
<file path=[Content_Types].xml><?xml version="1.0" encoding="utf-8"?>
<Types xmlns="http://schemas.openxmlformats.org/package/2006/content-types">
  <Default Extension="png" ContentType="image/png"/>
  <Default Extension="jpeg" ContentType="image/jpeg"/>
  <Default Extension="emf" ContentType="image/x-emf"/>
  <Default Extension="rels" ContentType="application/vnd.openxmlformats-package.relationships+xml"/>
  <Default Extension="xml" ContentType="application/xml"/>
  <Default Extension="tiff" ContentType="image/tiff"/>
  <Default Extension="xlsx" ContentType="application/vnd.openxmlformats-officedocument.spreadsheetml.sheet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theme/theme2.xml" ContentType="application/vnd.openxmlformats-officedocument.theme+xml"/>
  <Override PartName="/ppt/slideLayouts/slideLayout14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tags/tag1.xml" ContentType="application/vnd.openxmlformats-officedocument.presentationml.tags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drawings/drawing1.xml" ContentType="application/vnd.openxmlformats-officedocument.drawingml.chartshapes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drawings/drawing2.xml" ContentType="application/vnd.openxmlformats-officedocument.drawingml.chartshapes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48" r:id="rId1"/>
    <p:sldMasterId id="2147483673" r:id="rId2"/>
    <p:sldMasterId id="2147483676" r:id="rId3"/>
  </p:sldMasterIdLst>
  <p:notesMasterIdLst>
    <p:notesMasterId r:id="rId75"/>
  </p:notesMasterIdLst>
  <p:sldIdLst>
    <p:sldId id="257" r:id="rId4"/>
    <p:sldId id="1729" r:id="rId5"/>
    <p:sldId id="1730" r:id="rId6"/>
    <p:sldId id="256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70" r:id="rId19"/>
    <p:sldId id="269" r:id="rId20"/>
    <p:sldId id="271" r:id="rId21"/>
    <p:sldId id="283" r:id="rId22"/>
    <p:sldId id="272" r:id="rId23"/>
    <p:sldId id="274" r:id="rId24"/>
    <p:sldId id="273" r:id="rId25"/>
    <p:sldId id="276" r:id="rId26"/>
    <p:sldId id="284" r:id="rId27"/>
    <p:sldId id="278" r:id="rId28"/>
    <p:sldId id="281" r:id="rId29"/>
    <p:sldId id="279" r:id="rId30"/>
    <p:sldId id="280" r:id="rId31"/>
    <p:sldId id="282" r:id="rId32"/>
    <p:sldId id="285" r:id="rId33"/>
    <p:sldId id="286" r:id="rId34"/>
    <p:sldId id="287" r:id="rId35"/>
    <p:sldId id="288" r:id="rId36"/>
    <p:sldId id="290" r:id="rId37"/>
    <p:sldId id="291" r:id="rId38"/>
    <p:sldId id="289" r:id="rId39"/>
    <p:sldId id="292" r:id="rId40"/>
    <p:sldId id="293" r:id="rId41"/>
    <p:sldId id="294" r:id="rId42"/>
    <p:sldId id="295" r:id="rId43"/>
    <p:sldId id="297" r:id="rId44"/>
    <p:sldId id="298" r:id="rId45"/>
    <p:sldId id="299" r:id="rId46"/>
    <p:sldId id="300" r:id="rId47"/>
    <p:sldId id="301" r:id="rId48"/>
    <p:sldId id="302" r:id="rId49"/>
    <p:sldId id="303" r:id="rId50"/>
    <p:sldId id="304" r:id="rId51"/>
    <p:sldId id="305" r:id="rId52"/>
    <p:sldId id="306" r:id="rId53"/>
    <p:sldId id="308" r:id="rId54"/>
    <p:sldId id="307" r:id="rId55"/>
    <p:sldId id="309" r:id="rId56"/>
    <p:sldId id="310" r:id="rId57"/>
    <p:sldId id="311" r:id="rId58"/>
    <p:sldId id="312" r:id="rId59"/>
    <p:sldId id="313" r:id="rId60"/>
    <p:sldId id="314" r:id="rId61"/>
    <p:sldId id="315" r:id="rId62"/>
    <p:sldId id="317" r:id="rId63"/>
    <p:sldId id="316" r:id="rId64"/>
    <p:sldId id="318" r:id="rId65"/>
    <p:sldId id="319" r:id="rId66"/>
    <p:sldId id="320" r:id="rId67"/>
    <p:sldId id="321" r:id="rId68"/>
    <p:sldId id="322" r:id="rId69"/>
    <p:sldId id="323" r:id="rId70"/>
    <p:sldId id="324" r:id="rId71"/>
    <p:sldId id="325" r:id="rId72"/>
    <p:sldId id="327" r:id="rId73"/>
    <p:sldId id="1731" r:id="rId74"/>
  </p:sldIdLst>
  <p:sldSz cx="12192000" cy="6858000"/>
  <p:notesSz cx="6858000" cy="9144000"/>
  <p:defaultTextStyle>
    <a:defPPr>
      <a:defRPr lang="zh-CN"/>
    </a:defPPr>
    <a:lvl1pPr marL="0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189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377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566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754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5943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131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320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509" algn="l" defTabSz="914377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封面页" id="{BD22B90B-5B7C-EE46-883C-B05A52560596}">
          <p14:sldIdLst>
            <p14:sldId id="257"/>
            <p14:sldId id="1729"/>
            <p14:sldId id="1730"/>
            <p14:sldId id="256"/>
            <p14:sldId id="258"/>
          </p14:sldIdLst>
        </p14:section>
        <p14:section name="目录页" id="{CADDB4A1-8BE4-2542-8C4F-E2CEE3EEB4F6}">
          <p14:sldIdLst>
            <p14:sldId id="259"/>
            <p14:sldId id="260"/>
            <p14:sldId id="261"/>
            <p14:sldId id="262"/>
          </p14:sldIdLst>
        </p14:section>
        <p14:section name="过度页" id="{15D9EDC9-2C17-5944-9DA3-8E5F90E11F65}">
          <p14:sldIdLst>
            <p14:sldId id="263"/>
            <p14:sldId id="264"/>
            <p14:sldId id="265"/>
            <p14:sldId id="266"/>
            <p14:sldId id="267"/>
          </p14:sldIdLst>
        </p14:section>
        <p14:section name="内容页(空)" id="{E89CC852-8B71-0B40-8B42-2FD54B31D6D4}">
          <p14:sldIdLst>
            <p14:sldId id="268"/>
            <p14:sldId id="270"/>
            <p14:sldId id="269"/>
            <p14:sldId id="271"/>
          </p14:sldIdLst>
        </p14:section>
        <p14:section name="个人介绍页" id="{46027E36-5838-784C-A91F-328237986F37}">
          <p14:sldIdLst>
            <p14:sldId id="283"/>
            <p14:sldId id="272"/>
            <p14:sldId id="274"/>
            <p14:sldId id="273"/>
            <p14:sldId id="276"/>
          </p14:sldIdLst>
        </p14:section>
        <p14:section name="文字排版" id="{EBFFA8D6-7E95-264C-8046-445B19863535}">
          <p14:sldIdLst>
            <p14:sldId id="284"/>
            <p14:sldId id="278"/>
            <p14:sldId id="281"/>
            <p14:sldId id="279"/>
            <p14:sldId id="280"/>
            <p14:sldId id="282"/>
            <p14:sldId id="285"/>
            <p14:sldId id="286"/>
            <p14:sldId id="287"/>
            <p14:sldId id="288"/>
            <p14:sldId id="290"/>
          </p14:sldIdLst>
        </p14:section>
        <p14:section name="图文排版" id="{AF1404BA-A857-B648-B6C5-A8C15CB5804B}">
          <p14:sldIdLst>
            <p14:sldId id="291"/>
            <p14:sldId id="289"/>
            <p14:sldId id="292"/>
            <p14:sldId id="293"/>
            <p14:sldId id="294"/>
            <p14:sldId id="295"/>
            <p14:sldId id="297"/>
            <p14:sldId id="298"/>
            <p14:sldId id="299"/>
            <p14:sldId id="300"/>
          </p14:sldIdLst>
        </p14:section>
        <p14:section name="图表排版" id="{4A04ACFA-0341-5F4F-9FB7-28281A1BA8AF}">
          <p14:sldIdLst>
            <p14:sldId id="301"/>
            <p14:sldId id="302"/>
            <p14:sldId id="303"/>
            <p14:sldId id="304"/>
            <p14:sldId id="305"/>
            <p14:sldId id="306"/>
            <p14:sldId id="308"/>
            <p14:sldId id="307"/>
            <p14:sldId id="309"/>
            <p14:sldId id="310"/>
          </p14:sldIdLst>
        </p14:section>
        <p14:section name="逻辑图示排版" id="{00ABF053-0AFE-2443-A2FD-D4C4691E5129}">
          <p14:sldIdLst>
            <p14:sldId id="311"/>
            <p14:sldId id="312"/>
            <p14:sldId id="313"/>
            <p14:sldId id="314"/>
            <p14:sldId id="315"/>
            <p14:sldId id="317"/>
            <p14:sldId id="316"/>
            <p14:sldId id="318"/>
            <p14:sldId id="319"/>
            <p14:sldId id="320"/>
            <p14:sldId id="321"/>
            <p14:sldId id="322"/>
          </p14:sldIdLst>
        </p14:section>
        <p14:section name="致谢" id="{DE711055-2CE2-2244-9381-9E00AFD664DF}">
          <p14:sldIdLst>
            <p14:sldId id="323"/>
            <p14:sldId id="324"/>
            <p14:sldId id="325"/>
          </p14:sldIdLst>
        </p14:section>
        <p14:section name="学校相关素材" id="{70DF966E-8111-3842-8827-456029838654}">
          <p14:sldIdLst>
            <p14:sldId id="327"/>
            <p14:sldId id="1731"/>
          </p14:sldIdLst>
        </p14:section>
      </p14:sectionLst>
    </p:ext>
    <p:ext uri="{EFAFB233-063F-42B5-8137-9DF3F51BA10A}">
      <p15:sldGuideLst xmlns:p15="http://schemas.microsoft.com/office/powerpoint/2012/main">
        <p15:guide id="1" pos="7243" userDrawn="1">
          <p15:clr>
            <a:srgbClr val="A4A3A4"/>
          </p15:clr>
        </p15:guide>
        <p15:guide id="3" pos="189" userDrawn="1">
          <p15:clr>
            <a:srgbClr val="A4A3A4"/>
          </p15:clr>
        </p15:guide>
        <p15:guide id="4" orient="horz" pos="415" userDrawn="1">
          <p15:clr>
            <a:srgbClr val="A4A3A4"/>
          </p15:clr>
        </p15:guide>
        <p15:guide id="5" orient="horz" pos="3271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B74829"/>
    <a:srgbClr val="1E4F79"/>
    <a:srgbClr val="346AC7"/>
    <a:srgbClr val="142645"/>
    <a:srgbClr val="678AC7"/>
    <a:srgbClr val="1758C7"/>
    <a:srgbClr val="24467F"/>
    <a:srgbClr val="1A325B"/>
    <a:srgbClr val="E89E2E"/>
    <a:srgbClr val="E89412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中度样式 2 - 强调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21435" autoAdjust="0"/>
    <p:restoredTop sz="94695"/>
  </p:normalViewPr>
  <p:slideViewPr>
    <p:cSldViewPr snapToGrid="0" snapToObjects="1">
      <p:cViewPr varScale="1">
        <p:scale>
          <a:sx n="108" d="100"/>
          <a:sy n="108" d="100"/>
        </p:scale>
        <p:origin x="336" y="102"/>
      </p:cViewPr>
      <p:guideLst>
        <p:guide pos="7243"/>
        <p:guide pos="189"/>
        <p:guide orient="horz" pos="415"/>
        <p:guide orient="horz" pos="3271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3.xml"/><Relationship Id="rId21" Type="http://schemas.openxmlformats.org/officeDocument/2006/relationships/slide" Target="slides/slide18.xml"/><Relationship Id="rId42" Type="http://schemas.openxmlformats.org/officeDocument/2006/relationships/slide" Target="slides/slide39.xml"/><Relationship Id="rId47" Type="http://schemas.openxmlformats.org/officeDocument/2006/relationships/slide" Target="slides/slide44.xml"/><Relationship Id="rId63" Type="http://schemas.openxmlformats.org/officeDocument/2006/relationships/slide" Target="slides/slide60.xml"/><Relationship Id="rId68" Type="http://schemas.openxmlformats.org/officeDocument/2006/relationships/slide" Target="slides/slide65.xml"/><Relationship Id="rId16" Type="http://schemas.openxmlformats.org/officeDocument/2006/relationships/slide" Target="slides/slide13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slide" Target="slides/slide29.xml"/><Relationship Id="rId37" Type="http://schemas.openxmlformats.org/officeDocument/2006/relationships/slide" Target="slides/slide34.xml"/><Relationship Id="rId40" Type="http://schemas.openxmlformats.org/officeDocument/2006/relationships/slide" Target="slides/slide37.xml"/><Relationship Id="rId45" Type="http://schemas.openxmlformats.org/officeDocument/2006/relationships/slide" Target="slides/slide42.xml"/><Relationship Id="rId53" Type="http://schemas.openxmlformats.org/officeDocument/2006/relationships/slide" Target="slides/slide50.xml"/><Relationship Id="rId58" Type="http://schemas.openxmlformats.org/officeDocument/2006/relationships/slide" Target="slides/slide55.xml"/><Relationship Id="rId66" Type="http://schemas.openxmlformats.org/officeDocument/2006/relationships/slide" Target="slides/slide63.xml"/><Relationship Id="rId74" Type="http://schemas.openxmlformats.org/officeDocument/2006/relationships/slide" Target="slides/slide71.xml"/><Relationship Id="rId79" Type="http://schemas.openxmlformats.org/officeDocument/2006/relationships/tableStyles" Target="tableStyles.xml"/><Relationship Id="rId5" Type="http://schemas.openxmlformats.org/officeDocument/2006/relationships/slide" Target="slides/slide2.xml"/><Relationship Id="rId61" Type="http://schemas.openxmlformats.org/officeDocument/2006/relationships/slide" Target="slides/slide58.xml"/><Relationship Id="rId19" Type="http://schemas.openxmlformats.org/officeDocument/2006/relationships/slide" Target="slides/slide1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slide" Target="slides/slide32.xml"/><Relationship Id="rId43" Type="http://schemas.openxmlformats.org/officeDocument/2006/relationships/slide" Target="slides/slide40.xml"/><Relationship Id="rId48" Type="http://schemas.openxmlformats.org/officeDocument/2006/relationships/slide" Target="slides/slide45.xml"/><Relationship Id="rId56" Type="http://schemas.openxmlformats.org/officeDocument/2006/relationships/slide" Target="slides/slide53.xml"/><Relationship Id="rId64" Type="http://schemas.openxmlformats.org/officeDocument/2006/relationships/slide" Target="slides/slide61.xml"/><Relationship Id="rId69" Type="http://schemas.openxmlformats.org/officeDocument/2006/relationships/slide" Target="slides/slide66.xml"/><Relationship Id="rId77" Type="http://schemas.openxmlformats.org/officeDocument/2006/relationships/viewProps" Target="viewProps.xml"/><Relationship Id="rId8" Type="http://schemas.openxmlformats.org/officeDocument/2006/relationships/slide" Target="slides/slide5.xml"/><Relationship Id="rId51" Type="http://schemas.openxmlformats.org/officeDocument/2006/relationships/slide" Target="slides/slide48.xml"/><Relationship Id="rId72" Type="http://schemas.openxmlformats.org/officeDocument/2006/relationships/slide" Target="slides/slide69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slide" Target="slides/slide30.xml"/><Relationship Id="rId38" Type="http://schemas.openxmlformats.org/officeDocument/2006/relationships/slide" Target="slides/slide35.xml"/><Relationship Id="rId46" Type="http://schemas.openxmlformats.org/officeDocument/2006/relationships/slide" Target="slides/slide43.xml"/><Relationship Id="rId59" Type="http://schemas.openxmlformats.org/officeDocument/2006/relationships/slide" Target="slides/slide56.xml"/><Relationship Id="rId67" Type="http://schemas.openxmlformats.org/officeDocument/2006/relationships/slide" Target="slides/slide64.xml"/><Relationship Id="rId20" Type="http://schemas.openxmlformats.org/officeDocument/2006/relationships/slide" Target="slides/slide17.xml"/><Relationship Id="rId41" Type="http://schemas.openxmlformats.org/officeDocument/2006/relationships/slide" Target="slides/slide38.xml"/><Relationship Id="rId54" Type="http://schemas.openxmlformats.org/officeDocument/2006/relationships/slide" Target="slides/slide51.xml"/><Relationship Id="rId62" Type="http://schemas.openxmlformats.org/officeDocument/2006/relationships/slide" Target="slides/slide59.xml"/><Relationship Id="rId70" Type="http://schemas.openxmlformats.org/officeDocument/2006/relationships/slide" Target="slides/slide67.xml"/><Relationship Id="rId75" Type="http://schemas.openxmlformats.org/officeDocument/2006/relationships/notesMaster" Target="notesMasters/notes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slide" Target="slides/slide33.xml"/><Relationship Id="rId49" Type="http://schemas.openxmlformats.org/officeDocument/2006/relationships/slide" Target="slides/slide46.xml"/><Relationship Id="rId57" Type="http://schemas.openxmlformats.org/officeDocument/2006/relationships/slide" Target="slides/slide54.xml"/><Relationship Id="rId10" Type="http://schemas.openxmlformats.org/officeDocument/2006/relationships/slide" Target="slides/slide7.xml"/><Relationship Id="rId31" Type="http://schemas.openxmlformats.org/officeDocument/2006/relationships/slide" Target="slides/slide28.xml"/><Relationship Id="rId44" Type="http://schemas.openxmlformats.org/officeDocument/2006/relationships/slide" Target="slides/slide41.xml"/><Relationship Id="rId52" Type="http://schemas.openxmlformats.org/officeDocument/2006/relationships/slide" Target="slides/slide49.xml"/><Relationship Id="rId60" Type="http://schemas.openxmlformats.org/officeDocument/2006/relationships/slide" Target="slides/slide57.xml"/><Relationship Id="rId65" Type="http://schemas.openxmlformats.org/officeDocument/2006/relationships/slide" Target="slides/slide62.xml"/><Relationship Id="rId73" Type="http://schemas.openxmlformats.org/officeDocument/2006/relationships/slide" Target="slides/slide70.xml"/><Relationship Id="rId78" Type="http://schemas.openxmlformats.org/officeDocument/2006/relationships/theme" Target="theme/theme1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39" Type="http://schemas.openxmlformats.org/officeDocument/2006/relationships/slide" Target="slides/slide36.xml"/><Relationship Id="rId34" Type="http://schemas.openxmlformats.org/officeDocument/2006/relationships/slide" Target="slides/slide31.xml"/><Relationship Id="rId50" Type="http://schemas.openxmlformats.org/officeDocument/2006/relationships/slide" Target="slides/slide47.xml"/><Relationship Id="rId55" Type="http://schemas.openxmlformats.org/officeDocument/2006/relationships/slide" Target="slides/slide52.xml"/><Relationship Id="rId76" Type="http://schemas.openxmlformats.org/officeDocument/2006/relationships/presProps" Target="presProps.xml"/><Relationship Id="rId7" Type="http://schemas.openxmlformats.org/officeDocument/2006/relationships/slide" Target="slides/slide4.xml"/><Relationship Id="rId71" Type="http://schemas.openxmlformats.org/officeDocument/2006/relationships/slide" Target="slides/slide68.xml"/><Relationship Id="rId2" Type="http://schemas.openxmlformats.org/officeDocument/2006/relationships/slideMaster" Target="slideMasters/slideMaster2.xml"/><Relationship Id="rId29" Type="http://schemas.openxmlformats.org/officeDocument/2006/relationships/slide" Target="slides/slide26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1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2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3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4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5.xlsx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6.xlsx"/><Relationship Id="rId2" Type="http://schemas.microsoft.com/office/2011/relationships/chartColorStyle" Target="colors6.xml"/><Relationship Id="rId1" Type="http://schemas.microsoft.com/office/2011/relationships/chartStyle" Target="style6.xml"/><Relationship Id="rId4" Type="http://schemas.openxmlformats.org/officeDocument/2006/relationships/chartUserShapes" Target="../drawings/drawing1.xm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___7.xlsx"/><Relationship Id="rId2" Type="http://schemas.microsoft.com/office/2011/relationships/chartColorStyle" Target="colors7.xml"/><Relationship Id="rId1" Type="http://schemas.microsoft.com/office/2011/relationships/chartStyle" Target="style7.xml"/><Relationship Id="rId4" Type="http://schemas.openxmlformats.org/officeDocument/2006/relationships/chartUserShapes" Target="../drawings/drawing2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饱和分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strRef>
              <c:f>Sheet1!$A$2:$A$4</c:f>
              <c:strCache>
                <c:ptCount val="3"/>
                <c:pt idx="0">
                  <c:v>原油1</c:v>
                </c:pt>
                <c:pt idx="1">
                  <c:v>原油2</c:v>
                </c:pt>
                <c:pt idx="2">
                  <c:v>原油 3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4.3</c:v>
                </c:pt>
                <c:pt idx="1">
                  <c:v>4</c:v>
                </c:pt>
                <c:pt idx="2">
                  <c:v>3.5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A156-7D4D-A6BD-A58605D0BA1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芳香分</c:v>
                </c:pt>
              </c:strCache>
            </c:strRef>
          </c:tx>
          <c:spPr>
            <a:solidFill>
              <a:schemeClr val="accent1">
                <a:lumMod val="90000"/>
                <a:lumOff val="1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Sheet1!$A$2:$A$4</c:f>
              <c:strCache>
                <c:ptCount val="3"/>
                <c:pt idx="0">
                  <c:v>原油1</c:v>
                </c:pt>
                <c:pt idx="1">
                  <c:v>原油2</c:v>
                </c:pt>
                <c:pt idx="2">
                  <c:v>原油 3</c:v>
                </c:pt>
              </c:strCache>
            </c:strRef>
          </c:cat>
          <c:val>
            <c:numRef>
              <c:f>Sheet1!$C$2:$C$4</c:f>
              <c:numCache>
                <c:formatCode>General</c:formatCode>
                <c:ptCount val="3"/>
                <c:pt idx="0">
                  <c:v>3.5</c:v>
                </c:pt>
                <c:pt idx="1">
                  <c:v>3</c:v>
                </c:pt>
                <c:pt idx="2">
                  <c:v>1.8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A156-7D4D-A6BD-A58605D0BA1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胶质</c:v>
                </c:pt>
              </c:strCache>
            </c:strRef>
          </c:tx>
          <c:spPr>
            <a:solidFill>
              <a:schemeClr val="accent1">
                <a:lumMod val="75000"/>
                <a:lumOff val="25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Sheet1!$A$2:$A$4</c:f>
              <c:strCache>
                <c:ptCount val="3"/>
                <c:pt idx="0">
                  <c:v>原油1</c:v>
                </c:pt>
                <c:pt idx="1">
                  <c:v>原油2</c:v>
                </c:pt>
                <c:pt idx="2">
                  <c:v>原油 3</c:v>
                </c:pt>
              </c:strCache>
            </c:strRef>
          </c:cat>
          <c:val>
            <c:numRef>
              <c:f>Sheet1!$D$2:$D$4</c:f>
              <c:numCache>
                <c:formatCode>General</c:formatCode>
                <c:ptCount val="3"/>
                <c:pt idx="0">
                  <c:v>1</c:v>
                </c:pt>
                <c:pt idx="1">
                  <c:v>1</c:v>
                </c:pt>
                <c:pt idx="2">
                  <c:v>2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2-A156-7D4D-A6BD-A58605D0BA1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沥青质</c:v>
                </c:pt>
              </c:strCache>
            </c:strRef>
          </c:tx>
          <c:spPr>
            <a:solidFill>
              <a:schemeClr val="accent1">
                <a:lumMod val="50000"/>
                <a:lumOff val="5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Sheet1!$A$2:$A$4</c:f>
              <c:strCache>
                <c:ptCount val="3"/>
                <c:pt idx="0">
                  <c:v>原油1</c:v>
                </c:pt>
                <c:pt idx="1">
                  <c:v>原油2</c:v>
                </c:pt>
                <c:pt idx="2">
                  <c:v>原油 3</c:v>
                </c:pt>
              </c:strCache>
            </c:strRef>
          </c:cat>
          <c:val>
            <c:numRef>
              <c:f>Sheet1!$E$2:$E$4</c:f>
              <c:numCache>
                <c:formatCode>General</c:formatCode>
                <c:ptCount val="3"/>
                <c:pt idx="0">
                  <c:v>2</c:v>
                </c:pt>
                <c:pt idx="1">
                  <c:v>1</c:v>
                </c:pt>
                <c:pt idx="2">
                  <c:v>1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3-A156-7D4D-A6BD-A58605D0BA1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-1703055536"/>
        <c:axId val="-1703057712"/>
      </c:barChart>
      <c:catAx>
        <c:axId val="-170305553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defRPr>
            </a:pPr>
            <a:endParaRPr lang="zh-CN"/>
          </a:p>
        </c:txPr>
        <c:crossAx val="-1703057712"/>
        <c:crosses val="autoZero"/>
        <c:auto val="1"/>
        <c:lblAlgn val="ctr"/>
        <c:lblOffset val="100"/>
        <c:noMultiLvlLbl val="0"/>
      </c:catAx>
      <c:valAx>
        <c:axId val="-1703057712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in"/>
        <c:minorTickMark val="in"/>
        <c:tickLblPos val="nextTo"/>
        <c:crossAx val="-1703055536"/>
        <c:crosses val="autoZero"/>
        <c:crossBetween val="between"/>
      </c:valAx>
      <c:spPr>
        <a:noFill/>
        <a:ln w="25400"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defRPr>
          </a:pPr>
          <a:endParaRPr lang="zh-CN"/>
        </a:p>
      </c:txPr>
    </c:legend>
    <c:plotVisOnly val="1"/>
    <c:dispBlanksAs val="gap"/>
    <c:showDLblsOverMax val="0"/>
    <c:extLst xmlns:c16r2="http://schemas.microsoft.com/office/drawing/2015/06/chart"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solidFill>
      <a:srgbClr val="F8F8F8"/>
    </a:solidFill>
    <a:ln>
      <a:noFill/>
    </a:ln>
    <a:effectLst/>
  </c:spPr>
  <c:txPr>
    <a:bodyPr/>
    <a:lstStyle/>
    <a:p>
      <a:pPr>
        <a:defRPr>
          <a:latin typeface="Microsoft YaHei" panose="020B0503020204020204" pitchFamily="34" charset="-122"/>
          <a:ea typeface="Microsoft YaHei" panose="020B0503020204020204" pitchFamily="34" charset="-122"/>
        </a:defRPr>
      </a:pPr>
      <a:endParaRPr lang="zh-CN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饱和分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strRef>
              <c:f>Sheet1!$A$2:$A$4</c:f>
              <c:strCache>
                <c:ptCount val="3"/>
                <c:pt idx="0">
                  <c:v>原油3</c:v>
                </c:pt>
                <c:pt idx="1">
                  <c:v>原油2</c:v>
                </c:pt>
                <c:pt idx="2">
                  <c:v>原油 1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4.3</c:v>
                </c:pt>
                <c:pt idx="1">
                  <c:v>4</c:v>
                </c:pt>
                <c:pt idx="2">
                  <c:v>3.5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A156-7D4D-A6BD-A58605D0BA1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芳香分</c:v>
                </c:pt>
              </c:strCache>
            </c:strRef>
          </c:tx>
          <c:spPr>
            <a:solidFill>
              <a:schemeClr val="accent1">
                <a:lumMod val="90000"/>
                <a:lumOff val="1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Sheet1!$A$2:$A$4</c:f>
              <c:strCache>
                <c:ptCount val="3"/>
                <c:pt idx="0">
                  <c:v>原油3</c:v>
                </c:pt>
                <c:pt idx="1">
                  <c:v>原油2</c:v>
                </c:pt>
                <c:pt idx="2">
                  <c:v>原油 1</c:v>
                </c:pt>
              </c:strCache>
            </c:strRef>
          </c:cat>
          <c:val>
            <c:numRef>
              <c:f>Sheet1!$C$2:$C$4</c:f>
              <c:numCache>
                <c:formatCode>General</c:formatCode>
                <c:ptCount val="3"/>
                <c:pt idx="0">
                  <c:v>3.5</c:v>
                </c:pt>
                <c:pt idx="1">
                  <c:v>3</c:v>
                </c:pt>
                <c:pt idx="2">
                  <c:v>1.8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1-A156-7D4D-A6BD-A58605D0BA1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胶质</c:v>
                </c:pt>
              </c:strCache>
            </c:strRef>
          </c:tx>
          <c:spPr>
            <a:solidFill>
              <a:schemeClr val="accent1">
                <a:lumMod val="75000"/>
                <a:lumOff val="25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Sheet1!$A$2:$A$4</c:f>
              <c:strCache>
                <c:ptCount val="3"/>
                <c:pt idx="0">
                  <c:v>原油3</c:v>
                </c:pt>
                <c:pt idx="1">
                  <c:v>原油2</c:v>
                </c:pt>
                <c:pt idx="2">
                  <c:v>原油 1</c:v>
                </c:pt>
              </c:strCache>
            </c:strRef>
          </c:cat>
          <c:val>
            <c:numRef>
              <c:f>Sheet1!$D$2:$D$4</c:f>
              <c:numCache>
                <c:formatCode>General</c:formatCode>
                <c:ptCount val="3"/>
                <c:pt idx="0">
                  <c:v>1</c:v>
                </c:pt>
                <c:pt idx="1">
                  <c:v>1</c:v>
                </c:pt>
                <c:pt idx="2">
                  <c:v>2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2-A156-7D4D-A6BD-A58605D0BA1D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沥青质</c:v>
                </c:pt>
              </c:strCache>
            </c:strRef>
          </c:tx>
          <c:spPr>
            <a:solidFill>
              <a:schemeClr val="accent1">
                <a:lumMod val="50000"/>
                <a:lumOff val="50000"/>
              </a:schemeClr>
            </a:solidFill>
            <a:ln>
              <a:noFill/>
            </a:ln>
            <a:effectLst/>
          </c:spPr>
          <c:invertIfNegative val="0"/>
          <c:cat>
            <c:strRef>
              <c:f>Sheet1!$A$2:$A$4</c:f>
              <c:strCache>
                <c:ptCount val="3"/>
                <c:pt idx="0">
                  <c:v>原油3</c:v>
                </c:pt>
                <c:pt idx="1">
                  <c:v>原油2</c:v>
                </c:pt>
                <c:pt idx="2">
                  <c:v>原油 1</c:v>
                </c:pt>
              </c:strCache>
            </c:strRef>
          </c:cat>
          <c:val>
            <c:numRef>
              <c:f>Sheet1!$E$2:$E$4</c:f>
              <c:numCache>
                <c:formatCode>General</c:formatCode>
                <c:ptCount val="3"/>
                <c:pt idx="0">
                  <c:v>2</c:v>
                </c:pt>
                <c:pt idx="1">
                  <c:v>1</c:v>
                </c:pt>
                <c:pt idx="2">
                  <c:v>1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3-A156-7D4D-A6BD-A58605D0BA1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74"/>
        <c:overlap val="-30"/>
        <c:axId val="-1703058256"/>
        <c:axId val="-1703044656"/>
      </c:barChart>
      <c:catAx>
        <c:axId val="-1703058256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+mn-cs"/>
              </a:defRPr>
            </a:pPr>
            <a:endParaRPr lang="zh-CN"/>
          </a:p>
        </c:txPr>
        <c:crossAx val="-1703044656"/>
        <c:crosses val="autoZero"/>
        <c:auto val="1"/>
        <c:lblAlgn val="ctr"/>
        <c:lblOffset val="100"/>
        <c:noMultiLvlLbl val="0"/>
      </c:catAx>
      <c:valAx>
        <c:axId val="-1703044656"/>
        <c:scaling>
          <c:orientation val="minMax"/>
        </c:scaling>
        <c:delete val="1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in"/>
        <c:minorTickMark val="in"/>
        <c:tickLblPos val="nextTo"/>
        <c:crossAx val="-1703058256"/>
        <c:crosses val="autoZero"/>
        <c:crossBetween val="between"/>
      </c:valAx>
      <c:spPr>
        <a:noFill/>
        <a:ln w="25400"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Microsoft YaHei" panose="020B0503020204020204" pitchFamily="34" charset="-122"/>
              <a:ea typeface="Microsoft YaHei" panose="020B0503020204020204" pitchFamily="34" charset="-122"/>
              <a:cs typeface="+mn-cs"/>
            </a:defRPr>
          </a:pPr>
          <a:endParaRPr lang="zh-CN"/>
        </a:p>
      </c:txPr>
    </c:legend>
    <c:plotVisOnly val="1"/>
    <c:dispBlanksAs val="gap"/>
    <c:showDLblsOverMax val="0"/>
    <c:extLst xmlns:c16r2="http://schemas.microsoft.com/office/drawing/2015/06/chart"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solidFill>
      <a:srgbClr val="F8F8F8"/>
    </a:solidFill>
    <a:ln>
      <a:noFill/>
    </a:ln>
    <a:effectLst/>
  </c:spPr>
  <c:txPr>
    <a:bodyPr/>
    <a:lstStyle/>
    <a:p>
      <a:pPr>
        <a:defRPr>
          <a:latin typeface="Microsoft YaHei" panose="020B0503020204020204" pitchFamily="34" charset="-122"/>
          <a:ea typeface="Microsoft YaHei" panose="020B0503020204020204" pitchFamily="34" charset="-122"/>
        </a:defRPr>
      </a:pPr>
      <a:endParaRPr lang="zh-CN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类型A</c:v>
                </c:pt>
              </c:strCache>
            </c:strRef>
          </c:tx>
          <c:spPr>
            <a:ln w="19050" cap="rnd">
              <a:solidFill>
                <a:schemeClr val="accent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cat>
            <c:numRef>
              <c:f>Sheet1!$A$2:$A$5</c:f>
              <c:numCache>
                <c:formatCode>General</c:formatCode>
                <c:ptCount val="4"/>
                <c:pt idx="0">
                  <c:v>4</c:v>
                </c:pt>
                <c:pt idx="1">
                  <c:v>6</c:v>
                </c:pt>
                <c:pt idx="2">
                  <c:v>8</c:v>
                </c:pt>
                <c:pt idx="3">
                  <c:v>10</c:v>
                </c:pt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B75C-414E-BFE0-4644DD0E677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类型B</c:v>
                </c:pt>
              </c:strCache>
            </c:strRef>
          </c:tx>
          <c:spPr>
            <a:ln w="19050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c:spPr>
          </c:marker>
          <c:cat>
            <c:numRef>
              <c:f>Sheet1!$A$2:$A$5</c:f>
              <c:numCache>
                <c:formatCode>General</c:formatCode>
                <c:ptCount val="4"/>
                <c:pt idx="0">
                  <c:v>4</c:v>
                </c:pt>
                <c:pt idx="1">
                  <c:v>6</c:v>
                </c:pt>
                <c:pt idx="2">
                  <c:v>8</c:v>
                </c:pt>
                <c:pt idx="3">
                  <c:v>10</c:v>
                </c:pt>
              </c:numCache>
            </c:numRef>
          </c:cat>
          <c:val>
            <c:numRef>
              <c:f>Sheet1!$C$2:$C$5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1-B75C-414E-BFE0-4644DD0E677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类型C</c:v>
                </c:pt>
              </c:strCache>
            </c:strRef>
          </c:tx>
          <c:spPr>
            <a:ln w="19050" cap="rnd">
              <a:solidFill>
                <a:schemeClr val="accent3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3"/>
              </a:solidFill>
              <a:ln w="9525">
                <a:solidFill>
                  <a:schemeClr val="accent3"/>
                </a:solidFill>
              </a:ln>
              <a:effectLst/>
            </c:spPr>
          </c:marker>
          <c:cat>
            <c:numRef>
              <c:f>Sheet1!$A$2:$A$5</c:f>
              <c:numCache>
                <c:formatCode>General</c:formatCode>
                <c:ptCount val="4"/>
                <c:pt idx="0">
                  <c:v>4</c:v>
                </c:pt>
                <c:pt idx="1">
                  <c:v>6</c:v>
                </c:pt>
                <c:pt idx="2">
                  <c:v>8</c:v>
                </c:pt>
                <c:pt idx="3">
                  <c:v>10</c:v>
                </c:pt>
              </c:numCache>
            </c:numRef>
          </c:cat>
          <c:val>
            <c:numRef>
              <c:f>Sheet1!$D$2:$D$5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2-B75C-414E-BFE0-4644DD0E677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-1703038672"/>
        <c:axId val="-1703044112"/>
      </c:lineChart>
      <c:catAx>
        <c:axId val="-1703038672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zh-CN" altLang="en-US" dirty="0"/>
                  <a:t>时间</a:t>
                </a:r>
                <a:r>
                  <a:rPr lang="en-US" altLang="zh-CN" dirty="0"/>
                  <a:t>/h</a:t>
                </a:r>
                <a:endParaRPr lang="zh-CN" altLang="en-US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zh-CN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zh-CN"/>
          </a:p>
        </c:txPr>
        <c:crossAx val="-1703044112"/>
        <c:crosses val="autoZero"/>
        <c:auto val="1"/>
        <c:lblAlgn val="ctr"/>
        <c:lblOffset val="100"/>
        <c:noMultiLvlLbl val="0"/>
      </c:catAx>
      <c:valAx>
        <c:axId val="-1703044112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crossAx val="-170303867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 xmlns:c16r2="http://schemas.microsoft.com/office/drawing/2015/06/chart"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solidFill>
      <a:srgbClr val="F8F8F8"/>
    </a:solidFill>
    <a:ln>
      <a:noFill/>
    </a:ln>
    <a:effectLst/>
  </c:spPr>
  <c:txPr>
    <a:bodyPr/>
    <a:lstStyle/>
    <a:p>
      <a:pPr>
        <a:defRPr/>
      </a:pPr>
      <a:endParaRPr lang="zh-CN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类型A</c:v>
                </c:pt>
              </c:strCache>
            </c:strRef>
          </c:tx>
          <c:spPr>
            <a:ln w="19050" cap="rnd">
              <a:solidFill>
                <a:schemeClr val="accent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cat>
            <c:numRef>
              <c:f>Sheet1!$A$2:$A$5</c:f>
              <c:numCache>
                <c:formatCode>General</c:formatCode>
                <c:ptCount val="4"/>
                <c:pt idx="0">
                  <c:v>4</c:v>
                </c:pt>
                <c:pt idx="1">
                  <c:v>6</c:v>
                </c:pt>
                <c:pt idx="2">
                  <c:v>8</c:v>
                </c:pt>
                <c:pt idx="3">
                  <c:v>10</c:v>
                </c:pt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B75C-414E-BFE0-4644DD0E677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类型B</c:v>
                </c:pt>
              </c:strCache>
            </c:strRef>
          </c:tx>
          <c:spPr>
            <a:ln w="19050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c:spPr>
          </c:marker>
          <c:cat>
            <c:numRef>
              <c:f>Sheet1!$A$2:$A$5</c:f>
              <c:numCache>
                <c:formatCode>General</c:formatCode>
                <c:ptCount val="4"/>
                <c:pt idx="0">
                  <c:v>4</c:v>
                </c:pt>
                <c:pt idx="1">
                  <c:v>6</c:v>
                </c:pt>
                <c:pt idx="2">
                  <c:v>8</c:v>
                </c:pt>
                <c:pt idx="3">
                  <c:v>10</c:v>
                </c:pt>
              </c:numCache>
            </c:numRef>
          </c:cat>
          <c:val>
            <c:numRef>
              <c:f>Sheet1!$C$2:$C$5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1-B75C-414E-BFE0-4644DD0E677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类型C</c:v>
                </c:pt>
              </c:strCache>
            </c:strRef>
          </c:tx>
          <c:spPr>
            <a:ln w="19050" cap="rnd">
              <a:solidFill>
                <a:schemeClr val="accent3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3"/>
              </a:solidFill>
              <a:ln w="9525">
                <a:solidFill>
                  <a:schemeClr val="accent3"/>
                </a:solidFill>
              </a:ln>
              <a:effectLst/>
            </c:spPr>
          </c:marker>
          <c:cat>
            <c:numRef>
              <c:f>Sheet1!$A$2:$A$5</c:f>
              <c:numCache>
                <c:formatCode>General</c:formatCode>
                <c:ptCount val="4"/>
                <c:pt idx="0">
                  <c:v>4</c:v>
                </c:pt>
                <c:pt idx="1">
                  <c:v>6</c:v>
                </c:pt>
                <c:pt idx="2">
                  <c:v>8</c:v>
                </c:pt>
                <c:pt idx="3">
                  <c:v>10</c:v>
                </c:pt>
              </c:numCache>
            </c:numRef>
          </c:cat>
          <c:val>
            <c:numRef>
              <c:f>Sheet1!$D$2:$D$5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2-B75C-414E-BFE0-4644DD0E677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-1703047376"/>
        <c:axId val="-1703050096"/>
      </c:lineChart>
      <c:catAx>
        <c:axId val="-1703047376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zh-CN" altLang="en-US" dirty="0"/>
                  <a:t>时间</a:t>
                </a:r>
                <a:r>
                  <a:rPr lang="en-US" altLang="zh-CN" dirty="0"/>
                  <a:t>/h</a:t>
                </a:r>
                <a:endParaRPr lang="zh-CN" altLang="en-US" dirty="0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zh-CN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zh-CN"/>
          </a:p>
        </c:txPr>
        <c:crossAx val="-1703050096"/>
        <c:crosses val="autoZero"/>
        <c:auto val="1"/>
        <c:lblAlgn val="ctr"/>
        <c:lblOffset val="100"/>
        <c:noMultiLvlLbl val="0"/>
      </c:catAx>
      <c:valAx>
        <c:axId val="-1703050096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crossAx val="-170304737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 xmlns:c16r2="http://schemas.microsoft.com/office/drawing/2015/06/chart"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solidFill>
      <a:srgbClr val="F8F8F8"/>
    </a:solidFill>
    <a:ln>
      <a:noFill/>
    </a:ln>
    <a:effectLst/>
  </c:spPr>
  <c:txPr>
    <a:bodyPr/>
    <a:lstStyle/>
    <a:p>
      <a:pPr>
        <a:defRPr/>
      </a:pPr>
      <a:endParaRPr lang="zh-CN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类型A</c:v>
                </c:pt>
              </c:strCache>
            </c:strRef>
          </c:tx>
          <c:spPr>
            <a:ln w="19050" cap="rnd">
              <a:solidFill>
                <a:schemeClr val="accent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cat>
            <c:numRef>
              <c:f>Sheet1!$A$2:$A$5</c:f>
              <c:numCache>
                <c:formatCode>General</c:formatCode>
                <c:ptCount val="4"/>
                <c:pt idx="0">
                  <c:v>4</c:v>
                </c:pt>
                <c:pt idx="1">
                  <c:v>6</c:v>
                </c:pt>
                <c:pt idx="2">
                  <c:v>8</c:v>
                </c:pt>
                <c:pt idx="3">
                  <c:v>10</c:v>
                </c:pt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2</c:v>
                </c:pt>
                <c:pt idx="1">
                  <c:v>3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0-B75C-414E-BFE0-4644DD0E677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类型B</c:v>
                </c:pt>
              </c:strCache>
            </c:strRef>
          </c:tx>
          <c:spPr>
            <a:ln w="19050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c:spPr>
          </c:marker>
          <c:cat>
            <c:numRef>
              <c:f>Sheet1!$A$2:$A$5</c:f>
              <c:numCache>
                <c:formatCode>General</c:formatCode>
                <c:ptCount val="4"/>
                <c:pt idx="0">
                  <c:v>4</c:v>
                </c:pt>
                <c:pt idx="1">
                  <c:v>6</c:v>
                </c:pt>
                <c:pt idx="2">
                  <c:v>8</c:v>
                </c:pt>
                <c:pt idx="3">
                  <c:v>10</c:v>
                </c:pt>
              </c:numCache>
            </c:numRef>
          </c:cat>
          <c:val>
            <c:numRef>
              <c:f>Sheet1!$C$2:$C$5</c:f>
              <c:numCache>
                <c:formatCode>General</c:formatCode>
                <c:ptCount val="4"/>
                <c:pt idx="0">
                  <c:v>1</c:v>
                </c:pt>
                <c:pt idx="1">
                  <c:v>2</c:v>
                </c:pt>
                <c:pt idx="2">
                  <c:v>2</c:v>
                </c:pt>
                <c:pt idx="3">
                  <c:v>2.8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1-B75C-414E-BFE0-4644DD0E677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类型C</c:v>
                </c:pt>
              </c:strCache>
            </c:strRef>
          </c:tx>
          <c:spPr>
            <a:ln w="19050" cap="rnd">
              <a:solidFill>
                <a:schemeClr val="accent3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3"/>
              </a:solidFill>
              <a:ln w="9525">
                <a:solidFill>
                  <a:schemeClr val="accent3"/>
                </a:solidFill>
              </a:ln>
              <a:effectLst/>
            </c:spPr>
          </c:marker>
          <c:cat>
            <c:numRef>
              <c:f>Sheet1!$A$2:$A$5</c:f>
              <c:numCache>
                <c:formatCode>General</c:formatCode>
                <c:ptCount val="4"/>
                <c:pt idx="0">
                  <c:v>4</c:v>
                </c:pt>
                <c:pt idx="1">
                  <c:v>6</c:v>
                </c:pt>
                <c:pt idx="2">
                  <c:v>8</c:v>
                </c:pt>
                <c:pt idx="3">
                  <c:v>10</c:v>
                </c:pt>
              </c:numCache>
            </c:numRef>
          </c:cat>
          <c:val>
            <c:numRef>
              <c:f>Sheet1!$D$2:$D$5</c:f>
              <c:numCache>
                <c:formatCode>General</c:formatCode>
                <c:ptCount val="4"/>
                <c:pt idx="0">
                  <c:v>1</c:v>
                </c:pt>
                <c:pt idx="1">
                  <c:v>3</c:v>
                </c:pt>
                <c:pt idx="2">
                  <c:v>2</c:v>
                </c:pt>
                <c:pt idx="3">
                  <c:v>5</c:v>
                </c:pt>
              </c:numCache>
            </c:numRef>
          </c:val>
          <c:smooth val="0"/>
          <c:extLst xmlns:c16r2="http://schemas.microsoft.com/office/drawing/2015/06/chart">
            <c:ext xmlns:c16="http://schemas.microsoft.com/office/drawing/2014/chart" uri="{C3380CC4-5D6E-409C-BE32-E72D297353CC}">
              <c16:uniqueId val="{00000002-B75C-414E-BFE0-4644DD0E677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-1703052816"/>
        <c:axId val="-1703041392"/>
      </c:lineChart>
      <c:catAx>
        <c:axId val="-1703052816"/>
        <c:scaling>
          <c:orientation val="minMax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33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zh-CN" altLang="en-US" dirty="0"/>
                  <a:t>时间</a:t>
                </a:r>
                <a:r>
                  <a:rPr lang="en-US" altLang="zh-CN" dirty="0"/>
                  <a:t>/h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33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zh-CN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zh-CN"/>
          </a:p>
        </c:txPr>
        <c:crossAx val="-1703041392"/>
        <c:crosses val="autoZero"/>
        <c:auto val="1"/>
        <c:lblAlgn val="ctr"/>
        <c:lblOffset val="100"/>
        <c:noMultiLvlLbl val="0"/>
      </c:catAx>
      <c:valAx>
        <c:axId val="-1703041392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crossAx val="-170305281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 xmlns:c16r2="http://schemas.microsoft.com/office/drawing/2015/06/chart"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solidFill>
      <a:srgbClr val="F8F8F8"/>
    </a:solidFill>
    <a:ln>
      <a:noFill/>
    </a:ln>
    <a:effectLst/>
  </c:spPr>
  <c:txPr>
    <a:bodyPr/>
    <a:lstStyle/>
    <a:p>
      <a:pPr>
        <a:defRPr/>
      </a:pPr>
      <a:endParaRPr lang="zh-CN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销售额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5272-5442-AAF8-EA72751F1E81}"/>
              </c:ext>
            </c:extLst>
          </c:dPt>
          <c:dPt>
            <c:idx val="1"/>
            <c:bubble3D val="0"/>
            <c:spPr>
              <a:solidFill>
                <a:schemeClr val="accent1"/>
              </a:solidFill>
              <a:ln w="19050">
                <a:solidFill>
                  <a:schemeClr val="lt1"/>
                </a:solidFill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2-5272-5442-AAF8-EA72751F1E81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5-C4AF-F941-AC00-400F5888AF50}"/>
              </c:ext>
            </c:extLst>
          </c:dPt>
          <c:cat>
            <c:strRef>
              <c:f>Sheet1!$A$2:$A$4</c:f>
              <c:strCache>
                <c:ptCount val="3"/>
                <c:pt idx="0">
                  <c:v>第一季度</c:v>
                </c:pt>
                <c:pt idx="1">
                  <c:v>第二季度</c:v>
                </c:pt>
                <c:pt idx="2">
                  <c:v>第三季度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60</c:v>
                </c:pt>
                <c:pt idx="1">
                  <c:v>25</c:v>
                </c:pt>
                <c:pt idx="2">
                  <c:v>15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5272-5442-AAF8-EA72751F1E8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 xmlns:c16r2="http://schemas.microsoft.com/office/drawing/2015/06/chart"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zh-CN"/>
    </a:p>
  </c:txPr>
  <c:externalData r:id="rId3">
    <c:autoUpdate val="0"/>
  </c:externalData>
  <c:userShapes r:id="rId4"/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zh-CN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销售额</c:v>
                </c:pt>
              </c:strCache>
            </c:strRef>
          </c:tx>
          <c:spPr>
            <a:ln>
              <a:noFill/>
            </a:ln>
          </c:spPr>
          <c:dPt>
            <c:idx val="0"/>
            <c:bubble3D val="0"/>
            <c:explosion val="6"/>
            <c:spPr>
              <a:solidFill>
                <a:schemeClr val="accent2"/>
              </a:solidFill>
              <a:ln w="19050"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1-5272-5442-AAF8-EA72751F1E81}"/>
              </c:ext>
            </c:extLst>
          </c:dPt>
          <c:dPt>
            <c:idx val="1"/>
            <c:bubble3D val="0"/>
            <c:spPr>
              <a:solidFill>
                <a:schemeClr val="accent1"/>
              </a:solidFill>
              <a:ln w="19050"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2-5272-5442-AAF8-EA72751F1E81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19050">
                <a:noFill/>
              </a:ln>
              <a:effectLst/>
            </c:spPr>
            <c:extLst xmlns:c16r2="http://schemas.microsoft.com/office/drawing/2015/06/chart">
              <c:ext xmlns:c16="http://schemas.microsoft.com/office/drawing/2014/chart" uri="{C3380CC4-5D6E-409C-BE32-E72D297353CC}">
                <c16:uniqueId val="{00000005-C4A4-0842-AD74-E315D68A44CD}"/>
              </c:ext>
            </c:extLst>
          </c:dPt>
          <c:cat>
            <c:strRef>
              <c:f>Sheet1!$A$2:$A$4</c:f>
              <c:strCache>
                <c:ptCount val="3"/>
                <c:pt idx="0">
                  <c:v>第一季度</c:v>
                </c:pt>
                <c:pt idx="1">
                  <c:v>第二季度</c:v>
                </c:pt>
                <c:pt idx="2">
                  <c:v>第三季度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60</c:v>
                </c:pt>
                <c:pt idx="1">
                  <c:v>25</c:v>
                </c:pt>
                <c:pt idx="2">
                  <c:v>15</c:v>
                </c:pt>
              </c:numCache>
            </c:numRef>
          </c:val>
          <c:extLst xmlns:c16r2="http://schemas.microsoft.com/office/drawing/2015/06/chart">
            <c:ext xmlns:c16="http://schemas.microsoft.com/office/drawing/2014/chart" uri="{C3380CC4-5D6E-409C-BE32-E72D297353CC}">
              <c16:uniqueId val="{00000000-5272-5442-AAF8-EA72751F1E8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  <c:extLst xmlns:c16r2="http://schemas.microsoft.com/office/drawing/2015/06/chart"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/>
      </a:pPr>
      <a:endParaRPr lang="zh-CN"/>
    </a:p>
  </c:txPr>
  <c:externalData r:id="rId3">
    <c:autoUpdate val="0"/>
  </c:externalData>
  <c:userShapes r:id="rId4"/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0.64293</cdr:x>
      <cdr:y>0.054</cdr:y>
    </cdr:from>
    <cdr:to>
      <cdr:x>1</cdr:x>
      <cdr:y>0.24009</cdr:y>
    </cdr:to>
    <cdr:sp macro="" textlink="">
      <cdr:nvSpPr>
        <cdr:cNvPr id="2" name="任意形状 1">
          <a:extLst xmlns:a="http://schemas.openxmlformats.org/drawingml/2006/main">
            <a:ext uri="{FF2B5EF4-FFF2-40B4-BE49-F238E27FC236}">
              <a16:creationId xmlns="" xmlns:a16="http://schemas.microsoft.com/office/drawing/2014/main" id="{88671D76-0561-C243-8FDA-53F1B558F776}"/>
            </a:ext>
          </a:extLst>
        </cdr:cNvPr>
        <cdr:cNvSpPr/>
      </cdr:nvSpPr>
      <cdr:spPr>
        <a:xfrm xmlns:a="http://schemas.openxmlformats.org/drawingml/2006/main">
          <a:off x="3057599" y="177610"/>
          <a:ext cx="1549190" cy="612119"/>
        </a:xfrm>
        <a:custGeom xmlns:a="http://schemas.openxmlformats.org/drawingml/2006/main">
          <a:avLst/>
          <a:gdLst>
            <a:gd name="connsiteX0" fmla="*/ 0 w 1549190"/>
            <a:gd name="connsiteY0" fmla="*/ 612119 h 612119"/>
            <a:gd name="connsiteX1" fmla="*/ 612119 w 1549190"/>
            <a:gd name="connsiteY1" fmla="*/ 0 h 612119"/>
            <a:gd name="connsiteX2" fmla="*/ 1549190 w 1549190"/>
            <a:gd name="connsiteY2" fmla="*/ 0 h 612119"/>
            <a:gd name="connsiteX3" fmla="*/ 1549190 w 1549190"/>
            <a:gd name="connsiteY3" fmla="*/ 68013 h 612119"/>
          </a:gdLst>
          <a:ahLst/>
          <a:cxnLst>
            <a:cxn ang="0">
              <a:pos x="connsiteX0" y="connsiteY0"/>
            </a:cxn>
            <a:cxn ang="0">
              <a:pos x="connsiteX1" y="connsiteY1"/>
            </a:cxn>
            <a:cxn ang="0">
              <a:pos x="connsiteX2" y="connsiteY2"/>
            </a:cxn>
            <a:cxn ang="0">
              <a:pos x="connsiteX3" y="connsiteY3"/>
            </a:cxn>
          </a:cxnLst>
          <a:rect l="l" t="t" r="r" b="b"/>
          <a:pathLst>
            <a:path w="1549190" h="612119">
              <a:moveTo>
                <a:pt x="0" y="612119"/>
              </a:moveTo>
              <a:lnTo>
                <a:pt x="612119" y="0"/>
              </a:lnTo>
              <a:lnTo>
                <a:pt x="1549190" y="0"/>
              </a:lnTo>
              <a:lnTo>
                <a:pt x="1549190" y="68013"/>
              </a:lnTo>
            </a:path>
          </a:pathLst>
        </a:custGeom>
        <a:noFill xmlns:a="http://schemas.openxmlformats.org/drawingml/2006/main"/>
        <a:ln xmlns:a="http://schemas.openxmlformats.org/drawingml/2006/main">
          <a:noFill/>
        </a:ln>
      </cdr:spPr>
      <cdr:style>
        <a:lnRef xmlns:a="http://schemas.openxmlformats.org/drawingml/2006/main" idx="2">
          <a:schemeClr val="accent1">
            <a:shade val="50000"/>
          </a:schemeClr>
        </a:lnRef>
        <a:fillRef xmlns:a="http://schemas.openxmlformats.org/drawingml/2006/main" idx="1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lt1"/>
        </a:fontRef>
      </cdr:style>
      <cdr:txBody>
        <a:bodyPr xmlns:a="http://schemas.openxmlformats.org/drawingml/2006/main" vertOverflow="clip" rtlCol="0" anchor="ctr"/>
        <a:lstStyle xmlns:a="http://schemas.openxmlformats.org/drawingml/2006/main"/>
        <a:p xmlns:a="http://schemas.openxmlformats.org/drawingml/2006/main">
          <a:endParaRPr lang="zh-CN"/>
        </a:p>
      </cdr:txBody>
    </cdr:sp>
  </cdr:relSizeAnchor>
</c:userShapes>
</file>

<file path=ppt/drawings/drawing2.xml><?xml version="1.0" encoding="utf-8"?>
<c:userShapes xmlns:c="http://schemas.openxmlformats.org/drawingml/2006/chart">
  <cdr:relSizeAnchor xmlns:cdr="http://schemas.openxmlformats.org/drawingml/2006/chartDrawing">
    <cdr:from>
      <cdr:x>0.64293</cdr:x>
      <cdr:y>0.054</cdr:y>
    </cdr:from>
    <cdr:to>
      <cdr:x>1</cdr:x>
      <cdr:y>0.24009</cdr:y>
    </cdr:to>
    <cdr:sp macro="" textlink="">
      <cdr:nvSpPr>
        <cdr:cNvPr id="2" name="任意形状 1">
          <a:extLst xmlns:a="http://schemas.openxmlformats.org/drawingml/2006/main">
            <a:ext uri="{FF2B5EF4-FFF2-40B4-BE49-F238E27FC236}">
              <a16:creationId xmlns="" xmlns:a16="http://schemas.microsoft.com/office/drawing/2014/main" id="{88671D76-0561-C243-8FDA-53F1B558F776}"/>
            </a:ext>
          </a:extLst>
        </cdr:cNvPr>
        <cdr:cNvSpPr/>
      </cdr:nvSpPr>
      <cdr:spPr>
        <a:xfrm xmlns:a="http://schemas.openxmlformats.org/drawingml/2006/main">
          <a:off x="3057599" y="177610"/>
          <a:ext cx="1549190" cy="612119"/>
        </a:xfrm>
        <a:custGeom xmlns:a="http://schemas.openxmlformats.org/drawingml/2006/main">
          <a:avLst/>
          <a:gdLst>
            <a:gd name="connsiteX0" fmla="*/ 0 w 1549190"/>
            <a:gd name="connsiteY0" fmla="*/ 612119 h 612119"/>
            <a:gd name="connsiteX1" fmla="*/ 612119 w 1549190"/>
            <a:gd name="connsiteY1" fmla="*/ 0 h 612119"/>
            <a:gd name="connsiteX2" fmla="*/ 1549190 w 1549190"/>
            <a:gd name="connsiteY2" fmla="*/ 0 h 612119"/>
            <a:gd name="connsiteX3" fmla="*/ 1549190 w 1549190"/>
            <a:gd name="connsiteY3" fmla="*/ 68013 h 612119"/>
          </a:gdLst>
          <a:ahLst/>
          <a:cxnLst>
            <a:cxn ang="0">
              <a:pos x="connsiteX0" y="connsiteY0"/>
            </a:cxn>
            <a:cxn ang="0">
              <a:pos x="connsiteX1" y="connsiteY1"/>
            </a:cxn>
            <a:cxn ang="0">
              <a:pos x="connsiteX2" y="connsiteY2"/>
            </a:cxn>
            <a:cxn ang="0">
              <a:pos x="connsiteX3" y="connsiteY3"/>
            </a:cxn>
          </a:cxnLst>
          <a:rect l="l" t="t" r="r" b="b"/>
          <a:pathLst>
            <a:path w="1549190" h="612119">
              <a:moveTo>
                <a:pt x="0" y="612119"/>
              </a:moveTo>
              <a:lnTo>
                <a:pt x="612119" y="0"/>
              </a:lnTo>
              <a:lnTo>
                <a:pt x="1549190" y="0"/>
              </a:lnTo>
              <a:lnTo>
                <a:pt x="1549190" y="68013"/>
              </a:lnTo>
            </a:path>
          </a:pathLst>
        </a:custGeom>
        <a:noFill xmlns:a="http://schemas.openxmlformats.org/drawingml/2006/main"/>
        <a:ln xmlns:a="http://schemas.openxmlformats.org/drawingml/2006/main">
          <a:noFill/>
        </a:ln>
      </cdr:spPr>
      <cdr:style>
        <a:lnRef xmlns:a="http://schemas.openxmlformats.org/drawingml/2006/main" idx="2">
          <a:schemeClr val="accent1">
            <a:shade val="50000"/>
          </a:schemeClr>
        </a:lnRef>
        <a:fillRef xmlns:a="http://schemas.openxmlformats.org/drawingml/2006/main" idx="1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lt1"/>
        </a:fontRef>
      </cdr:style>
      <cdr:txBody>
        <a:bodyPr xmlns:a="http://schemas.openxmlformats.org/drawingml/2006/main" vertOverflow="clip" rtlCol="0" anchor="ctr"/>
        <a:lstStyle xmlns:a="http://schemas.openxmlformats.org/drawingml/2006/main"/>
        <a:p xmlns:a="http://schemas.openxmlformats.org/drawingml/2006/main">
          <a:endParaRPr lang="zh-CN"/>
        </a:p>
      </cdr:txBody>
    </cdr:sp>
  </cdr:relSizeAnchor>
</c:userShape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kumimoji="1"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3EFAC03-7BA1-7043-A2E5-CD43B778726B}" type="datetimeFigureOut">
              <a:rPr kumimoji="1" lang="zh-CN" altLang="en-US" smtClean="0"/>
              <a:t>2019/6/13</a:t>
            </a:fld>
            <a:endParaRPr kumimoji="1"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r>
              <a:rPr kumimoji="1" lang="zh-CN" altLang="en-US"/>
              <a:t>编辑母版文本样式
第二级
第三级
第四级
第五级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kumimoji="1"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C01F1ACF-8A47-054F-AF08-81A8D40AC61B}" type="slidenum">
              <a:rPr kumimoji="1" lang="zh-CN" altLang="en-US" smtClean="0"/>
              <a:t>‹#›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232674656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01F1ACF-8A47-054F-AF08-81A8D40AC61B}" type="slidenum">
              <a:rPr kumimoji="1" lang="zh-CN" altLang="en-US" smtClean="0"/>
              <a:t>59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205011212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01F1ACF-8A47-054F-AF08-81A8D40AC61B}" type="slidenum">
              <a:rPr kumimoji="1" lang="zh-CN" altLang="en-US" smtClean="0"/>
              <a:t>60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7231431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01F1ACF-8A47-054F-AF08-81A8D40AC61B}" type="slidenum">
              <a:rPr kumimoji="1" lang="zh-CN" altLang="en-US" smtClean="0"/>
              <a:t>61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311321888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01F1ACF-8A47-054F-AF08-81A8D40AC61B}" type="slidenum">
              <a:rPr kumimoji="1" lang="zh-CN" altLang="en-US" smtClean="0"/>
              <a:t>62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2658999535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01F1ACF-8A47-054F-AF08-81A8D40AC61B}" type="slidenum">
              <a:rPr kumimoji="1" lang="zh-CN" altLang="en-US" smtClean="0"/>
              <a:t>63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274253385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01F1ACF-8A47-054F-AF08-81A8D40AC61B}" type="slidenum">
              <a:rPr kumimoji="1" lang="zh-CN" altLang="en-US" smtClean="0"/>
              <a:t>64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1072363760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01F1ACF-8A47-054F-AF08-81A8D40AC61B}" type="slidenum">
              <a:rPr kumimoji="1" lang="zh-CN" altLang="en-US" smtClean="0"/>
              <a:t>65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1254324559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备注占位符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kumimoji="1" lang="zh-CN" altLang="en-US" dirty="0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C01F1ACF-8A47-054F-AF08-81A8D40AC61B}" type="slidenum">
              <a:rPr kumimoji="1" lang="zh-CN" altLang="en-US" smtClean="0"/>
              <a:t>66</a:t>
            </a:fld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185825703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5.png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封面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图片 6">
            <a:extLst>
              <a:ext uri="{FF2B5EF4-FFF2-40B4-BE49-F238E27FC236}">
                <a16:creationId xmlns="" xmlns:a16="http://schemas.microsoft.com/office/drawing/2014/main" id="{4C52D141-B183-6042-965F-5C4C7C2A38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grpSp>
        <p:nvGrpSpPr>
          <p:cNvPr id="8" name="Group 67">
            <a:extLst>
              <a:ext uri="{FF2B5EF4-FFF2-40B4-BE49-F238E27FC236}">
                <a16:creationId xmlns="" xmlns:a16="http://schemas.microsoft.com/office/drawing/2014/main" id="{7E742804-D43E-7940-B474-AA239312D6E7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6105103" y="1075569"/>
            <a:ext cx="4601360" cy="4616315"/>
            <a:chOff x="594" y="467"/>
            <a:chExt cx="1846" cy="1852"/>
          </a:xfrm>
          <a:solidFill>
            <a:schemeClr val="bg1">
              <a:alpha val="10000"/>
            </a:schemeClr>
          </a:solidFill>
        </p:grpSpPr>
        <p:sp>
          <p:nvSpPr>
            <p:cNvPr id="9" name="Rectangle 68">
              <a:extLst>
                <a:ext uri="{FF2B5EF4-FFF2-40B4-BE49-F238E27FC236}">
                  <a16:creationId xmlns="" xmlns:a16="http://schemas.microsoft.com/office/drawing/2014/main" id="{6F3FC49C-8E8E-5A4D-BC08-4E16506388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9" y="1208"/>
              <a:ext cx="10" cy="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latin typeface="Microsoft YaHei Regular"/>
              </a:endParaRPr>
            </a:p>
          </p:txBody>
        </p:sp>
        <p:sp>
          <p:nvSpPr>
            <p:cNvPr id="10" name="Freeform 69">
              <a:extLst>
                <a:ext uri="{FF2B5EF4-FFF2-40B4-BE49-F238E27FC236}">
                  <a16:creationId xmlns="" xmlns:a16="http://schemas.microsoft.com/office/drawing/2014/main" id="{9025A37A-9DE8-2148-9D43-193F521D1FD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20" y="843"/>
              <a:ext cx="945" cy="1112"/>
            </a:xfrm>
            <a:custGeom>
              <a:avLst/>
              <a:gdLst>
                <a:gd name="T0" fmla="*/ 342 w 495"/>
                <a:gd name="T1" fmla="*/ 490 h 581"/>
                <a:gd name="T2" fmla="*/ 266 w 495"/>
                <a:gd name="T3" fmla="*/ 393 h 581"/>
                <a:gd name="T4" fmla="*/ 155 w 495"/>
                <a:gd name="T5" fmla="*/ 426 h 581"/>
                <a:gd name="T6" fmla="*/ 158 w 495"/>
                <a:gd name="T7" fmla="*/ 351 h 581"/>
                <a:gd name="T8" fmla="*/ 108 w 495"/>
                <a:gd name="T9" fmla="*/ 266 h 581"/>
                <a:gd name="T10" fmla="*/ 117 w 495"/>
                <a:gd name="T11" fmla="*/ 114 h 581"/>
                <a:gd name="T12" fmla="*/ 157 w 495"/>
                <a:gd name="T13" fmla="*/ 119 h 581"/>
                <a:gd name="T14" fmla="*/ 167 w 495"/>
                <a:gd name="T15" fmla="*/ 129 h 581"/>
                <a:gd name="T16" fmla="*/ 172 w 495"/>
                <a:gd name="T17" fmla="*/ 169 h 581"/>
                <a:gd name="T18" fmla="*/ 67 w 495"/>
                <a:gd name="T19" fmla="*/ 266 h 581"/>
                <a:gd name="T20" fmla="*/ 152 w 495"/>
                <a:gd name="T21" fmla="*/ 111 h 581"/>
                <a:gd name="T22" fmla="*/ 142 w 495"/>
                <a:gd name="T23" fmla="*/ 149 h 581"/>
                <a:gd name="T24" fmla="*/ 180 w 495"/>
                <a:gd name="T25" fmla="*/ 133 h 581"/>
                <a:gd name="T26" fmla="*/ 181 w 495"/>
                <a:gd name="T27" fmla="*/ 47 h 581"/>
                <a:gd name="T28" fmla="*/ 196 w 495"/>
                <a:gd name="T29" fmla="*/ 283 h 581"/>
                <a:gd name="T30" fmla="*/ 198 w 495"/>
                <a:gd name="T31" fmla="*/ 136 h 581"/>
                <a:gd name="T32" fmla="*/ 201 w 495"/>
                <a:gd name="T33" fmla="*/ 5 h 581"/>
                <a:gd name="T34" fmla="*/ 211 w 495"/>
                <a:gd name="T35" fmla="*/ 61 h 581"/>
                <a:gd name="T36" fmla="*/ 255 w 495"/>
                <a:gd name="T37" fmla="*/ 145 h 581"/>
                <a:gd name="T38" fmla="*/ 278 w 495"/>
                <a:gd name="T39" fmla="*/ 84 h 581"/>
                <a:gd name="T40" fmla="*/ 357 w 495"/>
                <a:gd name="T41" fmla="*/ 54 h 581"/>
                <a:gd name="T42" fmla="*/ 411 w 495"/>
                <a:gd name="T43" fmla="*/ 93 h 581"/>
                <a:gd name="T44" fmla="*/ 430 w 495"/>
                <a:gd name="T45" fmla="*/ 95 h 581"/>
                <a:gd name="T46" fmla="*/ 463 w 495"/>
                <a:gd name="T47" fmla="*/ 155 h 581"/>
                <a:gd name="T48" fmla="*/ 221 w 495"/>
                <a:gd name="T49" fmla="*/ 279 h 581"/>
                <a:gd name="T50" fmla="*/ 349 w 495"/>
                <a:gd name="T51" fmla="*/ 257 h 581"/>
                <a:gd name="T52" fmla="*/ 398 w 495"/>
                <a:gd name="T53" fmla="*/ 210 h 581"/>
                <a:gd name="T54" fmla="*/ 406 w 495"/>
                <a:gd name="T55" fmla="*/ 220 h 581"/>
                <a:gd name="T56" fmla="*/ 411 w 495"/>
                <a:gd name="T57" fmla="*/ 451 h 581"/>
                <a:gd name="T58" fmla="*/ 406 w 495"/>
                <a:gd name="T59" fmla="*/ 321 h 581"/>
                <a:gd name="T60" fmla="*/ 468 w 495"/>
                <a:gd name="T61" fmla="*/ 184 h 581"/>
                <a:gd name="T62" fmla="*/ 460 w 495"/>
                <a:gd name="T63" fmla="*/ 233 h 581"/>
                <a:gd name="T64" fmla="*/ 384 w 495"/>
                <a:gd name="T65" fmla="*/ 222 h 581"/>
                <a:gd name="T66" fmla="*/ 420 w 495"/>
                <a:gd name="T67" fmla="*/ 188 h 581"/>
                <a:gd name="T68" fmla="*/ 364 w 495"/>
                <a:gd name="T69" fmla="*/ 225 h 581"/>
                <a:gd name="T70" fmla="*/ 360 w 495"/>
                <a:gd name="T71" fmla="*/ 188 h 581"/>
                <a:gd name="T72" fmla="*/ 386 w 495"/>
                <a:gd name="T73" fmla="*/ 356 h 581"/>
                <a:gd name="T74" fmla="*/ 220 w 495"/>
                <a:gd name="T75" fmla="*/ 351 h 581"/>
                <a:gd name="T76" fmla="*/ 235 w 495"/>
                <a:gd name="T77" fmla="*/ 315 h 581"/>
                <a:gd name="T78" fmla="*/ 206 w 495"/>
                <a:gd name="T79" fmla="*/ 172 h 581"/>
                <a:gd name="T80" fmla="*/ 238 w 495"/>
                <a:gd name="T81" fmla="*/ 167 h 581"/>
                <a:gd name="T82" fmla="*/ 251 w 495"/>
                <a:gd name="T83" fmla="*/ 158 h 581"/>
                <a:gd name="T84" fmla="*/ 269 w 495"/>
                <a:gd name="T85" fmla="*/ 131 h 581"/>
                <a:gd name="T86" fmla="*/ 278 w 495"/>
                <a:gd name="T87" fmla="*/ 100 h 581"/>
                <a:gd name="T88" fmla="*/ 393 w 495"/>
                <a:gd name="T89" fmla="*/ 130 h 581"/>
                <a:gd name="T90" fmla="*/ 438 w 495"/>
                <a:gd name="T91" fmla="*/ 100 h 581"/>
                <a:gd name="T92" fmla="*/ 438 w 495"/>
                <a:gd name="T93" fmla="*/ 154 h 581"/>
                <a:gd name="T94" fmla="*/ 456 w 495"/>
                <a:gd name="T95" fmla="*/ 159 h 581"/>
                <a:gd name="T96" fmla="*/ 474 w 495"/>
                <a:gd name="T97" fmla="*/ 100 h 581"/>
                <a:gd name="T98" fmla="*/ 455 w 495"/>
                <a:gd name="T99" fmla="*/ 80 h 581"/>
                <a:gd name="T100" fmla="*/ 343 w 495"/>
                <a:gd name="T101" fmla="*/ 34 h 581"/>
                <a:gd name="T102" fmla="*/ 206 w 495"/>
                <a:gd name="T103" fmla="*/ 0 h 581"/>
                <a:gd name="T104" fmla="*/ 173 w 495"/>
                <a:gd name="T105" fmla="*/ 7 h 581"/>
                <a:gd name="T106" fmla="*/ 143 w 495"/>
                <a:gd name="T107" fmla="*/ 23 h 581"/>
                <a:gd name="T108" fmla="*/ 121 w 495"/>
                <a:gd name="T109" fmla="*/ 51 h 581"/>
                <a:gd name="T110" fmla="*/ 148 w 495"/>
                <a:gd name="T111" fmla="*/ 83 h 581"/>
                <a:gd name="T112" fmla="*/ 59 w 495"/>
                <a:gd name="T113" fmla="*/ 98 h 581"/>
                <a:gd name="T114" fmla="*/ 108 w 495"/>
                <a:gd name="T115" fmla="*/ 286 h 581"/>
                <a:gd name="T116" fmla="*/ 152 w 495"/>
                <a:gd name="T117" fmla="*/ 307 h 581"/>
                <a:gd name="T118" fmla="*/ 102 w 495"/>
                <a:gd name="T119" fmla="*/ 418 h 581"/>
                <a:gd name="T120" fmla="*/ 495 w 495"/>
                <a:gd name="T121" fmla="*/ 512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5" h="581">
                  <a:moveTo>
                    <a:pt x="369" y="368"/>
                  </a:moveTo>
                  <a:cubicBezTo>
                    <a:pt x="334" y="361"/>
                    <a:pt x="334" y="361"/>
                    <a:pt x="334" y="361"/>
                  </a:cubicBezTo>
                  <a:cubicBezTo>
                    <a:pt x="289" y="371"/>
                    <a:pt x="289" y="371"/>
                    <a:pt x="289" y="371"/>
                  </a:cubicBezTo>
                  <a:cubicBezTo>
                    <a:pt x="298" y="361"/>
                    <a:pt x="298" y="361"/>
                    <a:pt x="298" y="361"/>
                  </a:cubicBezTo>
                  <a:cubicBezTo>
                    <a:pt x="337" y="349"/>
                    <a:pt x="337" y="349"/>
                    <a:pt x="337" y="349"/>
                  </a:cubicBezTo>
                  <a:cubicBezTo>
                    <a:pt x="376" y="362"/>
                    <a:pt x="376" y="362"/>
                    <a:pt x="376" y="362"/>
                  </a:cubicBezTo>
                  <a:lnTo>
                    <a:pt x="369" y="368"/>
                  </a:lnTo>
                  <a:close/>
                  <a:moveTo>
                    <a:pt x="342" y="490"/>
                  </a:moveTo>
                  <a:cubicBezTo>
                    <a:pt x="337" y="470"/>
                    <a:pt x="337" y="470"/>
                    <a:pt x="337" y="470"/>
                  </a:cubicBezTo>
                  <a:cubicBezTo>
                    <a:pt x="349" y="422"/>
                    <a:pt x="349" y="422"/>
                    <a:pt x="349" y="422"/>
                  </a:cubicBezTo>
                  <a:cubicBezTo>
                    <a:pt x="350" y="422"/>
                    <a:pt x="350" y="422"/>
                    <a:pt x="350" y="422"/>
                  </a:cubicBezTo>
                  <a:cubicBezTo>
                    <a:pt x="350" y="422"/>
                    <a:pt x="350" y="422"/>
                    <a:pt x="350" y="422"/>
                  </a:cubicBezTo>
                  <a:cubicBezTo>
                    <a:pt x="364" y="420"/>
                    <a:pt x="364" y="420"/>
                    <a:pt x="364" y="420"/>
                  </a:cubicBezTo>
                  <a:cubicBezTo>
                    <a:pt x="375" y="493"/>
                    <a:pt x="375" y="493"/>
                    <a:pt x="375" y="493"/>
                  </a:cubicBezTo>
                  <a:cubicBezTo>
                    <a:pt x="364" y="492"/>
                    <a:pt x="353" y="491"/>
                    <a:pt x="342" y="490"/>
                  </a:cubicBezTo>
                  <a:close/>
                  <a:moveTo>
                    <a:pt x="266" y="393"/>
                  </a:moveTo>
                  <a:cubicBezTo>
                    <a:pt x="299" y="401"/>
                    <a:pt x="299" y="401"/>
                    <a:pt x="299" y="401"/>
                  </a:cubicBezTo>
                  <a:cubicBezTo>
                    <a:pt x="344" y="384"/>
                    <a:pt x="344" y="384"/>
                    <a:pt x="344" y="384"/>
                  </a:cubicBezTo>
                  <a:cubicBezTo>
                    <a:pt x="369" y="396"/>
                    <a:pt x="369" y="396"/>
                    <a:pt x="369" y="396"/>
                  </a:cubicBezTo>
                  <a:cubicBezTo>
                    <a:pt x="344" y="392"/>
                    <a:pt x="344" y="392"/>
                    <a:pt x="344" y="392"/>
                  </a:cubicBezTo>
                  <a:cubicBezTo>
                    <a:pt x="298" y="409"/>
                    <a:pt x="298" y="409"/>
                    <a:pt x="298" y="409"/>
                  </a:cubicBezTo>
                  <a:lnTo>
                    <a:pt x="266" y="393"/>
                  </a:lnTo>
                  <a:close/>
                  <a:moveTo>
                    <a:pt x="171" y="472"/>
                  </a:moveTo>
                  <a:cubicBezTo>
                    <a:pt x="155" y="426"/>
                    <a:pt x="155" y="426"/>
                    <a:pt x="155" y="426"/>
                  </a:cubicBezTo>
                  <a:cubicBezTo>
                    <a:pt x="132" y="419"/>
                    <a:pt x="132" y="419"/>
                    <a:pt x="132" y="419"/>
                  </a:cubicBezTo>
                  <a:cubicBezTo>
                    <a:pt x="170" y="407"/>
                    <a:pt x="170" y="407"/>
                    <a:pt x="170" y="407"/>
                  </a:cubicBezTo>
                  <a:cubicBezTo>
                    <a:pt x="185" y="457"/>
                    <a:pt x="185" y="457"/>
                    <a:pt x="185" y="457"/>
                  </a:cubicBezTo>
                  <a:cubicBezTo>
                    <a:pt x="278" y="443"/>
                    <a:pt x="278" y="443"/>
                    <a:pt x="278" y="443"/>
                  </a:cubicBezTo>
                  <a:lnTo>
                    <a:pt x="171" y="472"/>
                  </a:lnTo>
                  <a:close/>
                  <a:moveTo>
                    <a:pt x="154" y="326"/>
                  </a:moveTo>
                  <a:cubicBezTo>
                    <a:pt x="158" y="326"/>
                    <a:pt x="158" y="326"/>
                    <a:pt x="158" y="326"/>
                  </a:cubicBezTo>
                  <a:cubicBezTo>
                    <a:pt x="158" y="351"/>
                    <a:pt x="158" y="351"/>
                    <a:pt x="158" y="351"/>
                  </a:cubicBezTo>
                  <a:cubicBezTo>
                    <a:pt x="154" y="351"/>
                    <a:pt x="154" y="351"/>
                    <a:pt x="154" y="351"/>
                  </a:cubicBezTo>
                  <a:lnTo>
                    <a:pt x="154" y="326"/>
                  </a:lnTo>
                  <a:close/>
                  <a:moveTo>
                    <a:pt x="164" y="326"/>
                  </a:moveTo>
                  <a:cubicBezTo>
                    <a:pt x="187" y="326"/>
                    <a:pt x="187" y="326"/>
                    <a:pt x="187" y="326"/>
                  </a:cubicBezTo>
                  <a:cubicBezTo>
                    <a:pt x="187" y="351"/>
                    <a:pt x="187" y="351"/>
                    <a:pt x="187" y="351"/>
                  </a:cubicBezTo>
                  <a:cubicBezTo>
                    <a:pt x="164" y="351"/>
                    <a:pt x="164" y="351"/>
                    <a:pt x="164" y="351"/>
                  </a:cubicBezTo>
                  <a:lnTo>
                    <a:pt x="164" y="326"/>
                  </a:lnTo>
                  <a:close/>
                  <a:moveTo>
                    <a:pt x="108" y="266"/>
                  </a:moveTo>
                  <a:cubicBezTo>
                    <a:pt x="108" y="266"/>
                    <a:pt x="108" y="266"/>
                    <a:pt x="108" y="266"/>
                  </a:cubicBezTo>
                  <a:cubicBezTo>
                    <a:pt x="78" y="266"/>
                    <a:pt x="78" y="266"/>
                    <a:pt x="78" y="266"/>
                  </a:cubicBezTo>
                  <a:cubicBezTo>
                    <a:pt x="78" y="100"/>
                    <a:pt x="78" y="100"/>
                    <a:pt x="78" y="100"/>
                  </a:cubicBezTo>
                  <a:cubicBezTo>
                    <a:pt x="109" y="100"/>
                    <a:pt x="109" y="100"/>
                    <a:pt x="109" y="100"/>
                  </a:cubicBezTo>
                  <a:cubicBezTo>
                    <a:pt x="109" y="98"/>
                    <a:pt x="109" y="98"/>
                    <a:pt x="109" y="98"/>
                  </a:cubicBezTo>
                  <a:cubicBezTo>
                    <a:pt x="148" y="98"/>
                    <a:pt x="148" y="98"/>
                    <a:pt x="148" y="98"/>
                  </a:cubicBezTo>
                  <a:cubicBezTo>
                    <a:pt x="149" y="99"/>
                    <a:pt x="149" y="100"/>
                    <a:pt x="149" y="101"/>
                  </a:cubicBezTo>
                  <a:cubicBezTo>
                    <a:pt x="117" y="114"/>
                    <a:pt x="117" y="114"/>
                    <a:pt x="117" y="114"/>
                  </a:cubicBezTo>
                  <a:cubicBezTo>
                    <a:pt x="116" y="112"/>
                    <a:pt x="116" y="112"/>
                    <a:pt x="116" y="112"/>
                  </a:cubicBezTo>
                  <a:cubicBezTo>
                    <a:pt x="116" y="112"/>
                    <a:pt x="116" y="112"/>
                    <a:pt x="116" y="112"/>
                  </a:cubicBezTo>
                  <a:cubicBezTo>
                    <a:pt x="112" y="114"/>
                    <a:pt x="112" y="114"/>
                    <a:pt x="112" y="114"/>
                  </a:cubicBezTo>
                  <a:cubicBezTo>
                    <a:pt x="120" y="132"/>
                    <a:pt x="120" y="132"/>
                    <a:pt x="120" y="132"/>
                  </a:cubicBezTo>
                  <a:cubicBezTo>
                    <a:pt x="124" y="131"/>
                    <a:pt x="124" y="131"/>
                    <a:pt x="124" y="131"/>
                  </a:cubicBezTo>
                  <a:cubicBezTo>
                    <a:pt x="123" y="128"/>
                    <a:pt x="123" y="128"/>
                    <a:pt x="123" y="128"/>
                  </a:cubicBezTo>
                  <a:cubicBezTo>
                    <a:pt x="155" y="115"/>
                    <a:pt x="155" y="115"/>
                    <a:pt x="155" y="115"/>
                  </a:cubicBezTo>
                  <a:cubicBezTo>
                    <a:pt x="155" y="116"/>
                    <a:pt x="156" y="118"/>
                    <a:pt x="157" y="119"/>
                  </a:cubicBezTo>
                  <a:cubicBezTo>
                    <a:pt x="133" y="143"/>
                    <a:pt x="133" y="143"/>
                    <a:pt x="133" y="143"/>
                  </a:cubicBezTo>
                  <a:cubicBezTo>
                    <a:pt x="132" y="141"/>
                    <a:pt x="132" y="141"/>
                    <a:pt x="132" y="141"/>
                  </a:cubicBezTo>
                  <a:cubicBezTo>
                    <a:pt x="132" y="141"/>
                    <a:pt x="132" y="141"/>
                    <a:pt x="132" y="141"/>
                  </a:cubicBezTo>
                  <a:cubicBezTo>
                    <a:pt x="128" y="144"/>
                    <a:pt x="128" y="144"/>
                    <a:pt x="128" y="144"/>
                  </a:cubicBezTo>
                  <a:cubicBezTo>
                    <a:pt x="142" y="158"/>
                    <a:pt x="142" y="158"/>
                    <a:pt x="142" y="158"/>
                  </a:cubicBezTo>
                  <a:cubicBezTo>
                    <a:pt x="146" y="155"/>
                    <a:pt x="146" y="155"/>
                    <a:pt x="146" y="155"/>
                  </a:cubicBezTo>
                  <a:cubicBezTo>
                    <a:pt x="144" y="153"/>
                    <a:pt x="144" y="153"/>
                    <a:pt x="144" y="153"/>
                  </a:cubicBezTo>
                  <a:cubicBezTo>
                    <a:pt x="167" y="129"/>
                    <a:pt x="167" y="129"/>
                    <a:pt x="167" y="129"/>
                  </a:cubicBezTo>
                  <a:cubicBezTo>
                    <a:pt x="169" y="130"/>
                    <a:pt x="170" y="131"/>
                    <a:pt x="171" y="131"/>
                  </a:cubicBezTo>
                  <a:cubicBezTo>
                    <a:pt x="158" y="163"/>
                    <a:pt x="158" y="163"/>
                    <a:pt x="158" y="163"/>
                  </a:cubicBezTo>
                  <a:cubicBezTo>
                    <a:pt x="156" y="162"/>
                    <a:pt x="156" y="162"/>
                    <a:pt x="156" y="162"/>
                  </a:cubicBezTo>
                  <a:cubicBezTo>
                    <a:pt x="156" y="162"/>
                    <a:pt x="156" y="162"/>
                    <a:pt x="156" y="162"/>
                  </a:cubicBezTo>
                  <a:cubicBezTo>
                    <a:pt x="154" y="166"/>
                    <a:pt x="154" y="166"/>
                    <a:pt x="154" y="166"/>
                  </a:cubicBezTo>
                  <a:cubicBezTo>
                    <a:pt x="173" y="173"/>
                    <a:pt x="173" y="173"/>
                    <a:pt x="173" y="173"/>
                  </a:cubicBezTo>
                  <a:cubicBezTo>
                    <a:pt x="174" y="169"/>
                    <a:pt x="174" y="169"/>
                    <a:pt x="174" y="169"/>
                  </a:cubicBezTo>
                  <a:cubicBezTo>
                    <a:pt x="172" y="169"/>
                    <a:pt x="172" y="169"/>
                    <a:pt x="172" y="169"/>
                  </a:cubicBezTo>
                  <a:cubicBezTo>
                    <a:pt x="185" y="137"/>
                    <a:pt x="185" y="137"/>
                    <a:pt x="185" y="137"/>
                  </a:cubicBezTo>
                  <a:cubicBezTo>
                    <a:pt x="186" y="138"/>
                    <a:pt x="187" y="138"/>
                    <a:pt x="189" y="138"/>
                  </a:cubicBezTo>
                  <a:cubicBezTo>
                    <a:pt x="189" y="172"/>
                    <a:pt x="189" y="172"/>
                    <a:pt x="189" y="172"/>
                  </a:cubicBezTo>
                  <a:cubicBezTo>
                    <a:pt x="187" y="172"/>
                    <a:pt x="187" y="172"/>
                    <a:pt x="187" y="172"/>
                  </a:cubicBezTo>
                  <a:cubicBezTo>
                    <a:pt x="187" y="266"/>
                    <a:pt x="187" y="266"/>
                    <a:pt x="187" y="266"/>
                  </a:cubicBezTo>
                  <a:lnTo>
                    <a:pt x="108" y="266"/>
                  </a:lnTo>
                  <a:close/>
                  <a:moveTo>
                    <a:pt x="73" y="266"/>
                  </a:moveTo>
                  <a:cubicBezTo>
                    <a:pt x="67" y="266"/>
                    <a:pt x="67" y="266"/>
                    <a:pt x="67" y="266"/>
                  </a:cubicBezTo>
                  <a:cubicBezTo>
                    <a:pt x="67" y="100"/>
                    <a:pt x="67" y="100"/>
                    <a:pt x="67" y="100"/>
                  </a:cubicBezTo>
                  <a:cubicBezTo>
                    <a:pt x="73" y="100"/>
                    <a:pt x="73" y="100"/>
                    <a:pt x="73" y="100"/>
                  </a:cubicBezTo>
                  <a:lnTo>
                    <a:pt x="73" y="266"/>
                  </a:lnTo>
                  <a:close/>
                  <a:moveTo>
                    <a:pt x="152" y="111"/>
                  </a:moveTo>
                  <a:cubicBezTo>
                    <a:pt x="153" y="112"/>
                    <a:pt x="153" y="112"/>
                    <a:pt x="153" y="113"/>
                  </a:cubicBezTo>
                  <a:cubicBezTo>
                    <a:pt x="124" y="125"/>
                    <a:pt x="124" y="125"/>
                    <a:pt x="124" y="125"/>
                  </a:cubicBezTo>
                  <a:cubicBezTo>
                    <a:pt x="123" y="123"/>
                    <a:pt x="123" y="123"/>
                    <a:pt x="123" y="123"/>
                  </a:cubicBezTo>
                  <a:lnTo>
                    <a:pt x="152" y="111"/>
                  </a:lnTo>
                  <a:close/>
                  <a:moveTo>
                    <a:pt x="122" y="57"/>
                  </a:moveTo>
                  <a:cubicBezTo>
                    <a:pt x="122" y="55"/>
                    <a:pt x="122" y="55"/>
                    <a:pt x="122" y="55"/>
                  </a:cubicBezTo>
                  <a:cubicBezTo>
                    <a:pt x="155" y="69"/>
                    <a:pt x="155" y="69"/>
                    <a:pt x="155" y="69"/>
                  </a:cubicBezTo>
                  <a:cubicBezTo>
                    <a:pt x="154" y="71"/>
                    <a:pt x="154" y="71"/>
                    <a:pt x="154" y="71"/>
                  </a:cubicBezTo>
                  <a:lnTo>
                    <a:pt x="122" y="57"/>
                  </a:lnTo>
                  <a:close/>
                  <a:moveTo>
                    <a:pt x="165" y="124"/>
                  </a:moveTo>
                  <a:cubicBezTo>
                    <a:pt x="166" y="125"/>
                    <a:pt x="166" y="125"/>
                    <a:pt x="167" y="126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41" y="148"/>
                    <a:pt x="141" y="148"/>
                    <a:pt x="141" y="148"/>
                  </a:cubicBezTo>
                  <a:lnTo>
                    <a:pt x="165" y="124"/>
                  </a:lnTo>
                  <a:close/>
                  <a:moveTo>
                    <a:pt x="139" y="29"/>
                  </a:moveTo>
                  <a:cubicBezTo>
                    <a:pt x="143" y="30"/>
                    <a:pt x="143" y="30"/>
                    <a:pt x="143" y="30"/>
                  </a:cubicBezTo>
                  <a:cubicBezTo>
                    <a:pt x="168" y="54"/>
                    <a:pt x="168" y="54"/>
                    <a:pt x="168" y="54"/>
                  </a:cubicBezTo>
                  <a:cubicBezTo>
                    <a:pt x="165" y="57"/>
                    <a:pt x="165" y="57"/>
                    <a:pt x="165" y="57"/>
                  </a:cubicBezTo>
                  <a:lnTo>
                    <a:pt x="139" y="29"/>
                  </a:lnTo>
                  <a:close/>
                  <a:moveTo>
                    <a:pt x="180" y="133"/>
                  </a:moveTo>
                  <a:cubicBezTo>
                    <a:pt x="181" y="134"/>
                    <a:pt x="182" y="134"/>
                    <a:pt x="183" y="13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67" y="166"/>
                    <a:pt x="167" y="166"/>
                    <a:pt x="167" y="166"/>
                  </a:cubicBezTo>
                  <a:lnTo>
                    <a:pt x="180" y="133"/>
                  </a:lnTo>
                  <a:close/>
                  <a:moveTo>
                    <a:pt x="166" y="11"/>
                  </a:moveTo>
                  <a:cubicBezTo>
                    <a:pt x="170" y="18"/>
                    <a:pt x="170" y="18"/>
                    <a:pt x="170" y="18"/>
                  </a:cubicBezTo>
                  <a:cubicBezTo>
                    <a:pt x="184" y="46"/>
                    <a:pt x="184" y="46"/>
                    <a:pt x="184" y="46"/>
                  </a:cubicBezTo>
                  <a:cubicBezTo>
                    <a:pt x="183" y="46"/>
                    <a:pt x="182" y="47"/>
                    <a:pt x="181" y="47"/>
                  </a:cubicBezTo>
                  <a:lnTo>
                    <a:pt x="166" y="11"/>
                  </a:lnTo>
                  <a:close/>
                  <a:moveTo>
                    <a:pt x="196" y="324"/>
                  </a:moveTo>
                  <a:cubicBezTo>
                    <a:pt x="196" y="324"/>
                    <a:pt x="196" y="324"/>
                    <a:pt x="196" y="324"/>
                  </a:cubicBezTo>
                  <a:cubicBezTo>
                    <a:pt x="201" y="328"/>
                    <a:pt x="201" y="328"/>
                    <a:pt x="201" y="328"/>
                  </a:cubicBezTo>
                  <a:cubicBezTo>
                    <a:pt x="201" y="351"/>
                    <a:pt x="201" y="351"/>
                    <a:pt x="201" y="351"/>
                  </a:cubicBezTo>
                  <a:cubicBezTo>
                    <a:pt x="196" y="351"/>
                    <a:pt x="196" y="351"/>
                    <a:pt x="196" y="351"/>
                  </a:cubicBezTo>
                  <a:lnTo>
                    <a:pt x="196" y="324"/>
                  </a:lnTo>
                  <a:close/>
                  <a:moveTo>
                    <a:pt x="196" y="283"/>
                  </a:moveTo>
                  <a:cubicBezTo>
                    <a:pt x="196" y="283"/>
                    <a:pt x="196" y="283"/>
                    <a:pt x="196" y="283"/>
                  </a:cubicBezTo>
                  <a:cubicBezTo>
                    <a:pt x="201" y="287"/>
                    <a:pt x="201" y="287"/>
                    <a:pt x="201" y="287"/>
                  </a:cubicBezTo>
                  <a:cubicBezTo>
                    <a:pt x="201" y="307"/>
                    <a:pt x="201" y="307"/>
                    <a:pt x="201" y="307"/>
                  </a:cubicBezTo>
                  <a:cubicBezTo>
                    <a:pt x="196" y="307"/>
                    <a:pt x="196" y="307"/>
                    <a:pt x="196" y="307"/>
                  </a:cubicBezTo>
                  <a:lnTo>
                    <a:pt x="196" y="283"/>
                  </a:lnTo>
                  <a:close/>
                  <a:moveTo>
                    <a:pt x="196" y="172"/>
                  </a:moveTo>
                  <a:cubicBezTo>
                    <a:pt x="198" y="172"/>
                    <a:pt x="198" y="172"/>
                    <a:pt x="198" y="172"/>
                  </a:cubicBezTo>
                  <a:cubicBezTo>
                    <a:pt x="198" y="136"/>
                    <a:pt x="198" y="136"/>
                    <a:pt x="198" y="136"/>
                  </a:cubicBezTo>
                  <a:cubicBezTo>
                    <a:pt x="199" y="136"/>
                    <a:pt x="200" y="136"/>
                    <a:pt x="201" y="136"/>
                  </a:cubicBezTo>
                  <a:cubicBezTo>
                    <a:pt x="201" y="172"/>
                    <a:pt x="201" y="172"/>
                    <a:pt x="201" y="172"/>
                  </a:cubicBezTo>
                  <a:cubicBezTo>
                    <a:pt x="201" y="172"/>
                    <a:pt x="201" y="172"/>
                    <a:pt x="201" y="172"/>
                  </a:cubicBezTo>
                  <a:cubicBezTo>
                    <a:pt x="201" y="267"/>
                    <a:pt x="201" y="267"/>
                    <a:pt x="201" y="267"/>
                  </a:cubicBezTo>
                  <a:cubicBezTo>
                    <a:pt x="196" y="267"/>
                    <a:pt x="196" y="267"/>
                    <a:pt x="196" y="267"/>
                  </a:cubicBezTo>
                  <a:lnTo>
                    <a:pt x="196" y="172"/>
                  </a:lnTo>
                  <a:close/>
                  <a:moveTo>
                    <a:pt x="199" y="5"/>
                  </a:moveTo>
                  <a:cubicBezTo>
                    <a:pt x="201" y="5"/>
                    <a:pt x="201" y="5"/>
                    <a:pt x="201" y="5"/>
                  </a:cubicBezTo>
                  <a:cubicBezTo>
                    <a:pt x="201" y="45"/>
                    <a:pt x="201" y="45"/>
                    <a:pt x="201" y="45"/>
                  </a:cubicBezTo>
                  <a:cubicBezTo>
                    <a:pt x="200" y="45"/>
                    <a:pt x="199" y="45"/>
                    <a:pt x="199" y="45"/>
                  </a:cubicBezTo>
                  <a:lnTo>
                    <a:pt x="199" y="5"/>
                  </a:lnTo>
                  <a:close/>
                  <a:moveTo>
                    <a:pt x="211" y="61"/>
                  </a:moveTo>
                  <a:cubicBezTo>
                    <a:pt x="217" y="61"/>
                    <a:pt x="221" y="66"/>
                    <a:pt x="221" y="72"/>
                  </a:cubicBezTo>
                  <a:cubicBezTo>
                    <a:pt x="221" y="77"/>
                    <a:pt x="217" y="82"/>
                    <a:pt x="211" y="82"/>
                  </a:cubicBezTo>
                  <a:cubicBezTo>
                    <a:pt x="206" y="82"/>
                    <a:pt x="201" y="77"/>
                    <a:pt x="201" y="72"/>
                  </a:cubicBezTo>
                  <a:cubicBezTo>
                    <a:pt x="201" y="66"/>
                    <a:pt x="206" y="61"/>
                    <a:pt x="211" y="61"/>
                  </a:cubicBezTo>
                  <a:close/>
                  <a:moveTo>
                    <a:pt x="231" y="164"/>
                  </a:moveTo>
                  <a:cubicBezTo>
                    <a:pt x="229" y="164"/>
                    <a:pt x="229" y="164"/>
                    <a:pt x="229" y="164"/>
                  </a:cubicBezTo>
                  <a:cubicBezTo>
                    <a:pt x="216" y="132"/>
                    <a:pt x="216" y="132"/>
                    <a:pt x="216" y="132"/>
                  </a:cubicBezTo>
                  <a:cubicBezTo>
                    <a:pt x="219" y="130"/>
                    <a:pt x="219" y="130"/>
                    <a:pt x="219" y="130"/>
                  </a:cubicBezTo>
                  <a:lnTo>
                    <a:pt x="231" y="164"/>
                  </a:lnTo>
                  <a:close/>
                  <a:moveTo>
                    <a:pt x="232" y="119"/>
                  </a:moveTo>
                  <a:cubicBezTo>
                    <a:pt x="257" y="144"/>
                    <a:pt x="257" y="144"/>
                    <a:pt x="257" y="144"/>
                  </a:cubicBezTo>
                  <a:cubicBezTo>
                    <a:pt x="255" y="145"/>
                    <a:pt x="255" y="145"/>
                    <a:pt x="255" y="145"/>
                  </a:cubicBezTo>
                  <a:cubicBezTo>
                    <a:pt x="231" y="121"/>
                    <a:pt x="231" y="121"/>
                    <a:pt x="231" y="121"/>
                  </a:cubicBezTo>
                  <a:cubicBezTo>
                    <a:pt x="231" y="120"/>
                    <a:pt x="232" y="119"/>
                    <a:pt x="232" y="119"/>
                  </a:cubicBezTo>
                  <a:close/>
                  <a:moveTo>
                    <a:pt x="240" y="103"/>
                  </a:moveTo>
                  <a:cubicBezTo>
                    <a:pt x="272" y="116"/>
                    <a:pt x="272" y="116"/>
                    <a:pt x="272" y="116"/>
                  </a:cubicBezTo>
                  <a:cubicBezTo>
                    <a:pt x="271" y="118"/>
                    <a:pt x="271" y="118"/>
                    <a:pt x="271" y="118"/>
                  </a:cubicBezTo>
                  <a:cubicBezTo>
                    <a:pt x="240" y="105"/>
                    <a:pt x="240" y="105"/>
                    <a:pt x="240" y="105"/>
                  </a:cubicBezTo>
                  <a:cubicBezTo>
                    <a:pt x="240" y="104"/>
                    <a:pt x="240" y="103"/>
                    <a:pt x="240" y="103"/>
                  </a:cubicBezTo>
                  <a:close/>
                  <a:moveTo>
                    <a:pt x="278" y="84"/>
                  </a:moveTo>
                  <a:cubicBezTo>
                    <a:pt x="374" y="84"/>
                    <a:pt x="374" y="84"/>
                    <a:pt x="374" y="84"/>
                  </a:cubicBezTo>
                  <a:cubicBezTo>
                    <a:pt x="374" y="88"/>
                    <a:pt x="374" y="88"/>
                    <a:pt x="374" y="88"/>
                  </a:cubicBezTo>
                  <a:cubicBezTo>
                    <a:pt x="278" y="88"/>
                    <a:pt x="278" y="88"/>
                    <a:pt x="278" y="88"/>
                  </a:cubicBezTo>
                  <a:lnTo>
                    <a:pt x="278" y="84"/>
                  </a:lnTo>
                  <a:close/>
                  <a:moveTo>
                    <a:pt x="359" y="56"/>
                  </a:moveTo>
                  <a:cubicBezTo>
                    <a:pt x="361" y="80"/>
                    <a:pt x="361" y="80"/>
                    <a:pt x="361" y="80"/>
                  </a:cubicBezTo>
                  <a:cubicBezTo>
                    <a:pt x="359" y="80"/>
                    <a:pt x="359" y="80"/>
                    <a:pt x="359" y="80"/>
                  </a:cubicBezTo>
                  <a:cubicBezTo>
                    <a:pt x="357" y="54"/>
                    <a:pt x="357" y="54"/>
                    <a:pt x="357" y="54"/>
                  </a:cubicBezTo>
                  <a:lnTo>
                    <a:pt x="359" y="56"/>
                  </a:lnTo>
                  <a:close/>
                  <a:moveTo>
                    <a:pt x="370" y="68"/>
                  </a:moveTo>
                  <a:cubicBezTo>
                    <a:pt x="397" y="84"/>
                    <a:pt x="397" y="84"/>
                    <a:pt x="397" y="84"/>
                  </a:cubicBezTo>
                  <a:cubicBezTo>
                    <a:pt x="397" y="85"/>
                    <a:pt x="397" y="85"/>
                    <a:pt x="397" y="85"/>
                  </a:cubicBezTo>
                  <a:cubicBezTo>
                    <a:pt x="370" y="72"/>
                    <a:pt x="370" y="72"/>
                    <a:pt x="370" y="72"/>
                  </a:cubicBezTo>
                  <a:lnTo>
                    <a:pt x="370" y="68"/>
                  </a:lnTo>
                  <a:close/>
                  <a:moveTo>
                    <a:pt x="411" y="89"/>
                  </a:moveTo>
                  <a:cubicBezTo>
                    <a:pt x="411" y="93"/>
                    <a:pt x="411" y="93"/>
                    <a:pt x="411" y="93"/>
                  </a:cubicBezTo>
                  <a:cubicBezTo>
                    <a:pt x="381" y="99"/>
                    <a:pt x="381" y="99"/>
                    <a:pt x="381" y="99"/>
                  </a:cubicBezTo>
                  <a:cubicBezTo>
                    <a:pt x="377" y="97"/>
                    <a:pt x="377" y="97"/>
                    <a:pt x="377" y="97"/>
                  </a:cubicBezTo>
                  <a:lnTo>
                    <a:pt x="411" y="89"/>
                  </a:lnTo>
                  <a:close/>
                  <a:moveTo>
                    <a:pt x="430" y="95"/>
                  </a:moveTo>
                  <a:cubicBezTo>
                    <a:pt x="402" y="131"/>
                    <a:pt x="402" y="131"/>
                    <a:pt x="402" y="131"/>
                  </a:cubicBezTo>
                  <a:cubicBezTo>
                    <a:pt x="399" y="127"/>
                    <a:pt x="399" y="127"/>
                    <a:pt x="399" y="127"/>
                  </a:cubicBezTo>
                  <a:cubicBezTo>
                    <a:pt x="427" y="91"/>
                    <a:pt x="427" y="91"/>
                    <a:pt x="427" y="91"/>
                  </a:cubicBezTo>
                  <a:lnTo>
                    <a:pt x="430" y="95"/>
                  </a:lnTo>
                  <a:close/>
                  <a:moveTo>
                    <a:pt x="446" y="98"/>
                  </a:moveTo>
                  <a:cubicBezTo>
                    <a:pt x="431" y="144"/>
                    <a:pt x="431" y="144"/>
                    <a:pt x="431" y="144"/>
                  </a:cubicBezTo>
                  <a:cubicBezTo>
                    <a:pt x="429" y="143"/>
                    <a:pt x="429" y="143"/>
                    <a:pt x="429" y="143"/>
                  </a:cubicBezTo>
                  <a:cubicBezTo>
                    <a:pt x="444" y="96"/>
                    <a:pt x="444" y="96"/>
                    <a:pt x="444" y="96"/>
                  </a:cubicBezTo>
                  <a:lnTo>
                    <a:pt x="446" y="98"/>
                  </a:lnTo>
                  <a:close/>
                  <a:moveTo>
                    <a:pt x="460" y="96"/>
                  </a:moveTo>
                  <a:cubicBezTo>
                    <a:pt x="463" y="96"/>
                    <a:pt x="463" y="96"/>
                    <a:pt x="463" y="96"/>
                  </a:cubicBezTo>
                  <a:cubicBezTo>
                    <a:pt x="463" y="155"/>
                    <a:pt x="463" y="155"/>
                    <a:pt x="463" y="155"/>
                  </a:cubicBezTo>
                  <a:cubicBezTo>
                    <a:pt x="460" y="155"/>
                    <a:pt x="460" y="155"/>
                    <a:pt x="460" y="155"/>
                  </a:cubicBezTo>
                  <a:lnTo>
                    <a:pt x="460" y="96"/>
                  </a:lnTo>
                  <a:close/>
                  <a:moveTo>
                    <a:pt x="206" y="286"/>
                  </a:moveTo>
                  <a:cubicBezTo>
                    <a:pt x="216" y="286"/>
                    <a:pt x="216" y="286"/>
                    <a:pt x="216" y="286"/>
                  </a:cubicBezTo>
                  <a:cubicBezTo>
                    <a:pt x="216" y="307"/>
                    <a:pt x="216" y="307"/>
                    <a:pt x="216" y="307"/>
                  </a:cubicBezTo>
                  <a:cubicBezTo>
                    <a:pt x="206" y="307"/>
                    <a:pt x="206" y="307"/>
                    <a:pt x="206" y="307"/>
                  </a:cubicBezTo>
                  <a:lnTo>
                    <a:pt x="206" y="286"/>
                  </a:lnTo>
                  <a:close/>
                  <a:moveTo>
                    <a:pt x="221" y="279"/>
                  </a:moveTo>
                  <a:cubicBezTo>
                    <a:pt x="226" y="276"/>
                    <a:pt x="226" y="276"/>
                    <a:pt x="226" y="276"/>
                  </a:cubicBezTo>
                  <a:cubicBezTo>
                    <a:pt x="226" y="312"/>
                    <a:pt x="226" y="312"/>
                    <a:pt x="226" y="312"/>
                  </a:cubicBezTo>
                  <a:cubicBezTo>
                    <a:pt x="221" y="309"/>
                    <a:pt x="221" y="309"/>
                    <a:pt x="221" y="309"/>
                  </a:cubicBezTo>
                  <a:lnTo>
                    <a:pt x="221" y="279"/>
                  </a:lnTo>
                  <a:close/>
                  <a:moveTo>
                    <a:pt x="345" y="260"/>
                  </a:moveTo>
                  <a:cubicBezTo>
                    <a:pt x="345" y="236"/>
                    <a:pt x="345" y="236"/>
                    <a:pt x="345" y="236"/>
                  </a:cubicBezTo>
                  <a:cubicBezTo>
                    <a:pt x="348" y="236"/>
                    <a:pt x="348" y="236"/>
                    <a:pt x="348" y="236"/>
                  </a:cubicBezTo>
                  <a:cubicBezTo>
                    <a:pt x="349" y="257"/>
                    <a:pt x="349" y="257"/>
                    <a:pt x="349" y="257"/>
                  </a:cubicBezTo>
                  <a:cubicBezTo>
                    <a:pt x="364" y="285"/>
                    <a:pt x="364" y="285"/>
                    <a:pt x="364" y="285"/>
                  </a:cubicBezTo>
                  <a:lnTo>
                    <a:pt x="345" y="260"/>
                  </a:lnTo>
                  <a:close/>
                  <a:moveTo>
                    <a:pt x="397" y="192"/>
                  </a:moveTo>
                  <a:cubicBezTo>
                    <a:pt x="397" y="182"/>
                    <a:pt x="397" y="182"/>
                    <a:pt x="397" y="182"/>
                  </a:cubicBezTo>
                  <a:cubicBezTo>
                    <a:pt x="400" y="182"/>
                    <a:pt x="400" y="182"/>
                    <a:pt x="400" y="182"/>
                  </a:cubicBezTo>
                  <a:cubicBezTo>
                    <a:pt x="409" y="190"/>
                    <a:pt x="409" y="190"/>
                    <a:pt x="409" y="190"/>
                  </a:cubicBezTo>
                  <a:cubicBezTo>
                    <a:pt x="407" y="204"/>
                    <a:pt x="407" y="204"/>
                    <a:pt x="407" y="204"/>
                  </a:cubicBezTo>
                  <a:cubicBezTo>
                    <a:pt x="398" y="210"/>
                    <a:pt x="398" y="210"/>
                    <a:pt x="398" y="210"/>
                  </a:cubicBezTo>
                  <a:cubicBezTo>
                    <a:pt x="394" y="210"/>
                    <a:pt x="394" y="210"/>
                    <a:pt x="394" y="210"/>
                  </a:cubicBezTo>
                  <a:cubicBezTo>
                    <a:pt x="394" y="204"/>
                    <a:pt x="394" y="204"/>
                    <a:pt x="394" y="204"/>
                  </a:cubicBezTo>
                  <a:cubicBezTo>
                    <a:pt x="399" y="204"/>
                    <a:pt x="399" y="204"/>
                    <a:pt x="399" y="204"/>
                  </a:cubicBezTo>
                  <a:cubicBezTo>
                    <a:pt x="399" y="202"/>
                    <a:pt x="399" y="202"/>
                    <a:pt x="399" y="202"/>
                  </a:cubicBezTo>
                  <a:cubicBezTo>
                    <a:pt x="394" y="202"/>
                    <a:pt x="394" y="202"/>
                    <a:pt x="394" y="202"/>
                  </a:cubicBezTo>
                  <a:cubicBezTo>
                    <a:pt x="394" y="192"/>
                    <a:pt x="394" y="192"/>
                    <a:pt x="394" y="192"/>
                  </a:cubicBezTo>
                  <a:lnTo>
                    <a:pt x="397" y="192"/>
                  </a:lnTo>
                  <a:close/>
                  <a:moveTo>
                    <a:pt x="406" y="220"/>
                  </a:moveTo>
                  <a:cubicBezTo>
                    <a:pt x="400" y="220"/>
                    <a:pt x="400" y="220"/>
                    <a:pt x="400" y="220"/>
                  </a:cubicBezTo>
                  <a:cubicBezTo>
                    <a:pt x="400" y="212"/>
                    <a:pt x="400" y="212"/>
                    <a:pt x="400" y="212"/>
                  </a:cubicBezTo>
                  <a:cubicBezTo>
                    <a:pt x="412" y="206"/>
                    <a:pt x="412" y="206"/>
                    <a:pt x="412" y="206"/>
                  </a:cubicBezTo>
                  <a:lnTo>
                    <a:pt x="406" y="220"/>
                  </a:lnTo>
                  <a:close/>
                  <a:moveTo>
                    <a:pt x="413" y="497"/>
                  </a:moveTo>
                  <a:cubicBezTo>
                    <a:pt x="426" y="429"/>
                    <a:pt x="426" y="429"/>
                    <a:pt x="426" y="429"/>
                  </a:cubicBezTo>
                  <a:cubicBezTo>
                    <a:pt x="422" y="403"/>
                    <a:pt x="422" y="403"/>
                    <a:pt x="422" y="403"/>
                  </a:cubicBezTo>
                  <a:cubicBezTo>
                    <a:pt x="411" y="451"/>
                    <a:pt x="411" y="451"/>
                    <a:pt x="411" y="451"/>
                  </a:cubicBezTo>
                  <a:cubicBezTo>
                    <a:pt x="405" y="451"/>
                    <a:pt x="405" y="451"/>
                    <a:pt x="405" y="451"/>
                  </a:cubicBezTo>
                  <a:cubicBezTo>
                    <a:pt x="405" y="408"/>
                    <a:pt x="405" y="408"/>
                    <a:pt x="405" y="408"/>
                  </a:cubicBezTo>
                  <a:cubicBezTo>
                    <a:pt x="423" y="395"/>
                    <a:pt x="423" y="395"/>
                    <a:pt x="423" y="395"/>
                  </a:cubicBezTo>
                  <a:cubicBezTo>
                    <a:pt x="432" y="320"/>
                    <a:pt x="432" y="320"/>
                    <a:pt x="432" y="320"/>
                  </a:cubicBezTo>
                  <a:cubicBezTo>
                    <a:pt x="397" y="401"/>
                    <a:pt x="397" y="401"/>
                    <a:pt x="397" y="401"/>
                  </a:cubicBezTo>
                  <a:cubicBezTo>
                    <a:pt x="395" y="401"/>
                    <a:pt x="395" y="401"/>
                    <a:pt x="395" y="401"/>
                  </a:cubicBezTo>
                  <a:cubicBezTo>
                    <a:pt x="394" y="351"/>
                    <a:pt x="394" y="351"/>
                    <a:pt x="394" y="351"/>
                  </a:cubicBezTo>
                  <a:cubicBezTo>
                    <a:pt x="406" y="321"/>
                    <a:pt x="406" y="321"/>
                    <a:pt x="406" y="321"/>
                  </a:cubicBezTo>
                  <a:cubicBezTo>
                    <a:pt x="385" y="302"/>
                    <a:pt x="385" y="302"/>
                    <a:pt x="385" y="302"/>
                  </a:cubicBezTo>
                  <a:cubicBezTo>
                    <a:pt x="405" y="281"/>
                    <a:pt x="405" y="281"/>
                    <a:pt x="405" y="281"/>
                  </a:cubicBezTo>
                  <a:cubicBezTo>
                    <a:pt x="412" y="284"/>
                    <a:pt x="412" y="284"/>
                    <a:pt x="412" y="284"/>
                  </a:cubicBezTo>
                  <a:cubicBezTo>
                    <a:pt x="403" y="302"/>
                    <a:pt x="403" y="302"/>
                    <a:pt x="403" y="302"/>
                  </a:cubicBezTo>
                  <a:cubicBezTo>
                    <a:pt x="425" y="319"/>
                    <a:pt x="425" y="319"/>
                    <a:pt x="425" y="319"/>
                  </a:cubicBezTo>
                  <a:cubicBezTo>
                    <a:pt x="455" y="296"/>
                    <a:pt x="455" y="296"/>
                    <a:pt x="455" y="296"/>
                  </a:cubicBezTo>
                  <a:cubicBezTo>
                    <a:pt x="478" y="218"/>
                    <a:pt x="478" y="218"/>
                    <a:pt x="478" y="218"/>
                  </a:cubicBezTo>
                  <a:cubicBezTo>
                    <a:pt x="468" y="184"/>
                    <a:pt x="468" y="184"/>
                    <a:pt x="468" y="184"/>
                  </a:cubicBezTo>
                  <a:cubicBezTo>
                    <a:pt x="481" y="173"/>
                    <a:pt x="481" y="173"/>
                    <a:pt x="481" y="173"/>
                  </a:cubicBezTo>
                  <a:cubicBezTo>
                    <a:pt x="485" y="167"/>
                    <a:pt x="485" y="167"/>
                    <a:pt x="485" y="167"/>
                  </a:cubicBezTo>
                  <a:cubicBezTo>
                    <a:pt x="484" y="167"/>
                    <a:pt x="484" y="167"/>
                    <a:pt x="484" y="167"/>
                  </a:cubicBezTo>
                  <a:cubicBezTo>
                    <a:pt x="484" y="167"/>
                    <a:pt x="484" y="167"/>
                    <a:pt x="484" y="167"/>
                  </a:cubicBezTo>
                  <a:cubicBezTo>
                    <a:pt x="461" y="176"/>
                    <a:pt x="461" y="176"/>
                    <a:pt x="461" y="176"/>
                  </a:cubicBezTo>
                  <a:cubicBezTo>
                    <a:pt x="457" y="226"/>
                    <a:pt x="457" y="226"/>
                    <a:pt x="457" y="226"/>
                  </a:cubicBezTo>
                  <a:cubicBezTo>
                    <a:pt x="416" y="228"/>
                    <a:pt x="416" y="228"/>
                    <a:pt x="416" y="228"/>
                  </a:cubicBezTo>
                  <a:cubicBezTo>
                    <a:pt x="460" y="233"/>
                    <a:pt x="460" y="233"/>
                    <a:pt x="460" y="233"/>
                  </a:cubicBezTo>
                  <a:cubicBezTo>
                    <a:pt x="415" y="240"/>
                    <a:pt x="415" y="240"/>
                    <a:pt x="415" y="240"/>
                  </a:cubicBezTo>
                  <a:cubicBezTo>
                    <a:pt x="421" y="255"/>
                    <a:pt x="421" y="255"/>
                    <a:pt x="421" y="255"/>
                  </a:cubicBezTo>
                  <a:cubicBezTo>
                    <a:pt x="412" y="265"/>
                    <a:pt x="412" y="265"/>
                    <a:pt x="412" y="265"/>
                  </a:cubicBezTo>
                  <a:cubicBezTo>
                    <a:pt x="393" y="258"/>
                    <a:pt x="393" y="258"/>
                    <a:pt x="393" y="258"/>
                  </a:cubicBezTo>
                  <a:cubicBezTo>
                    <a:pt x="376" y="267"/>
                    <a:pt x="376" y="267"/>
                    <a:pt x="376" y="267"/>
                  </a:cubicBezTo>
                  <a:cubicBezTo>
                    <a:pt x="367" y="256"/>
                    <a:pt x="367" y="256"/>
                    <a:pt x="367" y="256"/>
                  </a:cubicBezTo>
                  <a:cubicBezTo>
                    <a:pt x="379" y="222"/>
                    <a:pt x="379" y="222"/>
                    <a:pt x="379" y="222"/>
                  </a:cubicBezTo>
                  <a:cubicBezTo>
                    <a:pt x="384" y="222"/>
                    <a:pt x="384" y="222"/>
                    <a:pt x="384" y="222"/>
                  </a:cubicBezTo>
                  <a:cubicBezTo>
                    <a:pt x="386" y="251"/>
                    <a:pt x="386" y="251"/>
                    <a:pt x="386" y="251"/>
                  </a:cubicBezTo>
                  <a:cubicBezTo>
                    <a:pt x="393" y="230"/>
                    <a:pt x="393" y="230"/>
                    <a:pt x="393" y="230"/>
                  </a:cubicBezTo>
                  <a:cubicBezTo>
                    <a:pt x="410" y="232"/>
                    <a:pt x="410" y="232"/>
                    <a:pt x="410" y="232"/>
                  </a:cubicBezTo>
                  <a:cubicBezTo>
                    <a:pt x="403" y="228"/>
                    <a:pt x="403" y="228"/>
                    <a:pt x="403" y="228"/>
                  </a:cubicBezTo>
                  <a:cubicBezTo>
                    <a:pt x="414" y="228"/>
                    <a:pt x="414" y="228"/>
                    <a:pt x="414" y="228"/>
                  </a:cubicBezTo>
                  <a:cubicBezTo>
                    <a:pt x="411" y="220"/>
                    <a:pt x="411" y="220"/>
                    <a:pt x="411" y="220"/>
                  </a:cubicBezTo>
                  <a:cubicBezTo>
                    <a:pt x="418" y="210"/>
                    <a:pt x="418" y="210"/>
                    <a:pt x="418" y="210"/>
                  </a:cubicBezTo>
                  <a:cubicBezTo>
                    <a:pt x="420" y="188"/>
                    <a:pt x="420" y="188"/>
                    <a:pt x="420" y="188"/>
                  </a:cubicBezTo>
                  <a:cubicBezTo>
                    <a:pt x="405" y="176"/>
                    <a:pt x="405" y="176"/>
                    <a:pt x="405" y="176"/>
                  </a:cubicBezTo>
                  <a:cubicBezTo>
                    <a:pt x="393" y="176"/>
                    <a:pt x="393" y="176"/>
                    <a:pt x="393" y="176"/>
                  </a:cubicBezTo>
                  <a:cubicBezTo>
                    <a:pt x="383" y="184"/>
                    <a:pt x="383" y="184"/>
                    <a:pt x="383" y="184"/>
                  </a:cubicBezTo>
                  <a:cubicBezTo>
                    <a:pt x="380" y="122"/>
                    <a:pt x="380" y="122"/>
                    <a:pt x="380" y="122"/>
                  </a:cubicBezTo>
                  <a:cubicBezTo>
                    <a:pt x="377" y="118"/>
                    <a:pt x="377" y="118"/>
                    <a:pt x="377" y="118"/>
                  </a:cubicBezTo>
                  <a:cubicBezTo>
                    <a:pt x="374" y="221"/>
                    <a:pt x="374" y="221"/>
                    <a:pt x="374" y="221"/>
                  </a:cubicBezTo>
                  <a:cubicBezTo>
                    <a:pt x="367" y="234"/>
                    <a:pt x="367" y="234"/>
                    <a:pt x="367" y="234"/>
                  </a:cubicBezTo>
                  <a:cubicBezTo>
                    <a:pt x="367" y="234"/>
                    <a:pt x="366" y="232"/>
                    <a:pt x="364" y="225"/>
                  </a:cubicBezTo>
                  <a:cubicBezTo>
                    <a:pt x="362" y="219"/>
                    <a:pt x="365" y="200"/>
                    <a:pt x="365" y="200"/>
                  </a:cubicBezTo>
                  <a:cubicBezTo>
                    <a:pt x="372" y="120"/>
                    <a:pt x="372" y="120"/>
                    <a:pt x="372" y="120"/>
                  </a:cubicBezTo>
                  <a:cubicBezTo>
                    <a:pt x="366" y="127"/>
                    <a:pt x="366" y="127"/>
                    <a:pt x="366" y="127"/>
                  </a:cubicBezTo>
                  <a:cubicBezTo>
                    <a:pt x="362" y="176"/>
                    <a:pt x="362" y="176"/>
                    <a:pt x="362" y="176"/>
                  </a:cubicBezTo>
                  <a:cubicBezTo>
                    <a:pt x="344" y="189"/>
                    <a:pt x="344" y="189"/>
                    <a:pt x="344" y="189"/>
                  </a:cubicBezTo>
                  <a:cubicBezTo>
                    <a:pt x="339" y="216"/>
                    <a:pt x="339" y="216"/>
                    <a:pt x="339" y="216"/>
                  </a:cubicBezTo>
                  <a:cubicBezTo>
                    <a:pt x="347" y="195"/>
                    <a:pt x="347" y="195"/>
                    <a:pt x="347" y="195"/>
                  </a:cubicBezTo>
                  <a:cubicBezTo>
                    <a:pt x="360" y="188"/>
                    <a:pt x="360" y="188"/>
                    <a:pt x="360" y="188"/>
                  </a:cubicBezTo>
                  <a:cubicBezTo>
                    <a:pt x="359" y="201"/>
                    <a:pt x="359" y="201"/>
                    <a:pt x="359" y="201"/>
                  </a:cubicBezTo>
                  <a:cubicBezTo>
                    <a:pt x="349" y="207"/>
                    <a:pt x="349" y="207"/>
                    <a:pt x="349" y="207"/>
                  </a:cubicBezTo>
                  <a:cubicBezTo>
                    <a:pt x="331" y="230"/>
                    <a:pt x="331" y="230"/>
                    <a:pt x="331" y="230"/>
                  </a:cubicBezTo>
                  <a:cubicBezTo>
                    <a:pt x="329" y="270"/>
                    <a:pt x="329" y="270"/>
                    <a:pt x="329" y="270"/>
                  </a:cubicBezTo>
                  <a:cubicBezTo>
                    <a:pt x="369" y="305"/>
                    <a:pt x="369" y="305"/>
                    <a:pt x="369" y="305"/>
                  </a:cubicBezTo>
                  <a:cubicBezTo>
                    <a:pt x="361" y="327"/>
                    <a:pt x="361" y="327"/>
                    <a:pt x="361" y="327"/>
                  </a:cubicBezTo>
                  <a:cubicBezTo>
                    <a:pt x="394" y="351"/>
                    <a:pt x="394" y="351"/>
                    <a:pt x="394" y="351"/>
                  </a:cubicBezTo>
                  <a:cubicBezTo>
                    <a:pt x="386" y="356"/>
                    <a:pt x="386" y="356"/>
                    <a:pt x="386" y="356"/>
                  </a:cubicBezTo>
                  <a:cubicBezTo>
                    <a:pt x="349" y="337"/>
                    <a:pt x="349" y="337"/>
                    <a:pt x="349" y="337"/>
                  </a:cubicBezTo>
                  <a:cubicBezTo>
                    <a:pt x="361" y="327"/>
                    <a:pt x="361" y="327"/>
                    <a:pt x="361" y="327"/>
                  </a:cubicBezTo>
                  <a:cubicBezTo>
                    <a:pt x="289" y="318"/>
                    <a:pt x="289" y="318"/>
                    <a:pt x="289" y="318"/>
                  </a:cubicBezTo>
                  <a:cubicBezTo>
                    <a:pt x="252" y="337"/>
                    <a:pt x="252" y="337"/>
                    <a:pt x="252" y="337"/>
                  </a:cubicBezTo>
                  <a:cubicBezTo>
                    <a:pt x="252" y="350"/>
                    <a:pt x="252" y="350"/>
                    <a:pt x="252" y="350"/>
                  </a:cubicBezTo>
                  <a:cubicBezTo>
                    <a:pt x="252" y="367"/>
                    <a:pt x="252" y="367"/>
                    <a:pt x="252" y="367"/>
                  </a:cubicBezTo>
                  <a:cubicBezTo>
                    <a:pt x="229" y="367"/>
                    <a:pt x="229" y="367"/>
                    <a:pt x="229" y="367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06" y="351"/>
                    <a:pt x="206" y="351"/>
                    <a:pt x="206" y="351"/>
                  </a:cubicBezTo>
                  <a:cubicBezTo>
                    <a:pt x="206" y="326"/>
                    <a:pt x="206" y="326"/>
                    <a:pt x="206" y="326"/>
                  </a:cubicBezTo>
                  <a:cubicBezTo>
                    <a:pt x="226" y="326"/>
                    <a:pt x="226" y="326"/>
                    <a:pt x="226" y="326"/>
                  </a:cubicBezTo>
                  <a:cubicBezTo>
                    <a:pt x="226" y="326"/>
                    <a:pt x="226" y="326"/>
                    <a:pt x="227" y="326"/>
                  </a:cubicBezTo>
                  <a:cubicBezTo>
                    <a:pt x="231" y="326"/>
                    <a:pt x="235" y="323"/>
                    <a:pt x="235" y="318"/>
                  </a:cubicBezTo>
                  <a:cubicBezTo>
                    <a:pt x="235" y="318"/>
                    <a:pt x="235" y="318"/>
                    <a:pt x="235" y="318"/>
                  </a:cubicBezTo>
                  <a:cubicBezTo>
                    <a:pt x="235" y="315"/>
                    <a:pt x="235" y="315"/>
                    <a:pt x="235" y="315"/>
                  </a:cubicBezTo>
                  <a:cubicBezTo>
                    <a:pt x="235" y="315"/>
                    <a:pt x="235" y="315"/>
                    <a:pt x="235" y="315"/>
                  </a:cubicBezTo>
                  <a:cubicBezTo>
                    <a:pt x="235" y="286"/>
                    <a:pt x="235" y="286"/>
                    <a:pt x="235" y="286"/>
                  </a:cubicBezTo>
                  <a:cubicBezTo>
                    <a:pt x="235" y="286"/>
                    <a:pt x="235" y="286"/>
                    <a:pt x="235" y="286"/>
                  </a:cubicBezTo>
                  <a:cubicBezTo>
                    <a:pt x="235" y="275"/>
                    <a:pt x="235" y="275"/>
                    <a:pt x="235" y="275"/>
                  </a:cubicBezTo>
                  <a:cubicBezTo>
                    <a:pt x="235" y="275"/>
                    <a:pt x="235" y="275"/>
                    <a:pt x="235" y="275"/>
                  </a:cubicBezTo>
                  <a:cubicBezTo>
                    <a:pt x="235" y="270"/>
                    <a:pt x="231" y="266"/>
                    <a:pt x="227" y="266"/>
                  </a:cubicBezTo>
                  <a:cubicBezTo>
                    <a:pt x="227" y="266"/>
                    <a:pt x="226" y="266"/>
                    <a:pt x="226" y="266"/>
                  </a:cubicBezTo>
                  <a:cubicBezTo>
                    <a:pt x="206" y="266"/>
                    <a:pt x="206" y="266"/>
                    <a:pt x="206" y="266"/>
                  </a:cubicBezTo>
                  <a:cubicBezTo>
                    <a:pt x="206" y="172"/>
                    <a:pt x="206" y="172"/>
                    <a:pt x="206" y="172"/>
                  </a:cubicBezTo>
                  <a:cubicBezTo>
                    <a:pt x="204" y="172"/>
                    <a:pt x="204" y="172"/>
                    <a:pt x="204" y="172"/>
                  </a:cubicBezTo>
                  <a:cubicBezTo>
                    <a:pt x="204" y="138"/>
                    <a:pt x="204" y="138"/>
                    <a:pt x="204" y="138"/>
                  </a:cubicBezTo>
                  <a:cubicBezTo>
                    <a:pt x="206" y="138"/>
                    <a:pt x="207" y="137"/>
                    <a:pt x="208" y="137"/>
                  </a:cubicBezTo>
                  <a:cubicBezTo>
                    <a:pt x="220" y="169"/>
                    <a:pt x="220" y="169"/>
                    <a:pt x="220" y="169"/>
                  </a:cubicBezTo>
                  <a:cubicBezTo>
                    <a:pt x="218" y="170"/>
                    <a:pt x="218" y="170"/>
                    <a:pt x="218" y="170"/>
                  </a:cubicBezTo>
                  <a:cubicBezTo>
                    <a:pt x="218" y="170"/>
                    <a:pt x="218" y="170"/>
                    <a:pt x="218" y="170"/>
                  </a:cubicBezTo>
                  <a:cubicBezTo>
                    <a:pt x="220" y="174"/>
                    <a:pt x="220" y="174"/>
                    <a:pt x="220" y="174"/>
                  </a:cubicBezTo>
                  <a:cubicBezTo>
                    <a:pt x="238" y="167"/>
                    <a:pt x="238" y="167"/>
                    <a:pt x="238" y="167"/>
                  </a:cubicBezTo>
                  <a:cubicBezTo>
                    <a:pt x="237" y="163"/>
                    <a:pt x="237" y="163"/>
                    <a:pt x="237" y="163"/>
                  </a:cubicBezTo>
                  <a:cubicBezTo>
                    <a:pt x="235" y="163"/>
                    <a:pt x="235" y="163"/>
                    <a:pt x="235" y="163"/>
                  </a:cubicBezTo>
                  <a:cubicBezTo>
                    <a:pt x="222" y="131"/>
                    <a:pt x="222" y="131"/>
                    <a:pt x="222" y="131"/>
                  </a:cubicBezTo>
                  <a:cubicBezTo>
                    <a:pt x="223" y="130"/>
                    <a:pt x="224" y="130"/>
                    <a:pt x="225" y="129"/>
                  </a:cubicBezTo>
                  <a:cubicBezTo>
                    <a:pt x="250" y="153"/>
                    <a:pt x="250" y="153"/>
                    <a:pt x="250" y="153"/>
                  </a:cubicBezTo>
                  <a:cubicBezTo>
                    <a:pt x="248" y="155"/>
                    <a:pt x="248" y="155"/>
                    <a:pt x="248" y="155"/>
                  </a:cubicBezTo>
                  <a:cubicBezTo>
                    <a:pt x="248" y="155"/>
                    <a:pt x="248" y="155"/>
                    <a:pt x="248" y="155"/>
                  </a:cubicBezTo>
                  <a:cubicBezTo>
                    <a:pt x="251" y="158"/>
                    <a:pt x="251" y="158"/>
                    <a:pt x="251" y="158"/>
                  </a:cubicBezTo>
                  <a:cubicBezTo>
                    <a:pt x="265" y="144"/>
                    <a:pt x="265" y="144"/>
                    <a:pt x="265" y="144"/>
                  </a:cubicBezTo>
                  <a:cubicBezTo>
                    <a:pt x="262" y="141"/>
                    <a:pt x="262" y="141"/>
                    <a:pt x="262" y="141"/>
                  </a:cubicBezTo>
                  <a:cubicBezTo>
                    <a:pt x="260" y="142"/>
                    <a:pt x="260" y="142"/>
                    <a:pt x="260" y="142"/>
                  </a:cubicBezTo>
                  <a:cubicBezTo>
                    <a:pt x="235" y="118"/>
                    <a:pt x="235" y="118"/>
                    <a:pt x="235" y="118"/>
                  </a:cubicBezTo>
                  <a:cubicBezTo>
                    <a:pt x="236" y="117"/>
                    <a:pt x="237" y="116"/>
                    <a:pt x="237" y="115"/>
                  </a:cubicBezTo>
                  <a:cubicBezTo>
                    <a:pt x="270" y="128"/>
                    <a:pt x="270" y="128"/>
                    <a:pt x="270" y="128"/>
                  </a:cubicBezTo>
                  <a:cubicBezTo>
                    <a:pt x="269" y="131"/>
                    <a:pt x="269" y="131"/>
                    <a:pt x="269" y="131"/>
                  </a:cubicBezTo>
                  <a:cubicBezTo>
                    <a:pt x="269" y="131"/>
                    <a:pt x="269" y="131"/>
                    <a:pt x="269" y="131"/>
                  </a:cubicBezTo>
                  <a:cubicBezTo>
                    <a:pt x="273" y="132"/>
                    <a:pt x="273" y="132"/>
                    <a:pt x="273" y="132"/>
                  </a:cubicBezTo>
                  <a:cubicBezTo>
                    <a:pt x="281" y="114"/>
                    <a:pt x="281" y="114"/>
                    <a:pt x="281" y="114"/>
                  </a:cubicBezTo>
                  <a:cubicBezTo>
                    <a:pt x="277" y="112"/>
                    <a:pt x="277" y="112"/>
                    <a:pt x="277" y="112"/>
                  </a:cubicBezTo>
                  <a:cubicBezTo>
                    <a:pt x="276" y="114"/>
                    <a:pt x="276" y="114"/>
                    <a:pt x="276" y="114"/>
                  </a:cubicBezTo>
                  <a:cubicBezTo>
                    <a:pt x="243" y="101"/>
                    <a:pt x="243" y="101"/>
                    <a:pt x="243" y="101"/>
                  </a:cubicBezTo>
                  <a:cubicBezTo>
                    <a:pt x="243" y="100"/>
                    <a:pt x="243" y="99"/>
                    <a:pt x="243" y="98"/>
                  </a:cubicBezTo>
                  <a:cubicBezTo>
                    <a:pt x="278" y="98"/>
                    <a:pt x="278" y="98"/>
                    <a:pt x="278" y="98"/>
                  </a:cubicBezTo>
                  <a:cubicBezTo>
                    <a:pt x="278" y="100"/>
                    <a:pt x="278" y="100"/>
                    <a:pt x="278" y="100"/>
                  </a:cubicBezTo>
                  <a:cubicBezTo>
                    <a:pt x="368" y="100"/>
                    <a:pt x="368" y="100"/>
                    <a:pt x="368" y="100"/>
                  </a:cubicBezTo>
                  <a:cubicBezTo>
                    <a:pt x="368" y="101"/>
                    <a:pt x="368" y="103"/>
                    <a:pt x="369" y="105"/>
                  </a:cubicBezTo>
                  <a:cubicBezTo>
                    <a:pt x="371" y="109"/>
                    <a:pt x="373" y="112"/>
                    <a:pt x="374" y="112"/>
                  </a:cubicBezTo>
                  <a:cubicBezTo>
                    <a:pt x="374" y="112"/>
                    <a:pt x="374" y="112"/>
                    <a:pt x="374" y="112"/>
                  </a:cubicBezTo>
                  <a:cubicBezTo>
                    <a:pt x="374" y="112"/>
                    <a:pt x="374" y="112"/>
                    <a:pt x="374" y="112"/>
                  </a:cubicBezTo>
                  <a:cubicBezTo>
                    <a:pt x="406" y="100"/>
                    <a:pt x="406" y="100"/>
                    <a:pt x="406" y="100"/>
                  </a:cubicBezTo>
                  <a:cubicBezTo>
                    <a:pt x="415" y="100"/>
                    <a:pt x="415" y="100"/>
                    <a:pt x="415" y="10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1"/>
                    <a:pt x="395" y="134"/>
                    <a:pt x="398" y="137"/>
                  </a:cubicBezTo>
                  <a:cubicBezTo>
                    <a:pt x="402" y="139"/>
                    <a:pt x="405" y="140"/>
                    <a:pt x="406" y="139"/>
                  </a:cubicBezTo>
                  <a:cubicBezTo>
                    <a:pt x="406" y="139"/>
                    <a:pt x="406" y="139"/>
                    <a:pt x="406" y="139"/>
                  </a:cubicBezTo>
                  <a:cubicBezTo>
                    <a:pt x="438" y="100"/>
                    <a:pt x="438" y="100"/>
                    <a:pt x="438" y="100"/>
                  </a:cubicBezTo>
                  <a:cubicBezTo>
                    <a:pt x="438" y="100"/>
                    <a:pt x="438" y="100"/>
                    <a:pt x="438" y="100"/>
                  </a:cubicBezTo>
                  <a:cubicBezTo>
                    <a:pt x="422" y="147"/>
                    <a:pt x="422" y="147"/>
                    <a:pt x="422" y="147"/>
                  </a:cubicBezTo>
                  <a:cubicBezTo>
                    <a:pt x="422" y="147"/>
                    <a:pt x="422" y="147"/>
                    <a:pt x="422" y="147"/>
                  </a:cubicBezTo>
                  <a:cubicBezTo>
                    <a:pt x="422" y="147"/>
                    <a:pt x="422" y="147"/>
                    <a:pt x="422" y="147"/>
                  </a:cubicBezTo>
                  <a:cubicBezTo>
                    <a:pt x="422" y="149"/>
                    <a:pt x="425" y="151"/>
                    <a:pt x="429" y="153"/>
                  </a:cubicBezTo>
                  <a:cubicBezTo>
                    <a:pt x="434" y="154"/>
                    <a:pt x="437" y="155"/>
                    <a:pt x="438" y="154"/>
                  </a:cubicBezTo>
                  <a:cubicBezTo>
                    <a:pt x="438" y="154"/>
                    <a:pt x="438" y="154"/>
                    <a:pt x="438" y="154"/>
                  </a:cubicBezTo>
                  <a:cubicBezTo>
                    <a:pt x="438" y="154"/>
                    <a:pt x="438" y="154"/>
                    <a:pt x="438" y="154"/>
                  </a:cubicBezTo>
                  <a:cubicBezTo>
                    <a:pt x="438" y="154"/>
                    <a:pt x="438" y="153"/>
                    <a:pt x="438" y="153"/>
                  </a:cubicBezTo>
                  <a:cubicBezTo>
                    <a:pt x="438" y="153"/>
                    <a:pt x="438" y="153"/>
                    <a:pt x="438" y="153"/>
                  </a:cubicBezTo>
                  <a:cubicBezTo>
                    <a:pt x="456" y="100"/>
                    <a:pt x="456" y="100"/>
                    <a:pt x="456" y="100"/>
                  </a:cubicBezTo>
                  <a:cubicBezTo>
                    <a:pt x="456" y="100"/>
                    <a:pt x="456" y="100"/>
                    <a:pt x="456" y="100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7" y="160"/>
                    <a:pt x="461" y="161"/>
                    <a:pt x="465" y="161"/>
                  </a:cubicBezTo>
                  <a:cubicBezTo>
                    <a:pt x="470" y="161"/>
                    <a:pt x="474" y="160"/>
                    <a:pt x="474" y="159"/>
                  </a:cubicBezTo>
                  <a:cubicBezTo>
                    <a:pt x="474" y="159"/>
                    <a:pt x="474" y="159"/>
                    <a:pt x="474" y="159"/>
                  </a:cubicBezTo>
                  <a:cubicBezTo>
                    <a:pt x="474" y="159"/>
                    <a:pt x="474" y="159"/>
                    <a:pt x="474" y="159"/>
                  </a:cubicBezTo>
                  <a:cubicBezTo>
                    <a:pt x="474" y="159"/>
                    <a:pt x="474" y="159"/>
                    <a:pt x="474" y="159"/>
                  </a:cubicBezTo>
                  <a:cubicBezTo>
                    <a:pt x="474" y="159"/>
                    <a:pt x="474" y="159"/>
                    <a:pt x="474" y="159"/>
                  </a:cubicBezTo>
                  <a:cubicBezTo>
                    <a:pt x="474" y="100"/>
                    <a:pt x="474" y="100"/>
                    <a:pt x="474" y="100"/>
                  </a:cubicBezTo>
                  <a:cubicBezTo>
                    <a:pt x="481" y="100"/>
                    <a:pt x="481" y="100"/>
                    <a:pt x="481" y="100"/>
                  </a:cubicBezTo>
                  <a:cubicBezTo>
                    <a:pt x="481" y="88"/>
                    <a:pt x="481" y="88"/>
                    <a:pt x="481" y="88"/>
                  </a:cubicBezTo>
                  <a:cubicBezTo>
                    <a:pt x="412" y="88"/>
                    <a:pt x="412" y="88"/>
                    <a:pt x="412" y="88"/>
                  </a:cubicBezTo>
                  <a:cubicBezTo>
                    <a:pt x="412" y="84"/>
                    <a:pt x="412" y="84"/>
                    <a:pt x="412" y="84"/>
                  </a:cubicBezTo>
                  <a:cubicBezTo>
                    <a:pt x="481" y="84"/>
                    <a:pt x="481" y="84"/>
                    <a:pt x="481" y="84"/>
                  </a:cubicBezTo>
                  <a:cubicBezTo>
                    <a:pt x="481" y="80"/>
                    <a:pt x="481" y="80"/>
                    <a:pt x="481" y="80"/>
                  </a:cubicBezTo>
                  <a:cubicBezTo>
                    <a:pt x="455" y="80"/>
                    <a:pt x="455" y="80"/>
                    <a:pt x="455" y="80"/>
                  </a:cubicBezTo>
                  <a:cubicBezTo>
                    <a:pt x="455" y="80"/>
                    <a:pt x="455" y="80"/>
                    <a:pt x="455" y="80"/>
                  </a:cubicBezTo>
                  <a:cubicBezTo>
                    <a:pt x="411" y="80"/>
                    <a:pt x="411" y="80"/>
                    <a:pt x="411" y="80"/>
                  </a:cubicBezTo>
                  <a:cubicBezTo>
                    <a:pt x="404" y="79"/>
                    <a:pt x="385" y="75"/>
                    <a:pt x="373" y="63"/>
                  </a:cubicBezTo>
                  <a:cubicBezTo>
                    <a:pt x="357" y="46"/>
                    <a:pt x="356" y="34"/>
                    <a:pt x="356" y="34"/>
                  </a:cubicBezTo>
                  <a:cubicBezTo>
                    <a:pt x="353" y="34"/>
                    <a:pt x="353" y="34"/>
                    <a:pt x="353" y="34"/>
                  </a:cubicBezTo>
                  <a:cubicBezTo>
                    <a:pt x="353" y="80"/>
                    <a:pt x="353" y="80"/>
                    <a:pt x="353" y="80"/>
                  </a:cubicBezTo>
                  <a:cubicBezTo>
                    <a:pt x="350" y="80"/>
                    <a:pt x="350" y="80"/>
                    <a:pt x="350" y="80"/>
                  </a:cubicBezTo>
                  <a:cubicBezTo>
                    <a:pt x="350" y="34"/>
                    <a:pt x="350" y="34"/>
                    <a:pt x="350" y="34"/>
                  </a:cubicBezTo>
                  <a:cubicBezTo>
                    <a:pt x="343" y="34"/>
                    <a:pt x="343" y="34"/>
                    <a:pt x="343" y="34"/>
                  </a:cubicBezTo>
                  <a:cubicBezTo>
                    <a:pt x="343" y="80"/>
                    <a:pt x="343" y="80"/>
                    <a:pt x="343" y="80"/>
                  </a:cubicBezTo>
                  <a:cubicBezTo>
                    <a:pt x="278" y="80"/>
                    <a:pt x="278" y="80"/>
                    <a:pt x="278" y="80"/>
                  </a:cubicBezTo>
                  <a:cubicBezTo>
                    <a:pt x="278" y="83"/>
                    <a:pt x="278" y="83"/>
                    <a:pt x="278" y="83"/>
                  </a:cubicBezTo>
                  <a:cubicBezTo>
                    <a:pt x="243" y="83"/>
                    <a:pt x="243" y="83"/>
                    <a:pt x="243" y="83"/>
                  </a:cubicBezTo>
                  <a:cubicBezTo>
                    <a:pt x="240" y="62"/>
                    <a:pt x="224" y="46"/>
                    <a:pt x="204" y="43"/>
                  </a:cubicBezTo>
                  <a:cubicBezTo>
                    <a:pt x="204" y="4"/>
                    <a:pt x="204" y="4"/>
                    <a:pt x="204" y="4"/>
                  </a:cubicBezTo>
                  <a:cubicBezTo>
                    <a:pt x="206" y="4"/>
                    <a:pt x="206" y="4"/>
                    <a:pt x="206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86" y="0"/>
                    <a:pt x="186" y="0"/>
                    <a:pt x="186" y="0"/>
                  </a:cubicBezTo>
                  <a:cubicBezTo>
                    <a:pt x="186" y="4"/>
                    <a:pt x="186" y="4"/>
                    <a:pt x="186" y="4"/>
                  </a:cubicBezTo>
                  <a:cubicBezTo>
                    <a:pt x="189" y="4"/>
                    <a:pt x="189" y="4"/>
                    <a:pt x="189" y="4"/>
                  </a:cubicBezTo>
                  <a:cubicBezTo>
                    <a:pt x="189" y="43"/>
                    <a:pt x="189" y="43"/>
                    <a:pt x="189" y="43"/>
                  </a:cubicBezTo>
                  <a:cubicBezTo>
                    <a:pt x="188" y="43"/>
                    <a:pt x="186" y="43"/>
                    <a:pt x="185" y="44"/>
                  </a:cubicBezTo>
                  <a:cubicBezTo>
                    <a:pt x="171" y="8"/>
                    <a:pt x="171" y="8"/>
                    <a:pt x="171" y="8"/>
                  </a:cubicBezTo>
                  <a:cubicBezTo>
                    <a:pt x="173" y="7"/>
                    <a:pt x="173" y="7"/>
                    <a:pt x="173" y="7"/>
                  </a:cubicBezTo>
                  <a:cubicBezTo>
                    <a:pt x="173" y="7"/>
                    <a:pt x="173" y="7"/>
                    <a:pt x="173" y="7"/>
                  </a:cubicBezTo>
                  <a:cubicBezTo>
                    <a:pt x="171" y="3"/>
                    <a:pt x="171" y="3"/>
                    <a:pt x="171" y="3"/>
                  </a:cubicBezTo>
                  <a:cubicBezTo>
                    <a:pt x="153" y="11"/>
                    <a:pt x="153" y="11"/>
                    <a:pt x="153" y="11"/>
                  </a:cubicBezTo>
                  <a:cubicBezTo>
                    <a:pt x="155" y="15"/>
                    <a:pt x="155" y="15"/>
                    <a:pt x="155" y="15"/>
                  </a:cubicBezTo>
                  <a:cubicBezTo>
                    <a:pt x="157" y="14"/>
                    <a:pt x="157" y="14"/>
                    <a:pt x="157" y="14"/>
                  </a:cubicBezTo>
                  <a:cubicBezTo>
                    <a:pt x="171" y="49"/>
                    <a:pt x="171" y="49"/>
                    <a:pt x="171" y="49"/>
                  </a:cubicBezTo>
                  <a:cubicBezTo>
                    <a:pt x="170" y="50"/>
                    <a:pt x="169" y="50"/>
                    <a:pt x="168" y="51"/>
                  </a:cubicBezTo>
                  <a:cubicBezTo>
                    <a:pt x="142" y="25"/>
                    <a:pt x="142" y="25"/>
                    <a:pt x="142" y="25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0" y="20"/>
                    <a:pt x="140" y="20"/>
                    <a:pt x="140" y="20"/>
                  </a:cubicBezTo>
                  <a:cubicBezTo>
                    <a:pt x="126" y="34"/>
                    <a:pt x="126" y="34"/>
                    <a:pt x="126" y="34"/>
                  </a:cubicBezTo>
                  <a:cubicBezTo>
                    <a:pt x="129" y="37"/>
                    <a:pt x="129" y="37"/>
                    <a:pt x="129" y="37"/>
                  </a:cubicBezTo>
                  <a:cubicBezTo>
                    <a:pt x="131" y="35"/>
                    <a:pt x="131" y="35"/>
                    <a:pt x="131" y="35"/>
                  </a:cubicBezTo>
                  <a:cubicBezTo>
                    <a:pt x="157" y="61"/>
                    <a:pt x="157" y="61"/>
                    <a:pt x="157" y="61"/>
                  </a:cubicBezTo>
                  <a:cubicBezTo>
                    <a:pt x="157" y="62"/>
                    <a:pt x="156" y="63"/>
                    <a:pt x="155" y="64"/>
                  </a:cubicBezTo>
                  <a:cubicBezTo>
                    <a:pt x="121" y="51"/>
                    <a:pt x="121" y="51"/>
                    <a:pt x="121" y="51"/>
                  </a:cubicBezTo>
                  <a:cubicBezTo>
                    <a:pt x="122" y="49"/>
                    <a:pt x="122" y="49"/>
                    <a:pt x="122" y="49"/>
                  </a:cubicBezTo>
                  <a:cubicBezTo>
                    <a:pt x="122" y="48"/>
                    <a:pt x="122" y="48"/>
                    <a:pt x="122" y="48"/>
                  </a:cubicBezTo>
                  <a:cubicBezTo>
                    <a:pt x="118" y="47"/>
                    <a:pt x="118" y="47"/>
                    <a:pt x="118" y="47"/>
                  </a:cubicBezTo>
                  <a:cubicBezTo>
                    <a:pt x="111" y="65"/>
                    <a:pt x="111" y="65"/>
                    <a:pt x="111" y="65"/>
                  </a:cubicBezTo>
                  <a:cubicBezTo>
                    <a:pt x="115" y="67"/>
                    <a:pt x="115" y="67"/>
                    <a:pt x="115" y="67"/>
                  </a:cubicBezTo>
                  <a:cubicBezTo>
                    <a:pt x="116" y="65"/>
                    <a:pt x="116" y="65"/>
                    <a:pt x="116" y="65"/>
                  </a:cubicBezTo>
                  <a:cubicBezTo>
                    <a:pt x="149" y="78"/>
                    <a:pt x="149" y="78"/>
                    <a:pt x="149" y="78"/>
                  </a:cubicBezTo>
                  <a:cubicBezTo>
                    <a:pt x="149" y="80"/>
                    <a:pt x="149" y="81"/>
                    <a:pt x="148" y="83"/>
                  </a:cubicBezTo>
                  <a:cubicBezTo>
                    <a:pt x="109" y="83"/>
                    <a:pt x="109" y="83"/>
                    <a:pt x="109" y="83"/>
                  </a:cubicBezTo>
                  <a:cubicBezTo>
                    <a:pt x="109" y="81"/>
                    <a:pt x="109" y="81"/>
                    <a:pt x="109" y="81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2" y="81"/>
                    <a:pt x="59" y="84"/>
                    <a:pt x="59" y="89"/>
                  </a:cubicBezTo>
                  <a:cubicBezTo>
                    <a:pt x="59" y="89"/>
                    <a:pt x="59" y="89"/>
                    <a:pt x="59" y="89"/>
                  </a:cubicBezTo>
                  <a:cubicBezTo>
                    <a:pt x="59" y="98"/>
                    <a:pt x="59" y="98"/>
                    <a:pt x="59" y="98"/>
                  </a:cubicBezTo>
                  <a:cubicBezTo>
                    <a:pt x="59" y="98"/>
                    <a:pt x="59" y="98"/>
                    <a:pt x="59" y="98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59" y="277"/>
                    <a:pt x="59" y="277"/>
                    <a:pt x="59" y="277"/>
                  </a:cubicBezTo>
                  <a:cubicBezTo>
                    <a:pt x="59" y="277"/>
                    <a:pt x="59" y="278"/>
                    <a:pt x="59" y="278"/>
                  </a:cubicBezTo>
                  <a:cubicBezTo>
                    <a:pt x="59" y="282"/>
                    <a:pt x="62" y="286"/>
                    <a:pt x="67" y="286"/>
                  </a:cubicBezTo>
                  <a:cubicBezTo>
                    <a:pt x="67" y="286"/>
                    <a:pt x="67" y="286"/>
                    <a:pt x="67" y="286"/>
                  </a:cubicBezTo>
                  <a:cubicBezTo>
                    <a:pt x="108" y="286"/>
                    <a:pt x="108" y="286"/>
                    <a:pt x="108" y="286"/>
                  </a:cubicBezTo>
                  <a:cubicBezTo>
                    <a:pt x="108" y="286"/>
                    <a:pt x="108" y="286"/>
                    <a:pt x="108" y="286"/>
                  </a:cubicBezTo>
                  <a:cubicBezTo>
                    <a:pt x="184" y="286"/>
                    <a:pt x="184" y="286"/>
                    <a:pt x="184" y="286"/>
                  </a:cubicBezTo>
                  <a:cubicBezTo>
                    <a:pt x="184" y="286"/>
                    <a:pt x="184" y="286"/>
                    <a:pt x="184" y="286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87" y="307"/>
                    <a:pt x="187" y="307"/>
                    <a:pt x="187" y="307"/>
                  </a:cubicBezTo>
                  <a:cubicBezTo>
                    <a:pt x="184" y="307"/>
                    <a:pt x="184" y="307"/>
                    <a:pt x="184" y="307"/>
                  </a:cubicBezTo>
                  <a:cubicBezTo>
                    <a:pt x="184" y="307"/>
                    <a:pt x="184" y="307"/>
                    <a:pt x="184" y="307"/>
                  </a:cubicBezTo>
                  <a:cubicBezTo>
                    <a:pt x="153" y="307"/>
                    <a:pt x="153" y="307"/>
                    <a:pt x="153" y="307"/>
                  </a:cubicBezTo>
                  <a:cubicBezTo>
                    <a:pt x="152" y="307"/>
                    <a:pt x="152" y="307"/>
                    <a:pt x="152" y="307"/>
                  </a:cubicBezTo>
                  <a:cubicBezTo>
                    <a:pt x="147" y="307"/>
                    <a:pt x="144" y="311"/>
                    <a:pt x="144" y="315"/>
                  </a:cubicBezTo>
                  <a:cubicBezTo>
                    <a:pt x="144" y="315"/>
                    <a:pt x="144" y="315"/>
                    <a:pt x="144" y="315"/>
                  </a:cubicBezTo>
                  <a:cubicBezTo>
                    <a:pt x="144" y="326"/>
                    <a:pt x="144" y="326"/>
                    <a:pt x="144" y="326"/>
                  </a:cubicBezTo>
                  <a:cubicBezTo>
                    <a:pt x="144" y="326"/>
                    <a:pt x="144" y="326"/>
                    <a:pt x="144" y="326"/>
                  </a:cubicBezTo>
                  <a:cubicBezTo>
                    <a:pt x="144" y="351"/>
                    <a:pt x="144" y="351"/>
                    <a:pt x="144" y="351"/>
                  </a:cubicBezTo>
                  <a:cubicBezTo>
                    <a:pt x="86" y="351"/>
                    <a:pt x="86" y="351"/>
                    <a:pt x="86" y="351"/>
                  </a:cubicBezTo>
                  <a:cubicBezTo>
                    <a:pt x="86" y="400"/>
                    <a:pt x="86" y="400"/>
                    <a:pt x="86" y="400"/>
                  </a:cubicBezTo>
                  <a:cubicBezTo>
                    <a:pt x="102" y="418"/>
                    <a:pt x="102" y="418"/>
                    <a:pt x="102" y="418"/>
                  </a:cubicBezTo>
                  <a:cubicBezTo>
                    <a:pt x="102" y="451"/>
                    <a:pt x="102" y="451"/>
                    <a:pt x="102" y="451"/>
                  </a:cubicBezTo>
                  <a:cubicBezTo>
                    <a:pt x="121" y="459"/>
                    <a:pt x="121" y="459"/>
                    <a:pt x="121" y="459"/>
                  </a:cubicBezTo>
                  <a:cubicBezTo>
                    <a:pt x="121" y="505"/>
                    <a:pt x="121" y="505"/>
                    <a:pt x="121" y="505"/>
                  </a:cubicBezTo>
                  <a:cubicBezTo>
                    <a:pt x="38" y="520"/>
                    <a:pt x="7" y="539"/>
                    <a:pt x="4" y="540"/>
                  </a:cubicBezTo>
                  <a:cubicBezTo>
                    <a:pt x="0" y="541"/>
                    <a:pt x="19" y="544"/>
                    <a:pt x="46" y="556"/>
                  </a:cubicBezTo>
                  <a:cubicBezTo>
                    <a:pt x="80" y="572"/>
                    <a:pt x="75" y="581"/>
                    <a:pt x="75" y="581"/>
                  </a:cubicBezTo>
                  <a:cubicBezTo>
                    <a:pt x="75" y="581"/>
                    <a:pt x="135" y="543"/>
                    <a:pt x="263" y="520"/>
                  </a:cubicBezTo>
                  <a:cubicBezTo>
                    <a:pt x="329" y="509"/>
                    <a:pt x="450" y="504"/>
                    <a:pt x="495" y="512"/>
                  </a:cubicBezTo>
                  <a:cubicBezTo>
                    <a:pt x="495" y="512"/>
                    <a:pt x="460" y="504"/>
                    <a:pt x="413" y="49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latin typeface="Microsoft YaHei Regular"/>
              </a:endParaRPr>
            </a:p>
          </p:txBody>
        </p:sp>
        <p:sp>
          <p:nvSpPr>
            <p:cNvPr id="11" name="Freeform 70">
              <a:extLst>
                <a:ext uri="{FF2B5EF4-FFF2-40B4-BE49-F238E27FC236}">
                  <a16:creationId xmlns="" xmlns:a16="http://schemas.microsoft.com/office/drawing/2014/main" id="{5F203CC4-7325-BB48-8E0D-1F44EE2DAB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4" y="467"/>
              <a:ext cx="1846" cy="1852"/>
            </a:xfrm>
            <a:custGeom>
              <a:avLst/>
              <a:gdLst>
                <a:gd name="T0" fmla="*/ 483 w 967"/>
                <a:gd name="T1" fmla="*/ 953 h 967"/>
                <a:gd name="T2" fmla="*/ 13 w 967"/>
                <a:gd name="T3" fmla="*/ 483 h 967"/>
                <a:gd name="T4" fmla="*/ 483 w 967"/>
                <a:gd name="T5" fmla="*/ 12 h 967"/>
                <a:gd name="T6" fmla="*/ 954 w 967"/>
                <a:gd name="T7" fmla="*/ 483 h 967"/>
                <a:gd name="T8" fmla="*/ 483 w 967"/>
                <a:gd name="T9" fmla="*/ 953 h 967"/>
                <a:gd name="T10" fmla="*/ 483 w 967"/>
                <a:gd name="T11" fmla="*/ 0 h 967"/>
                <a:gd name="T12" fmla="*/ 0 w 967"/>
                <a:gd name="T13" fmla="*/ 483 h 967"/>
                <a:gd name="T14" fmla="*/ 483 w 967"/>
                <a:gd name="T15" fmla="*/ 967 h 967"/>
                <a:gd name="T16" fmla="*/ 967 w 967"/>
                <a:gd name="T17" fmla="*/ 483 h 967"/>
                <a:gd name="T18" fmla="*/ 483 w 967"/>
                <a:gd name="T19" fmla="*/ 0 h 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67" h="967">
                  <a:moveTo>
                    <a:pt x="483" y="953"/>
                  </a:moveTo>
                  <a:cubicBezTo>
                    <a:pt x="224" y="953"/>
                    <a:pt x="13" y="742"/>
                    <a:pt x="13" y="483"/>
                  </a:cubicBezTo>
                  <a:cubicBezTo>
                    <a:pt x="13" y="223"/>
                    <a:pt x="224" y="12"/>
                    <a:pt x="483" y="12"/>
                  </a:cubicBezTo>
                  <a:cubicBezTo>
                    <a:pt x="743" y="12"/>
                    <a:pt x="954" y="223"/>
                    <a:pt x="954" y="483"/>
                  </a:cubicBezTo>
                  <a:cubicBezTo>
                    <a:pt x="954" y="742"/>
                    <a:pt x="743" y="953"/>
                    <a:pt x="483" y="953"/>
                  </a:cubicBezTo>
                  <a:close/>
                  <a:moveTo>
                    <a:pt x="483" y="0"/>
                  </a:moveTo>
                  <a:cubicBezTo>
                    <a:pt x="216" y="0"/>
                    <a:pt x="0" y="216"/>
                    <a:pt x="0" y="483"/>
                  </a:cubicBezTo>
                  <a:cubicBezTo>
                    <a:pt x="0" y="751"/>
                    <a:pt x="216" y="967"/>
                    <a:pt x="483" y="967"/>
                  </a:cubicBezTo>
                  <a:cubicBezTo>
                    <a:pt x="750" y="967"/>
                    <a:pt x="967" y="751"/>
                    <a:pt x="967" y="483"/>
                  </a:cubicBezTo>
                  <a:cubicBezTo>
                    <a:pt x="967" y="216"/>
                    <a:pt x="750" y="0"/>
                    <a:pt x="48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latin typeface="Microsoft YaHei Regular"/>
              </a:endParaRPr>
            </a:p>
          </p:txBody>
        </p:sp>
        <p:sp>
          <p:nvSpPr>
            <p:cNvPr id="12" name="Freeform 71">
              <a:extLst>
                <a:ext uri="{FF2B5EF4-FFF2-40B4-BE49-F238E27FC236}">
                  <a16:creationId xmlns="" xmlns:a16="http://schemas.microsoft.com/office/drawing/2014/main" id="{2FC754D8-9336-C643-A5E5-3B7B3362E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1063"/>
              <a:ext cx="67" cy="61"/>
            </a:xfrm>
            <a:custGeom>
              <a:avLst/>
              <a:gdLst>
                <a:gd name="T0" fmla="*/ 23 w 35"/>
                <a:gd name="T1" fmla="*/ 3 h 32"/>
                <a:gd name="T2" fmla="*/ 10 w 35"/>
                <a:gd name="T3" fmla="*/ 1 h 32"/>
                <a:gd name="T4" fmla="*/ 2 w 35"/>
                <a:gd name="T5" fmla="*/ 9 h 32"/>
                <a:gd name="T6" fmla="*/ 2 w 35"/>
                <a:gd name="T7" fmla="*/ 21 h 32"/>
                <a:gd name="T8" fmla="*/ 12 w 35"/>
                <a:gd name="T9" fmla="*/ 29 h 32"/>
                <a:gd name="T10" fmla="*/ 25 w 35"/>
                <a:gd name="T11" fmla="*/ 31 h 32"/>
                <a:gd name="T12" fmla="*/ 33 w 35"/>
                <a:gd name="T13" fmla="*/ 23 h 32"/>
                <a:gd name="T14" fmla="*/ 33 w 35"/>
                <a:gd name="T15" fmla="*/ 12 h 32"/>
                <a:gd name="T16" fmla="*/ 23 w 35"/>
                <a:gd name="T17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" h="32">
                  <a:moveTo>
                    <a:pt x="23" y="3"/>
                  </a:moveTo>
                  <a:cubicBezTo>
                    <a:pt x="18" y="0"/>
                    <a:pt x="13" y="0"/>
                    <a:pt x="10" y="1"/>
                  </a:cubicBezTo>
                  <a:cubicBezTo>
                    <a:pt x="6" y="3"/>
                    <a:pt x="4" y="5"/>
                    <a:pt x="2" y="9"/>
                  </a:cubicBezTo>
                  <a:cubicBezTo>
                    <a:pt x="0" y="13"/>
                    <a:pt x="0" y="17"/>
                    <a:pt x="2" y="21"/>
                  </a:cubicBezTo>
                  <a:cubicBezTo>
                    <a:pt x="3" y="24"/>
                    <a:pt x="6" y="27"/>
                    <a:pt x="12" y="29"/>
                  </a:cubicBezTo>
                  <a:cubicBezTo>
                    <a:pt x="17" y="32"/>
                    <a:pt x="21" y="32"/>
                    <a:pt x="25" y="31"/>
                  </a:cubicBezTo>
                  <a:cubicBezTo>
                    <a:pt x="29" y="29"/>
                    <a:pt x="32" y="27"/>
                    <a:pt x="33" y="23"/>
                  </a:cubicBezTo>
                  <a:cubicBezTo>
                    <a:pt x="35" y="19"/>
                    <a:pt x="35" y="15"/>
                    <a:pt x="33" y="12"/>
                  </a:cubicBezTo>
                  <a:cubicBezTo>
                    <a:pt x="32" y="8"/>
                    <a:pt x="28" y="5"/>
                    <a:pt x="2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latin typeface="Microsoft YaHei Regular"/>
              </a:endParaRPr>
            </a:p>
          </p:txBody>
        </p:sp>
        <p:sp>
          <p:nvSpPr>
            <p:cNvPr id="13" name="Freeform 72">
              <a:extLst>
                <a:ext uri="{FF2B5EF4-FFF2-40B4-BE49-F238E27FC236}">
                  <a16:creationId xmlns="" xmlns:a16="http://schemas.microsoft.com/office/drawing/2014/main" id="{541B57D5-B900-D045-9A5B-C827EDF1F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886"/>
              <a:ext cx="42" cy="77"/>
            </a:xfrm>
            <a:custGeom>
              <a:avLst/>
              <a:gdLst>
                <a:gd name="T0" fmla="*/ 22 w 22"/>
                <a:gd name="T1" fmla="*/ 0 h 40"/>
                <a:gd name="T2" fmla="*/ 22 w 22"/>
                <a:gd name="T3" fmla="*/ 40 h 40"/>
                <a:gd name="T4" fmla="*/ 12 w 22"/>
                <a:gd name="T5" fmla="*/ 40 h 40"/>
                <a:gd name="T6" fmla="*/ 12 w 22"/>
                <a:gd name="T7" fmla="*/ 14 h 40"/>
                <a:gd name="T8" fmla="*/ 6 w 22"/>
                <a:gd name="T9" fmla="*/ 17 h 40"/>
                <a:gd name="T10" fmla="*/ 0 w 22"/>
                <a:gd name="T11" fmla="*/ 20 h 40"/>
                <a:gd name="T12" fmla="*/ 0 w 22"/>
                <a:gd name="T13" fmla="*/ 11 h 40"/>
                <a:gd name="T14" fmla="*/ 9 w 22"/>
                <a:gd name="T15" fmla="*/ 7 h 40"/>
                <a:gd name="T16" fmla="*/ 14 w 22"/>
                <a:gd name="T17" fmla="*/ 0 h 40"/>
                <a:gd name="T18" fmla="*/ 22 w 22"/>
                <a:gd name="T19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" h="40">
                  <a:moveTo>
                    <a:pt x="22" y="0"/>
                  </a:moveTo>
                  <a:cubicBezTo>
                    <a:pt x="22" y="40"/>
                    <a:pt x="22" y="40"/>
                    <a:pt x="22" y="40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0" y="15"/>
                    <a:pt x="8" y="17"/>
                    <a:pt x="6" y="17"/>
                  </a:cubicBezTo>
                  <a:cubicBezTo>
                    <a:pt x="5" y="18"/>
                    <a:pt x="3" y="19"/>
                    <a:pt x="0" y="2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4" y="10"/>
                    <a:pt x="7" y="8"/>
                    <a:pt x="9" y="7"/>
                  </a:cubicBezTo>
                  <a:cubicBezTo>
                    <a:pt x="11" y="5"/>
                    <a:pt x="12" y="3"/>
                    <a:pt x="14" y="0"/>
                  </a:cubicBezTo>
                  <a:lnTo>
                    <a:pt x="2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latin typeface="Microsoft YaHei Regular"/>
              </a:endParaRPr>
            </a:p>
          </p:txBody>
        </p:sp>
        <p:sp>
          <p:nvSpPr>
            <p:cNvPr id="14" name="Freeform 73">
              <a:extLst>
                <a:ext uri="{FF2B5EF4-FFF2-40B4-BE49-F238E27FC236}">
                  <a16:creationId xmlns="" xmlns:a16="http://schemas.microsoft.com/office/drawing/2014/main" id="{3418E0EA-06F1-BA45-AD1D-9B08F2BB0B6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53" y="1886"/>
              <a:ext cx="61" cy="77"/>
            </a:xfrm>
            <a:custGeom>
              <a:avLst/>
              <a:gdLst>
                <a:gd name="T0" fmla="*/ 21 w 32"/>
                <a:gd name="T1" fmla="*/ 14 h 40"/>
                <a:gd name="T2" fmla="*/ 19 w 32"/>
                <a:gd name="T3" fmla="*/ 9 h 40"/>
                <a:gd name="T4" fmla="*/ 16 w 32"/>
                <a:gd name="T5" fmla="*/ 7 h 40"/>
                <a:gd name="T6" fmla="*/ 12 w 32"/>
                <a:gd name="T7" fmla="*/ 9 h 40"/>
                <a:gd name="T8" fmla="*/ 11 w 32"/>
                <a:gd name="T9" fmla="*/ 14 h 40"/>
                <a:gd name="T10" fmla="*/ 12 w 32"/>
                <a:gd name="T11" fmla="*/ 19 h 40"/>
                <a:gd name="T12" fmla="*/ 16 w 32"/>
                <a:gd name="T13" fmla="*/ 20 h 40"/>
                <a:gd name="T14" fmla="*/ 20 w 32"/>
                <a:gd name="T15" fmla="*/ 19 h 40"/>
                <a:gd name="T16" fmla="*/ 21 w 32"/>
                <a:gd name="T17" fmla="*/ 14 h 40"/>
                <a:gd name="T18" fmla="*/ 1 w 32"/>
                <a:gd name="T19" fmla="*/ 31 h 40"/>
                <a:gd name="T20" fmla="*/ 12 w 32"/>
                <a:gd name="T21" fmla="*/ 30 h 40"/>
                <a:gd name="T22" fmla="*/ 13 w 32"/>
                <a:gd name="T23" fmla="*/ 33 h 40"/>
                <a:gd name="T24" fmla="*/ 16 w 32"/>
                <a:gd name="T25" fmla="*/ 34 h 40"/>
                <a:gd name="T26" fmla="*/ 20 w 32"/>
                <a:gd name="T27" fmla="*/ 31 h 40"/>
                <a:gd name="T28" fmla="*/ 21 w 32"/>
                <a:gd name="T29" fmla="*/ 23 h 40"/>
                <a:gd name="T30" fmla="*/ 18 w 32"/>
                <a:gd name="T31" fmla="*/ 26 h 40"/>
                <a:gd name="T32" fmla="*/ 13 w 32"/>
                <a:gd name="T33" fmla="*/ 27 h 40"/>
                <a:gd name="T34" fmla="*/ 4 w 32"/>
                <a:gd name="T35" fmla="*/ 23 h 40"/>
                <a:gd name="T36" fmla="*/ 0 w 32"/>
                <a:gd name="T37" fmla="*/ 14 h 40"/>
                <a:gd name="T38" fmla="*/ 2 w 32"/>
                <a:gd name="T39" fmla="*/ 7 h 40"/>
                <a:gd name="T40" fmla="*/ 7 w 32"/>
                <a:gd name="T41" fmla="*/ 2 h 40"/>
                <a:gd name="T42" fmla="*/ 15 w 32"/>
                <a:gd name="T43" fmla="*/ 0 h 40"/>
                <a:gd name="T44" fmla="*/ 25 w 32"/>
                <a:gd name="T45" fmla="*/ 2 h 40"/>
                <a:gd name="T46" fmla="*/ 30 w 32"/>
                <a:gd name="T47" fmla="*/ 9 h 40"/>
                <a:gd name="T48" fmla="*/ 32 w 32"/>
                <a:gd name="T49" fmla="*/ 20 h 40"/>
                <a:gd name="T50" fmla="*/ 28 w 32"/>
                <a:gd name="T51" fmla="*/ 36 h 40"/>
                <a:gd name="T52" fmla="*/ 16 w 32"/>
                <a:gd name="T53" fmla="*/ 40 h 40"/>
                <a:gd name="T54" fmla="*/ 8 w 32"/>
                <a:gd name="T55" fmla="*/ 39 h 40"/>
                <a:gd name="T56" fmla="*/ 4 w 32"/>
                <a:gd name="T57" fmla="*/ 36 h 40"/>
                <a:gd name="T58" fmla="*/ 1 w 32"/>
                <a:gd name="T59" fmla="*/ 31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2" h="40">
                  <a:moveTo>
                    <a:pt x="21" y="14"/>
                  </a:moveTo>
                  <a:cubicBezTo>
                    <a:pt x="21" y="12"/>
                    <a:pt x="21" y="10"/>
                    <a:pt x="19" y="9"/>
                  </a:cubicBezTo>
                  <a:cubicBezTo>
                    <a:pt x="18" y="8"/>
                    <a:pt x="17" y="7"/>
                    <a:pt x="16" y="7"/>
                  </a:cubicBezTo>
                  <a:cubicBezTo>
                    <a:pt x="14" y="7"/>
                    <a:pt x="13" y="8"/>
                    <a:pt x="12" y="9"/>
                  </a:cubicBezTo>
                  <a:cubicBezTo>
                    <a:pt x="11" y="10"/>
                    <a:pt x="11" y="11"/>
                    <a:pt x="11" y="14"/>
                  </a:cubicBezTo>
                  <a:cubicBezTo>
                    <a:pt x="11" y="16"/>
                    <a:pt x="11" y="17"/>
                    <a:pt x="12" y="19"/>
                  </a:cubicBezTo>
                  <a:cubicBezTo>
                    <a:pt x="13" y="20"/>
                    <a:pt x="14" y="20"/>
                    <a:pt x="16" y="20"/>
                  </a:cubicBezTo>
                  <a:cubicBezTo>
                    <a:pt x="17" y="20"/>
                    <a:pt x="19" y="20"/>
                    <a:pt x="20" y="19"/>
                  </a:cubicBezTo>
                  <a:cubicBezTo>
                    <a:pt x="21" y="18"/>
                    <a:pt x="21" y="16"/>
                    <a:pt x="21" y="14"/>
                  </a:cubicBezTo>
                  <a:close/>
                  <a:moveTo>
                    <a:pt x="1" y="31"/>
                  </a:moveTo>
                  <a:cubicBezTo>
                    <a:pt x="12" y="30"/>
                    <a:pt x="12" y="30"/>
                    <a:pt x="12" y="30"/>
                  </a:cubicBezTo>
                  <a:cubicBezTo>
                    <a:pt x="12" y="31"/>
                    <a:pt x="13" y="32"/>
                    <a:pt x="13" y="33"/>
                  </a:cubicBezTo>
                  <a:cubicBezTo>
                    <a:pt x="14" y="34"/>
                    <a:pt x="15" y="34"/>
                    <a:pt x="16" y="34"/>
                  </a:cubicBezTo>
                  <a:cubicBezTo>
                    <a:pt x="18" y="34"/>
                    <a:pt x="19" y="33"/>
                    <a:pt x="20" y="31"/>
                  </a:cubicBezTo>
                  <a:cubicBezTo>
                    <a:pt x="21" y="30"/>
                    <a:pt x="21" y="27"/>
                    <a:pt x="21" y="23"/>
                  </a:cubicBezTo>
                  <a:cubicBezTo>
                    <a:pt x="20" y="24"/>
                    <a:pt x="19" y="25"/>
                    <a:pt x="18" y="26"/>
                  </a:cubicBezTo>
                  <a:cubicBezTo>
                    <a:pt x="16" y="27"/>
                    <a:pt x="15" y="27"/>
                    <a:pt x="13" y="27"/>
                  </a:cubicBezTo>
                  <a:cubicBezTo>
                    <a:pt x="9" y="27"/>
                    <a:pt x="6" y="26"/>
                    <a:pt x="4" y="23"/>
                  </a:cubicBezTo>
                  <a:cubicBezTo>
                    <a:pt x="2" y="21"/>
                    <a:pt x="0" y="18"/>
                    <a:pt x="0" y="14"/>
                  </a:cubicBezTo>
                  <a:cubicBezTo>
                    <a:pt x="0" y="11"/>
                    <a:pt x="1" y="9"/>
                    <a:pt x="2" y="7"/>
                  </a:cubicBezTo>
                  <a:cubicBezTo>
                    <a:pt x="3" y="5"/>
                    <a:pt x="5" y="3"/>
                    <a:pt x="7" y="2"/>
                  </a:cubicBezTo>
                  <a:cubicBezTo>
                    <a:pt x="9" y="1"/>
                    <a:pt x="12" y="0"/>
                    <a:pt x="15" y="0"/>
                  </a:cubicBezTo>
                  <a:cubicBezTo>
                    <a:pt x="19" y="0"/>
                    <a:pt x="22" y="1"/>
                    <a:pt x="25" y="2"/>
                  </a:cubicBezTo>
                  <a:cubicBezTo>
                    <a:pt x="27" y="4"/>
                    <a:pt x="29" y="6"/>
                    <a:pt x="30" y="9"/>
                  </a:cubicBezTo>
                  <a:cubicBezTo>
                    <a:pt x="32" y="12"/>
                    <a:pt x="32" y="16"/>
                    <a:pt x="32" y="20"/>
                  </a:cubicBezTo>
                  <a:cubicBezTo>
                    <a:pt x="32" y="27"/>
                    <a:pt x="31" y="32"/>
                    <a:pt x="28" y="36"/>
                  </a:cubicBezTo>
                  <a:cubicBezTo>
                    <a:pt x="25" y="39"/>
                    <a:pt x="21" y="40"/>
                    <a:pt x="16" y="40"/>
                  </a:cubicBezTo>
                  <a:cubicBezTo>
                    <a:pt x="13" y="40"/>
                    <a:pt x="10" y="40"/>
                    <a:pt x="8" y="39"/>
                  </a:cubicBezTo>
                  <a:cubicBezTo>
                    <a:pt x="7" y="39"/>
                    <a:pt x="5" y="38"/>
                    <a:pt x="4" y="36"/>
                  </a:cubicBezTo>
                  <a:cubicBezTo>
                    <a:pt x="3" y="35"/>
                    <a:pt x="2" y="33"/>
                    <a:pt x="1" y="3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latin typeface="Microsoft YaHei Regular"/>
              </a:endParaRPr>
            </a:p>
          </p:txBody>
        </p:sp>
        <p:sp>
          <p:nvSpPr>
            <p:cNvPr id="15" name="Freeform 74">
              <a:extLst>
                <a:ext uri="{FF2B5EF4-FFF2-40B4-BE49-F238E27FC236}">
                  <a16:creationId xmlns="" xmlns:a16="http://schemas.microsoft.com/office/drawing/2014/main" id="{A43ADFB6-4248-D64F-A4B5-A3F8A0788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1888"/>
              <a:ext cx="61" cy="75"/>
            </a:xfrm>
            <a:custGeom>
              <a:avLst/>
              <a:gdLst>
                <a:gd name="T0" fmla="*/ 5 w 32"/>
                <a:gd name="T1" fmla="*/ 0 h 39"/>
                <a:gd name="T2" fmla="*/ 30 w 32"/>
                <a:gd name="T3" fmla="*/ 0 h 39"/>
                <a:gd name="T4" fmla="*/ 30 w 32"/>
                <a:gd name="T5" fmla="*/ 9 h 39"/>
                <a:gd name="T6" fmla="*/ 13 w 32"/>
                <a:gd name="T7" fmla="*/ 9 h 39"/>
                <a:gd name="T8" fmla="*/ 12 w 32"/>
                <a:gd name="T9" fmla="*/ 15 h 39"/>
                <a:gd name="T10" fmla="*/ 16 w 32"/>
                <a:gd name="T11" fmla="*/ 13 h 39"/>
                <a:gd name="T12" fmla="*/ 19 w 32"/>
                <a:gd name="T13" fmla="*/ 13 h 39"/>
                <a:gd name="T14" fmla="*/ 29 w 32"/>
                <a:gd name="T15" fmla="*/ 16 h 39"/>
                <a:gd name="T16" fmla="*/ 32 w 32"/>
                <a:gd name="T17" fmla="*/ 25 h 39"/>
                <a:gd name="T18" fmla="*/ 30 w 32"/>
                <a:gd name="T19" fmla="*/ 32 h 39"/>
                <a:gd name="T20" fmla="*/ 25 w 32"/>
                <a:gd name="T21" fmla="*/ 38 h 39"/>
                <a:gd name="T22" fmla="*/ 16 w 32"/>
                <a:gd name="T23" fmla="*/ 39 h 39"/>
                <a:gd name="T24" fmla="*/ 10 w 32"/>
                <a:gd name="T25" fmla="*/ 39 h 39"/>
                <a:gd name="T26" fmla="*/ 5 w 32"/>
                <a:gd name="T27" fmla="*/ 37 h 39"/>
                <a:gd name="T28" fmla="*/ 2 w 32"/>
                <a:gd name="T29" fmla="*/ 33 h 39"/>
                <a:gd name="T30" fmla="*/ 0 w 32"/>
                <a:gd name="T31" fmla="*/ 29 h 39"/>
                <a:gd name="T32" fmla="*/ 11 w 32"/>
                <a:gd name="T33" fmla="*/ 28 h 39"/>
                <a:gd name="T34" fmla="*/ 13 w 32"/>
                <a:gd name="T35" fmla="*/ 32 h 39"/>
                <a:gd name="T36" fmla="*/ 16 w 32"/>
                <a:gd name="T37" fmla="*/ 33 h 39"/>
                <a:gd name="T38" fmla="*/ 20 w 32"/>
                <a:gd name="T39" fmla="*/ 31 h 39"/>
                <a:gd name="T40" fmla="*/ 21 w 32"/>
                <a:gd name="T41" fmla="*/ 26 h 39"/>
                <a:gd name="T42" fmla="*/ 20 w 32"/>
                <a:gd name="T43" fmla="*/ 21 h 39"/>
                <a:gd name="T44" fmla="*/ 16 w 32"/>
                <a:gd name="T45" fmla="*/ 19 h 39"/>
                <a:gd name="T46" fmla="*/ 13 w 32"/>
                <a:gd name="T47" fmla="*/ 20 h 39"/>
                <a:gd name="T48" fmla="*/ 11 w 32"/>
                <a:gd name="T49" fmla="*/ 22 h 39"/>
                <a:gd name="T50" fmla="*/ 1 w 32"/>
                <a:gd name="T51" fmla="*/ 21 h 39"/>
                <a:gd name="T52" fmla="*/ 5 w 32"/>
                <a:gd name="T5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2" h="39">
                  <a:moveTo>
                    <a:pt x="5" y="0"/>
                  </a:moveTo>
                  <a:cubicBezTo>
                    <a:pt x="30" y="0"/>
                    <a:pt x="30" y="0"/>
                    <a:pt x="30" y="0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3" y="14"/>
                    <a:pt x="14" y="14"/>
                    <a:pt x="16" y="13"/>
                  </a:cubicBezTo>
                  <a:cubicBezTo>
                    <a:pt x="17" y="13"/>
                    <a:pt x="18" y="13"/>
                    <a:pt x="19" y="13"/>
                  </a:cubicBezTo>
                  <a:cubicBezTo>
                    <a:pt x="23" y="13"/>
                    <a:pt x="26" y="14"/>
                    <a:pt x="29" y="16"/>
                  </a:cubicBezTo>
                  <a:cubicBezTo>
                    <a:pt x="31" y="19"/>
                    <a:pt x="32" y="22"/>
                    <a:pt x="32" y="25"/>
                  </a:cubicBezTo>
                  <a:cubicBezTo>
                    <a:pt x="32" y="28"/>
                    <a:pt x="32" y="30"/>
                    <a:pt x="30" y="32"/>
                  </a:cubicBezTo>
                  <a:cubicBezTo>
                    <a:pt x="29" y="35"/>
                    <a:pt x="27" y="36"/>
                    <a:pt x="25" y="38"/>
                  </a:cubicBezTo>
                  <a:cubicBezTo>
                    <a:pt x="23" y="39"/>
                    <a:pt x="20" y="39"/>
                    <a:pt x="16" y="39"/>
                  </a:cubicBezTo>
                  <a:cubicBezTo>
                    <a:pt x="14" y="39"/>
                    <a:pt x="12" y="39"/>
                    <a:pt x="10" y="39"/>
                  </a:cubicBezTo>
                  <a:cubicBezTo>
                    <a:pt x="8" y="38"/>
                    <a:pt x="6" y="38"/>
                    <a:pt x="5" y="37"/>
                  </a:cubicBezTo>
                  <a:cubicBezTo>
                    <a:pt x="4" y="36"/>
                    <a:pt x="3" y="35"/>
                    <a:pt x="2" y="33"/>
                  </a:cubicBezTo>
                  <a:cubicBezTo>
                    <a:pt x="1" y="32"/>
                    <a:pt x="1" y="31"/>
                    <a:pt x="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9"/>
                    <a:pt x="12" y="31"/>
                    <a:pt x="13" y="32"/>
                  </a:cubicBezTo>
                  <a:cubicBezTo>
                    <a:pt x="14" y="33"/>
                    <a:pt x="15" y="33"/>
                    <a:pt x="16" y="33"/>
                  </a:cubicBezTo>
                  <a:cubicBezTo>
                    <a:pt x="18" y="33"/>
                    <a:pt x="19" y="32"/>
                    <a:pt x="20" y="31"/>
                  </a:cubicBezTo>
                  <a:cubicBezTo>
                    <a:pt x="21" y="30"/>
                    <a:pt x="21" y="28"/>
                    <a:pt x="21" y="26"/>
                  </a:cubicBezTo>
                  <a:cubicBezTo>
                    <a:pt x="21" y="24"/>
                    <a:pt x="21" y="22"/>
                    <a:pt x="20" y="21"/>
                  </a:cubicBezTo>
                  <a:cubicBezTo>
                    <a:pt x="19" y="20"/>
                    <a:pt x="18" y="19"/>
                    <a:pt x="16" y="19"/>
                  </a:cubicBezTo>
                  <a:cubicBezTo>
                    <a:pt x="15" y="19"/>
                    <a:pt x="14" y="20"/>
                    <a:pt x="13" y="20"/>
                  </a:cubicBezTo>
                  <a:cubicBezTo>
                    <a:pt x="12" y="21"/>
                    <a:pt x="11" y="21"/>
                    <a:pt x="11" y="22"/>
                  </a:cubicBezTo>
                  <a:cubicBezTo>
                    <a:pt x="1" y="21"/>
                    <a:pt x="1" y="21"/>
                    <a:pt x="1" y="21"/>
                  </a:cubicBezTo>
                  <a:lnTo>
                    <a:pt x="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latin typeface="Microsoft YaHei Regular"/>
              </a:endParaRPr>
            </a:p>
          </p:txBody>
        </p:sp>
        <p:sp>
          <p:nvSpPr>
            <p:cNvPr id="16" name="Freeform 75">
              <a:extLst>
                <a:ext uri="{FF2B5EF4-FFF2-40B4-BE49-F238E27FC236}">
                  <a16:creationId xmlns="" xmlns:a16="http://schemas.microsoft.com/office/drawing/2014/main" id="{55509B13-14CA-B246-A7A8-9A78EB98F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1886"/>
              <a:ext cx="61" cy="77"/>
            </a:xfrm>
            <a:custGeom>
              <a:avLst/>
              <a:gdLst>
                <a:gd name="T0" fmla="*/ 11 w 32"/>
                <a:gd name="T1" fmla="*/ 12 h 40"/>
                <a:gd name="T2" fmla="*/ 0 w 32"/>
                <a:gd name="T3" fmla="*/ 11 h 40"/>
                <a:gd name="T4" fmla="*/ 5 w 32"/>
                <a:gd name="T5" fmla="*/ 3 h 40"/>
                <a:gd name="T6" fmla="*/ 16 w 32"/>
                <a:gd name="T7" fmla="*/ 0 h 40"/>
                <a:gd name="T8" fmla="*/ 26 w 32"/>
                <a:gd name="T9" fmla="*/ 3 h 40"/>
                <a:gd name="T10" fmla="*/ 30 w 32"/>
                <a:gd name="T11" fmla="*/ 10 h 40"/>
                <a:gd name="T12" fmla="*/ 28 w 32"/>
                <a:gd name="T13" fmla="*/ 15 h 40"/>
                <a:gd name="T14" fmla="*/ 24 w 32"/>
                <a:gd name="T15" fmla="*/ 19 h 40"/>
                <a:gd name="T16" fmla="*/ 28 w 32"/>
                <a:gd name="T17" fmla="*/ 20 h 40"/>
                <a:gd name="T18" fmla="*/ 31 w 32"/>
                <a:gd name="T19" fmla="*/ 23 h 40"/>
                <a:gd name="T20" fmla="*/ 32 w 32"/>
                <a:gd name="T21" fmla="*/ 28 h 40"/>
                <a:gd name="T22" fmla="*/ 30 w 32"/>
                <a:gd name="T23" fmla="*/ 34 h 40"/>
                <a:gd name="T24" fmla="*/ 25 w 32"/>
                <a:gd name="T25" fmla="*/ 39 h 40"/>
                <a:gd name="T26" fmla="*/ 16 w 32"/>
                <a:gd name="T27" fmla="*/ 40 h 40"/>
                <a:gd name="T28" fmla="*/ 8 w 32"/>
                <a:gd name="T29" fmla="*/ 39 h 40"/>
                <a:gd name="T30" fmla="*/ 3 w 32"/>
                <a:gd name="T31" fmla="*/ 36 h 40"/>
                <a:gd name="T32" fmla="*/ 0 w 32"/>
                <a:gd name="T33" fmla="*/ 30 h 40"/>
                <a:gd name="T34" fmla="*/ 11 w 32"/>
                <a:gd name="T35" fmla="*/ 28 h 40"/>
                <a:gd name="T36" fmla="*/ 13 w 32"/>
                <a:gd name="T37" fmla="*/ 33 h 40"/>
                <a:gd name="T38" fmla="*/ 16 w 32"/>
                <a:gd name="T39" fmla="*/ 34 h 40"/>
                <a:gd name="T40" fmla="*/ 20 w 32"/>
                <a:gd name="T41" fmla="*/ 32 h 40"/>
                <a:gd name="T42" fmla="*/ 21 w 32"/>
                <a:gd name="T43" fmla="*/ 28 h 40"/>
                <a:gd name="T44" fmla="*/ 20 w 32"/>
                <a:gd name="T45" fmla="*/ 24 h 40"/>
                <a:gd name="T46" fmla="*/ 16 w 32"/>
                <a:gd name="T47" fmla="*/ 23 h 40"/>
                <a:gd name="T48" fmla="*/ 12 w 32"/>
                <a:gd name="T49" fmla="*/ 23 h 40"/>
                <a:gd name="T50" fmla="*/ 13 w 32"/>
                <a:gd name="T51" fmla="*/ 15 h 40"/>
                <a:gd name="T52" fmla="*/ 14 w 32"/>
                <a:gd name="T53" fmla="*/ 16 h 40"/>
                <a:gd name="T54" fmla="*/ 18 w 32"/>
                <a:gd name="T55" fmla="*/ 14 h 40"/>
                <a:gd name="T56" fmla="*/ 19 w 32"/>
                <a:gd name="T57" fmla="*/ 11 h 40"/>
                <a:gd name="T58" fmla="*/ 18 w 32"/>
                <a:gd name="T59" fmla="*/ 8 h 40"/>
                <a:gd name="T60" fmla="*/ 15 w 32"/>
                <a:gd name="T61" fmla="*/ 7 h 40"/>
                <a:gd name="T62" fmla="*/ 12 w 32"/>
                <a:gd name="T63" fmla="*/ 8 h 40"/>
                <a:gd name="T64" fmla="*/ 11 w 32"/>
                <a:gd name="T65" fmla="*/ 1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2" h="40">
                  <a:moveTo>
                    <a:pt x="11" y="12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1" y="7"/>
                    <a:pt x="3" y="5"/>
                    <a:pt x="5" y="3"/>
                  </a:cubicBezTo>
                  <a:cubicBezTo>
                    <a:pt x="8" y="1"/>
                    <a:pt x="11" y="0"/>
                    <a:pt x="16" y="0"/>
                  </a:cubicBezTo>
                  <a:cubicBezTo>
                    <a:pt x="21" y="0"/>
                    <a:pt x="24" y="1"/>
                    <a:pt x="26" y="3"/>
                  </a:cubicBezTo>
                  <a:cubicBezTo>
                    <a:pt x="29" y="5"/>
                    <a:pt x="30" y="8"/>
                    <a:pt x="30" y="10"/>
                  </a:cubicBezTo>
                  <a:cubicBezTo>
                    <a:pt x="30" y="12"/>
                    <a:pt x="29" y="14"/>
                    <a:pt x="28" y="15"/>
                  </a:cubicBezTo>
                  <a:cubicBezTo>
                    <a:pt x="27" y="16"/>
                    <a:pt x="26" y="18"/>
                    <a:pt x="24" y="19"/>
                  </a:cubicBezTo>
                  <a:cubicBezTo>
                    <a:pt x="26" y="19"/>
                    <a:pt x="27" y="19"/>
                    <a:pt x="28" y="20"/>
                  </a:cubicBezTo>
                  <a:cubicBezTo>
                    <a:pt x="29" y="21"/>
                    <a:pt x="30" y="22"/>
                    <a:pt x="31" y="23"/>
                  </a:cubicBezTo>
                  <a:cubicBezTo>
                    <a:pt x="31" y="24"/>
                    <a:pt x="32" y="26"/>
                    <a:pt x="32" y="28"/>
                  </a:cubicBezTo>
                  <a:cubicBezTo>
                    <a:pt x="32" y="30"/>
                    <a:pt x="31" y="32"/>
                    <a:pt x="30" y="34"/>
                  </a:cubicBezTo>
                  <a:cubicBezTo>
                    <a:pt x="29" y="36"/>
                    <a:pt x="27" y="38"/>
                    <a:pt x="25" y="39"/>
                  </a:cubicBezTo>
                  <a:cubicBezTo>
                    <a:pt x="23" y="40"/>
                    <a:pt x="20" y="40"/>
                    <a:pt x="16" y="40"/>
                  </a:cubicBezTo>
                  <a:cubicBezTo>
                    <a:pt x="13" y="40"/>
                    <a:pt x="10" y="40"/>
                    <a:pt x="8" y="39"/>
                  </a:cubicBezTo>
                  <a:cubicBezTo>
                    <a:pt x="6" y="38"/>
                    <a:pt x="4" y="37"/>
                    <a:pt x="3" y="36"/>
                  </a:cubicBezTo>
                  <a:cubicBezTo>
                    <a:pt x="2" y="34"/>
                    <a:pt x="1" y="32"/>
                    <a:pt x="0" y="30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30"/>
                    <a:pt x="12" y="32"/>
                    <a:pt x="13" y="33"/>
                  </a:cubicBezTo>
                  <a:cubicBezTo>
                    <a:pt x="13" y="34"/>
                    <a:pt x="15" y="34"/>
                    <a:pt x="16" y="34"/>
                  </a:cubicBezTo>
                  <a:cubicBezTo>
                    <a:pt x="17" y="34"/>
                    <a:pt x="19" y="33"/>
                    <a:pt x="20" y="32"/>
                  </a:cubicBezTo>
                  <a:cubicBezTo>
                    <a:pt x="20" y="31"/>
                    <a:pt x="21" y="30"/>
                    <a:pt x="21" y="28"/>
                  </a:cubicBezTo>
                  <a:cubicBezTo>
                    <a:pt x="21" y="26"/>
                    <a:pt x="20" y="25"/>
                    <a:pt x="20" y="24"/>
                  </a:cubicBezTo>
                  <a:cubicBezTo>
                    <a:pt x="19" y="23"/>
                    <a:pt x="17" y="23"/>
                    <a:pt x="16" y="23"/>
                  </a:cubicBezTo>
                  <a:cubicBezTo>
                    <a:pt x="15" y="23"/>
                    <a:pt x="14" y="23"/>
                    <a:pt x="12" y="23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6"/>
                    <a:pt x="14" y="16"/>
                    <a:pt x="14" y="16"/>
                  </a:cubicBezTo>
                  <a:cubicBezTo>
                    <a:pt x="16" y="16"/>
                    <a:pt x="17" y="15"/>
                    <a:pt x="18" y="14"/>
                  </a:cubicBezTo>
                  <a:cubicBezTo>
                    <a:pt x="19" y="13"/>
                    <a:pt x="19" y="12"/>
                    <a:pt x="19" y="11"/>
                  </a:cubicBezTo>
                  <a:cubicBezTo>
                    <a:pt x="19" y="10"/>
                    <a:pt x="19" y="9"/>
                    <a:pt x="18" y="8"/>
                  </a:cubicBezTo>
                  <a:cubicBezTo>
                    <a:pt x="17" y="8"/>
                    <a:pt x="16" y="7"/>
                    <a:pt x="15" y="7"/>
                  </a:cubicBezTo>
                  <a:cubicBezTo>
                    <a:pt x="14" y="7"/>
                    <a:pt x="13" y="8"/>
                    <a:pt x="12" y="8"/>
                  </a:cubicBezTo>
                  <a:cubicBezTo>
                    <a:pt x="11" y="9"/>
                    <a:pt x="11" y="10"/>
                    <a:pt x="11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latin typeface="Microsoft YaHei Regular"/>
              </a:endParaRPr>
            </a:p>
          </p:txBody>
        </p:sp>
        <p:sp>
          <p:nvSpPr>
            <p:cNvPr id="17" name="Freeform 76">
              <a:extLst>
                <a:ext uri="{FF2B5EF4-FFF2-40B4-BE49-F238E27FC236}">
                  <a16:creationId xmlns="" xmlns:a16="http://schemas.microsoft.com/office/drawing/2014/main" id="{F4F9286F-7E6B-B345-9715-6519BC3B3E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1957"/>
              <a:ext cx="19" cy="10"/>
            </a:xfrm>
            <a:custGeom>
              <a:avLst/>
              <a:gdLst>
                <a:gd name="T0" fmla="*/ 0 w 19"/>
                <a:gd name="T1" fmla="*/ 10 h 10"/>
                <a:gd name="T2" fmla="*/ 9 w 19"/>
                <a:gd name="T3" fmla="*/ 8 h 10"/>
                <a:gd name="T4" fmla="*/ 19 w 19"/>
                <a:gd name="T5" fmla="*/ 6 h 10"/>
                <a:gd name="T6" fmla="*/ 13 w 19"/>
                <a:gd name="T7" fmla="*/ 2 h 10"/>
                <a:gd name="T8" fmla="*/ 7 w 19"/>
                <a:gd name="T9" fmla="*/ 0 h 10"/>
                <a:gd name="T10" fmla="*/ 0 w 19"/>
                <a:gd name="T1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0">
                  <a:moveTo>
                    <a:pt x="0" y="10"/>
                  </a:moveTo>
                  <a:lnTo>
                    <a:pt x="9" y="8"/>
                  </a:lnTo>
                  <a:lnTo>
                    <a:pt x="19" y="6"/>
                  </a:lnTo>
                  <a:lnTo>
                    <a:pt x="13" y="2"/>
                  </a:lnTo>
                  <a:lnTo>
                    <a:pt x="7" y="0"/>
                  </a:lnTo>
                  <a:lnTo>
                    <a:pt x="0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latin typeface="Microsoft YaHei Regular"/>
              </a:endParaRPr>
            </a:p>
          </p:txBody>
        </p:sp>
        <p:sp>
          <p:nvSpPr>
            <p:cNvPr id="18" name="Freeform 77">
              <a:extLst>
                <a:ext uri="{FF2B5EF4-FFF2-40B4-BE49-F238E27FC236}">
                  <a16:creationId xmlns="" xmlns:a16="http://schemas.microsoft.com/office/drawing/2014/main" id="{B1585581-22DD-2D4E-92EE-AA7EC859E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684"/>
              <a:ext cx="48" cy="36"/>
            </a:xfrm>
            <a:custGeom>
              <a:avLst/>
              <a:gdLst>
                <a:gd name="T0" fmla="*/ 22 w 25"/>
                <a:gd name="T1" fmla="*/ 11 h 19"/>
                <a:gd name="T2" fmla="*/ 24 w 25"/>
                <a:gd name="T3" fmla="*/ 8 h 19"/>
                <a:gd name="T4" fmla="*/ 24 w 25"/>
                <a:gd name="T5" fmla="*/ 4 h 19"/>
                <a:gd name="T6" fmla="*/ 21 w 25"/>
                <a:gd name="T7" fmla="*/ 1 h 19"/>
                <a:gd name="T8" fmla="*/ 16 w 25"/>
                <a:gd name="T9" fmla="*/ 1 h 19"/>
                <a:gd name="T10" fmla="*/ 8 w 25"/>
                <a:gd name="T11" fmla="*/ 4 h 19"/>
                <a:gd name="T12" fmla="*/ 0 w 25"/>
                <a:gd name="T13" fmla="*/ 7 h 19"/>
                <a:gd name="T14" fmla="*/ 5 w 25"/>
                <a:gd name="T15" fmla="*/ 19 h 19"/>
                <a:gd name="T16" fmla="*/ 13 w 25"/>
                <a:gd name="T17" fmla="*/ 16 h 19"/>
                <a:gd name="T18" fmla="*/ 22 w 25"/>
                <a:gd name="T19" fmla="*/ 1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19">
                  <a:moveTo>
                    <a:pt x="22" y="11"/>
                  </a:moveTo>
                  <a:cubicBezTo>
                    <a:pt x="23" y="10"/>
                    <a:pt x="24" y="9"/>
                    <a:pt x="24" y="8"/>
                  </a:cubicBezTo>
                  <a:cubicBezTo>
                    <a:pt x="25" y="7"/>
                    <a:pt x="25" y="5"/>
                    <a:pt x="24" y="4"/>
                  </a:cubicBezTo>
                  <a:cubicBezTo>
                    <a:pt x="23" y="2"/>
                    <a:pt x="22" y="1"/>
                    <a:pt x="21" y="1"/>
                  </a:cubicBezTo>
                  <a:cubicBezTo>
                    <a:pt x="19" y="0"/>
                    <a:pt x="18" y="0"/>
                    <a:pt x="16" y="1"/>
                  </a:cubicBezTo>
                  <a:cubicBezTo>
                    <a:pt x="15" y="1"/>
                    <a:pt x="13" y="2"/>
                    <a:pt x="8" y="4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8" y="14"/>
                    <a:pt x="21" y="12"/>
                    <a:pt x="22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latin typeface="Microsoft YaHei Regular"/>
              </a:endParaRPr>
            </a:p>
          </p:txBody>
        </p:sp>
        <p:sp>
          <p:nvSpPr>
            <p:cNvPr id="19" name="Freeform 78">
              <a:extLst>
                <a:ext uri="{FF2B5EF4-FFF2-40B4-BE49-F238E27FC236}">
                  <a16:creationId xmlns="" xmlns:a16="http://schemas.microsoft.com/office/drawing/2014/main" id="{BD6B1C4E-5A4B-5245-9BA1-4464A96EC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971"/>
              <a:ext cx="40" cy="46"/>
            </a:xfrm>
            <a:custGeom>
              <a:avLst/>
              <a:gdLst>
                <a:gd name="T0" fmla="*/ 10 w 21"/>
                <a:gd name="T1" fmla="*/ 22 h 24"/>
                <a:gd name="T2" fmla="*/ 14 w 21"/>
                <a:gd name="T3" fmla="*/ 24 h 24"/>
                <a:gd name="T4" fmla="*/ 18 w 21"/>
                <a:gd name="T5" fmla="*/ 23 h 24"/>
                <a:gd name="T6" fmla="*/ 20 w 21"/>
                <a:gd name="T7" fmla="*/ 19 h 24"/>
                <a:gd name="T8" fmla="*/ 20 w 21"/>
                <a:gd name="T9" fmla="*/ 14 h 24"/>
                <a:gd name="T10" fmla="*/ 16 w 21"/>
                <a:gd name="T11" fmla="*/ 7 h 24"/>
                <a:gd name="T12" fmla="*/ 11 w 21"/>
                <a:gd name="T13" fmla="*/ 0 h 24"/>
                <a:gd name="T14" fmla="*/ 0 w 21"/>
                <a:gd name="T15" fmla="*/ 6 h 24"/>
                <a:gd name="T16" fmla="*/ 4 w 21"/>
                <a:gd name="T17" fmla="*/ 14 h 24"/>
                <a:gd name="T18" fmla="*/ 10 w 21"/>
                <a:gd name="T19" fmla="*/ 2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24">
                  <a:moveTo>
                    <a:pt x="10" y="22"/>
                  </a:moveTo>
                  <a:cubicBezTo>
                    <a:pt x="11" y="23"/>
                    <a:pt x="12" y="24"/>
                    <a:pt x="14" y="24"/>
                  </a:cubicBezTo>
                  <a:cubicBezTo>
                    <a:pt x="15" y="24"/>
                    <a:pt x="16" y="24"/>
                    <a:pt x="18" y="23"/>
                  </a:cubicBezTo>
                  <a:cubicBezTo>
                    <a:pt x="19" y="22"/>
                    <a:pt x="20" y="21"/>
                    <a:pt x="20" y="19"/>
                  </a:cubicBezTo>
                  <a:cubicBezTo>
                    <a:pt x="21" y="18"/>
                    <a:pt x="21" y="16"/>
                    <a:pt x="20" y="14"/>
                  </a:cubicBezTo>
                  <a:cubicBezTo>
                    <a:pt x="19" y="14"/>
                    <a:pt x="18" y="11"/>
                    <a:pt x="16" y="7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7" y="18"/>
                    <a:pt x="9" y="21"/>
                    <a:pt x="10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latin typeface="Microsoft YaHei Regular"/>
              </a:endParaRPr>
            </a:p>
          </p:txBody>
        </p:sp>
        <p:sp>
          <p:nvSpPr>
            <p:cNvPr id="20" name="Freeform 79">
              <a:extLst>
                <a:ext uri="{FF2B5EF4-FFF2-40B4-BE49-F238E27FC236}">
                  <a16:creationId xmlns="" xmlns:a16="http://schemas.microsoft.com/office/drawing/2014/main" id="{D1A699E9-DB85-4040-9262-40871C1EC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1157"/>
              <a:ext cx="40" cy="28"/>
            </a:xfrm>
            <a:custGeom>
              <a:avLst/>
              <a:gdLst>
                <a:gd name="T0" fmla="*/ 40 w 40"/>
                <a:gd name="T1" fmla="*/ 0 h 28"/>
                <a:gd name="T2" fmla="*/ 0 w 40"/>
                <a:gd name="T3" fmla="*/ 3 h 28"/>
                <a:gd name="T4" fmla="*/ 30 w 40"/>
                <a:gd name="T5" fmla="*/ 28 h 28"/>
                <a:gd name="T6" fmla="*/ 40 w 40"/>
                <a:gd name="T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8">
                  <a:moveTo>
                    <a:pt x="40" y="0"/>
                  </a:moveTo>
                  <a:lnTo>
                    <a:pt x="0" y="3"/>
                  </a:lnTo>
                  <a:lnTo>
                    <a:pt x="30" y="28"/>
                  </a:lnTo>
                  <a:lnTo>
                    <a:pt x="4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latin typeface="Microsoft YaHei Regular"/>
              </a:endParaRPr>
            </a:p>
          </p:txBody>
        </p:sp>
        <p:sp>
          <p:nvSpPr>
            <p:cNvPr id="21" name="Freeform 80">
              <a:extLst>
                <a:ext uri="{FF2B5EF4-FFF2-40B4-BE49-F238E27FC236}">
                  <a16:creationId xmlns="" xmlns:a16="http://schemas.microsoft.com/office/drawing/2014/main" id="{7607AAF9-5DFA-654C-B20A-717F792E6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112"/>
              <a:ext cx="41" cy="63"/>
            </a:xfrm>
            <a:custGeom>
              <a:avLst/>
              <a:gdLst>
                <a:gd name="T0" fmla="*/ 8 w 21"/>
                <a:gd name="T1" fmla="*/ 10 h 33"/>
                <a:gd name="T2" fmla="*/ 4 w 21"/>
                <a:gd name="T3" fmla="*/ 12 h 33"/>
                <a:gd name="T4" fmla="*/ 2 w 21"/>
                <a:gd name="T5" fmla="*/ 15 h 33"/>
                <a:gd name="T6" fmla="*/ 1 w 21"/>
                <a:gd name="T7" fmla="*/ 20 h 33"/>
                <a:gd name="T8" fmla="*/ 1 w 21"/>
                <a:gd name="T9" fmla="*/ 23 h 33"/>
                <a:gd name="T10" fmla="*/ 2 w 21"/>
                <a:gd name="T11" fmla="*/ 27 h 33"/>
                <a:gd name="T12" fmla="*/ 9 w 21"/>
                <a:gd name="T13" fmla="*/ 32 h 33"/>
                <a:gd name="T14" fmla="*/ 13 w 21"/>
                <a:gd name="T15" fmla="*/ 33 h 33"/>
                <a:gd name="T16" fmla="*/ 16 w 21"/>
                <a:gd name="T17" fmla="*/ 33 h 33"/>
                <a:gd name="T18" fmla="*/ 19 w 21"/>
                <a:gd name="T19" fmla="*/ 30 h 33"/>
                <a:gd name="T20" fmla="*/ 20 w 21"/>
                <a:gd name="T21" fmla="*/ 27 h 33"/>
                <a:gd name="T22" fmla="*/ 21 w 21"/>
                <a:gd name="T23" fmla="*/ 25 h 33"/>
                <a:gd name="T24" fmla="*/ 20 w 21"/>
                <a:gd name="T25" fmla="*/ 20 h 33"/>
                <a:gd name="T26" fmla="*/ 14 w 21"/>
                <a:gd name="T27" fmla="*/ 16 h 33"/>
                <a:gd name="T28" fmla="*/ 15 w 21"/>
                <a:gd name="T29" fmla="*/ 12 h 33"/>
                <a:gd name="T30" fmla="*/ 17 w 21"/>
                <a:gd name="T31" fmla="*/ 11 h 33"/>
                <a:gd name="T32" fmla="*/ 18 w 21"/>
                <a:gd name="T33" fmla="*/ 8 h 33"/>
                <a:gd name="T34" fmla="*/ 18 w 21"/>
                <a:gd name="T35" fmla="*/ 5 h 33"/>
                <a:gd name="T36" fmla="*/ 18 w 21"/>
                <a:gd name="T37" fmla="*/ 2 h 33"/>
                <a:gd name="T38" fmla="*/ 15 w 21"/>
                <a:gd name="T39" fmla="*/ 3 h 33"/>
                <a:gd name="T40" fmla="*/ 10 w 21"/>
                <a:gd name="T41" fmla="*/ 8 h 33"/>
                <a:gd name="T42" fmla="*/ 9 w 21"/>
                <a:gd name="T43" fmla="*/ 9 h 33"/>
                <a:gd name="T44" fmla="*/ 8 w 21"/>
                <a:gd name="T45" fmla="*/ 1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1" h="33">
                  <a:moveTo>
                    <a:pt x="8" y="10"/>
                  </a:moveTo>
                  <a:cubicBezTo>
                    <a:pt x="6" y="10"/>
                    <a:pt x="4" y="12"/>
                    <a:pt x="4" y="12"/>
                  </a:cubicBezTo>
                  <a:cubicBezTo>
                    <a:pt x="2" y="14"/>
                    <a:pt x="2" y="15"/>
                    <a:pt x="2" y="15"/>
                  </a:cubicBezTo>
                  <a:cubicBezTo>
                    <a:pt x="2" y="16"/>
                    <a:pt x="1" y="20"/>
                    <a:pt x="1" y="20"/>
                  </a:cubicBezTo>
                  <a:cubicBezTo>
                    <a:pt x="1" y="20"/>
                    <a:pt x="0" y="23"/>
                    <a:pt x="1" y="23"/>
                  </a:cubicBezTo>
                  <a:cubicBezTo>
                    <a:pt x="1" y="24"/>
                    <a:pt x="2" y="26"/>
                    <a:pt x="2" y="27"/>
                  </a:cubicBezTo>
                  <a:cubicBezTo>
                    <a:pt x="4" y="29"/>
                    <a:pt x="9" y="32"/>
                    <a:pt x="9" y="32"/>
                  </a:cubicBezTo>
                  <a:cubicBezTo>
                    <a:pt x="10" y="33"/>
                    <a:pt x="12" y="33"/>
                    <a:pt x="13" y="33"/>
                  </a:cubicBezTo>
                  <a:cubicBezTo>
                    <a:pt x="14" y="33"/>
                    <a:pt x="15" y="33"/>
                    <a:pt x="16" y="33"/>
                  </a:cubicBezTo>
                  <a:cubicBezTo>
                    <a:pt x="19" y="33"/>
                    <a:pt x="19" y="30"/>
                    <a:pt x="19" y="30"/>
                  </a:cubicBezTo>
                  <a:cubicBezTo>
                    <a:pt x="19" y="28"/>
                    <a:pt x="20" y="27"/>
                    <a:pt x="20" y="27"/>
                  </a:cubicBezTo>
                  <a:cubicBezTo>
                    <a:pt x="21" y="26"/>
                    <a:pt x="21" y="25"/>
                    <a:pt x="21" y="25"/>
                  </a:cubicBezTo>
                  <a:cubicBezTo>
                    <a:pt x="20" y="23"/>
                    <a:pt x="20" y="20"/>
                    <a:pt x="20" y="20"/>
                  </a:cubicBezTo>
                  <a:cubicBezTo>
                    <a:pt x="18" y="19"/>
                    <a:pt x="14" y="16"/>
                    <a:pt x="14" y="16"/>
                  </a:cubicBezTo>
                  <a:cubicBezTo>
                    <a:pt x="12" y="12"/>
                    <a:pt x="15" y="12"/>
                    <a:pt x="15" y="12"/>
                  </a:cubicBezTo>
                  <a:cubicBezTo>
                    <a:pt x="16" y="12"/>
                    <a:pt x="17" y="11"/>
                    <a:pt x="17" y="11"/>
                  </a:cubicBezTo>
                  <a:cubicBezTo>
                    <a:pt x="19" y="11"/>
                    <a:pt x="18" y="8"/>
                    <a:pt x="18" y="8"/>
                  </a:cubicBezTo>
                  <a:cubicBezTo>
                    <a:pt x="18" y="6"/>
                    <a:pt x="18" y="5"/>
                    <a:pt x="18" y="5"/>
                  </a:cubicBezTo>
                  <a:cubicBezTo>
                    <a:pt x="19" y="2"/>
                    <a:pt x="18" y="2"/>
                    <a:pt x="18" y="2"/>
                  </a:cubicBezTo>
                  <a:cubicBezTo>
                    <a:pt x="17" y="0"/>
                    <a:pt x="15" y="3"/>
                    <a:pt x="15" y="3"/>
                  </a:cubicBezTo>
                  <a:cubicBezTo>
                    <a:pt x="14" y="4"/>
                    <a:pt x="10" y="8"/>
                    <a:pt x="10" y="8"/>
                  </a:cubicBezTo>
                  <a:cubicBezTo>
                    <a:pt x="10" y="8"/>
                    <a:pt x="9" y="9"/>
                    <a:pt x="9" y="9"/>
                  </a:cubicBezTo>
                  <a:cubicBezTo>
                    <a:pt x="8" y="10"/>
                    <a:pt x="8" y="10"/>
                    <a:pt x="8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latin typeface="Microsoft YaHei Regular"/>
              </a:endParaRPr>
            </a:p>
          </p:txBody>
        </p:sp>
        <p:sp>
          <p:nvSpPr>
            <p:cNvPr id="22" name="Freeform 81">
              <a:extLst>
                <a:ext uri="{FF2B5EF4-FFF2-40B4-BE49-F238E27FC236}">
                  <a16:creationId xmlns="" xmlns:a16="http://schemas.microsoft.com/office/drawing/2014/main" id="{38BD1E88-FA17-5549-A1E2-CF4CBC68A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2049"/>
              <a:ext cx="9" cy="21"/>
            </a:xfrm>
            <a:custGeom>
              <a:avLst/>
              <a:gdLst>
                <a:gd name="T0" fmla="*/ 0 w 5"/>
                <a:gd name="T1" fmla="*/ 0 h 11"/>
                <a:gd name="T2" fmla="*/ 2 w 5"/>
                <a:gd name="T3" fmla="*/ 5 h 11"/>
                <a:gd name="T4" fmla="*/ 3 w 5"/>
                <a:gd name="T5" fmla="*/ 7 h 11"/>
                <a:gd name="T6" fmla="*/ 3 w 5"/>
                <a:gd name="T7" fmla="*/ 10 h 11"/>
                <a:gd name="T8" fmla="*/ 5 w 5"/>
                <a:gd name="T9" fmla="*/ 9 h 11"/>
                <a:gd name="T10" fmla="*/ 4 w 5"/>
                <a:gd name="T11" fmla="*/ 3 h 11"/>
                <a:gd name="T12" fmla="*/ 3 w 5"/>
                <a:gd name="T13" fmla="*/ 0 h 11"/>
                <a:gd name="T14" fmla="*/ 0 w 5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11">
                  <a:moveTo>
                    <a:pt x="0" y="0"/>
                  </a:moveTo>
                  <a:cubicBezTo>
                    <a:pt x="1" y="3"/>
                    <a:pt x="2" y="4"/>
                    <a:pt x="2" y="5"/>
                  </a:cubicBezTo>
                  <a:cubicBezTo>
                    <a:pt x="3" y="6"/>
                    <a:pt x="3" y="7"/>
                    <a:pt x="3" y="7"/>
                  </a:cubicBezTo>
                  <a:cubicBezTo>
                    <a:pt x="4" y="9"/>
                    <a:pt x="3" y="8"/>
                    <a:pt x="3" y="10"/>
                  </a:cubicBezTo>
                  <a:cubicBezTo>
                    <a:pt x="4" y="11"/>
                    <a:pt x="4" y="10"/>
                    <a:pt x="5" y="9"/>
                  </a:cubicBezTo>
                  <a:cubicBezTo>
                    <a:pt x="4" y="8"/>
                    <a:pt x="4" y="5"/>
                    <a:pt x="4" y="3"/>
                  </a:cubicBezTo>
                  <a:cubicBezTo>
                    <a:pt x="3" y="2"/>
                    <a:pt x="3" y="1"/>
                    <a:pt x="3" y="0"/>
                  </a:cubicBezTo>
                  <a:cubicBezTo>
                    <a:pt x="2" y="0"/>
                    <a:pt x="1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latin typeface="Microsoft YaHei Regular"/>
              </a:endParaRPr>
            </a:p>
          </p:txBody>
        </p:sp>
        <p:sp>
          <p:nvSpPr>
            <p:cNvPr id="23" name="Freeform 82">
              <a:extLst>
                <a:ext uri="{FF2B5EF4-FFF2-40B4-BE49-F238E27FC236}">
                  <a16:creationId xmlns="" xmlns:a16="http://schemas.microsoft.com/office/drawing/2014/main" id="{EF26752C-A04B-D148-8305-8984EEB427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2064"/>
              <a:ext cx="34" cy="12"/>
            </a:xfrm>
            <a:custGeom>
              <a:avLst/>
              <a:gdLst>
                <a:gd name="T0" fmla="*/ 0 w 18"/>
                <a:gd name="T1" fmla="*/ 6 h 6"/>
                <a:gd name="T2" fmla="*/ 5 w 18"/>
                <a:gd name="T3" fmla="*/ 5 h 6"/>
                <a:gd name="T4" fmla="*/ 17 w 18"/>
                <a:gd name="T5" fmla="*/ 3 h 6"/>
                <a:gd name="T6" fmla="*/ 18 w 18"/>
                <a:gd name="T7" fmla="*/ 2 h 6"/>
                <a:gd name="T8" fmla="*/ 18 w 18"/>
                <a:gd name="T9" fmla="*/ 1 h 6"/>
                <a:gd name="T10" fmla="*/ 17 w 18"/>
                <a:gd name="T11" fmla="*/ 0 h 6"/>
                <a:gd name="T12" fmla="*/ 0 w 18"/>
                <a:gd name="T1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6">
                  <a:moveTo>
                    <a:pt x="0" y="6"/>
                  </a:moveTo>
                  <a:cubicBezTo>
                    <a:pt x="1" y="6"/>
                    <a:pt x="4" y="5"/>
                    <a:pt x="5" y="5"/>
                  </a:cubicBezTo>
                  <a:cubicBezTo>
                    <a:pt x="9" y="5"/>
                    <a:pt x="15" y="4"/>
                    <a:pt x="17" y="3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8" y="0"/>
                    <a:pt x="17" y="0"/>
                  </a:cubicBezTo>
                  <a:cubicBezTo>
                    <a:pt x="13" y="3"/>
                    <a:pt x="3" y="4"/>
                    <a:pt x="0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latin typeface="Microsoft YaHei Regular"/>
              </a:endParaRPr>
            </a:p>
          </p:txBody>
        </p:sp>
        <p:sp>
          <p:nvSpPr>
            <p:cNvPr id="24" name="Freeform 83">
              <a:extLst>
                <a:ext uri="{FF2B5EF4-FFF2-40B4-BE49-F238E27FC236}">
                  <a16:creationId xmlns="" xmlns:a16="http://schemas.microsoft.com/office/drawing/2014/main" id="{D3C58694-D8F7-604B-BFAE-A28C53207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647"/>
              <a:ext cx="63" cy="71"/>
            </a:xfrm>
            <a:custGeom>
              <a:avLst/>
              <a:gdLst>
                <a:gd name="T0" fmla="*/ 12 w 33"/>
                <a:gd name="T1" fmla="*/ 35 h 37"/>
                <a:gd name="T2" fmla="*/ 24 w 33"/>
                <a:gd name="T3" fmla="*/ 34 h 37"/>
                <a:gd name="T4" fmla="*/ 32 w 33"/>
                <a:gd name="T5" fmla="*/ 22 h 37"/>
                <a:gd name="T6" fmla="*/ 31 w 33"/>
                <a:gd name="T7" fmla="*/ 8 h 37"/>
                <a:gd name="T8" fmla="*/ 21 w 33"/>
                <a:gd name="T9" fmla="*/ 1 h 37"/>
                <a:gd name="T10" fmla="*/ 9 w 33"/>
                <a:gd name="T11" fmla="*/ 2 h 37"/>
                <a:gd name="T12" fmla="*/ 1 w 33"/>
                <a:gd name="T13" fmla="*/ 14 h 37"/>
                <a:gd name="T14" fmla="*/ 2 w 33"/>
                <a:gd name="T15" fmla="*/ 28 h 37"/>
                <a:gd name="T16" fmla="*/ 12 w 33"/>
                <a:gd name="T17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" h="37">
                  <a:moveTo>
                    <a:pt x="12" y="35"/>
                  </a:moveTo>
                  <a:cubicBezTo>
                    <a:pt x="16" y="37"/>
                    <a:pt x="20" y="36"/>
                    <a:pt x="24" y="34"/>
                  </a:cubicBezTo>
                  <a:cubicBezTo>
                    <a:pt x="27" y="32"/>
                    <a:pt x="30" y="28"/>
                    <a:pt x="32" y="22"/>
                  </a:cubicBezTo>
                  <a:cubicBezTo>
                    <a:pt x="33" y="16"/>
                    <a:pt x="33" y="12"/>
                    <a:pt x="31" y="8"/>
                  </a:cubicBezTo>
                  <a:cubicBezTo>
                    <a:pt x="29" y="4"/>
                    <a:pt x="26" y="2"/>
                    <a:pt x="21" y="1"/>
                  </a:cubicBezTo>
                  <a:cubicBezTo>
                    <a:pt x="17" y="0"/>
                    <a:pt x="13" y="0"/>
                    <a:pt x="9" y="2"/>
                  </a:cubicBezTo>
                  <a:cubicBezTo>
                    <a:pt x="5" y="4"/>
                    <a:pt x="3" y="8"/>
                    <a:pt x="1" y="14"/>
                  </a:cubicBezTo>
                  <a:cubicBezTo>
                    <a:pt x="0" y="20"/>
                    <a:pt x="0" y="24"/>
                    <a:pt x="2" y="28"/>
                  </a:cubicBezTo>
                  <a:cubicBezTo>
                    <a:pt x="4" y="32"/>
                    <a:pt x="7" y="34"/>
                    <a:pt x="12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latin typeface="Microsoft YaHei Regular"/>
              </a:endParaRPr>
            </a:p>
          </p:txBody>
        </p:sp>
        <p:sp>
          <p:nvSpPr>
            <p:cNvPr id="25" name="Freeform 84">
              <a:extLst>
                <a:ext uri="{FF2B5EF4-FFF2-40B4-BE49-F238E27FC236}">
                  <a16:creationId xmlns="" xmlns:a16="http://schemas.microsoft.com/office/drawing/2014/main" id="{9874620A-12F2-0E4D-A276-1AE07D7272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3" y="521"/>
              <a:ext cx="1726" cy="1733"/>
            </a:xfrm>
            <a:custGeom>
              <a:avLst/>
              <a:gdLst>
                <a:gd name="T0" fmla="*/ 811 w 904"/>
                <a:gd name="T1" fmla="*/ 404 h 905"/>
                <a:gd name="T2" fmla="*/ 773 w 904"/>
                <a:gd name="T3" fmla="*/ 280 h 905"/>
                <a:gd name="T4" fmla="*/ 778 w 904"/>
                <a:gd name="T5" fmla="*/ 210 h 905"/>
                <a:gd name="T6" fmla="*/ 721 w 904"/>
                <a:gd name="T7" fmla="*/ 187 h 905"/>
                <a:gd name="T8" fmla="*/ 685 w 904"/>
                <a:gd name="T9" fmla="*/ 149 h 905"/>
                <a:gd name="T10" fmla="*/ 616 w 904"/>
                <a:gd name="T11" fmla="*/ 113 h 905"/>
                <a:gd name="T12" fmla="*/ 564 w 904"/>
                <a:gd name="T13" fmla="*/ 108 h 905"/>
                <a:gd name="T14" fmla="*/ 460 w 904"/>
                <a:gd name="T15" fmla="*/ 45 h 905"/>
                <a:gd name="T16" fmla="*/ 374 w 904"/>
                <a:gd name="T17" fmla="*/ 52 h 905"/>
                <a:gd name="T18" fmla="*/ 347 w 904"/>
                <a:gd name="T19" fmla="*/ 78 h 905"/>
                <a:gd name="T20" fmla="*/ 361 w 904"/>
                <a:gd name="T21" fmla="*/ 92 h 905"/>
                <a:gd name="T22" fmla="*/ 311 w 904"/>
                <a:gd name="T23" fmla="*/ 104 h 905"/>
                <a:gd name="T24" fmla="*/ 249 w 904"/>
                <a:gd name="T25" fmla="*/ 97 h 905"/>
                <a:gd name="T26" fmla="*/ 174 w 904"/>
                <a:gd name="T27" fmla="*/ 151 h 905"/>
                <a:gd name="T28" fmla="*/ 120 w 904"/>
                <a:gd name="T29" fmla="*/ 211 h 905"/>
                <a:gd name="T30" fmla="*/ 120 w 904"/>
                <a:gd name="T31" fmla="*/ 282 h 905"/>
                <a:gd name="T32" fmla="*/ 131 w 904"/>
                <a:gd name="T33" fmla="*/ 289 h 905"/>
                <a:gd name="T34" fmla="*/ 95 w 904"/>
                <a:gd name="T35" fmla="*/ 411 h 905"/>
                <a:gd name="T36" fmla="*/ 40 w 904"/>
                <a:gd name="T37" fmla="*/ 454 h 905"/>
                <a:gd name="T38" fmla="*/ 50 w 904"/>
                <a:gd name="T39" fmla="*/ 519 h 905"/>
                <a:gd name="T40" fmla="*/ 101 w 904"/>
                <a:gd name="T41" fmla="*/ 526 h 905"/>
                <a:gd name="T42" fmla="*/ 237 w 904"/>
                <a:gd name="T43" fmla="*/ 764 h 905"/>
                <a:gd name="T44" fmla="*/ 217 w 904"/>
                <a:gd name="T45" fmla="*/ 741 h 905"/>
                <a:gd name="T46" fmla="*/ 195 w 904"/>
                <a:gd name="T47" fmla="*/ 742 h 905"/>
                <a:gd name="T48" fmla="*/ 288 w 904"/>
                <a:gd name="T49" fmla="*/ 830 h 905"/>
                <a:gd name="T50" fmla="*/ 283 w 904"/>
                <a:gd name="T51" fmla="*/ 801 h 905"/>
                <a:gd name="T52" fmla="*/ 308 w 904"/>
                <a:gd name="T53" fmla="*/ 811 h 905"/>
                <a:gd name="T54" fmla="*/ 316 w 904"/>
                <a:gd name="T55" fmla="*/ 787 h 905"/>
                <a:gd name="T56" fmla="*/ 309 w 904"/>
                <a:gd name="T57" fmla="*/ 843 h 905"/>
                <a:gd name="T58" fmla="*/ 351 w 904"/>
                <a:gd name="T59" fmla="*/ 858 h 905"/>
                <a:gd name="T60" fmla="*/ 420 w 904"/>
                <a:gd name="T61" fmla="*/ 807 h 905"/>
                <a:gd name="T62" fmla="*/ 412 w 904"/>
                <a:gd name="T63" fmla="*/ 875 h 905"/>
                <a:gd name="T64" fmla="*/ 399 w 904"/>
                <a:gd name="T65" fmla="*/ 866 h 905"/>
                <a:gd name="T66" fmla="*/ 429 w 904"/>
                <a:gd name="T67" fmla="*/ 859 h 905"/>
                <a:gd name="T68" fmla="*/ 478 w 904"/>
                <a:gd name="T69" fmla="*/ 857 h 905"/>
                <a:gd name="T70" fmla="*/ 476 w 904"/>
                <a:gd name="T71" fmla="*/ 832 h 905"/>
                <a:gd name="T72" fmla="*/ 528 w 904"/>
                <a:gd name="T73" fmla="*/ 866 h 905"/>
                <a:gd name="T74" fmla="*/ 485 w 904"/>
                <a:gd name="T75" fmla="*/ 851 h 905"/>
                <a:gd name="T76" fmla="*/ 515 w 904"/>
                <a:gd name="T77" fmla="*/ 820 h 905"/>
                <a:gd name="T78" fmla="*/ 598 w 904"/>
                <a:gd name="T79" fmla="*/ 840 h 905"/>
                <a:gd name="T80" fmla="*/ 587 w 904"/>
                <a:gd name="T81" fmla="*/ 835 h 905"/>
                <a:gd name="T82" fmla="*/ 583 w 904"/>
                <a:gd name="T83" fmla="*/ 805 h 905"/>
                <a:gd name="T84" fmla="*/ 599 w 904"/>
                <a:gd name="T85" fmla="*/ 797 h 905"/>
                <a:gd name="T86" fmla="*/ 615 w 904"/>
                <a:gd name="T87" fmla="*/ 825 h 905"/>
                <a:gd name="T88" fmla="*/ 655 w 904"/>
                <a:gd name="T89" fmla="*/ 793 h 905"/>
                <a:gd name="T90" fmla="*/ 653 w 904"/>
                <a:gd name="T91" fmla="*/ 761 h 905"/>
                <a:gd name="T92" fmla="*/ 663 w 904"/>
                <a:gd name="T93" fmla="*/ 752 h 905"/>
                <a:gd name="T94" fmla="*/ 667 w 904"/>
                <a:gd name="T95" fmla="*/ 737 h 905"/>
                <a:gd name="T96" fmla="*/ 675 w 904"/>
                <a:gd name="T97" fmla="*/ 737 h 905"/>
                <a:gd name="T98" fmla="*/ 676 w 904"/>
                <a:gd name="T99" fmla="*/ 722 h 905"/>
                <a:gd name="T100" fmla="*/ 690 w 904"/>
                <a:gd name="T101" fmla="*/ 738 h 905"/>
                <a:gd name="T102" fmla="*/ 665 w 904"/>
                <a:gd name="T103" fmla="*/ 771 h 905"/>
                <a:gd name="T104" fmla="*/ 688 w 904"/>
                <a:gd name="T105" fmla="*/ 807 h 905"/>
                <a:gd name="T106" fmla="*/ 679 w 904"/>
                <a:gd name="T107" fmla="*/ 769 h 905"/>
                <a:gd name="T108" fmla="*/ 705 w 904"/>
                <a:gd name="T109" fmla="*/ 766 h 905"/>
                <a:gd name="T110" fmla="*/ 777 w 904"/>
                <a:gd name="T111" fmla="*/ 296 h 905"/>
                <a:gd name="T112" fmla="*/ 809 w 904"/>
                <a:gd name="T113" fmla="*/ 386 h 905"/>
                <a:gd name="T114" fmla="*/ 842 w 904"/>
                <a:gd name="T115" fmla="*/ 517 h 905"/>
                <a:gd name="T116" fmla="*/ 806 w 904"/>
                <a:gd name="T117" fmla="*/ 478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04" h="905">
                  <a:moveTo>
                    <a:pt x="452" y="0"/>
                  </a:moveTo>
                  <a:cubicBezTo>
                    <a:pt x="202" y="0"/>
                    <a:pt x="0" y="203"/>
                    <a:pt x="0" y="453"/>
                  </a:cubicBezTo>
                  <a:cubicBezTo>
                    <a:pt x="0" y="703"/>
                    <a:pt x="202" y="905"/>
                    <a:pt x="452" y="905"/>
                  </a:cubicBezTo>
                  <a:cubicBezTo>
                    <a:pt x="702" y="905"/>
                    <a:pt x="904" y="703"/>
                    <a:pt x="904" y="453"/>
                  </a:cubicBezTo>
                  <a:cubicBezTo>
                    <a:pt x="904" y="203"/>
                    <a:pt x="702" y="0"/>
                    <a:pt x="452" y="0"/>
                  </a:cubicBezTo>
                  <a:close/>
                  <a:moveTo>
                    <a:pt x="857" y="430"/>
                  </a:moveTo>
                  <a:cubicBezTo>
                    <a:pt x="849" y="431"/>
                    <a:pt x="849" y="431"/>
                    <a:pt x="849" y="431"/>
                  </a:cubicBezTo>
                  <a:cubicBezTo>
                    <a:pt x="845" y="400"/>
                    <a:pt x="845" y="400"/>
                    <a:pt x="845" y="400"/>
                  </a:cubicBezTo>
                  <a:cubicBezTo>
                    <a:pt x="834" y="402"/>
                    <a:pt x="834" y="402"/>
                    <a:pt x="834" y="402"/>
                  </a:cubicBezTo>
                  <a:cubicBezTo>
                    <a:pt x="837" y="430"/>
                    <a:pt x="837" y="430"/>
                    <a:pt x="837" y="430"/>
                  </a:cubicBezTo>
                  <a:cubicBezTo>
                    <a:pt x="828" y="431"/>
                    <a:pt x="828" y="431"/>
                    <a:pt x="828" y="431"/>
                  </a:cubicBezTo>
                  <a:cubicBezTo>
                    <a:pt x="825" y="403"/>
                    <a:pt x="825" y="403"/>
                    <a:pt x="825" y="403"/>
                  </a:cubicBezTo>
                  <a:cubicBezTo>
                    <a:pt x="811" y="404"/>
                    <a:pt x="811" y="404"/>
                    <a:pt x="811" y="404"/>
                  </a:cubicBezTo>
                  <a:cubicBezTo>
                    <a:pt x="815" y="436"/>
                    <a:pt x="815" y="436"/>
                    <a:pt x="815" y="436"/>
                  </a:cubicBezTo>
                  <a:cubicBezTo>
                    <a:pt x="806" y="437"/>
                    <a:pt x="806" y="437"/>
                    <a:pt x="806" y="437"/>
                  </a:cubicBezTo>
                  <a:cubicBezTo>
                    <a:pt x="802" y="394"/>
                    <a:pt x="802" y="394"/>
                    <a:pt x="802" y="394"/>
                  </a:cubicBezTo>
                  <a:cubicBezTo>
                    <a:pt x="853" y="388"/>
                    <a:pt x="853" y="388"/>
                    <a:pt x="853" y="388"/>
                  </a:cubicBezTo>
                  <a:lnTo>
                    <a:pt x="857" y="430"/>
                  </a:lnTo>
                  <a:close/>
                  <a:moveTo>
                    <a:pt x="798" y="241"/>
                  </a:moveTo>
                  <a:cubicBezTo>
                    <a:pt x="801" y="246"/>
                    <a:pt x="803" y="250"/>
                    <a:pt x="804" y="253"/>
                  </a:cubicBezTo>
                  <a:cubicBezTo>
                    <a:pt x="804" y="256"/>
                    <a:pt x="804" y="258"/>
                    <a:pt x="803" y="261"/>
                  </a:cubicBezTo>
                  <a:cubicBezTo>
                    <a:pt x="802" y="264"/>
                    <a:pt x="800" y="266"/>
                    <a:pt x="797" y="267"/>
                  </a:cubicBezTo>
                  <a:cubicBezTo>
                    <a:pt x="794" y="270"/>
                    <a:pt x="791" y="270"/>
                    <a:pt x="787" y="269"/>
                  </a:cubicBezTo>
                  <a:cubicBezTo>
                    <a:pt x="784" y="268"/>
                    <a:pt x="780" y="266"/>
                    <a:pt x="777" y="262"/>
                  </a:cubicBezTo>
                  <a:cubicBezTo>
                    <a:pt x="777" y="265"/>
                    <a:pt x="777" y="267"/>
                    <a:pt x="777" y="270"/>
                  </a:cubicBezTo>
                  <a:cubicBezTo>
                    <a:pt x="776" y="272"/>
                    <a:pt x="775" y="275"/>
                    <a:pt x="773" y="280"/>
                  </a:cubicBezTo>
                  <a:cubicBezTo>
                    <a:pt x="768" y="291"/>
                    <a:pt x="768" y="291"/>
                    <a:pt x="768" y="291"/>
                  </a:cubicBezTo>
                  <a:cubicBezTo>
                    <a:pt x="761" y="279"/>
                    <a:pt x="761" y="279"/>
                    <a:pt x="761" y="279"/>
                  </a:cubicBezTo>
                  <a:cubicBezTo>
                    <a:pt x="766" y="266"/>
                    <a:pt x="766" y="266"/>
                    <a:pt x="766" y="266"/>
                  </a:cubicBezTo>
                  <a:cubicBezTo>
                    <a:pt x="768" y="262"/>
                    <a:pt x="769" y="259"/>
                    <a:pt x="769" y="257"/>
                  </a:cubicBezTo>
                  <a:cubicBezTo>
                    <a:pt x="770" y="256"/>
                    <a:pt x="770" y="254"/>
                    <a:pt x="770" y="253"/>
                  </a:cubicBezTo>
                  <a:cubicBezTo>
                    <a:pt x="769" y="252"/>
                    <a:pt x="768" y="250"/>
                    <a:pt x="767" y="248"/>
                  </a:cubicBezTo>
                  <a:cubicBezTo>
                    <a:pt x="766" y="246"/>
                    <a:pt x="766" y="246"/>
                    <a:pt x="766" y="246"/>
                  </a:cubicBezTo>
                  <a:cubicBezTo>
                    <a:pt x="747" y="257"/>
                    <a:pt x="747" y="257"/>
                    <a:pt x="747" y="257"/>
                  </a:cubicBezTo>
                  <a:cubicBezTo>
                    <a:pt x="741" y="247"/>
                    <a:pt x="741" y="247"/>
                    <a:pt x="741" y="247"/>
                  </a:cubicBezTo>
                  <a:cubicBezTo>
                    <a:pt x="785" y="220"/>
                    <a:pt x="785" y="220"/>
                    <a:pt x="785" y="220"/>
                  </a:cubicBezTo>
                  <a:lnTo>
                    <a:pt x="798" y="241"/>
                  </a:lnTo>
                  <a:close/>
                  <a:moveTo>
                    <a:pt x="750" y="176"/>
                  </a:moveTo>
                  <a:cubicBezTo>
                    <a:pt x="778" y="210"/>
                    <a:pt x="778" y="210"/>
                    <a:pt x="778" y="210"/>
                  </a:cubicBezTo>
                  <a:cubicBezTo>
                    <a:pt x="771" y="216"/>
                    <a:pt x="771" y="216"/>
                    <a:pt x="771" y="216"/>
                  </a:cubicBezTo>
                  <a:cubicBezTo>
                    <a:pt x="761" y="203"/>
                    <a:pt x="761" y="203"/>
                    <a:pt x="761" y="203"/>
                  </a:cubicBezTo>
                  <a:cubicBezTo>
                    <a:pt x="728" y="230"/>
                    <a:pt x="728" y="230"/>
                    <a:pt x="728" y="230"/>
                  </a:cubicBezTo>
                  <a:cubicBezTo>
                    <a:pt x="720" y="222"/>
                    <a:pt x="720" y="222"/>
                    <a:pt x="720" y="222"/>
                  </a:cubicBezTo>
                  <a:cubicBezTo>
                    <a:pt x="754" y="194"/>
                    <a:pt x="754" y="194"/>
                    <a:pt x="754" y="194"/>
                  </a:cubicBezTo>
                  <a:cubicBezTo>
                    <a:pt x="743" y="181"/>
                    <a:pt x="743" y="181"/>
                    <a:pt x="743" y="181"/>
                  </a:cubicBezTo>
                  <a:lnTo>
                    <a:pt x="750" y="176"/>
                  </a:lnTo>
                  <a:close/>
                  <a:moveTo>
                    <a:pt x="742" y="168"/>
                  </a:moveTo>
                  <a:cubicBezTo>
                    <a:pt x="736" y="174"/>
                    <a:pt x="736" y="174"/>
                    <a:pt x="736" y="174"/>
                  </a:cubicBezTo>
                  <a:cubicBezTo>
                    <a:pt x="713" y="153"/>
                    <a:pt x="713" y="153"/>
                    <a:pt x="713" y="153"/>
                  </a:cubicBezTo>
                  <a:cubicBezTo>
                    <a:pt x="706" y="162"/>
                    <a:pt x="706" y="162"/>
                    <a:pt x="706" y="162"/>
                  </a:cubicBezTo>
                  <a:cubicBezTo>
                    <a:pt x="726" y="181"/>
                    <a:pt x="726" y="181"/>
                    <a:pt x="726" y="181"/>
                  </a:cubicBezTo>
                  <a:cubicBezTo>
                    <a:pt x="721" y="187"/>
                    <a:pt x="721" y="187"/>
                    <a:pt x="721" y="187"/>
                  </a:cubicBezTo>
                  <a:cubicBezTo>
                    <a:pt x="700" y="168"/>
                    <a:pt x="700" y="168"/>
                    <a:pt x="700" y="168"/>
                  </a:cubicBezTo>
                  <a:cubicBezTo>
                    <a:pt x="690" y="178"/>
                    <a:pt x="690" y="178"/>
                    <a:pt x="690" y="178"/>
                  </a:cubicBezTo>
                  <a:cubicBezTo>
                    <a:pt x="713" y="200"/>
                    <a:pt x="713" y="200"/>
                    <a:pt x="713" y="200"/>
                  </a:cubicBezTo>
                  <a:cubicBezTo>
                    <a:pt x="708" y="206"/>
                    <a:pt x="708" y="206"/>
                    <a:pt x="708" y="206"/>
                  </a:cubicBezTo>
                  <a:cubicBezTo>
                    <a:pt x="676" y="177"/>
                    <a:pt x="676" y="177"/>
                    <a:pt x="676" y="177"/>
                  </a:cubicBezTo>
                  <a:cubicBezTo>
                    <a:pt x="711" y="139"/>
                    <a:pt x="711" y="139"/>
                    <a:pt x="711" y="139"/>
                  </a:cubicBezTo>
                  <a:lnTo>
                    <a:pt x="742" y="168"/>
                  </a:lnTo>
                  <a:close/>
                  <a:moveTo>
                    <a:pt x="664" y="106"/>
                  </a:moveTo>
                  <a:cubicBezTo>
                    <a:pt x="679" y="116"/>
                    <a:pt x="679" y="116"/>
                    <a:pt x="679" y="116"/>
                  </a:cubicBezTo>
                  <a:cubicBezTo>
                    <a:pt x="685" y="120"/>
                    <a:pt x="689" y="123"/>
                    <a:pt x="690" y="124"/>
                  </a:cubicBezTo>
                  <a:cubicBezTo>
                    <a:pt x="692" y="127"/>
                    <a:pt x="693" y="130"/>
                    <a:pt x="694" y="133"/>
                  </a:cubicBezTo>
                  <a:cubicBezTo>
                    <a:pt x="694" y="137"/>
                    <a:pt x="693" y="140"/>
                    <a:pt x="691" y="143"/>
                  </a:cubicBezTo>
                  <a:cubicBezTo>
                    <a:pt x="689" y="146"/>
                    <a:pt x="687" y="148"/>
                    <a:pt x="685" y="149"/>
                  </a:cubicBezTo>
                  <a:cubicBezTo>
                    <a:pt x="682" y="150"/>
                    <a:pt x="680" y="150"/>
                    <a:pt x="678" y="150"/>
                  </a:cubicBezTo>
                  <a:cubicBezTo>
                    <a:pt x="676" y="150"/>
                    <a:pt x="673" y="150"/>
                    <a:pt x="672" y="149"/>
                  </a:cubicBezTo>
                  <a:cubicBezTo>
                    <a:pt x="669" y="148"/>
                    <a:pt x="666" y="146"/>
                    <a:pt x="661" y="143"/>
                  </a:cubicBezTo>
                  <a:cubicBezTo>
                    <a:pt x="655" y="138"/>
                    <a:pt x="655" y="138"/>
                    <a:pt x="655" y="138"/>
                  </a:cubicBezTo>
                  <a:cubicBezTo>
                    <a:pt x="644" y="154"/>
                    <a:pt x="644" y="154"/>
                    <a:pt x="644" y="154"/>
                  </a:cubicBezTo>
                  <a:cubicBezTo>
                    <a:pt x="635" y="148"/>
                    <a:pt x="635" y="148"/>
                    <a:pt x="635" y="148"/>
                  </a:cubicBezTo>
                  <a:lnTo>
                    <a:pt x="664" y="106"/>
                  </a:lnTo>
                  <a:close/>
                  <a:moveTo>
                    <a:pt x="631" y="87"/>
                  </a:moveTo>
                  <a:cubicBezTo>
                    <a:pt x="628" y="95"/>
                    <a:pt x="628" y="95"/>
                    <a:pt x="628" y="95"/>
                  </a:cubicBezTo>
                  <a:cubicBezTo>
                    <a:pt x="603" y="84"/>
                    <a:pt x="603" y="84"/>
                    <a:pt x="603" y="84"/>
                  </a:cubicBezTo>
                  <a:cubicBezTo>
                    <a:pt x="598" y="95"/>
                    <a:pt x="598" y="95"/>
                    <a:pt x="598" y="95"/>
                  </a:cubicBezTo>
                  <a:cubicBezTo>
                    <a:pt x="620" y="105"/>
                    <a:pt x="620" y="105"/>
                    <a:pt x="620" y="105"/>
                  </a:cubicBezTo>
                  <a:cubicBezTo>
                    <a:pt x="616" y="113"/>
                    <a:pt x="616" y="113"/>
                    <a:pt x="616" y="113"/>
                  </a:cubicBezTo>
                  <a:cubicBezTo>
                    <a:pt x="594" y="103"/>
                    <a:pt x="594" y="103"/>
                    <a:pt x="594" y="103"/>
                  </a:cubicBezTo>
                  <a:cubicBezTo>
                    <a:pt x="585" y="124"/>
                    <a:pt x="585" y="124"/>
                    <a:pt x="585" y="124"/>
                  </a:cubicBezTo>
                  <a:cubicBezTo>
                    <a:pt x="575" y="119"/>
                    <a:pt x="575" y="119"/>
                    <a:pt x="575" y="119"/>
                  </a:cubicBezTo>
                  <a:cubicBezTo>
                    <a:pt x="596" y="72"/>
                    <a:pt x="596" y="72"/>
                    <a:pt x="596" y="72"/>
                  </a:cubicBezTo>
                  <a:lnTo>
                    <a:pt x="631" y="87"/>
                  </a:lnTo>
                  <a:close/>
                  <a:moveTo>
                    <a:pt x="523" y="77"/>
                  </a:moveTo>
                  <a:cubicBezTo>
                    <a:pt x="524" y="72"/>
                    <a:pt x="526" y="68"/>
                    <a:pt x="529" y="65"/>
                  </a:cubicBezTo>
                  <a:cubicBezTo>
                    <a:pt x="531" y="63"/>
                    <a:pt x="533" y="61"/>
                    <a:pt x="536" y="60"/>
                  </a:cubicBezTo>
                  <a:cubicBezTo>
                    <a:pt x="538" y="58"/>
                    <a:pt x="541" y="57"/>
                    <a:pt x="544" y="57"/>
                  </a:cubicBezTo>
                  <a:cubicBezTo>
                    <a:pt x="548" y="57"/>
                    <a:pt x="552" y="57"/>
                    <a:pt x="556" y="58"/>
                  </a:cubicBezTo>
                  <a:cubicBezTo>
                    <a:pt x="564" y="60"/>
                    <a:pt x="570" y="64"/>
                    <a:pt x="574" y="70"/>
                  </a:cubicBezTo>
                  <a:cubicBezTo>
                    <a:pt x="578" y="76"/>
                    <a:pt x="578" y="83"/>
                    <a:pt x="576" y="91"/>
                  </a:cubicBezTo>
                  <a:cubicBezTo>
                    <a:pt x="574" y="99"/>
                    <a:pt x="570" y="105"/>
                    <a:pt x="564" y="108"/>
                  </a:cubicBezTo>
                  <a:cubicBezTo>
                    <a:pt x="558" y="112"/>
                    <a:pt x="551" y="112"/>
                    <a:pt x="542" y="110"/>
                  </a:cubicBezTo>
                  <a:cubicBezTo>
                    <a:pt x="534" y="108"/>
                    <a:pt x="528" y="104"/>
                    <a:pt x="525" y="98"/>
                  </a:cubicBezTo>
                  <a:cubicBezTo>
                    <a:pt x="521" y="92"/>
                    <a:pt x="521" y="85"/>
                    <a:pt x="523" y="77"/>
                  </a:cubicBezTo>
                  <a:close/>
                  <a:moveTo>
                    <a:pt x="460" y="45"/>
                  </a:moveTo>
                  <a:cubicBezTo>
                    <a:pt x="472" y="66"/>
                    <a:pt x="472" y="66"/>
                    <a:pt x="472" y="66"/>
                  </a:cubicBezTo>
                  <a:cubicBezTo>
                    <a:pt x="486" y="46"/>
                    <a:pt x="486" y="46"/>
                    <a:pt x="486" y="46"/>
                  </a:cubicBezTo>
                  <a:cubicBezTo>
                    <a:pt x="499" y="47"/>
                    <a:pt x="499" y="47"/>
                    <a:pt x="499" y="47"/>
                  </a:cubicBezTo>
                  <a:cubicBezTo>
                    <a:pt x="477" y="76"/>
                    <a:pt x="477" y="76"/>
                    <a:pt x="477" y="76"/>
                  </a:cubicBezTo>
                  <a:cubicBezTo>
                    <a:pt x="475" y="97"/>
                    <a:pt x="475" y="97"/>
                    <a:pt x="475" y="97"/>
                  </a:cubicBezTo>
                  <a:cubicBezTo>
                    <a:pt x="464" y="97"/>
                    <a:pt x="464" y="97"/>
                    <a:pt x="464" y="97"/>
                  </a:cubicBezTo>
                  <a:cubicBezTo>
                    <a:pt x="465" y="75"/>
                    <a:pt x="465" y="75"/>
                    <a:pt x="465" y="75"/>
                  </a:cubicBezTo>
                  <a:cubicBezTo>
                    <a:pt x="446" y="44"/>
                    <a:pt x="446" y="44"/>
                    <a:pt x="446" y="44"/>
                  </a:cubicBezTo>
                  <a:lnTo>
                    <a:pt x="460" y="45"/>
                  </a:lnTo>
                  <a:close/>
                  <a:moveTo>
                    <a:pt x="440" y="44"/>
                  </a:moveTo>
                  <a:cubicBezTo>
                    <a:pt x="441" y="53"/>
                    <a:pt x="441" y="53"/>
                    <a:pt x="441" y="53"/>
                  </a:cubicBezTo>
                  <a:cubicBezTo>
                    <a:pt x="424" y="54"/>
                    <a:pt x="424" y="54"/>
                    <a:pt x="424" y="54"/>
                  </a:cubicBezTo>
                  <a:cubicBezTo>
                    <a:pt x="427" y="97"/>
                    <a:pt x="427" y="97"/>
                    <a:pt x="427" y="97"/>
                  </a:cubicBezTo>
                  <a:cubicBezTo>
                    <a:pt x="416" y="98"/>
                    <a:pt x="416" y="98"/>
                    <a:pt x="416" y="98"/>
                  </a:cubicBezTo>
                  <a:cubicBezTo>
                    <a:pt x="413" y="55"/>
                    <a:pt x="413" y="55"/>
                    <a:pt x="413" y="55"/>
                  </a:cubicBezTo>
                  <a:cubicBezTo>
                    <a:pt x="396" y="57"/>
                    <a:pt x="396" y="57"/>
                    <a:pt x="396" y="57"/>
                  </a:cubicBezTo>
                  <a:cubicBezTo>
                    <a:pt x="395" y="48"/>
                    <a:pt x="395" y="48"/>
                    <a:pt x="395" y="48"/>
                  </a:cubicBezTo>
                  <a:lnTo>
                    <a:pt x="440" y="44"/>
                  </a:lnTo>
                  <a:close/>
                  <a:moveTo>
                    <a:pt x="386" y="50"/>
                  </a:moveTo>
                  <a:cubicBezTo>
                    <a:pt x="394" y="101"/>
                    <a:pt x="394" y="101"/>
                    <a:pt x="394" y="101"/>
                  </a:cubicBezTo>
                  <a:cubicBezTo>
                    <a:pt x="383" y="103"/>
                    <a:pt x="383" y="103"/>
                    <a:pt x="383" y="103"/>
                  </a:cubicBezTo>
                  <a:cubicBezTo>
                    <a:pt x="374" y="52"/>
                    <a:pt x="374" y="52"/>
                    <a:pt x="374" y="52"/>
                  </a:cubicBezTo>
                  <a:lnTo>
                    <a:pt x="386" y="50"/>
                  </a:lnTo>
                  <a:close/>
                  <a:moveTo>
                    <a:pt x="324" y="71"/>
                  </a:moveTo>
                  <a:cubicBezTo>
                    <a:pt x="325" y="68"/>
                    <a:pt x="327" y="66"/>
                    <a:pt x="329" y="64"/>
                  </a:cubicBezTo>
                  <a:cubicBezTo>
                    <a:pt x="332" y="62"/>
                    <a:pt x="335" y="60"/>
                    <a:pt x="339" y="59"/>
                  </a:cubicBezTo>
                  <a:cubicBezTo>
                    <a:pt x="346" y="57"/>
                    <a:pt x="352" y="57"/>
                    <a:pt x="356" y="59"/>
                  </a:cubicBezTo>
                  <a:cubicBezTo>
                    <a:pt x="360" y="61"/>
                    <a:pt x="363" y="64"/>
                    <a:pt x="365" y="68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353" y="69"/>
                    <a:pt x="351" y="68"/>
                    <a:pt x="349" y="67"/>
                  </a:cubicBezTo>
                  <a:cubicBezTo>
                    <a:pt x="347" y="66"/>
                    <a:pt x="345" y="66"/>
                    <a:pt x="342" y="67"/>
                  </a:cubicBezTo>
                  <a:cubicBezTo>
                    <a:pt x="338" y="68"/>
                    <a:pt x="336" y="69"/>
                    <a:pt x="335" y="71"/>
                  </a:cubicBezTo>
                  <a:cubicBezTo>
                    <a:pt x="334" y="72"/>
                    <a:pt x="333" y="73"/>
                    <a:pt x="334" y="75"/>
                  </a:cubicBezTo>
                  <a:cubicBezTo>
                    <a:pt x="334" y="76"/>
                    <a:pt x="335" y="77"/>
                    <a:pt x="336" y="77"/>
                  </a:cubicBezTo>
                  <a:cubicBezTo>
                    <a:pt x="338" y="78"/>
                    <a:pt x="342" y="78"/>
                    <a:pt x="347" y="78"/>
                  </a:cubicBezTo>
                  <a:cubicBezTo>
                    <a:pt x="353" y="78"/>
                    <a:pt x="357" y="78"/>
                    <a:pt x="360" y="78"/>
                  </a:cubicBezTo>
                  <a:cubicBezTo>
                    <a:pt x="363" y="79"/>
                    <a:pt x="366" y="80"/>
                    <a:pt x="368" y="82"/>
                  </a:cubicBezTo>
                  <a:cubicBezTo>
                    <a:pt x="370" y="83"/>
                    <a:pt x="371" y="86"/>
                    <a:pt x="372" y="89"/>
                  </a:cubicBezTo>
                  <a:cubicBezTo>
                    <a:pt x="373" y="92"/>
                    <a:pt x="373" y="95"/>
                    <a:pt x="372" y="98"/>
                  </a:cubicBezTo>
                  <a:cubicBezTo>
                    <a:pt x="370" y="101"/>
                    <a:pt x="369" y="103"/>
                    <a:pt x="366" y="105"/>
                  </a:cubicBezTo>
                  <a:cubicBezTo>
                    <a:pt x="363" y="107"/>
                    <a:pt x="359" y="109"/>
                    <a:pt x="354" y="110"/>
                  </a:cubicBezTo>
                  <a:cubicBezTo>
                    <a:pt x="347" y="112"/>
                    <a:pt x="342" y="112"/>
                    <a:pt x="337" y="111"/>
                  </a:cubicBezTo>
                  <a:cubicBezTo>
                    <a:pt x="333" y="109"/>
                    <a:pt x="329" y="105"/>
                    <a:pt x="327" y="100"/>
                  </a:cubicBezTo>
                  <a:cubicBezTo>
                    <a:pt x="337" y="96"/>
                    <a:pt x="337" y="96"/>
                    <a:pt x="337" y="96"/>
                  </a:cubicBezTo>
                  <a:cubicBezTo>
                    <a:pt x="339" y="99"/>
                    <a:pt x="341" y="101"/>
                    <a:pt x="343" y="102"/>
                  </a:cubicBezTo>
                  <a:cubicBezTo>
                    <a:pt x="346" y="103"/>
                    <a:pt x="349" y="103"/>
                    <a:pt x="352" y="102"/>
                  </a:cubicBezTo>
                  <a:cubicBezTo>
                    <a:pt x="356" y="101"/>
                    <a:pt x="358" y="99"/>
                    <a:pt x="360" y="98"/>
                  </a:cubicBezTo>
                  <a:cubicBezTo>
                    <a:pt x="361" y="96"/>
                    <a:pt x="361" y="94"/>
                    <a:pt x="361" y="92"/>
                  </a:cubicBezTo>
                  <a:cubicBezTo>
                    <a:pt x="361" y="91"/>
                    <a:pt x="360" y="90"/>
                    <a:pt x="359" y="89"/>
                  </a:cubicBezTo>
                  <a:cubicBezTo>
                    <a:pt x="358" y="89"/>
                    <a:pt x="356" y="89"/>
                    <a:pt x="354" y="88"/>
                  </a:cubicBezTo>
                  <a:cubicBezTo>
                    <a:pt x="353" y="88"/>
                    <a:pt x="350" y="88"/>
                    <a:pt x="345" y="89"/>
                  </a:cubicBezTo>
                  <a:cubicBezTo>
                    <a:pt x="339" y="89"/>
                    <a:pt x="334" y="88"/>
                    <a:pt x="331" y="87"/>
                  </a:cubicBezTo>
                  <a:cubicBezTo>
                    <a:pt x="327" y="85"/>
                    <a:pt x="324" y="82"/>
                    <a:pt x="323" y="78"/>
                  </a:cubicBezTo>
                  <a:cubicBezTo>
                    <a:pt x="323" y="76"/>
                    <a:pt x="323" y="73"/>
                    <a:pt x="324" y="71"/>
                  </a:cubicBezTo>
                  <a:close/>
                  <a:moveTo>
                    <a:pt x="285" y="79"/>
                  </a:moveTo>
                  <a:cubicBezTo>
                    <a:pt x="291" y="77"/>
                    <a:pt x="295" y="75"/>
                    <a:pt x="298" y="75"/>
                  </a:cubicBezTo>
                  <a:cubicBezTo>
                    <a:pt x="301" y="75"/>
                    <a:pt x="304" y="76"/>
                    <a:pt x="306" y="77"/>
                  </a:cubicBezTo>
                  <a:cubicBezTo>
                    <a:pt x="308" y="79"/>
                    <a:pt x="310" y="81"/>
                    <a:pt x="312" y="83"/>
                  </a:cubicBezTo>
                  <a:cubicBezTo>
                    <a:pt x="313" y="87"/>
                    <a:pt x="313" y="90"/>
                    <a:pt x="312" y="94"/>
                  </a:cubicBezTo>
                  <a:cubicBezTo>
                    <a:pt x="311" y="97"/>
                    <a:pt x="308" y="100"/>
                    <a:pt x="304" y="103"/>
                  </a:cubicBezTo>
                  <a:cubicBezTo>
                    <a:pt x="306" y="103"/>
                    <a:pt x="309" y="103"/>
                    <a:pt x="311" y="104"/>
                  </a:cubicBezTo>
                  <a:cubicBezTo>
                    <a:pt x="313" y="105"/>
                    <a:pt x="316" y="107"/>
                    <a:pt x="320" y="109"/>
                  </a:cubicBezTo>
                  <a:cubicBezTo>
                    <a:pt x="331" y="116"/>
                    <a:pt x="331" y="116"/>
                    <a:pt x="331" y="116"/>
                  </a:cubicBezTo>
                  <a:cubicBezTo>
                    <a:pt x="318" y="121"/>
                    <a:pt x="318" y="121"/>
                    <a:pt x="318" y="121"/>
                  </a:cubicBezTo>
                  <a:cubicBezTo>
                    <a:pt x="306" y="114"/>
                    <a:pt x="306" y="114"/>
                    <a:pt x="306" y="114"/>
                  </a:cubicBezTo>
                  <a:cubicBezTo>
                    <a:pt x="302" y="112"/>
                    <a:pt x="299" y="110"/>
                    <a:pt x="297" y="110"/>
                  </a:cubicBezTo>
                  <a:cubicBezTo>
                    <a:pt x="296" y="109"/>
                    <a:pt x="295" y="109"/>
                    <a:pt x="293" y="109"/>
                  </a:cubicBezTo>
                  <a:cubicBezTo>
                    <a:pt x="292" y="109"/>
                    <a:pt x="290" y="110"/>
                    <a:pt x="288" y="111"/>
                  </a:cubicBezTo>
                  <a:cubicBezTo>
                    <a:pt x="286" y="112"/>
                    <a:pt x="286" y="112"/>
                    <a:pt x="286" y="112"/>
                  </a:cubicBezTo>
                  <a:cubicBezTo>
                    <a:pt x="295" y="132"/>
                    <a:pt x="295" y="132"/>
                    <a:pt x="295" y="132"/>
                  </a:cubicBezTo>
                  <a:cubicBezTo>
                    <a:pt x="284" y="136"/>
                    <a:pt x="284" y="136"/>
                    <a:pt x="284" y="136"/>
                  </a:cubicBezTo>
                  <a:cubicBezTo>
                    <a:pt x="263" y="89"/>
                    <a:pt x="263" y="89"/>
                    <a:pt x="263" y="89"/>
                  </a:cubicBezTo>
                  <a:lnTo>
                    <a:pt x="285" y="79"/>
                  </a:lnTo>
                  <a:close/>
                  <a:moveTo>
                    <a:pt x="249" y="97"/>
                  </a:moveTo>
                  <a:cubicBezTo>
                    <a:pt x="254" y="104"/>
                    <a:pt x="254" y="104"/>
                    <a:pt x="254" y="104"/>
                  </a:cubicBezTo>
                  <a:cubicBezTo>
                    <a:pt x="228" y="120"/>
                    <a:pt x="228" y="120"/>
                    <a:pt x="228" y="120"/>
                  </a:cubicBezTo>
                  <a:cubicBezTo>
                    <a:pt x="234" y="130"/>
                    <a:pt x="234" y="130"/>
                    <a:pt x="234" y="130"/>
                  </a:cubicBezTo>
                  <a:cubicBezTo>
                    <a:pt x="258" y="115"/>
                    <a:pt x="258" y="115"/>
                    <a:pt x="258" y="115"/>
                  </a:cubicBezTo>
                  <a:cubicBezTo>
                    <a:pt x="263" y="122"/>
                    <a:pt x="263" y="122"/>
                    <a:pt x="263" y="122"/>
                  </a:cubicBezTo>
                  <a:cubicBezTo>
                    <a:pt x="239" y="137"/>
                    <a:pt x="239" y="137"/>
                    <a:pt x="239" y="137"/>
                  </a:cubicBezTo>
                  <a:cubicBezTo>
                    <a:pt x="246" y="149"/>
                    <a:pt x="246" y="149"/>
                    <a:pt x="246" y="149"/>
                  </a:cubicBezTo>
                  <a:cubicBezTo>
                    <a:pt x="273" y="132"/>
                    <a:pt x="273" y="132"/>
                    <a:pt x="273" y="132"/>
                  </a:cubicBezTo>
                  <a:cubicBezTo>
                    <a:pt x="278" y="140"/>
                    <a:pt x="278" y="140"/>
                    <a:pt x="278" y="140"/>
                  </a:cubicBezTo>
                  <a:cubicBezTo>
                    <a:pt x="241" y="163"/>
                    <a:pt x="241" y="163"/>
                    <a:pt x="241" y="163"/>
                  </a:cubicBezTo>
                  <a:cubicBezTo>
                    <a:pt x="214" y="119"/>
                    <a:pt x="214" y="119"/>
                    <a:pt x="214" y="119"/>
                  </a:cubicBezTo>
                  <a:lnTo>
                    <a:pt x="249" y="97"/>
                  </a:lnTo>
                  <a:close/>
                  <a:moveTo>
                    <a:pt x="174" y="151"/>
                  </a:moveTo>
                  <a:cubicBezTo>
                    <a:pt x="210" y="171"/>
                    <a:pt x="210" y="171"/>
                    <a:pt x="210" y="171"/>
                  </a:cubicBezTo>
                  <a:cubicBezTo>
                    <a:pt x="196" y="133"/>
                    <a:pt x="196" y="133"/>
                    <a:pt x="196" y="133"/>
                  </a:cubicBezTo>
                  <a:cubicBezTo>
                    <a:pt x="205" y="125"/>
                    <a:pt x="205" y="125"/>
                    <a:pt x="205" y="125"/>
                  </a:cubicBezTo>
                  <a:cubicBezTo>
                    <a:pt x="223" y="178"/>
                    <a:pt x="223" y="178"/>
                    <a:pt x="223" y="178"/>
                  </a:cubicBezTo>
                  <a:cubicBezTo>
                    <a:pt x="213" y="186"/>
                    <a:pt x="213" y="186"/>
                    <a:pt x="213" y="186"/>
                  </a:cubicBezTo>
                  <a:cubicBezTo>
                    <a:pt x="165" y="159"/>
                    <a:pt x="165" y="159"/>
                    <a:pt x="165" y="159"/>
                  </a:cubicBezTo>
                  <a:lnTo>
                    <a:pt x="174" y="151"/>
                  </a:lnTo>
                  <a:close/>
                  <a:moveTo>
                    <a:pt x="159" y="166"/>
                  </a:moveTo>
                  <a:cubicBezTo>
                    <a:pt x="197" y="201"/>
                    <a:pt x="197" y="201"/>
                    <a:pt x="197" y="201"/>
                  </a:cubicBezTo>
                  <a:cubicBezTo>
                    <a:pt x="189" y="210"/>
                    <a:pt x="189" y="210"/>
                    <a:pt x="189" y="210"/>
                  </a:cubicBezTo>
                  <a:cubicBezTo>
                    <a:pt x="151" y="174"/>
                    <a:pt x="151" y="174"/>
                    <a:pt x="151" y="174"/>
                  </a:cubicBezTo>
                  <a:lnTo>
                    <a:pt x="159" y="166"/>
                  </a:lnTo>
                  <a:close/>
                  <a:moveTo>
                    <a:pt x="120" y="211"/>
                  </a:moveTo>
                  <a:cubicBezTo>
                    <a:pt x="162" y="214"/>
                    <a:pt x="162" y="214"/>
                    <a:pt x="162" y="214"/>
                  </a:cubicBezTo>
                  <a:cubicBezTo>
                    <a:pt x="134" y="193"/>
                    <a:pt x="134" y="193"/>
                    <a:pt x="134" y="193"/>
                  </a:cubicBezTo>
                  <a:cubicBezTo>
                    <a:pt x="141" y="185"/>
                    <a:pt x="141" y="185"/>
                    <a:pt x="141" y="185"/>
                  </a:cubicBezTo>
                  <a:cubicBezTo>
                    <a:pt x="182" y="216"/>
                    <a:pt x="182" y="216"/>
                    <a:pt x="182" y="216"/>
                  </a:cubicBezTo>
                  <a:cubicBezTo>
                    <a:pt x="175" y="225"/>
                    <a:pt x="175" y="225"/>
                    <a:pt x="175" y="225"/>
                  </a:cubicBezTo>
                  <a:cubicBezTo>
                    <a:pt x="134" y="223"/>
                    <a:pt x="134" y="223"/>
                    <a:pt x="134" y="223"/>
                  </a:cubicBezTo>
                  <a:cubicBezTo>
                    <a:pt x="160" y="244"/>
                    <a:pt x="160" y="244"/>
                    <a:pt x="160" y="244"/>
                  </a:cubicBezTo>
                  <a:cubicBezTo>
                    <a:pt x="154" y="252"/>
                    <a:pt x="154" y="252"/>
                    <a:pt x="154" y="252"/>
                  </a:cubicBezTo>
                  <a:cubicBezTo>
                    <a:pt x="113" y="220"/>
                    <a:pt x="113" y="220"/>
                    <a:pt x="113" y="220"/>
                  </a:cubicBezTo>
                  <a:lnTo>
                    <a:pt x="120" y="211"/>
                  </a:lnTo>
                  <a:close/>
                  <a:moveTo>
                    <a:pt x="87" y="264"/>
                  </a:moveTo>
                  <a:cubicBezTo>
                    <a:pt x="112" y="278"/>
                    <a:pt x="112" y="278"/>
                    <a:pt x="112" y="278"/>
                  </a:cubicBezTo>
                  <a:cubicBezTo>
                    <a:pt x="116" y="280"/>
                    <a:pt x="118" y="281"/>
                    <a:pt x="120" y="282"/>
                  </a:cubicBezTo>
                  <a:cubicBezTo>
                    <a:pt x="122" y="282"/>
                    <a:pt x="124" y="282"/>
                    <a:pt x="126" y="281"/>
                  </a:cubicBezTo>
                  <a:cubicBezTo>
                    <a:pt x="128" y="280"/>
                    <a:pt x="130" y="278"/>
                    <a:pt x="131" y="275"/>
                  </a:cubicBezTo>
                  <a:cubicBezTo>
                    <a:pt x="133" y="273"/>
                    <a:pt x="133" y="270"/>
                    <a:pt x="133" y="268"/>
                  </a:cubicBezTo>
                  <a:cubicBezTo>
                    <a:pt x="133" y="266"/>
                    <a:pt x="132" y="264"/>
                    <a:pt x="131" y="263"/>
                  </a:cubicBezTo>
                  <a:cubicBezTo>
                    <a:pt x="129" y="262"/>
                    <a:pt x="127" y="260"/>
                    <a:pt x="123" y="258"/>
                  </a:cubicBezTo>
                  <a:cubicBezTo>
                    <a:pt x="98" y="244"/>
                    <a:pt x="98" y="244"/>
                    <a:pt x="98" y="244"/>
                  </a:cubicBezTo>
                  <a:cubicBezTo>
                    <a:pt x="104" y="234"/>
                    <a:pt x="104" y="234"/>
                    <a:pt x="104" y="234"/>
                  </a:cubicBezTo>
                  <a:cubicBezTo>
                    <a:pt x="127" y="248"/>
                    <a:pt x="127" y="248"/>
                    <a:pt x="127" y="248"/>
                  </a:cubicBezTo>
                  <a:cubicBezTo>
                    <a:pt x="133" y="251"/>
                    <a:pt x="137" y="253"/>
                    <a:pt x="138" y="255"/>
                  </a:cubicBezTo>
                  <a:cubicBezTo>
                    <a:pt x="140" y="257"/>
                    <a:pt x="142" y="259"/>
                    <a:pt x="142" y="261"/>
                  </a:cubicBezTo>
                  <a:cubicBezTo>
                    <a:pt x="143" y="263"/>
                    <a:pt x="143" y="266"/>
                    <a:pt x="143" y="269"/>
                  </a:cubicBezTo>
                  <a:cubicBezTo>
                    <a:pt x="142" y="272"/>
                    <a:pt x="141" y="275"/>
                    <a:pt x="139" y="279"/>
                  </a:cubicBezTo>
                  <a:cubicBezTo>
                    <a:pt x="136" y="284"/>
                    <a:pt x="134" y="287"/>
                    <a:pt x="131" y="289"/>
                  </a:cubicBezTo>
                  <a:cubicBezTo>
                    <a:pt x="129" y="291"/>
                    <a:pt x="127" y="292"/>
                    <a:pt x="124" y="293"/>
                  </a:cubicBezTo>
                  <a:cubicBezTo>
                    <a:pt x="122" y="293"/>
                    <a:pt x="120" y="293"/>
                    <a:pt x="118" y="293"/>
                  </a:cubicBezTo>
                  <a:cubicBezTo>
                    <a:pt x="115" y="292"/>
                    <a:pt x="111" y="290"/>
                    <a:pt x="106" y="287"/>
                  </a:cubicBezTo>
                  <a:cubicBezTo>
                    <a:pt x="82" y="274"/>
                    <a:pt x="82" y="274"/>
                    <a:pt x="82" y="274"/>
                  </a:cubicBezTo>
                  <a:lnTo>
                    <a:pt x="87" y="264"/>
                  </a:lnTo>
                  <a:close/>
                  <a:moveTo>
                    <a:pt x="44" y="402"/>
                  </a:moveTo>
                  <a:cubicBezTo>
                    <a:pt x="82" y="384"/>
                    <a:pt x="82" y="384"/>
                    <a:pt x="82" y="384"/>
                  </a:cubicBezTo>
                  <a:cubicBezTo>
                    <a:pt x="47" y="379"/>
                    <a:pt x="47" y="379"/>
                    <a:pt x="47" y="379"/>
                  </a:cubicBezTo>
                  <a:cubicBezTo>
                    <a:pt x="49" y="368"/>
                    <a:pt x="49" y="368"/>
                    <a:pt x="49" y="368"/>
                  </a:cubicBezTo>
                  <a:cubicBezTo>
                    <a:pt x="100" y="376"/>
                    <a:pt x="100" y="376"/>
                    <a:pt x="100" y="376"/>
                  </a:cubicBezTo>
                  <a:cubicBezTo>
                    <a:pt x="98" y="388"/>
                    <a:pt x="98" y="388"/>
                    <a:pt x="98" y="388"/>
                  </a:cubicBezTo>
                  <a:cubicBezTo>
                    <a:pt x="61" y="405"/>
                    <a:pt x="61" y="405"/>
                    <a:pt x="61" y="405"/>
                  </a:cubicBezTo>
                  <a:cubicBezTo>
                    <a:pt x="95" y="411"/>
                    <a:pt x="95" y="411"/>
                    <a:pt x="95" y="411"/>
                  </a:cubicBezTo>
                  <a:cubicBezTo>
                    <a:pt x="93" y="421"/>
                    <a:pt x="93" y="421"/>
                    <a:pt x="93" y="421"/>
                  </a:cubicBezTo>
                  <a:cubicBezTo>
                    <a:pt x="42" y="413"/>
                    <a:pt x="42" y="413"/>
                    <a:pt x="42" y="413"/>
                  </a:cubicBezTo>
                  <a:lnTo>
                    <a:pt x="44" y="402"/>
                  </a:lnTo>
                  <a:close/>
                  <a:moveTo>
                    <a:pt x="42" y="427"/>
                  </a:moveTo>
                  <a:cubicBezTo>
                    <a:pt x="93" y="430"/>
                    <a:pt x="93" y="430"/>
                    <a:pt x="93" y="430"/>
                  </a:cubicBezTo>
                  <a:cubicBezTo>
                    <a:pt x="93" y="441"/>
                    <a:pt x="93" y="441"/>
                    <a:pt x="93" y="441"/>
                  </a:cubicBezTo>
                  <a:cubicBezTo>
                    <a:pt x="41" y="439"/>
                    <a:pt x="41" y="439"/>
                    <a:pt x="41" y="439"/>
                  </a:cubicBezTo>
                  <a:lnTo>
                    <a:pt x="42" y="427"/>
                  </a:lnTo>
                  <a:close/>
                  <a:moveTo>
                    <a:pt x="42" y="488"/>
                  </a:moveTo>
                  <a:cubicBezTo>
                    <a:pt x="62" y="486"/>
                    <a:pt x="62" y="486"/>
                    <a:pt x="62" y="486"/>
                  </a:cubicBezTo>
                  <a:cubicBezTo>
                    <a:pt x="61" y="464"/>
                    <a:pt x="61" y="464"/>
                    <a:pt x="61" y="464"/>
                  </a:cubicBezTo>
                  <a:cubicBezTo>
                    <a:pt x="41" y="465"/>
                    <a:pt x="41" y="465"/>
                    <a:pt x="41" y="465"/>
                  </a:cubicBezTo>
                  <a:cubicBezTo>
                    <a:pt x="40" y="454"/>
                    <a:pt x="40" y="454"/>
                    <a:pt x="40" y="454"/>
                  </a:cubicBezTo>
                  <a:cubicBezTo>
                    <a:pt x="92" y="451"/>
                    <a:pt x="92" y="451"/>
                    <a:pt x="92" y="451"/>
                  </a:cubicBezTo>
                  <a:cubicBezTo>
                    <a:pt x="92" y="462"/>
                    <a:pt x="92" y="462"/>
                    <a:pt x="92" y="462"/>
                  </a:cubicBezTo>
                  <a:cubicBezTo>
                    <a:pt x="70" y="463"/>
                    <a:pt x="70" y="463"/>
                    <a:pt x="70" y="463"/>
                  </a:cubicBezTo>
                  <a:cubicBezTo>
                    <a:pt x="71" y="486"/>
                    <a:pt x="71" y="486"/>
                    <a:pt x="71" y="486"/>
                  </a:cubicBezTo>
                  <a:cubicBezTo>
                    <a:pt x="94" y="485"/>
                    <a:pt x="94" y="485"/>
                    <a:pt x="94" y="485"/>
                  </a:cubicBezTo>
                  <a:cubicBezTo>
                    <a:pt x="94" y="496"/>
                    <a:pt x="94" y="496"/>
                    <a:pt x="94" y="496"/>
                  </a:cubicBezTo>
                  <a:cubicBezTo>
                    <a:pt x="43" y="499"/>
                    <a:pt x="43" y="499"/>
                    <a:pt x="43" y="499"/>
                  </a:cubicBezTo>
                  <a:lnTo>
                    <a:pt x="42" y="488"/>
                  </a:lnTo>
                  <a:close/>
                  <a:moveTo>
                    <a:pt x="98" y="546"/>
                  </a:moveTo>
                  <a:cubicBezTo>
                    <a:pt x="94" y="552"/>
                    <a:pt x="88" y="555"/>
                    <a:pt x="80" y="557"/>
                  </a:cubicBezTo>
                  <a:cubicBezTo>
                    <a:pt x="72" y="559"/>
                    <a:pt x="65" y="558"/>
                    <a:pt x="59" y="554"/>
                  </a:cubicBezTo>
                  <a:cubicBezTo>
                    <a:pt x="54" y="550"/>
                    <a:pt x="50" y="544"/>
                    <a:pt x="48" y="536"/>
                  </a:cubicBezTo>
                  <a:cubicBezTo>
                    <a:pt x="47" y="530"/>
                    <a:pt x="48" y="524"/>
                    <a:pt x="50" y="519"/>
                  </a:cubicBezTo>
                  <a:cubicBezTo>
                    <a:pt x="52" y="516"/>
                    <a:pt x="55" y="513"/>
                    <a:pt x="58" y="511"/>
                  </a:cubicBezTo>
                  <a:cubicBezTo>
                    <a:pt x="63" y="522"/>
                    <a:pt x="63" y="522"/>
                    <a:pt x="63" y="522"/>
                  </a:cubicBezTo>
                  <a:cubicBezTo>
                    <a:pt x="61" y="523"/>
                    <a:pt x="59" y="525"/>
                    <a:pt x="58" y="527"/>
                  </a:cubicBezTo>
                  <a:cubicBezTo>
                    <a:pt x="57" y="529"/>
                    <a:pt x="56" y="532"/>
                    <a:pt x="57" y="535"/>
                  </a:cubicBezTo>
                  <a:cubicBezTo>
                    <a:pt x="58" y="539"/>
                    <a:pt x="60" y="542"/>
                    <a:pt x="63" y="544"/>
                  </a:cubicBezTo>
                  <a:cubicBezTo>
                    <a:pt x="67" y="546"/>
                    <a:pt x="71" y="547"/>
                    <a:pt x="77" y="546"/>
                  </a:cubicBezTo>
                  <a:cubicBezTo>
                    <a:pt x="84" y="544"/>
                    <a:pt x="88" y="542"/>
                    <a:pt x="90" y="539"/>
                  </a:cubicBezTo>
                  <a:cubicBezTo>
                    <a:pt x="92" y="536"/>
                    <a:pt x="93" y="532"/>
                    <a:pt x="92" y="528"/>
                  </a:cubicBezTo>
                  <a:cubicBezTo>
                    <a:pt x="91" y="525"/>
                    <a:pt x="90" y="523"/>
                    <a:pt x="88" y="521"/>
                  </a:cubicBezTo>
                  <a:cubicBezTo>
                    <a:pt x="86" y="519"/>
                    <a:pt x="83" y="518"/>
                    <a:pt x="79" y="518"/>
                  </a:cubicBezTo>
                  <a:cubicBezTo>
                    <a:pt x="80" y="506"/>
                    <a:pt x="80" y="506"/>
                    <a:pt x="80" y="506"/>
                  </a:cubicBezTo>
                  <a:cubicBezTo>
                    <a:pt x="85" y="507"/>
                    <a:pt x="90" y="509"/>
                    <a:pt x="94" y="512"/>
                  </a:cubicBezTo>
                  <a:cubicBezTo>
                    <a:pt x="97" y="515"/>
                    <a:pt x="100" y="520"/>
                    <a:pt x="101" y="526"/>
                  </a:cubicBezTo>
                  <a:cubicBezTo>
                    <a:pt x="102" y="534"/>
                    <a:pt x="101" y="540"/>
                    <a:pt x="98" y="546"/>
                  </a:cubicBezTo>
                  <a:close/>
                  <a:moveTo>
                    <a:pt x="114" y="330"/>
                  </a:moveTo>
                  <a:cubicBezTo>
                    <a:pt x="101" y="331"/>
                    <a:pt x="101" y="331"/>
                    <a:pt x="101" y="331"/>
                  </a:cubicBezTo>
                  <a:cubicBezTo>
                    <a:pt x="94" y="353"/>
                    <a:pt x="94" y="353"/>
                    <a:pt x="94" y="353"/>
                  </a:cubicBezTo>
                  <a:cubicBezTo>
                    <a:pt x="104" y="361"/>
                    <a:pt x="104" y="361"/>
                    <a:pt x="104" y="361"/>
                  </a:cubicBezTo>
                  <a:cubicBezTo>
                    <a:pt x="100" y="373"/>
                    <a:pt x="100" y="373"/>
                    <a:pt x="100" y="373"/>
                  </a:cubicBezTo>
                  <a:cubicBezTo>
                    <a:pt x="58" y="336"/>
                    <a:pt x="58" y="336"/>
                    <a:pt x="58" y="336"/>
                  </a:cubicBezTo>
                  <a:cubicBezTo>
                    <a:pt x="62" y="325"/>
                    <a:pt x="62" y="325"/>
                    <a:pt x="62" y="325"/>
                  </a:cubicBezTo>
                  <a:cubicBezTo>
                    <a:pt x="118" y="318"/>
                    <a:pt x="118" y="318"/>
                    <a:pt x="118" y="318"/>
                  </a:cubicBezTo>
                  <a:lnTo>
                    <a:pt x="114" y="330"/>
                  </a:lnTo>
                  <a:close/>
                  <a:moveTo>
                    <a:pt x="252" y="762"/>
                  </a:moveTo>
                  <a:cubicBezTo>
                    <a:pt x="251" y="763"/>
                    <a:pt x="251" y="764"/>
                    <a:pt x="250" y="764"/>
                  </a:cubicBezTo>
                  <a:cubicBezTo>
                    <a:pt x="248" y="766"/>
                    <a:pt x="238" y="764"/>
                    <a:pt x="237" y="764"/>
                  </a:cubicBezTo>
                  <a:cubicBezTo>
                    <a:pt x="233" y="764"/>
                    <a:pt x="231" y="764"/>
                    <a:pt x="230" y="766"/>
                  </a:cubicBezTo>
                  <a:cubicBezTo>
                    <a:pt x="231" y="767"/>
                    <a:pt x="230" y="770"/>
                    <a:pt x="228" y="770"/>
                  </a:cubicBezTo>
                  <a:cubicBezTo>
                    <a:pt x="226" y="770"/>
                    <a:pt x="222" y="768"/>
                    <a:pt x="218" y="768"/>
                  </a:cubicBezTo>
                  <a:cubicBezTo>
                    <a:pt x="217" y="768"/>
                    <a:pt x="216" y="768"/>
                    <a:pt x="215" y="768"/>
                  </a:cubicBezTo>
                  <a:cubicBezTo>
                    <a:pt x="205" y="781"/>
                    <a:pt x="196" y="792"/>
                    <a:pt x="185" y="805"/>
                  </a:cubicBezTo>
                  <a:cubicBezTo>
                    <a:pt x="184" y="804"/>
                    <a:pt x="183" y="805"/>
                    <a:pt x="182" y="805"/>
                  </a:cubicBezTo>
                  <a:cubicBezTo>
                    <a:pt x="191" y="793"/>
                    <a:pt x="199" y="779"/>
                    <a:pt x="208" y="766"/>
                  </a:cubicBezTo>
                  <a:cubicBezTo>
                    <a:pt x="208" y="765"/>
                    <a:pt x="207" y="764"/>
                    <a:pt x="207" y="763"/>
                  </a:cubicBezTo>
                  <a:cubicBezTo>
                    <a:pt x="207" y="761"/>
                    <a:pt x="209" y="758"/>
                    <a:pt x="211" y="758"/>
                  </a:cubicBezTo>
                  <a:cubicBezTo>
                    <a:pt x="211" y="758"/>
                    <a:pt x="212" y="758"/>
                    <a:pt x="213" y="758"/>
                  </a:cubicBezTo>
                  <a:cubicBezTo>
                    <a:pt x="218" y="750"/>
                    <a:pt x="218" y="750"/>
                    <a:pt x="220" y="748"/>
                  </a:cubicBezTo>
                  <a:cubicBezTo>
                    <a:pt x="219" y="746"/>
                    <a:pt x="210" y="743"/>
                    <a:pt x="212" y="741"/>
                  </a:cubicBezTo>
                  <a:cubicBezTo>
                    <a:pt x="213" y="741"/>
                    <a:pt x="216" y="741"/>
                    <a:pt x="217" y="741"/>
                  </a:cubicBezTo>
                  <a:cubicBezTo>
                    <a:pt x="219" y="742"/>
                    <a:pt x="221" y="742"/>
                    <a:pt x="223" y="743"/>
                  </a:cubicBezTo>
                  <a:cubicBezTo>
                    <a:pt x="226" y="739"/>
                    <a:pt x="228" y="736"/>
                    <a:pt x="230" y="731"/>
                  </a:cubicBezTo>
                  <a:cubicBezTo>
                    <a:pt x="230" y="730"/>
                    <a:pt x="233" y="726"/>
                    <a:pt x="232" y="726"/>
                  </a:cubicBezTo>
                  <a:cubicBezTo>
                    <a:pt x="232" y="725"/>
                    <a:pt x="232" y="724"/>
                    <a:pt x="232" y="723"/>
                  </a:cubicBezTo>
                  <a:cubicBezTo>
                    <a:pt x="236" y="725"/>
                    <a:pt x="238" y="727"/>
                    <a:pt x="238" y="731"/>
                  </a:cubicBezTo>
                  <a:cubicBezTo>
                    <a:pt x="239" y="731"/>
                    <a:pt x="239" y="734"/>
                    <a:pt x="238" y="735"/>
                  </a:cubicBezTo>
                  <a:cubicBezTo>
                    <a:pt x="236" y="738"/>
                    <a:pt x="233" y="742"/>
                    <a:pt x="231" y="745"/>
                  </a:cubicBezTo>
                  <a:cubicBezTo>
                    <a:pt x="232" y="746"/>
                    <a:pt x="232" y="746"/>
                    <a:pt x="233" y="747"/>
                  </a:cubicBezTo>
                  <a:cubicBezTo>
                    <a:pt x="236" y="748"/>
                    <a:pt x="239" y="748"/>
                    <a:pt x="242" y="750"/>
                  </a:cubicBezTo>
                  <a:cubicBezTo>
                    <a:pt x="242" y="750"/>
                    <a:pt x="243" y="750"/>
                    <a:pt x="244" y="749"/>
                  </a:cubicBezTo>
                  <a:cubicBezTo>
                    <a:pt x="251" y="753"/>
                    <a:pt x="253" y="761"/>
                    <a:pt x="252" y="762"/>
                  </a:cubicBezTo>
                  <a:close/>
                  <a:moveTo>
                    <a:pt x="188" y="735"/>
                  </a:moveTo>
                  <a:cubicBezTo>
                    <a:pt x="191" y="738"/>
                    <a:pt x="194" y="740"/>
                    <a:pt x="195" y="742"/>
                  </a:cubicBezTo>
                  <a:cubicBezTo>
                    <a:pt x="196" y="743"/>
                    <a:pt x="200" y="748"/>
                    <a:pt x="202" y="755"/>
                  </a:cubicBezTo>
                  <a:cubicBezTo>
                    <a:pt x="203" y="757"/>
                    <a:pt x="204" y="758"/>
                    <a:pt x="203" y="761"/>
                  </a:cubicBezTo>
                  <a:cubicBezTo>
                    <a:pt x="199" y="758"/>
                    <a:pt x="199" y="757"/>
                    <a:pt x="197" y="752"/>
                  </a:cubicBezTo>
                  <a:cubicBezTo>
                    <a:pt x="197" y="750"/>
                    <a:pt x="196" y="748"/>
                    <a:pt x="193" y="744"/>
                  </a:cubicBezTo>
                  <a:cubicBezTo>
                    <a:pt x="192" y="742"/>
                    <a:pt x="188" y="738"/>
                    <a:pt x="188" y="735"/>
                  </a:cubicBezTo>
                  <a:close/>
                  <a:moveTo>
                    <a:pt x="261" y="821"/>
                  </a:moveTo>
                  <a:cubicBezTo>
                    <a:pt x="261" y="819"/>
                    <a:pt x="259" y="818"/>
                    <a:pt x="260" y="815"/>
                  </a:cubicBezTo>
                  <a:cubicBezTo>
                    <a:pt x="265" y="807"/>
                    <a:pt x="273" y="790"/>
                    <a:pt x="281" y="779"/>
                  </a:cubicBezTo>
                  <a:cubicBezTo>
                    <a:pt x="281" y="778"/>
                    <a:pt x="282" y="776"/>
                    <a:pt x="283" y="777"/>
                  </a:cubicBezTo>
                  <a:cubicBezTo>
                    <a:pt x="283" y="778"/>
                    <a:pt x="284" y="778"/>
                    <a:pt x="282" y="782"/>
                  </a:cubicBezTo>
                  <a:cubicBezTo>
                    <a:pt x="282" y="783"/>
                    <a:pt x="262" y="820"/>
                    <a:pt x="264" y="821"/>
                  </a:cubicBezTo>
                  <a:cubicBezTo>
                    <a:pt x="262" y="821"/>
                    <a:pt x="263" y="821"/>
                    <a:pt x="261" y="821"/>
                  </a:cubicBezTo>
                  <a:close/>
                  <a:moveTo>
                    <a:pt x="288" y="830"/>
                  </a:moveTo>
                  <a:cubicBezTo>
                    <a:pt x="288" y="830"/>
                    <a:pt x="287" y="830"/>
                    <a:pt x="287" y="830"/>
                  </a:cubicBezTo>
                  <a:cubicBezTo>
                    <a:pt x="285" y="830"/>
                    <a:pt x="283" y="829"/>
                    <a:pt x="281" y="828"/>
                  </a:cubicBezTo>
                  <a:cubicBezTo>
                    <a:pt x="280" y="826"/>
                    <a:pt x="275" y="818"/>
                    <a:pt x="275" y="816"/>
                  </a:cubicBezTo>
                  <a:cubicBezTo>
                    <a:pt x="275" y="816"/>
                    <a:pt x="275" y="816"/>
                    <a:pt x="276" y="816"/>
                  </a:cubicBezTo>
                  <a:cubicBezTo>
                    <a:pt x="277" y="822"/>
                    <a:pt x="286" y="820"/>
                    <a:pt x="293" y="818"/>
                  </a:cubicBezTo>
                  <a:cubicBezTo>
                    <a:pt x="299" y="816"/>
                    <a:pt x="304" y="813"/>
                    <a:pt x="305" y="812"/>
                  </a:cubicBezTo>
                  <a:cubicBezTo>
                    <a:pt x="304" y="811"/>
                    <a:pt x="305" y="811"/>
                    <a:pt x="303" y="809"/>
                  </a:cubicBezTo>
                  <a:cubicBezTo>
                    <a:pt x="303" y="810"/>
                    <a:pt x="300" y="811"/>
                    <a:pt x="296" y="812"/>
                  </a:cubicBezTo>
                  <a:cubicBezTo>
                    <a:pt x="288" y="814"/>
                    <a:pt x="274" y="816"/>
                    <a:pt x="273" y="815"/>
                  </a:cubicBezTo>
                  <a:cubicBezTo>
                    <a:pt x="269" y="814"/>
                    <a:pt x="270" y="813"/>
                    <a:pt x="272" y="809"/>
                  </a:cubicBezTo>
                  <a:cubicBezTo>
                    <a:pt x="279" y="807"/>
                    <a:pt x="290" y="805"/>
                    <a:pt x="296" y="802"/>
                  </a:cubicBezTo>
                  <a:cubicBezTo>
                    <a:pt x="297" y="802"/>
                    <a:pt x="298" y="801"/>
                    <a:pt x="297" y="799"/>
                  </a:cubicBezTo>
                  <a:cubicBezTo>
                    <a:pt x="294" y="801"/>
                    <a:pt x="286" y="801"/>
                    <a:pt x="283" y="801"/>
                  </a:cubicBezTo>
                  <a:cubicBezTo>
                    <a:pt x="280" y="798"/>
                    <a:pt x="282" y="795"/>
                    <a:pt x="284" y="792"/>
                  </a:cubicBezTo>
                  <a:cubicBezTo>
                    <a:pt x="284" y="792"/>
                    <a:pt x="284" y="792"/>
                    <a:pt x="284" y="792"/>
                  </a:cubicBezTo>
                  <a:cubicBezTo>
                    <a:pt x="286" y="794"/>
                    <a:pt x="293" y="793"/>
                    <a:pt x="295" y="791"/>
                  </a:cubicBezTo>
                  <a:cubicBezTo>
                    <a:pt x="294" y="789"/>
                    <a:pt x="291" y="784"/>
                    <a:pt x="293" y="785"/>
                  </a:cubicBezTo>
                  <a:cubicBezTo>
                    <a:pt x="295" y="786"/>
                    <a:pt x="295" y="787"/>
                    <a:pt x="297" y="788"/>
                  </a:cubicBezTo>
                  <a:cubicBezTo>
                    <a:pt x="298" y="788"/>
                    <a:pt x="298" y="787"/>
                    <a:pt x="298" y="787"/>
                  </a:cubicBezTo>
                  <a:cubicBezTo>
                    <a:pt x="296" y="786"/>
                    <a:pt x="295" y="785"/>
                    <a:pt x="294" y="785"/>
                  </a:cubicBezTo>
                  <a:cubicBezTo>
                    <a:pt x="295" y="782"/>
                    <a:pt x="297" y="782"/>
                    <a:pt x="299" y="783"/>
                  </a:cubicBezTo>
                  <a:cubicBezTo>
                    <a:pt x="301" y="784"/>
                    <a:pt x="307" y="790"/>
                    <a:pt x="308" y="790"/>
                  </a:cubicBezTo>
                  <a:cubicBezTo>
                    <a:pt x="308" y="790"/>
                    <a:pt x="308" y="790"/>
                    <a:pt x="308" y="790"/>
                  </a:cubicBezTo>
                  <a:cubicBezTo>
                    <a:pt x="309" y="791"/>
                    <a:pt x="309" y="792"/>
                    <a:pt x="310" y="793"/>
                  </a:cubicBezTo>
                  <a:cubicBezTo>
                    <a:pt x="309" y="797"/>
                    <a:pt x="307" y="798"/>
                    <a:pt x="305" y="798"/>
                  </a:cubicBezTo>
                  <a:cubicBezTo>
                    <a:pt x="305" y="802"/>
                    <a:pt x="305" y="806"/>
                    <a:pt x="308" y="811"/>
                  </a:cubicBezTo>
                  <a:cubicBezTo>
                    <a:pt x="310" y="810"/>
                    <a:pt x="312" y="809"/>
                    <a:pt x="313" y="808"/>
                  </a:cubicBezTo>
                  <a:cubicBezTo>
                    <a:pt x="315" y="810"/>
                    <a:pt x="316" y="811"/>
                    <a:pt x="316" y="814"/>
                  </a:cubicBezTo>
                  <a:cubicBezTo>
                    <a:pt x="314" y="818"/>
                    <a:pt x="309" y="817"/>
                    <a:pt x="309" y="819"/>
                  </a:cubicBezTo>
                  <a:cubicBezTo>
                    <a:pt x="307" y="824"/>
                    <a:pt x="308" y="831"/>
                    <a:pt x="307" y="835"/>
                  </a:cubicBezTo>
                  <a:cubicBezTo>
                    <a:pt x="306" y="835"/>
                    <a:pt x="305" y="835"/>
                    <a:pt x="305" y="835"/>
                  </a:cubicBezTo>
                  <a:cubicBezTo>
                    <a:pt x="304" y="831"/>
                    <a:pt x="304" y="824"/>
                    <a:pt x="305" y="821"/>
                  </a:cubicBezTo>
                  <a:cubicBezTo>
                    <a:pt x="302" y="821"/>
                    <a:pt x="299" y="823"/>
                    <a:pt x="294" y="824"/>
                  </a:cubicBezTo>
                  <a:cubicBezTo>
                    <a:pt x="294" y="825"/>
                    <a:pt x="294" y="824"/>
                    <a:pt x="294" y="825"/>
                  </a:cubicBezTo>
                  <a:cubicBezTo>
                    <a:pt x="296" y="826"/>
                    <a:pt x="297" y="827"/>
                    <a:pt x="297" y="828"/>
                  </a:cubicBezTo>
                  <a:cubicBezTo>
                    <a:pt x="297" y="829"/>
                    <a:pt x="296" y="831"/>
                    <a:pt x="295" y="831"/>
                  </a:cubicBezTo>
                  <a:cubicBezTo>
                    <a:pt x="294" y="831"/>
                    <a:pt x="293" y="830"/>
                    <a:pt x="290" y="829"/>
                  </a:cubicBezTo>
                  <a:cubicBezTo>
                    <a:pt x="289" y="829"/>
                    <a:pt x="289" y="829"/>
                    <a:pt x="288" y="830"/>
                  </a:cubicBezTo>
                  <a:close/>
                  <a:moveTo>
                    <a:pt x="316" y="787"/>
                  </a:moveTo>
                  <a:cubicBezTo>
                    <a:pt x="316" y="785"/>
                    <a:pt x="319" y="786"/>
                    <a:pt x="320" y="787"/>
                  </a:cubicBezTo>
                  <a:cubicBezTo>
                    <a:pt x="322" y="788"/>
                    <a:pt x="324" y="789"/>
                    <a:pt x="326" y="794"/>
                  </a:cubicBezTo>
                  <a:cubicBezTo>
                    <a:pt x="325" y="796"/>
                    <a:pt x="325" y="797"/>
                    <a:pt x="324" y="798"/>
                  </a:cubicBezTo>
                  <a:cubicBezTo>
                    <a:pt x="323" y="799"/>
                    <a:pt x="318" y="798"/>
                    <a:pt x="318" y="795"/>
                  </a:cubicBezTo>
                  <a:cubicBezTo>
                    <a:pt x="317" y="793"/>
                    <a:pt x="316" y="788"/>
                    <a:pt x="316" y="787"/>
                  </a:cubicBezTo>
                  <a:close/>
                  <a:moveTo>
                    <a:pt x="340" y="802"/>
                  </a:moveTo>
                  <a:cubicBezTo>
                    <a:pt x="333" y="803"/>
                    <a:pt x="318" y="845"/>
                    <a:pt x="312" y="854"/>
                  </a:cubicBezTo>
                  <a:cubicBezTo>
                    <a:pt x="307" y="861"/>
                    <a:pt x="305" y="861"/>
                    <a:pt x="302" y="858"/>
                  </a:cubicBezTo>
                  <a:cubicBezTo>
                    <a:pt x="298" y="854"/>
                    <a:pt x="293" y="836"/>
                    <a:pt x="294" y="832"/>
                  </a:cubicBezTo>
                  <a:cubicBezTo>
                    <a:pt x="295" y="833"/>
                    <a:pt x="296" y="836"/>
                    <a:pt x="297" y="837"/>
                  </a:cubicBezTo>
                  <a:cubicBezTo>
                    <a:pt x="297" y="836"/>
                    <a:pt x="297" y="836"/>
                    <a:pt x="297" y="835"/>
                  </a:cubicBezTo>
                  <a:cubicBezTo>
                    <a:pt x="298" y="838"/>
                    <a:pt x="302" y="846"/>
                    <a:pt x="303" y="847"/>
                  </a:cubicBezTo>
                  <a:cubicBezTo>
                    <a:pt x="306" y="849"/>
                    <a:pt x="307" y="845"/>
                    <a:pt x="309" y="843"/>
                  </a:cubicBezTo>
                  <a:cubicBezTo>
                    <a:pt x="313" y="834"/>
                    <a:pt x="324" y="807"/>
                    <a:pt x="329" y="799"/>
                  </a:cubicBezTo>
                  <a:cubicBezTo>
                    <a:pt x="331" y="794"/>
                    <a:pt x="334" y="789"/>
                    <a:pt x="330" y="786"/>
                  </a:cubicBezTo>
                  <a:cubicBezTo>
                    <a:pt x="319" y="780"/>
                    <a:pt x="305" y="785"/>
                    <a:pt x="295" y="779"/>
                  </a:cubicBezTo>
                  <a:cubicBezTo>
                    <a:pt x="295" y="778"/>
                    <a:pt x="295" y="778"/>
                    <a:pt x="296" y="778"/>
                  </a:cubicBezTo>
                  <a:cubicBezTo>
                    <a:pt x="301" y="776"/>
                    <a:pt x="327" y="782"/>
                    <a:pt x="327" y="782"/>
                  </a:cubicBezTo>
                  <a:cubicBezTo>
                    <a:pt x="335" y="784"/>
                    <a:pt x="345" y="793"/>
                    <a:pt x="340" y="802"/>
                  </a:cubicBezTo>
                  <a:close/>
                  <a:moveTo>
                    <a:pt x="364" y="858"/>
                  </a:moveTo>
                  <a:cubicBezTo>
                    <a:pt x="364" y="858"/>
                    <a:pt x="362" y="859"/>
                    <a:pt x="362" y="860"/>
                  </a:cubicBezTo>
                  <a:cubicBezTo>
                    <a:pt x="362" y="860"/>
                    <a:pt x="361" y="861"/>
                    <a:pt x="360" y="861"/>
                  </a:cubicBezTo>
                  <a:cubicBezTo>
                    <a:pt x="360" y="861"/>
                    <a:pt x="357" y="862"/>
                    <a:pt x="355" y="861"/>
                  </a:cubicBezTo>
                  <a:cubicBezTo>
                    <a:pt x="355" y="861"/>
                    <a:pt x="354" y="860"/>
                    <a:pt x="353" y="860"/>
                  </a:cubicBezTo>
                  <a:cubicBezTo>
                    <a:pt x="353" y="860"/>
                    <a:pt x="351" y="859"/>
                    <a:pt x="350" y="859"/>
                  </a:cubicBezTo>
                  <a:cubicBezTo>
                    <a:pt x="350" y="859"/>
                    <a:pt x="349" y="859"/>
                    <a:pt x="351" y="858"/>
                  </a:cubicBezTo>
                  <a:cubicBezTo>
                    <a:pt x="351" y="858"/>
                    <a:pt x="351" y="858"/>
                    <a:pt x="353" y="858"/>
                  </a:cubicBezTo>
                  <a:cubicBezTo>
                    <a:pt x="353" y="858"/>
                    <a:pt x="353" y="858"/>
                    <a:pt x="354" y="857"/>
                  </a:cubicBezTo>
                  <a:cubicBezTo>
                    <a:pt x="354" y="857"/>
                    <a:pt x="354" y="857"/>
                    <a:pt x="354" y="857"/>
                  </a:cubicBezTo>
                  <a:cubicBezTo>
                    <a:pt x="354" y="857"/>
                    <a:pt x="355" y="858"/>
                    <a:pt x="356" y="856"/>
                  </a:cubicBezTo>
                  <a:cubicBezTo>
                    <a:pt x="356" y="856"/>
                    <a:pt x="356" y="855"/>
                    <a:pt x="357" y="855"/>
                  </a:cubicBezTo>
                  <a:cubicBezTo>
                    <a:pt x="357" y="855"/>
                    <a:pt x="361" y="853"/>
                    <a:pt x="370" y="848"/>
                  </a:cubicBezTo>
                  <a:cubicBezTo>
                    <a:pt x="370" y="848"/>
                    <a:pt x="378" y="843"/>
                    <a:pt x="384" y="837"/>
                  </a:cubicBezTo>
                  <a:cubicBezTo>
                    <a:pt x="384" y="837"/>
                    <a:pt x="388" y="834"/>
                    <a:pt x="392" y="831"/>
                  </a:cubicBezTo>
                  <a:cubicBezTo>
                    <a:pt x="392" y="831"/>
                    <a:pt x="405" y="820"/>
                    <a:pt x="408" y="817"/>
                  </a:cubicBezTo>
                  <a:cubicBezTo>
                    <a:pt x="408" y="817"/>
                    <a:pt x="398" y="813"/>
                    <a:pt x="400" y="808"/>
                  </a:cubicBezTo>
                  <a:cubicBezTo>
                    <a:pt x="400" y="808"/>
                    <a:pt x="400" y="806"/>
                    <a:pt x="401" y="808"/>
                  </a:cubicBezTo>
                  <a:cubicBezTo>
                    <a:pt x="401" y="808"/>
                    <a:pt x="405" y="812"/>
                    <a:pt x="412" y="810"/>
                  </a:cubicBezTo>
                  <a:cubicBezTo>
                    <a:pt x="412" y="810"/>
                    <a:pt x="416" y="810"/>
                    <a:pt x="420" y="807"/>
                  </a:cubicBezTo>
                  <a:cubicBezTo>
                    <a:pt x="420" y="807"/>
                    <a:pt x="424" y="807"/>
                    <a:pt x="426" y="815"/>
                  </a:cubicBezTo>
                  <a:cubicBezTo>
                    <a:pt x="426" y="815"/>
                    <a:pt x="427" y="819"/>
                    <a:pt x="424" y="818"/>
                  </a:cubicBezTo>
                  <a:cubicBezTo>
                    <a:pt x="424" y="818"/>
                    <a:pt x="421" y="818"/>
                    <a:pt x="419" y="819"/>
                  </a:cubicBezTo>
                  <a:cubicBezTo>
                    <a:pt x="418" y="819"/>
                    <a:pt x="417" y="819"/>
                    <a:pt x="416" y="820"/>
                  </a:cubicBezTo>
                  <a:cubicBezTo>
                    <a:pt x="416" y="820"/>
                    <a:pt x="409" y="826"/>
                    <a:pt x="396" y="835"/>
                  </a:cubicBezTo>
                  <a:cubicBezTo>
                    <a:pt x="396" y="835"/>
                    <a:pt x="390" y="839"/>
                    <a:pt x="380" y="848"/>
                  </a:cubicBezTo>
                  <a:cubicBezTo>
                    <a:pt x="380" y="848"/>
                    <a:pt x="373" y="855"/>
                    <a:pt x="364" y="858"/>
                  </a:cubicBezTo>
                  <a:close/>
                  <a:moveTo>
                    <a:pt x="429" y="859"/>
                  </a:moveTo>
                  <a:cubicBezTo>
                    <a:pt x="429" y="859"/>
                    <a:pt x="429" y="860"/>
                    <a:pt x="429" y="861"/>
                  </a:cubicBezTo>
                  <a:cubicBezTo>
                    <a:pt x="429" y="861"/>
                    <a:pt x="429" y="863"/>
                    <a:pt x="427" y="862"/>
                  </a:cubicBezTo>
                  <a:cubicBezTo>
                    <a:pt x="427" y="862"/>
                    <a:pt x="420" y="864"/>
                    <a:pt x="418" y="866"/>
                  </a:cubicBezTo>
                  <a:cubicBezTo>
                    <a:pt x="418" y="866"/>
                    <a:pt x="415" y="870"/>
                    <a:pt x="415" y="872"/>
                  </a:cubicBezTo>
                  <a:cubicBezTo>
                    <a:pt x="415" y="872"/>
                    <a:pt x="415" y="875"/>
                    <a:pt x="412" y="875"/>
                  </a:cubicBezTo>
                  <a:cubicBezTo>
                    <a:pt x="412" y="875"/>
                    <a:pt x="411" y="876"/>
                    <a:pt x="409" y="875"/>
                  </a:cubicBezTo>
                  <a:cubicBezTo>
                    <a:pt x="409" y="875"/>
                    <a:pt x="406" y="873"/>
                    <a:pt x="403" y="876"/>
                  </a:cubicBezTo>
                  <a:cubicBezTo>
                    <a:pt x="403" y="876"/>
                    <a:pt x="403" y="877"/>
                    <a:pt x="402" y="875"/>
                  </a:cubicBezTo>
                  <a:cubicBezTo>
                    <a:pt x="402" y="875"/>
                    <a:pt x="402" y="874"/>
                    <a:pt x="400" y="874"/>
                  </a:cubicBezTo>
                  <a:cubicBezTo>
                    <a:pt x="400" y="874"/>
                    <a:pt x="400" y="873"/>
                    <a:pt x="400" y="872"/>
                  </a:cubicBezTo>
                  <a:cubicBezTo>
                    <a:pt x="400" y="872"/>
                    <a:pt x="400" y="870"/>
                    <a:pt x="398" y="869"/>
                  </a:cubicBezTo>
                  <a:cubicBezTo>
                    <a:pt x="398" y="869"/>
                    <a:pt x="397" y="869"/>
                    <a:pt x="396" y="867"/>
                  </a:cubicBezTo>
                  <a:cubicBezTo>
                    <a:pt x="396" y="867"/>
                    <a:pt x="395" y="861"/>
                    <a:pt x="394" y="858"/>
                  </a:cubicBezTo>
                  <a:cubicBezTo>
                    <a:pt x="394" y="858"/>
                    <a:pt x="393" y="855"/>
                    <a:pt x="390" y="854"/>
                  </a:cubicBezTo>
                  <a:cubicBezTo>
                    <a:pt x="390" y="854"/>
                    <a:pt x="386" y="848"/>
                    <a:pt x="388" y="848"/>
                  </a:cubicBezTo>
                  <a:cubicBezTo>
                    <a:pt x="388" y="848"/>
                    <a:pt x="393" y="848"/>
                    <a:pt x="395" y="854"/>
                  </a:cubicBezTo>
                  <a:cubicBezTo>
                    <a:pt x="395" y="854"/>
                    <a:pt x="395" y="856"/>
                    <a:pt x="396" y="858"/>
                  </a:cubicBezTo>
                  <a:cubicBezTo>
                    <a:pt x="396" y="858"/>
                    <a:pt x="396" y="860"/>
                    <a:pt x="399" y="866"/>
                  </a:cubicBezTo>
                  <a:cubicBezTo>
                    <a:pt x="399" y="866"/>
                    <a:pt x="399" y="867"/>
                    <a:pt x="400" y="865"/>
                  </a:cubicBezTo>
                  <a:cubicBezTo>
                    <a:pt x="401" y="863"/>
                    <a:pt x="401" y="863"/>
                    <a:pt x="401" y="863"/>
                  </a:cubicBezTo>
                  <a:cubicBezTo>
                    <a:pt x="401" y="863"/>
                    <a:pt x="402" y="861"/>
                    <a:pt x="403" y="862"/>
                  </a:cubicBezTo>
                  <a:cubicBezTo>
                    <a:pt x="403" y="862"/>
                    <a:pt x="404" y="863"/>
                    <a:pt x="404" y="862"/>
                  </a:cubicBezTo>
                  <a:cubicBezTo>
                    <a:pt x="404" y="862"/>
                    <a:pt x="407" y="861"/>
                    <a:pt x="409" y="858"/>
                  </a:cubicBezTo>
                  <a:cubicBezTo>
                    <a:pt x="409" y="858"/>
                    <a:pt x="412" y="856"/>
                    <a:pt x="411" y="855"/>
                  </a:cubicBezTo>
                  <a:cubicBezTo>
                    <a:pt x="411" y="855"/>
                    <a:pt x="408" y="852"/>
                    <a:pt x="407" y="850"/>
                  </a:cubicBezTo>
                  <a:cubicBezTo>
                    <a:pt x="407" y="850"/>
                    <a:pt x="405" y="849"/>
                    <a:pt x="406" y="848"/>
                  </a:cubicBezTo>
                  <a:cubicBezTo>
                    <a:pt x="406" y="848"/>
                    <a:pt x="407" y="848"/>
                    <a:pt x="410" y="849"/>
                  </a:cubicBezTo>
                  <a:cubicBezTo>
                    <a:pt x="410" y="849"/>
                    <a:pt x="416" y="850"/>
                    <a:pt x="418" y="848"/>
                  </a:cubicBezTo>
                  <a:cubicBezTo>
                    <a:pt x="418" y="848"/>
                    <a:pt x="419" y="846"/>
                    <a:pt x="420" y="847"/>
                  </a:cubicBezTo>
                  <a:cubicBezTo>
                    <a:pt x="420" y="847"/>
                    <a:pt x="423" y="850"/>
                    <a:pt x="424" y="850"/>
                  </a:cubicBezTo>
                  <a:cubicBezTo>
                    <a:pt x="424" y="850"/>
                    <a:pt x="430" y="852"/>
                    <a:pt x="429" y="859"/>
                  </a:cubicBezTo>
                  <a:close/>
                  <a:moveTo>
                    <a:pt x="485" y="876"/>
                  </a:moveTo>
                  <a:cubicBezTo>
                    <a:pt x="485" y="876"/>
                    <a:pt x="484" y="878"/>
                    <a:pt x="482" y="877"/>
                  </a:cubicBezTo>
                  <a:cubicBezTo>
                    <a:pt x="482" y="877"/>
                    <a:pt x="476" y="874"/>
                    <a:pt x="474" y="867"/>
                  </a:cubicBezTo>
                  <a:cubicBezTo>
                    <a:pt x="474" y="867"/>
                    <a:pt x="472" y="857"/>
                    <a:pt x="472" y="856"/>
                  </a:cubicBezTo>
                  <a:cubicBezTo>
                    <a:pt x="472" y="856"/>
                    <a:pt x="473" y="856"/>
                    <a:pt x="472" y="855"/>
                  </a:cubicBezTo>
                  <a:cubicBezTo>
                    <a:pt x="472" y="849"/>
                    <a:pt x="472" y="849"/>
                    <a:pt x="472" y="849"/>
                  </a:cubicBezTo>
                  <a:cubicBezTo>
                    <a:pt x="472" y="849"/>
                    <a:pt x="472" y="848"/>
                    <a:pt x="472" y="847"/>
                  </a:cubicBezTo>
                  <a:cubicBezTo>
                    <a:pt x="472" y="847"/>
                    <a:pt x="472" y="846"/>
                    <a:pt x="472" y="846"/>
                  </a:cubicBezTo>
                  <a:cubicBezTo>
                    <a:pt x="472" y="846"/>
                    <a:pt x="472" y="845"/>
                    <a:pt x="472" y="845"/>
                  </a:cubicBezTo>
                  <a:cubicBezTo>
                    <a:pt x="472" y="845"/>
                    <a:pt x="472" y="842"/>
                    <a:pt x="474" y="844"/>
                  </a:cubicBezTo>
                  <a:cubicBezTo>
                    <a:pt x="474" y="844"/>
                    <a:pt x="475" y="845"/>
                    <a:pt x="474" y="846"/>
                  </a:cubicBezTo>
                  <a:cubicBezTo>
                    <a:pt x="474" y="846"/>
                    <a:pt x="473" y="848"/>
                    <a:pt x="477" y="855"/>
                  </a:cubicBezTo>
                  <a:cubicBezTo>
                    <a:pt x="477" y="855"/>
                    <a:pt x="477" y="856"/>
                    <a:pt x="478" y="857"/>
                  </a:cubicBezTo>
                  <a:cubicBezTo>
                    <a:pt x="478" y="857"/>
                    <a:pt x="480" y="857"/>
                    <a:pt x="480" y="860"/>
                  </a:cubicBezTo>
                  <a:cubicBezTo>
                    <a:pt x="480" y="860"/>
                    <a:pt x="480" y="862"/>
                    <a:pt x="480" y="862"/>
                  </a:cubicBezTo>
                  <a:cubicBezTo>
                    <a:pt x="480" y="862"/>
                    <a:pt x="480" y="864"/>
                    <a:pt x="481" y="863"/>
                  </a:cubicBezTo>
                  <a:cubicBezTo>
                    <a:pt x="481" y="863"/>
                    <a:pt x="482" y="863"/>
                    <a:pt x="482" y="864"/>
                  </a:cubicBezTo>
                  <a:cubicBezTo>
                    <a:pt x="482" y="864"/>
                    <a:pt x="482" y="868"/>
                    <a:pt x="483" y="869"/>
                  </a:cubicBezTo>
                  <a:cubicBezTo>
                    <a:pt x="483" y="869"/>
                    <a:pt x="483" y="870"/>
                    <a:pt x="483" y="870"/>
                  </a:cubicBezTo>
                  <a:cubicBezTo>
                    <a:pt x="483" y="870"/>
                    <a:pt x="483" y="871"/>
                    <a:pt x="484" y="871"/>
                  </a:cubicBezTo>
                  <a:cubicBezTo>
                    <a:pt x="484" y="871"/>
                    <a:pt x="484" y="871"/>
                    <a:pt x="484" y="872"/>
                  </a:cubicBezTo>
                  <a:cubicBezTo>
                    <a:pt x="484" y="872"/>
                    <a:pt x="485" y="876"/>
                    <a:pt x="485" y="876"/>
                  </a:cubicBezTo>
                  <a:close/>
                  <a:moveTo>
                    <a:pt x="482" y="834"/>
                  </a:moveTo>
                  <a:cubicBezTo>
                    <a:pt x="482" y="834"/>
                    <a:pt x="480" y="833"/>
                    <a:pt x="480" y="833"/>
                  </a:cubicBezTo>
                  <a:cubicBezTo>
                    <a:pt x="480" y="833"/>
                    <a:pt x="479" y="833"/>
                    <a:pt x="477" y="833"/>
                  </a:cubicBezTo>
                  <a:cubicBezTo>
                    <a:pt x="477" y="833"/>
                    <a:pt x="476" y="833"/>
                    <a:pt x="476" y="832"/>
                  </a:cubicBezTo>
                  <a:cubicBezTo>
                    <a:pt x="476" y="832"/>
                    <a:pt x="479" y="827"/>
                    <a:pt x="478" y="823"/>
                  </a:cubicBezTo>
                  <a:cubicBezTo>
                    <a:pt x="478" y="823"/>
                    <a:pt x="477" y="822"/>
                    <a:pt x="478" y="821"/>
                  </a:cubicBezTo>
                  <a:cubicBezTo>
                    <a:pt x="478" y="821"/>
                    <a:pt x="479" y="820"/>
                    <a:pt x="480" y="821"/>
                  </a:cubicBezTo>
                  <a:cubicBezTo>
                    <a:pt x="480" y="821"/>
                    <a:pt x="484" y="829"/>
                    <a:pt x="485" y="832"/>
                  </a:cubicBezTo>
                  <a:cubicBezTo>
                    <a:pt x="485" y="832"/>
                    <a:pt x="485" y="835"/>
                    <a:pt x="482" y="834"/>
                  </a:cubicBezTo>
                  <a:close/>
                  <a:moveTo>
                    <a:pt x="540" y="839"/>
                  </a:moveTo>
                  <a:cubicBezTo>
                    <a:pt x="540" y="839"/>
                    <a:pt x="538" y="842"/>
                    <a:pt x="536" y="843"/>
                  </a:cubicBezTo>
                  <a:cubicBezTo>
                    <a:pt x="536" y="843"/>
                    <a:pt x="535" y="844"/>
                    <a:pt x="535" y="846"/>
                  </a:cubicBezTo>
                  <a:cubicBezTo>
                    <a:pt x="535" y="846"/>
                    <a:pt x="532" y="852"/>
                    <a:pt x="530" y="853"/>
                  </a:cubicBezTo>
                  <a:cubicBezTo>
                    <a:pt x="530" y="853"/>
                    <a:pt x="527" y="855"/>
                    <a:pt x="528" y="858"/>
                  </a:cubicBezTo>
                  <a:cubicBezTo>
                    <a:pt x="528" y="858"/>
                    <a:pt x="532" y="860"/>
                    <a:pt x="531" y="864"/>
                  </a:cubicBezTo>
                  <a:cubicBezTo>
                    <a:pt x="531" y="864"/>
                    <a:pt x="532" y="866"/>
                    <a:pt x="530" y="866"/>
                  </a:cubicBezTo>
                  <a:cubicBezTo>
                    <a:pt x="530" y="866"/>
                    <a:pt x="529" y="866"/>
                    <a:pt x="528" y="866"/>
                  </a:cubicBezTo>
                  <a:cubicBezTo>
                    <a:pt x="528" y="866"/>
                    <a:pt x="527" y="867"/>
                    <a:pt x="527" y="867"/>
                  </a:cubicBezTo>
                  <a:cubicBezTo>
                    <a:pt x="527" y="867"/>
                    <a:pt x="524" y="868"/>
                    <a:pt x="521" y="868"/>
                  </a:cubicBezTo>
                  <a:cubicBezTo>
                    <a:pt x="521" y="868"/>
                    <a:pt x="519" y="868"/>
                    <a:pt x="517" y="868"/>
                  </a:cubicBezTo>
                  <a:cubicBezTo>
                    <a:pt x="517" y="868"/>
                    <a:pt x="516" y="867"/>
                    <a:pt x="516" y="868"/>
                  </a:cubicBezTo>
                  <a:cubicBezTo>
                    <a:pt x="516" y="868"/>
                    <a:pt x="511" y="873"/>
                    <a:pt x="506" y="869"/>
                  </a:cubicBezTo>
                  <a:cubicBezTo>
                    <a:pt x="506" y="869"/>
                    <a:pt x="505" y="868"/>
                    <a:pt x="504" y="868"/>
                  </a:cubicBezTo>
                  <a:cubicBezTo>
                    <a:pt x="503" y="867"/>
                    <a:pt x="502" y="866"/>
                    <a:pt x="501" y="866"/>
                  </a:cubicBezTo>
                  <a:cubicBezTo>
                    <a:pt x="501" y="866"/>
                    <a:pt x="496" y="862"/>
                    <a:pt x="493" y="861"/>
                  </a:cubicBezTo>
                  <a:cubicBezTo>
                    <a:pt x="493" y="861"/>
                    <a:pt x="490" y="858"/>
                    <a:pt x="489" y="856"/>
                  </a:cubicBezTo>
                  <a:cubicBezTo>
                    <a:pt x="489" y="856"/>
                    <a:pt x="488" y="853"/>
                    <a:pt x="487" y="853"/>
                  </a:cubicBezTo>
                  <a:cubicBezTo>
                    <a:pt x="487" y="853"/>
                    <a:pt x="485" y="853"/>
                    <a:pt x="485" y="852"/>
                  </a:cubicBezTo>
                  <a:cubicBezTo>
                    <a:pt x="485" y="851"/>
                    <a:pt x="485" y="851"/>
                    <a:pt x="485" y="851"/>
                  </a:cubicBezTo>
                  <a:cubicBezTo>
                    <a:pt x="485" y="851"/>
                    <a:pt x="485" y="851"/>
                    <a:pt x="485" y="851"/>
                  </a:cubicBezTo>
                  <a:cubicBezTo>
                    <a:pt x="485" y="851"/>
                    <a:pt x="485" y="849"/>
                    <a:pt x="487" y="846"/>
                  </a:cubicBezTo>
                  <a:cubicBezTo>
                    <a:pt x="487" y="846"/>
                    <a:pt x="489" y="844"/>
                    <a:pt x="490" y="843"/>
                  </a:cubicBezTo>
                  <a:cubicBezTo>
                    <a:pt x="490" y="843"/>
                    <a:pt x="494" y="839"/>
                    <a:pt x="497" y="838"/>
                  </a:cubicBezTo>
                  <a:cubicBezTo>
                    <a:pt x="497" y="838"/>
                    <a:pt x="498" y="836"/>
                    <a:pt x="499" y="835"/>
                  </a:cubicBezTo>
                  <a:cubicBezTo>
                    <a:pt x="500" y="834"/>
                    <a:pt x="501" y="833"/>
                    <a:pt x="502" y="833"/>
                  </a:cubicBezTo>
                  <a:cubicBezTo>
                    <a:pt x="502" y="833"/>
                    <a:pt x="503" y="831"/>
                    <a:pt x="505" y="830"/>
                  </a:cubicBezTo>
                  <a:cubicBezTo>
                    <a:pt x="505" y="830"/>
                    <a:pt x="509" y="829"/>
                    <a:pt x="509" y="828"/>
                  </a:cubicBezTo>
                  <a:cubicBezTo>
                    <a:pt x="509" y="828"/>
                    <a:pt x="508" y="825"/>
                    <a:pt x="508" y="824"/>
                  </a:cubicBezTo>
                  <a:cubicBezTo>
                    <a:pt x="506" y="809"/>
                    <a:pt x="506" y="809"/>
                    <a:pt x="506" y="809"/>
                  </a:cubicBezTo>
                  <a:cubicBezTo>
                    <a:pt x="506" y="809"/>
                    <a:pt x="506" y="808"/>
                    <a:pt x="507" y="809"/>
                  </a:cubicBezTo>
                  <a:cubicBezTo>
                    <a:pt x="507" y="809"/>
                    <a:pt x="508" y="809"/>
                    <a:pt x="510" y="809"/>
                  </a:cubicBezTo>
                  <a:cubicBezTo>
                    <a:pt x="510" y="809"/>
                    <a:pt x="511" y="809"/>
                    <a:pt x="512" y="812"/>
                  </a:cubicBezTo>
                  <a:cubicBezTo>
                    <a:pt x="512" y="812"/>
                    <a:pt x="514" y="816"/>
                    <a:pt x="515" y="820"/>
                  </a:cubicBezTo>
                  <a:cubicBezTo>
                    <a:pt x="515" y="820"/>
                    <a:pt x="516" y="826"/>
                    <a:pt x="516" y="827"/>
                  </a:cubicBezTo>
                  <a:cubicBezTo>
                    <a:pt x="516" y="827"/>
                    <a:pt x="515" y="828"/>
                    <a:pt x="517" y="828"/>
                  </a:cubicBezTo>
                  <a:cubicBezTo>
                    <a:pt x="517" y="828"/>
                    <a:pt x="520" y="828"/>
                    <a:pt x="522" y="829"/>
                  </a:cubicBezTo>
                  <a:cubicBezTo>
                    <a:pt x="526" y="829"/>
                    <a:pt x="531" y="829"/>
                    <a:pt x="532" y="829"/>
                  </a:cubicBezTo>
                  <a:cubicBezTo>
                    <a:pt x="532" y="829"/>
                    <a:pt x="537" y="830"/>
                    <a:pt x="540" y="835"/>
                  </a:cubicBezTo>
                  <a:cubicBezTo>
                    <a:pt x="540" y="835"/>
                    <a:pt x="541" y="835"/>
                    <a:pt x="540" y="839"/>
                  </a:cubicBezTo>
                  <a:close/>
                  <a:moveTo>
                    <a:pt x="604" y="809"/>
                  </a:moveTo>
                  <a:cubicBezTo>
                    <a:pt x="604" y="809"/>
                    <a:pt x="603" y="810"/>
                    <a:pt x="603" y="811"/>
                  </a:cubicBezTo>
                  <a:cubicBezTo>
                    <a:pt x="603" y="811"/>
                    <a:pt x="602" y="815"/>
                    <a:pt x="602" y="816"/>
                  </a:cubicBezTo>
                  <a:cubicBezTo>
                    <a:pt x="602" y="816"/>
                    <a:pt x="602" y="819"/>
                    <a:pt x="601" y="821"/>
                  </a:cubicBezTo>
                  <a:cubicBezTo>
                    <a:pt x="601" y="821"/>
                    <a:pt x="597" y="826"/>
                    <a:pt x="601" y="831"/>
                  </a:cubicBezTo>
                  <a:cubicBezTo>
                    <a:pt x="601" y="831"/>
                    <a:pt x="604" y="834"/>
                    <a:pt x="601" y="837"/>
                  </a:cubicBezTo>
                  <a:cubicBezTo>
                    <a:pt x="601" y="837"/>
                    <a:pt x="599" y="837"/>
                    <a:pt x="598" y="840"/>
                  </a:cubicBezTo>
                  <a:cubicBezTo>
                    <a:pt x="598" y="840"/>
                    <a:pt x="598" y="842"/>
                    <a:pt x="598" y="842"/>
                  </a:cubicBezTo>
                  <a:cubicBezTo>
                    <a:pt x="598" y="842"/>
                    <a:pt x="598" y="844"/>
                    <a:pt x="598" y="845"/>
                  </a:cubicBezTo>
                  <a:cubicBezTo>
                    <a:pt x="598" y="845"/>
                    <a:pt x="597" y="847"/>
                    <a:pt x="595" y="848"/>
                  </a:cubicBezTo>
                  <a:cubicBezTo>
                    <a:pt x="595" y="848"/>
                    <a:pt x="592" y="850"/>
                    <a:pt x="592" y="851"/>
                  </a:cubicBezTo>
                  <a:cubicBezTo>
                    <a:pt x="592" y="851"/>
                    <a:pt x="590" y="853"/>
                    <a:pt x="590" y="853"/>
                  </a:cubicBezTo>
                  <a:cubicBezTo>
                    <a:pt x="590" y="853"/>
                    <a:pt x="589" y="853"/>
                    <a:pt x="589" y="854"/>
                  </a:cubicBezTo>
                  <a:cubicBezTo>
                    <a:pt x="589" y="854"/>
                    <a:pt x="588" y="856"/>
                    <a:pt x="585" y="857"/>
                  </a:cubicBezTo>
                  <a:cubicBezTo>
                    <a:pt x="585" y="857"/>
                    <a:pt x="585" y="851"/>
                    <a:pt x="585" y="848"/>
                  </a:cubicBezTo>
                  <a:cubicBezTo>
                    <a:pt x="585" y="848"/>
                    <a:pt x="585" y="845"/>
                    <a:pt x="586" y="843"/>
                  </a:cubicBezTo>
                  <a:cubicBezTo>
                    <a:pt x="586" y="843"/>
                    <a:pt x="585" y="840"/>
                    <a:pt x="587" y="840"/>
                  </a:cubicBezTo>
                  <a:cubicBezTo>
                    <a:pt x="587" y="840"/>
                    <a:pt x="588" y="841"/>
                    <a:pt x="588" y="840"/>
                  </a:cubicBezTo>
                  <a:cubicBezTo>
                    <a:pt x="588" y="840"/>
                    <a:pt x="589" y="836"/>
                    <a:pt x="589" y="836"/>
                  </a:cubicBezTo>
                  <a:cubicBezTo>
                    <a:pt x="589" y="836"/>
                    <a:pt x="588" y="835"/>
                    <a:pt x="587" y="835"/>
                  </a:cubicBezTo>
                  <a:cubicBezTo>
                    <a:pt x="587" y="835"/>
                    <a:pt x="586" y="834"/>
                    <a:pt x="587" y="832"/>
                  </a:cubicBezTo>
                  <a:cubicBezTo>
                    <a:pt x="587" y="832"/>
                    <a:pt x="587" y="832"/>
                    <a:pt x="585" y="831"/>
                  </a:cubicBezTo>
                  <a:cubicBezTo>
                    <a:pt x="585" y="831"/>
                    <a:pt x="583" y="830"/>
                    <a:pt x="583" y="831"/>
                  </a:cubicBezTo>
                  <a:cubicBezTo>
                    <a:pt x="583" y="831"/>
                    <a:pt x="583" y="832"/>
                    <a:pt x="581" y="831"/>
                  </a:cubicBezTo>
                  <a:cubicBezTo>
                    <a:pt x="581" y="831"/>
                    <a:pt x="572" y="829"/>
                    <a:pt x="576" y="827"/>
                  </a:cubicBezTo>
                  <a:cubicBezTo>
                    <a:pt x="576" y="827"/>
                    <a:pt x="581" y="827"/>
                    <a:pt x="584" y="823"/>
                  </a:cubicBezTo>
                  <a:cubicBezTo>
                    <a:pt x="584" y="823"/>
                    <a:pt x="586" y="822"/>
                    <a:pt x="586" y="815"/>
                  </a:cubicBezTo>
                  <a:cubicBezTo>
                    <a:pt x="586" y="815"/>
                    <a:pt x="586" y="814"/>
                    <a:pt x="585" y="813"/>
                  </a:cubicBezTo>
                  <a:cubicBezTo>
                    <a:pt x="585" y="813"/>
                    <a:pt x="585" y="813"/>
                    <a:pt x="585" y="812"/>
                  </a:cubicBezTo>
                  <a:cubicBezTo>
                    <a:pt x="585" y="812"/>
                    <a:pt x="585" y="811"/>
                    <a:pt x="584" y="810"/>
                  </a:cubicBezTo>
                  <a:cubicBezTo>
                    <a:pt x="584" y="810"/>
                    <a:pt x="584" y="809"/>
                    <a:pt x="584" y="808"/>
                  </a:cubicBezTo>
                  <a:cubicBezTo>
                    <a:pt x="584" y="808"/>
                    <a:pt x="584" y="807"/>
                    <a:pt x="583" y="807"/>
                  </a:cubicBezTo>
                  <a:cubicBezTo>
                    <a:pt x="583" y="807"/>
                    <a:pt x="583" y="806"/>
                    <a:pt x="583" y="805"/>
                  </a:cubicBezTo>
                  <a:cubicBezTo>
                    <a:pt x="583" y="805"/>
                    <a:pt x="583" y="805"/>
                    <a:pt x="583" y="804"/>
                  </a:cubicBezTo>
                  <a:cubicBezTo>
                    <a:pt x="583" y="804"/>
                    <a:pt x="582" y="803"/>
                    <a:pt x="583" y="803"/>
                  </a:cubicBezTo>
                  <a:cubicBezTo>
                    <a:pt x="583" y="803"/>
                    <a:pt x="584" y="803"/>
                    <a:pt x="583" y="801"/>
                  </a:cubicBezTo>
                  <a:cubicBezTo>
                    <a:pt x="583" y="801"/>
                    <a:pt x="582" y="800"/>
                    <a:pt x="581" y="799"/>
                  </a:cubicBezTo>
                  <a:cubicBezTo>
                    <a:pt x="580" y="798"/>
                    <a:pt x="580" y="798"/>
                    <a:pt x="580" y="798"/>
                  </a:cubicBezTo>
                  <a:cubicBezTo>
                    <a:pt x="577" y="791"/>
                    <a:pt x="577" y="791"/>
                    <a:pt x="577" y="791"/>
                  </a:cubicBezTo>
                  <a:cubicBezTo>
                    <a:pt x="577" y="791"/>
                    <a:pt x="573" y="788"/>
                    <a:pt x="577" y="789"/>
                  </a:cubicBezTo>
                  <a:cubicBezTo>
                    <a:pt x="577" y="789"/>
                    <a:pt x="581" y="788"/>
                    <a:pt x="583" y="789"/>
                  </a:cubicBezTo>
                  <a:cubicBezTo>
                    <a:pt x="583" y="789"/>
                    <a:pt x="587" y="789"/>
                    <a:pt x="588" y="789"/>
                  </a:cubicBezTo>
                  <a:cubicBezTo>
                    <a:pt x="588" y="789"/>
                    <a:pt x="589" y="789"/>
                    <a:pt x="591" y="792"/>
                  </a:cubicBezTo>
                  <a:cubicBezTo>
                    <a:pt x="591" y="792"/>
                    <a:pt x="592" y="796"/>
                    <a:pt x="593" y="796"/>
                  </a:cubicBezTo>
                  <a:cubicBezTo>
                    <a:pt x="593" y="796"/>
                    <a:pt x="597" y="797"/>
                    <a:pt x="598" y="797"/>
                  </a:cubicBezTo>
                  <a:cubicBezTo>
                    <a:pt x="598" y="797"/>
                    <a:pt x="598" y="797"/>
                    <a:pt x="599" y="797"/>
                  </a:cubicBezTo>
                  <a:cubicBezTo>
                    <a:pt x="599" y="797"/>
                    <a:pt x="601" y="796"/>
                    <a:pt x="602" y="798"/>
                  </a:cubicBezTo>
                  <a:cubicBezTo>
                    <a:pt x="602" y="798"/>
                    <a:pt x="602" y="800"/>
                    <a:pt x="603" y="799"/>
                  </a:cubicBezTo>
                  <a:cubicBezTo>
                    <a:pt x="603" y="799"/>
                    <a:pt x="605" y="799"/>
                    <a:pt x="605" y="802"/>
                  </a:cubicBezTo>
                  <a:cubicBezTo>
                    <a:pt x="605" y="802"/>
                    <a:pt x="607" y="807"/>
                    <a:pt x="604" y="809"/>
                  </a:cubicBezTo>
                  <a:close/>
                  <a:moveTo>
                    <a:pt x="631" y="834"/>
                  </a:moveTo>
                  <a:cubicBezTo>
                    <a:pt x="631" y="834"/>
                    <a:pt x="630" y="838"/>
                    <a:pt x="627" y="838"/>
                  </a:cubicBezTo>
                  <a:cubicBezTo>
                    <a:pt x="627" y="838"/>
                    <a:pt x="625" y="839"/>
                    <a:pt x="624" y="839"/>
                  </a:cubicBezTo>
                  <a:cubicBezTo>
                    <a:pt x="624" y="839"/>
                    <a:pt x="622" y="839"/>
                    <a:pt x="621" y="838"/>
                  </a:cubicBezTo>
                  <a:cubicBezTo>
                    <a:pt x="621" y="838"/>
                    <a:pt x="620" y="838"/>
                    <a:pt x="619" y="839"/>
                  </a:cubicBezTo>
                  <a:cubicBezTo>
                    <a:pt x="619" y="839"/>
                    <a:pt x="619" y="839"/>
                    <a:pt x="617" y="837"/>
                  </a:cubicBezTo>
                  <a:cubicBezTo>
                    <a:pt x="617" y="837"/>
                    <a:pt x="616" y="836"/>
                    <a:pt x="616" y="834"/>
                  </a:cubicBezTo>
                  <a:cubicBezTo>
                    <a:pt x="616" y="834"/>
                    <a:pt x="616" y="832"/>
                    <a:pt x="614" y="829"/>
                  </a:cubicBezTo>
                  <a:cubicBezTo>
                    <a:pt x="614" y="829"/>
                    <a:pt x="613" y="825"/>
                    <a:pt x="615" y="825"/>
                  </a:cubicBezTo>
                  <a:cubicBezTo>
                    <a:pt x="615" y="825"/>
                    <a:pt x="617" y="825"/>
                    <a:pt x="618" y="825"/>
                  </a:cubicBezTo>
                  <a:cubicBezTo>
                    <a:pt x="618" y="825"/>
                    <a:pt x="621" y="825"/>
                    <a:pt x="625" y="826"/>
                  </a:cubicBezTo>
                  <a:cubicBezTo>
                    <a:pt x="625" y="826"/>
                    <a:pt x="628" y="828"/>
                    <a:pt x="629" y="828"/>
                  </a:cubicBezTo>
                  <a:cubicBezTo>
                    <a:pt x="629" y="828"/>
                    <a:pt x="631" y="828"/>
                    <a:pt x="631" y="831"/>
                  </a:cubicBezTo>
                  <a:cubicBezTo>
                    <a:pt x="631" y="831"/>
                    <a:pt x="631" y="832"/>
                    <a:pt x="631" y="833"/>
                  </a:cubicBezTo>
                  <a:cubicBezTo>
                    <a:pt x="631" y="833"/>
                    <a:pt x="631" y="834"/>
                    <a:pt x="631" y="834"/>
                  </a:cubicBezTo>
                  <a:close/>
                  <a:moveTo>
                    <a:pt x="667" y="773"/>
                  </a:moveTo>
                  <a:cubicBezTo>
                    <a:pt x="667" y="773"/>
                    <a:pt x="664" y="773"/>
                    <a:pt x="663" y="772"/>
                  </a:cubicBezTo>
                  <a:cubicBezTo>
                    <a:pt x="663" y="772"/>
                    <a:pt x="662" y="771"/>
                    <a:pt x="661" y="773"/>
                  </a:cubicBezTo>
                  <a:cubicBezTo>
                    <a:pt x="661" y="773"/>
                    <a:pt x="655" y="778"/>
                    <a:pt x="656" y="783"/>
                  </a:cubicBezTo>
                  <a:cubicBezTo>
                    <a:pt x="656" y="783"/>
                    <a:pt x="655" y="784"/>
                    <a:pt x="656" y="786"/>
                  </a:cubicBezTo>
                  <a:cubicBezTo>
                    <a:pt x="656" y="786"/>
                    <a:pt x="656" y="788"/>
                    <a:pt x="656" y="789"/>
                  </a:cubicBezTo>
                  <a:cubicBezTo>
                    <a:pt x="656" y="789"/>
                    <a:pt x="656" y="792"/>
                    <a:pt x="655" y="793"/>
                  </a:cubicBezTo>
                  <a:cubicBezTo>
                    <a:pt x="655" y="793"/>
                    <a:pt x="653" y="793"/>
                    <a:pt x="652" y="794"/>
                  </a:cubicBezTo>
                  <a:cubicBezTo>
                    <a:pt x="652" y="794"/>
                    <a:pt x="652" y="794"/>
                    <a:pt x="651" y="794"/>
                  </a:cubicBezTo>
                  <a:cubicBezTo>
                    <a:pt x="651" y="794"/>
                    <a:pt x="647" y="794"/>
                    <a:pt x="647" y="791"/>
                  </a:cubicBezTo>
                  <a:cubicBezTo>
                    <a:pt x="647" y="791"/>
                    <a:pt x="648" y="788"/>
                    <a:pt x="647" y="785"/>
                  </a:cubicBezTo>
                  <a:cubicBezTo>
                    <a:pt x="647" y="785"/>
                    <a:pt x="646" y="782"/>
                    <a:pt x="648" y="781"/>
                  </a:cubicBezTo>
                  <a:cubicBezTo>
                    <a:pt x="648" y="781"/>
                    <a:pt x="651" y="780"/>
                    <a:pt x="652" y="780"/>
                  </a:cubicBezTo>
                  <a:cubicBezTo>
                    <a:pt x="652" y="780"/>
                    <a:pt x="653" y="780"/>
                    <a:pt x="653" y="779"/>
                  </a:cubicBezTo>
                  <a:cubicBezTo>
                    <a:pt x="653" y="779"/>
                    <a:pt x="658" y="773"/>
                    <a:pt x="660" y="770"/>
                  </a:cubicBezTo>
                  <a:cubicBezTo>
                    <a:pt x="660" y="770"/>
                    <a:pt x="661" y="770"/>
                    <a:pt x="659" y="768"/>
                  </a:cubicBezTo>
                  <a:cubicBezTo>
                    <a:pt x="659" y="768"/>
                    <a:pt x="654" y="762"/>
                    <a:pt x="649" y="761"/>
                  </a:cubicBezTo>
                  <a:cubicBezTo>
                    <a:pt x="649" y="761"/>
                    <a:pt x="644" y="758"/>
                    <a:pt x="642" y="759"/>
                  </a:cubicBezTo>
                  <a:cubicBezTo>
                    <a:pt x="642" y="759"/>
                    <a:pt x="633" y="758"/>
                    <a:pt x="639" y="757"/>
                  </a:cubicBezTo>
                  <a:cubicBezTo>
                    <a:pt x="639" y="757"/>
                    <a:pt x="645" y="755"/>
                    <a:pt x="653" y="761"/>
                  </a:cubicBezTo>
                  <a:cubicBezTo>
                    <a:pt x="653" y="761"/>
                    <a:pt x="659" y="764"/>
                    <a:pt x="661" y="767"/>
                  </a:cubicBezTo>
                  <a:cubicBezTo>
                    <a:pt x="661" y="767"/>
                    <a:pt x="661" y="769"/>
                    <a:pt x="662" y="767"/>
                  </a:cubicBezTo>
                  <a:cubicBezTo>
                    <a:pt x="662" y="767"/>
                    <a:pt x="665" y="765"/>
                    <a:pt x="663" y="763"/>
                  </a:cubicBezTo>
                  <a:cubicBezTo>
                    <a:pt x="663" y="763"/>
                    <a:pt x="660" y="757"/>
                    <a:pt x="649" y="750"/>
                  </a:cubicBezTo>
                  <a:cubicBezTo>
                    <a:pt x="649" y="750"/>
                    <a:pt x="645" y="748"/>
                    <a:pt x="643" y="748"/>
                  </a:cubicBezTo>
                  <a:cubicBezTo>
                    <a:pt x="643" y="748"/>
                    <a:pt x="641" y="748"/>
                    <a:pt x="643" y="747"/>
                  </a:cubicBezTo>
                  <a:cubicBezTo>
                    <a:pt x="643" y="747"/>
                    <a:pt x="649" y="745"/>
                    <a:pt x="655" y="750"/>
                  </a:cubicBezTo>
                  <a:cubicBezTo>
                    <a:pt x="655" y="750"/>
                    <a:pt x="660" y="755"/>
                    <a:pt x="664" y="758"/>
                  </a:cubicBezTo>
                  <a:cubicBezTo>
                    <a:pt x="664" y="758"/>
                    <a:pt x="665" y="760"/>
                    <a:pt x="664" y="758"/>
                  </a:cubicBezTo>
                  <a:cubicBezTo>
                    <a:pt x="664" y="758"/>
                    <a:pt x="664" y="756"/>
                    <a:pt x="665" y="756"/>
                  </a:cubicBezTo>
                  <a:cubicBezTo>
                    <a:pt x="665" y="756"/>
                    <a:pt x="665" y="755"/>
                    <a:pt x="664" y="755"/>
                  </a:cubicBezTo>
                  <a:cubicBezTo>
                    <a:pt x="664" y="755"/>
                    <a:pt x="663" y="753"/>
                    <a:pt x="664" y="753"/>
                  </a:cubicBezTo>
                  <a:cubicBezTo>
                    <a:pt x="664" y="753"/>
                    <a:pt x="664" y="752"/>
                    <a:pt x="663" y="752"/>
                  </a:cubicBezTo>
                  <a:cubicBezTo>
                    <a:pt x="663" y="752"/>
                    <a:pt x="662" y="751"/>
                    <a:pt x="661" y="751"/>
                  </a:cubicBezTo>
                  <a:cubicBezTo>
                    <a:pt x="661" y="751"/>
                    <a:pt x="656" y="751"/>
                    <a:pt x="659" y="750"/>
                  </a:cubicBezTo>
                  <a:cubicBezTo>
                    <a:pt x="659" y="750"/>
                    <a:pt x="661" y="750"/>
                    <a:pt x="662" y="750"/>
                  </a:cubicBezTo>
                  <a:cubicBezTo>
                    <a:pt x="662" y="750"/>
                    <a:pt x="663" y="750"/>
                    <a:pt x="662" y="749"/>
                  </a:cubicBezTo>
                  <a:cubicBezTo>
                    <a:pt x="662" y="749"/>
                    <a:pt x="660" y="745"/>
                    <a:pt x="660" y="744"/>
                  </a:cubicBezTo>
                  <a:cubicBezTo>
                    <a:pt x="660" y="744"/>
                    <a:pt x="659" y="742"/>
                    <a:pt x="659" y="744"/>
                  </a:cubicBezTo>
                  <a:cubicBezTo>
                    <a:pt x="659" y="744"/>
                    <a:pt x="658" y="746"/>
                    <a:pt x="655" y="745"/>
                  </a:cubicBezTo>
                  <a:cubicBezTo>
                    <a:pt x="655" y="745"/>
                    <a:pt x="650" y="744"/>
                    <a:pt x="650" y="741"/>
                  </a:cubicBezTo>
                  <a:cubicBezTo>
                    <a:pt x="650" y="741"/>
                    <a:pt x="651" y="737"/>
                    <a:pt x="648" y="737"/>
                  </a:cubicBezTo>
                  <a:cubicBezTo>
                    <a:pt x="648" y="737"/>
                    <a:pt x="645" y="736"/>
                    <a:pt x="648" y="735"/>
                  </a:cubicBezTo>
                  <a:cubicBezTo>
                    <a:pt x="648" y="735"/>
                    <a:pt x="651" y="735"/>
                    <a:pt x="655" y="736"/>
                  </a:cubicBezTo>
                  <a:cubicBezTo>
                    <a:pt x="655" y="736"/>
                    <a:pt x="655" y="737"/>
                    <a:pt x="657" y="735"/>
                  </a:cubicBezTo>
                  <a:cubicBezTo>
                    <a:pt x="657" y="735"/>
                    <a:pt x="666" y="732"/>
                    <a:pt x="667" y="737"/>
                  </a:cubicBezTo>
                  <a:cubicBezTo>
                    <a:pt x="667" y="737"/>
                    <a:pt x="667" y="742"/>
                    <a:pt x="668" y="744"/>
                  </a:cubicBezTo>
                  <a:cubicBezTo>
                    <a:pt x="668" y="744"/>
                    <a:pt x="669" y="746"/>
                    <a:pt x="668" y="747"/>
                  </a:cubicBezTo>
                  <a:cubicBezTo>
                    <a:pt x="668" y="747"/>
                    <a:pt x="668" y="748"/>
                    <a:pt x="669" y="750"/>
                  </a:cubicBezTo>
                  <a:cubicBezTo>
                    <a:pt x="669" y="750"/>
                    <a:pt x="670" y="751"/>
                    <a:pt x="669" y="751"/>
                  </a:cubicBezTo>
                  <a:cubicBezTo>
                    <a:pt x="669" y="751"/>
                    <a:pt x="669" y="753"/>
                    <a:pt x="670" y="755"/>
                  </a:cubicBezTo>
                  <a:cubicBezTo>
                    <a:pt x="670" y="755"/>
                    <a:pt x="668" y="758"/>
                    <a:pt x="670" y="756"/>
                  </a:cubicBezTo>
                  <a:cubicBezTo>
                    <a:pt x="670" y="756"/>
                    <a:pt x="675" y="749"/>
                    <a:pt x="678" y="746"/>
                  </a:cubicBezTo>
                  <a:cubicBezTo>
                    <a:pt x="678" y="746"/>
                    <a:pt x="679" y="744"/>
                    <a:pt x="677" y="744"/>
                  </a:cubicBezTo>
                  <a:cubicBezTo>
                    <a:pt x="677" y="744"/>
                    <a:pt x="673" y="743"/>
                    <a:pt x="671" y="742"/>
                  </a:cubicBezTo>
                  <a:cubicBezTo>
                    <a:pt x="671" y="742"/>
                    <a:pt x="669" y="741"/>
                    <a:pt x="671" y="741"/>
                  </a:cubicBezTo>
                  <a:cubicBezTo>
                    <a:pt x="671" y="741"/>
                    <a:pt x="673" y="741"/>
                    <a:pt x="673" y="740"/>
                  </a:cubicBezTo>
                  <a:cubicBezTo>
                    <a:pt x="673" y="740"/>
                    <a:pt x="672" y="739"/>
                    <a:pt x="674" y="739"/>
                  </a:cubicBezTo>
                  <a:cubicBezTo>
                    <a:pt x="674" y="739"/>
                    <a:pt x="676" y="739"/>
                    <a:pt x="675" y="737"/>
                  </a:cubicBezTo>
                  <a:cubicBezTo>
                    <a:pt x="675" y="737"/>
                    <a:pt x="674" y="734"/>
                    <a:pt x="673" y="735"/>
                  </a:cubicBezTo>
                  <a:cubicBezTo>
                    <a:pt x="673" y="735"/>
                    <a:pt x="670" y="735"/>
                    <a:pt x="668" y="733"/>
                  </a:cubicBezTo>
                  <a:cubicBezTo>
                    <a:pt x="668" y="733"/>
                    <a:pt x="666" y="732"/>
                    <a:pt x="667" y="732"/>
                  </a:cubicBezTo>
                  <a:cubicBezTo>
                    <a:pt x="667" y="732"/>
                    <a:pt x="666" y="730"/>
                    <a:pt x="668" y="731"/>
                  </a:cubicBezTo>
                  <a:cubicBezTo>
                    <a:pt x="668" y="731"/>
                    <a:pt x="672" y="733"/>
                    <a:pt x="671" y="731"/>
                  </a:cubicBezTo>
                  <a:cubicBezTo>
                    <a:pt x="669" y="728"/>
                    <a:pt x="669" y="728"/>
                    <a:pt x="669" y="728"/>
                  </a:cubicBezTo>
                  <a:cubicBezTo>
                    <a:pt x="669" y="728"/>
                    <a:pt x="668" y="726"/>
                    <a:pt x="665" y="728"/>
                  </a:cubicBezTo>
                  <a:cubicBezTo>
                    <a:pt x="665" y="728"/>
                    <a:pt x="660" y="729"/>
                    <a:pt x="662" y="727"/>
                  </a:cubicBezTo>
                  <a:cubicBezTo>
                    <a:pt x="662" y="727"/>
                    <a:pt x="664" y="726"/>
                    <a:pt x="663" y="725"/>
                  </a:cubicBezTo>
                  <a:cubicBezTo>
                    <a:pt x="663" y="725"/>
                    <a:pt x="662" y="725"/>
                    <a:pt x="664" y="723"/>
                  </a:cubicBezTo>
                  <a:cubicBezTo>
                    <a:pt x="664" y="723"/>
                    <a:pt x="665" y="723"/>
                    <a:pt x="664" y="722"/>
                  </a:cubicBezTo>
                  <a:cubicBezTo>
                    <a:pt x="664" y="722"/>
                    <a:pt x="665" y="721"/>
                    <a:pt x="667" y="720"/>
                  </a:cubicBezTo>
                  <a:cubicBezTo>
                    <a:pt x="667" y="720"/>
                    <a:pt x="675" y="717"/>
                    <a:pt x="676" y="722"/>
                  </a:cubicBezTo>
                  <a:cubicBezTo>
                    <a:pt x="676" y="722"/>
                    <a:pt x="677" y="724"/>
                    <a:pt x="676" y="725"/>
                  </a:cubicBezTo>
                  <a:cubicBezTo>
                    <a:pt x="676" y="725"/>
                    <a:pt x="676" y="725"/>
                    <a:pt x="677" y="729"/>
                  </a:cubicBezTo>
                  <a:cubicBezTo>
                    <a:pt x="677" y="729"/>
                    <a:pt x="676" y="731"/>
                    <a:pt x="678" y="732"/>
                  </a:cubicBezTo>
                  <a:cubicBezTo>
                    <a:pt x="678" y="732"/>
                    <a:pt x="680" y="735"/>
                    <a:pt x="680" y="737"/>
                  </a:cubicBezTo>
                  <a:cubicBezTo>
                    <a:pt x="680" y="737"/>
                    <a:pt x="682" y="739"/>
                    <a:pt x="682" y="740"/>
                  </a:cubicBezTo>
                  <a:cubicBezTo>
                    <a:pt x="682" y="740"/>
                    <a:pt x="682" y="742"/>
                    <a:pt x="683" y="741"/>
                  </a:cubicBezTo>
                  <a:cubicBezTo>
                    <a:pt x="683" y="741"/>
                    <a:pt x="691" y="731"/>
                    <a:pt x="697" y="734"/>
                  </a:cubicBezTo>
                  <a:cubicBezTo>
                    <a:pt x="697" y="734"/>
                    <a:pt x="700" y="733"/>
                    <a:pt x="697" y="739"/>
                  </a:cubicBezTo>
                  <a:cubicBezTo>
                    <a:pt x="697" y="739"/>
                    <a:pt x="695" y="740"/>
                    <a:pt x="694" y="741"/>
                  </a:cubicBezTo>
                  <a:cubicBezTo>
                    <a:pt x="688" y="743"/>
                    <a:pt x="688" y="743"/>
                    <a:pt x="688" y="743"/>
                  </a:cubicBezTo>
                  <a:cubicBezTo>
                    <a:pt x="688" y="743"/>
                    <a:pt x="686" y="744"/>
                    <a:pt x="688" y="742"/>
                  </a:cubicBezTo>
                  <a:cubicBezTo>
                    <a:pt x="688" y="742"/>
                    <a:pt x="691" y="740"/>
                    <a:pt x="691" y="738"/>
                  </a:cubicBezTo>
                  <a:cubicBezTo>
                    <a:pt x="691" y="738"/>
                    <a:pt x="692" y="736"/>
                    <a:pt x="690" y="738"/>
                  </a:cubicBezTo>
                  <a:cubicBezTo>
                    <a:pt x="690" y="738"/>
                    <a:pt x="687" y="742"/>
                    <a:pt x="685" y="742"/>
                  </a:cubicBezTo>
                  <a:cubicBezTo>
                    <a:pt x="685" y="742"/>
                    <a:pt x="683" y="744"/>
                    <a:pt x="684" y="746"/>
                  </a:cubicBezTo>
                  <a:cubicBezTo>
                    <a:pt x="684" y="746"/>
                    <a:pt x="685" y="746"/>
                    <a:pt x="684" y="747"/>
                  </a:cubicBezTo>
                  <a:cubicBezTo>
                    <a:pt x="684" y="747"/>
                    <a:pt x="684" y="747"/>
                    <a:pt x="685" y="748"/>
                  </a:cubicBezTo>
                  <a:cubicBezTo>
                    <a:pt x="685" y="748"/>
                    <a:pt x="687" y="751"/>
                    <a:pt x="683" y="751"/>
                  </a:cubicBezTo>
                  <a:cubicBezTo>
                    <a:pt x="683" y="751"/>
                    <a:pt x="680" y="751"/>
                    <a:pt x="679" y="750"/>
                  </a:cubicBezTo>
                  <a:cubicBezTo>
                    <a:pt x="679" y="750"/>
                    <a:pt x="679" y="747"/>
                    <a:pt x="677" y="750"/>
                  </a:cubicBezTo>
                  <a:cubicBezTo>
                    <a:pt x="677" y="750"/>
                    <a:pt x="674" y="755"/>
                    <a:pt x="672" y="757"/>
                  </a:cubicBezTo>
                  <a:cubicBezTo>
                    <a:pt x="672" y="757"/>
                    <a:pt x="667" y="762"/>
                    <a:pt x="668" y="764"/>
                  </a:cubicBezTo>
                  <a:cubicBezTo>
                    <a:pt x="668" y="764"/>
                    <a:pt x="671" y="765"/>
                    <a:pt x="669" y="766"/>
                  </a:cubicBezTo>
                  <a:cubicBezTo>
                    <a:pt x="669" y="766"/>
                    <a:pt x="668" y="766"/>
                    <a:pt x="667" y="765"/>
                  </a:cubicBezTo>
                  <a:cubicBezTo>
                    <a:pt x="667" y="765"/>
                    <a:pt x="666" y="765"/>
                    <a:pt x="665" y="767"/>
                  </a:cubicBezTo>
                  <a:cubicBezTo>
                    <a:pt x="665" y="767"/>
                    <a:pt x="662" y="770"/>
                    <a:pt x="665" y="771"/>
                  </a:cubicBezTo>
                  <a:cubicBezTo>
                    <a:pt x="665" y="771"/>
                    <a:pt x="665" y="771"/>
                    <a:pt x="666" y="772"/>
                  </a:cubicBezTo>
                  <a:cubicBezTo>
                    <a:pt x="666" y="772"/>
                    <a:pt x="668" y="772"/>
                    <a:pt x="667" y="773"/>
                  </a:cubicBezTo>
                  <a:close/>
                  <a:moveTo>
                    <a:pt x="706" y="796"/>
                  </a:moveTo>
                  <a:cubicBezTo>
                    <a:pt x="706" y="796"/>
                    <a:pt x="705" y="797"/>
                    <a:pt x="705" y="800"/>
                  </a:cubicBezTo>
                  <a:cubicBezTo>
                    <a:pt x="705" y="800"/>
                    <a:pt x="705" y="800"/>
                    <a:pt x="704" y="801"/>
                  </a:cubicBezTo>
                  <a:cubicBezTo>
                    <a:pt x="695" y="808"/>
                    <a:pt x="695" y="808"/>
                    <a:pt x="695" y="808"/>
                  </a:cubicBezTo>
                  <a:cubicBezTo>
                    <a:pt x="695" y="808"/>
                    <a:pt x="694" y="807"/>
                    <a:pt x="693" y="809"/>
                  </a:cubicBezTo>
                  <a:cubicBezTo>
                    <a:pt x="693" y="809"/>
                    <a:pt x="692" y="809"/>
                    <a:pt x="692" y="808"/>
                  </a:cubicBezTo>
                  <a:cubicBezTo>
                    <a:pt x="692" y="808"/>
                    <a:pt x="692" y="808"/>
                    <a:pt x="691" y="809"/>
                  </a:cubicBezTo>
                  <a:cubicBezTo>
                    <a:pt x="691" y="809"/>
                    <a:pt x="690" y="808"/>
                    <a:pt x="689" y="809"/>
                  </a:cubicBezTo>
                  <a:cubicBezTo>
                    <a:pt x="683" y="810"/>
                    <a:pt x="683" y="810"/>
                    <a:pt x="683" y="810"/>
                  </a:cubicBezTo>
                  <a:cubicBezTo>
                    <a:pt x="683" y="810"/>
                    <a:pt x="681" y="811"/>
                    <a:pt x="684" y="809"/>
                  </a:cubicBezTo>
                  <a:cubicBezTo>
                    <a:pt x="684" y="809"/>
                    <a:pt x="691" y="807"/>
                    <a:pt x="688" y="807"/>
                  </a:cubicBezTo>
                  <a:cubicBezTo>
                    <a:pt x="688" y="807"/>
                    <a:pt x="685" y="807"/>
                    <a:pt x="687" y="806"/>
                  </a:cubicBezTo>
                  <a:cubicBezTo>
                    <a:pt x="687" y="806"/>
                    <a:pt x="694" y="801"/>
                    <a:pt x="697" y="796"/>
                  </a:cubicBezTo>
                  <a:cubicBezTo>
                    <a:pt x="697" y="796"/>
                    <a:pt x="703" y="786"/>
                    <a:pt x="695" y="779"/>
                  </a:cubicBezTo>
                  <a:cubicBezTo>
                    <a:pt x="695" y="779"/>
                    <a:pt x="691" y="780"/>
                    <a:pt x="687" y="784"/>
                  </a:cubicBezTo>
                  <a:cubicBezTo>
                    <a:pt x="687" y="784"/>
                    <a:pt x="685" y="790"/>
                    <a:pt x="683" y="790"/>
                  </a:cubicBezTo>
                  <a:cubicBezTo>
                    <a:pt x="683" y="790"/>
                    <a:pt x="677" y="790"/>
                    <a:pt x="675" y="787"/>
                  </a:cubicBezTo>
                  <a:cubicBezTo>
                    <a:pt x="675" y="787"/>
                    <a:pt x="672" y="786"/>
                    <a:pt x="674" y="786"/>
                  </a:cubicBezTo>
                  <a:cubicBezTo>
                    <a:pt x="674" y="786"/>
                    <a:pt x="675" y="787"/>
                    <a:pt x="677" y="784"/>
                  </a:cubicBezTo>
                  <a:cubicBezTo>
                    <a:pt x="677" y="784"/>
                    <a:pt x="680" y="783"/>
                    <a:pt x="680" y="782"/>
                  </a:cubicBezTo>
                  <a:cubicBezTo>
                    <a:pt x="680" y="782"/>
                    <a:pt x="682" y="779"/>
                    <a:pt x="685" y="777"/>
                  </a:cubicBezTo>
                  <a:cubicBezTo>
                    <a:pt x="685" y="777"/>
                    <a:pt x="687" y="775"/>
                    <a:pt x="688" y="774"/>
                  </a:cubicBezTo>
                  <a:cubicBezTo>
                    <a:pt x="688" y="774"/>
                    <a:pt x="688" y="772"/>
                    <a:pt x="686" y="772"/>
                  </a:cubicBezTo>
                  <a:cubicBezTo>
                    <a:pt x="686" y="772"/>
                    <a:pt x="682" y="777"/>
                    <a:pt x="679" y="769"/>
                  </a:cubicBezTo>
                  <a:cubicBezTo>
                    <a:pt x="679" y="769"/>
                    <a:pt x="679" y="761"/>
                    <a:pt x="677" y="764"/>
                  </a:cubicBezTo>
                  <a:cubicBezTo>
                    <a:pt x="677" y="764"/>
                    <a:pt x="676" y="769"/>
                    <a:pt x="672" y="770"/>
                  </a:cubicBezTo>
                  <a:cubicBezTo>
                    <a:pt x="672" y="770"/>
                    <a:pt x="670" y="771"/>
                    <a:pt x="668" y="770"/>
                  </a:cubicBezTo>
                  <a:cubicBezTo>
                    <a:pt x="668" y="770"/>
                    <a:pt x="666" y="769"/>
                    <a:pt x="668" y="769"/>
                  </a:cubicBezTo>
                  <a:cubicBezTo>
                    <a:pt x="668" y="769"/>
                    <a:pt x="671" y="768"/>
                    <a:pt x="673" y="764"/>
                  </a:cubicBezTo>
                  <a:cubicBezTo>
                    <a:pt x="673" y="764"/>
                    <a:pt x="676" y="761"/>
                    <a:pt x="675" y="759"/>
                  </a:cubicBezTo>
                  <a:cubicBezTo>
                    <a:pt x="675" y="759"/>
                    <a:pt x="675" y="758"/>
                    <a:pt x="678" y="757"/>
                  </a:cubicBezTo>
                  <a:cubicBezTo>
                    <a:pt x="678" y="757"/>
                    <a:pt x="684" y="752"/>
                    <a:pt x="687" y="755"/>
                  </a:cubicBezTo>
                  <a:cubicBezTo>
                    <a:pt x="687" y="755"/>
                    <a:pt x="689" y="757"/>
                    <a:pt x="687" y="760"/>
                  </a:cubicBezTo>
                  <a:cubicBezTo>
                    <a:pt x="687" y="760"/>
                    <a:pt x="686" y="763"/>
                    <a:pt x="689" y="765"/>
                  </a:cubicBezTo>
                  <a:cubicBezTo>
                    <a:pt x="689" y="765"/>
                    <a:pt x="693" y="768"/>
                    <a:pt x="694" y="766"/>
                  </a:cubicBezTo>
                  <a:cubicBezTo>
                    <a:pt x="694" y="766"/>
                    <a:pt x="699" y="762"/>
                    <a:pt x="701" y="763"/>
                  </a:cubicBezTo>
                  <a:cubicBezTo>
                    <a:pt x="701" y="763"/>
                    <a:pt x="705" y="764"/>
                    <a:pt x="705" y="766"/>
                  </a:cubicBezTo>
                  <a:cubicBezTo>
                    <a:pt x="705" y="766"/>
                    <a:pt x="704" y="768"/>
                    <a:pt x="703" y="769"/>
                  </a:cubicBezTo>
                  <a:cubicBezTo>
                    <a:pt x="703" y="769"/>
                    <a:pt x="703" y="770"/>
                    <a:pt x="702" y="771"/>
                  </a:cubicBezTo>
                  <a:cubicBezTo>
                    <a:pt x="702" y="771"/>
                    <a:pt x="699" y="772"/>
                    <a:pt x="701" y="775"/>
                  </a:cubicBezTo>
                  <a:cubicBezTo>
                    <a:pt x="706" y="782"/>
                    <a:pt x="706" y="782"/>
                    <a:pt x="706" y="782"/>
                  </a:cubicBezTo>
                  <a:cubicBezTo>
                    <a:pt x="706" y="782"/>
                    <a:pt x="708" y="789"/>
                    <a:pt x="707" y="793"/>
                  </a:cubicBezTo>
                  <a:cubicBezTo>
                    <a:pt x="707" y="794"/>
                    <a:pt x="706" y="796"/>
                    <a:pt x="706" y="796"/>
                  </a:cubicBezTo>
                  <a:close/>
                  <a:moveTo>
                    <a:pt x="451" y="788"/>
                  </a:moveTo>
                  <a:cubicBezTo>
                    <a:pt x="267" y="788"/>
                    <a:pt x="118" y="639"/>
                    <a:pt x="118" y="455"/>
                  </a:cubicBezTo>
                  <a:cubicBezTo>
                    <a:pt x="118" y="271"/>
                    <a:pt x="267" y="121"/>
                    <a:pt x="451" y="121"/>
                  </a:cubicBezTo>
                  <a:cubicBezTo>
                    <a:pt x="635" y="121"/>
                    <a:pt x="784" y="271"/>
                    <a:pt x="784" y="455"/>
                  </a:cubicBezTo>
                  <a:cubicBezTo>
                    <a:pt x="784" y="639"/>
                    <a:pt x="635" y="788"/>
                    <a:pt x="451" y="788"/>
                  </a:cubicBezTo>
                  <a:close/>
                  <a:moveTo>
                    <a:pt x="778" y="318"/>
                  </a:moveTo>
                  <a:cubicBezTo>
                    <a:pt x="775" y="310"/>
                    <a:pt x="775" y="303"/>
                    <a:pt x="777" y="296"/>
                  </a:cubicBezTo>
                  <a:cubicBezTo>
                    <a:pt x="779" y="290"/>
                    <a:pt x="784" y="285"/>
                    <a:pt x="792" y="282"/>
                  </a:cubicBezTo>
                  <a:cubicBezTo>
                    <a:pt x="797" y="280"/>
                    <a:pt x="801" y="279"/>
                    <a:pt x="805" y="279"/>
                  </a:cubicBezTo>
                  <a:cubicBezTo>
                    <a:pt x="808" y="280"/>
                    <a:pt x="811" y="280"/>
                    <a:pt x="814" y="282"/>
                  </a:cubicBezTo>
                  <a:cubicBezTo>
                    <a:pt x="817" y="283"/>
                    <a:pt x="819" y="285"/>
                    <a:pt x="821" y="287"/>
                  </a:cubicBezTo>
                  <a:cubicBezTo>
                    <a:pt x="824" y="289"/>
                    <a:pt x="826" y="293"/>
                    <a:pt x="828" y="297"/>
                  </a:cubicBezTo>
                  <a:cubicBezTo>
                    <a:pt x="831" y="305"/>
                    <a:pt x="831" y="312"/>
                    <a:pt x="829" y="318"/>
                  </a:cubicBezTo>
                  <a:cubicBezTo>
                    <a:pt x="826" y="325"/>
                    <a:pt x="821" y="330"/>
                    <a:pt x="813" y="333"/>
                  </a:cubicBezTo>
                  <a:cubicBezTo>
                    <a:pt x="806" y="336"/>
                    <a:pt x="799" y="336"/>
                    <a:pt x="792" y="334"/>
                  </a:cubicBezTo>
                  <a:cubicBezTo>
                    <a:pt x="786" y="331"/>
                    <a:pt x="781" y="325"/>
                    <a:pt x="778" y="318"/>
                  </a:cubicBezTo>
                  <a:close/>
                  <a:moveTo>
                    <a:pt x="841" y="337"/>
                  </a:moveTo>
                  <a:cubicBezTo>
                    <a:pt x="843" y="348"/>
                    <a:pt x="843" y="348"/>
                    <a:pt x="843" y="348"/>
                  </a:cubicBezTo>
                  <a:cubicBezTo>
                    <a:pt x="802" y="358"/>
                    <a:pt x="802" y="358"/>
                    <a:pt x="802" y="358"/>
                  </a:cubicBezTo>
                  <a:cubicBezTo>
                    <a:pt x="809" y="386"/>
                    <a:pt x="809" y="386"/>
                    <a:pt x="809" y="386"/>
                  </a:cubicBezTo>
                  <a:cubicBezTo>
                    <a:pt x="801" y="388"/>
                    <a:pt x="801" y="388"/>
                    <a:pt x="801" y="388"/>
                  </a:cubicBezTo>
                  <a:cubicBezTo>
                    <a:pt x="791" y="349"/>
                    <a:pt x="791" y="349"/>
                    <a:pt x="791" y="349"/>
                  </a:cubicBezTo>
                  <a:lnTo>
                    <a:pt x="841" y="337"/>
                  </a:lnTo>
                  <a:close/>
                  <a:moveTo>
                    <a:pt x="851" y="525"/>
                  </a:moveTo>
                  <a:cubicBezTo>
                    <a:pt x="815" y="528"/>
                    <a:pt x="815" y="528"/>
                    <a:pt x="815" y="528"/>
                  </a:cubicBezTo>
                  <a:cubicBezTo>
                    <a:pt x="847" y="545"/>
                    <a:pt x="847" y="545"/>
                    <a:pt x="847" y="545"/>
                  </a:cubicBezTo>
                  <a:cubicBezTo>
                    <a:pt x="844" y="562"/>
                    <a:pt x="844" y="562"/>
                    <a:pt x="844" y="562"/>
                  </a:cubicBezTo>
                  <a:cubicBezTo>
                    <a:pt x="793" y="552"/>
                    <a:pt x="793" y="552"/>
                    <a:pt x="793" y="552"/>
                  </a:cubicBezTo>
                  <a:cubicBezTo>
                    <a:pt x="795" y="541"/>
                    <a:pt x="795" y="541"/>
                    <a:pt x="795" y="541"/>
                  </a:cubicBezTo>
                  <a:cubicBezTo>
                    <a:pt x="835" y="549"/>
                    <a:pt x="835" y="549"/>
                    <a:pt x="835" y="549"/>
                  </a:cubicBezTo>
                  <a:cubicBezTo>
                    <a:pt x="798" y="530"/>
                    <a:pt x="798" y="530"/>
                    <a:pt x="798" y="530"/>
                  </a:cubicBezTo>
                  <a:cubicBezTo>
                    <a:pt x="800" y="519"/>
                    <a:pt x="800" y="519"/>
                    <a:pt x="800" y="519"/>
                  </a:cubicBezTo>
                  <a:cubicBezTo>
                    <a:pt x="842" y="517"/>
                    <a:pt x="842" y="517"/>
                    <a:pt x="842" y="517"/>
                  </a:cubicBezTo>
                  <a:cubicBezTo>
                    <a:pt x="802" y="508"/>
                    <a:pt x="802" y="508"/>
                    <a:pt x="802" y="508"/>
                  </a:cubicBezTo>
                  <a:cubicBezTo>
                    <a:pt x="804" y="498"/>
                    <a:pt x="804" y="498"/>
                    <a:pt x="804" y="498"/>
                  </a:cubicBezTo>
                  <a:cubicBezTo>
                    <a:pt x="855" y="508"/>
                    <a:pt x="855" y="508"/>
                    <a:pt x="855" y="508"/>
                  </a:cubicBezTo>
                  <a:lnTo>
                    <a:pt x="851" y="525"/>
                  </a:lnTo>
                  <a:close/>
                  <a:moveTo>
                    <a:pt x="815" y="474"/>
                  </a:moveTo>
                  <a:cubicBezTo>
                    <a:pt x="816" y="476"/>
                    <a:pt x="818" y="477"/>
                    <a:pt x="819" y="478"/>
                  </a:cubicBezTo>
                  <a:cubicBezTo>
                    <a:pt x="821" y="478"/>
                    <a:pt x="824" y="478"/>
                    <a:pt x="828" y="478"/>
                  </a:cubicBezTo>
                  <a:cubicBezTo>
                    <a:pt x="857" y="479"/>
                    <a:pt x="857" y="479"/>
                    <a:pt x="857" y="479"/>
                  </a:cubicBezTo>
                  <a:cubicBezTo>
                    <a:pt x="856" y="491"/>
                    <a:pt x="856" y="491"/>
                    <a:pt x="856" y="491"/>
                  </a:cubicBezTo>
                  <a:cubicBezTo>
                    <a:pt x="829" y="490"/>
                    <a:pt x="829" y="490"/>
                    <a:pt x="829" y="490"/>
                  </a:cubicBezTo>
                  <a:cubicBezTo>
                    <a:pt x="823" y="490"/>
                    <a:pt x="819" y="489"/>
                    <a:pt x="816" y="489"/>
                  </a:cubicBezTo>
                  <a:cubicBezTo>
                    <a:pt x="814" y="488"/>
                    <a:pt x="812" y="487"/>
                    <a:pt x="810" y="485"/>
                  </a:cubicBezTo>
                  <a:cubicBezTo>
                    <a:pt x="808" y="483"/>
                    <a:pt x="807" y="481"/>
                    <a:pt x="806" y="478"/>
                  </a:cubicBezTo>
                  <a:cubicBezTo>
                    <a:pt x="805" y="475"/>
                    <a:pt x="805" y="472"/>
                    <a:pt x="805" y="467"/>
                  </a:cubicBezTo>
                  <a:cubicBezTo>
                    <a:pt x="805" y="462"/>
                    <a:pt x="806" y="458"/>
                    <a:pt x="807" y="455"/>
                  </a:cubicBezTo>
                  <a:cubicBezTo>
                    <a:pt x="808" y="452"/>
                    <a:pt x="810" y="450"/>
                    <a:pt x="812" y="448"/>
                  </a:cubicBezTo>
                  <a:cubicBezTo>
                    <a:pt x="813" y="447"/>
                    <a:pt x="815" y="446"/>
                    <a:pt x="817" y="445"/>
                  </a:cubicBezTo>
                  <a:cubicBezTo>
                    <a:pt x="820" y="445"/>
                    <a:pt x="825" y="444"/>
                    <a:pt x="831" y="445"/>
                  </a:cubicBezTo>
                  <a:cubicBezTo>
                    <a:pt x="858" y="446"/>
                    <a:pt x="858" y="446"/>
                    <a:pt x="858" y="446"/>
                  </a:cubicBezTo>
                  <a:cubicBezTo>
                    <a:pt x="858" y="457"/>
                    <a:pt x="858" y="457"/>
                    <a:pt x="858" y="457"/>
                  </a:cubicBezTo>
                  <a:cubicBezTo>
                    <a:pt x="830" y="456"/>
                    <a:pt x="830" y="456"/>
                    <a:pt x="830" y="456"/>
                  </a:cubicBezTo>
                  <a:cubicBezTo>
                    <a:pt x="825" y="456"/>
                    <a:pt x="822" y="456"/>
                    <a:pt x="821" y="456"/>
                  </a:cubicBezTo>
                  <a:cubicBezTo>
                    <a:pt x="819" y="457"/>
                    <a:pt x="817" y="458"/>
                    <a:pt x="816" y="459"/>
                  </a:cubicBezTo>
                  <a:cubicBezTo>
                    <a:pt x="814" y="461"/>
                    <a:pt x="814" y="464"/>
                    <a:pt x="813" y="467"/>
                  </a:cubicBezTo>
                  <a:cubicBezTo>
                    <a:pt x="813" y="470"/>
                    <a:pt x="814" y="473"/>
                    <a:pt x="81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latin typeface="Microsoft YaHei Regular"/>
              </a:endParaRPr>
            </a:p>
          </p:txBody>
        </p:sp>
        <p:sp>
          <p:nvSpPr>
            <p:cNvPr id="26" name="Freeform 85">
              <a:extLst>
                <a:ext uri="{FF2B5EF4-FFF2-40B4-BE49-F238E27FC236}">
                  <a16:creationId xmlns="" xmlns:a16="http://schemas.microsoft.com/office/drawing/2014/main" id="{5E31012F-4F5B-A548-ADFC-863DCD432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749"/>
              <a:ext cx="42" cy="40"/>
            </a:xfrm>
            <a:custGeom>
              <a:avLst/>
              <a:gdLst>
                <a:gd name="T0" fmla="*/ 13 w 22"/>
                <a:gd name="T1" fmla="*/ 20 h 21"/>
                <a:gd name="T2" fmla="*/ 18 w 22"/>
                <a:gd name="T3" fmla="*/ 20 h 21"/>
                <a:gd name="T4" fmla="*/ 21 w 22"/>
                <a:gd name="T5" fmla="*/ 18 h 21"/>
                <a:gd name="T6" fmla="*/ 22 w 22"/>
                <a:gd name="T7" fmla="*/ 13 h 21"/>
                <a:gd name="T8" fmla="*/ 20 w 22"/>
                <a:gd name="T9" fmla="*/ 8 h 21"/>
                <a:gd name="T10" fmla="*/ 13 w 22"/>
                <a:gd name="T11" fmla="*/ 3 h 21"/>
                <a:gd name="T12" fmla="*/ 9 w 22"/>
                <a:gd name="T13" fmla="*/ 0 h 21"/>
                <a:gd name="T14" fmla="*/ 0 w 22"/>
                <a:gd name="T15" fmla="*/ 12 h 21"/>
                <a:gd name="T16" fmla="*/ 5 w 22"/>
                <a:gd name="T17" fmla="*/ 16 h 21"/>
                <a:gd name="T18" fmla="*/ 13 w 22"/>
                <a:gd name="T19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" h="21">
                  <a:moveTo>
                    <a:pt x="13" y="20"/>
                  </a:moveTo>
                  <a:cubicBezTo>
                    <a:pt x="15" y="21"/>
                    <a:pt x="16" y="21"/>
                    <a:pt x="18" y="20"/>
                  </a:cubicBezTo>
                  <a:cubicBezTo>
                    <a:pt x="19" y="20"/>
                    <a:pt x="20" y="19"/>
                    <a:pt x="21" y="18"/>
                  </a:cubicBezTo>
                  <a:cubicBezTo>
                    <a:pt x="22" y="16"/>
                    <a:pt x="22" y="14"/>
                    <a:pt x="22" y="13"/>
                  </a:cubicBezTo>
                  <a:cubicBezTo>
                    <a:pt x="22" y="11"/>
                    <a:pt x="21" y="10"/>
                    <a:pt x="20" y="8"/>
                  </a:cubicBezTo>
                  <a:cubicBezTo>
                    <a:pt x="19" y="7"/>
                    <a:pt x="16" y="6"/>
                    <a:pt x="13" y="3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9" y="18"/>
                    <a:pt x="12" y="20"/>
                    <a:pt x="13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latin typeface="Microsoft YaHei Regular"/>
              </a:endParaRPr>
            </a:p>
          </p:txBody>
        </p:sp>
        <p:sp>
          <p:nvSpPr>
            <p:cNvPr id="27" name="Freeform 86">
              <a:extLst>
                <a:ext uri="{FF2B5EF4-FFF2-40B4-BE49-F238E27FC236}">
                  <a16:creationId xmlns="" xmlns:a16="http://schemas.microsoft.com/office/drawing/2014/main" id="{AD96030C-034C-6747-8FE1-E826648DF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2110"/>
              <a:ext cx="35" cy="54"/>
            </a:xfrm>
            <a:custGeom>
              <a:avLst/>
              <a:gdLst>
                <a:gd name="T0" fmla="*/ 4 w 18"/>
                <a:gd name="T1" fmla="*/ 3 h 28"/>
                <a:gd name="T2" fmla="*/ 6 w 18"/>
                <a:gd name="T3" fmla="*/ 6 h 28"/>
                <a:gd name="T4" fmla="*/ 7 w 18"/>
                <a:gd name="T5" fmla="*/ 9 h 28"/>
                <a:gd name="T6" fmla="*/ 7 w 18"/>
                <a:gd name="T7" fmla="*/ 12 h 28"/>
                <a:gd name="T8" fmla="*/ 6 w 18"/>
                <a:gd name="T9" fmla="*/ 13 h 28"/>
                <a:gd name="T10" fmla="*/ 3 w 18"/>
                <a:gd name="T11" fmla="*/ 19 h 28"/>
                <a:gd name="T12" fmla="*/ 3 w 18"/>
                <a:gd name="T13" fmla="*/ 25 h 28"/>
                <a:gd name="T14" fmla="*/ 8 w 18"/>
                <a:gd name="T15" fmla="*/ 22 h 28"/>
                <a:gd name="T16" fmla="*/ 10 w 18"/>
                <a:gd name="T17" fmla="*/ 21 h 28"/>
                <a:gd name="T18" fmla="*/ 11 w 18"/>
                <a:gd name="T19" fmla="*/ 19 h 28"/>
                <a:gd name="T20" fmla="*/ 15 w 18"/>
                <a:gd name="T21" fmla="*/ 13 h 28"/>
                <a:gd name="T22" fmla="*/ 18 w 18"/>
                <a:gd name="T23" fmla="*/ 7 h 28"/>
                <a:gd name="T24" fmla="*/ 18 w 18"/>
                <a:gd name="T25" fmla="*/ 4 h 28"/>
                <a:gd name="T26" fmla="*/ 12 w 18"/>
                <a:gd name="T27" fmla="*/ 1 h 28"/>
                <a:gd name="T28" fmla="*/ 8 w 18"/>
                <a:gd name="T29" fmla="*/ 0 h 28"/>
                <a:gd name="T30" fmla="*/ 4 w 18"/>
                <a:gd name="T31" fmla="*/ 0 h 28"/>
                <a:gd name="T32" fmla="*/ 4 w 18"/>
                <a:gd name="T33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8" h="28">
                  <a:moveTo>
                    <a:pt x="4" y="3"/>
                  </a:moveTo>
                  <a:cubicBezTo>
                    <a:pt x="4" y="4"/>
                    <a:pt x="6" y="6"/>
                    <a:pt x="6" y="6"/>
                  </a:cubicBezTo>
                  <a:cubicBezTo>
                    <a:pt x="6" y="8"/>
                    <a:pt x="7" y="9"/>
                    <a:pt x="7" y="9"/>
                  </a:cubicBezTo>
                  <a:cubicBezTo>
                    <a:pt x="8" y="10"/>
                    <a:pt x="7" y="12"/>
                    <a:pt x="7" y="12"/>
                  </a:cubicBezTo>
                  <a:cubicBezTo>
                    <a:pt x="7" y="12"/>
                    <a:pt x="6" y="13"/>
                    <a:pt x="6" y="13"/>
                  </a:cubicBezTo>
                  <a:cubicBezTo>
                    <a:pt x="6" y="16"/>
                    <a:pt x="3" y="19"/>
                    <a:pt x="3" y="19"/>
                  </a:cubicBezTo>
                  <a:cubicBezTo>
                    <a:pt x="0" y="21"/>
                    <a:pt x="3" y="25"/>
                    <a:pt x="3" y="25"/>
                  </a:cubicBezTo>
                  <a:cubicBezTo>
                    <a:pt x="4" y="28"/>
                    <a:pt x="8" y="22"/>
                    <a:pt x="8" y="22"/>
                  </a:cubicBezTo>
                  <a:cubicBezTo>
                    <a:pt x="9" y="21"/>
                    <a:pt x="10" y="21"/>
                    <a:pt x="10" y="21"/>
                  </a:cubicBezTo>
                  <a:cubicBezTo>
                    <a:pt x="10" y="20"/>
                    <a:pt x="10" y="20"/>
                    <a:pt x="11" y="19"/>
                  </a:cubicBezTo>
                  <a:cubicBezTo>
                    <a:pt x="12" y="16"/>
                    <a:pt x="15" y="13"/>
                    <a:pt x="15" y="13"/>
                  </a:cubicBezTo>
                  <a:cubicBezTo>
                    <a:pt x="15" y="12"/>
                    <a:pt x="18" y="7"/>
                    <a:pt x="18" y="7"/>
                  </a:cubicBezTo>
                  <a:cubicBezTo>
                    <a:pt x="18" y="6"/>
                    <a:pt x="18" y="4"/>
                    <a:pt x="18" y="4"/>
                  </a:cubicBezTo>
                  <a:cubicBezTo>
                    <a:pt x="17" y="3"/>
                    <a:pt x="12" y="1"/>
                    <a:pt x="12" y="1"/>
                  </a:cubicBezTo>
                  <a:cubicBezTo>
                    <a:pt x="12" y="1"/>
                    <a:pt x="10" y="1"/>
                    <a:pt x="8" y="0"/>
                  </a:cubicBezTo>
                  <a:cubicBezTo>
                    <a:pt x="6" y="0"/>
                    <a:pt x="4" y="0"/>
                    <a:pt x="4" y="0"/>
                  </a:cubicBezTo>
                  <a:cubicBezTo>
                    <a:pt x="1" y="1"/>
                    <a:pt x="4" y="3"/>
                    <a:pt x="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latin typeface="Microsoft YaHei Regular"/>
              </a:endParaRPr>
            </a:p>
          </p:txBody>
        </p:sp>
        <p:sp>
          <p:nvSpPr>
            <p:cNvPr id="28" name="Freeform 87">
              <a:extLst>
                <a:ext uri="{FF2B5EF4-FFF2-40B4-BE49-F238E27FC236}">
                  <a16:creationId xmlns="" xmlns:a16="http://schemas.microsoft.com/office/drawing/2014/main" id="{CF6F77EF-C3DF-5D49-A4C4-1FDED8860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1076"/>
              <a:ext cx="68" cy="67"/>
            </a:xfrm>
            <a:custGeom>
              <a:avLst/>
              <a:gdLst>
                <a:gd name="T0" fmla="*/ 24 w 36"/>
                <a:gd name="T1" fmla="*/ 32 h 35"/>
                <a:gd name="T2" fmla="*/ 35 w 36"/>
                <a:gd name="T3" fmla="*/ 23 h 35"/>
                <a:gd name="T4" fmla="*/ 35 w 36"/>
                <a:gd name="T5" fmla="*/ 11 h 35"/>
                <a:gd name="T6" fmla="*/ 26 w 36"/>
                <a:gd name="T7" fmla="*/ 2 h 35"/>
                <a:gd name="T8" fmla="*/ 12 w 36"/>
                <a:gd name="T9" fmla="*/ 3 h 35"/>
                <a:gd name="T10" fmla="*/ 1 w 36"/>
                <a:gd name="T11" fmla="*/ 12 h 35"/>
                <a:gd name="T12" fmla="*/ 1 w 36"/>
                <a:gd name="T13" fmla="*/ 24 h 35"/>
                <a:gd name="T14" fmla="*/ 10 w 36"/>
                <a:gd name="T15" fmla="*/ 33 h 35"/>
                <a:gd name="T16" fmla="*/ 24 w 36"/>
                <a:gd name="T17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35">
                  <a:moveTo>
                    <a:pt x="24" y="32"/>
                  </a:moveTo>
                  <a:cubicBezTo>
                    <a:pt x="30" y="30"/>
                    <a:pt x="33" y="27"/>
                    <a:pt x="35" y="23"/>
                  </a:cubicBezTo>
                  <a:cubicBezTo>
                    <a:pt x="36" y="19"/>
                    <a:pt x="36" y="15"/>
                    <a:pt x="35" y="11"/>
                  </a:cubicBezTo>
                  <a:cubicBezTo>
                    <a:pt x="33" y="6"/>
                    <a:pt x="30" y="3"/>
                    <a:pt x="26" y="2"/>
                  </a:cubicBezTo>
                  <a:cubicBezTo>
                    <a:pt x="22" y="0"/>
                    <a:pt x="17" y="1"/>
                    <a:pt x="12" y="3"/>
                  </a:cubicBezTo>
                  <a:cubicBezTo>
                    <a:pt x="7" y="5"/>
                    <a:pt x="3" y="8"/>
                    <a:pt x="1" y="12"/>
                  </a:cubicBezTo>
                  <a:cubicBezTo>
                    <a:pt x="0" y="16"/>
                    <a:pt x="0" y="20"/>
                    <a:pt x="1" y="24"/>
                  </a:cubicBezTo>
                  <a:cubicBezTo>
                    <a:pt x="3" y="29"/>
                    <a:pt x="6" y="31"/>
                    <a:pt x="10" y="33"/>
                  </a:cubicBezTo>
                  <a:cubicBezTo>
                    <a:pt x="14" y="35"/>
                    <a:pt x="18" y="34"/>
                    <a:pt x="24" y="3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latin typeface="Microsoft YaHei Regular"/>
              </a:endParaRPr>
            </a:p>
          </p:txBody>
        </p:sp>
      </p:grpSp>
      <p:cxnSp>
        <p:nvCxnSpPr>
          <p:cNvPr id="29" name="直线连接符 28">
            <a:extLst>
              <a:ext uri="{FF2B5EF4-FFF2-40B4-BE49-F238E27FC236}">
                <a16:creationId xmlns="" xmlns:a16="http://schemas.microsoft.com/office/drawing/2014/main" id="{33E7A277-EBBA-2841-8783-602CE4E573ED}"/>
              </a:ext>
            </a:extLst>
          </p:cNvPr>
          <p:cNvCxnSpPr>
            <a:cxnSpLocks/>
          </p:cNvCxnSpPr>
          <p:nvPr userDrawn="1"/>
        </p:nvCxnSpPr>
        <p:spPr>
          <a:xfrm flipH="1">
            <a:off x="3839623" y="-71021"/>
            <a:ext cx="1759349" cy="7022237"/>
          </a:xfrm>
          <a:prstGeom prst="line">
            <a:avLst/>
          </a:prstGeom>
          <a:ln w="101600">
            <a:gradFill>
              <a:gsLst>
                <a:gs pos="50000">
                  <a:schemeClr val="accent4">
                    <a:lumMod val="40000"/>
                    <a:lumOff val="60000"/>
                  </a:schemeClr>
                </a:gs>
                <a:gs pos="0">
                  <a:schemeClr val="accent4">
                    <a:lumMod val="75000"/>
                  </a:schemeClr>
                </a:gs>
                <a:gs pos="100000">
                  <a:schemeClr val="accent4">
                    <a:lumMod val="75000"/>
                  </a:schemeClr>
                </a:gs>
              </a:gsLst>
              <a:lin ang="5400000" scaled="1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1" name="Group 4">
            <a:extLst>
              <a:ext uri="{FF2B5EF4-FFF2-40B4-BE49-F238E27FC236}">
                <a16:creationId xmlns="" xmlns:a16="http://schemas.microsoft.com/office/drawing/2014/main" id="{B6FDB980-E13F-C14B-9B0A-BF61DB68B90B}"/>
              </a:ext>
            </a:extLst>
          </p:cNvPr>
          <p:cNvGrpSpPr>
            <a:grpSpLocks noChangeAspect="1"/>
          </p:cNvGrpSpPr>
          <p:nvPr userDrawn="1"/>
        </p:nvGrpSpPr>
        <p:grpSpPr bwMode="auto">
          <a:xfrm>
            <a:off x="5766317" y="1979026"/>
            <a:ext cx="2316419" cy="557143"/>
            <a:chOff x="2838" y="1917"/>
            <a:chExt cx="2004" cy="482"/>
          </a:xfrm>
          <a:solidFill>
            <a:schemeClr val="bg1"/>
          </a:solidFill>
        </p:grpSpPr>
        <p:sp>
          <p:nvSpPr>
            <p:cNvPr id="32" name="Freeform 5">
              <a:extLst>
                <a:ext uri="{FF2B5EF4-FFF2-40B4-BE49-F238E27FC236}">
                  <a16:creationId xmlns="" xmlns:a16="http://schemas.microsoft.com/office/drawing/2014/main" id="{30B1DC69-35C3-2B48-9AA2-141FDE379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1952"/>
              <a:ext cx="191" cy="302"/>
            </a:xfrm>
            <a:custGeom>
              <a:avLst/>
              <a:gdLst>
                <a:gd name="T0" fmla="*/ 97 w 100"/>
                <a:gd name="T1" fmla="*/ 25 h 156"/>
                <a:gd name="T2" fmla="*/ 98 w 100"/>
                <a:gd name="T3" fmla="*/ 138 h 156"/>
                <a:gd name="T4" fmla="*/ 85 w 100"/>
                <a:gd name="T5" fmla="*/ 153 h 156"/>
                <a:gd name="T6" fmla="*/ 49 w 100"/>
                <a:gd name="T7" fmla="*/ 117 h 156"/>
                <a:gd name="T8" fmla="*/ 57 w 100"/>
                <a:gd name="T9" fmla="*/ 123 h 156"/>
                <a:gd name="T10" fmla="*/ 57 w 100"/>
                <a:gd name="T11" fmla="*/ 119 h 156"/>
                <a:gd name="T12" fmla="*/ 77 w 100"/>
                <a:gd name="T13" fmla="*/ 134 h 156"/>
                <a:gd name="T14" fmla="*/ 83 w 100"/>
                <a:gd name="T15" fmla="*/ 121 h 156"/>
                <a:gd name="T16" fmla="*/ 76 w 100"/>
                <a:gd name="T17" fmla="*/ 31 h 156"/>
                <a:gd name="T18" fmla="*/ 66 w 100"/>
                <a:gd name="T19" fmla="*/ 7 h 156"/>
                <a:gd name="T20" fmla="*/ 0 w 100"/>
                <a:gd name="T21" fmla="*/ 28 h 156"/>
                <a:gd name="T22" fmla="*/ 1 w 100"/>
                <a:gd name="T23" fmla="*/ 26 h 156"/>
                <a:gd name="T24" fmla="*/ 58 w 100"/>
                <a:gd name="T25" fmla="*/ 4 h 156"/>
                <a:gd name="T26" fmla="*/ 97 w 100"/>
                <a:gd name="T27" fmla="*/ 25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0" h="156">
                  <a:moveTo>
                    <a:pt x="97" y="25"/>
                  </a:moveTo>
                  <a:cubicBezTo>
                    <a:pt x="87" y="33"/>
                    <a:pt x="100" y="117"/>
                    <a:pt x="98" y="138"/>
                  </a:cubicBezTo>
                  <a:cubicBezTo>
                    <a:pt x="96" y="153"/>
                    <a:pt x="93" y="156"/>
                    <a:pt x="85" y="153"/>
                  </a:cubicBezTo>
                  <a:cubicBezTo>
                    <a:pt x="75" y="149"/>
                    <a:pt x="51" y="124"/>
                    <a:pt x="49" y="117"/>
                  </a:cubicBezTo>
                  <a:cubicBezTo>
                    <a:pt x="50" y="117"/>
                    <a:pt x="55" y="122"/>
                    <a:pt x="57" y="123"/>
                  </a:cubicBezTo>
                  <a:cubicBezTo>
                    <a:pt x="57" y="121"/>
                    <a:pt x="56" y="121"/>
                    <a:pt x="57" y="119"/>
                  </a:cubicBezTo>
                  <a:cubicBezTo>
                    <a:pt x="61" y="123"/>
                    <a:pt x="74" y="133"/>
                    <a:pt x="77" y="134"/>
                  </a:cubicBezTo>
                  <a:cubicBezTo>
                    <a:pt x="84" y="134"/>
                    <a:pt x="81" y="126"/>
                    <a:pt x="83" y="121"/>
                  </a:cubicBezTo>
                  <a:cubicBezTo>
                    <a:pt x="82" y="103"/>
                    <a:pt x="75" y="47"/>
                    <a:pt x="76" y="31"/>
                  </a:cubicBezTo>
                  <a:cubicBezTo>
                    <a:pt x="75" y="20"/>
                    <a:pt x="75" y="10"/>
                    <a:pt x="66" y="7"/>
                  </a:cubicBezTo>
                  <a:cubicBezTo>
                    <a:pt x="42" y="8"/>
                    <a:pt x="23" y="28"/>
                    <a:pt x="0" y="28"/>
                  </a:cubicBezTo>
                  <a:cubicBezTo>
                    <a:pt x="0" y="27"/>
                    <a:pt x="1" y="27"/>
                    <a:pt x="1" y="26"/>
                  </a:cubicBezTo>
                  <a:cubicBezTo>
                    <a:pt x="8" y="17"/>
                    <a:pt x="58" y="4"/>
                    <a:pt x="58" y="4"/>
                  </a:cubicBezTo>
                  <a:cubicBezTo>
                    <a:pt x="73" y="0"/>
                    <a:pt x="97" y="4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solidFill>
                  <a:srgbClr val="FF0000"/>
                </a:solidFill>
                <a:latin typeface="Microsoft YaHei Regular"/>
              </a:endParaRPr>
            </a:p>
          </p:txBody>
        </p:sp>
        <p:sp>
          <p:nvSpPr>
            <p:cNvPr id="33" name="Freeform 6">
              <a:extLst>
                <a:ext uri="{FF2B5EF4-FFF2-40B4-BE49-F238E27FC236}">
                  <a16:creationId xmlns="" xmlns:a16="http://schemas.microsoft.com/office/drawing/2014/main" id="{82A299AA-1B27-234E-95BF-08E4EA4E41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1985"/>
              <a:ext cx="48" cy="39"/>
            </a:xfrm>
            <a:custGeom>
              <a:avLst/>
              <a:gdLst>
                <a:gd name="T0" fmla="*/ 7 w 25"/>
                <a:gd name="T1" fmla="*/ 1 h 20"/>
                <a:gd name="T2" fmla="*/ 24 w 25"/>
                <a:gd name="T3" fmla="*/ 9 h 20"/>
                <a:gd name="T4" fmla="*/ 24 w 25"/>
                <a:gd name="T5" fmla="*/ 16 h 20"/>
                <a:gd name="T6" fmla="*/ 12 w 25"/>
                <a:gd name="T7" fmla="*/ 17 h 20"/>
                <a:gd name="T8" fmla="*/ 1 w 25"/>
                <a:gd name="T9" fmla="*/ 5 h 20"/>
                <a:gd name="T10" fmla="*/ 7 w 25"/>
                <a:gd name="T11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20">
                  <a:moveTo>
                    <a:pt x="7" y="1"/>
                  </a:moveTo>
                  <a:cubicBezTo>
                    <a:pt x="12" y="2"/>
                    <a:pt x="17" y="1"/>
                    <a:pt x="24" y="9"/>
                  </a:cubicBezTo>
                  <a:cubicBezTo>
                    <a:pt x="25" y="11"/>
                    <a:pt x="25" y="13"/>
                    <a:pt x="24" y="16"/>
                  </a:cubicBezTo>
                  <a:cubicBezTo>
                    <a:pt x="23" y="18"/>
                    <a:pt x="15" y="20"/>
                    <a:pt x="12" y="17"/>
                  </a:cubicBezTo>
                  <a:cubicBezTo>
                    <a:pt x="9" y="13"/>
                    <a:pt x="2" y="8"/>
                    <a:pt x="1" y="5"/>
                  </a:cubicBezTo>
                  <a:cubicBezTo>
                    <a:pt x="0" y="2"/>
                    <a:pt x="5" y="0"/>
                    <a:pt x="7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solidFill>
                  <a:srgbClr val="FF0000"/>
                </a:solidFill>
                <a:latin typeface="Microsoft YaHei Regular"/>
              </a:endParaRPr>
            </a:p>
          </p:txBody>
        </p:sp>
        <p:sp>
          <p:nvSpPr>
            <p:cNvPr id="34" name="Freeform 7">
              <a:extLst>
                <a:ext uri="{FF2B5EF4-FFF2-40B4-BE49-F238E27FC236}">
                  <a16:creationId xmlns="" xmlns:a16="http://schemas.microsoft.com/office/drawing/2014/main" id="{AA5066D6-744E-2043-923A-774F0D3DB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020"/>
              <a:ext cx="27" cy="180"/>
            </a:xfrm>
            <a:custGeom>
              <a:avLst/>
              <a:gdLst>
                <a:gd name="T0" fmla="*/ 5 w 14"/>
                <a:gd name="T1" fmla="*/ 0 h 93"/>
                <a:gd name="T2" fmla="*/ 8 w 14"/>
                <a:gd name="T3" fmla="*/ 9 h 93"/>
                <a:gd name="T4" fmla="*/ 14 w 14"/>
                <a:gd name="T5" fmla="*/ 91 h 93"/>
                <a:gd name="T6" fmla="*/ 9 w 14"/>
                <a:gd name="T7" fmla="*/ 93 h 93"/>
                <a:gd name="T8" fmla="*/ 1 w 14"/>
                <a:gd name="T9" fmla="*/ 86 h 93"/>
                <a:gd name="T10" fmla="*/ 3 w 14"/>
                <a:gd name="T11" fmla="*/ 6 h 93"/>
                <a:gd name="T12" fmla="*/ 5 w 14"/>
                <a:gd name="T13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93">
                  <a:moveTo>
                    <a:pt x="5" y="0"/>
                  </a:moveTo>
                  <a:cubicBezTo>
                    <a:pt x="6" y="1"/>
                    <a:pt x="8" y="1"/>
                    <a:pt x="8" y="9"/>
                  </a:cubicBezTo>
                  <a:cubicBezTo>
                    <a:pt x="9" y="10"/>
                    <a:pt x="10" y="90"/>
                    <a:pt x="14" y="91"/>
                  </a:cubicBezTo>
                  <a:cubicBezTo>
                    <a:pt x="11" y="92"/>
                    <a:pt x="12" y="93"/>
                    <a:pt x="9" y="93"/>
                  </a:cubicBezTo>
                  <a:cubicBezTo>
                    <a:pt x="6" y="90"/>
                    <a:pt x="3" y="90"/>
                    <a:pt x="1" y="86"/>
                  </a:cubicBezTo>
                  <a:cubicBezTo>
                    <a:pt x="4" y="67"/>
                    <a:pt x="0" y="31"/>
                    <a:pt x="3" y="6"/>
                  </a:cubicBezTo>
                  <a:cubicBezTo>
                    <a:pt x="3" y="3"/>
                    <a:pt x="3" y="0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solidFill>
                  <a:srgbClr val="FF0000"/>
                </a:solidFill>
                <a:latin typeface="Microsoft YaHei Regular"/>
              </a:endParaRPr>
            </a:p>
          </p:txBody>
        </p:sp>
        <p:sp>
          <p:nvSpPr>
            <p:cNvPr id="35" name="Freeform 8">
              <a:extLst>
                <a:ext uri="{FF2B5EF4-FFF2-40B4-BE49-F238E27FC236}">
                  <a16:creationId xmlns="" xmlns:a16="http://schemas.microsoft.com/office/drawing/2014/main" id="{2DA476DD-B40B-E748-9376-5A6DFDB8E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053"/>
              <a:ext cx="99" cy="46"/>
            </a:xfrm>
            <a:custGeom>
              <a:avLst/>
              <a:gdLst>
                <a:gd name="T0" fmla="*/ 52 w 52"/>
                <a:gd name="T1" fmla="*/ 24 h 24"/>
                <a:gd name="T2" fmla="*/ 33 w 52"/>
                <a:gd name="T3" fmla="*/ 16 h 24"/>
                <a:gd name="T4" fmla="*/ 17 w 52"/>
                <a:gd name="T5" fmla="*/ 9 h 24"/>
                <a:gd name="T6" fmla="*/ 0 w 52"/>
                <a:gd name="T7" fmla="*/ 0 h 24"/>
                <a:gd name="T8" fmla="*/ 20 w 52"/>
                <a:gd name="T9" fmla="*/ 2 h 24"/>
                <a:gd name="T10" fmla="*/ 44 w 52"/>
                <a:gd name="T11" fmla="*/ 15 h 24"/>
                <a:gd name="T12" fmla="*/ 52 w 52"/>
                <a:gd name="T13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24">
                  <a:moveTo>
                    <a:pt x="52" y="24"/>
                  </a:moveTo>
                  <a:cubicBezTo>
                    <a:pt x="43" y="24"/>
                    <a:pt x="42" y="22"/>
                    <a:pt x="33" y="16"/>
                  </a:cubicBezTo>
                  <a:cubicBezTo>
                    <a:pt x="31" y="14"/>
                    <a:pt x="27" y="11"/>
                    <a:pt x="17" y="9"/>
                  </a:cubicBezTo>
                  <a:cubicBezTo>
                    <a:pt x="14" y="6"/>
                    <a:pt x="3" y="4"/>
                    <a:pt x="0" y="0"/>
                  </a:cubicBezTo>
                  <a:cubicBezTo>
                    <a:pt x="8" y="0"/>
                    <a:pt x="14" y="0"/>
                    <a:pt x="20" y="2"/>
                  </a:cubicBezTo>
                  <a:cubicBezTo>
                    <a:pt x="22" y="4"/>
                    <a:pt x="34" y="6"/>
                    <a:pt x="44" y="15"/>
                  </a:cubicBezTo>
                  <a:cubicBezTo>
                    <a:pt x="48" y="18"/>
                    <a:pt x="51" y="19"/>
                    <a:pt x="52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solidFill>
                  <a:srgbClr val="FF0000"/>
                </a:solidFill>
                <a:latin typeface="Microsoft YaHei Regular"/>
              </a:endParaRPr>
            </a:p>
          </p:txBody>
        </p:sp>
        <p:sp>
          <p:nvSpPr>
            <p:cNvPr id="36" name="Freeform 9">
              <a:extLst>
                <a:ext uri="{FF2B5EF4-FFF2-40B4-BE49-F238E27FC236}">
                  <a16:creationId xmlns="" xmlns:a16="http://schemas.microsoft.com/office/drawing/2014/main" id="{21986C34-10F9-364E-8B0F-9657D77550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4" y="1917"/>
              <a:ext cx="164" cy="360"/>
            </a:xfrm>
            <a:custGeom>
              <a:avLst/>
              <a:gdLst>
                <a:gd name="T0" fmla="*/ 39 w 86"/>
                <a:gd name="T1" fmla="*/ 38 h 186"/>
                <a:gd name="T2" fmla="*/ 56 w 86"/>
                <a:gd name="T3" fmla="*/ 34 h 186"/>
                <a:gd name="T4" fmla="*/ 59 w 86"/>
                <a:gd name="T5" fmla="*/ 31 h 186"/>
                <a:gd name="T6" fmla="*/ 85 w 86"/>
                <a:gd name="T7" fmla="*/ 43 h 186"/>
                <a:gd name="T8" fmla="*/ 85 w 86"/>
                <a:gd name="T9" fmla="*/ 48 h 186"/>
                <a:gd name="T10" fmla="*/ 64 w 86"/>
                <a:gd name="T11" fmla="*/ 61 h 186"/>
                <a:gd name="T12" fmla="*/ 55 w 86"/>
                <a:gd name="T13" fmla="*/ 72 h 186"/>
                <a:gd name="T14" fmla="*/ 57 w 86"/>
                <a:gd name="T15" fmla="*/ 81 h 186"/>
                <a:gd name="T16" fmla="*/ 39 w 86"/>
                <a:gd name="T17" fmla="*/ 88 h 186"/>
                <a:gd name="T18" fmla="*/ 39 w 86"/>
                <a:gd name="T19" fmla="*/ 55 h 186"/>
                <a:gd name="T20" fmla="*/ 45 w 86"/>
                <a:gd name="T21" fmla="*/ 48 h 186"/>
                <a:gd name="T22" fmla="*/ 39 w 86"/>
                <a:gd name="T23" fmla="*/ 49 h 186"/>
                <a:gd name="T24" fmla="*/ 39 w 86"/>
                <a:gd name="T25" fmla="*/ 38 h 186"/>
                <a:gd name="T26" fmla="*/ 12 w 86"/>
                <a:gd name="T27" fmla="*/ 1 h 186"/>
                <a:gd name="T28" fmla="*/ 30 w 86"/>
                <a:gd name="T29" fmla="*/ 8 h 186"/>
                <a:gd name="T30" fmla="*/ 34 w 86"/>
                <a:gd name="T31" fmla="*/ 14 h 186"/>
                <a:gd name="T32" fmla="*/ 34 w 86"/>
                <a:gd name="T33" fmla="*/ 39 h 186"/>
                <a:gd name="T34" fmla="*/ 39 w 86"/>
                <a:gd name="T35" fmla="*/ 38 h 186"/>
                <a:gd name="T36" fmla="*/ 39 w 86"/>
                <a:gd name="T37" fmla="*/ 49 h 186"/>
                <a:gd name="T38" fmla="*/ 34 w 86"/>
                <a:gd name="T39" fmla="*/ 50 h 186"/>
                <a:gd name="T40" fmla="*/ 33 w 86"/>
                <a:gd name="T41" fmla="*/ 63 h 186"/>
                <a:gd name="T42" fmla="*/ 39 w 86"/>
                <a:gd name="T43" fmla="*/ 55 h 186"/>
                <a:gd name="T44" fmla="*/ 39 w 86"/>
                <a:gd name="T45" fmla="*/ 88 h 186"/>
                <a:gd name="T46" fmla="*/ 35 w 86"/>
                <a:gd name="T47" fmla="*/ 91 h 186"/>
                <a:gd name="T48" fmla="*/ 26 w 86"/>
                <a:gd name="T49" fmla="*/ 183 h 186"/>
                <a:gd name="T50" fmla="*/ 23 w 86"/>
                <a:gd name="T51" fmla="*/ 186 h 186"/>
                <a:gd name="T52" fmla="*/ 20 w 86"/>
                <a:gd name="T53" fmla="*/ 97 h 186"/>
                <a:gd name="T54" fmla="*/ 16 w 86"/>
                <a:gd name="T55" fmla="*/ 92 h 186"/>
                <a:gd name="T56" fmla="*/ 17 w 86"/>
                <a:gd name="T57" fmla="*/ 81 h 186"/>
                <a:gd name="T58" fmla="*/ 20 w 86"/>
                <a:gd name="T59" fmla="*/ 79 h 186"/>
                <a:gd name="T60" fmla="*/ 19 w 86"/>
                <a:gd name="T61" fmla="*/ 54 h 186"/>
                <a:gd name="T62" fmla="*/ 0 w 86"/>
                <a:gd name="T63" fmla="*/ 53 h 186"/>
                <a:gd name="T64" fmla="*/ 8 w 86"/>
                <a:gd name="T65" fmla="*/ 47 h 186"/>
                <a:gd name="T66" fmla="*/ 18 w 86"/>
                <a:gd name="T67" fmla="*/ 44 h 186"/>
                <a:gd name="T68" fmla="*/ 17 w 86"/>
                <a:gd name="T69" fmla="*/ 17 h 186"/>
                <a:gd name="T70" fmla="*/ 15 w 86"/>
                <a:gd name="T71" fmla="*/ 6 h 186"/>
                <a:gd name="T72" fmla="*/ 12 w 86"/>
                <a:gd name="T73" fmla="*/ 1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6" h="186">
                  <a:moveTo>
                    <a:pt x="39" y="38"/>
                  </a:moveTo>
                  <a:cubicBezTo>
                    <a:pt x="45" y="37"/>
                    <a:pt x="50" y="35"/>
                    <a:pt x="56" y="34"/>
                  </a:cubicBezTo>
                  <a:cubicBezTo>
                    <a:pt x="56" y="33"/>
                    <a:pt x="59" y="32"/>
                    <a:pt x="59" y="31"/>
                  </a:cubicBezTo>
                  <a:cubicBezTo>
                    <a:pt x="75" y="29"/>
                    <a:pt x="85" y="39"/>
                    <a:pt x="85" y="43"/>
                  </a:cubicBezTo>
                  <a:cubicBezTo>
                    <a:pt x="86" y="45"/>
                    <a:pt x="86" y="46"/>
                    <a:pt x="85" y="48"/>
                  </a:cubicBezTo>
                  <a:cubicBezTo>
                    <a:pt x="83" y="52"/>
                    <a:pt x="65" y="60"/>
                    <a:pt x="64" y="61"/>
                  </a:cubicBezTo>
                  <a:cubicBezTo>
                    <a:pt x="57" y="66"/>
                    <a:pt x="55" y="68"/>
                    <a:pt x="55" y="72"/>
                  </a:cubicBezTo>
                  <a:cubicBezTo>
                    <a:pt x="57" y="73"/>
                    <a:pt x="60" y="78"/>
                    <a:pt x="57" y="81"/>
                  </a:cubicBezTo>
                  <a:cubicBezTo>
                    <a:pt x="53" y="82"/>
                    <a:pt x="45" y="85"/>
                    <a:pt x="39" y="88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39" y="49"/>
                    <a:pt x="39" y="49"/>
                    <a:pt x="39" y="49"/>
                  </a:cubicBezTo>
                  <a:lnTo>
                    <a:pt x="39" y="38"/>
                  </a:lnTo>
                  <a:close/>
                  <a:moveTo>
                    <a:pt x="12" y="1"/>
                  </a:moveTo>
                  <a:cubicBezTo>
                    <a:pt x="19" y="0"/>
                    <a:pt x="26" y="1"/>
                    <a:pt x="30" y="8"/>
                  </a:cubicBezTo>
                  <a:cubicBezTo>
                    <a:pt x="31" y="8"/>
                    <a:pt x="33" y="12"/>
                    <a:pt x="34" y="14"/>
                  </a:cubicBezTo>
                  <a:cubicBezTo>
                    <a:pt x="34" y="22"/>
                    <a:pt x="34" y="30"/>
                    <a:pt x="34" y="39"/>
                  </a:cubicBezTo>
                  <a:cubicBezTo>
                    <a:pt x="36" y="39"/>
                    <a:pt x="37" y="38"/>
                    <a:pt x="39" y="38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3" y="63"/>
                    <a:pt x="33" y="63"/>
                    <a:pt x="33" y="63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39" y="88"/>
                    <a:pt x="39" y="88"/>
                    <a:pt x="39" y="88"/>
                  </a:cubicBezTo>
                  <a:cubicBezTo>
                    <a:pt x="37" y="89"/>
                    <a:pt x="35" y="90"/>
                    <a:pt x="35" y="91"/>
                  </a:cubicBezTo>
                  <a:cubicBezTo>
                    <a:pt x="32" y="124"/>
                    <a:pt x="31" y="150"/>
                    <a:pt x="26" y="183"/>
                  </a:cubicBezTo>
                  <a:cubicBezTo>
                    <a:pt x="25" y="183"/>
                    <a:pt x="24" y="186"/>
                    <a:pt x="23" y="186"/>
                  </a:cubicBezTo>
                  <a:cubicBezTo>
                    <a:pt x="22" y="157"/>
                    <a:pt x="20" y="127"/>
                    <a:pt x="20" y="97"/>
                  </a:cubicBezTo>
                  <a:cubicBezTo>
                    <a:pt x="19" y="94"/>
                    <a:pt x="17" y="94"/>
                    <a:pt x="16" y="92"/>
                  </a:cubicBezTo>
                  <a:cubicBezTo>
                    <a:pt x="13" y="90"/>
                    <a:pt x="14" y="82"/>
                    <a:pt x="17" y="81"/>
                  </a:cubicBezTo>
                  <a:cubicBezTo>
                    <a:pt x="18" y="81"/>
                    <a:pt x="19" y="79"/>
                    <a:pt x="20" y="79"/>
                  </a:cubicBezTo>
                  <a:cubicBezTo>
                    <a:pt x="20" y="60"/>
                    <a:pt x="19" y="61"/>
                    <a:pt x="19" y="54"/>
                  </a:cubicBezTo>
                  <a:cubicBezTo>
                    <a:pt x="15" y="53"/>
                    <a:pt x="0" y="58"/>
                    <a:pt x="0" y="53"/>
                  </a:cubicBezTo>
                  <a:cubicBezTo>
                    <a:pt x="1" y="51"/>
                    <a:pt x="6" y="49"/>
                    <a:pt x="8" y="47"/>
                  </a:cubicBezTo>
                  <a:cubicBezTo>
                    <a:pt x="12" y="46"/>
                    <a:pt x="15" y="45"/>
                    <a:pt x="18" y="44"/>
                  </a:cubicBezTo>
                  <a:cubicBezTo>
                    <a:pt x="19" y="34"/>
                    <a:pt x="19" y="27"/>
                    <a:pt x="17" y="17"/>
                  </a:cubicBezTo>
                  <a:cubicBezTo>
                    <a:pt x="17" y="15"/>
                    <a:pt x="17" y="6"/>
                    <a:pt x="15" y="6"/>
                  </a:cubicBezTo>
                  <a:cubicBezTo>
                    <a:pt x="14" y="4"/>
                    <a:pt x="12" y="4"/>
                    <a:pt x="1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solidFill>
                  <a:srgbClr val="FF0000"/>
                </a:solidFill>
                <a:latin typeface="Microsoft YaHei Regular"/>
              </a:endParaRPr>
            </a:p>
          </p:txBody>
        </p:sp>
        <p:sp>
          <p:nvSpPr>
            <p:cNvPr id="37" name="Freeform 10">
              <a:extLst>
                <a:ext uri="{FF2B5EF4-FFF2-40B4-BE49-F238E27FC236}">
                  <a16:creationId xmlns="" xmlns:a16="http://schemas.microsoft.com/office/drawing/2014/main" id="{E2B870B8-D0A4-C54A-A9AB-37DA387C9C3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55" y="2012"/>
              <a:ext cx="154" cy="176"/>
            </a:xfrm>
            <a:custGeom>
              <a:avLst/>
              <a:gdLst>
                <a:gd name="T0" fmla="*/ 62 w 81"/>
                <a:gd name="T1" fmla="*/ 38 h 91"/>
                <a:gd name="T2" fmla="*/ 67 w 81"/>
                <a:gd name="T3" fmla="*/ 28 h 91"/>
                <a:gd name="T4" fmla="*/ 78 w 81"/>
                <a:gd name="T5" fmla="*/ 36 h 91"/>
                <a:gd name="T6" fmla="*/ 70 w 81"/>
                <a:gd name="T7" fmla="*/ 51 h 91"/>
                <a:gd name="T8" fmla="*/ 81 w 81"/>
                <a:gd name="T9" fmla="*/ 79 h 91"/>
                <a:gd name="T10" fmla="*/ 78 w 81"/>
                <a:gd name="T11" fmla="*/ 80 h 91"/>
                <a:gd name="T12" fmla="*/ 65 w 81"/>
                <a:gd name="T13" fmla="*/ 57 h 91"/>
                <a:gd name="T14" fmla="*/ 50 w 81"/>
                <a:gd name="T15" fmla="*/ 72 h 91"/>
                <a:gd name="T16" fmla="*/ 52 w 81"/>
                <a:gd name="T17" fmla="*/ 74 h 91"/>
                <a:gd name="T18" fmla="*/ 59 w 81"/>
                <a:gd name="T19" fmla="*/ 77 h 91"/>
                <a:gd name="T20" fmla="*/ 59 w 81"/>
                <a:gd name="T21" fmla="*/ 83 h 91"/>
                <a:gd name="T22" fmla="*/ 49 w 81"/>
                <a:gd name="T23" fmla="*/ 85 h 91"/>
                <a:gd name="T24" fmla="*/ 46 w 81"/>
                <a:gd name="T25" fmla="*/ 87 h 91"/>
                <a:gd name="T26" fmla="*/ 44 w 81"/>
                <a:gd name="T27" fmla="*/ 89 h 91"/>
                <a:gd name="T28" fmla="*/ 44 w 81"/>
                <a:gd name="T29" fmla="*/ 63 h 91"/>
                <a:gd name="T30" fmla="*/ 58 w 81"/>
                <a:gd name="T31" fmla="*/ 43 h 91"/>
                <a:gd name="T32" fmla="*/ 53 w 81"/>
                <a:gd name="T33" fmla="*/ 40 h 91"/>
                <a:gd name="T34" fmla="*/ 44 w 81"/>
                <a:gd name="T35" fmla="*/ 51 h 91"/>
                <a:gd name="T36" fmla="*/ 44 w 81"/>
                <a:gd name="T37" fmla="*/ 43 h 91"/>
                <a:gd name="T38" fmla="*/ 45 w 81"/>
                <a:gd name="T39" fmla="*/ 40 h 91"/>
                <a:gd name="T40" fmla="*/ 44 w 81"/>
                <a:gd name="T41" fmla="*/ 40 h 91"/>
                <a:gd name="T42" fmla="*/ 44 w 81"/>
                <a:gd name="T43" fmla="*/ 32 h 91"/>
                <a:gd name="T44" fmla="*/ 46 w 81"/>
                <a:gd name="T45" fmla="*/ 35 h 91"/>
                <a:gd name="T46" fmla="*/ 50 w 81"/>
                <a:gd name="T47" fmla="*/ 39 h 91"/>
                <a:gd name="T48" fmla="*/ 51 w 81"/>
                <a:gd name="T49" fmla="*/ 36 h 91"/>
                <a:gd name="T50" fmla="*/ 44 w 81"/>
                <a:gd name="T51" fmla="*/ 27 h 91"/>
                <a:gd name="T52" fmla="*/ 44 w 81"/>
                <a:gd name="T53" fmla="*/ 3 h 91"/>
                <a:gd name="T54" fmla="*/ 48 w 81"/>
                <a:gd name="T55" fmla="*/ 7 h 91"/>
                <a:gd name="T56" fmla="*/ 44 w 81"/>
                <a:gd name="T57" fmla="*/ 19 h 91"/>
                <a:gd name="T58" fmla="*/ 62 w 81"/>
                <a:gd name="T59" fmla="*/ 38 h 91"/>
                <a:gd name="T60" fmla="*/ 44 w 81"/>
                <a:gd name="T61" fmla="*/ 89 h 91"/>
                <a:gd name="T62" fmla="*/ 33 w 81"/>
                <a:gd name="T63" fmla="*/ 91 h 91"/>
                <a:gd name="T64" fmla="*/ 12 w 81"/>
                <a:gd name="T65" fmla="*/ 77 h 91"/>
                <a:gd name="T66" fmla="*/ 13 w 81"/>
                <a:gd name="T67" fmla="*/ 77 h 91"/>
                <a:gd name="T68" fmla="*/ 44 w 81"/>
                <a:gd name="T69" fmla="*/ 63 h 91"/>
                <a:gd name="T70" fmla="*/ 44 w 81"/>
                <a:gd name="T71" fmla="*/ 89 h 91"/>
                <a:gd name="T72" fmla="*/ 44 w 81"/>
                <a:gd name="T73" fmla="*/ 51 h 91"/>
                <a:gd name="T74" fmla="*/ 44 w 81"/>
                <a:gd name="T75" fmla="*/ 43 h 91"/>
                <a:gd name="T76" fmla="*/ 26 w 81"/>
                <a:gd name="T77" fmla="*/ 59 h 91"/>
                <a:gd name="T78" fmla="*/ 18 w 81"/>
                <a:gd name="T79" fmla="*/ 64 h 91"/>
                <a:gd name="T80" fmla="*/ 41 w 81"/>
                <a:gd name="T81" fmla="*/ 38 h 91"/>
                <a:gd name="T82" fmla="*/ 44 w 81"/>
                <a:gd name="T83" fmla="*/ 40 h 91"/>
                <a:gd name="T84" fmla="*/ 44 w 81"/>
                <a:gd name="T85" fmla="*/ 32 h 91"/>
                <a:gd name="T86" fmla="*/ 36 w 81"/>
                <a:gd name="T87" fmla="*/ 25 h 91"/>
                <a:gd name="T88" fmla="*/ 40 w 81"/>
                <a:gd name="T89" fmla="*/ 23 h 91"/>
                <a:gd name="T90" fmla="*/ 44 w 81"/>
                <a:gd name="T91" fmla="*/ 27 h 91"/>
                <a:gd name="T92" fmla="*/ 44 w 81"/>
                <a:gd name="T93" fmla="*/ 3 h 91"/>
                <a:gd name="T94" fmla="*/ 42 w 81"/>
                <a:gd name="T95" fmla="*/ 3 h 91"/>
                <a:gd name="T96" fmla="*/ 21 w 81"/>
                <a:gd name="T97" fmla="*/ 0 h 91"/>
                <a:gd name="T98" fmla="*/ 15 w 81"/>
                <a:gd name="T99" fmla="*/ 7 h 91"/>
                <a:gd name="T100" fmla="*/ 23 w 81"/>
                <a:gd name="T101" fmla="*/ 7 h 91"/>
                <a:gd name="T102" fmla="*/ 22 w 81"/>
                <a:gd name="T103" fmla="*/ 9 h 91"/>
                <a:gd name="T104" fmla="*/ 13 w 81"/>
                <a:gd name="T105" fmla="*/ 9 h 91"/>
                <a:gd name="T106" fmla="*/ 21 w 81"/>
                <a:gd name="T107" fmla="*/ 17 h 91"/>
                <a:gd name="T108" fmla="*/ 5 w 81"/>
                <a:gd name="T109" fmla="*/ 29 h 91"/>
                <a:gd name="T110" fmla="*/ 4 w 81"/>
                <a:gd name="T111" fmla="*/ 30 h 91"/>
                <a:gd name="T112" fmla="*/ 11 w 81"/>
                <a:gd name="T113" fmla="*/ 45 h 91"/>
                <a:gd name="T114" fmla="*/ 32 w 81"/>
                <a:gd name="T115" fmla="*/ 28 h 91"/>
                <a:gd name="T116" fmla="*/ 34 w 81"/>
                <a:gd name="T117" fmla="*/ 34 h 91"/>
                <a:gd name="T118" fmla="*/ 1 w 81"/>
                <a:gd name="T119" fmla="*/ 69 h 91"/>
                <a:gd name="T120" fmla="*/ 7 w 81"/>
                <a:gd name="T121" fmla="*/ 77 h 91"/>
                <a:gd name="T122" fmla="*/ 44 w 81"/>
                <a:gd name="T123" fmla="*/ 5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1" h="91">
                  <a:moveTo>
                    <a:pt x="62" y="38"/>
                  </a:moveTo>
                  <a:cubicBezTo>
                    <a:pt x="64" y="34"/>
                    <a:pt x="67" y="32"/>
                    <a:pt x="67" y="28"/>
                  </a:cubicBezTo>
                  <a:cubicBezTo>
                    <a:pt x="72" y="30"/>
                    <a:pt x="75" y="31"/>
                    <a:pt x="78" y="36"/>
                  </a:cubicBezTo>
                  <a:cubicBezTo>
                    <a:pt x="79" y="45"/>
                    <a:pt x="70" y="48"/>
                    <a:pt x="70" y="51"/>
                  </a:cubicBezTo>
                  <a:cubicBezTo>
                    <a:pt x="72" y="60"/>
                    <a:pt x="80" y="71"/>
                    <a:pt x="81" y="79"/>
                  </a:cubicBezTo>
                  <a:cubicBezTo>
                    <a:pt x="81" y="80"/>
                    <a:pt x="79" y="81"/>
                    <a:pt x="78" y="80"/>
                  </a:cubicBezTo>
                  <a:cubicBezTo>
                    <a:pt x="73" y="76"/>
                    <a:pt x="67" y="64"/>
                    <a:pt x="65" y="57"/>
                  </a:cubicBezTo>
                  <a:cubicBezTo>
                    <a:pt x="62" y="61"/>
                    <a:pt x="57" y="66"/>
                    <a:pt x="50" y="72"/>
                  </a:cubicBezTo>
                  <a:cubicBezTo>
                    <a:pt x="51" y="74"/>
                    <a:pt x="51" y="73"/>
                    <a:pt x="52" y="74"/>
                  </a:cubicBezTo>
                  <a:cubicBezTo>
                    <a:pt x="56" y="75"/>
                    <a:pt x="57" y="75"/>
                    <a:pt x="59" y="77"/>
                  </a:cubicBezTo>
                  <a:cubicBezTo>
                    <a:pt x="60" y="79"/>
                    <a:pt x="59" y="82"/>
                    <a:pt x="59" y="83"/>
                  </a:cubicBezTo>
                  <a:cubicBezTo>
                    <a:pt x="58" y="85"/>
                    <a:pt x="54" y="84"/>
                    <a:pt x="49" y="85"/>
                  </a:cubicBezTo>
                  <a:cubicBezTo>
                    <a:pt x="48" y="86"/>
                    <a:pt x="47" y="87"/>
                    <a:pt x="46" y="87"/>
                  </a:cubicBezTo>
                  <a:cubicBezTo>
                    <a:pt x="45" y="88"/>
                    <a:pt x="45" y="89"/>
                    <a:pt x="44" y="89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52" y="55"/>
                    <a:pt x="58" y="45"/>
                    <a:pt x="58" y="43"/>
                  </a:cubicBezTo>
                  <a:cubicBezTo>
                    <a:pt x="56" y="42"/>
                    <a:pt x="56" y="41"/>
                    <a:pt x="53" y="40"/>
                  </a:cubicBezTo>
                  <a:cubicBezTo>
                    <a:pt x="53" y="42"/>
                    <a:pt x="49" y="46"/>
                    <a:pt x="44" y="51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2"/>
                    <a:pt x="45" y="41"/>
                    <a:pt x="45" y="40"/>
                  </a:cubicBezTo>
                  <a:cubicBezTo>
                    <a:pt x="44" y="40"/>
                    <a:pt x="44" y="40"/>
                    <a:pt x="44" y="40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5" y="33"/>
                    <a:pt x="46" y="34"/>
                    <a:pt x="46" y="35"/>
                  </a:cubicBezTo>
                  <a:cubicBezTo>
                    <a:pt x="50" y="37"/>
                    <a:pt x="48" y="36"/>
                    <a:pt x="50" y="39"/>
                  </a:cubicBezTo>
                  <a:cubicBezTo>
                    <a:pt x="52" y="39"/>
                    <a:pt x="51" y="38"/>
                    <a:pt x="51" y="36"/>
                  </a:cubicBezTo>
                  <a:cubicBezTo>
                    <a:pt x="49" y="34"/>
                    <a:pt x="47" y="30"/>
                    <a:pt x="44" y="27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5" y="4"/>
                    <a:pt x="47" y="6"/>
                    <a:pt x="48" y="7"/>
                  </a:cubicBezTo>
                  <a:cubicBezTo>
                    <a:pt x="50" y="14"/>
                    <a:pt x="49" y="16"/>
                    <a:pt x="44" y="19"/>
                  </a:cubicBezTo>
                  <a:cubicBezTo>
                    <a:pt x="50" y="26"/>
                    <a:pt x="52" y="33"/>
                    <a:pt x="62" y="38"/>
                  </a:cubicBezTo>
                  <a:close/>
                  <a:moveTo>
                    <a:pt x="44" y="89"/>
                  </a:moveTo>
                  <a:cubicBezTo>
                    <a:pt x="41" y="91"/>
                    <a:pt x="37" y="91"/>
                    <a:pt x="33" y="91"/>
                  </a:cubicBezTo>
                  <a:cubicBezTo>
                    <a:pt x="29" y="90"/>
                    <a:pt x="13" y="81"/>
                    <a:pt x="12" y="77"/>
                  </a:cubicBezTo>
                  <a:cubicBezTo>
                    <a:pt x="12" y="77"/>
                    <a:pt x="13" y="77"/>
                    <a:pt x="13" y="77"/>
                  </a:cubicBezTo>
                  <a:cubicBezTo>
                    <a:pt x="20" y="84"/>
                    <a:pt x="33" y="74"/>
                    <a:pt x="44" y="63"/>
                  </a:cubicBezTo>
                  <a:cubicBezTo>
                    <a:pt x="44" y="89"/>
                    <a:pt x="44" y="89"/>
                    <a:pt x="44" y="89"/>
                  </a:cubicBezTo>
                  <a:close/>
                  <a:moveTo>
                    <a:pt x="44" y="51"/>
                  </a:moveTo>
                  <a:cubicBezTo>
                    <a:pt x="44" y="43"/>
                    <a:pt x="44" y="43"/>
                    <a:pt x="44" y="43"/>
                  </a:cubicBezTo>
                  <a:cubicBezTo>
                    <a:pt x="41" y="47"/>
                    <a:pt x="33" y="54"/>
                    <a:pt x="26" y="59"/>
                  </a:cubicBezTo>
                  <a:cubicBezTo>
                    <a:pt x="24" y="60"/>
                    <a:pt x="20" y="64"/>
                    <a:pt x="18" y="64"/>
                  </a:cubicBezTo>
                  <a:cubicBezTo>
                    <a:pt x="22" y="58"/>
                    <a:pt x="36" y="48"/>
                    <a:pt x="41" y="38"/>
                  </a:cubicBezTo>
                  <a:cubicBezTo>
                    <a:pt x="42" y="39"/>
                    <a:pt x="43" y="39"/>
                    <a:pt x="44" y="40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2" y="30"/>
                    <a:pt x="40" y="28"/>
                    <a:pt x="36" y="25"/>
                  </a:cubicBezTo>
                  <a:cubicBezTo>
                    <a:pt x="37" y="25"/>
                    <a:pt x="39" y="23"/>
                    <a:pt x="40" y="23"/>
                  </a:cubicBezTo>
                  <a:cubicBezTo>
                    <a:pt x="42" y="24"/>
                    <a:pt x="43" y="25"/>
                    <a:pt x="44" y="27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2" y="3"/>
                    <a:pt x="42" y="3"/>
                  </a:cubicBezTo>
                  <a:cubicBezTo>
                    <a:pt x="41" y="3"/>
                    <a:pt x="25" y="0"/>
                    <a:pt x="21" y="0"/>
                  </a:cubicBezTo>
                  <a:cubicBezTo>
                    <a:pt x="17" y="1"/>
                    <a:pt x="14" y="2"/>
                    <a:pt x="15" y="7"/>
                  </a:cubicBezTo>
                  <a:cubicBezTo>
                    <a:pt x="16" y="8"/>
                    <a:pt x="20" y="8"/>
                    <a:pt x="23" y="7"/>
                  </a:cubicBezTo>
                  <a:cubicBezTo>
                    <a:pt x="24" y="8"/>
                    <a:pt x="23" y="9"/>
                    <a:pt x="22" y="9"/>
                  </a:cubicBezTo>
                  <a:cubicBezTo>
                    <a:pt x="18" y="10"/>
                    <a:pt x="17" y="9"/>
                    <a:pt x="13" y="9"/>
                  </a:cubicBezTo>
                  <a:cubicBezTo>
                    <a:pt x="9" y="9"/>
                    <a:pt x="18" y="15"/>
                    <a:pt x="21" y="17"/>
                  </a:cubicBezTo>
                  <a:cubicBezTo>
                    <a:pt x="20" y="21"/>
                    <a:pt x="10" y="30"/>
                    <a:pt x="5" y="29"/>
                  </a:cubicBezTo>
                  <a:cubicBezTo>
                    <a:pt x="5" y="30"/>
                    <a:pt x="5" y="29"/>
                    <a:pt x="4" y="30"/>
                  </a:cubicBezTo>
                  <a:cubicBezTo>
                    <a:pt x="4" y="36"/>
                    <a:pt x="4" y="43"/>
                    <a:pt x="11" y="45"/>
                  </a:cubicBezTo>
                  <a:cubicBezTo>
                    <a:pt x="15" y="42"/>
                    <a:pt x="29" y="33"/>
                    <a:pt x="32" y="28"/>
                  </a:cubicBezTo>
                  <a:cubicBezTo>
                    <a:pt x="36" y="31"/>
                    <a:pt x="34" y="33"/>
                    <a:pt x="34" y="34"/>
                  </a:cubicBezTo>
                  <a:cubicBezTo>
                    <a:pt x="26" y="45"/>
                    <a:pt x="10" y="59"/>
                    <a:pt x="1" y="69"/>
                  </a:cubicBezTo>
                  <a:cubicBezTo>
                    <a:pt x="0" y="76"/>
                    <a:pt x="0" y="79"/>
                    <a:pt x="7" y="77"/>
                  </a:cubicBezTo>
                  <a:cubicBezTo>
                    <a:pt x="10" y="78"/>
                    <a:pt x="31" y="62"/>
                    <a:pt x="44" y="5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solidFill>
                  <a:srgbClr val="FF0000"/>
                </a:solidFill>
                <a:latin typeface="Microsoft YaHei Regular"/>
              </a:endParaRPr>
            </a:p>
          </p:txBody>
        </p:sp>
        <p:sp>
          <p:nvSpPr>
            <p:cNvPr id="38" name="Freeform 11">
              <a:extLst>
                <a:ext uri="{FF2B5EF4-FFF2-40B4-BE49-F238E27FC236}">
                  <a16:creationId xmlns="" xmlns:a16="http://schemas.microsoft.com/office/drawing/2014/main" id="{B1509F98-7AB7-5540-B83A-0876EEB36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1931"/>
              <a:ext cx="280" cy="191"/>
            </a:xfrm>
            <a:custGeom>
              <a:avLst/>
              <a:gdLst>
                <a:gd name="T0" fmla="*/ 29 w 147"/>
                <a:gd name="T1" fmla="*/ 27 h 99"/>
                <a:gd name="T2" fmla="*/ 50 w 147"/>
                <a:gd name="T3" fmla="*/ 67 h 99"/>
                <a:gd name="T4" fmla="*/ 59 w 147"/>
                <a:gd name="T5" fmla="*/ 64 h 99"/>
                <a:gd name="T6" fmla="*/ 44 w 147"/>
                <a:gd name="T7" fmla="*/ 19 h 99"/>
                <a:gd name="T8" fmla="*/ 60 w 147"/>
                <a:gd name="T9" fmla="*/ 35 h 99"/>
                <a:gd name="T10" fmla="*/ 66 w 147"/>
                <a:gd name="T11" fmla="*/ 56 h 99"/>
                <a:gd name="T12" fmla="*/ 69 w 147"/>
                <a:gd name="T13" fmla="*/ 51 h 99"/>
                <a:gd name="T14" fmla="*/ 70 w 147"/>
                <a:gd name="T15" fmla="*/ 45 h 99"/>
                <a:gd name="T16" fmla="*/ 66 w 147"/>
                <a:gd name="T17" fmla="*/ 40 h 99"/>
                <a:gd name="T18" fmla="*/ 72 w 147"/>
                <a:gd name="T19" fmla="*/ 40 h 99"/>
                <a:gd name="T20" fmla="*/ 73 w 147"/>
                <a:gd name="T21" fmla="*/ 30 h 99"/>
                <a:gd name="T22" fmla="*/ 63 w 147"/>
                <a:gd name="T23" fmla="*/ 16 h 99"/>
                <a:gd name="T24" fmla="*/ 66 w 147"/>
                <a:gd name="T25" fmla="*/ 5 h 99"/>
                <a:gd name="T26" fmla="*/ 80 w 147"/>
                <a:gd name="T27" fmla="*/ 15 h 99"/>
                <a:gd name="T28" fmla="*/ 87 w 147"/>
                <a:gd name="T29" fmla="*/ 39 h 99"/>
                <a:gd name="T30" fmla="*/ 82 w 147"/>
                <a:gd name="T31" fmla="*/ 50 h 99"/>
                <a:gd name="T32" fmla="*/ 77 w 147"/>
                <a:gd name="T33" fmla="*/ 58 h 99"/>
                <a:gd name="T34" fmla="*/ 99 w 147"/>
                <a:gd name="T35" fmla="*/ 53 h 99"/>
                <a:gd name="T36" fmla="*/ 94 w 147"/>
                <a:gd name="T37" fmla="*/ 40 h 99"/>
                <a:gd name="T38" fmla="*/ 99 w 147"/>
                <a:gd name="T39" fmla="*/ 38 h 99"/>
                <a:gd name="T40" fmla="*/ 104 w 147"/>
                <a:gd name="T41" fmla="*/ 37 h 99"/>
                <a:gd name="T42" fmla="*/ 98 w 147"/>
                <a:gd name="T43" fmla="*/ 23 h 99"/>
                <a:gd name="T44" fmla="*/ 101 w 147"/>
                <a:gd name="T45" fmla="*/ 19 h 99"/>
                <a:gd name="T46" fmla="*/ 105 w 147"/>
                <a:gd name="T47" fmla="*/ 15 h 99"/>
                <a:gd name="T48" fmla="*/ 96 w 147"/>
                <a:gd name="T49" fmla="*/ 6 h 99"/>
                <a:gd name="T50" fmla="*/ 104 w 147"/>
                <a:gd name="T51" fmla="*/ 3 h 99"/>
                <a:gd name="T52" fmla="*/ 111 w 147"/>
                <a:gd name="T53" fmla="*/ 2 h 99"/>
                <a:gd name="T54" fmla="*/ 120 w 147"/>
                <a:gd name="T55" fmla="*/ 19 h 99"/>
                <a:gd name="T56" fmla="*/ 114 w 147"/>
                <a:gd name="T57" fmla="*/ 32 h 99"/>
                <a:gd name="T58" fmla="*/ 112 w 147"/>
                <a:gd name="T59" fmla="*/ 49 h 99"/>
                <a:gd name="T60" fmla="*/ 143 w 147"/>
                <a:gd name="T61" fmla="*/ 56 h 99"/>
                <a:gd name="T62" fmla="*/ 130 w 147"/>
                <a:gd name="T63" fmla="*/ 63 h 99"/>
                <a:gd name="T64" fmla="*/ 119 w 147"/>
                <a:gd name="T65" fmla="*/ 58 h 99"/>
                <a:gd name="T66" fmla="*/ 127 w 147"/>
                <a:gd name="T67" fmla="*/ 55 h 99"/>
                <a:gd name="T68" fmla="*/ 109 w 147"/>
                <a:gd name="T69" fmla="*/ 59 h 99"/>
                <a:gd name="T70" fmla="*/ 108 w 147"/>
                <a:gd name="T71" fmla="*/ 63 h 99"/>
                <a:gd name="T72" fmla="*/ 98 w 147"/>
                <a:gd name="T73" fmla="*/ 60 h 99"/>
                <a:gd name="T74" fmla="*/ 79 w 147"/>
                <a:gd name="T75" fmla="*/ 64 h 99"/>
                <a:gd name="T76" fmla="*/ 65 w 147"/>
                <a:gd name="T77" fmla="*/ 74 h 99"/>
                <a:gd name="T78" fmla="*/ 58 w 147"/>
                <a:gd name="T79" fmla="*/ 71 h 99"/>
                <a:gd name="T80" fmla="*/ 53 w 147"/>
                <a:gd name="T81" fmla="*/ 80 h 99"/>
                <a:gd name="T82" fmla="*/ 48 w 147"/>
                <a:gd name="T83" fmla="*/ 76 h 99"/>
                <a:gd name="T84" fmla="*/ 25 w 147"/>
                <a:gd name="T85" fmla="*/ 86 h 99"/>
                <a:gd name="T86" fmla="*/ 19 w 147"/>
                <a:gd name="T87" fmla="*/ 94 h 99"/>
                <a:gd name="T88" fmla="*/ 8 w 147"/>
                <a:gd name="T89" fmla="*/ 98 h 99"/>
                <a:gd name="T90" fmla="*/ 4 w 147"/>
                <a:gd name="T91" fmla="*/ 88 h 99"/>
                <a:gd name="T92" fmla="*/ 16 w 147"/>
                <a:gd name="T93" fmla="*/ 74 h 99"/>
                <a:gd name="T94" fmla="*/ 25 w 147"/>
                <a:gd name="T95" fmla="*/ 76 h 99"/>
                <a:gd name="T96" fmla="*/ 48 w 147"/>
                <a:gd name="T97" fmla="*/ 66 h 99"/>
                <a:gd name="T98" fmla="*/ 31 w 147"/>
                <a:gd name="T99" fmla="*/ 3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47" h="99">
                  <a:moveTo>
                    <a:pt x="31" y="33"/>
                  </a:moveTo>
                  <a:cubicBezTo>
                    <a:pt x="31" y="33"/>
                    <a:pt x="18" y="23"/>
                    <a:pt x="29" y="27"/>
                  </a:cubicBezTo>
                  <a:cubicBezTo>
                    <a:pt x="29" y="27"/>
                    <a:pt x="40" y="30"/>
                    <a:pt x="46" y="48"/>
                  </a:cubicBezTo>
                  <a:cubicBezTo>
                    <a:pt x="46" y="48"/>
                    <a:pt x="51" y="60"/>
                    <a:pt x="50" y="67"/>
                  </a:cubicBezTo>
                  <a:cubicBezTo>
                    <a:pt x="50" y="67"/>
                    <a:pt x="50" y="69"/>
                    <a:pt x="53" y="68"/>
                  </a:cubicBezTo>
                  <a:cubicBezTo>
                    <a:pt x="53" y="68"/>
                    <a:pt x="59" y="68"/>
                    <a:pt x="59" y="64"/>
                  </a:cubicBezTo>
                  <a:cubicBezTo>
                    <a:pt x="59" y="64"/>
                    <a:pt x="61" y="50"/>
                    <a:pt x="51" y="28"/>
                  </a:cubicBezTo>
                  <a:cubicBezTo>
                    <a:pt x="51" y="28"/>
                    <a:pt x="48" y="20"/>
                    <a:pt x="44" y="19"/>
                  </a:cubicBezTo>
                  <a:cubicBezTo>
                    <a:pt x="44" y="19"/>
                    <a:pt x="42" y="16"/>
                    <a:pt x="45" y="18"/>
                  </a:cubicBezTo>
                  <a:cubicBezTo>
                    <a:pt x="45" y="18"/>
                    <a:pt x="56" y="20"/>
                    <a:pt x="60" y="35"/>
                  </a:cubicBezTo>
                  <a:cubicBezTo>
                    <a:pt x="60" y="35"/>
                    <a:pt x="63" y="47"/>
                    <a:pt x="64" y="56"/>
                  </a:cubicBezTo>
                  <a:cubicBezTo>
                    <a:pt x="64" y="56"/>
                    <a:pt x="65" y="60"/>
                    <a:pt x="66" y="56"/>
                  </a:cubicBezTo>
                  <a:cubicBezTo>
                    <a:pt x="66" y="56"/>
                    <a:pt x="67" y="54"/>
                    <a:pt x="69" y="53"/>
                  </a:cubicBezTo>
                  <a:cubicBezTo>
                    <a:pt x="69" y="53"/>
                    <a:pt x="70" y="52"/>
                    <a:pt x="69" y="51"/>
                  </a:cubicBezTo>
                  <a:cubicBezTo>
                    <a:pt x="69" y="51"/>
                    <a:pt x="69" y="48"/>
                    <a:pt x="70" y="48"/>
                  </a:cubicBezTo>
                  <a:cubicBezTo>
                    <a:pt x="70" y="48"/>
                    <a:pt x="72" y="47"/>
                    <a:pt x="70" y="45"/>
                  </a:cubicBezTo>
                  <a:cubicBezTo>
                    <a:pt x="70" y="45"/>
                    <a:pt x="69" y="43"/>
                    <a:pt x="67" y="43"/>
                  </a:cubicBezTo>
                  <a:cubicBezTo>
                    <a:pt x="67" y="43"/>
                    <a:pt x="60" y="37"/>
                    <a:pt x="66" y="40"/>
                  </a:cubicBezTo>
                  <a:cubicBezTo>
                    <a:pt x="66" y="40"/>
                    <a:pt x="69" y="41"/>
                    <a:pt x="70" y="42"/>
                  </a:cubicBezTo>
                  <a:cubicBezTo>
                    <a:pt x="70" y="42"/>
                    <a:pt x="72" y="44"/>
                    <a:pt x="72" y="40"/>
                  </a:cubicBezTo>
                  <a:cubicBezTo>
                    <a:pt x="72" y="40"/>
                    <a:pt x="74" y="32"/>
                    <a:pt x="75" y="31"/>
                  </a:cubicBezTo>
                  <a:cubicBezTo>
                    <a:pt x="75" y="31"/>
                    <a:pt x="76" y="27"/>
                    <a:pt x="73" y="30"/>
                  </a:cubicBezTo>
                  <a:cubicBezTo>
                    <a:pt x="73" y="30"/>
                    <a:pt x="69" y="32"/>
                    <a:pt x="67" y="26"/>
                  </a:cubicBezTo>
                  <a:cubicBezTo>
                    <a:pt x="67" y="26"/>
                    <a:pt x="59" y="19"/>
                    <a:pt x="63" y="16"/>
                  </a:cubicBezTo>
                  <a:cubicBezTo>
                    <a:pt x="63" y="16"/>
                    <a:pt x="68" y="11"/>
                    <a:pt x="64" y="7"/>
                  </a:cubicBezTo>
                  <a:cubicBezTo>
                    <a:pt x="64" y="7"/>
                    <a:pt x="60" y="2"/>
                    <a:pt x="66" y="5"/>
                  </a:cubicBezTo>
                  <a:cubicBezTo>
                    <a:pt x="66" y="5"/>
                    <a:pt x="71" y="7"/>
                    <a:pt x="76" y="12"/>
                  </a:cubicBezTo>
                  <a:cubicBezTo>
                    <a:pt x="76" y="12"/>
                    <a:pt x="75" y="14"/>
                    <a:pt x="80" y="15"/>
                  </a:cubicBezTo>
                  <a:cubicBezTo>
                    <a:pt x="80" y="15"/>
                    <a:pt x="97" y="18"/>
                    <a:pt x="94" y="28"/>
                  </a:cubicBezTo>
                  <a:cubicBezTo>
                    <a:pt x="94" y="28"/>
                    <a:pt x="87" y="34"/>
                    <a:pt x="87" y="39"/>
                  </a:cubicBezTo>
                  <a:cubicBezTo>
                    <a:pt x="87" y="39"/>
                    <a:pt x="85" y="44"/>
                    <a:pt x="83" y="45"/>
                  </a:cubicBezTo>
                  <a:cubicBezTo>
                    <a:pt x="83" y="45"/>
                    <a:pt x="82" y="45"/>
                    <a:pt x="82" y="50"/>
                  </a:cubicBezTo>
                  <a:cubicBezTo>
                    <a:pt x="82" y="50"/>
                    <a:pt x="83" y="51"/>
                    <a:pt x="81" y="52"/>
                  </a:cubicBezTo>
                  <a:cubicBezTo>
                    <a:pt x="81" y="52"/>
                    <a:pt x="79" y="55"/>
                    <a:pt x="77" y="58"/>
                  </a:cubicBezTo>
                  <a:cubicBezTo>
                    <a:pt x="77" y="58"/>
                    <a:pt x="72" y="62"/>
                    <a:pt x="76" y="60"/>
                  </a:cubicBezTo>
                  <a:cubicBezTo>
                    <a:pt x="76" y="60"/>
                    <a:pt x="92" y="55"/>
                    <a:pt x="99" y="53"/>
                  </a:cubicBezTo>
                  <a:cubicBezTo>
                    <a:pt x="99" y="53"/>
                    <a:pt x="104" y="51"/>
                    <a:pt x="100" y="48"/>
                  </a:cubicBezTo>
                  <a:cubicBezTo>
                    <a:pt x="100" y="48"/>
                    <a:pt x="95" y="43"/>
                    <a:pt x="94" y="40"/>
                  </a:cubicBezTo>
                  <a:cubicBezTo>
                    <a:pt x="94" y="40"/>
                    <a:pt x="92" y="35"/>
                    <a:pt x="95" y="37"/>
                  </a:cubicBezTo>
                  <a:cubicBezTo>
                    <a:pt x="95" y="37"/>
                    <a:pt x="98" y="40"/>
                    <a:pt x="99" y="38"/>
                  </a:cubicBezTo>
                  <a:cubicBezTo>
                    <a:pt x="99" y="38"/>
                    <a:pt x="98" y="37"/>
                    <a:pt x="101" y="38"/>
                  </a:cubicBezTo>
                  <a:cubicBezTo>
                    <a:pt x="101" y="38"/>
                    <a:pt x="104" y="40"/>
                    <a:pt x="104" y="37"/>
                  </a:cubicBezTo>
                  <a:cubicBezTo>
                    <a:pt x="104" y="37"/>
                    <a:pt x="107" y="31"/>
                    <a:pt x="104" y="32"/>
                  </a:cubicBezTo>
                  <a:cubicBezTo>
                    <a:pt x="104" y="32"/>
                    <a:pt x="98" y="28"/>
                    <a:pt x="98" y="23"/>
                  </a:cubicBezTo>
                  <a:cubicBezTo>
                    <a:pt x="98" y="23"/>
                    <a:pt x="97" y="20"/>
                    <a:pt x="98" y="19"/>
                  </a:cubicBezTo>
                  <a:cubicBezTo>
                    <a:pt x="98" y="19"/>
                    <a:pt x="99" y="17"/>
                    <a:pt x="101" y="19"/>
                  </a:cubicBezTo>
                  <a:cubicBezTo>
                    <a:pt x="101" y="19"/>
                    <a:pt x="105" y="27"/>
                    <a:pt x="105" y="22"/>
                  </a:cubicBezTo>
                  <a:cubicBezTo>
                    <a:pt x="105" y="15"/>
                    <a:pt x="105" y="15"/>
                    <a:pt x="105" y="15"/>
                  </a:cubicBezTo>
                  <a:cubicBezTo>
                    <a:pt x="105" y="15"/>
                    <a:pt x="106" y="12"/>
                    <a:pt x="100" y="12"/>
                  </a:cubicBezTo>
                  <a:cubicBezTo>
                    <a:pt x="100" y="12"/>
                    <a:pt x="90" y="7"/>
                    <a:pt x="96" y="6"/>
                  </a:cubicBezTo>
                  <a:cubicBezTo>
                    <a:pt x="96" y="6"/>
                    <a:pt x="100" y="7"/>
                    <a:pt x="99" y="4"/>
                  </a:cubicBezTo>
                  <a:cubicBezTo>
                    <a:pt x="99" y="4"/>
                    <a:pt x="99" y="3"/>
                    <a:pt x="104" y="3"/>
                  </a:cubicBezTo>
                  <a:cubicBezTo>
                    <a:pt x="104" y="3"/>
                    <a:pt x="105" y="3"/>
                    <a:pt x="106" y="1"/>
                  </a:cubicBezTo>
                  <a:cubicBezTo>
                    <a:pt x="106" y="1"/>
                    <a:pt x="107" y="0"/>
                    <a:pt x="111" y="2"/>
                  </a:cubicBezTo>
                  <a:cubicBezTo>
                    <a:pt x="111" y="2"/>
                    <a:pt x="127" y="6"/>
                    <a:pt x="124" y="14"/>
                  </a:cubicBezTo>
                  <a:cubicBezTo>
                    <a:pt x="124" y="14"/>
                    <a:pt x="123" y="18"/>
                    <a:pt x="120" y="19"/>
                  </a:cubicBezTo>
                  <a:cubicBezTo>
                    <a:pt x="120" y="19"/>
                    <a:pt x="119" y="18"/>
                    <a:pt x="116" y="26"/>
                  </a:cubicBezTo>
                  <a:cubicBezTo>
                    <a:pt x="116" y="26"/>
                    <a:pt x="114" y="29"/>
                    <a:pt x="114" y="32"/>
                  </a:cubicBezTo>
                  <a:cubicBezTo>
                    <a:pt x="114" y="32"/>
                    <a:pt x="115" y="38"/>
                    <a:pt x="113" y="41"/>
                  </a:cubicBezTo>
                  <a:cubicBezTo>
                    <a:pt x="113" y="41"/>
                    <a:pt x="113" y="47"/>
                    <a:pt x="112" y="49"/>
                  </a:cubicBezTo>
                  <a:cubicBezTo>
                    <a:pt x="112" y="49"/>
                    <a:pt x="111" y="52"/>
                    <a:pt x="114" y="51"/>
                  </a:cubicBezTo>
                  <a:cubicBezTo>
                    <a:pt x="114" y="51"/>
                    <a:pt x="136" y="46"/>
                    <a:pt x="143" y="56"/>
                  </a:cubicBezTo>
                  <a:cubicBezTo>
                    <a:pt x="143" y="56"/>
                    <a:pt x="147" y="58"/>
                    <a:pt x="136" y="62"/>
                  </a:cubicBezTo>
                  <a:cubicBezTo>
                    <a:pt x="136" y="62"/>
                    <a:pt x="132" y="64"/>
                    <a:pt x="130" y="63"/>
                  </a:cubicBezTo>
                  <a:cubicBezTo>
                    <a:pt x="118" y="60"/>
                    <a:pt x="118" y="60"/>
                    <a:pt x="118" y="60"/>
                  </a:cubicBezTo>
                  <a:cubicBezTo>
                    <a:pt x="118" y="60"/>
                    <a:pt x="113" y="59"/>
                    <a:pt x="119" y="58"/>
                  </a:cubicBezTo>
                  <a:cubicBezTo>
                    <a:pt x="119" y="58"/>
                    <a:pt x="127" y="58"/>
                    <a:pt x="128" y="56"/>
                  </a:cubicBezTo>
                  <a:cubicBezTo>
                    <a:pt x="128" y="56"/>
                    <a:pt x="131" y="54"/>
                    <a:pt x="127" y="55"/>
                  </a:cubicBezTo>
                  <a:cubicBezTo>
                    <a:pt x="127" y="55"/>
                    <a:pt x="118" y="56"/>
                    <a:pt x="115" y="55"/>
                  </a:cubicBezTo>
                  <a:cubicBezTo>
                    <a:pt x="115" y="55"/>
                    <a:pt x="110" y="55"/>
                    <a:pt x="109" y="59"/>
                  </a:cubicBezTo>
                  <a:cubicBezTo>
                    <a:pt x="109" y="59"/>
                    <a:pt x="110" y="60"/>
                    <a:pt x="108" y="61"/>
                  </a:cubicBezTo>
                  <a:cubicBezTo>
                    <a:pt x="108" y="61"/>
                    <a:pt x="108" y="61"/>
                    <a:pt x="108" y="63"/>
                  </a:cubicBezTo>
                  <a:cubicBezTo>
                    <a:pt x="108" y="63"/>
                    <a:pt x="108" y="70"/>
                    <a:pt x="102" y="66"/>
                  </a:cubicBezTo>
                  <a:cubicBezTo>
                    <a:pt x="102" y="66"/>
                    <a:pt x="97" y="64"/>
                    <a:pt x="98" y="60"/>
                  </a:cubicBezTo>
                  <a:cubicBezTo>
                    <a:pt x="98" y="60"/>
                    <a:pt x="99" y="56"/>
                    <a:pt x="95" y="58"/>
                  </a:cubicBezTo>
                  <a:cubicBezTo>
                    <a:pt x="95" y="58"/>
                    <a:pt x="84" y="63"/>
                    <a:pt x="79" y="64"/>
                  </a:cubicBezTo>
                  <a:cubicBezTo>
                    <a:pt x="79" y="64"/>
                    <a:pt x="65" y="66"/>
                    <a:pt x="66" y="70"/>
                  </a:cubicBezTo>
                  <a:cubicBezTo>
                    <a:pt x="66" y="70"/>
                    <a:pt x="68" y="74"/>
                    <a:pt x="65" y="74"/>
                  </a:cubicBezTo>
                  <a:cubicBezTo>
                    <a:pt x="65" y="74"/>
                    <a:pt x="63" y="73"/>
                    <a:pt x="61" y="70"/>
                  </a:cubicBezTo>
                  <a:cubicBezTo>
                    <a:pt x="61" y="70"/>
                    <a:pt x="61" y="69"/>
                    <a:pt x="58" y="71"/>
                  </a:cubicBezTo>
                  <a:cubicBezTo>
                    <a:pt x="58" y="71"/>
                    <a:pt x="50" y="73"/>
                    <a:pt x="52" y="77"/>
                  </a:cubicBezTo>
                  <a:cubicBezTo>
                    <a:pt x="52" y="77"/>
                    <a:pt x="53" y="78"/>
                    <a:pt x="53" y="80"/>
                  </a:cubicBezTo>
                  <a:cubicBezTo>
                    <a:pt x="53" y="80"/>
                    <a:pt x="56" y="82"/>
                    <a:pt x="53" y="82"/>
                  </a:cubicBezTo>
                  <a:cubicBezTo>
                    <a:pt x="53" y="82"/>
                    <a:pt x="50" y="79"/>
                    <a:pt x="48" y="76"/>
                  </a:cubicBezTo>
                  <a:cubicBezTo>
                    <a:pt x="48" y="76"/>
                    <a:pt x="48" y="73"/>
                    <a:pt x="44" y="76"/>
                  </a:cubicBezTo>
                  <a:cubicBezTo>
                    <a:pt x="44" y="76"/>
                    <a:pt x="31" y="77"/>
                    <a:pt x="25" y="86"/>
                  </a:cubicBezTo>
                  <a:cubicBezTo>
                    <a:pt x="25" y="86"/>
                    <a:pt x="23" y="87"/>
                    <a:pt x="23" y="90"/>
                  </a:cubicBezTo>
                  <a:cubicBezTo>
                    <a:pt x="23" y="90"/>
                    <a:pt x="20" y="93"/>
                    <a:pt x="19" y="94"/>
                  </a:cubicBezTo>
                  <a:cubicBezTo>
                    <a:pt x="19" y="94"/>
                    <a:pt x="15" y="99"/>
                    <a:pt x="13" y="99"/>
                  </a:cubicBezTo>
                  <a:cubicBezTo>
                    <a:pt x="13" y="99"/>
                    <a:pt x="10" y="98"/>
                    <a:pt x="8" y="98"/>
                  </a:cubicBezTo>
                  <a:cubicBezTo>
                    <a:pt x="8" y="98"/>
                    <a:pt x="8" y="98"/>
                    <a:pt x="6" y="96"/>
                  </a:cubicBezTo>
                  <a:cubicBezTo>
                    <a:pt x="6" y="96"/>
                    <a:pt x="0" y="92"/>
                    <a:pt x="4" y="88"/>
                  </a:cubicBezTo>
                  <a:cubicBezTo>
                    <a:pt x="4" y="88"/>
                    <a:pt x="8" y="84"/>
                    <a:pt x="10" y="79"/>
                  </a:cubicBezTo>
                  <a:cubicBezTo>
                    <a:pt x="10" y="79"/>
                    <a:pt x="11" y="73"/>
                    <a:pt x="16" y="74"/>
                  </a:cubicBezTo>
                  <a:cubicBezTo>
                    <a:pt x="16" y="74"/>
                    <a:pt x="21" y="75"/>
                    <a:pt x="22" y="77"/>
                  </a:cubicBezTo>
                  <a:cubicBezTo>
                    <a:pt x="22" y="77"/>
                    <a:pt x="23" y="78"/>
                    <a:pt x="25" y="76"/>
                  </a:cubicBezTo>
                  <a:cubicBezTo>
                    <a:pt x="25" y="76"/>
                    <a:pt x="40" y="74"/>
                    <a:pt x="47" y="70"/>
                  </a:cubicBezTo>
                  <a:cubicBezTo>
                    <a:pt x="47" y="70"/>
                    <a:pt x="48" y="70"/>
                    <a:pt x="48" y="66"/>
                  </a:cubicBezTo>
                  <a:cubicBezTo>
                    <a:pt x="48" y="66"/>
                    <a:pt x="45" y="51"/>
                    <a:pt x="40" y="44"/>
                  </a:cubicBezTo>
                  <a:cubicBezTo>
                    <a:pt x="40" y="44"/>
                    <a:pt x="35" y="35"/>
                    <a:pt x="31" y="3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solidFill>
                  <a:srgbClr val="FF0000"/>
                </a:solidFill>
                <a:latin typeface="Microsoft YaHei Regular"/>
              </a:endParaRPr>
            </a:p>
          </p:txBody>
        </p:sp>
        <p:sp>
          <p:nvSpPr>
            <p:cNvPr id="39" name="Freeform 12">
              <a:extLst>
                <a:ext uri="{FF2B5EF4-FFF2-40B4-BE49-F238E27FC236}">
                  <a16:creationId xmlns="" xmlns:a16="http://schemas.microsoft.com/office/drawing/2014/main" id="{902BB161-04A4-B740-9CA0-B126B6F2E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2062"/>
              <a:ext cx="168" cy="188"/>
            </a:xfrm>
            <a:custGeom>
              <a:avLst/>
              <a:gdLst>
                <a:gd name="T0" fmla="*/ 26 w 88"/>
                <a:gd name="T1" fmla="*/ 10 h 97"/>
                <a:gd name="T2" fmla="*/ 39 w 88"/>
                <a:gd name="T3" fmla="*/ 7 h 97"/>
                <a:gd name="T4" fmla="*/ 47 w 88"/>
                <a:gd name="T5" fmla="*/ 3 h 97"/>
                <a:gd name="T6" fmla="*/ 53 w 88"/>
                <a:gd name="T7" fmla="*/ 2 h 97"/>
                <a:gd name="T8" fmla="*/ 69 w 88"/>
                <a:gd name="T9" fmla="*/ 9 h 97"/>
                <a:gd name="T10" fmla="*/ 64 w 88"/>
                <a:gd name="T11" fmla="*/ 16 h 97"/>
                <a:gd name="T12" fmla="*/ 61 w 88"/>
                <a:gd name="T13" fmla="*/ 26 h 97"/>
                <a:gd name="T14" fmla="*/ 69 w 88"/>
                <a:gd name="T15" fmla="*/ 33 h 97"/>
                <a:gd name="T16" fmla="*/ 82 w 88"/>
                <a:gd name="T17" fmla="*/ 36 h 97"/>
                <a:gd name="T18" fmla="*/ 84 w 88"/>
                <a:gd name="T19" fmla="*/ 45 h 97"/>
                <a:gd name="T20" fmla="*/ 79 w 88"/>
                <a:gd name="T21" fmla="*/ 48 h 97"/>
                <a:gd name="T22" fmla="*/ 75 w 88"/>
                <a:gd name="T23" fmla="*/ 48 h 97"/>
                <a:gd name="T24" fmla="*/ 69 w 88"/>
                <a:gd name="T25" fmla="*/ 55 h 97"/>
                <a:gd name="T26" fmla="*/ 69 w 88"/>
                <a:gd name="T27" fmla="*/ 70 h 97"/>
                <a:gd name="T28" fmla="*/ 58 w 88"/>
                <a:gd name="T29" fmla="*/ 89 h 97"/>
                <a:gd name="T30" fmla="*/ 53 w 88"/>
                <a:gd name="T31" fmla="*/ 92 h 97"/>
                <a:gd name="T32" fmla="*/ 48 w 88"/>
                <a:gd name="T33" fmla="*/ 96 h 97"/>
                <a:gd name="T34" fmla="*/ 45 w 88"/>
                <a:gd name="T35" fmla="*/ 97 h 97"/>
                <a:gd name="T36" fmla="*/ 24 w 88"/>
                <a:gd name="T37" fmla="*/ 97 h 97"/>
                <a:gd name="T38" fmla="*/ 20 w 88"/>
                <a:gd name="T39" fmla="*/ 97 h 97"/>
                <a:gd name="T40" fmla="*/ 18 w 88"/>
                <a:gd name="T41" fmla="*/ 95 h 97"/>
                <a:gd name="T42" fmla="*/ 17 w 88"/>
                <a:gd name="T43" fmla="*/ 95 h 97"/>
                <a:gd name="T44" fmla="*/ 14 w 88"/>
                <a:gd name="T45" fmla="*/ 94 h 97"/>
                <a:gd name="T46" fmla="*/ 4 w 88"/>
                <a:gd name="T47" fmla="*/ 89 h 97"/>
                <a:gd name="T48" fmla="*/ 6 w 88"/>
                <a:gd name="T49" fmla="*/ 88 h 97"/>
                <a:gd name="T50" fmla="*/ 14 w 88"/>
                <a:gd name="T51" fmla="*/ 89 h 97"/>
                <a:gd name="T52" fmla="*/ 15 w 88"/>
                <a:gd name="T53" fmla="*/ 86 h 97"/>
                <a:gd name="T54" fmla="*/ 40 w 88"/>
                <a:gd name="T55" fmla="*/ 81 h 97"/>
                <a:gd name="T56" fmla="*/ 55 w 88"/>
                <a:gd name="T57" fmla="*/ 54 h 97"/>
                <a:gd name="T58" fmla="*/ 38 w 88"/>
                <a:gd name="T59" fmla="*/ 53 h 97"/>
                <a:gd name="T60" fmla="*/ 25 w 88"/>
                <a:gd name="T61" fmla="*/ 57 h 97"/>
                <a:gd name="T62" fmla="*/ 15 w 88"/>
                <a:gd name="T63" fmla="*/ 44 h 97"/>
                <a:gd name="T64" fmla="*/ 16 w 88"/>
                <a:gd name="T65" fmla="*/ 42 h 97"/>
                <a:gd name="T66" fmla="*/ 23 w 88"/>
                <a:gd name="T67" fmla="*/ 43 h 97"/>
                <a:gd name="T68" fmla="*/ 30 w 88"/>
                <a:gd name="T69" fmla="*/ 42 h 97"/>
                <a:gd name="T70" fmla="*/ 42 w 88"/>
                <a:gd name="T71" fmla="*/ 40 h 97"/>
                <a:gd name="T72" fmla="*/ 51 w 88"/>
                <a:gd name="T73" fmla="*/ 38 h 97"/>
                <a:gd name="T74" fmla="*/ 49 w 88"/>
                <a:gd name="T75" fmla="*/ 35 h 97"/>
                <a:gd name="T76" fmla="*/ 42 w 88"/>
                <a:gd name="T77" fmla="*/ 21 h 97"/>
                <a:gd name="T78" fmla="*/ 45 w 88"/>
                <a:gd name="T79" fmla="*/ 12 h 97"/>
                <a:gd name="T80" fmla="*/ 31 w 88"/>
                <a:gd name="T81" fmla="*/ 15 h 97"/>
                <a:gd name="T82" fmla="*/ 25 w 88"/>
                <a:gd name="T83" fmla="*/ 12 h 97"/>
                <a:gd name="T84" fmla="*/ 26 w 88"/>
                <a:gd name="T85" fmla="*/ 1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97">
                  <a:moveTo>
                    <a:pt x="26" y="10"/>
                  </a:moveTo>
                  <a:cubicBezTo>
                    <a:pt x="26" y="10"/>
                    <a:pt x="31" y="11"/>
                    <a:pt x="39" y="7"/>
                  </a:cubicBezTo>
                  <a:cubicBezTo>
                    <a:pt x="39" y="7"/>
                    <a:pt x="46" y="6"/>
                    <a:pt x="47" y="3"/>
                  </a:cubicBezTo>
                  <a:cubicBezTo>
                    <a:pt x="47" y="3"/>
                    <a:pt x="48" y="0"/>
                    <a:pt x="53" y="2"/>
                  </a:cubicBezTo>
                  <a:cubicBezTo>
                    <a:pt x="53" y="2"/>
                    <a:pt x="67" y="1"/>
                    <a:pt x="69" y="9"/>
                  </a:cubicBezTo>
                  <a:cubicBezTo>
                    <a:pt x="69" y="9"/>
                    <a:pt x="70" y="13"/>
                    <a:pt x="64" y="16"/>
                  </a:cubicBezTo>
                  <a:cubicBezTo>
                    <a:pt x="64" y="16"/>
                    <a:pt x="60" y="20"/>
                    <a:pt x="61" y="26"/>
                  </a:cubicBezTo>
                  <a:cubicBezTo>
                    <a:pt x="61" y="26"/>
                    <a:pt x="65" y="35"/>
                    <a:pt x="69" y="33"/>
                  </a:cubicBezTo>
                  <a:cubicBezTo>
                    <a:pt x="69" y="33"/>
                    <a:pt x="81" y="33"/>
                    <a:pt x="82" y="36"/>
                  </a:cubicBezTo>
                  <a:cubicBezTo>
                    <a:pt x="82" y="36"/>
                    <a:pt x="88" y="42"/>
                    <a:pt x="84" y="45"/>
                  </a:cubicBezTo>
                  <a:cubicBezTo>
                    <a:pt x="84" y="45"/>
                    <a:pt x="81" y="46"/>
                    <a:pt x="79" y="48"/>
                  </a:cubicBezTo>
                  <a:cubicBezTo>
                    <a:pt x="79" y="48"/>
                    <a:pt x="78" y="49"/>
                    <a:pt x="75" y="48"/>
                  </a:cubicBezTo>
                  <a:cubicBezTo>
                    <a:pt x="75" y="48"/>
                    <a:pt x="68" y="48"/>
                    <a:pt x="69" y="55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9" y="70"/>
                    <a:pt x="65" y="83"/>
                    <a:pt x="58" y="89"/>
                  </a:cubicBezTo>
                  <a:cubicBezTo>
                    <a:pt x="58" y="89"/>
                    <a:pt x="54" y="92"/>
                    <a:pt x="53" y="92"/>
                  </a:cubicBezTo>
                  <a:cubicBezTo>
                    <a:pt x="53" y="92"/>
                    <a:pt x="51" y="93"/>
                    <a:pt x="48" y="96"/>
                  </a:cubicBezTo>
                  <a:cubicBezTo>
                    <a:pt x="48" y="96"/>
                    <a:pt x="47" y="97"/>
                    <a:pt x="45" y="97"/>
                  </a:cubicBezTo>
                  <a:cubicBezTo>
                    <a:pt x="24" y="97"/>
                    <a:pt x="24" y="97"/>
                    <a:pt x="24" y="97"/>
                  </a:cubicBezTo>
                  <a:cubicBezTo>
                    <a:pt x="24" y="97"/>
                    <a:pt x="22" y="96"/>
                    <a:pt x="20" y="97"/>
                  </a:cubicBezTo>
                  <a:cubicBezTo>
                    <a:pt x="20" y="97"/>
                    <a:pt x="18" y="96"/>
                    <a:pt x="18" y="95"/>
                  </a:cubicBezTo>
                  <a:cubicBezTo>
                    <a:pt x="18" y="95"/>
                    <a:pt x="19" y="94"/>
                    <a:pt x="17" y="95"/>
                  </a:cubicBezTo>
                  <a:cubicBezTo>
                    <a:pt x="17" y="95"/>
                    <a:pt x="16" y="93"/>
                    <a:pt x="14" y="94"/>
                  </a:cubicBezTo>
                  <a:cubicBezTo>
                    <a:pt x="4" y="89"/>
                    <a:pt x="4" y="89"/>
                    <a:pt x="4" y="89"/>
                  </a:cubicBezTo>
                  <a:cubicBezTo>
                    <a:pt x="4" y="89"/>
                    <a:pt x="0" y="87"/>
                    <a:pt x="6" y="88"/>
                  </a:cubicBezTo>
                  <a:cubicBezTo>
                    <a:pt x="6" y="88"/>
                    <a:pt x="19" y="93"/>
                    <a:pt x="14" y="89"/>
                  </a:cubicBezTo>
                  <a:cubicBezTo>
                    <a:pt x="14" y="89"/>
                    <a:pt x="11" y="86"/>
                    <a:pt x="15" y="86"/>
                  </a:cubicBezTo>
                  <a:cubicBezTo>
                    <a:pt x="15" y="86"/>
                    <a:pt x="30" y="87"/>
                    <a:pt x="40" y="81"/>
                  </a:cubicBezTo>
                  <a:cubicBezTo>
                    <a:pt x="40" y="81"/>
                    <a:pt x="61" y="73"/>
                    <a:pt x="55" y="54"/>
                  </a:cubicBezTo>
                  <a:cubicBezTo>
                    <a:pt x="55" y="54"/>
                    <a:pt x="48" y="50"/>
                    <a:pt x="38" y="53"/>
                  </a:cubicBezTo>
                  <a:cubicBezTo>
                    <a:pt x="38" y="53"/>
                    <a:pt x="29" y="59"/>
                    <a:pt x="25" y="57"/>
                  </a:cubicBezTo>
                  <a:cubicBezTo>
                    <a:pt x="25" y="57"/>
                    <a:pt x="17" y="51"/>
                    <a:pt x="15" y="44"/>
                  </a:cubicBezTo>
                  <a:cubicBezTo>
                    <a:pt x="15" y="44"/>
                    <a:pt x="12" y="40"/>
                    <a:pt x="16" y="42"/>
                  </a:cubicBezTo>
                  <a:cubicBezTo>
                    <a:pt x="16" y="42"/>
                    <a:pt x="17" y="44"/>
                    <a:pt x="23" y="43"/>
                  </a:cubicBezTo>
                  <a:cubicBezTo>
                    <a:pt x="23" y="43"/>
                    <a:pt x="28" y="44"/>
                    <a:pt x="30" y="42"/>
                  </a:cubicBezTo>
                  <a:cubicBezTo>
                    <a:pt x="30" y="42"/>
                    <a:pt x="35" y="41"/>
                    <a:pt x="42" y="40"/>
                  </a:cubicBezTo>
                  <a:cubicBezTo>
                    <a:pt x="42" y="40"/>
                    <a:pt x="49" y="39"/>
                    <a:pt x="51" y="38"/>
                  </a:cubicBezTo>
                  <a:cubicBezTo>
                    <a:pt x="51" y="38"/>
                    <a:pt x="53" y="35"/>
                    <a:pt x="49" y="35"/>
                  </a:cubicBezTo>
                  <a:cubicBezTo>
                    <a:pt x="49" y="35"/>
                    <a:pt x="39" y="37"/>
                    <a:pt x="42" y="21"/>
                  </a:cubicBezTo>
                  <a:cubicBezTo>
                    <a:pt x="42" y="21"/>
                    <a:pt x="50" y="9"/>
                    <a:pt x="45" y="12"/>
                  </a:cubicBezTo>
                  <a:cubicBezTo>
                    <a:pt x="45" y="12"/>
                    <a:pt x="37" y="17"/>
                    <a:pt x="31" y="15"/>
                  </a:cubicBezTo>
                  <a:cubicBezTo>
                    <a:pt x="31" y="15"/>
                    <a:pt x="27" y="15"/>
                    <a:pt x="25" y="12"/>
                  </a:cubicBezTo>
                  <a:cubicBezTo>
                    <a:pt x="25" y="12"/>
                    <a:pt x="22" y="7"/>
                    <a:pt x="26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solidFill>
                  <a:srgbClr val="FF0000"/>
                </a:solidFill>
                <a:latin typeface="Microsoft YaHei Regular"/>
              </a:endParaRPr>
            </a:p>
          </p:txBody>
        </p:sp>
        <p:sp>
          <p:nvSpPr>
            <p:cNvPr id="40" name="Freeform 13">
              <a:extLst>
                <a:ext uri="{FF2B5EF4-FFF2-40B4-BE49-F238E27FC236}">
                  <a16:creationId xmlns="" xmlns:a16="http://schemas.microsoft.com/office/drawing/2014/main" id="{B21BD5EF-3ABD-5142-9194-0ADD361A9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1962"/>
              <a:ext cx="151" cy="247"/>
            </a:xfrm>
            <a:custGeom>
              <a:avLst/>
              <a:gdLst>
                <a:gd name="T0" fmla="*/ 37 w 79"/>
                <a:gd name="T1" fmla="*/ 7 h 128"/>
                <a:gd name="T2" fmla="*/ 39 w 79"/>
                <a:gd name="T3" fmla="*/ 5 h 128"/>
                <a:gd name="T4" fmla="*/ 49 w 79"/>
                <a:gd name="T5" fmla="*/ 8 h 128"/>
                <a:gd name="T6" fmla="*/ 58 w 79"/>
                <a:gd name="T7" fmla="*/ 12 h 128"/>
                <a:gd name="T8" fmla="*/ 60 w 79"/>
                <a:gd name="T9" fmla="*/ 19 h 128"/>
                <a:gd name="T10" fmla="*/ 61 w 79"/>
                <a:gd name="T11" fmla="*/ 26 h 128"/>
                <a:gd name="T12" fmla="*/ 69 w 79"/>
                <a:gd name="T13" fmla="*/ 33 h 128"/>
                <a:gd name="T14" fmla="*/ 70 w 79"/>
                <a:gd name="T15" fmla="*/ 33 h 128"/>
                <a:gd name="T16" fmla="*/ 74 w 79"/>
                <a:gd name="T17" fmla="*/ 38 h 128"/>
                <a:gd name="T18" fmla="*/ 75 w 79"/>
                <a:gd name="T19" fmla="*/ 41 h 128"/>
                <a:gd name="T20" fmla="*/ 77 w 79"/>
                <a:gd name="T21" fmla="*/ 47 h 128"/>
                <a:gd name="T22" fmla="*/ 70 w 79"/>
                <a:gd name="T23" fmla="*/ 58 h 128"/>
                <a:gd name="T24" fmla="*/ 66 w 79"/>
                <a:gd name="T25" fmla="*/ 61 h 128"/>
                <a:gd name="T26" fmla="*/ 62 w 79"/>
                <a:gd name="T27" fmla="*/ 69 h 128"/>
                <a:gd name="T28" fmla="*/ 56 w 79"/>
                <a:gd name="T29" fmla="*/ 77 h 128"/>
                <a:gd name="T30" fmla="*/ 48 w 79"/>
                <a:gd name="T31" fmla="*/ 94 h 128"/>
                <a:gd name="T32" fmla="*/ 44 w 79"/>
                <a:gd name="T33" fmla="*/ 103 h 128"/>
                <a:gd name="T34" fmla="*/ 38 w 79"/>
                <a:gd name="T35" fmla="*/ 107 h 128"/>
                <a:gd name="T36" fmla="*/ 36 w 79"/>
                <a:gd name="T37" fmla="*/ 111 h 128"/>
                <a:gd name="T38" fmla="*/ 33 w 79"/>
                <a:gd name="T39" fmla="*/ 115 h 128"/>
                <a:gd name="T40" fmla="*/ 25 w 79"/>
                <a:gd name="T41" fmla="*/ 119 h 128"/>
                <a:gd name="T42" fmla="*/ 18 w 79"/>
                <a:gd name="T43" fmla="*/ 122 h 128"/>
                <a:gd name="T44" fmla="*/ 13 w 79"/>
                <a:gd name="T45" fmla="*/ 123 h 128"/>
                <a:gd name="T46" fmla="*/ 11 w 79"/>
                <a:gd name="T47" fmla="*/ 125 h 128"/>
                <a:gd name="T48" fmla="*/ 3 w 79"/>
                <a:gd name="T49" fmla="*/ 127 h 128"/>
                <a:gd name="T50" fmla="*/ 9 w 79"/>
                <a:gd name="T51" fmla="*/ 111 h 128"/>
                <a:gd name="T52" fmla="*/ 14 w 79"/>
                <a:gd name="T53" fmla="*/ 103 h 128"/>
                <a:gd name="T54" fmla="*/ 18 w 79"/>
                <a:gd name="T55" fmla="*/ 99 h 128"/>
                <a:gd name="T56" fmla="*/ 20 w 79"/>
                <a:gd name="T57" fmla="*/ 99 h 128"/>
                <a:gd name="T58" fmla="*/ 25 w 79"/>
                <a:gd name="T59" fmla="*/ 93 h 128"/>
                <a:gd name="T60" fmla="*/ 23 w 79"/>
                <a:gd name="T61" fmla="*/ 90 h 128"/>
                <a:gd name="T62" fmla="*/ 23 w 79"/>
                <a:gd name="T63" fmla="*/ 85 h 128"/>
                <a:gd name="T64" fmla="*/ 22 w 79"/>
                <a:gd name="T65" fmla="*/ 83 h 128"/>
                <a:gd name="T66" fmla="*/ 18 w 79"/>
                <a:gd name="T67" fmla="*/ 81 h 128"/>
                <a:gd name="T68" fmla="*/ 15 w 79"/>
                <a:gd name="T69" fmla="*/ 80 h 128"/>
                <a:gd name="T70" fmla="*/ 9 w 79"/>
                <a:gd name="T71" fmla="*/ 69 h 128"/>
                <a:gd name="T72" fmla="*/ 27 w 79"/>
                <a:gd name="T73" fmla="*/ 67 h 128"/>
                <a:gd name="T74" fmla="*/ 36 w 79"/>
                <a:gd name="T75" fmla="*/ 55 h 128"/>
                <a:gd name="T76" fmla="*/ 35 w 79"/>
                <a:gd name="T77" fmla="*/ 52 h 128"/>
                <a:gd name="T78" fmla="*/ 36 w 79"/>
                <a:gd name="T79" fmla="*/ 49 h 128"/>
                <a:gd name="T80" fmla="*/ 36 w 79"/>
                <a:gd name="T81" fmla="*/ 45 h 128"/>
                <a:gd name="T82" fmla="*/ 37 w 79"/>
                <a:gd name="T83" fmla="*/ 42 h 128"/>
                <a:gd name="T84" fmla="*/ 37 w 79"/>
                <a:gd name="T85" fmla="*/ 39 h 128"/>
                <a:gd name="T86" fmla="*/ 38 w 79"/>
                <a:gd name="T87" fmla="*/ 36 h 128"/>
                <a:gd name="T88" fmla="*/ 38 w 79"/>
                <a:gd name="T89" fmla="*/ 33 h 128"/>
                <a:gd name="T90" fmla="*/ 39 w 79"/>
                <a:gd name="T91" fmla="*/ 32 h 128"/>
                <a:gd name="T92" fmla="*/ 40 w 79"/>
                <a:gd name="T93" fmla="*/ 29 h 128"/>
                <a:gd name="T94" fmla="*/ 39 w 79"/>
                <a:gd name="T95" fmla="*/ 25 h 128"/>
                <a:gd name="T96" fmla="*/ 37 w 79"/>
                <a:gd name="T97" fmla="*/ 22 h 128"/>
                <a:gd name="T98" fmla="*/ 37 w 79"/>
                <a:gd name="T99" fmla="*/ 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9" h="128">
                  <a:moveTo>
                    <a:pt x="37" y="7"/>
                  </a:moveTo>
                  <a:cubicBezTo>
                    <a:pt x="37" y="7"/>
                    <a:pt x="33" y="0"/>
                    <a:pt x="39" y="5"/>
                  </a:cubicBezTo>
                  <a:cubicBezTo>
                    <a:pt x="39" y="5"/>
                    <a:pt x="46" y="5"/>
                    <a:pt x="49" y="8"/>
                  </a:cubicBezTo>
                  <a:cubicBezTo>
                    <a:pt x="49" y="8"/>
                    <a:pt x="55" y="11"/>
                    <a:pt x="58" y="12"/>
                  </a:cubicBezTo>
                  <a:cubicBezTo>
                    <a:pt x="58" y="12"/>
                    <a:pt x="60" y="12"/>
                    <a:pt x="60" y="19"/>
                  </a:cubicBezTo>
                  <a:cubicBezTo>
                    <a:pt x="60" y="19"/>
                    <a:pt x="59" y="26"/>
                    <a:pt x="61" y="26"/>
                  </a:cubicBezTo>
                  <a:cubicBezTo>
                    <a:pt x="61" y="26"/>
                    <a:pt x="67" y="31"/>
                    <a:pt x="69" y="33"/>
                  </a:cubicBezTo>
                  <a:cubicBezTo>
                    <a:pt x="69" y="33"/>
                    <a:pt x="69" y="34"/>
                    <a:pt x="70" y="33"/>
                  </a:cubicBezTo>
                  <a:cubicBezTo>
                    <a:pt x="70" y="33"/>
                    <a:pt x="74" y="33"/>
                    <a:pt x="74" y="38"/>
                  </a:cubicBezTo>
                  <a:cubicBezTo>
                    <a:pt x="74" y="38"/>
                    <a:pt x="73" y="41"/>
                    <a:pt x="75" y="41"/>
                  </a:cubicBezTo>
                  <a:cubicBezTo>
                    <a:pt x="75" y="41"/>
                    <a:pt x="79" y="42"/>
                    <a:pt x="77" y="47"/>
                  </a:cubicBezTo>
                  <a:cubicBezTo>
                    <a:pt x="77" y="47"/>
                    <a:pt x="77" y="56"/>
                    <a:pt x="70" y="58"/>
                  </a:cubicBezTo>
                  <a:cubicBezTo>
                    <a:pt x="70" y="58"/>
                    <a:pt x="67" y="58"/>
                    <a:pt x="66" y="61"/>
                  </a:cubicBezTo>
                  <a:cubicBezTo>
                    <a:pt x="66" y="61"/>
                    <a:pt x="62" y="66"/>
                    <a:pt x="62" y="69"/>
                  </a:cubicBezTo>
                  <a:cubicBezTo>
                    <a:pt x="62" y="69"/>
                    <a:pt x="60" y="73"/>
                    <a:pt x="56" y="77"/>
                  </a:cubicBezTo>
                  <a:cubicBezTo>
                    <a:pt x="56" y="77"/>
                    <a:pt x="47" y="82"/>
                    <a:pt x="48" y="94"/>
                  </a:cubicBezTo>
                  <a:cubicBezTo>
                    <a:pt x="48" y="94"/>
                    <a:pt x="51" y="100"/>
                    <a:pt x="44" y="103"/>
                  </a:cubicBezTo>
                  <a:cubicBezTo>
                    <a:pt x="44" y="103"/>
                    <a:pt x="42" y="103"/>
                    <a:pt x="38" y="107"/>
                  </a:cubicBezTo>
                  <a:cubicBezTo>
                    <a:pt x="38" y="107"/>
                    <a:pt x="36" y="110"/>
                    <a:pt x="36" y="111"/>
                  </a:cubicBezTo>
                  <a:cubicBezTo>
                    <a:pt x="36" y="111"/>
                    <a:pt x="33" y="114"/>
                    <a:pt x="33" y="115"/>
                  </a:cubicBezTo>
                  <a:cubicBezTo>
                    <a:pt x="33" y="115"/>
                    <a:pt x="31" y="118"/>
                    <a:pt x="25" y="119"/>
                  </a:cubicBezTo>
                  <a:cubicBezTo>
                    <a:pt x="25" y="119"/>
                    <a:pt x="20" y="119"/>
                    <a:pt x="18" y="122"/>
                  </a:cubicBezTo>
                  <a:cubicBezTo>
                    <a:pt x="18" y="122"/>
                    <a:pt x="15" y="124"/>
                    <a:pt x="13" y="123"/>
                  </a:cubicBezTo>
                  <a:cubicBezTo>
                    <a:pt x="13" y="123"/>
                    <a:pt x="12" y="123"/>
                    <a:pt x="11" y="125"/>
                  </a:cubicBezTo>
                  <a:cubicBezTo>
                    <a:pt x="11" y="125"/>
                    <a:pt x="8" y="128"/>
                    <a:pt x="3" y="127"/>
                  </a:cubicBezTo>
                  <a:cubicBezTo>
                    <a:pt x="3" y="127"/>
                    <a:pt x="7" y="116"/>
                    <a:pt x="9" y="111"/>
                  </a:cubicBezTo>
                  <a:cubicBezTo>
                    <a:pt x="9" y="111"/>
                    <a:pt x="11" y="105"/>
                    <a:pt x="14" y="103"/>
                  </a:cubicBezTo>
                  <a:cubicBezTo>
                    <a:pt x="14" y="103"/>
                    <a:pt x="15" y="98"/>
                    <a:pt x="18" y="99"/>
                  </a:cubicBezTo>
                  <a:cubicBezTo>
                    <a:pt x="18" y="99"/>
                    <a:pt x="19" y="101"/>
                    <a:pt x="20" y="99"/>
                  </a:cubicBezTo>
                  <a:cubicBezTo>
                    <a:pt x="20" y="99"/>
                    <a:pt x="24" y="93"/>
                    <a:pt x="25" y="93"/>
                  </a:cubicBezTo>
                  <a:cubicBezTo>
                    <a:pt x="25" y="93"/>
                    <a:pt x="24" y="90"/>
                    <a:pt x="23" y="90"/>
                  </a:cubicBezTo>
                  <a:cubicBezTo>
                    <a:pt x="23" y="90"/>
                    <a:pt x="22" y="87"/>
                    <a:pt x="23" y="85"/>
                  </a:cubicBezTo>
                  <a:cubicBezTo>
                    <a:pt x="23" y="85"/>
                    <a:pt x="24" y="84"/>
                    <a:pt x="22" y="83"/>
                  </a:cubicBezTo>
                  <a:cubicBezTo>
                    <a:pt x="22" y="83"/>
                    <a:pt x="19" y="79"/>
                    <a:pt x="18" y="81"/>
                  </a:cubicBezTo>
                  <a:cubicBezTo>
                    <a:pt x="18" y="81"/>
                    <a:pt x="17" y="81"/>
                    <a:pt x="15" y="80"/>
                  </a:cubicBezTo>
                  <a:cubicBezTo>
                    <a:pt x="15" y="80"/>
                    <a:pt x="0" y="69"/>
                    <a:pt x="9" y="69"/>
                  </a:cubicBezTo>
                  <a:cubicBezTo>
                    <a:pt x="9" y="69"/>
                    <a:pt x="18" y="72"/>
                    <a:pt x="27" y="67"/>
                  </a:cubicBezTo>
                  <a:cubicBezTo>
                    <a:pt x="27" y="67"/>
                    <a:pt x="29" y="66"/>
                    <a:pt x="36" y="55"/>
                  </a:cubicBezTo>
                  <a:cubicBezTo>
                    <a:pt x="36" y="55"/>
                    <a:pt x="37" y="53"/>
                    <a:pt x="35" y="52"/>
                  </a:cubicBezTo>
                  <a:cubicBezTo>
                    <a:pt x="35" y="52"/>
                    <a:pt x="35" y="50"/>
                    <a:pt x="36" y="49"/>
                  </a:cubicBezTo>
                  <a:cubicBezTo>
                    <a:pt x="36" y="49"/>
                    <a:pt x="36" y="48"/>
                    <a:pt x="36" y="45"/>
                  </a:cubicBezTo>
                  <a:cubicBezTo>
                    <a:pt x="36" y="45"/>
                    <a:pt x="36" y="43"/>
                    <a:pt x="37" y="42"/>
                  </a:cubicBezTo>
                  <a:cubicBezTo>
                    <a:pt x="37" y="42"/>
                    <a:pt x="38" y="40"/>
                    <a:pt x="37" y="39"/>
                  </a:cubicBezTo>
                  <a:cubicBezTo>
                    <a:pt x="37" y="39"/>
                    <a:pt x="37" y="37"/>
                    <a:pt x="38" y="36"/>
                  </a:cubicBezTo>
                  <a:cubicBezTo>
                    <a:pt x="38" y="36"/>
                    <a:pt x="38" y="35"/>
                    <a:pt x="38" y="33"/>
                  </a:cubicBezTo>
                  <a:cubicBezTo>
                    <a:pt x="38" y="33"/>
                    <a:pt x="37" y="32"/>
                    <a:pt x="39" y="32"/>
                  </a:cubicBezTo>
                  <a:cubicBezTo>
                    <a:pt x="39" y="32"/>
                    <a:pt x="41" y="33"/>
                    <a:pt x="40" y="29"/>
                  </a:cubicBezTo>
                  <a:cubicBezTo>
                    <a:pt x="40" y="29"/>
                    <a:pt x="39" y="27"/>
                    <a:pt x="39" y="25"/>
                  </a:cubicBezTo>
                  <a:cubicBezTo>
                    <a:pt x="37" y="22"/>
                    <a:pt x="37" y="22"/>
                    <a:pt x="37" y="22"/>
                  </a:cubicBezTo>
                  <a:lnTo>
                    <a:pt x="37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solidFill>
                  <a:srgbClr val="FF0000"/>
                </a:solidFill>
                <a:latin typeface="Microsoft YaHei Regular"/>
              </a:endParaRPr>
            </a:p>
          </p:txBody>
        </p:sp>
        <p:sp>
          <p:nvSpPr>
            <p:cNvPr id="41" name="Freeform 14">
              <a:extLst>
                <a:ext uri="{FF2B5EF4-FFF2-40B4-BE49-F238E27FC236}">
                  <a16:creationId xmlns="" xmlns:a16="http://schemas.microsoft.com/office/drawing/2014/main" id="{DC49D4D7-5F50-234B-8FB7-E8106B4DD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2138"/>
              <a:ext cx="63" cy="70"/>
            </a:xfrm>
            <a:custGeom>
              <a:avLst/>
              <a:gdLst>
                <a:gd name="T0" fmla="*/ 3 w 33"/>
                <a:gd name="T1" fmla="*/ 8 h 36"/>
                <a:gd name="T2" fmla="*/ 7 w 33"/>
                <a:gd name="T3" fmla="*/ 3 h 36"/>
                <a:gd name="T4" fmla="*/ 13 w 33"/>
                <a:gd name="T5" fmla="*/ 4 h 36"/>
                <a:gd name="T6" fmla="*/ 23 w 33"/>
                <a:gd name="T7" fmla="*/ 12 h 36"/>
                <a:gd name="T8" fmla="*/ 30 w 33"/>
                <a:gd name="T9" fmla="*/ 18 h 36"/>
                <a:gd name="T10" fmla="*/ 31 w 33"/>
                <a:gd name="T11" fmla="*/ 25 h 36"/>
                <a:gd name="T12" fmla="*/ 30 w 33"/>
                <a:gd name="T13" fmla="*/ 28 h 36"/>
                <a:gd name="T14" fmla="*/ 28 w 33"/>
                <a:gd name="T15" fmla="*/ 31 h 36"/>
                <a:gd name="T16" fmla="*/ 19 w 33"/>
                <a:gd name="T17" fmla="*/ 34 h 36"/>
                <a:gd name="T18" fmla="*/ 12 w 33"/>
                <a:gd name="T19" fmla="*/ 33 h 36"/>
                <a:gd name="T20" fmla="*/ 8 w 33"/>
                <a:gd name="T21" fmla="*/ 30 h 36"/>
                <a:gd name="T22" fmla="*/ 5 w 33"/>
                <a:gd name="T23" fmla="*/ 29 h 36"/>
                <a:gd name="T24" fmla="*/ 2 w 33"/>
                <a:gd name="T25" fmla="*/ 25 h 36"/>
                <a:gd name="T26" fmla="*/ 2 w 33"/>
                <a:gd name="T27" fmla="*/ 19 h 36"/>
                <a:gd name="T28" fmla="*/ 3 w 33"/>
                <a:gd name="T29" fmla="*/ 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3" h="36">
                  <a:moveTo>
                    <a:pt x="3" y="8"/>
                  </a:moveTo>
                  <a:cubicBezTo>
                    <a:pt x="3" y="8"/>
                    <a:pt x="4" y="0"/>
                    <a:pt x="7" y="3"/>
                  </a:cubicBezTo>
                  <a:cubicBezTo>
                    <a:pt x="7" y="3"/>
                    <a:pt x="10" y="4"/>
                    <a:pt x="13" y="4"/>
                  </a:cubicBezTo>
                  <a:cubicBezTo>
                    <a:pt x="13" y="4"/>
                    <a:pt x="19" y="7"/>
                    <a:pt x="23" y="12"/>
                  </a:cubicBezTo>
                  <a:cubicBezTo>
                    <a:pt x="23" y="12"/>
                    <a:pt x="28" y="17"/>
                    <a:pt x="30" y="18"/>
                  </a:cubicBezTo>
                  <a:cubicBezTo>
                    <a:pt x="30" y="18"/>
                    <a:pt x="33" y="20"/>
                    <a:pt x="31" y="25"/>
                  </a:cubicBezTo>
                  <a:cubicBezTo>
                    <a:pt x="31" y="25"/>
                    <a:pt x="29" y="27"/>
                    <a:pt x="30" y="28"/>
                  </a:cubicBezTo>
                  <a:cubicBezTo>
                    <a:pt x="30" y="28"/>
                    <a:pt x="29" y="30"/>
                    <a:pt x="28" y="31"/>
                  </a:cubicBezTo>
                  <a:cubicBezTo>
                    <a:pt x="28" y="31"/>
                    <a:pt x="24" y="36"/>
                    <a:pt x="19" y="34"/>
                  </a:cubicBezTo>
                  <a:cubicBezTo>
                    <a:pt x="19" y="34"/>
                    <a:pt x="15" y="34"/>
                    <a:pt x="12" y="33"/>
                  </a:cubicBezTo>
                  <a:cubicBezTo>
                    <a:pt x="12" y="33"/>
                    <a:pt x="9" y="32"/>
                    <a:pt x="8" y="30"/>
                  </a:cubicBezTo>
                  <a:cubicBezTo>
                    <a:pt x="8" y="30"/>
                    <a:pt x="6" y="29"/>
                    <a:pt x="5" y="29"/>
                  </a:cubicBezTo>
                  <a:cubicBezTo>
                    <a:pt x="5" y="29"/>
                    <a:pt x="4" y="29"/>
                    <a:pt x="2" y="25"/>
                  </a:cubicBezTo>
                  <a:cubicBezTo>
                    <a:pt x="2" y="25"/>
                    <a:pt x="0" y="23"/>
                    <a:pt x="2" y="19"/>
                  </a:cubicBezTo>
                  <a:cubicBezTo>
                    <a:pt x="2" y="19"/>
                    <a:pt x="4" y="14"/>
                    <a:pt x="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solidFill>
                  <a:srgbClr val="FF0000"/>
                </a:solidFill>
                <a:latin typeface="Microsoft YaHei Regular"/>
              </a:endParaRPr>
            </a:p>
          </p:txBody>
        </p:sp>
        <p:sp>
          <p:nvSpPr>
            <p:cNvPr id="42" name="Freeform 15">
              <a:extLst>
                <a:ext uri="{FF2B5EF4-FFF2-40B4-BE49-F238E27FC236}">
                  <a16:creationId xmlns="" xmlns:a16="http://schemas.microsoft.com/office/drawing/2014/main" id="{3887D3F7-7298-BE47-8FFA-D0BF45BBA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2064"/>
              <a:ext cx="36" cy="142"/>
            </a:xfrm>
            <a:custGeom>
              <a:avLst/>
              <a:gdLst>
                <a:gd name="T0" fmla="*/ 0 w 19"/>
                <a:gd name="T1" fmla="*/ 48 h 73"/>
                <a:gd name="T2" fmla="*/ 1 w 19"/>
                <a:gd name="T3" fmla="*/ 27 h 73"/>
                <a:gd name="T4" fmla="*/ 1 w 19"/>
                <a:gd name="T5" fmla="*/ 24 h 73"/>
                <a:gd name="T6" fmla="*/ 1 w 19"/>
                <a:gd name="T7" fmla="*/ 12 h 73"/>
                <a:gd name="T8" fmla="*/ 3 w 19"/>
                <a:gd name="T9" fmla="*/ 10 h 73"/>
                <a:gd name="T10" fmla="*/ 3 w 19"/>
                <a:gd name="T11" fmla="*/ 7 h 73"/>
                <a:gd name="T12" fmla="*/ 3 w 19"/>
                <a:gd name="T13" fmla="*/ 5 h 73"/>
                <a:gd name="T14" fmla="*/ 7 w 19"/>
                <a:gd name="T15" fmla="*/ 3 h 73"/>
                <a:gd name="T16" fmla="*/ 6 w 19"/>
                <a:gd name="T17" fmla="*/ 8 h 73"/>
                <a:gd name="T18" fmla="*/ 9 w 19"/>
                <a:gd name="T19" fmla="*/ 26 h 73"/>
                <a:gd name="T20" fmla="*/ 11 w 19"/>
                <a:gd name="T21" fmla="*/ 30 h 73"/>
                <a:gd name="T22" fmla="*/ 14 w 19"/>
                <a:gd name="T23" fmla="*/ 37 h 73"/>
                <a:gd name="T24" fmla="*/ 14 w 19"/>
                <a:gd name="T25" fmla="*/ 42 h 73"/>
                <a:gd name="T26" fmla="*/ 15 w 19"/>
                <a:gd name="T27" fmla="*/ 43 h 73"/>
                <a:gd name="T28" fmla="*/ 17 w 19"/>
                <a:gd name="T29" fmla="*/ 45 h 73"/>
                <a:gd name="T30" fmla="*/ 16 w 19"/>
                <a:gd name="T31" fmla="*/ 54 h 73"/>
                <a:gd name="T32" fmla="*/ 17 w 19"/>
                <a:gd name="T33" fmla="*/ 57 h 73"/>
                <a:gd name="T34" fmla="*/ 18 w 19"/>
                <a:gd name="T35" fmla="*/ 59 h 73"/>
                <a:gd name="T36" fmla="*/ 18 w 19"/>
                <a:gd name="T37" fmla="*/ 61 h 73"/>
                <a:gd name="T38" fmla="*/ 18 w 19"/>
                <a:gd name="T39" fmla="*/ 70 h 73"/>
                <a:gd name="T40" fmla="*/ 13 w 19"/>
                <a:gd name="T41" fmla="*/ 71 h 73"/>
                <a:gd name="T42" fmla="*/ 0 w 19"/>
                <a:gd name="T43" fmla="*/ 48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" h="73">
                  <a:moveTo>
                    <a:pt x="0" y="48"/>
                  </a:moveTo>
                  <a:cubicBezTo>
                    <a:pt x="0" y="48"/>
                    <a:pt x="0" y="28"/>
                    <a:pt x="1" y="27"/>
                  </a:cubicBezTo>
                  <a:cubicBezTo>
                    <a:pt x="1" y="27"/>
                    <a:pt x="1" y="26"/>
                    <a:pt x="1" y="24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2" y="11"/>
                    <a:pt x="3" y="10"/>
                  </a:cubicBezTo>
                  <a:cubicBezTo>
                    <a:pt x="3" y="10"/>
                    <a:pt x="2" y="7"/>
                    <a:pt x="3" y="7"/>
                  </a:cubicBezTo>
                  <a:cubicBezTo>
                    <a:pt x="3" y="7"/>
                    <a:pt x="3" y="6"/>
                    <a:pt x="3" y="5"/>
                  </a:cubicBezTo>
                  <a:cubicBezTo>
                    <a:pt x="3" y="5"/>
                    <a:pt x="4" y="0"/>
                    <a:pt x="7" y="3"/>
                  </a:cubicBezTo>
                  <a:cubicBezTo>
                    <a:pt x="7" y="3"/>
                    <a:pt x="8" y="5"/>
                    <a:pt x="6" y="8"/>
                  </a:cubicBezTo>
                  <a:cubicBezTo>
                    <a:pt x="6" y="8"/>
                    <a:pt x="3" y="11"/>
                    <a:pt x="9" y="26"/>
                  </a:cubicBezTo>
                  <a:cubicBezTo>
                    <a:pt x="9" y="26"/>
                    <a:pt x="9" y="28"/>
                    <a:pt x="11" y="30"/>
                  </a:cubicBezTo>
                  <a:cubicBezTo>
                    <a:pt x="11" y="30"/>
                    <a:pt x="14" y="32"/>
                    <a:pt x="14" y="37"/>
                  </a:cubicBezTo>
                  <a:cubicBezTo>
                    <a:pt x="14" y="37"/>
                    <a:pt x="14" y="40"/>
                    <a:pt x="14" y="42"/>
                  </a:cubicBezTo>
                  <a:cubicBezTo>
                    <a:pt x="14" y="42"/>
                    <a:pt x="12" y="44"/>
                    <a:pt x="15" y="43"/>
                  </a:cubicBezTo>
                  <a:cubicBezTo>
                    <a:pt x="15" y="43"/>
                    <a:pt x="17" y="43"/>
                    <a:pt x="17" y="45"/>
                  </a:cubicBezTo>
                  <a:cubicBezTo>
                    <a:pt x="17" y="45"/>
                    <a:pt x="16" y="52"/>
                    <a:pt x="16" y="54"/>
                  </a:cubicBezTo>
                  <a:cubicBezTo>
                    <a:pt x="16" y="54"/>
                    <a:pt x="18" y="56"/>
                    <a:pt x="17" y="57"/>
                  </a:cubicBezTo>
                  <a:cubicBezTo>
                    <a:pt x="17" y="57"/>
                    <a:pt x="17" y="58"/>
                    <a:pt x="18" y="59"/>
                  </a:cubicBezTo>
                  <a:cubicBezTo>
                    <a:pt x="18" y="59"/>
                    <a:pt x="18" y="59"/>
                    <a:pt x="18" y="61"/>
                  </a:cubicBezTo>
                  <a:cubicBezTo>
                    <a:pt x="18" y="61"/>
                    <a:pt x="19" y="69"/>
                    <a:pt x="18" y="70"/>
                  </a:cubicBezTo>
                  <a:cubicBezTo>
                    <a:pt x="18" y="70"/>
                    <a:pt x="16" y="73"/>
                    <a:pt x="13" y="71"/>
                  </a:cubicBezTo>
                  <a:cubicBezTo>
                    <a:pt x="13" y="71"/>
                    <a:pt x="3" y="62"/>
                    <a:pt x="0" y="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solidFill>
                  <a:srgbClr val="FF0000"/>
                </a:solidFill>
                <a:latin typeface="Microsoft YaHei Regular"/>
              </a:endParaRPr>
            </a:p>
          </p:txBody>
        </p:sp>
        <p:sp>
          <p:nvSpPr>
            <p:cNvPr id="43" name="Freeform 16">
              <a:extLst>
                <a:ext uri="{FF2B5EF4-FFF2-40B4-BE49-F238E27FC236}">
                  <a16:creationId xmlns="" xmlns:a16="http://schemas.microsoft.com/office/drawing/2014/main" id="{952E9AB3-32C9-B54C-876D-E3630FB4C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985"/>
              <a:ext cx="35" cy="60"/>
            </a:xfrm>
            <a:custGeom>
              <a:avLst/>
              <a:gdLst>
                <a:gd name="T0" fmla="*/ 7 w 18"/>
                <a:gd name="T1" fmla="*/ 5 h 31"/>
                <a:gd name="T2" fmla="*/ 8 w 18"/>
                <a:gd name="T3" fmla="*/ 2 h 31"/>
                <a:gd name="T4" fmla="*/ 11 w 18"/>
                <a:gd name="T5" fmla="*/ 3 h 31"/>
                <a:gd name="T6" fmla="*/ 18 w 18"/>
                <a:gd name="T7" fmla="*/ 25 h 31"/>
                <a:gd name="T8" fmla="*/ 11 w 18"/>
                <a:gd name="T9" fmla="*/ 28 h 31"/>
                <a:gd name="T10" fmla="*/ 7 w 18"/>
                <a:gd name="T11" fmla="*/ 25 h 31"/>
                <a:gd name="T12" fmla="*/ 2 w 18"/>
                <a:gd name="T13" fmla="*/ 25 h 31"/>
                <a:gd name="T14" fmla="*/ 2 w 18"/>
                <a:gd name="T15" fmla="*/ 22 h 31"/>
                <a:gd name="T16" fmla="*/ 7 w 18"/>
                <a:gd name="T17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31">
                  <a:moveTo>
                    <a:pt x="7" y="5"/>
                  </a:moveTo>
                  <a:cubicBezTo>
                    <a:pt x="7" y="5"/>
                    <a:pt x="6" y="4"/>
                    <a:pt x="8" y="2"/>
                  </a:cubicBezTo>
                  <a:cubicBezTo>
                    <a:pt x="8" y="2"/>
                    <a:pt x="10" y="0"/>
                    <a:pt x="11" y="3"/>
                  </a:cubicBezTo>
                  <a:cubicBezTo>
                    <a:pt x="11" y="3"/>
                    <a:pt x="18" y="18"/>
                    <a:pt x="18" y="25"/>
                  </a:cubicBezTo>
                  <a:cubicBezTo>
                    <a:pt x="18" y="25"/>
                    <a:pt x="17" y="31"/>
                    <a:pt x="11" y="28"/>
                  </a:cubicBezTo>
                  <a:cubicBezTo>
                    <a:pt x="11" y="28"/>
                    <a:pt x="9" y="27"/>
                    <a:pt x="7" y="25"/>
                  </a:cubicBezTo>
                  <a:cubicBezTo>
                    <a:pt x="7" y="25"/>
                    <a:pt x="5" y="26"/>
                    <a:pt x="2" y="25"/>
                  </a:cubicBezTo>
                  <a:cubicBezTo>
                    <a:pt x="2" y="25"/>
                    <a:pt x="0" y="24"/>
                    <a:pt x="2" y="22"/>
                  </a:cubicBezTo>
                  <a:cubicBezTo>
                    <a:pt x="2" y="22"/>
                    <a:pt x="7" y="13"/>
                    <a:pt x="7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solidFill>
                  <a:srgbClr val="FF0000"/>
                </a:solidFill>
                <a:latin typeface="Microsoft YaHei Regular"/>
              </a:endParaRPr>
            </a:p>
          </p:txBody>
        </p:sp>
        <p:sp>
          <p:nvSpPr>
            <p:cNvPr id="44" name="Freeform 17">
              <a:extLst>
                <a:ext uri="{FF2B5EF4-FFF2-40B4-BE49-F238E27FC236}">
                  <a16:creationId xmlns="" xmlns:a16="http://schemas.microsoft.com/office/drawing/2014/main" id="{678B4E8D-3B12-A94E-8231-1B838053D12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69" y="1956"/>
              <a:ext cx="218" cy="246"/>
            </a:xfrm>
            <a:custGeom>
              <a:avLst/>
              <a:gdLst>
                <a:gd name="T0" fmla="*/ 98 w 114"/>
                <a:gd name="T1" fmla="*/ 50 h 127"/>
                <a:gd name="T2" fmla="*/ 110 w 114"/>
                <a:gd name="T3" fmla="*/ 70 h 127"/>
                <a:gd name="T4" fmla="*/ 98 w 114"/>
                <a:gd name="T5" fmla="*/ 83 h 127"/>
                <a:gd name="T6" fmla="*/ 82 w 114"/>
                <a:gd name="T7" fmla="*/ 103 h 127"/>
                <a:gd name="T8" fmla="*/ 83 w 114"/>
                <a:gd name="T9" fmla="*/ 119 h 127"/>
                <a:gd name="T10" fmla="*/ 79 w 114"/>
                <a:gd name="T11" fmla="*/ 85 h 127"/>
                <a:gd name="T12" fmla="*/ 97 w 114"/>
                <a:gd name="T13" fmla="*/ 64 h 127"/>
                <a:gd name="T14" fmla="*/ 88 w 114"/>
                <a:gd name="T15" fmla="*/ 51 h 127"/>
                <a:gd name="T16" fmla="*/ 79 w 114"/>
                <a:gd name="T17" fmla="*/ 45 h 127"/>
                <a:gd name="T18" fmla="*/ 38 w 114"/>
                <a:gd name="T19" fmla="*/ 47 h 127"/>
                <a:gd name="T20" fmla="*/ 53 w 114"/>
                <a:gd name="T21" fmla="*/ 40 h 127"/>
                <a:gd name="T22" fmla="*/ 54 w 114"/>
                <a:gd name="T23" fmla="*/ 3 h 127"/>
                <a:gd name="T24" fmla="*/ 61 w 114"/>
                <a:gd name="T25" fmla="*/ 3 h 127"/>
                <a:gd name="T26" fmla="*/ 67 w 114"/>
                <a:gd name="T27" fmla="*/ 27 h 127"/>
                <a:gd name="T28" fmla="*/ 69 w 114"/>
                <a:gd name="T29" fmla="*/ 43 h 127"/>
                <a:gd name="T30" fmla="*/ 79 w 114"/>
                <a:gd name="T31" fmla="*/ 49 h 127"/>
                <a:gd name="T32" fmla="*/ 71 w 114"/>
                <a:gd name="T33" fmla="*/ 53 h 127"/>
                <a:gd name="T34" fmla="*/ 76 w 114"/>
                <a:gd name="T35" fmla="*/ 64 h 127"/>
                <a:gd name="T36" fmla="*/ 72 w 114"/>
                <a:gd name="T37" fmla="*/ 73 h 127"/>
                <a:gd name="T38" fmla="*/ 62 w 114"/>
                <a:gd name="T39" fmla="*/ 95 h 127"/>
                <a:gd name="T40" fmla="*/ 77 w 114"/>
                <a:gd name="T41" fmla="*/ 88 h 127"/>
                <a:gd name="T42" fmla="*/ 79 w 114"/>
                <a:gd name="T43" fmla="*/ 120 h 127"/>
                <a:gd name="T44" fmla="*/ 65 w 114"/>
                <a:gd name="T45" fmla="*/ 120 h 127"/>
                <a:gd name="T46" fmla="*/ 54 w 114"/>
                <a:gd name="T47" fmla="*/ 119 h 127"/>
                <a:gd name="T48" fmla="*/ 33 w 114"/>
                <a:gd name="T49" fmla="*/ 115 h 127"/>
                <a:gd name="T50" fmla="*/ 38 w 114"/>
                <a:gd name="T51" fmla="*/ 109 h 127"/>
                <a:gd name="T52" fmla="*/ 49 w 114"/>
                <a:gd name="T53" fmla="*/ 98 h 127"/>
                <a:gd name="T54" fmla="*/ 50 w 114"/>
                <a:gd name="T55" fmla="*/ 84 h 127"/>
                <a:gd name="T56" fmla="*/ 43 w 114"/>
                <a:gd name="T57" fmla="*/ 67 h 127"/>
                <a:gd name="T58" fmla="*/ 51 w 114"/>
                <a:gd name="T59" fmla="*/ 61 h 127"/>
                <a:gd name="T60" fmla="*/ 53 w 114"/>
                <a:gd name="T61" fmla="*/ 50 h 127"/>
                <a:gd name="T62" fmla="*/ 35 w 114"/>
                <a:gd name="T63" fmla="*/ 59 h 127"/>
                <a:gd name="T64" fmla="*/ 33 w 114"/>
                <a:gd name="T65" fmla="*/ 51 h 127"/>
                <a:gd name="T66" fmla="*/ 0 w 114"/>
                <a:gd name="T67" fmla="*/ 78 h 127"/>
                <a:gd name="T68" fmla="*/ 0 w 114"/>
                <a:gd name="T69" fmla="*/ 76 h 127"/>
                <a:gd name="T70" fmla="*/ 13 w 114"/>
                <a:gd name="T71" fmla="*/ 63 h 127"/>
                <a:gd name="T72" fmla="*/ 33 w 114"/>
                <a:gd name="T73" fmla="*/ 51 h 127"/>
                <a:gd name="T74" fmla="*/ 30 w 114"/>
                <a:gd name="T75" fmla="*/ 63 h 127"/>
                <a:gd name="T76" fmla="*/ 18 w 114"/>
                <a:gd name="T77" fmla="*/ 69 h 127"/>
                <a:gd name="T78" fmla="*/ 12 w 114"/>
                <a:gd name="T79" fmla="*/ 86 h 127"/>
                <a:gd name="T80" fmla="*/ 26 w 114"/>
                <a:gd name="T81" fmla="*/ 106 h 127"/>
                <a:gd name="T82" fmla="*/ 33 w 114"/>
                <a:gd name="T83" fmla="*/ 115 h 127"/>
                <a:gd name="T84" fmla="*/ 13 w 114"/>
                <a:gd name="T85" fmla="*/ 98 h 127"/>
                <a:gd name="T86" fmla="*/ 3 w 114"/>
                <a:gd name="T87" fmla="*/ 82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4" h="127">
                  <a:moveTo>
                    <a:pt x="79" y="45"/>
                  </a:moveTo>
                  <a:cubicBezTo>
                    <a:pt x="86" y="47"/>
                    <a:pt x="95" y="49"/>
                    <a:pt x="98" y="50"/>
                  </a:cubicBezTo>
                  <a:cubicBezTo>
                    <a:pt x="98" y="50"/>
                    <a:pt x="106" y="52"/>
                    <a:pt x="112" y="63"/>
                  </a:cubicBezTo>
                  <a:cubicBezTo>
                    <a:pt x="112" y="63"/>
                    <a:pt x="114" y="64"/>
                    <a:pt x="110" y="70"/>
                  </a:cubicBezTo>
                  <a:cubicBezTo>
                    <a:pt x="110" y="70"/>
                    <a:pt x="106" y="75"/>
                    <a:pt x="101" y="77"/>
                  </a:cubicBezTo>
                  <a:cubicBezTo>
                    <a:pt x="101" y="77"/>
                    <a:pt x="99" y="78"/>
                    <a:pt x="98" y="83"/>
                  </a:cubicBezTo>
                  <a:cubicBezTo>
                    <a:pt x="98" y="83"/>
                    <a:pt x="91" y="93"/>
                    <a:pt x="87" y="95"/>
                  </a:cubicBezTo>
                  <a:cubicBezTo>
                    <a:pt x="87" y="95"/>
                    <a:pt x="81" y="97"/>
                    <a:pt x="82" y="103"/>
                  </a:cubicBezTo>
                  <a:cubicBezTo>
                    <a:pt x="82" y="103"/>
                    <a:pt x="88" y="109"/>
                    <a:pt x="86" y="117"/>
                  </a:cubicBezTo>
                  <a:cubicBezTo>
                    <a:pt x="86" y="117"/>
                    <a:pt x="86" y="119"/>
                    <a:pt x="83" y="119"/>
                  </a:cubicBezTo>
                  <a:cubicBezTo>
                    <a:pt x="83" y="119"/>
                    <a:pt x="82" y="119"/>
                    <a:pt x="79" y="120"/>
                  </a:cubicBezTo>
                  <a:cubicBezTo>
                    <a:pt x="79" y="85"/>
                    <a:pt x="79" y="85"/>
                    <a:pt x="79" y="85"/>
                  </a:cubicBezTo>
                  <a:cubicBezTo>
                    <a:pt x="83" y="81"/>
                    <a:pt x="89" y="76"/>
                    <a:pt x="89" y="76"/>
                  </a:cubicBezTo>
                  <a:cubicBezTo>
                    <a:pt x="90" y="73"/>
                    <a:pt x="97" y="64"/>
                    <a:pt x="97" y="64"/>
                  </a:cubicBezTo>
                  <a:cubicBezTo>
                    <a:pt x="98" y="63"/>
                    <a:pt x="97" y="59"/>
                    <a:pt x="97" y="59"/>
                  </a:cubicBezTo>
                  <a:cubicBezTo>
                    <a:pt x="97" y="57"/>
                    <a:pt x="88" y="51"/>
                    <a:pt x="88" y="51"/>
                  </a:cubicBezTo>
                  <a:cubicBezTo>
                    <a:pt x="87" y="50"/>
                    <a:pt x="83" y="50"/>
                    <a:pt x="79" y="49"/>
                  </a:cubicBezTo>
                  <a:lnTo>
                    <a:pt x="79" y="45"/>
                  </a:lnTo>
                  <a:close/>
                  <a:moveTo>
                    <a:pt x="33" y="51"/>
                  </a:moveTo>
                  <a:cubicBezTo>
                    <a:pt x="35" y="50"/>
                    <a:pt x="37" y="48"/>
                    <a:pt x="38" y="47"/>
                  </a:cubicBezTo>
                  <a:cubicBezTo>
                    <a:pt x="38" y="47"/>
                    <a:pt x="42" y="44"/>
                    <a:pt x="46" y="43"/>
                  </a:cubicBezTo>
                  <a:cubicBezTo>
                    <a:pt x="46" y="43"/>
                    <a:pt x="53" y="42"/>
                    <a:pt x="53" y="40"/>
                  </a:cubicBezTo>
                  <a:cubicBezTo>
                    <a:pt x="53" y="40"/>
                    <a:pt x="54" y="34"/>
                    <a:pt x="54" y="32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4" y="3"/>
                    <a:pt x="54" y="0"/>
                    <a:pt x="57" y="2"/>
                  </a:cubicBezTo>
                  <a:cubicBezTo>
                    <a:pt x="57" y="2"/>
                    <a:pt x="58" y="4"/>
                    <a:pt x="61" y="3"/>
                  </a:cubicBezTo>
                  <a:cubicBezTo>
                    <a:pt x="61" y="3"/>
                    <a:pt x="64" y="3"/>
                    <a:pt x="65" y="10"/>
                  </a:cubicBezTo>
                  <a:cubicBezTo>
                    <a:pt x="65" y="10"/>
                    <a:pt x="67" y="19"/>
                    <a:pt x="67" y="27"/>
                  </a:cubicBezTo>
                  <a:cubicBezTo>
                    <a:pt x="67" y="27"/>
                    <a:pt x="67" y="37"/>
                    <a:pt x="67" y="39"/>
                  </a:cubicBezTo>
                  <a:cubicBezTo>
                    <a:pt x="67" y="39"/>
                    <a:pt x="66" y="42"/>
                    <a:pt x="69" y="43"/>
                  </a:cubicBezTo>
                  <a:cubicBezTo>
                    <a:pt x="69" y="43"/>
                    <a:pt x="74" y="44"/>
                    <a:pt x="79" y="45"/>
                  </a:cubicBezTo>
                  <a:cubicBezTo>
                    <a:pt x="79" y="49"/>
                    <a:pt x="79" y="49"/>
                    <a:pt x="79" y="49"/>
                  </a:cubicBezTo>
                  <a:cubicBezTo>
                    <a:pt x="76" y="48"/>
                    <a:pt x="73" y="48"/>
                    <a:pt x="73" y="48"/>
                  </a:cubicBezTo>
                  <a:cubicBezTo>
                    <a:pt x="67" y="47"/>
                    <a:pt x="71" y="53"/>
                    <a:pt x="71" y="53"/>
                  </a:cubicBezTo>
                  <a:cubicBezTo>
                    <a:pt x="72" y="55"/>
                    <a:pt x="74" y="60"/>
                    <a:pt x="74" y="60"/>
                  </a:cubicBezTo>
                  <a:cubicBezTo>
                    <a:pt x="74" y="63"/>
                    <a:pt x="76" y="64"/>
                    <a:pt x="76" y="64"/>
                  </a:cubicBezTo>
                  <a:cubicBezTo>
                    <a:pt x="78" y="67"/>
                    <a:pt x="75" y="70"/>
                    <a:pt x="75" y="70"/>
                  </a:cubicBezTo>
                  <a:cubicBezTo>
                    <a:pt x="74" y="71"/>
                    <a:pt x="72" y="73"/>
                    <a:pt x="72" y="73"/>
                  </a:cubicBezTo>
                  <a:cubicBezTo>
                    <a:pt x="70" y="79"/>
                    <a:pt x="64" y="83"/>
                    <a:pt x="64" y="83"/>
                  </a:cubicBezTo>
                  <a:cubicBezTo>
                    <a:pt x="59" y="86"/>
                    <a:pt x="62" y="95"/>
                    <a:pt x="62" y="95"/>
                  </a:cubicBezTo>
                  <a:cubicBezTo>
                    <a:pt x="64" y="101"/>
                    <a:pt x="73" y="91"/>
                    <a:pt x="73" y="91"/>
                  </a:cubicBezTo>
                  <a:cubicBezTo>
                    <a:pt x="75" y="89"/>
                    <a:pt x="77" y="88"/>
                    <a:pt x="77" y="88"/>
                  </a:cubicBezTo>
                  <a:cubicBezTo>
                    <a:pt x="77" y="88"/>
                    <a:pt x="78" y="86"/>
                    <a:pt x="79" y="85"/>
                  </a:cubicBezTo>
                  <a:cubicBezTo>
                    <a:pt x="79" y="120"/>
                    <a:pt x="79" y="120"/>
                    <a:pt x="79" y="120"/>
                  </a:cubicBezTo>
                  <a:cubicBezTo>
                    <a:pt x="79" y="120"/>
                    <a:pt x="77" y="120"/>
                    <a:pt x="76" y="120"/>
                  </a:cubicBezTo>
                  <a:cubicBezTo>
                    <a:pt x="76" y="120"/>
                    <a:pt x="70" y="121"/>
                    <a:pt x="65" y="120"/>
                  </a:cubicBezTo>
                  <a:cubicBezTo>
                    <a:pt x="65" y="120"/>
                    <a:pt x="61" y="120"/>
                    <a:pt x="57" y="119"/>
                  </a:cubicBezTo>
                  <a:cubicBezTo>
                    <a:pt x="57" y="119"/>
                    <a:pt x="56" y="118"/>
                    <a:pt x="54" y="119"/>
                  </a:cubicBezTo>
                  <a:cubicBezTo>
                    <a:pt x="54" y="119"/>
                    <a:pt x="44" y="127"/>
                    <a:pt x="36" y="118"/>
                  </a:cubicBezTo>
                  <a:cubicBezTo>
                    <a:pt x="36" y="118"/>
                    <a:pt x="34" y="116"/>
                    <a:pt x="33" y="115"/>
                  </a:cubicBezTo>
                  <a:cubicBezTo>
                    <a:pt x="33" y="108"/>
                    <a:pt x="33" y="108"/>
                    <a:pt x="33" y="108"/>
                  </a:cubicBezTo>
                  <a:cubicBezTo>
                    <a:pt x="34" y="109"/>
                    <a:pt x="36" y="109"/>
                    <a:pt x="38" y="109"/>
                  </a:cubicBezTo>
                  <a:cubicBezTo>
                    <a:pt x="45" y="109"/>
                    <a:pt x="46" y="103"/>
                    <a:pt x="46" y="103"/>
                  </a:cubicBezTo>
                  <a:cubicBezTo>
                    <a:pt x="45" y="101"/>
                    <a:pt x="49" y="98"/>
                    <a:pt x="49" y="98"/>
                  </a:cubicBezTo>
                  <a:cubicBezTo>
                    <a:pt x="51" y="96"/>
                    <a:pt x="51" y="94"/>
                    <a:pt x="51" y="94"/>
                  </a:cubicBezTo>
                  <a:cubicBezTo>
                    <a:pt x="50" y="91"/>
                    <a:pt x="50" y="84"/>
                    <a:pt x="50" y="84"/>
                  </a:cubicBezTo>
                  <a:cubicBezTo>
                    <a:pt x="47" y="82"/>
                    <a:pt x="41" y="75"/>
                    <a:pt x="41" y="75"/>
                  </a:cubicBezTo>
                  <a:cubicBezTo>
                    <a:pt x="37" y="67"/>
                    <a:pt x="43" y="67"/>
                    <a:pt x="43" y="67"/>
                  </a:cubicBezTo>
                  <a:cubicBezTo>
                    <a:pt x="46" y="68"/>
                    <a:pt x="47" y="67"/>
                    <a:pt x="47" y="67"/>
                  </a:cubicBezTo>
                  <a:cubicBezTo>
                    <a:pt x="51" y="67"/>
                    <a:pt x="51" y="61"/>
                    <a:pt x="51" y="61"/>
                  </a:cubicBezTo>
                  <a:cubicBezTo>
                    <a:pt x="51" y="58"/>
                    <a:pt x="52" y="56"/>
                    <a:pt x="52" y="56"/>
                  </a:cubicBezTo>
                  <a:cubicBezTo>
                    <a:pt x="54" y="50"/>
                    <a:pt x="53" y="50"/>
                    <a:pt x="53" y="50"/>
                  </a:cubicBezTo>
                  <a:cubicBezTo>
                    <a:pt x="50" y="45"/>
                    <a:pt x="47" y="50"/>
                    <a:pt x="47" y="50"/>
                  </a:cubicBezTo>
                  <a:cubicBezTo>
                    <a:pt x="45" y="53"/>
                    <a:pt x="35" y="59"/>
                    <a:pt x="35" y="59"/>
                  </a:cubicBezTo>
                  <a:cubicBezTo>
                    <a:pt x="34" y="59"/>
                    <a:pt x="33" y="60"/>
                    <a:pt x="33" y="60"/>
                  </a:cubicBezTo>
                  <a:lnTo>
                    <a:pt x="33" y="51"/>
                  </a:lnTo>
                  <a:close/>
                  <a:moveTo>
                    <a:pt x="3" y="82"/>
                  </a:moveTo>
                  <a:cubicBezTo>
                    <a:pt x="3" y="82"/>
                    <a:pt x="0" y="81"/>
                    <a:pt x="0" y="78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7"/>
                    <a:pt x="0" y="77"/>
                    <a:pt x="0" y="76"/>
                  </a:cubicBezTo>
                  <a:cubicBezTo>
                    <a:pt x="0" y="76"/>
                    <a:pt x="0" y="74"/>
                    <a:pt x="5" y="69"/>
                  </a:cubicBezTo>
                  <a:cubicBezTo>
                    <a:pt x="5" y="69"/>
                    <a:pt x="9" y="65"/>
                    <a:pt x="13" y="63"/>
                  </a:cubicBezTo>
                  <a:cubicBezTo>
                    <a:pt x="13" y="63"/>
                    <a:pt x="22" y="57"/>
                    <a:pt x="28" y="55"/>
                  </a:cubicBezTo>
                  <a:cubicBezTo>
                    <a:pt x="28" y="55"/>
                    <a:pt x="30" y="53"/>
                    <a:pt x="33" y="51"/>
                  </a:cubicBezTo>
                  <a:cubicBezTo>
                    <a:pt x="33" y="60"/>
                    <a:pt x="33" y="60"/>
                    <a:pt x="33" y="60"/>
                  </a:cubicBezTo>
                  <a:cubicBezTo>
                    <a:pt x="31" y="62"/>
                    <a:pt x="30" y="63"/>
                    <a:pt x="30" y="63"/>
                  </a:cubicBezTo>
                  <a:cubicBezTo>
                    <a:pt x="26" y="62"/>
                    <a:pt x="22" y="65"/>
                    <a:pt x="22" y="65"/>
                  </a:cubicBezTo>
                  <a:cubicBezTo>
                    <a:pt x="17" y="67"/>
                    <a:pt x="18" y="69"/>
                    <a:pt x="18" y="69"/>
                  </a:cubicBezTo>
                  <a:cubicBezTo>
                    <a:pt x="17" y="72"/>
                    <a:pt x="14" y="78"/>
                    <a:pt x="14" y="78"/>
                  </a:cubicBezTo>
                  <a:cubicBezTo>
                    <a:pt x="13" y="79"/>
                    <a:pt x="12" y="84"/>
                    <a:pt x="12" y="86"/>
                  </a:cubicBezTo>
                  <a:cubicBezTo>
                    <a:pt x="12" y="86"/>
                    <a:pt x="14" y="92"/>
                    <a:pt x="14" y="92"/>
                  </a:cubicBezTo>
                  <a:cubicBezTo>
                    <a:pt x="16" y="97"/>
                    <a:pt x="26" y="106"/>
                    <a:pt x="26" y="106"/>
                  </a:cubicBezTo>
                  <a:cubicBezTo>
                    <a:pt x="28" y="107"/>
                    <a:pt x="30" y="108"/>
                    <a:pt x="33" y="108"/>
                  </a:cubicBezTo>
                  <a:cubicBezTo>
                    <a:pt x="33" y="115"/>
                    <a:pt x="33" y="115"/>
                    <a:pt x="33" y="115"/>
                  </a:cubicBezTo>
                  <a:cubicBezTo>
                    <a:pt x="31" y="113"/>
                    <a:pt x="29" y="111"/>
                    <a:pt x="27" y="111"/>
                  </a:cubicBezTo>
                  <a:cubicBezTo>
                    <a:pt x="27" y="111"/>
                    <a:pt x="17" y="102"/>
                    <a:pt x="13" y="98"/>
                  </a:cubicBezTo>
                  <a:cubicBezTo>
                    <a:pt x="13" y="98"/>
                    <a:pt x="7" y="92"/>
                    <a:pt x="7" y="87"/>
                  </a:cubicBezTo>
                  <a:cubicBezTo>
                    <a:pt x="7" y="87"/>
                    <a:pt x="6" y="82"/>
                    <a:pt x="3" y="8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solidFill>
                  <a:srgbClr val="FF0000"/>
                </a:solidFill>
                <a:latin typeface="Microsoft YaHei Regular"/>
              </a:endParaRPr>
            </a:p>
          </p:txBody>
        </p:sp>
        <p:sp>
          <p:nvSpPr>
            <p:cNvPr id="45" name="Freeform 18">
              <a:extLst>
                <a:ext uri="{FF2B5EF4-FFF2-40B4-BE49-F238E27FC236}">
                  <a16:creationId xmlns="" xmlns:a16="http://schemas.microsoft.com/office/drawing/2014/main" id="{7C3BE804-D15A-DD44-BD91-BEF287F07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1954"/>
              <a:ext cx="212" cy="261"/>
            </a:xfrm>
            <a:custGeom>
              <a:avLst/>
              <a:gdLst>
                <a:gd name="T0" fmla="*/ 92 w 111"/>
                <a:gd name="T1" fmla="*/ 4 h 135"/>
                <a:gd name="T2" fmla="*/ 108 w 111"/>
                <a:gd name="T3" fmla="*/ 13 h 135"/>
                <a:gd name="T4" fmla="*/ 106 w 111"/>
                <a:gd name="T5" fmla="*/ 20 h 135"/>
                <a:gd name="T6" fmla="*/ 98 w 111"/>
                <a:gd name="T7" fmla="*/ 25 h 135"/>
                <a:gd name="T8" fmla="*/ 93 w 111"/>
                <a:gd name="T9" fmla="*/ 28 h 135"/>
                <a:gd name="T10" fmla="*/ 68 w 111"/>
                <a:gd name="T11" fmla="*/ 65 h 135"/>
                <a:gd name="T12" fmla="*/ 48 w 111"/>
                <a:gd name="T13" fmla="*/ 97 h 135"/>
                <a:gd name="T14" fmla="*/ 27 w 111"/>
                <a:gd name="T15" fmla="*/ 124 h 135"/>
                <a:gd name="T16" fmla="*/ 23 w 111"/>
                <a:gd name="T17" fmla="*/ 128 h 135"/>
                <a:gd name="T18" fmla="*/ 20 w 111"/>
                <a:gd name="T19" fmla="*/ 132 h 135"/>
                <a:gd name="T20" fmla="*/ 13 w 111"/>
                <a:gd name="T21" fmla="*/ 135 h 135"/>
                <a:gd name="T22" fmla="*/ 8 w 111"/>
                <a:gd name="T23" fmla="*/ 134 h 135"/>
                <a:gd name="T24" fmla="*/ 3 w 111"/>
                <a:gd name="T25" fmla="*/ 134 h 135"/>
                <a:gd name="T26" fmla="*/ 4 w 111"/>
                <a:gd name="T27" fmla="*/ 132 h 135"/>
                <a:gd name="T28" fmla="*/ 6 w 111"/>
                <a:gd name="T29" fmla="*/ 130 h 135"/>
                <a:gd name="T30" fmla="*/ 8 w 111"/>
                <a:gd name="T31" fmla="*/ 129 h 135"/>
                <a:gd name="T32" fmla="*/ 9 w 111"/>
                <a:gd name="T33" fmla="*/ 128 h 135"/>
                <a:gd name="T34" fmla="*/ 11 w 111"/>
                <a:gd name="T35" fmla="*/ 125 h 135"/>
                <a:gd name="T36" fmla="*/ 13 w 111"/>
                <a:gd name="T37" fmla="*/ 123 h 135"/>
                <a:gd name="T38" fmla="*/ 31 w 111"/>
                <a:gd name="T39" fmla="*/ 102 h 135"/>
                <a:gd name="T40" fmla="*/ 48 w 111"/>
                <a:gd name="T41" fmla="*/ 77 h 135"/>
                <a:gd name="T42" fmla="*/ 58 w 111"/>
                <a:gd name="T43" fmla="*/ 61 h 135"/>
                <a:gd name="T44" fmla="*/ 78 w 111"/>
                <a:gd name="T45" fmla="*/ 28 h 135"/>
                <a:gd name="T46" fmla="*/ 58 w 111"/>
                <a:gd name="T47" fmla="*/ 17 h 135"/>
                <a:gd name="T48" fmla="*/ 61 w 111"/>
                <a:gd name="T49" fmla="*/ 16 h 135"/>
                <a:gd name="T50" fmla="*/ 81 w 111"/>
                <a:gd name="T51" fmla="*/ 13 h 135"/>
                <a:gd name="T52" fmla="*/ 92 w 111"/>
                <a:gd name="T53" fmla="*/ 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1" h="135">
                  <a:moveTo>
                    <a:pt x="92" y="4"/>
                  </a:moveTo>
                  <a:cubicBezTo>
                    <a:pt x="92" y="4"/>
                    <a:pt x="100" y="0"/>
                    <a:pt x="108" y="13"/>
                  </a:cubicBezTo>
                  <a:cubicBezTo>
                    <a:pt x="108" y="13"/>
                    <a:pt x="111" y="20"/>
                    <a:pt x="106" y="20"/>
                  </a:cubicBezTo>
                  <a:cubicBezTo>
                    <a:pt x="106" y="20"/>
                    <a:pt x="102" y="21"/>
                    <a:pt x="98" y="25"/>
                  </a:cubicBezTo>
                  <a:cubicBezTo>
                    <a:pt x="97" y="25"/>
                    <a:pt x="94" y="25"/>
                    <a:pt x="93" y="28"/>
                  </a:cubicBezTo>
                  <a:cubicBezTo>
                    <a:pt x="93" y="28"/>
                    <a:pt x="85" y="42"/>
                    <a:pt x="68" y="65"/>
                  </a:cubicBezTo>
                  <a:cubicBezTo>
                    <a:pt x="68" y="65"/>
                    <a:pt x="59" y="77"/>
                    <a:pt x="48" y="97"/>
                  </a:cubicBezTo>
                  <a:cubicBezTo>
                    <a:pt x="48" y="97"/>
                    <a:pt x="40" y="113"/>
                    <a:pt x="27" y="124"/>
                  </a:cubicBezTo>
                  <a:cubicBezTo>
                    <a:pt x="27" y="124"/>
                    <a:pt x="23" y="127"/>
                    <a:pt x="23" y="128"/>
                  </a:cubicBezTo>
                  <a:cubicBezTo>
                    <a:pt x="23" y="128"/>
                    <a:pt x="22" y="130"/>
                    <a:pt x="20" y="132"/>
                  </a:cubicBezTo>
                  <a:cubicBezTo>
                    <a:pt x="20" y="132"/>
                    <a:pt x="17" y="135"/>
                    <a:pt x="13" y="135"/>
                  </a:cubicBezTo>
                  <a:cubicBezTo>
                    <a:pt x="13" y="135"/>
                    <a:pt x="10" y="134"/>
                    <a:pt x="8" y="134"/>
                  </a:cubicBezTo>
                  <a:cubicBezTo>
                    <a:pt x="8" y="134"/>
                    <a:pt x="5" y="134"/>
                    <a:pt x="3" y="134"/>
                  </a:cubicBezTo>
                  <a:cubicBezTo>
                    <a:pt x="3" y="134"/>
                    <a:pt x="0" y="135"/>
                    <a:pt x="4" y="132"/>
                  </a:cubicBezTo>
                  <a:cubicBezTo>
                    <a:pt x="4" y="132"/>
                    <a:pt x="4" y="131"/>
                    <a:pt x="6" y="130"/>
                  </a:cubicBezTo>
                  <a:cubicBezTo>
                    <a:pt x="6" y="130"/>
                    <a:pt x="7" y="130"/>
                    <a:pt x="8" y="129"/>
                  </a:cubicBezTo>
                  <a:cubicBezTo>
                    <a:pt x="8" y="129"/>
                    <a:pt x="7" y="128"/>
                    <a:pt x="9" y="128"/>
                  </a:cubicBezTo>
                  <a:cubicBezTo>
                    <a:pt x="9" y="128"/>
                    <a:pt x="11" y="129"/>
                    <a:pt x="11" y="125"/>
                  </a:cubicBezTo>
                  <a:cubicBezTo>
                    <a:pt x="11" y="125"/>
                    <a:pt x="11" y="124"/>
                    <a:pt x="13" y="123"/>
                  </a:cubicBezTo>
                  <a:cubicBezTo>
                    <a:pt x="13" y="123"/>
                    <a:pt x="19" y="118"/>
                    <a:pt x="31" y="102"/>
                  </a:cubicBezTo>
                  <a:cubicBezTo>
                    <a:pt x="31" y="102"/>
                    <a:pt x="42" y="89"/>
                    <a:pt x="48" y="77"/>
                  </a:cubicBezTo>
                  <a:cubicBezTo>
                    <a:pt x="48" y="77"/>
                    <a:pt x="53" y="69"/>
                    <a:pt x="58" y="61"/>
                  </a:cubicBezTo>
                  <a:cubicBezTo>
                    <a:pt x="58" y="61"/>
                    <a:pt x="75" y="34"/>
                    <a:pt x="78" y="28"/>
                  </a:cubicBezTo>
                  <a:cubicBezTo>
                    <a:pt x="78" y="28"/>
                    <a:pt x="59" y="25"/>
                    <a:pt x="58" y="17"/>
                  </a:cubicBezTo>
                  <a:cubicBezTo>
                    <a:pt x="58" y="17"/>
                    <a:pt x="58" y="14"/>
                    <a:pt x="61" y="16"/>
                  </a:cubicBezTo>
                  <a:cubicBezTo>
                    <a:pt x="61" y="16"/>
                    <a:pt x="70" y="20"/>
                    <a:pt x="81" y="13"/>
                  </a:cubicBezTo>
                  <a:cubicBezTo>
                    <a:pt x="81" y="13"/>
                    <a:pt x="87" y="11"/>
                    <a:pt x="9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solidFill>
                  <a:srgbClr val="FF0000"/>
                </a:solidFill>
                <a:latin typeface="Microsoft YaHei Regular"/>
              </a:endParaRPr>
            </a:p>
          </p:txBody>
        </p:sp>
        <p:sp>
          <p:nvSpPr>
            <p:cNvPr id="46" name="Freeform 19">
              <a:extLst>
                <a:ext uri="{FF2B5EF4-FFF2-40B4-BE49-F238E27FC236}">
                  <a16:creationId xmlns="" xmlns:a16="http://schemas.microsoft.com/office/drawing/2014/main" id="{DA9672B0-1656-024D-A987-CAB210D04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2093"/>
              <a:ext cx="158" cy="118"/>
            </a:xfrm>
            <a:custGeom>
              <a:avLst/>
              <a:gdLst>
                <a:gd name="T0" fmla="*/ 11 w 83"/>
                <a:gd name="T1" fmla="*/ 29 h 61"/>
                <a:gd name="T2" fmla="*/ 4 w 83"/>
                <a:gd name="T3" fmla="*/ 21 h 61"/>
                <a:gd name="T4" fmla="*/ 20 w 83"/>
                <a:gd name="T5" fmla="*/ 27 h 61"/>
                <a:gd name="T6" fmla="*/ 23 w 83"/>
                <a:gd name="T7" fmla="*/ 33 h 61"/>
                <a:gd name="T8" fmla="*/ 33 w 83"/>
                <a:gd name="T9" fmla="*/ 46 h 61"/>
                <a:gd name="T10" fmla="*/ 34 w 83"/>
                <a:gd name="T11" fmla="*/ 44 h 61"/>
                <a:gd name="T12" fmla="*/ 34 w 83"/>
                <a:gd name="T13" fmla="*/ 39 h 61"/>
                <a:gd name="T14" fmla="*/ 38 w 83"/>
                <a:gd name="T15" fmla="*/ 36 h 61"/>
                <a:gd name="T16" fmla="*/ 40 w 83"/>
                <a:gd name="T17" fmla="*/ 35 h 61"/>
                <a:gd name="T18" fmla="*/ 47 w 83"/>
                <a:gd name="T19" fmla="*/ 26 h 61"/>
                <a:gd name="T20" fmla="*/ 47 w 83"/>
                <a:gd name="T21" fmla="*/ 19 h 61"/>
                <a:gd name="T22" fmla="*/ 37 w 83"/>
                <a:gd name="T23" fmla="*/ 13 h 61"/>
                <a:gd name="T24" fmla="*/ 35 w 83"/>
                <a:gd name="T25" fmla="*/ 11 h 61"/>
                <a:gd name="T26" fmla="*/ 42 w 83"/>
                <a:gd name="T27" fmla="*/ 10 h 61"/>
                <a:gd name="T28" fmla="*/ 55 w 83"/>
                <a:gd name="T29" fmla="*/ 4 h 61"/>
                <a:gd name="T30" fmla="*/ 59 w 83"/>
                <a:gd name="T31" fmla="*/ 1 h 61"/>
                <a:gd name="T32" fmla="*/ 68 w 83"/>
                <a:gd name="T33" fmla="*/ 3 h 61"/>
                <a:gd name="T34" fmla="*/ 81 w 83"/>
                <a:gd name="T35" fmla="*/ 15 h 61"/>
                <a:gd name="T36" fmla="*/ 82 w 83"/>
                <a:gd name="T37" fmla="*/ 18 h 61"/>
                <a:gd name="T38" fmla="*/ 78 w 83"/>
                <a:gd name="T39" fmla="*/ 23 h 61"/>
                <a:gd name="T40" fmla="*/ 66 w 83"/>
                <a:gd name="T41" fmla="*/ 34 h 61"/>
                <a:gd name="T42" fmla="*/ 64 w 83"/>
                <a:gd name="T43" fmla="*/ 46 h 61"/>
                <a:gd name="T44" fmla="*/ 62 w 83"/>
                <a:gd name="T45" fmla="*/ 53 h 61"/>
                <a:gd name="T46" fmla="*/ 55 w 83"/>
                <a:gd name="T47" fmla="*/ 55 h 61"/>
                <a:gd name="T48" fmla="*/ 46 w 83"/>
                <a:gd name="T49" fmla="*/ 59 h 61"/>
                <a:gd name="T50" fmla="*/ 43 w 83"/>
                <a:gd name="T51" fmla="*/ 59 h 61"/>
                <a:gd name="T52" fmla="*/ 40 w 83"/>
                <a:gd name="T53" fmla="*/ 58 h 61"/>
                <a:gd name="T54" fmla="*/ 38 w 83"/>
                <a:gd name="T55" fmla="*/ 55 h 61"/>
                <a:gd name="T56" fmla="*/ 33 w 83"/>
                <a:gd name="T57" fmla="*/ 51 h 61"/>
                <a:gd name="T58" fmla="*/ 29 w 83"/>
                <a:gd name="T59" fmla="*/ 49 h 61"/>
                <a:gd name="T60" fmla="*/ 20 w 83"/>
                <a:gd name="T61" fmla="*/ 35 h 61"/>
                <a:gd name="T62" fmla="*/ 11 w 83"/>
                <a:gd name="T63" fmla="*/ 29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3" h="61">
                  <a:moveTo>
                    <a:pt x="11" y="29"/>
                  </a:moveTo>
                  <a:cubicBezTo>
                    <a:pt x="11" y="29"/>
                    <a:pt x="0" y="23"/>
                    <a:pt x="4" y="21"/>
                  </a:cubicBezTo>
                  <a:cubicBezTo>
                    <a:pt x="4" y="21"/>
                    <a:pt x="12" y="18"/>
                    <a:pt x="20" y="27"/>
                  </a:cubicBezTo>
                  <a:cubicBezTo>
                    <a:pt x="20" y="27"/>
                    <a:pt x="21" y="30"/>
                    <a:pt x="23" y="33"/>
                  </a:cubicBezTo>
                  <a:cubicBezTo>
                    <a:pt x="23" y="33"/>
                    <a:pt x="24" y="36"/>
                    <a:pt x="33" y="46"/>
                  </a:cubicBezTo>
                  <a:cubicBezTo>
                    <a:pt x="33" y="46"/>
                    <a:pt x="34" y="47"/>
                    <a:pt x="34" y="44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4" y="39"/>
                    <a:pt x="36" y="35"/>
                    <a:pt x="38" y="36"/>
                  </a:cubicBezTo>
                  <a:cubicBezTo>
                    <a:pt x="38" y="36"/>
                    <a:pt x="39" y="37"/>
                    <a:pt x="40" y="35"/>
                  </a:cubicBezTo>
                  <a:cubicBezTo>
                    <a:pt x="40" y="35"/>
                    <a:pt x="45" y="31"/>
                    <a:pt x="47" y="26"/>
                  </a:cubicBezTo>
                  <a:cubicBezTo>
                    <a:pt x="47" y="26"/>
                    <a:pt x="50" y="21"/>
                    <a:pt x="47" y="19"/>
                  </a:cubicBezTo>
                  <a:cubicBezTo>
                    <a:pt x="47" y="19"/>
                    <a:pt x="40" y="15"/>
                    <a:pt x="37" y="13"/>
                  </a:cubicBezTo>
                  <a:cubicBezTo>
                    <a:pt x="37" y="13"/>
                    <a:pt x="33" y="12"/>
                    <a:pt x="35" y="11"/>
                  </a:cubicBezTo>
                  <a:cubicBezTo>
                    <a:pt x="35" y="11"/>
                    <a:pt x="37" y="10"/>
                    <a:pt x="42" y="10"/>
                  </a:cubicBezTo>
                  <a:cubicBezTo>
                    <a:pt x="42" y="10"/>
                    <a:pt x="53" y="8"/>
                    <a:pt x="55" y="4"/>
                  </a:cubicBezTo>
                  <a:cubicBezTo>
                    <a:pt x="55" y="4"/>
                    <a:pt x="56" y="0"/>
                    <a:pt x="59" y="1"/>
                  </a:cubicBezTo>
                  <a:cubicBezTo>
                    <a:pt x="59" y="1"/>
                    <a:pt x="65" y="4"/>
                    <a:pt x="68" y="3"/>
                  </a:cubicBezTo>
                  <a:cubicBezTo>
                    <a:pt x="68" y="3"/>
                    <a:pt x="79" y="3"/>
                    <a:pt x="81" y="15"/>
                  </a:cubicBezTo>
                  <a:cubicBezTo>
                    <a:pt x="81" y="15"/>
                    <a:pt x="81" y="17"/>
                    <a:pt x="82" y="18"/>
                  </a:cubicBezTo>
                  <a:cubicBezTo>
                    <a:pt x="82" y="18"/>
                    <a:pt x="83" y="22"/>
                    <a:pt x="78" y="23"/>
                  </a:cubicBezTo>
                  <a:cubicBezTo>
                    <a:pt x="78" y="23"/>
                    <a:pt x="68" y="30"/>
                    <a:pt x="66" y="34"/>
                  </a:cubicBezTo>
                  <a:cubicBezTo>
                    <a:pt x="66" y="34"/>
                    <a:pt x="62" y="42"/>
                    <a:pt x="64" y="46"/>
                  </a:cubicBezTo>
                  <a:cubicBezTo>
                    <a:pt x="64" y="46"/>
                    <a:pt x="66" y="51"/>
                    <a:pt x="62" y="53"/>
                  </a:cubicBezTo>
                  <a:cubicBezTo>
                    <a:pt x="62" y="53"/>
                    <a:pt x="59" y="55"/>
                    <a:pt x="55" y="55"/>
                  </a:cubicBezTo>
                  <a:cubicBezTo>
                    <a:pt x="55" y="55"/>
                    <a:pt x="50" y="54"/>
                    <a:pt x="46" y="59"/>
                  </a:cubicBezTo>
                  <a:cubicBezTo>
                    <a:pt x="46" y="59"/>
                    <a:pt x="46" y="61"/>
                    <a:pt x="43" y="59"/>
                  </a:cubicBezTo>
                  <a:cubicBezTo>
                    <a:pt x="43" y="59"/>
                    <a:pt x="43" y="58"/>
                    <a:pt x="40" y="58"/>
                  </a:cubicBezTo>
                  <a:cubicBezTo>
                    <a:pt x="40" y="58"/>
                    <a:pt x="38" y="58"/>
                    <a:pt x="38" y="55"/>
                  </a:cubicBezTo>
                  <a:cubicBezTo>
                    <a:pt x="38" y="55"/>
                    <a:pt x="37" y="52"/>
                    <a:pt x="33" y="51"/>
                  </a:cubicBezTo>
                  <a:cubicBezTo>
                    <a:pt x="33" y="51"/>
                    <a:pt x="31" y="52"/>
                    <a:pt x="29" y="49"/>
                  </a:cubicBezTo>
                  <a:cubicBezTo>
                    <a:pt x="29" y="49"/>
                    <a:pt x="23" y="39"/>
                    <a:pt x="20" y="35"/>
                  </a:cubicBezTo>
                  <a:cubicBezTo>
                    <a:pt x="20" y="35"/>
                    <a:pt x="16" y="30"/>
                    <a:pt x="11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solidFill>
                  <a:srgbClr val="FF0000"/>
                </a:solidFill>
                <a:latin typeface="Microsoft YaHei Regular"/>
              </a:endParaRPr>
            </a:p>
          </p:txBody>
        </p:sp>
        <p:sp>
          <p:nvSpPr>
            <p:cNvPr id="47" name="Freeform 20">
              <a:extLst>
                <a:ext uri="{FF2B5EF4-FFF2-40B4-BE49-F238E27FC236}">
                  <a16:creationId xmlns="" xmlns:a16="http://schemas.microsoft.com/office/drawing/2014/main" id="{0FD3810B-AFE1-7C48-8CB5-182FE02DB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2116"/>
              <a:ext cx="19" cy="97"/>
            </a:xfrm>
            <a:custGeom>
              <a:avLst/>
              <a:gdLst>
                <a:gd name="T0" fmla="*/ 10 w 10"/>
                <a:gd name="T1" fmla="*/ 50 h 50"/>
                <a:gd name="T2" fmla="*/ 6 w 10"/>
                <a:gd name="T3" fmla="*/ 50 h 50"/>
                <a:gd name="T4" fmla="*/ 0 w 10"/>
                <a:gd name="T5" fmla="*/ 25 h 50"/>
                <a:gd name="T6" fmla="*/ 6 w 10"/>
                <a:gd name="T7" fmla="*/ 0 h 50"/>
                <a:gd name="T8" fmla="*/ 10 w 10"/>
                <a:gd name="T9" fmla="*/ 0 h 50"/>
                <a:gd name="T10" fmla="*/ 4 w 10"/>
                <a:gd name="T11" fmla="*/ 25 h 50"/>
                <a:gd name="T12" fmla="*/ 10 w 10"/>
                <a:gd name="T13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0">
                  <a:moveTo>
                    <a:pt x="10" y="50"/>
                  </a:moveTo>
                  <a:cubicBezTo>
                    <a:pt x="6" y="50"/>
                    <a:pt x="6" y="50"/>
                    <a:pt x="6" y="50"/>
                  </a:cubicBezTo>
                  <a:cubicBezTo>
                    <a:pt x="2" y="43"/>
                    <a:pt x="0" y="35"/>
                    <a:pt x="0" y="25"/>
                  </a:cubicBezTo>
                  <a:cubicBezTo>
                    <a:pt x="0" y="15"/>
                    <a:pt x="2" y="7"/>
                    <a:pt x="6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8"/>
                    <a:pt x="4" y="16"/>
                    <a:pt x="4" y="25"/>
                  </a:cubicBezTo>
                  <a:cubicBezTo>
                    <a:pt x="4" y="35"/>
                    <a:pt x="6" y="43"/>
                    <a:pt x="10" y="5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solidFill>
                  <a:srgbClr val="FF0000"/>
                </a:solidFill>
                <a:latin typeface="Microsoft YaHei Regular"/>
              </a:endParaRPr>
            </a:p>
          </p:txBody>
        </p:sp>
        <p:sp>
          <p:nvSpPr>
            <p:cNvPr id="48" name="Freeform 21">
              <a:extLst>
                <a:ext uri="{FF2B5EF4-FFF2-40B4-BE49-F238E27FC236}">
                  <a16:creationId xmlns="" xmlns:a16="http://schemas.microsoft.com/office/drawing/2014/main" id="{002C1468-7250-4D41-A750-5F207B5D6DB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94" y="2116"/>
              <a:ext cx="95" cy="99"/>
            </a:xfrm>
            <a:custGeom>
              <a:avLst/>
              <a:gdLst>
                <a:gd name="T0" fmla="*/ 15 w 50"/>
                <a:gd name="T1" fmla="*/ 0 h 51"/>
                <a:gd name="T2" fmla="*/ 19 w 50"/>
                <a:gd name="T3" fmla="*/ 3 h 51"/>
                <a:gd name="T4" fmla="*/ 16 w 50"/>
                <a:gd name="T5" fmla="*/ 5 h 51"/>
                <a:gd name="T6" fmla="*/ 14 w 50"/>
                <a:gd name="T7" fmla="*/ 26 h 51"/>
                <a:gd name="T8" fmla="*/ 14 w 50"/>
                <a:gd name="T9" fmla="*/ 30 h 51"/>
                <a:gd name="T10" fmla="*/ 11 w 50"/>
                <a:gd name="T11" fmla="*/ 26 h 51"/>
                <a:gd name="T12" fmla="*/ 8 w 50"/>
                <a:gd name="T13" fmla="*/ 16 h 51"/>
                <a:gd name="T14" fmla="*/ 0 w 50"/>
                <a:gd name="T15" fmla="*/ 18 h 51"/>
                <a:gd name="T16" fmla="*/ 25 w 50"/>
                <a:gd name="T17" fmla="*/ 35 h 51"/>
                <a:gd name="T18" fmla="*/ 24 w 50"/>
                <a:gd name="T19" fmla="*/ 29 h 51"/>
                <a:gd name="T20" fmla="*/ 29 w 50"/>
                <a:gd name="T21" fmla="*/ 29 h 51"/>
                <a:gd name="T22" fmla="*/ 28 w 50"/>
                <a:gd name="T23" fmla="*/ 34 h 51"/>
                <a:gd name="T24" fmla="*/ 46 w 50"/>
                <a:gd name="T25" fmla="*/ 35 h 51"/>
                <a:gd name="T26" fmla="*/ 50 w 50"/>
                <a:gd name="T27" fmla="*/ 38 h 51"/>
                <a:gd name="T28" fmla="*/ 46 w 50"/>
                <a:gd name="T29" fmla="*/ 38 h 51"/>
                <a:gd name="T30" fmla="*/ 28 w 50"/>
                <a:gd name="T31" fmla="*/ 46 h 51"/>
                <a:gd name="T32" fmla="*/ 28 w 50"/>
                <a:gd name="T33" fmla="*/ 51 h 51"/>
                <a:gd name="T34" fmla="*/ 25 w 50"/>
                <a:gd name="T35" fmla="*/ 46 h 51"/>
                <a:gd name="T36" fmla="*/ 6 w 50"/>
                <a:gd name="T37" fmla="*/ 38 h 51"/>
                <a:gd name="T38" fmla="*/ 2 w 50"/>
                <a:gd name="T39" fmla="*/ 35 h 51"/>
                <a:gd name="T40" fmla="*/ 27 w 50"/>
                <a:gd name="T41" fmla="*/ 13 h 51"/>
                <a:gd name="T42" fmla="*/ 27 w 50"/>
                <a:gd name="T43" fmla="*/ 0 h 51"/>
                <a:gd name="T44" fmla="*/ 32 w 50"/>
                <a:gd name="T45" fmla="*/ 1 h 51"/>
                <a:gd name="T46" fmla="*/ 31 w 50"/>
                <a:gd name="T47" fmla="*/ 6 h 51"/>
                <a:gd name="T48" fmla="*/ 44 w 50"/>
                <a:gd name="T49" fmla="*/ 3 h 51"/>
                <a:gd name="T50" fmla="*/ 47 w 50"/>
                <a:gd name="T51" fmla="*/ 7 h 51"/>
                <a:gd name="T52" fmla="*/ 41 w 50"/>
                <a:gd name="T53" fmla="*/ 9 h 51"/>
                <a:gd name="T54" fmla="*/ 31 w 50"/>
                <a:gd name="T55" fmla="*/ 22 h 51"/>
                <a:gd name="T56" fmla="*/ 46 w 50"/>
                <a:gd name="T57" fmla="*/ 22 h 51"/>
                <a:gd name="T58" fmla="*/ 50 w 50"/>
                <a:gd name="T59" fmla="*/ 20 h 51"/>
                <a:gd name="T60" fmla="*/ 49 w 50"/>
                <a:gd name="T61" fmla="*/ 24 h 51"/>
                <a:gd name="T62" fmla="*/ 32 w 50"/>
                <a:gd name="T63" fmla="*/ 29 h 51"/>
                <a:gd name="T64" fmla="*/ 27 w 50"/>
                <a:gd name="T65" fmla="*/ 16 h 51"/>
                <a:gd name="T66" fmla="*/ 18 w 50"/>
                <a:gd name="T67" fmla="*/ 17 h 51"/>
                <a:gd name="T68" fmla="*/ 27 w 50"/>
                <a:gd name="T69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0" h="51">
                  <a:moveTo>
                    <a:pt x="0" y="18"/>
                  </a:moveTo>
                  <a:cubicBezTo>
                    <a:pt x="8" y="13"/>
                    <a:pt x="13" y="6"/>
                    <a:pt x="15" y="0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20" y="2"/>
                    <a:pt x="20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3"/>
                    <a:pt x="17" y="4"/>
                    <a:pt x="16" y="5"/>
                  </a:cubicBezTo>
                  <a:cubicBezTo>
                    <a:pt x="15" y="7"/>
                    <a:pt x="15" y="9"/>
                    <a:pt x="14" y="10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7"/>
                    <a:pt x="14" y="29"/>
                  </a:cubicBezTo>
                  <a:cubicBezTo>
                    <a:pt x="14" y="29"/>
                    <a:pt x="14" y="30"/>
                    <a:pt x="14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28"/>
                    <a:pt x="11" y="27"/>
                    <a:pt x="11" y="26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0" y="14"/>
                    <a:pt x="9" y="15"/>
                    <a:pt x="8" y="16"/>
                  </a:cubicBezTo>
                  <a:cubicBezTo>
                    <a:pt x="7" y="17"/>
                    <a:pt x="6" y="18"/>
                    <a:pt x="3" y="21"/>
                  </a:cubicBezTo>
                  <a:cubicBezTo>
                    <a:pt x="2" y="19"/>
                    <a:pt x="1" y="19"/>
                    <a:pt x="0" y="18"/>
                  </a:cubicBezTo>
                  <a:close/>
                  <a:moveTo>
                    <a:pt x="6" y="35"/>
                  </a:moveTo>
                  <a:cubicBezTo>
                    <a:pt x="25" y="35"/>
                    <a:pt x="25" y="35"/>
                    <a:pt x="25" y="35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25" y="33"/>
                    <a:pt x="24" y="31"/>
                    <a:pt x="24" y="29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8" y="30"/>
                    <a:pt x="28" y="32"/>
                    <a:pt x="28" y="34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46" y="35"/>
                    <a:pt x="46" y="35"/>
                    <a:pt x="46" y="35"/>
                  </a:cubicBezTo>
                  <a:cubicBezTo>
                    <a:pt x="47" y="35"/>
                    <a:pt x="48" y="35"/>
                    <a:pt x="50" y="35"/>
                  </a:cubicBezTo>
                  <a:cubicBezTo>
                    <a:pt x="50" y="38"/>
                    <a:pt x="50" y="38"/>
                    <a:pt x="50" y="38"/>
                  </a:cubicBezTo>
                  <a:cubicBezTo>
                    <a:pt x="50" y="38"/>
                    <a:pt x="49" y="38"/>
                    <a:pt x="48" y="38"/>
                  </a:cubicBezTo>
                  <a:cubicBezTo>
                    <a:pt x="48" y="38"/>
                    <a:pt x="47" y="38"/>
                    <a:pt x="46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7"/>
                    <a:pt x="28" y="48"/>
                    <a:pt x="28" y="49"/>
                  </a:cubicBezTo>
                  <a:cubicBezTo>
                    <a:pt x="28" y="50"/>
                    <a:pt x="28" y="50"/>
                    <a:pt x="28" y="51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4" y="48"/>
                    <a:pt x="25" y="47"/>
                    <a:pt x="25" y="46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5" y="38"/>
                    <a:pt x="3" y="38"/>
                    <a:pt x="2" y="38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5"/>
                    <a:pt x="4" y="35"/>
                    <a:pt x="6" y="35"/>
                  </a:cubicBezTo>
                  <a:close/>
                  <a:moveTo>
                    <a:pt x="27" y="13"/>
                  </a:move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3"/>
                    <a:pt x="27" y="0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2"/>
                    <a:pt x="31" y="3"/>
                    <a:pt x="31" y="6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6" y="9"/>
                    <a:pt x="40" y="6"/>
                    <a:pt x="44" y="3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8"/>
                    <a:pt x="46" y="8"/>
                    <a:pt x="46" y="8"/>
                  </a:cubicBezTo>
                  <a:cubicBezTo>
                    <a:pt x="44" y="8"/>
                    <a:pt x="42" y="9"/>
                    <a:pt x="41" y="9"/>
                  </a:cubicBezTo>
                  <a:cubicBezTo>
                    <a:pt x="39" y="11"/>
                    <a:pt x="36" y="13"/>
                    <a:pt x="31" y="15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0" y="25"/>
                    <a:pt x="32" y="26"/>
                    <a:pt x="38" y="26"/>
                  </a:cubicBezTo>
                  <a:cubicBezTo>
                    <a:pt x="43" y="26"/>
                    <a:pt x="46" y="25"/>
                    <a:pt x="46" y="22"/>
                  </a:cubicBezTo>
                  <a:cubicBezTo>
                    <a:pt x="46" y="21"/>
                    <a:pt x="46" y="20"/>
                    <a:pt x="46" y="19"/>
                  </a:cubicBezTo>
                  <a:cubicBezTo>
                    <a:pt x="48" y="20"/>
                    <a:pt x="49" y="20"/>
                    <a:pt x="50" y="20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50" y="22"/>
                    <a:pt x="50" y="23"/>
                    <a:pt x="49" y="24"/>
                  </a:cubicBezTo>
                  <a:cubicBezTo>
                    <a:pt x="48" y="27"/>
                    <a:pt x="45" y="29"/>
                    <a:pt x="40" y="29"/>
                  </a:cubicBezTo>
                  <a:cubicBezTo>
                    <a:pt x="35" y="29"/>
                    <a:pt x="33" y="29"/>
                    <a:pt x="32" y="29"/>
                  </a:cubicBezTo>
                  <a:cubicBezTo>
                    <a:pt x="29" y="28"/>
                    <a:pt x="27" y="27"/>
                    <a:pt x="27" y="24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5" y="17"/>
                    <a:pt x="22" y="18"/>
                    <a:pt x="20" y="19"/>
                  </a:cubicBezTo>
                  <a:cubicBezTo>
                    <a:pt x="19" y="19"/>
                    <a:pt x="18" y="18"/>
                    <a:pt x="18" y="17"/>
                  </a:cubicBezTo>
                  <a:cubicBezTo>
                    <a:pt x="17" y="17"/>
                    <a:pt x="17" y="16"/>
                    <a:pt x="17" y="16"/>
                  </a:cubicBezTo>
                  <a:cubicBezTo>
                    <a:pt x="20" y="16"/>
                    <a:pt x="23" y="15"/>
                    <a:pt x="27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solidFill>
                  <a:srgbClr val="FF0000"/>
                </a:solidFill>
                <a:latin typeface="Microsoft YaHei Regular"/>
              </a:endParaRPr>
            </a:p>
          </p:txBody>
        </p:sp>
        <p:sp>
          <p:nvSpPr>
            <p:cNvPr id="49" name="Freeform 22">
              <a:extLst>
                <a:ext uri="{FF2B5EF4-FFF2-40B4-BE49-F238E27FC236}">
                  <a16:creationId xmlns="" xmlns:a16="http://schemas.microsoft.com/office/drawing/2014/main" id="{73E3A3D0-9222-434D-AB33-DE885E01899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03" y="2115"/>
              <a:ext cx="93" cy="100"/>
            </a:xfrm>
            <a:custGeom>
              <a:avLst/>
              <a:gdLst>
                <a:gd name="T0" fmla="*/ 19 w 49"/>
                <a:gd name="T1" fmla="*/ 0 h 52"/>
                <a:gd name="T2" fmla="*/ 22 w 49"/>
                <a:gd name="T3" fmla="*/ 1 h 52"/>
                <a:gd name="T4" fmla="*/ 23 w 49"/>
                <a:gd name="T5" fmla="*/ 1 h 52"/>
                <a:gd name="T6" fmla="*/ 22 w 49"/>
                <a:gd name="T7" fmla="*/ 2 h 52"/>
                <a:gd name="T8" fmla="*/ 21 w 49"/>
                <a:gd name="T9" fmla="*/ 4 h 52"/>
                <a:gd name="T10" fmla="*/ 20 w 49"/>
                <a:gd name="T11" fmla="*/ 6 h 52"/>
                <a:gd name="T12" fmla="*/ 19 w 49"/>
                <a:gd name="T13" fmla="*/ 9 h 52"/>
                <a:gd name="T14" fmla="*/ 44 w 49"/>
                <a:gd name="T15" fmla="*/ 9 h 52"/>
                <a:gd name="T16" fmla="*/ 47 w 49"/>
                <a:gd name="T17" fmla="*/ 8 h 52"/>
                <a:gd name="T18" fmla="*/ 49 w 49"/>
                <a:gd name="T19" fmla="*/ 8 h 52"/>
                <a:gd name="T20" fmla="*/ 49 w 49"/>
                <a:gd name="T21" fmla="*/ 12 h 52"/>
                <a:gd name="T22" fmla="*/ 47 w 49"/>
                <a:gd name="T23" fmla="*/ 11 h 52"/>
                <a:gd name="T24" fmla="*/ 44 w 49"/>
                <a:gd name="T25" fmla="*/ 11 h 52"/>
                <a:gd name="T26" fmla="*/ 18 w 49"/>
                <a:gd name="T27" fmla="*/ 11 h 52"/>
                <a:gd name="T28" fmla="*/ 11 w 49"/>
                <a:gd name="T29" fmla="*/ 25 h 52"/>
                <a:gd name="T30" fmla="*/ 24 w 49"/>
                <a:gd name="T31" fmla="*/ 25 h 52"/>
                <a:gd name="T32" fmla="*/ 24 w 49"/>
                <a:gd name="T33" fmla="*/ 21 h 52"/>
                <a:gd name="T34" fmla="*/ 24 w 49"/>
                <a:gd name="T35" fmla="*/ 16 h 52"/>
                <a:gd name="T36" fmla="*/ 28 w 49"/>
                <a:gd name="T37" fmla="*/ 16 h 52"/>
                <a:gd name="T38" fmla="*/ 28 w 49"/>
                <a:gd name="T39" fmla="*/ 17 h 52"/>
                <a:gd name="T40" fmla="*/ 28 w 49"/>
                <a:gd name="T41" fmla="*/ 17 h 52"/>
                <a:gd name="T42" fmla="*/ 27 w 49"/>
                <a:gd name="T43" fmla="*/ 21 h 52"/>
                <a:gd name="T44" fmla="*/ 27 w 49"/>
                <a:gd name="T45" fmla="*/ 25 h 52"/>
                <a:gd name="T46" fmla="*/ 39 w 49"/>
                <a:gd name="T47" fmla="*/ 25 h 52"/>
                <a:gd name="T48" fmla="*/ 44 w 49"/>
                <a:gd name="T49" fmla="*/ 25 h 52"/>
                <a:gd name="T50" fmla="*/ 44 w 49"/>
                <a:gd name="T51" fmla="*/ 28 h 52"/>
                <a:gd name="T52" fmla="*/ 39 w 49"/>
                <a:gd name="T53" fmla="*/ 28 h 52"/>
                <a:gd name="T54" fmla="*/ 27 w 49"/>
                <a:gd name="T55" fmla="*/ 28 h 52"/>
                <a:gd name="T56" fmla="*/ 27 w 49"/>
                <a:gd name="T57" fmla="*/ 47 h 52"/>
                <a:gd name="T58" fmla="*/ 19 w 49"/>
                <a:gd name="T59" fmla="*/ 52 h 52"/>
                <a:gd name="T60" fmla="*/ 17 w 49"/>
                <a:gd name="T61" fmla="*/ 47 h 52"/>
                <a:gd name="T62" fmla="*/ 24 w 49"/>
                <a:gd name="T63" fmla="*/ 46 h 52"/>
                <a:gd name="T64" fmla="*/ 24 w 49"/>
                <a:gd name="T65" fmla="*/ 28 h 52"/>
                <a:gd name="T66" fmla="*/ 11 w 49"/>
                <a:gd name="T67" fmla="*/ 28 h 52"/>
                <a:gd name="T68" fmla="*/ 8 w 49"/>
                <a:gd name="T69" fmla="*/ 29 h 52"/>
                <a:gd name="T70" fmla="*/ 6 w 49"/>
                <a:gd name="T71" fmla="*/ 25 h 52"/>
                <a:gd name="T72" fmla="*/ 9 w 49"/>
                <a:gd name="T73" fmla="*/ 22 h 52"/>
                <a:gd name="T74" fmla="*/ 14 w 49"/>
                <a:gd name="T75" fmla="*/ 11 h 52"/>
                <a:gd name="T76" fmla="*/ 4 w 49"/>
                <a:gd name="T77" fmla="*/ 11 h 52"/>
                <a:gd name="T78" fmla="*/ 1 w 49"/>
                <a:gd name="T79" fmla="*/ 11 h 52"/>
                <a:gd name="T80" fmla="*/ 0 w 49"/>
                <a:gd name="T81" fmla="*/ 12 h 52"/>
                <a:gd name="T82" fmla="*/ 0 w 49"/>
                <a:gd name="T83" fmla="*/ 8 h 52"/>
                <a:gd name="T84" fmla="*/ 2 w 49"/>
                <a:gd name="T85" fmla="*/ 8 h 52"/>
                <a:gd name="T86" fmla="*/ 4 w 49"/>
                <a:gd name="T87" fmla="*/ 9 h 52"/>
                <a:gd name="T88" fmla="*/ 15 w 49"/>
                <a:gd name="T89" fmla="*/ 9 h 52"/>
                <a:gd name="T90" fmla="*/ 19 w 49"/>
                <a:gd name="T91" fmla="*/ 0 h 52"/>
                <a:gd name="T92" fmla="*/ 0 w 49"/>
                <a:gd name="T93" fmla="*/ 46 h 52"/>
                <a:gd name="T94" fmla="*/ 14 w 49"/>
                <a:gd name="T95" fmla="*/ 33 h 52"/>
                <a:gd name="T96" fmla="*/ 18 w 49"/>
                <a:gd name="T97" fmla="*/ 36 h 52"/>
                <a:gd name="T98" fmla="*/ 19 w 49"/>
                <a:gd name="T99" fmla="*/ 36 h 52"/>
                <a:gd name="T100" fmla="*/ 18 w 49"/>
                <a:gd name="T101" fmla="*/ 37 h 52"/>
                <a:gd name="T102" fmla="*/ 15 w 49"/>
                <a:gd name="T103" fmla="*/ 39 h 52"/>
                <a:gd name="T104" fmla="*/ 4 w 49"/>
                <a:gd name="T105" fmla="*/ 49 h 52"/>
                <a:gd name="T106" fmla="*/ 0 w 49"/>
                <a:gd name="T107" fmla="*/ 46 h 52"/>
                <a:gd name="T108" fmla="*/ 32 w 49"/>
                <a:gd name="T109" fmla="*/ 37 h 52"/>
                <a:gd name="T110" fmla="*/ 34 w 49"/>
                <a:gd name="T111" fmla="*/ 34 h 52"/>
                <a:gd name="T112" fmla="*/ 48 w 49"/>
                <a:gd name="T113" fmla="*/ 45 h 52"/>
                <a:gd name="T114" fmla="*/ 46 w 49"/>
                <a:gd name="T115" fmla="*/ 48 h 52"/>
                <a:gd name="T116" fmla="*/ 32 w 49"/>
                <a:gd name="T117" fmla="*/ 3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" h="52">
                  <a:moveTo>
                    <a:pt x="19" y="0"/>
                  </a:moveTo>
                  <a:cubicBezTo>
                    <a:pt x="22" y="1"/>
                    <a:pt x="22" y="1"/>
                    <a:pt x="22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23" y="2"/>
                    <a:pt x="22" y="2"/>
                  </a:cubicBezTo>
                  <a:cubicBezTo>
                    <a:pt x="22" y="2"/>
                    <a:pt x="21" y="3"/>
                    <a:pt x="21" y="4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20" y="7"/>
                    <a:pt x="19" y="8"/>
                    <a:pt x="19" y="9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5" y="9"/>
                    <a:pt x="46" y="8"/>
                    <a:pt x="47" y="8"/>
                  </a:cubicBezTo>
                  <a:cubicBezTo>
                    <a:pt x="48" y="8"/>
                    <a:pt x="49" y="8"/>
                    <a:pt x="49" y="8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49" y="12"/>
                    <a:pt x="48" y="12"/>
                    <a:pt x="47" y="11"/>
                  </a:cubicBezTo>
                  <a:cubicBezTo>
                    <a:pt x="46" y="11"/>
                    <a:pt x="45" y="11"/>
                    <a:pt x="44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6" y="15"/>
                    <a:pt x="14" y="19"/>
                    <a:pt x="11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19"/>
                    <a:pt x="24" y="17"/>
                    <a:pt x="24" y="16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8" y="16"/>
                    <a:pt x="28" y="16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7" y="17"/>
                    <a:pt x="27" y="19"/>
                    <a:pt x="27" y="21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40" y="25"/>
                    <a:pt x="42" y="25"/>
                    <a:pt x="44" y="25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2" y="28"/>
                    <a:pt x="41" y="28"/>
                    <a:pt x="39" y="28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8" y="50"/>
                    <a:pt x="25" y="51"/>
                    <a:pt x="19" y="52"/>
                  </a:cubicBezTo>
                  <a:cubicBezTo>
                    <a:pt x="18" y="50"/>
                    <a:pt x="18" y="49"/>
                    <a:pt x="17" y="47"/>
                  </a:cubicBezTo>
                  <a:cubicBezTo>
                    <a:pt x="22" y="48"/>
                    <a:pt x="25" y="48"/>
                    <a:pt x="24" y="46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0" y="28"/>
                    <a:pt x="9" y="28"/>
                    <a:pt x="8" y="29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7" y="25"/>
                    <a:pt x="8" y="24"/>
                    <a:pt x="9" y="22"/>
                  </a:cubicBezTo>
                  <a:cubicBezTo>
                    <a:pt x="11" y="19"/>
                    <a:pt x="12" y="16"/>
                    <a:pt x="1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3" y="11"/>
                    <a:pt x="1" y="11"/>
                  </a:cubicBezTo>
                  <a:cubicBezTo>
                    <a:pt x="1" y="12"/>
                    <a:pt x="0" y="12"/>
                    <a:pt x="0" y="12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1" y="8"/>
                    <a:pt x="2" y="8"/>
                  </a:cubicBezTo>
                  <a:cubicBezTo>
                    <a:pt x="3" y="8"/>
                    <a:pt x="4" y="9"/>
                    <a:pt x="4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7" y="6"/>
                    <a:pt x="18" y="3"/>
                    <a:pt x="19" y="0"/>
                  </a:cubicBezTo>
                  <a:close/>
                  <a:moveTo>
                    <a:pt x="0" y="46"/>
                  </a:moveTo>
                  <a:cubicBezTo>
                    <a:pt x="6" y="43"/>
                    <a:pt x="11" y="39"/>
                    <a:pt x="14" y="33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8" y="36"/>
                    <a:pt x="18" y="37"/>
                  </a:cubicBezTo>
                  <a:cubicBezTo>
                    <a:pt x="17" y="37"/>
                    <a:pt x="16" y="38"/>
                    <a:pt x="15" y="39"/>
                  </a:cubicBezTo>
                  <a:cubicBezTo>
                    <a:pt x="12" y="42"/>
                    <a:pt x="8" y="46"/>
                    <a:pt x="4" y="49"/>
                  </a:cubicBezTo>
                  <a:cubicBezTo>
                    <a:pt x="3" y="47"/>
                    <a:pt x="2" y="46"/>
                    <a:pt x="0" y="46"/>
                  </a:cubicBezTo>
                  <a:close/>
                  <a:moveTo>
                    <a:pt x="32" y="37"/>
                  </a:moveTo>
                  <a:cubicBezTo>
                    <a:pt x="34" y="34"/>
                    <a:pt x="34" y="34"/>
                    <a:pt x="34" y="34"/>
                  </a:cubicBezTo>
                  <a:cubicBezTo>
                    <a:pt x="39" y="37"/>
                    <a:pt x="44" y="41"/>
                    <a:pt x="48" y="45"/>
                  </a:cubicBezTo>
                  <a:cubicBezTo>
                    <a:pt x="46" y="48"/>
                    <a:pt x="46" y="48"/>
                    <a:pt x="46" y="48"/>
                  </a:cubicBezTo>
                  <a:cubicBezTo>
                    <a:pt x="41" y="44"/>
                    <a:pt x="37" y="40"/>
                    <a:pt x="32" y="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solidFill>
                  <a:srgbClr val="FF0000"/>
                </a:solidFill>
                <a:latin typeface="Microsoft YaHei Regular"/>
              </a:endParaRPr>
            </a:p>
          </p:txBody>
        </p:sp>
        <p:sp>
          <p:nvSpPr>
            <p:cNvPr id="50" name="Freeform 23">
              <a:extLst>
                <a:ext uri="{FF2B5EF4-FFF2-40B4-BE49-F238E27FC236}">
                  <a16:creationId xmlns="" xmlns:a16="http://schemas.microsoft.com/office/drawing/2014/main" id="{398D00A2-011F-904C-893F-EAF255EF9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2116"/>
              <a:ext cx="19" cy="97"/>
            </a:xfrm>
            <a:custGeom>
              <a:avLst/>
              <a:gdLst>
                <a:gd name="T0" fmla="*/ 0 w 10"/>
                <a:gd name="T1" fmla="*/ 0 h 50"/>
                <a:gd name="T2" fmla="*/ 4 w 10"/>
                <a:gd name="T3" fmla="*/ 0 h 50"/>
                <a:gd name="T4" fmla="*/ 10 w 10"/>
                <a:gd name="T5" fmla="*/ 25 h 50"/>
                <a:gd name="T6" fmla="*/ 4 w 10"/>
                <a:gd name="T7" fmla="*/ 50 h 50"/>
                <a:gd name="T8" fmla="*/ 0 w 10"/>
                <a:gd name="T9" fmla="*/ 50 h 50"/>
                <a:gd name="T10" fmla="*/ 6 w 10"/>
                <a:gd name="T11" fmla="*/ 25 h 50"/>
                <a:gd name="T12" fmla="*/ 0 w 10"/>
                <a:gd name="T1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0">
                  <a:moveTo>
                    <a:pt x="0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8" y="7"/>
                    <a:pt x="10" y="15"/>
                    <a:pt x="10" y="25"/>
                  </a:cubicBezTo>
                  <a:cubicBezTo>
                    <a:pt x="10" y="35"/>
                    <a:pt x="8" y="43"/>
                    <a:pt x="4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4" y="43"/>
                    <a:pt x="6" y="35"/>
                    <a:pt x="6" y="25"/>
                  </a:cubicBezTo>
                  <a:cubicBezTo>
                    <a:pt x="6" y="16"/>
                    <a:pt x="4" y="8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solidFill>
                  <a:srgbClr val="FF0000"/>
                </a:solidFill>
                <a:latin typeface="Microsoft YaHei Regular"/>
              </a:endParaRPr>
            </a:p>
          </p:txBody>
        </p:sp>
        <p:sp>
          <p:nvSpPr>
            <p:cNvPr id="51" name="Freeform 24">
              <a:extLst>
                <a:ext uri="{FF2B5EF4-FFF2-40B4-BE49-F238E27FC236}">
                  <a16:creationId xmlns="" xmlns:a16="http://schemas.microsoft.com/office/drawing/2014/main" id="{D9265E85-2B43-3A40-BD06-1D01E62D1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324"/>
              <a:ext cx="71" cy="75"/>
            </a:xfrm>
            <a:custGeom>
              <a:avLst/>
              <a:gdLst>
                <a:gd name="T0" fmla="*/ 35 w 37"/>
                <a:gd name="T1" fmla="*/ 0 h 39"/>
                <a:gd name="T2" fmla="*/ 36 w 37"/>
                <a:gd name="T3" fmla="*/ 13 h 39"/>
                <a:gd name="T4" fmla="*/ 35 w 37"/>
                <a:gd name="T5" fmla="*/ 13 h 39"/>
                <a:gd name="T6" fmla="*/ 30 w 37"/>
                <a:gd name="T7" fmla="*/ 5 h 39"/>
                <a:gd name="T8" fmla="*/ 21 w 37"/>
                <a:gd name="T9" fmla="*/ 2 h 39"/>
                <a:gd name="T10" fmla="*/ 14 w 37"/>
                <a:gd name="T11" fmla="*/ 4 h 39"/>
                <a:gd name="T12" fmla="*/ 9 w 37"/>
                <a:gd name="T13" fmla="*/ 10 h 39"/>
                <a:gd name="T14" fmla="*/ 7 w 37"/>
                <a:gd name="T15" fmla="*/ 20 h 39"/>
                <a:gd name="T16" fmla="*/ 9 w 37"/>
                <a:gd name="T17" fmla="*/ 29 h 39"/>
                <a:gd name="T18" fmla="*/ 14 w 37"/>
                <a:gd name="T19" fmla="*/ 35 h 39"/>
                <a:gd name="T20" fmla="*/ 22 w 37"/>
                <a:gd name="T21" fmla="*/ 37 h 39"/>
                <a:gd name="T22" fmla="*/ 29 w 37"/>
                <a:gd name="T23" fmla="*/ 35 h 39"/>
                <a:gd name="T24" fmla="*/ 36 w 37"/>
                <a:gd name="T25" fmla="*/ 29 h 39"/>
                <a:gd name="T26" fmla="*/ 37 w 37"/>
                <a:gd name="T27" fmla="*/ 30 h 39"/>
                <a:gd name="T28" fmla="*/ 30 w 37"/>
                <a:gd name="T29" fmla="*/ 37 h 39"/>
                <a:gd name="T30" fmla="*/ 20 w 37"/>
                <a:gd name="T31" fmla="*/ 39 h 39"/>
                <a:gd name="T32" fmla="*/ 4 w 37"/>
                <a:gd name="T33" fmla="*/ 32 h 39"/>
                <a:gd name="T34" fmla="*/ 0 w 37"/>
                <a:gd name="T35" fmla="*/ 20 h 39"/>
                <a:gd name="T36" fmla="*/ 3 w 37"/>
                <a:gd name="T37" fmla="*/ 10 h 39"/>
                <a:gd name="T38" fmla="*/ 10 w 37"/>
                <a:gd name="T39" fmla="*/ 3 h 39"/>
                <a:gd name="T40" fmla="*/ 21 w 37"/>
                <a:gd name="T41" fmla="*/ 0 h 39"/>
                <a:gd name="T42" fmla="*/ 30 w 37"/>
                <a:gd name="T43" fmla="*/ 2 h 39"/>
                <a:gd name="T44" fmla="*/ 31 w 37"/>
                <a:gd name="T45" fmla="*/ 3 h 39"/>
                <a:gd name="T46" fmla="*/ 33 w 37"/>
                <a:gd name="T47" fmla="*/ 2 h 39"/>
                <a:gd name="T48" fmla="*/ 34 w 37"/>
                <a:gd name="T49" fmla="*/ 0 h 39"/>
                <a:gd name="T50" fmla="*/ 35 w 37"/>
                <a:gd name="T5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7" h="39">
                  <a:moveTo>
                    <a:pt x="35" y="0"/>
                  </a:moveTo>
                  <a:cubicBezTo>
                    <a:pt x="36" y="13"/>
                    <a:pt x="36" y="13"/>
                    <a:pt x="36" y="13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9"/>
                    <a:pt x="32" y="6"/>
                    <a:pt x="30" y="5"/>
                  </a:cubicBezTo>
                  <a:cubicBezTo>
                    <a:pt x="27" y="3"/>
                    <a:pt x="25" y="2"/>
                    <a:pt x="21" y="2"/>
                  </a:cubicBezTo>
                  <a:cubicBezTo>
                    <a:pt x="19" y="2"/>
                    <a:pt x="16" y="3"/>
                    <a:pt x="14" y="4"/>
                  </a:cubicBezTo>
                  <a:cubicBezTo>
                    <a:pt x="12" y="5"/>
                    <a:pt x="10" y="7"/>
                    <a:pt x="9" y="10"/>
                  </a:cubicBezTo>
                  <a:cubicBezTo>
                    <a:pt x="7" y="13"/>
                    <a:pt x="7" y="16"/>
                    <a:pt x="7" y="20"/>
                  </a:cubicBezTo>
                  <a:cubicBezTo>
                    <a:pt x="7" y="24"/>
                    <a:pt x="7" y="27"/>
                    <a:pt x="9" y="29"/>
                  </a:cubicBezTo>
                  <a:cubicBezTo>
                    <a:pt x="10" y="32"/>
                    <a:pt x="12" y="33"/>
                    <a:pt x="14" y="35"/>
                  </a:cubicBezTo>
                  <a:cubicBezTo>
                    <a:pt x="16" y="36"/>
                    <a:pt x="19" y="37"/>
                    <a:pt x="22" y="37"/>
                  </a:cubicBezTo>
                  <a:cubicBezTo>
                    <a:pt x="25" y="37"/>
                    <a:pt x="27" y="36"/>
                    <a:pt x="29" y="35"/>
                  </a:cubicBezTo>
                  <a:cubicBezTo>
                    <a:pt x="31" y="34"/>
                    <a:pt x="34" y="32"/>
                    <a:pt x="36" y="29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5" y="33"/>
                    <a:pt x="32" y="35"/>
                    <a:pt x="30" y="37"/>
                  </a:cubicBezTo>
                  <a:cubicBezTo>
                    <a:pt x="27" y="38"/>
                    <a:pt x="24" y="39"/>
                    <a:pt x="20" y="39"/>
                  </a:cubicBezTo>
                  <a:cubicBezTo>
                    <a:pt x="13" y="39"/>
                    <a:pt x="8" y="37"/>
                    <a:pt x="4" y="32"/>
                  </a:cubicBezTo>
                  <a:cubicBezTo>
                    <a:pt x="1" y="29"/>
                    <a:pt x="0" y="25"/>
                    <a:pt x="0" y="20"/>
                  </a:cubicBezTo>
                  <a:cubicBezTo>
                    <a:pt x="0" y="17"/>
                    <a:pt x="1" y="13"/>
                    <a:pt x="3" y="10"/>
                  </a:cubicBezTo>
                  <a:cubicBezTo>
                    <a:pt x="4" y="7"/>
                    <a:pt x="7" y="5"/>
                    <a:pt x="10" y="3"/>
                  </a:cubicBezTo>
                  <a:cubicBezTo>
                    <a:pt x="13" y="1"/>
                    <a:pt x="17" y="0"/>
                    <a:pt x="21" y="0"/>
                  </a:cubicBezTo>
                  <a:cubicBezTo>
                    <a:pt x="24" y="0"/>
                    <a:pt x="27" y="1"/>
                    <a:pt x="30" y="2"/>
                  </a:cubicBezTo>
                  <a:cubicBezTo>
                    <a:pt x="30" y="3"/>
                    <a:pt x="31" y="3"/>
                    <a:pt x="31" y="3"/>
                  </a:cubicBezTo>
                  <a:cubicBezTo>
                    <a:pt x="32" y="3"/>
                    <a:pt x="32" y="3"/>
                    <a:pt x="33" y="2"/>
                  </a:cubicBezTo>
                  <a:cubicBezTo>
                    <a:pt x="33" y="2"/>
                    <a:pt x="34" y="1"/>
                    <a:pt x="34" y="0"/>
                  </a:cubicBezTo>
                  <a:lnTo>
                    <a:pt x="3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solidFill>
                  <a:srgbClr val="FF0000"/>
                </a:solidFill>
                <a:latin typeface="Microsoft YaHei Regular"/>
              </a:endParaRPr>
            </a:p>
          </p:txBody>
        </p:sp>
        <p:sp>
          <p:nvSpPr>
            <p:cNvPr id="52" name="Freeform 25">
              <a:extLst>
                <a:ext uri="{FF2B5EF4-FFF2-40B4-BE49-F238E27FC236}">
                  <a16:creationId xmlns="" xmlns:a16="http://schemas.microsoft.com/office/drawing/2014/main" id="{09CD31CD-313B-E74C-BC04-6A9F1674E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326"/>
              <a:ext cx="82" cy="71"/>
            </a:xfrm>
            <a:custGeom>
              <a:avLst/>
              <a:gdLst>
                <a:gd name="T0" fmla="*/ 12 w 43"/>
                <a:gd name="T1" fmla="*/ 17 h 37"/>
                <a:gd name="T2" fmla="*/ 31 w 43"/>
                <a:gd name="T3" fmla="*/ 17 h 37"/>
                <a:gd name="T4" fmla="*/ 31 w 43"/>
                <a:gd name="T5" fmla="*/ 7 h 37"/>
                <a:gd name="T6" fmla="*/ 31 w 43"/>
                <a:gd name="T7" fmla="*/ 3 h 37"/>
                <a:gd name="T8" fmla="*/ 30 w 43"/>
                <a:gd name="T9" fmla="*/ 2 h 37"/>
                <a:gd name="T10" fmla="*/ 27 w 43"/>
                <a:gd name="T11" fmla="*/ 1 h 37"/>
                <a:gd name="T12" fmla="*/ 25 w 43"/>
                <a:gd name="T13" fmla="*/ 1 h 37"/>
                <a:gd name="T14" fmla="*/ 25 w 43"/>
                <a:gd name="T15" fmla="*/ 0 h 37"/>
                <a:gd name="T16" fmla="*/ 43 w 43"/>
                <a:gd name="T17" fmla="*/ 0 h 37"/>
                <a:gd name="T18" fmla="*/ 43 w 43"/>
                <a:gd name="T19" fmla="*/ 1 h 37"/>
                <a:gd name="T20" fmla="*/ 42 w 43"/>
                <a:gd name="T21" fmla="*/ 1 h 37"/>
                <a:gd name="T22" fmla="*/ 39 w 43"/>
                <a:gd name="T23" fmla="*/ 2 h 37"/>
                <a:gd name="T24" fmla="*/ 37 w 43"/>
                <a:gd name="T25" fmla="*/ 3 h 37"/>
                <a:gd name="T26" fmla="*/ 37 w 43"/>
                <a:gd name="T27" fmla="*/ 7 h 37"/>
                <a:gd name="T28" fmla="*/ 37 w 43"/>
                <a:gd name="T29" fmla="*/ 31 h 37"/>
                <a:gd name="T30" fmla="*/ 37 w 43"/>
                <a:gd name="T31" fmla="*/ 34 h 37"/>
                <a:gd name="T32" fmla="*/ 39 w 43"/>
                <a:gd name="T33" fmla="*/ 36 h 37"/>
                <a:gd name="T34" fmla="*/ 42 w 43"/>
                <a:gd name="T35" fmla="*/ 36 h 37"/>
                <a:gd name="T36" fmla="*/ 43 w 43"/>
                <a:gd name="T37" fmla="*/ 36 h 37"/>
                <a:gd name="T38" fmla="*/ 43 w 43"/>
                <a:gd name="T39" fmla="*/ 37 h 37"/>
                <a:gd name="T40" fmla="*/ 25 w 43"/>
                <a:gd name="T41" fmla="*/ 37 h 37"/>
                <a:gd name="T42" fmla="*/ 25 w 43"/>
                <a:gd name="T43" fmla="*/ 36 h 37"/>
                <a:gd name="T44" fmla="*/ 27 w 43"/>
                <a:gd name="T45" fmla="*/ 36 h 37"/>
                <a:gd name="T46" fmla="*/ 31 w 43"/>
                <a:gd name="T47" fmla="*/ 35 h 37"/>
                <a:gd name="T48" fmla="*/ 31 w 43"/>
                <a:gd name="T49" fmla="*/ 31 h 37"/>
                <a:gd name="T50" fmla="*/ 31 w 43"/>
                <a:gd name="T51" fmla="*/ 19 h 37"/>
                <a:gd name="T52" fmla="*/ 12 w 43"/>
                <a:gd name="T53" fmla="*/ 19 h 37"/>
                <a:gd name="T54" fmla="*/ 12 w 43"/>
                <a:gd name="T55" fmla="*/ 31 h 37"/>
                <a:gd name="T56" fmla="*/ 13 w 43"/>
                <a:gd name="T57" fmla="*/ 34 h 37"/>
                <a:gd name="T58" fmla="*/ 14 w 43"/>
                <a:gd name="T59" fmla="*/ 36 h 37"/>
                <a:gd name="T60" fmla="*/ 17 w 43"/>
                <a:gd name="T61" fmla="*/ 36 h 37"/>
                <a:gd name="T62" fmla="*/ 18 w 43"/>
                <a:gd name="T63" fmla="*/ 36 h 37"/>
                <a:gd name="T64" fmla="*/ 18 w 43"/>
                <a:gd name="T65" fmla="*/ 37 h 37"/>
                <a:gd name="T66" fmla="*/ 0 w 43"/>
                <a:gd name="T67" fmla="*/ 37 h 37"/>
                <a:gd name="T68" fmla="*/ 0 w 43"/>
                <a:gd name="T69" fmla="*/ 36 h 37"/>
                <a:gd name="T70" fmla="*/ 2 w 43"/>
                <a:gd name="T71" fmla="*/ 36 h 37"/>
                <a:gd name="T72" fmla="*/ 6 w 43"/>
                <a:gd name="T73" fmla="*/ 35 h 37"/>
                <a:gd name="T74" fmla="*/ 6 w 43"/>
                <a:gd name="T75" fmla="*/ 31 h 37"/>
                <a:gd name="T76" fmla="*/ 6 w 43"/>
                <a:gd name="T77" fmla="*/ 7 h 37"/>
                <a:gd name="T78" fmla="*/ 6 w 43"/>
                <a:gd name="T79" fmla="*/ 3 h 37"/>
                <a:gd name="T80" fmla="*/ 5 w 43"/>
                <a:gd name="T81" fmla="*/ 2 h 37"/>
                <a:gd name="T82" fmla="*/ 2 w 43"/>
                <a:gd name="T83" fmla="*/ 1 h 37"/>
                <a:gd name="T84" fmla="*/ 0 w 43"/>
                <a:gd name="T85" fmla="*/ 1 h 37"/>
                <a:gd name="T86" fmla="*/ 0 w 43"/>
                <a:gd name="T87" fmla="*/ 0 h 37"/>
                <a:gd name="T88" fmla="*/ 18 w 43"/>
                <a:gd name="T89" fmla="*/ 0 h 37"/>
                <a:gd name="T90" fmla="*/ 18 w 43"/>
                <a:gd name="T91" fmla="*/ 1 h 37"/>
                <a:gd name="T92" fmla="*/ 17 w 43"/>
                <a:gd name="T93" fmla="*/ 1 h 37"/>
                <a:gd name="T94" fmla="*/ 14 w 43"/>
                <a:gd name="T95" fmla="*/ 2 h 37"/>
                <a:gd name="T96" fmla="*/ 13 w 43"/>
                <a:gd name="T97" fmla="*/ 3 h 37"/>
                <a:gd name="T98" fmla="*/ 12 w 43"/>
                <a:gd name="T99" fmla="*/ 7 h 37"/>
                <a:gd name="T100" fmla="*/ 12 w 43"/>
                <a:gd name="T101" fmla="*/ 1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3" h="37">
                  <a:moveTo>
                    <a:pt x="12" y="17"/>
                  </a:moveTo>
                  <a:cubicBezTo>
                    <a:pt x="31" y="17"/>
                    <a:pt x="31" y="17"/>
                    <a:pt x="31" y="17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1" y="5"/>
                    <a:pt x="31" y="3"/>
                    <a:pt x="31" y="3"/>
                  </a:cubicBezTo>
                  <a:cubicBezTo>
                    <a:pt x="31" y="2"/>
                    <a:pt x="30" y="2"/>
                    <a:pt x="30" y="2"/>
                  </a:cubicBezTo>
                  <a:cubicBezTo>
                    <a:pt x="29" y="1"/>
                    <a:pt x="28" y="1"/>
                    <a:pt x="27" y="1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1"/>
                    <a:pt x="40" y="1"/>
                    <a:pt x="39" y="2"/>
                  </a:cubicBezTo>
                  <a:cubicBezTo>
                    <a:pt x="38" y="2"/>
                    <a:pt x="38" y="2"/>
                    <a:pt x="37" y="3"/>
                  </a:cubicBezTo>
                  <a:cubicBezTo>
                    <a:pt x="37" y="4"/>
                    <a:pt x="37" y="5"/>
                    <a:pt x="37" y="7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7" y="33"/>
                    <a:pt x="37" y="34"/>
                    <a:pt x="37" y="34"/>
                  </a:cubicBezTo>
                  <a:cubicBezTo>
                    <a:pt x="38" y="35"/>
                    <a:pt x="38" y="35"/>
                    <a:pt x="39" y="36"/>
                  </a:cubicBezTo>
                  <a:cubicBezTo>
                    <a:pt x="40" y="36"/>
                    <a:pt x="41" y="36"/>
                    <a:pt x="42" y="36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5" y="36"/>
                    <a:pt x="25" y="36"/>
                    <a:pt x="25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9" y="36"/>
                    <a:pt x="30" y="36"/>
                    <a:pt x="31" y="35"/>
                  </a:cubicBezTo>
                  <a:cubicBezTo>
                    <a:pt x="31" y="34"/>
                    <a:pt x="31" y="33"/>
                    <a:pt x="31" y="31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3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6" y="36"/>
                    <a:pt x="17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3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5" y="1"/>
                    <a:pt x="14" y="2"/>
                  </a:cubicBezTo>
                  <a:cubicBezTo>
                    <a:pt x="13" y="2"/>
                    <a:pt x="13" y="2"/>
                    <a:pt x="13" y="3"/>
                  </a:cubicBezTo>
                  <a:cubicBezTo>
                    <a:pt x="12" y="4"/>
                    <a:pt x="12" y="5"/>
                    <a:pt x="12" y="7"/>
                  </a:cubicBezTo>
                  <a:lnTo>
                    <a:pt x="1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solidFill>
                  <a:srgbClr val="FF0000"/>
                </a:solidFill>
                <a:latin typeface="Microsoft YaHei Regular"/>
              </a:endParaRPr>
            </a:p>
          </p:txBody>
        </p:sp>
        <p:sp>
          <p:nvSpPr>
            <p:cNvPr id="53" name="Freeform 26">
              <a:extLst>
                <a:ext uri="{FF2B5EF4-FFF2-40B4-BE49-F238E27FC236}">
                  <a16:creationId xmlns="" xmlns:a16="http://schemas.microsoft.com/office/drawing/2014/main" id="{E205B063-0DA0-A24C-89A0-F19748912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5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4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3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3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5"/>
                    <a:pt x="13" y="35"/>
                    <a:pt x="13" y="36"/>
                  </a:cubicBezTo>
                  <a:cubicBezTo>
                    <a:pt x="14" y="36"/>
                    <a:pt x="15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solidFill>
                  <a:srgbClr val="FF0000"/>
                </a:solidFill>
                <a:latin typeface="Microsoft YaHei Regular"/>
              </a:endParaRPr>
            </a:p>
          </p:txBody>
        </p:sp>
        <p:sp>
          <p:nvSpPr>
            <p:cNvPr id="54" name="Freeform 27">
              <a:extLst>
                <a:ext uri="{FF2B5EF4-FFF2-40B4-BE49-F238E27FC236}">
                  <a16:creationId xmlns="" xmlns:a16="http://schemas.microsoft.com/office/drawing/2014/main" id="{84C5EC5D-A390-D54B-92F7-C0DADEC0B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2326"/>
              <a:ext cx="86" cy="73"/>
            </a:xfrm>
            <a:custGeom>
              <a:avLst/>
              <a:gdLst>
                <a:gd name="T0" fmla="*/ 0 w 45"/>
                <a:gd name="T1" fmla="*/ 0 h 38"/>
                <a:gd name="T2" fmla="*/ 11 w 45"/>
                <a:gd name="T3" fmla="*/ 0 h 38"/>
                <a:gd name="T4" fmla="*/ 36 w 45"/>
                <a:gd name="T5" fmla="*/ 28 h 38"/>
                <a:gd name="T6" fmla="*/ 36 w 45"/>
                <a:gd name="T7" fmla="*/ 6 h 38"/>
                <a:gd name="T8" fmla="*/ 35 w 45"/>
                <a:gd name="T9" fmla="*/ 2 h 38"/>
                <a:gd name="T10" fmla="*/ 32 w 45"/>
                <a:gd name="T11" fmla="*/ 1 h 38"/>
                <a:gd name="T12" fmla="*/ 30 w 45"/>
                <a:gd name="T13" fmla="*/ 1 h 38"/>
                <a:gd name="T14" fmla="*/ 30 w 45"/>
                <a:gd name="T15" fmla="*/ 0 h 38"/>
                <a:gd name="T16" fmla="*/ 45 w 45"/>
                <a:gd name="T17" fmla="*/ 0 h 38"/>
                <a:gd name="T18" fmla="*/ 45 w 45"/>
                <a:gd name="T19" fmla="*/ 1 h 38"/>
                <a:gd name="T20" fmla="*/ 43 w 45"/>
                <a:gd name="T21" fmla="*/ 1 h 38"/>
                <a:gd name="T22" fmla="*/ 39 w 45"/>
                <a:gd name="T23" fmla="*/ 2 h 38"/>
                <a:gd name="T24" fmla="*/ 39 w 45"/>
                <a:gd name="T25" fmla="*/ 6 h 38"/>
                <a:gd name="T26" fmla="*/ 39 w 45"/>
                <a:gd name="T27" fmla="*/ 38 h 38"/>
                <a:gd name="T28" fmla="*/ 38 w 45"/>
                <a:gd name="T29" fmla="*/ 38 h 38"/>
                <a:gd name="T30" fmla="*/ 11 w 45"/>
                <a:gd name="T31" fmla="*/ 8 h 38"/>
                <a:gd name="T32" fmla="*/ 11 w 45"/>
                <a:gd name="T33" fmla="*/ 31 h 38"/>
                <a:gd name="T34" fmla="*/ 11 w 45"/>
                <a:gd name="T35" fmla="*/ 35 h 38"/>
                <a:gd name="T36" fmla="*/ 15 w 45"/>
                <a:gd name="T37" fmla="*/ 36 h 38"/>
                <a:gd name="T38" fmla="*/ 16 w 45"/>
                <a:gd name="T39" fmla="*/ 36 h 38"/>
                <a:gd name="T40" fmla="*/ 16 w 45"/>
                <a:gd name="T41" fmla="*/ 37 h 38"/>
                <a:gd name="T42" fmla="*/ 2 w 45"/>
                <a:gd name="T43" fmla="*/ 37 h 38"/>
                <a:gd name="T44" fmla="*/ 2 w 45"/>
                <a:gd name="T45" fmla="*/ 36 h 38"/>
                <a:gd name="T46" fmla="*/ 3 w 45"/>
                <a:gd name="T47" fmla="*/ 36 h 38"/>
                <a:gd name="T48" fmla="*/ 7 w 45"/>
                <a:gd name="T49" fmla="*/ 35 h 38"/>
                <a:gd name="T50" fmla="*/ 8 w 45"/>
                <a:gd name="T51" fmla="*/ 31 h 38"/>
                <a:gd name="T52" fmla="*/ 8 w 45"/>
                <a:gd name="T53" fmla="*/ 5 h 38"/>
                <a:gd name="T54" fmla="*/ 5 w 45"/>
                <a:gd name="T55" fmla="*/ 2 h 38"/>
                <a:gd name="T56" fmla="*/ 2 w 45"/>
                <a:gd name="T57" fmla="*/ 1 h 38"/>
                <a:gd name="T58" fmla="*/ 0 w 45"/>
                <a:gd name="T59" fmla="*/ 1 h 38"/>
                <a:gd name="T60" fmla="*/ 0 w 45"/>
                <a:gd name="T6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" h="38">
                  <a:moveTo>
                    <a:pt x="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4"/>
                    <a:pt x="36" y="3"/>
                    <a:pt x="35" y="2"/>
                  </a:cubicBezTo>
                  <a:cubicBezTo>
                    <a:pt x="34" y="1"/>
                    <a:pt x="33" y="1"/>
                    <a:pt x="32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1" y="1"/>
                    <a:pt x="40" y="2"/>
                    <a:pt x="39" y="2"/>
                  </a:cubicBezTo>
                  <a:cubicBezTo>
                    <a:pt x="39" y="3"/>
                    <a:pt x="39" y="4"/>
                    <a:pt x="39" y="6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1" y="35"/>
                    <a:pt x="11" y="35"/>
                  </a:cubicBezTo>
                  <a:cubicBezTo>
                    <a:pt x="12" y="36"/>
                    <a:pt x="13" y="36"/>
                    <a:pt x="15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5" y="36"/>
                    <a:pt x="6" y="36"/>
                    <a:pt x="7" y="35"/>
                  </a:cubicBezTo>
                  <a:cubicBezTo>
                    <a:pt x="8" y="34"/>
                    <a:pt x="8" y="33"/>
                    <a:pt x="8" y="3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4" y="2"/>
                    <a:pt x="4" y="2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solidFill>
                  <a:srgbClr val="FF0000"/>
                </a:solidFill>
                <a:latin typeface="Microsoft YaHei Regular"/>
              </a:endParaRPr>
            </a:p>
          </p:txBody>
        </p:sp>
        <p:sp>
          <p:nvSpPr>
            <p:cNvPr id="55" name="Freeform 28">
              <a:extLst>
                <a:ext uri="{FF2B5EF4-FFF2-40B4-BE49-F238E27FC236}">
                  <a16:creationId xmlns="" xmlns:a16="http://schemas.microsoft.com/office/drawing/2014/main" id="{54EA0E96-1378-EF4B-8BA2-54A88F90CD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38" y="2324"/>
              <a:ext cx="84" cy="73"/>
            </a:xfrm>
            <a:custGeom>
              <a:avLst/>
              <a:gdLst>
                <a:gd name="T0" fmla="*/ 28 w 44"/>
                <a:gd name="T1" fmla="*/ 26 h 38"/>
                <a:gd name="T2" fmla="*/ 12 w 44"/>
                <a:gd name="T3" fmla="*/ 26 h 38"/>
                <a:gd name="T4" fmla="*/ 9 w 44"/>
                <a:gd name="T5" fmla="*/ 32 h 38"/>
                <a:gd name="T6" fmla="*/ 8 w 44"/>
                <a:gd name="T7" fmla="*/ 35 h 38"/>
                <a:gd name="T8" fmla="*/ 9 w 44"/>
                <a:gd name="T9" fmla="*/ 37 h 38"/>
                <a:gd name="T10" fmla="*/ 13 w 44"/>
                <a:gd name="T11" fmla="*/ 37 h 38"/>
                <a:gd name="T12" fmla="*/ 13 w 44"/>
                <a:gd name="T13" fmla="*/ 38 h 38"/>
                <a:gd name="T14" fmla="*/ 0 w 44"/>
                <a:gd name="T15" fmla="*/ 38 h 38"/>
                <a:gd name="T16" fmla="*/ 0 w 44"/>
                <a:gd name="T17" fmla="*/ 37 h 38"/>
                <a:gd name="T18" fmla="*/ 4 w 44"/>
                <a:gd name="T19" fmla="*/ 36 h 38"/>
                <a:gd name="T20" fmla="*/ 7 w 44"/>
                <a:gd name="T21" fmla="*/ 31 h 38"/>
                <a:gd name="T22" fmla="*/ 22 w 44"/>
                <a:gd name="T23" fmla="*/ 0 h 38"/>
                <a:gd name="T24" fmla="*/ 23 w 44"/>
                <a:gd name="T25" fmla="*/ 0 h 38"/>
                <a:gd name="T26" fmla="*/ 37 w 44"/>
                <a:gd name="T27" fmla="*/ 31 h 38"/>
                <a:gd name="T28" fmla="*/ 40 w 44"/>
                <a:gd name="T29" fmla="*/ 36 h 38"/>
                <a:gd name="T30" fmla="*/ 44 w 44"/>
                <a:gd name="T31" fmla="*/ 37 h 38"/>
                <a:gd name="T32" fmla="*/ 44 w 44"/>
                <a:gd name="T33" fmla="*/ 38 h 38"/>
                <a:gd name="T34" fmla="*/ 28 w 44"/>
                <a:gd name="T35" fmla="*/ 38 h 38"/>
                <a:gd name="T36" fmla="*/ 28 w 44"/>
                <a:gd name="T37" fmla="*/ 37 h 38"/>
                <a:gd name="T38" fmla="*/ 31 w 44"/>
                <a:gd name="T39" fmla="*/ 37 h 38"/>
                <a:gd name="T40" fmla="*/ 32 w 44"/>
                <a:gd name="T41" fmla="*/ 35 h 38"/>
                <a:gd name="T42" fmla="*/ 31 w 44"/>
                <a:gd name="T43" fmla="*/ 31 h 38"/>
                <a:gd name="T44" fmla="*/ 28 w 44"/>
                <a:gd name="T45" fmla="*/ 26 h 38"/>
                <a:gd name="T46" fmla="*/ 27 w 44"/>
                <a:gd name="T47" fmla="*/ 24 h 38"/>
                <a:gd name="T48" fmla="*/ 20 w 44"/>
                <a:gd name="T49" fmla="*/ 9 h 38"/>
                <a:gd name="T50" fmla="*/ 13 w 44"/>
                <a:gd name="T51" fmla="*/ 24 h 38"/>
                <a:gd name="T52" fmla="*/ 27 w 44"/>
                <a:gd name="T53" fmla="*/ 2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4" h="38">
                  <a:moveTo>
                    <a:pt x="28" y="26"/>
                  </a:moveTo>
                  <a:cubicBezTo>
                    <a:pt x="12" y="26"/>
                    <a:pt x="12" y="26"/>
                    <a:pt x="12" y="26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9" y="33"/>
                    <a:pt x="8" y="34"/>
                    <a:pt x="8" y="35"/>
                  </a:cubicBezTo>
                  <a:cubicBezTo>
                    <a:pt x="8" y="36"/>
                    <a:pt x="9" y="36"/>
                    <a:pt x="9" y="37"/>
                  </a:cubicBezTo>
                  <a:cubicBezTo>
                    <a:pt x="10" y="37"/>
                    <a:pt x="11" y="37"/>
                    <a:pt x="13" y="37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2" y="37"/>
                    <a:pt x="3" y="37"/>
                    <a:pt x="4" y="36"/>
                  </a:cubicBezTo>
                  <a:cubicBezTo>
                    <a:pt x="5" y="35"/>
                    <a:pt x="6" y="34"/>
                    <a:pt x="7" y="3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8" y="34"/>
                    <a:pt x="39" y="35"/>
                    <a:pt x="40" y="36"/>
                  </a:cubicBezTo>
                  <a:cubicBezTo>
                    <a:pt x="41" y="37"/>
                    <a:pt x="42" y="37"/>
                    <a:pt x="44" y="37"/>
                  </a:cubicBezTo>
                  <a:cubicBezTo>
                    <a:pt x="44" y="38"/>
                    <a:pt x="44" y="38"/>
                    <a:pt x="44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29" y="37"/>
                    <a:pt x="31" y="37"/>
                    <a:pt x="31" y="37"/>
                  </a:cubicBezTo>
                  <a:cubicBezTo>
                    <a:pt x="32" y="36"/>
                    <a:pt x="32" y="36"/>
                    <a:pt x="32" y="35"/>
                  </a:cubicBezTo>
                  <a:cubicBezTo>
                    <a:pt x="32" y="34"/>
                    <a:pt x="32" y="33"/>
                    <a:pt x="31" y="31"/>
                  </a:cubicBezTo>
                  <a:lnTo>
                    <a:pt x="28" y="26"/>
                  </a:lnTo>
                  <a:close/>
                  <a:moveTo>
                    <a:pt x="27" y="24"/>
                  </a:moveTo>
                  <a:cubicBezTo>
                    <a:pt x="20" y="9"/>
                    <a:pt x="20" y="9"/>
                    <a:pt x="20" y="9"/>
                  </a:cubicBezTo>
                  <a:cubicBezTo>
                    <a:pt x="13" y="24"/>
                    <a:pt x="13" y="24"/>
                    <a:pt x="13" y="24"/>
                  </a:cubicBezTo>
                  <a:lnTo>
                    <a:pt x="27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solidFill>
                  <a:srgbClr val="FF0000"/>
                </a:solidFill>
                <a:latin typeface="Microsoft YaHei Regular"/>
              </a:endParaRPr>
            </a:p>
          </p:txBody>
        </p:sp>
        <p:sp>
          <p:nvSpPr>
            <p:cNvPr id="56" name="Freeform 29">
              <a:extLst>
                <a:ext uri="{FF2B5EF4-FFF2-40B4-BE49-F238E27FC236}">
                  <a16:creationId xmlns="" xmlns:a16="http://schemas.microsoft.com/office/drawing/2014/main" id="{8D56E818-F198-EF45-9B59-8A2E11398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326"/>
              <a:ext cx="84" cy="73"/>
            </a:xfrm>
            <a:custGeom>
              <a:avLst/>
              <a:gdLst>
                <a:gd name="T0" fmla="*/ 29 w 44"/>
                <a:gd name="T1" fmla="*/ 1 h 38"/>
                <a:gd name="T2" fmla="*/ 29 w 44"/>
                <a:gd name="T3" fmla="*/ 0 h 38"/>
                <a:gd name="T4" fmla="*/ 44 w 44"/>
                <a:gd name="T5" fmla="*/ 0 h 38"/>
                <a:gd name="T6" fmla="*/ 44 w 44"/>
                <a:gd name="T7" fmla="*/ 1 h 38"/>
                <a:gd name="T8" fmla="*/ 42 w 44"/>
                <a:gd name="T9" fmla="*/ 1 h 38"/>
                <a:gd name="T10" fmla="*/ 38 w 44"/>
                <a:gd name="T11" fmla="*/ 3 h 38"/>
                <a:gd name="T12" fmla="*/ 38 w 44"/>
                <a:gd name="T13" fmla="*/ 7 h 38"/>
                <a:gd name="T14" fmla="*/ 38 w 44"/>
                <a:gd name="T15" fmla="*/ 22 h 38"/>
                <a:gd name="T16" fmla="*/ 36 w 44"/>
                <a:gd name="T17" fmla="*/ 31 h 38"/>
                <a:gd name="T18" fmla="*/ 32 w 44"/>
                <a:gd name="T19" fmla="*/ 36 h 38"/>
                <a:gd name="T20" fmla="*/ 22 w 44"/>
                <a:gd name="T21" fmla="*/ 38 h 38"/>
                <a:gd name="T22" fmla="*/ 12 w 44"/>
                <a:gd name="T23" fmla="*/ 36 h 38"/>
                <a:gd name="T24" fmla="*/ 7 w 44"/>
                <a:gd name="T25" fmla="*/ 30 h 38"/>
                <a:gd name="T26" fmla="*/ 6 w 44"/>
                <a:gd name="T27" fmla="*/ 21 h 38"/>
                <a:gd name="T28" fmla="*/ 6 w 44"/>
                <a:gd name="T29" fmla="*/ 7 h 38"/>
                <a:gd name="T30" fmla="*/ 5 w 44"/>
                <a:gd name="T31" fmla="*/ 2 h 38"/>
                <a:gd name="T32" fmla="*/ 1 w 44"/>
                <a:gd name="T33" fmla="*/ 1 h 38"/>
                <a:gd name="T34" fmla="*/ 0 w 44"/>
                <a:gd name="T35" fmla="*/ 1 h 38"/>
                <a:gd name="T36" fmla="*/ 0 w 44"/>
                <a:gd name="T37" fmla="*/ 0 h 38"/>
                <a:gd name="T38" fmla="*/ 18 w 44"/>
                <a:gd name="T39" fmla="*/ 0 h 38"/>
                <a:gd name="T40" fmla="*/ 18 w 44"/>
                <a:gd name="T41" fmla="*/ 1 h 38"/>
                <a:gd name="T42" fmla="*/ 16 w 44"/>
                <a:gd name="T43" fmla="*/ 1 h 38"/>
                <a:gd name="T44" fmla="*/ 12 w 44"/>
                <a:gd name="T45" fmla="*/ 3 h 38"/>
                <a:gd name="T46" fmla="*/ 12 w 44"/>
                <a:gd name="T47" fmla="*/ 7 h 38"/>
                <a:gd name="T48" fmla="*/ 12 w 44"/>
                <a:gd name="T49" fmla="*/ 23 h 38"/>
                <a:gd name="T50" fmla="*/ 12 w 44"/>
                <a:gd name="T51" fmla="*/ 28 h 38"/>
                <a:gd name="T52" fmla="*/ 14 w 44"/>
                <a:gd name="T53" fmla="*/ 32 h 38"/>
                <a:gd name="T54" fmla="*/ 17 w 44"/>
                <a:gd name="T55" fmla="*/ 35 h 38"/>
                <a:gd name="T56" fmla="*/ 22 w 44"/>
                <a:gd name="T57" fmla="*/ 36 h 38"/>
                <a:gd name="T58" fmla="*/ 29 w 44"/>
                <a:gd name="T59" fmla="*/ 34 h 38"/>
                <a:gd name="T60" fmla="*/ 34 w 44"/>
                <a:gd name="T61" fmla="*/ 30 h 38"/>
                <a:gd name="T62" fmla="*/ 35 w 44"/>
                <a:gd name="T63" fmla="*/ 22 h 38"/>
                <a:gd name="T64" fmla="*/ 35 w 44"/>
                <a:gd name="T65" fmla="*/ 7 h 38"/>
                <a:gd name="T66" fmla="*/ 34 w 44"/>
                <a:gd name="T67" fmla="*/ 2 h 38"/>
                <a:gd name="T68" fmla="*/ 31 w 44"/>
                <a:gd name="T69" fmla="*/ 1 h 38"/>
                <a:gd name="T70" fmla="*/ 29 w 44"/>
                <a:gd name="T71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38">
                  <a:moveTo>
                    <a:pt x="29" y="1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0" y="1"/>
                    <a:pt x="39" y="2"/>
                    <a:pt x="38" y="3"/>
                  </a:cubicBezTo>
                  <a:cubicBezTo>
                    <a:pt x="38" y="3"/>
                    <a:pt x="38" y="5"/>
                    <a:pt x="38" y="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6"/>
                    <a:pt x="37" y="29"/>
                    <a:pt x="36" y="31"/>
                  </a:cubicBezTo>
                  <a:cubicBezTo>
                    <a:pt x="36" y="33"/>
                    <a:pt x="34" y="34"/>
                    <a:pt x="32" y="36"/>
                  </a:cubicBezTo>
                  <a:cubicBezTo>
                    <a:pt x="29" y="37"/>
                    <a:pt x="26" y="38"/>
                    <a:pt x="22" y="38"/>
                  </a:cubicBezTo>
                  <a:cubicBezTo>
                    <a:pt x="17" y="38"/>
                    <a:pt x="14" y="37"/>
                    <a:pt x="12" y="36"/>
                  </a:cubicBezTo>
                  <a:cubicBezTo>
                    <a:pt x="9" y="35"/>
                    <a:pt x="8" y="33"/>
                    <a:pt x="7" y="30"/>
                  </a:cubicBezTo>
                  <a:cubicBezTo>
                    <a:pt x="6" y="29"/>
                    <a:pt x="6" y="26"/>
                    <a:pt x="6" y="2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4" y="1"/>
                    <a:pt x="13" y="2"/>
                    <a:pt x="12" y="3"/>
                  </a:cubicBezTo>
                  <a:cubicBezTo>
                    <a:pt x="12" y="3"/>
                    <a:pt x="12" y="5"/>
                    <a:pt x="12" y="7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6"/>
                    <a:pt x="12" y="28"/>
                  </a:cubicBezTo>
                  <a:cubicBezTo>
                    <a:pt x="12" y="30"/>
                    <a:pt x="13" y="31"/>
                    <a:pt x="14" y="32"/>
                  </a:cubicBezTo>
                  <a:cubicBezTo>
                    <a:pt x="14" y="33"/>
                    <a:pt x="15" y="34"/>
                    <a:pt x="17" y="35"/>
                  </a:cubicBezTo>
                  <a:cubicBezTo>
                    <a:pt x="18" y="35"/>
                    <a:pt x="20" y="36"/>
                    <a:pt x="22" y="36"/>
                  </a:cubicBezTo>
                  <a:cubicBezTo>
                    <a:pt x="25" y="36"/>
                    <a:pt x="27" y="35"/>
                    <a:pt x="29" y="34"/>
                  </a:cubicBezTo>
                  <a:cubicBezTo>
                    <a:pt x="32" y="33"/>
                    <a:pt x="33" y="32"/>
                    <a:pt x="34" y="30"/>
                  </a:cubicBezTo>
                  <a:cubicBezTo>
                    <a:pt x="35" y="28"/>
                    <a:pt x="35" y="26"/>
                    <a:pt x="35" y="22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4"/>
                    <a:pt x="35" y="3"/>
                    <a:pt x="34" y="2"/>
                  </a:cubicBezTo>
                  <a:cubicBezTo>
                    <a:pt x="33" y="1"/>
                    <a:pt x="32" y="1"/>
                    <a:pt x="31" y="1"/>
                  </a:cubicBezTo>
                  <a:lnTo>
                    <a:pt x="2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solidFill>
                  <a:srgbClr val="FF0000"/>
                </a:solidFill>
                <a:latin typeface="Microsoft YaHei Regular"/>
              </a:endParaRPr>
            </a:p>
          </p:txBody>
        </p:sp>
        <p:sp>
          <p:nvSpPr>
            <p:cNvPr id="57" name="Freeform 30">
              <a:extLst>
                <a:ext uri="{FF2B5EF4-FFF2-40B4-BE49-F238E27FC236}">
                  <a16:creationId xmlns="" xmlns:a16="http://schemas.microsoft.com/office/drawing/2014/main" id="{8EFA1B01-633A-AF4C-8CE2-85DBF1DE4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2326"/>
              <a:ext cx="85" cy="73"/>
            </a:xfrm>
            <a:custGeom>
              <a:avLst/>
              <a:gdLst>
                <a:gd name="T0" fmla="*/ 0 w 45"/>
                <a:gd name="T1" fmla="*/ 0 h 38"/>
                <a:gd name="T2" fmla="*/ 11 w 45"/>
                <a:gd name="T3" fmla="*/ 0 h 38"/>
                <a:gd name="T4" fmla="*/ 36 w 45"/>
                <a:gd name="T5" fmla="*/ 28 h 38"/>
                <a:gd name="T6" fmla="*/ 36 w 45"/>
                <a:gd name="T7" fmla="*/ 6 h 38"/>
                <a:gd name="T8" fmla="*/ 35 w 45"/>
                <a:gd name="T9" fmla="*/ 2 h 38"/>
                <a:gd name="T10" fmla="*/ 32 w 45"/>
                <a:gd name="T11" fmla="*/ 1 h 38"/>
                <a:gd name="T12" fmla="*/ 30 w 45"/>
                <a:gd name="T13" fmla="*/ 1 h 38"/>
                <a:gd name="T14" fmla="*/ 30 w 45"/>
                <a:gd name="T15" fmla="*/ 0 h 38"/>
                <a:gd name="T16" fmla="*/ 45 w 45"/>
                <a:gd name="T17" fmla="*/ 0 h 38"/>
                <a:gd name="T18" fmla="*/ 45 w 45"/>
                <a:gd name="T19" fmla="*/ 1 h 38"/>
                <a:gd name="T20" fmla="*/ 43 w 45"/>
                <a:gd name="T21" fmla="*/ 1 h 38"/>
                <a:gd name="T22" fmla="*/ 39 w 45"/>
                <a:gd name="T23" fmla="*/ 2 h 38"/>
                <a:gd name="T24" fmla="*/ 39 w 45"/>
                <a:gd name="T25" fmla="*/ 6 h 38"/>
                <a:gd name="T26" fmla="*/ 39 w 45"/>
                <a:gd name="T27" fmla="*/ 38 h 38"/>
                <a:gd name="T28" fmla="*/ 38 w 45"/>
                <a:gd name="T29" fmla="*/ 38 h 38"/>
                <a:gd name="T30" fmla="*/ 10 w 45"/>
                <a:gd name="T31" fmla="*/ 8 h 38"/>
                <a:gd name="T32" fmla="*/ 10 w 45"/>
                <a:gd name="T33" fmla="*/ 31 h 38"/>
                <a:gd name="T34" fmla="*/ 11 w 45"/>
                <a:gd name="T35" fmla="*/ 35 h 38"/>
                <a:gd name="T36" fmla="*/ 15 w 45"/>
                <a:gd name="T37" fmla="*/ 36 h 38"/>
                <a:gd name="T38" fmla="*/ 16 w 45"/>
                <a:gd name="T39" fmla="*/ 36 h 38"/>
                <a:gd name="T40" fmla="*/ 16 w 45"/>
                <a:gd name="T41" fmla="*/ 37 h 38"/>
                <a:gd name="T42" fmla="*/ 2 w 45"/>
                <a:gd name="T43" fmla="*/ 37 h 38"/>
                <a:gd name="T44" fmla="*/ 2 w 45"/>
                <a:gd name="T45" fmla="*/ 36 h 38"/>
                <a:gd name="T46" fmla="*/ 3 w 45"/>
                <a:gd name="T47" fmla="*/ 36 h 38"/>
                <a:gd name="T48" fmla="*/ 7 w 45"/>
                <a:gd name="T49" fmla="*/ 35 h 38"/>
                <a:gd name="T50" fmla="*/ 8 w 45"/>
                <a:gd name="T51" fmla="*/ 31 h 38"/>
                <a:gd name="T52" fmla="*/ 8 w 45"/>
                <a:gd name="T53" fmla="*/ 5 h 38"/>
                <a:gd name="T54" fmla="*/ 5 w 45"/>
                <a:gd name="T55" fmla="*/ 2 h 38"/>
                <a:gd name="T56" fmla="*/ 2 w 45"/>
                <a:gd name="T57" fmla="*/ 1 h 38"/>
                <a:gd name="T58" fmla="*/ 0 w 45"/>
                <a:gd name="T59" fmla="*/ 1 h 38"/>
                <a:gd name="T60" fmla="*/ 0 w 45"/>
                <a:gd name="T6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" h="38">
                  <a:moveTo>
                    <a:pt x="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4"/>
                    <a:pt x="36" y="3"/>
                    <a:pt x="35" y="2"/>
                  </a:cubicBezTo>
                  <a:cubicBezTo>
                    <a:pt x="34" y="1"/>
                    <a:pt x="33" y="1"/>
                    <a:pt x="32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1" y="1"/>
                    <a:pt x="40" y="2"/>
                    <a:pt x="39" y="2"/>
                  </a:cubicBezTo>
                  <a:cubicBezTo>
                    <a:pt x="39" y="3"/>
                    <a:pt x="39" y="4"/>
                    <a:pt x="39" y="6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3"/>
                    <a:pt x="11" y="35"/>
                    <a:pt x="11" y="35"/>
                  </a:cubicBezTo>
                  <a:cubicBezTo>
                    <a:pt x="12" y="36"/>
                    <a:pt x="13" y="36"/>
                    <a:pt x="15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5" y="36"/>
                    <a:pt x="6" y="36"/>
                    <a:pt x="7" y="35"/>
                  </a:cubicBezTo>
                  <a:cubicBezTo>
                    <a:pt x="8" y="34"/>
                    <a:pt x="8" y="33"/>
                    <a:pt x="8" y="3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4" y="2"/>
                    <a:pt x="4" y="2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solidFill>
                  <a:srgbClr val="FF0000"/>
                </a:solidFill>
                <a:latin typeface="Microsoft YaHei Regular"/>
              </a:endParaRPr>
            </a:p>
          </p:txBody>
        </p:sp>
        <p:sp>
          <p:nvSpPr>
            <p:cNvPr id="58" name="Freeform 31">
              <a:extLst>
                <a:ext uri="{FF2B5EF4-FFF2-40B4-BE49-F238E27FC236}">
                  <a16:creationId xmlns="" xmlns:a16="http://schemas.microsoft.com/office/drawing/2014/main" id="{02F2D4F2-9F56-6E46-A764-AD1507616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5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5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4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5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solidFill>
                  <a:srgbClr val="FF0000"/>
                </a:solidFill>
                <a:latin typeface="Microsoft YaHei Regular"/>
              </a:endParaRPr>
            </a:p>
          </p:txBody>
        </p:sp>
        <p:sp>
          <p:nvSpPr>
            <p:cNvPr id="59" name="Freeform 32">
              <a:extLst>
                <a:ext uri="{FF2B5EF4-FFF2-40B4-BE49-F238E27FC236}">
                  <a16:creationId xmlns="" xmlns:a16="http://schemas.microsoft.com/office/drawing/2014/main" id="{6AA508A5-E0D0-8149-9073-C0C677B34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2326"/>
              <a:ext cx="84" cy="73"/>
            </a:xfrm>
            <a:custGeom>
              <a:avLst/>
              <a:gdLst>
                <a:gd name="T0" fmla="*/ 44 w 44"/>
                <a:gd name="T1" fmla="*/ 0 h 38"/>
                <a:gd name="T2" fmla="*/ 44 w 44"/>
                <a:gd name="T3" fmla="*/ 1 h 38"/>
                <a:gd name="T4" fmla="*/ 41 w 44"/>
                <a:gd name="T5" fmla="*/ 2 h 38"/>
                <a:gd name="T6" fmla="*/ 38 w 44"/>
                <a:gd name="T7" fmla="*/ 6 h 38"/>
                <a:gd name="T8" fmla="*/ 23 w 44"/>
                <a:gd name="T9" fmla="*/ 38 h 38"/>
                <a:gd name="T10" fmla="*/ 22 w 44"/>
                <a:gd name="T11" fmla="*/ 38 h 38"/>
                <a:gd name="T12" fmla="*/ 7 w 44"/>
                <a:gd name="T13" fmla="*/ 6 h 38"/>
                <a:gd name="T14" fmla="*/ 5 w 44"/>
                <a:gd name="T15" fmla="*/ 3 h 38"/>
                <a:gd name="T16" fmla="*/ 3 w 44"/>
                <a:gd name="T17" fmla="*/ 2 h 38"/>
                <a:gd name="T18" fmla="*/ 0 w 44"/>
                <a:gd name="T19" fmla="*/ 1 h 38"/>
                <a:gd name="T20" fmla="*/ 0 w 44"/>
                <a:gd name="T21" fmla="*/ 0 h 38"/>
                <a:gd name="T22" fmla="*/ 17 w 44"/>
                <a:gd name="T23" fmla="*/ 0 h 38"/>
                <a:gd name="T24" fmla="*/ 17 w 44"/>
                <a:gd name="T25" fmla="*/ 1 h 38"/>
                <a:gd name="T26" fmla="*/ 13 w 44"/>
                <a:gd name="T27" fmla="*/ 2 h 38"/>
                <a:gd name="T28" fmla="*/ 13 w 44"/>
                <a:gd name="T29" fmla="*/ 4 h 38"/>
                <a:gd name="T30" fmla="*/ 14 w 44"/>
                <a:gd name="T31" fmla="*/ 8 h 38"/>
                <a:gd name="T32" fmla="*/ 24 w 44"/>
                <a:gd name="T33" fmla="*/ 30 h 38"/>
                <a:gd name="T34" fmla="*/ 34 w 44"/>
                <a:gd name="T35" fmla="*/ 8 h 38"/>
                <a:gd name="T36" fmla="*/ 36 w 44"/>
                <a:gd name="T37" fmla="*/ 4 h 38"/>
                <a:gd name="T38" fmla="*/ 35 w 44"/>
                <a:gd name="T39" fmla="*/ 2 h 38"/>
                <a:gd name="T40" fmla="*/ 32 w 44"/>
                <a:gd name="T41" fmla="*/ 1 h 38"/>
                <a:gd name="T42" fmla="*/ 31 w 44"/>
                <a:gd name="T43" fmla="*/ 1 h 38"/>
                <a:gd name="T44" fmla="*/ 31 w 44"/>
                <a:gd name="T45" fmla="*/ 0 h 38"/>
                <a:gd name="T46" fmla="*/ 44 w 44"/>
                <a:gd name="T4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4" h="38">
                  <a:moveTo>
                    <a:pt x="44" y="0"/>
                  </a:move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1" y="2"/>
                    <a:pt x="41" y="2"/>
                  </a:cubicBezTo>
                  <a:cubicBezTo>
                    <a:pt x="39" y="3"/>
                    <a:pt x="39" y="5"/>
                    <a:pt x="38" y="6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4"/>
                    <a:pt x="5" y="3"/>
                    <a:pt x="5" y="3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3" y="1"/>
                    <a:pt x="2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3" y="2"/>
                    <a:pt x="13" y="3"/>
                    <a:pt x="13" y="4"/>
                  </a:cubicBezTo>
                  <a:cubicBezTo>
                    <a:pt x="13" y="4"/>
                    <a:pt x="13" y="6"/>
                    <a:pt x="14" y="8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5" y="6"/>
                    <a:pt x="36" y="5"/>
                    <a:pt x="36" y="4"/>
                  </a:cubicBezTo>
                  <a:cubicBezTo>
                    <a:pt x="36" y="3"/>
                    <a:pt x="35" y="3"/>
                    <a:pt x="35" y="2"/>
                  </a:cubicBezTo>
                  <a:cubicBezTo>
                    <a:pt x="34" y="2"/>
                    <a:pt x="33" y="1"/>
                    <a:pt x="32" y="1"/>
                  </a:cubicBezTo>
                  <a:cubicBezTo>
                    <a:pt x="32" y="1"/>
                    <a:pt x="31" y="1"/>
                    <a:pt x="31" y="1"/>
                  </a:cubicBezTo>
                  <a:cubicBezTo>
                    <a:pt x="31" y="0"/>
                    <a:pt x="31" y="0"/>
                    <a:pt x="31" y="0"/>
                  </a:cubicBezTo>
                  <a:lnTo>
                    <a:pt x="4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solidFill>
                  <a:srgbClr val="FF0000"/>
                </a:solidFill>
                <a:latin typeface="Microsoft YaHei Regular"/>
              </a:endParaRPr>
            </a:p>
          </p:txBody>
        </p:sp>
        <p:sp>
          <p:nvSpPr>
            <p:cNvPr id="60" name="Freeform 33">
              <a:extLst>
                <a:ext uri="{FF2B5EF4-FFF2-40B4-BE49-F238E27FC236}">
                  <a16:creationId xmlns="" xmlns:a16="http://schemas.microsoft.com/office/drawing/2014/main" id="{C10C028B-2823-594F-BDFC-8933A522A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326"/>
              <a:ext cx="66" cy="71"/>
            </a:xfrm>
            <a:custGeom>
              <a:avLst/>
              <a:gdLst>
                <a:gd name="T0" fmla="*/ 12 w 35"/>
                <a:gd name="T1" fmla="*/ 2 h 37"/>
                <a:gd name="T2" fmla="*/ 12 w 35"/>
                <a:gd name="T3" fmla="*/ 17 h 37"/>
                <a:gd name="T4" fmla="*/ 21 w 35"/>
                <a:gd name="T5" fmla="*/ 17 h 37"/>
                <a:gd name="T6" fmla="*/ 26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7 w 35"/>
                <a:gd name="T17" fmla="*/ 21 h 37"/>
                <a:gd name="T18" fmla="*/ 25 w 35"/>
                <a:gd name="T19" fmla="*/ 19 h 37"/>
                <a:gd name="T20" fmla="*/ 21 w 35"/>
                <a:gd name="T21" fmla="*/ 19 h 37"/>
                <a:gd name="T22" fmla="*/ 12 w 35"/>
                <a:gd name="T23" fmla="*/ 19 h 37"/>
                <a:gd name="T24" fmla="*/ 12 w 35"/>
                <a:gd name="T25" fmla="*/ 31 h 37"/>
                <a:gd name="T26" fmla="*/ 12 w 35"/>
                <a:gd name="T27" fmla="*/ 34 h 37"/>
                <a:gd name="T28" fmla="*/ 13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2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2 w 35"/>
                <a:gd name="T49" fmla="*/ 36 h 37"/>
                <a:gd name="T50" fmla="*/ 4 w 35"/>
                <a:gd name="T51" fmla="*/ 36 h 37"/>
                <a:gd name="T52" fmla="*/ 6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2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2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30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2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7"/>
                    <a:pt x="25" y="16"/>
                    <a:pt x="26" y="16"/>
                  </a:cubicBezTo>
                  <a:cubicBezTo>
                    <a:pt x="27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3"/>
                    <a:pt x="27" y="21"/>
                    <a:pt x="27" y="21"/>
                  </a:cubicBezTo>
                  <a:cubicBezTo>
                    <a:pt x="26" y="20"/>
                    <a:pt x="26" y="20"/>
                    <a:pt x="25" y="19"/>
                  </a:cubicBezTo>
                  <a:cubicBezTo>
                    <a:pt x="24" y="19"/>
                    <a:pt x="23" y="19"/>
                    <a:pt x="2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4"/>
                    <a:pt x="13" y="35"/>
                    <a:pt x="13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5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2" y="32"/>
                    <a:pt x="33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4" y="36"/>
                    <a:pt x="4" y="36"/>
                  </a:cubicBezTo>
                  <a:cubicBezTo>
                    <a:pt x="5" y="35"/>
                    <a:pt x="6" y="35"/>
                    <a:pt x="6" y="34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6"/>
                    <a:pt x="30" y="5"/>
                    <a:pt x="30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7" y="2"/>
                    <a:pt x="25" y="2"/>
                    <a:pt x="23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solidFill>
                  <a:srgbClr val="FF0000"/>
                </a:solidFill>
                <a:latin typeface="Microsoft YaHei Regular"/>
              </a:endParaRPr>
            </a:p>
          </p:txBody>
        </p:sp>
        <p:sp>
          <p:nvSpPr>
            <p:cNvPr id="61" name="Freeform 34">
              <a:extLst>
                <a:ext uri="{FF2B5EF4-FFF2-40B4-BE49-F238E27FC236}">
                  <a16:creationId xmlns="" xmlns:a16="http://schemas.microsoft.com/office/drawing/2014/main" id="{CBDE926D-F179-DF44-BE5E-0E1FF3CCEC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07" y="2326"/>
              <a:ext cx="78" cy="71"/>
            </a:xfrm>
            <a:custGeom>
              <a:avLst/>
              <a:gdLst>
                <a:gd name="T0" fmla="*/ 41 w 41"/>
                <a:gd name="T1" fmla="*/ 37 h 37"/>
                <a:gd name="T2" fmla="*/ 30 w 41"/>
                <a:gd name="T3" fmla="*/ 37 h 37"/>
                <a:gd name="T4" fmla="*/ 16 w 41"/>
                <a:gd name="T5" fmla="*/ 20 h 37"/>
                <a:gd name="T6" fmla="*/ 14 w 41"/>
                <a:gd name="T7" fmla="*/ 20 h 37"/>
                <a:gd name="T8" fmla="*/ 13 w 41"/>
                <a:gd name="T9" fmla="*/ 20 h 37"/>
                <a:gd name="T10" fmla="*/ 12 w 41"/>
                <a:gd name="T11" fmla="*/ 20 h 37"/>
                <a:gd name="T12" fmla="*/ 12 w 41"/>
                <a:gd name="T13" fmla="*/ 31 h 37"/>
                <a:gd name="T14" fmla="*/ 13 w 41"/>
                <a:gd name="T15" fmla="*/ 35 h 37"/>
                <a:gd name="T16" fmla="*/ 16 w 41"/>
                <a:gd name="T17" fmla="*/ 36 h 37"/>
                <a:gd name="T18" fmla="*/ 18 w 41"/>
                <a:gd name="T19" fmla="*/ 36 h 37"/>
                <a:gd name="T20" fmla="*/ 18 w 41"/>
                <a:gd name="T21" fmla="*/ 37 h 37"/>
                <a:gd name="T22" fmla="*/ 0 w 41"/>
                <a:gd name="T23" fmla="*/ 37 h 37"/>
                <a:gd name="T24" fmla="*/ 0 w 41"/>
                <a:gd name="T25" fmla="*/ 36 h 37"/>
                <a:gd name="T26" fmla="*/ 2 w 41"/>
                <a:gd name="T27" fmla="*/ 36 h 37"/>
                <a:gd name="T28" fmla="*/ 6 w 41"/>
                <a:gd name="T29" fmla="*/ 35 h 37"/>
                <a:gd name="T30" fmla="*/ 6 w 41"/>
                <a:gd name="T31" fmla="*/ 31 h 37"/>
                <a:gd name="T32" fmla="*/ 6 w 41"/>
                <a:gd name="T33" fmla="*/ 7 h 37"/>
                <a:gd name="T34" fmla="*/ 5 w 41"/>
                <a:gd name="T35" fmla="*/ 2 h 37"/>
                <a:gd name="T36" fmla="*/ 2 w 41"/>
                <a:gd name="T37" fmla="*/ 1 h 37"/>
                <a:gd name="T38" fmla="*/ 0 w 41"/>
                <a:gd name="T39" fmla="*/ 1 h 37"/>
                <a:gd name="T40" fmla="*/ 0 w 41"/>
                <a:gd name="T41" fmla="*/ 0 h 37"/>
                <a:gd name="T42" fmla="*/ 15 w 41"/>
                <a:gd name="T43" fmla="*/ 0 h 37"/>
                <a:gd name="T44" fmla="*/ 25 w 41"/>
                <a:gd name="T45" fmla="*/ 1 h 37"/>
                <a:gd name="T46" fmla="*/ 30 w 41"/>
                <a:gd name="T47" fmla="*/ 4 h 37"/>
                <a:gd name="T48" fmla="*/ 32 w 41"/>
                <a:gd name="T49" fmla="*/ 10 h 37"/>
                <a:gd name="T50" fmla="*/ 30 w 41"/>
                <a:gd name="T51" fmla="*/ 16 h 37"/>
                <a:gd name="T52" fmla="*/ 22 w 41"/>
                <a:gd name="T53" fmla="*/ 19 h 37"/>
                <a:gd name="T54" fmla="*/ 31 w 41"/>
                <a:gd name="T55" fmla="*/ 30 h 37"/>
                <a:gd name="T56" fmla="*/ 36 w 41"/>
                <a:gd name="T57" fmla="*/ 35 h 37"/>
                <a:gd name="T58" fmla="*/ 41 w 41"/>
                <a:gd name="T59" fmla="*/ 36 h 37"/>
                <a:gd name="T60" fmla="*/ 41 w 41"/>
                <a:gd name="T61" fmla="*/ 37 h 37"/>
                <a:gd name="T62" fmla="*/ 12 w 41"/>
                <a:gd name="T63" fmla="*/ 18 h 37"/>
                <a:gd name="T64" fmla="*/ 13 w 41"/>
                <a:gd name="T65" fmla="*/ 18 h 37"/>
                <a:gd name="T66" fmla="*/ 14 w 41"/>
                <a:gd name="T67" fmla="*/ 18 h 37"/>
                <a:gd name="T68" fmla="*/ 23 w 41"/>
                <a:gd name="T69" fmla="*/ 16 h 37"/>
                <a:gd name="T70" fmla="*/ 26 w 41"/>
                <a:gd name="T71" fmla="*/ 10 h 37"/>
                <a:gd name="T72" fmla="*/ 23 w 41"/>
                <a:gd name="T73" fmla="*/ 4 h 37"/>
                <a:gd name="T74" fmla="*/ 17 w 41"/>
                <a:gd name="T75" fmla="*/ 2 h 37"/>
                <a:gd name="T76" fmla="*/ 12 w 41"/>
                <a:gd name="T77" fmla="*/ 3 h 37"/>
                <a:gd name="T78" fmla="*/ 12 w 41"/>
                <a:gd name="T79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1" h="37">
                  <a:moveTo>
                    <a:pt x="41" y="37"/>
                  </a:moveTo>
                  <a:cubicBezTo>
                    <a:pt x="30" y="37"/>
                    <a:pt x="30" y="37"/>
                    <a:pt x="30" y="37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20"/>
                    <a:pt x="14" y="20"/>
                    <a:pt x="14" y="20"/>
                  </a:cubicBezTo>
                  <a:cubicBezTo>
                    <a:pt x="14" y="20"/>
                    <a:pt x="13" y="20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5"/>
                    <a:pt x="13" y="35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20" y="0"/>
                    <a:pt x="23" y="0"/>
                    <a:pt x="25" y="1"/>
                  </a:cubicBezTo>
                  <a:cubicBezTo>
                    <a:pt x="27" y="1"/>
                    <a:pt x="29" y="3"/>
                    <a:pt x="30" y="4"/>
                  </a:cubicBezTo>
                  <a:cubicBezTo>
                    <a:pt x="32" y="6"/>
                    <a:pt x="32" y="7"/>
                    <a:pt x="32" y="10"/>
                  </a:cubicBezTo>
                  <a:cubicBezTo>
                    <a:pt x="32" y="12"/>
                    <a:pt x="32" y="14"/>
                    <a:pt x="30" y="16"/>
                  </a:cubicBezTo>
                  <a:cubicBezTo>
                    <a:pt x="28" y="17"/>
                    <a:pt x="26" y="18"/>
                    <a:pt x="22" y="1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3" y="32"/>
                    <a:pt x="34" y="34"/>
                    <a:pt x="36" y="35"/>
                  </a:cubicBezTo>
                  <a:cubicBezTo>
                    <a:pt x="37" y="36"/>
                    <a:pt x="39" y="36"/>
                    <a:pt x="41" y="36"/>
                  </a:cubicBezTo>
                  <a:lnTo>
                    <a:pt x="41" y="37"/>
                  </a:lnTo>
                  <a:close/>
                  <a:moveTo>
                    <a:pt x="12" y="18"/>
                  </a:moveTo>
                  <a:cubicBezTo>
                    <a:pt x="12" y="18"/>
                    <a:pt x="13" y="18"/>
                    <a:pt x="13" y="18"/>
                  </a:cubicBezTo>
                  <a:cubicBezTo>
                    <a:pt x="13" y="18"/>
                    <a:pt x="14" y="18"/>
                    <a:pt x="14" y="18"/>
                  </a:cubicBezTo>
                  <a:cubicBezTo>
                    <a:pt x="18" y="18"/>
                    <a:pt x="21" y="17"/>
                    <a:pt x="23" y="16"/>
                  </a:cubicBezTo>
                  <a:cubicBezTo>
                    <a:pt x="25" y="14"/>
                    <a:pt x="26" y="12"/>
                    <a:pt x="26" y="10"/>
                  </a:cubicBezTo>
                  <a:cubicBezTo>
                    <a:pt x="26" y="8"/>
                    <a:pt x="25" y="6"/>
                    <a:pt x="23" y="4"/>
                  </a:cubicBezTo>
                  <a:cubicBezTo>
                    <a:pt x="22" y="3"/>
                    <a:pt x="19" y="2"/>
                    <a:pt x="17" y="2"/>
                  </a:cubicBezTo>
                  <a:cubicBezTo>
                    <a:pt x="16" y="2"/>
                    <a:pt x="14" y="2"/>
                    <a:pt x="12" y="3"/>
                  </a:cubicBezTo>
                  <a:lnTo>
                    <a:pt x="1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solidFill>
                  <a:srgbClr val="FF0000"/>
                </a:solidFill>
                <a:latin typeface="Microsoft YaHei Regular"/>
              </a:endParaRPr>
            </a:p>
          </p:txBody>
        </p:sp>
        <p:sp>
          <p:nvSpPr>
            <p:cNvPr id="62" name="Freeform 35">
              <a:extLst>
                <a:ext uri="{FF2B5EF4-FFF2-40B4-BE49-F238E27FC236}">
                  <a16:creationId xmlns="" xmlns:a16="http://schemas.microsoft.com/office/drawing/2014/main" id="{E4F10697-72E2-394E-8CD4-4E9061D0E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2324"/>
              <a:ext cx="52" cy="75"/>
            </a:xfrm>
            <a:custGeom>
              <a:avLst/>
              <a:gdLst>
                <a:gd name="T0" fmla="*/ 24 w 27"/>
                <a:gd name="T1" fmla="*/ 0 h 39"/>
                <a:gd name="T2" fmla="*/ 24 w 27"/>
                <a:gd name="T3" fmla="*/ 13 h 39"/>
                <a:gd name="T4" fmla="*/ 23 w 27"/>
                <a:gd name="T5" fmla="*/ 13 h 39"/>
                <a:gd name="T6" fmla="*/ 21 w 27"/>
                <a:gd name="T7" fmla="*/ 7 h 39"/>
                <a:gd name="T8" fmla="*/ 17 w 27"/>
                <a:gd name="T9" fmla="*/ 4 h 39"/>
                <a:gd name="T10" fmla="*/ 12 w 27"/>
                <a:gd name="T11" fmla="*/ 2 h 39"/>
                <a:gd name="T12" fmla="*/ 7 w 27"/>
                <a:gd name="T13" fmla="*/ 4 h 39"/>
                <a:gd name="T14" fmla="*/ 5 w 27"/>
                <a:gd name="T15" fmla="*/ 8 h 39"/>
                <a:gd name="T16" fmla="*/ 6 w 27"/>
                <a:gd name="T17" fmla="*/ 11 h 39"/>
                <a:gd name="T18" fmla="*/ 15 w 27"/>
                <a:gd name="T19" fmla="*/ 17 h 39"/>
                <a:gd name="T20" fmla="*/ 23 w 27"/>
                <a:gd name="T21" fmla="*/ 21 h 39"/>
                <a:gd name="T22" fmla="*/ 26 w 27"/>
                <a:gd name="T23" fmla="*/ 25 h 39"/>
                <a:gd name="T24" fmla="*/ 27 w 27"/>
                <a:gd name="T25" fmla="*/ 29 h 39"/>
                <a:gd name="T26" fmla="*/ 24 w 27"/>
                <a:gd name="T27" fmla="*/ 36 h 39"/>
                <a:gd name="T28" fmla="*/ 14 w 27"/>
                <a:gd name="T29" fmla="*/ 39 h 39"/>
                <a:gd name="T30" fmla="*/ 11 w 27"/>
                <a:gd name="T31" fmla="*/ 39 h 39"/>
                <a:gd name="T32" fmla="*/ 7 w 27"/>
                <a:gd name="T33" fmla="*/ 38 h 39"/>
                <a:gd name="T34" fmla="*/ 3 w 27"/>
                <a:gd name="T35" fmla="*/ 37 h 39"/>
                <a:gd name="T36" fmla="*/ 2 w 27"/>
                <a:gd name="T37" fmla="*/ 37 h 39"/>
                <a:gd name="T38" fmla="*/ 1 w 27"/>
                <a:gd name="T39" fmla="*/ 39 h 39"/>
                <a:gd name="T40" fmla="*/ 0 w 27"/>
                <a:gd name="T41" fmla="*/ 39 h 39"/>
                <a:gd name="T42" fmla="*/ 0 w 27"/>
                <a:gd name="T43" fmla="*/ 26 h 39"/>
                <a:gd name="T44" fmla="*/ 1 w 27"/>
                <a:gd name="T45" fmla="*/ 26 h 39"/>
                <a:gd name="T46" fmla="*/ 3 w 27"/>
                <a:gd name="T47" fmla="*/ 32 h 39"/>
                <a:gd name="T48" fmla="*/ 8 w 27"/>
                <a:gd name="T49" fmla="*/ 36 h 39"/>
                <a:gd name="T50" fmla="*/ 14 w 27"/>
                <a:gd name="T51" fmla="*/ 37 h 39"/>
                <a:gd name="T52" fmla="*/ 20 w 27"/>
                <a:gd name="T53" fmla="*/ 35 h 39"/>
                <a:gd name="T54" fmla="*/ 22 w 27"/>
                <a:gd name="T55" fmla="*/ 31 h 39"/>
                <a:gd name="T56" fmla="*/ 21 w 27"/>
                <a:gd name="T57" fmla="*/ 28 h 39"/>
                <a:gd name="T58" fmla="*/ 18 w 27"/>
                <a:gd name="T59" fmla="*/ 26 h 39"/>
                <a:gd name="T60" fmla="*/ 12 w 27"/>
                <a:gd name="T61" fmla="*/ 22 h 39"/>
                <a:gd name="T62" fmla="*/ 4 w 27"/>
                <a:gd name="T63" fmla="*/ 18 h 39"/>
                <a:gd name="T64" fmla="*/ 1 w 27"/>
                <a:gd name="T65" fmla="*/ 14 h 39"/>
                <a:gd name="T66" fmla="*/ 0 w 27"/>
                <a:gd name="T67" fmla="*/ 10 h 39"/>
                <a:gd name="T68" fmla="*/ 3 w 27"/>
                <a:gd name="T69" fmla="*/ 3 h 39"/>
                <a:gd name="T70" fmla="*/ 12 w 27"/>
                <a:gd name="T71" fmla="*/ 0 h 39"/>
                <a:gd name="T72" fmla="*/ 19 w 27"/>
                <a:gd name="T73" fmla="*/ 2 h 39"/>
                <a:gd name="T74" fmla="*/ 21 w 27"/>
                <a:gd name="T75" fmla="*/ 2 h 39"/>
                <a:gd name="T76" fmla="*/ 23 w 27"/>
                <a:gd name="T77" fmla="*/ 2 h 39"/>
                <a:gd name="T78" fmla="*/ 23 w 27"/>
                <a:gd name="T79" fmla="*/ 0 h 39"/>
                <a:gd name="T80" fmla="*/ 24 w 27"/>
                <a:gd name="T8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" h="39">
                  <a:moveTo>
                    <a:pt x="24" y="0"/>
                  </a:moveTo>
                  <a:cubicBezTo>
                    <a:pt x="24" y="13"/>
                    <a:pt x="24" y="13"/>
                    <a:pt x="24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1"/>
                    <a:pt x="22" y="9"/>
                    <a:pt x="21" y="7"/>
                  </a:cubicBezTo>
                  <a:cubicBezTo>
                    <a:pt x="20" y="6"/>
                    <a:pt x="19" y="5"/>
                    <a:pt x="17" y="4"/>
                  </a:cubicBezTo>
                  <a:cubicBezTo>
                    <a:pt x="16" y="3"/>
                    <a:pt x="14" y="2"/>
                    <a:pt x="12" y="2"/>
                  </a:cubicBezTo>
                  <a:cubicBezTo>
                    <a:pt x="10" y="2"/>
                    <a:pt x="8" y="3"/>
                    <a:pt x="7" y="4"/>
                  </a:cubicBezTo>
                  <a:cubicBezTo>
                    <a:pt x="5" y="5"/>
                    <a:pt x="5" y="7"/>
                    <a:pt x="5" y="8"/>
                  </a:cubicBezTo>
                  <a:cubicBezTo>
                    <a:pt x="5" y="9"/>
                    <a:pt x="5" y="10"/>
                    <a:pt x="6" y="11"/>
                  </a:cubicBezTo>
                  <a:cubicBezTo>
                    <a:pt x="7" y="13"/>
                    <a:pt x="10" y="14"/>
                    <a:pt x="15" y="17"/>
                  </a:cubicBezTo>
                  <a:cubicBezTo>
                    <a:pt x="19" y="19"/>
                    <a:pt x="21" y="20"/>
                    <a:pt x="23" y="21"/>
                  </a:cubicBezTo>
                  <a:cubicBezTo>
                    <a:pt x="24" y="22"/>
                    <a:pt x="25" y="23"/>
                    <a:pt x="26" y="25"/>
                  </a:cubicBezTo>
                  <a:cubicBezTo>
                    <a:pt x="27" y="26"/>
                    <a:pt x="27" y="27"/>
                    <a:pt x="27" y="29"/>
                  </a:cubicBezTo>
                  <a:cubicBezTo>
                    <a:pt x="27" y="32"/>
                    <a:pt x="26" y="34"/>
                    <a:pt x="24" y="36"/>
                  </a:cubicBezTo>
                  <a:cubicBezTo>
                    <a:pt x="21" y="38"/>
                    <a:pt x="18" y="39"/>
                    <a:pt x="14" y="39"/>
                  </a:cubicBezTo>
                  <a:cubicBezTo>
                    <a:pt x="13" y="39"/>
                    <a:pt x="12" y="39"/>
                    <a:pt x="11" y="39"/>
                  </a:cubicBezTo>
                  <a:cubicBezTo>
                    <a:pt x="10" y="39"/>
                    <a:pt x="9" y="38"/>
                    <a:pt x="7" y="38"/>
                  </a:cubicBezTo>
                  <a:cubicBezTo>
                    <a:pt x="5" y="37"/>
                    <a:pt x="4" y="37"/>
                    <a:pt x="3" y="37"/>
                  </a:cubicBezTo>
                  <a:cubicBezTo>
                    <a:pt x="3" y="37"/>
                    <a:pt x="2" y="37"/>
                    <a:pt x="2" y="37"/>
                  </a:cubicBezTo>
                  <a:cubicBezTo>
                    <a:pt x="2" y="38"/>
                    <a:pt x="1" y="38"/>
                    <a:pt x="1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2" y="29"/>
                    <a:pt x="3" y="31"/>
                    <a:pt x="3" y="32"/>
                  </a:cubicBezTo>
                  <a:cubicBezTo>
                    <a:pt x="4" y="34"/>
                    <a:pt x="6" y="35"/>
                    <a:pt x="8" y="36"/>
                  </a:cubicBezTo>
                  <a:cubicBezTo>
                    <a:pt x="9" y="37"/>
                    <a:pt x="11" y="37"/>
                    <a:pt x="14" y="37"/>
                  </a:cubicBezTo>
                  <a:cubicBezTo>
                    <a:pt x="16" y="37"/>
                    <a:pt x="18" y="36"/>
                    <a:pt x="20" y="35"/>
                  </a:cubicBezTo>
                  <a:cubicBezTo>
                    <a:pt x="21" y="34"/>
                    <a:pt x="22" y="33"/>
                    <a:pt x="22" y="31"/>
                  </a:cubicBezTo>
                  <a:cubicBezTo>
                    <a:pt x="22" y="30"/>
                    <a:pt x="21" y="29"/>
                    <a:pt x="21" y="28"/>
                  </a:cubicBezTo>
                  <a:cubicBezTo>
                    <a:pt x="20" y="27"/>
                    <a:pt x="20" y="26"/>
                    <a:pt x="18" y="26"/>
                  </a:cubicBezTo>
                  <a:cubicBezTo>
                    <a:pt x="18" y="25"/>
                    <a:pt x="15" y="24"/>
                    <a:pt x="12" y="22"/>
                  </a:cubicBezTo>
                  <a:cubicBezTo>
                    <a:pt x="8" y="20"/>
                    <a:pt x="6" y="19"/>
                    <a:pt x="4" y="18"/>
                  </a:cubicBezTo>
                  <a:cubicBezTo>
                    <a:pt x="3" y="17"/>
                    <a:pt x="2" y="16"/>
                    <a:pt x="1" y="14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0" y="7"/>
                    <a:pt x="1" y="5"/>
                    <a:pt x="3" y="3"/>
                  </a:cubicBezTo>
                  <a:cubicBezTo>
                    <a:pt x="5" y="1"/>
                    <a:pt x="8" y="0"/>
                    <a:pt x="12" y="0"/>
                  </a:cubicBezTo>
                  <a:cubicBezTo>
                    <a:pt x="14" y="0"/>
                    <a:pt x="16" y="1"/>
                    <a:pt x="19" y="2"/>
                  </a:cubicBezTo>
                  <a:cubicBezTo>
                    <a:pt x="20" y="2"/>
                    <a:pt x="21" y="2"/>
                    <a:pt x="21" y="2"/>
                  </a:cubicBezTo>
                  <a:cubicBezTo>
                    <a:pt x="22" y="2"/>
                    <a:pt x="22" y="2"/>
                    <a:pt x="23" y="2"/>
                  </a:cubicBezTo>
                  <a:cubicBezTo>
                    <a:pt x="23" y="2"/>
                    <a:pt x="23" y="1"/>
                    <a:pt x="23" y="0"/>
                  </a:cubicBezTo>
                  <a:lnTo>
                    <a:pt x="2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solidFill>
                  <a:srgbClr val="FF0000"/>
                </a:solidFill>
                <a:latin typeface="Microsoft YaHei Regular"/>
              </a:endParaRPr>
            </a:p>
          </p:txBody>
        </p:sp>
        <p:sp>
          <p:nvSpPr>
            <p:cNvPr id="63" name="Freeform 36">
              <a:extLst>
                <a:ext uri="{FF2B5EF4-FFF2-40B4-BE49-F238E27FC236}">
                  <a16:creationId xmlns="" xmlns:a16="http://schemas.microsoft.com/office/drawing/2014/main" id="{63271DF9-B361-CB49-A806-0AD26A09A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6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5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4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6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solidFill>
                  <a:srgbClr val="FF0000"/>
                </a:solidFill>
                <a:latin typeface="Microsoft YaHei Regular"/>
              </a:endParaRPr>
            </a:p>
          </p:txBody>
        </p:sp>
        <p:sp>
          <p:nvSpPr>
            <p:cNvPr id="64" name="Freeform 37">
              <a:extLst>
                <a:ext uri="{FF2B5EF4-FFF2-40B4-BE49-F238E27FC236}">
                  <a16:creationId xmlns="" xmlns:a16="http://schemas.microsoft.com/office/drawing/2014/main" id="{3FD2C13F-6B37-D24E-BDD3-357637E4C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2326"/>
              <a:ext cx="65" cy="71"/>
            </a:xfrm>
            <a:custGeom>
              <a:avLst/>
              <a:gdLst>
                <a:gd name="T0" fmla="*/ 34 w 34"/>
                <a:gd name="T1" fmla="*/ 0 h 37"/>
                <a:gd name="T2" fmla="*/ 34 w 34"/>
                <a:gd name="T3" fmla="*/ 9 h 37"/>
                <a:gd name="T4" fmla="*/ 33 w 34"/>
                <a:gd name="T5" fmla="*/ 9 h 37"/>
                <a:gd name="T6" fmla="*/ 32 w 34"/>
                <a:gd name="T7" fmla="*/ 5 h 37"/>
                <a:gd name="T8" fmla="*/ 30 w 34"/>
                <a:gd name="T9" fmla="*/ 3 h 37"/>
                <a:gd name="T10" fmla="*/ 26 w 34"/>
                <a:gd name="T11" fmla="*/ 2 h 37"/>
                <a:gd name="T12" fmla="*/ 20 w 34"/>
                <a:gd name="T13" fmla="*/ 2 h 37"/>
                <a:gd name="T14" fmla="*/ 20 w 34"/>
                <a:gd name="T15" fmla="*/ 31 h 37"/>
                <a:gd name="T16" fmla="*/ 21 w 34"/>
                <a:gd name="T17" fmla="*/ 35 h 37"/>
                <a:gd name="T18" fmla="*/ 24 w 34"/>
                <a:gd name="T19" fmla="*/ 36 h 37"/>
                <a:gd name="T20" fmla="*/ 26 w 34"/>
                <a:gd name="T21" fmla="*/ 36 h 37"/>
                <a:gd name="T22" fmla="*/ 26 w 34"/>
                <a:gd name="T23" fmla="*/ 37 h 37"/>
                <a:gd name="T24" fmla="*/ 8 w 34"/>
                <a:gd name="T25" fmla="*/ 37 h 37"/>
                <a:gd name="T26" fmla="*/ 8 w 34"/>
                <a:gd name="T27" fmla="*/ 36 h 37"/>
                <a:gd name="T28" fmla="*/ 10 w 34"/>
                <a:gd name="T29" fmla="*/ 36 h 37"/>
                <a:gd name="T30" fmla="*/ 13 w 34"/>
                <a:gd name="T31" fmla="*/ 35 h 37"/>
                <a:gd name="T32" fmla="*/ 14 w 34"/>
                <a:gd name="T33" fmla="*/ 31 h 37"/>
                <a:gd name="T34" fmla="*/ 14 w 34"/>
                <a:gd name="T35" fmla="*/ 2 h 37"/>
                <a:gd name="T36" fmla="*/ 9 w 34"/>
                <a:gd name="T37" fmla="*/ 2 h 37"/>
                <a:gd name="T38" fmla="*/ 5 w 34"/>
                <a:gd name="T39" fmla="*/ 3 h 37"/>
                <a:gd name="T40" fmla="*/ 2 w 34"/>
                <a:gd name="T41" fmla="*/ 5 h 37"/>
                <a:gd name="T42" fmla="*/ 1 w 34"/>
                <a:gd name="T43" fmla="*/ 9 h 37"/>
                <a:gd name="T44" fmla="*/ 0 w 34"/>
                <a:gd name="T45" fmla="*/ 9 h 37"/>
                <a:gd name="T46" fmla="*/ 0 w 34"/>
                <a:gd name="T47" fmla="*/ 0 h 37"/>
                <a:gd name="T48" fmla="*/ 34 w 34"/>
                <a:gd name="T4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37">
                  <a:moveTo>
                    <a:pt x="34" y="0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7"/>
                    <a:pt x="33" y="6"/>
                    <a:pt x="32" y="5"/>
                  </a:cubicBezTo>
                  <a:cubicBezTo>
                    <a:pt x="32" y="4"/>
                    <a:pt x="31" y="4"/>
                    <a:pt x="30" y="3"/>
                  </a:cubicBezTo>
                  <a:cubicBezTo>
                    <a:pt x="29" y="3"/>
                    <a:pt x="27" y="2"/>
                    <a:pt x="26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3"/>
                    <a:pt x="20" y="35"/>
                    <a:pt x="21" y="35"/>
                  </a:cubicBezTo>
                  <a:cubicBezTo>
                    <a:pt x="21" y="36"/>
                    <a:pt x="23" y="36"/>
                    <a:pt x="24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3" y="36"/>
                    <a:pt x="13" y="35"/>
                  </a:cubicBezTo>
                  <a:cubicBezTo>
                    <a:pt x="14" y="34"/>
                    <a:pt x="14" y="33"/>
                    <a:pt x="14" y="3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7" y="2"/>
                    <a:pt x="6" y="2"/>
                    <a:pt x="5" y="3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1" y="6"/>
                    <a:pt x="1" y="7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solidFill>
                  <a:srgbClr val="FF0000"/>
                </a:solidFill>
                <a:latin typeface="Microsoft YaHei Regular"/>
              </a:endParaRPr>
            </a:p>
          </p:txBody>
        </p:sp>
        <p:sp>
          <p:nvSpPr>
            <p:cNvPr id="65" name="Freeform 38">
              <a:extLst>
                <a:ext uri="{FF2B5EF4-FFF2-40B4-BE49-F238E27FC236}">
                  <a16:creationId xmlns="" xmlns:a16="http://schemas.microsoft.com/office/drawing/2014/main" id="{C1F76318-2B4A-B844-B04B-016FB7DE6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2326"/>
              <a:ext cx="82" cy="71"/>
            </a:xfrm>
            <a:custGeom>
              <a:avLst/>
              <a:gdLst>
                <a:gd name="T0" fmla="*/ 29 w 43"/>
                <a:gd name="T1" fmla="*/ 0 h 37"/>
                <a:gd name="T2" fmla="*/ 43 w 43"/>
                <a:gd name="T3" fmla="*/ 0 h 37"/>
                <a:gd name="T4" fmla="*/ 43 w 43"/>
                <a:gd name="T5" fmla="*/ 1 h 37"/>
                <a:gd name="T6" fmla="*/ 42 w 43"/>
                <a:gd name="T7" fmla="*/ 1 h 37"/>
                <a:gd name="T8" fmla="*/ 40 w 43"/>
                <a:gd name="T9" fmla="*/ 2 h 37"/>
                <a:gd name="T10" fmla="*/ 37 w 43"/>
                <a:gd name="T11" fmla="*/ 3 h 37"/>
                <a:gd name="T12" fmla="*/ 34 w 43"/>
                <a:gd name="T13" fmla="*/ 7 h 37"/>
                <a:gd name="T14" fmla="*/ 24 w 43"/>
                <a:gd name="T15" fmla="*/ 21 h 37"/>
                <a:gd name="T16" fmla="*/ 24 w 43"/>
                <a:gd name="T17" fmla="*/ 31 h 37"/>
                <a:gd name="T18" fmla="*/ 25 w 43"/>
                <a:gd name="T19" fmla="*/ 35 h 37"/>
                <a:gd name="T20" fmla="*/ 29 w 43"/>
                <a:gd name="T21" fmla="*/ 36 h 37"/>
                <a:gd name="T22" fmla="*/ 30 w 43"/>
                <a:gd name="T23" fmla="*/ 36 h 37"/>
                <a:gd name="T24" fmla="*/ 30 w 43"/>
                <a:gd name="T25" fmla="*/ 37 h 37"/>
                <a:gd name="T26" fmla="*/ 13 w 43"/>
                <a:gd name="T27" fmla="*/ 37 h 37"/>
                <a:gd name="T28" fmla="*/ 13 w 43"/>
                <a:gd name="T29" fmla="*/ 36 h 37"/>
                <a:gd name="T30" fmla="*/ 14 w 43"/>
                <a:gd name="T31" fmla="*/ 36 h 37"/>
                <a:gd name="T32" fmla="*/ 18 w 43"/>
                <a:gd name="T33" fmla="*/ 35 h 37"/>
                <a:gd name="T34" fmla="*/ 18 w 43"/>
                <a:gd name="T35" fmla="*/ 31 h 37"/>
                <a:gd name="T36" fmla="*/ 18 w 43"/>
                <a:gd name="T37" fmla="*/ 22 h 37"/>
                <a:gd name="T38" fmla="*/ 7 w 43"/>
                <a:gd name="T39" fmla="*/ 6 h 37"/>
                <a:gd name="T40" fmla="*/ 4 w 43"/>
                <a:gd name="T41" fmla="*/ 3 h 37"/>
                <a:gd name="T42" fmla="*/ 1 w 43"/>
                <a:gd name="T43" fmla="*/ 1 h 37"/>
                <a:gd name="T44" fmla="*/ 0 w 43"/>
                <a:gd name="T45" fmla="*/ 1 h 37"/>
                <a:gd name="T46" fmla="*/ 0 w 43"/>
                <a:gd name="T47" fmla="*/ 0 h 37"/>
                <a:gd name="T48" fmla="*/ 17 w 43"/>
                <a:gd name="T49" fmla="*/ 0 h 37"/>
                <a:gd name="T50" fmla="*/ 17 w 43"/>
                <a:gd name="T51" fmla="*/ 1 h 37"/>
                <a:gd name="T52" fmla="*/ 16 w 43"/>
                <a:gd name="T53" fmla="*/ 1 h 37"/>
                <a:gd name="T54" fmla="*/ 14 w 43"/>
                <a:gd name="T55" fmla="*/ 2 h 37"/>
                <a:gd name="T56" fmla="*/ 13 w 43"/>
                <a:gd name="T57" fmla="*/ 3 h 37"/>
                <a:gd name="T58" fmla="*/ 14 w 43"/>
                <a:gd name="T59" fmla="*/ 7 h 37"/>
                <a:gd name="T60" fmla="*/ 23 w 43"/>
                <a:gd name="T61" fmla="*/ 19 h 37"/>
                <a:gd name="T62" fmla="*/ 31 w 43"/>
                <a:gd name="T63" fmla="*/ 8 h 37"/>
                <a:gd name="T64" fmla="*/ 33 w 43"/>
                <a:gd name="T65" fmla="*/ 4 h 37"/>
                <a:gd name="T66" fmla="*/ 32 w 43"/>
                <a:gd name="T67" fmla="*/ 2 h 37"/>
                <a:gd name="T68" fmla="*/ 31 w 43"/>
                <a:gd name="T69" fmla="*/ 1 h 37"/>
                <a:gd name="T70" fmla="*/ 29 w 43"/>
                <a:gd name="T71" fmla="*/ 1 h 37"/>
                <a:gd name="T72" fmla="*/ 29 w 43"/>
                <a:gd name="T73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3" h="37">
                  <a:moveTo>
                    <a:pt x="29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2" y="1"/>
                    <a:pt x="41" y="1"/>
                    <a:pt x="40" y="2"/>
                  </a:cubicBezTo>
                  <a:cubicBezTo>
                    <a:pt x="39" y="2"/>
                    <a:pt x="38" y="3"/>
                    <a:pt x="37" y="3"/>
                  </a:cubicBezTo>
                  <a:cubicBezTo>
                    <a:pt x="36" y="4"/>
                    <a:pt x="35" y="6"/>
                    <a:pt x="34" y="7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4" y="33"/>
                    <a:pt x="24" y="35"/>
                    <a:pt x="25" y="35"/>
                  </a:cubicBezTo>
                  <a:cubicBezTo>
                    <a:pt x="26" y="36"/>
                    <a:pt x="27" y="36"/>
                    <a:pt x="29" y="36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6" y="36"/>
                    <a:pt x="17" y="36"/>
                    <a:pt x="18" y="35"/>
                  </a:cubicBezTo>
                  <a:cubicBezTo>
                    <a:pt x="18" y="34"/>
                    <a:pt x="18" y="33"/>
                    <a:pt x="18" y="31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5"/>
                    <a:pt x="5" y="3"/>
                    <a:pt x="4" y="3"/>
                  </a:cubicBezTo>
                  <a:cubicBezTo>
                    <a:pt x="4" y="3"/>
                    <a:pt x="3" y="2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5" y="1"/>
                    <a:pt x="14" y="2"/>
                  </a:cubicBezTo>
                  <a:cubicBezTo>
                    <a:pt x="13" y="2"/>
                    <a:pt x="13" y="3"/>
                    <a:pt x="13" y="3"/>
                  </a:cubicBezTo>
                  <a:cubicBezTo>
                    <a:pt x="13" y="4"/>
                    <a:pt x="13" y="5"/>
                    <a:pt x="14" y="7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2" y="6"/>
                    <a:pt x="33" y="5"/>
                    <a:pt x="33" y="4"/>
                  </a:cubicBezTo>
                  <a:cubicBezTo>
                    <a:pt x="33" y="3"/>
                    <a:pt x="33" y="3"/>
                    <a:pt x="32" y="2"/>
                  </a:cubicBezTo>
                  <a:cubicBezTo>
                    <a:pt x="32" y="2"/>
                    <a:pt x="32" y="2"/>
                    <a:pt x="31" y="1"/>
                  </a:cubicBezTo>
                  <a:cubicBezTo>
                    <a:pt x="31" y="1"/>
                    <a:pt x="30" y="1"/>
                    <a:pt x="29" y="1"/>
                  </a:cubicBezTo>
                  <a:lnTo>
                    <a:pt x="2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solidFill>
                  <a:srgbClr val="FF0000"/>
                </a:solidFill>
                <a:latin typeface="Microsoft YaHei Regular"/>
              </a:endParaRPr>
            </a:p>
          </p:txBody>
        </p:sp>
        <p:sp>
          <p:nvSpPr>
            <p:cNvPr id="66" name="Freeform 39">
              <a:extLst>
                <a:ext uri="{FF2B5EF4-FFF2-40B4-BE49-F238E27FC236}">
                  <a16:creationId xmlns="" xmlns:a16="http://schemas.microsoft.com/office/drawing/2014/main" id="{745E4845-EE91-C24D-BAD8-5986AA0C20B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70" y="2324"/>
              <a:ext cx="76" cy="75"/>
            </a:xfrm>
            <a:custGeom>
              <a:avLst/>
              <a:gdLst>
                <a:gd name="T0" fmla="*/ 21 w 40"/>
                <a:gd name="T1" fmla="*/ 0 h 39"/>
                <a:gd name="T2" fmla="*/ 34 w 40"/>
                <a:gd name="T3" fmla="*/ 6 h 39"/>
                <a:gd name="T4" fmla="*/ 40 w 40"/>
                <a:gd name="T5" fmla="*/ 19 h 39"/>
                <a:gd name="T6" fmla="*/ 34 w 40"/>
                <a:gd name="T7" fmla="*/ 34 h 39"/>
                <a:gd name="T8" fmla="*/ 20 w 40"/>
                <a:gd name="T9" fmla="*/ 39 h 39"/>
                <a:gd name="T10" fmla="*/ 6 w 40"/>
                <a:gd name="T11" fmla="*/ 34 h 39"/>
                <a:gd name="T12" fmla="*/ 0 w 40"/>
                <a:gd name="T13" fmla="*/ 20 h 39"/>
                <a:gd name="T14" fmla="*/ 7 w 40"/>
                <a:gd name="T15" fmla="*/ 5 h 39"/>
                <a:gd name="T16" fmla="*/ 21 w 40"/>
                <a:gd name="T17" fmla="*/ 0 h 39"/>
                <a:gd name="T18" fmla="*/ 20 w 40"/>
                <a:gd name="T19" fmla="*/ 2 h 39"/>
                <a:gd name="T20" fmla="*/ 11 w 40"/>
                <a:gd name="T21" fmla="*/ 6 h 39"/>
                <a:gd name="T22" fmla="*/ 7 w 40"/>
                <a:gd name="T23" fmla="*/ 19 h 39"/>
                <a:gd name="T24" fmla="*/ 11 w 40"/>
                <a:gd name="T25" fmla="*/ 33 h 39"/>
                <a:gd name="T26" fmla="*/ 20 w 40"/>
                <a:gd name="T27" fmla="*/ 37 h 39"/>
                <a:gd name="T28" fmla="*/ 30 w 40"/>
                <a:gd name="T29" fmla="*/ 33 h 39"/>
                <a:gd name="T30" fmla="*/ 33 w 40"/>
                <a:gd name="T31" fmla="*/ 20 h 39"/>
                <a:gd name="T32" fmla="*/ 29 w 40"/>
                <a:gd name="T33" fmla="*/ 6 h 39"/>
                <a:gd name="T34" fmla="*/ 20 w 40"/>
                <a:gd name="T35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39">
                  <a:moveTo>
                    <a:pt x="21" y="0"/>
                  </a:moveTo>
                  <a:cubicBezTo>
                    <a:pt x="26" y="0"/>
                    <a:pt x="31" y="2"/>
                    <a:pt x="34" y="6"/>
                  </a:cubicBezTo>
                  <a:cubicBezTo>
                    <a:pt x="38" y="9"/>
                    <a:pt x="40" y="14"/>
                    <a:pt x="40" y="19"/>
                  </a:cubicBezTo>
                  <a:cubicBezTo>
                    <a:pt x="40" y="25"/>
                    <a:pt x="38" y="30"/>
                    <a:pt x="34" y="34"/>
                  </a:cubicBezTo>
                  <a:cubicBezTo>
                    <a:pt x="30" y="37"/>
                    <a:pt x="26" y="39"/>
                    <a:pt x="20" y="39"/>
                  </a:cubicBezTo>
                  <a:cubicBezTo>
                    <a:pt x="14" y="39"/>
                    <a:pt x="10" y="37"/>
                    <a:pt x="6" y="34"/>
                  </a:cubicBezTo>
                  <a:cubicBezTo>
                    <a:pt x="2" y="30"/>
                    <a:pt x="0" y="25"/>
                    <a:pt x="0" y="20"/>
                  </a:cubicBezTo>
                  <a:cubicBezTo>
                    <a:pt x="0" y="14"/>
                    <a:pt x="2" y="9"/>
                    <a:pt x="7" y="5"/>
                  </a:cubicBezTo>
                  <a:cubicBezTo>
                    <a:pt x="11" y="2"/>
                    <a:pt x="15" y="0"/>
                    <a:pt x="21" y="0"/>
                  </a:cubicBezTo>
                  <a:close/>
                  <a:moveTo>
                    <a:pt x="20" y="2"/>
                  </a:moveTo>
                  <a:cubicBezTo>
                    <a:pt x="16" y="2"/>
                    <a:pt x="13" y="3"/>
                    <a:pt x="11" y="6"/>
                  </a:cubicBezTo>
                  <a:cubicBezTo>
                    <a:pt x="8" y="9"/>
                    <a:pt x="7" y="13"/>
                    <a:pt x="7" y="19"/>
                  </a:cubicBezTo>
                  <a:cubicBezTo>
                    <a:pt x="7" y="26"/>
                    <a:pt x="8" y="30"/>
                    <a:pt x="11" y="33"/>
                  </a:cubicBezTo>
                  <a:cubicBezTo>
                    <a:pt x="13" y="36"/>
                    <a:pt x="16" y="37"/>
                    <a:pt x="20" y="37"/>
                  </a:cubicBezTo>
                  <a:cubicBezTo>
                    <a:pt x="24" y="37"/>
                    <a:pt x="27" y="36"/>
                    <a:pt x="30" y="33"/>
                  </a:cubicBezTo>
                  <a:cubicBezTo>
                    <a:pt x="32" y="30"/>
                    <a:pt x="33" y="26"/>
                    <a:pt x="33" y="20"/>
                  </a:cubicBezTo>
                  <a:cubicBezTo>
                    <a:pt x="33" y="14"/>
                    <a:pt x="32" y="9"/>
                    <a:pt x="29" y="6"/>
                  </a:cubicBezTo>
                  <a:cubicBezTo>
                    <a:pt x="27" y="3"/>
                    <a:pt x="24" y="2"/>
                    <a:pt x="2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solidFill>
                  <a:srgbClr val="FF0000"/>
                </a:solidFill>
                <a:latin typeface="Microsoft YaHei Regular"/>
              </a:endParaRPr>
            </a:p>
          </p:txBody>
        </p:sp>
        <p:sp>
          <p:nvSpPr>
            <p:cNvPr id="67" name="Freeform 40">
              <a:extLst>
                <a:ext uri="{FF2B5EF4-FFF2-40B4-BE49-F238E27FC236}">
                  <a16:creationId xmlns="" xmlns:a16="http://schemas.microsoft.com/office/drawing/2014/main" id="{F4B2AD2A-9ABA-BD48-8178-137A305AD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2326"/>
              <a:ext cx="59" cy="71"/>
            </a:xfrm>
            <a:custGeom>
              <a:avLst/>
              <a:gdLst>
                <a:gd name="T0" fmla="*/ 12 w 31"/>
                <a:gd name="T1" fmla="*/ 2 h 37"/>
                <a:gd name="T2" fmla="*/ 12 w 31"/>
                <a:gd name="T3" fmla="*/ 17 h 37"/>
                <a:gd name="T4" fmla="*/ 19 w 31"/>
                <a:gd name="T5" fmla="*/ 17 h 37"/>
                <a:gd name="T6" fmla="*/ 23 w 31"/>
                <a:gd name="T7" fmla="*/ 16 h 37"/>
                <a:gd name="T8" fmla="*/ 25 w 31"/>
                <a:gd name="T9" fmla="*/ 12 h 37"/>
                <a:gd name="T10" fmla="*/ 26 w 31"/>
                <a:gd name="T11" fmla="*/ 12 h 37"/>
                <a:gd name="T12" fmla="*/ 26 w 31"/>
                <a:gd name="T13" fmla="*/ 24 h 37"/>
                <a:gd name="T14" fmla="*/ 25 w 31"/>
                <a:gd name="T15" fmla="*/ 24 h 37"/>
                <a:gd name="T16" fmla="*/ 24 w 31"/>
                <a:gd name="T17" fmla="*/ 21 h 37"/>
                <a:gd name="T18" fmla="*/ 22 w 31"/>
                <a:gd name="T19" fmla="*/ 20 h 37"/>
                <a:gd name="T20" fmla="*/ 19 w 31"/>
                <a:gd name="T21" fmla="*/ 19 h 37"/>
                <a:gd name="T22" fmla="*/ 12 w 31"/>
                <a:gd name="T23" fmla="*/ 19 h 37"/>
                <a:gd name="T24" fmla="*/ 12 w 31"/>
                <a:gd name="T25" fmla="*/ 31 h 37"/>
                <a:gd name="T26" fmla="*/ 12 w 31"/>
                <a:gd name="T27" fmla="*/ 34 h 37"/>
                <a:gd name="T28" fmla="*/ 13 w 31"/>
                <a:gd name="T29" fmla="*/ 36 h 37"/>
                <a:gd name="T30" fmla="*/ 16 w 31"/>
                <a:gd name="T31" fmla="*/ 36 h 37"/>
                <a:gd name="T32" fmla="*/ 18 w 31"/>
                <a:gd name="T33" fmla="*/ 36 h 37"/>
                <a:gd name="T34" fmla="*/ 18 w 31"/>
                <a:gd name="T35" fmla="*/ 37 h 37"/>
                <a:gd name="T36" fmla="*/ 0 w 31"/>
                <a:gd name="T37" fmla="*/ 37 h 37"/>
                <a:gd name="T38" fmla="*/ 0 w 31"/>
                <a:gd name="T39" fmla="*/ 36 h 37"/>
                <a:gd name="T40" fmla="*/ 1 w 31"/>
                <a:gd name="T41" fmla="*/ 36 h 37"/>
                <a:gd name="T42" fmla="*/ 5 w 31"/>
                <a:gd name="T43" fmla="*/ 35 h 37"/>
                <a:gd name="T44" fmla="*/ 6 w 31"/>
                <a:gd name="T45" fmla="*/ 31 h 37"/>
                <a:gd name="T46" fmla="*/ 6 w 31"/>
                <a:gd name="T47" fmla="*/ 7 h 37"/>
                <a:gd name="T48" fmla="*/ 5 w 31"/>
                <a:gd name="T49" fmla="*/ 3 h 37"/>
                <a:gd name="T50" fmla="*/ 4 w 31"/>
                <a:gd name="T51" fmla="*/ 2 h 37"/>
                <a:gd name="T52" fmla="*/ 1 w 31"/>
                <a:gd name="T53" fmla="*/ 1 h 37"/>
                <a:gd name="T54" fmla="*/ 0 w 31"/>
                <a:gd name="T55" fmla="*/ 1 h 37"/>
                <a:gd name="T56" fmla="*/ 0 w 31"/>
                <a:gd name="T57" fmla="*/ 0 h 37"/>
                <a:gd name="T58" fmla="*/ 31 w 31"/>
                <a:gd name="T59" fmla="*/ 0 h 37"/>
                <a:gd name="T60" fmla="*/ 31 w 31"/>
                <a:gd name="T61" fmla="*/ 8 h 37"/>
                <a:gd name="T62" fmla="*/ 30 w 31"/>
                <a:gd name="T63" fmla="*/ 8 h 37"/>
                <a:gd name="T64" fmla="*/ 28 w 31"/>
                <a:gd name="T65" fmla="*/ 4 h 37"/>
                <a:gd name="T66" fmla="*/ 26 w 31"/>
                <a:gd name="T67" fmla="*/ 3 h 37"/>
                <a:gd name="T68" fmla="*/ 21 w 31"/>
                <a:gd name="T69" fmla="*/ 2 h 37"/>
                <a:gd name="T70" fmla="*/ 12 w 31"/>
                <a:gd name="T71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1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21" y="17"/>
                    <a:pt x="22" y="16"/>
                    <a:pt x="23" y="16"/>
                  </a:cubicBezTo>
                  <a:cubicBezTo>
                    <a:pt x="24" y="15"/>
                    <a:pt x="24" y="14"/>
                    <a:pt x="25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3"/>
                    <a:pt x="24" y="22"/>
                    <a:pt x="24" y="21"/>
                  </a:cubicBezTo>
                  <a:cubicBezTo>
                    <a:pt x="24" y="20"/>
                    <a:pt x="23" y="20"/>
                    <a:pt x="22" y="20"/>
                  </a:cubicBezTo>
                  <a:cubicBezTo>
                    <a:pt x="22" y="19"/>
                    <a:pt x="21" y="19"/>
                    <a:pt x="19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5"/>
                    <a:pt x="13" y="35"/>
                    <a:pt x="13" y="36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5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29" y="6"/>
                    <a:pt x="29" y="5"/>
                    <a:pt x="28" y="4"/>
                  </a:cubicBezTo>
                  <a:cubicBezTo>
                    <a:pt x="27" y="4"/>
                    <a:pt x="27" y="3"/>
                    <a:pt x="26" y="3"/>
                  </a:cubicBezTo>
                  <a:cubicBezTo>
                    <a:pt x="25" y="2"/>
                    <a:pt x="23" y="2"/>
                    <a:pt x="21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solidFill>
                  <a:srgbClr val="FF0000"/>
                </a:solidFill>
                <a:latin typeface="Microsoft YaHei Regular"/>
              </a:endParaRPr>
            </a:p>
          </p:txBody>
        </p:sp>
        <p:sp>
          <p:nvSpPr>
            <p:cNvPr id="68" name="Freeform 41">
              <a:extLst>
                <a:ext uri="{FF2B5EF4-FFF2-40B4-BE49-F238E27FC236}">
                  <a16:creationId xmlns="" xmlns:a16="http://schemas.microsoft.com/office/drawing/2014/main" id="{20E0D415-E08B-3B47-BD47-C0D96BFFC88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45" y="2326"/>
              <a:ext cx="59" cy="71"/>
            </a:xfrm>
            <a:custGeom>
              <a:avLst/>
              <a:gdLst>
                <a:gd name="T0" fmla="*/ 11 w 31"/>
                <a:gd name="T1" fmla="*/ 20 h 37"/>
                <a:gd name="T2" fmla="*/ 11 w 31"/>
                <a:gd name="T3" fmla="*/ 31 h 37"/>
                <a:gd name="T4" fmla="*/ 12 w 31"/>
                <a:gd name="T5" fmla="*/ 35 h 37"/>
                <a:gd name="T6" fmla="*/ 16 w 31"/>
                <a:gd name="T7" fmla="*/ 36 h 37"/>
                <a:gd name="T8" fmla="*/ 17 w 31"/>
                <a:gd name="T9" fmla="*/ 36 h 37"/>
                <a:gd name="T10" fmla="*/ 17 w 31"/>
                <a:gd name="T11" fmla="*/ 37 h 37"/>
                <a:gd name="T12" fmla="*/ 0 w 31"/>
                <a:gd name="T13" fmla="*/ 37 h 37"/>
                <a:gd name="T14" fmla="*/ 0 w 31"/>
                <a:gd name="T15" fmla="*/ 36 h 37"/>
                <a:gd name="T16" fmla="*/ 1 w 31"/>
                <a:gd name="T17" fmla="*/ 36 h 37"/>
                <a:gd name="T18" fmla="*/ 5 w 31"/>
                <a:gd name="T19" fmla="*/ 35 h 37"/>
                <a:gd name="T20" fmla="*/ 6 w 31"/>
                <a:gd name="T21" fmla="*/ 31 h 37"/>
                <a:gd name="T22" fmla="*/ 6 w 31"/>
                <a:gd name="T23" fmla="*/ 7 h 37"/>
                <a:gd name="T24" fmla="*/ 5 w 31"/>
                <a:gd name="T25" fmla="*/ 2 h 37"/>
                <a:gd name="T26" fmla="*/ 1 w 31"/>
                <a:gd name="T27" fmla="*/ 1 h 37"/>
                <a:gd name="T28" fmla="*/ 0 w 31"/>
                <a:gd name="T29" fmla="*/ 1 h 37"/>
                <a:gd name="T30" fmla="*/ 0 w 31"/>
                <a:gd name="T31" fmla="*/ 0 h 37"/>
                <a:gd name="T32" fmla="*/ 15 w 31"/>
                <a:gd name="T33" fmla="*/ 0 h 37"/>
                <a:gd name="T34" fmla="*/ 24 w 31"/>
                <a:gd name="T35" fmla="*/ 1 h 37"/>
                <a:gd name="T36" fmla="*/ 29 w 31"/>
                <a:gd name="T37" fmla="*/ 5 h 37"/>
                <a:gd name="T38" fmla="*/ 31 w 31"/>
                <a:gd name="T39" fmla="*/ 10 h 37"/>
                <a:gd name="T40" fmla="*/ 28 w 31"/>
                <a:gd name="T41" fmla="*/ 18 h 37"/>
                <a:gd name="T42" fmla="*/ 18 w 31"/>
                <a:gd name="T43" fmla="*/ 21 h 37"/>
                <a:gd name="T44" fmla="*/ 15 w 31"/>
                <a:gd name="T45" fmla="*/ 20 h 37"/>
                <a:gd name="T46" fmla="*/ 11 w 31"/>
                <a:gd name="T47" fmla="*/ 20 h 37"/>
                <a:gd name="T48" fmla="*/ 11 w 31"/>
                <a:gd name="T49" fmla="*/ 18 h 37"/>
                <a:gd name="T50" fmla="*/ 14 w 31"/>
                <a:gd name="T51" fmla="*/ 19 h 37"/>
                <a:gd name="T52" fmla="*/ 16 w 31"/>
                <a:gd name="T53" fmla="*/ 19 h 37"/>
                <a:gd name="T54" fmla="*/ 22 w 31"/>
                <a:gd name="T55" fmla="*/ 17 h 37"/>
                <a:gd name="T56" fmla="*/ 24 w 31"/>
                <a:gd name="T57" fmla="*/ 11 h 37"/>
                <a:gd name="T58" fmla="*/ 23 w 31"/>
                <a:gd name="T59" fmla="*/ 6 h 37"/>
                <a:gd name="T60" fmla="*/ 20 w 31"/>
                <a:gd name="T61" fmla="*/ 3 h 37"/>
                <a:gd name="T62" fmla="*/ 15 w 31"/>
                <a:gd name="T63" fmla="*/ 2 h 37"/>
                <a:gd name="T64" fmla="*/ 11 w 31"/>
                <a:gd name="T65" fmla="*/ 3 h 37"/>
                <a:gd name="T66" fmla="*/ 11 w 31"/>
                <a:gd name="T67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1" h="37">
                  <a:moveTo>
                    <a:pt x="11" y="20"/>
                  </a:move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2" y="35"/>
                    <a:pt x="12" y="35"/>
                  </a:cubicBezTo>
                  <a:cubicBezTo>
                    <a:pt x="13" y="36"/>
                    <a:pt x="14" y="36"/>
                    <a:pt x="16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9" y="0"/>
                    <a:pt x="21" y="0"/>
                    <a:pt x="24" y="1"/>
                  </a:cubicBezTo>
                  <a:cubicBezTo>
                    <a:pt x="26" y="2"/>
                    <a:pt x="27" y="3"/>
                    <a:pt x="29" y="5"/>
                  </a:cubicBezTo>
                  <a:cubicBezTo>
                    <a:pt x="30" y="6"/>
                    <a:pt x="31" y="8"/>
                    <a:pt x="31" y="10"/>
                  </a:cubicBezTo>
                  <a:cubicBezTo>
                    <a:pt x="31" y="13"/>
                    <a:pt x="30" y="16"/>
                    <a:pt x="28" y="18"/>
                  </a:cubicBezTo>
                  <a:cubicBezTo>
                    <a:pt x="26" y="20"/>
                    <a:pt x="22" y="21"/>
                    <a:pt x="18" y="21"/>
                  </a:cubicBezTo>
                  <a:cubicBezTo>
                    <a:pt x="17" y="21"/>
                    <a:pt x="16" y="21"/>
                    <a:pt x="15" y="20"/>
                  </a:cubicBezTo>
                  <a:cubicBezTo>
                    <a:pt x="14" y="20"/>
                    <a:pt x="13" y="20"/>
                    <a:pt x="11" y="20"/>
                  </a:cubicBezTo>
                  <a:close/>
                  <a:moveTo>
                    <a:pt x="11" y="18"/>
                  </a:moveTo>
                  <a:cubicBezTo>
                    <a:pt x="13" y="18"/>
                    <a:pt x="13" y="19"/>
                    <a:pt x="14" y="19"/>
                  </a:cubicBezTo>
                  <a:cubicBezTo>
                    <a:pt x="15" y="19"/>
                    <a:pt x="16" y="19"/>
                    <a:pt x="16" y="19"/>
                  </a:cubicBezTo>
                  <a:cubicBezTo>
                    <a:pt x="19" y="19"/>
                    <a:pt x="20" y="18"/>
                    <a:pt x="22" y="17"/>
                  </a:cubicBezTo>
                  <a:cubicBezTo>
                    <a:pt x="23" y="15"/>
                    <a:pt x="24" y="13"/>
                    <a:pt x="24" y="11"/>
                  </a:cubicBezTo>
                  <a:cubicBezTo>
                    <a:pt x="24" y="9"/>
                    <a:pt x="24" y="8"/>
                    <a:pt x="23" y="6"/>
                  </a:cubicBezTo>
                  <a:cubicBezTo>
                    <a:pt x="22" y="5"/>
                    <a:pt x="21" y="4"/>
                    <a:pt x="20" y="3"/>
                  </a:cubicBezTo>
                  <a:cubicBezTo>
                    <a:pt x="19" y="3"/>
                    <a:pt x="17" y="2"/>
                    <a:pt x="15" y="2"/>
                  </a:cubicBezTo>
                  <a:cubicBezTo>
                    <a:pt x="14" y="2"/>
                    <a:pt x="13" y="2"/>
                    <a:pt x="11" y="3"/>
                  </a:cubicBezTo>
                  <a:lnTo>
                    <a:pt x="11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solidFill>
                  <a:srgbClr val="FF0000"/>
                </a:solidFill>
                <a:latin typeface="Microsoft YaHei Regular"/>
              </a:endParaRPr>
            </a:p>
          </p:txBody>
        </p:sp>
        <p:sp>
          <p:nvSpPr>
            <p:cNvPr id="69" name="Freeform 42">
              <a:extLst>
                <a:ext uri="{FF2B5EF4-FFF2-40B4-BE49-F238E27FC236}">
                  <a16:creationId xmlns="" xmlns:a16="http://schemas.microsoft.com/office/drawing/2014/main" id="{FCFAE61B-5197-A545-8E6A-62A48A1D5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2326"/>
              <a:ext cx="67" cy="71"/>
            </a:xfrm>
            <a:custGeom>
              <a:avLst/>
              <a:gdLst>
                <a:gd name="T0" fmla="*/ 12 w 35"/>
                <a:gd name="T1" fmla="*/ 2 h 37"/>
                <a:gd name="T2" fmla="*/ 12 w 35"/>
                <a:gd name="T3" fmla="*/ 17 h 37"/>
                <a:gd name="T4" fmla="*/ 21 w 35"/>
                <a:gd name="T5" fmla="*/ 17 h 37"/>
                <a:gd name="T6" fmla="*/ 25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6 w 35"/>
                <a:gd name="T17" fmla="*/ 21 h 37"/>
                <a:gd name="T18" fmla="*/ 24 w 35"/>
                <a:gd name="T19" fmla="*/ 19 h 37"/>
                <a:gd name="T20" fmla="*/ 21 w 35"/>
                <a:gd name="T21" fmla="*/ 19 h 37"/>
                <a:gd name="T22" fmla="*/ 12 w 35"/>
                <a:gd name="T23" fmla="*/ 19 h 37"/>
                <a:gd name="T24" fmla="*/ 12 w 35"/>
                <a:gd name="T25" fmla="*/ 31 h 37"/>
                <a:gd name="T26" fmla="*/ 12 w 35"/>
                <a:gd name="T27" fmla="*/ 34 h 37"/>
                <a:gd name="T28" fmla="*/ 13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2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1 w 35"/>
                <a:gd name="T49" fmla="*/ 36 h 37"/>
                <a:gd name="T50" fmla="*/ 4 w 35"/>
                <a:gd name="T51" fmla="*/ 36 h 37"/>
                <a:gd name="T52" fmla="*/ 5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1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2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29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2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7"/>
                    <a:pt x="24" y="16"/>
                    <a:pt x="25" y="16"/>
                  </a:cubicBezTo>
                  <a:cubicBezTo>
                    <a:pt x="26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3"/>
                    <a:pt x="26" y="21"/>
                    <a:pt x="26" y="21"/>
                  </a:cubicBezTo>
                  <a:cubicBezTo>
                    <a:pt x="26" y="20"/>
                    <a:pt x="25" y="20"/>
                    <a:pt x="24" y="19"/>
                  </a:cubicBezTo>
                  <a:cubicBezTo>
                    <a:pt x="24" y="19"/>
                    <a:pt x="22" y="19"/>
                    <a:pt x="2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4"/>
                    <a:pt x="12" y="35"/>
                    <a:pt x="13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4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1" y="32"/>
                    <a:pt x="33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2" y="36"/>
                    <a:pt x="3" y="36"/>
                    <a:pt x="4" y="36"/>
                  </a:cubicBezTo>
                  <a:cubicBezTo>
                    <a:pt x="5" y="35"/>
                    <a:pt x="5" y="35"/>
                    <a:pt x="5" y="34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6"/>
                    <a:pt x="30" y="5"/>
                    <a:pt x="29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6" y="2"/>
                    <a:pt x="25" y="2"/>
                    <a:pt x="23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solidFill>
                  <a:srgbClr val="FF0000"/>
                </a:solidFill>
                <a:latin typeface="Microsoft YaHei Regular"/>
              </a:endParaRPr>
            </a:p>
          </p:txBody>
        </p:sp>
        <p:sp>
          <p:nvSpPr>
            <p:cNvPr id="70" name="Freeform 43">
              <a:extLst>
                <a:ext uri="{FF2B5EF4-FFF2-40B4-BE49-F238E27FC236}">
                  <a16:creationId xmlns="" xmlns:a16="http://schemas.microsoft.com/office/drawing/2014/main" id="{B1E4AC8A-4959-EA4F-A2D8-9BC39B2B1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2326"/>
              <a:ext cx="65" cy="71"/>
            </a:xfrm>
            <a:custGeom>
              <a:avLst/>
              <a:gdLst>
                <a:gd name="T0" fmla="*/ 34 w 34"/>
                <a:gd name="T1" fmla="*/ 0 h 37"/>
                <a:gd name="T2" fmla="*/ 34 w 34"/>
                <a:gd name="T3" fmla="*/ 9 h 37"/>
                <a:gd name="T4" fmla="*/ 33 w 34"/>
                <a:gd name="T5" fmla="*/ 9 h 37"/>
                <a:gd name="T6" fmla="*/ 32 w 34"/>
                <a:gd name="T7" fmla="*/ 5 h 37"/>
                <a:gd name="T8" fmla="*/ 30 w 34"/>
                <a:gd name="T9" fmla="*/ 3 h 37"/>
                <a:gd name="T10" fmla="*/ 26 w 34"/>
                <a:gd name="T11" fmla="*/ 2 h 37"/>
                <a:gd name="T12" fmla="*/ 20 w 34"/>
                <a:gd name="T13" fmla="*/ 2 h 37"/>
                <a:gd name="T14" fmla="*/ 20 w 34"/>
                <a:gd name="T15" fmla="*/ 31 h 37"/>
                <a:gd name="T16" fmla="*/ 21 w 34"/>
                <a:gd name="T17" fmla="*/ 35 h 37"/>
                <a:gd name="T18" fmla="*/ 24 w 34"/>
                <a:gd name="T19" fmla="*/ 36 h 37"/>
                <a:gd name="T20" fmla="*/ 26 w 34"/>
                <a:gd name="T21" fmla="*/ 36 h 37"/>
                <a:gd name="T22" fmla="*/ 26 w 34"/>
                <a:gd name="T23" fmla="*/ 37 h 37"/>
                <a:gd name="T24" fmla="*/ 8 w 34"/>
                <a:gd name="T25" fmla="*/ 37 h 37"/>
                <a:gd name="T26" fmla="*/ 8 w 34"/>
                <a:gd name="T27" fmla="*/ 36 h 37"/>
                <a:gd name="T28" fmla="*/ 10 w 34"/>
                <a:gd name="T29" fmla="*/ 36 h 37"/>
                <a:gd name="T30" fmla="*/ 13 w 34"/>
                <a:gd name="T31" fmla="*/ 35 h 37"/>
                <a:gd name="T32" fmla="*/ 14 w 34"/>
                <a:gd name="T33" fmla="*/ 31 h 37"/>
                <a:gd name="T34" fmla="*/ 14 w 34"/>
                <a:gd name="T35" fmla="*/ 2 h 37"/>
                <a:gd name="T36" fmla="*/ 9 w 34"/>
                <a:gd name="T37" fmla="*/ 2 h 37"/>
                <a:gd name="T38" fmla="*/ 5 w 34"/>
                <a:gd name="T39" fmla="*/ 3 h 37"/>
                <a:gd name="T40" fmla="*/ 2 w 34"/>
                <a:gd name="T41" fmla="*/ 5 h 37"/>
                <a:gd name="T42" fmla="*/ 1 w 34"/>
                <a:gd name="T43" fmla="*/ 9 h 37"/>
                <a:gd name="T44" fmla="*/ 0 w 34"/>
                <a:gd name="T45" fmla="*/ 9 h 37"/>
                <a:gd name="T46" fmla="*/ 0 w 34"/>
                <a:gd name="T47" fmla="*/ 0 h 37"/>
                <a:gd name="T48" fmla="*/ 34 w 34"/>
                <a:gd name="T4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37">
                  <a:moveTo>
                    <a:pt x="34" y="0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7"/>
                    <a:pt x="33" y="6"/>
                    <a:pt x="32" y="5"/>
                  </a:cubicBezTo>
                  <a:cubicBezTo>
                    <a:pt x="32" y="4"/>
                    <a:pt x="31" y="4"/>
                    <a:pt x="30" y="3"/>
                  </a:cubicBezTo>
                  <a:cubicBezTo>
                    <a:pt x="29" y="3"/>
                    <a:pt x="27" y="2"/>
                    <a:pt x="26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3"/>
                    <a:pt x="20" y="35"/>
                    <a:pt x="21" y="35"/>
                  </a:cubicBezTo>
                  <a:cubicBezTo>
                    <a:pt x="21" y="36"/>
                    <a:pt x="23" y="36"/>
                    <a:pt x="24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3" y="36"/>
                    <a:pt x="13" y="35"/>
                  </a:cubicBezTo>
                  <a:cubicBezTo>
                    <a:pt x="14" y="34"/>
                    <a:pt x="14" y="33"/>
                    <a:pt x="14" y="3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7" y="2"/>
                    <a:pt x="6" y="2"/>
                    <a:pt x="5" y="3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1" y="6"/>
                    <a:pt x="1" y="7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solidFill>
                  <a:srgbClr val="FF0000"/>
                </a:solidFill>
                <a:latin typeface="Microsoft YaHei Regular"/>
              </a:endParaRPr>
            </a:p>
          </p:txBody>
        </p:sp>
        <p:sp>
          <p:nvSpPr>
            <p:cNvPr id="71" name="Freeform 44">
              <a:extLst>
                <a:ext uri="{FF2B5EF4-FFF2-40B4-BE49-F238E27FC236}">
                  <a16:creationId xmlns="" xmlns:a16="http://schemas.microsoft.com/office/drawing/2014/main" id="{54787554-9F51-5C47-8A3E-7AAB53A8B5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51" y="2326"/>
              <a:ext cx="79" cy="71"/>
            </a:xfrm>
            <a:custGeom>
              <a:avLst/>
              <a:gdLst>
                <a:gd name="T0" fmla="*/ 41 w 41"/>
                <a:gd name="T1" fmla="*/ 37 h 37"/>
                <a:gd name="T2" fmla="*/ 30 w 41"/>
                <a:gd name="T3" fmla="*/ 37 h 37"/>
                <a:gd name="T4" fmla="*/ 16 w 41"/>
                <a:gd name="T5" fmla="*/ 20 h 37"/>
                <a:gd name="T6" fmla="*/ 14 w 41"/>
                <a:gd name="T7" fmla="*/ 20 h 37"/>
                <a:gd name="T8" fmla="*/ 13 w 41"/>
                <a:gd name="T9" fmla="*/ 20 h 37"/>
                <a:gd name="T10" fmla="*/ 12 w 41"/>
                <a:gd name="T11" fmla="*/ 20 h 37"/>
                <a:gd name="T12" fmla="*/ 12 w 41"/>
                <a:gd name="T13" fmla="*/ 31 h 37"/>
                <a:gd name="T14" fmla="*/ 13 w 41"/>
                <a:gd name="T15" fmla="*/ 35 h 37"/>
                <a:gd name="T16" fmla="*/ 16 w 41"/>
                <a:gd name="T17" fmla="*/ 36 h 37"/>
                <a:gd name="T18" fmla="*/ 18 w 41"/>
                <a:gd name="T19" fmla="*/ 36 h 37"/>
                <a:gd name="T20" fmla="*/ 18 w 41"/>
                <a:gd name="T21" fmla="*/ 37 h 37"/>
                <a:gd name="T22" fmla="*/ 0 w 41"/>
                <a:gd name="T23" fmla="*/ 37 h 37"/>
                <a:gd name="T24" fmla="*/ 0 w 41"/>
                <a:gd name="T25" fmla="*/ 36 h 37"/>
                <a:gd name="T26" fmla="*/ 2 w 41"/>
                <a:gd name="T27" fmla="*/ 36 h 37"/>
                <a:gd name="T28" fmla="*/ 5 w 41"/>
                <a:gd name="T29" fmla="*/ 35 h 37"/>
                <a:gd name="T30" fmla="*/ 6 w 41"/>
                <a:gd name="T31" fmla="*/ 31 h 37"/>
                <a:gd name="T32" fmla="*/ 6 w 41"/>
                <a:gd name="T33" fmla="*/ 7 h 37"/>
                <a:gd name="T34" fmla="*/ 5 w 41"/>
                <a:gd name="T35" fmla="*/ 2 h 37"/>
                <a:gd name="T36" fmla="*/ 2 w 41"/>
                <a:gd name="T37" fmla="*/ 1 h 37"/>
                <a:gd name="T38" fmla="*/ 0 w 41"/>
                <a:gd name="T39" fmla="*/ 1 h 37"/>
                <a:gd name="T40" fmla="*/ 0 w 41"/>
                <a:gd name="T41" fmla="*/ 0 h 37"/>
                <a:gd name="T42" fmla="*/ 15 w 41"/>
                <a:gd name="T43" fmla="*/ 0 h 37"/>
                <a:gd name="T44" fmla="*/ 25 w 41"/>
                <a:gd name="T45" fmla="*/ 1 h 37"/>
                <a:gd name="T46" fmla="*/ 30 w 41"/>
                <a:gd name="T47" fmla="*/ 4 h 37"/>
                <a:gd name="T48" fmla="*/ 32 w 41"/>
                <a:gd name="T49" fmla="*/ 10 h 37"/>
                <a:gd name="T50" fmla="*/ 30 w 41"/>
                <a:gd name="T51" fmla="*/ 16 h 37"/>
                <a:gd name="T52" fmla="*/ 22 w 41"/>
                <a:gd name="T53" fmla="*/ 19 h 37"/>
                <a:gd name="T54" fmla="*/ 31 w 41"/>
                <a:gd name="T55" fmla="*/ 30 h 37"/>
                <a:gd name="T56" fmla="*/ 36 w 41"/>
                <a:gd name="T57" fmla="*/ 35 h 37"/>
                <a:gd name="T58" fmla="*/ 41 w 41"/>
                <a:gd name="T59" fmla="*/ 36 h 37"/>
                <a:gd name="T60" fmla="*/ 41 w 41"/>
                <a:gd name="T61" fmla="*/ 37 h 37"/>
                <a:gd name="T62" fmla="*/ 12 w 41"/>
                <a:gd name="T63" fmla="*/ 18 h 37"/>
                <a:gd name="T64" fmla="*/ 13 w 41"/>
                <a:gd name="T65" fmla="*/ 18 h 37"/>
                <a:gd name="T66" fmla="*/ 14 w 41"/>
                <a:gd name="T67" fmla="*/ 18 h 37"/>
                <a:gd name="T68" fmla="*/ 22 w 41"/>
                <a:gd name="T69" fmla="*/ 16 h 37"/>
                <a:gd name="T70" fmla="*/ 25 w 41"/>
                <a:gd name="T71" fmla="*/ 10 h 37"/>
                <a:gd name="T72" fmla="*/ 23 w 41"/>
                <a:gd name="T73" fmla="*/ 4 h 37"/>
                <a:gd name="T74" fmla="*/ 17 w 41"/>
                <a:gd name="T75" fmla="*/ 2 h 37"/>
                <a:gd name="T76" fmla="*/ 12 w 41"/>
                <a:gd name="T77" fmla="*/ 3 h 37"/>
                <a:gd name="T78" fmla="*/ 12 w 41"/>
                <a:gd name="T79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1" h="37">
                  <a:moveTo>
                    <a:pt x="41" y="37"/>
                  </a:moveTo>
                  <a:cubicBezTo>
                    <a:pt x="30" y="37"/>
                    <a:pt x="30" y="37"/>
                    <a:pt x="30" y="37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20"/>
                    <a:pt x="14" y="20"/>
                    <a:pt x="14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5"/>
                    <a:pt x="13" y="35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20" y="0"/>
                    <a:pt x="23" y="0"/>
                    <a:pt x="25" y="1"/>
                  </a:cubicBezTo>
                  <a:cubicBezTo>
                    <a:pt x="27" y="1"/>
                    <a:pt x="29" y="3"/>
                    <a:pt x="30" y="4"/>
                  </a:cubicBezTo>
                  <a:cubicBezTo>
                    <a:pt x="32" y="6"/>
                    <a:pt x="32" y="7"/>
                    <a:pt x="32" y="10"/>
                  </a:cubicBezTo>
                  <a:cubicBezTo>
                    <a:pt x="32" y="12"/>
                    <a:pt x="31" y="14"/>
                    <a:pt x="30" y="16"/>
                  </a:cubicBezTo>
                  <a:cubicBezTo>
                    <a:pt x="28" y="17"/>
                    <a:pt x="26" y="18"/>
                    <a:pt x="22" y="1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3" y="32"/>
                    <a:pt x="34" y="34"/>
                    <a:pt x="36" y="35"/>
                  </a:cubicBezTo>
                  <a:cubicBezTo>
                    <a:pt x="37" y="36"/>
                    <a:pt x="39" y="36"/>
                    <a:pt x="41" y="36"/>
                  </a:cubicBezTo>
                  <a:lnTo>
                    <a:pt x="41" y="37"/>
                  </a:lnTo>
                  <a:close/>
                  <a:moveTo>
                    <a:pt x="12" y="18"/>
                  </a:moveTo>
                  <a:cubicBezTo>
                    <a:pt x="12" y="18"/>
                    <a:pt x="13" y="18"/>
                    <a:pt x="13" y="18"/>
                  </a:cubicBezTo>
                  <a:cubicBezTo>
                    <a:pt x="13" y="18"/>
                    <a:pt x="13" y="18"/>
                    <a:pt x="14" y="18"/>
                  </a:cubicBezTo>
                  <a:cubicBezTo>
                    <a:pt x="18" y="18"/>
                    <a:pt x="20" y="17"/>
                    <a:pt x="22" y="16"/>
                  </a:cubicBezTo>
                  <a:cubicBezTo>
                    <a:pt x="24" y="14"/>
                    <a:pt x="25" y="12"/>
                    <a:pt x="25" y="10"/>
                  </a:cubicBezTo>
                  <a:cubicBezTo>
                    <a:pt x="25" y="8"/>
                    <a:pt x="25" y="6"/>
                    <a:pt x="23" y="4"/>
                  </a:cubicBezTo>
                  <a:cubicBezTo>
                    <a:pt x="21" y="3"/>
                    <a:pt x="19" y="2"/>
                    <a:pt x="17" y="2"/>
                  </a:cubicBezTo>
                  <a:cubicBezTo>
                    <a:pt x="16" y="2"/>
                    <a:pt x="14" y="2"/>
                    <a:pt x="12" y="3"/>
                  </a:cubicBezTo>
                  <a:lnTo>
                    <a:pt x="1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solidFill>
                  <a:srgbClr val="FF0000"/>
                </a:solidFill>
                <a:latin typeface="Microsoft YaHei Regular"/>
              </a:endParaRPr>
            </a:p>
          </p:txBody>
        </p:sp>
        <p:sp>
          <p:nvSpPr>
            <p:cNvPr id="72" name="Freeform 45">
              <a:extLst>
                <a:ext uri="{FF2B5EF4-FFF2-40B4-BE49-F238E27FC236}">
                  <a16:creationId xmlns="" xmlns:a16="http://schemas.microsoft.com/office/drawing/2014/main" id="{B2C239E3-61C8-6448-8D7D-240DABDCCCB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32" y="2324"/>
              <a:ext cx="76" cy="75"/>
            </a:xfrm>
            <a:custGeom>
              <a:avLst/>
              <a:gdLst>
                <a:gd name="T0" fmla="*/ 21 w 40"/>
                <a:gd name="T1" fmla="*/ 0 h 39"/>
                <a:gd name="T2" fmla="*/ 35 w 40"/>
                <a:gd name="T3" fmla="*/ 6 h 39"/>
                <a:gd name="T4" fmla="*/ 40 w 40"/>
                <a:gd name="T5" fmla="*/ 19 h 39"/>
                <a:gd name="T6" fmla="*/ 34 w 40"/>
                <a:gd name="T7" fmla="*/ 34 h 39"/>
                <a:gd name="T8" fmla="*/ 20 w 40"/>
                <a:gd name="T9" fmla="*/ 39 h 39"/>
                <a:gd name="T10" fmla="*/ 6 w 40"/>
                <a:gd name="T11" fmla="*/ 34 h 39"/>
                <a:gd name="T12" fmla="*/ 0 w 40"/>
                <a:gd name="T13" fmla="*/ 20 h 39"/>
                <a:gd name="T14" fmla="*/ 7 w 40"/>
                <a:gd name="T15" fmla="*/ 5 h 39"/>
                <a:gd name="T16" fmla="*/ 21 w 40"/>
                <a:gd name="T17" fmla="*/ 0 h 39"/>
                <a:gd name="T18" fmla="*/ 20 w 40"/>
                <a:gd name="T19" fmla="*/ 2 h 39"/>
                <a:gd name="T20" fmla="*/ 11 w 40"/>
                <a:gd name="T21" fmla="*/ 6 h 39"/>
                <a:gd name="T22" fmla="*/ 7 w 40"/>
                <a:gd name="T23" fmla="*/ 19 h 39"/>
                <a:gd name="T24" fmla="*/ 11 w 40"/>
                <a:gd name="T25" fmla="*/ 33 h 39"/>
                <a:gd name="T26" fmla="*/ 20 w 40"/>
                <a:gd name="T27" fmla="*/ 37 h 39"/>
                <a:gd name="T28" fmla="*/ 30 w 40"/>
                <a:gd name="T29" fmla="*/ 33 h 39"/>
                <a:gd name="T30" fmla="*/ 33 w 40"/>
                <a:gd name="T31" fmla="*/ 20 h 39"/>
                <a:gd name="T32" fmla="*/ 29 w 40"/>
                <a:gd name="T33" fmla="*/ 6 h 39"/>
                <a:gd name="T34" fmla="*/ 20 w 40"/>
                <a:gd name="T35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39">
                  <a:moveTo>
                    <a:pt x="21" y="0"/>
                  </a:moveTo>
                  <a:cubicBezTo>
                    <a:pt x="26" y="0"/>
                    <a:pt x="31" y="2"/>
                    <a:pt x="35" y="6"/>
                  </a:cubicBezTo>
                  <a:cubicBezTo>
                    <a:pt x="38" y="9"/>
                    <a:pt x="40" y="14"/>
                    <a:pt x="40" y="19"/>
                  </a:cubicBezTo>
                  <a:cubicBezTo>
                    <a:pt x="40" y="25"/>
                    <a:pt x="38" y="30"/>
                    <a:pt x="34" y="34"/>
                  </a:cubicBezTo>
                  <a:cubicBezTo>
                    <a:pt x="31" y="37"/>
                    <a:pt x="26" y="39"/>
                    <a:pt x="20" y="39"/>
                  </a:cubicBezTo>
                  <a:cubicBezTo>
                    <a:pt x="14" y="39"/>
                    <a:pt x="10" y="37"/>
                    <a:pt x="6" y="34"/>
                  </a:cubicBezTo>
                  <a:cubicBezTo>
                    <a:pt x="2" y="30"/>
                    <a:pt x="0" y="25"/>
                    <a:pt x="0" y="20"/>
                  </a:cubicBezTo>
                  <a:cubicBezTo>
                    <a:pt x="0" y="14"/>
                    <a:pt x="2" y="9"/>
                    <a:pt x="7" y="5"/>
                  </a:cubicBezTo>
                  <a:cubicBezTo>
                    <a:pt x="11" y="2"/>
                    <a:pt x="15" y="0"/>
                    <a:pt x="21" y="0"/>
                  </a:cubicBezTo>
                  <a:close/>
                  <a:moveTo>
                    <a:pt x="20" y="2"/>
                  </a:moveTo>
                  <a:cubicBezTo>
                    <a:pt x="16" y="2"/>
                    <a:pt x="13" y="3"/>
                    <a:pt x="11" y="6"/>
                  </a:cubicBezTo>
                  <a:cubicBezTo>
                    <a:pt x="8" y="9"/>
                    <a:pt x="7" y="13"/>
                    <a:pt x="7" y="19"/>
                  </a:cubicBezTo>
                  <a:cubicBezTo>
                    <a:pt x="7" y="26"/>
                    <a:pt x="8" y="30"/>
                    <a:pt x="11" y="33"/>
                  </a:cubicBezTo>
                  <a:cubicBezTo>
                    <a:pt x="14" y="36"/>
                    <a:pt x="16" y="37"/>
                    <a:pt x="20" y="37"/>
                  </a:cubicBezTo>
                  <a:cubicBezTo>
                    <a:pt x="24" y="37"/>
                    <a:pt x="27" y="36"/>
                    <a:pt x="30" y="33"/>
                  </a:cubicBezTo>
                  <a:cubicBezTo>
                    <a:pt x="32" y="30"/>
                    <a:pt x="33" y="26"/>
                    <a:pt x="33" y="20"/>
                  </a:cubicBezTo>
                  <a:cubicBezTo>
                    <a:pt x="33" y="14"/>
                    <a:pt x="32" y="9"/>
                    <a:pt x="29" y="6"/>
                  </a:cubicBezTo>
                  <a:cubicBezTo>
                    <a:pt x="27" y="3"/>
                    <a:pt x="24" y="2"/>
                    <a:pt x="2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solidFill>
                  <a:srgbClr val="FF0000"/>
                </a:solidFill>
                <a:latin typeface="Microsoft YaHei Regular"/>
              </a:endParaRPr>
            </a:p>
          </p:txBody>
        </p:sp>
        <p:sp>
          <p:nvSpPr>
            <p:cNvPr id="73" name="Freeform 46">
              <a:extLst>
                <a:ext uri="{FF2B5EF4-FFF2-40B4-BE49-F238E27FC236}">
                  <a16:creationId xmlns="" xmlns:a16="http://schemas.microsoft.com/office/drawing/2014/main" id="{08B153EC-D5AF-6645-8F20-B0BCD3C7C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326"/>
              <a:ext cx="68" cy="71"/>
            </a:xfrm>
            <a:custGeom>
              <a:avLst/>
              <a:gdLst>
                <a:gd name="T0" fmla="*/ 35 w 36"/>
                <a:gd name="T1" fmla="*/ 27 h 37"/>
                <a:gd name="T2" fmla="*/ 36 w 36"/>
                <a:gd name="T3" fmla="*/ 27 h 37"/>
                <a:gd name="T4" fmla="*/ 32 w 36"/>
                <a:gd name="T5" fmla="*/ 37 h 37"/>
                <a:gd name="T6" fmla="*/ 0 w 36"/>
                <a:gd name="T7" fmla="*/ 37 h 37"/>
                <a:gd name="T8" fmla="*/ 0 w 36"/>
                <a:gd name="T9" fmla="*/ 36 h 37"/>
                <a:gd name="T10" fmla="*/ 2 w 36"/>
                <a:gd name="T11" fmla="*/ 36 h 37"/>
                <a:gd name="T12" fmla="*/ 6 w 36"/>
                <a:gd name="T13" fmla="*/ 35 h 37"/>
                <a:gd name="T14" fmla="*/ 6 w 36"/>
                <a:gd name="T15" fmla="*/ 31 h 37"/>
                <a:gd name="T16" fmla="*/ 6 w 36"/>
                <a:gd name="T17" fmla="*/ 7 h 37"/>
                <a:gd name="T18" fmla="*/ 5 w 36"/>
                <a:gd name="T19" fmla="*/ 2 h 37"/>
                <a:gd name="T20" fmla="*/ 2 w 36"/>
                <a:gd name="T21" fmla="*/ 1 h 37"/>
                <a:gd name="T22" fmla="*/ 0 w 36"/>
                <a:gd name="T23" fmla="*/ 1 h 37"/>
                <a:gd name="T24" fmla="*/ 0 w 36"/>
                <a:gd name="T25" fmla="*/ 0 h 37"/>
                <a:gd name="T26" fmla="*/ 19 w 36"/>
                <a:gd name="T27" fmla="*/ 0 h 37"/>
                <a:gd name="T28" fmla="*/ 19 w 36"/>
                <a:gd name="T29" fmla="*/ 1 h 37"/>
                <a:gd name="T30" fmla="*/ 14 w 36"/>
                <a:gd name="T31" fmla="*/ 2 h 37"/>
                <a:gd name="T32" fmla="*/ 13 w 36"/>
                <a:gd name="T33" fmla="*/ 3 h 37"/>
                <a:gd name="T34" fmla="*/ 12 w 36"/>
                <a:gd name="T35" fmla="*/ 7 h 37"/>
                <a:gd name="T36" fmla="*/ 12 w 36"/>
                <a:gd name="T37" fmla="*/ 31 h 37"/>
                <a:gd name="T38" fmla="*/ 13 w 36"/>
                <a:gd name="T39" fmla="*/ 34 h 37"/>
                <a:gd name="T40" fmla="*/ 14 w 36"/>
                <a:gd name="T41" fmla="*/ 35 h 37"/>
                <a:gd name="T42" fmla="*/ 18 w 36"/>
                <a:gd name="T43" fmla="*/ 35 h 37"/>
                <a:gd name="T44" fmla="*/ 21 w 36"/>
                <a:gd name="T45" fmla="*/ 35 h 37"/>
                <a:gd name="T46" fmla="*/ 28 w 36"/>
                <a:gd name="T47" fmla="*/ 34 h 37"/>
                <a:gd name="T48" fmla="*/ 32 w 36"/>
                <a:gd name="T49" fmla="*/ 32 h 37"/>
                <a:gd name="T50" fmla="*/ 35 w 36"/>
                <a:gd name="T51" fmla="*/ 2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6" h="37">
                  <a:moveTo>
                    <a:pt x="35" y="27"/>
                  </a:moveTo>
                  <a:cubicBezTo>
                    <a:pt x="36" y="27"/>
                    <a:pt x="36" y="27"/>
                    <a:pt x="36" y="2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5" y="1"/>
                    <a:pt x="14" y="2"/>
                  </a:cubicBezTo>
                  <a:cubicBezTo>
                    <a:pt x="13" y="2"/>
                    <a:pt x="13" y="2"/>
                    <a:pt x="13" y="3"/>
                  </a:cubicBezTo>
                  <a:cubicBezTo>
                    <a:pt x="12" y="4"/>
                    <a:pt x="12" y="5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2"/>
                    <a:pt x="12" y="33"/>
                    <a:pt x="13" y="34"/>
                  </a:cubicBezTo>
                  <a:cubicBezTo>
                    <a:pt x="13" y="34"/>
                    <a:pt x="13" y="35"/>
                    <a:pt x="14" y="35"/>
                  </a:cubicBezTo>
                  <a:cubicBezTo>
                    <a:pt x="14" y="35"/>
                    <a:pt x="16" y="35"/>
                    <a:pt x="18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5" y="35"/>
                    <a:pt x="27" y="35"/>
                    <a:pt x="28" y="34"/>
                  </a:cubicBezTo>
                  <a:cubicBezTo>
                    <a:pt x="29" y="34"/>
                    <a:pt x="30" y="33"/>
                    <a:pt x="32" y="32"/>
                  </a:cubicBezTo>
                  <a:cubicBezTo>
                    <a:pt x="33" y="31"/>
                    <a:pt x="34" y="29"/>
                    <a:pt x="35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solidFill>
                  <a:srgbClr val="FF0000"/>
                </a:solidFill>
                <a:latin typeface="Microsoft YaHei Regular"/>
              </a:endParaRPr>
            </a:p>
          </p:txBody>
        </p:sp>
        <p:sp>
          <p:nvSpPr>
            <p:cNvPr id="74" name="Freeform 47">
              <a:extLst>
                <a:ext uri="{FF2B5EF4-FFF2-40B4-BE49-F238E27FC236}">
                  <a16:creationId xmlns="" xmlns:a16="http://schemas.microsoft.com/office/drawing/2014/main" id="{72D2DA01-7177-AB44-BAD3-72473CF8A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2326"/>
              <a:ext cx="67" cy="71"/>
            </a:xfrm>
            <a:custGeom>
              <a:avLst/>
              <a:gdLst>
                <a:gd name="T0" fmla="*/ 11 w 35"/>
                <a:gd name="T1" fmla="*/ 2 h 37"/>
                <a:gd name="T2" fmla="*/ 11 w 35"/>
                <a:gd name="T3" fmla="*/ 17 h 37"/>
                <a:gd name="T4" fmla="*/ 20 w 35"/>
                <a:gd name="T5" fmla="*/ 17 h 37"/>
                <a:gd name="T6" fmla="*/ 25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6 w 35"/>
                <a:gd name="T17" fmla="*/ 21 h 37"/>
                <a:gd name="T18" fmla="*/ 24 w 35"/>
                <a:gd name="T19" fmla="*/ 19 h 37"/>
                <a:gd name="T20" fmla="*/ 20 w 35"/>
                <a:gd name="T21" fmla="*/ 19 h 37"/>
                <a:gd name="T22" fmla="*/ 11 w 35"/>
                <a:gd name="T23" fmla="*/ 19 h 37"/>
                <a:gd name="T24" fmla="*/ 11 w 35"/>
                <a:gd name="T25" fmla="*/ 31 h 37"/>
                <a:gd name="T26" fmla="*/ 12 w 35"/>
                <a:gd name="T27" fmla="*/ 34 h 37"/>
                <a:gd name="T28" fmla="*/ 12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1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1 w 35"/>
                <a:gd name="T49" fmla="*/ 36 h 37"/>
                <a:gd name="T50" fmla="*/ 4 w 35"/>
                <a:gd name="T51" fmla="*/ 36 h 37"/>
                <a:gd name="T52" fmla="*/ 5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1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1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29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1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1" y="2"/>
                  </a:moveTo>
                  <a:cubicBezTo>
                    <a:pt x="11" y="17"/>
                    <a:pt x="11" y="17"/>
                    <a:pt x="11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3" y="17"/>
                    <a:pt x="24" y="16"/>
                    <a:pt x="25" y="16"/>
                  </a:cubicBezTo>
                  <a:cubicBezTo>
                    <a:pt x="26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6" y="23"/>
                    <a:pt x="26" y="21"/>
                    <a:pt x="26" y="21"/>
                  </a:cubicBezTo>
                  <a:cubicBezTo>
                    <a:pt x="26" y="20"/>
                    <a:pt x="25" y="20"/>
                    <a:pt x="24" y="19"/>
                  </a:cubicBezTo>
                  <a:cubicBezTo>
                    <a:pt x="23" y="19"/>
                    <a:pt x="22" y="19"/>
                    <a:pt x="20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1" y="34"/>
                    <a:pt x="12" y="34"/>
                  </a:cubicBezTo>
                  <a:cubicBezTo>
                    <a:pt x="12" y="34"/>
                    <a:pt x="12" y="35"/>
                    <a:pt x="12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4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1" y="32"/>
                    <a:pt x="32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2" y="36"/>
                    <a:pt x="3" y="36"/>
                    <a:pt x="4" y="36"/>
                  </a:cubicBezTo>
                  <a:cubicBezTo>
                    <a:pt x="4" y="35"/>
                    <a:pt x="5" y="35"/>
                    <a:pt x="5" y="34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6"/>
                    <a:pt x="30" y="5"/>
                    <a:pt x="29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6" y="2"/>
                    <a:pt x="25" y="2"/>
                    <a:pt x="23" y="2"/>
                  </a:cubicBezTo>
                  <a:lnTo>
                    <a:pt x="1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solidFill>
                  <a:srgbClr val="FF0000"/>
                </a:solidFill>
                <a:latin typeface="Microsoft YaHei Regular"/>
              </a:endParaRPr>
            </a:p>
          </p:txBody>
        </p:sp>
        <p:sp>
          <p:nvSpPr>
            <p:cNvPr id="75" name="Freeform 48">
              <a:extLst>
                <a:ext uri="{FF2B5EF4-FFF2-40B4-BE49-F238E27FC236}">
                  <a16:creationId xmlns="" xmlns:a16="http://schemas.microsoft.com/office/drawing/2014/main" id="{67565EDB-9AAF-FC4E-9411-3829AAACA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2326"/>
              <a:ext cx="84" cy="73"/>
            </a:xfrm>
            <a:custGeom>
              <a:avLst/>
              <a:gdLst>
                <a:gd name="T0" fmla="*/ 29 w 44"/>
                <a:gd name="T1" fmla="*/ 1 h 38"/>
                <a:gd name="T2" fmla="*/ 29 w 44"/>
                <a:gd name="T3" fmla="*/ 0 h 38"/>
                <a:gd name="T4" fmla="*/ 44 w 44"/>
                <a:gd name="T5" fmla="*/ 0 h 38"/>
                <a:gd name="T6" fmla="*/ 44 w 44"/>
                <a:gd name="T7" fmla="*/ 1 h 38"/>
                <a:gd name="T8" fmla="*/ 42 w 44"/>
                <a:gd name="T9" fmla="*/ 1 h 38"/>
                <a:gd name="T10" fmla="*/ 39 w 44"/>
                <a:gd name="T11" fmla="*/ 3 h 38"/>
                <a:gd name="T12" fmla="*/ 38 w 44"/>
                <a:gd name="T13" fmla="*/ 7 h 38"/>
                <a:gd name="T14" fmla="*/ 38 w 44"/>
                <a:gd name="T15" fmla="*/ 22 h 38"/>
                <a:gd name="T16" fmla="*/ 37 w 44"/>
                <a:gd name="T17" fmla="*/ 31 h 38"/>
                <a:gd name="T18" fmla="*/ 32 w 44"/>
                <a:gd name="T19" fmla="*/ 36 h 38"/>
                <a:gd name="T20" fmla="*/ 22 w 44"/>
                <a:gd name="T21" fmla="*/ 38 h 38"/>
                <a:gd name="T22" fmla="*/ 12 w 44"/>
                <a:gd name="T23" fmla="*/ 36 h 38"/>
                <a:gd name="T24" fmla="*/ 7 w 44"/>
                <a:gd name="T25" fmla="*/ 30 h 38"/>
                <a:gd name="T26" fmla="*/ 6 w 44"/>
                <a:gd name="T27" fmla="*/ 21 h 38"/>
                <a:gd name="T28" fmla="*/ 6 w 44"/>
                <a:gd name="T29" fmla="*/ 7 h 38"/>
                <a:gd name="T30" fmla="*/ 5 w 44"/>
                <a:gd name="T31" fmla="*/ 2 h 38"/>
                <a:gd name="T32" fmla="*/ 1 w 44"/>
                <a:gd name="T33" fmla="*/ 1 h 38"/>
                <a:gd name="T34" fmla="*/ 0 w 44"/>
                <a:gd name="T35" fmla="*/ 1 h 38"/>
                <a:gd name="T36" fmla="*/ 0 w 44"/>
                <a:gd name="T37" fmla="*/ 0 h 38"/>
                <a:gd name="T38" fmla="*/ 18 w 44"/>
                <a:gd name="T39" fmla="*/ 0 h 38"/>
                <a:gd name="T40" fmla="*/ 18 w 44"/>
                <a:gd name="T41" fmla="*/ 1 h 38"/>
                <a:gd name="T42" fmla="*/ 16 w 44"/>
                <a:gd name="T43" fmla="*/ 1 h 38"/>
                <a:gd name="T44" fmla="*/ 12 w 44"/>
                <a:gd name="T45" fmla="*/ 3 h 38"/>
                <a:gd name="T46" fmla="*/ 12 w 44"/>
                <a:gd name="T47" fmla="*/ 7 h 38"/>
                <a:gd name="T48" fmla="*/ 12 w 44"/>
                <a:gd name="T49" fmla="*/ 23 h 38"/>
                <a:gd name="T50" fmla="*/ 12 w 44"/>
                <a:gd name="T51" fmla="*/ 28 h 38"/>
                <a:gd name="T52" fmla="*/ 14 w 44"/>
                <a:gd name="T53" fmla="*/ 32 h 38"/>
                <a:gd name="T54" fmla="*/ 17 w 44"/>
                <a:gd name="T55" fmla="*/ 35 h 38"/>
                <a:gd name="T56" fmla="*/ 22 w 44"/>
                <a:gd name="T57" fmla="*/ 36 h 38"/>
                <a:gd name="T58" fmla="*/ 30 w 44"/>
                <a:gd name="T59" fmla="*/ 34 h 38"/>
                <a:gd name="T60" fmla="*/ 34 w 44"/>
                <a:gd name="T61" fmla="*/ 30 h 38"/>
                <a:gd name="T62" fmla="*/ 35 w 44"/>
                <a:gd name="T63" fmla="*/ 22 h 38"/>
                <a:gd name="T64" fmla="*/ 35 w 44"/>
                <a:gd name="T65" fmla="*/ 7 h 38"/>
                <a:gd name="T66" fmla="*/ 34 w 44"/>
                <a:gd name="T67" fmla="*/ 2 h 38"/>
                <a:gd name="T68" fmla="*/ 31 w 44"/>
                <a:gd name="T69" fmla="*/ 1 h 38"/>
                <a:gd name="T70" fmla="*/ 29 w 44"/>
                <a:gd name="T71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38">
                  <a:moveTo>
                    <a:pt x="29" y="1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1"/>
                    <a:pt x="39" y="2"/>
                    <a:pt x="39" y="3"/>
                  </a:cubicBezTo>
                  <a:cubicBezTo>
                    <a:pt x="38" y="3"/>
                    <a:pt x="38" y="5"/>
                    <a:pt x="38" y="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6"/>
                    <a:pt x="38" y="29"/>
                    <a:pt x="37" y="31"/>
                  </a:cubicBezTo>
                  <a:cubicBezTo>
                    <a:pt x="36" y="33"/>
                    <a:pt x="34" y="34"/>
                    <a:pt x="32" y="36"/>
                  </a:cubicBezTo>
                  <a:cubicBezTo>
                    <a:pt x="29" y="37"/>
                    <a:pt x="26" y="38"/>
                    <a:pt x="22" y="38"/>
                  </a:cubicBezTo>
                  <a:cubicBezTo>
                    <a:pt x="18" y="38"/>
                    <a:pt x="14" y="37"/>
                    <a:pt x="12" y="36"/>
                  </a:cubicBezTo>
                  <a:cubicBezTo>
                    <a:pt x="10" y="35"/>
                    <a:pt x="8" y="33"/>
                    <a:pt x="7" y="30"/>
                  </a:cubicBezTo>
                  <a:cubicBezTo>
                    <a:pt x="6" y="29"/>
                    <a:pt x="6" y="26"/>
                    <a:pt x="6" y="2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4" y="1"/>
                    <a:pt x="13" y="2"/>
                    <a:pt x="12" y="3"/>
                  </a:cubicBezTo>
                  <a:cubicBezTo>
                    <a:pt x="12" y="3"/>
                    <a:pt x="12" y="5"/>
                    <a:pt x="12" y="7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6"/>
                    <a:pt x="12" y="28"/>
                  </a:cubicBezTo>
                  <a:cubicBezTo>
                    <a:pt x="12" y="30"/>
                    <a:pt x="13" y="31"/>
                    <a:pt x="14" y="32"/>
                  </a:cubicBezTo>
                  <a:cubicBezTo>
                    <a:pt x="15" y="33"/>
                    <a:pt x="16" y="34"/>
                    <a:pt x="17" y="35"/>
                  </a:cubicBezTo>
                  <a:cubicBezTo>
                    <a:pt x="19" y="35"/>
                    <a:pt x="20" y="36"/>
                    <a:pt x="22" y="36"/>
                  </a:cubicBezTo>
                  <a:cubicBezTo>
                    <a:pt x="25" y="36"/>
                    <a:pt x="28" y="35"/>
                    <a:pt x="30" y="34"/>
                  </a:cubicBezTo>
                  <a:cubicBezTo>
                    <a:pt x="32" y="33"/>
                    <a:pt x="33" y="32"/>
                    <a:pt x="34" y="30"/>
                  </a:cubicBezTo>
                  <a:cubicBezTo>
                    <a:pt x="35" y="28"/>
                    <a:pt x="35" y="26"/>
                    <a:pt x="35" y="22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4"/>
                    <a:pt x="35" y="3"/>
                    <a:pt x="34" y="2"/>
                  </a:cubicBezTo>
                  <a:cubicBezTo>
                    <a:pt x="34" y="1"/>
                    <a:pt x="32" y="1"/>
                    <a:pt x="31" y="1"/>
                  </a:cubicBezTo>
                  <a:lnTo>
                    <a:pt x="2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solidFill>
                  <a:srgbClr val="FF0000"/>
                </a:solidFill>
                <a:latin typeface="Microsoft YaHei Regular"/>
              </a:endParaRPr>
            </a:p>
          </p:txBody>
        </p:sp>
        <p:sp>
          <p:nvSpPr>
            <p:cNvPr id="76" name="Freeform 49">
              <a:extLst>
                <a:ext uri="{FF2B5EF4-FFF2-40B4-BE49-F238E27FC236}">
                  <a16:creationId xmlns="" xmlns:a16="http://schemas.microsoft.com/office/drawing/2014/main" id="{2BC882F5-F000-B046-B6F9-51FDC2CE8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2326"/>
              <a:ext cx="101" cy="71"/>
            </a:xfrm>
            <a:custGeom>
              <a:avLst/>
              <a:gdLst>
                <a:gd name="T0" fmla="*/ 24 w 53"/>
                <a:gd name="T1" fmla="*/ 37 h 37"/>
                <a:gd name="T2" fmla="*/ 8 w 53"/>
                <a:gd name="T3" fmla="*/ 6 h 37"/>
                <a:gd name="T4" fmla="*/ 8 w 53"/>
                <a:gd name="T5" fmla="*/ 31 h 37"/>
                <a:gd name="T6" fmla="*/ 9 w 53"/>
                <a:gd name="T7" fmla="*/ 35 h 37"/>
                <a:gd name="T8" fmla="*/ 13 w 53"/>
                <a:gd name="T9" fmla="*/ 36 h 37"/>
                <a:gd name="T10" fmla="*/ 14 w 53"/>
                <a:gd name="T11" fmla="*/ 36 h 37"/>
                <a:gd name="T12" fmla="*/ 14 w 53"/>
                <a:gd name="T13" fmla="*/ 37 h 37"/>
                <a:gd name="T14" fmla="*/ 0 w 53"/>
                <a:gd name="T15" fmla="*/ 37 h 37"/>
                <a:gd name="T16" fmla="*/ 0 w 53"/>
                <a:gd name="T17" fmla="*/ 36 h 37"/>
                <a:gd name="T18" fmla="*/ 1 w 53"/>
                <a:gd name="T19" fmla="*/ 36 h 37"/>
                <a:gd name="T20" fmla="*/ 5 w 53"/>
                <a:gd name="T21" fmla="*/ 35 h 37"/>
                <a:gd name="T22" fmla="*/ 6 w 53"/>
                <a:gd name="T23" fmla="*/ 31 h 37"/>
                <a:gd name="T24" fmla="*/ 6 w 53"/>
                <a:gd name="T25" fmla="*/ 6 h 37"/>
                <a:gd name="T26" fmla="*/ 5 w 53"/>
                <a:gd name="T27" fmla="*/ 3 h 37"/>
                <a:gd name="T28" fmla="*/ 3 w 53"/>
                <a:gd name="T29" fmla="*/ 2 h 37"/>
                <a:gd name="T30" fmla="*/ 0 w 53"/>
                <a:gd name="T31" fmla="*/ 1 h 37"/>
                <a:gd name="T32" fmla="*/ 0 w 53"/>
                <a:gd name="T33" fmla="*/ 0 h 37"/>
                <a:gd name="T34" fmla="*/ 12 w 53"/>
                <a:gd name="T35" fmla="*/ 0 h 37"/>
                <a:gd name="T36" fmla="*/ 26 w 53"/>
                <a:gd name="T37" fmla="*/ 29 h 37"/>
                <a:gd name="T38" fmla="*/ 41 w 53"/>
                <a:gd name="T39" fmla="*/ 0 h 37"/>
                <a:gd name="T40" fmla="*/ 53 w 53"/>
                <a:gd name="T41" fmla="*/ 0 h 37"/>
                <a:gd name="T42" fmla="*/ 53 w 53"/>
                <a:gd name="T43" fmla="*/ 1 h 37"/>
                <a:gd name="T44" fmla="*/ 51 w 53"/>
                <a:gd name="T45" fmla="*/ 1 h 37"/>
                <a:gd name="T46" fmla="*/ 48 w 53"/>
                <a:gd name="T47" fmla="*/ 2 h 37"/>
                <a:gd name="T48" fmla="*/ 47 w 53"/>
                <a:gd name="T49" fmla="*/ 6 h 37"/>
                <a:gd name="T50" fmla="*/ 47 w 53"/>
                <a:gd name="T51" fmla="*/ 31 h 37"/>
                <a:gd name="T52" fmla="*/ 48 w 53"/>
                <a:gd name="T53" fmla="*/ 35 h 37"/>
                <a:gd name="T54" fmla="*/ 51 w 53"/>
                <a:gd name="T55" fmla="*/ 36 h 37"/>
                <a:gd name="T56" fmla="*/ 53 w 53"/>
                <a:gd name="T57" fmla="*/ 36 h 37"/>
                <a:gd name="T58" fmla="*/ 53 w 53"/>
                <a:gd name="T59" fmla="*/ 37 h 37"/>
                <a:gd name="T60" fmla="*/ 35 w 53"/>
                <a:gd name="T61" fmla="*/ 37 h 37"/>
                <a:gd name="T62" fmla="*/ 35 w 53"/>
                <a:gd name="T63" fmla="*/ 36 h 37"/>
                <a:gd name="T64" fmla="*/ 37 w 53"/>
                <a:gd name="T65" fmla="*/ 36 h 37"/>
                <a:gd name="T66" fmla="*/ 40 w 53"/>
                <a:gd name="T67" fmla="*/ 35 h 37"/>
                <a:gd name="T68" fmla="*/ 41 w 53"/>
                <a:gd name="T69" fmla="*/ 31 h 37"/>
                <a:gd name="T70" fmla="*/ 41 w 53"/>
                <a:gd name="T71" fmla="*/ 6 h 37"/>
                <a:gd name="T72" fmla="*/ 25 w 53"/>
                <a:gd name="T73" fmla="*/ 37 h 37"/>
                <a:gd name="T74" fmla="*/ 24 w 53"/>
                <a:gd name="T75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3" h="37">
                  <a:moveTo>
                    <a:pt x="24" y="37"/>
                  </a:moveTo>
                  <a:cubicBezTo>
                    <a:pt x="8" y="6"/>
                    <a:pt x="8" y="6"/>
                    <a:pt x="8" y="6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8" y="33"/>
                    <a:pt x="9" y="35"/>
                    <a:pt x="9" y="35"/>
                  </a:cubicBezTo>
                  <a:cubicBezTo>
                    <a:pt x="10" y="36"/>
                    <a:pt x="11" y="36"/>
                    <a:pt x="13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5"/>
                    <a:pt x="5" y="4"/>
                    <a:pt x="5" y="3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3" y="1"/>
                    <a:pt x="1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50" y="1"/>
                    <a:pt x="48" y="2"/>
                    <a:pt x="48" y="2"/>
                  </a:cubicBezTo>
                  <a:cubicBezTo>
                    <a:pt x="47" y="3"/>
                    <a:pt x="47" y="4"/>
                    <a:pt x="47" y="6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7" y="33"/>
                    <a:pt x="47" y="35"/>
                    <a:pt x="48" y="35"/>
                  </a:cubicBezTo>
                  <a:cubicBezTo>
                    <a:pt x="49" y="36"/>
                    <a:pt x="50" y="36"/>
                    <a:pt x="51" y="36"/>
                  </a:cubicBezTo>
                  <a:cubicBezTo>
                    <a:pt x="53" y="36"/>
                    <a:pt x="53" y="36"/>
                    <a:pt x="53" y="36"/>
                  </a:cubicBezTo>
                  <a:cubicBezTo>
                    <a:pt x="53" y="37"/>
                    <a:pt x="53" y="37"/>
                    <a:pt x="53" y="37"/>
                  </a:cubicBezTo>
                  <a:cubicBezTo>
                    <a:pt x="35" y="37"/>
                    <a:pt x="35" y="37"/>
                    <a:pt x="35" y="37"/>
                  </a:cubicBezTo>
                  <a:cubicBezTo>
                    <a:pt x="35" y="36"/>
                    <a:pt x="35" y="36"/>
                    <a:pt x="35" y="36"/>
                  </a:cubicBezTo>
                  <a:cubicBezTo>
                    <a:pt x="37" y="36"/>
                    <a:pt x="37" y="36"/>
                    <a:pt x="37" y="36"/>
                  </a:cubicBezTo>
                  <a:cubicBezTo>
                    <a:pt x="38" y="36"/>
                    <a:pt x="40" y="36"/>
                    <a:pt x="40" y="35"/>
                  </a:cubicBezTo>
                  <a:cubicBezTo>
                    <a:pt x="41" y="34"/>
                    <a:pt x="41" y="33"/>
                    <a:pt x="41" y="31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25" y="37"/>
                    <a:pt x="25" y="37"/>
                    <a:pt x="25" y="37"/>
                  </a:cubicBezTo>
                  <a:lnTo>
                    <a:pt x="24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sz="1800" b="0" i="0" dirty="0">
                <a:solidFill>
                  <a:srgbClr val="FF0000"/>
                </a:solidFill>
                <a:latin typeface="Microsoft YaHei Regular"/>
              </a:endParaRPr>
            </a:p>
          </p:txBody>
        </p:sp>
      </p:grpSp>
      <p:sp>
        <p:nvSpPr>
          <p:cNvPr id="77" name="圆角矩形 76">
            <a:extLst>
              <a:ext uri="{FF2B5EF4-FFF2-40B4-BE49-F238E27FC236}">
                <a16:creationId xmlns="" xmlns:a16="http://schemas.microsoft.com/office/drawing/2014/main" id="{AF360BDE-000F-B24D-A945-9DD78D7671B3}"/>
              </a:ext>
            </a:extLst>
          </p:cNvPr>
          <p:cNvSpPr/>
          <p:nvPr userDrawn="1"/>
        </p:nvSpPr>
        <p:spPr>
          <a:xfrm>
            <a:off x="5676708" y="4691128"/>
            <a:ext cx="1769103" cy="497149"/>
          </a:xfrm>
          <a:prstGeom prst="roundRect">
            <a:avLst>
              <a:gd name="adj" fmla="val 5000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351" dirty="0">
                <a:solidFill>
                  <a:srgbClr val="09234F"/>
                </a:solidFill>
                <a:latin typeface="Source Han Sans CN Medium" panose="020B0500000000000000" pitchFamily="34" charset="-128"/>
                <a:ea typeface="Source Han Sans CN Medium" panose="020B0500000000000000" pitchFamily="34" charset="-128"/>
              </a:rPr>
              <a:t>汇报人 </a:t>
            </a:r>
            <a:r>
              <a:rPr kumimoji="1" lang="en-US" altLang="zh-CN" sz="1351" dirty="0">
                <a:solidFill>
                  <a:srgbClr val="09234F"/>
                </a:solidFill>
                <a:latin typeface="Source Han Sans CN Medium" panose="020B0500000000000000" pitchFamily="34" charset="-128"/>
                <a:ea typeface="Source Han Sans CN Medium" panose="020B0500000000000000" pitchFamily="34" charset="-128"/>
              </a:rPr>
              <a:t>/</a:t>
            </a:r>
            <a:r>
              <a:rPr kumimoji="1" lang="zh-CN" altLang="en-US" sz="1351" dirty="0">
                <a:solidFill>
                  <a:srgbClr val="09234F"/>
                </a:solidFill>
                <a:latin typeface="Source Han Sans CN Medium" panose="020B0500000000000000" pitchFamily="34" charset="-128"/>
                <a:ea typeface="Source Han Sans CN Medium" panose="020B0500000000000000" pitchFamily="34" charset="-128"/>
              </a:rPr>
              <a:t> 朱超</a:t>
            </a:r>
          </a:p>
        </p:txBody>
      </p:sp>
      <p:pic>
        <p:nvPicPr>
          <p:cNvPr id="78" name="图片 77">
            <a:extLst>
              <a:ext uri="{FF2B5EF4-FFF2-40B4-BE49-F238E27FC236}">
                <a16:creationId xmlns="" xmlns:a16="http://schemas.microsoft.com/office/drawing/2014/main" id="{22C2DBB6-A753-554D-A56F-C3793CF3A986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-1625192" y="0"/>
            <a:ext cx="7160331" cy="6858000"/>
          </a:xfrm>
          <a:custGeom>
            <a:avLst/>
            <a:gdLst>
              <a:gd name="connsiteX0" fmla="*/ 1623808 w 7160331"/>
              <a:gd name="connsiteY0" fmla="*/ 0 h 6858000"/>
              <a:gd name="connsiteX1" fmla="*/ 7160331 w 7160331"/>
              <a:gd name="connsiteY1" fmla="*/ 0 h 6858000"/>
              <a:gd name="connsiteX2" fmla="*/ 5445831 w 7160331"/>
              <a:gd name="connsiteY2" fmla="*/ 6858000 h 6858000"/>
              <a:gd name="connsiteX3" fmla="*/ 0 w 7160331"/>
              <a:gd name="connsiteY3" fmla="*/ 6858000 h 6858000"/>
              <a:gd name="connsiteX4" fmla="*/ 0 w 7160331"/>
              <a:gd name="connsiteY4" fmla="*/ 649523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160331" h="6858000">
                <a:moveTo>
                  <a:pt x="1623808" y="0"/>
                </a:moveTo>
                <a:lnTo>
                  <a:pt x="7160331" y="0"/>
                </a:lnTo>
                <a:lnTo>
                  <a:pt x="5445831" y="6858000"/>
                </a:lnTo>
                <a:lnTo>
                  <a:pt x="0" y="6858000"/>
                </a:lnTo>
                <a:lnTo>
                  <a:pt x="0" y="6495232"/>
                </a:lnTo>
                <a:close/>
              </a:path>
            </a:pathLst>
          </a:custGeom>
        </p:spPr>
      </p:pic>
      <p:sp>
        <p:nvSpPr>
          <p:cNvPr id="81" name="标题 80">
            <a:extLst>
              <a:ext uri="{FF2B5EF4-FFF2-40B4-BE49-F238E27FC236}">
                <a16:creationId xmlns="" xmlns:a16="http://schemas.microsoft.com/office/drawing/2014/main" id="{F9F298B9-78DE-284F-A3A0-8ABF2F49E482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5685699" y="2423020"/>
            <a:ext cx="6556319" cy="2031095"/>
          </a:xfrm>
        </p:spPr>
        <p:txBody>
          <a:bodyPr/>
          <a:lstStyle>
            <a:lvl1pPr>
              <a:lnSpc>
                <a:spcPct val="120000"/>
              </a:lnSpc>
              <a:defRPr b="1" i="0">
                <a:solidFill>
                  <a:schemeClr val="bg1"/>
                </a:solidFill>
                <a:latin typeface="Source Han Sans CN" panose="020B0500000000000000" pitchFamily="34" charset="-128"/>
                <a:ea typeface="Source Han Sans CN" panose="020B0500000000000000" pitchFamily="34" charset="-128"/>
              </a:defRPr>
            </a:lvl1pPr>
          </a:lstStyle>
          <a:p>
            <a:r>
              <a:rPr kumimoji="1" lang="zh-CN" altLang="en-US" dirty="0"/>
              <a:t>中国石油大学（华东）</a:t>
            </a:r>
            <a:r>
              <a:rPr kumimoji="1" lang="en-US" altLang="zh-CN" dirty="0"/>
              <a:t/>
            </a:r>
            <a:br>
              <a:rPr kumimoji="1" lang="en-US" altLang="zh-CN" dirty="0"/>
            </a:br>
            <a:r>
              <a:rPr kumimoji="1" lang="zh-CN" altLang="en-US" dirty="0"/>
              <a:t>质感底蕴模板</a:t>
            </a:r>
          </a:p>
        </p:txBody>
      </p:sp>
    </p:spTree>
    <p:extLst>
      <p:ext uri="{BB962C8B-B14F-4D97-AF65-F5344CB8AC3E}">
        <p14:creationId xmlns:p14="http://schemas.microsoft.com/office/powerpoint/2010/main" val="341620685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="" xmlns:a16="http://schemas.microsoft.com/office/drawing/2014/main" id="{5CB79B76-8577-1B44-A32C-19DCEBED732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竖排文字占位符 2">
            <a:extLst>
              <a:ext uri="{FF2B5EF4-FFF2-40B4-BE49-F238E27FC236}">
                <a16:creationId xmlns="" xmlns:a16="http://schemas.microsoft.com/office/drawing/2014/main" id="{6560DE42-19D4-5C48-B8B7-12DF11D27867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>
            <a:lvl1pPr>
              <a:defRPr b="0" i="0"/>
            </a:lvl1pPr>
          </a:lstStyle>
          <a:p>
            <a:r>
              <a:rPr kumimoji="1" lang="zh-CN" altLang="en-US" dirty="0"/>
              <a:t>编辑母版文本样式
第二级
第三级
第四级
第五级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="" xmlns:a16="http://schemas.microsoft.com/office/drawing/2014/main" id="{70F9316B-F502-EE44-911F-3C2F780E648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 b="0" i="0"/>
            </a:lvl1pPr>
          </a:lstStyle>
          <a:p>
            <a:fld id="{37D891FA-EBCE-9D45-B3E7-F55B1E6469A1}" type="datetimeFigureOut">
              <a:rPr kumimoji="1" lang="zh-CN" altLang="en-US" smtClean="0"/>
              <a:pPr/>
              <a:t>2019/6/13</a:t>
            </a:fld>
            <a:endParaRPr kumimoji="1" lang="zh-CN" altLang="en-US" dirty="0"/>
          </a:p>
        </p:txBody>
      </p:sp>
      <p:sp>
        <p:nvSpPr>
          <p:cNvPr id="5" name="页脚占位符 4">
            <a:extLst>
              <a:ext uri="{FF2B5EF4-FFF2-40B4-BE49-F238E27FC236}">
                <a16:creationId xmlns="" xmlns:a16="http://schemas.microsoft.com/office/drawing/2014/main" id="{B4A58311-20B2-C14A-9F1D-6333EB97F89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b="0" i="0"/>
            </a:lvl1pPr>
          </a:lstStyle>
          <a:p>
            <a:endParaRPr kumimoji="1" lang="zh-CN" altLang="en-US" dirty="0"/>
          </a:p>
        </p:txBody>
      </p:sp>
      <p:sp>
        <p:nvSpPr>
          <p:cNvPr id="6" name="灯片编号占位符 5">
            <a:extLst>
              <a:ext uri="{FF2B5EF4-FFF2-40B4-BE49-F238E27FC236}">
                <a16:creationId xmlns="" xmlns:a16="http://schemas.microsoft.com/office/drawing/2014/main" id="{04DD4CC7-A369-2040-A6CC-6680ED2F592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b="0" i="0"/>
            </a:lvl1pPr>
          </a:lstStyle>
          <a:p>
            <a:fld id="{426546DC-DD2D-A940-A706-F6627B10989A}" type="slidenum">
              <a:rPr kumimoji="1" lang="zh-CN" altLang="en-US" smtClean="0"/>
              <a:pPr/>
              <a:t>‹#›</a:t>
            </a:fld>
            <a:endParaRPr kumimoji="1"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413533125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>
            <a:extLst>
              <a:ext uri="{FF2B5EF4-FFF2-40B4-BE49-F238E27FC236}">
                <a16:creationId xmlns="" xmlns:a16="http://schemas.microsoft.com/office/drawing/2014/main" id="{9F222B77-FAA5-BF44-873E-41F11EB0CFE0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1" y="365126"/>
            <a:ext cx="2628900" cy="5811839"/>
          </a:xfrm>
        </p:spPr>
        <p:txBody>
          <a:bodyPr vert="eaVert"/>
          <a:lstStyle/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竖排文字占位符 2">
            <a:extLst>
              <a:ext uri="{FF2B5EF4-FFF2-40B4-BE49-F238E27FC236}">
                <a16:creationId xmlns="" xmlns:a16="http://schemas.microsoft.com/office/drawing/2014/main" id="{C8DAD806-1868-6247-9670-F5C4C7FB972B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1" y="365126"/>
            <a:ext cx="7734300" cy="5811839"/>
          </a:xfrm>
        </p:spPr>
        <p:txBody>
          <a:bodyPr vert="eaVert"/>
          <a:lstStyle>
            <a:lvl1pPr>
              <a:defRPr b="0" i="0"/>
            </a:lvl1pPr>
          </a:lstStyle>
          <a:p>
            <a:r>
              <a:rPr kumimoji="1" lang="zh-CN" altLang="en-US" dirty="0"/>
              <a:t>编辑母版文本样式
第二级
第三级
第四级
第五级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="" xmlns:a16="http://schemas.microsoft.com/office/drawing/2014/main" id="{A5E289D5-3DF6-2F4A-B623-7285F84B7A4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 b="0" i="0"/>
            </a:lvl1pPr>
          </a:lstStyle>
          <a:p>
            <a:fld id="{37D891FA-EBCE-9D45-B3E7-F55B1E6469A1}" type="datetimeFigureOut">
              <a:rPr kumimoji="1" lang="zh-CN" altLang="en-US" smtClean="0"/>
              <a:pPr/>
              <a:t>2019/6/13</a:t>
            </a:fld>
            <a:endParaRPr kumimoji="1" lang="zh-CN" altLang="en-US" dirty="0"/>
          </a:p>
        </p:txBody>
      </p:sp>
      <p:sp>
        <p:nvSpPr>
          <p:cNvPr id="5" name="页脚占位符 4">
            <a:extLst>
              <a:ext uri="{FF2B5EF4-FFF2-40B4-BE49-F238E27FC236}">
                <a16:creationId xmlns="" xmlns:a16="http://schemas.microsoft.com/office/drawing/2014/main" id="{CFBD24E8-3E06-B74A-BA12-E93FDB19ECA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b="0" i="0"/>
            </a:lvl1pPr>
          </a:lstStyle>
          <a:p>
            <a:endParaRPr kumimoji="1" lang="zh-CN" altLang="en-US" dirty="0"/>
          </a:p>
        </p:txBody>
      </p:sp>
      <p:sp>
        <p:nvSpPr>
          <p:cNvPr id="6" name="灯片编号占位符 5">
            <a:extLst>
              <a:ext uri="{FF2B5EF4-FFF2-40B4-BE49-F238E27FC236}">
                <a16:creationId xmlns="" xmlns:a16="http://schemas.microsoft.com/office/drawing/2014/main" id="{2E7680D2-1061-F24B-942D-7663241101B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b="0" i="0"/>
            </a:lvl1pPr>
          </a:lstStyle>
          <a:p>
            <a:fld id="{426546DC-DD2D-A940-A706-F6627B10989A}" type="slidenum">
              <a:rPr kumimoji="1" lang="zh-CN" altLang="en-US" smtClean="0"/>
              <a:pPr/>
              <a:t>‹#›</a:t>
            </a:fld>
            <a:endParaRPr kumimoji="1"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2717989867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自定义版式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图片 2">
            <a:extLst>
              <a:ext uri="{FF2B5EF4-FFF2-40B4-BE49-F238E27FC236}">
                <a16:creationId xmlns="" xmlns:a16="http://schemas.microsoft.com/office/drawing/2014/main" id="{5A677578-EE5C-4EF4-B0AD-2C9F9C6AC6B2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email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" y="-5557"/>
            <a:ext cx="12192000" cy="6863557"/>
          </a:xfrm>
          <a:prstGeom prst="rect">
            <a:avLst/>
          </a:prstGeom>
        </p:spPr>
      </p:pic>
      <p:sp>
        <p:nvSpPr>
          <p:cNvPr id="4" name="矩形 3">
            <a:extLst>
              <a:ext uri="{FF2B5EF4-FFF2-40B4-BE49-F238E27FC236}">
                <a16:creationId xmlns="" xmlns:a16="http://schemas.microsoft.com/office/drawing/2014/main" id="{8216A5A6-7707-4E8A-942A-139653FAB1BC}"/>
              </a:ext>
            </a:extLst>
          </p:cNvPr>
          <p:cNvSpPr/>
          <p:nvPr userDrawn="1"/>
        </p:nvSpPr>
        <p:spPr>
          <a:xfrm>
            <a:off x="-3" y="2077796"/>
            <a:ext cx="12192000" cy="4780204"/>
          </a:xfrm>
          <a:prstGeom prst="rect">
            <a:avLst/>
          </a:prstGeom>
          <a:gradFill>
            <a:gsLst>
              <a:gs pos="0">
                <a:srgbClr val="010000">
                  <a:alpha val="0"/>
                </a:srgbClr>
              </a:gs>
              <a:gs pos="100000">
                <a:srgbClr val="010000">
                  <a:alpha val="89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" name="矩形 4">
            <a:extLst>
              <a:ext uri="{FF2B5EF4-FFF2-40B4-BE49-F238E27FC236}">
                <a16:creationId xmlns="" xmlns:a16="http://schemas.microsoft.com/office/drawing/2014/main" id="{F740F69A-19BB-4AA3-A265-5AB4D0D430F4}"/>
              </a:ext>
            </a:extLst>
          </p:cNvPr>
          <p:cNvSpPr/>
          <p:nvPr userDrawn="1"/>
        </p:nvSpPr>
        <p:spPr>
          <a:xfrm rot="10800000">
            <a:off x="-1" y="-5557"/>
            <a:ext cx="12191999" cy="3217764"/>
          </a:xfrm>
          <a:prstGeom prst="rect">
            <a:avLst/>
          </a:prstGeom>
          <a:gradFill>
            <a:gsLst>
              <a:gs pos="0">
                <a:srgbClr val="010000">
                  <a:alpha val="0"/>
                </a:srgbClr>
              </a:gs>
              <a:gs pos="100000">
                <a:srgbClr val="010000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6" name="矩形 5">
            <a:extLst>
              <a:ext uri="{FF2B5EF4-FFF2-40B4-BE49-F238E27FC236}">
                <a16:creationId xmlns="" xmlns:a16="http://schemas.microsoft.com/office/drawing/2014/main" id="{2BDA7112-A044-49CE-B9CA-A72126AA67B4}"/>
              </a:ext>
            </a:extLst>
          </p:cNvPr>
          <p:cNvSpPr/>
          <p:nvPr userDrawn="1"/>
        </p:nvSpPr>
        <p:spPr>
          <a:xfrm>
            <a:off x="-1" y="0"/>
            <a:ext cx="12192001" cy="6811864"/>
          </a:xfrm>
          <a:prstGeom prst="rect">
            <a:avLst/>
          </a:prstGeom>
          <a:solidFill>
            <a:srgbClr val="080304">
              <a:alpha val="68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" name="文本框 6">
            <a:extLst>
              <a:ext uri="{FF2B5EF4-FFF2-40B4-BE49-F238E27FC236}">
                <a16:creationId xmlns="" xmlns:a16="http://schemas.microsoft.com/office/drawing/2014/main" id="{1444A070-E8CF-4E44-B7E5-DA7C47A7E6A7}"/>
              </a:ext>
            </a:extLst>
          </p:cNvPr>
          <p:cNvSpPr txBox="1"/>
          <p:nvPr userDrawn="1"/>
        </p:nvSpPr>
        <p:spPr>
          <a:xfrm>
            <a:off x="4760680" y="564634"/>
            <a:ext cx="267063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algn="dist">
              <a:defRPr sz="1600">
                <a:solidFill>
                  <a:schemeClr val="bg1"/>
                </a:solidFill>
                <a:latin typeface="+mj-ea"/>
                <a:ea typeface="+mj-ea"/>
              </a:defRPr>
            </a:lvl1pPr>
          </a:lstStyle>
          <a:p>
            <a:pPr marL="0" marR="0" lvl="0" indent="0" algn="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本</a:t>
            </a:r>
            <a:r>
              <a:rPr kumimoji="0" lang="en-US" altLang="zh-CN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PPT</a:t>
            </a:r>
            <a:r>
              <a:rPr kumimoji="0" lang="zh-CN" alt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模板正参与</a:t>
            </a: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8" name="矩形 7">
            <a:extLst>
              <a:ext uri="{FF2B5EF4-FFF2-40B4-BE49-F238E27FC236}">
                <a16:creationId xmlns="" xmlns:a16="http://schemas.microsoft.com/office/drawing/2014/main" id="{E5858290-D261-4C60-BB99-630C19F3840C}"/>
              </a:ext>
            </a:extLst>
          </p:cNvPr>
          <p:cNvSpPr/>
          <p:nvPr userDrawn="1"/>
        </p:nvSpPr>
        <p:spPr>
          <a:xfrm>
            <a:off x="3602350" y="2482543"/>
            <a:ext cx="4987300" cy="400109"/>
          </a:xfrm>
          <a:prstGeom prst="rect">
            <a:avLst/>
          </a:prstGeom>
          <a:gradFill flip="none" rotWithShape="1">
            <a:gsLst>
              <a:gs pos="100000">
                <a:srgbClr val="CB9B53">
                  <a:alpha val="0"/>
                </a:srgbClr>
              </a:gs>
              <a:gs pos="0">
                <a:srgbClr val="CB9B53">
                  <a:alpha val="70000"/>
                </a:srgb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1" i="0" u="none" strike="noStrike" kern="1200" cap="none" spc="0" normalizeH="0" baseline="0" noProof="0">
              <a:ln>
                <a:noFill/>
              </a:ln>
              <a:solidFill>
                <a:srgbClr val="0E5177"/>
              </a:solidFill>
              <a:effectLst/>
              <a:uLnTx/>
              <a:uFillTx/>
              <a:latin typeface="Segoe UI"/>
              <a:ea typeface="微软雅黑"/>
              <a:cs typeface="+mn-cs"/>
            </a:endParaRPr>
          </a:p>
        </p:txBody>
      </p:sp>
      <p:sp>
        <p:nvSpPr>
          <p:cNvPr id="9" name="文本框 8">
            <a:extLst>
              <a:ext uri="{FF2B5EF4-FFF2-40B4-BE49-F238E27FC236}">
                <a16:creationId xmlns="" xmlns:a16="http://schemas.microsoft.com/office/drawing/2014/main" id="{87DC30B4-F006-4610-BE34-27B2068262E4}"/>
              </a:ext>
            </a:extLst>
          </p:cNvPr>
          <p:cNvSpPr txBox="1"/>
          <p:nvPr userDrawn="1"/>
        </p:nvSpPr>
        <p:spPr>
          <a:xfrm>
            <a:off x="4049486" y="2517885"/>
            <a:ext cx="4093028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 </a:t>
            </a:r>
            <a:r>
              <a: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第一届高校</a:t>
            </a:r>
            <a:r>
              <a:rPr kumimoji="0" lang="en-US" altLang="zh-CN" sz="16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PPT</a:t>
            </a:r>
            <a:r>
              <a: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模板设计大赛 </a:t>
            </a: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11" name="文本框 10">
            <a:extLst>
              <a:ext uri="{FF2B5EF4-FFF2-40B4-BE49-F238E27FC236}">
                <a16:creationId xmlns="" xmlns:a16="http://schemas.microsoft.com/office/drawing/2014/main" id="{6DC88D0E-6AEB-4B0D-AE77-4A1F31C8C366}"/>
              </a:ext>
            </a:extLst>
          </p:cNvPr>
          <p:cNvSpPr txBox="1"/>
          <p:nvPr userDrawn="1"/>
        </p:nvSpPr>
        <p:spPr>
          <a:xfrm>
            <a:off x="6133678" y="4824918"/>
            <a:ext cx="2545865" cy="106138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algn="dist">
              <a:defRPr>
                <a:solidFill>
                  <a:schemeClr val="bg1"/>
                </a:solidFill>
                <a:latin typeface="+mj-ea"/>
                <a:ea typeface="+mj-ea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800" b="0" i="0" u="none" strike="noStrike" kern="1200" cap="none" spc="15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微信扫码</a:t>
            </a:r>
            <a:endParaRPr kumimoji="0" lang="en-US" altLang="zh-CN" sz="1800" b="0" i="0" u="none" strike="noStrike" kern="1200" cap="none" spc="15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800" b="0" i="0" u="none" strike="noStrike" kern="1200" cap="none" spc="15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来聆听模板作者</a:t>
            </a:r>
            <a:endParaRPr kumimoji="0" lang="en-US" altLang="zh-CN" sz="1800" b="0" i="0" u="none" strike="noStrike" kern="1200" cap="none" spc="15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800" b="0" i="0" u="none" strike="noStrike" kern="1200" cap="none" spc="15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设计灵感、制作思路</a:t>
            </a:r>
            <a:endParaRPr kumimoji="0" lang="en-US" sz="1800" b="0" i="0" u="none" strike="noStrike" kern="1200" cap="none" spc="15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pic>
        <p:nvPicPr>
          <p:cNvPr id="12" name="图片 11">
            <a:extLst>
              <a:ext uri="{FF2B5EF4-FFF2-40B4-BE49-F238E27FC236}">
                <a16:creationId xmlns="" xmlns:a16="http://schemas.microsoft.com/office/drawing/2014/main" id="{D791EC9B-5DBA-40F6-9696-4F391A93BCEF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-615419" y="3771974"/>
            <a:ext cx="13817069" cy="3996426"/>
          </a:xfrm>
          <a:prstGeom prst="rect">
            <a:avLst/>
          </a:prstGeom>
        </p:spPr>
      </p:pic>
      <p:pic>
        <p:nvPicPr>
          <p:cNvPr id="13" name="图片 12">
            <a:extLst>
              <a:ext uri="{FF2B5EF4-FFF2-40B4-BE49-F238E27FC236}">
                <a16:creationId xmlns="" xmlns:a16="http://schemas.microsoft.com/office/drawing/2014/main" id="{3337B091-14D1-40FD-B8AD-B9A96874112A}"/>
              </a:ext>
            </a:extLst>
          </p:cNvPr>
          <p:cNvPicPr>
            <a:picLocks noChangeAspect="1"/>
          </p:cNvPicPr>
          <p:nvPr userDrawn="1"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683657" y="716939"/>
            <a:ext cx="8824686" cy="1844708"/>
          </a:xfrm>
          <a:prstGeom prst="rect">
            <a:avLst/>
          </a:prstGeom>
        </p:spPr>
      </p:pic>
      <p:sp>
        <p:nvSpPr>
          <p:cNvPr id="14" name="文本框 13">
            <a:extLst>
              <a:ext uri="{FF2B5EF4-FFF2-40B4-BE49-F238E27FC236}">
                <a16:creationId xmlns="" xmlns:a16="http://schemas.microsoft.com/office/drawing/2014/main" id="{260EA93C-471D-411C-A976-09210F7DFE72}"/>
              </a:ext>
            </a:extLst>
          </p:cNvPr>
          <p:cNvSpPr txBox="1"/>
          <p:nvPr userDrawn="1"/>
        </p:nvSpPr>
        <p:spPr>
          <a:xfrm>
            <a:off x="3742050" y="2971888"/>
            <a:ext cx="198360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活动主办：秋叶</a:t>
            </a:r>
            <a:r>
              <a:rPr kumimoji="0" lang="en-US" altLang="zh-CN" sz="1100" b="0" i="0" u="none" strike="noStrike" kern="1200" cap="none" spc="0" normalizeH="0" baseline="0" noProof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PPT</a:t>
            </a: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15" name="文本框 14">
            <a:extLst>
              <a:ext uri="{FF2B5EF4-FFF2-40B4-BE49-F238E27FC236}">
                <a16:creationId xmlns="" xmlns:a16="http://schemas.microsoft.com/office/drawing/2014/main" id="{636416E4-5D2E-4F0B-8673-534B0C96E10E}"/>
              </a:ext>
            </a:extLst>
          </p:cNvPr>
          <p:cNvSpPr txBox="1"/>
          <p:nvPr userDrawn="1"/>
        </p:nvSpPr>
        <p:spPr>
          <a:xfrm>
            <a:off x="6079638" y="2971888"/>
            <a:ext cx="2492943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技术支持：微软听听文档</a:t>
            </a: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16" name="矩形 15">
            <a:extLst>
              <a:ext uri="{FF2B5EF4-FFF2-40B4-BE49-F238E27FC236}">
                <a16:creationId xmlns="" xmlns:a16="http://schemas.microsoft.com/office/drawing/2014/main" id="{90FAAB6E-BB88-4DC1-B3F2-030FD2561703}"/>
              </a:ext>
            </a:extLst>
          </p:cNvPr>
          <p:cNvSpPr/>
          <p:nvPr userDrawn="1"/>
        </p:nvSpPr>
        <p:spPr>
          <a:xfrm>
            <a:off x="3600610" y="3494767"/>
            <a:ext cx="2318400" cy="2318400"/>
          </a:xfrm>
          <a:prstGeom prst="rect">
            <a:avLst/>
          </a:prstGeom>
          <a:solidFill>
            <a:schemeClr val="bg1"/>
          </a:solidFill>
          <a:ln w="57150">
            <a:solidFill>
              <a:srgbClr val="CB9B5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157609823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标注页">
    <p:bg>
      <p:bgPr>
        <a:solidFill>
          <a:srgbClr val="E73A1C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矩形 5"/>
          <p:cNvSpPr/>
          <p:nvPr userDrawn="1"/>
        </p:nvSpPr>
        <p:spPr>
          <a:xfrm>
            <a:off x="440603" y="759873"/>
            <a:ext cx="646331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defTabSz="60958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8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 Light"/>
                <a:ea typeface="微软雅黑"/>
                <a:cs typeface="Segoe UI Light"/>
              </a:rPr>
              <a:t>标注</a:t>
            </a:r>
            <a:endParaRPr kumimoji="0" lang="zh-CN" altLang="en-US" sz="18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Segoe UI Light"/>
              <a:ea typeface="微软雅黑"/>
              <a:cs typeface="Segoe UI Light"/>
            </a:endParaRPr>
          </a:p>
        </p:txBody>
      </p:sp>
      <p:sp>
        <p:nvSpPr>
          <p:cNvPr id="11" name="矩形 10"/>
          <p:cNvSpPr/>
          <p:nvPr userDrawn="1"/>
        </p:nvSpPr>
        <p:spPr>
          <a:xfrm>
            <a:off x="2572589" y="759873"/>
            <a:ext cx="1402001" cy="202517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defTabSz="609585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 Light"/>
                <a:ea typeface="微软雅黑"/>
                <a:cs typeface="Segoe UI Light"/>
              </a:rPr>
              <a:t>使用说明 </a:t>
            </a:r>
            <a:endParaRPr kumimoji="0" lang="en-US" altLang="zh-CN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Segoe UI Light"/>
              <a:ea typeface="微软雅黑"/>
              <a:cs typeface="Segoe UI Light"/>
            </a:endParaRPr>
          </a:p>
          <a:p>
            <a:pPr marL="0" marR="0" lvl="0" indent="0" defTabSz="609585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Segoe UI Light"/>
              <a:ea typeface="微软雅黑"/>
              <a:cs typeface="Segoe UI Light"/>
            </a:endParaRPr>
          </a:p>
          <a:p>
            <a:pPr marL="0" marR="0" lvl="0" indent="0" defTabSz="609585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Segoe UI Light"/>
              <a:ea typeface="微软雅黑"/>
              <a:cs typeface="Segoe UI Light"/>
            </a:endParaRPr>
          </a:p>
          <a:p>
            <a:pPr marL="0" marR="0" lvl="0" indent="0" defTabSz="609585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Segoe UI Light"/>
              <a:ea typeface="微软雅黑"/>
              <a:cs typeface="Segoe UI Light"/>
            </a:endParaRPr>
          </a:p>
          <a:p>
            <a:pPr marL="0" marR="0" lvl="0" indent="0" defTabSz="609585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Segoe UI Light"/>
              <a:ea typeface="微软雅黑"/>
              <a:cs typeface="Segoe UI Light"/>
            </a:endParaRPr>
          </a:p>
          <a:p>
            <a:pPr marL="0" marR="0" lvl="0" indent="0" defTabSz="609585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Segoe UI Light"/>
              <a:ea typeface="微软雅黑"/>
              <a:cs typeface="Segoe UI Light"/>
            </a:endParaRPr>
          </a:p>
          <a:p>
            <a:pPr marL="0" marR="0" lvl="0" indent="0" defTabSz="609585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 Light"/>
                <a:ea typeface="微软雅黑"/>
                <a:cs typeface="Segoe UI Light"/>
              </a:rPr>
              <a:t>声明</a:t>
            </a:r>
            <a:endParaRPr kumimoji="0" lang="en-US" altLang="zh-CN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Segoe UI Light"/>
              <a:ea typeface="微软雅黑"/>
              <a:cs typeface="Segoe UI Light"/>
            </a:endParaRPr>
          </a:p>
        </p:txBody>
      </p:sp>
      <p:sp>
        <p:nvSpPr>
          <p:cNvPr id="12" name="矩形 11"/>
          <p:cNvSpPr/>
          <p:nvPr userDrawn="1"/>
        </p:nvSpPr>
        <p:spPr>
          <a:xfrm>
            <a:off x="4153010" y="759873"/>
            <a:ext cx="7074345" cy="258532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defTabSz="91440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 Light"/>
                <a:ea typeface="微软雅黑"/>
                <a:cs typeface="Segoe UI Light"/>
              </a:rPr>
              <a:t>本</a:t>
            </a:r>
            <a:r>
              <a:rPr kumimoji="0" lang="en-US" altLang="zh-CN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 Light"/>
                <a:ea typeface="微软雅黑"/>
                <a:cs typeface="Segoe UI Light"/>
              </a:rPr>
              <a:t>PPT</a:t>
            </a:r>
            <a:r>
              <a:rPr kumimoji="0" lang="zh-CN" altLang="en-US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 Light"/>
                <a:ea typeface="微软雅黑"/>
                <a:cs typeface="Segoe UI Light"/>
              </a:rPr>
              <a:t>模板为作者原创，著作权归作者所有。</a:t>
            </a:r>
            <a:endParaRPr kumimoji="0" lang="en-US" altLang="zh-CN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Segoe UI Light"/>
              <a:ea typeface="微软雅黑"/>
              <a:cs typeface="Segoe UI Light"/>
            </a:endParaRPr>
          </a:p>
          <a:p>
            <a:pPr marL="0" marR="0" lvl="0" indent="0" defTabSz="91440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 Light"/>
                <a:ea typeface="微软雅黑"/>
                <a:cs typeface="Segoe UI Light"/>
              </a:rPr>
              <a:t>您仅可以个人非商业用途使用本</a:t>
            </a:r>
            <a:r>
              <a:rPr kumimoji="0" lang="en-US" altLang="zh-CN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 Light"/>
                <a:ea typeface="微软雅黑"/>
                <a:cs typeface="Segoe UI Light"/>
              </a:rPr>
              <a:t>PPT</a:t>
            </a:r>
            <a:r>
              <a:rPr kumimoji="0" lang="zh-CN" altLang="en-US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 Light"/>
                <a:ea typeface="微软雅黑"/>
                <a:cs typeface="Segoe UI Light"/>
              </a:rPr>
              <a:t>模板，</a:t>
            </a:r>
            <a:r>
              <a:rPr kumimoji="0" lang="zh-CN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lt"/>
                <a:ea typeface="微软雅黑" charset="0"/>
                <a:cs typeface="+mn-cs"/>
              </a:rPr>
              <a:t>未经权利人书面明确授权，不可将信息内容的全部或部分用于出售，或以出租、出借、转让、分销、发布等其他任何方式供他人使用</a:t>
            </a:r>
            <a:r>
              <a:rPr kumimoji="0" lang="zh-CN" altLang="en-US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 Light"/>
                <a:ea typeface="微软雅黑"/>
                <a:cs typeface="Segoe UI Light"/>
              </a:rPr>
              <a:t>，</a:t>
            </a:r>
            <a:r>
              <a:rPr kumimoji="0" lang="zh-CN" altLang="en-US" sz="14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+mn-lt"/>
                <a:ea typeface="微软雅黑" charset="0"/>
                <a:cs typeface="+mn-cs"/>
              </a:rPr>
              <a:t>否则将承担法律责任。</a:t>
            </a:r>
            <a:endParaRPr kumimoji="0" lang="en-US" altLang="zh-CN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Segoe UI Light"/>
              <a:ea typeface="微软雅黑"/>
              <a:cs typeface="Segoe UI Light"/>
            </a:endParaRPr>
          </a:p>
          <a:p>
            <a:pPr marL="0" marR="0" lvl="0" indent="0" defTabSz="609585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Segoe UI Light"/>
              <a:ea typeface="微软雅黑"/>
              <a:cs typeface="Segoe UI Light"/>
            </a:endParaRPr>
          </a:p>
          <a:p>
            <a:pPr marL="0" marR="0" lvl="0" indent="0" defTabSz="609585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Segoe UI Light"/>
              <a:ea typeface="微软雅黑"/>
              <a:cs typeface="Segoe UI Light"/>
            </a:endParaRPr>
          </a:p>
          <a:p>
            <a:pPr marL="0" marR="0" lvl="0" indent="0" defTabSz="609585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 Light"/>
                <a:ea typeface="微软雅黑"/>
                <a:cs typeface="Segoe UI Light"/>
              </a:rPr>
              <a:t>OfficePLUS</a:t>
            </a:r>
            <a:r>
              <a:rPr kumimoji="0" lang="zh-CN" altLang="en-US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 Light"/>
                <a:ea typeface="微软雅黑"/>
                <a:cs typeface="Segoe UI Light"/>
              </a:rPr>
              <a:t>尊重知识产权并注重保护用户享有的各项权利。</a:t>
            </a:r>
            <a:endParaRPr kumimoji="0" lang="en-US" altLang="zh-CN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Segoe UI Light"/>
              <a:ea typeface="微软雅黑"/>
              <a:cs typeface="Segoe UI Light"/>
            </a:endParaRPr>
          </a:p>
          <a:p>
            <a:pPr marL="0" marR="0" lvl="0" indent="0" defTabSz="609585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 Light"/>
                <a:ea typeface="微软雅黑"/>
                <a:cs typeface="Segoe UI Light"/>
              </a:rPr>
              <a:t>OfficePLUS</a:t>
            </a:r>
            <a:r>
              <a:rPr kumimoji="0" lang="zh-CN" altLang="en-US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 Light"/>
                <a:ea typeface="微软雅黑"/>
                <a:cs typeface="Segoe UI Light"/>
              </a:rPr>
              <a:t>拥有对本</a:t>
            </a:r>
            <a:r>
              <a:rPr kumimoji="0" lang="en-US" altLang="zh-CN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 Light"/>
                <a:ea typeface="微软雅黑"/>
                <a:cs typeface="Segoe UI Light"/>
              </a:rPr>
              <a:t>PPT</a:t>
            </a:r>
            <a:r>
              <a:rPr kumimoji="0" lang="zh-CN" altLang="en-US" sz="1400" b="0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Segoe UI Light"/>
                <a:ea typeface="微软雅黑"/>
                <a:cs typeface="Segoe UI Light"/>
              </a:rPr>
              <a:t>模板进行展示、报道、宣传及用于市场活动的权利，若在比赛或商业应用过程中发生版权纠纷，其法律责任由作者本人承担。</a:t>
            </a:r>
            <a:endParaRPr kumimoji="0" lang="zh-CN" altLang="en-US" sz="1400" b="0" i="0" u="none" strike="noStrike" kern="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Segoe UI Light"/>
              <a:ea typeface="微软雅黑"/>
              <a:cs typeface="Segoe UI Light"/>
            </a:endParaRPr>
          </a:p>
        </p:txBody>
      </p:sp>
      <p:sp>
        <p:nvSpPr>
          <p:cNvPr id="13" name="矩形 12"/>
          <p:cNvSpPr/>
          <p:nvPr userDrawn="1"/>
        </p:nvSpPr>
        <p:spPr>
          <a:xfrm>
            <a:off x="440603" y="182445"/>
            <a:ext cx="777777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defTabSz="609585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1" lang="en-US" altLang="zh-CN" sz="10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Segoe UI Light"/>
                <a:ea typeface="微软雅黑" charset="0"/>
                <a:cs typeface="Segoe UI Light"/>
              </a:rPr>
              <a:t>OfficePLUS</a:t>
            </a:r>
            <a:endParaRPr kumimoji="0" lang="zh-CN" altLang="en-US" sz="10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Segoe UI Light"/>
              <a:ea typeface="微软雅黑" charset="0"/>
              <a:cs typeface="Segoe UI Light"/>
            </a:endParaRPr>
          </a:p>
        </p:txBody>
      </p:sp>
    </p:spTree>
    <p:extLst>
      <p:ext uri="{BB962C8B-B14F-4D97-AF65-F5344CB8AC3E}">
        <p14:creationId xmlns:p14="http://schemas.microsoft.com/office/powerpoint/2010/main" val="1981885620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自定义版式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92083601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="" xmlns:a16="http://schemas.microsoft.com/office/drawing/2014/main" id="{20272BAD-7BFC-044E-9A04-774034095CA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="" xmlns:a16="http://schemas.microsoft.com/office/drawing/2014/main" id="{DEAF2CAF-AA0A-B646-A33C-3EE02A3D7A3C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 b="0" i="0"/>
            </a:lvl1pPr>
          </a:lstStyle>
          <a:p>
            <a:r>
              <a:rPr kumimoji="1" lang="zh-CN" altLang="en-US" dirty="0"/>
              <a:t>编辑母版文本样式
第二级
第三级
第四级
第五级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="" xmlns:a16="http://schemas.microsoft.com/office/drawing/2014/main" id="{F2BC17BC-DB06-8642-92B8-ADDFF1263EB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 b="0" i="0"/>
            </a:lvl1pPr>
          </a:lstStyle>
          <a:p>
            <a:fld id="{37D891FA-EBCE-9D45-B3E7-F55B1E6469A1}" type="datetimeFigureOut">
              <a:rPr kumimoji="1" lang="zh-CN" altLang="en-US" smtClean="0"/>
              <a:pPr/>
              <a:t>2019/6/13</a:t>
            </a:fld>
            <a:endParaRPr kumimoji="1" lang="zh-CN" altLang="en-US" dirty="0"/>
          </a:p>
        </p:txBody>
      </p:sp>
      <p:sp>
        <p:nvSpPr>
          <p:cNvPr id="5" name="页脚占位符 4">
            <a:extLst>
              <a:ext uri="{FF2B5EF4-FFF2-40B4-BE49-F238E27FC236}">
                <a16:creationId xmlns="" xmlns:a16="http://schemas.microsoft.com/office/drawing/2014/main" id="{B150F884-C7FC-EA4D-B5AB-7DECB8AFFDB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b="0" i="0"/>
            </a:lvl1pPr>
          </a:lstStyle>
          <a:p>
            <a:endParaRPr kumimoji="1" lang="zh-CN" altLang="en-US" dirty="0"/>
          </a:p>
        </p:txBody>
      </p:sp>
      <p:sp>
        <p:nvSpPr>
          <p:cNvPr id="6" name="灯片编号占位符 5">
            <a:extLst>
              <a:ext uri="{FF2B5EF4-FFF2-40B4-BE49-F238E27FC236}">
                <a16:creationId xmlns="" xmlns:a16="http://schemas.microsoft.com/office/drawing/2014/main" id="{F1822A3D-0CFF-E34A-B8B8-93BC583D046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b="0" i="0"/>
            </a:lvl1pPr>
          </a:lstStyle>
          <a:p>
            <a:fld id="{426546DC-DD2D-A940-A706-F6627B10989A}" type="slidenum">
              <a:rPr kumimoji="1" lang="zh-CN" altLang="en-US" smtClean="0"/>
              <a:pPr/>
              <a:t>‹#›</a:t>
            </a:fld>
            <a:endParaRPr kumimoji="1"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44563915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="" xmlns:a16="http://schemas.microsoft.com/office/drawing/2014/main" id="{6767B532-7FBB-EA44-A896-DA144352EA6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1" y="1709740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文本占位符 2">
            <a:extLst>
              <a:ext uri="{FF2B5EF4-FFF2-40B4-BE49-F238E27FC236}">
                <a16:creationId xmlns="" xmlns:a16="http://schemas.microsoft.com/office/drawing/2014/main" id="{89FF1ED0-B8B3-8C4D-B8CE-4C35949FF827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1" y="4589464"/>
            <a:ext cx="10515600" cy="1500187"/>
          </a:xfrm>
        </p:spPr>
        <p:txBody>
          <a:bodyPr/>
          <a:lstStyle>
            <a:lvl1pPr marL="0" indent="0">
              <a:buNone/>
              <a:defRPr sz="2400" b="0" i="0">
                <a:solidFill>
                  <a:schemeClr val="tx1">
                    <a:tint val="75000"/>
                  </a:schemeClr>
                </a:solidFill>
              </a:defRPr>
            </a:lvl1pPr>
            <a:lvl2pPr marL="457189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377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566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754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5943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131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32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509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kumimoji="1" lang="zh-CN" altLang="en-US" dirty="0"/>
              <a:t>编辑母版文本样式
第二级
第三级
第四级
第五级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="" xmlns:a16="http://schemas.microsoft.com/office/drawing/2014/main" id="{42AEAB00-5EF9-CC41-851A-5C549126BB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 b="0" i="0"/>
            </a:lvl1pPr>
          </a:lstStyle>
          <a:p>
            <a:fld id="{37D891FA-EBCE-9D45-B3E7-F55B1E6469A1}" type="datetimeFigureOut">
              <a:rPr kumimoji="1" lang="zh-CN" altLang="en-US" smtClean="0"/>
              <a:pPr/>
              <a:t>2019/6/13</a:t>
            </a:fld>
            <a:endParaRPr kumimoji="1" lang="zh-CN" altLang="en-US" dirty="0"/>
          </a:p>
        </p:txBody>
      </p:sp>
      <p:sp>
        <p:nvSpPr>
          <p:cNvPr id="5" name="页脚占位符 4">
            <a:extLst>
              <a:ext uri="{FF2B5EF4-FFF2-40B4-BE49-F238E27FC236}">
                <a16:creationId xmlns="" xmlns:a16="http://schemas.microsoft.com/office/drawing/2014/main" id="{B3814F0A-7132-6249-8D82-E0960933F30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b="0" i="0"/>
            </a:lvl1pPr>
          </a:lstStyle>
          <a:p>
            <a:endParaRPr kumimoji="1" lang="zh-CN" altLang="en-US" dirty="0"/>
          </a:p>
        </p:txBody>
      </p:sp>
      <p:sp>
        <p:nvSpPr>
          <p:cNvPr id="6" name="灯片编号占位符 5">
            <a:extLst>
              <a:ext uri="{FF2B5EF4-FFF2-40B4-BE49-F238E27FC236}">
                <a16:creationId xmlns="" xmlns:a16="http://schemas.microsoft.com/office/drawing/2014/main" id="{DE96E8E0-A93D-EE4D-9F6E-C8E8940791B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b="0" i="0"/>
            </a:lvl1pPr>
          </a:lstStyle>
          <a:p>
            <a:fld id="{426546DC-DD2D-A940-A706-F6627B10989A}" type="slidenum">
              <a:rPr kumimoji="1" lang="zh-CN" altLang="en-US" smtClean="0"/>
              <a:pPr/>
              <a:t>‹#›</a:t>
            </a:fld>
            <a:endParaRPr kumimoji="1"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32326638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="" xmlns:a16="http://schemas.microsoft.com/office/drawing/2014/main" id="{E2890F9D-3481-8440-9DFF-927508E4585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="" xmlns:a16="http://schemas.microsoft.com/office/drawing/2014/main" id="{A73F9166-2CB2-0547-9356-74E76E617D16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9"/>
          </a:xfrm>
        </p:spPr>
        <p:txBody>
          <a:bodyPr/>
          <a:lstStyle>
            <a:lvl1pPr>
              <a:defRPr b="0" i="0"/>
            </a:lvl1pPr>
          </a:lstStyle>
          <a:p>
            <a:r>
              <a:rPr kumimoji="1" lang="zh-CN" altLang="en-US" dirty="0"/>
              <a:t>编辑母版文本样式
第二级
第三级
第四级
第五级</a:t>
            </a:r>
          </a:p>
        </p:txBody>
      </p:sp>
      <p:sp>
        <p:nvSpPr>
          <p:cNvPr id="4" name="内容占位符 3">
            <a:extLst>
              <a:ext uri="{FF2B5EF4-FFF2-40B4-BE49-F238E27FC236}">
                <a16:creationId xmlns="" xmlns:a16="http://schemas.microsoft.com/office/drawing/2014/main" id="{551228BC-4906-7E4D-AD54-5ADBDA041544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9"/>
          </a:xfrm>
        </p:spPr>
        <p:txBody>
          <a:bodyPr/>
          <a:lstStyle>
            <a:lvl1pPr>
              <a:defRPr b="0" i="0"/>
            </a:lvl1pPr>
          </a:lstStyle>
          <a:p>
            <a:r>
              <a:rPr kumimoji="1" lang="zh-CN" altLang="en-US" dirty="0"/>
              <a:t>编辑母版文本样式
第二级
第三级
第四级
第五级</a:t>
            </a:r>
          </a:p>
        </p:txBody>
      </p:sp>
      <p:sp>
        <p:nvSpPr>
          <p:cNvPr id="5" name="日期占位符 4">
            <a:extLst>
              <a:ext uri="{FF2B5EF4-FFF2-40B4-BE49-F238E27FC236}">
                <a16:creationId xmlns="" xmlns:a16="http://schemas.microsoft.com/office/drawing/2014/main" id="{666C0B7F-3FEC-A648-89D1-812B0C195E3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 b="0" i="0"/>
            </a:lvl1pPr>
          </a:lstStyle>
          <a:p>
            <a:fld id="{37D891FA-EBCE-9D45-B3E7-F55B1E6469A1}" type="datetimeFigureOut">
              <a:rPr kumimoji="1" lang="zh-CN" altLang="en-US" smtClean="0"/>
              <a:pPr/>
              <a:t>2019/6/13</a:t>
            </a:fld>
            <a:endParaRPr kumimoji="1" lang="zh-CN" altLang="en-US" dirty="0"/>
          </a:p>
        </p:txBody>
      </p:sp>
      <p:sp>
        <p:nvSpPr>
          <p:cNvPr id="6" name="页脚占位符 5">
            <a:extLst>
              <a:ext uri="{FF2B5EF4-FFF2-40B4-BE49-F238E27FC236}">
                <a16:creationId xmlns="" xmlns:a16="http://schemas.microsoft.com/office/drawing/2014/main" id="{5E361A4F-4C3C-FA45-B588-45758E6746D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b="0" i="0"/>
            </a:lvl1pPr>
          </a:lstStyle>
          <a:p>
            <a:endParaRPr kumimoji="1" lang="zh-CN" altLang="en-US" dirty="0"/>
          </a:p>
        </p:txBody>
      </p:sp>
      <p:sp>
        <p:nvSpPr>
          <p:cNvPr id="7" name="灯片编号占位符 6">
            <a:extLst>
              <a:ext uri="{FF2B5EF4-FFF2-40B4-BE49-F238E27FC236}">
                <a16:creationId xmlns="" xmlns:a16="http://schemas.microsoft.com/office/drawing/2014/main" id="{AC0DF2DB-9878-534A-8D2B-4826BDC7DCD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b="0" i="0"/>
            </a:lvl1pPr>
          </a:lstStyle>
          <a:p>
            <a:fld id="{426546DC-DD2D-A940-A706-F6627B10989A}" type="slidenum">
              <a:rPr kumimoji="1" lang="zh-CN" altLang="en-US" smtClean="0"/>
              <a:pPr/>
              <a:t>‹#›</a:t>
            </a:fld>
            <a:endParaRPr kumimoji="1"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160058340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="" xmlns:a16="http://schemas.microsoft.com/office/drawing/2014/main" id="{95303B3A-BBD6-F74C-8A21-FCF798D9D47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文本占位符 2">
            <a:extLst>
              <a:ext uri="{FF2B5EF4-FFF2-40B4-BE49-F238E27FC236}">
                <a16:creationId xmlns="" xmlns:a16="http://schemas.microsoft.com/office/drawing/2014/main" id="{3183F833-8F1A-6041-95D9-860C475B2FC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9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0" i="0"/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r>
              <a:rPr kumimoji="1" lang="zh-CN" altLang="en-US" dirty="0"/>
              <a:t>编辑母版文本样式
第二级
第三级
第四级
第五级</a:t>
            </a:r>
          </a:p>
        </p:txBody>
      </p:sp>
      <p:sp>
        <p:nvSpPr>
          <p:cNvPr id="4" name="内容占位符 3">
            <a:extLst>
              <a:ext uri="{FF2B5EF4-FFF2-40B4-BE49-F238E27FC236}">
                <a16:creationId xmlns="" xmlns:a16="http://schemas.microsoft.com/office/drawing/2014/main" id="{0A5CE59E-CB0F-2044-964B-FAF1BDC0A155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9" y="2505075"/>
            <a:ext cx="5157787" cy="3684588"/>
          </a:xfrm>
        </p:spPr>
        <p:txBody>
          <a:bodyPr/>
          <a:lstStyle>
            <a:lvl1pPr>
              <a:defRPr b="0" i="0"/>
            </a:lvl1pPr>
          </a:lstStyle>
          <a:p>
            <a:r>
              <a:rPr kumimoji="1" lang="zh-CN" altLang="en-US" dirty="0"/>
              <a:t>编辑母版文本样式
第二级
第三级
第四级
第五级</a:t>
            </a:r>
          </a:p>
        </p:txBody>
      </p:sp>
      <p:sp>
        <p:nvSpPr>
          <p:cNvPr id="5" name="文本占位符 4">
            <a:extLst>
              <a:ext uri="{FF2B5EF4-FFF2-40B4-BE49-F238E27FC236}">
                <a16:creationId xmlns="" xmlns:a16="http://schemas.microsoft.com/office/drawing/2014/main" id="{E15594D9-71A8-B444-B2BC-690C430441B4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1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0" i="0"/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r>
              <a:rPr kumimoji="1" lang="zh-CN" altLang="en-US" dirty="0"/>
              <a:t>编辑母版文本样式
第二级
第三级
第四级
第五级</a:t>
            </a:r>
          </a:p>
        </p:txBody>
      </p:sp>
      <p:sp>
        <p:nvSpPr>
          <p:cNvPr id="6" name="内容占位符 5">
            <a:extLst>
              <a:ext uri="{FF2B5EF4-FFF2-40B4-BE49-F238E27FC236}">
                <a16:creationId xmlns="" xmlns:a16="http://schemas.microsoft.com/office/drawing/2014/main" id="{9AA907B2-F124-8748-A1CA-F0F88990DE5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1" y="2505075"/>
            <a:ext cx="5183188" cy="3684588"/>
          </a:xfrm>
        </p:spPr>
        <p:txBody>
          <a:bodyPr/>
          <a:lstStyle>
            <a:lvl1pPr>
              <a:defRPr b="0" i="0"/>
            </a:lvl1pPr>
          </a:lstStyle>
          <a:p>
            <a:r>
              <a:rPr kumimoji="1" lang="zh-CN" altLang="en-US" dirty="0"/>
              <a:t>编辑母版文本样式
第二级
第三级
第四级
第五级</a:t>
            </a:r>
          </a:p>
        </p:txBody>
      </p:sp>
      <p:sp>
        <p:nvSpPr>
          <p:cNvPr id="7" name="日期占位符 6">
            <a:extLst>
              <a:ext uri="{FF2B5EF4-FFF2-40B4-BE49-F238E27FC236}">
                <a16:creationId xmlns="" xmlns:a16="http://schemas.microsoft.com/office/drawing/2014/main" id="{AE131EF4-2CC9-914F-94DE-6088BD91EA8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 b="0" i="0"/>
            </a:lvl1pPr>
          </a:lstStyle>
          <a:p>
            <a:fld id="{37D891FA-EBCE-9D45-B3E7-F55B1E6469A1}" type="datetimeFigureOut">
              <a:rPr kumimoji="1" lang="zh-CN" altLang="en-US" smtClean="0"/>
              <a:pPr/>
              <a:t>2019/6/13</a:t>
            </a:fld>
            <a:endParaRPr kumimoji="1" lang="zh-CN" altLang="en-US" dirty="0"/>
          </a:p>
        </p:txBody>
      </p:sp>
      <p:sp>
        <p:nvSpPr>
          <p:cNvPr id="8" name="页脚占位符 7">
            <a:extLst>
              <a:ext uri="{FF2B5EF4-FFF2-40B4-BE49-F238E27FC236}">
                <a16:creationId xmlns="" xmlns:a16="http://schemas.microsoft.com/office/drawing/2014/main" id="{D4DD68D4-F921-B644-B21E-6743F7F3FEF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b="0" i="0"/>
            </a:lvl1pPr>
          </a:lstStyle>
          <a:p>
            <a:endParaRPr kumimoji="1" lang="zh-CN" altLang="en-US" dirty="0"/>
          </a:p>
        </p:txBody>
      </p:sp>
      <p:sp>
        <p:nvSpPr>
          <p:cNvPr id="9" name="灯片编号占位符 8">
            <a:extLst>
              <a:ext uri="{FF2B5EF4-FFF2-40B4-BE49-F238E27FC236}">
                <a16:creationId xmlns="" xmlns:a16="http://schemas.microsoft.com/office/drawing/2014/main" id="{B10F7842-BEF3-FA48-9E0E-9F477F05AD3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b="0" i="0"/>
            </a:lvl1pPr>
          </a:lstStyle>
          <a:p>
            <a:fld id="{426546DC-DD2D-A940-A706-F6627B10989A}" type="slidenum">
              <a:rPr kumimoji="1" lang="zh-CN" altLang="en-US" smtClean="0"/>
              <a:pPr/>
              <a:t>‹#›</a:t>
            </a:fld>
            <a:endParaRPr kumimoji="1"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226395332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="" xmlns:a16="http://schemas.microsoft.com/office/drawing/2014/main" id="{95441EB9-237C-8C4A-91DA-75D9B11DB85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日期占位符 2">
            <a:extLst>
              <a:ext uri="{FF2B5EF4-FFF2-40B4-BE49-F238E27FC236}">
                <a16:creationId xmlns="" xmlns:a16="http://schemas.microsoft.com/office/drawing/2014/main" id="{775D81E2-7976-1F44-AFD9-019CA8BB00B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 b="0" i="0"/>
            </a:lvl1pPr>
          </a:lstStyle>
          <a:p>
            <a:fld id="{37D891FA-EBCE-9D45-B3E7-F55B1E6469A1}" type="datetimeFigureOut">
              <a:rPr kumimoji="1" lang="zh-CN" altLang="en-US" smtClean="0"/>
              <a:pPr/>
              <a:t>2019/6/13</a:t>
            </a:fld>
            <a:endParaRPr kumimoji="1" lang="zh-CN" altLang="en-US" dirty="0"/>
          </a:p>
        </p:txBody>
      </p:sp>
      <p:sp>
        <p:nvSpPr>
          <p:cNvPr id="4" name="页脚占位符 3">
            <a:extLst>
              <a:ext uri="{FF2B5EF4-FFF2-40B4-BE49-F238E27FC236}">
                <a16:creationId xmlns="" xmlns:a16="http://schemas.microsoft.com/office/drawing/2014/main" id="{679C2C12-EE68-5448-B462-4A5E3C5C053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b="0" i="0"/>
            </a:lvl1pPr>
          </a:lstStyle>
          <a:p>
            <a:endParaRPr kumimoji="1" lang="zh-CN" altLang="en-US" dirty="0"/>
          </a:p>
        </p:txBody>
      </p:sp>
      <p:sp>
        <p:nvSpPr>
          <p:cNvPr id="5" name="灯片编号占位符 4">
            <a:extLst>
              <a:ext uri="{FF2B5EF4-FFF2-40B4-BE49-F238E27FC236}">
                <a16:creationId xmlns="" xmlns:a16="http://schemas.microsoft.com/office/drawing/2014/main" id="{2CB3D01E-79C1-4E47-B370-524BA55E109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b="0" i="0"/>
            </a:lvl1pPr>
          </a:lstStyle>
          <a:p>
            <a:fld id="{426546DC-DD2D-A940-A706-F6627B10989A}" type="slidenum">
              <a:rPr kumimoji="1" lang="zh-CN" altLang="en-US" smtClean="0"/>
              <a:pPr/>
              <a:t>‹#›</a:t>
            </a:fld>
            <a:endParaRPr kumimoji="1"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89761325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>
            <a:extLst>
              <a:ext uri="{FF2B5EF4-FFF2-40B4-BE49-F238E27FC236}">
                <a16:creationId xmlns="" xmlns:a16="http://schemas.microsoft.com/office/drawing/2014/main" id="{74410BDB-AF6A-904F-ADE5-F85D77DF562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 b="0" i="0"/>
            </a:lvl1pPr>
          </a:lstStyle>
          <a:p>
            <a:fld id="{37D891FA-EBCE-9D45-B3E7-F55B1E6469A1}" type="datetimeFigureOut">
              <a:rPr kumimoji="1" lang="zh-CN" altLang="en-US" smtClean="0"/>
              <a:pPr/>
              <a:t>2019/6/13</a:t>
            </a:fld>
            <a:endParaRPr kumimoji="1" lang="zh-CN" altLang="en-US" dirty="0"/>
          </a:p>
        </p:txBody>
      </p:sp>
      <p:sp>
        <p:nvSpPr>
          <p:cNvPr id="3" name="页脚占位符 2">
            <a:extLst>
              <a:ext uri="{FF2B5EF4-FFF2-40B4-BE49-F238E27FC236}">
                <a16:creationId xmlns="" xmlns:a16="http://schemas.microsoft.com/office/drawing/2014/main" id="{E75CCC8F-B61A-0540-A913-792091E8F3E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b="0" i="0"/>
            </a:lvl1pPr>
          </a:lstStyle>
          <a:p>
            <a:endParaRPr kumimoji="1" lang="zh-CN" altLang="en-US" dirty="0"/>
          </a:p>
        </p:txBody>
      </p:sp>
      <p:sp>
        <p:nvSpPr>
          <p:cNvPr id="4" name="灯片编号占位符 3">
            <a:extLst>
              <a:ext uri="{FF2B5EF4-FFF2-40B4-BE49-F238E27FC236}">
                <a16:creationId xmlns="" xmlns:a16="http://schemas.microsoft.com/office/drawing/2014/main" id="{5E4D5F96-28BF-A44E-A647-C4565D77320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b="0" i="0"/>
            </a:lvl1pPr>
          </a:lstStyle>
          <a:p>
            <a:fld id="{426546DC-DD2D-A940-A706-F6627B10989A}" type="slidenum">
              <a:rPr kumimoji="1" lang="zh-CN" altLang="en-US" smtClean="0"/>
              <a:pPr/>
              <a:t>‹#›</a:t>
            </a:fld>
            <a:endParaRPr kumimoji="1"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101655470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="" xmlns:a16="http://schemas.microsoft.com/office/drawing/2014/main" id="{49EBCFB8-DE92-F34E-B213-4BA39AA38A4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="" xmlns:a16="http://schemas.microsoft.com/office/drawing/2014/main" id="{D8AD6D34-D525-AB48-9F2D-7667F8BBB3B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6"/>
            <a:ext cx="6172200" cy="4873625"/>
          </a:xfrm>
        </p:spPr>
        <p:txBody>
          <a:bodyPr/>
          <a:lstStyle>
            <a:lvl1pPr>
              <a:defRPr sz="3200" b="0" i="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r>
              <a:rPr kumimoji="1" lang="zh-CN" altLang="en-US" dirty="0"/>
              <a:t>编辑母版文本样式
第二级
第三级
第四级
第五级</a:t>
            </a:r>
          </a:p>
        </p:txBody>
      </p:sp>
      <p:sp>
        <p:nvSpPr>
          <p:cNvPr id="4" name="文本占位符 3">
            <a:extLst>
              <a:ext uri="{FF2B5EF4-FFF2-40B4-BE49-F238E27FC236}">
                <a16:creationId xmlns="" xmlns:a16="http://schemas.microsoft.com/office/drawing/2014/main" id="{061CE16B-F183-9241-8819-99CC224AA6F8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1"/>
            <a:ext cx="3932237" cy="3811588"/>
          </a:xfrm>
        </p:spPr>
        <p:txBody>
          <a:bodyPr/>
          <a:lstStyle>
            <a:lvl1pPr marL="0" indent="0">
              <a:buNone/>
              <a:defRPr sz="1600" b="0" i="0"/>
            </a:lvl1pPr>
            <a:lvl2pPr marL="457189" indent="0">
              <a:buNone/>
              <a:defRPr sz="1400"/>
            </a:lvl2pPr>
            <a:lvl3pPr marL="914377" indent="0">
              <a:buNone/>
              <a:defRPr sz="1200"/>
            </a:lvl3pPr>
            <a:lvl4pPr marL="1371566" indent="0">
              <a:buNone/>
              <a:defRPr sz="1000"/>
            </a:lvl4pPr>
            <a:lvl5pPr marL="1828754" indent="0">
              <a:buNone/>
              <a:defRPr sz="1000"/>
            </a:lvl5pPr>
            <a:lvl6pPr marL="2285943" indent="0">
              <a:buNone/>
              <a:defRPr sz="1000"/>
            </a:lvl6pPr>
            <a:lvl7pPr marL="2743131" indent="0">
              <a:buNone/>
              <a:defRPr sz="1000"/>
            </a:lvl7pPr>
            <a:lvl8pPr marL="3200320" indent="0">
              <a:buNone/>
              <a:defRPr sz="1000"/>
            </a:lvl8pPr>
            <a:lvl9pPr marL="3657509" indent="0">
              <a:buNone/>
              <a:defRPr sz="1000"/>
            </a:lvl9pPr>
          </a:lstStyle>
          <a:p>
            <a:r>
              <a:rPr kumimoji="1" lang="zh-CN" altLang="en-US" dirty="0"/>
              <a:t>编辑母版文本样式
第二级
第三级
第四级
第五级</a:t>
            </a:r>
          </a:p>
        </p:txBody>
      </p:sp>
      <p:sp>
        <p:nvSpPr>
          <p:cNvPr id="5" name="日期占位符 4">
            <a:extLst>
              <a:ext uri="{FF2B5EF4-FFF2-40B4-BE49-F238E27FC236}">
                <a16:creationId xmlns="" xmlns:a16="http://schemas.microsoft.com/office/drawing/2014/main" id="{3A6F4063-D1BD-8F45-B7CC-6BC253D4E2D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 b="0" i="0"/>
            </a:lvl1pPr>
          </a:lstStyle>
          <a:p>
            <a:fld id="{37D891FA-EBCE-9D45-B3E7-F55B1E6469A1}" type="datetimeFigureOut">
              <a:rPr kumimoji="1" lang="zh-CN" altLang="en-US" smtClean="0"/>
              <a:pPr/>
              <a:t>2019/6/13</a:t>
            </a:fld>
            <a:endParaRPr kumimoji="1" lang="zh-CN" altLang="en-US" dirty="0"/>
          </a:p>
        </p:txBody>
      </p:sp>
      <p:sp>
        <p:nvSpPr>
          <p:cNvPr id="6" name="页脚占位符 5">
            <a:extLst>
              <a:ext uri="{FF2B5EF4-FFF2-40B4-BE49-F238E27FC236}">
                <a16:creationId xmlns="" xmlns:a16="http://schemas.microsoft.com/office/drawing/2014/main" id="{778DB9CC-B42F-A24E-B94A-0E31FB82E79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b="0" i="0"/>
            </a:lvl1pPr>
          </a:lstStyle>
          <a:p>
            <a:endParaRPr kumimoji="1" lang="zh-CN" altLang="en-US" dirty="0"/>
          </a:p>
        </p:txBody>
      </p:sp>
      <p:sp>
        <p:nvSpPr>
          <p:cNvPr id="7" name="灯片编号占位符 6">
            <a:extLst>
              <a:ext uri="{FF2B5EF4-FFF2-40B4-BE49-F238E27FC236}">
                <a16:creationId xmlns="" xmlns:a16="http://schemas.microsoft.com/office/drawing/2014/main" id="{898EDC52-0101-5446-8245-4D1E2AE44B2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b="0" i="0"/>
            </a:lvl1pPr>
          </a:lstStyle>
          <a:p>
            <a:fld id="{426546DC-DD2D-A940-A706-F6627B10989A}" type="slidenum">
              <a:rPr kumimoji="1" lang="zh-CN" altLang="en-US" smtClean="0"/>
              <a:pPr/>
              <a:t>‹#›</a:t>
            </a:fld>
            <a:endParaRPr kumimoji="1"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398787763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="" xmlns:a16="http://schemas.microsoft.com/office/drawing/2014/main" id="{044D9578-5869-874E-9C09-9F131283671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图片占位符 2">
            <a:extLst>
              <a:ext uri="{FF2B5EF4-FFF2-40B4-BE49-F238E27FC236}">
                <a16:creationId xmlns="" xmlns:a16="http://schemas.microsoft.com/office/drawing/2014/main" id="{8D48384F-C73A-5B4C-9523-FCE8967F3ADE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6"/>
            <a:ext cx="6172200" cy="4873625"/>
          </a:xfrm>
        </p:spPr>
        <p:txBody>
          <a:bodyPr/>
          <a:lstStyle>
            <a:lvl1pPr marL="0" indent="0">
              <a:buNone/>
              <a:defRPr sz="3200" b="0" i="0"/>
            </a:lvl1pPr>
            <a:lvl2pPr marL="457189" indent="0">
              <a:buNone/>
              <a:defRPr sz="2800"/>
            </a:lvl2pPr>
            <a:lvl3pPr marL="914377" indent="0">
              <a:buNone/>
              <a:defRPr sz="2400"/>
            </a:lvl3pPr>
            <a:lvl4pPr marL="1371566" indent="0">
              <a:buNone/>
              <a:defRPr sz="2000"/>
            </a:lvl4pPr>
            <a:lvl5pPr marL="1828754" indent="0">
              <a:buNone/>
              <a:defRPr sz="2000"/>
            </a:lvl5pPr>
            <a:lvl6pPr marL="2285943" indent="0">
              <a:buNone/>
              <a:defRPr sz="2000"/>
            </a:lvl6pPr>
            <a:lvl7pPr marL="2743131" indent="0">
              <a:buNone/>
              <a:defRPr sz="2000"/>
            </a:lvl7pPr>
            <a:lvl8pPr marL="3200320" indent="0">
              <a:buNone/>
              <a:defRPr sz="2000"/>
            </a:lvl8pPr>
            <a:lvl9pPr marL="3657509" indent="0">
              <a:buNone/>
              <a:defRPr sz="2000"/>
            </a:lvl9pPr>
          </a:lstStyle>
          <a:p>
            <a:endParaRPr kumimoji="1" lang="zh-CN" altLang="en-US" dirty="0"/>
          </a:p>
        </p:txBody>
      </p:sp>
      <p:sp>
        <p:nvSpPr>
          <p:cNvPr id="4" name="文本占位符 3">
            <a:extLst>
              <a:ext uri="{FF2B5EF4-FFF2-40B4-BE49-F238E27FC236}">
                <a16:creationId xmlns="" xmlns:a16="http://schemas.microsoft.com/office/drawing/2014/main" id="{47F14D96-E6ED-F944-8B65-8C687A58F16E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1"/>
            <a:ext cx="3932237" cy="3811588"/>
          </a:xfrm>
        </p:spPr>
        <p:txBody>
          <a:bodyPr/>
          <a:lstStyle>
            <a:lvl1pPr marL="0" indent="0">
              <a:buNone/>
              <a:defRPr sz="1600" b="0" i="0"/>
            </a:lvl1pPr>
            <a:lvl2pPr marL="457189" indent="0">
              <a:buNone/>
              <a:defRPr sz="1400"/>
            </a:lvl2pPr>
            <a:lvl3pPr marL="914377" indent="0">
              <a:buNone/>
              <a:defRPr sz="1200"/>
            </a:lvl3pPr>
            <a:lvl4pPr marL="1371566" indent="0">
              <a:buNone/>
              <a:defRPr sz="1000"/>
            </a:lvl4pPr>
            <a:lvl5pPr marL="1828754" indent="0">
              <a:buNone/>
              <a:defRPr sz="1000"/>
            </a:lvl5pPr>
            <a:lvl6pPr marL="2285943" indent="0">
              <a:buNone/>
              <a:defRPr sz="1000"/>
            </a:lvl6pPr>
            <a:lvl7pPr marL="2743131" indent="0">
              <a:buNone/>
              <a:defRPr sz="1000"/>
            </a:lvl7pPr>
            <a:lvl8pPr marL="3200320" indent="0">
              <a:buNone/>
              <a:defRPr sz="1000"/>
            </a:lvl8pPr>
            <a:lvl9pPr marL="3657509" indent="0">
              <a:buNone/>
              <a:defRPr sz="1000"/>
            </a:lvl9pPr>
          </a:lstStyle>
          <a:p>
            <a:r>
              <a:rPr kumimoji="1" lang="zh-CN" altLang="en-US" dirty="0"/>
              <a:t>编辑母版文本样式
第二级
第三级
第四级
第五级</a:t>
            </a:r>
          </a:p>
        </p:txBody>
      </p:sp>
      <p:sp>
        <p:nvSpPr>
          <p:cNvPr id="5" name="日期占位符 4">
            <a:extLst>
              <a:ext uri="{FF2B5EF4-FFF2-40B4-BE49-F238E27FC236}">
                <a16:creationId xmlns="" xmlns:a16="http://schemas.microsoft.com/office/drawing/2014/main" id="{299D2BB3-3BF8-3F42-B8A6-D629934F331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 b="0" i="0"/>
            </a:lvl1pPr>
          </a:lstStyle>
          <a:p>
            <a:fld id="{37D891FA-EBCE-9D45-B3E7-F55B1E6469A1}" type="datetimeFigureOut">
              <a:rPr kumimoji="1" lang="zh-CN" altLang="en-US" smtClean="0"/>
              <a:pPr/>
              <a:t>2019/6/13</a:t>
            </a:fld>
            <a:endParaRPr kumimoji="1" lang="zh-CN" altLang="en-US" dirty="0"/>
          </a:p>
        </p:txBody>
      </p:sp>
      <p:sp>
        <p:nvSpPr>
          <p:cNvPr id="6" name="页脚占位符 5">
            <a:extLst>
              <a:ext uri="{FF2B5EF4-FFF2-40B4-BE49-F238E27FC236}">
                <a16:creationId xmlns="" xmlns:a16="http://schemas.microsoft.com/office/drawing/2014/main" id="{376071BB-5498-2340-B0C3-A00F14CF045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 b="0" i="0"/>
            </a:lvl1pPr>
          </a:lstStyle>
          <a:p>
            <a:endParaRPr kumimoji="1" lang="zh-CN" altLang="en-US" dirty="0"/>
          </a:p>
        </p:txBody>
      </p:sp>
      <p:sp>
        <p:nvSpPr>
          <p:cNvPr id="7" name="灯片编号占位符 6">
            <a:extLst>
              <a:ext uri="{FF2B5EF4-FFF2-40B4-BE49-F238E27FC236}">
                <a16:creationId xmlns="" xmlns:a16="http://schemas.microsoft.com/office/drawing/2014/main" id="{9646A4EB-F703-1848-85DD-C8D1FB9266B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b="0" i="0"/>
            </a:lvl1pPr>
          </a:lstStyle>
          <a:p>
            <a:fld id="{426546DC-DD2D-A940-A706-F6627B10989A}" type="slidenum">
              <a:rPr kumimoji="1" lang="zh-CN" altLang="en-US" smtClean="0"/>
              <a:pPr/>
              <a:t>‹#›</a:t>
            </a:fld>
            <a:endParaRPr kumimoji="1"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92784047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theme" Target="../theme/theme2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/Relationships>
</file>

<file path=ppt/slideMasters/_rels/slideMaster3.xml.rels><?xml version="1.0" encoding="UTF-8" standalone="yes"?>
<Relationships xmlns="http://schemas.openxmlformats.org/package/2006/relationships"><Relationship Id="rId2" Type="http://schemas.openxmlformats.org/officeDocument/2006/relationships/theme" Target="../theme/theme3.xml"/><Relationship Id="rId1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>
            <a:extLst>
              <a:ext uri="{FF2B5EF4-FFF2-40B4-BE49-F238E27FC236}">
                <a16:creationId xmlns="" xmlns:a16="http://schemas.microsoft.com/office/drawing/2014/main" id="{7E0AB193-6E9B-DF4C-830F-935926DD5D6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kumimoji="1" lang="zh-CN" altLang="en-US"/>
              <a:t>单击此处编辑母版标题样式</a:t>
            </a:r>
          </a:p>
        </p:txBody>
      </p:sp>
      <p:sp>
        <p:nvSpPr>
          <p:cNvPr id="3" name="文本占位符 2">
            <a:extLst>
              <a:ext uri="{FF2B5EF4-FFF2-40B4-BE49-F238E27FC236}">
                <a16:creationId xmlns="" xmlns:a16="http://schemas.microsoft.com/office/drawing/2014/main" id="{CE6297CE-75C8-B042-9837-9E957290ACF3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r>
              <a:rPr kumimoji="1" lang="zh-CN" altLang="en-US" dirty="0"/>
              <a:t>编辑母版文本样式
第二级
第三级
第四级
第五级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="" xmlns:a16="http://schemas.microsoft.com/office/drawing/2014/main" id="{C0F1183A-F082-F64C-9BD3-F7BD2E9D7F39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1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 b="0" i="0">
                <a:solidFill>
                  <a:schemeClr val="tx1">
                    <a:tint val="75000"/>
                  </a:schemeClr>
                </a:solidFill>
                <a:latin typeface="Microsoft YaHei Regular"/>
              </a:defRPr>
            </a:lvl1pPr>
          </a:lstStyle>
          <a:p>
            <a:fld id="{37D891FA-EBCE-9D45-B3E7-F55B1E6469A1}" type="datetimeFigureOut">
              <a:rPr kumimoji="1" lang="zh-CN" altLang="en-US" smtClean="0"/>
              <a:pPr/>
              <a:t>2019/6/13</a:t>
            </a:fld>
            <a:endParaRPr kumimoji="1" lang="zh-CN" altLang="en-US" dirty="0"/>
          </a:p>
        </p:txBody>
      </p:sp>
      <p:sp>
        <p:nvSpPr>
          <p:cNvPr id="5" name="页脚占位符 4">
            <a:extLst>
              <a:ext uri="{FF2B5EF4-FFF2-40B4-BE49-F238E27FC236}">
                <a16:creationId xmlns="" xmlns:a16="http://schemas.microsoft.com/office/drawing/2014/main" id="{D494472D-1AD2-5049-9B25-6256CEAE834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1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 b="0" i="0">
                <a:solidFill>
                  <a:schemeClr val="tx1">
                    <a:tint val="75000"/>
                  </a:schemeClr>
                </a:solidFill>
                <a:latin typeface="Microsoft YaHei Regular"/>
              </a:defRPr>
            </a:lvl1pPr>
          </a:lstStyle>
          <a:p>
            <a:endParaRPr kumimoji="1" lang="zh-CN" altLang="en-US" dirty="0"/>
          </a:p>
        </p:txBody>
      </p:sp>
      <p:sp>
        <p:nvSpPr>
          <p:cNvPr id="6" name="灯片编号占位符 5">
            <a:extLst>
              <a:ext uri="{FF2B5EF4-FFF2-40B4-BE49-F238E27FC236}">
                <a16:creationId xmlns="" xmlns:a16="http://schemas.microsoft.com/office/drawing/2014/main" id="{75EDF16F-14CD-334C-938F-2C1252E7290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1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 b="0" i="0">
                <a:solidFill>
                  <a:schemeClr val="tx1">
                    <a:tint val="75000"/>
                  </a:schemeClr>
                </a:solidFill>
                <a:latin typeface="Microsoft YaHei Regular"/>
              </a:defRPr>
            </a:lvl1pPr>
          </a:lstStyle>
          <a:p>
            <a:fld id="{426546DC-DD2D-A940-A706-F6627B10989A}" type="slidenum">
              <a:rPr kumimoji="1" lang="zh-CN" altLang="en-US" smtClean="0"/>
              <a:pPr/>
              <a:t>‹#›</a:t>
            </a:fld>
            <a:endParaRPr kumimoji="1" lang="zh-CN" altLang="en-US" dirty="0"/>
          </a:p>
        </p:txBody>
      </p:sp>
    </p:spTree>
    <p:extLst>
      <p:ext uri="{BB962C8B-B14F-4D97-AF65-F5344CB8AC3E}">
        <p14:creationId xmlns:p14="http://schemas.microsoft.com/office/powerpoint/2010/main" val="119087524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377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594" indent="-228594" algn="l" defTabSz="914377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b="0" i="0" kern="1200">
          <a:solidFill>
            <a:schemeClr val="tx1"/>
          </a:solidFill>
          <a:latin typeface="Microsoft YaHei Regular"/>
          <a:ea typeface="+mn-ea"/>
          <a:cs typeface="+mn-cs"/>
        </a:defRPr>
      </a:lvl1pPr>
      <a:lvl2pPr marL="68578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2971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160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349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537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726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914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10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8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77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66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54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943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131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32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50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83512807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4" r:id="rId1"/>
    <p:sldLayoutId id="2147483675" r:id="rId2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264">
          <p15:clr>
            <a:srgbClr val="F26B43"/>
          </p15:clr>
        </p15:guide>
        <p15:guide id="2" pos="3840">
          <p15:clr>
            <a:srgbClr val="F26B43"/>
          </p15:clr>
        </p15:guide>
        <p15:guide id="3" pos="192">
          <p15:clr>
            <a:srgbClr val="F26B43"/>
          </p15:clr>
        </p15:guide>
        <p15:guide id="4" pos="7488">
          <p15:clr>
            <a:srgbClr val="F26B43"/>
          </p15:clr>
        </p15:guide>
        <p15:guide id="5" orient="horz" pos="432">
          <p15:clr>
            <a:srgbClr val="F26B43"/>
          </p15:clr>
        </p15:guide>
        <p15:guide id="6" orient="horz" pos="472">
          <p15:clr>
            <a:srgbClr val="F26B43"/>
          </p15:clr>
        </p15:guide>
        <p15:guide id="7" orient="horz" pos="4104">
          <p15:clr>
            <a:srgbClr val="F26B43"/>
          </p15:clr>
        </p15:guide>
        <p15:guide id="8" orient="horz" pos="4056">
          <p15:clr>
            <a:srgbClr val="F26B43"/>
          </p15:clr>
        </p15:guide>
      </p15:sldGuideLst>
    </p:ext>
  </p:extLst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18265862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7" r:id="rId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264">
          <p15:clr>
            <a:srgbClr val="F26B43"/>
          </p15:clr>
        </p15:guide>
        <p15:guide id="2" pos="3840">
          <p15:clr>
            <a:srgbClr val="F26B43"/>
          </p15:clr>
        </p15:guide>
        <p15:guide id="3" pos="192">
          <p15:clr>
            <a:srgbClr val="F26B43"/>
          </p15:clr>
        </p15:guide>
        <p15:guide id="4" pos="7488">
          <p15:clr>
            <a:srgbClr val="F26B43"/>
          </p15:clr>
        </p15:guide>
        <p15:guide id="5" orient="horz" pos="432">
          <p15:clr>
            <a:srgbClr val="F26B43"/>
          </p15:clr>
        </p15:guide>
        <p15:guide id="6" orient="horz" pos="472">
          <p15:clr>
            <a:srgbClr val="F26B43"/>
          </p15:clr>
        </p15:guide>
        <p15:guide id="7" orient="horz" pos="4104">
          <p15:clr>
            <a:srgbClr val="F26B43"/>
          </p15:clr>
        </p15:guide>
        <p15:guide id="8" orient="horz" pos="4056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tiff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emf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10.jpeg"/><Relationship Id="rId5" Type="http://schemas.openxmlformats.org/officeDocument/2006/relationships/image" Target="../media/image9.jpeg"/><Relationship Id="rId4" Type="http://schemas.openxmlformats.org/officeDocument/2006/relationships/image" Target="../media/image8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3.tiff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3.tiff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4.tiff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4.tiff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.png"/><Relationship Id="rId3" Type="http://schemas.openxmlformats.org/officeDocument/2006/relationships/image" Target="../media/image3.png"/><Relationship Id="rId7" Type="http://schemas.openxmlformats.org/officeDocument/2006/relationships/image" Target="../media/image14.png"/><Relationship Id="rId2" Type="http://schemas.openxmlformats.org/officeDocument/2006/relationships/slideLayout" Target="../slideLayouts/slideLayout14.xml"/><Relationship Id="rId1" Type="http://schemas.openxmlformats.org/officeDocument/2006/relationships/tags" Target="../tags/tag1.xml"/><Relationship Id="rId6" Type="http://schemas.openxmlformats.org/officeDocument/2006/relationships/image" Target="../media/image13.png"/><Relationship Id="rId11" Type="http://schemas.openxmlformats.org/officeDocument/2006/relationships/image" Target="../media/image18.png"/><Relationship Id="rId5" Type="http://schemas.openxmlformats.org/officeDocument/2006/relationships/image" Target="../media/image12.png"/><Relationship Id="rId10" Type="http://schemas.openxmlformats.org/officeDocument/2006/relationships/image" Target="../media/image17.png"/><Relationship Id="rId4" Type="http://schemas.openxmlformats.org/officeDocument/2006/relationships/image" Target="../media/image11.png"/><Relationship Id="rId9" Type="http://schemas.openxmlformats.org/officeDocument/2006/relationships/image" Target="../media/image16.pn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6.jpeg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7.jpeg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39.jpeg"/><Relationship Id="rId4" Type="http://schemas.openxmlformats.org/officeDocument/2006/relationships/image" Target="../media/image38.jpeg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0.jpeg"/><Relationship Id="rId4" Type="http://schemas.openxmlformats.org/officeDocument/2006/relationships/image" Target="../media/image38.jpe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3.jpeg"/><Relationship Id="rId5" Type="http://schemas.openxmlformats.org/officeDocument/2006/relationships/image" Target="../media/image42.jpeg"/><Relationship Id="rId4" Type="http://schemas.openxmlformats.org/officeDocument/2006/relationships/image" Target="../media/image41.jpeg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6.jpeg"/><Relationship Id="rId5" Type="http://schemas.openxmlformats.org/officeDocument/2006/relationships/image" Target="../media/image45.jpeg"/><Relationship Id="rId4" Type="http://schemas.openxmlformats.org/officeDocument/2006/relationships/image" Target="../media/image44.jpeg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7" Type="http://schemas.openxmlformats.org/officeDocument/2006/relationships/image" Target="../media/image50.jpe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49.jpeg"/><Relationship Id="rId5" Type="http://schemas.openxmlformats.org/officeDocument/2006/relationships/image" Target="../media/image48.jpeg"/><Relationship Id="rId4" Type="http://schemas.openxmlformats.org/officeDocument/2006/relationships/image" Target="../media/image47.jpeg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7" Type="http://schemas.openxmlformats.org/officeDocument/2006/relationships/image" Target="../media/image54.jpe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3.jpeg"/><Relationship Id="rId5" Type="http://schemas.openxmlformats.org/officeDocument/2006/relationships/image" Target="../media/image52.jpeg"/><Relationship Id="rId4" Type="http://schemas.openxmlformats.org/officeDocument/2006/relationships/image" Target="../media/image51.jpeg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58.jpeg"/><Relationship Id="rId3" Type="http://schemas.openxmlformats.org/officeDocument/2006/relationships/image" Target="../media/image29.png"/><Relationship Id="rId7" Type="http://schemas.openxmlformats.org/officeDocument/2006/relationships/image" Target="../media/image57.jpe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56.jpeg"/><Relationship Id="rId5" Type="http://schemas.openxmlformats.org/officeDocument/2006/relationships/image" Target="../media/image55.jpeg"/><Relationship Id="rId4" Type="http://schemas.openxmlformats.org/officeDocument/2006/relationships/image" Target="../media/image52.jpeg"/><Relationship Id="rId9" Type="http://schemas.openxmlformats.org/officeDocument/2006/relationships/image" Target="../media/image59.jpeg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7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7.xml"/><Relationship Id="rId4" Type="http://schemas.openxmlformats.org/officeDocument/2006/relationships/chart" Target="../charts/chart1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7.xml"/><Relationship Id="rId4" Type="http://schemas.openxmlformats.org/officeDocument/2006/relationships/chart" Target="../charts/chart2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7.xml"/><Relationship Id="rId4" Type="http://schemas.openxmlformats.org/officeDocument/2006/relationships/chart" Target="../charts/chart3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7.xml"/><Relationship Id="rId5" Type="http://schemas.openxmlformats.org/officeDocument/2006/relationships/chart" Target="../charts/chart5.xml"/><Relationship Id="rId4" Type="http://schemas.openxmlformats.org/officeDocument/2006/relationships/chart" Target="../charts/chart4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7.xml"/><Relationship Id="rId4" Type="http://schemas.openxmlformats.org/officeDocument/2006/relationships/chart" Target="../charts/chart6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7.xml"/><Relationship Id="rId4" Type="http://schemas.openxmlformats.org/officeDocument/2006/relationships/chart" Target="../charts/chart7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7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7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7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9.png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7.xml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9.png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9.png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9.png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9.png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9.png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9.png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29.png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tiff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7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7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7" name="图片 76">
            <a:extLst>
              <a:ext uri="{FF2B5EF4-FFF2-40B4-BE49-F238E27FC236}">
                <a16:creationId xmlns="" xmlns:a16="http://schemas.microsoft.com/office/drawing/2014/main" id="{FCDCEAAC-A9B7-0840-8D82-1FAF61A8A3F3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grpSp>
        <p:nvGrpSpPr>
          <p:cNvPr id="80" name="Group 67">
            <a:extLst>
              <a:ext uri="{FF2B5EF4-FFF2-40B4-BE49-F238E27FC236}">
                <a16:creationId xmlns="" xmlns:a16="http://schemas.microsoft.com/office/drawing/2014/main" id="{94737A14-3E6C-C548-BAD1-19C53B835BFD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403655" y="866343"/>
            <a:ext cx="3384692" cy="3395692"/>
            <a:chOff x="594" y="467"/>
            <a:chExt cx="1846" cy="1852"/>
          </a:xfrm>
          <a:solidFill>
            <a:schemeClr val="bg1">
              <a:alpha val="10000"/>
            </a:schemeClr>
          </a:solidFill>
        </p:grpSpPr>
        <p:sp>
          <p:nvSpPr>
            <p:cNvPr id="81" name="Rectangle 68">
              <a:extLst>
                <a:ext uri="{FF2B5EF4-FFF2-40B4-BE49-F238E27FC236}">
                  <a16:creationId xmlns="" xmlns:a16="http://schemas.microsoft.com/office/drawing/2014/main" id="{D571100E-83B4-EE46-B583-C55542ADDE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9" y="1208"/>
              <a:ext cx="10" cy="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82" name="Freeform 69">
              <a:extLst>
                <a:ext uri="{FF2B5EF4-FFF2-40B4-BE49-F238E27FC236}">
                  <a16:creationId xmlns="" xmlns:a16="http://schemas.microsoft.com/office/drawing/2014/main" id="{64CA1499-D56C-664B-A541-CF77FCE575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20" y="843"/>
              <a:ext cx="945" cy="1112"/>
            </a:xfrm>
            <a:custGeom>
              <a:avLst/>
              <a:gdLst>
                <a:gd name="T0" fmla="*/ 342 w 495"/>
                <a:gd name="T1" fmla="*/ 490 h 581"/>
                <a:gd name="T2" fmla="*/ 266 w 495"/>
                <a:gd name="T3" fmla="*/ 393 h 581"/>
                <a:gd name="T4" fmla="*/ 155 w 495"/>
                <a:gd name="T5" fmla="*/ 426 h 581"/>
                <a:gd name="T6" fmla="*/ 158 w 495"/>
                <a:gd name="T7" fmla="*/ 351 h 581"/>
                <a:gd name="T8" fmla="*/ 108 w 495"/>
                <a:gd name="T9" fmla="*/ 266 h 581"/>
                <a:gd name="T10" fmla="*/ 117 w 495"/>
                <a:gd name="T11" fmla="*/ 114 h 581"/>
                <a:gd name="T12" fmla="*/ 157 w 495"/>
                <a:gd name="T13" fmla="*/ 119 h 581"/>
                <a:gd name="T14" fmla="*/ 167 w 495"/>
                <a:gd name="T15" fmla="*/ 129 h 581"/>
                <a:gd name="T16" fmla="*/ 172 w 495"/>
                <a:gd name="T17" fmla="*/ 169 h 581"/>
                <a:gd name="T18" fmla="*/ 67 w 495"/>
                <a:gd name="T19" fmla="*/ 266 h 581"/>
                <a:gd name="T20" fmla="*/ 152 w 495"/>
                <a:gd name="T21" fmla="*/ 111 h 581"/>
                <a:gd name="T22" fmla="*/ 142 w 495"/>
                <a:gd name="T23" fmla="*/ 149 h 581"/>
                <a:gd name="T24" fmla="*/ 180 w 495"/>
                <a:gd name="T25" fmla="*/ 133 h 581"/>
                <a:gd name="T26" fmla="*/ 181 w 495"/>
                <a:gd name="T27" fmla="*/ 47 h 581"/>
                <a:gd name="T28" fmla="*/ 196 w 495"/>
                <a:gd name="T29" fmla="*/ 283 h 581"/>
                <a:gd name="T30" fmla="*/ 198 w 495"/>
                <a:gd name="T31" fmla="*/ 136 h 581"/>
                <a:gd name="T32" fmla="*/ 201 w 495"/>
                <a:gd name="T33" fmla="*/ 5 h 581"/>
                <a:gd name="T34" fmla="*/ 211 w 495"/>
                <a:gd name="T35" fmla="*/ 61 h 581"/>
                <a:gd name="T36" fmla="*/ 255 w 495"/>
                <a:gd name="T37" fmla="*/ 145 h 581"/>
                <a:gd name="T38" fmla="*/ 278 w 495"/>
                <a:gd name="T39" fmla="*/ 84 h 581"/>
                <a:gd name="T40" fmla="*/ 357 w 495"/>
                <a:gd name="T41" fmla="*/ 54 h 581"/>
                <a:gd name="T42" fmla="*/ 411 w 495"/>
                <a:gd name="T43" fmla="*/ 93 h 581"/>
                <a:gd name="T44" fmla="*/ 430 w 495"/>
                <a:gd name="T45" fmla="*/ 95 h 581"/>
                <a:gd name="T46" fmla="*/ 463 w 495"/>
                <a:gd name="T47" fmla="*/ 155 h 581"/>
                <a:gd name="T48" fmla="*/ 221 w 495"/>
                <a:gd name="T49" fmla="*/ 279 h 581"/>
                <a:gd name="T50" fmla="*/ 349 w 495"/>
                <a:gd name="T51" fmla="*/ 257 h 581"/>
                <a:gd name="T52" fmla="*/ 398 w 495"/>
                <a:gd name="T53" fmla="*/ 210 h 581"/>
                <a:gd name="T54" fmla="*/ 406 w 495"/>
                <a:gd name="T55" fmla="*/ 220 h 581"/>
                <a:gd name="T56" fmla="*/ 411 w 495"/>
                <a:gd name="T57" fmla="*/ 451 h 581"/>
                <a:gd name="T58" fmla="*/ 406 w 495"/>
                <a:gd name="T59" fmla="*/ 321 h 581"/>
                <a:gd name="T60" fmla="*/ 468 w 495"/>
                <a:gd name="T61" fmla="*/ 184 h 581"/>
                <a:gd name="T62" fmla="*/ 460 w 495"/>
                <a:gd name="T63" fmla="*/ 233 h 581"/>
                <a:gd name="T64" fmla="*/ 384 w 495"/>
                <a:gd name="T65" fmla="*/ 222 h 581"/>
                <a:gd name="T66" fmla="*/ 420 w 495"/>
                <a:gd name="T67" fmla="*/ 188 h 581"/>
                <a:gd name="T68" fmla="*/ 364 w 495"/>
                <a:gd name="T69" fmla="*/ 225 h 581"/>
                <a:gd name="T70" fmla="*/ 360 w 495"/>
                <a:gd name="T71" fmla="*/ 188 h 581"/>
                <a:gd name="T72" fmla="*/ 386 w 495"/>
                <a:gd name="T73" fmla="*/ 356 h 581"/>
                <a:gd name="T74" fmla="*/ 220 w 495"/>
                <a:gd name="T75" fmla="*/ 351 h 581"/>
                <a:gd name="T76" fmla="*/ 235 w 495"/>
                <a:gd name="T77" fmla="*/ 315 h 581"/>
                <a:gd name="T78" fmla="*/ 206 w 495"/>
                <a:gd name="T79" fmla="*/ 172 h 581"/>
                <a:gd name="T80" fmla="*/ 238 w 495"/>
                <a:gd name="T81" fmla="*/ 167 h 581"/>
                <a:gd name="T82" fmla="*/ 251 w 495"/>
                <a:gd name="T83" fmla="*/ 158 h 581"/>
                <a:gd name="T84" fmla="*/ 269 w 495"/>
                <a:gd name="T85" fmla="*/ 131 h 581"/>
                <a:gd name="T86" fmla="*/ 278 w 495"/>
                <a:gd name="T87" fmla="*/ 100 h 581"/>
                <a:gd name="T88" fmla="*/ 393 w 495"/>
                <a:gd name="T89" fmla="*/ 130 h 581"/>
                <a:gd name="T90" fmla="*/ 438 w 495"/>
                <a:gd name="T91" fmla="*/ 100 h 581"/>
                <a:gd name="T92" fmla="*/ 438 w 495"/>
                <a:gd name="T93" fmla="*/ 154 h 581"/>
                <a:gd name="T94" fmla="*/ 456 w 495"/>
                <a:gd name="T95" fmla="*/ 159 h 581"/>
                <a:gd name="T96" fmla="*/ 474 w 495"/>
                <a:gd name="T97" fmla="*/ 100 h 581"/>
                <a:gd name="T98" fmla="*/ 455 w 495"/>
                <a:gd name="T99" fmla="*/ 80 h 581"/>
                <a:gd name="T100" fmla="*/ 343 w 495"/>
                <a:gd name="T101" fmla="*/ 34 h 581"/>
                <a:gd name="T102" fmla="*/ 206 w 495"/>
                <a:gd name="T103" fmla="*/ 0 h 581"/>
                <a:gd name="T104" fmla="*/ 173 w 495"/>
                <a:gd name="T105" fmla="*/ 7 h 581"/>
                <a:gd name="T106" fmla="*/ 143 w 495"/>
                <a:gd name="T107" fmla="*/ 23 h 581"/>
                <a:gd name="T108" fmla="*/ 121 w 495"/>
                <a:gd name="T109" fmla="*/ 51 h 581"/>
                <a:gd name="T110" fmla="*/ 148 w 495"/>
                <a:gd name="T111" fmla="*/ 83 h 581"/>
                <a:gd name="T112" fmla="*/ 59 w 495"/>
                <a:gd name="T113" fmla="*/ 98 h 581"/>
                <a:gd name="T114" fmla="*/ 108 w 495"/>
                <a:gd name="T115" fmla="*/ 286 h 581"/>
                <a:gd name="T116" fmla="*/ 152 w 495"/>
                <a:gd name="T117" fmla="*/ 307 h 581"/>
                <a:gd name="T118" fmla="*/ 102 w 495"/>
                <a:gd name="T119" fmla="*/ 418 h 581"/>
                <a:gd name="T120" fmla="*/ 495 w 495"/>
                <a:gd name="T121" fmla="*/ 512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5" h="581">
                  <a:moveTo>
                    <a:pt x="369" y="368"/>
                  </a:moveTo>
                  <a:cubicBezTo>
                    <a:pt x="334" y="361"/>
                    <a:pt x="334" y="361"/>
                    <a:pt x="334" y="361"/>
                  </a:cubicBezTo>
                  <a:cubicBezTo>
                    <a:pt x="289" y="371"/>
                    <a:pt x="289" y="371"/>
                    <a:pt x="289" y="371"/>
                  </a:cubicBezTo>
                  <a:cubicBezTo>
                    <a:pt x="298" y="361"/>
                    <a:pt x="298" y="361"/>
                    <a:pt x="298" y="361"/>
                  </a:cubicBezTo>
                  <a:cubicBezTo>
                    <a:pt x="337" y="349"/>
                    <a:pt x="337" y="349"/>
                    <a:pt x="337" y="349"/>
                  </a:cubicBezTo>
                  <a:cubicBezTo>
                    <a:pt x="376" y="362"/>
                    <a:pt x="376" y="362"/>
                    <a:pt x="376" y="362"/>
                  </a:cubicBezTo>
                  <a:lnTo>
                    <a:pt x="369" y="368"/>
                  </a:lnTo>
                  <a:close/>
                  <a:moveTo>
                    <a:pt x="342" y="490"/>
                  </a:moveTo>
                  <a:cubicBezTo>
                    <a:pt x="337" y="470"/>
                    <a:pt x="337" y="470"/>
                    <a:pt x="337" y="470"/>
                  </a:cubicBezTo>
                  <a:cubicBezTo>
                    <a:pt x="349" y="422"/>
                    <a:pt x="349" y="422"/>
                    <a:pt x="349" y="422"/>
                  </a:cubicBezTo>
                  <a:cubicBezTo>
                    <a:pt x="350" y="422"/>
                    <a:pt x="350" y="422"/>
                    <a:pt x="350" y="422"/>
                  </a:cubicBezTo>
                  <a:cubicBezTo>
                    <a:pt x="350" y="422"/>
                    <a:pt x="350" y="422"/>
                    <a:pt x="350" y="422"/>
                  </a:cubicBezTo>
                  <a:cubicBezTo>
                    <a:pt x="364" y="420"/>
                    <a:pt x="364" y="420"/>
                    <a:pt x="364" y="420"/>
                  </a:cubicBezTo>
                  <a:cubicBezTo>
                    <a:pt x="375" y="493"/>
                    <a:pt x="375" y="493"/>
                    <a:pt x="375" y="493"/>
                  </a:cubicBezTo>
                  <a:cubicBezTo>
                    <a:pt x="364" y="492"/>
                    <a:pt x="353" y="491"/>
                    <a:pt x="342" y="490"/>
                  </a:cubicBezTo>
                  <a:close/>
                  <a:moveTo>
                    <a:pt x="266" y="393"/>
                  </a:moveTo>
                  <a:cubicBezTo>
                    <a:pt x="299" y="401"/>
                    <a:pt x="299" y="401"/>
                    <a:pt x="299" y="401"/>
                  </a:cubicBezTo>
                  <a:cubicBezTo>
                    <a:pt x="344" y="384"/>
                    <a:pt x="344" y="384"/>
                    <a:pt x="344" y="384"/>
                  </a:cubicBezTo>
                  <a:cubicBezTo>
                    <a:pt x="369" y="396"/>
                    <a:pt x="369" y="396"/>
                    <a:pt x="369" y="396"/>
                  </a:cubicBezTo>
                  <a:cubicBezTo>
                    <a:pt x="344" y="392"/>
                    <a:pt x="344" y="392"/>
                    <a:pt x="344" y="392"/>
                  </a:cubicBezTo>
                  <a:cubicBezTo>
                    <a:pt x="298" y="409"/>
                    <a:pt x="298" y="409"/>
                    <a:pt x="298" y="409"/>
                  </a:cubicBezTo>
                  <a:lnTo>
                    <a:pt x="266" y="393"/>
                  </a:lnTo>
                  <a:close/>
                  <a:moveTo>
                    <a:pt x="171" y="472"/>
                  </a:moveTo>
                  <a:cubicBezTo>
                    <a:pt x="155" y="426"/>
                    <a:pt x="155" y="426"/>
                    <a:pt x="155" y="426"/>
                  </a:cubicBezTo>
                  <a:cubicBezTo>
                    <a:pt x="132" y="419"/>
                    <a:pt x="132" y="419"/>
                    <a:pt x="132" y="419"/>
                  </a:cubicBezTo>
                  <a:cubicBezTo>
                    <a:pt x="170" y="407"/>
                    <a:pt x="170" y="407"/>
                    <a:pt x="170" y="407"/>
                  </a:cubicBezTo>
                  <a:cubicBezTo>
                    <a:pt x="185" y="457"/>
                    <a:pt x="185" y="457"/>
                    <a:pt x="185" y="457"/>
                  </a:cubicBezTo>
                  <a:cubicBezTo>
                    <a:pt x="278" y="443"/>
                    <a:pt x="278" y="443"/>
                    <a:pt x="278" y="443"/>
                  </a:cubicBezTo>
                  <a:lnTo>
                    <a:pt x="171" y="472"/>
                  </a:lnTo>
                  <a:close/>
                  <a:moveTo>
                    <a:pt x="154" y="326"/>
                  </a:moveTo>
                  <a:cubicBezTo>
                    <a:pt x="158" y="326"/>
                    <a:pt x="158" y="326"/>
                    <a:pt x="158" y="326"/>
                  </a:cubicBezTo>
                  <a:cubicBezTo>
                    <a:pt x="158" y="351"/>
                    <a:pt x="158" y="351"/>
                    <a:pt x="158" y="351"/>
                  </a:cubicBezTo>
                  <a:cubicBezTo>
                    <a:pt x="154" y="351"/>
                    <a:pt x="154" y="351"/>
                    <a:pt x="154" y="351"/>
                  </a:cubicBezTo>
                  <a:lnTo>
                    <a:pt x="154" y="326"/>
                  </a:lnTo>
                  <a:close/>
                  <a:moveTo>
                    <a:pt x="164" y="326"/>
                  </a:moveTo>
                  <a:cubicBezTo>
                    <a:pt x="187" y="326"/>
                    <a:pt x="187" y="326"/>
                    <a:pt x="187" y="326"/>
                  </a:cubicBezTo>
                  <a:cubicBezTo>
                    <a:pt x="187" y="351"/>
                    <a:pt x="187" y="351"/>
                    <a:pt x="187" y="351"/>
                  </a:cubicBezTo>
                  <a:cubicBezTo>
                    <a:pt x="164" y="351"/>
                    <a:pt x="164" y="351"/>
                    <a:pt x="164" y="351"/>
                  </a:cubicBezTo>
                  <a:lnTo>
                    <a:pt x="164" y="326"/>
                  </a:lnTo>
                  <a:close/>
                  <a:moveTo>
                    <a:pt x="108" y="266"/>
                  </a:moveTo>
                  <a:cubicBezTo>
                    <a:pt x="108" y="266"/>
                    <a:pt x="108" y="266"/>
                    <a:pt x="108" y="266"/>
                  </a:cubicBezTo>
                  <a:cubicBezTo>
                    <a:pt x="78" y="266"/>
                    <a:pt x="78" y="266"/>
                    <a:pt x="78" y="266"/>
                  </a:cubicBezTo>
                  <a:cubicBezTo>
                    <a:pt x="78" y="100"/>
                    <a:pt x="78" y="100"/>
                    <a:pt x="78" y="100"/>
                  </a:cubicBezTo>
                  <a:cubicBezTo>
                    <a:pt x="109" y="100"/>
                    <a:pt x="109" y="100"/>
                    <a:pt x="109" y="100"/>
                  </a:cubicBezTo>
                  <a:cubicBezTo>
                    <a:pt x="109" y="98"/>
                    <a:pt x="109" y="98"/>
                    <a:pt x="109" y="98"/>
                  </a:cubicBezTo>
                  <a:cubicBezTo>
                    <a:pt x="148" y="98"/>
                    <a:pt x="148" y="98"/>
                    <a:pt x="148" y="98"/>
                  </a:cubicBezTo>
                  <a:cubicBezTo>
                    <a:pt x="149" y="99"/>
                    <a:pt x="149" y="100"/>
                    <a:pt x="149" y="101"/>
                  </a:cubicBezTo>
                  <a:cubicBezTo>
                    <a:pt x="117" y="114"/>
                    <a:pt x="117" y="114"/>
                    <a:pt x="117" y="114"/>
                  </a:cubicBezTo>
                  <a:cubicBezTo>
                    <a:pt x="116" y="112"/>
                    <a:pt x="116" y="112"/>
                    <a:pt x="116" y="112"/>
                  </a:cubicBezTo>
                  <a:cubicBezTo>
                    <a:pt x="116" y="112"/>
                    <a:pt x="116" y="112"/>
                    <a:pt x="116" y="112"/>
                  </a:cubicBezTo>
                  <a:cubicBezTo>
                    <a:pt x="112" y="114"/>
                    <a:pt x="112" y="114"/>
                    <a:pt x="112" y="114"/>
                  </a:cubicBezTo>
                  <a:cubicBezTo>
                    <a:pt x="120" y="132"/>
                    <a:pt x="120" y="132"/>
                    <a:pt x="120" y="132"/>
                  </a:cubicBezTo>
                  <a:cubicBezTo>
                    <a:pt x="124" y="131"/>
                    <a:pt x="124" y="131"/>
                    <a:pt x="124" y="131"/>
                  </a:cubicBezTo>
                  <a:cubicBezTo>
                    <a:pt x="123" y="128"/>
                    <a:pt x="123" y="128"/>
                    <a:pt x="123" y="128"/>
                  </a:cubicBezTo>
                  <a:cubicBezTo>
                    <a:pt x="155" y="115"/>
                    <a:pt x="155" y="115"/>
                    <a:pt x="155" y="115"/>
                  </a:cubicBezTo>
                  <a:cubicBezTo>
                    <a:pt x="155" y="116"/>
                    <a:pt x="156" y="118"/>
                    <a:pt x="157" y="119"/>
                  </a:cubicBezTo>
                  <a:cubicBezTo>
                    <a:pt x="133" y="143"/>
                    <a:pt x="133" y="143"/>
                    <a:pt x="133" y="143"/>
                  </a:cubicBezTo>
                  <a:cubicBezTo>
                    <a:pt x="132" y="141"/>
                    <a:pt x="132" y="141"/>
                    <a:pt x="132" y="141"/>
                  </a:cubicBezTo>
                  <a:cubicBezTo>
                    <a:pt x="132" y="141"/>
                    <a:pt x="132" y="141"/>
                    <a:pt x="132" y="141"/>
                  </a:cubicBezTo>
                  <a:cubicBezTo>
                    <a:pt x="128" y="144"/>
                    <a:pt x="128" y="144"/>
                    <a:pt x="128" y="144"/>
                  </a:cubicBezTo>
                  <a:cubicBezTo>
                    <a:pt x="142" y="158"/>
                    <a:pt x="142" y="158"/>
                    <a:pt x="142" y="158"/>
                  </a:cubicBezTo>
                  <a:cubicBezTo>
                    <a:pt x="146" y="155"/>
                    <a:pt x="146" y="155"/>
                    <a:pt x="146" y="155"/>
                  </a:cubicBezTo>
                  <a:cubicBezTo>
                    <a:pt x="144" y="153"/>
                    <a:pt x="144" y="153"/>
                    <a:pt x="144" y="153"/>
                  </a:cubicBezTo>
                  <a:cubicBezTo>
                    <a:pt x="167" y="129"/>
                    <a:pt x="167" y="129"/>
                    <a:pt x="167" y="129"/>
                  </a:cubicBezTo>
                  <a:cubicBezTo>
                    <a:pt x="169" y="130"/>
                    <a:pt x="170" y="131"/>
                    <a:pt x="171" y="131"/>
                  </a:cubicBezTo>
                  <a:cubicBezTo>
                    <a:pt x="158" y="163"/>
                    <a:pt x="158" y="163"/>
                    <a:pt x="158" y="163"/>
                  </a:cubicBezTo>
                  <a:cubicBezTo>
                    <a:pt x="156" y="162"/>
                    <a:pt x="156" y="162"/>
                    <a:pt x="156" y="162"/>
                  </a:cubicBezTo>
                  <a:cubicBezTo>
                    <a:pt x="156" y="162"/>
                    <a:pt x="156" y="162"/>
                    <a:pt x="156" y="162"/>
                  </a:cubicBezTo>
                  <a:cubicBezTo>
                    <a:pt x="154" y="166"/>
                    <a:pt x="154" y="166"/>
                    <a:pt x="154" y="166"/>
                  </a:cubicBezTo>
                  <a:cubicBezTo>
                    <a:pt x="173" y="173"/>
                    <a:pt x="173" y="173"/>
                    <a:pt x="173" y="173"/>
                  </a:cubicBezTo>
                  <a:cubicBezTo>
                    <a:pt x="174" y="169"/>
                    <a:pt x="174" y="169"/>
                    <a:pt x="174" y="169"/>
                  </a:cubicBezTo>
                  <a:cubicBezTo>
                    <a:pt x="172" y="169"/>
                    <a:pt x="172" y="169"/>
                    <a:pt x="172" y="169"/>
                  </a:cubicBezTo>
                  <a:cubicBezTo>
                    <a:pt x="185" y="137"/>
                    <a:pt x="185" y="137"/>
                    <a:pt x="185" y="137"/>
                  </a:cubicBezTo>
                  <a:cubicBezTo>
                    <a:pt x="186" y="138"/>
                    <a:pt x="187" y="138"/>
                    <a:pt x="189" y="138"/>
                  </a:cubicBezTo>
                  <a:cubicBezTo>
                    <a:pt x="189" y="172"/>
                    <a:pt x="189" y="172"/>
                    <a:pt x="189" y="172"/>
                  </a:cubicBezTo>
                  <a:cubicBezTo>
                    <a:pt x="187" y="172"/>
                    <a:pt x="187" y="172"/>
                    <a:pt x="187" y="172"/>
                  </a:cubicBezTo>
                  <a:cubicBezTo>
                    <a:pt x="187" y="266"/>
                    <a:pt x="187" y="266"/>
                    <a:pt x="187" y="266"/>
                  </a:cubicBezTo>
                  <a:lnTo>
                    <a:pt x="108" y="266"/>
                  </a:lnTo>
                  <a:close/>
                  <a:moveTo>
                    <a:pt x="73" y="266"/>
                  </a:moveTo>
                  <a:cubicBezTo>
                    <a:pt x="67" y="266"/>
                    <a:pt x="67" y="266"/>
                    <a:pt x="67" y="266"/>
                  </a:cubicBezTo>
                  <a:cubicBezTo>
                    <a:pt x="67" y="100"/>
                    <a:pt x="67" y="100"/>
                    <a:pt x="67" y="100"/>
                  </a:cubicBezTo>
                  <a:cubicBezTo>
                    <a:pt x="73" y="100"/>
                    <a:pt x="73" y="100"/>
                    <a:pt x="73" y="100"/>
                  </a:cubicBezTo>
                  <a:lnTo>
                    <a:pt x="73" y="266"/>
                  </a:lnTo>
                  <a:close/>
                  <a:moveTo>
                    <a:pt x="152" y="111"/>
                  </a:moveTo>
                  <a:cubicBezTo>
                    <a:pt x="153" y="112"/>
                    <a:pt x="153" y="112"/>
                    <a:pt x="153" y="113"/>
                  </a:cubicBezTo>
                  <a:cubicBezTo>
                    <a:pt x="124" y="125"/>
                    <a:pt x="124" y="125"/>
                    <a:pt x="124" y="125"/>
                  </a:cubicBezTo>
                  <a:cubicBezTo>
                    <a:pt x="123" y="123"/>
                    <a:pt x="123" y="123"/>
                    <a:pt x="123" y="123"/>
                  </a:cubicBezTo>
                  <a:lnTo>
                    <a:pt x="152" y="111"/>
                  </a:lnTo>
                  <a:close/>
                  <a:moveTo>
                    <a:pt x="122" y="57"/>
                  </a:moveTo>
                  <a:cubicBezTo>
                    <a:pt x="122" y="55"/>
                    <a:pt x="122" y="55"/>
                    <a:pt x="122" y="55"/>
                  </a:cubicBezTo>
                  <a:cubicBezTo>
                    <a:pt x="155" y="69"/>
                    <a:pt x="155" y="69"/>
                    <a:pt x="155" y="69"/>
                  </a:cubicBezTo>
                  <a:cubicBezTo>
                    <a:pt x="154" y="71"/>
                    <a:pt x="154" y="71"/>
                    <a:pt x="154" y="71"/>
                  </a:cubicBezTo>
                  <a:lnTo>
                    <a:pt x="122" y="57"/>
                  </a:lnTo>
                  <a:close/>
                  <a:moveTo>
                    <a:pt x="165" y="124"/>
                  </a:moveTo>
                  <a:cubicBezTo>
                    <a:pt x="166" y="125"/>
                    <a:pt x="166" y="125"/>
                    <a:pt x="167" y="126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41" y="148"/>
                    <a:pt x="141" y="148"/>
                    <a:pt x="141" y="148"/>
                  </a:cubicBezTo>
                  <a:lnTo>
                    <a:pt x="165" y="124"/>
                  </a:lnTo>
                  <a:close/>
                  <a:moveTo>
                    <a:pt x="139" y="29"/>
                  </a:moveTo>
                  <a:cubicBezTo>
                    <a:pt x="143" y="30"/>
                    <a:pt x="143" y="30"/>
                    <a:pt x="143" y="30"/>
                  </a:cubicBezTo>
                  <a:cubicBezTo>
                    <a:pt x="168" y="54"/>
                    <a:pt x="168" y="54"/>
                    <a:pt x="168" y="54"/>
                  </a:cubicBezTo>
                  <a:cubicBezTo>
                    <a:pt x="165" y="57"/>
                    <a:pt x="165" y="57"/>
                    <a:pt x="165" y="57"/>
                  </a:cubicBezTo>
                  <a:lnTo>
                    <a:pt x="139" y="29"/>
                  </a:lnTo>
                  <a:close/>
                  <a:moveTo>
                    <a:pt x="180" y="133"/>
                  </a:moveTo>
                  <a:cubicBezTo>
                    <a:pt x="181" y="134"/>
                    <a:pt x="182" y="134"/>
                    <a:pt x="183" y="13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67" y="166"/>
                    <a:pt x="167" y="166"/>
                    <a:pt x="167" y="166"/>
                  </a:cubicBezTo>
                  <a:lnTo>
                    <a:pt x="180" y="133"/>
                  </a:lnTo>
                  <a:close/>
                  <a:moveTo>
                    <a:pt x="166" y="11"/>
                  </a:moveTo>
                  <a:cubicBezTo>
                    <a:pt x="170" y="18"/>
                    <a:pt x="170" y="18"/>
                    <a:pt x="170" y="18"/>
                  </a:cubicBezTo>
                  <a:cubicBezTo>
                    <a:pt x="184" y="46"/>
                    <a:pt x="184" y="46"/>
                    <a:pt x="184" y="46"/>
                  </a:cubicBezTo>
                  <a:cubicBezTo>
                    <a:pt x="183" y="46"/>
                    <a:pt x="182" y="47"/>
                    <a:pt x="181" y="47"/>
                  </a:cubicBezTo>
                  <a:lnTo>
                    <a:pt x="166" y="11"/>
                  </a:lnTo>
                  <a:close/>
                  <a:moveTo>
                    <a:pt x="196" y="324"/>
                  </a:moveTo>
                  <a:cubicBezTo>
                    <a:pt x="196" y="324"/>
                    <a:pt x="196" y="324"/>
                    <a:pt x="196" y="324"/>
                  </a:cubicBezTo>
                  <a:cubicBezTo>
                    <a:pt x="201" y="328"/>
                    <a:pt x="201" y="328"/>
                    <a:pt x="201" y="328"/>
                  </a:cubicBezTo>
                  <a:cubicBezTo>
                    <a:pt x="201" y="351"/>
                    <a:pt x="201" y="351"/>
                    <a:pt x="201" y="351"/>
                  </a:cubicBezTo>
                  <a:cubicBezTo>
                    <a:pt x="196" y="351"/>
                    <a:pt x="196" y="351"/>
                    <a:pt x="196" y="351"/>
                  </a:cubicBezTo>
                  <a:lnTo>
                    <a:pt x="196" y="324"/>
                  </a:lnTo>
                  <a:close/>
                  <a:moveTo>
                    <a:pt x="196" y="283"/>
                  </a:moveTo>
                  <a:cubicBezTo>
                    <a:pt x="196" y="283"/>
                    <a:pt x="196" y="283"/>
                    <a:pt x="196" y="283"/>
                  </a:cubicBezTo>
                  <a:cubicBezTo>
                    <a:pt x="201" y="287"/>
                    <a:pt x="201" y="287"/>
                    <a:pt x="201" y="287"/>
                  </a:cubicBezTo>
                  <a:cubicBezTo>
                    <a:pt x="201" y="307"/>
                    <a:pt x="201" y="307"/>
                    <a:pt x="201" y="307"/>
                  </a:cubicBezTo>
                  <a:cubicBezTo>
                    <a:pt x="196" y="307"/>
                    <a:pt x="196" y="307"/>
                    <a:pt x="196" y="307"/>
                  </a:cubicBezTo>
                  <a:lnTo>
                    <a:pt x="196" y="283"/>
                  </a:lnTo>
                  <a:close/>
                  <a:moveTo>
                    <a:pt x="196" y="172"/>
                  </a:moveTo>
                  <a:cubicBezTo>
                    <a:pt x="198" y="172"/>
                    <a:pt x="198" y="172"/>
                    <a:pt x="198" y="172"/>
                  </a:cubicBezTo>
                  <a:cubicBezTo>
                    <a:pt x="198" y="136"/>
                    <a:pt x="198" y="136"/>
                    <a:pt x="198" y="136"/>
                  </a:cubicBezTo>
                  <a:cubicBezTo>
                    <a:pt x="199" y="136"/>
                    <a:pt x="200" y="136"/>
                    <a:pt x="201" y="136"/>
                  </a:cubicBezTo>
                  <a:cubicBezTo>
                    <a:pt x="201" y="172"/>
                    <a:pt x="201" y="172"/>
                    <a:pt x="201" y="172"/>
                  </a:cubicBezTo>
                  <a:cubicBezTo>
                    <a:pt x="201" y="172"/>
                    <a:pt x="201" y="172"/>
                    <a:pt x="201" y="172"/>
                  </a:cubicBezTo>
                  <a:cubicBezTo>
                    <a:pt x="201" y="267"/>
                    <a:pt x="201" y="267"/>
                    <a:pt x="201" y="267"/>
                  </a:cubicBezTo>
                  <a:cubicBezTo>
                    <a:pt x="196" y="267"/>
                    <a:pt x="196" y="267"/>
                    <a:pt x="196" y="267"/>
                  </a:cubicBezTo>
                  <a:lnTo>
                    <a:pt x="196" y="172"/>
                  </a:lnTo>
                  <a:close/>
                  <a:moveTo>
                    <a:pt x="199" y="5"/>
                  </a:moveTo>
                  <a:cubicBezTo>
                    <a:pt x="201" y="5"/>
                    <a:pt x="201" y="5"/>
                    <a:pt x="201" y="5"/>
                  </a:cubicBezTo>
                  <a:cubicBezTo>
                    <a:pt x="201" y="45"/>
                    <a:pt x="201" y="45"/>
                    <a:pt x="201" y="45"/>
                  </a:cubicBezTo>
                  <a:cubicBezTo>
                    <a:pt x="200" y="45"/>
                    <a:pt x="199" y="45"/>
                    <a:pt x="199" y="45"/>
                  </a:cubicBezTo>
                  <a:lnTo>
                    <a:pt x="199" y="5"/>
                  </a:lnTo>
                  <a:close/>
                  <a:moveTo>
                    <a:pt x="211" y="61"/>
                  </a:moveTo>
                  <a:cubicBezTo>
                    <a:pt x="217" y="61"/>
                    <a:pt x="221" y="66"/>
                    <a:pt x="221" y="72"/>
                  </a:cubicBezTo>
                  <a:cubicBezTo>
                    <a:pt x="221" y="77"/>
                    <a:pt x="217" y="82"/>
                    <a:pt x="211" y="82"/>
                  </a:cubicBezTo>
                  <a:cubicBezTo>
                    <a:pt x="206" y="82"/>
                    <a:pt x="201" y="77"/>
                    <a:pt x="201" y="72"/>
                  </a:cubicBezTo>
                  <a:cubicBezTo>
                    <a:pt x="201" y="66"/>
                    <a:pt x="206" y="61"/>
                    <a:pt x="211" y="61"/>
                  </a:cubicBezTo>
                  <a:close/>
                  <a:moveTo>
                    <a:pt x="231" y="164"/>
                  </a:moveTo>
                  <a:cubicBezTo>
                    <a:pt x="229" y="164"/>
                    <a:pt x="229" y="164"/>
                    <a:pt x="229" y="164"/>
                  </a:cubicBezTo>
                  <a:cubicBezTo>
                    <a:pt x="216" y="132"/>
                    <a:pt x="216" y="132"/>
                    <a:pt x="216" y="132"/>
                  </a:cubicBezTo>
                  <a:cubicBezTo>
                    <a:pt x="219" y="130"/>
                    <a:pt x="219" y="130"/>
                    <a:pt x="219" y="130"/>
                  </a:cubicBezTo>
                  <a:lnTo>
                    <a:pt x="231" y="164"/>
                  </a:lnTo>
                  <a:close/>
                  <a:moveTo>
                    <a:pt x="232" y="119"/>
                  </a:moveTo>
                  <a:cubicBezTo>
                    <a:pt x="257" y="144"/>
                    <a:pt x="257" y="144"/>
                    <a:pt x="257" y="144"/>
                  </a:cubicBezTo>
                  <a:cubicBezTo>
                    <a:pt x="255" y="145"/>
                    <a:pt x="255" y="145"/>
                    <a:pt x="255" y="145"/>
                  </a:cubicBezTo>
                  <a:cubicBezTo>
                    <a:pt x="231" y="121"/>
                    <a:pt x="231" y="121"/>
                    <a:pt x="231" y="121"/>
                  </a:cubicBezTo>
                  <a:cubicBezTo>
                    <a:pt x="231" y="120"/>
                    <a:pt x="232" y="119"/>
                    <a:pt x="232" y="119"/>
                  </a:cubicBezTo>
                  <a:close/>
                  <a:moveTo>
                    <a:pt x="240" y="103"/>
                  </a:moveTo>
                  <a:cubicBezTo>
                    <a:pt x="272" y="116"/>
                    <a:pt x="272" y="116"/>
                    <a:pt x="272" y="116"/>
                  </a:cubicBezTo>
                  <a:cubicBezTo>
                    <a:pt x="271" y="118"/>
                    <a:pt x="271" y="118"/>
                    <a:pt x="271" y="118"/>
                  </a:cubicBezTo>
                  <a:cubicBezTo>
                    <a:pt x="240" y="105"/>
                    <a:pt x="240" y="105"/>
                    <a:pt x="240" y="105"/>
                  </a:cubicBezTo>
                  <a:cubicBezTo>
                    <a:pt x="240" y="104"/>
                    <a:pt x="240" y="103"/>
                    <a:pt x="240" y="103"/>
                  </a:cubicBezTo>
                  <a:close/>
                  <a:moveTo>
                    <a:pt x="278" y="84"/>
                  </a:moveTo>
                  <a:cubicBezTo>
                    <a:pt x="374" y="84"/>
                    <a:pt x="374" y="84"/>
                    <a:pt x="374" y="84"/>
                  </a:cubicBezTo>
                  <a:cubicBezTo>
                    <a:pt x="374" y="88"/>
                    <a:pt x="374" y="88"/>
                    <a:pt x="374" y="88"/>
                  </a:cubicBezTo>
                  <a:cubicBezTo>
                    <a:pt x="278" y="88"/>
                    <a:pt x="278" y="88"/>
                    <a:pt x="278" y="88"/>
                  </a:cubicBezTo>
                  <a:lnTo>
                    <a:pt x="278" y="84"/>
                  </a:lnTo>
                  <a:close/>
                  <a:moveTo>
                    <a:pt x="359" y="56"/>
                  </a:moveTo>
                  <a:cubicBezTo>
                    <a:pt x="361" y="80"/>
                    <a:pt x="361" y="80"/>
                    <a:pt x="361" y="80"/>
                  </a:cubicBezTo>
                  <a:cubicBezTo>
                    <a:pt x="359" y="80"/>
                    <a:pt x="359" y="80"/>
                    <a:pt x="359" y="80"/>
                  </a:cubicBezTo>
                  <a:cubicBezTo>
                    <a:pt x="357" y="54"/>
                    <a:pt x="357" y="54"/>
                    <a:pt x="357" y="54"/>
                  </a:cubicBezTo>
                  <a:lnTo>
                    <a:pt x="359" y="56"/>
                  </a:lnTo>
                  <a:close/>
                  <a:moveTo>
                    <a:pt x="370" y="68"/>
                  </a:moveTo>
                  <a:cubicBezTo>
                    <a:pt x="397" y="84"/>
                    <a:pt x="397" y="84"/>
                    <a:pt x="397" y="84"/>
                  </a:cubicBezTo>
                  <a:cubicBezTo>
                    <a:pt x="397" y="85"/>
                    <a:pt x="397" y="85"/>
                    <a:pt x="397" y="85"/>
                  </a:cubicBezTo>
                  <a:cubicBezTo>
                    <a:pt x="370" y="72"/>
                    <a:pt x="370" y="72"/>
                    <a:pt x="370" y="72"/>
                  </a:cubicBezTo>
                  <a:lnTo>
                    <a:pt x="370" y="68"/>
                  </a:lnTo>
                  <a:close/>
                  <a:moveTo>
                    <a:pt x="411" y="89"/>
                  </a:moveTo>
                  <a:cubicBezTo>
                    <a:pt x="411" y="93"/>
                    <a:pt x="411" y="93"/>
                    <a:pt x="411" y="93"/>
                  </a:cubicBezTo>
                  <a:cubicBezTo>
                    <a:pt x="381" y="99"/>
                    <a:pt x="381" y="99"/>
                    <a:pt x="381" y="99"/>
                  </a:cubicBezTo>
                  <a:cubicBezTo>
                    <a:pt x="377" y="97"/>
                    <a:pt x="377" y="97"/>
                    <a:pt x="377" y="97"/>
                  </a:cubicBezTo>
                  <a:lnTo>
                    <a:pt x="411" y="89"/>
                  </a:lnTo>
                  <a:close/>
                  <a:moveTo>
                    <a:pt x="430" y="95"/>
                  </a:moveTo>
                  <a:cubicBezTo>
                    <a:pt x="402" y="131"/>
                    <a:pt x="402" y="131"/>
                    <a:pt x="402" y="131"/>
                  </a:cubicBezTo>
                  <a:cubicBezTo>
                    <a:pt x="399" y="127"/>
                    <a:pt x="399" y="127"/>
                    <a:pt x="399" y="127"/>
                  </a:cubicBezTo>
                  <a:cubicBezTo>
                    <a:pt x="427" y="91"/>
                    <a:pt x="427" y="91"/>
                    <a:pt x="427" y="91"/>
                  </a:cubicBezTo>
                  <a:lnTo>
                    <a:pt x="430" y="95"/>
                  </a:lnTo>
                  <a:close/>
                  <a:moveTo>
                    <a:pt x="446" y="98"/>
                  </a:moveTo>
                  <a:cubicBezTo>
                    <a:pt x="431" y="144"/>
                    <a:pt x="431" y="144"/>
                    <a:pt x="431" y="144"/>
                  </a:cubicBezTo>
                  <a:cubicBezTo>
                    <a:pt x="429" y="143"/>
                    <a:pt x="429" y="143"/>
                    <a:pt x="429" y="143"/>
                  </a:cubicBezTo>
                  <a:cubicBezTo>
                    <a:pt x="444" y="96"/>
                    <a:pt x="444" y="96"/>
                    <a:pt x="444" y="96"/>
                  </a:cubicBezTo>
                  <a:lnTo>
                    <a:pt x="446" y="98"/>
                  </a:lnTo>
                  <a:close/>
                  <a:moveTo>
                    <a:pt x="460" y="96"/>
                  </a:moveTo>
                  <a:cubicBezTo>
                    <a:pt x="463" y="96"/>
                    <a:pt x="463" y="96"/>
                    <a:pt x="463" y="96"/>
                  </a:cubicBezTo>
                  <a:cubicBezTo>
                    <a:pt x="463" y="155"/>
                    <a:pt x="463" y="155"/>
                    <a:pt x="463" y="155"/>
                  </a:cubicBezTo>
                  <a:cubicBezTo>
                    <a:pt x="460" y="155"/>
                    <a:pt x="460" y="155"/>
                    <a:pt x="460" y="155"/>
                  </a:cubicBezTo>
                  <a:lnTo>
                    <a:pt x="460" y="96"/>
                  </a:lnTo>
                  <a:close/>
                  <a:moveTo>
                    <a:pt x="206" y="286"/>
                  </a:moveTo>
                  <a:cubicBezTo>
                    <a:pt x="216" y="286"/>
                    <a:pt x="216" y="286"/>
                    <a:pt x="216" y="286"/>
                  </a:cubicBezTo>
                  <a:cubicBezTo>
                    <a:pt x="216" y="307"/>
                    <a:pt x="216" y="307"/>
                    <a:pt x="216" y="307"/>
                  </a:cubicBezTo>
                  <a:cubicBezTo>
                    <a:pt x="206" y="307"/>
                    <a:pt x="206" y="307"/>
                    <a:pt x="206" y="307"/>
                  </a:cubicBezTo>
                  <a:lnTo>
                    <a:pt x="206" y="286"/>
                  </a:lnTo>
                  <a:close/>
                  <a:moveTo>
                    <a:pt x="221" y="279"/>
                  </a:moveTo>
                  <a:cubicBezTo>
                    <a:pt x="226" y="276"/>
                    <a:pt x="226" y="276"/>
                    <a:pt x="226" y="276"/>
                  </a:cubicBezTo>
                  <a:cubicBezTo>
                    <a:pt x="226" y="312"/>
                    <a:pt x="226" y="312"/>
                    <a:pt x="226" y="312"/>
                  </a:cubicBezTo>
                  <a:cubicBezTo>
                    <a:pt x="221" y="309"/>
                    <a:pt x="221" y="309"/>
                    <a:pt x="221" y="309"/>
                  </a:cubicBezTo>
                  <a:lnTo>
                    <a:pt x="221" y="279"/>
                  </a:lnTo>
                  <a:close/>
                  <a:moveTo>
                    <a:pt x="345" y="260"/>
                  </a:moveTo>
                  <a:cubicBezTo>
                    <a:pt x="345" y="236"/>
                    <a:pt x="345" y="236"/>
                    <a:pt x="345" y="236"/>
                  </a:cubicBezTo>
                  <a:cubicBezTo>
                    <a:pt x="348" y="236"/>
                    <a:pt x="348" y="236"/>
                    <a:pt x="348" y="236"/>
                  </a:cubicBezTo>
                  <a:cubicBezTo>
                    <a:pt x="349" y="257"/>
                    <a:pt x="349" y="257"/>
                    <a:pt x="349" y="257"/>
                  </a:cubicBezTo>
                  <a:cubicBezTo>
                    <a:pt x="364" y="285"/>
                    <a:pt x="364" y="285"/>
                    <a:pt x="364" y="285"/>
                  </a:cubicBezTo>
                  <a:lnTo>
                    <a:pt x="345" y="260"/>
                  </a:lnTo>
                  <a:close/>
                  <a:moveTo>
                    <a:pt x="397" y="192"/>
                  </a:moveTo>
                  <a:cubicBezTo>
                    <a:pt x="397" y="182"/>
                    <a:pt x="397" y="182"/>
                    <a:pt x="397" y="182"/>
                  </a:cubicBezTo>
                  <a:cubicBezTo>
                    <a:pt x="400" y="182"/>
                    <a:pt x="400" y="182"/>
                    <a:pt x="400" y="182"/>
                  </a:cubicBezTo>
                  <a:cubicBezTo>
                    <a:pt x="409" y="190"/>
                    <a:pt x="409" y="190"/>
                    <a:pt x="409" y="190"/>
                  </a:cubicBezTo>
                  <a:cubicBezTo>
                    <a:pt x="407" y="204"/>
                    <a:pt x="407" y="204"/>
                    <a:pt x="407" y="204"/>
                  </a:cubicBezTo>
                  <a:cubicBezTo>
                    <a:pt x="398" y="210"/>
                    <a:pt x="398" y="210"/>
                    <a:pt x="398" y="210"/>
                  </a:cubicBezTo>
                  <a:cubicBezTo>
                    <a:pt x="394" y="210"/>
                    <a:pt x="394" y="210"/>
                    <a:pt x="394" y="210"/>
                  </a:cubicBezTo>
                  <a:cubicBezTo>
                    <a:pt x="394" y="204"/>
                    <a:pt x="394" y="204"/>
                    <a:pt x="394" y="204"/>
                  </a:cubicBezTo>
                  <a:cubicBezTo>
                    <a:pt x="399" y="204"/>
                    <a:pt x="399" y="204"/>
                    <a:pt x="399" y="204"/>
                  </a:cubicBezTo>
                  <a:cubicBezTo>
                    <a:pt x="399" y="202"/>
                    <a:pt x="399" y="202"/>
                    <a:pt x="399" y="202"/>
                  </a:cubicBezTo>
                  <a:cubicBezTo>
                    <a:pt x="394" y="202"/>
                    <a:pt x="394" y="202"/>
                    <a:pt x="394" y="202"/>
                  </a:cubicBezTo>
                  <a:cubicBezTo>
                    <a:pt x="394" y="192"/>
                    <a:pt x="394" y="192"/>
                    <a:pt x="394" y="192"/>
                  </a:cubicBezTo>
                  <a:lnTo>
                    <a:pt x="397" y="192"/>
                  </a:lnTo>
                  <a:close/>
                  <a:moveTo>
                    <a:pt x="406" y="220"/>
                  </a:moveTo>
                  <a:cubicBezTo>
                    <a:pt x="400" y="220"/>
                    <a:pt x="400" y="220"/>
                    <a:pt x="400" y="220"/>
                  </a:cubicBezTo>
                  <a:cubicBezTo>
                    <a:pt x="400" y="212"/>
                    <a:pt x="400" y="212"/>
                    <a:pt x="400" y="212"/>
                  </a:cubicBezTo>
                  <a:cubicBezTo>
                    <a:pt x="412" y="206"/>
                    <a:pt x="412" y="206"/>
                    <a:pt x="412" y="206"/>
                  </a:cubicBezTo>
                  <a:lnTo>
                    <a:pt x="406" y="220"/>
                  </a:lnTo>
                  <a:close/>
                  <a:moveTo>
                    <a:pt x="413" y="497"/>
                  </a:moveTo>
                  <a:cubicBezTo>
                    <a:pt x="426" y="429"/>
                    <a:pt x="426" y="429"/>
                    <a:pt x="426" y="429"/>
                  </a:cubicBezTo>
                  <a:cubicBezTo>
                    <a:pt x="422" y="403"/>
                    <a:pt x="422" y="403"/>
                    <a:pt x="422" y="403"/>
                  </a:cubicBezTo>
                  <a:cubicBezTo>
                    <a:pt x="411" y="451"/>
                    <a:pt x="411" y="451"/>
                    <a:pt x="411" y="451"/>
                  </a:cubicBezTo>
                  <a:cubicBezTo>
                    <a:pt x="405" y="451"/>
                    <a:pt x="405" y="451"/>
                    <a:pt x="405" y="451"/>
                  </a:cubicBezTo>
                  <a:cubicBezTo>
                    <a:pt x="405" y="408"/>
                    <a:pt x="405" y="408"/>
                    <a:pt x="405" y="408"/>
                  </a:cubicBezTo>
                  <a:cubicBezTo>
                    <a:pt x="423" y="395"/>
                    <a:pt x="423" y="395"/>
                    <a:pt x="423" y="395"/>
                  </a:cubicBezTo>
                  <a:cubicBezTo>
                    <a:pt x="432" y="320"/>
                    <a:pt x="432" y="320"/>
                    <a:pt x="432" y="320"/>
                  </a:cubicBezTo>
                  <a:cubicBezTo>
                    <a:pt x="397" y="401"/>
                    <a:pt x="397" y="401"/>
                    <a:pt x="397" y="401"/>
                  </a:cubicBezTo>
                  <a:cubicBezTo>
                    <a:pt x="395" y="401"/>
                    <a:pt x="395" y="401"/>
                    <a:pt x="395" y="401"/>
                  </a:cubicBezTo>
                  <a:cubicBezTo>
                    <a:pt x="394" y="351"/>
                    <a:pt x="394" y="351"/>
                    <a:pt x="394" y="351"/>
                  </a:cubicBezTo>
                  <a:cubicBezTo>
                    <a:pt x="406" y="321"/>
                    <a:pt x="406" y="321"/>
                    <a:pt x="406" y="321"/>
                  </a:cubicBezTo>
                  <a:cubicBezTo>
                    <a:pt x="385" y="302"/>
                    <a:pt x="385" y="302"/>
                    <a:pt x="385" y="302"/>
                  </a:cubicBezTo>
                  <a:cubicBezTo>
                    <a:pt x="405" y="281"/>
                    <a:pt x="405" y="281"/>
                    <a:pt x="405" y="281"/>
                  </a:cubicBezTo>
                  <a:cubicBezTo>
                    <a:pt x="412" y="284"/>
                    <a:pt x="412" y="284"/>
                    <a:pt x="412" y="284"/>
                  </a:cubicBezTo>
                  <a:cubicBezTo>
                    <a:pt x="403" y="302"/>
                    <a:pt x="403" y="302"/>
                    <a:pt x="403" y="302"/>
                  </a:cubicBezTo>
                  <a:cubicBezTo>
                    <a:pt x="425" y="319"/>
                    <a:pt x="425" y="319"/>
                    <a:pt x="425" y="319"/>
                  </a:cubicBezTo>
                  <a:cubicBezTo>
                    <a:pt x="455" y="296"/>
                    <a:pt x="455" y="296"/>
                    <a:pt x="455" y="296"/>
                  </a:cubicBezTo>
                  <a:cubicBezTo>
                    <a:pt x="478" y="218"/>
                    <a:pt x="478" y="218"/>
                    <a:pt x="478" y="218"/>
                  </a:cubicBezTo>
                  <a:cubicBezTo>
                    <a:pt x="468" y="184"/>
                    <a:pt x="468" y="184"/>
                    <a:pt x="468" y="184"/>
                  </a:cubicBezTo>
                  <a:cubicBezTo>
                    <a:pt x="481" y="173"/>
                    <a:pt x="481" y="173"/>
                    <a:pt x="481" y="173"/>
                  </a:cubicBezTo>
                  <a:cubicBezTo>
                    <a:pt x="485" y="167"/>
                    <a:pt x="485" y="167"/>
                    <a:pt x="485" y="167"/>
                  </a:cubicBezTo>
                  <a:cubicBezTo>
                    <a:pt x="484" y="167"/>
                    <a:pt x="484" y="167"/>
                    <a:pt x="484" y="167"/>
                  </a:cubicBezTo>
                  <a:cubicBezTo>
                    <a:pt x="484" y="167"/>
                    <a:pt x="484" y="167"/>
                    <a:pt x="484" y="167"/>
                  </a:cubicBezTo>
                  <a:cubicBezTo>
                    <a:pt x="461" y="176"/>
                    <a:pt x="461" y="176"/>
                    <a:pt x="461" y="176"/>
                  </a:cubicBezTo>
                  <a:cubicBezTo>
                    <a:pt x="457" y="226"/>
                    <a:pt x="457" y="226"/>
                    <a:pt x="457" y="226"/>
                  </a:cubicBezTo>
                  <a:cubicBezTo>
                    <a:pt x="416" y="228"/>
                    <a:pt x="416" y="228"/>
                    <a:pt x="416" y="228"/>
                  </a:cubicBezTo>
                  <a:cubicBezTo>
                    <a:pt x="460" y="233"/>
                    <a:pt x="460" y="233"/>
                    <a:pt x="460" y="233"/>
                  </a:cubicBezTo>
                  <a:cubicBezTo>
                    <a:pt x="415" y="240"/>
                    <a:pt x="415" y="240"/>
                    <a:pt x="415" y="240"/>
                  </a:cubicBezTo>
                  <a:cubicBezTo>
                    <a:pt x="421" y="255"/>
                    <a:pt x="421" y="255"/>
                    <a:pt x="421" y="255"/>
                  </a:cubicBezTo>
                  <a:cubicBezTo>
                    <a:pt x="412" y="265"/>
                    <a:pt x="412" y="265"/>
                    <a:pt x="412" y="265"/>
                  </a:cubicBezTo>
                  <a:cubicBezTo>
                    <a:pt x="393" y="258"/>
                    <a:pt x="393" y="258"/>
                    <a:pt x="393" y="258"/>
                  </a:cubicBezTo>
                  <a:cubicBezTo>
                    <a:pt x="376" y="267"/>
                    <a:pt x="376" y="267"/>
                    <a:pt x="376" y="267"/>
                  </a:cubicBezTo>
                  <a:cubicBezTo>
                    <a:pt x="367" y="256"/>
                    <a:pt x="367" y="256"/>
                    <a:pt x="367" y="256"/>
                  </a:cubicBezTo>
                  <a:cubicBezTo>
                    <a:pt x="379" y="222"/>
                    <a:pt x="379" y="222"/>
                    <a:pt x="379" y="222"/>
                  </a:cubicBezTo>
                  <a:cubicBezTo>
                    <a:pt x="384" y="222"/>
                    <a:pt x="384" y="222"/>
                    <a:pt x="384" y="222"/>
                  </a:cubicBezTo>
                  <a:cubicBezTo>
                    <a:pt x="386" y="251"/>
                    <a:pt x="386" y="251"/>
                    <a:pt x="386" y="251"/>
                  </a:cubicBezTo>
                  <a:cubicBezTo>
                    <a:pt x="393" y="230"/>
                    <a:pt x="393" y="230"/>
                    <a:pt x="393" y="230"/>
                  </a:cubicBezTo>
                  <a:cubicBezTo>
                    <a:pt x="410" y="232"/>
                    <a:pt x="410" y="232"/>
                    <a:pt x="410" y="232"/>
                  </a:cubicBezTo>
                  <a:cubicBezTo>
                    <a:pt x="403" y="228"/>
                    <a:pt x="403" y="228"/>
                    <a:pt x="403" y="228"/>
                  </a:cubicBezTo>
                  <a:cubicBezTo>
                    <a:pt x="414" y="228"/>
                    <a:pt x="414" y="228"/>
                    <a:pt x="414" y="228"/>
                  </a:cubicBezTo>
                  <a:cubicBezTo>
                    <a:pt x="411" y="220"/>
                    <a:pt x="411" y="220"/>
                    <a:pt x="411" y="220"/>
                  </a:cubicBezTo>
                  <a:cubicBezTo>
                    <a:pt x="418" y="210"/>
                    <a:pt x="418" y="210"/>
                    <a:pt x="418" y="210"/>
                  </a:cubicBezTo>
                  <a:cubicBezTo>
                    <a:pt x="420" y="188"/>
                    <a:pt x="420" y="188"/>
                    <a:pt x="420" y="188"/>
                  </a:cubicBezTo>
                  <a:cubicBezTo>
                    <a:pt x="405" y="176"/>
                    <a:pt x="405" y="176"/>
                    <a:pt x="405" y="176"/>
                  </a:cubicBezTo>
                  <a:cubicBezTo>
                    <a:pt x="393" y="176"/>
                    <a:pt x="393" y="176"/>
                    <a:pt x="393" y="176"/>
                  </a:cubicBezTo>
                  <a:cubicBezTo>
                    <a:pt x="383" y="184"/>
                    <a:pt x="383" y="184"/>
                    <a:pt x="383" y="184"/>
                  </a:cubicBezTo>
                  <a:cubicBezTo>
                    <a:pt x="380" y="122"/>
                    <a:pt x="380" y="122"/>
                    <a:pt x="380" y="122"/>
                  </a:cubicBezTo>
                  <a:cubicBezTo>
                    <a:pt x="377" y="118"/>
                    <a:pt x="377" y="118"/>
                    <a:pt x="377" y="118"/>
                  </a:cubicBezTo>
                  <a:cubicBezTo>
                    <a:pt x="374" y="221"/>
                    <a:pt x="374" y="221"/>
                    <a:pt x="374" y="221"/>
                  </a:cubicBezTo>
                  <a:cubicBezTo>
                    <a:pt x="367" y="234"/>
                    <a:pt x="367" y="234"/>
                    <a:pt x="367" y="234"/>
                  </a:cubicBezTo>
                  <a:cubicBezTo>
                    <a:pt x="367" y="234"/>
                    <a:pt x="366" y="232"/>
                    <a:pt x="364" y="225"/>
                  </a:cubicBezTo>
                  <a:cubicBezTo>
                    <a:pt x="362" y="219"/>
                    <a:pt x="365" y="200"/>
                    <a:pt x="365" y="200"/>
                  </a:cubicBezTo>
                  <a:cubicBezTo>
                    <a:pt x="372" y="120"/>
                    <a:pt x="372" y="120"/>
                    <a:pt x="372" y="120"/>
                  </a:cubicBezTo>
                  <a:cubicBezTo>
                    <a:pt x="366" y="127"/>
                    <a:pt x="366" y="127"/>
                    <a:pt x="366" y="127"/>
                  </a:cubicBezTo>
                  <a:cubicBezTo>
                    <a:pt x="362" y="176"/>
                    <a:pt x="362" y="176"/>
                    <a:pt x="362" y="176"/>
                  </a:cubicBezTo>
                  <a:cubicBezTo>
                    <a:pt x="344" y="189"/>
                    <a:pt x="344" y="189"/>
                    <a:pt x="344" y="189"/>
                  </a:cubicBezTo>
                  <a:cubicBezTo>
                    <a:pt x="339" y="216"/>
                    <a:pt x="339" y="216"/>
                    <a:pt x="339" y="216"/>
                  </a:cubicBezTo>
                  <a:cubicBezTo>
                    <a:pt x="347" y="195"/>
                    <a:pt x="347" y="195"/>
                    <a:pt x="347" y="195"/>
                  </a:cubicBezTo>
                  <a:cubicBezTo>
                    <a:pt x="360" y="188"/>
                    <a:pt x="360" y="188"/>
                    <a:pt x="360" y="188"/>
                  </a:cubicBezTo>
                  <a:cubicBezTo>
                    <a:pt x="359" y="201"/>
                    <a:pt x="359" y="201"/>
                    <a:pt x="359" y="201"/>
                  </a:cubicBezTo>
                  <a:cubicBezTo>
                    <a:pt x="349" y="207"/>
                    <a:pt x="349" y="207"/>
                    <a:pt x="349" y="207"/>
                  </a:cubicBezTo>
                  <a:cubicBezTo>
                    <a:pt x="331" y="230"/>
                    <a:pt x="331" y="230"/>
                    <a:pt x="331" y="230"/>
                  </a:cubicBezTo>
                  <a:cubicBezTo>
                    <a:pt x="329" y="270"/>
                    <a:pt x="329" y="270"/>
                    <a:pt x="329" y="270"/>
                  </a:cubicBezTo>
                  <a:cubicBezTo>
                    <a:pt x="369" y="305"/>
                    <a:pt x="369" y="305"/>
                    <a:pt x="369" y="305"/>
                  </a:cubicBezTo>
                  <a:cubicBezTo>
                    <a:pt x="361" y="327"/>
                    <a:pt x="361" y="327"/>
                    <a:pt x="361" y="327"/>
                  </a:cubicBezTo>
                  <a:cubicBezTo>
                    <a:pt x="394" y="351"/>
                    <a:pt x="394" y="351"/>
                    <a:pt x="394" y="351"/>
                  </a:cubicBezTo>
                  <a:cubicBezTo>
                    <a:pt x="386" y="356"/>
                    <a:pt x="386" y="356"/>
                    <a:pt x="386" y="356"/>
                  </a:cubicBezTo>
                  <a:cubicBezTo>
                    <a:pt x="349" y="337"/>
                    <a:pt x="349" y="337"/>
                    <a:pt x="349" y="337"/>
                  </a:cubicBezTo>
                  <a:cubicBezTo>
                    <a:pt x="361" y="327"/>
                    <a:pt x="361" y="327"/>
                    <a:pt x="361" y="327"/>
                  </a:cubicBezTo>
                  <a:cubicBezTo>
                    <a:pt x="289" y="318"/>
                    <a:pt x="289" y="318"/>
                    <a:pt x="289" y="318"/>
                  </a:cubicBezTo>
                  <a:cubicBezTo>
                    <a:pt x="252" y="337"/>
                    <a:pt x="252" y="337"/>
                    <a:pt x="252" y="337"/>
                  </a:cubicBezTo>
                  <a:cubicBezTo>
                    <a:pt x="252" y="350"/>
                    <a:pt x="252" y="350"/>
                    <a:pt x="252" y="350"/>
                  </a:cubicBezTo>
                  <a:cubicBezTo>
                    <a:pt x="252" y="367"/>
                    <a:pt x="252" y="367"/>
                    <a:pt x="252" y="367"/>
                  </a:cubicBezTo>
                  <a:cubicBezTo>
                    <a:pt x="229" y="367"/>
                    <a:pt x="229" y="367"/>
                    <a:pt x="229" y="367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06" y="351"/>
                    <a:pt x="206" y="351"/>
                    <a:pt x="206" y="351"/>
                  </a:cubicBezTo>
                  <a:cubicBezTo>
                    <a:pt x="206" y="326"/>
                    <a:pt x="206" y="326"/>
                    <a:pt x="206" y="326"/>
                  </a:cubicBezTo>
                  <a:cubicBezTo>
                    <a:pt x="226" y="326"/>
                    <a:pt x="226" y="326"/>
                    <a:pt x="226" y="326"/>
                  </a:cubicBezTo>
                  <a:cubicBezTo>
                    <a:pt x="226" y="326"/>
                    <a:pt x="226" y="326"/>
                    <a:pt x="227" y="326"/>
                  </a:cubicBezTo>
                  <a:cubicBezTo>
                    <a:pt x="231" y="326"/>
                    <a:pt x="235" y="323"/>
                    <a:pt x="235" y="318"/>
                  </a:cubicBezTo>
                  <a:cubicBezTo>
                    <a:pt x="235" y="318"/>
                    <a:pt x="235" y="318"/>
                    <a:pt x="235" y="318"/>
                  </a:cubicBezTo>
                  <a:cubicBezTo>
                    <a:pt x="235" y="315"/>
                    <a:pt x="235" y="315"/>
                    <a:pt x="235" y="315"/>
                  </a:cubicBezTo>
                  <a:cubicBezTo>
                    <a:pt x="235" y="315"/>
                    <a:pt x="235" y="315"/>
                    <a:pt x="235" y="315"/>
                  </a:cubicBezTo>
                  <a:cubicBezTo>
                    <a:pt x="235" y="286"/>
                    <a:pt x="235" y="286"/>
                    <a:pt x="235" y="286"/>
                  </a:cubicBezTo>
                  <a:cubicBezTo>
                    <a:pt x="235" y="286"/>
                    <a:pt x="235" y="286"/>
                    <a:pt x="235" y="286"/>
                  </a:cubicBezTo>
                  <a:cubicBezTo>
                    <a:pt x="235" y="275"/>
                    <a:pt x="235" y="275"/>
                    <a:pt x="235" y="275"/>
                  </a:cubicBezTo>
                  <a:cubicBezTo>
                    <a:pt x="235" y="275"/>
                    <a:pt x="235" y="275"/>
                    <a:pt x="235" y="275"/>
                  </a:cubicBezTo>
                  <a:cubicBezTo>
                    <a:pt x="235" y="270"/>
                    <a:pt x="231" y="266"/>
                    <a:pt x="227" y="266"/>
                  </a:cubicBezTo>
                  <a:cubicBezTo>
                    <a:pt x="227" y="266"/>
                    <a:pt x="226" y="266"/>
                    <a:pt x="226" y="266"/>
                  </a:cubicBezTo>
                  <a:cubicBezTo>
                    <a:pt x="206" y="266"/>
                    <a:pt x="206" y="266"/>
                    <a:pt x="206" y="266"/>
                  </a:cubicBezTo>
                  <a:cubicBezTo>
                    <a:pt x="206" y="172"/>
                    <a:pt x="206" y="172"/>
                    <a:pt x="206" y="172"/>
                  </a:cubicBezTo>
                  <a:cubicBezTo>
                    <a:pt x="204" y="172"/>
                    <a:pt x="204" y="172"/>
                    <a:pt x="204" y="172"/>
                  </a:cubicBezTo>
                  <a:cubicBezTo>
                    <a:pt x="204" y="138"/>
                    <a:pt x="204" y="138"/>
                    <a:pt x="204" y="138"/>
                  </a:cubicBezTo>
                  <a:cubicBezTo>
                    <a:pt x="206" y="138"/>
                    <a:pt x="207" y="137"/>
                    <a:pt x="208" y="137"/>
                  </a:cubicBezTo>
                  <a:cubicBezTo>
                    <a:pt x="220" y="169"/>
                    <a:pt x="220" y="169"/>
                    <a:pt x="220" y="169"/>
                  </a:cubicBezTo>
                  <a:cubicBezTo>
                    <a:pt x="218" y="170"/>
                    <a:pt x="218" y="170"/>
                    <a:pt x="218" y="170"/>
                  </a:cubicBezTo>
                  <a:cubicBezTo>
                    <a:pt x="218" y="170"/>
                    <a:pt x="218" y="170"/>
                    <a:pt x="218" y="170"/>
                  </a:cubicBezTo>
                  <a:cubicBezTo>
                    <a:pt x="220" y="174"/>
                    <a:pt x="220" y="174"/>
                    <a:pt x="220" y="174"/>
                  </a:cubicBezTo>
                  <a:cubicBezTo>
                    <a:pt x="238" y="167"/>
                    <a:pt x="238" y="167"/>
                    <a:pt x="238" y="167"/>
                  </a:cubicBezTo>
                  <a:cubicBezTo>
                    <a:pt x="237" y="163"/>
                    <a:pt x="237" y="163"/>
                    <a:pt x="237" y="163"/>
                  </a:cubicBezTo>
                  <a:cubicBezTo>
                    <a:pt x="235" y="163"/>
                    <a:pt x="235" y="163"/>
                    <a:pt x="235" y="163"/>
                  </a:cubicBezTo>
                  <a:cubicBezTo>
                    <a:pt x="222" y="131"/>
                    <a:pt x="222" y="131"/>
                    <a:pt x="222" y="131"/>
                  </a:cubicBezTo>
                  <a:cubicBezTo>
                    <a:pt x="223" y="130"/>
                    <a:pt x="224" y="130"/>
                    <a:pt x="225" y="129"/>
                  </a:cubicBezTo>
                  <a:cubicBezTo>
                    <a:pt x="250" y="153"/>
                    <a:pt x="250" y="153"/>
                    <a:pt x="250" y="153"/>
                  </a:cubicBezTo>
                  <a:cubicBezTo>
                    <a:pt x="248" y="155"/>
                    <a:pt x="248" y="155"/>
                    <a:pt x="248" y="155"/>
                  </a:cubicBezTo>
                  <a:cubicBezTo>
                    <a:pt x="248" y="155"/>
                    <a:pt x="248" y="155"/>
                    <a:pt x="248" y="155"/>
                  </a:cubicBezTo>
                  <a:cubicBezTo>
                    <a:pt x="251" y="158"/>
                    <a:pt x="251" y="158"/>
                    <a:pt x="251" y="158"/>
                  </a:cubicBezTo>
                  <a:cubicBezTo>
                    <a:pt x="265" y="144"/>
                    <a:pt x="265" y="144"/>
                    <a:pt x="265" y="144"/>
                  </a:cubicBezTo>
                  <a:cubicBezTo>
                    <a:pt x="262" y="141"/>
                    <a:pt x="262" y="141"/>
                    <a:pt x="262" y="141"/>
                  </a:cubicBezTo>
                  <a:cubicBezTo>
                    <a:pt x="260" y="142"/>
                    <a:pt x="260" y="142"/>
                    <a:pt x="260" y="142"/>
                  </a:cubicBezTo>
                  <a:cubicBezTo>
                    <a:pt x="235" y="118"/>
                    <a:pt x="235" y="118"/>
                    <a:pt x="235" y="118"/>
                  </a:cubicBezTo>
                  <a:cubicBezTo>
                    <a:pt x="236" y="117"/>
                    <a:pt x="237" y="116"/>
                    <a:pt x="237" y="115"/>
                  </a:cubicBezTo>
                  <a:cubicBezTo>
                    <a:pt x="270" y="128"/>
                    <a:pt x="270" y="128"/>
                    <a:pt x="270" y="128"/>
                  </a:cubicBezTo>
                  <a:cubicBezTo>
                    <a:pt x="269" y="131"/>
                    <a:pt x="269" y="131"/>
                    <a:pt x="269" y="131"/>
                  </a:cubicBezTo>
                  <a:cubicBezTo>
                    <a:pt x="269" y="131"/>
                    <a:pt x="269" y="131"/>
                    <a:pt x="269" y="131"/>
                  </a:cubicBezTo>
                  <a:cubicBezTo>
                    <a:pt x="273" y="132"/>
                    <a:pt x="273" y="132"/>
                    <a:pt x="273" y="132"/>
                  </a:cubicBezTo>
                  <a:cubicBezTo>
                    <a:pt x="281" y="114"/>
                    <a:pt x="281" y="114"/>
                    <a:pt x="281" y="114"/>
                  </a:cubicBezTo>
                  <a:cubicBezTo>
                    <a:pt x="277" y="112"/>
                    <a:pt x="277" y="112"/>
                    <a:pt x="277" y="112"/>
                  </a:cubicBezTo>
                  <a:cubicBezTo>
                    <a:pt x="276" y="114"/>
                    <a:pt x="276" y="114"/>
                    <a:pt x="276" y="114"/>
                  </a:cubicBezTo>
                  <a:cubicBezTo>
                    <a:pt x="243" y="101"/>
                    <a:pt x="243" y="101"/>
                    <a:pt x="243" y="101"/>
                  </a:cubicBezTo>
                  <a:cubicBezTo>
                    <a:pt x="243" y="100"/>
                    <a:pt x="243" y="99"/>
                    <a:pt x="243" y="98"/>
                  </a:cubicBezTo>
                  <a:cubicBezTo>
                    <a:pt x="278" y="98"/>
                    <a:pt x="278" y="98"/>
                    <a:pt x="278" y="98"/>
                  </a:cubicBezTo>
                  <a:cubicBezTo>
                    <a:pt x="278" y="100"/>
                    <a:pt x="278" y="100"/>
                    <a:pt x="278" y="100"/>
                  </a:cubicBezTo>
                  <a:cubicBezTo>
                    <a:pt x="368" y="100"/>
                    <a:pt x="368" y="100"/>
                    <a:pt x="368" y="100"/>
                  </a:cubicBezTo>
                  <a:cubicBezTo>
                    <a:pt x="368" y="101"/>
                    <a:pt x="368" y="103"/>
                    <a:pt x="369" y="105"/>
                  </a:cubicBezTo>
                  <a:cubicBezTo>
                    <a:pt x="371" y="109"/>
                    <a:pt x="373" y="112"/>
                    <a:pt x="374" y="112"/>
                  </a:cubicBezTo>
                  <a:cubicBezTo>
                    <a:pt x="374" y="112"/>
                    <a:pt x="374" y="112"/>
                    <a:pt x="374" y="112"/>
                  </a:cubicBezTo>
                  <a:cubicBezTo>
                    <a:pt x="374" y="112"/>
                    <a:pt x="374" y="112"/>
                    <a:pt x="374" y="112"/>
                  </a:cubicBezTo>
                  <a:cubicBezTo>
                    <a:pt x="406" y="100"/>
                    <a:pt x="406" y="100"/>
                    <a:pt x="406" y="100"/>
                  </a:cubicBezTo>
                  <a:cubicBezTo>
                    <a:pt x="415" y="100"/>
                    <a:pt x="415" y="100"/>
                    <a:pt x="415" y="10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1"/>
                    <a:pt x="395" y="134"/>
                    <a:pt x="398" y="137"/>
                  </a:cubicBezTo>
                  <a:cubicBezTo>
                    <a:pt x="402" y="139"/>
                    <a:pt x="405" y="140"/>
                    <a:pt x="406" y="139"/>
                  </a:cubicBezTo>
                  <a:cubicBezTo>
                    <a:pt x="406" y="139"/>
                    <a:pt x="406" y="139"/>
                    <a:pt x="406" y="139"/>
                  </a:cubicBezTo>
                  <a:cubicBezTo>
                    <a:pt x="438" y="100"/>
                    <a:pt x="438" y="100"/>
                    <a:pt x="438" y="100"/>
                  </a:cubicBezTo>
                  <a:cubicBezTo>
                    <a:pt x="438" y="100"/>
                    <a:pt x="438" y="100"/>
                    <a:pt x="438" y="100"/>
                  </a:cubicBezTo>
                  <a:cubicBezTo>
                    <a:pt x="422" y="147"/>
                    <a:pt x="422" y="147"/>
                    <a:pt x="422" y="147"/>
                  </a:cubicBezTo>
                  <a:cubicBezTo>
                    <a:pt x="422" y="147"/>
                    <a:pt x="422" y="147"/>
                    <a:pt x="422" y="147"/>
                  </a:cubicBezTo>
                  <a:cubicBezTo>
                    <a:pt x="422" y="147"/>
                    <a:pt x="422" y="147"/>
                    <a:pt x="422" y="147"/>
                  </a:cubicBezTo>
                  <a:cubicBezTo>
                    <a:pt x="422" y="149"/>
                    <a:pt x="425" y="151"/>
                    <a:pt x="429" y="153"/>
                  </a:cubicBezTo>
                  <a:cubicBezTo>
                    <a:pt x="434" y="154"/>
                    <a:pt x="437" y="155"/>
                    <a:pt x="438" y="154"/>
                  </a:cubicBezTo>
                  <a:cubicBezTo>
                    <a:pt x="438" y="154"/>
                    <a:pt x="438" y="154"/>
                    <a:pt x="438" y="154"/>
                  </a:cubicBezTo>
                  <a:cubicBezTo>
                    <a:pt x="438" y="154"/>
                    <a:pt x="438" y="154"/>
                    <a:pt x="438" y="154"/>
                  </a:cubicBezTo>
                  <a:cubicBezTo>
                    <a:pt x="438" y="154"/>
                    <a:pt x="438" y="153"/>
                    <a:pt x="438" y="153"/>
                  </a:cubicBezTo>
                  <a:cubicBezTo>
                    <a:pt x="438" y="153"/>
                    <a:pt x="438" y="153"/>
                    <a:pt x="438" y="153"/>
                  </a:cubicBezTo>
                  <a:cubicBezTo>
                    <a:pt x="456" y="100"/>
                    <a:pt x="456" y="100"/>
                    <a:pt x="456" y="100"/>
                  </a:cubicBezTo>
                  <a:cubicBezTo>
                    <a:pt x="456" y="100"/>
                    <a:pt x="456" y="100"/>
                    <a:pt x="456" y="100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7" y="160"/>
                    <a:pt x="461" y="161"/>
                    <a:pt x="465" y="161"/>
                  </a:cubicBezTo>
                  <a:cubicBezTo>
                    <a:pt x="470" y="161"/>
                    <a:pt x="474" y="160"/>
                    <a:pt x="474" y="159"/>
                  </a:cubicBezTo>
                  <a:cubicBezTo>
                    <a:pt x="474" y="159"/>
                    <a:pt x="474" y="159"/>
                    <a:pt x="474" y="159"/>
                  </a:cubicBezTo>
                  <a:cubicBezTo>
                    <a:pt x="474" y="159"/>
                    <a:pt x="474" y="159"/>
                    <a:pt x="474" y="159"/>
                  </a:cubicBezTo>
                  <a:cubicBezTo>
                    <a:pt x="474" y="159"/>
                    <a:pt x="474" y="159"/>
                    <a:pt x="474" y="159"/>
                  </a:cubicBezTo>
                  <a:cubicBezTo>
                    <a:pt x="474" y="159"/>
                    <a:pt x="474" y="159"/>
                    <a:pt x="474" y="159"/>
                  </a:cubicBezTo>
                  <a:cubicBezTo>
                    <a:pt x="474" y="100"/>
                    <a:pt x="474" y="100"/>
                    <a:pt x="474" y="100"/>
                  </a:cubicBezTo>
                  <a:cubicBezTo>
                    <a:pt x="481" y="100"/>
                    <a:pt x="481" y="100"/>
                    <a:pt x="481" y="100"/>
                  </a:cubicBezTo>
                  <a:cubicBezTo>
                    <a:pt x="481" y="88"/>
                    <a:pt x="481" y="88"/>
                    <a:pt x="481" y="88"/>
                  </a:cubicBezTo>
                  <a:cubicBezTo>
                    <a:pt x="412" y="88"/>
                    <a:pt x="412" y="88"/>
                    <a:pt x="412" y="88"/>
                  </a:cubicBezTo>
                  <a:cubicBezTo>
                    <a:pt x="412" y="84"/>
                    <a:pt x="412" y="84"/>
                    <a:pt x="412" y="84"/>
                  </a:cubicBezTo>
                  <a:cubicBezTo>
                    <a:pt x="481" y="84"/>
                    <a:pt x="481" y="84"/>
                    <a:pt x="481" y="84"/>
                  </a:cubicBezTo>
                  <a:cubicBezTo>
                    <a:pt x="481" y="80"/>
                    <a:pt x="481" y="80"/>
                    <a:pt x="481" y="80"/>
                  </a:cubicBezTo>
                  <a:cubicBezTo>
                    <a:pt x="455" y="80"/>
                    <a:pt x="455" y="80"/>
                    <a:pt x="455" y="80"/>
                  </a:cubicBezTo>
                  <a:cubicBezTo>
                    <a:pt x="455" y="80"/>
                    <a:pt x="455" y="80"/>
                    <a:pt x="455" y="80"/>
                  </a:cubicBezTo>
                  <a:cubicBezTo>
                    <a:pt x="411" y="80"/>
                    <a:pt x="411" y="80"/>
                    <a:pt x="411" y="80"/>
                  </a:cubicBezTo>
                  <a:cubicBezTo>
                    <a:pt x="404" y="79"/>
                    <a:pt x="385" y="75"/>
                    <a:pt x="373" y="63"/>
                  </a:cubicBezTo>
                  <a:cubicBezTo>
                    <a:pt x="357" y="46"/>
                    <a:pt x="356" y="34"/>
                    <a:pt x="356" y="34"/>
                  </a:cubicBezTo>
                  <a:cubicBezTo>
                    <a:pt x="353" y="34"/>
                    <a:pt x="353" y="34"/>
                    <a:pt x="353" y="34"/>
                  </a:cubicBezTo>
                  <a:cubicBezTo>
                    <a:pt x="353" y="80"/>
                    <a:pt x="353" y="80"/>
                    <a:pt x="353" y="80"/>
                  </a:cubicBezTo>
                  <a:cubicBezTo>
                    <a:pt x="350" y="80"/>
                    <a:pt x="350" y="80"/>
                    <a:pt x="350" y="80"/>
                  </a:cubicBezTo>
                  <a:cubicBezTo>
                    <a:pt x="350" y="34"/>
                    <a:pt x="350" y="34"/>
                    <a:pt x="350" y="34"/>
                  </a:cubicBezTo>
                  <a:cubicBezTo>
                    <a:pt x="343" y="34"/>
                    <a:pt x="343" y="34"/>
                    <a:pt x="343" y="34"/>
                  </a:cubicBezTo>
                  <a:cubicBezTo>
                    <a:pt x="343" y="80"/>
                    <a:pt x="343" y="80"/>
                    <a:pt x="343" y="80"/>
                  </a:cubicBezTo>
                  <a:cubicBezTo>
                    <a:pt x="278" y="80"/>
                    <a:pt x="278" y="80"/>
                    <a:pt x="278" y="80"/>
                  </a:cubicBezTo>
                  <a:cubicBezTo>
                    <a:pt x="278" y="83"/>
                    <a:pt x="278" y="83"/>
                    <a:pt x="278" y="83"/>
                  </a:cubicBezTo>
                  <a:cubicBezTo>
                    <a:pt x="243" y="83"/>
                    <a:pt x="243" y="83"/>
                    <a:pt x="243" y="83"/>
                  </a:cubicBezTo>
                  <a:cubicBezTo>
                    <a:pt x="240" y="62"/>
                    <a:pt x="224" y="46"/>
                    <a:pt x="204" y="43"/>
                  </a:cubicBezTo>
                  <a:cubicBezTo>
                    <a:pt x="204" y="4"/>
                    <a:pt x="204" y="4"/>
                    <a:pt x="204" y="4"/>
                  </a:cubicBezTo>
                  <a:cubicBezTo>
                    <a:pt x="206" y="4"/>
                    <a:pt x="206" y="4"/>
                    <a:pt x="206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86" y="0"/>
                    <a:pt x="186" y="0"/>
                    <a:pt x="186" y="0"/>
                  </a:cubicBezTo>
                  <a:cubicBezTo>
                    <a:pt x="186" y="4"/>
                    <a:pt x="186" y="4"/>
                    <a:pt x="186" y="4"/>
                  </a:cubicBezTo>
                  <a:cubicBezTo>
                    <a:pt x="189" y="4"/>
                    <a:pt x="189" y="4"/>
                    <a:pt x="189" y="4"/>
                  </a:cubicBezTo>
                  <a:cubicBezTo>
                    <a:pt x="189" y="43"/>
                    <a:pt x="189" y="43"/>
                    <a:pt x="189" y="43"/>
                  </a:cubicBezTo>
                  <a:cubicBezTo>
                    <a:pt x="188" y="43"/>
                    <a:pt x="186" y="43"/>
                    <a:pt x="185" y="44"/>
                  </a:cubicBezTo>
                  <a:cubicBezTo>
                    <a:pt x="171" y="8"/>
                    <a:pt x="171" y="8"/>
                    <a:pt x="171" y="8"/>
                  </a:cubicBezTo>
                  <a:cubicBezTo>
                    <a:pt x="173" y="7"/>
                    <a:pt x="173" y="7"/>
                    <a:pt x="173" y="7"/>
                  </a:cubicBezTo>
                  <a:cubicBezTo>
                    <a:pt x="173" y="7"/>
                    <a:pt x="173" y="7"/>
                    <a:pt x="173" y="7"/>
                  </a:cubicBezTo>
                  <a:cubicBezTo>
                    <a:pt x="171" y="3"/>
                    <a:pt x="171" y="3"/>
                    <a:pt x="171" y="3"/>
                  </a:cubicBezTo>
                  <a:cubicBezTo>
                    <a:pt x="153" y="11"/>
                    <a:pt x="153" y="11"/>
                    <a:pt x="153" y="11"/>
                  </a:cubicBezTo>
                  <a:cubicBezTo>
                    <a:pt x="155" y="15"/>
                    <a:pt x="155" y="15"/>
                    <a:pt x="155" y="15"/>
                  </a:cubicBezTo>
                  <a:cubicBezTo>
                    <a:pt x="157" y="14"/>
                    <a:pt x="157" y="14"/>
                    <a:pt x="157" y="14"/>
                  </a:cubicBezTo>
                  <a:cubicBezTo>
                    <a:pt x="171" y="49"/>
                    <a:pt x="171" y="49"/>
                    <a:pt x="171" y="49"/>
                  </a:cubicBezTo>
                  <a:cubicBezTo>
                    <a:pt x="170" y="50"/>
                    <a:pt x="169" y="50"/>
                    <a:pt x="168" y="51"/>
                  </a:cubicBezTo>
                  <a:cubicBezTo>
                    <a:pt x="142" y="25"/>
                    <a:pt x="142" y="25"/>
                    <a:pt x="142" y="25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0" y="20"/>
                    <a:pt x="140" y="20"/>
                    <a:pt x="140" y="20"/>
                  </a:cubicBezTo>
                  <a:cubicBezTo>
                    <a:pt x="126" y="34"/>
                    <a:pt x="126" y="34"/>
                    <a:pt x="126" y="34"/>
                  </a:cubicBezTo>
                  <a:cubicBezTo>
                    <a:pt x="129" y="37"/>
                    <a:pt x="129" y="37"/>
                    <a:pt x="129" y="37"/>
                  </a:cubicBezTo>
                  <a:cubicBezTo>
                    <a:pt x="131" y="35"/>
                    <a:pt x="131" y="35"/>
                    <a:pt x="131" y="35"/>
                  </a:cubicBezTo>
                  <a:cubicBezTo>
                    <a:pt x="157" y="61"/>
                    <a:pt x="157" y="61"/>
                    <a:pt x="157" y="61"/>
                  </a:cubicBezTo>
                  <a:cubicBezTo>
                    <a:pt x="157" y="62"/>
                    <a:pt x="156" y="63"/>
                    <a:pt x="155" y="64"/>
                  </a:cubicBezTo>
                  <a:cubicBezTo>
                    <a:pt x="121" y="51"/>
                    <a:pt x="121" y="51"/>
                    <a:pt x="121" y="51"/>
                  </a:cubicBezTo>
                  <a:cubicBezTo>
                    <a:pt x="122" y="49"/>
                    <a:pt x="122" y="49"/>
                    <a:pt x="122" y="49"/>
                  </a:cubicBezTo>
                  <a:cubicBezTo>
                    <a:pt x="122" y="48"/>
                    <a:pt x="122" y="48"/>
                    <a:pt x="122" y="48"/>
                  </a:cubicBezTo>
                  <a:cubicBezTo>
                    <a:pt x="118" y="47"/>
                    <a:pt x="118" y="47"/>
                    <a:pt x="118" y="47"/>
                  </a:cubicBezTo>
                  <a:cubicBezTo>
                    <a:pt x="111" y="65"/>
                    <a:pt x="111" y="65"/>
                    <a:pt x="111" y="65"/>
                  </a:cubicBezTo>
                  <a:cubicBezTo>
                    <a:pt x="115" y="67"/>
                    <a:pt x="115" y="67"/>
                    <a:pt x="115" y="67"/>
                  </a:cubicBezTo>
                  <a:cubicBezTo>
                    <a:pt x="116" y="65"/>
                    <a:pt x="116" y="65"/>
                    <a:pt x="116" y="65"/>
                  </a:cubicBezTo>
                  <a:cubicBezTo>
                    <a:pt x="149" y="78"/>
                    <a:pt x="149" y="78"/>
                    <a:pt x="149" y="78"/>
                  </a:cubicBezTo>
                  <a:cubicBezTo>
                    <a:pt x="149" y="80"/>
                    <a:pt x="149" y="81"/>
                    <a:pt x="148" y="83"/>
                  </a:cubicBezTo>
                  <a:cubicBezTo>
                    <a:pt x="109" y="83"/>
                    <a:pt x="109" y="83"/>
                    <a:pt x="109" y="83"/>
                  </a:cubicBezTo>
                  <a:cubicBezTo>
                    <a:pt x="109" y="81"/>
                    <a:pt x="109" y="81"/>
                    <a:pt x="109" y="81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2" y="81"/>
                    <a:pt x="59" y="84"/>
                    <a:pt x="59" y="89"/>
                  </a:cubicBezTo>
                  <a:cubicBezTo>
                    <a:pt x="59" y="89"/>
                    <a:pt x="59" y="89"/>
                    <a:pt x="59" y="89"/>
                  </a:cubicBezTo>
                  <a:cubicBezTo>
                    <a:pt x="59" y="98"/>
                    <a:pt x="59" y="98"/>
                    <a:pt x="59" y="98"/>
                  </a:cubicBezTo>
                  <a:cubicBezTo>
                    <a:pt x="59" y="98"/>
                    <a:pt x="59" y="98"/>
                    <a:pt x="59" y="98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59" y="277"/>
                    <a:pt x="59" y="277"/>
                    <a:pt x="59" y="277"/>
                  </a:cubicBezTo>
                  <a:cubicBezTo>
                    <a:pt x="59" y="277"/>
                    <a:pt x="59" y="278"/>
                    <a:pt x="59" y="278"/>
                  </a:cubicBezTo>
                  <a:cubicBezTo>
                    <a:pt x="59" y="282"/>
                    <a:pt x="62" y="286"/>
                    <a:pt x="67" y="286"/>
                  </a:cubicBezTo>
                  <a:cubicBezTo>
                    <a:pt x="67" y="286"/>
                    <a:pt x="67" y="286"/>
                    <a:pt x="67" y="286"/>
                  </a:cubicBezTo>
                  <a:cubicBezTo>
                    <a:pt x="108" y="286"/>
                    <a:pt x="108" y="286"/>
                    <a:pt x="108" y="286"/>
                  </a:cubicBezTo>
                  <a:cubicBezTo>
                    <a:pt x="108" y="286"/>
                    <a:pt x="108" y="286"/>
                    <a:pt x="108" y="286"/>
                  </a:cubicBezTo>
                  <a:cubicBezTo>
                    <a:pt x="184" y="286"/>
                    <a:pt x="184" y="286"/>
                    <a:pt x="184" y="286"/>
                  </a:cubicBezTo>
                  <a:cubicBezTo>
                    <a:pt x="184" y="286"/>
                    <a:pt x="184" y="286"/>
                    <a:pt x="184" y="286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87" y="307"/>
                    <a:pt x="187" y="307"/>
                    <a:pt x="187" y="307"/>
                  </a:cubicBezTo>
                  <a:cubicBezTo>
                    <a:pt x="184" y="307"/>
                    <a:pt x="184" y="307"/>
                    <a:pt x="184" y="307"/>
                  </a:cubicBezTo>
                  <a:cubicBezTo>
                    <a:pt x="184" y="307"/>
                    <a:pt x="184" y="307"/>
                    <a:pt x="184" y="307"/>
                  </a:cubicBezTo>
                  <a:cubicBezTo>
                    <a:pt x="153" y="307"/>
                    <a:pt x="153" y="307"/>
                    <a:pt x="153" y="307"/>
                  </a:cubicBezTo>
                  <a:cubicBezTo>
                    <a:pt x="152" y="307"/>
                    <a:pt x="152" y="307"/>
                    <a:pt x="152" y="307"/>
                  </a:cubicBezTo>
                  <a:cubicBezTo>
                    <a:pt x="147" y="307"/>
                    <a:pt x="144" y="311"/>
                    <a:pt x="144" y="315"/>
                  </a:cubicBezTo>
                  <a:cubicBezTo>
                    <a:pt x="144" y="315"/>
                    <a:pt x="144" y="315"/>
                    <a:pt x="144" y="315"/>
                  </a:cubicBezTo>
                  <a:cubicBezTo>
                    <a:pt x="144" y="326"/>
                    <a:pt x="144" y="326"/>
                    <a:pt x="144" y="326"/>
                  </a:cubicBezTo>
                  <a:cubicBezTo>
                    <a:pt x="144" y="326"/>
                    <a:pt x="144" y="326"/>
                    <a:pt x="144" y="326"/>
                  </a:cubicBezTo>
                  <a:cubicBezTo>
                    <a:pt x="144" y="351"/>
                    <a:pt x="144" y="351"/>
                    <a:pt x="144" y="351"/>
                  </a:cubicBezTo>
                  <a:cubicBezTo>
                    <a:pt x="86" y="351"/>
                    <a:pt x="86" y="351"/>
                    <a:pt x="86" y="351"/>
                  </a:cubicBezTo>
                  <a:cubicBezTo>
                    <a:pt x="86" y="400"/>
                    <a:pt x="86" y="400"/>
                    <a:pt x="86" y="400"/>
                  </a:cubicBezTo>
                  <a:cubicBezTo>
                    <a:pt x="102" y="418"/>
                    <a:pt x="102" y="418"/>
                    <a:pt x="102" y="418"/>
                  </a:cubicBezTo>
                  <a:cubicBezTo>
                    <a:pt x="102" y="451"/>
                    <a:pt x="102" y="451"/>
                    <a:pt x="102" y="451"/>
                  </a:cubicBezTo>
                  <a:cubicBezTo>
                    <a:pt x="121" y="459"/>
                    <a:pt x="121" y="459"/>
                    <a:pt x="121" y="459"/>
                  </a:cubicBezTo>
                  <a:cubicBezTo>
                    <a:pt x="121" y="505"/>
                    <a:pt x="121" y="505"/>
                    <a:pt x="121" y="505"/>
                  </a:cubicBezTo>
                  <a:cubicBezTo>
                    <a:pt x="38" y="520"/>
                    <a:pt x="7" y="539"/>
                    <a:pt x="4" y="540"/>
                  </a:cubicBezTo>
                  <a:cubicBezTo>
                    <a:pt x="0" y="541"/>
                    <a:pt x="19" y="544"/>
                    <a:pt x="46" y="556"/>
                  </a:cubicBezTo>
                  <a:cubicBezTo>
                    <a:pt x="80" y="572"/>
                    <a:pt x="75" y="581"/>
                    <a:pt x="75" y="581"/>
                  </a:cubicBezTo>
                  <a:cubicBezTo>
                    <a:pt x="75" y="581"/>
                    <a:pt x="135" y="543"/>
                    <a:pt x="263" y="520"/>
                  </a:cubicBezTo>
                  <a:cubicBezTo>
                    <a:pt x="329" y="509"/>
                    <a:pt x="450" y="504"/>
                    <a:pt x="495" y="512"/>
                  </a:cubicBezTo>
                  <a:cubicBezTo>
                    <a:pt x="495" y="512"/>
                    <a:pt x="460" y="504"/>
                    <a:pt x="413" y="49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83" name="Freeform 70">
              <a:extLst>
                <a:ext uri="{FF2B5EF4-FFF2-40B4-BE49-F238E27FC236}">
                  <a16:creationId xmlns="" xmlns:a16="http://schemas.microsoft.com/office/drawing/2014/main" id="{2BDE35E2-F5B9-3843-9A5B-A300C4A3B0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4" y="467"/>
              <a:ext cx="1846" cy="1852"/>
            </a:xfrm>
            <a:custGeom>
              <a:avLst/>
              <a:gdLst>
                <a:gd name="T0" fmla="*/ 483 w 967"/>
                <a:gd name="T1" fmla="*/ 953 h 967"/>
                <a:gd name="T2" fmla="*/ 13 w 967"/>
                <a:gd name="T3" fmla="*/ 483 h 967"/>
                <a:gd name="T4" fmla="*/ 483 w 967"/>
                <a:gd name="T5" fmla="*/ 12 h 967"/>
                <a:gd name="T6" fmla="*/ 954 w 967"/>
                <a:gd name="T7" fmla="*/ 483 h 967"/>
                <a:gd name="T8" fmla="*/ 483 w 967"/>
                <a:gd name="T9" fmla="*/ 953 h 967"/>
                <a:gd name="T10" fmla="*/ 483 w 967"/>
                <a:gd name="T11" fmla="*/ 0 h 967"/>
                <a:gd name="T12" fmla="*/ 0 w 967"/>
                <a:gd name="T13" fmla="*/ 483 h 967"/>
                <a:gd name="T14" fmla="*/ 483 w 967"/>
                <a:gd name="T15" fmla="*/ 967 h 967"/>
                <a:gd name="T16" fmla="*/ 967 w 967"/>
                <a:gd name="T17" fmla="*/ 483 h 967"/>
                <a:gd name="T18" fmla="*/ 483 w 967"/>
                <a:gd name="T19" fmla="*/ 0 h 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67" h="967">
                  <a:moveTo>
                    <a:pt x="483" y="953"/>
                  </a:moveTo>
                  <a:cubicBezTo>
                    <a:pt x="224" y="953"/>
                    <a:pt x="13" y="742"/>
                    <a:pt x="13" y="483"/>
                  </a:cubicBezTo>
                  <a:cubicBezTo>
                    <a:pt x="13" y="223"/>
                    <a:pt x="224" y="12"/>
                    <a:pt x="483" y="12"/>
                  </a:cubicBezTo>
                  <a:cubicBezTo>
                    <a:pt x="743" y="12"/>
                    <a:pt x="954" y="223"/>
                    <a:pt x="954" y="483"/>
                  </a:cubicBezTo>
                  <a:cubicBezTo>
                    <a:pt x="954" y="742"/>
                    <a:pt x="743" y="953"/>
                    <a:pt x="483" y="953"/>
                  </a:cubicBezTo>
                  <a:close/>
                  <a:moveTo>
                    <a:pt x="483" y="0"/>
                  </a:moveTo>
                  <a:cubicBezTo>
                    <a:pt x="216" y="0"/>
                    <a:pt x="0" y="216"/>
                    <a:pt x="0" y="483"/>
                  </a:cubicBezTo>
                  <a:cubicBezTo>
                    <a:pt x="0" y="751"/>
                    <a:pt x="216" y="967"/>
                    <a:pt x="483" y="967"/>
                  </a:cubicBezTo>
                  <a:cubicBezTo>
                    <a:pt x="750" y="967"/>
                    <a:pt x="967" y="751"/>
                    <a:pt x="967" y="483"/>
                  </a:cubicBezTo>
                  <a:cubicBezTo>
                    <a:pt x="967" y="216"/>
                    <a:pt x="750" y="0"/>
                    <a:pt x="48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84" name="Freeform 71">
              <a:extLst>
                <a:ext uri="{FF2B5EF4-FFF2-40B4-BE49-F238E27FC236}">
                  <a16:creationId xmlns="" xmlns:a16="http://schemas.microsoft.com/office/drawing/2014/main" id="{B8195AF1-D8F4-4C4F-9417-73C9A8C95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1063"/>
              <a:ext cx="67" cy="61"/>
            </a:xfrm>
            <a:custGeom>
              <a:avLst/>
              <a:gdLst>
                <a:gd name="T0" fmla="*/ 23 w 35"/>
                <a:gd name="T1" fmla="*/ 3 h 32"/>
                <a:gd name="T2" fmla="*/ 10 w 35"/>
                <a:gd name="T3" fmla="*/ 1 h 32"/>
                <a:gd name="T4" fmla="*/ 2 w 35"/>
                <a:gd name="T5" fmla="*/ 9 h 32"/>
                <a:gd name="T6" fmla="*/ 2 w 35"/>
                <a:gd name="T7" fmla="*/ 21 h 32"/>
                <a:gd name="T8" fmla="*/ 12 w 35"/>
                <a:gd name="T9" fmla="*/ 29 h 32"/>
                <a:gd name="T10" fmla="*/ 25 w 35"/>
                <a:gd name="T11" fmla="*/ 31 h 32"/>
                <a:gd name="T12" fmla="*/ 33 w 35"/>
                <a:gd name="T13" fmla="*/ 23 h 32"/>
                <a:gd name="T14" fmla="*/ 33 w 35"/>
                <a:gd name="T15" fmla="*/ 12 h 32"/>
                <a:gd name="T16" fmla="*/ 23 w 35"/>
                <a:gd name="T17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" h="32">
                  <a:moveTo>
                    <a:pt x="23" y="3"/>
                  </a:moveTo>
                  <a:cubicBezTo>
                    <a:pt x="18" y="0"/>
                    <a:pt x="13" y="0"/>
                    <a:pt x="10" y="1"/>
                  </a:cubicBezTo>
                  <a:cubicBezTo>
                    <a:pt x="6" y="3"/>
                    <a:pt x="4" y="5"/>
                    <a:pt x="2" y="9"/>
                  </a:cubicBezTo>
                  <a:cubicBezTo>
                    <a:pt x="0" y="13"/>
                    <a:pt x="0" y="17"/>
                    <a:pt x="2" y="21"/>
                  </a:cubicBezTo>
                  <a:cubicBezTo>
                    <a:pt x="3" y="24"/>
                    <a:pt x="6" y="27"/>
                    <a:pt x="12" y="29"/>
                  </a:cubicBezTo>
                  <a:cubicBezTo>
                    <a:pt x="17" y="32"/>
                    <a:pt x="21" y="32"/>
                    <a:pt x="25" y="31"/>
                  </a:cubicBezTo>
                  <a:cubicBezTo>
                    <a:pt x="29" y="29"/>
                    <a:pt x="32" y="27"/>
                    <a:pt x="33" y="23"/>
                  </a:cubicBezTo>
                  <a:cubicBezTo>
                    <a:pt x="35" y="19"/>
                    <a:pt x="35" y="15"/>
                    <a:pt x="33" y="12"/>
                  </a:cubicBezTo>
                  <a:cubicBezTo>
                    <a:pt x="32" y="8"/>
                    <a:pt x="28" y="5"/>
                    <a:pt x="2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85" name="Freeform 72">
              <a:extLst>
                <a:ext uri="{FF2B5EF4-FFF2-40B4-BE49-F238E27FC236}">
                  <a16:creationId xmlns="" xmlns:a16="http://schemas.microsoft.com/office/drawing/2014/main" id="{16446A4A-440C-644E-B42D-E5FF1F3E5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886"/>
              <a:ext cx="42" cy="77"/>
            </a:xfrm>
            <a:custGeom>
              <a:avLst/>
              <a:gdLst>
                <a:gd name="T0" fmla="*/ 22 w 22"/>
                <a:gd name="T1" fmla="*/ 0 h 40"/>
                <a:gd name="T2" fmla="*/ 22 w 22"/>
                <a:gd name="T3" fmla="*/ 40 h 40"/>
                <a:gd name="T4" fmla="*/ 12 w 22"/>
                <a:gd name="T5" fmla="*/ 40 h 40"/>
                <a:gd name="T6" fmla="*/ 12 w 22"/>
                <a:gd name="T7" fmla="*/ 14 h 40"/>
                <a:gd name="T8" fmla="*/ 6 w 22"/>
                <a:gd name="T9" fmla="*/ 17 h 40"/>
                <a:gd name="T10" fmla="*/ 0 w 22"/>
                <a:gd name="T11" fmla="*/ 20 h 40"/>
                <a:gd name="T12" fmla="*/ 0 w 22"/>
                <a:gd name="T13" fmla="*/ 11 h 40"/>
                <a:gd name="T14" fmla="*/ 9 w 22"/>
                <a:gd name="T15" fmla="*/ 7 h 40"/>
                <a:gd name="T16" fmla="*/ 14 w 22"/>
                <a:gd name="T17" fmla="*/ 0 h 40"/>
                <a:gd name="T18" fmla="*/ 22 w 22"/>
                <a:gd name="T19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" h="40">
                  <a:moveTo>
                    <a:pt x="22" y="0"/>
                  </a:moveTo>
                  <a:cubicBezTo>
                    <a:pt x="22" y="40"/>
                    <a:pt x="22" y="40"/>
                    <a:pt x="22" y="40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0" y="15"/>
                    <a:pt x="8" y="17"/>
                    <a:pt x="6" y="17"/>
                  </a:cubicBezTo>
                  <a:cubicBezTo>
                    <a:pt x="5" y="18"/>
                    <a:pt x="3" y="19"/>
                    <a:pt x="0" y="2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4" y="10"/>
                    <a:pt x="7" y="8"/>
                    <a:pt x="9" y="7"/>
                  </a:cubicBezTo>
                  <a:cubicBezTo>
                    <a:pt x="11" y="5"/>
                    <a:pt x="12" y="3"/>
                    <a:pt x="14" y="0"/>
                  </a:cubicBezTo>
                  <a:lnTo>
                    <a:pt x="2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86" name="Freeform 73">
              <a:extLst>
                <a:ext uri="{FF2B5EF4-FFF2-40B4-BE49-F238E27FC236}">
                  <a16:creationId xmlns="" xmlns:a16="http://schemas.microsoft.com/office/drawing/2014/main" id="{FF676193-B2FA-494E-BC14-CA361EAE98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53" y="1886"/>
              <a:ext cx="61" cy="77"/>
            </a:xfrm>
            <a:custGeom>
              <a:avLst/>
              <a:gdLst>
                <a:gd name="T0" fmla="*/ 21 w 32"/>
                <a:gd name="T1" fmla="*/ 14 h 40"/>
                <a:gd name="T2" fmla="*/ 19 w 32"/>
                <a:gd name="T3" fmla="*/ 9 h 40"/>
                <a:gd name="T4" fmla="*/ 16 w 32"/>
                <a:gd name="T5" fmla="*/ 7 h 40"/>
                <a:gd name="T6" fmla="*/ 12 w 32"/>
                <a:gd name="T7" fmla="*/ 9 h 40"/>
                <a:gd name="T8" fmla="*/ 11 w 32"/>
                <a:gd name="T9" fmla="*/ 14 h 40"/>
                <a:gd name="T10" fmla="*/ 12 w 32"/>
                <a:gd name="T11" fmla="*/ 19 h 40"/>
                <a:gd name="T12" fmla="*/ 16 w 32"/>
                <a:gd name="T13" fmla="*/ 20 h 40"/>
                <a:gd name="T14" fmla="*/ 20 w 32"/>
                <a:gd name="T15" fmla="*/ 19 h 40"/>
                <a:gd name="T16" fmla="*/ 21 w 32"/>
                <a:gd name="T17" fmla="*/ 14 h 40"/>
                <a:gd name="T18" fmla="*/ 1 w 32"/>
                <a:gd name="T19" fmla="*/ 31 h 40"/>
                <a:gd name="T20" fmla="*/ 12 w 32"/>
                <a:gd name="T21" fmla="*/ 30 h 40"/>
                <a:gd name="T22" fmla="*/ 13 w 32"/>
                <a:gd name="T23" fmla="*/ 33 h 40"/>
                <a:gd name="T24" fmla="*/ 16 w 32"/>
                <a:gd name="T25" fmla="*/ 34 h 40"/>
                <a:gd name="T26" fmla="*/ 20 w 32"/>
                <a:gd name="T27" fmla="*/ 31 h 40"/>
                <a:gd name="T28" fmla="*/ 21 w 32"/>
                <a:gd name="T29" fmla="*/ 23 h 40"/>
                <a:gd name="T30" fmla="*/ 18 w 32"/>
                <a:gd name="T31" fmla="*/ 26 h 40"/>
                <a:gd name="T32" fmla="*/ 13 w 32"/>
                <a:gd name="T33" fmla="*/ 27 h 40"/>
                <a:gd name="T34" fmla="*/ 4 w 32"/>
                <a:gd name="T35" fmla="*/ 23 h 40"/>
                <a:gd name="T36" fmla="*/ 0 w 32"/>
                <a:gd name="T37" fmla="*/ 14 h 40"/>
                <a:gd name="T38" fmla="*/ 2 w 32"/>
                <a:gd name="T39" fmla="*/ 7 h 40"/>
                <a:gd name="T40" fmla="*/ 7 w 32"/>
                <a:gd name="T41" fmla="*/ 2 h 40"/>
                <a:gd name="T42" fmla="*/ 15 w 32"/>
                <a:gd name="T43" fmla="*/ 0 h 40"/>
                <a:gd name="T44" fmla="*/ 25 w 32"/>
                <a:gd name="T45" fmla="*/ 2 h 40"/>
                <a:gd name="T46" fmla="*/ 30 w 32"/>
                <a:gd name="T47" fmla="*/ 9 h 40"/>
                <a:gd name="T48" fmla="*/ 32 w 32"/>
                <a:gd name="T49" fmla="*/ 20 h 40"/>
                <a:gd name="T50" fmla="*/ 28 w 32"/>
                <a:gd name="T51" fmla="*/ 36 h 40"/>
                <a:gd name="T52" fmla="*/ 16 w 32"/>
                <a:gd name="T53" fmla="*/ 40 h 40"/>
                <a:gd name="T54" fmla="*/ 8 w 32"/>
                <a:gd name="T55" fmla="*/ 39 h 40"/>
                <a:gd name="T56" fmla="*/ 4 w 32"/>
                <a:gd name="T57" fmla="*/ 36 h 40"/>
                <a:gd name="T58" fmla="*/ 1 w 32"/>
                <a:gd name="T59" fmla="*/ 31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2" h="40">
                  <a:moveTo>
                    <a:pt x="21" y="14"/>
                  </a:moveTo>
                  <a:cubicBezTo>
                    <a:pt x="21" y="12"/>
                    <a:pt x="21" y="10"/>
                    <a:pt x="19" y="9"/>
                  </a:cubicBezTo>
                  <a:cubicBezTo>
                    <a:pt x="18" y="8"/>
                    <a:pt x="17" y="7"/>
                    <a:pt x="16" y="7"/>
                  </a:cubicBezTo>
                  <a:cubicBezTo>
                    <a:pt x="14" y="7"/>
                    <a:pt x="13" y="8"/>
                    <a:pt x="12" y="9"/>
                  </a:cubicBezTo>
                  <a:cubicBezTo>
                    <a:pt x="11" y="10"/>
                    <a:pt x="11" y="11"/>
                    <a:pt x="11" y="14"/>
                  </a:cubicBezTo>
                  <a:cubicBezTo>
                    <a:pt x="11" y="16"/>
                    <a:pt x="11" y="17"/>
                    <a:pt x="12" y="19"/>
                  </a:cubicBezTo>
                  <a:cubicBezTo>
                    <a:pt x="13" y="20"/>
                    <a:pt x="14" y="20"/>
                    <a:pt x="16" y="20"/>
                  </a:cubicBezTo>
                  <a:cubicBezTo>
                    <a:pt x="17" y="20"/>
                    <a:pt x="19" y="20"/>
                    <a:pt x="20" y="19"/>
                  </a:cubicBezTo>
                  <a:cubicBezTo>
                    <a:pt x="21" y="18"/>
                    <a:pt x="21" y="16"/>
                    <a:pt x="21" y="14"/>
                  </a:cubicBezTo>
                  <a:close/>
                  <a:moveTo>
                    <a:pt x="1" y="31"/>
                  </a:moveTo>
                  <a:cubicBezTo>
                    <a:pt x="12" y="30"/>
                    <a:pt x="12" y="30"/>
                    <a:pt x="12" y="30"/>
                  </a:cubicBezTo>
                  <a:cubicBezTo>
                    <a:pt x="12" y="31"/>
                    <a:pt x="13" y="32"/>
                    <a:pt x="13" y="33"/>
                  </a:cubicBezTo>
                  <a:cubicBezTo>
                    <a:pt x="14" y="34"/>
                    <a:pt x="15" y="34"/>
                    <a:pt x="16" y="34"/>
                  </a:cubicBezTo>
                  <a:cubicBezTo>
                    <a:pt x="18" y="34"/>
                    <a:pt x="19" y="33"/>
                    <a:pt x="20" y="31"/>
                  </a:cubicBezTo>
                  <a:cubicBezTo>
                    <a:pt x="21" y="30"/>
                    <a:pt x="21" y="27"/>
                    <a:pt x="21" y="23"/>
                  </a:cubicBezTo>
                  <a:cubicBezTo>
                    <a:pt x="20" y="24"/>
                    <a:pt x="19" y="25"/>
                    <a:pt x="18" y="26"/>
                  </a:cubicBezTo>
                  <a:cubicBezTo>
                    <a:pt x="16" y="27"/>
                    <a:pt x="15" y="27"/>
                    <a:pt x="13" y="27"/>
                  </a:cubicBezTo>
                  <a:cubicBezTo>
                    <a:pt x="9" y="27"/>
                    <a:pt x="6" y="26"/>
                    <a:pt x="4" y="23"/>
                  </a:cubicBezTo>
                  <a:cubicBezTo>
                    <a:pt x="2" y="21"/>
                    <a:pt x="0" y="18"/>
                    <a:pt x="0" y="14"/>
                  </a:cubicBezTo>
                  <a:cubicBezTo>
                    <a:pt x="0" y="11"/>
                    <a:pt x="1" y="9"/>
                    <a:pt x="2" y="7"/>
                  </a:cubicBezTo>
                  <a:cubicBezTo>
                    <a:pt x="3" y="5"/>
                    <a:pt x="5" y="3"/>
                    <a:pt x="7" y="2"/>
                  </a:cubicBezTo>
                  <a:cubicBezTo>
                    <a:pt x="9" y="1"/>
                    <a:pt x="12" y="0"/>
                    <a:pt x="15" y="0"/>
                  </a:cubicBezTo>
                  <a:cubicBezTo>
                    <a:pt x="19" y="0"/>
                    <a:pt x="22" y="1"/>
                    <a:pt x="25" y="2"/>
                  </a:cubicBezTo>
                  <a:cubicBezTo>
                    <a:pt x="27" y="4"/>
                    <a:pt x="29" y="6"/>
                    <a:pt x="30" y="9"/>
                  </a:cubicBezTo>
                  <a:cubicBezTo>
                    <a:pt x="32" y="12"/>
                    <a:pt x="32" y="16"/>
                    <a:pt x="32" y="20"/>
                  </a:cubicBezTo>
                  <a:cubicBezTo>
                    <a:pt x="32" y="27"/>
                    <a:pt x="31" y="32"/>
                    <a:pt x="28" y="36"/>
                  </a:cubicBezTo>
                  <a:cubicBezTo>
                    <a:pt x="25" y="39"/>
                    <a:pt x="21" y="40"/>
                    <a:pt x="16" y="40"/>
                  </a:cubicBezTo>
                  <a:cubicBezTo>
                    <a:pt x="13" y="40"/>
                    <a:pt x="10" y="40"/>
                    <a:pt x="8" y="39"/>
                  </a:cubicBezTo>
                  <a:cubicBezTo>
                    <a:pt x="7" y="39"/>
                    <a:pt x="5" y="38"/>
                    <a:pt x="4" y="36"/>
                  </a:cubicBezTo>
                  <a:cubicBezTo>
                    <a:pt x="3" y="35"/>
                    <a:pt x="2" y="33"/>
                    <a:pt x="1" y="3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87" name="Freeform 74">
              <a:extLst>
                <a:ext uri="{FF2B5EF4-FFF2-40B4-BE49-F238E27FC236}">
                  <a16:creationId xmlns="" xmlns:a16="http://schemas.microsoft.com/office/drawing/2014/main" id="{86475245-3FB6-1348-BED8-02793D921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1888"/>
              <a:ext cx="61" cy="75"/>
            </a:xfrm>
            <a:custGeom>
              <a:avLst/>
              <a:gdLst>
                <a:gd name="T0" fmla="*/ 5 w 32"/>
                <a:gd name="T1" fmla="*/ 0 h 39"/>
                <a:gd name="T2" fmla="*/ 30 w 32"/>
                <a:gd name="T3" fmla="*/ 0 h 39"/>
                <a:gd name="T4" fmla="*/ 30 w 32"/>
                <a:gd name="T5" fmla="*/ 9 h 39"/>
                <a:gd name="T6" fmla="*/ 13 w 32"/>
                <a:gd name="T7" fmla="*/ 9 h 39"/>
                <a:gd name="T8" fmla="*/ 12 w 32"/>
                <a:gd name="T9" fmla="*/ 15 h 39"/>
                <a:gd name="T10" fmla="*/ 16 w 32"/>
                <a:gd name="T11" fmla="*/ 13 h 39"/>
                <a:gd name="T12" fmla="*/ 19 w 32"/>
                <a:gd name="T13" fmla="*/ 13 h 39"/>
                <a:gd name="T14" fmla="*/ 29 w 32"/>
                <a:gd name="T15" fmla="*/ 16 h 39"/>
                <a:gd name="T16" fmla="*/ 32 w 32"/>
                <a:gd name="T17" fmla="*/ 25 h 39"/>
                <a:gd name="T18" fmla="*/ 30 w 32"/>
                <a:gd name="T19" fmla="*/ 32 h 39"/>
                <a:gd name="T20" fmla="*/ 25 w 32"/>
                <a:gd name="T21" fmla="*/ 38 h 39"/>
                <a:gd name="T22" fmla="*/ 16 w 32"/>
                <a:gd name="T23" fmla="*/ 39 h 39"/>
                <a:gd name="T24" fmla="*/ 10 w 32"/>
                <a:gd name="T25" fmla="*/ 39 h 39"/>
                <a:gd name="T26" fmla="*/ 5 w 32"/>
                <a:gd name="T27" fmla="*/ 37 h 39"/>
                <a:gd name="T28" fmla="*/ 2 w 32"/>
                <a:gd name="T29" fmla="*/ 33 h 39"/>
                <a:gd name="T30" fmla="*/ 0 w 32"/>
                <a:gd name="T31" fmla="*/ 29 h 39"/>
                <a:gd name="T32" fmla="*/ 11 w 32"/>
                <a:gd name="T33" fmla="*/ 28 h 39"/>
                <a:gd name="T34" fmla="*/ 13 w 32"/>
                <a:gd name="T35" fmla="*/ 32 h 39"/>
                <a:gd name="T36" fmla="*/ 16 w 32"/>
                <a:gd name="T37" fmla="*/ 33 h 39"/>
                <a:gd name="T38" fmla="*/ 20 w 32"/>
                <a:gd name="T39" fmla="*/ 31 h 39"/>
                <a:gd name="T40" fmla="*/ 21 w 32"/>
                <a:gd name="T41" fmla="*/ 26 h 39"/>
                <a:gd name="T42" fmla="*/ 20 w 32"/>
                <a:gd name="T43" fmla="*/ 21 h 39"/>
                <a:gd name="T44" fmla="*/ 16 w 32"/>
                <a:gd name="T45" fmla="*/ 19 h 39"/>
                <a:gd name="T46" fmla="*/ 13 w 32"/>
                <a:gd name="T47" fmla="*/ 20 h 39"/>
                <a:gd name="T48" fmla="*/ 11 w 32"/>
                <a:gd name="T49" fmla="*/ 22 h 39"/>
                <a:gd name="T50" fmla="*/ 1 w 32"/>
                <a:gd name="T51" fmla="*/ 21 h 39"/>
                <a:gd name="T52" fmla="*/ 5 w 32"/>
                <a:gd name="T5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2" h="39">
                  <a:moveTo>
                    <a:pt x="5" y="0"/>
                  </a:moveTo>
                  <a:cubicBezTo>
                    <a:pt x="30" y="0"/>
                    <a:pt x="30" y="0"/>
                    <a:pt x="30" y="0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3" y="14"/>
                    <a:pt x="14" y="14"/>
                    <a:pt x="16" y="13"/>
                  </a:cubicBezTo>
                  <a:cubicBezTo>
                    <a:pt x="17" y="13"/>
                    <a:pt x="18" y="13"/>
                    <a:pt x="19" y="13"/>
                  </a:cubicBezTo>
                  <a:cubicBezTo>
                    <a:pt x="23" y="13"/>
                    <a:pt x="26" y="14"/>
                    <a:pt x="29" y="16"/>
                  </a:cubicBezTo>
                  <a:cubicBezTo>
                    <a:pt x="31" y="19"/>
                    <a:pt x="32" y="22"/>
                    <a:pt x="32" y="25"/>
                  </a:cubicBezTo>
                  <a:cubicBezTo>
                    <a:pt x="32" y="28"/>
                    <a:pt x="32" y="30"/>
                    <a:pt x="30" y="32"/>
                  </a:cubicBezTo>
                  <a:cubicBezTo>
                    <a:pt x="29" y="35"/>
                    <a:pt x="27" y="36"/>
                    <a:pt x="25" y="38"/>
                  </a:cubicBezTo>
                  <a:cubicBezTo>
                    <a:pt x="23" y="39"/>
                    <a:pt x="20" y="39"/>
                    <a:pt x="16" y="39"/>
                  </a:cubicBezTo>
                  <a:cubicBezTo>
                    <a:pt x="14" y="39"/>
                    <a:pt x="12" y="39"/>
                    <a:pt x="10" y="39"/>
                  </a:cubicBezTo>
                  <a:cubicBezTo>
                    <a:pt x="8" y="38"/>
                    <a:pt x="6" y="38"/>
                    <a:pt x="5" y="37"/>
                  </a:cubicBezTo>
                  <a:cubicBezTo>
                    <a:pt x="4" y="36"/>
                    <a:pt x="3" y="35"/>
                    <a:pt x="2" y="33"/>
                  </a:cubicBezTo>
                  <a:cubicBezTo>
                    <a:pt x="1" y="32"/>
                    <a:pt x="1" y="31"/>
                    <a:pt x="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9"/>
                    <a:pt x="12" y="31"/>
                    <a:pt x="13" y="32"/>
                  </a:cubicBezTo>
                  <a:cubicBezTo>
                    <a:pt x="14" y="33"/>
                    <a:pt x="15" y="33"/>
                    <a:pt x="16" y="33"/>
                  </a:cubicBezTo>
                  <a:cubicBezTo>
                    <a:pt x="18" y="33"/>
                    <a:pt x="19" y="32"/>
                    <a:pt x="20" y="31"/>
                  </a:cubicBezTo>
                  <a:cubicBezTo>
                    <a:pt x="21" y="30"/>
                    <a:pt x="21" y="28"/>
                    <a:pt x="21" y="26"/>
                  </a:cubicBezTo>
                  <a:cubicBezTo>
                    <a:pt x="21" y="24"/>
                    <a:pt x="21" y="22"/>
                    <a:pt x="20" y="21"/>
                  </a:cubicBezTo>
                  <a:cubicBezTo>
                    <a:pt x="19" y="20"/>
                    <a:pt x="18" y="19"/>
                    <a:pt x="16" y="19"/>
                  </a:cubicBezTo>
                  <a:cubicBezTo>
                    <a:pt x="15" y="19"/>
                    <a:pt x="14" y="20"/>
                    <a:pt x="13" y="20"/>
                  </a:cubicBezTo>
                  <a:cubicBezTo>
                    <a:pt x="12" y="21"/>
                    <a:pt x="11" y="21"/>
                    <a:pt x="11" y="22"/>
                  </a:cubicBezTo>
                  <a:cubicBezTo>
                    <a:pt x="1" y="21"/>
                    <a:pt x="1" y="21"/>
                    <a:pt x="1" y="21"/>
                  </a:cubicBezTo>
                  <a:lnTo>
                    <a:pt x="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88" name="Freeform 75">
              <a:extLst>
                <a:ext uri="{FF2B5EF4-FFF2-40B4-BE49-F238E27FC236}">
                  <a16:creationId xmlns="" xmlns:a16="http://schemas.microsoft.com/office/drawing/2014/main" id="{4AEE74D6-79EE-F541-A1E0-3CDE20581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1886"/>
              <a:ext cx="61" cy="77"/>
            </a:xfrm>
            <a:custGeom>
              <a:avLst/>
              <a:gdLst>
                <a:gd name="T0" fmla="*/ 11 w 32"/>
                <a:gd name="T1" fmla="*/ 12 h 40"/>
                <a:gd name="T2" fmla="*/ 0 w 32"/>
                <a:gd name="T3" fmla="*/ 11 h 40"/>
                <a:gd name="T4" fmla="*/ 5 w 32"/>
                <a:gd name="T5" fmla="*/ 3 h 40"/>
                <a:gd name="T6" fmla="*/ 16 w 32"/>
                <a:gd name="T7" fmla="*/ 0 h 40"/>
                <a:gd name="T8" fmla="*/ 26 w 32"/>
                <a:gd name="T9" fmla="*/ 3 h 40"/>
                <a:gd name="T10" fmla="*/ 30 w 32"/>
                <a:gd name="T11" fmla="*/ 10 h 40"/>
                <a:gd name="T12" fmla="*/ 28 w 32"/>
                <a:gd name="T13" fmla="*/ 15 h 40"/>
                <a:gd name="T14" fmla="*/ 24 w 32"/>
                <a:gd name="T15" fmla="*/ 19 h 40"/>
                <a:gd name="T16" fmla="*/ 28 w 32"/>
                <a:gd name="T17" fmla="*/ 20 h 40"/>
                <a:gd name="T18" fmla="*/ 31 w 32"/>
                <a:gd name="T19" fmla="*/ 23 h 40"/>
                <a:gd name="T20" fmla="*/ 32 w 32"/>
                <a:gd name="T21" fmla="*/ 28 h 40"/>
                <a:gd name="T22" fmla="*/ 30 w 32"/>
                <a:gd name="T23" fmla="*/ 34 h 40"/>
                <a:gd name="T24" fmla="*/ 25 w 32"/>
                <a:gd name="T25" fmla="*/ 39 h 40"/>
                <a:gd name="T26" fmla="*/ 16 w 32"/>
                <a:gd name="T27" fmla="*/ 40 h 40"/>
                <a:gd name="T28" fmla="*/ 8 w 32"/>
                <a:gd name="T29" fmla="*/ 39 h 40"/>
                <a:gd name="T30" fmla="*/ 3 w 32"/>
                <a:gd name="T31" fmla="*/ 36 h 40"/>
                <a:gd name="T32" fmla="*/ 0 w 32"/>
                <a:gd name="T33" fmla="*/ 30 h 40"/>
                <a:gd name="T34" fmla="*/ 11 w 32"/>
                <a:gd name="T35" fmla="*/ 28 h 40"/>
                <a:gd name="T36" fmla="*/ 13 w 32"/>
                <a:gd name="T37" fmla="*/ 33 h 40"/>
                <a:gd name="T38" fmla="*/ 16 w 32"/>
                <a:gd name="T39" fmla="*/ 34 h 40"/>
                <a:gd name="T40" fmla="*/ 20 w 32"/>
                <a:gd name="T41" fmla="*/ 32 h 40"/>
                <a:gd name="T42" fmla="*/ 21 w 32"/>
                <a:gd name="T43" fmla="*/ 28 h 40"/>
                <a:gd name="T44" fmla="*/ 20 w 32"/>
                <a:gd name="T45" fmla="*/ 24 h 40"/>
                <a:gd name="T46" fmla="*/ 16 w 32"/>
                <a:gd name="T47" fmla="*/ 23 h 40"/>
                <a:gd name="T48" fmla="*/ 12 w 32"/>
                <a:gd name="T49" fmla="*/ 23 h 40"/>
                <a:gd name="T50" fmla="*/ 13 w 32"/>
                <a:gd name="T51" fmla="*/ 15 h 40"/>
                <a:gd name="T52" fmla="*/ 14 w 32"/>
                <a:gd name="T53" fmla="*/ 16 h 40"/>
                <a:gd name="T54" fmla="*/ 18 w 32"/>
                <a:gd name="T55" fmla="*/ 14 h 40"/>
                <a:gd name="T56" fmla="*/ 19 w 32"/>
                <a:gd name="T57" fmla="*/ 11 h 40"/>
                <a:gd name="T58" fmla="*/ 18 w 32"/>
                <a:gd name="T59" fmla="*/ 8 h 40"/>
                <a:gd name="T60" fmla="*/ 15 w 32"/>
                <a:gd name="T61" fmla="*/ 7 h 40"/>
                <a:gd name="T62" fmla="*/ 12 w 32"/>
                <a:gd name="T63" fmla="*/ 8 h 40"/>
                <a:gd name="T64" fmla="*/ 11 w 32"/>
                <a:gd name="T65" fmla="*/ 1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2" h="40">
                  <a:moveTo>
                    <a:pt x="11" y="12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1" y="7"/>
                    <a:pt x="3" y="5"/>
                    <a:pt x="5" y="3"/>
                  </a:cubicBezTo>
                  <a:cubicBezTo>
                    <a:pt x="8" y="1"/>
                    <a:pt x="11" y="0"/>
                    <a:pt x="16" y="0"/>
                  </a:cubicBezTo>
                  <a:cubicBezTo>
                    <a:pt x="21" y="0"/>
                    <a:pt x="24" y="1"/>
                    <a:pt x="26" y="3"/>
                  </a:cubicBezTo>
                  <a:cubicBezTo>
                    <a:pt x="29" y="5"/>
                    <a:pt x="30" y="8"/>
                    <a:pt x="30" y="10"/>
                  </a:cubicBezTo>
                  <a:cubicBezTo>
                    <a:pt x="30" y="12"/>
                    <a:pt x="29" y="14"/>
                    <a:pt x="28" y="15"/>
                  </a:cubicBezTo>
                  <a:cubicBezTo>
                    <a:pt x="27" y="16"/>
                    <a:pt x="26" y="18"/>
                    <a:pt x="24" y="19"/>
                  </a:cubicBezTo>
                  <a:cubicBezTo>
                    <a:pt x="26" y="19"/>
                    <a:pt x="27" y="19"/>
                    <a:pt x="28" y="20"/>
                  </a:cubicBezTo>
                  <a:cubicBezTo>
                    <a:pt x="29" y="21"/>
                    <a:pt x="30" y="22"/>
                    <a:pt x="31" y="23"/>
                  </a:cubicBezTo>
                  <a:cubicBezTo>
                    <a:pt x="31" y="24"/>
                    <a:pt x="32" y="26"/>
                    <a:pt x="32" y="28"/>
                  </a:cubicBezTo>
                  <a:cubicBezTo>
                    <a:pt x="32" y="30"/>
                    <a:pt x="31" y="32"/>
                    <a:pt x="30" y="34"/>
                  </a:cubicBezTo>
                  <a:cubicBezTo>
                    <a:pt x="29" y="36"/>
                    <a:pt x="27" y="38"/>
                    <a:pt x="25" y="39"/>
                  </a:cubicBezTo>
                  <a:cubicBezTo>
                    <a:pt x="23" y="40"/>
                    <a:pt x="20" y="40"/>
                    <a:pt x="16" y="40"/>
                  </a:cubicBezTo>
                  <a:cubicBezTo>
                    <a:pt x="13" y="40"/>
                    <a:pt x="10" y="40"/>
                    <a:pt x="8" y="39"/>
                  </a:cubicBezTo>
                  <a:cubicBezTo>
                    <a:pt x="6" y="38"/>
                    <a:pt x="4" y="37"/>
                    <a:pt x="3" y="36"/>
                  </a:cubicBezTo>
                  <a:cubicBezTo>
                    <a:pt x="2" y="34"/>
                    <a:pt x="1" y="32"/>
                    <a:pt x="0" y="30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30"/>
                    <a:pt x="12" y="32"/>
                    <a:pt x="13" y="33"/>
                  </a:cubicBezTo>
                  <a:cubicBezTo>
                    <a:pt x="13" y="34"/>
                    <a:pt x="15" y="34"/>
                    <a:pt x="16" y="34"/>
                  </a:cubicBezTo>
                  <a:cubicBezTo>
                    <a:pt x="17" y="34"/>
                    <a:pt x="19" y="33"/>
                    <a:pt x="20" y="32"/>
                  </a:cubicBezTo>
                  <a:cubicBezTo>
                    <a:pt x="20" y="31"/>
                    <a:pt x="21" y="30"/>
                    <a:pt x="21" y="28"/>
                  </a:cubicBezTo>
                  <a:cubicBezTo>
                    <a:pt x="21" y="26"/>
                    <a:pt x="20" y="25"/>
                    <a:pt x="20" y="24"/>
                  </a:cubicBezTo>
                  <a:cubicBezTo>
                    <a:pt x="19" y="23"/>
                    <a:pt x="17" y="23"/>
                    <a:pt x="16" y="23"/>
                  </a:cubicBezTo>
                  <a:cubicBezTo>
                    <a:pt x="15" y="23"/>
                    <a:pt x="14" y="23"/>
                    <a:pt x="12" y="23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6"/>
                    <a:pt x="14" y="16"/>
                    <a:pt x="14" y="16"/>
                  </a:cubicBezTo>
                  <a:cubicBezTo>
                    <a:pt x="16" y="16"/>
                    <a:pt x="17" y="15"/>
                    <a:pt x="18" y="14"/>
                  </a:cubicBezTo>
                  <a:cubicBezTo>
                    <a:pt x="19" y="13"/>
                    <a:pt x="19" y="12"/>
                    <a:pt x="19" y="11"/>
                  </a:cubicBezTo>
                  <a:cubicBezTo>
                    <a:pt x="19" y="10"/>
                    <a:pt x="19" y="9"/>
                    <a:pt x="18" y="8"/>
                  </a:cubicBezTo>
                  <a:cubicBezTo>
                    <a:pt x="17" y="8"/>
                    <a:pt x="16" y="7"/>
                    <a:pt x="15" y="7"/>
                  </a:cubicBezTo>
                  <a:cubicBezTo>
                    <a:pt x="14" y="7"/>
                    <a:pt x="13" y="8"/>
                    <a:pt x="12" y="8"/>
                  </a:cubicBezTo>
                  <a:cubicBezTo>
                    <a:pt x="11" y="9"/>
                    <a:pt x="11" y="10"/>
                    <a:pt x="11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89" name="Freeform 76">
              <a:extLst>
                <a:ext uri="{FF2B5EF4-FFF2-40B4-BE49-F238E27FC236}">
                  <a16:creationId xmlns="" xmlns:a16="http://schemas.microsoft.com/office/drawing/2014/main" id="{946425C3-350E-E74A-B741-AD7F828D1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1957"/>
              <a:ext cx="19" cy="10"/>
            </a:xfrm>
            <a:custGeom>
              <a:avLst/>
              <a:gdLst>
                <a:gd name="T0" fmla="*/ 0 w 19"/>
                <a:gd name="T1" fmla="*/ 10 h 10"/>
                <a:gd name="T2" fmla="*/ 9 w 19"/>
                <a:gd name="T3" fmla="*/ 8 h 10"/>
                <a:gd name="T4" fmla="*/ 19 w 19"/>
                <a:gd name="T5" fmla="*/ 6 h 10"/>
                <a:gd name="T6" fmla="*/ 13 w 19"/>
                <a:gd name="T7" fmla="*/ 2 h 10"/>
                <a:gd name="T8" fmla="*/ 7 w 19"/>
                <a:gd name="T9" fmla="*/ 0 h 10"/>
                <a:gd name="T10" fmla="*/ 0 w 19"/>
                <a:gd name="T1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0">
                  <a:moveTo>
                    <a:pt x="0" y="10"/>
                  </a:moveTo>
                  <a:lnTo>
                    <a:pt x="9" y="8"/>
                  </a:lnTo>
                  <a:lnTo>
                    <a:pt x="19" y="6"/>
                  </a:lnTo>
                  <a:lnTo>
                    <a:pt x="13" y="2"/>
                  </a:lnTo>
                  <a:lnTo>
                    <a:pt x="7" y="0"/>
                  </a:lnTo>
                  <a:lnTo>
                    <a:pt x="0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90" name="Freeform 77">
              <a:extLst>
                <a:ext uri="{FF2B5EF4-FFF2-40B4-BE49-F238E27FC236}">
                  <a16:creationId xmlns="" xmlns:a16="http://schemas.microsoft.com/office/drawing/2014/main" id="{EE124F05-4E9C-F245-ABED-F89A47C1B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684"/>
              <a:ext cx="48" cy="36"/>
            </a:xfrm>
            <a:custGeom>
              <a:avLst/>
              <a:gdLst>
                <a:gd name="T0" fmla="*/ 22 w 25"/>
                <a:gd name="T1" fmla="*/ 11 h 19"/>
                <a:gd name="T2" fmla="*/ 24 w 25"/>
                <a:gd name="T3" fmla="*/ 8 h 19"/>
                <a:gd name="T4" fmla="*/ 24 w 25"/>
                <a:gd name="T5" fmla="*/ 4 h 19"/>
                <a:gd name="T6" fmla="*/ 21 w 25"/>
                <a:gd name="T7" fmla="*/ 1 h 19"/>
                <a:gd name="T8" fmla="*/ 16 w 25"/>
                <a:gd name="T9" fmla="*/ 1 h 19"/>
                <a:gd name="T10" fmla="*/ 8 w 25"/>
                <a:gd name="T11" fmla="*/ 4 h 19"/>
                <a:gd name="T12" fmla="*/ 0 w 25"/>
                <a:gd name="T13" fmla="*/ 7 h 19"/>
                <a:gd name="T14" fmla="*/ 5 w 25"/>
                <a:gd name="T15" fmla="*/ 19 h 19"/>
                <a:gd name="T16" fmla="*/ 13 w 25"/>
                <a:gd name="T17" fmla="*/ 16 h 19"/>
                <a:gd name="T18" fmla="*/ 22 w 25"/>
                <a:gd name="T19" fmla="*/ 1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19">
                  <a:moveTo>
                    <a:pt x="22" y="11"/>
                  </a:moveTo>
                  <a:cubicBezTo>
                    <a:pt x="23" y="10"/>
                    <a:pt x="24" y="9"/>
                    <a:pt x="24" y="8"/>
                  </a:cubicBezTo>
                  <a:cubicBezTo>
                    <a:pt x="25" y="7"/>
                    <a:pt x="25" y="5"/>
                    <a:pt x="24" y="4"/>
                  </a:cubicBezTo>
                  <a:cubicBezTo>
                    <a:pt x="23" y="2"/>
                    <a:pt x="22" y="1"/>
                    <a:pt x="21" y="1"/>
                  </a:cubicBezTo>
                  <a:cubicBezTo>
                    <a:pt x="19" y="0"/>
                    <a:pt x="18" y="0"/>
                    <a:pt x="16" y="1"/>
                  </a:cubicBezTo>
                  <a:cubicBezTo>
                    <a:pt x="15" y="1"/>
                    <a:pt x="13" y="2"/>
                    <a:pt x="8" y="4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8" y="14"/>
                    <a:pt x="21" y="12"/>
                    <a:pt x="22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91" name="Freeform 78">
              <a:extLst>
                <a:ext uri="{FF2B5EF4-FFF2-40B4-BE49-F238E27FC236}">
                  <a16:creationId xmlns="" xmlns:a16="http://schemas.microsoft.com/office/drawing/2014/main" id="{A919864B-C293-8D40-BC23-01ED32550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971"/>
              <a:ext cx="40" cy="46"/>
            </a:xfrm>
            <a:custGeom>
              <a:avLst/>
              <a:gdLst>
                <a:gd name="T0" fmla="*/ 10 w 21"/>
                <a:gd name="T1" fmla="*/ 22 h 24"/>
                <a:gd name="T2" fmla="*/ 14 w 21"/>
                <a:gd name="T3" fmla="*/ 24 h 24"/>
                <a:gd name="T4" fmla="*/ 18 w 21"/>
                <a:gd name="T5" fmla="*/ 23 h 24"/>
                <a:gd name="T6" fmla="*/ 20 w 21"/>
                <a:gd name="T7" fmla="*/ 19 h 24"/>
                <a:gd name="T8" fmla="*/ 20 w 21"/>
                <a:gd name="T9" fmla="*/ 14 h 24"/>
                <a:gd name="T10" fmla="*/ 16 w 21"/>
                <a:gd name="T11" fmla="*/ 7 h 24"/>
                <a:gd name="T12" fmla="*/ 11 w 21"/>
                <a:gd name="T13" fmla="*/ 0 h 24"/>
                <a:gd name="T14" fmla="*/ 0 w 21"/>
                <a:gd name="T15" fmla="*/ 6 h 24"/>
                <a:gd name="T16" fmla="*/ 4 w 21"/>
                <a:gd name="T17" fmla="*/ 14 h 24"/>
                <a:gd name="T18" fmla="*/ 10 w 21"/>
                <a:gd name="T19" fmla="*/ 2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24">
                  <a:moveTo>
                    <a:pt x="10" y="22"/>
                  </a:moveTo>
                  <a:cubicBezTo>
                    <a:pt x="11" y="23"/>
                    <a:pt x="12" y="24"/>
                    <a:pt x="14" y="24"/>
                  </a:cubicBezTo>
                  <a:cubicBezTo>
                    <a:pt x="15" y="24"/>
                    <a:pt x="16" y="24"/>
                    <a:pt x="18" y="23"/>
                  </a:cubicBezTo>
                  <a:cubicBezTo>
                    <a:pt x="19" y="22"/>
                    <a:pt x="20" y="21"/>
                    <a:pt x="20" y="19"/>
                  </a:cubicBezTo>
                  <a:cubicBezTo>
                    <a:pt x="21" y="18"/>
                    <a:pt x="21" y="16"/>
                    <a:pt x="20" y="14"/>
                  </a:cubicBezTo>
                  <a:cubicBezTo>
                    <a:pt x="19" y="14"/>
                    <a:pt x="18" y="11"/>
                    <a:pt x="16" y="7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7" y="18"/>
                    <a:pt x="9" y="21"/>
                    <a:pt x="10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93" name="Freeform 79">
              <a:extLst>
                <a:ext uri="{FF2B5EF4-FFF2-40B4-BE49-F238E27FC236}">
                  <a16:creationId xmlns="" xmlns:a16="http://schemas.microsoft.com/office/drawing/2014/main" id="{1DF5EE71-673B-094D-864A-9373D3CDA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1157"/>
              <a:ext cx="40" cy="28"/>
            </a:xfrm>
            <a:custGeom>
              <a:avLst/>
              <a:gdLst>
                <a:gd name="T0" fmla="*/ 40 w 40"/>
                <a:gd name="T1" fmla="*/ 0 h 28"/>
                <a:gd name="T2" fmla="*/ 0 w 40"/>
                <a:gd name="T3" fmla="*/ 3 h 28"/>
                <a:gd name="T4" fmla="*/ 30 w 40"/>
                <a:gd name="T5" fmla="*/ 28 h 28"/>
                <a:gd name="T6" fmla="*/ 40 w 40"/>
                <a:gd name="T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8">
                  <a:moveTo>
                    <a:pt x="40" y="0"/>
                  </a:moveTo>
                  <a:lnTo>
                    <a:pt x="0" y="3"/>
                  </a:lnTo>
                  <a:lnTo>
                    <a:pt x="30" y="28"/>
                  </a:lnTo>
                  <a:lnTo>
                    <a:pt x="4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94" name="Freeform 80">
              <a:extLst>
                <a:ext uri="{FF2B5EF4-FFF2-40B4-BE49-F238E27FC236}">
                  <a16:creationId xmlns="" xmlns:a16="http://schemas.microsoft.com/office/drawing/2014/main" id="{7F0E8F78-8D57-2C43-B97E-9D1FF2229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112"/>
              <a:ext cx="41" cy="63"/>
            </a:xfrm>
            <a:custGeom>
              <a:avLst/>
              <a:gdLst>
                <a:gd name="T0" fmla="*/ 8 w 21"/>
                <a:gd name="T1" fmla="*/ 10 h 33"/>
                <a:gd name="T2" fmla="*/ 4 w 21"/>
                <a:gd name="T3" fmla="*/ 12 h 33"/>
                <a:gd name="T4" fmla="*/ 2 w 21"/>
                <a:gd name="T5" fmla="*/ 15 h 33"/>
                <a:gd name="T6" fmla="*/ 1 w 21"/>
                <a:gd name="T7" fmla="*/ 20 h 33"/>
                <a:gd name="T8" fmla="*/ 1 w 21"/>
                <a:gd name="T9" fmla="*/ 23 h 33"/>
                <a:gd name="T10" fmla="*/ 2 w 21"/>
                <a:gd name="T11" fmla="*/ 27 h 33"/>
                <a:gd name="T12" fmla="*/ 9 w 21"/>
                <a:gd name="T13" fmla="*/ 32 h 33"/>
                <a:gd name="T14" fmla="*/ 13 w 21"/>
                <a:gd name="T15" fmla="*/ 33 h 33"/>
                <a:gd name="T16" fmla="*/ 16 w 21"/>
                <a:gd name="T17" fmla="*/ 33 h 33"/>
                <a:gd name="T18" fmla="*/ 19 w 21"/>
                <a:gd name="T19" fmla="*/ 30 h 33"/>
                <a:gd name="T20" fmla="*/ 20 w 21"/>
                <a:gd name="T21" fmla="*/ 27 h 33"/>
                <a:gd name="T22" fmla="*/ 21 w 21"/>
                <a:gd name="T23" fmla="*/ 25 h 33"/>
                <a:gd name="T24" fmla="*/ 20 w 21"/>
                <a:gd name="T25" fmla="*/ 20 h 33"/>
                <a:gd name="T26" fmla="*/ 14 w 21"/>
                <a:gd name="T27" fmla="*/ 16 h 33"/>
                <a:gd name="T28" fmla="*/ 15 w 21"/>
                <a:gd name="T29" fmla="*/ 12 h 33"/>
                <a:gd name="T30" fmla="*/ 17 w 21"/>
                <a:gd name="T31" fmla="*/ 11 h 33"/>
                <a:gd name="T32" fmla="*/ 18 w 21"/>
                <a:gd name="T33" fmla="*/ 8 h 33"/>
                <a:gd name="T34" fmla="*/ 18 w 21"/>
                <a:gd name="T35" fmla="*/ 5 h 33"/>
                <a:gd name="T36" fmla="*/ 18 w 21"/>
                <a:gd name="T37" fmla="*/ 2 h 33"/>
                <a:gd name="T38" fmla="*/ 15 w 21"/>
                <a:gd name="T39" fmla="*/ 3 h 33"/>
                <a:gd name="T40" fmla="*/ 10 w 21"/>
                <a:gd name="T41" fmla="*/ 8 h 33"/>
                <a:gd name="T42" fmla="*/ 9 w 21"/>
                <a:gd name="T43" fmla="*/ 9 h 33"/>
                <a:gd name="T44" fmla="*/ 8 w 21"/>
                <a:gd name="T45" fmla="*/ 1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1" h="33">
                  <a:moveTo>
                    <a:pt x="8" y="10"/>
                  </a:moveTo>
                  <a:cubicBezTo>
                    <a:pt x="6" y="10"/>
                    <a:pt x="4" y="12"/>
                    <a:pt x="4" y="12"/>
                  </a:cubicBezTo>
                  <a:cubicBezTo>
                    <a:pt x="2" y="14"/>
                    <a:pt x="2" y="15"/>
                    <a:pt x="2" y="15"/>
                  </a:cubicBezTo>
                  <a:cubicBezTo>
                    <a:pt x="2" y="16"/>
                    <a:pt x="1" y="20"/>
                    <a:pt x="1" y="20"/>
                  </a:cubicBezTo>
                  <a:cubicBezTo>
                    <a:pt x="1" y="20"/>
                    <a:pt x="0" y="23"/>
                    <a:pt x="1" y="23"/>
                  </a:cubicBezTo>
                  <a:cubicBezTo>
                    <a:pt x="1" y="24"/>
                    <a:pt x="2" y="26"/>
                    <a:pt x="2" y="27"/>
                  </a:cubicBezTo>
                  <a:cubicBezTo>
                    <a:pt x="4" y="29"/>
                    <a:pt x="9" y="32"/>
                    <a:pt x="9" y="32"/>
                  </a:cubicBezTo>
                  <a:cubicBezTo>
                    <a:pt x="10" y="33"/>
                    <a:pt x="12" y="33"/>
                    <a:pt x="13" y="33"/>
                  </a:cubicBezTo>
                  <a:cubicBezTo>
                    <a:pt x="14" y="33"/>
                    <a:pt x="15" y="33"/>
                    <a:pt x="16" y="33"/>
                  </a:cubicBezTo>
                  <a:cubicBezTo>
                    <a:pt x="19" y="33"/>
                    <a:pt x="19" y="30"/>
                    <a:pt x="19" y="30"/>
                  </a:cubicBezTo>
                  <a:cubicBezTo>
                    <a:pt x="19" y="28"/>
                    <a:pt x="20" y="27"/>
                    <a:pt x="20" y="27"/>
                  </a:cubicBezTo>
                  <a:cubicBezTo>
                    <a:pt x="21" y="26"/>
                    <a:pt x="21" y="25"/>
                    <a:pt x="21" y="25"/>
                  </a:cubicBezTo>
                  <a:cubicBezTo>
                    <a:pt x="20" y="23"/>
                    <a:pt x="20" y="20"/>
                    <a:pt x="20" y="20"/>
                  </a:cubicBezTo>
                  <a:cubicBezTo>
                    <a:pt x="18" y="19"/>
                    <a:pt x="14" y="16"/>
                    <a:pt x="14" y="16"/>
                  </a:cubicBezTo>
                  <a:cubicBezTo>
                    <a:pt x="12" y="12"/>
                    <a:pt x="15" y="12"/>
                    <a:pt x="15" y="12"/>
                  </a:cubicBezTo>
                  <a:cubicBezTo>
                    <a:pt x="16" y="12"/>
                    <a:pt x="17" y="11"/>
                    <a:pt x="17" y="11"/>
                  </a:cubicBezTo>
                  <a:cubicBezTo>
                    <a:pt x="19" y="11"/>
                    <a:pt x="18" y="8"/>
                    <a:pt x="18" y="8"/>
                  </a:cubicBezTo>
                  <a:cubicBezTo>
                    <a:pt x="18" y="6"/>
                    <a:pt x="18" y="5"/>
                    <a:pt x="18" y="5"/>
                  </a:cubicBezTo>
                  <a:cubicBezTo>
                    <a:pt x="19" y="2"/>
                    <a:pt x="18" y="2"/>
                    <a:pt x="18" y="2"/>
                  </a:cubicBezTo>
                  <a:cubicBezTo>
                    <a:pt x="17" y="0"/>
                    <a:pt x="15" y="3"/>
                    <a:pt x="15" y="3"/>
                  </a:cubicBezTo>
                  <a:cubicBezTo>
                    <a:pt x="14" y="4"/>
                    <a:pt x="10" y="8"/>
                    <a:pt x="10" y="8"/>
                  </a:cubicBezTo>
                  <a:cubicBezTo>
                    <a:pt x="10" y="8"/>
                    <a:pt x="9" y="9"/>
                    <a:pt x="9" y="9"/>
                  </a:cubicBezTo>
                  <a:cubicBezTo>
                    <a:pt x="8" y="10"/>
                    <a:pt x="8" y="10"/>
                    <a:pt x="8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95" name="Freeform 81">
              <a:extLst>
                <a:ext uri="{FF2B5EF4-FFF2-40B4-BE49-F238E27FC236}">
                  <a16:creationId xmlns="" xmlns:a16="http://schemas.microsoft.com/office/drawing/2014/main" id="{7BAB1F24-605E-124F-829E-814091997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2049"/>
              <a:ext cx="9" cy="21"/>
            </a:xfrm>
            <a:custGeom>
              <a:avLst/>
              <a:gdLst>
                <a:gd name="T0" fmla="*/ 0 w 5"/>
                <a:gd name="T1" fmla="*/ 0 h 11"/>
                <a:gd name="T2" fmla="*/ 2 w 5"/>
                <a:gd name="T3" fmla="*/ 5 h 11"/>
                <a:gd name="T4" fmla="*/ 3 w 5"/>
                <a:gd name="T5" fmla="*/ 7 h 11"/>
                <a:gd name="T6" fmla="*/ 3 w 5"/>
                <a:gd name="T7" fmla="*/ 10 h 11"/>
                <a:gd name="T8" fmla="*/ 5 w 5"/>
                <a:gd name="T9" fmla="*/ 9 h 11"/>
                <a:gd name="T10" fmla="*/ 4 w 5"/>
                <a:gd name="T11" fmla="*/ 3 h 11"/>
                <a:gd name="T12" fmla="*/ 3 w 5"/>
                <a:gd name="T13" fmla="*/ 0 h 11"/>
                <a:gd name="T14" fmla="*/ 0 w 5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11">
                  <a:moveTo>
                    <a:pt x="0" y="0"/>
                  </a:moveTo>
                  <a:cubicBezTo>
                    <a:pt x="1" y="3"/>
                    <a:pt x="2" y="4"/>
                    <a:pt x="2" y="5"/>
                  </a:cubicBezTo>
                  <a:cubicBezTo>
                    <a:pt x="3" y="6"/>
                    <a:pt x="3" y="7"/>
                    <a:pt x="3" y="7"/>
                  </a:cubicBezTo>
                  <a:cubicBezTo>
                    <a:pt x="4" y="9"/>
                    <a:pt x="3" y="8"/>
                    <a:pt x="3" y="10"/>
                  </a:cubicBezTo>
                  <a:cubicBezTo>
                    <a:pt x="4" y="11"/>
                    <a:pt x="4" y="10"/>
                    <a:pt x="5" y="9"/>
                  </a:cubicBezTo>
                  <a:cubicBezTo>
                    <a:pt x="4" y="8"/>
                    <a:pt x="4" y="5"/>
                    <a:pt x="4" y="3"/>
                  </a:cubicBezTo>
                  <a:cubicBezTo>
                    <a:pt x="3" y="2"/>
                    <a:pt x="3" y="1"/>
                    <a:pt x="3" y="0"/>
                  </a:cubicBezTo>
                  <a:cubicBezTo>
                    <a:pt x="2" y="0"/>
                    <a:pt x="1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96" name="Freeform 82">
              <a:extLst>
                <a:ext uri="{FF2B5EF4-FFF2-40B4-BE49-F238E27FC236}">
                  <a16:creationId xmlns="" xmlns:a16="http://schemas.microsoft.com/office/drawing/2014/main" id="{20F72BD2-9D6C-C34E-BC86-1058F1626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2064"/>
              <a:ext cx="34" cy="12"/>
            </a:xfrm>
            <a:custGeom>
              <a:avLst/>
              <a:gdLst>
                <a:gd name="T0" fmla="*/ 0 w 18"/>
                <a:gd name="T1" fmla="*/ 6 h 6"/>
                <a:gd name="T2" fmla="*/ 5 w 18"/>
                <a:gd name="T3" fmla="*/ 5 h 6"/>
                <a:gd name="T4" fmla="*/ 17 w 18"/>
                <a:gd name="T5" fmla="*/ 3 h 6"/>
                <a:gd name="T6" fmla="*/ 18 w 18"/>
                <a:gd name="T7" fmla="*/ 2 h 6"/>
                <a:gd name="T8" fmla="*/ 18 w 18"/>
                <a:gd name="T9" fmla="*/ 1 h 6"/>
                <a:gd name="T10" fmla="*/ 17 w 18"/>
                <a:gd name="T11" fmla="*/ 0 h 6"/>
                <a:gd name="T12" fmla="*/ 0 w 18"/>
                <a:gd name="T1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6">
                  <a:moveTo>
                    <a:pt x="0" y="6"/>
                  </a:moveTo>
                  <a:cubicBezTo>
                    <a:pt x="1" y="6"/>
                    <a:pt x="4" y="5"/>
                    <a:pt x="5" y="5"/>
                  </a:cubicBezTo>
                  <a:cubicBezTo>
                    <a:pt x="9" y="5"/>
                    <a:pt x="15" y="4"/>
                    <a:pt x="17" y="3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8" y="0"/>
                    <a:pt x="17" y="0"/>
                  </a:cubicBezTo>
                  <a:cubicBezTo>
                    <a:pt x="13" y="3"/>
                    <a:pt x="3" y="4"/>
                    <a:pt x="0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8" name="Freeform 83">
              <a:extLst>
                <a:ext uri="{FF2B5EF4-FFF2-40B4-BE49-F238E27FC236}">
                  <a16:creationId xmlns="" xmlns:a16="http://schemas.microsoft.com/office/drawing/2014/main" id="{AA09310D-C6FD-3444-81F2-9E673A36E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647"/>
              <a:ext cx="63" cy="71"/>
            </a:xfrm>
            <a:custGeom>
              <a:avLst/>
              <a:gdLst>
                <a:gd name="T0" fmla="*/ 12 w 33"/>
                <a:gd name="T1" fmla="*/ 35 h 37"/>
                <a:gd name="T2" fmla="*/ 24 w 33"/>
                <a:gd name="T3" fmla="*/ 34 h 37"/>
                <a:gd name="T4" fmla="*/ 32 w 33"/>
                <a:gd name="T5" fmla="*/ 22 h 37"/>
                <a:gd name="T6" fmla="*/ 31 w 33"/>
                <a:gd name="T7" fmla="*/ 8 h 37"/>
                <a:gd name="T8" fmla="*/ 21 w 33"/>
                <a:gd name="T9" fmla="*/ 1 h 37"/>
                <a:gd name="T10" fmla="*/ 9 w 33"/>
                <a:gd name="T11" fmla="*/ 2 h 37"/>
                <a:gd name="T12" fmla="*/ 1 w 33"/>
                <a:gd name="T13" fmla="*/ 14 h 37"/>
                <a:gd name="T14" fmla="*/ 2 w 33"/>
                <a:gd name="T15" fmla="*/ 28 h 37"/>
                <a:gd name="T16" fmla="*/ 12 w 33"/>
                <a:gd name="T17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" h="37">
                  <a:moveTo>
                    <a:pt x="12" y="35"/>
                  </a:moveTo>
                  <a:cubicBezTo>
                    <a:pt x="16" y="37"/>
                    <a:pt x="20" y="36"/>
                    <a:pt x="24" y="34"/>
                  </a:cubicBezTo>
                  <a:cubicBezTo>
                    <a:pt x="27" y="32"/>
                    <a:pt x="30" y="28"/>
                    <a:pt x="32" y="22"/>
                  </a:cubicBezTo>
                  <a:cubicBezTo>
                    <a:pt x="33" y="16"/>
                    <a:pt x="33" y="12"/>
                    <a:pt x="31" y="8"/>
                  </a:cubicBezTo>
                  <a:cubicBezTo>
                    <a:pt x="29" y="4"/>
                    <a:pt x="26" y="2"/>
                    <a:pt x="21" y="1"/>
                  </a:cubicBezTo>
                  <a:cubicBezTo>
                    <a:pt x="17" y="0"/>
                    <a:pt x="13" y="0"/>
                    <a:pt x="9" y="2"/>
                  </a:cubicBezTo>
                  <a:cubicBezTo>
                    <a:pt x="5" y="4"/>
                    <a:pt x="3" y="8"/>
                    <a:pt x="1" y="14"/>
                  </a:cubicBezTo>
                  <a:cubicBezTo>
                    <a:pt x="0" y="20"/>
                    <a:pt x="0" y="24"/>
                    <a:pt x="2" y="28"/>
                  </a:cubicBezTo>
                  <a:cubicBezTo>
                    <a:pt x="4" y="32"/>
                    <a:pt x="7" y="34"/>
                    <a:pt x="12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9" name="Freeform 84">
              <a:extLst>
                <a:ext uri="{FF2B5EF4-FFF2-40B4-BE49-F238E27FC236}">
                  <a16:creationId xmlns="" xmlns:a16="http://schemas.microsoft.com/office/drawing/2014/main" id="{313C67CA-4768-084C-9469-F20C522FA22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3" y="521"/>
              <a:ext cx="1726" cy="1733"/>
            </a:xfrm>
            <a:custGeom>
              <a:avLst/>
              <a:gdLst>
                <a:gd name="T0" fmla="*/ 811 w 904"/>
                <a:gd name="T1" fmla="*/ 404 h 905"/>
                <a:gd name="T2" fmla="*/ 773 w 904"/>
                <a:gd name="T3" fmla="*/ 280 h 905"/>
                <a:gd name="T4" fmla="*/ 778 w 904"/>
                <a:gd name="T5" fmla="*/ 210 h 905"/>
                <a:gd name="T6" fmla="*/ 721 w 904"/>
                <a:gd name="T7" fmla="*/ 187 h 905"/>
                <a:gd name="T8" fmla="*/ 685 w 904"/>
                <a:gd name="T9" fmla="*/ 149 h 905"/>
                <a:gd name="T10" fmla="*/ 616 w 904"/>
                <a:gd name="T11" fmla="*/ 113 h 905"/>
                <a:gd name="T12" fmla="*/ 564 w 904"/>
                <a:gd name="T13" fmla="*/ 108 h 905"/>
                <a:gd name="T14" fmla="*/ 460 w 904"/>
                <a:gd name="T15" fmla="*/ 45 h 905"/>
                <a:gd name="T16" fmla="*/ 374 w 904"/>
                <a:gd name="T17" fmla="*/ 52 h 905"/>
                <a:gd name="T18" fmla="*/ 347 w 904"/>
                <a:gd name="T19" fmla="*/ 78 h 905"/>
                <a:gd name="T20" fmla="*/ 361 w 904"/>
                <a:gd name="T21" fmla="*/ 92 h 905"/>
                <a:gd name="T22" fmla="*/ 311 w 904"/>
                <a:gd name="T23" fmla="*/ 104 h 905"/>
                <a:gd name="T24" fmla="*/ 249 w 904"/>
                <a:gd name="T25" fmla="*/ 97 h 905"/>
                <a:gd name="T26" fmla="*/ 174 w 904"/>
                <a:gd name="T27" fmla="*/ 151 h 905"/>
                <a:gd name="T28" fmla="*/ 120 w 904"/>
                <a:gd name="T29" fmla="*/ 211 h 905"/>
                <a:gd name="T30" fmla="*/ 120 w 904"/>
                <a:gd name="T31" fmla="*/ 282 h 905"/>
                <a:gd name="T32" fmla="*/ 131 w 904"/>
                <a:gd name="T33" fmla="*/ 289 h 905"/>
                <a:gd name="T34" fmla="*/ 95 w 904"/>
                <a:gd name="T35" fmla="*/ 411 h 905"/>
                <a:gd name="T36" fmla="*/ 40 w 904"/>
                <a:gd name="T37" fmla="*/ 454 h 905"/>
                <a:gd name="T38" fmla="*/ 50 w 904"/>
                <a:gd name="T39" fmla="*/ 519 h 905"/>
                <a:gd name="T40" fmla="*/ 101 w 904"/>
                <a:gd name="T41" fmla="*/ 526 h 905"/>
                <a:gd name="T42" fmla="*/ 237 w 904"/>
                <a:gd name="T43" fmla="*/ 764 h 905"/>
                <a:gd name="T44" fmla="*/ 217 w 904"/>
                <a:gd name="T45" fmla="*/ 741 h 905"/>
                <a:gd name="T46" fmla="*/ 195 w 904"/>
                <a:gd name="T47" fmla="*/ 742 h 905"/>
                <a:gd name="T48" fmla="*/ 288 w 904"/>
                <a:gd name="T49" fmla="*/ 830 h 905"/>
                <a:gd name="T50" fmla="*/ 283 w 904"/>
                <a:gd name="T51" fmla="*/ 801 h 905"/>
                <a:gd name="T52" fmla="*/ 308 w 904"/>
                <a:gd name="T53" fmla="*/ 811 h 905"/>
                <a:gd name="T54" fmla="*/ 316 w 904"/>
                <a:gd name="T55" fmla="*/ 787 h 905"/>
                <a:gd name="T56" fmla="*/ 309 w 904"/>
                <a:gd name="T57" fmla="*/ 843 h 905"/>
                <a:gd name="T58" fmla="*/ 351 w 904"/>
                <a:gd name="T59" fmla="*/ 858 h 905"/>
                <a:gd name="T60" fmla="*/ 420 w 904"/>
                <a:gd name="T61" fmla="*/ 807 h 905"/>
                <a:gd name="T62" fmla="*/ 412 w 904"/>
                <a:gd name="T63" fmla="*/ 875 h 905"/>
                <a:gd name="T64" fmla="*/ 399 w 904"/>
                <a:gd name="T65" fmla="*/ 866 h 905"/>
                <a:gd name="T66" fmla="*/ 429 w 904"/>
                <a:gd name="T67" fmla="*/ 859 h 905"/>
                <a:gd name="T68" fmla="*/ 478 w 904"/>
                <a:gd name="T69" fmla="*/ 857 h 905"/>
                <a:gd name="T70" fmla="*/ 476 w 904"/>
                <a:gd name="T71" fmla="*/ 832 h 905"/>
                <a:gd name="T72" fmla="*/ 528 w 904"/>
                <a:gd name="T73" fmla="*/ 866 h 905"/>
                <a:gd name="T74" fmla="*/ 485 w 904"/>
                <a:gd name="T75" fmla="*/ 851 h 905"/>
                <a:gd name="T76" fmla="*/ 515 w 904"/>
                <a:gd name="T77" fmla="*/ 820 h 905"/>
                <a:gd name="T78" fmla="*/ 598 w 904"/>
                <a:gd name="T79" fmla="*/ 840 h 905"/>
                <a:gd name="T80" fmla="*/ 587 w 904"/>
                <a:gd name="T81" fmla="*/ 835 h 905"/>
                <a:gd name="T82" fmla="*/ 583 w 904"/>
                <a:gd name="T83" fmla="*/ 805 h 905"/>
                <a:gd name="T84" fmla="*/ 599 w 904"/>
                <a:gd name="T85" fmla="*/ 797 h 905"/>
                <a:gd name="T86" fmla="*/ 615 w 904"/>
                <a:gd name="T87" fmla="*/ 825 h 905"/>
                <a:gd name="T88" fmla="*/ 655 w 904"/>
                <a:gd name="T89" fmla="*/ 793 h 905"/>
                <a:gd name="T90" fmla="*/ 653 w 904"/>
                <a:gd name="T91" fmla="*/ 761 h 905"/>
                <a:gd name="T92" fmla="*/ 663 w 904"/>
                <a:gd name="T93" fmla="*/ 752 h 905"/>
                <a:gd name="T94" fmla="*/ 667 w 904"/>
                <a:gd name="T95" fmla="*/ 737 h 905"/>
                <a:gd name="T96" fmla="*/ 675 w 904"/>
                <a:gd name="T97" fmla="*/ 737 h 905"/>
                <a:gd name="T98" fmla="*/ 676 w 904"/>
                <a:gd name="T99" fmla="*/ 722 h 905"/>
                <a:gd name="T100" fmla="*/ 690 w 904"/>
                <a:gd name="T101" fmla="*/ 738 h 905"/>
                <a:gd name="T102" fmla="*/ 665 w 904"/>
                <a:gd name="T103" fmla="*/ 771 h 905"/>
                <a:gd name="T104" fmla="*/ 688 w 904"/>
                <a:gd name="T105" fmla="*/ 807 h 905"/>
                <a:gd name="T106" fmla="*/ 679 w 904"/>
                <a:gd name="T107" fmla="*/ 769 h 905"/>
                <a:gd name="T108" fmla="*/ 705 w 904"/>
                <a:gd name="T109" fmla="*/ 766 h 905"/>
                <a:gd name="T110" fmla="*/ 777 w 904"/>
                <a:gd name="T111" fmla="*/ 296 h 905"/>
                <a:gd name="T112" fmla="*/ 809 w 904"/>
                <a:gd name="T113" fmla="*/ 386 h 905"/>
                <a:gd name="T114" fmla="*/ 842 w 904"/>
                <a:gd name="T115" fmla="*/ 517 h 905"/>
                <a:gd name="T116" fmla="*/ 806 w 904"/>
                <a:gd name="T117" fmla="*/ 478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04" h="905">
                  <a:moveTo>
                    <a:pt x="452" y="0"/>
                  </a:moveTo>
                  <a:cubicBezTo>
                    <a:pt x="202" y="0"/>
                    <a:pt x="0" y="203"/>
                    <a:pt x="0" y="453"/>
                  </a:cubicBezTo>
                  <a:cubicBezTo>
                    <a:pt x="0" y="703"/>
                    <a:pt x="202" y="905"/>
                    <a:pt x="452" y="905"/>
                  </a:cubicBezTo>
                  <a:cubicBezTo>
                    <a:pt x="702" y="905"/>
                    <a:pt x="904" y="703"/>
                    <a:pt x="904" y="453"/>
                  </a:cubicBezTo>
                  <a:cubicBezTo>
                    <a:pt x="904" y="203"/>
                    <a:pt x="702" y="0"/>
                    <a:pt x="452" y="0"/>
                  </a:cubicBezTo>
                  <a:close/>
                  <a:moveTo>
                    <a:pt x="857" y="430"/>
                  </a:moveTo>
                  <a:cubicBezTo>
                    <a:pt x="849" y="431"/>
                    <a:pt x="849" y="431"/>
                    <a:pt x="849" y="431"/>
                  </a:cubicBezTo>
                  <a:cubicBezTo>
                    <a:pt x="845" y="400"/>
                    <a:pt x="845" y="400"/>
                    <a:pt x="845" y="400"/>
                  </a:cubicBezTo>
                  <a:cubicBezTo>
                    <a:pt x="834" y="402"/>
                    <a:pt x="834" y="402"/>
                    <a:pt x="834" y="402"/>
                  </a:cubicBezTo>
                  <a:cubicBezTo>
                    <a:pt x="837" y="430"/>
                    <a:pt x="837" y="430"/>
                    <a:pt x="837" y="430"/>
                  </a:cubicBezTo>
                  <a:cubicBezTo>
                    <a:pt x="828" y="431"/>
                    <a:pt x="828" y="431"/>
                    <a:pt x="828" y="431"/>
                  </a:cubicBezTo>
                  <a:cubicBezTo>
                    <a:pt x="825" y="403"/>
                    <a:pt x="825" y="403"/>
                    <a:pt x="825" y="403"/>
                  </a:cubicBezTo>
                  <a:cubicBezTo>
                    <a:pt x="811" y="404"/>
                    <a:pt x="811" y="404"/>
                    <a:pt x="811" y="404"/>
                  </a:cubicBezTo>
                  <a:cubicBezTo>
                    <a:pt x="815" y="436"/>
                    <a:pt x="815" y="436"/>
                    <a:pt x="815" y="436"/>
                  </a:cubicBezTo>
                  <a:cubicBezTo>
                    <a:pt x="806" y="437"/>
                    <a:pt x="806" y="437"/>
                    <a:pt x="806" y="437"/>
                  </a:cubicBezTo>
                  <a:cubicBezTo>
                    <a:pt x="802" y="394"/>
                    <a:pt x="802" y="394"/>
                    <a:pt x="802" y="394"/>
                  </a:cubicBezTo>
                  <a:cubicBezTo>
                    <a:pt x="853" y="388"/>
                    <a:pt x="853" y="388"/>
                    <a:pt x="853" y="388"/>
                  </a:cubicBezTo>
                  <a:lnTo>
                    <a:pt x="857" y="430"/>
                  </a:lnTo>
                  <a:close/>
                  <a:moveTo>
                    <a:pt x="798" y="241"/>
                  </a:moveTo>
                  <a:cubicBezTo>
                    <a:pt x="801" y="246"/>
                    <a:pt x="803" y="250"/>
                    <a:pt x="804" y="253"/>
                  </a:cubicBezTo>
                  <a:cubicBezTo>
                    <a:pt x="804" y="256"/>
                    <a:pt x="804" y="258"/>
                    <a:pt x="803" y="261"/>
                  </a:cubicBezTo>
                  <a:cubicBezTo>
                    <a:pt x="802" y="264"/>
                    <a:pt x="800" y="266"/>
                    <a:pt x="797" y="267"/>
                  </a:cubicBezTo>
                  <a:cubicBezTo>
                    <a:pt x="794" y="270"/>
                    <a:pt x="791" y="270"/>
                    <a:pt x="787" y="269"/>
                  </a:cubicBezTo>
                  <a:cubicBezTo>
                    <a:pt x="784" y="268"/>
                    <a:pt x="780" y="266"/>
                    <a:pt x="777" y="262"/>
                  </a:cubicBezTo>
                  <a:cubicBezTo>
                    <a:pt x="777" y="265"/>
                    <a:pt x="777" y="267"/>
                    <a:pt x="777" y="270"/>
                  </a:cubicBezTo>
                  <a:cubicBezTo>
                    <a:pt x="776" y="272"/>
                    <a:pt x="775" y="275"/>
                    <a:pt x="773" y="280"/>
                  </a:cubicBezTo>
                  <a:cubicBezTo>
                    <a:pt x="768" y="291"/>
                    <a:pt x="768" y="291"/>
                    <a:pt x="768" y="291"/>
                  </a:cubicBezTo>
                  <a:cubicBezTo>
                    <a:pt x="761" y="279"/>
                    <a:pt x="761" y="279"/>
                    <a:pt x="761" y="279"/>
                  </a:cubicBezTo>
                  <a:cubicBezTo>
                    <a:pt x="766" y="266"/>
                    <a:pt x="766" y="266"/>
                    <a:pt x="766" y="266"/>
                  </a:cubicBezTo>
                  <a:cubicBezTo>
                    <a:pt x="768" y="262"/>
                    <a:pt x="769" y="259"/>
                    <a:pt x="769" y="257"/>
                  </a:cubicBezTo>
                  <a:cubicBezTo>
                    <a:pt x="770" y="256"/>
                    <a:pt x="770" y="254"/>
                    <a:pt x="770" y="253"/>
                  </a:cubicBezTo>
                  <a:cubicBezTo>
                    <a:pt x="769" y="252"/>
                    <a:pt x="768" y="250"/>
                    <a:pt x="767" y="248"/>
                  </a:cubicBezTo>
                  <a:cubicBezTo>
                    <a:pt x="766" y="246"/>
                    <a:pt x="766" y="246"/>
                    <a:pt x="766" y="246"/>
                  </a:cubicBezTo>
                  <a:cubicBezTo>
                    <a:pt x="747" y="257"/>
                    <a:pt x="747" y="257"/>
                    <a:pt x="747" y="257"/>
                  </a:cubicBezTo>
                  <a:cubicBezTo>
                    <a:pt x="741" y="247"/>
                    <a:pt x="741" y="247"/>
                    <a:pt x="741" y="247"/>
                  </a:cubicBezTo>
                  <a:cubicBezTo>
                    <a:pt x="785" y="220"/>
                    <a:pt x="785" y="220"/>
                    <a:pt x="785" y="220"/>
                  </a:cubicBezTo>
                  <a:lnTo>
                    <a:pt x="798" y="241"/>
                  </a:lnTo>
                  <a:close/>
                  <a:moveTo>
                    <a:pt x="750" y="176"/>
                  </a:moveTo>
                  <a:cubicBezTo>
                    <a:pt x="778" y="210"/>
                    <a:pt x="778" y="210"/>
                    <a:pt x="778" y="210"/>
                  </a:cubicBezTo>
                  <a:cubicBezTo>
                    <a:pt x="771" y="216"/>
                    <a:pt x="771" y="216"/>
                    <a:pt x="771" y="216"/>
                  </a:cubicBezTo>
                  <a:cubicBezTo>
                    <a:pt x="761" y="203"/>
                    <a:pt x="761" y="203"/>
                    <a:pt x="761" y="203"/>
                  </a:cubicBezTo>
                  <a:cubicBezTo>
                    <a:pt x="728" y="230"/>
                    <a:pt x="728" y="230"/>
                    <a:pt x="728" y="230"/>
                  </a:cubicBezTo>
                  <a:cubicBezTo>
                    <a:pt x="720" y="222"/>
                    <a:pt x="720" y="222"/>
                    <a:pt x="720" y="222"/>
                  </a:cubicBezTo>
                  <a:cubicBezTo>
                    <a:pt x="754" y="194"/>
                    <a:pt x="754" y="194"/>
                    <a:pt x="754" y="194"/>
                  </a:cubicBezTo>
                  <a:cubicBezTo>
                    <a:pt x="743" y="181"/>
                    <a:pt x="743" y="181"/>
                    <a:pt x="743" y="181"/>
                  </a:cubicBezTo>
                  <a:lnTo>
                    <a:pt x="750" y="176"/>
                  </a:lnTo>
                  <a:close/>
                  <a:moveTo>
                    <a:pt x="742" y="168"/>
                  </a:moveTo>
                  <a:cubicBezTo>
                    <a:pt x="736" y="174"/>
                    <a:pt x="736" y="174"/>
                    <a:pt x="736" y="174"/>
                  </a:cubicBezTo>
                  <a:cubicBezTo>
                    <a:pt x="713" y="153"/>
                    <a:pt x="713" y="153"/>
                    <a:pt x="713" y="153"/>
                  </a:cubicBezTo>
                  <a:cubicBezTo>
                    <a:pt x="706" y="162"/>
                    <a:pt x="706" y="162"/>
                    <a:pt x="706" y="162"/>
                  </a:cubicBezTo>
                  <a:cubicBezTo>
                    <a:pt x="726" y="181"/>
                    <a:pt x="726" y="181"/>
                    <a:pt x="726" y="181"/>
                  </a:cubicBezTo>
                  <a:cubicBezTo>
                    <a:pt x="721" y="187"/>
                    <a:pt x="721" y="187"/>
                    <a:pt x="721" y="187"/>
                  </a:cubicBezTo>
                  <a:cubicBezTo>
                    <a:pt x="700" y="168"/>
                    <a:pt x="700" y="168"/>
                    <a:pt x="700" y="168"/>
                  </a:cubicBezTo>
                  <a:cubicBezTo>
                    <a:pt x="690" y="178"/>
                    <a:pt x="690" y="178"/>
                    <a:pt x="690" y="178"/>
                  </a:cubicBezTo>
                  <a:cubicBezTo>
                    <a:pt x="713" y="200"/>
                    <a:pt x="713" y="200"/>
                    <a:pt x="713" y="200"/>
                  </a:cubicBezTo>
                  <a:cubicBezTo>
                    <a:pt x="708" y="206"/>
                    <a:pt x="708" y="206"/>
                    <a:pt x="708" y="206"/>
                  </a:cubicBezTo>
                  <a:cubicBezTo>
                    <a:pt x="676" y="177"/>
                    <a:pt x="676" y="177"/>
                    <a:pt x="676" y="177"/>
                  </a:cubicBezTo>
                  <a:cubicBezTo>
                    <a:pt x="711" y="139"/>
                    <a:pt x="711" y="139"/>
                    <a:pt x="711" y="139"/>
                  </a:cubicBezTo>
                  <a:lnTo>
                    <a:pt x="742" y="168"/>
                  </a:lnTo>
                  <a:close/>
                  <a:moveTo>
                    <a:pt x="664" y="106"/>
                  </a:moveTo>
                  <a:cubicBezTo>
                    <a:pt x="679" y="116"/>
                    <a:pt x="679" y="116"/>
                    <a:pt x="679" y="116"/>
                  </a:cubicBezTo>
                  <a:cubicBezTo>
                    <a:pt x="685" y="120"/>
                    <a:pt x="689" y="123"/>
                    <a:pt x="690" y="124"/>
                  </a:cubicBezTo>
                  <a:cubicBezTo>
                    <a:pt x="692" y="127"/>
                    <a:pt x="693" y="130"/>
                    <a:pt x="694" y="133"/>
                  </a:cubicBezTo>
                  <a:cubicBezTo>
                    <a:pt x="694" y="137"/>
                    <a:pt x="693" y="140"/>
                    <a:pt x="691" y="143"/>
                  </a:cubicBezTo>
                  <a:cubicBezTo>
                    <a:pt x="689" y="146"/>
                    <a:pt x="687" y="148"/>
                    <a:pt x="685" y="149"/>
                  </a:cubicBezTo>
                  <a:cubicBezTo>
                    <a:pt x="682" y="150"/>
                    <a:pt x="680" y="150"/>
                    <a:pt x="678" y="150"/>
                  </a:cubicBezTo>
                  <a:cubicBezTo>
                    <a:pt x="676" y="150"/>
                    <a:pt x="673" y="150"/>
                    <a:pt x="672" y="149"/>
                  </a:cubicBezTo>
                  <a:cubicBezTo>
                    <a:pt x="669" y="148"/>
                    <a:pt x="666" y="146"/>
                    <a:pt x="661" y="143"/>
                  </a:cubicBezTo>
                  <a:cubicBezTo>
                    <a:pt x="655" y="138"/>
                    <a:pt x="655" y="138"/>
                    <a:pt x="655" y="138"/>
                  </a:cubicBezTo>
                  <a:cubicBezTo>
                    <a:pt x="644" y="154"/>
                    <a:pt x="644" y="154"/>
                    <a:pt x="644" y="154"/>
                  </a:cubicBezTo>
                  <a:cubicBezTo>
                    <a:pt x="635" y="148"/>
                    <a:pt x="635" y="148"/>
                    <a:pt x="635" y="148"/>
                  </a:cubicBezTo>
                  <a:lnTo>
                    <a:pt x="664" y="106"/>
                  </a:lnTo>
                  <a:close/>
                  <a:moveTo>
                    <a:pt x="631" y="87"/>
                  </a:moveTo>
                  <a:cubicBezTo>
                    <a:pt x="628" y="95"/>
                    <a:pt x="628" y="95"/>
                    <a:pt x="628" y="95"/>
                  </a:cubicBezTo>
                  <a:cubicBezTo>
                    <a:pt x="603" y="84"/>
                    <a:pt x="603" y="84"/>
                    <a:pt x="603" y="84"/>
                  </a:cubicBezTo>
                  <a:cubicBezTo>
                    <a:pt x="598" y="95"/>
                    <a:pt x="598" y="95"/>
                    <a:pt x="598" y="95"/>
                  </a:cubicBezTo>
                  <a:cubicBezTo>
                    <a:pt x="620" y="105"/>
                    <a:pt x="620" y="105"/>
                    <a:pt x="620" y="105"/>
                  </a:cubicBezTo>
                  <a:cubicBezTo>
                    <a:pt x="616" y="113"/>
                    <a:pt x="616" y="113"/>
                    <a:pt x="616" y="113"/>
                  </a:cubicBezTo>
                  <a:cubicBezTo>
                    <a:pt x="594" y="103"/>
                    <a:pt x="594" y="103"/>
                    <a:pt x="594" y="103"/>
                  </a:cubicBezTo>
                  <a:cubicBezTo>
                    <a:pt x="585" y="124"/>
                    <a:pt x="585" y="124"/>
                    <a:pt x="585" y="124"/>
                  </a:cubicBezTo>
                  <a:cubicBezTo>
                    <a:pt x="575" y="119"/>
                    <a:pt x="575" y="119"/>
                    <a:pt x="575" y="119"/>
                  </a:cubicBezTo>
                  <a:cubicBezTo>
                    <a:pt x="596" y="72"/>
                    <a:pt x="596" y="72"/>
                    <a:pt x="596" y="72"/>
                  </a:cubicBezTo>
                  <a:lnTo>
                    <a:pt x="631" y="87"/>
                  </a:lnTo>
                  <a:close/>
                  <a:moveTo>
                    <a:pt x="523" y="77"/>
                  </a:moveTo>
                  <a:cubicBezTo>
                    <a:pt x="524" y="72"/>
                    <a:pt x="526" y="68"/>
                    <a:pt x="529" y="65"/>
                  </a:cubicBezTo>
                  <a:cubicBezTo>
                    <a:pt x="531" y="63"/>
                    <a:pt x="533" y="61"/>
                    <a:pt x="536" y="60"/>
                  </a:cubicBezTo>
                  <a:cubicBezTo>
                    <a:pt x="538" y="58"/>
                    <a:pt x="541" y="57"/>
                    <a:pt x="544" y="57"/>
                  </a:cubicBezTo>
                  <a:cubicBezTo>
                    <a:pt x="548" y="57"/>
                    <a:pt x="552" y="57"/>
                    <a:pt x="556" y="58"/>
                  </a:cubicBezTo>
                  <a:cubicBezTo>
                    <a:pt x="564" y="60"/>
                    <a:pt x="570" y="64"/>
                    <a:pt x="574" y="70"/>
                  </a:cubicBezTo>
                  <a:cubicBezTo>
                    <a:pt x="578" y="76"/>
                    <a:pt x="578" y="83"/>
                    <a:pt x="576" y="91"/>
                  </a:cubicBezTo>
                  <a:cubicBezTo>
                    <a:pt x="574" y="99"/>
                    <a:pt x="570" y="105"/>
                    <a:pt x="564" y="108"/>
                  </a:cubicBezTo>
                  <a:cubicBezTo>
                    <a:pt x="558" y="112"/>
                    <a:pt x="551" y="112"/>
                    <a:pt x="542" y="110"/>
                  </a:cubicBezTo>
                  <a:cubicBezTo>
                    <a:pt x="534" y="108"/>
                    <a:pt x="528" y="104"/>
                    <a:pt x="525" y="98"/>
                  </a:cubicBezTo>
                  <a:cubicBezTo>
                    <a:pt x="521" y="92"/>
                    <a:pt x="521" y="85"/>
                    <a:pt x="523" y="77"/>
                  </a:cubicBezTo>
                  <a:close/>
                  <a:moveTo>
                    <a:pt x="460" y="45"/>
                  </a:moveTo>
                  <a:cubicBezTo>
                    <a:pt x="472" y="66"/>
                    <a:pt x="472" y="66"/>
                    <a:pt x="472" y="66"/>
                  </a:cubicBezTo>
                  <a:cubicBezTo>
                    <a:pt x="486" y="46"/>
                    <a:pt x="486" y="46"/>
                    <a:pt x="486" y="46"/>
                  </a:cubicBezTo>
                  <a:cubicBezTo>
                    <a:pt x="499" y="47"/>
                    <a:pt x="499" y="47"/>
                    <a:pt x="499" y="47"/>
                  </a:cubicBezTo>
                  <a:cubicBezTo>
                    <a:pt x="477" y="76"/>
                    <a:pt x="477" y="76"/>
                    <a:pt x="477" y="76"/>
                  </a:cubicBezTo>
                  <a:cubicBezTo>
                    <a:pt x="475" y="97"/>
                    <a:pt x="475" y="97"/>
                    <a:pt x="475" y="97"/>
                  </a:cubicBezTo>
                  <a:cubicBezTo>
                    <a:pt x="464" y="97"/>
                    <a:pt x="464" y="97"/>
                    <a:pt x="464" y="97"/>
                  </a:cubicBezTo>
                  <a:cubicBezTo>
                    <a:pt x="465" y="75"/>
                    <a:pt x="465" y="75"/>
                    <a:pt x="465" y="75"/>
                  </a:cubicBezTo>
                  <a:cubicBezTo>
                    <a:pt x="446" y="44"/>
                    <a:pt x="446" y="44"/>
                    <a:pt x="446" y="44"/>
                  </a:cubicBezTo>
                  <a:lnTo>
                    <a:pt x="460" y="45"/>
                  </a:lnTo>
                  <a:close/>
                  <a:moveTo>
                    <a:pt x="440" y="44"/>
                  </a:moveTo>
                  <a:cubicBezTo>
                    <a:pt x="441" y="53"/>
                    <a:pt x="441" y="53"/>
                    <a:pt x="441" y="53"/>
                  </a:cubicBezTo>
                  <a:cubicBezTo>
                    <a:pt x="424" y="54"/>
                    <a:pt x="424" y="54"/>
                    <a:pt x="424" y="54"/>
                  </a:cubicBezTo>
                  <a:cubicBezTo>
                    <a:pt x="427" y="97"/>
                    <a:pt x="427" y="97"/>
                    <a:pt x="427" y="97"/>
                  </a:cubicBezTo>
                  <a:cubicBezTo>
                    <a:pt x="416" y="98"/>
                    <a:pt x="416" y="98"/>
                    <a:pt x="416" y="98"/>
                  </a:cubicBezTo>
                  <a:cubicBezTo>
                    <a:pt x="413" y="55"/>
                    <a:pt x="413" y="55"/>
                    <a:pt x="413" y="55"/>
                  </a:cubicBezTo>
                  <a:cubicBezTo>
                    <a:pt x="396" y="57"/>
                    <a:pt x="396" y="57"/>
                    <a:pt x="396" y="57"/>
                  </a:cubicBezTo>
                  <a:cubicBezTo>
                    <a:pt x="395" y="48"/>
                    <a:pt x="395" y="48"/>
                    <a:pt x="395" y="48"/>
                  </a:cubicBezTo>
                  <a:lnTo>
                    <a:pt x="440" y="44"/>
                  </a:lnTo>
                  <a:close/>
                  <a:moveTo>
                    <a:pt x="386" y="50"/>
                  </a:moveTo>
                  <a:cubicBezTo>
                    <a:pt x="394" y="101"/>
                    <a:pt x="394" y="101"/>
                    <a:pt x="394" y="101"/>
                  </a:cubicBezTo>
                  <a:cubicBezTo>
                    <a:pt x="383" y="103"/>
                    <a:pt x="383" y="103"/>
                    <a:pt x="383" y="103"/>
                  </a:cubicBezTo>
                  <a:cubicBezTo>
                    <a:pt x="374" y="52"/>
                    <a:pt x="374" y="52"/>
                    <a:pt x="374" y="52"/>
                  </a:cubicBezTo>
                  <a:lnTo>
                    <a:pt x="386" y="50"/>
                  </a:lnTo>
                  <a:close/>
                  <a:moveTo>
                    <a:pt x="324" y="71"/>
                  </a:moveTo>
                  <a:cubicBezTo>
                    <a:pt x="325" y="68"/>
                    <a:pt x="327" y="66"/>
                    <a:pt x="329" y="64"/>
                  </a:cubicBezTo>
                  <a:cubicBezTo>
                    <a:pt x="332" y="62"/>
                    <a:pt x="335" y="60"/>
                    <a:pt x="339" y="59"/>
                  </a:cubicBezTo>
                  <a:cubicBezTo>
                    <a:pt x="346" y="57"/>
                    <a:pt x="352" y="57"/>
                    <a:pt x="356" y="59"/>
                  </a:cubicBezTo>
                  <a:cubicBezTo>
                    <a:pt x="360" y="61"/>
                    <a:pt x="363" y="64"/>
                    <a:pt x="365" y="68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353" y="69"/>
                    <a:pt x="351" y="68"/>
                    <a:pt x="349" y="67"/>
                  </a:cubicBezTo>
                  <a:cubicBezTo>
                    <a:pt x="347" y="66"/>
                    <a:pt x="345" y="66"/>
                    <a:pt x="342" y="67"/>
                  </a:cubicBezTo>
                  <a:cubicBezTo>
                    <a:pt x="338" y="68"/>
                    <a:pt x="336" y="69"/>
                    <a:pt x="335" y="71"/>
                  </a:cubicBezTo>
                  <a:cubicBezTo>
                    <a:pt x="334" y="72"/>
                    <a:pt x="333" y="73"/>
                    <a:pt x="334" y="75"/>
                  </a:cubicBezTo>
                  <a:cubicBezTo>
                    <a:pt x="334" y="76"/>
                    <a:pt x="335" y="77"/>
                    <a:pt x="336" y="77"/>
                  </a:cubicBezTo>
                  <a:cubicBezTo>
                    <a:pt x="338" y="78"/>
                    <a:pt x="342" y="78"/>
                    <a:pt x="347" y="78"/>
                  </a:cubicBezTo>
                  <a:cubicBezTo>
                    <a:pt x="353" y="78"/>
                    <a:pt x="357" y="78"/>
                    <a:pt x="360" y="78"/>
                  </a:cubicBezTo>
                  <a:cubicBezTo>
                    <a:pt x="363" y="79"/>
                    <a:pt x="366" y="80"/>
                    <a:pt x="368" y="82"/>
                  </a:cubicBezTo>
                  <a:cubicBezTo>
                    <a:pt x="370" y="83"/>
                    <a:pt x="371" y="86"/>
                    <a:pt x="372" y="89"/>
                  </a:cubicBezTo>
                  <a:cubicBezTo>
                    <a:pt x="373" y="92"/>
                    <a:pt x="373" y="95"/>
                    <a:pt x="372" y="98"/>
                  </a:cubicBezTo>
                  <a:cubicBezTo>
                    <a:pt x="370" y="101"/>
                    <a:pt x="369" y="103"/>
                    <a:pt x="366" y="105"/>
                  </a:cubicBezTo>
                  <a:cubicBezTo>
                    <a:pt x="363" y="107"/>
                    <a:pt x="359" y="109"/>
                    <a:pt x="354" y="110"/>
                  </a:cubicBezTo>
                  <a:cubicBezTo>
                    <a:pt x="347" y="112"/>
                    <a:pt x="342" y="112"/>
                    <a:pt x="337" y="111"/>
                  </a:cubicBezTo>
                  <a:cubicBezTo>
                    <a:pt x="333" y="109"/>
                    <a:pt x="329" y="105"/>
                    <a:pt x="327" y="100"/>
                  </a:cubicBezTo>
                  <a:cubicBezTo>
                    <a:pt x="337" y="96"/>
                    <a:pt x="337" y="96"/>
                    <a:pt x="337" y="96"/>
                  </a:cubicBezTo>
                  <a:cubicBezTo>
                    <a:pt x="339" y="99"/>
                    <a:pt x="341" y="101"/>
                    <a:pt x="343" y="102"/>
                  </a:cubicBezTo>
                  <a:cubicBezTo>
                    <a:pt x="346" y="103"/>
                    <a:pt x="349" y="103"/>
                    <a:pt x="352" y="102"/>
                  </a:cubicBezTo>
                  <a:cubicBezTo>
                    <a:pt x="356" y="101"/>
                    <a:pt x="358" y="99"/>
                    <a:pt x="360" y="98"/>
                  </a:cubicBezTo>
                  <a:cubicBezTo>
                    <a:pt x="361" y="96"/>
                    <a:pt x="361" y="94"/>
                    <a:pt x="361" y="92"/>
                  </a:cubicBezTo>
                  <a:cubicBezTo>
                    <a:pt x="361" y="91"/>
                    <a:pt x="360" y="90"/>
                    <a:pt x="359" y="89"/>
                  </a:cubicBezTo>
                  <a:cubicBezTo>
                    <a:pt x="358" y="89"/>
                    <a:pt x="356" y="89"/>
                    <a:pt x="354" y="88"/>
                  </a:cubicBezTo>
                  <a:cubicBezTo>
                    <a:pt x="353" y="88"/>
                    <a:pt x="350" y="88"/>
                    <a:pt x="345" y="89"/>
                  </a:cubicBezTo>
                  <a:cubicBezTo>
                    <a:pt x="339" y="89"/>
                    <a:pt x="334" y="88"/>
                    <a:pt x="331" y="87"/>
                  </a:cubicBezTo>
                  <a:cubicBezTo>
                    <a:pt x="327" y="85"/>
                    <a:pt x="324" y="82"/>
                    <a:pt x="323" y="78"/>
                  </a:cubicBezTo>
                  <a:cubicBezTo>
                    <a:pt x="323" y="76"/>
                    <a:pt x="323" y="73"/>
                    <a:pt x="324" y="71"/>
                  </a:cubicBezTo>
                  <a:close/>
                  <a:moveTo>
                    <a:pt x="285" y="79"/>
                  </a:moveTo>
                  <a:cubicBezTo>
                    <a:pt x="291" y="77"/>
                    <a:pt x="295" y="75"/>
                    <a:pt x="298" y="75"/>
                  </a:cubicBezTo>
                  <a:cubicBezTo>
                    <a:pt x="301" y="75"/>
                    <a:pt x="304" y="76"/>
                    <a:pt x="306" y="77"/>
                  </a:cubicBezTo>
                  <a:cubicBezTo>
                    <a:pt x="308" y="79"/>
                    <a:pt x="310" y="81"/>
                    <a:pt x="312" y="83"/>
                  </a:cubicBezTo>
                  <a:cubicBezTo>
                    <a:pt x="313" y="87"/>
                    <a:pt x="313" y="90"/>
                    <a:pt x="312" y="94"/>
                  </a:cubicBezTo>
                  <a:cubicBezTo>
                    <a:pt x="311" y="97"/>
                    <a:pt x="308" y="100"/>
                    <a:pt x="304" y="103"/>
                  </a:cubicBezTo>
                  <a:cubicBezTo>
                    <a:pt x="306" y="103"/>
                    <a:pt x="309" y="103"/>
                    <a:pt x="311" y="104"/>
                  </a:cubicBezTo>
                  <a:cubicBezTo>
                    <a:pt x="313" y="105"/>
                    <a:pt x="316" y="107"/>
                    <a:pt x="320" y="109"/>
                  </a:cubicBezTo>
                  <a:cubicBezTo>
                    <a:pt x="331" y="116"/>
                    <a:pt x="331" y="116"/>
                    <a:pt x="331" y="116"/>
                  </a:cubicBezTo>
                  <a:cubicBezTo>
                    <a:pt x="318" y="121"/>
                    <a:pt x="318" y="121"/>
                    <a:pt x="318" y="121"/>
                  </a:cubicBezTo>
                  <a:cubicBezTo>
                    <a:pt x="306" y="114"/>
                    <a:pt x="306" y="114"/>
                    <a:pt x="306" y="114"/>
                  </a:cubicBezTo>
                  <a:cubicBezTo>
                    <a:pt x="302" y="112"/>
                    <a:pt x="299" y="110"/>
                    <a:pt x="297" y="110"/>
                  </a:cubicBezTo>
                  <a:cubicBezTo>
                    <a:pt x="296" y="109"/>
                    <a:pt x="295" y="109"/>
                    <a:pt x="293" y="109"/>
                  </a:cubicBezTo>
                  <a:cubicBezTo>
                    <a:pt x="292" y="109"/>
                    <a:pt x="290" y="110"/>
                    <a:pt x="288" y="111"/>
                  </a:cubicBezTo>
                  <a:cubicBezTo>
                    <a:pt x="286" y="112"/>
                    <a:pt x="286" y="112"/>
                    <a:pt x="286" y="112"/>
                  </a:cubicBezTo>
                  <a:cubicBezTo>
                    <a:pt x="295" y="132"/>
                    <a:pt x="295" y="132"/>
                    <a:pt x="295" y="132"/>
                  </a:cubicBezTo>
                  <a:cubicBezTo>
                    <a:pt x="284" y="136"/>
                    <a:pt x="284" y="136"/>
                    <a:pt x="284" y="136"/>
                  </a:cubicBezTo>
                  <a:cubicBezTo>
                    <a:pt x="263" y="89"/>
                    <a:pt x="263" y="89"/>
                    <a:pt x="263" y="89"/>
                  </a:cubicBezTo>
                  <a:lnTo>
                    <a:pt x="285" y="79"/>
                  </a:lnTo>
                  <a:close/>
                  <a:moveTo>
                    <a:pt x="249" y="97"/>
                  </a:moveTo>
                  <a:cubicBezTo>
                    <a:pt x="254" y="104"/>
                    <a:pt x="254" y="104"/>
                    <a:pt x="254" y="104"/>
                  </a:cubicBezTo>
                  <a:cubicBezTo>
                    <a:pt x="228" y="120"/>
                    <a:pt x="228" y="120"/>
                    <a:pt x="228" y="120"/>
                  </a:cubicBezTo>
                  <a:cubicBezTo>
                    <a:pt x="234" y="130"/>
                    <a:pt x="234" y="130"/>
                    <a:pt x="234" y="130"/>
                  </a:cubicBezTo>
                  <a:cubicBezTo>
                    <a:pt x="258" y="115"/>
                    <a:pt x="258" y="115"/>
                    <a:pt x="258" y="115"/>
                  </a:cubicBezTo>
                  <a:cubicBezTo>
                    <a:pt x="263" y="122"/>
                    <a:pt x="263" y="122"/>
                    <a:pt x="263" y="122"/>
                  </a:cubicBezTo>
                  <a:cubicBezTo>
                    <a:pt x="239" y="137"/>
                    <a:pt x="239" y="137"/>
                    <a:pt x="239" y="137"/>
                  </a:cubicBezTo>
                  <a:cubicBezTo>
                    <a:pt x="246" y="149"/>
                    <a:pt x="246" y="149"/>
                    <a:pt x="246" y="149"/>
                  </a:cubicBezTo>
                  <a:cubicBezTo>
                    <a:pt x="273" y="132"/>
                    <a:pt x="273" y="132"/>
                    <a:pt x="273" y="132"/>
                  </a:cubicBezTo>
                  <a:cubicBezTo>
                    <a:pt x="278" y="140"/>
                    <a:pt x="278" y="140"/>
                    <a:pt x="278" y="140"/>
                  </a:cubicBezTo>
                  <a:cubicBezTo>
                    <a:pt x="241" y="163"/>
                    <a:pt x="241" y="163"/>
                    <a:pt x="241" y="163"/>
                  </a:cubicBezTo>
                  <a:cubicBezTo>
                    <a:pt x="214" y="119"/>
                    <a:pt x="214" y="119"/>
                    <a:pt x="214" y="119"/>
                  </a:cubicBezTo>
                  <a:lnTo>
                    <a:pt x="249" y="97"/>
                  </a:lnTo>
                  <a:close/>
                  <a:moveTo>
                    <a:pt x="174" y="151"/>
                  </a:moveTo>
                  <a:cubicBezTo>
                    <a:pt x="210" y="171"/>
                    <a:pt x="210" y="171"/>
                    <a:pt x="210" y="171"/>
                  </a:cubicBezTo>
                  <a:cubicBezTo>
                    <a:pt x="196" y="133"/>
                    <a:pt x="196" y="133"/>
                    <a:pt x="196" y="133"/>
                  </a:cubicBezTo>
                  <a:cubicBezTo>
                    <a:pt x="205" y="125"/>
                    <a:pt x="205" y="125"/>
                    <a:pt x="205" y="125"/>
                  </a:cubicBezTo>
                  <a:cubicBezTo>
                    <a:pt x="223" y="178"/>
                    <a:pt x="223" y="178"/>
                    <a:pt x="223" y="178"/>
                  </a:cubicBezTo>
                  <a:cubicBezTo>
                    <a:pt x="213" y="186"/>
                    <a:pt x="213" y="186"/>
                    <a:pt x="213" y="186"/>
                  </a:cubicBezTo>
                  <a:cubicBezTo>
                    <a:pt x="165" y="159"/>
                    <a:pt x="165" y="159"/>
                    <a:pt x="165" y="159"/>
                  </a:cubicBezTo>
                  <a:lnTo>
                    <a:pt x="174" y="151"/>
                  </a:lnTo>
                  <a:close/>
                  <a:moveTo>
                    <a:pt x="159" y="166"/>
                  </a:moveTo>
                  <a:cubicBezTo>
                    <a:pt x="197" y="201"/>
                    <a:pt x="197" y="201"/>
                    <a:pt x="197" y="201"/>
                  </a:cubicBezTo>
                  <a:cubicBezTo>
                    <a:pt x="189" y="210"/>
                    <a:pt x="189" y="210"/>
                    <a:pt x="189" y="210"/>
                  </a:cubicBezTo>
                  <a:cubicBezTo>
                    <a:pt x="151" y="174"/>
                    <a:pt x="151" y="174"/>
                    <a:pt x="151" y="174"/>
                  </a:cubicBezTo>
                  <a:lnTo>
                    <a:pt x="159" y="166"/>
                  </a:lnTo>
                  <a:close/>
                  <a:moveTo>
                    <a:pt x="120" y="211"/>
                  </a:moveTo>
                  <a:cubicBezTo>
                    <a:pt x="162" y="214"/>
                    <a:pt x="162" y="214"/>
                    <a:pt x="162" y="214"/>
                  </a:cubicBezTo>
                  <a:cubicBezTo>
                    <a:pt x="134" y="193"/>
                    <a:pt x="134" y="193"/>
                    <a:pt x="134" y="193"/>
                  </a:cubicBezTo>
                  <a:cubicBezTo>
                    <a:pt x="141" y="185"/>
                    <a:pt x="141" y="185"/>
                    <a:pt x="141" y="185"/>
                  </a:cubicBezTo>
                  <a:cubicBezTo>
                    <a:pt x="182" y="216"/>
                    <a:pt x="182" y="216"/>
                    <a:pt x="182" y="216"/>
                  </a:cubicBezTo>
                  <a:cubicBezTo>
                    <a:pt x="175" y="225"/>
                    <a:pt x="175" y="225"/>
                    <a:pt x="175" y="225"/>
                  </a:cubicBezTo>
                  <a:cubicBezTo>
                    <a:pt x="134" y="223"/>
                    <a:pt x="134" y="223"/>
                    <a:pt x="134" y="223"/>
                  </a:cubicBezTo>
                  <a:cubicBezTo>
                    <a:pt x="160" y="244"/>
                    <a:pt x="160" y="244"/>
                    <a:pt x="160" y="244"/>
                  </a:cubicBezTo>
                  <a:cubicBezTo>
                    <a:pt x="154" y="252"/>
                    <a:pt x="154" y="252"/>
                    <a:pt x="154" y="252"/>
                  </a:cubicBezTo>
                  <a:cubicBezTo>
                    <a:pt x="113" y="220"/>
                    <a:pt x="113" y="220"/>
                    <a:pt x="113" y="220"/>
                  </a:cubicBezTo>
                  <a:lnTo>
                    <a:pt x="120" y="211"/>
                  </a:lnTo>
                  <a:close/>
                  <a:moveTo>
                    <a:pt x="87" y="264"/>
                  </a:moveTo>
                  <a:cubicBezTo>
                    <a:pt x="112" y="278"/>
                    <a:pt x="112" y="278"/>
                    <a:pt x="112" y="278"/>
                  </a:cubicBezTo>
                  <a:cubicBezTo>
                    <a:pt x="116" y="280"/>
                    <a:pt x="118" y="281"/>
                    <a:pt x="120" y="282"/>
                  </a:cubicBezTo>
                  <a:cubicBezTo>
                    <a:pt x="122" y="282"/>
                    <a:pt x="124" y="282"/>
                    <a:pt x="126" y="281"/>
                  </a:cubicBezTo>
                  <a:cubicBezTo>
                    <a:pt x="128" y="280"/>
                    <a:pt x="130" y="278"/>
                    <a:pt x="131" y="275"/>
                  </a:cubicBezTo>
                  <a:cubicBezTo>
                    <a:pt x="133" y="273"/>
                    <a:pt x="133" y="270"/>
                    <a:pt x="133" y="268"/>
                  </a:cubicBezTo>
                  <a:cubicBezTo>
                    <a:pt x="133" y="266"/>
                    <a:pt x="132" y="264"/>
                    <a:pt x="131" y="263"/>
                  </a:cubicBezTo>
                  <a:cubicBezTo>
                    <a:pt x="129" y="262"/>
                    <a:pt x="127" y="260"/>
                    <a:pt x="123" y="258"/>
                  </a:cubicBezTo>
                  <a:cubicBezTo>
                    <a:pt x="98" y="244"/>
                    <a:pt x="98" y="244"/>
                    <a:pt x="98" y="244"/>
                  </a:cubicBezTo>
                  <a:cubicBezTo>
                    <a:pt x="104" y="234"/>
                    <a:pt x="104" y="234"/>
                    <a:pt x="104" y="234"/>
                  </a:cubicBezTo>
                  <a:cubicBezTo>
                    <a:pt x="127" y="248"/>
                    <a:pt x="127" y="248"/>
                    <a:pt x="127" y="248"/>
                  </a:cubicBezTo>
                  <a:cubicBezTo>
                    <a:pt x="133" y="251"/>
                    <a:pt x="137" y="253"/>
                    <a:pt x="138" y="255"/>
                  </a:cubicBezTo>
                  <a:cubicBezTo>
                    <a:pt x="140" y="257"/>
                    <a:pt x="142" y="259"/>
                    <a:pt x="142" y="261"/>
                  </a:cubicBezTo>
                  <a:cubicBezTo>
                    <a:pt x="143" y="263"/>
                    <a:pt x="143" y="266"/>
                    <a:pt x="143" y="269"/>
                  </a:cubicBezTo>
                  <a:cubicBezTo>
                    <a:pt x="142" y="272"/>
                    <a:pt x="141" y="275"/>
                    <a:pt x="139" y="279"/>
                  </a:cubicBezTo>
                  <a:cubicBezTo>
                    <a:pt x="136" y="284"/>
                    <a:pt x="134" y="287"/>
                    <a:pt x="131" y="289"/>
                  </a:cubicBezTo>
                  <a:cubicBezTo>
                    <a:pt x="129" y="291"/>
                    <a:pt x="127" y="292"/>
                    <a:pt x="124" y="293"/>
                  </a:cubicBezTo>
                  <a:cubicBezTo>
                    <a:pt x="122" y="293"/>
                    <a:pt x="120" y="293"/>
                    <a:pt x="118" y="293"/>
                  </a:cubicBezTo>
                  <a:cubicBezTo>
                    <a:pt x="115" y="292"/>
                    <a:pt x="111" y="290"/>
                    <a:pt x="106" y="287"/>
                  </a:cubicBezTo>
                  <a:cubicBezTo>
                    <a:pt x="82" y="274"/>
                    <a:pt x="82" y="274"/>
                    <a:pt x="82" y="274"/>
                  </a:cubicBezTo>
                  <a:lnTo>
                    <a:pt x="87" y="264"/>
                  </a:lnTo>
                  <a:close/>
                  <a:moveTo>
                    <a:pt x="44" y="402"/>
                  </a:moveTo>
                  <a:cubicBezTo>
                    <a:pt x="82" y="384"/>
                    <a:pt x="82" y="384"/>
                    <a:pt x="82" y="384"/>
                  </a:cubicBezTo>
                  <a:cubicBezTo>
                    <a:pt x="47" y="379"/>
                    <a:pt x="47" y="379"/>
                    <a:pt x="47" y="379"/>
                  </a:cubicBezTo>
                  <a:cubicBezTo>
                    <a:pt x="49" y="368"/>
                    <a:pt x="49" y="368"/>
                    <a:pt x="49" y="368"/>
                  </a:cubicBezTo>
                  <a:cubicBezTo>
                    <a:pt x="100" y="376"/>
                    <a:pt x="100" y="376"/>
                    <a:pt x="100" y="376"/>
                  </a:cubicBezTo>
                  <a:cubicBezTo>
                    <a:pt x="98" y="388"/>
                    <a:pt x="98" y="388"/>
                    <a:pt x="98" y="388"/>
                  </a:cubicBezTo>
                  <a:cubicBezTo>
                    <a:pt x="61" y="405"/>
                    <a:pt x="61" y="405"/>
                    <a:pt x="61" y="405"/>
                  </a:cubicBezTo>
                  <a:cubicBezTo>
                    <a:pt x="95" y="411"/>
                    <a:pt x="95" y="411"/>
                    <a:pt x="95" y="411"/>
                  </a:cubicBezTo>
                  <a:cubicBezTo>
                    <a:pt x="93" y="421"/>
                    <a:pt x="93" y="421"/>
                    <a:pt x="93" y="421"/>
                  </a:cubicBezTo>
                  <a:cubicBezTo>
                    <a:pt x="42" y="413"/>
                    <a:pt x="42" y="413"/>
                    <a:pt x="42" y="413"/>
                  </a:cubicBezTo>
                  <a:lnTo>
                    <a:pt x="44" y="402"/>
                  </a:lnTo>
                  <a:close/>
                  <a:moveTo>
                    <a:pt x="42" y="427"/>
                  </a:moveTo>
                  <a:cubicBezTo>
                    <a:pt x="93" y="430"/>
                    <a:pt x="93" y="430"/>
                    <a:pt x="93" y="430"/>
                  </a:cubicBezTo>
                  <a:cubicBezTo>
                    <a:pt x="93" y="441"/>
                    <a:pt x="93" y="441"/>
                    <a:pt x="93" y="441"/>
                  </a:cubicBezTo>
                  <a:cubicBezTo>
                    <a:pt x="41" y="439"/>
                    <a:pt x="41" y="439"/>
                    <a:pt x="41" y="439"/>
                  </a:cubicBezTo>
                  <a:lnTo>
                    <a:pt x="42" y="427"/>
                  </a:lnTo>
                  <a:close/>
                  <a:moveTo>
                    <a:pt x="42" y="488"/>
                  </a:moveTo>
                  <a:cubicBezTo>
                    <a:pt x="62" y="486"/>
                    <a:pt x="62" y="486"/>
                    <a:pt x="62" y="486"/>
                  </a:cubicBezTo>
                  <a:cubicBezTo>
                    <a:pt x="61" y="464"/>
                    <a:pt x="61" y="464"/>
                    <a:pt x="61" y="464"/>
                  </a:cubicBezTo>
                  <a:cubicBezTo>
                    <a:pt x="41" y="465"/>
                    <a:pt x="41" y="465"/>
                    <a:pt x="41" y="465"/>
                  </a:cubicBezTo>
                  <a:cubicBezTo>
                    <a:pt x="40" y="454"/>
                    <a:pt x="40" y="454"/>
                    <a:pt x="40" y="454"/>
                  </a:cubicBezTo>
                  <a:cubicBezTo>
                    <a:pt x="92" y="451"/>
                    <a:pt x="92" y="451"/>
                    <a:pt x="92" y="451"/>
                  </a:cubicBezTo>
                  <a:cubicBezTo>
                    <a:pt x="92" y="462"/>
                    <a:pt x="92" y="462"/>
                    <a:pt x="92" y="462"/>
                  </a:cubicBezTo>
                  <a:cubicBezTo>
                    <a:pt x="70" y="463"/>
                    <a:pt x="70" y="463"/>
                    <a:pt x="70" y="463"/>
                  </a:cubicBezTo>
                  <a:cubicBezTo>
                    <a:pt x="71" y="486"/>
                    <a:pt x="71" y="486"/>
                    <a:pt x="71" y="486"/>
                  </a:cubicBezTo>
                  <a:cubicBezTo>
                    <a:pt x="94" y="485"/>
                    <a:pt x="94" y="485"/>
                    <a:pt x="94" y="485"/>
                  </a:cubicBezTo>
                  <a:cubicBezTo>
                    <a:pt x="94" y="496"/>
                    <a:pt x="94" y="496"/>
                    <a:pt x="94" y="496"/>
                  </a:cubicBezTo>
                  <a:cubicBezTo>
                    <a:pt x="43" y="499"/>
                    <a:pt x="43" y="499"/>
                    <a:pt x="43" y="499"/>
                  </a:cubicBezTo>
                  <a:lnTo>
                    <a:pt x="42" y="488"/>
                  </a:lnTo>
                  <a:close/>
                  <a:moveTo>
                    <a:pt x="98" y="546"/>
                  </a:moveTo>
                  <a:cubicBezTo>
                    <a:pt x="94" y="552"/>
                    <a:pt x="88" y="555"/>
                    <a:pt x="80" y="557"/>
                  </a:cubicBezTo>
                  <a:cubicBezTo>
                    <a:pt x="72" y="559"/>
                    <a:pt x="65" y="558"/>
                    <a:pt x="59" y="554"/>
                  </a:cubicBezTo>
                  <a:cubicBezTo>
                    <a:pt x="54" y="550"/>
                    <a:pt x="50" y="544"/>
                    <a:pt x="48" y="536"/>
                  </a:cubicBezTo>
                  <a:cubicBezTo>
                    <a:pt x="47" y="530"/>
                    <a:pt x="48" y="524"/>
                    <a:pt x="50" y="519"/>
                  </a:cubicBezTo>
                  <a:cubicBezTo>
                    <a:pt x="52" y="516"/>
                    <a:pt x="55" y="513"/>
                    <a:pt x="58" y="511"/>
                  </a:cubicBezTo>
                  <a:cubicBezTo>
                    <a:pt x="63" y="522"/>
                    <a:pt x="63" y="522"/>
                    <a:pt x="63" y="522"/>
                  </a:cubicBezTo>
                  <a:cubicBezTo>
                    <a:pt x="61" y="523"/>
                    <a:pt x="59" y="525"/>
                    <a:pt x="58" y="527"/>
                  </a:cubicBezTo>
                  <a:cubicBezTo>
                    <a:pt x="57" y="529"/>
                    <a:pt x="56" y="532"/>
                    <a:pt x="57" y="535"/>
                  </a:cubicBezTo>
                  <a:cubicBezTo>
                    <a:pt x="58" y="539"/>
                    <a:pt x="60" y="542"/>
                    <a:pt x="63" y="544"/>
                  </a:cubicBezTo>
                  <a:cubicBezTo>
                    <a:pt x="67" y="546"/>
                    <a:pt x="71" y="547"/>
                    <a:pt x="77" y="546"/>
                  </a:cubicBezTo>
                  <a:cubicBezTo>
                    <a:pt x="84" y="544"/>
                    <a:pt x="88" y="542"/>
                    <a:pt x="90" y="539"/>
                  </a:cubicBezTo>
                  <a:cubicBezTo>
                    <a:pt x="92" y="536"/>
                    <a:pt x="93" y="532"/>
                    <a:pt x="92" y="528"/>
                  </a:cubicBezTo>
                  <a:cubicBezTo>
                    <a:pt x="91" y="525"/>
                    <a:pt x="90" y="523"/>
                    <a:pt x="88" y="521"/>
                  </a:cubicBezTo>
                  <a:cubicBezTo>
                    <a:pt x="86" y="519"/>
                    <a:pt x="83" y="518"/>
                    <a:pt x="79" y="518"/>
                  </a:cubicBezTo>
                  <a:cubicBezTo>
                    <a:pt x="80" y="506"/>
                    <a:pt x="80" y="506"/>
                    <a:pt x="80" y="506"/>
                  </a:cubicBezTo>
                  <a:cubicBezTo>
                    <a:pt x="85" y="507"/>
                    <a:pt x="90" y="509"/>
                    <a:pt x="94" y="512"/>
                  </a:cubicBezTo>
                  <a:cubicBezTo>
                    <a:pt x="97" y="515"/>
                    <a:pt x="100" y="520"/>
                    <a:pt x="101" y="526"/>
                  </a:cubicBezTo>
                  <a:cubicBezTo>
                    <a:pt x="102" y="534"/>
                    <a:pt x="101" y="540"/>
                    <a:pt x="98" y="546"/>
                  </a:cubicBezTo>
                  <a:close/>
                  <a:moveTo>
                    <a:pt x="114" y="330"/>
                  </a:moveTo>
                  <a:cubicBezTo>
                    <a:pt x="101" y="331"/>
                    <a:pt x="101" y="331"/>
                    <a:pt x="101" y="331"/>
                  </a:cubicBezTo>
                  <a:cubicBezTo>
                    <a:pt x="94" y="353"/>
                    <a:pt x="94" y="353"/>
                    <a:pt x="94" y="353"/>
                  </a:cubicBezTo>
                  <a:cubicBezTo>
                    <a:pt x="104" y="361"/>
                    <a:pt x="104" y="361"/>
                    <a:pt x="104" y="361"/>
                  </a:cubicBezTo>
                  <a:cubicBezTo>
                    <a:pt x="100" y="373"/>
                    <a:pt x="100" y="373"/>
                    <a:pt x="100" y="373"/>
                  </a:cubicBezTo>
                  <a:cubicBezTo>
                    <a:pt x="58" y="336"/>
                    <a:pt x="58" y="336"/>
                    <a:pt x="58" y="336"/>
                  </a:cubicBezTo>
                  <a:cubicBezTo>
                    <a:pt x="62" y="325"/>
                    <a:pt x="62" y="325"/>
                    <a:pt x="62" y="325"/>
                  </a:cubicBezTo>
                  <a:cubicBezTo>
                    <a:pt x="118" y="318"/>
                    <a:pt x="118" y="318"/>
                    <a:pt x="118" y="318"/>
                  </a:cubicBezTo>
                  <a:lnTo>
                    <a:pt x="114" y="330"/>
                  </a:lnTo>
                  <a:close/>
                  <a:moveTo>
                    <a:pt x="252" y="762"/>
                  </a:moveTo>
                  <a:cubicBezTo>
                    <a:pt x="251" y="763"/>
                    <a:pt x="251" y="764"/>
                    <a:pt x="250" y="764"/>
                  </a:cubicBezTo>
                  <a:cubicBezTo>
                    <a:pt x="248" y="766"/>
                    <a:pt x="238" y="764"/>
                    <a:pt x="237" y="764"/>
                  </a:cubicBezTo>
                  <a:cubicBezTo>
                    <a:pt x="233" y="764"/>
                    <a:pt x="231" y="764"/>
                    <a:pt x="230" y="766"/>
                  </a:cubicBezTo>
                  <a:cubicBezTo>
                    <a:pt x="231" y="767"/>
                    <a:pt x="230" y="770"/>
                    <a:pt x="228" y="770"/>
                  </a:cubicBezTo>
                  <a:cubicBezTo>
                    <a:pt x="226" y="770"/>
                    <a:pt x="222" y="768"/>
                    <a:pt x="218" y="768"/>
                  </a:cubicBezTo>
                  <a:cubicBezTo>
                    <a:pt x="217" y="768"/>
                    <a:pt x="216" y="768"/>
                    <a:pt x="215" y="768"/>
                  </a:cubicBezTo>
                  <a:cubicBezTo>
                    <a:pt x="205" y="781"/>
                    <a:pt x="196" y="792"/>
                    <a:pt x="185" y="805"/>
                  </a:cubicBezTo>
                  <a:cubicBezTo>
                    <a:pt x="184" y="804"/>
                    <a:pt x="183" y="805"/>
                    <a:pt x="182" y="805"/>
                  </a:cubicBezTo>
                  <a:cubicBezTo>
                    <a:pt x="191" y="793"/>
                    <a:pt x="199" y="779"/>
                    <a:pt x="208" y="766"/>
                  </a:cubicBezTo>
                  <a:cubicBezTo>
                    <a:pt x="208" y="765"/>
                    <a:pt x="207" y="764"/>
                    <a:pt x="207" y="763"/>
                  </a:cubicBezTo>
                  <a:cubicBezTo>
                    <a:pt x="207" y="761"/>
                    <a:pt x="209" y="758"/>
                    <a:pt x="211" y="758"/>
                  </a:cubicBezTo>
                  <a:cubicBezTo>
                    <a:pt x="211" y="758"/>
                    <a:pt x="212" y="758"/>
                    <a:pt x="213" y="758"/>
                  </a:cubicBezTo>
                  <a:cubicBezTo>
                    <a:pt x="218" y="750"/>
                    <a:pt x="218" y="750"/>
                    <a:pt x="220" y="748"/>
                  </a:cubicBezTo>
                  <a:cubicBezTo>
                    <a:pt x="219" y="746"/>
                    <a:pt x="210" y="743"/>
                    <a:pt x="212" y="741"/>
                  </a:cubicBezTo>
                  <a:cubicBezTo>
                    <a:pt x="213" y="741"/>
                    <a:pt x="216" y="741"/>
                    <a:pt x="217" y="741"/>
                  </a:cubicBezTo>
                  <a:cubicBezTo>
                    <a:pt x="219" y="742"/>
                    <a:pt x="221" y="742"/>
                    <a:pt x="223" y="743"/>
                  </a:cubicBezTo>
                  <a:cubicBezTo>
                    <a:pt x="226" y="739"/>
                    <a:pt x="228" y="736"/>
                    <a:pt x="230" y="731"/>
                  </a:cubicBezTo>
                  <a:cubicBezTo>
                    <a:pt x="230" y="730"/>
                    <a:pt x="233" y="726"/>
                    <a:pt x="232" y="726"/>
                  </a:cubicBezTo>
                  <a:cubicBezTo>
                    <a:pt x="232" y="725"/>
                    <a:pt x="232" y="724"/>
                    <a:pt x="232" y="723"/>
                  </a:cubicBezTo>
                  <a:cubicBezTo>
                    <a:pt x="236" y="725"/>
                    <a:pt x="238" y="727"/>
                    <a:pt x="238" y="731"/>
                  </a:cubicBezTo>
                  <a:cubicBezTo>
                    <a:pt x="239" y="731"/>
                    <a:pt x="239" y="734"/>
                    <a:pt x="238" y="735"/>
                  </a:cubicBezTo>
                  <a:cubicBezTo>
                    <a:pt x="236" y="738"/>
                    <a:pt x="233" y="742"/>
                    <a:pt x="231" y="745"/>
                  </a:cubicBezTo>
                  <a:cubicBezTo>
                    <a:pt x="232" y="746"/>
                    <a:pt x="232" y="746"/>
                    <a:pt x="233" y="747"/>
                  </a:cubicBezTo>
                  <a:cubicBezTo>
                    <a:pt x="236" y="748"/>
                    <a:pt x="239" y="748"/>
                    <a:pt x="242" y="750"/>
                  </a:cubicBezTo>
                  <a:cubicBezTo>
                    <a:pt x="242" y="750"/>
                    <a:pt x="243" y="750"/>
                    <a:pt x="244" y="749"/>
                  </a:cubicBezTo>
                  <a:cubicBezTo>
                    <a:pt x="251" y="753"/>
                    <a:pt x="253" y="761"/>
                    <a:pt x="252" y="762"/>
                  </a:cubicBezTo>
                  <a:close/>
                  <a:moveTo>
                    <a:pt x="188" y="735"/>
                  </a:moveTo>
                  <a:cubicBezTo>
                    <a:pt x="191" y="738"/>
                    <a:pt x="194" y="740"/>
                    <a:pt x="195" y="742"/>
                  </a:cubicBezTo>
                  <a:cubicBezTo>
                    <a:pt x="196" y="743"/>
                    <a:pt x="200" y="748"/>
                    <a:pt x="202" y="755"/>
                  </a:cubicBezTo>
                  <a:cubicBezTo>
                    <a:pt x="203" y="757"/>
                    <a:pt x="204" y="758"/>
                    <a:pt x="203" y="761"/>
                  </a:cubicBezTo>
                  <a:cubicBezTo>
                    <a:pt x="199" y="758"/>
                    <a:pt x="199" y="757"/>
                    <a:pt x="197" y="752"/>
                  </a:cubicBezTo>
                  <a:cubicBezTo>
                    <a:pt x="197" y="750"/>
                    <a:pt x="196" y="748"/>
                    <a:pt x="193" y="744"/>
                  </a:cubicBezTo>
                  <a:cubicBezTo>
                    <a:pt x="192" y="742"/>
                    <a:pt x="188" y="738"/>
                    <a:pt x="188" y="735"/>
                  </a:cubicBezTo>
                  <a:close/>
                  <a:moveTo>
                    <a:pt x="261" y="821"/>
                  </a:moveTo>
                  <a:cubicBezTo>
                    <a:pt x="261" y="819"/>
                    <a:pt x="259" y="818"/>
                    <a:pt x="260" y="815"/>
                  </a:cubicBezTo>
                  <a:cubicBezTo>
                    <a:pt x="265" y="807"/>
                    <a:pt x="273" y="790"/>
                    <a:pt x="281" y="779"/>
                  </a:cubicBezTo>
                  <a:cubicBezTo>
                    <a:pt x="281" y="778"/>
                    <a:pt x="282" y="776"/>
                    <a:pt x="283" y="777"/>
                  </a:cubicBezTo>
                  <a:cubicBezTo>
                    <a:pt x="283" y="778"/>
                    <a:pt x="284" y="778"/>
                    <a:pt x="282" y="782"/>
                  </a:cubicBezTo>
                  <a:cubicBezTo>
                    <a:pt x="282" y="783"/>
                    <a:pt x="262" y="820"/>
                    <a:pt x="264" y="821"/>
                  </a:cubicBezTo>
                  <a:cubicBezTo>
                    <a:pt x="262" y="821"/>
                    <a:pt x="263" y="821"/>
                    <a:pt x="261" y="821"/>
                  </a:cubicBezTo>
                  <a:close/>
                  <a:moveTo>
                    <a:pt x="288" y="830"/>
                  </a:moveTo>
                  <a:cubicBezTo>
                    <a:pt x="288" y="830"/>
                    <a:pt x="287" y="830"/>
                    <a:pt x="287" y="830"/>
                  </a:cubicBezTo>
                  <a:cubicBezTo>
                    <a:pt x="285" y="830"/>
                    <a:pt x="283" y="829"/>
                    <a:pt x="281" y="828"/>
                  </a:cubicBezTo>
                  <a:cubicBezTo>
                    <a:pt x="280" y="826"/>
                    <a:pt x="275" y="818"/>
                    <a:pt x="275" y="816"/>
                  </a:cubicBezTo>
                  <a:cubicBezTo>
                    <a:pt x="275" y="816"/>
                    <a:pt x="275" y="816"/>
                    <a:pt x="276" y="816"/>
                  </a:cubicBezTo>
                  <a:cubicBezTo>
                    <a:pt x="277" y="822"/>
                    <a:pt x="286" y="820"/>
                    <a:pt x="293" y="818"/>
                  </a:cubicBezTo>
                  <a:cubicBezTo>
                    <a:pt x="299" y="816"/>
                    <a:pt x="304" y="813"/>
                    <a:pt x="305" y="812"/>
                  </a:cubicBezTo>
                  <a:cubicBezTo>
                    <a:pt x="304" y="811"/>
                    <a:pt x="305" y="811"/>
                    <a:pt x="303" y="809"/>
                  </a:cubicBezTo>
                  <a:cubicBezTo>
                    <a:pt x="303" y="810"/>
                    <a:pt x="300" y="811"/>
                    <a:pt x="296" y="812"/>
                  </a:cubicBezTo>
                  <a:cubicBezTo>
                    <a:pt x="288" y="814"/>
                    <a:pt x="274" y="816"/>
                    <a:pt x="273" y="815"/>
                  </a:cubicBezTo>
                  <a:cubicBezTo>
                    <a:pt x="269" y="814"/>
                    <a:pt x="270" y="813"/>
                    <a:pt x="272" y="809"/>
                  </a:cubicBezTo>
                  <a:cubicBezTo>
                    <a:pt x="279" y="807"/>
                    <a:pt x="290" y="805"/>
                    <a:pt x="296" y="802"/>
                  </a:cubicBezTo>
                  <a:cubicBezTo>
                    <a:pt x="297" y="802"/>
                    <a:pt x="298" y="801"/>
                    <a:pt x="297" y="799"/>
                  </a:cubicBezTo>
                  <a:cubicBezTo>
                    <a:pt x="294" y="801"/>
                    <a:pt x="286" y="801"/>
                    <a:pt x="283" y="801"/>
                  </a:cubicBezTo>
                  <a:cubicBezTo>
                    <a:pt x="280" y="798"/>
                    <a:pt x="282" y="795"/>
                    <a:pt x="284" y="792"/>
                  </a:cubicBezTo>
                  <a:cubicBezTo>
                    <a:pt x="284" y="792"/>
                    <a:pt x="284" y="792"/>
                    <a:pt x="284" y="792"/>
                  </a:cubicBezTo>
                  <a:cubicBezTo>
                    <a:pt x="286" y="794"/>
                    <a:pt x="293" y="793"/>
                    <a:pt x="295" y="791"/>
                  </a:cubicBezTo>
                  <a:cubicBezTo>
                    <a:pt x="294" y="789"/>
                    <a:pt x="291" y="784"/>
                    <a:pt x="293" y="785"/>
                  </a:cubicBezTo>
                  <a:cubicBezTo>
                    <a:pt x="295" y="786"/>
                    <a:pt x="295" y="787"/>
                    <a:pt x="297" y="788"/>
                  </a:cubicBezTo>
                  <a:cubicBezTo>
                    <a:pt x="298" y="788"/>
                    <a:pt x="298" y="787"/>
                    <a:pt x="298" y="787"/>
                  </a:cubicBezTo>
                  <a:cubicBezTo>
                    <a:pt x="296" y="786"/>
                    <a:pt x="295" y="785"/>
                    <a:pt x="294" y="785"/>
                  </a:cubicBezTo>
                  <a:cubicBezTo>
                    <a:pt x="295" y="782"/>
                    <a:pt x="297" y="782"/>
                    <a:pt x="299" y="783"/>
                  </a:cubicBezTo>
                  <a:cubicBezTo>
                    <a:pt x="301" y="784"/>
                    <a:pt x="307" y="790"/>
                    <a:pt x="308" y="790"/>
                  </a:cubicBezTo>
                  <a:cubicBezTo>
                    <a:pt x="308" y="790"/>
                    <a:pt x="308" y="790"/>
                    <a:pt x="308" y="790"/>
                  </a:cubicBezTo>
                  <a:cubicBezTo>
                    <a:pt x="309" y="791"/>
                    <a:pt x="309" y="792"/>
                    <a:pt x="310" y="793"/>
                  </a:cubicBezTo>
                  <a:cubicBezTo>
                    <a:pt x="309" y="797"/>
                    <a:pt x="307" y="798"/>
                    <a:pt x="305" y="798"/>
                  </a:cubicBezTo>
                  <a:cubicBezTo>
                    <a:pt x="305" y="802"/>
                    <a:pt x="305" y="806"/>
                    <a:pt x="308" y="811"/>
                  </a:cubicBezTo>
                  <a:cubicBezTo>
                    <a:pt x="310" y="810"/>
                    <a:pt x="312" y="809"/>
                    <a:pt x="313" y="808"/>
                  </a:cubicBezTo>
                  <a:cubicBezTo>
                    <a:pt x="315" y="810"/>
                    <a:pt x="316" y="811"/>
                    <a:pt x="316" y="814"/>
                  </a:cubicBezTo>
                  <a:cubicBezTo>
                    <a:pt x="314" y="818"/>
                    <a:pt x="309" y="817"/>
                    <a:pt x="309" y="819"/>
                  </a:cubicBezTo>
                  <a:cubicBezTo>
                    <a:pt x="307" y="824"/>
                    <a:pt x="308" y="831"/>
                    <a:pt x="307" y="835"/>
                  </a:cubicBezTo>
                  <a:cubicBezTo>
                    <a:pt x="306" y="835"/>
                    <a:pt x="305" y="835"/>
                    <a:pt x="305" y="835"/>
                  </a:cubicBezTo>
                  <a:cubicBezTo>
                    <a:pt x="304" y="831"/>
                    <a:pt x="304" y="824"/>
                    <a:pt x="305" y="821"/>
                  </a:cubicBezTo>
                  <a:cubicBezTo>
                    <a:pt x="302" y="821"/>
                    <a:pt x="299" y="823"/>
                    <a:pt x="294" y="824"/>
                  </a:cubicBezTo>
                  <a:cubicBezTo>
                    <a:pt x="294" y="825"/>
                    <a:pt x="294" y="824"/>
                    <a:pt x="294" y="825"/>
                  </a:cubicBezTo>
                  <a:cubicBezTo>
                    <a:pt x="296" y="826"/>
                    <a:pt x="297" y="827"/>
                    <a:pt x="297" y="828"/>
                  </a:cubicBezTo>
                  <a:cubicBezTo>
                    <a:pt x="297" y="829"/>
                    <a:pt x="296" y="831"/>
                    <a:pt x="295" y="831"/>
                  </a:cubicBezTo>
                  <a:cubicBezTo>
                    <a:pt x="294" y="831"/>
                    <a:pt x="293" y="830"/>
                    <a:pt x="290" y="829"/>
                  </a:cubicBezTo>
                  <a:cubicBezTo>
                    <a:pt x="289" y="829"/>
                    <a:pt x="289" y="829"/>
                    <a:pt x="288" y="830"/>
                  </a:cubicBezTo>
                  <a:close/>
                  <a:moveTo>
                    <a:pt x="316" y="787"/>
                  </a:moveTo>
                  <a:cubicBezTo>
                    <a:pt x="316" y="785"/>
                    <a:pt x="319" y="786"/>
                    <a:pt x="320" y="787"/>
                  </a:cubicBezTo>
                  <a:cubicBezTo>
                    <a:pt x="322" y="788"/>
                    <a:pt x="324" y="789"/>
                    <a:pt x="326" y="794"/>
                  </a:cubicBezTo>
                  <a:cubicBezTo>
                    <a:pt x="325" y="796"/>
                    <a:pt x="325" y="797"/>
                    <a:pt x="324" y="798"/>
                  </a:cubicBezTo>
                  <a:cubicBezTo>
                    <a:pt x="323" y="799"/>
                    <a:pt x="318" y="798"/>
                    <a:pt x="318" y="795"/>
                  </a:cubicBezTo>
                  <a:cubicBezTo>
                    <a:pt x="317" y="793"/>
                    <a:pt x="316" y="788"/>
                    <a:pt x="316" y="787"/>
                  </a:cubicBezTo>
                  <a:close/>
                  <a:moveTo>
                    <a:pt x="340" y="802"/>
                  </a:moveTo>
                  <a:cubicBezTo>
                    <a:pt x="333" y="803"/>
                    <a:pt x="318" y="845"/>
                    <a:pt x="312" y="854"/>
                  </a:cubicBezTo>
                  <a:cubicBezTo>
                    <a:pt x="307" y="861"/>
                    <a:pt x="305" y="861"/>
                    <a:pt x="302" y="858"/>
                  </a:cubicBezTo>
                  <a:cubicBezTo>
                    <a:pt x="298" y="854"/>
                    <a:pt x="293" y="836"/>
                    <a:pt x="294" y="832"/>
                  </a:cubicBezTo>
                  <a:cubicBezTo>
                    <a:pt x="295" y="833"/>
                    <a:pt x="296" y="836"/>
                    <a:pt x="297" y="837"/>
                  </a:cubicBezTo>
                  <a:cubicBezTo>
                    <a:pt x="297" y="836"/>
                    <a:pt x="297" y="836"/>
                    <a:pt x="297" y="835"/>
                  </a:cubicBezTo>
                  <a:cubicBezTo>
                    <a:pt x="298" y="838"/>
                    <a:pt x="302" y="846"/>
                    <a:pt x="303" y="847"/>
                  </a:cubicBezTo>
                  <a:cubicBezTo>
                    <a:pt x="306" y="849"/>
                    <a:pt x="307" y="845"/>
                    <a:pt x="309" y="843"/>
                  </a:cubicBezTo>
                  <a:cubicBezTo>
                    <a:pt x="313" y="834"/>
                    <a:pt x="324" y="807"/>
                    <a:pt x="329" y="799"/>
                  </a:cubicBezTo>
                  <a:cubicBezTo>
                    <a:pt x="331" y="794"/>
                    <a:pt x="334" y="789"/>
                    <a:pt x="330" y="786"/>
                  </a:cubicBezTo>
                  <a:cubicBezTo>
                    <a:pt x="319" y="780"/>
                    <a:pt x="305" y="785"/>
                    <a:pt x="295" y="779"/>
                  </a:cubicBezTo>
                  <a:cubicBezTo>
                    <a:pt x="295" y="778"/>
                    <a:pt x="295" y="778"/>
                    <a:pt x="296" y="778"/>
                  </a:cubicBezTo>
                  <a:cubicBezTo>
                    <a:pt x="301" y="776"/>
                    <a:pt x="327" y="782"/>
                    <a:pt x="327" y="782"/>
                  </a:cubicBezTo>
                  <a:cubicBezTo>
                    <a:pt x="335" y="784"/>
                    <a:pt x="345" y="793"/>
                    <a:pt x="340" y="802"/>
                  </a:cubicBezTo>
                  <a:close/>
                  <a:moveTo>
                    <a:pt x="364" y="858"/>
                  </a:moveTo>
                  <a:cubicBezTo>
                    <a:pt x="364" y="858"/>
                    <a:pt x="362" y="859"/>
                    <a:pt x="362" y="860"/>
                  </a:cubicBezTo>
                  <a:cubicBezTo>
                    <a:pt x="362" y="860"/>
                    <a:pt x="361" y="861"/>
                    <a:pt x="360" y="861"/>
                  </a:cubicBezTo>
                  <a:cubicBezTo>
                    <a:pt x="360" y="861"/>
                    <a:pt x="357" y="862"/>
                    <a:pt x="355" y="861"/>
                  </a:cubicBezTo>
                  <a:cubicBezTo>
                    <a:pt x="355" y="861"/>
                    <a:pt x="354" y="860"/>
                    <a:pt x="353" y="860"/>
                  </a:cubicBezTo>
                  <a:cubicBezTo>
                    <a:pt x="353" y="860"/>
                    <a:pt x="351" y="859"/>
                    <a:pt x="350" y="859"/>
                  </a:cubicBezTo>
                  <a:cubicBezTo>
                    <a:pt x="350" y="859"/>
                    <a:pt x="349" y="859"/>
                    <a:pt x="351" y="858"/>
                  </a:cubicBezTo>
                  <a:cubicBezTo>
                    <a:pt x="351" y="858"/>
                    <a:pt x="351" y="858"/>
                    <a:pt x="353" y="858"/>
                  </a:cubicBezTo>
                  <a:cubicBezTo>
                    <a:pt x="353" y="858"/>
                    <a:pt x="353" y="858"/>
                    <a:pt x="354" y="857"/>
                  </a:cubicBezTo>
                  <a:cubicBezTo>
                    <a:pt x="354" y="857"/>
                    <a:pt x="354" y="857"/>
                    <a:pt x="354" y="857"/>
                  </a:cubicBezTo>
                  <a:cubicBezTo>
                    <a:pt x="354" y="857"/>
                    <a:pt x="355" y="858"/>
                    <a:pt x="356" y="856"/>
                  </a:cubicBezTo>
                  <a:cubicBezTo>
                    <a:pt x="356" y="856"/>
                    <a:pt x="356" y="855"/>
                    <a:pt x="357" y="855"/>
                  </a:cubicBezTo>
                  <a:cubicBezTo>
                    <a:pt x="357" y="855"/>
                    <a:pt x="361" y="853"/>
                    <a:pt x="370" y="848"/>
                  </a:cubicBezTo>
                  <a:cubicBezTo>
                    <a:pt x="370" y="848"/>
                    <a:pt x="378" y="843"/>
                    <a:pt x="384" y="837"/>
                  </a:cubicBezTo>
                  <a:cubicBezTo>
                    <a:pt x="384" y="837"/>
                    <a:pt x="388" y="834"/>
                    <a:pt x="392" y="831"/>
                  </a:cubicBezTo>
                  <a:cubicBezTo>
                    <a:pt x="392" y="831"/>
                    <a:pt x="405" y="820"/>
                    <a:pt x="408" y="817"/>
                  </a:cubicBezTo>
                  <a:cubicBezTo>
                    <a:pt x="408" y="817"/>
                    <a:pt x="398" y="813"/>
                    <a:pt x="400" y="808"/>
                  </a:cubicBezTo>
                  <a:cubicBezTo>
                    <a:pt x="400" y="808"/>
                    <a:pt x="400" y="806"/>
                    <a:pt x="401" y="808"/>
                  </a:cubicBezTo>
                  <a:cubicBezTo>
                    <a:pt x="401" y="808"/>
                    <a:pt x="405" y="812"/>
                    <a:pt x="412" y="810"/>
                  </a:cubicBezTo>
                  <a:cubicBezTo>
                    <a:pt x="412" y="810"/>
                    <a:pt x="416" y="810"/>
                    <a:pt x="420" y="807"/>
                  </a:cubicBezTo>
                  <a:cubicBezTo>
                    <a:pt x="420" y="807"/>
                    <a:pt x="424" y="807"/>
                    <a:pt x="426" y="815"/>
                  </a:cubicBezTo>
                  <a:cubicBezTo>
                    <a:pt x="426" y="815"/>
                    <a:pt x="427" y="819"/>
                    <a:pt x="424" y="818"/>
                  </a:cubicBezTo>
                  <a:cubicBezTo>
                    <a:pt x="424" y="818"/>
                    <a:pt x="421" y="818"/>
                    <a:pt x="419" y="819"/>
                  </a:cubicBezTo>
                  <a:cubicBezTo>
                    <a:pt x="418" y="819"/>
                    <a:pt x="417" y="819"/>
                    <a:pt x="416" y="820"/>
                  </a:cubicBezTo>
                  <a:cubicBezTo>
                    <a:pt x="416" y="820"/>
                    <a:pt x="409" y="826"/>
                    <a:pt x="396" y="835"/>
                  </a:cubicBezTo>
                  <a:cubicBezTo>
                    <a:pt x="396" y="835"/>
                    <a:pt x="390" y="839"/>
                    <a:pt x="380" y="848"/>
                  </a:cubicBezTo>
                  <a:cubicBezTo>
                    <a:pt x="380" y="848"/>
                    <a:pt x="373" y="855"/>
                    <a:pt x="364" y="858"/>
                  </a:cubicBezTo>
                  <a:close/>
                  <a:moveTo>
                    <a:pt x="429" y="859"/>
                  </a:moveTo>
                  <a:cubicBezTo>
                    <a:pt x="429" y="859"/>
                    <a:pt x="429" y="860"/>
                    <a:pt x="429" y="861"/>
                  </a:cubicBezTo>
                  <a:cubicBezTo>
                    <a:pt x="429" y="861"/>
                    <a:pt x="429" y="863"/>
                    <a:pt x="427" y="862"/>
                  </a:cubicBezTo>
                  <a:cubicBezTo>
                    <a:pt x="427" y="862"/>
                    <a:pt x="420" y="864"/>
                    <a:pt x="418" y="866"/>
                  </a:cubicBezTo>
                  <a:cubicBezTo>
                    <a:pt x="418" y="866"/>
                    <a:pt x="415" y="870"/>
                    <a:pt x="415" y="872"/>
                  </a:cubicBezTo>
                  <a:cubicBezTo>
                    <a:pt x="415" y="872"/>
                    <a:pt x="415" y="875"/>
                    <a:pt x="412" y="875"/>
                  </a:cubicBezTo>
                  <a:cubicBezTo>
                    <a:pt x="412" y="875"/>
                    <a:pt x="411" y="876"/>
                    <a:pt x="409" y="875"/>
                  </a:cubicBezTo>
                  <a:cubicBezTo>
                    <a:pt x="409" y="875"/>
                    <a:pt x="406" y="873"/>
                    <a:pt x="403" y="876"/>
                  </a:cubicBezTo>
                  <a:cubicBezTo>
                    <a:pt x="403" y="876"/>
                    <a:pt x="403" y="877"/>
                    <a:pt x="402" y="875"/>
                  </a:cubicBezTo>
                  <a:cubicBezTo>
                    <a:pt x="402" y="875"/>
                    <a:pt x="402" y="874"/>
                    <a:pt x="400" y="874"/>
                  </a:cubicBezTo>
                  <a:cubicBezTo>
                    <a:pt x="400" y="874"/>
                    <a:pt x="400" y="873"/>
                    <a:pt x="400" y="872"/>
                  </a:cubicBezTo>
                  <a:cubicBezTo>
                    <a:pt x="400" y="872"/>
                    <a:pt x="400" y="870"/>
                    <a:pt x="398" y="869"/>
                  </a:cubicBezTo>
                  <a:cubicBezTo>
                    <a:pt x="398" y="869"/>
                    <a:pt x="397" y="869"/>
                    <a:pt x="396" y="867"/>
                  </a:cubicBezTo>
                  <a:cubicBezTo>
                    <a:pt x="396" y="867"/>
                    <a:pt x="395" y="861"/>
                    <a:pt x="394" y="858"/>
                  </a:cubicBezTo>
                  <a:cubicBezTo>
                    <a:pt x="394" y="858"/>
                    <a:pt x="393" y="855"/>
                    <a:pt x="390" y="854"/>
                  </a:cubicBezTo>
                  <a:cubicBezTo>
                    <a:pt x="390" y="854"/>
                    <a:pt x="386" y="848"/>
                    <a:pt x="388" y="848"/>
                  </a:cubicBezTo>
                  <a:cubicBezTo>
                    <a:pt x="388" y="848"/>
                    <a:pt x="393" y="848"/>
                    <a:pt x="395" y="854"/>
                  </a:cubicBezTo>
                  <a:cubicBezTo>
                    <a:pt x="395" y="854"/>
                    <a:pt x="395" y="856"/>
                    <a:pt x="396" y="858"/>
                  </a:cubicBezTo>
                  <a:cubicBezTo>
                    <a:pt x="396" y="858"/>
                    <a:pt x="396" y="860"/>
                    <a:pt x="399" y="866"/>
                  </a:cubicBezTo>
                  <a:cubicBezTo>
                    <a:pt x="399" y="866"/>
                    <a:pt x="399" y="867"/>
                    <a:pt x="400" y="865"/>
                  </a:cubicBezTo>
                  <a:cubicBezTo>
                    <a:pt x="401" y="863"/>
                    <a:pt x="401" y="863"/>
                    <a:pt x="401" y="863"/>
                  </a:cubicBezTo>
                  <a:cubicBezTo>
                    <a:pt x="401" y="863"/>
                    <a:pt x="402" y="861"/>
                    <a:pt x="403" y="862"/>
                  </a:cubicBezTo>
                  <a:cubicBezTo>
                    <a:pt x="403" y="862"/>
                    <a:pt x="404" y="863"/>
                    <a:pt x="404" y="862"/>
                  </a:cubicBezTo>
                  <a:cubicBezTo>
                    <a:pt x="404" y="862"/>
                    <a:pt x="407" y="861"/>
                    <a:pt x="409" y="858"/>
                  </a:cubicBezTo>
                  <a:cubicBezTo>
                    <a:pt x="409" y="858"/>
                    <a:pt x="412" y="856"/>
                    <a:pt x="411" y="855"/>
                  </a:cubicBezTo>
                  <a:cubicBezTo>
                    <a:pt x="411" y="855"/>
                    <a:pt x="408" y="852"/>
                    <a:pt x="407" y="850"/>
                  </a:cubicBezTo>
                  <a:cubicBezTo>
                    <a:pt x="407" y="850"/>
                    <a:pt x="405" y="849"/>
                    <a:pt x="406" y="848"/>
                  </a:cubicBezTo>
                  <a:cubicBezTo>
                    <a:pt x="406" y="848"/>
                    <a:pt x="407" y="848"/>
                    <a:pt x="410" y="849"/>
                  </a:cubicBezTo>
                  <a:cubicBezTo>
                    <a:pt x="410" y="849"/>
                    <a:pt x="416" y="850"/>
                    <a:pt x="418" y="848"/>
                  </a:cubicBezTo>
                  <a:cubicBezTo>
                    <a:pt x="418" y="848"/>
                    <a:pt x="419" y="846"/>
                    <a:pt x="420" y="847"/>
                  </a:cubicBezTo>
                  <a:cubicBezTo>
                    <a:pt x="420" y="847"/>
                    <a:pt x="423" y="850"/>
                    <a:pt x="424" y="850"/>
                  </a:cubicBezTo>
                  <a:cubicBezTo>
                    <a:pt x="424" y="850"/>
                    <a:pt x="430" y="852"/>
                    <a:pt x="429" y="859"/>
                  </a:cubicBezTo>
                  <a:close/>
                  <a:moveTo>
                    <a:pt x="485" y="876"/>
                  </a:moveTo>
                  <a:cubicBezTo>
                    <a:pt x="485" y="876"/>
                    <a:pt x="484" y="878"/>
                    <a:pt x="482" y="877"/>
                  </a:cubicBezTo>
                  <a:cubicBezTo>
                    <a:pt x="482" y="877"/>
                    <a:pt x="476" y="874"/>
                    <a:pt x="474" y="867"/>
                  </a:cubicBezTo>
                  <a:cubicBezTo>
                    <a:pt x="474" y="867"/>
                    <a:pt x="472" y="857"/>
                    <a:pt x="472" y="856"/>
                  </a:cubicBezTo>
                  <a:cubicBezTo>
                    <a:pt x="472" y="856"/>
                    <a:pt x="473" y="856"/>
                    <a:pt x="472" y="855"/>
                  </a:cubicBezTo>
                  <a:cubicBezTo>
                    <a:pt x="472" y="849"/>
                    <a:pt x="472" y="849"/>
                    <a:pt x="472" y="849"/>
                  </a:cubicBezTo>
                  <a:cubicBezTo>
                    <a:pt x="472" y="849"/>
                    <a:pt x="472" y="848"/>
                    <a:pt x="472" y="847"/>
                  </a:cubicBezTo>
                  <a:cubicBezTo>
                    <a:pt x="472" y="847"/>
                    <a:pt x="472" y="846"/>
                    <a:pt x="472" y="846"/>
                  </a:cubicBezTo>
                  <a:cubicBezTo>
                    <a:pt x="472" y="846"/>
                    <a:pt x="472" y="845"/>
                    <a:pt x="472" y="845"/>
                  </a:cubicBezTo>
                  <a:cubicBezTo>
                    <a:pt x="472" y="845"/>
                    <a:pt x="472" y="842"/>
                    <a:pt x="474" y="844"/>
                  </a:cubicBezTo>
                  <a:cubicBezTo>
                    <a:pt x="474" y="844"/>
                    <a:pt x="475" y="845"/>
                    <a:pt x="474" y="846"/>
                  </a:cubicBezTo>
                  <a:cubicBezTo>
                    <a:pt x="474" y="846"/>
                    <a:pt x="473" y="848"/>
                    <a:pt x="477" y="855"/>
                  </a:cubicBezTo>
                  <a:cubicBezTo>
                    <a:pt x="477" y="855"/>
                    <a:pt x="477" y="856"/>
                    <a:pt x="478" y="857"/>
                  </a:cubicBezTo>
                  <a:cubicBezTo>
                    <a:pt x="478" y="857"/>
                    <a:pt x="480" y="857"/>
                    <a:pt x="480" y="860"/>
                  </a:cubicBezTo>
                  <a:cubicBezTo>
                    <a:pt x="480" y="860"/>
                    <a:pt x="480" y="862"/>
                    <a:pt x="480" y="862"/>
                  </a:cubicBezTo>
                  <a:cubicBezTo>
                    <a:pt x="480" y="862"/>
                    <a:pt x="480" y="864"/>
                    <a:pt x="481" y="863"/>
                  </a:cubicBezTo>
                  <a:cubicBezTo>
                    <a:pt x="481" y="863"/>
                    <a:pt x="482" y="863"/>
                    <a:pt x="482" y="864"/>
                  </a:cubicBezTo>
                  <a:cubicBezTo>
                    <a:pt x="482" y="864"/>
                    <a:pt x="482" y="868"/>
                    <a:pt x="483" y="869"/>
                  </a:cubicBezTo>
                  <a:cubicBezTo>
                    <a:pt x="483" y="869"/>
                    <a:pt x="483" y="870"/>
                    <a:pt x="483" y="870"/>
                  </a:cubicBezTo>
                  <a:cubicBezTo>
                    <a:pt x="483" y="870"/>
                    <a:pt x="483" y="871"/>
                    <a:pt x="484" y="871"/>
                  </a:cubicBezTo>
                  <a:cubicBezTo>
                    <a:pt x="484" y="871"/>
                    <a:pt x="484" y="871"/>
                    <a:pt x="484" y="872"/>
                  </a:cubicBezTo>
                  <a:cubicBezTo>
                    <a:pt x="484" y="872"/>
                    <a:pt x="485" y="876"/>
                    <a:pt x="485" y="876"/>
                  </a:cubicBezTo>
                  <a:close/>
                  <a:moveTo>
                    <a:pt x="482" y="834"/>
                  </a:moveTo>
                  <a:cubicBezTo>
                    <a:pt x="482" y="834"/>
                    <a:pt x="480" y="833"/>
                    <a:pt x="480" y="833"/>
                  </a:cubicBezTo>
                  <a:cubicBezTo>
                    <a:pt x="480" y="833"/>
                    <a:pt x="479" y="833"/>
                    <a:pt x="477" y="833"/>
                  </a:cubicBezTo>
                  <a:cubicBezTo>
                    <a:pt x="477" y="833"/>
                    <a:pt x="476" y="833"/>
                    <a:pt x="476" y="832"/>
                  </a:cubicBezTo>
                  <a:cubicBezTo>
                    <a:pt x="476" y="832"/>
                    <a:pt x="479" y="827"/>
                    <a:pt x="478" y="823"/>
                  </a:cubicBezTo>
                  <a:cubicBezTo>
                    <a:pt x="478" y="823"/>
                    <a:pt x="477" y="822"/>
                    <a:pt x="478" y="821"/>
                  </a:cubicBezTo>
                  <a:cubicBezTo>
                    <a:pt x="478" y="821"/>
                    <a:pt x="479" y="820"/>
                    <a:pt x="480" y="821"/>
                  </a:cubicBezTo>
                  <a:cubicBezTo>
                    <a:pt x="480" y="821"/>
                    <a:pt x="484" y="829"/>
                    <a:pt x="485" y="832"/>
                  </a:cubicBezTo>
                  <a:cubicBezTo>
                    <a:pt x="485" y="832"/>
                    <a:pt x="485" y="835"/>
                    <a:pt x="482" y="834"/>
                  </a:cubicBezTo>
                  <a:close/>
                  <a:moveTo>
                    <a:pt x="540" y="839"/>
                  </a:moveTo>
                  <a:cubicBezTo>
                    <a:pt x="540" y="839"/>
                    <a:pt x="538" y="842"/>
                    <a:pt x="536" y="843"/>
                  </a:cubicBezTo>
                  <a:cubicBezTo>
                    <a:pt x="536" y="843"/>
                    <a:pt x="535" y="844"/>
                    <a:pt x="535" y="846"/>
                  </a:cubicBezTo>
                  <a:cubicBezTo>
                    <a:pt x="535" y="846"/>
                    <a:pt x="532" y="852"/>
                    <a:pt x="530" y="853"/>
                  </a:cubicBezTo>
                  <a:cubicBezTo>
                    <a:pt x="530" y="853"/>
                    <a:pt x="527" y="855"/>
                    <a:pt x="528" y="858"/>
                  </a:cubicBezTo>
                  <a:cubicBezTo>
                    <a:pt x="528" y="858"/>
                    <a:pt x="532" y="860"/>
                    <a:pt x="531" y="864"/>
                  </a:cubicBezTo>
                  <a:cubicBezTo>
                    <a:pt x="531" y="864"/>
                    <a:pt x="532" y="866"/>
                    <a:pt x="530" y="866"/>
                  </a:cubicBezTo>
                  <a:cubicBezTo>
                    <a:pt x="530" y="866"/>
                    <a:pt x="529" y="866"/>
                    <a:pt x="528" y="866"/>
                  </a:cubicBezTo>
                  <a:cubicBezTo>
                    <a:pt x="528" y="866"/>
                    <a:pt x="527" y="867"/>
                    <a:pt x="527" y="867"/>
                  </a:cubicBezTo>
                  <a:cubicBezTo>
                    <a:pt x="527" y="867"/>
                    <a:pt x="524" y="868"/>
                    <a:pt x="521" y="868"/>
                  </a:cubicBezTo>
                  <a:cubicBezTo>
                    <a:pt x="521" y="868"/>
                    <a:pt x="519" y="868"/>
                    <a:pt x="517" y="868"/>
                  </a:cubicBezTo>
                  <a:cubicBezTo>
                    <a:pt x="517" y="868"/>
                    <a:pt x="516" y="867"/>
                    <a:pt x="516" y="868"/>
                  </a:cubicBezTo>
                  <a:cubicBezTo>
                    <a:pt x="516" y="868"/>
                    <a:pt x="511" y="873"/>
                    <a:pt x="506" y="869"/>
                  </a:cubicBezTo>
                  <a:cubicBezTo>
                    <a:pt x="506" y="869"/>
                    <a:pt x="505" y="868"/>
                    <a:pt x="504" y="868"/>
                  </a:cubicBezTo>
                  <a:cubicBezTo>
                    <a:pt x="503" y="867"/>
                    <a:pt x="502" y="866"/>
                    <a:pt x="501" y="866"/>
                  </a:cubicBezTo>
                  <a:cubicBezTo>
                    <a:pt x="501" y="866"/>
                    <a:pt x="496" y="862"/>
                    <a:pt x="493" y="861"/>
                  </a:cubicBezTo>
                  <a:cubicBezTo>
                    <a:pt x="493" y="861"/>
                    <a:pt x="490" y="858"/>
                    <a:pt x="489" y="856"/>
                  </a:cubicBezTo>
                  <a:cubicBezTo>
                    <a:pt x="489" y="856"/>
                    <a:pt x="488" y="853"/>
                    <a:pt x="487" y="853"/>
                  </a:cubicBezTo>
                  <a:cubicBezTo>
                    <a:pt x="487" y="853"/>
                    <a:pt x="485" y="853"/>
                    <a:pt x="485" y="852"/>
                  </a:cubicBezTo>
                  <a:cubicBezTo>
                    <a:pt x="485" y="851"/>
                    <a:pt x="485" y="851"/>
                    <a:pt x="485" y="851"/>
                  </a:cubicBezTo>
                  <a:cubicBezTo>
                    <a:pt x="485" y="851"/>
                    <a:pt x="485" y="851"/>
                    <a:pt x="485" y="851"/>
                  </a:cubicBezTo>
                  <a:cubicBezTo>
                    <a:pt x="485" y="851"/>
                    <a:pt x="485" y="849"/>
                    <a:pt x="487" y="846"/>
                  </a:cubicBezTo>
                  <a:cubicBezTo>
                    <a:pt x="487" y="846"/>
                    <a:pt x="489" y="844"/>
                    <a:pt x="490" y="843"/>
                  </a:cubicBezTo>
                  <a:cubicBezTo>
                    <a:pt x="490" y="843"/>
                    <a:pt x="494" y="839"/>
                    <a:pt x="497" y="838"/>
                  </a:cubicBezTo>
                  <a:cubicBezTo>
                    <a:pt x="497" y="838"/>
                    <a:pt x="498" y="836"/>
                    <a:pt x="499" y="835"/>
                  </a:cubicBezTo>
                  <a:cubicBezTo>
                    <a:pt x="500" y="834"/>
                    <a:pt x="501" y="833"/>
                    <a:pt x="502" y="833"/>
                  </a:cubicBezTo>
                  <a:cubicBezTo>
                    <a:pt x="502" y="833"/>
                    <a:pt x="503" y="831"/>
                    <a:pt x="505" y="830"/>
                  </a:cubicBezTo>
                  <a:cubicBezTo>
                    <a:pt x="505" y="830"/>
                    <a:pt x="509" y="829"/>
                    <a:pt x="509" y="828"/>
                  </a:cubicBezTo>
                  <a:cubicBezTo>
                    <a:pt x="509" y="828"/>
                    <a:pt x="508" y="825"/>
                    <a:pt x="508" y="824"/>
                  </a:cubicBezTo>
                  <a:cubicBezTo>
                    <a:pt x="506" y="809"/>
                    <a:pt x="506" y="809"/>
                    <a:pt x="506" y="809"/>
                  </a:cubicBezTo>
                  <a:cubicBezTo>
                    <a:pt x="506" y="809"/>
                    <a:pt x="506" y="808"/>
                    <a:pt x="507" y="809"/>
                  </a:cubicBezTo>
                  <a:cubicBezTo>
                    <a:pt x="507" y="809"/>
                    <a:pt x="508" y="809"/>
                    <a:pt x="510" y="809"/>
                  </a:cubicBezTo>
                  <a:cubicBezTo>
                    <a:pt x="510" y="809"/>
                    <a:pt x="511" y="809"/>
                    <a:pt x="512" y="812"/>
                  </a:cubicBezTo>
                  <a:cubicBezTo>
                    <a:pt x="512" y="812"/>
                    <a:pt x="514" y="816"/>
                    <a:pt x="515" y="820"/>
                  </a:cubicBezTo>
                  <a:cubicBezTo>
                    <a:pt x="515" y="820"/>
                    <a:pt x="516" y="826"/>
                    <a:pt x="516" y="827"/>
                  </a:cubicBezTo>
                  <a:cubicBezTo>
                    <a:pt x="516" y="827"/>
                    <a:pt x="515" y="828"/>
                    <a:pt x="517" y="828"/>
                  </a:cubicBezTo>
                  <a:cubicBezTo>
                    <a:pt x="517" y="828"/>
                    <a:pt x="520" y="828"/>
                    <a:pt x="522" y="829"/>
                  </a:cubicBezTo>
                  <a:cubicBezTo>
                    <a:pt x="526" y="829"/>
                    <a:pt x="531" y="829"/>
                    <a:pt x="532" y="829"/>
                  </a:cubicBezTo>
                  <a:cubicBezTo>
                    <a:pt x="532" y="829"/>
                    <a:pt x="537" y="830"/>
                    <a:pt x="540" y="835"/>
                  </a:cubicBezTo>
                  <a:cubicBezTo>
                    <a:pt x="540" y="835"/>
                    <a:pt x="541" y="835"/>
                    <a:pt x="540" y="839"/>
                  </a:cubicBezTo>
                  <a:close/>
                  <a:moveTo>
                    <a:pt x="604" y="809"/>
                  </a:moveTo>
                  <a:cubicBezTo>
                    <a:pt x="604" y="809"/>
                    <a:pt x="603" y="810"/>
                    <a:pt x="603" y="811"/>
                  </a:cubicBezTo>
                  <a:cubicBezTo>
                    <a:pt x="603" y="811"/>
                    <a:pt x="602" y="815"/>
                    <a:pt x="602" y="816"/>
                  </a:cubicBezTo>
                  <a:cubicBezTo>
                    <a:pt x="602" y="816"/>
                    <a:pt x="602" y="819"/>
                    <a:pt x="601" y="821"/>
                  </a:cubicBezTo>
                  <a:cubicBezTo>
                    <a:pt x="601" y="821"/>
                    <a:pt x="597" y="826"/>
                    <a:pt x="601" y="831"/>
                  </a:cubicBezTo>
                  <a:cubicBezTo>
                    <a:pt x="601" y="831"/>
                    <a:pt x="604" y="834"/>
                    <a:pt x="601" y="837"/>
                  </a:cubicBezTo>
                  <a:cubicBezTo>
                    <a:pt x="601" y="837"/>
                    <a:pt x="599" y="837"/>
                    <a:pt x="598" y="840"/>
                  </a:cubicBezTo>
                  <a:cubicBezTo>
                    <a:pt x="598" y="840"/>
                    <a:pt x="598" y="842"/>
                    <a:pt x="598" y="842"/>
                  </a:cubicBezTo>
                  <a:cubicBezTo>
                    <a:pt x="598" y="842"/>
                    <a:pt x="598" y="844"/>
                    <a:pt x="598" y="845"/>
                  </a:cubicBezTo>
                  <a:cubicBezTo>
                    <a:pt x="598" y="845"/>
                    <a:pt x="597" y="847"/>
                    <a:pt x="595" y="848"/>
                  </a:cubicBezTo>
                  <a:cubicBezTo>
                    <a:pt x="595" y="848"/>
                    <a:pt x="592" y="850"/>
                    <a:pt x="592" y="851"/>
                  </a:cubicBezTo>
                  <a:cubicBezTo>
                    <a:pt x="592" y="851"/>
                    <a:pt x="590" y="853"/>
                    <a:pt x="590" y="853"/>
                  </a:cubicBezTo>
                  <a:cubicBezTo>
                    <a:pt x="590" y="853"/>
                    <a:pt x="589" y="853"/>
                    <a:pt x="589" y="854"/>
                  </a:cubicBezTo>
                  <a:cubicBezTo>
                    <a:pt x="589" y="854"/>
                    <a:pt x="588" y="856"/>
                    <a:pt x="585" y="857"/>
                  </a:cubicBezTo>
                  <a:cubicBezTo>
                    <a:pt x="585" y="857"/>
                    <a:pt x="585" y="851"/>
                    <a:pt x="585" y="848"/>
                  </a:cubicBezTo>
                  <a:cubicBezTo>
                    <a:pt x="585" y="848"/>
                    <a:pt x="585" y="845"/>
                    <a:pt x="586" y="843"/>
                  </a:cubicBezTo>
                  <a:cubicBezTo>
                    <a:pt x="586" y="843"/>
                    <a:pt x="585" y="840"/>
                    <a:pt x="587" y="840"/>
                  </a:cubicBezTo>
                  <a:cubicBezTo>
                    <a:pt x="587" y="840"/>
                    <a:pt x="588" y="841"/>
                    <a:pt x="588" y="840"/>
                  </a:cubicBezTo>
                  <a:cubicBezTo>
                    <a:pt x="588" y="840"/>
                    <a:pt x="589" y="836"/>
                    <a:pt x="589" y="836"/>
                  </a:cubicBezTo>
                  <a:cubicBezTo>
                    <a:pt x="589" y="836"/>
                    <a:pt x="588" y="835"/>
                    <a:pt x="587" y="835"/>
                  </a:cubicBezTo>
                  <a:cubicBezTo>
                    <a:pt x="587" y="835"/>
                    <a:pt x="586" y="834"/>
                    <a:pt x="587" y="832"/>
                  </a:cubicBezTo>
                  <a:cubicBezTo>
                    <a:pt x="587" y="832"/>
                    <a:pt x="587" y="832"/>
                    <a:pt x="585" y="831"/>
                  </a:cubicBezTo>
                  <a:cubicBezTo>
                    <a:pt x="585" y="831"/>
                    <a:pt x="583" y="830"/>
                    <a:pt x="583" y="831"/>
                  </a:cubicBezTo>
                  <a:cubicBezTo>
                    <a:pt x="583" y="831"/>
                    <a:pt x="583" y="832"/>
                    <a:pt x="581" y="831"/>
                  </a:cubicBezTo>
                  <a:cubicBezTo>
                    <a:pt x="581" y="831"/>
                    <a:pt x="572" y="829"/>
                    <a:pt x="576" y="827"/>
                  </a:cubicBezTo>
                  <a:cubicBezTo>
                    <a:pt x="576" y="827"/>
                    <a:pt x="581" y="827"/>
                    <a:pt x="584" y="823"/>
                  </a:cubicBezTo>
                  <a:cubicBezTo>
                    <a:pt x="584" y="823"/>
                    <a:pt x="586" y="822"/>
                    <a:pt x="586" y="815"/>
                  </a:cubicBezTo>
                  <a:cubicBezTo>
                    <a:pt x="586" y="815"/>
                    <a:pt x="586" y="814"/>
                    <a:pt x="585" y="813"/>
                  </a:cubicBezTo>
                  <a:cubicBezTo>
                    <a:pt x="585" y="813"/>
                    <a:pt x="585" y="813"/>
                    <a:pt x="585" y="812"/>
                  </a:cubicBezTo>
                  <a:cubicBezTo>
                    <a:pt x="585" y="812"/>
                    <a:pt x="585" y="811"/>
                    <a:pt x="584" y="810"/>
                  </a:cubicBezTo>
                  <a:cubicBezTo>
                    <a:pt x="584" y="810"/>
                    <a:pt x="584" y="809"/>
                    <a:pt x="584" y="808"/>
                  </a:cubicBezTo>
                  <a:cubicBezTo>
                    <a:pt x="584" y="808"/>
                    <a:pt x="584" y="807"/>
                    <a:pt x="583" y="807"/>
                  </a:cubicBezTo>
                  <a:cubicBezTo>
                    <a:pt x="583" y="807"/>
                    <a:pt x="583" y="806"/>
                    <a:pt x="583" y="805"/>
                  </a:cubicBezTo>
                  <a:cubicBezTo>
                    <a:pt x="583" y="805"/>
                    <a:pt x="583" y="805"/>
                    <a:pt x="583" y="804"/>
                  </a:cubicBezTo>
                  <a:cubicBezTo>
                    <a:pt x="583" y="804"/>
                    <a:pt x="582" y="803"/>
                    <a:pt x="583" y="803"/>
                  </a:cubicBezTo>
                  <a:cubicBezTo>
                    <a:pt x="583" y="803"/>
                    <a:pt x="584" y="803"/>
                    <a:pt x="583" y="801"/>
                  </a:cubicBezTo>
                  <a:cubicBezTo>
                    <a:pt x="583" y="801"/>
                    <a:pt x="582" y="800"/>
                    <a:pt x="581" y="799"/>
                  </a:cubicBezTo>
                  <a:cubicBezTo>
                    <a:pt x="580" y="798"/>
                    <a:pt x="580" y="798"/>
                    <a:pt x="580" y="798"/>
                  </a:cubicBezTo>
                  <a:cubicBezTo>
                    <a:pt x="577" y="791"/>
                    <a:pt x="577" y="791"/>
                    <a:pt x="577" y="791"/>
                  </a:cubicBezTo>
                  <a:cubicBezTo>
                    <a:pt x="577" y="791"/>
                    <a:pt x="573" y="788"/>
                    <a:pt x="577" y="789"/>
                  </a:cubicBezTo>
                  <a:cubicBezTo>
                    <a:pt x="577" y="789"/>
                    <a:pt x="581" y="788"/>
                    <a:pt x="583" y="789"/>
                  </a:cubicBezTo>
                  <a:cubicBezTo>
                    <a:pt x="583" y="789"/>
                    <a:pt x="587" y="789"/>
                    <a:pt x="588" y="789"/>
                  </a:cubicBezTo>
                  <a:cubicBezTo>
                    <a:pt x="588" y="789"/>
                    <a:pt x="589" y="789"/>
                    <a:pt x="591" y="792"/>
                  </a:cubicBezTo>
                  <a:cubicBezTo>
                    <a:pt x="591" y="792"/>
                    <a:pt x="592" y="796"/>
                    <a:pt x="593" y="796"/>
                  </a:cubicBezTo>
                  <a:cubicBezTo>
                    <a:pt x="593" y="796"/>
                    <a:pt x="597" y="797"/>
                    <a:pt x="598" y="797"/>
                  </a:cubicBezTo>
                  <a:cubicBezTo>
                    <a:pt x="598" y="797"/>
                    <a:pt x="598" y="797"/>
                    <a:pt x="599" y="797"/>
                  </a:cubicBezTo>
                  <a:cubicBezTo>
                    <a:pt x="599" y="797"/>
                    <a:pt x="601" y="796"/>
                    <a:pt x="602" y="798"/>
                  </a:cubicBezTo>
                  <a:cubicBezTo>
                    <a:pt x="602" y="798"/>
                    <a:pt x="602" y="800"/>
                    <a:pt x="603" y="799"/>
                  </a:cubicBezTo>
                  <a:cubicBezTo>
                    <a:pt x="603" y="799"/>
                    <a:pt x="605" y="799"/>
                    <a:pt x="605" y="802"/>
                  </a:cubicBezTo>
                  <a:cubicBezTo>
                    <a:pt x="605" y="802"/>
                    <a:pt x="607" y="807"/>
                    <a:pt x="604" y="809"/>
                  </a:cubicBezTo>
                  <a:close/>
                  <a:moveTo>
                    <a:pt x="631" y="834"/>
                  </a:moveTo>
                  <a:cubicBezTo>
                    <a:pt x="631" y="834"/>
                    <a:pt x="630" y="838"/>
                    <a:pt x="627" y="838"/>
                  </a:cubicBezTo>
                  <a:cubicBezTo>
                    <a:pt x="627" y="838"/>
                    <a:pt x="625" y="839"/>
                    <a:pt x="624" y="839"/>
                  </a:cubicBezTo>
                  <a:cubicBezTo>
                    <a:pt x="624" y="839"/>
                    <a:pt x="622" y="839"/>
                    <a:pt x="621" y="838"/>
                  </a:cubicBezTo>
                  <a:cubicBezTo>
                    <a:pt x="621" y="838"/>
                    <a:pt x="620" y="838"/>
                    <a:pt x="619" y="839"/>
                  </a:cubicBezTo>
                  <a:cubicBezTo>
                    <a:pt x="619" y="839"/>
                    <a:pt x="619" y="839"/>
                    <a:pt x="617" y="837"/>
                  </a:cubicBezTo>
                  <a:cubicBezTo>
                    <a:pt x="617" y="837"/>
                    <a:pt x="616" y="836"/>
                    <a:pt x="616" y="834"/>
                  </a:cubicBezTo>
                  <a:cubicBezTo>
                    <a:pt x="616" y="834"/>
                    <a:pt x="616" y="832"/>
                    <a:pt x="614" y="829"/>
                  </a:cubicBezTo>
                  <a:cubicBezTo>
                    <a:pt x="614" y="829"/>
                    <a:pt x="613" y="825"/>
                    <a:pt x="615" y="825"/>
                  </a:cubicBezTo>
                  <a:cubicBezTo>
                    <a:pt x="615" y="825"/>
                    <a:pt x="617" y="825"/>
                    <a:pt x="618" y="825"/>
                  </a:cubicBezTo>
                  <a:cubicBezTo>
                    <a:pt x="618" y="825"/>
                    <a:pt x="621" y="825"/>
                    <a:pt x="625" y="826"/>
                  </a:cubicBezTo>
                  <a:cubicBezTo>
                    <a:pt x="625" y="826"/>
                    <a:pt x="628" y="828"/>
                    <a:pt x="629" y="828"/>
                  </a:cubicBezTo>
                  <a:cubicBezTo>
                    <a:pt x="629" y="828"/>
                    <a:pt x="631" y="828"/>
                    <a:pt x="631" y="831"/>
                  </a:cubicBezTo>
                  <a:cubicBezTo>
                    <a:pt x="631" y="831"/>
                    <a:pt x="631" y="832"/>
                    <a:pt x="631" y="833"/>
                  </a:cubicBezTo>
                  <a:cubicBezTo>
                    <a:pt x="631" y="833"/>
                    <a:pt x="631" y="834"/>
                    <a:pt x="631" y="834"/>
                  </a:cubicBezTo>
                  <a:close/>
                  <a:moveTo>
                    <a:pt x="667" y="773"/>
                  </a:moveTo>
                  <a:cubicBezTo>
                    <a:pt x="667" y="773"/>
                    <a:pt x="664" y="773"/>
                    <a:pt x="663" y="772"/>
                  </a:cubicBezTo>
                  <a:cubicBezTo>
                    <a:pt x="663" y="772"/>
                    <a:pt x="662" y="771"/>
                    <a:pt x="661" y="773"/>
                  </a:cubicBezTo>
                  <a:cubicBezTo>
                    <a:pt x="661" y="773"/>
                    <a:pt x="655" y="778"/>
                    <a:pt x="656" y="783"/>
                  </a:cubicBezTo>
                  <a:cubicBezTo>
                    <a:pt x="656" y="783"/>
                    <a:pt x="655" y="784"/>
                    <a:pt x="656" y="786"/>
                  </a:cubicBezTo>
                  <a:cubicBezTo>
                    <a:pt x="656" y="786"/>
                    <a:pt x="656" y="788"/>
                    <a:pt x="656" y="789"/>
                  </a:cubicBezTo>
                  <a:cubicBezTo>
                    <a:pt x="656" y="789"/>
                    <a:pt x="656" y="792"/>
                    <a:pt x="655" y="793"/>
                  </a:cubicBezTo>
                  <a:cubicBezTo>
                    <a:pt x="655" y="793"/>
                    <a:pt x="653" y="793"/>
                    <a:pt x="652" y="794"/>
                  </a:cubicBezTo>
                  <a:cubicBezTo>
                    <a:pt x="652" y="794"/>
                    <a:pt x="652" y="794"/>
                    <a:pt x="651" y="794"/>
                  </a:cubicBezTo>
                  <a:cubicBezTo>
                    <a:pt x="651" y="794"/>
                    <a:pt x="647" y="794"/>
                    <a:pt x="647" y="791"/>
                  </a:cubicBezTo>
                  <a:cubicBezTo>
                    <a:pt x="647" y="791"/>
                    <a:pt x="648" y="788"/>
                    <a:pt x="647" y="785"/>
                  </a:cubicBezTo>
                  <a:cubicBezTo>
                    <a:pt x="647" y="785"/>
                    <a:pt x="646" y="782"/>
                    <a:pt x="648" y="781"/>
                  </a:cubicBezTo>
                  <a:cubicBezTo>
                    <a:pt x="648" y="781"/>
                    <a:pt x="651" y="780"/>
                    <a:pt x="652" y="780"/>
                  </a:cubicBezTo>
                  <a:cubicBezTo>
                    <a:pt x="652" y="780"/>
                    <a:pt x="653" y="780"/>
                    <a:pt x="653" y="779"/>
                  </a:cubicBezTo>
                  <a:cubicBezTo>
                    <a:pt x="653" y="779"/>
                    <a:pt x="658" y="773"/>
                    <a:pt x="660" y="770"/>
                  </a:cubicBezTo>
                  <a:cubicBezTo>
                    <a:pt x="660" y="770"/>
                    <a:pt x="661" y="770"/>
                    <a:pt x="659" y="768"/>
                  </a:cubicBezTo>
                  <a:cubicBezTo>
                    <a:pt x="659" y="768"/>
                    <a:pt x="654" y="762"/>
                    <a:pt x="649" y="761"/>
                  </a:cubicBezTo>
                  <a:cubicBezTo>
                    <a:pt x="649" y="761"/>
                    <a:pt x="644" y="758"/>
                    <a:pt x="642" y="759"/>
                  </a:cubicBezTo>
                  <a:cubicBezTo>
                    <a:pt x="642" y="759"/>
                    <a:pt x="633" y="758"/>
                    <a:pt x="639" y="757"/>
                  </a:cubicBezTo>
                  <a:cubicBezTo>
                    <a:pt x="639" y="757"/>
                    <a:pt x="645" y="755"/>
                    <a:pt x="653" y="761"/>
                  </a:cubicBezTo>
                  <a:cubicBezTo>
                    <a:pt x="653" y="761"/>
                    <a:pt x="659" y="764"/>
                    <a:pt x="661" y="767"/>
                  </a:cubicBezTo>
                  <a:cubicBezTo>
                    <a:pt x="661" y="767"/>
                    <a:pt x="661" y="769"/>
                    <a:pt x="662" y="767"/>
                  </a:cubicBezTo>
                  <a:cubicBezTo>
                    <a:pt x="662" y="767"/>
                    <a:pt x="665" y="765"/>
                    <a:pt x="663" y="763"/>
                  </a:cubicBezTo>
                  <a:cubicBezTo>
                    <a:pt x="663" y="763"/>
                    <a:pt x="660" y="757"/>
                    <a:pt x="649" y="750"/>
                  </a:cubicBezTo>
                  <a:cubicBezTo>
                    <a:pt x="649" y="750"/>
                    <a:pt x="645" y="748"/>
                    <a:pt x="643" y="748"/>
                  </a:cubicBezTo>
                  <a:cubicBezTo>
                    <a:pt x="643" y="748"/>
                    <a:pt x="641" y="748"/>
                    <a:pt x="643" y="747"/>
                  </a:cubicBezTo>
                  <a:cubicBezTo>
                    <a:pt x="643" y="747"/>
                    <a:pt x="649" y="745"/>
                    <a:pt x="655" y="750"/>
                  </a:cubicBezTo>
                  <a:cubicBezTo>
                    <a:pt x="655" y="750"/>
                    <a:pt x="660" y="755"/>
                    <a:pt x="664" y="758"/>
                  </a:cubicBezTo>
                  <a:cubicBezTo>
                    <a:pt x="664" y="758"/>
                    <a:pt x="665" y="760"/>
                    <a:pt x="664" y="758"/>
                  </a:cubicBezTo>
                  <a:cubicBezTo>
                    <a:pt x="664" y="758"/>
                    <a:pt x="664" y="756"/>
                    <a:pt x="665" y="756"/>
                  </a:cubicBezTo>
                  <a:cubicBezTo>
                    <a:pt x="665" y="756"/>
                    <a:pt x="665" y="755"/>
                    <a:pt x="664" y="755"/>
                  </a:cubicBezTo>
                  <a:cubicBezTo>
                    <a:pt x="664" y="755"/>
                    <a:pt x="663" y="753"/>
                    <a:pt x="664" y="753"/>
                  </a:cubicBezTo>
                  <a:cubicBezTo>
                    <a:pt x="664" y="753"/>
                    <a:pt x="664" y="752"/>
                    <a:pt x="663" y="752"/>
                  </a:cubicBezTo>
                  <a:cubicBezTo>
                    <a:pt x="663" y="752"/>
                    <a:pt x="662" y="751"/>
                    <a:pt x="661" y="751"/>
                  </a:cubicBezTo>
                  <a:cubicBezTo>
                    <a:pt x="661" y="751"/>
                    <a:pt x="656" y="751"/>
                    <a:pt x="659" y="750"/>
                  </a:cubicBezTo>
                  <a:cubicBezTo>
                    <a:pt x="659" y="750"/>
                    <a:pt x="661" y="750"/>
                    <a:pt x="662" y="750"/>
                  </a:cubicBezTo>
                  <a:cubicBezTo>
                    <a:pt x="662" y="750"/>
                    <a:pt x="663" y="750"/>
                    <a:pt x="662" y="749"/>
                  </a:cubicBezTo>
                  <a:cubicBezTo>
                    <a:pt x="662" y="749"/>
                    <a:pt x="660" y="745"/>
                    <a:pt x="660" y="744"/>
                  </a:cubicBezTo>
                  <a:cubicBezTo>
                    <a:pt x="660" y="744"/>
                    <a:pt x="659" y="742"/>
                    <a:pt x="659" y="744"/>
                  </a:cubicBezTo>
                  <a:cubicBezTo>
                    <a:pt x="659" y="744"/>
                    <a:pt x="658" y="746"/>
                    <a:pt x="655" y="745"/>
                  </a:cubicBezTo>
                  <a:cubicBezTo>
                    <a:pt x="655" y="745"/>
                    <a:pt x="650" y="744"/>
                    <a:pt x="650" y="741"/>
                  </a:cubicBezTo>
                  <a:cubicBezTo>
                    <a:pt x="650" y="741"/>
                    <a:pt x="651" y="737"/>
                    <a:pt x="648" y="737"/>
                  </a:cubicBezTo>
                  <a:cubicBezTo>
                    <a:pt x="648" y="737"/>
                    <a:pt x="645" y="736"/>
                    <a:pt x="648" y="735"/>
                  </a:cubicBezTo>
                  <a:cubicBezTo>
                    <a:pt x="648" y="735"/>
                    <a:pt x="651" y="735"/>
                    <a:pt x="655" y="736"/>
                  </a:cubicBezTo>
                  <a:cubicBezTo>
                    <a:pt x="655" y="736"/>
                    <a:pt x="655" y="737"/>
                    <a:pt x="657" y="735"/>
                  </a:cubicBezTo>
                  <a:cubicBezTo>
                    <a:pt x="657" y="735"/>
                    <a:pt x="666" y="732"/>
                    <a:pt x="667" y="737"/>
                  </a:cubicBezTo>
                  <a:cubicBezTo>
                    <a:pt x="667" y="737"/>
                    <a:pt x="667" y="742"/>
                    <a:pt x="668" y="744"/>
                  </a:cubicBezTo>
                  <a:cubicBezTo>
                    <a:pt x="668" y="744"/>
                    <a:pt x="669" y="746"/>
                    <a:pt x="668" y="747"/>
                  </a:cubicBezTo>
                  <a:cubicBezTo>
                    <a:pt x="668" y="747"/>
                    <a:pt x="668" y="748"/>
                    <a:pt x="669" y="750"/>
                  </a:cubicBezTo>
                  <a:cubicBezTo>
                    <a:pt x="669" y="750"/>
                    <a:pt x="670" y="751"/>
                    <a:pt x="669" y="751"/>
                  </a:cubicBezTo>
                  <a:cubicBezTo>
                    <a:pt x="669" y="751"/>
                    <a:pt x="669" y="753"/>
                    <a:pt x="670" y="755"/>
                  </a:cubicBezTo>
                  <a:cubicBezTo>
                    <a:pt x="670" y="755"/>
                    <a:pt x="668" y="758"/>
                    <a:pt x="670" y="756"/>
                  </a:cubicBezTo>
                  <a:cubicBezTo>
                    <a:pt x="670" y="756"/>
                    <a:pt x="675" y="749"/>
                    <a:pt x="678" y="746"/>
                  </a:cubicBezTo>
                  <a:cubicBezTo>
                    <a:pt x="678" y="746"/>
                    <a:pt x="679" y="744"/>
                    <a:pt x="677" y="744"/>
                  </a:cubicBezTo>
                  <a:cubicBezTo>
                    <a:pt x="677" y="744"/>
                    <a:pt x="673" y="743"/>
                    <a:pt x="671" y="742"/>
                  </a:cubicBezTo>
                  <a:cubicBezTo>
                    <a:pt x="671" y="742"/>
                    <a:pt x="669" y="741"/>
                    <a:pt x="671" y="741"/>
                  </a:cubicBezTo>
                  <a:cubicBezTo>
                    <a:pt x="671" y="741"/>
                    <a:pt x="673" y="741"/>
                    <a:pt x="673" y="740"/>
                  </a:cubicBezTo>
                  <a:cubicBezTo>
                    <a:pt x="673" y="740"/>
                    <a:pt x="672" y="739"/>
                    <a:pt x="674" y="739"/>
                  </a:cubicBezTo>
                  <a:cubicBezTo>
                    <a:pt x="674" y="739"/>
                    <a:pt x="676" y="739"/>
                    <a:pt x="675" y="737"/>
                  </a:cubicBezTo>
                  <a:cubicBezTo>
                    <a:pt x="675" y="737"/>
                    <a:pt x="674" y="734"/>
                    <a:pt x="673" y="735"/>
                  </a:cubicBezTo>
                  <a:cubicBezTo>
                    <a:pt x="673" y="735"/>
                    <a:pt x="670" y="735"/>
                    <a:pt x="668" y="733"/>
                  </a:cubicBezTo>
                  <a:cubicBezTo>
                    <a:pt x="668" y="733"/>
                    <a:pt x="666" y="732"/>
                    <a:pt x="667" y="732"/>
                  </a:cubicBezTo>
                  <a:cubicBezTo>
                    <a:pt x="667" y="732"/>
                    <a:pt x="666" y="730"/>
                    <a:pt x="668" y="731"/>
                  </a:cubicBezTo>
                  <a:cubicBezTo>
                    <a:pt x="668" y="731"/>
                    <a:pt x="672" y="733"/>
                    <a:pt x="671" y="731"/>
                  </a:cubicBezTo>
                  <a:cubicBezTo>
                    <a:pt x="669" y="728"/>
                    <a:pt x="669" y="728"/>
                    <a:pt x="669" y="728"/>
                  </a:cubicBezTo>
                  <a:cubicBezTo>
                    <a:pt x="669" y="728"/>
                    <a:pt x="668" y="726"/>
                    <a:pt x="665" y="728"/>
                  </a:cubicBezTo>
                  <a:cubicBezTo>
                    <a:pt x="665" y="728"/>
                    <a:pt x="660" y="729"/>
                    <a:pt x="662" y="727"/>
                  </a:cubicBezTo>
                  <a:cubicBezTo>
                    <a:pt x="662" y="727"/>
                    <a:pt x="664" y="726"/>
                    <a:pt x="663" y="725"/>
                  </a:cubicBezTo>
                  <a:cubicBezTo>
                    <a:pt x="663" y="725"/>
                    <a:pt x="662" y="725"/>
                    <a:pt x="664" y="723"/>
                  </a:cubicBezTo>
                  <a:cubicBezTo>
                    <a:pt x="664" y="723"/>
                    <a:pt x="665" y="723"/>
                    <a:pt x="664" y="722"/>
                  </a:cubicBezTo>
                  <a:cubicBezTo>
                    <a:pt x="664" y="722"/>
                    <a:pt x="665" y="721"/>
                    <a:pt x="667" y="720"/>
                  </a:cubicBezTo>
                  <a:cubicBezTo>
                    <a:pt x="667" y="720"/>
                    <a:pt x="675" y="717"/>
                    <a:pt x="676" y="722"/>
                  </a:cubicBezTo>
                  <a:cubicBezTo>
                    <a:pt x="676" y="722"/>
                    <a:pt x="677" y="724"/>
                    <a:pt x="676" y="725"/>
                  </a:cubicBezTo>
                  <a:cubicBezTo>
                    <a:pt x="676" y="725"/>
                    <a:pt x="676" y="725"/>
                    <a:pt x="677" y="729"/>
                  </a:cubicBezTo>
                  <a:cubicBezTo>
                    <a:pt x="677" y="729"/>
                    <a:pt x="676" y="731"/>
                    <a:pt x="678" y="732"/>
                  </a:cubicBezTo>
                  <a:cubicBezTo>
                    <a:pt x="678" y="732"/>
                    <a:pt x="680" y="735"/>
                    <a:pt x="680" y="737"/>
                  </a:cubicBezTo>
                  <a:cubicBezTo>
                    <a:pt x="680" y="737"/>
                    <a:pt x="682" y="739"/>
                    <a:pt x="682" y="740"/>
                  </a:cubicBezTo>
                  <a:cubicBezTo>
                    <a:pt x="682" y="740"/>
                    <a:pt x="682" y="742"/>
                    <a:pt x="683" y="741"/>
                  </a:cubicBezTo>
                  <a:cubicBezTo>
                    <a:pt x="683" y="741"/>
                    <a:pt x="691" y="731"/>
                    <a:pt x="697" y="734"/>
                  </a:cubicBezTo>
                  <a:cubicBezTo>
                    <a:pt x="697" y="734"/>
                    <a:pt x="700" y="733"/>
                    <a:pt x="697" y="739"/>
                  </a:cubicBezTo>
                  <a:cubicBezTo>
                    <a:pt x="697" y="739"/>
                    <a:pt x="695" y="740"/>
                    <a:pt x="694" y="741"/>
                  </a:cubicBezTo>
                  <a:cubicBezTo>
                    <a:pt x="688" y="743"/>
                    <a:pt x="688" y="743"/>
                    <a:pt x="688" y="743"/>
                  </a:cubicBezTo>
                  <a:cubicBezTo>
                    <a:pt x="688" y="743"/>
                    <a:pt x="686" y="744"/>
                    <a:pt x="688" y="742"/>
                  </a:cubicBezTo>
                  <a:cubicBezTo>
                    <a:pt x="688" y="742"/>
                    <a:pt x="691" y="740"/>
                    <a:pt x="691" y="738"/>
                  </a:cubicBezTo>
                  <a:cubicBezTo>
                    <a:pt x="691" y="738"/>
                    <a:pt x="692" y="736"/>
                    <a:pt x="690" y="738"/>
                  </a:cubicBezTo>
                  <a:cubicBezTo>
                    <a:pt x="690" y="738"/>
                    <a:pt x="687" y="742"/>
                    <a:pt x="685" y="742"/>
                  </a:cubicBezTo>
                  <a:cubicBezTo>
                    <a:pt x="685" y="742"/>
                    <a:pt x="683" y="744"/>
                    <a:pt x="684" y="746"/>
                  </a:cubicBezTo>
                  <a:cubicBezTo>
                    <a:pt x="684" y="746"/>
                    <a:pt x="685" y="746"/>
                    <a:pt x="684" y="747"/>
                  </a:cubicBezTo>
                  <a:cubicBezTo>
                    <a:pt x="684" y="747"/>
                    <a:pt x="684" y="747"/>
                    <a:pt x="685" y="748"/>
                  </a:cubicBezTo>
                  <a:cubicBezTo>
                    <a:pt x="685" y="748"/>
                    <a:pt x="687" y="751"/>
                    <a:pt x="683" y="751"/>
                  </a:cubicBezTo>
                  <a:cubicBezTo>
                    <a:pt x="683" y="751"/>
                    <a:pt x="680" y="751"/>
                    <a:pt x="679" y="750"/>
                  </a:cubicBezTo>
                  <a:cubicBezTo>
                    <a:pt x="679" y="750"/>
                    <a:pt x="679" y="747"/>
                    <a:pt x="677" y="750"/>
                  </a:cubicBezTo>
                  <a:cubicBezTo>
                    <a:pt x="677" y="750"/>
                    <a:pt x="674" y="755"/>
                    <a:pt x="672" y="757"/>
                  </a:cubicBezTo>
                  <a:cubicBezTo>
                    <a:pt x="672" y="757"/>
                    <a:pt x="667" y="762"/>
                    <a:pt x="668" y="764"/>
                  </a:cubicBezTo>
                  <a:cubicBezTo>
                    <a:pt x="668" y="764"/>
                    <a:pt x="671" y="765"/>
                    <a:pt x="669" y="766"/>
                  </a:cubicBezTo>
                  <a:cubicBezTo>
                    <a:pt x="669" y="766"/>
                    <a:pt x="668" y="766"/>
                    <a:pt x="667" y="765"/>
                  </a:cubicBezTo>
                  <a:cubicBezTo>
                    <a:pt x="667" y="765"/>
                    <a:pt x="666" y="765"/>
                    <a:pt x="665" y="767"/>
                  </a:cubicBezTo>
                  <a:cubicBezTo>
                    <a:pt x="665" y="767"/>
                    <a:pt x="662" y="770"/>
                    <a:pt x="665" y="771"/>
                  </a:cubicBezTo>
                  <a:cubicBezTo>
                    <a:pt x="665" y="771"/>
                    <a:pt x="665" y="771"/>
                    <a:pt x="666" y="772"/>
                  </a:cubicBezTo>
                  <a:cubicBezTo>
                    <a:pt x="666" y="772"/>
                    <a:pt x="668" y="772"/>
                    <a:pt x="667" y="773"/>
                  </a:cubicBezTo>
                  <a:close/>
                  <a:moveTo>
                    <a:pt x="706" y="796"/>
                  </a:moveTo>
                  <a:cubicBezTo>
                    <a:pt x="706" y="796"/>
                    <a:pt x="705" y="797"/>
                    <a:pt x="705" y="800"/>
                  </a:cubicBezTo>
                  <a:cubicBezTo>
                    <a:pt x="705" y="800"/>
                    <a:pt x="705" y="800"/>
                    <a:pt x="704" y="801"/>
                  </a:cubicBezTo>
                  <a:cubicBezTo>
                    <a:pt x="695" y="808"/>
                    <a:pt x="695" y="808"/>
                    <a:pt x="695" y="808"/>
                  </a:cubicBezTo>
                  <a:cubicBezTo>
                    <a:pt x="695" y="808"/>
                    <a:pt x="694" y="807"/>
                    <a:pt x="693" y="809"/>
                  </a:cubicBezTo>
                  <a:cubicBezTo>
                    <a:pt x="693" y="809"/>
                    <a:pt x="692" y="809"/>
                    <a:pt x="692" y="808"/>
                  </a:cubicBezTo>
                  <a:cubicBezTo>
                    <a:pt x="692" y="808"/>
                    <a:pt x="692" y="808"/>
                    <a:pt x="691" y="809"/>
                  </a:cubicBezTo>
                  <a:cubicBezTo>
                    <a:pt x="691" y="809"/>
                    <a:pt x="690" y="808"/>
                    <a:pt x="689" y="809"/>
                  </a:cubicBezTo>
                  <a:cubicBezTo>
                    <a:pt x="683" y="810"/>
                    <a:pt x="683" y="810"/>
                    <a:pt x="683" y="810"/>
                  </a:cubicBezTo>
                  <a:cubicBezTo>
                    <a:pt x="683" y="810"/>
                    <a:pt x="681" y="811"/>
                    <a:pt x="684" y="809"/>
                  </a:cubicBezTo>
                  <a:cubicBezTo>
                    <a:pt x="684" y="809"/>
                    <a:pt x="691" y="807"/>
                    <a:pt x="688" y="807"/>
                  </a:cubicBezTo>
                  <a:cubicBezTo>
                    <a:pt x="688" y="807"/>
                    <a:pt x="685" y="807"/>
                    <a:pt x="687" y="806"/>
                  </a:cubicBezTo>
                  <a:cubicBezTo>
                    <a:pt x="687" y="806"/>
                    <a:pt x="694" y="801"/>
                    <a:pt x="697" y="796"/>
                  </a:cubicBezTo>
                  <a:cubicBezTo>
                    <a:pt x="697" y="796"/>
                    <a:pt x="703" y="786"/>
                    <a:pt x="695" y="779"/>
                  </a:cubicBezTo>
                  <a:cubicBezTo>
                    <a:pt x="695" y="779"/>
                    <a:pt x="691" y="780"/>
                    <a:pt x="687" y="784"/>
                  </a:cubicBezTo>
                  <a:cubicBezTo>
                    <a:pt x="687" y="784"/>
                    <a:pt x="685" y="790"/>
                    <a:pt x="683" y="790"/>
                  </a:cubicBezTo>
                  <a:cubicBezTo>
                    <a:pt x="683" y="790"/>
                    <a:pt x="677" y="790"/>
                    <a:pt x="675" y="787"/>
                  </a:cubicBezTo>
                  <a:cubicBezTo>
                    <a:pt x="675" y="787"/>
                    <a:pt x="672" y="786"/>
                    <a:pt x="674" y="786"/>
                  </a:cubicBezTo>
                  <a:cubicBezTo>
                    <a:pt x="674" y="786"/>
                    <a:pt x="675" y="787"/>
                    <a:pt x="677" y="784"/>
                  </a:cubicBezTo>
                  <a:cubicBezTo>
                    <a:pt x="677" y="784"/>
                    <a:pt x="680" y="783"/>
                    <a:pt x="680" y="782"/>
                  </a:cubicBezTo>
                  <a:cubicBezTo>
                    <a:pt x="680" y="782"/>
                    <a:pt x="682" y="779"/>
                    <a:pt x="685" y="777"/>
                  </a:cubicBezTo>
                  <a:cubicBezTo>
                    <a:pt x="685" y="777"/>
                    <a:pt x="687" y="775"/>
                    <a:pt x="688" y="774"/>
                  </a:cubicBezTo>
                  <a:cubicBezTo>
                    <a:pt x="688" y="774"/>
                    <a:pt x="688" y="772"/>
                    <a:pt x="686" y="772"/>
                  </a:cubicBezTo>
                  <a:cubicBezTo>
                    <a:pt x="686" y="772"/>
                    <a:pt x="682" y="777"/>
                    <a:pt x="679" y="769"/>
                  </a:cubicBezTo>
                  <a:cubicBezTo>
                    <a:pt x="679" y="769"/>
                    <a:pt x="679" y="761"/>
                    <a:pt x="677" y="764"/>
                  </a:cubicBezTo>
                  <a:cubicBezTo>
                    <a:pt x="677" y="764"/>
                    <a:pt x="676" y="769"/>
                    <a:pt x="672" y="770"/>
                  </a:cubicBezTo>
                  <a:cubicBezTo>
                    <a:pt x="672" y="770"/>
                    <a:pt x="670" y="771"/>
                    <a:pt x="668" y="770"/>
                  </a:cubicBezTo>
                  <a:cubicBezTo>
                    <a:pt x="668" y="770"/>
                    <a:pt x="666" y="769"/>
                    <a:pt x="668" y="769"/>
                  </a:cubicBezTo>
                  <a:cubicBezTo>
                    <a:pt x="668" y="769"/>
                    <a:pt x="671" y="768"/>
                    <a:pt x="673" y="764"/>
                  </a:cubicBezTo>
                  <a:cubicBezTo>
                    <a:pt x="673" y="764"/>
                    <a:pt x="676" y="761"/>
                    <a:pt x="675" y="759"/>
                  </a:cubicBezTo>
                  <a:cubicBezTo>
                    <a:pt x="675" y="759"/>
                    <a:pt x="675" y="758"/>
                    <a:pt x="678" y="757"/>
                  </a:cubicBezTo>
                  <a:cubicBezTo>
                    <a:pt x="678" y="757"/>
                    <a:pt x="684" y="752"/>
                    <a:pt x="687" y="755"/>
                  </a:cubicBezTo>
                  <a:cubicBezTo>
                    <a:pt x="687" y="755"/>
                    <a:pt x="689" y="757"/>
                    <a:pt x="687" y="760"/>
                  </a:cubicBezTo>
                  <a:cubicBezTo>
                    <a:pt x="687" y="760"/>
                    <a:pt x="686" y="763"/>
                    <a:pt x="689" y="765"/>
                  </a:cubicBezTo>
                  <a:cubicBezTo>
                    <a:pt x="689" y="765"/>
                    <a:pt x="693" y="768"/>
                    <a:pt x="694" y="766"/>
                  </a:cubicBezTo>
                  <a:cubicBezTo>
                    <a:pt x="694" y="766"/>
                    <a:pt x="699" y="762"/>
                    <a:pt x="701" y="763"/>
                  </a:cubicBezTo>
                  <a:cubicBezTo>
                    <a:pt x="701" y="763"/>
                    <a:pt x="705" y="764"/>
                    <a:pt x="705" y="766"/>
                  </a:cubicBezTo>
                  <a:cubicBezTo>
                    <a:pt x="705" y="766"/>
                    <a:pt x="704" y="768"/>
                    <a:pt x="703" y="769"/>
                  </a:cubicBezTo>
                  <a:cubicBezTo>
                    <a:pt x="703" y="769"/>
                    <a:pt x="703" y="770"/>
                    <a:pt x="702" y="771"/>
                  </a:cubicBezTo>
                  <a:cubicBezTo>
                    <a:pt x="702" y="771"/>
                    <a:pt x="699" y="772"/>
                    <a:pt x="701" y="775"/>
                  </a:cubicBezTo>
                  <a:cubicBezTo>
                    <a:pt x="706" y="782"/>
                    <a:pt x="706" y="782"/>
                    <a:pt x="706" y="782"/>
                  </a:cubicBezTo>
                  <a:cubicBezTo>
                    <a:pt x="706" y="782"/>
                    <a:pt x="708" y="789"/>
                    <a:pt x="707" y="793"/>
                  </a:cubicBezTo>
                  <a:cubicBezTo>
                    <a:pt x="707" y="794"/>
                    <a:pt x="706" y="796"/>
                    <a:pt x="706" y="796"/>
                  </a:cubicBezTo>
                  <a:close/>
                  <a:moveTo>
                    <a:pt x="451" y="788"/>
                  </a:moveTo>
                  <a:cubicBezTo>
                    <a:pt x="267" y="788"/>
                    <a:pt x="118" y="639"/>
                    <a:pt x="118" y="455"/>
                  </a:cubicBezTo>
                  <a:cubicBezTo>
                    <a:pt x="118" y="271"/>
                    <a:pt x="267" y="121"/>
                    <a:pt x="451" y="121"/>
                  </a:cubicBezTo>
                  <a:cubicBezTo>
                    <a:pt x="635" y="121"/>
                    <a:pt x="784" y="271"/>
                    <a:pt x="784" y="455"/>
                  </a:cubicBezTo>
                  <a:cubicBezTo>
                    <a:pt x="784" y="639"/>
                    <a:pt x="635" y="788"/>
                    <a:pt x="451" y="788"/>
                  </a:cubicBezTo>
                  <a:close/>
                  <a:moveTo>
                    <a:pt x="778" y="318"/>
                  </a:moveTo>
                  <a:cubicBezTo>
                    <a:pt x="775" y="310"/>
                    <a:pt x="775" y="303"/>
                    <a:pt x="777" y="296"/>
                  </a:cubicBezTo>
                  <a:cubicBezTo>
                    <a:pt x="779" y="290"/>
                    <a:pt x="784" y="285"/>
                    <a:pt x="792" y="282"/>
                  </a:cubicBezTo>
                  <a:cubicBezTo>
                    <a:pt x="797" y="280"/>
                    <a:pt x="801" y="279"/>
                    <a:pt x="805" y="279"/>
                  </a:cubicBezTo>
                  <a:cubicBezTo>
                    <a:pt x="808" y="280"/>
                    <a:pt x="811" y="280"/>
                    <a:pt x="814" y="282"/>
                  </a:cubicBezTo>
                  <a:cubicBezTo>
                    <a:pt x="817" y="283"/>
                    <a:pt x="819" y="285"/>
                    <a:pt x="821" y="287"/>
                  </a:cubicBezTo>
                  <a:cubicBezTo>
                    <a:pt x="824" y="289"/>
                    <a:pt x="826" y="293"/>
                    <a:pt x="828" y="297"/>
                  </a:cubicBezTo>
                  <a:cubicBezTo>
                    <a:pt x="831" y="305"/>
                    <a:pt x="831" y="312"/>
                    <a:pt x="829" y="318"/>
                  </a:cubicBezTo>
                  <a:cubicBezTo>
                    <a:pt x="826" y="325"/>
                    <a:pt x="821" y="330"/>
                    <a:pt x="813" y="333"/>
                  </a:cubicBezTo>
                  <a:cubicBezTo>
                    <a:pt x="806" y="336"/>
                    <a:pt x="799" y="336"/>
                    <a:pt x="792" y="334"/>
                  </a:cubicBezTo>
                  <a:cubicBezTo>
                    <a:pt x="786" y="331"/>
                    <a:pt x="781" y="325"/>
                    <a:pt x="778" y="318"/>
                  </a:cubicBezTo>
                  <a:close/>
                  <a:moveTo>
                    <a:pt x="841" y="337"/>
                  </a:moveTo>
                  <a:cubicBezTo>
                    <a:pt x="843" y="348"/>
                    <a:pt x="843" y="348"/>
                    <a:pt x="843" y="348"/>
                  </a:cubicBezTo>
                  <a:cubicBezTo>
                    <a:pt x="802" y="358"/>
                    <a:pt x="802" y="358"/>
                    <a:pt x="802" y="358"/>
                  </a:cubicBezTo>
                  <a:cubicBezTo>
                    <a:pt x="809" y="386"/>
                    <a:pt x="809" y="386"/>
                    <a:pt x="809" y="386"/>
                  </a:cubicBezTo>
                  <a:cubicBezTo>
                    <a:pt x="801" y="388"/>
                    <a:pt x="801" y="388"/>
                    <a:pt x="801" y="388"/>
                  </a:cubicBezTo>
                  <a:cubicBezTo>
                    <a:pt x="791" y="349"/>
                    <a:pt x="791" y="349"/>
                    <a:pt x="791" y="349"/>
                  </a:cubicBezTo>
                  <a:lnTo>
                    <a:pt x="841" y="337"/>
                  </a:lnTo>
                  <a:close/>
                  <a:moveTo>
                    <a:pt x="851" y="525"/>
                  </a:moveTo>
                  <a:cubicBezTo>
                    <a:pt x="815" y="528"/>
                    <a:pt x="815" y="528"/>
                    <a:pt x="815" y="528"/>
                  </a:cubicBezTo>
                  <a:cubicBezTo>
                    <a:pt x="847" y="545"/>
                    <a:pt x="847" y="545"/>
                    <a:pt x="847" y="545"/>
                  </a:cubicBezTo>
                  <a:cubicBezTo>
                    <a:pt x="844" y="562"/>
                    <a:pt x="844" y="562"/>
                    <a:pt x="844" y="562"/>
                  </a:cubicBezTo>
                  <a:cubicBezTo>
                    <a:pt x="793" y="552"/>
                    <a:pt x="793" y="552"/>
                    <a:pt x="793" y="552"/>
                  </a:cubicBezTo>
                  <a:cubicBezTo>
                    <a:pt x="795" y="541"/>
                    <a:pt x="795" y="541"/>
                    <a:pt x="795" y="541"/>
                  </a:cubicBezTo>
                  <a:cubicBezTo>
                    <a:pt x="835" y="549"/>
                    <a:pt x="835" y="549"/>
                    <a:pt x="835" y="549"/>
                  </a:cubicBezTo>
                  <a:cubicBezTo>
                    <a:pt x="798" y="530"/>
                    <a:pt x="798" y="530"/>
                    <a:pt x="798" y="530"/>
                  </a:cubicBezTo>
                  <a:cubicBezTo>
                    <a:pt x="800" y="519"/>
                    <a:pt x="800" y="519"/>
                    <a:pt x="800" y="519"/>
                  </a:cubicBezTo>
                  <a:cubicBezTo>
                    <a:pt x="842" y="517"/>
                    <a:pt x="842" y="517"/>
                    <a:pt x="842" y="517"/>
                  </a:cubicBezTo>
                  <a:cubicBezTo>
                    <a:pt x="802" y="508"/>
                    <a:pt x="802" y="508"/>
                    <a:pt x="802" y="508"/>
                  </a:cubicBezTo>
                  <a:cubicBezTo>
                    <a:pt x="804" y="498"/>
                    <a:pt x="804" y="498"/>
                    <a:pt x="804" y="498"/>
                  </a:cubicBezTo>
                  <a:cubicBezTo>
                    <a:pt x="855" y="508"/>
                    <a:pt x="855" y="508"/>
                    <a:pt x="855" y="508"/>
                  </a:cubicBezTo>
                  <a:lnTo>
                    <a:pt x="851" y="525"/>
                  </a:lnTo>
                  <a:close/>
                  <a:moveTo>
                    <a:pt x="815" y="474"/>
                  </a:moveTo>
                  <a:cubicBezTo>
                    <a:pt x="816" y="476"/>
                    <a:pt x="818" y="477"/>
                    <a:pt x="819" y="478"/>
                  </a:cubicBezTo>
                  <a:cubicBezTo>
                    <a:pt x="821" y="478"/>
                    <a:pt x="824" y="478"/>
                    <a:pt x="828" y="478"/>
                  </a:cubicBezTo>
                  <a:cubicBezTo>
                    <a:pt x="857" y="479"/>
                    <a:pt x="857" y="479"/>
                    <a:pt x="857" y="479"/>
                  </a:cubicBezTo>
                  <a:cubicBezTo>
                    <a:pt x="856" y="491"/>
                    <a:pt x="856" y="491"/>
                    <a:pt x="856" y="491"/>
                  </a:cubicBezTo>
                  <a:cubicBezTo>
                    <a:pt x="829" y="490"/>
                    <a:pt x="829" y="490"/>
                    <a:pt x="829" y="490"/>
                  </a:cubicBezTo>
                  <a:cubicBezTo>
                    <a:pt x="823" y="490"/>
                    <a:pt x="819" y="489"/>
                    <a:pt x="816" y="489"/>
                  </a:cubicBezTo>
                  <a:cubicBezTo>
                    <a:pt x="814" y="488"/>
                    <a:pt x="812" y="487"/>
                    <a:pt x="810" y="485"/>
                  </a:cubicBezTo>
                  <a:cubicBezTo>
                    <a:pt x="808" y="483"/>
                    <a:pt x="807" y="481"/>
                    <a:pt x="806" y="478"/>
                  </a:cubicBezTo>
                  <a:cubicBezTo>
                    <a:pt x="805" y="475"/>
                    <a:pt x="805" y="472"/>
                    <a:pt x="805" y="467"/>
                  </a:cubicBezTo>
                  <a:cubicBezTo>
                    <a:pt x="805" y="462"/>
                    <a:pt x="806" y="458"/>
                    <a:pt x="807" y="455"/>
                  </a:cubicBezTo>
                  <a:cubicBezTo>
                    <a:pt x="808" y="452"/>
                    <a:pt x="810" y="450"/>
                    <a:pt x="812" y="448"/>
                  </a:cubicBezTo>
                  <a:cubicBezTo>
                    <a:pt x="813" y="447"/>
                    <a:pt x="815" y="446"/>
                    <a:pt x="817" y="445"/>
                  </a:cubicBezTo>
                  <a:cubicBezTo>
                    <a:pt x="820" y="445"/>
                    <a:pt x="825" y="444"/>
                    <a:pt x="831" y="445"/>
                  </a:cubicBezTo>
                  <a:cubicBezTo>
                    <a:pt x="858" y="446"/>
                    <a:pt x="858" y="446"/>
                    <a:pt x="858" y="446"/>
                  </a:cubicBezTo>
                  <a:cubicBezTo>
                    <a:pt x="858" y="457"/>
                    <a:pt x="858" y="457"/>
                    <a:pt x="858" y="457"/>
                  </a:cubicBezTo>
                  <a:cubicBezTo>
                    <a:pt x="830" y="456"/>
                    <a:pt x="830" y="456"/>
                    <a:pt x="830" y="456"/>
                  </a:cubicBezTo>
                  <a:cubicBezTo>
                    <a:pt x="825" y="456"/>
                    <a:pt x="822" y="456"/>
                    <a:pt x="821" y="456"/>
                  </a:cubicBezTo>
                  <a:cubicBezTo>
                    <a:pt x="819" y="457"/>
                    <a:pt x="817" y="458"/>
                    <a:pt x="816" y="459"/>
                  </a:cubicBezTo>
                  <a:cubicBezTo>
                    <a:pt x="814" y="461"/>
                    <a:pt x="814" y="464"/>
                    <a:pt x="813" y="467"/>
                  </a:cubicBezTo>
                  <a:cubicBezTo>
                    <a:pt x="813" y="470"/>
                    <a:pt x="814" y="473"/>
                    <a:pt x="81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20" name="Freeform 85">
              <a:extLst>
                <a:ext uri="{FF2B5EF4-FFF2-40B4-BE49-F238E27FC236}">
                  <a16:creationId xmlns="" xmlns:a16="http://schemas.microsoft.com/office/drawing/2014/main" id="{C924F1E0-B4E2-0642-81D6-5CEDB10C0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749"/>
              <a:ext cx="42" cy="40"/>
            </a:xfrm>
            <a:custGeom>
              <a:avLst/>
              <a:gdLst>
                <a:gd name="T0" fmla="*/ 13 w 22"/>
                <a:gd name="T1" fmla="*/ 20 h 21"/>
                <a:gd name="T2" fmla="*/ 18 w 22"/>
                <a:gd name="T3" fmla="*/ 20 h 21"/>
                <a:gd name="T4" fmla="*/ 21 w 22"/>
                <a:gd name="T5" fmla="*/ 18 h 21"/>
                <a:gd name="T6" fmla="*/ 22 w 22"/>
                <a:gd name="T7" fmla="*/ 13 h 21"/>
                <a:gd name="T8" fmla="*/ 20 w 22"/>
                <a:gd name="T9" fmla="*/ 8 h 21"/>
                <a:gd name="T10" fmla="*/ 13 w 22"/>
                <a:gd name="T11" fmla="*/ 3 h 21"/>
                <a:gd name="T12" fmla="*/ 9 w 22"/>
                <a:gd name="T13" fmla="*/ 0 h 21"/>
                <a:gd name="T14" fmla="*/ 0 w 22"/>
                <a:gd name="T15" fmla="*/ 12 h 21"/>
                <a:gd name="T16" fmla="*/ 5 w 22"/>
                <a:gd name="T17" fmla="*/ 16 h 21"/>
                <a:gd name="T18" fmla="*/ 13 w 22"/>
                <a:gd name="T19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" h="21">
                  <a:moveTo>
                    <a:pt x="13" y="20"/>
                  </a:moveTo>
                  <a:cubicBezTo>
                    <a:pt x="15" y="21"/>
                    <a:pt x="16" y="21"/>
                    <a:pt x="18" y="20"/>
                  </a:cubicBezTo>
                  <a:cubicBezTo>
                    <a:pt x="19" y="20"/>
                    <a:pt x="20" y="19"/>
                    <a:pt x="21" y="18"/>
                  </a:cubicBezTo>
                  <a:cubicBezTo>
                    <a:pt x="22" y="16"/>
                    <a:pt x="22" y="14"/>
                    <a:pt x="22" y="13"/>
                  </a:cubicBezTo>
                  <a:cubicBezTo>
                    <a:pt x="22" y="11"/>
                    <a:pt x="21" y="10"/>
                    <a:pt x="20" y="8"/>
                  </a:cubicBezTo>
                  <a:cubicBezTo>
                    <a:pt x="19" y="7"/>
                    <a:pt x="16" y="6"/>
                    <a:pt x="13" y="3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9" y="18"/>
                    <a:pt x="12" y="20"/>
                    <a:pt x="13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21" name="Freeform 86">
              <a:extLst>
                <a:ext uri="{FF2B5EF4-FFF2-40B4-BE49-F238E27FC236}">
                  <a16:creationId xmlns="" xmlns:a16="http://schemas.microsoft.com/office/drawing/2014/main" id="{D312E626-77C6-5740-89F7-A62BE07E1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2110"/>
              <a:ext cx="35" cy="54"/>
            </a:xfrm>
            <a:custGeom>
              <a:avLst/>
              <a:gdLst>
                <a:gd name="T0" fmla="*/ 4 w 18"/>
                <a:gd name="T1" fmla="*/ 3 h 28"/>
                <a:gd name="T2" fmla="*/ 6 w 18"/>
                <a:gd name="T3" fmla="*/ 6 h 28"/>
                <a:gd name="T4" fmla="*/ 7 w 18"/>
                <a:gd name="T5" fmla="*/ 9 h 28"/>
                <a:gd name="T6" fmla="*/ 7 w 18"/>
                <a:gd name="T7" fmla="*/ 12 h 28"/>
                <a:gd name="T8" fmla="*/ 6 w 18"/>
                <a:gd name="T9" fmla="*/ 13 h 28"/>
                <a:gd name="T10" fmla="*/ 3 w 18"/>
                <a:gd name="T11" fmla="*/ 19 h 28"/>
                <a:gd name="T12" fmla="*/ 3 w 18"/>
                <a:gd name="T13" fmla="*/ 25 h 28"/>
                <a:gd name="T14" fmla="*/ 8 w 18"/>
                <a:gd name="T15" fmla="*/ 22 h 28"/>
                <a:gd name="T16" fmla="*/ 10 w 18"/>
                <a:gd name="T17" fmla="*/ 21 h 28"/>
                <a:gd name="T18" fmla="*/ 11 w 18"/>
                <a:gd name="T19" fmla="*/ 19 h 28"/>
                <a:gd name="T20" fmla="*/ 15 w 18"/>
                <a:gd name="T21" fmla="*/ 13 h 28"/>
                <a:gd name="T22" fmla="*/ 18 w 18"/>
                <a:gd name="T23" fmla="*/ 7 h 28"/>
                <a:gd name="T24" fmla="*/ 18 w 18"/>
                <a:gd name="T25" fmla="*/ 4 h 28"/>
                <a:gd name="T26" fmla="*/ 12 w 18"/>
                <a:gd name="T27" fmla="*/ 1 h 28"/>
                <a:gd name="T28" fmla="*/ 8 w 18"/>
                <a:gd name="T29" fmla="*/ 0 h 28"/>
                <a:gd name="T30" fmla="*/ 4 w 18"/>
                <a:gd name="T31" fmla="*/ 0 h 28"/>
                <a:gd name="T32" fmla="*/ 4 w 18"/>
                <a:gd name="T33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8" h="28">
                  <a:moveTo>
                    <a:pt x="4" y="3"/>
                  </a:moveTo>
                  <a:cubicBezTo>
                    <a:pt x="4" y="4"/>
                    <a:pt x="6" y="6"/>
                    <a:pt x="6" y="6"/>
                  </a:cubicBezTo>
                  <a:cubicBezTo>
                    <a:pt x="6" y="8"/>
                    <a:pt x="7" y="9"/>
                    <a:pt x="7" y="9"/>
                  </a:cubicBezTo>
                  <a:cubicBezTo>
                    <a:pt x="8" y="10"/>
                    <a:pt x="7" y="12"/>
                    <a:pt x="7" y="12"/>
                  </a:cubicBezTo>
                  <a:cubicBezTo>
                    <a:pt x="7" y="12"/>
                    <a:pt x="6" y="13"/>
                    <a:pt x="6" y="13"/>
                  </a:cubicBezTo>
                  <a:cubicBezTo>
                    <a:pt x="6" y="16"/>
                    <a:pt x="3" y="19"/>
                    <a:pt x="3" y="19"/>
                  </a:cubicBezTo>
                  <a:cubicBezTo>
                    <a:pt x="0" y="21"/>
                    <a:pt x="3" y="25"/>
                    <a:pt x="3" y="25"/>
                  </a:cubicBezTo>
                  <a:cubicBezTo>
                    <a:pt x="4" y="28"/>
                    <a:pt x="8" y="22"/>
                    <a:pt x="8" y="22"/>
                  </a:cubicBezTo>
                  <a:cubicBezTo>
                    <a:pt x="9" y="21"/>
                    <a:pt x="10" y="21"/>
                    <a:pt x="10" y="21"/>
                  </a:cubicBezTo>
                  <a:cubicBezTo>
                    <a:pt x="10" y="20"/>
                    <a:pt x="10" y="20"/>
                    <a:pt x="11" y="19"/>
                  </a:cubicBezTo>
                  <a:cubicBezTo>
                    <a:pt x="12" y="16"/>
                    <a:pt x="15" y="13"/>
                    <a:pt x="15" y="13"/>
                  </a:cubicBezTo>
                  <a:cubicBezTo>
                    <a:pt x="15" y="12"/>
                    <a:pt x="18" y="7"/>
                    <a:pt x="18" y="7"/>
                  </a:cubicBezTo>
                  <a:cubicBezTo>
                    <a:pt x="18" y="6"/>
                    <a:pt x="18" y="4"/>
                    <a:pt x="18" y="4"/>
                  </a:cubicBezTo>
                  <a:cubicBezTo>
                    <a:pt x="17" y="3"/>
                    <a:pt x="12" y="1"/>
                    <a:pt x="12" y="1"/>
                  </a:cubicBezTo>
                  <a:cubicBezTo>
                    <a:pt x="12" y="1"/>
                    <a:pt x="10" y="1"/>
                    <a:pt x="8" y="0"/>
                  </a:cubicBezTo>
                  <a:cubicBezTo>
                    <a:pt x="6" y="0"/>
                    <a:pt x="4" y="0"/>
                    <a:pt x="4" y="0"/>
                  </a:cubicBezTo>
                  <a:cubicBezTo>
                    <a:pt x="1" y="1"/>
                    <a:pt x="4" y="3"/>
                    <a:pt x="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22" name="Freeform 87">
              <a:extLst>
                <a:ext uri="{FF2B5EF4-FFF2-40B4-BE49-F238E27FC236}">
                  <a16:creationId xmlns="" xmlns:a16="http://schemas.microsoft.com/office/drawing/2014/main" id="{A5373CF1-F0DF-8445-84C5-A2252AC7C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1076"/>
              <a:ext cx="68" cy="67"/>
            </a:xfrm>
            <a:custGeom>
              <a:avLst/>
              <a:gdLst>
                <a:gd name="T0" fmla="*/ 24 w 36"/>
                <a:gd name="T1" fmla="*/ 32 h 35"/>
                <a:gd name="T2" fmla="*/ 35 w 36"/>
                <a:gd name="T3" fmla="*/ 23 h 35"/>
                <a:gd name="T4" fmla="*/ 35 w 36"/>
                <a:gd name="T5" fmla="*/ 11 h 35"/>
                <a:gd name="T6" fmla="*/ 26 w 36"/>
                <a:gd name="T7" fmla="*/ 2 h 35"/>
                <a:gd name="T8" fmla="*/ 12 w 36"/>
                <a:gd name="T9" fmla="*/ 3 h 35"/>
                <a:gd name="T10" fmla="*/ 1 w 36"/>
                <a:gd name="T11" fmla="*/ 12 h 35"/>
                <a:gd name="T12" fmla="*/ 1 w 36"/>
                <a:gd name="T13" fmla="*/ 24 h 35"/>
                <a:gd name="T14" fmla="*/ 10 w 36"/>
                <a:gd name="T15" fmla="*/ 33 h 35"/>
                <a:gd name="T16" fmla="*/ 24 w 36"/>
                <a:gd name="T17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35">
                  <a:moveTo>
                    <a:pt x="24" y="32"/>
                  </a:moveTo>
                  <a:cubicBezTo>
                    <a:pt x="30" y="30"/>
                    <a:pt x="33" y="27"/>
                    <a:pt x="35" y="23"/>
                  </a:cubicBezTo>
                  <a:cubicBezTo>
                    <a:pt x="36" y="19"/>
                    <a:pt x="36" y="15"/>
                    <a:pt x="35" y="11"/>
                  </a:cubicBezTo>
                  <a:cubicBezTo>
                    <a:pt x="33" y="6"/>
                    <a:pt x="30" y="3"/>
                    <a:pt x="26" y="2"/>
                  </a:cubicBezTo>
                  <a:cubicBezTo>
                    <a:pt x="22" y="0"/>
                    <a:pt x="17" y="1"/>
                    <a:pt x="12" y="3"/>
                  </a:cubicBezTo>
                  <a:cubicBezTo>
                    <a:pt x="7" y="5"/>
                    <a:pt x="3" y="8"/>
                    <a:pt x="1" y="12"/>
                  </a:cubicBezTo>
                  <a:cubicBezTo>
                    <a:pt x="0" y="16"/>
                    <a:pt x="0" y="20"/>
                    <a:pt x="1" y="24"/>
                  </a:cubicBezTo>
                  <a:cubicBezTo>
                    <a:pt x="3" y="29"/>
                    <a:pt x="6" y="31"/>
                    <a:pt x="10" y="33"/>
                  </a:cubicBezTo>
                  <a:cubicBezTo>
                    <a:pt x="14" y="35"/>
                    <a:pt x="18" y="34"/>
                    <a:pt x="24" y="3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</p:grpSp>
      <p:pic>
        <p:nvPicPr>
          <p:cNvPr id="7" name="图片 6">
            <a:extLst>
              <a:ext uri="{FF2B5EF4-FFF2-40B4-BE49-F238E27FC236}">
                <a16:creationId xmlns="" xmlns:a16="http://schemas.microsoft.com/office/drawing/2014/main" id="{A634508E-9624-9F46-BB3F-97AB012A554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0"/>
            <a:ext cx="12192000" cy="5080000"/>
          </a:xfrm>
          <a:prstGeom prst="rect">
            <a:avLst/>
          </a:prstGeom>
        </p:spPr>
      </p:pic>
      <p:sp>
        <p:nvSpPr>
          <p:cNvPr id="8" name="矩形 7">
            <a:extLst>
              <a:ext uri="{FF2B5EF4-FFF2-40B4-BE49-F238E27FC236}">
                <a16:creationId xmlns="" xmlns:a16="http://schemas.microsoft.com/office/drawing/2014/main" id="{BDB3B26A-523E-9F41-AB69-26951844F4D4}"/>
              </a:ext>
            </a:extLst>
          </p:cNvPr>
          <p:cNvSpPr/>
          <p:nvPr/>
        </p:nvSpPr>
        <p:spPr>
          <a:xfrm>
            <a:off x="0" y="415"/>
            <a:ext cx="12192000" cy="5013703"/>
          </a:xfrm>
          <a:prstGeom prst="rect">
            <a:avLst/>
          </a:prstGeom>
          <a:solidFill>
            <a:schemeClr val="tx1">
              <a:alpha val="4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 dirty="0">
              <a:latin typeface="Microsoft YaHei Regular"/>
            </a:endParaRPr>
          </a:p>
        </p:txBody>
      </p:sp>
      <p:grpSp>
        <p:nvGrpSpPr>
          <p:cNvPr id="123" name="Group 67">
            <a:extLst>
              <a:ext uri="{FF2B5EF4-FFF2-40B4-BE49-F238E27FC236}">
                <a16:creationId xmlns="" xmlns:a16="http://schemas.microsoft.com/office/drawing/2014/main" id="{EB929E3B-1E82-CB41-94EB-9A27A98F523D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706847" y="93833"/>
            <a:ext cx="4601360" cy="4616315"/>
            <a:chOff x="594" y="467"/>
            <a:chExt cx="1846" cy="1852"/>
          </a:xfrm>
          <a:solidFill>
            <a:schemeClr val="bg1">
              <a:alpha val="10000"/>
            </a:schemeClr>
          </a:solidFill>
        </p:grpSpPr>
        <p:sp>
          <p:nvSpPr>
            <p:cNvPr id="124" name="Rectangle 68">
              <a:extLst>
                <a:ext uri="{FF2B5EF4-FFF2-40B4-BE49-F238E27FC236}">
                  <a16:creationId xmlns="" xmlns:a16="http://schemas.microsoft.com/office/drawing/2014/main" id="{3DBD1D9B-F344-DE40-86B3-4AF412137D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9" y="1208"/>
              <a:ext cx="10" cy="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 Regular"/>
              </a:endParaRPr>
            </a:p>
          </p:txBody>
        </p:sp>
        <p:sp>
          <p:nvSpPr>
            <p:cNvPr id="125" name="Freeform 69">
              <a:extLst>
                <a:ext uri="{FF2B5EF4-FFF2-40B4-BE49-F238E27FC236}">
                  <a16:creationId xmlns="" xmlns:a16="http://schemas.microsoft.com/office/drawing/2014/main" id="{A0AF7BA4-BF3B-6142-8AC9-77AC7E8C2B7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20" y="843"/>
              <a:ext cx="945" cy="1112"/>
            </a:xfrm>
            <a:custGeom>
              <a:avLst/>
              <a:gdLst>
                <a:gd name="T0" fmla="*/ 342 w 495"/>
                <a:gd name="T1" fmla="*/ 490 h 581"/>
                <a:gd name="T2" fmla="*/ 266 w 495"/>
                <a:gd name="T3" fmla="*/ 393 h 581"/>
                <a:gd name="T4" fmla="*/ 155 w 495"/>
                <a:gd name="T5" fmla="*/ 426 h 581"/>
                <a:gd name="T6" fmla="*/ 158 w 495"/>
                <a:gd name="T7" fmla="*/ 351 h 581"/>
                <a:gd name="T8" fmla="*/ 108 w 495"/>
                <a:gd name="T9" fmla="*/ 266 h 581"/>
                <a:gd name="T10" fmla="*/ 117 w 495"/>
                <a:gd name="T11" fmla="*/ 114 h 581"/>
                <a:gd name="T12" fmla="*/ 157 w 495"/>
                <a:gd name="T13" fmla="*/ 119 h 581"/>
                <a:gd name="T14" fmla="*/ 167 w 495"/>
                <a:gd name="T15" fmla="*/ 129 h 581"/>
                <a:gd name="T16" fmla="*/ 172 w 495"/>
                <a:gd name="T17" fmla="*/ 169 h 581"/>
                <a:gd name="T18" fmla="*/ 67 w 495"/>
                <a:gd name="T19" fmla="*/ 266 h 581"/>
                <a:gd name="T20" fmla="*/ 152 w 495"/>
                <a:gd name="T21" fmla="*/ 111 h 581"/>
                <a:gd name="T22" fmla="*/ 142 w 495"/>
                <a:gd name="T23" fmla="*/ 149 h 581"/>
                <a:gd name="T24" fmla="*/ 180 w 495"/>
                <a:gd name="T25" fmla="*/ 133 h 581"/>
                <a:gd name="T26" fmla="*/ 181 w 495"/>
                <a:gd name="T27" fmla="*/ 47 h 581"/>
                <a:gd name="T28" fmla="*/ 196 w 495"/>
                <a:gd name="T29" fmla="*/ 283 h 581"/>
                <a:gd name="T30" fmla="*/ 198 w 495"/>
                <a:gd name="T31" fmla="*/ 136 h 581"/>
                <a:gd name="T32" fmla="*/ 201 w 495"/>
                <a:gd name="T33" fmla="*/ 5 h 581"/>
                <a:gd name="T34" fmla="*/ 211 w 495"/>
                <a:gd name="T35" fmla="*/ 61 h 581"/>
                <a:gd name="T36" fmla="*/ 255 w 495"/>
                <a:gd name="T37" fmla="*/ 145 h 581"/>
                <a:gd name="T38" fmla="*/ 278 w 495"/>
                <a:gd name="T39" fmla="*/ 84 h 581"/>
                <a:gd name="T40" fmla="*/ 357 w 495"/>
                <a:gd name="T41" fmla="*/ 54 h 581"/>
                <a:gd name="T42" fmla="*/ 411 w 495"/>
                <a:gd name="T43" fmla="*/ 93 h 581"/>
                <a:gd name="T44" fmla="*/ 430 w 495"/>
                <a:gd name="T45" fmla="*/ 95 h 581"/>
                <a:gd name="T46" fmla="*/ 463 w 495"/>
                <a:gd name="T47" fmla="*/ 155 h 581"/>
                <a:gd name="T48" fmla="*/ 221 w 495"/>
                <a:gd name="T49" fmla="*/ 279 h 581"/>
                <a:gd name="T50" fmla="*/ 349 w 495"/>
                <a:gd name="T51" fmla="*/ 257 h 581"/>
                <a:gd name="T52" fmla="*/ 398 w 495"/>
                <a:gd name="T53" fmla="*/ 210 h 581"/>
                <a:gd name="T54" fmla="*/ 406 w 495"/>
                <a:gd name="T55" fmla="*/ 220 h 581"/>
                <a:gd name="T56" fmla="*/ 411 w 495"/>
                <a:gd name="T57" fmla="*/ 451 h 581"/>
                <a:gd name="T58" fmla="*/ 406 w 495"/>
                <a:gd name="T59" fmla="*/ 321 h 581"/>
                <a:gd name="T60" fmla="*/ 468 w 495"/>
                <a:gd name="T61" fmla="*/ 184 h 581"/>
                <a:gd name="T62" fmla="*/ 460 w 495"/>
                <a:gd name="T63" fmla="*/ 233 h 581"/>
                <a:gd name="T64" fmla="*/ 384 w 495"/>
                <a:gd name="T65" fmla="*/ 222 h 581"/>
                <a:gd name="T66" fmla="*/ 420 w 495"/>
                <a:gd name="T67" fmla="*/ 188 h 581"/>
                <a:gd name="T68" fmla="*/ 364 w 495"/>
                <a:gd name="T69" fmla="*/ 225 h 581"/>
                <a:gd name="T70" fmla="*/ 360 w 495"/>
                <a:gd name="T71" fmla="*/ 188 h 581"/>
                <a:gd name="T72" fmla="*/ 386 w 495"/>
                <a:gd name="T73" fmla="*/ 356 h 581"/>
                <a:gd name="T74" fmla="*/ 220 w 495"/>
                <a:gd name="T75" fmla="*/ 351 h 581"/>
                <a:gd name="T76" fmla="*/ 235 w 495"/>
                <a:gd name="T77" fmla="*/ 315 h 581"/>
                <a:gd name="T78" fmla="*/ 206 w 495"/>
                <a:gd name="T79" fmla="*/ 172 h 581"/>
                <a:gd name="T80" fmla="*/ 238 w 495"/>
                <a:gd name="T81" fmla="*/ 167 h 581"/>
                <a:gd name="T82" fmla="*/ 251 w 495"/>
                <a:gd name="T83" fmla="*/ 158 h 581"/>
                <a:gd name="T84" fmla="*/ 269 w 495"/>
                <a:gd name="T85" fmla="*/ 131 h 581"/>
                <a:gd name="T86" fmla="*/ 278 w 495"/>
                <a:gd name="T87" fmla="*/ 100 h 581"/>
                <a:gd name="T88" fmla="*/ 393 w 495"/>
                <a:gd name="T89" fmla="*/ 130 h 581"/>
                <a:gd name="T90" fmla="*/ 438 w 495"/>
                <a:gd name="T91" fmla="*/ 100 h 581"/>
                <a:gd name="T92" fmla="*/ 438 w 495"/>
                <a:gd name="T93" fmla="*/ 154 h 581"/>
                <a:gd name="T94" fmla="*/ 456 w 495"/>
                <a:gd name="T95" fmla="*/ 159 h 581"/>
                <a:gd name="T96" fmla="*/ 474 w 495"/>
                <a:gd name="T97" fmla="*/ 100 h 581"/>
                <a:gd name="T98" fmla="*/ 455 w 495"/>
                <a:gd name="T99" fmla="*/ 80 h 581"/>
                <a:gd name="T100" fmla="*/ 343 w 495"/>
                <a:gd name="T101" fmla="*/ 34 h 581"/>
                <a:gd name="T102" fmla="*/ 206 w 495"/>
                <a:gd name="T103" fmla="*/ 0 h 581"/>
                <a:gd name="T104" fmla="*/ 173 w 495"/>
                <a:gd name="T105" fmla="*/ 7 h 581"/>
                <a:gd name="T106" fmla="*/ 143 w 495"/>
                <a:gd name="T107" fmla="*/ 23 h 581"/>
                <a:gd name="T108" fmla="*/ 121 w 495"/>
                <a:gd name="T109" fmla="*/ 51 h 581"/>
                <a:gd name="T110" fmla="*/ 148 w 495"/>
                <a:gd name="T111" fmla="*/ 83 h 581"/>
                <a:gd name="T112" fmla="*/ 59 w 495"/>
                <a:gd name="T113" fmla="*/ 98 h 581"/>
                <a:gd name="T114" fmla="*/ 108 w 495"/>
                <a:gd name="T115" fmla="*/ 286 h 581"/>
                <a:gd name="T116" fmla="*/ 152 w 495"/>
                <a:gd name="T117" fmla="*/ 307 h 581"/>
                <a:gd name="T118" fmla="*/ 102 w 495"/>
                <a:gd name="T119" fmla="*/ 418 h 581"/>
                <a:gd name="T120" fmla="*/ 495 w 495"/>
                <a:gd name="T121" fmla="*/ 512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5" h="581">
                  <a:moveTo>
                    <a:pt x="369" y="368"/>
                  </a:moveTo>
                  <a:cubicBezTo>
                    <a:pt x="334" y="361"/>
                    <a:pt x="334" y="361"/>
                    <a:pt x="334" y="361"/>
                  </a:cubicBezTo>
                  <a:cubicBezTo>
                    <a:pt x="289" y="371"/>
                    <a:pt x="289" y="371"/>
                    <a:pt x="289" y="371"/>
                  </a:cubicBezTo>
                  <a:cubicBezTo>
                    <a:pt x="298" y="361"/>
                    <a:pt x="298" y="361"/>
                    <a:pt x="298" y="361"/>
                  </a:cubicBezTo>
                  <a:cubicBezTo>
                    <a:pt x="337" y="349"/>
                    <a:pt x="337" y="349"/>
                    <a:pt x="337" y="349"/>
                  </a:cubicBezTo>
                  <a:cubicBezTo>
                    <a:pt x="376" y="362"/>
                    <a:pt x="376" y="362"/>
                    <a:pt x="376" y="362"/>
                  </a:cubicBezTo>
                  <a:lnTo>
                    <a:pt x="369" y="368"/>
                  </a:lnTo>
                  <a:close/>
                  <a:moveTo>
                    <a:pt x="342" y="490"/>
                  </a:moveTo>
                  <a:cubicBezTo>
                    <a:pt x="337" y="470"/>
                    <a:pt x="337" y="470"/>
                    <a:pt x="337" y="470"/>
                  </a:cubicBezTo>
                  <a:cubicBezTo>
                    <a:pt x="349" y="422"/>
                    <a:pt x="349" y="422"/>
                    <a:pt x="349" y="422"/>
                  </a:cubicBezTo>
                  <a:cubicBezTo>
                    <a:pt x="350" y="422"/>
                    <a:pt x="350" y="422"/>
                    <a:pt x="350" y="422"/>
                  </a:cubicBezTo>
                  <a:cubicBezTo>
                    <a:pt x="350" y="422"/>
                    <a:pt x="350" y="422"/>
                    <a:pt x="350" y="422"/>
                  </a:cubicBezTo>
                  <a:cubicBezTo>
                    <a:pt x="364" y="420"/>
                    <a:pt x="364" y="420"/>
                    <a:pt x="364" y="420"/>
                  </a:cubicBezTo>
                  <a:cubicBezTo>
                    <a:pt x="375" y="493"/>
                    <a:pt x="375" y="493"/>
                    <a:pt x="375" y="493"/>
                  </a:cubicBezTo>
                  <a:cubicBezTo>
                    <a:pt x="364" y="492"/>
                    <a:pt x="353" y="491"/>
                    <a:pt x="342" y="490"/>
                  </a:cubicBezTo>
                  <a:close/>
                  <a:moveTo>
                    <a:pt x="266" y="393"/>
                  </a:moveTo>
                  <a:cubicBezTo>
                    <a:pt x="299" y="401"/>
                    <a:pt x="299" y="401"/>
                    <a:pt x="299" y="401"/>
                  </a:cubicBezTo>
                  <a:cubicBezTo>
                    <a:pt x="344" y="384"/>
                    <a:pt x="344" y="384"/>
                    <a:pt x="344" y="384"/>
                  </a:cubicBezTo>
                  <a:cubicBezTo>
                    <a:pt x="369" y="396"/>
                    <a:pt x="369" y="396"/>
                    <a:pt x="369" y="396"/>
                  </a:cubicBezTo>
                  <a:cubicBezTo>
                    <a:pt x="344" y="392"/>
                    <a:pt x="344" y="392"/>
                    <a:pt x="344" y="392"/>
                  </a:cubicBezTo>
                  <a:cubicBezTo>
                    <a:pt x="298" y="409"/>
                    <a:pt x="298" y="409"/>
                    <a:pt x="298" y="409"/>
                  </a:cubicBezTo>
                  <a:lnTo>
                    <a:pt x="266" y="393"/>
                  </a:lnTo>
                  <a:close/>
                  <a:moveTo>
                    <a:pt x="171" y="472"/>
                  </a:moveTo>
                  <a:cubicBezTo>
                    <a:pt x="155" y="426"/>
                    <a:pt x="155" y="426"/>
                    <a:pt x="155" y="426"/>
                  </a:cubicBezTo>
                  <a:cubicBezTo>
                    <a:pt x="132" y="419"/>
                    <a:pt x="132" y="419"/>
                    <a:pt x="132" y="419"/>
                  </a:cubicBezTo>
                  <a:cubicBezTo>
                    <a:pt x="170" y="407"/>
                    <a:pt x="170" y="407"/>
                    <a:pt x="170" y="407"/>
                  </a:cubicBezTo>
                  <a:cubicBezTo>
                    <a:pt x="185" y="457"/>
                    <a:pt x="185" y="457"/>
                    <a:pt x="185" y="457"/>
                  </a:cubicBezTo>
                  <a:cubicBezTo>
                    <a:pt x="278" y="443"/>
                    <a:pt x="278" y="443"/>
                    <a:pt x="278" y="443"/>
                  </a:cubicBezTo>
                  <a:lnTo>
                    <a:pt x="171" y="472"/>
                  </a:lnTo>
                  <a:close/>
                  <a:moveTo>
                    <a:pt x="154" y="326"/>
                  </a:moveTo>
                  <a:cubicBezTo>
                    <a:pt x="158" y="326"/>
                    <a:pt x="158" y="326"/>
                    <a:pt x="158" y="326"/>
                  </a:cubicBezTo>
                  <a:cubicBezTo>
                    <a:pt x="158" y="351"/>
                    <a:pt x="158" y="351"/>
                    <a:pt x="158" y="351"/>
                  </a:cubicBezTo>
                  <a:cubicBezTo>
                    <a:pt x="154" y="351"/>
                    <a:pt x="154" y="351"/>
                    <a:pt x="154" y="351"/>
                  </a:cubicBezTo>
                  <a:lnTo>
                    <a:pt x="154" y="326"/>
                  </a:lnTo>
                  <a:close/>
                  <a:moveTo>
                    <a:pt x="164" y="326"/>
                  </a:moveTo>
                  <a:cubicBezTo>
                    <a:pt x="187" y="326"/>
                    <a:pt x="187" y="326"/>
                    <a:pt x="187" y="326"/>
                  </a:cubicBezTo>
                  <a:cubicBezTo>
                    <a:pt x="187" y="351"/>
                    <a:pt x="187" y="351"/>
                    <a:pt x="187" y="351"/>
                  </a:cubicBezTo>
                  <a:cubicBezTo>
                    <a:pt x="164" y="351"/>
                    <a:pt x="164" y="351"/>
                    <a:pt x="164" y="351"/>
                  </a:cubicBezTo>
                  <a:lnTo>
                    <a:pt x="164" y="326"/>
                  </a:lnTo>
                  <a:close/>
                  <a:moveTo>
                    <a:pt x="108" y="266"/>
                  </a:moveTo>
                  <a:cubicBezTo>
                    <a:pt x="108" y="266"/>
                    <a:pt x="108" y="266"/>
                    <a:pt x="108" y="266"/>
                  </a:cubicBezTo>
                  <a:cubicBezTo>
                    <a:pt x="78" y="266"/>
                    <a:pt x="78" y="266"/>
                    <a:pt x="78" y="266"/>
                  </a:cubicBezTo>
                  <a:cubicBezTo>
                    <a:pt x="78" y="100"/>
                    <a:pt x="78" y="100"/>
                    <a:pt x="78" y="100"/>
                  </a:cubicBezTo>
                  <a:cubicBezTo>
                    <a:pt x="109" y="100"/>
                    <a:pt x="109" y="100"/>
                    <a:pt x="109" y="100"/>
                  </a:cubicBezTo>
                  <a:cubicBezTo>
                    <a:pt x="109" y="98"/>
                    <a:pt x="109" y="98"/>
                    <a:pt x="109" y="98"/>
                  </a:cubicBezTo>
                  <a:cubicBezTo>
                    <a:pt x="148" y="98"/>
                    <a:pt x="148" y="98"/>
                    <a:pt x="148" y="98"/>
                  </a:cubicBezTo>
                  <a:cubicBezTo>
                    <a:pt x="149" y="99"/>
                    <a:pt x="149" y="100"/>
                    <a:pt x="149" y="101"/>
                  </a:cubicBezTo>
                  <a:cubicBezTo>
                    <a:pt x="117" y="114"/>
                    <a:pt x="117" y="114"/>
                    <a:pt x="117" y="114"/>
                  </a:cubicBezTo>
                  <a:cubicBezTo>
                    <a:pt x="116" y="112"/>
                    <a:pt x="116" y="112"/>
                    <a:pt x="116" y="112"/>
                  </a:cubicBezTo>
                  <a:cubicBezTo>
                    <a:pt x="116" y="112"/>
                    <a:pt x="116" y="112"/>
                    <a:pt x="116" y="112"/>
                  </a:cubicBezTo>
                  <a:cubicBezTo>
                    <a:pt x="112" y="114"/>
                    <a:pt x="112" y="114"/>
                    <a:pt x="112" y="114"/>
                  </a:cubicBezTo>
                  <a:cubicBezTo>
                    <a:pt x="120" y="132"/>
                    <a:pt x="120" y="132"/>
                    <a:pt x="120" y="132"/>
                  </a:cubicBezTo>
                  <a:cubicBezTo>
                    <a:pt x="124" y="131"/>
                    <a:pt x="124" y="131"/>
                    <a:pt x="124" y="131"/>
                  </a:cubicBezTo>
                  <a:cubicBezTo>
                    <a:pt x="123" y="128"/>
                    <a:pt x="123" y="128"/>
                    <a:pt x="123" y="128"/>
                  </a:cubicBezTo>
                  <a:cubicBezTo>
                    <a:pt x="155" y="115"/>
                    <a:pt x="155" y="115"/>
                    <a:pt x="155" y="115"/>
                  </a:cubicBezTo>
                  <a:cubicBezTo>
                    <a:pt x="155" y="116"/>
                    <a:pt x="156" y="118"/>
                    <a:pt x="157" y="119"/>
                  </a:cubicBezTo>
                  <a:cubicBezTo>
                    <a:pt x="133" y="143"/>
                    <a:pt x="133" y="143"/>
                    <a:pt x="133" y="143"/>
                  </a:cubicBezTo>
                  <a:cubicBezTo>
                    <a:pt x="132" y="141"/>
                    <a:pt x="132" y="141"/>
                    <a:pt x="132" y="141"/>
                  </a:cubicBezTo>
                  <a:cubicBezTo>
                    <a:pt x="132" y="141"/>
                    <a:pt x="132" y="141"/>
                    <a:pt x="132" y="141"/>
                  </a:cubicBezTo>
                  <a:cubicBezTo>
                    <a:pt x="128" y="144"/>
                    <a:pt x="128" y="144"/>
                    <a:pt x="128" y="144"/>
                  </a:cubicBezTo>
                  <a:cubicBezTo>
                    <a:pt x="142" y="158"/>
                    <a:pt x="142" y="158"/>
                    <a:pt x="142" y="158"/>
                  </a:cubicBezTo>
                  <a:cubicBezTo>
                    <a:pt x="146" y="155"/>
                    <a:pt x="146" y="155"/>
                    <a:pt x="146" y="155"/>
                  </a:cubicBezTo>
                  <a:cubicBezTo>
                    <a:pt x="144" y="153"/>
                    <a:pt x="144" y="153"/>
                    <a:pt x="144" y="153"/>
                  </a:cubicBezTo>
                  <a:cubicBezTo>
                    <a:pt x="167" y="129"/>
                    <a:pt x="167" y="129"/>
                    <a:pt x="167" y="129"/>
                  </a:cubicBezTo>
                  <a:cubicBezTo>
                    <a:pt x="169" y="130"/>
                    <a:pt x="170" y="131"/>
                    <a:pt x="171" y="131"/>
                  </a:cubicBezTo>
                  <a:cubicBezTo>
                    <a:pt x="158" y="163"/>
                    <a:pt x="158" y="163"/>
                    <a:pt x="158" y="163"/>
                  </a:cubicBezTo>
                  <a:cubicBezTo>
                    <a:pt x="156" y="162"/>
                    <a:pt x="156" y="162"/>
                    <a:pt x="156" y="162"/>
                  </a:cubicBezTo>
                  <a:cubicBezTo>
                    <a:pt x="156" y="162"/>
                    <a:pt x="156" y="162"/>
                    <a:pt x="156" y="162"/>
                  </a:cubicBezTo>
                  <a:cubicBezTo>
                    <a:pt x="154" y="166"/>
                    <a:pt x="154" y="166"/>
                    <a:pt x="154" y="166"/>
                  </a:cubicBezTo>
                  <a:cubicBezTo>
                    <a:pt x="173" y="173"/>
                    <a:pt x="173" y="173"/>
                    <a:pt x="173" y="173"/>
                  </a:cubicBezTo>
                  <a:cubicBezTo>
                    <a:pt x="174" y="169"/>
                    <a:pt x="174" y="169"/>
                    <a:pt x="174" y="169"/>
                  </a:cubicBezTo>
                  <a:cubicBezTo>
                    <a:pt x="172" y="169"/>
                    <a:pt x="172" y="169"/>
                    <a:pt x="172" y="169"/>
                  </a:cubicBezTo>
                  <a:cubicBezTo>
                    <a:pt x="185" y="137"/>
                    <a:pt x="185" y="137"/>
                    <a:pt x="185" y="137"/>
                  </a:cubicBezTo>
                  <a:cubicBezTo>
                    <a:pt x="186" y="138"/>
                    <a:pt x="187" y="138"/>
                    <a:pt x="189" y="138"/>
                  </a:cubicBezTo>
                  <a:cubicBezTo>
                    <a:pt x="189" y="172"/>
                    <a:pt x="189" y="172"/>
                    <a:pt x="189" y="172"/>
                  </a:cubicBezTo>
                  <a:cubicBezTo>
                    <a:pt x="187" y="172"/>
                    <a:pt x="187" y="172"/>
                    <a:pt x="187" y="172"/>
                  </a:cubicBezTo>
                  <a:cubicBezTo>
                    <a:pt x="187" y="266"/>
                    <a:pt x="187" y="266"/>
                    <a:pt x="187" y="266"/>
                  </a:cubicBezTo>
                  <a:lnTo>
                    <a:pt x="108" y="266"/>
                  </a:lnTo>
                  <a:close/>
                  <a:moveTo>
                    <a:pt x="73" y="266"/>
                  </a:moveTo>
                  <a:cubicBezTo>
                    <a:pt x="67" y="266"/>
                    <a:pt x="67" y="266"/>
                    <a:pt x="67" y="266"/>
                  </a:cubicBezTo>
                  <a:cubicBezTo>
                    <a:pt x="67" y="100"/>
                    <a:pt x="67" y="100"/>
                    <a:pt x="67" y="100"/>
                  </a:cubicBezTo>
                  <a:cubicBezTo>
                    <a:pt x="73" y="100"/>
                    <a:pt x="73" y="100"/>
                    <a:pt x="73" y="100"/>
                  </a:cubicBezTo>
                  <a:lnTo>
                    <a:pt x="73" y="266"/>
                  </a:lnTo>
                  <a:close/>
                  <a:moveTo>
                    <a:pt x="152" y="111"/>
                  </a:moveTo>
                  <a:cubicBezTo>
                    <a:pt x="153" y="112"/>
                    <a:pt x="153" y="112"/>
                    <a:pt x="153" y="113"/>
                  </a:cubicBezTo>
                  <a:cubicBezTo>
                    <a:pt x="124" y="125"/>
                    <a:pt x="124" y="125"/>
                    <a:pt x="124" y="125"/>
                  </a:cubicBezTo>
                  <a:cubicBezTo>
                    <a:pt x="123" y="123"/>
                    <a:pt x="123" y="123"/>
                    <a:pt x="123" y="123"/>
                  </a:cubicBezTo>
                  <a:lnTo>
                    <a:pt x="152" y="111"/>
                  </a:lnTo>
                  <a:close/>
                  <a:moveTo>
                    <a:pt x="122" y="57"/>
                  </a:moveTo>
                  <a:cubicBezTo>
                    <a:pt x="122" y="55"/>
                    <a:pt x="122" y="55"/>
                    <a:pt x="122" y="55"/>
                  </a:cubicBezTo>
                  <a:cubicBezTo>
                    <a:pt x="155" y="69"/>
                    <a:pt x="155" y="69"/>
                    <a:pt x="155" y="69"/>
                  </a:cubicBezTo>
                  <a:cubicBezTo>
                    <a:pt x="154" y="71"/>
                    <a:pt x="154" y="71"/>
                    <a:pt x="154" y="71"/>
                  </a:cubicBezTo>
                  <a:lnTo>
                    <a:pt x="122" y="57"/>
                  </a:lnTo>
                  <a:close/>
                  <a:moveTo>
                    <a:pt x="165" y="124"/>
                  </a:moveTo>
                  <a:cubicBezTo>
                    <a:pt x="166" y="125"/>
                    <a:pt x="166" y="125"/>
                    <a:pt x="167" y="126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41" y="148"/>
                    <a:pt x="141" y="148"/>
                    <a:pt x="141" y="148"/>
                  </a:cubicBezTo>
                  <a:lnTo>
                    <a:pt x="165" y="124"/>
                  </a:lnTo>
                  <a:close/>
                  <a:moveTo>
                    <a:pt x="139" y="29"/>
                  </a:moveTo>
                  <a:cubicBezTo>
                    <a:pt x="143" y="30"/>
                    <a:pt x="143" y="30"/>
                    <a:pt x="143" y="30"/>
                  </a:cubicBezTo>
                  <a:cubicBezTo>
                    <a:pt x="168" y="54"/>
                    <a:pt x="168" y="54"/>
                    <a:pt x="168" y="54"/>
                  </a:cubicBezTo>
                  <a:cubicBezTo>
                    <a:pt x="165" y="57"/>
                    <a:pt x="165" y="57"/>
                    <a:pt x="165" y="57"/>
                  </a:cubicBezTo>
                  <a:lnTo>
                    <a:pt x="139" y="29"/>
                  </a:lnTo>
                  <a:close/>
                  <a:moveTo>
                    <a:pt x="180" y="133"/>
                  </a:moveTo>
                  <a:cubicBezTo>
                    <a:pt x="181" y="134"/>
                    <a:pt x="182" y="134"/>
                    <a:pt x="183" y="13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67" y="166"/>
                    <a:pt x="167" y="166"/>
                    <a:pt x="167" y="166"/>
                  </a:cubicBezTo>
                  <a:lnTo>
                    <a:pt x="180" y="133"/>
                  </a:lnTo>
                  <a:close/>
                  <a:moveTo>
                    <a:pt x="166" y="11"/>
                  </a:moveTo>
                  <a:cubicBezTo>
                    <a:pt x="170" y="18"/>
                    <a:pt x="170" y="18"/>
                    <a:pt x="170" y="18"/>
                  </a:cubicBezTo>
                  <a:cubicBezTo>
                    <a:pt x="184" y="46"/>
                    <a:pt x="184" y="46"/>
                    <a:pt x="184" y="46"/>
                  </a:cubicBezTo>
                  <a:cubicBezTo>
                    <a:pt x="183" y="46"/>
                    <a:pt x="182" y="47"/>
                    <a:pt x="181" y="47"/>
                  </a:cubicBezTo>
                  <a:lnTo>
                    <a:pt x="166" y="11"/>
                  </a:lnTo>
                  <a:close/>
                  <a:moveTo>
                    <a:pt x="196" y="324"/>
                  </a:moveTo>
                  <a:cubicBezTo>
                    <a:pt x="196" y="324"/>
                    <a:pt x="196" y="324"/>
                    <a:pt x="196" y="324"/>
                  </a:cubicBezTo>
                  <a:cubicBezTo>
                    <a:pt x="201" y="328"/>
                    <a:pt x="201" y="328"/>
                    <a:pt x="201" y="328"/>
                  </a:cubicBezTo>
                  <a:cubicBezTo>
                    <a:pt x="201" y="351"/>
                    <a:pt x="201" y="351"/>
                    <a:pt x="201" y="351"/>
                  </a:cubicBezTo>
                  <a:cubicBezTo>
                    <a:pt x="196" y="351"/>
                    <a:pt x="196" y="351"/>
                    <a:pt x="196" y="351"/>
                  </a:cubicBezTo>
                  <a:lnTo>
                    <a:pt x="196" y="324"/>
                  </a:lnTo>
                  <a:close/>
                  <a:moveTo>
                    <a:pt x="196" y="283"/>
                  </a:moveTo>
                  <a:cubicBezTo>
                    <a:pt x="196" y="283"/>
                    <a:pt x="196" y="283"/>
                    <a:pt x="196" y="283"/>
                  </a:cubicBezTo>
                  <a:cubicBezTo>
                    <a:pt x="201" y="287"/>
                    <a:pt x="201" y="287"/>
                    <a:pt x="201" y="287"/>
                  </a:cubicBezTo>
                  <a:cubicBezTo>
                    <a:pt x="201" y="307"/>
                    <a:pt x="201" y="307"/>
                    <a:pt x="201" y="307"/>
                  </a:cubicBezTo>
                  <a:cubicBezTo>
                    <a:pt x="196" y="307"/>
                    <a:pt x="196" y="307"/>
                    <a:pt x="196" y="307"/>
                  </a:cubicBezTo>
                  <a:lnTo>
                    <a:pt x="196" y="283"/>
                  </a:lnTo>
                  <a:close/>
                  <a:moveTo>
                    <a:pt x="196" y="172"/>
                  </a:moveTo>
                  <a:cubicBezTo>
                    <a:pt x="198" y="172"/>
                    <a:pt x="198" y="172"/>
                    <a:pt x="198" y="172"/>
                  </a:cubicBezTo>
                  <a:cubicBezTo>
                    <a:pt x="198" y="136"/>
                    <a:pt x="198" y="136"/>
                    <a:pt x="198" y="136"/>
                  </a:cubicBezTo>
                  <a:cubicBezTo>
                    <a:pt x="199" y="136"/>
                    <a:pt x="200" y="136"/>
                    <a:pt x="201" y="136"/>
                  </a:cubicBezTo>
                  <a:cubicBezTo>
                    <a:pt x="201" y="172"/>
                    <a:pt x="201" y="172"/>
                    <a:pt x="201" y="172"/>
                  </a:cubicBezTo>
                  <a:cubicBezTo>
                    <a:pt x="201" y="172"/>
                    <a:pt x="201" y="172"/>
                    <a:pt x="201" y="172"/>
                  </a:cubicBezTo>
                  <a:cubicBezTo>
                    <a:pt x="201" y="267"/>
                    <a:pt x="201" y="267"/>
                    <a:pt x="201" y="267"/>
                  </a:cubicBezTo>
                  <a:cubicBezTo>
                    <a:pt x="196" y="267"/>
                    <a:pt x="196" y="267"/>
                    <a:pt x="196" y="267"/>
                  </a:cubicBezTo>
                  <a:lnTo>
                    <a:pt x="196" y="172"/>
                  </a:lnTo>
                  <a:close/>
                  <a:moveTo>
                    <a:pt x="199" y="5"/>
                  </a:moveTo>
                  <a:cubicBezTo>
                    <a:pt x="201" y="5"/>
                    <a:pt x="201" y="5"/>
                    <a:pt x="201" y="5"/>
                  </a:cubicBezTo>
                  <a:cubicBezTo>
                    <a:pt x="201" y="45"/>
                    <a:pt x="201" y="45"/>
                    <a:pt x="201" y="45"/>
                  </a:cubicBezTo>
                  <a:cubicBezTo>
                    <a:pt x="200" y="45"/>
                    <a:pt x="199" y="45"/>
                    <a:pt x="199" y="45"/>
                  </a:cubicBezTo>
                  <a:lnTo>
                    <a:pt x="199" y="5"/>
                  </a:lnTo>
                  <a:close/>
                  <a:moveTo>
                    <a:pt x="211" y="61"/>
                  </a:moveTo>
                  <a:cubicBezTo>
                    <a:pt x="217" y="61"/>
                    <a:pt x="221" y="66"/>
                    <a:pt x="221" y="72"/>
                  </a:cubicBezTo>
                  <a:cubicBezTo>
                    <a:pt x="221" y="77"/>
                    <a:pt x="217" y="82"/>
                    <a:pt x="211" y="82"/>
                  </a:cubicBezTo>
                  <a:cubicBezTo>
                    <a:pt x="206" y="82"/>
                    <a:pt x="201" y="77"/>
                    <a:pt x="201" y="72"/>
                  </a:cubicBezTo>
                  <a:cubicBezTo>
                    <a:pt x="201" y="66"/>
                    <a:pt x="206" y="61"/>
                    <a:pt x="211" y="61"/>
                  </a:cubicBezTo>
                  <a:close/>
                  <a:moveTo>
                    <a:pt x="231" y="164"/>
                  </a:moveTo>
                  <a:cubicBezTo>
                    <a:pt x="229" y="164"/>
                    <a:pt x="229" y="164"/>
                    <a:pt x="229" y="164"/>
                  </a:cubicBezTo>
                  <a:cubicBezTo>
                    <a:pt x="216" y="132"/>
                    <a:pt x="216" y="132"/>
                    <a:pt x="216" y="132"/>
                  </a:cubicBezTo>
                  <a:cubicBezTo>
                    <a:pt x="219" y="130"/>
                    <a:pt x="219" y="130"/>
                    <a:pt x="219" y="130"/>
                  </a:cubicBezTo>
                  <a:lnTo>
                    <a:pt x="231" y="164"/>
                  </a:lnTo>
                  <a:close/>
                  <a:moveTo>
                    <a:pt x="232" y="119"/>
                  </a:moveTo>
                  <a:cubicBezTo>
                    <a:pt x="257" y="144"/>
                    <a:pt x="257" y="144"/>
                    <a:pt x="257" y="144"/>
                  </a:cubicBezTo>
                  <a:cubicBezTo>
                    <a:pt x="255" y="145"/>
                    <a:pt x="255" y="145"/>
                    <a:pt x="255" y="145"/>
                  </a:cubicBezTo>
                  <a:cubicBezTo>
                    <a:pt x="231" y="121"/>
                    <a:pt x="231" y="121"/>
                    <a:pt x="231" y="121"/>
                  </a:cubicBezTo>
                  <a:cubicBezTo>
                    <a:pt x="231" y="120"/>
                    <a:pt x="232" y="119"/>
                    <a:pt x="232" y="119"/>
                  </a:cubicBezTo>
                  <a:close/>
                  <a:moveTo>
                    <a:pt x="240" y="103"/>
                  </a:moveTo>
                  <a:cubicBezTo>
                    <a:pt x="272" y="116"/>
                    <a:pt x="272" y="116"/>
                    <a:pt x="272" y="116"/>
                  </a:cubicBezTo>
                  <a:cubicBezTo>
                    <a:pt x="271" y="118"/>
                    <a:pt x="271" y="118"/>
                    <a:pt x="271" y="118"/>
                  </a:cubicBezTo>
                  <a:cubicBezTo>
                    <a:pt x="240" y="105"/>
                    <a:pt x="240" y="105"/>
                    <a:pt x="240" y="105"/>
                  </a:cubicBezTo>
                  <a:cubicBezTo>
                    <a:pt x="240" y="104"/>
                    <a:pt x="240" y="103"/>
                    <a:pt x="240" y="103"/>
                  </a:cubicBezTo>
                  <a:close/>
                  <a:moveTo>
                    <a:pt x="278" y="84"/>
                  </a:moveTo>
                  <a:cubicBezTo>
                    <a:pt x="374" y="84"/>
                    <a:pt x="374" y="84"/>
                    <a:pt x="374" y="84"/>
                  </a:cubicBezTo>
                  <a:cubicBezTo>
                    <a:pt x="374" y="88"/>
                    <a:pt x="374" y="88"/>
                    <a:pt x="374" y="88"/>
                  </a:cubicBezTo>
                  <a:cubicBezTo>
                    <a:pt x="278" y="88"/>
                    <a:pt x="278" y="88"/>
                    <a:pt x="278" y="88"/>
                  </a:cubicBezTo>
                  <a:lnTo>
                    <a:pt x="278" y="84"/>
                  </a:lnTo>
                  <a:close/>
                  <a:moveTo>
                    <a:pt x="359" y="56"/>
                  </a:moveTo>
                  <a:cubicBezTo>
                    <a:pt x="361" y="80"/>
                    <a:pt x="361" y="80"/>
                    <a:pt x="361" y="80"/>
                  </a:cubicBezTo>
                  <a:cubicBezTo>
                    <a:pt x="359" y="80"/>
                    <a:pt x="359" y="80"/>
                    <a:pt x="359" y="80"/>
                  </a:cubicBezTo>
                  <a:cubicBezTo>
                    <a:pt x="357" y="54"/>
                    <a:pt x="357" y="54"/>
                    <a:pt x="357" y="54"/>
                  </a:cubicBezTo>
                  <a:lnTo>
                    <a:pt x="359" y="56"/>
                  </a:lnTo>
                  <a:close/>
                  <a:moveTo>
                    <a:pt x="370" y="68"/>
                  </a:moveTo>
                  <a:cubicBezTo>
                    <a:pt x="397" y="84"/>
                    <a:pt x="397" y="84"/>
                    <a:pt x="397" y="84"/>
                  </a:cubicBezTo>
                  <a:cubicBezTo>
                    <a:pt x="397" y="85"/>
                    <a:pt x="397" y="85"/>
                    <a:pt x="397" y="85"/>
                  </a:cubicBezTo>
                  <a:cubicBezTo>
                    <a:pt x="370" y="72"/>
                    <a:pt x="370" y="72"/>
                    <a:pt x="370" y="72"/>
                  </a:cubicBezTo>
                  <a:lnTo>
                    <a:pt x="370" y="68"/>
                  </a:lnTo>
                  <a:close/>
                  <a:moveTo>
                    <a:pt x="411" y="89"/>
                  </a:moveTo>
                  <a:cubicBezTo>
                    <a:pt x="411" y="93"/>
                    <a:pt x="411" y="93"/>
                    <a:pt x="411" y="93"/>
                  </a:cubicBezTo>
                  <a:cubicBezTo>
                    <a:pt x="381" y="99"/>
                    <a:pt x="381" y="99"/>
                    <a:pt x="381" y="99"/>
                  </a:cubicBezTo>
                  <a:cubicBezTo>
                    <a:pt x="377" y="97"/>
                    <a:pt x="377" y="97"/>
                    <a:pt x="377" y="97"/>
                  </a:cubicBezTo>
                  <a:lnTo>
                    <a:pt x="411" y="89"/>
                  </a:lnTo>
                  <a:close/>
                  <a:moveTo>
                    <a:pt x="430" y="95"/>
                  </a:moveTo>
                  <a:cubicBezTo>
                    <a:pt x="402" y="131"/>
                    <a:pt x="402" y="131"/>
                    <a:pt x="402" y="131"/>
                  </a:cubicBezTo>
                  <a:cubicBezTo>
                    <a:pt x="399" y="127"/>
                    <a:pt x="399" y="127"/>
                    <a:pt x="399" y="127"/>
                  </a:cubicBezTo>
                  <a:cubicBezTo>
                    <a:pt x="427" y="91"/>
                    <a:pt x="427" y="91"/>
                    <a:pt x="427" y="91"/>
                  </a:cubicBezTo>
                  <a:lnTo>
                    <a:pt x="430" y="95"/>
                  </a:lnTo>
                  <a:close/>
                  <a:moveTo>
                    <a:pt x="446" y="98"/>
                  </a:moveTo>
                  <a:cubicBezTo>
                    <a:pt x="431" y="144"/>
                    <a:pt x="431" y="144"/>
                    <a:pt x="431" y="144"/>
                  </a:cubicBezTo>
                  <a:cubicBezTo>
                    <a:pt x="429" y="143"/>
                    <a:pt x="429" y="143"/>
                    <a:pt x="429" y="143"/>
                  </a:cubicBezTo>
                  <a:cubicBezTo>
                    <a:pt x="444" y="96"/>
                    <a:pt x="444" y="96"/>
                    <a:pt x="444" y="96"/>
                  </a:cubicBezTo>
                  <a:lnTo>
                    <a:pt x="446" y="98"/>
                  </a:lnTo>
                  <a:close/>
                  <a:moveTo>
                    <a:pt x="460" y="96"/>
                  </a:moveTo>
                  <a:cubicBezTo>
                    <a:pt x="463" y="96"/>
                    <a:pt x="463" y="96"/>
                    <a:pt x="463" y="96"/>
                  </a:cubicBezTo>
                  <a:cubicBezTo>
                    <a:pt x="463" y="155"/>
                    <a:pt x="463" y="155"/>
                    <a:pt x="463" y="155"/>
                  </a:cubicBezTo>
                  <a:cubicBezTo>
                    <a:pt x="460" y="155"/>
                    <a:pt x="460" y="155"/>
                    <a:pt x="460" y="155"/>
                  </a:cubicBezTo>
                  <a:lnTo>
                    <a:pt x="460" y="96"/>
                  </a:lnTo>
                  <a:close/>
                  <a:moveTo>
                    <a:pt x="206" y="286"/>
                  </a:moveTo>
                  <a:cubicBezTo>
                    <a:pt x="216" y="286"/>
                    <a:pt x="216" y="286"/>
                    <a:pt x="216" y="286"/>
                  </a:cubicBezTo>
                  <a:cubicBezTo>
                    <a:pt x="216" y="307"/>
                    <a:pt x="216" y="307"/>
                    <a:pt x="216" y="307"/>
                  </a:cubicBezTo>
                  <a:cubicBezTo>
                    <a:pt x="206" y="307"/>
                    <a:pt x="206" y="307"/>
                    <a:pt x="206" y="307"/>
                  </a:cubicBezTo>
                  <a:lnTo>
                    <a:pt x="206" y="286"/>
                  </a:lnTo>
                  <a:close/>
                  <a:moveTo>
                    <a:pt x="221" y="279"/>
                  </a:moveTo>
                  <a:cubicBezTo>
                    <a:pt x="226" y="276"/>
                    <a:pt x="226" y="276"/>
                    <a:pt x="226" y="276"/>
                  </a:cubicBezTo>
                  <a:cubicBezTo>
                    <a:pt x="226" y="312"/>
                    <a:pt x="226" y="312"/>
                    <a:pt x="226" y="312"/>
                  </a:cubicBezTo>
                  <a:cubicBezTo>
                    <a:pt x="221" y="309"/>
                    <a:pt x="221" y="309"/>
                    <a:pt x="221" y="309"/>
                  </a:cubicBezTo>
                  <a:lnTo>
                    <a:pt x="221" y="279"/>
                  </a:lnTo>
                  <a:close/>
                  <a:moveTo>
                    <a:pt x="345" y="260"/>
                  </a:moveTo>
                  <a:cubicBezTo>
                    <a:pt x="345" y="236"/>
                    <a:pt x="345" y="236"/>
                    <a:pt x="345" y="236"/>
                  </a:cubicBezTo>
                  <a:cubicBezTo>
                    <a:pt x="348" y="236"/>
                    <a:pt x="348" y="236"/>
                    <a:pt x="348" y="236"/>
                  </a:cubicBezTo>
                  <a:cubicBezTo>
                    <a:pt x="349" y="257"/>
                    <a:pt x="349" y="257"/>
                    <a:pt x="349" y="257"/>
                  </a:cubicBezTo>
                  <a:cubicBezTo>
                    <a:pt x="364" y="285"/>
                    <a:pt x="364" y="285"/>
                    <a:pt x="364" y="285"/>
                  </a:cubicBezTo>
                  <a:lnTo>
                    <a:pt x="345" y="260"/>
                  </a:lnTo>
                  <a:close/>
                  <a:moveTo>
                    <a:pt x="397" y="192"/>
                  </a:moveTo>
                  <a:cubicBezTo>
                    <a:pt x="397" y="182"/>
                    <a:pt x="397" y="182"/>
                    <a:pt x="397" y="182"/>
                  </a:cubicBezTo>
                  <a:cubicBezTo>
                    <a:pt x="400" y="182"/>
                    <a:pt x="400" y="182"/>
                    <a:pt x="400" y="182"/>
                  </a:cubicBezTo>
                  <a:cubicBezTo>
                    <a:pt x="409" y="190"/>
                    <a:pt x="409" y="190"/>
                    <a:pt x="409" y="190"/>
                  </a:cubicBezTo>
                  <a:cubicBezTo>
                    <a:pt x="407" y="204"/>
                    <a:pt x="407" y="204"/>
                    <a:pt x="407" y="204"/>
                  </a:cubicBezTo>
                  <a:cubicBezTo>
                    <a:pt x="398" y="210"/>
                    <a:pt x="398" y="210"/>
                    <a:pt x="398" y="210"/>
                  </a:cubicBezTo>
                  <a:cubicBezTo>
                    <a:pt x="394" y="210"/>
                    <a:pt x="394" y="210"/>
                    <a:pt x="394" y="210"/>
                  </a:cubicBezTo>
                  <a:cubicBezTo>
                    <a:pt x="394" y="204"/>
                    <a:pt x="394" y="204"/>
                    <a:pt x="394" y="204"/>
                  </a:cubicBezTo>
                  <a:cubicBezTo>
                    <a:pt x="399" y="204"/>
                    <a:pt x="399" y="204"/>
                    <a:pt x="399" y="204"/>
                  </a:cubicBezTo>
                  <a:cubicBezTo>
                    <a:pt x="399" y="202"/>
                    <a:pt x="399" y="202"/>
                    <a:pt x="399" y="202"/>
                  </a:cubicBezTo>
                  <a:cubicBezTo>
                    <a:pt x="394" y="202"/>
                    <a:pt x="394" y="202"/>
                    <a:pt x="394" y="202"/>
                  </a:cubicBezTo>
                  <a:cubicBezTo>
                    <a:pt x="394" y="192"/>
                    <a:pt x="394" y="192"/>
                    <a:pt x="394" y="192"/>
                  </a:cubicBezTo>
                  <a:lnTo>
                    <a:pt x="397" y="192"/>
                  </a:lnTo>
                  <a:close/>
                  <a:moveTo>
                    <a:pt x="406" y="220"/>
                  </a:moveTo>
                  <a:cubicBezTo>
                    <a:pt x="400" y="220"/>
                    <a:pt x="400" y="220"/>
                    <a:pt x="400" y="220"/>
                  </a:cubicBezTo>
                  <a:cubicBezTo>
                    <a:pt x="400" y="212"/>
                    <a:pt x="400" y="212"/>
                    <a:pt x="400" y="212"/>
                  </a:cubicBezTo>
                  <a:cubicBezTo>
                    <a:pt x="412" y="206"/>
                    <a:pt x="412" y="206"/>
                    <a:pt x="412" y="206"/>
                  </a:cubicBezTo>
                  <a:lnTo>
                    <a:pt x="406" y="220"/>
                  </a:lnTo>
                  <a:close/>
                  <a:moveTo>
                    <a:pt x="413" y="497"/>
                  </a:moveTo>
                  <a:cubicBezTo>
                    <a:pt x="426" y="429"/>
                    <a:pt x="426" y="429"/>
                    <a:pt x="426" y="429"/>
                  </a:cubicBezTo>
                  <a:cubicBezTo>
                    <a:pt x="422" y="403"/>
                    <a:pt x="422" y="403"/>
                    <a:pt x="422" y="403"/>
                  </a:cubicBezTo>
                  <a:cubicBezTo>
                    <a:pt x="411" y="451"/>
                    <a:pt x="411" y="451"/>
                    <a:pt x="411" y="451"/>
                  </a:cubicBezTo>
                  <a:cubicBezTo>
                    <a:pt x="405" y="451"/>
                    <a:pt x="405" y="451"/>
                    <a:pt x="405" y="451"/>
                  </a:cubicBezTo>
                  <a:cubicBezTo>
                    <a:pt x="405" y="408"/>
                    <a:pt x="405" y="408"/>
                    <a:pt x="405" y="408"/>
                  </a:cubicBezTo>
                  <a:cubicBezTo>
                    <a:pt x="423" y="395"/>
                    <a:pt x="423" y="395"/>
                    <a:pt x="423" y="395"/>
                  </a:cubicBezTo>
                  <a:cubicBezTo>
                    <a:pt x="432" y="320"/>
                    <a:pt x="432" y="320"/>
                    <a:pt x="432" y="320"/>
                  </a:cubicBezTo>
                  <a:cubicBezTo>
                    <a:pt x="397" y="401"/>
                    <a:pt x="397" y="401"/>
                    <a:pt x="397" y="401"/>
                  </a:cubicBezTo>
                  <a:cubicBezTo>
                    <a:pt x="395" y="401"/>
                    <a:pt x="395" y="401"/>
                    <a:pt x="395" y="401"/>
                  </a:cubicBezTo>
                  <a:cubicBezTo>
                    <a:pt x="394" y="351"/>
                    <a:pt x="394" y="351"/>
                    <a:pt x="394" y="351"/>
                  </a:cubicBezTo>
                  <a:cubicBezTo>
                    <a:pt x="406" y="321"/>
                    <a:pt x="406" y="321"/>
                    <a:pt x="406" y="321"/>
                  </a:cubicBezTo>
                  <a:cubicBezTo>
                    <a:pt x="385" y="302"/>
                    <a:pt x="385" y="302"/>
                    <a:pt x="385" y="302"/>
                  </a:cubicBezTo>
                  <a:cubicBezTo>
                    <a:pt x="405" y="281"/>
                    <a:pt x="405" y="281"/>
                    <a:pt x="405" y="281"/>
                  </a:cubicBezTo>
                  <a:cubicBezTo>
                    <a:pt x="412" y="284"/>
                    <a:pt x="412" y="284"/>
                    <a:pt x="412" y="284"/>
                  </a:cubicBezTo>
                  <a:cubicBezTo>
                    <a:pt x="403" y="302"/>
                    <a:pt x="403" y="302"/>
                    <a:pt x="403" y="302"/>
                  </a:cubicBezTo>
                  <a:cubicBezTo>
                    <a:pt x="425" y="319"/>
                    <a:pt x="425" y="319"/>
                    <a:pt x="425" y="319"/>
                  </a:cubicBezTo>
                  <a:cubicBezTo>
                    <a:pt x="455" y="296"/>
                    <a:pt x="455" y="296"/>
                    <a:pt x="455" y="296"/>
                  </a:cubicBezTo>
                  <a:cubicBezTo>
                    <a:pt x="478" y="218"/>
                    <a:pt x="478" y="218"/>
                    <a:pt x="478" y="218"/>
                  </a:cubicBezTo>
                  <a:cubicBezTo>
                    <a:pt x="468" y="184"/>
                    <a:pt x="468" y="184"/>
                    <a:pt x="468" y="184"/>
                  </a:cubicBezTo>
                  <a:cubicBezTo>
                    <a:pt x="481" y="173"/>
                    <a:pt x="481" y="173"/>
                    <a:pt x="481" y="173"/>
                  </a:cubicBezTo>
                  <a:cubicBezTo>
                    <a:pt x="485" y="167"/>
                    <a:pt x="485" y="167"/>
                    <a:pt x="485" y="167"/>
                  </a:cubicBezTo>
                  <a:cubicBezTo>
                    <a:pt x="484" y="167"/>
                    <a:pt x="484" y="167"/>
                    <a:pt x="484" y="167"/>
                  </a:cubicBezTo>
                  <a:cubicBezTo>
                    <a:pt x="484" y="167"/>
                    <a:pt x="484" y="167"/>
                    <a:pt x="484" y="167"/>
                  </a:cubicBezTo>
                  <a:cubicBezTo>
                    <a:pt x="461" y="176"/>
                    <a:pt x="461" y="176"/>
                    <a:pt x="461" y="176"/>
                  </a:cubicBezTo>
                  <a:cubicBezTo>
                    <a:pt x="457" y="226"/>
                    <a:pt x="457" y="226"/>
                    <a:pt x="457" y="226"/>
                  </a:cubicBezTo>
                  <a:cubicBezTo>
                    <a:pt x="416" y="228"/>
                    <a:pt x="416" y="228"/>
                    <a:pt x="416" y="228"/>
                  </a:cubicBezTo>
                  <a:cubicBezTo>
                    <a:pt x="460" y="233"/>
                    <a:pt x="460" y="233"/>
                    <a:pt x="460" y="233"/>
                  </a:cubicBezTo>
                  <a:cubicBezTo>
                    <a:pt x="415" y="240"/>
                    <a:pt x="415" y="240"/>
                    <a:pt x="415" y="240"/>
                  </a:cubicBezTo>
                  <a:cubicBezTo>
                    <a:pt x="421" y="255"/>
                    <a:pt x="421" y="255"/>
                    <a:pt x="421" y="255"/>
                  </a:cubicBezTo>
                  <a:cubicBezTo>
                    <a:pt x="412" y="265"/>
                    <a:pt x="412" y="265"/>
                    <a:pt x="412" y="265"/>
                  </a:cubicBezTo>
                  <a:cubicBezTo>
                    <a:pt x="393" y="258"/>
                    <a:pt x="393" y="258"/>
                    <a:pt x="393" y="258"/>
                  </a:cubicBezTo>
                  <a:cubicBezTo>
                    <a:pt x="376" y="267"/>
                    <a:pt x="376" y="267"/>
                    <a:pt x="376" y="267"/>
                  </a:cubicBezTo>
                  <a:cubicBezTo>
                    <a:pt x="367" y="256"/>
                    <a:pt x="367" y="256"/>
                    <a:pt x="367" y="256"/>
                  </a:cubicBezTo>
                  <a:cubicBezTo>
                    <a:pt x="379" y="222"/>
                    <a:pt x="379" y="222"/>
                    <a:pt x="379" y="222"/>
                  </a:cubicBezTo>
                  <a:cubicBezTo>
                    <a:pt x="384" y="222"/>
                    <a:pt x="384" y="222"/>
                    <a:pt x="384" y="222"/>
                  </a:cubicBezTo>
                  <a:cubicBezTo>
                    <a:pt x="386" y="251"/>
                    <a:pt x="386" y="251"/>
                    <a:pt x="386" y="251"/>
                  </a:cubicBezTo>
                  <a:cubicBezTo>
                    <a:pt x="393" y="230"/>
                    <a:pt x="393" y="230"/>
                    <a:pt x="393" y="230"/>
                  </a:cubicBezTo>
                  <a:cubicBezTo>
                    <a:pt x="410" y="232"/>
                    <a:pt x="410" y="232"/>
                    <a:pt x="410" y="232"/>
                  </a:cubicBezTo>
                  <a:cubicBezTo>
                    <a:pt x="403" y="228"/>
                    <a:pt x="403" y="228"/>
                    <a:pt x="403" y="228"/>
                  </a:cubicBezTo>
                  <a:cubicBezTo>
                    <a:pt x="414" y="228"/>
                    <a:pt x="414" y="228"/>
                    <a:pt x="414" y="228"/>
                  </a:cubicBezTo>
                  <a:cubicBezTo>
                    <a:pt x="411" y="220"/>
                    <a:pt x="411" y="220"/>
                    <a:pt x="411" y="220"/>
                  </a:cubicBezTo>
                  <a:cubicBezTo>
                    <a:pt x="418" y="210"/>
                    <a:pt x="418" y="210"/>
                    <a:pt x="418" y="210"/>
                  </a:cubicBezTo>
                  <a:cubicBezTo>
                    <a:pt x="420" y="188"/>
                    <a:pt x="420" y="188"/>
                    <a:pt x="420" y="188"/>
                  </a:cubicBezTo>
                  <a:cubicBezTo>
                    <a:pt x="405" y="176"/>
                    <a:pt x="405" y="176"/>
                    <a:pt x="405" y="176"/>
                  </a:cubicBezTo>
                  <a:cubicBezTo>
                    <a:pt x="393" y="176"/>
                    <a:pt x="393" y="176"/>
                    <a:pt x="393" y="176"/>
                  </a:cubicBezTo>
                  <a:cubicBezTo>
                    <a:pt x="383" y="184"/>
                    <a:pt x="383" y="184"/>
                    <a:pt x="383" y="184"/>
                  </a:cubicBezTo>
                  <a:cubicBezTo>
                    <a:pt x="380" y="122"/>
                    <a:pt x="380" y="122"/>
                    <a:pt x="380" y="122"/>
                  </a:cubicBezTo>
                  <a:cubicBezTo>
                    <a:pt x="377" y="118"/>
                    <a:pt x="377" y="118"/>
                    <a:pt x="377" y="118"/>
                  </a:cubicBezTo>
                  <a:cubicBezTo>
                    <a:pt x="374" y="221"/>
                    <a:pt x="374" y="221"/>
                    <a:pt x="374" y="221"/>
                  </a:cubicBezTo>
                  <a:cubicBezTo>
                    <a:pt x="367" y="234"/>
                    <a:pt x="367" y="234"/>
                    <a:pt x="367" y="234"/>
                  </a:cubicBezTo>
                  <a:cubicBezTo>
                    <a:pt x="367" y="234"/>
                    <a:pt x="366" y="232"/>
                    <a:pt x="364" y="225"/>
                  </a:cubicBezTo>
                  <a:cubicBezTo>
                    <a:pt x="362" y="219"/>
                    <a:pt x="365" y="200"/>
                    <a:pt x="365" y="200"/>
                  </a:cubicBezTo>
                  <a:cubicBezTo>
                    <a:pt x="372" y="120"/>
                    <a:pt x="372" y="120"/>
                    <a:pt x="372" y="120"/>
                  </a:cubicBezTo>
                  <a:cubicBezTo>
                    <a:pt x="366" y="127"/>
                    <a:pt x="366" y="127"/>
                    <a:pt x="366" y="127"/>
                  </a:cubicBezTo>
                  <a:cubicBezTo>
                    <a:pt x="362" y="176"/>
                    <a:pt x="362" y="176"/>
                    <a:pt x="362" y="176"/>
                  </a:cubicBezTo>
                  <a:cubicBezTo>
                    <a:pt x="344" y="189"/>
                    <a:pt x="344" y="189"/>
                    <a:pt x="344" y="189"/>
                  </a:cubicBezTo>
                  <a:cubicBezTo>
                    <a:pt x="339" y="216"/>
                    <a:pt x="339" y="216"/>
                    <a:pt x="339" y="216"/>
                  </a:cubicBezTo>
                  <a:cubicBezTo>
                    <a:pt x="347" y="195"/>
                    <a:pt x="347" y="195"/>
                    <a:pt x="347" y="195"/>
                  </a:cubicBezTo>
                  <a:cubicBezTo>
                    <a:pt x="360" y="188"/>
                    <a:pt x="360" y="188"/>
                    <a:pt x="360" y="188"/>
                  </a:cubicBezTo>
                  <a:cubicBezTo>
                    <a:pt x="359" y="201"/>
                    <a:pt x="359" y="201"/>
                    <a:pt x="359" y="201"/>
                  </a:cubicBezTo>
                  <a:cubicBezTo>
                    <a:pt x="349" y="207"/>
                    <a:pt x="349" y="207"/>
                    <a:pt x="349" y="207"/>
                  </a:cubicBezTo>
                  <a:cubicBezTo>
                    <a:pt x="331" y="230"/>
                    <a:pt x="331" y="230"/>
                    <a:pt x="331" y="230"/>
                  </a:cubicBezTo>
                  <a:cubicBezTo>
                    <a:pt x="329" y="270"/>
                    <a:pt x="329" y="270"/>
                    <a:pt x="329" y="270"/>
                  </a:cubicBezTo>
                  <a:cubicBezTo>
                    <a:pt x="369" y="305"/>
                    <a:pt x="369" y="305"/>
                    <a:pt x="369" y="305"/>
                  </a:cubicBezTo>
                  <a:cubicBezTo>
                    <a:pt x="361" y="327"/>
                    <a:pt x="361" y="327"/>
                    <a:pt x="361" y="327"/>
                  </a:cubicBezTo>
                  <a:cubicBezTo>
                    <a:pt x="394" y="351"/>
                    <a:pt x="394" y="351"/>
                    <a:pt x="394" y="351"/>
                  </a:cubicBezTo>
                  <a:cubicBezTo>
                    <a:pt x="386" y="356"/>
                    <a:pt x="386" y="356"/>
                    <a:pt x="386" y="356"/>
                  </a:cubicBezTo>
                  <a:cubicBezTo>
                    <a:pt x="349" y="337"/>
                    <a:pt x="349" y="337"/>
                    <a:pt x="349" y="337"/>
                  </a:cubicBezTo>
                  <a:cubicBezTo>
                    <a:pt x="361" y="327"/>
                    <a:pt x="361" y="327"/>
                    <a:pt x="361" y="327"/>
                  </a:cubicBezTo>
                  <a:cubicBezTo>
                    <a:pt x="289" y="318"/>
                    <a:pt x="289" y="318"/>
                    <a:pt x="289" y="318"/>
                  </a:cubicBezTo>
                  <a:cubicBezTo>
                    <a:pt x="252" y="337"/>
                    <a:pt x="252" y="337"/>
                    <a:pt x="252" y="337"/>
                  </a:cubicBezTo>
                  <a:cubicBezTo>
                    <a:pt x="252" y="350"/>
                    <a:pt x="252" y="350"/>
                    <a:pt x="252" y="350"/>
                  </a:cubicBezTo>
                  <a:cubicBezTo>
                    <a:pt x="252" y="367"/>
                    <a:pt x="252" y="367"/>
                    <a:pt x="252" y="367"/>
                  </a:cubicBezTo>
                  <a:cubicBezTo>
                    <a:pt x="229" y="367"/>
                    <a:pt x="229" y="367"/>
                    <a:pt x="229" y="367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06" y="351"/>
                    <a:pt x="206" y="351"/>
                    <a:pt x="206" y="351"/>
                  </a:cubicBezTo>
                  <a:cubicBezTo>
                    <a:pt x="206" y="326"/>
                    <a:pt x="206" y="326"/>
                    <a:pt x="206" y="326"/>
                  </a:cubicBezTo>
                  <a:cubicBezTo>
                    <a:pt x="226" y="326"/>
                    <a:pt x="226" y="326"/>
                    <a:pt x="226" y="326"/>
                  </a:cubicBezTo>
                  <a:cubicBezTo>
                    <a:pt x="226" y="326"/>
                    <a:pt x="226" y="326"/>
                    <a:pt x="227" y="326"/>
                  </a:cubicBezTo>
                  <a:cubicBezTo>
                    <a:pt x="231" y="326"/>
                    <a:pt x="235" y="323"/>
                    <a:pt x="235" y="318"/>
                  </a:cubicBezTo>
                  <a:cubicBezTo>
                    <a:pt x="235" y="318"/>
                    <a:pt x="235" y="318"/>
                    <a:pt x="235" y="318"/>
                  </a:cubicBezTo>
                  <a:cubicBezTo>
                    <a:pt x="235" y="315"/>
                    <a:pt x="235" y="315"/>
                    <a:pt x="235" y="315"/>
                  </a:cubicBezTo>
                  <a:cubicBezTo>
                    <a:pt x="235" y="315"/>
                    <a:pt x="235" y="315"/>
                    <a:pt x="235" y="315"/>
                  </a:cubicBezTo>
                  <a:cubicBezTo>
                    <a:pt x="235" y="286"/>
                    <a:pt x="235" y="286"/>
                    <a:pt x="235" y="286"/>
                  </a:cubicBezTo>
                  <a:cubicBezTo>
                    <a:pt x="235" y="286"/>
                    <a:pt x="235" y="286"/>
                    <a:pt x="235" y="286"/>
                  </a:cubicBezTo>
                  <a:cubicBezTo>
                    <a:pt x="235" y="275"/>
                    <a:pt x="235" y="275"/>
                    <a:pt x="235" y="275"/>
                  </a:cubicBezTo>
                  <a:cubicBezTo>
                    <a:pt x="235" y="275"/>
                    <a:pt x="235" y="275"/>
                    <a:pt x="235" y="275"/>
                  </a:cubicBezTo>
                  <a:cubicBezTo>
                    <a:pt x="235" y="270"/>
                    <a:pt x="231" y="266"/>
                    <a:pt x="227" y="266"/>
                  </a:cubicBezTo>
                  <a:cubicBezTo>
                    <a:pt x="227" y="266"/>
                    <a:pt x="226" y="266"/>
                    <a:pt x="226" y="266"/>
                  </a:cubicBezTo>
                  <a:cubicBezTo>
                    <a:pt x="206" y="266"/>
                    <a:pt x="206" y="266"/>
                    <a:pt x="206" y="266"/>
                  </a:cubicBezTo>
                  <a:cubicBezTo>
                    <a:pt x="206" y="172"/>
                    <a:pt x="206" y="172"/>
                    <a:pt x="206" y="172"/>
                  </a:cubicBezTo>
                  <a:cubicBezTo>
                    <a:pt x="204" y="172"/>
                    <a:pt x="204" y="172"/>
                    <a:pt x="204" y="172"/>
                  </a:cubicBezTo>
                  <a:cubicBezTo>
                    <a:pt x="204" y="138"/>
                    <a:pt x="204" y="138"/>
                    <a:pt x="204" y="138"/>
                  </a:cubicBezTo>
                  <a:cubicBezTo>
                    <a:pt x="206" y="138"/>
                    <a:pt x="207" y="137"/>
                    <a:pt x="208" y="137"/>
                  </a:cubicBezTo>
                  <a:cubicBezTo>
                    <a:pt x="220" y="169"/>
                    <a:pt x="220" y="169"/>
                    <a:pt x="220" y="169"/>
                  </a:cubicBezTo>
                  <a:cubicBezTo>
                    <a:pt x="218" y="170"/>
                    <a:pt x="218" y="170"/>
                    <a:pt x="218" y="170"/>
                  </a:cubicBezTo>
                  <a:cubicBezTo>
                    <a:pt x="218" y="170"/>
                    <a:pt x="218" y="170"/>
                    <a:pt x="218" y="170"/>
                  </a:cubicBezTo>
                  <a:cubicBezTo>
                    <a:pt x="220" y="174"/>
                    <a:pt x="220" y="174"/>
                    <a:pt x="220" y="174"/>
                  </a:cubicBezTo>
                  <a:cubicBezTo>
                    <a:pt x="238" y="167"/>
                    <a:pt x="238" y="167"/>
                    <a:pt x="238" y="167"/>
                  </a:cubicBezTo>
                  <a:cubicBezTo>
                    <a:pt x="237" y="163"/>
                    <a:pt x="237" y="163"/>
                    <a:pt x="237" y="163"/>
                  </a:cubicBezTo>
                  <a:cubicBezTo>
                    <a:pt x="235" y="163"/>
                    <a:pt x="235" y="163"/>
                    <a:pt x="235" y="163"/>
                  </a:cubicBezTo>
                  <a:cubicBezTo>
                    <a:pt x="222" y="131"/>
                    <a:pt x="222" y="131"/>
                    <a:pt x="222" y="131"/>
                  </a:cubicBezTo>
                  <a:cubicBezTo>
                    <a:pt x="223" y="130"/>
                    <a:pt x="224" y="130"/>
                    <a:pt x="225" y="129"/>
                  </a:cubicBezTo>
                  <a:cubicBezTo>
                    <a:pt x="250" y="153"/>
                    <a:pt x="250" y="153"/>
                    <a:pt x="250" y="153"/>
                  </a:cubicBezTo>
                  <a:cubicBezTo>
                    <a:pt x="248" y="155"/>
                    <a:pt x="248" y="155"/>
                    <a:pt x="248" y="155"/>
                  </a:cubicBezTo>
                  <a:cubicBezTo>
                    <a:pt x="248" y="155"/>
                    <a:pt x="248" y="155"/>
                    <a:pt x="248" y="155"/>
                  </a:cubicBezTo>
                  <a:cubicBezTo>
                    <a:pt x="251" y="158"/>
                    <a:pt x="251" y="158"/>
                    <a:pt x="251" y="158"/>
                  </a:cubicBezTo>
                  <a:cubicBezTo>
                    <a:pt x="265" y="144"/>
                    <a:pt x="265" y="144"/>
                    <a:pt x="265" y="144"/>
                  </a:cubicBezTo>
                  <a:cubicBezTo>
                    <a:pt x="262" y="141"/>
                    <a:pt x="262" y="141"/>
                    <a:pt x="262" y="141"/>
                  </a:cubicBezTo>
                  <a:cubicBezTo>
                    <a:pt x="260" y="142"/>
                    <a:pt x="260" y="142"/>
                    <a:pt x="260" y="142"/>
                  </a:cubicBezTo>
                  <a:cubicBezTo>
                    <a:pt x="235" y="118"/>
                    <a:pt x="235" y="118"/>
                    <a:pt x="235" y="118"/>
                  </a:cubicBezTo>
                  <a:cubicBezTo>
                    <a:pt x="236" y="117"/>
                    <a:pt x="237" y="116"/>
                    <a:pt x="237" y="115"/>
                  </a:cubicBezTo>
                  <a:cubicBezTo>
                    <a:pt x="270" y="128"/>
                    <a:pt x="270" y="128"/>
                    <a:pt x="270" y="128"/>
                  </a:cubicBezTo>
                  <a:cubicBezTo>
                    <a:pt x="269" y="131"/>
                    <a:pt x="269" y="131"/>
                    <a:pt x="269" y="131"/>
                  </a:cubicBezTo>
                  <a:cubicBezTo>
                    <a:pt x="269" y="131"/>
                    <a:pt x="269" y="131"/>
                    <a:pt x="269" y="131"/>
                  </a:cubicBezTo>
                  <a:cubicBezTo>
                    <a:pt x="273" y="132"/>
                    <a:pt x="273" y="132"/>
                    <a:pt x="273" y="132"/>
                  </a:cubicBezTo>
                  <a:cubicBezTo>
                    <a:pt x="281" y="114"/>
                    <a:pt x="281" y="114"/>
                    <a:pt x="281" y="114"/>
                  </a:cubicBezTo>
                  <a:cubicBezTo>
                    <a:pt x="277" y="112"/>
                    <a:pt x="277" y="112"/>
                    <a:pt x="277" y="112"/>
                  </a:cubicBezTo>
                  <a:cubicBezTo>
                    <a:pt x="276" y="114"/>
                    <a:pt x="276" y="114"/>
                    <a:pt x="276" y="114"/>
                  </a:cubicBezTo>
                  <a:cubicBezTo>
                    <a:pt x="243" y="101"/>
                    <a:pt x="243" y="101"/>
                    <a:pt x="243" y="101"/>
                  </a:cubicBezTo>
                  <a:cubicBezTo>
                    <a:pt x="243" y="100"/>
                    <a:pt x="243" y="99"/>
                    <a:pt x="243" y="98"/>
                  </a:cubicBezTo>
                  <a:cubicBezTo>
                    <a:pt x="278" y="98"/>
                    <a:pt x="278" y="98"/>
                    <a:pt x="278" y="98"/>
                  </a:cubicBezTo>
                  <a:cubicBezTo>
                    <a:pt x="278" y="100"/>
                    <a:pt x="278" y="100"/>
                    <a:pt x="278" y="100"/>
                  </a:cubicBezTo>
                  <a:cubicBezTo>
                    <a:pt x="368" y="100"/>
                    <a:pt x="368" y="100"/>
                    <a:pt x="368" y="100"/>
                  </a:cubicBezTo>
                  <a:cubicBezTo>
                    <a:pt x="368" y="101"/>
                    <a:pt x="368" y="103"/>
                    <a:pt x="369" y="105"/>
                  </a:cubicBezTo>
                  <a:cubicBezTo>
                    <a:pt x="371" y="109"/>
                    <a:pt x="373" y="112"/>
                    <a:pt x="374" y="112"/>
                  </a:cubicBezTo>
                  <a:cubicBezTo>
                    <a:pt x="374" y="112"/>
                    <a:pt x="374" y="112"/>
                    <a:pt x="374" y="112"/>
                  </a:cubicBezTo>
                  <a:cubicBezTo>
                    <a:pt x="374" y="112"/>
                    <a:pt x="374" y="112"/>
                    <a:pt x="374" y="112"/>
                  </a:cubicBezTo>
                  <a:cubicBezTo>
                    <a:pt x="406" y="100"/>
                    <a:pt x="406" y="100"/>
                    <a:pt x="406" y="100"/>
                  </a:cubicBezTo>
                  <a:cubicBezTo>
                    <a:pt x="415" y="100"/>
                    <a:pt x="415" y="100"/>
                    <a:pt x="415" y="10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1"/>
                    <a:pt x="395" y="134"/>
                    <a:pt x="398" y="137"/>
                  </a:cubicBezTo>
                  <a:cubicBezTo>
                    <a:pt x="402" y="139"/>
                    <a:pt x="405" y="140"/>
                    <a:pt x="406" y="139"/>
                  </a:cubicBezTo>
                  <a:cubicBezTo>
                    <a:pt x="406" y="139"/>
                    <a:pt x="406" y="139"/>
                    <a:pt x="406" y="139"/>
                  </a:cubicBezTo>
                  <a:cubicBezTo>
                    <a:pt x="438" y="100"/>
                    <a:pt x="438" y="100"/>
                    <a:pt x="438" y="100"/>
                  </a:cubicBezTo>
                  <a:cubicBezTo>
                    <a:pt x="438" y="100"/>
                    <a:pt x="438" y="100"/>
                    <a:pt x="438" y="100"/>
                  </a:cubicBezTo>
                  <a:cubicBezTo>
                    <a:pt x="422" y="147"/>
                    <a:pt x="422" y="147"/>
                    <a:pt x="422" y="147"/>
                  </a:cubicBezTo>
                  <a:cubicBezTo>
                    <a:pt x="422" y="147"/>
                    <a:pt x="422" y="147"/>
                    <a:pt x="422" y="147"/>
                  </a:cubicBezTo>
                  <a:cubicBezTo>
                    <a:pt x="422" y="147"/>
                    <a:pt x="422" y="147"/>
                    <a:pt x="422" y="147"/>
                  </a:cubicBezTo>
                  <a:cubicBezTo>
                    <a:pt x="422" y="149"/>
                    <a:pt x="425" y="151"/>
                    <a:pt x="429" y="153"/>
                  </a:cubicBezTo>
                  <a:cubicBezTo>
                    <a:pt x="434" y="154"/>
                    <a:pt x="437" y="155"/>
                    <a:pt x="438" y="154"/>
                  </a:cubicBezTo>
                  <a:cubicBezTo>
                    <a:pt x="438" y="154"/>
                    <a:pt x="438" y="154"/>
                    <a:pt x="438" y="154"/>
                  </a:cubicBezTo>
                  <a:cubicBezTo>
                    <a:pt x="438" y="154"/>
                    <a:pt x="438" y="154"/>
                    <a:pt x="438" y="154"/>
                  </a:cubicBezTo>
                  <a:cubicBezTo>
                    <a:pt x="438" y="154"/>
                    <a:pt x="438" y="153"/>
                    <a:pt x="438" y="153"/>
                  </a:cubicBezTo>
                  <a:cubicBezTo>
                    <a:pt x="438" y="153"/>
                    <a:pt x="438" y="153"/>
                    <a:pt x="438" y="153"/>
                  </a:cubicBezTo>
                  <a:cubicBezTo>
                    <a:pt x="456" y="100"/>
                    <a:pt x="456" y="100"/>
                    <a:pt x="456" y="100"/>
                  </a:cubicBezTo>
                  <a:cubicBezTo>
                    <a:pt x="456" y="100"/>
                    <a:pt x="456" y="100"/>
                    <a:pt x="456" y="100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7" y="160"/>
                    <a:pt x="461" y="161"/>
                    <a:pt x="465" y="161"/>
                  </a:cubicBezTo>
                  <a:cubicBezTo>
                    <a:pt x="470" y="161"/>
                    <a:pt x="474" y="160"/>
                    <a:pt x="474" y="159"/>
                  </a:cubicBezTo>
                  <a:cubicBezTo>
                    <a:pt x="474" y="159"/>
                    <a:pt x="474" y="159"/>
                    <a:pt x="474" y="159"/>
                  </a:cubicBezTo>
                  <a:cubicBezTo>
                    <a:pt x="474" y="159"/>
                    <a:pt x="474" y="159"/>
                    <a:pt x="474" y="159"/>
                  </a:cubicBezTo>
                  <a:cubicBezTo>
                    <a:pt x="474" y="159"/>
                    <a:pt x="474" y="159"/>
                    <a:pt x="474" y="159"/>
                  </a:cubicBezTo>
                  <a:cubicBezTo>
                    <a:pt x="474" y="159"/>
                    <a:pt x="474" y="159"/>
                    <a:pt x="474" y="159"/>
                  </a:cubicBezTo>
                  <a:cubicBezTo>
                    <a:pt x="474" y="100"/>
                    <a:pt x="474" y="100"/>
                    <a:pt x="474" y="100"/>
                  </a:cubicBezTo>
                  <a:cubicBezTo>
                    <a:pt x="481" y="100"/>
                    <a:pt x="481" y="100"/>
                    <a:pt x="481" y="100"/>
                  </a:cubicBezTo>
                  <a:cubicBezTo>
                    <a:pt x="481" y="88"/>
                    <a:pt x="481" y="88"/>
                    <a:pt x="481" y="88"/>
                  </a:cubicBezTo>
                  <a:cubicBezTo>
                    <a:pt x="412" y="88"/>
                    <a:pt x="412" y="88"/>
                    <a:pt x="412" y="88"/>
                  </a:cubicBezTo>
                  <a:cubicBezTo>
                    <a:pt x="412" y="84"/>
                    <a:pt x="412" y="84"/>
                    <a:pt x="412" y="84"/>
                  </a:cubicBezTo>
                  <a:cubicBezTo>
                    <a:pt x="481" y="84"/>
                    <a:pt x="481" y="84"/>
                    <a:pt x="481" y="84"/>
                  </a:cubicBezTo>
                  <a:cubicBezTo>
                    <a:pt x="481" y="80"/>
                    <a:pt x="481" y="80"/>
                    <a:pt x="481" y="80"/>
                  </a:cubicBezTo>
                  <a:cubicBezTo>
                    <a:pt x="455" y="80"/>
                    <a:pt x="455" y="80"/>
                    <a:pt x="455" y="80"/>
                  </a:cubicBezTo>
                  <a:cubicBezTo>
                    <a:pt x="455" y="80"/>
                    <a:pt x="455" y="80"/>
                    <a:pt x="455" y="80"/>
                  </a:cubicBezTo>
                  <a:cubicBezTo>
                    <a:pt x="411" y="80"/>
                    <a:pt x="411" y="80"/>
                    <a:pt x="411" y="80"/>
                  </a:cubicBezTo>
                  <a:cubicBezTo>
                    <a:pt x="404" y="79"/>
                    <a:pt x="385" y="75"/>
                    <a:pt x="373" y="63"/>
                  </a:cubicBezTo>
                  <a:cubicBezTo>
                    <a:pt x="357" y="46"/>
                    <a:pt x="356" y="34"/>
                    <a:pt x="356" y="34"/>
                  </a:cubicBezTo>
                  <a:cubicBezTo>
                    <a:pt x="353" y="34"/>
                    <a:pt x="353" y="34"/>
                    <a:pt x="353" y="34"/>
                  </a:cubicBezTo>
                  <a:cubicBezTo>
                    <a:pt x="353" y="80"/>
                    <a:pt x="353" y="80"/>
                    <a:pt x="353" y="80"/>
                  </a:cubicBezTo>
                  <a:cubicBezTo>
                    <a:pt x="350" y="80"/>
                    <a:pt x="350" y="80"/>
                    <a:pt x="350" y="80"/>
                  </a:cubicBezTo>
                  <a:cubicBezTo>
                    <a:pt x="350" y="34"/>
                    <a:pt x="350" y="34"/>
                    <a:pt x="350" y="34"/>
                  </a:cubicBezTo>
                  <a:cubicBezTo>
                    <a:pt x="343" y="34"/>
                    <a:pt x="343" y="34"/>
                    <a:pt x="343" y="34"/>
                  </a:cubicBezTo>
                  <a:cubicBezTo>
                    <a:pt x="343" y="80"/>
                    <a:pt x="343" y="80"/>
                    <a:pt x="343" y="80"/>
                  </a:cubicBezTo>
                  <a:cubicBezTo>
                    <a:pt x="278" y="80"/>
                    <a:pt x="278" y="80"/>
                    <a:pt x="278" y="80"/>
                  </a:cubicBezTo>
                  <a:cubicBezTo>
                    <a:pt x="278" y="83"/>
                    <a:pt x="278" y="83"/>
                    <a:pt x="278" y="83"/>
                  </a:cubicBezTo>
                  <a:cubicBezTo>
                    <a:pt x="243" y="83"/>
                    <a:pt x="243" y="83"/>
                    <a:pt x="243" y="83"/>
                  </a:cubicBezTo>
                  <a:cubicBezTo>
                    <a:pt x="240" y="62"/>
                    <a:pt x="224" y="46"/>
                    <a:pt x="204" y="43"/>
                  </a:cubicBezTo>
                  <a:cubicBezTo>
                    <a:pt x="204" y="4"/>
                    <a:pt x="204" y="4"/>
                    <a:pt x="204" y="4"/>
                  </a:cubicBezTo>
                  <a:cubicBezTo>
                    <a:pt x="206" y="4"/>
                    <a:pt x="206" y="4"/>
                    <a:pt x="206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86" y="0"/>
                    <a:pt x="186" y="0"/>
                    <a:pt x="186" y="0"/>
                  </a:cubicBezTo>
                  <a:cubicBezTo>
                    <a:pt x="186" y="4"/>
                    <a:pt x="186" y="4"/>
                    <a:pt x="186" y="4"/>
                  </a:cubicBezTo>
                  <a:cubicBezTo>
                    <a:pt x="189" y="4"/>
                    <a:pt x="189" y="4"/>
                    <a:pt x="189" y="4"/>
                  </a:cubicBezTo>
                  <a:cubicBezTo>
                    <a:pt x="189" y="43"/>
                    <a:pt x="189" y="43"/>
                    <a:pt x="189" y="43"/>
                  </a:cubicBezTo>
                  <a:cubicBezTo>
                    <a:pt x="188" y="43"/>
                    <a:pt x="186" y="43"/>
                    <a:pt x="185" y="44"/>
                  </a:cubicBezTo>
                  <a:cubicBezTo>
                    <a:pt x="171" y="8"/>
                    <a:pt x="171" y="8"/>
                    <a:pt x="171" y="8"/>
                  </a:cubicBezTo>
                  <a:cubicBezTo>
                    <a:pt x="173" y="7"/>
                    <a:pt x="173" y="7"/>
                    <a:pt x="173" y="7"/>
                  </a:cubicBezTo>
                  <a:cubicBezTo>
                    <a:pt x="173" y="7"/>
                    <a:pt x="173" y="7"/>
                    <a:pt x="173" y="7"/>
                  </a:cubicBezTo>
                  <a:cubicBezTo>
                    <a:pt x="171" y="3"/>
                    <a:pt x="171" y="3"/>
                    <a:pt x="171" y="3"/>
                  </a:cubicBezTo>
                  <a:cubicBezTo>
                    <a:pt x="153" y="11"/>
                    <a:pt x="153" y="11"/>
                    <a:pt x="153" y="11"/>
                  </a:cubicBezTo>
                  <a:cubicBezTo>
                    <a:pt x="155" y="15"/>
                    <a:pt x="155" y="15"/>
                    <a:pt x="155" y="15"/>
                  </a:cubicBezTo>
                  <a:cubicBezTo>
                    <a:pt x="157" y="14"/>
                    <a:pt x="157" y="14"/>
                    <a:pt x="157" y="14"/>
                  </a:cubicBezTo>
                  <a:cubicBezTo>
                    <a:pt x="171" y="49"/>
                    <a:pt x="171" y="49"/>
                    <a:pt x="171" y="49"/>
                  </a:cubicBezTo>
                  <a:cubicBezTo>
                    <a:pt x="170" y="50"/>
                    <a:pt x="169" y="50"/>
                    <a:pt x="168" y="51"/>
                  </a:cubicBezTo>
                  <a:cubicBezTo>
                    <a:pt x="142" y="25"/>
                    <a:pt x="142" y="25"/>
                    <a:pt x="142" y="25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0" y="20"/>
                    <a:pt x="140" y="20"/>
                    <a:pt x="140" y="20"/>
                  </a:cubicBezTo>
                  <a:cubicBezTo>
                    <a:pt x="126" y="34"/>
                    <a:pt x="126" y="34"/>
                    <a:pt x="126" y="34"/>
                  </a:cubicBezTo>
                  <a:cubicBezTo>
                    <a:pt x="129" y="37"/>
                    <a:pt x="129" y="37"/>
                    <a:pt x="129" y="37"/>
                  </a:cubicBezTo>
                  <a:cubicBezTo>
                    <a:pt x="131" y="35"/>
                    <a:pt x="131" y="35"/>
                    <a:pt x="131" y="35"/>
                  </a:cubicBezTo>
                  <a:cubicBezTo>
                    <a:pt x="157" y="61"/>
                    <a:pt x="157" y="61"/>
                    <a:pt x="157" y="61"/>
                  </a:cubicBezTo>
                  <a:cubicBezTo>
                    <a:pt x="157" y="62"/>
                    <a:pt x="156" y="63"/>
                    <a:pt x="155" y="64"/>
                  </a:cubicBezTo>
                  <a:cubicBezTo>
                    <a:pt x="121" y="51"/>
                    <a:pt x="121" y="51"/>
                    <a:pt x="121" y="51"/>
                  </a:cubicBezTo>
                  <a:cubicBezTo>
                    <a:pt x="122" y="49"/>
                    <a:pt x="122" y="49"/>
                    <a:pt x="122" y="49"/>
                  </a:cubicBezTo>
                  <a:cubicBezTo>
                    <a:pt x="122" y="48"/>
                    <a:pt x="122" y="48"/>
                    <a:pt x="122" y="48"/>
                  </a:cubicBezTo>
                  <a:cubicBezTo>
                    <a:pt x="118" y="47"/>
                    <a:pt x="118" y="47"/>
                    <a:pt x="118" y="47"/>
                  </a:cubicBezTo>
                  <a:cubicBezTo>
                    <a:pt x="111" y="65"/>
                    <a:pt x="111" y="65"/>
                    <a:pt x="111" y="65"/>
                  </a:cubicBezTo>
                  <a:cubicBezTo>
                    <a:pt x="115" y="67"/>
                    <a:pt x="115" y="67"/>
                    <a:pt x="115" y="67"/>
                  </a:cubicBezTo>
                  <a:cubicBezTo>
                    <a:pt x="116" y="65"/>
                    <a:pt x="116" y="65"/>
                    <a:pt x="116" y="65"/>
                  </a:cubicBezTo>
                  <a:cubicBezTo>
                    <a:pt x="149" y="78"/>
                    <a:pt x="149" y="78"/>
                    <a:pt x="149" y="78"/>
                  </a:cubicBezTo>
                  <a:cubicBezTo>
                    <a:pt x="149" y="80"/>
                    <a:pt x="149" y="81"/>
                    <a:pt x="148" y="83"/>
                  </a:cubicBezTo>
                  <a:cubicBezTo>
                    <a:pt x="109" y="83"/>
                    <a:pt x="109" y="83"/>
                    <a:pt x="109" y="83"/>
                  </a:cubicBezTo>
                  <a:cubicBezTo>
                    <a:pt x="109" y="81"/>
                    <a:pt x="109" y="81"/>
                    <a:pt x="109" y="81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2" y="81"/>
                    <a:pt x="59" y="84"/>
                    <a:pt x="59" y="89"/>
                  </a:cubicBezTo>
                  <a:cubicBezTo>
                    <a:pt x="59" y="89"/>
                    <a:pt x="59" y="89"/>
                    <a:pt x="59" y="89"/>
                  </a:cubicBezTo>
                  <a:cubicBezTo>
                    <a:pt x="59" y="98"/>
                    <a:pt x="59" y="98"/>
                    <a:pt x="59" y="98"/>
                  </a:cubicBezTo>
                  <a:cubicBezTo>
                    <a:pt x="59" y="98"/>
                    <a:pt x="59" y="98"/>
                    <a:pt x="59" y="98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59" y="277"/>
                    <a:pt x="59" y="277"/>
                    <a:pt x="59" y="277"/>
                  </a:cubicBezTo>
                  <a:cubicBezTo>
                    <a:pt x="59" y="277"/>
                    <a:pt x="59" y="278"/>
                    <a:pt x="59" y="278"/>
                  </a:cubicBezTo>
                  <a:cubicBezTo>
                    <a:pt x="59" y="282"/>
                    <a:pt x="62" y="286"/>
                    <a:pt x="67" y="286"/>
                  </a:cubicBezTo>
                  <a:cubicBezTo>
                    <a:pt x="67" y="286"/>
                    <a:pt x="67" y="286"/>
                    <a:pt x="67" y="286"/>
                  </a:cubicBezTo>
                  <a:cubicBezTo>
                    <a:pt x="108" y="286"/>
                    <a:pt x="108" y="286"/>
                    <a:pt x="108" y="286"/>
                  </a:cubicBezTo>
                  <a:cubicBezTo>
                    <a:pt x="108" y="286"/>
                    <a:pt x="108" y="286"/>
                    <a:pt x="108" y="286"/>
                  </a:cubicBezTo>
                  <a:cubicBezTo>
                    <a:pt x="184" y="286"/>
                    <a:pt x="184" y="286"/>
                    <a:pt x="184" y="286"/>
                  </a:cubicBezTo>
                  <a:cubicBezTo>
                    <a:pt x="184" y="286"/>
                    <a:pt x="184" y="286"/>
                    <a:pt x="184" y="286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87" y="307"/>
                    <a:pt x="187" y="307"/>
                    <a:pt x="187" y="307"/>
                  </a:cubicBezTo>
                  <a:cubicBezTo>
                    <a:pt x="184" y="307"/>
                    <a:pt x="184" y="307"/>
                    <a:pt x="184" y="307"/>
                  </a:cubicBezTo>
                  <a:cubicBezTo>
                    <a:pt x="184" y="307"/>
                    <a:pt x="184" y="307"/>
                    <a:pt x="184" y="307"/>
                  </a:cubicBezTo>
                  <a:cubicBezTo>
                    <a:pt x="153" y="307"/>
                    <a:pt x="153" y="307"/>
                    <a:pt x="153" y="307"/>
                  </a:cubicBezTo>
                  <a:cubicBezTo>
                    <a:pt x="152" y="307"/>
                    <a:pt x="152" y="307"/>
                    <a:pt x="152" y="307"/>
                  </a:cubicBezTo>
                  <a:cubicBezTo>
                    <a:pt x="147" y="307"/>
                    <a:pt x="144" y="311"/>
                    <a:pt x="144" y="315"/>
                  </a:cubicBezTo>
                  <a:cubicBezTo>
                    <a:pt x="144" y="315"/>
                    <a:pt x="144" y="315"/>
                    <a:pt x="144" y="315"/>
                  </a:cubicBezTo>
                  <a:cubicBezTo>
                    <a:pt x="144" y="326"/>
                    <a:pt x="144" y="326"/>
                    <a:pt x="144" y="326"/>
                  </a:cubicBezTo>
                  <a:cubicBezTo>
                    <a:pt x="144" y="326"/>
                    <a:pt x="144" y="326"/>
                    <a:pt x="144" y="326"/>
                  </a:cubicBezTo>
                  <a:cubicBezTo>
                    <a:pt x="144" y="351"/>
                    <a:pt x="144" y="351"/>
                    <a:pt x="144" y="351"/>
                  </a:cubicBezTo>
                  <a:cubicBezTo>
                    <a:pt x="86" y="351"/>
                    <a:pt x="86" y="351"/>
                    <a:pt x="86" y="351"/>
                  </a:cubicBezTo>
                  <a:cubicBezTo>
                    <a:pt x="86" y="400"/>
                    <a:pt x="86" y="400"/>
                    <a:pt x="86" y="400"/>
                  </a:cubicBezTo>
                  <a:cubicBezTo>
                    <a:pt x="102" y="418"/>
                    <a:pt x="102" y="418"/>
                    <a:pt x="102" y="418"/>
                  </a:cubicBezTo>
                  <a:cubicBezTo>
                    <a:pt x="102" y="451"/>
                    <a:pt x="102" y="451"/>
                    <a:pt x="102" y="451"/>
                  </a:cubicBezTo>
                  <a:cubicBezTo>
                    <a:pt x="121" y="459"/>
                    <a:pt x="121" y="459"/>
                    <a:pt x="121" y="459"/>
                  </a:cubicBezTo>
                  <a:cubicBezTo>
                    <a:pt x="121" y="505"/>
                    <a:pt x="121" y="505"/>
                    <a:pt x="121" y="505"/>
                  </a:cubicBezTo>
                  <a:cubicBezTo>
                    <a:pt x="38" y="520"/>
                    <a:pt x="7" y="539"/>
                    <a:pt x="4" y="540"/>
                  </a:cubicBezTo>
                  <a:cubicBezTo>
                    <a:pt x="0" y="541"/>
                    <a:pt x="19" y="544"/>
                    <a:pt x="46" y="556"/>
                  </a:cubicBezTo>
                  <a:cubicBezTo>
                    <a:pt x="80" y="572"/>
                    <a:pt x="75" y="581"/>
                    <a:pt x="75" y="581"/>
                  </a:cubicBezTo>
                  <a:cubicBezTo>
                    <a:pt x="75" y="581"/>
                    <a:pt x="135" y="543"/>
                    <a:pt x="263" y="520"/>
                  </a:cubicBezTo>
                  <a:cubicBezTo>
                    <a:pt x="329" y="509"/>
                    <a:pt x="450" y="504"/>
                    <a:pt x="495" y="512"/>
                  </a:cubicBezTo>
                  <a:cubicBezTo>
                    <a:pt x="495" y="512"/>
                    <a:pt x="460" y="504"/>
                    <a:pt x="413" y="49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 Regular"/>
              </a:endParaRPr>
            </a:p>
          </p:txBody>
        </p:sp>
        <p:sp>
          <p:nvSpPr>
            <p:cNvPr id="126" name="Freeform 70">
              <a:extLst>
                <a:ext uri="{FF2B5EF4-FFF2-40B4-BE49-F238E27FC236}">
                  <a16:creationId xmlns="" xmlns:a16="http://schemas.microsoft.com/office/drawing/2014/main" id="{86286712-27E1-C34F-9602-B979D6B070F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4" y="467"/>
              <a:ext cx="1846" cy="1852"/>
            </a:xfrm>
            <a:custGeom>
              <a:avLst/>
              <a:gdLst>
                <a:gd name="T0" fmla="*/ 483 w 967"/>
                <a:gd name="T1" fmla="*/ 953 h 967"/>
                <a:gd name="T2" fmla="*/ 13 w 967"/>
                <a:gd name="T3" fmla="*/ 483 h 967"/>
                <a:gd name="T4" fmla="*/ 483 w 967"/>
                <a:gd name="T5" fmla="*/ 12 h 967"/>
                <a:gd name="T6" fmla="*/ 954 w 967"/>
                <a:gd name="T7" fmla="*/ 483 h 967"/>
                <a:gd name="T8" fmla="*/ 483 w 967"/>
                <a:gd name="T9" fmla="*/ 953 h 967"/>
                <a:gd name="T10" fmla="*/ 483 w 967"/>
                <a:gd name="T11" fmla="*/ 0 h 967"/>
                <a:gd name="T12" fmla="*/ 0 w 967"/>
                <a:gd name="T13" fmla="*/ 483 h 967"/>
                <a:gd name="T14" fmla="*/ 483 w 967"/>
                <a:gd name="T15" fmla="*/ 967 h 967"/>
                <a:gd name="T16" fmla="*/ 967 w 967"/>
                <a:gd name="T17" fmla="*/ 483 h 967"/>
                <a:gd name="T18" fmla="*/ 483 w 967"/>
                <a:gd name="T19" fmla="*/ 0 h 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67" h="967">
                  <a:moveTo>
                    <a:pt x="483" y="953"/>
                  </a:moveTo>
                  <a:cubicBezTo>
                    <a:pt x="224" y="953"/>
                    <a:pt x="13" y="742"/>
                    <a:pt x="13" y="483"/>
                  </a:cubicBezTo>
                  <a:cubicBezTo>
                    <a:pt x="13" y="223"/>
                    <a:pt x="224" y="12"/>
                    <a:pt x="483" y="12"/>
                  </a:cubicBezTo>
                  <a:cubicBezTo>
                    <a:pt x="743" y="12"/>
                    <a:pt x="954" y="223"/>
                    <a:pt x="954" y="483"/>
                  </a:cubicBezTo>
                  <a:cubicBezTo>
                    <a:pt x="954" y="742"/>
                    <a:pt x="743" y="953"/>
                    <a:pt x="483" y="953"/>
                  </a:cubicBezTo>
                  <a:close/>
                  <a:moveTo>
                    <a:pt x="483" y="0"/>
                  </a:moveTo>
                  <a:cubicBezTo>
                    <a:pt x="216" y="0"/>
                    <a:pt x="0" y="216"/>
                    <a:pt x="0" y="483"/>
                  </a:cubicBezTo>
                  <a:cubicBezTo>
                    <a:pt x="0" y="751"/>
                    <a:pt x="216" y="967"/>
                    <a:pt x="483" y="967"/>
                  </a:cubicBezTo>
                  <a:cubicBezTo>
                    <a:pt x="750" y="967"/>
                    <a:pt x="967" y="751"/>
                    <a:pt x="967" y="483"/>
                  </a:cubicBezTo>
                  <a:cubicBezTo>
                    <a:pt x="967" y="216"/>
                    <a:pt x="750" y="0"/>
                    <a:pt x="48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 Regular"/>
              </a:endParaRPr>
            </a:p>
          </p:txBody>
        </p:sp>
        <p:sp>
          <p:nvSpPr>
            <p:cNvPr id="127" name="Freeform 71">
              <a:extLst>
                <a:ext uri="{FF2B5EF4-FFF2-40B4-BE49-F238E27FC236}">
                  <a16:creationId xmlns="" xmlns:a16="http://schemas.microsoft.com/office/drawing/2014/main" id="{BAF7DE3B-CD3D-BE46-885F-92FB3633A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1063"/>
              <a:ext cx="67" cy="61"/>
            </a:xfrm>
            <a:custGeom>
              <a:avLst/>
              <a:gdLst>
                <a:gd name="T0" fmla="*/ 23 w 35"/>
                <a:gd name="T1" fmla="*/ 3 h 32"/>
                <a:gd name="T2" fmla="*/ 10 w 35"/>
                <a:gd name="T3" fmla="*/ 1 h 32"/>
                <a:gd name="T4" fmla="*/ 2 w 35"/>
                <a:gd name="T5" fmla="*/ 9 h 32"/>
                <a:gd name="T6" fmla="*/ 2 w 35"/>
                <a:gd name="T7" fmla="*/ 21 h 32"/>
                <a:gd name="T8" fmla="*/ 12 w 35"/>
                <a:gd name="T9" fmla="*/ 29 h 32"/>
                <a:gd name="T10" fmla="*/ 25 w 35"/>
                <a:gd name="T11" fmla="*/ 31 h 32"/>
                <a:gd name="T12" fmla="*/ 33 w 35"/>
                <a:gd name="T13" fmla="*/ 23 h 32"/>
                <a:gd name="T14" fmla="*/ 33 w 35"/>
                <a:gd name="T15" fmla="*/ 12 h 32"/>
                <a:gd name="T16" fmla="*/ 23 w 35"/>
                <a:gd name="T17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" h="32">
                  <a:moveTo>
                    <a:pt x="23" y="3"/>
                  </a:moveTo>
                  <a:cubicBezTo>
                    <a:pt x="18" y="0"/>
                    <a:pt x="13" y="0"/>
                    <a:pt x="10" y="1"/>
                  </a:cubicBezTo>
                  <a:cubicBezTo>
                    <a:pt x="6" y="3"/>
                    <a:pt x="4" y="5"/>
                    <a:pt x="2" y="9"/>
                  </a:cubicBezTo>
                  <a:cubicBezTo>
                    <a:pt x="0" y="13"/>
                    <a:pt x="0" y="17"/>
                    <a:pt x="2" y="21"/>
                  </a:cubicBezTo>
                  <a:cubicBezTo>
                    <a:pt x="3" y="24"/>
                    <a:pt x="6" y="27"/>
                    <a:pt x="12" y="29"/>
                  </a:cubicBezTo>
                  <a:cubicBezTo>
                    <a:pt x="17" y="32"/>
                    <a:pt x="21" y="32"/>
                    <a:pt x="25" y="31"/>
                  </a:cubicBezTo>
                  <a:cubicBezTo>
                    <a:pt x="29" y="29"/>
                    <a:pt x="32" y="27"/>
                    <a:pt x="33" y="23"/>
                  </a:cubicBezTo>
                  <a:cubicBezTo>
                    <a:pt x="35" y="19"/>
                    <a:pt x="35" y="15"/>
                    <a:pt x="33" y="12"/>
                  </a:cubicBezTo>
                  <a:cubicBezTo>
                    <a:pt x="32" y="8"/>
                    <a:pt x="28" y="5"/>
                    <a:pt x="2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 Regular"/>
              </a:endParaRPr>
            </a:p>
          </p:txBody>
        </p:sp>
        <p:sp>
          <p:nvSpPr>
            <p:cNvPr id="128" name="Freeform 72">
              <a:extLst>
                <a:ext uri="{FF2B5EF4-FFF2-40B4-BE49-F238E27FC236}">
                  <a16:creationId xmlns="" xmlns:a16="http://schemas.microsoft.com/office/drawing/2014/main" id="{2B5D5A21-5ACA-074F-9B9A-FF3692178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886"/>
              <a:ext cx="42" cy="77"/>
            </a:xfrm>
            <a:custGeom>
              <a:avLst/>
              <a:gdLst>
                <a:gd name="T0" fmla="*/ 22 w 22"/>
                <a:gd name="T1" fmla="*/ 0 h 40"/>
                <a:gd name="T2" fmla="*/ 22 w 22"/>
                <a:gd name="T3" fmla="*/ 40 h 40"/>
                <a:gd name="T4" fmla="*/ 12 w 22"/>
                <a:gd name="T5" fmla="*/ 40 h 40"/>
                <a:gd name="T6" fmla="*/ 12 w 22"/>
                <a:gd name="T7" fmla="*/ 14 h 40"/>
                <a:gd name="T8" fmla="*/ 6 w 22"/>
                <a:gd name="T9" fmla="*/ 17 h 40"/>
                <a:gd name="T10" fmla="*/ 0 w 22"/>
                <a:gd name="T11" fmla="*/ 20 h 40"/>
                <a:gd name="T12" fmla="*/ 0 w 22"/>
                <a:gd name="T13" fmla="*/ 11 h 40"/>
                <a:gd name="T14" fmla="*/ 9 w 22"/>
                <a:gd name="T15" fmla="*/ 7 h 40"/>
                <a:gd name="T16" fmla="*/ 14 w 22"/>
                <a:gd name="T17" fmla="*/ 0 h 40"/>
                <a:gd name="T18" fmla="*/ 22 w 22"/>
                <a:gd name="T19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" h="40">
                  <a:moveTo>
                    <a:pt x="22" y="0"/>
                  </a:moveTo>
                  <a:cubicBezTo>
                    <a:pt x="22" y="40"/>
                    <a:pt x="22" y="40"/>
                    <a:pt x="22" y="40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0" y="15"/>
                    <a:pt x="8" y="17"/>
                    <a:pt x="6" y="17"/>
                  </a:cubicBezTo>
                  <a:cubicBezTo>
                    <a:pt x="5" y="18"/>
                    <a:pt x="3" y="19"/>
                    <a:pt x="0" y="2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4" y="10"/>
                    <a:pt x="7" y="8"/>
                    <a:pt x="9" y="7"/>
                  </a:cubicBezTo>
                  <a:cubicBezTo>
                    <a:pt x="11" y="5"/>
                    <a:pt x="12" y="3"/>
                    <a:pt x="14" y="0"/>
                  </a:cubicBezTo>
                  <a:lnTo>
                    <a:pt x="2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 Regular"/>
              </a:endParaRPr>
            </a:p>
          </p:txBody>
        </p:sp>
        <p:sp>
          <p:nvSpPr>
            <p:cNvPr id="129" name="Freeform 73">
              <a:extLst>
                <a:ext uri="{FF2B5EF4-FFF2-40B4-BE49-F238E27FC236}">
                  <a16:creationId xmlns="" xmlns:a16="http://schemas.microsoft.com/office/drawing/2014/main" id="{164EA259-DCA5-1A4E-A7C0-F0FB89A8399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53" y="1886"/>
              <a:ext cx="61" cy="77"/>
            </a:xfrm>
            <a:custGeom>
              <a:avLst/>
              <a:gdLst>
                <a:gd name="T0" fmla="*/ 21 w 32"/>
                <a:gd name="T1" fmla="*/ 14 h 40"/>
                <a:gd name="T2" fmla="*/ 19 w 32"/>
                <a:gd name="T3" fmla="*/ 9 h 40"/>
                <a:gd name="T4" fmla="*/ 16 w 32"/>
                <a:gd name="T5" fmla="*/ 7 h 40"/>
                <a:gd name="T6" fmla="*/ 12 w 32"/>
                <a:gd name="T7" fmla="*/ 9 h 40"/>
                <a:gd name="T8" fmla="*/ 11 w 32"/>
                <a:gd name="T9" fmla="*/ 14 h 40"/>
                <a:gd name="T10" fmla="*/ 12 w 32"/>
                <a:gd name="T11" fmla="*/ 19 h 40"/>
                <a:gd name="T12" fmla="*/ 16 w 32"/>
                <a:gd name="T13" fmla="*/ 20 h 40"/>
                <a:gd name="T14" fmla="*/ 20 w 32"/>
                <a:gd name="T15" fmla="*/ 19 h 40"/>
                <a:gd name="T16" fmla="*/ 21 w 32"/>
                <a:gd name="T17" fmla="*/ 14 h 40"/>
                <a:gd name="T18" fmla="*/ 1 w 32"/>
                <a:gd name="T19" fmla="*/ 31 h 40"/>
                <a:gd name="T20" fmla="*/ 12 w 32"/>
                <a:gd name="T21" fmla="*/ 30 h 40"/>
                <a:gd name="T22" fmla="*/ 13 w 32"/>
                <a:gd name="T23" fmla="*/ 33 h 40"/>
                <a:gd name="T24" fmla="*/ 16 w 32"/>
                <a:gd name="T25" fmla="*/ 34 h 40"/>
                <a:gd name="T26" fmla="*/ 20 w 32"/>
                <a:gd name="T27" fmla="*/ 31 h 40"/>
                <a:gd name="T28" fmla="*/ 21 w 32"/>
                <a:gd name="T29" fmla="*/ 23 h 40"/>
                <a:gd name="T30" fmla="*/ 18 w 32"/>
                <a:gd name="T31" fmla="*/ 26 h 40"/>
                <a:gd name="T32" fmla="*/ 13 w 32"/>
                <a:gd name="T33" fmla="*/ 27 h 40"/>
                <a:gd name="T34" fmla="*/ 4 w 32"/>
                <a:gd name="T35" fmla="*/ 23 h 40"/>
                <a:gd name="T36" fmla="*/ 0 w 32"/>
                <a:gd name="T37" fmla="*/ 14 h 40"/>
                <a:gd name="T38" fmla="*/ 2 w 32"/>
                <a:gd name="T39" fmla="*/ 7 h 40"/>
                <a:gd name="T40" fmla="*/ 7 w 32"/>
                <a:gd name="T41" fmla="*/ 2 h 40"/>
                <a:gd name="T42" fmla="*/ 15 w 32"/>
                <a:gd name="T43" fmla="*/ 0 h 40"/>
                <a:gd name="T44" fmla="*/ 25 w 32"/>
                <a:gd name="T45" fmla="*/ 2 h 40"/>
                <a:gd name="T46" fmla="*/ 30 w 32"/>
                <a:gd name="T47" fmla="*/ 9 h 40"/>
                <a:gd name="T48" fmla="*/ 32 w 32"/>
                <a:gd name="T49" fmla="*/ 20 h 40"/>
                <a:gd name="T50" fmla="*/ 28 w 32"/>
                <a:gd name="T51" fmla="*/ 36 h 40"/>
                <a:gd name="T52" fmla="*/ 16 w 32"/>
                <a:gd name="T53" fmla="*/ 40 h 40"/>
                <a:gd name="T54" fmla="*/ 8 w 32"/>
                <a:gd name="T55" fmla="*/ 39 h 40"/>
                <a:gd name="T56" fmla="*/ 4 w 32"/>
                <a:gd name="T57" fmla="*/ 36 h 40"/>
                <a:gd name="T58" fmla="*/ 1 w 32"/>
                <a:gd name="T59" fmla="*/ 31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2" h="40">
                  <a:moveTo>
                    <a:pt x="21" y="14"/>
                  </a:moveTo>
                  <a:cubicBezTo>
                    <a:pt x="21" y="12"/>
                    <a:pt x="21" y="10"/>
                    <a:pt x="19" y="9"/>
                  </a:cubicBezTo>
                  <a:cubicBezTo>
                    <a:pt x="18" y="8"/>
                    <a:pt x="17" y="7"/>
                    <a:pt x="16" y="7"/>
                  </a:cubicBezTo>
                  <a:cubicBezTo>
                    <a:pt x="14" y="7"/>
                    <a:pt x="13" y="8"/>
                    <a:pt x="12" y="9"/>
                  </a:cubicBezTo>
                  <a:cubicBezTo>
                    <a:pt x="11" y="10"/>
                    <a:pt x="11" y="11"/>
                    <a:pt x="11" y="14"/>
                  </a:cubicBezTo>
                  <a:cubicBezTo>
                    <a:pt x="11" y="16"/>
                    <a:pt x="11" y="17"/>
                    <a:pt x="12" y="19"/>
                  </a:cubicBezTo>
                  <a:cubicBezTo>
                    <a:pt x="13" y="20"/>
                    <a:pt x="14" y="20"/>
                    <a:pt x="16" y="20"/>
                  </a:cubicBezTo>
                  <a:cubicBezTo>
                    <a:pt x="17" y="20"/>
                    <a:pt x="19" y="20"/>
                    <a:pt x="20" y="19"/>
                  </a:cubicBezTo>
                  <a:cubicBezTo>
                    <a:pt x="21" y="18"/>
                    <a:pt x="21" y="16"/>
                    <a:pt x="21" y="14"/>
                  </a:cubicBezTo>
                  <a:close/>
                  <a:moveTo>
                    <a:pt x="1" y="31"/>
                  </a:moveTo>
                  <a:cubicBezTo>
                    <a:pt x="12" y="30"/>
                    <a:pt x="12" y="30"/>
                    <a:pt x="12" y="30"/>
                  </a:cubicBezTo>
                  <a:cubicBezTo>
                    <a:pt x="12" y="31"/>
                    <a:pt x="13" y="32"/>
                    <a:pt x="13" y="33"/>
                  </a:cubicBezTo>
                  <a:cubicBezTo>
                    <a:pt x="14" y="34"/>
                    <a:pt x="15" y="34"/>
                    <a:pt x="16" y="34"/>
                  </a:cubicBezTo>
                  <a:cubicBezTo>
                    <a:pt x="18" y="34"/>
                    <a:pt x="19" y="33"/>
                    <a:pt x="20" y="31"/>
                  </a:cubicBezTo>
                  <a:cubicBezTo>
                    <a:pt x="21" y="30"/>
                    <a:pt x="21" y="27"/>
                    <a:pt x="21" y="23"/>
                  </a:cubicBezTo>
                  <a:cubicBezTo>
                    <a:pt x="20" y="24"/>
                    <a:pt x="19" y="25"/>
                    <a:pt x="18" y="26"/>
                  </a:cubicBezTo>
                  <a:cubicBezTo>
                    <a:pt x="16" y="27"/>
                    <a:pt x="15" y="27"/>
                    <a:pt x="13" y="27"/>
                  </a:cubicBezTo>
                  <a:cubicBezTo>
                    <a:pt x="9" y="27"/>
                    <a:pt x="6" y="26"/>
                    <a:pt x="4" y="23"/>
                  </a:cubicBezTo>
                  <a:cubicBezTo>
                    <a:pt x="2" y="21"/>
                    <a:pt x="0" y="18"/>
                    <a:pt x="0" y="14"/>
                  </a:cubicBezTo>
                  <a:cubicBezTo>
                    <a:pt x="0" y="11"/>
                    <a:pt x="1" y="9"/>
                    <a:pt x="2" y="7"/>
                  </a:cubicBezTo>
                  <a:cubicBezTo>
                    <a:pt x="3" y="5"/>
                    <a:pt x="5" y="3"/>
                    <a:pt x="7" y="2"/>
                  </a:cubicBezTo>
                  <a:cubicBezTo>
                    <a:pt x="9" y="1"/>
                    <a:pt x="12" y="0"/>
                    <a:pt x="15" y="0"/>
                  </a:cubicBezTo>
                  <a:cubicBezTo>
                    <a:pt x="19" y="0"/>
                    <a:pt x="22" y="1"/>
                    <a:pt x="25" y="2"/>
                  </a:cubicBezTo>
                  <a:cubicBezTo>
                    <a:pt x="27" y="4"/>
                    <a:pt x="29" y="6"/>
                    <a:pt x="30" y="9"/>
                  </a:cubicBezTo>
                  <a:cubicBezTo>
                    <a:pt x="32" y="12"/>
                    <a:pt x="32" y="16"/>
                    <a:pt x="32" y="20"/>
                  </a:cubicBezTo>
                  <a:cubicBezTo>
                    <a:pt x="32" y="27"/>
                    <a:pt x="31" y="32"/>
                    <a:pt x="28" y="36"/>
                  </a:cubicBezTo>
                  <a:cubicBezTo>
                    <a:pt x="25" y="39"/>
                    <a:pt x="21" y="40"/>
                    <a:pt x="16" y="40"/>
                  </a:cubicBezTo>
                  <a:cubicBezTo>
                    <a:pt x="13" y="40"/>
                    <a:pt x="10" y="40"/>
                    <a:pt x="8" y="39"/>
                  </a:cubicBezTo>
                  <a:cubicBezTo>
                    <a:pt x="7" y="39"/>
                    <a:pt x="5" y="38"/>
                    <a:pt x="4" y="36"/>
                  </a:cubicBezTo>
                  <a:cubicBezTo>
                    <a:pt x="3" y="35"/>
                    <a:pt x="2" y="33"/>
                    <a:pt x="1" y="3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 Regular"/>
              </a:endParaRPr>
            </a:p>
          </p:txBody>
        </p:sp>
        <p:sp>
          <p:nvSpPr>
            <p:cNvPr id="130" name="Freeform 74">
              <a:extLst>
                <a:ext uri="{FF2B5EF4-FFF2-40B4-BE49-F238E27FC236}">
                  <a16:creationId xmlns="" xmlns:a16="http://schemas.microsoft.com/office/drawing/2014/main" id="{CFE1EBA0-D487-6841-8E17-51627A5198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1888"/>
              <a:ext cx="61" cy="75"/>
            </a:xfrm>
            <a:custGeom>
              <a:avLst/>
              <a:gdLst>
                <a:gd name="T0" fmla="*/ 5 w 32"/>
                <a:gd name="T1" fmla="*/ 0 h 39"/>
                <a:gd name="T2" fmla="*/ 30 w 32"/>
                <a:gd name="T3" fmla="*/ 0 h 39"/>
                <a:gd name="T4" fmla="*/ 30 w 32"/>
                <a:gd name="T5" fmla="*/ 9 h 39"/>
                <a:gd name="T6" fmla="*/ 13 w 32"/>
                <a:gd name="T7" fmla="*/ 9 h 39"/>
                <a:gd name="T8" fmla="*/ 12 w 32"/>
                <a:gd name="T9" fmla="*/ 15 h 39"/>
                <a:gd name="T10" fmla="*/ 16 w 32"/>
                <a:gd name="T11" fmla="*/ 13 h 39"/>
                <a:gd name="T12" fmla="*/ 19 w 32"/>
                <a:gd name="T13" fmla="*/ 13 h 39"/>
                <a:gd name="T14" fmla="*/ 29 w 32"/>
                <a:gd name="T15" fmla="*/ 16 h 39"/>
                <a:gd name="T16" fmla="*/ 32 w 32"/>
                <a:gd name="T17" fmla="*/ 25 h 39"/>
                <a:gd name="T18" fmla="*/ 30 w 32"/>
                <a:gd name="T19" fmla="*/ 32 h 39"/>
                <a:gd name="T20" fmla="*/ 25 w 32"/>
                <a:gd name="T21" fmla="*/ 38 h 39"/>
                <a:gd name="T22" fmla="*/ 16 w 32"/>
                <a:gd name="T23" fmla="*/ 39 h 39"/>
                <a:gd name="T24" fmla="*/ 10 w 32"/>
                <a:gd name="T25" fmla="*/ 39 h 39"/>
                <a:gd name="T26" fmla="*/ 5 w 32"/>
                <a:gd name="T27" fmla="*/ 37 h 39"/>
                <a:gd name="T28" fmla="*/ 2 w 32"/>
                <a:gd name="T29" fmla="*/ 33 h 39"/>
                <a:gd name="T30" fmla="*/ 0 w 32"/>
                <a:gd name="T31" fmla="*/ 29 h 39"/>
                <a:gd name="T32" fmla="*/ 11 w 32"/>
                <a:gd name="T33" fmla="*/ 28 h 39"/>
                <a:gd name="T34" fmla="*/ 13 w 32"/>
                <a:gd name="T35" fmla="*/ 32 h 39"/>
                <a:gd name="T36" fmla="*/ 16 w 32"/>
                <a:gd name="T37" fmla="*/ 33 h 39"/>
                <a:gd name="T38" fmla="*/ 20 w 32"/>
                <a:gd name="T39" fmla="*/ 31 h 39"/>
                <a:gd name="T40" fmla="*/ 21 w 32"/>
                <a:gd name="T41" fmla="*/ 26 h 39"/>
                <a:gd name="T42" fmla="*/ 20 w 32"/>
                <a:gd name="T43" fmla="*/ 21 h 39"/>
                <a:gd name="T44" fmla="*/ 16 w 32"/>
                <a:gd name="T45" fmla="*/ 19 h 39"/>
                <a:gd name="T46" fmla="*/ 13 w 32"/>
                <a:gd name="T47" fmla="*/ 20 h 39"/>
                <a:gd name="T48" fmla="*/ 11 w 32"/>
                <a:gd name="T49" fmla="*/ 22 h 39"/>
                <a:gd name="T50" fmla="*/ 1 w 32"/>
                <a:gd name="T51" fmla="*/ 21 h 39"/>
                <a:gd name="T52" fmla="*/ 5 w 32"/>
                <a:gd name="T5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2" h="39">
                  <a:moveTo>
                    <a:pt x="5" y="0"/>
                  </a:moveTo>
                  <a:cubicBezTo>
                    <a:pt x="30" y="0"/>
                    <a:pt x="30" y="0"/>
                    <a:pt x="30" y="0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3" y="14"/>
                    <a:pt x="14" y="14"/>
                    <a:pt x="16" y="13"/>
                  </a:cubicBezTo>
                  <a:cubicBezTo>
                    <a:pt x="17" y="13"/>
                    <a:pt x="18" y="13"/>
                    <a:pt x="19" y="13"/>
                  </a:cubicBezTo>
                  <a:cubicBezTo>
                    <a:pt x="23" y="13"/>
                    <a:pt x="26" y="14"/>
                    <a:pt x="29" y="16"/>
                  </a:cubicBezTo>
                  <a:cubicBezTo>
                    <a:pt x="31" y="19"/>
                    <a:pt x="32" y="22"/>
                    <a:pt x="32" y="25"/>
                  </a:cubicBezTo>
                  <a:cubicBezTo>
                    <a:pt x="32" y="28"/>
                    <a:pt x="32" y="30"/>
                    <a:pt x="30" y="32"/>
                  </a:cubicBezTo>
                  <a:cubicBezTo>
                    <a:pt x="29" y="35"/>
                    <a:pt x="27" y="36"/>
                    <a:pt x="25" y="38"/>
                  </a:cubicBezTo>
                  <a:cubicBezTo>
                    <a:pt x="23" y="39"/>
                    <a:pt x="20" y="39"/>
                    <a:pt x="16" y="39"/>
                  </a:cubicBezTo>
                  <a:cubicBezTo>
                    <a:pt x="14" y="39"/>
                    <a:pt x="12" y="39"/>
                    <a:pt x="10" y="39"/>
                  </a:cubicBezTo>
                  <a:cubicBezTo>
                    <a:pt x="8" y="38"/>
                    <a:pt x="6" y="38"/>
                    <a:pt x="5" y="37"/>
                  </a:cubicBezTo>
                  <a:cubicBezTo>
                    <a:pt x="4" y="36"/>
                    <a:pt x="3" y="35"/>
                    <a:pt x="2" y="33"/>
                  </a:cubicBezTo>
                  <a:cubicBezTo>
                    <a:pt x="1" y="32"/>
                    <a:pt x="1" y="31"/>
                    <a:pt x="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9"/>
                    <a:pt x="12" y="31"/>
                    <a:pt x="13" y="32"/>
                  </a:cubicBezTo>
                  <a:cubicBezTo>
                    <a:pt x="14" y="33"/>
                    <a:pt x="15" y="33"/>
                    <a:pt x="16" y="33"/>
                  </a:cubicBezTo>
                  <a:cubicBezTo>
                    <a:pt x="18" y="33"/>
                    <a:pt x="19" y="32"/>
                    <a:pt x="20" y="31"/>
                  </a:cubicBezTo>
                  <a:cubicBezTo>
                    <a:pt x="21" y="30"/>
                    <a:pt x="21" y="28"/>
                    <a:pt x="21" y="26"/>
                  </a:cubicBezTo>
                  <a:cubicBezTo>
                    <a:pt x="21" y="24"/>
                    <a:pt x="21" y="22"/>
                    <a:pt x="20" y="21"/>
                  </a:cubicBezTo>
                  <a:cubicBezTo>
                    <a:pt x="19" y="20"/>
                    <a:pt x="18" y="19"/>
                    <a:pt x="16" y="19"/>
                  </a:cubicBezTo>
                  <a:cubicBezTo>
                    <a:pt x="15" y="19"/>
                    <a:pt x="14" y="20"/>
                    <a:pt x="13" y="20"/>
                  </a:cubicBezTo>
                  <a:cubicBezTo>
                    <a:pt x="12" y="21"/>
                    <a:pt x="11" y="21"/>
                    <a:pt x="11" y="22"/>
                  </a:cubicBezTo>
                  <a:cubicBezTo>
                    <a:pt x="1" y="21"/>
                    <a:pt x="1" y="21"/>
                    <a:pt x="1" y="21"/>
                  </a:cubicBezTo>
                  <a:lnTo>
                    <a:pt x="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 Regular"/>
              </a:endParaRPr>
            </a:p>
          </p:txBody>
        </p:sp>
        <p:sp>
          <p:nvSpPr>
            <p:cNvPr id="131" name="Freeform 75">
              <a:extLst>
                <a:ext uri="{FF2B5EF4-FFF2-40B4-BE49-F238E27FC236}">
                  <a16:creationId xmlns="" xmlns:a16="http://schemas.microsoft.com/office/drawing/2014/main" id="{0AEE3144-6E97-7D4E-BC87-F8E1C1693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1886"/>
              <a:ext cx="61" cy="77"/>
            </a:xfrm>
            <a:custGeom>
              <a:avLst/>
              <a:gdLst>
                <a:gd name="T0" fmla="*/ 11 w 32"/>
                <a:gd name="T1" fmla="*/ 12 h 40"/>
                <a:gd name="T2" fmla="*/ 0 w 32"/>
                <a:gd name="T3" fmla="*/ 11 h 40"/>
                <a:gd name="T4" fmla="*/ 5 w 32"/>
                <a:gd name="T5" fmla="*/ 3 h 40"/>
                <a:gd name="T6" fmla="*/ 16 w 32"/>
                <a:gd name="T7" fmla="*/ 0 h 40"/>
                <a:gd name="T8" fmla="*/ 26 w 32"/>
                <a:gd name="T9" fmla="*/ 3 h 40"/>
                <a:gd name="T10" fmla="*/ 30 w 32"/>
                <a:gd name="T11" fmla="*/ 10 h 40"/>
                <a:gd name="T12" fmla="*/ 28 w 32"/>
                <a:gd name="T13" fmla="*/ 15 h 40"/>
                <a:gd name="T14" fmla="*/ 24 w 32"/>
                <a:gd name="T15" fmla="*/ 19 h 40"/>
                <a:gd name="T16" fmla="*/ 28 w 32"/>
                <a:gd name="T17" fmla="*/ 20 h 40"/>
                <a:gd name="T18" fmla="*/ 31 w 32"/>
                <a:gd name="T19" fmla="*/ 23 h 40"/>
                <a:gd name="T20" fmla="*/ 32 w 32"/>
                <a:gd name="T21" fmla="*/ 28 h 40"/>
                <a:gd name="T22" fmla="*/ 30 w 32"/>
                <a:gd name="T23" fmla="*/ 34 h 40"/>
                <a:gd name="T24" fmla="*/ 25 w 32"/>
                <a:gd name="T25" fmla="*/ 39 h 40"/>
                <a:gd name="T26" fmla="*/ 16 w 32"/>
                <a:gd name="T27" fmla="*/ 40 h 40"/>
                <a:gd name="T28" fmla="*/ 8 w 32"/>
                <a:gd name="T29" fmla="*/ 39 h 40"/>
                <a:gd name="T30" fmla="*/ 3 w 32"/>
                <a:gd name="T31" fmla="*/ 36 h 40"/>
                <a:gd name="T32" fmla="*/ 0 w 32"/>
                <a:gd name="T33" fmla="*/ 30 h 40"/>
                <a:gd name="T34" fmla="*/ 11 w 32"/>
                <a:gd name="T35" fmla="*/ 28 h 40"/>
                <a:gd name="T36" fmla="*/ 13 w 32"/>
                <a:gd name="T37" fmla="*/ 33 h 40"/>
                <a:gd name="T38" fmla="*/ 16 w 32"/>
                <a:gd name="T39" fmla="*/ 34 h 40"/>
                <a:gd name="T40" fmla="*/ 20 w 32"/>
                <a:gd name="T41" fmla="*/ 32 h 40"/>
                <a:gd name="T42" fmla="*/ 21 w 32"/>
                <a:gd name="T43" fmla="*/ 28 h 40"/>
                <a:gd name="T44" fmla="*/ 20 w 32"/>
                <a:gd name="T45" fmla="*/ 24 h 40"/>
                <a:gd name="T46" fmla="*/ 16 w 32"/>
                <a:gd name="T47" fmla="*/ 23 h 40"/>
                <a:gd name="T48" fmla="*/ 12 w 32"/>
                <a:gd name="T49" fmla="*/ 23 h 40"/>
                <a:gd name="T50" fmla="*/ 13 w 32"/>
                <a:gd name="T51" fmla="*/ 15 h 40"/>
                <a:gd name="T52" fmla="*/ 14 w 32"/>
                <a:gd name="T53" fmla="*/ 16 h 40"/>
                <a:gd name="T54" fmla="*/ 18 w 32"/>
                <a:gd name="T55" fmla="*/ 14 h 40"/>
                <a:gd name="T56" fmla="*/ 19 w 32"/>
                <a:gd name="T57" fmla="*/ 11 h 40"/>
                <a:gd name="T58" fmla="*/ 18 w 32"/>
                <a:gd name="T59" fmla="*/ 8 h 40"/>
                <a:gd name="T60" fmla="*/ 15 w 32"/>
                <a:gd name="T61" fmla="*/ 7 h 40"/>
                <a:gd name="T62" fmla="*/ 12 w 32"/>
                <a:gd name="T63" fmla="*/ 8 h 40"/>
                <a:gd name="T64" fmla="*/ 11 w 32"/>
                <a:gd name="T65" fmla="*/ 1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2" h="40">
                  <a:moveTo>
                    <a:pt x="11" y="12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1" y="7"/>
                    <a:pt x="3" y="5"/>
                    <a:pt x="5" y="3"/>
                  </a:cubicBezTo>
                  <a:cubicBezTo>
                    <a:pt x="8" y="1"/>
                    <a:pt x="11" y="0"/>
                    <a:pt x="16" y="0"/>
                  </a:cubicBezTo>
                  <a:cubicBezTo>
                    <a:pt x="21" y="0"/>
                    <a:pt x="24" y="1"/>
                    <a:pt x="26" y="3"/>
                  </a:cubicBezTo>
                  <a:cubicBezTo>
                    <a:pt x="29" y="5"/>
                    <a:pt x="30" y="8"/>
                    <a:pt x="30" y="10"/>
                  </a:cubicBezTo>
                  <a:cubicBezTo>
                    <a:pt x="30" y="12"/>
                    <a:pt x="29" y="14"/>
                    <a:pt x="28" y="15"/>
                  </a:cubicBezTo>
                  <a:cubicBezTo>
                    <a:pt x="27" y="16"/>
                    <a:pt x="26" y="18"/>
                    <a:pt x="24" y="19"/>
                  </a:cubicBezTo>
                  <a:cubicBezTo>
                    <a:pt x="26" y="19"/>
                    <a:pt x="27" y="19"/>
                    <a:pt x="28" y="20"/>
                  </a:cubicBezTo>
                  <a:cubicBezTo>
                    <a:pt x="29" y="21"/>
                    <a:pt x="30" y="22"/>
                    <a:pt x="31" y="23"/>
                  </a:cubicBezTo>
                  <a:cubicBezTo>
                    <a:pt x="31" y="24"/>
                    <a:pt x="32" y="26"/>
                    <a:pt x="32" y="28"/>
                  </a:cubicBezTo>
                  <a:cubicBezTo>
                    <a:pt x="32" y="30"/>
                    <a:pt x="31" y="32"/>
                    <a:pt x="30" y="34"/>
                  </a:cubicBezTo>
                  <a:cubicBezTo>
                    <a:pt x="29" y="36"/>
                    <a:pt x="27" y="38"/>
                    <a:pt x="25" y="39"/>
                  </a:cubicBezTo>
                  <a:cubicBezTo>
                    <a:pt x="23" y="40"/>
                    <a:pt x="20" y="40"/>
                    <a:pt x="16" y="40"/>
                  </a:cubicBezTo>
                  <a:cubicBezTo>
                    <a:pt x="13" y="40"/>
                    <a:pt x="10" y="40"/>
                    <a:pt x="8" y="39"/>
                  </a:cubicBezTo>
                  <a:cubicBezTo>
                    <a:pt x="6" y="38"/>
                    <a:pt x="4" y="37"/>
                    <a:pt x="3" y="36"/>
                  </a:cubicBezTo>
                  <a:cubicBezTo>
                    <a:pt x="2" y="34"/>
                    <a:pt x="1" y="32"/>
                    <a:pt x="0" y="30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30"/>
                    <a:pt x="12" y="32"/>
                    <a:pt x="13" y="33"/>
                  </a:cubicBezTo>
                  <a:cubicBezTo>
                    <a:pt x="13" y="34"/>
                    <a:pt x="15" y="34"/>
                    <a:pt x="16" y="34"/>
                  </a:cubicBezTo>
                  <a:cubicBezTo>
                    <a:pt x="17" y="34"/>
                    <a:pt x="19" y="33"/>
                    <a:pt x="20" y="32"/>
                  </a:cubicBezTo>
                  <a:cubicBezTo>
                    <a:pt x="20" y="31"/>
                    <a:pt x="21" y="30"/>
                    <a:pt x="21" y="28"/>
                  </a:cubicBezTo>
                  <a:cubicBezTo>
                    <a:pt x="21" y="26"/>
                    <a:pt x="20" y="25"/>
                    <a:pt x="20" y="24"/>
                  </a:cubicBezTo>
                  <a:cubicBezTo>
                    <a:pt x="19" y="23"/>
                    <a:pt x="17" y="23"/>
                    <a:pt x="16" y="23"/>
                  </a:cubicBezTo>
                  <a:cubicBezTo>
                    <a:pt x="15" y="23"/>
                    <a:pt x="14" y="23"/>
                    <a:pt x="12" y="23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6"/>
                    <a:pt x="14" y="16"/>
                    <a:pt x="14" y="16"/>
                  </a:cubicBezTo>
                  <a:cubicBezTo>
                    <a:pt x="16" y="16"/>
                    <a:pt x="17" y="15"/>
                    <a:pt x="18" y="14"/>
                  </a:cubicBezTo>
                  <a:cubicBezTo>
                    <a:pt x="19" y="13"/>
                    <a:pt x="19" y="12"/>
                    <a:pt x="19" y="11"/>
                  </a:cubicBezTo>
                  <a:cubicBezTo>
                    <a:pt x="19" y="10"/>
                    <a:pt x="19" y="9"/>
                    <a:pt x="18" y="8"/>
                  </a:cubicBezTo>
                  <a:cubicBezTo>
                    <a:pt x="17" y="8"/>
                    <a:pt x="16" y="7"/>
                    <a:pt x="15" y="7"/>
                  </a:cubicBezTo>
                  <a:cubicBezTo>
                    <a:pt x="14" y="7"/>
                    <a:pt x="13" y="8"/>
                    <a:pt x="12" y="8"/>
                  </a:cubicBezTo>
                  <a:cubicBezTo>
                    <a:pt x="11" y="9"/>
                    <a:pt x="11" y="10"/>
                    <a:pt x="11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 Regular"/>
              </a:endParaRPr>
            </a:p>
          </p:txBody>
        </p:sp>
        <p:sp>
          <p:nvSpPr>
            <p:cNvPr id="132" name="Freeform 76">
              <a:extLst>
                <a:ext uri="{FF2B5EF4-FFF2-40B4-BE49-F238E27FC236}">
                  <a16:creationId xmlns="" xmlns:a16="http://schemas.microsoft.com/office/drawing/2014/main" id="{9BB18112-001D-C94E-9981-20C8BEB092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1957"/>
              <a:ext cx="19" cy="10"/>
            </a:xfrm>
            <a:custGeom>
              <a:avLst/>
              <a:gdLst>
                <a:gd name="T0" fmla="*/ 0 w 19"/>
                <a:gd name="T1" fmla="*/ 10 h 10"/>
                <a:gd name="T2" fmla="*/ 9 w 19"/>
                <a:gd name="T3" fmla="*/ 8 h 10"/>
                <a:gd name="T4" fmla="*/ 19 w 19"/>
                <a:gd name="T5" fmla="*/ 6 h 10"/>
                <a:gd name="T6" fmla="*/ 13 w 19"/>
                <a:gd name="T7" fmla="*/ 2 h 10"/>
                <a:gd name="T8" fmla="*/ 7 w 19"/>
                <a:gd name="T9" fmla="*/ 0 h 10"/>
                <a:gd name="T10" fmla="*/ 0 w 19"/>
                <a:gd name="T1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0">
                  <a:moveTo>
                    <a:pt x="0" y="10"/>
                  </a:moveTo>
                  <a:lnTo>
                    <a:pt x="9" y="8"/>
                  </a:lnTo>
                  <a:lnTo>
                    <a:pt x="19" y="6"/>
                  </a:lnTo>
                  <a:lnTo>
                    <a:pt x="13" y="2"/>
                  </a:lnTo>
                  <a:lnTo>
                    <a:pt x="7" y="0"/>
                  </a:lnTo>
                  <a:lnTo>
                    <a:pt x="0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 Regular"/>
              </a:endParaRPr>
            </a:p>
          </p:txBody>
        </p:sp>
        <p:sp>
          <p:nvSpPr>
            <p:cNvPr id="133" name="Freeform 77">
              <a:extLst>
                <a:ext uri="{FF2B5EF4-FFF2-40B4-BE49-F238E27FC236}">
                  <a16:creationId xmlns="" xmlns:a16="http://schemas.microsoft.com/office/drawing/2014/main" id="{C478D845-51D7-4A4C-9B69-213094083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684"/>
              <a:ext cx="48" cy="36"/>
            </a:xfrm>
            <a:custGeom>
              <a:avLst/>
              <a:gdLst>
                <a:gd name="T0" fmla="*/ 22 w 25"/>
                <a:gd name="T1" fmla="*/ 11 h 19"/>
                <a:gd name="T2" fmla="*/ 24 w 25"/>
                <a:gd name="T3" fmla="*/ 8 h 19"/>
                <a:gd name="T4" fmla="*/ 24 w 25"/>
                <a:gd name="T5" fmla="*/ 4 h 19"/>
                <a:gd name="T6" fmla="*/ 21 w 25"/>
                <a:gd name="T7" fmla="*/ 1 h 19"/>
                <a:gd name="T8" fmla="*/ 16 w 25"/>
                <a:gd name="T9" fmla="*/ 1 h 19"/>
                <a:gd name="T10" fmla="*/ 8 w 25"/>
                <a:gd name="T11" fmla="*/ 4 h 19"/>
                <a:gd name="T12" fmla="*/ 0 w 25"/>
                <a:gd name="T13" fmla="*/ 7 h 19"/>
                <a:gd name="T14" fmla="*/ 5 w 25"/>
                <a:gd name="T15" fmla="*/ 19 h 19"/>
                <a:gd name="T16" fmla="*/ 13 w 25"/>
                <a:gd name="T17" fmla="*/ 16 h 19"/>
                <a:gd name="T18" fmla="*/ 22 w 25"/>
                <a:gd name="T19" fmla="*/ 1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19">
                  <a:moveTo>
                    <a:pt x="22" y="11"/>
                  </a:moveTo>
                  <a:cubicBezTo>
                    <a:pt x="23" y="10"/>
                    <a:pt x="24" y="9"/>
                    <a:pt x="24" y="8"/>
                  </a:cubicBezTo>
                  <a:cubicBezTo>
                    <a:pt x="25" y="7"/>
                    <a:pt x="25" y="5"/>
                    <a:pt x="24" y="4"/>
                  </a:cubicBezTo>
                  <a:cubicBezTo>
                    <a:pt x="23" y="2"/>
                    <a:pt x="22" y="1"/>
                    <a:pt x="21" y="1"/>
                  </a:cubicBezTo>
                  <a:cubicBezTo>
                    <a:pt x="19" y="0"/>
                    <a:pt x="18" y="0"/>
                    <a:pt x="16" y="1"/>
                  </a:cubicBezTo>
                  <a:cubicBezTo>
                    <a:pt x="15" y="1"/>
                    <a:pt x="13" y="2"/>
                    <a:pt x="8" y="4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8" y="14"/>
                    <a:pt x="21" y="12"/>
                    <a:pt x="22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 Regular"/>
              </a:endParaRPr>
            </a:p>
          </p:txBody>
        </p:sp>
        <p:sp>
          <p:nvSpPr>
            <p:cNvPr id="134" name="Freeform 78">
              <a:extLst>
                <a:ext uri="{FF2B5EF4-FFF2-40B4-BE49-F238E27FC236}">
                  <a16:creationId xmlns="" xmlns:a16="http://schemas.microsoft.com/office/drawing/2014/main" id="{0133D56C-D7F5-A541-BD15-00CB1572A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971"/>
              <a:ext cx="40" cy="46"/>
            </a:xfrm>
            <a:custGeom>
              <a:avLst/>
              <a:gdLst>
                <a:gd name="T0" fmla="*/ 10 w 21"/>
                <a:gd name="T1" fmla="*/ 22 h 24"/>
                <a:gd name="T2" fmla="*/ 14 w 21"/>
                <a:gd name="T3" fmla="*/ 24 h 24"/>
                <a:gd name="T4" fmla="*/ 18 w 21"/>
                <a:gd name="T5" fmla="*/ 23 h 24"/>
                <a:gd name="T6" fmla="*/ 20 w 21"/>
                <a:gd name="T7" fmla="*/ 19 h 24"/>
                <a:gd name="T8" fmla="*/ 20 w 21"/>
                <a:gd name="T9" fmla="*/ 14 h 24"/>
                <a:gd name="T10" fmla="*/ 16 w 21"/>
                <a:gd name="T11" fmla="*/ 7 h 24"/>
                <a:gd name="T12" fmla="*/ 11 w 21"/>
                <a:gd name="T13" fmla="*/ 0 h 24"/>
                <a:gd name="T14" fmla="*/ 0 w 21"/>
                <a:gd name="T15" fmla="*/ 6 h 24"/>
                <a:gd name="T16" fmla="*/ 4 w 21"/>
                <a:gd name="T17" fmla="*/ 14 h 24"/>
                <a:gd name="T18" fmla="*/ 10 w 21"/>
                <a:gd name="T19" fmla="*/ 2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24">
                  <a:moveTo>
                    <a:pt x="10" y="22"/>
                  </a:moveTo>
                  <a:cubicBezTo>
                    <a:pt x="11" y="23"/>
                    <a:pt x="12" y="24"/>
                    <a:pt x="14" y="24"/>
                  </a:cubicBezTo>
                  <a:cubicBezTo>
                    <a:pt x="15" y="24"/>
                    <a:pt x="16" y="24"/>
                    <a:pt x="18" y="23"/>
                  </a:cubicBezTo>
                  <a:cubicBezTo>
                    <a:pt x="19" y="22"/>
                    <a:pt x="20" y="21"/>
                    <a:pt x="20" y="19"/>
                  </a:cubicBezTo>
                  <a:cubicBezTo>
                    <a:pt x="21" y="18"/>
                    <a:pt x="21" y="16"/>
                    <a:pt x="20" y="14"/>
                  </a:cubicBezTo>
                  <a:cubicBezTo>
                    <a:pt x="19" y="14"/>
                    <a:pt x="18" y="11"/>
                    <a:pt x="16" y="7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7" y="18"/>
                    <a:pt x="9" y="21"/>
                    <a:pt x="10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 Regular"/>
              </a:endParaRPr>
            </a:p>
          </p:txBody>
        </p:sp>
        <p:sp>
          <p:nvSpPr>
            <p:cNvPr id="135" name="Freeform 79">
              <a:extLst>
                <a:ext uri="{FF2B5EF4-FFF2-40B4-BE49-F238E27FC236}">
                  <a16:creationId xmlns="" xmlns:a16="http://schemas.microsoft.com/office/drawing/2014/main" id="{A7E0806A-08CE-8745-B49C-0BA4EC51A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1157"/>
              <a:ext cx="40" cy="28"/>
            </a:xfrm>
            <a:custGeom>
              <a:avLst/>
              <a:gdLst>
                <a:gd name="T0" fmla="*/ 40 w 40"/>
                <a:gd name="T1" fmla="*/ 0 h 28"/>
                <a:gd name="T2" fmla="*/ 0 w 40"/>
                <a:gd name="T3" fmla="*/ 3 h 28"/>
                <a:gd name="T4" fmla="*/ 30 w 40"/>
                <a:gd name="T5" fmla="*/ 28 h 28"/>
                <a:gd name="T6" fmla="*/ 40 w 40"/>
                <a:gd name="T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8">
                  <a:moveTo>
                    <a:pt x="40" y="0"/>
                  </a:moveTo>
                  <a:lnTo>
                    <a:pt x="0" y="3"/>
                  </a:lnTo>
                  <a:lnTo>
                    <a:pt x="30" y="28"/>
                  </a:lnTo>
                  <a:lnTo>
                    <a:pt x="4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 Regular"/>
              </a:endParaRPr>
            </a:p>
          </p:txBody>
        </p:sp>
        <p:sp>
          <p:nvSpPr>
            <p:cNvPr id="136" name="Freeform 80">
              <a:extLst>
                <a:ext uri="{FF2B5EF4-FFF2-40B4-BE49-F238E27FC236}">
                  <a16:creationId xmlns="" xmlns:a16="http://schemas.microsoft.com/office/drawing/2014/main" id="{C4635DC5-8247-0B43-9511-20396361E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112"/>
              <a:ext cx="41" cy="63"/>
            </a:xfrm>
            <a:custGeom>
              <a:avLst/>
              <a:gdLst>
                <a:gd name="T0" fmla="*/ 8 w 21"/>
                <a:gd name="T1" fmla="*/ 10 h 33"/>
                <a:gd name="T2" fmla="*/ 4 w 21"/>
                <a:gd name="T3" fmla="*/ 12 h 33"/>
                <a:gd name="T4" fmla="*/ 2 w 21"/>
                <a:gd name="T5" fmla="*/ 15 h 33"/>
                <a:gd name="T6" fmla="*/ 1 w 21"/>
                <a:gd name="T7" fmla="*/ 20 h 33"/>
                <a:gd name="T8" fmla="*/ 1 w 21"/>
                <a:gd name="T9" fmla="*/ 23 h 33"/>
                <a:gd name="T10" fmla="*/ 2 w 21"/>
                <a:gd name="T11" fmla="*/ 27 h 33"/>
                <a:gd name="T12" fmla="*/ 9 w 21"/>
                <a:gd name="T13" fmla="*/ 32 h 33"/>
                <a:gd name="T14" fmla="*/ 13 w 21"/>
                <a:gd name="T15" fmla="*/ 33 h 33"/>
                <a:gd name="T16" fmla="*/ 16 w 21"/>
                <a:gd name="T17" fmla="*/ 33 h 33"/>
                <a:gd name="T18" fmla="*/ 19 w 21"/>
                <a:gd name="T19" fmla="*/ 30 h 33"/>
                <a:gd name="T20" fmla="*/ 20 w 21"/>
                <a:gd name="T21" fmla="*/ 27 h 33"/>
                <a:gd name="T22" fmla="*/ 21 w 21"/>
                <a:gd name="T23" fmla="*/ 25 h 33"/>
                <a:gd name="T24" fmla="*/ 20 w 21"/>
                <a:gd name="T25" fmla="*/ 20 h 33"/>
                <a:gd name="T26" fmla="*/ 14 w 21"/>
                <a:gd name="T27" fmla="*/ 16 h 33"/>
                <a:gd name="T28" fmla="*/ 15 w 21"/>
                <a:gd name="T29" fmla="*/ 12 h 33"/>
                <a:gd name="T30" fmla="*/ 17 w 21"/>
                <a:gd name="T31" fmla="*/ 11 h 33"/>
                <a:gd name="T32" fmla="*/ 18 w 21"/>
                <a:gd name="T33" fmla="*/ 8 h 33"/>
                <a:gd name="T34" fmla="*/ 18 w 21"/>
                <a:gd name="T35" fmla="*/ 5 h 33"/>
                <a:gd name="T36" fmla="*/ 18 w 21"/>
                <a:gd name="T37" fmla="*/ 2 h 33"/>
                <a:gd name="T38" fmla="*/ 15 w 21"/>
                <a:gd name="T39" fmla="*/ 3 h 33"/>
                <a:gd name="T40" fmla="*/ 10 w 21"/>
                <a:gd name="T41" fmla="*/ 8 h 33"/>
                <a:gd name="T42" fmla="*/ 9 w 21"/>
                <a:gd name="T43" fmla="*/ 9 h 33"/>
                <a:gd name="T44" fmla="*/ 8 w 21"/>
                <a:gd name="T45" fmla="*/ 1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1" h="33">
                  <a:moveTo>
                    <a:pt x="8" y="10"/>
                  </a:moveTo>
                  <a:cubicBezTo>
                    <a:pt x="6" y="10"/>
                    <a:pt x="4" y="12"/>
                    <a:pt x="4" y="12"/>
                  </a:cubicBezTo>
                  <a:cubicBezTo>
                    <a:pt x="2" y="14"/>
                    <a:pt x="2" y="15"/>
                    <a:pt x="2" y="15"/>
                  </a:cubicBezTo>
                  <a:cubicBezTo>
                    <a:pt x="2" y="16"/>
                    <a:pt x="1" y="20"/>
                    <a:pt x="1" y="20"/>
                  </a:cubicBezTo>
                  <a:cubicBezTo>
                    <a:pt x="1" y="20"/>
                    <a:pt x="0" y="23"/>
                    <a:pt x="1" y="23"/>
                  </a:cubicBezTo>
                  <a:cubicBezTo>
                    <a:pt x="1" y="24"/>
                    <a:pt x="2" y="26"/>
                    <a:pt x="2" y="27"/>
                  </a:cubicBezTo>
                  <a:cubicBezTo>
                    <a:pt x="4" y="29"/>
                    <a:pt x="9" y="32"/>
                    <a:pt x="9" y="32"/>
                  </a:cubicBezTo>
                  <a:cubicBezTo>
                    <a:pt x="10" y="33"/>
                    <a:pt x="12" y="33"/>
                    <a:pt x="13" y="33"/>
                  </a:cubicBezTo>
                  <a:cubicBezTo>
                    <a:pt x="14" y="33"/>
                    <a:pt x="15" y="33"/>
                    <a:pt x="16" y="33"/>
                  </a:cubicBezTo>
                  <a:cubicBezTo>
                    <a:pt x="19" y="33"/>
                    <a:pt x="19" y="30"/>
                    <a:pt x="19" y="30"/>
                  </a:cubicBezTo>
                  <a:cubicBezTo>
                    <a:pt x="19" y="28"/>
                    <a:pt x="20" y="27"/>
                    <a:pt x="20" y="27"/>
                  </a:cubicBezTo>
                  <a:cubicBezTo>
                    <a:pt x="21" y="26"/>
                    <a:pt x="21" y="25"/>
                    <a:pt x="21" y="25"/>
                  </a:cubicBezTo>
                  <a:cubicBezTo>
                    <a:pt x="20" y="23"/>
                    <a:pt x="20" y="20"/>
                    <a:pt x="20" y="20"/>
                  </a:cubicBezTo>
                  <a:cubicBezTo>
                    <a:pt x="18" y="19"/>
                    <a:pt x="14" y="16"/>
                    <a:pt x="14" y="16"/>
                  </a:cubicBezTo>
                  <a:cubicBezTo>
                    <a:pt x="12" y="12"/>
                    <a:pt x="15" y="12"/>
                    <a:pt x="15" y="12"/>
                  </a:cubicBezTo>
                  <a:cubicBezTo>
                    <a:pt x="16" y="12"/>
                    <a:pt x="17" y="11"/>
                    <a:pt x="17" y="11"/>
                  </a:cubicBezTo>
                  <a:cubicBezTo>
                    <a:pt x="19" y="11"/>
                    <a:pt x="18" y="8"/>
                    <a:pt x="18" y="8"/>
                  </a:cubicBezTo>
                  <a:cubicBezTo>
                    <a:pt x="18" y="6"/>
                    <a:pt x="18" y="5"/>
                    <a:pt x="18" y="5"/>
                  </a:cubicBezTo>
                  <a:cubicBezTo>
                    <a:pt x="19" y="2"/>
                    <a:pt x="18" y="2"/>
                    <a:pt x="18" y="2"/>
                  </a:cubicBezTo>
                  <a:cubicBezTo>
                    <a:pt x="17" y="0"/>
                    <a:pt x="15" y="3"/>
                    <a:pt x="15" y="3"/>
                  </a:cubicBezTo>
                  <a:cubicBezTo>
                    <a:pt x="14" y="4"/>
                    <a:pt x="10" y="8"/>
                    <a:pt x="10" y="8"/>
                  </a:cubicBezTo>
                  <a:cubicBezTo>
                    <a:pt x="10" y="8"/>
                    <a:pt x="9" y="9"/>
                    <a:pt x="9" y="9"/>
                  </a:cubicBezTo>
                  <a:cubicBezTo>
                    <a:pt x="8" y="10"/>
                    <a:pt x="8" y="10"/>
                    <a:pt x="8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 Regular"/>
              </a:endParaRPr>
            </a:p>
          </p:txBody>
        </p:sp>
        <p:sp>
          <p:nvSpPr>
            <p:cNvPr id="137" name="Freeform 81">
              <a:extLst>
                <a:ext uri="{FF2B5EF4-FFF2-40B4-BE49-F238E27FC236}">
                  <a16:creationId xmlns="" xmlns:a16="http://schemas.microsoft.com/office/drawing/2014/main" id="{086B8C48-1BED-6644-BAD5-D8E147595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2049"/>
              <a:ext cx="9" cy="21"/>
            </a:xfrm>
            <a:custGeom>
              <a:avLst/>
              <a:gdLst>
                <a:gd name="T0" fmla="*/ 0 w 5"/>
                <a:gd name="T1" fmla="*/ 0 h 11"/>
                <a:gd name="T2" fmla="*/ 2 w 5"/>
                <a:gd name="T3" fmla="*/ 5 h 11"/>
                <a:gd name="T4" fmla="*/ 3 w 5"/>
                <a:gd name="T5" fmla="*/ 7 h 11"/>
                <a:gd name="T6" fmla="*/ 3 w 5"/>
                <a:gd name="T7" fmla="*/ 10 h 11"/>
                <a:gd name="T8" fmla="*/ 5 w 5"/>
                <a:gd name="T9" fmla="*/ 9 h 11"/>
                <a:gd name="T10" fmla="*/ 4 w 5"/>
                <a:gd name="T11" fmla="*/ 3 h 11"/>
                <a:gd name="T12" fmla="*/ 3 w 5"/>
                <a:gd name="T13" fmla="*/ 0 h 11"/>
                <a:gd name="T14" fmla="*/ 0 w 5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11">
                  <a:moveTo>
                    <a:pt x="0" y="0"/>
                  </a:moveTo>
                  <a:cubicBezTo>
                    <a:pt x="1" y="3"/>
                    <a:pt x="2" y="4"/>
                    <a:pt x="2" y="5"/>
                  </a:cubicBezTo>
                  <a:cubicBezTo>
                    <a:pt x="3" y="6"/>
                    <a:pt x="3" y="7"/>
                    <a:pt x="3" y="7"/>
                  </a:cubicBezTo>
                  <a:cubicBezTo>
                    <a:pt x="4" y="9"/>
                    <a:pt x="3" y="8"/>
                    <a:pt x="3" y="10"/>
                  </a:cubicBezTo>
                  <a:cubicBezTo>
                    <a:pt x="4" y="11"/>
                    <a:pt x="4" y="10"/>
                    <a:pt x="5" y="9"/>
                  </a:cubicBezTo>
                  <a:cubicBezTo>
                    <a:pt x="4" y="8"/>
                    <a:pt x="4" y="5"/>
                    <a:pt x="4" y="3"/>
                  </a:cubicBezTo>
                  <a:cubicBezTo>
                    <a:pt x="3" y="2"/>
                    <a:pt x="3" y="1"/>
                    <a:pt x="3" y="0"/>
                  </a:cubicBezTo>
                  <a:cubicBezTo>
                    <a:pt x="2" y="0"/>
                    <a:pt x="1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 Regular"/>
              </a:endParaRPr>
            </a:p>
          </p:txBody>
        </p:sp>
        <p:sp>
          <p:nvSpPr>
            <p:cNvPr id="138" name="Freeform 82">
              <a:extLst>
                <a:ext uri="{FF2B5EF4-FFF2-40B4-BE49-F238E27FC236}">
                  <a16:creationId xmlns="" xmlns:a16="http://schemas.microsoft.com/office/drawing/2014/main" id="{1C146CB8-B832-DF46-A219-6DFB887A4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2064"/>
              <a:ext cx="34" cy="12"/>
            </a:xfrm>
            <a:custGeom>
              <a:avLst/>
              <a:gdLst>
                <a:gd name="T0" fmla="*/ 0 w 18"/>
                <a:gd name="T1" fmla="*/ 6 h 6"/>
                <a:gd name="T2" fmla="*/ 5 w 18"/>
                <a:gd name="T3" fmla="*/ 5 h 6"/>
                <a:gd name="T4" fmla="*/ 17 w 18"/>
                <a:gd name="T5" fmla="*/ 3 h 6"/>
                <a:gd name="T6" fmla="*/ 18 w 18"/>
                <a:gd name="T7" fmla="*/ 2 h 6"/>
                <a:gd name="T8" fmla="*/ 18 w 18"/>
                <a:gd name="T9" fmla="*/ 1 h 6"/>
                <a:gd name="T10" fmla="*/ 17 w 18"/>
                <a:gd name="T11" fmla="*/ 0 h 6"/>
                <a:gd name="T12" fmla="*/ 0 w 18"/>
                <a:gd name="T1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6">
                  <a:moveTo>
                    <a:pt x="0" y="6"/>
                  </a:moveTo>
                  <a:cubicBezTo>
                    <a:pt x="1" y="6"/>
                    <a:pt x="4" y="5"/>
                    <a:pt x="5" y="5"/>
                  </a:cubicBezTo>
                  <a:cubicBezTo>
                    <a:pt x="9" y="5"/>
                    <a:pt x="15" y="4"/>
                    <a:pt x="17" y="3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8" y="0"/>
                    <a:pt x="17" y="0"/>
                  </a:cubicBezTo>
                  <a:cubicBezTo>
                    <a:pt x="13" y="3"/>
                    <a:pt x="3" y="4"/>
                    <a:pt x="0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 Regular"/>
              </a:endParaRPr>
            </a:p>
          </p:txBody>
        </p:sp>
        <p:sp>
          <p:nvSpPr>
            <p:cNvPr id="139" name="Freeform 83">
              <a:extLst>
                <a:ext uri="{FF2B5EF4-FFF2-40B4-BE49-F238E27FC236}">
                  <a16:creationId xmlns="" xmlns:a16="http://schemas.microsoft.com/office/drawing/2014/main" id="{8039AFD4-E881-D74A-A3F5-945C26AB3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647"/>
              <a:ext cx="63" cy="71"/>
            </a:xfrm>
            <a:custGeom>
              <a:avLst/>
              <a:gdLst>
                <a:gd name="T0" fmla="*/ 12 w 33"/>
                <a:gd name="T1" fmla="*/ 35 h 37"/>
                <a:gd name="T2" fmla="*/ 24 w 33"/>
                <a:gd name="T3" fmla="*/ 34 h 37"/>
                <a:gd name="T4" fmla="*/ 32 w 33"/>
                <a:gd name="T5" fmla="*/ 22 h 37"/>
                <a:gd name="T6" fmla="*/ 31 w 33"/>
                <a:gd name="T7" fmla="*/ 8 h 37"/>
                <a:gd name="T8" fmla="*/ 21 w 33"/>
                <a:gd name="T9" fmla="*/ 1 h 37"/>
                <a:gd name="T10" fmla="*/ 9 w 33"/>
                <a:gd name="T11" fmla="*/ 2 h 37"/>
                <a:gd name="T12" fmla="*/ 1 w 33"/>
                <a:gd name="T13" fmla="*/ 14 h 37"/>
                <a:gd name="T14" fmla="*/ 2 w 33"/>
                <a:gd name="T15" fmla="*/ 28 h 37"/>
                <a:gd name="T16" fmla="*/ 12 w 33"/>
                <a:gd name="T17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" h="37">
                  <a:moveTo>
                    <a:pt x="12" y="35"/>
                  </a:moveTo>
                  <a:cubicBezTo>
                    <a:pt x="16" y="37"/>
                    <a:pt x="20" y="36"/>
                    <a:pt x="24" y="34"/>
                  </a:cubicBezTo>
                  <a:cubicBezTo>
                    <a:pt x="27" y="32"/>
                    <a:pt x="30" y="28"/>
                    <a:pt x="32" y="22"/>
                  </a:cubicBezTo>
                  <a:cubicBezTo>
                    <a:pt x="33" y="16"/>
                    <a:pt x="33" y="12"/>
                    <a:pt x="31" y="8"/>
                  </a:cubicBezTo>
                  <a:cubicBezTo>
                    <a:pt x="29" y="4"/>
                    <a:pt x="26" y="2"/>
                    <a:pt x="21" y="1"/>
                  </a:cubicBezTo>
                  <a:cubicBezTo>
                    <a:pt x="17" y="0"/>
                    <a:pt x="13" y="0"/>
                    <a:pt x="9" y="2"/>
                  </a:cubicBezTo>
                  <a:cubicBezTo>
                    <a:pt x="5" y="4"/>
                    <a:pt x="3" y="8"/>
                    <a:pt x="1" y="14"/>
                  </a:cubicBezTo>
                  <a:cubicBezTo>
                    <a:pt x="0" y="20"/>
                    <a:pt x="0" y="24"/>
                    <a:pt x="2" y="28"/>
                  </a:cubicBezTo>
                  <a:cubicBezTo>
                    <a:pt x="4" y="32"/>
                    <a:pt x="7" y="34"/>
                    <a:pt x="12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 Regular"/>
              </a:endParaRPr>
            </a:p>
          </p:txBody>
        </p:sp>
        <p:sp>
          <p:nvSpPr>
            <p:cNvPr id="140" name="Freeform 84">
              <a:extLst>
                <a:ext uri="{FF2B5EF4-FFF2-40B4-BE49-F238E27FC236}">
                  <a16:creationId xmlns="" xmlns:a16="http://schemas.microsoft.com/office/drawing/2014/main" id="{ABC5C26F-F782-2443-8C04-264742D7BD9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3" y="521"/>
              <a:ext cx="1726" cy="1733"/>
            </a:xfrm>
            <a:custGeom>
              <a:avLst/>
              <a:gdLst>
                <a:gd name="T0" fmla="*/ 811 w 904"/>
                <a:gd name="T1" fmla="*/ 404 h 905"/>
                <a:gd name="T2" fmla="*/ 773 w 904"/>
                <a:gd name="T3" fmla="*/ 280 h 905"/>
                <a:gd name="T4" fmla="*/ 778 w 904"/>
                <a:gd name="T5" fmla="*/ 210 h 905"/>
                <a:gd name="T6" fmla="*/ 721 w 904"/>
                <a:gd name="T7" fmla="*/ 187 h 905"/>
                <a:gd name="T8" fmla="*/ 685 w 904"/>
                <a:gd name="T9" fmla="*/ 149 h 905"/>
                <a:gd name="T10" fmla="*/ 616 w 904"/>
                <a:gd name="T11" fmla="*/ 113 h 905"/>
                <a:gd name="T12" fmla="*/ 564 w 904"/>
                <a:gd name="T13" fmla="*/ 108 h 905"/>
                <a:gd name="T14" fmla="*/ 460 w 904"/>
                <a:gd name="T15" fmla="*/ 45 h 905"/>
                <a:gd name="T16" fmla="*/ 374 w 904"/>
                <a:gd name="T17" fmla="*/ 52 h 905"/>
                <a:gd name="T18" fmla="*/ 347 w 904"/>
                <a:gd name="T19" fmla="*/ 78 h 905"/>
                <a:gd name="T20" fmla="*/ 361 w 904"/>
                <a:gd name="T21" fmla="*/ 92 h 905"/>
                <a:gd name="T22" fmla="*/ 311 w 904"/>
                <a:gd name="T23" fmla="*/ 104 h 905"/>
                <a:gd name="T24" fmla="*/ 249 w 904"/>
                <a:gd name="T25" fmla="*/ 97 h 905"/>
                <a:gd name="T26" fmla="*/ 174 w 904"/>
                <a:gd name="T27" fmla="*/ 151 h 905"/>
                <a:gd name="T28" fmla="*/ 120 w 904"/>
                <a:gd name="T29" fmla="*/ 211 h 905"/>
                <a:gd name="T30" fmla="*/ 120 w 904"/>
                <a:gd name="T31" fmla="*/ 282 h 905"/>
                <a:gd name="T32" fmla="*/ 131 w 904"/>
                <a:gd name="T33" fmla="*/ 289 h 905"/>
                <a:gd name="T34" fmla="*/ 95 w 904"/>
                <a:gd name="T35" fmla="*/ 411 h 905"/>
                <a:gd name="T36" fmla="*/ 40 w 904"/>
                <a:gd name="T37" fmla="*/ 454 h 905"/>
                <a:gd name="T38" fmla="*/ 50 w 904"/>
                <a:gd name="T39" fmla="*/ 519 h 905"/>
                <a:gd name="T40" fmla="*/ 101 w 904"/>
                <a:gd name="T41" fmla="*/ 526 h 905"/>
                <a:gd name="T42" fmla="*/ 237 w 904"/>
                <a:gd name="T43" fmla="*/ 764 h 905"/>
                <a:gd name="T44" fmla="*/ 217 w 904"/>
                <a:gd name="T45" fmla="*/ 741 h 905"/>
                <a:gd name="T46" fmla="*/ 195 w 904"/>
                <a:gd name="T47" fmla="*/ 742 h 905"/>
                <a:gd name="T48" fmla="*/ 288 w 904"/>
                <a:gd name="T49" fmla="*/ 830 h 905"/>
                <a:gd name="T50" fmla="*/ 283 w 904"/>
                <a:gd name="T51" fmla="*/ 801 h 905"/>
                <a:gd name="T52" fmla="*/ 308 w 904"/>
                <a:gd name="T53" fmla="*/ 811 h 905"/>
                <a:gd name="T54" fmla="*/ 316 w 904"/>
                <a:gd name="T55" fmla="*/ 787 h 905"/>
                <a:gd name="T56" fmla="*/ 309 w 904"/>
                <a:gd name="T57" fmla="*/ 843 h 905"/>
                <a:gd name="T58" fmla="*/ 351 w 904"/>
                <a:gd name="T59" fmla="*/ 858 h 905"/>
                <a:gd name="T60" fmla="*/ 420 w 904"/>
                <a:gd name="T61" fmla="*/ 807 h 905"/>
                <a:gd name="T62" fmla="*/ 412 w 904"/>
                <a:gd name="T63" fmla="*/ 875 h 905"/>
                <a:gd name="T64" fmla="*/ 399 w 904"/>
                <a:gd name="T65" fmla="*/ 866 h 905"/>
                <a:gd name="T66" fmla="*/ 429 w 904"/>
                <a:gd name="T67" fmla="*/ 859 h 905"/>
                <a:gd name="T68" fmla="*/ 478 w 904"/>
                <a:gd name="T69" fmla="*/ 857 h 905"/>
                <a:gd name="T70" fmla="*/ 476 w 904"/>
                <a:gd name="T71" fmla="*/ 832 h 905"/>
                <a:gd name="T72" fmla="*/ 528 w 904"/>
                <a:gd name="T73" fmla="*/ 866 h 905"/>
                <a:gd name="T74" fmla="*/ 485 w 904"/>
                <a:gd name="T75" fmla="*/ 851 h 905"/>
                <a:gd name="T76" fmla="*/ 515 w 904"/>
                <a:gd name="T77" fmla="*/ 820 h 905"/>
                <a:gd name="T78" fmla="*/ 598 w 904"/>
                <a:gd name="T79" fmla="*/ 840 h 905"/>
                <a:gd name="T80" fmla="*/ 587 w 904"/>
                <a:gd name="T81" fmla="*/ 835 h 905"/>
                <a:gd name="T82" fmla="*/ 583 w 904"/>
                <a:gd name="T83" fmla="*/ 805 h 905"/>
                <a:gd name="T84" fmla="*/ 599 w 904"/>
                <a:gd name="T85" fmla="*/ 797 h 905"/>
                <a:gd name="T86" fmla="*/ 615 w 904"/>
                <a:gd name="T87" fmla="*/ 825 h 905"/>
                <a:gd name="T88" fmla="*/ 655 w 904"/>
                <a:gd name="T89" fmla="*/ 793 h 905"/>
                <a:gd name="T90" fmla="*/ 653 w 904"/>
                <a:gd name="T91" fmla="*/ 761 h 905"/>
                <a:gd name="T92" fmla="*/ 663 w 904"/>
                <a:gd name="T93" fmla="*/ 752 h 905"/>
                <a:gd name="T94" fmla="*/ 667 w 904"/>
                <a:gd name="T95" fmla="*/ 737 h 905"/>
                <a:gd name="T96" fmla="*/ 675 w 904"/>
                <a:gd name="T97" fmla="*/ 737 h 905"/>
                <a:gd name="T98" fmla="*/ 676 w 904"/>
                <a:gd name="T99" fmla="*/ 722 h 905"/>
                <a:gd name="T100" fmla="*/ 690 w 904"/>
                <a:gd name="T101" fmla="*/ 738 h 905"/>
                <a:gd name="T102" fmla="*/ 665 w 904"/>
                <a:gd name="T103" fmla="*/ 771 h 905"/>
                <a:gd name="T104" fmla="*/ 688 w 904"/>
                <a:gd name="T105" fmla="*/ 807 h 905"/>
                <a:gd name="T106" fmla="*/ 679 w 904"/>
                <a:gd name="T107" fmla="*/ 769 h 905"/>
                <a:gd name="T108" fmla="*/ 705 w 904"/>
                <a:gd name="T109" fmla="*/ 766 h 905"/>
                <a:gd name="T110" fmla="*/ 777 w 904"/>
                <a:gd name="T111" fmla="*/ 296 h 905"/>
                <a:gd name="T112" fmla="*/ 809 w 904"/>
                <a:gd name="T113" fmla="*/ 386 h 905"/>
                <a:gd name="T114" fmla="*/ 842 w 904"/>
                <a:gd name="T115" fmla="*/ 517 h 905"/>
                <a:gd name="T116" fmla="*/ 806 w 904"/>
                <a:gd name="T117" fmla="*/ 478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04" h="905">
                  <a:moveTo>
                    <a:pt x="452" y="0"/>
                  </a:moveTo>
                  <a:cubicBezTo>
                    <a:pt x="202" y="0"/>
                    <a:pt x="0" y="203"/>
                    <a:pt x="0" y="453"/>
                  </a:cubicBezTo>
                  <a:cubicBezTo>
                    <a:pt x="0" y="703"/>
                    <a:pt x="202" y="905"/>
                    <a:pt x="452" y="905"/>
                  </a:cubicBezTo>
                  <a:cubicBezTo>
                    <a:pt x="702" y="905"/>
                    <a:pt x="904" y="703"/>
                    <a:pt x="904" y="453"/>
                  </a:cubicBezTo>
                  <a:cubicBezTo>
                    <a:pt x="904" y="203"/>
                    <a:pt x="702" y="0"/>
                    <a:pt x="452" y="0"/>
                  </a:cubicBezTo>
                  <a:close/>
                  <a:moveTo>
                    <a:pt x="857" y="430"/>
                  </a:moveTo>
                  <a:cubicBezTo>
                    <a:pt x="849" y="431"/>
                    <a:pt x="849" y="431"/>
                    <a:pt x="849" y="431"/>
                  </a:cubicBezTo>
                  <a:cubicBezTo>
                    <a:pt x="845" y="400"/>
                    <a:pt x="845" y="400"/>
                    <a:pt x="845" y="400"/>
                  </a:cubicBezTo>
                  <a:cubicBezTo>
                    <a:pt x="834" y="402"/>
                    <a:pt x="834" y="402"/>
                    <a:pt x="834" y="402"/>
                  </a:cubicBezTo>
                  <a:cubicBezTo>
                    <a:pt x="837" y="430"/>
                    <a:pt x="837" y="430"/>
                    <a:pt x="837" y="430"/>
                  </a:cubicBezTo>
                  <a:cubicBezTo>
                    <a:pt x="828" y="431"/>
                    <a:pt x="828" y="431"/>
                    <a:pt x="828" y="431"/>
                  </a:cubicBezTo>
                  <a:cubicBezTo>
                    <a:pt x="825" y="403"/>
                    <a:pt x="825" y="403"/>
                    <a:pt x="825" y="403"/>
                  </a:cubicBezTo>
                  <a:cubicBezTo>
                    <a:pt x="811" y="404"/>
                    <a:pt x="811" y="404"/>
                    <a:pt x="811" y="404"/>
                  </a:cubicBezTo>
                  <a:cubicBezTo>
                    <a:pt x="815" y="436"/>
                    <a:pt x="815" y="436"/>
                    <a:pt x="815" y="436"/>
                  </a:cubicBezTo>
                  <a:cubicBezTo>
                    <a:pt x="806" y="437"/>
                    <a:pt x="806" y="437"/>
                    <a:pt x="806" y="437"/>
                  </a:cubicBezTo>
                  <a:cubicBezTo>
                    <a:pt x="802" y="394"/>
                    <a:pt x="802" y="394"/>
                    <a:pt x="802" y="394"/>
                  </a:cubicBezTo>
                  <a:cubicBezTo>
                    <a:pt x="853" y="388"/>
                    <a:pt x="853" y="388"/>
                    <a:pt x="853" y="388"/>
                  </a:cubicBezTo>
                  <a:lnTo>
                    <a:pt x="857" y="430"/>
                  </a:lnTo>
                  <a:close/>
                  <a:moveTo>
                    <a:pt x="798" y="241"/>
                  </a:moveTo>
                  <a:cubicBezTo>
                    <a:pt x="801" y="246"/>
                    <a:pt x="803" y="250"/>
                    <a:pt x="804" y="253"/>
                  </a:cubicBezTo>
                  <a:cubicBezTo>
                    <a:pt x="804" y="256"/>
                    <a:pt x="804" y="258"/>
                    <a:pt x="803" y="261"/>
                  </a:cubicBezTo>
                  <a:cubicBezTo>
                    <a:pt x="802" y="264"/>
                    <a:pt x="800" y="266"/>
                    <a:pt x="797" y="267"/>
                  </a:cubicBezTo>
                  <a:cubicBezTo>
                    <a:pt x="794" y="270"/>
                    <a:pt x="791" y="270"/>
                    <a:pt x="787" y="269"/>
                  </a:cubicBezTo>
                  <a:cubicBezTo>
                    <a:pt x="784" y="268"/>
                    <a:pt x="780" y="266"/>
                    <a:pt x="777" y="262"/>
                  </a:cubicBezTo>
                  <a:cubicBezTo>
                    <a:pt x="777" y="265"/>
                    <a:pt x="777" y="267"/>
                    <a:pt x="777" y="270"/>
                  </a:cubicBezTo>
                  <a:cubicBezTo>
                    <a:pt x="776" y="272"/>
                    <a:pt x="775" y="275"/>
                    <a:pt x="773" y="280"/>
                  </a:cubicBezTo>
                  <a:cubicBezTo>
                    <a:pt x="768" y="291"/>
                    <a:pt x="768" y="291"/>
                    <a:pt x="768" y="291"/>
                  </a:cubicBezTo>
                  <a:cubicBezTo>
                    <a:pt x="761" y="279"/>
                    <a:pt x="761" y="279"/>
                    <a:pt x="761" y="279"/>
                  </a:cubicBezTo>
                  <a:cubicBezTo>
                    <a:pt x="766" y="266"/>
                    <a:pt x="766" y="266"/>
                    <a:pt x="766" y="266"/>
                  </a:cubicBezTo>
                  <a:cubicBezTo>
                    <a:pt x="768" y="262"/>
                    <a:pt x="769" y="259"/>
                    <a:pt x="769" y="257"/>
                  </a:cubicBezTo>
                  <a:cubicBezTo>
                    <a:pt x="770" y="256"/>
                    <a:pt x="770" y="254"/>
                    <a:pt x="770" y="253"/>
                  </a:cubicBezTo>
                  <a:cubicBezTo>
                    <a:pt x="769" y="252"/>
                    <a:pt x="768" y="250"/>
                    <a:pt x="767" y="248"/>
                  </a:cubicBezTo>
                  <a:cubicBezTo>
                    <a:pt x="766" y="246"/>
                    <a:pt x="766" y="246"/>
                    <a:pt x="766" y="246"/>
                  </a:cubicBezTo>
                  <a:cubicBezTo>
                    <a:pt x="747" y="257"/>
                    <a:pt x="747" y="257"/>
                    <a:pt x="747" y="257"/>
                  </a:cubicBezTo>
                  <a:cubicBezTo>
                    <a:pt x="741" y="247"/>
                    <a:pt x="741" y="247"/>
                    <a:pt x="741" y="247"/>
                  </a:cubicBezTo>
                  <a:cubicBezTo>
                    <a:pt x="785" y="220"/>
                    <a:pt x="785" y="220"/>
                    <a:pt x="785" y="220"/>
                  </a:cubicBezTo>
                  <a:lnTo>
                    <a:pt x="798" y="241"/>
                  </a:lnTo>
                  <a:close/>
                  <a:moveTo>
                    <a:pt x="750" y="176"/>
                  </a:moveTo>
                  <a:cubicBezTo>
                    <a:pt x="778" y="210"/>
                    <a:pt x="778" y="210"/>
                    <a:pt x="778" y="210"/>
                  </a:cubicBezTo>
                  <a:cubicBezTo>
                    <a:pt x="771" y="216"/>
                    <a:pt x="771" y="216"/>
                    <a:pt x="771" y="216"/>
                  </a:cubicBezTo>
                  <a:cubicBezTo>
                    <a:pt x="761" y="203"/>
                    <a:pt x="761" y="203"/>
                    <a:pt x="761" y="203"/>
                  </a:cubicBezTo>
                  <a:cubicBezTo>
                    <a:pt x="728" y="230"/>
                    <a:pt x="728" y="230"/>
                    <a:pt x="728" y="230"/>
                  </a:cubicBezTo>
                  <a:cubicBezTo>
                    <a:pt x="720" y="222"/>
                    <a:pt x="720" y="222"/>
                    <a:pt x="720" y="222"/>
                  </a:cubicBezTo>
                  <a:cubicBezTo>
                    <a:pt x="754" y="194"/>
                    <a:pt x="754" y="194"/>
                    <a:pt x="754" y="194"/>
                  </a:cubicBezTo>
                  <a:cubicBezTo>
                    <a:pt x="743" y="181"/>
                    <a:pt x="743" y="181"/>
                    <a:pt x="743" y="181"/>
                  </a:cubicBezTo>
                  <a:lnTo>
                    <a:pt x="750" y="176"/>
                  </a:lnTo>
                  <a:close/>
                  <a:moveTo>
                    <a:pt x="742" y="168"/>
                  </a:moveTo>
                  <a:cubicBezTo>
                    <a:pt x="736" y="174"/>
                    <a:pt x="736" y="174"/>
                    <a:pt x="736" y="174"/>
                  </a:cubicBezTo>
                  <a:cubicBezTo>
                    <a:pt x="713" y="153"/>
                    <a:pt x="713" y="153"/>
                    <a:pt x="713" y="153"/>
                  </a:cubicBezTo>
                  <a:cubicBezTo>
                    <a:pt x="706" y="162"/>
                    <a:pt x="706" y="162"/>
                    <a:pt x="706" y="162"/>
                  </a:cubicBezTo>
                  <a:cubicBezTo>
                    <a:pt x="726" y="181"/>
                    <a:pt x="726" y="181"/>
                    <a:pt x="726" y="181"/>
                  </a:cubicBezTo>
                  <a:cubicBezTo>
                    <a:pt x="721" y="187"/>
                    <a:pt x="721" y="187"/>
                    <a:pt x="721" y="187"/>
                  </a:cubicBezTo>
                  <a:cubicBezTo>
                    <a:pt x="700" y="168"/>
                    <a:pt x="700" y="168"/>
                    <a:pt x="700" y="168"/>
                  </a:cubicBezTo>
                  <a:cubicBezTo>
                    <a:pt x="690" y="178"/>
                    <a:pt x="690" y="178"/>
                    <a:pt x="690" y="178"/>
                  </a:cubicBezTo>
                  <a:cubicBezTo>
                    <a:pt x="713" y="200"/>
                    <a:pt x="713" y="200"/>
                    <a:pt x="713" y="200"/>
                  </a:cubicBezTo>
                  <a:cubicBezTo>
                    <a:pt x="708" y="206"/>
                    <a:pt x="708" y="206"/>
                    <a:pt x="708" y="206"/>
                  </a:cubicBezTo>
                  <a:cubicBezTo>
                    <a:pt x="676" y="177"/>
                    <a:pt x="676" y="177"/>
                    <a:pt x="676" y="177"/>
                  </a:cubicBezTo>
                  <a:cubicBezTo>
                    <a:pt x="711" y="139"/>
                    <a:pt x="711" y="139"/>
                    <a:pt x="711" y="139"/>
                  </a:cubicBezTo>
                  <a:lnTo>
                    <a:pt x="742" y="168"/>
                  </a:lnTo>
                  <a:close/>
                  <a:moveTo>
                    <a:pt x="664" y="106"/>
                  </a:moveTo>
                  <a:cubicBezTo>
                    <a:pt x="679" y="116"/>
                    <a:pt x="679" y="116"/>
                    <a:pt x="679" y="116"/>
                  </a:cubicBezTo>
                  <a:cubicBezTo>
                    <a:pt x="685" y="120"/>
                    <a:pt x="689" y="123"/>
                    <a:pt x="690" y="124"/>
                  </a:cubicBezTo>
                  <a:cubicBezTo>
                    <a:pt x="692" y="127"/>
                    <a:pt x="693" y="130"/>
                    <a:pt x="694" y="133"/>
                  </a:cubicBezTo>
                  <a:cubicBezTo>
                    <a:pt x="694" y="137"/>
                    <a:pt x="693" y="140"/>
                    <a:pt x="691" y="143"/>
                  </a:cubicBezTo>
                  <a:cubicBezTo>
                    <a:pt x="689" y="146"/>
                    <a:pt x="687" y="148"/>
                    <a:pt x="685" y="149"/>
                  </a:cubicBezTo>
                  <a:cubicBezTo>
                    <a:pt x="682" y="150"/>
                    <a:pt x="680" y="150"/>
                    <a:pt x="678" y="150"/>
                  </a:cubicBezTo>
                  <a:cubicBezTo>
                    <a:pt x="676" y="150"/>
                    <a:pt x="673" y="150"/>
                    <a:pt x="672" y="149"/>
                  </a:cubicBezTo>
                  <a:cubicBezTo>
                    <a:pt x="669" y="148"/>
                    <a:pt x="666" y="146"/>
                    <a:pt x="661" y="143"/>
                  </a:cubicBezTo>
                  <a:cubicBezTo>
                    <a:pt x="655" y="138"/>
                    <a:pt x="655" y="138"/>
                    <a:pt x="655" y="138"/>
                  </a:cubicBezTo>
                  <a:cubicBezTo>
                    <a:pt x="644" y="154"/>
                    <a:pt x="644" y="154"/>
                    <a:pt x="644" y="154"/>
                  </a:cubicBezTo>
                  <a:cubicBezTo>
                    <a:pt x="635" y="148"/>
                    <a:pt x="635" y="148"/>
                    <a:pt x="635" y="148"/>
                  </a:cubicBezTo>
                  <a:lnTo>
                    <a:pt x="664" y="106"/>
                  </a:lnTo>
                  <a:close/>
                  <a:moveTo>
                    <a:pt x="631" y="87"/>
                  </a:moveTo>
                  <a:cubicBezTo>
                    <a:pt x="628" y="95"/>
                    <a:pt x="628" y="95"/>
                    <a:pt x="628" y="95"/>
                  </a:cubicBezTo>
                  <a:cubicBezTo>
                    <a:pt x="603" y="84"/>
                    <a:pt x="603" y="84"/>
                    <a:pt x="603" y="84"/>
                  </a:cubicBezTo>
                  <a:cubicBezTo>
                    <a:pt x="598" y="95"/>
                    <a:pt x="598" y="95"/>
                    <a:pt x="598" y="95"/>
                  </a:cubicBezTo>
                  <a:cubicBezTo>
                    <a:pt x="620" y="105"/>
                    <a:pt x="620" y="105"/>
                    <a:pt x="620" y="105"/>
                  </a:cubicBezTo>
                  <a:cubicBezTo>
                    <a:pt x="616" y="113"/>
                    <a:pt x="616" y="113"/>
                    <a:pt x="616" y="113"/>
                  </a:cubicBezTo>
                  <a:cubicBezTo>
                    <a:pt x="594" y="103"/>
                    <a:pt x="594" y="103"/>
                    <a:pt x="594" y="103"/>
                  </a:cubicBezTo>
                  <a:cubicBezTo>
                    <a:pt x="585" y="124"/>
                    <a:pt x="585" y="124"/>
                    <a:pt x="585" y="124"/>
                  </a:cubicBezTo>
                  <a:cubicBezTo>
                    <a:pt x="575" y="119"/>
                    <a:pt x="575" y="119"/>
                    <a:pt x="575" y="119"/>
                  </a:cubicBezTo>
                  <a:cubicBezTo>
                    <a:pt x="596" y="72"/>
                    <a:pt x="596" y="72"/>
                    <a:pt x="596" y="72"/>
                  </a:cubicBezTo>
                  <a:lnTo>
                    <a:pt x="631" y="87"/>
                  </a:lnTo>
                  <a:close/>
                  <a:moveTo>
                    <a:pt x="523" y="77"/>
                  </a:moveTo>
                  <a:cubicBezTo>
                    <a:pt x="524" y="72"/>
                    <a:pt x="526" y="68"/>
                    <a:pt x="529" y="65"/>
                  </a:cubicBezTo>
                  <a:cubicBezTo>
                    <a:pt x="531" y="63"/>
                    <a:pt x="533" y="61"/>
                    <a:pt x="536" y="60"/>
                  </a:cubicBezTo>
                  <a:cubicBezTo>
                    <a:pt x="538" y="58"/>
                    <a:pt x="541" y="57"/>
                    <a:pt x="544" y="57"/>
                  </a:cubicBezTo>
                  <a:cubicBezTo>
                    <a:pt x="548" y="57"/>
                    <a:pt x="552" y="57"/>
                    <a:pt x="556" y="58"/>
                  </a:cubicBezTo>
                  <a:cubicBezTo>
                    <a:pt x="564" y="60"/>
                    <a:pt x="570" y="64"/>
                    <a:pt x="574" y="70"/>
                  </a:cubicBezTo>
                  <a:cubicBezTo>
                    <a:pt x="578" y="76"/>
                    <a:pt x="578" y="83"/>
                    <a:pt x="576" y="91"/>
                  </a:cubicBezTo>
                  <a:cubicBezTo>
                    <a:pt x="574" y="99"/>
                    <a:pt x="570" y="105"/>
                    <a:pt x="564" y="108"/>
                  </a:cubicBezTo>
                  <a:cubicBezTo>
                    <a:pt x="558" y="112"/>
                    <a:pt x="551" y="112"/>
                    <a:pt x="542" y="110"/>
                  </a:cubicBezTo>
                  <a:cubicBezTo>
                    <a:pt x="534" y="108"/>
                    <a:pt x="528" y="104"/>
                    <a:pt x="525" y="98"/>
                  </a:cubicBezTo>
                  <a:cubicBezTo>
                    <a:pt x="521" y="92"/>
                    <a:pt x="521" y="85"/>
                    <a:pt x="523" y="77"/>
                  </a:cubicBezTo>
                  <a:close/>
                  <a:moveTo>
                    <a:pt x="460" y="45"/>
                  </a:moveTo>
                  <a:cubicBezTo>
                    <a:pt x="472" y="66"/>
                    <a:pt x="472" y="66"/>
                    <a:pt x="472" y="66"/>
                  </a:cubicBezTo>
                  <a:cubicBezTo>
                    <a:pt x="486" y="46"/>
                    <a:pt x="486" y="46"/>
                    <a:pt x="486" y="46"/>
                  </a:cubicBezTo>
                  <a:cubicBezTo>
                    <a:pt x="499" y="47"/>
                    <a:pt x="499" y="47"/>
                    <a:pt x="499" y="47"/>
                  </a:cubicBezTo>
                  <a:cubicBezTo>
                    <a:pt x="477" y="76"/>
                    <a:pt x="477" y="76"/>
                    <a:pt x="477" y="76"/>
                  </a:cubicBezTo>
                  <a:cubicBezTo>
                    <a:pt x="475" y="97"/>
                    <a:pt x="475" y="97"/>
                    <a:pt x="475" y="97"/>
                  </a:cubicBezTo>
                  <a:cubicBezTo>
                    <a:pt x="464" y="97"/>
                    <a:pt x="464" y="97"/>
                    <a:pt x="464" y="97"/>
                  </a:cubicBezTo>
                  <a:cubicBezTo>
                    <a:pt x="465" y="75"/>
                    <a:pt x="465" y="75"/>
                    <a:pt x="465" y="75"/>
                  </a:cubicBezTo>
                  <a:cubicBezTo>
                    <a:pt x="446" y="44"/>
                    <a:pt x="446" y="44"/>
                    <a:pt x="446" y="44"/>
                  </a:cubicBezTo>
                  <a:lnTo>
                    <a:pt x="460" y="45"/>
                  </a:lnTo>
                  <a:close/>
                  <a:moveTo>
                    <a:pt x="440" y="44"/>
                  </a:moveTo>
                  <a:cubicBezTo>
                    <a:pt x="441" y="53"/>
                    <a:pt x="441" y="53"/>
                    <a:pt x="441" y="53"/>
                  </a:cubicBezTo>
                  <a:cubicBezTo>
                    <a:pt x="424" y="54"/>
                    <a:pt x="424" y="54"/>
                    <a:pt x="424" y="54"/>
                  </a:cubicBezTo>
                  <a:cubicBezTo>
                    <a:pt x="427" y="97"/>
                    <a:pt x="427" y="97"/>
                    <a:pt x="427" y="97"/>
                  </a:cubicBezTo>
                  <a:cubicBezTo>
                    <a:pt x="416" y="98"/>
                    <a:pt x="416" y="98"/>
                    <a:pt x="416" y="98"/>
                  </a:cubicBezTo>
                  <a:cubicBezTo>
                    <a:pt x="413" y="55"/>
                    <a:pt x="413" y="55"/>
                    <a:pt x="413" y="55"/>
                  </a:cubicBezTo>
                  <a:cubicBezTo>
                    <a:pt x="396" y="57"/>
                    <a:pt x="396" y="57"/>
                    <a:pt x="396" y="57"/>
                  </a:cubicBezTo>
                  <a:cubicBezTo>
                    <a:pt x="395" y="48"/>
                    <a:pt x="395" y="48"/>
                    <a:pt x="395" y="48"/>
                  </a:cubicBezTo>
                  <a:lnTo>
                    <a:pt x="440" y="44"/>
                  </a:lnTo>
                  <a:close/>
                  <a:moveTo>
                    <a:pt x="386" y="50"/>
                  </a:moveTo>
                  <a:cubicBezTo>
                    <a:pt x="394" y="101"/>
                    <a:pt x="394" y="101"/>
                    <a:pt x="394" y="101"/>
                  </a:cubicBezTo>
                  <a:cubicBezTo>
                    <a:pt x="383" y="103"/>
                    <a:pt x="383" y="103"/>
                    <a:pt x="383" y="103"/>
                  </a:cubicBezTo>
                  <a:cubicBezTo>
                    <a:pt x="374" y="52"/>
                    <a:pt x="374" y="52"/>
                    <a:pt x="374" y="52"/>
                  </a:cubicBezTo>
                  <a:lnTo>
                    <a:pt x="386" y="50"/>
                  </a:lnTo>
                  <a:close/>
                  <a:moveTo>
                    <a:pt x="324" y="71"/>
                  </a:moveTo>
                  <a:cubicBezTo>
                    <a:pt x="325" y="68"/>
                    <a:pt x="327" y="66"/>
                    <a:pt x="329" y="64"/>
                  </a:cubicBezTo>
                  <a:cubicBezTo>
                    <a:pt x="332" y="62"/>
                    <a:pt x="335" y="60"/>
                    <a:pt x="339" y="59"/>
                  </a:cubicBezTo>
                  <a:cubicBezTo>
                    <a:pt x="346" y="57"/>
                    <a:pt x="352" y="57"/>
                    <a:pt x="356" y="59"/>
                  </a:cubicBezTo>
                  <a:cubicBezTo>
                    <a:pt x="360" y="61"/>
                    <a:pt x="363" y="64"/>
                    <a:pt x="365" y="68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353" y="69"/>
                    <a:pt x="351" y="68"/>
                    <a:pt x="349" y="67"/>
                  </a:cubicBezTo>
                  <a:cubicBezTo>
                    <a:pt x="347" y="66"/>
                    <a:pt x="345" y="66"/>
                    <a:pt x="342" y="67"/>
                  </a:cubicBezTo>
                  <a:cubicBezTo>
                    <a:pt x="338" y="68"/>
                    <a:pt x="336" y="69"/>
                    <a:pt x="335" y="71"/>
                  </a:cubicBezTo>
                  <a:cubicBezTo>
                    <a:pt x="334" y="72"/>
                    <a:pt x="333" y="73"/>
                    <a:pt x="334" y="75"/>
                  </a:cubicBezTo>
                  <a:cubicBezTo>
                    <a:pt x="334" y="76"/>
                    <a:pt x="335" y="77"/>
                    <a:pt x="336" y="77"/>
                  </a:cubicBezTo>
                  <a:cubicBezTo>
                    <a:pt x="338" y="78"/>
                    <a:pt x="342" y="78"/>
                    <a:pt x="347" y="78"/>
                  </a:cubicBezTo>
                  <a:cubicBezTo>
                    <a:pt x="353" y="78"/>
                    <a:pt x="357" y="78"/>
                    <a:pt x="360" y="78"/>
                  </a:cubicBezTo>
                  <a:cubicBezTo>
                    <a:pt x="363" y="79"/>
                    <a:pt x="366" y="80"/>
                    <a:pt x="368" y="82"/>
                  </a:cubicBezTo>
                  <a:cubicBezTo>
                    <a:pt x="370" y="83"/>
                    <a:pt x="371" y="86"/>
                    <a:pt x="372" y="89"/>
                  </a:cubicBezTo>
                  <a:cubicBezTo>
                    <a:pt x="373" y="92"/>
                    <a:pt x="373" y="95"/>
                    <a:pt x="372" y="98"/>
                  </a:cubicBezTo>
                  <a:cubicBezTo>
                    <a:pt x="370" y="101"/>
                    <a:pt x="369" y="103"/>
                    <a:pt x="366" y="105"/>
                  </a:cubicBezTo>
                  <a:cubicBezTo>
                    <a:pt x="363" y="107"/>
                    <a:pt x="359" y="109"/>
                    <a:pt x="354" y="110"/>
                  </a:cubicBezTo>
                  <a:cubicBezTo>
                    <a:pt x="347" y="112"/>
                    <a:pt x="342" y="112"/>
                    <a:pt x="337" y="111"/>
                  </a:cubicBezTo>
                  <a:cubicBezTo>
                    <a:pt x="333" y="109"/>
                    <a:pt x="329" y="105"/>
                    <a:pt x="327" y="100"/>
                  </a:cubicBezTo>
                  <a:cubicBezTo>
                    <a:pt x="337" y="96"/>
                    <a:pt x="337" y="96"/>
                    <a:pt x="337" y="96"/>
                  </a:cubicBezTo>
                  <a:cubicBezTo>
                    <a:pt x="339" y="99"/>
                    <a:pt x="341" y="101"/>
                    <a:pt x="343" y="102"/>
                  </a:cubicBezTo>
                  <a:cubicBezTo>
                    <a:pt x="346" y="103"/>
                    <a:pt x="349" y="103"/>
                    <a:pt x="352" y="102"/>
                  </a:cubicBezTo>
                  <a:cubicBezTo>
                    <a:pt x="356" y="101"/>
                    <a:pt x="358" y="99"/>
                    <a:pt x="360" y="98"/>
                  </a:cubicBezTo>
                  <a:cubicBezTo>
                    <a:pt x="361" y="96"/>
                    <a:pt x="361" y="94"/>
                    <a:pt x="361" y="92"/>
                  </a:cubicBezTo>
                  <a:cubicBezTo>
                    <a:pt x="361" y="91"/>
                    <a:pt x="360" y="90"/>
                    <a:pt x="359" y="89"/>
                  </a:cubicBezTo>
                  <a:cubicBezTo>
                    <a:pt x="358" y="89"/>
                    <a:pt x="356" y="89"/>
                    <a:pt x="354" y="88"/>
                  </a:cubicBezTo>
                  <a:cubicBezTo>
                    <a:pt x="353" y="88"/>
                    <a:pt x="350" y="88"/>
                    <a:pt x="345" y="89"/>
                  </a:cubicBezTo>
                  <a:cubicBezTo>
                    <a:pt x="339" y="89"/>
                    <a:pt x="334" y="88"/>
                    <a:pt x="331" y="87"/>
                  </a:cubicBezTo>
                  <a:cubicBezTo>
                    <a:pt x="327" y="85"/>
                    <a:pt x="324" y="82"/>
                    <a:pt x="323" y="78"/>
                  </a:cubicBezTo>
                  <a:cubicBezTo>
                    <a:pt x="323" y="76"/>
                    <a:pt x="323" y="73"/>
                    <a:pt x="324" y="71"/>
                  </a:cubicBezTo>
                  <a:close/>
                  <a:moveTo>
                    <a:pt x="285" y="79"/>
                  </a:moveTo>
                  <a:cubicBezTo>
                    <a:pt x="291" y="77"/>
                    <a:pt x="295" y="75"/>
                    <a:pt x="298" y="75"/>
                  </a:cubicBezTo>
                  <a:cubicBezTo>
                    <a:pt x="301" y="75"/>
                    <a:pt x="304" y="76"/>
                    <a:pt x="306" y="77"/>
                  </a:cubicBezTo>
                  <a:cubicBezTo>
                    <a:pt x="308" y="79"/>
                    <a:pt x="310" y="81"/>
                    <a:pt x="312" y="83"/>
                  </a:cubicBezTo>
                  <a:cubicBezTo>
                    <a:pt x="313" y="87"/>
                    <a:pt x="313" y="90"/>
                    <a:pt x="312" y="94"/>
                  </a:cubicBezTo>
                  <a:cubicBezTo>
                    <a:pt x="311" y="97"/>
                    <a:pt x="308" y="100"/>
                    <a:pt x="304" y="103"/>
                  </a:cubicBezTo>
                  <a:cubicBezTo>
                    <a:pt x="306" y="103"/>
                    <a:pt x="309" y="103"/>
                    <a:pt x="311" y="104"/>
                  </a:cubicBezTo>
                  <a:cubicBezTo>
                    <a:pt x="313" y="105"/>
                    <a:pt x="316" y="107"/>
                    <a:pt x="320" y="109"/>
                  </a:cubicBezTo>
                  <a:cubicBezTo>
                    <a:pt x="331" y="116"/>
                    <a:pt x="331" y="116"/>
                    <a:pt x="331" y="116"/>
                  </a:cubicBezTo>
                  <a:cubicBezTo>
                    <a:pt x="318" y="121"/>
                    <a:pt x="318" y="121"/>
                    <a:pt x="318" y="121"/>
                  </a:cubicBezTo>
                  <a:cubicBezTo>
                    <a:pt x="306" y="114"/>
                    <a:pt x="306" y="114"/>
                    <a:pt x="306" y="114"/>
                  </a:cubicBezTo>
                  <a:cubicBezTo>
                    <a:pt x="302" y="112"/>
                    <a:pt x="299" y="110"/>
                    <a:pt x="297" y="110"/>
                  </a:cubicBezTo>
                  <a:cubicBezTo>
                    <a:pt x="296" y="109"/>
                    <a:pt x="295" y="109"/>
                    <a:pt x="293" y="109"/>
                  </a:cubicBezTo>
                  <a:cubicBezTo>
                    <a:pt x="292" y="109"/>
                    <a:pt x="290" y="110"/>
                    <a:pt x="288" y="111"/>
                  </a:cubicBezTo>
                  <a:cubicBezTo>
                    <a:pt x="286" y="112"/>
                    <a:pt x="286" y="112"/>
                    <a:pt x="286" y="112"/>
                  </a:cubicBezTo>
                  <a:cubicBezTo>
                    <a:pt x="295" y="132"/>
                    <a:pt x="295" y="132"/>
                    <a:pt x="295" y="132"/>
                  </a:cubicBezTo>
                  <a:cubicBezTo>
                    <a:pt x="284" y="136"/>
                    <a:pt x="284" y="136"/>
                    <a:pt x="284" y="136"/>
                  </a:cubicBezTo>
                  <a:cubicBezTo>
                    <a:pt x="263" y="89"/>
                    <a:pt x="263" y="89"/>
                    <a:pt x="263" y="89"/>
                  </a:cubicBezTo>
                  <a:lnTo>
                    <a:pt x="285" y="79"/>
                  </a:lnTo>
                  <a:close/>
                  <a:moveTo>
                    <a:pt x="249" y="97"/>
                  </a:moveTo>
                  <a:cubicBezTo>
                    <a:pt x="254" y="104"/>
                    <a:pt x="254" y="104"/>
                    <a:pt x="254" y="104"/>
                  </a:cubicBezTo>
                  <a:cubicBezTo>
                    <a:pt x="228" y="120"/>
                    <a:pt x="228" y="120"/>
                    <a:pt x="228" y="120"/>
                  </a:cubicBezTo>
                  <a:cubicBezTo>
                    <a:pt x="234" y="130"/>
                    <a:pt x="234" y="130"/>
                    <a:pt x="234" y="130"/>
                  </a:cubicBezTo>
                  <a:cubicBezTo>
                    <a:pt x="258" y="115"/>
                    <a:pt x="258" y="115"/>
                    <a:pt x="258" y="115"/>
                  </a:cubicBezTo>
                  <a:cubicBezTo>
                    <a:pt x="263" y="122"/>
                    <a:pt x="263" y="122"/>
                    <a:pt x="263" y="122"/>
                  </a:cubicBezTo>
                  <a:cubicBezTo>
                    <a:pt x="239" y="137"/>
                    <a:pt x="239" y="137"/>
                    <a:pt x="239" y="137"/>
                  </a:cubicBezTo>
                  <a:cubicBezTo>
                    <a:pt x="246" y="149"/>
                    <a:pt x="246" y="149"/>
                    <a:pt x="246" y="149"/>
                  </a:cubicBezTo>
                  <a:cubicBezTo>
                    <a:pt x="273" y="132"/>
                    <a:pt x="273" y="132"/>
                    <a:pt x="273" y="132"/>
                  </a:cubicBezTo>
                  <a:cubicBezTo>
                    <a:pt x="278" y="140"/>
                    <a:pt x="278" y="140"/>
                    <a:pt x="278" y="140"/>
                  </a:cubicBezTo>
                  <a:cubicBezTo>
                    <a:pt x="241" y="163"/>
                    <a:pt x="241" y="163"/>
                    <a:pt x="241" y="163"/>
                  </a:cubicBezTo>
                  <a:cubicBezTo>
                    <a:pt x="214" y="119"/>
                    <a:pt x="214" y="119"/>
                    <a:pt x="214" y="119"/>
                  </a:cubicBezTo>
                  <a:lnTo>
                    <a:pt x="249" y="97"/>
                  </a:lnTo>
                  <a:close/>
                  <a:moveTo>
                    <a:pt x="174" y="151"/>
                  </a:moveTo>
                  <a:cubicBezTo>
                    <a:pt x="210" y="171"/>
                    <a:pt x="210" y="171"/>
                    <a:pt x="210" y="171"/>
                  </a:cubicBezTo>
                  <a:cubicBezTo>
                    <a:pt x="196" y="133"/>
                    <a:pt x="196" y="133"/>
                    <a:pt x="196" y="133"/>
                  </a:cubicBezTo>
                  <a:cubicBezTo>
                    <a:pt x="205" y="125"/>
                    <a:pt x="205" y="125"/>
                    <a:pt x="205" y="125"/>
                  </a:cubicBezTo>
                  <a:cubicBezTo>
                    <a:pt x="223" y="178"/>
                    <a:pt x="223" y="178"/>
                    <a:pt x="223" y="178"/>
                  </a:cubicBezTo>
                  <a:cubicBezTo>
                    <a:pt x="213" y="186"/>
                    <a:pt x="213" y="186"/>
                    <a:pt x="213" y="186"/>
                  </a:cubicBezTo>
                  <a:cubicBezTo>
                    <a:pt x="165" y="159"/>
                    <a:pt x="165" y="159"/>
                    <a:pt x="165" y="159"/>
                  </a:cubicBezTo>
                  <a:lnTo>
                    <a:pt x="174" y="151"/>
                  </a:lnTo>
                  <a:close/>
                  <a:moveTo>
                    <a:pt x="159" y="166"/>
                  </a:moveTo>
                  <a:cubicBezTo>
                    <a:pt x="197" y="201"/>
                    <a:pt x="197" y="201"/>
                    <a:pt x="197" y="201"/>
                  </a:cubicBezTo>
                  <a:cubicBezTo>
                    <a:pt x="189" y="210"/>
                    <a:pt x="189" y="210"/>
                    <a:pt x="189" y="210"/>
                  </a:cubicBezTo>
                  <a:cubicBezTo>
                    <a:pt x="151" y="174"/>
                    <a:pt x="151" y="174"/>
                    <a:pt x="151" y="174"/>
                  </a:cubicBezTo>
                  <a:lnTo>
                    <a:pt x="159" y="166"/>
                  </a:lnTo>
                  <a:close/>
                  <a:moveTo>
                    <a:pt x="120" y="211"/>
                  </a:moveTo>
                  <a:cubicBezTo>
                    <a:pt x="162" y="214"/>
                    <a:pt x="162" y="214"/>
                    <a:pt x="162" y="214"/>
                  </a:cubicBezTo>
                  <a:cubicBezTo>
                    <a:pt x="134" y="193"/>
                    <a:pt x="134" y="193"/>
                    <a:pt x="134" y="193"/>
                  </a:cubicBezTo>
                  <a:cubicBezTo>
                    <a:pt x="141" y="185"/>
                    <a:pt x="141" y="185"/>
                    <a:pt x="141" y="185"/>
                  </a:cubicBezTo>
                  <a:cubicBezTo>
                    <a:pt x="182" y="216"/>
                    <a:pt x="182" y="216"/>
                    <a:pt x="182" y="216"/>
                  </a:cubicBezTo>
                  <a:cubicBezTo>
                    <a:pt x="175" y="225"/>
                    <a:pt x="175" y="225"/>
                    <a:pt x="175" y="225"/>
                  </a:cubicBezTo>
                  <a:cubicBezTo>
                    <a:pt x="134" y="223"/>
                    <a:pt x="134" y="223"/>
                    <a:pt x="134" y="223"/>
                  </a:cubicBezTo>
                  <a:cubicBezTo>
                    <a:pt x="160" y="244"/>
                    <a:pt x="160" y="244"/>
                    <a:pt x="160" y="244"/>
                  </a:cubicBezTo>
                  <a:cubicBezTo>
                    <a:pt x="154" y="252"/>
                    <a:pt x="154" y="252"/>
                    <a:pt x="154" y="252"/>
                  </a:cubicBezTo>
                  <a:cubicBezTo>
                    <a:pt x="113" y="220"/>
                    <a:pt x="113" y="220"/>
                    <a:pt x="113" y="220"/>
                  </a:cubicBezTo>
                  <a:lnTo>
                    <a:pt x="120" y="211"/>
                  </a:lnTo>
                  <a:close/>
                  <a:moveTo>
                    <a:pt x="87" y="264"/>
                  </a:moveTo>
                  <a:cubicBezTo>
                    <a:pt x="112" y="278"/>
                    <a:pt x="112" y="278"/>
                    <a:pt x="112" y="278"/>
                  </a:cubicBezTo>
                  <a:cubicBezTo>
                    <a:pt x="116" y="280"/>
                    <a:pt x="118" y="281"/>
                    <a:pt x="120" y="282"/>
                  </a:cubicBezTo>
                  <a:cubicBezTo>
                    <a:pt x="122" y="282"/>
                    <a:pt x="124" y="282"/>
                    <a:pt x="126" y="281"/>
                  </a:cubicBezTo>
                  <a:cubicBezTo>
                    <a:pt x="128" y="280"/>
                    <a:pt x="130" y="278"/>
                    <a:pt x="131" y="275"/>
                  </a:cubicBezTo>
                  <a:cubicBezTo>
                    <a:pt x="133" y="273"/>
                    <a:pt x="133" y="270"/>
                    <a:pt x="133" y="268"/>
                  </a:cubicBezTo>
                  <a:cubicBezTo>
                    <a:pt x="133" y="266"/>
                    <a:pt x="132" y="264"/>
                    <a:pt x="131" y="263"/>
                  </a:cubicBezTo>
                  <a:cubicBezTo>
                    <a:pt x="129" y="262"/>
                    <a:pt x="127" y="260"/>
                    <a:pt x="123" y="258"/>
                  </a:cubicBezTo>
                  <a:cubicBezTo>
                    <a:pt x="98" y="244"/>
                    <a:pt x="98" y="244"/>
                    <a:pt x="98" y="244"/>
                  </a:cubicBezTo>
                  <a:cubicBezTo>
                    <a:pt x="104" y="234"/>
                    <a:pt x="104" y="234"/>
                    <a:pt x="104" y="234"/>
                  </a:cubicBezTo>
                  <a:cubicBezTo>
                    <a:pt x="127" y="248"/>
                    <a:pt x="127" y="248"/>
                    <a:pt x="127" y="248"/>
                  </a:cubicBezTo>
                  <a:cubicBezTo>
                    <a:pt x="133" y="251"/>
                    <a:pt x="137" y="253"/>
                    <a:pt x="138" y="255"/>
                  </a:cubicBezTo>
                  <a:cubicBezTo>
                    <a:pt x="140" y="257"/>
                    <a:pt x="142" y="259"/>
                    <a:pt x="142" y="261"/>
                  </a:cubicBezTo>
                  <a:cubicBezTo>
                    <a:pt x="143" y="263"/>
                    <a:pt x="143" y="266"/>
                    <a:pt x="143" y="269"/>
                  </a:cubicBezTo>
                  <a:cubicBezTo>
                    <a:pt x="142" y="272"/>
                    <a:pt x="141" y="275"/>
                    <a:pt x="139" y="279"/>
                  </a:cubicBezTo>
                  <a:cubicBezTo>
                    <a:pt x="136" y="284"/>
                    <a:pt x="134" y="287"/>
                    <a:pt x="131" y="289"/>
                  </a:cubicBezTo>
                  <a:cubicBezTo>
                    <a:pt x="129" y="291"/>
                    <a:pt x="127" y="292"/>
                    <a:pt x="124" y="293"/>
                  </a:cubicBezTo>
                  <a:cubicBezTo>
                    <a:pt x="122" y="293"/>
                    <a:pt x="120" y="293"/>
                    <a:pt x="118" y="293"/>
                  </a:cubicBezTo>
                  <a:cubicBezTo>
                    <a:pt x="115" y="292"/>
                    <a:pt x="111" y="290"/>
                    <a:pt x="106" y="287"/>
                  </a:cubicBezTo>
                  <a:cubicBezTo>
                    <a:pt x="82" y="274"/>
                    <a:pt x="82" y="274"/>
                    <a:pt x="82" y="274"/>
                  </a:cubicBezTo>
                  <a:lnTo>
                    <a:pt x="87" y="264"/>
                  </a:lnTo>
                  <a:close/>
                  <a:moveTo>
                    <a:pt x="44" y="402"/>
                  </a:moveTo>
                  <a:cubicBezTo>
                    <a:pt x="82" y="384"/>
                    <a:pt x="82" y="384"/>
                    <a:pt x="82" y="384"/>
                  </a:cubicBezTo>
                  <a:cubicBezTo>
                    <a:pt x="47" y="379"/>
                    <a:pt x="47" y="379"/>
                    <a:pt x="47" y="379"/>
                  </a:cubicBezTo>
                  <a:cubicBezTo>
                    <a:pt x="49" y="368"/>
                    <a:pt x="49" y="368"/>
                    <a:pt x="49" y="368"/>
                  </a:cubicBezTo>
                  <a:cubicBezTo>
                    <a:pt x="100" y="376"/>
                    <a:pt x="100" y="376"/>
                    <a:pt x="100" y="376"/>
                  </a:cubicBezTo>
                  <a:cubicBezTo>
                    <a:pt x="98" y="388"/>
                    <a:pt x="98" y="388"/>
                    <a:pt x="98" y="388"/>
                  </a:cubicBezTo>
                  <a:cubicBezTo>
                    <a:pt x="61" y="405"/>
                    <a:pt x="61" y="405"/>
                    <a:pt x="61" y="405"/>
                  </a:cubicBezTo>
                  <a:cubicBezTo>
                    <a:pt x="95" y="411"/>
                    <a:pt x="95" y="411"/>
                    <a:pt x="95" y="411"/>
                  </a:cubicBezTo>
                  <a:cubicBezTo>
                    <a:pt x="93" y="421"/>
                    <a:pt x="93" y="421"/>
                    <a:pt x="93" y="421"/>
                  </a:cubicBezTo>
                  <a:cubicBezTo>
                    <a:pt x="42" y="413"/>
                    <a:pt x="42" y="413"/>
                    <a:pt x="42" y="413"/>
                  </a:cubicBezTo>
                  <a:lnTo>
                    <a:pt x="44" y="402"/>
                  </a:lnTo>
                  <a:close/>
                  <a:moveTo>
                    <a:pt x="42" y="427"/>
                  </a:moveTo>
                  <a:cubicBezTo>
                    <a:pt x="93" y="430"/>
                    <a:pt x="93" y="430"/>
                    <a:pt x="93" y="430"/>
                  </a:cubicBezTo>
                  <a:cubicBezTo>
                    <a:pt x="93" y="441"/>
                    <a:pt x="93" y="441"/>
                    <a:pt x="93" y="441"/>
                  </a:cubicBezTo>
                  <a:cubicBezTo>
                    <a:pt x="41" y="439"/>
                    <a:pt x="41" y="439"/>
                    <a:pt x="41" y="439"/>
                  </a:cubicBezTo>
                  <a:lnTo>
                    <a:pt x="42" y="427"/>
                  </a:lnTo>
                  <a:close/>
                  <a:moveTo>
                    <a:pt x="42" y="488"/>
                  </a:moveTo>
                  <a:cubicBezTo>
                    <a:pt x="62" y="486"/>
                    <a:pt x="62" y="486"/>
                    <a:pt x="62" y="486"/>
                  </a:cubicBezTo>
                  <a:cubicBezTo>
                    <a:pt x="61" y="464"/>
                    <a:pt x="61" y="464"/>
                    <a:pt x="61" y="464"/>
                  </a:cubicBezTo>
                  <a:cubicBezTo>
                    <a:pt x="41" y="465"/>
                    <a:pt x="41" y="465"/>
                    <a:pt x="41" y="465"/>
                  </a:cubicBezTo>
                  <a:cubicBezTo>
                    <a:pt x="40" y="454"/>
                    <a:pt x="40" y="454"/>
                    <a:pt x="40" y="454"/>
                  </a:cubicBezTo>
                  <a:cubicBezTo>
                    <a:pt x="92" y="451"/>
                    <a:pt x="92" y="451"/>
                    <a:pt x="92" y="451"/>
                  </a:cubicBezTo>
                  <a:cubicBezTo>
                    <a:pt x="92" y="462"/>
                    <a:pt x="92" y="462"/>
                    <a:pt x="92" y="462"/>
                  </a:cubicBezTo>
                  <a:cubicBezTo>
                    <a:pt x="70" y="463"/>
                    <a:pt x="70" y="463"/>
                    <a:pt x="70" y="463"/>
                  </a:cubicBezTo>
                  <a:cubicBezTo>
                    <a:pt x="71" y="486"/>
                    <a:pt x="71" y="486"/>
                    <a:pt x="71" y="486"/>
                  </a:cubicBezTo>
                  <a:cubicBezTo>
                    <a:pt x="94" y="485"/>
                    <a:pt x="94" y="485"/>
                    <a:pt x="94" y="485"/>
                  </a:cubicBezTo>
                  <a:cubicBezTo>
                    <a:pt x="94" y="496"/>
                    <a:pt x="94" y="496"/>
                    <a:pt x="94" y="496"/>
                  </a:cubicBezTo>
                  <a:cubicBezTo>
                    <a:pt x="43" y="499"/>
                    <a:pt x="43" y="499"/>
                    <a:pt x="43" y="499"/>
                  </a:cubicBezTo>
                  <a:lnTo>
                    <a:pt x="42" y="488"/>
                  </a:lnTo>
                  <a:close/>
                  <a:moveTo>
                    <a:pt x="98" y="546"/>
                  </a:moveTo>
                  <a:cubicBezTo>
                    <a:pt x="94" y="552"/>
                    <a:pt x="88" y="555"/>
                    <a:pt x="80" y="557"/>
                  </a:cubicBezTo>
                  <a:cubicBezTo>
                    <a:pt x="72" y="559"/>
                    <a:pt x="65" y="558"/>
                    <a:pt x="59" y="554"/>
                  </a:cubicBezTo>
                  <a:cubicBezTo>
                    <a:pt x="54" y="550"/>
                    <a:pt x="50" y="544"/>
                    <a:pt x="48" y="536"/>
                  </a:cubicBezTo>
                  <a:cubicBezTo>
                    <a:pt x="47" y="530"/>
                    <a:pt x="48" y="524"/>
                    <a:pt x="50" y="519"/>
                  </a:cubicBezTo>
                  <a:cubicBezTo>
                    <a:pt x="52" y="516"/>
                    <a:pt x="55" y="513"/>
                    <a:pt x="58" y="511"/>
                  </a:cubicBezTo>
                  <a:cubicBezTo>
                    <a:pt x="63" y="522"/>
                    <a:pt x="63" y="522"/>
                    <a:pt x="63" y="522"/>
                  </a:cubicBezTo>
                  <a:cubicBezTo>
                    <a:pt x="61" y="523"/>
                    <a:pt x="59" y="525"/>
                    <a:pt x="58" y="527"/>
                  </a:cubicBezTo>
                  <a:cubicBezTo>
                    <a:pt x="57" y="529"/>
                    <a:pt x="56" y="532"/>
                    <a:pt x="57" y="535"/>
                  </a:cubicBezTo>
                  <a:cubicBezTo>
                    <a:pt x="58" y="539"/>
                    <a:pt x="60" y="542"/>
                    <a:pt x="63" y="544"/>
                  </a:cubicBezTo>
                  <a:cubicBezTo>
                    <a:pt x="67" y="546"/>
                    <a:pt x="71" y="547"/>
                    <a:pt x="77" y="546"/>
                  </a:cubicBezTo>
                  <a:cubicBezTo>
                    <a:pt x="84" y="544"/>
                    <a:pt x="88" y="542"/>
                    <a:pt x="90" y="539"/>
                  </a:cubicBezTo>
                  <a:cubicBezTo>
                    <a:pt x="92" y="536"/>
                    <a:pt x="93" y="532"/>
                    <a:pt x="92" y="528"/>
                  </a:cubicBezTo>
                  <a:cubicBezTo>
                    <a:pt x="91" y="525"/>
                    <a:pt x="90" y="523"/>
                    <a:pt x="88" y="521"/>
                  </a:cubicBezTo>
                  <a:cubicBezTo>
                    <a:pt x="86" y="519"/>
                    <a:pt x="83" y="518"/>
                    <a:pt x="79" y="518"/>
                  </a:cubicBezTo>
                  <a:cubicBezTo>
                    <a:pt x="80" y="506"/>
                    <a:pt x="80" y="506"/>
                    <a:pt x="80" y="506"/>
                  </a:cubicBezTo>
                  <a:cubicBezTo>
                    <a:pt x="85" y="507"/>
                    <a:pt x="90" y="509"/>
                    <a:pt x="94" y="512"/>
                  </a:cubicBezTo>
                  <a:cubicBezTo>
                    <a:pt x="97" y="515"/>
                    <a:pt x="100" y="520"/>
                    <a:pt x="101" y="526"/>
                  </a:cubicBezTo>
                  <a:cubicBezTo>
                    <a:pt x="102" y="534"/>
                    <a:pt x="101" y="540"/>
                    <a:pt x="98" y="546"/>
                  </a:cubicBezTo>
                  <a:close/>
                  <a:moveTo>
                    <a:pt x="114" y="330"/>
                  </a:moveTo>
                  <a:cubicBezTo>
                    <a:pt x="101" y="331"/>
                    <a:pt x="101" y="331"/>
                    <a:pt x="101" y="331"/>
                  </a:cubicBezTo>
                  <a:cubicBezTo>
                    <a:pt x="94" y="353"/>
                    <a:pt x="94" y="353"/>
                    <a:pt x="94" y="353"/>
                  </a:cubicBezTo>
                  <a:cubicBezTo>
                    <a:pt x="104" y="361"/>
                    <a:pt x="104" y="361"/>
                    <a:pt x="104" y="361"/>
                  </a:cubicBezTo>
                  <a:cubicBezTo>
                    <a:pt x="100" y="373"/>
                    <a:pt x="100" y="373"/>
                    <a:pt x="100" y="373"/>
                  </a:cubicBezTo>
                  <a:cubicBezTo>
                    <a:pt x="58" y="336"/>
                    <a:pt x="58" y="336"/>
                    <a:pt x="58" y="336"/>
                  </a:cubicBezTo>
                  <a:cubicBezTo>
                    <a:pt x="62" y="325"/>
                    <a:pt x="62" y="325"/>
                    <a:pt x="62" y="325"/>
                  </a:cubicBezTo>
                  <a:cubicBezTo>
                    <a:pt x="118" y="318"/>
                    <a:pt x="118" y="318"/>
                    <a:pt x="118" y="318"/>
                  </a:cubicBezTo>
                  <a:lnTo>
                    <a:pt x="114" y="330"/>
                  </a:lnTo>
                  <a:close/>
                  <a:moveTo>
                    <a:pt x="252" y="762"/>
                  </a:moveTo>
                  <a:cubicBezTo>
                    <a:pt x="251" y="763"/>
                    <a:pt x="251" y="764"/>
                    <a:pt x="250" y="764"/>
                  </a:cubicBezTo>
                  <a:cubicBezTo>
                    <a:pt x="248" y="766"/>
                    <a:pt x="238" y="764"/>
                    <a:pt x="237" y="764"/>
                  </a:cubicBezTo>
                  <a:cubicBezTo>
                    <a:pt x="233" y="764"/>
                    <a:pt x="231" y="764"/>
                    <a:pt x="230" y="766"/>
                  </a:cubicBezTo>
                  <a:cubicBezTo>
                    <a:pt x="231" y="767"/>
                    <a:pt x="230" y="770"/>
                    <a:pt x="228" y="770"/>
                  </a:cubicBezTo>
                  <a:cubicBezTo>
                    <a:pt x="226" y="770"/>
                    <a:pt x="222" y="768"/>
                    <a:pt x="218" y="768"/>
                  </a:cubicBezTo>
                  <a:cubicBezTo>
                    <a:pt x="217" y="768"/>
                    <a:pt x="216" y="768"/>
                    <a:pt x="215" y="768"/>
                  </a:cubicBezTo>
                  <a:cubicBezTo>
                    <a:pt x="205" y="781"/>
                    <a:pt x="196" y="792"/>
                    <a:pt x="185" y="805"/>
                  </a:cubicBezTo>
                  <a:cubicBezTo>
                    <a:pt x="184" y="804"/>
                    <a:pt x="183" y="805"/>
                    <a:pt x="182" y="805"/>
                  </a:cubicBezTo>
                  <a:cubicBezTo>
                    <a:pt x="191" y="793"/>
                    <a:pt x="199" y="779"/>
                    <a:pt x="208" y="766"/>
                  </a:cubicBezTo>
                  <a:cubicBezTo>
                    <a:pt x="208" y="765"/>
                    <a:pt x="207" y="764"/>
                    <a:pt x="207" y="763"/>
                  </a:cubicBezTo>
                  <a:cubicBezTo>
                    <a:pt x="207" y="761"/>
                    <a:pt x="209" y="758"/>
                    <a:pt x="211" y="758"/>
                  </a:cubicBezTo>
                  <a:cubicBezTo>
                    <a:pt x="211" y="758"/>
                    <a:pt x="212" y="758"/>
                    <a:pt x="213" y="758"/>
                  </a:cubicBezTo>
                  <a:cubicBezTo>
                    <a:pt x="218" y="750"/>
                    <a:pt x="218" y="750"/>
                    <a:pt x="220" y="748"/>
                  </a:cubicBezTo>
                  <a:cubicBezTo>
                    <a:pt x="219" y="746"/>
                    <a:pt x="210" y="743"/>
                    <a:pt x="212" y="741"/>
                  </a:cubicBezTo>
                  <a:cubicBezTo>
                    <a:pt x="213" y="741"/>
                    <a:pt x="216" y="741"/>
                    <a:pt x="217" y="741"/>
                  </a:cubicBezTo>
                  <a:cubicBezTo>
                    <a:pt x="219" y="742"/>
                    <a:pt x="221" y="742"/>
                    <a:pt x="223" y="743"/>
                  </a:cubicBezTo>
                  <a:cubicBezTo>
                    <a:pt x="226" y="739"/>
                    <a:pt x="228" y="736"/>
                    <a:pt x="230" y="731"/>
                  </a:cubicBezTo>
                  <a:cubicBezTo>
                    <a:pt x="230" y="730"/>
                    <a:pt x="233" y="726"/>
                    <a:pt x="232" y="726"/>
                  </a:cubicBezTo>
                  <a:cubicBezTo>
                    <a:pt x="232" y="725"/>
                    <a:pt x="232" y="724"/>
                    <a:pt x="232" y="723"/>
                  </a:cubicBezTo>
                  <a:cubicBezTo>
                    <a:pt x="236" y="725"/>
                    <a:pt x="238" y="727"/>
                    <a:pt x="238" y="731"/>
                  </a:cubicBezTo>
                  <a:cubicBezTo>
                    <a:pt x="239" y="731"/>
                    <a:pt x="239" y="734"/>
                    <a:pt x="238" y="735"/>
                  </a:cubicBezTo>
                  <a:cubicBezTo>
                    <a:pt x="236" y="738"/>
                    <a:pt x="233" y="742"/>
                    <a:pt x="231" y="745"/>
                  </a:cubicBezTo>
                  <a:cubicBezTo>
                    <a:pt x="232" y="746"/>
                    <a:pt x="232" y="746"/>
                    <a:pt x="233" y="747"/>
                  </a:cubicBezTo>
                  <a:cubicBezTo>
                    <a:pt x="236" y="748"/>
                    <a:pt x="239" y="748"/>
                    <a:pt x="242" y="750"/>
                  </a:cubicBezTo>
                  <a:cubicBezTo>
                    <a:pt x="242" y="750"/>
                    <a:pt x="243" y="750"/>
                    <a:pt x="244" y="749"/>
                  </a:cubicBezTo>
                  <a:cubicBezTo>
                    <a:pt x="251" y="753"/>
                    <a:pt x="253" y="761"/>
                    <a:pt x="252" y="762"/>
                  </a:cubicBezTo>
                  <a:close/>
                  <a:moveTo>
                    <a:pt x="188" y="735"/>
                  </a:moveTo>
                  <a:cubicBezTo>
                    <a:pt x="191" y="738"/>
                    <a:pt x="194" y="740"/>
                    <a:pt x="195" y="742"/>
                  </a:cubicBezTo>
                  <a:cubicBezTo>
                    <a:pt x="196" y="743"/>
                    <a:pt x="200" y="748"/>
                    <a:pt x="202" y="755"/>
                  </a:cubicBezTo>
                  <a:cubicBezTo>
                    <a:pt x="203" y="757"/>
                    <a:pt x="204" y="758"/>
                    <a:pt x="203" y="761"/>
                  </a:cubicBezTo>
                  <a:cubicBezTo>
                    <a:pt x="199" y="758"/>
                    <a:pt x="199" y="757"/>
                    <a:pt x="197" y="752"/>
                  </a:cubicBezTo>
                  <a:cubicBezTo>
                    <a:pt x="197" y="750"/>
                    <a:pt x="196" y="748"/>
                    <a:pt x="193" y="744"/>
                  </a:cubicBezTo>
                  <a:cubicBezTo>
                    <a:pt x="192" y="742"/>
                    <a:pt x="188" y="738"/>
                    <a:pt x="188" y="735"/>
                  </a:cubicBezTo>
                  <a:close/>
                  <a:moveTo>
                    <a:pt x="261" y="821"/>
                  </a:moveTo>
                  <a:cubicBezTo>
                    <a:pt x="261" y="819"/>
                    <a:pt x="259" y="818"/>
                    <a:pt x="260" y="815"/>
                  </a:cubicBezTo>
                  <a:cubicBezTo>
                    <a:pt x="265" y="807"/>
                    <a:pt x="273" y="790"/>
                    <a:pt x="281" y="779"/>
                  </a:cubicBezTo>
                  <a:cubicBezTo>
                    <a:pt x="281" y="778"/>
                    <a:pt x="282" y="776"/>
                    <a:pt x="283" y="777"/>
                  </a:cubicBezTo>
                  <a:cubicBezTo>
                    <a:pt x="283" y="778"/>
                    <a:pt x="284" y="778"/>
                    <a:pt x="282" y="782"/>
                  </a:cubicBezTo>
                  <a:cubicBezTo>
                    <a:pt x="282" y="783"/>
                    <a:pt x="262" y="820"/>
                    <a:pt x="264" y="821"/>
                  </a:cubicBezTo>
                  <a:cubicBezTo>
                    <a:pt x="262" y="821"/>
                    <a:pt x="263" y="821"/>
                    <a:pt x="261" y="821"/>
                  </a:cubicBezTo>
                  <a:close/>
                  <a:moveTo>
                    <a:pt x="288" y="830"/>
                  </a:moveTo>
                  <a:cubicBezTo>
                    <a:pt x="288" y="830"/>
                    <a:pt x="287" y="830"/>
                    <a:pt x="287" y="830"/>
                  </a:cubicBezTo>
                  <a:cubicBezTo>
                    <a:pt x="285" y="830"/>
                    <a:pt x="283" y="829"/>
                    <a:pt x="281" y="828"/>
                  </a:cubicBezTo>
                  <a:cubicBezTo>
                    <a:pt x="280" y="826"/>
                    <a:pt x="275" y="818"/>
                    <a:pt x="275" y="816"/>
                  </a:cubicBezTo>
                  <a:cubicBezTo>
                    <a:pt x="275" y="816"/>
                    <a:pt x="275" y="816"/>
                    <a:pt x="276" y="816"/>
                  </a:cubicBezTo>
                  <a:cubicBezTo>
                    <a:pt x="277" y="822"/>
                    <a:pt x="286" y="820"/>
                    <a:pt x="293" y="818"/>
                  </a:cubicBezTo>
                  <a:cubicBezTo>
                    <a:pt x="299" y="816"/>
                    <a:pt x="304" y="813"/>
                    <a:pt x="305" y="812"/>
                  </a:cubicBezTo>
                  <a:cubicBezTo>
                    <a:pt x="304" y="811"/>
                    <a:pt x="305" y="811"/>
                    <a:pt x="303" y="809"/>
                  </a:cubicBezTo>
                  <a:cubicBezTo>
                    <a:pt x="303" y="810"/>
                    <a:pt x="300" y="811"/>
                    <a:pt x="296" y="812"/>
                  </a:cubicBezTo>
                  <a:cubicBezTo>
                    <a:pt x="288" y="814"/>
                    <a:pt x="274" y="816"/>
                    <a:pt x="273" y="815"/>
                  </a:cubicBezTo>
                  <a:cubicBezTo>
                    <a:pt x="269" y="814"/>
                    <a:pt x="270" y="813"/>
                    <a:pt x="272" y="809"/>
                  </a:cubicBezTo>
                  <a:cubicBezTo>
                    <a:pt x="279" y="807"/>
                    <a:pt x="290" y="805"/>
                    <a:pt x="296" y="802"/>
                  </a:cubicBezTo>
                  <a:cubicBezTo>
                    <a:pt x="297" y="802"/>
                    <a:pt x="298" y="801"/>
                    <a:pt x="297" y="799"/>
                  </a:cubicBezTo>
                  <a:cubicBezTo>
                    <a:pt x="294" y="801"/>
                    <a:pt x="286" y="801"/>
                    <a:pt x="283" y="801"/>
                  </a:cubicBezTo>
                  <a:cubicBezTo>
                    <a:pt x="280" y="798"/>
                    <a:pt x="282" y="795"/>
                    <a:pt x="284" y="792"/>
                  </a:cubicBezTo>
                  <a:cubicBezTo>
                    <a:pt x="284" y="792"/>
                    <a:pt x="284" y="792"/>
                    <a:pt x="284" y="792"/>
                  </a:cubicBezTo>
                  <a:cubicBezTo>
                    <a:pt x="286" y="794"/>
                    <a:pt x="293" y="793"/>
                    <a:pt x="295" y="791"/>
                  </a:cubicBezTo>
                  <a:cubicBezTo>
                    <a:pt x="294" y="789"/>
                    <a:pt x="291" y="784"/>
                    <a:pt x="293" y="785"/>
                  </a:cubicBezTo>
                  <a:cubicBezTo>
                    <a:pt x="295" y="786"/>
                    <a:pt x="295" y="787"/>
                    <a:pt x="297" y="788"/>
                  </a:cubicBezTo>
                  <a:cubicBezTo>
                    <a:pt x="298" y="788"/>
                    <a:pt x="298" y="787"/>
                    <a:pt x="298" y="787"/>
                  </a:cubicBezTo>
                  <a:cubicBezTo>
                    <a:pt x="296" y="786"/>
                    <a:pt x="295" y="785"/>
                    <a:pt x="294" y="785"/>
                  </a:cubicBezTo>
                  <a:cubicBezTo>
                    <a:pt x="295" y="782"/>
                    <a:pt x="297" y="782"/>
                    <a:pt x="299" y="783"/>
                  </a:cubicBezTo>
                  <a:cubicBezTo>
                    <a:pt x="301" y="784"/>
                    <a:pt x="307" y="790"/>
                    <a:pt x="308" y="790"/>
                  </a:cubicBezTo>
                  <a:cubicBezTo>
                    <a:pt x="308" y="790"/>
                    <a:pt x="308" y="790"/>
                    <a:pt x="308" y="790"/>
                  </a:cubicBezTo>
                  <a:cubicBezTo>
                    <a:pt x="309" y="791"/>
                    <a:pt x="309" y="792"/>
                    <a:pt x="310" y="793"/>
                  </a:cubicBezTo>
                  <a:cubicBezTo>
                    <a:pt x="309" y="797"/>
                    <a:pt x="307" y="798"/>
                    <a:pt x="305" y="798"/>
                  </a:cubicBezTo>
                  <a:cubicBezTo>
                    <a:pt x="305" y="802"/>
                    <a:pt x="305" y="806"/>
                    <a:pt x="308" y="811"/>
                  </a:cubicBezTo>
                  <a:cubicBezTo>
                    <a:pt x="310" y="810"/>
                    <a:pt x="312" y="809"/>
                    <a:pt x="313" y="808"/>
                  </a:cubicBezTo>
                  <a:cubicBezTo>
                    <a:pt x="315" y="810"/>
                    <a:pt x="316" y="811"/>
                    <a:pt x="316" y="814"/>
                  </a:cubicBezTo>
                  <a:cubicBezTo>
                    <a:pt x="314" y="818"/>
                    <a:pt x="309" y="817"/>
                    <a:pt x="309" y="819"/>
                  </a:cubicBezTo>
                  <a:cubicBezTo>
                    <a:pt x="307" y="824"/>
                    <a:pt x="308" y="831"/>
                    <a:pt x="307" y="835"/>
                  </a:cubicBezTo>
                  <a:cubicBezTo>
                    <a:pt x="306" y="835"/>
                    <a:pt x="305" y="835"/>
                    <a:pt x="305" y="835"/>
                  </a:cubicBezTo>
                  <a:cubicBezTo>
                    <a:pt x="304" y="831"/>
                    <a:pt x="304" y="824"/>
                    <a:pt x="305" y="821"/>
                  </a:cubicBezTo>
                  <a:cubicBezTo>
                    <a:pt x="302" y="821"/>
                    <a:pt x="299" y="823"/>
                    <a:pt x="294" y="824"/>
                  </a:cubicBezTo>
                  <a:cubicBezTo>
                    <a:pt x="294" y="825"/>
                    <a:pt x="294" y="824"/>
                    <a:pt x="294" y="825"/>
                  </a:cubicBezTo>
                  <a:cubicBezTo>
                    <a:pt x="296" y="826"/>
                    <a:pt x="297" y="827"/>
                    <a:pt x="297" y="828"/>
                  </a:cubicBezTo>
                  <a:cubicBezTo>
                    <a:pt x="297" y="829"/>
                    <a:pt x="296" y="831"/>
                    <a:pt x="295" y="831"/>
                  </a:cubicBezTo>
                  <a:cubicBezTo>
                    <a:pt x="294" y="831"/>
                    <a:pt x="293" y="830"/>
                    <a:pt x="290" y="829"/>
                  </a:cubicBezTo>
                  <a:cubicBezTo>
                    <a:pt x="289" y="829"/>
                    <a:pt x="289" y="829"/>
                    <a:pt x="288" y="830"/>
                  </a:cubicBezTo>
                  <a:close/>
                  <a:moveTo>
                    <a:pt x="316" y="787"/>
                  </a:moveTo>
                  <a:cubicBezTo>
                    <a:pt x="316" y="785"/>
                    <a:pt x="319" y="786"/>
                    <a:pt x="320" y="787"/>
                  </a:cubicBezTo>
                  <a:cubicBezTo>
                    <a:pt x="322" y="788"/>
                    <a:pt x="324" y="789"/>
                    <a:pt x="326" y="794"/>
                  </a:cubicBezTo>
                  <a:cubicBezTo>
                    <a:pt x="325" y="796"/>
                    <a:pt x="325" y="797"/>
                    <a:pt x="324" y="798"/>
                  </a:cubicBezTo>
                  <a:cubicBezTo>
                    <a:pt x="323" y="799"/>
                    <a:pt x="318" y="798"/>
                    <a:pt x="318" y="795"/>
                  </a:cubicBezTo>
                  <a:cubicBezTo>
                    <a:pt x="317" y="793"/>
                    <a:pt x="316" y="788"/>
                    <a:pt x="316" y="787"/>
                  </a:cubicBezTo>
                  <a:close/>
                  <a:moveTo>
                    <a:pt x="340" y="802"/>
                  </a:moveTo>
                  <a:cubicBezTo>
                    <a:pt x="333" y="803"/>
                    <a:pt x="318" y="845"/>
                    <a:pt x="312" y="854"/>
                  </a:cubicBezTo>
                  <a:cubicBezTo>
                    <a:pt x="307" y="861"/>
                    <a:pt x="305" y="861"/>
                    <a:pt x="302" y="858"/>
                  </a:cubicBezTo>
                  <a:cubicBezTo>
                    <a:pt x="298" y="854"/>
                    <a:pt x="293" y="836"/>
                    <a:pt x="294" y="832"/>
                  </a:cubicBezTo>
                  <a:cubicBezTo>
                    <a:pt x="295" y="833"/>
                    <a:pt x="296" y="836"/>
                    <a:pt x="297" y="837"/>
                  </a:cubicBezTo>
                  <a:cubicBezTo>
                    <a:pt x="297" y="836"/>
                    <a:pt x="297" y="836"/>
                    <a:pt x="297" y="835"/>
                  </a:cubicBezTo>
                  <a:cubicBezTo>
                    <a:pt x="298" y="838"/>
                    <a:pt x="302" y="846"/>
                    <a:pt x="303" y="847"/>
                  </a:cubicBezTo>
                  <a:cubicBezTo>
                    <a:pt x="306" y="849"/>
                    <a:pt x="307" y="845"/>
                    <a:pt x="309" y="843"/>
                  </a:cubicBezTo>
                  <a:cubicBezTo>
                    <a:pt x="313" y="834"/>
                    <a:pt x="324" y="807"/>
                    <a:pt x="329" y="799"/>
                  </a:cubicBezTo>
                  <a:cubicBezTo>
                    <a:pt x="331" y="794"/>
                    <a:pt x="334" y="789"/>
                    <a:pt x="330" y="786"/>
                  </a:cubicBezTo>
                  <a:cubicBezTo>
                    <a:pt x="319" y="780"/>
                    <a:pt x="305" y="785"/>
                    <a:pt x="295" y="779"/>
                  </a:cubicBezTo>
                  <a:cubicBezTo>
                    <a:pt x="295" y="778"/>
                    <a:pt x="295" y="778"/>
                    <a:pt x="296" y="778"/>
                  </a:cubicBezTo>
                  <a:cubicBezTo>
                    <a:pt x="301" y="776"/>
                    <a:pt x="327" y="782"/>
                    <a:pt x="327" y="782"/>
                  </a:cubicBezTo>
                  <a:cubicBezTo>
                    <a:pt x="335" y="784"/>
                    <a:pt x="345" y="793"/>
                    <a:pt x="340" y="802"/>
                  </a:cubicBezTo>
                  <a:close/>
                  <a:moveTo>
                    <a:pt x="364" y="858"/>
                  </a:moveTo>
                  <a:cubicBezTo>
                    <a:pt x="364" y="858"/>
                    <a:pt x="362" y="859"/>
                    <a:pt x="362" y="860"/>
                  </a:cubicBezTo>
                  <a:cubicBezTo>
                    <a:pt x="362" y="860"/>
                    <a:pt x="361" y="861"/>
                    <a:pt x="360" y="861"/>
                  </a:cubicBezTo>
                  <a:cubicBezTo>
                    <a:pt x="360" y="861"/>
                    <a:pt x="357" y="862"/>
                    <a:pt x="355" y="861"/>
                  </a:cubicBezTo>
                  <a:cubicBezTo>
                    <a:pt x="355" y="861"/>
                    <a:pt x="354" y="860"/>
                    <a:pt x="353" y="860"/>
                  </a:cubicBezTo>
                  <a:cubicBezTo>
                    <a:pt x="353" y="860"/>
                    <a:pt x="351" y="859"/>
                    <a:pt x="350" y="859"/>
                  </a:cubicBezTo>
                  <a:cubicBezTo>
                    <a:pt x="350" y="859"/>
                    <a:pt x="349" y="859"/>
                    <a:pt x="351" y="858"/>
                  </a:cubicBezTo>
                  <a:cubicBezTo>
                    <a:pt x="351" y="858"/>
                    <a:pt x="351" y="858"/>
                    <a:pt x="353" y="858"/>
                  </a:cubicBezTo>
                  <a:cubicBezTo>
                    <a:pt x="353" y="858"/>
                    <a:pt x="353" y="858"/>
                    <a:pt x="354" y="857"/>
                  </a:cubicBezTo>
                  <a:cubicBezTo>
                    <a:pt x="354" y="857"/>
                    <a:pt x="354" y="857"/>
                    <a:pt x="354" y="857"/>
                  </a:cubicBezTo>
                  <a:cubicBezTo>
                    <a:pt x="354" y="857"/>
                    <a:pt x="355" y="858"/>
                    <a:pt x="356" y="856"/>
                  </a:cubicBezTo>
                  <a:cubicBezTo>
                    <a:pt x="356" y="856"/>
                    <a:pt x="356" y="855"/>
                    <a:pt x="357" y="855"/>
                  </a:cubicBezTo>
                  <a:cubicBezTo>
                    <a:pt x="357" y="855"/>
                    <a:pt x="361" y="853"/>
                    <a:pt x="370" y="848"/>
                  </a:cubicBezTo>
                  <a:cubicBezTo>
                    <a:pt x="370" y="848"/>
                    <a:pt x="378" y="843"/>
                    <a:pt x="384" y="837"/>
                  </a:cubicBezTo>
                  <a:cubicBezTo>
                    <a:pt x="384" y="837"/>
                    <a:pt x="388" y="834"/>
                    <a:pt x="392" y="831"/>
                  </a:cubicBezTo>
                  <a:cubicBezTo>
                    <a:pt x="392" y="831"/>
                    <a:pt x="405" y="820"/>
                    <a:pt x="408" y="817"/>
                  </a:cubicBezTo>
                  <a:cubicBezTo>
                    <a:pt x="408" y="817"/>
                    <a:pt x="398" y="813"/>
                    <a:pt x="400" y="808"/>
                  </a:cubicBezTo>
                  <a:cubicBezTo>
                    <a:pt x="400" y="808"/>
                    <a:pt x="400" y="806"/>
                    <a:pt x="401" y="808"/>
                  </a:cubicBezTo>
                  <a:cubicBezTo>
                    <a:pt x="401" y="808"/>
                    <a:pt x="405" y="812"/>
                    <a:pt x="412" y="810"/>
                  </a:cubicBezTo>
                  <a:cubicBezTo>
                    <a:pt x="412" y="810"/>
                    <a:pt x="416" y="810"/>
                    <a:pt x="420" y="807"/>
                  </a:cubicBezTo>
                  <a:cubicBezTo>
                    <a:pt x="420" y="807"/>
                    <a:pt x="424" y="807"/>
                    <a:pt x="426" y="815"/>
                  </a:cubicBezTo>
                  <a:cubicBezTo>
                    <a:pt x="426" y="815"/>
                    <a:pt x="427" y="819"/>
                    <a:pt x="424" y="818"/>
                  </a:cubicBezTo>
                  <a:cubicBezTo>
                    <a:pt x="424" y="818"/>
                    <a:pt x="421" y="818"/>
                    <a:pt x="419" y="819"/>
                  </a:cubicBezTo>
                  <a:cubicBezTo>
                    <a:pt x="418" y="819"/>
                    <a:pt x="417" y="819"/>
                    <a:pt x="416" y="820"/>
                  </a:cubicBezTo>
                  <a:cubicBezTo>
                    <a:pt x="416" y="820"/>
                    <a:pt x="409" y="826"/>
                    <a:pt x="396" y="835"/>
                  </a:cubicBezTo>
                  <a:cubicBezTo>
                    <a:pt x="396" y="835"/>
                    <a:pt x="390" y="839"/>
                    <a:pt x="380" y="848"/>
                  </a:cubicBezTo>
                  <a:cubicBezTo>
                    <a:pt x="380" y="848"/>
                    <a:pt x="373" y="855"/>
                    <a:pt x="364" y="858"/>
                  </a:cubicBezTo>
                  <a:close/>
                  <a:moveTo>
                    <a:pt x="429" y="859"/>
                  </a:moveTo>
                  <a:cubicBezTo>
                    <a:pt x="429" y="859"/>
                    <a:pt x="429" y="860"/>
                    <a:pt x="429" y="861"/>
                  </a:cubicBezTo>
                  <a:cubicBezTo>
                    <a:pt x="429" y="861"/>
                    <a:pt x="429" y="863"/>
                    <a:pt x="427" y="862"/>
                  </a:cubicBezTo>
                  <a:cubicBezTo>
                    <a:pt x="427" y="862"/>
                    <a:pt x="420" y="864"/>
                    <a:pt x="418" y="866"/>
                  </a:cubicBezTo>
                  <a:cubicBezTo>
                    <a:pt x="418" y="866"/>
                    <a:pt x="415" y="870"/>
                    <a:pt x="415" y="872"/>
                  </a:cubicBezTo>
                  <a:cubicBezTo>
                    <a:pt x="415" y="872"/>
                    <a:pt x="415" y="875"/>
                    <a:pt x="412" y="875"/>
                  </a:cubicBezTo>
                  <a:cubicBezTo>
                    <a:pt x="412" y="875"/>
                    <a:pt x="411" y="876"/>
                    <a:pt x="409" y="875"/>
                  </a:cubicBezTo>
                  <a:cubicBezTo>
                    <a:pt x="409" y="875"/>
                    <a:pt x="406" y="873"/>
                    <a:pt x="403" y="876"/>
                  </a:cubicBezTo>
                  <a:cubicBezTo>
                    <a:pt x="403" y="876"/>
                    <a:pt x="403" y="877"/>
                    <a:pt x="402" y="875"/>
                  </a:cubicBezTo>
                  <a:cubicBezTo>
                    <a:pt x="402" y="875"/>
                    <a:pt x="402" y="874"/>
                    <a:pt x="400" y="874"/>
                  </a:cubicBezTo>
                  <a:cubicBezTo>
                    <a:pt x="400" y="874"/>
                    <a:pt x="400" y="873"/>
                    <a:pt x="400" y="872"/>
                  </a:cubicBezTo>
                  <a:cubicBezTo>
                    <a:pt x="400" y="872"/>
                    <a:pt x="400" y="870"/>
                    <a:pt x="398" y="869"/>
                  </a:cubicBezTo>
                  <a:cubicBezTo>
                    <a:pt x="398" y="869"/>
                    <a:pt x="397" y="869"/>
                    <a:pt x="396" y="867"/>
                  </a:cubicBezTo>
                  <a:cubicBezTo>
                    <a:pt x="396" y="867"/>
                    <a:pt x="395" y="861"/>
                    <a:pt x="394" y="858"/>
                  </a:cubicBezTo>
                  <a:cubicBezTo>
                    <a:pt x="394" y="858"/>
                    <a:pt x="393" y="855"/>
                    <a:pt x="390" y="854"/>
                  </a:cubicBezTo>
                  <a:cubicBezTo>
                    <a:pt x="390" y="854"/>
                    <a:pt x="386" y="848"/>
                    <a:pt x="388" y="848"/>
                  </a:cubicBezTo>
                  <a:cubicBezTo>
                    <a:pt x="388" y="848"/>
                    <a:pt x="393" y="848"/>
                    <a:pt x="395" y="854"/>
                  </a:cubicBezTo>
                  <a:cubicBezTo>
                    <a:pt x="395" y="854"/>
                    <a:pt x="395" y="856"/>
                    <a:pt x="396" y="858"/>
                  </a:cubicBezTo>
                  <a:cubicBezTo>
                    <a:pt x="396" y="858"/>
                    <a:pt x="396" y="860"/>
                    <a:pt x="399" y="866"/>
                  </a:cubicBezTo>
                  <a:cubicBezTo>
                    <a:pt x="399" y="866"/>
                    <a:pt x="399" y="867"/>
                    <a:pt x="400" y="865"/>
                  </a:cubicBezTo>
                  <a:cubicBezTo>
                    <a:pt x="401" y="863"/>
                    <a:pt x="401" y="863"/>
                    <a:pt x="401" y="863"/>
                  </a:cubicBezTo>
                  <a:cubicBezTo>
                    <a:pt x="401" y="863"/>
                    <a:pt x="402" y="861"/>
                    <a:pt x="403" y="862"/>
                  </a:cubicBezTo>
                  <a:cubicBezTo>
                    <a:pt x="403" y="862"/>
                    <a:pt x="404" y="863"/>
                    <a:pt x="404" y="862"/>
                  </a:cubicBezTo>
                  <a:cubicBezTo>
                    <a:pt x="404" y="862"/>
                    <a:pt x="407" y="861"/>
                    <a:pt x="409" y="858"/>
                  </a:cubicBezTo>
                  <a:cubicBezTo>
                    <a:pt x="409" y="858"/>
                    <a:pt x="412" y="856"/>
                    <a:pt x="411" y="855"/>
                  </a:cubicBezTo>
                  <a:cubicBezTo>
                    <a:pt x="411" y="855"/>
                    <a:pt x="408" y="852"/>
                    <a:pt x="407" y="850"/>
                  </a:cubicBezTo>
                  <a:cubicBezTo>
                    <a:pt x="407" y="850"/>
                    <a:pt x="405" y="849"/>
                    <a:pt x="406" y="848"/>
                  </a:cubicBezTo>
                  <a:cubicBezTo>
                    <a:pt x="406" y="848"/>
                    <a:pt x="407" y="848"/>
                    <a:pt x="410" y="849"/>
                  </a:cubicBezTo>
                  <a:cubicBezTo>
                    <a:pt x="410" y="849"/>
                    <a:pt x="416" y="850"/>
                    <a:pt x="418" y="848"/>
                  </a:cubicBezTo>
                  <a:cubicBezTo>
                    <a:pt x="418" y="848"/>
                    <a:pt x="419" y="846"/>
                    <a:pt x="420" y="847"/>
                  </a:cubicBezTo>
                  <a:cubicBezTo>
                    <a:pt x="420" y="847"/>
                    <a:pt x="423" y="850"/>
                    <a:pt x="424" y="850"/>
                  </a:cubicBezTo>
                  <a:cubicBezTo>
                    <a:pt x="424" y="850"/>
                    <a:pt x="430" y="852"/>
                    <a:pt x="429" y="859"/>
                  </a:cubicBezTo>
                  <a:close/>
                  <a:moveTo>
                    <a:pt x="485" y="876"/>
                  </a:moveTo>
                  <a:cubicBezTo>
                    <a:pt x="485" y="876"/>
                    <a:pt x="484" y="878"/>
                    <a:pt x="482" y="877"/>
                  </a:cubicBezTo>
                  <a:cubicBezTo>
                    <a:pt x="482" y="877"/>
                    <a:pt x="476" y="874"/>
                    <a:pt x="474" y="867"/>
                  </a:cubicBezTo>
                  <a:cubicBezTo>
                    <a:pt x="474" y="867"/>
                    <a:pt x="472" y="857"/>
                    <a:pt x="472" y="856"/>
                  </a:cubicBezTo>
                  <a:cubicBezTo>
                    <a:pt x="472" y="856"/>
                    <a:pt x="473" y="856"/>
                    <a:pt x="472" y="855"/>
                  </a:cubicBezTo>
                  <a:cubicBezTo>
                    <a:pt x="472" y="849"/>
                    <a:pt x="472" y="849"/>
                    <a:pt x="472" y="849"/>
                  </a:cubicBezTo>
                  <a:cubicBezTo>
                    <a:pt x="472" y="849"/>
                    <a:pt x="472" y="848"/>
                    <a:pt x="472" y="847"/>
                  </a:cubicBezTo>
                  <a:cubicBezTo>
                    <a:pt x="472" y="847"/>
                    <a:pt x="472" y="846"/>
                    <a:pt x="472" y="846"/>
                  </a:cubicBezTo>
                  <a:cubicBezTo>
                    <a:pt x="472" y="846"/>
                    <a:pt x="472" y="845"/>
                    <a:pt x="472" y="845"/>
                  </a:cubicBezTo>
                  <a:cubicBezTo>
                    <a:pt x="472" y="845"/>
                    <a:pt x="472" y="842"/>
                    <a:pt x="474" y="844"/>
                  </a:cubicBezTo>
                  <a:cubicBezTo>
                    <a:pt x="474" y="844"/>
                    <a:pt x="475" y="845"/>
                    <a:pt x="474" y="846"/>
                  </a:cubicBezTo>
                  <a:cubicBezTo>
                    <a:pt x="474" y="846"/>
                    <a:pt x="473" y="848"/>
                    <a:pt x="477" y="855"/>
                  </a:cubicBezTo>
                  <a:cubicBezTo>
                    <a:pt x="477" y="855"/>
                    <a:pt x="477" y="856"/>
                    <a:pt x="478" y="857"/>
                  </a:cubicBezTo>
                  <a:cubicBezTo>
                    <a:pt x="478" y="857"/>
                    <a:pt x="480" y="857"/>
                    <a:pt x="480" y="860"/>
                  </a:cubicBezTo>
                  <a:cubicBezTo>
                    <a:pt x="480" y="860"/>
                    <a:pt x="480" y="862"/>
                    <a:pt x="480" y="862"/>
                  </a:cubicBezTo>
                  <a:cubicBezTo>
                    <a:pt x="480" y="862"/>
                    <a:pt x="480" y="864"/>
                    <a:pt x="481" y="863"/>
                  </a:cubicBezTo>
                  <a:cubicBezTo>
                    <a:pt x="481" y="863"/>
                    <a:pt x="482" y="863"/>
                    <a:pt x="482" y="864"/>
                  </a:cubicBezTo>
                  <a:cubicBezTo>
                    <a:pt x="482" y="864"/>
                    <a:pt x="482" y="868"/>
                    <a:pt x="483" y="869"/>
                  </a:cubicBezTo>
                  <a:cubicBezTo>
                    <a:pt x="483" y="869"/>
                    <a:pt x="483" y="870"/>
                    <a:pt x="483" y="870"/>
                  </a:cubicBezTo>
                  <a:cubicBezTo>
                    <a:pt x="483" y="870"/>
                    <a:pt x="483" y="871"/>
                    <a:pt x="484" y="871"/>
                  </a:cubicBezTo>
                  <a:cubicBezTo>
                    <a:pt x="484" y="871"/>
                    <a:pt x="484" y="871"/>
                    <a:pt x="484" y="872"/>
                  </a:cubicBezTo>
                  <a:cubicBezTo>
                    <a:pt x="484" y="872"/>
                    <a:pt x="485" y="876"/>
                    <a:pt x="485" y="876"/>
                  </a:cubicBezTo>
                  <a:close/>
                  <a:moveTo>
                    <a:pt x="482" y="834"/>
                  </a:moveTo>
                  <a:cubicBezTo>
                    <a:pt x="482" y="834"/>
                    <a:pt x="480" y="833"/>
                    <a:pt x="480" y="833"/>
                  </a:cubicBezTo>
                  <a:cubicBezTo>
                    <a:pt x="480" y="833"/>
                    <a:pt x="479" y="833"/>
                    <a:pt x="477" y="833"/>
                  </a:cubicBezTo>
                  <a:cubicBezTo>
                    <a:pt x="477" y="833"/>
                    <a:pt x="476" y="833"/>
                    <a:pt x="476" y="832"/>
                  </a:cubicBezTo>
                  <a:cubicBezTo>
                    <a:pt x="476" y="832"/>
                    <a:pt x="479" y="827"/>
                    <a:pt x="478" y="823"/>
                  </a:cubicBezTo>
                  <a:cubicBezTo>
                    <a:pt x="478" y="823"/>
                    <a:pt x="477" y="822"/>
                    <a:pt x="478" y="821"/>
                  </a:cubicBezTo>
                  <a:cubicBezTo>
                    <a:pt x="478" y="821"/>
                    <a:pt x="479" y="820"/>
                    <a:pt x="480" y="821"/>
                  </a:cubicBezTo>
                  <a:cubicBezTo>
                    <a:pt x="480" y="821"/>
                    <a:pt x="484" y="829"/>
                    <a:pt x="485" y="832"/>
                  </a:cubicBezTo>
                  <a:cubicBezTo>
                    <a:pt x="485" y="832"/>
                    <a:pt x="485" y="835"/>
                    <a:pt x="482" y="834"/>
                  </a:cubicBezTo>
                  <a:close/>
                  <a:moveTo>
                    <a:pt x="540" y="839"/>
                  </a:moveTo>
                  <a:cubicBezTo>
                    <a:pt x="540" y="839"/>
                    <a:pt x="538" y="842"/>
                    <a:pt x="536" y="843"/>
                  </a:cubicBezTo>
                  <a:cubicBezTo>
                    <a:pt x="536" y="843"/>
                    <a:pt x="535" y="844"/>
                    <a:pt x="535" y="846"/>
                  </a:cubicBezTo>
                  <a:cubicBezTo>
                    <a:pt x="535" y="846"/>
                    <a:pt x="532" y="852"/>
                    <a:pt x="530" y="853"/>
                  </a:cubicBezTo>
                  <a:cubicBezTo>
                    <a:pt x="530" y="853"/>
                    <a:pt x="527" y="855"/>
                    <a:pt x="528" y="858"/>
                  </a:cubicBezTo>
                  <a:cubicBezTo>
                    <a:pt x="528" y="858"/>
                    <a:pt x="532" y="860"/>
                    <a:pt x="531" y="864"/>
                  </a:cubicBezTo>
                  <a:cubicBezTo>
                    <a:pt x="531" y="864"/>
                    <a:pt x="532" y="866"/>
                    <a:pt x="530" y="866"/>
                  </a:cubicBezTo>
                  <a:cubicBezTo>
                    <a:pt x="530" y="866"/>
                    <a:pt x="529" y="866"/>
                    <a:pt x="528" y="866"/>
                  </a:cubicBezTo>
                  <a:cubicBezTo>
                    <a:pt x="528" y="866"/>
                    <a:pt x="527" y="867"/>
                    <a:pt x="527" y="867"/>
                  </a:cubicBezTo>
                  <a:cubicBezTo>
                    <a:pt x="527" y="867"/>
                    <a:pt x="524" y="868"/>
                    <a:pt x="521" y="868"/>
                  </a:cubicBezTo>
                  <a:cubicBezTo>
                    <a:pt x="521" y="868"/>
                    <a:pt x="519" y="868"/>
                    <a:pt x="517" y="868"/>
                  </a:cubicBezTo>
                  <a:cubicBezTo>
                    <a:pt x="517" y="868"/>
                    <a:pt x="516" y="867"/>
                    <a:pt x="516" y="868"/>
                  </a:cubicBezTo>
                  <a:cubicBezTo>
                    <a:pt x="516" y="868"/>
                    <a:pt x="511" y="873"/>
                    <a:pt x="506" y="869"/>
                  </a:cubicBezTo>
                  <a:cubicBezTo>
                    <a:pt x="506" y="869"/>
                    <a:pt x="505" y="868"/>
                    <a:pt x="504" y="868"/>
                  </a:cubicBezTo>
                  <a:cubicBezTo>
                    <a:pt x="503" y="867"/>
                    <a:pt x="502" y="866"/>
                    <a:pt x="501" y="866"/>
                  </a:cubicBezTo>
                  <a:cubicBezTo>
                    <a:pt x="501" y="866"/>
                    <a:pt x="496" y="862"/>
                    <a:pt x="493" y="861"/>
                  </a:cubicBezTo>
                  <a:cubicBezTo>
                    <a:pt x="493" y="861"/>
                    <a:pt x="490" y="858"/>
                    <a:pt x="489" y="856"/>
                  </a:cubicBezTo>
                  <a:cubicBezTo>
                    <a:pt x="489" y="856"/>
                    <a:pt x="488" y="853"/>
                    <a:pt x="487" y="853"/>
                  </a:cubicBezTo>
                  <a:cubicBezTo>
                    <a:pt x="487" y="853"/>
                    <a:pt x="485" y="853"/>
                    <a:pt x="485" y="852"/>
                  </a:cubicBezTo>
                  <a:cubicBezTo>
                    <a:pt x="485" y="851"/>
                    <a:pt x="485" y="851"/>
                    <a:pt x="485" y="851"/>
                  </a:cubicBezTo>
                  <a:cubicBezTo>
                    <a:pt x="485" y="851"/>
                    <a:pt x="485" y="851"/>
                    <a:pt x="485" y="851"/>
                  </a:cubicBezTo>
                  <a:cubicBezTo>
                    <a:pt x="485" y="851"/>
                    <a:pt x="485" y="849"/>
                    <a:pt x="487" y="846"/>
                  </a:cubicBezTo>
                  <a:cubicBezTo>
                    <a:pt x="487" y="846"/>
                    <a:pt x="489" y="844"/>
                    <a:pt x="490" y="843"/>
                  </a:cubicBezTo>
                  <a:cubicBezTo>
                    <a:pt x="490" y="843"/>
                    <a:pt x="494" y="839"/>
                    <a:pt x="497" y="838"/>
                  </a:cubicBezTo>
                  <a:cubicBezTo>
                    <a:pt x="497" y="838"/>
                    <a:pt x="498" y="836"/>
                    <a:pt x="499" y="835"/>
                  </a:cubicBezTo>
                  <a:cubicBezTo>
                    <a:pt x="500" y="834"/>
                    <a:pt x="501" y="833"/>
                    <a:pt x="502" y="833"/>
                  </a:cubicBezTo>
                  <a:cubicBezTo>
                    <a:pt x="502" y="833"/>
                    <a:pt x="503" y="831"/>
                    <a:pt x="505" y="830"/>
                  </a:cubicBezTo>
                  <a:cubicBezTo>
                    <a:pt x="505" y="830"/>
                    <a:pt x="509" y="829"/>
                    <a:pt x="509" y="828"/>
                  </a:cubicBezTo>
                  <a:cubicBezTo>
                    <a:pt x="509" y="828"/>
                    <a:pt x="508" y="825"/>
                    <a:pt x="508" y="824"/>
                  </a:cubicBezTo>
                  <a:cubicBezTo>
                    <a:pt x="506" y="809"/>
                    <a:pt x="506" y="809"/>
                    <a:pt x="506" y="809"/>
                  </a:cubicBezTo>
                  <a:cubicBezTo>
                    <a:pt x="506" y="809"/>
                    <a:pt x="506" y="808"/>
                    <a:pt x="507" y="809"/>
                  </a:cubicBezTo>
                  <a:cubicBezTo>
                    <a:pt x="507" y="809"/>
                    <a:pt x="508" y="809"/>
                    <a:pt x="510" y="809"/>
                  </a:cubicBezTo>
                  <a:cubicBezTo>
                    <a:pt x="510" y="809"/>
                    <a:pt x="511" y="809"/>
                    <a:pt x="512" y="812"/>
                  </a:cubicBezTo>
                  <a:cubicBezTo>
                    <a:pt x="512" y="812"/>
                    <a:pt x="514" y="816"/>
                    <a:pt x="515" y="820"/>
                  </a:cubicBezTo>
                  <a:cubicBezTo>
                    <a:pt x="515" y="820"/>
                    <a:pt x="516" y="826"/>
                    <a:pt x="516" y="827"/>
                  </a:cubicBezTo>
                  <a:cubicBezTo>
                    <a:pt x="516" y="827"/>
                    <a:pt x="515" y="828"/>
                    <a:pt x="517" y="828"/>
                  </a:cubicBezTo>
                  <a:cubicBezTo>
                    <a:pt x="517" y="828"/>
                    <a:pt x="520" y="828"/>
                    <a:pt x="522" y="829"/>
                  </a:cubicBezTo>
                  <a:cubicBezTo>
                    <a:pt x="526" y="829"/>
                    <a:pt x="531" y="829"/>
                    <a:pt x="532" y="829"/>
                  </a:cubicBezTo>
                  <a:cubicBezTo>
                    <a:pt x="532" y="829"/>
                    <a:pt x="537" y="830"/>
                    <a:pt x="540" y="835"/>
                  </a:cubicBezTo>
                  <a:cubicBezTo>
                    <a:pt x="540" y="835"/>
                    <a:pt x="541" y="835"/>
                    <a:pt x="540" y="839"/>
                  </a:cubicBezTo>
                  <a:close/>
                  <a:moveTo>
                    <a:pt x="604" y="809"/>
                  </a:moveTo>
                  <a:cubicBezTo>
                    <a:pt x="604" y="809"/>
                    <a:pt x="603" y="810"/>
                    <a:pt x="603" y="811"/>
                  </a:cubicBezTo>
                  <a:cubicBezTo>
                    <a:pt x="603" y="811"/>
                    <a:pt x="602" y="815"/>
                    <a:pt x="602" y="816"/>
                  </a:cubicBezTo>
                  <a:cubicBezTo>
                    <a:pt x="602" y="816"/>
                    <a:pt x="602" y="819"/>
                    <a:pt x="601" y="821"/>
                  </a:cubicBezTo>
                  <a:cubicBezTo>
                    <a:pt x="601" y="821"/>
                    <a:pt x="597" y="826"/>
                    <a:pt x="601" y="831"/>
                  </a:cubicBezTo>
                  <a:cubicBezTo>
                    <a:pt x="601" y="831"/>
                    <a:pt x="604" y="834"/>
                    <a:pt x="601" y="837"/>
                  </a:cubicBezTo>
                  <a:cubicBezTo>
                    <a:pt x="601" y="837"/>
                    <a:pt x="599" y="837"/>
                    <a:pt x="598" y="840"/>
                  </a:cubicBezTo>
                  <a:cubicBezTo>
                    <a:pt x="598" y="840"/>
                    <a:pt x="598" y="842"/>
                    <a:pt x="598" y="842"/>
                  </a:cubicBezTo>
                  <a:cubicBezTo>
                    <a:pt x="598" y="842"/>
                    <a:pt x="598" y="844"/>
                    <a:pt x="598" y="845"/>
                  </a:cubicBezTo>
                  <a:cubicBezTo>
                    <a:pt x="598" y="845"/>
                    <a:pt x="597" y="847"/>
                    <a:pt x="595" y="848"/>
                  </a:cubicBezTo>
                  <a:cubicBezTo>
                    <a:pt x="595" y="848"/>
                    <a:pt x="592" y="850"/>
                    <a:pt x="592" y="851"/>
                  </a:cubicBezTo>
                  <a:cubicBezTo>
                    <a:pt x="592" y="851"/>
                    <a:pt x="590" y="853"/>
                    <a:pt x="590" y="853"/>
                  </a:cubicBezTo>
                  <a:cubicBezTo>
                    <a:pt x="590" y="853"/>
                    <a:pt x="589" y="853"/>
                    <a:pt x="589" y="854"/>
                  </a:cubicBezTo>
                  <a:cubicBezTo>
                    <a:pt x="589" y="854"/>
                    <a:pt x="588" y="856"/>
                    <a:pt x="585" y="857"/>
                  </a:cubicBezTo>
                  <a:cubicBezTo>
                    <a:pt x="585" y="857"/>
                    <a:pt x="585" y="851"/>
                    <a:pt x="585" y="848"/>
                  </a:cubicBezTo>
                  <a:cubicBezTo>
                    <a:pt x="585" y="848"/>
                    <a:pt x="585" y="845"/>
                    <a:pt x="586" y="843"/>
                  </a:cubicBezTo>
                  <a:cubicBezTo>
                    <a:pt x="586" y="843"/>
                    <a:pt x="585" y="840"/>
                    <a:pt x="587" y="840"/>
                  </a:cubicBezTo>
                  <a:cubicBezTo>
                    <a:pt x="587" y="840"/>
                    <a:pt x="588" y="841"/>
                    <a:pt x="588" y="840"/>
                  </a:cubicBezTo>
                  <a:cubicBezTo>
                    <a:pt x="588" y="840"/>
                    <a:pt x="589" y="836"/>
                    <a:pt x="589" y="836"/>
                  </a:cubicBezTo>
                  <a:cubicBezTo>
                    <a:pt x="589" y="836"/>
                    <a:pt x="588" y="835"/>
                    <a:pt x="587" y="835"/>
                  </a:cubicBezTo>
                  <a:cubicBezTo>
                    <a:pt x="587" y="835"/>
                    <a:pt x="586" y="834"/>
                    <a:pt x="587" y="832"/>
                  </a:cubicBezTo>
                  <a:cubicBezTo>
                    <a:pt x="587" y="832"/>
                    <a:pt x="587" y="832"/>
                    <a:pt x="585" y="831"/>
                  </a:cubicBezTo>
                  <a:cubicBezTo>
                    <a:pt x="585" y="831"/>
                    <a:pt x="583" y="830"/>
                    <a:pt x="583" y="831"/>
                  </a:cubicBezTo>
                  <a:cubicBezTo>
                    <a:pt x="583" y="831"/>
                    <a:pt x="583" y="832"/>
                    <a:pt x="581" y="831"/>
                  </a:cubicBezTo>
                  <a:cubicBezTo>
                    <a:pt x="581" y="831"/>
                    <a:pt x="572" y="829"/>
                    <a:pt x="576" y="827"/>
                  </a:cubicBezTo>
                  <a:cubicBezTo>
                    <a:pt x="576" y="827"/>
                    <a:pt x="581" y="827"/>
                    <a:pt x="584" y="823"/>
                  </a:cubicBezTo>
                  <a:cubicBezTo>
                    <a:pt x="584" y="823"/>
                    <a:pt x="586" y="822"/>
                    <a:pt x="586" y="815"/>
                  </a:cubicBezTo>
                  <a:cubicBezTo>
                    <a:pt x="586" y="815"/>
                    <a:pt x="586" y="814"/>
                    <a:pt x="585" y="813"/>
                  </a:cubicBezTo>
                  <a:cubicBezTo>
                    <a:pt x="585" y="813"/>
                    <a:pt x="585" y="813"/>
                    <a:pt x="585" y="812"/>
                  </a:cubicBezTo>
                  <a:cubicBezTo>
                    <a:pt x="585" y="812"/>
                    <a:pt x="585" y="811"/>
                    <a:pt x="584" y="810"/>
                  </a:cubicBezTo>
                  <a:cubicBezTo>
                    <a:pt x="584" y="810"/>
                    <a:pt x="584" y="809"/>
                    <a:pt x="584" y="808"/>
                  </a:cubicBezTo>
                  <a:cubicBezTo>
                    <a:pt x="584" y="808"/>
                    <a:pt x="584" y="807"/>
                    <a:pt x="583" y="807"/>
                  </a:cubicBezTo>
                  <a:cubicBezTo>
                    <a:pt x="583" y="807"/>
                    <a:pt x="583" y="806"/>
                    <a:pt x="583" y="805"/>
                  </a:cubicBezTo>
                  <a:cubicBezTo>
                    <a:pt x="583" y="805"/>
                    <a:pt x="583" y="805"/>
                    <a:pt x="583" y="804"/>
                  </a:cubicBezTo>
                  <a:cubicBezTo>
                    <a:pt x="583" y="804"/>
                    <a:pt x="582" y="803"/>
                    <a:pt x="583" y="803"/>
                  </a:cubicBezTo>
                  <a:cubicBezTo>
                    <a:pt x="583" y="803"/>
                    <a:pt x="584" y="803"/>
                    <a:pt x="583" y="801"/>
                  </a:cubicBezTo>
                  <a:cubicBezTo>
                    <a:pt x="583" y="801"/>
                    <a:pt x="582" y="800"/>
                    <a:pt x="581" y="799"/>
                  </a:cubicBezTo>
                  <a:cubicBezTo>
                    <a:pt x="580" y="798"/>
                    <a:pt x="580" y="798"/>
                    <a:pt x="580" y="798"/>
                  </a:cubicBezTo>
                  <a:cubicBezTo>
                    <a:pt x="577" y="791"/>
                    <a:pt x="577" y="791"/>
                    <a:pt x="577" y="791"/>
                  </a:cubicBezTo>
                  <a:cubicBezTo>
                    <a:pt x="577" y="791"/>
                    <a:pt x="573" y="788"/>
                    <a:pt x="577" y="789"/>
                  </a:cubicBezTo>
                  <a:cubicBezTo>
                    <a:pt x="577" y="789"/>
                    <a:pt x="581" y="788"/>
                    <a:pt x="583" y="789"/>
                  </a:cubicBezTo>
                  <a:cubicBezTo>
                    <a:pt x="583" y="789"/>
                    <a:pt x="587" y="789"/>
                    <a:pt x="588" y="789"/>
                  </a:cubicBezTo>
                  <a:cubicBezTo>
                    <a:pt x="588" y="789"/>
                    <a:pt x="589" y="789"/>
                    <a:pt x="591" y="792"/>
                  </a:cubicBezTo>
                  <a:cubicBezTo>
                    <a:pt x="591" y="792"/>
                    <a:pt x="592" y="796"/>
                    <a:pt x="593" y="796"/>
                  </a:cubicBezTo>
                  <a:cubicBezTo>
                    <a:pt x="593" y="796"/>
                    <a:pt x="597" y="797"/>
                    <a:pt x="598" y="797"/>
                  </a:cubicBezTo>
                  <a:cubicBezTo>
                    <a:pt x="598" y="797"/>
                    <a:pt x="598" y="797"/>
                    <a:pt x="599" y="797"/>
                  </a:cubicBezTo>
                  <a:cubicBezTo>
                    <a:pt x="599" y="797"/>
                    <a:pt x="601" y="796"/>
                    <a:pt x="602" y="798"/>
                  </a:cubicBezTo>
                  <a:cubicBezTo>
                    <a:pt x="602" y="798"/>
                    <a:pt x="602" y="800"/>
                    <a:pt x="603" y="799"/>
                  </a:cubicBezTo>
                  <a:cubicBezTo>
                    <a:pt x="603" y="799"/>
                    <a:pt x="605" y="799"/>
                    <a:pt x="605" y="802"/>
                  </a:cubicBezTo>
                  <a:cubicBezTo>
                    <a:pt x="605" y="802"/>
                    <a:pt x="607" y="807"/>
                    <a:pt x="604" y="809"/>
                  </a:cubicBezTo>
                  <a:close/>
                  <a:moveTo>
                    <a:pt x="631" y="834"/>
                  </a:moveTo>
                  <a:cubicBezTo>
                    <a:pt x="631" y="834"/>
                    <a:pt x="630" y="838"/>
                    <a:pt x="627" y="838"/>
                  </a:cubicBezTo>
                  <a:cubicBezTo>
                    <a:pt x="627" y="838"/>
                    <a:pt x="625" y="839"/>
                    <a:pt x="624" y="839"/>
                  </a:cubicBezTo>
                  <a:cubicBezTo>
                    <a:pt x="624" y="839"/>
                    <a:pt x="622" y="839"/>
                    <a:pt x="621" y="838"/>
                  </a:cubicBezTo>
                  <a:cubicBezTo>
                    <a:pt x="621" y="838"/>
                    <a:pt x="620" y="838"/>
                    <a:pt x="619" y="839"/>
                  </a:cubicBezTo>
                  <a:cubicBezTo>
                    <a:pt x="619" y="839"/>
                    <a:pt x="619" y="839"/>
                    <a:pt x="617" y="837"/>
                  </a:cubicBezTo>
                  <a:cubicBezTo>
                    <a:pt x="617" y="837"/>
                    <a:pt x="616" y="836"/>
                    <a:pt x="616" y="834"/>
                  </a:cubicBezTo>
                  <a:cubicBezTo>
                    <a:pt x="616" y="834"/>
                    <a:pt x="616" y="832"/>
                    <a:pt x="614" y="829"/>
                  </a:cubicBezTo>
                  <a:cubicBezTo>
                    <a:pt x="614" y="829"/>
                    <a:pt x="613" y="825"/>
                    <a:pt x="615" y="825"/>
                  </a:cubicBezTo>
                  <a:cubicBezTo>
                    <a:pt x="615" y="825"/>
                    <a:pt x="617" y="825"/>
                    <a:pt x="618" y="825"/>
                  </a:cubicBezTo>
                  <a:cubicBezTo>
                    <a:pt x="618" y="825"/>
                    <a:pt x="621" y="825"/>
                    <a:pt x="625" y="826"/>
                  </a:cubicBezTo>
                  <a:cubicBezTo>
                    <a:pt x="625" y="826"/>
                    <a:pt x="628" y="828"/>
                    <a:pt x="629" y="828"/>
                  </a:cubicBezTo>
                  <a:cubicBezTo>
                    <a:pt x="629" y="828"/>
                    <a:pt x="631" y="828"/>
                    <a:pt x="631" y="831"/>
                  </a:cubicBezTo>
                  <a:cubicBezTo>
                    <a:pt x="631" y="831"/>
                    <a:pt x="631" y="832"/>
                    <a:pt x="631" y="833"/>
                  </a:cubicBezTo>
                  <a:cubicBezTo>
                    <a:pt x="631" y="833"/>
                    <a:pt x="631" y="834"/>
                    <a:pt x="631" y="834"/>
                  </a:cubicBezTo>
                  <a:close/>
                  <a:moveTo>
                    <a:pt x="667" y="773"/>
                  </a:moveTo>
                  <a:cubicBezTo>
                    <a:pt x="667" y="773"/>
                    <a:pt x="664" y="773"/>
                    <a:pt x="663" y="772"/>
                  </a:cubicBezTo>
                  <a:cubicBezTo>
                    <a:pt x="663" y="772"/>
                    <a:pt x="662" y="771"/>
                    <a:pt x="661" y="773"/>
                  </a:cubicBezTo>
                  <a:cubicBezTo>
                    <a:pt x="661" y="773"/>
                    <a:pt x="655" y="778"/>
                    <a:pt x="656" y="783"/>
                  </a:cubicBezTo>
                  <a:cubicBezTo>
                    <a:pt x="656" y="783"/>
                    <a:pt x="655" y="784"/>
                    <a:pt x="656" y="786"/>
                  </a:cubicBezTo>
                  <a:cubicBezTo>
                    <a:pt x="656" y="786"/>
                    <a:pt x="656" y="788"/>
                    <a:pt x="656" y="789"/>
                  </a:cubicBezTo>
                  <a:cubicBezTo>
                    <a:pt x="656" y="789"/>
                    <a:pt x="656" y="792"/>
                    <a:pt x="655" y="793"/>
                  </a:cubicBezTo>
                  <a:cubicBezTo>
                    <a:pt x="655" y="793"/>
                    <a:pt x="653" y="793"/>
                    <a:pt x="652" y="794"/>
                  </a:cubicBezTo>
                  <a:cubicBezTo>
                    <a:pt x="652" y="794"/>
                    <a:pt x="652" y="794"/>
                    <a:pt x="651" y="794"/>
                  </a:cubicBezTo>
                  <a:cubicBezTo>
                    <a:pt x="651" y="794"/>
                    <a:pt x="647" y="794"/>
                    <a:pt x="647" y="791"/>
                  </a:cubicBezTo>
                  <a:cubicBezTo>
                    <a:pt x="647" y="791"/>
                    <a:pt x="648" y="788"/>
                    <a:pt x="647" y="785"/>
                  </a:cubicBezTo>
                  <a:cubicBezTo>
                    <a:pt x="647" y="785"/>
                    <a:pt x="646" y="782"/>
                    <a:pt x="648" y="781"/>
                  </a:cubicBezTo>
                  <a:cubicBezTo>
                    <a:pt x="648" y="781"/>
                    <a:pt x="651" y="780"/>
                    <a:pt x="652" y="780"/>
                  </a:cubicBezTo>
                  <a:cubicBezTo>
                    <a:pt x="652" y="780"/>
                    <a:pt x="653" y="780"/>
                    <a:pt x="653" y="779"/>
                  </a:cubicBezTo>
                  <a:cubicBezTo>
                    <a:pt x="653" y="779"/>
                    <a:pt x="658" y="773"/>
                    <a:pt x="660" y="770"/>
                  </a:cubicBezTo>
                  <a:cubicBezTo>
                    <a:pt x="660" y="770"/>
                    <a:pt x="661" y="770"/>
                    <a:pt x="659" y="768"/>
                  </a:cubicBezTo>
                  <a:cubicBezTo>
                    <a:pt x="659" y="768"/>
                    <a:pt x="654" y="762"/>
                    <a:pt x="649" y="761"/>
                  </a:cubicBezTo>
                  <a:cubicBezTo>
                    <a:pt x="649" y="761"/>
                    <a:pt x="644" y="758"/>
                    <a:pt x="642" y="759"/>
                  </a:cubicBezTo>
                  <a:cubicBezTo>
                    <a:pt x="642" y="759"/>
                    <a:pt x="633" y="758"/>
                    <a:pt x="639" y="757"/>
                  </a:cubicBezTo>
                  <a:cubicBezTo>
                    <a:pt x="639" y="757"/>
                    <a:pt x="645" y="755"/>
                    <a:pt x="653" y="761"/>
                  </a:cubicBezTo>
                  <a:cubicBezTo>
                    <a:pt x="653" y="761"/>
                    <a:pt x="659" y="764"/>
                    <a:pt x="661" y="767"/>
                  </a:cubicBezTo>
                  <a:cubicBezTo>
                    <a:pt x="661" y="767"/>
                    <a:pt x="661" y="769"/>
                    <a:pt x="662" y="767"/>
                  </a:cubicBezTo>
                  <a:cubicBezTo>
                    <a:pt x="662" y="767"/>
                    <a:pt x="665" y="765"/>
                    <a:pt x="663" y="763"/>
                  </a:cubicBezTo>
                  <a:cubicBezTo>
                    <a:pt x="663" y="763"/>
                    <a:pt x="660" y="757"/>
                    <a:pt x="649" y="750"/>
                  </a:cubicBezTo>
                  <a:cubicBezTo>
                    <a:pt x="649" y="750"/>
                    <a:pt x="645" y="748"/>
                    <a:pt x="643" y="748"/>
                  </a:cubicBezTo>
                  <a:cubicBezTo>
                    <a:pt x="643" y="748"/>
                    <a:pt x="641" y="748"/>
                    <a:pt x="643" y="747"/>
                  </a:cubicBezTo>
                  <a:cubicBezTo>
                    <a:pt x="643" y="747"/>
                    <a:pt x="649" y="745"/>
                    <a:pt x="655" y="750"/>
                  </a:cubicBezTo>
                  <a:cubicBezTo>
                    <a:pt x="655" y="750"/>
                    <a:pt x="660" y="755"/>
                    <a:pt x="664" y="758"/>
                  </a:cubicBezTo>
                  <a:cubicBezTo>
                    <a:pt x="664" y="758"/>
                    <a:pt x="665" y="760"/>
                    <a:pt x="664" y="758"/>
                  </a:cubicBezTo>
                  <a:cubicBezTo>
                    <a:pt x="664" y="758"/>
                    <a:pt x="664" y="756"/>
                    <a:pt x="665" y="756"/>
                  </a:cubicBezTo>
                  <a:cubicBezTo>
                    <a:pt x="665" y="756"/>
                    <a:pt x="665" y="755"/>
                    <a:pt x="664" y="755"/>
                  </a:cubicBezTo>
                  <a:cubicBezTo>
                    <a:pt x="664" y="755"/>
                    <a:pt x="663" y="753"/>
                    <a:pt x="664" y="753"/>
                  </a:cubicBezTo>
                  <a:cubicBezTo>
                    <a:pt x="664" y="753"/>
                    <a:pt x="664" y="752"/>
                    <a:pt x="663" y="752"/>
                  </a:cubicBezTo>
                  <a:cubicBezTo>
                    <a:pt x="663" y="752"/>
                    <a:pt x="662" y="751"/>
                    <a:pt x="661" y="751"/>
                  </a:cubicBezTo>
                  <a:cubicBezTo>
                    <a:pt x="661" y="751"/>
                    <a:pt x="656" y="751"/>
                    <a:pt x="659" y="750"/>
                  </a:cubicBezTo>
                  <a:cubicBezTo>
                    <a:pt x="659" y="750"/>
                    <a:pt x="661" y="750"/>
                    <a:pt x="662" y="750"/>
                  </a:cubicBezTo>
                  <a:cubicBezTo>
                    <a:pt x="662" y="750"/>
                    <a:pt x="663" y="750"/>
                    <a:pt x="662" y="749"/>
                  </a:cubicBezTo>
                  <a:cubicBezTo>
                    <a:pt x="662" y="749"/>
                    <a:pt x="660" y="745"/>
                    <a:pt x="660" y="744"/>
                  </a:cubicBezTo>
                  <a:cubicBezTo>
                    <a:pt x="660" y="744"/>
                    <a:pt x="659" y="742"/>
                    <a:pt x="659" y="744"/>
                  </a:cubicBezTo>
                  <a:cubicBezTo>
                    <a:pt x="659" y="744"/>
                    <a:pt x="658" y="746"/>
                    <a:pt x="655" y="745"/>
                  </a:cubicBezTo>
                  <a:cubicBezTo>
                    <a:pt x="655" y="745"/>
                    <a:pt x="650" y="744"/>
                    <a:pt x="650" y="741"/>
                  </a:cubicBezTo>
                  <a:cubicBezTo>
                    <a:pt x="650" y="741"/>
                    <a:pt x="651" y="737"/>
                    <a:pt x="648" y="737"/>
                  </a:cubicBezTo>
                  <a:cubicBezTo>
                    <a:pt x="648" y="737"/>
                    <a:pt x="645" y="736"/>
                    <a:pt x="648" y="735"/>
                  </a:cubicBezTo>
                  <a:cubicBezTo>
                    <a:pt x="648" y="735"/>
                    <a:pt x="651" y="735"/>
                    <a:pt x="655" y="736"/>
                  </a:cubicBezTo>
                  <a:cubicBezTo>
                    <a:pt x="655" y="736"/>
                    <a:pt x="655" y="737"/>
                    <a:pt x="657" y="735"/>
                  </a:cubicBezTo>
                  <a:cubicBezTo>
                    <a:pt x="657" y="735"/>
                    <a:pt x="666" y="732"/>
                    <a:pt x="667" y="737"/>
                  </a:cubicBezTo>
                  <a:cubicBezTo>
                    <a:pt x="667" y="737"/>
                    <a:pt x="667" y="742"/>
                    <a:pt x="668" y="744"/>
                  </a:cubicBezTo>
                  <a:cubicBezTo>
                    <a:pt x="668" y="744"/>
                    <a:pt x="669" y="746"/>
                    <a:pt x="668" y="747"/>
                  </a:cubicBezTo>
                  <a:cubicBezTo>
                    <a:pt x="668" y="747"/>
                    <a:pt x="668" y="748"/>
                    <a:pt x="669" y="750"/>
                  </a:cubicBezTo>
                  <a:cubicBezTo>
                    <a:pt x="669" y="750"/>
                    <a:pt x="670" y="751"/>
                    <a:pt x="669" y="751"/>
                  </a:cubicBezTo>
                  <a:cubicBezTo>
                    <a:pt x="669" y="751"/>
                    <a:pt x="669" y="753"/>
                    <a:pt x="670" y="755"/>
                  </a:cubicBezTo>
                  <a:cubicBezTo>
                    <a:pt x="670" y="755"/>
                    <a:pt x="668" y="758"/>
                    <a:pt x="670" y="756"/>
                  </a:cubicBezTo>
                  <a:cubicBezTo>
                    <a:pt x="670" y="756"/>
                    <a:pt x="675" y="749"/>
                    <a:pt x="678" y="746"/>
                  </a:cubicBezTo>
                  <a:cubicBezTo>
                    <a:pt x="678" y="746"/>
                    <a:pt x="679" y="744"/>
                    <a:pt x="677" y="744"/>
                  </a:cubicBezTo>
                  <a:cubicBezTo>
                    <a:pt x="677" y="744"/>
                    <a:pt x="673" y="743"/>
                    <a:pt x="671" y="742"/>
                  </a:cubicBezTo>
                  <a:cubicBezTo>
                    <a:pt x="671" y="742"/>
                    <a:pt x="669" y="741"/>
                    <a:pt x="671" y="741"/>
                  </a:cubicBezTo>
                  <a:cubicBezTo>
                    <a:pt x="671" y="741"/>
                    <a:pt x="673" y="741"/>
                    <a:pt x="673" y="740"/>
                  </a:cubicBezTo>
                  <a:cubicBezTo>
                    <a:pt x="673" y="740"/>
                    <a:pt x="672" y="739"/>
                    <a:pt x="674" y="739"/>
                  </a:cubicBezTo>
                  <a:cubicBezTo>
                    <a:pt x="674" y="739"/>
                    <a:pt x="676" y="739"/>
                    <a:pt x="675" y="737"/>
                  </a:cubicBezTo>
                  <a:cubicBezTo>
                    <a:pt x="675" y="737"/>
                    <a:pt x="674" y="734"/>
                    <a:pt x="673" y="735"/>
                  </a:cubicBezTo>
                  <a:cubicBezTo>
                    <a:pt x="673" y="735"/>
                    <a:pt x="670" y="735"/>
                    <a:pt x="668" y="733"/>
                  </a:cubicBezTo>
                  <a:cubicBezTo>
                    <a:pt x="668" y="733"/>
                    <a:pt x="666" y="732"/>
                    <a:pt x="667" y="732"/>
                  </a:cubicBezTo>
                  <a:cubicBezTo>
                    <a:pt x="667" y="732"/>
                    <a:pt x="666" y="730"/>
                    <a:pt x="668" y="731"/>
                  </a:cubicBezTo>
                  <a:cubicBezTo>
                    <a:pt x="668" y="731"/>
                    <a:pt x="672" y="733"/>
                    <a:pt x="671" y="731"/>
                  </a:cubicBezTo>
                  <a:cubicBezTo>
                    <a:pt x="669" y="728"/>
                    <a:pt x="669" y="728"/>
                    <a:pt x="669" y="728"/>
                  </a:cubicBezTo>
                  <a:cubicBezTo>
                    <a:pt x="669" y="728"/>
                    <a:pt x="668" y="726"/>
                    <a:pt x="665" y="728"/>
                  </a:cubicBezTo>
                  <a:cubicBezTo>
                    <a:pt x="665" y="728"/>
                    <a:pt x="660" y="729"/>
                    <a:pt x="662" y="727"/>
                  </a:cubicBezTo>
                  <a:cubicBezTo>
                    <a:pt x="662" y="727"/>
                    <a:pt x="664" y="726"/>
                    <a:pt x="663" y="725"/>
                  </a:cubicBezTo>
                  <a:cubicBezTo>
                    <a:pt x="663" y="725"/>
                    <a:pt x="662" y="725"/>
                    <a:pt x="664" y="723"/>
                  </a:cubicBezTo>
                  <a:cubicBezTo>
                    <a:pt x="664" y="723"/>
                    <a:pt x="665" y="723"/>
                    <a:pt x="664" y="722"/>
                  </a:cubicBezTo>
                  <a:cubicBezTo>
                    <a:pt x="664" y="722"/>
                    <a:pt x="665" y="721"/>
                    <a:pt x="667" y="720"/>
                  </a:cubicBezTo>
                  <a:cubicBezTo>
                    <a:pt x="667" y="720"/>
                    <a:pt x="675" y="717"/>
                    <a:pt x="676" y="722"/>
                  </a:cubicBezTo>
                  <a:cubicBezTo>
                    <a:pt x="676" y="722"/>
                    <a:pt x="677" y="724"/>
                    <a:pt x="676" y="725"/>
                  </a:cubicBezTo>
                  <a:cubicBezTo>
                    <a:pt x="676" y="725"/>
                    <a:pt x="676" y="725"/>
                    <a:pt x="677" y="729"/>
                  </a:cubicBezTo>
                  <a:cubicBezTo>
                    <a:pt x="677" y="729"/>
                    <a:pt x="676" y="731"/>
                    <a:pt x="678" y="732"/>
                  </a:cubicBezTo>
                  <a:cubicBezTo>
                    <a:pt x="678" y="732"/>
                    <a:pt x="680" y="735"/>
                    <a:pt x="680" y="737"/>
                  </a:cubicBezTo>
                  <a:cubicBezTo>
                    <a:pt x="680" y="737"/>
                    <a:pt x="682" y="739"/>
                    <a:pt x="682" y="740"/>
                  </a:cubicBezTo>
                  <a:cubicBezTo>
                    <a:pt x="682" y="740"/>
                    <a:pt x="682" y="742"/>
                    <a:pt x="683" y="741"/>
                  </a:cubicBezTo>
                  <a:cubicBezTo>
                    <a:pt x="683" y="741"/>
                    <a:pt x="691" y="731"/>
                    <a:pt x="697" y="734"/>
                  </a:cubicBezTo>
                  <a:cubicBezTo>
                    <a:pt x="697" y="734"/>
                    <a:pt x="700" y="733"/>
                    <a:pt x="697" y="739"/>
                  </a:cubicBezTo>
                  <a:cubicBezTo>
                    <a:pt x="697" y="739"/>
                    <a:pt x="695" y="740"/>
                    <a:pt x="694" y="741"/>
                  </a:cubicBezTo>
                  <a:cubicBezTo>
                    <a:pt x="688" y="743"/>
                    <a:pt x="688" y="743"/>
                    <a:pt x="688" y="743"/>
                  </a:cubicBezTo>
                  <a:cubicBezTo>
                    <a:pt x="688" y="743"/>
                    <a:pt x="686" y="744"/>
                    <a:pt x="688" y="742"/>
                  </a:cubicBezTo>
                  <a:cubicBezTo>
                    <a:pt x="688" y="742"/>
                    <a:pt x="691" y="740"/>
                    <a:pt x="691" y="738"/>
                  </a:cubicBezTo>
                  <a:cubicBezTo>
                    <a:pt x="691" y="738"/>
                    <a:pt x="692" y="736"/>
                    <a:pt x="690" y="738"/>
                  </a:cubicBezTo>
                  <a:cubicBezTo>
                    <a:pt x="690" y="738"/>
                    <a:pt x="687" y="742"/>
                    <a:pt x="685" y="742"/>
                  </a:cubicBezTo>
                  <a:cubicBezTo>
                    <a:pt x="685" y="742"/>
                    <a:pt x="683" y="744"/>
                    <a:pt x="684" y="746"/>
                  </a:cubicBezTo>
                  <a:cubicBezTo>
                    <a:pt x="684" y="746"/>
                    <a:pt x="685" y="746"/>
                    <a:pt x="684" y="747"/>
                  </a:cubicBezTo>
                  <a:cubicBezTo>
                    <a:pt x="684" y="747"/>
                    <a:pt x="684" y="747"/>
                    <a:pt x="685" y="748"/>
                  </a:cubicBezTo>
                  <a:cubicBezTo>
                    <a:pt x="685" y="748"/>
                    <a:pt x="687" y="751"/>
                    <a:pt x="683" y="751"/>
                  </a:cubicBezTo>
                  <a:cubicBezTo>
                    <a:pt x="683" y="751"/>
                    <a:pt x="680" y="751"/>
                    <a:pt x="679" y="750"/>
                  </a:cubicBezTo>
                  <a:cubicBezTo>
                    <a:pt x="679" y="750"/>
                    <a:pt x="679" y="747"/>
                    <a:pt x="677" y="750"/>
                  </a:cubicBezTo>
                  <a:cubicBezTo>
                    <a:pt x="677" y="750"/>
                    <a:pt x="674" y="755"/>
                    <a:pt x="672" y="757"/>
                  </a:cubicBezTo>
                  <a:cubicBezTo>
                    <a:pt x="672" y="757"/>
                    <a:pt x="667" y="762"/>
                    <a:pt x="668" y="764"/>
                  </a:cubicBezTo>
                  <a:cubicBezTo>
                    <a:pt x="668" y="764"/>
                    <a:pt x="671" y="765"/>
                    <a:pt x="669" y="766"/>
                  </a:cubicBezTo>
                  <a:cubicBezTo>
                    <a:pt x="669" y="766"/>
                    <a:pt x="668" y="766"/>
                    <a:pt x="667" y="765"/>
                  </a:cubicBezTo>
                  <a:cubicBezTo>
                    <a:pt x="667" y="765"/>
                    <a:pt x="666" y="765"/>
                    <a:pt x="665" y="767"/>
                  </a:cubicBezTo>
                  <a:cubicBezTo>
                    <a:pt x="665" y="767"/>
                    <a:pt x="662" y="770"/>
                    <a:pt x="665" y="771"/>
                  </a:cubicBezTo>
                  <a:cubicBezTo>
                    <a:pt x="665" y="771"/>
                    <a:pt x="665" y="771"/>
                    <a:pt x="666" y="772"/>
                  </a:cubicBezTo>
                  <a:cubicBezTo>
                    <a:pt x="666" y="772"/>
                    <a:pt x="668" y="772"/>
                    <a:pt x="667" y="773"/>
                  </a:cubicBezTo>
                  <a:close/>
                  <a:moveTo>
                    <a:pt x="706" y="796"/>
                  </a:moveTo>
                  <a:cubicBezTo>
                    <a:pt x="706" y="796"/>
                    <a:pt x="705" y="797"/>
                    <a:pt x="705" y="800"/>
                  </a:cubicBezTo>
                  <a:cubicBezTo>
                    <a:pt x="705" y="800"/>
                    <a:pt x="705" y="800"/>
                    <a:pt x="704" y="801"/>
                  </a:cubicBezTo>
                  <a:cubicBezTo>
                    <a:pt x="695" y="808"/>
                    <a:pt x="695" y="808"/>
                    <a:pt x="695" y="808"/>
                  </a:cubicBezTo>
                  <a:cubicBezTo>
                    <a:pt x="695" y="808"/>
                    <a:pt x="694" y="807"/>
                    <a:pt x="693" y="809"/>
                  </a:cubicBezTo>
                  <a:cubicBezTo>
                    <a:pt x="693" y="809"/>
                    <a:pt x="692" y="809"/>
                    <a:pt x="692" y="808"/>
                  </a:cubicBezTo>
                  <a:cubicBezTo>
                    <a:pt x="692" y="808"/>
                    <a:pt x="692" y="808"/>
                    <a:pt x="691" y="809"/>
                  </a:cubicBezTo>
                  <a:cubicBezTo>
                    <a:pt x="691" y="809"/>
                    <a:pt x="690" y="808"/>
                    <a:pt x="689" y="809"/>
                  </a:cubicBezTo>
                  <a:cubicBezTo>
                    <a:pt x="683" y="810"/>
                    <a:pt x="683" y="810"/>
                    <a:pt x="683" y="810"/>
                  </a:cubicBezTo>
                  <a:cubicBezTo>
                    <a:pt x="683" y="810"/>
                    <a:pt x="681" y="811"/>
                    <a:pt x="684" y="809"/>
                  </a:cubicBezTo>
                  <a:cubicBezTo>
                    <a:pt x="684" y="809"/>
                    <a:pt x="691" y="807"/>
                    <a:pt x="688" y="807"/>
                  </a:cubicBezTo>
                  <a:cubicBezTo>
                    <a:pt x="688" y="807"/>
                    <a:pt x="685" y="807"/>
                    <a:pt x="687" y="806"/>
                  </a:cubicBezTo>
                  <a:cubicBezTo>
                    <a:pt x="687" y="806"/>
                    <a:pt x="694" y="801"/>
                    <a:pt x="697" y="796"/>
                  </a:cubicBezTo>
                  <a:cubicBezTo>
                    <a:pt x="697" y="796"/>
                    <a:pt x="703" y="786"/>
                    <a:pt x="695" y="779"/>
                  </a:cubicBezTo>
                  <a:cubicBezTo>
                    <a:pt x="695" y="779"/>
                    <a:pt x="691" y="780"/>
                    <a:pt x="687" y="784"/>
                  </a:cubicBezTo>
                  <a:cubicBezTo>
                    <a:pt x="687" y="784"/>
                    <a:pt x="685" y="790"/>
                    <a:pt x="683" y="790"/>
                  </a:cubicBezTo>
                  <a:cubicBezTo>
                    <a:pt x="683" y="790"/>
                    <a:pt x="677" y="790"/>
                    <a:pt x="675" y="787"/>
                  </a:cubicBezTo>
                  <a:cubicBezTo>
                    <a:pt x="675" y="787"/>
                    <a:pt x="672" y="786"/>
                    <a:pt x="674" y="786"/>
                  </a:cubicBezTo>
                  <a:cubicBezTo>
                    <a:pt x="674" y="786"/>
                    <a:pt x="675" y="787"/>
                    <a:pt x="677" y="784"/>
                  </a:cubicBezTo>
                  <a:cubicBezTo>
                    <a:pt x="677" y="784"/>
                    <a:pt x="680" y="783"/>
                    <a:pt x="680" y="782"/>
                  </a:cubicBezTo>
                  <a:cubicBezTo>
                    <a:pt x="680" y="782"/>
                    <a:pt x="682" y="779"/>
                    <a:pt x="685" y="777"/>
                  </a:cubicBezTo>
                  <a:cubicBezTo>
                    <a:pt x="685" y="777"/>
                    <a:pt x="687" y="775"/>
                    <a:pt x="688" y="774"/>
                  </a:cubicBezTo>
                  <a:cubicBezTo>
                    <a:pt x="688" y="774"/>
                    <a:pt x="688" y="772"/>
                    <a:pt x="686" y="772"/>
                  </a:cubicBezTo>
                  <a:cubicBezTo>
                    <a:pt x="686" y="772"/>
                    <a:pt x="682" y="777"/>
                    <a:pt x="679" y="769"/>
                  </a:cubicBezTo>
                  <a:cubicBezTo>
                    <a:pt x="679" y="769"/>
                    <a:pt x="679" y="761"/>
                    <a:pt x="677" y="764"/>
                  </a:cubicBezTo>
                  <a:cubicBezTo>
                    <a:pt x="677" y="764"/>
                    <a:pt x="676" y="769"/>
                    <a:pt x="672" y="770"/>
                  </a:cubicBezTo>
                  <a:cubicBezTo>
                    <a:pt x="672" y="770"/>
                    <a:pt x="670" y="771"/>
                    <a:pt x="668" y="770"/>
                  </a:cubicBezTo>
                  <a:cubicBezTo>
                    <a:pt x="668" y="770"/>
                    <a:pt x="666" y="769"/>
                    <a:pt x="668" y="769"/>
                  </a:cubicBezTo>
                  <a:cubicBezTo>
                    <a:pt x="668" y="769"/>
                    <a:pt x="671" y="768"/>
                    <a:pt x="673" y="764"/>
                  </a:cubicBezTo>
                  <a:cubicBezTo>
                    <a:pt x="673" y="764"/>
                    <a:pt x="676" y="761"/>
                    <a:pt x="675" y="759"/>
                  </a:cubicBezTo>
                  <a:cubicBezTo>
                    <a:pt x="675" y="759"/>
                    <a:pt x="675" y="758"/>
                    <a:pt x="678" y="757"/>
                  </a:cubicBezTo>
                  <a:cubicBezTo>
                    <a:pt x="678" y="757"/>
                    <a:pt x="684" y="752"/>
                    <a:pt x="687" y="755"/>
                  </a:cubicBezTo>
                  <a:cubicBezTo>
                    <a:pt x="687" y="755"/>
                    <a:pt x="689" y="757"/>
                    <a:pt x="687" y="760"/>
                  </a:cubicBezTo>
                  <a:cubicBezTo>
                    <a:pt x="687" y="760"/>
                    <a:pt x="686" y="763"/>
                    <a:pt x="689" y="765"/>
                  </a:cubicBezTo>
                  <a:cubicBezTo>
                    <a:pt x="689" y="765"/>
                    <a:pt x="693" y="768"/>
                    <a:pt x="694" y="766"/>
                  </a:cubicBezTo>
                  <a:cubicBezTo>
                    <a:pt x="694" y="766"/>
                    <a:pt x="699" y="762"/>
                    <a:pt x="701" y="763"/>
                  </a:cubicBezTo>
                  <a:cubicBezTo>
                    <a:pt x="701" y="763"/>
                    <a:pt x="705" y="764"/>
                    <a:pt x="705" y="766"/>
                  </a:cubicBezTo>
                  <a:cubicBezTo>
                    <a:pt x="705" y="766"/>
                    <a:pt x="704" y="768"/>
                    <a:pt x="703" y="769"/>
                  </a:cubicBezTo>
                  <a:cubicBezTo>
                    <a:pt x="703" y="769"/>
                    <a:pt x="703" y="770"/>
                    <a:pt x="702" y="771"/>
                  </a:cubicBezTo>
                  <a:cubicBezTo>
                    <a:pt x="702" y="771"/>
                    <a:pt x="699" y="772"/>
                    <a:pt x="701" y="775"/>
                  </a:cubicBezTo>
                  <a:cubicBezTo>
                    <a:pt x="706" y="782"/>
                    <a:pt x="706" y="782"/>
                    <a:pt x="706" y="782"/>
                  </a:cubicBezTo>
                  <a:cubicBezTo>
                    <a:pt x="706" y="782"/>
                    <a:pt x="708" y="789"/>
                    <a:pt x="707" y="793"/>
                  </a:cubicBezTo>
                  <a:cubicBezTo>
                    <a:pt x="707" y="794"/>
                    <a:pt x="706" y="796"/>
                    <a:pt x="706" y="796"/>
                  </a:cubicBezTo>
                  <a:close/>
                  <a:moveTo>
                    <a:pt x="451" y="788"/>
                  </a:moveTo>
                  <a:cubicBezTo>
                    <a:pt x="267" y="788"/>
                    <a:pt x="118" y="639"/>
                    <a:pt x="118" y="455"/>
                  </a:cubicBezTo>
                  <a:cubicBezTo>
                    <a:pt x="118" y="271"/>
                    <a:pt x="267" y="121"/>
                    <a:pt x="451" y="121"/>
                  </a:cubicBezTo>
                  <a:cubicBezTo>
                    <a:pt x="635" y="121"/>
                    <a:pt x="784" y="271"/>
                    <a:pt x="784" y="455"/>
                  </a:cubicBezTo>
                  <a:cubicBezTo>
                    <a:pt x="784" y="639"/>
                    <a:pt x="635" y="788"/>
                    <a:pt x="451" y="788"/>
                  </a:cubicBezTo>
                  <a:close/>
                  <a:moveTo>
                    <a:pt x="778" y="318"/>
                  </a:moveTo>
                  <a:cubicBezTo>
                    <a:pt x="775" y="310"/>
                    <a:pt x="775" y="303"/>
                    <a:pt x="777" y="296"/>
                  </a:cubicBezTo>
                  <a:cubicBezTo>
                    <a:pt x="779" y="290"/>
                    <a:pt x="784" y="285"/>
                    <a:pt x="792" y="282"/>
                  </a:cubicBezTo>
                  <a:cubicBezTo>
                    <a:pt x="797" y="280"/>
                    <a:pt x="801" y="279"/>
                    <a:pt x="805" y="279"/>
                  </a:cubicBezTo>
                  <a:cubicBezTo>
                    <a:pt x="808" y="280"/>
                    <a:pt x="811" y="280"/>
                    <a:pt x="814" y="282"/>
                  </a:cubicBezTo>
                  <a:cubicBezTo>
                    <a:pt x="817" y="283"/>
                    <a:pt x="819" y="285"/>
                    <a:pt x="821" y="287"/>
                  </a:cubicBezTo>
                  <a:cubicBezTo>
                    <a:pt x="824" y="289"/>
                    <a:pt x="826" y="293"/>
                    <a:pt x="828" y="297"/>
                  </a:cubicBezTo>
                  <a:cubicBezTo>
                    <a:pt x="831" y="305"/>
                    <a:pt x="831" y="312"/>
                    <a:pt x="829" y="318"/>
                  </a:cubicBezTo>
                  <a:cubicBezTo>
                    <a:pt x="826" y="325"/>
                    <a:pt x="821" y="330"/>
                    <a:pt x="813" y="333"/>
                  </a:cubicBezTo>
                  <a:cubicBezTo>
                    <a:pt x="806" y="336"/>
                    <a:pt x="799" y="336"/>
                    <a:pt x="792" y="334"/>
                  </a:cubicBezTo>
                  <a:cubicBezTo>
                    <a:pt x="786" y="331"/>
                    <a:pt x="781" y="325"/>
                    <a:pt x="778" y="318"/>
                  </a:cubicBezTo>
                  <a:close/>
                  <a:moveTo>
                    <a:pt x="841" y="337"/>
                  </a:moveTo>
                  <a:cubicBezTo>
                    <a:pt x="843" y="348"/>
                    <a:pt x="843" y="348"/>
                    <a:pt x="843" y="348"/>
                  </a:cubicBezTo>
                  <a:cubicBezTo>
                    <a:pt x="802" y="358"/>
                    <a:pt x="802" y="358"/>
                    <a:pt x="802" y="358"/>
                  </a:cubicBezTo>
                  <a:cubicBezTo>
                    <a:pt x="809" y="386"/>
                    <a:pt x="809" y="386"/>
                    <a:pt x="809" y="386"/>
                  </a:cubicBezTo>
                  <a:cubicBezTo>
                    <a:pt x="801" y="388"/>
                    <a:pt x="801" y="388"/>
                    <a:pt x="801" y="388"/>
                  </a:cubicBezTo>
                  <a:cubicBezTo>
                    <a:pt x="791" y="349"/>
                    <a:pt x="791" y="349"/>
                    <a:pt x="791" y="349"/>
                  </a:cubicBezTo>
                  <a:lnTo>
                    <a:pt x="841" y="337"/>
                  </a:lnTo>
                  <a:close/>
                  <a:moveTo>
                    <a:pt x="851" y="525"/>
                  </a:moveTo>
                  <a:cubicBezTo>
                    <a:pt x="815" y="528"/>
                    <a:pt x="815" y="528"/>
                    <a:pt x="815" y="528"/>
                  </a:cubicBezTo>
                  <a:cubicBezTo>
                    <a:pt x="847" y="545"/>
                    <a:pt x="847" y="545"/>
                    <a:pt x="847" y="545"/>
                  </a:cubicBezTo>
                  <a:cubicBezTo>
                    <a:pt x="844" y="562"/>
                    <a:pt x="844" y="562"/>
                    <a:pt x="844" y="562"/>
                  </a:cubicBezTo>
                  <a:cubicBezTo>
                    <a:pt x="793" y="552"/>
                    <a:pt x="793" y="552"/>
                    <a:pt x="793" y="552"/>
                  </a:cubicBezTo>
                  <a:cubicBezTo>
                    <a:pt x="795" y="541"/>
                    <a:pt x="795" y="541"/>
                    <a:pt x="795" y="541"/>
                  </a:cubicBezTo>
                  <a:cubicBezTo>
                    <a:pt x="835" y="549"/>
                    <a:pt x="835" y="549"/>
                    <a:pt x="835" y="549"/>
                  </a:cubicBezTo>
                  <a:cubicBezTo>
                    <a:pt x="798" y="530"/>
                    <a:pt x="798" y="530"/>
                    <a:pt x="798" y="530"/>
                  </a:cubicBezTo>
                  <a:cubicBezTo>
                    <a:pt x="800" y="519"/>
                    <a:pt x="800" y="519"/>
                    <a:pt x="800" y="519"/>
                  </a:cubicBezTo>
                  <a:cubicBezTo>
                    <a:pt x="842" y="517"/>
                    <a:pt x="842" y="517"/>
                    <a:pt x="842" y="517"/>
                  </a:cubicBezTo>
                  <a:cubicBezTo>
                    <a:pt x="802" y="508"/>
                    <a:pt x="802" y="508"/>
                    <a:pt x="802" y="508"/>
                  </a:cubicBezTo>
                  <a:cubicBezTo>
                    <a:pt x="804" y="498"/>
                    <a:pt x="804" y="498"/>
                    <a:pt x="804" y="498"/>
                  </a:cubicBezTo>
                  <a:cubicBezTo>
                    <a:pt x="855" y="508"/>
                    <a:pt x="855" y="508"/>
                    <a:pt x="855" y="508"/>
                  </a:cubicBezTo>
                  <a:lnTo>
                    <a:pt x="851" y="525"/>
                  </a:lnTo>
                  <a:close/>
                  <a:moveTo>
                    <a:pt x="815" y="474"/>
                  </a:moveTo>
                  <a:cubicBezTo>
                    <a:pt x="816" y="476"/>
                    <a:pt x="818" y="477"/>
                    <a:pt x="819" y="478"/>
                  </a:cubicBezTo>
                  <a:cubicBezTo>
                    <a:pt x="821" y="478"/>
                    <a:pt x="824" y="478"/>
                    <a:pt x="828" y="478"/>
                  </a:cubicBezTo>
                  <a:cubicBezTo>
                    <a:pt x="857" y="479"/>
                    <a:pt x="857" y="479"/>
                    <a:pt x="857" y="479"/>
                  </a:cubicBezTo>
                  <a:cubicBezTo>
                    <a:pt x="856" y="491"/>
                    <a:pt x="856" y="491"/>
                    <a:pt x="856" y="491"/>
                  </a:cubicBezTo>
                  <a:cubicBezTo>
                    <a:pt x="829" y="490"/>
                    <a:pt x="829" y="490"/>
                    <a:pt x="829" y="490"/>
                  </a:cubicBezTo>
                  <a:cubicBezTo>
                    <a:pt x="823" y="490"/>
                    <a:pt x="819" y="489"/>
                    <a:pt x="816" y="489"/>
                  </a:cubicBezTo>
                  <a:cubicBezTo>
                    <a:pt x="814" y="488"/>
                    <a:pt x="812" y="487"/>
                    <a:pt x="810" y="485"/>
                  </a:cubicBezTo>
                  <a:cubicBezTo>
                    <a:pt x="808" y="483"/>
                    <a:pt x="807" y="481"/>
                    <a:pt x="806" y="478"/>
                  </a:cubicBezTo>
                  <a:cubicBezTo>
                    <a:pt x="805" y="475"/>
                    <a:pt x="805" y="472"/>
                    <a:pt x="805" y="467"/>
                  </a:cubicBezTo>
                  <a:cubicBezTo>
                    <a:pt x="805" y="462"/>
                    <a:pt x="806" y="458"/>
                    <a:pt x="807" y="455"/>
                  </a:cubicBezTo>
                  <a:cubicBezTo>
                    <a:pt x="808" y="452"/>
                    <a:pt x="810" y="450"/>
                    <a:pt x="812" y="448"/>
                  </a:cubicBezTo>
                  <a:cubicBezTo>
                    <a:pt x="813" y="447"/>
                    <a:pt x="815" y="446"/>
                    <a:pt x="817" y="445"/>
                  </a:cubicBezTo>
                  <a:cubicBezTo>
                    <a:pt x="820" y="445"/>
                    <a:pt x="825" y="444"/>
                    <a:pt x="831" y="445"/>
                  </a:cubicBezTo>
                  <a:cubicBezTo>
                    <a:pt x="858" y="446"/>
                    <a:pt x="858" y="446"/>
                    <a:pt x="858" y="446"/>
                  </a:cubicBezTo>
                  <a:cubicBezTo>
                    <a:pt x="858" y="457"/>
                    <a:pt x="858" y="457"/>
                    <a:pt x="858" y="457"/>
                  </a:cubicBezTo>
                  <a:cubicBezTo>
                    <a:pt x="830" y="456"/>
                    <a:pt x="830" y="456"/>
                    <a:pt x="830" y="456"/>
                  </a:cubicBezTo>
                  <a:cubicBezTo>
                    <a:pt x="825" y="456"/>
                    <a:pt x="822" y="456"/>
                    <a:pt x="821" y="456"/>
                  </a:cubicBezTo>
                  <a:cubicBezTo>
                    <a:pt x="819" y="457"/>
                    <a:pt x="817" y="458"/>
                    <a:pt x="816" y="459"/>
                  </a:cubicBezTo>
                  <a:cubicBezTo>
                    <a:pt x="814" y="461"/>
                    <a:pt x="814" y="464"/>
                    <a:pt x="813" y="467"/>
                  </a:cubicBezTo>
                  <a:cubicBezTo>
                    <a:pt x="813" y="470"/>
                    <a:pt x="814" y="473"/>
                    <a:pt x="81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 Regular"/>
              </a:endParaRPr>
            </a:p>
          </p:txBody>
        </p:sp>
        <p:sp>
          <p:nvSpPr>
            <p:cNvPr id="141" name="Freeform 85">
              <a:extLst>
                <a:ext uri="{FF2B5EF4-FFF2-40B4-BE49-F238E27FC236}">
                  <a16:creationId xmlns="" xmlns:a16="http://schemas.microsoft.com/office/drawing/2014/main" id="{65548D0A-B440-6442-8F3F-C099EE4B5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749"/>
              <a:ext cx="42" cy="40"/>
            </a:xfrm>
            <a:custGeom>
              <a:avLst/>
              <a:gdLst>
                <a:gd name="T0" fmla="*/ 13 w 22"/>
                <a:gd name="T1" fmla="*/ 20 h 21"/>
                <a:gd name="T2" fmla="*/ 18 w 22"/>
                <a:gd name="T3" fmla="*/ 20 h 21"/>
                <a:gd name="T4" fmla="*/ 21 w 22"/>
                <a:gd name="T5" fmla="*/ 18 h 21"/>
                <a:gd name="T6" fmla="*/ 22 w 22"/>
                <a:gd name="T7" fmla="*/ 13 h 21"/>
                <a:gd name="T8" fmla="*/ 20 w 22"/>
                <a:gd name="T9" fmla="*/ 8 h 21"/>
                <a:gd name="T10" fmla="*/ 13 w 22"/>
                <a:gd name="T11" fmla="*/ 3 h 21"/>
                <a:gd name="T12" fmla="*/ 9 w 22"/>
                <a:gd name="T13" fmla="*/ 0 h 21"/>
                <a:gd name="T14" fmla="*/ 0 w 22"/>
                <a:gd name="T15" fmla="*/ 12 h 21"/>
                <a:gd name="T16" fmla="*/ 5 w 22"/>
                <a:gd name="T17" fmla="*/ 16 h 21"/>
                <a:gd name="T18" fmla="*/ 13 w 22"/>
                <a:gd name="T19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" h="21">
                  <a:moveTo>
                    <a:pt x="13" y="20"/>
                  </a:moveTo>
                  <a:cubicBezTo>
                    <a:pt x="15" y="21"/>
                    <a:pt x="16" y="21"/>
                    <a:pt x="18" y="20"/>
                  </a:cubicBezTo>
                  <a:cubicBezTo>
                    <a:pt x="19" y="20"/>
                    <a:pt x="20" y="19"/>
                    <a:pt x="21" y="18"/>
                  </a:cubicBezTo>
                  <a:cubicBezTo>
                    <a:pt x="22" y="16"/>
                    <a:pt x="22" y="14"/>
                    <a:pt x="22" y="13"/>
                  </a:cubicBezTo>
                  <a:cubicBezTo>
                    <a:pt x="22" y="11"/>
                    <a:pt x="21" y="10"/>
                    <a:pt x="20" y="8"/>
                  </a:cubicBezTo>
                  <a:cubicBezTo>
                    <a:pt x="19" y="7"/>
                    <a:pt x="16" y="6"/>
                    <a:pt x="13" y="3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9" y="18"/>
                    <a:pt x="12" y="20"/>
                    <a:pt x="13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 Regular"/>
              </a:endParaRPr>
            </a:p>
          </p:txBody>
        </p:sp>
        <p:sp>
          <p:nvSpPr>
            <p:cNvPr id="142" name="Freeform 86">
              <a:extLst>
                <a:ext uri="{FF2B5EF4-FFF2-40B4-BE49-F238E27FC236}">
                  <a16:creationId xmlns="" xmlns:a16="http://schemas.microsoft.com/office/drawing/2014/main" id="{8EAB1B0F-8D21-B842-8D27-535FE5FC1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2110"/>
              <a:ext cx="35" cy="54"/>
            </a:xfrm>
            <a:custGeom>
              <a:avLst/>
              <a:gdLst>
                <a:gd name="T0" fmla="*/ 4 w 18"/>
                <a:gd name="T1" fmla="*/ 3 h 28"/>
                <a:gd name="T2" fmla="*/ 6 w 18"/>
                <a:gd name="T3" fmla="*/ 6 h 28"/>
                <a:gd name="T4" fmla="*/ 7 w 18"/>
                <a:gd name="T5" fmla="*/ 9 h 28"/>
                <a:gd name="T6" fmla="*/ 7 w 18"/>
                <a:gd name="T7" fmla="*/ 12 h 28"/>
                <a:gd name="T8" fmla="*/ 6 w 18"/>
                <a:gd name="T9" fmla="*/ 13 h 28"/>
                <a:gd name="T10" fmla="*/ 3 w 18"/>
                <a:gd name="T11" fmla="*/ 19 h 28"/>
                <a:gd name="T12" fmla="*/ 3 w 18"/>
                <a:gd name="T13" fmla="*/ 25 h 28"/>
                <a:gd name="T14" fmla="*/ 8 w 18"/>
                <a:gd name="T15" fmla="*/ 22 h 28"/>
                <a:gd name="T16" fmla="*/ 10 w 18"/>
                <a:gd name="T17" fmla="*/ 21 h 28"/>
                <a:gd name="T18" fmla="*/ 11 w 18"/>
                <a:gd name="T19" fmla="*/ 19 h 28"/>
                <a:gd name="T20" fmla="*/ 15 w 18"/>
                <a:gd name="T21" fmla="*/ 13 h 28"/>
                <a:gd name="T22" fmla="*/ 18 w 18"/>
                <a:gd name="T23" fmla="*/ 7 h 28"/>
                <a:gd name="T24" fmla="*/ 18 w 18"/>
                <a:gd name="T25" fmla="*/ 4 h 28"/>
                <a:gd name="T26" fmla="*/ 12 w 18"/>
                <a:gd name="T27" fmla="*/ 1 h 28"/>
                <a:gd name="T28" fmla="*/ 8 w 18"/>
                <a:gd name="T29" fmla="*/ 0 h 28"/>
                <a:gd name="T30" fmla="*/ 4 w 18"/>
                <a:gd name="T31" fmla="*/ 0 h 28"/>
                <a:gd name="T32" fmla="*/ 4 w 18"/>
                <a:gd name="T33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8" h="28">
                  <a:moveTo>
                    <a:pt x="4" y="3"/>
                  </a:moveTo>
                  <a:cubicBezTo>
                    <a:pt x="4" y="4"/>
                    <a:pt x="6" y="6"/>
                    <a:pt x="6" y="6"/>
                  </a:cubicBezTo>
                  <a:cubicBezTo>
                    <a:pt x="6" y="8"/>
                    <a:pt x="7" y="9"/>
                    <a:pt x="7" y="9"/>
                  </a:cubicBezTo>
                  <a:cubicBezTo>
                    <a:pt x="8" y="10"/>
                    <a:pt x="7" y="12"/>
                    <a:pt x="7" y="12"/>
                  </a:cubicBezTo>
                  <a:cubicBezTo>
                    <a:pt x="7" y="12"/>
                    <a:pt x="6" y="13"/>
                    <a:pt x="6" y="13"/>
                  </a:cubicBezTo>
                  <a:cubicBezTo>
                    <a:pt x="6" y="16"/>
                    <a:pt x="3" y="19"/>
                    <a:pt x="3" y="19"/>
                  </a:cubicBezTo>
                  <a:cubicBezTo>
                    <a:pt x="0" y="21"/>
                    <a:pt x="3" y="25"/>
                    <a:pt x="3" y="25"/>
                  </a:cubicBezTo>
                  <a:cubicBezTo>
                    <a:pt x="4" y="28"/>
                    <a:pt x="8" y="22"/>
                    <a:pt x="8" y="22"/>
                  </a:cubicBezTo>
                  <a:cubicBezTo>
                    <a:pt x="9" y="21"/>
                    <a:pt x="10" y="21"/>
                    <a:pt x="10" y="21"/>
                  </a:cubicBezTo>
                  <a:cubicBezTo>
                    <a:pt x="10" y="20"/>
                    <a:pt x="10" y="20"/>
                    <a:pt x="11" y="19"/>
                  </a:cubicBezTo>
                  <a:cubicBezTo>
                    <a:pt x="12" y="16"/>
                    <a:pt x="15" y="13"/>
                    <a:pt x="15" y="13"/>
                  </a:cubicBezTo>
                  <a:cubicBezTo>
                    <a:pt x="15" y="12"/>
                    <a:pt x="18" y="7"/>
                    <a:pt x="18" y="7"/>
                  </a:cubicBezTo>
                  <a:cubicBezTo>
                    <a:pt x="18" y="6"/>
                    <a:pt x="18" y="4"/>
                    <a:pt x="18" y="4"/>
                  </a:cubicBezTo>
                  <a:cubicBezTo>
                    <a:pt x="17" y="3"/>
                    <a:pt x="12" y="1"/>
                    <a:pt x="12" y="1"/>
                  </a:cubicBezTo>
                  <a:cubicBezTo>
                    <a:pt x="12" y="1"/>
                    <a:pt x="10" y="1"/>
                    <a:pt x="8" y="0"/>
                  </a:cubicBezTo>
                  <a:cubicBezTo>
                    <a:pt x="6" y="0"/>
                    <a:pt x="4" y="0"/>
                    <a:pt x="4" y="0"/>
                  </a:cubicBezTo>
                  <a:cubicBezTo>
                    <a:pt x="1" y="1"/>
                    <a:pt x="4" y="3"/>
                    <a:pt x="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 Regular"/>
              </a:endParaRPr>
            </a:p>
          </p:txBody>
        </p:sp>
        <p:sp>
          <p:nvSpPr>
            <p:cNvPr id="143" name="Freeform 87">
              <a:extLst>
                <a:ext uri="{FF2B5EF4-FFF2-40B4-BE49-F238E27FC236}">
                  <a16:creationId xmlns="" xmlns:a16="http://schemas.microsoft.com/office/drawing/2014/main" id="{E899C441-B0F3-1347-8960-289EC67752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1076"/>
              <a:ext cx="68" cy="67"/>
            </a:xfrm>
            <a:custGeom>
              <a:avLst/>
              <a:gdLst>
                <a:gd name="T0" fmla="*/ 24 w 36"/>
                <a:gd name="T1" fmla="*/ 32 h 35"/>
                <a:gd name="T2" fmla="*/ 35 w 36"/>
                <a:gd name="T3" fmla="*/ 23 h 35"/>
                <a:gd name="T4" fmla="*/ 35 w 36"/>
                <a:gd name="T5" fmla="*/ 11 h 35"/>
                <a:gd name="T6" fmla="*/ 26 w 36"/>
                <a:gd name="T7" fmla="*/ 2 h 35"/>
                <a:gd name="T8" fmla="*/ 12 w 36"/>
                <a:gd name="T9" fmla="*/ 3 h 35"/>
                <a:gd name="T10" fmla="*/ 1 w 36"/>
                <a:gd name="T11" fmla="*/ 12 h 35"/>
                <a:gd name="T12" fmla="*/ 1 w 36"/>
                <a:gd name="T13" fmla="*/ 24 h 35"/>
                <a:gd name="T14" fmla="*/ 10 w 36"/>
                <a:gd name="T15" fmla="*/ 33 h 35"/>
                <a:gd name="T16" fmla="*/ 24 w 36"/>
                <a:gd name="T17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35">
                  <a:moveTo>
                    <a:pt x="24" y="32"/>
                  </a:moveTo>
                  <a:cubicBezTo>
                    <a:pt x="30" y="30"/>
                    <a:pt x="33" y="27"/>
                    <a:pt x="35" y="23"/>
                  </a:cubicBezTo>
                  <a:cubicBezTo>
                    <a:pt x="36" y="19"/>
                    <a:pt x="36" y="15"/>
                    <a:pt x="35" y="11"/>
                  </a:cubicBezTo>
                  <a:cubicBezTo>
                    <a:pt x="33" y="6"/>
                    <a:pt x="30" y="3"/>
                    <a:pt x="26" y="2"/>
                  </a:cubicBezTo>
                  <a:cubicBezTo>
                    <a:pt x="22" y="0"/>
                    <a:pt x="17" y="1"/>
                    <a:pt x="12" y="3"/>
                  </a:cubicBezTo>
                  <a:cubicBezTo>
                    <a:pt x="7" y="5"/>
                    <a:pt x="3" y="8"/>
                    <a:pt x="1" y="12"/>
                  </a:cubicBezTo>
                  <a:cubicBezTo>
                    <a:pt x="0" y="16"/>
                    <a:pt x="0" y="20"/>
                    <a:pt x="1" y="24"/>
                  </a:cubicBezTo>
                  <a:cubicBezTo>
                    <a:pt x="3" y="29"/>
                    <a:pt x="6" y="31"/>
                    <a:pt x="10" y="33"/>
                  </a:cubicBezTo>
                  <a:cubicBezTo>
                    <a:pt x="14" y="35"/>
                    <a:pt x="18" y="34"/>
                    <a:pt x="24" y="3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 Regular"/>
              </a:endParaRPr>
            </a:p>
          </p:txBody>
        </p:sp>
      </p:grpSp>
      <p:sp>
        <p:nvSpPr>
          <p:cNvPr id="144" name="文本框 143">
            <a:extLst>
              <a:ext uri="{FF2B5EF4-FFF2-40B4-BE49-F238E27FC236}">
                <a16:creationId xmlns="" xmlns:a16="http://schemas.microsoft.com/office/drawing/2014/main" id="{E7D0BFD6-8CFC-BE44-8E21-FAF9F17BE7D6}"/>
              </a:ext>
            </a:extLst>
          </p:cNvPr>
          <p:cNvSpPr txBox="1"/>
          <p:nvPr/>
        </p:nvSpPr>
        <p:spPr>
          <a:xfrm>
            <a:off x="2301045" y="1440805"/>
            <a:ext cx="7879080" cy="221445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kumimoji="1" lang="zh-CN" altLang="en-US" sz="6000" b="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中国石油大学（华东）</a:t>
            </a:r>
            <a:endParaRPr kumimoji="1" lang="en-US" altLang="zh-CN" sz="6000" b="1" dirty="0">
              <a:solidFill>
                <a:schemeClr val="bg1"/>
              </a:solidFill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  <a:p>
            <a:pPr algn="ctr">
              <a:lnSpc>
                <a:spcPct val="120000"/>
              </a:lnSpc>
            </a:pPr>
            <a:r>
              <a:rPr kumimoji="1" lang="zh-CN" altLang="en-US" sz="6000" b="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质感底蕴模板</a:t>
            </a:r>
            <a:endParaRPr kumimoji="1" lang="en-US" altLang="zh-CN" sz="6000" b="1" dirty="0">
              <a:solidFill>
                <a:schemeClr val="bg1"/>
              </a:solidFill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</p:txBody>
      </p:sp>
      <p:cxnSp>
        <p:nvCxnSpPr>
          <p:cNvPr id="78" name="直线连接符 77">
            <a:extLst>
              <a:ext uri="{FF2B5EF4-FFF2-40B4-BE49-F238E27FC236}">
                <a16:creationId xmlns="" xmlns:a16="http://schemas.microsoft.com/office/drawing/2014/main" id="{38A7F337-734F-BA49-8778-A70794F6A7DD}"/>
              </a:ext>
            </a:extLst>
          </p:cNvPr>
          <p:cNvCxnSpPr>
            <a:cxnSpLocks/>
          </p:cNvCxnSpPr>
          <p:nvPr/>
        </p:nvCxnSpPr>
        <p:spPr>
          <a:xfrm flipH="1">
            <a:off x="-1" y="5041255"/>
            <a:ext cx="12192001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1" name="圆角矩形 190">
            <a:extLst>
              <a:ext uri="{FF2B5EF4-FFF2-40B4-BE49-F238E27FC236}">
                <a16:creationId xmlns="" xmlns:a16="http://schemas.microsoft.com/office/drawing/2014/main" id="{91A0C695-E185-5D42-8A6B-8F14DADAED21}"/>
              </a:ext>
            </a:extLst>
          </p:cNvPr>
          <p:cNvSpPr/>
          <p:nvPr/>
        </p:nvSpPr>
        <p:spPr>
          <a:xfrm>
            <a:off x="2217774" y="5727356"/>
            <a:ext cx="1769103" cy="49714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35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汇报人 </a:t>
            </a:r>
            <a:r>
              <a:rPr kumimoji="1" lang="en-US" altLang="zh-CN" sz="135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/</a:t>
            </a:r>
            <a:r>
              <a:rPr kumimoji="1" lang="zh-CN" altLang="en-US" sz="135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 兽兽</a:t>
            </a:r>
          </a:p>
        </p:txBody>
      </p:sp>
      <p:sp>
        <p:nvSpPr>
          <p:cNvPr id="193" name="圆角矩形 192">
            <a:extLst>
              <a:ext uri="{FF2B5EF4-FFF2-40B4-BE49-F238E27FC236}">
                <a16:creationId xmlns="" xmlns:a16="http://schemas.microsoft.com/office/drawing/2014/main" id="{3C6EBC17-D720-D94A-A1B6-39B4E74ADBFB}"/>
              </a:ext>
            </a:extLst>
          </p:cNvPr>
          <p:cNvSpPr/>
          <p:nvPr/>
        </p:nvSpPr>
        <p:spPr>
          <a:xfrm>
            <a:off x="4639364" y="5727356"/>
            <a:ext cx="2341189" cy="49714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35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指导老师 </a:t>
            </a:r>
            <a:r>
              <a:rPr kumimoji="1" lang="en-US" altLang="zh-CN" sz="135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/</a:t>
            </a:r>
            <a:r>
              <a:rPr kumimoji="1" lang="zh-CN" altLang="en-US" sz="135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 </a:t>
            </a:r>
            <a:r>
              <a:rPr kumimoji="1" lang="en-US" altLang="zh-CN" sz="135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xxx</a:t>
            </a:r>
            <a:r>
              <a:rPr kumimoji="1" lang="zh-CN" altLang="en-US" sz="135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教授</a:t>
            </a:r>
          </a:p>
        </p:txBody>
      </p:sp>
      <p:sp>
        <p:nvSpPr>
          <p:cNvPr id="194" name="圆角矩形 193">
            <a:extLst>
              <a:ext uri="{FF2B5EF4-FFF2-40B4-BE49-F238E27FC236}">
                <a16:creationId xmlns="" xmlns:a16="http://schemas.microsoft.com/office/drawing/2014/main" id="{FBD33373-9B7B-CF47-99A8-0C89123E55C7}"/>
              </a:ext>
            </a:extLst>
          </p:cNvPr>
          <p:cNvSpPr/>
          <p:nvPr/>
        </p:nvSpPr>
        <p:spPr>
          <a:xfrm>
            <a:off x="7633040" y="5727356"/>
            <a:ext cx="2341189" cy="49714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35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单位</a:t>
            </a:r>
            <a:r>
              <a:rPr kumimoji="1" lang="en-US" altLang="zh-CN" sz="135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/</a:t>
            </a:r>
            <a:r>
              <a:rPr kumimoji="1" lang="zh-CN" altLang="en-US" sz="135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 化学工程学院</a:t>
            </a:r>
          </a:p>
        </p:txBody>
      </p:sp>
      <p:sp>
        <p:nvSpPr>
          <p:cNvPr id="10" name="矩形 9">
            <a:extLst>
              <a:ext uri="{FF2B5EF4-FFF2-40B4-BE49-F238E27FC236}">
                <a16:creationId xmlns="" xmlns:a16="http://schemas.microsoft.com/office/drawing/2014/main" id="{6A6C7BE3-F2B2-964A-99E3-A8D9AE00ACCA}"/>
              </a:ext>
            </a:extLst>
          </p:cNvPr>
          <p:cNvSpPr/>
          <p:nvPr/>
        </p:nvSpPr>
        <p:spPr>
          <a:xfrm>
            <a:off x="4947300" y="4710756"/>
            <a:ext cx="2297403" cy="638773"/>
          </a:xfrm>
          <a:prstGeom prst="rect">
            <a:avLst/>
          </a:prstGeom>
          <a:solidFill>
            <a:srgbClr val="F6D9A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 dirty="0"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</p:txBody>
      </p:sp>
      <p:grpSp>
        <p:nvGrpSpPr>
          <p:cNvPr id="216" name="Group 4">
            <a:extLst>
              <a:ext uri="{FF2B5EF4-FFF2-40B4-BE49-F238E27FC236}">
                <a16:creationId xmlns="" xmlns:a16="http://schemas.microsoft.com/office/drawing/2014/main" id="{F1010C6D-5506-334A-A177-1B26E2A92A42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147429" y="4825676"/>
            <a:ext cx="1886143" cy="453653"/>
            <a:chOff x="2838" y="1917"/>
            <a:chExt cx="2004" cy="482"/>
          </a:xfrm>
          <a:solidFill>
            <a:srgbClr val="09234F"/>
          </a:solidFill>
        </p:grpSpPr>
        <p:sp>
          <p:nvSpPr>
            <p:cNvPr id="217" name="Freeform 5">
              <a:extLst>
                <a:ext uri="{FF2B5EF4-FFF2-40B4-BE49-F238E27FC236}">
                  <a16:creationId xmlns="" xmlns:a16="http://schemas.microsoft.com/office/drawing/2014/main" id="{51DA2299-AA80-2C46-96D8-D18D3ACDE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1952"/>
              <a:ext cx="191" cy="302"/>
            </a:xfrm>
            <a:custGeom>
              <a:avLst/>
              <a:gdLst>
                <a:gd name="T0" fmla="*/ 97 w 100"/>
                <a:gd name="T1" fmla="*/ 25 h 156"/>
                <a:gd name="T2" fmla="*/ 98 w 100"/>
                <a:gd name="T3" fmla="*/ 138 h 156"/>
                <a:gd name="T4" fmla="*/ 85 w 100"/>
                <a:gd name="T5" fmla="*/ 153 h 156"/>
                <a:gd name="T6" fmla="*/ 49 w 100"/>
                <a:gd name="T7" fmla="*/ 117 h 156"/>
                <a:gd name="T8" fmla="*/ 57 w 100"/>
                <a:gd name="T9" fmla="*/ 123 h 156"/>
                <a:gd name="T10" fmla="*/ 57 w 100"/>
                <a:gd name="T11" fmla="*/ 119 h 156"/>
                <a:gd name="T12" fmla="*/ 77 w 100"/>
                <a:gd name="T13" fmla="*/ 134 h 156"/>
                <a:gd name="T14" fmla="*/ 83 w 100"/>
                <a:gd name="T15" fmla="*/ 121 h 156"/>
                <a:gd name="T16" fmla="*/ 76 w 100"/>
                <a:gd name="T17" fmla="*/ 31 h 156"/>
                <a:gd name="T18" fmla="*/ 66 w 100"/>
                <a:gd name="T19" fmla="*/ 7 h 156"/>
                <a:gd name="T20" fmla="*/ 0 w 100"/>
                <a:gd name="T21" fmla="*/ 28 h 156"/>
                <a:gd name="T22" fmla="*/ 1 w 100"/>
                <a:gd name="T23" fmla="*/ 26 h 156"/>
                <a:gd name="T24" fmla="*/ 58 w 100"/>
                <a:gd name="T25" fmla="*/ 4 h 156"/>
                <a:gd name="T26" fmla="*/ 97 w 100"/>
                <a:gd name="T27" fmla="*/ 25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0" h="156">
                  <a:moveTo>
                    <a:pt x="97" y="25"/>
                  </a:moveTo>
                  <a:cubicBezTo>
                    <a:pt x="87" y="33"/>
                    <a:pt x="100" y="117"/>
                    <a:pt x="98" y="138"/>
                  </a:cubicBezTo>
                  <a:cubicBezTo>
                    <a:pt x="96" y="153"/>
                    <a:pt x="93" y="156"/>
                    <a:pt x="85" y="153"/>
                  </a:cubicBezTo>
                  <a:cubicBezTo>
                    <a:pt x="75" y="149"/>
                    <a:pt x="51" y="124"/>
                    <a:pt x="49" y="117"/>
                  </a:cubicBezTo>
                  <a:cubicBezTo>
                    <a:pt x="50" y="117"/>
                    <a:pt x="55" y="122"/>
                    <a:pt x="57" y="123"/>
                  </a:cubicBezTo>
                  <a:cubicBezTo>
                    <a:pt x="57" y="121"/>
                    <a:pt x="56" y="121"/>
                    <a:pt x="57" y="119"/>
                  </a:cubicBezTo>
                  <a:cubicBezTo>
                    <a:pt x="61" y="123"/>
                    <a:pt x="74" y="133"/>
                    <a:pt x="77" y="134"/>
                  </a:cubicBezTo>
                  <a:cubicBezTo>
                    <a:pt x="84" y="134"/>
                    <a:pt x="81" y="126"/>
                    <a:pt x="83" y="121"/>
                  </a:cubicBezTo>
                  <a:cubicBezTo>
                    <a:pt x="82" y="103"/>
                    <a:pt x="75" y="47"/>
                    <a:pt x="76" y="31"/>
                  </a:cubicBezTo>
                  <a:cubicBezTo>
                    <a:pt x="75" y="20"/>
                    <a:pt x="75" y="10"/>
                    <a:pt x="66" y="7"/>
                  </a:cubicBezTo>
                  <a:cubicBezTo>
                    <a:pt x="42" y="8"/>
                    <a:pt x="23" y="28"/>
                    <a:pt x="0" y="28"/>
                  </a:cubicBezTo>
                  <a:cubicBezTo>
                    <a:pt x="0" y="27"/>
                    <a:pt x="1" y="27"/>
                    <a:pt x="1" y="26"/>
                  </a:cubicBezTo>
                  <a:cubicBezTo>
                    <a:pt x="8" y="17"/>
                    <a:pt x="58" y="4"/>
                    <a:pt x="58" y="4"/>
                  </a:cubicBezTo>
                  <a:cubicBezTo>
                    <a:pt x="73" y="0"/>
                    <a:pt x="97" y="4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18" name="Freeform 6">
              <a:extLst>
                <a:ext uri="{FF2B5EF4-FFF2-40B4-BE49-F238E27FC236}">
                  <a16:creationId xmlns="" xmlns:a16="http://schemas.microsoft.com/office/drawing/2014/main" id="{564F1622-D2B9-614D-B568-5D1D910ED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1985"/>
              <a:ext cx="48" cy="39"/>
            </a:xfrm>
            <a:custGeom>
              <a:avLst/>
              <a:gdLst>
                <a:gd name="T0" fmla="*/ 7 w 25"/>
                <a:gd name="T1" fmla="*/ 1 h 20"/>
                <a:gd name="T2" fmla="*/ 24 w 25"/>
                <a:gd name="T3" fmla="*/ 9 h 20"/>
                <a:gd name="T4" fmla="*/ 24 w 25"/>
                <a:gd name="T5" fmla="*/ 16 h 20"/>
                <a:gd name="T6" fmla="*/ 12 w 25"/>
                <a:gd name="T7" fmla="*/ 17 h 20"/>
                <a:gd name="T8" fmla="*/ 1 w 25"/>
                <a:gd name="T9" fmla="*/ 5 h 20"/>
                <a:gd name="T10" fmla="*/ 7 w 25"/>
                <a:gd name="T11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20">
                  <a:moveTo>
                    <a:pt x="7" y="1"/>
                  </a:moveTo>
                  <a:cubicBezTo>
                    <a:pt x="12" y="2"/>
                    <a:pt x="17" y="1"/>
                    <a:pt x="24" y="9"/>
                  </a:cubicBezTo>
                  <a:cubicBezTo>
                    <a:pt x="25" y="11"/>
                    <a:pt x="25" y="13"/>
                    <a:pt x="24" y="16"/>
                  </a:cubicBezTo>
                  <a:cubicBezTo>
                    <a:pt x="23" y="18"/>
                    <a:pt x="15" y="20"/>
                    <a:pt x="12" y="17"/>
                  </a:cubicBezTo>
                  <a:cubicBezTo>
                    <a:pt x="9" y="13"/>
                    <a:pt x="2" y="8"/>
                    <a:pt x="1" y="5"/>
                  </a:cubicBezTo>
                  <a:cubicBezTo>
                    <a:pt x="0" y="2"/>
                    <a:pt x="5" y="0"/>
                    <a:pt x="7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19" name="Freeform 7">
              <a:extLst>
                <a:ext uri="{FF2B5EF4-FFF2-40B4-BE49-F238E27FC236}">
                  <a16:creationId xmlns="" xmlns:a16="http://schemas.microsoft.com/office/drawing/2014/main" id="{159BD930-37E4-3C44-B0AD-DB76291C6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020"/>
              <a:ext cx="27" cy="180"/>
            </a:xfrm>
            <a:custGeom>
              <a:avLst/>
              <a:gdLst>
                <a:gd name="T0" fmla="*/ 5 w 14"/>
                <a:gd name="T1" fmla="*/ 0 h 93"/>
                <a:gd name="T2" fmla="*/ 8 w 14"/>
                <a:gd name="T3" fmla="*/ 9 h 93"/>
                <a:gd name="T4" fmla="*/ 14 w 14"/>
                <a:gd name="T5" fmla="*/ 91 h 93"/>
                <a:gd name="T6" fmla="*/ 9 w 14"/>
                <a:gd name="T7" fmla="*/ 93 h 93"/>
                <a:gd name="T8" fmla="*/ 1 w 14"/>
                <a:gd name="T9" fmla="*/ 86 h 93"/>
                <a:gd name="T10" fmla="*/ 3 w 14"/>
                <a:gd name="T11" fmla="*/ 6 h 93"/>
                <a:gd name="T12" fmla="*/ 5 w 14"/>
                <a:gd name="T13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93">
                  <a:moveTo>
                    <a:pt x="5" y="0"/>
                  </a:moveTo>
                  <a:cubicBezTo>
                    <a:pt x="6" y="1"/>
                    <a:pt x="8" y="1"/>
                    <a:pt x="8" y="9"/>
                  </a:cubicBezTo>
                  <a:cubicBezTo>
                    <a:pt x="9" y="10"/>
                    <a:pt x="10" y="90"/>
                    <a:pt x="14" y="91"/>
                  </a:cubicBezTo>
                  <a:cubicBezTo>
                    <a:pt x="11" y="92"/>
                    <a:pt x="12" y="93"/>
                    <a:pt x="9" y="93"/>
                  </a:cubicBezTo>
                  <a:cubicBezTo>
                    <a:pt x="6" y="90"/>
                    <a:pt x="3" y="90"/>
                    <a:pt x="1" y="86"/>
                  </a:cubicBezTo>
                  <a:cubicBezTo>
                    <a:pt x="4" y="67"/>
                    <a:pt x="0" y="31"/>
                    <a:pt x="3" y="6"/>
                  </a:cubicBezTo>
                  <a:cubicBezTo>
                    <a:pt x="3" y="3"/>
                    <a:pt x="3" y="0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20" name="Freeform 8">
              <a:extLst>
                <a:ext uri="{FF2B5EF4-FFF2-40B4-BE49-F238E27FC236}">
                  <a16:creationId xmlns="" xmlns:a16="http://schemas.microsoft.com/office/drawing/2014/main" id="{3EFF57EE-EC15-5D44-8D76-BCBE87C5F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053"/>
              <a:ext cx="99" cy="46"/>
            </a:xfrm>
            <a:custGeom>
              <a:avLst/>
              <a:gdLst>
                <a:gd name="T0" fmla="*/ 52 w 52"/>
                <a:gd name="T1" fmla="*/ 24 h 24"/>
                <a:gd name="T2" fmla="*/ 33 w 52"/>
                <a:gd name="T3" fmla="*/ 16 h 24"/>
                <a:gd name="T4" fmla="*/ 17 w 52"/>
                <a:gd name="T5" fmla="*/ 9 h 24"/>
                <a:gd name="T6" fmla="*/ 0 w 52"/>
                <a:gd name="T7" fmla="*/ 0 h 24"/>
                <a:gd name="T8" fmla="*/ 20 w 52"/>
                <a:gd name="T9" fmla="*/ 2 h 24"/>
                <a:gd name="T10" fmla="*/ 44 w 52"/>
                <a:gd name="T11" fmla="*/ 15 h 24"/>
                <a:gd name="T12" fmla="*/ 52 w 52"/>
                <a:gd name="T13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24">
                  <a:moveTo>
                    <a:pt x="52" y="24"/>
                  </a:moveTo>
                  <a:cubicBezTo>
                    <a:pt x="43" y="24"/>
                    <a:pt x="42" y="22"/>
                    <a:pt x="33" y="16"/>
                  </a:cubicBezTo>
                  <a:cubicBezTo>
                    <a:pt x="31" y="14"/>
                    <a:pt x="27" y="11"/>
                    <a:pt x="17" y="9"/>
                  </a:cubicBezTo>
                  <a:cubicBezTo>
                    <a:pt x="14" y="6"/>
                    <a:pt x="3" y="4"/>
                    <a:pt x="0" y="0"/>
                  </a:cubicBezTo>
                  <a:cubicBezTo>
                    <a:pt x="8" y="0"/>
                    <a:pt x="14" y="0"/>
                    <a:pt x="20" y="2"/>
                  </a:cubicBezTo>
                  <a:cubicBezTo>
                    <a:pt x="22" y="4"/>
                    <a:pt x="34" y="6"/>
                    <a:pt x="44" y="15"/>
                  </a:cubicBezTo>
                  <a:cubicBezTo>
                    <a:pt x="48" y="18"/>
                    <a:pt x="51" y="19"/>
                    <a:pt x="52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21" name="Freeform 9">
              <a:extLst>
                <a:ext uri="{FF2B5EF4-FFF2-40B4-BE49-F238E27FC236}">
                  <a16:creationId xmlns="" xmlns:a16="http://schemas.microsoft.com/office/drawing/2014/main" id="{74639303-6E17-8141-84DA-CC2FB5563B8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4" y="1917"/>
              <a:ext cx="164" cy="360"/>
            </a:xfrm>
            <a:custGeom>
              <a:avLst/>
              <a:gdLst>
                <a:gd name="T0" fmla="*/ 39 w 86"/>
                <a:gd name="T1" fmla="*/ 38 h 186"/>
                <a:gd name="T2" fmla="*/ 56 w 86"/>
                <a:gd name="T3" fmla="*/ 34 h 186"/>
                <a:gd name="T4" fmla="*/ 59 w 86"/>
                <a:gd name="T5" fmla="*/ 31 h 186"/>
                <a:gd name="T6" fmla="*/ 85 w 86"/>
                <a:gd name="T7" fmla="*/ 43 h 186"/>
                <a:gd name="T8" fmla="*/ 85 w 86"/>
                <a:gd name="T9" fmla="*/ 48 h 186"/>
                <a:gd name="T10" fmla="*/ 64 w 86"/>
                <a:gd name="T11" fmla="*/ 61 h 186"/>
                <a:gd name="T12" fmla="*/ 55 w 86"/>
                <a:gd name="T13" fmla="*/ 72 h 186"/>
                <a:gd name="T14" fmla="*/ 57 w 86"/>
                <a:gd name="T15" fmla="*/ 81 h 186"/>
                <a:gd name="T16" fmla="*/ 39 w 86"/>
                <a:gd name="T17" fmla="*/ 88 h 186"/>
                <a:gd name="T18" fmla="*/ 39 w 86"/>
                <a:gd name="T19" fmla="*/ 55 h 186"/>
                <a:gd name="T20" fmla="*/ 45 w 86"/>
                <a:gd name="T21" fmla="*/ 48 h 186"/>
                <a:gd name="T22" fmla="*/ 39 w 86"/>
                <a:gd name="T23" fmla="*/ 49 h 186"/>
                <a:gd name="T24" fmla="*/ 39 w 86"/>
                <a:gd name="T25" fmla="*/ 38 h 186"/>
                <a:gd name="T26" fmla="*/ 12 w 86"/>
                <a:gd name="T27" fmla="*/ 1 h 186"/>
                <a:gd name="T28" fmla="*/ 30 w 86"/>
                <a:gd name="T29" fmla="*/ 8 h 186"/>
                <a:gd name="T30" fmla="*/ 34 w 86"/>
                <a:gd name="T31" fmla="*/ 14 h 186"/>
                <a:gd name="T32" fmla="*/ 34 w 86"/>
                <a:gd name="T33" fmla="*/ 39 h 186"/>
                <a:gd name="T34" fmla="*/ 39 w 86"/>
                <a:gd name="T35" fmla="*/ 38 h 186"/>
                <a:gd name="T36" fmla="*/ 39 w 86"/>
                <a:gd name="T37" fmla="*/ 49 h 186"/>
                <a:gd name="T38" fmla="*/ 34 w 86"/>
                <a:gd name="T39" fmla="*/ 50 h 186"/>
                <a:gd name="T40" fmla="*/ 33 w 86"/>
                <a:gd name="T41" fmla="*/ 63 h 186"/>
                <a:gd name="T42" fmla="*/ 39 w 86"/>
                <a:gd name="T43" fmla="*/ 55 h 186"/>
                <a:gd name="T44" fmla="*/ 39 w 86"/>
                <a:gd name="T45" fmla="*/ 88 h 186"/>
                <a:gd name="T46" fmla="*/ 35 w 86"/>
                <a:gd name="T47" fmla="*/ 91 h 186"/>
                <a:gd name="T48" fmla="*/ 26 w 86"/>
                <a:gd name="T49" fmla="*/ 183 h 186"/>
                <a:gd name="T50" fmla="*/ 23 w 86"/>
                <a:gd name="T51" fmla="*/ 186 h 186"/>
                <a:gd name="T52" fmla="*/ 20 w 86"/>
                <a:gd name="T53" fmla="*/ 97 h 186"/>
                <a:gd name="T54" fmla="*/ 16 w 86"/>
                <a:gd name="T55" fmla="*/ 92 h 186"/>
                <a:gd name="T56" fmla="*/ 17 w 86"/>
                <a:gd name="T57" fmla="*/ 81 h 186"/>
                <a:gd name="T58" fmla="*/ 20 w 86"/>
                <a:gd name="T59" fmla="*/ 79 h 186"/>
                <a:gd name="T60" fmla="*/ 19 w 86"/>
                <a:gd name="T61" fmla="*/ 54 h 186"/>
                <a:gd name="T62" fmla="*/ 0 w 86"/>
                <a:gd name="T63" fmla="*/ 53 h 186"/>
                <a:gd name="T64" fmla="*/ 8 w 86"/>
                <a:gd name="T65" fmla="*/ 47 h 186"/>
                <a:gd name="T66" fmla="*/ 18 w 86"/>
                <a:gd name="T67" fmla="*/ 44 h 186"/>
                <a:gd name="T68" fmla="*/ 17 w 86"/>
                <a:gd name="T69" fmla="*/ 17 h 186"/>
                <a:gd name="T70" fmla="*/ 15 w 86"/>
                <a:gd name="T71" fmla="*/ 6 h 186"/>
                <a:gd name="T72" fmla="*/ 12 w 86"/>
                <a:gd name="T73" fmla="*/ 1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6" h="186">
                  <a:moveTo>
                    <a:pt x="39" y="38"/>
                  </a:moveTo>
                  <a:cubicBezTo>
                    <a:pt x="45" y="37"/>
                    <a:pt x="50" y="35"/>
                    <a:pt x="56" y="34"/>
                  </a:cubicBezTo>
                  <a:cubicBezTo>
                    <a:pt x="56" y="33"/>
                    <a:pt x="59" y="32"/>
                    <a:pt x="59" y="31"/>
                  </a:cubicBezTo>
                  <a:cubicBezTo>
                    <a:pt x="75" y="29"/>
                    <a:pt x="85" y="39"/>
                    <a:pt x="85" y="43"/>
                  </a:cubicBezTo>
                  <a:cubicBezTo>
                    <a:pt x="86" y="45"/>
                    <a:pt x="86" y="46"/>
                    <a:pt x="85" y="48"/>
                  </a:cubicBezTo>
                  <a:cubicBezTo>
                    <a:pt x="83" y="52"/>
                    <a:pt x="65" y="60"/>
                    <a:pt x="64" y="61"/>
                  </a:cubicBezTo>
                  <a:cubicBezTo>
                    <a:pt x="57" y="66"/>
                    <a:pt x="55" y="68"/>
                    <a:pt x="55" y="72"/>
                  </a:cubicBezTo>
                  <a:cubicBezTo>
                    <a:pt x="57" y="73"/>
                    <a:pt x="60" y="78"/>
                    <a:pt x="57" y="81"/>
                  </a:cubicBezTo>
                  <a:cubicBezTo>
                    <a:pt x="53" y="82"/>
                    <a:pt x="45" y="85"/>
                    <a:pt x="39" y="88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39" y="49"/>
                    <a:pt x="39" y="49"/>
                    <a:pt x="39" y="49"/>
                  </a:cubicBezTo>
                  <a:lnTo>
                    <a:pt x="39" y="38"/>
                  </a:lnTo>
                  <a:close/>
                  <a:moveTo>
                    <a:pt x="12" y="1"/>
                  </a:moveTo>
                  <a:cubicBezTo>
                    <a:pt x="19" y="0"/>
                    <a:pt x="26" y="1"/>
                    <a:pt x="30" y="8"/>
                  </a:cubicBezTo>
                  <a:cubicBezTo>
                    <a:pt x="31" y="8"/>
                    <a:pt x="33" y="12"/>
                    <a:pt x="34" y="14"/>
                  </a:cubicBezTo>
                  <a:cubicBezTo>
                    <a:pt x="34" y="22"/>
                    <a:pt x="34" y="30"/>
                    <a:pt x="34" y="39"/>
                  </a:cubicBezTo>
                  <a:cubicBezTo>
                    <a:pt x="36" y="39"/>
                    <a:pt x="37" y="38"/>
                    <a:pt x="39" y="38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3" y="63"/>
                    <a:pt x="33" y="63"/>
                    <a:pt x="33" y="63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39" y="88"/>
                    <a:pt x="39" y="88"/>
                    <a:pt x="39" y="88"/>
                  </a:cubicBezTo>
                  <a:cubicBezTo>
                    <a:pt x="37" y="89"/>
                    <a:pt x="35" y="90"/>
                    <a:pt x="35" y="91"/>
                  </a:cubicBezTo>
                  <a:cubicBezTo>
                    <a:pt x="32" y="124"/>
                    <a:pt x="31" y="150"/>
                    <a:pt x="26" y="183"/>
                  </a:cubicBezTo>
                  <a:cubicBezTo>
                    <a:pt x="25" y="183"/>
                    <a:pt x="24" y="186"/>
                    <a:pt x="23" y="186"/>
                  </a:cubicBezTo>
                  <a:cubicBezTo>
                    <a:pt x="22" y="157"/>
                    <a:pt x="20" y="127"/>
                    <a:pt x="20" y="97"/>
                  </a:cubicBezTo>
                  <a:cubicBezTo>
                    <a:pt x="19" y="94"/>
                    <a:pt x="17" y="94"/>
                    <a:pt x="16" y="92"/>
                  </a:cubicBezTo>
                  <a:cubicBezTo>
                    <a:pt x="13" y="90"/>
                    <a:pt x="14" y="82"/>
                    <a:pt x="17" y="81"/>
                  </a:cubicBezTo>
                  <a:cubicBezTo>
                    <a:pt x="18" y="81"/>
                    <a:pt x="19" y="79"/>
                    <a:pt x="20" y="79"/>
                  </a:cubicBezTo>
                  <a:cubicBezTo>
                    <a:pt x="20" y="60"/>
                    <a:pt x="19" y="61"/>
                    <a:pt x="19" y="54"/>
                  </a:cubicBezTo>
                  <a:cubicBezTo>
                    <a:pt x="15" y="53"/>
                    <a:pt x="0" y="58"/>
                    <a:pt x="0" y="53"/>
                  </a:cubicBezTo>
                  <a:cubicBezTo>
                    <a:pt x="1" y="51"/>
                    <a:pt x="6" y="49"/>
                    <a:pt x="8" y="47"/>
                  </a:cubicBezTo>
                  <a:cubicBezTo>
                    <a:pt x="12" y="46"/>
                    <a:pt x="15" y="45"/>
                    <a:pt x="18" y="44"/>
                  </a:cubicBezTo>
                  <a:cubicBezTo>
                    <a:pt x="19" y="34"/>
                    <a:pt x="19" y="27"/>
                    <a:pt x="17" y="17"/>
                  </a:cubicBezTo>
                  <a:cubicBezTo>
                    <a:pt x="17" y="15"/>
                    <a:pt x="17" y="6"/>
                    <a:pt x="15" y="6"/>
                  </a:cubicBezTo>
                  <a:cubicBezTo>
                    <a:pt x="14" y="4"/>
                    <a:pt x="12" y="4"/>
                    <a:pt x="1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22" name="Freeform 10">
              <a:extLst>
                <a:ext uri="{FF2B5EF4-FFF2-40B4-BE49-F238E27FC236}">
                  <a16:creationId xmlns="" xmlns:a16="http://schemas.microsoft.com/office/drawing/2014/main" id="{5EC24FB9-E22D-9B4E-A886-F8BA6C927B7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55" y="2012"/>
              <a:ext cx="154" cy="176"/>
            </a:xfrm>
            <a:custGeom>
              <a:avLst/>
              <a:gdLst>
                <a:gd name="T0" fmla="*/ 62 w 81"/>
                <a:gd name="T1" fmla="*/ 38 h 91"/>
                <a:gd name="T2" fmla="*/ 67 w 81"/>
                <a:gd name="T3" fmla="*/ 28 h 91"/>
                <a:gd name="T4" fmla="*/ 78 w 81"/>
                <a:gd name="T5" fmla="*/ 36 h 91"/>
                <a:gd name="T6" fmla="*/ 70 w 81"/>
                <a:gd name="T7" fmla="*/ 51 h 91"/>
                <a:gd name="T8" fmla="*/ 81 w 81"/>
                <a:gd name="T9" fmla="*/ 79 h 91"/>
                <a:gd name="T10" fmla="*/ 78 w 81"/>
                <a:gd name="T11" fmla="*/ 80 h 91"/>
                <a:gd name="T12" fmla="*/ 65 w 81"/>
                <a:gd name="T13" fmla="*/ 57 h 91"/>
                <a:gd name="T14" fmla="*/ 50 w 81"/>
                <a:gd name="T15" fmla="*/ 72 h 91"/>
                <a:gd name="T16" fmla="*/ 52 w 81"/>
                <a:gd name="T17" fmla="*/ 74 h 91"/>
                <a:gd name="T18" fmla="*/ 59 w 81"/>
                <a:gd name="T19" fmla="*/ 77 h 91"/>
                <a:gd name="T20" fmla="*/ 59 w 81"/>
                <a:gd name="T21" fmla="*/ 83 h 91"/>
                <a:gd name="T22" fmla="*/ 49 w 81"/>
                <a:gd name="T23" fmla="*/ 85 h 91"/>
                <a:gd name="T24" fmla="*/ 46 w 81"/>
                <a:gd name="T25" fmla="*/ 87 h 91"/>
                <a:gd name="T26" fmla="*/ 44 w 81"/>
                <a:gd name="T27" fmla="*/ 89 h 91"/>
                <a:gd name="T28" fmla="*/ 44 w 81"/>
                <a:gd name="T29" fmla="*/ 63 h 91"/>
                <a:gd name="T30" fmla="*/ 58 w 81"/>
                <a:gd name="T31" fmla="*/ 43 h 91"/>
                <a:gd name="T32" fmla="*/ 53 w 81"/>
                <a:gd name="T33" fmla="*/ 40 h 91"/>
                <a:gd name="T34" fmla="*/ 44 w 81"/>
                <a:gd name="T35" fmla="*/ 51 h 91"/>
                <a:gd name="T36" fmla="*/ 44 w 81"/>
                <a:gd name="T37" fmla="*/ 43 h 91"/>
                <a:gd name="T38" fmla="*/ 45 w 81"/>
                <a:gd name="T39" fmla="*/ 40 h 91"/>
                <a:gd name="T40" fmla="*/ 44 w 81"/>
                <a:gd name="T41" fmla="*/ 40 h 91"/>
                <a:gd name="T42" fmla="*/ 44 w 81"/>
                <a:gd name="T43" fmla="*/ 32 h 91"/>
                <a:gd name="T44" fmla="*/ 46 w 81"/>
                <a:gd name="T45" fmla="*/ 35 h 91"/>
                <a:gd name="T46" fmla="*/ 50 w 81"/>
                <a:gd name="T47" fmla="*/ 39 h 91"/>
                <a:gd name="T48" fmla="*/ 51 w 81"/>
                <a:gd name="T49" fmla="*/ 36 h 91"/>
                <a:gd name="T50" fmla="*/ 44 w 81"/>
                <a:gd name="T51" fmla="*/ 27 h 91"/>
                <a:gd name="T52" fmla="*/ 44 w 81"/>
                <a:gd name="T53" fmla="*/ 3 h 91"/>
                <a:gd name="T54" fmla="*/ 48 w 81"/>
                <a:gd name="T55" fmla="*/ 7 h 91"/>
                <a:gd name="T56" fmla="*/ 44 w 81"/>
                <a:gd name="T57" fmla="*/ 19 h 91"/>
                <a:gd name="T58" fmla="*/ 62 w 81"/>
                <a:gd name="T59" fmla="*/ 38 h 91"/>
                <a:gd name="T60" fmla="*/ 44 w 81"/>
                <a:gd name="T61" fmla="*/ 89 h 91"/>
                <a:gd name="T62" fmla="*/ 33 w 81"/>
                <a:gd name="T63" fmla="*/ 91 h 91"/>
                <a:gd name="T64" fmla="*/ 12 w 81"/>
                <a:gd name="T65" fmla="*/ 77 h 91"/>
                <a:gd name="T66" fmla="*/ 13 w 81"/>
                <a:gd name="T67" fmla="*/ 77 h 91"/>
                <a:gd name="T68" fmla="*/ 44 w 81"/>
                <a:gd name="T69" fmla="*/ 63 h 91"/>
                <a:gd name="T70" fmla="*/ 44 w 81"/>
                <a:gd name="T71" fmla="*/ 89 h 91"/>
                <a:gd name="T72" fmla="*/ 44 w 81"/>
                <a:gd name="T73" fmla="*/ 51 h 91"/>
                <a:gd name="T74" fmla="*/ 44 w 81"/>
                <a:gd name="T75" fmla="*/ 43 h 91"/>
                <a:gd name="T76" fmla="*/ 26 w 81"/>
                <a:gd name="T77" fmla="*/ 59 h 91"/>
                <a:gd name="T78" fmla="*/ 18 w 81"/>
                <a:gd name="T79" fmla="*/ 64 h 91"/>
                <a:gd name="T80" fmla="*/ 41 w 81"/>
                <a:gd name="T81" fmla="*/ 38 h 91"/>
                <a:gd name="T82" fmla="*/ 44 w 81"/>
                <a:gd name="T83" fmla="*/ 40 h 91"/>
                <a:gd name="T84" fmla="*/ 44 w 81"/>
                <a:gd name="T85" fmla="*/ 32 h 91"/>
                <a:gd name="T86" fmla="*/ 36 w 81"/>
                <a:gd name="T87" fmla="*/ 25 h 91"/>
                <a:gd name="T88" fmla="*/ 40 w 81"/>
                <a:gd name="T89" fmla="*/ 23 h 91"/>
                <a:gd name="T90" fmla="*/ 44 w 81"/>
                <a:gd name="T91" fmla="*/ 27 h 91"/>
                <a:gd name="T92" fmla="*/ 44 w 81"/>
                <a:gd name="T93" fmla="*/ 3 h 91"/>
                <a:gd name="T94" fmla="*/ 42 w 81"/>
                <a:gd name="T95" fmla="*/ 3 h 91"/>
                <a:gd name="T96" fmla="*/ 21 w 81"/>
                <a:gd name="T97" fmla="*/ 0 h 91"/>
                <a:gd name="T98" fmla="*/ 15 w 81"/>
                <a:gd name="T99" fmla="*/ 7 h 91"/>
                <a:gd name="T100" fmla="*/ 23 w 81"/>
                <a:gd name="T101" fmla="*/ 7 h 91"/>
                <a:gd name="T102" fmla="*/ 22 w 81"/>
                <a:gd name="T103" fmla="*/ 9 h 91"/>
                <a:gd name="T104" fmla="*/ 13 w 81"/>
                <a:gd name="T105" fmla="*/ 9 h 91"/>
                <a:gd name="T106" fmla="*/ 21 w 81"/>
                <a:gd name="T107" fmla="*/ 17 h 91"/>
                <a:gd name="T108" fmla="*/ 5 w 81"/>
                <a:gd name="T109" fmla="*/ 29 h 91"/>
                <a:gd name="T110" fmla="*/ 4 w 81"/>
                <a:gd name="T111" fmla="*/ 30 h 91"/>
                <a:gd name="T112" fmla="*/ 11 w 81"/>
                <a:gd name="T113" fmla="*/ 45 h 91"/>
                <a:gd name="T114" fmla="*/ 32 w 81"/>
                <a:gd name="T115" fmla="*/ 28 h 91"/>
                <a:gd name="T116" fmla="*/ 34 w 81"/>
                <a:gd name="T117" fmla="*/ 34 h 91"/>
                <a:gd name="T118" fmla="*/ 1 w 81"/>
                <a:gd name="T119" fmla="*/ 69 h 91"/>
                <a:gd name="T120" fmla="*/ 7 w 81"/>
                <a:gd name="T121" fmla="*/ 77 h 91"/>
                <a:gd name="T122" fmla="*/ 44 w 81"/>
                <a:gd name="T123" fmla="*/ 5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1" h="91">
                  <a:moveTo>
                    <a:pt x="62" y="38"/>
                  </a:moveTo>
                  <a:cubicBezTo>
                    <a:pt x="64" y="34"/>
                    <a:pt x="67" y="32"/>
                    <a:pt x="67" y="28"/>
                  </a:cubicBezTo>
                  <a:cubicBezTo>
                    <a:pt x="72" y="30"/>
                    <a:pt x="75" y="31"/>
                    <a:pt x="78" y="36"/>
                  </a:cubicBezTo>
                  <a:cubicBezTo>
                    <a:pt x="79" y="45"/>
                    <a:pt x="70" y="48"/>
                    <a:pt x="70" y="51"/>
                  </a:cubicBezTo>
                  <a:cubicBezTo>
                    <a:pt x="72" y="60"/>
                    <a:pt x="80" y="71"/>
                    <a:pt x="81" y="79"/>
                  </a:cubicBezTo>
                  <a:cubicBezTo>
                    <a:pt x="81" y="80"/>
                    <a:pt x="79" y="81"/>
                    <a:pt x="78" y="80"/>
                  </a:cubicBezTo>
                  <a:cubicBezTo>
                    <a:pt x="73" y="76"/>
                    <a:pt x="67" y="64"/>
                    <a:pt x="65" y="57"/>
                  </a:cubicBezTo>
                  <a:cubicBezTo>
                    <a:pt x="62" y="61"/>
                    <a:pt x="57" y="66"/>
                    <a:pt x="50" y="72"/>
                  </a:cubicBezTo>
                  <a:cubicBezTo>
                    <a:pt x="51" y="74"/>
                    <a:pt x="51" y="73"/>
                    <a:pt x="52" y="74"/>
                  </a:cubicBezTo>
                  <a:cubicBezTo>
                    <a:pt x="56" y="75"/>
                    <a:pt x="57" y="75"/>
                    <a:pt x="59" y="77"/>
                  </a:cubicBezTo>
                  <a:cubicBezTo>
                    <a:pt x="60" y="79"/>
                    <a:pt x="59" y="82"/>
                    <a:pt x="59" y="83"/>
                  </a:cubicBezTo>
                  <a:cubicBezTo>
                    <a:pt x="58" y="85"/>
                    <a:pt x="54" y="84"/>
                    <a:pt x="49" y="85"/>
                  </a:cubicBezTo>
                  <a:cubicBezTo>
                    <a:pt x="48" y="86"/>
                    <a:pt x="47" y="87"/>
                    <a:pt x="46" y="87"/>
                  </a:cubicBezTo>
                  <a:cubicBezTo>
                    <a:pt x="45" y="88"/>
                    <a:pt x="45" y="89"/>
                    <a:pt x="44" y="89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52" y="55"/>
                    <a:pt x="58" y="45"/>
                    <a:pt x="58" y="43"/>
                  </a:cubicBezTo>
                  <a:cubicBezTo>
                    <a:pt x="56" y="42"/>
                    <a:pt x="56" y="41"/>
                    <a:pt x="53" y="40"/>
                  </a:cubicBezTo>
                  <a:cubicBezTo>
                    <a:pt x="53" y="42"/>
                    <a:pt x="49" y="46"/>
                    <a:pt x="44" y="51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2"/>
                    <a:pt x="45" y="41"/>
                    <a:pt x="45" y="40"/>
                  </a:cubicBezTo>
                  <a:cubicBezTo>
                    <a:pt x="44" y="40"/>
                    <a:pt x="44" y="40"/>
                    <a:pt x="44" y="40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5" y="33"/>
                    <a:pt x="46" y="34"/>
                    <a:pt x="46" y="35"/>
                  </a:cubicBezTo>
                  <a:cubicBezTo>
                    <a:pt x="50" y="37"/>
                    <a:pt x="48" y="36"/>
                    <a:pt x="50" y="39"/>
                  </a:cubicBezTo>
                  <a:cubicBezTo>
                    <a:pt x="52" y="39"/>
                    <a:pt x="51" y="38"/>
                    <a:pt x="51" y="36"/>
                  </a:cubicBezTo>
                  <a:cubicBezTo>
                    <a:pt x="49" y="34"/>
                    <a:pt x="47" y="30"/>
                    <a:pt x="44" y="27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5" y="4"/>
                    <a:pt x="47" y="6"/>
                    <a:pt x="48" y="7"/>
                  </a:cubicBezTo>
                  <a:cubicBezTo>
                    <a:pt x="50" y="14"/>
                    <a:pt x="49" y="16"/>
                    <a:pt x="44" y="19"/>
                  </a:cubicBezTo>
                  <a:cubicBezTo>
                    <a:pt x="50" y="26"/>
                    <a:pt x="52" y="33"/>
                    <a:pt x="62" y="38"/>
                  </a:cubicBezTo>
                  <a:close/>
                  <a:moveTo>
                    <a:pt x="44" y="89"/>
                  </a:moveTo>
                  <a:cubicBezTo>
                    <a:pt x="41" y="91"/>
                    <a:pt x="37" y="91"/>
                    <a:pt x="33" y="91"/>
                  </a:cubicBezTo>
                  <a:cubicBezTo>
                    <a:pt x="29" y="90"/>
                    <a:pt x="13" y="81"/>
                    <a:pt x="12" y="77"/>
                  </a:cubicBezTo>
                  <a:cubicBezTo>
                    <a:pt x="12" y="77"/>
                    <a:pt x="13" y="77"/>
                    <a:pt x="13" y="77"/>
                  </a:cubicBezTo>
                  <a:cubicBezTo>
                    <a:pt x="20" y="84"/>
                    <a:pt x="33" y="74"/>
                    <a:pt x="44" y="63"/>
                  </a:cubicBezTo>
                  <a:cubicBezTo>
                    <a:pt x="44" y="89"/>
                    <a:pt x="44" y="89"/>
                    <a:pt x="44" y="89"/>
                  </a:cubicBezTo>
                  <a:close/>
                  <a:moveTo>
                    <a:pt x="44" y="51"/>
                  </a:moveTo>
                  <a:cubicBezTo>
                    <a:pt x="44" y="43"/>
                    <a:pt x="44" y="43"/>
                    <a:pt x="44" y="43"/>
                  </a:cubicBezTo>
                  <a:cubicBezTo>
                    <a:pt x="41" y="47"/>
                    <a:pt x="33" y="54"/>
                    <a:pt x="26" y="59"/>
                  </a:cubicBezTo>
                  <a:cubicBezTo>
                    <a:pt x="24" y="60"/>
                    <a:pt x="20" y="64"/>
                    <a:pt x="18" y="64"/>
                  </a:cubicBezTo>
                  <a:cubicBezTo>
                    <a:pt x="22" y="58"/>
                    <a:pt x="36" y="48"/>
                    <a:pt x="41" y="38"/>
                  </a:cubicBezTo>
                  <a:cubicBezTo>
                    <a:pt x="42" y="39"/>
                    <a:pt x="43" y="39"/>
                    <a:pt x="44" y="40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2" y="30"/>
                    <a:pt x="40" y="28"/>
                    <a:pt x="36" y="25"/>
                  </a:cubicBezTo>
                  <a:cubicBezTo>
                    <a:pt x="37" y="25"/>
                    <a:pt x="39" y="23"/>
                    <a:pt x="40" y="23"/>
                  </a:cubicBezTo>
                  <a:cubicBezTo>
                    <a:pt x="42" y="24"/>
                    <a:pt x="43" y="25"/>
                    <a:pt x="44" y="27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2" y="3"/>
                    <a:pt x="42" y="3"/>
                  </a:cubicBezTo>
                  <a:cubicBezTo>
                    <a:pt x="41" y="3"/>
                    <a:pt x="25" y="0"/>
                    <a:pt x="21" y="0"/>
                  </a:cubicBezTo>
                  <a:cubicBezTo>
                    <a:pt x="17" y="1"/>
                    <a:pt x="14" y="2"/>
                    <a:pt x="15" y="7"/>
                  </a:cubicBezTo>
                  <a:cubicBezTo>
                    <a:pt x="16" y="8"/>
                    <a:pt x="20" y="8"/>
                    <a:pt x="23" y="7"/>
                  </a:cubicBezTo>
                  <a:cubicBezTo>
                    <a:pt x="24" y="8"/>
                    <a:pt x="23" y="9"/>
                    <a:pt x="22" y="9"/>
                  </a:cubicBezTo>
                  <a:cubicBezTo>
                    <a:pt x="18" y="10"/>
                    <a:pt x="17" y="9"/>
                    <a:pt x="13" y="9"/>
                  </a:cubicBezTo>
                  <a:cubicBezTo>
                    <a:pt x="9" y="9"/>
                    <a:pt x="18" y="15"/>
                    <a:pt x="21" y="17"/>
                  </a:cubicBezTo>
                  <a:cubicBezTo>
                    <a:pt x="20" y="21"/>
                    <a:pt x="10" y="30"/>
                    <a:pt x="5" y="29"/>
                  </a:cubicBezTo>
                  <a:cubicBezTo>
                    <a:pt x="5" y="30"/>
                    <a:pt x="5" y="29"/>
                    <a:pt x="4" y="30"/>
                  </a:cubicBezTo>
                  <a:cubicBezTo>
                    <a:pt x="4" y="36"/>
                    <a:pt x="4" y="43"/>
                    <a:pt x="11" y="45"/>
                  </a:cubicBezTo>
                  <a:cubicBezTo>
                    <a:pt x="15" y="42"/>
                    <a:pt x="29" y="33"/>
                    <a:pt x="32" y="28"/>
                  </a:cubicBezTo>
                  <a:cubicBezTo>
                    <a:pt x="36" y="31"/>
                    <a:pt x="34" y="33"/>
                    <a:pt x="34" y="34"/>
                  </a:cubicBezTo>
                  <a:cubicBezTo>
                    <a:pt x="26" y="45"/>
                    <a:pt x="10" y="59"/>
                    <a:pt x="1" y="69"/>
                  </a:cubicBezTo>
                  <a:cubicBezTo>
                    <a:pt x="0" y="76"/>
                    <a:pt x="0" y="79"/>
                    <a:pt x="7" y="77"/>
                  </a:cubicBezTo>
                  <a:cubicBezTo>
                    <a:pt x="10" y="78"/>
                    <a:pt x="31" y="62"/>
                    <a:pt x="44" y="5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23" name="Freeform 11">
              <a:extLst>
                <a:ext uri="{FF2B5EF4-FFF2-40B4-BE49-F238E27FC236}">
                  <a16:creationId xmlns="" xmlns:a16="http://schemas.microsoft.com/office/drawing/2014/main" id="{2888BDD9-2444-8449-99E7-AEE666E07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1931"/>
              <a:ext cx="280" cy="191"/>
            </a:xfrm>
            <a:custGeom>
              <a:avLst/>
              <a:gdLst>
                <a:gd name="T0" fmla="*/ 29 w 147"/>
                <a:gd name="T1" fmla="*/ 27 h 99"/>
                <a:gd name="T2" fmla="*/ 50 w 147"/>
                <a:gd name="T3" fmla="*/ 67 h 99"/>
                <a:gd name="T4" fmla="*/ 59 w 147"/>
                <a:gd name="T5" fmla="*/ 64 h 99"/>
                <a:gd name="T6" fmla="*/ 44 w 147"/>
                <a:gd name="T7" fmla="*/ 19 h 99"/>
                <a:gd name="T8" fmla="*/ 60 w 147"/>
                <a:gd name="T9" fmla="*/ 35 h 99"/>
                <a:gd name="T10" fmla="*/ 66 w 147"/>
                <a:gd name="T11" fmla="*/ 56 h 99"/>
                <a:gd name="T12" fmla="*/ 69 w 147"/>
                <a:gd name="T13" fmla="*/ 51 h 99"/>
                <a:gd name="T14" fmla="*/ 70 w 147"/>
                <a:gd name="T15" fmla="*/ 45 h 99"/>
                <a:gd name="T16" fmla="*/ 66 w 147"/>
                <a:gd name="T17" fmla="*/ 40 h 99"/>
                <a:gd name="T18" fmla="*/ 72 w 147"/>
                <a:gd name="T19" fmla="*/ 40 h 99"/>
                <a:gd name="T20" fmla="*/ 73 w 147"/>
                <a:gd name="T21" fmla="*/ 30 h 99"/>
                <a:gd name="T22" fmla="*/ 63 w 147"/>
                <a:gd name="T23" fmla="*/ 16 h 99"/>
                <a:gd name="T24" fmla="*/ 66 w 147"/>
                <a:gd name="T25" fmla="*/ 5 h 99"/>
                <a:gd name="T26" fmla="*/ 80 w 147"/>
                <a:gd name="T27" fmla="*/ 15 h 99"/>
                <a:gd name="T28" fmla="*/ 87 w 147"/>
                <a:gd name="T29" fmla="*/ 39 h 99"/>
                <a:gd name="T30" fmla="*/ 82 w 147"/>
                <a:gd name="T31" fmla="*/ 50 h 99"/>
                <a:gd name="T32" fmla="*/ 77 w 147"/>
                <a:gd name="T33" fmla="*/ 58 h 99"/>
                <a:gd name="T34" fmla="*/ 99 w 147"/>
                <a:gd name="T35" fmla="*/ 53 h 99"/>
                <a:gd name="T36" fmla="*/ 94 w 147"/>
                <a:gd name="T37" fmla="*/ 40 h 99"/>
                <a:gd name="T38" fmla="*/ 99 w 147"/>
                <a:gd name="T39" fmla="*/ 38 h 99"/>
                <a:gd name="T40" fmla="*/ 104 w 147"/>
                <a:gd name="T41" fmla="*/ 37 h 99"/>
                <a:gd name="T42" fmla="*/ 98 w 147"/>
                <a:gd name="T43" fmla="*/ 23 h 99"/>
                <a:gd name="T44" fmla="*/ 101 w 147"/>
                <a:gd name="T45" fmla="*/ 19 h 99"/>
                <a:gd name="T46" fmla="*/ 105 w 147"/>
                <a:gd name="T47" fmla="*/ 15 h 99"/>
                <a:gd name="T48" fmla="*/ 96 w 147"/>
                <a:gd name="T49" fmla="*/ 6 h 99"/>
                <a:gd name="T50" fmla="*/ 104 w 147"/>
                <a:gd name="T51" fmla="*/ 3 h 99"/>
                <a:gd name="T52" fmla="*/ 111 w 147"/>
                <a:gd name="T53" fmla="*/ 2 h 99"/>
                <a:gd name="T54" fmla="*/ 120 w 147"/>
                <a:gd name="T55" fmla="*/ 19 h 99"/>
                <a:gd name="T56" fmla="*/ 114 w 147"/>
                <a:gd name="T57" fmla="*/ 32 h 99"/>
                <a:gd name="T58" fmla="*/ 112 w 147"/>
                <a:gd name="T59" fmla="*/ 49 h 99"/>
                <a:gd name="T60" fmla="*/ 143 w 147"/>
                <a:gd name="T61" fmla="*/ 56 h 99"/>
                <a:gd name="T62" fmla="*/ 130 w 147"/>
                <a:gd name="T63" fmla="*/ 63 h 99"/>
                <a:gd name="T64" fmla="*/ 119 w 147"/>
                <a:gd name="T65" fmla="*/ 58 h 99"/>
                <a:gd name="T66" fmla="*/ 127 w 147"/>
                <a:gd name="T67" fmla="*/ 55 h 99"/>
                <a:gd name="T68" fmla="*/ 109 w 147"/>
                <a:gd name="T69" fmla="*/ 59 h 99"/>
                <a:gd name="T70" fmla="*/ 108 w 147"/>
                <a:gd name="T71" fmla="*/ 63 h 99"/>
                <a:gd name="T72" fmla="*/ 98 w 147"/>
                <a:gd name="T73" fmla="*/ 60 h 99"/>
                <a:gd name="T74" fmla="*/ 79 w 147"/>
                <a:gd name="T75" fmla="*/ 64 h 99"/>
                <a:gd name="T76" fmla="*/ 65 w 147"/>
                <a:gd name="T77" fmla="*/ 74 h 99"/>
                <a:gd name="T78" fmla="*/ 58 w 147"/>
                <a:gd name="T79" fmla="*/ 71 h 99"/>
                <a:gd name="T80" fmla="*/ 53 w 147"/>
                <a:gd name="T81" fmla="*/ 80 h 99"/>
                <a:gd name="T82" fmla="*/ 48 w 147"/>
                <a:gd name="T83" fmla="*/ 76 h 99"/>
                <a:gd name="T84" fmla="*/ 25 w 147"/>
                <a:gd name="T85" fmla="*/ 86 h 99"/>
                <a:gd name="T86" fmla="*/ 19 w 147"/>
                <a:gd name="T87" fmla="*/ 94 h 99"/>
                <a:gd name="T88" fmla="*/ 8 w 147"/>
                <a:gd name="T89" fmla="*/ 98 h 99"/>
                <a:gd name="T90" fmla="*/ 4 w 147"/>
                <a:gd name="T91" fmla="*/ 88 h 99"/>
                <a:gd name="T92" fmla="*/ 16 w 147"/>
                <a:gd name="T93" fmla="*/ 74 h 99"/>
                <a:gd name="T94" fmla="*/ 25 w 147"/>
                <a:gd name="T95" fmla="*/ 76 h 99"/>
                <a:gd name="T96" fmla="*/ 48 w 147"/>
                <a:gd name="T97" fmla="*/ 66 h 99"/>
                <a:gd name="T98" fmla="*/ 31 w 147"/>
                <a:gd name="T99" fmla="*/ 3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47" h="99">
                  <a:moveTo>
                    <a:pt x="31" y="33"/>
                  </a:moveTo>
                  <a:cubicBezTo>
                    <a:pt x="31" y="33"/>
                    <a:pt x="18" y="23"/>
                    <a:pt x="29" y="27"/>
                  </a:cubicBezTo>
                  <a:cubicBezTo>
                    <a:pt x="29" y="27"/>
                    <a:pt x="40" y="30"/>
                    <a:pt x="46" y="48"/>
                  </a:cubicBezTo>
                  <a:cubicBezTo>
                    <a:pt x="46" y="48"/>
                    <a:pt x="51" y="60"/>
                    <a:pt x="50" y="67"/>
                  </a:cubicBezTo>
                  <a:cubicBezTo>
                    <a:pt x="50" y="67"/>
                    <a:pt x="50" y="69"/>
                    <a:pt x="53" y="68"/>
                  </a:cubicBezTo>
                  <a:cubicBezTo>
                    <a:pt x="53" y="68"/>
                    <a:pt x="59" y="68"/>
                    <a:pt x="59" y="64"/>
                  </a:cubicBezTo>
                  <a:cubicBezTo>
                    <a:pt x="59" y="64"/>
                    <a:pt x="61" y="50"/>
                    <a:pt x="51" y="28"/>
                  </a:cubicBezTo>
                  <a:cubicBezTo>
                    <a:pt x="51" y="28"/>
                    <a:pt x="48" y="20"/>
                    <a:pt x="44" y="19"/>
                  </a:cubicBezTo>
                  <a:cubicBezTo>
                    <a:pt x="44" y="19"/>
                    <a:pt x="42" y="16"/>
                    <a:pt x="45" y="18"/>
                  </a:cubicBezTo>
                  <a:cubicBezTo>
                    <a:pt x="45" y="18"/>
                    <a:pt x="56" y="20"/>
                    <a:pt x="60" y="35"/>
                  </a:cubicBezTo>
                  <a:cubicBezTo>
                    <a:pt x="60" y="35"/>
                    <a:pt x="63" y="47"/>
                    <a:pt x="64" y="56"/>
                  </a:cubicBezTo>
                  <a:cubicBezTo>
                    <a:pt x="64" y="56"/>
                    <a:pt x="65" y="60"/>
                    <a:pt x="66" y="56"/>
                  </a:cubicBezTo>
                  <a:cubicBezTo>
                    <a:pt x="66" y="56"/>
                    <a:pt x="67" y="54"/>
                    <a:pt x="69" y="53"/>
                  </a:cubicBezTo>
                  <a:cubicBezTo>
                    <a:pt x="69" y="53"/>
                    <a:pt x="70" y="52"/>
                    <a:pt x="69" y="51"/>
                  </a:cubicBezTo>
                  <a:cubicBezTo>
                    <a:pt x="69" y="51"/>
                    <a:pt x="69" y="48"/>
                    <a:pt x="70" y="48"/>
                  </a:cubicBezTo>
                  <a:cubicBezTo>
                    <a:pt x="70" y="48"/>
                    <a:pt x="72" y="47"/>
                    <a:pt x="70" y="45"/>
                  </a:cubicBezTo>
                  <a:cubicBezTo>
                    <a:pt x="70" y="45"/>
                    <a:pt x="69" y="43"/>
                    <a:pt x="67" y="43"/>
                  </a:cubicBezTo>
                  <a:cubicBezTo>
                    <a:pt x="67" y="43"/>
                    <a:pt x="60" y="37"/>
                    <a:pt x="66" y="40"/>
                  </a:cubicBezTo>
                  <a:cubicBezTo>
                    <a:pt x="66" y="40"/>
                    <a:pt x="69" y="41"/>
                    <a:pt x="70" y="42"/>
                  </a:cubicBezTo>
                  <a:cubicBezTo>
                    <a:pt x="70" y="42"/>
                    <a:pt x="72" y="44"/>
                    <a:pt x="72" y="40"/>
                  </a:cubicBezTo>
                  <a:cubicBezTo>
                    <a:pt x="72" y="40"/>
                    <a:pt x="74" y="32"/>
                    <a:pt x="75" y="31"/>
                  </a:cubicBezTo>
                  <a:cubicBezTo>
                    <a:pt x="75" y="31"/>
                    <a:pt x="76" y="27"/>
                    <a:pt x="73" y="30"/>
                  </a:cubicBezTo>
                  <a:cubicBezTo>
                    <a:pt x="73" y="30"/>
                    <a:pt x="69" y="32"/>
                    <a:pt x="67" y="26"/>
                  </a:cubicBezTo>
                  <a:cubicBezTo>
                    <a:pt x="67" y="26"/>
                    <a:pt x="59" y="19"/>
                    <a:pt x="63" y="16"/>
                  </a:cubicBezTo>
                  <a:cubicBezTo>
                    <a:pt x="63" y="16"/>
                    <a:pt x="68" y="11"/>
                    <a:pt x="64" y="7"/>
                  </a:cubicBezTo>
                  <a:cubicBezTo>
                    <a:pt x="64" y="7"/>
                    <a:pt x="60" y="2"/>
                    <a:pt x="66" y="5"/>
                  </a:cubicBezTo>
                  <a:cubicBezTo>
                    <a:pt x="66" y="5"/>
                    <a:pt x="71" y="7"/>
                    <a:pt x="76" y="12"/>
                  </a:cubicBezTo>
                  <a:cubicBezTo>
                    <a:pt x="76" y="12"/>
                    <a:pt x="75" y="14"/>
                    <a:pt x="80" y="15"/>
                  </a:cubicBezTo>
                  <a:cubicBezTo>
                    <a:pt x="80" y="15"/>
                    <a:pt x="97" y="18"/>
                    <a:pt x="94" y="28"/>
                  </a:cubicBezTo>
                  <a:cubicBezTo>
                    <a:pt x="94" y="28"/>
                    <a:pt x="87" y="34"/>
                    <a:pt x="87" y="39"/>
                  </a:cubicBezTo>
                  <a:cubicBezTo>
                    <a:pt x="87" y="39"/>
                    <a:pt x="85" y="44"/>
                    <a:pt x="83" y="45"/>
                  </a:cubicBezTo>
                  <a:cubicBezTo>
                    <a:pt x="83" y="45"/>
                    <a:pt x="82" y="45"/>
                    <a:pt x="82" y="50"/>
                  </a:cubicBezTo>
                  <a:cubicBezTo>
                    <a:pt x="82" y="50"/>
                    <a:pt x="83" y="51"/>
                    <a:pt x="81" y="52"/>
                  </a:cubicBezTo>
                  <a:cubicBezTo>
                    <a:pt x="81" y="52"/>
                    <a:pt x="79" y="55"/>
                    <a:pt x="77" y="58"/>
                  </a:cubicBezTo>
                  <a:cubicBezTo>
                    <a:pt x="77" y="58"/>
                    <a:pt x="72" y="62"/>
                    <a:pt x="76" y="60"/>
                  </a:cubicBezTo>
                  <a:cubicBezTo>
                    <a:pt x="76" y="60"/>
                    <a:pt x="92" y="55"/>
                    <a:pt x="99" y="53"/>
                  </a:cubicBezTo>
                  <a:cubicBezTo>
                    <a:pt x="99" y="53"/>
                    <a:pt x="104" y="51"/>
                    <a:pt x="100" y="48"/>
                  </a:cubicBezTo>
                  <a:cubicBezTo>
                    <a:pt x="100" y="48"/>
                    <a:pt x="95" y="43"/>
                    <a:pt x="94" y="40"/>
                  </a:cubicBezTo>
                  <a:cubicBezTo>
                    <a:pt x="94" y="40"/>
                    <a:pt x="92" y="35"/>
                    <a:pt x="95" y="37"/>
                  </a:cubicBezTo>
                  <a:cubicBezTo>
                    <a:pt x="95" y="37"/>
                    <a:pt x="98" y="40"/>
                    <a:pt x="99" y="38"/>
                  </a:cubicBezTo>
                  <a:cubicBezTo>
                    <a:pt x="99" y="38"/>
                    <a:pt x="98" y="37"/>
                    <a:pt x="101" y="38"/>
                  </a:cubicBezTo>
                  <a:cubicBezTo>
                    <a:pt x="101" y="38"/>
                    <a:pt x="104" y="40"/>
                    <a:pt x="104" y="37"/>
                  </a:cubicBezTo>
                  <a:cubicBezTo>
                    <a:pt x="104" y="37"/>
                    <a:pt x="107" y="31"/>
                    <a:pt x="104" y="32"/>
                  </a:cubicBezTo>
                  <a:cubicBezTo>
                    <a:pt x="104" y="32"/>
                    <a:pt x="98" y="28"/>
                    <a:pt x="98" y="23"/>
                  </a:cubicBezTo>
                  <a:cubicBezTo>
                    <a:pt x="98" y="23"/>
                    <a:pt x="97" y="20"/>
                    <a:pt x="98" y="19"/>
                  </a:cubicBezTo>
                  <a:cubicBezTo>
                    <a:pt x="98" y="19"/>
                    <a:pt x="99" y="17"/>
                    <a:pt x="101" y="19"/>
                  </a:cubicBezTo>
                  <a:cubicBezTo>
                    <a:pt x="101" y="19"/>
                    <a:pt x="105" y="27"/>
                    <a:pt x="105" y="22"/>
                  </a:cubicBezTo>
                  <a:cubicBezTo>
                    <a:pt x="105" y="15"/>
                    <a:pt x="105" y="15"/>
                    <a:pt x="105" y="15"/>
                  </a:cubicBezTo>
                  <a:cubicBezTo>
                    <a:pt x="105" y="15"/>
                    <a:pt x="106" y="12"/>
                    <a:pt x="100" y="12"/>
                  </a:cubicBezTo>
                  <a:cubicBezTo>
                    <a:pt x="100" y="12"/>
                    <a:pt x="90" y="7"/>
                    <a:pt x="96" y="6"/>
                  </a:cubicBezTo>
                  <a:cubicBezTo>
                    <a:pt x="96" y="6"/>
                    <a:pt x="100" y="7"/>
                    <a:pt x="99" y="4"/>
                  </a:cubicBezTo>
                  <a:cubicBezTo>
                    <a:pt x="99" y="4"/>
                    <a:pt x="99" y="3"/>
                    <a:pt x="104" y="3"/>
                  </a:cubicBezTo>
                  <a:cubicBezTo>
                    <a:pt x="104" y="3"/>
                    <a:pt x="105" y="3"/>
                    <a:pt x="106" y="1"/>
                  </a:cubicBezTo>
                  <a:cubicBezTo>
                    <a:pt x="106" y="1"/>
                    <a:pt x="107" y="0"/>
                    <a:pt x="111" y="2"/>
                  </a:cubicBezTo>
                  <a:cubicBezTo>
                    <a:pt x="111" y="2"/>
                    <a:pt x="127" y="6"/>
                    <a:pt x="124" y="14"/>
                  </a:cubicBezTo>
                  <a:cubicBezTo>
                    <a:pt x="124" y="14"/>
                    <a:pt x="123" y="18"/>
                    <a:pt x="120" y="19"/>
                  </a:cubicBezTo>
                  <a:cubicBezTo>
                    <a:pt x="120" y="19"/>
                    <a:pt x="119" y="18"/>
                    <a:pt x="116" y="26"/>
                  </a:cubicBezTo>
                  <a:cubicBezTo>
                    <a:pt x="116" y="26"/>
                    <a:pt x="114" y="29"/>
                    <a:pt x="114" y="32"/>
                  </a:cubicBezTo>
                  <a:cubicBezTo>
                    <a:pt x="114" y="32"/>
                    <a:pt x="115" y="38"/>
                    <a:pt x="113" y="41"/>
                  </a:cubicBezTo>
                  <a:cubicBezTo>
                    <a:pt x="113" y="41"/>
                    <a:pt x="113" y="47"/>
                    <a:pt x="112" y="49"/>
                  </a:cubicBezTo>
                  <a:cubicBezTo>
                    <a:pt x="112" y="49"/>
                    <a:pt x="111" y="52"/>
                    <a:pt x="114" y="51"/>
                  </a:cubicBezTo>
                  <a:cubicBezTo>
                    <a:pt x="114" y="51"/>
                    <a:pt x="136" y="46"/>
                    <a:pt x="143" y="56"/>
                  </a:cubicBezTo>
                  <a:cubicBezTo>
                    <a:pt x="143" y="56"/>
                    <a:pt x="147" y="58"/>
                    <a:pt x="136" y="62"/>
                  </a:cubicBezTo>
                  <a:cubicBezTo>
                    <a:pt x="136" y="62"/>
                    <a:pt x="132" y="64"/>
                    <a:pt x="130" y="63"/>
                  </a:cubicBezTo>
                  <a:cubicBezTo>
                    <a:pt x="118" y="60"/>
                    <a:pt x="118" y="60"/>
                    <a:pt x="118" y="60"/>
                  </a:cubicBezTo>
                  <a:cubicBezTo>
                    <a:pt x="118" y="60"/>
                    <a:pt x="113" y="59"/>
                    <a:pt x="119" y="58"/>
                  </a:cubicBezTo>
                  <a:cubicBezTo>
                    <a:pt x="119" y="58"/>
                    <a:pt x="127" y="58"/>
                    <a:pt x="128" y="56"/>
                  </a:cubicBezTo>
                  <a:cubicBezTo>
                    <a:pt x="128" y="56"/>
                    <a:pt x="131" y="54"/>
                    <a:pt x="127" y="55"/>
                  </a:cubicBezTo>
                  <a:cubicBezTo>
                    <a:pt x="127" y="55"/>
                    <a:pt x="118" y="56"/>
                    <a:pt x="115" y="55"/>
                  </a:cubicBezTo>
                  <a:cubicBezTo>
                    <a:pt x="115" y="55"/>
                    <a:pt x="110" y="55"/>
                    <a:pt x="109" y="59"/>
                  </a:cubicBezTo>
                  <a:cubicBezTo>
                    <a:pt x="109" y="59"/>
                    <a:pt x="110" y="60"/>
                    <a:pt x="108" y="61"/>
                  </a:cubicBezTo>
                  <a:cubicBezTo>
                    <a:pt x="108" y="61"/>
                    <a:pt x="108" y="61"/>
                    <a:pt x="108" y="63"/>
                  </a:cubicBezTo>
                  <a:cubicBezTo>
                    <a:pt x="108" y="63"/>
                    <a:pt x="108" y="70"/>
                    <a:pt x="102" y="66"/>
                  </a:cubicBezTo>
                  <a:cubicBezTo>
                    <a:pt x="102" y="66"/>
                    <a:pt x="97" y="64"/>
                    <a:pt x="98" y="60"/>
                  </a:cubicBezTo>
                  <a:cubicBezTo>
                    <a:pt x="98" y="60"/>
                    <a:pt x="99" y="56"/>
                    <a:pt x="95" y="58"/>
                  </a:cubicBezTo>
                  <a:cubicBezTo>
                    <a:pt x="95" y="58"/>
                    <a:pt x="84" y="63"/>
                    <a:pt x="79" y="64"/>
                  </a:cubicBezTo>
                  <a:cubicBezTo>
                    <a:pt x="79" y="64"/>
                    <a:pt x="65" y="66"/>
                    <a:pt x="66" y="70"/>
                  </a:cubicBezTo>
                  <a:cubicBezTo>
                    <a:pt x="66" y="70"/>
                    <a:pt x="68" y="74"/>
                    <a:pt x="65" y="74"/>
                  </a:cubicBezTo>
                  <a:cubicBezTo>
                    <a:pt x="65" y="74"/>
                    <a:pt x="63" y="73"/>
                    <a:pt x="61" y="70"/>
                  </a:cubicBezTo>
                  <a:cubicBezTo>
                    <a:pt x="61" y="70"/>
                    <a:pt x="61" y="69"/>
                    <a:pt x="58" y="71"/>
                  </a:cubicBezTo>
                  <a:cubicBezTo>
                    <a:pt x="58" y="71"/>
                    <a:pt x="50" y="73"/>
                    <a:pt x="52" y="77"/>
                  </a:cubicBezTo>
                  <a:cubicBezTo>
                    <a:pt x="52" y="77"/>
                    <a:pt x="53" y="78"/>
                    <a:pt x="53" y="80"/>
                  </a:cubicBezTo>
                  <a:cubicBezTo>
                    <a:pt x="53" y="80"/>
                    <a:pt x="56" y="82"/>
                    <a:pt x="53" y="82"/>
                  </a:cubicBezTo>
                  <a:cubicBezTo>
                    <a:pt x="53" y="82"/>
                    <a:pt x="50" y="79"/>
                    <a:pt x="48" y="76"/>
                  </a:cubicBezTo>
                  <a:cubicBezTo>
                    <a:pt x="48" y="76"/>
                    <a:pt x="48" y="73"/>
                    <a:pt x="44" y="76"/>
                  </a:cubicBezTo>
                  <a:cubicBezTo>
                    <a:pt x="44" y="76"/>
                    <a:pt x="31" y="77"/>
                    <a:pt x="25" y="86"/>
                  </a:cubicBezTo>
                  <a:cubicBezTo>
                    <a:pt x="25" y="86"/>
                    <a:pt x="23" y="87"/>
                    <a:pt x="23" y="90"/>
                  </a:cubicBezTo>
                  <a:cubicBezTo>
                    <a:pt x="23" y="90"/>
                    <a:pt x="20" y="93"/>
                    <a:pt x="19" y="94"/>
                  </a:cubicBezTo>
                  <a:cubicBezTo>
                    <a:pt x="19" y="94"/>
                    <a:pt x="15" y="99"/>
                    <a:pt x="13" y="99"/>
                  </a:cubicBezTo>
                  <a:cubicBezTo>
                    <a:pt x="13" y="99"/>
                    <a:pt x="10" y="98"/>
                    <a:pt x="8" y="98"/>
                  </a:cubicBezTo>
                  <a:cubicBezTo>
                    <a:pt x="8" y="98"/>
                    <a:pt x="8" y="98"/>
                    <a:pt x="6" y="96"/>
                  </a:cubicBezTo>
                  <a:cubicBezTo>
                    <a:pt x="6" y="96"/>
                    <a:pt x="0" y="92"/>
                    <a:pt x="4" y="88"/>
                  </a:cubicBezTo>
                  <a:cubicBezTo>
                    <a:pt x="4" y="88"/>
                    <a:pt x="8" y="84"/>
                    <a:pt x="10" y="79"/>
                  </a:cubicBezTo>
                  <a:cubicBezTo>
                    <a:pt x="10" y="79"/>
                    <a:pt x="11" y="73"/>
                    <a:pt x="16" y="74"/>
                  </a:cubicBezTo>
                  <a:cubicBezTo>
                    <a:pt x="16" y="74"/>
                    <a:pt x="21" y="75"/>
                    <a:pt x="22" y="77"/>
                  </a:cubicBezTo>
                  <a:cubicBezTo>
                    <a:pt x="22" y="77"/>
                    <a:pt x="23" y="78"/>
                    <a:pt x="25" y="76"/>
                  </a:cubicBezTo>
                  <a:cubicBezTo>
                    <a:pt x="25" y="76"/>
                    <a:pt x="40" y="74"/>
                    <a:pt x="47" y="70"/>
                  </a:cubicBezTo>
                  <a:cubicBezTo>
                    <a:pt x="47" y="70"/>
                    <a:pt x="48" y="70"/>
                    <a:pt x="48" y="66"/>
                  </a:cubicBezTo>
                  <a:cubicBezTo>
                    <a:pt x="48" y="66"/>
                    <a:pt x="45" y="51"/>
                    <a:pt x="40" y="44"/>
                  </a:cubicBezTo>
                  <a:cubicBezTo>
                    <a:pt x="40" y="44"/>
                    <a:pt x="35" y="35"/>
                    <a:pt x="31" y="3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24" name="Freeform 12">
              <a:extLst>
                <a:ext uri="{FF2B5EF4-FFF2-40B4-BE49-F238E27FC236}">
                  <a16:creationId xmlns="" xmlns:a16="http://schemas.microsoft.com/office/drawing/2014/main" id="{6D709FEC-F863-2741-92DA-C73B5850F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2062"/>
              <a:ext cx="168" cy="188"/>
            </a:xfrm>
            <a:custGeom>
              <a:avLst/>
              <a:gdLst>
                <a:gd name="T0" fmla="*/ 26 w 88"/>
                <a:gd name="T1" fmla="*/ 10 h 97"/>
                <a:gd name="T2" fmla="*/ 39 w 88"/>
                <a:gd name="T3" fmla="*/ 7 h 97"/>
                <a:gd name="T4" fmla="*/ 47 w 88"/>
                <a:gd name="T5" fmla="*/ 3 h 97"/>
                <a:gd name="T6" fmla="*/ 53 w 88"/>
                <a:gd name="T7" fmla="*/ 2 h 97"/>
                <a:gd name="T8" fmla="*/ 69 w 88"/>
                <a:gd name="T9" fmla="*/ 9 h 97"/>
                <a:gd name="T10" fmla="*/ 64 w 88"/>
                <a:gd name="T11" fmla="*/ 16 h 97"/>
                <a:gd name="T12" fmla="*/ 61 w 88"/>
                <a:gd name="T13" fmla="*/ 26 h 97"/>
                <a:gd name="T14" fmla="*/ 69 w 88"/>
                <a:gd name="T15" fmla="*/ 33 h 97"/>
                <a:gd name="T16" fmla="*/ 82 w 88"/>
                <a:gd name="T17" fmla="*/ 36 h 97"/>
                <a:gd name="T18" fmla="*/ 84 w 88"/>
                <a:gd name="T19" fmla="*/ 45 h 97"/>
                <a:gd name="T20" fmla="*/ 79 w 88"/>
                <a:gd name="T21" fmla="*/ 48 h 97"/>
                <a:gd name="T22" fmla="*/ 75 w 88"/>
                <a:gd name="T23" fmla="*/ 48 h 97"/>
                <a:gd name="T24" fmla="*/ 69 w 88"/>
                <a:gd name="T25" fmla="*/ 55 h 97"/>
                <a:gd name="T26" fmla="*/ 69 w 88"/>
                <a:gd name="T27" fmla="*/ 70 h 97"/>
                <a:gd name="T28" fmla="*/ 58 w 88"/>
                <a:gd name="T29" fmla="*/ 89 h 97"/>
                <a:gd name="T30" fmla="*/ 53 w 88"/>
                <a:gd name="T31" fmla="*/ 92 h 97"/>
                <a:gd name="T32" fmla="*/ 48 w 88"/>
                <a:gd name="T33" fmla="*/ 96 h 97"/>
                <a:gd name="T34" fmla="*/ 45 w 88"/>
                <a:gd name="T35" fmla="*/ 97 h 97"/>
                <a:gd name="T36" fmla="*/ 24 w 88"/>
                <a:gd name="T37" fmla="*/ 97 h 97"/>
                <a:gd name="T38" fmla="*/ 20 w 88"/>
                <a:gd name="T39" fmla="*/ 97 h 97"/>
                <a:gd name="T40" fmla="*/ 18 w 88"/>
                <a:gd name="T41" fmla="*/ 95 h 97"/>
                <a:gd name="T42" fmla="*/ 17 w 88"/>
                <a:gd name="T43" fmla="*/ 95 h 97"/>
                <a:gd name="T44" fmla="*/ 14 w 88"/>
                <a:gd name="T45" fmla="*/ 94 h 97"/>
                <a:gd name="T46" fmla="*/ 4 w 88"/>
                <a:gd name="T47" fmla="*/ 89 h 97"/>
                <a:gd name="T48" fmla="*/ 6 w 88"/>
                <a:gd name="T49" fmla="*/ 88 h 97"/>
                <a:gd name="T50" fmla="*/ 14 w 88"/>
                <a:gd name="T51" fmla="*/ 89 h 97"/>
                <a:gd name="T52" fmla="*/ 15 w 88"/>
                <a:gd name="T53" fmla="*/ 86 h 97"/>
                <a:gd name="T54" fmla="*/ 40 w 88"/>
                <a:gd name="T55" fmla="*/ 81 h 97"/>
                <a:gd name="T56" fmla="*/ 55 w 88"/>
                <a:gd name="T57" fmla="*/ 54 h 97"/>
                <a:gd name="T58" fmla="*/ 38 w 88"/>
                <a:gd name="T59" fmla="*/ 53 h 97"/>
                <a:gd name="T60" fmla="*/ 25 w 88"/>
                <a:gd name="T61" fmla="*/ 57 h 97"/>
                <a:gd name="T62" fmla="*/ 15 w 88"/>
                <a:gd name="T63" fmla="*/ 44 h 97"/>
                <a:gd name="T64" fmla="*/ 16 w 88"/>
                <a:gd name="T65" fmla="*/ 42 h 97"/>
                <a:gd name="T66" fmla="*/ 23 w 88"/>
                <a:gd name="T67" fmla="*/ 43 h 97"/>
                <a:gd name="T68" fmla="*/ 30 w 88"/>
                <a:gd name="T69" fmla="*/ 42 h 97"/>
                <a:gd name="T70" fmla="*/ 42 w 88"/>
                <a:gd name="T71" fmla="*/ 40 h 97"/>
                <a:gd name="T72" fmla="*/ 51 w 88"/>
                <a:gd name="T73" fmla="*/ 38 h 97"/>
                <a:gd name="T74" fmla="*/ 49 w 88"/>
                <a:gd name="T75" fmla="*/ 35 h 97"/>
                <a:gd name="T76" fmla="*/ 42 w 88"/>
                <a:gd name="T77" fmla="*/ 21 h 97"/>
                <a:gd name="T78" fmla="*/ 45 w 88"/>
                <a:gd name="T79" fmla="*/ 12 h 97"/>
                <a:gd name="T80" fmla="*/ 31 w 88"/>
                <a:gd name="T81" fmla="*/ 15 h 97"/>
                <a:gd name="T82" fmla="*/ 25 w 88"/>
                <a:gd name="T83" fmla="*/ 12 h 97"/>
                <a:gd name="T84" fmla="*/ 26 w 88"/>
                <a:gd name="T85" fmla="*/ 1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97">
                  <a:moveTo>
                    <a:pt x="26" y="10"/>
                  </a:moveTo>
                  <a:cubicBezTo>
                    <a:pt x="26" y="10"/>
                    <a:pt x="31" y="11"/>
                    <a:pt x="39" y="7"/>
                  </a:cubicBezTo>
                  <a:cubicBezTo>
                    <a:pt x="39" y="7"/>
                    <a:pt x="46" y="6"/>
                    <a:pt x="47" y="3"/>
                  </a:cubicBezTo>
                  <a:cubicBezTo>
                    <a:pt x="47" y="3"/>
                    <a:pt x="48" y="0"/>
                    <a:pt x="53" y="2"/>
                  </a:cubicBezTo>
                  <a:cubicBezTo>
                    <a:pt x="53" y="2"/>
                    <a:pt x="67" y="1"/>
                    <a:pt x="69" y="9"/>
                  </a:cubicBezTo>
                  <a:cubicBezTo>
                    <a:pt x="69" y="9"/>
                    <a:pt x="70" y="13"/>
                    <a:pt x="64" y="16"/>
                  </a:cubicBezTo>
                  <a:cubicBezTo>
                    <a:pt x="64" y="16"/>
                    <a:pt x="60" y="20"/>
                    <a:pt x="61" y="26"/>
                  </a:cubicBezTo>
                  <a:cubicBezTo>
                    <a:pt x="61" y="26"/>
                    <a:pt x="65" y="35"/>
                    <a:pt x="69" y="33"/>
                  </a:cubicBezTo>
                  <a:cubicBezTo>
                    <a:pt x="69" y="33"/>
                    <a:pt x="81" y="33"/>
                    <a:pt x="82" y="36"/>
                  </a:cubicBezTo>
                  <a:cubicBezTo>
                    <a:pt x="82" y="36"/>
                    <a:pt x="88" y="42"/>
                    <a:pt x="84" y="45"/>
                  </a:cubicBezTo>
                  <a:cubicBezTo>
                    <a:pt x="84" y="45"/>
                    <a:pt x="81" y="46"/>
                    <a:pt x="79" y="48"/>
                  </a:cubicBezTo>
                  <a:cubicBezTo>
                    <a:pt x="79" y="48"/>
                    <a:pt x="78" y="49"/>
                    <a:pt x="75" y="48"/>
                  </a:cubicBezTo>
                  <a:cubicBezTo>
                    <a:pt x="75" y="48"/>
                    <a:pt x="68" y="48"/>
                    <a:pt x="69" y="55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9" y="70"/>
                    <a:pt x="65" y="83"/>
                    <a:pt x="58" y="89"/>
                  </a:cubicBezTo>
                  <a:cubicBezTo>
                    <a:pt x="58" y="89"/>
                    <a:pt x="54" y="92"/>
                    <a:pt x="53" y="92"/>
                  </a:cubicBezTo>
                  <a:cubicBezTo>
                    <a:pt x="53" y="92"/>
                    <a:pt x="51" y="93"/>
                    <a:pt x="48" y="96"/>
                  </a:cubicBezTo>
                  <a:cubicBezTo>
                    <a:pt x="48" y="96"/>
                    <a:pt x="47" y="97"/>
                    <a:pt x="45" y="97"/>
                  </a:cubicBezTo>
                  <a:cubicBezTo>
                    <a:pt x="24" y="97"/>
                    <a:pt x="24" y="97"/>
                    <a:pt x="24" y="97"/>
                  </a:cubicBezTo>
                  <a:cubicBezTo>
                    <a:pt x="24" y="97"/>
                    <a:pt x="22" y="96"/>
                    <a:pt x="20" y="97"/>
                  </a:cubicBezTo>
                  <a:cubicBezTo>
                    <a:pt x="20" y="97"/>
                    <a:pt x="18" y="96"/>
                    <a:pt x="18" y="95"/>
                  </a:cubicBezTo>
                  <a:cubicBezTo>
                    <a:pt x="18" y="95"/>
                    <a:pt x="19" y="94"/>
                    <a:pt x="17" y="95"/>
                  </a:cubicBezTo>
                  <a:cubicBezTo>
                    <a:pt x="17" y="95"/>
                    <a:pt x="16" y="93"/>
                    <a:pt x="14" y="94"/>
                  </a:cubicBezTo>
                  <a:cubicBezTo>
                    <a:pt x="4" y="89"/>
                    <a:pt x="4" y="89"/>
                    <a:pt x="4" y="89"/>
                  </a:cubicBezTo>
                  <a:cubicBezTo>
                    <a:pt x="4" y="89"/>
                    <a:pt x="0" y="87"/>
                    <a:pt x="6" y="88"/>
                  </a:cubicBezTo>
                  <a:cubicBezTo>
                    <a:pt x="6" y="88"/>
                    <a:pt x="19" y="93"/>
                    <a:pt x="14" y="89"/>
                  </a:cubicBezTo>
                  <a:cubicBezTo>
                    <a:pt x="14" y="89"/>
                    <a:pt x="11" y="86"/>
                    <a:pt x="15" y="86"/>
                  </a:cubicBezTo>
                  <a:cubicBezTo>
                    <a:pt x="15" y="86"/>
                    <a:pt x="30" y="87"/>
                    <a:pt x="40" y="81"/>
                  </a:cubicBezTo>
                  <a:cubicBezTo>
                    <a:pt x="40" y="81"/>
                    <a:pt x="61" y="73"/>
                    <a:pt x="55" y="54"/>
                  </a:cubicBezTo>
                  <a:cubicBezTo>
                    <a:pt x="55" y="54"/>
                    <a:pt x="48" y="50"/>
                    <a:pt x="38" y="53"/>
                  </a:cubicBezTo>
                  <a:cubicBezTo>
                    <a:pt x="38" y="53"/>
                    <a:pt x="29" y="59"/>
                    <a:pt x="25" y="57"/>
                  </a:cubicBezTo>
                  <a:cubicBezTo>
                    <a:pt x="25" y="57"/>
                    <a:pt x="17" y="51"/>
                    <a:pt x="15" y="44"/>
                  </a:cubicBezTo>
                  <a:cubicBezTo>
                    <a:pt x="15" y="44"/>
                    <a:pt x="12" y="40"/>
                    <a:pt x="16" y="42"/>
                  </a:cubicBezTo>
                  <a:cubicBezTo>
                    <a:pt x="16" y="42"/>
                    <a:pt x="17" y="44"/>
                    <a:pt x="23" y="43"/>
                  </a:cubicBezTo>
                  <a:cubicBezTo>
                    <a:pt x="23" y="43"/>
                    <a:pt x="28" y="44"/>
                    <a:pt x="30" y="42"/>
                  </a:cubicBezTo>
                  <a:cubicBezTo>
                    <a:pt x="30" y="42"/>
                    <a:pt x="35" y="41"/>
                    <a:pt x="42" y="40"/>
                  </a:cubicBezTo>
                  <a:cubicBezTo>
                    <a:pt x="42" y="40"/>
                    <a:pt x="49" y="39"/>
                    <a:pt x="51" y="38"/>
                  </a:cubicBezTo>
                  <a:cubicBezTo>
                    <a:pt x="51" y="38"/>
                    <a:pt x="53" y="35"/>
                    <a:pt x="49" y="35"/>
                  </a:cubicBezTo>
                  <a:cubicBezTo>
                    <a:pt x="49" y="35"/>
                    <a:pt x="39" y="37"/>
                    <a:pt x="42" y="21"/>
                  </a:cubicBezTo>
                  <a:cubicBezTo>
                    <a:pt x="42" y="21"/>
                    <a:pt x="50" y="9"/>
                    <a:pt x="45" y="12"/>
                  </a:cubicBezTo>
                  <a:cubicBezTo>
                    <a:pt x="45" y="12"/>
                    <a:pt x="37" y="17"/>
                    <a:pt x="31" y="15"/>
                  </a:cubicBezTo>
                  <a:cubicBezTo>
                    <a:pt x="31" y="15"/>
                    <a:pt x="27" y="15"/>
                    <a:pt x="25" y="12"/>
                  </a:cubicBezTo>
                  <a:cubicBezTo>
                    <a:pt x="25" y="12"/>
                    <a:pt x="22" y="7"/>
                    <a:pt x="26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25" name="Freeform 13">
              <a:extLst>
                <a:ext uri="{FF2B5EF4-FFF2-40B4-BE49-F238E27FC236}">
                  <a16:creationId xmlns="" xmlns:a16="http://schemas.microsoft.com/office/drawing/2014/main" id="{EEDBA7FC-EDB7-6C43-AF85-23D43BDBB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1962"/>
              <a:ext cx="151" cy="247"/>
            </a:xfrm>
            <a:custGeom>
              <a:avLst/>
              <a:gdLst>
                <a:gd name="T0" fmla="*/ 37 w 79"/>
                <a:gd name="T1" fmla="*/ 7 h 128"/>
                <a:gd name="T2" fmla="*/ 39 w 79"/>
                <a:gd name="T3" fmla="*/ 5 h 128"/>
                <a:gd name="T4" fmla="*/ 49 w 79"/>
                <a:gd name="T5" fmla="*/ 8 h 128"/>
                <a:gd name="T6" fmla="*/ 58 w 79"/>
                <a:gd name="T7" fmla="*/ 12 h 128"/>
                <a:gd name="T8" fmla="*/ 60 w 79"/>
                <a:gd name="T9" fmla="*/ 19 h 128"/>
                <a:gd name="T10" fmla="*/ 61 w 79"/>
                <a:gd name="T11" fmla="*/ 26 h 128"/>
                <a:gd name="T12" fmla="*/ 69 w 79"/>
                <a:gd name="T13" fmla="*/ 33 h 128"/>
                <a:gd name="T14" fmla="*/ 70 w 79"/>
                <a:gd name="T15" fmla="*/ 33 h 128"/>
                <a:gd name="T16" fmla="*/ 74 w 79"/>
                <a:gd name="T17" fmla="*/ 38 h 128"/>
                <a:gd name="T18" fmla="*/ 75 w 79"/>
                <a:gd name="T19" fmla="*/ 41 h 128"/>
                <a:gd name="T20" fmla="*/ 77 w 79"/>
                <a:gd name="T21" fmla="*/ 47 h 128"/>
                <a:gd name="T22" fmla="*/ 70 w 79"/>
                <a:gd name="T23" fmla="*/ 58 h 128"/>
                <a:gd name="T24" fmla="*/ 66 w 79"/>
                <a:gd name="T25" fmla="*/ 61 h 128"/>
                <a:gd name="T26" fmla="*/ 62 w 79"/>
                <a:gd name="T27" fmla="*/ 69 h 128"/>
                <a:gd name="T28" fmla="*/ 56 w 79"/>
                <a:gd name="T29" fmla="*/ 77 h 128"/>
                <a:gd name="T30" fmla="*/ 48 w 79"/>
                <a:gd name="T31" fmla="*/ 94 h 128"/>
                <a:gd name="T32" fmla="*/ 44 w 79"/>
                <a:gd name="T33" fmla="*/ 103 h 128"/>
                <a:gd name="T34" fmla="*/ 38 w 79"/>
                <a:gd name="T35" fmla="*/ 107 h 128"/>
                <a:gd name="T36" fmla="*/ 36 w 79"/>
                <a:gd name="T37" fmla="*/ 111 h 128"/>
                <a:gd name="T38" fmla="*/ 33 w 79"/>
                <a:gd name="T39" fmla="*/ 115 h 128"/>
                <a:gd name="T40" fmla="*/ 25 w 79"/>
                <a:gd name="T41" fmla="*/ 119 h 128"/>
                <a:gd name="T42" fmla="*/ 18 w 79"/>
                <a:gd name="T43" fmla="*/ 122 h 128"/>
                <a:gd name="T44" fmla="*/ 13 w 79"/>
                <a:gd name="T45" fmla="*/ 123 h 128"/>
                <a:gd name="T46" fmla="*/ 11 w 79"/>
                <a:gd name="T47" fmla="*/ 125 h 128"/>
                <a:gd name="T48" fmla="*/ 3 w 79"/>
                <a:gd name="T49" fmla="*/ 127 h 128"/>
                <a:gd name="T50" fmla="*/ 9 w 79"/>
                <a:gd name="T51" fmla="*/ 111 h 128"/>
                <a:gd name="T52" fmla="*/ 14 w 79"/>
                <a:gd name="T53" fmla="*/ 103 h 128"/>
                <a:gd name="T54" fmla="*/ 18 w 79"/>
                <a:gd name="T55" fmla="*/ 99 h 128"/>
                <a:gd name="T56" fmla="*/ 20 w 79"/>
                <a:gd name="T57" fmla="*/ 99 h 128"/>
                <a:gd name="T58" fmla="*/ 25 w 79"/>
                <a:gd name="T59" fmla="*/ 93 h 128"/>
                <a:gd name="T60" fmla="*/ 23 w 79"/>
                <a:gd name="T61" fmla="*/ 90 h 128"/>
                <a:gd name="T62" fmla="*/ 23 w 79"/>
                <a:gd name="T63" fmla="*/ 85 h 128"/>
                <a:gd name="T64" fmla="*/ 22 w 79"/>
                <a:gd name="T65" fmla="*/ 83 h 128"/>
                <a:gd name="T66" fmla="*/ 18 w 79"/>
                <a:gd name="T67" fmla="*/ 81 h 128"/>
                <a:gd name="T68" fmla="*/ 15 w 79"/>
                <a:gd name="T69" fmla="*/ 80 h 128"/>
                <a:gd name="T70" fmla="*/ 9 w 79"/>
                <a:gd name="T71" fmla="*/ 69 h 128"/>
                <a:gd name="T72" fmla="*/ 27 w 79"/>
                <a:gd name="T73" fmla="*/ 67 h 128"/>
                <a:gd name="T74" fmla="*/ 36 w 79"/>
                <a:gd name="T75" fmla="*/ 55 h 128"/>
                <a:gd name="T76" fmla="*/ 35 w 79"/>
                <a:gd name="T77" fmla="*/ 52 h 128"/>
                <a:gd name="T78" fmla="*/ 36 w 79"/>
                <a:gd name="T79" fmla="*/ 49 h 128"/>
                <a:gd name="T80" fmla="*/ 36 w 79"/>
                <a:gd name="T81" fmla="*/ 45 h 128"/>
                <a:gd name="T82" fmla="*/ 37 w 79"/>
                <a:gd name="T83" fmla="*/ 42 h 128"/>
                <a:gd name="T84" fmla="*/ 37 w 79"/>
                <a:gd name="T85" fmla="*/ 39 h 128"/>
                <a:gd name="T86" fmla="*/ 38 w 79"/>
                <a:gd name="T87" fmla="*/ 36 h 128"/>
                <a:gd name="T88" fmla="*/ 38 w 79"/>
                <a:gd name="T89" fmla="*/ 33 h 128"/>
                <a:gd name="T90" fmla="*/ 39 w 79"/>
                <a:gd name="T91" fmla="*/ 32 h 128"/>
                <a:gd name="T92" fmla="*/ 40 w 79"/>
                <a:gd name="T93" fmla="*/ 29 h 128"/>
                <a:gd name="T94" fmla="*/ 39 w 79"/>
                <a:gd name="T95" fmla="*/ 25 h 128"/>
                <a:gd name="T96" fmla="*/ 37 w 79"/>
                <a:gd name="T97" fmla="*/ 22 h 128"/>
                <a:gd name="T98" fmla="*/ 37 w 79"/>
                <a:gd name="T99" fmla="*/ 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9" h="128">
                  <a:moveTo>
                    <a:pt x="37" y="7"/>
                  </a:moveTo>
                  <a:cubicBezTo>
                    <a:pt x="37" y="7"/>
                    <a:pt x="33" y="0"/>
                    <a:pt x="39" y="5"/>
                  </a:cubicBezTo>
                  <a:cubicBezTo>
                    <a:pt x="39" y="5"/>
                    <a:pt x="46" y="5"/>
                    <a:pt x="49" y="8"/>
                  </a:cubicBezTo>
                  <a:cubicBezTo>
                    <a:pt x="49" y="8"/>
                    <a:pt x="55" y="11"/>
                    <a:pt x="58" y="12"/>
                  </a:cubicBezTo>
                  <a:cubicBezTo>
                    <a:pt x="58" y="12"/>
                    <a:pt x="60" y="12"/>
                    <a:pt x="60" y="19"/>
                  </a:cubicBezTo>
                  <a:cubicBezTo>
                    <a:pt x="60" y="19"/>
                    <a:pt x="59" y="26"/>
                    <a:pt x="61" y="26"/>
                  </a:cubicBezTo>
                  <a:cubicBezTo>
                    <a:pt x="61" y="26"/>
                    <a:pt x="67" y="31"/>
                    <a:pt x="69" y="33"/>
                  </a:cubicBezTo>
                  <a:cubicBezTo>
                    <a:pt x="69" y="33"/>
                    <a:pt x="69" y="34"/>
                    <a:pt x="70" y="33"/>
                  </a:cubicBezTo>
                  <a:cubicBezTo>
                    <a:pt x="70" y="33"/>
                    <a:pt x="74" y="33"/>
                    <a:pt x="74" y="38"/>
                  </a:cubicBezTo>
                  <a:cubicBezTo>
                    <a:pt x="74" y="38"/>
                    <a:pt x="73" y="41"/>
                    <a:pt x="75" y="41"/>
                  </a:cubicBezTo>
                  <a:cubicBezTo>
                    <a:pt x="75" y="41"/>
                    <a:pt x="79" y="42"/>
                    <a:pt x="77" y="47"/>
                  </a:cubicBezTo>
                  <a:cubicBezTo>
                    <a:pt x="77" y="47"/>
                    <a:pt x="77" y="56"/>
                    <a:pt x="70" y="58"/>
                  </a:cubicBezTo>
                  <a:cubicBezTo>
                    <a:pt x="70" y="58"/>
                    <a:pt x="67" y="58"/>
                    <a:pt x="66" y="61"/>
                  </a:cubicBezTo>
                  <a:cubicBezTo>
                    <a:pt x="66" y="61"/>
                    <a:pt x="62" y="66"/>
                    <a:pt x="62" y="69"/>
                  </a:cubicBezTo>
                  <a:cubicBezTo>
                    <a:pt x="62" y="69"/>
                    <a:pt x="60" y="73"/>
                    <a:pt x="56" y="77"/>
                  </a:cubicBezTo>
                  <a:cubicBezTo>
                    <a:pt x="56" y="77"/>
                    <a:pt x="47" y="82"/>
                    <a:pt x="48" y="94"/>
                  </a:cubicBezTo>
                  <a:cubicBezTo>
                    <a:pt x="48" y="94"/>
                    <a:pt x="51" y="100"/>
                    <a:pt x="44" y="103"/>
                  </a:cubicBezTo>
                  <a:cubicBezTo>
                    <a:pt x="44" y="103"/>
                    <a:pt x="42" y="103"/>
                    <a:pt x="38" y="107"/>
                  </a:cubicBezTo>
                  <a:cubicBezTo>
                    <a:pt x="38" y="107"/>
                    <a:pt x="36" y="110"/>
                    <a:pt x="36" y="111"/>
                  </a:cubicBezTo>
                  <a:cubicBezTo>
                    <a:pt x="36" y="111"/>
                    <a:pt x="33" y="114"/>
                    <a:pt x="33" y="115"/>
                  </a:cubicBezTo>
                  <a:cubicBezTo>
                    <a:pt x="33" y="115"/>
                    <a:pt x="31" y="118"/>
                    <a:pt x="25" y="119"/>
                  </a:cubicBezTo>
                  <a:cubicBezTo>
                    <a:pt x="25" y="119"/>
                    <a:pt x="20" y="119"/>
                    <a:pt x="18" y="122"/>
                  </a:cubicBezTo>
                  <a:cubicBezTo>
                    <a:pt x="18" y="122"/>
                    <a:pt x="15" y="124"/>
                    <a:pt x="13" y="123"/>
                  </a:cubicBezTo>
                  <a:cubicBezTo>
                    <a:pt x="13" y="123"/>
                    <a:pt x="12" y="123"/>
                    <a:pt x="11" y="125"/>
                  </a:cubicBezTo>
                  <a:cubicBezTo>
                    <a:pt x="11" y="125"/>
                    <a:pt x="8" y="128"/>
                    <a:pt x="3" y="127"/>
                  </a:cubicBezTo>
                  <a:cubicBezTo>
                    <a:pt x="3" y="127"/>
                    <a:pt x="7" y="116"/>
                    <a:pt x="9" y="111"/>
                  </a:cubicBezTo>
                  <a:cubicBezTo>
                    <a:pt x="9" y="111"/>
                    <a:pt x="11" y="105"/>
                    <a:pt x="14" y="103"/>
                  </a:cubicBezTo>
                  <a:cubicBezTo>
                    <a:pt x="14" y="103"/>
                    <a:pt x="15" y="98"/>
                    <a:pt x="18" y="99"/>
                  </a:cubicBezTo>
                  <a:cubicBezTo>
                    <a:pt x="18" y="99"/>
                    <a:pt x="19" y="101"/>
                    <a:pt x="20" y="99"/>
                  </a:cubicBezTo>
                  <a:cubicBezTo>
                    <a:pt x="20" y="99"/>
                    <a:pt x="24" y="93"/>
                    <a:pt x="25" y="93"/>
                  </a:cubicBezTo>
                  <a:cubicBezTo>
                    <a:pt x="25" y="93"/>
                    <a:pt x="24" y="90"/>
                    <a:pt x="23" y="90"/>
                  </a:cubicBezTo>
                  <a:cubicBezTo>
                    <a:pt x="23" y="90"/>
                    <a:pt x="22" y="87"/>
                    <a:pt x="23" y="85"/>
                  </a:cubicBezTo>
                  <a:cubicBezTo>
                    <a:pt x="23" y="85"/>
                    <a:pt x="24" y="84"/>
                    <a:pt x="22" y="83"/>
                  </a:cubicBezTo>
                  <a:cubicBezTo>
                    <a:pt x="22" y="83"/>
                    <a:pt x="19" y="79"/>
                    <a:pt x="18" y="81"/>
                  </a:cubicBezTo>
                  <a:cubicBezTo>
                    <a:pt x="18" y="81"/>
                    <a:pt x="17" y="81"/>
                    <a:pt x="15" y="80"/>
                  </a:cubicBezTo>
                  <a:cubicBezTo>
                    <a:pt x="15" y="80"/>
                    <a:pt x="0" y="69"/>
                    <a:pt x="9" y="69"/>
                  </a:cubicBezTo>
                  <a:cubicBezTo>
                    <a:pt x="9" y="69"/>
                    <a:pt x="18" y="72"/>
                    <a:pt x="27" y="67"/>
                  </a:cubicBezTo>
                  <a:cubicBezTo>
                    <a:pt x="27" y="67"/>
                    <a:pt x="29" y="66"/>
                    <a:pt x="36" y="55"/>
                  </a:cubicBezTo>
                  <a:cubicBezTo>
                    <a:pt x="36" y="55"/>
                    <a:pt x="37" y="53"/>
                    <a:pt x="35" y="52"/>
                  </a:cubicBezTo>
                  <a:cubicBezTo>
                    <a:pt x="35" y="52"/>
                    <a:pt x="35" y="50"/>
                    <a:pt x="36" y="49"/>
                  </a:cubicBezTo>
                  <a:cubicBezTo>
                    <a:pt x="36" y="49"/>
                    <a:pt x="36" y="48"/>
                    <a:pt x="36" y="45"/>
                  </a:cubicBezTo>
                  <a:cubicBezTo>
                    <a:pt x="36" y="45"/>
                    <a:pt x="36" y="43"/>
                    <a:pt x="37" y="42"/>
                  </a:cubicBezTo>
                  <a:cubicBezTo>
                    <a:pt x="37" y="42"/>
                    <a:pt x="38" y="40"/>
                    <a:pt x="37" y="39"/>
                  </a:cubicBezTo>
                  <a:cubicBezTo>
                    <a:pt x="37" y="39"/>
                    <a:pt x="37" y="37"/>
                    <a:pt x="38" y="36"/>
                  </a:cubicBezTo>
                  <a:cubicBezTo>
                    <a:pt x="38" y="36"/>
                    <a:pt x="38" y="35"/>
                    <a:pt x="38" y="33"/>
                  </a:cubicBezTo>
                  <a:cubicBezTo>
                    <a:pt x="38" y="33"/>
                    <a:pt x="37" y="32"/>
                    <a:pt x="39" y="32"/>
                  </a:cubicBezTo>
                  <a:cubicBezTo>
                    <a:pt x="39" y="32"/>
                    <a:pt x="41" y="33"/>
                    <a:pt x="40" y="29"/>
                  </a:cubicBezTo>
                  <a:cubicBezTo>
                    <a:pt x="40" y="29"/>
                    <a:pt x="39" y="27"/>
                    <a:pt x="39" y="25"/>
                  </a:cubicBezTo>
                  <a:cubicBezTo>
                    <a:pt x="37" y="22"/>
                    <a:pt x="37" y="22"/>
                    <a:pt x="37" y="22"/>
                  </a:cubicBezTo>
                  <a:lnTo>
                    <a:pt x="37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26" name="Freeform 14">
              <a:extLst>
                <a:ext uri="{FF2B5EF4-FFF2-40B4-BE49-F238E27FC236}">
                  <a16:creationId xmlns="" xmlns:a16="http://schemas.microsoft.com/office/drawing/2014/main" id="{D6539D83-F9A4-6749-B4D8-CD5811A78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2138"/>
              <a:ext cx="63" cy="70"/>
            </a:xfrm>
            <a:custGeom>
              <a:avLst/>
              <a:gdLst>
                <a:gd name="T0" fmla="*/ 3 w 33"/>
                <a:gd name="T1" fmla="*/ 8 h 36"/>
                <a:gd name="T2" fmla="*/ 7 w 33"/>
                <a:gd name="T3" fmla="*/ 3 h 36"/>
                <a:gd name="T4" fmla="*/ 13 w 33"/>
                <a:gd name="T5" fmla="*/ 4 h 36"/>
                <a:gd name="T6" fmla="*/ 23 w 33"/>
                <a:gd name="T7" fmla="*/ 12 h 36"/>
                <a:gd name="T8" fmla="*/ 30 w 33"/>
                <a:gd name="T9" fmla="*/ 18 h 36"/>
                <a:gd name="T10" fmla="*/ 31 w 33"/>
                <a:gd name="T11" fmla="*/ 25 h 36"/>
                <a:gd name="T12" fmla="*/ 30 w 33"/>
                <a:gd name="T13" fmla="*/ 28 h 36"/>
                <a:gd name="T14" fmla="*/ 28 w 33"/>
                <a:gd name="T15" fmla="*/ 31 h 36"/>
                <a:gd name="T16" fmla="*/ 19 w 33"/>
                <a:gd name="T17" fmla="*/ 34 h 36"/>
                <a:gd name="T18" fmla="*/ 12 w 33"/>
                <a:gd name="T19" fmla="*/ 33 h 36"/>
                <a:gd name="T20" fmla="*/ 8 w 33"/>
                <a:gd name="T21" fmla="*/ 30 h 36"/>
                <a:gd name="T22" fmla="*/ 5 w 33"/>
                <a:gd name="T23" fmla="*/ 29 h 36"/>
                <a:gd name="T24" fmla="*/ 2 w 33"/>
                <a:gd name="T25" fmla="*/ 25 h 36"/>
                <a:gd name="T26" fmla="*/ 2 w 33"/>
                <a:gd name="T27" fmla="*/ 19 h 36"/>
                <a:gd name="T28" fmla="*/ 3 w 33"/>
                <a:gd name="T29" fmla="*/ 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3" h="36">
                  <a:moveTo>
                    <a:pt x="3" y="8"/>
                  </a:moveTo>
                  <a:cubicBezTo>
                    <a:pt x="3" y="8"/>
                    <a:pt x="4" y="0"/>
                    <a:pt x="7" y="3"/>
                  </a:cubicBezTo>
                  <a:cubicBezTo>
                    <a:pt x="7" y="3"/>
                    <a:pt x="10" y="4"/>
                    <a:pt x="13" y="4"/>
                  </a:cubicBezTo>
                  <a:cubicBezTo>
                    <a:pt x="13" y="4"/>
                    <a:pt x="19" y="7"/>
                    <a:pt x="23" y="12"/>
                  </a:cubicBezTo>
                  <a:cubicBezTo>
                    <a:pt x="23" y="12"/>
                    <a:pt x="28" y="17"/>
                    <a:pt x="30" y="18"/>
                  </a:cubicBezTo>
                  <a:cubicBezTo>
                    <a:pt x="30" y="18"/>
                    <a:pt x="33" y="20"/>
                    <a:pt x="31" y="25"/>
                  </a:cubicBezTo>
                  <a:cubicBezTo>
                    <a:pt x="31" y="25"/>
                    <a:pt x="29" y="27"/>
                    <a:pt x="30" y="28"/>
                  </a:cubicBezTo>
                  <a:cubicBezTo>
                    <a:pt x="30" y="28"/>
                    <a:pt x="29" y="30"/>
                    <a:pt x="28" y="31"/>
                  </a:cubicBezTo>
                  <a:cubicBezTo>
                    <a:pt x="28" y="31"/>
                    <a:pt x="24" y="36"/>
                    <a:pt x="19" y="34"/>
                  </a:cubicBezTo>
                  <a:cubicBezTo>
                    <a:pt x="19" y="34"/>
                    <a:pt x="15" y="34"/>
                    <a:pt x="12" y="33"/>
                  </a:cubicBezTo>
                  <a:cubicBezTo>
                    <a:pt x="12" y="33"/>
                    <a:pt x="9" y="32"/>
                    <a:pt x="8" y="30"/>
                  </a:cubicBezTo>
                  <a:cubicBezTo>
                    <a:pt x="8" y="30"/>
                    <a:pt x="6" y="29"/>
                    <a:pt x="5" y="29"/>
                  </a:cubicBezTo>
                  <a:cubicBezTo>
                    <a:pt x="5" y="29"/>
                    <a:pt x="4" y="29"/>
                    <a:pt x="2" y="25"/>
                  </a:cubicBezTo>
                  <a:cubicBezTo>
                    <a:pt x="2" y="25"/>
                    <a:pt x="0" y="23"/>
                    <a:pt x="2" y="19"/>
                  </a:cubicBezTo>
                  <a:cubicBezTo>
                    <a:pt x="2" y="19"/>
                    <a:pt x="4" y="14"/>
                    <a:pt x="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27" name="Freeform 15">
              <a:extLst>
                <a:ext uri="{FF2B5EF4-FFF2-40B4-BE49-F238E27FC236}">
                  <a16:creationId xmlns="" xmlns:a16="http://schemas.microsoft.com/office/drawing/2014/main" id="{5BEE56D4-5C26-954F-9A98-B6E4F701A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2064"/>
              <a:ext cx="36" cy="142"/>
            </a:xfrm>
            <a:custGeom>
              <a:avLst/>
              <a:gdLst>
                <a:gd name="T0" fmla="*/ 0 w 19"/>
                <a:gd name="T1" fmla="*/ 48 h 73"/>
                <a:gd name="T2" fmla="*/ 1 w 19"/>
                <a:gd name="T3" fmla="*/ 27 h 73"/>
                <a:gd name="T4" fmla="*/ 1 w 19"/>
                <a:gd name="T5" fmla="*/ 24 h 73"/>
                <a:gd name="T6" fmla="*/ 1 w 19"/>
                <a:gd name="T7" fmla="*/ 12 h 73"/>
                <a:gd name="T8" fmla="*/ 3 w 19"/>
                <a:gd name="T9" fmla="*/ 10 h 73"/>
                <a:gd name="T10" fmla="*/ 3 w 19"/>
                <a:gd name="T11" fmla="*/ 7 h 73"/>
                <a:gd name="T12" fmla="*/ 3 w 19"/>
                <a:gd name="T13" fmla="*/ 5 h 73"/>
                <a:gd name="T14" fmla="*/ 7 w 19"/>
                <a:gd name="T15" fmla="*/ 3 h 73"/>
                <a:gd name="T16" fmla="*/ 6 w 19"/>
                <a:gd name="T17" fmla="*/ 8 h 73"/>
                <a:gd name="T18" fmla="*/ 9 w 19"/>
                <a:gd name="T19" fmla="*/ 26 h 73"/>
                <a:gd name="T20" fmla="*/ 11 w 19"/>
                <a:gd name="T21" fmla="*/ 30 h 73"/>
                <a:gd name="T22" fmla="*/ 14 w 19"/>
                <a:gd name="T23" fmla="*/ 37 h 73"/>
                <a:gd name="T24" fmla="*/ 14 w 19"/>
                <a:gd name="T25" fmla="*/ 42 h 73"/>
                <a:gd name="T26" fmla="*/ 15 w 19"/>
                <a:gd name="T27" fmla="*/ 43 h 73"/>
                <a:gd name="T28" fmla="*/ 17 w 19"/>
                <a:gd name="T29" fmla="*/ 45 h 73"/>
                <a:gd name="T30" fmla="*/ 16 w 19"/>
                <a:gd name="T31" fmla="*/ 54 h 73"/>
                <a:gd name="T32" fmla="*/ 17 w 19"/>
                <a:gd name="T33" fmla="*/ 57 h 73"/>
                <a:gd name="T34" fmla="*/ 18 w 19"/>
                <a:gd name="T35" fmla="*/ 59 h 73"/>
                <a:gd name="T36" fmla="*/ 18 w 19"/>
                <a:gd name="T37" fmla="*/ 61 h 73"/>
                <a:gd name="T38" fmla="*/ 18 w 19"/>
                <a:gd name="T39" fmla="*/ 70 h 73"/>
                <a:gd name="T40" fmla="*/ 13 w 19"/>
                <a:gd name="T41" fmla="*/ 71 h 73"/>
                <a:gd name="T42" fmla="*/ 0 w 19"/>
                <a:gd name="T43" fmla="*/ 48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" h="73">
                  <a:moveTo>
                    <a:pt x="0" y="48"/>
                  </a:moveTo>
                  <a:cubicBezTo>
                    <a:pt x="0" y="48"/>
                    <a:pt x="0" y="28"/>
                    <a:pt x="1" y="27"/>
                  </a:cubicBezTo>
                  <a:cubicBezTo>
                    <a:pt x="1" y="27"/>
                    <a:pt x="1" y="26"/>
                    <a:pt x="1" y="24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2" y="11"/>
                    <a:pt x="3" y="10"/>
                  </a:cubicBezTo>
                  <a:cubicBezTo>
                    <a:pt x="3" y="10"/>
                    <a:pt x="2" y="7"/>
                    <a:pt x="3" y="7"/>
                  </a:cubicBezTo>
                  <a:cubicBezTo>
                    <a:pt x="3" y="7"/>
                    <a:pt x="3" y="6"/>
                    <a:pt x="3" y="5"/>
                  </a:cubicBezTo>
                  <a:cubicBezTo>
                    <a:pt x="3" y="5"/>
                    <a:pt x="4" y="0"/>
                    <a:pt x="7" y="3"/>
                  </a:cubicBezTo>
                  <a:cubicBezTo>
                    <a:pt x="7" y="3"/>
                    <a:pt x="8" y="5"/>
                    <a:pt x="6" y="8"/>
                  </a:cubicBezTo>
                  <a:cubicBezTo>
                    <a:pt x="6" y="8"/>
                    <a:pt x="3" y="11"/>
                    <a:pt x="9" y="26"/>
                  </a:cubicBezTo>
                  <a:cubicBezTo>
                    <a:pt x="9" y="26"/>
                    <a:pt x="9" y="28"/>
                    <a:pt x="11" y="30"/>
                  </a:cubicBezTo>
                  <a:cubicBezTo>
                    <a:pt x="11" y="30"/>
                    <a:pt x="14" y="32"/>
                    <a:pt x="14" y="37"/>
                  </a:cubicBezTo>
                  <a:cubicBezTo>
                    <a:pt x="14" y="37"/>
                    <a:pt x="14" y="40"/>
                    <a:pt x="14" y="42"/>
                  </a:cubicBezTo>
                  <a:cubicBezTo>
                    <a:pt x="14" y="42"/>
                    <a:pt x="12" y="44"/>
                    <a:pt x="15" y="43"/>
                  </a:cubicBezTo>
                  <a:cubicBezTo>
                    <a:pt x="15" y="43"/>
                    <a:pt x="17" y="43"/>
                    <a:pt x="17" y="45"/>
                  </a:cubicBezTo>
                  <a:cubicBezTo>
                    <a:pt x="17" y="45"/>
                    <a:pt x="16" y="52"/>
                    <a:pt x="16" y="54"/>
                  </a:cubicBezTo>
                  <a:cubicBezTo>
                    <a:pt x="16" y="54"/>
                    <a:pt x="18" y="56"/>
                    <a:pt x="17" y="57"/>
                  </a:cubicBezTo>
                  <a:cubicBezTo>
                    <a:pt x="17" y="57"/>
                    <a:pt x="17" y="58"/>
                    <a:pt x="18" y="59"/>
                  </a:cubicBezTo>
                  <a:cubicBezTo>
                    <a:pt x="18" y="59"/>
                    <a:pt x="18" y="59"/>
                    <a:pt x="18" y="61"/>
                  </a:cubicBezTo>
                  <a:cubicBezTo>
                    <a:pt x="18" y="61"/>
                    <a:pt x="19" y="69"/>
                    <a:pt x="18" y="70"/>
                  </a:cubicBezTo>
                  <a:cubicBezTo>
                    <a:pt x="18" y="70"/>
                    <a:pt x="16" y="73"/>
                    <a:pt x="13" y="71"/>
                  </a:cubicBezTo>
                  <a:cubicBezTo>
                    <a:pt x="13" y="71"/>
                    <a:pt x="3" y="62"/>
                    <a:pt x="0" y="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28" name="Freeform 16">
              <a:extLst>
                <a:ext uri="{FF2B5EF4-FFF2-40B4-BE49-F238E27FC236}">
                  <a16:creationId xmlns="" xmlns:a16="http://schemas.microsoft.com/office/drawing/2014/main" id="{83DA792A-44AD-6E48-B586-4214C5C75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985"/>
              <a:ext cx="35" cy="60"/>
            </a:xfrm>
            <a:custGeom>
              <a:avLst/>
              <a:gdLst>
                <a:gd name="T0" fmla="*/ 7 w 18"/>
                <a:gd name="T1" fmla="*/ 5 h 31"/>
                <a:gd name="T2" fmla="*/ 8 w 18"/>
                <a:gd name="T3" fmla="*/ 2 h 31"/>
                <a:gd name="T4" fmla="*/ 11 w 18"/>
                <a:gd name="T5" fmla="*/ 3 h 31"/>
                <a:gd name="T6" fmla="*/ 18 w 18"/>
                <a:gd name="T7" fmla="*/ 25 h 31"/>
                <a:gd name="T8" fmla="*/ 11 w 18"/>
                <a:gd name="T9" fmla="*/ 28 h 31"/>
                <a:gd name="T10" fmla="*/ 7 w 18"/>
                <a:gd name="T11" fmla="*/ 25 h 31"/>
                <a:gd name="T12" fmla="*/ 2 w 18"/>
                <a:gd name="T13" fmla="*/ 25 h 31"/>
                <a:gd name="T14" fmla="*/ 2 w 18"/>
                <a:gd name="T15" fmla="*/ 22 h 31"/>
                <a:gd name="T16" fmla="*/ 7 w 18"/>
                <a:gd name="T17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31">
                  <a:moveTo>
                    <a:pt x="7" y="5"/>
                  </a:moveTo>
                  <a:cubicBezTo>
                    <a:pt x="7" y="5"/>
                    <a:pt x="6" y="4"/>
                    <a:pt x="8" y="2"/>
                  </a:cubicBezTo>
                  <a:cubicBezTo>
                    <a:pt x="8" y="2"/>
                    <a:pt x="10" y="0"/>
                    <a:pt x="11" y="3"/>
                  </a:cubicBezTo>
                  <a:cubicBezTo>
                    <a:pt x="11" y="3"/>
                    <a:pt x="18" y="18"/>
                    <a:pt x="18" y="25"/>
                  </a:cubicBezTo>
                  <a:cubicBezTo>
                    <a:pt x="18" y="25"/>
                    <a:pt x="17" y="31"/>
                    <a:pt x="11" y="28"/>
                  </a:cubicBezTo>
                  <a:cubicBezTo>
                    <a:pt x="11" y="28"/>
                    <a:pt x="9" y="27"/>
                    <a:pt x="7" y="25"/>
                  </a:cubicBezTo>
                  <a:cubicBezTo>
                    <a:pt x="7" y="25"/>
                    <a:pt x="5" y="26"/>
                    <a:pt x="2" y="25"/>
                  </a:cubicBezTo>
                  <a:cubicBezTo>
                    <a:pt x="2" y="25"/>
                    <a:pt x="0" y="24"/>
                    <a:pt x="2" y="22"/>
                  </a:cubicBezTo>
                  <a:cubicBezTo>
                    <a:pt x="2" y="22"/>
                    <a:pt x="7" y="13"/>
                    <a:pt x="7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29" name="Freeform 17">
              <a:extLst>
                <a:ext uri="{FF2B5EF4-FFF2-40B4-BE49-F238E27FC236}">
                  <a16:creationId xmlns="" xmlns:a16="http://schemas.microsoft.com/office/drawing/2014/main" id="{7038829B-C4C6-474A-88E9-78DC548663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69" y="1956"/>
              <a:ext cx="218" cy="246"/>
            </a:xfrm>
            <a:custGeom>
              <a:avLst/>
              <a:gdLst>
                <a:gd name="T0" fmla="*/ 98 w 114"/>
                <a:gd name="T1" fmla="*/ 50 h 127"/>
                <a:gd name="T2" fmla="*/ 110 w 114"/>
                <a:gd name="T3" fmla="*/ 70 h 127"/>
                <a:gd name="T4" fmla="*/ 98 w 114"/>
                <a:gd name="T5" fmla="*/ 83 h 127"/>
                <a:gd name="T6" fmla="*/ 82 w 114"/>
                <a:gd name="T7" fmla="*/ 103 h 127"/>
                <a:gd name="T8" fmla="*/ 83 w 114"/>
                <a:gd name="T9" fmla="*/ 119 h 127"/>
                <a:gd name="T10" fmla="*/ 79 w 114"/>
                <a:gd name="T11" fmla="*/ 85 h 127"/>
                <a:gd name="T12" fmla="*/ 97 w 114"/>
                <a:gd name="T13" fmla="*/ 64 h 127"/>
                <a:gd name="T14" fmla="*/ 88 w 114"/>
                <a:gd name="T15" fmla="*/ 51 h 127"/>
                <a:gd name="T16" fmla="*/ 79 w 114"/>
                <a:gd name="T17" fmla="*/ 45 h 127"/>
                <a:gd name="T18" fmla="*/ 38 w 114"/>
                <a:gd name="T19" fmla="*/ 47 h 127"/>
                <a:gd name="T20" fmla="*/ 53 w 114"/>
                <a:gd name="T21" fmla="*/ 40 h 127"/>
                <a:gd name="T22" fmla="*/ 54 w 114"/>
                <a:gd name="T23" fmla="*/ 3 h 127"/>
                <a:gd name="T24" fmla="*/ 61 w 114"/>
                <a:gd name="T25" fmla="*/ 3 h 127"/>
                <a:gd name="T26" fmla="*/ 67 w 114"/>
                <a:gd name="T27" fmla="*/ 27 h 127"/>
                <a:gd name="T28" fmla="*/ 69 w 114"/>
                <a:gd name="T29" fmla="*/ 43 h 127"/>
                <a:gd name="T30" fmla="*/ 79 w 114"/>
                <a:gd name="T31" fmla="*/ 49 h 127"/>
                <a:gd name="T32" fmla="*/ 71 w 114"/>
                <a:gd name="T33" fmla="*/ 53 h 127"/>
                <a:gd name="T34" fmla="*/ 76 w 114"/>
                <a:gd name="T35" fmla="*/ 64 h 127"/>
                <a:gd name="T36" fmla="*/ 72 w 114"/>
                <a:gd name="T37" fmla="*/ 73 h 127"/>
                <a:gd name="T38" fmla="*/ 62 w 114"/>
                <a:gd name="T39" fmla="*/ 95 h 127"/>
                <a:gd name="T40" fmla="*/ 77 w 114"/>
                <a:gd name="T41" fmla="*/ 88 h 127"/>
                <a:gd name="T42" fmla="*/ 79 w 114"/>
                <a:gd name="T43" fmla="*/ 120 h 127"/>
                <a:gd name="T44" fmla="*/ 65 w 114"/>
                <a:gd name="T45" fmla="*/ 120 h 127"/>
                <a:gd name="T46" fmla="*/ 54 w 114"/>
                <a:gd name="T47" fmla="*/ 119 h 127"/>
                <a:gd name="T48" fmla="*/ 33 w 114"/>
                <a:gd name="T49" fmla="*/ 115 h 127"/>
                <a:gd name="T50" fmla="*/ 38 w 114"/>
                <a:gd name="T51" fmla="*/ 109 h 127"/>
                <a:gd name="T52" fmla="*/ 49 w 114"/>
                <a:gd name="T53" fmla="*/ 98 h 127"/>
                <a:gd name="T54" fmla="*/ 50 w 114"/>
                <a:gd name="T55" fmla="*/ 84 h 127"/>
                <a:gd name="T56" fmla="*/ 43 w 114"/>
                <a:gd name="T57" fmla="*/ 67 h 127"/>
                <a:gd name="T58" fmla="*/ 51 w 114"/>
                <a:gd name="T59" fmla="*/ 61 h 127"/>
                <a:gd name="T60" fmla="*/ 53 w 114"/>
                <a:gd name="T61" fmla="*/ 50 h 127"/>
                <a:gd name="T62" fmla="*/ 35 w 114"/>
                <a:gd name="T63" fmla="*/ 59 h 127"/>
                <a:gd name="T64" fmla="*/ 33 w 114"/>
                <a:gd name="T65" fmla="*/ 51 h 127"/>
                <a:gd name="T66" fmla="*/ 0 w 114"/>
                <a:gd name="T67" fmla="*/ 78 h 127"/>
                <a:gd name="T68" fmla="*/ 0 w 114"/>
                <a:gd name="T69" fmla="*/ 76 h 127"/>
                <a:gd name="T70" fmla="*/ 13 w 114"/>
                <a:gd name="T71" fmla="*/ 63 h 127"/>
                <a:gd name="T72" fmla="*/ 33 w 114"/>
                <a:gd name="T73" fmla="*/ 51 h 127"/>
                <a:gd name="T74" fmla="*/ 30 w 114"/>
                <a:gd name="T75" fmla="*/ 63 h 127"/>
                <a:gd name="T76" fmla="*/ 18 w 114"/>
                <a:gd name="T77" fmla="*/ 69 h 127"/>
                <a:gd name="T78" fmla="*/ 12 w 114"/>
                <a:gd name="T79" fmla="*/ 86 h 127"/>
                <a:gd name="T80" fmla="*/ 26 w 114"/>
                <a:gd name="T81" fmla="*/ 106 h 127"/>
                <a:gd name="T82" fmla="*/ 33 w 114"/>
                <a:gd name="T83" fmla="*/ 115 h 127"/>
                <a:gd name="T84" fmla="*/ 13 w 114"/>
                <a:gd name="T85" fmla="*/ 98 h 127"/>
                <a:gd name="T86" fmla="*/ 3 w 114"/>
                <a:gd name="T87" fmla="*/ 82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4" h="127">
                  <a:moveTo>
                    <a:pt x="79" y="45"/>
                  </a:moveTo>
                  <a:cubicBezTo>
                    <a:pt x="86" y="47"/>
                    <a:pt x="95" y="49"/>
                    <a:pt x="98" y="50"/>
                  </a:cubicBezTo>
                  <a:cubicBezTo>
                    <a:pt x="98" y="50"/>
                    <a:pt x="106" y="52"/>
                    <a:pt x="112" y="63"/>
                  </a:cubicBezTo>
                  <a:cubicBezTo>
                    <a:pt x="112" y="63"/>
                    <a:pt x="114" y="64"/>
                    <a:pt x="110" y="70"/>
                  </a:cubicBezTo>
                  <a:cubicBezTo>
                    <a:pt x="110" y="70"/>
                    <a:pt x="106" y="75"/>
                    <a:pt x="101" y="77"/>
                  </a:cubicBezTo>
                  <a:cubicBezTo>
                    <a:pt x="101" y="77"/>
                    <a:pt x="99" y="78"/>
                    <a:pt x="98" y="83"/>
                  </a:cubicBezTo>
                  <a:cubicBezTo>
                    <a:pt x="98" y="83"/>
                    <a:pt x="91" y="93"/>
                    <a:pt x="87" y="95"/>
                  </a:cubicBezTo>
                  <a:cubicBezTo>
                    <a:pt x="87" y="95"/>
                    <a:pt x="81" y="97"/>
                    <a:pt x="82" y="103"/>
                  </a:cubicBezTo>
                  <a:cubicBezTo>
                    <a:pt x="82" y="103"/>
                    <a:pt x="88" y="109"/>
                    <a:pt x="86" y="117"/>
                  </a:cubicBezTo>
                  <a:cubicBezTo>
                    <a:pt x="86" y="117"/>
                    <a:pt x="86" y="119"/>
                    <a:pt x="83" y="119"/>
                  </a:cubicBezTo>
                  <a:cubicBezTo>
                    <a:pt x="83" y="119"/>
                    <a:pt x="82" y="119"/>
                    <a:pt x="79" y="120"/>
                  </a:cubicBezTo>
                  <a:cubicBezTo>
                    <a:pt x="79" y="85"/>
                    <a:pt x="79" y="85"/>
                    <a:pt x="79" y="85"/>
                  </a:cubicBezTo>
                  <a:cubicBezTo>
                    <a:pt x="83" y="81"/>
                    <a:pt x="89" y="76"/>
                    <a:pt x="89" y="76"/>
                  </a:cubicBezTo>
                  <a:cubicBezTo>
                    <a:pt x="90" y="73"/>
                    <a:pt x="97" y="64"/>
                    <a:pt x="97" y="64"/>
                  </a:cubicBezTo>
                  <a:cubicBezTo>
                    <a:pt x="98" y="63"/>
                    <a:pt x="97" y="59"/>
                    <a:pt x="97" y="59"/>
                  </a:cubicBezTo>
                  <a:cubicBezTo>
                    <a:pt x="97" y="57"/>
                    <a:pt x="88" y="51"/>
                    <a:pt x="88" y="51"/>
                  </a:cubicBezTo>
                  <a:cubicBezTo>
                    <a:pt x="87" y="50"/>
                    <a:pt x="83" y="50"/>
                    <a:pt x="79" y="49"/>
                  </a:cubicBezTo>
                  <a:lnTo>
                    <a:pt x="79" y="45"/>
                  </a:lnTo>
                  <a:close/>
                  <a:moveTo>
                    <a:pt x="33" y="51"/>
                  </a:moveTo>
                  <a:cubicBezTo>
                    <a:pt x="35" y="50"/>
                    <a:pt x="37" y="48"/>
                    <a:pt x="38" y="47"/>
                  </a:cubicBezTo>
                  <a:cubicBezTo>
                    <a:pt x="38" y="47"/>
                    <a:pt x="42" y="44"/>
                    <a:pt x="46" y="43"/>
                  </a:cubicBezTo>
                  <a:cubicBezTo>
                    <a:pt x="46" y="43"/>
                    <a:pt x="53" y="42"/>
                    <a:pt x="53" y="40"/>
                  </a:cubicBezTo>
                  <a:cubicBezTo>
                    <a:pt x="53" y="40"/>
                    <a:pt x="54" y="34"/>
                    <a:pt x="54" y="32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4" y="3"/>
                    <a:pt x="54" y="0"/>
                    <a:pt x="57" y="2"/>
                  </a:cubicBezTo>
                  <a:cubicBezTo>
                    <a:pt x="57" y="2"/>
                    <a:pt x="58" y="4"/>
                    <a:pt x="61" y="3"/>
                  </a:cubicBezTo>
                  <a:cubicBezTo>
                    <a:pt x="61" y="3"/>
                    <a:pt x="64" y="3"/>
                    <a:pt x="65" y="10"/>
                  </a:cubicBezTo>
                  <a:cubicBezTo>
                    <a:pt x="65" y="10"/>
                    <a:pt x="67" y="19"/>
                    <a:pt x="67" y="27"/>
                  </a:cubicBezTo>
                  <a:cubicBezTo>
                    <a:pt x="67" y="27"/>
                    <a:pt x="67" y="37"/>
                    <a:pt x="67" y="39"/>
                  </a:cubicBezTo>
                  <a:cubicBezTo>
                    <a:pt x="67" y="39"/>
                    <a:pt x="66" y="42"/>
                    <a:pt x="69" y="43"/>
                  </a:cubicBezTo>
                  <a:cubicBezTo>
                    <a:pt x="69" y="43"/>
                    <a:pt x="74" y="44"/>
                    <a:pt x="79" y="45"/>
                  </a:cubicBezTo>
                  <a:cubicBezTo>
                    <a:pt x="79" y="49"/>
                    <a:pt x="79" y="49"/>
                    <a:pt x="79" y="49"/>
                  </a:cubicBezTo>
                  <a:cubicBezTo>
                    <a:pt x="76" y="48"/>
                    <a:pt x="73" y="48"/>
                    <a:pt x="73" y="48"/>
                  </a:cubicBezTo>
                  <a:cubicBezTo>
                    <a:pt x="67" y="47"/>
                    <a:pt x="71" y="53"/>
                    <a:pt x="71" y="53"/>
                  </a:cubicBezTo>
                  <a:cubicBezTo>
                    <a:pt x="72" y="55"/>
                    <a:pt x="74" y="60"/>
                    <a:pt x="74" y="60"/>
                  </a:cubicBezTo>
                  <a:cubicBezTo>
                    <a:pt x="74" y="63"/>
                    <a:pt x="76" y="64"/>
                    <a:pt x="76" y="64"/>
                  </a:cubicBezTo>
                  <a:cubicBezTo>
                    <a:pt x="78" y="67"/>
                    <a:pt x="75" y="70"/>
                    <a:pt x="75" y="70"/>
                  </a:cubicBezTo>
                  <a:cubicBezTo>
                    <a:pt x="74" y="71"/>
                    <a:pt x="72" y="73"/>
                    <a:pt x="72" y="73"/>
                  </a:cubicBezTo>
                  <a:cubicBezTo>
                    <a:pt x="70" y="79"/>
                    <a:pt x="64" y="83"/>
                    <a:pt x="64" y="83"/>
                  </a:cubicBezTo>
                  <a:cubicBezTo>
                    <a:pt x="59" y="86"/>
                    <a:pt x="62" y="95"/>
                    <a:pt x="62" y="95"/>
                  </a:cubicBezTo>
                  <a:cubicBezTo>
                    <a:pt x="64" y="101"/>
                    <a:pt x="73" y="91"/>
                    <a:pt x="73" y="91"/>
                  </a:cubicBezTo>
                  <a:cubicBezTo>
                    <a:pt x="75" y="89"/>
                    <a:pt x="77" y="88"/>
                    <a:pt x="77" y="88"/>
                  </a:cubicBezTo>
                  <a:cubicBezTo>
                    <a:pt x="77" y="88"/>
                    <a:pt x="78" y="86"/>
                    <a:pt x="79" y="85"/>
                  </a:cubicBezTo>
                  <a:cubicBezTo>
                    <a:pt x="79" y="120"/>
                    <a:pt x="79" y="120"/>
                    <a:pt x="79" y="120"/>
                  </a:cubicBezTo>
                  <a:cubicBezTo>
                    <a:pt x="79" y="120"/>
                    <a:pt x="77" y="120"/>
                    <a:pt x="76" y="120"/>
                  </a:cubicBezTo>
                  <a:cubicBezTo>
                    <a:pt x="76" y="120"/>
                    <a:pt x="70" y="121"/>
                    <a:pt x="65" y="120"/>
                  </a:cubicBezTo>
                  <a:cubicBezTo>
                    <a:pt x="65" y="120"/>
                    <a:pt x="61" y="120"/>
                    <a:pt x="57" y="119"/>
                  </a:cubicBezTo>
                  <a:cubicBezTo>
                    <a:pt x="57" y="119"/>
                    <a:pt x="56" y="118"/>
                    <a:pt x="54" y="119"/>
                  </a:cubicBezTo>
                  <a:cubicBezTo>
                    <a:pt x="54" y="119"/>
                    <a:pt x="44" y="127"/>
                    <a:pt x="36" y="118"/>
                  </a:cubicBezTo>
                  <a:cubicBezTo>
                    <a:pt x="36" y="118"/>
                    <a:pt x="34" y="116"/>
                    <a:pt x="33" y="115"/>
                  </a:cubicBezTo>
                  <a:cubicBezTo>
                    <a:pt x="33" y="108"/>
                    <a:pt x="33" y="108"/>
                    <a:pt x="33" y="108"/>
                  </a:cubicBezTo>
                  <a:cubicBezTo>
                    <a:pt x="34" y="109"/>
                    <a:pt x="36" y="109"/>
                    <a:pt x="38" y="109"/>
                  </a:cubicBezTo>
                  <a:cubicBezTo>
                    <a:pt x="45" y="109"/>
                    <a:pt x="46" y="103"/>
                    <a:pt x="46" y="103"/>
                  </a:cubicBezTo>
                  <a:cubicBezTo>
                    <a:pt x="45" y="101"/>
                    <a:pt x="49" y="98"/>
                    <a:pt x="49" y="98"/>
                  </a:cubicBezTo>
                  <a:cubicBezTo>
                    <a:pt x="51" y="96"/>
                    <a:pt x="51" y="94"/>
                    <a:pt x="51" y="94"/>
                  </a:cubicBezTo>
                  <a:cubicBezTo>
                    <a:pt x="50" y="91"/>
                    <a:pt x="50" y="84"/>
                    <a:pt x="50" y="84"/>
                  </a:cubicBezTo>
                  <a:cubicBezTo>
                    <a:pt x="47" y="82"/>
                    <a:pt x="41" y="75"/>
                    <a:pt x="41" y="75"/>
                  </a:cubicBezTo>
                  <a:cubicBezTo>
                    <a:pt x="37" y="67"/>
                    <a:pt x="43" y="67"/>
                    <a:pt x="43" y="67"/>
                  </a:cubicBezTo>
                  <a:cubicBezTo>
                    <a:pt x="46" y="68"/>
                    <a:pt x="47" y="67"/>
                    <a:pt x="47" y="67"/>
                  </a:cubicBezTo>
                  <a:cubicBezTo>
                    <a:pt x="51" y="67"/>
                    <a:pt x="51" y="61"/>
                    <a:pt x="51" y="61"/>
                  </a:cubicBezTo>
                  <a:cubicBezTo>
                    <a:pt x="51" y="58"/>
                    <a:pt x="52" y="56"/>
                    <a:pt x="52" y="56"/>
                  </a:cubicBezTo>
                  <a:cubicBezTo>
                    <a:pt x="54" y="50"/>
                    <a:pt x="53" y="50"/>
                    <a:pt x="53" y="50"/>
                  </a:cubicBezTo>
                  <a:cubicBezTo>
                    <a:pt x="50" y="45"/>
                    <a:pt x="47" y="50"/>
                    <a:pt x="47" y="50"/>
                  </a:cubicBezTo>
                  <a:cubicBezTo>
                    <a:pt x="45" y="53"/>
                    <a:pt x="35" y="59"/>
                    <a:pt x="35" y="59"/>
                  </a:cubicBezTo>
                  <a:cubicBezTo>
                    <a:pt x="34" y="59"/>
                    <a:pt x="33" y="60"/>
                    <a:pt x="33" y="60"/>
                  </a:cubicBezTo>
                  <a:lnTo>
                    <a:pt x="33" y="51"/>
                  </a:lnTo>
                  <a:close/>
                  <a:moveTo>
                    <a:pt x="3" y="82"/>
                  </a:moveTo>
                  <a:cubicBezTo>
                    <a:pt x="3" y="82"/>
                    <a:pt x="0" y="81"/>
                    <a:pt x="0" y="78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7"/>
                    <a:pt x="0" y="77"/>
                    <a:pt x="0" y="76"/>
                  </a:cubicBezTo>
                  <a:cubicBezTo>
                    <a:pt x="0" y="76"/>
                    <a:pt x="0" y="74"/>
                    <a:pt x="5" y="69"/>
                  </a:cubicBezTo>
                  <a:cubicBezTo>
                    <a:pt x="5" y="69"/>
                    <a:pt x="9" y="65"/>
                    <a:pt x="13" y="63"/>
                  </a:cubicBezTo>
                  <a:cubicBezTo>
                    <a:pt x="13" y="63"/>
                    <a:pt x="22" y="57"/>
                    <a:pt x="28" y="55"/>
                  </a:cubicBezTo>
                  <a:cubicBezTo>
                    <a:pt x="28" y="55"/>
                    <a:pt x="30" y="53"/>
                    <a:pt x="33" y="51"/>
                  </a:cubicBezTo>
                  <a:cubicBezTo>
                    <a:pt x="33" y="60"/>
                    <a:pt x="33" y="60"/>
                    <a:pt x="33" y="60"/>
                  </a:cubicBezTo>
                  <a:cubicBezTo>
                    <a:pt x="31" y="62"/>
                    <a:pt x="30" y="63"/>
                    <a:pt x="30" y="63"/>
                  </a:cubicBezTo>
                  <a:cubicBezTo>
                    <a:pt x="26" y="62"/>
                    <a:pt x="22" y="65"/>
                    <a:pt x="22" y="65"/>
                  </a:cubicBezTo>
                  <a:cubicBezTo>
                    <a:pt x="17" y="67"/>
                    <a:pt x="18" y="69"/>
                    <a:pt x="18" y="69"/>
                  </a:cubicBezTo>
                  <a:cubicBezTo>
                    <a:pt x="17" y="72"/>
                    <a:pt x="14" y="78"/>
                    <a:pt x="14" y="78"/>
                  </a:cubicBezTo>
                  <a:cubicBezTo>
                    <a:pt x="13" y="79"/>
                    <a:pt x="12" y="84"/>
                    <a:pt x="12" y="86"/>
                  </a:cubicBezTo>
                  <a:cubicBezTo>
                    <a:pt x="12" y="86"/>
                    <a:pt x="14" y="92"/>
                    <a:pt x="14" y="92"/>
                  </a:cubicBezTo>
                  <a:cubicBezTo>
                    <a:pt x="16" y="97"/>
                    <a:pt x="26" y="106"/>
                    <a:pt x="26" y="106"/>
                  </a:cubicBezTo>
                  <a:cubicBezTo>
                    <a:pt x="28" y="107"/>
                    <a:pt x="30" y="108"/>
                    <a:pt x="33" y="108"/>
                  </a:cubicBezTo>
                  <a:cubicBezTo>
                    <a:pt x="33" y="115"/>
                    <a:pt x="33" y="115"/>
                    <a:pt x="33" y="115"/>
                  </a:cubicBezTo>
                  <a:cubicBezTo>
                    <a:pt x="31" y="113"/>
                    <a:pt x="29" y="111"/>
                    <a:pt x="27" y="111"/>
                  </a:cubicBezTo>
                  <a:cubicBezTo>
                    <a:pt x="27" y="111"/>
                    <a:pt x="17" y="102"/>
                    <a:pt x="13" y="98"/>
                  </a:cubicBezTo>
                  <a:cubicBezTo>
                    <a:pt x="13" y="98"/>
                    <a:pt x="7" y="92"/>
                    <a:pt x="7" y="87"/>
                  </a:cubicBezTo>
                  <a:cubicBezTo>
                    <a:pt x="7" y="87"/>
                    <a:pt x="6" y="82"/>
                    <a:pt x="3" y="8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30" name="Freeform 18">
              <a:extLst>
                <a:ext uri="{FF2B5EF4-FFF2-40B4-BE49-F238E27FC236}">
                  <a16:creationId xmlns="" xmlns:a16="http://schemas.microsoft.com/office/drawing/2014/main" id="{549DC917-7513-F54E-AF2B-C4F6D43E4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1954"/>
              <a:ext cx="212" cy="261"/>
            </a:xfrm>
            <a:custGeom>
              <a:avLst/>
              <a:gdLst>
                <a:gd name="T0" fmla="*/ 92 w 111"/>
                <a:gd name="T1" fmla="*/ 4 h 135"/>
                <a:gd name="T2" fmla="*/ 108 w 111"/>
                <a:gd name="T3" fmla="*/ 13 h 135"/>
                <a:gd name="T4" fmla="*/ 106 w 111"/>
                <a:gd name="T5" fmla="*/ 20 h 135"/>
                <a:gd name="T6" fmla="*/ 98 w 111"/>
                <a:gd name="T7" fmla="*/ 25 h 135"/>
                <a:gd name="T8" fmla="*/ 93 w 111"/>
                <a:gd name="T9" fmla="*/ 28 h 135"/>
                <a:gd name="T10" fmla="*/ 68 w 111"/>
                <a:gd name="T11" fmla="*/ 65 h 135"/>
                <a:gd name="T12" fmla="*/ 48 w 111"/>
                <a:gd name="T13" fmla="*/ 97 h 135"/>
                <a:gd name="T14" fmla="*/ 27 w 111"/>
                <a:gd name="T15" fmla="*/ 124 h 135"/>
                <a:gd name="T16" fmla="*/ 23 w 111"/>
                <a:gd name="T17" fmla="*/ 128 h 135"/>
                <a:gd name="T18" fmla="*/ 20 w 111"/>
                <a:gd name="T19" fmla="*/ 132 h 135"/>
                <a:gd name="T20" fmla="*/ 13 w 111"/>
                <a:gd name="T21" fmla="*/ 135 h 135"/>
                <a:gd name="T22" fmla="*/ 8 w 111"/>
                <a:gd name="T23" fmla="*/ 134 h 135"/>
                <a:gd name="T24" fmla="*/ 3 w 111"/>
                <a:gd name="T25" fmla="*/ 134 h 135"/>
                <a:gd name="T26" fmla="*/ 4 w 111"/>
                <a:gd name="T27" fmla="*/ 132 h 135"/>
                <a:gd name="T28" fmla="*/ 6 w 111"/>
                <a:gd name="T29" fmla="*/ 130 h 135"/>
                <a:gd name="T30" fmla="*/ 8 w 111"/>
                <a:gd name="T31" fmla="*/ 129 h 135"/>
                <a:gd name="T32" fmla="*/ 9 w 111"/>
                <a:gd name="T33" fmla="*/ 128 h 135"/>
                <a:gd name="T34" fmla="*/ 11 w 111"/>
                <a:gd name="T35" fmla="*/ 125 h 135"/>
                <a:gd name="T36" fmla="*/ 13 w 111"/>
                <a:gd name="T37" fmla="*/ 123 h 135"/>
                <a:gd name="T38" fmla="*/ 31 w 111"/>
                <a:gd name="T39" fmla="*/ 102 h 135"/>
                <a:gd name="T40" fmla="*/ 48 w 111"/>
                <a:gd name="T41" fmla="*/ 77 h 135"/>
                <a:gd name="T42" fmla="*/ 58 w 111"/>
                <a:gd name="T43" fmla="*/ 61 h 135"/>
                <a:gd name="T44" fmla="*/ 78 w 111"/>
                <a:gd name="T45" fmla="*/ 28 h 135"/>
                <a:gd name="T46" fmla="*/ 58 w 111"/>
                <a:gd name="T47" fmla="*/ 17 h 135"/>
                <a:gd name="T48" fmla="*/ 61 w 111"/>
                <a:gd name="T49" fmla="*/ 16 h 135"/>
                <a:gd name="T50" fmla="*/ 81 w 111"/>
                <a:gd name="T51" fmla="*/ 13 h 135"/>
                <a:gd name="T52" fmla="*/ 92 w 111"/>
                <a:gd name="T53" fmla="*/ 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1" h="135">
                  <a:moveTo>
                    <a:pt x="92" y="4"/>
                  </a:moveTo>
                  <a:cubicBezTo>
                    <a:pt x="92" y="4"/>
                    <a:pt x="100" y="0"/>
                    <a:pt x="108" y="13"/>
                  </a:cubicBezTo>
                  <a:cubicBezTo>
                    <a:pt x="108" y="13"/>
                    <a:pt x="111" y="20"/>
                    <a:pt x="106" y="20"/>
                  </a:cubicBezTo>
                  <a:cubicBezTo>
                    <a:pt x="106" y="20"/>
                    <a:pt x="102" y="21"/>
                    <a:pt x="98" y="25"/>
                  </a:cubicBezTo>
                  <a:cubicBezTo>
                    <a:pt x="97" y="25"/>
                    <a:pt x="94" y="25"/>
                    <a:pt x="93" y="28"/>
                  </a:cubicBezTo>
                  <a:cubicBezTo>
                    <a:pt x="93" y="28"/>
                    <a:pt x="85" y="42"/>
                    <a:pt x="68" y="65"/>
                  </a:cubicBezTo>
                  <a:cubicBezTo>
                    <a:pt x="68" y="65"/>
                    <a:pt x="59" y="77"/>
                    <a:pt x="48" y="97"/>
                  </a:cubicBezTo>
                  <a:cubicBezTo>
                    <a:pt x="48" y="97"/>
                    <a:pt x="40" y="113"/>
                    <a:pt x="27" y="124"/>
                  </a:cubicBezTo>
                  <a:cubicBezTo>
                    <a:pt x="27" y="124"/>
                    <a:pt x="23" y="127"/>
                    <a:pt x="23" y="128"/>
                  </a:cubicBezTo>
                  <a:cubicBezTo>
                    <a:pt x="23" y="128"/>
                    <a:pt x="22" y="130"/>
                    <a:pt x="20" y="132"/>
                  </a:cubicBezTo>
                  <a:cubicBezTo>
                    <a:pt x="20" y="132"/>
                    <a:pt x="17" y="135"/>
                    <a:pt x="13" y="135"/>
                  </a:cubicBezTo>
                  <a:cubicBezTo>
                    <a:pt x="13" y="135"/>
                    <a:pt x="10" y="134"/>
                    <a:pt x="8" y="134"/>
                  </a:cubicBezTo>
                  <a:cubicBezTo>
                    <a:pt x="8" y="134"/>
                    <a:pt x="5" y="134"/>
                    <a:pt x="3" y="134"/>
                  </a:cubicBezTo>
                  <a:cubicBezTo>
                    <a:pt x="3" y="134"/>
                    <a:pt x="0" y="135"/>
                    <a:pt x="4" y="132"/>
                  </a:cubicBezTo>
                  <a:cubicBezTo>
                    <a:pt x="4" y="132"/>
                    <a:pt x="4" y="131"/>
                    <a:pt x="6" y="130"/>
                  </a:cubicBezTo>
                  <a:cubicBezTo>
                    <a:pt x="6" y="130"/>
                    <a:pt x="7" y="130"/>
                    <a:pt x="8" y="129"/>
                  </a:cubicBezTo>
                  <a:cubicBezTo>
                    <a:pt x="8" y="129"/>
                    <a:pt x="7" y="128"/>
                    <a:pt x="9" y="128"/>
                  </a:cubicBezTo>
                  <a:cubicBezTo>
                    <a:pt x="9" y="128"/>
                    <a:pt x="11" y="129"/>
                    <a:pt x="11" y="125"/>
                  </a:cubicBezTo>
                  <a:cubicBezTo>
                    <a:pt x="11" y="125"/>
                    <a:pt x="11" y="124"/>
                    <a:pt x="13" y="123"/>
                  </a:cubicBezTo>
                  <a:cubicBezTo>
                    <a:pt x="13" y="123"/>
                    <a:pt x="19" y="118"/>
                    <a:pt x="31" y="102"/>
                  </a:cubicBezTo>
                  <a:cubicBezTo>
                    <a:pt x="31" y="102"/>
                    <a:pt x="42" y="89"/>
                    <a:pt x="48" y="77"/>
                  </a:cubicBezTo>
                  <a:cubicBezTo>
                    <a:pt x="48" y="77"/>
                    <a:pt x="53" y="69"/>
                    <a:pt x="58" y="61"/>
                  </a:cubicBezTo>
                  <a:cubicBezTo>
                    <a:pt x="58" y="61"/>
                    <a:pt x="75" y="34"/>
                    <a:pt x="78" y="28"/>
                  </a:cubicBezTo>
                  <a:cubicBezTo>
                    <a:pt x="78" y="28"/>
                    <a:pt x="59" y="25"/>
                    <a:pt x="58" y="17"/>
                  </a:cubicBezTo>
                  <a:cubicBezTo>
                    <a:pt x="58" y="17"/>
                    <a:pt x="58" y="14"/>
                    <a:pt x="61" y="16"/>
                  </a:cubicBezTo>
                  <a:cubicBezTo>
                    <a:pt x="61" y="16"/>
                    <a:pt x="70" y="20"/>
                    <a:pt x="81" y="13"/>
                  </a:cubicBezTo>
                  <a:cubicBezTo>
                    <a:pt x="81" y="13"/>
                    <a:pt x="87" y="11"/>
                    <a:pt x="9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31" name="Freeform 19">
              <a:extLst>
                <a:ext uri="{FF2B5EF4-FFF2-40B4-BE49-F238E27FC236}">
                  <a16:creationId xmlns="" xmlns:a16="http://schemas.microsoft.com/office/drawing/2014/main" id="{35692A7C-91C9-1341-81E5-EA0F3DD87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2093"/>
              <a:ext cx="158" cy="118"/>
            </a:xfrm>
            <a:custGeom>
              <a:avLst/>
              <a:gdLst>
                <a:gd name="T0" fmla="*/ 11 w 83"/>
                <a:gd name="T1" fmla="*/ 29 h 61"/>
                <a:gd name="T2" fmla="*/ 4 w 83"/>
                <a:gd name="T3" fmla="*/ 21 h 61"/>
                <a:gd name="T4" fmla="*/ 20 w 83"/>
                <a:gd name="T5" fmla="*/ 27 h 61"/>
                <a:gd name="T6" fmla="*/ 23 w 83"/>
                <a:gd name="T7" fmla="*/ 33 h 61"/>
                <a:gd name="T8" fmla="*/ 33 w 83"/>
                <a:gd name="T9" fmla="*/ 46 h 61"/>
                <a:gd name="T10" fmla="*/ 34 w 83"/>
                <a:gd name="T11" fmla="*/ 44 h 61"/>
                <a:gd name="T12" fmla="*/ 34 w 83"/>
                <a:gd name="T13" fmla="*/ 39 h 61"/>
                <a:gd name="T14" fmla="*/ 38 w 83"/>
                <a:gd name="T15" fmla="*/ 36 h 61"/>
                <a:gd name="T16" fmla="*/ 40 w 83"/>
                <a:gd name="T17" fmla="*/ 35 h 61"/>
                <a:gd name="T18" fmla="*/ 47 w 83"/>
                <a:gd name="T19" fmla="*/ 26 h 61"/>
                <a:gd name="T20" fmla="*/ 47 w 83"/>
                <a:gd name="T21" fmla="*/ 19 h 61"/>
                <a:gd name="T22" fmla="*/ 37 w 83"/>
                <a:gd name="T23" fmla="*/ 13 h 61"/>
                <a:gd name="T24" fmla="*/ 35 w 83"/>
                <a:gd name="T25" fmla="*/ 11 h 61"/>
                <a:gd name="T26" fmla="*/ 42 w 83"/>
                <a:gd name="T27" fmla="*/ 10 h 61"/>
                <a:gd name="T28" fmla="*/ 55 w 83"/>
                <a:gd name="T29" fmla="*/ 4 h 61"/>
                <a:gd name="T30" fmla="*/ 59 w 83"/>
                <a:gd name="T31" fmla="*/ 1 h 61"/>
                <a:gd name="T32" fmla="*/ 68 w 83"/>
                <a:gd name="T33" fmla="*/ 3 h 61"/>
                <a:gd name="T34" fmla="*/ 81 w 83"/>
                <a:gd name="T35" fmla="*/ 15 h 61"/>
                <a:gd name="T36" fmla="*/ 82 w 83"/>
                <a:gd name="T37" fmla="*/ 18 h 61"/>
                <a:gd name="T38" fmla="*/ 78 w 83"/>
                <a:gd name="T39" fmla="*/ 23 h 61"/>
                <a:gd name="T40" fmla="*/ 66 w 83"/>
                <a:gd name="T41" fmla="*/ 34 h 61"/>
                <a:gd name="T42" fmla="*/ 64 w 83"/>
                <a:gd name="T43" fmla="*/ 46 h 61"/>
                <a:gd name="T44" fmla="*/ 62 w 83"/>
                <a:gd name="T45" fmla="*/ 53 h 61"/>
                <a:gd name="T46" fmla="*/ 55 w 83"/>
                <a:gd name="T47" fmla="*/ 55 h 61"/>
                <a:gd name="T48" fmla="*/ 46 w 83"/>
                <a:gd name="T49" fmla="*/ 59 h 61"/>
                <a:gd name="T50" fmla="*/ 43 w 83"/>
                <a:gd name="T51" fmla="*/ 59 h 61"/>
                <a:gd name="T52" fmla="*/ 40 w 83"/>
                <a:gd name="T53" fmla="*/ 58 h 61"/>
                <a:gd name="T54" fmla="*/ 38 w 83"/>
                <a:gd name="T55" fmla="*/ 55 h 61"/>
                <a:gd name="T56" fmla="*/ 33 w 83"/>
                <a:gd name="T57" fmla="*/ 51 h 61"/>
                <a:gd name="T58" fmla="*/ 29 w 83"/>
                <a:gd name="T59" fmla="*/ 49 h 61"/>
                <a:gd name="T60" fmla="*/ 20 w 83"/>
                <a:gd name="T61" fmla="*/ 35 h 61"/>
                <a:gd name="T62" fmla="*/ 11 w 83"/>
                <a:gd name="T63" fmla="*/ 29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3" h="61">
                  <a:moveTo>
                    <a:pt x="11" y="29"/>
                  </a:moveTo>
                  <a:cubicBezTo>
                    <a:pt x="11" y="29"/>
                    <a:pt x="0" y="23"/>
                    <a:pt x="4" y="21"/>
                  </a:cubicBezTo>
                  <a:cubicBezTo>
                    <a:pt x="4" y="21"/>
                    <a:pt x="12" y="18"/>
                    <a:pt x="20" y="27"/>
                  </a:cubicBezTo>
                  <a:cubicBezTo>
                    <a:pt x="20" y="27"/>
                    <a:pt x="21" y="30"/>
                    <a:pt x="23" y="33"/>
                  </a:cubicBezTo>
                  <a:cubicBezTo>
                    <a:pt x="23" y="33"/>
                    <a:pt x="24" y="36"/>
                    <a:pt x="33" y="46"/>
                  </a:cubicBezTo>
                  <a:cubicBezTo>
                    <a:pt x="33" y="46"/>
                    <a:pt x="34" y="47"/>
                    <a:pt x="34" y="44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4" y="39"/>
                    <a:pt x="36" y="35"/>
                    <a:pt x="38" y="36"/>
                  </a:cubicBezTo>
                  <a:cubicBezTo>
                    <a:pt x="38" y="36"/>
                    <a:pt x="39" y="37"/>
                    <a:pt x="40" y="35"/>
                  </a:cubicBezTo>
                  <a:cubicBezTo>
                    <a:pt x="40" y="35"/>
                    <a:pt x="45" y="31"/>
                    <a:pt x="47" y="26"/>
                  </a:cubicBezTo>
                  <a:cubicBezTo>
                    <a:pt x="47" y="26"/>
                    <a:pt x="50" y="21"/>
                    <a:pt x="47" y="19"/>
                  </a:cubicBezTo>
                  <a:cubicBezTo>
                    <a:pt x="47" y="19"/>
                    <a:pt x="40" y="15"/>
                    <a:pt x="37" y="13"/>
                  </a:cubicBezTo>
                  <a:cubicBezTo>
                    <a:pt x="37" y="13"/>
                    <a:pt x="33" y="12"/>
                    <a:pt x="35" y="11"/>
                  </a:cubicBezTo>
                  <a:cubicBezTo>
                    <a:pt x="35" y="11"/>
                    <a:pt x="37" y="10"/>
                    <a:pt x="42" y="10"/>
                  </a:cubicBezTo>
                  <a:cubicBezTo>
                    <a:pt x="42" y="10"/>
                    <a:pt x="53" y="8"/>
                    <a:pt x="55" y="4"/>
                  </a:cubicBezTo>
                  <a:cubicBezTo>
                    <a:pt x="55" y="4"/>
                    <a:pt x="56" y="0"/>
                    <a:pt x="59" y="1"/>
                  </a:cubicBezTo>
                  <a:cubicBezTo>
                    <a:pt x="59" y="1"/>
                    <a:pt x="65" y="4"/>
                    <a:pt x="68" y="3"/>
                  </a:cubicBezTo>
                  <a:cubicBezTo>
                    <a:pt x="68" y="3"/>
                    <a:pt x="79" y="3"/>
                    <a:pt x="81" y="15"/>
                  </a:cubicBezTo>
                  <a:cubicBezTo>
                    <a:pt x="81" y="15"/>
                    <a:pt x="81" y="17"/>
                    <a:pt x="82" y="18"/>
                  </a:cubicBezTo>
                  <a:cubicBezTo>
                    <a:pt x="82" y="18"/>
                    <a:pt x="83" y="22"/>
                    <a:pt x="78" y="23"/>
                  </a:cubicBezTo>
                  <a:cubicBezTo>
                    <a:pt x="78" y="23"/>
                    <a:pt x="68" y="30"/>
                    <a:pt x="66" y="34"/>
                  </a:cubicBezTo>
                  <a:cubicBezTo>
                    <a:pt x="66" y="34"/>
                    <a:pt x="62" y="42"/>
                    <a:pt x="64" y="46"/>
                  </a:cubicBezTo>
                  <a:cubicBezTo>
                    <a:pt x="64" y="46"/>
                    <a:pt x="66" y="51"/>
                    <a:pt x="62" y="53"/>
                  </a:cubicBezTo>
                  <a:cubicBezTo>
                    <a:pt x="62" y="53"/>
                    <a:pt x="59" y="55"/>
                    <a:pt x="55" y="55"/>
                  </a:cubicBezTo>
                  <a:cubicBezTo>
                    <a:pt x="55" y="55"/>
                    <a:pt x="50" y="54"/>
                    <a:pt x="46" y="59"/>
                  </a:cubicBezTo>
                  <a:cubicBezTo>
                    <a:pt x="46" y="59"/>
                    <a:pt x="46" y="61"/>
                    <a:pt x="43" y="59"/>
                  </a:cubicBezTo>
                  <a:cubicBezTo>
                    <a:pt x="43" y="59"/>
                    <a:pt x="43" y="58"/>
                    <a:pt x="40" y="58"/>
                  </a:cubicBezTo>
                  <a:cubicBezTo>
                    <a:pt x="40" y="58"/>
                    <a:pt x="38" y="58"/>
                    <a:pt x="38" y="55"/>
                  </a:cubicBezTo>
                  <a:cubicBezTo>
                    <a:pt x="38" y="55"/>
                    <a:pt x="37" y="52"/>
                    <a:pt x="33" y="51"/>
                  </a:cubicBezTo>
                  <a:cubicBezTo>
                    <a:pt x="33" y="51"/>
                    <a:pt x="31" y="52"/>
                    <a:pt x="29" y="49"/>
                  </a:cubicBezTo>
                  <a:cubicBezTo>
                    <a:pt x="29" y="49"/>
                    <a:pt x="23" y="39"/>
                    <a:pt x="20" y="35"/>
                  </a:cubicBezTo>
                  <a:cubicBezTo>
                    <a:pt x="20" y="35"/>
                    <a:pt x="16" y="30"/>
                    <a:pt x="11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32" name="Freeform 20">
              <a:extLst>
                <a:ext uri="{FF2B5EF4-FFF2-40B4-BE49-F238E27FC236}">
                  <a16:creationId xmlns="" xmlns:a16="http://schemas.microsoft.com/office/drawing/2014/main" id="{582F9474-824A-654D-ACB4-786150C02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2116"/>
              <a:ext cx="19" cy="97"/>
            </a:xfrm>
            <a:custGeom>
              <a:avLst/>
              <a:gdLst>
                <a:gd name="T0" fmla="*/ 10 w 10"/>
                <a:gd name="T1" fmla="*/ 50 h 50"/>
                <a:gd name="T2" fmla="*/ 6 w 10"/>
                <a:gd name="T3" fmla="*/ 50 h 50"/>
                <a:gd name="T4" fmla="*/ 0 w 10"/>
                <a:gd name="T5" fmla="*/ 25 h 50"/>
                <a:gd name="T6" fmla="*/ 6 w 10"/>
                <a:gd name="T7" fmla="*/ 0 h 50"/>
                <a:gd name="T8" fmla="*/ 10 w 10"/>
                <a:gd name="T9" fmla="*/ 0 h 50"/>
                <a:gd name="T10" fmla="*/ 4 w 10"/>
                <a:gd name="T11" fmla="*/ 25 h 50"/>
                <a:gd name="T12" fmla="*/ 10 w 10"/>
                <a:gd name="T13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0">
                  <a:moveTo>
                    <a:pt x="10" y="50"/>
                  </a:moveTo>
                  <a:cubicBezTo>
                    <a:pt x="6" y="50"/>
                    <a:pt x="6" y="50"/>
                    <a:pt x="6" y="50"/>
                  </a:cubicBezTo>
                  <a:cubicBezTo>
                    <a:pt x="2" y="43"/>
                    <a:pt x="0" y="35"/>
                    <a:pt x="0" y="25"/>
                  </a:cubicBezTo>
                  <a:cubicBezTo>
                    <a:pt x="0" y="15"/>
                    <a:pt x="2" y="7"/>
                    <a:pt x="6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8"/>
                    <a:pt x="4" y="16"/>
                    <a:pt x="4" y="25"/>
                  </a:cubicBezTo>
                  <a:cubicBezTo>
                    <a:pt x="4" y="35"/>
                    <a:pt x="6" y="43"/>
                    <a:pt x="10" y="5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33" name="Freeform 21">
              <a:extLst>
                <a:ext uri="{FF2B5EF4-FFF2-40B4-BE49-F238E27FC236}">
                  <a16:creationId xmlns="" xmlns:a16="http://schemas.microsoft.com/office/drawing/2014/main" id="{34C3C37E-E066-6F49-B56E-20A706AAC0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94" y="2116"/>
              <a:ext cx="95" cy="99"/>
            </a:xfrm>
            <a:custGeom>
              <a:avLst/>
              <a:gdLst>
                <a:gd name="T0" fmla="*/ 15 w 50"/>
                <a:gd name="T1" fmla="*/ 0 h 51"/>
                <a:gd name="T2" fmla="*/ 19 w 50"/>
                <a:gd name="T3" fmla="*/ 3 h 51"/>
                <a:gd name="T4" fmla="*/ 16 w 50"/>
                <a:gd name="T5" fmla="*/ 5 h 51"/>
                <a:gd name="T6" fmla="*/ 14 w 50"/>
                <a:gd name="T7" fmla="*/ 26 h 51"/>
                <a:gd name="T8" fmla="*/ 14 w 50"/>
                <a:gd name="T9" fmla="*/ 30 h 51"/>
                <a:gd name="T10" fmla="*/ 11 w 50"/>
                <a:gd name="T11" fmla="*/ 26 h 51"/>
                <a:gd name="T12" fmla="*/ 8 w 50"/>
                <a:gd name="T13" fmla="*/ 16 h 51"/>
                <a:gd name="T14" fmla="*/ 0 w 50"/>
                <a:gd name="T15" fmla="*/ 18 h 51"/>
                <a:gd name="T16" fmla="*/ 25 w 50"/>
                <a:gd name="T17" fmla="*/ 35 h 51"/>
                <a:gd name="T18" fmla="*/ 24 w 50"/>
                <a:gd name="T19" fmla="*/ 29 h 51"/>
                <a:gd name="T20" fmla="*/ 29 w 50"/>
                <a:gd name="T21" fmla="*/ 29 h 51"/>
                <a:gd name="T22" fmla="*/ 28 w 50"/>
                <a:gd name="T23" fmla="*/ 34 h 51"/>
                <a:gd name="T24" fmla="*/ 46 w 50"/>
                <a:gd name="T25" fmla="*/ 35 h 51"/>
                <a:gd name="T26" fmla="*/ 50 w 50"/>
                <a:gd name="T27" fmla="*/ 38 h 51"/>
                <a:gd name="T28" fmla="*/ 46 w 50"/>
                <a:gd name="T29" fmla="*/ 38 h 51"/>
                <a:gd name="T30" fmla="*/ 28 w 50"/>
                <a:gd name="T31" fmla="*/ 46 h 51"/>
                <a:gd name="T32" fmla="*/ 28 w 50"/>
                <a:gd name="T33" fmla="*/ 51 h 51"/>
                <a:gd name="T34" fmla="*/ 25 w 50"/>
                <a:gd name="T35" fmla="*/ 46 h 51"/>
                <a:gd name="T36" fmla="*/ 6 w 50"/>
                <a:gd name="T37" fmla="*/ 38 h 51"/>
                <a:gd name="T38" fmla="*/ 2 w 50"/>
                <a:gd name="T39" fmla="*/ 35 h 51"/>
                <a:gd name="T40" fmla="*/ 27 w 50"/>
                <a:gd name="T41" fmla="*/ 13 h 51"/>
                <a:gd name="T42" fmla="*/ 27 w 50"/>
                <a:gd name="T43" fmla="*/ 0 h 51"/>
                <a:gd name="T44" fmla="*/ 32 w 50"/>
                <a:gd name="T45" fmla="*/ 1 h 51"/>
                <a:gd name="T46" fmla="*/ 31 w 50"/>
                <a:gd name="T47" fmla="*/ 6 h 51"/>
                <a:gd name="T48" fmla="*/ 44 w 50"/>
                <a:gd name="T49" fmla="*/ 3 h 51"/>
                <a:gd name="T50" fmla="*/ 47 w 50"/>
                <a:gd name="T51" fmla="*/ 7 h 51"/>
                <a:gd name="T52" fmla="*/ 41 w 50"/>
                <a:gd name="T53" fmla="*/ 9 h 51"/>
                <a:gd name="T54" fmla="*/ 31 w 50"/>
                <a:gd name="T55" fmla="*/ 22 h 51"/>
                <a:gd name="T56" fmla="*/ 46 w 50"/>
                <a:gd name="T57" fmla="*/ 22 h 51"/>
                <a:gd name="T58" fmla="*/ 50 w 50"/>
                <a:gd name="T59" fmla="*/ 20 h 51"/>
                <a:gd name="T60" fmla="*/ 49 w 50"/>
                <a:gd name="T61" fmla="*/ 24 h 51"/>
                <a:gd name="T62" fmla="*/ 32 w 50"/>
                <a:gd name="T63" fmla="*/ 29 h 51"/>
                <a:gd name="T64" fmla="*/ 27 w 50"/>
                <a:gd name="T65" fmla="*/ 16 h 51"/>
                <a:gd name="T66" fmla="*/ 18 w 50"/>
                <a:gd name="T67" fmla="*/ 17 h 51"/>
                <a:gd name="T68" fmla="*/ 27 w 50"/>
                <a:gd name="T69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0" h="51">
                  <a:moveTo>
                    <a:pt x="0" y="18"/>
                  </a:moveTo>
                  <a:cubicBezTo>
                    <a:pt x="8" y="13"/>
                    <a:pt x="13" y="6"/>
                    <a:pt x="15" y="0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20" y="2"/>
                    <a:pt x="20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3"/>
                    <a:pt x="17" y="4"/>
                    <a:pt x="16" y="5"/>
                  </a:cubicBezTo>
                  <a:cubicBezTo>
                    <a:pt x="15" y="7"/>
                    <a:pt x="15" y="9"/>
                    <a:pt x="14" y="10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7"/>
                    <a:pt x="14" y="29"/>
                  </a:cubicBezTo>
                  <a:cubicBezTo>
                    <a:pt x="14" y="29"/>
                    <a:pt x="14" y="30"/>
                    <a:pt x="14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28"/>
                    <a:pt x="11" y="27"/>
                    <a:pt x="11" y="26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0" y="14"/>
                    <a:pt x="9" y="15"/>
                    <a:pt x="8" y="16"/>
                  </a:cubicBezTo>
                  <a:cubicBezTo>
                    <a:pt x="7" y="17"/>
                    <a:pt x="6" y="18"/>
                    <a:pt x="3" y="21"/>
                  </a:cubicBezTo>
                  <a:cubicBezTo>
                    <a:pt x="2" y="19"/>
                    <a:pt x="1" y="19"/>
                    <a:pt x="0" y="18"/>
                  </a:cubicBezTo>
                  <a:close/>
                  <a:moveTo>
                    <a:pt x="6" y="35"/>
                  </a:moveTo>
                  <a:cubicBezTo>
                    <a:pt x="25" y="35"/>
                    <a:pt x="25" y="35"/>
                    <a:pt x="25" y="35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25" y="33"/>
                    <a:pt x="24" y="31"/>
                    <a:pt x="24" y="29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8" y="30"/>
                    <a:pt x="28" y="32"/>
                    <a:pt x="28" y="34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46" y="35"/>
                    <a:pt x="46" y="35"/>
                    <a:pt x="46" y="35"/>
                  </a:cubicBezTo>
                  <a:cubicBezTo>
                    <a:pt x="47" y="35"/>
                    <a:pt x="48" y="35"/>
                    <a:pt x="50" y="35"/>
                  </a:cubicBezTo>
                  <a:cubicBezTo>
                    <a:pt x="50" y="38"/>
                    <a:pt x="50" y="38"/>
                    <a:pt x="50" y="38"/>
                  </a:cubicBezTo>
                  <a:cubicBezTo>
                    <a:pt x="50" y="38"/>
                    <a:pt x="49" y="38"/>
                    <a:pt x="48" y="38"/>
                  </a:cubicBezTo>
                  <a:cubicBezTo>
                    <a:pt x="48" y="38"/>
                    <a:pt x="47" y="38"/>
                    <a:pt x="46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7"/>
                    <a:pt x="28" y="48"/>
                    <a:pt x="28" y="49"/>
                  </a:cubicBezTo>
                  <a:cubicBezTo>
                    <a:pt x="28" y="50"/>
                    <a:pt x="28" y="50"/>
                    <a:pt x="28" y="51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4" y="48"/>
                    <a:pt x="25" y="47"/>
                    <a:pt x="25" y="46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5" y="38"/>
                    <a:pt x="3" y="38"/>
                    <a:pt x="2" y="38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5"/>
                    <a:pt x="4" y="35"/>
                    <a:pt x="6" y="35"/>
                  </a:cubicBezTo>
                  <a:close/>
                  <a:moveTo>
                    <a:pt x="27" y="13"/>
                  </a:move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3"/>
                    <a:pt x="27" y="0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2"/>
                    <a:pt x="31" y="3"/>
                    <a:pt x="31" y="6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6" y="9"/>
                    <a:pt x="40" y="6"/>
                    <a:pt x="44" y="3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8"/>
                    <a:pt x="46" y="8"/>
                    <a:pt x="46" y="8"/>
                  </a:cubicBezTo>
                  <a:cubicBezTo>
                    <a:pt x="44" y="8"/>
                    <a:pt x="42" y="9"/>
                    <a:pt x="41" y="9"/>
                  </a:cubicBezTo>
                  <a:cubicBezTo>
                    <a:pt x="39" y="11"/>
                    <a:pt x="36" y="13"/>
                    <a:pt x="31" y="15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0" y="25"/>
                    <a:pt x="32" y="26"/>
                    <a:pt x="38" y="26"/>
                  </a:cubicBezTo>
                  <a:cubicBezTo>
                    <a:pt x="43" y="26"/>
                    <a:pt x="46" y="25"/>
                    <a:pt x="46" y="22"/>
                  </a:cubicBezTo>
                  <a:cubicBezTo>
                    <a:pt x="46" y="21"/>
                    <a:pt x="46" y="20"/>
                    <a:pt x="46" y="19"/>
                  </a:cubicBezTo>
                  <a:cubicBezTo>
                    <a:pt x="48" y="20"/>
                    <a:pt x="49" y="20"/>
                    <a:pt x="50" y="20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50" y="22"/>
                    <a:pt x="50" y="23"/>
                    <a:pt x="49" y="24"/>
                  </a:cubicBezTo>
                  <a:cubicBezTo>
                    <a:pt x="48" y="27"/>
                    <a:pt x="45" y="29"/>
                    <a:pt x="40" y="29"/>
                  </a:cubicBezTo>
                  <a:cubicBezTo>
                    <a:pt x="35" y="29"/>
                    <a:pt x="33" y="29"/>
                    <a:pt x="32" y="29"/>
                  </a:cubicBezTo>
                  <a:cubicBezTo>
                    <a:pt x="29" y="28"/>
                    <a:pt x="27" y="27"/>
                    <a:pt x="27" y="24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5" y="17"/>
                    <a:pt x="22" y="18"/>
                    <a:pt x="20" y="19"/>
                  </a:cubicBezTo>
                  <a:cubicBezTo>
                    <a:pt x="19" y="19"/>
                    <a:pt x="18" y="18"/>
                    <a:pt x="18" y="17"/>
                  </a:cubicBezTo>
                  <a:cubicBezTo>
                    <a:pt x="17" y="17"/>
                    <a:pt x="17" y="16"/>
                    <a:pt x="17" y="16"/>
                  </a:cubicBezTo>
                  <a:cubicBezTo>
                    <a:pt x="20" y="16"/>
                    <a:pt x="23" y="15"/>
                    <a:pt x="27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34" name="Freeform 22">
              <a:extLst>
                <a:ext uri="{FF2B5EF4-FFF2-40B4-BE49-F238E27FC236}">
                  <a16:creationId xmlns="" xmlns:a16="http://schemas.microsoft.com/office/drawing/2014/main" id="{764778D2-7737-3545-903F-ED562C98401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03" y="2115"/>
              <a:ext cx="93" cy="100"/>
            </a:xfrm>
            <a:custGeom>
              <a:avLst/>
              <a:gdLst>
                <a:gd name="T0" fmla="*/ 19 w 49"/>
                <a:gd name="T1" fmla="*/ 0 h 52"/>
                <a:gd name="T2" fmla="*/ 22 w 49"/>
                <a:gd name="T3" fmla="*/ 1 h 52"/>
                <a:gd name="T4" fmla="*/ 23 w 49"/>
                <a:gd name="T5" fmla="*/ 1 h 52"/>
                <a:gd name="T6" fmla="*/ 22 w 49"/>
                <a:gd name="T7" fmla="*/ 2 h 52"/>
                <a:gd name="T8" fmla="*/ 21 w 49"/>
                <a:gd name="T9" fmla="*/ 4 h 52"/>
                <a:gd name="T10" fmla="*/ 20 w 49"/>
                <a:gd name="T11" fmla="*/ 6 h 52"/>
                <a:gd name="T12" fmla="*/ 19 w 49"/>
                <a:gd name="T13" fmla="*/ 9 h 52"/>
                <a:gd name="T14" fmla="*/ 44 w 49"/>
                <a:gd name="T15" fmla="*/ 9 h 52"/>
                <a:gd name="T16" fmla="*/ 47 w 49"/>
                <a:gd name="T17" fmla="*/ 8 h 52"/>
                <a:gd name="T18" fmla="*/ 49 w 49"/>
                <a:gd name="T19" fmla="*/ 8 h 52"/>
                <a:gd name="T20" fmla="*/ 49 w 49"/>
                <a:gd name="T21" fmla="*/ 12 h 52"/>
                <a:gd name="T22" fmla="*/ 47 w 49"/>
                <a:gd name="T23" fmla="*/ 11 h 52"/>
                <a:gd name="T24" fmla="*/ 44 w 49"/>
                <a:gd name="T25" fmla="*/ 11 h 52"/>
                <a:gd name="T26" fmla="*/ 18 w 49"/>
                <a:gd name="T27" fmla="*/ 11 h 52"/>
                <a:gd name="T28" fmla="*/ 11 w 49"/>
                <a:gd name="T29" fmla="*/ 25 h 52"/>
                <a:gd name="T30" fmla="*/ 24 w 49"/>
                <a:gd name="T31" fmla="*/ 25 h 52"/>
                <a:gd name="T32" fmla="*/ 24 w 49"/>
                <a:gd name="T33" fmla="*/ 21 h 52"/>
                <a:gd name="T34" fmla="*/ 24 w 49"/>
                <a:gd name="T35" fmla="*/ 16 h 52"/>
                <a:gd name="T36" fmla="*/ 28 w 49"/>
                <a:gd name="T37" fmla="*/ 16 h 52"/>
                <a:gd name="T38" fmla="*/ 28 w 49"/>
                <a:gd name="T39" fmla="*/ 17 h 52"/>
                <a:gd name="T40" fmla="*/ 28 w 49"/>
                <a:gd name="T41" fmla="*/ 17 h 52"/>
                <a:gd name="T42" fmla="*/ 27 w 49"/>
                <a:gd name="T43" fmla="*/ 21 h 52"/>
                <a:gd name="T44" fmla="*/ 27 w 49"/>
                <a:gd name="T45" fmla="*/ 25 h 52"/>
                <a:gd name="T46" fmla="*/ 39 w 49"/>
                <a:gd name="T47" fmla="*/ 25 h 52"/>
                <a:gd name="T48" fmla="*/ 44 w 49"/>
                <a:gd name="T49" fmla="*/ 25 h 52"/>
                <a:gd name="T50" fmla="*/ 44 w 49"/>
                <a:gd name="T51" fmla="*/ 28 h 52"/>
                <a:gd name="T52" fmla="*/ 39 w 49"/>
                <a:gd name="T53" fmla="*/ 28 h 52"/>
                <a:gd name="T54" fmla="*/ 27 w 49"/>
                <a:gd name="T55" fmla="*/ 28 h 52"/>
                <a:gd name="T56" fmla="*/ 27 w 49"/>
                <a:gd name="T57" fmla="*/ 47 h 52"/>
                <a:gd name="T58" fmla="*/ 19 w 49"/>
                <a:gd name="T59" fmla="*/ 52 h 52"/>
                <a:gd name="T60" fmla="*/ 17 w 49"/>
                <a:gd name="T61" fmla="*/ 47 h 52"/>
                <a:gd name="T62" fmla="*/ 24 w 49"/>
                <a:gd name="T63" fmla="*/ 46 h 52"/>
                <a:gd name="T64" fmla="*/ 24 w 49"/>
                <a:gd name="T65" fmla="*/ 28 h 52"/>
                <a:gd name="T66" fmla="*/ 11 w 49"/>
                <a:gd name="T67" fmla="*/ 28 h 52"/>
                <a:gd name="T68" fmla="*/ 8 w 49"/>
                <a:gd name="T69" fmla="*/ 29 h 52"/>
                <a:gd name="T70" fmla="*/ 6 w 49"/>
                <a:gd name="T71" fmla="*/ 25 h 52"/>
                <a:gd name="T72" fmla="*/ 9 w 49"/>
                <a:gd name="T73" fmla="*/ 22 h 52"/>
                <a:gd name="T74" fmla="*/ 14 w 49"/>
                <a:gd name="T75" fmla="*/ 11 h 52"/>
                <a:gd name="T76" fmla="*/ 4 w 49"/>
                <a:gd name="T77" fmla="*/ 11 h 52"/>
                <a:gd name="T78" fmla="*/ 1 w 49"/>
                <a:gd name="T79" fmla="*/ 11 h 52"/>
                <a:gd name="T80" fmla="*/ 0 w 49"/>
                <a:gd name="T81" fmla="*/ 12 h 52"/>
                <a:gd name="T82" fmla="*/ 0 w 49"/>
                <a:gd name="T83" fmla="*/ 8 h 52"/>
                <a:gd name="T84" fmla="*/ 2 w 49"/>
                <a:gd name="T85" fmla="*/ 8 h 52"/>
                <a:gd name="T86" fmla="*/ 4 w 49"/>
                <a:gd name="T87" fmla="*/ 9 h 52"/>
                <a:gd name="T88" fmla="*/ 15 w 49"/>
                <a:gd name="T89" fmla="*/ 9 h 52"/>
                <a:gd name="T90" fmla="*/ 19 w 49"/>
                <a:gd name="T91" fmla="*/ 0 h 52"/>
                <a:gd name="T92" fmla="*/ 0 w 49"/>
                <a:gd name="T93" fmla="*/ 46 h 52"/>
                <a:gd name="T94" fmla="*/ 14 w 49"/>
                <a:gd name="T95" fmla="*/ 33 h 52"/>
                <a:gd name="T96" fmla="*/ 18 w 49"/>
                <a:gd name="T97" fmla="*/ 36 h 52"/>
                <a:gd name="T98" fmla="*/ 19 w 49"/>
                <a:gd name="T99" fmla="*/ 36 h 52"/>
                <a:gd name="T100" fmla="*/ 18 w 49"/>
                <a:gd name="T101" fmla="*/ 37 h 52"/>
                <a:gd name="T102" fmla="*/ 15 w 49"/>
                <a:gd name="T103" fmla="*/ 39 h 52"/>
                <a:gd name="T104" fmla="*/ 4 w 49"/>
                <a:gd name="T105" fmla="*/ 49 h 52"/>
                <a:gd name="T106" fmla="*/ 0 w 49"/>
                <a:gd name="T107" fmla="*/ 46 h 52"/>
                <a:gd name="T108" fmla="*/ 32 w 49"/>
                <a:gd name="T109" fmla="*/ 37 h 52"/>
                <a:gd name="T110" fmla="*/ 34 w 49"/>
                <a:gd name="T111" fmla="*/ 34 h 52"/>
                <a:gd name="T112" fmla="*/ 48 w 49"/>
                <a:gd name="T113" fmla="*/ 45 h 52"/>
                <a:gd name="T114" fmla="*/ 46 w 49"/>
                <a:gd name="T115" fmla="*/ 48 h 52"/>
                <a:gd name="T116" fmla="*/ 32 w 49"/>
                <a:gd name="T117" fmla="*/ 3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" h="52">
                  <a:moveTo>
                    <a:pt x="19" y="0"/>
                  </a:moveTo>
                  <a:cubicBezTo>
                    <a:pt x="22" y="1"/>
                    <a:pt x="22" y="1"/>
                    <a:pt x="22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23" y="2"/>
                    <a:pt x="22" y="2"/>
                  </a:cubicBezTo>
                  <a:cubicBezTo>
                    <a:pt x="22" y="2"/>
                    <a:pt x="21" y="3"/>
                    <a:pt x="21" y="4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20" y="7"/>
                    <a:pt x="19" y="8"/>
                    <a:pt x="19" y="9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5" y="9"/>
                    <a:pt x="46" y="8"/>
                    <a:pt x="47" y="8"/>
                  </a:cubicBezTo>
                  <a:cubicBezTo>
                    <a:pt x="48" y="8"/>
                    <a:pt x="49" y="8"/>
                    <a:pt x="49" y="8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49" y="12"/>
                    <a:pt x="48" y="12"/>
                    <a:pt x="47" y="11"/>
                  </a:cubicBezTo>
                  <a:cubicBezTo>
                    <a:pt x="46" y="11"/>
                    <a:pt x="45" y="11"/>
                    <a:pt x="44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6" y="15"/>
                    <a:pt x="14" y="19"/>
                    <a:pt x="11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19"/>
                    <a:pt x="24" y="17"/>
                    <a:pt x="24" y="16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8" y="16"/>
                    <a:pt x="28" y="16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7" y="17"/>
                    <a:pt x="27" y="19"/>
                    <a:pt x="27" y="21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40" y="25"/>
                    <a:pt x="42" y="25"/>
                    <a:pt x="44" y="25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2" y="28"/>
                    <a:pt x="41" y="28"/>
                    <a:pt x="39" y="28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8" y="50"/>
                    <a:pt x="25" y="51"/>
                    <a:pt x="19" y="52"/>
                  </a:cubicBezTo>
                  <a:cubicBezTo>
                    <a:pt x="18" y="50"/>
                    <a:pt x="18" y="49"/>
                    <a:pt x="17" y="47"/>
                  </a:cubicBezTo>
                  <a:cubicBezTo>
                    <a:pt x="22" y="48"/>
                    <a:pt x="25" y="48"/>
                    <a:pt x="24" y="46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0" y="28"/>
                    <a:pt x="9" y="28"/>
                    <a:pt x="8" y="29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7" y="25"/>
                    <a:pt x="8" y="24"/>
                    <a:pt x="9" y="22"/>
                  </a:cubicBezTo>
                  <a:cubicBezTo>
                    <a:pt x="11" y="19"/>
                    <a:pt x="12" y="16"/>
                    <a:pt x="1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3" y="11"/>
                    <a:pt x="1" y="11"/>
                  </a:cubicBezTo>
                  <a:cubicBezTo>
                    <a:pt x="1" y="12"/>
                    <a:pt x="0" y="12"/>
                    <a:pt x="0" y="12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1" y="8"/>
                    <a:pt x="2" y="8"/>
                  </a:cubicBezTo>
                  <a:cubicBezTo>
                    <a:pt x="3" y="8"/>
                    <a:pt x="4" y="9"/>
                    <a:pt x="4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7" y="6"/>
                    <a:pt x="18" y="3"/>
                    <a:pt x="19" y="0"/>
                  </a:cubicBezTo>
                  <a:close/>
                  <a:moveTo>
                    <a:pt x="0" y="46"/>
                  </a:moveTo>
                  <a:cubicBezTo>
                    <a:pt x="6" y="43"/>
                    <a:pt x="11" y="39"/>
                    <a:pt x="14" y="33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8" y="36"/>
                    <a:pt x="18" y="37"/>
                  </a:cubicBezTo>
                  <a:cubicBezTo>
                    <a:pt x="17" y="37"/>
                    <a:pt x="16" y="38"/>
                    <a:pt x="15" y="39"/>
                  </a:cubicBezTo>
                  <a:cubicBezTo>
                    <a:pt x="12" y="42"/>
                    <a:pt x="8" y="46"/>
                    <a:pt x="4" y="49"/>
                  </a:cubicBezTo>
                  <a:cubicBezTo>
                    <a:pt x="3" y="47"/>
                    <a:pt x="2" y="46"/>
                    <a:pt x="0" y="46"/>
                  </a:cubicBezTo>
                  <a:close/>
                  <a:moveTo>
                    <a:pt x="32" y="37"/>
                  </a:moveTo>
                  <a:cubicBezTo>
                    <a:pt x="34" y="34"/>
                    <a:pt x="34" y="34"/>
                    <a:pt x="34" y="34"/>
                  </a:cubicBezTo>
                  <a:cubicBezTo>
                    <a:pt x="39" y="37"/>
                    <a:pt x="44" y="41"/>
                    <a:pt x="48" y="45"/>
                  </a:cubicBezTo>
                  <a:cubicBezTo>
                    <a:pt x="46" y="48"/>
                    <a:pt x="46" y="48"/>
                    <a:pt x="46" y="48"/>
                  </a:cubicBezTo>
                  <a:cubicBezTo>
                    <a:pt x="41" y="44"/>
                    <a:pt x="37" y="40"/>
                    <a:pt x="32" y="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35" name="Freeform 23">
              <a:extLst>
                <a:ext uri="{FF2B5EF4-FFF2-40B4-BE49-F238E27FC236}">
                  <a16:creationId xmlns="" xmlns:a16="http://schemas.microsoft.com/office/drawing/2014/main" id="{75F6B5E9-806D-9541-AAA9-CF41901D8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2116"/>
              <a:ext cx="19" cy="97"/>
            </a:xfrm>
            <a:custGeom>
              <a:avLst/>
              <a:gdLst>
                <a:gd name="T0" fmla="*/ 0 w 10"/>
                <a:gd name="T1" fmla="*/ 0 h 50"/>
                <a:gd name="T2" fmla="*/ 4 w 10"/>
                <a:gd name="T3" fmla="*/ 0 h 50"/>
                <a:gd name="T4" fmla="*/ 10 w 10"/>
                <a:gd name="T5" fmla="*/ 25 h 50"/>
                <a:gd name="T6" fmla="*/ 4 w 10"/>
                <a:gd name="T7" fmla="*/ 50 h 50"/>
                <a:gd name="T8" fmla="*/ 0 w 10"/>
                <a:gd name="T9" fmla="*/ 50 h 50"/>
                <a:gd name="T10" fmla="*/ 6 w 10"/>
                <a:gd name="T11" fmla="*/ 25 h 50"/>
                <a:gd name="T12" fmla="*/ 0 w 10"/>
                <a:gd name="T1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0">
                  <a:moveTo>
                    <a:pt x="0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8" y="7"/>
                    <a:pt x="10" y="15"/>
                    <a:pt x="10" y="25"/>
                  </a:cubicBezTo>
                  <a:cubicBezTo>
                    <a:pt x="10" y="35"/>
                    <a:pt x="8" y="43"/>
                    <a:pt x="4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4" y="43"/>
                    <a:pt x="6" y="35"/>
                    <a:pt x="6" y="25"/>
                  </a:cubicBezTo>
                  <a:cubicBezTo>
                    <a:pt x="6" y="16"/>
                    <a:pt x="4" y="8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36" name="Freeform 24">
              <a:extLst>
                <a:ext uri="{FF2B5EF4-FFF2-40B4-BE49-F238E27FC236}">
                  <a16:creationId xmlns="" xmlns:a16="http://schemas.microsoft.com/office/drawing/2014/main" id="{4A1BE084-1928-1247-BA78-20BA57CBF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324"/>
              <a:ext cx="71" cy="75"/>
            </a:xfrm>
            <a:custGeom>
              <a:avLst/>
              <a:gdLst>
                <a:gd name="T0" fmla="*/ 35 w 37"/>
                <a:gd name="T1" fmla="*/ 0 h 39"/>
                <a:gd name="T2" fmla="*/ 36 w 37"/>
                <a:gd name="T3" fmla="*/ 13 h 39"/>
                <a:gd name="T4" fmla="*/ 35 w 37"/>
                <a:gd name="T5" fmla="*/ 13 h 39"/>
                <a:gd name="T6" fmla="*/ 30 w 37"/>
                <a:gd name="T7" fmla="*/ 5 h 39"/>
                <a:gd name="T8" fmla="*/ 21 w 37"/>
                <a:gd name="T9" fmla="*/ 2 h 39"/>
                <a:gd name="T10" fmla="*/ 14 w 37"/>
                <a:gd name="T11" fmla="*/ 4 h 39"/>
                <a:gd name="T12" fmla="*/ 9 w 37"/>
                <a:gd name="T13" fmla="*/ 10 h 39"/>
                <a:gd name="T14" fmla="*/ 7 w 37"/>
                <a:gd name="T15" fmla="*/ 20 h 39"/>
                <a:gd name="T16" fmla="*/ 9 w 37"/>
                <a:gd name="T17" fmla="*/ 29 h 39"/>
                <a:gd name="T18" fmla="*/ 14 w 37"/>
                <a:gd name="T19" fmla="*/ 35 h 39"/>
                <a:gd name="T20" fmla="*/ 22 w 37"/>
                <a:gd name="T21" fmla="*/ 37 h 39"/>
                <a:gd name="T22" fmla="*/ 29 w 37"/>
                <a:gd name="T23" fmla="*/ 35 h 39"/>
                <a:gd name="T24" fmla="*/ 36 w 37"/>
                <a:gd name="T25" fmla="*/ 29 h 39"/>
                <a:gd name="T26" fmla="*/ 37 w 37"/>
                <a:gd name="T27" fmla="*/ 30 h 39"/>
                <a:gd name="T28" fmla="*/ 30 w 37"/>
                <a:gd name="T29" fmla="*/ 37 h 39"/>
                <a:gd name="T30" fmla="*/ 20 w 37"/>
                <a:gd name="T31" fmla="*/ 39 h 39"/>
                <a:gd name="T32" fmla="*/ 4 w 37"/>
                <a:gd name="T33" fmla="*/ 32 h 39"/>
                <a:gd name="T34" fmla="*/ 0 w 37"/>
                <a:gd name="T35" fmla="*/ 20 h 39"/>
                <a:gd name="T36" fmla="*/ 3 w 37"/>
                <a:gd name="T37" fmla="*/ 10 h 39"/>
                <a:gd name="T38" fmla="*/ 10 w 37"/>
                <a:gd name="T39" fmla="*/ 3 h 39"/>
                <a:gd name="T40" fmla="*/ 21 w 37"/>
                <a:gd name="T41" fmla="*/ 0 h 39"/>
                <a:gd name="T42" fmla="*/ 30 w 37"/>
                <a:gd name="T43" fmla="*/ 2 h 39"/>
                <a:gd name="T44" fmla="*/ 31 w 37"/>
                <a:gd name="T45" fmla="*/ 3 h 39"/>
                <a:gd name="T46" fmla="*/ 33 w 37"/>
                <a:gd name="T47" fmla="*/ 2 h 39"/>
                <a:gd name="T48" fmla="*/ 34 w 37"/>
                <a:gd name="T49" fmla="*/ 0 h 39"/>
                <a:gd name="T50" fmla="*/ 35 w 37"/>
                <a:gd name="T5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7" h="39">
                  <a:moveTo>
                    <a:pt x="35" y="0"/>
                  </a:moveTo>
                  <a:cubicBezTo>
                    <a:pt x="36" y="13"/>
                    <a:pt x="36" y="13"/>
                    <a:pt x="36" y="13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9"/>
                    <a:pt x="32" y="6"/>
                    <a:pt x="30" y="5"/>
                  </a:cubicBezTo>
                  <a:cubicBezTo>
                    <a:pt x="27" y="3"/>
                    <a:pt x="25" y="2"/>
                    <a:pt x="21" y="2"/>
                  </a:cubicBezTo>
                  <a:cubicBezTo>
                    <a:pt x="19" y="2"/>
                    <a:pt x="16" y="3"/>
                    <a:pt x="14" y="4"/>
                  </a:cubicBezTo>
                  <a:cubicBezTo>
                    <a:pt x="12" y="5"/>
                    <a:pt x="10" y="7"/>
                    <a:pt x="9" y="10"/>
                  </a:cubicBezTo>
                  <a:cubicBezTo>
                    <a:pt x="7" y="13"/>
                    <a:pt x="7" y="16"/>
                    <a:pt x="7" y="20"/>
                  </a:cubicBezTo>
                  <a:cubicBezTo>
                    <a:pt x="7" y="24"/>
                    <a:pt x="7" y="27"/>
                    <a:pt x="9" y="29"/>
                  </a:cubicBezTo>
                  <a:cubicBezTo>
                    <a:pt x="10" y="32"/>
                    <a:pt x="12" y="33"/>
                    <a:pt x="14" y="35"/>
                  </a:cubicBezTo>
                  <a:cubicBezTo>
                    <a:pt x="16" y="36"/>
                    <a:pt x="19" y="37"/>
                    <a:pt x="22" y="37"/>
                  </a:cubicBezTo>
                  <a:cubicBezTo>
                    <a:pt x="25" y="37"/>
                    <a:pt x="27" y="36"/>
                    <a:pt x="29" y="35"/>
                  </a:cubicBezTo>
                  <a:cubicBezTo>
                    <a:pt x="31" y="34"/>
                    <a:pt x="34" y="32"/>
                    <a:pt x="36" y="29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5" y="33"/>
                    <a:pt x="32" y="35"/>
                    <a:pt x="30" y="37"/>
                  </a:cubicBezTo>
                  <a:cubicBezTo>
                    <a:pt x="27" y="38"/>
                    <a:pt x="24" y="39"/>
                    <a:pt x="20" y="39"/>
                  </a:cubicBezTo>
                  <a:cubicBezTo>
                    <a:pt x="13" y="39"/>
                    <a:pt x="8" y="37"/>
                    <a:pt x="4" y="32"/>
                  </a:cubicBezTo>
                  <a:cubicBezTo>
                    <a:pt x="1" y="29"/>
                    <a:pt x="0" y="25"/>
                    <a:pt x="0" y="20"/>
                  </a:cubicBezTo>
                  <a:cubicBezTo>
                    <a:pt x="0" y="17"/>
                    <a:pt x="1" y="13"/>
                    <a:pt x="3" y="10"/>
                  </a:cubicBezTo>
                  <a:cubicBezTo>
                    <a:pt x="4" y="7"/>
                    <a:pt x="7" y="5"/>
                    <a:pt x="10" y="3"/>
                  </a:cubicBezTo>
                  <a:cubicBezTo>
                    <a:pt x="13" y="1"/>
                    <a:pt x="17" y="0"/>
                    <a:pt x="21" y="0"/>
                  </a:cubicBezTo>
                  <a:cubicBezTo>
                    <a:pt x="24" y="0"/>
                    <a:pt x="27" y="1"/>
                    <a:pt x="30" y="2"/>
                  </a:cubicBezTo>
                  <a:cubicBezTo>
                    <a:pt x="30" y="3"/>
                    <a:pt x="31" y="3"/>
                    <a:pt x="31" y="3"/>
                  </a:cubicBezTo>
                  <a:cubicBezTo>
                    <a:pt x="32" y="3"/>
                    <a:pt x="32" y="3"/>
                    <a:pt x="33" y="2"/>
                  </a:cubicBezTo>
                  <a:cubicBezTo>
                    <a:pt x="33" y="2"/>
                    <a:pt x="34" y="1"/>
                    <a:pt x="34" y="0"/>
                  </a:cubicBezTo>
                  <a:lnTo>
                    <a:pt x="3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37" name="Freeform 25">
              <a:extLst>
                <a:ext uri="{FF2B5EF4-FFF2-40B4-BE49-F238E27FC236}">
                  <a16:creationId xmlns="" xmlns:a16="http://schemas.microsoft.com/office/drawing/2014/main" id="{CDD578A1-579E-BE42-9602-BDAE49AB3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326"/>
              <a:ext cx="82" cy="71"/>
            </a:xfrm>
            <a:custGeom>
              <a:avLst/>
              <a:gdLst>
                <a:gd name="T0" fmla="*/ 12 w 43"/>
                <a:gd name="T1" fmla="*/ 17 h 37"/>
                <a:gd name="T2" fmla="*/ 31 w 43"/>
                <a:gd name="T3" fmla="*/ 17 h 37"/>
                <a:gd name="T4" fmla="*/ 31 w 43"/>
                <a:gd name="T5" fmla="*/ 7 h 37"/>
                <a:gd name="T6" fmla="*/ 31 w 43"/>
                <a:gd name="T7" fmla="*/ 3 h 37"/>
                <a:gd name="T8" fmla="*/ 30 w 43"/>
                <a:gd name="T9" fmla="*/ 2 h 37"/>
                <a:gd name="T10" fmla="*/ 27 w 43"/>
                <a:gd name="T11" fmla="*/ 1 h 37"/>
                <a:gd name="T12" fmla="*/ 25 w 43"/>
                <a:gd name="T13" fmla="*/ 1 h 37"/>
                <a:gd name="T14" fmla="*/ 25 w 43"/>
                <a:gd name="T15" fmla="*/ 0 h 37"/>
                <a:gd name="T16" fmla="*/ 43 w 43"/>
                <a:gd name="T17" fmla="*/ 0 h 37"/>
                <a:gd name="T18" fmla="*/ 43 w 43"/>
                <a:gd name="T19" fmla="*/ 1 h 37"/>
                <a:gd name="T20" fmla="*/ 42 w 43"/>
                <a:gd name="T21" fmla="*/ 1 h 37"/>
                <a:gd name="T22" fmla="*/ 39 w 43"/>
                <a:gd name="T23" fmla="*/ 2 h 37"/>
                <a:gd name="T24" fmla="*/ 37 w 43"/>
                <a:gd name="T25" fmla="*/ 3 h 37"/>
                <a:gd name="T26" fmla="*/ 37 w 43"/>
                <a:gd name="T27" fmla="*/ 7 h 37"/>
                <a:gd name="T28" fmla="*/ 37 w 43"/>
                <a:gd name="T29" fmla="*/ 31 h 37"/>
                <a:gd name="T30" fmla="*/ 37 w 43"/>
                <a:gd name="T31" fmla="*/ 34 h 37"/>
                <a:gd name="T32" fmla="*/ 39 w 43"/>
                <a:gd name="T33" fmla="*/ 36 h 37"/>
                <a:gd name="T34" fmla="*/ 42 w 43"/>
                <a:gd name="T35" fmla="*/ 36 h 37"/>
                <a:gd name="T36" fmla="*/ 43 w 43"/>
                <a:gd name="T37" fmla="*/ 36 h 37"/>
                <a:gd name="T38" fmla="*/ 43 w 43"/>
                <a:gd name="T39" fmla="*/ 37 h 37"/>
                <a:gd name="T40" fmla="*/ 25 w 43"/>
                <a:gd name="T41" fmla="*/ 37 h 37"/>
                <a:gd name="T42" fmla="*/ 25 w 43"/>
                <a:gd name="T43" fmla="*/ 36 h 37"/>
                <a:gd name="T44" fmla="*/ 27 w 43"/>
                <a:gd name="T45" fmla="*/ 36 h 37"/>
                <a:gd name="T46" fmla="*/ 31 w 43"/>
                <a:gd name="T47" fmla="*/ 35 h 37"/>
                <a:gd name="T48" fmla="*/ 31 w 43"/>
                <a:gd name="T49" fmla="*/ 31 h 37"/>
                <a:gd name="T50" fmla="*/ 31 w 43"/>
                <a:gd name="T51" fmla="*/ 19 h 37"/>
                <a:gd name="T52" fmla="*/ 12 w 43"/>
                <a:gd name="T53" fmla="*/ 19 h 37"/>
                <a:gd name="T54" fmla="*/ 12 w 43"/>
                <a:gd name="T55" fmla="*/ 31 h 37"/>
                <a:gd name="T56" fmla="*/ 13 w 43"/>
                <a:gd name="T57" fmla="*/ 34 h 37"/>
                <a:gd name="T58" fmla="*/ 14 w 43"/>
                <a:gd name="T59" fmla="*/ 36 h 37"/>
                <a:gd name="T60" fmla="*/ 17 w 43"/>
                <a:gd name="T61" fmla="*/ 36 h 37"/>
                <a:gd name="T62" fmla="*/ 18 w 43"/>
                <a:gd name="T63" fmla="*/ 36 h 37"/>
                <a:gd name="T64" fmla="*/ 18 w 43"/>
                <a:gd name="T65" fmla="*/ 37 h 37"/>
                <a:gd name="T66" fmla="*/ 0 w 43"/>
                <a:gd name="T67" fmla="*/ 37 h 37"/>
                <a:gd name="T68" fmla="*/ 0 w 43"/>
                <a:gd name="T69" fmla="*/ 36 h 37"/>
                <a:gd name="T70" fmla="*/ 2 w 43"/>
                <a:gd name="T71" fmla="*/ 36 h 37"/>
                <a:gd name="T72" fmla="*/ 6 w 43"/>
                <a:gd name="T73" fmla="*/ 35 h 37"/>
                <a:gd name="T74" fmla="*/ 6 w 43"/>
                <a:gd name="T75" fmla="*/ 31 h 37"/>
                <a:gd name="T76" fmla="*/ 6 w 43"/>
                <a:gd name="T77" fmla="*/ 7 h 37"/>
                <a:gd name="T78" fmla="*/ 6 w 43"/>
                <a:gd name="T79" fmla="*/ 3 h 37"/>
                <a:gd name="T80" fmla="*/ 5 w 43"/>
                <a:gd name="T81" fmla="*/ 2 h 37"/>
                <a:gd name="T82" fmla="*/ 2 w 43"/>
                <a:gd name="T83" fmla="*/ 1 h 37"/>
                <a:gd name="T84" fmla="*/ 0 w 43"/>
                <a:gd name="T85" fmla="*/ 1 h 37"/>
                <a:gd name="T86" fmla="*/ 0 w 43"/>
                <a:gd name="T87" fmla="*/ 0 h 37"/>
                <a:gd name="T88" fmla="*/ 18 w 43"/>
                <a:gd name="T89" fmla="*/ 0 h 37"/>
                <a:gd name="T90" fmla="*/ 18 w 43"/>
                <a:gd name="T91" fmla="*/ 1 h 37"/>
                <a:gd name="T92" fmla="*/ 17 w 43"/>
                <a:gd name="T93" fmla="*/ 1 h 37"/>
                <a:gd name="T94" fmla="*/ 14 w 43"/>
                <a:gd name="T95" fmla="*/ 2 h 37"/>
                <a:gd name="T96" fmla="*/ 13 w 43"/>
                <a:gd name="T97" fmla="*/ 3 h 37"/>
                <a:gd name="T98" fmla="*/ 12 w 43"/>
                <a:gd name="T99" fmla="*/ 7 h 37"/>
                <a:gd name="T100" fmla="*/ 12 w 43"/>
                <a:gd name="T101" fmla="*/ 1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3" h="37">
                  <a:moveTo>
                    <a:pt x="12" y="17"/>
                  </a:moveTo>
                  <a:cubicBezTo>
                    <a:pt x="31" y="17"/>
                    <a:pt x="31" y="17"/>
                    <a:pt x="31" y="17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1" y="5"/>
                    <a:pt x="31" y="3"/>
                    <a:pt x="31" y="3"/>
                  </a:cubicBezTo>
                  <a:cubicBezTo>
                    <a:pt x="31" y="2"/>
                    <a:pt x="30" y="2"/>
                    <a:pt x="30" y="2"/>
                  </a:cubicBezTo>
                  <a:cubicBezTo>
                    <a:pt x="29" y="1"/>
                    <a:pt x="28" y="1"/>
                    <a:pt x="27" y="1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1"/>
                    <a:pt x="40" y="1"/>
                    <a:pt x="39" y="2"/>
                  </a:cubicBezTo>
                  <a:cubicBezTo>
                    <a:pt x="38" y="2"/>
                    <a:pt x="38" y="2"/>
                    <a:pt x="37" y="3"/>
                  </a:cubicBezTo>
                  <a:cubicBezTo>
                    <a:pt x="37" y="4"/>
                    <a:pt x="37" y="5"/>
                    <a:pt x="37" y="7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7" y="33"/>
                    <a:pt x="37" y="34"/>
                    <a:pt x="37" y="34"/>
                  </a:cubicBezTo>
                  <a:cubicBezTo>
                    <a:pt x="38" y="35"/>
                    <a:pt x="38" y="35"/>
                    <a:pt x="39" y="36"/>
                  </a:cubicBezTo>
                  <a:cubicBezTo>
                    <a:pt x="40" y="36"/>
                    <a:pt x="41" y="36"/>
                    <a:pt x="42" y="36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5" y="36"/>
                    <a:pt x="25" y="36"/>
                    <a:pt x="25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9" y="36"/>
                    <a:pt x="30" y="36"/>
                    <a:pt x="31" y="35"/>
                  </a:cubicBezTo>
                  <a:cubicBezTo>
                    <a:pt x="31" y="34"/>
                    <a:pt x="31" y="33"/>
                    <a:pt x="31" y="31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3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6" y="36"/>
                    <a:pt x="17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3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5" y="1"/>
                    <a:pt x="14" y="2"/>
                  </a:cubicBezTo>
                  <a:cubicBezTo>
                    <a:pt x="13" y="2"/>
                    <a:pt x="13" y="2"/>
                    <a:pt x="13" y="3"/>
                  </a:cubicBezTo>
                  <a:cubicBezTo>
                    <a:pt x="12" y="4"/>
                    <a:pt x="12" y="5"/>
                    <a:pt x="12" y="7"/>
                  </a:cubicBezTo>
                  <a:lnTo>
                    <a:pt x="1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38" name="Freeform 26">
              <a:extLst>
                <a:ext uri="{FF2B5EF4-FFF2-40B4-BE49-F238E27FC236}">
                  <a16:creationId xmlns="" xmlns:a16="http://schemas.microsoft.com/office/drawing/2014/main" id="{7222BD02-DEF8-3D46-9665-2CA374688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5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4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3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3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5"/>
                    <a:pt x="13" y="35"/>
                    <a:pt x="13" y="36"/>
                  </a:cubicBezTo>
                  <a:cubicBezTo>
                    <a:pt x="14" y="36"/>
                    <a:pt x="15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39" name="Freeform 27">
              <a:extLst>
                <a:ext uri="{FF2B5EF4-FFF2-40B4-BE49-F238E27FC236}">
                  <a16:creationId xmlns="" xmlns:a16="http://schemas.microsoft.com/office/drawing/2014/main" id="{4FC616EA-582B-1F49-835C-849C14740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2326"/>
              <a:ext cx="86" cy="73"/>
            </a:xfrm>
            <a:custGeom>
              <a:avLst/>
              <a:gdLst>
                <a:gd name="T0" fmla="*/ 0 w 45"/>
                <a:gd name="T1" fmla="*/ 0 h 38"/>
                <a:gd name="T2" fmla="*/ 11 w 45"/>
                <a:gd name="T3" fmla="*/ 0 h 38"/>
                <a:gd name="T4" fmla="*/ 36 w 45"/>
                <a:gd name="T5" fmla="*/ 28 h 38"/>
                <a:gd name="T6" fmla="*/ 36 w 45"/>
                <a:gd name="T7" fmla="*/ 6 h 38"/>
                <a:gd name="T8" fmla="*/ 35 w 45"/>
                <a:gd name="T9" fmla="*/ 2 h 38"/>
                <a:gd name="T10" fmla="*/ 32 w 45"/>
                <a:gd name="T11" fmla="*/ 1 h 38"/>
                <a:gd name="T12" fmla="*/ 30 w 45"/>
                <a:gd name="T13" fmla="*/ 1 h 38"/>
                <a:gd name="T14" fmla="*/ 30 w 45"/>
                <a:gd name="T15" fmla="*/ 0 h 38"/>
                <a:gd name="T16" fmla="*/ 45 w 45"/>
                <a:gd name="T17" fmla="*/ 0 h 38"/>
                <a:gd name="T18" fmla="*/ 45 w 45"/>
                <a:gd name="T19" fmla="*/ 1 h 38"/>
                <a:gd name="T20" fmla="*/ 43 w 45"/>
                <a:gd name="T21" fmla="*/ 1 h 38"/>
                <a:gd name="T22" fmla="*/ 39 w 45"/>
                <a:gd name="T23" fmla="*/ 2 h 38"/>
                <a:gd name="T24" fmla="*/ 39 w 45"/>
                <a:gd name="T25" fmla="*/ 6 h 38"/>
                <a:gd name="T26" fmla="*/ 39 w 45"/>
                <a:gd name="T27" fmla="*/ 38 h 38"/>
                <a:gd name="T28" fmla="*/ 38 w 45"/>
                <a:gd name="T29" fmla="*/ 38 h 38"/>
                <a:gd name="T30" fmla="*/ 11 w 45"/>
                <a:gd name="T31" fmla="*/ 8 h 38"/>
                <a:gd name="T32" fmla="*/ 11 w 45"/>
                <a:gd name="T33" fmla="*/ 31 h 38"/>
                <a:gd name="T34" fmla="*/ 11 w 45"/>
                <a:gd name="T35" fmla="*/ 35 h 38"/>
                <a:gd name="T36" fmla="*/ 15 w 45"/>
                <a:gd name="T37" fmla="*/ 36 h 38"/>
                <a:gd name="T38" fmla="*/ 16 w 45"/>
                <a:gd name="T39" fmla="*/ 36 h 38"/>
                <a:gd name="T40" fmla="*/ 16 w 45"/>
                <a:gd name="T41" fmla="*/ 37 h 38"/>
                <a:gd name="T42" fmla="*/ 2 w 45"/>
                <a:gd name="T43" fmla="*/ 37 h 38"/>
                <a:gd name="T44" fmla="*/ 2 w 45"/>
                <a:gd name="T45" fmla="*/ 36 h 38"/>
                <a:gd name="T46" fmla="*/ 3 w 45"/>
                <a:gd name="T47" fmla="*/ 36 h 38"/>
                <a:gd name="T48" fmla="*/ 7 w 45"/>
                <a:gd name="T49" fmla="*/ 35 h 38"/>
                <a:gd name="T50" fmla="*/ 8 w 45"/>
                <a:gd name="T51" fmla="*/ 31 h 38"/>
                <a:gd name="T52" fmla="*/ 8 w 45"/>
                <a:gd name="T53" fmla="*/ 5 h 38"/>
                <a:gd name="T54" fmla="*/ 5 w 45"/>
                <a:gd name="T55" fmla="*/ 2 h 38"/>
                <a:gd name="T56" fmla="*/ 2 w 45"/>
                <a:gd name="T57" fmla="*/ 1 h 38"/>
                <a:gd name="T58" fmla="*/ 0 w 45"/>
                <a:gd name="T59" fmla="*/ 1 h 38"/>
                <a:gd name="T60" fmla="*/ 0 w 45"/>
                <a:gd name="T6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" h="38">
                  <a:moveTo>
                    <a:pt x="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4"/>
                    <a:pt x="36" y="3"/>
                    <a:pt x="35" y="2"/>
                  </a:cubicBezTo>
                  <a:cubicBezTo>
                    <a:pt x="34" y="1"/>
                    <a:pt x="33" y="1"/>
                    <a:pt x="32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1" y="1"/>
                    <a:pt x="40" y="2"/>
                    <a:pt x="39" y="2"/>
                  </a:cubicBezTo>
                  <a:cubicBezTo>
                    <a:pt x="39" y="3"/>
                    <a:pt x="39" y="4"/>
                    <a:pt x="39" y="6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1" y="35"/>
                    <a:pt x="11" y="35"/>
                  </a:cubicBezTo>
                  <a:cubicBezTo>
                    <a:pt x="12" y="36"/>
                    <a:pt x="13" y="36"/>
                    <a:pt x="15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5" y="36"/>
                    <a:pt x="6" y="36"/>
                    <a:pt x="7" y="35"/>
                  </a:cubicBezTo>
                  <a:cubicBezTo>
                    <a:pt x="8" y="34"/>
                    <a:pt x="8" y="33"/>
                    <a:pt x="8" y="3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4" y="2"/>
                    <a:pt x="4" y="2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40" name="Freeform 28">
              <a:extLst>
                <a:ext uri="{FF2B5EF4-FFF2-40B4-BE49-F238E27FC236}">
                  <a16:creationId xmlns="" xmlns:a16="http://schemas.microsoft.com/office/drawing/2014/main" id="{10EE04B4-D95A-A643-914B-7812DD3B40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38" y="2324"/>
              <a:ext cx="84" cy="73"/>
            </a:xfrm>
            <a:custGeom>
              <a:avLst/>
              <a:gdLst>
                <a:gd name="T0" fmla="*/ 28 w 44"/>
                <a:gd name="T1" fmla="*/ 26 h 38"/>
                <a:gd name="T2" fmla="*/ 12 w 44"/>
                <a:gd name="T3" fmla="*/ 26 h 38"/>
                <a:gd name="T4" fmla="*/ 9 w 44"/>
                <a:gd name="T5" fmla="*/ 32 h 38"/>
                <a:gd name="T6" fmla="*/ 8 w 44"/>
                <a:gd name="T7" fmla="*/ 35 h 38"/>
                <a:gd name="T8" fmla="*/ 9 w 44"/>
                <a:gd name="T9" fmla="*/ 37 h 38"/>
                <a:gd name="T10" fmla="*/ 13 w 44"/>
                <a:gd name="T11" fmla="*/ 37 h 38"/>
                <a:gd name="T12" fmla="*/ 13 w 44"/>
                <a:gd name="T13" fmla="*/ 38 h 38"/>
                <a:gd name="T14" fmla="*/ 0 w 44"/>
                <a:gd name="T15" fmla="*/ 38 h 38"/>
                <a:gd name="T16" fmla="*/ 0 w 44"/>
                <a:gd name="T17" fmla="*/ 37 h 38"/>
                <a:gd name="T18" fmla="*/ 4 w 44"/>
                <a:gd name="T19" fmla="*/ 36 h 38"/>
                <a:gd name="T20" fmla="*/ 7 w 44"/>
                <a:gd name="T21" fmla="*/ 31 h 38"/>
                <a:gd name="T22" fmla="*/ 22 w 44"/>
                <a:gd name="T23" fmla="*/ 0 h 38"/>
                <a:gd name="T24" fmla="*/ 23 w 44"/>
                <a:gd name="T25" fmla="*/ 0 h 38"/>
                <a:gd name="T26" fmla="*/ 37 w 44"/>
                <a:gd name="T27" fmla="*/ 31 h 38"/>
                <a:gd name="T28" fmla="*/ 40 w 44"/>
                <a:gd name="T29" fmla="*/ 36 h 38"/>
                <a:gd name="T30" fmla="*/ 44 w 44"/>
                <a:gd name="T31" fmla="*/ 37 h 38"/>
                <a:gd name="T32" fmla="*/ 44 w 44"/>
                <a:gd name="T33" fmla="*/ 38 h 38"/>
                <a:gd name="T34" fmla="*/ 28 w 44"/>
                <a:gd name="T35" fmla="*/ 38 h 38"/>
                <a:gd name="T36" fmla="*/ 28 w 44"/>
                <a:gd name="T37" fmla="*/ 37 h 38"/>
                <a:gd name="T38" fmla="*/ 31 w 44"/>
                <a:gd name="T39" fmla="*/ 37 h 38"/>
                <a:gd name="T40" fmla="*/ 32 w 44"/>
                <a:gd name="T41" fmla="*/ 35 h 38"/>
                <a:gd name="T42" fmla="*/ 31 w 44"/>
                <a:gd name="T43" fmla="*/ 31 h 38"/>
                <a:gd name="T44" fmla="*/ 28 w 44"/>
                <a:gd name="T45" fmla="*/ 26 h 38"/>
                <a:gd name="T46" fmla="*/ 27 w 44"/>
                <a:gd name="T47" fmla="*/ 24 h 38"/>
                <a:gd name="T48" fmla="*/ 20 w 44"/>
                <a:gd name="T49" fmla="*/ 9 h 38"/>
                <a:gd name="T50" fmla="*/ 13 w 44"/>
                <a:gd name="T51" fmla="*/ 24 h 38"/>
                <a:gd name="T52" fmla="*/ 27 w 44"/>
                <a:gd name="T53" fmla="*/ 2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4" h="38">
                  <a:moveTo>
                    <a:pt x="28" y="26"/>
                  </a:moveTo>
                  <a:cubicBezTo>
                    <a:pt x="12" y="26"/>
                    <a:pt x="12" y="26"/>
                    <a:pt x="12" y="26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9" y="33"/>
                    <a:pt x="8" y="34"/>
                    <a:pt x="8" y="35"/>
                  </a:cubicBezTo>
                  <a:cubicBezTo>
                    <a:pt x="8" y="36"/>
                    <a:pt x="9" y="36"/>
                    <a:pt x="9" y="37"/>
                  </a:cubicBezTo>
                  <a:cubicBezTo>
                    <a:pt x="10" y="37"/>
                    <a:pt x="11" y="37"/>
                    <a:pt x="13" y="37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2" y="37"/>
                    <a:pt x="3" y="37"/>
                    <a:pt x="4" y="36"/>
                  </a:cubicBezTo>
                  <a:cubicBezTo>
                    <a:pt x="5" y="35"/>
                    <a:pt x="6" y="34"/>
                    <a:pt x="7" y="3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8" y="34"/>
                    <a:pt x="39" y="35"/>
                    <a:pt x="40" y="36"/>
                  </a:cubicBezTo>
                  <a:cubicBezTo>
                    <a:pt x="41" y="37"/>
                    <a:pt x="42" y="37"/>
                    <a:pt x="44" y="37"/>
                  </a:cubicBezTo>
                  <a:cubicBezTo>
                    <a:pt x="44" y="38"/>
                    <a:pt x="44" y="38"/>
                    <a:pt x="44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29" y="37"/>
                    <a:pt x="31" y="37"/>
                    <a:pt x="31" y="37"/>
                  </a:cubicBezTo>
                  <a:cubicBezTo>
                    <a:pt x="32" y="36"/>
                    <a:pt x="32" y="36"/>
                    <a:pt x="32" y="35"/>
                  </a:cubicBezTo>
                  <a:cubicBezTo>
                    <a:pt x="32" y="34"/>
                    <a:pt x="32" y="33"/>
                    <a:pt x="31" y="31"/>
                  </a:cubicBezTo>
                  <a:lnTo>
                    <a:pt x="28" y="26"/>
                  </a:lnTo>
                  <a:close/>
                  <a:moveTo>
                    <a:pt x="27" y="24"/>
                  </a:moveTo>
                  <a:cubicBezTo>
                    <a:pt x="20" y="9"/>
                    <a:pt x="20" y="9"/>
                    <a:pt x="20" y="9"/>
                  </a:cubicBezTo>
                  <a:cubicBezTo>
                    <a:pt x="13" y="24"/>
                    <a:pt x="13" y="24"/>
                    <a:pt x="13" y="24"/>
                  </a:cubicBezTo>
                  <a:lnTo>
                    <a:pt x="27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41" name="Freeform 29">
              <a:extLst>
                <a:ext uri="{FF2B5EF4-FFF2-40B4-BE49-F238E27FC236}">
                  <a16:creationId xmlns="" xmlns:a16="http://schemas.microsoft.com/office/drawing/2014/main" id="{25FEFDC9-0827-CF49-955F-879903B53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326"/>
              <a:ext cx="84" cy="73"/>
            </a:xfrm>
            <a:custGeom>
              <a:avLst/>
              <a:gdLst>
                <a:gd name="T0" fmla="*/ 29 w 44"/>
                <a:gd name="T1" fmla="*/ 1 h 38"/>
                <a:gd name="T2" fmla="*/ 29 w 44"/>
                <a:gd name="T3" fmla="*/ 0 h 38"/>
                <a:gd name="T4" fmla="*/ 44 w 44"/>
                <a:gd name="T5" fmla="*/ 0 h 38"/>
                <a:gd name="T6" fmla="*/ 44 w 44"/>
                <a:gd name="T7" fmla="*/ 1 h 38"/>
                <a:gd name="T8" fmla="*/ 42 w 44"/>
                <a:gd name="T9" fmla="*/ 1 h 38"/>
                <a:gd name="T10" fmla="*/ 38 w 44"/>
                <a:gd name="T11" fmla="*/ 3 h 38"/>
                <a:gd name="T12" fmla="*/ 38 w 44"/>
                <a:gd name="T13" fmla="*/ 7 h 38"/>
                <a:gd name="T14" fmla="*/ 38 w 44"/>
                <a:gd name="T15" fmla="*/ 22 h 38"/>
                <a:gd name="T16" fmla="*/ 36 w 44"/>
                <a:gd name="T17" fmla="*/ 31 h 38"/>
                <a:gd name="T18" fmla="*/ 32 w 44"/>
                <a:gd name="T19" fmla="*/ 36 h 38"/>
                <a:gd name="T20" fmla="*/ 22 w 44"/>
                <a:gd name="T21" fmla="*/ 38 h 38"/>
                <a:gd name="T22" fmla="*/ 12 w 44"/>
                <a:gd name="T23" fmla="*/ 36 h 38"/>
                <a:gd name="T24" fmla="*/ 7 w 44"/>
                <a:gd name="T25" fmla="*/ 30 h 38"/>
                <a:gd name="T26" fmla="*/ 6 w 44"/>
                <a:gd name="T27" fmla="*/ 21 h 38"/>
                <a:gd name="T28" fmla="*/ 6 w 44"/>
                <a:gd name="T29" fmla="*/ 7 h 38"/>
                <a:gd name="T30" fmla="*/ 5 w 44"/>
                <a:gd name="T31" fmla="*/ 2 h 38"/>
                <a:gd name="T32" fmla="*/ 1 w 44"/>
                <a:gd name="T33" fmla="*/ 1 h 38"/>
                <a:gd name="T34" fmla="*/ 0 w 44"/>
                <a:gd name="T35" fmla="*/ 1 h 38"/>
                <a:gd name="T36" fmla="*/ 0 w 44"/>
                <a:gd name="T37" fmla="*/ 0 h 38"/>
                <a:gd name="T38" fmla="*/ 18 w 44"/>
                <a:gd name="T39" fmla="*/ 0 h 38"/>
                <a:gd name="T40" fmla="*/ 18 w 44"/>
                <a:gd name="T41" fmla="*/ 1 h 38"/>
                <a:gd name="T42" fmla="*/ 16 w 44"/>
                <a:gd name="T43" fmla="*/ 1 h 38"/>
                <a:gd name="T44" fmla="*/ 12 w 44"/>
                <a:gd name="T45" fmla="*/ 3 h 38"/>
                <a:gd name="T46" fmla="*/ 12 w 44"/>
                <a:gd name="T47" fmla="*/ 7 h 38"/>
                <a:gd name="T48" fmla="*/ 12 w 44"/>
                <a:gd name="T49" fmla="*/ 23 h 38"/>
                <a:gd name="T50" fmla="*/ 12 w 44"/>
                <a:gd name="T51" fmla="*/ 28 h 38"/>
                <a:gd name="T52" fmla="*/ 14 w 44"/>
                <a:gd name="T53" fmla="*/ 32 h 38"/>
                <a:gd name="T54" fmla="*/ 17 w 44"/>
                <a:gd name="T55" fmla="*/ 35 h 38"/>
                <a:gd name="T56" fmla="*/ 22 w 44"/>
                <a:gd name="T57" fmla="*/ 36 h 38"/>
                <a:gd name="T58" fmla="*/ 29 w 44"/>
                <a:gd name="T59" fmla="*/ 34 h 38"/>
                <a:gd name="T60" fmla="*/ 34 w 44"/>
                <a:gd name="T61" fmla="*/ 30 h 38"/>
                <a:gd name="T62" fmla="*/ 35 w 44"/>
                <a:gd name="T63" fmla="*/ 22 h 38"/>
                <a:gd name="T64" fmla="*/ 35 w 44"/>
                <a:gd name="T65" fmla="*/ 7 h 38"/>
                <a:gd name="T66" fmla="*/ 34 w 44"/>
                <a:gd name="T67" fmla="*/ 2 h 38"/>
                <a:gd name="T68" fmla="*/ 31 w 44"/>
                <a:gd name="T69" fmla="*/ 1 h 38"/>
                <a:gd name="T70" fmla="*/ 29 w 44"/>
                <a:gd name="T71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38">
                  <a:moveTo>
                    <a:pt x="29" y="1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0" y="1"/>
                    <a:pt x="39" y="2"/>
                    <a:pt x="38" y="3"/>
                  </a:cubicBezTo>
                  <a:cubicBezTo>
                    <a:pt x="38" y="3"/>
                    <a:pt x="38" y="5"/>
                    <a:pt x="38" y="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6"/>
                    <a:pt x="37" y="29"/>
                    <a:pt x="36" y="31"/>
                  </a:cubicBezTo>
                  <a:cubicBezTo>
                    <a:pt x="36" y="33"/>
                    <a:pt x="34" y="34"/>
                    <a:pt x="32" y="36"/>
                  </a:cubicBezTo>
                  <a:cubicBezTo>
                    <a:pt x="29" y="37"/>
                    <a:pt x="26" y="38"/>
                    <a:pt x="22" y="38"/>
                  </a:cubicBezTo>
                  <a:cubicBezTo>
                    <a:pt x="17" y="38"/>
                    <a:pt x="14" y="37"/>
                    <a:pt x="12" y="36"/>
                  </a:cubicBezTo>
                  <a:cubicBezTo>
                    <a:pt x="9" y="35"/>
                    <a:pt x="8" y="33"/>
                    <a:pt x="7" y="30"/>
                  </a:cubicBezTo>
                  <a:cubicBezTo>
                    <a:pt x="6" y="29"/>
                    <a:pt x="6" y="26"/>
                    <a:pt x="6" y="2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4" y="1"/>
                    <a:pt x="13" y="2"/>
                    <a:pt x="12" y="3"/>
                  </a:cubicBezTo>
                  <a:cubicBezTo>
                    <a:pt x="12" y="3"/>
                    <a:pt x="12" y="5"/>
                    <a:pt x="12" y="7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6"/>
                    <a:pt x="12" y="28"/>
                  </a:cubicBezTo>
                  <a:cubicBezTo>
                    <a:pt x="12" y="30"/>
                    <a:pt x="13" y="31"/>
                    <a:pt x="14" y="32"/>
                  </a:cubicBezTo>
                  <a:cubicBezTo>
                    <a:pt x="14" y="33"/>
                    <a:pt x="15" y="34"/>
                    <a:pt x="17" y="35"/>
                  </a:cubicBezTo>
                  <a:cubicBezTo>
                    <a:pt x="18" y="35"/>
                    <a:pt x="20" y="36"/>
                    <a:pt x="22" y="36"/>
                  </a:cubicBezTo>
                  <a:cubicBezTo>
                    <a:pt x="25" y="36"/>
                    <a:pt x="27" y="35"/>
                    <a:pt x="29" y="34"/>
                  </a:cubicBezTo>
                  <a:cubicBezTo>
                    <a:pt x="32" y="33"/>
                    <a:pt x="33" y="32"/>
                    <a:pt x="34" y="30"/>
                  </a:cubicBezTo>
                  <a:cubicBezTo>
                    <a:pt x="35" y="28"/>
                    <a:pt x="35" y="26"/>
                    <a:pt x="35" y="22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4"/>
                    <a:pt x="35" y="3"/>
                    <a:pt x="34" y="2"/>
                  </a:cubicBezTo>
                  <a:cubicBezTo>
                    <a:pt x="33" y="1"/>
                    <a:pt x="32" y="1"/>
                    <a:pt x="31" y="1"/>
                  </a:cubicBezTo>
                  <a:lnTo>
                    <a:pt x="2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42" name="Freeform 30">
              <a:extLst>
                <a:ext uri="{FF2B5EF4-FFF2-40B4-BE49-F238E27FC236}">
                  <a16:creationId xmlns="" xmlns:a16="http://schemas.microsoft.com/office/drawing/2014/main" id="{63830426-C8EE-6C40-9A5E-149F4F068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2326"/>
              <a:ext cx="85" cy="73"/>
            </a:xfrm>
            <a:custGeom>
              <a:avLst/>
              <a:gdLst>
                <a:gd name="T0" fmla="*/ 0 w 45"/>
                <a:gd name="T1" fmla="*/ 0 h 38"/>
                <a:gd name="T2" fmla="*/ 11 w 45"/>
                <a:gd name="T3" fmla="*/ 0 h 38"/>
                <a:gd name="T4" fmla="*/ 36 w 45"/>
                <a:gd name="T5" fmla="*/ 28 h 38"/>
                <a:gd name="T6" fmla="*/ 36 w 45"/>
                <a:gd name="T7" fmla="*/ 6 h 38"/>
                <a:gd name="T8" fmla="*/ 35 w 45"/>
                <a:gd name="T9" fmla="*/ 2 h 38"/>
                <a:gd name="T10" fmla="*/ 32 w 45"/>
                <a:gd name="T11" fmla="*/ 1 h 38"/>
                <a:gd name="T12" fmla="*/ 30 w 45"/>
                <a:gd name="T13" fmla="*/ 1 h 38"/>
                <a:gd name="T14" fmla="*/ 30 w 45"/>
                <a:gd name="T15" fmla="*/ 0 h 38"/>
                <a:gd name="T16" fmla="*/ 45 w 45"/>
                <a:gd name="T17" fmla="*/ 0 h 38"/>
                <a:gd name="T18" fmla="*/ 45 w 45"/>
                <a:gd name="T19" fmla="*/ 1 h 38"/>
                <a:gd name="T20" fmla="*/ 43 w 45"/>
                <a:gd name="T21" fmla="*/ 1 h 38"/>
                <a:gd name="T22" fmla="*/ 39 w 45"/>
                <a:gd name="T23" fmla="*/ 2 h 38"/>
                <a:gd name="T24" fmla="*/ 39 w 45"/>
                <a:gd name="T25" fmla="*/ 6 h 38"/>
                <a:gd name="T26" fmla="*/ 39 w 45"/>
                <a:gd name="T27" fmla="*/ 38 h 38"/>
                <a:gd name="T28" fmla="*/ 38 w 45"/>
                <a:gd name="T29" fmla="*/ 38 h 38"/>
                <a:gd name="T30" fmla="*/ 10 w 45"/>
                <a:gd name="T31" fmla="*/ 8 h 38"/>
                <a:gd name="T32" fmla="*/ 10 w 45"/>
                <a:gd name="T33" fmla="*/ 31 h 38"/>
                <a:gd name="T34" fmla="*/ 11 w 45"/>
                <a:gd name="T35" fmla="*/ 35 h 38"/>
                <a:gd name="T36" fmla="*/ 15 w 45"/>
                <a:gd name="T37" fmla="*/ 36 h 38"/>
                <a:gd name="T38" fmla="*/ 16 w 45"/>
                <a:gd name="T39" fmla="*/ 36 h 38"/>
                <a:gd name="T40" fmla="*/ 16 w 45"/>
                <a:gd name="T41" fmla="*/ 37 h 38"/>
                <a:gd name="T42" fmla="*/ 2 w 45"/>
                <a:gd name="T43" fmla="*/ 37 h 38"/>
                <a:gd name="T44" fmla="*/ 2 w 45"/>
                <a:gd name="T45" fmla="*/ 36 h 38"/>
                <a:gd name="T46" fmla="*/ 3 w 45"/>
                <a:gd name="T47" fmla="*/ 36 h 38"/>
                <a:gd name="T48" fmla="*/ 7 w 45"/>
                <a:gd name="T49" fmla="*/ 35 h 38"/>
                <a:gd name="T50" fmla="*/ 8 w 45"/>
                <a:gd name="T51" fmla="*/ 31 h 38"/>
                <a:gd name="T52" fmla="*/ 8 w 45"/>
                <a:gd name="T53" fmla="*/ 5 h 38"/>
                <a:gd name="T54" fmla="*/ 5 w 45"/>
                <a:gd name="T55" fmla="*/ 2 h 38"/>
                <a:gd name="T56" fmla="*/ 2 w 45"/>
                <a:gd name="T57" fmla="*/ 1 h 38"/>
                <a:gd name="T58" fmla="*/ 0 w 45"/>
                <a:gd name="T59" fmla="*/ 1 h 38"/>
                <a:gd name="T60" fmla="*/ 0 w 45"/>
                <a:gd name="T6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" h="38">
                  <a:moveTo>
                    <a:pt x="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4"/>
                    <a:pt x="36" y="3"/>
                    <a:pt x="35" y="2"/>
                  </a:cubicBezTo>
                  <a:cubicBezTo>
                    <a:pt x="34" y="1"/>
                    <a:pt x="33" y="1"/>
                    <a:pt x="32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1" y="1"/>
                    <a:pt x="40" y="2"/>
                    <a:pt x="39" y="2"/>
                  </a:cubicBezTo>
                  <a:cubicBezTo>
                    <a:pt x="39" y="3"/>
                    <a:pt x="39" y="4"/>
                    <a:pt x="39" y="6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3"/>
                    <a:pt x="11" y="35"/>
                    <a:pt x="11" y="35"/>
                  </a:cubicBezTo>
                  <a:cubicBezTo>
                    <a:pt x="12" y="36"/>
                    <a:pt x="13" y="36"/>
                    <a:pt x="15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5" y="36"/>
                    <a:pt x="6" y="36"/>
                    <a:pt x="7" y="35"/>
                  </a:cubicBezTo>
                  <a:cubicBezTo>
                    <a:pt x="8" y="34"/>
                    <a:pt x="8" y="33"/>
                    <a:pt x="8" y="3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4" y="2"/>
                    <a:pt x="4" y="2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43" name="Freeform 31">
              <a:extLst>
                <a:ext uri="{FF2B5EF4-FFF2-40B4-BE49-F238E27FC236}">
                  <a16:creationId xmlns="" xmlns:a16="http://schemas.microsoft.com/office/drawing/2014/main" id="{B7F85553-102D-544C-B30C-CAA12B534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5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5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4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5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44" name="Freeform 32">
              <a:extLst>
                <a:ext uri="{FF2B5EF4-FFF2-40B4-BE49-F238E27FC236}">
                  <a16:creationId xmlns="" xmlns:a16="http://schemas.microsoft.com/office/drawing/2014/main" id="{5D74F171-ABEF-DF4E-BD49-4BD953522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2326"/>
              <a:ext cx="84" cy="73"/>
            </a:xfrm>
            <a:custGeom>
              <a:avLst/>
              <a:gdLst>
                <a:gd name="T0" fmla="*/ 44 w 44"/>
                <a:gd name="T1" fmla="*/ 0 h 38"/>
                <a:gd name="T2" fmla="*/ 44 w 44"/>
                <a:gd name="T3" fmla="*/ 1 h 38"/>
                <a:gd name="T4" fmla="*/ 41 w 44"/>
                <a:gd name="T5" fmla="*/ 2 h 38"/>
                <a:gd name="T6" fmla="*/ 38 w 44"/>
                <a:gd name="T7" fmla="*/ 6 h 38"/>
                <a:gd name="T8" fmla="*/ 23 w 44"/>
                <a:gd name="T9" fmla="*/ 38 h 38"/>
                <a:gd name="T10" fmla="*/ 22 w 44"/>
                <a:gd name="T11" fmla="*/ 38 h 38"/>
                <a:gd name="T12" fmla="*/ 7 w 44"/>
                <a:gd name="T13" fmla="*/ 6 h 38"/>
                <a:gd name="T14" fmla="*/ 5 w 44"/>
                <a:gd name="T15" fmla="*/ 3 h 38"/>
                <a:gd name="T16" fmla="*/ 3 w 44"/>
                <a:gd name="T17" fmla="*/ 2 h 38"/>
                <a:gd name="T18" fmla="*/ 0 w 44"/>
                <a:gd name="T19" fmla="*/ 1 h 38"/>
                <a:gd name="T20" fmla="*/ 0 w 44"/>
                <a:gd name="T21" fmla="*/ 0 h 38"/>
                <a:gd name="T22" fmla="*/ 17 w 44"/>
                <a:gd name="T23" fmla="*/ 0 h 38"/>
                <a:gd name="T24" fmla="*/ 17 w 44"/>
                <a:gd name="T25" fmla="*/ 1 h 38"/>
                <a:gd name="T26" fmla="*/ 13 w 44"/>
                <a:gd name="T27" fmla="*/ 2 h 38"/>
                <a:gd name="T28" fmla="*/ 13 w 44"/>
                <a:gd name="T29" fmla="*/ 4 h 38"/>
                <a:gd name="T30" fmla="*/ 14 w 44"/>
                <a:gd name="T31" fmla="*/ 8 h 38"/>
                <a:gd name="T32" fmla="*/ 24 w 44"/>
                <a:gd name="T33" fmla="*/ 30 h 38"/>
                <a:gd name="T34" fmla="*/ 34 w 44"/>
                <a:gd name="T35" fmla="*/ 8 h 38"/>
                <a:gd name="T36" fmla="*/ 36 w 44"/>
                <a:gd name="T37" fmla="*/ 4 h 38"/>
                <a:gd name="T38" fmla="*/ 35 w 44"/>
                <a:gd name="T39" fmla="*/ 2 h 38"/>
                <a:gd name="T40" fmla="*/ 32 w 44"/>
                <a:gd name="T41" fmla="*/ 1 h 38"/>
                <a:gd name="T42" fmla="*/ 31 w 44"/>
                <a:gd name="T43" fmla="*/ 1 h 38"/>
                <a:gd name="T44" fmla="*/ 31 w 44"/>
                <a:gd name="T45" fmla="*/ 0 h 38"/>
                <a:gd name="T46" fmla="*/ 44 w 44"/>
                <a:gd name="T4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4" h="38">
                  <a:moveTo>
                    <a:pt x="44" y="0"/>
                  </a:move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1" y="2"/>
                    <a:pt x="41" y="2"/>
                  </a:cubicBezTo>
                  <a:cubicBezTo>
                    <a:pt x="39" y="3"/>
                    <a:pt x="39" y="5"/>
                    <a:pt x="38" y="6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4"/>
                    <a:pt x="5" y="3"/>
                    <a:pt x="5" y="3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3" y="1"/>
                    <a:pt x="2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3" y="2"/>
                    <a:pt x="13" y="3"/>
                    <a:pt x="13" y="4"/>
                  </a:cubicBezTo>
                  <a:cubicBezTo>
                    <a:pt x="13" y="4"/>
                    <a:pt x="13" y="6"/>
                    <a:pt x="14" y="8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5" y="6"/>
                    <a:pt x="36" y="5"/>
                    <a:pt x="36" y="4"/>
                  </a:cubicBezTo>
                  <a:cubicBezTo>
                    <a:pt x="36" y="3"/>
                    <a:pt x="35" y="3"/>
                    <a:pt x="35" y="2"/>
                  </a:cubicBezTo>
                  <a:cubicBezTo>
                    <a:pt x="34" y="2"/>
                    <a:pt x="33" y="1"/>
                    <a:pt x="32" y="1"/>
                  </a:cubicBezTo>
                  <a:cubicBezTo>
                    <a:pt x="32" y="1"/>
                    <a:pt x="31" y="1"/>
                    <a:pt x="31" y="1"/>
                  </a:cubicBezTo>
                  <a:cubicBezTo>
                    <a:pt x="31" y="0"/>
                    <a:pt x="31" y="0"/>
                    <a:pt x="31" y="0"/>
                  </a:cubicBezTo>
                  <a:lnTo>
                    <a:pt x="4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45" name="Freeform 33">
              <a:extLst>
                <a:ext uri="{FF2B5EF4-FFF2-40B4-BE49-F238E27FC236}">
                  <a16:creationId xmlns="" xmlns:a16="http://schemas.microsoft.com/office/drawing/2014/main" id="{E2D1B4F8-4869-5F4F-8D3C-BE42676E7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326"/>
              <a:ext cx="66" cy="71"/>
            </a:xfrm>
            <a:custGeom>
              <a:avLst/>
              <a:gdLst>
                <a:gd name="T0" fmla="*/ 12 w 35"/>
                <a:gd name="T1" fmla="*/ 2 h 37"/>
                <a:gd name="T2" fmla="*/ 12 w 35"/>
                <a:gd name="T3" fmla="*/ 17 h 37"/>
                <a:gd name="T4" fmla="*/ 21 w 35"/>
                <a:gd name="T5" fmla="*/ 17 h 37"/>
                <a:gd name="T6" fmla="*/ 26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7 w 35"/>
                <a:gd name="T17" fmla="*/ 21 h 37"/>
                <a:gd name="T18" fmla="*/ 25 w 35"/>
                <a:gd name="T19" fmla="*/ 19 h 37"/>
                <a:gd name="T20" fmla="*/ 21 w 35"/>
                <a:gd name="T21" fmla="*/ 19 h 37"/>
                <a:gd name="T22" fmla="*/ 12 w 35"/>
                <a:gd name="T23" fmla="*/ 19 h 37"/>
                <a:gd name="T24" fmla="*/ 12 w 35"/>
                <a:gd name="T25" fmla="*/ 31 h 37"/>
                <a:gd name="T26" fmla="*/ 12 w 35"/>
                <a:gd name="T27" fmla="*/ 34 h 37"/>
                <a:gd name="T28" fmla="*/ 13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2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2 w 35"/>
                <a:gd name="T49" fmla="*/ 36 h 37"/>
                <a:gd name="T50" fmla="*/ 4 w 35"/>
                <a:gd name="T51" fmla="*/ 36 h 37"/>
                <a:gd name="T52" fmla="*/ 6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2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2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30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2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7"/>
                    <a:pt x="25" y="16"/>
                    <a:pt x="26" y="16"/>
                  </a:cubicBezTo>
                  <a:cubicBezTo>
                    <a:pt x="27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3"/>
                    <a:pt x="27" y="21"/>
                    <a:pt x="27" y="21"/>
                  </a:cubicBezTo>
                  <a:cubicBezTo>
                    <a:pt x="26" y="20"/>
                    <a:pt x="26" y="20"/>
                    <a:pt x="25" y="19"/>
                  </a:cubicBezTo>
                  <a:cubicBezTo>
                    <a:pt x="24" y="19"/>
                    <a:pt x="23" y="19"/>
                    <a:pt x="2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4"/>
                    <a:pt x="13" y="35"/>
                    <a:pt x="13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5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2" y="32"/>
                    <a:pt x="33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4" y="36"/>
                    <a:pt x="4" y="36"/>
                  </a:cubicBezTo>
                  <a:cubicBezTo>
                    <a:pt x="5" y="35"/>
                    <a:pt x="6" y="35"/>
                    <a:pt x="6" y="34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6"/>
                    <a:pt x="30" y="5"/>
                    <a:pt x="30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7" y="2"/>
                    <a:pt x="25" y="2"/>
                    <a:pt x="23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46" name="Freeform 34">
              <a:extLst>
                <a:ext uri="{FF2B5EF4-FFF2-40B4-BE49-F238E27FC236}">
                  <a16:creationId xmlns="" xmlns:a16="http://schemas.microsoft.com/office/drawing/2014/main" id="{0263FDBA-7725-A443-9743-646AFE5BB4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07" y="2326"/>
              <a:ext cx="78" cy="71"/>
            </a:xfrm>
            <a:custGeom>
              <a:avLst/>
              <a:gdLst>
                <a:gd name="T0" fmla="*/ 41 w 41"/>
                <a:gd name="T1" fmla="*/ 37 h 37"/>
                <a:gd name="T2" fmla="*/ 30 w 41"/>
                <a:gd name="T3" fmla="*/ 37 h 37"/>
                <a:gd name="T4" fmla="*/ 16 w 41"/>
                <a:gd name="T5" fmla="*/ 20 h 37"/>
                <a:gd name="T6" fmla="*/ 14 w 41"/>
                <a:gd name="T7" fmla="*/ 20 h 37"/>
                <a:gd name="T8" fmla="*/ 13 w 41"/>
                <a:gd name="T9" fmla="*/ 20 h 37"/>
                <a:gd name="T10" fmla="*/ 12 w 41"/>
                <a:gd name="T11" fmla="*/ 20 h 37"/>
                <a:gd name="T12" fmla="*/ 12 w 41"/>
                <a:gd name="T13" fmla="*/ 31 h 37"/>
                <a:gd name="T14" fmla="*/ 13 w 41"/>
                <a:gd name="T15" fmla="*/ 35 h 37"/>
                <a:gd name="T16" fmla="*/ 16 w 41"/>
                <a:gd name="T17" fmla="*/ 36 h 37"/>
                <a:gd name="T18" fmla="*/ 18 w 41"/>
                <a:gd name="T19" fmla="*/ 36 h 37"/>
                <a:gd name="T20" fmla="*/ 18 w 41"/>
                <a:gd name="T21" fmla="*/ 37 h 37"/>
                <a:gd name="T22" fmla="*/ 0 w 41"/>
                <a:gd name="T23" fmla="*/ 37 h 37"/>
                <a:gd name="T24" fmla="*/ 0 w 41"/>
                <a:gd name="T25" fmla="*/ 36 h 37"/>
                <a:gd name="T26" fmla="*/ 2 w 41"/>
                <a:gd name="T27" fmla="*/ 36 h 37"/>
                <a:gd name="T28" fmla="*/ 6 w 41"/>
                <a:gd name="T29" fmla="*/ 35 h 37"/>
                <a:gd name="T30" fmla="*/ 6 w 41"/>
                <a:gd name="T31" fmla="*/ 31 h 37"/>
                <a:gd name="T32" fmla="*/ 6 w 41"/>
                <a:gd name="T33" fmla="*/ 7 h 37"/>
                <a:gd name="T34" fmla="*/ 5 w 41"/>
                <a:gd name="T35" fmla="*/ 2 h 37"/>
                <a:gd name="T36" fmla="*/ 2 w 41"/>
                <a:gd name="T37" fmla="*/ 1 h 37"/>
                <a:gd name="T38" fmla="*/ 0 w 41"/>
                <a:gd name="T39" fmla="*/ 1 h 37"/>
                <a:gd name="T40" fmla="*/ 0 w 41"/>
                <a:gd name="T41" fmla="*/ 0 h 37"/>
                <a:gd name="T42" fmla="*/ 15 w 41"/>
                <a:gd name="T43" fmla="*/ 0 h 37"/>
                <a:gd name="T44" fmla="*/ 25 w 41"/>
                <a:gd name="T45" fmla="*/ 1 h 37"/>
                <a:gd name="T46" fmla="*/ 30 w 41"/>
                <a:gd name="T47" fmla="*/ 4 h 37"/>
                <a:gd name="T48" fmla="*/ 32 w 41"/>
                <a:gd name="T49" fmla="*/ 10 h 37"/>
                <a:gd name="T50" fmla="*/ 30 w 41"/>
                <a:gd name="T51" fmla="*/ 16 h 37"/>
                <a:gd name="T52" fmla="*/ 22 w 41"/>
                <a:gd name="T53" fmla="*/ 19 h 37"/>
                <a:gd name="T54" fmla="*/ 31 w 41"/>
                <a:gd name="T55" fmla="*/ 30 h 37"/>
                <a:gd name="T56" fmla="*/ 36 w 41"/>
                <a:gd name="T57" fmla="*/ 35 h 37"/>
                <a:gd name="T58" fmla="*/ 41 w 41"/>
                <a:gd name="T59" fmla="*/ 36 h 37"/>
                <a:gd name="T60" fmla="*/ 41 w 41"/>
                <a:gd name="T61" fmla="*/ 37 h 37"/>
                <a:gd name="T62" fmla="*/ 12 w 41"/>
                <a:gd name="T63" fmla="*/ 18 h 37"/>
                <a:gd name="T64" fmla="*/ 13 w 41"/>
                <a:gd name="T65" fmla="*/ 18 h 37"/>
                <a:gd name="T66" fmla="*/ 14 w 41"/>
                <a:gd name="T67" fmla="*/ 18 h 37"/>
                <a:gd name="T68" fmla="*/ 23 w 41"/>
                <a:gd name="T69" fmla="*/ 16 h 37"/>
                <a:gd name="T70" fmla="*/ 26 w 41"/>
                <a:gd name="T71" fmla="*/ 10 h 37"/>
                <a:gd name="T72" fmla="*/ 23 w 41"/>
                <a:gd name="T73" fmla="*/ 4 h 37"/>
                <a:gd name="T74" fmla="*/ 17 w 41"/>
                <a:gd name="T75" fmla="*/ 2 h 37"/>
                <a:gd name="T76" fmla="*/ 12 w 41"/>
                <a:gd name="T77" fmla="*/ 3 h 37"/>
                <a:gd name="T78" fmla="*/ 12 w 41"/>
                <a:gd name="T79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1" h="37">
                  <a:moveTo>
                    <a:pt x="41" y="37"/>
                  </a:moveTo>
                  <a:cubicBezTo>
                    <a:pt x="30" y="37"/>
                    <a:pt x="30" y="37"/>
                    <a:pt x="30" y="37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20"/>
                    <a:pt x="14" y="20"/>
                    <a:pt x="14" y="20"/>
                  </a:cubicBezTo>
                  <a:cubicBezTo>
                    <a:pt x="14" y="20"/>
                    <a:pt x="13" y="20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5"/>
                    <a:pt x="13" y="35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20" y="0"/>
                    <a:pt x="23" y="0"/>
                    <a:pt x="25" y="1"/>
                  </a:cubicBezTo>
                  <a:cubicBezTo>
                    <a:pt x="27" y="1"/>
                    <a:pt x="29" y="3"/>
                    <a:pt x="30" y="4"/>
                  </a:cubicBezTo>
                  <a:cubicBezTo>
                    <a:pt x="32" y="6"/>
                    <a:pt x="32" y="7"/>
                    <a:pt x="32" y="10"/>
                  </a:cubicBezTo>
                  <a:cubicBezTo>
                    <a:pt x="32" y="12"/>
                    <a:pt x="32" y="14"/>
                    <a:pt x="30" y="16"/>
                  </a:cubicBezTo>
                  <a:cubicBezTo>
                    <a:pt x="28" y="17"/>
                    <a:pt x="26" y="18"/>
                    <a:pt x="22" y="1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3" y="32"/>
                    <a:pt x="34" y="34"/>
                    <a:pt x="36" y="35"/>
                  </a:cubicBezTo>
                  <a:cubicBezTo>
                    <a:pt x="37" y="36"/>
                    <a:pt x="39" y="36"/>
                    <a:pt x="41" y="36"/>
                  </a:cubicBezTo>
                  <a:lnTo>
                    <a:pt x="41" y="37"/>
                  </a:lnTo>
                  <a:close/>
                  <a:moveTo>
                    <a:pt x="12" y="18"/>
                  </a:moveTo>
                  <a:cubicBezTo>
                    <a:pt x="12" y="18"/>
                    <a:pt x="13" y="18"/>
                    <a:pt x="13" y="18"/>
                  </a:cubicBezTo>
                  <a:cubicBezTo>
                    <a:pt x="13" y="18"/>
                    <a:pt x="14" y="18"/>
                    <a:pt x="14" y="18"/>
                  </a:cubicBezTo>
                  <a:cubicBezTo>
                    <a:pt x="18" y="18"/>
                    <a:pt x="21" y="17"/>
                    <a:pt x="23" y="16"/>
                  </a:cubicBezTo>
                  <a:cubicBezTo>
                    <a:pt x="25" y="14"/>
                    <a:pt x="26" y="12"/>
                    <a:pt x="26" y="10"/>
                  </a:cubicBezTo>
                  <a:cubicBezTo>
                    <a:pt x="26" y="8"/>
                    <a:pt x="25" y="6"/>
                    <a:pt x="23" y="4"/>
                  </a:cubicBezTo>
                  <a:cubicBezTo>
                    <a:pt x="22" y="3"/>
                    <a:pt x="19" y="2"/>
                    <a:pt x="17" y="2"/>
                  </a:cubicBezTo>
                  <a:cubicBezTo>
                    <a:pt x="16" y="2"/>
                    <a:pt x="14" y="2"/>
                    <a:pt x="12" y="3"/>
                  </a:cubicBezTo>
                  <a:lnTo>
                    <a:pt x="1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47" name="Freeform 35">
              <a:extLst>
                <a:ext uri="{FF2B5EF4-FFF2-40B4-BE49-F238E27FC236}">
                  <a16:creationId xmlns="" xmlns:a16="http://schemas.microsoft.com/office/drawing/2014/main" id="{47AB25F0-A778-FB40-B73E-DCD892E63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2324"/>
              <a:ext cx="52" cy="75"/>
            </a:xfrm>
            <a:custGeom>
              <a:avLst/>
              <a:gdLst>
                <a:gd name="T0" fmla="*/ 24 w 27"/>
                <a:gd name="T1" fmla="*/ 0 h 39"/>
                <a:gd name="T2" fmla="*/ 24 w 27"/>
                <a:gd name="T3" fmla="*/ 13 h 39"/>
                <a:gd name="T4" fmla="*/ 23 w 27"/>
                <a:gd name="T5" fmla="*/ 13 h 39"/>
                <a:gd name="T6" fmla="*/ 21 w 27"/>
                <a:gd name="T7" fmla="*/ 7 h 39"/>
                <a:gd name="T8" fmla="*/ 17 w 27"/>
                <a:gd name="T9" fmla="*/ 4 h 39"/>
                <a:gd name="T10" fmla="*/ 12 w 27"/>
                <a:gd name="T11" fmla="*/ 2 h 39"/>
                <a:gd name="T12" fmla="*/ 7 w 27"/>
                <a:gd name="T13" fmla="*/ 4 h 39"/>
                <a:gd name="T14" fmla="*/ 5 w 27"/>
                <a:gd name="T15" fmla="*/ 8 h 39"/>
                <a:gd name="T16" fmla="*/ 6 w 27"/>
                <a:gd name="T17" fmla="*/ 11 h 39"/>
                <a:gd name="T18" fmla="*/ 15 w 27"/>
                <a:gd name="T19" fmla="*/ 17 h 39"/>
                <a:gd name="T20" fmla="*/ 23 w 27"/>
                <a:gd name="T21" fmla="*/ 21 h 39"/>
                <a:gd name="T22" fmla="*/ 26 w 27"/>
                <a:gd name="T23" fmla="*/ 25 h 39"/>
                <a:gd name="T24" fmla="*/ 27 w 27"/>
                <a:gd name="T25" fmla="*/ 29 h 39"/>
                <a:gd name="T26" fmla="*/ 24 w 27"/>
                <a:gd name="T27" fmla="*/ 36 h 39"/>
                <a:gd name="T28" fmla="*/ 14 w 27"/>
                <a:gd name="T29" fmla="*/ 39 h 39"/>
                <a:gd name="T30" fmla="*/ 11 w 27"/>
                <a:gd name="T31" fmla="*/ 39 h 39"/>
                <a:gd name="T32" fmla="*/ 7 w 27"/>
                <a:gd name="T33" fmla="*/ 38 h 39"/>
                <a:gd name="T34" fmla="*/ 3 w 27"/>
                <a:gd name="T35" fmla="*/ 37 h 39"/>
                <a:gd name="T36" fmla="*/ 2 w 27"/>
                <a:gd name="T37" fmla="*/ 37 h 39"/>
                <a:gd name="T38" fmla="*/ 1 w 27"/>
                <a:gd name="T39" fmla="*/ 39 h 39"/>
                <a:gd name="T40" fmla="*/ 0 w 27"/>
                <a:gd name="T41" fmla="*/ 39 h 39"/>
                <a:gd name="T42" fmla="*/ 0 w 27"/>
                <a:gd name="T43" fmla="*/ 26 h 39"/>
                <a:gd name="T44" fmla="*/ 1 w 27"/>
                <a:gd name="T45" fmla="*/ 26 h 39"/>
                <a:gd name="T46" fmla="*/ 3 w 27"/>
                <a:gd name="T47" fmla="*/ 32 h 39"/>
                <a:gd name="T48" fmla="*/ 8 w 27"/>
                <a:gd name="T49" fmla="*/ 36 h 39"/>
                <a:gd name="T50" fmla="*/ 14 w 27"/>
                <a:gd name="T51" fmla="*/ 37 h 39"/>
                <a:gd name="T52" fmla="*/ 20 w 27"/>
                <a:gd name="T53" fmla="*/ 35 h 39"/>
                <a:gd name="T54" fmla="*/ 22 w 27"/>
                <a:gd name="T55" fmla="*/ 31 h 39"/>
                <a:gd name="T56" fmla="*/ 21 w 27"/>
                <a:gd name="T57" fmla="*/ 28 h 39"/>
                <a:gd name="T58" fmla="*/ 18 w 27"/>
                <a:gd name="T59" fmla="*/ 26 h 39"/>
                <a:gd name="T60" fmla="*/ 12 w 27"/>
                <a:gd name="T61" fmla="*/ 22 h 39"/>
                <a:gd name="T62" fmla="*/ 4 w 27"/>
                <a:gd name="T63" fmla="*/ 18 h 39"/>
                <a:gd name="T64" fmla="*/ 1 w 27"/>
                <a:gd name="T65" fmla="*/ 14 h 39"/>
                <a:gd name="T66" fmla="*/ 0 w 27"/>
                <a:gd name="T67" fmla="*/ 10 h 39"/>
                <a:gd name="T68" fmla="*/ 3 w 27"/>
                <a:gd name="T69" fmla="*/ 3 h 39"/>
                <a:gd name="T70" fmla="*/ 12 w 27"/>
                <a:gd name="T71" fmla="*/ 0 h 39"/>
                <a:gd name="T72" fmla="*/ 19 w 27"/>
                <a:gd name="T73" fmla="*/ 2 h 39"/>
                <a:gd name="T74" fmla="*/ 21 w 27"/>
                <a:gd name="T75" fmla="*/ 2 h 39"/>
                <a:gd name="T76" fmla="*/ 23 w 27"/>
                <a:gd name="T77" fmla="*/ 2 h 39"/>
                <a:gd name="T78" fmla="*/ 23 w 27"/>
                <a:gd name="T79" fmla="*/ 0 h 39"/>
                <a:gd name="T80" fmla="*/ 24 w 27"/>
                <a:gd name="T8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" h="39">
                  <a:moveTo>
                    <a:pt x="24" y="0"/>
                  </a:moveTo>
                  <a:cubicBezTo>
                    <a:pt x="24" y="13"/>
                    <a:pt x="24" y="13"/>
                    <a:pt x="24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1"/>
                    <a:pt x="22" y="9"/>
                    <a:pt x="21" y="7"/>
                  </a:cubicBezTo>
                  <a:cubicBezTo>
                    <a:pt x="20" y="6"/>
                    <a:pt x="19" y="5"/>
                    <a:pt x="17" y="4"/>
                  </a:cubicBezTo>
                  <a:cubicBezTo>
                    <a:pt x="16" y="3"/>
                    <a:pt x="14" y="2"/>
                    <a:pt x="12" y="2"/>
                  </a:cubicBezTo>
                  <a:cubicBezTo>
                    <a:pt x="10" y="2"/>
                    <a:pt x="8" y="3"/>
                    <a:pt x="7" y="4"/>
                  </a:cubicBezTo>
                  <a:cubicBezTo>
                    <a:pt x="5" y="5"/>
                    <a:pt x="5" y="7"/>
                    <a:pt x="5" y="8"/>
                  </a:cubicBezTo>
                  <a:cubicBezTo>
                    <a:pt x="5" y="9"/>
                    <a:pt x="5" y="10"/>
                    <a:pt x="6" y="11"/>
                  </a:cubicBezTo>
                  <a:cubicBezTo>
                    <a:pt x="7" y="13"/>
                    <a:pt x="10" y="14"/>
                    <a:pt x="15" y="17"/>
                  </a:cubicBezTo>
                  <a:cubicBezTo>
                    <a:pt x="19" y="19"/>
                    <a:pt x="21" y="20"/>
                    <a:pt x="23" y="21"/>
                  </a:cubicBezTo>
                  <a:cubicBezTo>
                    <a:pt x="24" y="22"/>
                    <a:pt x="25" y="23"/>
                    <a:pt x="26" y="25"/>
                  </a:cubicBezTo>
                  <a:cubicBezTo>
                    <a:pt x="27" y="26"/>
                    <a:pt x="27" y="27"/>
                    <a:pt x="27" y="29"/>
                  </a:cubicBezTo>
                  <a:cubicBezTo>
                    <a:pt x="27" y="32"/>
                    <a:pt x="26" y="34"/>
                    <a:pt x="24" y="36"/>
                  </a:cubicBezTo>
                  <a:cubicBezTo>
                    <a:pt x="21" y="38"/>
                    <a:pt x="18" y="39"/>
                    <a:pt x="14" y="39"/>
                  </a:cubicBezTo>
                  <a:cubicBezTo>
                    <a:pt x="13" y="39"/>
                    <a:pt x="12" y="39"/>
                    <a:pt x="11" y="39"/>
                  </a:cubicBezTo>
                  <a:cubicBezTo>
                    <a:pt x="10" y="39"/>
                    <a:pt x="9" y="38"/>
                    <a:pt x="7" y="38"/>
                  </a:cubicBezTo>
                  <a:cubicBezTo>
                    <a:pt x="5" y="37"/>
                    <a:pt x="4" y="37"/>
                    <a:pt x="3" y="37"/>
                  </a:cubicBezTo>
                  <a:cubicBezTo>
                    <a:pt x="3" y="37"/>
                    <a:pt x="2" y="37"/>
                    <a:pt x="2" y="37"/>
                  </a:cubicBezTo>
                  <a:cubicBezTo>
                    <a:pt x="2" y="38"/>
                    <a:pt x="1" y="38"/>
                    <a:pt x="1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2" y="29"/>
                    <a:pt x="3" y="31"/>
                    <a:pt x="3" y="32"/>
                  </a:cubicBezTo>
                  <a:cubicBezTo>
                    <a:pt x="4" y="34"/>
                    <a:pt x="6" y="35"/>
                    <a:pt x="8" y="36"/>
                  </a:cubicBezTo>
                  <a:cubicBezTo>
                    <a:pt x="9" y="37"/>
                    <a:pt x="11" y="37"/>
                    <a:pt x="14" y="37"/>
                  </a:cubicBezTo>
                  <a:cubicBezTo>
                    <a:pt x="16" y="37"/>
                    <a:pt x="18" y="36"/>
                    <a:pt x="20" y="35"/>
                  </a:cubicBezTo>
                  <a:cubicBezTo>
                    <a:pt x="21" y="34"/>
                    <a:pt x="22" y="33"/>
                    <a:pt x="22" y="31"/>
                  </a:cubicBezTo>
                  <a:cubicBezTo>
                    <a:pt x="22" y="30"/>
                    <a:pt x="21" y="29"/>
                    <a:pt x="21" y="28"/>
                  </a:cubicBezTo>
                  <a:cubicBezTo>
                    <a:pt x="20" y="27"/>
                    <a:pt x="20" y="26"/>
                    <a:pt x="18" y="26"/>
                  </a:cubicBezTo>
                  <a:cubicBezTo>
                    <a:pt x="18" y="25"/>
                    <a:pt x="15" y="24"/>
                    <a:pt x="12" y="22"/>
                  </a:cubicBezTo>
                  <a:cubicBezTo>
                    <a:pt x="8" y="20"/>
                    <a:pt x="6" y="19"/>
                    <a:pt x="4" y="18"/>
                  </a:cubicBezTo>
                  <a:cubicBezTo>
                    <a:pt x="3" y="17"/>
                    <a:pt x="2" y="16"/>
                    <a:pt x="1" y="14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0" y="7"/>
                    <a:pt x="1" y="5"/>
                    <a:pt x="3" y="3"/>
                  </a:cubicBezTo>
                  <a:cubicBezTo>
                    <a:pt x="5" y="1"/>
                    <a:pt x="8" y="0"/>
                    <a:pt x="12" y="0"/>
                  </a:cubicBezTo>
                  <a:cubicBezTo>
                    <a:pt x="14" y="0"/>
                    <a:pt x="16" y="1"/>
                    <a:pt x="19" y="2"/>
                  </a:cubicBezTo>
                  <a:cubicBezTo>
                    <a:pt x="20" y="2"/>
                    <a:pt x="21" y="2"/>
                    <a:pt x="21" y="2"/>
                  </a:cubicBezTo>
                  <a:cubicBezTo>
                    <a:pt x="22" y="2"/>
                    <a:pt x="22" y="2"/>
                    <a:pt x="23" y="2"/>
                  </a:cubicBezTo>
                  <a:cubicBezTo>
                    <a:pt x="23" y="2"/>
                    <a:pt x="23" y="1"/>
                    <a:pt x="23" y="0"/>
                  </a:cubicBezTo>
                  <a:lnTo>
                    <a:pt x="2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48" name="Freeform 36">
              <a:extLst>
                <a:ext uri="{FF2B5EF4-FFF2-40B4-BE49-F238E27FC236}">
                  <a16:creationId xmlns="" xmlns:a16="http://schemas.microsoft.com/office/drawing/2014/main" id="{96FA8305-B304-E54A-A8CF-A59C3F149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6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5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4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6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49" name="Freeform 37">
              <a:extLst>
                <a:ext uri="{FF2B5EF4-FFF2-40B4-BE49-F238E27FC236}">
                  <a16:creationId xmlns="" xmlns:a16="http://schemas.microsoft.com/office/drawing/2014/main" id="{98F9D063-B26E-B845-8212-7038D4997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2326"/>
              <a:ext cx="65" cy="71"/>
            </a:xfrm>
            <a:custGeom>
              <a:avLst/>
              <a:gdLst>
                <a:gd name="T0" fmla="*/ 34 w 34"/>
                <a:gd name="T1" fmla="*/ 0 h 37"/>
                <a:gd name="T2" fmla="*/ 34 w 34"/>
                <a:gd name="T3" fmla="*/ 9 h 37"/>
                <a:gd name="T4" fmla="*/ 33 w 34"/>
                <a:gd name="T5" fmla="*/ 9 h 37"/>
                <a:gd name="T6" fmla="*/ 32 w 34"/>
                <a:gd name="T7" fmla="*/ 5 h 37"/>
                <a:gd name="T8" fmla="*/ 30 w 34"/>
                <a:gd name="T9" fmla="*/ 3 h 37"/>
                <a:gd name="T10" fmla="*/ 26 w 34"/>
                <a:gd name="T11" fmla="*/ 2 h 37"/>
                <a:gd name="T12" fmla="*/ 20 w 34"/>
                <a:gd name="T13" fmla="*/ 2 h 37"/>
                <a:gd name="T14" fmla="*/ 20 w 34"/>
                <a:gd name="T15" fmla="*/ 31 h 37"/>
                <a:gd name="T16" fmla="*/ 21 w 34"/>
                <a:gd name="T17" fmla="*/ 35 h 37"/>
                <a:gd name="T18" fmla="*/ 24 w 34"/>
                <a:gd name="T19" fmla="*/ 36 h 37"/>
                <a:gd name="T20" fmla="*/ 26 w 34"/>
                <a:gd name="T21" fmla="*/ 36 h 37"/>
                <a:gd name="T22" fmla="*/ 26 w 34"/>
                <a:gd name="T23" fmla="*/ 37 h 37"/>
                <a:gd name="T24" fmla="*/ 8 w 34"/>
                <a:gd name="T25" fmla="*/ 37 h 37"/>
                <a:gd name="T26" fmla="*/ 8 w 34"/>
                <a:gd name="T27" fmla="*/ 36 h 37"/>
                <a:gd name="T28" fmla="*/ 10 w 34"/>
                <a:gd name="T29" fmla="*/ 36 h 37"/>
                <a:gd name="T30" fmla="*/ 13 w 34"/>
                <a:gd name="T31" fmla="*/ 35 h 37"/>
                <a:gd name="T32" fmla="*/ 14 w 34"/>
                <a:gd name="T33" fmla="*/ 31 h 37"/>
                <a:gd name="T34" fmla="*/ 14 w 34"/>
                <a:gd name="T35" fmla="*/ 2 h 37"/>
                <a:gd name="T36" fmla="*/ 9 w 34"/>
                <a:gd name="T37" fmla="*/ 2 h 37"/>
                <a:gd name="T38" fmla="*/ 5 w 34"/>
                <a:gd name="T39" fmla="*/ 3 h 37"/>
                <a:gd name="T40" fmla="*/ 2 w 34"/>
                <a:gd name="T41" fmla="*/ 5 h 37"/>
                <a:gd name="T42" fmla="*/ 1 w 34"/>
                <a:gd name="T43" fmla="*/ 9 h 37"/>
                <a:gd name="T44" fmla="*/ 0 w 34"/>
                <a:gd name="T45" fmla="*/ 9 h 37"/>
                <a:gd name="T46" fmla="*/ 0 w 34"/>
                <a:gd name="T47" fmla="*/ 0 h 37"/>
                <a:gd name="T48" fmla="*/ 34 w 34"/>
                <a:gd name="T4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37">
                  <a:moveTo>
                    <a:pt x="34" y="0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7"/>
                    <a:pt x="33" y="6"/>
                    <a:pt x="32" y="5"/>
                  </a:cubicBezTo>
                  <a:cubicBezTo>
                    <a:pt x="32" y="4"/>
                    <a:pt x="31" y="4"/>
                    <a:pt x="30" y="3"/>
                  </a:cubicBezTo>
                  <a:cubicBezTo>
                    <a:pt x="29" y="3"/>
                    <a:pt x="27" y="2"/>
                    <a:pt x="26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3"/>
                    <a:pt x="20" y="35"/>
                    <a:pt x="21" y="35"/>
                  </a:cubicBezTo>
                  <a:cubicBezTo>
                    <a:pt x="21" y="36"/>
                    <a:pt x="23" y="36"/>
                    <a:pt x="24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3" y="36"/>
                    <a:pt x="13" y="35"/>
                  </a:cubicBezTo>
                  <a:cubicBezTo>
                    <a:pt x="14" y="34"/>
                    <a:pt x="14" y="33"/>
                    <a:pt x="14" y="3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7" y="2"/>
                    <a:pt x="6" y="2"/>
                    <a:pt x="5" y="3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1" y="6"/>
                    <a:pt x="1" y="7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50" name="Freeform 38">
              <a:extLst>
                <a:ext uri="{FF2B5EF4-FFF2-40B4-BE49-F238E27FC236}">
                  <a16:creationId xmlns="" xmlns:a16="http://schemas.microsoft.com/office/drawing/2014/main" id="{696326C9-46C3-CD4D-8AF9-7C51149BF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2326"/>
              <a:ext cx="82" cy="71"/>
            </a:xfrm>
            <a:custGeom>
              <a:avLst/>
              <a:gdLst>
                <a:gd name="T0" fmla="*/ 29 w 43"/>
                <a:gd name="T1" fmla="*/ 0 h 37"/>
                <a:gd name="T2" fmla="*/ 43 w 43"/>
                <a:gd name="T3" fmla="*/ 0 h 37"/>
                <a:gd name="T4" fmla="*/ 43 w 43"/>
                <a:gd name="T5" fmla="*/ 1 h 37"/>
                <a:gd name="T6" fmla="*/ 42 w 43"/>
                <a:gd name="T7" fmla="*/ 1 h 37"/>
                <a:gd name="T8" fmla="*/ 40 w 43"/>
                <a:gd name="T9" fmla="*/ 2 h 37"/>
                <a:gd name="T10" fmla="*/ 37 w 43"/>
                <a:gd name="T11" fmla="*/ 3 h 37"/>
                <a:gd name="T12" fmla="*/ 34 w 43"/>
                <a:gd name="T13" fmla="*/ 7 h 37"/>
                <a:gd name="T14" fmla="*/ 24 w 43"/>
                <a:gd name="T15" fmla="*/ 21 h 37"/>
                <a:gd name="T16" fmla="*/ 24 w 43"/>
                <a:gd name="T17" fmla="*/ 31 h 37"/>
                <a:gd name="T18" fmla="*/ 25 w 43"/>
                <a:gd name="T19" fmla="*/ 35 h 37"/>
                <a:gd name="T20" fmla="*/ 29 w 43"/>
                <a:gd name="T21" fmla="*/ 36 h 37"/>
                <a:gd name="T22" fmla="*/ 30 w 43"/>
                <a:gd name="T23" fmla="*/ 36 h 37"/>
                <a:gd name="T24" fmla="*/ 30 w 43"/>
                <a:gd name="T25" fmla="*/ 37 h 37"/>
                <a:gd name="T26" fmla="*/ 13 w 43"/>
                <a:gd name="T27" fmla="*/ 37 h 37"/>
                <a:gd name="T28" fmla="*/ 13 w 43"/>
                <a:gd name="T29" fmla="*/ 36 h 37"/>
                <a:gd name="T30" fmla="*/ 14 w 43"/>
                <a:gd name="T31" fmla="*/ 36 h 37"/>
                <a:gd name="T32" fmla="*/ 18 w 43"/>
                <a:gd name="T33" fmla="*/ 35 h 37"/>
                <a:gd name="T34" fmla="*/ 18 w 43"/>
                <a:gd name="T35" fmla="*/ 31 h 37"/>
                <a:gd name="T36" fmla="*/ 18 w 43"/>
                <a:gd name="T37" fmla="*/ 22 h 37"/>
                <a:gd name="T38" fmla="*/ 7 w 43"/>
                <a:gd name="T39" fmla="*/ 6 h 37"/>
                <a:gd name="T40" fmla="*/ 4 w 43"/>
                <a:gd name="T41" fmla="*/ 3 h 37"/>
                <a:gd name="T42" fmla="*/ 1 w 43"/>
                <a:gd name="T43" fmla="*/ 1 h 37"/>
                <a:gd name="T44" fmla="*/ 0 w 43"/>
                <a:gd name="T45" fmla="*/ 1 h 37"/>
                <a:gd name="T46" fmla="*/ 0 w 43"/>
                <a:gd name="T47" fmla="*/ 0 h 37"/>
                <a:gd name="T48" fmla="*/ 17 w 43"/>
                <a:gd name="T49" fmla="*/ 0 h 37"/>
                <a:gd name="T50" fmla="*/ 17 w 43"/>
                <a:gd name="T51" fmla="*/ 1 h 37"/>
                <a:gd name="T52" fmla="*/ 16 w 43"/>
                <a:gd name="T53" fmla="*/ 1 h 37"/>
                <a:gd name="T54" fmla="*/ 14 w 43"/>
                <a:gd name="T55" fmla="*/ 2 h 37"/>
                <a:gd name="T56" fmla="*/ 13 w 43"/>
                <a:gd name="T57" fmla="*/ 3 h 37"/>
                <a:gd name="T58" fmla="*/ 14 w 43"/>
                <a:gd name="T59" fmla="*/ 7 h 37"/>
                <a:gd name="T60" fmla="*/ 23 w 43"/>
                <a:gd name="T61" fmla="*/ 19 h 37"/>
                <a:gd name="T62" fmla="*/ 31 w 43"/>
                <a:gd name="T63" fmla="*/ 8 h 37"/>
                <a:gd name="T64" fmla="*/ 33 w 43"/>
                <a:gd name="T65" fmla="*/ 4 h 37"/>
                <a:gd name="T66" fmla="*/ 32 w 43"/>
                <a:gd name="T67" fmla="*/ 2 h 37"/>
                <a:gd name="T68" fmla="*/ 31 w 43"/>
                <a:gd name="T69" fmla="*/ 1 h 37"/>
                <a:gd name="T70" fmla="*/ 29 w 43"/>
                <a:gd name="T71" fmla="*/ 1 h 37"/>
                <a:gd name="T72" fmla="*/ 29 w 43"/>
                <a:gd name="T73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3" h="37">
                  <a:moveTo>
                    <a:pt x="29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2" y="1"/>
                    <a:pt x="41" y="1"/>
                    <a:pt x="40" y="2"/>
                  </a:cubicBezTo>
                  <a:cubicBezTo>
                    <a:pt x="39" y="2"/>
                    <a:pt x="38" y="3"/>
                    <a:pt x="37" y="3"/>
                  </a:cubicBezTo>
                  <a:cubicBezTo>
                    <a:pt x="36" y="4"/>
                    <a:pt x="35" y="6"/>
                    <a:pt x="34" y="7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4" y="33"/>
                    <a:pt x="24" y="35"/>
                    <a:pt x="25" y="35"/>
                  </a:cubicBezTo>
                  <a:cubicBezTo>
                    <a:pt x="26" y="36"/>
                    <a:pt x="27" y="36"/>
                    <a:pt x="29" y="36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6" y="36"/>
                    <a:pt x="17" y="36"/>
                    <a:pt x="18" y="35"/>
                  </a:cubicBezTo>
                  <a:cubicBezTo>
                    <a:pt x="18" y="34"/>
                    <a:pt x="18" y="33"/>
                    <a:pt x="18" y="31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5"/>
                    <a:pt x="5" y="3"/>
                    <a:pt x="4" y="3"/>
                  </a:cubicBezTo>
                  <a:cubicBezTo>
                    <a:pt x="4" y="3"/>
                    <a:pt x="3" y="2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5" y="1"/>
                    <a:pt x="14" y="2"/>
                  </a:cubicBezTo>
                  <a:cubicBezTo>
                    <a:pt x="13" y="2"/>
                    <a:pt x="13" y="3"/>
                    <a:pt x="13" y="3"/>
                  </a:cubicBezTo>
                  <a:cubicBezTo>
                    <a:pt x="13" y="4"/>
                    <a:pt x="13" y="5"/>
                    <a:pt x="14" y="7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2" y="6"/>
                    <a:pt x="33" y="5"/>
                    <a:pt x="33" y="4"/>
                  </a:cubicBezTo>
                  <a:cubicBezTo>
                    <a:pt x="33" y="3"/>
                    <a:pt x="33" y="3"/>
                    <a:pt x="32" y="2"/>
                  </a:cubicBezTo>
                  <a:cubicBezTo>
                    <a:pt x="32" y="2"/>
                    <a:pt x="32" y="2"/>
                    <a:pt x="31" y="1"/>
                  </a:cubicBezTo>
                  <a:cubicBezTo>
                    <a:pt x="31" y="1"/>
                    <a:pt x="30" y="1"/>
                    <a:pt x="29" y="1"/>
                  </a:cubicBezTo>
                  <a:lnTo>
                    <a:pt x="2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51" name="Freeform 39">
              <a:extLst>
                <a:ext uri="{FF2B5EF4-FFF2-40B4-BE49-F238E27FC236}">
                  <a16:creationId xmlns="" xmlns:a16="http://schemas.microsoft.com/office/drawing/2014/main" id="{DD7996CB-E755-3545-B773-689ED43D1DF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70" y="2324"/>
              <a:ext cx="76" cy="75"/>
            </a:xfrm>
            <a:custGeom>
              <a:avLst/>
              <a:gdLst>
                <a:gd name="T0" fmla="*/ 21 w 40"/>
                <a:gd name="T1" fmla="*/ 0 h 39"/>
                <a:gd name="T2" fmla="*/ 34 w 40"/>
                <a:gd name="T3" fmla="*/ 6 h 39"/>
                <a:gd name="T4" fmla="*/ 40 w 40"/>
                <a:gd name="T5" fmla="*/ 19 h 39"/>
                <a:gd name="T6" fmla="*/ 34 w 40"/>
                <a:gd name="T7" fmla="*/ 34 h 39"/>
                <a:gd name="T8" fmla="*/ 20 w 40"/>
                <a:gd name="T9" fmla="*/ 39 h 39"/>
                <a:gd name="T10" fmla="*/ 6 w 40"/>
                <a:gd name="T11" fmla="*/ 34 h 39"/>
                <a:gd name="T12" fmla="*/ 0 w 40"/>
                <a:gd name="T13" fmla="*/ 20 h 39"/>
                <a:gd name="T14" fmla="*/ 7 w 40"/>
                <a:gd name="T15" fmla="*/ 5 h 39"/>
                <a:gd name="T16" fmla="*/ 21 w 40"/>
                <a:gd name="T17" fmla="*/ 0 h 39"/>
                <a:gd name="T18" fmla="*/ 20 w 40"/>
                <a:gd name="T19" fmla="*/ 2 h 39"/>
                <a:gd name="T20" fmla="*/ 11 w 40"/>
                <a:gd name="T21" fmla="*/ 6 h 39"/>
                <a:gd name="T22" fmla="*/ 7 w 40"/>
                <a:gd name="T23" fmla="*/ 19 h 39"/>
                <a:gd name="T24" fmla="*/ 11 w 40"/>
                <a:gd name="T25" fmla="*/ 33 h 39"/>
                <a:gd name="T26" fmla="*/ 20 w 40"/>
                <a:gd name="T27" fmla="*/ 37 h 39"/>
                <a:gd name="T28" fmla="*/ 30 w 40"/>
                <a:gd name="T29" fmla="*/ 33 h 39"/>
                <a:gd name="T30" fmla="*/ 33 w 40"/>
                <a:gd name="T31" fmla="*/ 20 h 39"/>
                <a:gd name="T32" fmla="*/ 29 w 40"/>
                <a:gd name="T33" fmla="*/ 6 h 39"/>
                <a:gd name="T34" fmla="*/ 20 w 40"/>
                <a:gd name="T35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39">
                  <a:moveTo>
                    <a:pt x="21" y="0"/>
                  </a:moveTo>
                  <a:cubicBezTo>
                    <a:pt x="26" y="0"/>
                    <a:pt x="31" y="2"/>
                    <a:pt x="34" y="6"/>
                  </a:cubicBezTo>
                  <a:cubicBezTo>
                    <a:pt x="38" y="9"/>
                    <a:pt x="40" y="14"/>
                    <a:pt x="40" y="19"/>
                  </a:cubicBezTo>
                  <a:cubicBezTo>
                    <a:pt x="40" y="25"/>
                    <a:pt x="38" y="30"/>
                    <a:pt x="34" y="34"/>
                  </a:cubicBezTo>
                  <a:cubicBezTo>
                    <a:pt x="30" y="37"/>
                    <a:pt x="26" y="39"/>
                    <a:pt x="20" y="39"/>
                  </a:cubicBezTo>
                  <a:cubicBezTo>
                    <a:pt x="14" y="39"/>
                    <a:pt x="10" y="37"/>
                    <a:pt x="6" y="34"/>
                  </a:cubicBezTo>
                  <a:cubicBezTo>
                    <a:pt x="2" y="30"/>
                    <a:pt x="0" y="25"/>
                    <a:pt x="0" y="20"/>
                  </a:cubicBezTo>
                  <a:cubicBezTo>
                    <a:pt x="0" y="14"/>
                    <a:pt x="2" y="9"/>
                    <a:pt x="7" y="5"/>
                  </a:cubicBezTo>
                  <a:cubicBezTo>
                    <a:pt x="11" y="2"/>
                    <a:pt x="15" y="0"/>
                    <a:pt x="21" y="0"/>
                  </a:cubicBezTo>
                  <a:close/>
                  <a:moveTo>
                    <a:pt x="20" y="2"/>
                  </a:moveTo>
                  <a:cubicBezTo>
                    <a:pt x="16" y="2"/>
                    <a:pt x="13" y="3"/>
                    <a:pt x="11" y="6"/>
                  </a:cubicBezTo>
                  <a:cubicBezTo>
                    <a:pt x="8" y="9"/>
                    <a:pt x="7" y="13"/>
                    <a:pt x="7" y="19"/>
                  </a:cubicBezTo>
                  <a:cubicBezTo>
                    <a:pt x="7" y="26"/>
                    <a:pt x="8" y="30"/>
                    <a:pt x="11" y="33"/>
                  </a:cubicBezTo>
                  <a:cubicBezTo>
                    <a:pt x="13" y="36"/>
                    <a:pt x="16" y="37"/>
                    <a:pt x="20" y="37"/>
                  </a:cubicBezTo>
                  <a:cubicBezTo>
                    <a:pt x="24" y="37"/>
                    <a:pt x="27" y="36"/>
                    <a:pt x="30" y="33"/>
                  </a:cubicBezTo>
                  <a:cubicBezTo>
                    <a:pt x="32" y="30"/>
                    <a:pt x="33" y="26"/>
                    <a:pt x="33" y="20"/>
                  </a:cubicBezTo>
                  <a:cubicBezTo>
                    <a:pt x="33" y="14"/>
                    <a:pt x="32" y="9"/>
                    <a:pt x="29" y="6"/>
                  </a:cubicBezTo>
                  <a:cubicBezTo>
                    <a:pt x="27" y="3"/>
                    <a:pt x="24" y="2"/>
                    <a:pt x="2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52" name="Freeform 40">
              <a:extLst>
                <a:ext uri="{FF2B5EF4-FFF2-40B4-BE49-F238E27FC236}">
                  <a16:creationId xmlns="" xmlns:a16="http://schemas.microsoft.com/office/drawing/2014/main" id="{B757D0B6-F8E4-394A-BBE3-1E2EB1EC8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2326"/>
              <a:ext cx="59" cy="71"/>
            </a:xfrm>
            <a:custGeom>
              <a:avLst/>
              <a:gdLst>
                <a:gd name="T0" fmla="*/ 12 w 31"/>
                <a:gd name="T1" fmla="*/ 2 h 37"/>
                <a:gd name="T2" fmla="*/ 12 w 31"/>
                <a:gd name="T3" fmla="*/ 17 h 37"/>
                <a:gd name="T4" fmla="*/ 19 w 31"/>
                <a:gd name="T5" fmla="*/ 17 h 37"/>
                <a:gd name="T6" fmla="*/ 23 w 31"/>
                <a:gd name="T7" fmla="*/ 16 h 37"/>
                <a:gd name="T8" fmla="*/ 25 w 31"/>
                <a:gd name="T9" fmla="*/ 12 h 37"/>
                <a:gd name="T10" fmla="*/ 26 w 31"/>
                <a:gd name="T11" fmla="*/ 12 h 37"/>
                <a:gd name="T12" fmla="*/ 26 w 31"/>
                <a:gd name="T13" fmla="*/ 24 h 37"/>
                <a:gd name="T14" fmla="*/ 25 w 31"/>
                <a:gd name="T15" fmla="*/ 24 h 37"/>
                <a:gd name="T16" fmla="*/ 24 w 31"/>
                <a:gd name="T17" fmla="*/ 21 h 37"/>
                <a:gd name="T18" fmla="*/ 22 w 31"/>
                <a:gd name="T19" fmla="*/ 20 h 37"/>
                <a:gd name="T20" fmla="*/ 19 w 31"/>
                <a:gd name="T21" fmla="*/ 19 h 37"/>
                <a:gd name="T22" fmla="*/ 12 w 31"/>
                <a:gd name="T23" fmla="*/ 19 h 37"/>
                <a:gd name="T24" fmla="*/ 12 w 31"/>
                <a:gd name="T25" fmla="*/ 31 h 37"/>
                <a:gd name="T26" fmla="*/ 12 w 31"/>
                <a:gd name="T27" fmla="*/ 34 h 37"/>
                <a:gd name="T28" fmla="*/ 13 w 31"/>
                <a:gd name="T29" fmla="*/ 36 h 37"/>
                <a:gd name="T30" fmla="*/ 16 w 31"/>
                <a:gd name="T31" fmla="*/ 36 h 37"/>
                <a:gd name="T32" fmla="*/ 18 w 31"/>
                <a:gd name="T33" fmla="*/ 36 h 37"/>
                <a:gd name="T34" fmla="*/ 18 w 31"/>
                <a:gd name="T35" fmla="*/ 37 h 37"/>
                <a:gd name="T36" fmla="*/ 0 w 31"/>
                <a:gd name="T37" fmla="*/ 37 h 37"/>
                <a:gd name="T38" fmla="*/ 0 w 31"/>
                <a:gd name="T39" fmla="*/ 36 h 37"/>
                <a:gd name="T40" fmla="*/ 1 w 31"/>
                <a:gd name="T41" fmla="*/ 36 h 37"/>
                <a:gd name="T42" fmla="*/ 5 w 31"/>
                <a:gd name="T43" fmla="*/ 35 h 37"/>
                <a:gd name="T44" fmla="*/ 6 w 31"/>
                <a:gd name="T45" fmla="*/ 31 h 37"/>
                <a:gd name="T46" fmla="*/ 6 w 31"/>
                <a:gd name="T47" fmla="*/ 7 h 37"/>
                <a:gd name="T48" fmla="*/ 5 w 31"/>
                <a:gd name="T49" fmla="*/ 3 h 37"/>
                <a:gd name="T50" fmla="*/ 4 w 31"/>
                <a:gd name="T51" fmla="*/ 2 h 37"/>
                <a:gd name="T52" fmla="*/ 1 w 31"/>
                <a:gd name="T53" fmla="*/ 1 h 37"/>
                <a:gd name="T54" fmla="*/ 0 w 31"/>
                <a:gd name="T55" fmla="*/ 1 h 37"/>
                <a:gd name="T56" fmla="*/ 0 w 31"/>
                <a:gd name="T57" fmla="*/ 0 h 37"/>
                <a:gd name="T58" fmla="*/ 31 w 31"/>
                <a:gd name="T59" fmla="*/ 0 h 37"/>
                <a:gd name="T60" fmla="*/ 31 w 31"/>
                <a:gd name="T61" fmla="*/ 8 h 37"/>
                <a:gd name="T62" fmla="*/ 30 w 31"/>
                <a:gd name="T63" fmla="*/ 8 h 37"/>
                <a:gd name="T64" fmla="*/ 28 w 31"/>
                <a:gd name="T65" fmla="*/ 4 h 37"/>
                <a:gd name="T66" fmla="*/ 26 w 31"/>
                <a:gd name="T67" fmla="*/ 3 h 37"/>
                <a:gd name="T68" fmla="*/ 21 w 31"/>
                <a:gd name="T69" fmla="*/ 2 h 37"/>
                <a:gd name="T70" fmla="*/ 12 w 31"/>
                <a:gd name="T71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1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21" y="17"/>
                    <a:pt x="22" y="16"/>
                    <a:pt x="23" y="16"/>
                  </a:cubicBezTo>
                  <a:cubicBezTo>
                    <a:pt x="24" y="15"/>
                    <a:pt x="24" y="14"/>
                    <a:pt x="25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3"/>
                    <a:pt x="24" y="22"/>
                    <a:pt x="24" y="21"/>
                  </a:cubicBezTo>
                  <a:cubicBezTo>
                    <a:pt x="24" y="20"/>
                    <a:pt x="23" y="20"/>
                    <a:pt x="22" y="20"/>
                  </a:cubicBezTo>
                  <a:cubicBezTo>
                    <a:pt x="22" y="19"/>
                    <a:pt x="21" y="19"/>
                    <a:pt x="19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5"/>
                    <a:pt x="13" y="35"/>
                    <a:pt x="13" y="36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5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29" y="6"/>
                    <a:pt x="29" y="5"/>
                    <a:pt x="28" y="4"/>
                  </a:cubicBezTo>
                  <a:cubicBezTo>
                    <a:pt x="27" y="4"/>
                    <a:pt x="27" y="3"/>
                    <a:pt x="26" y="3"/>
                  </a:cubicBezTo>
                  <a:cubicBezTo>
                    <a:pt x="25" y="2"/>
                    <a:pt x="23" y="2"/>
                    <a:pt x="21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53" name="Freeform 41">
              <a:extLst>
                <a:ext uri="{FF2B5EF4-FFF2-40B4-BE49-F238E27FC236}">
                  <a16:creationId xmlns="" xmlns:a16="http://schemas.microsoft.com/office/drawing/2014/main" id="{9B7A7FEA-B4E2-6148-92AC-B9062FA057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45" y="2326"/>
              <a:ext cx="59" cy="71"/>
            </a:xfrm>
            <a:custGeom>
              <a:avLst/>
              <a:gdLst>
                <a:gd name="T0" fmla="*/ 11 w 31"/>
                <a:gd name="T1" fmla="*/ 20 h 37"/>
                <a:gd name="T2" fmla="*/ 11 w 31"/>
                <a:gd name="T3" fmla="*/ 31 h 37"/>
                <a:gd name="T4" fmla="*/ 12 w 31"/>
                <a:gd name="T5" fmla="*/ 35 h 37"/>
                <a:gd name="T6" fmla="*/ 16 w 31"/>
                <a:gd name="T7" fmla="*/ 36 h 37"/>
                <a:gd name="T8" fmla="*/ 17 w 31"/>
                <a:gd name="T9" fmla="*/ 36 h 37"/>
                <a:gd name="T10" fmla="*/ 17 w 31"/>
                <a:gd name="T11" fmla="*/ 37 h 37"/>
                <a:gd name="T12" fmla="*/ 0 w 31"/>
                <a:gd name="T13" fmla="*/ 37 h 37"/>
                <a:gd name="T14" fmla="*/ 0 w 31"/>
                <a:gd name="T15" fmla="*/ 36 h 37"/>
                <a:gd name="T16" fmla="*/ 1 w 31"/>
                <a:gd name="T17" fmla="*/ 36 h 37"/>
                <a:gd name="T18" fmla="*/ 5 w 31"/>
                <a:gd name="T19" fmla="*/ 35 h 37"/>
                <a:gd name="T20" fmla="*/ 6 w 31"/>
                <a:gd name="T21" fmla="*/ 31 h 37"/>
                <a:gd name="T22" fmla="*/ 6 w 31"/>
                <a:gd name="T23" fmla="*/ 7 h 37"/>
                <a:gd name="T24" fmla="*/ 5 w 31"/>
                <a:gd name="T25" fmla="*/ 2 h 37"/>
                <a:gd name="T26" fmla="*/ 1 w 31"/>
                <a:gd name="T27" fmla="*/ 1 h 37"/>
                <a:gd name="T28" fmla="*/ 0 w 31"/>
                <a:gd name="T29" fmla="*/ 1 h 37"/>
                <a:gd name="T30" fmla="*/ 0 w 31"/>
                <a:gd name="T31" fmla="*/ 0 h 37"/>
                <a:gd name="T32" fmla="*/ 15 w 31"/>
                <a:gd name="T33" fmla="*/ 0 h 37"/>
                <a:gd name="T34" fmla="*/ 24 w 31"/>
                <a:gd name="T35" fmla="*/ 1 h 37"/>
                <a:gd name="T36" fmla="*/ 29 w 31"/>
                <a:gd name="T37" fmla="*/ 5 h 37"/>
                <a:gd name="T38" fmla="*/ 31 w 31"/>
                <a:gd name="T39" fmla="*/ 10 h 37"/>
                <a:gd name="T40" fmla="*/ 28 w 31"/>
                <a:gd name="T41" fmla="*/ 18 h 37"/>
                <a:gd name="T42" fmla="*/ 18 w 31"/>
                <a:gd name="T43" fmla="*/ 21 h 37"/>
                <a:gd name="T44" fmla="*/ 15 w 31"/>
                <a:gd name="T45" fmla="*/ 20 h 37"/>
                <a:gd name="T46" fmla="*/ 11 w 31"/>
                <a:gd name="T47" fmla="*/ 20 h 37"/>
                <a:gd name="T48" fmla="*/ 11 w 31"/>
                <a:gd name="T49" fmla="*/ 18 h 37"/>
                <a:gd name="T50" fmla="*/ 14 w 31"/>
                <a:gd name="T51" fmla="*/ 19 h 37"/>
                <a:gd name="T52" fmla="*/ 16 w 31"/>
                <a:gd name="T53" fmla="*/ 19 h 37"/>
                <a:gd name="T54" fmla="*/ 22 w 31"/>
                <a:gd name="T55" fmla="*/ 17 h 37"/>
                <a:gd name="T56" fmla="*/ 24 w 31"/>
                <a:gd name="T57" fmla="*/ 11 h 37"/>
                <a:gd name="T58" fmla="*/ 23 w 31"/>
                <a:gd name="T59" fmla="*/ 6 h 37"/>
                <a:gd name="T60" fmla="*/ 20 w 31"/>
                <a:gd name="T61" fmla="*/ 3 h 37"/>
                <a:gd name="T62" fmla="*/ 15 w 31"/>
                <a:gd name="T63" fmla="*/ 2 h 37"/>
                <a:gd name="T64" fmla="*/ 11 w 31"/>
                <a:gd name="T65" fmla="*/ 3 h 37"/>
                <a:gd name="T66" fmla="*/ 11 w 31"/>
                <a:gd name="T67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1" h="37">
                  <a:moveTo>
                    <a:pt x="11" y="20"/>
                  </a:move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2" y="35"/>
                    <a:pt x="12" y="35"/>
                  </a:cubicBezTo>
                  <a:cubicBezTo>
                    <a:pt x="13" y="36"/>
                    <a:pt x="14" y="36"/>
                    <a:pt x="16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9" y="0"/>
                    <a:pt x="21" y="0"/>
                    <a:pt x="24" y="1"/>
                  </a:cubicBezTo>
                  <a:cubicBezTo>
                    <a:pt x="26" y="2"/>
                    <a:pt x="27" y="3"/>
                    <a:pt x="29" y="5"/>
                  </a:cubicBezTo>
                  <a:cubicBezTo>
                    <a:pt x="30" y="6"/>
                    <a:pt x="31" y="8"/>
                    <a:pt x="31" y="10"/>
                  </a:cubicBezTo>
                  <a:cubicBezTo>
                    <a:pt x="31" y="13"/>
                    <a:pt x="30" y="16"/>
                    <a:pt x="28" y="18"/>
                  </a:cubicBezTo>
                  <a:cubicBezTo>
                    <a:pt x="26" y="20"/>
                    <a:pt x="22" y="21"/>
                    <a:pt x="18" y="21"/>
                  </a:cubicBezTo>
                  <a:cubicBezTo>
                    <a:pt x="17" y="21"/>
                    <a:pt x="16" y="21"/>
                    <a:pt x="15" y="20"/>
                  </a:cubicBezTo>
                  <a:cubicBezTo>
                    <a:pt x="14" y="20"/>
                    <a:pt x="13" y="20"/>
                    <a:pt x="11" y="20"/>
                  </a:cubicBezTo>
                  <a:close/>
                  <a:moveTo>
                    <a:pt x="11" y="18"/>
                  </a:moveTo>
                  <a:cubicBezTo>
                    <a:pt x="13" y="18"/>
                    <a:pt x="13" y="19"/>
                    <a:pt x="14" y="19"/>
                  </a:cubicBezTo>
                  <a:cubicBezTo>
                    <a:pt x="15" y="19"/>
                    <a:pt x="16" y="19"/>
                    <a:pt x="16" y="19"/>
                  </a:cubicBezTo>
                  <a:cubicBezTo>
                    <a:pt x="19" y="19"/>
                    <a:pt x="20" y="18"/>
                    <a:pt x="22" y="17"/>
                  </a:cubicBezTo>
                  <a:cubicBezTo>
                    <a:pt x="23" y="15"/>
                    <a:pt x="24" y="13"/>
                    <a:pt x="24" y="11"/>
                  </a:cubicBezTo>
                  <a:cubicBezTo>
                    <a:pt x="24" y="9"/>
                    <a:pt x="24" y="8"/>
                    <a:pt x="23" y="6"/>
                  </a:cubicBezTo>
                  <a:cubicBezTo>
                    <a:pt x="22" y="5"/>
                    <a:pt x="21" y="4"/>
                    <a:pt x="20" y="3"/>
                  </a:cubicBezTo>
                  <a:cubicBezTo>
                    <a:pt x="19" y="3"/>
                    <a:pt x="17" y="2"/>
                    <a:pt x="15" y="2"/>
                  </a:cubicBezTo>
                  <a:cubicBezTo>
                    <a:pt x="14" y="2"/>
                    <a:pt x="13" y="2"/>
                    <a:pt x="11" y="3"/>
                  </a:cubicBezTo>
                  <a:lnTo>
                    <a:pt x="11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54" name="Freeform 42">
              <a:extLst>
                <a:ext uri="{FF2B5EF4-FFF2-40B4-BE49-F238E27FC236}">
                  <a16:creationId xmlns="" xmlns:a16="http://schemas.microsoft.com/office/drawing/2014/main" id="{6E52DA77-E29B-9247-95D7-9AD97D301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2326"/>
              <a:ext cx="67" cy="71"/>
            </a:xfrm>
            <a:custGeom>
              <a:avLst/>
              <a:gdLst>
                <a:gd name="T0" fmla="*/ 12 w 35"/>
                <a:gd name="T1" fmla="*/ 2 h 37"/>
                <a:gd name="T2" fmla="*/ 12 w 35"/>
                <a:gd name="T3" fmla="*/ 17 h 37"/>
                <a:gd name="T4" fmla="*/ 21 w 35"/>
                <a:gd name="T5" fmla="*/ 17 h 37"/>
                <a:gd name="T6" fmla="*/ 25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6 w 35"/>
                <a:gd name="T17" fmla="*/ 21 h 37"/>
                <a:gd name="T18" fmla="*/ 24 w 35"/>
                <a:gd name="T19" fmla="*/ 19 h 37"/>
                <a:gd name="T20" fmla="*/ 21 w 35"/>
                <a:gd name="T21" fmla="*/ 19 h 37"/>
                <a:gd name="T22" fmla="*/ 12 w 35"/>
                <a:gd name="T23" fmla="*/ 19 h 37"/>
                <a:gd name="T24" fmla="*/ 12 w 35"/>
                <a:gd name="T25" fmla="*/ 31 h 37"/>
                <a:gd name="T26" fmla="*/ 12 w 35"/>
                <a:gd name="T27" fmla="*/ 34 h 37"/>
                <a:gd name="T28" fmla="*/ 13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2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1 w 35"/>
                <a:gd name="T49" fmla="*/ 36 h 37"/>
                <a:gd name="T50" fmla="*/ 4 w 35"/>
                <a:gd name="T51" fmla="*/ 36 h 37"/>
                <a:gd name="T52" fmla="*/ 5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1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2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29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2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7"/>
                    <a:pt x="24" y="16"/>
                    <a:pt x="25" y="16"/>
                  </a:cubicBezTo>
                  <a:cubicBezTo>
                    <a:pt x="26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3"/>
                    <a:pt x="26" y="21"/>
                    <a:pt x="26" y="21"/>
                  </a:cubicBezTo>
                  <a:cubicBezTo>
                    <a:pt x="26" y="20"/>
                    <a:pt x="25" y="20"/>
                    <a:pt x="24" y="19"/>
                  </a:cubicBezTo>
                  <a:cubicBezTo>
                    <a:pt x="24" y="19"/>
                    <a:pt x="22" y="19"/>
                    <a:pt x="2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4"/>
                    <a:pt x="12" y="35"/>
                    <a:pt x="13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4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1" y="32"/>
                    <a:pt x="33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2" y="36"/>
                    <a:pt x="3" y="36"/>
                    <a:pt x="4" y="36"/>
                  </a:cubicBezTo>
                  <a:cubicBezTo>
                    <a:pt x="5" y="35"/>
                    <a:pt x="5" y="35"/>
                    <a:pt x="5" y="34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6"/>
                    <a:pt x="30" y="5"/>
                    <a:pt x="29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6" y="2"/>
                    <a:pt x="25" y="2"/>
                    <a:pt x="23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55" name="Freeform 43">
              <a:extLst>
                <a:ext uri="{FF2B5EF4-FFF2-40B4-BE49-F238E27FC236}">
                  <a16:creationId xmlns="" xmlns:a16="http://schemas.microsoft.com/office/drawing/2014/main" id="{4F12EEC8-2725-0F47-9448-D54A17817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2326"/>
              <a:ext cx="65" cy="71"/>
            </a:xfrm>
            <a:custGeom>
              <a:avLst/>
              <a:gdLst>
                <a:gd name="T0" fmla="*/ 34 w 34"/>
                <a:gd name="T1" fmla="*/ 0 h 37"/>
                <a:gd name="T2" fmla="*/ 34 w 34"/>
                <a:gd name="T3" fmla="*/ 9 h 37"/>
                <a:gd name="T4" fmla="*/ 33 w 34"/>
                <a:gd name="T5" fmla="*/ 9 h 37"/>
                <a:gd name="T6" fmla="*/ 32 w 34"/>
                <a:gd name="T7" fmla="*/ 5 h 37"/>
                <a:gd name="T8" fmla="*/ 30 w 34"/>
                <a:gd name="T9" fmla="*/ 3 h 37"/>
                <a:gd name="T10" fmla="*/ 26 w 34"/>
                <a:gd name="T11" fmla="*/ 2 h 37"/>
                <a:gd name="T12" fmla="*/ 20 w 34"/>
                <a:gd name="T13" fmla="*/ 2 h 37"/>
                <a:gd name="T14" fmla="*/ 20 w 34"/>
                <a:gd name="T15" fmla="*/ 31 h 37"/>
                <a:gd name="T16" fmla="*/ 21 w 34"/>
                <a:gd name="T17" fmla="*/ 35 h 37"/>
                <a:gd name="T18" fmla="*/ 24 w 34"/>
                <a:gd name="T19" fmla="*/ 36 h 37"/>
                <a:gd name="T20" fmla="*/ 26 w 34"/>
                <a:gd name="T21" fmla="*/ 36 h 37"/>
                <a:gd name="T22" fmla="*/ 26 w 34"/>
                <a:gd name="T23" fmla="*/ 37 h 37"/>
                <a:gd name="T24" fmla="*/ 8 w 34"/>
                <a:gd name="T25" fmla="*/ 37 h 37"/>
                <a:gd name="T26" fmla="*/ 8 w 34"/>
                <a:gd name="T27" fmla="*/ 36 h 37"/>
                <a:gd name="T28" fmla="*/ 10 w 34"/>
                <a:gd name="T29" fmla="*/ 36 h 37"/>
                <a:gd name="T30" fmla="*/ 13 w 34"/>
                <a:gd name="T31" fmla="*/ 35 h 37"/>
                <a:gd name="T32" fmla="*/ 14 w 34"/>
                <a:gd name="T33" fmla="*/ 31 h 37"/>
                <a:gd name="T34" fmla="*/ 14 w 34"/>
                <a:gd name="T35" fmla="*/ 2 h 37"/>
                <a:gd name="T36" fmla="*/ 9 w 34"/>
                <a:gd name="T37" fmla="*/ 2 h 37"/>
                <a:gd name="T38" fmla="*/ 5 w 34"/>
                <a:gd name="T39" fmla="*/ 3 h 37"/>
                <a:gd name="T40" fmla="*/ 2 w 34"/>
                <a:gd name="T41" fmla="*/ 5 h 37"/>
                <a:gd name="T42" fmla="*/ 1 w 34"/>
                <a:gd name="T43" fmla="*/ 9 h 37"/>
                <a:gd name="T44" fmla="*/ 0 w 34"/>
                <a:gd name="T45" fmla="*/ 9 h 37"/>
                <a:gd name="T46" fmla="*/ 0 w 34"/>
                <a:gd name="T47" fmla="*/ 0 h 37"/>
                <a:gd name="T48" fmla="*/ 34 w 34"/>
                <a:gd name="T4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37">
                  <a:moveTo>
                    <a:pt x="34" y="0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7"/>
                    <a:pt x="33" y="6"/>
                    <a:pt x="32" y="5"/>
                  </a:cubicBezTo>
                  <a:cubicBezTo>
                    <a:pt x="32" y="4"/>
                    <a:pt x="31" y="4"/>
                    <a:pt x="30" y="3"/>
                  </a:cubicBezTo>
                  <a:cubicBezTo>
                    <a:pt x="29" y="3"/>
                    <a:pt x="27" y="2"/>
                    <a:pt x="26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3"/>
                    <a:pt x="20" y="35"/>
                    <a:pt x="21" y="35"/>
                  </a:cubicBezTo>
                  <a:cubicBezTo>
                    <a:pt x="21" y="36"/>
                    <a:pt x="23" y="36"/>
                    <a:pt x="24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3" y="36"/>
                    <a:pt x="13" y="35"/>
                  </a:cubicBezTo>
                  <a:cubicBezTo>
                    <a:pt x="14" y="34"/>
                    <a:pt x="14" y="33"/>
                    <a:pt x="14" y="3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7" y="2"/>
                    <a:pt x="6" y="2"/>
                    <a:pt x="5" y="3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1" y="6"/>
                    <a:pt x="1" y="7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56" name="Freeform 44">
              <a:extLst>
                <a:ext uri="{FF2B5EF4-FFF2-40B4-BE49-F238E27FC236}">
                  <a16:creationId xmlns="" xmlns:a16="http://schemas.microsoft.com/office/drawing/2014/main" id="{A7488D63-C0E6-D140-A882-D3F1670629C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51" y="2326"/>
              <a:ext cx="79" cy="71"/>
            </a:xfrm>
            <a:custGeom>
              <a:avLst/>
              <a:gdLst>
                <a:gd name="T0" fmla="*/ 41 w 41"/>
                <a:gd name="T1" fmla="*/ 37 h 37"/>
                <a:gd name="T2" fmla="*/ 30 w 41"/>
                <a:gd name="T3" fmla="*/ 37 h 37"/>
                <a:gd name="T4" fmla="*/ 16 w 41"/>
                <a:gd name="T5" fmla="*/ 20 h 37"/>
                <a:gd name="T6" fmla="*/ 14 w 41"/>
                <a:gd name="T7" fmla="*/ 20 h 37"/>
                <a:gd name="T8" fmla="*/ 13 w 41"/>
                <a:gd name="T9" fmla="*/ 20 h 37"/>
                <a:gd name="T10" fmla="*/ 12 w 41"/>
                <a:gd name="T11" fmla="*/ 20 h 37"/>
                <a:gd name="T12" fmla="*/ 12 w 41"/>
                <a:gd name="T13" fmla="*/ 31 h 37"/>
                <a:gd name="T14" fmla="*/ 13 w 41"/>
                <a:gd name="T15" fmla="*/ 35 h 37"/>
                <a:gd name="T16" fmla="*/ 16 w 41"/>
                <a:gd name="T17" fmla="*/ 36 h 37"/>
                <a:gd name="T18" fmla="*/ 18 w 41"/>
                <a:gd name="T19" fmla="*/ 36 h 37"/>
                <a:gd name="T20" fmla="*/ 18 w 41"/>
                <a:gd name="T21" fmla="*/ 37 h 37"/>
                <a:gd name="T22" fmla="*/ 0 w 41"/>
                <a:gd name="T23" fmla="*/ 37 h 37"/>
                <a:gd name="T24" fmla="*/ 0 w 41"/>
                <a:gd name="T25" fmla="*/ 36 h 37"/>
                <a:gd name="T26" fmla="*/ 2 w 41"/>
                <a:gd name="T27" fmla="*/ 36 h 37"/>
                <a:gd name="T28" fmla="*/ 5 w 41"/>
                <a:gd name="T29" fmla="*/ 35 h 37"/>
                <a:gd name="T30" fmla="*/ 6 w 41"/>
                <a:gd name="T31" fmla="*/ 31 h 37"/>
                <a:gd name="T32" fmla="*/ 6 w 41"/>
                <a:gd name="T33" fmla="*/ 7 h 37"/>
                <a:gd name="T34" fmla="*/ 5 w 41"/>
                <a:gd name="T35" fmla="*/ 2 h 37"/>
                <a:gd name="T36" fmla="*/ 2 w 41"/>
                <a:gd name="T37" fmla="*/ 1 h 37"/>
                <a:gd name="T38" fmla="*/ 0 w 41"/>
                <a:gd name="T39" fmla="*/ 1 h 37"/>
                <a:gd name="T40" fmla="*/ 0 w 41"/>
                <a:gd name="T41" fmla="*/ 0 h 37"/>
                <a:gd name="T42" fmla="*/ 15 w 41"/>
                <a:gd name="T43" fmla="*/ 0 h 37"/>
                <a:gd name="T44" fmla="*/ 25 w 41"/>
                <a:gd name="T45" fmla="*/ 1 h 37"/>
                <a:gd name="T46" fmla="*/ 30 w 41"/>
                <a:gd name="T47" fmla="*/ 4 h 37"/>
                <a:gd name="T48" fmla="*/ 32 w 41"/>
                <a:gd name="T49" fmla="*/ 10 h 37"/>
                <a:gd name="T50" fmla="*/ 30 w 41"/>
                <a:gd name="T51" fmla="*/ 16 h 37"/>
                <a:gd name="T52" fmla="*/ 22 w 41"/>
                <a:gd name="T53" fmla="*/ 19 h 37"/>
                <a:gd name="T54" fmla="*/ 31 w 41"/>
                <a:gd name="T55" fmla="*/ 30 h 37"/>
                <a:gd name="T56" fmla="*/ 36 w 41"/>
                <a:gd name="T57" fmla="*/ 35 h 37"/>
                <a:gd name="T58" fmla="*/ 41 w 41"/>
                <a:gd name="T59" fmla="*/ 36 h 37"/>
                <a:gd name="T60" fmla="*/ 41 w 41"/>
                <a:gd name="T61" fmla="*/ 37 h 37"/>
                <a:gd name="T62" fmla="*/ 12 w 41"/>
                <a:gd name="T63" fmla="*/ 18 h 37"/>
                <a:gd name="T64" fmla="*/ 13 w 41"/>
                <a:gd name="T65" fmla="*/ 18 h 37"/>
                <a:gd name="T66" fmla="*/ 14 w 41"/>
                <a:gd name="T67" fmla="*/ 18 h 37"/>
                <a:gd name="T68" fmla="*/ 22 w 41"/>
                <a:gd name="T69" fmla="*/ 16 h 37"/>
                <a:gd name="T70" fmla="*/ 25 w 41"/>
                <a:gd name="T71" fmla="*/ 10 h 37"/>
                <a:gd name="T72" fmla="*/ 23 w 41"/>
                <a:gd name="T73" fmla="*/ 4 h 37"/>
                <a:gd name="T74" fmla="*/ 17 w 41"/>
                <a:gd name="T75" fmla="*/ 2 h 37"/>
                <a:gd name="T76" fmla="*/ 12 w 41"/>
                <a:gd name="T77" fmla="*/ 3 h 37"/>
                <a:gd name="T78" fmla="*/ 12 w 41"/>
                <a:gd name="T79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1" h="37">
                  <a:moveTo>
                    <a:pt x="41" y="37"/>
                  </a:moveTo>
                  <a:cubicBezTo>
                    <a:pt x="30" y="37"/>
                    <a:pt x="30" y="37"/>
                    <a:pt x="30" y="37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20"/>
                    <a:pt x="14" y="20"/>
                    <a:pt x="14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5"/>
                    <a:pt x="13" y="35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20" y="0"/>
                    <a:pt x="23" y="0"/>
                    <a:pt x="25" y="1"/>
                  </a:cubicBezTo>
                  <a:cubicBezTo>
                    <a:pt x="27" y="1"/>
                    <a:pt x="29" y="3"/>
                    <a:pt x="30" y="4"/>
                  </a:cubicBezTo>
                  <a:cubicBezTo>
                    <a:pt x="32" y="6"/>
                    <a:pt x="32" y="7"/>
                    <a:pt x="32" y="10"/>
                  </a:cubicBezTo>
                  <a:cubicBezTo>
                    <a:pt x="32" y="12"/>
                    <a:pt x="31" y="14"/>
                    <a:pt x="30" y="16"/>
                  </a:cubicBezTo>
                  <a:cubicBezTo>
                    <a:pt x="28" y="17"/>
                    <a:pt x="26" y="18"/>
                    <a:pt x="22" y="1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3" y="32"/>
                    <a:pt x="34" y="34"/>
                    <a:pt x="36" y="35"/>
                  </a:cubicBezTo>
                  <a:cubicBezTo>
                    <a:pt x="37" y="36"/>
                    <a:pt x="39" y="36"/>
                    <a:pt x="41" y="36"/>
                  </a:cubicBezTo>
                  <a:lnTo>
                    <a:pt x="41" y="37"/>
                  </a:lnTo>
                  <a:close/>
                  <a:moveTo>
                    <a:pt x="12" y="18"/>
                  </a:moveTo>
                  <a:cubicBezTo>
                    <a:pt x="12" y="18"/>
                    <a:pt x="13" y="18"/>
                    <a:pt x="13" y="18"/>
                  </a:cubicBezTo>
                  <a:cubicBezTo>
                    <a:pt x="13" y="18"/>
                    <a:pt x="13" y="18"/>
                    <a:pt x="14" y="18"/>
                  </a:cubicBezTo>
                  <a:cubicBezTo>
                    <a:pt x="18" y="18"/>
                    <a:pt x="20" y="17"/>
                    <a:pt x="22" y="16"/>
                  </a:cubicBezTo>
                  <a:cubicBezTo>
                    <a:pt x="24" y="14"/>
                    <a:pt x="25" y="12"/>
                    <a:pt x="25" y="10"/>
                  </a:cubicBezTo>
                  <a:cubicBezTo>
                    <a:pt x="25" y="8"/>
                    <a:pt x="25" y="6"/>
                    <a:pt x="23" y="4"/>
                  </a:cubicBezTo>
                  <a:cubicBezTo>
                    <a:pt x="21" y="3"/>
                    <a:pt x="19" y="2"/>
                    <a:pt x="17" y="2"/>
                  </a:cubicBezTo>
                  <a:cubicBezTo>
                    <a:pt x="16" y="2"/>
                    <a:pt x="14" y="2"/>
                    <a:pt x="12" y="3"/>
                  </a:cubicBezTo>
                  <a:lnTo>
                    <a:pt x="1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57" name="Freeform 45">
              <a:extLst>
                <a:ext uri="{FF2B5EF4-FFF2-40B4-BE49-F238E27FC236}">
                  <a16:creationId xmlns="" xmlns:a16="http://schemas.microsoft.com/office/drawing/2014/main" id="{74310450-0AF3-F347-B9AD-10E04F05A2C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32" y="2324"/>
              <a:ext cx="76" cy="75"/>
            </a:xfrm>
            <a:custGeom>
              <a:avLst/>
              <a:gdLst>
                <a:gd name="T0" fmla="*/ 21 w 40"/>
                <a:gd name="T1" fmla="*/ 0 h 39"/>
                <a:gd name="T2" fmla="*/ 35 w 40"/>
                <a:gd name="T3" fmla="*/ 6 h 39"/>
                <a:gd name="T4" fmla="*/ 40 w 40"/>
                <a:gd name="T5" fmla="*/ 19 h 39"/>
                <a:gd name="T6" fmla="*/ 34 w 40"/>
                <a:gd name="T7" fmla="*/ 34 h 39"/>
                <a:gd name="T8" fmla="*/ 20 w 40"/>
                <a:gd name="T9" fmla="*/ 39 h 39"/>
                <a:gd name="T10" fmla="*/ 6 w 40"/>
                <a:gd name="T11" fmla="*/ 34 h 39"/>
                <a:gd name="T12" fmla="*/ 0 w 40"/>
                <a:gd name="T13" fmla="*/ 20 h 39"/>
                <a:gd name="T14" fmla="*/ 7 w 40"/>
                <a:gd name="T15" fmla="*/ 5 h 39"/>
                <a:gd name="T16" fmla="*/ 21 w 40"/>
                <a:gd name="T17" fmla="*/ 0 h 39"/>
                <a:gd name="T18" fmla="*/ 20 w 40"/>
                <a:gd name="T19" fmla="*/ 2 h 39"/>
                <a:gd name="T20" fmla="*/ 11 w 40"/>
                <a:gd name="T21" fmla="*/ 6 h 39"/>
                <a:gd name="T22" fmla="*/ 7 w 40"/>
                <a:gd name="T23" fmla="*/ 19 h 39"/>
                <a:gd name="T24" fmla="*/ 11 w 40"/>
                <a:gd name="T25" fmla="*/ 33 h 39"/>
                <a:gd name="T26" fmla="*/ 20 w 40"/>
                <a:gd name="T27" fmla="*/ 37 h 39"/>
                <a:gd name="T28" fmla="*/ 30 w 40"/>
                <a:gd name="T29" fmla="*/ 33 h 39"/>
                <a:gd name="T30" fmla="*/ 33 w 40"/>
                <a:gd name="T31" fmla="*/ 20 h 39"/>
                <a:gd name="T32" fmla="*/ 29 w 40"/>
                <a:gd name="T33" fmla="*/ 6 h 39"/>
                <a:gd name="T34" fmla="*/ 20 w 40"/>
                <a:gd name="T35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39">
                  <a:moveTo>
                    <a:pt x="21" y="0"/>
                  </a:moveTo>
                  <a:cubicBezTo>
                    <a:pt x="26" y="0"/>
                    <a:pt x="31" y="2"/>
                    <a:pt x="35" y="6"/>
                  </a:cubicBezTo>
                  <a:cubicBezTo>
                    <a:pt x="38" y="9"/>
                    <a:pt x="40" y="14"/>
                    <a:pt x="40" y="19"/>
                  </a:cubicBezTo>
                  <a:cubicBezTo>
                    <a:pt x="40" y="25"/>
                    <a:pt x="38" y="30"/>
                    <a:pt x="34" y="34"/>
                  </a:cubicBezTo>
                  <a:cubicBezTo>
                    <a:pt x="31" y="37"/>
                    <a:pt x="26" y="39"/>
                    <a:pt x="20" y="39"/>
                  </a:cubicBezTo>
                  <a:cubicBezTo>
                    <a:pt x="14" y="39"/>
                    <a:pt x="10" y="37"/>
                    <a:pt x="6" y="34"/>
                  </a:cubicBezTo>
                  <a:cubicBezTo>
                    <a:pt x="2" y="30"/>
                    <a:pt x="0" y="25"/>
                    <a:pt x="0" y="20"/>
                  </a:cubicBezTo>
                  <a:cubicBezTo>
                    <a:pt x="0" y="14"/>
                    <a:pt x="2" y="9"/>
                    <a:pt x="7" y="5"/>
                  </a:cubicBezTo>
                  <a:cubicBezTo>
                    <a:pt x="11" y="2"/>
                    <a:pt x="15" y="0"/>
                    <a:pt x="21" y="0"/>
                  </a:cubicBezTo>
                  <a:close/>
                  <a:moveTo>
                    <a:pt x="20" y="2"/>
                  </a:moveTo>
                  <a:cubicBezTo>
                    <a:pt x="16" y="2"/>
                    <a:pt x="13" y="3"/>
                    <a:pt x="11" y="6"/>
                  </a:cubicBezTo>
                  <a:cubicBezTo>
                    <a:pt x="8" y="9"/>
                    <a:pt x="7" y="13"/>
                    <a:pt x="7" y="19"/>
                  </a:cubicBezTo>
                  <a:cubicBezTo>
                    <a:pt x="7" y="26"/>
                    <a:pt x="8" y="30"/>
                    <a:pt x="11" y="33"/>
                  </a:cubicBezTo>
                  <a:cubicBezTo>
                    <a:pt x="14" y="36"/>
                    <a:pt x="16" y="37"/>
                    <a:pt x="20" y="37"/>
                  </a:cubicBezTo>
                  <a:cubicBezTo>
                    <a:pt x="24" y="37"/>
                    <a:pt x="27" y="36"/>
                    <a:pt x="30" y="33"/>
                  </a:cubicBezTo>
                  <a:cubicBezTo>
                    <a:pt x="32" y="30"/>
                    <a:pt x="33" y="26"/>
                    <a:pt x="33" y="20"/>
                  </a:cubicBezTo>
                  <a:cubicBezTo>
                    <a:pt x="33" y="14"/>
                    <a:pt x="32" y="9"/>
                    <a:pt x="29" y="6"/>
                  </a:cubicBezTo>
                  <a:cubicBezTo>
                    <a:pt x="27" y="3"/>
                    <a:pt x="24" y="2"/>
                    <a:pt x="2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58" name="Freeform 46">
              <a:extLst>
                <a:ext uri="{FF2B5EF4-FFF2-40B4-BE49-F238E27FC236}">
                  <a16:creationId xmlns="" xmlns:a16="http://schemas.microsoft.com/office/drawing/2014/main" id="{7F748E45-6770-D64B-8637-03153F7A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326"/>
              <a:ext cx="68" cy="71"/>
            </a:xfrm>
            <a:custGeom>
              <a:avLst/>
              <a:gdLst>
                <a:gd name="T0" fmla="*/ 35 w 36"/>
                <a:gd name="T1" fmla="*/ 27 h 37"/>
                <a:gd name="T2" fmla="*/ 36 w 36"/>
                <a:gd name="T3" fmla="*/ 27 h 37"/>
                <a:gd name="T4" fmla="*/ 32 w 36"/>
                <a:gd name="T5" fmla="*/ 37 h 37"/>
                <a:gd name="T6" fmla="*/ 0 w 36"/>
                <a:gd name="T7" fmla="*/ 37 h 37"/>
                <a:gd name="T8" fmla="*/ 0 w 36"/>
                <a:gd name="T9" fmla="*/ 36 h 37"/>
                <a:gd name="T10" fmla="*/ 2 w 36"/>
                <a:gd name="T11" fmla="*/ 36 h 37"/>
                <a:gd name="T12" fmla="*/ 6 w 36"/>
                <a:gd name="T13" fmla="*/ 35 h 37"/>
                <a:gd name="T14" fmla="*/ 6 w 36"/>
                <a:gd name="T15" fmla="*/ 31 h 37"/>
                <a:gd name="T16" fmla="*/ 6 w 36"/>
                <a:gd name="T17" fmla="*/ 7 h 37"/>
                <a:gd name="T18" fmla="*/ 5 w 36"/>
                <a:gd name="T19" fmla="*/ 2 h 37"/>
                <a:gd name="T20" fmla="*/ 2 w 36"/>
                <a:gd name="T21" fmla="*/ 1 h 37"/>
                <a:gd name="T22" fmla="*/ 0 w 36"/>
                <a:gd name="T23" fmla="*/ 1 h 37"/>
                <a:gd name="T24" fmla="*/ 0 w 36"/>
                <a:gd name="T25" fmla="*/ 0 h 37"/>
                <a:gd name="T26" fmla="*/ 19 w 36"/>
                <a:gd name="T27" fmla="*/ 0 h 37"/>
                <a:gd name="T28" fmla="*/ 19 w 36"/>
                <a:gd name="T29" fmla="*/ 1 h 37"/>
                <a:gd name="T30" fmla="*/ 14 w 36"/>
                <a:gd name="T31" fmla="*/ 2 h 37"/>
                <a:gd name="T32" fmla="*/ 13 w 36"/>
                <a:gd name="T33" fmla="*/ 3 h 37"/>
                <a:gd name="T34" fmla="*/ 12 w 36"/>
                <a:gd name="T35" fmla="*/ 7 h 37"/>
                <a:gd name="T36" fmla="*/ 12 w 36"/>
                <a:gd name="T37" fmla="*/ 31 h 37"/>
                <a:gd name="T38" fmla="*/ 13 w 36"/>
                <a:gd name="T39" fmla="*/ 34 h 37"/>
                <a:gd name="T40" fmla="*/ 14 w 36"/>
                <a:gd name="T41" fmla="*/ 35 h 37"/>
                <a:gd name="T42" fmla="*/ 18 w 36"/>
                <a:gd name="T43" fmla="*/ 35 h 37"/>
                <a:gd name="T44" fmla="*/ 21 w 36"/>
                <a:gd name="T45" fmla="*/ 35 h 37"/>
                <a:gd name="T46" fmla="*/ 28 w 36"/>
                <a:gd name="T47" fmla="*/ 34 h 37"/>
                <a:gd name="T48" fmla="*/ 32 w 36"/>
                <a:gd name="T49" fmla="*/ 32 h 37"/>
                <a:gd name="T50" fmla="*/ 35 w 36"/>
                <a:gd name="T51" fmla="*/ 2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6" h="37">
                  <a:moveTo>
                    <a:pt x="35" y="27"/>
                  </a:moveTo>
                  <a:cubicBezTo>
                    <a:pt x="36" y="27"/>
                    <a:pt x="36" y="27"/>
                    <a:pt x="36" y="2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5" y="1"/>
                    <a:pt x="14" y="2"/>
                  </a:cubicBezTo>
                  <a:cubicBezTo>
                    <a:pt x="13" y="2"/>
                    <a:pt x="13" y="2"/>
                    <a:pt x="13" y="3"/>
                  </a:cubicBezTo>
                  <a:cubicBezTo>
                    <a:pt x="12" y="4"/>
                    <a:pt x="12" y="5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2"/>
                    <a:pt x="12" y="33"/>
                    <a:pt x="13" y="34"/>
                  </a:cubicBezTo>
                  <a:cubicBezTo>
                    <a:pt x="13" y="34"/>
                    <a:pt x="13" y="35"/>
                    <a:pt x="14" y="35"/>
                  </a:cubicBezTo>
                  <a:cubicBezTo>
                    <a:pt x="14" y="35"/>
                    <a:pt x="16" y="35"/>
                    <a:pt x="18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5" y="35"/>
                    <a:pt x="27" y="35"/>
                    <a:pt x="28" y="34"/>
                  </a:cubicBezTo>
                  <a:cubicBezTo>
                    <a:pt x="29" y="34"/>
                    <a:pt x="30" y="33"/>
                    <a:pt x="32" y="32"/>
                  </a:cubicBezTo>
                  <a:cubicBezTo>
                    <a:pt x="33" y="31"/>
                    <a:pt x="34" y="29"/>
                    <a:pt x="35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59" name="Freeform 47">
              <a:extLst>
                <a:ext uri="{FF2B5EF4-FFF2-40B4-BE49-F238E27FC236}">
                  <a16:creationId xmlns="" xmlns:a16="http://schemas.microsoft.com/office/drawing/2014/main" id="{7BFC65AE-0796-1441-BEE7-1C4B3DCF6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2326"/>
              <a:ext cx="67" cy="71"/>
            </a:xfrm>
            <a:custGeom>
              <a:avLst/>
              <a:gdLst>
                <a:gd name="T0" fmla="*/ 11 w 35"/>
                <a:gd name="T1" fmla="*/ 2 h 37"/>
                <a:gd name="T2" fmla="*/ 11 w 35"/>
                <a:gd name="T3" fmla="*/ 17 h 37"/>
                <a:gd name="T4" fmla="*/ 20 w 35"/>
                <a:gd name="T5" fmla="*/ 17 h 37"/>
                <a:gd name="T6" fmla="*/ 25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6 w 35"/>
                <a:gd name="T17" fmla="*/ 21 h 37"/>
                <a:gd name="T18" fmla="*/ 24 w 35"/>
                <a:gd name="T19" fmla="*/ 19 h 37"/>
                <a:gd name="T20" fmla="*/ 20 w 35"/>
                <a:gd name="T21" fmla="*/ 19 h 37"/>
                <a:gd name="T22" fmla="*/ 11 w 35"/>
                <a:gd name="T23" fmla="*/ 19 h 37"/>
                <a:gd name="T24" fmla="*/ 11 w 35"/>
                <a:gd name="T25" fmla="*/ 31 h 37"/>
                <a:gd name="T26" fmla="*/ 12 w 35"/>
                <a:gd name="T27" fmla="*/ 34 h 37"/>
                <a:gd name="T28" fmla="*/ 12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1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1 w 35"/>
                <a:gd name="T49" fmla="*/ 36 h 37"/>
                <a:gd name="T50" fmla="*/ 4 w 35"/>
                <a:gd name="T51" fmla="*/ 36 h 37"/>
                <a:gd name="T52" fmla="*/ 5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1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1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29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1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1" y="2"/>
                  </a:moveTo>
                  <a:cubicBezTo>
                    <a:pt x="11" y="17"/>
                    <a:pt x="11" y="17"/>
                    <a:pt x="11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3" y="17"/>
                    <a:pt x="24" y="16"/>
                    <a:pt x="25" y="16"/>
                  </a:cubicBezTo>
                  <a:cubicBezTo>
                    <a:pt x="26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6" y="23"/>
                    <a:pt x="26" y="21"/>
                    <a:pt x="26" y="21"/>
                  </a:cubicBezTo>
                  <a:cubicBezTo>
                    <a:pt x="26" y="20"/>
                    <a:pt x="25" y="20"/>
                    <a:pt x="24" y="19"/>
                  </a:cubicBezTo>
                  <a:cubicBezTo>
                    <a:pt x="23" y="19"/>
                    <a:pt x="22" y="19"/>
                    <a:pt x="20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1" y="34"/>
                    <a:pt x="12" y="34"/>
                  </a:cubicBezTo>
                  <a:cubicBezTo>
                    <a:pt x="12" y="34"/>
                    <a:pt x="12" y="35"/>
                    <a:pt x="12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4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1" y="32"/>
                    <a:pt x="32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2" y="36"/>
                    <a:pt x="3" y="36"/>
                    <a:pt x="4" y="36"/>
                  </a:cubicBezTo>
                  <a:cubicBezTo>
                    <a:pt x="4" y="35"/>
                    <a:pt x="5" y="35"/>
                    <a:pt x="5" y="34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6"/>
                    <a:pt x="30" y="5"/>
                    <a:pt x="29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6" y="2"/>
                    <a:pt x="25" y="2"/>
                    <a:pt x="23" y="2"/>
                  </a:cubicBezTo>
                  <a:lnTo>
                    <a:pt x="1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60" name="Freeform 48">
              <a:extLst>
                <a:ext uri="{FF2B5EF4-FFF2-40B4-BE49-F238E27FC236}">
                  <a16:creationId xmlns="" xmlns:a16="http://schemas.microsoft.com/office/drawing/2014/main" id="{A7454C0F-D80A-244B-B5D5-B6277EE55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2326"/>
              <a:ext cx="84" cy="73"/>
            </a:xfrm>
            <a:custGeom>
              <a:avLst/>
              <a:gdLst>
                <a:gd name="T0" fmla="*/ 29 w 44"/>
                <a:gd name="T1" fmla="*/ 1 h 38"/>
                <a:gd name="T2" fmla="*/ 29 w 44"/>
                <a:gd name="T3" fmla="*/ 0 h 38"/>
                <a:gd name="T4" fmla="*/ 44 w 44"/>
                <a:gd name="T5" fmla="*/ 0 h 38"/>
                <a:gd name="T6" fmla="*/ 44 w 44"/>
                <a:gd name="T7" fmla="*/ 1 h 38"/>
                <a:gd name="T8" fmla="*/ 42 w 44"/>
                <a:gd name="T9" fmla="*/ 1 h 38"/>
                <a:gd name="T10" fmla="*/ 39 w 44"/>
                <a:gd name="T11" fmla="*/ 3 h 38"/>
                <a:gd name="T12" fmla="*/ 38 w 44"/>
                <a:gd name="T13" fmla="*/ 7 h 38"/>
                <a:gd name="T14" fmla="*/ 38 w 44"/>
                <a:gd name="T15" fmla="*/ 22 h 38"/>
                <a:gd name="T16" fmla="*/ 37 w 44"/>
                <a:gd name="T17" fmla="*/ 31 h 38"/>
                <a:gd name="T18" fmla="*/ 32 w 44"/>
                <a:gd name="T19" fmla="*/ 36 h 38"/>
                <a:gd name="T20" fmla="*/ 22 w 44"/>
                <a:gd name="T21" fmla="*/ 38 h 38"/>
                <a:gd name="T22" fmla="*/ 12 w 44"/>
                <a:gd name="T23" fmla="*/ 36 h 38"/>
                <a:gd name="T24" fmla="*/ 7 w 44"/>
                <a:gd name="T25" fmla="*/ 30 h 38"/>
                <a:gd name="T26" fmla="*/ 6 w 44"/>
                <a:gd name="T27" fmla="*/ 21 h 38"/>
                <a:gd name="T28" fmla="*/ 6 w 44"/>
                <a:gd name="T29" fmla="*/ 7 h 38"/>
                <a:gd name="T30" fmla="*/ 5 w 44"/>
                <a:gd name="T31" fmla="*/ 2 h 38"/>
                <a:gd name="T32" fmla="*/ 1 w 44"/>
                <a:gd name="T33" fmla="*/ 1 h 38"/>
                <a:gd name="T34" fmla="*/ 0 w 44"/>
                <a:gd name="T35" fmla="*/ 1 h 38"/>
                <a:gd name="T36" fmla="*/ 0 w 44"/>
                <a:gd name="T37" fmla="*/ 0 h 38"/>
                <a:gd name="T38" fmla="*/ 18 w 44"/>
                <a:gd name="T39" fmla="*/ 0 h 38"/>
                <a:gd name="T40" fmla="*/ 18 w 44"/>
                <a:gd name="T41" fmla="*/ 1 h 38"/>
                <a:gd name="T42" fmla="*/ 16 w 44"/>
                <a:gd name="T43" fmla="*/ 1 h 38"/>
                <a:gd name="T44" fmla="*/ 12 w 44"/>
                <a:gd name="T45" fmla="*/ 3 h 38"/>
                <a:gd name="T46" fmla="*/ 12 w 44"/>
                <a:gd name="T47" fmla="*/ 7 h 38"/>
                <a:gd name="T48" fmla="*/ 12 w 44"/>
                <a:gd name="T49" fmla="*/ 23 h 38"/>
                <a:gd name="T50" fmla="*/ 12 w 44"/>
                <a:gd name="T51" fmla="*/ 28 h 38"/>
                <a:gd name="T52" fmla="*/ 14 w 44"/>
                <a:gd name="T53" fmla="*/ 32 h 38"/>
                <a:gd name="T54" fmla="*/ 17 w 44"/>
                <a:gd name="T55" fmla="*/ 35 h 38"/>
                <a:gd name="T56" fmla="*/ 22 w 44"/>
                <a:gd name="T57" fmla="*/ 36 h 38"/>
                <a:gd name="T58" fmla="*/ 30 w 44"/>
                <a:gd name="T59" fmla="*/ 34 h 38"/>
                <a:gd name="T60" fmla="*/ 34 w 44"/>
                <a:gd name="T61" fmla="*/ 30 h 38"/>
                <a:gd name="T62" fmla="*/ 35 w 44"/>
                <a:gd name="T63" fmla="*/ 22 h 38"/>
                <a:gd name="T64" fmla="*/ 35 w 44"/>
                <a:gd name="T65" fmla="*/ 7 h 38"/>
                <a:gd name="T66" fmla="*/ 34 w 44"/>
                <a:gd name="T67" fmla="*/ 2 h 38"/>
                <a:gd name="T68" fmla="*/ 31 w 44"/>
                <a:gd name="T69" fmla="*/ 1 h 38"/>
                <a:gd name="T70" fmla="*/ 29 w 44"/>
                <a:gd name="T71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38">
                  <a:moveTo>
                    <a:pt x="29" y="1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1"/>
                    <a:pt x="39" y="2"/>
                    <a:pt x="39" y="3"/>
                  </a:cubicBezTo>
                  <a:cubicBezTo>
                    <a:pt x="38" y="3"/>
                    <a:pt x="38" y="5"/>
                    <a:pt x="38" y="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6"/>
                    <a:pt x="38" y="29"/>
                    <a:pt x="37" y="31"/>
                  </a:cubicBezTo>
                  <a:cubicBezTo>
                    <a:pt x="36" y="33"/>
                    <a:pt x="34" y="34"/>
                    <a:pt x="32" y="36"/>
                  </a:cubicBezTo>
                  <a:cubicBezTo>
                    <a:pt x="29" y="37"/>
                    <a:pt x="26" y="38"/>
                    <a:pt x="22" y="38"/>
                  </a:cubicBezTo>
                  <a:cubicBezTo>
                    <a:pt x="18" y="38"/>
                    <a:pt x="14" y="37"/>
                    <a:pt x="12" y="36"/>
                  </a:cubicBezTo>
                  <a:cubicBezTo>
                    <a:pt x="10" y="35"/>
                    <a:pt x="8" y="33"/>
                    <a:pt x="7" y="30"/>
                  </a:cubicBezTo>
                  <a:cubicBezTo>
                    <a:pt x="6" y="29"/>
                    <a:pt x="6" y="26"/>
                    <a:pt x="6" y="2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4" y="1"/>
                    <a:pt x="13" y="2"/>
                    <a:pt x="12" y="3"/>
                  </a:cubicBezTo>
                  <a:cubicBezTo>
                    <a:pt x="12" y="3"/>
                    <a:pt x="12" y="5"/>
                    <a:pt x="12" y="7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6"/>
                    <a:pt x="12" y="28"/>
                  </a:cubicBezTo>
                  <a:cubicBezTo>
                    <a:pt x="12" y="30"/>
                    <a:pt x="13" y="31"/>
                    <a:pt x="14" y="32"/>
                  </a:cubicBezTo>
                  <a:cubicBezTo>
                    <a:pt x="15" y="33"/>
                    <a:pt x="16" y="34"/>
                    <a:pt x="17" y="35"/>
                  </a:cubicBezTo>
                  <a:cubicBezTo>
                    <a:pt x="19" y="35"/>
                    <a:pt x="20" y="36"/>
                    <a:pt x="22" y="36"/>
                  </a:cubicBezTo>
                  <a:cubicBezTo>
                    <a:pt x="25" y="36"/>
                    <a:pt x="28" y="35"/>
                    <a:pt x="30" y="34"/>
                  </a:cubicBezTo>
                  <a:cubicBezTo>
                    <a:pt x="32" y="33"/>
                    <a:pt x="33" y="32"/>
                    <a:pt x="34" y="30"/>
                  </a:cubicBezTo>
                  <a:cubicBezTo>
                    <a:pt x="35" y="28"/>
                    <a:pt x="35" y="26"/>
                    <a:pt x="35" y="22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4"/>
                    <a:pt x="35" y="3"/>
                    <a:pt x="34" y="2"/>
                  </a:cubicBezTo>
                  <a:cubicBezTo>
                    <a:pt x="34" y="1"/>
                    <a:pt x="32" y="1"/>
                    <a:pt x="31" y="1"/>
                  </a:cubicBezTo>
                  <a:lnTo>
                    <a:pt x="2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61" name="Freeform 49">
              <a:extLst>
                <a:ext uri="{FF2B5EF4-FFF2-40B4-BE49-F238E27FC236}">
                  <a16:creationId xmlns="" xmlns:a16="http://schemas.microsoft.com/office/drawing/2014/main" id="{9B0F31AE-C7A9-8843-87D8-633B7158B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2326"/>
              <a:ext cx="101" cy="71"/>
            </a:xfrm>
            <a:custGeom>
              <a:avLst/>
              <a:gdLst>
                <a:gd name="T0" fmla="*/ 24 w 53"/>
                <a:gd name="T1" fmla="*/ 37 h 37"/>
                <a:gd name="T2" fmla="*/ 8 w 53"/>
                <a:gd name="T3" fmla="*/ 6 h 37"/>
                <a:gd name="T4" fmla="*/ 8 w 53"/>
                <a:gd name="T5" fmla="*/ 31 h 37"/>
                <a:gd name="T6" fmla="*/ 9 w 53"/>
                <a:gd name="T7" fmla="*/ 35 h 37"/>
                <a:gd name="T8" fmla="*/ 13 w 53"/>
                <a:gd name="T9" fmla="*/ 36 h 37"/>
                <a:gd name="T10" fmla="*/ 14 w 53"/>
                <a:gd name="T11" fmla="*/ 36 h 37"/>
                <a:gd name="T12" fmla="*/ 14 w 53"/>
                <a:gd name="T13" fmla="*/ 37 h 37"/>
                <a:gd name="T14" fmla="*/ 0 w 53"/>
                <a:gd name="T15" fmla="*/ 37 h 37"/>
                <a:gd name="T16" fmla="*/ 0 w 53"/>
                <a:gd name="T17" fmla="*/ 36 h 37"/>
                <a:gd name="T18" fmla="*/ 1 w 53"/>
                <a:gd name="T19" fmla="*/ 36 h 37"/>
                <a:gd name="T20" fmla="*/ 5 w 53"/>
                <a:gd name="T21" fmla="*/ 35 h 37"/>
                <a:gd name="T22" fmla="*/ 6 w 53"/>
                <a:gd name="T23" fmla="*/ 31 h 37"/>
                <a:gd name="T24" fmla="*/ 6 w 53"/>
                <a:gd name="T25" fmla="*/ 6 h 37"/>
                <a:gd name="T26" fmla="*/ 5 w 53"/>
                <a:gd name="T27" fmla="*/ 3 h 37"/>
                <a:gd name="T28" fmla="*/ 3 w 53"/>
                <a:gd name="T29" fmla="*/ 2 h 37"/>
                <a:gd name="T30" fmla="*/ 0 w 53"/>
                <a:gd name="T31" fmla="*/ 1 h 37"/>
                <a:gd name="T32" fmla="*/ 0 w 53"/>
                <a:gd name="T33" fmla="*/ 0 h 37"/>
                <a:gd name="T34" fmla="*/ 12 w 53"/>
                <a:gd name="T35" fmla="*/ 0 h 37"/>
                <a:gd name="T36" fmla="*/ 26 w 53"/>
                <a:gd name="T37" fmla="*/ 29 h 37"/>
                <a:gd name="T38" fmla="*/ 41 w 53"/>
                <a:gd name="T39" fmla="*/ 0 h 37"/>
                <a:gd name="T40" fmla="*/ 53 w 53"/>
                <a:gd name="T41" fmla="*/ 0 h 37"/>
                <a:gd name="T42" fmla="*/ 53 w 53"/>
                <a:gd name="T43" fmla="*/ 1 h 37"/>
                <a:gd name="T44" fmla="*/ 51 w 53"/>
                <a:gd name="T45" fmla="*/ 1 h 37"/>
                <a:gd name="T46" fmla="*/ 48 w 53"/>
                <a:gd name="T47" fmla="*/ 2 h 37"/>
                <a:gd name="T48" fmla="*/ 47 w 53"/>
                <a:gd name="T49" fmla="*/ 6 h 37"/>
                <a:gd name="T50" fmla="*/ 47 w 53"/>
                <a:gd name="T51" fmla="*/ 31 h 37"/>
                <a:gd name="T52" fmla="*/ 48 w 53"/>
                <a:gd name="T53" fmla="*/ 35 h 37"/>
                <a:gd name="T54" fmla="*/ 51 w 53"/>
                <a:gd name="T55" fmla="*/ 36 h 37"/>
                <a:gd name="T56" fmla="*/ 53 w 53"/>
                <a:gd name="T57" fmla="*/ 36 h 37"/>
                <a:gd name="T58" fmla="*/ 53 w 53"/>
                <a:gd name="T59" fmla="*/ 37 h 37"/>
                <a:gd name="T60" fmla="*/ 35 w 53"/>
                <a:gd name="T61" fmla="*/ 37 h 37"/>
                <a:gd name="T62" fmla="*/ 35 w 53"/>
                <a:gd name="T63" fmla="*/ 36 h 37"/>
                <a:gd name="T64" fmla="*/ 37 w 53"/>
                <a:gd name="T65" fmla="*/ 36 h 37"/>
                <a:gd name="T66" fmla="*/ 40 w 53"/>
                <a:gd name="T67" fmla="*/ 35 h 37"/>
                <a:gd name="T68" fmla="*/ 41 w 53"/>
                <a:gd name="T69" fmla="*/ 31 h 37"/>
                <a:gd name="T70" fmla="*/ 41 w 53"/>
                <a:gd name="T71" fmla="*/ 6 h 37"/>
                <a:gd name="T72" fmla="*/ 25 w 53"/>
                <a:gd name="T73" fmla="*/ 37 h 37"/>
                <a:gd name="T74" fmla="*/ 24 w 53"/>
                <a:gd name="T75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3" h="37">
                  <a:moveTo>
                    <a:pt x="24" y="37"/>
                  </a:moveTo>
                  <a:cubicBezTo>
                    <a:pt x="8" y="6"/>
                    <a:pt x="8" y="6"/>
                    <a:pt x="8" y="6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8" y="33"/>
                    <a:pt x="9" y="35"/>
                    <a:pt x="9" y="35"/>
                  </a:cubicBezTo>
                  <a:cubicBezTo>
                    <a:pt x="10" y="36"/>
                    <a:pt x="11" y="36"/>
                    <a:pt x="13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5"/>
                    <a:pt x="5" y="4"/>
                    <a:pt x="5" y="3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3" y="1"/>
                    <a:pt x="1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50" y="1"/>
                    <a:pt x="48" y="2"/>
                    <a:pt x="48" y="2"/>
                  </a:cubicBezTo>
                  <a:cubicBezTo>
                    <a:pt x="47" y="3"/>
                    <a:pt x="47" y="4"/>
                    <a:pt x="47" y="6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7" y="33"/>
                    <a:pt x="47" y="35"/>
                    <a:pt x="48" y="35"/>
                  </a:cubicBezTo>
                  <a:cubicBezTo>
                    <a:pt x="49" y="36"/>
                    <a:pt x="50" y="36"/>
                    <a:pt x="51" y="36"/>
                  </a:cubicBezTo>
                  <a:cubicBezTo>
                    <a:pt x="53" y="36"/>
                    <a:pt x="53" y="36"/>
                    <a:pt x="53" y="36"/>
                  </a:cubicBezTo>
                  <a:cubicBezTo>
                    <a:pt x="53" y="37"/>
                    <a:pt x="53" y="37"/>
                    <a:pt x="53" y="37"/>
                  </a:cubicBezTo>
                  <a:cubicBezTo>
                    <a:pt x="35" y="37"/>
                    <a:pt x="35" y="37"/>
                    <a:pt x="35" y="37"/>
                  </a:cubicBezTo>
                  <a:cubicBezTo>
                    <a:pt x="35" y="36"/>
                    <a:pt x="35" y="36"/>
                    <a:pt x="35" y="36"/>
                  </a:cubicBezTo>
                  <a:cubicBezTo>
                    <a:pt x="37" y="36"/>
                    <a:pt x="37" y="36"/>
                    <a:pt x="37" y="36"/>
                  </a:cubicBezTo>
                  <a:cubicBezTo>
                    <a:pt x="38" y="36"/>
                    <a:pt x="40" y="36"/>
                    <a:pt x="40" y="35"/>
                  </a:cubicBezTo>
                  <a:cubicBezTo>
                    <a:pt x="41" y="34"/>
                    <a:pt x="41" y="33"/>
                    <a:pt x="41" y="31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25" y="37"/>
                    <a:pt x="25" y="37"/>
                    <a:pt x="25" y="37"/>
                  </a:cubicBezTo>
                  <a:lnTo>
                    <a:pt x="24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</p:grpSp>
      <p:sp>
        <p:nvSpPr>
          <p:cNvPr id="11" name="直角三角形 10">
            <a:extLst>
              <a:ext uri="{FF2B5EF4-FFF2-40B4-BE49-F238E27FC236}">
                <a16:creationId xmlns="" xmlns:a16="http://schemas.microsoft.com/office/drawing/2014/main" id="{D4497A03-22E9-D34A-B3EA-E6C3786D24B1}"/>
              </a:ext>
            </a:extLst>
          </p:cNvPr>
          <p:cNvSpPr/>
          <p:nvPr/>
        </p:nvSpPr>
        <p:spPr>
          <a:xfrm>
            <a:off x="7241927" y="4700241"/>
            <a:ext cx="91883" cy="291083"/>
          </a:xfrm>
          <a:prstGeom prst="rtTriangle">
            <a:avLst/>
          </a:prstGeom>
          <a:solidFill>
            <a:srgbClr val="D6AA7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 dirty="0"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</p:txBody>
      </p:sp>
      <p:sp>
        <p:nvSpPr>
          <p:cNvPr id="262" name="直角三角形 261">
            <a:extLst>
              <a:ext uri="{FF2B5EF4-FFF2-40B4-BE49-F238E27FC236}">
                <a16:creationId xmlns="" xmlns:a16="http://schemas.microsoft.com/office/drawing/2014/main" id="{EB2CE380-F7D0-5140-8979-9F1A5982D4AA}"/>
              </a:ext>
            </a:extLst>
          </p:cNvPr>
          <p:cNvSpPr/>
          <p:nvPr/>
        </p:nvSpPr>
        <p:spPr>
          <a:xfrm flipH="1">
            <a:off x="4852688" y="4708917"/>
            <a:ext cx="91883" cy="291083"/>
          </a:xfrm>
          <a:prstGeom prst="rtTriangle">
            <a:avLst/>
          </a:prstGeom>
          <a:solidFill>
            <a:srgbClr val="D6AA7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 dirty="0"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096499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4" name="图片 153">
            <a:extLst>
              <a:ext uri="{FF2B5EF4-FFF2-40B4-BE49-F238E27FC236}">
                <a16:creationId xmlns="" xmlns:a16="http://schemas.microsoft.com/office/drawing/2014/main" id="{8DA0CA8B-0B10-BD42-8ABB-E7F0AFF69A83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矩形 2">
            <a:extLst>
              <a:ext uri="{FF2B5EF4-FFF2-40B4-BE49-F238E27FC236}">
                <a16:creationId xmlns="" xmlns:a16="http://schemas.microsoft.com/office/drawing/2014/main" id="{4B2D812A-5766-B544-9BFB-6ECB6329542D}"/>
              </a:ext>
            </a:extLst>
          </p:cNvPr>
          <p:cNvSpPr/>
          <p:nvPr/>
        </p:nvSpPr>
        <p:spPr>
          <a:xfrm>
            <a:off x="519545" y="581892"/>
            <a:ext cx="11170227" cy="5777345"/>
          </a:xfrm>
          <a:prstGeom prst="rect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zh-CN" altLang="en-US" sz="1351" dirty="0">
              <a:latin typeface="Microsoft YaHei Regular"/>
            </a:endParaRPr>
          </a:p>
        </p:txBody>
      </p:sp>
      <p:grpSp>
        <p:nvGrpSpPr>
          <p:cNvPr id="155" name="Group 4">
            <a:extLst>
              <a:ext uri="{FF2B5EF4-FFF2-40B4-BE49-F238E27FC236}">
                <a16:creationId xmlns="" xmlns:a16="http://schemas.microsoft.com/office/drawing/2014/main" id="{7153543C-9B17-FA47-8C94-954E290CDAE4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080662" y="899863"/>
            <a:ext cx="1633903" cy="392984"/>
            <a:chOff x="2838" y="1917"/>
            <a:chExt cx="2004" cy="482"/>
          </a:xfrm>
          <a:solidFill>
            <a:schemeClr val="bg1"/>
          </a:solidFill>
        </p:grpSpPr>
        <p:sp>
          <p:nvSpPr>
            <p:cNvPr id="156" name="Freeform 5">
              <a:extLst>
                <a:ext uri="{FF2B5EF4-FFF2-40B4-BE49-F238E27FC236}">
                  <a16:creationId xmlns="" xmlns:a16="http://schemas.microsoft.com/office/drawing/2014/main" id="{963DE2A9-1BFE-C947-905B-4BCE67DCB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1952"/>
              <a:ext cx="191" cy="302"/>
            </a:xfrm>
            <a:custGeom>
              <a:avLst/>
              <a:gdLst>
                <a:gd name="T0" fmla="*/ 97 w 100"/>
                <a:gd name="T1" fmla="*/ 25 h 156"/>
                <a:gd name="T2" fmla="*/ 98 w 100"/>
                <a:gd name="T3" fmla="*/ 138 h 156"/>
                <a:gd name="T4" fmla="*/ 85 w 100"/>
                <a:gd name="T5" fmla="*/ 153 h 156"/>
                <a:gd name="T6" fmla="*/ 49 w 100"/>
                <a:gd name="T7" fmla="*/ 117 h 156"/>
                <a:gd name="T8" fmla="*/ 57 w 100"/>
                <a:gd name="T9" fmla="*/ 123 h 156"/>
                <a:gd name="T10" fmla="*/ 57 w 100"/>
                <a:gd name="T11" fmla="*/ 119 h 156"/>
                <a:gd name="T12" fmla="*/ 77 w 100"/>
                <a:gd name="T13" fmla="*/ 134 h 156"/>
                <a:gd name="T14" fmla="*/ 83 w 100"/>
                <a:gd name="T15" fmla="*/ 121 h 156"/>
                <a:gd name="T16" fmla="*/ 76 w 100"/>
                <a:gd name="T17" fmla="*/ 31 h 156"/>
                <a:gd name="T18" fmla="*/ 66 w 100"/>
                <a:gd name="T19" fmla="*/ 7 h 156"/>
                <a:gd name="T20" fmla="*/ 0 w 100"/>
                <a:gd name="T21" fmla="*/ 28 h 156"/>
                <a:gd name="T22" fmla="*/ 1 w 100"/>
                <a:gd name="T23" fmla="*/ 26 h 156"/>
                <a:gd name="T24" fmla="*/ 58 w 100"/>
                <a:gd name="T25" fmla="*/ 4 h 156"/>
                <a:gd name="T26" fmla="*/ 97 w 100"/>
                <a:gd name="T27" fmla="*/ 25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0" h="156">
                  <a:moveTo>
                    <a:pt x="97" y="25"/>
                  </a:moveTo>
                  <a:cubicBezTo>
                    <a:pt x="87" y="33"/>
                    <a:pt x="100" y="117"/>
                    <a:pt x="98" y="138"/>
                  </a:cubicBezTo>
                  <a:cubicBezTo>
                    <a:pt x="96" y="153"/>
                    <a:pt x="93" y="156"/>
                    <a:pt x="85" y="153"/>
                  </a:cubicBezTo>
                  <a:cubicBezTo>
                    <a:pt x="75" y="149"/>
                    <a:pt x="51" y="124"/>
                    <a:pt x="49" y="117"/>
                  </a:cubicBezTo>
                  <a:cubicBezTo>
                    <a:pt x="50" y="117"/>
                    <a:pt x="55" y="122"/>
                    <a:pt x="57" y="123"/>
                  </a:cubicBezTo>
                  <a:cubicBezTo>
                    <a:pt x="57" y="121"/>
                    <a:pt x="56" y="121"/>
                    <a:pt x="57" y="119"/>
                  </a:cubicBezTo>
                  <a:cubicBezTo>
                    <a:pt x="61" y="123"/>
                    <a:pt x="74" y="133"/>
                    <a:pt x="77" y="134"/>
                  </a:cubicBezTo>
                  <a:cubicBezTo>
                    <a:pt x="84" y="134"/>
                    <a:pt x="81" y="126"/>
                    <a:pt x="83" y="121"/>
                  </a:cubicBezTo>
                  <a:cubicBezTo>
                    <a:pt x="82" y="103"/>
                    <a:pt x="75" y="47"/>
                    <a:pt x="76" y="31"/>
                  </a:cubicBezTo>
                  <a:cubicBezTo>
                    <a:pt x="75" y="20"/>
                    <a:pt x="75" y="10"/>
                    <a:pt x="66" y="7"/>
                  </a:cubicBezTo>
                  <a:cubicBezTo>
                    <a:pt x="42" y="8"/>
                    <a:pt x="23" y="28"/>
                    <a:pt x="0" y="28"/>
                  </a:cubicBezTo>
                  <a:cubicBezTo>
                    <a:pt x="0" y="27"/>
                    <a:pt x="1" y="27"/>
                    <a:pt x="1" y="26"/>
                  </a:cubicBezTo>
                  <a:cubicBezTo>
                    <a:pt x="8" y="17"/>
                    <a:pt x="58" y="4"/>
                    <a:pt x="58" y="4"/>
                  </a:cubicBezTo>
                  <a:cubicBezTo>
                    <a:pt x="73" y="0"/>
                    <a:pt x="97" y="4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57" name="Freeform 6">
              <a:extLst>
                <a:ext uri="{FF2B5EF4-FFF2-40B4-BE49-F238E27FC236}">
                  <a16:creationId xmlns="" xmlns:a16="http://schemas.microsoft.com/office/drawing/2014/main" id="{A2FED0EE-0EFB-D643-B29F-0D21780A5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1985"/>
              <a:ext cx="48" cy="39"/>
            </a:xfrm>
            <a:custGeom>
              <a:avLst/>
              <a:gdLst>
                <a:gd name="T0" fmla="*/ 7 w 25"/>
                <a:gd name="T1" fmla="*/ 1 h 20"/>
                <a:gd name="T2" fmla="*/ 24 w 25"/>
                <a:gd name="T3" fmla="*/ 9 h 20"/>
                <a:gd name="T4" fmla="*/ 24 w 25"/>
                <a:gd name="T5" fmla="*/ 16 h 20"/>
                <a:gd name="T6" fmla="*/ 12 w 25"/>
                <a:gd name="T7" fmla="*/ 17 h 20"/>
                <a:gd name="T8" fmla="*/ 1 w 25"/>
                <a:gd name="T9" fmla="*/ 5 h 20"/>
                <a:gd name="T10" fmla="*/ 7 w 25"/>
                <a:gd name="T11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20">
                  <a:moveTo>
                    <a:pt x="7" y="1"/>
                  </a:moveTo>
                  <a:cubicBezTo>
                    <a:pt x="12" y="2"/>
                    <a:pt x="17" y="1"/>
                    <a:pt x="24" y="9"/>
                  </a:cubicBezTo>
                  <a:cubicBezTo>
                    <a:pt x="25" y="11"/>
                    <a:pt x="25" y="13"/>
                    <a:pt x="24" y="16"/>
                  </a:cubicBezTo>
                  <a:cubicBezTo>
                    <a:pt x="23" y="18"/>
                    <a:pt x="15" y="20"/>
                    <a:pt x="12" y="17"/>
                  </a:cubicBezTo>
                  <a:cubicBezTo>
                    <a:pt x="9" y="13"/>
                    <a:pt x="2" y="8"/>
                    <a:pt x="1" y="5"/>
                  </a:cubicBezTo>
                  <a:cubicBezTo>
                    <a:pt x="0" y="2"/>
                    <a:pt x="5" y="0"/>
                    <a:pt x="7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58" name="Freeform 7">
              <a:extLst>
                <a:ext uri="{FF2B5EF4-FFF2-40B4-BE49-F238E27FC236}">
                  <a16:creationId xmlns="" xmlns:a16="http://schemas.microsoft.com/office/drawing/2014/main" id="{F7023510-08F3-C540-B4D7-618C77938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020"/>
              <a:ext cx="27" cy="180"/>
            </a:xfrm>
            <a:custGeom>
              <a:avLst/>
              <a:gdLst>
                <a:gd name="T0" fmla="*/ 5 w 14"/>
                <a:gd name="T1" fmla="*/ 0 h 93"/>
                <a:gd name="T2" fmla="*/ 8 w 14"/>
                <a:gd name="T3" fmla="*/ 9 h 93"/>
                <a:gd name="T4" fmla="*/ 14 w 14"/>
                <a:gd name="T5" fmla="*/ 91 h 93"/>
                <a:gd name="T6" fmla="*/ 9 w 14"/>
                <a:gd name="T7" fmla="*/ 93 h 93"/>
                <a:gd name="T8" fmla="*/ 1 w 14"/>
                <a:gd name="T9" fmla="*/ 86 h 93"/>
                <a:gd name="T10" fmla="*/ 3 w 14"/>
                <a:gd name="T11" fmla="*/ 6 h 93"/>
                <a:gd name="T12" fmla="*/ 5 w 14"/>
                <a:gd name="T13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93">
                  <a:moveTo>
                    <a:pt x="5" y="0"/>
                  </a:moveTo>
                  <a:cubicBezTo>
                    <a:pt x="6" y="1"/>
                    <a:pt x="8" y="1"/>
                    <a:pt x="8" y="9"/>
                  </a:cubicBezTo>
                  <a:cubicBezTo>
                    <a:pt x="9" y="10"/>
                    <a:pt x="10" y="90"/>
                    <a:pt x="14" y="91"/>
                  </a:cubicBezTo>
                  <a:cubicBezTo>
                    <a:pt x="11" y="92"/>
                    <a:pt x="12" y="93"/>
                    <a:pt x="9" y="93"/>
                  </a:cubicBezTo>
                  <a:cubicBezTo>
                    <a:pt x="6" y="90"/>
                    <a:pt x="3" y="90"/>
                    <a:pt x="1" y="86"/>
                  </a:cubicBezTo>
                  <a:cubicBezTo>
                    <a:pt x="4" y="67"/>
                    <a:pt x="0" y="31"/>
                    <a:pt x="3" y="6"/>
                  </a:cubicBezTo>
                  <a:cubicBezTo>
                    <a:pt x="3" y="3"/>
                    <a:pt x="3" y="0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59" name="Freeform 8">
              <a:extLst>
                <a:ext uri="{FF2B5EF4-FFF2-40B4-BE49-F238E27FC236}">
                  <a16:creationId xmlns="" xmlns:a16="http://schemas.microsoft.com/office/drawing/2014/main" id="{7A213506-64FC-7A41-AFB3-A4C4F420A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053"/>
              <a:ext cx="99" cy="46"/>
            </a:xfrm>
            <a:custGeom>
              <a:avLst/>
              <a:gdLst>
                <a:gd name="T0" fmla="*/ 52 w 52"/>
                <a:gd name="T1" fmla="*/ 24 h 24"/>
                <a:gd name="T2" fmla="*/ 33 w 52"/>
                <a:gd name="T3" fmla="*/ 16 h 24"/>
                <a:gd name="T4" fmla="*/ 17 w 52"/>
                <a:gd name="T5" fmla="*/ 9 h 24"/>
                <a:gd name="T6" fmla="*/ 0 w 52"/>
                <a:gd name="T7" fmla="*/ 0 h 24"/>
                <a:gd name="T8" fmla="*/ 20 w 52"/>
                <a:gd name="T9" fmla="*/ 2 h 24"/>
                <a:gd name="T10" fmla="*/ 44 w 52"/>
                <a:gd name="T11" fmla="*/ 15 h 24"/>
                <a:gd name="T12" fmla="*/ 52 w 52"/>
                <a:gd name="T13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24">
                  <a:moveTo>
                    <a:pt x="52" y="24"/>
                  </a:moveTo>
                  <a:cubicBezTo>
                    <a:pt x="43" y="24"/>
                    <a:pt x="42" y="22"/>
                    <a:pt x="33" y="16"/>
                  </a:cubicBezTo>
                  <a:cubicBezTo>
                    <a:pt x="31" y="14"/>
                    <a:pt x="27" y="11"/>
                    <a:pt x="17" y="9"/>
                  </a:cubicBezTo>
                  <a:cubicBezTo>
                    <a:pt x="14" y="6"/>
                    <a:pt x="3" y="4"/>
                    <a:pt x="0" y="0"/>
                  </a:cubicBezTo>
                  <a:cubicBezTo>
                    <a:pt x="8" y="0"/>
                    <a:pt x="14" y="0"/>
                    <a:pt x="20" y="2"/>
                  </a:cubicBezTo>
                  <a:cubicBezTo>
                    <a:pt x="22" y="4"/>
                    <a:pt x="34" y="6"/>
                    <a:pt x="44" y="15"/>
                  </a:cubicBezTo>
                  <a:cubicBezTo>
                    <a:pt x="48" y="18"/>
                    <a:pt x="51" y="19"/>
                    <a:pt x="52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0" name="Freeform 9">
              <a:extLst>
                <a:ext uri="{FF2B5EF4-FFF2-40B4-BE49-F238E27FC236}">
                  <a16:creationId xmlns="" xmlns:a16="http://schemas.microsoft.com/office/drawing/2014/main" id="{8989D069-56EE-F843-A7F2-E64E357D23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4" y="1917"/>
              <a:ext cx="164" cy="360"/>
            </a:xfrm>
            <a:custGeom>
              <a:avLst/>
              <a:gdLst>
                <a:gd name="T0" fmla="*/ 39 w 86"/>
                <a:gd name="T1" fmla="*/ 38 h 186"/>
                <a:gd name="T2" fmla="*/ 56 w 86"/>
                <a:gd name="T3" fmla="*/ 34 h 186"/>
                <a:gd name="T4" fmla="*/ 59 w 86"/>
                <a:gd name="T5" fmla="*/ 31 h 186"/>
                <a:gd name="T6" fmla="*/ 85 w 86"/>
                <a:gd name="T7" fmla="*/ 43 h 186"/>
                <a:gd name="T8" fmla="*/ 85 w 86"/>
                <a:gd name="T9" fmla="*/ 48 h 186"/>
                <a:gd name="T10" fmla="*/ 64 w 86"/>
                <a:gd name="T11" fmla="*/ 61 h 186"/>
                <a:gd name="T12" fmla="*/ 55 w 86"/>
                <a:gd name="T13" fmla="*/ 72 h 186"/>
                <a:gd name="T14" fmla="*/ 57 w 86"/>
                <a:gd name="T15" fmla="*/ 81 h 186"/>
                <a:gd name="T16" fmla="*/ 39 w 86"/>
                <a:gd name="T17" fmla="*/ 88 h 186"/>
                <a:gd name="T18" fmla="*/ 39 w 86"/>
                <a:gd name="T19" fmla="*/ 55 h 186"/>
                <a:gd name="T20" fmla="*/ 45 w 86"/>
                <a:gd name="T21" fmla="*/ 48 h 186"/>
                <a:gd name="T22" fmla="*/ 39 w 86"/>
                <a:gd name="T23" fmla="*/ 49 h 186"/>
                <a:gd name="T24" fmla="*/ 39 w 86"/>
                <a:gd name="T25" fmla="*/ 38 h 186"/>
                <a:gd name="T26" fmla="*/ 12 w 86"/>
                <a:gd name="T27" fmla="*/ 1 h 186"/>
                <a:gd name="T28" fmla="*/ 30 w 86"/>
                <a:gd name="T29" fmla="*/ 8 h 186"/>
                <a:gd name="T30" fmla="*/ 34 w 86"/>
                <a:gd name="T31" fmla="*/ 14 h 186"/>
                <a:gd name="T32" fmla="*/ 34 w 86"/>
                <a:gd name="T33" fmla="*/ 39 h 186"/>
                <a:gd name="T34" fmla="*/ 39 w 86"/>
                <a:gd name="T35" fmla="*/ 38 h 186"/>
                <a:gd name="T36" fmla="*/ 39 w 86"/>
                <a:gd name="T37" fmla="*/ 49 h 186"/>
                <a:gd name="T38" fmla="*/ 34 w 86"/>
                <a:gd name="T39" fmla="*/ 50 h 186"/>
                <a:gd name="T40" fmla="*/ 33 w 86"/>
                <a:gd name="T41" fmla="*/ 63 h 186"/>
                <a:gd name="T42" fmla="*/ 39 w 86"/>
                <a:gd name="T43" fmla="*/ 55 h 186"/>
                <a:gd name="T44" fmla="*/ 39 w 86"/>
                <a:gd name="T45" fmla="*/ 88 h 186"/>
                <a:gd name="T46" fmla="*/ 35 w 86"/>
                <a:gd name="T47" fmla="*/ 91 h 186"/>
                <a:gd name="T48" fmla="*/ 26 w 86"/>
                <a:gd name="T49" fmla="*/ 183 h 186"/>
                <a:gd name="T50" fmla="*/ 23 w 86"/>
                <a:gd name="T51" fmla="*/ 186 h 186"/>
                <a:gd name="T52" fmla="*/ 20 w 86"/>
                <a:gd name="T53" fmla="*/ 97 h 186"/>
                <a:gd name="T54" fmla="*/ 16 w 86"/>
                <a:gd name="T55" fmla="*/ 92 h 186"/>
                <a:gd name="T56" fmla="*/ 17 w 86"/>
                <a:gd name="T57" fmla="*/ 81 h 186"/>
                <a:gd name="T58" fmla="*/ 20 w 86"/>
                <a:gd name="T59" fmla="*/ 79 h 186"/>
                <a:gd name="T60" fmla="*/ 19 w 86"/>
                <a:gd name="T61" fmla="*/ 54 h 186"/>
                <a:gd name="T62" fmla="*/ 0 w 86"/>
                <a:gd name="T63" fmla="*/ 53 h 186"/>
                <a:gd name="T64" fmla="*/ 8 w 86"/>
                <a:gd name="T65" fmla="*/ 47 h 186"/>
                <a:gd name="T66" fmla="*/ 18 w 86"/>
                <a:gd name="T67" fmla="*/ 44 h 186"/>
                <a:gd name="T68" fmla="*/ 17 w 86"/>
                <a:gd name="T69" fmla="*/ 17 h 186"/>
                <a:gd name="T70" fmla="*/ 15 w 86"/>
                <a:gd name="T71" fmla="*/ 6 h 186"/>
                <a:gd name="T72" fmla="*/ 12 w 86"/>
                <a:gd name="T73" fmla="*/ 1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6" h="186">
                  <a:moveTo>
                    <a:pt x="39" y="38"/>
                  </a:moveTo>
                  <a:cubicBezTo>
                    <a:pt x="45" y="37"/>
                    <a:pt x="50" y="35"/>
                    <a:pt x="56" y="34"/>
                  </a:cubicBezTo>
                  <a:cubicBezTo>
                    <a:pt x="56" y="33"/>
                    <a:pt x="59" y="32"/>
                    <a:pt x="59" y="31"/>
                  </a:cubicBezTo>
                  <a:cubicBezTo>
                    <a:pt x="75" y="29"/>
                    <a:pt x="85" y="39"/>
                    <a:pt x="85" y="43"/>
                  </a:cubicBezTo>
                  <a:cubicBezTo>
                    <a:pt x="86" y="45"/>
                    <a:pt x="86" y="46"/>
                    <a:pt x="85" y="48"/>
                  </a:cubicBezTo>
                  <a:cubicBezTo>
                    <a:pt x="83" y="52"/>
                    <a:pt x="65" y="60"/>
                    <a:pt x="64" y="61"/>
                  </a:cubicBezTo>
                  <a:cubicBezTo>
                    <a:pt x="57" y="66"/>
                    <a:pt x="55" y="68"/>
                    <a:pt x="55" y="72"/>
                  </a:cubicBezTo>
                  <a:cubicBezTo>
                    <a:pt x="57" y="73"/>
                    <a:pt x="60" y="78"/>
                    <a:pt x="57" y="81"/>
                  </a:cubicBezTo>
                  <a:cubicBezTo>
                    <a:pt x="53" y="82"/>
                    <a:pt x="45" y="85"/>
                    <a:pt x="39" y="88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39" y="49"/>
                    <a:pt x="39" y="49"/>
                    <a:pt x="39" y="49"/>
                  </a:cubicBezTo>
                  <a:lnTo>
                    <a:pt x="39" y="38"/>
                  </a:lnTo>
                  <a:close/>
                  <a:moveTo>
                    <a:pt x="12" y="1"/>
                  </a:moveTo>
                  <a:cubicBezTo>
                    <a:pt x="19" y="0"/>
                    <a:pt x="26" y="1"/>
                    <a:pt x="30" y="8"/>
                  </a:cubicBezTo>
                  <a:cubicBezTo>
                    <a:pt x="31" y="8"/>
                    <a:pt x="33" y="12"/>
                    <a:pt x="34" y="14"/>
                  </a:cubicBezTo>
                  <a:cubicBezTo>
                    <a:pt x="34" y="22"/>
                    <a:pt x="34" y="30"/>
                    <a:pt x="34" y="39"/>
                  </a:cubicBezTo>
                  <a:cubicBezTo>
                    <a:pt x="36" y="39"/>
                    <a:pt x="37" y="38"/>
                    <a:pt x="39" y="38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3" y="63"/>
                    <a:pt x="33" y="63"/>
                    <a:pt x="33" y="63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39" y="88"/>
                    <a:pt x="39" y="88"/>
                    <a:pt x="39" y="88"/>
                  </a:cubicBezTo>
                  <a:cubicBezTo>
                    <a:pt x="37" y="89"/>
                    <a:pt x="35" y="90"/>
                    <a:pt x="35" y="91"/>
                  </a:cubicBezTo>
                  <a:cubicBezTo>
                    <a:pt x="32" y="124"/>
                    <a:pt x="31" y="150"/>
                    <a:pt x="26" y="183"/>
                  </a:cubicBezTo>
                  <a:cubicBezTo>
                    <a:pt x="25" y="183"/>
                    <a:pt x="24" y="186"/>
                    <a:pt x="23" y="186"/>
                  </a:cubicBezTo>
                  <a:cubicBezTo>
                    <a:pt x="22" y="157"/>
                    <a:pt x="20" y="127"/>
                    <a:pt x="20" y="97"/>
                  </a:cubicBezTo>
                  <a:cubicBezTo>
                    <a:pt x="19" y="94"/>
                    <a:pt x="17" y="94"/>
                    <a:pt x="16" y="92"/>
                  </a:cubicBezTo>
                  <a:cubicBezTo>
                    <a:pt x="13" y="90"/>
                    <a:pt x="14" y="82"/>
                    <a:pt x="17" y="81"/>
                  </a:cubicBezTo>
                  <a:cubicBezTo>
                    <a:pt x="18" y="81"/>
                    <a:pt x="19" y="79"/>
                    <a:pt x="20" y="79"/>
                  </a:cubicBezTo>
                  <a:cubicBezTo>
                    <a:pt x="20" y="60"/>
                    <a:pt x="19" y="61"/>
                    <a:pt x="19" y="54"/>
                  </a:cubicBezTo>
                  <a:cubicBezTo>
                    <a:pt x="15" y="53"/>
                    <a:pt x="0" y="58"/>
                    <a:pt x="0" y="53"/>
                  </a:cubicBezTo>
                  <a:cubicBezTo>
                    <a:pt x="1" y="51"/>
                    <a:pt x="6" y="49"/>
                    <a:pt x="8" y="47"/>
                  </a:cubicBezTo>
                  <a:cubicBezTo>
                    <a:pt x="12" y="46"/>
                    <a:pt x="15" y="45"/>
                    <a:pt x="18" y="44"/>
                  </a:cubicBezTo>
                  <a:cubicBezTo>
                    <a:pt x="19" y="34"/>
                    <a:pt x="19" y="27"/>
                    <a:pt x="17" y="17"/>
                  </a:cubicBezTo>
                  <a:cubicBezTo>
                    <a:pt x="17" y="15"/>
                    <a:pt x="17" y="6"/>
                    <a:pt x="15" y="6"/>
                  </a:cubicBezTo>
                  <a:cubicBezTo>
                    <a:pt x="14" y="4"/>
                    <a:pt x="12" y="4"/>
                    <a:pt x="1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1" name="Freeform 10">
              <a:extLst>
                <a:ext uri="{FF2B5EF4-FFF2-40B4-BE49-F238E27FC236}">
                  <a16:creationId xmlns="" xmlns:a16="http://schemas.microsoft.com/office/drawing/2014/main" id="{53322109-B541-0E46-918D-425C26063DE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55" y="2012"/>
              <a:ext cx="154" cy="176"/>
            </a:xfrm>
            <a:custGeom>
              <a:avLst/>
              <a:gdLst>
                <a:gd name="T0" fmla="*/ 62 w 81"/>
                <a:gd name="T1" fmla="*/ 38 h 91"/>
                <a:gd name="T2" fmla="*/ 67 w 81"/>
                <a:gd name="T3" fmla="*/ 28 h 91"/>
                <a:gd name="T4" fmla="*/ 78 w 81"/>
                <a:gd name="T5" fmla="*/ 36 h 91"/>
                <a:gd name="T6" fmla="*/ 70 w 81"/>
                <a:gd name="T7" fmla="*/ 51 h 91"/>
                <a:gd name="T8" fmla="*/ 81 w 81"/>
                <a:gd name="T9" fmla="*/ 79 h 91"/>
                <a:gd name="T10" fmla="*/ 78 w 81"/>
                <a:gd name="T11" fmla="*/ 80 h 91"/>
                <a:gd name="T12" fmla="*/ 65 w 81"/>
                <a:gd name="T13" fmla="*/ 57 h 91"/>
                <a:gd name="T14" fmla="*/ 50 w 81"/>
                <a:gd name="T15" fmla="*/ 72 h 91"/>
                <a:gd name="T16" fmla="*/ 52 w 81"/>
                <a:gd name="T17" fmla="*/ 74 h 91"/>
                <a:gd name="T18" fmla="*/ 59 w 81"/>
                <a:gd name="T19" fmla="*/ 77 h 91"/>
                <a:gd name="T20" fmla="*/ 59 w 81"/>
                <a:gd name="T21" fmla="*/ 83 h 91"/>
                <a:gd name="T22" fmla="*/ 49 w 81"/>
                <a:gd name="T23" fmla="*/ 85 h 91"/>
                <a:gd name="T24" fmla="*/ 46 w 81"/>
                <a:gd name="T25" fmla="*/ 87 h 91"/>
                <a:gd name="T26" fmla="*/ 44 w 81"/>
                <a:gd name="T27" fmla="*/ 89 h 91"/>
                <a:gd name="T28" fmla="*/ 44 w 81"/>
                <a:gd name="T29" fmla="*/ 63 h 91"/>
                <a:gd name="T30" fmla="*/ 58 w 81"/>
                <a:gd name="T31" fmla="*/ 43 h 91"/>
                <a:gd name="T32" fmla="*/ 53 w 81"/>
                <a:gd name="T33" fmla="*/ 40 h 91"/>
                <a:gd name="T34" fmla="*/ 44 w 81"/>
                <a:gd name="T35" fmla="*/ 51 h 91"/>
                <a:gd name="T36" fmla="*/ 44 w 81"/>
                <a:gd name="T37" fmla="*/ 43 h 91"/>
                <a:gd name="T38" fmla="*/ 45 w 81"/>
                <a:gd name="T39" fmla="*/ 40 h 91"/>
                <a:gd name="T40" fmla="*/ 44 w 81"/>
                <a:gd name="T41" fmla="*/ 40 h 91"/>
                <a:gd name="T42" fmla="*/ 44 w 81"/>
                <a:gd name="T43" fmla="*/ 32 h 91"/>
                <a:gd name="T44" fmla="*/ 46 w 81"/>
                <a:gd name="T45" fmla="*/ 35 h 91"/>
                <a:gd name="T46" fmla="*/ 50 w 81"/>
                <a:gd name="T47" fmla="*/ 39 h 91"/>
                <a:gd name="T48" fmla="*/ 51 w 81"/>
                <a:gd name="T49" fmla="*/ 36 h 91"/>
                <a:gd name="T50" fmla="*/ 44 w 81"/>
                <a:gd name="T51" fmla="*/ 27 h 91"/>
                <a:gd name="T52" fmla="*/ 44 w 81"/>
                <a:gd name="T53" fmla="*/ 3 h 91"/>
                <a:gd name="T54" fmla="*/ 48 w 81"/>
                <a:gd name="T55" fmla="*/ 7 h 91"/>
                <a:gd name="T56" fmla="*/ 44 w 81"/>
                <a:gd name="T57" fmla="*/ 19 h 91"/>
                <a:gd name="T58" fmla="*/ 62 w 81"/>
                <a:gd name="T59" fmla="*/ 38 h 91"/>
                <a:gd name="T60" fmla="*/ 44 w 81"/>
                <a:gd name="T61" fmla="*/ 89 h 91"/>
                <a:gd name="T62" fmla="*/ 33 w 81"/>
                <a:gd name="T63" fmla="*/ 91 h 91"/>
                <a:gd name="T64" fmla="*/ 12 w 81"/>
                <a:gd name="T65" fmla="*/ 77 h 91"/>
                <a:gd name="T66" fmla="*/ 13 w 81"/>
                <a:gd name="T67" fmla="*/ 77 h 91"/>
                <a:gd name="T68" fmla="*/ 44 w 81"/>
                <a:gd name="T69" fmla="*/ 63 h 91"/>
                <a:gd name="T70" fmla="*/ 44 w 81"/>
                <a:gd name="T71" fmla="*/ 89 h 91"/>
                <a:gd name="T72" fmla="*/ 44 w 81"/>
                <a:gd name="T73" fmla="*/ 51 h 91"/>
                <a:gd name="T74" fmla="*/ 44 w 81"/>
                <a:gd name="T75" fmla="*/ 43 h 91"/>
                <a:gd name="T76" fmla="*/ 26 w 81"/>
                <a:gd name="T77" fmla="*/ 59 h 91"/>
                <a:gd name="T78" fmla="*/ 18 w 81"/>
                <a:gd name="T79" fmla="*/ 64 h 91"/>
                <a:gd name="T80" fmla="*/ 41 w 81"/>
                <a:gd name="T81" fmla="*/ 38 h 91"/>
                <a:gd name="T82" fmla="*/ 44 w 81"/>
                <a:gd name="T83" fmla="*/ 40 h 91"/>
                <a:gd name="T84" fmla="*/ 44 w 81"/>
                <a:gd name="T85" fmla="*/ 32 h 91"/>
                <a:gd name="T86" fmla="*/ 36 w 81"/>
                <a:gd name="T87" fmla="*/ 25 h 91"/>
                <a:gd name="T88" fmla="*/ 40 w 81"/>
                <a:gd name="T89" fmla="*/ 23 h 91"/>
                <a:gd name="T90" fmla="*/ 44 w 81"/>
                <a:gd name="T91" fmla="*/ 27 h 91"/>
                <a:gd name="T92" fmla="*/ 44 w 81"/>
                <a:gd name="T93" fmla="*/ 3 h 91"/>
                <a:gd name="T94" fmla="*/ 42 w 81"/>
                <a:gd name="T95" fmla="*/ 3 h 91"/>
                <a:gd name="T96" fmla="*/ 21 w 81"/>
                <a:gd name="T97" fmla="*/ 0 h 91"/>
                <a:gd name="T98" fmla="*/ 15 w 81"/>
                <a:gd name="T99" fmla="*/ 7 h 91"/>
                <a:gd name="T100" fmla="*/ 23 w 81"/>
                <a:gd name="T101" fmla="*/ 7 h 91"/>
                <a:gd name="T102" fmla="*/ 22 w 81"/>
                <a:gd name="T103" fmla="*/ 9 h 91"/>
                <a:gd name="T104" fmla="*/ 13 w 81"/>
                <a:gd name="T105" fmla="*/ 9 h 91"/>
                <a:gd name="T106" fmla="*/ 21 w 81"/>
                <a:gd name="T107" fmla="*/ 17 h 91"/>
                <a:gd name="T108" fmla="*/ 5 w 81"/>
                <a:gd name="T109" fmla="*/ 29 h 91"/>
                <a:gd name="T110" fmla="*/ 4 w 81"/>
                <a:gd name="T111" fmla="*/ 30 h 91"/>
                <a:gd name="T112" fmla="*/ 11 w 81"/>
                <a:gd name="T113" fmla="*/ 45 h 91"/>
                <a:gd name="T114" fmla="*/ 32 w 81"/>
                <a:gd name="T115" fmla="*/ 28 h 91"/>
                <a:gd name="T116" fmla="*/ 34 w 81"/>
                <a:gd name="T117" fmla="*/ 34 h 91"/>
                <a:gd name="T118" fmla="*/ 1 w 81"/>
                <a:gd name="T119" fmla="*/ 69 h 91"/>
                <a:gd name="T120" fmla="*/ 7 w 81"/>
                <a:gd name="T121" fmla="*/ 77 h 91"/>
                <a:gd name="T122" fmla="*/ 44 w 81"/>
                <a:gd name="T123" fmla="*/ 5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1" h="91">
                  <a:moveTo>
                    <a:pt x="62" y="38"/>
                  </a:moveTo>
                  <a:cubicBezTo>
                    <a:pt x="64" y="34"/>
                    <a:pt x="67" y="32"/>
                    <a:pt x="67" y="28"/>
                  </a:cubicBezTo>
                  <a:cubicBezTo>
                    <a:pt x="72" y="30"/>
                    <a:pt x="75" y="31"/>
                    <a:pt x="78" y="36"/>
                  </a:cubicBezTo>
                  <a:cubicBezTo>
                    <a:pt x="79" y="45"/>
                    <a:pt x="70" y="48"/>
                    <a:pt x="70" y="51"/>
                  </a:cubicBezTo>
                  <a:cubicBezTo>
                    <a:pt x="72" y="60"/>
                    <a:pt x="80" y="71"/>
                    <a:pt x="81" y="79"/>
                  </a:cubicBezTo>
                  <a:cubicBezTo>
                    <a:pt x="81" y="80"/>
                    <a:pt x="79" y="81"/>
                    <a:pt x="78" y="80"/>
                  </a:cubicBezTo>
                  <a:cubicBezTo>
                    <a:pt x="73" y="76"/>
                    <a:pt x="67" y="64"/>
                    <a:pt x="65" y="57"/>
                  </a:cubicBezTo>
                  <a:cubicBezTo>
                    <a:pt x="62" y="61"/>
                    <a:pt x="57" y="66"/>
                    <a:pt x="50" y="72"/>
                  </a:cubicBezTo>
                  <a:cubicBezTo>
                    <a:pt x="51" y="74"/>
                    <a:pt x="51" y="73"/>
                    <a:pt x="52" y="74"/>
                  </a:cubicBezTo>
                  <a:cubicBezTo>
                    <a:pt x="56" y="75"/>
                    <a:pt x="57" y="75"/>
                    <a:pt x="59" y="77"/>
                  </a:cubicBezTo>
                  <a:cubicBezTo>
                    <a:pt x="60" y="79"/>
                    <a:pt x="59" y="82"/>
                    <a:pt x="59" y="83"/>
                  </a:cubicBezTo>
                  <a:cubicBezTo>
                    <a:pt x="58" y="85"/>
                    <a:pt x="54" y="84"/>
                    <a:pt x="49" y="85"/>
                  </a:cubicBezTo>
                  <a:cubicBezTo>
                    <a:pt x="48" y="86"/>
                    <a:pt x="47" y="87"/>
                    <a:pt x="46" y="87"/>
                  </a:cubicBezTo>
                  <a:cubicBezTo>
                    <a:pt x="45" y="88"/>
                    <a:pt x="45" y="89"/>
                    <a:pt x="44" y="89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52" y="55"/>
                    <a:pt x="58" y="45"/>
                    <a:pt x="58" y="43"/>
                  </a:cubicBezTo>
                  <a:cubicBezTo>
                    <a:pt x="56" y="42"/>
                    <a:pt x="56" y="41"/>
                    <a:pt x="53" y="40"/>
                  </a:cubicBezTo>
                  <a:cubicBezTo>
                    <a:pt x="53" y="42"/>
                    <a:pt x="49" y="46"/>
                    <a:pt x="44" y="51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2"/>
                    <a:pt x="45" y="41"/>
                    <a:pt x="45" y="40"/>
                  </a:cubicBezTo>
                  <a:cubicBezTo>
                    <a:pt x="44" y="40"/>
                    <a:pt x="44" y="40"/>
                    <a:pt x="44" y="40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5" y="33"/>
                    <a:pt x="46" y="34"/>
                    <a:pt x="46" y="35"/>
                  </a:cubicBezTo>
                  <a:cubicBezTo>
                    <a:pt x="50" y="37"/>
                    <a:pt x="48" y="36"/>
                    <a:pt x="50" y="39"/>
                  </a:cubicBezTo>
                  <a:cubicBezTo>
                    <a:pt x="52" y="39"/>
                    <a:pt x="51" y="38"/>
                    <a:pt x="51" y="36"/>
                  </a:cubicBezTo>
                  <a:cubicBezTo>
                    <a:pt x="49" y="34"/>
                    <a:pt x="47" y="30"/>
                    <a:pt x="44" y="27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5" y="4"/>
                    <a:pt x="47" y="6"/>
                    <a:pt x="48" y="7"/>
                  </a:cubicBezTo>
                  <a:cubicBezTo>
                    <a:pt x="50" y="14"/>
                    <a:pt x="49" y="16"/>
                    <a:pt x="44" y="19"/>
                  </a:cubicBezTo>
                  <a:cubicBezTo>
                    <a:pt x="50" y="26"/>
                    <a:pt x="52" y="33"/>
                    <a:pt x="62" y="38"/>
                  </a:cubicBezTo>
                  <a:close/>
                  <a:moveTo>
                    <a:pt x="44" y="89"/>
                  </a:moveTo>
                  <a:cubicBezTo>
                    <a:pt x="41" y="91"/>
                    <a:pt x="37" y="91"/>
                    <a:pt x="33" y="91"/>
                  </a:cubicBezTo>
                  <a:cubicBezTo>
                    <a:pt x="29" y="90"/>
                    <a:pt x="13" y="81"/>
                    <a:pt x="12" y="77"/>
                  </a:cubicBezTo>
                  <a:cubicBezTo>
                    <a:pt x="12" y="77"/>
                    <a:pt x="13" y="77"/>
                    <a:pt x="13" y="77"/>
                  </a:cubicBezTo>
                  <a:cubicBezTo>
                    <a:pt x="20" y="84"/>
                    <a:pt x="33" y="74"/>
                    <a:pt x="44" y="63"/>
                  </a:cubicBezTo>
                  <a:cubicBezTo>
                    <a:pt x="44" y="89"/>
                    <a:pt x="44" y="89"/>
                    <a:pt x="44" y="89"/>
                  </a:cubicBezTo>
                  <a:close/>
                  <a:moveTo>
                    <a:pt x="44" y="51"/>
                  </a:moveTo>
                  <a:cubicBezTo>
                    <a:pt x="44" y="43"/>
                    <a:pt x="44" y="43"/>
                    <a:pt x="44" y="43"/>
                  </a:cubicBezTo>
                  <a:cubicBezTo>
                    <a:pt x="41" y="47"/>
                    <a:pt x="33" y="54"/>
                    <a:pt x="26" y="59"/>
                  </a:cubicBezTo>
                  <a:cubicBezTo>
                    <a:pt x="24" y="60"/>
                    <a:pt x="20" y="64"/>
                    <a:pt x="18" y="64"/>
                  </a:cubicBezTo>
                  <a:cubicBezTo>
                    <a:pt x="22" y="58"/>
                    <a:pt x="36" y="48"/>
                    <a:pt x="41" y="38"/>
                  </a:cubicBezTo>
                  <a:cubicBezTo>
                    <a:pt x="42" y="39"/>
                    <a:pt x="43" y="39"/>
                    <a:pt x="44" y="40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2" y="30"/>
                    <a:pt x="40" y="28"/>
                    <a:pt x="36" y="25"/>
                  </a:cubicBezTo>
                  <a:cubicBezTo>
                    <a:pt x="37" y="25"/>
                    <a:pt x="39" y="23"/>
                    <a:pt x="40" y="23"/>
                  </a:cubicBezTo>
                  <a:cubicBezTo>
                    <a:pt x="42" y="24"/>
                    <a:pt x="43" y="25"/>
                    <a:pt x="44" y="27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2" y="3"/>
                    <a:pt x="42" y="3"/>
                  </a:cubicBezTo>
                  <a:cubicBezTo>
                    <a:pt x="41" y="3"/>
                    <a:pt x="25" y="0"/>
                    <a:pt x="21" y="0"/>
                  </a:cubicBezTo>
                  <a:cubicBezTo>
                    <a:pt x="17" y="1"/>
                    <a:pt x="14" y="2"/>
                    <a:pt x="15" y="7"/>
                  </a:cubicBezTo>
                  <a:cubicBezTo>
                    <a:pt x="16" y="8"/>
                    <a:pt x="20" y="8"/>
                    <a:pt x="23" y="7"/>
                  </a:cubicBezTo>
                  <a:cubicBezTo>
                    <a:pt x="24" y="8"/>
                    <a:pt x="23" y="9"/>
                    <a:pt x="22" y="9"/>
                  </a:cubicBezTo>
                  <a:cubicBezTo>
                    <a:pt x="18" y="10"/>
                    <a:pt x="17" y="9"/>
                    <a:pt x="13" y="9"/>
                  </a:cubicBezTo>
                  <a:cubicBezTo>
                    <a:pt x="9" y="9"/>
                    <a:pt x="18" y="15"/>
                    <a:pt x="21" y="17"/>
                  </a:cubicBezTo>
                  <a:cubicBezTo>
                    <a:pt x="20" y="21"/>
                    <a:pt x="10" y="30"/>
                    <a:pt x="5" y="29"/>
                  </a:cubicBezTo>
                  <a:cubicBezTo>
                    <a:pt x="5" y="30"/>
                    <a:pt x="5" y="29"/>
                    <a:pt x="4" y="30"/>
                  </a:cubicBezTo>
                  <a:cubicBezTo>
                    <a:pt x="4" y="36"/>
                    <a:pt x="4" y="43"/>
                    <a:pt x="11" y="45"/>
                  </a:cubicBezTo>
                  <a:cubicBezTo>
                    <a:pt x="15" y="42"/>
                    <a:pt x="29" y="33"/>
                    <a:pt x="32" y="28"/>
                  </a:cubicBezTo>
                  <a:cubicBezTo>
                    <a:pt x="36" y="31"/>
                    <a:pt x="34" y="33"/>
                    <a:pt x="34" y="34"/>
                  </a:cubicBezTo>
                  <a:cubicBezTo>
                    <a:pt x="26" y="45"/>
                    <a:pt x="10" y="59"/>
                    <a:pt x="1" y="69"/>
                  </a:cubicBezTo>
                  <a:cubicBezTo>
                    <a:pt x="0" y="76"/>
                    <a:pt x="0" y="79"/>
                    <a:pt x="7" y="77"/>
                  </a:cubicBezTo>
                  <a:cubicBezTo>
                    <a:pt x="10" y="78"/>
                    <a:pt x="31" y="62"/>
                    <a:pt x="44" y="5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2" name="Freeform 11">
              <a:extLst>
                <a:ext uri="{FF2B5EF4-FFF2-40B4-BE49-F238E27FC236}">
                  <a16:creationId xmlns="" xmlns:a16="http://schemas.microsoft.com/office/drawing/2014/main" id="{9E26FD65-B19F-2B41-928A-E902DC6B9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1931"/>
              <a:ext cx="280" cy="191"/>
            </a:xfrm>
            <a:custGeom>
              <a:avLst/>
              <a:gdLst>
                <a:gd name="T0" fmla="*/ 29 w 147"/>
                <a:gd name="T1" fmla="*/ 27 h 99"/>
                <a:gd name="T2" fmla="*/ 50 w 147"/>
                <a:gd name="T3" fmla="*/ 67 h 99"/>
                <a:gd name="T4" fmla="*/ 59 w 147"/>
                <a:gd name="T5" fmla="*/ 64 h 99"/>
                <a:gd name="T6" fmla="*/ 44 w 147"/>
                <a:gd name="T7" fmla="*/ 19 h 99"/>
                <a:gd name="T8" fmla="*/ 60 w 147"/>
                <a:gd name="T9" fmla="*/ 35 h 99"/>
                <a:gd name="T10" fmla="*/ 66 w 147"/>
                <a:gd name="T11" fmla="*/ 56 h 99"/>
                <a:gd name="T12" fmla="*/ 69 w 147"/>
                <a:gd name="T13" fmla="*/ 51 h 99"/>
                <a:gd name="T14" fmla="*/ 70 w 147"/>
                <a:gd name="T15" fmla="*/ 45 h 99"/>
                <a:gd name="T16" fmla="*/ 66 w 147"/>
                <a:gd name="T17" fmla="*/ 40 h 99"/>
                <a:gd name="T18" fmla="*/ 72 w 147"/>
                <a:gd name="T19" fmla="*/ 40 h 99"/>
                <a:gd name="T20" fmla="*/ 73 w 147"/>
                <a:gd name="T21" fmla="*/ 30 h 99"/>
                <a:gd name="T22" fmla="*/ 63 w 147"/>
                <a:gd name="T23" fmla="*/ 16 h 99"/>
                <a:gd name="T24" fmla="*/ 66 w 147"/>
                <a:gd name="T25" fmla="*/ 5 h 99"/>
                <a:gd name="T26" fmla="*/ 80 w 147"/>
                <a:gd name="T27" fmla="*/ 15 h 99"/>
                <a:gd name="T28" fmla="*/ 87 w 147"/>
                <a:gd name="T29" fmla="*/ 39 h 99"/>
                <a:gd name="T30" fmla="*/ 82 w 147"/>
                <a:gd name="T31" fmla="*/ 50 h 99"/>
                <a:gd name="T32" fmla="*/ 77 w 147"/>
                <a:gd name="T33" fmla="*/ 58 h 99"/>
                <a:gd name="T34" fmla="*/ 99 w 147"/>
                <a:gd name="T35" fmla="*/ 53 h 99"/>
                <a:gd name="T36" fmla="*/ 94 w 147"/>
                <a:gd name="T37" fmla="*/ 40 h 99"/>
                <a:gd name="T38" fmla="*/ 99 w 147"/>
                <a:gd name="T39" fmla="*/ 38 h 99"/>
                <a:gd name="T40" fmla="*/ 104 w 147"/>
                <a:gd name="T41" fmla="*/ 37 h 99"/>
                <a:gd name="T42" fmla="*/ 98 w 147"/>
                <a:gd name="T43" fmla="*/ 23 h 99"/>
                <a:gd name="T44" fmla="*/ 101 w 147"/>
                <a:gd name="T45" fmla="*/ 19 h 99"/>
                <a:gd name="T46" fmla="*/ 105 w 147"/>
                <a:gd name="T47" fmla="*/ 15 h 99"/>
                <a:gd name="T48" fmla="*/ 96 w 147"/>
                <a:gd name="T49" fmla="*/ 6 h 99"/>
                <a:gd name="T50" fmla="*/ 104 w 147"/>
                <a:gd name="T51" fmla="*/ 3 h 99"/>
                <a:gd name="T52" fmla="*/ 111 w 147"/>
                <a:gd name="T53" fmla="*/ 2 h 99"/>
                <a:gd name="T54" fmla="*/ 120 w 147"/>
                <a:gd name="T55" fmla="*/ 19 h 99"/>
                <a:gd name="T56" fmla="*/ 114 w 147"/>
                <a:gd name="T57" fmla="*/ 32 h 99"/>
                <a:gd name="T58" fmla="*/ 112 w 147"/>
                <a:gd name="T59" fmla="*/ 49 h 99"/>
                <a:gd name="T60" fmla="*/ 143 w 147"/>
                <a:gd name="T61" fmla="*/ 56 h 99"/>
                <a:gd name="T62" fmla="*/ 130 w 147"/>
                <a:gd name="T63" fmla="*/ 63 h 99"/>
                <a:gd name="T64" fmla="*/ 119 w 147"/>
                <a:gd name="T65" fmla="*/ 58 h 99"/>
                <a:gd name="T66" fmla="*/ 127 w 147"/>
                <a:gd name="T67" fmla="*/ 55 h 99"/>
                <a:gd name="T68" fmla="*/ 109 w 147"/>
                <a:gd name="T69" fmla="*/ 59 h 99"/>
                <a:gd name="T70" fmla="*/ 108 w 147"/>
                <a:gd name="T71" fmla="*/ 63 h 99"/>
                <a:gd name="T72" fmla="*/ 98 w 147"/>
                <a:gd name="T73" fmla="*/ 60 h 99"/>
                <a:gd name="T74" fmla="*/ 79 w 147"/>
                <a:gd name="T75" fmla="*/ 64 h 99"/>
                <a:gd name="T76" fmla="*/ 65 w 147"/>
                <a:gd name="T77" fmla="*/ 74 h 99"/>
                <a:gd name="T78" fmla="*/ 58 w 147"/>
                <a:gd name="T79" fmla="*/ 71 h 99"/>
                <a:gd name="T80" fmla="*/ 53 w 147"/>
                <a:gd name="T81" fmla="*/ 80 h 99"/>
                <a:gd name="T82" fmla="*/ 48 w 147"/>
                <a:gd name="T83" fmla="*/ 76 h 99"/>
                <a:gd name="T84" fmla="*/ 25 w 147"/>
                <a:gd name="T85" fmla="*/ 86 h 99"/>
                <a:gd name="T86" fmla="*/ 19 w 147"/>
                <a:gd name="T87" fmla="*/ 94 h 99"/>
                <a:gd name="T88" fmla="*/ 8 w 147"/>
                <a:gd name="T89" fmla="*/ 98 h 99"/>
                <a:gd name="T90" fmla="*/ 4 w 147"/>
                <a:gd name="T91" fmla="*/ 88 h 99"/>
                <a:gd name="T92" fmla="*/ 16 w 147"/>
                <a:gd name="T93" fmla="*/ 74 h 99"/>
                <a:gd name="T94" fmla="*/ 25 w 147"/>
                <a:gd name="T95" fmla="*/ 76 h 99"/>
                <a:gd name="T96" fmla="*/ 48 w 147"/>
                <a:gd name="T97" fmla="*/ 66 h 99"/>
                <a:gd name="T98" fmla="*/ 31 w 147"/>
                <a:gd name="T99" fmla="*/ 3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47" h="99">
                  <a:moveTo>
                    <a:pt x="31" y="33"/>
                  </a:moveTo>
                  <a:cubicBezTo>
                    <a:pt x="31" y="33"/>
                    <a:pt x="18" y="23"/>
                    <a:pt x="29" y="27"/>
                  </a:cubicBezTo>
                  <a:cubicBezTo>
                    <a:pt x="29" y="27"/>
                    <a:pt x="40" y="30"/>
                    <a:pt x="46" y="48"/>
                  </a:cubicBezTo>
                  <a:cubicBezTo>
                    <a:pt x="46" y="48"/>
                    <a:pt x="51" y="60"/>
                    <a:pt x="50" y="67"/>
                  </a:cubicBezTo>
                  <a:cubicBezTo>
                    <a:pt x="50" y="67"/>
                    <a:pt x="50" y="69"/>
                    <a:pt x="53" y="68"/>
                  </a:cubicBezTo>
                  <a:cubicBezTo>
                    <a:pt x="53" y="68"/>
                    <a:pt x="59" y="68"/>
                    <a:pt x="59" y="64"/>
                  </a:cubicBezTo>
                  <a:cubicBezTo>
                    <a:pt x="59" y="64"/>
                    <a:pt x="61" y="50"/>
                    <a:pt x="51" y="28"/>
                  </a:cubicBezTo>
                  <a:cubicBezTo>
                    <a:pt x="51" y="28"/>
                    <a:pt x="48" y="20"/>
                    <a:pt x="44" y="19"/>
                  </a:cubicBezTo>
                  <a:cubicBezTo>
                    <a:pt x="44" y="19"/>
                    <a:pt x="42" y="16"/>
                    <a:pt x="45" y="18"/>
                  </a:cubicBezTo>
                  <a:cubicBezTo>
                    <a:pt x="45" y="18"/>
                    <a:pt x="56" y="20"/>
                    <a:pt x="60" y="35"/>
                  </a:cubicBezTo>
                  <a:cubicBezTo>
                    <a:pt x="60" y="35"/>
                    <a:pt x="63" y="47"/>
                    <a:pt x="64" y="56"/>
                  </a:cubicBezTo>
                  <a:cubicBezTo>
                    <a:pt x="64" y="56"/>
                    <a:pt x="65" y="60"/>
                    <a:pt x="66" y="56"/>
                  </a:cubicBezTo>
                  <a:cubicBezTo>
                    <a:pt x="66" y="56"/>
                    <a:pt x="67" y="54"/>
                    <a:pt x="69" y="53"/>
                  </a:cubicBezTo>
                  <a:cubicBezTo>
                    <a:pt x="69" y="53"/>
                    <a:pt x="70" y="52"/>
                    <a:pt x="69" y="51"/>
                  </a:cubicBezTo>
                  <a:cubicBezTo>
                    <a:pt x="69" y="51"/>
                    <a:pt x="69" y="48"/>
                    <a:pt x="70" y="48"/>
                  </a:cubicBezTo>
                  <a:cubicBezTo>
                    <a:pt x="70" y="48"/>
                    <a:pt x="72" y="47"/>
                    <a:pt x="70" y="45"/>
                  </a:cubicBezTo>
                  <a:cubicBezTo>
                    <a:pt x="70" y="45"/>
                    <a:pt x="69" y="43"/>
                    <a:pt x="67" y="43"/>
                  </a:cubicBezTo>
                  <a:cubicBezTo>
                    <a:pt x="67" y="43"/>
                    <a:pt x="60" y="37"/>
                    <a:pt x="66" y="40"/>
                  </a:cubicBezTo>
                  <a:cubicBezTo>
                    <a:pt x="66" y="40"/>
                    <a:pt x="69" y="41"/>
                    <a:pt x="70" y="42"/>
                  </a:cubicBezTo>
                  <a:cubicBezTo>
                    <a:pt x="70" y="42"/>
                    <a:pt x="72" y="44"/>
                    <a:pt x="72" y="40"/>
                  </a:cubicBezTo>
                  <a:cubicBezTo>
                    <a:pt x="72" y="40"/>
                    <a:pt x="74" y="32"/>
                    <a:pt x="75" y="31"/>
                  </a:cubicBezTo>
                  <a:cubicBezTo>
                    <a:pt x="75" y="31"/>
                    <a:pt x="76" y="27"/>
                    <a:pt x="73" y="30"/>
                  </a:cubicBezTo>
                  <a:cubicBezTo>
                    <a:pt x="73" y="30"/>
                    <a:pt x="69" y="32"/>
                    <a:pt x="67" y="26"/>
                  </a:cubicBezTo>
                  <a:cubicBezTo>
                    <a:pt x="67" y="26"/>
                    <a:pt x="59" y="19"/>
                    <a:pt x="63" y="16"/>
                  </a:cubicBezTo>
                  <a:cubicBezTo>
                    <a:pt x="63" y="16"/>
                    <a:pt x="68" y="11"/>
                    <a:pt x="64" y="7"/>
                  </a:cubicBezTo>
                  <a:cubicBezTo>
                    <a:pt x="64" y="7"/>
                    <a:pt x="60" y="2"/>
                    <a:pt x="66" y="5"/>
                  </a:cubicBezTo>
                  <a:cubicBezTo>
                    <a:pt x="66" y="5"/>
                    <a:pt x="71" y="7"/>
                    <a:pt x="76" y="12"/>
                  </a:cubicBezTo>
                  <a:cubicBezTo>
                    <a:pt x="76" y="12"/>
                    <a:pt x="75" y="14"/>
                    <a:pt x="80" y="15"/>
                  </a:cubicBezTo>
                  <a:cubicBezTo>
                    <a:pt x="80" y="15"/>
                    <a:pt x="97" y="18"/>
                    <a:pt x="94" y="28"/>
                  </a:cubicBezTo>
                  <a:cubicBezTo>
                    <a:pt x="94" y="28"/>
                    <a:pt x="87" y="34"/>
                    <a:pt x="87" y="39"/>
                  </a:cubicBezTo>
                  <a:cubicBezTo>
                    <a:pt x="87" y="39"/>
                    <a:pt x="85" y="44"/>
                    <a:pt x="83" y="45"/>
                  </a:cubicBezTo>
                  <a:cubicBezTo>
                    <a:pt x="83" y="45"/>
                    <a:pt x="82" y="45"/>
                    <a:pt x="82" y="50"/>
                  </a:cubicBezTo>
                  <a:cubicBezTo>
                    <a:pt x="82" y="50"/>
                    <a:pt x="83" y="51"/>
                    <a:pt x="81" y="52"/>
                  </a:cubicBezTo>
                  <a:cubicBezTo>
                    <a:pt x="81" y="52"/>
                    <a:pt x="79" y="55"/>
                    <a:pt x="77" y="58"/>
                  </a:cubicBezTo>
                  <a:cubicBezTo>
                    <a:pt x="77" y="58"/>
                    <a:pt x="72" y="62"/>
                    <a:pt x="76" y="60"/>
                  </a:cubicBezTo>
                  <a:cubicBezTo>
                    <a:pt x="76" y="60"/>
                    <a:pt x="92" y="55"/>
                    <a:pt x="99" y="53"/>
                  </a:cubicBezTo>
                  <a:cubicBezTo>
                    <a:pt x="99" y="53"/>
                    <a:pt x="104" y="51"/>
                    <a:pt x="100" y="48"/>
                  </a:cubicBezTo>
                  <a:cubicBezTo>
                    <a:pt x="100" y="48"/>
                    <a:pt x="95" y="43"/>
                    <a:pt x="94" y="40"/>
                  </a:cubicBezTo>
                  <a:cubicBezTo>
                    <a:pt x="94" y="40"/>
                    <a:pt x="92" y="35"/>
                    <a:pt x="95" y="37"/>
                  </a:cubicBezTo>
                  <a:cubicBezTo>
                    <a:pt x="95" y="37"/>
                    <a:pt x="98" y="40"/>
                    <a:pt x="99" y="38"/>
                  </a:cubicBezTo>
                  <a:cubicBezTo>
                    <a:pt x="99" y="38"/>
                    <a:pt x="98" y="37"/>
                    <a:pt x="101" y="38"/>
                  </a:cubicBezTo>
                  <a:cubicBezTo>
                    <a:pt x="101" y="38"/>
                    <a:pt x="104" y="40"/>
                    <a:pt x="104" y="37"/>
                  </a:cubicBezTo>
                  <a:cubicBezTo>
                    <a:pt x="104" y="37"/>
                    <a:pt x="107" y="31"/>
                    <a:pt x="104" y="32"/>
                  </a:cubicBezTo>
                  <a:cubicBezTo>
                    <a:pt x="104" y="32"/>
                    <a:pt x="98" y="28"/>
                    <a:pt x="98" y="23"/>
                  </a:cubicBezTo>
                  <a:cubicBezTo>
                    <a:pt x="98" y="23"/>
                    <a:pt x="97" y="20"/>
                    <a:pt x="98" y="19"/>
                  </a:cubicBezTo>
                  <a:cubicBezTo>
                    <a:pt x="98" y="19"/>
                    <a:pt x="99" y="17"/>
                    <a:pt x="101" y="19"/>
                  </a:cubicBezTo>
                  <a:cubicBezTo>
                    <a:pt x="101" y="19"/>
                    <a:pt x="105" y="27"/>
                    <a:pt x="105" y="22"/>
                  </a:cubicBezTo>
                  <a:cubicBezTo>
                    <a:pt x="105" y="15"/>
                    <a:pt x="105" y="15"/>
                    <a:pt x="105" y="15"/>
                  </a:cubicBezTo>
                  <a:cubicBezTo>
                    <a:pt x="105" y="15"/>
                    <a:pt x="106" y="12"/>
                    <a:pt x="100" y="12"/>
                  </a:cubicBezTo>
                  <a:cubicBezTo>
                    <a:pt x="100" y="12"/>
                    <a:pt x="90" y="7"/>
                    <a:pt x="96" y="6"/>
                  </a:cubicBezTo>
                  <a:cubicBezTo>
                    <a:pt x="96" y="6"/>
                    <a:pt x="100" y="7"/>
                    <a:pt x="99" y="4"/>
                  </a:cubicBezTo>
                  <a:cubicBezTo>
                    <a:pt x="99" y="4"/>
                    <a:pt x="99" y="3"/>
                    <a:pt x="104" y="3"/>
                  </a:cubicBezTo>
                  <a:cubicBezTo>
                    <a:pt x="104" y="3"/>
                    <a:pt x="105" y="3"/>
                    <a:pt x="106" y="1"/>
                  </a:cubicBezTo>
                  <a:cubicBezTo>
                    <a:pt x="106" y="1"/>
                    <a:pt x="107" y="0"/>
                    <a:pt x="111" y="2"/>
                  </a:cubicBezTo>
                  <a:cubicBezTo>
                    <a:pt x="111" y="2"/>
                    <a:pt x="127" y="6"/>
                    <a:pt x="124" y="14"/>
                  </a:cubicBezTo>
                  <a:cubicBezTo>
                    <a:pt x="124" y="14"/>
                    <a:pt x="123" y="18"/>
                    <a:pt x="120" y="19"/>
                  </a:cubicBezTo>
                  <a:cubicBezTo>
                    <a:pt x="120" y="19"/>
                    <a:pt x="119" y="18"/>
                    <a:pt x="116" y="26"/>
                  </a:cubicBezTo>
                  <a:cubicBezTo>
                    <a:pt x="116" y="26"/>
                    <a:pt x="114" y="29"/>
                    <a:pt x="114" y="32"/>
                  </a:cubicBezTo>
                  <a:cubicBezTo>
                    <a:pt x="114" y="32"/>
                    <a:pt x="115" y="38"/>
                    <a:pt x="113" y="41"/>
                  </a:cubicBezTo>
                  <a:cubicBezTo>
                    <a:pt x="113" y="41"/>
                    <a:pt x="113" y="47"/>
                    <a:pt x="112" y="49"/>
                  </a:cubicBezTo>
                  <a:cubicBezTo>
                    <a:pt x="112" y="49"/>
                    <a:pt x="111" y="52"/>
                    <a:pt x="114" y="51"/>
                  </a:cubicBezTo>
                  <a:cubicBezTo>
                    <a:pt x="114" y="51"/>
                    <a:pt x="136" y="46"/>
                    <a:pt x="143" y="56"/>
                  </a:cubicBezTo>
                  <a:cubicBezTo>
                    <a:pt x="143" y="56"/>
                    <a:pt x="147" y="58"/>
                    <a:pt x="136" y="62"/>
                  </a:cubicBezTo>
                  <a:cubicBezTo>
                    <a:pt x="136" y="62"/>
                    <a:pt x="132" y="64"/>
                    <a:pt x="130" y="63"/>
                  </a:cubicBezTo>
                  <a:cubicBezTo>
                    <a:pt x="118" y="60"/>
                    <a:pt x="118" y="60"/>
                    <a:pt x="118" y="60"/>
                  </a:cubicBezTo>
                  <a:cubicBezTo>
                    <a:pt x="118" y="60"/>
                    <a:pt x="113" y="59"/>
                    <a:pt x="119" y="58"/>
                  </a:cubicBezTo>
                  <a:cubicBezTo>
                    <a:pt x="119" y="58"/>
                    <a:pt x="127" y="58"/>
                    <a:pt x="128" y="56"/>
                  </a:cubicBezTo>
                  <a:cubicBezTo>
                    <a:pt x="128" y="56"/>
                    <a:pt x="131" y="54"/>
                    <a:pt x="127" y="55"/>
                  </a:cubicBezTo>
                  <a:cubicBezTo>
                    <a:pt x="127" y="55"/>
                    <a:pt x="118" y="56"/>
                    <a:pt x="115" y="55"/>
                  </a:cubicBezTo>
                  <a:cubicBezTo>
                    <a:pt x="115" y="55"/>
                    <a:pt x="110" y="55"/>
                    <a:pt x="109" y="59"/>
                  </a:cubicBezTo>
                  <a:cubicBezTo>
                    <a:pt x="109" y="59"/>
                    <a:pt x="110" y="60"/>
                    <a:pt x="108" y="61"/>
                  </a:cubicBezTo>
                  <a:cubicBezTo>
                    <a:pt x="108" y="61"/>
                    <a:pt x="108" y="61"/>
                    <a:pt x="108" y="63"/>
                  </a:cubicBezTo>
                  <a:cubicBezTo>
                    <a:pt x="108" y="63"/>
                    <a:pt x="108" y="70"/>
                    <a:pt x="102" y="66"/>
                  </a:cubicBezTo>
                  <a:cubicBezTo>
                    <a:pt x="102" y="66"/>
                    <a:pt x="97" y="64"/>
                    <a:pt x="98" y="60"/>
                  </a:cubicBezTo>
                  <a:cubicBezTo>
                    <a:pt x="98" y="60"/>
                    <a:pt x="99" y="56"/>
                    <a:pt x="95" y="58"/>
                  </a:cubicBezTo>
                  <a:cubicBezTo>
                    <a:pt x="95" y="58"/>
                    <a:pt x="84" y="63"/>
                    <a:pt x="79" y="64"/>
                  </a:cubicBezTo>
                  <a:cubicBezTo>
                    <a:pt x="79" y="64"/>
                    <a:pt x="65" y="66"/>
                    <a:pt x="66" y="70"/>
                  </a:cubicBezTo>
                  <a:cubicBezTo>
                    <a:pt x="66" y="70"/>
                    <a:pt x="68" y="74"/>
                    <a:pt x="65" y="74"/>
                  </a:cubicBezTo>
                  <a:cubicBezTo>
                    <a:pt x="65" y="74"/>
                    <a:pt x="63" y="73"/>
                    <a:pt x="61" y="70"/>
                  </a:cubicBezTo>
                  <a:cubicBezTo>
                    <a:pt x="61" y="70"/>
                    <a:pt x="61" y="69"/>
                    <a:pt x="58" y="71"/>
                  </a:cubicBezTo>
                  <a:cubicBezTo>
                    <a:pt x="58" y="71"/>
                    <a:pt x="50" y="73"/>
                    <a:pt x="52" y="77"/>
                  </a:cubicBezTo>
                  <a:cubicBezTo>
                    <a:pt x="52" y="77"/>
                    <a:pt x="53" y="78"/>
                    <a:pt x="53" y="80"/>
                  </a:cubicBezTo>
                  <a:cubicBezTo>
                    <a:pt x="53" y="80"/>
                    <a:pt x="56" y="82"/>
                    <a:pt x="53" y="82"/>
                  </a:cubicBezTo>
                  <a:cubicBezTo>
                    <a:pt x="53" y="82"/>
                    <a:pt x="50" y="79"/>
                    <a:pt x="48" y="76"/>
                  </a:cubicBezTo>
                  <a:cubicBezTo>
                    <a:pt x="48" y="76"/>
                    <a:pt x="48" y="73"/>
                    <a:pt x="44" y="76"/>
                  </a:cubicBezTo>
                  <a:cubicBezTo>
                    <a:pt x="44" y="76"/>
                    <a:pt x="31" y="77"/>
                    <a:pt x="25" y="86"/>
                  </a:cubicBezTo>
                  <a:cubicBezTo>
                    <a:pt x="25" y="86"/>
                    <a:pt x="23" y="87"/>
                    <a:pt x="23" y="90"/>
                  </a:cubicBezTo>
                  <a:cubicBezTo>
                    <a:pt x="23" y="90"/>
                    <a:pt x="20" y="93"/>
                    <a:pt x="19" y="94"/>
                  </a:cubicBezTo>
                  <a:cubicBezTo>
                    <a:pt x="19" y="94"/>
                    <a:pt x="15" y="99"/>
                    <a:pt x="13" y="99"/>
                  </a:cubicBezTo>
                  <a:cubicBezTo>
                    <a:pt x="13" y="99"/>
                    <a:pt x="10" y="98"/>
                    <a:pt x="8" y="98"/>
                  </a:cubicBezTo>
                  <a:cubicBezTo>
                    <a:pt x="8" y="98"/>
                    <a:pt x="8" y="98"/>
                    <a:pt x="6" y="96"/>
                  </a:cubicBezTo>
                  <a:cubicBezTo>
                    <a:pt x="6" y="96"/>
                    <a:pt x="0" y="92"/>
                    <a:pt x="4" y="88"/>
                  </a:cubicBezTo>
                  <a:cubicBezTo>
                    <a:pt x="4" y="88"/>
                    <a:pt x="8" y="84"/>
                    <a:pt x="10" y="79"/>
                  </a:cubicBezTo>
                  <a:cubicBezTo>
                    <a:pt x="10" y="79"/>
                    <a:pt x="11" y="73"/>
                    <a:pt x="16" y="74"/>
                  </a:cubicBezTo>
                  <a:cubicBezTo>
                    <a:pt x="16" y="74"/>
                    <a:pt x="21" y="75"/>
                    <a:pt x="22" y="77"/>
                  </a:cubicBezTo>
                  <a:cubicBezTo>
                    <a:pt x="22" y="77"/>
                    <a:pt x="23" y="78"/>
                    <a:pt x="25" y="76"/>
                  </a:cubicBezTo>
                  <a:cubicBezTo>
                    <a:pt x="25" y="76"/>
                    <a:pt x="40" y="74"/>
                    <a:pt x="47" y="70"/>
                  </a:cubicBezTo>
                  <a:cubicBezTo>
                    <a:pt x="47" y="70"/>
                    <a:pt x="48" y="70"/>
                    <a:pt x="48" y="66"/>
                  </a:cubicBezTo>
                  <a:cubicBezTo>
                    <a:pt x="48" y="66"/>
                    <a:pt x="45" y="51"/>
                    <a:pt x="40" y="44"/>
                  </a:cubicBezTo>
                  <a:cubicBezTo>
                    <a:pt x="40" y="44"/>
                    <a:pt x="35" y="35"/>
                    <a:pt x="31" y="3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3" name="Freeform 12">
              <a:extLst>
                <a:ext uri="{FF2B5EF4-FFF2-40B4-BE49-F238E27FC236}">
                  <a16:creationId xmlns="" xmlns:a16="http://schemas.microsoft.com/office/drawing/2014/main" id="{20438674-0658-F14D-BF67-8A64C13BB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2062"/>
              <a:ext cx="168" cy="188"/>
            </a:xfrm>
            <a:custGeom>
              <a:avLst/>
              <a:gdLst>
                <a:gd name="T0" fmla="*/ 26 w 88"/>
                <a:gd name="T1" fmla="*/ 10 h 97"/>
                <a:gd name="T2" fmla="*/ 39 w 88"/>
                <a:gd name="T3" fmla="*/ 7 h 97"/>
                <a:gd name="T4" fmla="*/ 47 w 88"/>
                <a:gd name="T5" fmla="*/ 3 h 97"/>
                <a:gd name="T6" fmla="*/ 53 w 88"/>
                <a:gd name="T7" fmla="*/ 2 h 97"/>
                <a:gd name="T8" fmla="*/ 69 w 88"/>
                <a:gd name="T9" fmla="*/ 9 h 97"/>
                <a:gd name="T10" fmla="*/ 64 w 88"/>
                <a:gd name="T11" fmla="*/ 16 h 97"/>
                <a:gd name="T12" fmla="*/ 61 w 88"/>
                <a:gd name="T13" fmla="*/ 26 h 97"/>
                <a:gd name="T14" fmla="*/ 69 w 88"/>
                <a:gd name="T15" fmla="*/ 33 h 97"/>
                <a:gd name="T16" fmla="*/ 82 w 88"/>
                <a:gd name="T17" fmla="*/ 36 h 97"/>
                <a:gd name="T18" fmla="*/ 84 w 88"/>
                <a:gd name="T19" fmla="*/ 45 h 97"/>
                <a:gd name="T20" fmla="*/ 79 w 88"/>
                <a:gd name="T21" fmla="*/ 48 h 97"/>
                <a:gd name="T22" fmla="*/ 75 w 88"/>
                <a:gd name="T23" fmla="*/ 48 h 97"/>
                <a:gd name="T24" fmla="*/ 69 w 88"/>
                <a:gd name="T25" fmla="*/ 55 h 97"/>
                <a:gd name="T26" fmla="*/ 69 w 88"/>
                <a:gd name="T27" fmla="*/ 70 h 97"/>
                <a:gd name="T28" fmla="*/ 58 w 88"/>
                <a:gd name="T29" fmla="*/ 89 h 97"/>
                <a:gd name="T30" fmla="*/ 53 w 88"/>
                <a:gd name="T31" fmla="*/ 92 h 97"/>
                <a:gd name="T32" fmla="*/ 48 w 88"/>
                <a:gd name="T33" fmla="*/ 96 h 97"/>
                <a:gd name="T34" fmla="*/ 45 w 88"/>
                <a:gd name="T35" fmla="*/ 97 h 97"/>
                <a:gd name="T36" fmla="*/ 24 w 88"/>
                <a:gd name="T37" fmla="*/ 97 h 97"/>
                <a:gd name="T38" fmla="*/ 20 w 88"/>
                <a:gd name="T39" fmla="*/ 97 h 97"/>
                <a:gd name="T40" fmla="*/ 18 w 88"/>
                <a:gd name="T41" fmla="*/ 95 h 97"/>
                <a:gd name="T42" fmla="*/ 17 w 88"/>
                <a:gd name="T43" fmla="*/ 95 h 97"/>
                <a:gd name="T44" fmla="*/ 14 w 88"/>
                <a:gd name="T45" fmla="*/ 94 h 97"/>
                <a:gd name="T46" fmla="*/ 4 w 88"/>
                <a:gd name="T47" fmla="*/ 89 h 97"/>
                <a:gd name="T48" fmla="*/ 6 w 88"/>
                <a:gd name="T49" fmla="*/ 88 h 97"/>
                <a:gd name="T50" fmla="*/ 14 w 88"/>
                <a:gd name="T51" fmla="*/ 89 h 97"/>
                <a:gd name="T52" fmla="*/ 15 w 88"/>
                <a:gd name="T53" fmla="*/ 86 h 97"/>
                <a:gd name="T54" fmla="*/ 40 w 88"/>
                <a:gd name="T55" fmla="*/ 81 h 97"/>
                <a:gd name="T56" fmla="*/ 55 w 88"/>
                <a:gd name="T57" fmla="*/ 54 h 97"/>
                <a:gd name="T58" fmla="*/ 38 w 88"/>
                <a:gd name="T59" fmla="*/ 53 h 97"/>
                <a:gd name="T60" fmla="*/ 25 w 88"/>
                <a:gd name="T61" fmla="*/ 57 h 97"/>
                <a:gd name="T62" fmla="*/ 15 w 88"/>
                <a:gd name="T63" fmla="*/ 44 h 97"/>
                <a:gd name="T64" fmla="*/ 16 w 88"/>
                <a:gd name="T65" fmla="*/ 42 h 97"/>
                <a:gd name="T66" fmla="*/ 23 w 88"/>
                <a:gd name="T67" fmla="*/ 43 h 97"/>
                <a:gd name="T68" fmla="*/ 30 w 88"/>
                <a:gd name="T69" fmla="*/ 42 h 97"/>
                <a:gd name="T70" fmla="*/ 42 w 88"/>
                <a:gd name="T71" fmla="*/ 40 h 97"/>
                <a:gd name="T72" fmla="*/ 51 w 88"/>
                <a:gd name="T73" fmla="*/ 38 h 97"/>
                <a:gd name="T74" fmla="*/ 49 w 88"/>
                <a:gd name="T75" fmla="*/ 35 h 97"/>
                <a:gd name="T76" fmla="*/ 42 w 88"/>
                <a:gd name="T77" fmla="*/ 21 h 97"/>
                <a:gd name="T78" fmla="*/ 45 w 88"/>
                <a:gd name="T79" fmla="*/ 12 h 97"/>
                <a:gd name="T80" fmla="*/ 31 w 88"/>
                <a:gd name="T81" fmla="*/ 15 h 97"/>
                <a:gd name="T82" fmla="*/ 25 w 88"/>
                <a:gd name="T83" fmla="*/ 12 h 97"/>
                <a:gd name="T84" fmla="*/ 26 w 88"/>
                <a:gd name="T85" fmla="*/ 1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97">
                  <a:moveTo>
                    <a:pt x="26" y="10"/>
                  </a:moveTo>
                  <a:cubicBezTo>
                    <a:pt x="26" y="10"/>
                    <a:pt x="31" y="11"/>
                    <a:pt x="39" y="7"/>
                  </a:cubicBezTo>
                  <a:cubicBezTo>
                    <a:pt x="39" y="7"/>
                    <a:pt x="46" y="6"/>
                    <a:pt x="47" y="3"/>
                  </a:cubicBezTo>
                  <a:cubicBezTo>
                    <a:pt x="47" y="3"/>
                    <a:pt x="48" y="0"/>
                    <a:pt x="53" y="2"/>
                  </a:cubicBezTo>
                  <a:cubicBezTo>
                    <a:pt x="53" y="2"/>
                    <a:pt x="67" y="1"/>
                    <a:pt x="69" y="9"/>
                  </a:cubicBezTo>
                  <a:cubicBezTo>
                    <a:pt x="69" y="9"/>
                    <a:pt x="70" y="13"/>
                    <a:pt x="64" y="16"/>
                  </a:cubicBezTo>
                  <a:cubicBezTo>
                    <a:pt x="64" y="16"/>
                    <a:pt x="60" y="20"/>
                    <a:pt x="61" y="26"/>
                  </a:cubicBezTo>
                  <a:cubicBezTo>
                    <a:pt x="61" y="26"/>
                    <a:pt x="65" y="35"/>
                    <a:pt x="69" y="33"/>
                  </a:cubicBezTo>
                  <a:cubicBezTo>
                    <a:pt x="69" y="33"/>
                    <a:pt x="81" y="33"/>
                    <a:pt x="82" y="36"/>
                  </a:cubicBezTo>
                  <a:cubicBezTo>
                    <a:pt x="82" y="36"/>
                    <a:pt x="88" y="42"/>
                    <a:pt x="84" y="45"/>
                  </a:cubicBezTo>
                  <a:cubicBezTo>
                    <a:pt x="84" y="45"/>
                    <a:pt x="81" y="46"/>
                    <a:pt x="79" y="48"/>
                  </a:cubicBezTo>
                  <a:cubicBezTo>
                    <a:pt x="79" y="48"/>
                    <a:pt x="78" y="49"/>
                    <a:pt x="75" y="48"/>
                  </a:cubicBezTo>
                  <a:cubicBezTo>
                    <a:pt x="75" y="48"/>
                    <a:pt x="68" y="48"/>
                    <a:pt x="69" y="55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9" y="70"/>
                    <a:pt x="65" y="83"/>
                    <a:pt x="58" y="89"/>
                  </a:cubicBezTo>
                  <a:cubicBezTo>
                    <a:pt x="58" y="89"/>
                    <a:pt x="54" y="92"/>
                    <a:pt x="53" y="92"/>
                  </a:cubicBezTo>
                  <a:cubicBezTo>
                    <a:pt x="53" y="92"/>
                    <a:pt x="51" y="93"/>
                    <a:pt x="48" y="96"/>
                  </a:cubicBezTo>
                  <a:cubicBezTo>
                    <a:pt x="48" y="96"/>
                    <a:pt x="47" y="97"/>
                    <a:pt x="45" y="97"/>
                  </a:cubicBezTo>
                  <a:cubicBezTo>
                    <a:pt x="24" y="97"/>
                    <a:pt x="24" y="97"/>
                    <a:pt x="24" y="97"/>
                  </a:cubicBezTo>
                  <a:cubicBezTo>
                    <a:pt x="24" y="97"/>
                    <a:pt x="22" y="96"/>
                    <a:pt x="20" y="97"/>
                  </a:cubicBezTo>
                  <a:cubicBezTo>
                    <a:pt x="20" y="97"/>
                    <a:pt x="18" y="96"/>
                    <a:pt x="18" y="95"/>
                  </a:cubicBezTo>
                  <a:cubicBezTo>
                    <a:pt x="18" y="95"/>
                    <a:pt x="19" y="94"/>
                    <a:pt x="17" y="95"/>
                  </a:cubicBezTo>
                  <a:cubicBezTo>
                    <a:pt x="17" y="95"/>
                    <a:pt x="16" y="93"/>
                    <a:pt x="14" y="94"/>
                  </a:cubicBezTo>
                  <a:cubicBezTo>
                    <a:pt x="4" y="89"/>
                    <a:pt x="4" y="89"/>
                    <a:pt x="4" y="89"/>
                  </a:cubicBezTo>
                  <a:cubicBezTo>
                    <a:pt x="4" y="89"/>
                    <a:pt x="0" y="87"/>
                    <a:pt x="6" y="88"/>
                  </a:cubicBezTo>
                  <a:cubicBezTo>
                    <a:pt x="6" y="88"/>
                    <a:pt x="19" y="93"/>
                    <a:pt x="14" y="89"/>
                  </a:cubicBezTo>
                  <a:cubicBezTo>
                    <a:pt x="14" y="89"/>
                    <a:pt x="11" y="86"/>
                    <a:pt x="15" y="86"/>
                  </a:cubicBezTo>
                  <a:cubicBezTo>
                    <a:pt x="15" y="86"/>
                    <a:pt x="30" y="87"/>
                    <a:pt x="40" y="81"/>
                  </a:cubicBezTo>
                  <a:cubicBezTo>
                    <a:pt x="40" y="81"/>
                    <a:pt x="61" y="73"/>
                    <a:pt x="55" y="54"/>
                  </a:cubicBezTo>
                  <a:cubicBezTo>
                    <a:pt x="55" y="54"/>
                    <a:pt x="48" y="50"/>
                    <a:pt x="38" y="53"/>
                  </a:cubicBezTo>
                  <a:cubicBezTo>
                    <a:pt x="38" y="53"/>
                    <a:pt x="29" y="59"/>
                    <a:pt x="25" y="57"/>
                  </a:cubicBezTo>
                  <a:cubicBezTo>
                    <a:pt x="25" y="57"/>
                    <a:pt x="17" y="51"/>
                    <a:pt x="15" y="44"/>
                  </a:cubicBezTo>
                  <a:cubicBezTo>
                    <a:pt x="15" y="44"/>
                    <a:pt x="12" y="40"/>
                    <a:pt x="16" y="42"/>
                  </a:cubicBezTo>
                  <a:cubicBezTo>
                    <a:pt x="16" y="42"/>
                    <a:pt x="17" y="44"/>
                    <a:pt x="23" y="43"/>
                  </a:cubicBezTo>
                  <a:cubicBezTo>
                    <a:pt x="23" y="43"/>
                    <a:pt x="28" y="44"/>
                    <a:pt x="30" y="42"/>
                  </a:cubicBezTo>
                  <a:cubicBezTo>
                    <a:pt x="30" y="42"/>
                    <a:pt x="35" y="41"/>
                    <a:pt x="42" y="40"/>
                  </a:cubicBezTo>
                  <a:cubicBezTo>
                    <a:pt x="42" y="40"/>
                    <a:pt x="49" y="39"/>
                    <a:pt x="51" y="38"/>
                  </a:cubicBezTo>
                  <a:cubicBezTo>
                    <a:pt x="51" y="38"/>
                    <a:pt x="53" y="35"/>
                    <a:pt x="49" y="35"/>
                  </a:cubicBezTo>
                  <a:cubicBezTo>
                    <a:pt x="49" y="35"/>
                    <a:pt x="39" y="37"/>
                    <a:pt x="42" y="21"/>
                  </a:cubicBezTo>
                  <a:cubicBezTo>
                    <a:pt x="42" y="21"/>
                    <a:pt x="50" y="9"/>
                    <a:pt x="45" y="12"/>
                  </a:cubicBezTo>
                  <a:cubicBezTo>
                    <a:pt x="45" y="12"/>
                    <a:pt x="37" y="17"/>
                    <a:pt x="31" y="15"/>
                  </a:cubicBezTo>
                  <a:cubicBezTo>
                    <a:pt x="31" y="15"/>
                    <a:pt x="27" y="15"/>
                    <a:pt x="25" y="12"/>
                  </a:cubicBezTo>
                  <a:cubicBezTo>
                    <a:pt x="25" y="12"/>
                    <a:pt x="22" y="7"/>
                    <a:pt x="26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4" name="Freeform 13">
              <a:extLst>
                <a:ext uri="{FF2B5EF4-FFF2-40B4-BE49-F238E27FC236}">
                  <a16:creationId xmlns="" xmlns:a16="http://schemas.microsoft.com/office/drawing/2014/main" id="{B635E50B-C795-9D48-94D2-99A66D2FA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1962"/>
              <a:ext cx="151" cy="247"/>
            </a:xfrm>
            <a:custGeom>
              <a:avLst/>
              <a:gdLst>
                <a:gd name="T0" fmla="*/ 37 w 79"/>
                <a:gd name="T1" fmla="*/ 7 h 128"/>
                <a:gd name="T2" fmla="*/ 39 w 79"/>
                <a:gd name="T3" fmla="*/ 5 h 128"/>
                <a:gd name="T4" fmla="*/ 49 w 79"/>
                <a:gd name="T5" fmla="*/ 8 h 128"/>
                <a:gd name="T6" fmla="*/ 58 w 79"/>
                <a:gd name="T7" fmla="*/ 12 h 128"/>
                <a:gd name="T8" fmla="*/ 60 w 79"/>
                <a:gd name="T9" fmla="*/ 19 h 128"/>
                <a:gd name="T10" fmla="*/ 61 w 79"/>
                <a:gd name="T11" fmla="*/ 26 h 128"/>
                <a:gd name="T12" fmla="*/ 69 w 79"/>
                <a:gd name="T13" fmla="*/ 33 h 128"/>
                <a:gd name="T14" fmla="*/ 70 w 79"/>
                <a:gd name="T15" fmla="*/ 33 h 128"/>
                <a:gd name="T16" fmla="*/ 74 w 79"/>
                <a:gd name="T17" fmla="*/ 38 h 128"/>
                <a:gd name="T18" fmla="*/ 75 w 79"/>
                <a:gd name="T19" fmla="*/ 41 h 128"/>
                <a:gd name="T20" fmla="*/ 77 w 79"/>
                <a:gd name="T21" fmla="*/ 47 h 128"/>
                <a:gd name="T22" fmla="*/ 70 w 79"/>
                <a:gd name="T23" fmla="*/ 58 h 128"/>
                <a:gd name="T24" fmla="*/ 66 w 79"/>
                <a:gd name="T25" fmla="*/ 61 h 128"/>
                <a:gd name="T26" fmla="*/ 62 w 79"/>
                <a:gd name="T27" fmla="*/ 69 h 128"/>
                <a:gd name="T28" fmla="*/ 56 w 79"/>
                <a:gd name="T29" fmla="*/ 77 h 128"/>
                <a:gd name="T30" fmla="*/ 48 w 79"/>
                <a:gd name="T31" fmla="*/ 94 h 128"/>
                <a:gd name="T32" fmla="*/ 44 w 79"/>
                <a:gd name="T33" fmla="*/ 103 h 128"/>
                <a:gd name="T34" fmla="*/ 38 w 79"/>
                <a:gd name="T35" fmla="*/ 107 h 128"/>
                <a:gd name="T36" fmla="*/ 36 w 79"/>
                <a:gd name="T37" fmla="*/ 111 h 128"/>
                <a:gd name="T38" fmla="*/ 33 w 79"/>
                <a:gd name="T39" fmla="*/ 115 h 128"/>
                <a:gd name="T40" fmla="*/ 25 w 79"/>
                <a:gd name="T41" fmla="*/ 119 h 128"/>
                <a:gd name="T42" fmla="*/ 18 w 79"/>
                <a:gd name="T43" fmla="*/ 122 h 128"/>
                <a:gd name="T44" fmla="*/ 13 w 79"/>
                <a:gd name="T45" fmla="*/ 123 h 128"/>
                <a:gd name="T46" fmla="*/ 11 w 79"/>
                <a:gd name="T47" fmla="*/ 125 h 128"/>
                <a:gd name="T48" fmla="*/ 3 w 79"/>
                <a:gd name="T49" fmla="*/ 127 h 128"/>
                <a:gd name="T50" fmla="*/ 9 w 79"/>
                <a:gd name="T51" fmla="*/ 111 h 128"/>
                <a:gd name="T52" fmla="*/ 14 w 79"/>
                <a:gd name="T53" fmla="*/ 103 h 128"/>
                <a:gd name="T54" fmla="*/ 18 w 79"/>
                <a:gd name="T55" fmla="*/ 99 h 128"/>
                <a:gd name="T56" fmla="*/ 20 w 79"/>
                <a:gd name="T57" fmla="*/ 99 h 128"/>
                <a:gd name="T58" fmla="*/ 25 w 79"/>
                <a:gd name="T59" fmla="*/ 93 h 128"/>
                <a:gd name="T60" fmla="*/ 23 w 79"/>
                <a:gd name="T61" fmla="*/ 90 h 128"/>
                <a:gd name="T62" fmla="*/ 23 w 79"/>
                <a:gd name="T63" fmla="*/ 85 h 128"/>
                <a:gd name="T64" fmla="*/ 22 w 79"/>
                <a:gd name="T65" fmla="*/ 83 h 128"/>
                <a:gd name="T66" fmla="*/ 18 w 79"/>
                <a:gd name="T67" fmla="*/ 81 h 128"/>
                <a:gd name="T68" fmla="*/ 15 w 79"/>
                <a:gd name="T69" fmla="*/ 80 h 128"/>
                <a:gd name="T70" fmla="*/ 9 w 79"/>
                <a:gd name="T71" fmla="*/ 69 h 128"/>
                <a:gd name="T72" fmla="*/ 27 w 79"/>
                <a:gd name="T73" fmla="*/ 67 h 128"/>
                <a:gd name="T74" fmla="*/ 36 w 79"/>
                <a:gd name="T75" fmla="*/ 55 h 128"/>
                <a:gd name="T76" fmla="*/ 35 w 79"/>
                <a:gd name="T77" fmla="*/ 52 h 128"/>
                <a:gd name="T78" fmla="*/ 36 w 79"/>
                <a:gd name="T79" fmla="*/ 49 h 128"/>
                <a:gd name="T80" fmla="*/ 36 w 79"/>
                <a:gd name="T81" fmla="*/ 45 h 128"/>
                <a:gd name="T82" fmla="*/ 37 w 79"/>
                <a:gd name="T83" fmla="*/ 42 h 128"/>
                <a:gd name="T84" fmla="*/ 37 w 79"/>
                <a:gd name="T85" fmla="*/ 39 h 128"/>
                <a:gd name="T86" fmla="*/ 38 w 79"/>
                <a:gd name="T87" fmla="*/ 36 h 128"/>
                <a:gd name="T88" fmla="*/ 38 w 79"/>
                <a:gd name="T89" fmla="*/ 33 h 128"/>
                <a:gd name="T90" fmla="*/ 39 w 79"/>
                <a:gd name="T91" fmla="*/ 32 h 128"/>
                <a:gd name="T92" fmla="*/ 40 w 79"/>
                <a:gd name="T93" fmla="*/ 29 h 128"/>
                <a:gd name="T94" fmla="*/ 39 w 79"/>
                <a:gd name="T95" fmla="*/ 25 h 128"/>
                <a:gd name="T96" fmla="*/ 37 w 79"/>
                <a:gd name="T97" fmla="*/ 22 h 128"/>
                <a:gd name="T98" fmla="*/ 37 w 79"/>
                <a:gd name="T99" fmla="*/ 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9" h="128">
                  <a:moveTo>
                    <a:pt x="37" y="7"/>
                  </a:moveTo>
                  <a:cubicBezTo>
                    <a:pt x="37" y="7"/>
                    <a:pt x="33" y="0"/>
                    <a:pt x="39" y="5"/>
                  </a:cubicBezTo>
                  <a:cubicBezTo>
                    <a:pt x="39" y="5"/>
                    <a:pt x="46" y="5"/>
                    <a:pt x="49" y="8"/>
                  </a:cubicBezTo>
                  <a:cubicBezTo>
                    <a:pt x="49" y="8"/>
                    <a:pt x="55" y="11"/>
                    <a:pt x="58" y="12"/>
                  </a:cubicBezTo>
                  <a:cubicBezTo>
                    <a:pt x="58" y="12"/>
                    <a:pt x="60" y="12"/>
                    <a:pt x="60" y="19"/>
                  </a:cubicBezTo>
                  <a:cubicBezTo>
                    <a:pt x="60" y="19"/>
                    <a:pt x="59" y="26"/>
                    <a:pt x="61" y="26"/>
                  </a:cubicBezTo>
                  <a:cubicBezTo>
                    <a:pt x="61" y="26"/>
                    <a:pt x="67" y="31"/>
                    <a:pt x="69" y="33"/>
                  </a:cubicBezTo>
                  <a:cubicBezTo>
                    <a:pt x="69" y="33"/>
                    <a:pt x="69" y="34"/>
                    <a:pt x="70" y="33"/>
                  </a:cubicBezTo>
                  <a:cubicBezTo>
                    <a:pt x="70" y="33"/>
                    <a:pt x="74" y="33"/>
                    <a:pt x="74" y="38"/>
                  </a:cubicBezTo>
                  <a:cubicBezTo>
                    <a:pt x="74" y="38"/>
                    <a:pt x="73" y="41"/>
                    <a:pt x="75" y="41"/>
                  </a:cubicBezTo>
                  <a:cubicBezTo>
                    <a:pt x="75" y="41"/>
                    <a:pt x="79" y="42"/>
                    <a:pt x="77" y="47"/>
                  </a:cubicBezTo>
                  <a:cubicBezTo>
                    <a:pt x="77" y="47"/>
                    <a:pt x="77" y="56"/>
                    <a:pt x="70" y="58"/>
                  </a:cubicBezTo>
                  <a:cubicBezTo>
                    <a:pt x="70" y="58"/>
                    <a:pt x="67" y="58"/>
                    <a:pt x="66" y="61"/>
                  </a:cubicBezTo>
                  <a:cubicBezTo>
                    <a:pt x="66" y="61"/>
                    <a:pt x="62" y="66"/>
                    <a:pt x="62" y="69"/>
                  </a:cubicBezTo>
                  <a:cubicBezTo>
                    <a:pt x="62" y="69"/>
                    <a:pt x="60" y="73"/>
                    <a:pt x="56" y="77"/>
                  </a:cubicBezTo>
                  <a:cubicBezTo>
                    <a:pt x="56" y="77"/>
                    <a:pt x="47" y="82"/>
                    <a:pt x="48" y="94"/>
                  </a:cubicBezTo>
                  <a:cubicBezTo>
                    <a:pt x="48" y="94"/>
                    <a:pt x="51" y="100"/>
                    <a:pt x="44" y="103"/>
                  </a:cubicBezTo>
                  <a:cubicBezTo>
                    <a:pt x="44" y="103"/>
                    <a:pt x="42" y="103"/>
                    <a:pt x="38" y="107"/>
                  </a:cubicBezTo>
                  <a:cubicBezTo>
                    <a:pt x="38" y="107"/>
                    <a:pt x="36" y="110"/>
                    <a:pt x="36" y="111"/>
                  </a:cubicBezTo>
                  <a:cubicBezTo>
                    <a:pt x="36" y="111"/>
                    <a:pt x="33" y="114"/>
                    <a:pt x="33" y="115"/>
                  </a:cubicBezTo>
                  <a:cubicBezTo>
                    <a:pt x="33" y="115"/>
                    <a:pt x="31" y="118"/>
                    <a:pt x="25" y="119"/>
                  </a:cubicBezTo>
                  <a:cubicBezTo>
                    <a:pt x="25" y="119"/>
                    <a:pt x="20" y="119"/>
                    <a:pt x="18" y="122"/>
                  </a:cubicBezTo>
                  <a:cubicBezTo>
                    <a:pt x="18" y="122"/>
                    <a:pt x="15" y="124"/>
                    <a:pt x="13" y="123"/>
                  </a:cubicBezTo>
                  <a:cubicBezTo>
                    <a:pt x="13" y="123"/>
                    <a:pt x="12" y="123"/>
                    <a:pt x="11" y="125"/>
                  </a:cubicBezTo>
                  <a:cubicBezTo>
                    <a:pt x="11" y="125"/>
                    <a:pt x="8" y="128"/>
                    <a:pt x="3" y="127"/>
                  </a:cubicBezTo>
                  <a:cubicBezTo>
                    <a:pt x="3" y="127"/>
                    <a:pt x="7" y="116"/>
                    <a:pt x="9" y="111"/>
                  </a:cubicBezTo>
                  <a:cubicBezTo>
                    <a:pt x="9" y="111"/>
                    <a:pt x="11" y="105"/>
                    <a:pt x="14" y="103"/>
                  </a:cubicBezTo>
                  <a:cubicBezTo>
                    <a:pt x="14" y="103"/>
                    <a:pt x="15" y="98"/>
                    <a:pt x="18" y="99"/>
                  </a:cubicBezTo>
                  <a:cubicBezTo>
                    <a:pt x="18" y="99"/>
                    <a:pt x="19" y="101"/>
                    <a:pt x="20" y="99"/>
                  </a:cubicBezTo>
                  <a:cubicBezTo>
                    <a:pt x="20" y="99"/>
                    <a:pt x="24" y="93"/>
                    <a:pt x="25" y="93"/>
                  </a:cubicBezTo>
                  <a:cubicBezTo>
                    <a:pt x="25" y="93"/>
                    <a:pt x="24" y="90"/>
                    <a:pt x="23" y="90"/>
                  </a:cubicBezTo>
                  <a:cubicBezTo>
                    <a:pt x="23" y="90"/>
                    <a:pt x="22" y="87"/>
                    <a:pt x="23" y="85"/>
                  </a:cubicBezTo>
                  <a:cubicBezTo>
                    <a:pt x="23" y="85"/>
                    <a:pt x="24" y="84"/>
                    <a:pt x="22" y="83"/>
                  </a:cubicBezTo>
                  <a:cubicBezTo>
                    <a:pt x="22" y="83"/>
                    <a:pt x="19" y="79"/>
                    <a:pt x="18" y="81"/>
                  </a:cubicBezTo>
                  <a:cubicBezTo>
                    <a:pt x="18" y="81"/>
                    <a:pt x="17" y="81"/>
                    <a:pt x="15" y="80"/>
                  </a:cubicBezTo>
                  <a:cubicBezTo>
                    <a:pt x="15" y="80"/>
                    <a:pt x="0" y="69"/>
                    <a:pt x="9" y="69"/>
                  </a:cubicBezTo>
                  <a:cubicBezTo>
                    <a:pt x="9" y="69"/>
                    <a:pt x="18" y="72"/>
                    <a:pt x="27" y="67"/>
                  </a:cubicBezTo>
                  <a:cubicBezTo>
                    <a:pt x="27" y="67"/>
                    <a:pt x="29" y="66"/>
                    <a:pt x="36" y="55"/>
                  </a:cubicBezTo>
                  <a:cubicBezTo>
                    <a:pt x="36" y="55"/>
                    <a:pt x="37" y="53"/>
                    <a:pt x="35" y="52"/>
                  </a:cubicBezTo>
                  <a:cubicBezTo>
                    <a:pt x="35" y="52"/>
                    <a:pt x="35" y="50"/>
                    <a:pt x="36" y="49"/>
                  </a:cubicBezTo>
                  <a:cubicBezTo>
                    <a:pt x="36" y="49"/>
                    <a:pt x="36" y="48"/>
                    <a:pt x="36" y="45"/>
                  </a:cubicBezTo>
                  <a:cubicBezTo>
                    <a:pt x="36" y="45"/>
                    <a:pt x="36" y="43"/>
                    <a:pt x="37" y="42"/>
                  </a:cubicBezTo>
                  <a:cubicBezTo>
                    <a:pt x="37" y="42"/>
                    <a:pt x="38" y="40"/>
                    <a:pt x="37" y="39"/>
                  </a:cubicBezTo>
                  <a:cubicBezTo>
                    <a:pt x="37" y="39"/>
                    <a:pt x="37" y="37"/>
                    <a:pt x="38" y="36"/>
                  </a:cubicBezTo>
                  <a:cubicBezTo>
                    <a:pt x="38" y="36"/>
                    <a:pt x="38" y="35"/>
                    <a:pt x="38" y="33"/>
                  </a:cubicBezTo>
                  <a:cubicBezTo>
                    <a:pt x="38" y="33"/>
                    <a:pt x="37" y="32"/>
                    <a:pt x="39" y="32"/>
                  </a:cubicBezTo>
                  <a:cubicBezTo>
                    <a:pt x="39" y="32"/>
                    <a:pt x="41" y="33"/>
                    <a:pt x="40" y="29"/>
                  </a:cubicBezTo>
                  <a:cubicBezTo>
                    <a:pt x="40" y="29"/>
                    <a:pt x="39" y="27"/>
                    <a:pt x="39" y="25"/>
                  </a:cubicBezTo>
                  <a:cubicBezTo>
                    <a:pt x="37" y="22"/>
                    <a:pt x="37" y="22"/>
                    <a:pt x="37" y="22"/>
                  </a:cubicBezTo>
                  <a:lnTo>
                    <a:pt x="37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5" name="Freeform 14">
              <a:extLst>
                <a:ext uri="{FF2B5EF4-FFF2-40B4-BE49-F238E27FC236}">
                  <a16:creationId xmlns="" xmlns:a16="http://schemas.microsoft.com/office/drawing/2014/main" id="{E5652BD1-E204-C543-BBF5-FDDB7D436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2138"/>
              <a:ext cx="63" cy="70"/>
            </a:xfrm>
            <a:custGeom>
              <a:avLst/>
              <a:gdLst>
                <a:gd name="T0" fmla="*/ 3 w 33"/>
                <a:gd name="T1" fmla="*/ 8 h 36"/>
                <a:gd name="T2" fmla="*/ 7 w 33"/>
                <a:gd name="T3" fmla="*/ 3 h 36"/>
                <a:gd name="T4" fmla="*/ 13 w 33"/>
                <a:gd name="T5" fmla="*/ 4 h 36"/>
                <a:gd name="T6" fmla="*/ 23 w 33"/>
                <a:gd name="T7" fmla="*/ 12 h 36"/>
                <a:gd name="T8" fmla="*/ 30 w 33"/>
                <a:gd name="T9" fmla="*/ 18 h 36"/>
                <a:gd name="T10" fmla="*/ 31 w 33"/>
                <a:gd name="T11" fmla="*/ 25 h 36"/>
                <a:gd name="T12" fmla="*/ 30 w 33"/>
                <a:gd name="T13" fmla="*/ 28 h 36"/>
                <a:gd name="T14" fmla="*/ 28 w 33"/>
                <a:gd name="T15" fmla="*/ 31 h 36"/>
                <a:gd name="T16" fmla="*/ 19 w 33"/>
                <a:gd name="T17" fmla="*/ 34 h 36"/>
                <a:gd name="T18" fmla="*/ 12 w 33"/>
                <a:gd name="T19" fmla="*/ 33 h 36"/>
                <a:gd name="T20" fmla="*/ 8 w 33"/>
                <a:gd name="T21" fmla="*/ 30 h 36"/>
                <a:gd name="T22" fmla="*/ 5 w 33"/>
                <a:gd name="T23" fmla="*/ 29 h 36"/>
                <a:gd name="T24" fmla="*/ 2 w 33"/>
                <a:gd name="T25" fmla="*/ 25 h 36"/>
                <a:gd name="T26" fmla="*/ 2 w 33"/>
                <a:gd name="T27" fmla="*/ 19 h 36"/>
                <a:gd name="T28" fmla="*/ 3 w 33"/>
                <a:gd name="T29" fmla="*/ 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3" h="36">
                  <a:moveTo>
                    <a:pt x="3" y="8"/>
                  </a:moveTo>
                  <a:cubicBezTo>
                    <a:pt x="3" y="8"/>
                    <a:pt x="4" y="0"/>
                    <a:pt x="7" y="3"/>
                  </a:cubicBezTo>
                  <a:cubicBezTo>
                    <a:pt x="7" y="3"/>
                    <a:pt x="10" y="4"/>
                    <a:pt x="13" y="4"/>
                  </a:cubicBezTo>
                  <a:cubicBezTo>
                    <a:pt x="13" y="4"/>
                    <a:pt x="19" y="7"/>
                    <a:pt x="23" y="12"/>
                  </a:cubicBezTo>
                  <a:cubicBezTo>
                    <a:pt x="23" y="12"/>
                    <a:pt x="28" y="17"/>
                    <a:pt x="30" y="18"/>
                  </a:cubicBezTo>
                  <a:cubicBezTo>
                    <a:pt x="30" y="18"/>
                    <a:pt x="33" y="20"/>
                    <a:pt x="31" y="25"/>
                  </a:cubicBezTo>
                  <a:cubicBezTo>
                    <a:pt x="31" y="25"/>
                    <a:pt x="29" y="27"/>
                    <a:pt x="30" y="28"/>
                  </a:cubicBezTo>
                  <a:cubicBezTo>
                    <a:pt x="30" y="28"/>
                    <a:pt x="29" y="30"/>
                    <a:pt x="28" y="31"/>
                  </a:cubicBezTo>
                  <a:cubicBezTo>
                    <a:pt x="28" y="31"/>
                    <a:pt x="24" y="36"/>
                    <a:pt x="19" y="34"/>
                  </a:cubicBezTo>
                  <a:cubicBezTo>
                    <a:pt x="19" y="34"/>
                    <a:pt x="15" y="34"/>
                    <a:pt x="12" y="33"/>
                  </a:cubicBezTo>
                  <a:cubicBezTo>
                    <a:pt x="12" y="33"/>
                    <a:pt x="9" y="32"/>
                    <a:pt x="8" y="30"/>
                  </a:cubicBezTo>
                  <a:cubicBezTo>
                    <a:pt x="8" y="30"/>
                    <a:pt x="6" y="29"/>
                    <a:pt x="5" y="29"/>
                  </a:cubicBezTo>
                  <a:cubicBezTo>
                    <a:pt x="5" y="29"/>
                    <a:pt x="4" y="29"/>
                    <a:pt x="2" y="25"/>
                  </a:cubicBezTo>
                  <a:cubicBezTo>
                    <a:pt x="2" y="25"/>
                    <a:pt x="0" y="23"/>
                    <a:pt x="2" y="19"/>
                  </a:cubicBezTo>
                  <a:cubicBezTo>
                    <a:pt x="2" y="19"/>
                    <a:pt x="4" y="14"/>
                    <a:pt x="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6" name="Freeform 15">
              <a:extLst>
                <a:ext uri="{FF2B5EF4-FFF2-40B4-BE49-F238E27FC236}">
                  <a16:creationId xmlns="" xmlns:a16="http://schemas.microsoft.com/office/drawing/2014/main" id="{9579A022-347A-2349-B9ED-D6EFE6C57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2064"/>
              <a:ext cx="36" cy="142"/>
            </a:xfrm>
            <a:custGeom>
              <a:avLst/>
              <a:gdLst>
                <a:gd name="T0" fmla="*/ 0 w 19"/>
                <a:gd name="T1" fmla="*/ 48 h 73"/>
                <a:gd name="T2" fmla="*/ 1 w 19"/>
                <a:gd name="T3" fmla="*/ 27 h 73"/>
                <a:gd name="T4" fmla="*/ 1 w 19"/>
                <a:gd name="T5" fmla="*/ 24 h 73"/>
                <a:gd name="T6" fmla="*/ 1 w 19"/>
                <a:gd name="T7" fmla="*/ 12 h 73"/>
                <a:gd name="T8" fmla="*/ 3 w 19"/>
                <a:gd name="T9" fmla="*/ 10 h 73"/>
                <a:gd name="T10" fmla="*/ 3 w 19"/>
                <a:gd name="T11" fmla="*/ 7 h 73"/>
                <a:gd name="T12" fmla="*/ 3 w 19"/>
                <a:gd name="T13" fmla="*/ 5 h 73"/>
                <a:gd name="T14" fmla="*/ 7 w 19"/>
                <a:gd name="T15" fmla="*/ 3 h 73"/>
                <a:gd name="T16" fmla="*/ 6 w 19"/>
                <a:gd name="T17" fmla="*/ 8 h 73"/>
                <a:gd name="T18" fmla="*/ 9 w 19"/>
                <a:gd name="T19" fmla="*/ 26 h 73"/>
                <a:gd name="T20" fmla="*/ 11 w 19"/>
                <a:gd name="T21" fmla="*/ 30 h 73"/>
                <a:gd name="T22" fmla="*/ 14 w 19"/>
                <a:gd name="T23" fmla="*/ 37 h 73"/>
                <a:gd name="T24" fmla="*/ 14 w 19"/>
                <a:gd name="T25" fmla="*/ 42 h 73"/>
                <a:gd name="T26" fmla="*/ 15 w 19"/>
                <a:gd name="T27" fmla="*/ 43 h 73"/>
                <a:gd name="T28" fmla="*/ 17 w 19"/>
                <a:gd name="T29" fmla="*/ 45 h 73"/>
                <a:gd name="T30" fmla="*/ 16 w 19"/>
                <a:gd name="T31" fmla="*/ 54 h 73"/>
                <a:gd name="T32" fmla="*/ 17 w 19"/>
                <a:gd name="T33" fmla="*/ 57 h 73"/>
                <a:gd name="T34" fmla="*/ 18 w 19"/>
                <a:gd name="T35" fmla="*/ 59 h 73"/>
                <a:gd name="T36" fmla="*/ 18 w 19"/>
                <a:gd name="T37" fmla="*/ 61 h 73"/>
                <a:gd name="T38" fmla="*/ 18 w 19"/>
                <a:gd name="T39" fmla="*/ 70 h 73"/>
                <a:gd name="T40" fmla="*/ 13 w 19"/>
                <a:gd name="T41" fmla="*/ 71 h 73"/>
                <a:gd name="T42" fmla="*/ 0 w 19"/>
                <a:gd name="T43" fmla="*/ 48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" h="73">
                  <a:moveTo>
                    <a:pt x="0" y="48"/>
                  </a:moveTo>
                  <a:cubicBezTo>
                    <a:pt x="0" y="48"/>
                    <a:pt x="0" y="28"/>
                    <a:pt x="1" y="27"/>
                  </a:cubicBezTo>
                  <a:cubicBezTo>
                    <a:pt x="1" y="27"/>
                    <a:pt x="1" y="26"/>
                    <a:pt x="1" y="24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2" y="11"/>
                    <a:pt x="3" y="10"/>
                  </a:cubicBezTo>
                  <a:cubicBezTo>
                    <a:pt x="3" y="10"/>
                    <a:pt x="2" y="7"/>
                    <a:pt x="3" y="7"/>
                  </a:cubicBezTo>
                  <a:cubicBezTo>
                    <a:pt x="3" y="7"/>
                    <a:pt x="3" y="6"/>
                    <a:pt x="3" y="5"/>
                  </a:cubicBezTo>
                  <a:cubicBezTo>
                    <a:pt x="3" y="5"/>
                    <a:pt x="4" y="0"/>
                    <a:pt x="7" y="3"/>
                  </a:cubicBezTo>
                  <a:cubicBezTo>
                    <a:pt x="7" y="3"/>
                    <a:pt x="8" y="5"/>
                    <a:pt x="6" y="8"/>
                  </a:cubicBezTo>
                  <a:cubicBezTo>
                    <a:pt x="6" y="8"/>
                    <a:pt x="3" y="11"/>
                    <a:pt x="9" y="26"/>
                  </a:cubicBezTo>
                  <a:cubicBezTo>
                    <a:pt x="9" y="26"/>
                    <a:pt x="9" y="28"/>
                    <a:pt x="11" y="30"/>
                  </a:cubicBezTo>
                  <a:cubicBezTo>
                    <a:pt x="11" y="30"/>
                    <a:pt x="14" y="32"/>
                    <a:pt x="14" y="37"/>
                  </a:cubicBezTo>
                  <a:cubicBezTo>
                    <a:pt x="14" y="37"/>
                    <a:pt x="14" y="40"/>
                    <a:pt x="14" y="42"/>
                  </a:cubicBezTo>
                  <a:cubicBezTo>
                    <a:pt x="14" y="42"/>
                    <a:pt x="12" y="44"/>
                    <a:pt x="15" y="43"/>
                  </a:cubicBezTo>
                  <a:cubicBezTo>
                    <a:pt x="15" y="43"/>
                    <a:pt x="17" y="43"/>
                    <a:pt x="17" y="45"/>
                  </a:cubicBezTo>
                  <a:cubicBezTo>
                    <a:pt x="17" y="45"/>
                    <a:pt x="16" y="52"/>
                    <a:pt x="16" y="54"/>
                  </a:cubicBezTo>
                  <a:cubicBezTo>
                    <a:pt x="16" y="54"/>
                    <a:pt x="18" y="56"/>
                    <a:pt x="17" y="57"/>
                  </a:cubicBezTo>
                  <a:cubicBezTo>
                    <a:pt x="17" y="57"/>
                    <a:pt x="17" y="58"/>
                    <a:pt x="18" y="59"/>
                  </a:cubicBezTo>
                  <a:cubicBezTo>
                    <a:pt x="18" y="59"/>
                    <a:pt x="18" y="59"/>
                    <a:pt x="18" y="61"/>
                  </a:cubicBezTo>
                  <a:cubicBezTo>
                    <a:pt x="18" y="61"/>
                    <a:pt x="19" y="69"/>
                    <a:pt x="18" y="70"/>
                  </a:cubicBezTo>
                  <a:cubicBezTo>
                    <a:pt x="18" y="70"/>
                    <a:pt x="16" y="73"/>
                    <a:pt x="13" y="71"/>
                  </a:cubicBezTo>
                  <a:cubicBezTo>
                    <a:pt x="13" y="71"/>
                    <a:pt x="3" y="62"/>
                    <a:pt x="0" y="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7" name="Freeform 16">
              <a:extLst>
                <a:ext uri="{FF2B5EF4-FFF2-40B4-BE49-F238E27FC236}">
                  <a16:creationId xmlns="" xmlns:a16="http://schemas.microsoft.com/office/drawing/2014/main" id="{7EB64971-A12E-5540-B0F7-0CFF62B44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985"/>
              <a:ext cx="35" cy="60"/>
            </a:xfrm>
            <a:custGeom>
              <a:avLst/>
              <a:gdLst>
                <a:gd name="T0" fmla="*/ 7 w 18"/>
                <a:gd name="T1" fmla="*/ 5 h 31"/>
                <a:gd name="T2" fmla="*/ 8 w 18"/>
                <a:gd name="T3" fmla="*/ 2 h 31"/>
                <a:gd name="T4" fmla="*/ 11 w 18"/>
                <a:gd name="T5" fmla="*/ 3 h 31"/>
                <a:gd name="T6" fmla="*/ 18 w 18"/>
                <a:gd name="T7" fmla="*/ 25 h 31"/>
                <a:gd name="T8" fmla="*/ 11 w 18"/>
                <a:gd name="T9" fmla="*/ 28 h 31"/>
                <a:gd name="T10" fmla="*/ 7 w 18"/>
                <a:gd name="T11" fmla="*/ 25 h 31"/>
                <a:gd name="T12" fmla="*/ 2 w 18"/>
                <a:gd name="T13" fmla="*/ 25 h 31"/>
                <a:gd name="T14" fmla="*/ 2 w 18"/>
                <a:gd name="T15" fmla="*/ 22 h 31"/>
                <a:gd name="T16" fmla="*/ 7 w 18"/>
                <a:gd name="T17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31">
                  <a:moveTo>
                    <a:pt x="7" y="5"/>
                  </a:moveTo>
                  <a:cubicBezTo>
                    <a:pt x="7" y="5"/>
                    <a:pt x="6" y="4"/>
                    <a:pt x="8" y="2"/>
                  </a:cubicBezTo>
                  <a:cubicBezTo>
                    <a:pt x="8" y="2"/>
                    <a:pt x="10" y="0"/>
                    <a:pt x="11" y="3"/>
                  </a:cubicBezTo>
                  <a:cubicBezTo>
                    <a:pt x="11" y="3"/>
                    <a:pt x="18" y="18"/>
                    <a:pt x="18" y="25"/>
                  </a:cubicBezTo>
                  <a:cubicBezTo>
                    <a:pt x="18" y="25"/>
                    <a:pt x="17" y="31"/>
                    <a:pt x="11" y="28"/>
                  </a:cubicBezTo>
                  <a:cubicBezTo>
                    <a:pt x="11" y="28"/>
                    <a:pt x="9" y="27"/>
                    <a:pt x="7" y="25"/>
                  </a:cubicBezTo>
                  <a:cubicBezTo>
                    <a:pt x="7" y="25"/>
                    <a:pt x="5" y="26"/>
                    <a:pt x="2" y="25"/>
                  </a:cubicBezTo>
                  <a:cubicBezTo>
                    <a:pt x="2" y="25"/>
                    <a:pt x="0" y="24"/>
                    <a:pt x="2" y="22"/>
                  </a:cubicBezTo>
                  <a:cubicBezTo>
                    <a:pt x="2" y="22"/>
                    <a:pt x="7" y="13"/>
                    <a:pt x="7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8" name="Freeform 17">
              <a:extLst>
                <a:ext uri="{FF2B5EF4-FFF2-40B4-BE49-F238E27FC236}">
                  <a16:creationId xmlns="" xmlns:a16="http://schemas.microsoft.com/office/drawing/2014/main" id="{405A8D75-5683-7146-9254-1F1C7E4B2A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69" y="1956"/>
              <a:ext cx="218" cy="246"/>
            </a:xfrm>
            <a:custGeom>
              <a:avLst/>
              <a:gdLst>
                <a:gd name="T0" fmla="*/ 98 w 114"/>
                <a:gd name="T1" fmla="*/ 50 h 127"/>
                <a:gd name="T2" fmla="*/ 110 w 114"/>
                <a:gd name="T3" fmla="*/ 70 h 127"/>
                <a:gd name="T4" fmla="*/ 98 w 114"/>
                <a:gd name="T5" fmla="*/ 83 h 127"/>
                <a:gd name="T6" fmla="*/ 82 w 114"/>
                <a:gd name="T7" fmla="*/ 103 h 127"/>
                <a:gd name="T8" fmla="*/ 83 w 114"/>
                <a:gd name="T9" fmla="*/ 119 h 127"/>
                <a:gd name="T10" fmla="*/ 79 w 114"/>
                <a:gd name="T11" fmla="*/ 85 h 127"/>
                <a:gd name="T12" fmla="*/ 97 w 114"/>
                <a:gd name="T13" fmla="*/ 64 h 127"/>
                <a:gd name="T14" fmla="*/ 88 w 114"/>
                <a:gd name="T15" fmla="*/ 51 h 127"/>
                <a:gd name="T16" fmla="*/ 79 w 114"/>
                <a:gd name="T17" fmla="*/ 45 h 127"/>
                <a:gd name="T18" fmla="*/ 38 w 114"/>
                <a:gd name="T19" fmla="*/ 47 h 127"/>
                <a:gd name="T20" fmla="*/ 53 w 114"/>
                <a:gd name="T21" fmla="*/ 40 h 127"/>
                <a:gd name="T22" fmla="*/ 54 w 114"/>
                <a:gd name="T23" fmla="*/ 3 h 127"/>
                <a:gd name="T24" fmla="*/ 61 w 114"/>
                <a:gd name="T25" fmla="*/ 3 h 127"/>
                <a:gd name="T26" fmla="*/ 67 w 114"/>
                <a:gd name="T27" fmla="*/ 27 h 127"/>
                <a:gd name="T28" fmla="*/ 69 w 114"/>
                <a:gd name="T29" fmla="*/ 43 h 127"/>
                <a:gd name="T30" fmla="*/ 79 w 114"/>
                <a:gd name="T31" fmla="*/ 49 h 127"/>
                <a:gd name="T32" fmla="*/ 71 w 114"/>
                <a:gd name="T33" fmla="*/ 53 h 127"/>
                <a:gd name="T34" fmla="*/ 76 w 114"/>
                <a:gd name="T35" fmla="*/ 64 h 127"/>
                <a:gd name="T36" fmla="*/ 72 w 114"/>
                <a:gd name="T37" fmla="*/ 73 h 127"/>
                <a:gd name="T38" fmla="*/ 62 w 114"/>
                <a:gd name="T39" fmla="*/ 95 h 127"/>
                <a:gd name="T40" fmla="*/ 77 w 114"/>
                <a:gd name="T41" fmla="*/ 88 h 127"/>
                <a:gd name="T42" fmla="*/ 79 w 114"/>
                <a:gd name="T43" fmla="*/ 120 h 127"/>
                <a:gd name="T44" fmla="*/ 65 w 114"/>
                <a:gd name="T45" fmla="*/ 120 h 127"/>
                <a:gd name="T46" fmla="*/ 54 w 114"/>
                <a:gd name="T47" fmla="*/ 119 h 127"/>
                <a:gd name="T48" fmla="*/ 33 w 114"/>
                <a:gd name="T49" fmla="*/ 115 h 127"/>
                <a:gd name="T50" fmla="*/ 38 w 114"/>
                <a:gd name="T51" fmla="*/ 109 h 127"/>
                <a:gd name="T52" fmla="*/ 49 w 114"/>
                <a:gd name="T53" fmla="*/ 98 h 127"/>
                <a:gd name="T54" fmla="*/ 50 w 114"/>
                <a:gd name="T55" fmla="*/ 84 h 127"/>
                <a:gd name="T56" fmla="*/ 43 w 114"/>
                <a:gd name="T57" fmla="*/ 67 h 127"/>
                <a:gd name="T58" fmla="*/ 51 w 114"/>
                <a:gd name="T59" fmla="*/ 61 h 127"/>
                <a:gd name="T60" fmla="*/ 53 w 114"/>
                <a:gd name="T61" fmla="*/ 50 h 127"/>
                <a:gd name="T62" fmla="*/ 35 w 114"/>
                <a:gd name="T63" fmla="*/ 59 h 127"/>
                <a:gd name="T64" fmla="*/ 33 w 114"/>
                <a:gd name="T65" fmla="*/ 51 h 127"/>
                <a:gd name="T66" fmla="*/ 0 w 114"/>
                <a:gd name="T67" fmla="*/ 78 h 127"/>
                <a:gd name="T68" fmla="*/ 0 w 114"/>
                <a:gd name="T69" fmla="*/ 76 h 127"/>
                <a:gd name="T70" fmla="*/ 13 w 114"/>
                <a:gd name="T71" fmla="*/ 63 h 127"/>
                <a:gd name="T72" fmla="*/ 33 w 114"/>
                <a:gd name="T73" fmla="*/ 51 h 127"/>
                <a:gd name="T74" fmla="*/ 30 w 114"/>
                <a:gd name="T75" fmla="*/ 63 h 127"/>
                <a:gd name="T76" fmla="*/ 18 w 114"/>
                <a:gd name="T77" fmla="*/ 69 h 127"/>
                <a:gd name="T78" fmla="*/ 12 w 114"/>
                <a:gd name="T79" fmla="*/ 86 h 127"/>
                <a:gd name="T80" fmla="*/ 26 w 114"/>
                <a:gd name="T81" fmla="*/ 106 h 127"/>
                <a:gd name="T82" fmla="*/ 33 w 114"/>
                <a:gd name="T83" fmla="*/ 115 h 127"/>
                <a:gd name="T84" fmla="*/ 13 w 114"/>
                <a:gd name="T85" fmla="*/ 98 h 127"/>
                <a:gd name="T86" fmla="*/ 3 w 114"/>
                <a:gd name="T87" fmla="*/ 82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4" h="127">
                  <a:moveTo>
                    <a:pt x="79" y="45"/>
                  </a:moveTo>
                  <a:cubicBezTo>
                    <a:pt x="86" y="47"/>
                    <a:pt x="95" y="49"/>
                    <a:pt x="98" y="50"/>
                  </a:cubicBezTo>
                  <a:cubicBezTo>
                    <a:pt x="98" y="50"/>
                    <a:pt x="106" y="52"/>
                    <a:pt x="112" y="63"/>
                  </a:cubicBezTo>
                  <a:cubicBezTo>
                    <a:pt x="112" y="63"/>
                    <a:pt x="114" y="64"/>
                    <a:pt x="110" y="70"/>
                  </a:cubicBezTo>
                  <a:cubicBezTo>
                    <a:pt x="110" y="70"/>
                    <a:pt x="106" y="75"/>
                    <a:pt x="101" y="77"/>
                  </a:cubicBezTo>
                  <a:cubicBezTo>
                    <a:pt x="101" y="77"/>
                    <a:pt x="99" y="78"/>
                    <a:pt x="98" y="83"/>
                  </a:cubicBezTo>
                  <a:cubicBezTo>
                    <a:pt x="98" y="83"/>
                    <a:pt x="91" y="93"/>
                    <a:pt x="87" y="95"/>
                  </a:cubicBezTo>
                  <a:cubicBezTo>
                    <a:pt x="87" y="95"/>
                    <a:pt x="81" y="97"/>
                    <a:pt x="82" y="103"/>
                  </a:cubicBezTo>
                  <a:cubicBezTo>
                    <a:pt x="82" y="103"/>
                    <a:pt x="88" y="109"/>
                    <a:pt x="86" y="117"/>
                  </a:cubicBezTo>
                  <a:cubicBezTo>
                    <a:pt x="86" y="117"/>
                    <a:pt x="86" y="119"/>
                    <a:pt x="83" y="119"/>
                  </a:cubicBezTo>
                  <a:cubicBezTo>
                    <a:pt x="83" y="119"/>
                    <a:pt x="82" y="119"/>
                    <a:pt x="79" y="120"/>
                  </a:cubicBezTo>
                  <a:cubicBezTo>
                    <a:pt x="79" y="85"/>
                    <a:pt x="79" y="85"/>
                    <a:pt x="79" y="85"/>
                  </a:cubicBezTo>
                  <a:cubicBezTo>
                    <a:pt x="83" y="81"/>
                    <a:pt x="89" y="76"/>
                    <a:pt x="89" y="76"/>
                  </a:cubicBezTo>
                  <a:cubicBezTo>
                    <a:pt x="90" y="73"/>
                    <a:pt x="97" y="64"/>
                    <a:pt x="97" y="64"/>
                  </a:cubicBezTo>
                  <a:cubicBezTo>
                    <a:pt x="98" y="63"/>
                    <a:pt x="97" y="59"/>
                    <a:pt x="97" y="59"/>
                  </a:cubicBezTo>
                  <a:cubicBezTo>
                    <a:pt x="97" y="57"/>
                    <a:pt x="88" y="51"/>
                    <a:pt x="88" y="51"/>
                  </a:cubicBezTo>
                  <a:cubicBezTo>
                    <a:pt x="87" y="50"/>
                    <a:pt x="83" y="50"/>
                    <a:pt x="79" y="49"/>
                  </a:cubicBezTo>
                  <a:lnTo>
                    <a:pt x="79" y="45"/>
                  </a:lnTo>
                  <a:close/>
                  <a:moveTo>
                    <a:pt x="33" y="51"/>
                  </a:moveTo>
                  <a:cubicBezTo>
                    <a:pt x="35" y="50"/>
                    <a:pt x="37" y="48"/>
                    <a:pt x="38" y="47"/>
                  </a:cubicBezTo>
                  <a:cubicBezTo>
                    <a:pt x="38" y="47"/>
                    <a:pt x="42" y="44"/>
                    <a:pt x="46" y="43"/>
                  </a:cubicBezTo>
                  <a:cubicBezTo>
                    <a:pt x="46" y="43"/>
                    <a:pt x="53" y="42"/>
                    <a:pt x="53" y="40"/>
                  </a:cubicBezTo>
                  <a:cubicBezTo>
                    <a:pt x="53" y="40"/>
                    <a:pt x="54" y="34"/>
                    <a:pt x="54" y="32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4" y="3"/>
                    <a:pt x="54" y="0"/>
                    <a:pt x="57" y="2"/>
                  </a:cubicBezTo>
                  <a:cubicBezTo>
                    <a:pt x="57" y="2"/>
                    <a:pt x="58" y="4"/>
                    <a:pt x="61" y="3"/>
                  </a:cubicBezTo>
                  <a:cubicBezTo>
                    <a:pt x="61" y="3"/>
                    <a:pt x="64" y="3"/>
                    <a:pt x="65" y="10"/>
                  </a:cubicBezTo>
                  <a:cubicBezTo>
                    <a:pt x="65" y="10"/>
                    <a:pt x="67" y="19"/>
                    <a:pt x="67" y="27"/>
                  </a:cubicBezTo>
                  <a:cubicBezTo>
                    <a:pt x="67" y="27"/>
                    <a:pt x="67" y="37"/>
                    <a:pt x="67" y="39"/>
                  </a:cubicBezTo>
                  <a:cubicBezTo>
                    <a:pt x="67" y="39"/>
                    <a:pt x="66" y="42"/>
                    <a:pt x="69" y="43"/>
                  </a:cubicBezTo>
                  <a:cubicBezTo>
                    <a:pt x="69" y="43"/>
                    <a:pt x="74" y="44"/>
                    <a:pt x="79" y="45"/>
                  </a:cubicBezTo>
                  <a:cubicBezTo>
                    <a:pt x="79" y="49"/>
                    <a:pt x="79" y="49"/>
                    <a:pt x="79" y="49"/>
                  </a:cubicBezTo>
                  <a:cubicBezTo>
                    <a:pt x="76" y="48"/>
                    <a:pt x="73" y="48"/>
                    <a:pt x="73" y="48"/>
                  </a:cubicBezTo>
                  <a:cubicBezTo>
                    <a:pt x="67" y="47"/>
                    <a:pt x="71" y="53"/>
                    <a:pt x="71" y="53"/>
                  </a:cubicBezTo>
                  <a:cubicBezTo>
                    <a:pt x="72" y="55"/>
                    <a:pt x="74" y="60"/>
                    <a:pt x="74" y="60"/>
                  </a:cubicBezTo>
                  <a:cubicBezTo>
                    <a:pt x="74" y="63"/>
                    <a:pt x="76" y="64"/>
                    <a:pt x="76" y="64"/>
                  </a:cubicBezTo>
                  <a:cubicBezTo>
                    <a:pt x="78" y="67"/>
                    <a:pt x="75" y="70"/>
                    <a:pt x="75" y="70"/>
                  </a:cubicBezTo>
                  <a:cubicBezTo>
                    <a:pt x="74" y="71"/>
                    <a:pt x="72" y="73"/>
                    <a:pt x="72" y="73"/>
                  </a:cubicBezTo>
                  <a:cubicBezTo>
                    <a:pt x="70" y="79"/>
                    <a:pt x="64" y="83"/>
                    <a:pt x="64" y="83"/>
                  </a:cubicBezTo>
                  <a:cubicBezTo>
                    <a:pt x="59" y="86"/>
                    <a:pt x="62" y="95"/>
                    <a:pt x="62" y="95"/>
                  </a:cubicBezTo>
                  <a:cubicBezTo>
                    <a:pt x="64" y="101"/>
                    <a:pt x="73" y="91"/>
                    <a:pt x="73" y="91"/>
                  </a:cubicBezTo>
                  <a:cubicBezTo>
                    <a:pt x="75" y="89"/>
                    <a:pt x="77" y="88"/>
                    <a:pt x="77" y="88"/>
                  </a:cubicBezTo>
                  <a:cubicBezTo>
                    <a:pt x="77" y="88"/>
                    <a:pt x="78" y="86"/>
                    <a:pt x="79" y="85"/>
                  </a:cubicBezTo>
                  <a:cubicBezTo>
                    <a:pt x="79" y="120"/>
                    <a:pt x="79" y="120"/>
                    <a:pt x="79" y="120"/>
                  </a:cubicBezTo>
                  <a:cubicBezTo>
                    <a:pt x="79" y="120"/>
                    <a:pt x="77" y="120"/>
                    <a:pt x="76" y="120"/>
                  </a:cubicBezTo>
                  <a:cubicBezTo>
                    <a:pt x="76" y="120"/>
                    <a:pt x="70" y="121"/>
                    <a:pt x="65" y="120"/>
                  </a:cubicBezTo>
                  <a:cubicBezTo>
                    <a:pt x="65" y="120"/>
                    <a:pt x="61" y="120"/>
                    <a:pt x="57" y="119"/>
                  </a:cubicBezTo>
                  <a:cubicBezTo>
                    <a:pt x="57" y="119"/>
                    <a:pt x="56" y="118"/>
                    <a:pt x="54" y="119"/>
                  </a:cubicBezTo>
                  <a:cubicBezTo>
                    <a:pt x="54" y="119"/>
                    <a:pt x="44" y="127"/>
                    <a:pt x="36" y="118"/>
                  </a:cubicBezTo>
                  <a:cubicBezTo>
                    <a:pt x="36" y="118"/>
                    <a:pt x="34" y="116"/>
                    <a:pt x="33" y="115"/>
                  </a:cubicBezTo>
                  <a:cubicBezTo>
                    <a:pt x="33" y="108"/>
                    <a:pt x="33" y="108"/>
                    <a:pt x="33" y="108"/>
                  </a:cubicBezTo>
                  <a:cubicBezTo>
                    <a:pt x="34" y="109"/>
                    <a:pt x="36" y="109"/>
                    <a:pt x="38" y="109"/>
                  </a:cubicBezTo>
                  <a:cubicBezTo>
                    <a:pt x="45" y="109"/>
                    <a:pt x="46" y="103"/>
                    <a:pt x="46" y="103"/>
                  </a:cubicBezTo>
                  <a:cubicBezTo>
                    <a:pt x="45" y="101"/>
                    <a:pt x="49" y="98"/>
                    <a:pt x="49" y="98"/>
                  </a:cubicBezTo>
                  <a:cubicBezTo>
                    <a:pt x="51" y="96"/>
                    <a:pt x="51" y="94"/>
                    <a:pt x="51" y="94"/>
                  </a:cubicBezTo>
                  <a:cubicBezTo>
                    <a:pt x="50" y="91"/>
                    <a:pt x="50" y="84"/>
                    <a:pt x="50" y="84"/>
                  </a:cubicBezTo>
                  <a:cubicBezTo>
                    <a:pt x="47" y="82"/>
                    <a:pt x="41" y="75"/>
                    <a:pt x="41" y="75"/>
                  </a:cubicBezTo>
                  <a:cubicBezTo>
                    <a:pt x="37" y="67"/>
                    <a:pt x="43" y="67"/>
                    <a:pt x="43" y="67"/>
                  </a:cubicBezTo>
                  <a:cubicBezTo>
                    <a:pt x="46" y="68"/>
                    <a:pt x="47" y="67"/>
                    <a:pt x="47" y="67"/>
                  </a:cubicBezTo>
                  <a:cubicBezTo>
                    <a:pt x="51" y="67"/>
                    <a:pt x="51" y="61"/>
                    <a:pt x="51" y="61"/>
                  </a:cubicBezTo>
                  <a:cubicBezTo>
                    <a:pt x="51" y="58"/>
                    <a:pt x="52" y="56"/>
                    <a:pt x="52" y="56"/>
                  </a:cubicBezTo>
                  <a:cubicBezTo>
                    <a:pt x="54" y="50"/>
                    <a:pt x="53" y="50"/>
                    <a:pt x="53" y="50"/>
                  </a:cubicBezTo>
                  <a:cubicBezTo>
                    <a:pt x="50" y="45"/>
                    <a:pt x="47" y="50"/>
                    <a:pt x="47" y="50"/>
                  </a:cubicBezTo>
                  <a:cubicBezTo>
                    <a:pt x="45" y="53"/>
                    <a:pt x="35" y="59"/>
                    <a:pt x="35" y="59"/>
                  </a:cubicBezTo>
                  <a:cubicBezTo>
                    <a:pt x="34" y="59"/>
                    <a:pt x="33" y="60"/>
                    <a:pt x="33" y="60"/>
                  </a:cubicBezTo>
                  <a:lnTo>
                    <a:pt x="33" y="51"/>
                  </a:lnTo>
                  <a:close/>
                  <a:moveTo>
                    <a:pt x="3" y="82"/>
                  </a:moveTo>
                  <a:cubicBezTo>
                    <a:pt x="3" y="82"/>
                    <a:pt x="0" y="81"/>
                    <a:pt x="0" y="78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7"/>
                    <a:pt x="0" y="77"/>
                    <a:pt x="0" y="76"/>
                  </a:cubicBezTo>
                  <a:cubicBezTo>
                    <a:pt x="0" y="76"/>
                    <a:pt x="0" y="74"/>
                    <a:pt x="5" y="69"/>
                  </a:cubicBezTo>
                  <a:cubicBezTo>
                    <a:pt x="5" y="69"/>
                    <a:pt x="9" y="65"/>
                    <a:pt x="13" y="63"/>
                  </a:cubicBezTo>
                  <a:cubicBezTo>
                    <a:pt x="13" y="63"/>
                    <a:pt x="22" y="57"/>
                    <a:pt x="28" y="55"/>
                  </a:cubicBezTo>
                  <a:cubicBezTo>
                    <a:pt x="28" y="55"/>
                    <a:pt x="30" y="53"/>
                    <a:pt x="33" y="51"/>
                  </a:cubicBezTo>
                  <a:cubicBezTo>
                    <a:pt x="33" y="60"/>
                    <a:pt x="33" y="60"/>
                    <a:pt x="33" y="60"/>
                  </a:cubicBezTo>
                  <a:cubicBezTo>
                    <a:pt x="31" y="62"/>
                    <a:pt x="30" y="63"/>
                    <a:pt x="30" y="63"/>
                  </a:cubicBezTo>
                  <a:cubicBezTo>
                    <a:pt x="26" y="62"/>
                    <a:pt x="22" y="65"/>
                    <a:pt x="22" y="65"/>
                  </a:cubicBezTo>
                  <a:cubicBezTo>
                    <a:pt x="17" y="67"/>
                    <a:pt x="18" y="69"/>
                    <a:pt x="18" y="69"/>
                  </a:cubicBezTo>
                  <a:cubicBezTo>
                    <a:pt x="17" y="72"/>
                    <a:pt x="14" y="78"/>
                    <a:pt x="14" y="78"/>
                  </a:cubicBezTo>
                  <a:cubicBezTo>
                    <a:pt x="13" y="79"/>
                    <a:pt x="12" y="84"/>
                    <a:pt x="12" y="86"/>
                  </a:cubicBezTo>
                  <a:cubicBezTo>
                    <a:pt x="12" y="86"/>
                    <a:pt x="14" y="92"/>
                    <a:pt x="14" y="92"/>
                  </a:cubicBezTo>
                  <a:cubicBezTo>
                    <a:pt x="16" y="97"/>
                    <a:pt x="26" y="106"/>
                    <a:pt x="26" y="106"/>
                  </a:cubicBezTo>
                  <a:cubicBezTo>
                    <a:pt x="28" y="107"/>
                    <a:pt x="30" y="108"/>
                    <a:pt x="33" y="108"/>
                  </a:cubicBezTo>
                  <a:cubicBezTo>
                    <a:pt x="33" y="115"/>
                    <a:pt x="33" y="115"/>
                    <a:pt x="33" y="115"/>
                  </a:cubicBezTo>
                  <a:cubicBezTo>
                    <a:pt x="31" y="113"/>
                    <a:pt x="29" y="111"/>
                    <a:pt x="27" y="111"/>
                  </a:cubicBezTo>
                  <a:cubicBezTo>
                    <a:pt x="27" y="111"/>
                    <a:pt x="17" y="102"/>
                    <a:pt x="13" y="98"/>
                  </a:cubicBezTo>
                  <a:cubicBezTo>
                    <a:pt x="13" y="98"/>
                    <a:pt x="7" y="92"/>
                    <a:pt x="7" y="87"/>
                  </a:cubicBezTo>
                  <a:cubicBezTo>
                    <a:pt x="7" y="87"/>
                    <a:pt x="6" y="82"/>
                    <a:pt x="3" y="8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9" name="Freeform 18">
              <a:extLst>
                <a:ext uri="{FF2B5EF4-FFF2-40B4-BE49-F238E27FC236}">
                  <a16:creationId xmlns="" xmlns:a16="http://schemas.microsoft.com/office/drawing/2014/main" id="{D09CBA61-0D25-E249-BE3C-24B38CC67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1954"/>
              <a:ext cx="212" cy="261"/>
            </a:xfrm>
            <a:custGeom>
              <a:avLst/>
              <a:gdLst>
                <a:gd name="T0" fmla="*/ 92 w 111"/>
                <a:gd name="T1" fmla="*/ 4 h 135"/>
                <a:gd name="T2" fmla="*/ 108 w 111"/>
                <a:gd name="T3" fmla="*/ 13 h 135"/>
                <a:gd name="T4" fmla="*/ 106 w 111"/>
                <a:gd name="T5" fmla="*/ 20 h 135"/>
                <a:gd name="T6" fmla="*/ 98 w 111"/>
                <a:gd name="T7" fmla="*/ 25 h 135"/>
                <a:gd name="T8" fmla="*/ 93 w 111"/>
                <a:gd name="T9" fmla="*/ 28 h 135"/>
                <a:gd name="T10" fmla="*/ 68 w 111"/>
                <a:gd name="T11" fmla="*/ 65 h 135"/>
                <a:gd name="T12" fmla="*/ 48 w 111"/>
                <a:gd name="T13" fmla="*/ 97 h 135"/>
                <a:gd name="T14" fmla="*/ 27 w 111"/>
                <a:gd name="T15" fmla="*/ 124 h 135"/>
                <a:gd name="T16" fmla="*/ 23 w 111"/>
                <a:gd name="T17" fmla="*/ 128 h 135"/>
                <a:gd name="T18" fmla="*/ 20 w 111"/>
                <a:gd name="T19" fmla="*/ 132 h 135"/>
                <a:gd name="T20" fmla="*/ 13 w 111"/>
                <a:gd name="T21" fmla="*/ 135 h 135"/>
                <a:gd name="T22" fmla="*/ 8 w 111"/>
                <a:gd name="T23" fmla="*/ 134 h 135"/>
                <a:gd name="T24" fmla="*/ 3 w 111"/>
                <a:gd name="T25" fmla="*/ 134 h 135"/>
                <a:gd name="T26" fmla="*/ 4 w 111"/>
                <a:gd name="T27" fmla="*/ 132 h 135"/>
                <a:gd name="T28" fmla="*/ 6 w 111"/>
                <a:gd name="T29" fmla="*/ 130 h 135"/>
                <a:gd name="T30" fmla="*/ 8 w 111"/>
                <a:gd name="T31" fmla="*/ 129 h 135"/>
                <a:gd name="T32" fmla="*/ 9 w 111"/>
                <a:gd name="T33" fmla="*/ 128 h 135"/>
                <a:gd name="T34" fmla="*/ 11 w 111"/>
                <a:gd name="T35" fmla="*/ 125 h 135"/>
                <a:gd name="T36" fmla="*/ 13 w 111"/>
                <a:gd name="T37" fmla="*/ 123 h 135"/>
                <a:gd name="T38" fmla="*/ 31 w 111"/>
                <a:gd name="T39" fmla="*/ 102 h 135"/>
                <a:gd name="T40" fmla="*/ 48 w 111"/>
                <a:gd name="T41" fmla="*/ 77 h 135"/>
                <a:gd name="T42" fmla="*/ 58 w 111"/>
                <a:gd name="T43" fmla="*/ 61 h 135"/>
                <a:gd name="T44" fmla="*/ 78 w 111"/>
                <a:gd name="T45" fmla="*/ 28 h 135"/>
                <a:gd name="T46" fmla="*/ 58 w 111"/>
                <a:gd name="T47" fmla="*/ 17 h 135"/>
                <a:gd name="T48" fmla="*/ 61 w 111"/>
                <a:gd name="T49" fmla="*/ 16 h 135"/>
                <a:gd name="T50" fmla="*/ 81 w 111"/>
                <a:gd name="T51" fmla="*/ 13 h 135"/>
                <a:gd name="T52" fmla="*/ 92 w 111"/>
                <a:gd name="T53" fmla="*/ 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1" h="135">
                  <a:moveTo>
                    <a:pt x="92" y="4"/>
                  </a:moveTo>
                  <a:cubicBezTo>
                    <a:pt x="92" y="4"/>
                    <a:pt x="100" y="0"/>
                    <a:pt x="108" y="13"/>
                  </a:cubicBezTo>
                  <a:cubicBezTo>
                    <a:pt x="108" y="13"/>
                    <a:pt x="111" y="20"/>
                    <a:pt x="106" y="20"/>
                  </a:cubicBezTo>
                  <a:cubicBezTo>
                    <a:pt x="106" y="20"/>
                    <a:pt x="102" y="21"/>
                    <a:pt x="98" y="25"/>
                  </a:cubicBezTo>
                  <a:cubicBezTo>
                    <a:pt x="97" y="25"/>
                    <a:pt x="94" y="25"/>
                    <a:pt x="93" y="28"/>
                  </a:cubicBezTo>
                  <a:cubicBezTo>
                    <a:pt x="93" y="28"/>
                    <a:pt x="85" y="42"/>
                    <a:pt x="68" y="65"/>
                  </a:cubicBezTo>
                  <a:cubicBezTo>
                    <a:pt x="68" y="65"/>
                    <a:pt x="59" y="77"/>
                    <a:pt x="48" y="97"/>
                  </a:cubicBezTo>
                  <a:cubicBezTo>
                    <a:pt x="48" y="97"/>
                    <a:pt x="40" y="113"/>
                    <a:pt x="27" y="124"/>
                  </a:cubicBezTo>
                  <a:cubicBezTo>
                    <a:pt x="27" y="124"/>
                    <a:pt x="23" y="127"/>
                    <a:pt x="23" y="128"/>
                  </a:cubicBezTo>
                  <a:cubicBezTo>
                    <a:pt x="23" y="128"/>
                    <a:pt x="22" y="130"/>
                    <a:pt x="20" y="132"/>
                  </a:cubicBezTo>
                  <a:cubicBezTo>
                    <a:pt x="20" y="132"/>
                    <a:pt x="17" y="135"/>
                    <a:pt x="13" y="135"/>
                  </a:cubicBezTo>
                  <a:cubicBezTo>
                    <a:pt x="13" y="135"/>
                    <a:pt x="10" y="134"/>
                    <a:pt x="8" y="134"/>
                  </a:cubicBezTo>
                  <a:cubicBezTo>
                    <a:pt x="8" y="134"/>
                    <a:pt x="5" y="134"/>
                    <a:pt x="3" y="134"/>
                  </a:cubicBezTo>
                  <a:cubicBezTo>
                    <a:pt x="3" y="134"/>
                    <a:pt x="0" y="135"/>
                    <a:pt x="4" y="132"/>
                  </a:cubicBezTo>
                  <a:cubicBezTo>
                    <a:pt x="4" y="132"/>
                    <a:pt x="4" y="131"/>
                    <a:pt x="6" y="130"/>
                  </a:cubicBezTo>
                  <a:cubicBezTo>
                    <a:pt x="6" y="130"/>
                    <a:pt x="7" y="130"/>
                    <a:pt x="8" y="129"/>
                  </a:cubicBezTo>
                  <a:cubicBezTo>
                    <a:pt x="8" y="129"/>
                    <a:pt x="7" y="128"/>
                    <a:pt x="9" y="128"/>
                  </a:cubicBezTo>
                  <a:cubicBezTo>
                    <a:pt x="9" y="128"/>
                    <a:pt x="11" y="129"/>
                    <a:pt x="11" y="125"/>
                  </a:cubicBezTo>
                  <a:cubicBezTo>
                    <a:pt x="11" y="125"/>
                    <a:pt x="11" y="124"/>
                    <a:pt x="13" y="123"/>
                  </a:cubicBezTo>
                  <a:cubicBezTo>
                    <a:pt x="13" y="123"/>
                    <a:pt x="19" y="118"/>
                    <a:pt x="31" y="102"/>
                  </a:cubicBezTo>
                  <a:cubicBezTo>
                    <a:pt x="31" y="102"/>
                    <a:pt x="42" y="89"/>
                    <a:pt x="48" y="77"/>
                  </a:cubicBezTo>
                  <a:cubicBezTo>
                    <a:pt x="48" y="77"/>
                    <a:pt x="53" y="69"/>
                    <a:pt x="58" y="61"/>
                  </a:cubicBezTo>
                  <a:cubicBezTo>
                    <a:pt x="58" y="61"/>
                    <a:pt x="75" y="34"/>
                    <a:pt x="78" y="28"/>
                  </a:cubicBezTo>
                  <a:cubicBezTo>
                    <a:pt x="78" y="28"/>
                    <a:pt x="59" y="25"/>
                    <a:pt x="58" y="17"/>
                  </a:cubicBezTo>
                  <a:cubicBezTo>
                    <a:pt x="58" y="17"/>
                    <a:pt x="58" y="14"/>
                    <a:pt x="61" y="16"/>
                  </a:cubicBezTo>
                  <a:cubicBezTo>
                    <a:pt x="61" y="16"/>
                    <a:pt x="70" y="20"/>
                    <a:pt x="81" y="13"/>
                  </a:cubicBezTo>
                  <a:cubicBezTo>
                    <a:pt x="81" y="13"/>
                    <a:pt x="87" y="11"/>
                    <a:pt x="9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0" name="Freeform 19">
              <a:extLst>
                <a:ext uri="{FF2B5EF4-FFF2-40B4-BE49-F238E27FC236}">
                  <a16:creationId xmlns="" xmlns:a16="http://schemas.microsoft.com/office/drawing/2014/main" id="{F2EC80B9-9CA7-6749-A2F8-1DBE62DAA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2093"/>
              <a:ext cx="158" cy="118"/>
            </a:xfrm>
            <a:custGeom>
              <a:avLst/>
              <a:gdLst>
                <a:gd name="T0" fmla="*/ 11 w 83"/>
                <a:gd name="T1" fmla="*/ 29 h 61"/>
                <a:gd name="T2" fmla="*/ 4 w 83"/>
                <a:gd name="T3" fmla="*/ 21 h 61"/>
                <a:gd name="T4" fmla="*/ 20 w 83"/>
                <a:gd name="T5" fmla="*/ 27 h 61"/>
                <a:gd name="T6" fmla="*/ 23 w 83"/>
                <a:gd name="T7" fmla="*/ 33 h 61"/>
                <a:gd name="T8" fmla="*/ 33 w 83"/>
                <a:gd name="T9" fmla="*/ 46 h 61"/>
                <a:gd name="T10" fmla="*/ 34 w 83"/>
                <a:gd name="T11" fmla="*/ 44 h 61"/>
                <a:gd name="T12" fmla="*/ 34 w 83"/>
                <a:gd name="T13" fmla="*/ 39 h 61"/>
                <a:gd name="T14" fmla="*/ 38 w 83"/>
                <a:gd name="T15" fmla="*/ 36 h 61"/>
                <a:gd name="T16" fmla="*/ 40 w 83"/>
                <a:gd name="T17" fmla="*/ 35 h 61"/>
                <a:gd name="T18" fmla="*/ 47 w 83"/>
                <a:gd name="T19" fmla="*/ 26 h 61"/>
                <a:gd name="T20" fmla="*/ 47 w 83"/>
                <a:gd name="T21" fmla="*/ 19 h 61"/>
                <a:gd name="T22" fmla="*/ 37 w 83"/>
                <a:gd name="T23" fmla="*/ 13 h 61"/>
                <a:gd name="T24" fmla="*/ 35 w 83"/>
                <a:gd name="T25" fmla="*/ 11 h 61"/>
                <a:gd name="T26" fmla="*/ 42 w 83"/>
                <a:gd name="T27" fmla="*/ 10 h 61"/>
                <a:gd name="T28" fmla="*/ 55 w 83"/>
                <a:gd name="T29" fmla="*/ 4 h 61"/>
                <a:gd name="T30" fmla="*/ 59 w 83"/>
                <a:gd name="T31" fmla="*/ 1 h 61"/>
                <a:gd name="T32" fmla="*/ 68 w 83"/>
                <a:gd name="T33" fmla="*/ 3 h 61"/>
                <a:gd name="T34" fmla="*/ 81 w 83"/>
                <a:gd name="T35" fmla="*/ 15 h 61"/>
                <a:gd name="T36" fmla="*/ 82 w 83"/>
                <a:gd name="T37" fmla="*/ 18 h 61"/>
                <a:gd name="T38" fmla="*/ 78 w 83"/>
                <a:gd name="T39" fmla="*/ 23 h 61"/>
                <a:gd name="T40" fmla="*/ 66 w 83"/>
                <a:gd name="T41" fmla="*/ 34 h 61"/>
                <a:gd name="T42" fmla="*/ 64 w 83"/>
                <a:gd name="T43" fmla="*/ 46 h 61"/>
                <a:gd name="T44" fmla="*/ 62 w 83"/>
                <a:gd name="T45" fmla="*/ 53 h 61"/>
                <a:gd name="T46" fmla="*/ 55 w 83"/>
                <a:gd name="T47" fmla="*/ 55 h 61"/>
                <a:gd name="T48" fmla="*/ 46 w 83"/>
                <a:gd name="T49" fmla="*/ 59 h 61"/>
                <a:gd name="T50" fmla="*/ 43 w 83"/>
                <a:gd name="T51" fmla="*/ 59 h 61"/>
                <a:gd name="T52" fmla="*/ 40 w 83"/>
                <a:gd name="T53" fmla="*/ 58 h 61"/>
                <a:gd name="T54" fmla="*/ 38 w 83"/>
                <a:gd name="T55" fmla="*/ 55 h 61"/>
                <a:gd name="T56" fmla="*/ 33 w 83"/>
                <a:gd name="T57" fmla="*/ 51 h 61"/>
                <a:gd name="T58" fmla="*/ 29 w 83"/>
                <a:gd name="T59" fmla="*/ 49 h 61"/>
                <a:gd name="T60" fmla="*/ 20 w 83"/>
                <a:gd name="T61" fmla="*/ 35 h 61"/>
                <a:gd name="T62" fmla="*/ 11 w 83"/>
                <a:gd name="T63" fmla="*/ 29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3" h="61">
                  <a:moveTo>
                    <a:pt x="11" y="29"/>
                  </a:moveTo>
                  <a:cubicBezTo>
                    <a:pt x="11" y="29"/>
                    <a:pt x="0" y="23"/>
                    <a:pt x="4" y="21"/>
                  </a:cubicBezTo>
                  <a:cubicBezTo>
                    <a:pt x="4" y="21"/>
                    <a:pt x="12" y="18"/>
                    <a:pt x="20" y="27"/>
                  </a:cubicBezTo>
                  <a:cubicBezTo>
                    <a:pt x="20" y="27"/>
                    <a:pt x="21" y="30"/>
                    <a:pt x="23" y="33"/>
                  </a:cubicBezTo>
                  <a:cubicBezTo>
                    <a:pt x="23" y="33"/>
                    <a:pt x="24" y="36"/>
                    <a:pt x="33" y="46"/>
                  </a:cubicBezTo>
                  <a:cubicBezTo>
                    <a:pt x="33" y="46"/>
                    <a:pt x="34" y="47"/>
                    <a:pt x="34" y="44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4" y="39"/>
                    <a:pt x="36" y="35"/>
                    <a:pt x="38" y="36"/>
                  </a:cubicBezTo>
                  <a:cubicBezTo>
                    <a:pt x="38" y="36"/>
                    <a:pt x="39" y="37"/>
                    <a:pt x="40" y="35"/>
                  </a:cubicBezTo>
                  <a:cubicBezTo>
                    <a:pt x="40" y="35"/>
                    <a:pt x="45" y="31"/>
                    <a:pt x="47" y="26"/>
                  </a:cubicBezTo>
                  <a:cubicBezTo>
                    <a:pt x="47" y="26"/>
                    <a:pt x="50" y="21"/>
                    <a:pt x="47" y="19"/>
                  </a:cubicBezTo>
                  <a:cubicBezTo>
                    <a:pt x="47" y="19"/>
                    <a:pt x="40" y="15"/>
                    <a:pt x="37" y="13"/>
                  </a:cubicBezTo>
                  <a:cubicBezTo>
                    <a:pt x="37" y="13"/>
                    <a:pt x="33" y="12"/>
                    <a:pt x="35" y="11"/>
                  </a:cubicBezTo>
                  <a:cubicBezTo>
                    <a:pt x="35" y="11"/>
                    <a:pt x="37" y="10"/>
                    <a:pt x="42" y="10"/>
                  </a:cubicBezTo>
                  <a:cubicBezTo>
                    <a:pt x="42" y="10"/>
                    <a:pt x="53" y="8"/>
                    <a:pt x="55" y="4"/>
                  </a:cubicBezTo>
                  <a:cubicBezTo>
                    <a:pt x="55" y="4"/>
                    <a:pt x="56" y="0"/>
                    <a:pt x="59" y="1"/>
                  </a:cubicBezTo>
                  <a:cubicBezTo>
                    <a:pt x="59" y="1"/>
                    <a:pt x="65" y="4"/>
                    <a:pt x="68" y="3"/>
                  </a:cubicBezTo>
                  <a:cubicBezTo>
                    <a:pt x="68" y="3"/>
                    <a:pt x="79" y="3"/>
                    <a:pt x="81" y="15"/>
                  </a:cubicBezTo>
                  <a:cubicBezTo>
                    <a:pt x="81" y="15"/>
                    <a:pt x="81" y="17"/>
                    <a:pt x="82" y="18"/>
                  </a:cubicBezTo>
                  <a:cubicBezTo>
                    <a:pt x="82" y="18"/>
                    <a:pt x="83" y="22"/>
                    <a:pt x="78" y="23"/>
                  </a:cubicBezTo>
                  <a:cubicBezTo>
                    <a:pt x="78" y="23"/>
                    <a:pt x="68" y="30"/>
                    <a:pt x="66" y="34"/>
                  </a:cubicBezTo>
                  <a:cubicBezTo>
                    <a:pt x="66" y="34"/>
                    <a:pt x="62" y="42"/>
                    <a:pt x="64" y="46"/>
                  </a:cubicBezTo>
                  <a:cubicBezTo>
                    <a:pt x="64" y="46"/>
                    <a:pt x="66" y="51"/>
                    <a:pt x="62" y="53"/>
                  </a:cubicBezTo>
                  <a:cubicBezTo>
                    <a:pt x="62" y="53"/>
                    <a:pt x="59" y="55"/>
                    <a:pt x="55" y="55"/>
                  </a:cubicBezTo>
                  <a:cubicBezTo>
                    <a:pt x="55" y="55"/>
                    <a:pt x="50" y="54"/>
                    <a:pt x="46" y="59"/>
                  </a:cubicBezTo>
                  <a:cubicBezTo>
                    <a:pt x="46" y="59"/>
                    <a:pt x="46" y="61"/>
                    <a:pt x="43" y="59"/>
                  </a:cubicBezTo>
                  <a:cubicBezTo>
                    <a:pt x="43" y="59"/>
                    <a:pt x="43" y="58"/>
                    <a:pt x="40" y="58"/>
                  </a:cubicBezTo>
                  <a:cubicBezTo>
                    <a:pt x="40" y="58"/>
                    <a:pt x="38" y="58"/>
                    <a:pt x="38" y="55"/>
                  </a:cubicBezTo>
                  <a:cubicBezTo>
                    <a:pt x="38" y="55"/>
                    <a:pt x="37" y="52"/>
                    <a:pt x="33" y="51"/>
                  </a:cubicBezTo>
                  <a:cubicBezTo>
                    <a:pt x="33" y="51"/>
                    <a:pt x="31" y="52"/>
                    <a:pt x="29" y="49"/>
                  </a:cubicBezTo>
                  <a:cubicBezTo>
                    <a:pt x="29" y="49"/>
                    <a:pt x="23" y="39"/>
                    <a:pt x="20" y="35"/>
                  </a:cubicBezTo>
                  <a:cubicBezTo>
                    <a:pt x="20" y="35"/>
                    <a:pt x="16" y="30"/>
                    <a:pt x="11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1" name="Freeform 20">
              <a:extLst>
                <a:ext uri="{FF2B5EF4-FFF2-40B4-BE49-F238E27FC236}">
                  <a16:creationId xmlns="" xmlns:a16="http://schemas.microsoft.com/office/drawing/2014/main" id="{04D4DCB3-02D7-8946-A517-598767885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2116"/>
              <a:ext cx="19" cy="97"/>
            </a:xfrm>
            <a:custGeom>
              <a:avLst/>
              <a:gdLst>
                <a:gd name="T0" fmla="*/ 10 w 10"/>
                <a:gd name="T1" fmla="*/ 50 h 50"/>
                <a:gd name="T2" fmla="*/ 6 w 10"/>
                <a:gd name="T3" fmla="*/ 50 h 50"/>
                <a:gd name="T4" fmla="*/ 0 w 10"/>
                <a:gd name="T5" fmla="*/ 25 h 50"/>
                <a:gd name="T6" fmla="*/ 6 w 10"/>
                <a:gd name="T7" fmla="*/ 0 h 50"/>
                <a:gd name="T8" fmla="*/ 10 w 10"/>
                <a:gd name="T9" fmla="*/ 0 h 50"/>
                <a:gd name="T10" fmla="*/ 4 w 10"/>
                <a:gd name="T11" fmla="*/ 25 h 50"/>
                <a:gd name="T12" fmla="*/ 10 w 10"/>
                <a:gd name="T13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0">
                  <a:moveTo>
                    <a:pt x="10" y="50"/>
                  </a:moveTo>
                  <a:cubicBezTo>
                    <a:pt x="6" y="50"/>
                    <a:pt x="6" y="50"/>
                    <a:pt x="6" y="50"/>
                  </a:cubicBezTo>
                  <a:cubicBezTo>
                    <a:pt x="2" y="43"/>
                    <a:pt x="0" y="35"/>
                    <a:pt x="0" y="25"/>
                  </a:cubicBezTo>
                  <a:cubicBezTo>
                    <a:pt x="0" y="15"/>
                    <a:pt x="2" y="7"/>
                    <a:pt x="6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8"/>
                    <a:pt x="4" y="16"/>
                    <a:pt x="4" y="25"/>
                  </a:cubicBezTo>
                  <a:cubicBezTo>
                    <a:pt x="4" y="35"/>
                    <a:pt x="6" y="43"/>
                    <a:pt x="10" y="5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2" name="Freeform 21">
              <a:extLst>
                <a:ext uri="{FF2B5EF4-FFF2-40B4-BE49-F238E27FC236}">
                  <a16:creationId xmlns="" xmlns:a16="http://schemas.microsoft.com/office/drawing/2014/main" id="{32F15E9F-DE7C-9144-A85E-9220A4B18C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94" y="2116"/>
              <a:ext cx="95" cy="99"/>
            </a:xfrm>
            <a:custGeom>
              <a:avLst/>
              <a:gdLst>
                <a:gd name="T0" fmla="*/ 15 w 50"/>
                <a:gd name="T1" fmla="*/ 0 h 51"/>
                <a:gd name="T2" fmla="*/ 19 w 50"/>
                <a:gd name="T3" fmla="*/ 3 h 51"/>
                <a:gd name="T4" fmla="*/ 16 w 50"/>
                <a:gd name="T5" fmla="*/ 5 h 51"/>
                <a:gd name="T6" fmla="*/ 14 w 50"/>
                <a:gd name="T7" fmla="*/ 26 h 51"/>
                <a:gd name="T8" fmla="*/ 14 w 50"/>
                <a:gd name="T9" fmla="*/ 30 h 51"/>
                <a:gd name="T10" fmla="*/ 11 w 50"/>
                <a:gd name="T11" fmla="*/ 26 h 51"/>
                <a:gd name="T12" fmla="*/ 8 w 50"/>
                <a:gd name="T13" fmla="*/ 16 h 51"/>
                <a:gd name="T14" fmla="*/ 0 w 50"/>
                <a:gd name="T15" fmla="*/ 18 h 51"/>
                <a:gd name="T16" fmla="*/ 25 w 50"/>
                <a:gd name="T17" fmla="*/ 35 h 51"/>
                <a:gd name="T18" fmla="*/ 24 w 50"/>
                <a:gd name="T19" fmla="*/ 29 h 51"/>
                <a:gd name="T20" fmla="*/ 29 w 50"/>
                <a:gd name="T21" fmla="*/ 29 h 51"/>
                <a:gd name="T22" fmla="*/ 28 w 50"/>
                <a:gd name="T23" fmla="*/ 34 h 51"/>
                <a:gd name="T24" fmla="*/ 46 w 50"/>
                <a:gd name="T25" fmla="*/ 35 h 51"/>
                <a:gd name="T26" fmla="*/ 50 w 50"/>
                <a:gd name="T27" fmla="*/ 38 h 51"/>
                <a:gd name="T28" fmla="*/ 46 w 50"/>
                <a:gd name="T29" fmla="*/ 38 h 51"/>
                <a:gd name="T30" fmla="*/ 28 w 50"/>
                <a:gd name="T31" fmla="*/ 46 h 51"/>
                <a:gd name="T32" fmla="*/ 28 w 50"/>
                <a:gd name="T33" fmla="*/ 51 h 51"/>
                <a:gd name="T34" fmla="*/ 25 w 50"/>
                <a:gd name="T35" fmla="*/ 46 h 51"/>
                <a:gd name="T36" fmla="*/ 6 w 50"/>
                <a:gd name="T37" fmla="*/ 38 h 51"/>
                <a:gd name="T38" fmla="*/ 2 w 50"/>
                <a:gd name="T39" fmla="*/ 35 h 51"/>
                <a:gd name="T40" fmla="*/ 27 w 50"/>
                <a:gd name="T41" fmla="*/ 13 h 51"/>
                <a:gd name="T42" fmla="*/ 27 w 50"/>
                <a:gd name="T43" fmla="*/ 0 h 51"/>
                <a:gd name="T44" fmla="*/ 32 w 50"/>
                <a:gd name="T45" fmla="*/ 1 h 51"/>
                <a:gd name="T46" fmla="*/ 31 w 50"/>
                <a:gd name="T47" fmla="*/ 6 h 51"/>
                <a:gd name="T48" fmla="*/ 44 w 50"/>
                <a:gd name="T49" fmla="*/ 3 h 51"/>
                <a:gd name="T50" fmla="*/ 47 w 50"/>
                <a:gd name="T51" fmla="*/ 7 h 51"/>
                <a:gd name="T52" fmla="*/ 41 w 50"/>
                <a:gd name="T53" fmla="*/ 9 h 51"/>
                <a:gd name="T54" fmla="*/ 31 w 50"/>
                <a:gd name="T55" fmla="*/ 22 h 51"/>
                <a:gd name="T56" fmla="*/ 46 w 50"/>
                <a:gd name="T57" fmla="*/ 22 h 51"/>
                <a:gd name="T58" fmla="*/ 50 w 50"/>
                <a:gd name="T59" fmla="*/ 20 h 51"/>
                <a:gd name="T60" fmla="*/ 49 w 50"/>
                <a:gd name="T61" fmla="*/ 24 h 51"/>
                <a:gd name="T62" fmla="*/ 32 w 50"/>
                <a:gd name="T63" fmla="*/ 29 h 51"/>
                <a:gd name="T64" fmla="*/ 27 w 50"/>
                <a:gd name="T65" fmla="*/ 16 h 51"/>
                <a:gd name="T66" fmla="*/ 18 w 50"/>
                <a:gd name="T67" fmla="*/ 17 h 51"/>
                <a:gd name="T68" fmla="*/ 27 w 50"/>
                <a:gd name="T69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0" h="51">
                  <a:moveTo>
                    <a:pt x="0" y="18"/>
                  </a:moveTo>
                  <a:cubicBezTo>
                    <a:pt x="8" y="13"/>
                    <a:pt x="13" y="6"/>
                    <a:pt x="15" y="0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20" y="2"/>
                    <a:pt x="20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3"/>
                    <a:pt x="17" y="4"/>
                    <a:pt x="16" y="5"/>
                  </a:cubicBezTo>
                  <a:cubicBezTo>
                    <a:pt x="15" y="7"/>
                    <a:pt x="15" y="9"/>
                    <a:pt x="14" y="10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7"/>
                    <a:pt x="14" y="29"/>
                  </a:cubicBezTo>
                  <a:cubicBezTo>
                    <a:pt x="14" y="29"/>
                    <a:pt x="14" y="30"/>
                    <a:pt x="14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28"/>
                    <a:pt x="11" y="27"/>
                    <a:pt x="11" y="26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0" y="14"/>
                    <a:pt x="9" y="15"/>
                    <a:pt x="8" y="16"/>
                  </a:cubicBezTo>
                  <a:cubicBezTo>
                    <a:pt x="7" y="17"/>
                    <a:pt x="6" y="18"/>
                    <a:pt x="3" y="21"/>
                  </a:cubicBezTo>
                  <a:cubicBezTo>
                    <a:pt x="2" y="19"/>
                    <a:pt x="1" y="19"/>
                    <a:pt x="0" y="18"/>
                  </a:cubicBezTo>
                  <a:close/>
                  <a:moveTo>
                    <a:pt x="6" y="35"/>
                  </a:moveTo>
                  <a:cubicBezTo>
                    <a:pt x="25" y="35"/>
                    <a:pt x="25" y="35"/>
                    <a:pt x="25" y="35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25" y="33"/>
                    <a:pt x="24" y="31"/>
                    <a:pt x="24" y="29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8" y="30"/>
                    <a:pt x="28" y="32"/>
                    <a:pt x="28" y="34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46" y="35"/>
                    <a:pt x="46" y="35"/>
                    <a:pt x="46" y="35"/>
                  </a:cubicBezTo>
                  <a:cubicBezTo>
                    <a:pt x="47" y="35"/>
                    <a:pt x="48" y="35"/>
                    <a:pt x="50" y="35"/>
                  </a:cubicBezTo>
                  <a:cubicBezTo>
                    <a:pt x="50" y="38"/>
                    <a:pt x="50" y="38"/>
                    <a:pt x="50" y="38"/>
                  </a:cubicBezTo>
                  <a:cubicBezTo>
                    <a:pt x="50" y="38"/>
                    <a:pt x="49" y="38"/>
                    <a:pt x="48" y="38"/>
                  </a:cubicBezTo>
                  <a:cubicBezTo>
                    <a:pt x="48" y="38"/>
                    <a:pt x="47" y="38"/>
                    <a:pt x="46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7"/>
                    <a:pt x="28" y="48"/>
                    <a:pt x="28" y="49"/>
                  </a:cubicBezTo>
                  <a:cubicBezTo>
                    <a:pt x="28" y="50"/>
                    <a:pt x="28" y="50"/>
                    <a:pt x="28" y="51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4" y="48"/>
                    <a:pt x="25" y="47"/>
                    <a:pt x="25" y="46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5" y="38"/>
                    <a:pt x="3" y="38"/>
                    <a:pt x="2" y="38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5"/>
                    <a:pt x="4" y="35"/>
                    <a:pt x="6" y="35"/>
                  </a:cubicBezTo>
                  <a:close/>
                  <a:moveTo>
                    <a:pt x="27" y="13"/>
                  </a:move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3"/>
                    <a:pt x="27" y="0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2"/>
                    <a:pt x="31" y="3"/>
                    <a:pt x="31" y="6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6" y="9"/>
                    <a:pt x="40" y="6"/>
                    <a:pt x="44" y="3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8"/>
                    <a:pt x="46" y="8"/>
                    <a:pt x="46" y="8"/>
                  </a:cubicBezTo>
                  <a:cubicBezTo>
                    <a:pt x="44" y="8"/>
                    <a:pt x="42" y="9"/>
                    <a:pt x="41" y="9"/>
                  </a:cubicBezTo>
                  <a:cubicBezTo>
                    <a:pt x="39" y="11"/>
                    <a:pt x="36" y="13"/>
                    <a:pt x="31" y="15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0" y="25"/>
                    <a:pt x="32" y="26"/>
                    <a:pt x="38" y="26"/>
                  </a:cubicBezTo>
                  <a:cubicBezTo>
                    <a:pt x="43" y="26"/>
                    <a:pt x="46" y="25"/>
                    <a:pt x="46" y="22"/>
                  </a:cubicBezTo>
                  <a:cubicBezTo>
                    <a:pt x="46" y="21"/>
                    <a:pt x="46" y="20"/>
                    <a:pt x="46" y="19"/>
                  </a:cubicBezTo>
                  <a:cubicBezTo>
                    <a:pt x="48" y="20"/>
                    <a:pt x="49" y="20"/>
                    <a:pt x="50" y="20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50" y="22"/>
                    <a:pt x="50" y="23"/>
                    <a:pt x="49" y="24"/>
                  </a:cubicBezTo>
                  <a:cubicBezTo>
                    <a:pt x="48" y="27"/>
                    <a:pt x="45" y="29"/>
                    <a:pt x="40" y="29"/>
                  </a:cubicBezTo>
                  <a:cubicBezTo>
                    <a:pt x="35" y="29"/>
                    <a:pt x="33" y="29"/>
                    <a:pt x="32" y="29"/>
                  </a:cubicBezTo>
                  <a:cubicBezTo>
                    <a:pt x="29" y="28"/>
                    <a:pt x="27" y="27"/>
                    <a:pt x="27" y="24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5" y="17"/>
                    <a:pt x="22" y="18"/>
                    <a:pt x="20" y="19"/>
                  </a:cubicBezTo>
                  <a:cubicBezTo>
                    <a:pt x="19" y="19"/>
                    <a:pt x="18" y="18"/>
                    <a:pt x="18" y="17"/>
                  </a:cubicBezTo>
                  <a:cubicBezTo>
                    <a:pt x="17" y="17"/>
                    <a:pt x="17" y="16"/>
                    <a:pt x="17" y="16"/>
                  </a:cubicBezTo>
                  <a:cubicBezTo>
                    <a:pt x="20" y="16"/>
                    <a:pt x="23" y="15"/>
                    <a:pt x="27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3" name="Freeform 22">
              <a:extLst>
                <a:ext uri="{FF2B5EF4-FFF2-40B4-BE49-F238E27FC236}">
                  <a16:creationId xmlns="" xmlns:a16="http://schemas.microsoft.com/office/drawing/2014/main" id="{A6D9F7E3-1C1E-D040-B6AF-8F0E9353725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03" y="2115"/>
              <a:ext cx="93" cy="100"/>
            </a:xfrm>
            <a:custGeom>
              <a:avLst/>
              <a:gdLst>
                <a:gd name="T0" fmla="*/ 19 w 49"/>
                <a:gd name="T1" fmla="*/ 0 h 52"/>
                <a:gd name="T2" fmla="*/ 22 w 49"/>
                <a:gd name="T3" fmla="*/ 1 h 52"/>
                <a:gd name="T4" fmla="*/ 23 w 49"/>
                <a:gd name="T5" fmla="*/ 1 h 52"/>
                <a:gd name="T6" fmla="*/ 22 w 49"/>
                <a:gd name="T7" fmla="*/ 2 h 52"/>
                <a:gd name="T8" fmla="*/ 21 w 49"/>
                <a:gd name="T9" fmla="*/ 4 h 52"/>
                <a:gd name="T10" fmla="*/ 20 w 49"/>
                <a:gd name="T11" fmla="*/ 6 h 52"/>
                <a:gd name="T12" fmla="*/ 19 w 49"/>
                <a:gd name="T13" fmla="*/ 9 h 52"/>
                <a:gd name="T14" fmla="*/ 44 w 49"/>
                <a:gd name="T15" fmla="*/ 9 h 52"/>
                <a:gd name="T16" fmla="*/ 47 w 49"/>
                <a:gd name="T17" fmla="*/ 8 h 52"/>
                <a:gd name="T18" fmla="*/ 49 w 49"/>
                <a:gd name="T19" fmla="*/ 8 h 52"/>
                <a:gd name="T20" fmla="*/ 49 w 49"/>
                <a:gd name="T21" fmla="*/ 12 h 52"/>
                <a:gd name="T22" fmla="*/ 47 w 49"/>
                <a:gd name="T23" fmla="*/ 11 h 52"/>
                <a:gd name="T24" fmla="*/ 44 w 49"/>
                <a:gd name="T25" fmla="*/ 11 h 52"/>
                <a:gd name="T26" fmla="*/ 18 w 49"/>
                <a:gd name="T27" fmla="*/ 11 h 52"/>
                <a:gd name="T28" fmla="*/ 11 w 49"/>
                <a:gd name="T29" fmla="*/ 25 h 52"/>
                <a:gd name="T30" fmla="*/ 24 w 49"/>
                <a:gd name="T31" fmla="*/ 25 h 52"/>
                <a:gd name="T32" fmla="*/ 24 w 49"/>
                <a:gd name="T33" fmla="*/ 21 h 52"/>
                <a:gd name="T34" fmla="*/ 24 w 49"/>
                <a:gd name="T35" fmla="*/ 16 h 52"/>
                <a:gd name="T36" fmla="*/ 28 w 49"/>
                <a:gd name="T37" fmla="*/ 16 h 52"/>
                <a:gd name="T38" fmla="*/ 28 w 49"/>
                <a:gd name="T39" fmla="*/ 17 h 52"/>
                <a:gd name="T40" fmla="*/ 28 w 49"/>
                <a:gd name="T41" fmla="*/ 17 h 52"/>
                <a:gd name="T42" fmla="*/ 27 w 49"/>
                <a:gd name="T43" fmla="*/ 21 h 52"/>
                <a:gd name="T44" fmla="*/ 27 w 49"/>
                <a:gd name="T45" fmla="*/ 25 h 52"/>
                <a:gd name="T46" fmla="*/ 39 w 49"/>
                <a:gd name="T47" fmla="*/ 25 h 52"/>
                <a:gd name="T48" fmla="*/ 44 w 49"/>
                <a:gd name="T49" fmla="*/ 25 h 52"/>
                <a:gd name="T50" fmla="*/ 44 w 49"/>
                <a:gd name="T51" fmla="*/ 28 h 52"/>
                <a:gd name="T52" fmla="*/ 39 w 49"/>
                <a:gd name="T53" fmla="*/ 28 h 52"/>
                <a:gd name="T54" fmla="*/ 27 w 49"/>
                <a:gd name="T55" fmla="*/ 28 h 52"/>
                <a:gd name="T56" fmla="*/ 27 w 49"/>
                <a:gd name="T57" fmla="*/ 47 h 52"/>
                <a:gd name="T58" fmla="*/ 19 w 49"/>
                <a:gd name="T59" fmla="*/ 52 h 52"/>
                <a:gd name="T60" fmla="*/ 17 w 49"/>
                <a:gd name="T61" fmla="*/ 47 h 52"/>
                <a:gd name="T62" fmla="*/ 24 w 49"/>
                <a:gd name="T63" fmla="*/ 46 h 52"/>
                <a:gd name="T64" fmla="*/ 24 w 49"/>
                <a:gd name="T65" fmla="*/ 28 h 52"/>
                <a:gd name="T66" fmla="*/ 11 w 49"/>
                <a:gd name="T67" fmla="*/ 28 h 52"/>
                <a:gd name="T68" fmla="*/ 8 w 49"/>
                <a:gd name="T69" fmla="*/ 29 h 52"/>
                <a:gd name="T70" fmla="*/ 6 w 49"/>
                <a:gd name="T71" fmla="*/ 25 h 52"/>
                <a:gd name="T72" fmla="*/ 9 w 49"/>
                <a:gd name="T73" fmla="*/ 22 h 52"/>
                <a:gd name="T74" fmla="*/ 14 w 49"/>
                <a:gd name="T75" fmla="*/ 11 h 52"/>
                <a:gd name="T76" fmla="*/ 4 w 49"/>
                <a:gd name="T77" fmla="*/ 11 h 52"/>
                <a:gd name="T78" fmla="*/ 1 w 49"/>
                <a:gd name="T79" fmla="*/ 11 h 52"/>
                <a:gd name="T80" fmla="*/ 0 w 49"/>
                <a:gd name="T81" fmla="*/ 12 h 52"/>
                <a:gd name="T82" fmla="*/ 0 w 49"/>
                <a:gd name="T83" fmla="*/ 8 h 52"/>
                <a:gd name="T84" fmla="*/ 2 w 49"/>
                <a:gd name="T85" fmla="*/ 8 h 52"/>
                <a:gd name="T86" fmla="*/ 4 w 49"/>
                <a:gd name="T87" fmla="*/ 9 h 52"/>
                <a:gd name="T88" fmla="*/ 15 w 49"/>
                <a:gd name="T89" fmla="*/ 9 h 52"/>
                <a:gd name="T90" fmla="*/ 19 w 49"/>
                <a:gd name="T91" fmla="*/ 0 h 52"/>
                <a:gd name="T92" fmla="*/ 0 w 49"/>
                <a:gd name="T93" fmla="*/ 46 h 52"/>
                <a:gd name="T94" fmla="*/ 14 w 49"/>
                <a:gd name="T95" fmla="*/ 33 h 52"/>
                <a:gd name="T96" fmla="*/ 18 w 49"/>
                <a:gd name="T97" fmla="*/ 36 h 52"/>
                <a:gd name="T98" fmla="*/ 19 w 49"/>
                <a:gd name="T99" fmla="*/ 36 h 52"/>
                <a:gd name="T100" fmla="*/ 18 w 49"/>
                <a:gd name="T101" fmla="*/ 37 h 52"/>
                <a:gd name="T102" fmla="*/ 15 w 49"/>
                <a:gd name="T103" fmla="*/ 39 h 52"/>
                <a:gd name="T104" fmla="*/ 4 w 49"/>
                <a:gd name="T105" fmla="*/ 49 h 52"/>
                <a:gd name="T106" fmla="*/ 0 w 49"/>
                <a:gd name="T107" fmla="*/ 46 h 52"/>
                <a:gd name="T108" fmla="*/ 32 w 49"/>
                <a:gd name="T109" fmla="*/ 37 h 52"/>
                <a:gd name="T110" fmla="*/ 34 w 49"/>
                <a:gd name="T111" fmla="*/ 34 h 52"/>
                <a:gd name="T112" fmla="*/ 48 w 49"/>
                <a:gd name="T113" fmla="*/ 45 h 52"/>
                <a:gd name="T114" fmla="*/ 46 w 49"/>
                <a:gd name="T115" fmla="*/ 48 h 52"/>
                <a:gd name="T116" fmla="*/ 32 w 49"/>
                <a:gd name="T117" fmla="*/ 3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" h="52">
                  <a:moveTo>
                    <a:pt x="19" y="0"/>
                  </a:moveTo>
                  <a:cubicBezTo>
                    <a:pt x="22" y="1"/>
                    <a:pt x="22" y="1"/>
                    <a:pt x="22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23" y="2"/>
                    <a:pt x="22" y="2"/>
                  </a:cubicBezTo>
                  <a:cubicBezTo>
                    <a:pt x="22" y="2"/>
                    <a:pt x="21" y="3"/>
                    <a:pt x="21" y="4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20" y="7"/>
                    <a:pt x="19" y="8"/>
                    <a:pt x="19" y="9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5" y="9"/>
                    <a:pt x="46" y="8"/>
                    <a:pt x="47" y="8"/>
                  </a:cubicBezTo>
                  <a:cubicBezTo>
                    <a:pt x="48" y="8"/>
                    <a:pt x="49" y="8"/>
                    <a:pt x="49" y="8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49" y="12"/>
                    <a:pt x="48" y="12"/>
                    <a:pt x="47" y="11"/>
                  </a:cubicBezTo>
                  <a:cubicBezTo>
                    <a:pt x="46" y="11"/>
                    <a:pt x="45" y="11"/>
                    <a:pt x="44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6" y="15"/>
                    <a:pt x="14" y="19"/>
                    <a:pt x="11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19"/>
                    <a:pt x="24" y="17"/>
                    <a:pt x="24" y="16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8" y="16"/>
                    <a:pt x="28" y="16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7" y="17"/>
                    <a:pt x="27" y="19"/>
                    <a:pt x="27" y="21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40" y="25"/>
                    <a:pt x="42" y="25"/>
                    <a:pt x="44" y="25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2" y="28"/>
                    <a:pt x="41" y="28"/>
                    <a:pt x="39" y="28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8" y="50"/>
                    <a:pt x="25" y="51"/>
                    <a:pt x="19" y="52"/>
                  </a:cubicBezTo>
                  <a:cubicBezTo>
                    <a:pt x="18" y="50"/>
                    <a:pt x="18" y="49"/>
                    <a:pt x="17" y="47"/>
                  </a:cubicBezTo>
                  <a:cubicBezTo>
                    <a:pt x="22" y="48"/>
                    <a:pt x="25" y="48"/>
                    <a:pt x="24" y="46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0" y="28"/>
                    <a:pt x="9" y="28"/>
                    <a:pt x="8" y="29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7" y="25"/>
                    <a:pt x="8" y="24"/>
                    <a:pt x="9" y="22"/>
                  </a:cubicBezTo>
                  <a:cubicBezTo>
                    <a:pt x="11" y="19"/>
                    <a:pt x="12" y="16"/>
                    <a:pt x="1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3" y="11"/>
                    <a:pt x="1" y="11"/>
                  </a:cubicBezTo>
                  <a:cubicBezTo>
                    <a:pt x="1" y="12"/>
                    <a:pt x="0" y="12"/>
                    <a:pt x="0" y="12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1" y="8"/>
                    <a:pt x="2" y="8"/>
                  </a:cubicBezTo>
                  <a:cubicBezTo>
                    <a:pt x="3" y="8"/>
                    <a:pt x="4" y="9"/>
                    <a:pt x="4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7" y="6"/>
                    <a:pt x="18" y="3"/>
                    <a:pt x="19" y="0"/>
                  </a:cubicBezTo>
                  <a:close/>
                  <a:moveTo>
                    <a:pt x="0" y="46"/>
                  </a:moveTo>
                  <a:cubicBezTo>
                    <a:pt x="6" y="43"/>
                    <a:pt x="11" y="39"/>
                    <a:pt x="14" y="33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8" y="36"/>
                    <a:pt x="18" y="37"/>
                  </a:cubicBezTo>
                  <a:cubicBezTo>
                    <a:pt x="17" y="37"/>
                    <a:pt x="16" y="38"/>
                    <a:pt x="15" y="39"/>
                  </a:cubicBezTo>
                  <a:cubicBezTo>
                    <a:pt x="12" y="42"/>
                    <a:pt x="8" y="46"/>
                    <a:pt x="4" y="49"/>
                  </a:cubicBezTo>
                  <a:cubicBezTo>
                    <a:pt x="3" y="47"/>
                    <a:pt x="2" y="46"/>
                    <a:pt x="0" y="46"/>
                  </a:cubicBezTo>
                  <a:close/>
                  <a:moveTo>
                    <a:pt x="32" y="37"/>
                  </a:moveTo>
                  <a:cubicBezTo>
                    <a:pt x="34" y="34"/>
                    <a:pt x="34" y="34"/>
                    <a:pt x="34" y="34"/>
                  </a:cubicBezTo>
                  <a:cubicBezTo>
                    <a:pt x="39" y="37"/>
                    <a:pt x="44" y="41"/>
                    <a:pt x="48" y="45"/>
                  </a:cubicBezTo>
                  <a:cubicBezTo>
                    <a:pt x="46" y="48"/>
                    <a:pt x="46" y="48"/>
                    <a:pt x="46" y="48"/>
                  </a:cubicBezTo>
                  <a:cubicBezTo>
                    <a:pt x="41" y="44"/>
                    <a:pt x="37" y="40"/>
                    <a:pt x="32" y="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4" name="Freeform 23">
              <a:extLst>
                <a:ext uri="{FF2B5EF4-FFF2-40B4-BE49-F238E27FC236}">
                  <a16:creationId xmlns="" xmlns:a16="http://schemas.microsoft.com/office/drawing/2014/main" id="{ABA3F0EE-245A-C146-A3F3-8A7ACF402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2116"/>
              <a:ext cx="19" cy="97"/>
            </a:xfrm>
            <a:custGeom>
              <a:avLst/>
              <a:gdLst>
                <a:gd name="T0" fmla="*/ 0 w 10"/>
                <a:gd name="T1" fmla="*/ 0 h 50"/>
                <a:gd name="T2" fmla="*/ 4 w 10"/>
                <a:gd name="T3" fmla="*/ 0 h 50"/>
                <a:gd name="T4" fmla="*/ 10 w 10"/>
                <a:gd name="T5" fmla="*/ 25 h 50"/>
                <a:gd name="T6" fmla="*/ 4 w 10"/>
                <a:gd name="T7" fmla="*/ 50 h 50"/>
                <a:gd name="T8" fmla="*/ 0 w 10"/>
                <a:gd name="T9" fmla="*/ 50 h 50"/>
                <a:gd name="T10" fmla="*/ 6 w 10"/>
                <a:gd name="T11" fmla="*/ 25 h 50"/>
                <a:gd name="T12" fmla="*/ 0 w 10"/>
                <a:gd name="T1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0">
                  <a:moveTo>
                    <a:pt x="0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8" y="7"/>
                    <a:pt x="10" y="15"/>
                    <a:pt x="10" y="25"/>
                  </a:cubicBezTo>
                  <a:cubicBezTo>
                    <a:pt x="10" y="35"/>
                    <a:pt x="8" y="43"/>
                    <a:pt x="4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4" y="43"/>
                    <a:pt x="6" y="35"/>
                    <a:pt x="6" y="25"/>
                  </a:cubicBezTo>
                  <a:cubicBezTo>
                    <a:pt x="6" y="16"/>
                    <a:pt x="4" y="8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5" name="Freeform 24">
              <a:extLst>
                <a:ext uri="{FF2B5EF4-FFF2-40B4-BE49-F238E27FC236}">
                  <a16:creationId xmlns="" xmlns:a16="http://schemas.microsoft.com/office/drawing/2014/main" id="{A0137839-A350-124C-AE72-FAA8F6AC8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324"/>
              <a:ext cx="71" cy="75"/>
            </a:xfrm>
            <a:custGeom>
              <a:avLst/>
              <a:gdLst>
                <a:gd name="T0" fmla="*/ 35 w 37"/>
                <a:gd name="T1" fmla="*/ 0 h 39"/>
                <a:gd name="T2" fmla="*/ 36 w 37"/>
                <a:gd name="T3" fmla="*/ 13 h 39"/>
                <a:gd name="T4" fmla="*/ 35 w 37"/>
                <a:gd name="T5" fmla="*/ 13 h 39"/>
                <a:gd name="T6" fmla="*/ 30 w 37"/>
                <a:gd name="T7" fmla="*/ 5 h 39"/>
                <a:gd name="T8" fmla="*/ 21 w 37"/>
                <a:gd name="T9" fmla="*/ 2 h 39"/>
                <a:gd name="T10" fmla="*/ 14 w 37"/>
                <a:gd name="T11" fmla="*/ 4 h 39"/>
                <a:gd name="T12" fmla="*/ 9 w 37"/>
                <a:gd name="T13" fmla="*/ 10 h 39"/>
                <a:gd name="T14" fmla="*/ 7 w 37"/>
                <a:gd name="T15" fmla="*/ 20 h 39"/>
                <a:gd name="T16" fmla="*/ 9 w 37"/>
                <a:gd name="T17" fmla="*/ 29 h 39"/>
                <a:gd name="T18" fmla="*/ 14 w 37"/>
                <a:gd name="T19" fmla="*/ 35 h 39"/>
                <a:gd name="T20" fmla="*/ 22 w 37"/>
                <a:gd name="T21" fmla="*/ 37 h 39"/>
                <a:gd name="T22" fmla="*/ 29 w 37"/>
                <a:gd name="T23" fmla="*/ 35 h 39"/>
                <a:gd name="T24" fmla="*/ 36 w 37"/>
                <a:gd name="T25" fmla="*/ 29 h 39"/>
                <a:gd name="T26" fmla="*/ 37 w 37"/>
                <a:gd name="T27" fmla="*/ 30 h 39"/>
                <a:gd name="T28" fmla="*/ 30 w 37"/>
                <a:gd name="T29" fmla="*/ 37 h 39"/>
                <a:gd name="T30" fmla="*/ 20 w 37"/>
                <a:gd name="T31" fmla="*/ 39 h 39"/>
                <a:gd name="T32" fmla="*/ 4 w 37"/>
                <a:gd name="T33" fmla="*/ 32 h 39"/>
                <a:gd name="T34" fmla="*/ 0 w 37"/>
                <a:gd name="T35" fmla="*/ 20 h 39"/>
                <a:gd name="T36" fmla="*/ 3 w 37"/>
                <a:gd name="T37" fmla="*/ 10 h 39"/>
                <a:gd name="T38" fmla="*/ 10 w 37"/>
                <a:gd name="T39" fmla="*/ 3 h 39"/>
                <a:gd name="T40" fmla="*/ 21 w 37"/>
                <a:gd name="T41" fmla="*/ 0 h 39"/>
                <a:gd name="T42" fmla="*/ 30 w 37"/>
                <a:gd name="T43" fmla="*/ 2 h 39"/>
                <a:gd name="T44" fmla="*/ 31 w 37"/>
                <a:gd name="T45" fmla="*/ 3 h 39"/>
                <a:gd name="T46" fmla="*/ 33 w 37"/>
                <a:gd name="T47" fmla="*/ 2 h 39"/>
                <a:gd name="T48" fmla="*/ 34 w 37"/>
                <a:gd name="T49" fmla="*/ 0 h 39"/>
                <a:gd name="T50" fmla="*/ 35 w 37"/>
                <a:gd name="T5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7" h="39">
                  <a:moveTo>
                    <a:pt x="35" y="0"/>
                  </a:moveTo>
                  <a:cubicBezTo>
                    <a:pt x="36" y="13"/>
                    <a:pt x="36" y="13"/>
                    <a:pt x="36" y="13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9"/>
                    <a:pt x="32" y="6"/>
                    <a:pt x="30" y="5"/>
                  </a:cubicBezTo>
                  <a:cubicBezTo>
                    <a:pt x="27" y="3"/>
                    <a:pt x="25" y="2"/>
                    <a:pt x="21" y="2"/>
                  </a:cubicBezTo>
                  <a:cubicBezTo>
                    <a:pt x="19" y="2"/>
                    <a:pt x="16" y="3"/>
                    <a:pt x="14" y="4"/>
                  </a:cubicBezTo>
                  <a:cubicBezTo>
                    <a:pt x="12" y="5"/>
                    <a:pt x="10" y="7"/>
                    <a:pt x="9" y="10"/>
                  </a:cubicBezTo>
                  <a:cubicBezTo>
                    <a:pt x="7" y="13"/>
                    <a:pt x="7" y="16"/>
                    <a:pt x="7" y="20"/>
                  </a:cubicBezTo>
                  <a:cubicBezTo>
                    <a:pt x="7" y="24"/>
                    <a:pt x="7" y="27"/>
                    <a:pt x="9" y="29"/>
                  </a:cubicBezTo>
                  <a:cubicBezTo>
                    <a:pt x="10" y="32"/>
                    <a:pt x="12" y="33"/>
                    <a:pt x="14" y="35"/>
                  </a:cubicBezTo>
                  <a:cubicBezTo>
                    <a:pt x="16" y="36"/>
                    <a:pt x="19" y="37"/>
                    <a:pt x="22" y="37"/>
                  </a:cubicBezTo>
                  <a:cubicBezTo>
                    <a:pt x="25" y="37"/>
                    <a:pt x="27" y="36"/>
                    <a:pt x="29" y="35"/>
                  </a:cubicBezTo>
                  <a:cubicBezTo>
                    <a:pt x="31" y="34"/>
                    <a:pt x="34" y="32"/>
                    <a:pt x="36" y="29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5" y="33"/>
                    <a:pt x="32" y="35"/>
                    <a:pt x="30" y="37"/>
                  </a:cubicBezTo>
                  <a:cubicBezTo>
                    <a:pt x="27" y="38"/>
                    <a:pt x="24" y="39"/>
                    <a:pt x="20" y="39"/>
                  </a:cubicBezTo>
                  <a:cubicBezTo>
                    <a:pt x="13" y="39"/>
                    <a:pt x="8" y="37"/>
                    <a:pt x="4" y="32"/>
                  </a:cubicBezTo>
                  <a:cubicBezTo>
                    <a:pt x="1" y="29"/>
                    <a:pt x="0" y="25"/>
                    <a:pt x="0" y="20"/>
                  </a:cubicBezTo>
                  <a:cubicBezTo>
                    <a:pt x="0" y="17"/>
                    <a:pt x="1" y="13"/>
                    <a:pt x="3" y="10"/>
                  </a:cubicBezTo>
                  <a:cubicBezTo>
                    <a:pt x="4" y="7"/>
                    <a:pt x="7" y="5"/>
                    <a:pt x="10" y="3"/>
                  </a:cubicBezTo>
                  <a:cubicBezTo>
                    <a:pt x="13" y="1"/>
                    <a:pt x="17" y="0"/>
                    <a:pt x="21" y="0"/>
                  </a:cubicBezTo>
                  <a:cubicBezTo>
                    <a:pt x="24" y="0"/>
                    <a:pt x="27" y="1"/>
                    <a:pt x="30" y="2"/>
                  </a:cubicBezTo>
                  <a:cubicBezTo>
                    <a:pt x="30" y="3"/>
                    <a:pt x="31" y="3"/>
                    <a:pt x="31" y="3"/>
                  </a:cubicBezTo>
                  <a:cubicBezTo>
                    <a:pt x="32" y="3"/>
                    <a:pt x="32" y="3"/>
                    <a:pt x="33" y="2"/>
                  </a:cubicBezTo>
                  <a:cubicBezTo>
                    <a:pt x="33" y="2"/>
                    <a:pt x="34" y="1"/>
                    <a:pt x="34" y="0"/>
                  </a:cubicBezTo>
                  <a:lnTo>
                    <a:pt x="3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6" name="Freeform 25">
              <a:extLst>
                <a:ext uri="{FF2B5EF4-FFF2-40B4-BE49-F238E27FC236}">
                  <a16:creationId xmlns="" xmlns:a16="http://schemas.microsoft.com/office/drawing/2014/main" id="{5C18D007-F6BF-6A48-8B5B-2FBCAB80E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326"/>
              <a:ext cx="82" cy="71"/>
            </a:xfrm>
            <a:custGeom>
              <a:avLst/>
              <a:gdLst>
                <a:gd name="T0" fmla="*/ 12 w 43"/>
                <a:gd name="T1" fmla="*/ 17 h 37"/>
                <a:gd name="T2" fmla="*/ 31 w 43"/>
                <a:gd name="T3" fmla="*/ 17 h 37"/>
                <a:gd name="T4" fmla="*/ 31 w 43"/>
                <a:gd name="T5" fmla="*/ 7 h 37"/>
                <a:gd name="T6" fmla="*/ 31 w 43"/>
                <a:gd name="T7" fmla="*/ 3 h 37"/>
                <a:gd name="T8" fmla="*/ 30 w 43"/>
                <a:gd name="T9" fmla="*/ 2 h 37"/>
                <a:gd name="T10" fmla="*/ 27 w 43"/>
                <a:gd name="T11" fmla="*/ 1 h 37"/>
                <a:gd name="T12" fmla="*/ 25 w 43"/>
                <a:gd name="T13" fmla="*/ 1 h 37"/>
                <a:gd name="T14" fmla="*/ 25 w 43"/>
                <a:gd name="T15" fmla="*/ 0 h 37"/>
                <a:gd name="T16" fmla="*/ 43 w 43"/>
                <a:gd name="T17" fmla="*/ 0 h 37"/>
                <a:gd name="T18" fmla="*/ 43 w 43"/>
                <a:gd name="T19" fmla="*/ 1 h 37"/>
                <a:gd name="T20" fmla="*/ 42 w 43"/>
                <a:gd name="T21" fmla="*/ 1 h 37"/>
                <a:gd name="T22" fmla="*/ 39 w 43"/>
                <a:gd name="T23" fmla="*/ 2 h 37"/>
                <a:gd name="T24" fmla="*/ 37 w 43"/>
                <a:gd name="T25" fmla="*/ 3 h 37"/>
                <a:gd name="T26" fmla="*/ 37 w 43"/>
                <a:gd name="T27" fmla="*/ 7 h 37"/>
                <a:gd name="T28" fmla="*/ 37 w 43"/>
                <a:gd name="T29" fmla="*/ 31 h 37"/>
                <a:gd name="T30" fmla="*/ 37 w 43"/>
                <a:gd name="T31" fmla="*/ 34 h 37"/>
                <a:gd name="T32" fmla="*/ 39 w 43"/>
                <a:gd name="T33" fmla="*/ 36 h 37"/>
                <a:gd name="T34" fmla="*/ 42 w 43"/>
                <a:gd name="T35" fmla="*/ 36 h 37"/>
                <a:gd name="T36" fmla="*/ 43 w 43"/>
                <a:gd name="T37" fmla="*/ 36 h 37"/>
                <a:gd name="T38" fmla="*/ 43 w 43"/>
                <a:gd name="T39" fmla="*/ 37 h 37"/>
                <a:gd name="T40" fmla="*/ 25 w 43"/>
                <a:gd name="T41" fmla="*/ 37 h 37"/>
                <a:gd name="T42" fmla="*/ 25 w 43"/>
                <a:gd name="T43" fmla="*/ 36 h 37"/>
                <a:gd name="T44" fmla="*/ 27 w 43"/>
                <a:gd name="T45" fmla="*/ 36 h 37"/>
                <a:gd name="T46" fmla="*/ 31 w 43"/>
                <a:gd name="T47" fmla="*/ 35 h 37"/>
                <a:gd name="T48" fmla="*/ 31 w 43"/>
                <a:gd name="T49" fmla="*/ 31 h 37"/>
                <a:gd name="T50" fmla="*/ 31 w 43"/>
                <a:gd name="T51" fmla="*/ 19 h 37"/>
                <a:gd name="T52" fmla="*/ 12 w 43"/>
                <a:gd name="T53" fmla="*/ 19 h 37"/>
                <a:gd name="T54" fmla="*/ 12 w 43"/>
                <a:gd name="T55" fmla="*/ 31 h 37"/>
                <a:gd name="T56" fmla="*/ 13 w 43"/>
                <a:gd name="T57" fmla="*/ 34 h 37"/>
                <a:gd name="T58" fmla="*/ 14 w 43"/>
                <a:gd name="T59" fmla="*/ 36 h 37"/>
                <a:gd name="T60" fmla="*/ 17 w 43"/>
                <a:gd name="T61" fmla="*/ 36 h 37"/>
                <a:gd name="T62" fmla="*/ 18 w 43"/>
                <a:gd name="T63" fmla="*/ 36 h 37"/>
                <a:gd name="T64" fmla="*/ 18 w 43"/>
                <a:gd name="T65" fmla="*/ 37 h 37"/>
                <a:gd name="T66" fmla="*/ 0 w 43"/>
                <a:gd name="T67" fmla="*/ 37 h 37"/>
                <a:gd name="T68" fmla="*/ 0 w 43"/>
                <a:gd name="T69" fmla="*/ 36 h 37"/>
                <a:gd name="T70" fmla="*/ 2 w 43"/>
                <a:gd name="T71" fmla="*/ 36 h 37"/>
                <a:gd name="T72" fmla="*/ 6 w 43"/>
                <a:gd name="T73" fmla="*/ 35 h 37"/>
                <a:gd name="T74" fmla="*/ 6 w 43"/>
                <a:gd name="T75" fmla="*/ 31 h 37"/>
                <a:gd name="T76" fmla="*/ 6 w 43"/>
                <a:gd name="T77" fmla="*/ 7 h 37"/>
                <a:gd name="T78" fmla="*/ 6 w 43"/>
                <a:gd name="T79" fmla="*/ 3 h 37"/>
                <a:gd name="T80" fmla="*/ 5 w 43"/>
                <a:gd name="T81" fmla="*/ 2 h 37"/>
                <a:gd name="T82" fmla="*/ 2 w 43"/>
                <a:gd name="T83" fmla="*/ 1 h 37"/>
                <a:gd name="T84" fmla="*/ 0 w 43"/>
                <a:gd name="T85" fmla="*/ 1 h 37"/>
                <a:gd name="T86" fmla="*/ 0 w 43"/>
                <a:gd name="T87" fmla="*/ 0 h 37"/>
                <a:gd name="T88" fmla="*/ 18 w 43"/>
                <a:gd name="T89" fmla="*/ 0 h 37"/>
                <a:gd name="T90" fmla="*/ 18 w 43"/>
                <a:gd name="T91" fmla="*/ 1 h 37"/>
                <a:gd name="T92" fmla="*/ 17 w 43"/>
                <a:gd name="T93" fmla="*/ 1 h 37"/>
                <a:gd name="T94" fmla="*/ 14 w 43"/>
                <a:gd name="T95" fmla="*/ 2 h 37"/>
                <a:gd name="T96" fmla="*/ 13 w 43"/>
                <a:gd name="T97" fmla="*/ 3 h 37"/>
                <a:gd name="T98" fmla="*/ 12 w 43"/>
                <a:gd name="T99" fmla="*/ 7 h 37"/>
                <a:gd name="T100" fmla="*/ 12 w 43"/>
                <a:gd name="T101" fmla="*/ 1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3" h="37">
                  <a:moveTo>
                    <a:pt x="12" y="17"/>
                  </a:moveTo>
                  <a:cubicBezTo>
                    <a:pt x="31" y="17"/>
                    <a:pt x="31" y="17"/>
                    <a:pt x="31" y="17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1" y="5"/>
                    <a:pt x="31" y="3"/>
                    <a:pt x="31" y="3"/>
                  </a:cubicBezTo>
                  <a:cubicBezTo>
                    <a:pt x="31" y="2"/>
                    <a:pt x="30" y="2"/>
                    <a:pt x="30" y="2"/>
                  </a:cubicBezTo>
                  <a:cubicBezTo>
                    <a:pt x="29" y="1"/>
                    <a:pt x="28" y="1"/>
                    <a:pt x="27" y="1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1"/>
                    <a:pt x="40" y="1"/>
                    <a:pt x="39" y="2"/>
                  </a:cubicBezTo>
                  <a:cubicBezTo>
                    <a:pt x="38" y="2"/>
                    <a:pt x="38" y="2"/>
                    <a:pt x="37" y="3"/>
                  </a:cubicBezTo>
                  <a:cubicBezTo>
                    <a:pt x="37" y="4"/>
                    <a:pt x="37" y="5"/>
                    <a:pt x="37" y="7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7" y="33"/>
                    <a:pt x="37" y="34"/>
                    <a:pt x="37" y="34"/>
                  </a:cubicBezTo>
                  <a:cubicBezTo>
                    <a:pt x="38" y="35"/>
                    <a:pt x="38" y="35"/>
                    <a:pt x="39" y="36"/>
                  </a:cubicBezTo>
                  <a:cubicBezTo>
                    <a:pt x="40" y="36"/>
                    <a:pt x="41" y="36"/>
                    <a:pt x="42" y="36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5" y="36"/>
                    <a:pt x="25" y="36"/>
                    <a:pt x="25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9" y="36"/>
                    <a:pt x="30" y="36"/>
                    <a:pt x="31" y="35"/>
                  </a:cubicBezTo>
                  <a:cubicBezTo>
                    <a:pt x="31" y="34"/>
                    <a:pt x="31" y="33"/>
                    <a:pt x="31" y="31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3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6" y="36"/>
                    <a:pt x="17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3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5" y="1"/>
                    <a:pt x="14" y="2"/>
                  </a:cubicBezTo>
                  <a:cubicBezTo>
                    <a:pt x="13" y="2"/>
                    <a:pt x="13" y="2"/>
                    <a:pt x="13" y="3"/>
                  </a:cubicBezTo>
                  <a:cubicBezTo>
                    <a:pt x="12" y="4"/>
                    <a:pt x="12" y="5"/>
                    <a:pt x="12" y="7"/>
                  </a:cubicBezTo>
                  <a:lnTo>
                    <a:pt x="1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7" name="Freeform 26">
              <a:extLst>
                <a:ext uri="{FF2B5EF4-FFF2-40B4-BE49-F238E27FC236}">
                  <a16:creationId xmlns="" xmlns:a16="http://schemas.microsoft.com/office/drawing/2014/main" id="{7E130380-C7BA-D14B-93EF-0B6A892BD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5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4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3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3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5"/>
                    <a:pt x="13" y="35"/>
                    <a:pt x="13" y="36"/>
                  </a:cubicBezTo>
                  <a:cubicBezTo>
                    <a:pt x="14" y="36"/>
                    <a:pt x="15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8" name="Freeform 27">
              <a:extLst>
                <a:ext uri="{FF2B5EF4-FFF2-40B4-BE49-F238E27FC236}">
                  <a16:creationId xmlns="" xmlns:a16="http://schemas.microsoft.com/office/drawing/2014/main" id="{1F56ABA0-90A2-0740-809B-A09C7F067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2326"/>
              <a:ext cx="86" cy="73"/>
            </a:xfrm>
            <a:custGeom>
              <a:avLst/>
              <a:gdLst>
                <a:gd name="T0" fmla="*/ 0 w 45"/>
                <a:gd name="T1" fmla="*/ 0 h 38"/>
                <a:gd name="T2" fmla="*/ 11 w 45"/>
                <a:gd name="T3" fmla="*/ 0 h 38"/>
                <a:gd name="T4" fmla="*/ 36 w 45"/>
                <a:gd name="T5" fmla="*/ 28 h 38"/>
                <a:gd name="T6" fmla="*/ 36 w 45"/>
                <a:gd name="T7" fmla="*/ 6 h 38"/>
                <a:gd name="T8" fmla="*/ 35 w 45"/>
                <a:gd name="T9" fmla="*/ 2 h 38"/>
                <a:gd name="T10" fmla="*/ 32 w 45"/>
                <a:gd name="T11" fmla="*/ 1 h 38"/>
                <a:gd name="T12" fmla="*/ 30 w 45"/>
                <a:gd name="T13" fmla="*/ 1 h 38"/>
                <a:gd name="T14" fmla="*/ 30 w 45"/>
                <a:gd name="T15" fmla="*/ 0 h 38"/>
                <a:gd name="T16" fmla="*/ 45 w 45"/>
                <a:gd name="T17" fmla="*/ 0 h 38"/>
                <a:gd name="T18" fmla="*/ 45 w 45"/>
                <a:gd name="T19" fmla="*/ 1 h 38"/>
                <a:gd name="T20" fmla="*/ 43 w 45"/>
                <a:gd name="T21" fmla="*/ 1 h 38"/>
                <a:gd name="T22" fmla="*/ 39 w 45"/>
                <a:gd name="T23" fmla="*/ 2 h 38"/>
                <a:gd name="T24" fmla="*/ 39 w 45"/>
                <a:gd name="T25" fmla="*/ 6 h 38"/>
                <a:gd name="T26" fmla="*/ 39 w 45"/>
                <a:gd name="T27" fmla="*/ 38 h 38"/>
                <a:gd name="T28" fmla="*/ 38 w 45"/>
                <a:gd name="T29" fmla="*/ 38 h 38"/>
                <a:gd name="T30" fmla="*/ 11 w 45"/>
                <a:gd name="T31" fmla="*/ 8 h 38"/>
                <a:gd name="T32" fmla="*/ 11 w 45"/>
                <a:gd name="T33" fmla="*/ 31 h 38"/>
                <a:gd name="T34" fmla="*/ 11 w 45"/>
                <a:gd name="T35" fmla="*/ 35 h 38"/>
                <a:gd name="T36" fmla="*/ 15 w 45"/>
                <a:gd name="T37" fmla="*/ 36 h 38"/>
                <a:gd name="T38" fmla="*/ 16 w 45"/>
                <a:gd name="T39" fmla="*/ 36 h 38"/>
                <a:gd name="T40" fmla="*/ 16 w 45"/>
                <a:gd name="T41" fmla="*/ 37 h 38"/>
                <a:gd name="T42" fmla="*/ 2 w 45"/>
                <a:gd name="T43" fmla="*/ 37 h 38"/>
                <a:gd name="T44" fmla="*/ 2 w 45"/>
                <a:gd name="T45" fmla="*/ 36 h 38"/>
                <a:gd name="T46" fmla="*/ 3 w 45"/>
                <a:gd name="T47" fmla="*/ 36 h 38"/>
                <a:gd name="T48" fmla="*/ 7 w 45"/>
                <a:gd name="T49" fmla="*/ 35 h 38"/>
                <a:gd name="T50" fmla="*/ 8 w 45"/>
                <a:gd name="T51" fmla="*/ 31 h 38"/>
                <a:gd name="T52" fmla="*/ 8 w 45"/>
                <a:gd name="T53" fmla="*/ 5 h 38"/>
                <a:gd name="T54" fmla="*/ 5 w 45"/>
                <a:gd name="T55" fmla="*/ 2 h 38"/>
                <a:gd name="T56" fmla="*/ 2 w 45"/>
                <a:gd name="T57" fmla="*/ 1 h 38"/>
                <a:gd name="T58" fmla="*/ 0 w 45"/>
                <a:gd name="T59" fmla="*/ 1 h 38"/>
                <a:gd name="T60" fmla="*/ 0 w 45"/>
                <a:gd name="T6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" h="38">
                  <a:moveTo>
                    <a:pt x="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4"/>
                    <a:pt x="36" y="3"/>
                    <a:pt x="35" y="2"/>
                  </a:cubicBezTo>
                  <a:cubicBezTo>
                    <a:pt x="34" y="1"/>
                    <a:pt x="33" y="1"/>
                    <a:pt x="32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1" y="1"/>
                    <a:pt x="40" y="2"/>
                    <a:pt x="39" y="2"/>
                  </a:cubicBezTo>
                  <a:cubicBezTo>
                    <a:pt x="39" y="3"/>
                    <a:pt x="39" y="4"/>
                    <a:pt x="39" y="6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1" y="35"/>
                    <a:pt x="11" y="35"/>
                  </a:cubicBezTo>
                  <a:cubicBezTo>
                    <a:pt x="12" y="36"/>
                    <a:pt x="13" y="36"/>
                    <a:pt x="15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5" y="36"/>
                    <a:pt x="6" y="36"/>
                    <a:pt x="7" y="35"/>
                  </a:cubicBezTo>
                  <a:cubicBezTo>
                    <a:pt x="8" y="34"/>
                    <a:pt x="8" y="33"/>
                    <a:pt x="8" y="3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4" y="2"/>
                    <a:pt x="4" y="2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9" name="Freeform 28">
              <a:extLst>
                <a:ext uri="{FF2B5EF4-FFF2-40B4-BE49-F238E27FC236}">
                  <a16:creationId xmlns="" xmlns:a16="http://schemas.microsoft.com/office/drawing/2014/main" id="{E5FB3D25-D289-8A43-9EA4-A63BBD4769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38" y="2324"/>
              <a:ext cx="84" cy="73"/>
            </a:xfrm>
            <a:custGeom>
              <a:avLst/>
              <a:gdLst>
                <a:gd name="T0" fmla="*/ 28 w 44"/>
                <a:gd name="T1" fmla="*/ 26 h 38"/>
                <a:gd name="T2" fmla="*/ 12 w 44"/>
                <a:gd name="T3" fmla="*/ 26 h 38"/>
                <a:gd name="T4" fmla="*/ 9 w 44"/>
                <a:gd name="T5" fmla="*/ 32 h 38"/>
                <a:gd name="T6" fmla="*/ 8 w 44"/>
                <a:gd name="T7" fmla="*/ 35 h 38"/>
                <a:gd name="T8" fmla="*/ 9 w 44"/>
                <a:gd name="T9" fmla="*/ 37 h 38"/>
                <a:gd name="T10" fmla="*/ 13 w 44"/>
                <a:gd name="T11" fmla="*/ 37 h 38"/>
                <a:gd name="T12" fmla="*/ 13 w 44"/>
                <a:gd name="T13" fmla="*/ 38 h 38"/>
                <a:gd name="T14" fmla="*/ 0 w 44"/>
                <a:gd name="T15" fmla="*/ 38 h 38"/>
                <a:gd name="T16" fmla="*/ 0 w 44"/>
                <a:gd name="T17" fmla="*/ 37 h 38"/>
                <a:gd name="T18" fmla="*/ 4 w 44"/>
                <a:gd name="T19" fmla="*/ 36 h 38"/>
                <a:gd name="T20" fmla="*/ 7 w 44"/>
                <a:gd name="T21" fmla="*/ 31 h 38"/>
                <a:gd name="T22" fmla="*/ 22 w 44"/>
                <a:gd name="T23" fmla="*/ 0 h 38"/>
                <a:gd name="T24" fmla="*/ 23 w 44"/>
                <a:gd name="T25" fmla="*/ 0 h 38"/>
                <a:gd name="T26" fmla="*/ 37 w 44"/>
                <a:gd name="T27" fmla="*/ 31 h 38"/>
                <a:gd name="T28" fmla="*/ 40 w 44"/>
                <a:gd name="T29" fmla="*/ 36 h 38"/>
                <a:gd name="T30" fmla="*/ 44 w 44"/>
                <a:gd name="T31" fmla="*/ 37 h 38"/>
                <a:gd name="T32" fmla="*/ 44 w 44"/>
                <a:gd name="T33" fmla="*/ 38 h 38"/>
                <a:gd name="T34" fmla="*/ 28 w 44"/>
                <a:gd name="T35" fmla="*/ 38 h 38"/>
                <a:gd name="T36" fmla="*/ 28 w 44"/>
                <a:gd name="T37" fmla="*/ 37 h 38"/>
                <a:gd name="T38" fmla="*/ 31 w 44"/>
                <a:gd name="T39" fmla="*/ 37 h 38"/>
                <a:gd name="T40" fmla="*/ 32 w 44"/>
                <a:gd name="T41" fmla="*/ 35 h 38"/>
                <a:gd name="T42" fmla="*/ 31 w 44"/>
                <a:gd name="T43" fmla="*/ 31 h 38"/>
                <a:gd name="T44" fmla="*/ 28 w 44"/>
                <a:gd name="T45" fmla="*/ 26 h 38"/>
                <a:gd name="T46" fmla="*/ 27 w 44"/>
                <a:gd name="T47" fmla="*/ 24 h 38"/>
                <a:gd name="T48" fmla="*/ 20 w 44"/>
                <a:gd name="T49" fmla="*/ 9 h 38"/>
                <a:gd name="T50" fmla="*/ 13 w 44"/>
                <a:gd name="T51" fmla="*/ 24 h 38"/>
                <a:gd name="T52" fmla="*/ 27 w 44"/>
                <a:gd name="T53" fmla="*/ 2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4" h="38">
                  <a:moveTo>
                    <a:pt x="28" y="26"/>
                  </a:moveTo>
                  <a:cubicBezTo>
                    <a:pt x="12" y="26"/>
                    <a:pt x="12" y="26"/>
                    <a:pt x="12" y="26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9" y="33"/>
                    <a:pt x="8" y="34"/>
                    <a:pt x="8" y="35"/>
                  </a:cubicBezTo>
                  <a:cubicBezTo>
                    <a:pt x="8" y="36"/>
                    <a:pt x="9" y="36"/>
                    <a:pt x="9" y="37"/>
                  </a:cubicBezTo>
                  <a:cubicBezTo>
                    <a:pt x="10" y="37"/>
                    <a:pt x="11" y="37"/>
                    <a:pt x="13" y="37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2" y="37"/>
                    <a:pt x="3" y="37"/>
                    <a:pt x="4" y="36"/>
                  </a:cubicBezTo>
                  <a:cubicBezTo>
                    <a:pt x="5" y="35"/>
                    <a:pt x="6" y="34"/>
                    <a:pt x="7" y="3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8" y="34"/>
                    <a:pt x="39" y="35"/>
                    <a:pt x="40" y="36"/>
                  </a:cubicBezTo>
                  <a:cubicBezTo>
                    <a:pt x="41" y="37"/>
                    <a:pt x="42" y="37"/>
                    <a:pt x="44" y="37"/>
                  </a:cubicBezTo>
                  <a:cubicBezTo>
                    <a:pt x="44" y="38"/>
                    <a:pt x="44" y="38"/>
                    <a:pt x="44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29" y="37"/>
                    <a:pt x="31" y="37"/>
                    <a:pt x="31" y="37"/>
                  </a:cubicBezTo>
                  <a:cubicBezTo>
                    <a:pt x="32" y="36"/>
                    <a:pt x="32" y="36"/>
                    <a:pt x="32" y="35"/>
                  </a:cubicBezTo>
                  <a:cubicBezTo>
                    <a:pt x="32" y="34"/>
                    <a:pt x="32" y="33"/>
                    <a:pt x="31" y="31"/>
                  </a:cubicBezTo>
                  <a:lnTo>
                    <a:pt x="28" y="26"/>
                  </a:lnTo>
                  <a:close/>
                  <a:moveTo>
                    <a:pt x="27" y="24"/>
                  </a:moveTo>
                  <a:cubicBezTo>
                    <a:pt x="20" y="9"/>
                    <a:pt x="20" y="9"/>
                    <a:pt x="20" y="9"/>
                  </a:cubicBezTo>
                  <a:cubicBezTo>
                    <a:pt x="13" y="24"/>
                    <a:pt x="13" y="24"/>
                    <a:pt x="13" y="24"/>
                  </a:cubicBezTo>
                  <a:lnTo>
                    <a:pt x="27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0" name="Freeform 29">
              <a:extLst>
                <a:ext uri="{FF2B5EF4-FFF2-40B4-BE49-F238E27FC236}">
                  <a16:creationId xmlns="" xmlns:a16="http://schemas.microsoft.com/office/drawing/2014/main" id="{3F216B4F-5188-C147-8D99-2581BE1B1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326"/>
              <a:ext cx="84" cy="73"/>
            </a:xfrm>
            <a:custGeom>
              <a:avLst/>
              <a:gdLst>
                <a:gd name="T0" fmla="*/ 29 w 44"/>
                <a:gd name="T1" fmla="*/ 1 h 38"/>
                <a:gd name="T2" fmla="*/ 29 w 44"/>
                <a:gd name="T3" fmla="*/ 0 h 38"/>
                <a:gd name="T4" fmla="*/ 44 w 44"/>
                <a:gd name="T5" fmla="*/ 0 h 38"/>
                <a:gd name="T6" fmla="*/ 44 w 44"/>
                <a:gd name="T7" fmla="*/ 1 h 38"/>
                <a:gd name="T8" fmla="*/ 42 w 44"/>
                <a:gd name="T9" fmla="*/ 1 h 38"/>
                <a:gd name="T10" fmla="*/ 38 w 44"/>
                <a:gd name="T11" fmla="*/ 3 h 38"/>
                <a:gd name="T12" fmla="*/ 38 w 44"/>
                <a:gd name="T13" fmla="*/ 7 h 38"/>
                <a:gd name="T14" fmla="*/ 38 w 44"/>
                <a:gd name="T15" fmla="*/ 22 h 38"/>
                <a:gd name="T16" fmla="*/ 36 w 44"/>
                <a:gd name="T17" fmla="*/ 31 h 38"/>
                <a:gd name="T18" fmla="*/ 32 w 44"/>
                <a:gd name="T19" fmla="*/ 36 h 38"/>
                <a:gd name="T20" fmla="*/ 22 w 44"/>
                <a:gd name="T21" fmla="*/ 38 h 38"/>
                <a:gd name="T22" fmla="*/ 12 w 44"/>
                <a:gd name="T23" fmla="*/ 36 h 38"/>
                <a:gd name="T24" fmla="*/ 7 w 44"/>
                <a:gd name="T25" fmla="*/ 30 h 38"/>
                <a:gd name="T26" fmla="*/ 6 w 44"/>
                <a:gd name="T27" fmla="*/ 21 h 38"/>
                <a:gd name="T28" fmla="*/ 6 w 44"/>
                <a:gd name="T29" fmla="*/ 7 h 38"/>
                <a:gd name="T30" fmla="*/ 5 w 44"/>
                <a:gd name="T31" fmla="*/ 2 h 38"/>
                <a:gd name="T32" fmla="*/ 1 w 44"/>
                <a:gd name="T33" fmla="*/ 1 h 38"/>
                <a:gd name="T34" fmla="*/ 0 w 44"/>
                <a:gd name="T35" fmla="*/ 1 h 38"/>
                <a:gd name="T36" fmla="*/ 0 w 44"/>
                <a:gd name="T37" fmla="*/ 0 h 38"/>
                <a:gd name="T38" fmla="*/ 18 w 44"/>
                <a:gd name="T39" fmla="*/ 0 h 38"/>
                <a:gd name="T40" fmla="*/ 18 w 44"/>
                <a:gd name="T41" fmla="*/ 1 h 38"/>
                <a:gd name="T42" fmla="*/ 16 w 44"/>
                <a:gd name="T43" fmla="*/ 1 h 38"/>
                <a:gd name="T44" fmla="*/ 12 w 44"/>
                <a:gd name="T45" fmla="*/ 3 h 38"/>
                <a:gd name="T46" fmla="*/ 12 w 44"/>
                <a:gd name="T47" fmla="*/ 7 h 38"/>
                <a:gd name="T48" fmla="*/ 12 w 44"/>
                <a:gd name="T49" fmla="*/ 23 h 38"/>
                <a:gd name="T50" fmla="*/ 12 w 44"/>
                <a:gd name="T51" fmla="*/ 28 h 38"/>
                <a:gd name="T52" fmla="*/ 14 w 44"/>
                <a:gd name="T53" fmla="*/ 32 h 38"/>
                <a:gd name="T54" fmla="*/ 17 w 44"/>
                <a:gd name="T55" fmla="*/ 35 h 38"/>
                <a:gd name="T56" fmla="*/ 22 w 44"/>
                <a:gd name="T57" fmla="*/ 36 h 38"/>
                <a:gd name="T58" fmla="*/ 29 w 44"/>
                <a:gd name="T59" fmla="*/ 34 h 38"/>
                <a:gd name="T60" fmla="*/ 34 w 44"/>
                <a:gd name="T61" fmla="*/ 30 h 38"/>
                <a:gd name="T62" fmla="*/ 35 w 44"/>
                <a:gd name="T63" fmla="*/ 22 h 38"/>
                <a:gd name="T64" fmla="*/ 35 w 44"/>
                <a:gd name="T65" fmla="*/ 7 h 38"/>
                <a:gd name="T66" fmla="*/ 34 w 44"/>
                <a:gd name="T67" fmla="*/ 2 h 38"/>
                <a:gd name="T68" fmla="*/ 31 w 44"/>
                <a:gd name="T69" fmla="*/ 1 h 38"/>
                <a:gd name="T70" fmla="*/ 29 w 44"/>
                <a:gd name="T71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38">
                  <a:moveTo>
                    <a:pt x="29" y="1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0" y="1"/>
                    <a:pt x="39" y="2"/>
                    <a:pt x="38" y="3"/>
                  </a:cubicBezTo>
                  <a:cubicBezTo>
                    <a:pt x="38" y="3"/>
                    <a:pt x="38" y="5"/>
                    <a:pt x="38" y="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6"/>
                    <a:pt x="37" y="29"/>
                    <a:pt x="36" y="31"/>
                  </a:cubicBezTo>
                  <a:cubicBezTo>
                    <a:pt x="36" y="33"/>
                    <a:pt x="34" y="34"/>
                    <a:pt x="32" y="36"/>
                  </a:cubicBezTo>
                  <a:cubicBezTo>
                    <a:pt x="29" y="37"/>
                    <a:pt x="26" y="38"/>
                    <a:pt x="22" y="38"/>
                  </a:cubicBezTo>
                  <a:cubicBezTo>
                    <a:pt x="17" y="38"/>
                    <a:pt x="14" y="37"/>
                    <a:pt x="12" y="36"/>
                  </a:cubicBezTo>
                  <a:cubicBezTo>
                    <a:pt x="9" y="35"/>
                    <a:pt x="8" y="33"/>
                    <a:pt x="7" y="30"/>
                  </a:cubicBezTo>
                  <a:cubicBezTo>
                    <a:pt x="6" y="29"/>
                    <a:pt x="6" y="26"/>
                    <a:pt x="6" y="2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4" y="1"/>
                    <a:pt x="13" y="2"/>
                    <a:pt x="12" y="3"/>
                  </a:cubicBezTo>
                  <a:cubicBezTo>
                    <a:pt x="12" y="3"/>
                    <a:pt x="12" y="5"/>
                    <a:pt x="12" y="7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6"/>
                    <a:pt x="12" y="28"/>
                  </a:cubicBezTo>
                  <a:cubicBezTo>
                    <a:pt x="12" y="30"/>
                    <a:pt x="13" y="31"/>
                    <a:pt x="14" y="32"/>
                  </a:cubicBezTo>
                  <a:cubicBezTo>
                    <a:pt x="14" y="33"/>
                    <a:pt x="15" y="34"/>
                    <a:pt x="17" y="35"/>
                  </a:cubicBezTo>
                  <a:cubicBezTo>
                    <a:pt x="18" y="35"/>
                    <a:pt x="20" y="36"/>
                    <a:pt x="22" y="36"/>
                  </a:cubicBezTo>
                  <a:cubicBezTo>
                    <a:pt x="25" y="36"/>
                    <a:pt x="27" y="35"/>
                    <a:pt x="29" y="34"/>
                  </a:cubicBezTo>
                  <a:cubicBezTo>
                    <a:pt x="32" y="33"/>
                    <a:pt x="33" y="32"/>
                    <a:pt x="34" y="30"/>
                  </a:cubicBezTo>
                  <a:cubicBezTo>
                    <a:pt x="35" y="28"/>
                    <a:pt x="35" y="26"/>
                    <a:pt x="35" y="22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4"/>
                    <a:pt x="35" y="3"/>
                    <a:pt x="34" y="2"/>
                  </a:cubicBezTo>
                  <a:cubicBezTo>
                    <a:pt x="33" y="1"/>
                    <a:pt x="32" y="1"/>
                    <a:pt x="31" y="1"/>
                  </a:cubicBezTo>
                  <a:lnTo>
                    <a:pt x="2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1" name="Freeform 30">
              <a:extLst>
                <a:ext uri="{FF2B5EF4-FFF2-40B4-BE49-F238E27FC236}">
                  <a16:creationId xmlns="" xmlns:a16="http://schemas.microsoft.com/office/drawing/2014/main" id="{6DF32DFD-B761-3D42-8A90-FDDD19301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2326"/>
              <a:ext cx="85" cy="73"/>
            </a:xfrm>
            <a:custGeom>
              <a:avLst/>
              <a:gdLst>
                <a:gd name="T0" fmla="*/ 0 w 45"/>
                <a:gd name="T1" fmla="*/ 0 h 38"/>
                <a:gd name="T2" fmla="*/ 11 w 45"/>
                <a:gd name="T3" fmla="*/ 0 h 38"/>
                <a:gd name="T4" fmla="*/ 36 w 45"/>
                <a:gd name="T5" fmla="*/ 28 h 38"/>
                <a:gd name="T6" fmla="*/ 36 w 45"/>
                <a:gd name="T7" fmla="*/ 6 h 38"/>
                <a:gd name="T8" fmla="*/ 35 w 45"/>
                <a:gd name="T9" fmla="*/ 2 h 38"/>
                <a:gd name="T10" fmla="*/ 32 w 45"/>
                <a:gd name="T11" fmla="*/ 1 h 38"/>
                <a:gd name="T12" fmla="*/ 30 w 45"/>
                <a:gd name="T13" fmla="*/ 1 h 38"/>
                <a:gd name="T14" fmla="*/ 30 w 45"/>
                <a:gd name="T15" fmla="*/ 0 h 38"/>
                <a:gd name="T16" fmla="*/ 45 w 45"/>
                <a:gd name="T17" fmla="*/ 0 h 38"/>
                <a:gd name="T18" fmla="*/ 45 w 45"/>
                <a:gd name="T19" fmla="*/ 1 h 38"/>
                <a:gd name="T20" fmla="*/ 43 w 45"/>
                <a:gd name="T21" fmla="*/ 1 h 38"/>
                <a:gd name="T22" fmla="*/ 39 w 45"/>
                <a:gd name="T23" fmla="*/ 2 h 38"/>
                <a:gd name="T24" fmla="*/ 39 w 45"/>
                <a:gd name="T25" fmla="*/ 6 h 38"/>
                <a:gd name="T26" fmla="*/ 39 w 45"/>
                <a:gd name="T27" fmla="*/ 38 h 38"/>
                <a:gd name="T28" fmla="*/ 38 w 45"/>
                <a:gd name="T29" fmla="*/ 38 h 38"/>
                <a:gd name="T30" fmla="*/ 10 w 45"/>
                <a:gd name="T31" fmla="*/ 8 h 38"/>
                <a:gd name="T32" fmla="*/ 10 w 45"/>
                <a:gd name="T33" fmla="*/ 31 h 38"/>
                <a:gd name="T34" fmla="*/ 11 w 45"/>
                <a:gd name="T35" fmla="*/ 35 h 38"/>
                <a:gd name="T36" fmla="*/ 15 w 45"/>
                <a:gd name="T37" fmla="*/ 36 h 38"/>
                <a:gd name="T38" fmla="*/ 16 w 45"/>
                <a:gd name="T39" fmla="*/ 36 h 38"/>
                <a:gd name="T40" fmla="*/ 16 w 45"/>
                <a:gd name="T41" fmla="*/ 37 h 38"/>
                <a:gd name="T42" fmla="*/ 2 w 45"/>
                <a:gd name="T43" fmla="*/ 37 h 38"/>
                <a:gd name="T44" fmla="*/ 2 w 45"/>
                <a:gd name="T45" fmla="*/ 36 h 38"/>
                <a:gd name="T46" fmla="*/ 3 w 45"/>
                <a:gd name="T47" fmla="*/ 36 h 38"/>
                <a:gd name="T48" fmla="*/ 7 w 45"/>
                <a:gd name="T49" fmla="*/ 35 h 38"/>
                <a:gd name="T50" fmla="*/ 8 w 45"/>
                <a:gd name="T51" fmla="*/ 31 h 38"/>
                <a:gd name="T52" fmla="*/ 8 w 45"/>
                <a:gd name="T53" fmla="*/ 5 h 38"/>
                <a:gd name="T54" fmla="*/ 5 w 45"/>
                <a:gd name="T55" fmla="*/ 2 h 38"/>
                <a:gd name="T56" fmla="*/ 2 w 45"/>
                <a:gd name="T57" fmla="*/ 1 h 38"/>
                <a:gd name="T58" fmla="*/ 0 w 45"/>
                <a:gd name="T59" fmla="*/ 1 h 38"/>
                <a:gd name="T60" fmla="*/ 0 w 45"/>
                <a:gd name="T6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" h="38">
                  <a:moveTo>
                    <a:pt x="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4"/>
                    <a:pt x="36" y="3"/>
                    <a:pt x="35" y="2"/>
                  </a:cubicBezTo>
                  <a:cubicBezTo>
                    <a:pt x="34" y="1"/>
                    <a:pt x="33" y="1"/>
                    <a:pt x="32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1" y="1"/>
                    <a:pt x="40" y="2"/>
                    <a:pt x="39" y="2"/>
                  </a:cubicBezTo>
                  <a:cubicBezTo>
                    <a:pt x="39" y="3"/>
                    <a:pt x="39" y="4"/>
                    <a:pt x="39" y="6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3"/>
                    <a:pt x="11" y="35"/>
                    <a:pt x="11" y="35"/>
                  </a:cubicBezTo>
                  <a:cubicBezTo>
                    <a:pt x="12" y="36"/>
                    <a:pt x="13" y="36"/>
                    <a:pt x="15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5" y="36"/>
                    <a:pt x="6" y="36"/>
                    <a:pt x="7" y="35"/>
                  </a:cubicBezTo>
                  <a:cubicBezTo>
                    <a:pt x="8" y="34"/>
                    <a:pt x="8" y="33"/>
                    <a:pt x="8" y="3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4" y="2"/>
                    <a:pt x="4" y="2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2" name="Freeform 31">
              <a:extLst>
                <a:ext uri="{FF2B5EF4-FFF2-40B4-BE49-F238E27FC236}">
                  <a16:creationId xmlns="" xmlns:a16="http://schemas.microsoft.com/office/drawing/2014/main" id="{9C19B958-2D3A-EF44-98CC-FED968968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5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5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4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5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3" name="Freeform 32">
              <a:extLst>
                <a:ext uri="{FF2B5EF4-FFF2-40B4-BE49-F238E27FC236}">
                  <a16:creationId xmlns="" xmlns:a16="http://schemas.microsoft.com/office/drawing/2014/main" id="{2852C183-DDCA-5A4F-B6B1-A1EC171C9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2326"/>
              <a:ext cx="84" cy="73"/>
            </a:xfrm>
            <a:custGeom>
              <a:avLst/>
              <a:gdLst>
                <a:gd name="T0" fmla="*/ 44 w 44"/>
                <a:gd name="T1" fmla="*/ 0 h 38"/>
                <a:gd name="T2" fmla="*/ 44 w 44"/>
                <a:gd name="T3" fmla="*/ 1 h 38"/>
                <a:gd name="T4" fmla="*/ 41 w 44"/>
                <a:gd name="T5" fmla="*/ 2 h 38"/>
                <a:gd name="T6" fmla="*/ 38 w 44"/>
                <a:gd name="T7" fmla="*/ 6 h 38"/>
                <a:gd name="T8" fmla="*/ 23 w 44"/>
                <a:gd name="T9" fmla="*/ 38 h 38"/>
                <a:gd name="T10" fmla="*/ 22 w 44"/>
                <a:gd name="T11" fmla="*/ 38 h 38"/>
                <a:gd name="T12" fmla="*/ 7 w 44"/>
                <a:gd name="T13" fmla="*/ 6 h 38"/>
                <a:gd name="T14" fmla="*/ 5 w 44"/>
                <a:gd name="T15" fmla="*/ 3 h 38"/>
                <a:gd name="T16" fmla="*/ 3 w 44"/>
                <a:gd name="T17" fmla="*/ 2 h 38"/>
                <a:gd name="T18" fmla="*/ 0 w 44"/>
                <a:gd name="T19" fmla="*/ 1 h 38"/>
                <a:gd name="T20" fmla="*/ 0 w 44"/>
                <a:gd name="T21" fmla="*/ 0 h 38"/>
                <a:gd name="T22" fmla="*/ 17 w 44"/>
                <a:gd name="T23" fmla="*/ 0 h 38"/>
                <a:gd name="T24" fmla="*/ 17 w 44"/>
                <a:gd name="T25" fmla="*/ 1 h 38"/>
                <a:gd name="T26" fmla="*/ 13 w 44"/>
                <a:gd name="T27" fmla="*/ 2 h 38"/>
                <a:gd name="T28" fmla="*/ 13 w 44"/>
                <a:gd name="T29" fmla="*/ 4 h 38"/>
                <a:gd name="T30" fmla="*/ 14 w 44"/>
                <a:gd name="T31" fmla="*/ 8 h 38"/>
                <a:gd name="T32" fmla="*/ 24 w 44"/>
                <a:gd name="T33" fmla="*/ 30 h 38"/>
                <a:gd name="T34" fmla="*/ 34 w 44"/>
                <a:gd name="T35" fmla="*/ 8 h 38"/>
                <a:gd name="T36" fmla="*/ 36 w 44"/>
                <a:gd name="T37" fmla="*/ 4 h 38"/>
                <a:gd name="T38" fmla="*/ 35 w 44"/>
                <a:gd name="T39" fmla="*/ 2 h 38"/>
                <a:gd name="T40" fmla="*/ 32 w 44"/>
                <a:gd name="T41" fmla="*/ 1 h 38"/>
                <a:gd name="T42" fmla="*/ 31 w 44"/>
                <a:gd name="T43" fmla="*/ 1 h 38"/>
                <a:gd name="T44" fmla="*/ 31 w 44"/>
                <a:gd name="T45" fmla="*/ 0 h 38"/>
                <a:gd name="T46" fmla="*/ 44 w 44"/>
                <a:gd name="T4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4" h="38">
                  <a:moveTo>
                    <a:pt x="44" y="0"/>
                  </a:move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1" y="2"/>
                    <a:pt x="41" y="2"/>
                  </a:cubicBezTo>
                  <a:cubicBezTo>
                    <a:pt x="39" y="3"/>
                    <a:pt x="39" y="5"/>
                    <a:pt x="38" y="6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4"/>
                    <a:pt x="5" y="3"/>
                    <a:pt x="5" y="3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3" y="1"/>
                    <a:pt x="2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3" y="2"/>
                    <a:pt x="13" y="3"/>
                    <a:pt x="13" y="4"/>
                  </a:cubicBezTo>
                  <a:cubicBezTo>
                    <a:pt x="13" y="4"/>
                    <a:pt x="13" y="6"/>
                    <a:pt x="14" y="8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5" y="6"/>
                    <a:pt x="36" y="5"/>
                    <a:pt x="36" y="4"/>
                  </a:cubicBezTo>
                  <a:cubicBezTo>
                    <a:pt x="36" y="3"/>
                    <a:pt x="35" y="3"/>
                    <a:pt x="35" y="2"/>
                  </a:cubicBezTo>
                  <a:cubicBezTo>
                    <a:pt x="34" y="2"/>
                    <a:pt x="33" y="1"/>
                    <a:pt x="32" y="1"/>
                  </a:cubicBezTo>
                  <a:cubicBezTo>
                    <a:pt x="32" y="1"/>
                    <a:pt x="31" y="1"/>
                    <a:pt x="31" y="1"/>
                  </a:cubicBezTo>
                  <a:cubicBezTo>
                    <a:pt x="31" y="0"/>
                    <a:pt x="31" y="0"/>
                    <a:pt x="31" y="0"/>
                  </a:cubicBezTo>
                  <a:lnTo>
                    <a:pt x="4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4" name="Freeform 33">
              <a:extLst>
                <a:ext uri="{FF2B5EF4-FFF2-40B4-BE49-F238E27FC236}">
                  <a16:creationId xmlns="" xmlns:a16="http://schemas.microsoft.com/office/drawing/2014/main" id="{92FCCBFD-2472-CF42-A05D-D08564A99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326"/>
              <a:ext cx="66" cy="71"/>
            </a:xfrm>
            <a:custGeom>
              <a:avLst/>
              <a:gdLst>
                <a:gd name="T0" fmla="*/ 12 w 35"/>
                <a:gd name="T1" fmla="*/ 2 h 37"/>
                <a:gd name="T2" fmla="*/ 12 w 35"/>
                <a:gd name="T3" fmla="*/ 17 h 37"/>
                <a:gd name="T4" fmla="*/ 21 w 35"/>
                <a:gd name="T5" fmla="*/ 17 h 37"/>
                <a:gd name="T6" fmla="*/ 26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7 w 35"/>
                <a:gd name="T17" fmla="*/ 21 h 37"/>
                <a:gd name="T18" fmla="*/ 25 w 35"/>
                <a:gd name="T19" fmla="*/ 19 h 37"/>
                <a:gd name="T20" fmla="*/ 21 w 35"/>
                <a:gd name="T21" fmla="*/ 19 h 37"/>
                <a:gd name="T22" fmla="*/ 12 w 35"/>
                <a:gd name="T23" fmla="*/ 19 h 37"/>
                <a:gd name="T24" fmla="*/ 12 w 35"/>
                <a:gd name="T25" fmla="*/ 31 h 37"/>
                <a:gd name="T26" fmla="*/ 12 w 35"/>
                <a:gd name="T27" fmla="*/ 34 h 37"/>
                <a:gd name="T28" fmla="*/ 13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2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2 w 35"/>
                <a:gd name="T49" fmla="*/ 36 h 37"/>
                <a:gd name="T50" fmla="*/ 4 w 35"/>
                <a:gd name="T51" fmla="*/ 36 h 37"/>
                <a:gd name="T52" fmla="*/ 6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2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2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30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2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7"/>
                    <a:pt x="25" y="16"/>
                    <a:pt x="26" y="16"/>
                  </a:cubicBezTo>
                  <a:cubicBezTo>
                    <a:pt x="27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3"/>
                    <a:pt x="27" y="21"/>
                    <a:pt x="27" y="21"/>
                  </a:cubicBezTo>
                  <a:cubicBezTo>
                    <a:pt x="26" y="20"/>
                    <a:pt x="26" y="20"/>
                    <a:pt x="25" y="19"/>
                  </a:cubicBezTo>
                  <a:cubicBezTo>
                    <a:pt x="24" y="19"/>
                    <a:pt x="23" y="19"/>
                    <a:pt x="2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4"/>
                    <a:pt x="13" y="35"/>
                    <a:pt x="13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5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2" y="32"/>
                    <a:pt x="33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4" y="36"/>
                    <a:pt x="4" y="36"/>
                  </a:cubicBezTo>
                  <a:cubicBezTo>
                    <a:pt x="5" y="35"/>
                    <a:pt x="6" y="35"/>
                    <a:pt x="6" y="34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6"/>
                    <a:pt x="30" y="5"/>
                    <a:pt x="30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7" y="2"/>
                    <a:pt x="25" y="2"/>
                    <a:pt x="23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5" name="Freeform 34">
              <a:extLst>
                <a:ext uri="{FF2B5EF4-FFF2-40B4-BE49-F238E27FC236}">
                  <a16:creationId xmlns="" xmlns:a16="http://schemas.microsoft.com/office/drawing/2014/main" id="{BB79CEC7-287D-9E4B-8D5A-62AB8F21A52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07" y="2326"/>
              <a:ext cx="78" cy="71"/>
            </a:xfrm>
            <a:custGeom>
              <a:avLst/>
              <a:gdLst>
                <a:gd name="T0" fmla="*/ 41 w 41"/>
                <a:gd name="T1" fmla="*/ 37 h 37"/>
                <a:gd name="T2" fmla="*/ 30 w 41"/>
                <a:gd name="T3" fmla="*/ 37 h 37"/>
                <a:gd name="T4" fmla="*/ 16 w 41"/>
                <a:gd name="T5" fmla="*/ 20 h 37"/>
                <a:gd name="T6" fmla="*/ 14 w 41"/>
                <a:gd name="T7" fmla="*/ 20 h 37"/>
                <a:gd name="T8" fmla="*/ 13 w 41"/>
                <a:gd name="T9" fmla="*/ 20 h 37"/>
                <a:gd name="T10" fmla="*/ 12 w 41"/>
                <a:gd name="T11" fmla="*/ 20 h 37"/>
                <a:gd name="T12" fmla="*/ 12 w 41"/>
                <a:gd name="T13" fmla="*/ 31 h 37"/>
                <a:gd name="T14" fmla="*/ 13 w 41"/>
                <a:gd name="T15" fmla="*/ 35 h 37"/>
                <a:gd name="T16" fmla="*/ 16 w 41"/>
                <a:gd name="T17" fmla="*/ 36 h 37"/>
                <a:gd name="T18" fmla="*/ 18 w 41"/>
                <a:gd name="T19" fmla="*/ 36 h 37"/>
                <a:gd name="T20" fmla="*/ 18 w 41"/>
                <a:gd name="T21" fmla="*/ 37 h 37"/>
                <a:gd name="T22" fmla="*/ 0 w 41"/>
                <a:gd name="T23" fmla="*/ 37 h 37"/>
                <a:gd name="T24" fmla="*/ 0 w 41"/>
                <a:gd name="T25" fmla="*/ 36 h 37"/>
                <a:gd name="T26" fmla="*/ 2 w 41"/>
                <a:gd name="T27" fmla="*/ 36 h 37"/>
                <a:gd name="T28" fmla="*/ 6 w 41"/>
                <a:gd name="T29" fmla="*/ 35 h 37"/>
                <a:gd name="T30" fmla="*/ 6 w 41"/>
                <a:gd name="T31" fmla="*/ 31 h 37"/>
                <a:gd name="T32" fmla="*/ 6 w 41"/>
                <a:gd name="T33" fmla="*/ 7 h 37"/>
                <a:gd name="T34" fmla="*/ 5 w 41"/>
                <a:gd name="T35" fmla="*/ 2 h 37"/>
                <a:gd name="T36" fmla="*/ 2 w 41"/>
                <a:gd name="T37" fmla="*/ 1 h 37"/>
                <a:gd name="T38" fmla="*/ 0 w 41"/>
                <a:gd name="T39" fmla="*/ 1 h 37"/>
                <a:gd name="T40" fmla="*/ 0 w 41"/>
                <a:gd name="T41" fmla="*/ 0 h 37"/>
                <a:gd name="T42" fmla="*/ 15 w 41"/>
                <a:gd name="T43" fmla="*/ 0 h 37"/>
                <a:gd name="T44" fmla="*/ 25 w 41"/>
                <a:gd name="T45" fmla="*/ 1 h 37"/>
                <a:gd name="T46" fmla="*/ 30 w 41"/>
                <a:gd name="T47" fmla="*/ 4 h 37"/>
                <a:gd name="T48" fmla="*/ 32 w 41"/>
                <a:gd name="T49" fmla="*/ 10 h 37"/>
                <a:gd name="T50" fmla="*/ 30 w 41"/>
                <a:gd name="T51" fmla="*/ 16 h 37"/>
                <a:gd name="T52" fmla="*/ 22 w 41"/>
                <a:gd name="T53" fmla="*/ 19 h 37"/>
                <a:gd name="T54" fmla="*/ 31 w 41"/>
                <a:gd name="T55" fmla="*/ 30 h 37"/>
                <a:gd name="T56" fmla="*/ 36 w 41"/>
                <a:gd name="T57" fmla="*/ 35 h 37"/>
                <a:gd name="T58" fmla="*/ 41 w 41"/>
                <a:gd name="T59" fmla="*/ 36 h 37"/>
                <a:gd name="T60" fmla="*/ 41 w 41"/>
                <a:gd name="T61" fmla="*/ 37 h 37"/>
                <a:gd name="T62" fmla="*/ 12 w 41"/>
                <a:gd name="T63" fmla="*/ 18 h 37"/>
                <a:gd name="T64" fmla="*/ 13 w 41"/>
                <a:gd name="T65" fmla="*/ 18 h 37"/>
                <a:gd name="T66" fmla="*/ 14 w 41"/>
                <a:gd name="T67" fmla="*/ 18 h 37"/>
                <a:gd name="T68" fmla="*/ 23 w 41"/>
                <a:gd name="T69" fmla="*/ 16 h 37"/>
                <a:gd name="T70" fmla="*/ 26 w 41"/>
                <a:gd name="T71" fmla="*/ 10 h 37"/>
                <a:gd name="T72" fmla="*/ 23 w 41"/>
                <a:gd name="T73" fmla="*/ 4 h 37"/>
                <a:gd name="T74" fmla="*/ 17 w 41"/>
                <a:gd name="T75" fmla="*/ 2 h 37"/>
                <a:gd name="T76" fmla="*/ 12 w 41"/>
                <a:gd name="T77" fmla="*/ 3 h 37"/>
                <a:gd name="T78" fmla="*/ 12 w 41"/>
                <a:gd name="T79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1" h="37">
                  <a:moveTo>
                    <a:pt x="41" y="37"/>
                  </a:moveTo>
                  <a:cubicBezTo>
                    <a:pt x="30" y="37"/>
                    <a:pt x="30" y="37"/>
                    <a:pt x="30" y="37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20"/>
                    <a:pt x="14" y="20"/>
                    <a:pt x="14" y="20"/>
                  </a:cubicBezTo>
                  <a:cubicBezTo>
                    <a:pt x="14" y="20"/>
                    <a:pt x="13" y="20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5"/>
                    <a:pt x="13" y="35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20" y="0"/>
                    <a:pt x="23" y="0"/>
                    <a:pt x="25" y="1"/>
                  </a:cubicBezTo>
                  <a:cubicBezTo>
                    <a:pt x="27" y="1"/>
                    <a:pt x="29" y="3"/>
                    <a:pt x="30" y="4"/>
                  </a:cubicBezTo>
                  <a:cubicBezTo>
                    <a:pt x="32" y="6"/>
                    <a:pt x="32" y="7"/>
                    <a:pt x="32" y="10"/>
                  </a:cubicBezTo>
                  <a:cubicBezTo>
                    <a:pt x="32" y="12"/>
                    <a:pt x="32" y="14"/>
                    <a:pt x="30" y="16"/>
                  </a:cubicBezTo>
                  <a:cubicBezTo>
                    <a:pt x="28" y="17"/>
                    <a:pt x="26" y="18"/>
                    <a:pt x="22" y="1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3" y="32"/>
                    <a:pt x="34" y="34"/>
                    <a:pt x="36" y="35"/>
                  </a:cubicBezTo>
                  <a:cubicBezTo>
                    <a:pt x="37" y="36"/>
                    <a:pt x="39" y="36"/>
                    <a:pt x="41" y="36"/>
                  </a:cubicBezTo>
                  <a:lnTo>
                    <a:pt x="41" y="37"/>
                  </a:lnTo>
                  <a:close/>
                  <a:moveTo>
                    <a:pt x="12" y="18"/>
                  </a:moveTo>
                  <a:cubicBezTo>
                    <a:pt x="12" y="18"/>
                    <a:pt x="13" y="18"/>
                    <a:pt x="13" y="18"/>
                  </a:cubicBezTo>
                  <a:cubicBezTo>
                    <a:pt x="13" y="18"/>
                    <a:pt x="14" y="18"/>
                    <a:pt x="14" y="18"/>
                  </a:cubicBezTo>
                  <a:cubicBezTo>
                    <a:pt x="18" y="18"/>
                    <a:pt x="21" y="17"/>
                    <a:pt x="23" y="16"/>
                  </a:cubicBezTo>
                  <a:cubicBezTo>
                    <a:pt x="25" y="14"/>
                    <a:pt x="26" y="12"/>
                    <a:pt x="26" y="10"/>
                  </a:cubicBezTo>
                  <a:cubicBezTo>
                    <a:pt x="26" y="8"/>
                    <a:pt x="25" y="6"/>
                    <a:pt x="23" y="4"/>
                  </a:cubicBezTo>
                  <a:cubicBezTo>
                    <a:pt x="22" y="3"/>
                    <a:pt x="19" y="2"/>
                    <a:pt x="17" y="2"/>
                  </a:cubicBezTo>
                  <a:cubicBezTo>
                    <a:pt x="16" y="2"/>
                    <a:pt x="14" y="2"/>
                    <a:pt x="12" y="3"/>
                  </a:cubicBezTo>
                  <a:lnTo>
                    <a:pt x="1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6" name="Freeform 35">
              <a:extLst>
                <a:ext uri="{FF2B5EF4-FFF2-40B4-BE49-F238E27FC236}">
                  <a16:creationId xmlns="" xmlns:a16="http://schemas.microsoft.com/office/drawing/2014/main" id="{D7A0131E-6274-794B-B23E-2D8DE2090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2324"/>
              <a:ext cx="52" cy="75"/>
            </a:xfrm>
            <a:custGeom>
              <a:avLst/>
              <a:gdLst>
                <a:gd name="T0" fmla="*/ 24 w 27"/>
                <a:gd name="T1" fmla="*/ 0 h 39"/>
                <a:gd name="T2" fmla="*/ 24 w 27"/>
                <a:gd name="T3" fmla="*/ 13 h 39"/>
                <a:gd name="T4" fmla="*/ 23 w 27"/>
                <a:gd name="T5" fmla="*/ 13 h 39"/>
                <a:gd name="T6" fmla="*/ 21 w 27"/>
                <a:gd name="T7" fmla="*/ 7 h 39"/>
                <a:gd name="T8" fmla="*/ 17 w 27"/>
                <a:gd name="T9" fmla="*/ 4 h 39"/>
                <a:gd name="T10" fmla="*/ 12 w 27"/>
                <a:gd name="T11" fmla="*/ 2 h 39"/>
                <a:gd name="T12" fmla="*/ 7 w 27"/>
                <a:gd name="T13" fmla="*/ 4 h 39"/>
                <a:gd name="T14" fmla="*/ 5 w 27"/>
                <a:gd name="T15" fmla="*/ 8 h 39"/>
                <a:gd name="T16" fmla="*/ 6 w 27"/>
                <a:gd name="T17" fmla="*/ 11 h 39"/>
                <a:gd name="T18" fmla="*/ 15 w 27"/>
                <a:gd name="T19" fmla="*/ 17 h 39"/>
                <a:gd name="T20" fmla="*/ 23 w 27"/>
                <a:gd name="T21" fmla="*/ 21 h 39"/>
                <a:gd name="T22" fmla="*/ 26 w 27"/>
                <a:gd name="T23" fmla="*/ 25 h 39"/>
                <a:gd name="T24" fmla="*/ 27 w 27"/>
                <a:gd name="T25" fmla="*/ 29 h 39"/>
                <a:gd name="T26" fmla="*/ 24 w 27"/>
                <a:gd name="T27" fmla="*/ 36 h 39"/>
                <a:gd name="T28" fmla="*/ 14 w 27"/>
                <a:gd name="T29" fmla="*/ 39 h 39"/>
                <a:gd name="T30" fmla="*/ 11 w 27"/>
                <a:gd name="T31" fmla="*/ 39 h 39"/>
                <a:gd name="T32" fmla="*/ 7 w 27"/>
                <a:gd name="T33" fmla="*/ 38 h 39"/>
                <a:gd name="T34" fmla="*/ 3 w 27"/>
                <a:gd name="T35" fmla="*/ 37 h 39"/>
                <a:gd name="T36" fmla="*/ 2 w 27"/>
                <a:gd name="T37" fmla="*/ 37 h 39"/>
                <a:gd name="T38" fmla="*/ 1 w 27"/>
                <a:gd name="T39" fmla="*/ 39 h 39"/>
                <a:gd name="T40" fmla="*/ 0 w 27"/>
                <a:gd name="T41" fmla="*/ 39 h 39"/>
                <a:gd name="T42" fmla="*/ 0 w 27"/>
                <a:gd name="T43" fmla="*/ 26 h 39"/>
                <a:gd name="T44" fmla="*/ 1 w 27"/>
                <a:gd name="T45" fmla="*/ 26 h 39"/>
                <a:gd name="T46" fmla="*/ 3 w 27"/>
                <a:gd name="T47" fmla="*/ 32 h 39"/>
                <a:gd name="T48" fmla="*/ 8 w 27"/>
                <a:gd name="T49" fmla="*/ 36 h 39"/>
                <a:gd name="T50" fmla="*/ 14 w 27"/>
                <a:gd name="T51" fmla="*/ 37 h 39"/>
                <a:gd name="T52" fmla="*/ 20 w 27"/>
                <a:gd name="T53" fmla="*/ 35 h 39"/>
                <a:gd name="T54" fmla="*/ 22 w 27"/>
                <a:gd name="T55" fmla="*/ 31 h 39"/>
                <a:gd name="T56" fmla="*/ 21 w 27"/>
                <a:gd name="T57" fmla="*/ 28 h 39"/>
                <a:gd name="T58" fmla="*/ 18 w 27"/>
                <a:gd name="T59" fmla="*/ 26 h 39"/>
                <a:gd name="T60" fmla="*/ 12 w 27"/>
                <a:gd name="T61" fmla="*/ 22 h 39"/>
                <a:gd name="T62" fmla="*/ 4 w 27"/>
                <a:gd name="T63" fmla="*/ 18 h 39"/>
                <a:gd name="T64" fmla="*/ 1 w 27"/>
                <a:gd name="T65" fmla="*/ 14 h 39"/>
                <a:gd name="T66" fmla="*/ 0 w 27"/>
                <a:gd name="T67" fmla="*/ 10 h 39"/>
                <a:gd name="T68" fmla="*/ 3 w 27"/>
                <a:gd name="T69" fmla="*/ 3 h 39"/>
                <a:gd name="T70" fmla="*/ 12 w 27"/>
                <a:gd name="T71" fmla="*/ 0 h 39"/>
                <a:gd name="T72" fmla="*/ 19 w 27"/>
                <a:gd name="T73" fmla="*/ 2 h 39"/>
                <a:gd name="T74" fmla="*/ 21 w 27"/>
                <a:gd name="T75" fmla="*/ 2 h 39"/>
                <a:gd name="T76" fmla="*/ 23 w 27"/>
                <a:gd name="T77" fmla="*/ 2 h 39"/>
                <a:gd name="T78" fmla="*/ 23 w 27"/>
                <a:gd name="T79" fmla="*/ 0 h 39"/>
                <a:gd name="T80" fmla="*/ 24 w 27"/>
                <a:gd name="T8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" h="39">
                  <a:moveTo>
                    <a:pt x="24" y="0"/>
                  </a:moveTo>
                  <a:cubicBezTo>
                    <a:pt x="24" y="13"/>
                    <a:pt x="24" y="13"/>
                    <a:pt x="24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1"/>
                    <a:pt x="22" y="9"/>
                    <a:pt x="21" y="7"/>
                  </a:cubicBezTo>
                  <a:cubicBezTo>
                    <a:pt x="20" y="6"/>
                    <a:pt x="19" y="5"/>
                    <a:pt x="17" y="4"/>
                  </a:cubicBezTo>
                  <a:cubicBezTo>
                    <a:pt x="16" y="3"/>
                    <a:pt x="14" y="2"/>
                    <a:pt x="12" y="2"/>
                  </a:cubicBezTo>
                  <a:cubicBezTo>
                    <a:pt x="10" y="2"/>
                    <a:pt x="8" y="3"/>
                    <a:pt x="7" y="4"/>
                  </a:cubicBezTo>
                  <a:cubicBezTo>
                    <a:pt x="5" y="5"/>
                    <a:pt x="5" y="7"/>
                    <a:pt x="5" y="8"/>
                  </a:cubicBezTo>
                  <a:cubicBezTo>
                    <a:pt x="5" y="9"/>
                    <a:pt x="5" y="10"/>
                    <a:pt x="6" y="11"/>
                  </a:cubicBezTo>
                  <a:cubicBezTo>
                    <a:pt x="7" y="13"/>
                    <a:pt x="10" y="14"/>
                    <a:pt x="15" y="17"/>
                  </a:cubicBezTo>
                  <a:cubicBezTo>
                    <a:pt x="19" y="19"/>
                    <a:pt x="21" y="20"/>
                    <a:pt x="23" y="21"/>
                  </a:cubicBezTo>
                  <a:cubicBezTo>
                    <a:pt x="24" y="22"/>
                    <a:pt x="25" y="23"/>
                    <a:pt x="26" y="25"/>
                  </a:cubicBezTo>
                  <a:cubicBezTo>
                    <a:pt x="27" y="26"/>
                    <a:pt x="27" y="27"/>
                    <a:pt x="27" y="29"/>
                  </a:cubicBezTo>
                  <a:cubicBezTo>
                    <a:pt x="27" y="32"/>
                    <a:pt x="26" y="34"/>
                    <a:pt x="24" y="36"/>
                  </a:cubicBezTo>
                  <a:cubicBezTo>
                    <a:pt x="21" y="38"/>
                    <a:pt x="18" y="39"/>
                    <a:pt x="14" y="39"/>
                  </a:cubicBezTo>
                  <a:cubicBezTo>
                    <a:pt x="13" y="39"/>
                    <a:pt x="12" y="39"/>
                    <a:pt x="11" y="39"/>
                  </a:cubicBezTo>
                  <a:cubicBezTo>
                    <a:pt x="10" y="39"/>
                    <a:pt x="9" y="38"/>
                    <a:pt x="7" y="38"/>
                  </a:cubicBezTo>
                  <a:cubicBezTo>
                    <a:pt x="5" y="37"/>
                    <a:pt x="4" y="37"/>
                    <a:pt x="3" y="37"/>
                  </a:cubicBezTo>
                  <a:cubicBezTo>
                    <a:pt x="3" y="37"/>
                    <a:pt x="2" y="37"/>
                    <a:pt x="2" y="37"/>
                  </a:cubicBezTo>
                  <a:cubicBezTo>
                    <a:pt x="2" y="38"/>
                    <a:pt x="1" y="38"/>
                    <a:pt x="1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2" y="29"/>
                    <a:pt x="3" y="31"/>
                    <a:pt x="3" y="32"/>
                  </a:cubicBezTo>
                  <a:cubicBezTo>
                    <a:pt x="4" y="34"/>
                    <a:pt x="6" y="35"/>
                    <a:pt x="8" y="36"/>
                  </a:cubicBezTo>
                  <a:cubicBezTo>
                    <a:pt x="9" y="37"/>
                    <a:pt x="11" y="37"/>
                    <a:pt x="14" y="37"/>
                  </a:cubicBezTo>
                  <a:cubicBezTo>
                    <a:pt x="16" y="37"/>
                    <a:pt x="18" y="36"/>
                    <a:pt x="20" y="35"/>
                  </a:cubicBezTo>
                  <a:cubicBezTo>
                    <a:pt x="21" y="34"/>
                    <a:pt x="22" y="33"/>
                    <a:pt x="22" y="31"/>
                  </a:cubicBezTo>
                  <a:cubicBezTo>
                    <a:pt x="22" y="30"/>
                    <a:pt x="21" y="29"/>
                    <a:pt x="21" y="28"/>
                  </a:cubicBezTo>
                  <a:cubicBezTo>
                    <a:pt x="20" y="27"/>
                    <a:pt x="20" y="26"/>
                    <a:pt x="18" y="26"/>
                  </a:cubicBezTo>
                  <a:cubicBezTo>
                    <a:pt x="18" y="25"/>
                    <a:pt x="15" y="24"/>
                    <a:pt x="12" y="22"/>
                  </a:cubicBezTo>
                  <a:cubicBezTo>
                    <a:pt x="8" y="20"/>
                    <a:pt x="6" y="19"/>
                    <a:pt x="4" y="18"/>
                  </a:cubicBezTo>
                  <a:cubicBezTo>
                    <a:pt x="3" y="17"/>
                    <a:pt x="2" y="16"/>
                    <a:pt x="1" y="14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0" y="7"/>
                    <a:pt x="1" y="5"/>
                    <a:pt x="3" y="3"/>
                  </a:cubicBezTo>
                  <a:cubicBezTo>
                    <a:pt x="5" y="1"/>
                    <a:pt x="8" y="0"/>
                    <a:pt x="12" y="0"/>
                  </a:cubicBezTo>
                  <a:cubicBezTo>
                    <a:pt x="14" y="0"/>
                    <a:pt x="16" y="1"/>
                    <a:pt x="19" y="2"/>
                  </a:cubicBezTo>
                  <a:cubicBezTo>
                    <a:pt x="20" y="2"/>
                    <a:pt x="21" y="2"/>
                    <a:pt x="21" y="2"/>
                  </a:cubicBezTo>
                  <a:cubicBezTo>
                    <a:pt x="22" y="2"/>
                    <a:pt x="22" y="2"/>
                    <a:pt x="23" y="2"/>
                  </a:cubicBezTo>
                  <a:cubicBezTo>
                    <a:pt x="23" y="2"/>
                    <a:pt x="23" y="1"/>
                    <a:pt x="23" y="0"/>
                  </a:cubicBezTo>
                  <a:lnTo>
                    <a:pt x="2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7" name="Freeform 36">
              <a:extLst>
                <a:ext uri="{FF2B5EF4-FFF2-40B4-BE49-F238E27FC236}">
                  <a16:creationId xmlns="" xmlns:a16="http://schemas.microsoft.com/office/drawing/2014/main" id="{A63399F7-CD4F-C842-8896-0B7024E30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6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5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4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6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8" name="Freeform 37">
              <a:extLst>
                <a:ext uri="{FF2B5EF4-FFF2-40B4-BE49-F238E27FC236}">
                  <a16:creationId xmlns="" xmlns:a16="http://schemas.microsoft.com/office/drawing/2014/main" id="{71B78188-4143-E74E-9E3D-645564BE3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2326"/>
              <a:ext cx="65" cy="71"/>
            </a:xfrm>
            <a:custGeom>
              <a:avLst/>
              <a:gdLst>
                <a:gd name="T0" fmla="*/ 34 w 34"/>
                <a:gd name="T1" fmla="*/ 0 h 37"/>
                <a:gd name="T2" fmla="*/ 34 w 34"/>
                <a:gd name="T3" fmla="*/ 9 h 37"/>
                <a:gd name="T4" fmla="*/ 33 w 34"/>
                <a:gd name="T5" fmla="*/ 9 h 37"/>
                <a:gd name="T6" fmla="*/ 32 w 34"/>
                <a:gd name="T7" fmla="*/ 5 h 37"/>
                <a:gd name="T8" fmla="*/ 30 w 34"/>
                <a:gd name="T9" fmla="*/ 3 h 37"/>
                <a:gd name="T10" fmla="*/ 26 w 34"/>
                <a:gd name="T11" fmla="*/ 2 h 37"/>
                <a:gd name="T12" fmla="*/ 20 w 34"/>
                <a:gd name="T13" fmla="*/ 2 h 37"/>
                <a:gd name="T14" fmla="*/ 20 w 34"/>
                <a:gd name="T15" fmla="*/ 31 h 37"/>
                <a:gd name="T16" fmla="*/ 21 w 34"/>
                <a:gd name="T17" fmla="*/ 35 h 37"/>
                <a:gd name="T18" fmla="*/ 24 w 34"/>
                <a:gd name="T19" fmla="*/ 36 h 37"/>
                <a:gd name="T20" fmla="*/ 26 w 34"/>
                <a:gd name="T21" fmla="*/ 36 h 37"/>
                <a:gd name="T22" fmla="*/ 26 w 34"/>
                <a:gd name="T23" fmla="*/ 37 h 37"/>
                <a:gd name="T24" fmla="*/ 8 w 34"/>
                <a:gd name="T25" fmla="*/ 37 h 37"/>
                <a:gd name="T26" fmla="*/ 8 w 34"/>
                <a:gd name="T27" fmla="*/ 36 h 37"/>
                <a:gd name="T28" fmla="*/ 10 w 34"/>
                <a:gd name="T29" fmla="*/ 36 h 37"/>
                <a:gd name="T30" fmla="*/ 13 w 34"/>
                <a:gd name="T31" fmla="*/ 35 h 37"/>
                <a:gd name="T32" fmla="*/ 14 w 34"/>
                <a:gd name="T33" fmla="*/ 31 h 37"/>
                <a:gd name="T34" fmla="*/ 14 w 34"/>
                <a:gd name="T35" fmla="*/ 2 h 37"/>
                <a:gd name="T36" fmla="*/ 9 w 34"/>
                <a:gd name="T37" fmla="*/ 2 h 37"/>
                <a:gd name="T38" fmla="*/ 5 w 34"/>
                <a:gd name="T39" fmla="*/ 3 h 37"/>
                <a:gd name="T40" fmla="*/ 2 w 34"/>
                <a:gd name="T41" fmla="*/ 5 h 37"/>
                <a:gd name="T42" fmla="*/ 1 w 34"/>
                <a:gd name="T43" fmla="*/ 9 h 37"/>
                <a:gd name="T44" fmla="*/ 0 w 34"/>
                <a:gd name="T45" fmla="*/ 9 h 37"/>
                <a:gd name="T46" fmla="*/ 0 w 34"/>
                <a:gd name="T47" fmla="*/ 0 h 37"/>
                <a:gd name="T48" fmla="*/ 34 w 34"/>
                <a:gd name="T4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37">
                  <a:moveTo>
                    <a:pt x="34" y="0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7"/>
                    <a:pt x="33" y="6"/>
                    <a:pt x="32" y="5"/>
                  </a:cubicBezTo>
                  <a:cubicBezTo>
                    <a:pt x="32" y="4"/>
                    <a:pt x="31" y="4"/>
                    <a:pt x="30" y="3"/>
                  </a:cubicBezTo>
                  <a:cubicBezTo>
                    <a:pt x="29" y="3"/>
                    <a:pt x="27" y="2"/>
                    <a:pt x="26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3"/>
                    <a:pt x="20" y="35"/>
                    <a:pt x="21" y="35"/>
                  </a:cubicBezTo>
                  <a:cubicBezTo>
                    <a:pt x="21" y="36"/>
                    <a:pt x="23" y="36"/>
                    <a:pt x="24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3" y="36"/>
                    <a:pt x="13" y="35"/>
                  </a:cubicBezTo>
                  <a:cubicBezTo>
                    <a:pt x="14" y="34"/>
                    <a:pt x="14" y="33"/>
                    <a:pt x="14" y="3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7" y="2"/>
                    <a:pt x="6" y="2"/>
                    <a:pt x="5" y="3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1" y="6"/>
                    <a:pt x="1" y="7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9" name="Freeform 38">
              <a:extLst>
                <a:ext uri="{FF2B5EF4-FFF2-40B4-BE49-F238E27FC236}">
                  <a16:creationId xmlns="" xmlns:a16="http://schemas.microsoft.com/office/drawing/2014/main" id="{469470C3-B3F5-3A44-84F9-AC4B9EAD4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2326"/>
              <a:ext cx="82" cy="71"/>
            </a:xfrm>
            <a:custGeom>
              <a:avLst/>
              <a:gdLst>
                <a:gd name="T0" fmla="*/ 29 w 43"/>
                <a:gd name="T1" fmla="*/ 0 h 37"/>
                <a:gd name="T2" fmla="*/ 43 w 43"/>
                <a:gd name="T3" fmla="*/ 0 h 37"/>
                <a:gd name="T4" fmla="*/ 43 w 43"/>
                <a:gd name="T5" fmla="*/ 1 h 37"/>
                <a:gd name="T6" fmla="*/ 42 w 43"/>
                <a:gd name="T7" fmla="*/ 1 h 37"/>
                <a:gd name="T8" fmla="*/ 40 w 43"/>
                <a:gd name="T9" fmla="*/ 2 h 37"/>
                <a:gd name="T10" fmla="*/ 37 w 43"/>
                <a:gd name="T11" fmla="*/ 3 h 37"/>
                <a:gd name="T12" fmla="*/ 34 w 43"/>
                <a:gd name="T13" fmla="*/ 7 h 37"/>
                <a:gd name="T14" fmla="*/ 24 w 43"/>
                <a:gd name="T15" fmla="*/ 21 h 37"/>
                <a:gd name="T16" fmla="*/ 24 w 43"/>
                <a:gd name="T17" fmla="*/ 31 h 37"/>
                <a:gd name="T18" fmla="*/ 25 w 43"/>
                <a:gd name="T19" fmla="*/ 35 h 37"/>
                <a:gd name="T20" fmla="*/ 29 w 43"/>
                <a:gd name="T21" fmla="*/ 36 h 37"/>
                <a:gd name="T22" fmla="*/ 30 w 43"/>
                <a:gd name="T23" fmla="*/ 36 h 37"/>
                <a:gd name="T24" fmla="*/ 30 w 43"/>
                <a:gd name="T25" fmla="*/ 37 h 37"/>
                <a:gd name="T26" fmla="*/ 13 w 43"/>
                <a:gd name="T27" fmla="*/ 37 h 37"/>
                <a:gd name="T28" fmla="*/ 13 w 43"/>
                <a:gd name="T29" fmla="*/ 36 h 37"/>
                <a:gd name="T30" fmla="*/ 14 w 43"/>
                <a:gd name="T31" fmla="*/ 36 h 37"/>
                <a:gd name="T32" fmla="*/ 18 w 43"/>
                <a:gd name="T33" fmla="*/ 35 h 37"/>
                <a:gd name="T34" fmla="*/ 18 w 43"/>
                <a:gd name="T35" fmla="*/ 31 h 37"/>
                <a:gd name="T36" fmla="*/ 18 w 43"/>
                <a:gd name="T37" fmla="*/ 22 h 37"/>
                <a:gd name="T38" fmla="*/ 7 w 43"/>
                <a:gd name="T39" fmla="*/ 6 h 37"/>
                <a:gd name="T40" fmla="*/ 4 w 43"/>
                <a:gd name="T41" fmla="*/ 3 h 37"/>
                <a:gd name="T42" fmla="*/ 1 w 43"/>
                <a:gd name="T43" fmla="*/ 1 h 37"/>
                <a:gd name="T44" fmla="*/ 0 w 43"/>
                <a:gd name="T45" fmla="*/ 1 h 37"/>
                <a:gd name="T46" fmla="*/ 0 w 43"/>
                <a:gd name="T47" fmla="*/ 0 h 37"/>
                <a:gd name="T48" fmla="*/ 17 w 43"/>
                <a:gd name="T49" fmla="*/ 0 h 37"/>
                <a:gd name="T50" fmla="*/ 17 w 43"/>
                <a:gd name="T51" fmla="*/ 1 h 37"/>
                <a:gd name="T52" fmla="*/ 16 w 43"/>
                <a:gd name="T53" fmla="*/ 1 h 37"/>
                <a:gd name="T54" fmla="*/ 14 w 43"/>
                <a:gd name="T55" fmla="*/ 2 h 37"/>
                <a:gd name="T56" fmla="*/ 13 w 43"/>
                <a:gd name="T57" fmla="*/ 3 h 37"/>
                <a:gd name="T58" fmla="*/ 14 w 43"/>
                <a:gd name="T59" fmla="*/ 7 h 37"/>
                <a:gd name="T60" fmla="*/ 23 w 43"/>
                <a:gd name="T61" fmla="*/ 19 h 37"/>
                <a:gd name="T62" fmla="*/ 31 w 43"/>
                <a:gd name="T63" fmla="*/ 8 h 37"/>
                <a:gd name="T64" fmla="*/ 33 w 43"/>
                <a:gd name="T65" fmla="*/ 4 h 37"/>
                <a:gd name="T66" fmla="*/ 32 w 43"/>
                <a:gd name="T67" fmla="*/ 2 h 37"/>
                <a:gd name="T68" fmla="*/ 31 w 43"/>
                <a:gd name="T69" fmla="*/ 1 h 37"/>
                <a:gd name="T70" fmla="*/ 29 w 43"/>
                <a:gd name="T71" fmla="*/ 1 h 37"/>
                <a:gd name="T72" fmla="*/ 29 w 43"/>
                <a:gd name="T73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3" h="37">
                  <a:moveTo>
                    <a:pt x="29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2" y="1"/>
                    <a:pt x="41" y="1"/>
                    <a:pt x="40" y="2"/>
                  </a:cubicBezTo>
                  <a:cubicBezTo>
                    <a:pt x="39" y="2"/>
                    <a:pt x="38" y="3"/>
                    <a:pt x="37" y="3"/>
                  </a:cubicBezTo>
                  <a:cubicBezTo>
                    <a:pt x="36" y="4"/>
                    <a:pt x="35" y="6"/>
                    <a:pt x="34" y="7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4" y="33"/>
                    <a:pt x="24" y="35"/>
                    <a:pt x="25" y="35"/>
                  </a:cubicBezTo>
                  <a:cubicBezTo>
                    <a:pt x="26" y="36"/>
                    <a:pt x="27" y="36"/>
                    <a:pt x="29" y="36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6" y="36"/>
                    <a:pt x="17" y="36"/>
                    <a:pt x="18" y="35"/>
                  </a:cubicBezTo>
                  <a:cubicBezTo>
                    <a:pt x="18" y="34"/>
                    <a:pt x="18" y="33"/>
                    <a:pt x="18" y="31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5"/>
                    <a:pt x="5" y="3"/>
                    <a:pt x="4" y="3"/>
                  </a:cubicBezTo>
                  <a:cubicBezTo>
                    <a:pt x="4" y="3"/>
                    <a:pt x="3" y="2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5" y="1"/>
                    <a:pt x="14" y="2"/>
                  </a:cubicBezTo>
                  <a:cubicBezTo>
                    <a:pt x="13" y="2"/>
                    <a:pt x="13" y="3"/>
                    <a:pt x="13" y="3"/>
                  </a:cubicBezTo>
                  <a:cubicBezTo>
                    <a:pt x="13" y="4"/>
                    <a:pt x="13" y="5"/>
                    <a:pt x="14" y="7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2" y="6"/>
                    <a:pt x="33" y="5"/>
                    <a:pt x="33" y="4"/>
                  </a:cubicBezTo>
                  <a:cubicBezTo>
                    <a:pt x="33" y="3"/>
                    <a:pt x="33" y="3"/>
                    <a:pt x="32" y="2"/>
                  </a:cubicBezTo>
                  <a:cubicBezTo>
                    <a:pt x="32" y="2"/>
                    <a:pt x="32" y="2"/>
                    <a:pt x="31" y="1"/>
                  </a:cubicBezTo>
                  <a:cubicBezTo>
                    <a:pt x="31" y="1"/>
                    <a:pt x="30" y="1"/>
                    <a:pt x="29" y="1"/>
                  </a:cubicBezTo>
                  <a:lnTo>
                    <a:pt x="2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0" name="Freeform 39">
              <a:extLst>
                <a:ext uri="{FF2B5EF4-FFF2-40B4-BE49-F238E27FC236}">
                  <a16:creationId xmlns="" xmlns:a16="http://schemas.microsoft.com/office/drawing/2014/main" id="{D4EFA75B-EE97-9446-B44B-502DC981E5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70" y="2324"/>
              <a:ext cx="76" cy="75"/>
            </a:xfrm>
            <a:custGeom>
              <a:avLst/>
              <a:gdLst>
                <a:gd name="T0" fmla="*/ 21 w 40"/>
                <a:gd name="T1" fmla="*/ 0 h 39"/>
                <a:gd name="T2" fmla="*/ 34 w 40"/>
                <a:gd name="T3" fmla="*/ 6 h 39"/>
                <a:gd name="T4" fmla="*/ 40 w 40"/>
                <a:gd name="T5" fmla="*/ 19 h 39"/>
                <a:gd name="T6" fmla="*/ 34 w 40"/>
                <a:gd name="T7" fmla="*/ 34 h 39"/>
                <a:gd name="T8" fmla="*/ 20 w 40"/>
                <a:gd name="T9" fmla="*/ 39 h 39"/>
                <a:gd name="T10" fmla="*/ 6 w 40"/>
                <a:gd name="T11" fmla="*/ 34 h 39"/>
                <a:gd name="T12" fmla="*/ 0 w 40"/>
                <a:gd name="T13" fmla="*/ 20 h 39"/>
                <a:gd name="T14" fmla="*/ 7 w 40"/>
                <a:gd name="T15" fmla="*/ 5 h 39"/>
                <a:gd name="T16" fmla="*/ 21 w 40"/>
                <a:gd name="T17" fmla="*/ 0 h 39"/>
                <a:gd name="T18" fmla="*/ 20 w 40"/>
                <a:gd name="T19" fmla="*/ 2 h 39"/>
                <a:gd name="T20" fmla="*/ 11 w 40"/>
                <a:gd name="T21" fmla="*/ 6 h 39"/>
                <a:gd name="T22" fmla="*/ 7 w 40"/>
                <a:gd name="T23" fmla="*/ 19 h 39"/>
                <a:gd name="T24" fmla="*/ 11 w 40"/>
                <a:gd name="T25" fmla="*/ 33 h 39"/>
                <a:gd name="T26" fmla="*/ 20 w 40"/>
                <a:gd name="T27" fmla="*/ 37 h 39"/>
                <a:gd name="T28" fmla="*/ 30 w 40"/>
                <a:gd name="T29" fmla="*/ 33 h 39"/>
                <a:gd name="T30" fmla="*/ 33 w 40"/>
                <a:gd name="T31" fmla="*/ 20 h 39"/>
                <a:gd name="T32" fmla="*/ 29 w 40"/>
                <a:gd name="T33" fmla="*/ 6 h 39"/>
                <a:gd name="T34" fmla="*/ 20 w 40"/>
                <a:gd name="T35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39">
                  <a:moveTo>
                    <a:pt x="21" y="0"/>
                  </a:moveTo>
                  <a:cubicBezTo>
                    <a:pt x="26" y="0"/>
                    <a:pt x="31" y="2"/>
                    <a:pt x="34" y="6"/>
                  </a:cubicBezTo>
                  <a:cubicBezTo>
                    <a:pt x="38" y="9"/>
                    <a:pt x="40" y="14"/>
                    <a:pt x="40" y="19"/>
                  </a:cubicBezTo>
                  <a:cubicBezTo>
                    <a:pt x="40" y="25"/>
                    <a:pt x="38" y="30"/>
                    <a:pt x="34" y="34"/>
                  </a:cubicBezTo>
                  <a:cubicBezTo>
                    <a:pt x="30" y="37"/>
                    <a:pt x="26" y="39"/>
                    <a:pt x="20" y="39"/>
                  </a:cubicBezTo>
                  <a:cubicBezTo>
                    <a:pt x="14" y="39"/>
                    <a:pt x="10" y="37"/>
                    <a:pt x="6" y="34"/>
                  </a:cubicBezTo>
                  <a:cubicBezTo>
                    <a:pt x="2" y="30"/>
                    <a:pt x="0" y="25"/>
                    <a:pt x="0" y="20"/>
                  </a:cubicBezTo>
                  <a:cubicBezTo>
                    <a:pt x="0" y="14"/>
                    <a:pt x="2" y="9"/>
                    <a:pt x="7" y="5"/>
                  </a:cubicBezTo>
                  <a:cubicBezTo>
                    <a:pt x="11" y="2"/>
                    <a:pt x="15" y="0"/>
                    <a:pt x="21" y="0"/>
                  </a:cubicBezTo>
                  <a:close/>
                  <a:moveTo>
                    <a:pt x="20" y="2"/>
                  </a:moveTo>
                  <a:cubicBezTo>
                    <a:pt x="16" y="2"/>
                    <a:pt x="13" y="3"/>
                    <a:pt x="11" y="6"/>
                  </a:cubicBezTo>
                  <a:cubicBezTo>
                    <a:pt x="8" y="9"/>
                    <a:pt x="7" y="13"/>
                    <a:pt x="7" y="19"/>
                  </a:cubicBezTo>
                  <a:cubicBezTo>
                    <a:pt x="7" y="26"/>
                    <a:pt x="8" y="30"/>
                    <a:pt x="11" y="33"/>
                  </a:cubicBezTo>
                  <a:cubicBezTo>
                    <a:pt x="13" y="36"/>
                    <a:pt x="16" y="37"/>
                    <a:pt x="20" y="37"/>
                  </a:cubicBezTo>
                  <a:cubicBezTo>
                    <a:pt x="24" y="37"/>
                    <a:pt x="27" y="36"/>
                    <a:pt x="30" y="33"/>
                  </a:cubicBezTo>
                  <a:cubicBezTo>
                    <a:pt x="32" y="30"/>
                    <a:pt x="33" y="26"/>
                    <a:pt x="33" y="20"/>
                  </a:cubicBezTo>
                  <a:cubicBezTo>
                    <a:pt x="33" y="14"/>
                    <a:pt x="32" y="9"/>
                    <a:pt x="29" y="6"/>
                  </a:cubicBezTo>
                  <a:cubicBezTo>
                    <a:pt x="27" y="3"/>
                    <a:pt x="24" y="2"/>
                    <a:pt x="2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2" name="Freeform 40">
              <a:extLst>
                <a:ext uri="{FF2B5EF4-FFF2-40B4-BE49-F238E27FC236}">
                  <a16:creationId xmlns="" xmlns:a16="http://schemas.microsoft.com/office/drawing/2014/main" id="{1B800D86-1FAA-8047-875A-2DAA54CF2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2326"/>
              <a:ext cx="59" cy="71"/>
            </a:xfrm>
            <a:custGeom>
              <a:avLst/>
              <a:gdLst>
                <a:gd name="T0" fmla="*/ 12 w 31"/>
                <a:gd name="T1" fmla="*/ 2 h 37"/>
                <a:gd name="T2" fmla="*/ 12 w 31"/>
                <a:gd name="T3" fmla="*/ 17 h 37"/>
                <a:gd name="T4" fmla="*/ 19 w 31"/>
                <a:gd name="T5" fmla="*/ 17 h 37"/>
                <a:gd name="T6" fmla="*/ 23 w 31"/>
                <a:gd name="T7" fmla="*/ 16 h 37"/>
                <a:gd name="T8" fmla="*/ 25 w 31"/>
                <a:gd name="T9" fmla="*/ 12 h 37"/>
                <a:gd name="T10" fmla="*/ 26 w 31"/>
                <a:gd name="T11" fmla="*/ 12 h 37"/>
                <a:gd name="T12" fmla="*/ 26 w 31"/>
                <a:gd name="T13" fmla="*/ 24 h 37"/>
                <a:gd name="T14" fmla="*/ 25 w 31"/>
                <a:gd name="T15" fmla="*/ 24 h 37"/>
                <a:gd name="T16" fmla="*/ 24 w 31"/>
                <a:gd name="T17" fmla="*/ 21 h 37"/>
                <a:gd name="T18" fmla="*/ 22 w 31"/>
                <a:gd name="T19" fmla="*/ 20 h 37"/>
                <a:gd name="T20" fmla="*/ 19 w 31"/>
                <a:gd name="T21" fmla="*/ 19 h 37"/>
                <a:gd name="T22" fmla="*/ 12 w 31"/>
                <a:gd name="T23" fmla="*/ 19 h 37"/>
                <a:gd name="T24" fmla="*/ 12 w 31"/>
                <a:gd name="T25" fmla="*/ 31 h 37"/>
                <a:gd name="T26" fmla="*/ 12 w 31"/>
                <a:gd name="T27" fmla="*/ 34 h 37"/>
                <a:gd name="T28" fmla="*/ 13 w 31"/>
                <a:gd name="T29" fmla="*/ 36 h 37"/>
                <a:gd name="T30" fmla="*/ 16 w 31"/>
                <a:gd name="T31" fmla="*/ 36 h 37"/>
                <a:gd name="T32" fmla="*/ 18 w 31"/>
                <a:gd name="T33" fmla="*/ 36 h 37"/>
                <a:gd name="T34" fmla="*/ 18 w 31"/>
                <a:gd name="T35" fmla="*/ 37 h 37"/>
                <a:gd name="T36" fmla="*/ 0 w 31"/>
                <a:gd name="T37" fmla="*/ 37 h 37"/>
                <a:gd name="T38" fmla="*/ 0 w 31"/>
                <a:gd name="T39" fmla="*/ 36 h 37"/>
                <a:gd name="T40" fmla="*/ 1 w 31"/>
                <a:gd name="T41" fmla="*/ 36 h 37"/>
                <a:gd name="T42" fmla="*/ 5 w 31"/>
                <a:gd name="T43" fmla="*/ 35 h 37"/>
                <a:gd name="T44" fmla="*/ 6 w 31"/>
                <a:gd name="T45" fmla="*/ 31 h 37"/>
                <a:gd name="T46" fmla="*/ 6 w 31"/>
                <a:gd name="T47" fmla="*/ 7 h 37"/>
                <a:gd name="T48" fmla="*/ 5 w 31"/>
                <a:gd name="T49" fmla="*/ 3 h 37"/>
                <a:gd name="T50" fmla="*/ 4 w 31"/>
                <a:gd name="T51" fmla="*/ 2 h 37"/>
                <a:gd name="T52" fmla="*/ 1 w 31"/>
                <a:gd name="T53" fmla="*/ 1 h 37"/>
                <a:gd name="T54" fmla="*/ 0 w 31"/>
                <a:gd name="T55" fmla="*/ 1 h 37"/>
                <a:gd name="T56" fmla="*/ 0 w 31"/>
                <a:gd name="T57" fmla="*/ 0 h 37"/>
                <a:gd name="T58" fmla="*/ 31 w 31"/>
                <a:gd name="T59" fmla="*/ 0 h 37"/>
                <a:gd name="T60" fmla="*/ 31 w 31"/>
                <a:gd name="T61" fmla="*/ 8 h 37"/>
                <a:gd name="T62" fmla="*/ 30 w 31"/>
                <a:gd name="T63" fmla="*/ 8 h 37"/>
                <a:gd name="T64" fmla="*/ 28 w 31"/>
                <a:gd name="T65" fmla="*/ 4 h 37"/>
                <a:gd name="T66" fmla="*/ 26 w 31"/>
                <a:gd name="T67" fmla="*/ 3 h 37"/>
                <a:gd name="T68" fmla="*/ 21 w 31"/>
                <a:gd name="T69" fmla="*/ 2 h 37"/>
                <a:gd name="T70" fmla="*/ 12 w 31"/>
                <a:gd name="T71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1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21" y="17"/>
                    <a:pt x="22" y="16"/>
                    <a:pt x="23" y="16"/>
                  </a:cubicBezTo>
                  <a:cubicBezTo>
                    <a:pt x="24" y="15"/>
                    <a:pt x="24" y="14"/>
                    <a:pt x="25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3"/>
                    <a:pt x="24" y="22"/>
                    <a:pt x="24" y="21"/>
                  </a:cubicBezTo>
                  <a:cubicBezTo>
                    <a:pt x="24" y="20"/>
                    <a:pt x="23" y="20"/>
                    <a:pt x="22" y="20"/>
                  </a:cubicBezTo>
                  <a:cubicBezTo>
                    <a:pt x="22" y="19"/>
                    <a:pt x="21" y="19"/>
                    <a:pt x="19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5"/>
                    <a:pt x="13" y="35"/>
                    <a:pt x="13" y="36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5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29" y="6"/>
                    <a:pt x="29" y="5"/>
                    <a:pt x="28" y="4"/>
                  </a:cubicBezTo>
                  <a:cubicBezTo>
                    <a:pt x="27" y="4"/>
                    <a:pt x="27" y="3"/>
                    <a:pt x="26" y="3"/>
                  </a:cubicBezTo>
                  <a:cubicBezTo>
                    <a:pt x="25" y="2"/>
                    <a:pt x="23" y="2"/>
                    <a:pt x="21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5" name="Freeform 41">
              <a:extLst>
                <a:ext uri="{FF2B5EF4-FFF2-40B4-BE49-F238E27FC236}">
                  <a16:creationId xmlns="" xmlns:a16="http://schemas.microsoft.com/office/drawing/2014/main" id="{3FB5B995-5A06-0F48-B688-10DAC8FB13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45" y="2326"/>
              <a:ext cx="59" cy="71"/>
            </a:xfrm>
            <a:custGeom>
              <a:avLst/>
              <a:gdLst>
                <a:gd name="T0" fmla="*/ 11 w 31"/>
                <a:gd name="T1" fmla="*/ 20 h 37"/>
                <a:gd name="T2" fmla="*/ 11 w 31"/>
                <a:gd name="T3" fmla="*/ 31 h 37"/>
                <a:gd name="T4" fmla="*/ 12 w 31"/>
                <a:gd name="T5" fmla="*/ 35 h 37"/>
                <a:gd name="T6" fmla="*/ 16 w 31"/>
                <a:gd name="T7" fmla="*/ 36 h 37"/>
                <a:gd name="T8" fmla="*/ 17 w 31"/>
                <a:gd name="T9" fmla="*/ 36 h 37"/>
                <a:gd name="T10" fmla="*/ 17 w 31"/>
                <a:gd name="T11" fmla="*/ 37 h 37"/>
                <a:gd name="T12" fmla="*/ 0 w 31"/>
                <a:gd name="T13" fmla="*/ 37 h 37"/>
                <a:gd name="T14" fmla="*/ 0 w 31"/>
                <a:gd name="T15" fmla="*/ 36 h 37"/>
                <a:gd name="T16" fmla="*/ 1 w 31"/>
                <a:gd name="T17" fmla="*/ 36 h 37"/>
                <a:gd name="T18" fmla="*/ 5 w 31"/>
                <a:gd name="T19" fmla="*/ 35 h 37"/>
                <a:gd name="T20" fmla="*/ 6 w 31"/>
                <a:gd name="T21" fmla="*/ 31 h 37"/>
                <a:gd name="T22" fmla="*/ 6 w 31"/>
                <a:gd name="T23" fmla="*/ 7 h 37"/>
                <a:gd name="T24" fmla="*/ 5 w 31"/>
                <a:gd name="T25" fmla="*/ 2 h 37"/>
                <a:gd name="T26" fmla="*/ 1 w 31"/>
                <a:gd name="T27" fmla="*/ 1 h 37"/>
                <a:gd name="T28" fmla="*/ 0 w 31"/>
                <a:gd name="T29" fmla="*/ 1 h 37"/>
                <a:gd name="T30" fmla="*/ 0 w 31"/>
                <a:gd name="T31" fmla="*/ 0 h 37"/>
                <a:gd name="T32" fmla="*/ 15 w 31"/>
                <a:gd name="T33" fmla="*/ 0 h 37"/>
                <a:gd name="T34" fmla="*/ 24 w 31"/>
                <a:gd name="T35" fmla="*/ 1 h 37"/>
                <a:gd name="T36" fmla="*/ 29 w 31"/>
                <a:gd name="T37" fmla="*/ 5 h 37"/>
                <a:gd name="T38" fmla="*/ 31 w 31"/>
                <a:gd name="T39" fmla="*/ 10 h 37"/>
                <a:gd name="T40" fmla="*/ 28 w 31"/>
                <a:gd name="T41" fmla="*/ 18 h 37"/>
                <a:gd name="T42" fmla="*/ 18 w 31"/>
                <a:gd name="T43" fmla="*/ 21 h 37"/>
                <a:gd name="T44" fmla="*/ 15 w 31"/>
                <a:gd name="T45" fmla="*/ 20 h 37"/>
                <a:gd name="T46" fmla="*/ 11 w 31"/>
                <a:gd name="T47" fmla="*/ 20 h 37"/>
                <a:gd name="T48" fmla="*/ 11 w 31"/>
                <a:gd name="T49" fmla="*/ 18 h 37"/>
                <a:gd name="T50" fmla="*/ 14 w 31"/>
                <a:gd name="T51" fmla="*/ 19 h 37"/>
                <a:gd name="T52" fmla="*/ 16 w 31"/>
                <a:gd name="T53" fmla="*/ 19 h 37"/>
                <a:gd name="T54" fmla="*/ 22 w 31"/>
                <a:gd name="T55" fmla="*/ 17 h 37"/>
                <a:gd name="T56" fmla="*/ 24 w 31"/>
                <a:gd name="T57" fmla="*/ 11 h 37"/>
                <a:gd name="T58" fmla="*/ 23 w 31"/>
                <a:gd name="T59" fmla="*/ 6 h 37"/>
                <a:gd name="T60" fmla="*/ 20 w 31"/>
                <a:gd name="T61" fmla="*/ 3 h 37"/>
                <a:gd name="T62" fmla="*/ 15 w 31"/>
                <a:gd name="T63" fmla="*/ 2 h 37"/>
                <a:gd name="T64" fmla="*/ 11 w 31"/>
                <a:gd name="T65" fmla="*/ 3 h 37"/>
                <a:gd name="T66" fmla="*/ 11 w 31"/>
                <a:gd name="T67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1" h="37">
                  <a:moveTo>
                    <a:pt x="11" y="20"/>
                  </a:move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2" y="35"/>
                    <a:pt x="12" y="35"/>
                  </a:cubicBezTo>
                  <a:cubicBezTo>
                    <a:pt x="13" y="36"/>
                    <a:pt x="14" y="36"/>
                    <a:pt x="16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9" y="0"/>
                    <a:pt x="21" y="0"/>
                    <a:pt x="24" y="1"/>
                  </a:cubicBezTo>
                  <a:cubicBezTo>
                    <a:pt x="26" y="2"/>
                    <a:pt x="27" y="3"/>
                    <a:pt x="29" y="5"/>
                  </a:cubicBezTo>
                  <a:cubicBezTo>
                    <a:pt x="30" y="6"/>
                    <a:pt x="31" y="8"/>
                    <a:pt x="31" y="10"/>
                  </a:cubicBezTo>
                  <a:cubicBezTo>
                    <a:pt x="31" y="13"/>
                    <a:pt x="30" y="16"/>
                    <a:pt x="28" y="18"/>
                  </a:cubicBezTo>
                  <a:cubicBezTo>
                    <a:pt x="26" y="20"/>
                    <a:pt x="22" y="21"/>
                    <a:pt x="18" y="21"/>
                  </a:cubicBezTo>
                  <a:cubicBezTo>
                    <a:pt x="17" y="21"/>
                    <a:pt x="16" y="21"/>
                    <a:pt x="15" y="20"/>
                  </a:cubicBezTo>
                  <a:cubicBezTo>
                    <a:pt x="14" y="20"/>
                    <a:pt x="13" y="20"/>
                    <a:pt x="11" y="20"/>
                  </a:cubicBezTo>
                  <a:close/>
                  <a:moveTo>
                    <a:pt x="11" y="18"/>
                  </a:moveTo>
                  <a:cubicBezTo>
                    <a:pt x="13" y="18"/>
                    <a:pt x="13" y="19"/>
                    <a:pt x="14" y="19"/>
                  </a:cubicBezTo>
                  <a:cubicBezTo>
                    <a:pt x="15" y="19"/>
                    <a:pt x="16" y="19"/>
                    <a:pt x="16" y="19"/>
                  </a:cubicBezTo>
                  <a:cubicBezTo>
                    <a:pt x="19" y="19"/>
                    <a:pt x="20" y="18"/>
                    <a:pt x="22" y="17"/>
                  </a:cubicBezTo>
                  <a:cubicBezTo>
                    <a:pt x="23" y="15"/>
                    <a:pt x="24" y="13"/>
                    <a:pt x="24" y="11"/>
                  </a:cubicBezTo>
                  <a:cubicBezTo>
                    <a:pt x="24" y="9"/>
                    <a:pt x="24" y="8"/>
                    <a:pt x="23" y="6"/>
                  </a:cubicBezTo>
                  <a:cubicBezTo>
                    <a:pt x="22" y="5"/>
                    <a:pt x="21" y="4"/>
                    <a:pt x="20" y="3"/>
                  </a:cubicBezTo>
                  <a:cubicBezTo>
                    <a:pt x="19" y="3"/>
                    <a:pt x="17" y="2"/>
                    <a:pt x="15" y="2"/>
                  </a:cubicBezTo>
                  <a:cubicBezTo>
                    <a:pt x="14" y="2"/>
                    <a:pt x="13" y="2"/>
                    <a:pt x="11" y="3"/>
                  </a:cubicBezTo>
                  <a:lnTo>
                    <a:pt x="11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6" name="Freeform 42">
              <a:extLst>
                <a:ext uri="{FF2B5EF4-FFF2-40B4-BE49-F238E27FC236}">
                  <a16:creationId xmlns="" xmlns:a16="http://schemas.microsoft.com/office/drawing/2014/main" id="{320A86AE-CA2B-1F44-9005-3977C85BE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2326"/>
              <a:ext cx="67" cy="71"/>
            </a:xfrm>
            <a:custGeom>
              <a:avLst/>
              <a:gdLst>
                <a:gd name="T0" fmla="*/ 12 w 35"/>
                <a:gd name="T1" fmla="*/ 2 h 37"/>
                <a:gd name="T2" fmla="*/ 12 w 35"/>
                <a:gd name="T3" fmla="*/ 17 h 37"/>
                <a:gd name="T4" fmla="*/ 21 w 35"/>
                <a:gd name="T5" fmla="*/ 17 h 37"/>
                <a:gd name="T6" fmla="*/ 25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6 w 35"/>
                <a:gd name="T17" fmla="*/ 21 h 37"/>
                <a:gd name="T18" fmla="*/ 24 w 35"/>
                <a:gd name="T19" fmla="*/ 19 h 37"/>
                <a:gd name="T20" fmla="*/ 21 w 35"/>
                <a:gd name="T21" fmla="*/ 19 h 37"/>
                <a:gd name="T22" fmla="*/ 12 w 35"/>
                <a:gd name="T23" fmla="*/ 19 h 37"/>
                <a:gd name="T24" fmla="*/ 12 w 35"/>
                <a:gd name="T25" fmla="*/ 31 h 37"/>
                <a:gd name="T26" fmla="*/ 12 w 35"/>
                <a:gd name="T27" fmla="*/ 34 h 37"/>
                <a:gd name="T28" fmla="*/ 13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2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1 w 35"/>
                <a:gd name="T49" fmla="*/ 36 h 37"/>
                <a:gd name="T50" fmla="*/ 4 w 35"/>
                <a:gd name="T51" fmla="*/ 36 h 37"/>
                <a:gd name="T52" fmla="*/ 5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1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2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29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2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7"/>
                    <a:pt x="24" y="16"/>
                    <a:pt x="25" y="16"/>
                  </a:cubicBezTo>
                  <a:cubicBezTo>
                    <a:pt x="26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3"/>
                    <a:pt x="26" y="21"/>
                    <a:pt x="26" y="21"/>
                  </a:cubicBezTo>
                  <a:cubicBezTo>
                    <a:pt x="26" y="20"/>
                    <a:pt x="25" y="20"/>
                    <a:pt x="24" y="19"/>
                  </a:cubicBezTo>
                  <a:cubicBezTo>
                    <a:pt x="24" y="19"/>
                    <a:pt x="22" y="19"/>
                    <a:pt x="2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4"/>
                    <a:pt x="12" y="35"/>
                    <a:pt x="13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4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1" y="32"/>
                    <a:pt x="33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2" y="36"/>
                    <a:pt x="3" y="36"/>
                    <a:pt x="4" y="36"/>
                  </a:cubicBezTo>
                  <a:cubicBezTo>
                    <a:pt x="5" y="35"/>
                    <a:pt x="5" y="35"/>
                    <a:pt x="5" y="34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6"/>
                    <a:pt x="30" y="5"/>
                    <a:pt x="29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6" y="2"/>
                    <a:pt x="25" y="2"/>
                    <a:pt x="23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7" name="Freeform 43">
              <a:extLst>
                <a:ext uri="{FF2B5EF4-FFF2-40B4-BE49-F238E27FC236}">
                  <a16:creationId xmlns="" xmlns:a16="http://schemas.microsoft.com/office/drawing/2014/main" id="{56A51641-AF97-5A42-8CB8-A320BF590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2326"/>
              <a:ext cx="65" cy="71"/>
            </a:xfrm>
            <a:custGeom>
              <a:avLst/>
              <a:gdLst>
                <a:gd name="T0" fmla="*/ 34 w 34"/>
                <a:gd name="T1" fmla="*/ 0 h 37"/>
                <a:gd name="T2" fmla="*/ 34 w 34"/>
                <a:gd name="T3" fmla="*/ 9 h 37"/>
                <a:gd name="T4" fmla="*/ 33 w 34"/>
                <a:gd name="T5" fmla="*/ 9 h 37"/>
                <a:gd name="T6" fmla="*/ 32 w 34"/>
                <a:gd name="T7" fmla="*/ 5 h 37"/>
                <a:gd name="T8" fmla="*/ 30 w 34"/>
                <a:gd name="T9" fmla="*/ 3 h 37"/>
                <a:gd name="T10" fmla="*/ 26 w 34"/>
                <a:gd name="T11" fmla="*/ 2 h 37"/>
                <a:gd name="T12" fmla="*/ 20 w 34"/>
                <a:gd name="T13" fmla="*/ 2 h 37"/>
                <a:gd name="T14" fmla="*/ 20 w 34"/>
                <a:gd name="T15" fmla="*/ 31 h 37"/>
                <a:gd name="T16" fmla="*/ 21 w 34"/>
                <a:gd name="T17" fmla="*/ 35 h 37"/>
                <a:gd name="T18" fmla="*/ 24 w 34"/>
                <a:gd name="T19" fmla="*/ 36 h 37"/>
                <a:gd name="T20" fmla="*/ 26 w 34"/>
                <a:gd name="T21" fmla="*/ 36 h 37"/>
                <a:gd name="T22" fmla="*/ 26 w 34"/>
                <a:gd name="T23" fmla="*/ 37 h 37"/>
                <a:gd name="T24" fmla="*/ 8 w 34"/>
                <a:gd name="T25" fmla="*/ 37 h 37"/>
                <a:gd name="T26" fmla="*/ 8 w 34"/>
                <a:gd name="T27" fmla="*/ 36 h 37"/>
                <a:gd name="T28" fmla="*/ 10 w 34"/>
                <a:gd name="T29" fmla="*/ 36 h 37"/>
                <a:gd name="T30" fmla="*/ 13 w 34"/>
                <a:gd name="T31" fmla="*/ 35 h 37"/>
                <a:gd name="T32" fmla="*/ 14 w 34"/>
                <a:gd name="T33" fmla="*/ 31 h 37"/>
                <a:gd name="T34" fmla="*/ 14 w 34"/>
                <a:gd name="T35" fmla="*/ 2 h 37"/>
                <a:gd name="T36" fmla="*/ 9 w 34"/>
                <a:gd name="T37" fmla="*/ 2 h 37"/>
                <a:gd name="T38" fmla="*/ 5 w 34"/>
                <a:gd name="T39" fmla="*/ 3 h 37"/>
                <a:gd name="T40" fmla="*/ 2 w 34"/>
                <a:gd name="T41" fmla="*/ 5 h 37"/>
                <a:gd name="T42" fmla="*/ 1 w 34"/>
                <a:gd name="T43" fmla="*/ 9 h 37"/>
                <a:gd name="T44" fmla="*/ 0 w 34"/>
                <a:gd name="T45" fmla="*/ 9 h 37"/>
                <a:gd name="T46" fmla="*/ 0 w 34"/>
                <a:gd name="T47" fmla="*/ 0 h 37"/>
                <a:gd name="T48" fmla="*/ 34 w 34"/>
                <a:gd name="T4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37">
                  <a:moveTo>
                    <a:pt x="34" y="0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7"/>
                    <a:pt x="33" y="6"/>
                    <a:pt x="32" y="5"/>
                  </a:cubicBezTo>
                  <a:cubicBezTo>
                    <a:pt x="32" y="4"/>
                    <a:pt x="31" y="4"/>
                    <a:pt x="30" y="3"/>
                  </a:cubicBezTo>
                  <a:cubicBezTo>
                    <a:pt x="29" y="3"/>
                    <a:pt x="27" y="2"/>
                    <a:pt x="26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3"/>
                    <a:pt x="20" y="35"/>
                    <a:pt x="21" y="35"/>
                  </a:cubicBezTo>
                  <a:cubicBezTo>
                    <a:pt x="21" y="36"/>
                    <a:pt x="23" y="36"/>
                    <a:pt x="24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3" y="36"/>
                    <a:pt x="13" y="35"/>
                  </a:cubicBezTo>
                  <a:cubicBezTo>
                    <a:pt x="14" y="34"/>
                    <a:pt x="14" y="33"/>
                    <a:pt x="14" y="3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7" y="2"/>
                    <a:pt x="6" y="2"/>
                    <a:pt x="5" y="3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1" y="6"/>
                    <a:pt x="1" y="7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8" name="Freeform 44">
              <a:extLst>
                <a:ext uri="{FF2B5EF4-FFF2-40B4-BE49-F238E27FC236}">
                  <a16:creationId xmlns="" xmlns:a16="http://schemas.microsoft.com/office/drawing/2014/main" id="{162B230F-EF67-2140-ABDB-A071DAF500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51" y="2326"/>
              <a:ext cx="79" cy="71"/>
            </a:xfrm>
            <a:custGeom>
              <a:avLst/>
              <a:gdLst>
                <a:gd name="T0" fmla="*/ 41 w 41"/>
                <a:gd name="T1" fmla="*/ 37 h 37"/>
                <a:gd name="T2" fmla="*/ 30 w 41"/>
                <a:gd name="T3" fmla="*/ 37 h 37"/>
                <a:gd name="T4" fmla="*/ 16 w 41"/>
                <a:gd name="T5" fmla="*/ 20 h 37"/>
                <a:gd name="T6" fmla="*/ 14 w 41"/>
                <a:gd name="T7" fmla="*/ 20 h 37"/>
                <a:gd name="T8" fmla="*/ 13 w 41"/>
                <a:gd name="T9" fmla="*/ 20 h 37"/>
                <a:gd name="T10" fmla="*/ 12 w 41"/>
                <a:gd name="T11" fmla="*/ 20 h 37"/>
                <a:gd name="T12" fmla="*/ 12 w 41"/>
                <a:gd name="T13" fmla="*/ 31 h 37"/>
                <a:gd name="T14" fmla="*/ 13 w 41"/>
                <a:gd name="T15" fmla="*/ 35 h 37"/>
                <a:gd name="T16" fmla="*/ 16 w 41"/>
                <a:gd name="T17" fmla="*/ 36 h 37"/>
                <a:gd name="T18" fmla="*/ 18 w 41"/>
                <a:gd name="T19" fmla="*/ 36 h 37"/>
                <a:gd name="T20" fmla="*/ 18 w 41"/>
                <a:gd name="T21" fmla="*/ 37 h 37"/>
                <a:gd name="T22" fmla="*/ 0 w 41"/>
                <a:gd name="T23" fmla="*/ 37 h 37"/>
                <a:gd name="T24" fmla="*/ 0 w 41"/>
                <a:gd name="T25" fmla="*/ 36 h 37"/>
                <a:gd name="T26" fmla="*/ 2 w 41"/>
                <a:gd name="T27" fmla="*/ 36 h 37"/>
                <a:gd name="T28" fmla="*/ 5 w 41"/>
                <a:gd name="T29" fmla="*/ 35 h 37"/>
                <a:gd name="T30" fmla="*/ 6 w 41"/>
                <a:gd name="T31" fmla="*/ 31 h 37"/>
                <a:gd name="T32" fmla="*/ 6 w 41"/>
                <a:gd name="T33" fmla="*/ 7 h 37"/>
                <a:gd name="T34" fmla="*/ 5 w 41"/>
                <a:gd name="T35" fmla="*/ 2 h 37"/>
                <a:gd name="T36" fmla="*/ 2 w 41"/>
                <a:gd name="T37" fmla="*/ 1 h 37"/>
                <a:gd name="T38" fmla="*/ 0 w 41"/>
                <a:gd name="T39" fmla="*/ 1 h 37"/>
                <a:gd name="T40" fmla="*/ 0 w 41"/>
                <a:gd name="T41" fmla="*/ 0 h 37"/>
                <a:gd name="T42" fmla="*/ 15 w 41"/>
                <a:gd name="T43" fmla="*/ 0 h 37"/>
                <a:gd name="T44" fmla="*/ 25 w 41"/>
                <a:gd name="T45" fmla="*/ 1 h 37"/>
                <a:gd name="T46" fmla="*/ 30 w 41"/>
                <a:gd name="T47" fmla="*/ 4 h 37"/>
                <a:gd name="T48" fmla="*/ 32 w 41"/>
                <a:gd name="T49" fmla="*/ 10 h 37"/>
                <a:gd name="T50" fmla="*/ 30 w 41"/>
                <a:gd name="T51" fmla="*/ 16 h 37"/>
                <a:gd name="T52" fmla="*/ 22 w 41"/>
                <a:gd name="T53" fmla="*/ 19 h 37"/>
                <a:gd name="T54" fmla="*/ 31 w 41"/>
                <a:gd name="T55" fmla="*/ 30 h 37"/>
                <a:gd name="T56" fmla="*/ 36 w 41"/>
                <a:gd name="T57" fmla="*/ 35 h 37"/>
                <a:gd name="T58" fmla="*/ 41 w 41"/>
                <a:gd name="T59" fmla="*/ 36 h 37"/>
                <a:gd name="T60" fmla="*/ 41 w 41"/>
                <a:gd name="T61" fmla="*/ 37 h 37"/>
                <a:gd name="T62" fmla="*/ 12 w 41"/>
                <a:gd name="T63" fmla="*/ 18 h 37"/>
                <a:gd name="T64" fmla="*/ 13 w 41"/>
                <a:gd name="T65" fmla="*/ 18 h 37"/>
                <a:gd name="T66" fmla="*/ 14 w 41"/>
                <a:gd name="T67" fmla="*/ 18 h 37"/>
                <a:gd name="T68" fmla="*/ 22 w 41"/>
                <a:gd name="T69" fmla="*/ 16 h 37"/>
                <a:gd name="T70" fmla="*/ 25 w 41"/>
                <a:gd name="T71" fmla="*/ 10 h 37"/>
                <a:gd name="T72" fmla="*/ 23 w 41"/>
                <a:gd name="T73" fmla="*/ 4 h 37"/>
                <a:gd name="T74" fmla="*/ 17 w 41"/>
                <a:gd name="T75" fmla="*/ 2 h 37"/>
                <a:gd name="T76" fmla="*/ 12 w 41"/>
                <a:gd name="T77" fmla="*/ 3 h 37"/>
                <a:gd name="T78" fmla="*/ 12 w 41"/>
                <a:gd name="T79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1" h="37">
                  <a:moveTo>
                    <a:pt x="41" y="37"/>
                  </a:moveTo>
                  <a:cubicBezTo>
                    <a:pt x="30" y="37"/>
                    <a:pt x="30" y="37"/>
                    <a:pt x="30" y="37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20"/>
                    <a:pt x="14" y="20"/>
                    <a:pt x="14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5"/>
                    <a:pt x="13" y="35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20" y="0"/>
                    <a:pt x="23" y="0"/>
                    <a:pt x="25" y="1"/>
                  </a:cubicBezTo>
                  <a:cubicBezTo>
                    <a:pt x="27" y="1"/>
                    <a:pt x="29" y="3"/>
                    <a:pt x="30" y="4"/>
                  </a:cubicBezTo>
                  <a:cubicBezTo>
                    <a:pt x="32" y="6"/>
                    <a:pt x="32" y="7"/>
                    <a:pt x="32" y="10"/>
                  </a:cubicBezTo>
                  <a:cubicBezTo>
                    <a:pt x="32" y="12"/>
                    <a:pt x="31" y="14"/>
                    <a:pt x="30" y="16"/>
                  </a:cubicBezTo>
                  <a:cubicBezTo>
                    <a:pt x="28" y="17"/>
                    <a:pt x="26" y="18"/>
                    <a:pt x="22" y="1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3" y="32"/>
                    <a:pt x="34" y="34"/>
                    <a:pt x="36" y="35"/>
                  </a:cubicBezTo>
                  <a:cubicBezTo>
                    <a:pt x="37" y="36"/>
                    <a:pt x="39" y="36"/>
                    <a:pt x="41" y="36"/>
                  </a:cubicBezTo>
                  <a:lnTo>
                    <a:pt x="41" y="37"/>
                  </a:lnTo>
                  <a:close/>
                  <a:moveTo>
                    <a:pt x="12" y="18"/>
                  </a:moveTo>
                  <a:cubicBezTo>
                    <a:pt x="12" y="18"/>
                    <a:pt x="13" y="18"/>
                    <a:pt x="13" y="18"/>
                  </a:cubicBezTo>
                  <a:cubicBezTo>
                    <a:pt x="13" y="18"/>
                    <a:pt x="13" y="18"/>
                    <a:pt x="14" y="18"/>
                  </a:cubicBezTo>
                  <a:cubicBezTo>
                    <a:pt x="18" y="18"/>
                    <a:pt x="20" y="17"/>
                    <a:pt x="22" y="16"/>
                  </a:cubicBezTo>
                  <a:cubicBezTo>
                    <a:pt x="24" y="14"/>
                    <a:pt x="25" y="12"/>
                    <a:pt x="25" y="10"/>
                  </a:cubicBezTo>
                  <a:cubicBezTo>
                    <a:pt x="25" y="8"/>
                    <a:pt x="25" y="6"/>
                    <a:pt x="23" y="4"/>
                  </a:cubicBezTo>
                  <a:cubicBezTo>
                    <a:pt x="21" y="3"/>
                    <a:pt x="19" y="2"/>
                    <a:pt x="17" y="2"/>
                  </a:cubicBezTo>
                  <a:cubicBezTo>
                    <a:pt x="16" y="2"/>
                    <a:pt x="14" y="2"/>
                    <a:pt x="12" y="3"/>
                  </a:cubicBezTo>
                  <a:lnTo>
                    <a:pt x="1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9" name="Freeform 45">
              <a:extLst>
                <a:ext uri="{FF2B5EF4-FFF2-40B4-BE49-F238E27FC236}">
                  <a16:creationId xmlns="" xmlns:a16="http://schemas.microsoft.com/office/drawing/2014/main" id="{41DDC151-BF45-184E-9900-9EC4E5BA3AA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32" y="2324"/>
              <a:ext cx="76" cy="75"/>
            </a:xfrm>
            <a:custGeom>
              <a:avLst/>
              <a:gdLst>
                <a:gd name="T0" fmla="*/ 21 w 40"/>
                <a:gd name="T1" fmla="*/ 0 h 39"/>
                <a:gd name="T2" fmla="*/ 35 w 40"/>
                <a:gd name="T3" fmla="*/ 6 h 39"/>
                <a:gd name="T4" fmla="*/ 40 w 40"/>
                <a:gd name="T5" fmla="*/ 19 h 39"/>
                <a:gd name="T6" fmla="*/ 34 w 40"/>
                <a:gd name="T7" fmla="*/ 34 h 39"/>
                <a:gd name="T8" fmla="*/ 20 w 40"/>
                <a:gd name="T9" fmla="*/ 39 h 39"/>
                <a:gd name="T10" fmla="*/ 6 w 40"/>
                <a:gd name="T11" fmla="*/ 34 h 39"/>
                <a:gd name="T12" fmla="*/ 0 w 40"/>
                <a:gd name="T13" fmla="*/ 20 h 39"/>
                <a:gd name="T14" fmla="*/ 7 w 40"/>
                <a:gd name="T15" fmla="*/ 5 h 39"/>
                <a:gd name="T16" fmla="*/ 21 w 40"/>
                <a:gd name="T17" fmla="*/ 0 h 39"/>
                <a:gd name="T18" fmla="*/ 20 w 40"/>
                <a:gd name="T19" fmla="*/ 2 h 39"/>
                <a:gd name="T20" fmla="*/ 11 w 40"/>
                <a:gd name="T21" fmla="*/ 6 h 39"/>
                <a:gd name="T22" fmla="*/ 7 w 40"/>
                <a:gd name="T23" fmla="*/ 19 h 39"/>
                <a:gd name="T24" fmla="*/ 11 w 40"/>
                <a:gd name="T25" fmla="*/ 33 h 39"/>
                <a:gd name="T26" fmla="*/ 20 w 40"/>
                <a:gd name="T27" fmla="*/ 37 h 39"/>
                <a:gd name="T28" fmla="*/ 30 w 40"/>
                <a:gd name="T29" fmla="*/ 33 h 39"/>
                <a:gd name="T30" fmla="*/ 33 w 40"/>
                <a:gd name="T31" fmla="*/ 20 h 39"/>
                <a:gd name="T32" fmla="*/ 29 w 40"/>
                <a:gd name="T33" fmla="*/ 6 h 39"/>
                <a:gd name="T34" fmla="*/ 20 w 40"/>
                <a:gd name="T35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39">
                  <a:moveTo>
                    <a:pt x="21" y="0"/>
                  </a:moveTo>
                  <a:cubicBezTo>
                    <a:pt x="26" y="0"/>
                    <a:pt x="31" y="2"/>
                    <a:pt x="35" y="6"/>
                  </a:cubicBezTo>
                  <a:cubicBezTo>
                    <a:pt x="38" y="9"/>
                    <a:pt x="40" y="14"/>
                    <a:pt x="40" y="19"/>
                  </a:cubicBezTo>
                  <a:cubicBezTo>
                    <a:pt x="40" y="25"/>
                    <a:pt x="38" y="30"/>
                    <a:pt x="34" y="34"/>
                  </a:cubicBezTo>
                  <a:cubicBezTo>
                    <a:pt x="31" y="37"/>
                    <a:pt x="26" y="39"/>
                    <a:pt x="20" y="39"/>
                  </a:cubicBezTo>
                  <a:cubicBezTo>
                    <a:pt x="14" y="39"/>
                    <a:pt x="10" y="37"/>
                    <a:pt x="6" y="34"/>
                  </a:cubicBezTo>
                  <a:cubicBezTo>
                    <a:pt x="2" y="30"/>
                    <a:pt x="0" y="25"/>
                    <a:pt x="0" y="20"/>
                  </a:cubicBezTo>
                  <a:cubicBezTo>
                    <a:pt x="0" y="14"/>
                    <a:pt x="2" y="9"/>
                    <a:pt x="7" y="5"/>
                  </a:cubicBezTo>
                  <a:cubicBezTo>
                    <a:pt x="11" y="2"/>
                    <a:pt x="15" y="0"/>
                    <a:pt x="21" y="0"/>
                  </a:cubicBezTo>
                  <a:close/>
                  <a:moveTo>
                    <a:pt x="20" y="2"/>
                  </a:moveTo>
                  <a:cubicBezTo>
                    <a:pt x="16" y="2"/>
                    <a:pt x="13" y="3"/>
                    <a:pt x="11" y="6"/>
                  </a:cubicBezTo>
                  <a:cubicBezTo>
                    <a:pt x="8" y="9"/>
                    <a:pt x="7" y="13"/>
                    <a:pt x="7" y="19"/>
                  </a:cubicBezTo>
                  <a:cubicBezTo>
                    <a:pt x="7" y="26"/>
                    <a:pt x="8" y="30"/>
                    <a:pt x="11" y="33"/>
                  </a:cubicBezTo>
                  <a:cubicBezTo>
                    <a:pt x="14" y="36"/>
                    <a:pt x="16" y="37"/>
                    <a:pt x="20" y="37"/>
                  </a:cubicBezTo>
                  <a:cubicBezTo>
                    <a:pt x="24" y="37"/>
                    <a:pt x="27" y="36"/>
                    <a:pt x="30" y="33"/>
                  </a:cubicBezTo>
                  <a:cubicBezTo>
                    <a:pt x="32" y="30"/>
                    <a:pt x="33" y="26"/>
                    <a:pt x="33" y="20"/>
                  </a:cubicBezTo>
                  <a:cubicBezTo>
                    <a:pt x="33" y="14"/>
                    <a:pt x="32" y="9"/>
                    <a:pt x="29" y="6"/>
                  </a:cubicBezTo>
                  <a:cubicBezTo>
                    <a:pt x="27" y="3"/>
                    <a:pt x="24" y="2"/>
                    <a:pt x="2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00" name="Freeform 46">
              <a:extLst>
                <a:ext uri="{FF2B5EF4-FFF2-40B4-BE49-F238E27FC236}">
                  <a16:creationId xmlns="" xmlns:a16="http://schemas.microsoft.com/office/drawing/2014/main" id="{6C73E739-E74E-B444-824C-1957001BB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326"/>
              <a:ext cx="68" cy="71"/>
            </a:xfrm>
            <a:custGeom>
              <a:avLst/>
              <a:gdLst>
                <a:gd name="T0" fmla="*/ 35 w 36"/>
                <a:gd name="T1" fmla="*/ 27 h 37"/>
                <a:gd name="T2" fmla="*/ 36 w 36"/>
                <a:gd name="T3" fmla="*/ 27 h 37"/>
                <a:gd name="T4" fmla="*/ 32 w 36"/>
                <a:gd name="T5" fmla="*/ 37 h 37"/>
                <a:gd name="T6" fmla="*/ 0 w 36"/>
                <a:gd name="T7" fmla="*/ 37 h 37"/>
                <a:gd name="T8" fmla="*/ 0 w 36"/>
                <a:gd name="T9" fmla="*/ 36 h 37"/>
                <a:gd name="T10" fmla="*/ 2 w 36"/>
                <a:gd name="T11" fmla="*/ 36 h 37"/>
                <a:gd name="T12" fmla="*/ 6 w 36"/>
                <a:gd name="T13" fmla="*/ 35 h 37"/>
                <a:gd name="T14" fmla="*/ 6 w 36"/>
                <a:gd name="T15" fmla="*/ 31 h 37"/>
                <a:gd name="T16" fmla="*/ 6 w 36"/>
                <a:gd name="T17" fmla="*/ 7 h 37"/>
                <a:gd name="T18" fmla="*/ 5 w 36"/>
                <a:gd name="T19" fmla="*/ 2 h 37"/>
                <a:gd name="T20" fmla="*/ 2 w 36"/>
                <a:gd name="T21" fmla="*/ 1 h 37"/>
                <a:gd name="T22" fmla="*/ 0 w 36"/>
                <a:gd name="T23" fmla="*/ 1 h 37"/>
                <a:gd name="T24" fmla="*/ 0 w 36"/>
                <a:gd name="T25" fmla="*/ 0 h 37"/>
                <a:gd name="T26" fmla="*/ 19 w 36"/>
                <a:gd name="T27" fmla="*/ 0 h 37"/>
                <a:gd name="T28" fmla="*/ 19 w 36"/>
                <a:gd name="T29" fmla="*/ 1 h 37"/>
                <a:gd name="T30" fmla="*/ 14 w 36"/>
                <a:gd name="T31" fmla="*/ 2 h 37"/>
                <a:gd name="T32" fmla="*/ 13 w 36"/>
                <a:gd name="T33" fmla="*/ 3 h 37"/>
                <a:gd name="T34" fmla="*/ 12 w 36"/>
                <a:gd name="T35" fmla="*/ 7 h 37"/>
                <a:gd name="T36" fmla="*/ 12 w 36"/>
                <a:gd name="T37" fmla="*/ 31 h 37"/>
                <a:gd name="T38" fmla="*/ 13 w 36"/>
                <a:gd name="T39" fmla="*/ 34 h 37"/>
                <a:gd name="T40" fmla="*/ 14 w 36"/>
                <a:gd name="T41" fmla="*/ 35 h 37"/>
                <a:gd name="T42" fmla="*/ 18 w 36"/>
                <a:gd name="T43" fmla="*/ 35 h 37"/>
                <a:gd name="T44" fmla="*/ 21 w 36"/>
                <a:gd name="T45" fmla="*/ 35 h 37"/>
                <a:gd name="T46" fmla="*/ 28 w 36"/>
                <a:gd name="T47" fmla="*/ 34 h 37"/>
                <a:gd name="T48" fmla="*/ 32 w 36"/>
                <a:gd name="T49" fmla="*/ 32 h 37"/>
                <a:gd name="T50" fmla="*/ 35 w 36"/>
                <a:gd name="T51" fmla="*/ 2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6" h="37">
                  <a:moveTo>
                    <a:pt x="35" y="27"/>
                  </a:moveTo>
                  <a:cubicBezTo>
                    <a:pt x="36" y="27"/>
                    <a:pt x="36" y="27"/>
                    <a:pt x="36" y="2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5" y="1"/>
                    <a:pt x="14" y="2"/>
                  </a:cubicBezTo>
                  <a:cubicBezTo>
                    <a:pt x="13" y="2"/>
                    <a:pt x="13" y="2"/>
                    <a:pt x="13" y="3"/>
                  </a:cubicBezTo>
                  <a:cubicBezTo>
                    <a:pt x="12" y="4"/>
                    <a:pt x="12" y="5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2"/>
                    <a:pt x="12" y="33"/>
                    <a:pt x="13" y="34"/>
                  </a:cubicBezTo>
                  <a:cubicBezTo>
                    <a:pt x="13" y="34"/>
                    <a:pt x="13" y="35"/>
                    <a:pt x="14" y="35"/>
                  </a:cubicBezTo>
                  <a:cubicBezTo>
                    <a:pt x="14" y="35"/>
                    <a:pt x="16" y="35"/>
                    <a:pt x="18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5" y="35"/>
                    <a:pt x="27" y="35"/>
                    <a:pt x="28" y="34"/>
                  </a:cubicBezTo>
                  <a:cubicBezTo>
                    <a:pt x="29" y="34"/>
                    <a:pt x="30" y="33"/>
                    <a:pt x="32" y="32"/>
                  </a:cubicBezTo>
                  <a:cubicBezTo>
                    <a:pt x="33" y="31"/>
                    <a:pt x="34" y="29"/>
                    <a:pt x="35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01" name="Freeform 47">
              <a:extLst>
                <a:ext uri="{FF2B5EF4-FFF2-40B4-BE49-F238E27FC236}">
                  <a16:creationId xmlns="" xmlns:a16="http://schemas.microsoft.com/office/drawing/2014/main" id="{1B03D7BD-BDA4-324A-91D7-D6BEA6F77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2326"/>
              <a:ext cx="67" cy="71"/>
            </a:xfrm>
            <a:custGeom>
              <a:avLst/>
              <a:gdLst>
                <a:gd name="T0" fmla="*/ 11 w 35"/>
                <a:gd name="T1" fmla="*/ 2 h 37"/>
                <a:gd name="T2" fmla="*/ 11 w 35"/>
                <a:gd name="T3" fmla="*/ 17 h 37"/>
                <a:gd name="T4" fmla="*/ 20 w 35"/>
                <a:gd name="T5" fmla="*/ 17 h 37"/>
                <a:gd name="T6" fmla="*/ 25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6 w 35"/>
                <a:gd name="T17" fmla="*/ 21 h 37"/>
                <a:gd name="T18" fmla="*/ 24 w 35"/>
                <a:gd name="T19" fmla="*/ 19 h 37"/>
                <a:gd name="T20" fmla="*/ 20 w 35"/>
                <a:gd name="T21" fmla="*/ 19 h 37"/>
                <a:gd name="T22" fmla="*/ 11 w 35"/>
                <a:gd name="T23" fmla="*/ 19 h 37"/>
                <a:gd name="T24" fmla="*/ 11 w 35"/>
                <a:gd name="T25" fmla="*/ 31 h 37"/>
                <a:gd name="T26" fmla="*/ 12 w 35"/>
                <a:gd name="T27" fmla="*/ 34 h 37"/>
                <a:gd name="T28" fmla="*/ 12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1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1 w 35"/>
                <a:gd name="T49" fmla="*/ 36 h 37"/>
                <a:gd name="T50" fmla="*/ 4 w 35"/>
                <a:gd name="T51" fmla="*/ 36 h 37"/>
                <a:gd name="T52" fmla="*/ 5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1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1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29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1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1" y="2"/>
                  </a:moveTo>
                  <a:cubicBezTo>
                    <a:pt x="11" y="17"/>
                    <a:pt x="11" y="17"/>
                    <a:pt x="11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3" y="17"/>
                    <a:pt x="24" y="16"/>
                    <a:pt x="25" y="16"/>
                  </a:cubicBezTo>
                  <a:cubicBezTo>
                    <a:pt x="26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6" y="23"/>
                    <a:pt x="26" y="21"/>
                    <a:pt x="26" y="21"/>
                  </a:cubicBezTo>
                  <a:cubicBezTo>
                    <a:pt x="26" y="20"/>
                    <a:pt x="25" y="20"/>
                    <a:pt x="24" y="19"/>
                  </a:cubicBezTo>
                  <a:cubicBezTo>
                    <a:pt x="23" y="19"/>
                    <a:pt x="22" y="19"/>
                    <a:pt x="20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1" y="34"/>
                    <a:pt x="12" y="34"/>
                  </a:cubicBezTo>
                  <a:cubicBezTo>
                    <a:pt x="12" y="34"/>
                    <a:pt x="12" y="35"/>
                    <a:pt x="12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4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1" y="32"/>
                    <a:pt x="32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2" y="36"/>
                    <a:pt x="3" y="36"/>
                    <a:pt x="4" y="36"/>
                  </a:cubicBezTo>
                  <a:cubicBezTo>
                    <a:pt x="4" y="35"/>
                    <a:pt x="5" y="35"/>
                    <a:pt x="5" y="34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6"/>
                    <a:pt x="30" y="5"/>
                    <a:pt x="29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6" y="2"/>
                    <a:pt x="25" y="2"/>
                    <a:pt x="23" y="2"/>
                  </a:cubicBezTo>
                  <a:lnTo>
                    <a:pt x="1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02" name="Freeform 48">
              <a:extLst>
                <a:ext uri="{FF2B5EF4-FFF2-40B4-BE49-F238E27FC236}">
                  <a16:creationId xmlns="" xmlns:a16="http://schemas.microsoft.com/office/drawing/2014/main" id="{63848499-C9D0-3B40-BF3F-B16620629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2326"/>
              <a:ext cx="84" cy="73"/>
            </a:xfrm>
            <a:custGeom>
              <a:avLst/>
              <a:gdLst>
                <a:gd name="T0" fmla="*/ 29 w 44"/>
                <a:gd name="T1" fmla="*/ 1 h 38"/>
                <a:gd name="T2" fmla="*/ 29 w 44"/>
                <a:gd name="T3" fmla="*/ 0 h 38"/>
                <a:gd name="T4" fmla="*/ 44 w 44"/>
                <a:gd name="T5" fmla="*/ 0 h 38"/>
                <a:gd name="T6" fmla="*/ 44 w 44"/>
                <a:gd name="T7" fmla="*/ 1 h 38"/>
                <a:gd name="T8" fmla="*/ 42 w 44"/>
                <a:gd name="T9" fmla="*/ 1 h 38"/>
                <a:gd name="T10" fmla="*/ 39 w 44"/>
                <a:gd name="T11" fmla="*/ 3 h 38"/>
                <a:gd name="T12" fmla="*/ 38 w 44"/>
                <a:gd name="T13" fmla="*/ 7 h 38"/>
                <a:gd name="T14" fmla="*/ 38 w 44"/>
                <a:gd name="T15" fmla="*/ 22 h 38"/>
                <a:gd name="T16" fmla="*/ 37 w 44"/>
                <a:gd name="T17" fmla="*/ 31 h 38"/>
                <a:gd name="T18" fmla="*/ 32 w 44"/>
                <a:gd name="T19" fmla="*/ 36 h 38"/>
                <a:gd name="T20" fmla="*/ 22 w 44"/>
                <a:gd name="T21" fmla="*/ 38 h 38"/>
                <a:gd name="T22" fmla="*/ 12 w 44"/>
                <a:gd name="T23" fmla="*/ 36 h 38"/>
                <a:gd name="T24" fmla="*/ 7 w 44"/>
                <a:gd name="T25" fmla="*/ 30 h 38"/>
                <a:gd name="T26" fmla="*/ 6 w 44"/>
                <a:gd name="T27" fmla="*/ 21 h 38"/>
                <a:gd name="T28" fmla="*/ 6 w 44"/>
                <a:gd name="T29" fmla="*/ 7 h 38"/>
                <a:gd name="T30" fmla="*/ 5 w 44"/>
                <a:gd name="T31" fmla="*/ 2 h 38"/>
                <a:gd name="T32" fmla="*/ 1 w 44"/>
                <a:gd name="T33" fmla="*/ 1 h 38"/>
                <a:gd name="T34" fmla="*/ 0 w 44"/>
                <a:gd name="T35" fmla="*/ 1 h 38"/>
                <a:gd name="T36" fmla="*/ 0 w 44"/>
                <a:gd name="T37" fmla="*/ 0 h 38"/>
                <a:gd name="T38" fmla="*/ 18 w 44"/>
                <a:gd name="T39" fmla="*/ 0 h 38"/>
                <a:gd name="T40" fmla="*/ 18 w 44"/>
                <a:gd name="T41" fmla="*/ 1 h 38"/>
                <a:gd name="T42" fmla="*/ 16 w 44"/>
                <a:gd name="T43" fmla="*/ 1 h 38"/>
                <a:gd name="T44" fmla="*/ 12 w 44"/>
                <a:gd name="T45" fmla="*/ 3 h 38"/>
                <a:gd name="T46" fmla="*/ 12 w 44"/>
                <a:gd name="T47" fmla="*/ 7 h 38"/>
                <a:gd name="T48" fmla="*/ 12 w 44"/>
                <a:gd name="T49" fmla="*/ 23 h 38"/>
                <a:gd name="T50" fmla="*/ 12 w 44"/>
                <a:gd name="T51" fmla="*/ 28 h 38"/>
                <a:gd name="T52" fmla="*/ 14 w 44"/>
                <a:gd name="T53" fmla="*/ 32 h 38"/>
                <a:gd name="T54" fmla="*/ 17 w 44"/>
                <a:gd name="T55" fmla="*/ 35 h 38"/>
                <a:gd name="T56" fmla="*/ 22 w 44"/>
                <a:gd name="T57" fmla="*/ 36 h 38"/>
                <a:gd name="T58" fmla="*/ 30 w 44"/>
                <a:gd name="T59" fmla="*/ 34 h 38"/>
                <a:gd name="T60" fmla="*/ 34 w 44"/>
                <a:gd name="T61" fmla="*/ 30 h 38"/>
                <a:gd name="T62" fmla="*/ 35 w 44"/>
                <a:gd name="T63" fmla="*/ 22 h 38"/>
                <a:gd name="T64" fmla="*/ 35 w 44"/>
                <a:gd name="T65" fmla="*/ 7 h 38"/>
                <a:gd name="T66" fmla="*/ 34 w 44"/>
                <a:gd name="T67" fmla="*/ 2 h 38"/>
                <a:gd name="T68" fmla="*/ 31 w 44"/>
                <a:gd name="T69" fmla="*/ 1 h 38"/>
                <a:gd name="T70" fmla="*/ 29 w 44"/>
                <a:gd name="T71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38">
                  <a:moveTo>
                    <a:pt x="29" y="1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1"/>
                    <a:pt x="39" y="2"/>
                    <a:pt x="39" y="3"/>
                  </a:cubicBezTo>
                  <a:cubicBezTo>
                    <a:pt x="38" y="3"/>
                    <a:pt x="38" y="5"/>
                    <a:pt x="38" y="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6"/>
                    <a:pt x="38" y="29"/>
                    <a:pt x="37" y="31"/>
                  </a:cubicBezTo>
                  <a:cubicBezTo>
                    <a:pt x="36" y="33"/>
                    <a:pt x="34" y="34"/>
                    <a:pt x="32" y="36"/>
                  </a:cubicBezTo>
                  <a:cubicBezTo>
                    <a:pt x="29" y="37"/>
                    <a:pt x="26" y="38"/>
                    <a:pt x="22" y="38"/>
                  </a:cubicBezTo>
                  <a:cubicBezTo>
                    <a:pt x="18" y="38"/>
                    <a:pt x="14" y="37"/>
                    <a:pt x="12" y="36"/>
                  </a:cubicBezTo>
                  <a:cubicBezTo>
                    <a:pt x="10" y="35"/>
                    <a:pt x="8" y="33"/>
                    <a:pt x="7" y="30"/>
                  </a:cubicBezTo>
                  <a:cubicBezTo>
                    <a:pt x="6" y="29"/>
                    <a:pt x="6" y="26"/>
                    <a:pt x="6" y="2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4" y="1"/>
                    <a:pt x="13" y="2"/>
                    <a:pt x="12" y="3"/>
                  </a:cubicBezTo>
                  <a:cubicBezTo>
                    <a:pt x="12" y="3"/>
                    <a:pt x="12" y="5"/>
                    <a:pt x="12" y="7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6"/>
                    <a:pt x="12" y="28"/>
                  </a:cubicBezTo>
                  <a:cubicBezTo>
                    <a:pt x="12" y="30"/>
                    <a:pt x="13" y="31"/>
                    <a:pt x="14" y="32"/>
                  </a:cubicBezTo>
                  <a:cubicBezTo>
                    <a:pt x="15" y="33"/>
                    <a:pt x="16" y="34"/>
                    <a:pt x="17" y="35"/>
                  </a:cubicBezTo>
                  <a:cubicBezTo>
                    <a:pt x="19" y="35"/>
                    <a:pt x="20" y="36"/>
                    <a:pt x="22" y="36"/>
                  </a:cubicBezTo>
                  <a:cubicBezTo>
                    <a:pt x="25" y="36"/>
                    <a:pt x="28" y="35"/>
                    <a:pt x="30" y="34"/>
                  </a:cubicBezTo>
                  <a:cubicBezTo>
                    <a:pt x="32" y="33"/>
                    <a:pt x="33" y="32"/>
                    <a:pt x="34" y="30"/>
                  </a:cubicBezTo>
                  <a:cubicBezTo>
                    <a:pt x="35" y="28"/>
                    <a:pt x="35" y="26"/>
                    <a:pt x="35" y="22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4"/>
                    <a:pt x="35" y="3"/>
                    <a:pt x="34" y="2"/>
                  </a:cubicBezTo>
                  <a:cubicBezTo>
                    <a:pt x="34" y="1"/>
                    <a:pt x="32" y="1"/>
                    <a:pt x="31" y="1"/>
                  </a:cubicBezTo>
                  <a:lnTo>
                    <a:pt x="2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03" name="Freeform 49">
              <a:extLst>
                <a:ext uri="{FF2B5EF4-FFF2-40B4-BE49-F238E27FC236}">
                  <a16:creationId xmlns="" xmlns:a16="http://schemas.microsoft.com/office/drawing/2014/main" id="{F6EBAD8B-44FD-7349-9F19-13ACE692B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2326"/>
              <a:ext cx="101" cy="71"/>
            </a:xfrm>
            <a:custGeom>
              <a:avLst/>
              <a:gdLst>
                <a:gd name="T0" fmla="*/ 24 w 53"/>
                <a:gd name="T1" fmla="*/ 37 h 37"/>
                <a:gd name="T2" fmla="*/ 8 w 53"/>
                <a:gd name="T3" fmla="*/ 6 h 37"/>
                <a:gd name="T4" fmla="*/ 8 w 53"/>
                <a:gd name="T5" fmla="*/ 31 h 37"/>
                <a:gd name="T6" fmla="*/ 9 w 53"/>
                <a:gd name="T7" fmla="*/ 35 h 37"/>
                <a:gd name="T8" fmla="*/ 13 w 53"/>
                <a:gd name="T9" fmla="*/ 36 h 37"/>
                <a:gd name="T10" fmla="*/ 14 w 53"/>
                <a:gd name="T11" fmla="*/ 36 h 37"/>
                <a:gd name="T12" fmla="*/ 14 w 53"/>
                <a:gd name="T13" fmla="*/ 37 h 37"/>
                <a:gd name="T14" fmla="*/ 0 w 53"/>
                <a:gd name="T15" fmla="*/ 37 h 37"/>
                <a:gd name="T16" fmla="*/ 0 w 53"/>
                <a:gd name="T17" fmla="*/ 36 h 37"/>
                <a:gd name="T18" fmla="*/ 1 w 53"/>
                <a:gd name="T19" fmla="*/ 36 h 37"/>
                <a:gd name="T20" fmla="*/ 5 w 53"/>
                <a:gd name="T21" fmla="*/ 35 h 37"/>
                <a:gd name="T22" fmla="*/ 6 w 53"/>
                <a:gd name="T23" fmla="*/ 31 h 37"/>
                <a:gd name="T24" fmla="*/ 6 w 53"/>
                <a:gd name="T25" fmla="*/ 6 h 37"/>
                <a:gd name="T26" fmla="*/ 5 w 53"/>
                <a:gd name="T27" fmla="*/ 3 h 37"/>
                <a:gd name="T28" fmla="*/ 3 w 53"/>
                <a:gd name="T29" fmla="*/ 2 h 37"/>
                <a:gd name="T30" fmla="*/ 0 w 53"/>
                <a:gd name="T31" fmla="*/ 1 h 37"/>
                <a:gd name="T32" fmla="*/ 0 w 53"/>
                <a:gd name="T33" fmla="*/ 0 h 37"/>
                <a:gd name="T34" fmla="*/ 12 w 53"/>
                <a:gd name="T35" fmla="*/ 0 h 37"/>
                <a:gd name="T36" fmla="*/ 26 w 53"/>
                <a:gd name="T37" fmla="*/ 29 h 37"/>
                <a:gd name="T38" fmla="*/ 41 w 53"/>
                <a:gd name="T39" fmla="*/ 0 h 37"/>
                <a:gd name="T40" fmla="*/ 53 w 53"/>
                <a:gd name="T41" fmla="*/ 0 h 37"/>
                <a:gd name="T42" fmla="*/ 53 w 53"/>
                <a:gd name="T43" fmla="*/ 1 h 37"/>
                <a:gd name="T44" fmla="*/ 51 w 53"/>
                <a:gd name="T45" fmla="*/ 1 h 37"/>
                <a:gd name="T46" fmla="*/ 48 w 53"/>
                <a:gd name="T47" fmla="*/ 2 h 37"/>
                <a:gd name="T48" fmla="*/ 47 w 53"/>
                <a:gd name="T49" fmla="*/ 6 h 37"/>
                <a:gd name="T50" fmla="*/ 47 w 53"/>
                <a:gd name="T51" fmla="*/ 31 h 37"/>
                <a:gd name="T52" fmla="*/ 48 w 53"/>
                <a:gd name="T53" fmla="*/ 35 h 37"/>
                <a:gd name="T54" fmla="*/ 51 w 53"/>
                <a:gd name="T55" fmla="*/ 36 h 37"/>
                <a:gd name="T56" fmla="*/ 53 w 53"/>
                <a:gd name="T57" fmla="*/ 36 h 37"/>
                <a:gd name="T58" fmla="*/ 53 w 53"/>
                <a:gd name="T59" fmla="*/ 37 h 37"/>
                <a:gd name="T60" fmla="*/ 35 w 53"/>
                <a:gd name="T61" fmla="*/ 37 h 37"/>
                <a:gd name="T62" fmla="*/ 35 w 53"/>
                <a:gd name="T63" fmla="*/ 36 h 37"/>
                <a:gd name="T64" fmla="*/ 37 w 53"/>
                <a:gd name="T65" fmla="*/ 36 h 37"/>
                <a:gd name="T66" fmla="*/ 40 w 53"/>
                <a:gd name="T67" fmla="*/ 35 h 37"/>
                <a:gd name="T68" fmla="*/ 41 w 53"/>
                <a:gd name="T69" fmla="*/ 31 h 37"/>
                <a:gd name="T70" fmla="*/ 41 w 53"/>
                <a:gd name="T71" fmla="*/ 6 h 37"/>
                <a:gd name="T72" fmla="*/ 25 w 53"/>
                <a:gd name="T73" fmla="*/ 37 h 37"/>
                <a:gd name="T74" fmla="*/ 24 w 53"/>
                <a:gd name="T75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3" h="37">
                  <a:moveTo>
                    <a:pt x="24" y="37"/>
                  </a:moveTo>
                  <a:cubicBezTo>
                    <a:pt x="8" y="6"/>
                    <a:pt x="8" y="6"/>
                    <a:pt x="8" y="6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8" y="33"/>
                    <a:pt x="9" y="35"/>
                    <a:pt x="9" y="35"/>
                  </a:cubicBezTo>
                  <a:cubicBezTo>
                    <a:pt x="10" y="36"/>
                    <a:pt x="11" y="36"/>
                    <a:pt x="13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5"/>
                    <a:pt x="5" y="4"/>
                    <a:pt x="5" y="3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3" y="1"/>
                    <a:pt x="1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50" y="1"/>
                    <a:pt x="48" y="2"/>
                    <a:pt x="48" y="2"/>
                  </a:cubicBezTo>
                  <a:cubicBezTo>
                    <a:pt x="47" y="3"/>
                    <a:pt x="47" y="4"/>
                    <a:pt x="47" y="6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7" y="33"/>
                    <a:pt x="47" y="35"/>
                    <a:pt x="48" y="35"/>
                  </a:cubicBezTo>
                  <a:cubicBezTo>
                    <a:pt x="49" y="36"/>
                    <a:pt x="50" y="36"/>
                    <a:pt x="51" y="36"/>
                  </a:cubicBezTo>
                  <a:cubicBezTo>
                    <a:pt x="53" y="36"/>
                    <a:pt x="53" y="36"/>
                    <a:pt x="53" y="36"/>
                  </a:cubicBezTo>
                  <a:cubicBezTo>
                    <a:pt x="53" y="37"/>
                    <a:pt x="53" y="37"/>
                    <a:pt x="53" y="37"/>
                  </a:cubicBezTo>
                  <a:cubicBezTo>
                    <a:pt x="35" y="37"/>
                    <a:pt x="35" y="37"/>
                    <a:pt x="35" y="37"/>
                  </a:cubicBezTo>
                  <a:cubicBezTo>
                    <a:pt x="35" y="36"/>
                    <a:pt x="35" y="36"/>
                    <a:pt x="35" y="36"/>
                  </a:cubicBezTo>
                  <a:cubicBezTo>
                    <a:pt x="37" y="36"/>
                    <a:pt x="37" y="36"/>
                    <a:pt x="37" y="36"/>
                  </a:cubicBezTo>
                  <a:cubicBezTo>
                    <a:pt x="38" y="36"/>
                    <a:pt x="40" y="36"/>
                    <a:pt x="40" y="35"/>
                  </a:cubicBezTo>
                  <a:cubicBezTo>
                    <a:pt x="41" y="34"/>
                    <a:pt x="41" y="33"/>
                    <a:pt x="41" y="31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25" y="37"/>
                    <a:pt x="25" y="37"/>
                    <a:pt x="25" y="37"/>
                  </a:cubicBezTo>
                  <a:lnTo>
                    <a:pt x="24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</p:grpSp>
      <p:sp>
        <p:nvSpPr>
          <p:cNvPr id="2" name="文本框 1">
            <a:extLst>
              <a:ext uri="{FF2B5EF4-FFF2-40B4-BE49-F238E27FC236}">
                <a16:creationId xmlns="" xmlns:a16="http://schemas.microsoft.com/office/drawing/2014/main" id="{5F0ADE1E-5693-7444-9334-170B1B92CAFF}"/>
              </a:ext>
            </a:extLst>
          </p:cNvPr>
          <p:cNvSpPr txBox="1"/>
          <p:nvPr/>
        </p:nvSpPr>
        <p:spPr>
          <a:xfrm>
            <a:off x="4195483" y="3911533"/>
            <a:ext cx="3424517" cy="3002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" altLang="zh-CN" sz="1351" dirty="0">
                <a:solidFill>
                  <a:schemeClr val="bg1"/>
                </a:solidFill>
              </a:rPr>
              <a:t>Subject Background</a:t>
            </a:r>
            <a:endParaRPr kumimoji="1" lang="zh-CN" altLang="en-US" sz="1351" dirty="0">
              <a:solidFill>
                <a:schemeClr val="bg1"/>
              </a:solidFill>
            </a:endParaRPr>
          </a:p>
        </p:txBody>
      </p:sp>
      <p:cxnSp>
        <p:nvCxnSpPr>
          <p:cNvPr id="8" name="直线连接符 7">
            <a:extLst>
              <a:ext uri="{FF2B5EF4-FFF2-40B4-BE49-F238E27FC236}">
                <a16:creationId xmlns="" xmlns:a16="http://schemas.microsoft.com/office/drawing/2014/main" id="{741591E0-1B63-1D49-90C4-02E7E649A20D}"/>
              </a:ext>
            </a:extLst>
          </p:cNvPr>
          <p:cNvCxnSpPr>
            <a:cxnSpLocks/>
          </p:cNvCxnSpPr>
          <p:nvPr/>
        </p:nvCxnSpPr>
        <p:spPr>
          <a:xfrm>
            <a:off x="4265568" y="3902569"/>
            <a:ext cx="3275921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直线连接符 71">
            <a:extLst>
              <a:ext uri="{FF2B5EF4-FFF2-40B4-BE49-F238E27FC236}">
                <a16:creationId xmlns="" xmlns:a16="http://schemas.microsoft.com/office/drawing/2014/main" id="{3596F092-3E9F-B74E-8084-8E3A1730AD11}"/>
              </a:ext>
            </a:extLst>
          </p:cNvPr>
          <p:cNvCxnSpPr>
            <a:cxnSpLocks/>
          </p:cNvCxnSpPr>
          <p:nvPr/>
        </p:nvCxnSpPr>
        <p:spPr>
          <a:xfrm>
            <a:off x="4265568" y="4332875"/>
            <a:ext cx="3275921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文本框 9">
            <a:extLst>
              <a:ext uri="{FF2B5EF4-FFF2-40B4-BE49-F238E27FC236}">
                <a16:creationId xmlns="" xmlns:a16="http://schemas.microsoft.com/office/drawing/2014/main" id="{E995F7BF-A25C-F248-9512-20279FC146BF}"/>
              </a:ext>
            </a:extLst>
          </p:cNvPr>
          <p:cNvSpPr txBox="1"/>
          <p:nvPr/>
        </p:nvSpPr>
        <p:spPr>
          <a:xfrm>
            <a:off x="4249806" y="2346127"/>
            <a:ext cx="3331361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en-US" altLang="zh-CN" sz="5400" dirty="0">
                <a:gradFill>
                  <a:gsLst>
                    <a:gs pos="100000">
                      <a:schemeClr val="bg1">
                        <a:alpha val="0"/>
                      </a:schemeClr>
                    </a:gs>
                    <a:gs pos="0">
                      <a:schemeClr val="bg1">
                        <a:alpha val="48000"/>
                      </a:schemeClr>
                    </a:gs>
                  </a:gsLst>
                  <a:lin ang="5400000" scaled="0"/>
                </a:gradFill>
              </a:rPr>
              <a:t>PART ONE</a:t>
            </a:r>
            <a:endParaRPr kumimoji="1" lang="zh-CN" altLang="en-US" sz="5400" dirty="0">
              <a:gradFill>
                <a:gsLst>
                  <a:gs pos="100000">
                    <a:schemeClr val="bg1">
                      <a:alpha val="0"/>
                    </a:schemeClr>
                  </a:gs>
                  <a:gs pos="0">
                    <a:schemeClr val="bg1">
                      <a:alpha val="48000"/>
                    </a:schemeClr>
                  </a:gs>
                </a:gsLst>
                <a:lin ang="5400000" scaled="0"/>
              </a:gradFill>
            </a:endParaRPr>
          </a:p>
        </p:txBody>
      </p:sp>
      <p:sp>
        <p:nvSpPr>
          <p:cNvPr id="65" name="文本框 64">
            <a:extLst>
              <a:ext uri="{FF2B5EF4-FFF2-40B4-BE49-F238E27FC236}">
                <a16:creationId xmlns="" xmlns:a16="http://schemas.microsoft.com/office/drawing/2014/main" id="{9046BBF1-0770-FA45-BA9E-10BC0EC872B8}"/>
              </a:ext>
            </a:extLst>
          </p:cNvPr>
          <p:cNvSpPr txBox="1"/>
          <p:nvPr/>
        </p:nvSpPr>
        <p:spPr>
          <a:xfrm>
            <a:off x="4121310" y="2824872"/>
            <a:ext cx="3570208" cy="11079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6600" b="1" dirty="0">
                <a:solidFill>
                  <a:schemeClr val="accent2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课题背景</a:t>
            </a:r>
          </a:p>
        </p:txBody>
      </p:sp>
    </p:spTree>
    <p:extLst>
      <p:ext uri="{BB962C8B-B14F-4D97-AF65-F5344CB8AC3E}">
        <p14:creationId xmlns:p14="http://schemas.microsoft.com/office/powerpoint/2010/main" val="29974539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4" name="图片 153">
            <a:extLst>
              <a:ext uri="{FF2B5EF4-FFF2-40B4-BE49-F238E27FC236}">
                <a16:creationId xmlns="" xmlns:a16="http://schemas.microsoft.com/office/drawing/2014/main" id="{8DA0CA8B-0B10-BD42-8ABB-E7F0AFF69A8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2240280"/>
            <a:ext cx="12192000" cy="2788920"/>
          </a:xfrm>
          <a:prstGeom prst="rect">
            <a:avLst/>
          </a:prstGeom>
        </p:spPr>
      </p:pic>
      <p:cxnSp>
        <p:nvCxnSpPr>
          <p:cNvPr id="55" name="直线连接符 54">
            <a:extLst>
              <a:ext uri="{FF2B5EF4-FFF2-40B4-BE49-F238E27FC236}">
                <a16:creationId xmlns="" xmlns:a16="http://schemas.microsoft.com/office/drawing/2014/main" id="{8D98792A-D287-8A41-B234-E6EC37FDC958}"/>
              </a:ext>
            </a:extLst>
          </p:cNvPr>
          <p:cNvCxnSpPr>
            <a:cxnSpLocks/>
          </p:cNvCxnSpPr>
          <p:nvPr/>
        </p:nvCxnSpPr>
        <p:spPr>
          <a:xfrm flipH="1">
            <a:off x="-7622" y="5013960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直线连接符 55">
            <a:extLst>
              <a:ext uri="{FF2B5EF4-FFF2-40B4-BE49-F238E27FC236}">
                <a16:creationId xmlns="" xmlns:a16="http://schemas.microsoft.com/office/drawing/2014/main" id="{E5AE096D-B8EB-A343-A006-3AEC288353BE}"/>
              </a:ext>
            </a:extLst>
          </p:cNvPr>
          <p:cNvCxnSpPr>
            <a:cxnSpLocks/>
          </p:cNvCxnSpPr>
          <p:nvPr/>
        </p:nvCxnSpPr>
        <p:spPr>
          <a:xfrm flipH="1">
            <a:off x="-7622" y="2240280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" name="文本框 56">
            <a:extLst>
              <a:ext uri="{FF2B5EF4-FFF2-40B4-BE49-F238E27FC236}">
                <a16:creationId xmlns="" xmlns:a16="http://schemas.microsoft.com/office/drawing/2014/main" id="{BCF78634-CD79-E144-829A-2C4AEC32CAE2}"/>
              </a:ext>
            </a:extLst>
          </p:cNvPr>
          <p:cNvSpPr txBox="1"/>
          <p:nvPr/>
        </p:nvSpPr>
        <p:spPr>
          <a:xfrm>
            <a:off x="4121310" y="3054788"/>
            <a:ext cx="3570208" cy="11079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6600" b="1" dirty="0">
                <a:solidFill>
                  <a:schemeClr val="accent2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课题背景</a:t>
            </a:r>
          </a:p>
        </p:txBody>
      </p:sp>
      <p:sp>
        <p:nvSpPr>
          <p:cNvPr id="4" name="文本框 3">
            <a:extLst>
              <a:ext uri="{FF2B5EF4-FFF2-40B4-BE49-F238E27FC236}">
                <a16:creationId xmlns="" xmlns:a16="http://schemas.microsoft.com/office/drawing/2014/main" id="{0722BE87-2BA1-554E-9037-A50E63832DDE}"/>
              </a:ext>
            </a:extLst>
          </p:cNvPr>
          <p:cNvSpPr txBox="1"/>
          <p:nvPr/>
        </p:nvSpPr>
        <p:spPr>
          <a:xfrm>
            <a:off x="5095935" y="2589701"/>
            <a:ext cx="162095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第一部分</a:t>
            </a:r>
          </a:p>
        </p:txBody>
      </p:sp>
      <p:cxnSp>
        <p:nvCxnSpPr>
          <p:cNvPr id="6" name="直线连接符 5">
            <a:extLst>
              <a:ext uri="{FF2B5EF4-FFF2-40B4-BE49-F238E27FC236}">
                <a16:creationId xmlns="" xmlns:a16="http://schemas.microsoft.com/office/drawing/2014/main" id="{CE8B3E29-2E19-8049-A4E1-D802B4E3CB8B}"/>
              </a:ext>
            </a:extLst>
          </p:cNvPr>
          <p:cNvCxnSpPr/>
          <p:nvPr/>
        </p:nvCxnSpPr>
        <p:spPr>
          <a:xfrm flipH="1">
            <a:off x="4221481" y="2856372"/>
            <a:ext cx="73914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直线连接符 60">
            <a:extLst>
              <a:ext uri="{FF2B5EF4-FFF2-40B4-BE49-F238E27FC236}">
                <a16:creationId xmlns="" xmlns:a16="http://schemas.microsoft.com/office/drawing/2014/main" id="{71A669CF-6B5A-6E47-9100-6384D69706B6}"/>
              </a:ext>
            </a:extLst>
          </p:cNvPr>
          <p:cNvCxnSpPr/>
          <p:nvPr/>
        </p:nvCxnSpPr>
        <p:spPr>
          <a:xfrm flipH="1">
            <a:off x="6797041" y="2856372"/>
            <a:ext cx="73914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2" name="Group 4">
            <a:extLst>
              <a:ext uri="{FF2B5EF4-FFF2-40B4-BE49-F238E27FC236}">
                <a16:creationId xmlns="" xmlns:a16="http://schemas.microsoft.com/office/drawing/2014/main" id="{BFFE4E4C-90CF-5E4E-AE15-4FCD26691193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058725" y="4147546"/>
            <a:ext cx="1542983" cy="371116"/>
            <a:chOff x="2838" y="1917"/>
            <a:chExt cx="2004" cy="482"/>
          </a:xfrm>
          <a:solidFill>
            <a:schemeClr val="bg1"/>
          </a:solidFill>
        </p:grpSpPr>
        <p:sp>
          <p:nvSpPr>
            <p:cNvPr id="63" name="Freeform 5">
              <a:extLst>
                <a:ext uri="{FF2B5EF4-FFF2-40B4-BE49-F238E27FC236}">
                  <a16:creationId xmlns="" xmlns:a16="http://schemas.microsoft.com/office/drawing/2014/main" id="{40C7D8E7-5C3B-0C4B-B311-8EA363689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1952"/>
              <a:ext cx="191" cy="302"/>
            </a:xfrm>
            <a:custGeom>
              <a:avLst/>
              <a:gdLst>
                <a:gd name="T0" fmla="*/ 97 w 100"/>
                <a:gd name="T1" fmla="*/ 25 h 156"/>
                <a:gd name="T2" fmla="*/ 98 w 100"/>
                <a:gd name="T3" fmla="*/ 138 h 156"/>
                <a:gd name="T4" fmla="*/ 85 w 100"/>
                <a:gd name="T5" fmla="*/ 153 h 156"/>
                <a:gd name="T6" fmla="*/ 49 w 100"/>
                <a:gd name="T7" fmla="*/ 117 h 156"/>
                <a:gd name="T8" fmla="*/ 57 w 100"/>
                <a:gd name="T9" fmla="*/ 123 h 156"/>
                <a:gd name="T10" fmla="*/ 57 w 100"/>
                <a:gd name="T11" fmla="*/ 119 h 156"/>
                <a:gd name="T12" fmla="*/ 77 w 100"/>
                <a:gd name="T13" fmla="*/ 134 h 156"/>
                <a:gd name="T14" fmla="*/ 83 w 100"/>
                <a:gd name="T15" fmla="*/ 121 h 156"/>
                <a:gd name="T16" fmla="*/ 76 w 100"/>
                <a:gd name="T17" fmla="*/ 31 h 156"/>
                <a:gd name="T18" fmla="*/ 66 w 100"/>
                <a:gd name="T19" fmla="*/ 7 h 156"/>
                <a:gd name="T20" fmla="*/ 0 w 100"/>
                <a:gd name="T21" fmla="*/ 28 h 156"/>
                <a:gd name="T22" fmla="*/ 1 w 100"/>
                <a:gd name="T23" fmla="*/ 26 h 156"/>
                <a:gd name="T24" fmla="*/ 58 w 100"/>
                <a:gd name="T25" fmla="*/ 4 h 156"/>
                <a:gd name="T26" fmla="*/ 97 w 100"/>
                <a:gd name="T27" fmla="*/ 25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0" h="156">
                  <a:moveTo>
                    <a:pt x="97" y="25"/>
                  </a:moveTo>
                  <a:cubicBezTo>
                    <a:pt x="87" y="33"/>
                    <a:pt x="100" y="117"/>
                    <a:pt x="98" y="138"/>
                  </a:cubicBezTo>
                  <a:cubicBezTo>
                    <a:pt x="96" y="153"/>
                    <a:pt x="93" y="156"/>
                    <a:pt x="85" y="153"/>
                  </a:cubicBezTo>
                  <a:cubicBezTo>
                    <a:pt x="75" y="149"/>
                    <a:pt x="51" y="124"/>
                    <a:pt x="49" y="117"/>
                  </a:cubicBezTo>
                  <a:cubicBezTo>
                    <a:pt x="50" y="117"/>
                    <a:pt x="55" y="122"/>
                    <a:pt x="57" y="123"/>
                  </a:cubicBezTo>
                  <a:cubicBezTo>
                    <a:pt x="57" y="121"/>
                    <a:pt x="56" y="121"/>
                    <a:pt x="57" y="119"/>
                  </a:cubicBezTo>
                  <a:cubicBezTo>
                    <a:pt x="61" y="123"/>
                    <a:pt x="74" y="133"/>
                    <a:pt x="77" y="134"/>
                  </a:cubicBezTo>
                  <a:cubicBezTo>
                    <a:pt x="84" y="134"/>
                    <a:pt x="81" y="126"/>
                    <a:pt x="83" y="121"/>
                  </a:cubicBezTo>
                  <a:cubicBezTo>
                    <a:pt x="82" y="103"/>
                    <a:pt x="75" y="47"/>
                    <a:pt x="76" y="31"/>
                  </a:cubicBezTo>
                  <a:cubicBezTo>
                    <a:pt x="75" y="20"/>
                    <a:pt x="75" y="10"/>
                    <a:pt x="66" y="7"/>
                  </a:cubicBezTo>
                  <a:cubicBezTo>
                    <a:pt x="42" y="8"/>
                    <a:pt x="23" y="28"/>
                    <a:pt x="0" y="28"/>
                  </a:cubicBezTo>
                  <a:cubicBezTo>
                    <a:pt x="0" y="27"/>
                    <a:pt x="1" y="27"/>
                    <a:pt x="1" y="26"/>
                  </a:cubicBezTo>
                  <a:cubicBezTo>
                    <a:pt x="8" y="17"/>
                    <a:pt x="58" y="4"/>
                    <a:pt x="58" y="4"/>
                  </a:cubicBezTo>
                  <a:cubicBezTo>
                    <a:pt x="73" y="0"/>
                    <a:pt x="97" y="4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64" name="Freeform 6">
              <a:extLst>
                <a:ext uri="{FF2B5EF4-FFF2-40B4-BE49-F238E27FC236}">
                  <a16:creationId xmlns="" xmlns:a16="http://schemas.microsoft.com/office/drawing/2014/main" id="{F3D78607-F16F-D049-9670-6EFF48CF8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1985"/>
              <a:ext cx="48" cy="39"/>
            </a:xfrm>
            <a:custGeom>
              <a:avLst/>
              <a:gdLst>
                <a:gd name="T0" fmla="*/ 7 w 25"/>
                <a:gd name="T1" fmla="*/ 1 h 20"/>
                <a:gd name="T2" fmla="*/ 24 w 25"/>
                <a:gd name="T3" fmla="*/ 9 h 20"/>
                <a:gd name="T4" fmla="*/ 24 w 25"/>
                <a:gd name="T5" fmla="*/ 16 h 20"/>
                <a:gd name="T6" fmla="*/ 12 w 25"/>
                <a:gd name="T7" fmla="*/ 17 h 20"/>
                <a:gd name="T8" fmla="*/ 1 w 25"/>
                <a:gd name="T9" fmla="*/ 5 h 20"/>
                <a:gd name="T10" fmla="*/ 7 w 25"/>
                <a:gd name="T11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20">
                  <a:moveTo>
                    <a:pt x="7" y="1"/>
                  </a:moveTo>
                  <a:cubicBezTo>
                    <a:pt x="12" y="2"/>
                    <a:pt x="17" y="1"/>
                    <a:pt x="24" y="9"/>
                  </a:cubicBezTo>
                  <a:cubicBezTo>
                    <a:pt x="25" y="11"/>
                    <a:pt x="25" y="13"/>
                    <a:pt x="24" y="16"/>
                  </a:cubicBezTo>
                  <a:cubicBezTo>
                    <a:pt x="23" y="18"/>
                    <a:pt x="15" y="20"/>
                    <a:pt x="12" y="17"/>
                  </a:cubicBezTo>
                  <a:cubicBezTo>
                    <a:pt x="9" y="13"/>
                    <a:pt x="2" y="8"/>
                    <a:pt x="1" y="5"/>
                  </a:cubicBezTo>
                  <a:cubicBezTo>
                    <a:pt x="0" y="2"/>
                    <a:pt x="5" y="0"/>
                    <a:pt x="7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66" name="Freeform 7">
              <a:extLst>
                <a:ext uri="{FF2B5EF4-FFF2-40B4-BE49-F238E27FC236}">
                  <a16:creationId xmlns="" xmlns:a16="http://schemas.microsoft.com/office/drawing/2014/main" id="{F7ECF5B3-D947-1D4F-91B9-43E22E54F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020"/>
              <a:ext cx="27" cy="180"/>
            </a:xfrm>
            <a:custGeom>
              <a:avLst/>
              <a:gdLst>
                <a:gd name="T0" fmla="*/ 5 w 14"/>
                <a:gd name="T1" fmla="*/ 0 h 93"/>
                <a:gd name="T2" fmla="*/ 8 w 14"/>
                <a:gd name="T3" fmla="*/ 9 h 93"/>
                <a:gd name="T4" fmla="*/ 14 w 14"/>
                <a:gd name="T5" fmla="*/ 91 h 93"/>
                <a:gd name="T6" fmla="*/ 9 w 14"/>
                <a:gd name="T7" fmla="*/ 93 h 93"/>
                <a:gd name="T8" fmla="*/ 1 w 14"/>
                <a:gd name="T9" fmla="*/ 86 h 93"/>
                <a:gd name="T10" fmla="*/ 3 w 14"/>
                <a:gd name="T11" fmla="*/ 6 h 93"/>
                <a:gd name="T12" fmla="*/ 5 w 14"/>
                <a:gd name="T13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93">
                  <a:moveTo>
                    <a:pt x="5" y="0"/>
                  </a:moveTo>
                  <a:cubicBezTo>
                    <a:pt x="6" y="1"/>
                    <a:pt x="8" y="1"/>
                    <a:pt x="8" y="9"/>
                  </a:cubicBezTo>
                  <a:cubicBezTo>
                    <a:pt x="9" y="10"/>
                    <a:pt x="10" y="90"/>
                    <a:pt x="14" y="91"/>
                  </a:cubicBezTo>
                  <a:cubicBezTo>
                    <a:pt x="11" y="92"/>
                    <a:pt x="12" y="93"/>
                    <a:pt x="9" y="93"/>
                  </a:cubicBezTo>
                  <a:cubicBezTo>
                    <a:pt x="6" y="90"/>
                    <a:pt x="3" y="90"/>
                    <a:pt x="1" y="86"/>
                  </a:cubicBezTo>
                  <a:cubicBezTo>
                    <a:pt x="4" y="67"/>
                    <a:pt x="0" y="31"/>
                    <a:pt x="3" y="6"/>
                  </a:cubicBezTo>
                  <a:cubicBezTo>
                    <a:pt x="3" y="3"/>
                    <a:pt x="3" y="0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67" name="Freeform 8">
              <a:extLst>
                <a:ext uri="{FF2B5EF4-FFF2-40B4-BE49-F238E27FC236}">
                  <a16:creationId xmlns="" xmlns:a16="http://schemas.microsoft.com/office/drawing/2014/main" id="{56932A55-97DE-9840-B3C3-2AA0CDF0B1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053"/>
              <a:ext cx="99" cy="46"/>
            </a:xfrm>
            <a:custGeom>
              <a:avLst/>
              <a:gdLst>
                <a:gd name="T0" fmla="*/ 52 w 52"/>
                <a:gd name="T1" fmla="*/ 24 h 24"/>
                <a:gd name="T2" fmla="*/ 33 w 52"/>
                <a:gd name="T3" fmla="*/ 16 h 24"/>
                <a:gd name="T4" fmla="*/ 17 w 52"/>
                <a:gd name="T5" fmla="*/ 9 h 24"/>
                <a:gd name="T6" fmla="*/ 0 w 52"/>
                <a:gd name="T7" fmla="*/ 0 h 24"/>
                <a:gd name="T8" fmla="*/ 20 w 52"/>
                <a:gd name="T9" fmla="*/ 2 h 24"/>
                <a:gd name="T10" fmla="*/ 44 w 52"/>
                <a:gd name="T11" fmla="*/ 15 h 24"/>
                <a:gd name="T12" fmla="*/ 52 w 52"/>
                <a:gd name="T13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24">
                  <a:moveTo>
                    <a:pt x="52" y="24"/>
                  </a:moveTo>
                  <a:cubicBezTo>
                    <a:pt x="43" y="24"/>
                    <a:pt x="42" y="22"/>
                    <a:pt x="33" y="16"/>
                  </a:cubicBezTo>
                  <a:cubicBezTo>
                    <a:pt x="31" y="14"/>
                    <a:pt x="27" y="11"/>
                    <a:pt x="17" y="9"/>
                  </a:cubicBezTo>
                  <a:cubicBezTo>
                    <a:pt x="14" y="6"/>
                    <a:pt x="3" y="4"/>
                    <a:pt x="0" y="0"/>
                  </a:cubicBezTo>
                  <a:cubicBezTo>
                    <a:pt x="8" y="0"/>
                    <a:pt x="14" y="0"/>
                    <a:pt x="20" y="2"/>
                  </a:cubicBezTo>
                  <a:cubicBezTo>
                    <a:pt x="22" y="4"/>
                    <a:pt x="34" y="6"/>
                    <a:pt x="44" y="15"/>
                  </a:cubicBezTo>
                  <a:cubicBezTo>
                    <a:pt x="48" y="18"/>
                    <a:pt x="51" y="19"/>
                    <a:pt x="52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68" name="Freeform 9">
              <a:extLst>
                <a:ext uri="{FF2B5EF4-FFF2-40B4-BE49-F238E27FC236}">
                  <a16:creationId xmlns="" xmlns:a16="http://schemas.microsoft.com/office/drawing/2014/main" id="{F5DAE646-3E67-3141-A2A3-F0DEB95EA95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4" y="1917"/>
              <a:ext cx="164" cy="360"/>
            </a:xfrm>
            <a:custGeom>
              <a:avLst/>
              <a:gdLst>
                <a:gd name="T0" fmla="*/ 39 w 86"/>
                <a:gd name="T1" fmla="*/ 38 h 186"/>
                <a:gd name="T2" fmla="*/ 56 w 86"/>
                <a:gd name="T3" fmla="*/ 34 h 186"/>
                <a:gd name="T4" fmla="*/ 59 w 86"/>
                <a:gd name="T5" fmla="*/ 31 h 186"/>
                <a:gd name="T6" fmla="*/ 85 w 86"/>
                <a:gd name="T7" fmla="*/ 43 h 186"/>
                <a:gd name="T8" fmla="*/ 85 w 86"/>
                <a:gd name="T9" fmla="*/ 48 h 186"/>
                <a:gd name="T10" fmla="*/ 64 w 86"/>
                <a:gd name="T11" fmla="*/ 61 h 186"/>
                <a:gd name="T12" fmla="*/ 55 w 86"/>
                <a:gd name="T13" fmla="*/ 72 h 186"/>
                <a:gd name="T14" fmla="*/ 57 w 86"/>
                <a:gd name="T15" fmla="*/ 81 h 186"/>
                <a:gd name="T16" fmla="*/ 39 w 86"/>
                <a:gd name="T17" fmla="*/ 88 h 186"/>
                <a:gd name="T18" fmla="*/ 39 w 86"/>
                <a:gd name="T19" fmla="*/ 55 h 186"/>
                <a:gd name="T20" fmla="*/ 45 w 86"/>
                <a:gd name="T21" fmla="*/ 48 h 186"/>
                <a:gd name="T22" fmla="*/ 39 w 86"/>
                <a:gd name="T23" fmla="*/ 49 h 186"/>
                <a:gd name="T24" fmla="*/ 39 w 86"/>
                <a:gd name="T25" fmla="*/ 38 h 186"/>
                <a:gd name="T26" fmla="*/ 12 w 86"/>
                <a:gd name="T27" fmla="*/ 1 h 186"/>
                <a:gd name="T28" fmla="*/ 30 w 86"/>
                <a:gd name="T29" fmla="*/ 8 h 186"/>
                <a:gd name="T30" fmla="*/ 34 w 86"/>
                <a:gd name="T31" fmla="*/ 14 h 186"/>
                <a:gd name="T32" fmla="*/ 34 w 86"/>
                <a:gd name="T33" fmla="*/ 39 h 186"/>
                <a:gd name="T34" fmla="*/ 39 w 86"/>
                <a:gd name="T35" fmla="*/ 38 h 186"/>
                <a:gd name="T36" fmla="*/ 39 w 86"/>
                <a:gd name="T37" fmla="*/ 49 h 186"/>
                <a:gd name="T38" fmla="*/ 34 w 86"/>
                <a:gd name="T39" fmla="*/ 50 h 186"/>
                <a:gd name="T40" fmla="*/ 33 w 86"/>
                <a:gd name="T41" fmla="*/ 63 h 186"/>
                <a:gd name="T42" fmla="*/ 39 w 86"/>
                <a:gd name="T43" fmla="*/ 55 h 186"/>
                <a:gd name="T44" fmla="*/ 39 w 86"/>
                <a:gd name="T45" fmla="*/ 88 h 186"/>
                <a:gd name="T46" fmla="*/ 35 w 86"/>
                <a:gd name="T47" fmla="*/ 91 h 186"/>
                <a:gd name="T48" fmla="*/ 26 w 86"/>
                <a:gd name="T49" fmla="*/ 183 h 186"/>
                <a:gd name="T50" fmla="*/ 23 w 86"/>
                <a:gd name="T51" fmla="*/ 186 h 186"/>
                <a:gd name="T52" fmla="*/ 20 w 86"/>
                <a:gd name="T53" fmla="*/ 97 h 186"/>
                <a:gd name="T54" fmla="*/ 16 w 86"/>
                <a:gd name="T55" fmla="*/ 92 h 186"/>
                <a:gd name="T56" fmla="*/ 17 w 86"/>
                <a:gd name="T57" fmla="*/ 81 h 186"/>
                <a:gd name="T58" fmla="*/ 20 w 86"/>
                <a:gd name="T59" fmla="*/ 79 h 186"/>
                <a:gd name="T60" fmla="*/ 19 w 86"/>
                <a:gd name="T61" fmla="*/ 54 h 186"/>
                <a:gd name="T62" fmla="*/ 0 w 86"/>
                <a:gd name="T63" fmla="*/ 53 h 186"/>
                <a:gd name="T64" fmla="*/ 8 w 86"/>
                <a:gd name="T65" fmla="*/ 47 h 186"/>
                <a:gd name="T66" fmla="*/ 18 w 86"/>
                <a:gd name="T67" fmla="*/ 44 h 186"/>
                <a:gd name="T68" fmla="*/ 17 w 86"/>
                <a:gd name="T69" fmla="*/ 17 h 186"/>
                <a:gd name="T70" fmla="*/ 15 w 86"/>
                <a:gd name="T71" fmla="*/ 6 h 186"/>
                <a:gd name="T72" fmla="*/ 12 w 86"/>
                <a:gd name="T73" fmla="*/ 1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6" h="186">
                  <a:moveTo>
                    <a:pt x="39" y="38"/>
                  </a:moveTo>
                  <a:cubicBezTo>
                    <a:pt x="45" y="37"/>
                    <a:pt x="50" y="35"/>
                    <a:pt x="56" y="34"/>
                  </a:cubicBezTo>
                  <a:cubicBezTo>
                    <a:pt x="56" y="33"/>
                    <a:pt x="59" y="32"/>
                    <a:pt x="59" y="31"/>
                  </a:cubicBezTo>
                  <a:cubicBezTo>
                    <a:pt x="75" y="29"/>
                    <a:pt x="85" y="39"/>
                    <a:pt x="85" y="43"/>
                  </a:cubicBezTo>
                  <a:cubicBezTo>
                    <a:pt x="86" y="45"/>
                    <a:pt x="86" y="46"/>
                    <a:pt x="85" y="48"/>
                  </a:cubicBezTo>
                  <a:cubicBezTo>
                    <a:pt x="83" y="52"/>
                    <a:pt x="65" y="60"/>
                    <a:pt x="64" y="61"/>
                  </a:cubicBezTo>
                  <a:cubicBezTo>
                    <a:pt x="57" y="66"/>
                    <a:pt x="55" y="68"/>
                    <a:pt x="55" y="72"/>
                  </a:cubicBezTo>
                  <a:cubicBezTo>
                    <a:pt x="57" y="73"/>
                    <a:pt x="60" y="78"/>
                    <a:pt x="57" y="81"/>
                  </a:cubicBezTo>
                  <a:cubicBezTo>
                    <a:pt x="53" y="82"/>
                    <a:pt x="45" y="85"/>
                    <a:pt x="39" y="88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39" y="49"/>
                    <a:pt x="39" y="49"/>
                    <a:pt x="39" y="49"/>
                  </a:cubicBezTo>
                  <a:lnTo>
                    <a:pt x="39" y="38"/>
                  </a:lnTo>
                  <a:close/>
                  <a:moveTo>
                    <a:pt x="12" y="1"/>
                  </a:moveTo>
                  <a:cubicBezTo>
                    <a:pt x="19" y="0"/>
                    <a:pt x="26" y="1"/>
                    <a:pt x="30" y="8"/>
                  </a:cubicBezTo>
                  <a:cubicBezTo>
                    <a:pt x="31" y="8"/>
                    <a:pt x="33" y="12"/>
                    <a:pt x="34" y="14"/>
                  </a:cubicBezTo>
                  <a:cubicBezTo>
                    <a:pt x="34" y="22"/>
                    <a:pt x="34" y="30"/>
                    <a:pt x="34" y="39"/>
                  </a:cubicBezTo>
                  <a:cubicBezTo>
                    <a:pt x="36" y="39"/>
                    <a:pt x="37" y="38"/>
                    <a:pt x="39" y="38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3" y="63"/>
                    <a:pt x="33" y="63"/>
                    <a:pt x="33" y="63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39" y="88"/>
                    <a:pt x="39" y="88"/>
                    <a:pt x="39" y="88"/>
                  </a:cubicBezTo>
                  <a:cubicBezTo>
                    <a:pt x="37" y="89"/>
                    <a:pt x="35" y="90"/>
                    <a:pt x="35" y="91"/>
                  </a:cubicBezTo>
                  <a:cubicBezTo>
                    <a:pt x="32" y="124"/>
                    <a:pt x="31" y="150"/>
                    <a:pt x="26" y="183"/>
                  </a:cubicBezTo>
                  <a:cubicBezTo>
                    <a:pt x="25" y="183"/>
                    <a:pt x="24" y="186"/>
                    <a:pt x="23" y="186"/>
                  </a:cubicBezTo>
                  <a:cubicBezTo>
                    <a:pt x="22" y="157"/>
                    <a:pt x="20" y="127"/>
                    <a:pt x="20" y="97"/>
                  </a:cubicBezTo>
                  <a:cubicBezTo>
                    <a:pt x="19" y="94"/>
                    <a:pt x="17" y="94"/>
                    <a:pt x="16" y="92"/>
                  </a:cubicBezTo>
                  <a:cubicBezTo>
                    <a:pt x="13" y="90"/>
                    <a:pt x="14" y="82"/>
                    <a:pt x="17" y="81"/>
                  </a:cubicBezTo>
                  <a:cubicBezTo>
                    <a:pt x="18" y="81"/>
                    <a:pt x="19" y="79"/>
                    <a:pt x="20" y="79"/>
                  </a:cubicBezTo>
                  <a:cubicBezTo>
                    <a:pt x="20" y="60"/>
                    <a:pt x="19" y="61"/>
                    <a:pt x="19" y="54"/>
                  </a:cubicBezTo>
                  <a:cubicBezTo>
                    <a:pt x="15" y="53"/>
                    <a:pt x="0" y="58"/>
                    <a:pt x="0" y="53"/>
                  </a:cubicBezTo>
                  <a:cubicBezTo>
                    <a:pt x="1" y="51"/>
                    <a:pt x="6" y="49"/>
                    <a:pt x="8" y="47"/>
                  </a:cubicBezTo>
                  <a:cubicBezTo>
                    <a:pt x="12" y="46"/>
                    <a:pt x="15" y="45"/>
                    <a:pt x="18" y="44"/>
                  </a:cubicBezTo>
                  <a:cubicBezTo>
                    <a:pt x="19" y="34"/>
                    <a:pt x="19" y="27"/>
                    <a:pt x="17" y="17"/>
                  </a:cubicBezTo>
                  <a:cubicBezTo>
                    <a:pt x="17" y="15"/>
                    <a:pt x="17" y="6"/>
                    <a:pt x="15" y="6"/>
                  </a:cubicBezTo>
                  <a:cubicBezTo>
                    <a:pt x="14" y="4"/>
                    <a:pt x="12" y="4"/>
                    <a:pt x="1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69" name="Freeform 10">
              <a:extLst>
                <a:ext uri="{FF2B5EF4-FFF2-40B4-BE49-F238E27FC236}">
                  <a16:creationId xmlns="" xmlns:a16="http://schemas.microsoft.com/office/drawing/2014/main" id="{2C6B9303-932E-5741-9830-FDCD4729C88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55" y="2012"/>
              <a:ext cx="154" cy="176"/>
            </a:xfrm>
            <a:custGeom>
              <a:avLst/>
              <a:gdLst>
                <a:gd name="T0" fmla="*/ 62 w 81"/>
                <a:gd name="T1" fmla="*/ 38 h 91"/>
                <a:gd name="T2" fmla="*/ 67 w 81"/>
                <a:gd name="T3" fmla="*/ 28 h 91"/>
                <a:gd name="T4" fmla="*/ 78 w 81"/>
                <a:gd name="T5" fmla="*/ 36 h 91"/>
                <a:gd name="T6" fmla="*/ 70 w 81"/>
                <a:gd name="T7" fmla="*/ 51 h 91"/>
                <a:gd name="T8" fmla="*/ 81 w 81"/>
                <a:gd name="T9" fmla="*/ 79 h 91"/>
                <a:gd name="T10" fmla="*/ 78 w 81"/>
                <a:gd name="T11" fmla="*/ 80 h 91"/>
                <a:gd name="T12" fmla="*/ 65 w 81"/>
                <a:gd name="T13" fmla="*/ 57 h 91"/>
                <a:gd name="T14" fmla="*/ 50 w 81"/>
                <a:gd name="T15" fmla="*/ 72 h 91"/>
                <a:gd name="T16" fmla="*/ 52 w 81"/>
                <a:gd name="T17" fmla="*/ 74 h 91"/>
                <a:gd name="T18" fmla="*/ 59 w 81"/>
                <a:gd name="T19" fmla="*/ 77 h 91"/>
                <a:gd name="T20" fmla="*/ 59 w 81"/>
                <a:gd name="T21" fmla="*/ 83 h 91"/>
                <a:gd name="T22" fmla="*/ 49 w 81"/>
                <a:gd name="T23" fmla="*/ 85 h 91"/>
                <a:gd name="T24" fmla="*/ 46 w 81"/>
                <a:gd name="T25" fmla="*/ 87 h 91"/>
                <a:gd name="T26" fmla="*/ 44 w 81"/>
                <a:gd name="T27" fmla="*/ 89 h 91"/>
                <a:gd name="T28" fmla="*/ 44 w 81"/>
                <a:gd name="T29" fmla="*/ 63 h 91"/>
                <a:gd name="T30" fmla="*/ 58 w 81"/>
                <a:gd name="T31" fmla="*/ 43 h 91"/>
                <a:gd name="T32" fmla="*/ 53 w 81"/>
                <a:gd name="T33" fmla="*/ 40 h 91"/>
                <a:gd name="T34" fmla="*/ 44 w 81"/>
                <a:gd name="T35" fmla="*/ 51 h 91"/>
                <a:gd name="T36" fmla="*/ 44 w 81"/>
                <a:gd name="T37" fmla="*/ 43 h 91"/>
                <a:gd name="T38" fmla="*/ 45 w 81"/>
                <a:gd name="T39" fmla="*/ 40 h 91"/>
                <a:gd name="T40" fmla="*/ 44 w 81"/>
                <a:gd name="T41" fmla="*/ 40 h 91"/>
                <a:gd name="T42" fmla="*/ 44 w 81"/>
                <a:gd name="T43" fmla="*/ 32 h 91"/>
                <a:gd name="T44" fmla="*/ 46 w 81"/>
                <a:gd name="T45" fmla="*/ 35 h 91"/>
                <a:gd name="T46" fmla="*/ 50 w 81"/>
                <a:gd name="T47" fmla="*/ 39 h 91"/>
                <a:gd name="T48" fmla="*/ 51 w 81"/>
                <a:gd name="T49" fmla="*/ 36 h 91"/>
                <a:gd name="T50" fmla="*/ 44 w 81"/>
                <a:gd name="T51" fmla="*/ 27 h 91"/>
                <a:gd name="T52" fmla="*/ 44 w 81"/>
                <a:gd name="T53" fmla="*/ 3 h 91"/>
                <a:gd name="T54" fmla="*/ 48 w 81"/>
                <a:gd name="T55" fmla="*/ 7 h 91"/>
                <a:gd name="T56" fmla="*/ 44 w 81"/>
                <a:gd name="T57" fmla="*/ 19 h 91"/>
                <a:gd name="T58" fmla="*/ 62 w 81"/>
                <a:gd name="T59" fmla="*/ 38 h 91"/>
                <a:gd name="T60" fmla="*/ 44 w 81"/>
                <a:gd name="T61" fmla="*/ 89 h 91"/>
                <a:gd name="T62" fmla="*/ 33 w 81"/>
                <a:gd name="T63" fmla="*/ 91 h 91"/>
                <a:gd name="T64" fmla="*/ 12 w 81"/>
                <a:gd name="T65" fmla="*/ 77 h 91"/>
                <a:gd name="T66" fmla="*/ 13 w 81"/>
                <a:gd name="T67" fmla="*/ 77 h 91"/>
                <a:gd name="T68" fmla="*/ 44 w 81"/>
                <a:gd name="T69" fmla="*/ 63 h 91"/>
                <a:gd name="T70" fmla="*/ 44 w 81"/>
                <a:gd name="T71" fmla="*/ 89 h 91"/>
                <a:gd name="T72" fmla="*/ 44 w 81"/>
                <a:gd name="T73" fmla="*/ 51 h 91"/>
                <a:gd name="T74" fmla="*/ 44 w 81"/>
                <a:gd name="T75" fmla="*/ 43 h 91"/>
                <a:gd name="T76" fmla="*/ 26 w 81"/>
                <a:gd name="T77" fmla="*/ 59 h 91"/>
                <a:gd name="T78" fmla="*/ 18 w 81"/>
                <a:gd name="T79" fmla="*/ 64 h 91"/>
                <a:gd name="T80" fmla="*/ 41 w 81"/>
                <a:gd name="T81" fmla="*/ 38 h 91"/>
                <a:gd name="T82" fmla="*/ 44 w 81"/>
                <a:gd name="T83" fmla="*/ 40 h 91"/>
                <a:gd name="T84" fmla="*/ 44 w 81"/>
                <a:gd name="T85" fmla="*/ 32 h 91"/>
                <a:gd name="T86" fmla="*/ 36 w 81"/>
                <a:gd name="T87" fmla="*/ 25 h 91"/>
                <a:gd name="T88" fmla="*/ 40 w 81"/>
                <a:gd name="T89" fmla="*/ 23 h 91"/>
                <a:gd name="T90" fmla="*/ 44 w 81"/>
                <a:gd name="T91" fmla="*/ 27 h 91"/>
                <a:gd name="T92" fmla="*/ 44 w 81"/>
                <a:gd name="T93" fmla="*/ 3 h 91"/>
                <a:gd name="T94" fmla="*/ 42 w 81"/>
                <a:gd name="T95" fmla="*/ 3 h 91"/>
                <a:gd name="T96" fmla="*/ 21 w 81"/>
                <a:gd name="T97" fmla="*/ 0 h 91"/>
                <a:gd name="T98" fmla="*/ 15 w 81"/>
                <a:gd name="T99" fmla="*/ 7 h 91"/>
                <a:gd name="T100" fmla="*/ 23 w 81"/>
                <a:gd name="T101" fmla="*/ 7 h 91"/>
                <a:gd name="T102" fmla="*/ 22 w 81"/>
                <a:gd name="T103" fmla="*/ 9 h 91"/>
                <a:gd name="T104" fmla="*/ 13 w 81"/>
                <a:gd name="T105" fmla="*/ 9 h 91"/>
                <a:gd name="T106" fmla="*/ 21 w 81"/>
                <a:gd name="T107" fmla="*/ 17 h 91"/>
                <a:gd name="T108" fmla="*/ 5 w 81"/>
                <a:gd name="T109" fmla="*/ 29 h 91"/>
                <a:gd name="T110" fmla="*/ 4 w 81"/>
                <a:gd name="T111" fmla="*/ 30 h 91"/>
                <a:gd name="T112" fmla="*/ 11 w 81"/>
                <a:gd name="T113" fmla="*/ 45 h 91"/>
                <a:gd name="T114" fmla="*/ 32 w 81"/>
                <a:gd name="T115" fmla="*/ 28 h 91"/>
                <a:gd name="T116" fmla="*/ 34 w 81"/>
                <a:gd name="T117" fmla="*/ 34 h 91"/>
                <a:gd name="T118" fmla="*/ 1 w 81"/>
                <a:gd name="T119" fmla="*/ 69 h 91"/>
                <a:gd name="T120" fmla="*/ 7 w 81"/>
                <a:gd name="T121" fmla="*/ 77 h 91"/>
                <a:gd name="T122" fmla="*/ 44 w 81"/>
                <a:gd name="T123" fmla="*/ 5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1" h="91">
                  <a:moveTo>
                    <a:pt x="62" y="38"/>
                  </a:moveTo>
                  <a:cubicBezTo>
                    <a:pt x="64" y="34"/>
                    <a:pt x="67" y="32"/>
                    <a:pt x="67" y="28"/>
                  </a:cubicBezTo>
                  <a:cubicBezTo>
                    <a:pt x="72" y="30"/>
                    <a:pt x="75" y="31"/>
                    <a:pt x="78" y="36"/>
                  </a:cubicBezTo>
                  <a:cubicBezTo>
                    <a:pt x="79" y="45"/>
                    <a:pt x="70" y="48"/>
                    <a:pt x="70" y="51"/>
                  </a:cubicBezTo>
                  <a:cubicBezTo>
                    <a:pt x="72" y="60"/>
                    <a:pt x="80" y="71"/>
                    <a:pt x="81" y="79"/>
                  </a:cubicBezTo>
                  <a:cubicBezTo>
                    <a:pt x="81" y="80"/>
                    <a:pt x="79" y="81"/>
                    <a:pt x="78" y="80"/>
                  </a:cubicBezTo>
                  <a:cubicBezTo>
                    <a:pt x="73" y="76"/>
                    <a:pt x="67" y="64"/>
                    <a:pt x="65" y="57"/>
                  </a:cubicBezTo>
                  <a:cubicBezTo>
                    <a:pt x="62" y="61"/>
                    <a:pt x="57" y="66"/>
                    <a:pt x="50" y="72"/>
                  </a:cubicBezTo>
                  <a:cubicBezTo>
                    <a:pt x="51" y="74"/>
                    <a:pt x="51" y="73"/>
                    <a:pt x="52" y="74"/>
                  </a:cubicBezTo>
                  <a:cubicBezTo>
                    <a:pt x="56" y="75"/>
                    <a:pt x="57" y="75"/>
                    <a:pt x="59" y="77"/>
                  </a:cubicBezTo>
                  <a:cubicBezTo>
                    <a:pt x="60" y="79"/>
                    <a:pt x="59" y="82"/>
                    <a:pt x="59" y="83"/>
                  </a:cubicBezTo>
                  <a:cubicBezTo>
                    <a:pt x="58" y="85"/>
                    <a:pt x="54" y="84"/>
                    <a:pt x="49" y="85"/>
                  </a:cubicBezTo>
                  <a:cubicBezTo>
                    <a:pt x="48" y="86"/>
                    <a:pt x="47" y="87"/>
                    <a:pt x="46" y="87"/>
                  </a:cubicBezTo>
                  <a:cubicBezTo>
                    <a:pt x="45" y="88"/>
                    <a:pt x="45" y="89"/>
                    <a:pt x="44" y="89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52" y="55"/>
                    <a:pt x="58" y="45"/>
                    <a:pt x="58" y="43"/>
                  </a:cubicBezTo>
                  <a:cubicBezTo>
                    <a:pt x="56" y="42"/>
                    <a:pt x="56" y="41"/>
                    <a:pt x="53" y="40"/>
                  </a:cubicBezTo>
                  <a:cubicBezTo>
                    <a:pt x="53" y="42"/>
                    <a:pt x="49" y="46"/>
                    <a:pt x="44" y="51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2"/>
                    <a:pt x="45" y="41"/>
                    <a:pt x="45" y="40"/>
                  </a:cubicBezTo>
                  <a:cubicBezTo>
                    <a:pt x="44" y="40"/>
                    <a:pt x="44" y="40"/>
                    <a:pt x="44" y="40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5" y="33"/>
                    <a:pt x="46" y="34"/>
                    <a:pt x="46" y="35"/>
                  </a:cubicBezTo>
                  <a:cubicBezTo>
                    <a:pt x="50" y="37"/>
                    <a:pt x="48" y="36"/>
                    <a:pt x="50" y="39"/>
                  </a:cubicBezTo>
                  <a:cubicBezTo>
                    <a:pt x="52" y="39"/>
                    <a:pt x="51" y="38"/>
                    <a:pt x="51" y="36"/>
                  </a:cubicBezTo>
                  <a:cubicBezTo>
                    <a:pt x="49" y="34"/>
                    <a:pt x="47" y="30"/>
                    <a:pt x="44" y="27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5" y="4"/>
                    <a:pt x="47" y="6"/>
                    <a:pt x="48" y="7"/>
                  </a:cubicBezTo>
                  <a:cubicBezTo>
                    <a:pt x="50" y="14"/>
                    <a:pt x="49" y="16"/>
                    <a:pt x="44" y="19"/>
                  </a:cubicBezTo>
                  <a:cubicBezTo>
                    <a:pt x="50" y="26"/>
                    <a:pt x="52" y="33"/>
                    <a:pt x="62" y="38"/>
                  </a:cubicBezTo>
                  <a:close/>
                  <a:moveTo>
                    <a:pt x="44" y="89"/>
                  </a:moveTo>
                  <a:cubicBezTo>
                    <a:pt x="41" y="91"/>
                    <a:pt x="37" y="91"/>
                    <a:pt x="33" y="91"/>
                  </a:cubicBezTo>
                  <a:cubicBezTo>
                    <a:pt x="29" y="90"/>
                    <a:pt x="13" y="81"/>
                    <a:pt x="12" y="77"/>
                  </a:cubicBezTo>
                  <a:cubicBezTo>
                    <a:pt x="12" y="77"/>
                    <a:pt x="13" y="77"/>
                    <a:pt x="13" y="77"/>
                  </a:cubicBezTo>
                  <a:cubicBezTo>
                    <a:pt x="20" y="84"/>
                    <a:pt x="33" y="74"/>
                    <a:pt x="44" y="63"/>
                  </a:cubicBezTo>
                  <a:cubicBezTo>
                    <a:pt x="44" y="89"/>
                    <a:pt x="44" y="89"/>
                    <a:pt x="44" y="89"/>
                  </a:cubicBezTo>
                  <a:close/>
                  <a:moveTo>
                    <a:pt x="44" y="51"/>
                  </a:moveTo>
                  <a:cubicBezTo>
                    <a:pt x="44" y="43"/>
                    <a:pt x="44" y="43"/>
                    <a:pt x="44" y="43"/>
                  </a:cubicBezTo>
                  <a:cubicBezTo>
                    <a:pt x="41" y="47"/>
                    <a:pt x="33" y="54"/>
                    <a:pt x="26" y="59"/>
                  </a:cubicBezTo>
                  <a:cubicBezTo>
                    <a:pt x="24" y="60"/>
                    <a:pt x="20" y="64"/>
                    <a:pt x="18" y="64"/>
                  </a:cubicBezTo>
                  <a:cubicBezTo>
                    <a:pt x="22" y="58"/>
                    <a:pt x="36" y="48"/>
                    <a:pt x="41" y="38"/>
                  </a:cubicBezTo>
                  <a:cubicBezTo>
                    <a:pt x="42" y="39"/>
                    <a:pt x="43" y="39"/>
                    <a:pt x="44" y="40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2" y="30"/>
                    <a:pt x="40" y="28"/>
                    <a:pt x="36" y="25"/>
                  </a:cubicBezTo>
                  <a:cubicBezTo>
                    <a:pt x="37" y="25"/>
                    <a:pt x="39" y="23"/>
                    <a:pt x="40" y="23"/>
                  </a:cubicBezTo>
                  <a:cubicBezTo>
                    <a:pt x="42" y="24"/>
                    <a:pt x="43" y="25"/>
                    <a:pt x="44" y="27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2" y="3"/>
                    <a:pt x="42" y="3"/>
                  </a:cubicBezTo>
                  <a:cubicBezTo>
                    <a:pt x="41" y="3"/>
                    <a:pt x="25" y="0"/>
                    <a:pt x="21" y="0"/>
                  </a:cubicBezTo>
                  <a:cubicBezTo>
                    <a:pt x="17" y="1"/>
                    <a:pt x="14" y="2"/>
                    <a:pt x="15" y="7"/>
                  </a:cubicBezTo>
                  <a:cubicBezTo>
                    <a:pt x="16" y="8"/>
                    <a:pt x="20" y="8"/>
                    <a:pt x="23" y="7"/>
                  </a:cubicBezTo>
                  <a:cubicBezTo>
                    <a:pt x="24" y="8"/>
                    <a:pt x="23" y="9"/>
                    <a:pt x="22" y="9"/>
                  </a:cubicBezTo>
                  <a:cubicBezTo>
                    <a:pt x="18" y="10"/>
                    <a:pt x="17" y="9"/>
                    <a:pt x="13" y="9"/>
                  </a:cubicBezTo>
                  <a:cubicBezTo>
                    <a:pt x="9" y="9"/>
                    <a:pt x="18" y="15"/>
                    <a:pt x="21" y="17"/>
                  </a:cubicBezTo>
                  <a:cubicBezTo>
                    <a:pt x="20" y="21"/>
                    <a:pt x="10" y="30"/>
                    <a:pt x="5" y="29"/>
                  </a:cubicBezTo>
                  <a:cubicBezTo>
                    <a:pt x="5" y="30"/>
                    <a:pt x="5" y="29"/>
                    <a:pt x="4" y="30"/>
                  </a:cubicBezTo>
                  <a:cubicBezTo>
                    <a:pt x="4" y="36"/>
                    <a:pt x="4" y="43"/>
                    <a:pt x="11" y="45"/>
                  </a:cubicBezTo>
                  <a:cubicBezTo>
                    <a:pt x="15" y="42"/>
                    <a:pt x="29" y="33"/>
                    <a:pt x="32" y="28"/>
                  </a:cubicBezTo>
                  <a:cubicBezTo>
                    <a:pt x="36" y="31"/>
                    <a:pt x="34" y="33"/>
                    <a:pt x="34" y="34"/>
                  </a:cubicBezTo>
                  <a:cubicBezTo>
                    <a:pt x="26" y="45"/>
                    <a:pt x="10" y="59"/>
                    <a:pt x="1" y="69"/>
                  </a:cubicBezTo>
                  <a:cubicBezTo>
                    <a:pt x="0" y="76"/>
                    <a:pt x="0" y="79"/>
                    <a:pt x="7" y="77"/>
                  </a:cubicBezTo>
                  <a:cubicBezTo>
                    <a:pt x="10" y="78"/>
                    <a:pt x="31" y="62"/>
                    <a:pt x="44" y="5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70" name="Freeform 11">
              <a:extLst>
                <a:ext uri="{FF2B5EF4-FFF2-40B4-BE49-F238E27FC236}">
                  <a16:creationId xmlns="" xmlns:a16="http://schemas.microsoft.com/office/drawing/2014/main" id="{B1EAC4B7-394E-9E40-9F42-D16B5A442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1931"/>
              <a:ext cx="280" cy="191"/>
            </a:xfrm>
            <a:custGeom>
              <a:avLst/>
              <a:gdLst>
                <a:gd name="T0" fmla="*/ 29 w 147"/>
                <a:gd name="T1" fmla="*/ 27 h 99"/>
                <a:gd name="T2" fmla="*/ 50 w 147"/>
                <a:gd name="T3" fmla="*/ 67 h 99"/>
                <a:gd name="T4" fmla="*/ 59 w 147"/>
                <a:gd name="T5" fmla="*/ 64 h 99"/>
                <a:gd name="T6" fmla="*/ 44 w 147"/>
                <a:gd name="T7" fmla="*/ 19 h 99"/>
                <a:gd name="T8" fmla="*/ 60 w 147"/>
                <a:gd name="T9" fmla="*/ 35 h 99"/>
                <a:gd name="T10" fmla="*/ 66 w 147"/>
                <a:gd name="T11" fmla="*/ 56 h 99"/>
                <a:gd name="T12" fmla="*/ 69 w 147"/>
                <a:gd name="T13" fmla="*/ 51 h 99"/>
                <a:gd name="T14" fmla="*/ 70 w 147"/>
                <a:gd name="T15" fmla="*/ 45 h 99"/>
                <a:gd name="T16" fmla="*/ 66 w 147"/>
                <a:gd name="T17" fmla="*/ 40 h 99"/>
                <a:gd name="T18" fmla="*/ 72 w 147"/>
                <a:gd name="T19" fmla="*/ 40 h 99"/>
                <a:gd name="T20" fmla="*/ 73 w 147"/>
                <a:gd name="T21" fmla="*/ 30 h 99"/>
                <a:gd name="T22" fmla="*/ 63 w 147"/>
                <a:gd name="T23" fmla="*/ 16 h 99"/>
                <a:gd name="T24" fmla="*/ 66 w 147"/>
                <a:gd name="T25" fmla="*/ 5 h 99"/>
                <a:gd name="T26" fmla="*/ 80 w 147"/>
                <a:gd name="T27" fmla="*/ 15 h 99"/>
                <a:gd name="T28" fmla="*/ 87 w 147"/>
                <a:gd name="T29" fmla="*/ 39 h 99"/>
                <a:gd name="T30" fmla="*/ 82 w 147"/>
                <a:gd name="T31" fmla="*/ 50 h 99"/>
                <a:gd name="T32" fmla="*/ 77 w 147"/>
                <a:gd name="T33" fmla="*/ 58 h 99"/>
                <a:gd name="T34" fmla="*/ 99 w 147"/>
                <a:gd name="T35" fmla="*/ 53 h 99"/>
                <a:gd name="T36" fmla="*/ 94 w 147"/>
                <a:gd name="T37" fmla="*/ 40 h 99"/>
                <a:gd name="T38" fmla="*/ 99 w 147"/>
                <a:gd name="T39" fmla="*/ 38 h 99"/>
                <a:gd name="T40" fmla="*/ 104 w 147"/>
                <a:gd name="T41" fmla="*/ 37 h 99"/>
                <a:gd name="T42" fmla="*/ 98 w 147"/>
                <a:gd name="T43" fmla="*/ 23 h 99"/>
                <a:gd name="T44" fmla="*/ 101 w 147"/>
                <a:gd name="T45" fmla="*/ 19 h 99"/>
                <a:gd name="T46" fmla="*/ 105 w 147"/>
                <a:gd name="T47" fmla="*/ 15 h 99"/>
                <a:gd name="T48" fmla="*/ 96 w 147"/>
                <a:gd name="T49" fmla="*/ 6 h 99"/>
                <a:gd name="T50" fmla="*/ 104 w 147"/>
                <a:gd name="T51" fmla="*/ 3 h 99"/>
                <a:gd name="T52" fmla="*/ 111 w 147"/>
                <a:gd name="T53" fmla="*/ 2 h 99"/>
                <a:gd name="T54" fmla="*/ 120 w 147"/>
                <a:gd name="T55" fmla="*/ 19 h 99"/>
                <a:gd name="T56" fmla="*/ 114 w 147"/>
                <a:gd name="T57" fmla="*/ 32 h 99"/>
                <a:gd name="T58" fmla="*/ 112 w 147"/>
                <a:gd name="T59" fmla="*/ 49 h 99"/>
                <a:gd name="T60" fmla="*/ 143 w 147"/>
                <a:gd name="T61" fmla="*/ 56 h 99"/>
                <a:gd name="T62" fmla="*/ 130 w 147"/>
                <a:gd name="T63" fmla="*/ 63 h 99"/>
                <a:gd name="T64" fmla="*/ 119 w 147"/>
                <a:gd name="T65" fmla="*/ 58 h 99"/>
                <a:gd name="T66" fmla="*/ 127 w 147"/>
                <a:gd name="T67" fmla="*/ 55 h 99"/>
                <a:gd name="T68" fmla="*/ 109 w 147"/>
                <a:gd name="T69" fmla="*/ 59 h 99"/>
                <a:gd name="T70" fmla="*/ 108 w 147"/>
                <a:gd name="T71" fmla="*/ 63 h 99"/>
                <a:gd name="T72" fmla="*/ 98 w 147"/>
                <a:gd name="T73" fmla="*/ 60 h 99"/>
                <a:gd name="T74" fmla="*/ 79 w 147"/>
                <a:gd name="T75" fmla="*/ 64 h 99"/>
                <a:gd name="T76" fmla="*/ 65 w 147"/>
                <a:gd name="T77" fmla="*/ 74 h 99"/>
                <a:gd name="T78" fmla="*/ 58 w 147"/>
                <a:gd name="T79" fmla="*/ 71 h 99"/>
                <a:gd name="T80" fmla="*/ 53 w 147"/>
                <a:gd name="T81" fmla="*/ 80 h 99"/>
                <a:gd name="T82" fmla="*/ 48 w 147"/>
                <a:gd name="T83" fmla="*/ 76 h 99"/>
                <a:gd name="T84" fmla="*/ 25 w 147"/>
                <a:gd name="T85" fmla="*/ 86 h 99"/>
                <a:gd name="T86" fmla="*/ 19 w 147"/>
                <a:gd name="T87" fmla="*/ 94 h 99"/>
                <a:gd name="T88" fmla="*/ 8 w 147"/>
                <a:gd name="T89" fmla="*/ 98 h 99"/>
                <a:gd name="T90" fmla="*/ 4 w 147"/>
                <a:gd name="T91" fmla="*/ 88 h 99"/>
                <a:gd name="T92" fmla="*/ 16 w 147"/>
                <a:gd name="T93" fmla="*/ 74 h 99"/>
                <a:gd name="T94" fmla="*/ 25 w 147"/>
                <a:gd name="T95" fmla="*/ 76 h 99"/>
                <a:gd name="T96" fmla="*/ 48 w 147"/>
                <a:gd name="T97" fmla="*/ 66 h 99"/>
                <a:gd name="T98" fmla="*/ 31 w 147"/>
                <a:gd name="T99" fmla="*/ 3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47" h="99">
                  <a:moveTo>
                    <a:pt x="31" y="33"/>
                  </a:moveTo>
                  <a:cubicBezTo>
                    <a:pt x="31" y="33"/>
                    <a:pt x="18" y="23"/>
                    <a:pt x="29" y="27"/>
                  </a:cubicBezTo>
                  <a:cubicBezTo>
                    <a:pt x="29" y="27"/>
                    <a:pt x="40" y="30"/>
                    <a:pt x="46" y="48"/>
                  </a:cubicBezTo>
                  <a:cubicBezTo>
                    <a:pt x="46" y="48"/>
                    <a:pt x="51" y="60"/>
                    <a:pt x="50" y="67"/>
                  </a:cubicBezTo>
                  <a:cubicBezTo>
                    <a:pt x="50" y="67"/>
                    <a:pt x="50" y="69"/>
                    <a:pt x="53" y="68"/>
                  </a:cubicBezTo>
                  <a:cubicBezTo>
                    <a:pt x="53" y="68"/>
                    <a:pt x="59" y="68"/>
                    <a:pt x="59" y="64"/>
                  </a:cubicBezTo>
                  <a:cubicBezTo>
                    <a:pt x="59" y="64"/>
                    <a:pt x="61" y="50"/>
                    <a:pt x="51" y="28"/>
                  </a:cubicBezTo>
                  <a:cubicBezTo>
                    <a:pt x="51" y="28"/>
                    <a:pt x="48" y="20"/>
                    <a:pt x="44" y="19"/>
                  </a:cubicBezTo>
                  <a:cubicBezTo>
                    <a:pt x="44" y="19"/>
                    <a:pt x="42" y="16"/>
                    <a:pt x="45" y="18"/>
                  </a:cubicBezTo>
                  <a:cubicBezTo>
                    <a:pt x="45" y="18"/>
                    <a:pt x="56" y="20"/>
                    <a:pt x="60" y="35"/>
                  </a:cubicBezTo>
                  <a:cubicBezTo>
                    <a:pt x="60" y="35"/>
                    <a:pt x="63" y="47"/>
                    <a:pt x="64" y="56"/>
                  </a:cubicBezTo>
                  <a:cubicBezTo>
                    <a:pt x="64" y="56"/>
                    <a:pt x="65" y="60"/>
                    <a:pt x="66" y="56"/>
                  </a:cubicBezTo>
                  <a:cubicBezTo>
                    <a:pt x="66" y="56"/>
                    <a:pt x="67" y="54"/>
                    <a:pt x="69" y="53"/>
                  </a:cubicBezTo>
                  <a:cubicBezTo>
                    <a:pt x="69" y="53"/>
                    <a:pt x="70" y="52"/>
                    <a:pt x="69" y="51"/>
                  </a:cubicBezTo>
                  <a:cubicBezTo>
                    <a:pt x="69" y="51"/>
                    <a:pt x="69" y="48"/>
                    <a:pt x="70" y="48"/>
                  </a:cubicBezTo>
                  <a:cubicBezTo>
                    <a:pt x="70" y="48"/>
                    <a:pt x="72" y="47"/>
                    <a:pt x="70" y="45"/>
                  </a:cubicBezTo>
                  <a:cubicBezTo>
                    <a:pt x="70" y="45"/>
                    <a:pt x="69" y="43"/>
                    <a:pt x="67" y="43"/>
                  </a:cubicBezTo>
                  <a:cubicBezTo>
                    <a:pt x="67" y="43"/>
                    <a:pt x="60" y="37"/>
                    <a:pt x="66" y="40"/>
                  </a:cubicBezTo>
                  <a:cubicBezTo>
                    <a:pt x="66" y="40"/>
                    <a:pt x="69" y="41"/>
                    <a:pt x="70" y="42"/>
                  </a:cubicBezTo>
                  <a:cubicBezTo>
                    <a:pt x="70" y="42"/>
                    <a:pt x="72" y="44"/>
                    <a:pt x="72" y="40"/>
                  </a:cubicBezTo>
                  <a:cubicBezTo>
                    <a:pt x="72" y="40"/>
                    <a:pt x="74" y="32"/>
                    <a:pt x="75" y="31"/>
                  </a:cubicBezTo>
                  <a:cubicBezTo>
                    <a:pt x="75" y="31"/>
                    <a:pt x="76" y="27"/>
                    <a:pt x="73" y="30"/>
                  </a:cubicBezTo>
                  <a:cubicBezTo>
                    <a:pt x="73" y="30"/>
                    <a:pt x="69" y="32"/>
                    <a:pt x="67" y="26"/>
                  </a:cubicBezTo>
                  <a:cubicBezTo>
                    <a:pt x="67" y="26"/>
                    <a:pt x="59" y="19"/>
                    <a:pt x="63" y="16"/>
                  </a:cubicBezTo>
                  <a:cubicBezTo>
                    <a:pt x="63" y="16"/>
                    <a:pt x="68" y="11"/>
                    <a:pt x="64" y="7"/>
                  </a:cubicBezTo>
                  <a:cubicBezTo>
                    <a:pt x="64" y="7"/>
                    <a:pt x="60" y="2"/>
                    <a:pt x="66" y="5"/>
                  </a:cubicBezTo>
                  <a:cubicBezTo>
                    <a:pt x="66" y="5"/>
                    <a:pt x="71" y="7"/>
                    <a:pt x="76" y="12"/>
                  </a:cubicBezTo>
                  <a:cubicBezTo>
                    <a:pt x="76" y="12"/>
                    <a:pt x="75" y="14"/>
                    <a:pt x="80" y="15"/>
                  </a:cubicBezTo>
                  <a:cubicBezTo>
                    <a:pt x="80" y="15"/>
                    <a:pt x="97" y="18"/>
                    <a:pt x="94" y="28"/>
                  </a:cubicBezTo>
                  <a:cubicBezTo>
                    <a:pt x="94" y="28"/>
                    <a:pt x="87" y="34"/>
                    <a:pt x="87" y="39"/>
                  </a:cubicBezTo>
                  <a:cubicBezTo>
                    <a:pt x="87" y="39"/>
                    <a:pt x="85" y="44"/>
                    <a:pt x="83" y="45"/>
                  </a:cubicBezTo>
                  <a:cubicBezTo>
                    <a:pt x="83" y="45"/>
                    <a:pt x="82" y="45"/>
                    <a:pt x="82" y="50"/>
                  </a:cubicBezTo>
                  <a:cubicBezTo>
                    <a:pt x="82" y="50"/>
                    <a:pt x="83" y="51"/>
                    <a:pt x="81" y="52"/>
                  </a:cubicBezTo>
                  <a:cubicBezTo>
                    <a:pt x="81" y="52"/>
                    <a:pt x="79" y="55"/>
                    <a:pt x="77" y="58"/>
                  </a:cubicBezTo>
                  <a:cubicBezTo>
                    <a:pt x="77" y="58"/>
                    <a:pt x="72" y="62"/>
                    <a:pt x="76" y="60"/>
                  </a:cubicBezTo>
                  <a:cubicBezTo>
                    <a:pt x="76" y="60"/>
                    <a:pt x="92" y="55"/>
                    <a:pt x="99" y="53"/>
                  </a:cubicBezTo>
                  <a:cubicBezTo>
                    <a:pt x="99" y="53"/>
                    <a:pt x="104" y="51"/>
                    <a:pt x="100" y="48"/>
                  </a:cubicBezTo>
                  <a:cubicBezTo>
                    <a:pt x="100" y="48"/>
                    <a:pt x="95" y="43"/>
                    <a:pt x="94" y="40"/>
                  </a:cubicBezTo>
                  <a:cubicBezTo>
                    <a:pt x="94" y="40"/>
                    <a:pt x="92" y="35"/>
                    <a:pt x="95" y="37"/>
                  </a:cubicBezTo>
                  <a:cubicBezTo>
                    <a:pt x="95" y="37"/>
                    <a:pt x="98" y="40"/>
                    <a:pt x="99" y="38"/>
                  </a:cubicBezTo>
                  <a:cubicBezTo>
                    <a:pt x="99" y="38"/>
                    <a:pt x="98" y="37"/>
                    <a:pt x="101" y="38"/>
                  </a:cubicBezTo>
                  <a:cubicBezTo>
                    <a:pt x="101" y="38"/>
                    <a:pt x="104" y="40"/>
                    <a:pt x="104" y="37"/>
                  </a:cubicBezTo>
                  <a:cubicBezTo>
                    <a:pt x="104" y="37"/>
                    <a:pt x="107" y="31"/>
                    <a:pt x="104" y="32"/>
                  </a:cubicBezTo>
                  <a:cubicBezTo>
                    <a:pt x="104" y="32"/>
                    <a:pt x="98" y="28"/>
                    <a:pt x="98" y="23"/>
                  </a:cubicBezTo>
                  <a:cubicBezTo>
                    <a:pt x="98" y="23"/>
                    <a:pt x="97" y="20"/>
                    <a:pt x="98" y="19"/>
                  </a:cubicBezTo>
                  <a:cubicBezTo>
                    <a:pt x="98" y="19"/>
                    <a:pt x="99" y="17"/>
                    <a:pt x="101" y="19"/>
                  </a:cubicBezTo>
                  <a:cubicBezTo>
                    <a:pt x="101" y="19"/>
                    <a:pt x="105" y="27"/>
                    <a:pt x="105" y="22"/>
                  </a:cubicBezTo>
                  <a:cubicBezTo>
                    <a:pt x="105" y="15"/>
                    <a:pt x="105" y="15"/>
                    <a:pt x="105" y="15"/>
                  </a:cubicBezTo>
                  <a:cubicBezTo>
                    <a:pt x="105" y="15"/>
                    <a:pt x="106" y="12"/>
                    <a:pt x="100" y="12"/>
                  </a:cubicBezTo>
                  <a:cubicBezTo>
                    <a:pt x="100" y="12"/>
                    <a:pt x="90" y="7"/>
                    <a:pt x="96" y="6"/>
                  </a:cubicBezTo>
                  <a:cubicBezTo>
                    <a:pt x="96" y="6"/>
                    <a:pt x="100" y="7"/>
                    <a:pt x="99" y="4"/>
                  </a:cubicBezTo>
                  <a:cubicBezTo>
                    <a:pt x="99" y="4"/>
                    <a:pt x="99" y="3"/>
                    <a:pt x="104" y="3"/>
                  </a:cubicBezTo>
                  <a:cubicBezTo>
                    <a:pt x="104" y="3"/>
                    <a:pt x="105" y="3"/>
                    <a:pt x="106" y="1"/>
                  </a:cubicBezTo>
                  <a:cubicBezTo>
                    <a:pt x="106" y="1"/>
                    <a:pt x="107" y="0"/>
                    <a:pt x="111" y="2"/>
                  </a:cubicBezTo>
                  <a:cubicBezTo>
                    <a:pt x="111" y="2"/>
                    <a:pt x="127" y="6"/>
                    <a:pt x="124" y="14"/>
                  </a:cubicBezTo>
                  <a:cubicBezTo>
                    <a:pt x="124" y="14"/>
                    <a:pt x="123" y="18"/>
                    <a:pt x="120" y="19"/>
                  </a:cubicBezTo>
                  <a:cubicBezTo>
                    <a:pt x="120" y="19"/>
                    <a:pt x="119" y="18"/>
                    <a:pt x="116" y="26"/>
                  </a:cubicBezTo>
                  <a:cubicBezTo>
                    <a:pt x="116" y="26"/>
                    <a:pt x="114" y="29"/>
                    <a:pt x="114" y="32"/>
                  </a:cubicBezTo>
                  <a:cubicBezTo>
                    <a:pt x="114" y="32"/>
                    <a:pt x="115" y="38"/>
                    <a:pt x="113" y="41"/>
                  </a:cubicBezTo>
                  <a:cubicBezTo>
                    <a:pt x="113" y="41"/>
                    <a:pt x="113" y="47"/>
                    <a:pt x="112" y="49"/>
                  </a:cubicBezTo>
                  <a:cubicBezTo>
                    <a:pt x="112" y="49"/>
                    <a:pt x="111" y="52"/>
                    <a:pt x="114" y="51"/>
                  </a:cubicBezTo>
                  <a:cubicBezTo>
                    <a:pt x="114" y="51"/>
                    <a:pt x="136" y="46"/>
                    <a:pt x="143" y="56"/>
                  </a:cubicBezTo>
                  <a:cubicBezTo>
                    <a:pt x="143" y="56"/>
                    <a:pt x="147" y="58"/>
                    <a:pt x="136" y="62"/>
                  </a:cubicBezTo>
                  <a:cubicBezTo>
                    <a:pt x="136" y="62"/>
                    <a:pt x="132" y="64"/>
                    <a:pt x="130" y="63"/>
                  </a:cubicBezTo>
                  <a:cubicBezTo>
                    <a:pt x="118" y="60"/>
                    <a:pt x="118" y="60"/>
                    <a:pt x="118" y="60"/>
                  </a:cubicBezTo>
                  <a:cubicBezTo>
                    <a:pt x="118" y="60"/>
                    <a:pt x="113" y="59"/>
                    <a:pt x="119" y="58"/>
                  </a:cubicBezTo>
                  <a:cubicBezTo>
                    <a:pt x="119" y="58"/>
                    <a:pt x="127" y="58"/>
                    <a:pt x="128" y="56"/>
                  </a:cubicBezTo>
                  <a:cubicBezTo>
                    <a:pt x="128" y="56"/>
                    <a:pt x="131" y="54"/>
                    <a:pt x="127" y="55"/>
                  </a:cubicBezTo>
                  <a:cubicBezTo>
                    <a:pt x="127" y="55"/>
                    <a:pt x="118" y="56"/>
                    <a:pt x="115" y="55"/>
                  </a:cubicBezTo>
                  <a:cubicBezTo>
                    <a:pt x="115" y="55"/>
                    <a:pt x="110" y="55"/>
                    <a:pt x="109" y="59"/>
                  </a:cubicBezTo>
                  <a:cubicBezTo>
                    <a:pt x="109" y="59"/>
                    <a:pt x="110" y="60"/>
                    <a:pt x="108" y="61"/>
                  </a:cubicBezTo>
                  <a:cubicBezTo>
                    <a:pt x="108" y="61"/>
                    <a:pt x="108" y="61"/>
                    <a:pt x="108" y="63"/>
                  </a:cubicBezTo>
                  <a:cubicBezTo>
                    <a:pt x="108" y="63"/>
                    <a:pt x="108" y="70"/>
                    <a:pt x="102" y="66"/>
                  </a:cubicBezTo>
                  <a:cubicBezTo>
                    <a:pt x="102" y="66"/>
                    <a:pt x="97" y="64"/>
                    <a:pt x="98" y="60"/>
                  </a:cubicBezTo>
                  <a:cubicBezTo>
                    <a:pt x="98" y="60"/>
                    <a:pt x="99" y="56"/>
                    <a:pt x="95" y="58"/>
                  </a:cubicBezTo>
                  <a:cubicBezTo>
                    <a:pt x="95" y="58"/>
                    <a:pt x="84" y="63"/>
                    <a:pt x="79" y="64"/>
                  </a:cubicBezTo>
                  <a:cubicBezTo>
                    <a:pt x="79" y="64"/>
                    <a:pt x="65" y="66"/>
                    <a:pt x="66" y="70"/>
                  </a:cubicBezTo>
                  <a:cubicBezTo>
                    <a:pt x="66" y="70"/>
                    <a:pt x="68" y="74"/>
                    <a:pt x="65" y="74"/>
                  </a:cubicBezTo>
                  <a:cubicBezTo>
                    <a:pt x="65" y="74"/>
                    <a:pt x="63" y="73"/>
                    <a:pt x="61" y="70"/>
                  </a:cubicBezTo>
                  <a:cubicBezTo>
                    <a:pt x="61" y="70"/>
                    <a:pt x="61" y="69"/>
                    <a:pt x="58" y="71"/>
                  </a:cubicBezTo>
                  <a:cubicBezTo>
                    <a:pt x="58" y="71"/>
                    <a:pt x="50" y="73"/>
                    <a:pt x="52" y="77"/>
                  </a:cubicBezTo>
                  <a:cubicBezTo>
                    <a:pt x="52" y="77"/>
                    <a:pt x="53" y="78"/>
                    <a:pt x="53" y="80"/>
                  </a:cubicBezTo>
                  <a:cubicBezTo>
                    <a:pt x="53" y="80"/>
                    <a:pt x="56" y="82"/>
                    <a:pt x="53" y="82"/>
                  </a:cubicBezTo>
                  <a:cubicBezTo>
                    <a:pt x="53" y="82"/>
                    <a:pt x="50" y="79"/>
                    <a:pt x="48" y="76"/>
                  </a:cubicBezTo>
                  <a:cubicBezTo>
                    <a:pt x="48" y="76"/>
                    <a:pt x="48" y="73"/>
                    <a:pt x="44" y="76"/>
                  </a:cubicBezTo>
                  <a:cubicBezTo>
                    <a:pt x="44" y="76"/>
                    <a:pt x="31" y="77"/>
                    <a:pt x="25" y="86"/>
                  </a:cubicBezTo>
                  <a:cubicBezTo>
                    <a:pt x="25" y="86"/>
                    <a:pt x="23" y="87"/>
                    <a:pt x="23" y="90"/>
                  </a:cubicBezTo>
                  <a:cubicBezTo>
                    <a:pt x="23" y="90"/>
                    <a:pt x="20" y="93"/>
                    <a:pt x="19" y="94"/>
                  </a:cubicBezTo>
                  <a:cubicBezTo>
                    <a:pt x="19" y="94"/>
                    <a:pt x="15" y="99"/>
                    <a:pt x="13" y="99"/>
                  </a:cubicBezTo>
                  <a:cubicBezTo>
                    <a:pt x="13" y="99"/>
                    <a:pt x="10" y="98"/>
                    <a:pt x="8" y="98"/>
                  </a:cubicBezTo>
                  <a:cubicBezTo>
                    <a:pt x="8" y="98"/>
                    <a:pt x="8" y="98"/>
                    <a:pt x="6" y="96"/>
                  </a:cubicBezTo>
                  <a:cubicBezTo>
                    <a:pt x="6" y="96"/>
                    <a:pt x="0" y="92"/>
                    <a:pt x="4" y="88"/>
                  </a:cubicBezTo>
                  <a:cubicBezTo>
                    <a:pt x="4" y="88"/>
                    <a:pt x="8" y="84"/>
                    <a:pt x="10" y="79"/>
                  </a:cubicBezTo>
                  <a:cubicBezTo>
                    <a:pt x="10" y="79"/>
                    <a:pt x="11" y="73"/>
                    <a:pt x="16" y="74"/>
                  </a:cubicBezTo>
                  <a:cubicBezTo>
                    <a:pt x="16" y="74"/>
                    <a:pt x="21" y="75"/>
                    <a:pt x="22" y="77"/>
                  </a:cubicBezTo>
                  <a:cubicBezTo>
                    <a:pt x="22" y="77"/>
                    <a:pt x="23" y="78"/>
                    <a:pt x="25" y="76"/>
                  </a:cubicBezTo>
                  <a:cubicBezTo>
                    <a:pt x="25" y="76"/>
                    <a:pt x="40" y="74"/>
                    <a:pt x="47" y="70"/>
                  </a:cubicBezTo>
                  <a:cubicBezTo>
                    <a:pt x="47" y="70"/>
                    <a:pt x="48" y="70"/>
                    <a:pt x="48" y="66"/>
                  </a:cubicBezTo>
                  <a:cubicBezTo>
                    <a:pt x="48" y="66"/>
                    <a:pt x="45" y="51"/>
                    <a:pt x="40" y="44"/>
                  </a:cubicBezTo>
                  <a:cubicBezTo>
                    <a:pt x="40" y="44"/>
                    <a:pt x="35" y="35"/>
                    <a:pt x="31" y="3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71" name="Freeform 12">
              <a:extLst>
                <a:ext uri="{FF2B5EF4-FFF2-40B4-BE49-F238E27FC236}">
                  <a16:creationId xmlns="" xmlns:a16="http://schemas.microsoft.com/office/drawing/2014/main" id="{70933509-FAFE-4F43-9AB0-60EA90516C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2062"/>
              <a:ext cx="168" cy="188"/>
            </a:xfrm>
            <a:custGeom>
              <a:avLst/>
              <a:gdLst>
                <a:gd name="T0" fmla="*/ 26 w 88"/>
                <a:gd name="T1" fmla="*/ 10 h 97"/>
                <a:gd name="T2" fmla="*/ 39 w 88"/>
                <a:gd name="T3" fmla="*/ 7 h 97"/>
                <a:gd name="T4" fmla="*/ 47 w 88"/>
                <a:gd name="T5" fmla="*/ 3 h 97"/>
                <a:gd name="T6" fmla="*/ 53 w 88"/>
                <a:gd name="T7" fmla="*/ 2 h 97"/>
                <a:gd name="T8" fmla="*/ 69 w 88"/>
                <a:gd name="T9" fmla="*/ 9 h 97"/>
                <a:gd name="T10" fmla="*/ 64 w 88"/>
                <a:gd name="T11" fmla="*/ 16 h 97"/>
                <a:gd name="T12" fmla="*/ 61 w 88"/>
                <a:gd name="T13" fmla="*/ 26 h 97"/>
                <a:gd name="T14" fmla="*/ 69 w 88"/>
                <a:gd name="T15" fmla="*/ 33 h 97"/>
                <a:gd name="T16" fmla="*/ 82 w 88"/>
                <a:gd name="T17" fmla="*/ 36 h 97"/>
                <a:gd name="T18" fmla="*/ 84 w 88"/>
                <a:gd name="T19" fmla="*/ 45 h 97"/>
                <a:gd name="T20" fmla="*/ 79 w 88"/>
                <a:gd name="T21" fmla="*/ 48 h 97"/>
                <a:gd name="T22" fmla="*/ 75 w 88"/>
                <a:gd name="T23" fmla="*/ 48 h 97"/>
                <a:gd name="T24" fmla="*/ 69 w 88"/>
                <a:gd name="T25" fmla="*/ 55 h 97"/>
                <a:gd name="T26" fmla="*/ 69 w 88"/>
                <a:gd name="T27" fmla="*/ 70 h 97"/>
                <a:gd name="T28" fmla="*/ 58 w 88"/>
                <a:gd name="T29" fmla="*/ 89 h 97"/>
                <a:gd name="T30" fmla="*/ 53 w 88"/>
                <a:gd name="T31" fmla="*/ 92 h 97"/>
                <a:gd name="T32" fmla="*/ 48 w 88"/>
                <a:gd name="T33" fmla="*/ 96 h 97"/>
                <a:gd name="T34" fmla="*/ 45 w 88"/>
                <a:gd name="T35" fmla="*/ 97 h 97"/>
                <a:gd name="T36" fmla="*/ 24 w 88"/>
                <a:gd name="T37" fmla="*/ 97 h 97"/>
                <a:gd name="T38" fmla="*/ 20 w 88"/>
                <a:gd name="T39" fmla="*/ 97 h 97"/>
                <a:gd name="T40" fmla="*/ 18 w 88"/>
                <a:gd name="T41" fmla="*/ 95 h 97"/>
                <a:gd name="T42" fmla="*/ 17 w 88"/>
                <a:gd name="T43" fmla="*/ 95 h 97"/>
                <a:gd name="T44" fmla="*/ 14 w 88"/>
                <a:gd name="T45" fmla="*/ 94 h 97"/>
                <a:gd name="T46" fmla="*/ 4 w 88"/>
                <a:gd name="T47" fmla="*/ 89 h 97"/>
                <a:gd name="T48" fmla="*/ 6 w 88"/>
                <a:gd name="T49" fmla="*/ 88 h 97"/>
                <a:gd name="T50" fmla="*/ 14 w 88"/>
                <a:gd name="T51" fmla="*/ 89 h 97"/>
                <a:gd name="T52" fmla="*/ 15 w 88"/>
                <a:gd name="T53" fmla="*/ 86 h 97"/>
                <a:gd name="T54" fmla="*/ 40 w 88"/>
                <a:gd name="T55" fmla="*/ 81 h 97"/>
                <a:gd name="T56" fmla="*/ 55 w 88"/>
                <a:gd name="T57" fmla="*/ 54 h 97"/>
                <a:gd name="T58" fmla="*/ 38 w 88"/>
                <a:gd name="T59" fmla="*/ 53 h 97"/>
                <a:gd name="T60" fmla="*/ 25 w 88"/>
                <a:gd name="T61" fmla="*/ 57 h 97"/>
                <a:gd name="T62" fmla="*/ 15 w 88"/>
                <a:gd name="T63" fmla="*/ 44 h 97"/>
                <a:gd name="T64" fmla="*/ 16 w 88"/>
                <a:gd name="T65" fmla="*/ 42 h 97"/>
                <a:gd name="T66" fmla="*/ 23 w 88"/>
                <a:gd name="T67" fmla="*/ 43 h 97"/>
                <a:gd name="T68" fmla="*/ 30 w 88"/>
                <a:gd name="T69" fmla="*/ 42 h 97"/>
                <a:gd name="T70" fmla="*/ 42 w 88"/>
                <a:gd name="T71" fmla="*/ 40 h 97"/>
                <a:gd name="T72" fmla="*/ 51 w 88"/>
                <a:gd name="T73" fmla="*/ 38 h 97"/>
                <a:gd name="T74" fmla="*/ 49 w 88"/>
                <a:gd name="T75" fmla="*/ 35 h 97"/>
                <a:gd name="T76" fmla="*/ 42 w 88"/>
                <a:gd name="T77" fmla="*/ 21 h 97"/>
                <a:gd name="T78" fmla="*/ 45 w 88"/>
                <a:gd name="T79" fmla="*/ 12 h 97"/>
                <a:gd name="T80" fmla="*/ 31 w 88"/>
                <a:gd name="T81" fmla="*/ 15 h 97"/>
                <a:gd name="T82" fmla="*/ 25 w 88"/>
                <a:gd name="T83" fmla="*/ 12 h 97"/>
                <a:gd name="T84" fmla="*/ 26 w 88"/>
                <a:gd name="T85" fmla="*/ 1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97">
                  <a:moveTo>
                    <a:pt x="26" y="10"/>
                  </a:moveTo>
                  <a:cubicBezTo>
                    <a:pt x="26" y="10"/>
                    <a:pt x="31" y="11"/>
                    <a:pt x="39" y="7"/>
                  </a:cubicBezTo>
                  <a:cubicBezTo>
                    <a:pt x="39" y="7"/>
                    <a:pt x="46" y="6"/>
                    <a:pt x="47" y="3"/>
                  </a:cubicBezTo>
                  <a:cubicBezTo>
                    <a:pt x="47" y="3"/>
                    <a:pt x="48" y="0"/>
                    <a:pt x="53" y="2"/>
                  </a:cubicBezTo>
                  <a:cubicBezTo>
                    <a:pt x="53" y="2"/>
                    <a:pt x="67" y="1"/>
                    <a:pt x="69" y="9"/>
                  </a:cubicBezTo>
                  <a:cubicBezTo>
                    <a:pt x="69" y="9"/>
                    <a:pt x="70" y="13"/>
                    <a:pt x="64" y="16"/>
                  </a:cubicBezTo>
                  <a:cubicBezTo>
                    <a:pt x="64" y="16"/>
                    <a:pt x="60" y="20"/>
                    <a:pt x="61" y="26"/>
                  </a:cubicBezTo>
                  <a:cubicBezTo>
                    <a:pt x="61" y="26"/>
                    <a:pt x="65" y="35"/>
                    <a:pt x="69" y="33"/>
                  </a:cubicBezTo>
                  <a:cubicBezTo>
                    <a:pt x="69" y="33"/>
                    <a:pt x="81" y="33"/>
                    <a:pt x="82" y="36"/>
                  </a:cubicBezTo>
                  <a:cubicBezTo>
                    <a:pt x="82" y="36"/>
                    <a:pt x="88" y="42"/>
                    <a:pt x="84" y="45"/>
                  </a:cubicBezTo>
                  <a:cubicBezTo>
                    <a:pt x="84" y="45"/>
                    <a:pt x="81" y="46"/>
                    <a:pt x="79" y="48"/>
                  </a:cubicBezTo>
                  <a:cubicBezTo>
                    <a:pt x="79" y="48"/>
                    <a:pt x="78" y="49"/>
                    <a:pt x="75" y="48"/>
                  </a:cubicBezTo>
                  <a:cubicBezTo>
                    <a:pt x="75" y="48"/>
                    <a:pt x="68" y="48"/>
                    <a:pt x="69" y="55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9" y="70"/>
                    <a:pt x="65" y="83"/>
                    <a:pt x="58" y="89"/>
                  </a:cubicBezTo>
                  <a:cubicBezTo>
                    <a:pt x="58" y="89"/>
                    <a:pt x="54" y="92"/>
                    <a:pt x="53" y="92"/>
                  </a:cubicBezTo>
                  <a:cubicBezTo>
                    <a:pt x="53" y="92"/>
                    <a:pt x="51" y="93"/>
                    <a:pt x="48" y="96"/>
                  </a:cubicBezTo>
                  <a:cubicBezTo>
                    <a:pt x="48" y="96"/>
                    <a:pt x="47" y="97"/>
                    <a:pt x="45" y="97"/>
                  </a:cubicBezTo>
                  <a:cubicBezTo>
                    <a:pt x="24" y="97"/>
                    <a:pt x="24" y="97"/>
                    <a:pt x="24" y="97"/>
                  </a:cubicBezTo>
                  <a:cubicBezTo>
                    <a:pt x="24" y="97"/>
                    <a:pt x="22" y="96"/>
                    <a:pt x="20" y="97"/>
                  </a:cubicBezTo>
                  <a:cubicBezTo>
                    <a:pt x="20" y="97"/>
                    <a:pt x="18" y="96"/>
                    <a:pt x="18" y="95"/>
                  </a:cubicBezTo>
                  <a:cubicBezTo>
                    <a:pt x="18" y="95"/>
                    <a:pt x="19" y="94"/>
                    <a:pt x="17" y="95"/>
                  </a:cubicBezTo>
                  <a:cubicBezTo>
                    <a:pt x="17" y="95"/>
                    <a:pt x="16" y="93"/>
                    <a:pt x="14" y="94"/>
                  </a:cubicBezTo>
                  <a:cubicBezTo>
                    <a:pt x="4" y="89"/>
                    <a:pt x="4" y="89"/>
                    <a:pt x="4" y="89"/>
                  </a:cubicBezTo>
                  <a:cubicBezTo>
                    <a:pt x="4" y="89"/>
                    <a:pt x="0" y="87"/>
                    <a:pt x="6" y="88"/>
                  </a:cubicBezTo>
                  <a:cubicBezTo>
                    <a:pt x="6" y="88"/>
                    <a:pt x="19" y="93"/>
                    <a:pt x="14" y="89"/>
                  </a:cubicBezTo>
                  <a:cubicBezTo>
                    <a:pt x="14" y="89"/>
                    <a:pt x="11" y="86"/>
                    <a:pt x="15" y="86"/>
                  </a:cubicBezTo>
                  <a:cubicBezTo>
                    <a:pt x="15" y="86"/>
                    <a:pt x="30" y="87"/>
                    <a:pt x="40" y="81"/>
                  </a:cubicBezTo>
                  <a:cubicBezTo>
                    <a:pt x="40" y="81"/>
                    <a:pt x="61" y="73"/>
                    <a:pt x="55" y="54"/>
                  </a:cubicBezTo>
                  <a:cubicBezTo>
                    <a:pt x="55" y="54"/>
                    <a:pt x="48" y="50"/>
                    <a:pt x="38" y="53"/>
                  </a:cubicBezTo>
                  <a:cubicBezTo>
                    <a:pt x="38" y="53"/>
                    <a:pt x="29" y="59"/>
                    <a:pt x="25" y="57"/>
                  </a:cubicBezTo>
                  <a:cubicBezTo>
                    <a:pt x="25" y="57"/>
                    <a:pt x="17" y="51"/>
                    <a:pt x="15" y="44"/>
                  </a:cubicBezTo>
                  <a:cubicBezTo>
                    <a:pt x="15" y="44"/>
                    <a:pt x="12" y="40"/>
                    <a:pt x="16" y="42"/>
                  </a:cubicBezTo>
                  <a:cubicBezTo>
                    <a:pt x="16" y="42"/>
                    <a:pt x="17" y="44"/>
                    <a:pt x="23" y="43"/>
                  </a:cubicBezTo>
                  <a:cubicBezTo>
                    <a:pt x="23" y="43"/>
                    <a:pt x="28" y="44"/>
                    <a:pt x="30" y="42"/>
                  </a:cubicBezTo>
                  <a:cubicBezTo>
                    <a:pt x="30" y="42"/>
                    <a:pt x="35" y="41"/>
                    <a:pt x="42" y="40"/>
                  </a:cubicBezTo>
                  <a:cubicBezTo>
                    <a:pt x="42" y="40"/>
                    <a:pt x="49" y="39"/>
                    <a:pt x="51" y="38"/>
                  </a:cubicBezTo>
                  <a:cubicBezTo>
                    <a:pt x="51" y="38"/>
                    <a:pt x="53" y="35"/>
                    <a:pt x="49" y="35"/>
                  </a:cubicBezTo>
                  <a:cubicBezTo>
                    <a:pt x="49" y="35"/>
                    <a:pt x="39" y="37"/>
                    <a:pt x="42" y="21"/>
                  </a:cubicBezTo>
                  <a:cubicBezTo>
                    <a:pt x="42" y="21"/>
                    <a:pt x="50" y="9"/>
                    <a:pt x="45" y="12"/>
                  </a:cubicBezTo>
                  <a:cubicBezTo>
                    <a:pt x="45" y="12"/>
                    <a:pt x="37" y="17"/>
                    <a:pt x="31" y="15"/>
                  </a:cubicBezTo>
                  <a:cubicBezTo>
                    <a:pt x="31" y="15"/>
                    <a:pt x="27" y="15"/>
                    <a:pt x="25" y="12"/>
                  </a:cubicBezTo>
                  <a:cubicBezTo>
                    <a:pt x="25" y="12"/>
                    <a:pt x="22" y="7"/>
                    <a:pt x="26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73" name="Freeform 13">
              <a:extLst>
                <a:ext uri="{FF2B5EF4-FFF2-40B4-BE49-F238E27FC236}">
                  <a16:creationId xmlns="" xmlns:a16="http://schemas.microsoft.com/office/drawing/2014/main" id="{7935A163-9AD7-D344-9A6A-331825335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1962"/>
              <a:ext cx="151" cy="247"/>
            </a:xfrm>
            <a:custGeom>
              <a:avLst/>
              <a:gdLst>
                <a:gd name="T0" fmla="*/ 37 w 79"/>
                <a:gd name="T1" fmla="*/ 7 h 128"/>
                <a:gd name="T2" fmla="*/ 39 w 79"/>
                <a:gd name="T3" fmla="*/ 5 h 128"/>
                <a:gd name="T4" fmla="*/ 49 w 79"/>
                <a:gd name="T5" fmla="*/ 8 h 128"/>
                <a:gd name="T6" fmla="*/ 58 w 79"/>
                <a:gd name="T7" fmla="*/ 12 h 128"/>
                <a:gd name="T8" fmla="*/ 60 w 79"/>
                <a:gd name="T9" fmla="*/ 19 h 128"/>
                <a:gd name="T10" fmla="*/ 61 w 79"/>
                <a:gd name="T11" fmla="*/ 26 h 128"/>
                <a:gd name="T12" fmla="*/ 69 w 79"/>
                <a:gd name="T13" fmla="*/ 33 h 128"/>
                <a:gd name="T14" fmla="*/ 70 w 79"/>
                <a:gd name="T15" fmla="*/ 33 h 128"/>
                <a:gd name="T16" fmla="*/ 74 w 79"/>
                <a:gd name="T17" fmla="*/ 38 h 128"/>
                <a:gd name="T18" fmla="*/ 75 w 79"/>
                <a:gd name="T19" fmla="*/ 41 h 128"/>
                <a:gd name="T20" fmla="*/ 77 w 79"/>
                <a:gd name="T21" fmla="*/ 47 h 128"/>
                <a:gd name="T22" fmla="*/ 70 w 79"/>
                <a:gd name="T23" fmla="*/ 58 h 128"/>
                <a:gd name="T24" fmla="*/ 66 w 79"/>
                <a:gd name="T25" fmla="*/ 61 h 128"/>
                <a:gd name="T26" fmla="*/ 62 w 79"/>
                <a:gd name="T27" fmla="*/ 69 h 128"/>
                <a:gd name="T28" fmla="*/ 56 w 79"/>
                <a:gd name="T29" fmla="*/ 77 h 128"/>
                <a:gd name="T30" fmla="*/ 48 w 79"/>
                <a:gd name="T31" fmla="*/ 94 h 128"/>
                <a:gd name="T32" fmla="*/ 44 w 79"/>
                <a:gd name="T33" fmla="*/ 103 h 128"/>
                <a:gd name="T34" fmla="*/ 38 w 79"/>
                <a:gd name="T35" fmla="*/ 107 h 128"/>
                <a:gd name="T36" fmla="*/ 36 w 79"/>
                <a:gd name="T37" fmla="*/ 111 h 128"/>
                <a:gd name="T38" fmla="*/ 33 w 79"/>
                <a:gd name="T39" fmla="*/ 115 h 128"/>
                <a:gd name="T40" fmla="*/ 25 w 79"/>
                <a:gd name="T41" fmla="*/ 119 h 128"/>
                <a:gd name="T42" fmla="*/ 18 w 79"/>
                <a:gd name="T43" fmla="*/ 122 h 128"/>
                <a:gd name="T44" fmla="*/ 13 w 79"/>
                <a:gd name="T45" fmla="*/ 123 h 128"/>
                <a:gd name="T46" fmla="*/ 11 w 79"/>
                <a:gd name="T47" fmla="*/ 125 h 128"/>
                <a:gd name="T48" fmla="*/ 3 w 79"/>
                <a:gd name="T49" fmla="*/ 127 h 128"/>
                <a:gd name="T50" fmla="*/ 9 w 79"/>
                <a:gd name="T51" fmla="*/ 111 h 128"/>
                <a:gd name="T52" fmla="*/ 14 w 79"/>
                <a:gd name="T53" fmla="*/ 103 h 128"/>
                <a:gd name="T54" fmla="*/ 18 w 79"/>
                <a:gd name="T55" fmla="*/ 99 h 128"/>
                <a:gd name="T56" fmla="*/ 20 w 79"/>
                <a:gd name="T57" fmla="*/ 99 h 128"/>
                <a:gd name="T58" fmla="*/ 25 w 79"/>
                <a:gd name="T59" fmla="*/ 93 h 128"/>
                <a:gd name="T60" fmla="*/ 23 w 79"/>
                <a:gd name="T61" fmla="*/ 90 h 128"/>
                <a:gd name="T62" fmla="*/ 23 w 79"/>
                <a:gd name="T63" fmla="*/ 85 h 128"/>
                <a:gd name="T64" fmla="*/ 22 w 79"/>
                <a:gd name="T65" fmla="*/ 83 h 128"/>
                <a:gd name="T66" fmla="*/ 18 w 79"/>
                <a:gd name="T67" fmla="*/ 81 h 128"/>
                <a:gd name="T68" fmla="*/ 15 w 79"/>
                <a:gd name="T69" fmla="*/ 80 h 128"/>
                <a:gd name="T70" fmla="*/ 9 w 79"/>
                <a:gd name="T71" fmla="*/ 69 h 128"/>
                <a:gd name="T72" fmla="*/ 27 w 79"/>
                <a:gd name="T73" fmla="*/ 67 h 128"/>
                <a:gd name="T74" fmla="*/ 36 w 79"/>
                <a:gd name="T75" fmla="*/ 55 h 128"/>
                <a:gd name="T76" fmla="*/ 35 w 79"/>
                <a:gd name="T77" fmla="*/ 52 h 128"/>
                <a:gd name="T78" fmla="*/ 36 w 79"/>
                <a:gd name="T79" fmla="*/ 49 h 128"/>
                <a:gd name="T80" fmla="*/ 36 w 79"/>
                <a:gd name="T81" fmla="*/ 45 h 128"/>
                <a:gd name="T82" fmla="*/ 37 w 79"/>
                <a:gd name="T83" fmla="*/ 42 h 128"/>
                <a:gd name="T84" fmla="*/ 37 w 79"/>
                <a:gd name="T85" fmla="*/ 39 h 128"/>
                <a:gd name="T86" fmla="*/ 38 w 79"/>
                <a:gd name="T87" fmla="*/ 36 h 128"/>
                <a:gd name="T88" fmla="*/ 38 w 79"/>
                <a:gd name="T89" fmla="*/ 33 h 128"/>
                <a:gd name="T90" fmla="*/ 39 w 79"/>
                <a:gd name="T91" fmla="*/ 32 h 128"/>
                <a:gd name="T92" fmla="*/ 40 w 79"/>
                <a:gd name="T93" fmla="*/ 29 h 128"/>
                <a:gd name="T94" fmla="*/ 39 w 79"/>
                <a:gd name="T95" fmla="*/ 25 h 128"/>
                <a:gd name="T96" fmla="*/ 37 w 79"/>
                <a:gd name="T97" fmla="*/ 22 h 128"/>
                <a:gd name="T98" fmla="*/ 37 w 79"/>
                <a:gd name="T99" fmla="*/ 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9" h="128">
                  <a:moveTo>
                    <a:pt x="37" y="7"/>
                  </a:moveTo>
                  <a:cubicBezTo>
                    <a:pt x="37" y="7"/>
                    <a:pt x="33" y="0"/>
                    <a:pt x="39" y="5"/>
                  </a:cubicBezTo>
                  <a:cubicBezTo>
                    <a:pt x="39" y="5"/>
                    <a:pt x="46" y="5"/>
                    <a:pt x="49" y="8"/>
                  </a:cubicBezTo>
                  <a:cubicBezTo>
                    <a:pt x="49" y="8"/>
                    <a:pt x="55" y="11"/>
                    <a:pt x="58" y="12"/>
                  </a:cubicBezTo>
                  <a:cubicBezTo>
                    <a:pt x="58" y="12"/>
                    <a:pt x="60" y="12"/>
                    <a:pt x="60" y="19"/>
                  </a:cubicBezTo>
                  <a:cubicBezTo>
                    <a:pt x="60" y="19"/>
                    <a:pt x="59" y="26"/>
                    <a:pt x="61" y="26"/>
                  </a:cubicBezTo>
                  <a:cubicBezTo>
                    <a:pt x="61" y="26"/>
                    <a:pt x="67" y="31"/>
                    <a:pt x="69" y="33"/>
                  </a:cubicBezTo>
                  <a:cubicBezTo>
                    <a:pt x="69" y="33"/>
                    <a:pt x="69" y="34"/>
                    <a:pt x="70" y="33"/>
                  </a:cubicBezTo>
                  <a:cubicBezTo>
                    <a:pt x="70" y="33"/>
                    <a:pt x="74" y="33"/>
                    <a:pt x="74" y="38"/>
                  </a:cubicBezTo>
                  <a:cubicBezTo>
                    <a:pt x="74" y="38"/>
                    <a:pt x="73" y="41"/>
                    <a:pt x="75" y="41"/>
                  </a:cubicBezTo>
                  <a:cubicBezTo>
                    <a:pt x="75" y="41"/>
                    <a:pt x="79" y="42"/>
                    <a:pt x="77" y="47"/>
                  </a:cubicBezTo>
                  <a:cubicBezTo>
                    <a:pt x="77" y="47"/>
                    <a:pt x="77" y="56"/>
                    <a:pt x="70" y="58"/>
                  </a:cubicBezTo>
                  <a:cubicBezTo>
                    <a:pt x="70" y="58"/>
                    <a:pt x="67" y="58"/>
                    <a:pt x="66" y="61"/>
                  </a:cubicBezTo>
                  <a:cubicBezTo>
                    <a:pt x="66" y="61"/>
                    <a:pt x="62" y="66"/>
                    <a:pt x="62" y="69"/>
                  </a:cubicBezTo>
                  <a:cubicBezTo>
                    <a:pt x="62" y="69"/>
                    <a:pt x="60" y="73"/>
                    <a:pt x="56" y="77"/>
                  </a:cubicBezTo>
                  <a:cubicBezTo>
                    <a:pt x="56" y="77"/>
                    <a:pt x="47" y="82"/>
                    <a:pt x="48" y="94"/>
                  </a:cubicBezTo>
                  <a:cubicBezTo>
                    <a:pt x="48" y="94"/>
                    <a:pt x="51" y="100"/>
                    <a:pt x="44" y="103"/>
                  </a:cubicBezTo>
                  <a:cubicBezTo>
                    <a:pt x="44" y="103"/>
                    <a:pt x="42" y="103"/>
                    <a:pt x="38" y="107"/>
                  </a:cubicBezTo>
                  <a:cubicBezTo>
                    <a:pt x="38" y="107"/>
                    <a:pt x="36" y="110"/>
                    <a:pt x="36" y="111"/>
                  </a:cubicBezTo>
                  <a:cubicBezTo>
                    <a:pt x="36" y="111"/>
                    <a:pt x="33" y="114"/>
                    <a:pt x="33" y="115"/>
                  </a:cubicBezTo>
                  <a:cubicBezTo>
                    <a:pt x="33" y="115"/>
                    <a:pt x="31" y="118"/>
                    <a:pt x="25" y="119"/>
                  </a:cubicBezTo>
                  <a:cubicBezTo>
                    <a:pt x="25" y="119"/>
                    <a:pt x="20" y="119"/>
                    <a:pt x="18" y="122"/>
                  </a:cubicBezTo>
                  <a:cubicBezTo>
                    <a:pt x="18" y="122"/>
                    <a:pt x="15" y="124"/>
                    <a:pt x="13" y="123"/>
                  </a:cubicBezTo>
                  <a:cubicBezTo>
                    <a:pt x="13" y="123"/>
                    <a:pt x="12" y="123"/>
                    <a:pt x="11" y="125"/>
                  </a:cubicBezTo>
                  <a:cubicBezTo>
                    <a:pt x="11" y="125"/>
                    <a:pt x="8" y="128"/>
                    <a:pt x="3" y="127"/>
                  </a:cubicBezTo>
                  <a:cubicBezTo>
                    <a:pt x="3" y="127"/>
                    <a:pt x="7" y="116"/>
                    <a:pt x="9" y="111"/>
                  </a:cubicBezTo>
                  <a:cubicBezTo>
                    <a:pt x="9" y="111"/>
                    <a:pt x="11" y="105"/>
                    <a:pt x="14" y="103"/>
                  </a:cubicBezTo>
                  <a:cubicBezTo>
                    <a:pt x="14" y="103"/>
                    <a:pt x="15" y="98"/>
                    <a:pt x="18" y="99"/>
                  </a:cubicBezTo>
                  <a:cubicBezTo>
                    <a:pt x="18" y="99"/>
                    <a:pt x="19" y="101"/>
                    <a:pt x="20" y="99"/>
                  </a:cubicBezTo>
                  <a:cubicBezTo>
                    <a:pt x="20" y="99"/>
                    <a:pt x="24" y="93"/>
                    <a:pt x="25" y="93"/>
                  </a:cubicBezTo>
                  <a:cubicBezTo>
                    <a:pt x="25" y="93"/>
                    <a:pt x="24" y="90"/>
                    <a:pt x="23" y="90"/>
                  </a:cubicBezTo>
                  <a:cubicBezTo>
                    <a:pt x="23" y="90"/>
                    <a:pt x="22" y="87"/>
                    <a:pt x="23" y="85"/>
                  </a:cubicBezTo>
                  <a:cubicBezTo>
                    <a:pt x="23" y="85"/>
                    <a:pt x="24" y="84"/>
                    <a:pt x="22" y="83"/>
                  </a:cubicBezTo>
                  <a:cubicBezTo>
                    <a:pt x="22" y="83"/>
                    <a:pt x="19" y="79"/>
                    <a:pt x="18" y="81"/>
                  </a:cubicBezTo>
                  <a:cubicBezTo>
                    <a:pt x="18" y="81"/>
                    <a:pt x="17" y="81"/>
                    <a:pt x="15" y="80"/>
                  </a:cubicBezTo>
                  <a:cubicBezTo>
                    <a:pt x="15" y="80"/>
                    <a:pt x="0" y="69"/>
                    <a:pt x="9" y="69"/>
                  </a:cubicBezTo>
                  <a:cubicBezTo>
                    <a:pt x="9" y="69"/>
                    <a:pt x="18" y="72"/>
                    <a:pt x="27" y="67"/>
                  </a:cubicBezTo>
                  <a:cubicBezTo>
                    <a:pt x="27" y="67"/>
                    <a:pt x="29" y="66"/>
                    <a:pt x="36" y="55"/>
                  </a:cubicBezTo>
                  <a:cubicBezTo>
                    <a:pt x="36" y="55"/>
                    <a:pt x="37" y="53"/>
                    <a:pt x="35" y="52"/>
                  </a:cubicBezTo>
                  <a:cubicBezTo>
                    <a:pt x="35" y="52"/>
                    <a:pt x="35" y="50"/>
                    <a:pt x="36" y="49"/>
                  </a:cubicBezTo>
                  <a:cubicBezTo>
                    <a:pt x="36" y="49"/>
                    <a:pt x="36" y="48"/>
                    <a:pt x="36" y="45"/>
                  </a:cubicBezTo>
                  <a:cubicBezTo>
                    <a:pt x="36" y="45"/>
                    <a:pt x="36" y="43"/>
                    <a:pt x="37" y="42"/>
                  </a:cubicBezTo>
                  <a:cubicBezTo>
                    <a:pt x="37" y="42"/>
                    <a:pt x="38" y="40"/>
                    <a:pt x="37" y="39"/>
                  </a:cubicBezTo>
                  <a:cubicBezTo>
                    <a:pt x="37" y="39"/>
                    <a:pt x="37" y="37"/>
                    <a:pt x="38" y="36"/>
                  </a:cubicBezTo>
                  <a:cubicBezTo>
                    <a:pt x="38" y="36"/>
                    <a:pt x="38" y="35"/>
                    <a:pt x="38" y="33"/>
                  </a:cubicBezTo>
                  <a:cubicBezTo>
                    <a:pt x="38" y="33"/>
                    <a:pt x="37" y="32"/>
                    <a:pt x="39" y="32"/>
                  </a:cubicBezTo>
                  <a:cubicBezTo>
                    <a:pt x="39" y="32"/>
                    <a:pt x="41" y="33"/>
                    <a:pt x="40" y="29"/>
                  </a:cubicBezTo>
                  <a:cubicBezTo>
                    <a:pt x="40" y="29"/>
                    <a:pt x="39" y="27"/>
                    <a:pt x="39" y="25"/>
                  </a:cubicBezTo>
                  <a:cubicBezTo>
                    <a:pt x="37" y="22"/>
                    <a:pt x="37" y="22"/>
                    <a:pt x="37" y="22"/>
                  </a:cubicBezTo>
                  <a:lnTo>
                    <a:pt x="37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74" name="Freeform 14">
              <a:extLst>
                <a:ext uri="{FF2B5EF4-FFF2-40B4-BE49-F238E27FC236}">
                  <a16:creationId xmlns="" xmlns:a16="http://schemas.microsoft.com/office/drawing/2014/main" id="{509F4A66-0CB7-6D48-9C22-0C28F6DE3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2138"/>
              <a:ext cx="63" cy="70"/>
            </a:xfrm>
            <a:custGeom>
              <a:avLst/>
              <a:gdLst>
                <a:gd name="T0" fmla="*/ 3 w 33"/>
                <a:gd name="T1" fmla="*/ 8 h 36"/>
                <a:gd name="T2" fmla="*/ 7 w 33"/>
                <a:gd name="T3" fmla="*/ 3 h 36"/>
                <a:gd name="T4" fmla="*/ 13 w 33"/>
                <a:gd name="T5" fmla="*/ 4 h 36"/>
                <a:gd name="T6" fmla="*/ 23 w 33"/>
                <a:gd name="T7" fmla="*/ 12 h 36"/>
                <a:gd name="T8" fmla="*/ 30 w 33"/>
                <a:gd name="T9" fmla="*/ 18 h 36"/>
                <a:gd name="T10" fmla="*/ 31 w 33"/>
                <a:gd name="T11" fmla="*/ 25 h 36"/>
                <a:gd name="T12" fmla="*/ 30 w 33"/>
                <a:gd name="T13" fmla="*/ 28 h 36"/>
                <a:gd name="T14" fmla="*/ 28 w 33"/>
                <a:gd name="T15" fmla="*/ 31 h 36"/>
                <a:gd name="T16" fmla="*/ 19 w 33"/>
                <a:gd name="T17" fmla="*/ 34 h 36"/>
                <a:gd name="T18" fmla="*/ 12 w 33"/>
                <a:gd name="T19" fmla="*/ 33 h 36"/>
                <a:gd name="T20" fmla="*/ 8 w 33"/>
                <a:gd name="T21" fmla="*/ 30 h 36"/>
                <a:gd name="T22" fmla="*/ 5 w 33"/>
                <a:gd name="T23" fmla="*/ 29 h 36"/>
                <a:gd name="T24" fmla="*/ 2 w 33"/>
                <a:gd name="T25" fmla="*/ 25 h 36"/>
                <a:gd name="T26" fmla="*/ 2 w 33"/>
                <a:gd name="T27" fmla="*/ 19 h 36"/>
                <a:gd name="T28" fmla="*/ 3 w 33"/>
                <a:gd name="T29" fmla="*/ 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3" h="36">
                  <a:moveTo>
                    <a:pt x="3" y="8"/>
                  </a:moveTo>
                  <a:cubicBezTo>
                    <a:pt x="3" y="8"/>
                    <a:pt x="4" y="0"/>
                    <a:pt x="7" y="3"/>
                  </a:cubicBezTo>
                  <a:cubicBezTo>
                    <a:pt x="7" y="3"/>
                    <a:pt x="10" y="4"/>
                    <a:pt x="13" y="4"/>
                  </a:cubicBezTo>
                  <a:cubicBezTo>
                    <a:pt x="13" y="4"/>
                    <a:pt x="19" y="7"/>
                    <a:pt x="23" y="12"/>
                  </a:cubicBezTo>
                  <a:cubicBezTo>
                    <a:pt x="23" y="12"/>
                    <a:pt x="28" y="17"/>
                    <a:pt x="30" y="18"/>
                  </a:cubicBezTo>
                  <a:cubicBezTo>
                    <a:pt x="30" y="18"/>
                    <a:pt x="33" y="20"/>
                    <a:pt x="31" y="25"/>
                  </a:cubicBezTo>
                  <a:cubicBezTo>
                    <a:pt x="31" y="25"/>
                    <a:pt x="29" y="27"/>
                    <a:pt x="30" y="28"/>
                  </a:cubicBezTo>
                  <a:cubicBezTo>
                    <a:pt x="30" y="28"/>
                    <a:pt x="29" y="30"/>
                    <a:pt x="28" y="31"/>
                  </a:cubicBezTo>
                  <a:cubicBezTo>
                    <a:pt x="28" y="31"/>
                    <a:pt x="24" y="36"/>
                    <a:pt x="19" y="34"/>
                  </a:cubicBezTo>
                  <a:cubicBezTo>
                    <a:pt x="19" y="34"/>
                    <a:pt x="15" y="34"/>
                    <a:pt x="12" y="33"/>
                  </a:cubicBezTo>
                  <a:cubicBezTo>
                    <a:pt x="12" y="33"/>
                    <a:pt x="9" y="32"/>
                    <a:pt x="8" y="30"/>
                  </a:cubicBezTo>
                  <a:cubicBezTo>
                    <a:pt x="8" y="30"/>
                    <a:pt x="6" y="29"/>
                    <a:pt x="5" y="29"/>
                  </a:cubicBezTo>
                  <a:cubicBezTo>
                    <a:pt x="5" y="29"/>
                    <a:pt x="4" y="29"/>
                    <a:pt x="2" y="25"/>
                  </a:cubicBezTo>
                  <a:cubicBezTo>
                    <a:pt x="2" y="25"/>
                    <a:pt x="0" y="23"/>
                    <a:pt x="2" y="19"/>
                  </a:cubicBezTo>
                  <a:cubicBezTo>
                    <a:pt x="2" y="19"/>
                    <a:pt x="4" y="14"/>
                    <a:pt x="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75" name="Freeform 15">
              <a:extLst>
                <a:ext uri="{FF2B5EF4-FFF2-40B4-BE49-F238E27FC236}">
                  <a16:creationId xmlns="" xmlns:a16="http://schemas.microsoft.com/office/drawing/2014/main" id="{44C7AE16-94F0-3E4D-BAF1-4B93E32711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2064"/>
              <a:ext cx="36" cy="142"/>
            </a:xfrm>
            <a:custGeom>
              <a:avLst/>
              <a:gdLst>
                <a:gd name="T0" fmla="*/ 0 w 19"/>
                <a:gd name="T1" fmla="*/ 48 h 73"/>
                <a:gd name="T2" fmla="*/ 1 w 19"/>
                <a:gd name="T3" fmla="*/ 27 h 73"/>
                <a:gd name="T4" fmla="*/ 1 w 19"/>
                <a:gd name="T5" fmla="*/ 24 h 73"/>
                <a:gd name="T6" fmla="*/ 1 w 19"/>
                <a:gd name="T7" fmla="*/ 12 h 73"/>
                <a:gd name="T8" fmla="*/ 3 w 19"/>
                <a:gd name="T9" fmla="*/ 10 h 73"/>
                <a:gd name="T10" fmla="*/ 3 w 19"/>
                <a:gd name="T11" fmla="*/ 7 h 73"/>
                <a:gd name="T12" fmla="*/ 3 w 19"/>
                <a:gd name="T13" fmla="*/ 5 h 73"/>
                <a:gd name="T14" fmla="*/ 7 w 19"/>
                <a:gd name="T15" fmla="*/ 3 h 73"/>
                <a:gd name="T16" fmla="*/ 6 w 19"/>
                <a:gd name="T17" fmla="*/ 8 h 73"/>
                <a:gd name="T18" fmla="*/ 9 w 19"/>
                <a:gd name="T19" fmla="*/ 26 h 73"/>
                <a:gd name="T20" fmla="*/ 11 w 19"/>
                <a:gd name="T21" fmla="*/ 30 h 73"/>
                <a:gd name="T22" fmla="*/ 14 w 19"/>
                <a:gd name="T23" fmla="*/ 37 h 73"/>
                <a:gd name="T24" fmla="*/ 14 w 19"/>
                <a:gd name="T25" fmla="*/ 42 h 73"/>
                <a:gd name="T26" fmla="*/ 15 w 19"/>
                <a:gd name="T27" fmla="*/ 43 h 73"/>
                <a:gd name="T28" fmla="*/ 17 w 19"/>
                <a:gd name="T29" fmla="*/ 45 h 73"/>
                <a:gd name="T30" fmla="*/ 16 w 19"/>
                <a:gd name="T31" fmla="*/ 54 h 73"/>
                <a:gd name="T32" fmla="*/ 17 w 19"/>
                <a:gd name="T33" fmla="*/ 57 h 73"/>
                <a:gd name="T34" fmla="*/ 18 w 19"/>
                <a:gd name="T35" fmla="*/ 59 h 73"/>
                <a:gd name="T36" fmla="*/ 18 w 19"/>
                <a:gd name="T37" fmla="*/ 61 h 73"/>
                <a:gd name="T38" fmla="*/ 18 w 19"/>
                <a:gd name="T39" fmla="*/ 70 h 73"/>
                <a:gd name="T40" fmla="*/ 13 w 19"/>
                <a:gd name="T41" fmla="*/ 71 h 73"/>
                <a:gd name="T42" fmla="*/ 0 w 19"/>
                <a:gd name="T43" fmla="*/ 48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" h="73">
                  <a:moveTo>
                    <a:pt x="0" y="48"/>
                  </a:moveTo>
                  <a:cubicBezTo>
                    <a:pt x="0" y="48"/>
                    <a:pt x="0" y="28"/>
                    <a:pt x="1" y="27"/>
                  </a:cubicBezTo>
                  <a:cubicBezTo>
                    <a:pt x="1" y="27"/>
                    <a:pt x="1" y="26"/>
                    <a:pt x="1" y="24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2" y="11"/>
                    <a:pt x="3" y="10"/>
                  </a:cubicBezTo>
                  <a:cubicBezTo>
                    <a:pt x="3" y="10"/>
                    <a:pt x="2" y="7"/>
                    <a:pt x="3" y="7"/>
                  </a:cubicBezTo>
                  <a:cubicBezTo>
                    <a:pt x="3" y="7"/>
                    <a:pt x="3" y="6"/>
                    <a:pt x="3" y="5"/>
                  </a:cubicBezTo>
                  <a:cubicBezTo>
                    <a:pt x="3" y="5"/>
                    <a:pt x="4" y="0"/>
                    <a:pt x="7" y="3"/>
                  </a:cubicBezTo>
                  <a:cubicBezTo>
                    <a:pt x="7" y="3"/>
                    <a:pt x="8" y="5"/>
                    <a:pt x="6" y="8"/>
                  </a:cubicBezTo>
                  <a:cubicBezTo>
                    <a:pt x="6" y="8"/>
                    <a:pt x="3" y="11"/>
                    <a:pt x="9" y="26"/>
                  </a:cubicBezTo>
                  <a:cubicBezTo>
                    <a:pt x="9" y="26"/>
                    <a:pt x="9" y="28"/>
                    <a:pt x="11" y="30"/>
                  </a:cubicBezTo>
                  <a:cubicBezTo>
                    <a:pt x="11" y="30"/>
                    <a:pt x="14" y="32"/>
                    <a:pt x="14" y="37"/>
                  </a:cubicBezTo>
                  <a:cubicBezTo>
                    <a:pt x="14" y="37"/>
                    <a:pt x="14" y="40"/>
                    <a:pt x="14" y="42"/>
                  </a:cubicBezTo>
                  <a:cubicBezTo>
                    <a:pt x="14" y="42"/>
                    <a:pt x="12" y="44"/>
                    <a:pt x="15" y="43"/>
                  </a:cubicBezTo>
                  <a:cubicBezTo>
                    <a:pt x="15" y="43"/>
                    <a:pt x="17" y="43"/>
                    <a:pt x="17" y="45"/>
                  </a:cubicBezTo>
                  <a:cubicBezTo>
                    <a:pt x="17" y="45"/>
                    <a:pt x="16" y="52"/>
                    <a:pt x="16" y="54"/>
                  </a:cubicBezTo>
                  <a:cubicBezTo>
                    <a:pt x="16" y="54"/>
                    <a:pt x="18" y="56"/>
                    <a:pt x="17" y="57"/>
                  </a:cubicBezTo>
                  <a:cubicBezTo>
                    <a:pt x="17" y="57"/>
                    <a:pt x="17" y="58"/>
                    <a:pt x="18" y="59"/>
                  </a:cubicBezTo>
                  <a:cubicBezTo>
                    <a:pt x="18" y="59"/>
                    <a:pt x="18" y="59"/>
                    <a:pt x="18" y="61"/>
                  </a:cubicBezTo>
                  <a:cubicBezTo>
                    <a:pt x="18" y="61"/>
                    <a:pt x="19" y="69"/>
                    <a:pt x="18" y="70"/>
                  </a:cubicBezTo>
                  <a:cubicBezTo>
                    <a:pt x="18" y="70"/>
                    <a:pt x="16" y="73"/>
                    <a:pt x="13" y="71"/>
                  </a:cubicBezTo>
                  <a:cubicBezTo>
                    <a:pt x="13" y="71"/>
                    <a:pt x="3" y="62"/>
                    <a:pt x="0" y="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76" name="Freeform 16">
              <a:extLst>
                <a:ext uri="{FF2B5EF4-FFF2-40B4-BE49-F238E27FC236}">
                  <a16:creationId xmlns="" xmlns:a16="http://schemas.microsoft.com/office/drawing/2014/main" id="{05A62F15-8CE6-C742-8CB8-A7AE17E32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985"/>
              <a:ext cx="35" cy="60"/>
            </a:xfrm>
            <a:custGeom>
              <a:avLst/>
              <a:gdLst>
                <a:gd name="T0" fmla="*/ 7 w 18"/>
                <a:gd name="T1" fmla="*/ 5 h 31"/>
                <a:gd name="T2" fmla="*/ 8 w 18"/>
                <a:gd name="T3" fmla="*/ 2 h 31"/>
                <a:gd name="T4" fmla="*/ 11 w 18"/>
                <a:gd name="T5" fmla="*/ 3 h 31"/>
                <a:gd name="T6" fmla="*/ 18 w 18"/>
                <a:gd name="T7" fmla="*/ 25 h 31"/>
                <a:gd name="T8" fmla="*/ 11 w 18"/>
                <a:gd name="T9" fmla="*/ 28 h 31"/>
                <a:gd name="T10" fmla="*/ 7 w 18"/>
                <a:gd name="T11" fmla="*/ 25 h 31"/>
                <a:gd name="T12" fmla="*/ 2 w 18"/>
                <a:gd name="T13" fmla="*/ 25 h 31"/>
                <a:gd name="T14" fmla="*/ 2 w 18"/>
                <a:gd name="T15" fmla="*/ 22 h 31"/>
                <a:gd name="T16" fmla="*/ 7 w 18"/>
                <a:gd name="T17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31">
                  <a:moveTo>
                    <a:pt x="7" y="5"/>
                  </a:moveTo>
                  <a:cubicBezTo>
                    <a:pt x="7" y="5"/>
                    <a:pt x="6" y="4"/>
                    <a:pt x="8" y="2"/>
                  </a:cubicBezTo>
                  <a:cubicBezTo>
                    <a:pt x="8" y="2"/>
                    <a:pt x="10" y="0"/>
                    <a:pt x="11" y="3"/>
                  </a:cubicBezTo>
                  <a:cubicBezTo>
                    <a:pt x="11" y="3"/>
                    <a:pt x="18" y="18"/>
                    <a:pt x="18" y="25"/>
                  </a:cubicBezTo>
                  <a:cubicBezTo>
                    <a:pt x="18" y="25"/>
                    <a:pt x="17" y="31"/>
                    <a:pt x="11" y="28"/>
                  </a:cubicBezTo>
                  <a:cubicBezTo>
                    <a:pt x="11" y="28"/>
                    <a:pt x="9" y="27"/>
                    <a:pt x="7" y="25"/>
                  </a:cubicBezTo>
                  <a:cubicBezTo>
                    <a:pt x="7" y="25"/>
                    <a:pt x="5" y="26"/>
                    <a:pt x="2" y="25"/>
                  </a:cubicBezTo>
                  <a:cubicBezTo>
                    <a:pt x="2" y="25"/>
                    <a:pt x="0" y="24"/>
                    <a:pt x="2" y="22"/>
                  </a:cubicBezTo>
                  <a:cubicBezTo>
                    <a:pt x="2" y="22"/>
                    <a:pt x="7" y="13"/>
                    <a:pt x="7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77" name="Freeform 17">
              <a:extLst>
                <a:ext uri="{FF2B5EF4-FFF2-40B4-BE49-F238E27FC236}">
                  <a16:creationId xmlns="" xmlns:a16="http://schemas.microsoft.com/office/drawing/2014/main" id="{843BC6EF-BCAE-1A43-9D8A-B6FCE1AC5C3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69" y="1956"/>
              <a:ext cx="218" cy="246"/>
            </a:xfrm>
            <a:custGeom>
              <a:avLst/>
              <a:gdLst>
                <a:gd name="T0" fmla="*/ 98 w 114"/>
                <a:gd name="T1" fmla="*/ 50 h 127"/>
                <a:gd name="T2" fmla="*/ 110 w 114"/>
                <a:gd name="T3" fmla="*/ 70 h 127"/>
                <a:gd name="T4" fmla="*/ 98 w 114"/>
                <a:gd name="T5" fmla="*/ 83 h 127"/>
                <a:gd name="T6" fmla="*/ 82 w 114"/>
                <a:gd name="T7" fmla="*/ 103 h 127"/>
                <a:gd name="T8" fmla="*/ 83 w 114"/>
                <a:gd name="T9" fmla="*/ 119 h 127"/>
                <a:gd name="T10" fmla="*/ 79 w 114"/>
                <a:gd name="T11" fmla="*/ 85 h 127"/>
                <a:gd name="T12" fmla="*/ 97 w 114"/>
                <a:gd name="T13" fmla="*/ 64 h 127"/>
                <a:gd name="T14" fmla="*/ 88 w 114"/>
                <a:gd name="T15" fmla="*/ 51 h 127"/>
                <a:gd name="T16" fmla="*/ 79 w 114"/>
                <a:gd name="T17" fmla="*/ 45 h 127"/>
                <a:gd name="T18" fmla="*/ 38 w 114"/>
                <a:gd name="T19" fmla="*/ 47 h 127"/>
                <a:gd name="T20" fmla="*/ 53 w 114"/>
                <a:gd name="T21" fmla="*/ 40 h 127"/>
                <a:gd name="T22" fmla="*/ 54 w 114"/>
                <a:gd name="T23" fmla="*/ 3 h 127"/>
                <a:gd name="T24" fmla="*/ 61 w 114"/>
                <a:gd name="T25" fmla="*/ 3 h 127"/>
                <a:gd name="T26" fmla="*/ 67 w 114"/>
                <a:gd name="T27" fmla="*/ 27 h 127"/>
                <a:gd name="T28" fmla="*/ 69 w 114"/>
                <a:gd name="T29" fmla="*/ 43 h 127"/>
                <a:gd name="T30" fmla="*/ 79 w 114"/>
                <a:gd name="T31" fmla="*/ 49 h 127"/>
                <a:gd name="T32" fmla="*/ 71 w 114"/>
                <a:gd name="T33" fmla="*/ 53 h 127"/>
                <a:gd name="T34" fmla="*/ 76 w 114"/>
                <a:gd name="T35" fmla="*/ 64 h 127"/>
                <a:gd name="T36" fmla="*/ 72 w 114"/>
                <a:gd name="T37" fmla="*/ 73 h 127"/>
                <a:gd name="T38" fmla="*/ 62 w 114"/>
                <a:gd name="T39" fmla="*/ 95 h 127"/>
                <a:gd name="T40" fmla="*/ 77 w 114"/>
                <a:gd name="T41" fmla="*/ 88 h 127"/>
                <a:gd name="T42" fmla="*/ 79 w 114"/>
                <a:gd name="T43" fmla="*/ 120 h 127"/>
                <a:gd name="T44" fmla="*/ 65 w 114"/>
                <a:gd name="T45" fmla="*/ 120 h 127"/>
                <a:gd name="T46" fmla="*/ 54 w 114"/>
                <a:gd name="T47" fmla="*/ 119 h 127"/>
                <a:gd name="T48" fmla="*/ 33 w 114"/>
                <a:gd name="T49" fmla="*/ 115 h 127"/>
                <a:gd name="T50" fmla="*/ 38 w 114"/>
                <a:gd name="T51" fmla="*/ 109 h 127"/>
                <a:gd name="T52" fmla="*/ 49 w 114"/>
                <a:gd name="T53" fmla="*/ 98 h 127"/>
                <a:gd name="T54" fmla="*/ 50 w 114"/>
                <a:gd name="T55" fmla="*/ 84 h 127"/>
                <a:gd name="T56" fmla="*/ 43 w 114"/>
                <a:gd name="T57" fmla="*/ 67 h 127"/>
                <a:gd name="T58" fmla="*/ 51 w 114"/>
                <a:gd name="T59" fmla="*/ 61 h 127"/>
                <a:gd name="T60" fmla="*/ 53 w 114"/>
                <a:gd name="T61" fmla="*/ 50 h 127"/>
                <a:gd name="T62" fmla="*/ 35 w 114"/>
                <a:gd name="T63" fmla="*/ 59 h 127"/>
                <a:gd name="T64" fmla="*/ 33 w 114"/>
                <a:gd name="T65" fmla="*/ 51 h 127"/>
                <a:gd name="T66" fmla="*/ 0 w 114"/>
                <a:gd name="T67" fmla="*/ 78 h 127"/>
                <a:gd name="T68" fmla="*/ 0 w 114"/>
                <a:gd name="T69" fmla="*/ 76 h 127"/>
                <a:gd name="T70" fmla="*/ 13 w 114"/>
                <a:gd name="T71" fmla="*/ 63 h 127"/>
                <a:gd name="T72" fmla="*/ 33 w 114"/>
                <a:gd name="T73" fmla="*/ 51 h 127"/>
                <a:gd name="T74" fmla="*/ 30 w 114"/>
                <a:gd name="T75" fmla="*/ 63 h 127"/>
                <a:gd name="T76" fmla="*/ 18 w 114"/>
                <a:gd name="T77" fmla="*/ 69 h 127"/>
                <a:gd name="T78" fmla="*/ 12 w 114"/>
                <a:gd name="T79" fmla="*/ 86 h 127"/>
                <a:gd name="T80" fmla="*/ 26 w 114"/>
                <a:gd name="T81" fmla="*/ 106 h 127"/>
                <a:gd name="T82" fmla="*/ 33 w 114"/>
                <a:gd name="T83" fmla="*/ 115 h 127"/>
                <a:gd name="T84" fmla="*/ 13 w 114"/>
                <a:gd name="T85" fmla="*/ 98 h 127"/>
                <a:gd name="T86" fmla="*/ 3 w 114"/>
                <a:gd name="T87" fmla="*/ 82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4" h="127">
                  <a:moveTo>
                    <a:pt x="79" y="45"/>
                  </a:moveTo>
                  <a:cubicBezTo>
                    <a:pt x="86" y="47"/>
                    <a:pt x="95" y="49"/>
                    <a:pt x="98" y="50"/>
                  </a:cubicBezTo>
                  <a:cubicBezTo>
                    <a:pt x="98" y="50"/>
                    <a:pt x="106" y="52"/>
                    <a:pt x="112" y="63"/>
                  </a:cubicBezTo>
                  <a:cubicBezTo>
                    <a:pt x="112" y="63"/>
                    <a:pt x="114" y="64"/>
                    <a:pt x="110" y="70"/>
                  </a:cubicBezTo>
                  <a:cubicBezTo>
                    <a:pt x="110" y="70"/>
                    <a:pt x="106" y="75"/>
                    <a:pt x="101" y="77"/>
                  </a:cubicBezTo>
                  <a:cubicBezTo>
                    <a:pt x="101" y="77"/>
                    <a:pt x="99" y="78"/>
                    <a:pt x="98" y="83"/>
                  </a:cubicBezTo>
                  <a:cubicBezTo>
                    <a:pt x="98" y="83"/>
                    <a:pt x="91" y="93"/>
                    <a:pt x="87" y="95"/>
                  </a:cubicBezTo>
                  <a:cubicBezTo>
                    <a:pt x="87" y="95"/>
                    <a:pt x="81" y="97"/>
                    <a:pt x="82" y="103"/>
                  </a:cubicBezTo>
                  <a:cubicBezTo>
                    <a:pt x="82" y="103"/>
                    <a:pt x="88" y="109"/>
                    <a:pt x="86" y="117"/>
                  </a:cubicBezTo>
                  <a:cubicBezTo>
                    <a:pt x="86" y="117"/>
                    <a:pt x="86" y="119"/>
                    <a:pt x="83" y="119"/>
                  </a:cubicBezTo>
                  <a:cubicBezTo>
                    <a:pt x="83" y="119"/>
                    <a:pt x="82" y="119"/>
                    <a:pt x="79" y="120"/>
                  </a:cubicBezTo>
                  <a:cubicBezTo>
                    <a:pt x="79" y="85"/>
                    <a:pt x="79" y="85"/>
                    <a:pt x="79" y="85"/>
                  </a:cubicBezTo>
                  <a:cubicBezTo>
                    <a:pt x="83" y="81"/>
                    <a:pt x="89" y="76"/>
                    <a:pt x="89" y="76"/>
                  </a:cubicBezTo>
                  <a:cubicBezTo>
                    <a:pt x="90" y="73"/>
                    <a:pt x="97" y="64"/>
                    <a:pt x="97" y="64"/>
                  </a:cubicBezTo>
                  <a:cubicBezTo>
                    <a:pt x="98" y="63"/>
                    <a:pt x="97" y="59"/>
                    <a:pt x="97" y="59"/>
                  </a:cubicBezTo>
                  <a:cubicBezTo>
                    <a:pt x="97" y="57"/>
                    <a:pt x="88" y="51"/>
                    <a:pt x="88" y="51"/>
                  </a:cubicBezTo>
                  <a:cubicBezTo>
                    <a:pt x="87" y="50"/>
                    <a:pt x="83" y="50"/>
                    <a:pt x="79" y="49"/>
                  </a:cubicBezTo>
                  <a:lnTo>
                    <a:pt x="79" y="45"/>
                  </a:lnTo>
                  <a:close/>
                  <a:moveTo>
                    <a:pt x="33" y="51"/>
                  </a:moveTo>
                  <a:cubicBezTo>
                    <a:pt x="35" y="50"/>
                    <a:pt x="37" y="48"/>
                    <a:pt x="38" y="47"/>
                  </a:cubicBezTo>
                  <a:cubicBezTo>
                    <a:pt x="38" y="47"/>
                    <a:pt x="42" y="44"/>
                    <a:pt x="46" y="43"/>
                  </a:cubicBezTo>
                  <a:cubicBezTo>
                    <a:pt x="46" y="43"/>
                    <a:pt x="53" y="42"/>
                    <a:pt x="53" y="40"/>
                  </a:cubicBezTo>
                  <a:cubicBezTo>
                    <a:pt x="53" y="40"/>
                    <a:pt x="54" y="34"/>
                    <a:pt x="54" y="32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4" y="3"/>
                    <a:pt x="54" y="0"/>
                    <a:pt x="57" y="2"/>
                  </a:cubicBezTo>
                  <a:cubicBezTo>
                    <a:pt x="57" y="2"/>
                    <a:pt x="58" y="4"/>
                    <a:pt x="61" y="3"/>
                  </a:cubicBezTo>
                  <a:cubicBezTo>
                    <a:pt x="61" y="3"/>
                    <a:pt x="64" y="3"/>
                    <a:pt x="65" y="10"/>
                  </a:cubicBezTo>
                  <a:cubicBezTo>
                    <a:pt x="65" y="10"/>
                    <a:pt x="67" y="19"/>
                    <a:pt x="67" y="27"/>
                  </a:cubicBezTo>
                  <a:cubicBezTo>
                    <a:pt x="67" y="27"/>
                    <a:pt x="67" y="37"/>
                    <a:pt x="67" y="39"/>
                  </a:cubicBezTo>
                  <a:cubicBezTo>
                    <a:pt x="67" y="39"/>
                    <a:pt x="66" y="42"/>
                    <a:pt x="69" y="43"/>
                  </a:cubicBezTo>
                  <a:cubicBezTo>
                    <a:pt x="69" y="43"/>
                    <a:pt x="74" y="44"/>
                    <a:pt x="79" y="45"/>
                  </a:cubicBezTo>
                  <a:cubicBezTo>
                    <a:pt x="79" y="49"/>
                    <a:pt x="79" y="49"/>
                    <a:pt x="79" y="49"/>
                  </a:cubicBezTo>
                  <a:cubicBezTo>
                    <a:pt x="76" y="48"/>
                    <a:pt x="73" y="48"/>
                    <a:pt x="73" y="48"/>
                  </a:cubicBezTo>
                  <a:cubicBezTo>
                    <a:pt x="67" y="47"/>
                    <a:pt x="71" y="53"/>
                    <a:pt x="71" y="53"/>
                  </a:cubicBezTo>
                  <a:cubicBezTo>
                    <a:pt x="72" y="55"/>
                    <a:pt x="74" y="60"/>
                    <a:pt x="74" y="60"/>
                  </a:cubicBezTo>
                  <a:cubicBezTo>
                    <a:pt x="74" y="63"/>
                    <a:pt x="76" y="64"/>
                    <a:pt x="76" y="64"/>
                  </a:cubicBezTo>
                  <a:cubicBezTo>
                    <a:pt x="78" y="67"/>
                    <a:pt x="75" y="70"/>
                    <a:pt x="75" y="70"/>
                  </a:cubicBezTo>
                  <a:cubicBezTo>
                    <a:pt x="74" y="71"/>
                    <a:pt x="72" y="73"/>
                    <a:pt x="72" y="73"/>
                  </a:cubicBezTo>
                  <a:cubicBezTo>
                    <a:pt x="70" y="79"/>
                    <a:pt x="64" y="83"/>
                    <a:pt x="64" y="83"/>
                  </a:cubicBezTo>
                  <a:cubicBezTo>
                    <a:pt x="59" y="86"/>
                    <a:pt x="62" y="95"/>
                    <a:pt x="62" y="95"/>
                  </a:cubicBezTo>
                  <a:cubicBezTo>
                    <a:pt x="64" y="101"/>
                    <a:pt x="73" y="91"/>
                    <a:pt x="73" y="91"/>
                  </a:cubicBezTo>
                  <a:cubicBezTo>
                    <a:pt x="75" y="89"/>
                    <a:pt x="77" y="88"/>
                    <a:pt x="77" y="88"/>
                  </a:cubicBezTo>
                  <a:cubicBezTo>
                    <a:pt x="77" y="88"/>
                    <a:pt x="78" y="86"/>
                    <a:pt x="79" y="85"/>
                  </a:cubicBezTo>
                  <a:cubicBezTo>
                    <a:pt x="79" y="120"/>
                    <a:pt x="79" y="120"/>
                    <a:pt x="79" y="120"/>
                  </a:cubicBezTo>
                  <a:cubicBezTo>
                    <a:pt x="79" y="120"/>
                    <a:pt x="77" y="120"/>
                    <a:pt x="76" y="120"/>
                  </a:cubicBezTo>
                  <a:cubicBezTo>
                    <a:pt x="76" y="120"/>
                    <a:pt x="70" y="121"/>
                    <a:pt x="65" y="120"/>
                  </a:cubicBezTo>
                  <a:cubicBezTo>
                    <a:pt x="65" y="120"/>
                    <a:pt x="61" y="120"/>
                    <a:pt x="57" y="119"/>
                  </a:cubicBezTo>
                  <a:cubicBezTo>
                    <a:pt x="57" y="119"/>
                    <a:pt x="56" y="118"/>
                    <a:pt x="54" y="119"/>
                  </a:cubicBezTo>
                  <a:cubicBezTo>
                    <a:pt x="54" y="119"/>
                    <a:pt x="44" y="127"/>
                    <a:pt x="36" y="118"/>
                  </a:cubicBezTo>
                  <a:cubicBezTo>
                    <a:pt x="36" y="118"/>
                    <a:pt x="34" y="116"/>
                    <a:pt x="33" y="115"/>
                  </a:cubicBezTo>
                  <a:cubicBezTo>
                    <a:pt x="33" y="108"/>
                    <a:pt x="33" y="108"/>
                    <a:pt x="33" y="108"/>
                  </a:cubicBezTo>
                  <a:cubicBezTo>
                    <a:pt x="34" y="109"/>
                    <a:pt x="36" y="109"/>
                    <a:pt x="38" y="109"/>
                  </a:cubicBezTo>
                  <a:cubicBezTo>
                    <a:pt x="45" y="109"/>
                    <a:pt x="46" y="103"/>
                    <a:pt x="46" y="103"/>
                  </a:cubicBezTo>
                  <a:cubicBezTo>
                    <a:pt x="45" y="101"/>
                    <a:pt x="49" y="98"/>
                    <a:pt x="49" y="98"/>
                  </a:cubicBezTo>
                  <a:cubicBezTo>
                    <a:pt x="51" y="96"/>
                    <a:pt x="51" y="94"/>
                    <a:pt x="51" y="94"/>
                  </a:cubicBezTo>
                  <a:cubicBezTo>
                    <a:pt x="50" y="91"/>
                    <a:pt x="50" y="84"/>
                    <a:pt x="50" y="84"/>
                  </a:cubicBezTo>
                  <a:cubicBezTo>
                    <a:pt x="47" y="82"/>
                    <a:pt x="41" y="75"/>
                    <a:pt x="41" y="75"/>
                  </a:cubicBezTo>
                  <a:cubicBezTo>
                    <a:pt x="37" y="67"/>
                    <a:pt x="43" y="67"/>
                    <a:pt x="43" y="67"/>
                  </a:cubicBezTo>
                  <a:cubicBezTo>
                    <a:pt x="46" y="68"/>
                    <a:pt x="47" y="67"/>
                    <a:pt x="47" y="67"/>
                  </a:cubicBezTo>
                  <a:cubicBezTo>
                    <a:pt x="51" y="67"/>
                    <a:pt x="51" y="61"/>
                    <a:pt x="51" y="61"/>
                  </a:cubicBezTo>
                  <a:cubicBezTo>
                    <a:pt x="51" y="58"/>
                    <a:pt x="52" y="56"/>
                    <a:pt x="52" y="56"/>
                  </a:cubicBezTo>
                  <a:cubicBezTo>
                    <a:pt x="54" y="50"/>
                    <a:pt x="53" y="50"/>
                    <a:pt x="53" y="50"/>
                  </a:cubicBezTo>
                  <a:cubicBezTo>
                    <a:pt x="50" y="45"/>
                    <a:pt x="47" y="50"/>
                    <a:pt x="47" y="50"/>
                  </a:cubicBezTo>
                  <a:cubicBezTo>
                    <a:pt x="45" y="53"/>
                    <a:pt x="35" y="59"/>
                    <a:pt x="35" y="59"/>
                  </a:cubicBezTo>
                  <a:cubicBezTo>
                    <a:pt x="34" y="59"/>
                    <a:pt x="33" y="60"/>
                    <a:pt x="33" y="60"/>
                  </a:cubicBezTo>
                  <a:lnTo>
                    <a:pt x="33" y="51"/>
                  </a:lnTo>
                  <a:close/>
                  <a:moveTo>
                    <a:pt x="3" y="82"/>
                  </a:moveTo>
                  <a:cubicBezTo>
                    <a:pt x="3" y="82"/>
                    <a:pt x="0" y="81"/>
                    <a:pt x="0" y="78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7"/>
                    <a:pt x="0" y="77"/>
                    <a:pt x="0" y="76"/>
                  </a:cubicBezTo>
                  <a:cubicBezTo>
                    <a:pt x="0" y="76"/>
                    <a:pt x="0" y="74"/>
                    <a:pt x="5" y="69"/>
                  </a:cubicBezTo>
                  <a:cubicBezTo>
                    <a:pt x="5" y="69"/>
                    <a:pt x="9" y="65"/>
                    <a:pt x="13" y="63"/>
                  </a:cubicBezTo>
                  <a:cubicBezTo>
                    <a:pt x="13" y="63"/>
                    <a:pt x="22" y="57"/>
                    <a:pt x="28" y="55"/>
                  </a:cubicBezTo>
                  <a:cubicBezTo>
                    <a:pt x="28" y="55"/>
                    <a:pt x="30" y="53"/>
                    <a:pt x="33" y="51"/>
                  </a:cubicBezTo>
                  <a:cubicBezTo>
                    <a:pt x="33" y="60"/>
                    <a:pt x="33" y="60"/>
                    <a:pt x="33" y="60"/>
                  </a:cubicBezTo>
                  <a:cubicBezTo>
                    <a:pt x="31" y="62"/>
                    <a:pt x="30" y="63"/>
                    <a:pt x="30" y="63"/>
                  </a:cubicBezTo>
                  <a:cubicBezTo>
                    <a:pt x="26" y="62"/>
                    <a:pt x="22" y="65"/>
                    <a:pt x="22" y="65"/>
                  </a:cubicBezTo>
                  <a:cubicBezTo>
                    <a:pt x="17" y="67"/>
                    <a:pt x="18" y="69"/>
                    <a:pt x="18" y="69"/>
                  </a:cubicBezTo>
                  <a:cubicBezTo>
                    <a:pt x="17" y="72"/>
                    <a:pt x="14" y="78"/>
                    <a:pt x="14" y="78"/>
                  </a:cubicBezTo>
                  <a:cubicBezTo>
                    <a:pt x="13" y="79"/>
                    <a:pt x="12" y="84"/>
                    <a:pt x="12" y="86"/>
                  </a:cubicBezTo>
                  <a:cubicBezTo>
                    <a:pt x="12" y="86"/>
                    <a:pt x="14" y="92"/>
                    <a:pt x="14" y="92"/>
                  </a:cubicBezTo>
                  <a:cubicBezTo>
                    <a:pt x="16" y="97"/>
                    <a:pt x="26" y="106"/>
                    <a:pt x="26" y="106"/>
                  </a:cubicBezTo>
                  <a:cubicBezTo>
                    <a:pt x="28" y="107"/>
                    <a:pt x="30" y="108"/>
                    <a:pt x="33" y="108"/>
                  </a:cubicBezTo>
                  <a:cubicBezTo>
                    <a:pt x="33" y="115"/>
                    <a:pt x="33" y="115"/>
                    <a:pt x="33" y="115"/>
                  </a:cubicBezTo>
                  <a:cubicBezTo>
                    <a:pt x="31" y="113"/>
                    <a:pt x="29" y="111"/>
                    <a:pt x="27" y="111"/>
                  </a:cubicBezTo>
                  <a:cubicBezTo>
                    <a:pt x="27" y="111"/>
                    <a:pt x="17" y="102"/>
                    <a:pt x="13" y="98"/>
                  </a:cubicBezTo>
                  <a:cubicBezTo>
                    <a:pt x="13" y="98"/>
                    <a:pt x="7" y="92"/>
                    <a:pt x="7" y="87"/>
                  </a:cubicBezTo>
                  <a:cubicBezTo>
                    <a:pt x="7" y="87"/>
                    <a:pt x="6" y="82"/>
                    <a:pt x="3" y="8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78" name="Freeform 18">
              <a:extLst>
                <a:ext uri="{FF2B5EF4-FFF2-40B4-BE49-F238E27FC236}">
                  <a16:creationId xmlns="" xmlns:a16="http://schemas.microsoft.com/office/drawing/2014/main" id="{DF168793-62F4-CC4F-97F5-D9A6F58A4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1954"/>
              <a:ext cx="212" cy="261"/>
            </a:xfrm>
            <a:custGeom>
              <a:avLst/>
              <a:gdLst>
                <a:gd name="T0" fmla="*/ 92 w 111"/>
                <a:gd name="T1" fmla="*/ 4 h 135"/>
                <a:gd name="T2" fmla="*/ 108 w 111"/>
                <a:gd name="T3" fmla="*/ 13 h 135"/>
                <a:gd name="T4" fmla="*/ 106 w 111"/>
                <a:gd name="T5" fmla="*/ 20 h 135"/>
                <a:gd name="T6" fmla="*/ 98 w 111"/>
                <a:gd name="T7" fmla="*/ 25 h 135"/>
                <a:gd name="T8" fmla="*/ 93 w 111"/>
                <a:gd name="T9" fmla="*/ 28 h 135"/>
                <a:gd name="T10" fmla="*/ 68 w 111"/>
                <a:gd name="T11" fmla="*/ 65 h 135"/>
                <a:gd name="T12" fmla="*/ 48 w 111"/>
                <a:gd name="T13" fmla="*/ 97 h 135"/>
                <a:gd name="T14" fmla="*/ 27 w 111"/>
                <a:gd name="T15" fmla="*/ 124 h 135"/>
                <a:gd name="T16" fmla="*/ 23 w 111"/>
                <a:gd name="T17" fmla="*/ 128 h 135"/>
                <a:gd name="T18" fmla="*/ 20 w 111"/>
                <a:gd name="T19" fmla="*/ 132 h 135"/>
                <a:gd name="T20" fmla="*/ 13 w 111"/>
                <a:gd name="T21" fmla="*/ 135 h 135"/>
                <a:gd name="T22" fmla="*/ 8 w 111"/>
                <a:gd name="T23" fmla="*/ 134 h 135"/>
                <a:gd name="T24" fmla="*/ 3 w 111"/>
                <a:gd name="T25" fmla="*/ 134 h 135"/>
                <a:gd name="T26" fmla="*/ 4 w 111"/>
                <a:gd name="T27" fmla="*/ 132 h 135"/>
                <a:gd name="T28" fmla="*/ 6 w 111"/>
                <a:gd name="T29" fmla="*/ 130 h 135"/>
                <a:gd name="T30" fmla="*/ 8 w 111"/>
                <a:gd name="T31" fmla="*/ 129 h 135"/>
                <a:gd name="T32" fmla="*/ 9 w 111"/>
                <a:gd name="T33" fmla="*/ 128 h 135"/>
                <a:gd name="T34" fmla="*/ 11 w 111"/>
                <a:gd name="T35" fmla="*/ 125 h 135"/>
                <a:gd name="T36" fmla="*/ 13 w 111"/>
                <a:gd name="T37" fmla="*/ 123 h 135"/>
                <a:gd name="T38" fmla="*/ 31 w 111"/>
                <a:gd name="T39" fmla="*/ 102 h 135"/>
                <a:gd name="T40" fmla="*/ 48 w 111"/>
                <a:gd name="T41" fmla="*/ 77 h 135"/>
                <a:gd name="T42" fmla="*/ 58 w 111"/>
                <a:gd name="T43" fmla="*/ 61 h 135"/>
                <a:gd name="T44" fmla="*/ 78 w 111"/>
                <a:gd name="T45" fmla="*/ 28 h 135"/>
                <a:gd name="T46" fmla="*/ 58 w 111"/>
                <a:gd name="T47" fmla="*/ 17 h 135"/>
                <a:gd name="T48" fmla="*/ 61 w 111"/>
                <a:gd name="T49" fmla="*/ 16 h 135"/>
                <a:gd name="T50" fmla="*/ 81 w 111"/>
                <a:gd name="T51" fmla="*/ 13 h 135"/>
                <a:gd name="T52" fmla="*/ 92 w 111"/>
                <a:gd name="T53" fmla="*/ 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1" h="135">
                  <a:moveTo>
                    <a:pt x="92" y="4"/>
                  </a:moveTo>
                  <a:cubicBezTo>
                    <a:pt x="92" y="4"/>
                    <a:pt x="100" y="0"/>
                    <a:pt x="108" y="13"/>
                  </a:cubicBezTo>
                  <a:cubicBezTo>
                    <a:pt x="108" y="13"/>
                    <a:pt x="111" y="20"/>
                    <a:pt x="106" y="20"/>
                  </a:cubicBezTo>
                  <a:cubicBezTo>
                    <a:pt x="106" y="20"/>
                    <a:pt x="102" y="21"/>
                    <a:pt x="98" y="25"/>
                  </a:cubicBezTo>
                  <a:cubicBezTo>
                    <a:pt x="97" y="25"/>
                    <a:pt x="94" y="25"/>
                    <a:pt x="93" y="28"/>
                  </a:cubicBezTo>
                  <a:cubicBezTo>
                    <a:pt x="93" y="28"/>
                    <a:pt x="85" y="42"/>
                    <a:pt x="68" y="65"/>
                  </a:cubicBezTo>
                  <a:cubicBezTo>
                    <a:pt x="68" y="65"/>
                    <a:pt x="59" y="77"/>
                    <a:pt x="48" y="97"/>
                  </a:cubicBezTo>
                  <a:cubicBezTo>
                    <a:pt x="48" y="97"/>
                    <a:pt x="40" y="113"/>
                    <a:pt x="27" y="124"/>
                  </a:cubicBezTo>
                  <a:cubicBezTo>
                    <a:pt x="27" y="124"/>
                    <a:pt x="23" y="127"/>
                    <a:pt x="23" y="128"/>
                  </a:cubicBezTo>
                  <a:cubicBezTo>
                    <a:pt x="23" y="128"/>
                    <a:pt x="22" y="130"/>
                    <a:pt x="20" y="132"/>
                  </a:cubicBezTo>
                  <a:cubicBezTo>
                    <a:pt x="20" y="132"/>
                    <a:pt x="17" y="135"/>
                    <a:pt x="13" y="135"/>
                  </a:cubicBezTo>
                  <a:cubicBezTo>
                    <a:pt x="13" y="135"/>
                    <a:pt x="10" y="134"/>
                    <a:pt x="8" y="134"/>
                  </a:cubicBezTo>
                  <a:cubicBezTo>
                    <a:pt x="8" y="134"/>
                    <a:pt x="5" y="134"/>
                    <a:pt x="3" y="134"/>
                  </a:cubicBezTo>
                  <a:cubicBezTo>
                    <a:pt x="3" y="134"/>
                    <a:pt x="0" y="135"/>
                    <a:pt x="4" y="132"/>
                  </a:cubicBezTo>
                  <a:cubicBezTo>
                    <a:pt x="4" y="132"/>
                    <a:pt x="4" y="131"/>
                    <a:pt x="6" y="130"/>
                  </a:cubicBezTo>
                  <a:cubicBezTo>
                    <a:pt x="6" y="130"/>
                    <a:pt x="7" y="130"/>
                    <a:pt x="8" y="129"/>
                  </a:cubicBezTo>
                  <a:cubicBezTo>
                    <a:pt x="8" y="129"/>
                    <a:pt x="7" y="128"/>
                    <a:pt x="9" y="128"/>
                  </a:cubicBezTo>
                  <a:cubicBezTo>
                    <a:pt x="9" y="128"/>
                    <a:pt x="11" y="129"/>
                    <a:pt x="11" y="125"/>
                  </a:cubicBezTo>
                  <a:cubicBezTo>
                    <a:pt x="11" y="125"/>
                    <a:pt x="11" y="124"/>
                    <a:pt x="13" y="123"/>
                  </a:cubicBezTo>
                  <a:cubicBezTo>
                    <a:pt x="13" y="123"/>
                    <a:pt x="19" y="118"/>
                    <a:pt x="31" y="102"/>
                  </a:cubicBezTo>
                  <a:cubicBezTo>
                    <a:pt x="31" y="102"/>
                    <a:pt x="42" y="89"/>
                    <a:pt x="48" y="77"/>
                  </a:cubicBezTo>
                  <a:cubicBezTo>
                    <a:pt x="48" y="77"/>
                    <a:pt x="53" y="69"/>
                    <a:pt x="58" y="61"/>
                  </a:cubicBezTo>
                  <a:cubicBezTo>
                    <a:pt x="58" y="61"/>
                    <a:pt x="75" y="34"/>
                    <a:pt x="78" y="28"/>
                  </a:cubicBezTo>
                  <a:cubicBezTo>
                    <a:pt x="78" y="28"/>
                    <a:pt x="59" y="25"/>
                    <a:pt x="58" y="17"/>
                  </a:cubicBezTo>
                  <a:cubicBezTo>
                    <a:pt x="58" y="17"/>
                    <a:pt x="58" y="14"/>
                    <a:pt x="61" y="16"/>
                  </a:cubicBezTo>
                  <a:cubicBezTo>
                    <a:pt x="61" y="16"/>
                    <a:pt x="70" y="20"/>
                    <a:pt x="81" y="13"/>
                  </a:cubicBezTo>
                  <a:cubicBezTo>
                    <a:pt x="81" y="13"/>
                    <a:pt x="87" y="11"/>
                    <a:pt x="9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79" name="Freeform 19">
              <a:extLst>
                <a:ext uri="{FF2B5EF4-FFF2-40B4-BE49-F238E27FC236}">
                  <a16:creationId xmlns="" xmlns:a16="http://schemas.microsoft.com/office/drawing/2014/main" id="{7B357576-C5F7-B042-8A39-13934A97E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2093"/>
              <a:ext cx="158" cy="118"/>
            </a:xfrm>
            <a:custGeom>
              <a:avLst/>
              <a:gdLst>
                <a:gd name="T0" fmla="*/ 11 w 83"/>
                <a:gd name="T1" fmla="*/ 29 h 61"/>
                <a:gd name="T2" fmla="*/ 4 w 83"/>
                <a:gd name="T3" fmla="*/ 21 h 61"/>
                <a:gd name="T4" fmla="*/ 20 w 83"/>
                <a:gd name="T5" fmla="*/ 27 h 61"/>
                <a:gd name="T6" fmla="*/ 23 w 83"/>
                <a:gd name="T7" fmla="*/ 33 h 61"/>
                <a:gd name="T8" fmla="*/ 33 w 83"/>
                <a:gd name="T9" fmla="*/ 46 h 61"/>
                <a:gd name="T10" fmla="*/ 34 w 83"/>
                <a:gd name="T11" fmla="*/ 44 h 61"/>
                <a:gd name="T12" fmla="*/ 34 w 83"/>
                <a:gd name="T13" fmla="*/ 39 h 61"/>
                <a:gd name="T14" fmla="*/ 38 w 83"/>
                <a:gd name="T15" fmla="*/ 36 h 61"/>
                <a:gd name="T16" fmla="*/ 40 w 83"/>
                <a:gd name="T17" fmla="*/ 35 h 61"/>
                <a:gd name="T18" fmla="*/ 47 w 83"/>
                <a:gd name="T19" fmla="*/ 26 h 61"/>
                <a:gd name="T20" fmla="*/ 47 w 83"/>
                <a:gd name="T21" fmla="*/ 19 h 61"/>
                <a:gd name="T22" fmla="*/ 37 w 83"/>
                <a:gd name="T23" fmla="*/ 13 h 61"/>
                <a:gd name="T24" fmla="*/ 35 w 83"/>
                <a:gd name="T25" fmla="*/ 11 h 61"/>
                <a:gd name="T26" fmla="*/ 42 w 83"/>
                <a:gd name="T27" fmla="*/ 10 h 61"/>
                <a:gd name="T28" fmla="*/ 55 w 83"/>
                <a:gd name="T29" fmla="*/ 4 h 61"/>
                <a:gd name="T30" fmla="*/ 59 w 83"/>
                <a:gd name="T31" fmla="*/ 1 h 61"/>
                <a:gd name="T32" fmla="*/ 68 w 83"/>
                <a:gd name="T33" fmla="*/ 3 h 61"/>
                <a:gd name="T34" fmla="*/ 81 w 83"/>
                <a:gd name="T35" fmla="*/ 15 h 61"/>
                <a:gd name="T36" fmla="*/ 82 w 83"/>
                <a:gd name="T37" fmla="*/ 18 h 61"/>
                <a:gd name="T38" fmla="*/ 78 w 83"/>
                <a:gd name="T39" fmla="*/ 23 h 61"/>
                <a:gd name="T40" fmla="*/ 66 w 83"/>
                <a:gd name="T41" fmla="*/ 34 h 61"/>
                <a:gd name="T42" fmla="*/ 64 w 83"/>
                <a:gd name="T43" fmla="*/ 46 h 61"/>
                <a:gd name="T44" fmla="*/ 62 w 83"/>
                <a:gd name="T45" fmla="*/ 53 h 61"/>
                <a:gd name="T46" fmla="*/ 55 w 83"/>
                <a:gd name="T47" fmla="*/ 55 h 61"/>
                <a:gd name="T48" fmla="*/ 46 w 83"/>
                <a:gd name="T49" fmla="*/ 59 h 61"/>
                <a:gd name="T50" fmla="*/ 43 w 83"/>
                <a:gd name="T51" fmla="*/ 59 h 61"/>
                <a:gd name="T52" fmla="*/ 40 w 83"/>
                <a:gd name="T53" fmla="*/ 58 h 61"/>
                <a:gd name="T54" fmla="*/ 38 w 83"/>
                <a:gd name="T55" fmla="*/ 55 h 61"/>
                <a:gd name="T56" fmla="*/ 33 w 83"/>
                <a:gd name="T57" fmla="*/ 51 h 61"/>
                <a:gd name="T58" fmla="*/ 29 w 83"/>
                <a:gd name="T59" fmla="*/ 49 h 61"/>
                <a:gd name="T60" fmla="*/ 20 w 83"/>
                <a:gd name="T61" fmla="*/ 35 h 61"/>
                <a:gd name="T62" fmla="*/ 11 w 83"/>
                <a:gd name="T63" fmla="*/ 29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3" h="61">
                  <a:moveTo>
                    <a:pt x="11" y="29"/>
                  </a:moveTo>
                  <a:cubicBezTo>
                    <a:pt x="11" y="29"/>
                    <a:pt x="0" y="23"/>
                    <a:pt x="4" y="21"/>
                  </a:cubicBezTo>
                  <a:cubicBezTo>
                    <a:pt x="4" y="21"/>
                    <a:pt x="12" y="18"/>
                    <a:pt x="20" y="27"/>
                  </a:cubicBezTo>
                  <a:cubicBezTo>
                    <a:pt x="20" y="27"/>
                    <a:pt x="21" y="30"/>
                    <a:pt x="23" y="33"/>
                  </a:cubicBezTo>
                  <a:cubicBezTo>
                    <a:pt x="23" y="33"/>
                    <a:pt x="24" y="36"/>
                    <a:pt x="33" y="46"/>
                  </a:cubicBezTo>
                  <a:cubicBezTo>
                    <a:pt x="33" y="46"/>
                    <a:pt x="34" y="47"/>
                    <a:pt x="34" y="44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4" y="39"/>
                    <a:pt x="36" y="35"/>
                    <a:pt x="38" y="36"/>
                  </a:cubicBezTo>
                  <a:cubicBezTo>
                    <a:pt x="38" y="36"/>
                    <a:pt x="39" y="37"/>
                    <a:pt x="40" y="35"/>
                  </a:cubicBezTo>
                  <a:cubicBezTo>
                    <a:pt x="40" y="35"/>
                    <a:pt x="45" y="31"/>
                    <a:pt x="47" y="26"/>
                  </a:cubicBezTo>
                  <a:cubicBezTo>
                    <a:pt x="47" y="26"/>
                    <a:pt x="50" y="21"/>
                    <a:pt x="47" y="19"/>
                  </a:cubicBezTo>
                  <a:cubicBezTo>
                    <a:pt x="47" y="19"/>
                    <a:pt x="40" y="15"/>
                    <a:pt x="37" y="13"/>
                  </a:cubicBezTo>
                  <a:cubicBezTo>
                    <a:pt x="37" y="13"/>
                    <a:pt x="33" y="12"/>
                    <a:pt x="35" y="11"/>
                  </a:cubicBezTo>
                  <a:cubicBezTo>
                    <a:pt x="35" y="11"/>
                    <a:pt x="37" y="10"/>
                    <a:pt x="42" y="10"/>
                  </a:cubicBezTo>
                  <a:cubicBezTo>
                    <a:pt x="42" y="10"/>
                    <a:pt x="53" y="8"/>
                    <a:pt x="55" y="4"/>
                  </a:cubicBezTo>
                  <a:cubicBezTo>
                    <a:pt x="55" y="4"/>
                    <a:pt x="56" y="0"/>
                    <a:pt x="59" y="1"/>
                  </a:cubicBezTo>
                  <a:cubicBezTo>
                    <a:pt x="59" y="1"/>
                    <a:pt x="65" y="4"/>
                    <a:pt x="68" y="3"/>
                  </a:cubicBezTo>
                  <a:cubicBezTo>
                    <a:pt x="68" y="3"/>
                    <a:pt x="79" y="3"/>
                    <a:pt x="81" y="15"/>
                  </a:cubicBezTo>
                  <a:cubicBezTo>
                    <a:pt x="81" y="15"/>
                    <a:pt x="81" y="17"/>
                    <a:pt x="82" y="18"/>
                  </a:cubicBezTo>
                  <a:cubicBezTo>
                    <a:pt x="82" y="18"/>
                    <a:pt x="83" y="22"/>
                    <a:pt x="78" y="23"/>
                  </a:cubicBezTo>
                  <a:cubicBezTo>
                    <a:pt x="78" y="23"/>
                    <a:pt x="68" y="30"/>
                    <a:pt x="66" y="34"/>
                  </a:cubicBezTo>
                  <a:cubicBezTo>
                    <a:pt x="66" y="34"/>
                    <a:pt x="62" y="42"/>
                    <a:pt x="64" y="46"/>
                  </a:cubicBezTo>
                  <a:cubicBezTo>
                    <a:pt x="64" y="46"/>
                    <a:pt x="66" y="51"/>
                    <a:pt x="62" y="53"/>
                  </a:cubicBezTo>
                  <a:cubicBezTo>
                    <a:pt x="62" y="53"/>
                    <a:pt x="59" y="55"/>
                    <a:pt x="55" y="55"/>
                  </a:cubicBezTo>
                  <a:cubicBezTo>
                    <a:pt x="55" y="55"/>
                    <a:pt x="50" y="54"/>
                    <a:pt x="46" y="59"/>
                  </a:cubicBezTo>
                  <a:cubicBezTo>
                    <a:pt x="46" y="59"/>
                    <a:pt x="46" y="61"/>
                    <a:pt x="43" y="59"/>
                  </a:cubicBezTo>
                  <a:cubicBezTo>
                    <a:pt x="43" y="59"/>
                    <a:pt x="43" y="58"/>
                    <a:pt x="40" y="58"/>
                  </a:cubicBezTo>
                  <a:cubicBezTo>
                    <a:pt x="40" y="58"/>
                    <a:pt x="38" y="58"/>
                    <a:pt x="38" y="55"/>
                  </a:cubicBezTo>
                  <a:cubicBezTo>
                    <a:pt x="38" y="55"/>
                    <a:pt x="37" y="52"/>
                    <a:pt x="33" y="51"/>
                  </a:cubicBezTo>
                  <a:cubicBezTo>
                    <a:pt x="33" y="51"/>
                    <a:pt x="31" y="52"/>
                    <a:pt x="29" y="49"/>
                  </a:cubicBezTo>
                  <a:cubicBezTo>
                    <a:pt x="29" y="49"/>
                    <a:pt x="23" y="39"/>
                    <a:pt x="20" y="35"/>
                  </a:cubicBezTo>
                  <a:cubicBezTo>
                    <a:pt x="20" y="35"/>
                    <a:pt x="16" y="30"/>
                    <a:pt x="11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80" name="Freeform 20">
              <a:extLst>
                <a:ext uri="{FF2B5EF4-FFF2-40B4-BE49-F238E27FC236}">
                  <a16:creationId xmlns="" xmlns:a16="http://schemas.microsoft.com/office/drawing/2014/main" id="{40BA197D-B26A-0740-8CCA-0742B94D5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2116"/>
              <a:ext cx="19" cy="97"/>
            </a:xfrm>
            <a:custGeom>
              <a:avLst/>
              <a:gdLst>
                <a:gd name="T0" fmla="*/ 10 w 10"/>
                <a:gd name="T1" fmla="*/ 50 h 50"/>
                <a:gd name="T2" fmla="*/ 6 w 10"/>
                <a:gd name="T3" fmla="*/ 50 h 50"/>
                <a:gd name="T4" fmla="*/ 0 w 10"/>
                <a:gd name="T5" fmla="*/ 25 h 50"/>
                <a:gd name="T6" fmla="*/ 6 w 10"/>
                <a:gd name="T7" fmla="*/ 0 h 50"/>
                <a:gd name="T8" fmla="*/ 10 w 10"/>
                <a:gd name="T9" fmla="*/ 0 h 50"/>
                <a:gd name="T10" fmla="*/ 4 w 10"/>
                <a:gd name="T11" fmla="*/ 25 h 50"/>
                <a:gd name="T12" fmla="*/ 10 w 10"/>
                <a:gd name="T13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0">
                  <a:moveTo>
                    <a:pt x="10" y="50"/>
                  </a:moveTo>
                  <a:cubicBezTo>
                    <a:pt x="6" y="50"/>
                    <a:pt x="6" y="50"/>
                    <a:pt x="6" y="50"/>
                  </a:cubicBezTo>
                  <a:cubicBezTo>
                    <a:pt x="2" y="43"/>
                    <a:pt x="0" y="35"/>
                    <a:pt x="0" y="25"/>
                  </a:cubicBezTo>
                  <a:cubicBezTo>
                    <a:pt x="0" y="15"/>
                    <a:pt x="2" y="7"/>
                    <a:pt x="6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8"/>
                    <a:pt x="4" y="16"/>
                    <a:pt x="4" y="25"/>
                  </a:cubicBezTo>
                  <a:cubicBezTo>
                    <a:pt x="4" y="35"/>
                    <a:pt x="6" y="43"/>
                    <a:pt x="10" y="5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81" name="Freeform 21">
              <a:extLst>
                <a:ext uri="{FF2B5EF4-FFF2-40B4-BE49-F238E27FC236}">
                  <a16:creationId xmlns="" xmlns:a16="http://schemas.microsoft.com/office/drawing/2014/main" id="{98CB7670-D553-AB41-9E71-04945171830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94" y="2116"/>
              <a:ext cx="95" cy="99"/>
            </a:xfrm>
            <a:custGeom>
              <a:avLst/>
              <a:gdLst>
                <a:gd name="T0" fmla="*/ 15 w 50"/>
                <a:gd name="T1" fmla="*/ 0 h 51"/>
                <a:gd name="T2" fmla="*/ 19 w 50"/>
                <a:gd name="T3" fmla="*/ 3 h 51"/>
                <a:gd name="T4" fmla="*/ 16 w 50"/>
                <a:gd name="T5" fmla="*/ 5 h 51"/>
                <a:gd name="T6" fmla="*/ 14 w 50"/>
                <a:gd name="T7" fmla="*/ 26 h 51"/>
                <a:gd name="T8" fmla="*/ 14 w 50"/>
                <a:gd name="T9" fmla="*/ 30 h 51"/>
                <a:gd name="T10" fmla="*/ 11 w 50"/>
                <a:gd name="T11" fmla="*/ 26 h 51"/>
                <a:gd name="T12" fmla="*/ 8 w 50"/>
                <a:gd name="T13" fmla="*/ 16 h 51"/>
                <a:gd name="T14" fmla="*/ 0 w 50"/>
                <a:gd name="T15" fmla="*/ 18 h 51"/>
                <a:gd name="T16" fmla="*/ 25 w 50"/>
                <a:gd name="T17" fmla="*/ 35 h 51"/>
                <a:gd name="T18" fmla="*/ 24 w 50"/>
                <a:gd name="T19" fmla="*/ 29 h 51"/>
                <a:gd name="T20" fmla="*/ 29 w 50"/>
                <a:gd name="T21" fmla="*/ 29 h 51"/>
                <a:gd name="T22" fmla="*/ 28 w 50"/>
                <a:gd name="T23" fmla="*/ 34 h 51"/>
                <a:gd name="T24" fmla="*/ 46 w 50"/>
                <a:gd name="T25" fmla="*/ 35 h 51"/>
                <a:gd name="T26" fmla="*/ 50 w 50"/>
                <a:gd name="T27" fmla="*/ 38 h 51"/>
                <a:gd name="T28" fmla="*/ 46 w 50"/>
                <a:gd name="T29" fmla="*/ 38 h 51"/>
                <a:gd name="T30" fmla="*/ 28 w 50"/>
                <a:gd name="T31" fmla="*/ 46 h 51"/>
                <a:gd name="T32" fmla="*/ 28 w 50"/>
                <a:gd name="T33" fmla="*/ 51 h 51"/>
                <a:gd name="T34" fmla="*/ 25 w 50"/>
                <a:gd name="T35" fmla="*/ 46 h 51"/>
                <a:gd name="T36" fmla="*/ 6 w 50"/>
                <a:gd name="T37" fmla="*/ 38 h 51"/>
                <a:gd name="T38" fmla="*/ 2 w 50"/>
                <a:gd name="T39" fmla="*/ 35 h 51"/>
                <a:gd name="T40" fmla="*/ 27 w 50"/>
                <a:gd name="T41" fmla="*/ 13 h 51"/>
                <a:gd name="T42" fmla="*/ 27 w 50"/>
                <a:gd name="T43" fmla="*/ 0 h 51"/>
                <a:gd name="T44" fmla="*/ 32 w 50"/>
                <a:gd name="T45" fmla="*/ 1 h 51"/>
                <a:gd name="T46" fmla="*/ 31 w 50"/>
                <a:gd name="T47" fmla="*/ 6 h 51"/>
                <a:gd name="T48" fmla="*/ 44 w 50"/>
                <a:gd name="T49" fmla="*/ 3 h 51"/>
                <a:gd name="T50" fmla="*/ 47 w 50"/>
                <a:gd name="T51" fmla="*/ 7 h 51"/>
                <a:gd name="T52" fmla="*/ 41 w 50"/>
                <a:gd name="T53" fmla="*/ 9 h 51"/>
                <a:gd name="T54" fmla="*/ 31 w 50"/>
                <a:gd name="T55" fmla="*/ 22 h 51"/>
                <a:gd name="T56" fmla="*/ 46 w 50"/>
                <a:gd name="T57" fmla="*/ 22 h 51"/>
                <a:gd name="T58" fmla="*/ 50 w 50"/>
                <a:gd name="T59" fmla="*/ 20 h 51"/>
                <a:gd name="T60" fmla="*/ 49 w 50"/>
                <a:gd name="T61" fmla="*/ 24 h 51"/>
                <a:gd name="T62" fmla="*/ 32 w 50"/>
                <a:gd name="T63" fmla="*/ 29 h 51"/>
                <a:gd name="T64" fmla="*/ 27 w 50"/>
                <a:gd name="T65" fmla="*/ 16 h 51"/>
                <a:gd name="T66" fmla="*/ 18 w 50"/>
                <a:gd name="T67" fmla="*/ 17 h 51"/>
                <a:gd name="T68" fmla="*/ 27 w 50"/>
                <a:gd name="T69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0" h="51">
                  <a:moveTo>
                    <a:pt x="0" y="18"/>
                  </a:moveTo>
                  <a:cubicBezTo>
                    <a:pt x="8" y="13"/>
                    <a:pt x="13" y="6"/>
                    <a:pt x="15" y="0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20" y="2"/>
                    <a:pt x="20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3"/>
                    <a:pt x="17" y="4"/>
                    <a:pt x="16" y="5"/>
                  </a:cubicBezTo>
                  <a:cubicBezTo>
                    <a:pt x="15" y="7"/>
                    <a:pt x="15" y="9"/>
                    <a:pt x="14" y="10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7"/>
                    <a:pt x="14" y="29"/>
                  </a:cubicBezTo>
                  <a:cubicBezTo>
                    <a:pt x="14" y="29"/>
                    <a:pt x="14" y="30"/>
                    <a:pt x="14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28"/>
                    <a:pt x="11" y="27"/>
                    <a:pt x="11" y="26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0" y="14"/>
                    <a:pt x="9" y="15"/>
                    <a:pt x="8" y="16"/>
                  </a:cubicBezTo>
                  <a:cubicBezTo>
                    <a:pt x="7" y="17"/>
                    <a:pt x="6" y="18"/>
                    <a:pt x="3" y="21"/>
                  </a:cubicBezTo>
                  <a:cubicBezTo>
                    <a:pt x="2" y="19"/>
                    <a:pt x="1" y="19"/>
                    <a:pt x="0" y="18"/>
                  </a:cubicBezTo>
                  <a:close/>
                  <a:moveTo>
                    <a:pt x="6" y="35"/>
                  </a:moveTo>
                  <a:cubicBezTo>
                    <a:pt x="25" y="35"/>
                    <a:pt x="25" y="35"/>
                    <a:pt x="25" y="35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25" y="33"/>
                    <a:pt x="24" y="31"/>
                    <a:pt x="24" y="29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8" y="30"/>
                    <a:pt x="28" y="32"/>
                    <a:pt x="28" y="34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46" y="35"/>
                    <a:pt x="46" y="35"/>
                    <a:pt x="46" y="35"/>
                  </a:cubicBezTo>
                  <a:cubicBezTo>
                    <a:pt x="47" y="35"/>
                    <a:pt x="48" y="35"/>
                    <a:pt x="50" y="35"/>
                  </a:cubicBezTo>
                  <a:cubicBezTo>
                    <a:pt x="50" y="38"/>
                    <a:pt x="50" y="38"/>
                    <a:pt x="50" y="38"/>
                  </a:cubicBezTo>
                  <a:cubicBezTo>
                    <a:pt x="50" y="38"/>
                    <a:pt x="49" y="38"/>
                    <a:pt x="48" y="38"/>
                  </a:cubicBezTo>
                  <a:cubicBezTo>
                    <a:pt x="48" y="38"/>
                    <a:pt x="47" y="38"/>
                    <a:pt x="46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7"/>
                    <a:pt x="28" y="48"/>
                    <a:pt x="28" y="49"/>
                  </a:cubicBezTo>
                  <a:cubicBezTo>
                    <a:pt x="28" y="50"/>
                    <a:pt x="28" y="50"/>
                    <a:pt x="28" y="51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4" y="48"/>
                    <a:pt x="25" y="47"/>
                    <a:pt x="25" y="46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5" y="38"/>
                    <a:pt x="3" y="38"/>
                    <a:pt x="2" y="38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5"/>
                    <a:pt x="4" y="35"/>
                    <a:pt x="6" y="35"/>
                  </a:cubicBezTo>
                  <a:close/>
                  <a:moveTo>
                    <a:pt x="27" y="13"/>
                  </a:move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3"/>
                    <a:pt x="27" y="0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2"/>
                    <a:pt x="31" y="3"/>
                    <a:pt x="31" y="6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6" y="9"/>
                    <a:pt x="40" y="6"/>
                    <a:pt x="44" y="3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8"/>
                    <a:pt x="46" y="8"/>
                    <a:pt x="46" y="8"/>
                  </a:cubicBezTo>
                  <a:cubicBezTo>
                    <a:pt x="44" y="8"/>
                    <a:pt x="42" y="9"/>
                    <a:pt x="41" y="9"/>
                  </a:cubicBezTo>
                  <a:cubicBezTo>
                    <a:pt x="39" y="11"/>
                    <a:pt x="36" y="13"/>
                    <a:pt x="31" y="15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0" y="25"/>
                    <a:pt x="32" y="26"/>
                    <a:pt x="38" y="26"/>
                  </a:cubicBezTo>
                  <a:cubicBezTo>
                    <a:pt x="43" y="26"/>
                    <a:pt x="46" y="25"/>
                    <a:pt x="46" y="22"/>
                  </a:cubicBezTo>
                  <a:cubicBezTo>
                    <a:pt x="46" y="21"/>
                    <a:pt x="46" y="20"/>
                    <a:pt x="46" y="19"/>
                  </a:cubicBezTo>
                  <a:cubicBezTo>
                    <a:pt x="48" y="20"/>
                    <a:pt x="49" y="20"/>
                    <a:pt x="50" y="20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50" y="22"/>
                    <a:pt x="50" y="23"/>
                    <a:pt x="49" y="24"/>
                  </a:cubicBezTo>
                  <a:cubicBezTo>
                    <a:pt x="48" y="27"/>
                    <a:pt x="45" y="29"/>
                    <a:pt x="40" y="29"/>
                  </a:cubicBezTo>
                  <a:cubicBezTo>
                    <a:pt x="35" y="29"/>
                    <a:pt x="33" y="29"/>
                    <a:pt x="32" y="29"/>
                  </a:cubicBezTo>
                  <a:cubicBezTo>
                    <a:pt x="29" y="28"/>
                    <a:pt x="27" y="27"/>
                    <a:pt x="27" y="24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5" y="17"/>
                    <a:pt x="22" y="18"/>
                    <a:pt x="20" y="19"/>
                  </a:cubicBezTo>
                  <a:cubicBezTo>
                    <a:pt x="19" y="19"/>
                    <a:pt x="18" y="18"/>
                    <a:pt x="18" y="17"/>
                  </a:cubicBezTo>
                  <a:cubicBezTo>
                    <a:pt x="17" y="17"/>
                    <a:pt x="17" y="16"/>
                    <a:pt x="17" y="16"/>
                  </a:cubicBezTo>
                  <a:cubicBezTo>
                    <a:pt x="20" y="16"/>
                    <a:pt x="23" y="15"/>
                    <a:pt x="27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82" name="Freeform 22">
              <a:extLst>
                <a:ext uri="{FF2B5EF4-FFF2-40B4-BE49-F238E27FC236}">
                  <a16:creationId xmlns="" xmlns:a16="http://schemas.microsoft.com/office/drawing/2014/main" id="{313B5DA1-EC8E-BB49-ABAC-F790C7D1EC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03" y="2115"/>
              <a:ext cx="93" cy="100"/>
            </a:xfrm>
            <a:custGeom>
              <a:avLst/>
              <a:gdLst>
                <a:gd name="T0" fmla="*/ 19 w 49"/>
                <a:gd name="T1" fmla="*/ 0 h 52"/>
                <a:gd name="T2" fmla="*/ 22 w 49"/>
                <a:gd name="T3" fmla="*/ 1 h 52"/>
                <a:gd name="T4" fmla="*/ 23 w 49"/>
                <a:gd name="T5" fmla="*/ 1 h 52"/>
                <a:gd name="T6" fmla="*/ 22 w 49"/>
                <a:gd name="T7" fmla="*/ 2 h 52"/>
                <a:gd name="T8" fmla="*/ 21 w 49"/>
                <a:gd name="T9" fmla="*/ 4 h 52"/>
                <a:gd name="T10" fmla="*/ 20 w 49"/>
                <a:gd name="T11" fmla="*/ 6 h 52"/>
                <a:gd name="T12" fmla="*/ 19 w 49"/>
                <a:gd name="T13" fmla="*/ 9 h 52"/>
                <a:gd name="T14" fmla="*/ 44 w 49"/>
                <a:gd name="T15" fmla="*/ 9 h 52"/>
                <a:gd name="T16" fmla="*/ 47 w 49"/>
                <a:gd name="T17" fmla="*/ 8 h 52"/>
                <a:gd name="T18" fmla="*/ 49 w 49"/>
                <a:gd name="T19" fmla="*/ 8 h 52"/>
                <a:gd name="T20" fmla="*/ 49 w 49"/>
                <a:gd name="T21" fmla="*/ 12 h 52"/>
                <a:gd name="T22" fmla="*/ 47 w 49"/>
                <a:gd name="T23" fmla="*/ 11 h 52"/>
                <a:gd name="T24" fmla="*/ 44 w 49"/>
                <a:gd name="T25" fmla="*/ 11 h 52"/>
                <a:gd name="T26" fmla="*/ 18 w 49"/>
                <a:gd name="T27" fmla="*/ 11 h 52"/>
                <a:gd name="T28" fmla="*/ 11 w 49"/>
                <a:gd name="T29" fmla="*/ 25 h 52"/>
                <a:gd name="T30" fmla="*/ 24 w 49"/>
                <a:gd name="T31" fmla="*/ 25 h 52"/>
                <a:gd name="T32" fmla="*/ 24 w 49"/>
                <a:gd name="T33" fmla="*/ 21 h 52"/>
                <a:gd name="T34" fmla="*/ 24 w 49"/>
                <a:gd name="T35" fmla="*/ 16 h 52"/>
                <a:gd name="T36" fmla="*/ 28 w 49"/>
                <a:gd name="T37" fmla="*/ 16 h 52"/>
                <a:gd name="T38" fmla="*/ 28 w 49"/>
                <a:gd name="T39" fmla="*/ 17 h 52"/>
                <a:gd name="T40" fmla="*/ 28 w 49"/>
                <a:gd name="T41" fmla="*/ 17 h 52"/>
                <a:gd name="T42" fmla="*/ 27 w 49"/>
                <a:gd name="T43" fmla="*/ 21 h 52"/>
                <a:gd name="T44" fmla="*/ 27 w 49"/>
                <a:gd name="T45" fmla="*/ 25 h 52"/>
                <a:gd name="T46" fmla="*/ 39 w 49"/>
                <a:gd name="T47" fmla="*/ 25 h 52"/>
                <a:gd name="T48" fmla="*/ 44 w 49"/>
                <a:gd name="T49" fmla="*/ 25 h 52"/>
                <a:gd name="T50" fmla="*/ 44 w 49"/>
                <a:gd name="T51" fmla="*/ 28 h 52"/>
                <a:gd name="T52" fmla="*/ 39 w 49"/>
                <a:gd name="T53" fmla="*/ 28 h 52"/>
                <a:gd name="T54" fmla="*/ 27 w 49"/>
                <a:gd name="T55" fmla="*/ 28 h 52"/>
                <a:gd name="T56" fmla="*/ 27 w 49"/>
                <a:gd name="T57" fmla="*/ 47 h 52"/>
                <a:gd name="T58" fmla="*/ 19 w 49"/>
                <a:gd name="T59" fmla="*/ 52 h 52"/>
                <a:gd name="T60" fmla="*/ 17 w 49"/>
                <a:gd name="T61" fmla="*/ 47 h 52"/>
                <a:gd name="T62" fmla="*/ 24 w 49"/>
                <a:gd name="T63" fmla="*/ 46 h 52"/>
                <a:gd name="T64" fmla="*/ 24 w 49"/>
                <a:gd name="T65" fmla="*/ 28 h 52"/>
                <a:gd name="T66" fmla="*/ 11 w 49"/>
                <a:gd name="T67" fmla="*/ 28 h 52"/>
                <a:gd name="T68" fmla="*/ 8 w 49"/>
                <a:gd name="T69" fmla="*/ 29 h 52"/>
                <a:gd name="T70" fmla="*/ 6 w 49"/>
                <a:gd name="T71" fmla="*/ 25 h 52"/>
                <a:gd name="T72" fmla="*/ 9 w 49"/>
                <a:gd name="T73" fmla="*/ 22 h 52"/>
                <a:gd name="T74" fmla="*/ 14 w 49"/>
                <a:gd name="T75" fmla="*/ 11 h 52"/>
                <a:gd name="T76" fmla="*/ 4 w 49"/>
                <a:gd name="T77" fmla="*/ 11 h 52"/>
                <a:gd name="T78" fmla="*/ 1 w 49"/>
                <a:gd name="T79" fmla="*/ 11 h 52"/>
                <a:gd name="T80" fmla="*/ 0 w 49"/>
                <a:gd name="T81" fmla="*/ 12 h 52"/>
                <a:gd name="T82" fmla="*/ 0 w 49"/>
                <a:gd name="T83" fmla="*/ 8 h 52"/>
                <a:gd name="T84" fmla="*/ 2 w 49"/>
                <a:gd name="T85" fmla="*/ 8 h 52"/>
                <a:gd name="T86" fmla="*/ 4 w 49"/>
                <a:gd name="T87" fmla="*/ 9 h 52"/>
                <a:gd name="T88" fmla="*/ 15 w 49"/>
                <a:gd name="T89" fmla="*/ 9 h 52"/>
                <a:gd name="T90" fmla="*/ 19 w 49"/>
                <a:gd name="T91" fmla="*/ 0 h 52"/>
                <a:gd name="T92" fmla="*/ 0 w 49"/>
                <a:gd name="T93" fmla="*/ 46 h 52"/>
                <a:gd name="T94" fmla="*/ 14 w 49"/>
                <a:gd name="T95" fmla="*/ 33 h 52"/>
                <a:gd name="T96" fmla="*/ 18 w 49"/>
                <a:gd name="T97" fmla="*/ 36 h 52"/>
                <a:gd name="T98" fmla="*/ 19 w 49"/>
                <a:gd name="T99" fmla="*/ 36 h 52"/>
                <a:gd name="T100" fmla="*/ 18 w 49"/>
                <a:gd name="T101" fmla="*/ 37 h 52"/>
                <a:gd name="T102" fmla="*/ 15 w 49"/>
                <a:gd name="T103" fmla="*/ 39 h 52"/>
                <a:gd name="T104" fmla="*/ 4 w 49"/>
                <a:gd name="T105" fmla="*/ 49 h 52"/>
                <a:gd name="T106" fmla="*/ 0 w 49"/>
                <a:gd name="T107" fmla="*/ 46 h 52"/>
                <a:gd name="T108" fmla="*/ 32 w 49"/>
                <a:gd name="T109" fmla="*/ 37 h 52"/>
                <a:gd name="T110" fmla="*/ 34 w 49"/>
                <a:gd name="T111" fmla="*/ 34 h 52"/>
                <a:gd name="T112" fmla="*/ 48 w 49"/>
                <a:gd name="T113" fmla="*/ 45 h 52"/>
                <a:gd name="T114" fmla="*/ 46 w 49"/>
                <a:gd name="T115" fmla="*/ 48 h 52"/>
                <a:gd name="T116" fmla="*/ 32 w 49"/>
                <a:gd name="T117" fmla="*/ 3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" h="52">
                  <a:moveTo>
                    <a:pt x="19" y="0"/>
                  </a:moveTo>
                  <a:cubicBezTo>
                    <a:pt x="22" y="1"/>
                    <a:pt x="22" y="1"/>
                    <a:pt x="22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23" y="2"/>
                    <a:pt x="22" y="2"/>
                  </a:cubicBezTo>
                  <a:cubicBezTo>
                    <a:pt x="22" y="2"/>
                    <a:pt x="21" y="3"/>
                    <a:pt x="21" y="4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20" y="7"/>
                    <a:pt x="19" y="8"/>
                    <a:pt x="19" y="9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5" y="9"/>
                    <a:pt x="46" y="8"/>
                    <a:pt x="47" y="8"/>
                  </a:cubicBezTo>
                  <a:cubicBezTo>
                    <a:pt x="48" y="8"/>
                    <a:pt x="49" y="8"/>
                    <a:pt x="49" y="8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49" y="12"/>
                    <a:pt x="48" y="12"/>
                    <a:pt x="47" y="11"/>
                  </a:cubicBezTo>
                  <a:cubicBezTo>
                    <a:pt x="46" y="11"/>
                    <a:pt x="45" y="11"/>
                    <a:pt x="44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6" y="15"/>
                    <a:pt x="14" y="19"/>
                    <a:pt x="11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19"/>
                    <a:pt x="24" y="17"/>
                    <a:pt x="24" y="16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8" y="16"/>
                    <a:pt x="28" y="16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7" y="17"/>
                    <a:pt x="27" y="19"/>
                    <a:pt x="27" y="21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40" y="25"/>
                    <a:pt x="42" y="25"/>
                    <a:pt x="44" y="25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2" y="28"/>
                    <a:pt x="41" y="28"/>
                    <a:pt x="39" y="28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8" y="50"/>
                    <a:pt x="25" y="51"/>
                    <a:pt x="19" y="52"/>
                  </a:cubicBezTo>
                  <a:cubicBezTo>
                    <a:pt x="18" y="50"/>
                    <a:pt x="18" y="49"/>
                    <a:pt x="17" y="47"/>
                  </a:cubicBezTo>
                  <a:cubicBezTo>
                    <a:pt x="22" y="48"/>
                    <a:pt x="25" y="48"/>
                    <a:pt x="24" y="46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0" y="28"/>
                    <a:pt x="9" y="28"/>
                    <a:pt x="8" y="29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7" y="25"/>
                    <a:pt x="8" y="24"/>
                    <a:pt x="9" y="22"/>
                  </a:cubicBezTo>
                  <a:cubicBezTo>
                    <a:pt x="11" y="19"/>
                    <a:pt x="12" y="16"/>
                    <a:pt x="1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3" y="11"/>
                    <a:pt x="1" y="11"/>
                  </a:cubicBezTo>
                  <a:cubicBezTo>
                    <a:pt x="1" y="12"/>
                    <a:pt x="0" y="12"/>
                    <a:pt x="0" y="12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1" y="8"/>
                    <a:pt x="2" y="8"/>
                  </a:cubicBezTo>
                  <a:cubicBezTo>
                    <a:pt x="3" y="8"/>
                    <a:pt x="4" y="9"/>
                    <a:pt x="4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7" y="6"/>
                    <a:pt x="18" y="3"/>
                    <a:pt x="19" y="0"/>
                  </a:cubicBezTo>
                  <a:close/>
                  <a:moveTo>
                    <a:pt x="0" y="46"/>
                  </a:moveTo>
                  <a:cubicBezTo>
                    <a:pt x="6" y="43"/>
                    <a:pt x="11" y="39"/>
                    <a:pt x="14" y="33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8" y="36"/>
                    <a:pt x="18" y="37"/>
                  </a:cubicBezTo>
                  <a:cubicBezTo>
                    <a:pt x="17" y="37"/>
                    <a:pt x="16" y="38"/>
                    <a:pt x="15" y="39"/>
                  </a:cubicBezTo>
                  <a:cubicBezTo>
                    <a:pt x="12" y="42"/>
                    <a:pt x="8" y="46"/>
                    <a:pt x="4" y="49"/>
                  </a:cubicBezTo>
                  <a:cubicBezTo>
                    <a:pt x="3" y="47"/>
                    <a:pt x="2" y="46"/>
                    <a:pt x="0" y="46"/>
                  </a:cubicBezTo>
                  <a:close/>
                  <a:moveTo>
                    <a:pt x="32" y="37"/>
                  </a:moveTo>
                  <a:cubicBezTo>
                    <a:pt x="34" y="34"/>
                    <a:pt x="34" y="34"/>
                    <a:pt x="34" y="34"/>
                  </a:cubicBezTo>
                  <a:cubicBezTo>
                    <a:pt x="39" y="37"/>
                    <a:pt x="44" y="41"/>
                    <a:pt x="48" y="45"/>
                  </a:cubicBezTo>
                  <a:cubicBezTo>
                    <a:pt x="46" y="48"/>
                    <a:pt x="46" y="48"/>
                    <a:pt x="46" y="48"/>
                  </a:cubicBezTo>
                  <a:cubicBezTo>
                    <a:pt x="41" y="44"/>
                    <a:pt x="37" y="40"/>
                    <a:pt x="32" y="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83" name="Freeform 23">
              <a:extLst>
                <a:ext uri="{FF2B5EF4-FFF2-40B4-BE49-F238E27FC236}">
                  <a16:creationId xmlns="" xmlns:a16="http://schemas.microsoft.com/office/drawing/2014/main" id="{07FF2F29-361A-2449-A7AE-CD4C8DCA3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2116"/>
              <a:ext cx="19" cy="97"/>
            </a:xfrm>
            <a:custGeom>
              <a:avLst/>
              <a:gdLst>
                <a:gd name="T0" fmla="*/ 0 w 10"/>
                <a:gd name="T1" fmla="*/ 0 h 50"/>
                <a:gd name="T2" fmla="*/ 4 w 10"/>
                <a:gd name="T3" fmla="*/ 0 h 50"/>
                <a:gd name="T4" fmla="*/ 10 w 10"/>
                <a:gd name="T5" fmla="*/ 25 h 50"/>
                <a:gd name="T6" fmla="*/ 4 w 10"/>
                <a:gd name="T7" fmla="*/ 50 h 50"/>
                <a:gd name="T8" fmla="*/ 0 w 10"/>
                <a:gd name="T9" fmla="*/ 50 h 50"/>
                <a:gd name="T10" fmla="*/ 6 w 10"/>
                <a:gd name="T11" fmla="*/ 25 h 50"/>
                <a:gd name="T12" fmla="*/ 0 w 10"/>
                <a:gd name="T1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0">
                  <a:moveTo>
                    <a:pt x="0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8" y="7"/>
                    <a:pt x="10" y="15"/>
                    <a:pt x="10" y="25"/>
                  </a:cubicBezTo>
                  <a:cubicBezTo>
                    <a:pt x="10" y="35"/>
                    <a:pt x="8" y="43"/>
                    <a:pt x="4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4" y="43"/>
                    <a:pt x="6" y="35"/>
                    <a:pt x="6" y="25"/>
                  </a:cubicBezTo>
                  <a:cubicBezTo>
                    <a:pt x="6" y="16"/>
                    <a:pt x="4" y="8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84" name="Freeform 24">
              <a:extLst>
                <a:ext uri="{FF2B5EF4-FFF2-40B4-BE49-F238E27FC236}">
                  <a16:creationId xmlns="" xmlns:a16="http://schemas.microsoft.com/office/drawing/2014/main" id="{3A260604-4BBB-4A43-8285-6D8416DE9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324"/>
              <a:ext cx="71" cy="75"/>
            </a:xfrm>
            <a:custGeom>
              <a:avLst/>
              <a:gdLst>
                <a:gd name="T0" fmla="*/ 35 w 37"/>
                <a:gd name="T1" fmla="*/ 0 h 39"/>
                <a:gd name="T2" fmla="*/ 36 w 37"/>
                <a:gd name="T3" fmla="*/ 13 h 39"/>
                <a:gd name="T4" fmla="*/ 35 w 37"/>
                <a:gd name="T5" fmla="*/ 13 h 39"/>
                <a:gd name="T6" fmla="*/ 30 w 37"/>
                <a:gd name="T7" fmla="*/ 5 h 39"/>
                <a:gd name="T8" fmla="*/ 21 w 37"/>
                <a:gd name="T9" fmla="*/ 2 h 39"/>
                <a:gd name="T10" fmla="*/ 14 w 37"/>
                <a:gd name="T11" fmla="*/ 4 h 39"/>
                <a:gd name="T12" fmla="*/ 9 w 37"/>
                <a:gd name="T13" fmla="*/ 10 h 39"/>
                <a:gd name="T14" fmla="*/ 7 w 37"/>
                <a:gd name="T15" fmla="*/ 20 h 39"/>
                <a:gd name="T16" fmla="*/ 9 w 37"/>
                <a:gd name="T17" fmla="*/ 29 h 39"/>
                <a:gd name="T18" fmla="*/ 14 w 37"/>
                <a:gd name="T19" fmla="*/ 35 h 39"/>
                <a:gd name="T20" fmla="*/ 22 w 37"/>
                <a:gd name="T21" fmla="*/ 37 h 39"/>
                <a:gd name="T22" fmla="*/ 29 w 37"/>
                <a:gd name="T23" fmla="*/ 35 h 39"/>
                <a:gd name="T24" fmla="*/ 36 w 37"/>
                <a:gd name="T25" fmla="*/ 29 h 39"/>
                <a:gd name="T26" fmla="*/ 37 w 37"/>
                <a:gd name="T27" fmla="*/ 30 h 39"/>
                <a:gd name="T28" fmla="*/ 30 w 37"/>
                <a:gd name="T29" fmla="*/ 37 h 39"/>
                <a:gd name="T30" fmla="*/ 20 w 37"/>
                <a:gd name="T31" fmla="*/ 39 h 39"/>
                <a:gd name="T32" fmla="*/ 4 w 37"/>
                <a:gd name="T33" fmla="*/ 32 h 39"/>
                <a:gd name="T34" fmla="*/ 0 w 37"/>
                <a:gd name="T35" fmla="*/ 20 h 39"/>
                <a:gd name="T36" fmla="*/ 3 w 37"/>
                <a:gd name="T37" fmla="*/ 10 h 39"/>
                <a:gd name="T38" fmla="*/ 10 w 37"/>
                <a:gd name="T39" fmla="*/ 3 h 39"/>
                <a:gd name="T40" fmla="*/ 21 w 37"/>
                <a:gd name="T41" fmla="*/ 0 h 39"/>
                <a:gd name="T42" fmla="*/ 30 w 37"/>
                <a:gd name="T43" fmla="*/ 2 h 39"/>
                <a:gd name="T44" fmla="*/ 31 w 37"/>
                <a:gd name="T45" fmla="*/ 3 h 39"/>
                <a:gd name="T46" fmla="*/ 33 w 37"/>
                <a:gd name="T47" fmla="*/ 2 h 39"/>
                <a:gd name="T48" fmla="*/ 34 w 37"/>
                <a:gd name="T49" fmla="*/ 0 h 39"/>
                <a:gd name="T50" fmla="*/ 35 w 37"/>
                <a:gd name="T5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7" h="39">
                  <a:moveTo>
                    <a:pt x="35" y="0"/>
                  </a:moveTo>
                  <a:cubicBezTo>
                    <a:pt x="36" y="13"/>
                    <a:pt x="36" y="13"/>
                    <a:pt x="36" y="13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9"/>
                    <a:pt x="32" y="6"/>
                    <a:pt x="30" y="5"/>
                  </a:cubicBezTo>
                  <a:cubicBezTo>
                    <a:pt x="27" y="3"/>
                    <a:pt x="25" y="2"/>
                    <a:pt x="21" y="2"/>
                  </a:cubicBezTo>
                  <a:cubicBezTo>
                    <a:pt x="19" y="2"/>
                    <a:pt x="16" y="3"/>
                    <a:pt x="14" y="4"/>
                  </a:cubicBezTo>
                  <a:cubicBezTo>
                    <a:pt x="12" y="5"/>
                    <a:pt x="10" y="7"/>
                    <a:pt x="9" y="10"/>
                  </a:cubicBezTo>
                  <a:cubicBezTo>
                    <a:pt x="7" y="13"/>
                    <a:pt x="7" y="16"/>
                    <a:pt x="7" y="20"/>
                  </a:cubicBezTo>
                  <a:cubicBezTo>
                    <a:pt x="7" y="24"/>
                    <a:pt x="7" y="27"/>
                    <a:pt x="9" y="29"/>
                  </a:cubicBezTo>
                  <a:cubicBezTo>
                    <a:pt x="10" y="32"/>
                    <a:pt x="12" y="33"/>
                    <a:pt x="14" y="35"/>
                  </a:cubicBezTo>
                  <a:cubicBezTo>
                    <a:pt x="16" y="36"/>
                    <a:pt x="19" y="37"/>
                    <a:pt x="22" y="37"/>
                  </a:cubicBezTo>
                  <a:cubicBezTo>
                    <a:pt x="25" y="37"/>
                    <a:pt x="27" y="36"/>
                    <a:pt x="29" y="35"/>
                  </a:cubicBezTo>
                  <a:cubicBezTo>
                    <a:pt x="31" y="34"/>
                    <a:pt x="34" y="32"/>
                    <a:pt x="36" y="29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5" y="33"/>
                    <a:pt x="32" y="35"/>
                    <a:pt x="30" y="37"/>
                  </a:cubicBezTo>
                  <a:cubicBezTo>
                    <a:pt x="27" y="38"/>
                    <a:pt x="24" y="39"/>
                    <a:pt x="20" y="39"/>
                  </a:cubicBezTo>
                  <a:cubicBezTo>
                    <a:pt x="13" y="39"/>
                    <a:pt x="8" y="37"/>
                    <a:pt x="4" y="32"/>
                  </a:cubicBezTo>
                  <a:cubicBezTo>
                    <a:pt x="1" y="29"/>
                    <a:pt x="0" y="25"/>
                    <a:pt x="0" y="20"/>
                  </a:cubicBezTo>
                  <a:cubicBezTo>
                    <a:pt x="0" y="17"/>
                    <a:pt x="1" y="13"/>
                    <a:pt x="3" y="10"/>
                  </a:cubicBezTo>
                  <a:cubicBezTo>
                    <a:pt x="4" y="7"/>
                    <a:pt x="7" y="5"/>
                    <a:pt x="10" y="3"/>
                  </a:cubicBezTo>
                  <a:cubicBezTo>
                    <a:pt x="13" y="1"/>
                    <a:pt x="17" y="0"/>
                    <a:pt x="21" y="0"/>
                  </a:cubicBezTo>
                  <a:cubicBezTo>
                    <a:pt x="24" y="0"/>
                    <a:pt x="27" y="1"/>
                    <a:pt x="30" y="2"/>
                  </a:cubicBezTo>
                  <a:cubicBezTo>
                    <a:pt x="30" y="3"/>
                    <a:pt x="31" y="3"/>
                    <a:pt x="31" y="3"/>
                  </a:cubicBezTo>
                  <a:cubicBezTo>
                    <a:pt x="32" y="3"/>
                    <a:pt x="32" y="3"/>
                    <a:pt x="33" y="2"/>
                  </a:cubicBezTo>
                  <a:cubicBezTo>
                    <a:pt x="33" y="2"/>
                    <a:pt x="34" y="1"/>
                    <a:pt x="34" y="0"/>
                  </a:cubicBezTo>
                  <a:lnTo>
                    <a:pt x="3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85" name="Freeform 25">
              <a:extLst>
                <a:ext uri="{FF2B5EF4-FFF2-40B4-BE49-F238E27FC236}">
                  <a16:creationId xmlns="" xmlns:a16="http://schemas.microsoft.com/office/drawing/2014/main" id="{A8CEBB89-AE30-7D45-ACB1-99584D7EA9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326"/>
              <a:ext cx="82" cy="71"/>
            </a:xfrm>
            <a:custGeom>
              <a:avLst/>
              <a:gdLst>
                <a:gd name="T0" fmla="*/ 12 w 43"/>
                <a:gd name="T1" fmla="*/ 17 h 37"/>
                <a:gd name="T2" fmla="*/ 31 w 43"/>
                <a:gd name="T3" fmla="*/ 17 h 37"/>
                <a:gd name="T4" fmla="*/ 31 w 43"/>
                <a:gd name="T5" fmla="*/ 7 h 37"/>
                <a:gd name="T6" fmla="*/ 31 w 43"/>
                <a:gd name="T7" fmla="*/ 3 h 37"/>
                <a:gd name="T8" fmla="*/ 30 w 43"/>
                <a:gd name="T9" fmla="*/ 2 h 37"/>
                <a:gd name="T10" fmla="*/ 27 w 43"/>
                <a:gd name="T11" fmla="*/ 1 h 37"/>
                <a:gd name="T12" fmla="*/ 25 w 43"/>
                <a:gd name="T13" fmla="*/ 1 h 37"/>
                <a:gd name="T14" fmla="*/ 25 w 43"/>
                <a:gd name="T15" fmla="*/ 0 h 37"/>
                <a:gd name="T16" fmla="*/ 43 w 43"/>
                <a:gd name="T17" fmla="*/ 0 h 37"/>
                <a:gd name="T18" fmla="*/ 43 w 43"/>
                <a:gd name="T19" fmla="*/ 1 h 37"/>
                <a:gd name="T20" fmla="*/ 42 w 43"/>
                <a:gd name="T21" fmla="*/ 1 h 37"/>
                <a:gd name="T22" fmla="*/ 39 w 43"/>
                <a:gd name="T23" fmla="*/ 2 h 37"/>
                <a:gd name="T24" fmla="*/ 37 w 43"/>
                <a:gd name="T25" fmla="*/ 3 h 37"/>
                <a:gd name="T26" fmla="*/ 37 w 43"/>
                <a:gd name="T27" fmla="*/ 7 h 37"/>
                <a:gd name="T28" fmla="*/ 37 w 43"/>
                <a:gd name="T29" fmla="*/ 31 h 37"/>
                <a:gd name="T30" fmla="*/ 37 w 43"/>
                <a:gd name="T31" fmla="*/ 34 h 37"/>
                <a:gd name="T32" fmla="*/ 39 w 43"/>
                <a:gd name="T33" fmla="*/ 36 h 37"/>
                <a:gd name="T34" fmla="*/ 42 w 43"/>
                <a:gd name="T35" fmla="*/ 36 h 37"/>
                <a:gd name="T36" fmla="*/ 43 w 43"/>
                <a:gd name="T37" fmla="*/ 36 h 37"/>
                <a:gd name="T38" fmla="*/ 43 w 43"/>
                <a:gd name="T39" fmla="*/ 37 h 37"/>
                <a:gd name="T40" fmla="*/ 25 w 43"/>
                <a:gd name="T41" fmla="*/ 37 h 37"/>
                <a:gd name="T42" fmla="*/ 25 w 43"/>
                <a:gd name="T43" fmla="*/ 36 h 37"/>
                <a:gd name="T44" fmla="*/ 27 w 43"/>
                <a:gd name="T45" fmla="*/ 36 h 37"/>
                <a:gd name="T46" fmla="*/ 31 w 43"/>
                <a:gd name="T47" fmla="*/ 35 h 37"/>
                <a:gd name="T48" fmla="*/ 31 w 43"/>
                <a:gd name="T49" fmla="*/ 31 h 37"/>
                <a:gd name="T50" fmla="*/ 31 w 43"/>
                <a:gd name="T51" fmla="*/ 19 h 37"/>
                <a:gd name="T52" fmla="*/ 12 w 43"/>
                <a:gd name="T53" fmla="*/ 19 h 37"/>
                <a:gd name="T54" fmla="*/ 12 w 43"/>
                <a:gd name="T55" fmla="*/ 31 h 37"/>
                <a:gd name="T56" fmla="*/ 13 w 43"/>
                <a:gd name="T57" fmla="*/ 34 h 37"/>
                <a:gd name="T58" fmla="*/ 14 w 43"/>
                <a:gd name="T59" fmla="*/ 36 h 37"/>
                <a:gd name="T60" fmla="*/ 17 w 43"/>
                <a:gd name="T61" fmla="*/ 36 h 37"/>
                <a:gd name="T62" fmla="*/ 18 w 43"/>
                <a:gd name="T63" fmla="*/ 36 h 37"/>
                <a:gd name="T64" fmla="*/ 18 w 43"/>
                <a:gd name="T65" fmla="*/ 37 h 37"/>
                <a:gd name="T66" fmla="*/ 0 w 43"/>
                <a:gd name="T67" fmla="*/ 37 h 37"/>
                <a:gd name="T68" fmla="*/ 0 w 43"/>
                <a:gd name="T69" fmla="*/ 36 h 37"/>
                <a:gd name="T70" fmla="*/ 2 w 43"/>
                <a:gd name="T71" fmla="*/ 36 h 37"/>
                <a:gd name="T72" fmla="*/ 6 w 43"/>
                <a:gd name="T73" fmla="*/ 35 h 37"/>
                <a:gd name="T74" fmla="*/ 6 w 43"/>
                <a:gd name="T75" fmla="*/ 31 h 37"/>
                <a:gd name="T76" fmla="*/ 6 w 43"/>
                <a:gd name="T77" fmla="*/ 7 h 37"/>
                <a:gd name="T78" fmla="*/ 6 w 43"/>
                <a:gd name="T79" fmla="*/ 3 h 37"/>
                <a:gd name="T80" fmla="*/ 5 w 43"/>
                <a:gd name="T81" fmla="*/ 2 h 37"/>
                <a:gd name="T82" fmla="*/ 2 w 43"/>
                <a:gd name="T83" fmla="*/ 1 h 37"/>
                <a:gd name="T84" fmla="*/ 0 w 43"/>
                <a:gd name="T85" fmla="*/ 1 h 37"/>
                <a:gd name="T86" fmla="*/ 0 w 43"/>
                <a:gd name="T87" fmla="*/ 0 h 37"/>
                <a:gd name="T88" fmla="*/ 18 w 43"/>
                <a:gd name="T89" fmla="*/ 0 h 37"/>
                <a:gd name="T90" fmla="*/ 18 w 43"/>
                <a:gd name="T91" fmla="*/ 1 h 37"/>
                <a:gd name="T92" fmla="*/ 17 w 43"/>
                <a:gd name="T93" fmla="*/ 1 h 37"/>
                <a:gd name="T94" fmla="*/ 14 w 43"/>
                <a:gd name="T95" fmla="*/ 2 h 37"/>
                <a:gd name="T96" fmla="*/ 13 w 43"/>
                <a:gd name="T97" fmla="*/ 3 h 37"/>
                <a:gd name="T98" fmla="*/ 12 w 43"/>
                <a:gd name="T99" fmla="*/ 7 h 37"/>
                <a:gd name="T100" fmla="*/ 12 w 43"/>
                <a:gd name="T101" fmla="*/ 1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3" h="37">
                  <a:moveTo>
                    <a:pt x="12" y="17"/>
                  </a:moveTo>
                  <a:cubicBezTo>
                    <a:pt x="31" y="17"/>
                    <a:pt x="31" y="17"/>
                    <a:pt x="31" y="17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1" y="5"/>
                    <a:pt x="31" y="3"/>
                    <a:pt x="31" y="3"/>
                  </a:cubicBezTo>
                  <a:cubicBezTo>
                    <a:pt x="31" y="2"/>
                    <a:pt x="30" y="2"/>
                    <a:pt x="30" y="2"/>
                  </a:cubicBezTo>
                  <a:cubicBezTo>
                    <a:pt x="29" y="1"/>
                    <a:pt x="28" y="1"/>
                    <a:pt x="27" y="1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1"/>
                    <a:pt x="40" y="1"/>
                    <a:pt x="39" y="2"/>
                  </a:cubicBezTo>
                  <a:cubicBezTo>
                    <a:pt x="38" y="2"/>
                    <a:pt x="38" y="2"/>
                    <a:pt x="37" y="3"/>
                  </a:cubicBezTo>
                  <a:cubicBezTo>
                    <a:pt x="37" y="4"/>
                    <a:pt x="37" y="5"/>
                    <a:pt x="37" y="7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7" y="33"/>
                    <a:pt x="37" y="34"/>
                    <a:pt x="37" y="34"/>
                  </a:cubicBezTo>
                  <a:cubicBezTo>
                    <a:pt x="38" y="35"/>
                    <a:pt x="38" y="35"/>
                    <a:pt x="39" y="36"/>
                  </a:cubicBezTo>
                  <a:cubicBezTo>
                    <a:pt x="40" y="36"/>
                    <a:pt x="41" y="36"/>
                    <a:pt x="42" y="36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5" y="36"/>
                    <a:pt x="25" y="36"/>
                    <a:pt x="25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9" y="36"/>
                    <a:pt x="30" y="36"/>
                    <a:pt x="31" y="35"/>
                  </a:cubicBezTo>
                  <a:cubicBezTo>
                    <a:pt x="31" y="34"/>
                    <a:pt x="31" y="33"/>
                    <a:pt x="31" y="31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3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6" y="36"/>
                    <a:pt x="17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3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5" y="1"/>
                    <a:pt x="14" y="2"/>
                  </a:cubicBezTo>
                  <a:cubicBezTo>
                    <a:pt x="13" y="2"/>
                    <a:pt x="13" y="2"/>
                    <a:pt x="13" y="3"/>
                  </a:cubicBezTo>
                  <a:cubicBezTo>
                    <a:pt x="12" y="4"/>
                    <a:pt x="12" y="5"/>
                    <a:pt x="12" y="7"/>
                  </a:cubicBezTo>
                  <a:lnTo>
                    <a:pt x="1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86" name="Freeform 26">
              <a:extLst>
                <a:ext uri="{FF2B5EF4-FFF2-40B4-BE49-F238E27FC236}">
                  <a16:creationId xmlns="" xmlns:a16="http://schemas.microsoft.com/office/drawing/2014/main" id="{52A36B25-2427-844D-92CC-8F77F3583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5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4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3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3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5"/>
                    <a:pt x="13" y="35"/>
                    <a:pt x="13" y="36"/>
                  </a:cubicBezTo>
                  <a:cubicBezTo>
                    <a:pt x="14" y="36"/>
                    <a:pt x="15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87" name="Freeform 27">
              <a:extLst>
                <a:ext uri="{FF2B5EF4-FFF2-40B4-BE49-F238E27FC236}">
                  <a16:creationId xmlns="" xmlns:a16="http://schemas.microsoft.com/office/drawing/2014/main" id="{F66BEE0A-6B29-BE4B-A771-F338B6497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2326"/>
              <a:ext cx="86" cy="73"/>
            </a:xfrm>
            <a:custGeom>
              <a:avLst/>
              <a:gdLst>
                <a:gd name="T0" fmla="*/ 0 w 45"/>
                <a:gd name="T1" fmla="*/ 0 h 38"/>
                <a:gd name="T2" fmla="*/ 11 w 45"/>
                <a:gd name="T3" fmla="*/ 0 h 38"/>
                <a:gd name="T4" fmla="*/ 36 w 45"/>
                <a:gd name="T5" fmla="*/ 28 h 38"/>
                <a:gd name="T6" fmla="*/ 36 w 45"/>
                <a:gd name="T7" fmla="*/ 6 h 38"/>
                <a:gd name="T8" fmla="*/ 35 w 45"/>
                <a:gd name="T9" fmla="*/ 2 h 38"/>
                <a:gd name="T10" fmla="*/ 32 w 45"/>
                <a:gd name="T11" fmla="*/ 1 h 38"/>
                <a:gd name="T12" fmla="*/ 30 w 45"/>
                <a:gd name="T13" fmla="*/ 1 h 38"/>
                <a:gd name="T14" fmla="*/ 30 w 45"/>
                <a:gd name="T15" fmla="*/ 0 h 38"/>
                <a:gd name="T16" fmla="*/ 45 w 45"/>
                <a:gd name="T17" fmla="*/ 0 h 38"/>
                <a:gd name="T18" fmla="*/ 45 w 45"/>
                <a:gd name="T19" fmla="*/ 1 h 38"/>
                <a:gd name="T20" fmla="*/ 43 w 45"/>
                <a:gd name="T21" fmla="*/ 1 h 38"/>
                <a:gd name="T22" fmla="*/ 39 w 45"/>
                <a:gd name="T23" fmla="*/ 2 h 38"/>
                <a:gd name="T24" fmla="*/ 39 w 45"/>
                <a:gd name="T25" fmla="*/ 6 h 38"/>
                <a:gd name="T26" fmla="*/ 39 w 45"/>
                <a:gd name="T27" fmla="*/ 38 h 38"/>
                <a:gd name="T28" fmla="*/ 38 w 45"/>
                <a:gd name="T29" fmla="*/ 38 h 38"/>
                <a:gd name="T30" fmla="*/ 11 w 45"/>
                <a:gd name="T31" fmla="*/ 8 h 38"/>
                <a:gd name="T32" fmla="*/ 11 w 45"/>
                <a:gd name="T33" fmla="*/ 31 h 38"/>
                <a:gd name="T34" fmla="*/ 11 w 45"/>
                <a:gd name="T35" fmla="*/ 35 h 38"/>
                <a:gd name="T36" fmla="*/ 15 w 45"/>
                <a:gd name="T37" fmla="*/ 36 h 38"/>
                <a:gd name="T38" fmla="*/ 16 w 45"/>
                <a:gd name="T39" fmla="*/ 36 h 38"/>
                <a:gd name="T40" fmla="*/ 16 w 45"/>
                <a:gd name="T41" fmla="*/ 37 h 38"/>
                <a:gd name="T42" fmla="*/ 2 w 45"/>
                <a:gd name="T43" fmla="*/ 37 h 38"/>
                <a:gd name="T44" fmla="*/ 2 w 45"/>
                <a:gd name="T45" fmla="*/ 36 h 38"/>
                <a:gd name="T46" fmla="*/ 3 w 45"/>
                <a:gd name="T47" fmla="*/ 36 h 38"/>
                <a:gd name="T48" fmla="*/ 7 w 45"/>
                <a:gd name="T49" fmla="*/ 35 h 38"/>
                <a:gd name="T50" fmla="*/ 8 w 45"/>
                <a:gd name="T51" fmla="*/ 31 h 38"/>
                <a:gd name="T52" fmla="*/ 8 w 45"/>
                <a:gd name="T53" fmla="*/ 5 h 38"/>
                <a:gd name="T54" fmla="*/ 5 w 45"/>
                <a:gd name="T55" fmla="*/ 2 h 38"/>
                <a:gd name="T56" fmla="*/ 2 w 45"/>
                <a:gd name="T57" fmla="*/ 1 h 38"/>
                <a:gd name="T58" fmla="*/ 0 w 45"/>
                <a:gd name="T59" fmla="*/ 1 h 38"/>
                <a:gd name="T60" fmla="*/ 0 w 45"/>
                <a:gd name="T6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" h="38">
                  <a:moveTo>
                    <a:pt x="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4"/>
                    <a:pt x="36" y="3"/>
                    <a:pt x="35" y="2"/>
                  </a:cubicBezTo>
                  <a:cubicBezTo>
                    <a:pt x="34" y="1"/>
                    <a:pt x="33" y="1"/>
                    <a:pt x="32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1" y="1"/>
                    <a:pt x="40" y="2"/>
                    <a:pt x="39" y="2"/>
                  </a:cubicBezTo>
                  <a:cubicBezTo>
                    <a:pt x="39" y="3"/>
                    <a:pt x="39" y="4"/>
                    <a:pt x="39" y="6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1" y="35"/>
                    <a:pt x="11" y="35"/>
                  </a:cubicBezTo>
                  <a:cubicBezTo>
                    <a:pt x="12" y="36"/>
                    <a:pt x="13" y="36"/>
                    <a:pt x="15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5" y="36"/>
                    <a:pt x="6" y="36"/>
                    <a:pt x="7" y="35"/>
                  </a:cubicBezTo>
                  <a:cubicBezTo>
                    <a:pt x="8" y="34"/>
                    <a:pt x="8" y="33"/>
                    <a:pt x="8" y="3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4" y="2"/>
                    <a:pt x="4" y="2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88" name="Freeform 28">
              <a:extLst>
                <a:ext uri="{FF2B5EF4-FFF2-40B4-BE49-F238E27FC236}">
                  <a16:creationId xmlns="" xmlns:a16="http://schemas.microsoft.com/office/drawing/2014/main" id="{26BEDEC8-9550-C24F-A102-5C73BC349C2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38" y="2324"/>
              <a:ext cx="84" cy="73"/>
            </a:xfrm>
            <a:custGeom>
              <a:avLst/>
              <a:gdLst>
                <a:gd name="T0" fmla="*/ 28 w 44"/>
                <a:gd name="T1" fmla="*/ 26 h 38"/>
                <a:gd name="T2" fmla="*/ 12 w 44"/>
                <a:gd name="T3" fmla="*/ 26 h 38"/>
                <a:gd name="T4" fmla="*/ 9 w 44"/>
                <a:gd name="T5" fmla="*/ 32 h 38"/>
                <a:gd name="T6" fmla="*/ 8 w 44"/>
                <a:gd name="T7" fmla="*/ 35 h 38"/>
                <a:gd name="T8" fmla="*/ 9 w 44"/>
                <a:gd name="T9" fmla="*/ 37 h 38"/>
                <a:gd name="T10" fmla="*/ 13 w 44"/>
                <a:gd name="T11" fmla="*/ 37 h 38"/>
                <a:gd name="T12" fmla="*/ 13 w 44"/>
                <a:gd name="T13" fmla="*/ 38 h 38"/>
                <a:gd name="T14" fmla="*/ 0 w 44"/>
                <a:gd name="T15" fmla="*/ 38 h 38"/>
                <a:gd name="T16" fmla="*/ 0 w 44"/>
                <a:gd name="T17" fmla="*/ 37 h 38"/>
                <a:gd name="T18" fmla="*/ 4 w 44"/>
                <a:gd name="T19" fmla="*/ 36 h 38"/>
                <a:gd name="T20" fmla="*/ 7 w 44"/>
                <a:gd name="T21" fmla="*/ 31 h 38"/>
                <a:gd name="T22" fmla="*/ 22 w 44"/>
                <a:gd name="T23" fmla="*/ 0 h 38"/>
                <a:gd name="T24" fmla="*/ 23 w 44"/>
                <a:gd name="T25" fmla="*/ 0 h 38"/>
                <a:gd name="T26" fmla="*/ 37 w 44"/>
                <a:gd name="T27" fmla="*/ 31 h 38"/>
                <a:gd name="T28" fmla="*/ 40 w 44"/>
                <a:gd name="T29" fmla="*/ 36 h 38"/>
                <a:gd name="T30" fmla="*/ 44 w 44"/>
                <a:gd name="T31" fmla="*/ 37 h 38"/>
                <a:gd name="T32" fmla="*/ 44 w 44"/>
                <a:gd name="T33" fmla="*/ 38 h 38"/>
                <a:gd name="T34" fmla="*/ 28 w 44"/>
                <a:gd name="T35" fmla="*/ 38 h 38"/>
                <a:gd name="T36" fmla="*/ 28 w 44"/>
                <a:gd name="T37" fmla="*/ 37 h 38"/>
                <a:gd name="T38" fmla="*/ 31 w 44"/>
                <a:gd name="T39" fmla="*/ 37 h 38"/>
                <a:gd name="T40" fmla="*/ 32 w 44"/>
                <a:gd name="T41" fmla="*/ 35 h 38"/>
                <a:gd name="T42" fmla="*/ 31 w 44"/>
                <a:gd name="T43" fmla="*/ 31 h 38"/>
                <a:gd name="T44" fmla="*/ 28 w 44"/>
                <a:gd name="T45" fmla="*/ 26 h 38"/>
                <a:gd name="T46" fmla="*/ 27 w 44"/>
                <a:gd name="T47" fmla="*/ 24 h 38"/>
                <a:gd name="T48" fmla="*/ 20 w 44"/>
                <a:gd name="T49" fmla="*/ 9 h 38"/>
                <a:gd name="T50" fmla="*/ 13 w 44"/>
                <a:gd name="T51" fmla="*/ 24 h 38"/>
                <a:gd name="T52" fmla="*/ 27 w 44"/>
                <a:gd name="T53" fmla="*/ 2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4" h="38">
                  <a:moveTo>
                    <a:pt x="28" y="26"/>
                  </a:moveTo>
                  <a:cubicBezTo>
                    <a:pt x="12" y="26"/>
                    <a:pt x="12" y="26"/>
                    <a:pt x="12" y="26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9" y="33"/>
                    <a:pt x="8" y="34"/>
                    <a:pt x="8" y="35"/>
                  </a:cubicBezTo>
                  <a:cubicBezTo>
                    <a:pt x="8" y="36"/>
                    <a:pt x="9" y="36"/>
                    <a:pt x="9" y="37"/>
                  </a:cubicBezTo>
                  <a:cubicBezTo>
                    <a:pt x="10" y="37"/>
                    <a:pt x="11" y="37"/>
                    <a:pt x="13" y="37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2" y="37"/>
                    <a:pt x="3" y="37"/>
                    <a:pt x="4" y="36"/>
                  </a:cubicBezTo>
                  <a:cubicBezTo>
                    <a:pt x="5" y="35"/>
                    <a:pt x="6" y="34"/>
                    <a:pt x="7" y="3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8" y="34"/>
                    <a:pt x="39" y="35"/>
                    <a:pt x="40" y="36"/>
                  </a:cubicBezTo>
                  <a:cubicBezTo>
                    <a:pt x="41" y="37"/>
                    <a:pt x="42" y="37"/>
                    <a:pt x="44" y="37"/>
                  </a:cubicBezTo>
                  <a:cubicBezTo>
                    <a:pt x="44" y="38"/>
                    <a:pt x="44" y="38"/>
                    <a:pt x="44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29" y="37"/>
                    <a:pt x="31" y="37"/>
                    <a:pt x="31" y="37"/>
                  </a:cubicBezTo>
                  <a:cubicBezTo>
                    <a:pt x="32" y="36"/>
                    <a:pt x="32" y="36"/>
                    <a:pt x="32" y="35"/>
                  </a:cubicBezTo>
                  <a:cubicBezTo>
                    <a:pt x="32" y="34"/>
                    <a:pt x="32" y="33"/>
                    <a:pt x="31" y="31"/>
                  </a:cubicBezTo>
                  <a:lnTo>
                    <a:pt x="28" y="26"/>
                  </a:lnTo>
                  <a:close/>
                  <a:moveTo>
                    <a:pt x="27" y="24"/>
                  </a:moveTo>
                  <a:cubicBezTo>
                    <a:pt x="20" y="9"/>
                    <a:pt x="20" y="9"/>
                    <a:pt x="20" y="9"/>
                  </a:cubicBezTo>
                  <a:cubicBezTo>
                    <a:pt x="13" y="24"/>
                    <a:pt x="13" y="24"/>
                    <a:pt x="13" y="24"/>
                  </a:cubicBezTo>
                  <a:lnTo>
                    <a:pt x="27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89" name="Freeform 29">
              <a:extLst>
                <a:ext uri="{FF2B5EF4-FFF2-40B4-BE49-F238E27FC236}">
                  <a16:creationId xmlns="" xmlns:a16="http://schemas.microsoft.com/office/drawing/2014/main" id="{A3AD348D-0225-7041-8070-8C33750BE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326"/>
              <a:ext cx="84" cy="73"/>
            </a:xfrm>
            <a:custGeom>
              <a:avLst/>
              <a:gdLst>
                <a:gd name="T0" fmla="*/ 29 w 44"/>
                <a:gd name="T1" fmla="*/ 1 h 38"/>
                <a:gd name="T2" fmla="*/ 29 w 44"/>
                <a:gd name="T3" fmla="*/ 0 h 38"/>
                <a:gd name="T4" fmla="*/ 44 w 44"/>
                <a:gd name="T5" fmla="*/ 0 h 38"/>
                <a:gd name="T6" fmla="*/ 44 w 44"/>
                <a:gd name="T7" fmla="*/ 1 h 38"/>
                <a:gd name="T8" fmla="*/ 42 w 44"/>
                <a:gd name="T9" fmla="*/ 1 h 38"/>
                <a:gd name="T10" fmla="*/ 38 w 44"/>
                <a:gd name="T11" fmla="*/ 3 h 38"/>
                <a:gd name="T12" fmla="*/ 38 w 44"/>
                <a:gd name="T13" fmla="*/ 7 h 38"/>
                <a:gd name="T14" fmla="*/ 38 w 44"/>
                <a:gd name="T15" fmla="*/ 22 h 38"/>
                <a:gd name="T16" fmla="*/ 36 w 44"/>
                <a:gd name="T17" fmla="*/ 31 h 38"/>
                <a:gd name="T18" fmla="*/ 32 w 44"/>
                <a:gd name="T19" fmla="*/ 36 h 38"/>
                <a:gd name="T20" fmla="*/ 22 w 44"/>
                <a:gd name="T21" fmla="*/ 38 h 38"/>
                <a:gd name="T22" fmla="*/ 12 w 44"/>
                <a:gd name="T23" fmla="*/ 36 h 38"/>
                <a:gd name="T24" fmla="*/ 7 w 44"/>
                <a:gd name="T25" fmla="*/ 30 h 38"/>
                <a:gd name="T26" fmla="*/ 6 w 44"/>
                <a:gd name="T27" fmla="*/ 21 h 38"/>
                <a:gd name="T28" fmla="*/ 6 w 44"/>
                <a:gd name="T29" fmla="*/ 7 h 38"/>
                <a:gd name="T30" fmla="*/ 5 w 44"/>
                <a:gd name="T31" fmla="*/ 2 h 38"/>
                <a:gd name="T32" fmla="*/ 1 w 44"/>
                <a:gd name="T33" fmla="*/ 1 h 38"/>
                <a:gd name="T34" fmla="*/ 0 w 44"/>
                <a:gd name="T35" fmla="*/ 1 h 38"/>
                <a:gd name="T36" fmla="*/ 0 w 44"/>
                <a:gd name="T37" fmla="*/ 0 h 38"/>
                <a:gd name="T38" fmla="*/ 18 w 44"/>
                <a:gd name="T39" fmla="*/ 0 h 38"/>
                <a:gd name="T40" fmla="*/ 18 w 44"/>
                <a:gd name="T41" fmla="*/ 1 h 38"/>
                <a:gd name="T42" fmla="*/ 16 w 44"/>
                <a:gd name="T43" fmla="*/ 1 h 38"/>
                <a:gd name="T44" fmla="*/ 12 w 44"/>
                <a:gd name="T45" fmla="*/ 3 h 38"/>
                <a:gd name="T46" fmla="*/ 12 w 44"/>
                <a:gd name="T47" fmla="*/ 7 h 38"/>
                <a:gd name="T48" fmla="*/ 12 w 44"/>
                <a:gd name="T49" fmla="*/ 23 h 38"/>
                <a:gd name="T50" fmla="*/ 12 w 44"/>
                <a:gd name="T51" fmla="*/ 28 h 38"/>
                <a:gd name="T52" fmla="*/ 14 w 44"/>
                <a:gd name="T53" fmla="*/ 32 h 38"/>
                <a:gd name="T54" fmla="*/ 17 w 44"/>
                <a:gd name="T55" fmla="*/ 35 h 38"/>
                <a:gd name="T56" fmla="*/ 22 w 44"/>
                <a:gd name="T57" fmla="*/ 36 h 38"/>
                <a:gd name="T58" fmla="*/ 29 w 44"/>
                <a:gd name="T59" fmla="*/ 34 h 38"/>
                <a:gd name="T60" fmla="*/ 34 w 44"/>
                <a:gd name="T61" fmla="*/ 30 h 38"/>
                <a:gd name="T62" fmla="*/ 35 w 44"/>
                <a:gd name="T63" fmla="*/ 22 h 38"/>
                <a:gd name="T64" fmla="*/ 35 w 44"/>
                <a:gd name="T65" fmla="*/ 7 h 38"/>
                <a:gd name="T66" fmla="*/ 34 w 44"/>
                <a:gd name="T67" fmla="*/ 2 h 38"/>
                <a:gd name="T68" fmla="*/ 31 w 44"/>
                <a:gd name="T69" fmla="*/ 1 h 38"/>
                <a:gd name="T70" fmla="*/ 29 w 44"/>
                <a:gd name="T71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38">
                  <a:moveTo>
                    <a:pt x="29" y="1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0" y="1"/>
                    <a:pt x="39" y="2"/>
                    <a:pt x="38" y="3"/>
                  </a:cubicBezTo>
                  <a:cubicBezTo>
                    <a:pt x="38" y="3"/>
                    <a:pt x="38" y="5"/>
                    <a:pt x="38" y="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6"/>
                    <a:pt x="37" y="29"/>
                    <a:pt x="36" y="31"/>
                  </a:cubicBezTo>
                  <a:cubicBezTo>
                    <a:pt x="36" y="33"/>
                    <a:pt x="34" y="34"/>
                    <a:pt x="32" y="36"/>
                  </a:cubicBezTo>
                  <a:cubicBezTo>
                    <a:pt x="29" y="37"/>
                    <a:pt x="26" y="38"/>
                    <a:pt x="22" y="38"/>
                  </a:cubicBezTo>
                  <a:cubicBezTo>
                    <a:pt x="17" y="38"/>
                    <a:pt x="14" y="37"/>
                    <a:pt x="12" y="36"/>
                  </a:cubicBezTo>
                  <a:cubicBezTo>
                    <a:pt x="9" y="35"/>
                    <a:pt x="8" y="33"/>
                    <a:pt x="7" y="30"/>
                  </a:cubicBezTo>
                  <a:cubicBezTo>
                    <a:pt x="6" y="29"/>
                    <a:pt x="6" y="26"/>
                    <a:pt x="6" y="2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4" y="1"/>
                    <a:pt x="13" y="2"/>
                    <a:pt x="12" y="3"/>
                  </a:cubicBezTo>
                  <a:cubicBezTo>
                    <a:pt x="12" y="3"/>
                    <a:pt x="12" y="5"/>
                    <a:pt x="12" y="7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6"/>
                    <a:pt x="12" y="28"/>
                  </a:cubicBezTo>
                  <a:cubicBezTo>
                    <a:pt x="12" y="30"/>
                    <a:pt x="13" y="31"/>
                    <a:pt x="14" y="32"/>
                  </a:cubicBezTo>
                  <a:cubicBezTo>
                    <a:pt x="14" y="33"/>
                    <a:pt x="15" y="34"/>
                    <a:pt x="17" y="35"/>
                  </a:cubicBezTo>
                  <a:cubicBezTo>
                    <a:pt x="18" y="35"/>
                    <a:pt x="20" y="36"/>
                    <a:pt x="22" y="36"/>
                  </a:cubicBezTo>
                  <a:cubicBezTo>
                    <a:pt x="25" y="36"/>
                    <a:pt x="27" y="35"/>
                    <a:pt x="29" y="34"/>
                  </a:cubicBezTo>
                  <a:cubicBezTo>
                    <a:pt x="32" y="33"/>
                    <a:pt x="33" y="32"/>
                    <a:pt x="34" y="30"/>
                  </a:cubicBezTo>
                  <a:cubicBezTo>
                    <a:pt x="35" y="28"/>
                    <a:pt x="35" y="26"/>
                    <a:pt x="35" y="22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4"/>
                    <a:pt x="35" y="3"/>
                    <a:pt x="34" y="2"/>
                  </a:cubicBezTo>
                  <a:cubicBezTo>
                    <a:pt x="33" y="1"/>
                    <a:pt x="32" y="1"/>
                    <a:pt x="31" y="1"/>
                  </a:cubicBezTo>
                  <a:lnTo>
                    <a:pt x="2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90" name="Freeform 30">
              <a:extLst>
                <a:ext uri="{FF2B5EF4-FFF2-40B4-BE49-F238E27FC236}">
                  <a16:creationId xmlns="" xmlns:a16="http://schemas.microsoft.com/office/drawing/2014/main" id="{A9FE8975-392B-3345-B217-35D2C3A1D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2326"/>
              <a:ext cx="85" cy="73"/>
            </a:xfrm>
            <a:custGeom>
              <a:avLst/>
              <a:gdLst>
                <a:gd name="T0" fmla="*/ 0 w 45"/>
                <a:gd name="T1" fmla="*/ 0 h 38"/>
                <a:gd name="T2" fmla="*/ 11 w 45"/>
                <a:gd name="T3" fmla="*/ 0 h 38"/>
                <a:gd name="T4" fmla="*/ 36 w 45"/>
                <a:gd name="T5" fmla="*/ 28 h 38"/>
                <a:gd name="T6" fmla="*/ 36 w 45"/>
                <a:gd name="T7" fmla="*/ 6 h 38"/>
                <a:gd name="T8" fmla="*/ 35 w 45"/>
                <a:gd name="T9" fmla="*/ 2 h 38"/>
                <a:gd name="T10" fmla="*/ 32 w 45"/>
                <a:gd name="T11" fmla="*/ 1 h 38"/>
                <a:gd name="T12" fmla="*/ 30 w 45"/>
                <a:gd name="T13" fmla="*/ 1 h 38"/>
                <a:gd name="T14" fmla="*/ 30 w 45"/>
                <a:gd name="T15" fmla="*/ 0 h 38"/>
                <a:gd name="T16" fmla="*/ 45 w 45"/>
                <a:gd name="T17" fmla="*/ 0 h 38"/>
                <a:gd name="T18" fmla="*/ 45 w 45"/>
                <a:gd name="T19" fmla="*/ 1 h 38"/>
                <a:gd name="T20" fmla="*/ 43 w 45"/>
                <a:gd name="T21" fmla="*/ 1 h 38"/>
                <a:gd name="T22" fmla="*/ 39 w 45"/>
                <a:gd name="T23" fmla="*/ 2 h 38"/>
                <a:gd name="T24" fmla="*/ 39 w 45"/>
                <a:gd name="T25" fmla="*/ 6 h 38"/>
                <a:gd name="T26" fmla="*/ 39 w 45"/>
                <a:gd name="T27" fmla="*/ 38 h 38"/>
                <a:gd name="T28" fmla="*/ 38 w 45"/>
                <a:gd name="T29" fmla="*/ 38 h 38"/>
                <a:gd name="T30" fmla="*/ 10 w 45"/>
                <a:gd name="T31" fmla="*/ 8 h 38"/>
                <a:gd name="T32" fmla="*/ 10 w 45"/>
                <a:gd name="T33" fmla="*/ 31 h 38"/>
                <a:gd name="T34" fmla="*/ 11 w 45"/>
                <a:gd name="T35" fmla="*/ 35 h 38"/>
                <a:gd name="T36" fmla="*/ 15 w 45"/>
                <a:gd name="T37" fmla="*/ 36 h 38"/>
                <a:gd name="T38" fmla="*/ 16 w 45"/>
                <a:gd name="T39" fmla="*/ 36 h 38"/>
                <a:gd name="T40" fmla="*/ 16 w 45"/>
                <a:gd name="T41" fmla="*/ 37 h 38"/>
                <a:gd name="T42" fmla="*/ 2 w 45"/>
                <a:gd name="T43" fmla="*/ 37 h 38"/>
                <a:gd name="T44" fmla="*/ 2 w 45"/>
                <a:gd name="T45" fmla="*/ 36 h 38"/>
                <a:gd name="T46" fmla="*/ 3 w 45"/>
                <a:gd name="T47" fmla="*/ 36 h 38"/>
                <a:gd name="T48" fmla="*/ 7 w 45"/>
                <a:gd name="T49" fmla="*/ 35 h 38"/>
                <a:gd name="T50" fmla="*/ 8 w 45"/>
                <a:gd name="T51" fmla="*/ 31 h 38"/>
                <a:gd name="T52" fmla="*/ 8 w 45"/>
                <a:gd name="T53" fmla="*/ 5 h 38"/>
                <a:gd name="T54" fmla="*/ 5 w 45"/>
                <a:gd name="T55" fmla="*/ 2 h 38"/>
                <a:gd name="T56" fmla="*/ 2 w 45"/>
                <a:gd name="T57" fmla="*/ 1 h 38"/>
                <a:gd name="T58" fmla="*/ 0 w 45"/>
                <a:gd name="T59" fmla="*/ 1 h 38"/>
                <a:gd name="T60" fmla="*/ 0 w 45"/>
                <a:gd name="T6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" h="38">
                  <a:moveTo>
                    <a:pt x="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4"/>
                    <a:pt x="36" y="3"/>
                    <a:pt x="35" y="2"/>
                  </a:cubicBezTo>
                  <a:cubicBezTo>
                    <a:pt x="34" y="1"/>
                    <a:pt x="33" y="1"/>
                    <a:pt x="32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1" y="1"/>
                    <a:pt x="40" y="2"/>
                    <a:pt x="39" y="2"/>
                  </a:cubicBezTo>
                  <a:cubicBezTo>
                    <a:pt x="39" y="3"/>
                    <a:pt x="39" y="4"/>
                    <a:pt x="39" y="6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3"/>
                    <a:pt x="11" y="35"/>
                    <a:pt x="11" y="35"/>
                  </a:cubicBezTo>
                  <a:cubicBezTo>
                    <a:pt x="12" y="36"/>
                    <a:pt x="13" y="36"/>
                    <a:pt x="15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5" y="36"/>
                    <a:pt x="6" y="36"/>
                    <a:pt x="7" y="35"/>
                  </a:cubicBezTo>
                  <a:cubicBezTo>
                    <a:pt x="8" y="34"/>
                    <a:pt x="8" y="33"/>
                    <a:pt x="8" y="3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4" y="2"/>
                    <a:pt x="4" y="2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91" name="Freeform 31">
              <a:extLst>
                <a:ext uri="{FF2B5EF4-FFF2-40B4-BE49-F238E27FC236}">
                  <a16:creationId xmlns="" xmlns:a16="http://schemas.microsoft.com/office/drawing/2014/main" id="{179629DE-E078-CA4A-B681-B1DDD7312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5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5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4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5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92" name="Freeform 32">
              <a:extLst>
                <a:ext uri="{FF2B5EF4-FFF2-40B4-BE49-F238E27FC236}">
                  <a16:creationId xmlns="" xmlns:a16="http://schemas.microsoft.com/office/drawing/2014/main" id="{E057547E-A578-8947-A9F0-43F443419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2326"/>
              <a:ext cx="84" cy="73"/>
            </a:xfrm>
            <a:custGeom>
              <a:avLst/>
              <a:gdLst>
                <a:gd name="T0" fmla="*/ 44 w 44"/>
                <a:gd name="T1" fmla="*/ 0 h 38"/>
                <a:gd name="T2" fmla="*/ 44 w 44"/>
                <a:gd name="T3" fmla="*/ 1 h 38"/>
                <a:gd name="T4" fmla="*/ 41 w 44"/>
                <a:gd name="T5" fmla="*/ 2 h 38"/>
                <a:gd name="T6" fmla="*/ 38 w 44"/>
                <a:gd name="T7" fmla="*/ 6 h 38"/>
                <a:gd name="T8" fmla="*/ 23 w 44"/>
                <a:gd name="T9" fmla="*/ 38 h 38"/>
                <a:gd name="T10" fmla="*/ 22 w 44"/>
                <a:gd name="T11" fmla="*/ 38 h 38"/>
                <a:gd name="T12" fmla="*/ 7 w 44"/>
                <a:gd name="T13" fmla="*/ 6 h 38"/>
                <a:gd name="T14" fmla="*/ 5 w 44"/>
                <a:gd name="T15" fmla="*/ 3 h 38"/>
                <a:gd name="T16" fmla="*/ 3 w 44"/>
                <a:gd name="T17" fmla="*/ 2 h 38"/>
                <a:gd name="T18" fmla="*/ 0 w 44"/>
                <a:gd name="T19" fmla="*/ 1 h 38"/>
                <a:gd name="T20" fmla="*/ 0 w 44"/>
                <a:gd name="T21" fmla="*/ 0 h 38"/>
                <a:gd name="T22" fmla="*/ 17 w 44"/>
                <a:gd name="T23" fmla="*/ 0 h 38"/>
                <a:gd name="T24" fmla="*/ 17 w 44"/>
                <a:gd name="T25" fmla="*/ 1 h 38"/>
                <a:gd name="T26" fmla="*/ 13 w 44"/>
                <a:gd name="T27" fmla="*/ 2 h 38"/>
                <a:gd name="T28" fmla="*/ 13 w 44"/>
                <a:gd name="T29" fmla="*/ 4 h 38"/>
                <a:gd name="T30" fmla="*/ 14 w 44"/>
                <a:gd name="T31" fmla="*/ 8 h 38"/>
                <a:gd name="T32" fmla="*/ 24 w 44"/>
                <a:gd name="T33" fmla="*/ 30 h 38"/>
                <a:gd name="T34" fmla="*/ 34 w 44"/>
                <a:gd name="T35" fmla="*/ 8 h 38"/>
                <a:gd name="T36" fmla="*/ 36 w 44"/>
                <a:gd name="T37" fmla="*/ 4 h 38"/>
                <a:gd name="T38" fmla="*/ 35 w 44"/>
                <a:gd name="T39" fmla="*/ 2 h 38"/>
                <a:gd name="T40" fmla="*/ 32 w 44"/>
                <a:gd name="T41" fmla="*/ 1 h 38"/>
                <a:gd name="T42" fmla="*/ 31 w 44"/>
                <a:gd name="T43" fmla="*/ 1 h 38"/>
                <a:gd name="T44" fmla="*/ 31 w 44"/>
                <a:gd name="T45" fmla="*/ 0 h 38"/>
                <a:gd name="T46" fmla="*/ 44 w 44"/>
                <a:gd name="T4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4" h="38">
                  <a:moveTo>
                    <a:pt x="44" y="0"/>
                  </a:move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1" y="2"/>
                    <a:pt x="41" y="2"/>
                  </a:cubicBezTo>
                  <a:cubicBezTo>
                    <a:pt x="39" y="3"/>
                    <a:pt x="39" y="5"/>
                    <a:pt x="38" y="6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4"/>
                    <a:pt x="5" y="3"/>
                    <a:pt x="5" y="3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3" y="1"/>
                    <a:pt x="2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3" y="2"/>
                    <a:pt x="13" y="3"/>
                    <a:pt x="13" y="4"/>
                  </a:cubicBezTo>
                  <a:cubicBezTo>
                    <a:pt x="13" y="4"/>
                    <a:pt x="13" y="6"/>
                    <a:pt x="14" y="8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5" y="6"/>
                    <a:pt x="36" y="5"/>
                    <a:pt x="36" y="4"/>
                  </a:cubicBezTo>
                  <a:cubicBezTo>
                    <a:pt x="36" y="3"/>
                    <a:pt x="35" y="3"/>
                    <a:pt x="35" y="2"/>
                  </a:cubicBezTo>
                  <a:cubicBezTo>
                    <a:pt x="34" y="2"/>
                    <a:pt x="33" y="1"/>
                    <a:pt x="32" y="1"/>
                  </a:cubicBezTo>
                  <a:cubicBezTo>
                    <a:pt x="32" y="1"/>
                    <a:pt x="31" y="1"/>
                    <a:pt x="31" y="1"/>
                  </a:cubicBezTo>
                  <a:cubicBezTo>
                    <a:pt x="31" y="0"/>
                    <a:pt x="31" y="0"/>
                    <a:pt x="31" y="0"/>
                  </a:cubicBezTo>
                  <a:lnTo>
                    <a:pt x="4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93" name="Freeform 33">
              <a:extLst>
                <a:ext uri="{FF2B5EF4-FFF2-40B4-BE49-F238E27FC236}">
                  <a16:creationId xmlns="" xmlns:a16="http://schemas.microsoft.com/office/drawing/2014/main" id="{A475912A-D7FC-F240-8723-6BB9CF7D7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326"/>
              <a:ext cx="66" cy="71"/>
            </a:xfrm>
            <a:custGeom>
              <a:avLst/>
              <a:gdLst>
                <a:gd name="T0" fmla="*/ 12 w 35"/>
                <a:gd name="T1" fmla="*/ 2 h 37"/>
                <a:gd name="T2" fmla="*/ 12 w 35"/>
                <a:gd name="T3" fmla="*/ 17 h 37"/>
                <a:gd name="T4" fmla="*/ 21 w 35"/>
                <a:gd name="T5" fmla="*/ 17 h 37"/>
                <a:gd name="T6" fmla="*/ 26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7 w 35"/>
                <a:gd name="T17" fmla="*/ 21 h 37"/>
                <a:gd name="T18" fmla="*/ 25 w 35"/>
                <a:gd name="T19" fmla="*/ 19 h 37"/>
                <a:gd name="T20" fmla="*/ 21 w 35"/>
                <a:gd name="T21" fmla="*/ 19 h 37"/>
                <a:gd name="T22" fmla="*/ 12 w 35"/>
                <a:gd name="T23" fmla="*/ 19 h 37"/>
                <a:gd name="T24" fmla="*/ 12 w 35"/>
                <a:gd name="T25" fmla="*/ 31 h 37"/>
                <a:gd name="T26" fmla="*/ 12 w 35"/>
                <a:gd name="T27" fmla="*/ 34 h 37"/>
                <a:gd name="T28" fmla="*/ 13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2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2 w 35"/>
                <a:gd name="T49" fmla="*/ 36 h 37"/>
                <a:gd name="T50" fmla="*/ 4 w 35"/>
                <a:gd name="T51" fmla="*/ 36 h 37"/>
                <a:gd name="T52" fmla="*/ 6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2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2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30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2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7"/>
                    <a:pt x="25" y="16"/>
                    <a:pt x="26" y="16"/>
                  </a:cubicBezTo>
                  <a:cubicBezTo>
                    <a:pt x="27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3"/>
                    <a:pt x="27" y="21"/>
                    <a:pt x="27" y="21"/>
                  </a:cubicBezTo>
                  <a:cubicBezTo>
                    <a:pt x="26" y="20"/>
                    <a:pt x="26" y="20"/>
                    <a:pt x="25" y="19"/>
                  </a:cubicBezTo>
                  <a:cubicBezTo>
                    <a:pt x="24" y="19"/>
                    <a:pt x="23" y="19"/>
                    <a:pt x="2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4"/>
                    <a:pt x="13" y="35"/>
                    <a:pt x="13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5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2" y="32"/>
                    <a:pt x="33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4" y="36"/>
                    <a:pt x="4" y="36"/>
                  </a:cubicBezTo>
                  <a:cubicBezTo>
                    <a:pt x="5" y="35"/>
                    <a:pt x="6" y="35"/>
                    <a:pt x="6" y="34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6"/>
                    <a:pt x="30" y="5"/>
                    <a:pt x="30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7" y="2"/>
                    <a:pt x="25" y="2"/>
                    <a:pt x="23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94" name="Freeform 34">
              <a:extLst>
                <a:ext uri="{FF2B5EF4-FFF2-40B4-BE49-F238E27FC236}">
                  <a16:creationId xmlns="" xmlns:a16="http://schemas.microsoft.com/office/drawing/2014/main" id="{B7D9C32C-4EB5-894E-AEB9-C85699EAF1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07" y="2326"/>
              <a:ext cx="78" cy="71"/>
            </a:xfrm>
            <a:custGeom>
              <a:avLst/>
              <a:gdLst>
                <a:gd name="T0" fmla="*/ 41 w 41"/>
                <a:gd name="T1" fmla="*/ 37 h 37"/>
                <a:gd name="T2" fmla="*/ 30 w 41"/>
                <a:gd name="T3" fmla="*/ 37 h 37"/>
                <a:gd name="T4" fmla="*/ 16 w 41"/>
                <a:gd name="T5" fmla="*/ 20 h 37"/>
                <a:gd name="T6" fmla="*/ 14 w 41"/>
                <a:gd name="T7" fmla="*/ 20 h 37"/>
                <a:gd name="T8" fmla="*/ 13 w 41"/>
                <a:gd name="T9" fmla="*/ 20 h 37"/>
                <a:gd name="T10" fmla="*/ 12 w 41"/>
                <a:gd name="T11" fmla="*/ 20 h 37"/>
                <a:gd name="T12" fmla="*/ 12 w 41"/>
                <a:gd name="T13" fmla="*/ 31 h 37"/>
                <a:gd name="T14" fmla="*/ 13 w 41"/>
                <a:gd name="T15" fmla="*/ 35 h 37"/>
                <a:gd name="T16" fmla="*/ 16 w 41"/>
                <a:gd name="T17" fmla="*/ 36 h 37"/>
                <a:gd name="T18" fmla="*/ 18 w 41"/>
                <a:gd name="T19" fmla="*/ 36 h 37"/>
                <a:gd name="T20" fmla="*/ 18 w 41"/>
                <a:gd name="T21" fmla="*/ 37 h 37"/>
                <a:gd name="T22" fmla="*/ 0 w 41"/>
                <a:gd name="T23" fmla="*/ 37 h 37"/>
                <a:gd name="T24" fmla="*/ 0 w 41"/>
                <a:gd name="T25" fmla="*/ 36 h 37"/>
                <a:gd name="T26" fmla="*/ 2 w 41"/>
                <a:gd name="T27" fmla="*/ 36 h 37"/>
                <a:gd name="T28" fmla="*/ 6 w 41"/>
                <a:gd name="T29" fmla="*/ 35 h 37"/>
                <a:gd name="T30" fmla="*/ 6 w 41"/>
                <a:gd name="T31" fmla="*/ 31 h 37"/>
                <a:gd name="T32" fmla="*/ 6 w 41"/>
                <a:gd name="T33" fmla="*/ 7 h 37"/>
                <a:gd name="T34" fmla="*/ 5 w 41"/>
                <a:gd name="T35" fmla="*/ 2 h 37"/>
                <a:gd name="T36" fmla="*/ 2 w 41"/>
                <a:gd name="T37" fmla="*/ 1 h 37"/>
                <a:gd name="T38" fmla="*/ 0 w 41"/>
                <a:gd name="T39" fmla="*/ 1 h 37"/>
                <a:gd name="T40" fmla="*/ 0 w 41"/>
                <a:gd name="T41" fmla="*/ 0 h 37"/>
                <a:gd name="T42" fmla="*/ 15 w 41"/>
                <a:gd name="T43" fmla="*/ 0 h 37"/>
                <a:gd name="T44" fmla="*/ 25 w 41"/>
                <a:gd name="T45" fmla="*/ 1 h 37"/>
                <a:gd name="T46" fmla="*/ 30 w 41"/>
                <a:gd name="T47" fmla="*/ 4 h 37"/>
                <a:gd name="T48" fmla="*/ 32 w 41"/>
                <a:gd name="T49" fmla="*/ 10 h 37"/>
                <a:gd name="T50" fmla="*/ 30 w 41"/>
                <a:gd name="T51" fmla="*/ 16 h 37"/>
                <a:gd name="T52" fmla="*/ 22 w 41"/>
                <a:gd name="T53" fmla="*/ 19 h 37"/>
                <a:gd name="T54" fmla="*/ 31 w 41"/>
                <a:gd name="T55" fmla="*/ 30 h 37"/>
                <a:gd name="T56" fmla="*/ 36 w 41"/>
                <a:gd name="T57" fmla="*/ 35 h 37"/>
                <a:gd name="T58" fmla="*/ 41 w 41"/>
                <a:gd name="T59" fmla="*/ 36 h 37"/>
                <a:gd name="T60" fmla="*/ 41 w 41"/>
                <a:gd name="T61" fmla="*/ 37 h 37"/>
                <a:gd name="T62" fmla="*/ 12 w 41"/>
                <a:gd name="T63" fmla="*/ 18 h 37"/>
                <a:gd name="T64" fmla="*/ 13 w 41"/>
                <a:gd name="T65" fmla="*/ 18 h 37"/>
                <a:gd name="T66" fmla="*/ 14 w 41"/>
                <a:gd name="T67" fmla="*/ 18 h 37"/>
                <a:gd name="T68" fmla="*/ 23 w 41"/>
                <a:gd name="T69" fmla="*/ 16 h 37"/>
                <a:gd name="T70" fmla="*/ 26 w 41"/>
                <a:gd name="T71" fmla="*/ 10 h 37"/>
                <a:gd name="T72" fmla="*/ 23 w 41"/>
                <a:gd name="T73" fmla="*/ 4 h 37"/>
                <a:gd name="T74" fmla="*/ 17 w 41"/>
                <a:gd name="T75" fmla="*/ 2 h 37"/>
                <a:gd name="T76" fmla="*/ 12 w 41"/>
                <a:gd name="T77" fmla="*/ 3 h 37"/>
                <a:gd name="T78" fmla="*/ 12 w 41"/>
                <a:gd name="T79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1" h="37">
                  <a:moveTo>
                    <a:pt x="41" y="37"/>
                  </a:moveTo>
                  <a:cubicBezTo>
                    <a:pt x="30" y="37"/>
                    <a:pt x="30" y="37"/>
                    <a:pt x="30" y="37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20"/>
                    <a:pt x="14" y="20"/>
                    <a:pt x="14" y="20"/>
                  </a:cubicBezTo>
                  <a:cubicBezTo>
                    <a:pt x="14" y="20"/>
                    <a:pt x="13" y="20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5"/>
                    <a:pt x="13" y="35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20" y="0"/>
                    <a:pt x="23" y="0"/>
                    <a:pt x="25" y="1"/>
                  </a:cubicBezTo>
                  <a:cubicBezTo>
                    <a:pt x="27" y="1"/>
                    <a:pt x="29" y="3"/>
                    <a:pt x="30" y="4"/>
                  </a:cubicBezTo>
                  <a:cubicBezTo>
                    <a:pt x="32" y="6"/>
                    <a:pt x="32" y="7"/>
                    <a:pt x="32" y="10"/>
                  </a:cubicBezTo>
                  <a:cubicBezTo>
                    <a:pt x="32" y="12"/>
                    <a:pt x="32" y="14"/>
                    <a:pt x="30" y="16"/>
                  </a:cubicBezTo>
                  <a:cubicBezTo>
                    <a:pt x="28" y="17"/>
                    <a:pt x="26" y="18"/>
                    <a:pt x="22" y="1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3" y="32"/>
                    <a:pt x="34" y="34"/>
                    <a:pt x="36" y="35"/>
                  </a:cubicBezTo>
                  <a:cubicBezTo>
                    <a:pt x="37" y="36"/>
                    <a:pt x="39" y="36"/>
                    <a:pt x="41" y="36"/>
                  </a:cubicBezTo>
                  <a:lnTo>
                    <a:pt x="41" y="37"/>
                  </a:lnTo>
                  <a:close/>
                  <a:moveTo>
                    <a:pt x="12" y="18"/>
                  </a:moveTo>
                  <a:cubicBezTo>
                    <a:pt x="12" y="18"/>
                    <a:pt x="13" y="18"/>
                    <a:pt x="13" y="18"/>
                  </a:cubicBezTo>
                  <a:cubicBezTo>
                    <a:pt x="13" y="18"/>
                    <a:pt x="14" y="18"/>
                    <a:pt x="14" y="18"/>
                  </a:cubicBezTo>
                  <a:cubicBezTo>
                    <a:pt x="18" y="18"/>
                    <a:pt x="21" y="17"/>
                    <a:pt x="23" y="16"/>
                  </a:cubicBezTo>
                  <a:cubicBezTo>
                    <a:pt x="25" y="14"/>
                    <a:pt x="26" y="12"/>
                    <a:pt x="26" y="10"/>
                  </a:cubicBezTo>
                  <a:cubicBezTo>
                    <a:pt x="26" y="8"/>
                    <a:pt x="25" y="6"/>
                    <a:pt x="23" y="4"/>
                  </a:cubicBezTo>
                  <a:cubicBezTo>
                    <a:pt x="22" y="3"/>
                    <a:pt x="19" y="2"/>
                    <a:pt x="17" y="2"/>
                  </a:cubicBezTo>
                  <a:cubicBezTo>
                    <a:pt x="16" y="2"/>
                    <a:pt x="14" y="2"/>
                    <a:pt x="12" y="3"/>
                  </a:cubicBezTo>
                  <a:lnTo>
                    <a:pt x="1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95" name="Freeform 35">
              <a:extLst>
                <a:ext uri="{FF2B5EF4-FFF2-40B4-BE49-F238E27FC236}">
                  <a16:creationId xmlns="" xmlns:a16="http://schemas.microsoft.com/office/drawing/2014/main" id="{3B3ED8C3-A09C-2A41-BE16-810674C07E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2324"/>
              <a:ext cx="52" cy="75"/>
            </a:xfrm>
            <a:custGeom>
              <a:avLst/>
              <a:gdLst>
                <a:gd name="T0" fmla="*/ 24 w 27"/>
                <a:gd name="T1" fmla="*/ 0 h 39"/>
                <a:gd name="T2" fmla="*/ 24 w 27"/>
                <a:gd name="T3" fmla="*/ 13 h 39"/>
                <a:gd name="T4" fmla="*/ 23 w 27"/>
                <a:gd name="T5" fmla="*/ 13 h 39"/>
                <a:gd name="T6" fmla="*/ 21 w 27"/>
                <a:gd name="T7" fmla="*/ 7 h 39"/>
                <a:gd name="T8" fmla="*/ 17 w 27"/>
                <a:gd name="T9" fmla="*/ 4 h 39"/>
                <a:gd name="T10" fmla="*/ 12 w 27"/>
                <a:gd name="T11" fmla="*/ 2 h 39"/>
                <a:gd name="T12" fmla="*/ 7 w 27"/>
                <a:gd name="T13" fmla="*/ 4 h 39"/>
                <a:gd name="T14" fmla="*/ 5 w 27"/>
                <a:gd name="T15" fmla="*/ 8 h 39"/>
                <a:gd name="T16" fmla="*/ 6 w 27"/>
                <a:gd name="T17" fmla="*/ 11 h 39"/>
                <a:gd name="T18" fmla="*/ 15 w 27"/>
                <a:gd name="T19" fmla="*/ 17 h 39"/>
                <a:gd name="T20" fmla="*/ 23 w 27"/>
                <a:gd name="T21" fmla="*/ 21 h 39"/>
                <a:gd name="T22" fmla="*/ 26 w 27"/>
                <a:gd name="T23" fmla="*/ 25 h 39"/>
                <a:gd name="T24" fmla="*/ 27 w 27"/>
                <a:gd name="T25" fmla="*/ 29 h 39"/>
                <a:gd name="T26" fmla="*/ 24 w 27"/>
                <a:gd name="T27" fmla="*/ 36 h 39"/>
                <a:gd name="T28" fmla="*/ 14 w 27"/>
                <a:gd name="T29" fmla="*/ 39 h 39"/>
                <a:gd name="T30" fmla="*/ 11 w 27"/>
                <a:gd name="T31" fmla="*/ 39 h 39"/>
                <a:gd name="T32" fmla="*/ 7 w 27"/>
                <a:gd name="T33" fmla="*/ 38 h 39"/>
                <a:gd name="T34" fmla="*/ 3 w 27"/>
                <a:gd name="T35" fmla="*/ 37 h 39"/>
                <a:gd name="T36" fmla="*/ 2 w 27"/>
                <a:gd name="T37" fmla="*/ 37 h 39"/>
                <a:gd name="T38" fmla="*/ 1 w 27"/>
                <a:gd name="T39" fmla="*/ 39 h 39"/>
                <a:gd name="T40" fmla="*/ 0 w 27"/>
                <a:gd name="T41" fmla="*/ 39 h 39"/>
                <a:gd name="T42" fmla="*/ 0 w 27"/>
                <a:gd name="T43" fmla="*/ 26 h 39"/>
                <a:gd name="T44" fmla="*/ 1 w 27"/>
                <a:gd name="T45" fmla="*/ 26 h 39"/>
                <a:gd name="T46" fmla="*/ 3 w 27"/>
                <a:gd name="T47" fmla="*/ 32 h 39"/>
                <a:gd name="T48" fmla="*/ 8 w 27"/>
                <a:gd name="T49" fmla="*/ 36 h 39"/>
                <a:gd name="T50" fmla="*/ 14 w 27"/>
                <a:gd name="T51" fmla="*/ 37 h 39"/>
                <a:gd name="T52" fmla="*/ 20 w 27"/>
                <a:gd name="T53" fmla="*/ 35 h 39"/>
                <a:gd name="T54" fmla="*/ 22 w 27"/>
                <a:gd name="T55" fmla="*/ 31 h 39"/>
                <a:gd name="T56" fmla="*/ 21 w 27"/>
                <a:gd name="T57" fmla="*/ 28 h 39"/>
                <a:gd name="T58" fmla="*/ 18 w 27"/>
                <a:gd name="T59" fmla="*/ 26 h 39"/>
                <a:gd name="T60" fmla="*/ 12 w 27"/>
                <a:gd name="T61" fmla="*/ 22 h 39"/>
                <a:gd name="T62" fmla="*/ 4 w 27"/>
                <a:gd name="T63" fmla="*/ 18 h 39"/>
                <a:gd name="T64" fmla="*/ 1 w 27"/>
                <a:gd name="T65" fmla="*/ 14 h 39"/>
                <a:gd name="T66" fmla="*/ 0 w 27"/>
                <a:gd name="T67" fmla="*/ 10 h 39"/>
                <a:gd name="T68" fmla="*/ 3 w 27"/>
                <a:gd name="T69" fmla="*/ 3 h 39"/>
                <a:gd name="T70" fmla="*/ 12 w 27"/>
                <a:gd name="T71" fmla="*/ 0 h 39"/>
                <a:gd name="T72" fmla="*/ 19 w 27"/>
                <a:gd name="T73" fmla="*/ 2 h 39"/>
                <a:gd name="T74" fmla="*/ 21 w 27"/>
                <a:gd name="T75" fmla="*/ 2 h 39"/>
                <a:gd name="T76" fmla="*/ 23 w 27"/>
                <a:gd name="T77" fmla="*/ 2 h 39"/>
                <a:gd name="T78" fmla="*/ 23 w 27"/>
                <a:gd name="T79" fmla="*/ 0 h 39"/>
                <a:gd name="T80" fmla="*/ 24 w 27"/>
                <a:gd name="T8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" h="39">
                  <a:moveTo>
                    <a:pt x="24" y="0"/>
                  </a:moveTo>
                  <a:cubicBezTo>
                    <a:pt x="24" y="13"/>
                    <a:pt x="24" y="13"/>
                    <a:pt x="24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1"/>
                    <a:pt x="22" y="9"/>
                    <a:pt x="21" y="7"/>
                  </a:cubicBezTo>
                  <a:cubicBezTo>
                    <a:pt x="20" y="6"/>
                    <a:pt x="19" y="5"/>
                    <a:pt x="17" y="4"/>
                  </a:cubicBezTo>
                  <a:cubicBezTo>
                    <a:pt x="16" y="3"/>
                    <a:pt x="14" y="2"/>
                    <a:pt x="12" y="2"/>
                  </a:cubicBezTo>
                  <a:cubicBezTo>
                    <a:pt x="10" y="2"/>
                    <a:pt x="8" y="3"/>
                    <a:pt x="7" y="4"/>
                  </a:cubicBezTo>
                  <a:cubicBezTo>
                    <a:pt x="5" y="5"/>
                    <a:pt x="5" y="7"/>
                    <a:pt x="5" y="8"/>
                  </a:cubicBezTo>
                  <a:cubicBezTo>
                    <a:pt x="5" y="9"/>
                    <a:pt x="5" y="10"/>
                    <a:pt x="6" y="11"/>
                  </a:cubicBezTo>
                  <a:cubicBezTo>
                    <a:pt x="7" y="13"/>
                    <a:pt x="10" y="14"/>
                    <a:pt x="15" y="17"/>
                  </a:cubicBezTo>
                  <a:cubicBezTo>
                    <a:pt x="19" y="19"/>
                    <a:pt x="21" y="20"/>
                    <a:pt x="23" y="21"/>
                  </a:cubicBezTo>
                  <a:cubicBezTo>
                    <a:pt x="24" y="22"/>
                    <a:pt x="25" y="23"/>
                    <a:pt x="26" y="25"/>
                  </a:cubicBezTo>
                  <a:cubicBezTo>
                    <a:pt x="27" y="26"/>
                    <a:pt x="27" y="27"/>
                    <a:pt x="27" y="29"/>
                  </a:cubicBezTo>
                  <a:cubicBezTo>
                    <a:pt x="27" y="32"/>
                    <a:pt x="26" y="34"/>
                    <a:pt x="24" y="36"/>
                  </a:cubicBezTo>
                  <a:cubicBezTo>
                    <a:pt x="21" y="38"/>
                    <a:pt x="18" y="39"/>
                    <a:pt x="14" y="39"/>
                  </a:cubicBezTo>
                  <a:cubicBezTo>
                    <a:pt x="13" y="39"/>
                    <a:pt x="12" y="39"/>
                    <a:pt x="11" y="39"/>
                  </a:cubicBezTo>
                  <a:cubicBezTo>
                    <a:pt x="10" y="39"/>
                    <a:pt x="9" y="38"/>
                    <a:pt x="7" y="38"/>
                  </a:cubicBezTo>
                  <a:cubicBezTo>
                    <a:pt x="5" y="37"/>
                    <a:pt x="4" y="37"/>
                    <a:pt x="3" y="37"/>
                  </a:cubicBezTo>
                  <a:cubicBezTo>
                    <a:pt x="3" y="37"/>
                    <a:pt x="2" y="37"/>
                    <a:pt x="2" y="37"/>
                  </a:cubicBezTo>
                  <a:cubicBezTo>
                    <a:pt x="2" y="38"/>
                    <a:pt x="1" y="38"/>
                    <a:pt x="1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2" y="29"/>
                    <a:pt x="3" y="31"/>
                    <a:pt x="3" y="32"/>
                  </a:cubicBezTo>
                  <a:cubicBezTo>
                    <a:pt x="4" y="34"/>
                    <a:pt x="6" y="35"/>
                    <a:pt x="8" y="36"/>
                  </a:cubicBezTo>
                  <a:cubicBezTo>
                    <a:pt x="9" y="37"/>
                    <a:pt x="11" y="37"/>
                    <a:pt x="14" y="37"/>
                  </a:cubicBezTo>
                  <a:cubicBezTo>
                    <a:pt x="16" y="37"/>
                    <a:pt x="18" y="36"/>
                    <a:pt x="20" y="35"/>
                  </a:cubicBezTo>
                  <a:cubicBezTo>
                    <a:pt x="21" y="34"/>
                    <a:pt x="22" y="33"/>
                    <a:pt x="22" y="31"/>
                  </a:cubicBezTo>
                  <a:cubicBezTo>
                    <a:pt x="22" y="30"/>
                    <a:pt x="21" y="29"/>
                    <a:pt x="21" y="28"/>
                  </a:cubicBezTo>
                  <a:cubicBezTo>
                    <a:pt x="20" y="27"/>
                    <a:pt x="20" y="26"/>
                    <a:pt x="18" y="26"/>
                  </a:cubicBezTo>
                  <a:cubicBezTo>
                    <a:pt x="18" y="25"/>
                    <a:pt x="15" y="24"/>
                    <a:pt x="12" y="22"/>
                  </a:cubicBezTo>
                  <a:cubicBezTo>
                    <a:pt x="8" y="20"/>
                    <a:pt x="6" y="19"/>
                    <a:pt x="4" y="18"/>
                  </a:cubicBezTo>
                  <a:cubicBezTo>
                    <a:pt x="3" y="17"/>
                    <a:pt x="2" y="16"/>
                    <a:pt x="1" y="14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0" y="7"/>
                    <a:pt x="1" y="5"/>
                    <a:pt x="3" y="3"/>
                  </a:cubicBezTo>
                  <a:cubicBezTo>
                    <a:pt x="5" y="1"/>
                    <a:pt x="8" y="0"/>
                    <a:pt x="12" y="0"/>
                  </a:cubicBezTo>
                  <a:cubicBezTo>
                    <a:pt x="14" y="0"/>
                    <a:pt x="16" y="1"/>
                    <a:pt x="19" y="2"/>
                  </a:cubicBezTo>
                  <a:cubicBezTo>
                    <a:pt x="20" y="2"/>
                    <a:pt x="21" y="2"/>
                    <a:pt x="21" y="2"/>
                  </a:cubicBezTo>
                  <a:cubicBezTo>
                    <a:pt x="22" y="2"/>
                    <a:pt x="22" y="2"/>
                    <a:pt x="23" y="2"/>
                  </a:cubicBezTo>
                  <a:cubicBezTo>
                    <a:pt x="23" y="2"/>
                    <a:pt x="23" y="1"/>
                    <a:pt x="23" y="0"/>
                  </a:cubicBezTo>
                  <a:lnTo>
                    <a:pt x="2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96" name="Freeform 36">
              <a:extLst>
                <a:ext uri="{FF2B5EF4-FFF2-40B4-BE49-F238E27FC236}">
                  <a16:creationId xmlns="" xmlns:a16="http://schemas.microsoft.com/office/drawing/2014/main" id="{0D870B5E-7B85-384D-8793-7844EAC56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6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5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4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6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97" name="Freeform 37">
              <a:extLst>
                <a:ext uri="{FF2B5EF4-FFF2-40B4-BE49-F238E27FC236}">
                  <a16:creationId xmlns="" xmlns:a16="http://schemas.microsoft.com/office/drawing/2014/main" id="{4C7B1F2C-7235-A94E-B708-B04B9F88E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2326"/>
              <a:ext cx="65" cy="71"/>
            </a:xfrm>
            <a:custGeom>
              <a:avLst/>
              <a:gdLst>
                <a:gd name="T0" fmla="*/ 34 w 34"/>
                <a:gd name="T1" fmla="*/ 0 h 37"/>
                <a:gd name="T2" fmla="*/ 34 w 34"/>
                <a:gd name="T3" fmla="*/ 9 h 37"/>
                <a:gd name="T4" fmla="*/ 33 w 34"/>
                <a:gd name="T5" fmla="*/ 9 h 37"/>
                <a:gd name="T6" fmla="*/ 32 w 34"/>
                <a:gd name="T7" fmla="*/ 5 h 37"/>
                <a:gd name="T8" fmla="*/ 30 w 34"/>
                <a:gd name="T9" fmla="*/ 3 h 37"/>
                <a:gd name="T10" fmla="*/ 26 w 34"/>
                <a:gd name="T11" fmla="*/ 2 h 37"/>
                <a:gd name="T12" fmla="*/ 20 w 34"/>
                <a:gd name="T13" fmla="*/ 2 h 37"/>
                <a:gd name="T14" fmla="*/ 20 w 34"/>
                <a:gd name="T15" fmla="*/ 31 h 37"/>
                <a:gd name="T16" fmla="*/ 21 w 34"/>
                <a:gd name="T17" fmla="*/ 35 h 37"/>
                <a:gd name="T18" fmla="*/ 24 w 34"/>
                <a:gd name="T19" fmla="*/ 36 h 37"/>
                <a:gd name="T20" fmla="*/ 26 w 34"/>
                <a:gd name="T21" fmla="*/ 36 h 37"/>
                <a:gd name="T22" fmla="*/ 26 w 34"/>
                <a:gd name="T23" fmla="*/ 37 h 37"/>
                <a:gd name="T24" fmla="*/ 8 w 34"/>
                <a:gd name="T25" fmla="*/ 37 h 37"/>
                <a:gd name="T26" fmla="*/ 8 w 34"/>
                <a:gd name="T27" fmla="*/ 36 h 37"/>
                <a:gd name="T28" fmla="*/ 10 w 34"/>
                <a:gd name="T29" fmla="*/ 36 h 37"/>
                <a:gd name="T30" fmla="*/ 13 w 34"/>
                <a:gd name="T31" fmla="*/ 35 h 37"/>
                <a:gd name="T32" fmla="*/ 14 w 34"/>
                <a:gd name="T33" fmla="*/ 31 h 37"/>
                <a:gd name="T34" fmla="*/ 14 w 34"/>
                <a:gd name="T35" fmla="*/ 2 h 37"/>
                <a:gd name="T36" fmla="*/ 9 w 34"/>
                <a:gd name="T37" fmla="*/ 2 h 37"/>
                <a:gd name="T38" fmla="*/ 5 w 34"/>
                <a:gd name="T39" fmla="*/ 3 h 37"/>
                <a:gd name="T40" fmla="*/ 2 w 34"/>
                <a:gd name="T41" fmla="*/ 5 h 37"/>
                <a:gd name="T42" fmla="*/ 1 w 34"/>
                <a:gd name="T43" fmla="*/ 9 h 37"/>
                <a:gd name="T44" fmla="*/ 0 w 34"/>
                <a:gd name="T45" fmla="*/ 9 h 37"/>
                <a:gd name="T46" fmla="*/ 0 w 34"/>
                <a:gd name="T47" fmla="*/ 0 h 37"/>
                <a:gd name="T48" fmla="*/ 34 w 34"/>
                <a:gd name="T4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37">
                  <a:moveTo>
                    <a:pt x="34" y="0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7"/>
                    <a:pt x="33" y="6"/>
                    <a:pt x="32" y="5"/>
                  </a:cubicBezTo>
                  <a:cubicBezTo>
                    <a:pt x="32" y="4"/>
                    <a:pt x="31" y="4"/>
                    <a:pt x="30" y="3"/>
                  </a:cubicBezTo>
                  <a:cubicBezTo>
                    <a:pt x="29" y="3"/>
                    <a:pt x="27" y="2"/>
                    <a:pt x="26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3"/>
                    <a:pt x="20" y="35"/>
                    <a:pt x="21" y="35"/>
                  </a:cubicBezTo>
                  <a:cubicBezTo>
                    <a:pt x="21" y="36"/>
                    <a:pt x="23" y="36"/>
                    <a:pt x="24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3" y="36"/>
                    <a:pt x="13" y="35"/>
                  </a:cubicBezTo>
                  <a:cubicBezTo>
                    <a:pt x="14" y="34"/>
                    <a:pt x="14" y="33"/>
                    <a:pt x="14" y="3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7" y="2"/>
                    <a:pt x="6" y="2"/>
                    <a:pt x="5" y="3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1" y="6"/>
                    <a:pt x="1" y="7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98" name="Freeform 38">
              <a:extLst>
                <a:ext uri="{FF2B5EF4-FFF2-40B4-BE49-F238E27FC236}">
                  <a16:creationId xmlns="" xmlns:a16="http://schemas.microsoft.com/office/drawing/2014/main" id="{B16D0FB4-9505-894D-9148-A4F8D5D4C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2326"/>
              <a:ext cx="82" cy="71"/>
            </a:xfrm>
            <a:custGeom>
              <a:avLst/>
              <a:gdLst>
                <a:gd name="T0" fmla="*/ 29 w 43"/>
                <a:gd name="T1" fmla="*/ 0 h 37"/>
                <a:gd name="T2" fmla="*/ 43 w 43"/>
                <a:gd name="T3" fmla="*/ 0 h 37"/>
                <a:gd name="T4" fmla="*/ 43 w 43"/>
                <a:gd name="T5" fmla="*/ 1 h 37"/>
                <a:gd name="T6" fmla="*/ 42 w 43"/>
                <a:gd name="T7" fmla="*/ 1 h 37"/>
                <a:gd name="T8" fmla="*/ 40 w 43"/>
                <a:gd name="T9" fmla="*/ 2 h 37"/>
                <a:gd name="T10" fmla="*/ 37 w 43"/>
                <a:gd name="T11" fmla="*/ 3 h 37"/>
                <a:gd name="T12" fmla="*/ 34 w 43"/>
                <a:gd name="T13" fmla="*/ 7 h 37"/>
                <a:gd name="T14" fmla="*/ 24 w 43"/>
                <a:gd name="T15" fmla="*/ 21 h 37"/>
                <a:gd name="T16" fmla="*/ 24 w 43"/>
                <a:gd name="T17" fmla="*/ 31 h 37"/>
                <a:gd name="T18" fmla="*/ 25 w 43"/>
                <a:gd name="T19" fmla="*/ 35 h 37"/>
                <a:gd name="T20" fmla="*/ 29 w 43"/>
                <a:gd name="T21" fmla="*/ 36 h 37"/>
                <a:gd name="T22" fmla="*/ 30 w 43"/>
                <a:gd name="T23" fmla="*/ 36 h 37"/>
                <a:gd name="T24" fmla="*/ 30 w 43"/>
                <a:gd name="T25" fmla="*/ 37 h 37"/>
                <a:gd name="T26" fmla="*/ 13 w 43"/>
                <a:gd name="T27" fmla="*/ 37 h 37"/>
                <a:gd name="T28" fmla="*/ 13 w 43"/>
                <a:gd name="T29" fmla="*/ 36 h 37"/>
                <a:gd name="T30" fmla="*/ 14 w 43"/>
                <a:gd name="T31" fmla="*/ 36 h 37"/>
                <a:gd name="T32" fmla="*/ 18 w 43"/>
                <a:gd name="T33" fmla="*/ 35 h 37"/>
                <a:gd name="T34" fmla="*/ 18 w 43"/>
                <a:gd name="T35" fmla="*/ 31 h 37"/>
                <a:gd name="T36" fmla="*/ 18 w 43"/>
                <a:gd name="T37" fmla="*/ 22 h 37"/>
                <a:gd name="T38" fmla="*/ 7 w 43"/>
                <a:gd name="T39" fmla="*/ 6 h 37"/>
                <a:gd name="T40" fmla="*/ 4 w 43"/>
                <a:gd name="T41" fmla="*/ 3 h 37"/>
                <a:gd name="T42" fmla="*/ 1 w 43"/>
                <a:gd name="T43" fmla="*/ 1 h 37"/>
                <a:gd name="T44" fmla="*/ 0 w 43"/>
                <a:gd name="T45" fmla="*/ 1 h 37"/>
                <a:gd name="T46" fmla="*/ 0 w 43"/>
                <a:gd name="T47" fmla="*/ 0 h 37"/>
                <a:gd name="T48" fmla="*/ 17 w 43"/>
                <a:gd name="T49" fmla="*/ 0 h 37"/>
                <a:gd name="T50" fmla="*/ 17 w 43"/>
                <a:gd name="T51" fmla="*/ 1 h 37"/>
                <a:gd name="T52" fmla="*/ 16 w 43"/>
                <a:gd name="T53" fmla="*/ 1 h 37"/>
                <a:gd name="T54" fmla="*/ 14 w 43"/>
                <a:gd name="T55" fmla="*/ 2 h 37"/>
                <a:gd name="T56" fmla="*/ 13 w 43"/>
                <a:gd name="T57" fmla="*/ 3 h 37"/>
                <a:gd name="T58" fmla="*/ 14 w 43"/>
                <a:gd name="T59" fmla="*/ 7 h 37"/>
                <a:gd name="T60" fmla="*/ 23 w 43"/>
                <a:gd name="T61" fmla="*/ 19 h 37"/>
                <a:gd name="T62" fmla="*/ 31 w 43"/>
                <a:gd name="T63" fmla="*/ 8 h 37"/>
                <a:gd name="T64" fmla="*/ 33 w 43"/>
                <a:gd name="T65" fmla="*/ 4 h 37"/>
                <a:gd name="T66" fmla="*/ 32 w 43"/>
                <a:gd name="T67" fmla="*/ 2 h 37"/>
                <a:gd name="T68" fmla="*/ 31 w 43"/>
                <a:gd name="T69" fmla="*/ 1 h 37"/>
                <a:gd name="T70" fmla="*/ 29 w 43"/>
                <a:gd name="T71" fmla="*/ 1 h 37"/>
                <a:gd name="T72" fmla="*/ 29 w 43"/>
                <a:gd name="T73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3" h="37">
                  <a:moveTo>
                    <a:pt x="29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2" y="1"/>
                    <a:pt x="41" y="1"/>
                    <a:pt x="40" y="2"/>
                  </a:cubicBezTo>
                  <a:cubicBezTo>
                    <a:pt x="39" y="2"/>
                    <a:pt x="38" y="3"/>
                    <a:pt x="37" y="3"/>
                  </a:cubicBezTo>
                  <a:cubicBezTo>
                    <a:pt x="36" y="4"/>
                    <a:pt x="35" y="6"/>
                    <a:pt x="34" y="7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4" y="33"/>
                    <a:pt x="24" y="35"/>
                    <a:pt x="25" y="35"/>
                  </a:cubicBezTo>
                  <a:cubicBezTo>
                    <a:pt x="26" y="36"/>
                    <a:pt x="27" y="36"/>
                    <a:pt x="29" y="36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6" y="36"/>
                    <a:pt x="17" y="36"/>
                    <a:pt x="18" y="35"/>
                  </a:cubicBezTo>
                  <a:cubicBezTo>
                    <a:pt x="18" y="34"/>
                    <a:pt x="18" y="33"/>
                    <a:pt x="18" y="31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5"/>
                    <a:pt x="5" y="3"/>
                    <a:pt x="4" y="3"/>
                  </a:cubicBezTo>
                  <a:cubicBezTo>
                    <a:pt x="4" y="3"/>
                    <a:pt x="3" y="2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5" y="1"/>
                    <a:pt x="14" y="2"/>
                  </a:cubicBezTo>
                  <a:cubicBezTo>
                    <a:pt x="13" y="2"/>
                    <a:pt x="13" y="3"/>
                    <a:pt x="13" y="3"/>
                  </a:cubicBezTo>
                  <a:cubicBezTo>
                    <a:pt x="13" y="4"/>
                    <a:pt x="13" y="5"/>
                    <a:pt x="14" y="7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2" y="6"/>
                    <a:pt x="33" y="5"/>
                    <a:pt x="33" y="4"/>
                  </a:cubicBezTo>
                  <a:cubicBezTo>
                    <a:pt x="33" y="3"/>
                    <a:pt x="33" y="3"/>
                    <a:pt x="32" y="2"/>
                  </a:cubicBezTo>
                  <a:cubicBezTo>
                    <a:pt x="32" y="2"/>
                    <a:pt x="32" y="2"/>
                    <a:pt x="31" y="1"/>
                  </a:cubicBezTo>
                  <a:cubicBezTo>
                    <a:pt x="31" y="1"/>
                    <a:pt x="30" y="1"/>
                    <a:pt x="29" y="1"/>
                  </a:cubicBezTo>
                  <a:lnTo>
                    <a:pt x="2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99" name="Freeform 39">
              <a:extLst>
                <a:ext uri="{FF2B5EF4-FFF2-40B4-BE49-F238E27FC236}">
                  <a16:creationId xmlns="" xmlns:a16="http://schemas.microsoft.com/office/drawing/2014/main" id="{E39C0915-8A24-7C49-A6C3-1C473FB7BB7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70" y="2324"/>
              <a:ext cx="76" cy="75"/>
            </a:xfrm>
            <a:custGeom>
              <a:avLst/>
              <a:gdLst>
                <a:gd name="T0" fmla="*/ 21 w 40"/>
                <a:gd name="T1" fmla="*/ 0 h 39"/>
                <a:gd name="T2" fmla="*/ 34 w 40"/>
                <a:gd name="T3" fmla="*/ 6 h 39"/>
                <a:gd name="T4" fmla="*/ 40 w 40"/>
                <a:gd name="T5" fmla="*/ 19 h 39"/>
                <a:gd name="T6" fmla="*/ 34 w 40"/>
                <a:gd name="T7" fmla="*/ 34 h 39"/>
                <a:gd name="T8" fmla="*/ 20 w 40"/>
                <a:gd name="T9" fmla="*/ 39 h 39"/>
                <a:gd name="T10" fmla="*/ 6 w 40"/>
                <a:gd name="T11" fmla="*/ 34 h 39"/>
                <a:gd name="T12" fmla="*/ 0 w 40"/>
                <a:gd name="T13" fmla="*/ 20 h 39"/>
                <a:gd name="T14" fmla="*/ 7 w 40"/>
                <a:gd name="T15" fmla="*/ 5 h 39"/>
                <a:gd name="T16" fmla="*/ 21 w 40"/>
                <a:gd name="T17" fmla="*/ 0 h 39"/>
                <a:gd name="T18" fmla="*/ 20 w 40"/>
                <a:gd name="T19" fmla="*/ 2 h 39"/>
                <a:gd name="T20" fmla="*/ 11 w 40"/>
                <a:gd name="T21" fmla="*/ 6 h 39"/>
                <a:gd name="T22" fmla="*/ 7 w 40"/>
                <a:gd name="T23" fmla="*/ 19 h 39"/>
                <a:gd name="T24" fmla="*/ 11 w 40"/>
                <a:gd name="T25" fmla="*/ 33 h 39"/>
                <a:gd name="T26" fmla="*/ 20 w 40"/>
                <a:gd name="T27" fmla="*/ 37 h 39"/>
                <a:gd name="T28" fmla="*/ 30 w 40"/>
                <a:gd name="T29" fmla="*/ 33 h 39"/>
                <a:gd name="T30" fmla="*/ 33 w 40"/>
                <a:gd name="T31" fmla="*/ 20 h 39"/>
                <a:gd name="T32" fmla="*/ 29 w 40"/>
                <a:gd name="T33" fmla="*/ 6 h 39"/>
                <a:gd name="T34" fmla="*/ 20 w 40"/>
                <a:gd name="T35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39">
                  <a:moveTo>
                    <a:pt x="21" y="0"/>
                  </a:moveTo>
                  <a:cubicBezTo>
                    <a:pt x="26" y="0"/>
                    <a:pt x="31" y="2"/>
                    <a:pt x="34" y="6"/>
                  </a:cubicBezTo>
                  <a:cubicBezTo>
                    <a:pt x="38" y="9"/>
                    <a:pt x="40" y="14"/>
                    <a:pt x="40" y="19"/>
                  </a:cubicBezTo>
                  <a:cubicBezTo>
                    <a:pt x="40" y="25"/>
                    <a:pt x="38" y="30"/>
                    <a:pt x="34" y="34"/>
                  </a:cubicBezTo>
                  <a:cubicBezTo>
                    <a:pt x="30" y="37"/>
                    <a:pt x="26" y="39"/>
                    <a:pt x="20" y="39"/>
                  </a:cubicBezTo>
                  <a:cubicBezTo>
                    <a:pt x="14" y="39"/>
                    <a:pt x="10" y="37"/>
                    <a:pt x="6" y="34"/>
                  </a:cubicBezTo>
                  <a:cubicBezTo>
                    <a:pt x="2" y="30"/>
                    <a:pt x="0" y="25"/>
                    <a:pt x="0" y="20"/>
                  </a:cubicBezTo>
                  <a:cubicBezTo>
                    <a:pt x="0" y="14"/>
                    <a:pt x="2" y="9"/>
                    <a:pt x="7" y="5"/>
                  </a:cubicBezTo>
                  <a:cubicBezTo>
                    <a:pt x="11" y="2"/>
                    <a:pt x="15" y="0"/>
                    <a:pt x="21" y="0"/>
                  </a:cubicBezTo>
                  <a:close/>
                  <a:moveTo>
                    <a:pt x="20" y="2"/>
                  </a:moveTo>
                  <a:cubicBezTo>
                    <a:pt x="16" y="2"/>
                    <a:pt x="13" y="3"/>
                    <a:pt x="11" y="6"/>
                  </a:cubicBezTo>
                  <a:cubicBezTo>
                    <a:pt x="8" y="9"/>
                    <a:pt x="7" y="13"/>
                    <a:pt x="7" y="19"/>
                  </a:cubicBezTo>
                  <a:cubicBezTo>
                    <a:pt x="7" y="26"/>
                    <a:pt x="8" y="30"/>
                    <a:pt x="11" y="33"/>
                  </a:cubicBezTo>
                  <a:cubicBezTo>
                    <a:pt x="13" y="36"/>
                    <a:pt x="16" y="37"/>
                    <a:pt x="20" y="37"/>
                  </a:cubicBezTo>
                  <a:cubicBezTo>
                    <a:pt x="24" y="37"/>
                    <a:pt x="27" y="36"/>
                    <a:pt x="30" y="33"/>
                  </a:cubicBezTo>
                  <a:cubicBezTo>
                    <a:pt x="32" y="30"/>
                    <a:pt x="33" y="26"/>
                    <a:pt x="33" y="20"/>
                  </a:cubicBezTo>
                  <a:cubicBezTo>
                    <a:pt x="33" y="14"/>
                    <a:pt x="32" y="9"/>
                    <a:pt x="29" y="6"/>
                  </a:cubicBezTo>
                  <a:cubicBezTo>
                    <a:pt x="27" y="3"/>
                    <a:pt x="24" y="2"/>
                    <a:pt x="2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0" name="Freeform 40">
              <a:extLst>
                <a:ext uri="{FF2B5EF4-FFF2-40B4-BE49-F238E27FC236}">
                  <a16:creationId xmlns="" xmlns:a16="http://schemas.microsoft.com/office/drawing/2014/main" id="{7A5EA344-D16D-814A-8C01-DE1AD6F86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2326"/>
              <a:ext cx="59" cy="71"/>
            </a:xfrm>
            <a:custGeom>
              <a:avLst/>
              <a:gdLst>
                <a:gd name="T0" fmla="*/ 12 w 31"/>
                <a:gd name="T1" fmla="*/ 2 h 37"/>
                <a:gd name="T2" fmla="*/ 12 w 31"/>
                <a:gd name="T3" fmla="*/ 17 h 37"/>
                <a:gd name="T4" fmla="*/ 19 w 31"/>
                <a:gd name="T5" fmla="*/ 17 h 37"/>
                <a:gd name="T6" fmla="*/ 23 w 31"/>
                <a:gd name="T7" fmla="*/ 16 h 37"/>
                <a:gd name="T8" fmla="*/ 25 w 31"/>
                <a:gd name="T9" fmla="*/ 12 h 37"/>
                <a:gd name="T10" fmla="*/ 26 w 31"/>
                <a:gd name="T11" fmla="*/ 12 h 37"/>
                <a:gd name="T12" fmla="*/ 26 w 31"/>
                <a:gd name="T13" fmla="*/ 24 h 37"/>
                <a:gd name="T14" fmla="*/ 25 w 31"/>
                <a:gd name="T15" fmla="*/ 24 h 37"/>
                <a:gd name="T16" fmla="*/ 24 w 31"/>
                <a:gd name="T17" fmla="*/ 21 h 37"/>
                <a:gd name="T18" fmla="*/ 22 w 31"/>
                <a:gd name="T19" fmla="*/ 20 h 37"/>
                <a:gd name="T20" fmla="*/ 19 w 31"/>
                <a:gd name="T21" fmla="*/ 19 h 37"/>
                <a:gd name="T22" fmla="*/ 12 w 31"/>
                <a:gd name="T23" fmla="*/ 19 h 37"/>
                <a:gd name="T24" fmla="*/ 12 w 31"/>
                <a:gd name="T25" fmla="*/ 31 h 37"/>
                <a:gd name="T26" fmla="*/ 12 w 31"/>
                <a:gd name="T27" fmla="*/ 34 h 37"/>
                <a:gd name="T28" fmla="*/ 13 w 31"/>
                <a:gd name="T29" fmla="*/ 36 h 37"/>
                <a:gd name="T30" fmla="*/ 16 w 31"/>
                <a:gd name="T31" fmla="*/ 36 h 37"/>
                <a:gd name="T32" fmla="*/ 18 w 31"/>
                <a:gd name="T33" fmla="*/ 36 h 37"/>
                <a:gd name="T34" fmla="*/ 18 w 31"/>
                <a:gd name="T35" fmla="*/ 37 h 37"/>
                <a:gd name="T36" fmla="*/ 0 w 31"/>
                <a:gd name="T37" fmla="*/ 37 h 37"/>
                <a:gd name="T38" fmla="*/ 0 w 31"/>
                <a:gd name="T39" fmla="*/ 36 h 37"/>
                <a:gd name="T40" fmla="*/ 1 w 31"/>
                <a:gd name="T41" fmla="*/ 36 h 37"/>
                <a:gd name="T42" fmla="*/ 5 w 31"/>
                <a:gd name="T43" fmla="*/ 35 h 37"/>
                <a:gd name="T44" fmla="*/ 6 w 31"/>
                <a:gd name="T45" fmla="*/ 31 h 37"/>
                <a:gd name="T46" fmla="*/ 6 w 31"/>
                <a:gd name="T47" fmla="*/ 7 h 37"/>
                <a:gd name="T48" fmla="*/ 5 w 31"/>
                <a:gd name="T49" fmla="*/ 3 h 37"/>
                <a:gd name="T50" fmla="*/ 4 w 31"/>
                <a:gd name="T51" fmla="*/ 2 h 37"/>
                <a:gd name="T52" fmla="*/ 1 w 31"/>
                <a:gd name="T53" fmla="*/ 1 h 37"/>
                <a:gd name="T54" fmla="*/ 0 w 31"/>
                <a:gd name="T55" fmla="*/ 1 h 37"/>
                <a:gd name="T56" fmla="*/ 0 w 31"/>
                <a:gd name="T57" fmla="*/ 0 h 37"/>
                <a:gd name="T58" fmla="*/ 31 w 31"/>
                <a:gd name="T59" fmla="*/ 0 h 37"/>
                <a:gd name="T60" fmla="*/ 31 w 31"/>
                <a:gd name="T61" fmla="*/ 8 h 37"/>
                <a:gd name="T62" fmla="*/ 30 w 31"/>
                <a:gd name="T63" fmla="*/ 8 h 37"/>
                <a:gd name="T64" fmla="*/ 28 w 31"/>
                <a:gd name="T65" fmla="*/ 4 h 37"/>
                <a:gd name="T66" fmla="*/ 26 w 31"/>
                <a:gd name="T67" fmla="*/ 3 h 37"/>
                <a:gd name="T68" fmla="*/ 21 w 31"/>
                <a:gd name="T69" fmla="*/ 2 h 37"/>
                <a:gd name="T70" fmla="*/ 12 w 31"/>
                <a:gd name="T71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1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21" y="17"/>
                    <a:pt x="22" y="16"/>
                    <a:pt x="23" y="16"/>
                  </a:cubicBezTo>
                  <a:cubicBezTo>
                    <a:pt x="24" y="15"/>
                    <a:pt x="24" y="14"/>
                    <a:pt x="25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3"/>
                    <a:pt x="24" y="22"/>
                    <a:pt x="24" y="21"/>
                  </a:cubicBezTo>
                  <a:cubicBezTo>
                    <a:pt x="24" y="20"/>
                    <a:pt x="23" y="20"/>
                    <a:pt x="22" y="20"/>
                  </a:cubicBezTo>
                  <a:cubicBezTo>
                    <a:pt x="22" y="19"/>
                    <a:pt x="21" y="19"/>
                    <a:pt x="19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5"/>
                    <a:pt x="13" y="35"/>
                    <a:pt x="13" y="36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5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29" y="6"/>
                    <a:pt x="29" y="5"/>
                    <a:pt x="28" y="4"/>
                  </a:cubicBezTo>
                  <a:cubicBezTo>
                    <a:pt x="27" y="4"/>
                    <a:pt x="27" y="3"/>
                    <a:pt x="26" y="3"/>
                  </a:cubicBezTo>
                  <a:cubicBezTo>
                    <a:pt x="25" y="2"/>
                    <a:pt x="23" y="2"/>
                    <a:pt x="21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1" name="Freeform 41">
              <a:extLst>
                <a:ext uri="{FF2B5EF4-FFF2-40B4-BE49-F238E27FC236}">
                  <a16:creationId xmlns="" xmlns:a16="http://schemas.microsoft.com/office/drawing/2014/main" id="{AFC9931D-69C7-F64E-A2E0-6566E499ECB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45" y="2326"/>
              <a:ext cx="59" cy="71"/>
            </a:xfrm>
            <a:custGeom>
              <a:avLst/>
              <a:gdLst>
                <a:gd name="T0" fmla="*/ 11 w 31"/>
                <a:gd name="T1" fmla="*/ 20 h 37"/>
                <a:gd name="T2" fmla="*/ 11 w 31"/>
                <a:gd name="T3" fmla="*/ 31 h 37"/>
                <a:gd name="T4" fmla="*/ 12 w 31"/>
                <a:gd name="T5" fmla="*/ 35 h 37"/>
                <a:gd name="T6" fmla="*/ 16 w 31"/>
                <a:gd name="T7" fmla="*/ 36 h 37"/>
                <a:gd name="T8" fmla="*/ 17 w 31"/>
                <a:gd name="T9" fmla="*/ 36 h 37"/>
                <a:gd name="T10" fmla="*/ 17 w 31"/>
                <a:gd name="T11" fmla="*/ 37 h 37"/>
                <a:gd name="T12" fmla="*/ 0 w 31"/>
                <a:gd name="T13" fmla="*/ 37 h 37"/>
                <a:gd name="T14" fmla="*/ 0 w 31"/>
                <a:gd name="T15" fmla="*/ 36 h 37"/>
                <a:gd name="T16" fmla="*/ 1 w 31"/>
                <a:gd name="T17" fmla="*/ 36 h 37"/>
                <a:gd name="T18" fmla="*/ 5 w 31"/>
                <a:gd name="T19" fmla="*/ 35 h 37"/>
                <a:gd name="T20" fmla="*/ 6 w 31"/>
                <a:gd name="T21" fmla="*/ 31 h 37"/>
                <a:gd name="T22" fmla="*/ 6 w 31"/>
                <a:gd name="T23" fmla="*/ 7 h 37"/>
                <a:gd name="T24" fmla="*/ 5 w 31"/>
                <a:gd name="T25" fmla="*/ 2 h 37"/>
                <a:gd name="T26" fmla="*/ 1 w 31"/>
                <a:gd name="T27" fmla="*/ 1 h 37"/>
                <a:gd name="T28" fmla="*/ 0 w 31"/>
                <a:gd name="T29" fmla="*/ 1 h 37"/>
                <a:gd name="T30" fmla="*/ 0 w 31"/>
                <a:gd name="T31" fmla="*/ 0 h 37"/>
                <a:gd name="T32" fmla="*/ 15 w 31"/>
                <a:gd name="T33" fmla="*/ 0 h 37"/>
                <a:gd name="T34" fmla="*/ 24 w 31"/>
                <a:gd name="T35" fmla="*/ 1 h 37"/>
                <a:gd name="T36" fmla="*/ 29 w 31"/>
                <a:gd name="T37" fmla="*/ 5 h 37"/>
                <a:gd name="T38" fmla="*/ 31 w 31"/>
                <a:gd name="T39" fmla="*/ 10 h 37"/>
                <a:gd name="T40" fmla="*/ 28 w 31"/>
                <a:gd name="T41" fmla="*/ 18 h 37"/>
                <a:gd name="T42" fmla="*/ 18 w 31"/>
                <a:gd name="T43" fmla="*/ 21 h 37"/>
                <a:gd name="T44" fmla="*/ 15 w 31"/>
                <a:gd name="T45" fmla="*/ 20 h 37"/>
                <a:gd name="T46" fmla="*/ 11 w 31"/>
                <a:gd name="T47" fmla="*/ 20 h 37"/>
                <a:gd name="T48" fmla="*/ 11 w 31"/>
                <a:gd name="T49" fmla="*/ 18 h 37"/>
                <a:gd name="T50" fmla="*/ 14 w 31"/>
                <a:gd name="T51" fmla="*/ 19 h 37"/>
                <a:gd name="T52" fmla="*/ 16 w 31"/>
                <a:gd name="T53" fmla="*/ 19 h 37"/>
                <a:gd name="T54" fmla="*/ 22 w 31"/>
                <a:gd name="T55" fmla="*/ 17 h 37"/>
                <a:gd name="T56" fmla="*/ 24 w 31"/>
                <a:gd name="T57" fmla="*/ 11 h 37"/>
                <a:gd name="T58" fmla="*/ 23 w 31"/>
                <a:gd name="T59" fmla="*/ 6 h 37"/>
                <a:gd name="T60" fmla="*/ 20 w 31"/>
                <a:gd name="T61" fmla="*/ 3 h 37"/>
                <a:gd name="T62" fmla="*/ 15 w 31"/>
                <a:gd name="T63" fmla="*/ 2 h 37"/>
                <a:gd name="T64" fmla="*/ 11 w 31"/>
                <a:gd name="T65" fmla="*/ 3 h 37"/>
                <a:gd name="T66" fmla="*/ 11 w 31"/>
                <a:gd name="T67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1" h="37">
                  <a:moveTo>
                    <a:pt x="11" y="20"/>
                  </a:move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2" y="35"/>
                    <a:pt x="12" y="35"/>
                  </a:cubicBezTo>
                  <a:cubicBezTo>
                    <a:pt x="13" y="36"/>
                    <a:pt x="14" y="36"/>
                    <a:pt x="16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9" y="0"/>
                    <a:pt x="21" y="0"/>
                    <a:pt x="24" y="1"/>
                  </a:cubicBezTo>
                  <a:cubicBezTo>
                    <a:pt x="26" y="2"/>
                    <a:pt x="27" y="3"/>
                    <a:pt x="29" y="5"/>
                  </a:cubicBezTo>
                  <a:cubicBezTo>
                    <a:pt x="30" y="6"/>
                    <a:pt x="31" y="8"/>
                    <a:pt x="31" y="10"/>
                  </a:cubicBezTo>
                  <a:cubicBezTo>
                    <a:pt x="31" y="13"/>
                    <a:pt x="30" y="16"/>
                    <a:pt x="28" y="18"/>
                  </a:cubicBezTo>
                  <a:cubicBezTo>
                    <a:pt x="26" y="20"/>
                    <a:pt x="22" y="21"/>
                    <a:pt x="18" y="21"/>
                  </a:cubicBezTo>
                  <a:cubicBezTo>
                    <a:pt x="17" y="21"/>
                    <a:pt x="16" y="21"/>
                    <a:pt x="15" y="20"/>
                  </a:cubicBezTo>
                  <a:cubicBezTo>
                    <a:pt x="14" y="20"/>
                    <a:pt x="13" y="20"/>
                    <a:pt x="11" y="20"/>
                  </a:cubicBezTo>
                  <a:close/>
                  <a:moveTo>
                    <a:pt x="11" y="18"/>
                  </a:moveTo>
                  <a:cubicBezTo>
                    <a:pt x="13" y="18"/>
                    <a:pt x="13" y="19"/>
                    <a:pt x="14" y="19"/>
                  </a:cubicBezTo>
                  <a:cubicBezTo>
                    <a:pt x="15" y="19"/>
                    <a:pt x="16" y="19"/>
                    <a:pt x="16" y="19"/>
                  </a:cubicBezTo>
                  <a:cubicBezTo>
                    <a:pt x="19" y="19"/>
                    <a:pt x="20" y="18"/>
                    <a:pt x="22" y="17"/>
                  </a:cubicBezTo>
                  <a:cubicBezTo>
                    <a:pt x="23" y="15"/>
                    <a:pt x="24" y="13"/>
                    <a:pt x="24" y="11"/>
                  </a:cubicBezTo>
                  <a:cubicBezTo>
                    <a:pt x="24" y="9"/>
                    <a:pt x="24" y="8"/>
                    <a:pt x="23" y="6"/>
                  </a:cubicBezTo>
                  <a:cubicBezTo>
                    <a:pt x="22" y="5"/>
                    <a:pt x="21" y="4"/>
                    <a:pt x="20" y="3"/>
                  </a:cubicBezTo>
                  <a:cubicBezTo>
                    <a:pt x="19" y="3"/>
                    <a:pt x="17" y="2"/>
                    <a:pt x="15" y="2"/>
                  </a:cubicBezTo>
                  <a:cubicBezTo>
                    <a:pt x="14" y="2"/>
                    <a:pt x="13" y="2"/>
                    <a:pt x="11" y="3"/>
                  </a:cubicBezTo>
                  <a:lnTo>
                    <a:pt x="11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2" name="Freeform 42">
              <a:extLst>
                <a:ext uri="{FF2B5EF4-FFF2-40B4-BE49-F238E27FC236}">
                  <a16:creationId xmlns="" xmlns:a16="http://schemas.microsoft.com/office/drawing/2014/main" id="{6AA99318-6C7D-5240-81E1-773B093F1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2326"/>
              <a:ext cx="67" cy="71"/>
            </a:xfrm>
            <a:custGeom>
              <a:avLst/>
              <a:gdLst>
                <a:gd name="T0" fmla="*/ 12 w 35"/>
                <a:gd name="T1" fmla="*/ 2 h 37"/>
                <a:gd name="T2" fmla="*/ 12 w 35"/>
                <a:gd name="T3" fmla="*/ 17 h 37"/>
                <a:gd name="T4" fmla="*/ 21 w 35"/>
                <a:gd name="T5" fmla="*/ 17 h 37"/>
                <a:gd name="T6" fmla="*/ 25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6 w 35"/>
                <a:gd name="T17" fmla="*/ 21 h 37"/>
                <a:gd name="T18" fmla="*/ 24 w 35"/>
                <a:gd name="T19" fmla="*/ 19 h 37"/>
                <a:gd name="T20" fmla="*/ 21 w 35"/>
                <a:gd name="T21" fmla="*/ 19 h 37"/>
                <a:gd name="T22" fmla="*/ 12 w 35"/>
                <a:gd name="T23" fmla="*/ 19 h 37"/>
                <a:gd name="T24" fmla="*/ 12 w 35"/>
                <a:gd name="T25" fmla="*/ 31 h 37"/>
                <a:gd name="T26" fmla="*/ 12 w 35"/>
                <a:gd name="T27" fmla="*/ 34 h 37"/>
                <a:gd name="T28" fmla="*/ 13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2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1 w 35"/>
                <a:gd name="T49" fmla="*/ 36 h 37"/>
                <a:gd name="T50" fmla="*/ 4 w 35"/>
                <a:gd name="T51" fmla="*/ 36 h 37"/>
                <a:gd name="T52" fmla="*/ 5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1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2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29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2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7"/>
                    <a:pt x="24" y="16"/>
                    <a:pt x="25" y="16"/>
                  </a:cubicBezTo>
                  <a:cubicBezTo>
                    <a:pt x="26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3"/>
                    <a:pt x="26" y="21"/>
                    <a:pt x="26" y="21"/>
                  </a:cubicBezTo>
                  <a:cubicBezTo>
                    <a:pt x="26" y="20"/>
                    <a:pt x="25" y="20"/>
                    <a:pt x="24" y="19"/>
                  </a:cubicBezTo>
                  <a:cubicBezTo>
                    <a:pt x="24" y="19"/>
                    <a:pt x="22" y="19"/>
                    <a:pt x="2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4"/>
                    <a:pt x="12" y="35"/>
                    <a:pt x="13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4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1" y="32"/>
                    <a:pt x="33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2" y="36"/>
                    <a:pt x="3" y="36"/>
                    <a:pt x="4" y="36"/>
                  </a:cubicBezTo>
                  <a:cubicBezTo>
                    <a:pt x="5" y="35"/>
                    <a:pt x="5" y="35"/>
                    <a:pt x="5" y="34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6"/>
                    <a:pt x="30" y="5"/>
                    <a:pt x="29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6" y="2"/>
                    <a:pt x="25" y="2"/>
                    <a:pt x="23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3" name="Freeform 43">
              <a:extLst>
                <a:ext uri="{FF2B5EF4-FFF2-40B4-BE49-F238E27FC236}">
                  <a16:creationId xmlns="" xmlns:a16="http://schemas.microsoft.com/office/drawing/2014/main" id="{6C36F3E9-5D10-FB47-90CB-14D6ED544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2326"/>
              <a:ext cx="65" cy="71"/>
            </a:xfrm>
            <a:custGeom>
              <a:avLst/>
              <a:gdLst>
                <a:gd name="T0" fmla="*/ 34 w 34"/>
                <a:gd name="T1" fmla="*/ 0 h 37"/>
                <a:gd name="T2" fmla="*/ 34 w 34"/>
                <a:gd name="T3" fmla="*/ 9 h 37"/>
                <a:gd name="T4" fmla="*/ 33 w 34"/>
                <a:gd name="T5" fmla="*/ 9 h 37"/>
                <a:gd name="T6" fmla="*/ 32 w 34"/>
                <a:gd name="T7" fmla="*/ 5 h 37"/>
                <a:gd name="T8" fmla="*/ 30 w 34"/>
                <a:gd name="T9" fmla="*/ 3 h 37"/>
                <a:gd name="T10" fmla="*/ 26 w 34"/>
                <a:gd name="T11" fmla="*/ 2 h 37"/>
                <a:gd name="T12" fmla="*/ 20 w 34"/>
                <a:gd name="T13" fmla="*/ 2 h 37"/>
                <a:gd name="T14" fmla="*/ 20 w 34"/>
                <a:gd name="T15" fmla="*/ 31 h 37"/>
                <a:gd name="T16" fmla="*/ 21 w 34"/>
                <a:gd name="T17" fmla="*/ 35 h 37"/>
                <a:gd name="T18" fmla="*/ 24 w 34"/>
                <a:gd name="T19" fmla="*/ 36 h 37"/>
                <a:gd name="T20" fmla="*/ 26 w 34"/>
                <a:gd name="T21" fmla="*/ 36 h 37"/>
                <a:gd name="T22" fmla="*/ 26 w 34"/>
                <a:gd name="T23" fmla="*/ 37 h 37"/>
                <a:gd name="T24" fmla="*/ 8 w 34"/>
                <a:gd name="T25" fmla="*/ 37 h 37"/>
                <a:gd name="T26" fmla="*/ 8 w 34"/>
                <a:gd name="T27" fmla="*/ 36 h 37"/>
                <a:gd name="T28" fmla="*/ 10 w 34"/>
                <a:gd name="T29" fmla="*/ 36 h 37"/>
                <a:gd name="T30" fmla="*/ 13 w 34"/>
                <a:gd name="T31" fmla="*/ 35 h 37"/>
                <a:gd name="T32" fmla="*/ 14 w 34"/>
                <a:gd name="T33" fmla="*/ 31 h 37"/>
                <a:gd name="T34" fmla="*/ 14 w 34"/>
                <a:gd name="T35" fmla="*/ 2 h 37"/>
                <a:gd name="T36" fmla="*/ 9 w 34"/>
                <a:gd name="T37" fmla="*/ 2 h 37"/>
                <a:gd name="T38" fmla="*/ 5 w 34"/>
                <a:gd name="T39" fmla="*/ 3 h 37"/>
                <a:gd name="T40" fmla="*/ 2 w 34"/>
                <a:gd name="T41" fmla="*/ 5 h 37"/>
                <a:gd name="T42" fmla="*/ 1 w 34"/>
                <a:gd name="T43" fmla="*/ 9 h 37"/>
                <a:gd name="T44" fmla="*/ 0 w 34"/>
                <a:gd name="T45" fmla="*/ 9 h 37"/>
                <a:gd name="T46" fmla="*/ 0 w 34"/>
                <a:gd name="T47" fmla="*/ 0 h 37"/>
                <a:gd name="T48" fmla="*/ 34 w 34"/>
                <a:gd name="T4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37">
                  <a:moveTo>
                    <a:pt x="34" y="0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7"/>
                    <a:pt x="33" y="6"/>
                    <a:pt x="32" y="5"/>
                  </a:cubicBezTo>
                  <a:cubicBezTo>
                    <a:pt x="32" y="4"/>
                    <a:pt x="31" y="4"/>
                    <a:pt x="30" y="3"/>
                  </a:cubicBezTo>
                  <a:cubicBezTo>
                    <a:pt x="29" y="3"/>
                    <a:pt x="27" y="2"/>
                    <a:pt x="26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3"/>
                    <a:pt x="20" y="35"/>
                    <a:pt x="21" y="35"/>
                  </a:cubicBezTo>
                  <a:cubicBezTo>
                    <a:pt x="21" y="36"/>
                    <a:pt x="23" y="36"/>
                    <a:pt x="24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3" y="36"/>
                    <a:pt x="13" y="35"/>
                  </a:cubicBezTo>
                  <a:cubicBezTo>
                    <a:pt x="14" y="34"/>
                    <a:pt x="14" y="33"/>
                    <a:pt x="14" y="3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7" y="2"/>
                    <a:pt x="6" y="2"/>
                    <a:pt x="5" y="3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1" y="6"/>
                    <a:pt x="1" y="7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4" name="Freeform 44">
              <a:extLst>
                <a:ext uri="{FF2B5EF4-FFF2-40B4-BE49-F238E27FC236}">
                  <a16:creationId xmlns="" xmlns:a16="http://schemas.microsoft.com/office/drawing/2014/main" id="{19C9945E-08AE-0D4D-85E0-1A994AFE3B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51" y="2326"/>
              <a:ext cx="79" cy="71"/>
            </a:xfrm>
            <a:custGeom>
              <a:avLst/>
              <a:gdLst>
                <a:gd name="T0" fmla="*/ 41 w 41"/>
                <a:gd name="T1" fmla="*/ 37 h 37"/>
                <a:gd name="T2" fmla="*/ 30 w 41"/>
                <a:gd name="T3" fmla="*/ 37 h 37"/>
                <a:gd name="T4" fmla="*/ 16 w 41"/>
                <a:gd name="T5" fmla="*/ 20 h 37"/>
                <a:gd name="T6" fmla="*/ 14 w 41"/>
                <a:gd name="T7" fmla="*/ 20 h 37"/>
                <a:gd name="T8" fmla="*/ 13 w 41"/>
                <a:gd name="T9" fmla="*/ 20 h 37"/>
                <a:gd name="T10" fmla="*/ 12 w 41"/>
                <a:gd name="T11" fmla="*/ 20 h 37"/>
                <a:gd name="T12" fmla="*/ 12 w 41"/>
                <a:gd name="T13" fmla="*/ 31 h 37"/>
                <a:gd name="T14" fmla="*/ 13 w 41"/>
                <a:gd name="T15" fmla="*/ 35 h 37"/>
                <a:gd name="T16" fmla="*/ 16 w 41"/>
                <a:gd name="T17" fmla="*/ 36 h 37"/>
                <a:gd name="T18" fmla="*/ 18 w 41"/>
                <a:gd name="T19" fmla="*/ 36 h 37"/>
                <a:gd name="T20" fmla="*/ 18 w 41"/>
                <a:gd name="T21" fmla="*/ 37 h 37"/>
                <a:gd name="T22" fmla="*/ 0 w 41"/>
                <a:gd name="T23" fmla="*/ 37 h 37"/>
                <a:gd name="T24" fmla="*/ 0 w 41"/>
                <a:gd name="T25" fmla="*/ 36 h 37"/>
                <a:gd name="T26" fmla="*/ 2 w 41"/>
                <a:gd name="T27" fmla="*/ 36 h 37"/>
                <a:gd name="T28" fmla="*/ 5 w 41"/>
                <a:gd name="T29" fmla="*/ 35 h 37"/>
                <a:gd name="T30" fmla="*/ 6 w 41"/>
                <a:gd name="T31" fmla="*/ 31 h 37"/>
                <a:gd name="T32" fmla="*/ 6 w 41"/>
                <a:gd name="T33" fmla="*/ 7 h 37"/>
                <a:gd name="T34" fmla="*/ 5 w 41"/>
                <a:gd name="T35" fmla="*/ 2 h 37"/>
                <a:gd name="T36" fmla="*/ 2 w 41"/>
                <a:gd name="T37" fmla="*/ 1 h 37"/>
                <a:gd name="T38" fmla="*/ 0 w 41"/>
                <a:gd name="T39" fmla="*/ 1 h 37"/>
                <a:gd name="T40" fmla="*/ 0 w 41"/>
                <a:gd name="T41" fmla="*/ 0 h 37"/>
                <a:gd name="T42" fmla="*/ 15 w 41"/>
                <a:gd name="T43" fmla="*/ 0 h 37"/>
                <a:gd name="T44" fmla="*/ 25 w 41"/>
                <a:gd name="T45" fmla="*/ 1 h 37"/>
                <a:gd name="T46" fmla="*/ 30 w 41"/>
                <a:gd name="T47" fmla="*/ 4 h 37"/>
                <a:gd name="T48" fmla="*/ 32 w 41"/>
                <a:gd name="T49" fmla="*/ 10 h 37"/>
                <a:gd name="T50" fmla="*/ 30 w 41"/>
                <a:gd name="T51" fmla="*/ 16 h 37"/>
                <a:gd name="T52" fmla="*/ 22 w 41"/>
                <a:gd name="T53" fmla="*/ 19 h 37"/>
                <a:gd name="T54" fmla="*/ 31 w 41"/>
                <a:gd name="T55" fmla="*/ 30 h 37"/>
                <a:gd name="T56" fmla="*/ 36 w 41"/>
                <a:gd name="T57" fmla="*/ 35 h 37"/>
                <a:gd name="T58" fmla="*/ 41 w 41"/>
                <a:gd name="T59" fmla="*/ 36 h 37"/>
                <a:gd name="T60" fmla="*/ 41 w 41"/>
                <a:gd name="T61" fmla="*/ 37 h 37"/>
                <a:gd name="T62" fmla="*/ 12 w 41"/>
                <a:gd name="T63" fmla="*/ 18 h 37"/>
                <a:gd name="T64" fmla="*/ 13 w 41"/>
                <a:gd name="T65" fmla="*/ 18 h 37"/>
                <a:gd name="T66" fmla="*/ 14 w 41"/>
                <a:gd name="T67" fmla="*/ 18 h 37"/>
                <a:gd name="T68" fmla="*/ 22 w 41"/>
                <a:gd name="T69" fmla="*/ 16 h 37"/>
                <a:gd name="T70" fmla="*/ 25 w 41"/>
                <a:gd name="T71" fmla="*/ 10 h 37"/>
                <a:gd name="T72" fmla="*/ 23 w 41"/>
                <a:gd name="T73" fmla="*/ 4 h 37"/>
                <a:gd name="T74" fmla="*/ 17 w 41"/>
                <a:gd name="T75" fmla="*/ 2 h 37"/>
                <a:gd name="T76" fmla="*/ 12 w 41"/>
                <a:gd name="T77" fmla="*/ 3 h 37"/>
                <a:gd name="T78" fmla="*/ 12 w 41"/>
                <a:gd name="T79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1" h="37">
                  <a:moveTo>
                    <a:pt x="41" y="37"/>
                  </a:moveTo>
                  <a:cubicBezTo>
                    <a:pt x="30" y="37"/>
                    <a:pt x="30" y="37"/>
                    <a:pt x="30" y="37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20"/>
                    <a:pt x="14" y="20"/>
                    <a:pt x="14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5"/>
                    <a:pt x="13" y="35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20" y="0"/>
                    <a:pt x="23" y="0"/>
                    <a:pt x="25" y="1"/>
                  </a:cubicBezTo>
                  <a:cubicBezTo>
                    <a:pt x="27" y="1"/>
                    <a:pt x="29" y="3"/>
                    <a:pt x="30" y="4"/>
                  </a:cubicBezTo>
                  <a:cubicBezTo>
                    <a:pt x="32" y="6"/>
                    <a:pt x="32" y="7"/>
                    <a:pt x="32" y="10"/>
                  </a:cubicBezTo>
                  <a:cubicBezTo>
                    <a:pt x="32" y="12"/>
                    <a:pt x="31" y="14"/>
                    <a:pt x="30" y="16"/>
                  </a:cubicBezTo>
                  <a:cubicBezTo>
                    <a:pt x="28" y="17"/>
                    <a:pt x="26" y="18"/>
                    <a:pt x="22" y="1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3" y="32"/>
                    <a:pt x="34" y="34"/>
                    <a:pt x="36" y="35"/>
                  </a:cubicBezTo>
                  <a:cubicBezTo>
                    <a:pt x="37" y="36"/>
                    <a:pt x="39" y="36"/>
                    <a:pt x="41" y="36"/>
                  </a:cubicBezTo>
                  <a:lnTo>
                    <a:pt x="41" y="37"/>
                  </a:lnTo>
                  <a:close/>
                  <a:moveTo>
                    <a:pt x="12" y="18"/>
                  </a:moveTo>
                  <a:cubicBezTo>
                    <a:pt x="12" y="18"/>
                    <a:pt x="13" y="18"/>
                    <a:pt x="13" y="18"/>
                  </a:cubicBezTo>
                  <a:cubicBezTo>
                    <a:pt x="13" y="18"/>
                    <a:pt x="13" y="18"/>
                    <a:pt x="14" y="18"/>
                  </a:cubicBezTo>
                  <a:cubicBezTo>
                    <a:pt x="18" y="18"/>
                    <a:pt x="20" y="17"/>
                    <a:pt x="22" y="16"/>
                  </a:cubicBezTo>
                  <a:cubicBezTo>
                    <a:pt x="24" y="14"/>
                    <a:pt x="25" y="12"/>
                    <a:pt x="25" y="10"/>
                  </a:cubicBezTo>
                  <a:cubicBezTo>
                    <a:pt x="25" y="8"/>
                    <a:pt x="25" y="6"/>
                    <a:pt x="23" y="4"/>
                  </a:cubicBezTo>
                  <a:cubicBezTo>
                    <a:pt x="21" y="3"/>
                    <a:pt x="19" y="2"/>
                    <a:pt x="17" y="2"/>
                  </a:cubicBezTo>
                  <a:cubicBezTo>
                    <a:pt x="16" y="2"/>
                    <a:pt x="14" y="2"/>
                    <a:pt x="12" y="3"/>
                  </a:cubicBezTo>
                  <a:lnTo>
                    <a:pt x="1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5" name="Freeform 45">
              <a:extLst>
                <a:ext uri="{FF2B5EF4-FFF2-40B4-BE49-F238E27FC236}">
                  <a16:creationId xmlns="" xmlns:a16="http://schemas.microsoft.com/office/drawing/2014/main" id="{577E7771-043F-1F46-A503-448A5F3B688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32" y="2324"/>
              <a:ext cx="76" cy="75"/>
            </a:xfrm>
            <a:custGeom>
              <a:avLst/>
              <a:gdLst>
                <a:gd name="T0" fmla="*/ 21 w 40"/>
                <a:gd name="T1" fmla="*/ 0 h 39"/>
                <a:gd name="T2" fmla="*/ 35 w 40"/>
                <a:gd name="T3" fmla="*/ 6 h 39"/>
                <a:gd name="T4" fmla="*/ 40 w 40"/>
                <a:gd name="T5" fmla="*/ 19 h 39"/>
                <a:gd name="T6" fmla="*/ 34 w 40"/>
                <a:gd name="T7" fmla="*/ 34 h 39"/>
                <a:gd name="T8" fmla="*/ 20 w 40"/>
                <a:gd name="T9" fmla="*/ 39 h 39"/>
                <a:gd name="T10" fmla="*/ 6 w 40"/>
                <a:gd name="T11" fmla="*/ 34 h 39"/>
                <a:gd name="T12" fmla="*/ 0 w 40"/>
                <a:gd name="T13" fmla="*/ 20 h 39"/>
                <a:gd name="T14" fmla="*/ 7 w 40"/>
                <a:gd name="T15" fmla="*/ 5 h 39"/>
                <a:gd name="T16" fmla="*/ 21 w 40"/>
                <a:gd name="T17" fmla="*/ 0 h 39"/>
                <a:gd name="T18" fmla="*/ 20 w 40"/>
                <a:gd name="T19" fmla="*/ 2 h 39"/>
                <a:gd name="T20" fmla="*/ 11 w 40"/>
                <a:gd name="T21" fmla="*/ 6 h 39"/>
                <a:gd name="T22" fmla="*/ 7 w 40"/>
                <a:gd name="T23" fmla="*/ 19 h 39"/>
                <a:gd name="T24" fmla="*/ 11 w 40"/>
                <a:gd name="T25" fmla="*/ 33 h 39"/>
                <a:gd name="T26" fmla="*/ 20 w 40"/>
                <a:gd name="T27" fmla="*/ 37 h 39"/>
                <a:gd name="T28" fmla="*/ 30 w 40"/>
                <a:gd name="T29" fmla="*/ 33 h 39"/>
                <a:gd name="T30" fmla="*/ 33 w 40"/>
                <a:gd name="T31" fmla="*/ 20 h 39"/>
                <a:gd name="T32" fmla="*/ 29 w 40"/>
                <a:gd name="T33" fmla="*/ 6 h 39"/>
                <a:gd name="T34" fmla="*/ 20 w 40"/>
                <a:gd name="T35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39">
                  <a:moveTo>
                    <a:pt x="21" y="0"/>
                  </a:moveTo>
                  <a:cubicBezTo>
                    <a:pt x="26" y="0"/>
                    <a:pt x="31" y="2"/>
                    <a:pt x="35" y="6"/>
                  </a:cubicBezTo>
                  <a:cubicBezTo>
                    <a:pt x="38" y="9"/>
                    <a:pt x="40" y="14"/>
                    <a:pt x="40" y="19"/>
                  </a:cubicBezTo>
                  <a:cubicBezTo>
                    <a:pt x="40" y="25"/>
                    <a:pt x="38" y="30"/>
                    <a:pt x="34" y="34"/>
                  </a:cubicBezTo>
                  <a:cubicBezTo>
                    <a:pt x="31" y="37"/>
                    <a:pt x="26" y="39"/>
                    <a:pt x="20" y="39"/>
                  </a:cubicBezTo>
                  <a:cubicBezTo>
                    <a:pt x="14" y="39"/>
                    <a:pt x="10" y="37"/>
                    <a:pt x="6" y="34"/>
                  </a:cubicBezTo>
                  <a:cubicBezTo>
                    <a:pt x="2" y="30"/>
                    <a:pt x="0" y="25"/>
                    <a:pt x="0" y="20"/>
                  </a:cubicBezTo>
                  <a:cubicBezTo>
                    <a:pt x="0" y="14"/>
                    <a:pt x="2" y="9"/>
                    <a:pt x="7" y="5"/>
                  </a:cubicBezTo>
                  <a:cubicBezTo>
                    <a:pt x="11" y="2"/>
                    <a:pt x="15" y="0"/>
                    <a:pt x="21" y="0"/>
                  </a:cubicBezTo>
                  <a:close/>
                  <a:moveTo>
                    <a:pt x="20" y="2"/>
                  </a:moveTo>
                  <a:cubicBezTo>
                    <a:pt x="16" y="2"/>
                    <a:pt x="13" y="3"/>
                    <a:pt x="11" y="6"/>
                  </a:cubicBezTo>
                  <a:cubicBezTo>
                    <a:pt x="8" y="9"/>
                    <a:pt x="7" y="13"/>
                    <a:pt x="7" y="19"/>
                  </a:cubicBezTo>
                  <a:cubicBezTo>
                    <a:pt x="7" y="26"/>
                    <a:pt x="8" y="30"/>
                    <a:pt x="11" y="33"/>
                  </a:cubicBezTo>
                  <a:cubicBezTo>
                    <a:pt x="14" y="36"/>
                    <a:pt x="16" y="37"/>
                    <a:pt x="20" y="37"/>
                  </a:cubicBezTo>
                  <a:cubicBezTo>
                    <a:pt x="24" y="37"/>
                    <a:pt x="27" y="36"/>
                    <a:pt x="30" y="33"/>
                  </a:cubicBezTo>
                  <a:cubicBezTo>
                    <a:pt x="32" y="30"/>
                    <a:pt x="33" y="26"/>
                    <a:pt x="33" y="20"/>
                  </a:cubicBezTo>
                  <a:cubicBezTo>
                    <a:pt x="33" y="14"/>
                    <a:pt x="32" y="9"/>
                    <a:pt x="29" y="6"/>
                  </a:cubicBezTo>
                  <a:cubicBezTo>
                    <a:pt x="27" y="3"/>
                    <a:pt x="24" y="2"/>
                    <a:pt x="2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6" name="Freeform 46">
              <a:extLst>
                <a:ext uri="{FF2B5EF4-FFF2-40B4-BE49-F238E27FC236}">
                  <a16:creationId xmlns="" xmlns:a16="http://schemas.microsoft.com/office/drawing/2014/main" id="{9B6D77D1-3096-7C4D-936E-7DDA6E6C0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326"/>
              <a:ext cx="68" cy="71"/>
            </a:xfrm>
            <a:custGeom>
              <a:avLst/>
              <a:gdLst>
                <a:gd name="T0" fmla="*/ 35 w 36"/>
                <a:gd name="T1" fmla="*/ 27 h 37"/>
                <a:gd name="T2" fmla="*/ 36 w 36"/>
                <a:gd name="T3" fmla="*/ 27 h 37"/>
                <a:gd name="T4" fmla="*/ 32 w 36"/>
                <a:gd name="T5" fmla="*/ 37 h 37"/>
                <a:gd name="T6" fmla="*/ 0 w 36"/>
                <a:gd name="T7" fmla="*/ 37 h 37"/>
                <a:gd name="T8" fmla="*/ 0 w 36"/>
                <a:gd name="T9" fmla="*/ 36 h 37"/>
                <a:gd name="T10" fmla="*/ 2 w 36"/>
                <a:gd name="T11" fmla="*/ 36 h 37"/>
                <a:gd name="T12" fmla="*/ 6 w 36"/>
                <a:gd name="T13" fmla="*/ 35 h 37"/>
                <a:gd name="T14" fmla="*/ 6 w 36"/>
                <a:gd name="T15" fmla="*/ 31 h 37"/>
                <a:gd name="T16" fmla="*/ 6 w 36"/>
                <a:gd name="T17" fmla="*/ 7 h 37"/>
                <a:gd name="T18" fmla="*/ 5 w 36"/>
                <a:gd name="T19" fmla="*/ 2 h 37"/>
                <a:gd name="T20" fmla="*/ 2 w 36"/>
                <a:gd name="T21" fmla="*/ 1 h 37"/>
                <a:gd name="T22" fmla="*/ 0 w 36"/>
                <a:gd name="T23" fmla="*/ 1 h 37"/>
                <a:gd name="T24" fmla="*/ 0 w 36"/>
                <a:gd name="T25" fmla="*/ 0 h 37"/>
                <a:gd name="T26" fmla="*/ 19 w 36"/>
                <a:gd name="T27" fmla="*/ 0 h 37"/>
                <a:gd name="T28" fmla="*/ 19 w 36"/>
                <a:gd name="T29" fmla="*/ 1 h 37"/>
                <a:gd name="T30" fmla="*/ 14 w 36"/>
                <a:gd name="T31" fmla="*/ 2 h 37"/>
                <a:gd name="T32" fmla="*/ 13 w 36"/>
                <a:gd name="T33" fmla="*/ 3 h 37"/>
                <a:gd name="T34" fmla="*/ 12 w 36"/>
                <a:gd name="T35" fmla="*/ 7 h 37"/>
                <a:gd name="T36" fmla="*/ 12 w 36"/>
                <a:gd name="T37" fmla="*/ 31 h 37"/>
                <a:gd name="T38" fmla="*/ 13 w 36"/>
                <a:gd name="T39" fmla="*/ 34 h 37"/>
                <a:gd name="T40" fmla="*/ 14 w 36"/>
                <a:gd name="T41" fmla="*/ 35 h 37"/>
                <a:gd name="T42" fmla="*/ 18 w 36"/>
                <a:gd name="T43" fmla="*/ 35 h 37"/>
                <a:gd name="T44" fmla="*/ 21 w 36"/>
                <a:gd name="T45" fmla="*/ 35 h 37"/>
                <a:gd name="T46" fmla="*/ 28 w 36"/>
                <a:gd name="T47" fmla="*/ 34 h 37"/>
                <a:gd name="T48" fmla="*/ 32 w 36"/>
                <a:gd name="T49" fmla="*/ 32 h 37"/>
                <a:gd name="T50" fmla="*/ 35 w 36"/>
                <a:gd name="T51" fmla="*/ 2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6" h="37">
                  <a:moveTo>
                    <a:pt x="35" y="27"/>
                  </a:moveTo>
                  <a:cubicBezTo>
                    <a:pt x="36" y="27"/>
                    <a:pt x="36" y="27"/>
                    <a:pt x="36" y="2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5" y="1"/>
                    <a:pt x="14" y="2"/>
                  </a:cubicBezTo>
                  <a:cubicBezTo>
                    <a:pt x="13" y="2"/>
                    <a:pt x="13" y="2"/>
                    <a:pt x="13" y="3"/>
                  </a:cubicBezTo>
                  <a:cubicBezTo>
                    <a:pt x="12" y="4"/>
                    <a:pt x="12" y="5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2"/>
                    <a:pt x="12" y="33"/>
                    <a:pt x="13" y="34"/>
                  </a:cubicBezTo>
                  <a:cubicBezTo>
                    <a:pt x="13" y="34"/>
                    <a:pt x="13" y="35"/>
                    <a:pt x="14" y="35"/>
                  </a:cubicBezTo>
                  <a:cubicBezTo>
                    <a:pt x="14" y="35"/>
                    <a:pt x="16" y="35"/>
                    <a:pt x="18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5" y="35"/>
                    <a:pt x="27" y="35"/>
                    <a:pt x="28" y="34"/>
                  </a:cubicBezTo>
                  <a:cubicBezTo>
                    <a:pt x="29" y="34"/>
                    <a:pt x="30" y="33"/>
                    <a:pt x="32" y="32"/>
                  </a:cubicBezTo>
                  <a:cubicBezTo>
                    <a:pt x="33" y="31"/>
                    <a:pt x="34" y="29"/>
                    <a:pt x="35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7" name="Freeform 47">
              <a:extLst>
                <a:ext uri="{FF2B5EF4-FFF2-40B4-BE49-F238E27FC236}">
                  <a16:creationId xmlns="" xmlns:a16="http://schemas.microsoft.com/office/drawing/2014/main" id="{9DF17474-3D4E-A349-BE05-7B333EF02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2326"/>
              <a:ext cx="67" cy="71"/>
            </a:xfrm>
            <a:custGeom>
              <a:avLst/>
              <a:gdLst>
                <a:gd name="T0" fmla="*/ 11 w 35"/>
                <a:gd name="T1" fmla="*/ 2 h 37"/>
                <a:gd name="T2" fmla="*/ 11 w 35"/>
                <a:gd name="T3" fmla="*/ 17 h 37"/>
                <a:gd name="T4" fmla="*/ 20 w 35"/>
                <a:gd name="T5" fmla="*/ 17 h 37"/>
                <a:gd name="T6" fmla="*/ 25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6 w 35"/>
                <a:gd name="T17" fmla="*/ 21 h 37"/>
                <a:gd name="T18" fmla="*/ 24 w 35"/>
                <a:gd name="T19" fmla="*/ 19 h 37"/>
                <a:gd name="T20" fmla="*/ 20 w 35"/>
                <a:gd name="T21" fmla="*/ 19 h 37"/>
                <a:gd name="T22" fmla="*/ 11 w 35"/>
                <a:gd name="T23" fmla="*/ 19 h 37"/>
                <a:gd name="T24" fmla="*/ 11 w 35"/>
                <a:gd name="T25" fmla="*/ 31 h 37"/>
                <a:gd name="T26" fmla="*/ 12 w 35"/>
                <a:gd name="T27" fmla="*/ 34 h 37"/>
                <a:gd name="T28" fmla="*/ 12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1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1 w 35"/>
                <a:gd name="T49" fmla="*/ 36 h 37"/>
                <a:gd name="T50" fmla="*/ 4 w 35"/>
                <a:gd name="T51" fmla="*/ 36 h 37"/>
                <a:gd name="T52" fmla="*/ 5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1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1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29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1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1" y="2"/>
                  </a:moveTo>
                  <a:cubicBezTo>
                    <a:pt x="11" y="17"/>
                    <a:pt x="11" y="17"/>
                    <a:pt x="11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3" y="17"/>
                    <a:pt x="24" y="16"/>
                    <a:pt x="25" y="16"/>
                  </a:cubicBezTo>
                  <a:cubicBezTo>
                    <a:pt x="26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6" y="23"/>
                    <a:pt x="26" y="21"/>
                    <a:pt x="26" y="21"/>
                  </a:cubicBezTo>
                  <a:cubicBezTo>
                    <a:pt x="26" y="20"/>
                    <a:pt x="25" y="20"/>
                    <a:pt x="24" y="19"/>
                  </a:cubicBezTo>
                  <a:cubicBezTo>
                    <a:pt x="23" y="19"/>
                    <a:pt x="22" y="19"/>
                    <a:pt x="20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1" y="34"/>
                    <a:pt x="12" y="34"/>
                  </a:cubicBezTo>
                  <a:cubicBezTo>
                    <a:pt x="12" y="34"/>
                    <a:pt x="12" y="35"/>
                    <a:pt x="12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4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1" y="32"/>
                    <a:pt x="32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2" y="36"/>
                    <a:pt x="3" y="36"/>
                    <a:pt x="4" y="36"/>
                  </a:cubicBezTo>
                  <a:cubicBezTo>
                    <a:pt x="4" y="35"/>
                    <a:pt x="5" y="35"/>
                    <a:pt x="5" y="34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6"/>
                    <a:pt x="30" y="5"/>
                    <a:pt x="29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6" y="2"/>
                    <a:pt x="25" y="2"/>
                    <a:pt x="23" y="2"/>
                  </a:cubicBezTo>
                  <a:lnTo>
                    <a:pt x="1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8" name="Freeform 48">
              <a:extLst>
                <a:ext uri="{FF2B5EF4-FFF2-40B4-BE49-F238E27FC236}">
                  <a16:creationId xmlns="" xmlns:a16="http://schemas.microsoft.com/office/drawing/2014/main" id="{C4F7F441-0C07-064E-8701-2020558EC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2326"/>
              <a:ext cx="84" cy="73"/>
            </a:xfrm>
            <a:custGeom>
              <a:avLst/>
              <a:gdLst>
                <a:gd name="T0" fmla="*/ 29 w 44"/>
                <a:gd name="T1" fmla="*/ 1 h 38"/>
                <a:gd name="T2" fmla="*/ 29 w 44"/>
                <a:gd name="T3" fmla="*/ 0 h 38"/>
                <a:gd name="T4" fmla="*/ 44 w 44"/>
                <a:gd name="T5" fmla="*/ 0 h 38"/>
                <a:gd name="T6" fmla="*/ 44 w 44"/>
                <a:gd name="T7" fmla="*/ 1 h 38"/>
                <a:gd name="T8" fmla="*/ 42 w 44"/>
                <a:gd name="T9" fmla="*/ 1 h 38"/>
                <a:gd name="T10" fmla="*/ 39 w 44"/>
                <a:gd name="T11" fmla="*/ 3 h 38"/>
                <a:gd name="T12" fmla="*/ 38 w 44"/>
                <a:gd name="T13" fmla="*/ 7 h 38"/>
                <a:gd name="T14" fmla="*/ 38 w 44"/>
                <a:gd name="T15" fmla="*/ 22 h 38"/>
                <a:gd name="T16" fmla="*/ 37 w 44"/>
                <a:gd name="T17" fmla="*/ 31 h 38"/>
                <a:gd name="T18" fmla="*/ 32 w 44"/>
                <a:gd name="T19" fmla="*/ 36 h 38"/>
                <a:gd name="T20" fmla="*/ 22 w 44"/>
                <a:gd name="T21" fmla="*/ 38 h 38"/>
                <a:gd name="T22" fmla="*/ 12 w 44"/>
                <a:gd name="T23" fmla="*/ 36 h 38"/>
                <a:gd name="T24" fmla="*/ 7 w 44"/>
                <a:gd name="T25" fmla="*/ 30 h 38"/>
                <a:gd name="T26" fmla="*/ 6 w 44"/>
                <a:gd name="T27" fmla="*/ 21 h 38"/>
                <a:gd name="T28" fmla="*/ 6 w 44"/>
                <a:gd name="T29" fmla="*/ 7 h 38"/>
                <a:gd name="T30" fmla="*/ 5 w 44"/>
                <a:gd name="T31" fmla="*/ 2 h 38"/>
                <a:gd name="T32" fmla="*/ 1 w 44"/>
                <a:gd name="T33" fmla="*/ 1 h 38"/>
                <a:gd name="T34" fmla="*/ 0 w 44"/>
                <a:gd name="T35" fmla="*/ 1 h 38"/>
                <a:gd name="T36" fmla="*/ 0 w 44"/>
                <a:gd name="T37" fmla="*/ 0 h 38"/>
                <a:gd name="T38" fmla="*/ 18 w 44"/>
                <a:gd name="T39" fmla="*/ 0 h 38"/>
                <a:gd name="T40" fmla="*/ 18 w 44"/>
                <a:gd name="T41" fmla="*/ 1 h 38"/>
                <a:gd name="T42" fmla="*/ 16 w 44"/>
                <a:gd name="T43" fmla="*/ 1 h 38"/>
                <a:gd name="T44" fmla="*/ 12 w 44"/>
                <a:gd name="T45" fmla="*/ 3 h 38"/>
                <a:gd name="T46" fmla="*/ 12 w 44"/>
                <a:gd name="T47" fmla="*/ 7 h 38"/>
                <a:gd name="T48" fmla="*/ 12 w 44"/>
                <a:gd name="T49" fmla="*/ 23 h 38"/>
                <a:gd name="T50" fmla="*/ 12 w 44"/>
                <a:gd name="T51" fmla="*/ 28 h 38"/>
                <a:gd name="T52" fmla="*/ 14 w 44"/>
                <a:gd name="T53" fmla="*/ 32 h 38"/>
                <a:gd name="T54" fmla="*/ 17 w 44"/>
                <a:gd name="T55" fmla="*/ 35 h 38"/>
                <a:gd name="T56" fmla="*/ 22 w 44"/>
                <a:gd name="T57" fmla="*/ 36 h 38"/>
                <a:gd name="T58" fmla="*/ 30 w 44"/>
                <a:gd name="T59" fmla="*/ 34 h 38"/>
                <a:gd name="T60" fmla="*/ 34 w 44"/>
                <a:gd name="T61" fmla="*/ 30 h 38"/>
                <a:gd name="T62" fmla="*/ 35 w 44"/>
                <a:gd name="T63" fmla="*/ 22 h 38"/>
                <a:gd name="T64" fmla="*/ 35 w 44"/>
                <a:gd name="T65" fmla="*/ 7 h 38"/>
                <a:gd name="T66" fmla="*/ 34 w 44"/>
                <a:gd name="T67" fmla="*/ 2 h 38"/>
                <a:gd name="T68" fmla="*/ 31 w 44"/>
                <a:gd name="T69" fmla="*/ 1 h 38"/>
                <a:gd name="T70" fmla="*/ 29 w 44"/>
                <a:gd name="T71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38">
                  <a:moveTo>
                    <a:pt x="29" y="1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1"/>
                    <a:pt x="39" y="2"/>
                    <a:pt x="39" y="3"/>
                  </a:cubicBezTo>
                  <a:cubicBezTo>
                    <a:pt x="38" y="3"/>
                    <a:pt x="38" y="5"/>
                    <a:pt x="38" y="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6"/>
                    <a:pt x="38" y="29"/>
                    <a:pt x="37" y="31"/>
                  </a:cubicBezTo>
                  <a:cubicBezTo>
                    <a:pt x="36" y="33"/>
                    <a:pt x="34" y="34"/>
                    <a:pt x="32" y="36"/>
                  </a:cubicBezTo>
                  <a:cubicBezTo>
                    <a:pt x="29" y="37"/>
                    <a:pt x="26" y="38"/>
                    <a:pt x="22" y="38"/>
                  </a:cubicBezTo>
                  <a:cubicBezTo>
                    <a:pt x="18" y="38"/>
                    <a:pt x="14" y="37"/>
                    <a:pt x="12" y="36"/>
                  </a:cubicBezTo>
                  <a:cubicBezTo>
                    <a:pt x="10" y="35"/>
                    <a:pt x="8" y="33"/>
                    <a:pt x="7" y="30"/>
                  </a:cubicBezTo>
                  <a:cubicBezTo>
                    <a:pt x="6" y="29"/>
                    <a:pt x="6" y="26"/>
                    <a:pt x="6" y="2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4" y="1"/>
                    <a:pt x="13" y="2"/>
                    <a:pt x="12" y="3"/>
                  </a:cubicBezTo>
                  <a:cubicBezTo>
                    <a:pt x="12" y="3"/>
                    <a:pt x="12" y="5"/>
                    <a:pt x="12" y="7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6"/>
                    <a:pt x="12" y="28"/>
                  </a:cubicBezTo>
                  <a:cubicBezTo>
                    <a:pt x="12" y="30"/>
                    <a:pt x="13" y="31"/>
                    <a:pt x="14" y="32"/>
                  </a:cubicBezTo>
                  <a:cubicBezTo>
                    <a:pt x="15" y="33"/>
                    <a:pt x="16" y="34"/>
                    <a:pt x="17" y="35"/>
                  </a:cubicBezTo>
                  <a:cubicBezTo>
                    <a:pt x="19" y="35"/>
                    <a:pt x="20" y="36"/>
                    <a:pt x="22" y="36"/>
                  </a:cubicBezTo>
                  <a:cubicBezTo>
                    <a:pt x="25" y="36"/>
                    <a:pt x="28" y="35"/>
                    <a:pt x="30" y="34"/>
                  </a:cubicBezTo>
                  <a:cubicBezTo>
                    <a:pt x="32" y="33"/>
                    <a:pt x="33" y="32"/>
                    <a:pt x="34" y="30"/>
                  </a:cubicBezTo>
                  <a:cubicBezTo>
                    <a:pt x="35" y="28"/>
                    <a:pt x="35" y="26"/>
                    <a:pt x="35" y="22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4"/>
                    <a:pt x="35" y="3"/>
                    <a:pt x="34" y="2"/>
                  </a:cubicBezTo>
                  <a:cubicBezTo>
                    <a:pt x="34" y="1"/>
                    <a:pt x="32" y="1"/>
                    <a:pt x="31" y="1"/>
                  </a:cubicBezTo>
                  <a:lnTo>
                    <a:pt x="2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9" name="Freeform 49">
              <a:extLst>
                <a:ext uri="{FF2B5EF4-FFF2-40B4-BE49-F238E27FC236}">
                  <a16:creationId xmlns="" xmlns:a16="http://schemas.microsoft.com/office/drawing/2014/main" id="{FF3CDEAE-AC62-D940-B850-10A2745CA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2326"/>
              <a:ext cx="101" cy="71"/>
            </a:xfrm>
            <a:custGeom>
              <a:avLst/>
              <a:gdLst>
                <a:gd name="T0" fmla="*/ 24 w 53"/>
                <a:gd name="T1" fmla="*/ 37 h 37"/>
                <a:gd name="T2" fmla="*/ 8 w 53"/>
                <a:gd name="T3" fmla="*/ 6 h 37"/>
                <a:gd name="T4" fmla="*/ 8 w 53"/>
                <a:gd name="T5" fmla="*/ 31 h 37"/>
                <a:gd name="T6" fmla="*/ 9 w 53"/>
                <a:gd name="T7" fmla="*/ 35 h 37"/>
                <a:gd name="T8" fmla="*/ 13 w 53"/>
                <a:gd name="T9" fmla="*/ 36 h 37"/>
                <a:gd name="T10" fmla="*/ 14 w 53"/>
                <a:gd name="T11" fmla="*/ 36 h 37"/>
                <a:gd name="T12" fmla="*/ 14 w 53"/>
                <a:gd name="T13" fmla="*/ 37 h 37"/>
                <a:gd name="T14" fmla="*/ 0 w 53"/>
                <a:gd name="T15" fmla="*/ 37 h 37"/>
                <a:gd name="T16" fmla="*/ 0 w 53"/>
                <a:gd name="T17" fmla="*/ 36 h 37"/>
                <a:gd name="T18" fmla="*/ 1 w 53"/>
                <a:gd name="T19" fmla="*/ 36 h 37"/>
                <a:gd name="T20" fmla="*/ 5 w 53"/>
                <a:gd name="T21" fmla="*/ 35 h 37"/>
                <a:gd name="T22" fmla="*/ 6 w 53"/>
                <a:gd name="T23" fmla="*/ 31 h 37"/>
                <a:gd name="T24" fmla="*/ 6 w 53"/>
                <a:gd name="T25" fmla="*/ 6 h 37"/>
                <a:gd name="T26" fmla="*/ 5 w 53"/>
                <a:gd name="T27" fmla="*/ 3 h 37"/>
                <a:gd name="T28" fmla="*/ 3 w 53"/>
                <a:gd name="T29" fmla="*/ 2 h 37"/>
                <a:gd name="T30" fmla="*/ 0 w 53"/>
                <a:gd name="T31" fmla="*/ 1 h 37"/>
                <a:gd name="T32" fmla="*/ 0 w 53"/>
                <a:gd name="T33" fmla="*/ 0 h 37"/>
                <a:gd name="T34" fmla="*/ 12 w 53"/>
                <a:gd name="T35" fmla="*/ 0 h 37"/>
                <a:gd name="T36" fmla="*/ 26 w 53"/>
                <a:gd name="T37" fmla="*/ 29 h 37"/>
                <a:gd name="T38" fmla="*/ 41 w 53"/>
                <a:gd name="T39" fmla="*/ 0 h 37"/>
                <a:gd name="T40" fmla="*/ 53 w 53"/>
                <a:gd name="T41" fmla="*/ 0 h 37"/>
                <a:gd name="T42" fmla="*/ 53 w 53"/>
                <a:gd name="T43" fmla="*/ 1 h 37"/>
                <a:gd name="T44" fmla="*/ 51 w 53"/>
                <a:gd name="T45" fmla="*/ 1 h 37"/>
                <a:gd name="T46" fmla="*/ 48 w 53"/>
                <a:gd name="T47" fmla="*/ 2 h 37"/>
                <a:gd name="T48" fmla="*/ 47 w 53"/>
                <a:gd name="T49" fmla="*/ 6 h 37"/>
                <a:gd name="T50" fmla="*/ 47 w 53"/>
                <a:gd name="T51" fmla="*/ 31 h 37"/>
                <a:gd name="T52" fmla="*/ 48 w 53"/>
                <a:gd name="T53" fmla="*/ 35 h 37"/>
                <a:gd name="T54" fmla="*/ 51 w 53"/>
                <a:gd name="T55" fmla="*/ 36 h 37"/>
                <a:gd name="T56" fmla="*/ 53 w 53"/>
                <a:gd name="T57" fmla="*/ 36 h 37"/>
                <a:gd name="T58" fmla="*/ 53 w 53"/>
                <a:gd name="T59" fmla="*/ 37 h 37"/>
                <a:gd name="T60" fmla="*/ 35 w 53"/>
                <a:gd name="T61" fmla="*/ 37 h 37"/>
                <a:gd name="T62" fmla="*/ 35 w 53"/>
                <a:gd name="T63" fmla="*/ 36 h 37"/>
                <a:gd name="T64" fmla="*/ 37 w 53"/>
                <a:gd name="T65" fmla="*/ 36 h 37"/>
                <a:gd name="T66" fmla="*/ 40 w 53"/>
                <a:gd name="T67" fmla="*/ 35 h 37"/>
                <a:gd name="T68" fmla="*/ 41 w 53"/>
                <a:gd name="T69" fmla="*/ 31 h 37"/>
                <a:gd name="T70" fmla="*/ 41 w 53"/>
                <a:gd name="T71" fmla="*/ 6 h 37"/>
                <a:gd name="T72" fmla="*/ 25 w 53"/>
                <a:gd name="T73" fmla="*/ 37 h 37"/>
                <a:gd name="T74" fmla="*/ 24 w 53"/>
                <a:gd name="T75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3" h="37">
                  <a:moveTo>
                    <a:pt x="24" y="37"/>
                  </a:moveTo>
                  <a:cubicBezTo>
                    <a:pt x="8" y="6"/>
                    <a:pt x="8" y="6"/>
                    <a:pt x="8" y="6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8" y="33"/>
                    <a:pt x="9" y="35"/>
                    <a:pt x="9" y="35"/>
                  </a:cubicBezTo>
                  <a:cubicBezTo>
                    <a:pt x="10" y="36"/>
                    <a:pt x="11" y="36"/>
                    <a:pt x="13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5"/>
                    <a:pt x="5" y="4"/>
                    <a:pt x="5" y="3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3" y="1"/>
                    <a:pt x="1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50" y="1"/>
                    <a:pt x="48" y="2"/>
                    <a:pt x="48" y="2"/>
                  </a:cubicBezTo>
                  <a:cubicBezTo>
                    <a:pt x="47" y="3"/>
                    <a:pt x="47" y="4"/>
                    <a:pt x="47" y="6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7" y="33"/>
                    <a:pt x="47" y="35"/>
                    <a:pt x="48" y="35"/>
                  </a:cubicBezTo>
                  <a:cubicBezTo>
                    <a:pt x="49" y="36"/>
                    <a:pt x="50" y="36"/>
                    <a:pt x="51" y="36"/>
                  </a:cubicBezTo>
                  <a:cubicBezTo>
                    <a:pt x="53" y="36"/>
                    <a:pt x="53" y="36"/>
                    <a:pt x="53" y="36"/>
                  </a:cubicBezTo>
                  <a:cubicBezTo>
                    <a:pt x="53" y="37"/>
                    <a:pt x="53" y="37"/>
                    <a:pt x="53" y="37"/>
                  </a:cubicBezTo>
                  <a:cubicBezTo>
                    <a:pt x="35" y="37"/>
                    <a:pt x="35" y="37"/>
                    <a:pt x="35" y="37"/>
                  </a:cubicBezTo>
                  <a:cubicBezTo>
                    <a:pt x="35" y="36"/>
                    <a:pt x="35" y="36"/>
                    <a:pt x="35" y="36"/>
                  </a:cubicBezTo>
                  <a:cubicBezTo>
                    <a:pt x="37" y="36"/>
                    <a:pt x="37" y="36"/>
                    <a:pt x="37" y="36"/>
                  </a:cubicBezTo>
                  <a:cubicBezTo>
                    <a:pt x="38" y="36"/>
                    <a:pt x="40" y="36"/>
                    <a:pt x="40" y="35"/>
                  </a:cubicBezTo>
                  <a:cubicBezTo>
                    <a:pt x="41" y="34"/>
                    <a:pt x="41" y="33"/>
                    <a:pt x="41" y="31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25" y="37"/>
                    <a:pt x="25" y="37"/>
                    <a:pt x="25" y="37"/>
                  </a:cubicBezTo>
                  <a:lnTo>
                    <a:pt x="24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</p:grpSp>
      <p:cxnSp>
        <p:nvCxnSpPr>
          <p:cNvPr id="110" name="直线连接符 109">
            <a:extLst>
              <a:ext uri="{FF2B5EF4-FFF2-40B4-BE49-F238E27FC236}">
                <a16:creationId xmlns="" xmlns:a16="http://schemas.microsoft.com/office/drawing/2014/main" id="{B6287925-C95C-2F47-B44A-823BB1650431}"/>
              </a:ext>
            </a:extLst>
          </p:cNvPr>
          <p:cNvCxnSpPr/>
          <p:nvPr/>
        </p:nvCxnSpPr>
        <p:spPr>
          <a:xfrm flipH="1">
            <a:off x="4221481" y="4327032"/>
            <a:ext cx="73914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1" name="直线连接符 110">
            <a:extLst>
              <a:ext uri="{FF2B5EF4-FFF2-40B4-BE49-F238E27FC236}">
                <a16:creationId xmlns="" xmlns:a16="http://schemas.microsoft.com/office/drawing/2014/main" id="{52BEDABC-D31C-9848-9FA9-EF1118465DD6}"/>
              </a:ext>
            </a:extLst>
          </p:cNvPr>
          <p:cNvCxnSpPr/>
          <p:nvPr/>
        </p:nvCxnSpPr>
        <p:spPr>
          <a:xfrm flipH="1">
            <a:off x="6690361" y="4327032"/>
            <a:ext cx="739140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0477457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4" name="图片 153">
            <a:extLst>
              <a:ext uri="{FF2B5EF4-FFF2-40B4-BE49-F238E27FC236}">
                <a16:creationId xmlns="" xmlns:a16="http://schemas.microsoft.com/office/drawing/2014/main" id="{8DA0CA8B-0B10-BD42-8ABB-E7F0AFF69A8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2240280"/>
            <a:ext cx="12192000" cy="2788920"/>
          </a:xfrm>
          <a:prstGeom prst="rect">
            <a:avLst/>
          </a:prstGeom>
        </p:spPr>
      </p:pic>
      <p:cxnSp>
        <p:nvCxnSpPr>
          <p:cNvPr id="55" name="直线连接符 54">
            <a:extLst>
              <a:ext uri="{FF2B5EF4-FFF2-40B4-BE49-F238E27FC236}">
                <a16:creationId xmlns="" xmlns:a16="http://schemas.microsoft.com/office/drawing/2014/main" id="{8D98792A-D287-8A41-B234-E6EC37FDC958}"/>
              </a:ext>
            </a:extLst>
          </p:cNvPr>
          <p:cNvCxnSpPr>
            <a:cxnSpLocks/>
          </p:cNvCxnSpPr>
          <p:nvPr/>
        </p:nvCxnSpPr>
        <p:spPr>
          <a:xfrm flipH="1">
            <a:off x="-7622" y="5013960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直线连接符 55">
            <a:extLst>
              <a:ext uri="{FF2B5EF4-FFF2-40B4-BE49-F238E27FC236}">
                <a16:creationId xmlns="" xmlns:a16="http://schemas.microsoft.com/office/drawing/2014/main" id="{E5AE096D-B8EB-A343-A006-3AEC288353BE}"/>
              </a:ext>
            </a:extLst>
          </p:cNvPr>
          <p:cNvCxnSpPr>
            <a:cxnSpLocks/>
          </p:cNvCxnSpPr>
          <p:nvPr/>
        </p:nvCxnSpPr>
        <p:spPr>
          <a:xfrm flipH="1">
            <a:off x="-7622" y="2240280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矩形 6">
            <a:extLst>
              <a:ext uri="{FF2B5EF4-FFF2-40B4-BE49-F238E27FC236}">
                <a16:creationId xmlns="" xmlns:a16="http://schemas.microsoft.com/office/drawing/2014/main" id="{BD82189E-4A4C-BE41-ADBC-A9458AA8E8F3}"/>
              </a:ext>
            </a:extLst>
          </p:cNvPr>
          <p:cNvSpPr/>
          <p:nvPr/>
        </p:nvSpPr>
        <p:spPr>
          <a:xfrm>
            <a:off x="8293349" y="3917164"/>
            <a:ext cx="1303562" cy="50808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" altLang="zh-CN" sz="1351" dirty="0">
                <a:solidFill>
                  <a:schemeClr val="bg1"/>
                </a:solidFill>
              </a:rPr>
              <a:t>SUBJECT </a:t>
            </a:r>
          </a:p>
          <a:p>
            <a:r>
              <a:rPr lang="en" altLang="zh-CN" sz="1351" dirty="0">
                <a:solidFill>
                  <a:schemeClr val="bg1"/>
                </a:solidFill>
              </a:rPr>
              <a:t>BACKGROUND</a:t>
            </a:r>
            <a:endParaRPr kumimoji="1" lang="zh-CN" altLang="en-US" sz="1351" dirty="0">
              <a:solidFill>
                <a:schemeClr val="bg1"/>
              </a:solidFill>
            </a:endParaRPr>
          </a:p>
        </p:txBody>
      </p:sp>
      <p:sp>
        <p:nvSpPr>
          <p:cNvPr id="57" name="文本框 56">
            <a:extLst>
              <a:ext uri="{FF2B5EF4-FFF2-40B4-BE49-F238E27FC236}">
                <a16:creationId xmlns="" xmlns:a16="http://schemas.microsoft.com/office/drawing/2014/main" id="{BCF78634-CD79-E144-829A-2C4AEC32CAE2}"/>
              </a:ext>
            </a:extLst>
          </p:cNvPr>
          <p:cNvSpPr txBox="1"/>
          <p:nvPr/>
        </p:nvSpPr>
        <p:spPr>
          <a:xfrm>
            <a:off x="4494009" y="3409169"/>
            <a:ext cx="3877985" cy="12003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7200" b="1" dirty="0">
                <a:solidFill>
                  <a:schemeClr val="accent2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课题背景</a:t>
            </a:r>
          </a:p>
        </p:txBody>
      </p:sp>
      <p:sp>
        <p:nvSpPr>
          <p:cNvPr id="4" name="文本框 3">
            <a:extLst>
              <a:ext uri="{FF2B5EF4-FFF2-40B4-BE49-F238E27FC236}">
                <a16:creationId xmlns="" xmlns:a16="http://schemas.microsoft.com/office/drawing/2014/main" id="{0722BE87-2BA1-554E-9037-A50E63832DDE}"/>
              </a:ext>
            </a:extLst>
          </p:cNvPr>
          <p:cNvSpPr txBox="1"/>
          <p:nvPr/>
        </p:nvSpPr>
        <p:spPr>
          <a:xfrm>
            <a:off x="4805887" y="2815090"/>
            <a:ext cx="141577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400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第一部分</a:t>
            </a:r>
          </a:p>
        </p:txBody>
      </p:sp>
      <p:sp>
        <p:nvSpPr>
          <p:cNvPr id="2" name="圆角矩形 1">
            <a:extLst>
              <a:ext uri="{FF2B5EF4-FFF2-40B4-BE49-F238E27FC236}">
                <a16:creationId xmlns="" xmlns:a16="http://schemas.microsoft.com/office/drawing/2014/main" id="{7F67438D-D0B8-8A48-85B9-8F146E5CE44B}"/>
              </a:ext>
            </a:extLst>
          </p:cNvPr>
          <p:cNvSpPr/>
          <p:nvPr/>
        </p:nvSpPr>
        <p:spPr>
          <a:xfrm>
            <a:off x="4658507" y="2785241"/>
            <a:ext cx="1676400" cy="502256"/>
          </a:xfrm>
          <a:prstGeom prst="roundRect">
            <a:avLst>
              <a:gd name="adj" fmla="val 50000"/>
            </a:avLst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/>
          </a:p>
        </p:txBody>
      </p:sp>
      <p:grpSp>
        <p:nvGrpSpPr>
          <p:cNvPr id="58" name="Group 67">
            <a:extLst>
              <a:ext uri="{FF2B5EF4-FFF2-40B4-BE49-F238E27FC236}">
                <a16:creationId xmlns="" xmlns:a16="http://schemas.microsoft.com/office/drawing/2014/main" id="{E9811A80-BA89-F342-AEA3-52FBF6B765F5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273529" y="2756951"/>
            <a:ext cx="1692671" cy="1698172"/>
            <a:chOff x="594" y="467"/>
            <a:chExt cx="1846" cy="1852"/>
          </a:xfrm>
          <a:solidFill>
            <a:schemeClr val="bg1"/>
          </a:solidFill>
        </p:grpSpPr>
        <p:sp>
          <p:nvSpPr>
            <p:cNvPr id="59" name="Rectangle 68">
              <a:extLst>
                <a:ext uri="{FF2B5EF4-FFF2-40B4-BE49-F238E27FC236}">
                  <a16:creationId xmlns="" xmlns:a16="http://schemas.microsoft.com/office/drawing/2014/main" id="{BBDD5C4C-0D46-5744-A3B4-B6CEA50653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9" y="1208"/>
              <a:ext cx="10" cy="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60" name="Freeform 69">
              <a:extLst>
                <a:ext uri="{FF2B5EF4-FFF2-40B4-BE49-F238E27FC236}">
                  <a16:creationId xmlns="" xmlns:a16="http://schemas.microsoft.com/office/drawing/2014/main" id="{80EAB682-5F00-444D-8BAA-E2A88F65A2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20" y="843"/>
              <a:ext cx="945" cy="1112"/>
            </a:xfrm>
            <a:custGeom>
              <a:avLst/>
              <a:gdLst>
                <a:gd name="T0" fmla="*/ 342 w 495"/>
                <a:gd name="T1" fmla="*/ 490 h 581"/>
                <a:gd name="T2" fmla="*/ 266 w 495"/>
                <a:gd name="T3" fmla="*/ 393 h 581"/>
                <a:gd name="T4" fmla="*/ 155 w 495"/>
                <a:gd name="T5" fmla="*/ 426 h 581"/>
                <a:gd name="T6" fmla="*/ 158 w 495"/>
                <a:gd name="T7" fmla="*/ 351 h 581"/>
                <a:gd name="T8" fmla="*/ 108 w 495"/>
                <a:gd name="T9" fmla="*/ 266 h 581"/>
                <a:gd name="T10" fmla="*/ 117 w 495"/>
                <a:gd name="T11" fmla="*/ 114 h 581"/>
                <a:gd name="T12" fmla="*/ 157 w 495"/>
                <a:gd name="T13" fmla="*/ 119 h 581"/>
                <a:gd name="T14" fmla="*/ 167 w 495"/>
                <a:gd name="T15" fmla="*/ 129 h 581"/>
                <a:gd name="T16" fmla="*/ 172 w 495"/>
                <a:gd name="T17" fmla="*/ 169 h 581"/>
                <a:gd name="T18" fmla="*/ 67 w 495"/>
                <a:gd name="T19" fmla="*/ 266 h 581"/>
                <a:gd name="T20" fmla="*/ 152 w 495"/>
                <a:gd name="T21" fmla="*/ 111 h 581"/>
                <a:gd name="T22" fmla="*/ 142 w 495"/>
                <a:gd name="T23" fmla="*/ 149 h 581"/>
                <a:gd name="T24" fmla="*/ 180 w 495"/>
                <a:gd name="T25" fmla="*/ 133 h 581"/>
                <a:gd name="T26" fmla="*/ 181 w 495"/>
                <a:gd name="T27" fmla="*/ 47 h 581"/>
                <a:gd name="T28" fmla="*/ 196 w 495"/>
                <a:gd name="T29" fmla="*/ 283 h 581"/>
                <a:gd name="T30" fmla="*/ 198 w 495"/>
                <a:gd name="T31" fmla="*/ 136 h 581"/>
                <a:gd name="T32" fmla="*/ 201 w 495"/>
                <a:gd name="T33" fmla="*/ 5 h 581"/>
                <a:gd name="T34" fmla="*/ 211 w 495"/>
                <a:gd name="T35" fmla="*/ 61 h 581"/>
                <a:gd name="T36" fmla="*/ 255 w 495"/>
                <a:gd name="T37" fmla="*/ 145 h 581"/>
                <a:gd name="T38" fmla="*/ 278 w 495"/>
                <a:gd name="T39" fmla="*/ 84 h 581"/>
                <a:gd name="T40" fmla="*/ 357 w 495"/>
                <a:gd name="T41" fmla="*/ 54 h 581"/>
                <a:gd name="T42" fmla="*/ 411 w 495"/>
                <a:gd name="T43" fmla="*/ 93 h 581"/>
                <a:gd name="T44" fmla="*/ 430 w 495"/>
                <a:gd name="T45" fmla="*/ 95 h 581"/>
                <a:gd name="T46" fmla="*/ 463 w 495"/>
                <a:gd name="T47" fmla="*/ 155 h 581"/>
                <a:gd name="T48" fmla="*/ 221 w 495"/>
                <a:gd name="T49" fmla="*/ 279 h 581"/>
                <a:gd name="T50" fmla="*/ 349 w 495"/>
                <a:gd name="T51" fmla="*/ 257 h 581"/>
                <a:gd name="T52" fmla="*/ 398 w 495"/>
                <a:gd name="T53" fmla="*/ 210 h 581"/>
                <a:gd name="T54" fmla="*/ 406 w 495"/>
                <a:gd name="T55" fmla="*/ 220 h 581"/>
                <a:gd name="T56" fmla="*/ 411 w 495"/>
                <a:gd name="T57" fmla="*/ 451 h 581"/>
                <a:gd name="T58" fmla="*/ 406 w 495"/>
                <a:gd name="T59" fmla="*/ 321 h 581"/>
                <a:gd name="T60" fmla="*/ 468 w 495"/>
                <a:gd name="T61" fmla="*/ 184 h 581"/>
                <a:gd name="T62" fmla="*/ 460 w 495"/>
                <a:gd name="T63" fmla="*/ 233 h 581"/>
                <a:gd name="T64" fmla="*/ 384 w 495"/>
                <a:gd name="T65" fmla="*/ 222 h 581"/>
                <a:gd name="T66" fmla="*/ 420 w 495"/>
                <a:gd name="T67" fmla="*/ 188 h 581"/>
                <a:gd name="T68" fmla="*/ 364 w 495"/>
                <a:gd name="T69" fmla="*/ 225 h 581"/>
                <a:gd name="T70" fmla="*/ 360 w 495"/>
                <a:gd name="T71" fmla="*/ 188 h 581"/>
                <a:gd name="T72" fmla="*/ 386 w 495"/>
                <a:gd name="T73" fmla="*/ 356 h 581"/>
                <a:gd name="T74" fmla="*/ 220 w 495"/>
                <a:gd name="T75" fmla="*/ 351 h 581"/>
                <a:gd name="T76" fmla="*/ 235 w 495"/>
                <a:gd name="T77" fmla="*/ 315 h 581"/>
                <a:gd name="T78" fmla="*/ 206 w 495"/>
                <a:gd name="T79" fmla="*/ 172 h 581"/>
                <a:gd name="T80" fmla="*/ 238 w 495"/>
                <a:gd name="T81" fmla="*/ 167 h 581"/>
                <a:gd name="T82" fmla="*/ 251 w 495"/>
                <a:gd name="T83" fmla="*/ 158 h 581"/>
                <a:gd name="T84" fmla="*/ 269 w 495"/>
                <a:gd name="T85" fmla="*/ 131 h 581"/>
                <a:gd name="T86" fmla="*/ 278 w 495"/>
                <a:gd name="T87" fmla="*/ 100 h 581"/>
                <a:gd name="T88" fmla="*/ 393 w 495"/>
                <a:gd name="T89" fmla="*/ 130 h 581"/>
                <a:gd name="T90" fmla="*/ 438 w 495"/>
                <a:gd name="T91" fmla="*/ 100 h 581"/>
                <a:gd name="T92" fmla="*/ 438 w 495"/>
                <a:gd name="T93" fmla="*/ 154 h 581"/>
                <a:gd name="T94" fmla="*/ 456 w 495"/>
                <a:gd name="T95" fmla="*/ 159 h 581"/>
                <a:gd name="T96" fmla="*/ 474 w 495"/>
                <a:gd name="T97" fmla="*/ 100 h 581"/>
                <a:gd name="T98" fmla="*/ 455 w 495"/>
                <a:gd name="T99" fmla="*/ 80 h 581"/>
                <a:gd name="T100" fmla="*/ 343 w 495"/>
                <a:gd name="T101" fmla="*/ 34 h 581"/>
                <a:gd name="T102" fmla="*/ 206 w 495"/>
                <a:gd name="T103" fmla="*/ 0 h 581"/>
                <a:gd name="T104" fmla="*/ 173 w 495"/>
                <a:gd name="T105" fmla="*/ 7 h 581"/>
                <a:gd name="T106" fmla="*/ 143 w 495"/>
                <a:gd name="T107" fmla="*/ 23 h 581"/>
                <a:gd name="T108" fmla="*/ 121 w 495"/>
                <a:gd name="T109" fmla="*/ 51 h 581"/>
                <a:gd name="T110" fmla="*/ 148 w 495"/>
                <a:gd name="T111" fmla="*/ 83 h 581"/>
                <a:gd name="T112" fmla="*/ 59 w 495"/>
                <a:gd name="T113" fmla="*/ 98 h 581"/>
                <a:gd name="T114" fmla="*/ 108 w 495"/>
                <a:gd name="T115" fmla="*/ 286 h 581"/>
                <a:gd name="T116" fmla="*/ 152 w 495"/>
                <a:gd name="T117" fmla="*/ 307 h 581"/>
                <a:gd name="T118" fmla="*/ 102 w 495"/>
                <a:gd name="T119" fmla="*/ 418 h 581"/>
                <a:gd name="T120" fmla="*/ 495 w 495"/>
                <a:gd name="T121" fmla="*/ 512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5" h="581">
                  <a:moveTo>
                    <a:pt x="369" y="368"/>
                  </a:moveTo>
                  <a:cubicBezTo>
                    <a:pt x="334" y="361"/>
                    <a:pt x="334" y="361"/>
                    <a:pt x="334" y="361"/>
                  </a:cubicBezTo>
                  <a:cubicBezTo>
                    <a:pt x="289" y="371"/>
                    <a:pt x="289" y="371"/>
                    <a:pt x="289" y="371"/>
                  </a:cubicBezTo>
                  <a:cubicBezTo>
                    <a:pt x="298" y="361"/>
                    <a:pt x="298" y="361"/>
                    <a:pt x="298" y="361"/>
                  </a:cubicBezTo>
                  <a:cubicBezTo>
                    <a:pt x="337" y="349"/>
                    <a:pt x="337" y="349"/>
                    <a:pt x="337" y="349"/>
                  </a:cubicBezTo>
                  <a:cubicBezTo>
                    <a:pt x="376" y="362"/>
                    <a:pt x="376" y="362"/>
                    <a:pt x="376" y="362"/>
                  </a:cubicBezTo>
                  <a:lnTo>
                    <a:pt x="369" y="368"/>
                  </a:lnTo>
                  <a:close/>
                  <a:moveTo>
                    <a:pt x="342" y="490"/>
                  </a:moveTo>
                  <a:cubicBezTo>
                    <a:pt x="337" y="470"/>
                    <a:pt x="337" y="470"/>
                    <a:pt x="337" y="470"/>
                  </a:cubicBezTo>
                  <a:cubicBezTo>
                    <a:pt x="349" y="422"/>
                    <a:pt x="349" y="422"/>
                    <a:pt x="349" y="422"/>
                  </a:cubicBezTo>
                  <a:cubicBezTo>
                    <a:pt x="350" y="422"/>
                    <a:pt x="350" y="422"/>
                    <a:pt x="350" y="422"/>
                  </a:cubicBezTo>
                  <a:cubicBezTo>
                    <a:pt x="350" y="422"/>
                    <a:pt x="350" y="422"/>
                    <a:pt x="350" y="422"/>
                  </a:cubicBezTo>
                  <a:cubicBezTo>
                    <a:pt x="364" y="420"/>
                    <a:pt x="364" y="420"/>
                    <a:pt x="364" y="420"/>
                  </a:cubicBezTo>
                  <a:cubicBezTo>
                    <a:pt x="375" y="493"/>
                    <a:pt x="375" y="493"/>
                    <a:pt x="375" y="493"/>
                  </a:cubicBezTo>
                  <a:cubicBezTo>
                    <a:pt x="364" y="492"/>
                    <a:pt x="353" y="491"/>
                    <a:pt x="342" y="490"/>
                  </a:cubicBezTo>
                  <a:close/>
                  <a:moveTo>
                    <a:pt x="266" y="393"/>
                  </a:moveTo>
                  <a:cubicBezTo>
                    <a:pt x="299" y="401"/>
                    <a:pt x="299" y="401"/>
                    <a:pt x="299" y="401"/>
                  </a:cubicBezTo>
                  <a:cubicBezTo>
                    <a:pt x="344" y="384"/>
                    <a:pt x="344" y="384"/>
                    <a:pt x="344" y="384"/>
                  </a:cubicBezTo>
                  <a:cubicBezTo>
                    <a:pt x="369" y="396"/>
                    <a:pt x="369" y="396"/>
                    <a:pt x="369" y="396"/>
                  </a:cubicBezTo>
                  <a:cubicBezTo>
                    <a:pt x="344" y="392"/>
                    <a:pt x="344" y="392"/>
                    <a:pt x="344" y="392"/>
                  </a:cubicBezTo>
                  <a:cubicBezTo>
                    <a:pt x="298" y="409"/>
                    <a:pt x="298" y="409"/>
                    <a:pt x="298" y="409"/>
                  </a:cubicBezTo>
                  <a:lnTo>
                    <a:pt x="266" y="393"/>
                  </a:lnTo>
                  <a:close/>
                  <a:moveTo>
                    <a:pt x="171" y="472"/>
                  </a:moveTo>
                  <a:cubicBezTo>
                    <a:pt x="155" y="426"/>
                    <a:pt x="155" y="426"/>
                    <a:pt x="155" y="426"/>
                  </a:cubicBezTo>
                  <a:cubicBezTo>
                    <a:pt x="132" y="419"/>
                    <a:pt x="132" y="419"/>
                    <a:pt x="132" y="419"/>
                  </a:cubicBezTo>
                  <a:cubicBezTo>
                    <a:pt x="170" y="407"/>
                    <a:pt x="170" y="407"/>
                    <a:pt x="170" y="407"/>
                  </a:cubicBezTo>
                  <a:cubicBezTo>
                    <a:pt x="185" y="457"/>
                    <a:pt x="185" y="457"/>
                    <a:pt x="185" y="457"/>
                  </a:cubicBezTo>
                  <a:cubicBezTo>
                    <a:pt x="278" y="443"/>
                    <a:pt x="278" y="443"/>
                    <a:pt x="278" y="443"/>
                  </a:cubicBezTo>
                  <a:lnTo>
                    <a:pt x="171" y="472"/>
                  </a:lnTo>
                  <a:close/>
                  <a:moveTo>
                    <a:pt x="154" y="326"/>
                  </a:moveTo>
                  <a:cubicBezTo>
                    <a:pt x="158" y="326"/>
                    <a:pt x="158" y="326"/>
                    <a:pt x="158" y="326"/>
                  </a:cubicBezTo>
                  <a:cubicBezTo>
                    <a:pt x="158" y="351"/>
                    <a:pt x="158" y="351"/>
                    <a:pt x="158" y="351"/>
                  </a:cubicBezTo>
                  <a:cubicBezTo>
                    <a:pt x="154" y="351"/>
                    <a:pt x="154" y="351"/>
                    <a:pt x="154" y="351"/>
                  </a:cubicBezTo>
                  <a:lnTo>
                    <a:pt x="154" y="326"/>
                  </a:lnTo>
                  <a:close/>
                  <a:moveTo>
                    <a:pt x="164" y="326"/>
                  </a:moveTo>
                  <a:cubicBezTo>
                    <a:pt x="187" y="326"/>
                    <a:pt x="187" y="326"/>
                    <a:pt x="187" y="326"/>
                  </a:cubicBezTo>
                  <a:cubicBezTo>
                    <a:pt x="187" y="351"/>
                    <a:pt x="187" y="351"/>
                    <a:pt x="187" y="351"/>
                  </a:cubicBezTo>
                  <a:cubicBezTo>
                    <a:pt x="164" y="351"/>
                    <a:pt x="164" y="351"/>
                    <a:pt x="164" y="351"/>
                  </a:cubicBezTo>
                  <a:lnTo>
                    <a:pt x="164" y="326"/>
                  </a:lnTo>
                  <a:close/>
                  <a:moveTo>
                    <a:pt x="108" y="266"/>
                  </a:moveTo>
                  <a:cubicBezTo>
                    <a:pt x="108" y="266"/>
                    <a:pt x="108" y="266"/>
                    <a:pt x="108" y="266"/>
                  </a:cubicBezTo>
                  <a:cubicBezTo>
                    <a:pt x="78" y="266"/>
                    <a:pt x="78" y="266"/>
                    <a:pt x="78" y="266"/>
                  </a:cubicBezTo>
                  <a:cubicBezTo>
                    <a:pt x="78" y="100"/>
                    <a:pt x="78" y="100"/>
                    <a:pt x="78" y="100"/>
                  </a:cubicBezTo>
                  <a:cubicBezTo>
                    <a:pt x="109" y="100"/>
                    <a:pt x="109" y="100"/>
                    <a:pt x="109" y="100"/>
                  </a:cubicBezTo>
                  <a:cubicBezTo>
                    <a:pt x="109" y="98"/>
                    <a:pt x="109" y="98"/>
                    <a:pt x="109" y="98"/>
                  </a:cubicBezTo>
                  <a:cubicBezTo>
                    <a:pt x="148" y="98"/>
                    <a:pt x="148" y="98"/>
                    <a:pt x="148" y="98"/>
                  </a:cubicBezTo>
                  <a:cubicBezTo>
                    <a:pt x="149" y="99"/>
                    <a:pt x="149" y="100"/>
                    <a:pt x="149" y="101"/>
                  </a:cubicBezTo>
                  <a:cubicBezTo>
                    <a:pt x="117" y="114"/>
                    <a:pt x="117" y="114"/>
                    <a:pt x="117" y="114"/>
                  </a:cubicBezTo>
                  <a:cubicBezTo>
                    <a:pt x="116" y="112"/>
                    <a:pt x="116" y="112"/>
                    <a:pt x="116" y="112"/>
                  </a:cubicBezTo>
                  <a:cubicBezTo>
                    <a:pt x="116" y="112"/>
                    <a:pt x="116" y="112"/>
                    <a:pt x="116" y="112"/>
                  </a:cubicBezTo>
                  <a:cubicBezTo>
                    <a:pt x="112" y="114"/>
                    <a:pt x="112" y="114"/>
                    <a:pt x="112" y="114"/>
                  </a:cubicBezTo>
                  <a:cubicBezTo>
                    <a:pt x="120" y="132"/>
                    <a:pt x="120" y="132"/>
                    <a:pt x="120" y="132"/>
                  </a:cubicBezTo>
                  <a:cubicBezTo>
                    <a:pt x="124" y="131"/>
                    <a:pt x="124" y="131"/>
                    <a:pt x="124" y="131"/>
                  </a:cubicBezTo>
                  <a:cubicBezTo>
                    <a:pt x="123" y="128"/>
                    <a:pt x="123" y="128"/>
                    <a:pt x="123" y="128"/>
                  </a:cubicBezTo>
                  <a:cubicBezTo>
                    <a:pt x="155" y="115"/>
                    <a:pt x="155" y="115"/>
                    <a:pt x="155" y="115"/>
                  </a:cubicBezTo>
                  <a:cubicBezTo>
                    <a:pt x="155" y="116"/>
                    <a:pt x="156" y="118"/>
                    <a:pt x="157" y="119"/>
                  </a:cubicBezTo>
                  <a:cubicBezTo>
                    <a:pt x="133" y="143"/>
                    <a:pt x="133" y="143"/>
                    <a:pt x="133" y="143"/>
                  </a:cubicBezTo>
                  <a:cubicBezTo>
                    <a:pt x="132" y="141"/>
                    <a:pt x="132" y="141"/>
                    <a:pt x="132" y="141"/>
                  </a:cubicBezTo>
                  <a:cubicBezTo>
                    <a:pt x="132" y="141"/>
                    <a:pt x="132" y="141"/>
                    <a:pt x="132" y="141"/>
                  </a:cubicBezTo>
                  <a:cubicBezTo>
                    <a:pt x="128" y="144"/>
                    <a:pt x="128" y="144"/>
                    <a:pt x="128" y="144"/>
                  </a:cubicBezTo>
                  <a:cubicBezTo>
                    <a:pt x="142" y="158"/>
                    <a:pt x="142" y="158"/>
                    <a:pt x="142" y="158"/>
                  </a:cubicBezTo>
                  <a:cubicBezTo>
                    <a:pt x="146" y="155"/>
                    <a:pt x="146" y="155"/>
                    <a:pt x="146" y="155"/>
                  </a:cubicBezTo>
                  <a:cubicBezTo>
                    <a:pt x="144" y="153"/>
                    <a:pt x="144" y="153"/>
                    <a:pt x="144" y="153"/>
                  </a:cubicBezTo>
                  <a:cubicBezTo>
                    <a:pt x="167" y="129"/>
                    <a:pt x="167" y="129"/>
                    <a:pt x="167" y="129"/>
                  </a:cubicBezTo>
                  <a:cubicBezTo>
                    <a:pt x="169" y="130"/>
                    <a:pt x="170" y="131"/>
                    <a:pt x="171" y="131"/>
                  </a:cubicBezTo>
                  <a:cubicBezTo>
                    <a:pt x="158" y="163"/>
                    <a:pt x="158" y="163"/>
                    <a:pt x="158" y="163"/>
                  </a:cubicBezTo>
                  <a:cubicBezTo>
                    <a:pt x="156" y="162"/>
                    <a:pt x="156" y="162"/>
                    <a:pt x="156" y="162"/>
                  </a:cubicBezTo>
                  <a:cubicBezTo>
                    <a:pt x="156" y="162"/>
                    <a:pt x="156" y="162"/>
                    <a:pt x="156" y="162"/>
                  </a:cubicBezTo>
                  <a:cubicBezTo>
                    <a:pt x="154" y="166"/>
                    <a:pt x="154" y="166"/>
                    <a:pt x="154" y="166"/>
                  </a:cubicBezTo>
                  <a:cubicBezTo>
                    <a:pt x="173" y="173"/>
                    <a:pt x="173" y="173"/>
                    <a:pt x="173" y="173"/>
                  </a:cubicBezTo>
                  <a:cubicBezTo>
                    <a:pt x="174" y="169"/>
                    <a:pt x="174" y="169"/>
                    <a:pt x="174" y="169"/>
                  </a:cubicBezTo>
                  <a:cubicBezTo>
                    <a:pt x="172" y="169"/>
                    <a:pt x="172" y="169"/>
                    <a:pt x="172" y="169"/>
                  </a:cubicBezTo>
                  <a:cubicBezTo>
                    <a:pt x="185" y="137"/>
                    <a:pt x="185" y="137"/>
                    <a:pt x="185" y="137"/>
                  </a:cubicBezTo>
                  <a:cubicBezTo>
                    <a:pt x="186" y="138"/>
                    <a:pt x="187" y="138"/>
                    <a:pt x="189" y="138"/>
                  </a:cubicBezTo>
                  <a:cubicBezTo>
                    <a:pt x="189" y="172"/>
                    <a:pt x="189" y="172"/>
                    <a:pt x="189" y="172"/>
                  </a:cubicBezTo>
                  <a:cubicBezTo>
                    <a:pt x="187" y="172"/>
                    <a:pt x="187" y="172"/>
                    <a:pt x="187" y="172"/>
                  </a:cubicBezTo>
                  <a:cubicBezTo>
                    <a:pt x="187" y="266"/>
                    <a:pt x="187" y="266"/>
                    <a:pt x="187" y="266"/>
                  </a:cubicBezTo>
                  <a:lnTo>
                    <a:pt x="108" y="266"/>
                  </a:lnTo>
                  <a:close/>
                  <a:moveTo>
                    <a:pt x="73" y="266"/>
                  </a:moveTo>
                  <a:cubicBezTo>
                    <a:pt x="67" y="266"/>
                    <a:pt x="67" y="266"/>
                    <a:pt x="67" y="266"/>
                  </a:cubicBezTo>
                  <a:cubicBezTo>
                    <a:pt x="67" y="100"/>
                    <a:pt x="67" y="100"/>
                    <a:pt x="67" y="100"/>
                  </a:cubicBezTo>
                  <a:cubicBezTo>
                    <a:pt x="73" y="100"/>
                    <a:pt x="73" y="100"/>
                    <a:pt x="73" y="100"/>
                  </a:cubicBezTo>
                  <a:lnTo>
                    <a:pt x="73" y="266"/>
                  </a:lnTo>
                  <a:close/>
                  <a:moveTo>
                    <a:pt x="152" y="111"/>
                  </a:moveTo>
                  <a:cubicBezTo>
                    <a:pt x="153" y="112"/>
                    <a:pt x="153" y="112"/>
                    <a:pt x="153" y="113"/>
                  </a:cubicBezTo>
                  <a:cubicBezTo>
                    <a:pt x="124" y="125"/>
                    <a:pt x="124" y="125"/>
                    <a:pt x="124" y="125"/>
                  </a:cubicBezTo>
                  <a:cubicBezTo>
                    <a:pt x="123" y="123"/>
                    <a:pt x="123" y="123"/>
                    <a:pt x="123" y="123"/>
                  </a:cubicBezTo>
                  <a:lnTo>
                    <a:pt x="152" y="111"/>
                  </a:lnTo>
                  <a:close/>
                  <a:moveTo>
                    <a:pt x="122" y="57"/>
                  </a:moveTo>
                  <a:cubicBezTo>
                    <a:pt x="122" y="55"/>
                    <a:pt x="122" y="55"/>
                    <a:pt x="122" y="55"/>
                  </a:cubicBezTo>
                  <a:cubicBezTo>
                    <a:pt x="155" y="69"/>
                    <a:pt x="155" y="69"/>
                    <a:pt x="155" y="69"/>
                  </a:cubicBezTo>
                  <a:cubicBezTo>
                    <a:pt x="154" y="71"/>
                    <a:pt x="154" y="71"/>
                    <a:pt x="154" y="71"/>
                  </a:cubicBezTo>
                  <a:lnTo>
                    <a:pt x="122" y="57"/>
                  </a:lnTo>
                  <a:close/>
                  <a:moveTo>
                    <a:pt x="165" y="124"/>
                  </a:moveTo>
                  <a:cubicBezTo>
                    <a:pt x="166" y="125"/>
                    <a:pt x="166" y="125"/>
                    <a:pt x="167" y="126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41" y="148"/>
                    <a:pt x="141" y="148"/>
                    <a:pt x="141" y="148"/>
                  </a:cubicBezTo>
                  <a:lnTo>
                    <a:pt x="165" y="124"/>
                  </a:lnTo>
                  <a:close/>
                  <a:moveTo>
                    <a:pt x="139" y="29"/>
                  </a:moveTo>
                  <a:cubicBezTo>
                    <a:pt x="143" y="30"/>
                    <a:pt x="143" y="30"/>
                    <a:pt x="143" y="30"/>
                  </a:cubicBezTo>
                  <a:cubicBezTo>
                    <a:pt x="168" y="54"/>
                    <a:pt x="168" y="54"/>
                    <a:pt x="168" y="54"/>
                  </a:cubicBezTo>
                  <a:cubicBezTo>
                    <a:pt x="165" y="57"/>
                    <a:pt x="165" y="57"/>
                    <a:pt x="165" y="57"/>
                  </a:cubicBezTo>
                  <a:lnTo>
                    <a:pt x="139" y="29"/>
                  </a:lnTo>
                  <a:close/>
                  <a:moveTo>
                    <a:pt x="180" y="133"/>
                  </a:moveTo>
                  <a:cubicBezTo>
                    <a:pt x="181" y="134"/>
                    <a:pt x="182" y="134"/>
                    <a:pt x="183" y="13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67" y="166"/>
                    <a:pt x="167" y="166"/>
                    <a:pt x="167" y="166"/>
                  </a:cubicBezTo>
                  <a:lnTo>
                    <a:pt x="180" y="133"/>
                  </a:lnTo>
                  <a:close/>
                  <a:moveTo>
                    <a:pt x="166" y="11"/>
                  </a:moveTo>
                  <a:cubicBezTo>
                    <a:pt x="170" y="18"/>
                    <a:pt x="170" y="18"/>
                    <a:pt x="170" y="18"/>
                  </a:cubicBezTo>
                  <a:cubicBezTo>
                    <a:pt x="184" y="46"/>
                    <a:pt x="184" y="46"/>
                    <a:pt x="184" y="46"/>
                  </a:cubicBezTo>
                  <a:cubicBezTo>
                    <a:pt x="183" y="46"/>
                    <a:pt x="182" y="47"/>
                    <a:pt x="181" y="47"/>
                  </a:cubicBezTo>
                  <a:lnTo>
                    <a:pt x="166" y="11"/>
                  </a:lnTo>
                  <a:close/>
                  <a:moveTo>
                    <a:pt x="196" y="324"/>
                  </a:moveTo>
                  <a:cubicBezTo>
                    <a:pt x="196" y="324"/>
                    <a:pt x="196" y="324"/>
                    <a:pt x="196" y="324"/>
                  </a:cubicBezTo>
                  <a:cubicBezTo>
                    <a:pt x="201" y="328"/>
                    <a:pt x="201" y="328"/>
                    <a:pt x="201" y="328"/>
                  </a:cubicBezTo>
                  <a:cubicBezTo>
                    <a:pt x="201" y="351"/>
                    <a:pt x="201" y="351"/>
                    <a:pt x="201" y="351"/>
                  </a:cubicBezTo>
                  <a:cubicBezTo>
                    <a:pt x="196" y="351"/>
                    <a:pt x="196" y="351"/>
                    <a:pt x="196" y="351"/>
                  </a:cubicBezTo>
                  <a:lnTo>
                    <a:pt x="196" y="324"/>
                  </a:lnTo>
                  <a:close/>
                  <a:moveTo>
                    <a:pt x="196" y="283"/>
                  </a:moveTo>
                  <a:cubicBezTo>
                    <a:pt x="196" y="283"/>
                    <a:pt x="196" y="283"/>
                    <a:pt x="196" y="283"/>
                  </a:cubicBezTo>
                  <a:cubicBezTo>
                    <a:pt x="201" y="287"/>
                    <a:pt x="201" y="287"/>
                    <a:pt x="201" y="287"/>
                  </a:cubicBezTo>
                  <a:cubicBezTo>
                    <a:pt x="201" y="307"/>
                    <a:pt x="201" y="307"/>
                    <a:pt x="201" y="307"/>
                  </a:cubicBezTo>
                  <a:cubicBezTo>
                    <a:pt x="196" y="307"/>
                    <a:pt x="196" y="307"/>
                    <a:pt x="196" y="307"/>
                  </a:cubicBezTo>
                  <a:lnTo>
                    <a:pt x="196" y="283"/>
                  </a:lnTo>
                  <a:close/>
                  <a:moveTo>
                    <a:pt x="196" y="172"/>
                  </a:moveTo>
                  <a:cubicBezTo>
                    <a:pt x="198" y="172"/>
                    <a:pt x="198" y="172"/>
                    <a:pt x="198" y="172"/>
                  </a:cubicBezTo>
                  <a:cubicBezTo>
                    <a:pt x="198" y="136"/>
                    <a:pt x="198" y="136"/>
                    <a:pt x="198" y="136"/>
                  </a:cubicBezTo>
                  <a:cubicBezTo>
                    <a:pt x="199" y="136"/>
                    <a:pt x="200" y="136"/>
                    <a:pt x="201" y="136"/>
                  </a:cubicBezTo>
                  <a:cubicBezTo>
                    <a:pt x="201" y="172"/>
                    <a:pt x="201" y="172"/>
                    <a:pt x="201" y="172"/>
                  </a:cubicBezTo>
                  <a:cubicBezTo>
                    <a:pt x="201" y="172"/>
                    <a:pt x="201" y="172"/>
                    <a:pt x="201" y="172"/>
                  </a:cubicBezTo>
                  <a:cubicBezTo>
                    <a:pt x="201" y="267"/>
                    <a:pt x="201" y="267"/>
                    <a:pt x="201" y="267"/>
                  </a:cubicBezTo>
                  <a:cubicBezTo>
                    <a:pt x="196" y="267"/>
                    <a:pt x="196" y="267"/>
                    <a:pt x="196" y="267"/>
                  </a:cubicBezTo>
                  <a:lnTo>
                    <a:pt x="196" y="172"/>
                  </a:lnTo>
                  <a:close/>
                  <a:moveTo>
                    <a:pt x="199" y="5"/>
                  </a:moveTo>
                  <a:cubicBezTo>
                    <a:pt x="201" y="5"/>
                    <a:pt x="201" y="5"/>
                    <a:pt x="201" y="5"/>
                  </a:cubicBezTo>
                  <a:cubicBezTo>
                    <a:pt x="201" y="45"/>
                    <a:pt x="201" y="45"/>
                    <a:pt x="201" y="45"/>
                  </a:cubicBezTo>
                  <a:cubicBezTo>
                    <a:pt x="200" y="45"/>
                    <a:pt x="199" y="45"/>
                    <a:pt x="199" y="45"/>
                  </a:cubicBezTo>
                  <a:lnTo>
                    <a:pt x="199" y="5"/>
                  </a:lnTo>
                  <a:close/>
                  <a:moveTo>
                    <a:pt x="211" y="61"/>
                  </a:moveTo>
                  <a:cubicBezTo>
                    <a:pt x="217" y="61"/>
                    <a:pt x="221" y="66"/>
                    <a:pt x="221" y="72"/>
                  </a:cubicBezTo>
                  <a:cubicBezTo>
                    <a:pt x="221" y="77"/>
                    <a:pt x="217" y="82"/>
                    <a:pt x="211" y="82"/>
                  </a:cubicBezTo>
                  <a:cubicBezTo>
                    <a:pt x="206" y="82"/>
                    <a:pt x="201" y="77"/>
                    <a:pt x="201" y="72"/>
                  </a:cubicBezTo>
                  <a:cubicBezTo>
                    <a:pt x="201" y="66"/>
                    <a:pt x="206" y="61"/>
                    <a:pt x="211" y="61"/>
                  </a:cubicBezTo>
                  <a:close/>
                  <a:moveTo>
                    <a:pt x="231" y="164"/>
                  </a:moveTo>
                  <a:cubicBezTo>
                    <a:pt x="229" y="164"/>
                    <a:pt x="229" y="164"/>
                    <a:pt x="229" y="164"/>
                  </a:cubicBezTo>
                  <a:cubicBezTo>
                    <a:pt x="216" y="132"/>
                    <a:pt x="216" y="132"/>
                    <a:pt x="216" y="132"/>
                  </a:cubicBezTo>
                  <a:cubicBezTo>
                    <a:pt x="219" y="130"/>
                    <a:pt x="219" y="130"/>
                    <a:pt x="219" y="130"/>
                  </a:cubicBezTo>
                  <a:lnTo>
                    <a:pt x="231" y="164"/>
                  </a:lnTo>
                  <a:close/>
                  <a:moveTo>
                    <a:pt x="232" y="119"/>
                  </a:moveTo>
                  <a:cubicBezTo>
                    <a:pt x="257" y="144"/>
                    <a:pt x="257" y="144"/>
                    <a:pt x="257" y="144"/>
                  </a:cubicBezTo>
                  <a:cubicBezTo>
                    <a:pt x="255" y="145"/>
                    <a:pt x="255" y="145"/>
                    <a:pt x="255" y="145"/>
                  </a:cubicBezTo>
                  <a:cubicBezTo>
                    <a:pt x="231" y="121"/>
                    <a:pt x="231" y="121"/>
                    <a:pt x="231" y="121"/>
                  </a:cubicBezTo>
                  <a:cubicBezTo>
                    <a:pt x="231" y="120"/>
                    <a:pt x="232" y="119"/>
                    <a:pt x="232" y="119"/>
                  </a:cubicBezTo>
                  <a:close/>
                  <a:moveTo>
                    <a:pt x="240" y="103"/>
                  </a:moveTo>
                  <a:cubicBezTo>
                    <a:pt x="272" y="116"/>
                    <a:pt x="272" y="116"/>
                    <a:pt x="272" y="116"/>
                  </a:cubicBezTo>
                  <a:cubicBezTo>
                    <a:pt x="271" y="118"/>
                    <a:pt x="271" y="118"/>
                    <a:pt x="271" y="118"/>
                  </a:cubicBezTo>
                  <a:cubicBezTo>
                    <a:pt x="240" y="105"/>
                    <a:pt x="240" y="105"/>
                    <a:pt x="240" y="105"/>
                  </a:cubicBezTo>
                  <a:cubicBezTo>
                    <a:pt x="240" y="104"/>
                    <a:pt x="240" y="103"/>
                    <a:pt x="240" y="103"/>
                  </a:cubicBezTo>
                  <a:close/>
                  <a:moveTo>
                    <a:pt x="278" y="84"/>
                  </a:moveTo>
                  <a:cubicBezTo>
                    <a:pt x="374" y="84"/>
                    <a:pt x="374" y="84"/>
                    <a:pt x="374" y="84"/>
                  </a:cubicBezTo>
                  <a:cubicBezTo>
                    <a:pt x="374" y="88"/>
                    <a:pt x="374" y="88"/>
                    <a:pt x="374" y="88"/>
                  </a:cubicBezTo>
                  <a:cubicBezTo>
                    <a:pt x="278" y="88"/>
                    <a:pt x="278" y="88"/>
                    <a:pt x="278" y="88"/>
                  </a:cubicBezTo>
                  <a:lnTo>
                    <a:pt x="278" y="84"/>
                  </a:lnTo>
                  <a:close/>
                  <a:moveTo>
                    <a:pt x="359" y="56"/>
                  </a:moveTo>
                  <a:cubicBezTo>
                    <a:pt x="361" y="80"/>
                    <a:pt x="361" y="80"/>
                    <a:pt x="361" y="80"/>
                  </a:cubicBezTo>
                  <a:cubicBezTo>
                    <a:pt x="359" y="80"/>
                    <a:pt x="359" y="80"/>
                    <a:pt x="359" y="80"/>
                  </a:cubicBezTo>
                  <a:cubicBezTo>
                    <a:pt x="357" y="54"/>
                    <a:pt x="357" y="54"/>
                    <a:pt x="357" y="54"/>
                  </a:cubicBezTo>
                  <a:lnTo>
                    <a:pt x="359" y="56"/>
                  </a:lnTo>
                  <a:close/>
                  <a:moveTo>
                    <a:pt x="370" y="68"/>
                  </a:moveTo>
                  <a:cubicBezTo>
                    <a:pt x="397" y="84"/>
                    <a:pt x="397" y="84"/>
                    <a:pt x="397" y="84"/>
                  </a:cubicBezTo>
                  <a:cubicBezTo>
                    <a:pt x="397" y="85"/>
                    <a:pt x="397" y="85"/>
                    <a:pt x="397" y="85"/>
                  </a:cubicBezTo>
                  <a:cubicBezTo>
                    <a:pt x="370" y="72"/>
                    <a:pt x="370" y="72"/>
                    <a:pt x="370" y="72"/>
                  </a:cubicBezTo>
                  <a:lnTo>
                    <a:pt x="370" y="68"/>
                  </a:lnTo>
                  <a:close/>
                  <a:moveTo>
                    <a:pt x="411" y="89"/>
                  </a:moveTo>
                  <a:cubicBezTo>
                    <a:pt x="411" y="93"/>
                    <a:pt x="411" y="93"/>
                    <a:pt x="411" y="93"/>
                  </a:cubicBezTo>
                  <a:cubicBezTo>
                    <a:pt x="381" y="99"/>
                    <a:pt x="381" y="99"/>
                    <a:pt x="381" y="99"/>
                  </a:cubicBezTo>
                  <a:cubicBezTo>
                    <a:pt x="377" y="97"/>
                    <a:pt x="377" y="97"/>
                    <a:pt x="377" y="97"/>
                  </a:cubicBezTo>
                  <a:lnTo>
                    <a:pt x="411" y="89"/>
                  </a:lnTo>
                  <a:close/>
                  <a:moveTo>
                    <a:pt x="430" y="95"/>
                  </a:moveTo>
                  <a:cubicBezTo>
                    <a:pt x="402" y="131"/>
                    <a:pt x="402" y="131"/>
                    <a:pt x="402" y="131"/>
                  </a:cubicBezTo>
                  <a:cubicBezTo>
                    <a:pt x="399" y="127"/>
                    <a:pt x="399" y="127"/>
                    <a:pt x="399" y="127"/>
                  </a:cubicBezTo>
                  <a:cubicBezTo>
                    <a:pt x="427" y="91"/>
                    <a:pt x="427" y="91"/>
                    <a:pt x="427" y="91"/>
                  </a:cubicBezTo>
                  <a:lnTo>
                    <a:pt x="430" y="95"/>
                  </a:lnTo>
                  <a:close/>
                  <a:moveTo>
                    <a:pt x="446" y="98"/>
                  </a:moveTo>
                  <a:cubicBezTo>
                    <a:pt x="431" y="144"/>
                    <a:pt x="431" y="144"/>
                    <a:pt x="431" y="144"/>
                  </a:cubicBezTo>
                  <a:cubicBezTo>
                    <a:pt x="429" y="143"/>
                    <a:pt x="429" y="143"/>
                    <a:pt x="429" y="143"/>
                  </a:cubicBezTo>
                  <a:cubicBezTo>
                    <a:pt x="444" y="96"/>
                    <a:pt x="444" y="96"/>
                    <a:pt x="444" y="96"/>
                  </a:cubicBezTo>
                  <a:lnTo>
                    <a:pt x="446" y="98"/>
                  </a:lnTo>
                  <a:close/>
                  <a:moveTo>
                    <a:pt x="460" y="96"/>
                  </a:moveTo>
                  <a:cubicBezTo>
                    <a:pt x="463" y="96"/>
                    <a:pt x="463" y="96"/>
                    <a:pt x="463" y="96"/>
                  </a:cubicBezTo>
                  <a:cubicBezTo>
                    <a:pt x="463" y="155"/>
                    <a:pt x="463" y="155"/>
                    <a:pt x="463" y="155"/>
                  </a:cubicBezTo>
                  <a:cubicBezTo>
                    <a:pt x="460" y="155"/>
                    <a:pt x="460" y="155"/>
                    <a:pt x="460" y="155"/>
                  </a:cubicBezTo>
                  <a:lnTo>
                    <a:pt x="460" y="96"/>
                  </a:lnTo>
                  <a:close/>
                  <a:moveTo>
                    <a:pt x="206" y="286"/>
                  </a:moveTo>
                  <a:cubicBezTo>
                    <a:pt x="216" y="286"/>
                    <a:pt x="216" y="286"/>
                    <a:pt x="216" y="286"/>
                  </a:cubicBezTo>
                  <a:cubicBezTo>
                    <a:pt x="216" y="307"/>
                    <a:pt x="216" y="307"/>
                    <a:pt x="216" y="307"/>
                  </a:cubicBezTo>
                  <a:cubicBezTo>
                    <a:pt x="206" y="307"/>
                    <a:pt x="206" y="307"/>
                    <a:pt x="206" y="307"/>
                  </a:cubicBezTo>
                  <a:lnTo>
                    <a:pt x="206" y="286"/>
                  </a:lnTo>
                  <a:close/>
                  <a:moveTo>
                    <a:pt x="221" y="279"/>
                  </a:moveTo>
                  <a:cubicBezTo>
                    <a:pt x="226" y="276"/>
                    <a:pt x="226" y="276"/>
                    <a:pt x="226" y="276"/>
                  </a:cubicBezTo>
                  <a:cubicBezTo>
                    <a:pt x="226" y="312"/>
                    <a:pt x="226" y="312"/>
                    <a:pt x="226" y="312"/>
                  </a:cubicBezTo>
                  <a:cubicBezTo>
                    <a:pt x="221" y="309"/>
                    <a:pt x="221" y="309"/>
                    <a:pt x="221" y="309"/>
                  </a:cubicBezTo>
                  <a:lnTo>
                    <a:pt x="221" y="279"/>
                  </a:lnTo>
                  <a:close/>
                  <a:moveTo>
                    <a:pt x="345" y="260"/>
                  </a:moveTo>
                  <a:cubicBezTo>
                    <a:pt x="345" y="236"/>
                    <a:pt x="345" y="236"/>
                    <a:pt x="345" y="236"/>
                  </a:cubicBezTo>
                  <a:cubicBezTo>
                    <a:pt x="348" y="236"/>
                    <a:pt x="348" y="236"/>
                    <a:pt x="348" y="236"/>
                  </a:cubicBezTo>
                  <a:cubicBezTo>
                    <a:pt x="349" y="257"/>
                    <a:pt x="349" y="257"/>
                    <a:pt x="349" y="257"/>
                  </a:cubicBezTo>
                  <a:cubicBezTo>
                    <a:pt x="364" y="285"/>
                    <a:pt x="364" y="285"/>
                    <a:pt x="364" y="285"/>
                  </a:cubicBezTo>
                  <a:lnTo>
                    <a:pt x="345" y="260"/>
                  </a:lnTo>
                  <a:close/>
                  <a:moveTo>
                    <a:pt x="397" y="192"/>
                  </a:moveTo>
                  <a:cubicBezTo>
                    <a:pt x="397" y="182"/>
                    <a:pt x="397" y="182"/>
                    <a:pt x="397" y="182"/>
                  </a:cubicBezTo>
                  <a:cubicBezTo>
                    <a:pt x="400" y="182"/>
                    <a:pt x="400" y="182"/>
                    <a:pt x="400" y="182"/>
                  </a:cubicBezTo>
                  <a:cubicBezTo>
                    <a:pt x="409" y="190"/>
                    <a:pt x="409" y="190"/>
                    <a:pt x="409" y="190"/>
                  </a:cubicBezTo>
                  <a:cubicBezTo>
                    <a:pt x="407" y="204"/>
                    <a:pt x="407" y="204"/>
                    <a:pt x="407" y="204"/>
                  </a:cubicBezTo>
                  <a:cubicBezTo>
                    <a:pt x="398" y="210"/>
                    <a:pt x="398" y="210"/>
                    <a:pt x="398" y="210"/>
                  </a:cubicBezTo>
                  <a:cubicBezTo>
                    <a:pt x="394" y="210"/>
                    <a:pt x="394" y="210"/>
                    <a:pt x="394" y="210"/>
                  </a:cubicBezTo>
                  <a:cubicBezTo>
                    <a:pt x="394" y="204"/>
                    <a:pt x="394" y="204"/>
                    <a:pt x="394" y="204"/>
                  </a:cubicBezTo>
                  <a:cubicBezTo>
                    <a:pt x="399" y="204"/>
                    <a:pt x="399" y="204"/>
                    <a:pt x="399" y="204"/>
                  </a:cubicBezTo>
                  <a:cubicBezTo>
                    <a:pt x="399" y="202"/>
                    <a:pt x="399" y="202"/>
                    <a:pt x="399" y="202"/>
                  </a:cubicBezTo>
                  <a:cubicBezTo>
                    <a:pt x="394" y="202"/>
                    <a:pt x="394" y="202"/>
                    <a:pt x="394" y="202"/>
                  </a:cubicBezTo>
                  <a:cubicBezTo>
                    <a:pt x="394" y="192"/>
                    <a:pt x="394" y="192"/>
                    <a:pt x="394" y="192"/>
                  </a:cubicBezTo>
                  <a:lnTo>
                    <a:pt x="397" y="192"/>
                  </a:lnTo>
                  <a:close/>
                  <a:moveTo>
                    <a:pt x="406" y="220"/>
                  </a:moveTo>
                  <a:cubicBezTo>
                    <a:pt x="400" y="220"/>
                    <a:pt x="400" y="220"/>
                    <a:pt x="400" y="220"/>
                  </a:cubicBezTo>
                  <a:cubicBezTo>
                    <a:pt x="400" y="212"/>
                    <a:pt x="400" y="212"/>
                    <a:pt x="400" y="212"/>
                  </a:cubicBezTo>
                  <a:cubicBezTo>
                    <a:pt x="412" y="206"/>
                    <a:pt x="412" y="206"/>
                    <a:pt x="412" y="206"/>
                  </a:cubicBezTo>
                  <a:lnTo>
                    <a:pt x="406" y="220"/>
                  </a:lnTo>
                  <a:close/>
                  <a:moveTo>
                    <a:pt x="413" y="497"/>
                  </a:moveTo>
                  <a:cubicBezTo>
                    <a:pt x="426" y="429"/>
                    <a:pt x="426" y="429"/>
                    <a:pt x="426" y="429"/>
                  </a:cubicBezTo>
                  <a:cubicBezTo>
                    <a:pt x="422" y="403"/>
                    <a:pt x="422" y="403"/>
                    <a:pt x="422" y="403"/>
                  </a:cubicBezTo>
                  <a:cubicBezTo>
                    <a:pt x="411" y="451"/>
                    <a:pt x="411" y="451"/>
                    <a:pt x="411" y="451"/>
                  </a:cubicBezTo>
                  <a:cubicBezTo>
                    <a:pt x="405" y="451"/>
                    <a:pt x="405" y="451"/>
                    <a:pt x="405" y="451"/>
                  </a:cubicBezTo>
                  <a:cubicBezTo>
                    <a:pt x="405" y="408"/>
                    <a:pt x="405" y="408"/>
                    <a:pt x="405" y="408"/>
                  </a:cubicBezTo>
                  <a:cubicBezTo>
                    <a:pt x="423" y="395"/>
                    <a:pt x="423" y="395"/>
                    <a:pt x="423" y="395"/>
                  </a:cubicBezTo>
                  <a:cubicBezTo>
                    <a:pt x="432" y="320"/>
                    <a:pt x="432" y="320"/>
                    <a:pt x="432" y="320"/>
                  </a:cubicBezTo>
                  <a:cubicBezTo>
                    <a:pt x="397" y="401"/>
                    <a:pt x="397" y="401"/>
                    <a:pt x="397" y="401"/>
                  </a:cubicBezTo>
                  <a:cubicBezTo>
                    <a:pt x="395" y="401"/>
                    <a:pt x="395" y="401"/>
                    <a:pt x="395" y="401"/>
                  </a:cubicBezTo>
                  <a:cubicBezTo>
                    <a:pt x="394" y="351"/>
                    <a:pt x="394" y="351"/>
                    <a:pt x="394" y="351"/>
                  </a:cubicBezTo>
                  <a:cubicBezTo>
                    <a:pt x="406" y="321"/>
                    <a:pt x="406" y="321"/>
                    <a:pt x="406" y="321"/>
                  </a:cubicBezTo>
                  <a:cubicBezTo>
                    <a:pt x="385" y="302"/>
                    <a:pt x="385" y="302"/>
                    <a:pt x="385" y="302"/>
                  </a:cubicBezTo>
                  <a:cubicBezTo>
                    <a:pt x="405" y="281"/>
                    <a:pt x="405" y="281"/>
                    <a:pt x="405" y="281"/>
                  </a:cubicBezTo>
                  <a:cubicBezTo>
                    <a:pt x="412" y="284"/>
                    <a:pt x="412" y="284"/>
                    <a:pt x="412" y="284"/>
                  </a:cubicBezTo>
                  <a:cubicBezTo>
                    <a:pt x="403" y="302"/>
                    <a:pt x="403" y="302"/>
                    <a:pt x="403" y="302"/>
                  </a:cubicBezTo>
                  <a:cubicBezTo>
                    <a:pt x="425" y="319"/>
                    <a:pt x="425" y="319"/>
                    <a:pt x="425" y="319"/>
                  </a:cubicBezTo>
                  <a:cubicBezTo>
                    <a:pt x="455" y="296"/>
                    <a:pt x="455" y="296"/>
                    <a:pt x="455" y="296"/>
                  </a:cubicBezTo>
                  <a:cubicBezTo>
                    <a:pt x="478" y="218"/>
                    <a:pt x="478" y="218"/>
                    <a:pt x="478" y="218"/>
                  </a:cubicBezTo>
                  <a:cubicBezTo>
                    <a:pt x="468" y="184"/>
                    <a:pt x="468" y="184"/>
                    <a:pt x="468" y="184"/>
                  </a:cubicBezTo>
                  <a:cubicBezTo>
                    <a:pt x="481" y="173"/>
                    <a:pt x="481" y="173"/>
                    <a:pt x="481" y="173"/>
                  </a:cubicBezTo>
                  <a:cubicBezTo>
                    <a:pt x="485" y="167"/>
                    <a:pt x="485" y="167"/>
                    <a:pt x="485" y="167"/>
                  </a:cubicBezTo>
                  <a:cubicBezTo>
                    <a:pt x="484" y="167"/>
                    <a:pt x="484" y="167"/>
                    <a:pt x="484" y="167"/>
                  </a:cubicBezTo>
                  <a:cubicBezTo>
                    <a:pt x="484" y="167"/>
                    <a:pt x="484" y="167"/>
                    <a:pt x="484" y="167"/>
                  </a:cubicBezTo>
                  <a:cubicBezTo>
                    <a:pt x="461" y="176"/>
                    <a:pt x="461" y="176"/>
                    <a:pt x="461" y="176"/>
                  </a:cubicBezTo>
                  <a:cubicBezTo>
                    <a:pt x="457" y="226"/>
                    <a:pt x="457" y="226"/>
                    <a:pt x="457" y="226"/>
                  </a:cubicBezTo>
                  <a:cubicBezTo>
                    <a:pt x="416" y="228"/>
                    <a:pt x="416" y="228"/>
                    <a:pt x="416" y="228"/>
                  </a:cubicBezTo>
                  <a:cubicBezTo>
                    <a:pt x="460" y="233"/>
                    <a:pt x="460" y="233"/>
                    <a:pt x="460" y="233"/>
                  </a:cubicBezTo>
                  <a:cubicBezTo>
                    <a:pt x="415" y="240"/>
                    <a:pt x="415" y="240"/>
                    <a:pt x="415" y="240"/>
                  </a:cubicBezTo>
                  <a:cubicBezTo>
                    <a:pt x="421" y="255"/>
                    <a:pt x="421" y="255"/>
                    <a:pt x="421" y="255"/>
                  </a:cubicBezTo>
                  <a:cubicBezTo>
                    <a:pt x="412" y="265"/>
                    <a:pt x="412" y="265"/>
                    <a:pt x="412" y="265"/>
                  </a:cubicBezTo>
                  <a:cubicBezTo>
                    <a:pt x="393" y="258"/>
                    <a:pt x="393" y="258"/>
                    <a:pt x="393" y="258"/>
                  </a:cubicBezTo>
                  <a:cubicBezTo>
                    <a:pt x="376" y="267"/>
                    <a:pt x="376" y="267"/>
                    <a:pt x="376" y="267"/>
                  </a:cubicBezTo>
                  <a:cubicBezTo>
                    <a:pt x="367" y="256"/>
                    <a:pt x="367" y="256"/>
                    <a:pt x="367" y="256"/>
                  </a:cubicBezTo>
                  <a:cubicBezTo>
                    <a:pt x="379" y="222"/>
                    <a:pt x="379" y="222"/>
                    <a:pt x="379" y="222"/>
                  </a:cubicBezTo>
                  <a:cubicBezTo>
                    <a:pt x="384" y="222"/>
                    <a:pt x="384" y="222"/>
                    <a:pt x="384" y="222"/>
                  </a:cubicBezTo>
                  <a:cubicBezTo>
                    <a:pt x="386" y="251"/>
                    <a:pt x="386" y="251"/>
                    <a:pt x="386" y="251"/>
                  </a:cubicBezTo>
                  <a:cubicBezTo>
                    <a:pt x="393" y="230"/>
                    <a:pt x="393" y="230"/>
                    <a:pt x="393" y="230"/>
                  </a:cubicBezTo>
                  <a:cubicBezTo>
                    <a:pt x="410" y="232"/>
                    <a:pt x="410" y="232"/>
                    <a:pt x="410" y="232"/>
                  </a:cubicBezTo>
                  <a:cubicBezTo>
                    <a:pt x="403" y="228"/>
                    <a:pt x="403" y="228"/>
                    <a:pt x="403" y="228"/>
                  </a:cubicBezTo>
                  <a:cubicBezTo>
                    <a:pt x="414" y="228"/>
                    <a:pt x="414" y="228"/>
                    <a:pt x="414" y="228"/>
                  </a:cubicBezTo>
                  <a:cubicBezTo>
                    <a:pt x="411" y="220"/>
                    <a:pt x="411" y="220"/>
                    <a:pt x="411" y="220"/>
                  </a:cubicBezTo>
                  <a:cubicBezTo>
                    <a:pt x="418" y="210"/>
                    <a:pt x="418" y="210"/>
                    <a:pt x="418" y="210"/>
                  </a:cubicBezTo>
                  <a:cubicBezTo>
                    <a:pt x="420" y="188"/>
                    <a:pt x="420" y="188"/>
                    <a:pt x="420" y="188"/>
                  </a:cubicBezTo>
                  <a:cubicBezTo>
                    <a:pt x="405" y="176"/>
                    <a:pt x="405" y="176"/>
                    <a:pt x="405" y="176"/>
                  </a:cubicBezTo>
                  <a:cubicBezTo>
                    <a:pt x="393" y="176"/>
                    <a:pt x="393" y="176"/>
                    <a:pt x="393" y="176"/>
                  </a:cubicBezTo>
                  <a:cubicBezTo>
                    <a:pt x="383" y="184"/>
                    <a:pt x="383" y="184"/>
                    <a:pt x="383" y="184"/>
                  </a:cubicBezTo>
                  <a:cubicBezTo>
                    <a:pt x="380" y="122"/>
                    <a:pt x="380" y="122"/>
                    <a:pt x="380" y="122"/>
                  </a:cubicBezTo>
                  <a:cubicBezTo>
                    <a:pt x="377" y="118"/>
                    <a:pt x="377" y="118"/>
                    <a:pt x="377" y="118"/>
                  </a:cubicBezTo>
                  <a:cubicBezTo>
                    <a:pt x="374" y="221"/>
                    <a:pt x="374" y="221"/>
                    <a:pt x="374" y="221"/>
                  </a:cubicBezTo>
                  <a:cubicBezTo>
                    <a:pt x="367" y="234"/>
                    <a:pt x="367" y="234"/>
                    <a:pt x="367" y="234"/>
                  </a:cubicBezTo>
                  <a:cubicBezTo>
                    <a:pt x="367" y="234"/>
                    <a:pt x="366" y="232"/>
                    <a:pt x="364" y="225"/>
                  </a:cubicBezTo>
                  <a:cubicBezTo>
                    <a:pt x="362" y="219"/>
                    <a:pt x="365" y="200"/>
                    <a:pt x="365" y="200"/>
                  </a:cubicBezTo>
                  <a:cubicBezTo>
                    <a:pt x="372" y="120"/>
                    <a:pt x="372" y="120"/>
                    <a:pt x="372" y="120"/>
                  </a:cubicBezTo>
                  <a:cubicBezTo>
                    <a:pt x="366" y="127"/>
                    <a:pt x="366" y="127"/>
                    <a:pt x="366" y="127"/>
                  </a:cubicBezTo>
                  <a:cubicBezTo>
                    <a:pt x="362" y="176"/>
                    <a:pt x="362" y="176"/>
                    <a:pt x="362" y="176"/>
                  </a:cubicBezTo>
                  <a:cubicBezTo>
                    <a:pt x="344" y="189"/>
                    <a:pt x="344" y="189"/>
                    <a:pt x="344" y="189"/>
                  </a:cubicBezTo>
                  <a:cubicBezTo>
                    <a:pt x="339" y="216"/>
                    <a:pt x="339" y="216"/>
                    <a:pt x="339" y="216"/>
                  </a:cubicBezTo>
                  <a:cubicBezTo>
                    <a:pt x="347" y="195"/>
                    <a:pt x="347" y="195"/>
                    <a:pt x="347" y="195"/>
                  </a:cubicBezTo>
                  <a:cubicBezTo>
                    <a:pt x="360" y="188"/>
                    <a:pt x="360" y="188"/>
                    <a:pt x="360" y="188"/>
                  </a:cubicBezTo>
                  <a:cubicBezTo>
                    <a:pt x="359" y="201"/>
                    <a:pt x="359" y="201"/>
                    <a:pt x="359" y="201"/>
                  </a:cubicBezTo>
                  <a:cubicBezTo>
                    <a:pt x="349" y="207"/>
                    <a:pt x="349" y="207"/>
                    <a:pt x="349" y="207"/>
                  </a:cubicBezTo>
                  <a:cubicBezTo>
                    <a:pt x="331" y="230"/>
                    <a:pt x="331" y="230"/>
                    <a:pt x="331" y="230"/>
                  </a:cubicBezTo>
                  <a:cubicBezTo>
                    <a:pt x="329" y="270"/>
                    <a:pt x="329" y="270"/>
                    <a:pt x="329" y="270"/>
                  </a:cubicBezTo>
                  <a:cubicBezTo>
                    <a:pt x="369" y="305"/>
                    <a:pt x="369" y="305"/>
                    <a:pt x="369" y="305"/>
                  </a:cubicBezTo>
                  <a:cubicBezTo>
                    <a:pt x="361" y="327"/>
                    <a:pt x="361" y="327"/>
                    <a:pt x="361" y="327"/>
                  </a:cubicBezTo>
                  <a:cubicBezTo>
                    <a:pt x="394" y="351"/>
                    <a:pt x="394" y="351"/>
                    <a:pt x="394" y="351"/>
                  </a:cubicBezTo>
                  <a:cubicBezTo>
                    <a:pt x="386" y="356"/>
                    <a:pt x="386" y="356"/>
                    <a:pt x="386" y="356"/>
                  </a:cubicBezTo>
                  <a:cubicBezTo>
                    <a:pt x="349" y="337"/>
                    <a:pt x="349" y="337"/>
                    <a:pt x="349" y="337"/>
                  </a:cubicBezTo>
                  <a:cubicBezTo>
                    <a:pt x="361" y="327"/>
                    <a:pt x="361" y="327"/>
                    <a:pt x="361" y="327"/>
                  </a:cubicBezTo>
                  <a:cubicBezTo>
                    <a:pt x="289" y="318"/>
                    <a:pt x="289" y="318"/>
                    <a:pt x="289" y="318"/>
                  </a:cubicBezTo>
                  <a:cubicBezTo>
                    <a:pt x="252" y="337"/>
                    <a:pt x="252" y="337"/>
                    <a:pt x="252" y="337"/>
                  </a:cubicBezTo>
                  <a:cubicBezTo>
                    <a:pt x="252" y="350"/>
                    <a:pt x="252" y="350"/>
                    <a:pt x="252" y="350"/>
                  </a:cubicBezTo>
                  <a:cubicBezTo>
                    <a:pt x="252" y="367"/>
                    <a:pt x="252" y="367"/>
                    <a:pt x="252" y="367"/>
                  </a:cubicBezTo>
                  <a:cubicBezTo>
                    <a:pt x="229" y="367"/>
                    <a:pt x="229" y="367"/>
                    <a:pt x="229" y="367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06" y="351"/>
                    <a:pt x="206" y="351"/>
                    <a:pt x="206" y="351"/>
                  </a:cubicBezTo>
                  <a:cubicBezTo>
                    <a:pt x="206" y="326"/>
                    <a:pt x="206" y="326"/>
                    <a:pt x="206" y="326"/>
                  </a:cubicBezTo>
                  <a:cubicBezTo>
                    <a:pt x="226" y="326"/>
                    <a:pt x="226" y="326"/>
                    <a:pt x="226" y="326"/>
                  </a:cubicBezTo>
                  <a:cubicBezTo>
                    <a:pt x="226" y="326"/>
                    <a:pt x="226" y="326"/>
                    <a:pt x="227" y="326"/>
                  </a:cubicBezTo>
                  <a:cubicBezTo>
                    <a:pt x="231" y="326"/>
                    <a:pt x="235" y="323"/>
                    <a:pt x="235" y="318"/>
                  </a:cubicBezTo>
                  <a:cubicBezTo>
                    <a:pt x="235" y="318"/>
                    <a:pt x="235" y="318"/>
                    <a:pt x="235" y="318"/>
                  </a:cubicBezTo>
                  <a:cubicBezTo>
                    <a:pt x="235" y="315"/>
                    <a:pt x="235" y="315"/>
                    <a:pt x="235" y="315"/>
                  </a:cubicBezTo>
                  <a:cubicBezTo>
                    <a:pt x="235" y="315"/>
                    <a:pt x="235" y="315"/>
                    <a:pt x="235" y="315"/>
                  </a:cubicBezTo>
                  <a:cubicBezTo>
                    <a:pt x="235" y="286"/>
                    <a:pt x="235" y="286"/>
                    <a:pt x="235" y="286"/>
                  </a:cubicBezTo>
                  <a:cubicBezTo>
                    <a:pt x="235" y="286"/>
                    <a:pt x="235" y="286"/>
                    <a:pt x="235" y="286"/>
                  </a:cubicBezTo>
                  <a:cubicBezTo>
                    <a:pt x="235" y="275"/>
                    <a:pt x="235" y="275"/>
                    <a:pt x="235" y="275"/>
                  </a:cubicBezTo>
                  <a:cubicBezTo>
                    <a:pt x="235" y="275"/>
                    <a:pt x="235" y="275"/>
                    <a:pt x="235" y="275"/>
                  </a:cubicBezTo>
                  <a:cubicBezTo>
                    <a:pt x="235" y="270"/>
                    <a:pt x="231" y="266"/>
                    <a:pt x="227" y="266"/>
                  </a:cubicBezTo>
                  <a:cubicBezTo>
                    <a:pt x="227" y="266"/>
                    <a:pt x="226" y="266"/>
                    <a:pt x="226" y="266"/>
                  </a:cubicBezTo>
                  <a:cubicBezTo>
                    <a:pt x="206" y="266"/>
                    <a:pt x="206" y="266"/>
                    <a:pt x="206" y="266"/>
                  </a:cubicBezTo>
                  <a:cubicBezTo>
                    <a:pt x="206" y="172"/>
                    <a:pt x="206" y="172"/>
                    <a:pt x="206" y="172"/>
                  </a:cubicBezTo>
                  <a:cubicBezTo>
                    <a:pt x="204" y="172"/>
                    <a:pt x="204" y="172"/>
                    <a:pt x="204" y="172"/>
                  </a:cubicBezTo>
                  <a:cubicBezTo>
                    <a:pt x="204" y="138"/>
                    <a:pt x="204" y="138"/>
                    <a:pt x="204" y="138"/>
                  </a:cubicBezTo>
                  <a:cubicBezTo>
                    <a:pt x="206" y="138"/>
                    <a:pt x="207" y="137"/>
                    <a:pt x="208" y="137"/>
                  </a:cubicBezTo>
                  <a:cubicBezTo>
                    <a:pt x="220" y="169"/>
                    <a:pt x="220" y="169"/>
                    <a:pt x="220" y="169"/>
                  </a:cubicBezTo>
                  <a:cubicBezTo>
                    <a:pt x="218" y="170"/>
                    <a:pt x="218" y="170"/>
                    <a:pt x="218" y="170"/>
                  </a:cubicBezTo>
                  <a:cubicBezTo>
                    <a:pt x="218" y="170"/>
                    <a:pt x="218" y="170"/>
                    <a:pt x="218" y="170"/>
                  </a:cubicBezTo>
                  <a:cubicBezTo>
                    <a:pt x="220" y="174"/>
                    <a:pt x="220" y="174"/>
                    <a:pt x="220" y="174"/>
                  </a:cubicBezTo>
                  <a:cubicBezTo>
                    <a:pt x="238" y="167"/>
                    <a:pt x="238" y="167"/>
                    <a:pt x="238" y="167"/>
                  </a:cubicBezTo>
                  <a:cubicBezTo>
                    <a:pt x="237" y="163"/>
                    <a:pt x="237" y="163"/>
                    <a:pt x="237" y="163"/>
                  </a:cubicBezTo>
                  <a:cubicBezTo>
                    <a:pt x="235" y="163"/>
                    <a:pt x="235" y="163"/>
                    <a:pt x="235" y="163"/>
                  </a:cubicBezTo>
                  <a:cubicBezTo>
                    <a:pt x="222" y="131"/>
                    <a:pt x="222" y="131"/>
                    <a:pt x="222" y="131"/>
                  </a:cubicBezTo>
                  <a:cubicBezTo>
                    <a:pt x="223" y="130"/>
                    <a:pt x="224" y="130"/>
                    <a:pt x="225" y="129"/>
                  </a:cubicBezTo>
                  <a:cubicBezTo>
                    <a:pt x="250" y="153"/>
                    <a:pt x="250" y="153"/>
                    <a:pt x="250" y="153"/>
                  </a:cubicBezTo>
                  <a:cubicBezTo>
                    <a:pt x="248" y="155"/>
                    <a:pt x="248" y="155"/>
                    <a:pt x="248" y="155"/>
                  </a:cubicBezTo>
                  <a:cubicBezTo>
                    <a:pt x="248" y="155"/>
                    <a:pt x="248" y="155"/>
                    <a:pt x="248" y="155"/>
                  </a:cubicBezTo>
                  <a:cubicBezTo>
                    <a:pt x="251" y="158"/>
                    <a:pt x="251" y="158"/>
                    <a:pt x="251" y="158"/>
                  </a:cubicBezTo>
                  <a:cubicBezTo>
                    <a:pt x="265" y="144"/>
                    <a:pt x="265" y="144"/>
                    <a:pt x="265" y="144"/>
                  </a:cubicBezTo>
                  <a:cubicBezTo>
                    <a:pt x="262" y="141"/>
                    <a:pt x="262" y="141"/>
                    <a:pt x="262" y="141"/>
                  </a:cubicBezTo>
                  <a:cubicBezTo>
                    <a:pt x="260" y="142"/>
                    <a:pt x="260" y="142"/>
                    <a:pt x="260" y="142"/>
                  </a:cubicBezTo>
                  <a:cubicBezTo>
                    <a:pt x="235" y="118"/>
                    <a:pt x="235" y="118"/>
                    <a:pt x="235" y="118"/>
                  </a:cubicBezTo>
                  <a:cubicBezTo>
                    <a:pt x="236" y="117"/>
                    <a:pt x="237" y="116"/>
                    <a:pt x="237" y="115"/>
                  </a:cubicBezTo>
                  <a:cubicBezTo>
                    <a:pt x="270" y="128"/>
                    <a:pt x="270" y="128"/>
                    <a:pt x="270" y="128"/>
                  </a:cubicBezTo>
                  <a:cubicBezTo>
                    <a:pt x="269" y="131"/>
                    <a:pt x="269" y="131"/>
                    <a:pt x="269" y="131"/>
                  </a:cubicBezTo>
                  <a:cubicBezTo>
                    <a:pt x="269" y="131"/>
                    <a:pt x="269" y="131"/>
                    <a:pt x="269" y="131"/>
                  </a:cubicBezTo>
                  <a:cubicBezTo>
                    <a:pt x="273" y="132"/>
                    <a:pt x="273" y="132"/>
                    <a:pt x="273" y="132"/>
                  </a:cubicBezTo>
                  <a:cubicBezTo>
                    <a:pt x="281" y="114"/>
                    <a:pt x="281" y="114"/>
                    <a:pt x="281" y="114"/>
                  </a:cubicBezTo>
                  <a:cubicBezTo>
                    <a:pt x="277" y="112"/>
                    <a:pt x="277" y="112"/>
                    <a:pt x="277" y="112"/>
                  </a:cubicBezTo>
                  <a:cubicBezTo>
                    <a:pt x="276" y="114"/>
                    <a:pt x="276" y="114"/>
                    <a:pt x="276" y="114"/>
                  </a:cubicBezTo>
                  <a:cubicBezTo>
                    <a:pt x="243" y="101"/>
                    <a:pt x="243" y="101"/>
                    <a:pt x="243" y="101"/>
                  </a:cubicBezTo>
                  <a:cubicBezTo>
                    <a:pt x="243" y="100"/>
                    <a:pt x="243" y="99"/>
                    <a:pt x="243" y="98"/>
                  </a:cubicBezTo>
                  <a:cubicBezTo>
                    <a:pt x="278" y="98"/>
                    <a:pt x="278" y="98"/>
                    <a:pt x="278" y="98"/>
                  </a:cubicBezTo>
                  <a:cubicBezTo>
                    <a:pt x="278" y="100"/>
                    <a:pt x="278" y="100"/>
                    <a:pt x="278" y="100"/>
                  </a:cubicBezTo>
                  <a:cubicBezTo>
                    <a:pt x="368" y="100"/>
                    <a:pt x="368" y="100"/>
                    <a:pt x="368" y="100"/>
                  </a:cubicBezTo>
                  <a:cubicBezTo>
                    <a:pt x="368" y="101"/>
                    <a:pt x="368" y="103"/>
                    <a:pt x="369" y="105"/>
                  </a:cubicBezTo>
                  <a:cubicBezTo>
                    <a:pt x="371" y="109"/>
                    <a:pt x="373" y="112"/>
                    <a:pt x="374" y="112"/>
                  </a:cubicBezTo>
                  <a:cubicBezTo>
                    <a:pt x="374" y="112"/>
                    <a:pt x="374" y="112"/>
                    <a:pt x="374" y="112"/>
                  </a:cubicBezTo>
                  <a:cubicBezTo>
                    <a:pt x="374" y="112"/>
                    <a:pt x="374" y="112"/>
                    <a:pt x="374" y="112"/>
                  </a:cubicBezTo>
                  <a:cubicBezTo>
                    <a:pt x="406" y="100"/>
                    <a:pt x="406" y="100"/>
                    <a:pt x="406" y="100"/>
                  </a:cubicBezTo>
                  <a:cubicBezTo>
                    <a:pt x="415" y="100"/>
                    <a:pt x="415" y="100"/>
                    <a:pt x="415" y="10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1"/>
                    <a:pt x="395" y="134"/>
                    <a:pt x="398" y="137"/>
                  </a:cubicBezTo>
                  <a:cubicBezTo>
                    <a:pt x="402" y="139"/>
                    <a:pt x="405" y="140"/>
                    <a:pt x="406" y="139"/>
                  </a:cubicBezTo>
                  <a:cubicBezTo>
                    <a:pt x="406" y="139"/>
                    <a:pt x="406" y="139"/>
                    <a:pt x="406" y="139"/>
                  </a:cubicBezTo>
                  <a:cubicBezTo>
                    <a:pt x="438" y="100"/>
                    <a:pt x="438" y="100"/>
                    <a:pt x="438" y="100"/>
                  </a:cubicBezTo>
                  <a:cubicBezTo>
                    <a:pt x="438" y="100"/>
                    <a:pt x="438" y="100"/>
                    <a:pt x="438" y="100"/>
                  </a:cubicBezTo>
                  <a:cubicBezTo>
                    <a:pt x="422" y="147"/>
                    <a:pt x="422" y="147"/>
                    <a:pt x="422" y="147"/>
                  </a:cubicBezTo>
                  <a:cubicBezTo>
                    <a:pt x="422" y="147"/>
                    <a:pt x="422" y="147"/>
                    <a:pt x="422" y="147"/>
                  </a:cubicBezTo>
                  <a:cubicBezTo>
                    <a:pt x="422" y="147"/>
                    <a:pt x="422" y="147"/>
                    <a:pt x="422" y="147"/>
                  </a:cubicBezTo>
                  <a:cubicBezTo>
                    <a:pt x="422" y="149"/>
                    <a:pt x="425" y="151"/>
                    <a:pt x="429" y="153"/>
                  </a:cubicBezTo>
                  <a:cubicBezTo>
                    <a:pt x="434" y="154"/>
                    <a:pt x="437" y="155"/>
                    <a:pt x="438" y="154"/>
                  </a:cubicBezTo>
                  <a:cubicBezTo>
                    <a:pt x="438" y="154"/>
                    <a:pt x="438" y="154"/>
                    <a:pt x="438" y="154"/>
                  </a:cubicBezTo>
                  <a:cubicBezTo>
                    <a:pt x="438" y="154"/>
                    <a:pt x="438" y="154"/>
                    <a:pt x="438" y="154"/>
                  </a:cubicBezTo>
                  <a:cubicBezTo>
                    <a:pt x="438" y="154"/>
                    <a:pt x="438" y="153"/>
                    <a:pt x="438" y="153"/>
                  </a:cubicBezTo>
                  <a:cubicBezTo>
                    <a:pt x="438" y="153"/>
                    <a:pt x="438" y="153"/>
                    <a:pt x="438" y="153"/>
                  </a:cubicBezTo>
                  <a:cubicBezTo>
                    <a:pt x="456" y="100"/>
                    <a:pt x="456" y="100"/>
                    <a:pt x="456" y="100"/>
                  </a:cubicBezTo>
                  <a:cubicBezTo>
                    <a:pt x="456" y="100"/>
                    <a:pt x="456" y="100"/>
                    <a:pt x="456" y="100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7" y="160"/>
                    <a:pt x="461" y="161"/>
                    <a:pt x="465" y="161"/>
                  </a:cubicBezTo>
                  <a:cubicBezTo>
                    <a:pt x="470" y="161"/>
                    <a:pt x="474" y="160"/>
                    <a:pt x="474" y="159"/>
                  </a:cubicBezTo>
                  <a:cubicBezTo>
                    <a:pt x="474" y="159"/>
                    <a:pt x="474" y="159"/>
                    <a:pt x="474" y="159"/>
                  </a:cubicBezTo>
                  <a:cubicBezTo>
                    <a:pt x="474" y="159"/>
                    <a:pt x="474" y="159"/>
                    <a:pt x="474" y="159"/>
                  </a:cubicBezTo>
                  <a:cubicBezTo>
                    <a:pt x="474" y="159"/>
                    <a:pt x="474" y="159"/>
                    <a:pt x="474" y="159"/>
                  </a:cubicBezTo>
                  <a:cubicBezTo>
                    <a:pt x="474" y="159"/>
                    <a:pt x="474" y="159"/>
                    <a:pt x="474" y="159"/>
                  </a:cubicBezTo>
                  <a:cubicBezTo>
                    <a:pt x="474" y="100"/>
                    <a:pt x="474" y="100"/>
                    <a:pt x="474" y="100"/>
                  </a:cubicBezTo>
                  <a:cubicBezTo>
                    <a:pt x="481" y="100"/>
                    <a:pt x="481" y="100"/>
                    <a:pt x="481" y="100"/>
                  </a:cubicBezTo>
                  <a:cubicBezTo>
                    <a:pt x="481" y="88"/>
                    <a:pt x="481" y="88"/>
                    <a:pt x="481" y="88"/>
                  </a:cubicBezTo>
                  <a:cubicBezTo>
                    <a:pt x="412" y="88"/>
                    <a:pt x="412" y="88"/>
                    <a:pt x="412" y="88"/>
                  </a:cubicBezTo>
                  <a:cubicBezTo>
                    <a:pt x="412" y="84"/>
                    <a:pt x="412" y="84"/>
                    <a:pt x="412" y="84"/>
                  </a:cubicBezTo>
                  <a:cubicBezTo>
                    <a:pt x="481" y="84"/>
                    <a:pt x="481" y="84"/>
                    <a:pt x="481" y="84"/>
                  </a:cubicBezTo>
                  <a:cubicBezTo>
                    <a:pt x="481" y="80"/>
                    <a:pt x="481" y="80"/>
                    <a:pt x="481" y="80"/>
                  </a:cubicBezTo>
                  <a:cubicBezTo>
                    <a:pt x="455" y="80"/>
                    <a:pt x="455" y="80"/>
                    <a:pt x="455" y="80"/>
                  </a:cubicBezTo>
                  <a:cubicBezTo>
                    <a:pt x="455" y="80"/>
                    <a:pt x="455" y="80"/>
                    <a:pt x="455" y="80"/>
                  </a:cubicBezTo>
                  <a:cubicBezTo>
                    <a:pt x="411" y="80"/>
                    <a:pt x="411" y="80"/>
                    <a:pt x="411" y="80"/>
                  </a:cubicBezTo>
                  <a:cubicBezTo>
                    <a:pt x="404" y="79"/>
                    <a:pt x="385" y="75"/>
                    <a:pt x="373" y="63"/>
                  </a:cubicBezTo>
                  <a:cubicBezTo>
                    <a:pt x="357" y="46"/>
                    <a:pt x="356" y="34"/>
                    <a:pt x="356" y="34"/>
                  </a:cubicBezTo>
                  <a:cubicBezTo>
                    <a:pt x="353" y="34"/>
                    <a:pt x="353" y="34"/>
                    <a:pt x="353" y="34"/>
                  </a:cubicBezTo>
                  <a:cubicBezTo>
                    <a:pt x="353" y="80"/>
                    <a:pt x="353" y="80"/>
                    <a:pt x="353" y="80"/>
                  </a:cubicBezTo>
                  <a:cubicBezTo>
                    <a:pt x="350" y="80"/>
                    <a:pt x="350" y="80"/>
                    <a:pt x="350" y="80"/>
                  </a:cubicBezTo>
                  <a:cubicBezTo>
                    <a:pt x="350" y="34"/>
                    <a:pt x="350" y="34"/>
                    <a:pt x="350" y="34"/>
                  </a:cubicBezTo>
                  <a:cubicBezTo>
                    <a:pt x="343" y="34"/>
                    <a:pt x="343" y="34"/>
                    <a:pt x="343" y="34"/>
                  </a:cubicBezTo>
                  <a:cubicBezTo>
                    <a:pt x="343" y="80"/>
                    <a:pt x="343" y="80"/>
                    <a:pt x="343" y="80"/>
                  </a:cubicBezTo>
                  <a:cubicBezTo>
                    <a:pt x="278" y="80"/>
                    <a:pt x="278" y="80"/>
                    <a:pt x="278" y="80"/>
                  </a:cubicBezTo>
                  <a:cubicBezTo>
                    <a:pt x="278" y="83"/>
                    <a:pt x="278" y="83"/>
                    <a:pt x="278" y="83"/>
                  </a:cubicBezTo>
                  <a:cubicBezTo>
                    <a:pt x="243" y="83"/>
                    <a:pt x="243" y="83"/>
                    <a:pt x="243" y="83"/>
                  </a:cubicBezTo>
                  <a:cubicBezTo>
                    <a:pt x="240" y="62"/>
                    <a:pt x="224" y="46"/>
                    <a:pt x="204" y="43"/>
                  </a:cubicBezTo>
                  <a:cubicBezTo>
                    <a:pt x="204" y="4"/>
                    <a:pt x="204" y="4"/>
                    <a:pt x="204" y="4"/>
                  </a:cubicBezTo>
                  <a:cubicBezTo>
                    <a:pt x="206" y="4"/>
                    <a:pt x="206" y="4"/>
                    <a:pt x="206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86" y="0"/>
                    <a:pt x="186" y="0"/>
                    <a:pt x="186" y="0"/>
                  </a:cubicBezTo>
                  <a:cubicBezTo>
                    <a:pt x="186" y="4"/>
                    <a:pt x="186" y="4"/>
                    <a:pt x="186" y="4"/>
                  </a:cubicBezTo>
                  <a:cubicBezTo>
                    <a:pt x="189" y="4"/>
                    <a:pt x="189" y="4"/>
                    <a:pt x="189" y="4"/>
                  </a:cubicBezTo>
                  <a:cubicBezTo>
                    <a:pt x="189" y="43"/>
                    <a:pt x="189" y="43"/>
                    <a:pt x="189" y="43"/>
                  </a:cubicBezTo>
                  <a:cubicBezTo>
                    <a:pt x="188" y="43"/>
                    <a:pt x="186" y="43"/>
                    <a:pt x="185" y="44"/>
                  </a:cubicBezTo>
                  <a:cubicBezTo>
                    <a:pt x="171" y="8"/>
                    <a:pt x="171" y="8"/>
                    <a:pt x="171" y="8"/>
                  </a:cubicBezTo>
                  <a:cubicBezTo>
                    <a:pt x="173" y="7"/>
                    <a:pt x="173" y="7"/>
                    <a:pt x="173" y="7"/>
                  </a:cubicBezTo>
                  <a:cubicBezTo>
                    <a:pt x="173" y="7"/>
                    <a:pt x="173" y="7"/>
                    <a:pt x="173" y="7"/>
                  </a:cubicBezTo>
                  <a:cubicBezTo>
                    <a:pt x="171" y="3"/>
                    <a:pt x="171" y="3"/>
                    <a:pt x="171" y="3"/>
                  </a:cubicBezTo>
                  <a:cubicBezTo>
                    <a:pt x="153" y="11"/>
                    <a:pt x="153" y="11"/>
                    <a:pt x="153" y="11"/>
                  </a:cubicBezTo>
                  <a:cubicBezTo>
                    <a:pt x="155" y="15"/>
                    <a:pt x="155" y="15"/>
                    <a:pt x="155" y="15"/>
                  </a:cubicBezTo>
                  <a:cubicBezTo>
                    <a:pt x="157" y="14"/>
                    <a:pt x="157" y="14"/>
                    <a:pt x="157" y="14"/>
                  </a:cubicBezTo>
                  <a:cubicBezTo>
                    <a:pt x="171" y="49"/>
                    <a:pt x="171" y="49"/>
                    <a:pt x="171" y="49"/>
                  </a:cubicBezTo>
                  <a:cubicBezTo>
                    <a:pt x="170" y="50"/>
                    <a:pt x="169" y="50"/>
                    <a:pt x="168" y="51"/>
                  </a:cubicBezTo>
                  <a:cubicBezTo>
                    <a:pt x="142" y="25"/>
                    <a:pt x="142" y="25"/>
                    <a:pt x="142" y="25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0" y="20"/>
                    <a:pt x="140" y="20"/>
                    <a:pt x="140" y="20"/>
                  </a:cubicBezTo>
                  <a:cubicBezTo>
                    <a:pt x="126" y="34"/>
                    <a:pt x="126" y="34"/>
                    <a:pt x="126" y="34"/>
                  </a:cubicBezTo>
                  <a:cubicBezTo>
                    <a:pt x="129" y="37"/>
                    <a:pt x="129" y="37"/>
                    <a:pt x="129" y="37"/>
                  </a:cubicBezTo>
                  <a:cubicBezTo>
                    <a:pt x="131" y="35"/>
                    <a:pt x="131" y="35"/>
                    <a:pt x="131" y="35"/>
                  </a:cubicBezTo>
                  <a:cubicBezTo>
                    <a:pt x="157" y="61"/>
                    <a:pt x="157" y="61"/>
                    <a:pt x="157" y="61"/>
                  </a:cubicBezTo>
                  <a:cubicBezTo>
                    <a:pt x="157" y="62"/>
                    <a:pt x="156" y="63"/>
                    <a:pt x="155" y="64"/>
                  </a:cubicBezTo>
                  <a:cubicBezTo>
                    <a:pt x="121" y="51"/>
                    <a:pt x="121" y="51"/>
                    <a:pt x="121" y="51"/>
                  </a:cubicBezTo>
                  <a:cubicBezTo>
                    <a:pt x="122" y="49"/>
                    <a:pt x="122" y="49"/>
                    <a:pt x="122" y="49"/>
                  </a:cubicBezTo>
                  <a:cubicBezTo>
                    <a:pt x="122" y="48"/>
                    <a:pt x="122" y="48"/>
                    <a:pt x="122" y="48"/>
                  </a:cubicBezTo>
                  <a:cubicBezTo>
                    <a:pt x="118" y="47"/>
                    <a:pt x="118" y="47"/>
                    <a:pt x="118" y="47"/>
                  </a:cubicBezTo>
                  <a:cubicBezTo>
                    <a:pt x="111" y="65"/>
                    <a:pt x="111" y="65"/>
                    <a:pt x="111" y="65"/>
                  </a:cubicBezTo>
                  <a:cubicBezTo>
                    <a:pt x="115" y="67"/>
                    <a:pt x="115" y="67"/>
                    <a:pt x="115" y="67"/>
                  </a:cubicBezTo>
                  <a:cubicBezTo>
                    <a:pt x="116" y="65"/>
                    <a:pt x="116" y="65"/>
                    <a:pt x="116" y="65"/>
                  </a:cubicBezTo>
                  <a:cubicBezTo>
                    <a:pt x="149" y="78"/>
                    <a:pt x="149" y="78"/>
                    <a:pt x="149" y="78"/>
                  </a:cubicBezTo>
                  <a:cubicBezTo>
                    <a:pt x="149" y="80"/>
                    <a:pt x="149" y="81"/>
                    <a:pt x="148" y="83"/>
                  </a:cubicBezTo>
                  <a:cubicBezTo>
                    <a:pt x="109" y="83"/>
                    <a:pt x="109" y="83"/>
                    <a:pt x="109" y="83"/>
                  </a:cubicBezTo>
                  <a:cubicBezTo>
                    <a:pt x="109" y="81"/>
                    <a:pt x="109" y="81"/>
                    <a:pt x="109" y="81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2" y="81"/>
                    <a:pt x="59" y="84"/>
                    <a:pt x="59" y="89"/>
                  </a:cubicBezTo>
                  <a:cubicBezTo>
                    <a:pt x="59" y="89"/>
                    <a:pt x="59" y="89"/>
                    <a:pt x="59" y="89"/>
                  </a:cubicBezTo>
                  <a:cubicBezTo>
                    <a:pt x="59" y="98"/>
                    <a:pt x="59" y="98"/>
                    <a:pt x="59" y="98"/>
                  </a:cubicBezTo>
                  <a:cubicBezTo>
                    <a:pt x="59" y="98"/>
                    <a:pt x="59" y="98"/>
                    <a:pt x="59" y="98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59" y="277"/>
                    <a:pt x="59" y="277"/>
                    <a:pt x="59" y="277"/>
                  </a:cubicBezTo>
                  <a:cubicBezTo>
                    <a:pt x="59" y="277"/>
                    <a:pt x="59" y="278"/>
                    <a:pt x="59" y="278"/>
                  </a:cubicBezTo>
                  <a:cubicBezTo>
                    <a:pt x="59" y="282"/>
                    <a:pt x="62" y="286"/>
                    <a:pt x="67" y="286"/>
                  </a:cubicBezTo>
                  <a:cubicBezTo>
                    <a:pt x="67" y="286"/>
                    <a:pt x="67" y="286"/>
                    <a:pt x="67" y="286"/>
                  </a:cubicBezTo>
                  <a:cubicBezTo>
                    <a:pt x="108" y="286"/>
                    <a:pt x="108" y="286"/>
                    <a:pt x="108" y="286"/>
                  </a:cubicBezTo>
                  <a:cubicBezTo>
                    <a:pt x="108" y="286"/>
                    <a:pt x="108" y="286"/>
                    <a:pt x="108" y="286"/>
                  </a:cubicBezTo>
                  <a:cubicBezTo>
                    <a:pt x="184" y="286"/>
                    <a:pt x="184" y="286"/>
                    <a:pt x="184" y="286"/>
                  </a:cubicBezTo>
                  <a:cubicBezTo>
                    <a:pt x="184" y="286"/>
                    <a:pt x="184" y="286"/>
                    <a:pt x="184" y="286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87" y="307"/>
                    <a:pt x="187" y="307"/>
                    <a:pt x="187" y="307"/>
                  </a:cubicBezTo>
                  <a:cubicBezTo>
                    <a:pt x="184" y="307"/>
                    <a:pt x="184" y="307"/>
                    <a:pt x="184" y="307"/>
                  </a:cubicBezTo>
                  <a:cubicBezTo>
                    <a:pt x="184" y="307"/>
                    <a:pt x="184" y="307"/>
                    <a:pt x="184" y="307"/>
                  </a:cubicBezTo>
                  <a:cubicBezTo>
                    <a:pt x="153" y="307"/>
                    <a:pt x="153" y="307"/>
                    <a:pt x="153" y="307"/>
                  </a:cubicBezTo>
                  <a:cubicBezTo>
                    <a:pt x="152" y="307"/>
                    <a:pt x="152" y="307"/>
                    <a:pt x="152" y="307"/>
                  </a:cubicBezTo>
                  <a:cubicBezTo>
                    <a:pt x="147" y="307"/>
                    <a:pt x="144" y="311"/>
                    <a:pt x="144" y="315"/>
                  </a:cubicBezTo>
                  <a:cubicBezTo>
                    <a:pt x="144" y="315"/>
                    <a:pt x="144" y="315"/>
                    <a:pt x="144" y="315"/>
                  </a:cubicBezTo>
                  <a:cubicBezTo>
                    <a:pt x="144" y="326"/>
                    <a:pt x="144" y="326"/>
                    <a:pt x="144" y="326"/>
                  </a:cubicBezTo>
                  <a:cubicBezTo>
                    <a:pt x="144" y="326"/>
                    <a:pt x="144" y="326"/>
                    <a:pt x="144" y="326"/>
                  </a:cubicBezTo>
                  <a:cubicBezTo>
                    <a:pt x="144" y="351"/>
                    <a:pt x="144" y="351"/>
                    <a:pt x="144" y="351"/>
                  </a:cubicBezTo>
                  <a:cubicBezTo>
                    <a:pt x="86" y="351"/>
                    <a:pt x="86" y="351"/>
                    <a:pt x="86" y="351"/>
                  </a:cubicBezTo>
                  <a:cubicBezTo>
                    <a:pt x="86" y="400"/>
                    <a:pt x="86" y="400"/>
                    <a:pt x="86" y="400"/>
                  </a:cubicBezTo>
                  <a:cubicBezTo>
                    <a:pt x="102" y="418"/>
                    <a:pt x="102" y="418"/>
                    <a:pt x="102" y="418"/>
                  </a:cubicBezTo>
                  <a:cubicBezTo>
                    <a:pt x="102" y="451"/>
                    <a:pt x="102" y="451"/>
                    <a:pt x="102" y="451"/>
                  </a:cubicBezTo>
                  <a:cubicBezTo>
                    <a:pt x="121" y="459"/>
                    <a:pt x="121" y="459"/>
                    <a:pt x="121" y="459"/>
                  </a:cubicBezTo>
                  <a:cubicBezTo>
                    <a:pt x="121" y="505"/>
                    <a:pt x="121" y="505"/>
                    <a:pt x="121" y="505"/>
                  </a:cubicBezTo>
                  <a:cubicBezTo>
                    <a:pt x="38" y="520"/>
                    <a:pt x="7" y="539"/>
                    <a:pt x="4" y="540"/>
                  </a:cubicBezTo>
                  <a:cubicBezTo>
                    <a:pt x="0" y="541"/>
                    <a:pt x="19" y="544"/>
                    <a:pt x="46" y="556"/>
                  </a:cubicBezTo>
                  <a:cubicBezTo>
                    <a:pt x="80" y="572"/>
                    <a:pt x="75" y="581"/>
                    <a:pt x="75" y="581"/>
                  </a:cubicBezTo>
                  <a:cubicBezTo>
                    <a:pt x="75" y="581"/>
                    <a:pt x="135" y="543"/>
                    <a:pt x="263" y="520"/>
                  </a:cubicBezTo>
                  <a:cubicBezTo>
                    <a:pt x="329" y="509"/>
                    <a:pt x="450" y="504"/>
                    <a:pt x="495" y="512"/>
                  </a:cubicBezTo>
                  <a:cubicBezTo>
                    <a:pt x="495" y="512"/>
                    <a:pt x="460" y="504"/>
                    <a:pt x="413" y="49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65" name="Freeform 70">
              <a:extLst>
                <a:ext uri="{FF2B5EF4-FFF2-40B4-BE49-F238E27FC236}">
                  <a16:creationId xmlns="" xmlns:a16="http://schemas.microsoft.com/office/drawing/2014/main" id="{083FCA1D-6DBF-D84F-9648-666D6B5D66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4" y="467"/>
              <a:ext cx="1846" cy="1852"/>
            </a:xfrm>
            <a:custGeom>
              <a:avLst/>
              <a:gdLst>
                <a:gd name="T0" fmla="*/ 483 w 967"/>
                <a:gd name="T1" fmla="*/ 953 h 967"/>
                <a:gd name="T2" fmla="*/ 13 w 967"/>
                <a:gd name="T3" fmla="*/ 483 h 967"/>
                <a:gd name="T4" fmla="*/ 483 w 967"/>
                <a:gd name="T5" fmla="*/ 12 h 967"/>
                <a:gd name="T6" fmla="*/ 954 w 967"/>
                <a:gd name="T7" fmla="*/ 483 h 967"/>
                <a:gd name="T8" fmla="*/ 483 w 967"/>
                <a:gd name="T9" fmla="*/ 953 h 967"/>
                <a:gd name="T10" fmla="*/ 483 w 967"/>
                <a:gd name="T11" fmla="*/ 0 h 967"/>
                <a:gd name="T12" fmla="*/ 0 w 967"/>
                <a:gd name="T13" fmla="*/ 483 h 967"/>
                <a:gd name="T14" fmla="*/ 483 w 967"/>
                <a:gd name="T15" fmla="*/ 967 h 967"/>
                <a:gd name="T16" fmla="*/ 967 w 967"/>
                <a:gd name="T17" fmla="*/ 483 h 967"/>
                <a:gd name="T18" fmla="*/ 483 w 967"/>
                <a:gd name="T19" fmla="*/ 0 h 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67" h="967">
                  <a:moveTo>
                    <a:pt x="483" y="953"/>
                  </a:moveTo>
                  <a:cubicBezTo>
                    <a:pt x="224" y="953"/>
                    <a:pt x="13" y="742"/>
                    <a:pt x="13" y="483"/>
                  </a:cubicBezTo>
                  <a:cubicBezTo>
                    <a:pt x="13" y="223"/>
                    <a:pt x="224" y="12"/>
                    <a:pt x="483" y="12"/>
                  </a:cubicBezTo>
                  <a:cubicBezTo>
                    <a:pt x="743" y="12"/>
                    <a:pt x="954" y="223"/>
                    <a:pt x="954" y="483"/>
                  </a:cubicBezTo>
                  <a:cubicBezTo>
                    <a:pt x="954" y="742"/>
                    <a:pt x="743" y="953"/>
                    <a:pt x="483" y="953"/>
                  </a:cubicBezTo>
                  <a:close/>
                  <a:moveTo>
                    <a:pt x="483" y="0"/>
                  </a:moveTo>
                  <a:cubicBezTo>
                    <a:pt x="216" y="0"/>
                    <a:pt x="0" y="216"/>
                    <a:pt x="0" y="483"/>
                  </a:cubicBezTo>
                  <a:cubicBezTo>
                    <a:pt x="0" y="751"/>
                    <a:pt x="216" y="967"/>
                    <a:pt x="483" y="967"/>
                  </a:cubicBezTo>
                  <a:cubicBezTo>
                    <a:pt x="750" y="967"/>
                    <a:pt x="967" y="751"/>
                    <a:pt x="967" y="483"/>
                  </a:cubicBezTo>
                  <a:cubicBezTo>
                    <a:pt x="967" y="216"/>
                    <a:pt x="750" y="0"/>
                    <a:pt x="48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72" name="Freeform 71">
              <a:extLst>
                <a:ext uri="{FF2B5EF4-FFF2-40B4-BE49-F238E27FC236}">
                  <a16:creationId xmlns="" xmlns:a16="http://schemas.microsoft.com/office/drawing/2014/main" id="{2D5F0769-8BA3-9543-A32E-776A75D06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1063"/>
              <a:ext cx="67" cy="61"/>
            </a:xfrm>
            <a:custGeom>
              <a:avLst/>
              <a:gdLst>
                <a:gd name="T0" fmla="*/ 23 w 35"/>
                <a:gd name="T1" fmla="*/ 3 h 32"/>
                <a:gd name="T2" fmla="*/ 10 w 35"/>
                <a:gd name="T3" fmla="*/ 1 h 32"/>
                <a:gd name="T4" fmla="*/ 2 w 35"/>
                <a:gd name="T5" fmla="*/ 9 h 32"/>
                <a:gd name="T6" fmla="*/ 2 w 35"/>
                <a:gd name="T7" fmla="*/ 21 h 32"/>
                <a:gd name="T8" fmla="*/ 12 w 35"/>
                <a:gd name="T9" fmla="*/ 29 h 32"/>
                <a:gd name="T10" fmla="*/ 25 w 35"/>
                <a:gd name="T11" fmla="*/ 31 h 32"/>
                <a:gd name="T12" fmla="*/ 33 w 35"/>
                <a:gd name="T13" fmla="*/ 23 h 32"/>
                <a:gd name="T14" fmla="*/ 33 w 35"/>
                <a:gd name="T15" fmla="*/ 12 h 32"/>
                <a:gd name="T16" fmla="*/ 23 w 35"/>
                <a:gd name="T17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" h="32">
                  <a:moveTo>
                    <a:pt x="23" y="3"/>
                  </a:moveTo>
                  <a:cubicBezTo>
                    <a:pt x="18" y="0"/>
                    <a:pt x="13" y="0"/>
                    <a:pt x="10" y="1"/>
                  </a:cubicBezTo>
                  <a:cubicBezTo>
                    <a:pt x="6" y="3"/>
                    <a:pt x="4" y="5"/>
                    <a:pt x="2" y="9"/>
                  </a:cubicBezTo>
                  <a:cubicBezTo>
                    <a:pt x="0" y="13"/>
                    <a:pt x="0" y="17"/>
                    <a:pt x="2" y="21"/>
                  </a:cubicBezTo>
                  <a:cubicBezTo>
                    <a:pt x="3" y="24"/>
                    <a:pt x="6" y="27"/>
                    <a:pt x="12" y="29"/>
                  </a:cubicBezTo>
                  <a:cubicBezTo>
                    <a:pt x="17" y="32"/>
                    <a:pt x="21" y="32"/>
                    <a:pt x="25" y="31"/>
                  </a:cubicBezTo>
                  <a:cubicBezTo>
                    <a:pt x="29" y="29"/>
                    <a:pt x="32" y="27"/>
                    <a:pt x="33" y="23"/>
                  </a:cubicBezTo>
                  <a:cubicBezTo>
                    <a:pt x="35" y="19"/>
                    <a:pt x="35" y="15"/>
                    <a:pt x="33" y="12"/>
                  </a:cubicBezTo>
                  <a:cubicBezTo>
                    <a:pt x="32" y="8"/>
                    <a:pt x="28" y="5"/>
                    <a:pt x="2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2" name="Freeform 72">
              <a:extLst>
                <a:ext uri="{FF2B5EF4-FFF2-40B4-BE49-F238E27FC236}">
                  <a16:creationId xmlns="" xmlns:a16="http://schemas.microsoft.com/office/drawing/2014/main" id="{C20E2451-43C8-A04D-A4C5-E71E540FFD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886"/>
              <a:ext cx="42" cy="77"/>
            </a:xfrm>
            <a:custGeom>
              <a:avLst/>
              <a:gdLst>
                <a:gd name="T0" fmla="*/ 22 w 22"/>
                <a:gd name="T1" fmla="*/ 0 h 40"/>
                <a:gd name="T2" fmla="*/ 22 w 22"/>
                <a:gd name="T3" fmla="*/ 40 h 40"/>
                <a:gd name="T4" fmla="*/ 12 w 22"/>
                <a:gd name="T5" fmla="*/ 40 h 40"/>
                <a:gd name="T6" fmla="*/ 12 w 22"/>
                <a:gd name="T7" fmla="*/ 14 h 40"/>
                <a:gd name="T8" fmla="*/ 6 w 22"/>
                <a:gd name="T9" fmla="*/ 17 h 40"/>
                <a:gd name="T10" fmla="*/ 0 w 22"/>
                <a:gd name="T11" fmla="*/ 20 h 40"/>
                <a:gd name="T12" fmla="*/ 0 w 22"/>
                <a:gd name="T13" fmla="*/ 11 h 40"/>
                <a:gd name="T14" fmla="*/ 9 w 22"/>
                <a:gd name="T15" fmla="*/ 7 h 40"/>
                <a:gd name="T16" fmla="*/ 14 w 22"/>
                <a:gd name="T17" fmla="*/ 0 h 40"/>
                <a:gd name="T18" fmla="*/ 22 w 22"/>
                <a:gd name="T19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" h="40">
                  <a:moveTo>
                    <a:pt x="22" y="0"/>
                  </a:moveTo>
                  <a:cubicBezTo>
                    <a:pt x="22" y="40"/>
                    <a:pt x="22" y="40"/>
                    <a:pt x="22" y="40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0" y="15"/>
                    <a:pt x="8" y="17"/>
                    <a:pt x="6" y="17"/>
                  </a:cubicBezTo>
                  <a:cubicBezTo>
                    <a:pt x="5" y="18"/>
                    <a:pt x="3" y="19"/>
                    <a:pt x="0" y="2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4" y="10"/>
                    <a:pt x="7" y="8"/>
                    <a:pt x="9" y="7"/>
                  </a:cubicBezTo>
                  <a:cubicBezTo>
                    <a:pt x="11" y="5"/>
                    <a:pt x="12" y="3"/>
                    <a:pt x="14" y="0"/>
                  </a:cubicBezTo>
                  <a:lnTo>
                    <a:pt x="2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3" name="Freeform 73">
              <a:extLst>
                <a:ext uri="{FF2B5EF4-FFF2-40B4-BE49-F238E27FC236}">
                  <a16:creationId xmlns="" xmlns:a16="http://schemas.microsoft.com/office/drawing/2014/main" id="{8EB010D0-BD61-D640-AA61-02D86623695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53" y="1886"/>
              <a:ext cx="61" cy="77"/>
            </a:xfrm>
            <a:custGeom>
              <a:avLst/>
              <a:gdLst>
                <a:gd name="T0" fmla="*/ 21 w 32"/>
                <a:gd name="T1" fmla="*/ 14 h 40"/>
                <a:gd name="T2" fmla="*/ 19 w 32"/>
                <a:gd name="T3" fmla="*/ 9 h 40"/>
                <a:gd name="T4" fmla="*/ 16 w 32"/>
                <a:gd name="T5" fmla="*/ 7 h 40"/>
                <a:gd name="T6" fmla="*/ 12 w 32"/>
                <a:gd name="T7" fmla="*/ 9 h 40"/>
                <a:gd name="T8" fmla="*/ 11 w 32"/>
                <a:gd name="T9" fmla="*/ 14 h 40"/>
                <a:gd name="T10" fmla="*/ 12 w 32"/>
                <a:gd name="T11" fmla="*/ 19 h 40"/>
                <a:gd name="T12" fmla="*/ 16 w 32"/>
                <a:gd name="T13" fmla="*/ 20 h 40"/>
                <a:gd name="T14" fmla="*/ 20 w 32"/>
                <a:gd name="T15" fmla="*/ 19 h 40"/>
                <a:gd name="T16" fmla="*/ 21 w 32"/>
                <a:gd name="T17" fmla="*/ 14 h 40"/>
                <a:gd name="T18" fmla="*/ 1 w 32"/>
                <a:gd name="T19" fmla="*/ 31 h 40"/>
                <a:gd name="T20" fmla="*/ 12 w 32"/>
                <a:gd name="T21" fmla="*/ 30 h 40"/>
                <a:gd name="T22" fmla="*/ 13 w 32"/>
                <a:gd name="T23" fmla="*/ 33 h 40"/>
                <a:gd name="T24" fmla="*/ 16 w 32"/>
                <a:gd name="T25" fmla="*/ 34 h 40"/>
                <a:gd name="T26" fmla="*/ 20 w 32"/>
                <a:gd name="T27" fmla="*/ 31 h 40"/>
                <a:gd name="T28" fmla="*/ 21 w 32"/>
                <a:gd name="T29" fmla="*/ 23 h 40"/>
                <a:gd name="T30" fmla="*/ 18 w 32"/>
                <a:gd name="T31" fmla="*/ 26 h 40"/>
                <a:gd name="T32" fmla="*/ 13 w 32"/>
                <a:gd name="T33" fmla="*/ 27 h 40"/>
                <a:gd name="T34" fmla="*/ 4 w 32"/>
                <a:gd name="T35" fmla="*/ 23 h 40"/>
                <a:gd name="T36" fmla="*/ 0 w 32"/>
                <a:gd name="T37" fmla="*/ 14 h 40"/>
                <a:gd name="T38" fmla="*/ 2 w 32"/>
                <a:gd name="T39" fmla="*/ 7 h 40"/>
                <a:gd name="T40" fmla="*/ 7 w 32"/>
                <a:gd name="T41" fmla="*/ 2 h 40"/>
                <a:gd name="T42" fmla="*/ 15 w 32"/>
                <a:gd name="T43" fmla="*/ 0 h 40"/>
                <a:gd name="T44" fmla="*/ 25 w 32"/>
                <a:gd name="T45" fmla="*/ 2 h 40"/>
                <a:gd name="T46" fmla="*/ 30 w 32"/>
                <a:gd name="T47" fmla="*/ 9 h 40"/>
                <a:gd name="T48" fmla="*/ 32 w 32"/>
                <a:gd name="T49" fmla="*/ 20 h 40"/>
                <a:gd name="T50" fmla="*/ 28 w 32"/>
                <a:gd name="T51" fmla="*/ 36 h 40"/>
                <a:gd name="T52" fmla="*/ 16 w 32"/>
                <a:gd name="T53" fmla="*/ 40 h 40"/>
                <a:gd name="T54" fmla="*/ 8 w 32"/>
                <a:gd name="T55" fmla="*/ 39 h 40"/>
                <a:gd name="T56" fmla="*/ 4 w 32"/>
                <a:gd name="T57" fmla="*/ 36 h 40"/>
                <a:gd name="T58" fmla="*/ 1 w 32"/>
                <a:gd name="T59" fmla="*/ 31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2" h="40">
                  <a:moveTo>
                    <a:pt x="21" y="14"/>
                  </a:moveTo>
                  <a:cubicBezTo>
                    <a:pt x="21" y="12"/>
                    <a:pt x="21" y="10"/>
                    <a:pt x="19" y="9"/>
                  </a:cubicBezTo>
                  <a:cubicBezTo>
                    <a:pt x="18" y="8"/>
                    <a:pt x="17" y="7"/>
                    <a:pt x="16" y="7"/>
                  </a:cubicBezTo>
                  <a:cubicBezTo>
                    <a:pt x="14" y="7"/>
                    <a:pt x="13" y="8"/>
                    <a:pt x="12" y="9"/>
                  </a:cubicBezTo>
                  <a:cubicBezTo>
                    <a:pt x="11" y="10"/>
                    <a:pt x="11" y="11"/>
                    <a:pt x="11" y="14"/>
                  </a:cubicBezTo>
                  <a:cubicBezTo>
                    <a:pt x="11" y="16"/>
                    <a:pt x="11" y="17"/>
                    <a:pt x="12" y="19"/>
                  </a:cubicBezTo>
                  <a:cubicBezTo>
                    <a:pt x="13" y="20"/>
                    <a:pt x="14" y="20"/>
                    <a:pt x="16" y="20"/>
                  </a:cubicBezTo>
                  <a:cubicBezTo>
                    <a:pt x="17" y="20"/>
                    <a:pt x="19" y="20"/>
                    <a:pt x="20" y="19"/>
                  </a:cubicBezTo>
                  <a:cubicBezTo>
                    <a:pt x="21" y="18"/>
                    <a:pt x="21" y="16"/>
                    <a:pt x="21" y="14"/>
                  </a:cubicBezTo>
                  <a:close/>
                  <a:moveTo>
                    <a:pt x="1" y="31"/>
                  </a:moveTo>
                  <a:cubicBezTo>
                    <a:pt x="12" y="30"/>
                    <a:pt x="12" y="30"/>
                    <a:pt x="12" y="30"/>
                  </a:cubicBezTo>
                  <a:cubicBezTo>
                    <a:pt x="12" y="31"/>
                    <a:pt x="13" y="32"/>
                    <a:pt x="13" y="33"/>
                  </a:cubicBezTo>
                  <a:cubicBezTo>
                    <a:pt x="14" y="34"/>
                    <a:pt x="15" y="34"/>
                    <a:pt x="16" y="34"/>
                  </a:cubicBezTo>
                  <a:cubicBezTo>
                    <a:pt x="18" y="34"/>
                    <a:pt x="19" y="33"/>
                    <a:pt x="20" y="31"/>
                  </a:cubicBezTo>
                  <a:cubicBezTo>
                    <a:pt x="21" y="30"/>
                    <a:pt x="21" y="27"/>
                    <a:pt x="21" y="23"/>
                  </a:cubicBezTo>
                  <a:cubicBezTo>
                    <a:pt x="20" y="24"/>
                    <a:pt x="19" y="25"/>
                    <a:pt x="18" y="26"/>
                  </a:cubicBezTo>
                  <a:cubicBezTo>
                    <a:pt x="16" y="27"/>
                    <a:pt x="15" y="27"/>
                    <a:pt x="13" y="27"/>
                  </a:cubicBezTo>
                  <a:cubicBezTo>
                    <a:pt x="9" y="27"/>
                    <a:pt x="6" y="26"/>
                    <a:pt x="4" y="23"/>
                  </a:cubicBezTo>
                  <a:cubicBezTo>
                    <a:pt x="2" y="21"/>
                    <a:pt x="0" y="18"/>
                    <a:pt x="0" y="14"/>
                  </a:cubicBezTo>
                  <a:cubicBezTo>
                    <a:pt x="0" y="11"/>
                    <a:pt x="1" y="9"/>
                    <a:pt x="2" y="7"/>
                  </a:cubicBezTo>
                  <a:cubicBezTo>
                    <a:pt x="3" y="5"/>
                    <a:pt x="5" y="3"/>
                    <a:pt x="7" y="2"/>
                  </a:cubicBezTo>
                  <a:cubicBezTo>
                    <a:pt x="9" y="1"/>
                    <a:pt x="12" y="0"/>
                    <a:pt x="15" y="0"/>
                  </a:cubicBezTo>
                  <a:cubicBezTo>
                    <a:pt x="19" y="0"/>
                    <a:pt x="22" y="1"/>
                    <a:pt x="25" y="2"/>
                  </a:cubicBezTo>
                  <a:cubicBezTo>
                    <a:pt x="27" y="4"/>
                    <a:pt x="29" y="6"/>
                    <a:pt x="30" y="9"/>
                  </a:cubicBezTo>
                  <a:cubicBezTo>
                    <a:pt x="32" y="12"/>
                    <a:pt x="32" y="16"/>
                    <a:pt x="32" y="20"/>
                  </a:cubicBezTo>
                  <a:cubicBezTo>
                    <a:pt x="32" y="27"/>
                    <a:pt x="31" y="32"/>
                    <a:pt x="28" y="36"/>
                  </a:cubicBezTo>
                  <a:cubicBezTo>
                    <a:pt x="25" y="39"/>
                    <a:pt x="21" y="40"/>
                    <a:pt x="16" y="40"/>
                  </a:cubicBezTo>
                  <a:cubicBezTo>
                    <a:pt x="13" y="40"/>
                    <a:pt x="10" y="40"/>
                    <a:pt x="8" y="39"/>
                  </a:cubicBezTo>
                  <a:cubicBezTo>
                    <a:pt x="7" y="39"/>
                    <a:pt x="5" y="38"/>
                    <a:pt x="4" y="36"/>
                  </a:cubicBezTo>
                  <a:cubicBezTo>
                    <a:pt x="3" y="35"/>
                    <a:pt x="2" y="33"/>
                    <a:pt x="1" y="3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4" name="Freeform 74">
              <a:extLst>
                <a:ext uri="{FF2B5EF4-FFF2-40B4-BE49-F238E27FC236}">
                  <a16:creationId xmlns="" xmlns:a16="http://schemas.microsoft.com/office/drawing/2014/main" id="{BD2D0D73-F143-E342-A860-09B060303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1888"/>
              <a:ext cx="61" cy="75"/>
            </a:xfrm>
            <a:custGeom>
              <a:avLst/>
              <a:gdLst>
                <a:gd name="T0" fmla="*/ 5 w 32"/>
                <a:gd name="T1" fmla="*/ 0 h 39"/>
                <a:gd name="T2" fmla="*/ 30 w 32"/>
                <a:gd name="T3" fmla="*/ 0 h 39"/>
                <a:gd name="T4" fmla="*/ 30 w 32"/>
                <a:gd name="T5" fmla="*/ 9 h 39"/>
                <a:gd name="T6" fmla="*/ 13 w 32"/>
                <a:gd name="T7" fmla="*/ 9 h 39"/>
                <a:gd name="T8" fmla="*/ 12 w 32"/>
                <a:gd name="T9" fmla="*/ 15 h 39"/>
                <a:gd name="T10" fmla="*/ 16 w 32"/>
                <a:gd name="T11" fmla="*/ 13 h 39"/>
                <a:gd name="T12" fmla="*/ 19 w 32"/>
                <a:gd name="T13" fmla="*/ 13 h 39"/>
                <a:gd name="T14" fmla="*/ 29 w 32"/>
                <a:gd name="T15" fmla="*/ 16 h 39"/>
                <a:gd name="T16" fmla="*/ 32 w 32"/>
                <a:gd name="T17" fmla="*/ 25 h 39"/>
                <a:gd name="T18" fmla="*/ 30 w 32"/>
                <a:gd name="T19" fmla="*/ 32 h 39"/>
                <a:gd name="T20" fmla="*/ 25 w 32"/>
                <a:gd name="T21" fmla="*/ 38 h 39"/>
                <a:gd name="T22" fmla="*/ 16 w 32"/>
                <a:gd name="T23" fmla="*/ 39 h 39"/>
                <a:gd name="T24" fmla="*/ 10 w 32"/>
                <a:gd name="T25" fmla="*/ 39 h 39"/>
                <a:gd name="T26" fmla="*/ 5 w 32"/>
                <a:gd name="T27" fmla="*/ 37 h 39"/>
                <a:gd name="T28" fmla="*/ 2 w 32"/>
                <a:gd name="T29" fmla="*/ 33 h 39"/>
                <a:gd name="T30" fmla="*/ 0 w 32"/>
                <a:gd name="T31" fmla="*/ 29 h 39"/>
                <a:gd name="T32" fmla="*/ 11 w 32"/>
                <a:gd name="T33" fmla="*/ 28 h 39"/>
                <a:gd name="T34" fmla="*/ 13 w 32"/>
                <a:gd name="T35" fmla="*/ 32 h 39"/>
                <a:gd name="T36" fmla="*/ 16 w 32"/>
                <a:gd name="T37" fmla="*/ 33 h 39"/>
                <a:gd name="T38" fmla="*/ 20 w 32"/>
                <a:gd name="T39" fmla="*/ 31 h 39"/>
                <a:gd name="T40" fmla="*/ 21 w 32"/>
                <a:gd name="T41" fmla="*/ 26 h 39"/>
                <a:gd name="T42" fmla="*/ 20 w 32"/>
                <a:gd name="T43" fmla="*/ 21 h 39"/>
                <a:gd name="T44" fmla="*/ 16 w 32"/>
                <a:gd name="T45" fmla="*/ 19 h 39"/>
                <a:gd name="T46" fmla="*/ 13 w 32"/>
                <a:gd name="T47" fmla="*/ 20 h 39"/>
                <a:gd name="T48" fmla="*/ 11 w 32"/>
                <a:gd name="T49" fmla="*/ 22 h 39"/>
                <a:gd name="T50" fmla="*/ 1 w 32"/>
                <a:gd name="T51" fmla="*/ 21 h 39"/>
                <a:gd name="T52" fmla="*/ 5 w 32"/>
                <a:gd name="T5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2" h="39">
                  <a:moveTo>
                    <a:pt x="5" y="0"/>
                  </a:moveTo>
                  <a:cubicBezTo>
                    <a:pt x="30" y="0"/>
                    <a:pt x="30" y="0"/>
                    <a:pt x="30" y="0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3" y="14"/>
                    <a:pt x="14" y="14"/>
                    <a:pt x="16" y="13"/>
                  </a:cubicBezTo>
                  <a:cubicBezTo>
                    <a:pt x="17" y="13"/>
                    <a:pt x="18" y="13"/>
                    <a:pt x="19" y="13"/>
                  </a:cubicBezTo>
                  <a:cubicBezTo>
                    <a:pt x="23" y="13"/>
                    <a:pt x="26" y="14"/>
                    <a:pt x="29" y="16"/>
                  </a:cubicBezTo>
                  <a:cubicBezTo>
                    <a:pt x="31" y="19"/>
                    <a:pt x="32" y="22"/>
                    <a:pt x="32" y="25"/>
                  </a:cubicBezTo>
                  <a:cubicBezTo>
                    <a:pt x="32" y="28"/>
                    <a:pt x="32" y="30"/>
                    <a:pt x="30" y="32"/>
                  </a:cubicBezTo>
                  <a:cubicBezTo>
                    <a:pt x="29" y="35"/>
                    <a:pt x="27" y="36"/>
                    <a:pt x="25" y="38"/>
                  </a:cubicBezTo>
                  <a:cubicBezTo>
                    <a:pt x="23" y="39"/>
                    <a:pt x="20" y="39"/>
                    <a:pt x="16" y="39"/>
                  </a:cubicBezTo>
                  <a:cubicBezTo>
                    <a:pt x="14" y="39"/>
                    <a:pt x="12" y="39"/>
                    <a:pt x="10" y="39"/>
                  </a:cubicBezTo>
                  <a:cubicBezTo>
                    <a:pt x="8" y="38"/>
                    <a:pt x="6" y="38"/>
                    <a:pt x="5" y="37"/>
                  </a:cubicBezTo>
                  <a:cubicBezTo>
                    <a:pt x="4" y="36"/>
                    <a:pt x="3" y="35"/>
                    <a:pt x="2" y="33"/>
                  </a:cubicBezTo>
                  <a:cubicBezTo>
                    <a:pt x="1" y="32"/>
                    <a:pt x="1" y="31"/>
                    <a:pt x="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9"/>
                    <a:pt x="12" y="31"/>
                    <a:pt x="13" y="32"/>
                  </a:cubicBezTo>
                  <a:cubicBezTo>
                    <a:pt x="14" y="33"/>
                    <a:pt x="15" y="33"/>
                    <a:pt x="16" y="33"/>
                  </a:cubicBezTo>
                  <a:cubicBezTo>
                    <a:pt x="18" y="33"/>
                    <a:pt x="19" y="32"/>
                    <a:pt x="20" y="31"/>
                  </a:cubicBezTo>
                  <a:cubicBezTo>
                    <a:pt x="21" y="30"/>
                    <a:pt x="21" y="28"/>
                    <a:pt x="21" y="26"/>
                  </a:cubicBezTo>
                  <a:cubicBezTo>
                    <a:pt x="21" y="24"/>
                    <a:pt x="21" y="22"/>
                    <a:pt x="20" y="21"/>
                  </a:cubicBezTo>
                  <a:cubicBezTo>
                    <a:pt x="19" y="20"/>
                    <a:pt x="18" y="19"/>
                    <a:pt x="16" y="19"/>
                  </a:cubicBezTo>
                  <a:cubicBezTo>
                    <a:pt x="15" y="19"/>
                    <a:pt x="14" y="20"/>
                    <a:pt x="13" y="20"/>
                  </a:cubicBezTo>
                  <a:cubicBezTo>
                    <a:pt x="12" y="21"/>
                    <a:pt x="11" y="21"/>
                    <a:pt x="11" y="22"/>
                  </a:cubicBezTo>
                  <a:cubicBezTo>
                    <a:pt x="1" y="21"/>
                    <a:pt x="1" y="21"/>
                    <a:pt x="1" y="21"/>
                  </a:cubicBezTo>
                  <a:lnTo>
                    <a:pt x="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5" name="Freeform 75">
              <a:extLst>
                <a:ext uri="{FF2B5EF4-FFF2-40B4-BE49-F238E27FC236}">
                  <a16:creationId xmlns="" xmlns:a16="http://schemas.microsoft.com/office/drawing/2014/main" id="{E35FD9E1-4836-F742-9B59-6B535FB16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1886"/>
              <a:ext cx="61" cy="77"/>
            </a:xfrm>
            <a:custGeom>
              <a:avLst/>
              <a:gdLst>
                <a:gd name="T0" fmla="*/ 11 w 32"/>
                <a:gd name="T1" fmla="*/ 12 h 40"/>
                <a:gd name="T2" fmla="*/ 0 w 32"/>
                <a:gd name="T3" fmla="*/ 11 h 40"/>
                <a:gd name="T4" fmla="*/ 5 w 32"/>
                <a:gd name="T5" fmla="*/ 3 h 40"/>
                <a:gd name="T6" fmla="*/ 16 w 32"/>
                <a:gd name="T7" fmla="*/ 0 h 40"/>
                <a:gd name="T8" fmla="*/ 26 w 32"/>
                <a:gd name="T9" fmla="*/ 3 h 40"/>
                <a:gd name="T10" fmla="*/ 30 w 32"/>
                <a:gd name="T11" fmla="*/ 10 h 40"/>
                <a:gd name="T12" fmla="*/ 28 w 32"/>
                <a:gd name="T13" fmla="*/ 15 h 40"/>
                <a:gd name="T14" fmla="*/ 24 w 32"/>
                <a:gd name="T15" fmla="*/ 19 h 40"/>
                <a:gd name="T16" fmla="*/ 28 w 32"/>
                <a:gd name="T17" fmla="*/ 20 h 40"/>
                <a:gd name="T18" fmla="*/ 31 w 32"/>
                <a:gd name="T19" fmla="*/ 23 h 40"/>
                <a:gd name="T20" fmla="*/ 32 w 32"/>
                <a:gd name="T21" fmla="*/ 28 h 40"/>
                <a:gd name="T22" fmla="*/ 30 w 32"/>
                <a:gd name="T23" fmla="*/ 34 h 40"/>
                <a:gd name="T24" fmla="*/ 25 w 32"/>
                <a:gd name="T25" fmla="*/ 39 h 40"/>
                <a:gd name="T26" fmla="*/ 16 w 32"/>
                <a:gd name="T27" fmla="*/ 40 h 40"/>
                <a:gd name="T28" fmla="*/ 8 w 32"/>
                <a:gd name="T29" fmla="*/ 39 h 40"/>
                <a:gd name="T30" fmla="*/ 3 w 32"/>
                <a:gd name="T31" fmla="*/ 36 h 40"/>
                <a:gd name="T32" fmla="*/ 0 w 32"/>
                <a:gd name="T33" fmla="*/ 30 h 40"/>
                <a:gd name="T34" fmla="*/ 11 w 32"/>
                <a:gd name="T35" fmla="*/ 28 h 40"/>
                <a:gd name="T36" fmla="*/ 13 w 32"/>
                <a:gd name="T37" fmla="*/ 33 h 40"/>
                <a:gd name="T38" fmla="*/ 16 w 32"/>
                <a:gd name="T39" fmla="*/ 34 h 40"/>
                <a:gd name="T40" fmla="*/ 20 w 32"/>
                <a:gd name="T41" fmla="*/ 32 h 40"/>
                <a:gd name="T42" fmla="*/ 21 w 32"/>
                <a:gd name="T43" fmla="*/ 28 h 40"/>
                <a:gd name="T44" fmla="*/ 20 w 32"/>
                <a:gd name="T45" fmla="*/ 24 h 40"/>
                <a:gd name="T46" fmla="*/ 16 w 32"/>
                <a:gd name="T47" fmla="*/ 23 h 40"/>
                <a:gd name="T48" fmla="*/ 12 w 32"/>
                <a:gd name="T49" fmla="*/ 23 h 40"/>
                <a:gd name="T50" fmla="*/ 13 w 32"/>
                <a:gd name="T51" fmla="*/ 15 h 40"/>
                <a:gd name="T52" fmla="*/ 14 w 32"/>
                <a:gd name="T53" fmla="*/ 16 h 40"/>
                <a:gd name="T54" fmla="*/ 18 w 32"/>
                <a:gd name="T55" fmla="*/ 14 h 40"/>
                <a:gd name="T56" fmla="*/ 19 w 32"/>
                <a:gd name="T57" fmla="*/ 11 h 40"/>
                <a:gd name="T58" fmla="*/ 18 w 32"/>
                <a:gd name="T59" fmla="*/ 8 h 40"/>
                <a:gd name="T60" fmla="*/ 15 w 32"/>
                <a:gd name="T61" fmla="*/ 7 h 40"/>
                <a:gd name="T62" fmla="*/ 12 w 32"/>
                <a:gd name="T63" fmla="*/ 8 h 40"/>
                <a:gd name="T64" fmla="*/ 11 w 32"/>
                <a:gd name="T65" fmla="*/ 1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2" h="40">
                  <a:moveTo>
                    <a:pt x="11" y="12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1" y="7"/>
                    <a:pt x="3" y="5"/>
                    <a:pt x="5" y="3"/>
                  </a:cubicBezTo>
                  <a:cubicBezTo>
                    <a:pt x="8" y="1"/>
                    <a:pt x="11" y="0"/>
                    <a:pt x="16" y="0"/>
                  </a:cubicBezTo>
                  <a:cubicBezTo>
                    <a:pt x="21" y="0"/>
                    <a:pt x="24" y="1"/>
                    <a:pt x="26" y="3"/>
                  </a:cubicBezTo>
                  <a:cubicBezTo>
                    <a:pt x="29" y="5"/>
                    <a:pt x="30" y="8"/>
                    <a:pt x="30" y="10"/>
                  </a:cubicBezTo>
                  <a:cubicBezTo>
                    <a:pt x="30" y="12"/>
                    <a:pt x="29" y="14"/>
                    <a:pt x="28" y="15"/>
                  </a:cubicBezTo>
                  <a:cubicBezTo>
                    <a:pt x="27" y="16"/>
                    <a:pt x="26" y="18"/>
                    <a:pt x="24" y="19"/>
                  </a:cubicBezTo>
                  <a:cubicBezTo>
                    <a:pt x="26" y="19"/>
                    <a:pt x="27" y="19"/>
                    <a:pt x="28" y="20"/>
                  </a:cubicBezTo>
                  <a:cubicBezTo>
                    <a:pt x="29" y="21"/>
                    <a:pt x="30" y="22"/>
                    <a:pt x="31" y="23"/>
                  </a:cubicBezTo>
                  <a:cubicBezTo>
                    <a:pt x="31" y="24"/>
                    <a:pt x="32" y="26"/>
                    <a:pt x="32" y="28"/>
                  </a:cubicBezTo>
                  <a:cubicBezTo>
                    <a:pt x="32" y="30"/>
                    <a:pt x="31" y="32"/>
                    <a:pt x="30" y="34"/>
                  </a:cubicBezTo>
                  <a:cubicBezTo>
                    <a:pt x="29" y="36"/>
                    <a:pt x="27" y="38"/>
                    <a:pt x="25" y="39"/>
                  </a:cubicBezTo>
                  <a:cubicBezTo>
                    <a:pt x="23" y="40"/>
                    <a:pt x="20" y="40"/>
                    <a:pt x="16" y="40"/>
                  </a:cubicBezTo>
                  <a:cubicBezTo>
                    <a:pt x="13" y="40"/>
                    <a:pt x="10" y="40"/>
                    <a:pt x="8" y="39"/>
                  </a:cubicBezTo>
                  <a:cubicBezTo>
                    <a:pt x="6" y="38"/>
                    <a:pt x="4" y="37"/>
                    <a:pt x="3" y="36"/>
                  </a:cubicBezTo>
                  <a:cubicBezTo>
                    <a:pt x="2" y="34"/>
                    <a:pt x="1" y="32"/>
                    <a:pt x="0" y="30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30"/>
                    <a:pt x="12" y="32"/>
                    <a:pt x="13" y="33"/>
                  </a:cubicBezTo>
                  <a:cubicBezTo>
                    <a:pt x="13" y="34"/>
                    <a:pt x="15" y="34"/>
                    <a:pt x="16" y="34"/>
                  </a:cubicBezTo>
                  <a:cubicBezTo>
                    <a:pt x="17" y="34"/>
                    <a:pt x="19" y="33"/>
                    <a:pt x="20" y="32"/>
                  </a:cubicBezTo>
                  <a:cubicBezTo>
                    <a:pt x="20" y="31"/>
                    <a:pt x="21" y="30"/>
                    <a:pt x="21" y="28"/>
                  </a:cubicBezTo>
                  <a:cubicBezTo>
                    <a:pt x="21" y="26"/>
                    <a:pt x="20" y="25"/>
                    <a:pt x="20" y="24"/>
                  </a:cubicBezTo>
                  <a:cubicBezTo>
                    <a:pt x="19" y="23"/>
                    <a:pt x="17" y="23"/>
                    <a:pt x="16" y="23"/>
                  </a:cubicBezTo>
                  <a:cubicBezTo>
                    <a:pt x="15" y="23"/>
                    <a:pt x="14" y="23"/>
                    <a:pt x="12" y="23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6"/>
                    <a:pt x="14" y="16"/>
                    <a:pt x="14" y="16"/>
                  </a:cubicBezTo>
                  <a:cubicBezTo>
                    <a:pt x="16" y="16"/>
                    <a:pt x="17" y="15"/>
                    <a:pt x="18" y="14"/>
                  </a:cubicBezTo>
                  <a:cubicBezTo>
                    <a:pt x="19" y="13"/>
                    <a:pt x="19" y="12"/>
                    <a:pt x="19" y="11"/>
                  </a:cubicBezTo>
                  <a:cubicBezTo>
                    <a:pt x="19" y="10"/>
                    <a:pt x="19" y="9"/>
                    <a:pt x="18" y="8"/>
                  </a:cubicBezTo>
                  <a:cubicBezTo>
                    <a:pt x="17" y="8"/>
                    <a:pt x="16" y="7"/>
                    <a:pt x="15" y="7"/>
                  </a:cubicBezTo>
                  <a:cubicBezTo>
                    <a:pt x="14" y="7"/>
                    <a:pt x="13" y="8"/>
                    <a:pt x="12" y="8"/>
                  </a:cubicBezTo>
                  <a:cubicBezTo>
                    <a:pt x="11" y="9"/>
                    <a:pt x="11" y="10"/>
                    <a:pt x="11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6" name="Freeform 76">
              <a:extLst>
                <a:ext uri="{FF2B5EF4-FFF2-40B4-BE49-F238E27FC236}">
                  <a16:creationId xmlns="" xmlns:a16="http://schemas.microsoft.com/office/drawing/2014/main" id="{993933E5-AE58-3240-856F-50700054D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1957"/>
              <a:ext cx="19" cy="10"/>
            </a:xfrm>
            <a:custGeom>
              <a:avLst/>
              <a:gdLst>
                <a:gd name="T0" fmla="*/ 0 w 19"/>
                <a:gd name="T1" fmla="*/ 10 h 10"/>
                <a:gd name="T2" fmla="*/ 9 w 19"/>
                <a:gd name="T3" fmla="*/ 8 h 10"/>
                <a:gd name="T4" fmla="*/ 19 w 19"/>
                <a:gd name="T5" fmla="*/ 6 h 10"/>
                <a:gd name="T6" fmla="*/ 13 w 19"/>
                <a:gd name="T7" fmla="*/ 2 h 10"/>
                <a:gd name="T8" fmla="*/ 7 w 19"/>
                <a:gd name="T9" fmla="*/ 0 h 10"/>
                <a:gd name="T10" fmla="*/ 0 w 19"/>
                <a:gd name="T1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0">
                  <a:moveTo>
                    <a:pt x="0" y="10"/>
                  </a:moveTo>
                  <a:lnTo>
                    <a:pt x="9" y="8"/>
                  </a:lnTo>
                  <a:lnTo>
                    <a:pt x="19" y="6"/>
                  </a:lnTo>
                  <a:lnTo>
                    <a:pt x="13" y="2"/>
                  </a:lnTo>
                  <a:lnTo>
                    <a:pt x="7" y="0"/>
                  </a:lnTo>
                  <a:lnTo>
                    <a:pt x="0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7" name="Freeform 77">
              <a:extLst>
                <a:ext uri="{FF2B5EF4-FFF2-40B4-BE49-F238E27FC236}">
                  <a16:creationId xmlns="" xmlns:a16="http://schemas.microsoft.com/office/drawing/2014/main" id="{4650BEC6-75D8-0F4B-BBAD-60BE58000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684"/>
              <a:ext cx="48" cy="36"/>
            </a:xfrm>
            <a:custGeom>
              <a:avLst/>
              <a:gdLst>
                <a:gd name="T0" fmla="*/ 22 w 25"/>
                <a:gd name="T1" fmla="*/ 11 h 19"/>
                <a:gd name="T2" fmla="*/ 24 w 25"/>
                <a:gd name="T3" fmla="*/ 8 h 19"/>
                <a:gd name="T4" fmla="*/ 24 w 25"/>
                <a:gd name="T5" fmla="*/ 4 h 19"/>
                <a:gd name="T6" fmla="*/ 21 w 25"/>
                <a:gd name="T7" fmla="*/ 1 h 19"/>
                <a:gd name="T8" fmla="*/ 16 w 25"/>
                <a:gd name="T9" fmla="*/ 1 h 19"/>
                <a:gd name="T10" fmla="*/ 8 w 25"/>
                <a:gd name="T11" fmla="*/ 4 h 19"/>
                <a:gd name="T12" fmla="*/ 0 w 25"/>
                <a:gd name="T13" fmla="*/ 7 h 19"/>
                <a:gd name="T14" fmla="*/ 5 w 25"/>
                <a:gd name="T15" fmla="*/ 19 h 19"/>
                <a:gd name="T16" fmla="*/ 13 w 25"/>
                <a:gd name="T17" fmla="*/ 16 h 19"/>
                <a:gd name="T18" fmla="*/ 22 w 25"/>
                <a:gd name="T19" fmla="*/ 1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19">
                  <a:moveTo>
                    <a:pt x="22" y="11"/>
                  </a:moveTo>
                  <a:cubicBezTo>
                    <a:pt x="23" y="10"/>
                    <a:pt x="24" y="9"/>
                    <a:pt x="24" y="8"/>
                  </a:cubicBezTo>
                  <a:cubicBezTo>
                    <a:pt x="25" y="7"/>
                    <a:pt x="25" y="5"/>
                    <a:pt x="24" y="4"/>
                  </a:cubicBezTo>
                  <a:cubicBezTo>
                    <a:pt x="23" y="2"/>
                    <a:pt x="22" y="1"/>
                    <a:pt x="21" y="1"/>
                  </a:cubicBezTo>
                  <a:cubicBezTo>
                    <a:pt x="19" y="0"/>
                    <a:pt x="18" y="0"/>
                    <a:pt x="16" y="1"/>
                  </a:cubicBezTo>
                  <a:cubicBezTo>
                    <a:pt x="15" y="1"/>
                    <a:pt x="13" y="2"/>
                    <a:pt x="8" y="4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8" y="14"/>
                    <a:pt x="21" y="12"/>
                    <a:pt x="22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8" name="Freeform 78">
              <a:extLst>
                <a:ext uri="{FF2B5EF4-FFF2-40B4-BE49-F238E27FC236}">
                  <a16:creationId xmlns="" xmlns:a16="http://schemas.microsoft.com/office/drawing/2014/main" id="{12E69FC9-F4B3-6744-BA2F-C7DBA29000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971"/>
              <a:ext cx="40" cy="46"/>
            </a:xfrm>
            <a:custGeom>
              <a:avLst/>
              <a:gdLst>
                <a:gd name="T0" fmla="*/ 10 w 21"/>
                <a:gd name="T1" fmla="*/ 22 h 24"/>
                <a:gd name="T2" fmla="*/ 14 w 21"/>
                <a:gd name="T3" fmla="*/ 24 h 24"/>
                <a:gd name="T4" fmla="*/ 18 w 21"/>
                <a:gd name="T5" fmla="*/ 23 h 24"/>
                <a:gd name="T6" fmla="*/ 20 w 21"/>
                <a:gd name="T7" fmla="*/ 19 h 24"/>
                <a:gd name="T8" fmla="*/ 20 w 21"/>
                <a:gd name="T9" fmla="*/ 14 h 24"/>
                <a:gd name="T10" fmla="*/ 16 w 21"/>
                <a:gd name="T11" fmla="*/ 7 h 24"/>
                <a:gd name="T12" fmla="*/ 11 w 21"/>
                <a:gd name="T13" fmla="*/ 0 h 24"/>
                <a:gd name="T14" fmla="*/ 0 w 21"/>
                <a:gd name="T15" fmla="*/ 6 h 24"/>
                <a:gd name="T16" fmla="*/ 4 w 21"/>
                <a:gd name="T17" fmla="*/ 14 h 24"/>
                <a:gd name="T18" fmla="*/ 10 w 21"/>
                <a:gd name="T19" fmla="*/ 2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24">
                  <a:moveTo>
                    <a:pt x="10" y="22"/>
                  </a:moveTo>
                  <a:cubicBezTo>
                    <a:pt x="11" y="23"/>
                    <a:pt x="12" y="24"/>
                    <a:pt x="14" y="24"/>
                  </a:cubicBezTo>
                  <a:cubicBezTo>
                    <a:pt x="15" y="24"/>
                    <a:pt x="16" y="24"/>
                    <a:pt x="18" y="23"/>
                  </a:cubicBezTo>
                  <a:cubicBezTo>
                    <a:pt x="19" y="22"/>
                    <a:pt x="20" y="21"/>
                    <a:pt x="20" y="19"/>
                  </a:cubicBezTo>
                  <a:cubicBezTo>
                    <a:pt x="21" y="18"/>
                    <a:pt x="21" y="16"/>
                    <a:pt x="20" y="14"/>
                  </a:cubicBezTo>
                  <a:cubicBezTo>
                    <a:pt x="19" y="14"/>
                    <a:pt x="18" y="11"/>
                    <a:pt x="16" y="7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7" y="18"/>
                    <a:pt x="9" y="21"/>
                    <a:pt x="10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9" name="Freeform 79">
              <a:extLst>
                <a:ext uri="{FF2B5EF4-FFF2-40B4-BE49-F238E27FC236}">
                  <a16:creationId xmlns="" xmlns:a16="http://schemas.microsoft.com/office/drawing/2014/main" id="{F5890EA5-6851-C04F-9CF5-1E84D8D93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1157"/>
              <a:ext cx="40" cy="28"/>
            </a:xfrm>
            <a:custGeom>
              <a:avLst/>
              <a:gdLst>
                <a:gd name="T0" fmla="*/ 40 w 40"/>
                <a:gd name="T1" fmla="*/ 0 h 28"/>
                <a:gd name="T2" fmla="*/ 0 w 40"/>
                <a:gd name="T3" fmla="*/ 3 h 28"/>
                <a:gd name="T4" fmla="*/ 30 w 40"/>
                <a:gd name="T5" fmla="*/ 28 h 28"/>
                <a:gd name="T6" fmla="*/ 40 w 40"/>
                <a:gd name="T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8">
                  <a:moveTo>
                    <a:pt x="40" y="0"/>
                  </a:moveTo>
                  <a:lnTo>
                    <a:pt x="0" y="3"/>
                  </a:lnTo>
                  <a:lnTo>
                    <a:pt x="30" y="28"/>
                  </a:lnTo>
                  <a:lnTo>
                    <a:pt x="4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20" name="Freeform 80">
              <a:extLst>
                <a:ext uri="{FF2B5EF4-FFF2-40B4-BE49-F238E27FC236}">
                  <a16:creationId xmlns="" xmlns:a16="http://schemas.microsoft.com/office/drawing/2014/main" id="{36159A4F-7558-3747-8A95-B983BBCE6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112"/>
              <a:ext cx="41" cy="63"/>
            </a:xfrm>
            <a:custGeom>
              <a:avLst/>
              <a:gdLst>
                <a:gd name="T0" fmla="*/ 8 w 21"/>
                <a:gd name="T1" fmla="*/ 10 h 33"/>
                <a:gd name="T2" fmla="*/ 4 w 21"/>
                <a:gd name="T3" fmla="*/ 12 h 33"/>
                <a:gd name="T4" fmla="*/ 2 w 21"/>
                <a:gd name="T5" fmla="*/ 15 h 33"/>
                <a:gd name="T6" fmla="*/ 1 w 21"/>
                <a:gd name="T7" fmla="*/ 20 h 33"/>
                <a:gd name="T8" fmla="*/ 1 w 21"/>
                <a:gd name="T9" fmla="*/ 23 h 33"/>
                <a:gd name="T10" fmla="*/ 2 w 21"/>
                <a:gd name="T11" fmla="*/ 27 h 33"/>
                <a:gd name="T12" fmla="*/ 9 w 21"/>
                <a:gd name="T13" fmla="*/ 32 h 33"/>
                <a:gd name="T14" fmla="*/ 13 w 21"/>
                <a:gd name="T15" fmla="*/ 33 h 33"/>
                <a:gd name="T16" fmla="*/ 16 w 21"/>
                <a:gd name="T17" fmla="*/ 33 h 33"/>
                <a:gd name="T18" fmla="*/ 19 w 21"/>
                <a:gd name="T19" fmla="*/ 30 h 33"/>
                <a:gd name="T20" fmla="*/ 20 w 21"/>
                <a:gd name="T21" fmla="*/ 27 h 33"/>
                <a:gd name="T22" fmla="*/ 21 w 21"/>
                <a:gd name="T23" fmla="*/ 25 h 33"/>
                <a:gd name="T24" fmla="*/ 20 w 21"/>
                <a:gd name="T25" fmla="*/ 20 h 33"/>
                <a:gd name="T26" fmla="*/ 14 w 21"/>
                <a:gd name="T27" fmla="*/ 16 h 33"/>
                <a:gd name="T28" fmla="*/ 15 w 21"/>
                <a:gd name="T29" fmla="*/ 12 h 33"/>
                <a:gd name="T30" fmla="*/ 17 w 21"/>
                <a:gd name="T31" fmla="*/ 11 h 33"/>
                <a:gd name="T32" fmla="*/ 18 w 21"/>
                <a:gd name="T33" fmla="*/ 8 h 33"/>
                <a:gd name="T34" fmla="*/ 18 w 21"/>
                <a:gd name="T35" fmla="*/ 5 h 33"/>
                <a:gd name="T36" fmla="*/ 18 w 21"/>
                <a:gd name="T37" fmla="*/ 2 h 33"/>
                <a:gd name="T38" fmla="*/ 15 w 21"/>
                <a:gd name="T39" fmla="*/ 3 h 33"/>
                <a:gd name="T40" fmla="*/ 10 w 21"/>
                <a:gd name="T41" fmla="*/ 8 h 33"/>
                <a:gd name="T42" fmla="*/ 9 w 21"/>
                <a:gd name="T43" fmla="*/ 9 h 33"/>
                <a:gd name="T44" fmla="*/ 8 w 21"/>
                <a:gd name="T45" fmla="*/ 1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1" h="33">
                  <a:moveTo>
                    <a:pt x="8" y="10"/>
                  </a:moveTo>
                  <a:cubicBezTo>
                    <a:pt x="6" y="10"/>
                    <a:pt x="4" y="12"/>
                    <a:pt x="4" y="12"/>
                  </a:cubicBezTo>
                  <a:cubicBezTo>
                    <a:pt x="2" y="14"/>
                    <a:pt x="2" y="15"/>
                    <a:pt x="2" y="15"/>
                  </a:cubicBezTo>
                  <a:cubicBezTo>
                    <a:pt x="2" y="16"/>
                    <a:pt x="1" y="20"/>
                    <a:pt x="1" y="20"/>
                  </a:cubicBezTo>
                  <a:cubicBezTo>
                    <a:pt x="1" y="20"/>
                    <a:pt x="0" y="23"/>
                    <a:pt x="1" y="23"/>
                  </a:cubicBezTo>
                  <a:cubicBezTo>
                    <a:pt x="1" y="24"/>
                    <a:pt x="2" y="26"/>
                    <a:pt x="2" y="27"/>
                  </a:cubicBezTo>
                  <a:cubicBezTo>
                    <a:pt x="4" y="29"/>
                    <a:pt x="9" y="32"/>
                    <a:pt x="9" y="32"/>
                  </a:cubicBezTo>
                  <a:cubicBezTo>
                    <a:pt x="10" y="33"/>
                    <a:pt x="12" y="33"/>
                    <a:pt x="13" y="33"/>
                  </a:cubicBezTo>
                  <a:cubicBezTo>
                    <a:pt x="14" y="33"/>
                    <a:pt x="15" y="33"/>
                    <a:pt x="16" y="33"/>
                  </a:cubicBezTo>
                  <a:cubicBezTo>
                    <a:pt x="19" y="33"/>
                    <a:pt x="19" y="30"/>
                    <a:pt x="19" y="30"/>
                  </a:cubicBezTo>
                  <a:cubicBezTo>
                    <a:pt x="19" y="28"/>
                    <a:pt x="20" y="27"/>
                    <a:pt x="20" y="27"/>
                  </a:cubicBezTo>
                  <a:cubicBezTo>
                    <a:pt x="21" y="26"/>
                    <a:pt x="21" y="25"/>
                    <a:pt x="21" y="25"/>
                  </a:cubicBezTo>
                  <a:cubicBezTo>
                    <a:pt x="20" y="23"/>
                    <a:pt x="20" y="20"/>
                    <a:pt x="20" y="20"/>
                  </a:cubicBezTo>
                  <a:cubicBezTo>
                    <a:pt x="18" y="19"/>
                    <a:pt x="14" y="16"/>
                    <a:pt x="14" y="16"/>
                  </a:cubicBezTo>
                  <a:cubicBezTo>
                    <a:pt x="12" y="12"/>
                    <a:pt x="15" y="12"/>
                    <a:pt x="15" y="12"/>
                  </a:cubicBezTo>
                  <a:cubicBezTo>
                    <a:pt x="16" y="12"/>
                    <a:pt x="17" y="11"/>
                    <a:pt x="17" y="11"/>
                  </a:cubicBezTo>
                  <a:cubicBezTo>
                    <a:pt x="19" y="11"/>
                    <a:pt x="18" y="8"/>
                    <a:pt x="18" y="8"/>
                  </a:cubicBezTo>
                  <a:cubicBezTo>
                    <a:pt x="18" y="6"/>
                    <a:pt x="18" y="5"/>
                    <a:pt x="18" y="5"/>
                  </a:cubicBezTo>
                  <a:cubicBezTo>
                    <a:pt x="19" y="2"/>
                    <a:pt x="18" y="2"/>
                    <a:pt x="18" y="2"/>
                  </a:cubicBezTo>
                  <a:cubicBezTo>
                    <a:pt x="17" y="0"/>
                    <a:pt x="15" y="3"/>
                    <a:pt x="15" y="3"/>
                  </a:cubicBezTo>
                  <a:cubicBezTo>
                    <a:pt x="14" y="4"/>
                    <a:pt x="10" y="8"/>
                    <a:pt x="10" y="8"/>
                  </a:cubicBezTo>
                  <a:cubicBezTo>
                    <a:pt x="10" y="8"/>
                    <a:pt x="9" y="9"/>
                    <a:pt x="9" y="9"/>
                  </a:cubicBezTo>
                  <a:cubicBezTo>
                    <a:pt x="8" y="10"/>
                    <a:pt x="8" y="10"/>
                    <a:pt x="8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21" name="Freeform 81">
              <a:extLst>
                <a:ext uri="{FF2B5EF4-FFF2-40B4-BE49-F238E27FC236}">
                  <a16:creationId xmlns="" xmlns:a16="http://schemas.microsoft.com/office/drawing/2014/main" id="{2ADA70C6-F5CB-1247-9B93-43D912787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2049"/>
              <a:ext cx="9" cy="21"/>
            </a:xfrm>
            <a:custGeom>
              <a:avLst/>
              <a:gdLst>
                <a:gd name="T0" fmla="*/ 0 w 5"/>
                <a:gd name="T1" fmla="*/ 0 h 11"/>
                <a:gd name="T2" fmla="*/ 2 w 5"/>
                <a:gd name="T3" fmla="*/ 5 h 11"/>
                <a:gd name="T4" fmla="*/ 3 w 5"/>
                <a:gd name="T5" fmla="*/ 7 h 11"/>
                <a:gd name="T6" fmla="*/ 3 w 5"/>
                <a:gd name="T7" fmla="*/ 10 h 11"/>
                <a:gd name="T8" fmla="*/ 5 w 5"/>
                <a:gd name="T9" fmla="*/ 9 h 11"/>
                <a:gd name="T10" fmla="*/ 4 w 5"/>
                <a:gd name="T11" fmla="*/ 3 h 11"/>
                <a:gd name="T12" fmla="*/ 3 w 5"/>
                <a:gd name="T13" fmla="*/ 0 h 11"/>
                <a:gd name="T14" fmla="*/ 0 w 5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11">
                  <a:moveTo>
                    <a:pt x="0" y="0"/>
                  </a:moveTo>
                  <a:cubicBezTo>
                    <a:pt x="1" y="3"/>
                    <a:pt x="2" y="4"/>
                    <a:pt x="2" y="5"/>
                  </a:cubicBezTo>
                  <a:cubicBezTo>
                    <a:pt x="3" y="6"/>
                    <a:pt x="3" y="7"/>
                    <a:pt x="3" y="7"/>
                  </a:cubicBezTo>
                  <a:cubicBezTo>
                    <a:pt x="4" y="9"/>
                    <a:pt x="3" y="8"/>
                    <a:pt x="3" y="10"/>
                  </a:cubicBezTo>
                  <a:cubicBezTo>
                    <a:pt x="4" y="11"/>
                    <a:pt x="4" y="10"/>
                    <a:pt x="5" y="9"/>
                  </a:cubicBezTo>
                  <a:cubicBezTo>
                    <a:pt x="4" y="8"/>
                    <a:pt x="4" y="5"/>
                    <a:pt x="4" y="3"/>
                  </a:cubicBezTo>
                  <a:cubicBezTo>
                    <a:pt x="3" y="2"/>
                    <a:pt x="3" y="1"/>
                    <a:pt x="3" y="0"/>
                  </a:cubicBezTo>
                  <a:cubicBezTo>
                    <a:pt x="2" y="0"/>
                    <a:pt x="1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22" name="Freeform 82">
              <a:extLst>
                <a:ext uri="{FF2B5EF4-FFF2-40B4-BE49-F238E27FC236}">
                  <a16:creationId xmlns="" xmlns:a16="http://schemas.microsoft.com/office/drawing/2014/main" id="{552508E4-3198-694C-ACC5-65A6EB60DD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2064"/>
              <a:ext cx="34" cy="12"/>
            </a:xfrm>
            <a:custGeom>
              <a:avLst/>
              <a:gdLst>
                <a:gd name="T0" fmla="*/ 0 w 18"/>
                <a:gd name="T1" fmla="*/ 6 h 6"/>
                <a:gd name="T2" fmla="*/ 5 w 18"/>
                <a:gd name="T3" fmla="*/ 5 h 6"/>
                <a:gd name="T4" fmla="*/ 17 w 18"/>
                <a:gd name="T5" fmla="*/ 3 h 6"/>
                <a:gd name="T6" fmla="*/ 18 w 18"/>
                <a:gd name="T7" fmla="*/ 2 h 6"/>
                <a:gd name="T8" fmla="*/ 18 w 18"/>
                <a:gd name="T9" fmla="*/ 1 h 6"/>
                <a:gd name="T10" fmla="*/ 17 w 18"/>
                <a:gd name="T11" fmla="*/ 0 h 6"/>
                <a:gd name="T12" fmla="*/ 0 w 18"/>
                <a:gd name="T1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6">
                  <a:moveTo>
                    <a:pt x="0" y="6"/>
                  </a:moveTo>
                  <a:cubicBezTo>
                    <a:pt x="1" y="6"/>
                    <a:pt x="4" y="5"/>
                    <a:pt x="5" y="5"/>
                  </a:cubicBezTo>
                  <a:cubicBezTo>
                    <a:pt x="9" y="5"/>
                    <a:pt x="15" y="4"/>
                    <a:pt x="17" y="3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8" y="0"/>
                    <a:pt x="17" y="0"/>
                  </a:cubicBezTo>
                  <a:cubicBezTo>
                    <a:pt x="13" y="3"/>
                    <a:pt x="3" y="4"/>
                    <a:pt x="0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23" name="Freeform 83">
              <a:extLst>
                <a:ext uri="{FF2B5EF4-FFF2-40B4-BE49-F238E27FC236}">
                  <a16:creationId xmlns="" xmlns:a16="http://schemas.microsoft.com/office/drawing/2014/main" id="{7AAC0895-66FE-A349-A166-B40C006BC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647"/>
              <a:ext cx="63" cy="71"/>
            </a:xfrm>
            <a:custGeom>
              <a:avLst/>
              <a:gdLst>
                <a:gd name="T0" fmla="*/ 12 w 33"/>
                <a:gd name="T1" fmla="*/ 35 h 37"/>
                <a:gd name="T2" fmla="*/ 24 w 33"/>
                <a:gd name="T3" fmla="*/ 34 h 37"/>
                <a:gd name="T4" fmla="*/ 32 w 33"/>
                <a:gd name="T5" fmla="*/ 22 h 37"/>
                <a:gd name="T6" fmla="*/ 31 w 33"/>
                <a:gd name="T7" fmla="*/ 8 h 37"/>
                <a:gd name="T8" fmla="*/ 21 w 33"/>
                <a:gd name="T9" fmla="*/ 1 h 37"/>
                <a:gd name="T10" fmla="*/ 9 w 33"/>
                <a:gd name="T11" fmla="*/ 2 h 37"/>
                <a:gd name="T12" fmla="*/ 1 w 33"/>
                <a:gd name="T13" fmla="*/ 14 h 37"/>
                <a:gd name="T14" fmla="*/ 2 w 33"/>
                <a:gd name="T15" fmla="*/ 28 h 37"/>
                <a:gd name="T16" fmla="*/ 12 w 33"/>
                <a:gd name="T17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" h="37">
                  <a:moveTo>
                    <a:pt x="12" y="35"/>
                  </a:moveTo>
                  <a:cubicBezTo>
                    <a:pt x="16" y="37"/>
                    <a:pt x="20" y="36"/>
                    <a:pt x="24" y="34"/>
                  </a:cubicBezTo>
                  <a:cubicBezTo>
                    <a:pt x="27" y="32"/>
                    <a:pt x="30" y="28"/>
                    <a:pt x="32" y="22"/>
                  </a:cubicBezTo>
                  <a:cubicBezTo>
                    <a:pt x="33" y="16"/>
                    <a:pt x="33" y="12"/>
                    <a:pt x="31" y="8"/>
                  </a:cubicBezTo>
                  <a:cubicBezTo>
                    <a:pt x="29" y="4"/>
                    <a:pt x="26" y="2"/>
                    <a:pt x="21" y="1"/>
                  </a:cubicBezTo>
                  <a:cubicBezTo>
                    <a:pt x="17" y="0"/>
                    <a:pt x="13" y="0"/>
                    <a:pt x="9" y="2"/>
                  </a:cubicBezTo>
                  <a:cubicBezTo>
                    <a:pt x="5" y="4"/>
                    <a:pt x="3" y="8"/>
                    <a:pt x="1" y="14"/>
                  </a:cubicBezTo>
                  <a:cubicBezTo>
                    <a:pt x="0" y="20"/>
                    <a:pt x="0" y="24"/>
                    <a:pt x="2" y="28"/>
                  </a:cubicBezTo>
                  <a:cubicBezTo>
                    <a:pt x="4" y="32"/>
                    <a:pt x="7" y="34"/>
                    <a:pt x="12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24" name="Freeform 84">
              <a:extLst>
                <a:ext uri="{FF2B5EF4-FFF2-40B4-BE49-F238E27FC236}">
                  <a16:creationId xmlns="" xmlns:a16="http://schemas.microsoft.com/office/drawing/2014/main" id="{1B90D348-7BB6-0A49-937C-5DC6EAE48BF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3" y="521"/>
              <a:ext cx="1726" cy="1733"/>
            </a:xfrm>
            <a:custGeom>
              <a:avLst/>
              <a:gdLst>
                <a:gd name="T0" fmla="*/ 811 w 904"/>
                <a:gd name="T1" fmla="*/ 404 h 905"/>
                <a:gd name="T2" fmla="*/ 773 w 904"/>
                <a:gd name="T3" fmla="*/ 280 h 905"/>
                <a:gd name="T4" fmla="*/ 778 w 904"/>
                <a:gd name="T5" fmla="*/ 210 h 905"/>
                <a:gd name="T6" fmla="*/ 721 w 904"/>
                <a:gd name="T7" fmla="*/ 187 h 905"/>
                <a:gd name="T8" fmla="*/ 685 w 904"/>
                <a:gd name="T9" fmla="*/ 149 h 905"/>
                <a:gd name="T10" fmla="*/ 616 w 904"/>
                <a:gd name="T11" fmla="*/ 113 h 905"/>
                <a:gd name="T12" fmla="*/ 564 w 904"/>
                <a:gd name="T13" fmla="*/ 108 h 905"/>
                <a:gd name="T14" fmla="*/ 460 w 904"/>
                <a:gd name="T15" fmla="*/ 45 h 905"/>
                <a:gd name="T16" fmla="*/ 374 w 904"/>
                <a:gd name="T17" fmla="*/ 52 h 905"/>
                <a:gd name="T18" fmla="*/ 347 w 904"/>
                <a:gd name="T19" fmla="*/ 78 h 905"/>
                <a:gd name="T20" fmla="*/ 361 w 904"/>
                <a:gd name="T21" fmla="*/ 92 h 905"/>
                <a:gd name="T22" fmla="*/ 311 w 904"/>
                <a:gd name="T23" fmla="*/ 104 h 905"/>
                <a:gd name="T24" fmla="*/ 249 w 904"/>
                <a:gd name="T25" fmla="*/ 97 h 905"/>
                <a:gd name="T26" fmla="*/ 174 w 904"/>
                <a:gd name="T27" fmla="*/ 151 h 905"/>
                <a:gd name="T28" fmla="*/ 120 w 904"/>
                <a:gd name="T29" fmla="*/ 211 h 905"/>
                <a:gd name="T30" fmla="*/ 120 w 904"/>
                <a:gd name="T31" fmla="*/ 282 h 905"/>
                <a:gd name="T32" fmla="*/ 131 w 904"/>
                <a:gd name="T33" fmla="*/ 289 h 905"/>
                <a:gd name="T34" fmla="*/ 95 w 904"/>
                <a:gd name="T35" fmla="*/ 411 h 905"/>
                <a:gd name="T36" fmla="*/ 40 w 904"/>
                <a:gd name="T37" fmla="*/ 454 h 905"/>
                <a:gd name="T38" fmla="*/ 50 w 904"/>
                <a:gd name="T39" fmla="*/ 519 h 905"/>
                <a:gd name="T40" fmla="*/ 101 w 904"/>
                <a:gd name="T41" fmla="*/ 526 h 905"/>
                <a:gd name="T42" fmla="*/ 237 w 904"/>
                <a:gd name="T43" fmla="*/ 764 h 905"/>
                <a:gd name="T44" fmla="*/ 217 w 904"/>
                <a:gd name="T45" fmla="*/ 741 h 905"/>
                <a:gd name="T46" fmla="*/ 195 w 904"/>
                <a:gd name="T47" fmla="*/ 742 h 905"/>
                <a:gd name="T48" fmla="*/ 288 w 904"/>
                <a:gd name="T49" fmla="*/ 830 h 905"/>
                <a:gd name="T50" fmla="*/ 283 w 904"/>
                <a:gd name="T51" fmla="*/ 801 h 905"/>
                <a:gd name="T52" fmla="*/ 308 w 904"/>
                <a:gd name="T53" fmla="*/ 811 h 905"/>
                <a:gd name="T54" fmla="*/ 316 w 904"/>
                <a:gd name="T55" fmla="*/ 787 h 905"/>
                <a:gd name="T56" fmla="*/ 309 w 904"/>
                <a:gd name="T57" fmla="*/ 843 h 905"/>
                <a:gd name="T58" fmla="*/ 351 w 904"/>
                <a:gd name="T59" fmla="*/ 858 h 905"/>
                <a:gd name="T60" fmla="*/ 420 w 904"/>
                <a:gd name="T61" fmla="*/ 807 h 905"/>
                <a:gd name="T62" fmla="*/ 412 w 904"/>
                <a:gd name="T63" fmla="*/ 875 h 905"/>
                <a:gd name="T64" fmla="*/ 399 w 904"/>
                <a:gd name="T65" fmla="*/ 866 h 905"/>
                <a:gd name="T66" fmla="*/ 429 w 904"/>
                <a:gd name="T67" fmla="*/ 859 h 905"/>
                <a:gd name="T68" fmla="*/ 478 w 904"/>
                <a:gd name="T69" fmla="*/ 857 h 905"/>
                <a:gd name="T70" fmla="*/ 476 w 904"/>
                <a:gd name="T71" fmla="*/ 832 h 905"/>
                <a:gd name="T72" fmla="*/ 528 w 904"/>
                <a:gd name="T73" fmla="*/ 866 h 905"/>
                <a:gd name="T74" fmla="*/ 485 w 904"/>
                <a:gd name="T75" fmla="*/ 851 h 905"/>
                <a:gd name="T76" fmla="*/ 515 w 904"/>
                <a:gd name="T77" fmla="*/ 820 h 905"/>
                <a:gd name="T78" fmla="*/ 598 w 904"/>
                <a:gd name="T79" fmla="*/ 840 h 905"/>
                <a:gd name="T80" fmla="*/ 587 w 904"/>
                <a:gd name="T81" fmla="*/ 835 h 905"/>
                <a:gd name="T82" fmla="*/ 583 w 904"/>
                <a:gd name="T83" fmla="*/ 805 h 905"/>
                <a:gd name="T84" fmla="*/ 599 w 904"/>
                <a:gd name="T85" fmla="*/ 797 h 905"/>
                <a:gd name="T86" fmla="*/ 615 w 904"/>
                <a:gd name="T87" fmla="*/ 825 h 905"/>
                <a:gd name="T88" fmla="*/ 655 w 904"/>
                <a:gd name="T89" fmla="*/ 793 h 905"/>
                <a:gd name="T90" fmla="*/ 653 w 904"/>
                <a:gd name="T91" fmla="*/ 761 h 905"/>
                <a:gd name="T92" fmla="*/ 663 w 904"/>
                <a:gd name="T93" fmla="*/ 752 h 905"/>
                <a:gd name="T94" fmla="*/ 667 w 904"/>
                <a:gd name="T95" fmla="*/ 737 h 905"/>
                <a:gd name="T96" fmla="*/ 675 w 904"/>
                <a:gd name="T97" fmla="*/ 737 h 905"/>
                <a:gd name="T98" fmla="*/ 676 w 904"/>
                <a:gd name="T99" fmla="*/ 722 h 905"/>
                <a:gd name="T100" fmla="*/ 690 w 904"/>
                <a:gd name="T101" fmla="*/ 738 h 905"/>
                <a:gd name="T102" fmla="*/ 665 w 904"/>
                <a:gd name="T103" fmla="*/ 771 h 905"/>
                <a:gd name="T104" fmla="*/ 688 w 904"/>
                <a:gd name="T105" fmla="*/ 807 h 905"/>
                <a:gd name="T106" fmla="*/ 679 w 904"/>
                <a:gd name="T107" fmla="*/ 769 h 905"/>
                <a:gd name="T108" fmla="*/ 705 w 904"/>
                <a:gd name="T109" fmla="*/ 766 h 905"/>
                <a:gd name="T110" fmla="*/ 777 w 904"/>
                <a:gd name="T111" fmla="*/ 296 h 905"/>
                <a:gd name="T112" fmla="*/ 809 w 904"/>
                <a:gd name="T113" fmla="*/ 386 h 905"/>
                <a:gd name="T114" fmla="*/ 842 w 904"/>
                <a:gd name="T115" fmla="*/ 517 h 905"/>
                <a:gd name="T116" fmla="*/ 806 w 904"/>
                <a:gd name="T117" fmla="*/ 478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04" h="905">
                  <a:moveTo>
                    <a:pt x="452" y="0"/>
                  </a:moveTo>
                  <a:cubicBezTo>
                    <a:pt x="202" y="0"/>
                    <a:pt x="0" y="203"/>
                    <a:pt x="0" y="453"/>
                  </a:cubicBezTo>
                  <a:cubicBezTo>
                    <a:pt x="0" y="703"/>
                    <a:pt x="202" y="905"/>
                    <a:pt x="452" y="905"/>
                  </a:cubicBezTo>
                  <a:cubicBezTo>
                    <a:pt x="702" y="905"/>
                    <a:pt x="904" y="703"/>
                    <a:pt x="904" y="453"/>
                  </a:cubicBezTo>
                  <a:cubicBezTo>
                    <a:pt x="904" y="203"/>
                    <a:pt x="702" y="0"/>
                    <a:pt x="452" y="0"/>
                  </a:cubicBezTo>
                  <a:close/>
                  <a:moveTo>
                    <a:pt x="857" y="430"/>
                  </a:moveTo>
                  <a:cubicBezTo>
                    <a:pt x="849" y="431"/>
                    <a:pt x="849" y="431"/>
                    <a:pt x="849" y="431"/>
                  </a:cubicBezTo>
                  <a:cubicBezTo>
                    <a:pt x="845" y="400"/>
                    <a:pt x="845" y="400"/>
                    <a:pt x="845" y="400"/>
                  </a:cubicBezTo>
                  <a:cubicBezTo>
                    <a:pt x="834" y="402"/>
                    <a:pt x="834" y="402"/>
                    <a:pt x="834" y="402"/>
                  </a:cubicBezTo>
                  <a:cubicBezTo>
                    <a:pt x="837" y="430"/>
                    <a:pt x="837" y="430"/>
                    <a:pt x="837" y="430"/>
                  </a:cubicBezTo>
                  <a:cubicBezTo>
                    <a:pt x="828" y="431"/>
                    <a:pt x="828" y="431"/>
                    <a:pt x="828" y="431"/>
                  </a:cubicBezTo>
                  <a:cubicBezTo>
                    <a:pt x="825" y="403"/>
                    <a:pt x="825" y="403"/>
                    <a:pt x="825" y="403"/>
                  </a:cubicBezTo>
                  <a:cubicBezTo>
                    <a:pt x="811" y="404"/>
                    <a:pt x="811" y="404"/>
                    <a:pt x="811" y="404"/>
                  </a:cubicBezTo>
                  <a:cubicBezTo>
                    <a:pt x="815" y="436"/>
                    <a:pt x="815" y="436"/>
                    <a:pt x="815" y="436"/>
                  </a:cubicBezTo>
                  <a:cubicBezTo>
                    <a:pt x="806" y="437"/>
                    <a:pt x="806" y="437"/>
                    <a:pt x="806" y="437"/>
                  </a:cubicBezTo>
                  <a:cubicBezTo>
                    <a:pt x="802" y="394"/>
                    <a:pt x="802" y="394"/>
                    <a:pt x="802" y="394"/>
                  </a:cubicBezTo>
                  <a:cubicBezTo>
                    <a:pt x="853" y="388"/>
                    <a:pt x="853" y="388"/>
                    <a:pt x="853" y="388"/>
                  </a:cubicBezTo>
                  <a:lnTo>
                    <a:pt x="857" y="430"/>
                  </a:lnTo>
                  <a:close/>
                  <a:moveTo>
                    <a:pt x="798" y="241"/>
                  </a:moveTo>
                  <a:cubicBezTo>
                    <a:pt x="801" y="246"/>
                    <a:pt x="803" y="250"/>
                    <a:pt x="804" y="253"/>
                  </a:cubicBezTo>
                  <a:cubicBezTo>
                    <a:pt x="804" y="256"/>
                    <a:pt x="804" y="258"/>
                    <a:pt x="803" y="261"/>
                  </a:cubicBezTo>
                  <a:cubicBezTo>
                    <a:pt x="802" y="264"/>
                    <a:pt x="800" y="266"/>
                    <a:pt x="797" y="267"/>
                  </a:cubicBezTo>
                  <a:cubicBezTo>
                    <a:pt x="794" y="270"/>
                    <a:pt x="791" y="270"/>
                    <a:pt x="787" y="269"/>
                  </a:cubicBezTo>
                  <a:cubicBezTo>
                    <a:pt x="784" y="268"/>
                    <a:pt x="780" y="266"/>
                    <a:pt x="777" y="262"/>
                  </a:cubicBezTo>
                  <a:cubicBezTo>
                    <a:pt x="777" y="265"/>
                    <a:pt x="777" y="267"/>
                    <a:pt x="777" y="270"/>
                  </a:cubicBezTo>
                  <a:cubicBezTo>
                    <a:pt x="776" y="272"/>
                    <a:pt x="775" y="275"/>
                    <a:pt x="773" y="280"/>
                  </a:cubicBezTo>
                  <a:cubicBezTo>
                    <a:pt x="768" y="291"/>
                    <a:pt x="768" y="291"/>
                    <a:pt x="768" y="291"/>
                  </a:cubicBezTo>
                  <a:cubicBezTo>
                    <a:pt x="761" y="279"/>
                    <a:pt x="761" y="279"/>
                    <a:pt x="761" y="279"/>
                  </a:cubicBezTo>
                  <a:cubicBezTo>
                    <a:pt x="766" y="266"/>
                    <a:pt x="766" y="266"/>
                    <a:pt x="766" y="266"/>
                  </a:cubicBezTo>
                  <a:cubicBezTo>
                    <a:pt x="768" y="262"/>
                    <a:pt x="769" y="259"/>
                    <a:pt x="769" y="257"/>
                  </a:cubicBezTo>
                  <a:cubicBezTo>
                    <a:pt x="770" y="256"/>
                    <a:pt x="770" y="254"/>
                    <a:pt x="770" y="253"/>
                  </a:cubicBezTo>
                  <a:cubicBezTo>
                    <a:pt x="769" y="252"/>
                    <a:pt x="768" y="250"/>
                    <a:pt x="767" y="248"/>
                  </a:cubicBezTo>
                  <a:cubicBezTo>
                    <a:pt x="766" y="246"/>
                    <a:pt x="766" y="246"/>
                    <a:pt x="766" y="246"/>
                  </a:cubicBezTo>
                  <a:cubicBezTo>
                    <a:pt x="747" y="257"/>
                    <a:pt x="747" y="257"/>
                    <a:pt x="747" y="257"/>
                  </a:cubicBezTo>
                  <a:cubicBezTo>
                    <a:pt x="741" y="247"/>
                    <a:pt x="741" y="247"/>
                    <a:pt x="741" y="247"/>
                  </a:cubicBezTo>
                  <a:cubicBezTo>
                    <a:pt x="785" y="220"/>
                    <a:pt x="785" y="220"/>
                    <a:pt x="785" y="220"/>
                  </a:cubicBezTo>
                  <a:lnTo>
                    <a:pt x="798" y="241"/>
                  </a:lnTo>
                  <a:close/>
                  <a:moveTo>
                    <a:pt x="750" y="176"/>
                  </a:moveTo>
                  <a:cubicBezTo>
                    <a:pt x="778" y="210"/>
                    <a:pt x="778" y="210"/>
                    <a:pt x="778" y="210"/>
                  </a:cubicBezTo>
                  <a:cubicBezTo>
                    <a:pt x="771" y="216"/>
                    <a:pt x="771" y="216"/>
                    <a:pt x="771" y="216"/>
                  </a:cubicBezTo>
                  <a:cubicBezTo>
                    <a:pt x="761" y="203"/>
                    <a:pt x="761" y="203"/>
                    <a:pt x="761" y="203"/>
                  </a:cubicBezTo>
                  <a:cubicBezTo>
                    <a:pt x="728" y="230"/>
                    <a:pt x="728" y="230"/>
                    <a:pt x="728" y="230"/>
                  </a:cubicBezTo>
                  <a:cubicBezTo>
                    <a:pt x="720" y="222"/>
                    <a:pt x="720" y="222"/>
                    <a:pt x="720" y="222"/>
                  </a:cubicBezTo>
                  <a:cubicBezTo>
                    <a:pt x="754" y="194"/>
                    <a:pt x="754" y="194"/>
                    <a:pt x="754" y="194"/>
                  </a:cubicBezTo>
                  <a:cubicBezTo>
                    <a:pt x="743" y="181"/>
                    <a:pt x="743" y="181"/>
                    <a:pt x="743" y="181"/>
                  </a:cubicBezTo>
                  <a:lnTo>
                    <a:pt x="750" y="176"/>
                  </a:lnTo>
                  <a:close/>
                  <a:moveTo>
                    <a:pt x="742" y="168"/>
                  </a:moveTo>
                  <a:cubicBezTo>
                    <a:pt x="736" y="174"/>
                    <a:pt x="736" y="174"/>
                    <a:pt x="736" y="174"/>
                  </a:cubicBezTo>
                  <a:cubicBezTo>
                    <a:pt x="713" y="153"/>
                    <a:pt x="713" y="153"/>
                    <a:pt x="713" y="153"/>
                  </a:cubicBezTo>
                  <a:cubicBezTo>
                    <a:pt x="706" y="162"/>
                    <a:pt x="706" y="162"/>
                    <a:pt x="706" y="162"/>
                  </a:cubicBezTo>
                  <a:cubicBezTo>
                    <a:pt x="726" y="181"/>
                    <a:pt x="726" y="181"/>
                    <a:pt x="726" y="181"/>
                  </a:cubicBezTo>
                  <a:cubicBezTo>
                    <a:pt x="721" y="187"/>
                    <a:pt x="721" y="187"/>
                    <a:pt x="721" y="187"/>
                  </a:cubicBezTo>
                  <a:cubicBezTo>
                    <a:pt x="700" y="168"/>
                    <a:pt x="700" y="168"/>
                    <a:pt x="700" y="168"/>
                  </a:cubicBezTo>
                  <a:cubicBezTo>
                    <a:pt x="690" y="178"/>
                    <a:pt x="690" y="178"/>
                    <a:pt x="690" y="178"/>
                  </a:cubicBezTo>
                  <a:cubicBezTo>
                    <a:pt x="713" y="200"/>
                    <a:pt x="713" y="200"/>
                    <a:pt x="713" y="200"/>
                  </a:cubicBezTo>
                  <a:cubicBezTo>
                    <a:pt x="708" y="206"/>
                    <a:pt x="708" y="206"/>
                    <a:pt x="708" y="206"/>
                  </a:cubicBezTo>
                  <a:cubicBezTo>
                    <a:pt x="676" y="177"/>
                    <a:pt x="676" y="177"/>
                    <a:pt x="676" y="177"/>
                  </a:cubicBezTo>
                  <a:cubicBezTo>
                    <a:pt x="711" y="139"/>
                    <a:pt x="711" y="139"/>
                    <a:pt x="711" y="139"/>
                  </a:cubicBezTo>
                  <a:lnTo>
                    <a:pt x="742" y="168"/>
                  </a:lnTo>
                  <a:close/>
                  <a:moveTo>
                    <a:pt x="664" y="106"/>
                  </a:moveTo>
                  <a:cubicBezTo>
                    <a:pt x="679" y="116"/>
                    <a:pt x="679" y="116"/>
                    <a:pt x="679" y="116"/>
                  </a:cubicBezTo>
                  <a:cubicBezTo>
                    <a:pt x="685" y="120"/>
                    <a:pt x="689" y="123"/>
                    <a:pt x="690" y="124"/>
                  </a:cubicBezTo>
                  <a:cubicBezTo>
                    <a:pt x="692" y="127"/>
                    <a:pt x="693" y="130"/>
                    <a:pt x="694" y="133"/>
                  </a:cubicBezTo>
                  <a:cubicBezTo>
                    <a:pt x="694" y="137"/>
                    <a:pt x="693" y="140"/>
                    <a:pt x="691" y="143"/>
                  </a:cubicBezTo>
                  <a:cubicBezTo>
                    <a:pt x="689" y="146"/>
                    <a:pt x="687" y="148"/>
                    <a:pt x="685" y="149"/>
                  </a:cubicBezTo>
                  <a:cubicBezTo>
                    <a:pt x="682" y="150"/>
                    <a:pt x="680" y="150"/>
                    <a:pt x="678" y="150"/>
                  </a:cubicBezTo>
                  <a:cubicBezTo>
                    <a:pt x="676" y="150"/>
                    <a:pt x="673" y="150"/>
                    <a:pt x="672" y="149"/>
                  </a:cubicBezTo>
                  <a:cubicBezTo>
                    <a:pt x="669" y="148"/>
                    <a:pt x="666" y="146"/>
                    <a:pt x="661" y="143"/>
                  </a:cubicBezTo>
                  <a:cubicBezTo>
                    <a:pt x="655" y="138"/>
                    <a:pt x="655" y="138"/>
                    <a:pt x="655" y="138"/>
                  </a:cubicBezTo>
                  <a:cubicBezTo>
                    <a:pt x="644" y="154"/>
                    <a:pt x="644" y="154"/>
                    <a:pt x="644" y="154"/>
                  </a:cubicBezTo>
                  <a:cubicBezTo>
                    <a:pt x="635" y="148"/>
                    <a:pt x="635" y="148"/>
                    <a:pt x="635" y="148"/>
                  </a:cubicBezTo>
                  <a:lnTo>
                    <a:pt x="664" y="106"/>
                  </a:lnTo>
                  <a:close/>
                  <a:moveTo>
                    <a:pt x="631" y="87"/>
                  </a:moveTo>
                  <a:cubicBezTo>
                    <a:pt x="628" y="95"/>
                    <a:pt x="628" y="95"/>
                    <a:pt x="628" y="95"/>
                  </a:cubicBezTo>
                  <a:cubicBezTo>
                    <a:pt x="603" y="84"/>
                    <a:pt x="603" y="84"/>
                    <a:pt x="603" y="84"/>
                  </a:cubicBezTo>
                  <a:cubicBezTo>
                    <a:pt x="598" y="95"/>
                    <a:pt x="598" y="95"/>
                    <a:pt x="598" y="95"/>
                  </a:cubicBezTo>
                  <a:cubicBezTo>
                    <a:pt x="620" y="105"/>
                    <a:pt x="620" y="105"/>
                    <a:pt x="620" y="105"/>
                  </a:cubicBezTo>
                  <a:cubicBezTo>
                    <a:pt x="616" y="113"/>
                    <a:pt x="616" y="113"/>
                    <a:pt x="616" y="113"/>
                  </a:cubicBezTo>
                  <a:cubicBezTo>
                    <a:pt x="594" y="103"/>
                    <a:pt x="594" y="103"/>
                    <a:pt x="594" y="103"/>
                  </a:cubicBezTo>
                  <a:cubicBezTo>
                    <a:pt x="585" y="124"/>
                    <a:pt x="585" y="124"/>
                    <a:pt x="585" y="124"/>
                  </a:cubicBezTo>
                  <a:cubicBezTo>
                    <a:pt x="575" y="119"/>
                    <a:pt x="575" y="119"/>
                    <a:pt x="575" y="119"/>
                  </a:cubicBezTo>
                  <a:cubicBezTo>
                    <a:pt x="596" y="72"/>
                    <a:pt x="596" y="72"/>
                    <a:pt x="596" y="72"/>
                  </a:cubicBezTo>
                  <a:lnTo>
                    <a:pt x="631" y="87"/>
                  </a:lnTo>
                  <a:close/>
                  <a:moveTo>
                    <a:pt x="523" y="77"/>
                  </a:moveTo>
                  <a:cubicBezTo>
                    <a:pt x="524" y="72"/>
                    <a:pt x="526" y="68"/>
                    <a:pt x="529" y="65"/>
                  </a:cubicBezTo>
                  <a:cubicBezTo>
                    <a:pt x="531" y="63"/>
                    <a:pt x="533" y="61"/>
                    <a:pt x="536" y="60"/>
                  </a:cubicBezTo>
                  <a:cubicBezTo>
                    <a:pt x="538" y="58"/>
                    <a:pt x="541" y="57"/>
                    <a:pt x="544" y="57"/>
                  </a:cubicBezTo>
                  <a:cubicBezTo>
                    <a:pt x="548" y="57"/>
                    <a:pt x="552" y="57"/>
                    <a:pt x="556" y="58"/>
                  </a:cubicBezTo>
                  <a:cubicBezTo>
                    <a:pt x="564" y="60"/>
                    <a:pt x="570" y="64"/>
                    <a:pt x="574" y="70"/>
                  </a:cubicBezTo>
                  <a:cubicBezTo>
                    <a:pt x="578" y="76"/>
                    <a:pt x="578" y="83"/>
                    <a:pt x="576" y="91"/>
                  </a:cubicBezTo>
                  <a:cubicBezTo>
                    <a:pt x="574" y="99"/>
                    <a:pt x="570" y="105"/>
                    <a:pt x="564" y="108"/>
                  </a:cubicBezTo>
                  <a:cubicBezTo>
                    <a:pt x="558" y="112"/>
                    <a:pt x="551" y="112"/>
                    <a:pt x="542" y="110"/>
                  </a:cubicBezTo>
                  <a:cubicBezTo>
                    <a:pt x="534" y="108"/>
                    <a:pt x="528" y="104"/>
                    <a:pt x="525" y="98"/>
                  </a:cubicBezTo>
                  <a:cubicBezTo>
                    <a:pt x="521" y="92"/>
                    <a:pt x="521" y="85"/>
                    <a:pt x="523" y="77"/>
                  </a:cubicBezTo>
                  <a:close/>
                  <a:moveTo>
                    <a:pt x="460" y="45"/>
                  </a:moveTo>
                  <a:cubicBezTo>
                    <a:pt x="472" y="66"/>
                    <a:pt x="472" y="66"/>
                    <a:pt x="472" y="66"/>
                  </a:cubicBezTo>
                  <a:cubicBezTo>
                    <a:pt x="486" y="46"/>
                    <a:pt x="486" y="46"/>
                    <a:pt x="486" y="46"/>
                  </a:cubicBezTo>
                  <a:cubicBezTo>
                    <a:pt x="499" y="47"/>
                    <a:pt x="499" y="47"/>
                    <a:pt x="499" y="47"/>
                  </a:cubicBezTo>
                  <a:cubicBezTo>
                    <a:pt x="477" y="76"/>
                    <a:pt x="477" y="76"/>
                    <a:pt x="477" y="76"/>
                  </a:cubicBezTo>
                  <a:cubicBezTo>
                    <a:pt x="475" y="97"/>
                    <a:pt x="475" y="97"/>
                    <a:pt x="475" y="97"/>
                  </a:cubicBezTo>
                  <a:cubicBezTo>
                    <a:pt x="464" y="97"/>
                    <a:pt x="464" y="97"/>
                    <a:pt x="464" y="97"/>
                  </a:cubicBezTo>
                  <a:cubicBezTo>
                    <a:pt x="465" y="75"/>
                    <a:pt x="465" y="75"/>
                    <a:pt x="465" y="75"/>
                  </a:cubicBezTo>
                  <a:cubicBezTo>
                    <a:pt x="446" y="44"/>
                    <a:pt x="446" y="44"/>
                    <a:pt x="446" y="44"/>
                  </a:cubicBezTo>
                  <a:lnTo>
                    <a:pt x="460" y="45"/>
                  </a:lnTo>
                  <a:close/>
                  <a:moveTo>
                    <a:pt x="440" y="44"/>
                  </a:moveTo>
                  <a:cubicBezTo>
                    <a:pt x="441" y="53"/>
                    <a:pt x="441" y="53"/>
                    <a:pt x="441" y="53"/>
                  </a:cubicBezTo>
                  <a:cubicBezTo>
                    <a:pt x="424" y="54"/>
                    <a:pt x="424" y="54"/>
                    <a:pt x="424" y="54"/>
                  </a:cubicBezTo>
                  <a:cubicBezTo>
                    <a:pt x="427" y="97"/>
                    <a:pt x="427" y="97"/>
                    <a:pt x="427" y="97"/>
                  </a:cubicBezTo>
                  <a:cubicBezTo>
                    <a:pt x="416" y="98"/>
                    <a:pt x="416" y="98"/>
                    <a:pt x="416" y="98"/>
                  </a:cubicBezTo>
                  <a:cubicBezTo>
                    <a:pt x="413" y="55"/>
                    <a:pt x="413" y="55"/>
                    <a:pt x="413" y="55"/>
                  </a:cubicBezTo>
                  <a:cubicBezTo>
                    <a:pt x="396" y="57"/>
                    <a:pt x="396" y="57"/>
                    <a:pt x="396" y="57"/>
                  </a:cubicBezTo>
                  <a:cubicBezTo>
                    <a:pt x="395" y="48"/>
                    <a:pt x="395" y="48"/>
                    <a:pt x="395" y="48"/>
                  </a:cubicBezTo>
                  <a:lnTo>
                    <a:pt x="440" y="44"/>
                  </a:lnTo>
                  <a:close/>
                  <a:moveTo>
                    <a:pt x="386" y="50"/>
                  </a:moveTo>
                  <a:cubicBezTo>
                    <a:pt x="394" y="101"/>
                    <a:pt x="394" y="101"/>
                    <a:pt x="394" y="101"/>
                  </a:cubicBezTo>
                  <a:cubicBezTo>
                    <a:pt x="383" y="103"/>
                    <a:pt x="383" y="103"/>
                    <a:pt x="383" y="103"/>
                  </a:cubicBezTo>
                  <a:cubicBezTo>
                    <a:pt x="374" y="52"/>
                    <a:pt x="374" y="52"/>
                    <a:pt x="374" y="52"/>
                  </a:cubicBezTo>
                  <a:lnTo>
                    <a:pt x="386" y="50"/>
                  </a:lnTo>
                  <a:close/>
                  <a:moveTo>
                    <a:pt x="324" y="71"/>
                  </a:moveTo>
                  <a:cubicBezTo>
                    <a:pt x="325" y="68"/>
                    <a:pt x="327" y="66"/>
                    <a:pt x="329" y="64"/>
                  </a:cubicBezTo>
                  <a:cubicBezTo>
                    <a:pt x="332" y="62"/>
                    <a:pt x="335" y="60"/>
                    <a:pt x="339" y="59"/>
                  </a:cubicBezTo>
                  <a:cubicBezTo>
                    <a:pt x="346" y="57"/>
                    <a:pt x="352" y="57"/>
                    <a:pt x="356" y="59"/>
                  </a:cubicBezTo>
                  <a:cubicBezTo>
                    <a:pt x="360" y="61"/>
                    <a:pt x="363" y="64"/>
                    <a:pt x="365" y="68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353" y="69"/>
                    <a:pt x="351" y="68"/>
                    <a:pt x="349" y="67"/>
                  </a:cubicBezTo>
                  <a:cubicBezTo>
                    <a:pt x="347" y="66"/>
                    <a:pt x="345" y="66"/>
                    <a:pt x="342" y="67"/>
                  </a:cubicBezTo>
                  <a:cubicBezTo>
                    <a:pt x="338" y="68"/>
                    <a:pt x="336" y="69"/>
                    <a:pt x="335" y="71"/>
                  </a:cubicBezTo>
                  <a:cubicBezTo>
                    <a:pt x="334" y="72"/>
                    <a:pt x="333" y="73"/>
                    <a:pt x="334" y="75"/>
                  </a:cubicBezTo>
                  <a:cubicBezTo>
                    <a:pt x="334" y="76"/>
                    <a:pt x="335" y="77"/>
                    <a:pt x="336" y="77"/>
                  </a:cubicBezTo>
                  <a:cubicBezTo>
                    <a:pt x="338" y="78"/>
                    <a:pt x="342" y="78"/>
                    <a:pt x="347" y="78"/>
                  </a:cubicBezTo>
                  <a:cubicBezTo>
                    <a:pt x="353" y="78"/>
                    <a:pt x="357" y="78"/>
                    <a:pt x="360" y="78"/>
                  </a:cubicBezTo>
                  <a:cubicBezTo>
                    <a:pt x="363" y="79"/>
                    <a:pt x="366" y="80"/>
                    <a:pt x="368" y="82"/>
                  </a:cubicBezTo>
                  <a:cubicBezTo>
                    <a:pt x="370" y="83"/>
                    <a:pt x="371" y="86"/>
                    <a:pt x="372" y="89"/>
                  </a:cubicBezTo>
                  <a:cubicBezTo>
                    <a:pt x="373" y="92"/>
                    <a:pt x="373" y="95"/>
                    <a:pt x="372" y="98"/>
                  </a:cubicBezTo>
                  <a:cubicBezTo>
                    <a:pt x="370" y="101"/>
                    <a:pt x="369" y="103"/>
                    <a:pt x="366" y="105"/>
                  </a:cubicBezTo>
                  <a:cubicBezTo>
                    <a:pt x="363" y="107"/>
                    <a:pt x="359" y="109"/>
                    <a:pt x="354" y="110"/>
                  </a:cubicBezTo>
                  <a:cubicBezTo>
                    <a:pt x="347" y="112"/>
                    <a:pt x="342" y="112"/>
                    <a:pt x="337" y="111"/>
                  </a:cubicBezTo>
                  <a:cubicBezTo>
                    <a:pt x="333" y="109"/>
                    <a:pt x="329" y="105"/>
                    <a:pt x="327" y="100"/>
                  </a:cubicBezTo>
                  <a:cubicBezTo>
                    <a:pt x="337" y="96"/>
                    <a:pt x="337" y="96"/>
                    <a:pt x="337" y="96"/>
                  </a:cubicBezTo>
                  <a:cubicBezTo>
                    <a:pt x="339" y="99"/>
                    <a:pt x="341" y="101"/>
                    <a:pt x="343" y="102"/>
                  </a:cubicBezTo>
                  <a:cubicBezTo>
                    <a:pt x="346" y="103"/>
                    <a:pt x="349" y="103"/>
                    <a:pt x="352" y="102"/>
                  </a:cubicBezTo>
                  <a:cubicBezTo>
                    <a:pt x="356" y="101"/>
                    <a:pt x="358" y="99"/>
                    <a:pt x="360" y="98"/>
                  </a:cubicBezTo>
                  <a:cubicBezTo>
                    <a:pt x="361" y="96"/>
                    <a:pt x="361" y="94"/>
                    <a:pt x="361" y="92"/>
                  </a:cubicBezTo>
                  <a:cubicBezTo>
                    <a:pt x="361" y="91"/>
                    <a:pt x="360" y="90"/>
                    <a:pt x="359" y="89"/>
                  </a:cubicBezTo>
                  <a:cubicBezTo>
                    <a:pt x="358" y="89"/>
                    <a:pt x="356" y="89"/>
                    <a:pt x="354" y="88"/>
                  </a:cubicBezTo>
                  <a:cubicBezTo>
                    <a:pt x="353" y="88"/>
                    <a:pt x="350" y="88"/>
                    <a:pt x="345" y="89"/>
                  </a:cubicBezTo>
                  <a:cubicBezTo>
                    <a:pt x="339" y="89"/>
                    <a:pt x="334" y="88"/>
                    <a:pt x="331" y="87"/>
                  </a:cubicBezTo>
                  <a:cubicBezTo>
                    <a:pt x="327" y="85"/>
                    <a:pt x="324" y="82"/>
                    <a:pt x="323" y="78"/>
                  </a:cubicBezTo>
                  <a:cubicBezTo>
                    <a:pt x="323" y="76"/>
                    <a:pt x="323" y="73"/>
                    <a:pt x="324" y="71"/>
                  </a:cubicBezTo>
                  <a:close/>
                  <a:moveTo>
                    <a:pt x="285" y="79"/>
                  </a:moveTo>
                  <a:cubicBezTo>
                    <a:pt x="291" y="77"/>
                    <a:pt x="295" y="75"/>
                    <a:pt x="298" y="75"/>
                  </a:cubicBezTo>
                  <a:cubicBezTo>
                    <a:pt x="301" y="75"/>
                    <a:pt x="304" y="76"/>
                    <a:pt x="306" y="77"/>
                  </a:cubicBezTo>
                  <a:cubicBezTo>
                    <a:pt x="308" y="79"/>
                    <a:pt x="310" y="81"/>
                    <a:pt x="312" y="83"/>
                  </a:cubicBezTo>
                  <a:cubicBezTo>
                    <a:pt x="313" y="87"/>
                    <a:pt x="313" y="90"/>
                    <a:pt x="312" y="94"/>
                  </a:cubicBezTo>
                  <a:cubicBezTo>
                    <a:pt x="311" y="97"/>
                    <a:pt x="308" y="100"/>
                    <a:pt x="304" y="103"/>
                  </a:cubicBezTo>
                  <a:cubicBezTo>
                    <a:pt x="306" y="103"/>
                    <a:pt x="309" y="103"/>
                    <a:pt x="311" y="104"/>
                  </a:cubicBezTo>
                  <a:cubicBezTo>
                    <a:pt x="313" y="105"/>
                    <a:pt x="316" y="107"/>
                    <a:pt x="320" y="109"/>
                  </a:cubicBezTo>
                  <a:cubicBezTo>
                    <a:pt x="331" y="116"/>
                    <a:pt x="331" y="116"/>
                    <a:pt x="331" y="116"/>
                  </a:cubicBezTo>
                  <a:cubicBezTo>
                    <a:pt x="318" y="121"/>
                    <a:pt x="318" y="121"/>
                    <a:pt x="318" y="121"/>
                  </a:cubicBezTo>
                  <a:cubicBezTo>
                    <a:pt x="306" y="114"/>
                    <a:pt x="306" y="114"/>
                    <a:pt x="306" y="114"/>
                  </a:cubicBezTo>
                  <a:cubicBezTo>
                    <a:pt x="302" y="112"/>
                    <a:pt x="299" y="110"/>
                    <a:pt x="297" y="110"/>
                  </a:cubicBezTo>
                  <a:cubicBezTo>
                    <a:pt x="296" y="109"/>
                    <a:pt x="295" y="109"/>
                    <a:pt x="293" y="109"/>
                  </a:cubicBezTo>
                  <a:cubicBezTo>
                    <a:pt x="292" y="109"/>
                    <a:pt x="290" y="110"/>
                    <a:pt x="288" y="111"/>
                  </a:cubicBezTo>
                  <a:cubicBezTo>
                    <a:pt x="286" y="112"/>
                    <a:pt x="286" y="112"/>
                    <a:pt x="286" y="112"/>
                  </a:cubicBezTo>
                  <a:cubicBezTo>
                    <a:pt x="295" y="132"/>
                    <a:pt x="295" y="132"/>
                    <a:pt x="295" y="132"/>
                  </a:cubicBezTo>
                  <a:cubicBezTo>
                    <a:pt x="284" y="136"/>
                    <a:pt x="284" y="136"/>
                    <a:pt x="284" y="136"/>
                  </a:cubicBezTo>
                  <a:cubicBezTo>
                    <a:pt x="263" y="89"/>
                    <a:pt x="263" y="89"/>
                    <a:pt x="263" y="89"/>
                  </a:cubicBezTo>
                  <a:lnTo>
                    <a:pt x="285" y="79"/>
                  </a:lnTo>
                  <a:close/>
                  <a:moveTo>
                    <a:pt x="249" y="97"/>
                  </a:moveTo>
                  <a:cubicBezTo>
                    <a:pt x="254" y="104"/>
                    <a:pt x="254" y="104"/>
                    <a:pt x="254" y="104"/>
                  </a:cubicBezTo>
                  <a:cubicBezTo>
                    <a:pt x="228" y="120"/>
                    <a:pt x="228" y="120"/>
                    <a:pt x="228" y="120"/>
                  </a:cubicBezTo>
                  <a:cubicBezTo>
                    <a:pt x="234" y="130"/>
                    <a:pt x="234" y="130"/>
                    <a:pt x="234" y="130"/>
                  </a:cubicBezTo>
                  <a:cubicBezTo>
                    <a:pt x="258" y="115"/>
                    <a:pt x="258" y="115"/>
                    <a:pt x="258" y="115"/>
                  </a:cubicBezTo>
                  <a:cubicBezTo>
                    <a:pt x="263" y="122"/>
                    <a:pt x="263" y="122"/>
                    <a:pt x="263" y="122"/>
                  </a:cubicBezTo>
                  <a:cubicBezTo>
                    <a:pt x="239" y="137"/>
                    <a:pt x="239" y="137"/>
                    <a:pt x="239" y="137"/>
                  </a:cubicBezTo>
                  <a:cubicBezTo>
                    <a:pt x="246" y="149"/>
                    <a:pt x="246" y="149"/>
                    <a:pt x="246" y="149"/>
                  </a:cubicBezTo>
                  <a:cubicBezTo>
                    <a:pt x="273" y="132"/>
                    <a:pt x="273" y="132"/>
                    <a:pt x="273" y="132"/>
                  </a:cubicBezTo>
                  <a:cubicBezTo>
                    <a:pt x="278" y="140"/>
                    <a:pt x="278" y="140"/>
                    <a:pt x="278" y="140"/>
                  </a:cubicBezTo>
                  <a:cubicBezTo>
                    <a:pt x="241" y="163"/>
                    <a:pt x="241" y="163"/>
                    <a:pt x="241" y="163"/>
                  </a:cubicBezTo>
                  <a:cubicBezTo>
                    <a:pt x="214" y="119"/>
                    <a:pt x="214" y="119"/>
                    <a:pt x="214" y="119"/>
                  </a:cubicBezTo>
                  <a:lnTo>
                    <a:pt x="249" y="97"/>
                  </a:lnTo>
                  <a:close/>
                  <a:moveTo>
                    <a:pt x="174" y="151"/>
                  </a:moveTo>
                  <a:cubicBezTo>
                    <a:pt x="210" y="171"/>
                    <a:pt x="210" y="171"/>
                    <a:pt x="210" y="171"/>
                  </a:cubicBezTo>
                  <a:cubicBezTo>
                    <a:pt x="196" y="133"/>
                    <a:pt x="196" y="133"/>
                    <a:pt x="196" y="133"/>
                  </a:cubicBezTo>
                  <a:cubicBezTo>
                    <a:pt x="205" y="125"/>
                    <a:pt x="205" y="125"/>
                    <a:pt x="205" y="125"/>
                  </a:cubicBezTo>
                  <a:cubicBezTo>
                    <a:pt x="223" y="178"/>
                    <a:pt x="223" y="178"/>
                    <a:pt x="223" y="178"/>
                  </a:cubicBezTo>
                  <a:cubicBezTo>
                    <a:pt x="213" y="186"/>
                    <a:pt x="213" y="186"/>
                    <a:pt x="213" y="186"/>
                  </a:cubicBezTo>
                  <a:cubicBezTo>
                    <a:pt x="165" y="159"/>
                    <a:pt x="165" y="159"/>
                    <a:pt x="165" y="159"/>
                  </a:cubicBezTo>
                  <a:lnTo>
                    <a:pt x="174" y="151"/>
                  </a:lnTo>
                  <a:close/>
                  <a:moveTo>
                    <a:pt x="159" y="166"/>
                  </a:moveTo>
                  <a:cubicBezTo>
                    <a:pt x="197" y="201"/>
                    <a:pt x="197" y="201"/>
                    <a:pt x="197" y="201"/>
                  </a:cubicBezTo>
                  <a:cubicBezTo>
                    <a:pt x="189" y="210"/>
                    <a:pt x="189" y="210"/>
                    <a:pt x="189" y="210"/>
                  </a:cubicBezTo>
                  <a:cubicBezTo>
                    <a:pt x="151" y="174"/>
                    <a:pt x="151" y="174"/>
                    <a:pt x="151" y="174"/>
                  </a:cubicBezTo>
                  <a:lnTo>
                    <a:pt x="159" y="166"/>
                  </a:lnTo>
                  <a:close/>
                  <a:moveTo>
                    <a:pt x="120" y="211"/>
                  </a:moveTo>
                  <a:cubicBezTo>
                    <a:pt x="162" y="214"/>
                    <a:pt x="162" y="214"/>
                    <a:pt x="162" y="214"/>
                  </a:cubicBezTo>
                  <a:cubicBezTo>
                    <a:pt x="134" y="193"/>
                    <a:pt x="134" y="193"/>
                    <a:pt x="134" y="193"/>
                  </a:cubicBezTo>
                  <a:cubicBezTo>
                    <a:pt x="141" y="185"/>
                    <a:pt x="141" y="185"/>
                    <a:pt x="141" y="185"/>
                  </a:cubicBezTo>
                  <a:cubicBezTo>
                    <a:pt x="182" y="216"/>
                    <a:pt x="182" y="216"/>
                    <a:pt x="182" y="216"/>
                  </a:cubicBezTo>
                  <a:cubicBezTo>
                    <a:pt x="175" y="225"/>
                    <a:pt x="175" y="225"/>
                    <a:pt x="175" y="225"/>
                  </a:cubicBezTo>
                  <a:cubicBezTo>
                    <a:pt x="134" y="223"/>
                    <a:pt x="134" y="223"/>
                    <a:pt x="134" y="223"/>
                  </a:cubicBezTo>
                  <a:cubicBezTo>
                    <a:pt x="160" y="244"/>
                    <a:pt x="160" y="244"/>
                    <a:pt x="160" y="244"/>
                  </a:cubicBezTo>
                  <a:cubicBezTo>
                    <a:pt x="154" y="252"/>
                    <a:pt x="154" y="252"/>
                    <a:pt x="154" y="252"/>
                  </a:cubicBezTo>
                  <a:cubicBezTo>
                    <a:pt x="113" y="220"/>
                    <a:pt x="113" y="220"/>
                    <a:pt x="113" y="220"/>
                  </a:cubicBezTo>
                  <a:lnTo>
                    <a:pt x="120" y="211"/>
                  </a:lnTo>
                  <a:close/>
                  <a:moveTo>
                    <a:pt x="87" y="264"/>
                  </a:moveTo>
                  <a:cubicBezTo>
                    <a:pt x="112" y="278"/>
                    <a:pt x="112" y="278"/>
                    <a:pt x="112" y="278"/>
                  </a:cubicBezTo>
                  <a:cubicBezTo>
                    <a:pt x="116" y="280"/>
                    <a:pt x="118" y="281"/>
                    <a:pt x="120" y="282"/>
                  </a:cubicBezTo>
                  <a:cubicBezTo>
                    <a:pt x="122" y="282"/>
                    <a:pt x="124" y="282"/>
                    <a:pt x="126" y="281"/>
                  </a:cubicBezTo>
                  <a:cubicBezTo>
                    <a:pt x="128" y="280"/>
                    <a:pt x="130" y="278"/>
                    <a:pt x="131" y="275"/>
                  </a:cubicBezTo>
                  <a:cubicBezTo>
                    <a:pt x="133" y="273"/>
                    <a:pt x="133" y="270"/>
                    <a:pt x="133" y="268"/>
                  </a:cubicBezTo>
                  <a:cubicBezTo>
                    <a:pt x="133" y="266"/>
                    <a:pt x="132" y="264"/>
                    <a:pt x="131" y="263"/>
                  </a:cubicBezTo>
                  <a:cubicBezTo>
                    <a:pt x="129" y="262"/>
                    <a:pt x="127" y="260"/>
                    <a:pt x="123" y="258"/>
                  </a:cubicBezTo>
                  <a:cubicBezTo>
                    <a:pt x="98" y="244"/>
                    <a:pt x="98" y="244"/>
                    <a:pt x="98" y="244"/>
                  </a:cubicBezTo>
                  <a:cubicBezTo>
                    <a:pt x="104" y="234"/>
                    <a:pt x="104" y="234"/>
                    <a:pt x="104" y="234"/>
                  </a:cubicBezTo>
                  <a:cubicBezTo>
                    <a:pt x="127" y="248"/>
                    <a:pt x="127" y="248"/>
                    <a:pt x="127" y="248"/>
                  </a:cubicBezTo>
                  <a:cubicBezTo>
                    <a:pt x="133" y="251"/>
                    <a:pt x="137" y="253"/>
                    <a:pt x="138" y="255"/>
                  </a:cubicBezTo>
                  <a:cubicBezTo>
                    <a:pt x="140" y="257"/>
                    <a:pt x="142" y="259"/>
                    <a:pt x="142" y="261"/>
                  </a:cubicBezTo>
                  <a:cubicBezTo>
                    <a:pt x="143" y="263"/>
                    <a:pt x="143" y="266"/>
                    <a:pt x="143" y="269"/>
                  </a:cubicBezTo>
                  <a:cubicBezTo>
                    <a:pt x="142" y="272"/>
                    <a:pt x="141" y="275"/>
                    <a:pt x="139" y="279"/>
                  </a:cubicBezTo>
                  <a:cubicBezTo>
                    <a:pt x="136" y="284"/>
                    <a:pt x="134" y="287"/>
                    <a:pt x="131" y="289"/>
                  </a:cubicBezTo>
                  <a:cubicBezTo>
                    <a:pt x="129" y="291"/>
                    <a:pt x="127" y="292"/>
                    <a:pt x="124" y="293"/>
                  </a:cubicBezTo>
                  <a:cubicBezTo>
                    <a:pt x="122" y="293"/>
                    <a:pt x="120" y="293"/>
                    <a:pt x="118" y="293"/>
                  </a:cubicBezTo>
                  <a:cubicBezTo>
                    <a:pt x="115" y="292"/>
                    <a:pt x="111" y="290"/>
                    <a:pt x="106" y="287"/>
                  </a:cubicBezTo>
                  <a:cubicBezTo>
                    <a:pt x="82" y="274"/>
                    <a:pt x="82" y="274"/>
                    <a:pt x="82" y="274"/>
                  </a:cubicBezTo>
                  <a:lnTo>
                    <a:pt x="87" y="264"/>
                  </a:lnTo>
                  <a:close/>
                  <a:moveTo>
                    <a:pt x="44" y="402"/>
                  </a:moveTo>
                  <a:cubicBezTo>
                    <a:pt x="82" y="384"/>
                    <a:pt x="82" y="384"/>
                    <a:pt x="82" y="384"/>
                  </a:cubicBezTo>
                  <a:cubicBezTo>
                    <a:pt x="47" y="379"/>
                    <a:pt x="47" y="379"/>
                    <a:pt x="47" y="379"/>
                  </a:cubicBezTo>
                  <a:cubicBezTo>
                    <a:pt x="49" y="368"/>
                    <a:pt x="49" y="368"/>
                    <a:pt x="49" y="368"/>
                  </a:cubicBezTo>
                  <a:cubicBezTo>
                    <a:pt x="100" y="376"/>
                    <a:pt x="100" y="376"/>
                    <a:pt x="100" y="376"/>
                  </a:cubicBezTo>
                  <a:cubicBezTo>
                    <a:pt x="98" y="388"/>
                    <a:pt x="98" y="388"/>
                    <a:pt x="98" y="388"/>
                  </a:cubicBezTo>
                  <a:cubicBezTo>
                    <a:pt x="61" y="405"/>
                    <a:pt x="61" y="405"/>
                    <a:pt x="61" y="405"/>
                  </a:cubicBezTo>
                  <a:cubicBezTo>
                    <a:pt x="95" y="411"/>
                    <a:pt x="95" y="411"/>
                    <a:pt x="95" y="411"/>
                  </a:cubicBezTo>
                  <a:cubicBezTo>
                    <a:pt x="93" y="421"/>
                    <a:pt x="93" y="421"/>
                    <a:pt x="93" y="421"/>
                  </a:cubicBezTo>
                  <a:cubicBezTo>
                    <a:pt x="42" y="413"/>
                    <a:pt x="42" y="413"/>
                    <a:pt x="42" y="413"/>
                  </a:cubicBezTo>
                  <a:lnTo>
                    <a:pt x="44" y="402"/>
                  </a:lnTo>
                  <a:close/>
                  <a:moveTo>
                    <a:pt x="42" y="427"/>
                  </a:moveTo>
                  <a:cubicBezTo>
                    <a:pt x="93" y="430"/>
                    <a:pt x="93" y="430"/>
                    <a:pt x="93" y="430"/>
                  </a:cubicBezTo>
                  <a:cubicBezTo>
                    <a:pt x="93" y="441"/>
                    <a:pt x="93" y="441"/>
                    <a:pt x="93" y="441"/>
                  </a:cubicBezTo>
                  <a:cubicBezTo>
                    <a:pt x="41" y="439"/>
                    <a:pt x="41" y="439"/>
                    <a:pt x="41" y="439"/>
                  </a:cubicBezTo>
                  <a:lnTo>
                    <a:pt x="42" y="427"/>
                  </a:lnTo>
                  <a:close/>
                  <a:moveTo>
                    <a:pt x="42" y="488"/>
                  </a:moveTo>
                  <a:cubicBezTo>
                    <a:pt x="62" y="486"/>
                    <a:pt x="62" y="486"/>
                    <a:pt x="62" y="486"/>
                  </a:cubicBezTo>
                  <a:cubicBezTo>
                    <a:pt x="61" y="464"/>
                    <a:pt x="61" y="464"/>
                    <a:pt x="61" y="464"/>
                  </a:cubicBezTo>
                  <a:cubicBezTo>
                    <a:pt x="41" y="465"/>
                    <a:pt x="41" y="465"/>
                    <a:pt x="41" y="465"/>
                  </a:cubicBezTo>
                  <a:cubicBezTo>
                    <a:pt x="40" y="454"/>
                    <a:pt x="40" y="454"/>
                    <a:pt x="40" y="454"/>
                  </a:cubicBezTo>
                  <a:cubicBezTo>
                    <a:pt x="92" y="451"/>
                    <a:pt x="92" y="451"/>
                    <a:pt x="92" y="451"/>
                  </a:cubicBezTo>
                  <a:cubicBezTo>
                    <a:pt x="92" y="462"/>
                    <a:pt x="92" y="462"/>
                    <a:pt x="92" y="462"/>
                  </a:cubicBezTo>
                  <a:cubicBezTo>
                    <a:pt x="70" y="463"/>
                    <a:pt x="70" y="463"/>
                    <a:pt x="70" y="463"/>
                  </a:cubicBezTo>
                  <a:cubicBezTo>
                    <a:pt x="71" y="486"/>
                    <a:pt x="71" y="486"/>
                    <a:pt x="71" y="486"/>
                  </a:cubicBezTo>
                  <a:cubicBezTo>
                    <a:pt x="94" y="485"/>
                    <a:pt x="94" y="485"/>
                    <a:pt x="94" y="485"/>
                  </a:cubicBezTo>
                  <a:cubicBezTo>
                    <a:pt x="94" y="496"/>
                    <a:pt x="94" y="496"/>
                    <a:pt x="94" y="496"/>
                  </a:cubicBezTo>
                  <a:cubicBezTo>
                    <a:pt x="43" y="499"/>
                    <a:pt x="43" y="499"/>
                    <a:pt x="43" y="499"/>
                  </a:cubicBezTo>
                  <a:lnTo>
                    <a:pt x="42" y="488"/>
                  </a:lnTo>
                  <a:close/>
                  <a:moveTo>
                    <a:pt x="98" y="546"/>
                  </a:moveTo>
                  <a:cubicBezTo>
                    <a:pt x="94" y="552"/>
                    <a:pt x="88" y="555"/>
                    <a:pt x="80" y="557"/>
                  </a:cubicBezTo>
                  <a:cubicBezTo>
                    <a:pt x="72" y="559"/>
                    <a:pt x="65" y="558"/>
                    <a:pt x="59" y="554"/>
                  </a:cubicBezTo>
                  <a:cubicBezTo>
                    <a:pt x="54" y="550"/>
                    <a:pt x="50" y="544"/>
                    <a:pt x="48" y="536"/>
                  </a:cubicBezTo>
                  <a:cubicBezTo>
                    <a:pt x="47" y="530"/>
                    <a:pt x="48" y="524"/>
                    <a:pt x="50" y="519"/>
                  </a:cubicBezTo>
                  <a:cubicBezTo>
                    <a:pt x="52" y="516"/>
                    <a:pt x="55" y="513"/>
                    <a:pt x="58" y="511"/>
                  </a:cubicBezTo>
                  <a:cubicBezTo>
                    <a:pt x="63" y="522"/>
                    <a:pt x="63" y="522"/>
                    <a:pt x="63" y="522"/>
                  </a:cubicBezTo>
                  <a:cubicBezTo>
                    <a:pt x="61" y="523"/>
                    <a:pt x="59" y="525"/>
                    <a:pt x="58" y="527"/>
                  </a:cubicBezTo>
                  <a:cubicBezTo>
                    <a:pt x="57" y="529"/>
                    <a:pt x="56" y="532"/>
                    <a:pt x="57" y="535"/>
                  </a:cubicBezTo>
                  <a:cubicBezTo>
                    <a:pt x="58" y="539"/>
                    <a:pt x="60" y="542"/>
                    <a:pt x="63" y="544"/>
                  </a:cubicBezTo>
                  <a:cubicBezTo>
                    <a:pt x="67" y="546"/>
                    <a:pt x="71" y="547"/>
                    <a:pt x="77" y="546"/>
                  </a:cubicBezTo>
                  <a:cubicBezTo>
                    <a:pt x="84" y="544"/>
                    <a:pt x="88" y="542"/>
                    <a:pt x="90" y="539"/>
                  </a:cubicBezTo>
                  <a:cubicBezTo>
                    <a:pt x="92" y="536"/>
                    <a:pt x="93" y="532"/>
                    <a:pt x="92" y="528"/>
                  </a:cubicBezTo>
                  <a:cubicBezTo>
                    <a:pt x="91" y="525"/>
                    <a:pt x="90" y="523"/>
                    <a:pt x="88" y="521"/>
                  </a:cubicBezTo>
                  <a:cubicBezTo>
                    <a:pt x="86" y="519"/>
                    <a:pt x="83" y="518"/>
                    <a:pt x="79" y="518"/>
                  </a:cubicBezTo>
                  <a:cubicBezTo>
                    <a:pt x="80" y="506"/>
                    <a:pt x="80" y="506"/>
                    <a:pt x="80" y="506"/>
                  </a:cubicBezTo>
                  <a:cubicBezTo>
                    <a:pt x="85" y="507"/>
                    <a:pt x="90" y="509"/>
                    <a:pt x="94" y="512"/>
                  </a:cubicBezTo>
                  <a:cubicBezTo>
                    <a:pt x="97" y="515"/>
                    <a:pt x="100" y="520"/>
                    <a:pt x="101" y="526"/>
                  </a:cubicBezTo>
                  <a:cubicBezTo>
                    <a:pt x="102" y="534"/>
                    <a:pt x="101" y="540"/>
                    <a:pt x="98" y="546"/>
                  </a:cubicBezTo>
                  <a:close/>
                  <a:moveTo>
                    <a:pt x="114" y="330"/>
                  </a:moveTo>
                  <a:cubicBezTo>
                    <a:pt x="101" y="331"/>
                    <a:pt x="101" y="331"/>
                    <a:pt x="101" y="331"/>
                  </a:cubicBezTo>
                  <a:cubicBezTo>
                    <a:pt x="94" y="353"/>
                    <a:pt x="94" y="353"/>
                    <a:pt x="94" y="353"/>
                  </a:cubicBezTo>
                  <a:cubicBezTo>
                    <a:pt x="104" y="361"/>
                    <a:pt x="104" y="361"/>
                    <a:pt x="104" y="361"/>
                  </a:cubicBezTo>
                  <a:cubicBezTo>
                    <a:pt x="100" y="373"/>
                    <a:pt x="100" y="373"/>
                    <a:pt x="100" y="373"/>
                  </a:cubicBezTo>
                  <a:cubicBezTo>
                    <a:pt x="58" y="336"/>
                    <a:pt x="58" y="336"/>
                    <a:pt x="58" y="336"/>
                  </a:cubicBezTo>
                  <a:cubicBezTo>
                    <a:pt x="62" y="325"/>
                    <a:pt x="62" y="325"/>
                    <a:pt x="62" y="325"/>
                  </a:cubicBezTo>
                  <a:cubicBezTo>
                    <a:pt x="118" y="318"/>
                    <a:pt x="118" y="318"/>
                    <a:pt x="118" y="318"/>
                  </a:cubicBezTo>
                  <a:lnTo>
                    <a:pt x="114" y="330"/>
                  </a:lnTo>
                  <a:close/>
                  <a:moveTo>
                    <a:pt x="252" y="762"/>
                  </a:moveTo>
                  <a:cubicBezTo>
                    <a:pt x="251" y="763"/>
                    <a:pt x="251" y="764"/>
                    <a:pt x="250" y="764"/>
                  </a:cubicBezTo>
                  <a:cubicBezTo>
                    <a:pt x="248" y="766"/>
                    <a:pt x="238" y="764"/>
                    <a:pt x="237" y="764"/>
                  </a:cubicBezTo>
                  <a:cubicBezTo>
                    <a:pt x="233" y="764"/>
                    <a:pt x="231" y="764"/>
                    <a:pt x="230" y="766"/>
                  </a:cubicBezTo>
                  <a:cubicBezTo>
                    <a:pt x="231" y="767"/>
                    <a:pt x="230" y="770"/>
                    <a:pt x="228" y="770"/>
                  </a:cubicBezTo>
                  <a:cubicBezTo>
                    <a:pt x="226" y="770"/>
                    <a:pt x="222" y="768"/>
                    <a:pt x="218" y="768"/>
                  </a:cubicBezTo>
                  <a:cubicBezTo>
                    <a:pt x="217" y="768"/>
                    <a:pt x="216" y="768"/>
                    <a:pt x="215" y="768"/>
                  </a:cubicBezTo>
                  <a:cubicBezTo>
                    <a:pt x="205" y="781"/>
                    <a:pt x="196" y="792"/>
                    <a:pt x="185" y="805"/>
                  </a:cubicBezTo>
                  <a:cubicBezTo>
                    <a:pt x="184" y="804"/>
                    <a:pt x="183" y="805"/>
                    <a:pt x="182" y="805"/>
                  </a:cubicBezTo>
                  <a:cubicBezTo>
                    <a:pt x="191" y="793"/>
                    <a:pt x="199" y="779"/>
                    <a:pt x="208" y="766"/>
                  </a:cubicBezTo>
                  <a:cubicBezTo>
                    <a:pt x="208" y="765"/>
                    <a:pt x="207" y="764"/>
                    <a:pt x="207" y="763"/>
                  </a:cubicBezTo>
                  <a:cubicBezTo>
                    <a:pt x="207" y="761"/>
                    <a:pt x="209" y="758"/>
                    <a:pt x="211" y="758"/>
                  </a:cubicBezTo>
                  <a:cubicBezTo>
                    <a:pt x="211" y="758"/>
                    <a:pt x="212" y="758"/>
                    <a:pt x="213" y="758"/>
                  </a:cubicBezTo>
                  <a:cubicBezTo>
                    <a:pt x="218" y="750"/>
                    <a:pt x="218" y="750"/>
                    <a:pt x="220" y="748"/>
                  </a:cubicBezTo>
                  <a:cubicBezTo>
                    <a:pt x="219" y="746"/>
                    <a:pt x="210" y="743"/>
                    <a:pt x="212" y="741"/>
                  </a:cubicBezTo>
                  <a:cubicBezTo>
                    <a:pt x="213" y="741"/>
                    <a:pt x="216" y="741"/>
                    <a:pt x="217" y="741"/>
                  </a:cubicBezTo>
                  <a:cubicBezTo>
                    <a:pt x="219" y="742"/>
                    <a:pt x="221" y="742"/>
                    <a:pt x="223" y="743"/>
                  </a:cubicBezTo>
                  <a:cubicBezTo>
                    <a:pt x="226" y="739"/>
                    <a:pt x="228" y="736"/>
                    <a:pt x="230" y="731"/>
                  </a:cubicBezTo>
                  <a:cubicBezTo>
                    <a:pt x="230" y="730"/>
                    <a:pt x="233" y="726"/>
                    <a:pt x="232" y="726"/>
                  </a:cubicBezTo>
                  <a:cubicBezTo>
                    <a:pt x="232" y="725"/>
                    <a:pt x="232" y="724"/>
                    <a:pt x="232" y="723"/>
                  </a:cubicBezTo>
                  <a:cubicBezTo>
                    <a:pt x="236" y="725"/>
                    <a:pt x="238" y="727"/>
                    <a:pt x="238" y="731"/>
                  </a:cubicBezTo>
                  <a:cubicBezTo>
                    <a:pt x="239" y="731"/>
                    <a:pt x="239" y="734"/>
                    <a:pt x="238" y="735"/>
                  </a:cubicBezTo>
                  <a:cubicBezTo>
                    <a:pt x="236" y="738"/>
                    <a:pt x="233" y="742"/>
                    <a:pt x="231" y="745"/>
                  </a:cubicBezTo>
                  <a:cubicBezTo>
                    <a:pt x="232" y="746"/>
                    <a:pt x="232" y="746"/>
                    <a:pt x="233" y="747"/>
                  </a:cubicBezTo>
                  <a:cubicBezTo>
                    <a:pt x="236" y="748"/>
                    <a:pt x="239" y="748"/>
                    <a:pt x="242" y="750"/>
                  </a:cubicBezTo>
                  <a:cubicBezTo>
                    <a:pt x="242" y="750"/>
                    <a:pt x="243" y="750"/>
                    <a:pt x="244" y="749"/>
                  </a:cubicBezTo>
                  <a:cubicBezTo>
                    <a:pt x="251" y="753"/>
                    <a:pt x="253" y="761"/>
                    <a:pt x="252" y="762"/>
                  </a:cubicBezTo>
                  <a:close/>
                  <a:moveTo>
                    <a:pt x="188" y="735"/>
                  </a:moveTo>
                  <a:cubicBezTo>
                    <a:pt x="191" y="738"/>
                    <a:pt x="194" y="740"/>
                    <a:pt x="195" y="742"/>
                  </a:cubicBezTo>
                  <a:cubicBezTo>
                    <a:pt x="196" y="743"/>
                    <a:pt x="200" y="748"/>
                    <a:pt x="202" y="755"/>
                  </a:cubicBezTo>
                  <a:cubicBezTo>
                    <a:pt x="203" y="757"/>
                    <a:pt x="204" y="758"/>
                    <a:pt x="203" y="761"/>
                  </a:cubicBezTo>
                  <a:cubicBezTo>
                    <a:pt x="199" y="758"/>
                    <a:pt x="199" y="757"/>
                    <a:pt x="197" y="752"/>
                  </a:cubicBezTo>
                  <a:cubicBezTo>
                    <a:pt x="197" y="750"/>
                    <a:pt x="196" y="748"/>
                    <a:pt x="193" y="744"/>
                  </a:cubicBezTo>
                  <a:cubicBezTo>
                    <a:pt x="192" y="742"/>
                    <a:pt x="188" y="738"/>
                    <a:pt x="188" y="735"/>
                  </a:cubicBezTo>
                  <a:close/>
                  <a:moveTo>
                    <a:pt x="261" y="821"/>
                  </a:moveTo>
                  <a:cubicBezTo>
                    <a:pt x="261" y="819"/>
                    <a:pt x="259" y="818"/>
                    <a:pt x="260" y="815"/>
                  </a:cubicBezTo>
                  <a:cubicBezTo>
                    <a:pt x="265" y="807"/>
                    <a:pt x="273" y="790"/>
                    <a:pt x="281" y="779"/>
                  </a:cubicBezTo>
                  <a:cubicBezTo>
                    <a:pt x="281" y="778"/>
                    <a:pt x="282" y="776"/>
                    <a:pt x="283" y="777"/>
                  </a:cubicBezTo>
                  <a:cubicBezTo>
                    <a:pt x="283" y="778"/>
                    <a:pt x="284" y="778"/>
                    <a:pt x="282" y="782"/>
                  </a:cubicBezTo>
                  <a:cubicBezTo>
                    <a:pt x="282" y="783"/>
                    <a:pt x="262" y="820"/>
                    <a:pt x="264" y="821"/>
                  </a:cubicBezTo>
                  <a:cubicBezTo>
                    <a:pt x="262" y="821"/>
                    <a:pt x="263" y="821"/>
                    <a:pt x="261" y="821"/>
                  </a:cubicBezTo>
                  <a:close/>
                  <a:moveTo>
                    <a:pt x="288" y="830"/>
                  </a:moveTo>
                  <a:cubicBezTo>
                    <a:pt x="288" y="830"/>
                    <a:pt x="287" y="830"/>
                    <a:pt x="287" y="830"/>
                  </a:cubicBezTo>
                  <a:cubicBezTo>
                    <a:pt x="285" y="830"/>
                    <a:pt x="283" y="829"/>
                    <a:pt x="281" y="828"/>
                  </a:cubicBezTo>
                  <a:cubicBezTo>
                    <a:pt x="280" y="826"/>
                    <a:pt x="275" y="818"/>
                    <a:pt x="275" y="816"/>
                  </a:cubicBezTo>
                  <a:cubicBezTo>
                    <a:pt x="275" y="816"/>
                    <a:pt x="275" y="816"/>
                    <a:pt x="276" y="816"/>
                  </a:cubicBezTo>
                  <a:cubicBezTo>
                    <a:pt x="277" y="822"/>
                    <a:pt x="286" y="820"/>
                    <a:pt x="293" y="818"/>
                  </a:cubicBezTo>
                  <a:cubicBezTo>
                    <a:pt x="299" y="816"/>
                    <a:pt x="304" y="813"/>
                    <a:pt x="305" y="812"/>
                  </a:cubicBezTo>
                  <a:cubicBezTo>
                    <a:pt x="304" y="811"/>
                    <a:pt x="305" y="811"/>
                    <a:pt x="303" y="809"/>
                  </a:cubicBezTo>
                  <a:cubicBezTo>
                    <a:pt x="303" y="810"/>
                    <a:pt x="300" y="811"/>
                    <a:pt x="296" y="812"/>
                  </a:cubicBezTo>
                  <a:cubicBezTo>
                    <a:pt x="288" y="814"/>
                    <a:pt x="274" y="816"/>
                    <a:pt x="273" y="815"/>
                  </a:cubicBezTo>
                  <a:cubicBezTo>
                    <a:pt x="269" y="814"/>
                    <a:pt x="270" y="813"/>
                    <a:pt x="272" y="809"/>
                  </a:cubicBezTo>
                  <a:cubicBezTo>
                    <a:pt x="279" y="807"/>
                    <a:pt x="290" y="805"/>
                    <a:pt x="296" y="802"/>
                  </a:cubicBezTo>
                  <a:cubicBezTo>
                    <a:pt x="297" y="802"/>
                    <a:pt x="298" y="801"/>
                    <a:pt x="297" y="799"/>
                  </a:cubicBezTo>
                  <a:cubicBezTo>
                    <a:pt x="294" y="801"/>
                    <a:pt x="286" y="801"/>
                    <a:pt x="283" y="801"/>
                  </a:cubicBezTo>
                  <a:cubicBezTo>
                    <a:pt x="280" y="798"/>
                    <a:pt x="282" y="795"/>
                    <a:pt x="284" y="792"/>
                  </a:cubicBezTo>
                  <a:cubicBezTo>
                    <a:pt x="284" y="792"/>
                    <a:pt x="284" y="792"/>
                    <a:pt x="284" y="792"/>
                  </a:cubicBezTo>
                  <a:cubicBezTo>
                    <a:pt x="286" y="794"/>
                    <a:pt x="293" y="793"/>
                    <a:pt x="295" y="791"/>
                  </a:cubicBezTo>
                  <a:cubicBezTo>
                    <a:pt x="294" y="789"/>
                    <a:pt x="291" y="784"/>
                    <a:pt x="293" y="785"/>
                  </a:cubicBezTo>
                  <a:cubicBezTo>
                    <a:pt x="295" y="786"/>
                    <a:pt x="295" y="787"/>
                    <a:pt x="297" y="788"/>
                  </a:cubicBezTo>
                  <a:cubicBezTo>
                    <a:pt x="298" y="788"/>
                    <a:pt x="298" y="787"/>
                    <a:pt x="298" y="787"/>
                  </a:cubicBezTo>
                  <a:cubicBezTo>
                    <a:pt x="296" y="786"/>
                    <a:pt x="295" y="785"/>
                    <a:pt x="294" y="785"/>
                  </a:cubicBezTo>
                  <a:cubicBezTo>
                    <a:pt x="295" y="782"/>
                    <a:pt x="297" y="782"/>
                    <a:pt x="299" y="783"/>
                  </a:cubicBezTo>
                  <a:cubicBezTo>
                    <a:pt x="301" y="784"/>
                    <a:pt x="307" y="790"/>
                    <a:pt x="308" y="790"/>
                  </a:cubicBezTo>
                  <a:cubicBezTo>
                    <a:pt x="308" y="790"/>
                    <a:pt x="308" y="790"/>
                    <a:pt x="308" y="790"/>
                  </a:cubicBezTo>
                  <a:cubicBezTo>
                    <a:pt x="309" y="791"/>
                    <a:pt x="309" y="792"/>
                    <a:pt x="310" y="793"/>
                  </a:cubicBezTo>
                  <a:cubicBezTo>
                    <a:pt x="309" y="797"/>
                    <a:pt x="307" y="798"/>
                    <a:pt x="305" y="798"/>
                  </a:cubicBezTo>
                  <a:cubicBezTo>
                    <a:pt x="305" y="802"/>
                    <a:pt x="305" y="806"/>
                    <a:pt x="308" y="811"/>
                  </a:cubicBezTo>
                  <a:cubicBezTo>
                    <a:pt x="310" y="810"/>
                    <a:pt x="312" y="809"/>
                    <a:pt x="313" y="808"/>
                  </a:cubicBezTo>
                  <a:cubicBezTo>
                    <a:pt x="315" y="810"/>
                    <a:pt x="316" y="811"/>
                    <a:pt x="316" y="814"/>
                  </a:cubicBezTo>
                  <a:cubicBezTo>
                    <a:pt x="314" y="818"/>
                    <a:pt x="309" y="817"/>
                    <a:pt x="309" y="819"/>
                  </a:cubicBezTo>
                  <a:cubicBezTo>
                    <a:pt x="307" y="824"/>
                    <a:pt x="308" y="831"/>
                    <a:pt x="307" y="835"/>
                  </a:cubicBezTo>
                  <a:cubicBezTo>
                    <a:pt x="306" y="835"/>
                    <a:pt x="305" y="835"/>
                    <a:pt x="305" y="835"/>
                  </a:cubicBezTo>
                  <a:cubicBezTo>
                    <a:pt x="304" y="831"/>
                    <a:pt x="304" y="824"/>
                    <a:pt x="305" y="821"/>
                  </a:cubicBezTo>
                  <a:cubicBezTo>
                    <a:pt x="302" y="821"/>
                    <a:pt x="299" y="823"/>
                    <a:pt x="294" y="824"/>
                  </a:cubicBezTo>
                  <a:cubicBezTo>
                    <a:pt x="294" y="825"/>
                    <a:pt x="294" y="824"/>
                    <a:pt x="294" y="825"/>
                  </a:cubicBezTo>
                  <a:cubicBezTo>
                    <a:pt x="296" y="826"/>
                    <a:pt x="297" y="827"/>
                    <a:pt x="297" y="828"/>
                  </a:cubicBezTo>
                  <a:cubicBezTo>
                    <a:pt x="297" y="829"/>
                    <a:pt x="296" y="831"/>
                    <a:pt x="295" y="831"/>
                  </a:cubicBezTo>
                  <a:cubicBezTo>
                    <a:pt x="294" y="831"/>
                    <a:pt x="293" y="830"/>
                    <a:pt x="290" y="829"/>
                  </a:cubicBezTo>
                  <a:cubicBezTo>
                    <a:pt x="289" y="829"/>
                    <a:pt x="289" y="829"/>
                    <a:pt x="288" y="830"/>
                  </a:cubicBezTo>
                  <a:close/>
                  <a:moveTo>
                    <a:pt x="316" y="787"/>
                  </a:moveTo>
                  <a:cubicBezTo>
                    <a:pt x="316" y="785"/>
                    <a:pt x="319" y="786"/>
                    <a:pt x="320" y="787"/>
                  </a:cubicBezTo>
                  <a:cubicBezTo>
                    <a:pt x="322" y="788"/>
                    <a:pt x="324" y="789"/>
                    <a:pt x="326" y="794"/>
                  </a:cubicBezTo>
                  <a:cubicBezTo>
                    <a:pt x="325" y="796"/>
                    <a:pt x="325" y="797"/>
                    <a:pt x="324" y="798"/>
                  </a:cubicBezTo>
                  <a:cubicBezTo>
                    <a:pt x="323" y="799"/>
                    <a:pt x="318" y="798"/>
                    <a:pt x="318" y="795"/>
                  </a:cubicBezTo>
                  <a:cubicBezTo>
                    <a:pt x="317" y="793"/>
                    <a:pt x="316" y="788"/>
                    <a:pt x="316" y="787"/>
                  </a:cubicBezTo>
                  <a:close/>
                  <a:moveTo>
                    <a:pt x="340" y="802"/>
                  </a:moveTo>
                  <a:cubicBezTo>
                    <a:pt x="333" y="803"/>
                    <a:pt x="318" y="845"/>
                    <a:pt x="312" y="854"/>
                  </a:cubicBezTo>
                  <a:cubicBezTo>
                    <a:pt x="307" y="861"/>
                    <a:pt x="305" y="861"/>
                    <a:pt x="302" y="858"/>
                  </a:cubicBezTo>
                  <a:cubicBezTo>
                    <a:pt x="298" y="854"/>
                    <a:pt x="293" y="836"/>
                    <a:pt x="294" y="832"/>
                  </a:cubicBezTo>
                  <a:cubicBezTo>
                    <a:pt x="295" y="833"/>
                    <a:pt x="296" y="836"/>
                    <a:pt x="297" y="837"/>
                  </a:cubicBezTo>
                  <a:cubicBezTo>
                    <a:pt x="297" y="836"/>
                    <a:pt x="297" y="836"/>
                    <a:pt x="297" y="835"/>
                  </a:cubicBezTo>
                  <a:cubicBezTo>
                    <a:pt x="298" y="838"/>
                    <a:pt x="302" y="846"/>
                    <a:pt x="303" y="847"/>
                  </a:cubicBezTo>
                  <a:cubicBezTo>
                    <a:pt x="306" y="849"/>
                    <a:pt x="307" y="845"/>
                    <a:pt x="309" y="843"/>
                  </a:cubicBezTo>
                  <a:cubicBezTo>
                    <a:pt x="313" y="834"/>
                    <a:pt x="324" y="807"/>
                    <a:pt x="329" y="799"/>
                  </a:cubicBezTo>
                  <a:cubicBezTo>
                    <a:pt x="331" y="794"/>
                    <a:pt x="334" y="789"/>
                    <a:pt x="330" y="786"/>
                  </a:cubicBezTo>
                  <a:cubicBezTo>
                    <a:pt x="319" y="780"/>
                    <a:pt x="305" y="785"/>
                    <a:pt x="295" y="779"/>
                  </a:cubicBezTo>
                  <a:cubicBezTo>
                    <a:pt x="295" y="778"/>
                    <a:pt x="295" y="778"/>
                    <a:pt x="296" y="778"/>
                  </a:cubicBezTo>
                  <a:cubicBezTo>
                    <a:pt x="301" y="776"/>
                    <a:pt x="327" y="782"/>
                    <a:pt x="327" y="782"/>
                  </a:cubicBezTo>
                  <a:cubicBezTo>
                    <a:pt x="335" y="784"/>
                    <a:pt x="345" y="793"/>
                    <a:pt x="340" y="802"/>
                  </a:cubicBezTo>
                  <a:close/>
                  <a:moveTo>
                    <a:pt x="364" y="858"/>
                  </a:moveTo>
                  <a:cubicBezTo>
                    <a:pt x="364" y="858"/>
                    <a:pt x="362" y="859"/>
                    <a:pt x="362" y="860"/>
                  </a:cubicBezTo>
                  <a:cubicBezTo>
                    <a:pt x="362" y="860"/>
                    <a:pt x="361" y="861"/>
                    <a:pt x="360" y="861"/>
                  </a:cubicBezTo>
                  <a:cubicBezTo>
                    <a:pt x="360" y="861"/>
                    <a:pt x="357" y="862"/>
                    <a:pt x="355" y="861"/>
                  </a:cubicBezTo>
                  <a:cubicBezTo>
                    <a:pt x="355" y="861"/>
                    <a:pt x="354" y="860"/>
                    <a:pt x="353" y="860"/>
                  </a:cubicBezTo>
                  <a:cubicBezTo>
                    <a:pt x="353" y="860"/>
                    <a:pt x="351" y="859"/>
                    <a:pt x="350" y="859"/>
                  </a:cubicBezTo>
                  <a:cubicBezTo>
                    <a:pt x="350" y="859"/>
                    <a:pt x="349" y="859"/>
                    <a:pt x="351" y="858"/>
                  </a:cubicBezTo>
                  <a:cubicBezTo>
                    <a:pt x="351" y="858"/>
                    <a:pt x="351" y="858"/>
                    <a:pt x="353" y="858"/>
                  </a:cubicBezTo>
                  <a:cubicBezTo>
                    <a:pt x="353" y="858"/>
                    <a:pt x="353" y="858"/>
                    <a:pt x="354" y="857"/>
                  </a:cubicBezTo>
                  <a:cubicBezTo>
                    <a:pt x="354" y="857"/>
                    <a:pt x="354" y="857"/>
                    <a:pt x="354" y="857"/>
                  </a:cubicBezTo>
                  <a:cubicBezTo>
                    <a:pt x="354" y="857"/>
                    <a:pt x="355" y="858"/>
                    <a:pt x="356" y="856"/>
                  </a:cubicBezTo>
                  <a:cubicBezTo>
                    <a:pt x="356" y="856"/>
                    <a:pt x="356" y="855"/>
                    <a:pt x="357" y="855"/>
                  </a:cubicBezTo>
                  <a:cubicBezTo>
                    <a:pt x="357" y="855"/>
                    <a:pt x="361" y="853"/>
                    <a:pt x="370" y="848"/>
                  </a:cubicBezTo>
                  <a:cubicBezTo>
                    <a:pt x="370" y="848"/>
                    <a:pt x="378" y="843"/>
                    <a:pt x="384" y="837"/>
                  </a:cubicBezTo>
                  <a:cubicBezTo>
                    <a:pt x="384" y="837"/>
                    <a:pt x="388" y="834"/>
                    <a:pt x="392" y="831"/>
                  </a:cubicBezTo>
                  <a:cubicBezTo>
                    <a:pt x="392" y="831"/>
                    <a:pt x="405" y="820"/>
                    <a:pt x="408" y="817"/>
                  </a:cubicBezTo>
                  <a:cubicBezTo>
                    <a:pt x="408" y="817"/>
                    <a:pt x="398" y="813"/>
                    <a:pt x="400" y="808"/>
                  </a:cubicBezTo>
                  <a:cubicBezTo>
                    <a:pt x="400" y="808"/>
                    <a:pt x="400" y="806"/>
                    <a:pt x="401" y="808"/>
                  </a:cubicBezTo>
                  <a:cubicBezTo>
                    <a:pt x="401" y="808"/>
                    <a:pt x="405" y="812"/>
                    <a:pt x="412" y="810"/>
                  </a:cubicBezTo>
                  <a:cubicBezTo>
                    <a:pt x="412" y="810"/>
                    <a:pt x="416" y="810"/>
                    <a:pt x="420" y="807"/>
                  </a:cubicBezTo>
                  <a:cubicBezTo>
                    <a:pt x="420" y="807"/>
                    <a:pt x="424" y="807"/>
                    <a:pt x="426" y="815"/>
                  </a:cubicBezTo>
                  <a:cubicBezTo>
                    <a:pt x="426" y="815"/>
                    <a:pt x="427" y="819"/>
                    <a:pt x="424" y="818"/>
                  </a:cubicBezTo>
                  <a:cubicBezTo>
                    <a:pt x="424" y="818"/>
                    <a:pt x="421" y="818"/>
                    <a:pt x="419" y="819"/>
                  </a:cubicBezTo>
                  <a:cubicBezTo>
                    <a:pt x="418" y="819"/>
                    <a:pt x="417" y="819"/>
                    <a:pt x="416" y="820"/>
                  </a:cubicBezTo>
                  <a:cubicBezTo>
                    <a:pt x="416" y="820"/>
                    <a:pt x="409" y="826"/>
                    <a:pt x="396" y="835"/>
                  </a:cubicBezTo>
                  <a:cubicBezTo>
                    <a:pt x="396" y="835"/>
                    <a:pt x="390" y="839"/>
                    <a:pt x="380" y="848"/>
                  </a:cubicBezTo>
                  <a:cubicBezTo>
                    <a:pt x="380" y="848"/>
                    <a:pt x="373" y="855"/>
                    <a:pt x="364" y="858"/>
                  </a:cubicBezTo>
                  <a:close/>
                  <a:moveTo>
                    <a:pt x="429" y="859"/>
                  </a:moveTo>
                  <a:cubicBezTo>
                    <a:pt x="429" y="859"/>
                    <a:pt x="429" y="860"/>
                    <a:pt x="429" y="861"/>
                  </a:cubicBezTo>
                  <a:cubicBezTo>
                    <a:pt x="429" y="861"/>
                    <a:pt x="429" y="863"/>
                    <a:pt x="427" y="862"/>
                  </a:cubicBezTo>
                  <a:cubicBezTo>
                    <a:pt x="427" y="862"/>
                    <a:pt x="420" y="864"/>
                    <a:pt x="418" y="866"/>
                  </a:cubicBezTo>
                  <a:cubicBezTo>
                    <a:pt x="418" y="866"/>
                    <a:pt x="415" y="870"/>
                    <a:pt x="415" y="872"/>
                  </a:cubicBezTo>
                  <a:cubicBezTo>
                    <a:pt x="415" y="872"/>
                    <a:pt x="415" y="875"/>
                    <a:pt x="412" y="875"/>
                  </a:cubicBezTo>
                  <a:cubicBezTo>
                    <a:pt x="412" y="875"/>
                    <a:pt x="411" y="876"/>
                    <a:pt x="409" y="875"/>
                  </a:cubicBezTo>
                  <a:cubicBezTo>
                    <a:pt x="409" y="875"/>
                    <a:pt x="406" y="873"/>
                    <a:pt x="403" y="876"/>
                  </a:cubicBezTo>
                  <a:cubicBezTo>
                    <a:pt x="403" y="876"/>
                    <a:pt x="403" y="877"/>
                    <a:pt x="402" y="875"/>
                  </a:cubicBezTo>
                  <a:cubicBezTo>
                    <a:pt x="402" y="875"/>
                    <a:pt x="402" y="874"/>
                    <a:pt x="400" y="874"/>
                  </a:cubicBezTo>
                  <a:cubicBezTo>
                    <a:pt x="400" y="874"/>
                    <a:pt x="400" y="873"/>
                    <a:pt x="400" y="872"/>
                  </a:cubicBezTo>
                  <a:cubicBezTo>
                    <a:pt x="400" y="872"/>
                    <a:pt x="400" y="870"/>
                    <a:pt x="398" y="869"/>
                  </a:cubicBezTo>
                  <a:cubicBezTo>
                    <a:pt x="398" y="869"/>
                    <a:pt x="397" y="869"/>
                    <a:pt x="396" y="867"/>
                  </a:cubicBezTo>
                  <a:cubicBezTo>
                    <a:pt x="396" y="867"/>
                    <a:pt x="395" y="861"/>
                    <a:pt x="394" y="858"/>
                  </a:cubicBezTo>
                  <a:cubicBezTo>
                    <a:pt x="394" y="858"/>
                    <a:pt x="393" y="855"/>
                    <a:pt x="390" y="854"/>
                  </a:cubicBezTo>
                  <a:cubicBezTo>
                    <a:pt x="390" y="854"/>
                    <a:pt x="386" y="848"/>
                    <a:pt x="388" y="848"/>
                  </a:cubicBezTo>
                  <a:cubicBezTo>
                    <a:pt x="388" y="848"/>
                    <a:pt x="393" y="848"/>
                    <a:pt x="395" y="854"/>
                  </a:cubicBezTo>
                  <a:cubicBezTo>
                    <a:pt x="395" y="854"/>
                    <a:pt x="395" y="856"/>
                    <a:pt x="396" y="858"/>
                  </a:cubicBezTo>
                  <a:cubicBezTo>
                    <a:pt x="396" y="858"/>
                    <a:pt x="396" y="860"/>
                    <a:pt x="399" y="866"/>
                  </a:cubicBezTo>
                  <a:cubicBezTo>
                    <a:pt x="399" y="866"/>
                    <a:pt x="399" y="867"/>
                    <a:pt x="400" y="865"/>
                  </a:cubicBezTo>
                  <a:cubicBezTo>
                    <a:pt x="401" y="863"/>
                    <a:pt x="401" y="863"/>
                    <a:pt x="401" y="863"/>
                  </a:cubicBezTo>
                  <a:cubicBezTo>
                    <a:pt x="401" y="863"/>
                    <a:pt x="402" y="861"/>
                    <a:pt x="403" y="862"/>
                  </a:cubicBezTo>
                  <a:cubicBezTo>
                    <a:pt x="403" y="862"/>
                    <a:pt x="404" y="863"/>
                    <a:pt x="404" y="862"/>
                  </a:cubicBezTo>
                  <a:cubicBezTo>
                    <a:pt x="404" y="862"/>
                    <a:pt x="407" y="861"/>
                    <a:pt x="409" y="858"/>
                  </a:cubicBezTo>
                  <a:cubicBezTo>
                    <a:pt x="409" y="858"/>
                    <a:pt x="412" y="856"/>
                    <a:pt x="411" y="855"/>
                  </a:cubicBezTo>
                  <a:cubicBezTo>
                    <a:pt x="411" y="855"/>
                    <a:pt x="408" y="852"/>
                    <a:pt x="407" y="850"/>
                  </a:cubicBezTo>
                  <a:cubicBezTo>
                    <a:pt x="407" y="850"/>
                    <a:pt x="405" y="849"/>
                    <a:pt x="406" y="848"/>
                  </a:cubicBezTo>
                  <a:cubicBezTo>
                    <a:pt x="406" y="848"/>
                    <a:pt x="407" y="848"/>
                    <a:pt x="410" y="849"/>
                  </a:cubicBezTo>
                  <a:cubicBezTo>
                    <a:pt x="410" y="849"/>
                    <a:pt x="416" y="850"/>
                    <a:pt x="418" y="848"/>
                  </a:cubicBezTo>
                  <a:cubicBezTo>
                    <a:pt x="418" y="848"/>
                    <a:pt x="419" y="846"/>
                    <a:pt x="420" y="847"/>
                  </a:cubicBezTo>
                  <a:cubicBezTo>
                    <a:pt x="420" y="847"/>
                    <a:pt x="423" y="850"/>
                    <a:pt x="424" y="850"/>
                  </a:cubicBezTo>
                  <a:cubicBezTo>
                    <a:pt x="424" y="850"/>
                    <a:pt x="430" y="852"/>
                    <a:pt x="429" y="859"/>
                  </a:cubicBezTo>
                  <a:close/>
                  <a:moveTo>
                    <a:pt x="485" y="876"/>
                  </a:moveTo>
                  <a:cubicBezTo>
                    <a:pt x="485" y="876"/>
                    <a:pt x="484" y="878"/>
                    <a:pt x="482" y="877"/>
                  </a:cubicBezTo>
                  <a:cubicBezTo>
                    <a:pt x="482" y="877"/>
                    <a:pt x="476" y="874"/>
                    <a:pt x="474" y="867"/>
                  </a:cubicBezTo>
                  <a:cubicBezTo>
                    <a:pt x="474" y="867"/>
                    <a:pt x="472" y="857"/>
                    <a:pt x="472" y="856"/>
                  </a:cubicBezTo>
                  <a:cubicBezTo>
                    <a:pt x="472" y="856"/>
                    <a:pt x="473" y="856"/>
                    <a:pt x="472" y="855"/>
                  </a:cubicBezTo>
                  <a:cubicBezTo>
                    <a:pt x="472" y="849"/>
                    <a:pt x="472" y="849"/>
                    <a:pt x="472" y="849"/>
                  </a:cubicBezTo>
                  <a:cubicBezTo>
                    <a:pt x="472" y="849"/>
                    <a:pt x="472" y="848"/>
                    <a:pt x="472" y="847"/>
                  </a:cubicBezTo>
                  <a:cubicBezTo>
                    <a:pt x="472" y="847"/>
                    <a:pt x="472" y="846"/>
                    <a:pt x="472" y="846"/>
                  </a:cubicBezTo>
                  <a:cubicBezTo>
                    <a:pt x="472" y="846"/>
                    <a:pt x="472" y="845"/>
                    <a:pt x="472" y="845"/>
                  </a:cubicBezTo>
                  <a:cubicBezTo>
                    <a:pt x="472" y="845"/>
                    <a:pt x="472" y="842"/>
                    <a:pt x="474" y="844"/>
                  </a:cubicBezTo>
                  <a:cubicBezTo>
                    <a:pt x="474" y="844"/>
                    <a:pt x="475" y="845"/>
                    <a:pt x="474" y="846"/>
                  </a:cubicBezTo>
                  <a:cubicBezTo>
                    <a:pt x="474" y="846"/>
                    <a:pt x="473" y="848"/>
                    <a:pt x="477" y="855"/>
                  </a:cubicBezTo>
                  <a:cubicBezTo>
                    <a:pt x="477" y="855"/>
                    <a:pt x="477" y="856"/>
                    <a:pt x="478" y="857"/>
                  </a:cubicBezTo>
                  <a:cubicBezTo>
                    <a:pt x="478" y="857"/>
                    <a:pt x="480" y="857"/>
                    <a:pt x="480" y="860"/>
                  </a:cubicBezTo>
                  <a:cubicBezTo>
                    <a:pt x="480" y="860"/>
                    <a:pt x="480" y="862"/>
                    <a:pt x="480" y="862"/>
                  </a:cubicBezTo>
                  <a:cubicBezTo>
                    <a:pt x="480" y="862"/>
                    <a:pt x="480" y="864"/>
                    <a:pt x="481" y="863"/>
                  </a:cubicBezTo>
                  <a:cubicBezTo>
                    <a:pt x="481" y="863"/>
                    <a:pt x="482" y="863"/>
                    <a:pt x="482" y="864"/>
                  </a:cubicBezTo>
                  <a:cubicBezTo>
                    <a:pt x="482" y="864"/>
                    <a:pt x="482" y="868"/>
                    <a:pt x="483" y="869"/>
                  </a:cubicBezTo>
                  <a:cubicBezTo>
                    <a:pt x="483" y="869"/>
                    <a:pt x="483" y="870"/>
                    <a:pt x="483" y="870"/>
                  </a:cubicBezTo>
                  <a:cubicBezTo>
                    <a:pt x="483" y="870"/>
                    <a:pt x="483" y="871"/>
                    <a:pt x="484" y="871"/>
                  </a:cubicBezTo>
                  <a:cubicBezTo>
                    <a:pt x="484" y="871"/>
                    <a:pt x="484" y="871"/>
                    <a:pt x="484" y="872"/>
                  </a:cubicBezTo>
                  <a:cubicBezTo>
                    <a:pt x="484" y="872"/>
                    <a:pt x="485" y="876"/>
                    <a:pt x="485" y="876"/>
                  </a:cubicBezTo>
                  <a:close/>
                  <a:moveTo>
                    <a:pt x="482" y="834"/>
                  </a:moveTo>
                  <a:cubicBezTo>
                    <a:pt x="482" y="834"/>
                    <a:pt x="480" y="833"/>
                    <a:pt x="480" y="833"/>
                  </a:cubicBezTo>
                  <a:cubicBezTo>
                    <a:pt x="480" y="833"/>
                    <a:pt x="479" y="833"/>
                    <a:pt x="477" y="833"/>
                  </a:cubicBezTo>
                  <a:cubicBezTo>
                    <a:pt x="477" y="833"/>
                    <a:pt x="476" y="833"/>
                    <a:pt x="476" y="832"/>
                  </a:cubicBezTo>
                  <a:cubicBezTo>
                    <a:pt x="476" y="832"/>
                    <a:pt x="479" y="827"/>
                    <a:pt x="478" y="823"/>
                  </a:cubicBezTo>
                  <a:cubicBezTo>
                    <a:pt x="478" y="823"/>
                    <a:pt x="477" y="822"/>
                    <a:pt x="478" y="821"/>
                  </a:cubicBezTo>
                  <a:cubicBezTo>
                    <a:pt x="478" y="821"/>
                    <a:pt x="479" y="820"/>
                    <a:pt x="480" y="821"/>
                  </a:cubicBezTo>
                  <a:cubicBezTo>
                    <a:pt x="480" y="821"/>
                    <a:pt x="484" y="829"/>
                    <a:pt x="485" y="832"/>
                  </a:cubicBezTo>
                  <a:cubicBezTo>
                    <a:pt x="485" y="832"/>
                    <a:pt x="485" y="835"/>
                    <a:pt x="482" y="834"/>
                  </a:cubicBezTo>
                  <a:close/>
                  <a:moveTo>
                    <a:pt x="540" y="839"/>
                  </a:moveTo>
                  <a:cubicBezTo>
                    <a:pt x="540" y="839"/>
                    <a:pt x="538" y="842"/>
                    <a:pt x="536" y="843"/>
                  </a:cubicBezTo>
                  <a:cubicBezTo>
                    <a:pt x="536" y="843"/>
                    <a:pt x="535" y="844"/>
                    <a:pt x="535" y="846"/>
                  </a:cubicBezTo>
                  <a:cubicBezTo>
                    <a:pt x="535" y="846"/>
                    <a:pt x="532" y="852"/>
                    <a:pt x="530" y="853"/>
                  </a:cubicBezTo>
                  <a:cubicBezTo>
                    <a:pt x="530" y="853"/>
                    <a:pt x="527" y="855"/>
                    <a:pt x="528" y="858"/>
                  </a:cubicBezTo>
                  <a:cubicBezTo>
                    <a:pt x="528" y="858"/>
                    <a:pt x="532" y="860"/>
                    <a:pt x="531" y="864"/>
                  </a:cubicBezTo>
                  <a:cubicBezTo>
                    <a:pt x="531" y="864"/>
                    <a:pt x="532" y="866"/>
                    <a:pt x="530" y="866"/>
                  </a:cubicBezTo>
                  <a:cubicBezTo>
                    <a:pt x="530" y="866"/>
                    <a:pt x="529" y="866"/>
                    <a:pt x="528" y="866"/>
                  </a:cubicBezTo>
                  <a:cubicBezTo>
                    <a:pt x="528" y="866"/>
                    <a:pt x="527" y="867"/>
                    <a:pt x="527" y="867"/>
                  </a:cubicBezTo>
                  <a:cubicBezTo>
                    <a:pt x="527" y="867"/>
                    <a:pt x="524" y="868"/>
                    <a:pt x="521" y="868"/>
                  </a:cubicBezTo>
                  <a:cubicBezTo>
                    <a:pt x="521" y="868"/>
                    <a:pt x="519" y="868"/>
                    <a:pt x="517" y="868"/>
                  </a:cubicBezTo>
                  <a:cubicBezTo>
                    <a:pt x="517" y="868"/>
                    <a:pt x="516" y="867"/>
                    <a:pt x="516" y="868"/>
                  </a:cubicBezTo>
                  <a:cubicBezTo>
                    <a:pt x="516" y="868"/>
                    <a:pt x="511" y="873"/>
                    <a:pt x="506" y="869"/>
                  </a:cubicBezTo>
                  <a:cubicBezTo>
                    <a:pt x="506" y="869"/>
                    <a:pt x="505" y="868"/>
                    <a:pt x="504" y="868"/>
                  </a:cubicBezTo>
                  <a:cubicBezTo>
                    <a:pt x="503" y="867"/>
                    <a:pt x="502" y="866"/>
                    <a:pt x="501" y="866"/>
                  </a:cubicBezTo>
                  <a:cubicBezTo>
                    <a:pt x="501" y="866"/>
                    <a:pt x="496" y="862"/>
                    <a:pt x="493" y="861"/>
                  </a:cubicBezTo>
                  <a:cubicBezTo>
                    <a:pt x="493" y="861"/>
                    <a:pt x="490" y="858"/>
                    <a:pt x="489" y="856"/>
                  </a:cubicBezTo>
                  <a:cubicBezTo>
                    <a:pt x="489" y="856"/>
                    <a:pt x="488" y="853"/>
                    <a:pt x="487" y="853"/>
                  </a:cubicBezTo>
                  <a:cubicBezTo>
                    <a:pt x="487" y="853"/>
                    <a:pt x="485" y="853"/>
                    <a:pt x="485" y="852"/>
                  </a:cubicBezTo>
                  <a:cubicBezTo>
                    <a:pt x="485" y="851"/>
                    <a:pt x="485" y="851"/>
                    <a:pt x="485" y="851"/>
                  </a:cubicBezTo>
                  <a:cubicBezTo>
                    <a:pt x="485" y="851"/>
                    <a:pt x="485" y="851"/>
                    <a:pt x="485" y="851"/>
                  </a:cubicBezTo>
                  <a:cubicBezTo>
                    <a:pt x="485" y="851"/>
                    <a:pt x="485" y="849"/>
                    <a:pt x="487" y="846"/>
                  </a:cubicBezTo>
                  <a:cubicBezTo>
                    <a:pt x="487" y="846"/>
                    <a:pt x="489" y="844"/>
                    <a:pt x="490" y="843"/>
                  </a:cubicBezTo>
                  <a:cubicBezTo>
                    <a:pt x="490" y="843"/>
                    <a:pt x="494" y="839"/>
                    <a:pt x="497" y="838"/>
                  </a:cubicBezTo>
                  <a:cubicBezTo>
                    <a:pt x="497" y="838"/>
                    <a:pt x="498" y="836"/>
                    <a:pt x="499" y="835"/>
                  </a:cubicBezTo>
                  <a:cubicBezTo>
                    <a:pt x="500" y="834"/>
                    <a:pt x="501" y="833"/>
                    <a:pt x="502" y="833"/>
                  </a:cubicBezTo>
                  <a:cubicBezTo>
                    <a:pt x="502" y="833"/>
                    <a:pt x="503" y="831"/>
                    <a:pt x="505" y="830"/>
                  </a:cubicBezTo>
                  <a:cubicBezTo>
                    <a:pt x="505" y="830"/>
                    <a:pt x="509" y="829"/>
                    <a:pt x="509" y="828"/>
                  </a:cubicBezTo>
                  <a:cubicBezTo>
                    <a:pt x="509" y="828"/>
                    <a:pt x="508" y="825"/>
                    <a:pt x="508" y="824"/>
                  </a:cubicBezTo>
                  <a:cubicBezTo>
                    <a:pt x="506" y="809"/>
                    <a:pt x="506" y="809"/>
                    <a:pt x="506" y="809"/>
                  </a:cubicBezTo>
                  <a:cubicBezTo>
                    <a:pt x="506" y="809"/>
                    <a:pt x="506" y="808"/>
                    <a:pt x="507" y="809"/>
                  </a:cubicBezTo>
                  <a:cubicBezTo>
                    <a:pt x="507" y="809"/>
                    <a:pt x="508" y="809"/>
                    <a:pt x="510" y="809"/>
                  </a:cubicBezTo>
                  <a:cubicBezTo>
                    <a:pt x="510" y="809"/>
                    <a:pt x="511" y="809"/>
                    <a:pt x="512" y="812"/>
                  </a:cubicBezTo>
                  <a:cubicBezTo>
                    <a:pt x="512" y="812"/>
                    <a:pt x="514" y="816"/>
                    <a:pt x="515" y="820"/>
                  </a:cubicBezTo>
                  <a:cubicBezTo>
                    <a:pt x="515" y="820"/>
                    <a:pt x="516" y="826"/>
                    <a:pt x="516" y="827"/>
                  </a:cubicBezTo>
                  <a:cubicBezTo>
                    <a:pt x="516" y="827"/>
                    <a:pt x="515" y="828"/>
                    <a:pt x="517" y="828"/>
                  </a:cubicBezTo>
                  <a:cubicBezTo>
                    <a:pt x="517" y="828"/>
                    <a:pt x="520" y="828"/>
                    <a:pt x="522" y="829"/>
                  </a:cubicBezTo>
                  <a:cubicBezTo>
                    <a:pt x="526" y="829"/>
                    <a:pt x="531" y="829"/>
                    <a:pt x="532" y="829"/>
                  </a:cubicBezTo>
                  <a:cubicBezTo>
                    <a:pt x="532" y="829"/>
                    <a:pt x="537" y="830"/>
                    <a:pt x="540" y="835"/>
                  </a:cubicBezTo>
                  <a:cubicBezTo>
                    <a:pt x="540" y="835"/>
                    <a:pt x="541" y="835"/>
                    <a:pt x="540" y="839"/>
                  </a:cubicBezTo>
                  <a:close/>
                  <a:moveTo>
                    <a:pt x="604" y="809"/>
                  </a:moveTo>
                  <a:cubicBezTo>
                    <a:pt x="604" y="809"/>
                    <a:pt x="603" y="810"/>
                    <a:pt x="603" y="811"/>
                  </a:cubicBezTo>
                  <a:cubicBezTo>
                    <a:pt x="603" y="811"/>
                    <a:pt x="602" y="815"/>
                    <a:pt x="602" y="816"/>
                  </a:cubicBezTo>
                  <a:cubicBezTo>
                    <a:pt x="602" y="816"/>
                    <a:pt x="602" y="819"/>
                    <a:pt x="601" y="821"/>
                  </a:cubicBezTo>
                  <a:cubicBezTo>
                    <a:pt x="601" y="821"/>
                    <a:pt x="597" y="826"/>
                    <a:pt x="601" y="831"/>
                  </a:cubicBezTo>
                  <a:cubicBezTo>
                    <a:pt x="601" y="831"/>
                    <a:pt x="604" y="834"/>
                    <a:pt x="601" y="837"/>
                  </a:cubicBezTo>
                  <a:cubicBezTo>
                    <a:pt x="601" y="837"/>
                    <a:pt x="599" y="837"/>
                    <a:pt x="598" y="840"/>
                  </a:cubicBezTo>
                  <a:cubicBezTo>
                    <a:pt x="598" y="840"/>
                    <a:pt x="598" y="842"/>
                    <a:pt x="598" y="842"/>
                  </a:cubicBezTo>
                  <a:cubicBezTo>
                    <a:pt x="598" y="842"/>
                    <a:pt x="598" y="844"/>
                    <a:pt x="598" y="845"/>
                  </a:cubicBezTo>
                  <a:cubicBezTo>
                    <a:pt x="598" y="845"/>
                    <a:pt x="597" y="847"/>
                    <a:pt x="595" y="848"/>
                  </a:cubicBezTo>
                  <a:cubicBezTo>
                    <a:pt x="595" y="848"/>
                    <a:pt x="592" y="850"/>
                    <a:pt x="592" y="851"/>
                  </a:cubicBezTo>
                  <a:cubicBezTo>
                    <a:pt x="592" y="851"/>
                    <a:pt x="590" y="853"/>
                    <a:pt x="590" y="853"/>
                  </a:cubicBezTo>
                  <a:cubicBezTo>
                    <a:pt x="590" y="853"/>
                    <a:pt x="589" y="853"/>
                    <a:pt x="589" y="854"/>
                  </a:cubicBezTo>
                  <a:cubicBezTo>
                    <a:pt x="589" y="854"/>
                    <a:pt x="588" y="856"/>
                    <a:pt x="585" y="857"/>
                  </a:cubicBezTo>
                  <a:cubicBezTo>
                    <a:pt x="585" y="857"/>
                    <a:pt x="585" y="851"/>
                    <a:pt x="585" y="848"/>
                  </a:cubicBezTo>
                  <a:cubicBezTo>
                    <a:pt x="585" y="848"/>
                    <a:pt x="585" y="845"/>
                    <a:pt x="586" y="843"/>
                  </a:cubicBezTo>
                  <a:cubicBezTo>
                    <a:pt x="586" y="843"/>
                    <a:pt x="585" y="840"/>
                    <a:pt x="587" y="840"/>
                  </a:cubicBezTo>
                  <a:cubicBezTo>
                    <a:pt x="587" y="840"/>
                    <a:pt x="588" y="841"/>
                    <a:pt x="588" y="840"/>
                  </a:cubicBezTo>
                  <a:cubicBezTo>
                    <a:pt x="588" y="840"/>
                    <a:pt x="589" y="836"/>
                    <a:pt x="589" y="836"/>
                  </a:cubicBezTo>
                  <a:cubicBezTo>
                    <a:pt x="589" y="836"/>
                    <a:pt x="588" y="835"/>
                    <a:pt x="587" y="835"/>
                  </a:cubicBezTo>
                  <a:cubicBezTo>
                    <a:pt x="587" y="835"/>
                    <a:pt x="586" y="834"/>
                    <a:pt x="587" y="832"/>
                  </a:cubicBezTo>
                  <a:cubicBezTo>
                    <a:pt x="587" y="832"/>
                    <a:pt x="587" y="832"/>
                    <a:pt x="585" y="831"/>
                  </a:cubicBezTo>
                  <a:cubicBezTo>
                    <a:pt x="585" y="831"/>
                    <a:pt x="583" y="830"/>
                    <a:pt x="583" y="831"/>
                  </a:cubicBezTo>
                  <a:cubicBezTo>
                    <a:pt x="583" y="831"/>
                    <a:pt x="583" y="832"/>
                    <a:pt x="581" y="831"/>
                  </a:cubicBezTo>
                  <a:cubicBezTo>
                    <a:pt x="581" y="831"/>
                    <a:pt x="572" y="829"/>
                    <a:pt x="576" y="827"/>
                  </a:cubicBezTo>
                  <a:cubicBezTo>
                    <a:pt x="576" y="827"/>
                    <a:pt x="581" y="827"/>
                    <a:pt x="584" y="823"/>
                  </a:cubicBezTo>
                  <a:cubicBezTo>
                    <a:pt x="584" y="823"/>
                    <a:pt x="586" y="822"/>
                    <a:pt x="586" y="815"/>
                  </a:cubicBezTo>
                  <a:cubicBezTo>
                    <a:pt x="586" y="815"/>
                    <a:pt x="586" y="814"/>
                    <a:pt x="585" y="813"/>
                  </a:cubicBezTo>
                  <a:cubicBezTo>
                    <a:pt x="585" y="813"/>
                    <a:pt x="585" y="813"/>
                    <a:pt x="585" y="812"/>
                  </a:cubicBezTo>
                  <a:cubicBezTo>
                    <a:pt x="585" y="812"/>
                    <a:pt x="585" y="811"/>
                    <a:pt x="584" y="810"/>
                  </a:cubicBezTo>
                  <a:cubicBezTo>
                    <a:pt x="584" y="810"/>
                    <a:pt x="584" y="809"/>
                    <a:pt x="584" y="808"/>
                  </a:cubicBezTo>
                  <a:cubicBezTo>
                    <a:pt x="584" y="808"/>
                    <a:pt x="584" y="807"/>
                    <a:pt x="583" y="807"/>
                  </a:cubicBezTo>
                  <a:cubicBezTo>
                    <a:pt x="583" y="807"/>
                    <a:pt x="583" y="806"/>
                    <a:pt x="583" y="805"/>
                  </a:cubicBezTo>
                  <a:cubicBezTo>
                    <a:pt x="583" y="805"/>
                    <a:pt x="583" y="805"/>
                    <a:pt x="583" y="804"/>
                  </a:cubicBezTo>
                  <a:cubicBezTo>
                    <a:pt x="583" y="804"/>
                    <a:pt x="582" y="803"/>
                    <a:pt x="583" y="803"/>
                  </a:cubicBezTo>
                  <a:cubicBezTo>
                    <a:pt x="583" y="803"/>
                    <a:pt x="584" y="803"/>
                    <a:pt x="583" y="801"/>
                  </a:cubicBezTo>
                  <a:cubicBezTo>
                    <a:pt x="583" y="801"/>
                    <a:pt x="582" y="800"/>
                    <a:pt x="581" y="799"/>
                  </a:cubicBezTo>
                  <a:cubicBezTo>
                    <a:pt x="580" y="798"/>
                    <a:pt x="580" y="798"/>
                    <a:pt x="580" y="798"/>
                  </a:cubicBezTo>
                  <a:cubicBezTo>
                    <a:pt x="577" y="791"/>
                    <a:pt x="577" y="791"/>
                    <a:pt x="577" y="791"/>
                  </a:cubicBezTo>
                  <a:cubicBezTo>
                    <a:pt x="577" y="791"/>
                    <a:pt x="573" y="788"/>
                    <a:pt x="577" y="789"/>
                  </a:cubicBezTo>
                  <a:cubicBezTo>
                    <a:pt x="577" y="789"/>
                    <a:pt x="581" y="788"/>
                    <a:pt x="583" y="789"/>
                  </a:cubicBezTo>
                  <a:cubicBezTo>
                    <a:pt x="583" y="789"/>
                    <a:pt x="587" y="789"/>
                    <a:pt x="588" y="789"/>
                  </a:cubicBezTo>
                  <a:cubicBezTo>
                    <a:pt x="588" y="789"/>
                    <a:pt x="589" y="789"/>
                    <a:pt x="591" y="792"/>
                  </a:cubicBezTo>
                  <a:cubicBezTo>
                    <a:pt x="591" y="792"/>
                    <a:pt x="592" y="796"/>
                    <a:pt x="593" y="796"/>
                  </a:cubicBezTo>
                  <a:cubicBezTo>
                    <a:pt x="593" y="796"/>
                    <a:pt x="597" y="797"/>
                    <a:pt x="598" y="797"/>
                  </a:cubicBezTo>
                  <a:cubicBezTo>
                    <a:pt x="598" y="797"/>
                    <a:pt x="598" y="797"/>
                    <a:pt x="599" y="797"/>
                  </a:cubicBezTo>
                  <a:cubicBezTo>
                    <a:pt x="599" y="797"/>
                    <a:pt x="601" y="796"/>
                    <a:pt x="602" y="798"/>
                  </a:cubicBezTo>
                  <a:cubicBezTo>
                    <a:pt x="602" y="798"/>
                    <a:pt x="602" y="800"/>
                    <a:pt x="603" y="799"/>
                  </a:cubicBezTo>
                  <a:cubicBezTo>
                    <a:pt x="603" y="799"/>
                    <a:pt x="605" y="799"/>
                    <a:pt x="605" y="802"/>
                  </a:cubicBezTo>
                  <a:cubicBezTo>
                    <a:pt x="605" y="802"/>
                    <a:pt x="607" y="807"/>
                    <a:pt x="604" y="809"/>
                  </a:cubicBezTo>
                  <a:close/>
                  <a:moveTo>
                    <a:pt x="631" y="834"/>
                  </a:moveTo>
                  <a:cubicBezTo>
                    <a:pt x="631" y="834"/>
                    <a:pt x="630" y="838"/>
                    <a:pt x="627" y="838"/>
                  </a:cubicBezTo>
                  <a:cubicBezTo>
                    <a:pt x="627" y="838"/>
                    <a:pt x="625" y="839"/>
                    <a:pt x="624" y="839"/>
                  </a:cubicBezTo>
                  <a:cubicBezTo>
                    <a:pt x="624" y="839"/>
                    <a:pt x="622" y="839"/>
                    <a:pt x="621" y="838"/>
                  </a:cubicBezTo>
                  <a:cubicBezTo>
                    <a:pt x="621" y="838"/>
                    <a:pt x="620" y="838"/>
                    <a:pt x="619" y="839"/>
                  </a:cubicBezTo>
                  <a:cubicBezTo>
                    <a:pt x="619" y="839"/>
                    <a:pt x="619" y="839"/>
                    <a:pt x="617" y="837"/>
                  </a:cubicBezTo>
                  <a:cubicBezTo>
                    <a:pt x="617" y="837"/>
                    <a:pt x="616" y="836"/>
                    <a:pt x="616" y="834"/>
                  </a:cubicBezTo>
                  <a:cubicBezTo>
                    <a:pt x="616" y="834"/>
                    <a:pt x="616" y="832"/>
                    <a:pt x="614" y="829"/>
                  </a:cubicBezTo>
                  <a:cubicBezTo>
                    <a:pt x="614" y="829"/>
                    <a:pt x="613" y="825"/>
                    <a:pt x="615" y="825"/>
                  </a:cubicBezTo>
                  <a:cubicBezTo>
                    <a:pt x="615" y="825"/>
                    <a:pt x="617" y="825"/>
                    <a:pt x="618" y="825"/>
                  </a:cubicBezTo>
                  <a:cubicBezTo>
                    <a:pt x="618" y="825"/>
                    <a:pt x="621" y="825"/>
                    <a:pt x="625" y="826"/>
                  </a:cubicBezTo>
                  <a:cubicBezTo>
                    <a:pt x="625" y="826"/>
                    <a:pt x="628" y="828"/>
                    <a:pt x="629" y="828"/>
                  </a:cubicBezTo>
                  <a:cubicBezTo>
                    <a:pt x="629" y="828"/>
                    <a:pt x="631" y="828"/>
                    <a:pt x="631" y="831"/>
                  </a:cubicBezTo>
                  <a:cubicBezTo>
                    <a:pt x="631" y="831"/>
                    <a:pt x="631" y="832"/>
                    <a:pt x="631" y="833"/>
                  </a:cubicBezTo>
                  <a:cubicBezTo>
                    <a:pt x="631" y="833"/>
                    <a:pt x="631" y="834"/>
                    <a:pt x="631" y="834"/>
                  </a:cubicBezTo>
                  <a:close/>
                  <a:moveTo>
                    <a:pt x="667" y="773"/>
                  </a:moveTo>
                  <a:cubicBezTo>
                    <a:pt x="667" y="773"/>
                    <a:pt x="664" y="773"/>
                    <a:pt x="663" y="772"/>
                  </a:cubicBezTo>
                  <a:cubicBezTo>
                    <a:pt x="663" y="772"/>
                    <a:pt x="662" y="771"/>
                    <a:pt x="661" y="773"/>
                  </a:cubicBezTo>
                  <a:cubicBezTo>
                    <a:pt x="661" y="773"/>
                    <a:pt x="655" y="778"/>
                    <a:pt x="656" y="783"/>
                  </a:cubicBezTo>
                  <a:cubicBezTo>
                    <a:pt x="656" y="783"/>
                    <a:pt x="655" y="784"/>
                    <a:pt x="656" y="786"/>
                  </a:cubicBezTo>
                  <a:cubicBezTo>
                    <a:pt x="656" y="786"/>
                    <a:pt x="656" y="788"/>
                    <a:pt x="656" y="789"/>
                  </a:cubicBezTo>
                  <a:cubicBezTo>
                    <a:pt x="656" y="789"/>
                    <a:pt x="656" y="792"/>
                    <a:pt x="655" y="793"/>
                  </a:cubicBezTo>
                  <a:cubicBezTo>
                    <a:pt x="655" y="793"/>
                    <a:pt x="653" y="793"/>
                    <a:pt x="652" y="794"/>
                  </a:cubicBezTo>
                  <a:cubicBezTo>
                    <a:pt x="652" y="794"/>
                    <a:pt x="652" y="794"/>
                    <a:pt x="651" y="794"/>
                  </a:cubicBezTo>
                  <a:cubicBezTo>
                    <a:pt x="651" y="794"/>
                    <a:pt x="647" y="794"/>
                    <a:pt x="647" y="791"/>
                  </a:cubicBezTo>
                  <a:cubicBezTo>
                    <a:pt x="647" y="791"/>
                    <a:pt x="648" y="788"/>
                    <a:pt x="647" y="785"/>
                  </a:cubicBezTo>
                  <a:cubicBezTo>
                    <a:pt x="647" y="785"/>
                    <a:pt x="646" y="782"/>
                    <a:pt x="648" y="781"/>
                  </a:cubicBezTo>
                  <a:cubicBezTo>
                    <a:pt x="648" y="781"/>
                    <a:pt x="651" y="780"/>
                    <a:pt x="652" y="780"/>
                  </a:cubicBezTo>
                  <a:cubicBezTo>
                    <a:pt x="652" y="780"/>
                    <a:pt x="653" y="780"/>
                    <a:pt x="653" y="779"/>
                  </a:cubicBezTo>
                  <a:cubicBezTo>
                    <a:pt x="653" y="779"/>
                    <a:pt x="658" y="773"/>
                    <a:pt x="660" y="770"/>
                  </a:cubicBezTo>
                  <a:cubicBezTo>
                    <a:pt x="660" y="770"/>
                    <a:pt x="661" y="770"/>
                    <a:pt x="659" y="768"/>
                  </a:cubicBezTo>
                  <a:cubicBezTo>
                    <a:pt x="659" y="768"/>
                    <a:pt x="654" y="762"/>
                    <a:pt x="649" y="761"/>
                  </a:cubicBezTo>
                  <a:cubicBezTo>
                    <a:pt x="649" y="761"/>
                    <a:pt x="644" y="758"/>
                    <a:pt x="642" y="759"/>
                  </a:cubicBezTo>
                  <a:cubicBezTo>
                    <a:pt x="642" y="759"/>
                    <a:pt x="633" y="758"/>
                    <a:pt x="639" y="757"/>
                  </a:cubicBezTo>
                  <a:cubicBezTo>
                    <a:pt x="639" y="757"/>
                    <a:pt x="645" y="755"/>
                    <a:pt x="653" y="761"/>
                  </a:cubicBezTo>
                  <a:cubicBezTo>
                    <a:pt x="653" y="761"/>
                    <a:pt x="659" y="764"/>
                    <a:pt x="661" y="767"/>
                  </a:cubicBezTo>
                  <a:cubicBezTo>
                    <a:pt x="661" y="767"/>
                    <a:pt x="661" y="769"/>
                    <a:pt x="662" y="767"/>
                  </a:cubicBezTo>
                  <a:cubicBezTo>
                    <a:pt x="662" y="767"/>
                    <a:pt x="665" y="765"/>
                    <a:pt x="663" y="763"/>
                  </a:cubicBezTo>
                  <a:cubicBezTo>
                    <a:pt x="663" y="763"/>
                    <a:pt x="660" y="757"/>
                    <a:pt x="649" y="750"/>
                  </a:cubicBezTo>
                  <a:cubicBezTo>
                    <a:pt x="649" y="750"/>
                    <a:pt x="645" y="748"/>
                    <a:pt x="643" y="748"/>
                  </a:cubicBezTo>
                  <a:cubicBezTo>
                    <a:pt x="643" y="748"/>
                    <a:pt x="641" y="748"/>
                    <a:pt x="643" y="747"/>
                  </a:cubicBezTo>
                  <a:cubicBezTo>
                    <a:pt x="643" y="747"/>
                    <a:pt x="649" y="745"/>
                    <a:pt x="655" y="750"/>
                  </a:cubicBezTo>
                  <a:cubicBezTo>
                    <a:pt x="655" y="750"/>
                    <a:pt x="660" y="755"/>
                    <a:pt x="664" y="758"/>
                  </a:cubicBezTo>
                  <a:cubicBezTo>
                    <a:pt x="664" y="758"/>
                    <a:pt x="665" y="760"/>
                    <a:pt x="664" y="758"/>
                  </a:cubicBezTo>
                  <a:cubicBezTo>
                    <a:pt x="664" y="758"/>
                    <a:pt x="664" y="756"/>
                    <a:pt x="665" y="756"/>
                  </a:cubicBezTo>
                  <a:cubicBezTo>
                    <a:pt x="665" y="756"/>
                    <a:pt x="665" y="755"/>
                    <a:pt x="664" y="755"/>
                  </a:cubicBezTo>
                  <a:cubicBezTo>
                    <a:pt x="664" y="755"/>
                    <a:pt x="663" y="753"/>
                    <a:pt x="664" y="753"/>
                  </a:cubicBezTo>
                  <a:cubicBezTo>
                    <a:pt x="664" y="753"/>
                    <a:pt x="664" y="752"/>
                    <a:pt x="663" y="752"/>
                  </a:cubicBezTo>
                  <a:cubicBezTo>
                    <a:pt x="663" y="752"/>
                    <a:pt x="662" y="751"/>
                    <a:pt x="661" y="751"/>
                  </a:cubicBezTo>
                  <a:cubicBezTo>
                    <a:pt x="661" y="751"/>
                    <a:pt x="656" y="751"/>
                    <a:pt x="659" y="750"/>
                  </a:cubicBezTo>
                  <a:cubicBezTo>
                    <a:pt x="659" y="750"/>
                    <a:pt x="661" y="750"/>
                    <a:pt x="662" y="750"/>
                  </a:cubicBezTo>
                  <a:cubicBezTo>
                    <a:pt x="662" y="750"/>
                    <a:pt x="663" y="750"/>
                    <a:pt x="662" y="749"/>
                  </a:cubicBezTo>
                  <a:cubicBezTo>
                    <a:pt x="662" y="749"/>
                    <a:pt x="660" y="745"/>
                    <a:pt x="660" y="744"/>
                  </a:cubicBezTo>
                  <a:cubicBezTo>
                    <a:pt x="660" y="744"/>
                    <a:pt x="659" y="742"/>
                    <a:pt x="659" y="744"/>
                  </a:cubicBezTo>
                  <a:cubicBezTo>
                    <a:pt x="659" y="744"/>
                    <a:pt x="658" y="746"/>
                    <a:pt x="655" y="745"/>
                  </a:cubicBezTo>
                  <a:cubicBezTo>
                    <a:pt x="655" y="745"/>
                    <a:pt x="650" y="744"/>
                    <a:pt x="650" y="741"/>
                  </a:cubicBezTo>
                  <a:cubicBezTo>
                    <a:pt x="650" y="741"/>
                    <a:pt x="651" y="737"/>
                    <a:pt x="648" y="737"/>
                  </a:cubicBezTo>
                  <a:cubicBezTo>
                    <a:pt x="648" y="737"/>
                    <a:pt x="645" y="736"/>
                    <a:pt x="648" y="735"/>
                  </a:cubicBezTo>
                  <a:cubicBezTo>
                    <a:pt x="648" y="735"/>
                    <a:pt x="651" y="735"/>
                    <a:pt x="655" y="736"/>
                  </a:cubicBezTo>
                  <a:cubicBezTo>
                    <a:pt x="655" y="736"/>
                    <a:pt x="655" y="737"/>
                    <a:pt x="657" y="735"/>
                  </a:cubicBezTo>
                  <a:cubicBezTo>
                    <a:pt x="657" y="735"/>
                    <a:pt x="666" y="732"/>
                    <a:pt x="667" y="737"/>
                  </a:cubicBezTo>
                  <a:cubicBezTo>
                    <a:pt x="667" y="737"/>
                    <a:pt x="667" y="742"/>
                    <a:pt x="668" y="744"/>
                  </a:cubicBezTo>
                  <a:cubicBezTo>
                    <a:pt x="668" y="744"/>
                    <a:pt x="669" y="746"/>
                    <a:pt x="668" y="747"/>
                  </a:cubicBezTo>
                  <a:cubicBezTo>
                    <a:pt x="668" y="747"/>
                    <a:pt x="668" y="748"/>
                    <a:pt x="669" y="750"/>
                  </a:cubicBezTo>
                  <a:cubicBezTo>
                    <a:pt x="669" y="750"/>
                    <a:pt x="670" y="751"/>
                    <a:pt x="669" y="751"/>
                  </a:cubicBezTo>
                  <a:cubicBezTo>
                    <a:pt x="669" y="751"/>
                    <a:pt x="669" y="753"/>
                    <a:pt x="670" y="755"/>
                  </a:cubicBezTo>
                  <a:cubicBezTo>
                    <a:pt x="670" y="755"/>
                    <a:pt x="668" y="758"/>
                    <a:pt x="670" y="756"/>
                  </a:cubicBezTo>
                  <a:cubicBezTo>
                    <a:pt x="670" y="756"/>
                    <a:pt x="675" y="749"/>
                    <a:pt x="678" y="746"/>
                  </a:cubicBezTo>
                  <a:cubicBezTo>
                    <a:pt x="678" y="746"/>
                    <a:pt x="679" y="744"/>
                    <a:pt x="677" y="744"/>
                  </a:cubicBezTo>
                  <a:cubicBezTo>
                    <a:pt x="677" y="744"/>
                    <a:pt x="673" y="743"/>
                    <a:pt x="671" y="742"/>
                  </a:cubicBezTo>
                  <a:cubicBezTo>
                    <a:pt x="671" y="742"/>
                    <a:pt x="669" y="741"/>
                    <a:pt x="671" y="741"/>
                  </a:cubicBezTo>
                  <a:cubicBezTo>
                    <a:pt x="671" y="741"/>
                    <a:pt x="673" y="741"/>
                    <a:pt x="673" y="740"/>
                  </a:cubicBezTo>
                  <a:cubicBezTo>
                    <a:pt x="673" y="740"/>
                    <a:pt x="672" y="739"/>
                    <a:pt x="674" y="739"/>
                  </a:cubicBezTo>
                  <a:cubicBezTo>
                    <a:pt x="674" y="739"/>
                    <a:pt x="676" y="739"/>
                    <a:pt x="675" y="737"/>
                  </a:cubicBezTo>
                  <a:cubicBezTo>
                    <a:pt x="675" y="737"/>
                    <a:pt x="674" y="734"/>
                    <a:pt x="673" y="735"/>
                  </a:cubicBezTo>
                  <a:cubicBezTo>
                    <a:pt x="673" y="735"/>
                    <a:pt x="670" y="735"/>
                    <a:pt x="668" y="733"/>
                  </a:cubicBezTo>
                  <a:cubicBezTo>
                    <a:pt x="668" y="733"/>
                    <a:pt x="666" y="732"/>
                    <a:pt x="667" y="732"/>
                  </a:cubicBezTo>
                  <a:cubicBezTo>
                    <a:pt x="667" y="732"/>
                    <a:pt x="666" y="730"/>
                    <a:pt x="668" y="731"/>
                  </a:cubicBezTo>
                  <a:cubicBezTo>
                    <a:pt x="668" y="731"/>
                    <a:pt x="672" y="733"/>
                    <a:pt x="671" y="731"/>
                  </a:cubicBezTo>
                  <a:cubicBezTo>
                    <a:pt x="669" y="728"/>
                    <a:pt x="669" y="728"/>
                    <a:pt x="669" y="728"/>
                  </a:cubicBezTo>
                  <a:cubicBezTo>
                    <a:pt x="669" y="728"/>
                    <a:pt x="668" y="726"/>
                    <a:pt x="665" y="728"/>
                  </a:cubicBezTo>
                  <a:cubicBezTo>
                    <a:pt x="665" y="728"/>
                    <a:pt x="660" y="729"/>
                    <a:pt x="662" y="727"/>
                  </a:cubicBezTo>
                  <a:cubicBezTo>
                    <a:pt x="662" y="727"/>
                    <a:pt x="664" y="726"/>
                    <a:pt x="663" y="725"/>
                  </a:cubicBezTo>
                  <a:cubicBezTo>
                    <a:pt x="663" y="725"/>
                    <a:pt x="662" y="725"/>
                    <a:pt x="664" y="723"/>
                  </a:cubicBezTo>
                  <a:cubicBezTo>
                    <a:pt x="664" y="723"/>
                    <a:pt x="665" y="723"/>
                    <a:pt x="664" y="722"/>
                  </a:cubicBezTo>
                  <a:cubicBezTo>
                    <a:pt x="664" y="722"/>
                    <a:pt x="665" y="721"/>
                    <a:pt x="667" y="720"/>
                  </a:cubicBezTo>
                  <a:cubicBezTo>
                    <a:pt x="667" y="720"/>
                    <a:pt x="675" y="717"/>
                    <a:pt x="676" y="722"/>
                  </a:cubicBezTo>
                  <a:cubicBezTo>
                    <a:pt x="676" y="722"/>
                    <a:pt x="677" y="724"/>
                    <a:pt x="676" y="725"/>
                  </a:cubicBezTo>
                  <a:cubicBezTo>
                    <a:pt x="676" y="725"/>
                    <a:pt x="676" y="725"/>
                    <a:pt x="677" y="729"/>
                  </a:cubicBezTo>
                  <a:cubicBezTo>
                    <a:pt x="677" y="729"/>
                    <a:pt x="676" y="731"/>
                    <a:pt x="678" y="732"/>
                  </a:cubicBezTo>
                  <a:cubicBezTo>
                    <a:pt x="678" y="732"/>
                    <a:pt x="680" y="735"/>
                    <a:pt x="680" y="737"/>
                  </a:cubicBezTo>
                  <a:cubicBezTo>
                    <a:pt x="680" y="737"/>
                    <a:pt x="682" y="739"/>
                    <a:pt x="682" y="740"/>
                  </a:cubicBezTo>
                  <a:cubicBezTo>
                    <a:pt x="682" y="740"/>
                    <a:pt x="682" y="742"/>
                    <a:pt x="683" y="741"/>
                  </a:cubicBezTo>
                  <a:cubicBezTo>
                    <a:pt x="683" y="741"/>
                    <a:pt x="691" y="731"/>
                    <a:pt x="697" y="734"/>
                  </a:cubicBezTo>
                  <a:cubicBezTo>
                    <a:pt x="697" y="734"/>
                    <a:pt x="700" y="733"/>
                    <a:pt x="697" y="739"/>
                  </a:cubicBezTo>
                  <a:cubicBezTo>
                    <a:pt x="697" y="739"/>
                    <a:pt x="695" y="740"/>
                    <a:pt x="694" y="741"/>
                  </a:cubicBezTo>
                  <a:cubicBezTo>
                    <a:pt x="688" y="743"/>
                    <a:pt x="688" y="743"/>
                    <a:pt x="688" y="743"/>
                  </a:cubicBezTo>
                  <a:cubicBezTo>
                    <a:pt x="688" y="743"/>
                    <a:pt x="686" y="744"/>
                    <a:pt x="688" y="742"/>
                  </a:cubicBezTo>
                  <a:cubicBezTo>
                    <a:pt x="688" y="742"/>
                    <a:pt x="691" y="740"/>
                    <a:pt x="691" y="738"/>
                  </a:cubicBezTo>
                  <a:cubicBezTo>
                    <a:pt x="691" y="738"/>
                    <a:pt x="692" y="736"/>
                    <a:pt x="690" y="738"/>
                  </a:cubicBezTo>
                  <a:cubicBezTo>
                    <a:pt x="690" y="738"/>
                    <a:pt x="687" y="742"/>
                    <a:pt x="685" y="742"/>
                  </a:cubicBezTo>
                  <a:cubicBezTo>
                    <a:pt x="685" y="742"/>
                    <a:pt x="683" y="744"/>
                    <a:pt x="684" y="746"/>
                  </a:cubicBezTo>
                  <a:cubicBezTo>
                    <a:pt x="684" y="746"/>
                    <a:pt x="685" y="746"/>
                    <a:pt x="684" y="747"/>
                  </a:cubicBezTo>
                  <a:cubicBezTo>
                    <a:pt x="684" y="747"/>
                    <a:pt x="684" y="747"/>
                    <a:pt x="685" y="748"/>
                  </a:cubicBezTo>
                  <a:cubicBezTo>
                    <a:pt x="685" y="748"/>
                    <a:pt x="687" y="751"/>
                    <a:pt x="683" y="751"/>
                  </a:cubicBezTo>
                  <a:cubicBezTo>
                    <a:pt x="683" y="751"/>
                    <a:pt x="680" y="751"/>
                    <a:pt x="679" y="750"/>
                  </a:cubicBezTo>
                  <a:cubicBezTo>
                    <a:pt x="679" y="750"/>
                    <a:pt x="679" y="747"/>
                    <a:pt x="677" y="750"/>
                  </a:cubicBezTo>
                  <a:cubicBezTo>
                    <a:pt x="677" y="750"/>
                    <a:pt x="674" y="755"/>
                    <a:pt x="672" y="757"/>
                  </a:cubicBezTo>
                  <a:cubicBezTo>
                    <a:pt x="672" y="757"/>
                    <a:pt x="667" y="762"/>
                    <a:pt x="668" y="764"/>
                  </a:cubicBezTo>
                  <a:cubicBezTo>
                    <a:pt x="668" y="764"/>
                    <a:pt x="671" y="765"/>
                    <a:pt x="669" y="766"/>
                  </a:cubicBezTo>
                  <a:cubicBezTo>
                    <a:pt x="669" y="766"/>
                    <a:pt x="668" y="766"/>
                    <a:pt x="667" y="765"/>
                  </a:cubicBezTo>
                  <a:cubicBezTo>
                    <a:pt x="667" y="765"/>
                    <a:pt x="666" y="765"/>
                    <a:pt x="665" y="767"/>
                  </a:cubicBezTo>
                  <a:cubicBezTo>
                    <a:pt x="665" y="767"/>
                    <a:pt x="662" y="770"/>
                    <a:pt x="665" y="771"/>
                  </a:cubicBezTo>
                  <a:cubicBezTo>
                    <a:pt x="665" y="771"/>
                    <a:pt x="665" y="771"/>
                    <a:pt x="666" y="772"/>
                  </a:cubicBezTo>
                  <a:cubicBezTo>
                    <a:pt x="666" y="772"/>
                    <a:pt x="668" y="772"/>
                    <a:pt x="667" y="773"/>
                  </a:cubicBezTo>
                  <a:close/>
                  <a:moveTo>
                    <a:pt x="706" y="796"/>
                  </a:moveTo>
                  <a:cubicBezTo>
                    <a:pt x="706" y="796"/>
                    <a:pt x="705" y="797"/>
                    <a:pt x="705" y="800"/>
                  </a:cubicBezTo>
                  <a:cubicBezTo>
                    <a:pt x="705" y="800"/>
                    <a:pt x="705" y="800"/>
                    <a:pt x="704" y="801"/>
                  </a:cubicBezTo>
                  <a:cubicBezTo>
                    <a:pt x="695" y="808"/>
                    <a:pt x="695" y="808"/>
                    <a:pt x="695" y="808"/>
                  </a:cubicBezTo>
                  <a:cubicBezTo>
                    <a:pt x="695" y="808"/>
                    <a:pt x="694" y="807"/>
                    <a:pt x="693" y="809"/>
                  </a:cubicBezTo>
                  <a:cubicBezTo>
                    <a:pt x="693" y="809"/>
                    <a:pt x="692" y="809"/>
                    <a:pt x="692" y="808"/>
                  </a:cubicBezTo>
                  <a:cubicBezTo>
                    <a:pt x="692" y="808"/>
                    <a:pt x="692" y="808"/>
                    <a:pt x="691" y="809"/>
                  </a:cubicBezTo>
                  <a:cubicBezTo>
                    <a:pt x="691" y="809"/>
                    <a:pt x="690" y="808"/>
                    <a:pt x="689" y="809"/>
                  </a:cubicBezTo>
                  <a:cubicBezTo>
                    <a:pt x="683" y="810"/>
                    <a:pt x="683" y="810"/>
                    <a:pt x="683" y="810"/>
                  </a:cubicBezTo>
                  <a:cubicBezTo>
                    <a:pt x="683" y="810"/>
                    <a:pt x="681" y="811"/>
                    <a:pt x="684" y="809"/>
                  </a:cubicBezTo>
                  <a:cubicBezTo>
                    <a:pt x="684" y="809"/>
                    <a:pt x="691" y="807"/>
                    <a:pt x="688" y="807"/>
                  </a:cubicBezTo>
                  <a:cubicBezTo>
                    <a:pt x="688" y="807"/>
                    <a:pt x="685" y="807"/>
                    <a:pt x="687" y="806"/>
                  </a:cubicBezTo>
                  <a:cubicBezTo>
                    <a:pt x="687" y="806"/>
                    <a:pt x="694" y="801"/>
                    <a:pt x="697" y="796"/>
                  </a:cubicBezTo>
                  <a:cubicBezTo>
                    <a:pt x="697" y="796"/>
                    <a:pt x="703" y="786"/>
                    <a:pt x="695" y="779"/>
                  </a:cubicBezTo>
                  <a:cubicBezTo>
                    <a:pt x="695" y="779"/>
                    <a:pt x="691" y="780"/>
                    <a:pt x="687" y="784"/>
                  </a:cubicBezTo>
                  <a:cubicBezTo>
                    <a:pt x="687" y="784"/>
                    <a:pt x="685" y="790"/>
                    <a:pt x="683" y="790"/>
                  </a:cubicBezTo>
                  <a:cubicBezTo>
                    <a:pt x="683" y="790"/>
                    <a:pt x="677" y="790"/>
                    <a:pt x="675" y="787"/>
                  </a:cubicBezTo>
                  <a:cubicBezTo>
                    <a:pt x="675" y="787"/>
                    <a:pt x="672" y="786"/>
                    <a:pt x="674" y="786"/>
                  </a:cubicBezTo>
                  <a:cubicBezTo>
                    <a:pt x="674" y="786"/>
                    <a:pt x="675" y="787"/>
                    <a:pt x="677" y="784"/>
                  </a:cubicBezTo>
                  <a:cubicBezTo>
                    <a:pt x="677" y="784"/>
                    <a:pt x="680" y="783"/>
                    <a:pt x="680" y="782"/>
                  </a:cubicBezTo>
                  <a:cubicBezTo>
                    <a:pt x="680" y="782"/>
                    <a:pt x="682" y="779"/>
                    <a:pt x="685" y="777"/>
                  </a:cubicBezTo>
                  <a:cubicBezTo>
                    <a:pt x="685" y="777"/>
                    <a:pt x="687" y="775"/>
                    <a:pt x="688" y="774"/>
                  </a:cubicBezTo>
                  <a:cubicBezTo>
                    <a:pt x="688" y="774"/>
                    <a:pt x="688" y="772"/>
                    <a:pt x="686" y="772"/>
                  </a:cubicBezTo>
                  <a:cubicBezTo>
                    <a:pt x="686" y="772"/>
                    <a:pt x="682" y="777"/>
                    <a:pt x="679" y="769"/>
                  </a:cubicBezTo>
                  <a:cubicBezTo>
                    <a:pt x="679" y="769"/>
                    <a:pt x="679" y="761"/>
                    <a:pt x="677" y="764"/>
                  </a:cubicBezTo>
                  <a:cubicBezTo>
                    <a:pt x="677" y="764"/>
                    <a:pt x="676" y="769"/>
                    <a:pt x="672" y="770"/>
                  </a:cubicBezTo>
                  <a:cubicBezTo>
                    <a:pt x="672" y="770"/>
                    <a:pt x="670" y="771"/>
                    <a:pt x="668" y="770"/>
                  </a:cubicBezTo>
                  <a:cubicBezTo>
                    <a:pt x="668" y="770"/>
                    <a:pt x="666" y="769"/>
                    <a:pt x="668" y="769"/>
                  </a:cubicBezTo>
                  <a:cubicBezTo>
                    <a:pt x="668" y="769"/>
                    <a:pt x="671" y="768"/>
                    <a:pt x="673" y="764"/>
                  </a:cubicBezTo>
                  <a:cubicBezTo>
                    <a:pt x="673" y="764"/>
                    <a:pt x="676" y="761"/>
                    <a:pt x="675" y="759"/>
                  </a:cubicBezTo>
                  <a:cubicBezTo>
                    <a:pt x="675" y="759"/>
                    <a:pt x="675" y="758"/>
                    <a:pt x="678" y="757"/>
                  </a:cubicBezTo>
                  <a:cubicBezTo>
                    <a:pt x="678" y="757"/>
                    <a:pt x="684" y="752"/>
                    <a:pt x="687" y="755"/>
                  </a:cubicBezTo>
                  <a:cubicBezTo>
                    <a:pt x="687" y="755"/>
                    <a:pt x="689" y="757"/>
                    <a:pt x="687" y="760"/>
                  </a:cubicBezTo>
                  <a:cubicBezTo>
                    <a:pt x="687" y="760"/>
                    <a:pt x="686" y="763"/>
                    <a:pt x="689" y="765"/>
                  </a:cubicBezTo>
                  <a:cubicBezTo>
                    <a:pt x="689" y="765"/>
                    <a:pt x="693" y="768"/>
                    <a:pt x="694" y="766"/>
                  </a:cubicBezTo>
                  <a:cubicBezTo>
                    <a:pt x="694" y="766"/>
                    <a:pt x="699" y="762"/>
                    <a:pt x="701" y="763"/>
                  </a:cubicBezTo>
                  <a:cubicBezTo>
                    <a:pt x="701" y="763"/>
                    <a:pt x="705" y="764"/>
                    <a:pt x="705" y="766"/>
                  </a:cubicBezTo>
                  <a:cubicBezTo>
                    <a:pt x="705" y="766"/>
                    <a:pt x="704" y="768"/>
                    <a:pt x="703" y="769"/>
                  </a:cubicBezTo>
                  <a:cubicBezTo>
                    <a:pt x="703" y="769"/>
                    <a:pt x="703" y="770"/>
                    <a:pt x="702" y="771"/>
                  </a:cubicBezTo>
                  <a:cubicBezTo>
                    <a:pt x="702" y="771"/>
                    <a:pt x="699" y="772"/>
                    <a:pt x="701" y="775"/>
                  </a:cubicBezTo>
                  <a:cubicBezTo>
                    <a:pt x="706" y="782"/>
                    <a:pt x="706" y="782"/>
                    <a:pt x="706" y="782"/>
                  </a:cubicBezTo>
                  <a:cubicBezTo>
                    <a:pt x="706" y="782"/>
                    <a:pt x="708" y="789"/>
                    <a:pt x="707" y="793"/>
                  </a:cubicBezTo>
                  <a:cubicBezTo>
                    <a:pt x="707" y="794"/>
                    <a:pt x="706" y="796"/>
                    <a:pt x="706" y="796"/>
                  </a:cubicBezTo>
                  <a:close/>
                  <a:moveTo>
                    <a:pt x="451" y="788"/>
                  </a:moveTo>
                  <a:cubicBezTo>
                    <a:pt x="267" y="788"/>
                    <a:pt x="118" y="639"/>
                    <a:pt x="118" y="455"/>
                  </a:cubicBezTo>
                  <a:cubicBezTo>
                    <a:pt x="118" y="271"/>
                    <a:pt x="267" y="121"/>
                    <a:pt x="451" y="121"/>
                  </a:cubicBezTo>
                  <a:cubicBezTo>
                    <a:pt x="635" y="121"/>
                    <a:pt x="784" y="271"/>
                    <a:pt x="784" y="455"/>
                  </a:cubicBezTo>
                  <a:cubicBezTo>
                    <a:pt x="784" y="639"/>
                    <a:pt x="635" y="788"/>
                    <a:pt x="451" y="788"/>
                  </a:cubicBezTo>
                  <a:close/>
                  <a:moveTo>
                    <a:pt x="778" y="318"/>
                  </a:moveTo>
                  <a:cubicBezTo>
                    <a:pt x="775" y="310"/>
                    <a:pt x="775" y="303"/>
                    <a:pt x="777" y="296"/>
                  </a:cubicBezTo>
                  <a:cubicBezTo>
                    <a:pt x="779" y="290"/>
                    <a:pt x="784" y="285"/>
                    <a:pt x="792" y="282"/>
                  </a:cubicBezTo>
                  <a:cubicBezTo>
                    <a:pt x="797" y="280"/>
                    <a:pt x="801" y="279"/>
                    <a:pt x="805" y="279"/>
                  </a:cubicBezTo>
                  <a:cubicBezTo>
                    <a:pt x="808" y="280"/>
                    <a:pt x="811" y="280"/>
                    <a:pt x="814" y="282"/>
                  </a:cubicBezTo>
                  <a:cubicBezTo>
                    <a:pt x="817" y="283"/>
                    <a:pt x="819" y="285"/>
                    <a:pt x="821" y="287"/>
                  </a:cubicBezTo>
                  <a:cubicBezTo>
                    <a:pt x="824" y="289"/>
                    <a:pt x="826" y="293"/>
                    <a:pt x="828" y="297"/>
                  </a:cubicBezTo>
                  <a:cubicBezTo>
                    <a:pt x="831" y="305"/>
                    <a:pt x="831" y="312"/>
                    <a:pt x="829" y="318"/>
                  </a:cubicBezTo>
                  <a:cubicBezTo>
                    <a:pt x="826" y="325"/>
                    <a:pt x="821" y="330"/>
                    <a:pt x="813" y="333"/>
                  </a:cubicBezTo>
                  <a:cubicBezTo>
                    <a:pt x="806" y="336"/>
                    <a:pt x="799" y="336"/>
                    <a:pt x="792" y="334"/>
                  </a:cubicBezTo>
                  <a:cubicBezTo>
                    <a:pt x="786" y="331"/>
                    <a:pt x="781" y="325"/>
                    <a:pt x="778" y="318"/>
                  </a:cubicBezTo>
                  <a:close/>
                  <a:moveTo>
                    <a:pt x="841" y="337"/>
                  </a:moveTo>
                  <a:cubicBezTo>
                    <a:pt x="843" y="348"/>
                    <a:pt x="843" y="348"/>
                    <a:pt x="843" y="348"/>
                  </a:cubicBezTo>
                  <a:cubicBezTo>
                    <a:pt x="802" y="358"/>
                    <a:pt x="802" y="358"/>
                    <a:pt x="802" y="358"/>
                  </a:cubicBezTo>
                  <a:cubicBezTo>
                    <a:pt x="809" y="386"/>
                    <a:pt x="809" y="386"/>
                    <a:pt x="809" y="386"/>
                  </a:cubicBezTo>
                  <a:cubicBezTo>
                    <a:pt x="801" y="388"/>
                    <a:pt x="801" y="388"/>
                    <a:pt x="801" y="388"/>
                  </a:cubicBezTo>
                  <a:cubicBezTo>
                    <a:pt x="791" y="349"/>
                    <a:pt x="791" y="349"/>
                    <a:pt x="791" y="349"/>
                  </a:cubicBezTo>
                  <a:lnTo>
                    <a:pt x="841" y="337"/>
                  </a:lnTo>
                  <a:close/>
                  <a:moveTo>
                    <a:pt x="851" y="525"/>
                  </a:moveTo>
                  <a:cubicBezTo>
                    <a:pt x="815" y="528"/>
                    <a:pt x="815" y="528"/>
                    <a:pt x="815" y="528"/>
                  </a:cubicBezTo>
                  <a:cubicBezTo>
                    <a:pt x="847" y="545"/>
                    <a:pt x="847" y="545"/>
                    <a:pt x="847" y="545"/>
                  </a:cubicBezTo>
                  <a:cubicBezTo>
                    <a:pt x="844" y="562"/>
                    <a:pt x="844" y="562"/>
                    <a:pt x="844" y="562"/>
                  </a:cubicBezTo>
                  <a:cubicBezTo>
                    <a:pt x="793" y="552"/>
                    <a:pt x="793" y="552"/>
                    <a:pt x="793" y="552"/>
                  </a:cubicBezTo>
                  <a:cubicBezTo>
                    <a:pt x="795" y="541"/>
                    <a:pt x="795" y="541"/>
                    <a:pt x="795" y="541"/>
                  </a:cubicBezTo>
                  <a:cubicBezTo>
                    <a:pt x="835" y="549"/>
                    <a:pt x="835" y="549"/>
                    <a:pt x="835" y="549"/>
                  </a:cubicBezTo>
                  <a:cubicBezTo>
                    <a:pt x="798" y="530"/>
                    <a:pt x="798" y="530"/>
                    <a:pt x="798" y="530"/>
                  </a:cubicBezTo>
                  <a:cubicBezTo>
                    <a:pt x="800" y="519"/>
                    <a:pt x="800" y="519"/>
                    <a:pt x="800" y="519"/>
                  </a:cubicBezTo>
                  <a:cubicBezTo>
                    <a:pt x="842" y="517"/>
                    <a:pt x="842" y="517"/>
                    <a:pt x="842" y="517"/>
                  </a:cubicBezTo>
                  <a:cubicBezTo>
                    <a:pt x="802" y="508"/>
                    <a:pt x="802" y="508"/>
                    <a:pt x="802" y="508"/>
                  </a:cubicBezTo>
                  <a:cubicBezTo>
                    <a:pt x="804" y="498"/>
                    <a:pt x="804" y="498"/>
                    <a:pt x="804" y="498"/>
                  </a:cubicBezTo>
                  <a:cubicBezTo>
                    <a:pt x="855" y="508"/>
                    <a:pt x="855" y="508"/>
                    <a:pt x="855" y="508"/>
                  </a:cubicBezTo>
                  <a:lnTo>
                    <a:pt x="851" y="525"/>
                  </a:lnTo>
                  <a:close/>
                  <a:moveTo>
                    <a:pt x="815" y="474"/>
                  </a:moveTo>
                  <a:cubicBezTo>
                    <a:pt x="816" y="476"/>
                    <a:pt x="818" y="477"/>
                    <a:pt x="819" y="478"/>
                  </a:cubicBezTo>
                  <a:cubicBezTo>
                    <a:pt x="821" y="478"/>
                    <a:pt x="824" y="478"/>
                    <a:pt x="828" y="478"/>
                  </a:cubicBezTo>
                  <a:cubicBezTo>
                    <a:pt x="857" y="479"/>
                    <a:pt x="857" y="479"/>
                    <a:pt x="857" y="479"/>
                  </a:cubicBezTo>
                  <a:cubicBezTo>
                    <a:pt x="856" y="491"/>
                    <a:pt x="856" y="491"/>
                    <a:pt x="856" y="491"/>
                  </a:cubicBezTo>
                  <a:cubicBezTo>
                    <a:pt x="829" y="490"/>
                    <a:pt x="829" y="490"/>
                    <a:pt x="829" y="490"/>
                  </a:cubicBezTo>
                  <a:cubicBezTo>
                    <a:pt x="823" y="490"/>
                    <a:pt x="819" y="489"/>
                    <a:pt x="816" y="489"/>
                  </a:cubicBezTo>
                  <a:cubicBezTo>
                    <a:pt x="814" y="488"/>
                    <a:pt x="812" y="487"/>
                    <a:pt x="810" y="485"/>
                  </a:cubicBezTo>
                  <a:cubicBezTo>
                    <a:pt x="808" y="483"/>
                    <a:pt x="807" y="481"/>
                    <a:pt x="806" y="478"/>
                  </a:cubicBezTo>
                  <a:cubicBezTo>
                    <a:pt x="805" y="475"/>
                    <a:pt x="805" y="472"/>
                    <a:pt x="805" y="467"/>
                  </a:cubicBezTo>
                  <a:cubicBezTo>
                    <a:pt x="805" y="462"/>
                    <a:pt x="806" y="458"/>
                    <a:pt x="807" y="455"/>
                  </a:cubicBezTo>
                  <a:cubicBezTo>
                    <a:pt x="808" y="452"/>
                    <a:pt x="810" y="450"/>
                    <a:pt x="812" y="448"/>
                  </a:cubicBezTo>
                  <a:cubicBezTo>
                    <a:pt x="813" y="447"/>
                    <a:pt x="815" y="446"/>
                    <a:pt x="817" y="445"/>
                  </a:cubicBezTo>
                  <a:cubicBezTo>
                    <a:pt x="820" y="445"/>
                    <a:pt x="825" y="444"/>
                    <a:pt x="831" y="445"/>
                  </a:cubicBezTo>
                  <a:cubicBezTo>
                    <a:pt x="858" y="446"/>
                    <a:pt x="858" y="446"/>
                    <a:pt x="858" y="446"/>
                  </a:cubicBezTo>
                  <a:cubicBezTo>
                    <a:pt x="858" y="457"/>
                    <a:pt x="858" y="457"/>
                    <a:pt x="858" y="457"/>
                  </a:cubicBezTo>
                  <a:cubicBezTo>
                    <a:pt x="830" y="456"/>
                    <a:pt x="830" y="456"/>
                    <a:pt x="830" y="456"/>
                  </a:cubicBezTo>
                  <a:cubicBezTo>
                    <a:pt x="825" y="456"/>
                    <a:pt x="822" y="456"/>
                    <a:pt x="821" y="456"/>
                  </a:cubicBezTo>
                  <a:cubicBezTo>
                    <a:pt x="819" y="457"/>
                    <a:pt x="817" y="458"/>
                    <a:pt x="816" y="459"/>
                  </a:cubicBezTo>
                  <a:cubicBezTo>
                    <a:pt x="814" y="461"/>
                    <a:pt x="814" y="464"/>
                    <a:pt x="813" y="467"/>
                  </a:cubicBezTo>
                  <a:cubicBezTo>
                    <a:pt x="813" y="470"/>
                    <a:pt x="814" y="473"/>
                    <a:pt x="81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25" name="Freeform 85">
              <a:extLst>
                <a:ext uri="{FF2B5EF4-FFF2-40B4-BE49-F238E27FC236}">
                  <a16:creationId xmlns="" xmlns:a16="http://schemas.microsoft.com/office/drawing/2014/main" id="{A107A519-CF94-0947-92B9-A5A2F8E9B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749"/>
              <a:ext cx="42" cy="40"/>
            </a:xfrm>
            <a:custGeom>
              <a:avLst/>
              <a:gdLst>
                <a:gd name="T0" fmla="*/ 13 w 22"/>
                <a:gd name="T1" fmla="*/ 20 h 21"/>
                <a:gd name="T2" fmla="*/ 18 w 22"/>
                <a:gd name="T3" fmla="*/ 20 h 21"/>
                <a:gd name="T4" fmla="*/ 21 w 22"/>
                <a:gd name="T5" fmla="*/ 18 h 21"/>
                <a:gd name="T6" fmla="*/ 22 w 22"/>
                <a:gd name="T7" fmla="*/ 13 h 21"/>
                <a:gd name="T8" fmla="*/ 20 w 22"/>
                <a:gd name="T9" fmla="*/ 8 h 21"/>
                <a:gd name="T10" fmla="*/ 13 w 22"/>
                <a:gd name="T11" fmla="*/ 3 h 21"/>
                <a:gd name="T12" fmla="*/ 9 w 22"/>
                <a:gd name="T13" fmla="*/ 0 h 21"/>
                <a:gd name="T14" fmla="*/ 0 w 22"/>
                <a:gd name="T15" fmla="*/ 12 h 21"/>
                <a:gd name="T16" fmla="*/ 5 w 22"/>
                <a:gd name="T17" fmla="*/ 16 h 21"/>
                <a:gd name="T18" fmla="*/ 13 w 22"/>
                <a:gd name="T19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" h="21">
                  <a:moveTo>
                    <a:pt x="13" y="20"/>
                  </a:moveTo>
                  <a:cubicBezTo>
                    <a:pt x="15" y="21"/>
                    <a:pt x="16" y="21"/>
                    <a:pt x="18" y="20"/>
                  </a:cubicBezTo>
                  <a:cubicBezTo>
                    <a:pt x="19" y="20"/>
                    <a:pt x="20" y="19"/>
                    <a:pt x="21" y="18"/>
                  </a:cubicBezTo>
                  <a:cubicBezTo>
                    <a:pt x="22" y="16"/>
                    <a:pt x="22" y="14"/>
                    <a:pt x="22" y="13"/>
                  </a:cubicBezTo>
                  <a:cubicBezTo>
                    <a:pt x="22" y="11"/>
                    <a:pt x="21" y="10"/>
                    <a:pt x="20" y="8"/>
                  </a:cubicBezTo>
                  <a:cubicBezTo>
                    <a:pt x="19" y="7"/>
                    <a:pt x="16" y="6"/>
                    <a:pt x="13" y="3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9" y="18"/>
                    <a:pt x="12" y="20"/>
                    <a:pt x="13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26" name="Freeform 86">
              <a:extLst>
                <a:ext uri="{FF2B5EF4-FFF2-40B4-BE49-F238E27FC236}">
                  <a16:creationId xmlns="" xmlns:a16="http://schemas.microsoft.com/office/drawing/2014/main" id="{CADEB528-53A9-B040-93A7-60CCE729F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2110"/>
              <a:ext cx="35" cy="54"/>
            </a:xfrm>
            <a:custGeom>
              <a:avLst/>
              <a:gdLst>
                <a:gd name="T0" fmla="*/ 4 w 18"/>
                <a:gd name="T1" fmla="*/ 3 h 28"/>
                <a:gd name="T2" fmla="*/ 6 w 18"/>
                <a:gd name="T3" fmla="*/ 6 h 28"/>
                <a:gd name="T4" fmla="*/ 7 w 18"/>
                <a:gd name="T5" fmla="*/ 9 h 28"/>
                <a:gd name="T6" fmla="*/ 7 w 18"/>
                <a:gd name="T7" fmla="*/ 12 h 28"/>
                <a:gd name="T8" fmla="*/ 6 w 18"/>
                <a:gd name="T9" fmla="*/ 13 h 28"/>
                <a:gd name="T10" fmla="*/ 3 w 18"/>
                <a:gd name="T11" fmla="*/ 19 h 28"/>
                <a:gd name="T12" fmla="*/ 3 w 18"/>
                <a:gd name="T13" fmla="*/ 25 h 28"/>
                <a:gd name="T14" fmla="*/ 8 w 18"/>
                <a:gd name="T15" fmla="*/ 22 h 28"/>
                <a:gd name="T16" fmla="*/ 10 w 18"/>
                <a:gd name="T17" fmla="*/ 21 h 28"/>
                <a:gd name="T18" fmla="*/ 11 w 18"/>
                <a:gd name="T19" fmla="*/ 19 h 28"/>
                <a:gd name="T20" fmla="*/ 15 w 18"/>
                <a:gd name="T21" fmla="*/ 13 h 28"/>
                <a:gd name="T22" fmla="*/ 18 w 18"/>
                <a:gd name="T23" fmla="*/ 7 h 28"/>
                <a:gd name="T24" fmla="*/ 18 w 18"/>
                <a:gd name="T25" fmla="*/ 4 h 28"/>
                <a:gd name="T26" fmla="*/ 12 w 18"/>
                <a:gd name="T27" fmla="*/ 1 h 28"/>
                <a:gd name="T28" fmla="*/ 8 w 18"/>
                <a:gd name="T29" fmla="*/ 0 h 28"/>
                <a:gd name="T30" fmla="*/ 4 w 18"/>
                <a:gd name="T31" fmla="*/ 0 h 28"/>
                <a:gd name="T32" fmla="*/ 4 w 18"/>
                <a:gd name="T33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8" h="28">
                  <a:moveTo>
                    <a:pt x="4" y="3"/>
                  </a:moveTo>
                  <a:cubicBezTo>
                    <a:pt x="4" y="4"/>
                    <a:pt x="6" y="6"/>
                    <a:pt x="6" y="6"/>
                  </a:cubicBezTo>
                  <a:cubicBezTo>
                    <a:pt x="6" y="8"/>
                    <a:pt x="7" y="9"/>
                    <a:pt x="7" y="9"/>
                  </a:cubicBezTo>
                  <a:cubicBezTo>
                    <a:pt x="8" y="10"/>
                    <a:pt x="7" y="12"/>
                    <a:pt x="7" y="12"/>
                  </a:cubicBezTo>
                  <a:cubicBezTo>
                    <a:pt x="7" y="12"/>
                    <a:pt x="6" y="13"/>
                    <a:pt x="6" y="13"/>
                  </a:cubicBezTo>
                  <a:cubicBezTo>
                    <a:pt x="6" y="16"/>
                    <a:pt x="3" y="19"/>
                    <a:pt x="3" y="19"/>
                  </a:cubicBezTo>
                  <a:cubicBezTo>
                    <a:pt x="0" y="21"/>
                    <a:pt x="3" y="25"/>
                    <a:pt x="3" y="25"/>
                  </a:cubicBezTo>
                  <a:cubicBezTo>
                    <a:pt x="4" y="28"/>
                    <a:pt x="8" y="22"/>
                    <a:pt x="8" y="22"/>
                  </a:cubicBezTo>
                  <a:cubicBezTo>
                    <a:pt x="9" y="21"/>
                    <a:pt x="10" y="21"/>
                    <a:pt x="10" y="21"/>
                  </a:cubicBezTo>
                  <a:cubicBezTo>
                    <a:pt x="10" y="20"/>
                    <a:pt x="10" y="20"/>
                    <a:pt x="11" y="19"/>
                  </a:cubicBezTo>
                  <a:cubicBezTo>
                    <a:pt x="12" y="16"/>
                    <a:pt x="15" y="13"/>
                    <a:pt x="15" y="13"/>
                  </a:cubicBezTo>
                  <a:cubicBezTo>
                    <a:pt x="15" y="12"/>
                    <a:pt x="18" y="7"/>
                    <a:pt x="18" y="7"/>
                  </a:cubicBezTo>
                  <a:cubicBezTo>
                    <a:pt x="18" y="6"/>
                    <a:pt x="18" y="4"/>
                    <a:pt x="18" y="4"/>
                  </a:cubicBezTo>
                  <a:cubicBezTo>
                    <a:pt x="17" y="3"/>
                    <a:pt x="12" y="1"/>
                    <a:pt x="12" y="1"/>
                  </a:cubicBezTo>
                  <a:cubicBezTo>
                    <a:pt x="12" y="1"/>
                    <a:pt x="10" y="1"/>
                    <a:pt x="8" y="0"/>
                  </a:cubicBezTo>
                  <a:cubicBezTo>
                    <a:pt x="6" y="0"/>
                    <a:pt x="4" y="0"/>
                    <a:pt x="4" y="0"/>
                  </a:cubicBezTo>
                  <a:cubicBezTo>
                    <a:pt x="1" y="1"/>
                    <a:pt x="4" y="3"/>
                    <a:pt x="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27" name="Freeform 87">
              <a:extLst>
                <a:ext uri="{FF2B5EF4-FFF2-40B4-BE49-F238E27FC236}">
                  <a16:creationId xmlns="" xmlns:a16="http://schemas.microsoft.com/office/drawing/2014/main" id="{DEB8FE97-ECF3-CE44-8451-BC9DA12A1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1076"/>
              <a:ext cx="68" cy="67"/>
            </a:xfrm>
            <a:custGeom>
              <a:avLst/>
              <a:gdLst>
                <a:gd name="T0" fmla="*/ 24 w 36"/>
                <a:gd name="T1" fmla="*/ 32 h 35"/>
                <a:gd name="T2" fmla="*/ 35 w 36"/>
                <a:gd name="T3" fmla="*/ 23 h 35"/>
                <a:gd name="T4" fmla="*/ 35 w 36"/>
                <a:gd name="T5" fmla="*/ 11 h 35"/>
                <a:gd name="T6" fmla="*/ 26 w 36"/>
                <a:gd name="T7" fmla="*/ 2 h 35"/>
                <a:gd name="T8" fmla="*/ 12 w 36"/>
                <a:gd name="T9" fmla="*/ 3 h 35"/>
                <a:gd name="T10" fmla="*/ 1 w 36"/>
                <a:gd name="T11" fmla="*/ 12 h 35"/>
                <a:gd name="T12" fmla="*/ 1 w 36"/>
                <a:gd name="T13" fmla="*/ 24 h 35"/>
                <a:gd name="T14" fmla="*/ 10 w 36"/>
                <a:gd name="T15" fmla="*/ 33 h 35"/>
                <a:gd name="T16" fmla="*/ 24 w 36"/>
                <a:gd name="T17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35">
                  <a:moveTo>
                    <a:pt x="24" y="32"/>
                  </a:moveTo>
                  <a:cubicBezTo>
                    <a:pt x="30" y="30"/>
                    <a:pt x="33" y="27"/>
                    <a:pt x="35" y="23"/>
                  </a:cubicBezTo>
                  <a:cubicBezTo>
                    <a:pt x="36" y="19"/>
                    <a:pt x="36" y="15"/>
                    <a:pt x="35" y="11"/>
                  </a:cubicBezTo>
                  <a:cubicBezTo>
                    <a:pt x="33" y="6"/>
                    <a:pt x="30" y="3"/>
                    <a:pt x="26" y="2"/>
                  </a:cubicBezTo>
                  <a:cubicBezTo>
                    <a:pt x="22" y="0"/>
                    <a:pt x="17" y="1"/>
                    <a:pt x="12" y="3"/>
                  </a:cubicBezTo>
                  <a:cubicBezTo>
                    <a:pt x="7" y="5"/>
                    <a:pt x="3" y="8"/>
                    <a:pt x="1" y="12"/>
                  </a:cubicBezTo>
                  <a:cubicBezTo>
                    <a:pt x="0" y="16"/>
                    <a:pt x="0" y="20"/>
                    <a:pt x="1" y="24"/>
                  </a:cubicBezTo>
                  <a:cubicBezTo>
                    <a:pt x="3" y="29"/>
                    <a:pt x="6" y="31"/>
                    <a:pt x="10" y="33"/>
                  </a:cubicBezTo>
                  <a:cubicBezTo>
                    <a:pt x="14" y="35"/>
                    <a:pt x="18" y="34"/>
                    <a:pt x="24" y="3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</p:grpSp>
      <p:cxnSp>
        <p:nvCxnSpPr>
          <p:cNvPr id="128" name="直线连接符 127">
            <a:extLst>
              <a:ext uri="{FF2B5EF4-FFF2-40B4-BE49-F238E27FC236}">
                <a16:creationId xmlns="" xmlns:a16="http://schemas.microsoft.com/office/drawing/2014/main" id="{E492313E-7AB8-EB49-B69C-A6F7C0BE3E8B}"/>
              </a:ext>
            </a:extLst>
          </p:cNvPr>
          <p:cNvCxnSpPr>
            <a:cxnSpLocks/>
          </p:cNvCxnSpPr>
          <p:nvPr/>
        </p:nvCxnSpPr>
        <p:spPr>
          <a:xfrm>
            <a:off x="4267107" y="2744789"/>
            <a:ext cx="0" cy="1728787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145985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5" name="组合 94">
            <a:extLst>
              <a:ext uri="{FF2B5EF4-FFF2-40B4-BE49-F238E27FC236}">
                <a16:creationId xmlns="" xmlns:a16="http://schemas.microsoft.com/office/drawing/2014/main" id="{2CADE943-56BD-594C-B43B-5F5F6EFA8641}"/>
              </a:ext>
            </a:extLst>
          </p:cNvPr>
          <p:cNvGrpSpPr/>
          <p:nvPr/>
        </p:nvGrpSpPr>
        <p:grpSpPr>
          <a:xfrm>
            <a:off x="5378234" y="378785"/>
            <a:ext cx="5132460" cy="5824104"/>
            <a:chOff x="3086100" y="1625625"/>
            <a:chExt cx="2968625" cy="3368675"/>
          </a:xfrm>
          <a:solidFill>
            <a:srgbClr val="09234F">
              <a:alpha val="5000"/>
            </a:srgbClr>
          </a:solidFill>
        </p:grpSpPr>
        <p:sp>
          <p:nvSpPr>
            <p:cNvPr id="96" name="Freeform 5">
              <a:extLst>
                <a:ext uri="{FF2B5EF4-FFF2-40B4-BE49-F238E27FC236}">
                  <a16:creationId xmlns="" xmlns:a16="http://schemas.microsoft.com/office/drawing/2014/main" id="{592A0865-5318-2949-8A38-4984FBEB43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86100" y="1625625"/>
              <a:ext cx="2968625" cy="3368675"/>
            </a:xfrm>
            <a:custGeom>
              <a:avLst/>
              <a:gdLst>
                <a:gd name="T0" fmla="*/ 696 w 979"/>
                <a:gd name="T1" fmla="*/ 849 h 1108"/>
                <a:gd name="T2" fmla="*/ 595 w 979"/>
                <a:gd name="T3" fmla="*/ 806 h 1108"/>
                <a:gd name="T4" fmla="*/ 593 w 979"/>
                <a:gd name="T5" fmla="*/ 726 h 1108"/>
                <a:gd name="T6" fmla="*/ 369 w 979"/>
                <a:gd name="T7" fmla="*/ 656 h 1108"/>
                <a:gd name="T8" fmla="*/ 388 w 979"/>
                <a:gd name="T9" fmla="*/ 705 h 1108"/>
                <a:gd name="T10" fmla="*/ 428 w 979"/>
                <a:gd name="T11" fmla="*/ 574 h 1108"/>
                <a:gd name="T12" fmla="*/ 388 w 979"/>
                <a:gd name="T13" fmla="*/ 617 h 1108"/>
                <a:gd name="T14" fmla="*/ 686 w 979"/>
                <a:gd name="T15" fmla="*/ 474 h 1108"/>
                <a:gd name="T16" fmla="*/ 798 w 979"/>
                <a:gd name="T17" fmla="*/ 441 h 1108"/>
                <a:gd name="T18" fmla="*/ 793 w 979"/>
                <a:gd name="T19" fmla="*/ 423 h 1108"/>
                <a:gd name="T20" fmla="*/ 392 w 979"/>
                <a:gd name="T21" fmla="*/ 345 h 1108"/>
                <a:gd name="T22" fmla="*/ 329 w 979"/>
                <a:gd name="T23" fmla="*/ 333 h 1108"/>
                <a:gd name="T24" fmla="*/ 454 w 979"/>
                <a:gd name="T25" fmla="*/ 330 h 1108"/>
                <a:gd name="T26" fmla="*/ 460 w 979"/>
                <a:gd name="T27" fmla="*/ 238 h 1108"/>
                <a:gd name="T28" fmla="*/ 539 w 979"/>
                <a:gd name="T29" fmla="*/ 237 h 1108"/>
                <a:gd name="T30" fmla="*/ 140 w 979"/>
                <a:gd name="T31" fmla="*/ 535 h 1108"/>
                <a:gd name="T32" fmla="*/ 229 w 979"/>
                <a:gd name="T33" fmla="*/ 230 h 1108"/>
                <a:gd name="T34" fmla="*/ 309 w 979"/>
                <a:gd name="T35" fmla="*/ 238 h 1108"/>
                <a:gd name="T36" fmla="*/ 330 w 979"/>
                <a:gd name="T37" fmla="*/ 260 h 1108"/>
                <a:gd name="T38" fmla="*/ 340 w 979"/>
                <a:gd name="T39" fmla="*/ 339 h 1108"/>
                <a:gd name="T40" fmla="*/ 860 w 979"/>
                <a:gd name="T41" fmla="*/ 290 h 1108"/>
                <a:gd name="T42" fmla="*/ 924 w 979"/>
                <a:gd name="T43" fmla="*/ 312 h 1108"/>
                <a:gd name="T44" fmla="*/ 752 w 979"/>
                <a:gd name="T45" fmla="*/ 195 h 1108"/>
                <a:gd name="T46" fmla="*/ 552 w 979"/>
                <a:gd name="T47" fmla="*/ 177 h 1108"/>
                <a:gd name="T48" fmla="*/ 418 w 979"/>
                <a:gd name="T49" fmla="*/ 123 h 1108"/>
                <a:gd name="T50" fmla="*/ 715 w 979"/>
                <a:gd name="T51" fmla="*/ 162 h 1108"/>
                <a:gd name="T52" fmla="*/ 331 w 979"/>
                <a:gd name="T53" fmla="*/ 109 h 1108"/>
                <a:gd name="T54" fmla="*/ 393 w 979"/>
                <a:gd name="T55" fmla="*/ 90 h 1108"/>
                <a:gd name="T56" fmla="*/ 373 w 979"/>
                <a:gd name="T57" fmla="*/ 86 h 1108"/>
                <a:gd name="T58" fmla="*/ 309 w 979"/>
                <a:gd name="T59" fmla="*/ 28 h 1108"/>
                <a:gd name="T60" fmla="*/ 254 w 979"/>
                <a:gd name="T61" fmla="*/ 74 h 1108"/>
                <a:gd name="T62" fmla="*/ 217 w 979"/>
                <a:gd name="T63" fmla="*/ 131 h 1108"/>
                <a:gd name="T64" fmla="*/ 128 w 979"/>
                <a:gd name="T65" fmla="*/ 162 h 1108"/>
                <a:gd name="T66" fmla="*/ 128 w 979"/>
                <a:gd name="T67" fmla="*/ 574 h 1108"/>
                <a:gd name="T68" fmla="*/ 364 w 979"/>
                <a:gd name="T69" fmla="*/ 617 h 1108"/>
                <a:gd name="T70" fmla="*/ 283 w 979"/>
                <a:gd name="T71" fmla="*/ 705 h 1108"/>
                <a:gd name="T72" fmla="*/ 3 w 979"/>
                <a:gd name="T73" fmla="*/ 1085 h 1108"/>
                <a:gd name="T74" fmla="*/ 823 w 979"/>
                <a:gd name="T75" fmla="*/ 999 h 1108"/>
                <a:gd name="T76" fmla="*/ 792 w 979"/>
                <a:gd name="T77" fmla="*/ 805 h 1108"/>
                <a:gd name="T78" fmla="*/ 847 w 979"/>
                <a:gd name="T79" fmla="*/ 641 h 1108"/>
                <a:gd name="T80" fmla="*/ 920 w 979"/>
                <a:gd name="T81" fmla="*/ 353 h 1108"/>
                <a:gd name="T82" fmla="*/ 749 w 979"/>
                <a:gd name="T83" fmla="*/ 536 h 1108"/>
                <a:gd name="T84" fmla="*/ 826 w 979"/>
                <a:gd name="T85" fmla="*/ 457 h 1108"/>
                <a:gd name="T86" fmla="*/ 751 w 979"/>
                <a:gd name="T87" fmla="*/ 237 h 1108"/>
                <a:gd name="T88" fmla="*/ 686 w 979"/>
                <a:gd name="T89" fmla="*/ 380 h 1108"/>
                <a:gd name="T90" fmla="*/ 736 w 979"/>
                <a:gd name="T91" fmla="*/ 612 h 1108"/>
                <a:gd name="T92" fmla="*/ 501 w 979"/>
                <a:gd name="T93" fmla="*/ 703 h 1108"/>
                <a:gd name="T94" fmla="*/ 466 w 979"/>
                <a:gd name="T95" fmla="*/ 639 h 1108"/>
                <a:gd name="T96" fmla="*/ 449 w 979"/>
                <a:gd name="T97" fmla="*/ 535 h 1108"/>
                <a:gd name="T98" fmla="*/ 432 w 979"/>
                <a:gd name="T99" fmla="*/ 341 h 1108"/>
                <a:gd name="T100" fmla="*/ 495 w 979"/>
                <a:gd name="T101" fmla="*/ 307 h 1108"/>
                <a:gd name="T102" fmla="*/ 471 w 979"/>
                <a:gd name="T103" fmla="*/ 231 h 1108"/>
                <a:gd name="T104" fmla="*/ 482 w 979"/>
                <a:gd name="T105" fmla="*/ 203 h 1108"/>
                <a:gd name="T106" fmla="*/ 746 w 979"/>
                <a:gd name="T107" fmla="*/ 224 h 1108"/>
                <a:gd name="T108" fmla="*/ 808 w 979"/>
                <a:gd name="T109" fmla="*/ 280 h 1108"/>
                <a:gd name="T110" fmla="*/ 856 w 979"/>
                <a:gd name="T111" fmla="*/ 307 h 1108"/>
                <a:gd name="T112" fmla="*/ 911 w 979"/>
                <a:gd name="T113" fmla="*/ 201 h 1108"/>
                <a:gd name="T114" fmla="*/ 946 w 979"/>
                <a:gd name="T115" fmla="*/ 319 h 1108"/>
                <a:gd name="T116" fmla="*/ 960 w 979"/>
                <a:gd name="T117" fmla="*/ 162 h 1108"/>
                <a:gd name="T118" fmla="*/ 696 w 979"/>
                <a:gd name="T119" fmla="*/ 162 h 1108"/>
                <a:gd name="T120" fmla="*/ 403 w 979"/>
                <a:gd name="T121" fmla="*/ 8 h 1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79" h="1108">
                  <a:moveTo>
                    <a:pt x="696" y="849"/>
                  </a:moveTo>
                  <a:cubicBezTo>
                    <a:pt x="696" y="848"/>
                    <a:pt x="696" y="848"/>
                    <a:pt x="696" y="848"/>
                  </a:cubicBezTo>
                  <a:cubicBezTo>
                    <a:pt x="726" y="844"/>
                    <a:pt x="726" y="844"/>
                    <a:pt x="726" y="844"/>
                  </a:cubicBezTo>
                  <a:cubicBezTo>
                    <a:pt x="747" y="990"/>
                    <a:pt x="747" y="990"/>
                    <a:pt x="747" y="990"/>
                  </a:cubicBezTo>
                  <a:cubicBezTo>
                    <a:pt x="726" y="988"/>
                    <a:pt x="704" y="986"/>
                    <a:pt x="680" y="985"/>
                  </a:cubicBezTo>
                  <a:cubicBezTo>
                    <a:pt x="672" y="944"/>
                    <a:pt x="672" y="944"/>
                    <a:pt x="672" y="944"/>
                  </a:cubicBezTo>
                  <a:cubicBezTo>
                    <a:pt x="696" y="848"/>
                    <a:pt x="696" y="848"/>
                    <a:pt x="696" y="848"/>
                  </a:cubicBezTo>
                  <a:cubicBezTo>
                    <a:pt x="696" y="849"/>
                    <a:pt x="696" y="849"/>
                    <a:pt x="696" y="849"/>
                  </a:cubicBezTo>
                  <a:moveTo>
                    <a:pt x="337" y="949"/>
                  </a:moveTo>
                  <a:cubicBezTo>
                    <a:pt x="305" y="856"/>
                    <a:pt x="305" y="856"/>
                    <a:pt x="305" y="856"/>
                  </a:cubicBezTo>
                  <a:cubicBezTo>
                    <a:pt x="258" y="842"/>
                    <a:pt x="258" y="842"/>
                    <a:pt x="258" y="842"/>
                  </a:cubicBezTo>
                  <a:cubicBezTo>
                    <a:pt x="336" y="818"/>
                    <a:pt x="336" y="818"/>
                    <a:pt x="336" y="818"/>
                  </a:cubicBezTo>
                  <a:cubicBezTo>
                    <a:pt x="366" y="918"/>
                    <a:pt x="366" y="918"/>
                    <a:pt x="366" y="918"/>
                  </a:cubicBezTo>
                  <a:cubicBezTo>
                    <a:pt x="552" y="890"/>
                    <a:pt x="552" y="890"/>
                    <a:pt x="552" y="890"/>
                  </a:cubicBezTo>
                  <a:cubicBezTo>
                    <a:pt x="337" y="949"/>
                    <a:pt x="337" y="949"/>
                    <a:pt x="337" y="949"/>
                  </a:cubicBezTo>
                  <a:moveTo>
                    <a:pt x="595" y="806"/>
                  </a:moveTo>
                  <a:cubicBezTo>
                    <a:pt x="685" y="771"/>
                    <a:pt x="685" y="771"/>
                    <a:pt x="685" y="771"/>
                  </a:cubicBezTo>
                  <a:cubicBezTo>
                    <a:pt x="736" y="796"/>
                    <a:pt x="736" y="796"/>
                    <a:pt x="736" y="796"/>
                  </a:cubicBezTo>
                  <a:cubicBezTo>
                    <a:pt x="685" y="787"/>
                    <a:pt x="685" y="787"/>
                    <a:pt x="685" y="787"/>
                  </a:cubicBezTo>
                  <a:cubicBezTo>
                    <a:pt x="592" y="821"/>
                    <a:pt x="592" y="821"/>
                    <a:pt x="592" y="821"/>
                  </a:cubicBezTo>
                  <a:cubicBezTo>
                    <a:pt x="528" y="789"/>
                    <a:pt x="528" y="789"/>
                    <a:pt x="528" y="789"/>
                  </a:cubicBezTo>
                  <a:cubicBezTo>
                    <a:pt x="595" y="806"/>
                    <a:pt x="595" y="806"/>
                    <a:pt x="595" y="806"/>
                  </a:cubicBezTo>
                  <a:moveTo>
                    <a:pt x="574" y="745"/>
                  </a:moveTo>
                  <a:cubicBezTo>
                    <a:pt x="593" y="726"/>
                    <a:pt x="593" y="726"/>
                    <a:pt x="593" y="726"/>
                  </a:cubicBezTo>
                  <a:cubicBezTo>
                    <a:pt x="671" y="702"/>
                    <a:pt x="671" y="702"/>
                    <a:pt x="671" y="702"/>
                  </a:cubicBezTo>
                  <a:cubicBezTo>
                    <a:pt x="750" y="727"/>
                    <a:pt x="750" y="727"/>
                    <a:pt x="750" y="727"/>
                  </a:cubicBezTo>
                  <a:cubicBezTo>
                    <a:pt x="736" y="739"/>
                    <a:pt x="736" y="739"/>
                    <a:pt x="736" y="739"/>
                  </a:cubicBezTo>
                  <a:cubicBezTo>
                    <a:pt x="664" y="726"/>
                    <a:pt x="664" y="726"/>
                    <a:pt x="664" y="726"/>
                  </a:cubicBezTo>
                  <a:cubicBezTo>
                    <a:pt x="574" y="745"/>
                    <a:pt x="574" y="745"/>
                    <a:pt x="574" y="745"/>
                  </a:cubicBezTo>
                  <a:moveTo>
                    <a:pt x="323" y="705"/>
                  </a:moveTo>
                  <a:cubicBezTo>
                    <a:pt x="323" y="656"/>
                    <a:pt x="323" y="656"/>
                    <a:pt x="323" y="656"/>
                  </a:cubicBezTo>
                  <a:cubicBezTo>
                    <a:pt x="369" y="656"/>
                    <a:pt x="369" y="656"/>
                    <a:pt x="369" y="656"/>
                  </a:cubicBezTo>
                  <a:cubicBezTo>
                    <a:pt x="369" y="705"/>
                    <a:pt x="369" y="705"/>
                    <a:pt x="369" y="705"/>
                  </a:cubicBezTo>
                  <a:cubicBezTo>
                    <a:pt x="323" y="705"/>
                    <a:pt x="323" y="705"/>
                    <a:pt x="323" y="705"/>
                  </a:cubicBezTo>
                  <a:moveTo>
                    <a:pt x="303" y="705"/>
                  </a:moveTo>
                  <a:cubicBezTo>
                    <a:pt x="303" y="655"/>
                    <a:pt x="303" y="655"/>
                    <a:pt x="303" y="655"/>
                  </a:cubicBezTo>
                  <a:cubicBezTo>
                    <a:pt x="312" y="655"/>
                    <a:pt x="312" y="655"/>
                    <a:pt x="312" y="655"/>
                  </a:cubicBezTo>
                  <a:cubicBezTo>
                    <a:pt x="312" y="705"/>
                    <a:pt x="312" y="705"/>
                    <a:pt x="312" y="705"/>
                  </a:cubicBezTo>
                  <a:cubicBezTo>
                    <a:pt x="303" y="705"/>
                    <a:pt x="303" y="705"/>
                    <a:pt x="303" y="705"/>
                  </a:cubicBezTo>
                  <a:moveTo>
                    <a:pt x="388" y="705"/>
                  </a:moveTo>
                  <a:cubicBezTo>
                    <a:pt x="388" y="650"/>
                    <a:pt x="388" y="650"/>
                    <a:pt x="388" y="650"/>
                  </a:cubicBezTo>
                  <a:cubicBezTo>
                    <a:pt x="388" y="650"/>
                    <a:pt x="388" y="650"/>
                    <a:pt x="388" y="650"/>
                  </a:cubicBezTo>
                  <a:cubicBezTo>
                    <a:pt x="397" y="659"/>
                    <a:pt x="397" y="659"/>
                    <a:pt x="397" y="659"/>
                  </a:cubicBezTo>
                  <a:cubicBezTo>
                    <a:pt x="397" y="705"/>
                    <a:pt x="397" y="705"/>
                    <a:pt x="397" y="705"/>
                  </a:cubicBezTo>
                  <a:cubicBezTo>
                    <a:pt x="388" y="705"/>
                    <a:pt x="388" y="705"/>
                    <a:pt x="388" y="705"/>
                  </a:cubicBezTo>
                  <a:moveTo>
                    <a:pt x="409" y="617"/>
                  </a:moveTo>
                  <a:cubicBezTo>
                    <a:pt x="409" y="574"/>
                    <a:pt x="409" y="574"/>
                    <a:pt x="409" y="574"/>
                  </a:cubicBezTo>
                  <a:cubicBezTo>
                    <a:pt x="428" y="574"/>
                    <a:pt x="428" y="574"/>
                    <a:pt x="428" y="574"/>
                  </a:cubicBezTo>
                  <a:cubicBezTo>
                    <a:pt x="428" y="617"/>
                    <a:pt x="428" y="617"/>
                    <a:pt x="428" y="617"/>
                  </a:cubicBezTo>
                  <a:cubicBezTo>
                    <a:pt x="409" y="617"/>
                    <a:pt x="409" y="617"/>
                    <a:pt x="409" y="617"/>
                  </a:cubicBezTo>
                  <a:moveTo>
                    <a:pt x="388" y="617"/>
                  </a:moveTo>
                  <a:cubicBezTo>
                    <a:pt x="388" y="568"/>
                    <a:pt x="388" y="568"/>
                    <a:pt x="388" y="568"/>
                  </a:cubicBezTo>
                  <a:cubicBezTo>
                    <a:pt x="388" y="568"/>
                    <a:pt x="388" y="568"/>
                    <a:pt x="388" y="568"/>
                  </a:cubicBezTo>
                  <a:cubicBezTo>
                    <a:pt x="397" y="577"/>
                    <a:pt x="397" y="577"/>
                    <a:pt x="397" y="577"/>
                  </a:cubicBezTo>
                  <a:cubicBezTo>
                    <a:pt x="397" y="617"/>
                    <a:pt x="397" y="617"/>
                    <a:pt x="397" y="617"/>
                  </a:cubicBezTo>
                  <a:cubicBezTo>
                    <a:pt x="388" y="617"/>
                    <a:pt x="388" y="617"/>
                    <a:pt x="388" y="617"/>
                  </a:cubicBezTo>
                  <a:moveTo>
                    <a:pt x="447" y="626"/>
                  </a:moveTo>
                  <a:cubicBezTo>
                    <a:pt x="438" y="620"/>
                    <a:pt x="438" y="620"/>
                    <a:pt x="438" y="620"/>
                  </a:cubicBezTo>
                  <a:cubicBezTo>
                    <a:pt x="438" y="560"/>
                    <a:pt x="438" y="560"/>
                    <a:pt x="438" y="560"/>
                  </a:cubicBezTo>
                  <a:cubicBezTo>
                    <a:pt x="447" y="554"/>
                    <a:pt x="447" y="554"/>
                    <a:pt x="447" y="554"/>
                  </a:cubicBezTo>
                  <a:cubicBezTo>
                    <a:pt x="447" y="626"/>
                    <a:pt x="447" y="626"/>
                    <a:pt x="447" y="626"/>
                  </a:cubicBezTo>
                  <a:moveTo>
                    <a:pt x="726" y="573"/>
                  </a:moveTo>
                  <a:cubicBezTo>
                    <a:pt x="686" y="523"/>
                    <a:pt x="686" y="523"/>
                    <a:pt x="686" y="523"/>
                  </a:cubicBezTo>
                  <a:cubicBezTo>
                    <a:pt x="686" y="474"/>
                    <a:pt x="686" y="474"/>
                    <a:pt x="686" y="474"/>
                  </a:cubicBezTo>
                  <a:cubicBezTo>
                    <a:pt x="692" y="475"/>
                    <a:pt x="692" y="475"/>
                    <a:pt x="692" y="475"/>
                  </a:cubicBezTo>
                  <a:cubicBezTo>
                    <a:pt x="696" y="516"/>
                    <a:pt x="696" y="516"/>
                    <a:pt x="696" y="516"/>
                  </a:cubicBezTo>
                  <a:cubicBezTo>
                    <a:pt x="726" y="573"/>
                    <a:pt x="726" y="573"/>
                    <a:pt x="726" y="573"/>
                  </a:cubicBezTo>
                  <a:moveTo>
                    <a:pt x="798" y="441"/>
                  </a:moveTo>
                  <a:cubicBezTo>
                    <a:pt x="798" y="426"/>
                    <a:pt x="798" y="426"/>
                    <a:pt x="798" y="426"/>
                  </a:cubicBezTo>
                  <a:cubicBezTo>
                    <a:pt x="821" y="415"/>
                    <a:pt x="821" y="415"/>
                    <a:pt x="821" y="415"/>
                  </a:cubicBezTo>
                  <a:cubicBezTo>
                    <a:pt x="809" y="441"/>
                    <a:pt x="809" y="441"/>
                    <a:pt x="809" y="441"/>
                  </a:cubicBezTo>
                  <a:cubicBezTo>
                    <a:pt x="798" y="441"/>
                    <a:pt x="798" y="441"/>
                    <a:pt x="798" y="441"/>
                  </a:cubicBezTo>
                  <a:moveTo>
                    <a:pt x="787" y="405"/>
                  </a:moveTo>
                  <a:cubicBezTo>
                    <a:pt x="787" y="387"/>
                    <a:pt x="787" y="387"/>
                    <a:pt x="787" y="387"/>
                  </a:cubicBezTo>
                  <a:cubicBezTo>
                    <a:pt x="791" y="387"/>
                    <a:pt x="791" y="387"/>
                    <a:pt x="791" y="387"/>
                  </a:cubicBezTo>
                  <a:cubicBezTo>
                    <a:pt x="791" y="366"/>
                    <a:pt x="791" y="366"/>
                    <a:pt x="791" y="366"/>
                  </a:cubicBezTo>
                  <a:cubicBezTo>
                    <a:pt x="798" y="366"/>
                    <a:pt x="798" y="366"/>
                    <a:pt x="798" y="366"/>
                  </a:cubicBezTo>
                  <a:cubicBezTo>
                    <a:pt x="815" y="382"/>
                    <a:pt x="815" y="382"/>
                    <a:pt x="815" y="382"/>
                  </a:cubicBezTo>
                  <a:cubicBezTo>
                    <a:pt x="811" y="410"/>
                    <a:pt x="811" y="410"/>
                    <a:pt x="811" y="410"/>
                  </a:cubicBezTo>
                  <a:cubicBezTo>
                    <a:pt x="793" y="423"/>
                    <a:pt x="793" y="423"/>
                    <a:pt x="793" y="423"/>
                  </a:cubicBezTo>
                  <a:cubicBezTo>
                    <a:pt x="787" y="423"/>
                    <a:pt x="787" y="423"/>
                    <a:pt x="787" y="423"/>
                  </a:cubicBezTo>
                  <a:cubicBezTo>
                    <a:pt x="787" y="409"/>
                    <a:pt x="787" y="409"/>
                    <a:pt x="787" y="409"/>
                  </a:cubicBezTo>
                  <a:cubicBezTo>
                    <a:pt x="796" y="409"/>
                    <a:pt x="796" y="409"/>
                    <a:pt x="796" y="409"/>
                  </a:cubicBezTo>
                  <a:cubicBezTo>
                    <a:pt x="796" y="405"/>
                    <a:pt x="796" y="405"/>
                    <a:pt x="796" y="405"/>
                  </a:cubicBezTo>
                  <a:cubicBezTo>
                    <a:pt x="787" y="405"/>
                    <a:pt x="787" y="405"/>
                    <a:pt x="787" y="405"/>
                  </a:cubicBezTo>
                  <a:moveTo>
                    <a:pt x="388" y="536"/>
                  </a:moveTo>
                  <a:cubicBezTo>
                    <a:pt x="388" y="345"/>
                    <a:pt x="388" y="345"/>
                    <a:pt x="388" y="345"/>
                  </a:cubicBezTo>
                  <a:cubicBezTo>
                    <a:pt x="392" y="345"/>
                    <a:pt x="392" y="345"/>
                    <a:pt x="392" y="345"/>
                  </a:cubicBezTo>
                  <a:cubicBezTo>
                    <a:pt x="392" y="274"/>
                    <a:pt x="392" y="274"/>
                    <a:pt x="392" y="274"/>
                  </a:cubicBezTo>
                  <a:cubicBezTo>
                    <a:pt x="394" y="274"/>
                    <a:pt x="395" y="274"/>
                    <a:pt x="397" y="273"/>
                  </a:cubicBezTo>
                  <a:cubicBezTo>
                    <a:pt x="397" y="345"/>
                    <a:pt x="397" y="345"/>
                    <a:pt x="397" y="345"/>
                  </a:cubicBezTo>
                  <a:cubicBezTo>
                    <a:pt x="397" y="345"/>
                    <a:pt x="397" y="345"/>
                    <a:pt x="397" y="345"/>
                  </a:cubicBezTo>
                  <a:cubicBezTo>
                    <a:pt x="397" y="536"/>
                    <a:pt x="397" y="536"/>
                    <a:pt x="397" y="536"/>
                  </a:cubicBezTo>
                  <a:cubicBezTo>
                    <a:pt x="388" y="536"/>
                    <a:pt x="388" y="536"/>
                    <a:pt x="388" y="536"/>
                  </a:cubicBezTo>
                  <a:moveTo>
                    <a:pt x="334" y="334"/>
                  </a:moveTo>
                  <a:cubicBezTo>
                    <a:pt x="329" y="333"/>
                    <a:pt x="329" y="333"/>
                    <a:pt x="329" y="333"/>
                  </a:cubicBezTo>
                  <a:cubicBezTo>
                    <a:pt x="356" y="268"/>
                    <a:pt x="356" y="268"/>
                    <a:pt x="356" y="268"/>
                  </a:cubicBezTo>
                  <a:cubicBezTo>
                    <a:pt x="357" y="269"/>
                    <a:pt x="359" y="269"/>
                    <a:pt x="361" y="270"/>
                  </a:cubicBezTo>
                  <a:cubicBezTo>
                    <a:pt x="334" y="334"/>
                    <a:pt x="334" y="334"/>
                    <a:pt x="334" y="334"/>
                  </a:cubicBezTo>
                  <a:moveTo>
                    <a:pt x="454" y="330"/>
                  </a:moveTo>
                  <a:cubicBezTo>
                    <a:pt x="428" y="265"/>
                    <a:pt x="428" y="265"/>
                    <a:pt x="428" y="265"/>
                  </a:cubicBezTo>
                  <a:cubicBezTo>
                    <a:pt x="434" y="261"/>
                    <a:pt x="434" y="261"/>
                    <a:pt x="434" y="261"/>
                  </a:cubicBezTo>
                  <a:cubicBezTo>
                    <a:pt x="457" y="329"/>
                    <a:pt x="457" y="329"/>
                    <a:pt x="457" y="329"/>
                  </a:cubicBezTo>
                  <a:cubicBezTo>
                    <a:pt x="454" y="330"/>
                    <a:pt x="454" y="330"/>
                    <a:pt x="454" y="330"/>
                  </a:cubicBezTo>
                  <a:moveTo>
                    <a:pt x="278" y="300"/>
                  </a:moveTo>
                  <a:cubicBezTo>
                    <a:pt x="276" y="298"/>
                    <a:pt x="276" y="298"/>
                    <a:pt x="276" y="298"/>
                  </a:cubicBezTo>
                  <a:cubicBezTo>
                    <a:pt x="325" y="249"/>
                    <a:pt x="325" y="249"/>
                    <a:pt x="325" y="249"/>
                  </a:cubicBezTo>
                  <a:cubicBezTo>
                    <a:pt x="326" y="251"/>
                    <a:pt x="328" y="252"/>
                    <a:pt x="330" y="253"/>
                  </a:cubicBezTo>
                  <a:cubicBezTo>
                    <a:pt x="278" y="300"/>
                    <a:pt x="278" y="300"/>
                    <a:pt x="278" y="300"/>
                  </a:cubicBezTo>
                  <a:moveTo>
                    <a:pt x="506" y="292"/>
                  </a:moveTo>
                  <a:cubicBezTo>
                    <a:pt x="457" y="242"/>
                    <a:pt x="457" y="242"/>
                    <a:pt x="457" y="242"/>
                  </a:cubicBezTo>
                  <a:cubicBezTo>
                    <a:pt x="458" y="241"/>
                    <a:pt x="459" y="240"/>
                    <a:pt x="460" y="238"/>
                  </a:cubicBezTo>
                  <a:cubicBezTo>
                    <a:pt x="510" y="289"/>
                    <a:pt x="510" y="289"/>
                    <a:pt x="510" y="289"/>
                  </a:cubicBezTo>
                  <a:cubicBezTo>
                    <a:pt x="506" y="292"/>
                    <a:pt x="506" y="292"/>
                    <a:pt x="506" y="292"/>
                  </a:cubicBezTo>
                  <a:moveTo>
                    <a:pt x="243" y="251"/>
                  </a:moveTo>
                  <a:cubicBezTo>
                    <a:pt x="241" y="247"/>
                    <a:pt x="241" y="247"/>
                    <a:pt x="241" y="247"/>
                  </a:cubicBezTo>
                  <a:cubicBezTo>
                    <a:pt x="300" y="223"/>
                    <a:pt x="300" y="223"/>
                    <a:pt x="300" y="223"/>
                  </a:cubicBezTo>
                  <a:cubicBezTo>
                    <a:pt x="301" y="224"/>
                    <a:pt x="301" y="225"/>
                    <a:pt x="302" y="227"/>
                  </a:cubicBezTo>
                  <a:cubicBezTo>
                    <a:pt x="243" y="251"/>
                    <a:pt x="243" y="251"/>
                    <a:pt x="243" y="251"/>
                  </a:cubicBezTo>
                  <a:moveTo>
                    <a:pt x="539" y="237"/>
                  </a:moveTo>
                  <a:cubicBezTo>
                    <a:pt x="475" y="210"/>
                    <a:pt x="475" y="210"/>
                    <a:pt x="475" y="210"/>
                  </a:cubicBezTo>
                  <a:cubicBezTo>
                    <a:pt x="476" y="209"/>
                    <a:pt x="476" y="207"/>
                    <a:pt x="476" y="206"/>
                  </a:cubicBezTo>
                  <a:cubicBezTo>
                    <a:pt x="541" y="234"/>
                    <a:pt x="541" y="234"/>
                    <a:pt x="541" y="234"/>
                  </a:cubicBezTo>
                  <a:cubicBezTo>
                    <a:pt x="539" y="237"/>
                    <a:pt x="539" y="237"/>
                    <a:pt x="539" y="237"/>
                  </a:cubicBezTo>
                  <a:moveTo>
                    <a:pt x="128" y="535"/>
                  </a:moveTo>
                  <a:cubicBezTo>
                    <a:pt x="128" y="201"/>
                    <a:pt x="128" y="201"/>
                    <a:pt x="128" y="201"/>
                  </a:cubicBezTo>
                  <a:cubicBezTo>
                    <a:pt x="140" y="201"/>
                    <a:pt x="140" y="201"/>
                    <a:pt x="140" y="201"/>
                  </a:cubicBezTo>
                  <a:cubicBezTo>
                    <a:pt x="140" y="535"/>
                    <a:pt x="140" y="535"/>
                    <a:pt x="140" y="535"/>
                  </a:cubicBezTo>
                  <a:cubicBezTo>
                    <a:pt x="128" y="535"/>
                    <a:pt x="128" y="535"/>
                    <a:pt x="128" y="535"/>
                  </a:cubicBezTo>
                  <a:moveTo>
                    <a:pt x="151" y="535"/>
                  </a:moveTo>
                  <a:cubicBezTo>
                    <a:pt x="151" y="201"/>
                    <a:pt x="151" y="201"/>
                    <a:pt x="151" y="201"/>
                  </a:cubicBezTo>
                  <a:cubicBezTo>
                    <a:pt x="214" y="201"/>
                    <a:pt x="214" y="201"/>
                    <a:pt x="214" y="201"/>
                  </a:cubicBezTo>
                  <a:cubicBezTo>
                    <a:pt x="214" y="197"/>
                    <a:pt x="214" y="197"/>
                    <a:pt x="214" y="197"/>
                  </a:cubicBezTo>
                  <a:cubicBezTo>
                    <a:pt x="292" y="197"/>
                    <a:pt x="292" y="197"/>
                    <a:pt x="292" y="197"/>
                  </a:cubicBezTo>
                  <a:cubicBezTo>
                    <a:pt x="292" y="199"/>
                    <a:pt x="293" y="201"/>
                    <a:pt x="293" y="203"/>
                  </a:cubicBezTo>
                  <a:cubicBezTo>
                    <a:pt x="229" y="230"/>
                    <a:pt x="229" y="230"/>
                    <a:pt x="229" y="230"/>
                  </a:cubicBezTo>
                  <a:cubicBezTo>
                    <a:pt x="227" y="226"/>
                    <a:pt x="227" y="226"/>
                    <a:pt x="227" y="226"/>
                  </a:cubicBezTo>
                  <a:cubicBezTo>
                    <a:pt x="227" y="226"/>
                    <a:pt x="227" y="226"/>
                    <a:pt x="227" y="226"/>
                  </a:cubicBezTo>
                  <a:cubicBezTo>
                    <a:pt x="219" y="229"/>
                    <a:pt x="219" y="229"/>
                    <a:pt x="219" y="229"/>
                  </a:cubicBezTo>
                  <a:cubicBezTo>
                    <a:pt x="234" y="266"/>
                    <a:pt x="234" y="266"/>
                    <a:pt x="234" y="266"/>
                  </a:cubicBezTo>
                  <a:cubicBezTo>
                    <a:pt x="242" y="262"/>
                    <a:pt x="242" y="262"/>
                    <a:pt x="242" y="262"/>
                  </a:cubicBezTo>
                  <a:cubicBezTo>
                    <a:pt x="240" y="258"/>
                    <a:pt x="240" y="258"/>
                    <a:pt x="240" y="258"/>
                  </a:cubicBezTo>
                  <a:cubicBezTo>
                    <a:pt x="305" y="232"/>
                    <a:pt x="305" y="232"/>
                    <a:pt x="305" y="232"/>
                  </a:cubicBezTo>
                  <a:cubicBezTo>
                    <a:pt x="306" y="234"/>
                    <a:pt x="307" y="236"/>
                    <a:pt x="309" y="238"/>
                  </a:cubicBezTo>
                  <a:cubicBezTo>
                    <a:pt x="261" y="286"/>
                    <a:pt x="261" y="286"/>
                    <a:pt x="261" y="286"/>
                  </a:cubicBezTo>
                  <a:cubicBezTo>
                    <a:pt x="258" y="284"/>
                    <a:pt x="258" y="284"/>
                    <a:pt x="258" y="284"/>
                  </a:cubicBezTo>
                  <a:cubicBezTo>
                    <a:pt x="258" y="284"/>
                    <a:pt x="258" y="284"/>
                    <a:pt x="258" y="284"/>
                  </a:cubicBezTo>
                  <a:cubicBezTo>
                    <a:pt x="252" y="290"/>
                    <a:pt x="252" y="290"/>
                    <a:pt x="252" y="290"/>
                  </a:cubicBezTo>
                  <a:cubicBezTo>
                    <a:pt x="280" y="317"/>
                    <a:pt x="280" y="317"/>
                    <a:pt x="280" y="317"/>
                  </a:cubicBezTo>
                  <a:cubicBezTo>
                    <a:pt x="286" y="311"/>
                    <a:pt x="286" y="311"/>
                    <a:pt x="286" y="311"/>
                  </a:cubicBezTo>
                  <a:cubicBezTo>
                    <a:pt x="283" y="308"/>
                    <a:pt x="283" y="308"/>
                    <a:pt x="283" y="308"/>
                  </a:cubicBezTo>
                  <a:cubicBezTo>
                    <a:pt x="330" y="260"/>
                    <a:pt x="330" y="260"/>
                    <a:pt x="330" y="260"/>
                  </a:cubicBezTo>
                  <a:cubicBezTo>
                    <a:pt x="332" y="261"/>
                    <a:pt x="335" y="263"/>
                    <a:pt x="337" y="264"/>
                  </a:cubicBezTo>
                  <a:cubicBezTo>
                    <a:pt x="312" y="328"/>
                    <a:pt x="312" y="328"/>
                    <a:pt x="312" y="328"/>
                  </a:cubicBezTo>
                  <a:cubicBezTo>
                    <a:pt x="307" y="326"/>
                    <a:pt x="307" y="326"/>
                    <a:pt x="307" y="326"/>
                  </a:cubicBezTo>
                  <a:cubicBezTo>
                    <a:pt x="307" y="326"/>
                    <a:pt x="307" y="326"/>
                    <a:pt x="307" y="326"/>
                  </a:cubicBezTo>
                  <a:cubicBezTo>
                    <a:pt x="304" y="334"/>
                    <a:pt x="304" y="334"/>
                    <a:pt x="304" y="334"/>
                  </a:cubicBezTo>
                  <a:cubicBezTo>
                    <a:pt x="341" y="348"/>
                    <a:pt x="341" y="348"/>
                    <a:pt x="341" y="348"/>
                  </a:cubicBezTo>
                  <a:cubicBezTo>
                    <a:pt x="344" y="340"/>
                    <a:pt x="344" y="340"/>
                    <a:pt x="344" y="340"/>
                  </a:cubicBezTo>
                  <a:cubicBezTo>
                    <a:pt x="340" y="339"/>
                    <a:pt x="340" y="339"/>
                    <a:pt x="340" y="339"/>
                  </a:cubicBezTo>
                  <a:cubicBezTo>
                    <a:pt x="365" y="276"/>
                    <a:pt x="365" y="276"/>
                    <a:pt x="365" y="276"/>
                  </a:cubicBezTo>
                  <a:cubicBezTo>
                    <a:pt x="368" y="276"/>
                    <a:pt x="370" y="277"/>
                    <a:pt x="373" y="277"/>
                  </a:cubicBezTo>
                  <a:cubicBezTo>
                    <a:pt x="373" y="345"/>
                    <a:pt x="373" y="345"/>
                    <a:pt x="373" y="345"/>
                  </a:cubicBezTo>
                  <a:cubicBezTo>
                    <a:pt x="369" y="345"/>
                    <a:pt x="369" y="345"/>
                    <a:pt x="369" y="345"/>
                  </a:cubicBezTo>
                  <a:cubicBezTo>
                    <a:pt x="369" y="535"/>
                    <a:pt x="369" y="535"/>
                    <a:pt x="369" y="535"/>
                  </a:cubicBezTo>
                  <a:cubicBezTo>
                    <a:pt x="210" y="535"/>
                    <a:pt x="210" y="535"/>
                    <a:pt x="210" y="535"/>
                  </a:cubicBezTo>
                  <a:cubicBezTo>
                    <a:pt x="151" y="535"/>
                    <a:pt x="151" y="535"/>
                    <a:pt x="151" y="535"/>
                  </a:cubicBezTo>
                  <a:moveTo>
                    <a:pt x="860" y="290"/>
                  </a:moveTo>
                  <a:cubicBezTo>
                    <a:pt x="856" y="288"/>
                    <a:pt x="856" y="288"/>
                    <a:pt x="856" y="288"/>
                  </a:cubicBezTo>
                  <a:cubicBezTo>
                    <a:pt x="886" y="193"/>
                    <a:pt x="886" y="193"/>
                    <a:pt x="886" y="193"/>
                  </a:cubicBezTo>
                  <a:cubicBezTo>
                    <a:pt x="890" y="197"/>
                    <a:pt x="890" y="197"/>
                    <a:pt x="890" y="197"/>
                  </a:cubicBezTo>
                  <a:cubicBezTo>
                    <a:pt x="860" y="290"/>
                    <a:pt x="860" y="290"/>
                    <a:pt x="860" y="290"/>
                  </a:cubicBezTo>
                  <a:moveTo>
                    <a:pt x="918" y="312"/>
                  </a:moveTo>
                  <a:cubicBezTo>
                    <a:pt x="918" y="192"/>
                    <a:pt x="918" y="192"/>
                    <a:pt x="918" y="192"/>
                  </a:cubicBezTo>
                  <a:cubicBezTo>
                    <a:pt x="924" y="192"/>
                    <a:pt x="924" y="192"/>
                    <a:pt x="924" y="192"/>
                  </a:cubicBezTo>
                  <a:cubicBezTo>
                    <a:pt x="924" y="312"/>
                    <a:pt x="924" y="312"/>
                    <a:pt x="924" y="312"/>
                  </a:cubicBezTo>
                  <a:cubicBezTo>
                    <a:pt x="918" y="312"/>
                    <a:pt x="918" y="312"/>
                    <a:pt x="918" y="312"/>
                  </a:cubicBezTo>
                  <a:moveTo>
                    <a:pt x="801" y="262"/>
                  </a:moveTo>
                  <a:cubicBezTo>
                    <a:pt x="796" y="255"/>
                    <a:pt x="796" y="255"/>
                    <a:pt x="796" y="255"/>
                  </a:cubicBezTo>
                  <a:cubicBezTo>
                    <a:pt x="852" y="184"/>
                    <a:pt x="852" y="184"/>
                    <a:pt x="852" y="184"/>
                  </a:cubicBezTo>
                  <a:cubicBezTo>
                    <a:pt x="857" y="191"/>
                    <a:pt x="857" y="191"/>
                    <a:pt x="857" y="191"/>
                  </a:cubicBezTo>
                  <a:cubicBezTo>
                    <a:pt x="801" y="262"/>
                    <a:pt x="801" y="262"/>
                    <a:pt x="801" y="262"/>
                  </a:cubicBezTo>
                  <a:moveTo>
                    <a:pt x="760" y="199"/>
                  </a:moveTo>
                  <a:cubicBezTo>
                    <a:pt x="752" y="195"/>
                    <a:pt x="752" y="195"/>
                    <a:pt x="752" y="195"/>
                  </a:cubicBezTo>
                  <a:cubicBezTo>
                    <a:pt x="819" y="178"/>
                    <a:pt x="819" y="178"/>
                    <a:pt x="819" y="178"/>
                  </a:cubicBezTo>
                  <a:cubicBezTo>
                    <a:pt x="820" y="186"/>
                    <a:pt x="820" y="186"/>
                    <a:pt x="820" y="186"/>
                  </a:cubicBezTo>
                  <a:cubicBezTo>
                    <a:pt x="760" y="199"/>
                    <a:pt x="760" y="199"/>
                    <a:pt x="760" y="199"/>
                  </a:cubicBezTo>
                  <a:moveTo>
                    <a:pt x="552" y="177"/>
                  </a:moveTo>
                  <a:cubicBezTo>
                    <a:pt x="552" y="169"/>
                    <a:pt x="552" y="169"/>
                    <a:pt x="552" y="169"/>
                  </a:cubicBezTo>
                  <a:cubicBezTo>
                    <a:pt x="746" y="169"/>
                    <a:pt x="746" y="169"/>
                    <a:pt x="746" y="169"/>
                  </a:cubicBezTo>
                  <a:cubicBezTo>
                    <a:pt x="746" y="177"/>
                    <a:pt x="746" y="177"/>
                    <a:pt x="746" y="177"/>
                  </a:cubicBezTo>
                  <a:cubicBezTo>
                    <a:pt x="552" y="177"/>
                    <a:pt x="552" y="177"/>
                    <a:pt x="552" y="177"/>
                  </a:cubicBezTo>
                  <a:moveTo>
                    <a:pt x="791" y="172"/>
                  </a:moveTo>
                  <a:cubicBezTo>
                    <a:pt x="737" y="145"/>
                    <a:pt x="737" y="145"/>
                    <a:pt x="737" y="145"/>
                  </a:cubicBezTo>
                  <a:cubicBezTo>
                    <a:pt x="737" y="136"/>
                    <a:pt x="737" y="136"/>
                    <a:pt x="737" y="136"/>
                  </a:cubicBezTo>
                  <a:cubicBezTo>
                    <a:pt x="791" y="168"/>
                    <a:pt x="791" y="168"/>
                    <a:pt x="791" y="168"/>
                  </a:cubicBezTo>
                  <a:cubicBezTo>
                    <a:pt x="791" y="172"/>
                    <a:pt x="791" y="172"/>
                    <a:pt x="791" y="172"/>
                  </a:cubicBezTo>
                  <a:moveTo>
                    <a:pt x="418" y="164"/>
                  </a:moveTo>
                  <a:cubicBezTo>
                    <a:pt x="407" y="164"/>
                    <a:pt x="398" y="155"/>
                    <a:pt x="398" y="144"/>
                  </a:cubicBezTo>
                  <a:cubicBezTo>
                    <a:pt x="398" y="132"/>
                    <a:pt x="407" y="123"/>
                    <a:pt x="418" y="123"/>
                  </a:cubicBezTo>
                  <a:cubicBezTo>
                    <a:pt x="429" y="123"/>
                    <a:pt x="438" y="132"/>
                    <a:pt x="438" y="144"/>
                  </a:cubicBezTo>
                  <a:cubicBezTo>
                    <a:pt x="438" y="155"/>
                    <a:pt x="429" y="164"/>
                    <a:pt x="418" y="164"/>
                  </a:cubicBezTo>
                  <a:moveTo>
                    <a:pt x="304" y="142"/>
                  </a:moveTo>
                  <a:cubicBezTo>
                    <a:pt x="238" y="114"/>
                    <a:pt x="238" y="114"/>
                    <a:pt x="238" y="114"/>
                  </a:cubicBezTo>
                  <a:cubicBezTo>
                    <a:pt x="239" y="111"/>
                    <a:pt x="239" y="111"/>
                    <a:pt x="239" y="111"/>
                  </a:cubicBezTo>
                  <a:cubicBezTo>
                    <a:pt x="306" y="138"/>
                    <a:pt x="306" y="138"/>
                    <a:pt x="306" y="138"/>
                  </a:cubicBezTo>
                  <a:cubicBezTo>
                    <a:pt x="304" y="142"/>
                    <a:pt x="304" y="142"/>
                    <a:pt x="304" y="142"/>
                  </a:cubicBezTo>
                  <a:moveTo>
                    <a:pt x="715" y="162"/>
                  </a:moveTo>
                  <a:cubicBezTo>
                    <a:pt x="711" y="109"/>
                    <a:pt x="711" y="109"/>
                    <a:pt x="711" y="109"/>
                  </a:cubicBezTo>
                  <a:cubicBezTo>
                    <a:pt x="714" y="112"/>
                    <a:pt x="714" y="112"/>
                    <a:pt x="714" y="112"/>
                  </a:cubicBezTo>
                  <a:cubicBezTo>
                    <a:pt x="720" y="162"/>
                    <a:pt x="720" y="162"/>
                    <a:pt x="720" y="162"/>
                  </a:cubicBezTo>
                  <a:cubicBezTo>
                    <a:pt x="715" y="162"/>
                    <a:pt x="715" y="162"/>
                    <a:pt x="715" y="162"/>
                  </a:cubicBezTo>
                  <a:moveTo>
                    <a:pt x="326" y="114"/>
                  </a:moveTo>
                  <a:cubicBezTo>
                    <a:pt x="274" y="59"/>
                    <a:pt x="274" y="59"/>
                    <a:pt x="274" y="59"/>
                  </a:cubicBezTo>
                  <a:cubicBezTo>
                    <a:pt x="282" y="61"/>
                    <a:pt x="282" y="61"/>
                    <a:pt x="282" y="61"/>
                  </a:cubicBezTo>
                  <a:cubicBezTo>
                    <a:pt x="331" y="109"/>
                    <a:pt x="331" y="109"/>
                    <a:pt x="331" y="109"/>
                  </a:cubicBezTo>
                  <a:cubicBezTo>
                    <a:pt x="326" y="114"/>
                    <a:pt x="326" y="114"/>
                    <a:pt x="326" y="114"/>
                  </a:cubicBezTo>
                  <a:moveTo>
                    <a:pt x="358" y="94"/>
                  </a:moveTo>
                  <a:cubicBezTo>
                    <a:pt x="327" y="21"/>
                    <a:pt x="327" y="21"/>
                    <a:pt x="327" y="21"/>
                  </a:cubicBezTo>
                  <a:cubicBezTo>
                    <a:pt x="335" y="35"/>
                    <a:pt x="335" y="35"/>
                    <a:pt x="335" y="35"/>
                  </a:cubicBezTo>
                  <a:cubicBezTo>
                    <a:pt x="364" y="93"/>
                    <a:pt x="364" y="93"/>
                    <a:pt x="364" y="93"/>
                  </a:cubicBezTo>
                  <a:cubicBezTo>
                    <a:pt x="362" y="93"/>
                    <a:pt x="359" y="94"/>
                    <a:pt x="358" y="94"/>
                  </a:cubicBezTo>
                  <a:moveTo>
                    <a:pt x="397" y="90"/>
                  </a:moveTo>
                  <a:cubicBezTo>
                    <a:pt x="396" y="90"/>
                    <a:pt x="395" y="90"/>
                    <a:pt x="393" y="90"/>
                  </a:cubicBezTo>
                  <a:cubicBezTo>
                    <a:pt x="393" y="10"/>
                    <a:pt x="393" y="10"/>
                    <a:pt x="393" y="10"/>
                  </a:cubicBezTo>
                  <a:cubicBezTo>
                    <a:pt x="397" y="10"/>
                    <a:pt x="397" y="10"/>
                    <a:pt x="397" y="10"/>
                  </a:cubicBezTo>
                  <a:cubicBezTo>
                    <a:pt x="397" y="90"/>
                    <a:pt x="397" y="90"/>
                    <a:pt x="397" y="90"/>
                  </a:cubicBezTo>
                  <a:moveTo>
                    <a:pt x="408" y="0"/>
                  </a:moveTo>
                  <a:cubicBezTo>
                    <a:pt x="368" y="0"/>
                    <a:pt x="368" y="0"/>
                    <a:pt x="368" y="0"/>
                  </a:cubicBezTo>
                  <a:cubicBezTo>
                    <a:pt x="368" y="8"/>
                    <a:pt x="368" y="8"/>
                    <a:pt x="368" y="8"/>
                  </a:cubicBezTo>
                  <a:cubicBezTo>
                    <a:pt x="373" y="8"/>
                    <a:pt x="373" y="8"/>
                    <a:pt x="373" y="8"/>
                  </a:cubicBezTo>
                  <a:cubicBezTo>
                    <a:pt x="373" y="86"/>
                    <a:pt x="373" y="86"/>
                    <a:pt x="373" y="86"/>
                  </a:cubicBezTo>
                  <a:cubicBezTo>
                    <a:pt x="371" y="86"/>
                    <a:pt x="368" y="87"/>
                    <a:pt x="366" y="87"/>
                  </a:cubicBezTo>
                  <a:cubicBezTo>
                    <a:pt x="337" y="16"/>
                    <a:pt x="337" y="16"/>
                    <a:pt x="337" y="16"/>
                  </a:cubicBezTo>
                  <a:cubicBezTo>
                    <a:pt x="341" y="15"/>
                    <a:pt x="341" y="15"/>
                    <a:pt x="341" y="15"/>
                  </a:cubicBezTo>
                  <a:cubicBezTo>
                    <a:pt x="341" y="15"/>
                    <a:pt x="341" y="15"/>
                    <a:pt x="341" y="15"/>
                  </a:cubicBezTo>
                  <a:cubicBezTo>
                    <a:pt x="337" y="7"/>
                    <a:pt x="337" y="7"/>
                    <a:pt x="337" y="7"/>
                  </a:cubicBezTo>
                  <a:cubicBezTo>
                    <a:pt x="301" y="22"/>
                    <a:pt x="301" y="22"/>
                    <a:pt x="301" y="22"/>
                  </a:cubicBezTo>
                  <a:cubicBezTo>
                    <a:pt x="304" y="30"/>
                    <a:pt x="304" y="30"/>
                    <a:pt x="304" y="30"/>
                  </a:cubicBezTo>
                  <a:cubicBezTo>
                    <a:pt x="309" y="28"/>
                    <a:pt x="309" y="28"/>
                    <a:pt x="309" y="28"/>
                  </a:cubicBezTo>
                  <a:cubicBezTo>
                    <a:pt x="338" y="99"/>
                    <a:pt x="338" y="99"/>
                    <a:pt x="338" y="99"/>
                  </a:cubicBezTo>
                  <a:cubicBezTo>
                    <a:pt x="336" y="100"/>
                    <a:pt x="334" y="101"/>
                    <a:pt x="332" y="102"/>
                  </a:cubicBezTo>
                  <a:cubicBezTo>
                    <a:pt x="279" y="49"/>
                    <a:pt x="279" y="49"/>
                    <a:pt x="279" y="49"/>
                  </a:cubicBezTo>
                  <a:cubicBezTo>
                    <a:pt x="282" y="46"/>
                    <a:pt x="282" y="46"/>
                    <a:pt x="282" y="46"/>
                  </a:cubicBezTo>
                  <a:cubicBezTo>
                    <a:pt x="282" y="46"/>
                    <a:pt x="282" y="46"/>
                    <a:pt x="282" y="46"/>
                  </a:cubicBezTo>
                  <a:cubicBezTo>
                    <a:pt x="275" y="40"/>
                    <a:pt x="275" y="40"/>
                    <a:pt x="275" y="40"/>
                  </a:cubicBezTo>
                  <a:cubicBezTo>
                    <a:pt x="248" y="68"/>
                    <a:pt x="248" y="68"/>
                    <a:pt x="248" y="68"/>
                  </a:cubicBezTo>
                  <a:cubicBezTo>
                    <a:pt x="254" y="74"/>
                    <a:pt x="254" y="74"/>
                    <a:pt x="254" y="74"/>
                  </a:cubicBezTo>
                  <a:cubicBezTo>
                    <a:pt x="257" y="71"/>
                    <a:pt x="257" y="71"/>
                    <a:pt x="257" y="71"/>
                  </a:cubicBezTo>
                  <a:cubicBezTo>
                    <a:pt x="310" y="123"/>
                    <a:pt x="310" y="123"/>
                    <a:pt x="310" y="123"/>
                  </a:cubicBezTo>
                  <a:cubicBezTo>
                    <a:pt x="309" y="125"/>
                    <a:pt x="307" y="127"/>
                    <a:pt x="306" y="130"/>
                  </a:cubicBezTo>
                  <a:cubicBezTo>
                    <a:pt x="238" y="102"/>
                    <a:pt x="238" y="102"/>
                    <a:pt x="238" y="102"/>
                  </a:cubicBezTo>
                  <a:cubicBezTo>
                    <a:pt x="240" y="97"/>
                    <a:pt x="240" y="97"/>
                    <a:pt x="240" y="97"/>
                  </a:cubicBezTo>
                  <a:cubicBezTo>
                    <a:pt x="240" y="97"/>
                    <a:pt x="240" y="97"/>
                    <a:pt x="240" y="97"/>
                  </a:cubicBezTo>
                  <a:cubicBezTo>
                    <a:pt x="232" y="94"/>
                    <a:pt x="232" y="94"/>
                    <a:pt x="232" y="94"/>
                  </a:cubicBezTo>
                  <a:cubicBezTo>
                    <a:pt x="217" y="131"/>
                    <a:pt x="217" y="131"/>
                    <a:pt x="217" y="131"/>
                  </a:cubicBezTo>
                  <a:cubicBezTo>
                    <a:pt x="225" y="134"/>
                    <a:pt x="225" y="134"/>
                    <a:pt x="225" y="134"/>
                  </a:cubicBezTo>
                  <a:cubicBezTo>
                    <a:pt x="226" y="130"/>
                    <a:pt x="226" y="130"/>
                    <a:pt x="226" y="130"/>
                  </a:cubicBezTo>
                  <a:cubicBezTo>
                    <a:pt x="294" y="157"/>
                    <a:pt x="294" y="157"/>
                    <a:pt x="294" y="157"/>
                  </a:cubicBezTo>
                  <a:cubicBezTo>
                    <a:pt x="293" y="160"/>
                    <a:pt x="292" y="163"/>
                    <a:pt x="292" y="166"/>
                  </a:cubicBezTo>
                  <a:cubicBezTo>
                    <a:pt x="214" y="166"/>
                    <a:pt x="214" y="166"/>
                    <a:pt x="214" y="166"/>
                  </a:cubicBezTo>
                  <a:cubicBezTo>
                    <a:pt x="214" y="162"/>
                    <a:pt x="214" y="162"/>
                    <a:pt x="214" y="162"/>
                  </a:cubicBezTo>
                  <a:cubicBezTo>
                    <a:pt x="129" y="162"/>
                    <a:pt x="129" y="162"/>
                    <a:pt x="129" y="162"/>
                  </a:cubicBezTo>
                  <a:cubicBezTo>
                    <a:pt x="129" y="162"/>
                    <a:pt x="128" y="162"/>
                    <a:pt x="128" y="162"/>
                  </a:cubicBezTo>
                  <a:cubicBezTo>
                    <a:pt x="119" y="162"/>
                    <a:pt x="112" y="169"/>
                    <a:pt x="112" y="178"/>
                  </a:cubicBezTo>
                  <a:cubicBezTo>
                    <a:pt x="112" y="179"/>
                    <a:pt x="112" y="179"/>
                    <a:pt x="112" y="179"/>
                  </a:cubicBezTo>
                  <a:cubicBezTo>
                    <a:pt x="112" y="197"/>
                    <a:pt x="112" y="197"/>
                    <a:pt x="112" y="197"/>
                  </a:cubicBezTo>
                  <a:cubicBezTo>
                    <a:pt x="112" y="197"/>
                    <a:pt x="112" y="197"/>
                    <a:pt x="112" y="197"/>
                  </a:cubicBezTo>
                  <a:cubicBezTo>
                    <a:pt x="112" y="535"/>
                    <a:pt x="112" y="535"/>
                    <a:pt x="112" y="535"/>
                  </a:cubicBezTo>
                  <a:cubicBezTo>
                    <a:pt x="112" y="557"/>
                    <a:pt x="112" y="557"/>
                    <a:pt x="112" y="557"/>
                  </a:cubicBezTo>
                  <a:cubicBezTo>
                    <a:pt x="112" y="558"/>
                    <a:pt x="112" y="558"/>
                    <a:pt x="112" y="558"/>
                  </a:cubicBezTo>
                  <a:cubicBezTo>
                    <a:pt x="112" y="567"/>
                    <a:pt x="119" y="574"/>
                    <a:pt x="128" y="574"/>
                  </a:cubicBezTo>
                  <a:cubicBezTo>
                    <a:pt x="128" y="574"/>
                    <a:pt x="129" y="574"/>
                    <a:pt x="129" y="574"/>
                  </a:cubicBezTo>
                  <a:cubicBezTo>
                    <a:pt x="210" y="574"/>
                    <a:pt x="210" y="574"/>
                    <a:pt x="210" y="574"/>
                  </a:cubicBezTo>
                  <a:cubicBezTo>
                    <a:pt x="210" y="574"/>
                    <a:pt x="210" y="574"/>
                    <a:pt x="210" y="574"/>
                  </a:cubicBezTo>
                  <a:cubicBezTo>
                    <a:pt x="364" y="574"/>
                    <a:pt x="364" y="574"/>
                    <a:pt x="364" y="574"/>
                  </a:cubicBezTo>
                  <a:cubicBezTo>
                    <a:pt x="364" y="574"/>
                    <a:pt x="364" y="574"/>
                    <a:pt x="364" y="574"/>
                  </a:cubicBezTo>
                  <a:cubicBezTo>
                    <a:pt x="369" y="574"/>
                    <a:pt x="369" y="574"/>
                    <a:pt x="369" y="574"/>
                  </a:cubicBezTo>
                  <a:cubicBezTo>
                    <a:pt x="369" y="617"/>
                    <a:pt x="369" y="617"/>
                    <a:pt x="369" y="617"/>
                  </a:cubicBezTo>
                  <a:cubicBezTo>
                    <a:pt x="364" y="617"/>
                    <a:pt x="364" y="617"/>
                    <a:pt x="364" y="617"/>
                  </a:cubicBezTo>
                  <a:cubicBezTo>
                    <a:pt x="364" y="617"/>
                    <a:pt x="364" y="617"/>
                    <a:pt x="364" y="617"/>
                  </a:cubicBezTo>
                  <a:cubicBezTo>
                    <a:pt x="300" y="617"/>
                    <a:pt x="300" y="617"/>
                    <a:pt x="300" y="617"/>
                  </a:cubicBezTo>
                  <a:cubicBezTo>
                    <a:pt x="300" y="617"/>
                    <a:pt x="300" y="617"/>
                    <a:pt x="299" y="617"/>
                  </a:cubicBezTo>
                  <a:cubicBezTo>
                    <a:pt x="290" y="617"/>
                    <a:pt x="283" y="624"/>
                    <a:pt x="283" y="633"/>
                  </a:cubicBezTo>
                  <a:cubicBezTo>
                    <a:pt x="283" y="634"/>
                    <a:pt x="283" y="634"/>
                    <a:pt x="283" y="634"/>
                  </a:cubicBezTo>
                  <a:cubicBezTo>
                    <a:pt x="283" y="656"/>
                    <a:pt x="283" y="656"/>
                    <a:pt x="283" y="656"/>
                  </a:cubicBezTo>
                  <a:cubicBezTo>
                    <a:pt x="283" y="656"/>
                    <a:pt x="283" y="656"/>
                    <a:pt x="283" y="656"/>
                  </a:cubicBezTo>
                  <a:cubicBezTo>
                    <a:pt x="283" y="705"/>
                    <a:pt x="283" y="705"/>
                    <a:pt x="283" y="705"/>
                  </a:cubicBezTo>
                  <a:cubicBezTo>
                    <a:pt x="166" y="705"/>
                    <a:pt x="166" y="705"/>
                    <a:pt x="166" y="705"/>
                  </a:cubicBezTo>
                  <a:cubicBezTo>
                    <a:pt x="166" y="804"/>
                    <a:pt x="166" y="804"/>
                    <a:pt x="166" y="804"/>
                  </a:cubicBezTo>
                  <a:cubicBezTo>
                    <a:pt x="199" y="840"/>
                    <a:pt x="199" y="840"/>
                    <a:pt x="199" y="840"/>
                  </a:cubicBezTo>
                  <a:cubicBezTo>
                    <a:pt x="199" y="907"/>
                    <a:pt x="199" y="907"/>
                    <a:pt x="199" y="907"/>
                  </a:cubicBezTo>
                  <a:cubicBezTo>
                    <a:pt x="237" y="922"/>
                    <a:pt x="237" y="922"/>
                    <a:pt x="237" y="922"/>
                  </a:cubicBezTo>
                  <a:cubicBezTo>
                    <a:pt x="237" y="1014"/>
                    <a:pt x="237" y="1014"/>
                    <a:pt x="237" y="1014"/>
                  </a:cubicBezTo>
                  <a:cubicBezTo>
                    <a:pt x="70" y="1046"/>
                    <a:pt x="7" y="1084"/>
                    <a:pt x="1" y="1085"/>
                  </a:cubicBezTo>
                  <a:cubicBezTo>
                    <a:pt x="0" y="1085"/>
                    <a:pt x="1" y="1085"/>
                    <a:pt x="3" y="1085"/>
                  </a:cubicBezTo>
                  <a:cubicBezTo>
                    <a:pt x="5" y="1085"/>
                    <a:pt x="8" y="1085"/>
                    <a:pt x="13" y="1085"/>
                  </a:cubicBezTo>
                  <a:cubicBezTo>
                    <a:pt x="17" y="1085"/>
                    <a:pt x="22" y="1085"/>
                    <a:pt x="28" y="1085"/>
                  </a:cubicBezTo>
                  <a:cubicBezTo>
                    <a:pt x="52" y="1085"/>
                    <a:pt x="88" y="1086"/>
                    <a:pt x="121" y="1090"/>
                  </a:cubicBezTo>
                  <a:cubicBezTo>
                    <a:pt x="181" y="1098"/>
                    <a:pt x="204" y="1108"/>
                    <a:pt x="204" y="1108"/>
                  </a:cubicBezTo>
                  <a:cubicBezTo>
                    <a:pt x="204" y="1108"/>
                    <a:pt x="392" y="1062"/>
                    <a:pt x="521" y="1045"/>
                  </a:cubicBezTo>
                  <a:cubicBezTo>
                    <a:pt x="593" y="1036"/>
                    <a:pt x="754" y="1023"/>
                    <a:pt x="872" y="1023"/>
                  </a:cubicBezTo>
                  <a:cubicBezTo>
                    <a:pt x="916" y="1023"/>
                    <a:pt x="954" y="1025"/>
                    <a:pt x="979" y="1030"/>
                  </a:cubicBezTo>
                  <a:cubicBezTo>
                    <a:pt x="979" y="1030"/>
                    <a:pt x="919" y="1013"/>
                    <a:pt x="823" y="999"/>
                  </a:cubicBezTo>
                  <a:cubicBezTo>
                    <a:pt x="849" y="861"/>
                    <a:pt x="849" y="861"/>
                    <a:pt x="849" y="861"/>
                  </a:cubicBezTo>
                  <a:cubicBezTo>
                    <a:pt x="842" y="810"/>
                    <a:pt x="842" y="810"/>
                    <a:pt x="842" y="810"/>
                  </a:cubicBezTo>
                  <a:cubicBezTo>
                    <a:pt x="819" y="906"/>
                    <a:pt x="819" y="906"/>
                    <a:pt x="819" y="906"/>
                  </a:cubicBezTo>
                  <a:cubicBezTo>
                    <a:pt x="808" y="906"/>
                    <a:pt x="808" y="906"/>
                    <a:pt x="808" y="906"/>
                  </a:cubicBezTo>
                  <a:cubicBezTo>
                    <a:pt x="808" y="820"/>
                    <a:pt x="808" y="820"/>
                    <a:pt x="808" y="820"/>
                  </a:cubicBezTo>
                  <a:cubicBezTo>
                    <a:pt x="844" y="793"/>
                    <a:pt x="844" y="793"/>
                    <a:pt x="844" y="793"/>
                  </a:cubicBezTo>
                  <a:cubicBezTo>
                    <a:pt x="861" y="642"/>
                    <a:pt x="861" y="642"/>
                    <a:pt x="861" y="642"/>
                  </a:cubicBezTo>
                  <a:cubicBezTo>
                    <a:pt x="792" y="805"/>
                    <a:pt x="792" y="805"/>
                    <a:pt x="792" y="805"/>
                  </a:cubicBezTo>
                  <a:cubicBezTo>
                    <a:pt x="787" y="805"/>
                    <a:pt x="787" y="805"/>
                    <a:pt x="787" y="805"/>
                  </a:cubicBezTo>
                  <a:cubicBezTo>
                    <a:pt x="786" y="705"/>
                    <a:pt x="786" y="705"/>
                    <a:pt x="786" y="705"/>
                  </a:cubicBezTo>
                  <a:cubicBezTo>
                    <a:pt x="809" y="644"/>
                    <a:pt x="809" y="644"/>
                    <a:pt x="809" y="644"/>
                  </a:cubicBezTo>
                  <a:cubicBezTo>
                    <a:pt x="766" y="607"/>
                    <a:pt x="766" y="607"/>
                    <a:pt x="766" y="607"/>
                  </a:cubicBezTo>
                  <a:cubicBezTo>
                    <a:pt x="808" y="564"/>
                    <a:pt x="808" y="564"/>
                    <a:pt x="808" y="564"/>
                  </a:cubicBezTo>
                  <a:cubicBezTo>
                    <a:pt x="822" y="571"/>
                    <a:pt x="822" y="571"/>
                    <a:pt x="822" y="571"/>
                  </a:cubicBezTo>
                  <a:cubicBezTo>
                    <a:pt x="804" y="606"/>
                    <a:pt x="804" y="606"/>
                    <a:pt x="804" y="606"/>
                  </a:cubicBezTo>
                  <a:cubicBezTo>
                    <a:pt x="847" y="641"/>
                    <a:pt x="847" y="641"/>
                    <a:pt x="847" y="641"/>
                  </a:cubicBezTo>
                  <a:cubicBezTo>
                    <a:pt x="908" y="595"/>
                    <a:pt x="908" y="595"/>
                    <a:pt x="908" y="595"/>
                  </a:cubicBezTo>
                  <a:cubicBezTo>
                    <a:pt x="953" y="438"/>
                    <a:pt x="953" y="438"/>
                    <a:pt x="953" y="438"/>
                  </a:cubicBezTo>
                  <a:cubicBezTo>
                    <a:pt x="934" y="370"/>
                    <a:pt x="934" y="370"/>
                    <a:pt x="934" y="370"/>
                  </a:cubicBezTo>
                  <a:cubicBezTo>
                    <a:pt x="961" y="348"/>
                    <a:pt x="961" y="348"/>
                    <a:pt x="961" y="348"/>
                  </a:cubicBezTo>
                  <a:cubicBezTo>
                    <a:pt x="968" y="335"/>
                    <a:pt x="968" y="335"/>
                    <a:pt x="968" y="335"/>
                  </a:cubicBezTo>
                  <a:cubicBezTo>
                    <a:pt x="967" y="335"/>
                    <a:pt x="967" y="335"/>
                    <a:pt x="967" y="335"/>
                  </a:cubicBezTo>
                  <a:cubicBezTo>
                    <a:pt x="967" y="335"/>
                    <a:pt x="967" y="335"/>
                    <a:pt x="967" y="335"/>
                  </a:cubicBezTo>
                  <a:cubicBezTo>
                    <a:pt x="920" y="353"/>
                    <a:pt x="920" y="353"/>
                    <a:pt x="920" y="353"/>
                  </a:cubicBezTo>
                  <a:cubicBezTo>
                    <a:pt x="911" y="454"/>
                    <a:pt x="911" y="454"/>
                    <a:pt x="911" y="454"/>
                  </a:cubicBezTo>
                  <a:cubicBezTo>
                    <a:pt x="830" y="458"/>
                    <a:pt x="830" y="458"/>
                    <a:pt x="830" y="458"/>
                  </a:cubicBezTo>
                  <a:cubicBezTo>
                    <a:pt x="918" y="468"/>
                    <a:pt x="918" y="468"/>
                    <a:pt x="918" y="468"/>
                  </a:cubicBezTo>
                  <a:cubicBezTo>
                    <a:pt x="827" y="482"/>
                    <a:pt x="827" y="482"/>
                    <a:pt x="827" y="482"/>
                  </a:cubicBezTo>
                  <a:cubicBezTo>
                    <a:pt x="839" y="513"/>
                    <a:pt x="839" y="513"/>
                    <a:pt x="839" y="513"/>
                  </a:cubicBezTo>
                  <a:cubicBezTo>
                    <a:pt x="822" y="532"/>
                    <a:pt x="822" y="532"/>
                    <a:pt x="822" y="532"/>
                  </a:cubicBezTo>
                  <a:cubicBezTo>
                    <a:pt x="783" y="517"/>
                    <a:pt x="783" y="517"/>
                    <a:pt x="783" y="517"/>
                  </a:cubicBezTo>
                  <a:cubicBezTo>
                    <a:pt x="749" y="536"/>
                    <a:pt x="749" y="536"/>
                    <a:pt x="749" y="536"/>
                  </a:cubicBezTo>
                  <a:cubicBezTo>
                    <a:pt x="731" y="514"/>
                    <a:pt x="731" y="514"/>
                    <a:pt x="731" y="514"/>
                  </a:cubicBezTo>
                  <a:cubicBezTo>
                    <a:pt x="755" y="447"/>
                    <a:pt x="755" y="447"/>
                    <a:pt x="755" y="447"/>
                  </a:cubicBezTo>
                  <a:cubicBezTo>
                    <a:pt x="765" y="447"/>
                    <a:pt x="765" y="447"/>
                    <a:pt x="765" y="447"/>
                  </a:cubicBezTo>
                  <a:cubicBezTo>
                    <a:pt x="770" y="504"/>
                    <a:pt x="770" y="504"/>
                    <a:pt x="770" y="504"/>
                  </a:cubicBezTo>
                  <a:cubicBezTo>
                    <a:pt x="783" y="463"/>
                    <a:pt x="783" y="463"/>
                    <a:pt x="783" y="463"/>
                  </a:cubicBezTo>
                  <a:cubicBezTo>
                    <a:pt x="818" y="465"/>
                    <a:pt x="818" y="465"/>
                    <a:pt x="818" y="465"/>
                  </a:cubicBezTo>
                  <a:cubicBezTo>
                    <a:pt x="804" y="459"/>
                    <a:pt x="804" y="459"/>
                    <a:pt x="804" y="459"/>
                  </a:cubicBezTo>
                  <a:cubicBezTo>
                    <a:pt x="826" y="457"/>
                    <a:pt x="826" y="457"/>
                    <a:pt x="826" y="457"/>
                  </a:cubicBezTo>
                  <a:cubicBezTo>
                    <a:pt x="820" y="443"/>
                    <a:pt x="820" y="443"/>
                    <a:pt x="820" y="443"/>
                  </a:cubicBezTo>
                  <a:cubicBezTo>
                    <a:pt x="833" y="423"/>
                    <a:pt x="833" y="423"/>
                    <a:pt x="833" y="423"/>
                  </a:cubicBezTo>
                  <a:cubicBezTo>
                    <a:pt x="838" y="378"/>
                    <a:pt x="838" y="378"/>
                    <a:pt x="838" y="378"/>
                  </a:cubicBezTo>
                  <a:cubicBezTo>
                    <a:pt x="808" y="353"/>
                    <a:pt x="808" y="353"/>
                    <a:pt x="808" y="353"/>
                  </a:cubicBezTo>
                  <a:cubicBezTo>
                    <a:pt x="783" y="353"/>
                    <a:pt x="783" y="353"/>
                    <a:pt x="783" y="353"/>
                  </a:cubicBezTo>
                  <a:cubicBezTo>
                    <a:pt x="763" y="371"/>
                    <a:pt x="763" y="371"/>
                    <a:pt x="763" y="371"/>
                  </a:cubicBezTo>
                  <a:cubicBezTo>
                    <a:pt x="757" y="245"/>
                    <a:pt x="757" y="245"/>
                    <a:pt x="757" y="245"/>
                  </a:cubicBezTo>
                  <a:cubicBezTo>
                    <a:pt x="751" y="237"/>
                    <a:pt x="751" y="237"/>
                    <a:pt x="751" y="237"/>
                  </a:cubicBezTo>
                  <a:cubicBezTo>
                    <a:pt x="745" y="444"/>
                    <a:pt x="745" y="444"/>
                    <a:pt x="745" y="444"/>
                  </a:cubicBezTo>
                  <a:cubicBezTo>
                    <a:pt x="730" y="469"/>
                    <a:pt x="730" y="469"/>
                    <a:pt x="730" y="469"/>
                  </a:cubicBezTo>
                  <a:cubicBezTo>
                    <a:pt x="730" y="469"/>
                    <a:pt x="729" y="466"/>
                    <a:pt x="725" y="452"/>
                  </a:cubicBezTo>
                  <a:cubicBezTo>
                    <a:pt x="720" y="439"/>
                    <a:pt x="727" y="401"/>
                    <a:pt x="727" y="401"/>
                  </a:cubicBezTo>
                  <a:cubicBezTo>
                    <a:pt x="741" y="241"/>
                    <a:pt x="741" y="241"/>
                    <a:pt x="741" y="241"/>
                  </a:cubicBezTo>
                  <a:cubicBezTo>
                    <a:pt x="730" y="256"/>
                    <a:pt x="730" y="256"/>
                    <a:pt x="730" y="256"/>
                  </a:cubicBezTo>
                  <a:cubicBezTo>
                    <a:pt x="722" y="354"/>
                    <a:pt x="722" y="354"/>
                    <a:pt x="722" y="354"/>
                  </a:cubicBezTo>
                  <a:cubicBezTo>
                    <a:pt x="686" y="380"/>
                    <a:pt x="686" y="380"/>
                    <a:pt x="686" y="380"/>
                  </a:cubicBezTo>
                  <a:cubicBezTo>
                    <a:pt x="676" y="433"/>
                    <a:pt x="676" y="433"/>
                    <a:pt x="676" y="433"/>
                  </a:cubicBezTo>
                  <a:cubicBezTo>
                    <a:pt x="690" y="393"/>
                    <a:pt x="690" y="393"/>
                    <a:pt x="690" y="393"/>
                  </a:cubicBezTo>
                  <a:cubicBezTo>
                    <a:pt x="718" y="377"/>
                    <a:pt x="718" y="377"/>
                    <a:pt x="718" y="377"/>
                  </a:cubicBezTo>
                  <a:cubicBezTo>
                    <a:pt x="715" y="404"/>
                    <a:pt x="715" y="404"/>
                    <a:pt x="715" y="404"/>
                  </a:cubicBezTo>
                  <a:cubicBezTo>
                    <a:pt x="695" y="415"/>
                    <a:pt x="695" y="415"/>
                    <a:pt x="695" y="415"/>
                  </a:cubicBezTo>
                  <a:cubicBezTo>
                    <a:pt x="659" y="462"/>
                    <a:pt x="659" y="462"/>
                    <a:pt x="659" y="462"/>
                  </a:cubicBezTo>
                  <a:cubicBezTo>
                    <a:pt x="655" y="543"/>
                    <a:pt x="655" y="543"/>
                    <a:pt x="655" y="543"/>
                  </a:cubicBezTo>
                  <a:cubicBezTo>
                    <a:pt x="736" y="612"/>
                    <a:pt x="736" y="612"/>
                    <a:pt x="736" y="612"/>
                  </a:cubicBezTo>
                  <a:cubicBezTo>
                    <a:pt x="719" y="657"/>
                    <a:pt x="719" y="657"/>
                    <a:pt x="719" y="657"/>
                  </a:cubicBezTo>
                  <a:cubicBezTo>
                    <a:pt x="785" y="705"/>
                    <a:pt x="785" y="705"/>
                    <a:pt x="785" y="705"/>
                  </a:cubicBezTo>
                  <a:cubicBezTo>
                    <a:pt x="770" y="716"/>
                    <a:pt x="770" y="716"/>
                    <a:pt x="770" y="716"/>
                  </a:cubicBezTo>
                  <a:cubicBezTo>
                    <a:pt x="696" y="677"/>
                    <a:pt x="696" y="677"/>
                    <a:pt x="696" y="677"/>
                  </a:cubicBezTo>
                  <a:cubicBezTo>
                    <a:pt x="719" y="657"/>
                    <a:pt x="719" y="657"/>
                    <a:pt x="719" y="657"/>
                  </a:cubicBezTo>
                  <a:cubicBezTo>
                    <a:pt x="574" y="640"/>
                    <a:pt x="574" y="640"/>
                    <a:pt x="574" y="640"/>
                  </a:cubicBezTo>
                  <a:cubicBezTo>
                    <a:pt x="501" y="676"/>
                    <a:pt x="501" y="676"/>
                    <a:pt x="501" y="676"/>
                  </a:cubicBezTo>
                  <a:cubicBezTo>
                    <a:pt x="501" y="703"/>
                    <a:pt x="501" y="703"/>
                    <a:pt x="501" y="703"/>
                  </a:cubicBezTo>
                  <a:cubicBezTo>
                    <a:pt x="501" y="738"/>
                    <a:pt x="501" y="738"/>
                    <a:pt x="501" y="738"/>
                  </a:cubicBezTo>
                  <a:cubicBezTo>
                    <a:pt x="453" y="738"/>
                    <a:pt x="453" y="738"/>
                    <a:pt x="453" y="738"/>
                  </a:cubicBezTo>
                  <a:cubicBezTo>
                    <a:pt x="435" y="705"/>
                    <a:pt x="435" y="705"/>
                    <a:pt x="435" y="705"/>
                  </a:cubicBezTo>
                  <a:cubicBezTo>
                    <a:pt x="409" y="705"/>
                    <a:pt x="409" y="705"/>
                    <a:pt x="409" y="705"/>
                  </a:cubicBezTo>
                  <a:cubicBezTo>
                    <a:pt x="409" y="656"/>
                    <a:pt x="409" y="656"/>
                    <a:pt x="409" y="656"/>
                  </a:cubicBezTo>
                  <a:cubicBezTo>
                    <a:pt x="448" y="656"/>
                    <a:pt x="448" y="656"/>
                    <a:pt x="448" y="656"/>
                  </a:cubicBezTo>
                  <a:cubicBezTo>
                    <a:pt x="448" y="656"/>
                    <a:pt x="449" y="656"/>
                    <a:pt x="449" y="656"/>
                  </a:cubicBezTo>
                  <a:cubicBezTo>
                    <a:pt x="458" y="656"/>
                    <a:pt x="466" y="648"/>
                    <a:pt x="466" y="639"/>
                  </a:cubicBezTo>
                  <a:cubicBezTo>
                    <a:pt x="466" y="639"/>
                    <a:pt x="466" y="639"/>
                    <a:pt x="466" y="639"/>
                  </a:cubicBezTo>
                  <a:cubicBezTo>
                    <a:pt x="466" y="634"/>
                    <a:pt x="466" y="634"/>
                    <a:pt x="466" y="634"/>
                  </a:cubicBezTo>
                  <a:cubicBezTo>
                    <a:pt x="466" y="634"/>
                    <a:pt x="466" y="634"/>
                    <a:pt x="466" y="634"/>
                  </a:cubicBezTo>
                  <a:cubicBezTo>
                    <a:pt x="466" y="574"/>
                    <a:pt x="466" y="574"/>
                    <a:pt x="466" y="574"/>
                  </a:cubicBezTo>
                  <a:cubicBezTo>
                    <a:pt x="466" y="574"/>
                    <a:pt x="466" y="574"/>
                    <a:pt x="466" y="574"/>
                  </a:cubicBezTo>
                  <a:cubicBezTo>
                    <a:pt x="466" y="552"/>
                    <a:pt x="466" y="552"/>
                    <a:pt x="466" y="552"/>
                  </a:cubicBezTo>
                  <a:cubicBezTo>
                    <a:pt x="466" y="552"/>
                    <a:pt x="466" y="552"/>
                    <a:pt x="466" y="552"/>
                  </a:cubicBezTo>
                  <a:cubicBezTo>
                    <a:pt x="466" y="543"/>
                    <a:pt x="458" y="535"/>
                    <a:pt x="449" y="535"/>
                  </a:cubicBezTo>
                  <a:cubicBezTo>
                    <a:pt x="449" y="535"/>
                    <a:pt x="449" y="535"/>
                    <a:pt x="448" y="535"/>
                  </a:cubicBezTo>
                  <a:cubicBezTo>
                    <a:pt x="409" y="535"/>
                    <a:pt x="409" y="535"/>
                    <a:pt x="409" y="535"/>
                  </a:cubicBezTo>
                  <a:cubicBezTo>
                    <a:pt x="409" y="345"/>
                    <a:pt x="409" y="345"/>
                    <a:pt x="409" y="345"/>
                  </a:cubicBezTo>
                  <a:cubicBezTo>
                    <a:pt x="404" y="345"/>
                    <a:pt x="404" y="345"/>
                    <a:pt x="404" y="345"/>
                  </a:cubicBezTo>
                  <a:cubicBezTo>
                    <a:pt x="404" y="277"/>
                    <a:pt x="404" y="277"/>
                    <a:pt x="404" y="277"/>
                  </a:cubicBezTo>
                  <a:cubicBezTo>
                    <a:pt x="407" y="276"/>
                    <a:pt x="410" y="276"/>
                    <a:pt x="412" y="275"/>
                  </a:cubicBezTo>
                  <a:cubicBezTo>
                    <a:pt x="437" y="339"/>
                    <a:pt x="437" y="339"/>
                    <a:pt x="437" y="339"/>
                  </a:cubicBezTo>
                  <a:cubicBezTo>
                    <a:pt x="432" y="341"/>
                    <a:pt x="432" y="341"/>
                    <a:pt x="432" y="341"/>
                  </a:cubicBezTo>
                  <a:cubicBezTo>
                    <a:pt x="432" y="341"/>
                    <a:pt x="432" y="341"/>
                    <a:pt x="432" y="341"/>
                  </a:cubicBezTo>
                  <a:cubicBezTo>
                    <a:pt x="435" y="349"/>
                    <a:pt x="435" y="349"/>
                    <a:pt x="435" y="349"/>
                  </a:cubicBezTo>
                  <a:cubicBezTo>
                    <a:pt x="472" y="335"/>
                    <a:pt x="472" y="335"/>
                    <a:pt x="472" y="335"/>
                  </a:cubicBezTo>
                  <a:cubicBezTo>
                    <a:pt x="469" y="327"/>
                    <a:pt x="469" y="327"/>
                    <a:pt x="469" y="327"/>
                  </a:cubicBezTo>
                  <a:cubicBezTo>
                    <a:pt x="465" y="328"/>
                    <a:pt x="465" y="328"/>
                    <a:pt x="465" y="328"/>
                  </a:cubicBezTo>
                  <a:cubicBezTo>
                    <a:pt x="440" y="263"/>
                    <a:pt x="440" y="263"/>
                    <a:pt x="440" y="263"/>
                  </a:cubicBezTo>
                  <a:cubicBezTo>
                    <a:pt x="442" y="261"/>
                    <a:pt x="444" y="260"/>
                    <a:pt x="446" y="259"/>
                  </a:cubicBezTo>
                  <a:cubicBezTo>
                    <a:pt x="495" y="307"/>
                    <a:pt x="495" y="307"/>
                    <a:pt x="495" y="307"/>
                  </a:cubicBezTo>
                  <a:cubicBezTo>
                    <a:pt x="492" y="311"/>
                    <a:pt x="492" y="311"/>
                    <a:pt x="492" y="311"/>
                  </a:cubicBezTo>
                  <a:cubicBezTo>
                    <a:pt x="492" y="311"/>
                    <a:pt x="492" y="311"/>
                    <a:pt x="492" y="311"/>
                  </a:cubicBezTo>
                  <a:cubicBezTo>
                    <a:pt x="498" y="317"/>
                    <a:pt x="498" y="317"/>
                    <a:pt x="498" y="317"/>
                  </a:cubicBezTo>
                  <a:cubicBezTo>
                    <a:pt x="526" y="289"/>
                    <a:pt x="526" y="289"/>
                    <a:pt x="526" y="289"/>
                  </a:cubicBezTo>
                  <a:cubicBezTo>
                    <a:pt x="520" y="283"/>
                    <a:pt x="520" y="283"/>
                    <a:pt x="520" y="283"/>
                  </a:cubicBezTo>
                  <a:cubicBezTo>
                    <a:pt x="517" y="286"/>
                    <a:pt x="517" y="286"/>
                    <a:pt x="517" y="286"/>
                  </a:cubicBezTo>
                  <a:cubicBezTo>
                    <a:pt x="467" y="237"/>
                    <a:pt x="467" y="237"/>
                    <a:pt x="467" y="237"/>
                  </a:cubicBezTo>
                  <a:cubicBezTo>
                    <a:pt x="468" y="235"/>
                    <a:pt x="469" y="233"/>
                    <a:pt x="471" y="231"/>
                  </a:cubicBezTo>
                  <a:cubicBezTo>
                    <a:pt x="537" y="258"/>
                    <a:pt x="537" y="258"/>
                    <a:pt x="537" y="258"/>
                  </a:cubicBezTo>
                  <a:cubicBezTo>
                    <a:pt x="535" y="262"/>
                    <a:pt x="535" y="262"/>
                    <a:pt x="535" y="262"/>
                  </a:cubicBezTo>
                  <a:cubicBezTo>
                    <a:pt x="535" y="262"/>
                    <a:pt x="535" y="262"/>
                    <a:pt x="535" y="262"/>
                  </a:cubicBezTo>
                  <a:cubicBezTo>
                    <a:pt x="543" y="266"/>
                    <a:pt x="543" y="266"/>
                    <a:pt x="543" y="266"/>
                  </a:cubicBezTo>
                  <a:cubicBezTo>
                    <a:pt x="558" y="229"/>
                    <a:pt x="558" y="229"/>
                    <a:pt x="558" y="229"/>
                  </a:cubicBezTo>
                  <a:cubicBezTo>
                    <a:pt x="550" y="226"/>
                    <a:pt x="550" y="226"/>
                    <a:pt x="550" y="226"/>
                  </a:cubicBezTo>
                  <a:cubicBezTo>
                    <a:pt x="548" y="230"/>
                    <a:pt x="548" y="230"/>
                    <a:pt x="548" y="230"/>
                  </a:cubicBezTo>
                  <a:cubicBezTo>
                    <a:pt x="482" y="203"/>
                    <a:pt x="482" y="203"/>
                    <a:pt x="482" y="203"/>
                  </a:cubicBezTo>
                  <a:cubicBezTo>
                    <a:pt x="482" y="201"/>
                    <a:pt x="483" y="199"/>
                    <a:pt x="483" y="197"/>
                  </a:cubicBezTo>
                  <a:cubicBezTo>
                    <a:pt x="552" y="197"/>
                    <a:pt x="552" y="197"/>
                    <a:pt x="552" y="197"/>
                  </a:cubicBezTo>
                  <a:cubicBezTo>
                    <a:pt x="552" y="201"/>
                    <a:pt x="552" y="201"/>
                    <a:pt x="552" y="201"/>
                  </a:cubicBezTo>
                  <a:cubicBezTo>
                    <a:pt x="733" y="201"/>
                    <a:pt x="733" y="201"/>
                    <a:pt x="733" y="201"/>
                  </a:cubicBezTo>
                  <a:cubicBezTo>
                    <a:pt x="733" y="204"/>
                    <a:pt x="734" y="208"/>
                    <a:pt x="735" y="212"/>
                  </a:cubicBezTo>
                  <a:cubicBezTo>
                    <a:pt x="738" y="219"/>
                    <a:pt x="742" y="225"/>
                    <a:pt x="745" y="225"/>
                  </a:cubicBezTo>
                  <a:cubicBezTo>
                    <a:pt x="745" y="225"/>
                    <a:pt x="745" y="225"/>
                    <a:pt x="746" y="225"/>
                  </a:cubicBezTo>
                  <a:cubicBezTo>
                    <a:pt x="746" y="224"/>
                    <a:pt x="746" y="224"/>
                    <a:pt x="746" y="224"/>
                  </a:cubicBezTo>
                  <a:cubicBezTo>
                    <a:pt x="746" y="225"/>
                    <a:pt x="746" y="225"/>
                    <a:pt x="746" y="225"/>
                  </a:cubicBezTo>
                  <a:cubicBezTo>
                    <a:pt x="809" y="201"/>
                    <a:pt x="809" y="201"/>
                    <a:pt x="809" y="201"/>
                  </a:cubicBezTo>
                  <a:cubicBezTo>
                    <a:pt x="828" y="201"/>
                    <a:pt x="828" y="201"/>
                    <a:pt x="828" y="201"/>
                  </a:cubicBezTo>
                  <a:cubicBezTo>
                    <a:pt x="784" y="261"/>
                    <a:pt x="784" y="261"/>
                    <a:pt x="784" y="261"/>
                  </a:cubicBezTo>
                  <a:cubicBezTo>
                    <a:pt x="784" y="261"/>
                    <a:pt x="784" y="261"/>
                    <a:pt x="784" y="261"/>
                  </a:cubicBezTo>
                  <a:cubicBezTo>
                    <a:pt x="784" y="261"/>
                    <a:pt x="784" y="261"/>
                    <a:pt x="784" y="261"/>
                  </a:cubicBezTo>
                  <a:cubicBezTo>
                    <a:pt x="783" y="263"/>
                    <a:pt x="787" y="269"/>
                    <a:pt x="794" y="274"/>
                  </a:cubicBezTo>
                  <a:cubicBezTo>
                    <a:pt x="799" y="278"/>
                    <a:pt x="805" y="280"/>
                    <a:pt x="808" y="280"/>
                  </a:cubicBezTo>
                  <a:cubicBezTo>
                    <a:pt x="809" y="280"/>
                    <a:pt x="809" y="280"/>
                    <a:pt x="810" y="280"/>
                  </a:cubicBezTo>
                  <a:cubicBezTo>
                    <a:pt x="810" y="279"/>
                    <a:pt x="810" y="279"/>
                    <a:pt x="810" y="279"/>
                  </a:cubicBezTo>
                  <a:cubicBezTo>
                    <a:pt x="873" y="201"/>
                    <a:pt x="873" y="201"/>
                    <a:pt x="873" y="201"/>
                  </a:cubicBezTo>
                  <a:cubicBezTo>
                    <a:pt x="874" y="201"/>
                    <a:pt x="874" y="201"/>
                    <a:pt x="874" y="201"/>
                  </a:cubicBezTo>
                  <a:cubicBezTo>
                    <a:pt x="842" y="296"/>
                    <a:pt x="842" y="296"/>
                    <a:pt x="842" y="296"/>
                  </a:cubicBezTo>
                  <a:cubicBezTo>
                    <a:pt x="842" y="296"/>
                    <a:pt x="842" y="296"/>
                    <a:pt x="842" y="296"/>
                  </a:cubicBezTo>
                  <a:cubicBezTo>
                    <a:pt x="842" y="296"/>
                    <a:pt x="842" y="296"/>
                    <a:pt x="842" y="296"/>
                  </a:cubicBezTo>
                  <a:cubicBezTo>
                    <a:pt x="841" y="299"/>
                    <a:pt x="847" y="304"/>
                    <a:pt x="856" y="307"/>
                  </a:cubicBezTo>
                  <a:cubicBezTo>
                    <a:pt x="862" y="309"/>
                    <a:pt x="866" y="310"/>
                    <a:pt x="870" y="310"/>
                  </a:cubicBezTo>
                  <a:cubicBezTo>
                    <a:pt x="872" y="310"/>
                    <a:pt x="874" y="310"/>
                    <a:pt x="874" y="309"/>
                  </a:cubicBezTo>
                  <a:cubicBezTo>
                    <a:pt x="874" y="309"/>
                    <a:pt x="874" y="309"/>
                    <a:pt x="874" y="309"/>
                  </a:cubicBezTo>
                  <a:cubicBezTo>
                    <a:pt x="874" y="308"/>
                    <a:pt x="874" y="308"/>
                    <a:pt x="874" y="308"/>
                  </a:cubicBezTo>
                  <a:cubicBezTo>
                    <a:pt x="875" y="308"/>
                    <a:pt x="875" y="308"/>
                    <a:pt x="875" y="308"/>
                  </a:cubicBezTo>
                  <a:cubicBezTo>
                    <a:pt x="875" y="308"/>
                    <a:pt x="875" y="308"/>
                    <a:pt x="875" y="308"/>
                  </a:cubicBezTo>
                  <a:cubicBezTo>
                    <a:pt x="910" y="201"/>
                    <a:pt x="910" y="201"/>
                    <a:pt x="910" y="201"/>
                  </a:cubicBezTo>
                  <a:cubicBezTo>
                    <a:pt x="911" y="201"/>
                    <a:pt x="911" y="201"/>
                    <a:pt x="911" y="201"/>
                  </a:cubicBezTo>
                  <a:cubicBezTo>
                    <a:pt x="911" y="319"/>
                    <a:pt x="911" y="319"/>
                    <a:pt x="911" y="319"/>
                  </a:cubicBezTo>
                  <a:cubicBezTo>
                    <a:pt x="911" y="319"/>
                    <a:pt x="911" y="319"/>
                    <a:pt x="911" y="319"/>
                  </a:cubicBezTo>
                  <a:cubicBezTo>
                    <a:pt x="911" y="319"/>
                    <a:pt x="911" y="319"/>
                    <a:pt x="911" y="319"/>
                  </a:cubicBezTo>
                  <a:cubicBezTo>
                    <a:pt x="911" y="319"/>
                    <a:pt x="911" y="319"/>
                    <a:pt x="911" y="319"/>
                  </a:cubicBezTo>
                  <a:cubicBezTo>
                    <a:pt x="911" y="322"/>
                    <a:pt x="919" y="324"/>
                    <a:pt x="929" y="324"/>
                  </a:cubicBezTo>
                  <a:cubicBezTo>
                    <a:pt x="938" y="324"/>
                    <a:pt x="946" y="322"/>
                    <a:pt x="946" y="319"/>
                  </a:cubicBezTo>
                  <a:cubicBezTo>
                    <a:pt x="946" y="319"/>
                    <a:pt x="946" y="319"/>
                    <a:pt x="946" y="319"/>
                  </a:cubicBezTo>
                  <a:cubicBezTo>
                    <a:pt x="946" y="319"/>
                    <a:pt x="946" y="319"/>
                    <a:pt x="946" y="319"/>
                  </a:cubicBezTo>
                  <a:cubicBezTo>
                    <a:pt x="946" y="319"/>
                    <a:pt x="946" y="319"/>
                    <a:pt x="946" y="319"/>
                  </a:cubicBezTo>
                  <a:cubicBezTo>
                    <a:pt x="946" y="201"/>
                    <a:pt x="946" y="201"/>
                    <a:pt x="946" y="201"/>
                  </a:cubicBezTo>
                  <a:cubicBezTo>
                    <a:pt x="960" y="201"/>
                    <a:pt x="960" y="201"/>
                    <a:pt x="960" y="201"/>
                  </a:cubicBezTo>
                  <a:cubicBezTo>
                    <a:pt x="960" y="177"/>
                    <a:pt x="960" y="177"/>
                    <a:pt x="960" y="177"/>
                  </a:cubicBezTo>
                  <a:cubicBezTo>
                    <a:pt x="821" y="177"/>
                    <a:pt x="821" y="177"/>
                    <a:pt x="821" y="177"/>
                  </a:cubicBezTo>
                  <a:cubicBezTo>
                    <a:pt x="821" y="169"/>
                    <a:pt x="821" y="169"/>
                    <a:pt x="821" y="169"/>
                  </a:cubicBezTo>
                  <a:cubicBezTo>
                    <a:pt x="960" y="169"/>
                    <a:pt x="960" y="169"/>
                    <a:pt x="960" y="169"/>
                  </a:cubicBezTo>
                  <a:cubicBezTo>
                    <a:pt x="960" y="162"/>
                    <a:pt x="960" y="162"/>
                    <a:pt x="960" y="162"/>
                  </a:cubicBezTo>
                  <a:cubicBezTo>
                    <a:pt x="908" y="162"/>
                    <a:pt x="908" y="162"/>
                    <a:pt x="908" y="162"/>
                  </a:cubicBezTo>
                  <a:cubicBezTo>
                    <a:pt x="908" y="162"/>
                    <a:pt x="908" y="162"/>
                    <a:pt x="908" y="162"/>
                  </a:cubicBezTo>
                  <a:cubicBezTo>
                    <a:pt x="819" y="162"/>
                    <a:pt x="819" y="162"/>
                    <a:pt x="819" y="162"/>
                  </a:cubicBezTo>
                  <a:cubicBezTo>
                    <a:pt x="804" y="159"/>
                    <a:pt x="768" y="152"/>
                    <a:pt x="744" y="127"/>
                  </a:cubicBezTo>
                  <a:cubicBezTo>
                    <a:pt x="711" y="93"/>
                    <a:pt x="710" y="69"/>
                    <a:pt x="710" y="69"/>
                  </a:cubicBezTo>
                  <a:cubicBezTo>
                    <a:pt x="703" y="68"/>
                    <a:pt x="703" y="68"/>
                    <a:pt x="703" y="68"/>
                  </a:cubicBezTo>
                  <a:cubicBezTo>
                    <a:pt x="703" y="162"/>
                    <a:pt x="703" y="162"/>
                    <a:pt x="703" y="162"/>
                  </a:cubicBezTo>
                  <a:cubicBezTo>
                    <a:pt x="696" y="162"/>
                    <a:pt x="696" y="162"/>
                    <a:pt x="696" y="162"/>
                  </a:cubicBezTo>
                  <a:cubicBezTo>
                    <a:pt x="696" y="68"/>
                    <a:pt x="696" y="68"/>
                    <a:pt x="696" y="68"/>
                  </a:cubicBezTo>
                  <a:cubicBezTo>
                    <a:pt x="684" y="68"/>
                    <a:pt x="684" y="68"/>
                    <a:pt x="684" y="68"/>
                  </a:cubicBezTo>
                  <a:cubicBezTo>
                    <a:pt x="684" y="162"/>
                    <a:pt x="684" y="162"/>
                    <a:pt x="684" y="162"/>
                  </a:cubicBezTo>
                  <a:cubicBezTo>
                    <a:pt x="552" y="162"/>
                    <a:pt x="552" y="162"/>
                    <a:pt x="552" y="162"/>
                  </a:cubicBezTo>
                  <a:cubicBezTo>
                    <a:pt x="552" y="166"/>
                    <a:pt x="552" y="166"/>
                    <a:pt x="552" y="166"/>
                  </a:cubicBezTo>
                  <a:cubicBezTo>
                    <a:pt x="483" y="166"/>
                    <a:pt x="483" y="166"/>
                    <a:pt x="483" y="166"/>
                  </a:cubicBezTo>
                  <a:cubicBezTo>
                    <a:pt x="476" y="125"/>
                    <a:pt x="444" y="93"/>
                    <a:pt x="403" y="86"/>
                  </a:cubicBezTo>
                  <a:cubicBezTo>
                    <a:pt x="403" y="8"/>
                    <a:pt x="403" y="8"/>
                    <a:pt x="403" y="8"/>
                  </a:cubicBezTo>
                  <a:cubicBezTo>
                    <a:pt x="408" y="8"/>
                    <a:pt x="408" y="8"/>
                    <a:pt x="408" y="8"/>
                  </a:cubicBezTo>
                  <a:cubicBezTo>
                    <a:pt x="408" y="0"/>
                    <a:pt x="408" y="0"/>
                    <a:pt x="40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7" name="Rectangle 6">
              <a:extLst>
                <a:ext uri="{FF2B5EF4-FFF2-40B4-BE49-F238E27FC236}">
                  <a16:creationId xmlns="" xmlns:a16="http://schemas.microsoft.com/office/drawing/2014/main" id="{67D97F4F-9459-964D-8175-70911AE3F4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4338" y="2794025"/>
              <a:ext cx="20638" cy="47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8" name="Rectangle 7">
              <a:extLst>
                <a:ext uri="{FF2B5EF4-FFF2-40B4-BE49-F238E27FC236}">
                  <a16:creationId xmlns="" xmlns:a16="http://schemas.microsoft.com/office/drawing/2014/main" id="{FDBFBDF4-FD43-EF40-A7C1-1543FC1E6D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4338" y="2794025"/>
              <a:ext cx="20638" cy="47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</p:grpSp>
      <p:pic>
        <p:nvPicPr>
          <p:cNvPr id="33" name="图片 32">
            <a:extLst>
              <a:ext uri="{FF2B5EF4-FFF2-40B4-BE49-F238E27FC236}">
                <a16:creationId xmlns="" xmlns:a16="http://schemas.microsoft.com/office/drawing/2014/main" id="{F3E2E403-4C96-7A41-847A-8F1C0C59473E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1" y="0"/>
            <a:ext cx="4967220" cy="6858000"/>
          </a:xfrm>
          <a:custGeom>
            <a:avLst/>
            <a:gdLst>
              <a:gd name="connsiteX0" fmla="*/ 0 w 4967220"/>
              <a:gd name="connsiteY0" fmla="*/ 0 h 6858000"/>
              <a:gd name="connsiteX1" fmla="*/ 4967220 w 4967220"/>
              <a:gd name="connsiteY1" fmla="*/ 0 h 6858000"/>
              <a:gd name="connsiteX2" fmla="*/ 3252720 w 4967220"/>
              <a:gd name="connsiteY2" fmla="*/ 6858000 h 6858000"/>
              <a:gd name="connsiteX3" fmla="*/ 0 w 496722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67220" h="6858000">
                <a:moveTo>
                  <a:pt x="0" y="0"/>
                </a:moveTo>
                <a:lnTo>
                  <a:pt x="4967220" y="0"/>
                </a:lnTo>
                <a:lnTo>
                  <a:pt x="3252720" y="6858000"/>
                </a:lnTo>
                <a:lnTo>
                  <a:pt x="0" y="6858000"/>
                </a:lnTo>
                <a:close/>
              </a:path>
            </a:pathLst>
          </a:custGeom>
        </p:spPr>
      </p:pic>
      <p:cxnSp>
        <p:nvCxnSpPr>
          <p:cNvPr id="34" name="直线连接符 33">
            <a:extLst>
              <a:ext uri="{FF2B5EF4-FFF2-40B4-BE49-F238E27FC236}">
                <a16:creationId xmlns="" xmlns:a16="http://schemas.microsoft.com/office/drawing/2014/main" id="{EA58190A-6B8C-7447-8C7C-6673A5DF26E4}"/>
              </a:ext>
            </a:extLst>
          </p:cNvPr>
          <p:cNvCxnSpPr>
            <a:cxnSpLocks/>
          </p:cNvCxnSpPr>
          <p:nvPr/>
        </p:nvCxnSpPr>
        <p:spPr>
          <a:xfrm flipH="1">
            <a:off x="3235236" y="-71021"/>
            <a:ext cx="1759349" cy="7022237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5400000" scaled="1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文本框 34">
            <a:extLst>
              <a:ext uri="{FF2B5EF4-FFF2-40B4-BE49-F238E27FC236}">
                <a16:creationId xmlns="" xmlns:a16="http://schemas.microsoft.com/office/drawing/2014/main" id="{5AC168A7-6FE9-6E4A-BA91-D049FE762633}"/>
              </a:ext>
            </a:extLst>
          </p:cNvPr>
          <p:cNvSpPr txBox="1"/>
          <p:nvPr/>
        </p:nvSpPr>
        <p:spPr>
          <a:xfrm>
            <a:off x="6265058" y="2828837"/>
            <a:ext cx="3877985" cy="120032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7200" b="1" dirty="0">
                <a:solidFill>
                  <a:srgbClr val="09234F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课题背景</a:t>
            </a:r>
          </a:p>
        </p:txBody>
      </p:sp>
      <p:sp>
        <p:nvSpPr>
          <p:cNvPr id="36" name="文本框 35">
            <a:extLst>
              <a:ext uri="{FF2B5EF4-FFF2-40B4-BE49-F238E27FC236}">
                <a16:creationId xmlns="" xmlns:a16="http://schemas.microsoft.com/office/drawing/2014/main" id="{F651729E-5B34-C847-8788-CC9AEDD06133}"/>
              </a:ext>
            </a:extLst>
          </p:cNvPr>
          <p:cNvSpPr txBox="1"/>
          <p:nvPr/>
        </p:nvSpPr>
        <p:spPr>
          <a:xfrm>
            <a:off x="907656" y="3075057"/>
            <a:ext cx="2236510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4000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第一部分</a:t>
            </a:r>
          </a:p>
        </p:txBody>
      </p:sp>
      <p:sp>
        <p:nvSpPr>
          <p:cNvPr id="37" name="文本框 36">
            <a:extLst>
              <a:ext uri="{FF2B5EF4-FFF2-40B4-BE49-F238E27FC236}">
                <a16:creationId xmlns="" xmlns:a16="http://schemas.microsoft.com/office/drawing/2014/main" id="{AB2E0F64-6F46-A841-9D60-688FEC6B11E5}"/>
              </a:ext>
            </a:extLst>
          </p:cNvPr>
          <p:cNvSpPr txBox="1"/>
          <p:nvPr/>
        </p:nvSpPr>
        <p:spPr>
          <a:xfrm>
            <a:off x="6355760" y="3892419"/>
            <a:ext cx="3673765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" altLang="zh-CN" sz="2400" dirty="0">
                <a:solidFill>
                  <a:schemeClr val="bg1">
                    <a:lumMod val="65000"/>
                  </a:schemeClr>
                </a:solidFill>
              </a:rPr>
              <a:t>SUBJECT BACKGROUND</a:t>
            </a:r>
            <a:endParaRPr kumimoji="1" lang="zh-CN" altLang="en-US" sz="2400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8" name="直线连接符 37">
            <a:extLst>
              <a:ext uri="{FF2B5EF4-FFF2-40B4-BE49-F238E27FC236}">
                <a16:creationId xmlns="" xmlns:a16="http://schemas.microsoft.com/office/drawing/2014/main" id="{83CFA578-19E8-9942-A048-9EF911C815D8}"/>
              </a:ext>
            </a:extLst>
          </p:cNvPr>
          <p:cNvCxnSpPr>
            <a:cxnSpLocks/>
          </p:cNvCxnSpPr>
          <p:nvPr/>
        </p:nvCxnSpPr>
        <p:spPr>
          <a:xfrm>
            <a:off x="11524463" y="385408"/>
            <a:ext cx="415636" cy="0"/>
          </a:xfrm>
          <a:prstGeom prst="line">
            <a:avLst/>
          </a:prstGeom>
          <a:ln w="12700">
            <a:solidFill>
              <a:srgbClr val="09234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直线连接符 38">
            <a:extLst>
              <a:ext uri="{FF2B5EF4-FFF2-40B4-BE49-F238E27FC236}">
                <a16:creationId xmlns="" xmlns:a16="http://schemas.microsoft.com/office/drawing/2014/main" id="{95404B65-228E-FA46-BF6B-13C2296B82CC}"/>
              </a:ext>
            </a:extLst>
          </p:cNvPr>
          <p:cNvCxnSpPr>
            <a:cxnSpLocks/>
          </p:cNvCxnSpPr>
          <p:nvPr/>
        </p:nvCxnSpPr>
        <p:spPr>
          <a:xfrm>
            <a:off x="11856972" y="287169"/>
            <a:ext cx="0" cy="433905"/>
          </a:xfrm>
          <a:prstGeom prst="line">
            <a:avLst/>
          </a:prstGeom>
          <a:ln w="12700">
            <a:solidFill>
              <a:srgbClr val="09234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0" name="Group 4">
            <a:extLst>
              <a:ext uri="{FF2B5EF4-FFF2-40B4-BE49-F238E27FC236}">
                <a16:creationId xmlns="" xmlns:a16="http://schemas.microsoft.com/office/drawing/2014/main" id="{E0654F57-6932-3140-8F31-DA64DF08CED5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10792276" y="483651"/>
            <a:ext cx="954333" cy="229535"/>
            <a:chOff x="2838" y="1917"/>
            <a:chExt cx="2004" cy="482"/>
          </a:xfrm>
          <a:solidFill>
            <a:srgbClr val="09234F"/>
          </a:solidFill>
        </p:grpSpPr>
        <p:sp>
          <p:nvSpPr>
            <p:cNvPr id="41" name="Freeform 5">
              <a:extLst>
                <a:ext uri="{FF2B5EF4-FFF2-40B4-BE49-F238E27FC236}">
                  <a16:creationId xmlns="" xmlns:a16="http://schemas.microsoft.com/office/drawing/2014/main" id="{4F49B334-3298-8249-A8E0-37227B929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1952"/>
              <a:ext cx="191" cy="302"/>
            </a:xfrm>
            <a:custGeom>
              <a:avLst/>
              <a:gdLst>
                <a:gd name="T0" fmla="*/ 97 w 100"/>
                <a:gd name="T1" fmla="*/ 25 h 156"/>
                <a:gd name="T2" fmla="*/ 98 w 100"/>
                <a:gd name="T3" fmla="*/ 138 h 156"/>
                <a:gd name="T4" fmla="*/ 85 w 100"/>
                <a:gd name="T5" fmla="*/ 153 h 156"/>
                <a:gd name="T6" fmla="*/ 49 w 100"/>
                <a:gd name="T7" fmla="*/ 117 h 156"/>
                <a:gd name="T8" fmla="*/ 57 w 100"/>
                <a:gd name="T9" fmla="*/ 123 h 156"/>
                <a:gd name="T10" fmla="*/ 57 w 100"/>
                <a:gd name="T11" fmla="*/ 119 h 156"/>
                <a:gd name="T12" fmla="*/ 77 w 100"/>
                <a:gd name="T13" fmla="*/ 134 h 156"/>
                <a:gd name="T14" fmla="*/ 83 w 100"/>
                <a:gd name="T15" fmla="*/ 121 h 156"/>
                <a:gd name="T16" fmla="*/ 76 w 100"/>
                <a:gd name="T17" fmla="*/ 31 h 156"/>
                <a:gd name="T18" fmla="*/ 66 w 100"/>
                <a:gd name="T19" fmla="*/ 7 h 156"/>
                <a:gd name="T20" fmla="*/ 0 w 100"/>
                <a:gd name="T21" fmla="*/ 28 h 156"/>
                <a:gd name="T22" fmla="*/ 1 w 100"/>
                <a:gd name="T23" fmla="*/ 26 h 156"/>
                <a:gd name="T24" fmla="*/ 58 w 100"/>
                <a:gd name="T25" fmla="*/ 4 h 156"/>
                <a:gd name="T26" fmla="*/ 97 w 100"/>
                <a:gd name="T27" fmla="*/ 25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0" h="156">
                  <a:moveTo>
                    <a:pt x="97" y="25"/>
                  </a:moveTo>
                  <a:cubicBezTo>
                    <a:pt x="87" y="33"/>
                    <a:pt x="100" y="117"/>
                    <a:pt x="98" y="138"/>
                  </a:cubicBezTo>
                  <a:cubicBezTo>
                    <a:pt x="96" y="153"/>
                    <a:pt x="93" y="156"/>
                    <a:pt x="85" y="153"/>
                  </a:cubicBezTo>
                  <a:cubicBezTo>
                    <a:pt x="75" y="149"/>
                    <a:pt x="51" y="124"/>
                    <a:pt x="49" y="117"/>
                  </a:cubicBezTo>
                  <a:cubicBezTo>
                    <a:pt x="50" y="117"/>
                    <a:pt x="55" y="122"/>
                    <a:pt x="57" y="123"/>
                  </a:cubicBezTo>
                  <a:cubicBezTo>
                    <a:pt x="57" y="121"/>
                    <a:pt x="56" y="121"/>
                    <a:pt x="57" y="119"/>
                  </a:cubicBezTo>
                  <a:cubicBezTo>
                    <a:pt x="61" y="123"/>
                    <a:pt x="74" y="133"/>
                    <a:pt x="77" y="134"/>
                  </a:cubicBezTo>
                  <a:cubicBezTo>
                    <a:pt x="84" y="134"/>
                    <a:pt x="81" y="126"/>
                    <a:pt x="83" y="121"/>
                  </a:cubicBezTo>
                  <a:cubicBezTo>
                    <a:pt x="82" y="103"/>
                    <a:pt x="75" y="47"/>
                    <a:pt x="76" y="31"/>
                  </a:cubicBezTo>
                  <a:cubicBezTo>
                    <a:pt x="75" y="20"/>
                    <a:pt x="75" y="10"/>
                    <a:pt x="66" y="7"/>
                  </a:cubicBezTo>
                  <a:cubicBezTo>
                    <a:pt x="42" y="8"/>
                    <a:pt x="23" y="28"/>
                    <a:pt x="0" y="28"/>
                  </a:cubicBezTo>
                  <a:cubicBezTo>
                    <a:pt x="0" y="27"/>
                    <a:pt x="1" y="27"/>
                    <a:pt x="1" y="26"/>
                  </a:cubicBezTo>
                  <a:cubicBezTo>
                    <a:pt x="8" y="17"/>
                    <a:pt x="58" y="4"/>
                    <a:pt x="58" y="4"/>
                  </a:cubicBezTo>
                  <a:cubicBezTo>
                    <a:pt x="73" y="0"/>
                    <a:pt x="97" y="4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42" name="Freeform 6">
              <a:extLst>
                <a:ext uri="{FF2B5EF4-FFF2-40B4-BE49-F238E27FC236}">
                  <a16:creationId xmlns="" xmlns:a16="http://schemas.microsoft.com/office/drawing/2014/main" id="{9868C576-7F45-DD46-8CE3-FDB56E704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1985"/>
              <a:ext cx="48" cy="39"/>
            </a:xfrm>
            <a:custGeom>
              <a:avLst/>
              <a:gdLst>
                <a:gd name="T0" fmla="*/ 7 w 25"/>
                <a:gd name="T1" fmla="*/ 1 h 20"/>
                <a:gd name="T2" fmla="*/ 24 w 25"/>
                <a:gd name="T3" fmla="*/ 9 h 20"/>
                <a:gd name="T4" fmla="*/ 24 w 25"/>
                <a:gd name="T5" fmla="*/ 16 h 20"/>
                <a:gd name="T6" fmla="*/ 12 w 25"/>
                <a:gd name="T7" fmla="*/ 17 h 20"/>
                <a:gd name="T8" fmla="*/ 1 w 25"/>
                <a:gd name="T9" fmla="*/ 5 h 20"/>
                <a:gd name="T10" fmla="*/ 7 w 25"/>
                <a:gd name="T11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20">
                  <a:moveTo>
                    <a:pt x="7" y="1"/>
                  </a:moveTo>
                  <a:cubicBezTo>
                    <a:pt x="12" y="2"/>
                    <a:pt x="17" y="1"/>
                    <a:pt x="24" y="9"/>
                  </a:cubicBezTo>
                  <a:cubicBezTo>
                    <a:pt x="25" y="11"/>
                    <a:pt x="25" y="13"/>
                    <a:pt x="24" y="16"/>
                  </a:cubicBezTo>
                  <a:cubicBezTo>
                    <a:pt x="23" y="18"/>
                    <a:pt x="15" y="20"/>
                    <a:pt x="12" y="17"/>
                  </a:cubicBezTo>
                  <a:cubicBezTo>
                    <a:pt x="9" y="13"/>
                    <a:pt x="2" y="8"/>
                    <a:pt x="1" y="5"/>
                  </a:cubicBezTo>
                  <a:cubicBezTo>
                    <a:pt x="0" y="2"/>
                    <a:pt x="5" y="0"/>
                    <a:pt x="7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43" name="Freeform 7">
              <a:extLst>
                <a:ext uri="{FF2B5EF4-FFF2-40B4-BE49-F238E27FC236}">
                  <a16:creationId xmlns="" xmlns:a16="http://schemas.microsoft.com/office/drawing/2014/main" id="{87DB60A0-6253-B844-BD81-E84C00674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020"/>
              <a:ext cx="27" cy="180"/>
            </a:xfrm>
            <a:custGeom>
              <a:avLst/>
              <a:gdLst>
                <a:gd name="T0" fmla="*/ 5 w 14"/>
                <a:gd name="T1" fmla="*/ 0 h 93"/>
                <a:gd name="T2" fmla="*/ 8 w 14"/>
                <a:gd name="T3" fmla="*/ 9 h 93"/>
                <a:gd name="T4" fmla="*/ 14 w 14"/>
                <a:gd name="T5" fmla="*/ 91 h 93"/>
                <a:gd name="T6" fmla="*/ 9 w 14"/>
                <a:gd name="T7" fmla="*/ 93 h 93"/>
                <a:gd name="T8" fmla="*/ 1 w 14"/>
                <a:gd name="T9" fmla="*/ 86 h 93"/>
                <a:gd name="T10" fmla="*/ 3 w 14"/>
                <a:gd name="T11" fmla="*/ 6 h 93"/>
                <a:gd name="T12" fmla="*/ 5 w 14"/>
                <a:gd name="T13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93">
                  <a:moveTo>
                    <a:pt x="5" y="0"/>
                  </a:moveTo>
                  <a:cubicBezTo>
                    <a:pt x="6" y="1"/>
                    <a:pt x="8" y="1"/>
                    <a:pt x="8" y="9"/>
                  </a:cubicBezTo>
                  <a:cubicBezTo>
                    <a:pt x="9" y="10"/>
                    <a:pt x="10" y="90"/>
                    <a:pt x="14" y="91"/>
                  </a:cubicBezTo>
                  <a:cubicBezTo>
                    <a:pt x="11" y="92"/>
                    <a:pt x="12" y="93"/>
                    <a:pt x="9" y="93"/>
                  </a:cubicBezTo>
                  <a:cubicBezTo>
                    <a:pt x="6" y="90"/>
                    <a:pt x="3" y="90"/>
                    <a:pt x="1" y="86"/>
                  </a:cubicBezTo>
                  <a:cubicBezTo>
                    <a:pt x="4" y="67"/>
                    <a:pt x="0" y="31"/>
                    <a:pt x="3" y="6"/>
                  </a:cubicBezTo>
                  <a:cubicBezTo>
                    <a:pt x="3" y="3"/>
                    <a:pt x="3" y="0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44" name="Freeform 8">
              <a:extLst>
                <a:ext uri="{FF2B5EF4-FFF2-40B4-BE49-F238E27FC236}">
                  <a16:creationId xmlns="" xmlns:a16="http://schemas.microsoft.com/office/drawing/2014/main" id="{998DC9C0-8C9A-F04E-89B8-03CE21563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053"/>
              <a:ext cx="99" cy="46"/>
            </a:xfrm>
            <a:custGeom>
              <a:avLst/>
              <a:gdLst>
                <a:gd name="T0" fmla="*/ 52 w 52"/>
                <a:gd name="T1" fmla="*/ 24 h 24"/>
                <a:gd name="T2" fmla="*/ 33 w 52"/>
                <a:gd name="T3" fmla="*/ 16 h 24"/>
                <a:gd name="T4" fmla="*/ 17 w 52"/>
                <a:gd name="T5" fmla="*/ 9 h 24"/>
                <a:gd name="T6" fmla="*/ 0 w 52"/>
                <a:gd name="T7" fmla="*/ 0 h 24"/>
                <a:gd name="T8" fmla="*/ 20 w 52"/>
                <a:gd name="T9" fmla="*/ 2 h 24"/>
                <a:gd name="T10" fmla="*/ 44 w 52"/>
                <a:gd name="T11" fmla="*/ 15 h 24"/>
                <a:gd name="T12" fmla="*/ 52 w 52"/>
                <a:gd name="T13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24">
                  <a:moveTo>
                    <a:pt x="52" y="24"/>
                  </a:moveTo>
                  <a:cubicBezTo>
                    <a:pt x="43" y="24"/>
                    <a:pt x="42" y="22"/>
                    <a:pt x="33" y="16"/>
                  </a:cubicBezTo>
                  <a:cubicBezTo>
                    <a:pt x="31" y="14"/>
                    <a:pt x="27" y="11"/>
                    <a:pt x="17" y="9"/>
                  </a:cubicBezTo>
                  <a:cubicBezTo>
                    <a:pt x="14" y="6"/>
                    <a:pt x="3" y="4"/>
                    <a:pt x="0" y="0"/>
                  </a:cubicBezTo>
                  <a:cubicBezTo>
                    <a:pt x="8" y="0"/>
                    <a:pt x="14" y="0"/>
                    <a:pt x="20" y="2"/>
                  </a:cubicBezTo>
                  <a:cubicBezTo>
                    <a:pt x="22" y="4"/>
                    <a:pt x="34" y="6"/>
                    <a:pt x="44" y="15"/>
                  </a:cubicBezTo>
                  <a:cubicBezTo>
                    <a:pt x="48" y="18"/>
                    <a:pt x="51" y="19"/>
                    <a:pt x="52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45" name="Freeform 9">
              <a:extLst>
                <a:ext uri="{FF2B5EF4-FFF2-40B4-BE49-F238E27FC236}">
                  <a16:creationId xmlns="" xmlns:a16="http://schemas.microsoft.com/office/drawing/2014/main" id="{790C4281-A214-B144-A992-5C7E0180C06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4" y="1917"/>
              <a:ext cx="164" cy="360"/>
            </a:xfrm>
            <a:custGeom>
              <a:avLst/>
              <a:gdLst>
                <a:gd name="T0" fmla="*/ 39 w 86"/>
                <a:gd name="T1" fmla="*/ 38 h 186"/>
                <a:gd name="T2" fmla="*/ 56 w 86"/>
                <a:gd name="T3" fmla="*/ 34 h 186"/>
                <a:gd name="T4" fmla="*/ 59 w 86"/>
                <a:gd name="T5" fmla="*/ 31 h 186"/>
                <a:gd name="T6" fmla="*/ 85 w 86"/>
                <a:gd name="T7" fmla="*/ 43 h 186"/>
                <a:gd name="T8" fmla="*/ 85 w 86"/>
                <a:gd name="T9" fmla="*/ 48 h 186"/>
                <a:gd name="T10" fmla="*/ 64 w 86"/>
                <a:gd name="T11" fmla="*/ 61 h 186"/>
                <a:gd name="T12" fmla="*/ 55 w 86"/>
                <a:gd name="T13" fmla="*/ 72 h 186"/>
                <a:gd name="T14" fmla="*/ 57 w 86"/>
                <a:gd name="T15" fmla="*/ 81 h 186"/>
                <a:gd name="T16" fmla="*/ 39 w 86"/>
                <a:gd name="T17" fmla="*/ 88 h 186"/>
                <a:gd name="T18" fmla="*/ 39 w 86"/>
                <a:gd name="T19" fmla="*/ 55 h 186"/>
                <a:gd name="T20" fmla="*/ 45 w 86"/>
                <a:gd name="T21" fmla="*/ 48 h 186"/>
                <a:gd name="T22" fmla="*/ 39 w 86"/>
                <a:gd name="T23" fmla="*/ 49 h 186"/>
                <a:gd name="T24" fmla="*/ 39 w 86"/>
                <a:gd name="T25" fmla="*/ 38 h 186"/>
                <a:gd name="T26" fmla="*/ 12 w 86"/>
                <a:gd name="T27" fmla="*/ 1 h 186"/>
                <a:gd name="T28" fmla="*/ 30 w 86"/>
                <a:gd name="T29" fmla="*/ 8 h 186"/>
                <a:gd name="T30" fmla="*/ 34 w 86"/>
                <a:gd name="T31" fmla="*/ 14 h 186"/>
                <a:gd name="T32" fmla="*/ 34 w 86"/>
                <a:gd name="T33" fmla="*/ 39 h 186"/>
                <a:gd name="T34" fmla="*/ 39 w 86"/>
                <a:gd name="T35" fmla="*/ 38 h 186"/>
                <a:gd name="T36" fmla="*/ 39 w 86"/>
                <a:gd name="T37" fmla="*/ 49 h 186"/>
                <a:gd name="T38" fmla="*/ 34 w 86"/>
                <a:gd name="T39" fmla="*/ 50 h 186"/>
                <a:gd name="T40" fmla="*/ 33 w 86"/>
                <a:gd name="T41" fmla="*/ 63 h 186"/>
                <a:gd name="T42" fmla="*/ 39 w 86"/>
                <a:gd name="T43" fmla="*/ 55 h 186"/>
                <a:gd name="T44" fmla="*/ 39 w 86"/>
                <a:gd name="T45" fmla="*/ 88 h 186"/>
                <a:gd name="T46" fmla="*/ 35 w 86"/>
                <a:gd name="T47" fmla="*/ 91 h 186"/>
                <a:gd name="T48" fmla="*/ 26 w 86"/>
                <a:gd name="T49" fmla="*/ 183 h 186"/>
                <a:gd name="T50" fmla="*/ 23 w 86"/>
                <a:gd name="T51" fmla="*/ 186 h 186"/>
                <a:gd name="T52" fmla="*/ 20 w 86"/>
                <a:gd name="T53" fmla="*/ 97 h 186"/>
                <a:gd name="T54" fmla="*/ 16 w 86"/>
                <a:gd name="T55" fmla="*/ 92 h 186"/>
                <a:gd name="T56" fmla="*/ 17 w 86"/>
                <a:gd name="T57" fmla="*/ 81 h 186"/>
                <a:gd name="T58" fmla="*/ 20 w 86"/>
                <a:gd name="T59" fmla="*/ 79 h 186"/>
                <a:gd name="T60" fmla="*/ 19 w 86"/>
                <a:gd name="T61" fmla="*/ 54 h 186"/>
                <a:gd name="T62" fmla="*/ 0 w 86"/>
                <a:gd name="T63" fmla="*/ 53 h 186"/>
                <a:gd name="T64" fmla="*/ 8 w 86"/>
                <a:gd name="T65" fmla="*/ 47 h 186"/>
                <a:gd name="T66" fmla="*/ 18 w 86"/>
                <a:gd name="T67" fmla="*/ 44 h 186"/>
                <a:gd name="T68" fmla="*/ 17 w 86"/>
                <a:gd name="T69" fmla="*/ 17 h 186"/>
                <a:gd name="T70" fmla="*/ 15 w 86"/>
                <a:gd name="T71" fmla="*/ 6 h 186"/>
                <a:gd name="T72" fmla="*/ 12 w 86"/>
                <a:gd name="T73" fmla="*/ 1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6" h="186">
                  <a:moveTo>
                    <a:pt x="39" y="38"/>
                  </a:moveTo>
                  <a:cubicBezTo>
                    <a:pt x="45" y="37"/>
                    <a:pt x="50" y="35"/>
                    <a:pt x="56" y="34"/>
                  </a:cubicBezTo>
                  <a:cubicBezTo>
                    <a:pt x="56" y="33"/>
                    <a:pt x="59" y="32"/>
                    <a:pt x="59" y="31"/>
                  </a:cubicBezTo>
                  <a:cubicBezTo>
                    <a:pt x="75" y="29"/>
                    <a:pt x="85" y="39"/>
                    <a:pt x="85" y="43"/>
                  </a:cubicBezTo>
                  <a:cubicBezTo>
                    <a:pt x="86" y="45"/>
                    <a:pt x="86" y="46"/>
                    <a:pt x="85" y="48"/>
                  </a:cubicBezTo>
                  <a:cubicBezTo>
                    <a:pt x="83" y="52"/>
                    <a:pt x="65" y="60"/>
                    <a:pt x="64" y="61"/>
                  </a:cubicBezTo>
                  <a:cubicBezTo>
                    <a:pt x="57" y="66"/>
                    <a:pt x="55" y="68"/>
                    <a:pt x="55" y="72"/>
                  </a:cubicBezTo>
                  <a:cubicBezTo>
                    <a:pt x="57" y="73"/>
                    <a:pt x="60" y="78"/>
                    <a:pt x="57" y="81"/>
                  </a:cubicBezTo>
                  <a:cubicBezTo>
                    <a:pt x="53" y="82"/>
                    <a:pt x="45" y="85"/>
                    <a:pt x="39" y="88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39" y="49"/>
                    <a:pt x="39" y="49"/>
                    <a:pt x="39" y="49"/>
                  </a:cubicBezTo>
                  <a:lnTo>
                    <a:pt x="39" y="38"/>
                  </a:lnTo>
                  <a:close/>
                  <a:moveTo>
                    <a:pt x="12" y="1"/>
                  </a:moveTo>
                  <a:cubicBezTo>
                    <a:pt x="19" y="0"/>
                    <a:pt x="26" y="1"/>
                    <a:pt x="30" y="8"/>
                  </a:cubicBezTo>
                  <a:cubicBezTo>
                    <a:pt x="31" y="8"/>
                    <a:pt x="33" y="12"/>
                    <a:pt x="34" y="14"/>
                  </a:cubicBezTo>
                  <a:cubicBezTo>
                    <a:pt x="34" y="22"/>
                    <a:pt x="34" y="30"/>
                    <a:pt x="34" y="39"/>
                  </a:cubicBezTo>
                  <a:cubicBezTo>
                    <a:pt x="36" y="39"/>
                    <a:pt x="37" y="38"/>
                    <a:pt x="39" y="38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3" y="63"/>
                    <a:pt x="33" y="63"/>
                    <a:pt x="33" y="63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39" y="88"/>
                    <a:pt x="39" y="88"/>
                    <a:pt x="39" y="88"/>
                  </a:cubicBezTo>
                  <a:cubicBezTo>
                    <a:pt x="37" y="89"/>
                    <a:pt x="35" y="90"/>
                    <a:pt x="35" y="91"/>
                  </a:cubicBezTo>
                  <a:cubicBezTo>
                    <a:pt x="32" y="124"/>
                    <a:pt x="31" y="150"/>
                    <a:pt x="26" y="183"/>
                  </a:cubicBezTo>
                  <a:cubicBezTo>
                    <a:pt x="25" y="183"/>
                    <a:pt x="24" y="186"/>
                    <a:pt x="23" y="186"/>
                  </a:cubicBezTo>
                  <a:cubicBezTo>
                    <a:pt x="22" y="157"/>
                    <a:pt x="20" y="127"/>
                    <a:pt x="20" y="97"/>
                  </a:cubicBezTo>
                  <a:cubicBezTo>
                    <a:pt x="19" y="94"/>
                    <a:pt x="17" y="94"/>
                    <a:pt x="16" y="92"/>
                  </a:cubicBezTo>
                  <a:cubicBezTo>
                    <a:pt x="13" y="90"/>
                    <a:pt x="14" y="82"/>
                    <a:pt x="17" y="81"/>
                  </a:cubicBezTo>
                  <a:cubicBezTo>
                    <a:pt x="18" y="81"/>
                    <a:pt x="19" y="79"/>
                    <a:pt x="20" y="79"/>
                  </a:cubicBezTo>
                  <a:cubicBezTo>
                    <a:pt x="20" y="60"/>
                    <a:pt x="19" y="61"/>
                    <a:pt x="19" y="54"/>
                  </a:cubicBezTo>
                  <a:cubicBezTo>
                    <a:pt x="15" y="53"/>
                    <a:pt x="0" y="58"/>
                    <a:pt x="0" y="53"/>
                  </a:cubicBezTo>
                  <a:cubicBezTo>
                    <a:pt x="1" y="51"/>
                    <a:pt x="6" y="49"/>
                    <a:pt x="8" y="47"/>
                  </a:cubicBezTo>
                  <a:cubicBezTo>
                    <a:pt x="12" y="46"/>
                    <a:pt x="15" y="45"/>
                    <a:pt x="18" y="44"/>
                  </a:cubicBezTo>
                  <a:cubicBezTo>
                    <a:pt x="19" y="34"/>
                    <a:pt x="19" y="27"/>
                    <a:pt x="17" y="17"/>
                  </a:cubicBezTo>
                  <a:cubicBezTo>
                    <a:pt x="17" y="15"/>
                    <a:pt x="17" y="6"/>
                    <a:pt x="15" y="6"/>
                  </a:cubicBezTo>
                  <a:cubicBezTo>
                    <a:pt x="14" y="4"/>
                    <a:pt x="12" y="4"/>
                    <a:pt x="1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46" name="Freeform 10">
              <a:extLst>
                <a:ext uri="{FF2B5EF4-FFF2-40B4-BE49-F238E27FC236}">
                  <a16:creationId xmlns="" xmlns:a16="http://schemas.microsoft.com/office/drawing/2014/main" id="{87E34954-3618-474B-ABBB-FB87BA58E91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55" y="2012"/>
              <a:ext cx="154" cy="176"/>
            </a:xfrm>
            <a:custGeom>
              <a:avLst/>
              <a:gdLst>
                <a:gd name="T0" fmla="*/ 62 w 81"/>
                <a:gd name="T1" fmla="*/ 38 h 91"/>
                <a:gd name="T2" fmla="*/ 67 w 81"/>
                <a:gd name="T3" fmla="*/ 28 h 91"/>
                <a:gd name="T4" fmla="*/ 78 w 81"/>
                <a:gd name="T5" fmla="*/ 36 h 91"/>
                <a:gd name="T6" fmla="*/ 70 w 81"/>
                <a:gd name="T7" fmla="*/ 51 h 91"/>
                <a:gd name="T8" fmla="*/ 81 w 81"/>
                <a:gd name="T9" fmla="*/ 79 h 91"/>
                <a:gd name="T10" fmla="*/ 78 w 81"/>
                <a:gd name="T11" fmla="*/ 80 h 91"/>
                <a:gd name="T12" fmla="*/ 65 w 81"/>
                <a:gd name="T13" fmla="*/ 57 h 91"/>
                <a:gd name="T14" fmla="*/ 50 w 81"/>
                <a:gd name="T15" fmla="*/ 72 h 91"/>
                <a:gd name="T16" fmla="*/ 52 w 81"/>
                <a:gd name="T17" fmla="*/ 74 h 91"/>
                <a:gd name="T18" fmla="*/ 59 w 81"/>
                <a:gd name="T19" fmla="*/ 77 h 91"/>
                <a:gd name="T20" fmla="*/ 59 w 81"/>
                <a:gd name="T21" fmla="*/ 83 h 91"/>
                <a:gd name="T22" fmla="*/ 49 w 81"/>
                <a:gd name="T23" fmla="*/ 85 h 91"/>
                <a:gd name="T24" fmla="*/ 46 w 81"/>
                <a:gd name="T25" fmla="*/ 87 h 91"/>
                <a:gd name="T26" fmla="*/ 44 w 81"/>
                <a:gd name="T27" fmla="*/ 89 h 91"/>
                <a:gd name="T28" fmla="*/ 44 w 81"/>
                <a:gd name="T29" fmla="*/ 63 h 91"/>
                <a:gd name="T30" fmla="*/ 58 w 81"/>
                <a:gd name="T31" fmla="*/ 43 h 91"/>
                <a:gd name="T32" fmla="*/ 53 w 81"/>
                <a:gd name="T33" fmla="*/ 40 h 91"/>
                <a:gd name="T34" fmla="*/ 44 w 81"/>
                <a:gd name="T35" fmla="*/ 51 h 91"/>
                <a:gd name="T36" fmla="*/ 44 w 81"/>
                <a:gd name="T37" fmla="*/ 43 h 91"/>
                <a:gd name="T38" fmla="*/ 45 w 81"/>
                <a:gd name="T39" fmla="*/ 40 h 91"/>
                <a:gd name="T40" fmla="*/ 44 w 81"/>
                <a:gd name="T41" fmla="*/ 40 h 91"/>
                <a:gd name="T42" fmla="*/ 44 w 81"/>
                <a:gd name="T43" fmla="*/ 32 h 91"/>
                <a:gd name="T44" fmla="*/ 46 w 81"/>
                <a:gd name="T45" fmla="*/ 35 h 91"/>
                <a:gd name="T46" fmla="*/ 50 w 81"/>
                <a:gd name="T47" fmla="*/ 39 h 91"/>
                <a:gd name="T48" fmla="*/ 51 w 81"/>
                <a:gd name="T49" fmla="*/ 36 h 91"/>
                <a:gd name="T50" fmla="*/ 44 w 81"/>
                <a:gd name="T51" fmla="*/ 27 h 91"/>
                <a:gd name="T52" fmla="*/ 44 w 81"/>
                <a:gd name="T53" fmla="*/ 3 h 91"/>
                <a:gd name="T54" fmla="*/ 48 w 81"/>
                <a:gd name="T55" fmla="*/ 7 h 91"/>
                <a:gd name="T56" fmla="*/ 44 w 81"/>
                <a:gd name="T57" fmla="*/ 19 h 91"/>
                <a:gd name="T58" fmla="*/ 62 w 81"/>
                <a:gd name="T59" fmla="*/ 38 h 91"/>
                <a:gd name="T60" fmla="*/ 44 w 81"/>
                <a:gd name="T61" fmla="*/ 89 h 91"/>
                <a:gd name="T62" fmla="*/ 33 w 81"/>
                <a:gd name="T63" fmla="*/ 91 h 91"/>
                <a:gd name="T64" fmla="*/ 12 w 81"/>
                <a:gd name="T65" fmla="*/ 77 h 91"/>
                <a:gd name="T66" fmla="*/ 13 w 81"/>
                <a:gd name="T67" fmla="*/ 77 h 91"/>
                <a:gd name="T68" fmla="*/ 44 w 81"/>
                <a:gd name="T69" fmla="*/ 63 h 91"/>
                <a:gd name="T70" fmla="*/ 44 w 81"/>
                <a:gd name="T71" fmla="*/ 89 h 91"/>
                <a:gd name="T72" fmla="*/ 44 w 81"/>
                <a:gd name="T73" fmla="*/ 51 h 91"/>
                <a:gd name="T74" fmla="*/ 44 w 81"/>
                <a:gd name="T75" fmla="*/ 43 h 91"/>
                <a:gd name="T76" fmla="*/ 26 w 81"/>
                <a:gd name="T77" fmla="*/ 59 h 91"/>
                <a:gd name="T78" fmla="*/ 18 w 81"/>
                <a:gd name="T79" fmla="*/ 64 h 91"/>
                <a:gd name="T80" fmla="*/ 41 w 81"/>
                <a:gd name="T81" fmla="*/ 38 h 91"/>
                <a:gd name="T82" fmla="*/ 44 w 81"/>
                <a:gd name="T83" fmla="*/ 40 h 91"/>
                <a:gd name="T84" fmla="*/ 44 w 81"/>
                <a:gd name="T85" fmla="*/ 32 h 91"/>
                <a:gd name="T86" fmla="*/ 36 w 81"/>
                <a:gd name="T87" fmla="*/ 25 h 91"/>
                <a:gd name="T88" fmla="*/ 40 w 81"/>
                <a:gd name="T89" fmla="*/ 23 h 91"/>
                <a:gd name="T90" fmla="*/ 44 w 81"/>
                <a:gd name="T91" fmla="*/ 27 h 91"/>
                <a:gd name="T92" fmla="*/ 44 w 81"/>
                <a:gd name="T93" fmla="*/ 3 h 91"/>
                <a:gd name="T94" fmla="*/ 42 w 81"/>
                <a:gd name="T95" fmla="*/ 3 h 91"/>
                <a:gd name="T96" fmla="*/ 21 w 81"/>
                <a:gd name="T97" fmla="*/ 0 h 91"/>
                <a:gd name="T98" fmla="*/ 15 w 81"/>
                <a:gd name="T99" fmla="*/ 7 h 91"/>
                <a:gd name="T100" fmla="*/ 23 w 81"/>
                <a:gd name="T101" fmla="*/ 7 h 91"/>
                <a:gd name="T102" fmla="*/ 22 w 81"/>
                <a:gd name="T103" fmla="*/ 9 h 91"/>
                <a:gd name="T104" fmla="*/ 13 w 81"/>
                <a:gd name="T105" fmla="*/ 9 h 91"/>
                <a:gd name="T106" fmla="*/ 21 w 81"/>
                <a:gd name="T107" fmla="*/ 17 h 91"/>
                <a:gd name="T108" fmla="*/ 5 w 81"/>
                <a:gd name="T109" fmla="*/ 29 h 91"/>
                <a:gd name="T110" fmla="*/ 4 w 81"/>
                <a:gd name="T111" fmla="*/ 30 h 91"/>
                <a:gd name="T112" fmla="*/ 11 w 81"/>
                <a:gd name="T113" fmla="*/ 45 h 91"/>
                <a:gd name="T114" fmla="*/ 32 w 81"/>
                <a:gd name="T115" fmla="*/ 28 h 91"/>
                <a:gd name="T116" fmla="*/ 34 w 81"/>
                <a:gd name="T117" fmla="*/ 34 h 91"/>
                <a:gd name="T118" fmla="*/ 1 w 81"/>
                <a:gd name="T119" fmla="*/ 69 h 91"/>
                <a:gd name="T120" fmla="*/ 7 w 81"/>
                <a:gd name="T121" fmla="*/ 77 h 91"/>
                <a:gd name="T122" fmla="*/ 44 w 81"/>
                <a:gd name="T123" fmla="*/ 5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1" h="91">
                  <a:moveTo>
                    <a:pt x="62" y="38"/>
                  </a:moveTo>
                  <a:cubicBezTo>
                    <a:pt x="64" y="34"/>
                    <a:pt x="67" y="32"/>
                    <a:pt x="67" y="28"/>
                  </a:cubicBezTo>
                  <a:cubicBezTo>
                    <a:pt x="72" y="30"/>
                    <a:pt x="75" y="31"/>
                    <a:pt x="78" y="36"/>
                  </a:cubicBezTo>
                  <a:cubicBezTo>
                    <a:pt x="79" y="45"/>
                    <a:pt x="70" y="48"/>
                    <a:pt x="70" y="51"/>
                  </a:cubicBezTo>
                  <a:cubicBezTo>
                    <a:pt x="72" y="60"/>
                    <a:pt x="80" y="71"/>
                    <a:pt x="81" y="79"/>
                  </a:cubicBezTo>
                  <a:cubicBezTo>
                    <a:pt x="81" y="80"/>
                    <a:pt x="79" y="81"/>
                    <a:pt x="78" y="80"/>
                  </a:cubicBezTo>
                  <a:cubicBezTo>
                    <a:pt x="73" y="76"/>
                    <a:pt x="67" y="64"/>
                    <a:pt x="65" y="57"/>
                  </a:cubicBezTo>
                  <a:cubicBezTo>
                    <a:pt x="62" y="61"/>
                    <a:pt x="57" y="66"/>
                    <a:pt x="50" y="72"/>
                  </a:cubicBezTo>
                  <a:cubicBezTo>
                    <a:pt x="51" y="74"/>
                    <a:pt x="51" y="73"/>
                    <a:pt x="52" y="74"/>
                  </a:cubicBezTo>
                  <a:cubicBezTo>
                    <a:pt x="56" y="75"/>
                    <a:pt x="57" y="75"/>
                    <a:pt x="59" y="77"/>
                  </a:cubicBezTo>
                  <a:cubicBezTo>
                    <a:pt x="60" y="79"/>
                    <a:pt x="59" y="82"/>
                    <a:pt x="59" y="83"/>
                  </a:cubicBezTo>
                  <a:cubicBezTo>
                    <a:pt x="58" y="85"/>
                    <a:pt x="54" y="84"/>
                    <a:pt x="49" y="85"/>
                  </a:cubicBezTo>
                  <a:cubicBezTo>
                    <a:pt x="48" y="86"/>
                    <a:pt x="47" y="87"/>
                    <a:pt x="46" y="87"/>
                  </a:cubicBezTo>
                  <a:cubicBezTo>
                    <a:pt x="45" y="88"/>
                    <a:pt x="45" y="89"/>
                    <a:pt x="44" y="89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52" y="55"/>
                    <a:pt x="58" y="45"/>
                    <a:pt x="58" y="43"/>
                  </a:cubicBezTo>
                  <a:cubicBezTo>
                    <a:pt x="56" y="42"/>
                    <a:pt x="56" y="41"/>
                    <a:pt x="53" y="40"/>
                  </a:cubicBezTo>
                  <a:cubicBezTo>
                    <a:pt x="53" y="42"/>
                    <a:pt x="49" y="46"/>
                    <a:pt x="44" y="51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2"/>
                    <a:pt x="45" y="41"/>
                    <a:pt x="45" y="40"/>
                  </a:cubicBezTo>
                  <a:cubicBezTo>
                    <a:pt x="44" y="40"/>
                    <a:pt x="44" y="40"/>
                    <a:pt x="44" y="40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5" y="33"/>
                    <a:pt x="46" y="34"/>
                    <a:pt x="46" y="35"/>
                  </a:cubicBezTo>
                  <a:cubicBezTo>
                    <a:pt x="50" y="37"/>
                    <a:pt x="48" y="36"/>
                    <a:pt x="50" y="39"/>
                  </a:cubicBezTo>
                  <a:cubicBezTo>
                    <a:pt x="52" y="39"/>
                    <a:pt x="51" y="38"/>
                    <a:pt x="51" y="36"/>
                  </a:cubicBezTo>
                  <a:cubicBezTo>
                    <a:pt x="49" y="34"/>
                    <a:pt x="47" y="30"/>
                    <a:pt x="44" y="27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5" y="4"/>
                    <a:pt x="47" y="6"/>
                    <a:pt x="48" y="7"/>
                  </a:cubicBezTo>
                  <a:cubicBezTo>
                    <a:pt x="50" y="14"/>
                    <a:pt x="49" y="16"/>
                    <a:pt x="44" y="19"/>
                  </a:cubicBezTo>
                  <a:cubicBezTo>
                    <a:pt x="50" y="26"/>
                    <a:pt x="52" y="33"/>
                    <a:pt x="62" y="38"/>
                  </a:cubicBezTo>
                  <a:close/>
                  <a:moveTo>
                    <a:pt x="44" y="89"/>
                  </a:moveTo>
                  <a:cubicBezTo>
                    <a:pt x="41" y="91"/>
                    <a:pt x="37" y="91"/>
                    <a:pt x="33" y="91"/>
                  </a:cubicBezTo>
                  <a:cubicBezTo>
                    <a:pt x="29" y="90"/>
                    <a:pt x="13" y="81"/>
                    <a:pt x="12" y="77"/>
                  </a:cubicBezTo>
                  <a:cubicBezTo>
                    <a:pt x="12" y="77"/>
                    <a:pt x="13" y="77"/>
                    <a:pt x="13" y="77"/>
                  </a:cubicBezTo>
                  <a:cubicBezTo>
                    <a:pt x="20" y="84"/>
                    <a:pt x="33" y="74"/>
                    <a:pt x="44" y="63"/>
                  </a:cubicBezTo>
                  <a:cubicBezTo>
                    <a:pt x="44" y="89"/>
                    <a:pt x="44" y="89"/>
                    <a:pt x="44" y="89"/>
                  </a:cubicBezTo>
                  <a:close/>
                  <a:moveTo>
                    <a:pt x="44" y="51"/>
                  </a:moveTo>
                  <a:cubicBezTo>
                    <a:pt x="44" y="43"/>
                    <a:pt x="44" y="43"/>
                    <a:pt x="44" y="43"/>
                  </a:cubicBezTo>
                  <a:cubicBezTo>
                    <a:pt x="41" y="47"/>
                    <a:pt x="33" y="54"/>
                    <a:pt x="26" y="59"/>
                  </a:cubicBezTo>
                  <a:cubicBezTo>
                    <a:pt x="24" y="60"/>
                    <a:pt x="20" y="64"/>
                    <a:pt x="18" y="64"/>
                  </a:cubicBezTo>
                  <a:cubicBezTo>
                    <a:pt x="22" y="58"/>
                    <a:pt x="36" y="48"/>
                    <a:pt x="41" y="38"/>
                  </a:cubicBezTo>
                  <a:cubicBezTo>
                    <a:pt x="42" y="39"/>
                    <a:pt x="43" y="39"/>
                    <a:pt x="44" y="40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2" y="30"/>
                    <a:pt x="40" y="28"/>
                    <a:pt x="36" y="25"/>
                  </a:cubicBezTo>
                  <a:cubicBezTo>
                    <a:pt x="37" y="25"/>
                    <a:pt x="39" y="23"/>
                    <a:pt x="40" y="23"/>
                  </a:cubicBezTo>
                  <a:cubicBezTo>
                    <a:pt x="42" y="24"/>
                    <a:pt x="43" y="25"/>
                    <a:pt x="44" y="27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2" y="3"/>
                    <a:pt x="42" y="3"/>
                  </a:cubicBezTo>
                  <a:cubicBezTo>
                    <a:pt x="41" y="3"/>
                    <a:pt x="25" y="0"/>
                    <a:pt x="21" y="0"/>
                  </a:cubicBezTo>
                  <a:cubicBezTo>
                    <a:pt x="17" y="1"/>
                    <a:pt x="14" y="2"/>
                    <a:pt x="15" y="7"/>
                  </a:cubicBezTo>
                  <a:cubicBezTo>
                    <a:pt x="16" y="8"/>
                    <a:pt x="20" y="8"/>
                    <a:pt x="23" y="7"/>
                  </a:cubicBezTo>
                  <a:cubicBezTo>
                    <a:pt x="24" y="8"/>
                    <a:pt x="23" y="9"/>
                    <a:pt x="22" y="9"/>
                  </a:cubicBezTo>
                  <a:cubicBezTo>
                    <a:pt x="18" y="10"/>
                    <a:pt x="17" y="9"/>
                    <a:pt x="13" y="9"/>
                  </a:cubicBezTo>
                  <a:cubicBezTo>
                    <a:pt x="9" y="9"/>
                    <a:pt x="18" y="15"/>
                    <a:pt x="21" y="17"/>
                  </a:cubicBezTo>
                  <a:cubicBezTo>
                    <a:pt x="20" y="21"/>
                    <a:pt x="10" y="30"/>
                    <a:pt x="5" y="29"/>
                  </a:cubicBezTo>
                  <a:cubicBezTo>
                    <a:pt x="5" y="30"/>
                    <a:pt x="5" y="29"/>
                    <a:pt x="4" y="30"/>
                  </a:cubicBezTo>
                  <a:cubicBezTo>
                    <a:pt x="4" y="36"/>
                    <a:pt x="4" y="43"/>
                    <a:pt x="11" y="45"/>
                  </a:cubicBezTo>
                  <a:cubicBezTo>
                    <a:pt x="15" y="42"/>
                    <a:pt x="29" y="33"/>
                    <a:pt x="32" y="28"/>
                  </a:cubicBezTo>
                  <a:cubicBezTo>
                    <a:pt x="36" y="31"/>
                    <a:pt x="34" y="33"/>
                    <a:pt x="34" y="34"/>
                  </a:cubicBezTo>
                  <a:cubicBezTo>
                    <a:pt x="26" y="45"/>
                    <a:pt x="10" y="59"/>
                    <a:pt x="1" y="69"/>
                  </a:cubicBezTo>
                  <a:cubicBezTo>
                    <a:pt x="0" y="76"/>
                    <a:pt x="0" y="79"/>
                    <a:pt x="7" y="77"/>
                  </a:cubicBezTo>
                  <a:cubicBezTo>
                    <a:pt x="10" y="78"/>
                    <a:pt x="31" y="62"/>
                    <a:pt x="44" y="5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47" name="Freeform 11">
              <a:extLst>
                <a:ext uri="{FF2B5EF4-FFF2-40B4-BE49-F238E27FC236}">
                  <a16:creationId xmlns="" xmlns:a16="http://schemas.microsoft.com/office/drawing/2014/main" id="{15D5D0B0-59C0-4343-B171-E4D8481E1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1931"/>
              <a:ext cx="280" cy="191"/>
            </a:xfrm>
            <a:custGeom>
              <a:avLst/>
              <a:gdLst>
                <a:gd name="T0" fmla="*/ 29 w 147"/>
                <a:gd name="T1" fmla="*/ 27 h 99"/>
                <a:gd name="T2" fmla="*/ 50 w 147"/>
                <a:gd name="T3" fmla="*/ 67 h 99"/>
                <a:gd name="T4" fmla="*/ 59 w 147"/>
                <a:gd name="T5" fmla="*/ 64 h 99"/>
                <a:gd name="T6" fmla="*/ 44 w 147"/>
                <a:gd name="T7" fmla="*/ 19 h 99"/>
                <a:gd name="T8" fmla="*/ 60 w 147"/>
                <a:gd name="T9" fmla="*/ 35 h 99"/>
                <a:gd name="T10" fmla="*/ 66 w 147"/>
                <a:gd name="T11" fmla="*/ 56 h 99"/>
                <a:gd name="T12" fmla="*/ 69 w 147"/>
                <a:gd name="T13" fmla="*/ 51 h 99"/>
                <a:gd name="T14" fmla="*/ 70 w 147"/>
                <a:gd name="T15" fmla="*/ 45 h 99"/>
                <a:gd name="T16" fmla="*/ 66 w 147"/>
                <a:gd name="T17" fmla="*/ 40 h 99"/>
                <a:gd name="T18" fmla="*/ 72 w 147"/>
                <a:gd name="T19" fmla="*/ 40 h 99"/>
                <a:gd name="T20" fmla="*/ 73 w 147"/>
                <a:gd name="T21" fmla="*/ 30 h 99"/>
                <a:gd name="T22" fmla="*/ 63 w 147"/>
                <a:gd name="T23" fmla="*/ 16 h 99"/>
                <a:gd name="T24" fmla="*/ 66 w 147"/>
                <a:gd name="T25" fmla="*/ 5 h 99"/>
                <a:gd name="T26" fmla="*/ 80 w 147"/>
                <a:gd name="T27" fmla="*/ 15 h 99"/>
                <a:gd name="T28" fmla="*/ 87 w 147"/>
                <a:gd name="T29" fmla="*/ 39 h 99"/>
                <a:gd name="T30" fmla="*/ 82 w 147"/>
                <a:gd name="T31" fmla="*/ 50 h 99"/>
                <a:gd name="T32" fmla="*/ 77 w 147"/>
                <a:gd name="T33" fmla="*/ 58 h 99"/>
                <a:gd name="T34" fmla="*/ 99 w 147"/>
                <a:gd name="T35" fmla="*/ 53 h 99"/>
                <a:gd name="T36" fmla="*/ 94 w 147"/>
                <a:gd name="T37" fmla="*/ 40 h 99"/>
                <a:gd name="T38" fmla="*/ 99 w 147"/>
                <a:gd name="T39" fmla="*/ 38 h 99"/>
                <a:gd name="T40" fmla="*/ 104 w 147"/>
                <a:gd name="T41" fmla="*/ 37 h 99"/>
                <a:gd name="T42" fmla="*/ 98 w 147"/>
                <a:gd name="T43" fmla="*/ 23 h 99"/>
                <a:gd name="T44" fmla="*/ 101 w 147"/>
                <a:gd name="T45" fmla="*/ 19 h 99"/>
                <a:gd name="T46" fmla="*/ 105 w 147"/>
                <a:gd name="T47" fmla="*/ 15 h 99"/>
                <a:gd name="T48" fmla="*/ 96 w 147"/>
                <a:gd name="T49" fmla="*/ 6 h 99"/>
                <a:gd name="T50" fmla="*/ 104 w 147"/>
                <a:gd name="T51" fmla="*/ 3 h 99"/>
                <a:gd name="T52" fmla="*/ 111 w 147"/>
                <a:gd name="T53" fmla="*/ 2 h 99"/>
                <a:gd name="T54" fmla="*/ 120 w 147"/>
                <a:gd name="T55" fmla="*/ 19 h 99"/>
                <a:gd name="T56" fmla="*/ 114 w 147"/>
                <a:gd name="T57" fmla="*/ 32 h 99"/>
                <a:gd name="T58" fmla="*/ 112 w 147"/>
                <a:gd name="T59" fmla="*/ 49 h 99"/>
                <a:gd name="T60" fmla="*/ 143 w 147"/>
                <a:gd name="T61" fmla="*/ 56 h 99"/>
                <a:gd name="T62" fmla="*/ 130 w 147"/>
                <a:gd name="T63" fmla="*/ 63 h 99"/>
                <a:gd name="T64" fmla="*/ 119 w 147"/>
                <a:gd name="T65" fmla="*/ 58 h 99"/>
                <a:gd name="T66" fmla="*/ 127 w 147"/>
                <a:gd name="T67" fmla="*/ 55 h 99"/>
                <a:gd name="T68" fmla="*/ 109 w 147"/>
                <a:gd name="T69" fmla="*/ 59 h 99"/>
                <a:gd name="T70" fmla="*/ 108 w 147"/>
                <a:gd name="T71" fmla="*/ 63 h 99"/>
                <a:gd name="T72" fmla="*/ 98 w 147"/>
                <a:gd name="T73" fmla="*/ 60 h 99"/>
                <a:gd name="T74" fmla="*/ 79 w 147"/>
                <a:gd name="T75" fmla="*/ 64 h 99"/>
                <a:gd name="T76" fmla="*/ 65 w 147"/>
                <a:gd name="T77" fmla="*/ 74 h 99"/>
                <a:gd name="T78" fmla="*/ 58 w 147"/>
                <a:gd name="T79" fmla="*/ 71 h 99"/>
                <a:gd name="T80" fmla="*/ 53 w 147"/>
                <a:gd name="T81" fmla="*/ 80 h 99"/>
                <a:gd name="T82" fmla="*/ 48 w 147"/>
                <a:gd name="T83" fmla="*/ 76 h 99"/>
                <a:gd name="T84" fmla="*/ 25 w 147"/>
                <a:gd name="T85" fmla="*/ 86 h 99"/>
                <a:gd name="T86" fmla="*/ 19 w 147"/>
                <a:gd name="T87" fmla="*/ 94 h 99"/>
                <a:gd name="T88" fmla="*/ 8 w 147"/>
                <a:gd name="T89" fmla="*/ 98 h 99"/>
                <a:gd name="T90" fmla="*/ 4 w 147"/>
                <a:gd name="T91" fmla="*/ 88 h 99"/>
                <a:gd name="T92" fmla="*/ 16 w 147"/>
                <a:gd name="T93" fmla="*/ 74 h 99"/>
                <a:gd name="T94" fmla="*/ 25 w 147"/>
                <a:gd name="T95" fmla="*/ 76 h 99"/>
                <a:gd name="T96" fmla="*/ 48 w 147"/>
                <a:gd name="T97" fmla="*/ 66 h 99"/>
                <a:gd name="T98" fmla="*/ 31 w 147"/>
                <a:gd name="T99" fmla="*/ 3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47" h="99">
                  <a:moveTo>
                    <a:pt x="31" y="33"/>
                  </a:moveTo>
                  <a:cubicBezTo>
                    <a:pt x="31" y="33"/>
                    <a:pt x="18" y="23"/>
                    <a:pt x="29" y="27"/>
                  </a:cubicBezTo>
                  <a:cubicBezTo>
                    <a:pt x="29" y="27"/>
                    <a:pt x="40" y="30"/>
                    <a:pt x="46" y="48"/>
                  </a:cubicBezTo>
                  <a:cubicBezTo>
                    <a:pt x="46" y="48"/>
                    <a:pt x="51" y="60"/>
                    <a:pt x="50" y="67"/>
                  </a:cubicBezTo>
                  <a:cubicBezTo>
                    <a:pt x="50" y="67"/>
                    <a:pt x="50" y="69"/>
                    <a:pt x="53" y="68"/>
                  </a:cubicBezTo>
                  <a:cubicBezTo>
                    <a:pt x="53" y="68"/>
                    <a:pt x="59" y="68"/>
                    <a:pt x="59" y="64"/>
                  </a:cubicBezTo>
                  <a:cubicBezTo>
                    <a:pt x="59" y="64"/>
                    <a:pt x="61" y="50"/>
                    <a:pt x="51" y="28"/>
                  </a:cubicBezTo>
                  <a:cubicBezTo>
                    <a:pt x="51" y="28"/>
                    <a:pt x="48" y="20"/>
                    <a:pt x="44" y="19"/>
                  </a:cubicBezTo>
                  <a:cubicBezTo>
                    <a:pt x="44" y="19"/>
                    <a:pt x="42" y="16"/>
                    <a:pt x="45" y="18"/>
                  </a:cubicBezTo>
                  <a:cubicBezTo>
                    <a:pt x="45" y="18"/>
                    <a:pt x="56" y="20"/>
                    <a:pt x="60" y="35"/>
                  </a:cubicBezTo>
                  <a:cubicBezTo>
                    <a:pt x="60" y="35"/>
                    <a:pt x="63" y="47"/>
                    <a:pt x="64" y="56"/>
                  </a:cubicBezTo>
                  <a:cubicBezTo>
                    <a:pt x="64" y="56"/>
                    <a:pt x="65" y="60"/>
                    <a:pt x="66" y="56"/>
                  </a:cubicBezTo>
                  <a:cubicBezTo>
                    <a:pt x="66" y="56"/>
                    <a:pt x="67" y="54"/>
                    <a:pt x="69" y="53"/>
                  </a:cubicBezTo>
                  <a:cubicBezTo>
                    <a:pt x="69" y="53"/>
                    <a:pt x="70" y="52"/>
                    <a:pt x="69" y="51"/>
                  </a:cubicBezTo>
                  <a:cubicBezTo>
                    <a:pt x="69" y="51"/>
                    <a:pt x="69" y="48"/>
                    <a:pt x="70" y="48"/>
                  </a:cubicBezTo>
                  <a:cubicBezTo>
                    <a:pt x="70" y="48"/>
                    <a:pt x="72" y="47"/>
                    <a:pt x="70" y="45"/>
                  </a:cubicBezTo>
                  <a:cubicBezTo>
                    <a:pt x="70" y="45"/>
                    <a:pt x="69" y="43"/>
                    <a:pt x="67" y="43"/>
                  </a:cubicBezTo>
                  <a:cubicBezTo>
                    <a:pt x="67" y="43"/>
                    <a:pt x="60" y="37"/>
                    <a:pt x="66" y="40"/>
                  </a:cubicBezTo>
                  <a:cubicBezTo>
                    <a:pt x="66" y="40"/>
                    <a:pt x="69" y="41"/>
                    <a:pt x="70" y="42"/>
                  </a:cubicBezTo>
                  <a:cubicBezTo>
                    <a:pt x="70" y="42"/>
                    <a:pt x="72" y="44"/>
                    <a:pt x="72" y="40"/>
                  </a:cubicBezTo>
                  <a:cubicBezTo>
                    <a:pt x="72" y="40"/>
                    <a:pt x="74" y="32"/>
                    <a:pt x="75" y="31"/>
                  </a:cubicBezTo>
                  <a:cubicBezTo>
                    <a:pt x="75" y="31"/>
                    <a:pt x="76" y="27"/>
                    <a:pt x="73" y="30"/>
                  </a:cubicBezTo>
                  <a:cubicBezTo>
                    <a:pt x="73" y="30"/>
                    <a:pt x="69" y="32"/>
                    <a:pt x="67" y="26"/>
                  </a:cubicBezTo>
                  <a:cubicBezTo>
                    <a:pt x="67" y="26"/>
                    <a:pt x="59" y="19"/>
                    <a:pt x="63" y="16"/>
                  </a:cubicBezTo>
                  <a:cubicBezTo>
                    <a:pt x="63" y="16"/>
                    <a:pt x="68" y="11"/>
                    <a:pt x="64" y="7"/>
                  </a:cubicBezTo>
                  <a:cubicBezTo>
                    <a:pt x="64" y="7"/>
                    <a:pt x="60" y="2"/>
                    <a:pt x="66" y="5"/>
                  </a:cubicBezTo>
                  <a:cubicBezTo>
                    <a:pt x="66" y="5"/>
                    <a:pt x="71" y="7"/>
                    <a:pt x="76" y="12"/>
                  </a:cubicBezTo>
                  <a:cubicBezTo>
                    <a:pt x="76" y="12"/>
                    <a:pt x="75" y="14"/>
                    <a:pt x="80" y="15"/>
                  </a:cubicBezTo>
                  <a:cubicBezTo>
                    <a:pt x="80" y="15"/>
                    <a:pt x="97" y="18"/>
                    <a:pt x="94" y="28"/>
                  </a:cubicBezTo>
                  <a:cubicBezTo>
                    <a:pt x="94" y="28"/>
                    <a:pt x="87" y="34"/>
                    <a:pt x="87" y="39"/>
                  </a:cubicBezTo>
                  <a:cubicBezTo>
                    <a:pt x="87" y="39"/>
                    <a:pt x="85" y="44"/>
                    <a:pt x="83" y="45"/>
                  </a:cubicBezTo>
                  <a:cubicBezTo>
                    <a:pt x="83" y="45"/>
                    <a:pt x="82" y="45"/>
                    <a:pt x="82" y="50"/>
                  </a:cubicBezTo>
                  <a:cubicBezTo>
                    <a:pt x="82" y="50"/>
                    <a:pt x="83" y="51"/>
                    <a:pt x="81" y="52"/>
                  </a:cubicBezTo>
                  <a:cubicBezTo>
                    <a:pt x="81" y="52"/>
                    <a:pt x="79" y="55"/>
                    <a:pt x="77" y="58"/>
                  </a:cubicBezTo>
                  <a:cubicBezTo>
                    <a:pt x="77" y="58"/>
                    <a:pt x="72" y="62"/>
                    <a:pt x="76" y="60"/>
                  </a:cubicBezTo>
                  <a:cubicBezTo>
                    <a:pt x="76" y="60"/>
                    <a:pt x="92" y="55"/>
                    <a:pt x="99" y="53"/>
                  </a:cubicBezTo>
                  <a:cubicBezTo>
                    <a:pt x="99" y="53"/>
                    <a:pt x="104" y="51"/>
                    <a:pt x="100" y="48"/>
                  </a:cubicBezTo>
                  <a:cubicBezTo>
                    <a:pt x="100" y="48"/>
                    <a:pt x="95" y="43"/>
                    <a:pt x="94" y="40"/>
                  </a:cubicBezTo>
                  <a:cubicBezTo>
                    <a:pt x="94" y="40"/>
                    <a:pt x="92" y="35"/>
                    <a:pt x="95" y="37"/>
                  </a:cubicBezTo>
                  <a:cubicBezTo>
                    <a:pt x="95" y="37"/>
                    <a:pt x="98" y="40"/>
                    <a:pt x="99" y="38"/>
                  </a:cubicBezTo>
                  <a:cubicBezTo>
                    <a:pt x="99" y="38"/>
                    <a:pt x="98" y="37"/>
                    <a:pt x="101" y="38"/>
                  </a:cubicBezTo>
                  <a:cubicBezTo>
                    <a:pt x="101" y="38"/>
                    <a:pt x="104" y="40"/>
                    <a:pt x="104" y="37"/>
                  </a:cubicBezTo>
                  <a:cubicBezTo>
                    <a:pt x="104" y="37"/>
                    <a:pt x="107" y="31"/>
                    <a:pt x="104" y="32"/>
                  </a:cubicBezTo>
                  <a:cubicBezTo>
                    <a:pt x="104" y="32"/>
                    <a:pt x="98" y="28"/>
                    <a:pt x="98" y="23"/>
                  </a:cubicBezTo>
                  <a:cubicBezTo>
                    <a:pt x="98" y="23"/>
                    <a:pt x="97" y="20"/>
                    <a:pt x="98" y="19"/>
                  </a:cubicBezTo>
                  <a:cubicBezTo>
                    <a:pt x="98" y="19"/>
                    <a:pt x="99" y="17"/>
                    <a:pt x="101" y="19"/>
                  </a:cubicBezTo>
                  <a:cubicBezTo>
                    <a:pt x="101" y="19"/>
                    <a:pt x="105" y="27"/>
                    <a:pt x="105" y="22"/>
                  </a:cubicBezTo>
                  <a:cubicBezTo>
                    <a:pt x="105" y="15"/>
                    <a:pt x="105" y="15"/>
                    <a:pt x="105" y="15"/>
                  </a:cubicBezTo>
                  <a:cubicBezTo>
                    <a:pt x="105" y="15"/>
                    <a:pt x="106" y="12"/>
                    <a:pt x="100" y="12"/>
                  </a:cubicBezTo>
                  <a:cubicBezTo>
                    <a:pt x="100" y="12"/>
                    <a:pt x="90" y="7"/>
                    <a:pt x="96" y="6"/>
                  </a:cubicBezTo>
                  <a:cubicBezTo>
                    <a:pt x="96" y="6"/>
                    <a:pt x="100" y="7"/>
                    <a:pt x="99" y="4"/>
                  </a:cubicBezTo>
                  <a:cubicBezTo>
                    <a:pt x="99" y="4"/>
                    <a:pt x="99" y="3"/>
                    <a:pt x="104" y="3"/>
                  </a:cubicBezTo>
                  <a:cubicBezTo>
                    <a:pt x="104" y="3"/>
                    <a:pt x="105" y="3"/>
                    <a:pt x="106" y="1"/>
                  </a:cubicBezTo>
                  <a:cubicBezTo>
                    <a:pt x="106" y="1"/>
                    <a:pt x="107" y="0"/>
                    <a:pt x="111" y="2"/>
                  </a:cubicBezTo>
                  <a:cubicBezTo>
                    <a:pt x="111" y="2"/>
                    <a:pt x="127" y="6"/>
                    <a:pt x="124" y="14"/>
                  </a:cubicBezTo>
                  <a:cubicBezTo>
                    <a:pt x="124" y="14"/>
                    <a:pt x="123" y="18"/>
                    <a:pt x="120" y="19"/>
                  </a:cubicBezTo>
                  <a:cubicBezTo>
                    <a:pt x="120" y="19"/>
                    <a:pt x="119" y="18"/>
                    <a:pt x="116" y="26"/>
                  </a:cubicBezTo>
                  <a:cubicBezTo>
                    <a:pt x="116" y="26"/>
                    <a:pt x="114" y="29"/>
                    <a:pt x="114" y="32"/>
                  </a:cubicBezTo>
                  <a:cubicBezTo>
                    <a:pt x="114" y="32"/>
                    <a:pt x="115" y="38"/>
                    <a:pt x="113" y="41"/>
                  </a:cubicBezTo>
                  <a:cubicBezTo>
                    <a:pt x="113" y="41"/>
                    <a:pt x="113" y="47"/>
                    <a:pt x="112" y="49"/>
                  </a:cubicBezTo>
                  <a:cubicBezTo>
                    <a:pt x="112" y="49"/>
                    <a:pt x="111" y="52"/>
                    <a:pt x="114" y="51"/>
                  </a:cubicBezTo>
                  <a:cubicBezTo>
                    <a:pt x="114" y="51"/>
                    <a:pt x="136" y="46"/>
                    <a:pt x="143" y="56"/>
                  </a:cubicBezTo>
                  <a:cubicBezTo>
                    <a:pt x="143" y="56"/>
                    <a:pt x="147" y="58"/>
                    <a:pt x="136" y="62"/>
                  </a:cubicBezTo>
                  <a:cubicBezTo>
                    <a:pt x="136" y="62"/>
                    <a:pt x="132" y="64"/>
                    <a:pt x="130" y="63"/>
                  </a:cubicBezTo>
                  <a:cubicBezTo>
                    <a:pt x="118" y="60"/>
                    <a:pt x="118" y="60"/>
                    <a:pt x="118" y="60"/>
                  </a:cubicBezTo>
                  <a:cubicBezTo>
                    <a:pt x="118" y="60"/>
                    <a:pt x="113" y="59"/>
                    <a:pt x="119" y="58"/>
                  </a:cubicBezTo>
                  <a:cubicBezTo>
                    <a:pt x="119" y="58"/>
                    <a:pt x="127" y="58"/>
                    <a:pt x="128" y="56"/>
                  </a:cubicBezTo>
                  <a:cubicBezTo>
                    <a:pt x="128" y="56"/>
                    <a:pt x="131" y="54"/>
                    <a:pt x="127" y="55"/>
                  </a:cubicBezTo>
                  <a:cubicBezTo>
                    <a:pt x="127" y="55"/>
                    <a:pt x="118" y="56"/>
                    <a:pt x="115" y="55"/>
                  </a:cubicBezTo>
                  <a:cubicBezTo>
                    <a:pt x="115" y="55"/>
                    <a:pt x="110" y="55"/>
                    <a:pt x="109" y="59"/>
                  </a:cubicBezTo>
                  <a:cubicBezTo>
                    <a:pt x="109" y="59"/>
                    <a:pt x="110" y="60"/>
                    <a:pt x="108" y="61"/>
                  </a:cubicBezTo>
                  <a:cubicBezTo>
                    <a:pt x="108" y="61"/>
                    <a:pt x="108" y="61"/>
                    <a:pt x="108" y="63"/>
                  </a:cubicBezTo>
                  <a:cubicBezTo>
                    <a:pt x="108" y="63"/>
                    <a:pt x="108" y="70"/>
                    <a:pt x="102" y="66"/>
                  </a:cubicBezTo>
                  <a:cubicBezTo>
                    <a:pt x="102" y="66"/>
                    <a:pt x="97" y="64"/>
                    <a:pt x="98" y="60"/>
                  </a:cubicBezTo>
                  <a:cubicBezTo>
                    <a:pt x="98" y="60"/>
                    <a:pt x="99" y="56"/>
                    <a:pt x="95" y="58"/>
                  </a:cubicBezTo>
                  <a:cubicBezTo>
                    <a:pt x="95" y="58"/>
                    <a:pt x="84" y="63"/>
                    <a:pt x="79" y="64"/>
                  </a:cubicBezTo>
                  <a:cubicBezTo>
                    <a:pt x="79" y="64"/>
                    <a:pt x="65" y="66"/>
                    <a:pt x="66" y="70"/>
                  </a:cubicBezTo>
                  <a:cubicBezTo>
                    <a:pt x="66" y="70"/>
                    <a:pt x="68" y="74"/>
                    <a:pt x="65" y="74"/>
                  </a:cubicBezTo>
                  <a:cubicBezTo>
                    <a:pt x="65" y="74"/>
                    <a:pt x="63" y="73"/>
                    <a:pt x="61" y="70"/>
                  </a:cubicBezTo>
                  <a:cubicBezTo>
                    <a:pt x="61" y="70"/>
                    <a:pt x="61" y="69"/>
                    <a:pt x="58" y="71"/>
                  </a:cubicBezTo>
                  <a:cubicBezTo>
                    <a:pt x="58" y="71"/>
                    <a:pt x="50" y="73"/>
                    <a:pt x="52" y="77"/>
                  </a:cubicBezTo>
                  <a:cubicBezTo>
                    <a:pt x="52" y="77"/>
                    <a:pt x="53" y="78"/>
                    <a:pt x="53" y="80"/>
                  </a:cubicBezTo>
                  <a:cubicBezTo>
                    <a:pt x="53" y="80"/>
                    <a:pt x="56" y="82"/>
                    <a:pt x="53" y="82"/>
                  </a:cubicBezTo>
                  <a:cubicBezTo>
                    <a:pt x="53" y="82"/>
                    <a:pt x="50" y="79"/>
                    <a:pt x="48" y="76"/>
                  </a:cubicBezTo>
                  <a:cubicBezTo>
                    <a:pt x="48" y="76"/>
                    <a:pt x="48" y="73"/>
                    <a:pt x="44" y="76"/>
                  </a:cubicBezTo>
                  <a:cubicBezTo>
                    <a:pt x="44" y="76"/>
                    <a:pt x="31" y="77"/>
                    <a:pt x="25" y="86"/>
                  </a:cubicBezTo>
                  <a:cubicBezTo>
                    <a:pt x="25" y="86"/>
                    <a:pt x="23" y="87"/>
                    <a:pt x="23" y="90"/>
                  </a:cubicBezTo>
                  <a:cubicBezTo>
                    <a:pt x="23" y="90"/>
                    <a:pt x="20" y="93"/>
                    <a:pt x="19" y="94"/>
                  </a:cubicBezTo>
                  <a:cubicBezTo>
                    <a:pt x="19" y="94"/>
                    <a:pt x="15" y="99"/>
                    <a:pt x="13" y="99"/>
                  </a:cubicBezTo>
                  <a:cubicBezTo>
                    <a:pt x="13" y="99"/>
                    <a:pt x="10" y="98"/>
                    <a:pt x="8" y="98"/>
                  </a:cubicBezTo>
                  <a:cubicBezTo>
                    <a:pt x="8" y="98"/>
                    <a:pt x="8" y="98"/>
                    <a:pt x="6" y="96"/>
                  </a:cubicBezTo>
                  <a:cubicBezTo>
                    <a:pt x="6" y="96"/>
                    <a:pt x="0" y="92"/>
                    <a:pt x="4" y="88"/>
                  </a:cubicBezTo>
                  <a:cubicBezTo>
                    <a:pt x="4" y="88"/>
                    <a:pt x="8" y="84"/>
                    <a:pt x="10" y="79"/>
                  </a:cubicBezTo>
                  <a:cubicBezTo>
                    <a:pt x="10" y="79"/>
                    <a:pt x="11" y="73"/>
                    <a:pt x="16" y="74"/>
                  </a:cubicBezTo>
                  <a:cubicBezTo>
                    <a:pt x="16" y="74"/>
                    <a:pt x="21" y="75"/>
                    <a:pt x="22" y="77"/>
                  </a:cubicBezTo>
                  <a:cubicBezTo>
                    <a:pt x="22" y="77"/>
                    <a:pt x="23" y="78"/>
                    <a:pt x="25" y="76"/>
                  </a:cubicBezTo>
                  <a:cubicBezTo>
                    <a:pt x="25" y="76"/>
                    <a:pt x="40" y="74"/>
                    <a:pt x="47" y="70"/>
                  </a:cubicBezTo>
                  <a:cubicBezTo>
                    <a:pt x="47" y="70"/>
                    <a:pt x="48" y="70"/>
                    <a:pt x="48" y="66"/>
                  </a:cubicBezTo>
                  <a:cubicBezTo>
                    <a:pt x="48" y="66"/>
                    <a:pt x="45" y="51"/>
                    <a:pt x="40" y="44"/>
                  </a:cubicBezTo>
                  <a:cubicBezTo>
                    <a:pt x="40" y="44"/>
                    <a:pt x="35" y="35"/>
                    <a:pt x="31" y="3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48" name="Freeform 12">
              <a:extLst>
                <a:ext uri="{FF2B5EF4-FFF2-40B4-BE49-F238E27FC236}">
                  <a16:creationId xmlns="" xmlns:a16="http://schemas.microsoft.com/office/drawing/2014/main" id="{9C5DABA4-5B71-8E44-938C-6517716C4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2062"/>
              <a:ext cx="168" cy="188"/>
            </a:xfrm>
            <a:custGeom>
              <a:avLst/>
              <a:gdLst>
                <a:gd name="T0" fmla="*/ 26 w 88"/>
                <a:gd name="T1" fmla="*/ 10 h 97"/>
                <a:gd name="T2" fmla="*/ 39 w 88"/>
                <a:gd name="T3" fmla="*/ 7 h 97"/>
                <a:gd name="T4" fmla="*/ 47 w 88"/>
                <a:gd name="T5" fmla="*/ 3 h 97"/>
                <a:gd name="T6" fmla="*/ 53 w 88"/>
                <a:gd name="T7" fmla="*/ 2 h 97"/>
                <a:gd name="T8" fmla="*/ 69 w 88"/>
                <a:gd name="T9" fmla="*/ 9 h 97"/>
                <a:gd name="T10" fmla="*/ 64 w 88"/>
                <a:gd name="T11" fmla="*/ 16 h 97"/>
                <a:gd name="T12" fmla="*/ 61 w 88"/>
                <a:gd name="T13" fmla="*/ 26 h 97"/>
                <a:gd name="T14" fmla="*/ 69 w 88"/>
                <a:gd name="T15" fmla="*/ 33 h 97"/>
                <a:gd name="T16" fmla="*/ 82 w 88"/>
                <a:gd name="T17" fmla="*/ 36 h 97"/>
                <a:gd name="T18" fmla="*/ 84 w 88"/>
                <a:gd name="T19" fmla="*/ 45 h 97"/>
                <a:gd name="T20" fmla="*/ 79 w 88"/>
                <a:gd name="T21" fmla="*/ 48 h 97"/>
                <a:gd name="T22" fmla="*/ 75 w 88"/>
                <a:gd name="T23" fmla="*/ 48 h 97"/>
                <a:gd name="T24" fmla="*/ 69 w 88"/>
                <a:gd name="T25" fmla="*/ 55 h 97"/>
                <a:gd name="T26" fmla="*/ 69 w 88"/>
                <a:gd name="T27" fmla="*/ 70 h 97"/>
                <a:gd name="T28" fmla="*/ 58 w 88"/>
                <a:gd name="T29" fmla="*/ 89 h 97"/>
                <a:gd name="T30" fmla="*/ 53 w 88"/>
                <a:gd name="T31" fmla="*/ 92 h 97"/>
                <a:gd name="T32" fmla="*/ 48 w 88"/>
                <a:gd name="T33" fmla="*/ 96 h 97"/>
                <a:gd name="T34" fmla="*/ 45 w 88"/>
                <a:gd name="T35" fmla="*/ 97 h 97"/>
                <a:gd name="T36" fmla="*/ 24 w 88"/>
                <a:gd name="T37" fmla="*/ 97 h 97"/>
                <a:gd name="T38" fmla="*/ 20 w 88"/>
                <a:gd name="T39" fmla="*/ 97 h 97"/>
                <a:gd name="T40" fmla="*/ 18 w 88"/>
                <a:gd name="T41" fmla="*/ 95 h 97"/>
                <a:gd name="T42" fmla="*/ 17 w 88"/>
                <a:gd name="T43" fmla="*/ 95 h 97"/>
                <a:gd name="T44" fmla="*/ 14 w 88"/>
                <a:gd name="T45" fmla="*/ 94 h 97"/>
                <a:gd name="T46" fmla="*/ 4 w 88"/>
                <a:gd name="T47" fmla="*/ 89 h 97"/>
                <a:gd name="T48" fmla="*/ 6 w 88"/>
                <a:gd name="T49" fmla="*/ 88 h 97"/>
                <a:gd name="T50" fmla="*/ 14 w 88"/>
                <a:gd name="T51" fmla="*/ 89 h 97"/>
                <a:gd name="T52" fmla="*/ 15 w 88"/>
                <a:gd name="T53" fmla="*/ 86 h 97"/>
                <a:gd name="T54" fmla="*/ 40 w 88"/>
                <a:gd name="T55" fmla="*/ 81 h 97"/>
                <a:gd name="T56" fmla="*/ 55 w 88"/>
                <a:gd name="T57" fmla="*/ 54 h 97"/>
                <a:gd name="T58" fmla="*/ 38 w 88"/>
                <a:gd name="T59" fmla="*/ 53 h 97"/>
                <a:gd name="T60" fmla="*/ 25 w 88"/>
                <a:gd name="T61" fmla="*/ 57 h 97"/>
                <a:gd name="T62" fmla="*/ 15 w 88"/>
                <a:gd name="T63" fmla="*/ 44 h 97"/>
                <a:gd name="T64" fmla="*/ 16 w 88"/>
                <a:gd name="T65" fmla="*/ 42 h 97"/>
                <a:gd name="T66" fmla="*/ 23 w 88"/>
                <a:gd name="T67" fmla="*/ 43 h 97"/>
                <a:gd name="T68" fmla="*/ 30 w 88"/>
                <a:gd name="T69" fmla="*/ 42 h 97"/>
                <a:gd name="T70" fmla="*/ 42 w 88"/>
                <a:gd name="T71" fmla="*/ 40 h 97"/>
                <a:gd name="T72" fmla="*/ 51 w 88"/>
                <a:gd name="T73" fmla="*/ 38 h 97"/>
                <a:gd name="T74" fmla="*/ 49 w 88"/>
                <a:gd name="T75" fmla="*/ 35 h 97"/>
                <a:gd name="T76" fmla="*/ 42 w 88"/>
                <a:gd name="T77" fmla="*/ 21 h 97"/>
                <a:gd name="T78" fmla="*/ 45 w 88"/>
                <a:gd name="T79" fmla="*/ 12 h 97"/>
                <a:gd name="T80" fmla="*/ 31 w 88"/>
                <a:gd name="T81" fmla="*/ 15 h 97"/>
                <a:gd name="T82" fmla="*/ 25 w 88"/>
                <a:gd name="T83" fmla="*/ 12 h 97"/>
                <a:gd name="T84" fmla="*/ 26 w 88"/>
                <a:gd name="T85" fmla="*/ 1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97">
                  <a:moveTo>
                    <a:pt x="26" y="10"/>
                  </a:moveTo>
                  <a:cubicBezTo>
                    <a:pt x="26" y="10"/>
                    <a:pt x="31" y="11"/>
                    <a:pt x="39" y="7"/>
                  </a:cubicBezTo>
                  <a:cubicBezTo>
                    <a:pt x="39" y="7"/>
                    <a:pt x="46" y="6"/>
                    <a:pt x="47" y="3"/>
                  </a:cubicBezTo>
                  <a:cubicBezTo>
                    <a:pt x="47" y="3"/>
                    <a:pt x="48" y="0"/>
                    <a:pt x="53" y="2"/>
                  </a:cubicBezTo>
                  <a:cubicBezTo>
                    <a:pt x="53" y="2"/>
                    <a:pt x="67" y="1"/>
                    <a:pt x="69" y="9"/>
                  </a:cubicBezTo>
                  <a:cubicBezTo>
                    <a:pt x="69" y="9"/>
                    <a:pt x="70" y="13"/>
                    <a:pt x="64" y="16"/>
                  </a:cubicBezTo>
                  <a:cubicBezTo>
                    <a:pt x="64" y="16"/>
                    <a:pt x="60" y="20"/>
                    <a:pt x="61" y="26"/>
                  </a:cubicBezTo>
                  <a:cubicBezTo>
                    <a:pt x="61" y="26"/>
                    <a:pt x="65" y="35"/>
                    <a:pt x="69" y="33"/>
                  </a:cubicBezTo>
                  <a:cubicBezTo>
                    <a:pt x="69" y="33"/>
                    <a:pt x="81" y="33"/>
                    <a:pt x="82" y="36"/>
                  </a:cubicBezTo>
                  <a:cubicBezTo>
                    <a:pt x="82" y="36"/>
                    <a:pt x="88" y="42"/>
                    <a:pt x="84" y="45"/>
                  </a:cubicBezTo>
                  <a:cubicBezTo>
                    <a:pt x="84" y="45"/>
                    <a:pt x="81" y="46"/>
                    <a:pt x="79" y="48"/>
                  </a:cubicBezTo>
                  <a:cubicBezTo>
                    <a:pt x="79" y="48"/>
                    <a:pt x="78" y="49"/>
                    <a:pt x="75" y="48"/>
                  </a:cubicBezTo>
                  <a:cubicBezTo>
                    <a:pt x="75" y="48"/>
                    <a:pt x="68" y="48"/>
                    <a:pt x="69" y="55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9" y="70"/>
                    <a:pt x="65" y="83"/>
                    <a:pt x="58" y="89"/>
                  </a:cubicBezTo>
                  <a:cubicBezTo>
                    <a:pt x="58" y="89"/>
                    <a:pt x="54" y="92"/>
                    <a:pt x="53" y="92"/>
                  </a:cubicBezTo>
                  <a:cubicBezTo>
                    <a:pt x="53" y="92"/>
                    <a:pt x="51" y="93"/>
                    <a:pt x="48" y="96"/>
                  </a:cubicBezTo>
                  <a:cubicBezTo>
                    <a:pt x="48" y="96"/>
                    <a:pt x="47" y="97"/>
                    <a:pt x="45" y="97"/>
                  </a:cubicBezTo>
                  <a:cubicBezTo>
                    <a:pt x="24" y="97"/>
                    <a:pt x="24" y="97"/>
                    <a:pt x="24" y="97"/>
                  </a:cubicBezTo>
                  <a:cubicBezTo>
                    <a:pt x="24" y="97"/>
                    <a:pt x="22" y="96"/>
                    <a:pt x="20" y="97"/>
                  </a:cubicBezTo>
                  <a:cubicBezTo>
                    <a:pt x="20" y="97"/>
                    <a:pt x="18" y="96"/>
                    <a:pt x="18" y="95"/>
                  </a:cubicBezTo>
                  <a:cubicBezTo>
                    <a:pt x="18" y="95"/>
                    <a:pt x="19" y="94"/>
                    <a:pt x="17" y="95"/>
                  </a:cubicBezTo>
                  <a:cubicBezTo>
                    <a:pt x="17" y="95"/>
                    <a:pt x="16" y="93"/>
                    <a:pt x="14" y="94"/>
                  </a:cubicBezTo>
                  <a:cubicBezTo>
                    <a:pt x="4" y="89"/>
                    <a:pt x="4" y="89"/>
                    <a:pt x="4" y="89"/>
                  </a:cubicBezTo>
                  <a:cubicBezTo>
                    <a:pt x="4" y="89"/>
                    <a:pt x="0" y="87"/>
                    <a:pt x="6" y="88"/>
                  </a:cubicBezTo>
                  <a:cubicBezTo>
                    <a:pt x="6" y="88"/>
                    <a:pt x="19" y="93"/>
                    <a:pt x="14" y="89"/>
                  </a:cubicBezTo>
                  <a:cubicBezTo>
                    <a:pt x="14" y="89"/>
                    <a:pt x="11" y="86"/>
                    <a:pt x="15" y="86"/>
                  </a:cubicBezTo>
                  <a:cubicBezTo>
                    <a:pt x="15" y="86"/>
                    <a:pt x="30" y="87"/>
                    <a:pt x="40" y="81"/>
                  </a:cubicBezTo>
                  <a:cubicBezTo>
                    <a:pt x="40" y="81"/>
                    <a:pt x="61" y="73"/>
                    <a:pt x="55" y="54"/>
                  </a:cubicBezTo>
                  <a:cubicBezTo>
                    <a:pt x="55" y="54"/>
                    <a:pt x="48" y="50"/>
                    <a:pt x="38" y="53"/>
                  </a:cubicBezTo>
                  <a:cubicBezTo>
                    <a:pt x="38" y="53"/>
                    <a:pt x="29" y="59"/>
                    <a:pt x="25" y="57"/>
                  </a:cubicBezTo>
                  <a:cubicBezTo>
                    <a:pt x="25" y="57"/>
                    <a:pt x="17" y="51"/>
                    <a:pt x="15" y="44"/>
                  </a:cubicBezTo>
                  <a:cubicBezTo>
                    <a:pt x="15" y="44"/>
                    <a:pt x="12" y="40"/>
                    <a:pt x="16" y="42"/>
                  </a:cubicBezTo>
                  <a:cubicBezTo>
                    <a:pt x="16" y="42"/>
                    <a:pt x="17" y="44"/>
                    <a:pt x="23" y="43"/>
                  </a:cubicBezTo>
                  <a:cubicBezTo>
                    <a:pt x="23" y="43"/>
                    <a:pt x="28" y="44"/>
                    <a:pt x="30" y="42"/>
                  </a:cubicBezTo>
                  <a:cubicBezTo>
                    <a:pt x="30" y="42"/>
                    <a:pt x="35" y="41"/>
                    <a:pt x="42" y="40"/>
                  </a:cubicBezTo>
                  <a:cubicBezTo>
                    <a:pt x="42" y="40"/>
                    <a:pt x="49" y="39"/>
                    <a:pt x="51" y="38"/>
                  </a:cubicBezTo>
                  <a:cubicBezTo>
                    <a:pt x="51" y="38"/>
                    <a:pt x="53" y="35"/>
                    <a:pt x="49" y="35"/>
                  </a:cubicBezTo>
                  <a:cubicBezTo>
                    <a:pt x="49" y="35"/>
                    <a:pt x="39" y="37"/>
                    <a:pt x="42" y="21"/>
                  </a:cubicBezTo>
                  <a:cubicBezTo>
                    <a:pt x="42" y="21"/>
                    <a:pt x="50" y="9"/>
                    <a:pt x="45" y="12"/>
                  </a:cubicBezTo>
                  <a:cubicBezTo>
                    <a:pt x="45" y="12"/>
                    <a:pt x="37" y="17"/>
                    <a:pt x="31" y="15"/>
                  </a:cubicBezTo>
                  <a:cubicBezTo>
                    <a:pt x="31" y="15"/>
                    <a:pt x="27" y="15"/>
                    <a:pt x="25" y="12"/>
                  </a:cubicBezTo>
                  <a:cubicBezTo>
                    <a:pt x="25" y="12"/>
                    <a:pt x="22" y="7"/>
                    <a:pt x="26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49" name="Freeform 13">
              <a:extLst>
                <a:ext uri="{FF2B5EF4-FFF2-40B4-BE49-F238E27FC236}">
                  <a16:creationId xmlns="" xmlns:a16="http://schemas.microsoft.com/office/drawing/2014/main" id="{C7BECCAC-0BCE-624E-B03F-C16BEF69B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1962"/>
              <a:ext cx="151" cy="247"/>
            </a:xfrm>
            <a:custGeom>
              <a:avLst/>
              <a:gdLst>
                <a:gd name="T0" fmla="*/ 37 w 79"/>
                <a:gd name="T1" fmla="*/ 7 h 128"/>
                <a:gd name="T2" fmla="*/ 39 w 79"/>
                <a:gd name="T3" fmla="*/ 5 h 128"/>
                <a:gd name="T4" fmla="*/ 49 w 79"/>
                <a:gd name="T5" fmla="*/ 8 h 128"/>
                <a:gd name="T6" fmla="*/ 58 w 79"/>
                <a:gd name="T7" fmla="*/ 12 h 128"/>
                <a:gd name="T8" fmla="*/ 60 w 79"/>
                <a:gd name="T9" fmla="*/ 19 h 128"/>
                <a:gd name="T10" fmla="*/ 61 w 79"/>
                <a:gd name="T11" fmla="*/ 26 h 128"/>
                <a:gd name="T12" fmla="*/ 69 w 79"/>
                <a:gd name="T13" fmla="*/ 33 h 128"/>
                <a:gd name="T14" fmla="*/ 70 w 79"/>
                <a:gd name="T15" fmla="*/ 33 h 128"/>
                <a:gd name="T16" fmla="*/ 74 w 79"/>
                <a:gd name="T17" fmla="*/ 38 h 128"/>
                <a:gd name="T18" fmla="*/ 75 w 79"/>
                <a:gd name="T19" fmla="*/ 41 h 128"/>
                <a:gd name="T20" fmla="*/ 77 w 79"/>
                <a:gd name="T21" fmla="*/ 47 h 128"/>
                <a:gd name="T22" fmla="*/ 70 w 79"/>
                <a:gd name="T23" fmla="*/ 58 h 128"/>
                <a:gd name="T24" fmla="*/ 66 w 79"/>
                <a:gd name="T25" fmla="*/ 61 h 128"/>
                <a:gd name="T26" fmla="*/ 62 w 79"/>
                <a:gd name="T27" fmla="*/ 69 h 128"/>
                <a:gd name="T28" fmla="*/ 56 w 79"/>
                <a:gd name="T29" fmla="*/ 77 h 128"/>
                <a:gd name="T30" fmla="*/ 48 w 79"/>
                <a:gd name="T31" fmla="*/ 94 h 128"/>
                <a:gd name="T32" fmla="*/ 44 w 79"/>
                <a:gd name="T33" fmla="*/ 103 h 128"/>
                <a:gd name="T34" fmla="*/ 38 w 79"/>
                <a:gd name="T35" fmla="*/ 107 h 128"/>
                <a:gd name="T36" fmla="*/ 36 w 79"/>
                <a:gd name="T37" fmla="*/ 111 h 128"/>
                <a:gd name="T38" fmla="*/ 33 w 79"/>
                <a:gd name="T39" fmla="*/ 115 h 128"/>
                <a:gd name="T40" fmla="*/ 25 w 79"/>
                <a:gd name="T41" fmla="*/ 119 h 128"/>
                <a:gd name="T42" fmla="*/ 18 w 79"/>
                <a:gd name="T43" fmla="*/ 122 h 128"/>
                <a:gd name="T44" fmla="*/ 13 w 79"/>
                <a:gd name="T45" fmla="*/ 123 h 128"/>
                <a:gd name="T46" fmla="*/ 11 w 79"/>
                <a:gd name="T47" fmla="*/ 125 h 128"/>
                <a:gd name="T48" fmla="*/ 3 w 79"/>
                <a:gd name="T49" fmla="*/ 127 h 128"/>
                <a:gd name="T50" fmla="*/ 9 w 79"/>
                <a:gd name="T51" fmla="*/ 111 h 128"/>
                <a:gd name="T52" fmla="*/ 14 w 79"/>
                <a:gd name="T53" fmla="*/ 103 h 128"/>
                <a:gd name="T54" fmla="*/ 18 w 79"/>
                <a:gd name="T55" fmla="*/ 99 h 128"/>
                <a:gd name="T56" fmla="*/ 20 w 79"/>
                <a:gd name="T57" fmla="*/ 99 h 128"/>
                <a:gd name="T58" fmla="*/ 25 w 79"/>
                <a:gd name="T59" fmla="*/ 93 h 128"/>
                <a:gd name="T60" fmla="*/ 23 w 79"/>
                <a:gd name="T61" fmla="*/ 90 h 128"/>
                <a:gd name="T62" fmla="*/ 23 w 79"/>
                <a:gd name="T63" fmla="*/ 85 h 128"/>
                <a:gd name="T64" fmla="*/ 22 w 79"/>
                <a:gd name="T65" fmla="*/ 83 h 128"/>
                <a:gd name="T66" fmla="*/ 18 w 79"/>
                <a:gd name="T67" fmla="*/ 81 h 128"/>
                <a:gd name="T68" fmla="*/ 15 w 79"/>
                <a:gd name="T69" fmla="*/ 80 h 128"/>
                <a:gd name="T70" fmla="*/ 9 w 79"/>
                <a:gd name="T71" fmla="*/ 69 h 128"/>
                <a:gd name="T72" fmla="*/ 27 w 79"/>
                <a:gd name="T73" fmla="*/ 67 h 128"/>
                <a:gd name="T74" fmla="*/ 36 w 79"/>
                <a:gd name="T75" fmla="*/ 55 h 128"/>
                <a:gd name="T76" fmla="*/ 35 w 79"/>
                <a:gd name="T77" fmla="*/ 52 h 128"/>
                <a:gd name="T78" fmla="*/ 36 w 79"/>
                <a:gd name="T79" fmla="*/ 49 h 128"/>
                <a:gd name="T80" fmla="*/ 36 w 79"/>
                <a:gd name="T81" fmla="*/ 45 h 128"/>
                <a:gd name="T82" fmla="*/ 37 w 79"/>
                <a:gd name="T83" fmla="*/ 42 h 128"/>
                <a:gd name="T84" fmla="*/ 37 w 79"/>
                <a:gd name="T85" fmla="*/ 39 h 128"/>
                <a:gd name="T86" fmla="*/ 38 w 79"/>
                <a:gd name="T87" fmla="*/ 36 h 128"/>
                <a:gd name="T88" fmla="*/ 38 w 79"/>
                <a:gd name="T89" fmla="*/ 33 h 128"/>
                <a:gd name="T90" fmla="*/ 39 w 79"/>
                <a:gd name="T91" fmla="*/ 32 h 128"/>
                <a:gd name="T92" fmla="*/ 40 w 79"/>
                <a:gd name="T93" fmla="*/ 29 h 128"/>
                <a:gd name="T94" fmla="*/ 39 w 79"/>
                <a:gd name="T95" fmla="*/ 25 h 128"/>
                <a:gd name="T96" fmla="*/ 37 w 79"/>
                <a:gd name="T97" fmla="*/ 22 h 128"/>
                <a:gd name="T98" fmla="*/ 37 w 79"/>
                <a:gd name="T99" fmla="*/ 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9" h="128">
                  <a:moveTo>
                    <a:pt x="37" y="7"/>
                  </a:moveTo>
                  <a:cubicBezTo>
                    <a:pt x="37" y="7"/>
                    <a:pt x="33" y="0"/>
                    <a:pt x="39" y="5"/>
                  </a:cubicBezTo>
                  <a:cubicBezTo>
                    <a:pt x="39" y="5"/>
                    <a:pt x="46" y="5"/>
                    <a:pt x="49" y="8"/>
                  </a:cubicBezTo>
                  <a:cubicBezTo>
                    <a:pt x="49" y="8"/>
                    <a:pt x="55" y="11"/>
                    <a:pt x="58" y="12"/>
                  </a:cubicBezTo>
                  <a:cubicBezTo>
                    <a:pt x="58" y="12"/>
                    <a:pt x="60" y="12"/>
                    <a:pt x="60" y="19"/>
                  </a:cubicBezTo>
                  <a:cubicBezTo>
                    <a:pt x="60" y="19"/>
                    <a:pt x="59" y="26"/>
                    <a:pt x="61" y="26"/>
                  </a:cubicBezTo>
                  <a:cubicBezTo>
                    <a:pt x="61" y="26"/>
                    <a:pt x="67" y="31"/>
                    <a:pt x="69" y="33"/>
                  </a:cubicBezTo>
                  <a:cubicBezTo>
                    <a:pt x="69" y="33"/>
                    <a:pt x="69" y="34"/>
                    <a:pt x="70" y="33"/>
                  </a:cubicBezTo>
                  <a:cubicBezTo>
                    <a:pt x="70" y="33"/>
                    <a:pt x="74" y="33"/>
                    <a:pt x="74" y="38"/>
                  </a:cubicBezTo>
                  <a:cubicBezTo>
                    <a:pt x="74" y="38"/>
                    <a:pt x="73" y="41"/>
                    <a:pt x="75" y="41"/>
                  </a:cubicBezTo>
                  <a:cubicBezTo>
                    <a:pt x="75" y="41"/>
                    <a:pt x="79" y="42"/>
                    <a:pt x="77" y="47"/>
                  </a:cubicBezTo>
                  <a:cubicBezTo>
                    <a:pt x="77" y="47"/>
                    <a:pt x="77" y="56"/>
                    <a:pt x="70" y="58"/>
                  </a:cubicBezTo>
                  <a:cubicBezTo>
                    <a:pt x="70" y="58"/>
                    <a:pt x="67" y="58"/>
                    <a:pt x="66" y="61"/>
                  </a:cubicBezTo>
                  <a:cubicBezTo>
                    <a:pt x="66" y="61"/>
                    <a:pt x="62" y="66"/>
                    <a:pt x="62" y="69"/>
                  </a:cubicBezTo>
                  <a:cubicBezTo>
                    <a:pt x="62" y="69"/>
                    <a:pt x="60" y="73"/>
                    <a:pt x="56" y="77"/>
                  </a:cubicBezTo>
                  <a:cubicBezTo>
                    <a:pt x="56" y="77"/>
                    <a:pt x="47" y="82"/>
                    <a:pt x="48" y="94"/>
                  </a:cubicBezTo>
                  <a:cubicBezTo>
                    <a:pt x="48" y="94"/>
                    <a:pt x="51" y="100"/>
                    <a:pt x="44" y="103"/>
                  </a:cubicBezTo>
                  <a:cubicBezTo>
                    <a:pt x="44" y="103"/>
                    <a:pt x="42" y="103"/>
                    <a:pt x="38" y="107"/>
                  </a:cubicBezTo>
                  <a:cubicBezTo>
                    <a:pt x="38" y="107"/>
                    <a:pt x="36" y="110"/>
                    <a:pt x="36" y="111"/>
                  </a:cubicBezTo>
                  <a:cubicBezTo>
                    <a:pt x="36" y="111"/>
                    <a:pt x="33" y="114"/>
                    <a:pt x="33" y="115"/>
                  </a:cubicBezTo>
                  <a:cubicBezTo>
                    <a:pt x="33" y="115"/>
                    <a:pt x="31" y="118"/>
                    <a:pt x="25" y="119"/>
                  </a:cubicBezTo>
                  <a:cubicBezTo>
                    <a:pt x="25" y="119"/>
                    <a:pt x="20" y="119"/>
                    <a:pt x="18" y="122"/>
                  </a:cubicBezTo>
                  <a:cubicBezTo>
                    <a:pt x="18" y="122"/>
                    <a:pt x="15" y="124"/>
                    <a:pt x="13" y="123"/>
                  </a:cubicBezTo>
                  <a:cubicBezTo>
                    <a:pt x="13" y="123"/>
                    <a:pt x="12" y="123"/>
                    <a:pt x="11" y="125"/>
                  </a:cubicBezTo>
                  <a:cubicBezTo>
                    <a:pt x="11" y="125"/>
                    <a:pt x="8" y="128"/>
                    <a:pt x="3" y="127"/>
                  </a:cubicBezTo>
                  <a:cubicBezTo>
                    <a:pt x="3" y="127"/>
                    <a:pt x="7" y="116"/>
                    <a:pt x="9" y="111"/>
                  </a:cubicBezTo>
                  <a:cubicBezTo>
                    <a:pt x="9" y="111"/>
                    <a:pt x="11" y="105"/>
                    <a:pt x="14" y="103"/>
                  </a:cubicBezTo>
                  <a:cubicBezTo>
                    <a:pt x="14" y="103"/>
                    <a:pt x="15" y="98"/>
                    <a:pt x="18" y="99"/>
                  </a:cubicBezTo>
                  <a:cubicBezTo>
                    <a:pt x="18" y="99"/>
                    <a:pt x="19" y="101"/>
                    <a:pt x="20" y="99"/>
                  </a:cubicBezTo>
                  <a:cubicBezTo>
                    <a:pt x="20" y="99"/>
                    <a:pt x="24" y="93"/>
                    <a:pt x="25" y="93"/>
                  </a:cubicBezTo>
                  <a:cubicBezTo>
                    <a:pt x="25" y="93"/>
                    <a:pt x="24" y="90"/>
                    <a:pt x="23" y="90"/>
                  </a:cubicBezTo>
                  <a:cubicBezTo>
                    <a:pt x="23" y="90"/>
                    <a:pt x="22" y="87"/>
                    <a:pt x="23" y="85"/>
                  </a:cubicBezTo>
                  <a:cubicBezTo>
                    <a:pt x="23" y="85"/>
                    <a:pt x="24" y="84"/>
                    <a:pt x="22" y="83"/>
                  </a:cubicBezTo>
                  <a:cubicBezTo>
                    <a:pt x="22" y="83"/>
                    <a:pt x="19" y="79"/>
                    <a:pt x="18" y="81"/>
                  </a:cubicBezTo>
                  <a:cubicBezTo>
                    <a:pt x="18" y="81"/>
                    <a:pt x="17" y="81"/>
                    <a:pt x="15" y="80"/>
                  </a:cubicBezTo>
                  <a:cubicBezTo>
                    <a:pt x="15" y="80"/>
                    <a:pt x="0" y="69"/>
                    <a:pt x="9" y="69"/>
                  </a:cubicBezTo>
                  <a:cubicBezTo>
                    <a:pt x="9" y="69"/>
                    <a:pt x="18" y="72"/>
                    <a:pt x="27" y="67"/>
                  </a:cubicBezTo>
                  <a:cubicBezTo>
                    <a:pt x="27" y="67"/>
                    <a:pt x="29" y="66"/>
                    <a:pt x="36" y="55"/>
                  </a:cubicBezTo>
                  <a:cubicBezTo>
                    <a:pt x="36" y="55"/>
                    <a:pt x="37" y="53"/>
                    <a:pt x="35" y="52"/>
                  </a:cubicBezTo>
                  <a:cubicBezTo>
                    <a:pt x="35" y="52"/>
                    <a:pt x="35" y="50"/>
                    <a:pt x="36" y="49"/>
                  </a:cubicBezTo>
                  <a:cubicBezTo>
                    <a:pt x="36" y="49"/>
                    <a:pt x="36" y="48"/>
                    <a:pt x="36" y="45"/>
                  </a:cubicBezTo>
                  <a:cubicBezTo>
                    <a:pt x="36" y="45"/>
                    <a:pt x="36" y="43"/>
                    <a:pt x="37" y="42"/>
                  </a:cubicBezTo>
                  <a:cubicBezTo>
                    <a:pt x="37" y="42"/>
                    <a:pt x="38" y="40"/>
                    <a:pt x="37" y="39"/>
                  </a:cubicBezTo>
                  <a:cubicBezTo>
                    <a:pt x="37" y="39"/>
                    <a:pt x="37" y="37"/>
                    <a:pt x="38" y="36"/>
                  </a:cubicBezTo>
                  <a:cubicBezTo>
                    <a:pt x="38" y="36"/>
                    <a:pt x="38" y="35"/>
                    <a:pt x="38" y="33"/>
                  </a:cubicBezTo>
                  <a:cubicBezTo>
                    <a:pt x="38" y="33"/>
                    <a:pt x="37" y="32"/>
                    <a:pt x="39" y="32"/>
                  </a:cubicBezTo>
                  <a:cubicBezTo>
                    <a:pt x="39" y="32"/>
                    <a:pt x="41" y="33"/>
                    <a:pt x="40" y="29"/>
                  </a:cubicBezTo>
                  <a:cubicBezTo>
                    <a:pt x="40" y="29"/>
                    <a:pt x="39" y="27"/>
                    <a:pt x="39" y="25"/>
                  </a:cubicBezTo>
                  <a:cubicBezTo>
                    <a:pt x="37" y="22"/>
                    <a:pt x="37" y="22"/>
                    <a:pt x="37" y="22"/>
                  </a:cubicBezTo>
                  <a:lnTo>
                    <a:pt x="37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50" name="Freeform 14">
              <a:extLst>
                <a:ext uri="{FF2B5EF4-FFF2-40B4-BE49-F238E27FC236}">
                  <a16:creationId xmlns="" xmlns:a16="http://schemas.microsoft.com/office/drawing/2014/main" id="{92DD062E-EEF5-D04F-854F-8151D232D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2138"/>
              <a:ext cx="63" cy="70"/>
            </a:xfrm>
            <a:custGeom>
              <a:avLst/>
              <a:gdLst>
                <a:gd name="T0" fmla="*/ 3 w 33"/>
                <a:gd name="T1" fmla="*/ 8 h 36"/>
                <a:gd name="T2" fmla="*/ 7 w 33"/>
                <a:gd name="T3" fmla="*/ 3 h 36"/>
                <a:gd name="T4" fmla="*/ 13 w 33"/>
                <a:gd name="T5" fmla="*/ 4 h 36"/>
                <a:gd name="T6" fmla="*/ 23 w 33"/>
                <a:gd name="T7" fmla="*/ 12 h 36"/>
                <a:gd name="T8" fmla="*/ 30 w 33"/>
                <a:gd name="T9" fmla="*/ 18 h 36"/>
                <a:gd name="T10" fmla="*/ 31 w 33"/>
                <a:gd name="T11" fmla="*/ 25 h 36"/>
                <a:gd name="T12" fmla="*/ 30 w 33"/>
                <a:gd name="T13" fmla="*/ 28 h 36"/>
                <a:gd name="T14" fmla="*/ 28 w 33"/>
                <a:gd name="T15" fmla="*/ 31 h 36"/>
                <a:gd name="T16" fmla="*/ 19 w 33"/>
                <a:gd name="T17" fmla="*/ 34 h 36"/>
                <a:gd name="T18" fmla="*/ 12 w 33"/>
                <a:gd name="T19" fmla="*/ 33 h 36"/>
                <a:gd name="T20" fmla="*/ 8 w 33"/>
                <a:gd name="T21" fmla="*/ 30 h 36"/>
                <a:gd name="T22" fmla="*/ 5 w 33"/>
                <a:gd name="T23" fmla="*/ 29 h 36"/>
                <a:gd name="T24" fmla="*/ 2 w 33"/>
                <a:gd name="T25" fmla="*/ 25 h 36"/>
                <a:gd name="T26" fmla="*/ 2 w 33"/>
                <a:gd name="T27" fmla="*/ 19 h 36"/>
                <a:gd name="T28" fmla="*/ 3 w 33"/>
                <a:gd name="T29" fmla="*/ 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3" h="36">
                  <a:moveTo>
                    <a:pt x="3" y="8"/>
                  </a:moveTo>
                  <a:cubicBezTo>
                    <a:pt x="3" y="8"/>
                    <a:pt x="4" y="0"/>
                    <a:pt x="7" y="3"/>
                  </a:cubicBezTo>
                  <a:cubicBezTo>
                    <a:pt x="7" y="3"/>
                    <a:pt x="10" y="4"/>
                    <a:pt x="13" y="4"/>
                  </a:cubicBezTo>
                  <a:cubicBezTo>
                    <a:pt x="13" y="4"/>
                    <a:pt x="19" y="7"/>
                    <a:pt x="23" y="12"/>
                  </a:cubicBezTo>
                  <a:cubicBezTo>
                    <a:pt x="23" y="12"/>
                    <a:pt x="28" y="17"/>
                    <a:pt x="30" y="18"/>
                  </a:cubicBezTo>
                  <a:cubicBezTo>
                    <a:pt x="30" y="18"/>
                    <a:pt x="33" y="20"/>
                    <a:pt x="31" y="25"/>
                  </a:cubicBezTo>
                  <a:cubicBezTo>
                    <a:pt x="31" y="25"/>
                    <a:pt x="29" y="27"/>
                    <a:pt x="30" y="28"/>
                  </a:cubicBezTo>
                  <a:cubicBezTo>
                    <a:pt x="30" y="28"/>
                    <a:pt x="29" y="30"/>
                    <a:pt x="28" y="31"/>
                  </a:cubicBezTo>
                  <a:cubicBezTo>
                    <a:pt x="28" y="31"/>
                    <a:pt x="24" y="36"/>
                    <a:pt x="19" y="34"/>
                  </a:cubicBezTo>
                  <a:cubicBezTo>
                    <a:pt x="19" y="34"/>
                    <a:pt x="15" y="34"/>
                    <a:pt x="12" y="33"/>
                  </a:cubicBezTo>
                  <a:cubicBezTo>
                    <a:pt x="12" y="33"/>
                    <a:pt x="9" y="32"/>
                    <a:pt x="8" y="30"/>
                  </a:cubicBezTo>
                  <a:cubicBezTo>
                    <a:pt x="8" y="30"/>
                    <a:pt x="6" y="29"/>
                    <a:pt x="5" y="29"/>
                  </a:cubicBezTo>
                  <a:cubicBezTo>
                    <a:pt x="5" y="29"/>
                    <a:pt x="4" y="29"/>
                    <a:pt x="2" y="25"/>
                  </a:cubicBezTo>
                  <a:cubicBezTo>
                    <a:pt x="2" y="25"/>
                    <a:pt x="0" y="23"/>
                    <a:pt x="2" y="19"/>
                  </a:cubicBezTo>
                  <a:cubicBezTo>
                    <a:pt x="2" y="19"/>
                    <a:pt x="4" y="14"/>
                    <a:pt x="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51" name="Freeform 15">
              <a:extLst>
                <a:ext uri="{FF2B5EF4-FFF2-40B4-BE49-F238E27FC236}">
                  <a16:creationId xmlns="" xmlns:a16="http://schemas.microsoft.com/office/drawing/2014/main" id="{C64EA955-A197-554C-91DD-1088BB7DF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2064"/>
              <a:ext cx="36" cy="142"/>
            </a:xfrm>
            <a:custGeom>
              <a:avLst/>
              <a:gdLst>
                <a:gd name="T0" fmla="*/ 0 w 19"/>
                <a:gd name="T1" fmla="*/ 48 h 73"/>
                <a:gd name="T2" fmla="*/ 1 w 19"/>
                <a:gd name="T3" fmla="*/ 27 h 73"/>
                <a:gd name="T4" fmla="*/ 1 w 19"/>
                <a:gd name="T5" fmla="*/ 24 h 73"/>
                <a:gd name="T6" fmla="*/ 1 w 19"/>
                <a:gd name="T7" fmla="*/ 12 h 73"/>
                <a:gd name="T8" fmla="*/ 3 w 19"/>
                <a:gd name="T9" fmla="*/ 10 h 73"/>
                <a:gd name="T10" fmla="*/ 3 w 19"/>
                <a:gd name="T11" fmla="*/ 7 h 73"/>
                <a:gd name="T12" fmla="*/ 3 w 19"/>
                <a:gd name="T13" fmla="*/ 5 h 73"/>
                <a:gd name="T14" fmla="*/ 7 w 19"/>
                <a:gd name="T15" fmla="*/ 3 h 73"/>
                <a:gd name="T16" fmla="*/ 6 w 19"/>
                <a:gd name="T17" fmla="*/ 8 h 73"/>
                <a:gd name="T18" fmla="*/ 9 w 19"/>
                <a:gd name="T19" fmla="*/ 26 h 73"/>
                <a:gd name="T20" fmla="*/ 11 w 19"/>
                <a:gd name="T21" fmla="*/ 30 h 73"/>
                <a:gd name="T22" fmla="*/ 14 w 19"/>
                <a:gd name="T23" fmla="*/ 37 h 73"/>
                <a:gd name="T24" fmla="*/ 14 w 19"/>
                <a:gd name="T25" fmla="*/ 42 h 73"/>
                <a:gd name="T26" fmla="*/ 15 w 19"/>
                <a:gd name="T27" fmla="*/ 43 h 73"/>
                <a:gd name="T28" fmla="*/ 17 w 19"/>
                <a:gd name="T29" fmla="*/ 45 h 73"/>
                <a:gd name="T30" fmla="*/ 16 w 19"/>
                <a:gd name="T31" fmla="*/ 54 h 73"/>
                <a:gd name="T32" fmla="*/ 17 w 19"/>
                <a:gd name="T33" fmla="*/ 57 h 73"/>
                <a:gd name="T34" fmla="*/ 18 w 19"/>
                <a:gd name="T35" fmla="*/ 59 h 73"/>
                <a:gd name="T36" fmla="*/ 18 w 19"/>
                <a:gd name="T37" fmla="*/ 61 h 73"/>
                <a:gd name="T38" fmla="*/ 18 w 19"/>
                <a:gd name="T39" fmla="*/ 70 h 73"/>
                <a:gd name="T40" fmla="*/ 13 w 19"/>
                <a:gd name="T41" fmla="*/ 71 h 73"/>
                <a:gd name="T42" fmla="*/ 0 w 19"/>
                <a:gd name="T43" fmla="*/ 48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" h="73">
                  <a:moveTo>
                    <a:pt x="0" y="48"/>
                  </a:moveTo>
                  <a:cubicBezTo>
                    <a:pt x="0" y="48"/>
                    <a:pt x="0" y="28"/>
                    <a:pt x="1" y="27"/>
                  </a:cubicBezTo>
                  <a:cubicBezTo>
                    <a:pt x="1" y="27"/>
                    <a:pt x="1" y="26"/>
                    <a:pt x="1" y="24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2" y="11"/>
                    <a:pt x="3" y="10"/>
                  </a:cubicBezTo>
                  <a:cubicBezTo>
                    <a:pt x="3" y="10"/>
                    <a:pt x="2" y="7"/>
                    <a:pt x="3" y="7"/>
                  </a:cubicBezTo>
                  <a:cubicBezTo>
                    <a:pt x="3" y="7"/>
                    <a:pt x="3" y="6"/>
                    <a:pt x="3" y="5"/>
                  </a:cubicBezTo>
                  <a:cubicBezTo>
                    <a:pt x="3" y="5"/>
                    <a:pt x="4" y="0"/>
                    <a:pt x="7" y="3"/>
                  </a:cubicBezTo>
                  <a:cubicBezTo>
                    <a:pt x="7" y="3"/>
                    <a:pt x="8" y="5"/>
                    <a:pt x="6" y="8"/>
                  </a:cubicBezTo>
                  <a:cubicBezTo>
                    <a:pt x="6" y="8"/>
                    <a:pt x="3" y="11"/>
                    <a:pt x="9" y="26"/>
                  </a:cubicBezTo>
                  <a:cubicBezTo>
                    <a:pt x="9" y="26"/>
                    <a:pt x="9" y="28"/>
                    <a:pt x="11" y="30"/>
                  </a:cubicBezTo>
                  <a:cubicBezTo>
                    <a:pt x="11" y="30"/>
                    <a:pt x="14" y="32"/>
                    <a:pt x="14" y="37"/>
                  </a:cubicBezTo>
                  <a:cubicBezTo>
                    <a:pt x="14" y="37"/>
                    <a:pt x="14" y="40"/>
                    <a:pt x="14" y="42"/>
                  </a:cubicBezTo>
                  <a:cubicBezTo>
                    <a:pt x="14" y="42"/>
                    <a:pt x="12" y="44"/>
                    <a:pt x="15" y="43"/>
                  </a:cubicBezTo>
                  <a:cubicBezTo>
                    <a:pt x="15" y="43"/>
                    <a:pt x="17" y="43"/>
                    <a:pt x="17" y="45"/>
                  </a:cubicBezTo>
                  <a:cubicBezTo>
                    <a:pt x="17" y="45"/>
                    <a:pt x="16" y="52"/>
                    <a:pt x="16" y="54"/>
                  </a:cubicBezTo>
                  <a:cubicBezTo>
                    <a:pt x="16" y="54"/>
                    <a:pt x="18" y="56"/>
                    <a:pt x="17" y="57"/>
                  </a:cubicBezTo>
                  <a:cubicBezTo>
                    <a:pt x="17" y="57"/>
                    <a:pt x="17" y="58"/>
                    <a:pt x="18" y="59"/>
                  </a:cubicBezTo>
                  <a:cubicBezTo>
                    <a:pt x="18" y="59"/>
                    <a:pt x="18" y="59"/>
                    <a:pt x="18" y="61"/>
                  </a:cubicBezTo>
                  <a:cubicBezTo>
                    <a:pt x="18" y="61"/>
                    <a:pt x="19" y="69"/>
                    <a:pt x="18" y="70"/>
                  </a:cubicBezTo>
                  <a:cubicBezTo>
                    <a:pt x="18" y="70"/>
                    <a:pt x="16" y="73"/>
                    <a:pt x="13" y="71"/>
                  </a:cubicBezTo>
                  <a:cubicBezTo>
                    <a:pt x="13" y="71"/>
                    <a:pt x="3" y="62"/>
                    <a:pt x="0" y="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52" name="Freeform 16">
              <a:extLst>
                <a:ext uri="{FF2B5EF4-FFF2-40B4-BE49-F238E27FC236}">
                  <a16:creationId xmlns="" xmlns:a16="http://schemas.microsoft.com/office/drawing/2014/main" id="{AF332920-2CA2-F947-8F8F-27FDE61A9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985"/>
              <a:ext cx="35" cy="60"/>
            </a:xfrm>
            <a:custGeom>
              <a:avLst/>
              <a:gdLst>
                <a:gd name="T0" fmla="*/ 7 w 18"/>
                <a:gd name="T1" fmla="*/ 5 h 31"/>
                <a:gd name="T2" fmla="*/ 8 w 18"/>
                <a:gd name="T3" fmla="*/ 2 h 31"/>
                <a:gd name="T4" fmla="*/ 11 w 18"/>
                <a:gd name="T5" fmla="*/ 3 h 31"/>
                <a:gd name="T6" fmla="*/ 18 w 18"/>
                <a:gd name="T7" fmla="*/ 25 h 31"/>
                <a:gd name="T8" fmla="*/ 11 w 18"/>
                <a:gd name="T9" fmla="*/ 28 h 31"/>
                <a:gd name="T10" fmla="*/ 7 w 18"/>
                <a:gd name="T11" fmla="*/ 25 h 31"/>
                <a:gd name="T12" fmla="*/ 2 w 18"/>
                <a:gd name="T13" fmla="*/ 25 h 31"/>
                <a:gd name="T14" fmla="*/ 2 w 18"/>
                <a:gd name="T15" fmla="*/ 22 h 31"/>
                <a:gd name="T16" fmla="*/ 7 w 18"/>
                <a:gd name="T17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31">
                  <a:moveTo>
                    <a:pt x="7" y="5"/>
                  </a:moveTo>
                  <a:cubicBezTo>
                    <a:pt x="7" y="5"/>
                    <a:pt x="6" y="4"/>
                    <a:pt x="8" y="2"/>
                  </a:cubicBezTo>
                  <a:cubicBezTo>
                    <a:pt x="8" y="2"/>
                    <a:pt x="10" y="0"/>
                    <a:pt x="11" y="3"/>
                  </a:cubicBezTo>
                  <a:cubicBezTo>
                    <a:pt x="11" y="3"/>
                    <a:pt x="18" y="18"/>
                    <a:pt x="18" y="25"/>
                  </a:cubicBezTo>
                  <a:cubicBezTo>
                    <a:pt x="18" y="25"/>
                    <a:pt x="17" y="31"/>
                    <a:pt x="11" y="28"/>
                  </a:cubicBezTo>
                  <a:cubicBezTo>
                    <a:pt x="11" y="28"/>
                    <a:pt x="9" y="27"/>
                    <a:pt x="7" y="25"/>
                  </a:cubicBezTo>
                  <a:cubicBezTo>
                    <a:pt x="7" y="25"/>
                    <a:pt x="5" y="26"/>
                    <a:pt x="2" y="25"/>
                  </a:cubicBezTo>
                  <a:cubicBezTo>
                    <a:pt x="2" y="25"/>
                    <a:pt x="0" y="24"/>
                    <a:pt x="2" y="22"/>
                  </a:cubicBezTo>
                  <a:cubicBezTo>
                    <a:pt x="2" y="22"/>
                    <a:pt x="7" y="13"/>
                    <a:pt x="7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53" name="Freeform 17">
              <a:extLst>
                <a:ext uri="{FF2B5EF4-FFF2-40B4-BE49-F238E27FC236}">
                  <a16:creationId xmlns="" xmlns:a16="http://schemas.microsoft.com/office/drawing/2014/main" id="{9B6BC25C-11C9-5343-B047-F871E8483D1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69" y="1956"/>
              <a:ext cx="218" cy="246"/>
            </a:xfrm>
            <a:custGeom>
              <a:avLst/>
              <a:gdLst>
                <a:gd name="T0" fmla="*/ 98 w 114"/>
                <a:gd name="T1" fmla="*/ 50 h 127"/>
                <a:gd name="T2" fmla="*/ 110 w 114"/>
                <a:gd name="T3" fmla="*/ 70 h 127"/>
                <a:gd name="T4" fmla="*/ 98 w 114"/>
                <a:gd name="T5" fmla="*/ 83 h 127"/>
                <a:gd name="T6" fmla="*/ 82 w 114"/>
                <a:gd name="T7" fmla="*/ 103 h 127"/>
                <a:gd name="T8" fmla="*/ 83 w 114"/>
                <a:gd name="T9" fmla="*/ 119 h 127"/>
                <a:gd name="T10" fmla="*/ 79 w 114"/>
                <a:gd name="T11" fmla="*/ 85 h 127"/>
                <a:gd name="T12" fmla="*/ 97 w 114"/>
                <a:gd name="T13" fmla="*/ 64 h 127"/>
                <a:gd name="T14" fmla="*/ 88 w 114"/>
                <a:gd name="T15" fmla="*/ 51 h 127"/>
                <a:gd name="T16" fmla="*/ 79 w 114"/>
                <a:gd name="T17" fmla="*/ 45 h 127"/>
                <a:gd name="T18" fmla="*/ 38 w 114"/>
                <a:gd name="T19" fmla="*/ 47 h 127"/>
                <a:gd name="T20" fmla="*/ 53 w 114"/>
                <a:gd name="T21" fmla="*/ 40 h 127"/>
                <a:gd name="T22" fmla="*/ 54 w 114"/>
                <a:gd name="T23" fmla="*/ 3 h 127"/>
                <a:gd name="T24" fmla="*/ 61 w 114"/>
                <a:gd name="T25" fmla="*/ 3 h 127"/>
                <a:gd name="T26" fmla="*/ 67 w 114"/>
                <a:gd name="T27" fmla="*/ 27 h 127"/>
                <a:gd name="T28" fmla="*/ 69 w 114"/>
                <a:gd name="T29" fmla="*/ 43 h 127"/>
                <a:gd name="T30" fmla="*/ 79 w 114"/>
                <a:gd name="T31" fmla="*/ 49 h 127"/>
                <a:gd name="T32" fmla="*/ 71 w 114"/>
                <a:gd name="T33" fmla="*/ 53 h 127"/>
                <a:gd name="T34" fmla="*/ 76 w 114"/>
                <a:gd name="T35" fmla="*/ 64 h 127"/>
                <a:gd name="T36" fmla="*/ 72 w 114"/>
                <a:gd name="T37" fmla="*/ 73 h 127"/>
                <a:gd name="T38" fmla="*/ 62 w 114"/>
                <a:gd name="T39" fmla="*/ 95 h 127"/>
                <a:gd name="T40" fmla="*/ 77 w 114"/>
                <a:gd name="T41" fmla="*/ 88 h 127"/>
                <a:gd name="T42" fmla="*/ 79 w 114"/>
                <a:gd name="T43" fmla="*/ 120 h 127"/>
                <a:gd name="T44" fmla="*/ 65 w 114"/>
                <a:gd name="T45" fmla="*/ 120 h 127"/>
                <a:gd name="T46" fmla="*/ 54 w 114"/>
                <a:gd name="T47" fmla="*/ 119 h 127"/>
                <a:gd name="T48" fmla="*/ 33 w 114"/>
                <a:gd name="T49" fmla="*/ 115 h 127"/>
                <a:gd name="T50" fmla="*/ 38 w 114"/>
                <a:gd name="T51" fmla="*/ 109 h 127"/>
                <a:gd name="T52" fmla="*/ 49 w 114"/>
                <a:gd name="T53" fmla="*/ 98 h 127"/>
                <a:gd name="T54" fmla="*/ 50 w 114"/>
                <a:gd name="T55" fmla="*/ 84 h 127"/>
                <a:gd name="T56" fmla="*/ 43 w 114"/>
                <a:gd name="T57" fmla="*/ 67 h 127"/>
                <a:gd name="T58" fmla="*/ 51 w 114"/>
                <a:gd name="T59" fmla="*/ 61 h 127"/>
                <a:gd name="T60" fmla="*/ 53 w 114"/>
                <a:gd name="T61" fmla="*/ 50 h 127"/>
                <a:gd name="T62" fmla="*/ 35 w 114"/>
                <a:gd name="T63" fmla="*/ 59 h 127"/>
                <a:gd name="T64" fmla="*/ 33 w 114"/>
                <a:gd name="T65" fmla="*/ 51 h 127"/>
                <a:gd name="T66" fmla="*/ 0 w 114"/>
                <a:gd name="T67" fmla="*/ 78 h 127"/>
                <a:gd name="T68" fmla="*/ 0 w 114"/>
                <a:gd name="T69" fmla="*/ 76 h 127"/>
                <a:gd name="T70" fmla="*/ 13 w 114"/>
                <a:gd name="T71" fmla="*/ 63 h 127"/>
                <a:gd name="T72" fmla="*/ 33 w 114"/>
                <a:gd name="T73" fmla="*/ 51 h 127"/>
                <a:gd name="T74" fmla="*/ 30 w 114"/>
                <a:gd name="T75" fmla="*/ 63 h 127"/>
                <a:gd name="T76" fmla="*/ 18 w 114"/>
                <a:gd name="T77" fmla="*/ 69 h 127"/>
                <a:gd name="T78" fmla="*/ 12 w 114"/>
                <a:gd name="T79" fmla="*/ 86 h 127"/>
                <a:gd name="T80" fmla="*/ 26 w 114"/>
                <a:gd name="T81" fmla="*/ 106 h 127"/>
                <a:gd name="T82" fmla="*/ 33 w 114"/>
                <a:gd name="T83" fmla="*/ 115 h 127"/>
                <a:gd name="T84" fmla="*/ 13 w 114"/>
                <a:gd name="T85" fmla="*/ 98 h 127"/>
                <a:gd name="T86" fmla="*/ 3 w 114"/>
                <a:gd name="T87" fmla="*/ 82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4" h="127">
                  <a:moveTo>
                    <a:pt x="79" y="45"/>
                  </a:moveTo>
                  <a:cubicBezTo>
                    <a:pt x="86" y="47"/>
                    <a:pt x="95" y="49"/>
                    <a:pt x="98" y="50"/>
                  </a:cubicBezTo>
                  <a:cubicBezTo>
                    <a:pt x="98" y="50"/>
                    <a:pt x="106" y="52"/>
                    <a:pt x="112" y="63"/>
                  </a:cubicBezTo>
                  <a:cubicBezTo>
                    <a:pt x="112" y="63"/>
                    <a:pt x="114" y="64"/>
                    <a:pt x="110" y="70"/>
                  </a:cubicBezTo>
                  <a:cubicBezTo>
                    <a:pt x="110" y="70"/>
                    <a:pt x="106" y="75"/>
                    <a:pt x="101" y="77"/>
                  </a:cubicBezTo>
                  <a:cubicBezTo>
                    <a:pt x="101" y="77"/>
                    <a:pt x="99" y="78"/>
                    <a:pt x="98" y="83"/>
                  </a:cubicBezTo>
                  <a:cubicBezTo>
                    <a:pt x="98" y="83"/>
                    <a:pt x="91" y="93"/>
                    <a:pt x="87" y="95"/>
                  </a:cubicBezTo>
                  <a:cubicBezTo>
                    <a:pt x="87" y="95"/>
                    <a:pt x="81" y="97"/>
                    <a:pt x="82" y="103"/>
                  </a:cubicBezTo>
                  <a:cubicBezTo>
                    <a:pt x="82" y="103"/>
                    <a:pt x="88" y="109"/>
                    <a:pt x="86" y="117"/>
                  </a:cubicBezTo>
                  <a:cubicBezTo>
                    <a:pt x="86" y="117"/>
                    <a:pt x="86" y="119"/>
                    <a:pt x="83" y="119"/>
                  </a:cubicBezTo>
                  <a:cubicBezTo>
                    <a:pt x="83" y="119"/>
                    <a:pt x="82" y="119"/>
                    <a:pt x="79" y="120"/>
                  </a:cubicBezTo>
                  <a:cubicBezTo>
                    <a:pt x="79" y="85"/>
                    <a:pt x="79" y="85"/>
                    <a:pt x="79" y="85"/>
                  </a:cubicBezTo>
                  <a:cubicBezTo>
                    <a:pt x="83" y="81"/>
                    <a:pt x="89" y="76"/>
                    <a:pt x="89" y="76"/>
                  </a:cubicBezTo>
                  <a:cubicBezTo>
                    <a:pt x="90" y="73"/>
                    <a:pt x="97" y="64"/>
                    <a:pt x="97" y="64"/>
                  </a:cubicBezTo>
                  <a:cubicBezTo>
                    <a:pt x="98" y="63"/>
                    <a:pt x="97" y="59"/>
                    <a:pt x="97" y="59"/>
                  </a:cubicBezTo>
                  <a:cubicBezTo>
                    <a:pt x="97" y="57"/>
                    <a:pt x="88" y="51"/>
                    <a:pt x="88" y="51"/>
                  </a:cubicBezTo>
                  <a:cubicBezTo>
                    <a:pt x="87" y="50"/>
                    <a:pt x="83" y="50"/>
                    <a:pt x="79" y="49"/>
                  </a:cubicBezTo>
                  <a:lnTo>
                    <a:pt x="79" y="45"/>
                  </a:lnTo>
                  <a:close/>
                  <a:moveTo>
                    <a:pt x="33" y="51"/>
                  </a:moveTo>
                  <a:cubicBezTo>
                    <a:pt x="35" y="50"/>
                    <a:pt x="37" y="48"/>
                    <a:pt x="38" y="47"/>
                  </a:cubicBezTo>
                  <a:cubicBezTo>
                    <a:pt x="38" y="47"/>
                    <a:pt x="42" y="44"/>
                    <a:pt x="46" y="43"/>
                  </a:cubicBezTo>
                  <a:cubicBezTo>
                    <a:pt x="46" y="43"/>
                    <a:pt x="53" y="42"/>
                    <a:pt x="53" y="40"/>
                  </a:cubicBezTo>
                  <a:cubicBezTo>
                    <a:pt x="53" y="40"/>
                    <a:pt x="54" y="34"/>
                    <a:pt x="54" y="32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4" y="3"/>
                    <a:pt x="54" y="0"/>
                    <a:pt x="57" y="2"/>
                  </a:cubicBezTo>
                  <a:cubicBezTo>
                    <a:pt x="57" y="2"/>
                    <a:pt x="58" y="4"/>
                    <a:pt x="61" y="3"/>
                  </a:cubicBezTo>
                  <a:cubicBezTo>
                    <a:pt x="61" y="3"/>
                    <a:pt x="64" y="3"/>
                    <a:pt x="65" y="10"/>
                  </a:cubicBezTo>
                  <a:cubicBezTo>
                    <a:pt x="65" y="10"/>
                    <a:pt x="67" y="19"/>
                    <a:pt x="67" y="27"/>
                  </a:cubicBezTo>
                  <a:cubicBezTo>
                    <a:pt x="67" y="27"/>
                    <a:pt x="67" y="37"/>
                    <a:pt x="67" y="39"/>
                  </a:cubicBezTo>
                  <a:cubicBezTo>
                    <a:pt x="67" y="39"/>
                    <a:pt x="66" y="42"/>
                    <a:pt x="69" y="43"/>
                  </a:cubicBezTo>
                  <a:cubicBezTo>
                    <a:pt x="69" y="43"/>
                    <a:pt x="74" y="44"/>
                    <a:pt x="79" y="45"/>
                  </a:cubicBezTo>
                  <a:cubicBezTo>
                    <a:pt x="79" y="49"/>
                    <a:pt x="79" y="49"/>
                    <a:pt x="79" y="49"/>
                  </a:cubicBezTo>
                  <a:cubicBezTo>
                    <a:pt x="76" y="48"/>
                    <a:pt x="73" y="48"/>
                    <a:pt x="73" y="48"/>
                  </a:cubicBezTo>
                  <a:cubicBezTo>
                    <a:pt x="67" y="47"/>
                    <a:pt x="71" y="53"/>
                    <a:pt x="71" y="53"/>
                  </a:cubicBezTo>
                  <a:cubicBezTo>
                    <a:pt x="72" y="55"/>
                    <a:pt x="74" y="60"/>
                    <a:pt x="74" y="60"/>
                  </a:cubicBezTo>
                  <a:cubicBezTo>
                    <a:pt x="74" y="63"/>
                    <a:pt x="76" y="64"/>
                    <a:pt x="76" y="64"/>
                  </a:cubicBezTo>
                  <a:cubicBezTo>
                    <a:pt x="78" y="67"/>
                    <a:pt x="75" y="70"/>
                    <a:pt x="75" y="70"/>
                  </a:cubicBezTo>
                  <a:cubicBezTo>
                    <a:pt x="74" y="71"/>
                    <a:pt x="72" y="73"/>
                    <a:pt x="72" y="73"/>
                  </a:cubicBezTo>
                  <a:cubicBezTo>
                    <a:pt x="70" y="79"/>
                    <a:pt x="64" y="83"/>
                    <a:pt x="64" y="83"/>
                  </a:cubicBezTo>
                  <a:cubicBezTo>
                    <a:pt x="59" y="86"/>
                    <a:pt x="62" y="95"/>
                    <a:pt x="62" y="95"/>
                  </a:cubicBezTo>
                  <a:cubicBezTo>
                    <a:pt x="64" y="101"/>
                    <a:pt x="73" y="91"/>
                    <a:pt x="73" y="91"/>
                  </a:cubicBezTo>
                  <a:cubicBezTo>
                    <a:pt x="75" y="89"/>
                    <a:pt x="77" y="88"/>
                    <a:pt x="77" y="88"/>
                  </a:cubicBezTo>
                  <a:cubicBezTo>
                    <a:pt x="77" y="88"/>
                    <a:pt x="78" y="86"/>
                    <a:pt x="79" y="85"/>
                  </a:cubicBezTo>
                  <a:cubicBezTo>
                    <a:pt x="79" y="120"/>
                    <a:pt x="79" y="120"/>
                    <a:pt x="79" y="120"/>
                  </a:cubicBezTo>
                  <a:cubicBezTo>
                    <a:pt x="79" y="120"/>
                    <a:pt x="77" y="120"/>
                    <a:pt x="76" y="120"/>
                  </a:cubicBezTo>
                  <a:cubicBezTo>
                    <a:pt x="76" y="120"/>
                    <a:pt x="70" y="121"/>
                    <a:pt x="65" y="120"/>
                  </a:cubicBezTo>
                  <a:cubicBezTo>
                    <a:pt x="65" y="120"/>
                    <a:pt x="61" y="120"/>
                    <a:pt x="57" y="119"/>
                  </a:cubicBezTo>
                  <a:cubicBezTo>
                    <a:pt x="57" y="119"/>
                    <a:pt x="56" y="118"/>
                    <a:pt x="54" y="119"/>
                  </a:cubicBezTo>
                  <a:cubicBezTo>
                    <a:pt x="54" y="119"/>
                    <a:pt x="44" y="127"/>
                    <a:pt x="36" y="118"/>
                  </a:cubicBezTo>
                  <a:cubicBezTo>
                    <a:pt x="36" y="118"/>
                    <a:pt x="34" y="116"/>
                    <a:pt x="33" y="115"/>
                  </a:cubicBezTo>
                  <a:cubicBezTo>
                    <a:pt x="33" y="108"/>
                    <a:pt x="33" y="108"/>
                    <a:pt x="33" y="108"/>
                  </a:cubicBezTo>
                  <a:cubicBezTo>
                    <a:pt x="34" y="109"/>
                    <a:pt x="36" y="109"/>
                    <a:pt x="38" y="109"/>
                  </a:cubicBezTo>
                  <a:cubicBezTo>
                    <a:pt x="45" y="109"/>
                    <a:pt x="46" y="103"/>
                    <a:pt x="46" y="103"/>
                  </a:cubicBezTo>
                  <a:cubicBezTo>
                    <a:pt x="45" y="101"/>
                    <a:pt x="49" y="98"/>
                    <a:pt x="49" y="98"/>
                  </a:cubicBezTo>
                  <a:cubicBezTo>
                    <a:pt x="51" y="96"/>
                    <a:pt x="51" y="94"/>
                    <a:pt x="51" y="94"/>
                  </a:cubicBezTo>
                  <a:cubicBezTo>
                    <a:pt x="50" y="91"/>
                    <a:pt x="50" y="84"/>
                    <a:pt x="50" y="84"/>
                  </a:cubicBezTo>
                  <a:cubicBezTo>
                    <a:pt x="47" y="82"/>
                    <a:pt x="41" y="75"/>
                    <a:pt x="41" y="75"/>
                  </a:cubicBezTo>
                  <a:cubicBezTo>
                    <a:pt x="37" y="67"/>
                    <a:pt x="43" y="67"/>
                    <a:pt x="43" y="67"/>
                  </a:cubicBezTo>
                  <a:cubicBezTo>
                    <a:pt x="46" y="68"/>
                    <a:pt x="47" y="67"/>
                    <a:pt x="47" y="67"/>
                  </a:cubicBezTo>
                  <a:cubicBezTo>
                    <a:pt x="51" y="67"/>
                    <a:pt x="51" y="61"/>
                    <a:pt x="51" y="61"/>
                  </a:cubicBezTo>
                  <a:cubicBezTo>
                    <a:pt x="51" y="58"/>
                    <a:pt x="52" y="56"/>
                    <a:pt x="52" y="56"/>
                  </a:cubicBezTo>
                  <a:cubicBezTo>
                    <a:pt x="54" y="50"/>
                    <a:pt x="53" y="50"/>
                    <a:pt x="53" y="50"/>
                  </a:cubicBezTo>
                  <a:cubicBezTo>
                    <a:pt x="50" y="45"/>
                    <a:pt x="47" y="50"/>
                    <a:pt x="47" y="50"/>
                  </a:cubicBezTo>
                  <a:cubicBezTo>
                    <a:pt x="45" y="53"/>
                    <a:pt x="35" y="59"/>
                    <a:pt x="35" y="59"/>
                  </a:cubicBezTo>
                  <a:cubicBezTo>
                    <a:pt x="34" y="59"/>
                    <a:pt x="33" y="60"/>
                    <a:pt x="33" y="60"/>
                  </a:cubicBezTo>
                  <a:lnTo>
                    <a:pt x="33" y="51"/>
                  </a:lnTo>
                  <a:close/>
                  <a:moveTo>
                    <a:pt x="3" y="82"/>
                  </a:moveTo>
                  <a:cubicBezTo>
                    <a:pt x="3" y="82"/>
                    <a:pt x="0" y="81"/>
                    <a:pt x="0" y="78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7"/>
                    <a:pt x="0" y="77"/>
                    <a:pt x="0" y="76"/>
                  </a:cubicBezTo>
                  <a:cubicBezTo>
                    <a:pt x="0" y="76"/>
                    <a:pt x="0" y="74"/>
                    <a:pt x="5" y="69"/>
                  </a:cubicBezTo>
                  <a:cubicBezTo>
                    <a:pt x="5" y="69"/>
                    <a:pt x="9" y="65"/>
                    <a:pt x="13" y="63"/>
                  </a:cubicBezTo>
                  <a:cubicBezTo>
                    <a:pt x="13" y="63"/>
                    <a:pt x="22" y="57"/>
                    <a:pt x="28" y="55"/>
                  </a:cubicBezTo>
                  <a:cubicBezTo>
                    <a:pt x="28" y="55"/>
                    <a:pt x="30" y="53"/>
                    <a:pt x="33" y="51"/>
                  </a:cubicBezTo>
                  <a:cubicBezTo>
                    <a:pt x="33" y="60"/>
                    <a:pt x="33" y="60"/>
                    <a:pt x="33" y="60"/>
                  </a:cubicBezTo>
                  <a:cubicBezTo>
                    <a:pt x="31" y="62"/>
                    <a:pt x="30" y="63"/>
                    <a:pt x="30" y="63"/>
                  </a:cubicBezTo>
                  <a:cubicBezTo>
                    <a:pt x="26" y="62"/>
                    <a:pt x="22" y="65"/>
                    <a:pt x="22" y="65"/>
                  </a:cubicBezTo>
                  <a:cubicBezTo>
                    <a:pt x="17" y="67"/>
                    <a:pt x="18" y="69"/>
                    <a:pt x="18" y="69"/>
                  </a:cubicBezTo>
                  <a:cubicBezTo>
                    <a:pt x="17" y="72"/>
                    <a:pt x="14" y="78"/>
                    <a:pt x="14" y="78"/>
                  </a:cubicBezTo>
                  <a:cubicBezTo>
                    <a:pt x="13" y="79"/>
                    <a:pt x="12" y="84"/>
                    <a:pt x="12" y="86"/>
                  </a:cubicBezTo>
                  <a:cubicBezTo>
                    <a:pt x="12" y="86"/>
                    <a:pt x="14" y="92"/>
                    <a:pt x="14" y="92"/>
                  </a:cubicBezTo>
                  <a:cubicBezTo>
                    <a:pt x="16" y="97"/>
                    <a:pt x="26" y="106"/>
                    <a:pt x="26" y="106"/>
                  </a:cubicBezTo>
                  <a:cubicBezTo>
                    <a:pt x="28" y="107"/>
                    <a:pt x="30" y="108"/>
                    <a:pt x="33" y="108"/>
                  </a:cubicBezTo>
                  <a:cubicBezTo>
                    <a:pt x="33" y="115"/>
                    <a:pt x="33" y="115"/>
                    <a:pt x="33" y="115"/>
                  </a:cubicBezTo>
                  <a:cubicBezTo>
                    <a:pt x="31" y="113"/>
                    <a:pt x="29" y="111"/>
                    <a:pt x="27" y="111"/>
                  </a:cubicBezTo>
                  <a:cubicBezTo>
                    <a:pt x="27" y="111"/>
                    <a:pt x="17" y="102"/>
                    <a:pt x="13" y="98"/>
                  </a:cubicBezTo>
                  <a:cubicBezTo>
                    <a:pt x="13" y="98"/>
                    <a:pt x="7" y="92"/>
                    <a:pt x="7" y="87"/>
                  </a:cubicBezTo>
                  <a:cubicBezTo>
                    <a:pt x="7" y="87"/>
                    <a:pt x="6" y="82"/>
                    <a:pt x="3" y="8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54" name="Freeform 18">
              <a:extLst>
                <a:ext uri="{FF2B5EF4-FFF2-40B4-BE49-F238E27FC236}">
                  <a16:creationId xmlns="" xmlns:a16="http://schemas.microsoft.com/office/drawing/2014/main" id="{D8762594-C168-C14A-A315-900FB2F39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1954"/>
              <a:ext cx="212" cy="261"/>
            </a:xfrm>
            <a:custGeom>
              <a:avLst/>
              <a:gdLst>
                <a:gd name="T0" fmla="*/ 92 w 111"/>
                <a:gd name="T1" fmla="*/ 4 h 135"/>
                <a:gd name="T2" fmla="*/ 108 w 111"/>
                <a:gd name="T3" fmla="*/ 13 h 135"/>
                <a:gd name="T4" fmla="*/ 106 w 111"/>
                <a:gd name="T5" fmla="*/ 20 h 135"/>
                <a:gd name="T6" fmla="*/ 98 w 111"/>
                <a:gd name="T7" fmla="*/ 25 h 135"/>
                <a:gd name="T8" fmla="*/ 93 w 111"/>
                <a:gd name="T9" fmla="*/ 28 h 135"/>
                <a:gd name="T10" fmla="*/ 68 w 111"/>
                <a:gd name="T11" fmla="*/ 65 h 135"/>
                <a:gd name="T12" fmla="*/ 48 w 111"/>
                <a:gd name="T13" fmla="*/ 97 h 135"/>
                <a:gd name="T14" fmla="*/ 27 w 111"/>
                <a:gd name="T15" fmla="*/ 124 h 135"/>
                <a:gd name="T16" fmla="*/ 23 w 111"/>
                <a:gd name="T17" fmla="*/ 128 h 135"/>
                <a:gd name="T18" fmla="*/ 20 w 111"/>
                <a:gd name="T19" fmla="*/ 132 h 135"/>
                <a:gd name="T20" fmla="*/ 13 w 111"/>
                <a:gd name="T21" fmla="*/ 135 h 135"/>
                <a:gd name="T22" fmla="*/ 8 w 111"/>
                <a:gd name="T23" fmla="*/ 134 h 135"/>
                <a:gd name="T24" fmla="*/ 3 w 111"/>
                <a:gd name="T25" fmla="*/ 134 h 135"/>
                <a:gd name="T26" fmla="*/ 4 w 111"/>
                <a:gd name="T27" fmla="*/ 132 h 135"/>
                <a:gd name="T28" fmla="*/ 6 w 111"/>
                <a:gd name="T29" fmla="*/ 130 h 135"/>
                <a:gd name="T30" fmla="*/ 8 w 111"/>
                <a:gd name="T31" fmla="*/ 129 h 135"/>
                <a:gd name="T32" fmla="*/ 9 w 111"/>
                <a:gd name="T33" fmla="*/ 128 h 135"/>
                <a:gd name="T34" fmla="*/ 11 w 111"/>
                <a:gd name="T35" fmla="*/ 125 h 135"/>
                <a:gd name="T36" fmla="*/ 13 w 111"/>
                <a:gd name="T37" fmla="*/ 123 h 135"/>
                <a:gd name="T38" fmla="*/ 31 w 111"/>
                <a:gd name="T39" fmla="*/ 102 h 135"/>
                <a:gd name="T40" fmla="*/ 48 w 111"/>
                <a:gd name="T41" fmla="*/ 77 h 135"/>
                <a:gd name="T42" fmla="*/ 58 w 111"/>
                <a:gd name="T43" fmla="*/ 61 h 135"/>
                <a:gd name="T44" fmla="*/ 78 w 111"/>
                <a:gd name="T45" fmla="*/ 28 h 135"/>
                <a:gd name="T46" fmla="*/ 58 w 111"/>
                <a:gd name="T47" fmla="*/ 17 h 135"/>
                <a:gd name="T48" fmla="*/ 61 w 111"/>
                <a:gd name="T49" fmla="*/ 16 h 135"/>
                <a:gd name="T50" fmla="*/ 81 w 111"/>
                <a:gd name="T51" fmla="*/ 13 h 135"/>
                <a:gd name="T52" fmla="*/ 92 w 111"/>
                <a:gd name="T53" fmla="*/ 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1" h="135">
                  <a:moveTo>
                    <a:pt x="92" y="4"/>
                  </a:moveTo>
                  <a:cubicBezTo>
                    <a:pt x="92" y="4"/>
                    <a:pt x="100" y="0"/>
                    <a:pt x="108" y="13"/>
                  </a:cubicBezTo>
                  <a:cubicBezTo>
                    <a:pt x="108" y="13"/>
                    <a:pt x="111" y="20"/>
                    <a:pt x="106" y="20"/>
                  </a:cubicBezTo>
                  <a:cubicBezTo>
                    <a:pt x="106" y="20"/>
                    <a:pt x="102" y="21"/>
                    <a:pt x="98" y="25"/>
                  </a:cubicBezTo>
                  <a:cubicBezTo>
                    <a:pt x="97" y="25"/>
                    <a:pt x="94" y="25"/>
                    <a:pt x="93" y="28"/>
                  </a:cubicBezTo>
                  <a:cubicBezTo>
                    <a:pt x="93" y="28"/>
                    <a:pt x="85" y="42"/>
                    <a:pt x="68" y="65"/>
                  </a:cubicBezTo>
                  <a:cubicBezTo>
                    <a:pt x="68" y="65"/>
                    <a:pt x="59" y="77"/>
                    <a:pt x="48" y="97"/>
                  </a:cubicBezTo>
                  <a:cubicBezTo>
                    <a:pt x="48" y="97"/>
                    <a:pt x="40" y="113"/>
                    <a:pt x="27" y="124"/>
                  </a:cubicBezTo>
                  <a:cubicBezTo>
                    <a:pt x="27" y="124"/>
                    <a:pt x="23" y="127"/>
                    <a:pt x="23" y="128"/>
                  </a:cubicBezTo>
                  <a:cubicBezTo>
                    <a:pt x="23" y="128"/>
                    <a:pt x="22" y="130"/>
                    <a:pt x="20" y="132"/>
                  </a:cubicBezTo>
                  <a:cubicBezTo>
                    <a:pt x="20" y="132"/>
                    <a:pt x="17" y="135"/>
                    <a:pt x="13" y="135"/>
                  </a:cubicBezTo>
                  <a:cubicBezTo>
                    <a:pt x="13" y="135"/>
                    <a:pt x="10" y="134"/>
                    <a:pt x="8" y="134"/>
                  </a:cubicBezTo>
                  <a:cubicBezTo>
                    <a:pt x="8" y="134"/>
                    <a:pt x="5" y="134"/>
                    <a:pt x="3" y="134"/>
                  </a:cubicBezTo>
                  <a:cubicBezTo>
                    <a:pt x="3" y="134"/>
                    <a:pt x="0" y="135"/>
                    <a:pt x="4" y="132"/>
                  </a:cubicBezTo>
                  <a:cubicBezTo>
                    <a:pt x="4" y="132"/>
                    <a:pt x="4" y="131"/>
                    <a:pt x="6" y="130"/>
                  </a:cubicBezTo>
                  <a:cubicBezTo>
                    <a:pt x="6" y="130"/>
                    <a:pt x="7" y="130"/>
                    <a:pt x="8" y="129"/>
                  </a:cubicBezTo>
                  <a:cubicBezTo>
                    <a:pt x="8" y="129"/>
                    <a:pt x="7" y="128"/>
                    <a:pt x="9" y="128"/>
                  </a:cubicBezTo>
                  <a:cubicBezTo>
                    <a:pt x="9" y="128"/>
                    <a:pt x="11" y="129"/>
                    <a:pt x="11" y="125"/>
                  </a:cubicBezTo>
                  <a:cubicBezTo>
                    <a:pt x="11" y="125"/>
                    <a:pt x="11" y="124"/>
                    <a:pt x="13" y="123"/>
                  </a:cubicBezTo>
                  <a:cubicBezTo>
                    <a:pt x="13" y="123"/>
                    <a:pt x="19" y="118"/>
                    <a:pt x="31" y="102"/>
                  </a:cubicBezTo>
                  <a:cubicBezTo>
                    <a:pt x="31" y="102"/>
                    <a:pt x="42" y="89"/>
                    <a:pt x="48" y="77"/>
                  </a:cubicBezTo>
                  <a:cubicBezTo>
                    <a:pt x="48" y="77"/>
                    <a:pt x="53" y="69"/>
                    <a:pt x="58" y="61"/>
                  </a:cubicBezTo>
                  <a:cubicBezTo>
                    <a:pt x="58" y="61"/>
                    <a:pt x="75" y="34"/>
                    <a:pt x="78" y="28"/>
                  </a:cubicBezTo>
                  <a:cubicBezTo>
                    <a:pt x="78" y="28"/>
                    <a:pt x="59" y="25"/>
                    <a:pt x="58" y="17"/>
                  </a:cubicBezTo>
                  <a:cubicBezTo>
                    <a:pt x="58" y="17"/>
                    <a:pt x="58" y="14"/>
                    <a:pt x="61" y="16"/>
                  </a:cubicBezTo>
                  <a:cubicBezTo>
                    <a:pt x="61" y="16"/>
                    <a:pt x="70" y="20"/>
                    <a:pt x="81" y="13"/>
                  </a:cubicBezTo>
                  <a:cubicBezTo>
                    <a:pt x="81" y="13"/>
                    <a:pt x="87" y="11"/>
                    <a:pt x="9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61" name="Freeform 19">
              <a:extLst>
                <a:ext uri="{FF2B5EF4-FFF2-40B4-BE49-F238E27FC236}">
                  <a16:creationId xmlns="" xmlns:a16="http://schemas.microsoft.com/office/drawing/2014/main" id="{FF480F44-9399-EB4B-ACB0-FC2B2B7E2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2093"/>
              <a:ext cx="158" cy="118"/>
            </a:xfrm>
            <a:custGeom>
              <a:avLst/>
              <a:gdLst>
                <a:gd name="T0" fmla="*/ 11 w 83"/>
                <a:gd name="T1" fmla="*/ 29 h 61"/>
                <a:gd name="T2" fmla="*/ 4 w 83"/>
                <a:gd name="T3" fmla="*/ 21 h 61"/>
                <a:gd name="T4" fmla="*/ 20 w 83"/>
                <a:gd name="T5" fmla="*/ 27 h 61"/>
                <a:gd name="T6" fmla="*/ 23 w 83"/>
                <a:gd name="T7" fmla="*/ 33 h 61"/>
                <a:gd name="T8" fmla="*/ 33 w 83"/>
                <a:gd name="T9" fmla="*/ 46 h 61"/>
                <a:gd name="T10" fmla="*/ 34 w 83"/>
                <a:gd name="T11" fmla="*/ 44 h 61"/>
                <a:gd name="T12" fmla="*/ 34 w 83"/>
                <a:gd name="T13" fmla="*/ 39 h 61"/>
                <a:gd name="T14" fmla="*/ 38 w 83"/>
                <a:gd name="T15" fmla="*/ 36 h 61"/>
                <a:gd name="T16" fmla="*/ 40 w 83"/>
                <a:gd name="T17" fmla="*/ 35 h 61"/>
                <a:gd name="T18" fmla="*/ 47 w 83"/>
                <a:gd name="T19" fmla="*/ 26 h 61"/>
                <a:gd name="T20" fmla="*/ 47 w 83"/>
                <a:gd name="T21" fmla="*/ 19 h 61"/>
                <a:gd name="T22" fmla="*/ 37 w 83"/>
                <a:gd name="T23" fmla="*/ 13 h 61"/>
                <a:gd name="T24" fmla="*/ 35 w 83"/>
                <a:gd name="T25" fmla="*/ 11 h 61"/>
                <a:gd name="T26" fmla="*/ 42 w 83"/>
                <a:gd name="T27" fmla="*/ 10 h 61"/>
                <a:gd name="T28" fmla="*/ 55 w 83"/>
                <a:gd name="T29" fmla="*/ 4 h 61"/>
                <a:gd name="T30" fmla="*/ 59 w 83"/>
                <a:gd name="T31" fmla="*/ 1 h 61"/>
                <a:gd name="T32" fmla="*/ 68 w 83"/>
                <a:gd name="T33" fmla="*/ 3 h 61"/>
                <a:gd name="T34" fmla="*/ 81 w 83"/>
                <a:gd name="T35" fmla="*/ 15 h 61"/>
                <a:gd name="T36" fmla="*/ 82 w 83"/>
                <a:gd name="T37" fmla="*/ 18 h 61"/>
                <a:gd name="T38" fmla="*/ 78 w 83"/>
                <a:gd name="T39" fmla="*/ 23 h 61"/>
                <a:gd name="T40" fmla="*/ 66 w 83"/>
                <a:gd name="T41" fmla="*/ 34 h 61"/>
                <a:gd name="T42" fmla="*/ 64 w 83"/>
                <a:gd name="T43" fmla="*/ 46 h 61"/>
                <a:gd name="T44" fmla="*/ 62 w 83"/>
                <a:gd name="T45" fmla="*/ 53 h 61"/>
                <a:gd name="T46" fmla="*/ 55 w 83"/>
                <a:gd name="T47" fmla="*/ 55 h 61"/>
                <a:gd name="T48" fmla="*/ 46 w 83"/>
                <a:gd name="T49" fmla="*/ 59 h 61"/>
                <a:gd name="T50" fmla="*/ 43 w 83"/>
                <a:gd name="T51" fmla="*/ 59 h 61"/>
                <a:gd name="T52" fmla="*/ 40 w 83"/>
                <a:gd name="T53" fmla="*/ 58 h 61"/>
                <a:gd name="T54" fmla="*/ 38 w 83"/>
                <a:gd name="T55" fmla="*/ 55 h 61"/>
                <a:gd name="T56" fmla="*/ 33 w 83"/>
                <a:gd name="T57" fmla="*/ 51 h 61"/>
                <a:gd name="T58" fmla="*/ 29 w 83"/>
                <a:gd name="T59" fmla="*/ 49 h 61"/>
                <a:gd name="T60" fmla="*/ 20 w 83"/>
                <a:gd name="T61" fmla="*/ 35 h 61"/>
                <a:gd name="T62" fmla="*/ 11 w 83"/>
                <a:gd name="T63" fmla="*/ 29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3" h="61">
                  <a:moveTo>
                    <a:pt x="11" y="29"/>
                  </a:moveTo>
                  <a:cubicBezTo>
                    <a:pt x="11" y="29"/>
                    <a:pt x="0" y="23"/>
                    <a:pt x="4" y="21"/>
                  </a:cubicBezTo>
                  <a:cubicBezTo>
                    <a:pt x="4" y="21"/>
                    <a:pt x="12" y="18"/>
                    <a:pt x="20" y="27"/>
                  </a:cubicBezTo>
                  <a:cubicBezTo>
                    <a:pt x="20" y="27"/>
                    <a:pt x="21" y="30"/>
                    <a:pt x="23" y="33"/>
                  </a:cubicBezTo>
                  <a:cubicBezTo>
                    <a:pt x="23" y="33"/>
                    <a:pt x="24" y="36"/>
                    <a:pt x="33" y="46"/>
                  </a:cubicBezTo>
                  <a:cubicBezTo>
                    <a:pt x="33" y="46"/>
                    <a:pt x="34" y="47"/>
                    <a:pt x="34" y="44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4" y="39"/>
                    <a:pt x="36" y="35"/>
                    <a:pt x="38" y="36"/>
                  </a:cubicBezTo>
                  <a:cubicBezTo>
                    <a:pt x="38" y="36"/>
                    <a:pt x="39" y="37"/>
                    <a:pt x="40" y="35"/>
                  </a:cubicBezTo>
                  <a:cubicBezTo>
                    <a:pt x="40" y="35"/>
                    <a:pt x="45" y="31"/>
                    <a:pt x="47" y="26"/>
                  </a:cubicBezTo>
                  <a:cubicBezTo>
                    <a:pt x="47" y="26"/>
                    <a:pt x="50" y="21"/>
                    <a:pt x="47" y="19"/>
                  </a:cubicBezTo>
                  <a:cubicBezTo>
                    <a:pt x="47" y="19"/>
                    <a:pt x="40" y="15"/>
                    <a:pt x="37" y="13"/>
                  </a:cubicBezTo>
                  <a:cubicBezTo>
                    <a:pt x="37" y="13"/>
                    <a:pt x="33" y="12"/>
                    <a:pt x="35" y="11"/>
                  </a:cubicBezTo>
                  <a:cubicBezTo>
                    <a:pt x="35" y="11"/>
                    <a:pt x="37" y="10"/>
                    <a:pt x="42" y="10"/>
                  </a:cubicBezTo>
                  <a:cubicBezTo>
                    <a:pt x="42" y="10"/>
                    <a:pt x="53" y="8"/>
                    <a:pt x="55" y="4"/>
                  </a:cubicBezTo>
                  <a:cubicBezTo>
                    <a:pt x="55" y="4"/>
                    <a:pt x="56" y="0"/>
                    <a:pt x="59" y="1"/>
                  </a:cubicBezTo>
                  <a:cubicBezTo>
                    <a:pt x="59" y="1"/>
                    <a:pt x="65" y="4"/>
                    <a:pt x="68" y="3"/>
                  </a:cubicBezTo>
                  <a:cubicBezTo>
                    <a:pt x="68" y="3"/>
                    <a:pt x="79" y="3"/>
                    <a:pt x="81" y="15"/>
                  </a:cubicBezTo>
                  <a:cubicBezTo>
                    <a:pt x="81" y="15"/>
                    <a:pt x="81" y="17"/>
                    <a:pt x="82" y="18"/>
                  </a:cubicBezTo>
                  <a:cubicBezTo>
                    <a:pt x="82" y="18"/>
                    <a:pt x="83" y="22"/>
                    <a:pt x="78" y="23"/>
                  </a:cubicBezTo>
                  <a:cubicBezTo>
                    <a:pt x="78" y="23"/>
                    <a:pt x="68" y="30"/>
                    <a:pt x="66" y="34"/>
                  </a:cubicBezTo>
                  <a:cubicBezTo>
                    <a:pt x="66" y="34"/>
                    <a:pt x="62" y="42"/>
                    <a:pt x="64" y="46"/>
                  </a:cubicBezTo>
                  <a:cubicBezTo>
                    <a:pt x="64" y="46"/>
                    <a:pt x="66" y="51"/>
                    <a:pt x="62" y="53"/>
                  </a:cubicBezTo>
                  <a:cubicBezTo>
                    <a:pt x="62" y="53"/>
                    <a:pt x="59" y="55"/>
                    <a:pt x="55" y="55"/>
                  </a:cubicBezTo>
                  <a:cubicBezTo>
                    <a:pt x="55" y="55"/>
                    <a:pt x="50" y="54"/>
                    <a:pt x="46" y="59"/>
                  </a:cubicBezTo>
                  <a:cubicBezTo>
                    <a:pt x="46" y="59"/>
                    <a:pt x="46" y="61"/>
                    <a:pt x="43" y="59"/>
                  </a:cubicBezTo>
                  <a:cubicBezTo>
                    <a:pt x="43" y="59"/>
                    <a:pt x="43" y="58"/>
                    <a:pt x="40" y="58"/>
                  </a:cubicBezTo>
                  <a:cubicBezTo>
                    <a:pt x="40" y="58"/>
                    <a:pt x="38" y="58"/>
                    <a:pt x="38" y="55"/>
                  </a:cubicBezTo>
                  <a:cubicBezTo>
                    <a:pt x="38" y="55"/>
                    <a:pt x="37" y="52"/>
                    <a:pt x="33" y="51"/>
                  </a:cubicBezTo>
                  <a:cubicBezTo>
                    <a:pt x="33" y="51"/>
                    <a:pt x="31" y="52"/>
                    <a:pt x="29" y="49"/>
                  </a:cubicBezTo>
                  <a:cubicBezTo>
                    <a:pt x="29" y="49"/>
                    <a:pt x="23" y="39"/>
                    <a:pt x="20" y="35"/>
                  </a:cubicBezTo>
                  <a:cubicBezTo>
                    <a:pt x="20" y="35"/>
                    <a:pt x="16" y="30"/>
                    <a:pt x="11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62" name="Freeform 20">
              <a:extLst>
                <a:ext uri="{FF2B5EF4-FFF2-40B4-BE49-F238E27FC236}">
                  <a16:creationId xmlns="" xmlns:a16="http://schemas.microsoft.com/office/drawing/2014/main" id="{0DF0A6EF-B364-574D-93A6-498904E0A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2116"/>
              <a:ext cx="19" cy="97"/>
            </a:xfrm>
            <a:custGeom>
              <a:avLst/>
              <a:gdLst>
                <a:gd name="T0" fmla="*/ 10 w 10"/>
                <a:gd name="T1" fmla="*/ 50 h 50"/>
                <a:gd name="T2" fmla="*/ 6 w 10"/>
                <a:gd name="T3" fmla="*/ 50 h 50"/>
                <a:gd name="T4" fmla="*/ 0 w 10"/>
                <a:gd name="T5" fmla="*/ 25 h 50"/>
                <a:gd name="T6" fmla="*/ 6 w 10"/>
                <a:gd name="T7" fmla="*/ 0 h 50"/>
                <a:gd name="T8" fmla="*/ 10 w 10"/>
                <a:gd name="T9" fmla="*/ 0 h 50"/>
                <a:gd name="T10" fmla="*/ 4 w 10"/>
                <a:gd name="T11" fmla="*/ 25 h 50"/>
                <a:gd name="T12" fmla="*/ 10 w 10"/>
                <a:gd name="T13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0">
                  <a:moveTo>
                    <a:pt x="10" y="50"/>
                  </a:moveTo>
                  <a:cubicBezTo>
                    <a:pt x="6" y="50"/>
                    <a:pt x="6" y="50"/>
                    <a:pt x="6" y="50"/>
                  </a:cubicBezTo>
                  <a:cubicBezTo>
                    <a:pt x="2" y="43"/>
                    <a:pt x="0" y="35"/>
                    <a:pt x="0" y="25"/>
                  </a:cubicBezTo>
                  <a:cubicBezTo>
                    <a:pt x="0" y="15"/>
                    <a:pt x="2" y="7"/>
                    <a:pt x="6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8"/>
                    <a:pt x="4" y="16"/>
                    <a:pt x="4" y="25"/>
                  </a:cubicBezTo>
                  <a:cubicBezTo>
                    <a:pt x="4" y="35"/>
                    <a:pt x="6" y="43"/>
                    <a:pt x="10" y="5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63" name="Freeform 21">
              <a:extLst>
                <a:ext uri="{FF2B5EF4-FFF2-40B4-BE49-F238E27FC236}">
                  <a16:creationId xmlns="" xmlns:a16="http://schemas.microsoft.com/office/drawing/2014/main" id="{DD29EBDF-99A2-C441-834B-254EF560D2C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94" y="2116"/>
              <a:ext cx="95" cy="99"/>
            </a:xfrm>
            <a:custGeom>
              <a:avLst/>
              <a:gdLst>
                <a:gd name="T0" fmla="*/ 15 w 50"/>
                <a:gd name="T1" fmla="*/ 0 h 51"/>
                <a:gd name="T2" fmla="*/ 19 w 50"/>
                <a:gd name="T3" fmla="*/ 3 h 51"/>
                <a:gd name="T4" fmla="*/ 16 w 50"/>
                <a:gd name="T5" fmla="*/ 5 h 51"/>
                <a:gd name="T6" fmla="*/ 14 w 50"/>
                <a:gd name="T7" fmla="*/ 26 h 51"/>
                <a:gd name="T8" fmla="*/ 14 w 50"/>
                <a:gd name="T9" fmla="*/ 30 h 51"/>
                <a:gd name="T10" fmla="*/ 11 w 50"/>
                <a:gd name="T11" fmla="*/ 26 h 51"/>
                <a:gd name="T12" fmla="*/ 8 w 50"/>
                <a:gd name="T13" fmla="*/ 16 h 51"/>
                <a:gd name="T14" fmla="*/ 0 w 50"/>
                <a:gd name="T15" fmla="*/ 18 h 51"/>
                <a:gd name="T16" fmla="*/ 25 w 50"/>
                <a:gd name="T17" fmla="*/ 35 h 51"/>
                <a:gd name="T18" fmla="*/ 24 w 50"/>
                <a:gd name="T19" fmla="*/ 29 h 51"/>
                <a:gd name="T20" fmla="*/ 29 w 50"/>
                <a:gd name="T21" fmla="*/ 29 h 51"/>
                <a:gd name="T22" fmla="*/ 28 w 50"/>
                <a:gd name="T23" fmla="*/ 34 h 51"/>
                <a:gd name="T24" fmla="*/ 46 w 50"/>
                <a:gd name="T25" fmla="*/ 35 h 51"/>
                <a:gd name="T26" fmla="*/ 50 w 50"/>
                <a:gd name="T27" fmla="*/ 38 h 51"/>
                <a:gd name="T28" fmla="*/ 46 w 50"/>
                <a:gd name="T29" fmla="*/ 38 h 51"/>
                <a:gd name="T30" fmla="*/ 28 w 50"/>
                <a:gd name="T31" fmla="*/ 46 h 51"/>
                <a:gd name="T32" fmla="*/ 28 w 50"/>
                <a:gd name="T33" fmla="*/ 51 h 51"/>
                <a:gd name="T34" fmla="*/ 25 w 50"/>
                <a:gd name="T35" fmla="*/ 46 h 51"/>
                <a:gd name="T36" fmla="*/ 6 w 50"/>
                <a:gd name="T37" fmla="*/ 38 h 51"/>
                <a:gd name="T38" fmla="*/ 2 w 50"/>
                <a:gd name="T39" fmla="*/ 35 h 51"/>
                <a:gd name="T40" fmla="*/ 27 w 50"/>
                <a:gd name="T41" fmla="*/ 13 h 51"/>
                <a:gd name="T42" fmla="*/ 27 w 50"/>
                <a:gd name="T43" fmla="*/ 0 h 51"/>
                <a:gd name="T44" fmla="*/ 32 w 50"/>
                <a:gd name="T45" fmla="*/ 1 h 51"/>
                <a:gd name="T46" fmla="*/ 31 w 50"/>
                <a:gd name="T47" fmla="*/ 6 h 51"/>
                <a:gd name="T48" fmla="*/ 44 w 50"/>
                <a:gd name="T49" fmla="*/ 3 h 51"/>
                <a:gd name="T50" fmla="*/ 47 w 50"/>
                <a:gd name="T51" fmla="*/ 7 h 51"/>
                <a:gd name="T52" fmla="*/ 41 w 50"/>
                <a:gd name="T53" fmla="*/ 9 h 51"/>
                <a:gd name="T54" fmla="*/ 31 w 50"/>
                <a:gd name="T55" fmla="*/ 22 h 51"/>
                <a:gd name="T56" fmla="*/ 46 w 50"/>
                <a:gd name="T57" fmla="*/ 22 h 51"/>
                <a:gd name="T58" fmla="*/ 50 w 50"/>
                <a:gd name="T59" fmla="*/ 20 h 51"/>
                <a:gd name="T60" fmla="*/ 49 w 50"/>
                <a:gd name="T61" fmla="*/ 24 h 51"/>
                <a:gd name="T62" fmla="*/ 32 w 50"/>
                <a:gd name="T63" fmla="*/ 29 h 51"/>
                <a:gd name="T64" fmla="*/ 27 w 50"/>
                <a:gd name="T65" fmla="*/ 16 h 51"/>
                <a:gd name="T66" fmla="*/ 18 w 50"/>
                <a:gd name="T67" fmla="*/ 17 h 51"/>
                <a:gd name="T68" fmla="*/ 27 w 50"/>
                <a:gd name="T69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0" h="51">
                  <a:moveTo>
                    <a:pt x="0" y="18"/>
                  </a:moveTo>
                  <a:cubicBezTo>
                    <a:pt x="8" y="13"/>
                    <a:pt x="13" y="6"/>
                    <a:pt x="15" y="0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20" y="2"/>
                    <a:pt x="20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3"/>
                    <a:pt x="17" y="4"/>
                    <a:pt x="16" y="5"/>
                  </a:cubicBezTo>
                  <a:cubicBezTo>
                    <a:pt x="15" y="7"/>
                    <a:pt x="15" y="9"/>
                    <a:pt x="14" y="10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7"/>
                    <a:pt x="14" y="29"/>
                  </a:cubicBezTo>
                  <a:cubicBezTo>
                    <a:pt x="14" y="29"/>
                    <a:pt x="14" y="30"/>
                    <a:pt x="14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28"/>
                    <a:pt x="11" y="27"/>
                    <a:pt x="11" y="26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0" y="14"/>
                    <a:pt x="9" y="15"/>
                    <a:pt x="8" y="16"/>
                  </a:cubicBezTo>
                  <a:cubicBezTo>
                    <a:pt x="7" y="17"/>
                    <a:pt x="6" y="18"/>
                    <a:pt x="3" y="21"/>
                  </a:cubicBezTo>
                  <a:cubicBezTo>
                    <a:pt x="2" y="19"/>
                    <a:pt x="1" y="19"/>
                    <a:pt x="0" y="18"/>
                  </a:cubicBezTo>
                  <a:close/>
                  <a:moveTo>
                    <a:pt x="6" y="35"/>
                  </a:moveTo>
                  <a:cubicBezTo>
                    <a:pt x="25" y="35"/>
                    <a:pt x="25" y="35"/>
                    <a:pt x="25" y="35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25" y="33"/>
                    <a:pt x="24" y="31"/>
                    <a:pt x="24" y="29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8" y="30"/>
                    <a:pt x="28" y="32"/>
                    <a:pt x="28" y="34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46" y="35"/>
                    <a:pt x="46" y="35"/>
                    <a:pt x="46" y="35"/>
                  </a:cubicBezTo>
                  <a:cubicBezTo>
                    <a:pt x="47" y="35"/>
                    <a:pt x="48" y="35"/>
                    <a:pt x="50" y="35"/>
                  </a:cubicBezTo>
                  <a:cubicBezTo>
                    <a:pt x="50" y="38"/>
                    <a:pt x="50" y="38"/>
                    <a:pt x="50" y="38"/>
                  </a:cubicBezTo>
                  <a:cubicBezTo>
                    <a:pt x="50" y="38"/>
                    <a:pt x="49" y="38"/>
                    <a:pt x="48" y="38"/>
                  </a:cubicBezTo>
                  <a:cubicBezTo>
                    <a:pt x="48" y="38"/>
                    <a:pt x="47" y="38"/>
                    <a:pt x="46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7"/>
                    <a:pt x="28" y="48"/>
                    <a:pt x="28" y="49"/>
                  </a:cubicBezTo>
                  <a:cubicBezTo>
                    <a:pt x="28" y="50"/>
                    <a:pt x="28" y="50"/>
                    <a:pt x="28" y="51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4" y="48"/>
                    <a:pt x="25" y="47"/>
                    <a:pt x="25" y="46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5" y="38"/>
                    <a:pt x="3" y="38"/>
                    <a:pt x="2" y="38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5"/>
                    <a:pt x="4" y="35"/>
                    <a:pt x="6" y="35"/>
                  </a:cubicBezTo>
                  <a:close/>
                  <a:moveTo>
                    <a:pt x="27" y="13"/>
                  </a:move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3"/>
                    <a:pt x="27" y="0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2"/>
                    <a:pt x="31" y="3"/>
                    <a:pt x="31" y="6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6" y="9"/>
                    <a:pt x="40" y="6"/>
                    <a:pt x="44" y="3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8"/>
                    <a:pt x="46" y="8"/>
                    <a:pt x="46" y="8"/>
                  </a:cubicBezTo>
                  <a:cubicBezTo>
                    <a:pt x="44" y="8"/>
                    <a:pt x="42" y="9"/>
                    <a:pt x="41" y="9"/>
                  </a:cubicBezTo>
                  <a:cubicBezTo>
                    <a:pt x="39" y="11"/>
                    <a:pt x="36" y="13"/>
                    <a:pt x="31" y="15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0" y="25"/>
                    <a:pt x="32" y="26"/>
                    <a:pt x="38" y="26"/>
                  </a:cubicBezTo>
                  <a:cubicBezTo>
                    <a:pt x="43" y="26"/>
                    <a:pt x="46" y="25"/>
                    <a:pt x="46" y="22"/>
                  </a:cubicBezTo>
                  <a:cubicBezTo>
                    <a:pt x="46" y="21"/>
                    <a:pt x="46" y="20"/>
                    <a:pt x="46" y="19"/>
                  </a:cubicBezTo>
                  <a:cubicBezTo>
                    <a:pt x="48" y="20"/>
                    <a:pt x="49" y="20"/>
                    <a:pt x="50" y="20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50" y="22"/>
                    <a:pt x="50" y="23"/>
                    <a:pt x="49" y="24"/>
                  </a:cubicBezTo>
                  <a:cubicBezTo>
                    <a:pt x="48" y="27"/>
                    <a:pt x="45" y="29"/>
                    <a:pt x="40" y="29"/>
                  </a:cubicBezTo>
                  <a:cubicBezTo>
                    <a:pt x="35" y="29"/>
                    <a:pt x="33" y="29"/>
                    <a:pt x="32" y="29"/>
                  </a:cubicBezTo>
                  <a:cubicBezTo>
                    <a:pt x="29" y="28"/>
                    <a:pt x="27" y="27"/>
                    <a:pt x="27" y="24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5" y="17"/>
                    <a:pt x="22" y="18"/>
                    <a:pt x="20" y="19"/>
                  </a:cubicBezTo>
                  <a:cubicBezTo>
                    <a:pt x="19" y="19"/>
                    <a:pt x="18" y="18"/>
                    <a:pt x="18" y="17"/>
                  </a:cubicBezTo>
                  <a:cubicBezTo>
                    <a:pt x="17" y="17"/>
                    <a:pt x="17" y="16"/>
                    <a:pt x="17" y="16"/>
                  </a:cubicBezTo>
                  <a:cubicBezTo>
                    <a:pt x="20" y="16"/>
                    <a:pt x="23" y="15"/>
                    <a:pt x="27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64" name="Freeform 22">
              <a:extLst>
                <a:ext uri="{FF2B5EF4-FFF2-40B4-BE49-F238E27FC236}">
                  <a16:creationId xmlns="" xmlns:a16="http://schemas.microsoft.com/office/drawing/2014/main" id="{77A4D52F-9701-9943-BB2E-5F816ED926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03" y="2115"/>
              <a:ext cx="93" cy="100"/>
            </a:xfrm>
            <a:custGeom>
              <a:avLst/>
              <a:gdLst>
                <a:gd name="T0" fmla="*/ 19 w 49"/>
                <a:gd name="T1" fmla="*/ 0 h 52"/>
                <a:gd name="T2" fmla="*/ 22 w 49"/>
                <a:gd name="T3" fmla="*/ 1 h 52"/>
                <a:gd name="T4" fmla="*/ 23 w 49"/>
                <a:gd name="T5" fmla="*/ 1 h 52"/>
                <a:gd name="T6" fmla="*/ 22 w 49"/>
                <a:gd name="T7" fmla="*/ 2 h 52"/>
                <a:gd name="T8" fmla="*/ 21 w 49"/>
                <a:gd name="T9" fmla="*/ 4 h 52"/>
                <a:gd name="T10" fmla="*/ 20 w 49"/>
                <a:gd name="T11" fmla="*/ 6 h 52"/>
                <a:gd name="T12" fmla="*/ 19 w 49"/>
                <a:gd name="T13" fmla="*/ 9 h 52"/>
                <a:gd name="T14" fmla="*/ 44 w 49"/>
                <a:gd name="T15" fmla="*/ 9 h 52"/>
                <a:gd name="T16" fmla="*/ 47 w 49"/>
                <a:gd name="T17" fmla="*/ 8 h 52"/>
                <a:gd name="T18" fmla="*/ 49 w 49"/>
                <a:gd name="T19" fmla="*/ 8 h 52"/>
                <a:gd name="T20" fmla="*/ 49 w 49"/>
                <a:gd name="T21" fmla="*/ 12 h 52"/>
                <a:gd name="T22" fmla="*/ 47 w 49"/>
                <a:gd name="T23" fmla="*/ 11 h 52"/>
                <a:gd name="T24" fmla="*/ 44 w 49"/>
                <a:gd name="T25" fmla="*/ 11 h 52"/>
                <a:gd name="T26" fmla="*/ 18 w 49"/>
                <a:gd name="T27" fmla="*/ 11 h 52"/>
                <a:gd name="T28" fmla="*/ 11 w 49"/>
                <a:gd name="T29" fmla="*/ 25 h 52"/>
                <a:gd name="T30" fmla="*/ 24 w 49"/>
                <a:gd name="T31" fmla="*/ 25 h 52"/>
                <a:gd name="T32" fmla="*/ 24 w 49"/>
                <a:gd name="T33" fmla="*/ 21 h 52"/>
                <a:gd name="T34" fmla="*/ 24 w 49"/>
                <a:gd name="T35" fmla="*/ 16 h 52"/>
                <a:gd name="T36" fmla="*/ 28 w 49"/>
                <a:gd name="T37" fmla="*/ 16 h 52"/>
                <a:gd name="T38" fmla="*/ 28 w 49"/>
                <a:gd name="T39" fmla="*/ 17 h 52"/>
                <a:gd name="T40" fmla="*/ 28 w 49"/>
                <a:gd name="T41" fmla="*/ 17 h 52"/>
                <a:gd name="T42" fmla="*/ 27 w 49"/>
                <a:gd name="T43" fmla="*/ 21 h 52"/>
                <a:gd name="T44" fmla="*/ 27 w 49"/>
                <a:gd name="T45" fmla="*/ 25 h 52"/>
                <a:gd name="T46" fmla="*/ 39 w 49"/>
                <a:gd name="T47" fmla="*/ 25 h 52"/>
                <a:gd name="T48" fmla="*/ 44 w 49"/>
                <a:gd name="T49" fmla="*/ 25 h 52"/>
                <a:gd name="T50" fmla="*/ 44 w 49"/>
                <a:gd name="T51" fmla="*/ 28 h 52"/>
                <a:gd name="T52" fmla="*/ 39 w 49"/>
                <a:gd name="T53" fmla="*/ 28 h 52"/>
                <a:gd name="T54" fmla="*/ 27 w 49"/>
                <a:gd name="T55" fmla="*/ 28 h 52"/>
                <a:gd name="T56" fmla="*/ 27 w 49"/>
                <a:gd name="T57" fmla="*/ 47 h 52"/>
                <a:gd name="T58" fmla="*/ 19 w 49"/>
                <a:gd name="T59" fmla="*/ 52 h 52"/>
                <a:gd name="T60" fmla="*/ 17 w 49"/>
                <a:gd name="T61" fmla="*/ 47 h 52"/>
                <a:gd name="T62" fmla="*/ 24 w 49"/>
                <a:gd name="T63" fmla="*/ 46 h 52"/>
                <a:gd name="T64" fmla="*/ 24 w 49"/>
                <a:gd name="T65" fmla="*/ 28 h 52"/>
                <a:gd name="T66" fmla="*/ 11 w 49"/>
                <a:gd name="T67" fmla="*/ 28 h 52"/>
                <a:gd name="T68" fmla="*/ 8 w 49"/>
                <a:gd name="T69" fmla="*/ 29 h 52"/>
                <a:gd name="T70" fmla="*/ 6 w 49"/>
                <a:gd name="T71" fmla="*/ 25 h 52"/>
                <a:gd name="T72" fmla="*/ 9 w 49"/>
                <a:gd name="T73" fmla="*/ 22 h 52"/>
                <a:gd name="T74" fmla="*/ 14 w 49"/>
                <a:gd name="T75" fmla="*/ 11 h 52"/>
                <a:gd name="T76" fmla="*/ 4 w 49"/>
                <a:gd name="T77" fmla="*/ 11 h 52"/>
                <a:gd name="T78" fmla="*/ 1 w 49"/>
                <a:gd name="T79" fmla="*/ 11 h 52"/>
                <a:gd name="T80" fmla="*/ 0 w 49"/>
                <a:gd name="T81" fmla="*/ 12 h 52"/>
                <a:gd name="T82" fmla="*/ 0 w 49"/>
                <a:gd name="T83" fmla="*/ 8 h 52"/>
                <a:gd name="T84" fmla="*/ 2 w 49"/>
                <a:gd name="T85" fmla="*/ 8 h 52"/>
                <a:gd name="T86" fmla="*/ 4 w 49"/>
                <a:gd name="T87" fmla="*/ 9 h 52"/>
                <a:gd name="T88" fmla="*/ 15 w 49"/>
                <a:gd name="T89" fmla="*/ 9 h 52"/>
                <a:gd name="T90" fmla="*/ 19 w 49"/>
                <a:gd name="T91" fmla="*/ 0 h 52"/>
                <a:gd name="T92" fmla="*/ 0 w 49"/>
                <a:gd name="T93" fmla="*/ 46 h 52"/>
                <a:gd name="T94" fmla="*/ 14 w 49"/>
                <a:gd name="T95" fmla="*/ 33 h 52"/>
                <a:gd name="T96" fmla="*/ 18 w 49"/>
                <a:gd name="T97" fmla="*/ 36 h 52"/>
                <a:gd name="T98" fmla="*/ 19 w 49"/>
                <a:gd name="T99" fmla="*/ 36 h 52"/>
                <a:gd name="T100" fmla="*/ 18 w 49"/>
                <a:gd name="T101" fmla="*/ 37 h 52"/>
                <a:gd name="T102" fmla="*/ 15 w 49"/>
                <a:gd name="T103" fmla="*/ 39 h 52"/>
                <a:gd name="T104" fmla="*/ 4 w 49"/>
                <a:gd name="T105" fmla="*/ 49 h 52"/>
                <a:gd name="T106" fmla="*/ 0 w 49"/>
                <a:gd name="T107" fmla="*/ 46 h 52"/>
                <a:gd name="T108" fmla="*/ 32 w 49"/>
                <a:gd name="T109" fmla="*/ 37 h 52"/>
                <a:gd name="T110" fmla="*/ 34 w 49"/>
                <a:gd name="T111" fmla="*/ 34 h 52"/>
                <a:gd name="T112" fmla="*/ 48 w 49"/>
                <a:gd name="T113" fmla="*/ 45 h 52"/>
                <a:gd name="T114" fmla="*/ 46 w 49"/>
                <a:gd name="T115" fmla="*/ 48 h 52"/>
                <a:gd name="T116" fmla="*/ 32 w 49"/>
                <a:gd name="T117" fmla="*/ 3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" h="52">
                  <a:moveTo>
                    <a:pt x="19" y="0"/>
                  </a:moveTo>
                  <a:cubicBezTo>
                    <a:pt x="22" y="1"/>
                    <a:pt x="22" y="1"/>
                    <a:pt x="22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23" y="2"/>
                    <a:pt x="22" y="2"/>
                  </a:cubicBezTo>
                  <a:cubicBezTo>
                    <a:pt x="22" y="2"/>
                    <a:pt x="21" y="3"/>
                    <a:pt x="21" y="4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20" y="7"/>
                    <a:pt x="19" y="8"/>
                    <a:pt x="19" y="9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5" y="9"/>
                    <a:pt x="46" y="8"/>
                    <a:pt x="47" y="8"/>
                  </a:cubicBezTo>
                  <a:cubicBezTo>
                    <a:pt x="48" y="8"/>
                    <a:pt x="49" y="8"/>
                    <a:pt x="49" y="8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49" y="12"/>
                    <a:pt x="48" y="12"/>
                    <a:pt x="47" y="11"/>
                  </a:cubicBezTo>
                  <a:cubicBezTo>
                    <a:pt x="46" y="11"/>
                    <a:pt x="45" y="11"/>
                    <a:pt x="44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6" y="15"/>
                    <a:pt x="14" y="19"/>
                    <a:pt x="11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19"/>
                    <a:pt x="24" y="17"/>
                    <a:pt x="24" y="16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8" y="16"/>
                    <a:pt x="28" y="16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7" y="17"/>
                    <a:pt x="27" y="19"/>
                    <a:pt x="27" y="21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40" y="25"/>
                    <a:pt x="42" y="25"/>
                    <a:pt x="44" y="25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2" y="28"/>
                    <a:pt x="41" y="28"/>
                    <a:pt x="39" y="28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8" y="50"/>
                    <a:pt x="25" y="51"/>
                    <a:pt x="19" y="52"/>
                  </a:cubicBezTo>
                  <a:cubicBezTo>
                    <a:pt x="18" y="50"/>
                    <a:pt x="18" y="49"/>
                    <a:pt x="17" y="47"/>
                  </a:cubicBezTo>
                  <a:cubicBezTo>
                    <a:pt x="22" y="48"/>
                    <a:pt x="25" y="48"/>
                    <a:pt x="24" y="46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0" y="28"/>
                    <a:pt x="9" y="28"/>
                    <a:pt x="8" y="29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7" y="25"/>
                    <a:pt x="8" y="24"/>
                    <a:pt x="9" y="22"/>
                  </a:cubicBezTo>
                  <a:cubicBezTo>
                    <a:pt x="11" y="19"/>
                    <a:pt x="12" y="16"/>
                    <a:pt x="1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3" y="11"/>
                    <a:pt x="1" y="11"/>
                  </a:cubicBezTo>
                  <a:cubicBezTo>
                    <a:pt x="1" y="12"/>
                    <a:pt x="0" y="12"/>
                    <a:pt x="0" y="12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1" y="8"/>
                    <a:pt x="2" y="8"/>
                  </a:cubicBezTo>
                  <a:cubicBezTo>
                    <a:pt x="3" y="8"/>
                    <a:pt x="4" y="9"/>
                    <a:pt x="4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7" y="6"/>
                    <a:pt x="18" y="3"/>
                    <a:pt x="19" y="0"/>
                  </a:cubicBezTo>
                  <a:close/>
                  <a:moveTo>
                    <a:pt x="0" y="46"/>
                  </a:moveTo>
                  <a:cubicBezTo>
                    <a:pt x="6" y="43"/>
                    <a:pt x="11" y="39"/>
                    <a:pt x="14" y="33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8" y="36"/>
                    <a:pt x="18" y="37"/>
                  </a:cubicBezTo>
                  <a:cubicBezTo>
                    <a:pt x="17" y="37"/>
                    <a:pt x="16" y="38"/>
                    <a:pt x="15" y="39"/>
                  </a:cubicBezTo>
                  <a:cubicBezTo>
                    <a:pt x="12" y="42"/>
                    <a:pt x="8" y="46"/>
                    <a:pt x="4" y="49"/>
                  </a:cubicBezTo>
                  <a:cubicBezTo>
                    <a:pt x="3" y="47"/>
                    <a:pt x="2" y="46"/>
                    <a:pt x="0" y="46"/>
                  </a:cubicBezTo>
                  <a:close/>
                  <a:moveTo>
                    <a:pt x="32" y="37"/>
                  </a:moveTo>
                  <a:cubicBezTo>
                    <a:pt x="34" y="34"/>
                    <a:pt x="34" y="34"/>
                    <a:pt x="34" y="34"/>
                  </a:cubicBezTo>
                  <a:cubicBezTo>
                    <a:pt x="39" y="37"/>
                    <a:pt x="44" y="41"/>
                    <a:pt x="48" y="45"/>
                  </a:cubicBezTo>
                  <a:cubicBezTo>
                    <a:pt x="46" y="48"/>
                    <a:pt x="46" y="48"/>
                    <a:pt x="46" y="48"/>
                  </a:cubicBezTo>
                  <a:cubicBezTo>
                    <a:pt x="41" y="44"/>
                    <a:pt x="37" y="40"/>
                    <a:pt x="32" y="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66" name="Freeform 23">
              <a:extLst>
                <a:ext uri="{FF2B5EF4-FFF2-40B4-BE49-F238E27FC236}">
                  <a16:creationId xmlns="" xmlns:a16="http://schemas.microsoft.com/office/drawing/2014/main" id="{D0D684BA-2E9A-6E46-9A50-5FEEAC85D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2116"/>
              <a:ext cx="19" cy="97"/>
            </a:xfrm>
            <a:custGeom>
              <a:avLst/>
              <a:gdLst>
                <a:gd name="T0" fmla="*/ 0 w 10"/>
                <a:gd name="T1" fmla="*/ 0 h 50"/>
                <a:gd name="T2" fmla="*/ 4 w 10"/>
                <a:gd name="T3" fmla="*/ 0 h 50"/>
                <a:gd name="T4" fmla="*/ 10 w 10"/>
                <a:gd name="T5" fmla="*/ 25 h 50"/>
                <a:gd name="T6" fmla="*/ 4 w 10"/>
                <a:gd name="T7" fmla="*/ 50 h 50"/>
                <a:gd name="T8" fmla="*/ 0 w 10"/>
                <a:gd name="T9" fmla="*/ 50 h 50"/>
                <a:gd name="T10" fmla="*/ 6 w 10"/>
                <a:gd name="T11" fmla="*/ 25 h 50"/>
                <a:gd name="T12" fmla="*/ 0 w 10"/>
                <a:gd name="T1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0">
                  <a:moveTo>
                    <a:pt x="0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8" y="7"/>
                    <a:pt x="10" y="15"/>
                    <a:pt x="10" y="25"/>
                  </a:cubicBezTo>
                  <a:cubicBezTo>
                    <a:pt x="10" y="35"/>
                    <a:pt x="8" y="43"/>
                    <a:pt x="4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4" y="43"/>
                    <a:pt x="6" y="35"/>
                    <a:pt x="6" y="25"/>
                  </a:cubicBezTo>
                  <a:cubicBezTo>
                    <a:pt x="6" y="16"/>
                    <a:pt x="4" y="8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67" name="Freeform 24">
              <a:extLst>
                <a:ext uri="{FF2B5EF4-FFF2-40B4-BE49-F238E27FC236}">
                  <a16:creationId xmlns="" xmlns:a16="http://schemas.microsoft.com/office/drawing/2014/main" id="{729CEC69-6E70-C046-8156-752DB0807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324"/>
              <a:ext cx="71" cy="75"/>
            </a:xfrm>
            <a:custGeom>
              <a:avLst/>
              <a:gdLst>
                <a:gd name="T0" fmla="*/ 35 w 37"/>
                <a:gd name="T1" fmla="*/ 0 h 39"/>
                <a:gd name="T2" fmla="*/ 36 w 37"/>
                <a:gd name="T3" fmla="*/ 13 h 39"/>
                <a:gd name="T4" fmla="*/ 35 w 37"/>
                <a:gd name="T5" fmla="*/ 13 h 39"/>
                <a:gd name="T6" fmla="*/ 30 w 37"/>
                <a:gd name="T7" fmla="*/ 5 h 39"/>
                <a:gd name="T8" fmla="*/ 21 w 37"/>
                <a:gd name="T9" fmla="*/ 2 h 39"/>
                <a:gd name="T10" fmla="*/ 14 w 37"/>
                <a:gd name="T11" fmla="*/ 4 h 39"/>
                <a:gd name="T12" fmla="*/ 9 w 37"/>
                <a:gd name="T13" fmla="*/ 10 h 39"/>
                <a:gd name="T14" fmla="*/ 7 w 37"/>
                <a:gd name="T15" fmla="*/ 20 h 39"/>
                <a:gd name="T16" fmla="*/ 9 w 37"/>
                <a:gd name="T17" fmla="*/ 29 h 39"/>
                <a:gd name="T18" fmla="*/ 14 w 37"/>
                <a:gd name="T19" fmla="*/ 35 h 39"/>
                <a:gd name="T20" fmla="*/ 22 w 37"/>
                <a:gd name="T21" fmla="*/ 37 h 39"/>
                <a:gd name="T22" fmla="*/ 29 w 37"/>
                <a:gd name="T23" fmla="*/ 35 h 39"/>
                <a:gd name="T24" fmla="*/ 36 w 37"/>
                <a:gd name="T25" fmla="*/ 29 h 39"/>
                <a:gd name="T26" fmla="*/ 37 w 37"/>
                <a:gd name="T27" fmla="*/ 30 h 39"/>
                <a:gd name="T28" fmla="*/ 30 w 37"/>
                <a:gd name="T29" fmla="*/ 37 h 39"/>
                <a:gd name="T30" fmla="*/ 20 w 37"/>
                <a:gd name="T31" fmla="*/ 39 h 39"/>
                <a:gd name="T32" fmla="*/ 4 w 37"/>
                <a:gd name="T33" fmla="*/ 32 h 39"/>
                <a:gd name="T34" fmla="*/ 0 w 37"/>
                <a:gd name="T35" fmla="*/ 20 h 39"/>
                <a:gd name="T36" fmla="*/ 3 w 37"/>
                <a:gd name="T37" fmla="*/ 10 h 39"/>
                <a:gd name="T38" fmla="*/ 10 w 37"/>
                <a:gd name="T39" fmla="*/ 3 h 39"/>
                <a:gd name="T40" fmla="*/ 21 w 37"/>
                <a:gd name="T41" fmla="*/ 0 h 39"/>
                <a:gd name="T42" fmla="*/ 30 w 37"/>
                <a:gd name="T43" fmla="*/ 2 h 39"/>
                <a:gd name="T44" fmla="*/ 31 w 37"/>
                <a:gd name="T45" fmla="*/ 3 h 39"/>
                <a:gd name="T46" fmla="*/ 33 w 37"/>
                <a:gd name="T47" fmla="*/ 2 h 39"/>
                <a:gd name="T48" fmla="*/ 34 w 37"/>
                <a:gd name="T49" fmla="*/ 0 h 39"/>
                <a:gd name="T50" fmla="*/ 35 w 37"/>
                <a:gd name="T5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7" h="39">
                  <a:moveTo>
                    <a:pt x="35" y="0"/>
                  </a:moveTo>
                  <a:cubicBezTo>
                    <a:pt x="36" y="13"/>
                    <a:pt x="36" y="13"/>
                    <a:pt x="36" y="13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9"/>
                    <a:pt x="32" y="6"/>
                    <a:pt x="30" y="5"/>
                  </a:cubicBezTo>
                  <a:cubicBezTo>
                    <a:pt x="27" y="3"/>
                    <a:pt x="25" y="2"/>
                    <a:pt x="21" y="2"/>
                  </a:cubicBezTo>
                  <a:cubicBezTo>
                    <a:pt x="19" y="2"/>
                    <a:pt x="16" y="3"/>
                    <a:pt x="14" y="4"/>
                  </a:cubicBezTo>
                  <a:cubicBezTo>
                    <a:pt x="12" y="5"/>
                    <a:pt x="10" y="7"/>
                    <a:pt x="9" y="10"/>
                  </a:cubicBezTo>
                  <a:cubicBezTo>
                    <a:pt x="7" y="13"/>
                    <a:pt x="7" y="16"/>
                    <a:pt x="7" y="20"/>
                  </a:cubicBezTo>
                  <a:cubicBezTo>
                    <a:pt x="7" y="24"/>
                    <a:pt x="7" y="27"/>
                    <a:pt x="9" y="29"/>
                  </a:cubicBezTo>
                  <a:cubicBezTo>
                    <a:pt x="10" y="32"/>
                    <a:pt x="12" y="33"/>
                    <a:pt x="14" y="35"/>
                  </a:cubicBezTo>
                  <a:cubicBezTo>
                    <a:pt x="16" y="36"/>
                    <a:pt x="19" y="37"/>
                    <a:pt x="22" y="37"/>
                  </a:cubicBezTo>
                  <a:cubicBezTo>
                    <a:pt x="25" y="37"/>
                    <a:pt x="27" y="36"/>
                    <a:pt x="29" y="35"/>
                  </a:cubicBezTo>
                  <a:cubicBezTo>
                    <a:pt x="31" y="34"/>
                    <a:pt x="34" y="32"/>
                    <a:pt x="36" y="29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5" y="33"/>
                    <a:pt x="32" y="35"/>
                    <a:pt x="30" y="37"/>
                  </a:cubicBezTo>
                  <a:cubicBezTo>
                    <a:pt x="27" y="38"/>
                    <a:pt x="24" y="39"/>
                    <a:pt x="20" y="39"/>
                  </a:cubicBezTo>
                  <a:cubicBezTo>
                    <a:pt x="13" y="39"/>
                    <a:pt x="8" y="37"/>
                    <a:pt x="4" y="32"/>
                  </a:cubicBezTo>
                  <a:cubicBezTo>
                    <a:pt x="1" y="29"/>
                    <a:pt x="0" y="25"/>
                    <a:pt x="0" y="20"/>
                  </a:cubicBezTo>
                  <a:cubicBezTo>
                    <a:pt x="0" y="17"/>
                    <a:pt x="1" y="13"/>
                    <a:pt x="3" y="10"/>
                  </a:cubicBezTo>
                  <a:cubicBezTo>
                    <a:pt x="4" y="7"/>
                    <a:pt x="7" y="5"/>
                    <a:pt x="10" y="3"/>
                  </a:cubicBezTo>
                  <a:cubicBezTo>
                    <a:pt x="13" y="1"/>
                    <a:pt x="17" y="0"/>
                    <a:pt x="21" y="0"/>
                  </a:cubicBezTo>
                  <a:cubicBezTo>
                    <a:pt x="24" y="0"/>
                    <a:pt x="27" y="1"/>
                    <a:pt x="30" y="2"/>
                  </a:cubicBezTo>
                  <a:cubicBezTo>
                    <a:pt x="30" y="3"/>
                    <a:pt x="31" y="3"/>
                    <a:pt x="31" y="3"/>
                  </a:cubicBezTo>
                  <a:cubicBezTo>
                    <a:pt x="32" y="3"/>
                    <a:pt x="32" y="3"/>
                    <a:pt x="33" y="2"/>
                  </a:cubicBezTo>
                  <a:cubicBezTo>
                    <a:pt x="33" y="2"/>
                    <a:pt x="34" y="1"/>
                    <a:pt x="34" y="0"/>
                  </a:cubicBezTo>
                  <a:lnTo>
                    <a:pt x="3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68" name="Freeform 25">
              <a:extLst>
                <a:ext uri="{FF2B5EF4-FFF2-40B4-BE49-F238E27FC236}">
                  <a16:creationId xmlns="" xmlns:a16="http://schemas.microsoft.com/office/drawing/2014/main" id="{604AAA17-CD6B-904A-A78D-AF85F5822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326"/>
              <a:ext cx="82" cy="71"/>
            </a:xfrm>
            <a:custGeom>
              <a:avLst/>
              <a:gdLst>
                <a:gd name="T0" fmla="*/ 12 w 43"/>
                <a:gd name="T1" fmla="*/ 17 h 37"/>
                <a:gd name="T2" fmla="*/ 31 w 43"/>
                <a:gd name="T3" fmla="*/ 17 h 37"/>
                <a:gd name="T4" fmla="*/ 31 w 43"/>
                <a:gd name="T5" fmla="*/ 7 h 37"/>
                <a:gd name="T6" fmla="*/ 31 w 43"/>
                <a:gd name="T7" fmla="*/ 3 h 37"/>
                <a:gd name="T8" fmla="*/ 30 w 43"/>
                <a:gd name="T9" fmla="*/ 2 h 37"/>
                <a:gd name="T10" fmla="*/ 27 w 43"/>
                <a:gd name="T11" fmla="*/ 1 h 37"/>
                <a:gd name="T12" fmla="*/ 25 w 43"/>
                <a:gd name="T13" fmla="*/ 1 h 37"/>
                <a:gd name="T14" fmla="*/ 25 w 43"/>
                <a:gd name="T15" fmla="*/ 0 h 37"/>
                <a:gd name="T16" fmla="*/ 43 w 43"/>
                <a:gd name="T17" fmla="*/ 0 h 37"/>
                <a:gd name="T18" fmla="*/ 43 w 43"/>
                <a:gd name="T19" fmla="*/ 1 h 37"/>
                <a:gd name="T20" fmla="*/ 42 w 43"/>
                <a:gd name="T21" fmla="*/ 1 h 37"/>
                <a:gd name="T22" fmla="*/ 39 w 43"/>
                <a:gd name="T23" fmla="*/ 2 h 37"/>
                <a:gd name="T24" fmla="*/ 37 w 43"/>
                <a:gd name="T25" fmla="*/ 3 h 37"/>
                <a:gd name="T26" fmla="*/ 37 w 43"/>
                <a:gd name="T27" fmla="*/ 7 h 37"/>
                <a:gd name="T28" fmla="*/ 37 w 43"/>
                <a:gd name="T29" fmla="*/ 31 h 37"/>
                <a:gd name="T30" fmla="*/ 37 w 43"/>
                <a:gd name="T31" fmla="*/ 34 h 37"/>
                <a:gd name="T32" fmla="*/ 39 w 43"/>
                <a:gd name="T33" fmla="*/ 36 h 37"/>
                <a:gd name="T34" fmla="*/ 42 w 43"/>
                <a:gd name="T35" fmla="*/ 36 h 37"/>
                <a:gd name="T36" fmla="*/ 43 w 43"/>
                <a:gd name="T37" fmla="*/ 36 h 37"/>
                <a:gd name="T38" fmla="*/ 43 w 43"/>
                <a:gd name="T39" fmla="*/ 37 h 37"/>
                <a:gd name="T40" fmla="*/ 25 w 43"/>
                <a:gd name="T41" fmla="*/ 37 h 37"/>
                <a:gd name="T42" fmla="*/ 25 w 43"/>
                <a:gd name="T43" fmla="*/ 36 h 37"/>
                <a:gd name="T44" fmla="*/ 27 w 43"/>
                <a:gd name="T45" fmla="*/ 36 h 37"/>
                <a:gd name="T46" fmla="*/ 31 w 43"/>
                <a:gd name="T47" fmla="*/ 35 h 37"/>
                <a:gd name="T48" fmla="*/ 31 w 43"/>
                <a:gd name="T49" fmla="*/ 31 h 37"/>
                <a:gd name="T50" fmla="*/ 31 w 43"/>
                <a:gd name="T51" fmla="*/ 19 h 37"/>
                <a:gd name="T52" fmla="*/ 12 w 43"/>
                <a:gd name="T53" fmla="*/ 19 h 37"/>
                <a:gd name="T54" fmla="*/ 12 w 43"/>
                <a:gd name="T55" fmla="*/ 31 h 37"/>
                <a:gd name="T56" fmla="*/ 13 w 43"/>
                <a:gd name="T57" fmla="*/ 34 h 37"/>
                <a:gd name="T58" fmla="*/ 14 w 43"/>
                <a:gd name="T59" fmla="*/ 36 h 37"/>
                <a:gd name="T60" fmla="*/ 17 w 43"/>
                <a:gd name="T61" fmla="*/ 36 h 37"/>
                <a:gd name="T62" fmla="*/ 18 w 43"/>
                <a:gd name="T63" fmla="*/ 36 h 37"/>
                <a:gd name="T64" fmla="*/ 18 w 43"/>
                <a:gd name="T65" fmla="*/ 37 h 37"/>
                <a:gd name="T66" fmla="*/ 0 w 43"/>
                <a:gd name="T67" fmla="*/ 37 h 37"/>
                <a:gd name="T68" fmla="*/ 0 w 43"/>
                <a:gd name="T69" fmla="*/ 36 h 37"/>
                <a:gd name="T70" fmla="*/ 2 w 43"/>
                <a:gd name="T71" fmla="*/ 36 h 37"/>
                <a:gd name="T72" fmla="*/ 6 w 43"/>
                <a:gd name="T73" fmla="*/ 35 h 37"/>
                <a:gd name="T74" fmla="*/ 6 w 43"/>
                <a:gd name="T75" fmla="*/ 31 h 37"/>
                <a:gd name="T76" fmla="*/ 6 w 43"/>
                <a:gd name="T77" fmla="*/ 7 h 37"/>
                <a:gd name="T78" fmla="*/ 6 w 43"/>
                <a:gd name="T79" fmla="*/ 3 h 37"/>
                <a:gd name="T80" fmla="*/ 5 w 43"/>
                <a:gd name="T81" fmla="*/ 2 h 37"/>
                <a:gd name="T82" fmla="*/ 2 w 43"/>
                <a:gd name="T83" fmla="*/ 1 h 37"/>
                <a:gd name="T84" fmla="*/ 0 w 43"/>
                <a:gd name="T85" fmla="*/ 1 h 37"/>
                <a:gd name="T86" fmla="*/ 0 w 43"/>
                <a:gd name="T87" fmla="*/ 0 h 37"/>
                <a:gd name="T88" fmla="*/ 18 w 43"/>
                <a:gd name="T89" fmla="*/ 0 h 37"/>
                <a:gd name="T90" fmla="*/ 18 w 43"/>
                <a:gd name="T91" fmla="*/ 1 h 37"/>
                <a:gd name="T92" fmla="*/ 17 w 43"/>
                <a:gd name="T93" fmla="*/ 1 h 37"/>
                <a:gd name="T94" fmla="*/ 14 w 43"/>
                <a:gd name="T95" fmla="*/ 2 h 37"/>
                <a:gd name="T96" fmla="*/ 13 w 43"/>
                <a:gd name="T97" fmla="*/ 3 h 37"/>
                <a:gd name="T98" fmla="*/ 12 w 43"/>
                <a:gd name="T99" fmla="*/ 7 h 37"/>
                <a:gd name="T100" fmla="*/ 12 w 43"/>
                <a:gd name="T101" fmla="*/ 1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3" h="37">
                  <a:moveTo>
                    <a:pt x="12" y="17"/>
                  </a:moveTo>
                  <a:cubicBezTo>
                    <a:pt x="31" y="17"/>
                    <a:pt x="31" y="17"/>
                    <a:pt x="31" y="17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1" y="5"/>
                    <a:pt x="31" y="3"/>
                    <a:pt x="31" y="3"/>
                  </a:cubicBezTo>
                  <a:cubicBezTo>
                    <a:pt x="31" y="2"/>
                    <a:pt x="30" y="2"/>
                    <a:pt x="30" y="2"/>
                  </a:cubicBezTo>
                  <a:cubicBezTo>
                    <a:pt x="29" y="1"/>
                    <a:pt x="28" y="1"/>
                    <a:pt x="27" y="1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1"/>
                    <a:pt x="40" y="1"/>
                    <a:pt x="39" y="2"/>
                  </a:cubicBezTo>
                  <a:cubicBezTo>
                    <a:pt x="38" y="2"/>
                    <a:pt x="38" y="2"/>
                    <a:pt x="37" y="3"/>
                  </a:cubicBezTo>
                  <a:cubicBezTo>
                    <a:pt x="37" y="4"/>
                    <a:pt x="37" y="5"/>
                    <a:pt x="37" y="7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7" y="33"/>
                    <a:pt x="37" y="34"/>
                    <a:pt x="37" y="34"/>
                  </a:cubicBezTo>
                  <a:cubicBezTo>
                    <a:pt x="38" y="35"/>
                    <a:pt x="38" y="35"/>
                    <a:pt x="39" y="36"/>
                  </a:cubicBezTo>
                  <a:cubicBezTo>
                    <a:pt x="40" y="36"/>
                    <a:pt x="41" y="36"/>
                    <a:pt x="42" y="36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5" y="36"/>
                    <a:pt x="25" y="36"/>
                    <a:pt x="25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9" y="36"/>
                    <a:pt x="30" y="36"/>
                    <a:pt x="31" y="35"/>
                  </a:cubicBezTo>
                  <a:cubicBezTo>
                    <a:pt x="31" y="34"/>
                    <a:pt x="31" y="33"/>
                    <a:pt x="31" y="31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3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6" y="36"/>
                    <a:pt x="17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3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5" y="1"/>
                    <a:pt x="14" y="2"/>
                  </a:cubicBezTo>
                  <a:cubicBezTo>
                    <a:pt x="13" y="2"/>
                    <a:pt x="13" y="2"/>
                    <a:pt x="13" y="3"/>
                  </a:cubicBezTo>
                  <a:cubicBezTo>
                    <a:pt x="12" y="4"/>
                    <a:pt x="12" y="5"/>
                    <a:pt x="12" y="7"/>
                  </a:cubicBezTo>
                  <a:lnTo>
                    <a:pt x="1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69" name="Freeform 26">
              <a:extLst>
                <a:ext uri="{FF2B5EF4-FFF2-40B4-BE49-F238E27FC236}">
                  <a16:creationId xmlns="" xmlns:a16="http://schemas.microsoft.com/office/drawing/2014/main" id="{9745FE68-BB8E-724B-9638-6839E5E74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5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4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3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3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5"/>
                    <a:pt x="13" y="35"/>
                    <a:pt x="13" y="36"/>
                  </a:cubicBezTo>
                  <a:cubicBezTo>
                    <a:pt x="14" y="36"/>
                    <a:pt x="15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70" name="Freeform 27">
              <a:extLst>
                <a:ext uri="{FF2B5EF4-FFF2-40B4-BE49-F238E27FC236}">
                  <a16:creationId xmlns="" xmlns:a16="http://schemas.microsoft.com/office/drawing/2014/main" id="{FCE5BBCE-55D5-C14F-AE8A-F16F98220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2326"/>
              <a:ext cx="86" cy="73"/>
            </a:xfrm>
            <a:custGeom>
              <a:avLst/>
              <a:gdLst>
                <a:gd name="T0" fmla="*/ 0 w 45"/>
                <a:gd name="T1" fmla="*/ 0 h 38"/>
                <a:gd name="T2" fmla="*/ 11 w 45"/>
                <a:gd name="T3" fmla="*/ 0 h 38"/>
                <a:gd name="T4" fmla="*/ 36 w 45"/>
                <a:gd name="T5" fmla="*/ 28 h 38"/>
                <a:gd name="T6" fmla="*/ 36 w 45"/>
                <a:gd name="T7" fmla="*/ 6 h 38"/>
                <a:gd name="T8" fmla="*/ 35 w 45"/>
                <a:gd name="T9" fmla="*/ 2 h 38"/>
                <a:gd name="T10" fmla="*/ 32 w 45"/>
                <a:gd name="T11" fmla="*/ 1 h 38"/>
                <a:gd name="T12" fmla="*/ 30 w 45"/>
                <a:gd name="T13" fmla="*/ 1 h 38"/>
                <a:gd name="T14" fmla="*/ 30 w 45"/>
                <a:gd name="T15" fmla="*/ 0 h 38"/>
                <a:gd name="T16" fmla="*/ 45 w 45"/>
                <a:gd name="T17" fmla="*/ 0 h 38"/>
                <a:gd name="T18" fmla="*/ 45 w 45"/>
                <a:gd name="T19" fmla="*/ 1 h 38"/>
                <a:gd name="T20" fmla="*/ 43 w 45"/>
                <a:gd name="T21" fmla="*/ 1 h 38"/>
                <a:gd name="T22" fmla="*/ 39 w 45"/>
                <a:gd name="T23" fmla="*/ 2 h 38"/>
                <a:gd name="T24" fmla="*/ 39 w 45"/>
                <a:gd name="T25" fmla="*/ 6 h 38"/>
                <a:gd name="T26" fmla="*/ 39 w 45"/>
                <a:gd name="T27" fmla="*/ 38 h 38"/>
                <a:gd name="T28" fmla="*/ 38 w 45"/>
                <a:gd name="T29" fmla="*/ 38 h 38"/>
                <a:gd name="T30" fmla="*/ 11 w 45"/>
                <a:gd name="T31" fmla="*/ 8 h 38"/>
                <a:gd name="T32" fmla="*/ 11 w 45"/>
                <a:gd name="T33" fmla="*/ 31 h 38"/>
                <a:gd name="T34" fmla="*/ 11 w 45"/>
                <a:gd name="T35" fmla="*/ 35 h 38"/>
                <a:gd name="T36" fmla="*/ 15 w 45"/>
                <a:gd name="T37" fmla="*/ 36 h 38"/>
                <a:gd name="T38" fmla="*/ 16 w 45"/>
                <a:gd name="T39" fmla="*/ 36 h 38"/>
                <a:gd name="T40" fmla="*/ 16 w 45"/>
                <a:gd name="T41" fmla="*/ 37 h 38"/>
                <a:gd name="T42" fmla="*/ 2 w 45"/>
                <a:gd name="T43" fmla="*/ 37 h 38"/>
                <a:gd name="T44" fmla="*/ 2 w 45"/>
                <a:gd name="T45" fmla="*/ 36 h 38"/>
                <a:gd name="T46" fmla="*/ 3 w 45"/>
                <a:gd name="T47" fmla="*/ 36 h 38"/>
                <a:gd name="T48" fmla="*/ 7 w 45"/>
                <a:gd name="T49" fmla="*/ 35 h 38"/>
                <a:gd name="T50" fmla="*/ 8 w 45"/>
                <a:gd name="T51" fmla="*/ 31 h 38"/>
                <a:gd name="T52" fmla="*/ 8 w 45"/>
                <a:gd name="T53" fmla="*/ 5 h 38"/>
                <a:gd name="T54" fmla="*/ 5 w 45"/>
                <a:gd name="T55" fmla="*/ 2 h 38"/>
                <a:gd name="T56" fmla="*/ 2 w 45"/>
                <a:gd name="T57" fmla="*/ 1 h 38"/>
                <a:gd name="T58" fmla="*/ 0 w 45"/>
                <a:gd name="T59" fmla="*/ 1 h 38"/>
                <a:gd name="T60" fmla="*/ 0 w 45"/>
                <a:gd name="T6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" h="38">
                  <a:moveTo>
                    <a:pt x="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4"/>
                    <a:pt x="36" y="3"/>
                    <a:pt x="35" y="2"/>
                  </a:cubicBezTo>
                  <a:cubicBezTo>
                    <a:pt x="34" y="1"/>
                    <a:pt x="33" y="1"/>
                    <a:pt x="32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1" y="1"/>
                    <a:pt x="40" y="2"/>
                    <a:pt x="39" y="2"/>
                  </a:cubicBezTo>
                  <a:cubicBezTo>
                    <a:pt x="39" y="3"/>
                    <a:pt x="39" y="4"/>
                    <a:pt x="39" y="6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1" y="35"/>
                    <a:pt x="11" y="35"/>
                  </a:cubicBezTo>
                  <a:cubicBezTo>
                    <a:pt x="12" y="36"/>
                    <a:pt x="13" y="36"/>
                    <a:pt x="15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5" y="36"/>
                    <a:pt x="6" y="36"/>
                    <a:pt x="7" y="35"/>
                  </a:cubicBezTo>
                  <a:cubicBezTo>
                    <a:pt x="8" y="34"/>
                    <a:pt x="8" y="33"/>
                    <a:pt x="8" y="3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4" y="2"/>
                    <a:pt x="4" y="2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71" name="Freeform 28">
              <a:extLst>
                <a:ext uri="{FF2B5EF4-FFF2-40B4-BE49-F238E27FC236}">
                  <a16:creationId xmlns="" xmlns:a16="http://schemas.microsoft.com/office/drawing/2014/main" id="{165BED06-0955-D644-8305-193849DB0FE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38" y="2324"/>
              <a:ext cx="84" cy="73"/>
            </a:xfrm>
            <a:custGeom>
              <a:avLst/>
              <a:gdLst>
                <a:gd name="T0" fmla="*/ 28 w 44"/>
                <a:gd name="T1" fmla="*/ 26 h 38"/>
                <a:gd name="T2" fmla="*/ 12 w 44"/>
                <a:gd name="T3" fmla="*/ 26 h 38"/>
                <a:gd name="T4" fmla="*/ 9 w 44"/>
                <a:gd name="T5" fmla="*/ 32 h 38"/>
                <a:gd name="T6" fmla="*/ 8 w 44"/>
                <a:gd name="T7" fmla="*/ 35 h 38"/>
                <a:gd name="T8" fmla="*/ 9 w 44"/>
                <a:gd name="T9" fmla="*/ 37 h 38"/>
                <a:gd name="T10" fmla="*/ 13 w 44"/>
                <a:gd name="T11" fmla="*/ 37 h 38"/>
                <a:gd name="T12" fmla="*/ 13 w 44"/>
                <a:gd name="T13" fmla="*/ 38 h 38"/>
                <a:gd name="T14" fmla="*/ 0 w 44"/>
                <a:gd name="T15" fmla="*/ 38 h 38"/>
                <a:gd name="T16" fmla="*/ 0 w 44"/>
                <a:gd name="T17" fmla="*/ 37 h 38"/>
                <a:gd name="T18" fmla="*/ 4 w 44"/>
                <a:gd name="T19" fmla="*/ 36 h 38"/>
                <a:gd name="T20" fmla="*/ 7 w 44"/>
                <a:gd name="T21" fmla="*/ 31 h 38"/>
                <a:gd name="T22" fmla="*/ 22 w 44"/>
                <a:gd name="T23" fmla="*/ 0 h 38"/>
                <a:gd name="T24" fmla="*/ 23 w 44"/>
                <a:gd name="T25" fmla="*/ 0 h 38"/>
                <a:gd name="T26" fmla="*/ 37 w 44"/>
                <a:gd name="T27" fmla="*/ 31 h 38"/>
                <a:gd name="T28" fmla="*/ 40 w 44"/>
                <a:gd name="T29" fmla="*/ 36 h 38"/>
                <a:gd name="T30" fmla="*/ 44 w 44"/>
                <a:gd name="T31" fmla="*/ 37 h 38"/>
                <a:gd name="T32" fmla="*/ 44 w 44"/>
                <a:gd name="T33" fmla="*/ 38 h 38"/>
                <a:gd name="T34" fmla="*/ 28 w 44"/>
                <a:gd name="T35" fmla="*/ 38 h 38"/>
                <a:gd name="T36" fmla="*/ 28 w 44"/>
                <a:gd name="T37" fmla="*/ 37 h 38"/>
                <a:gd name="T38" fmla="*/ 31 w 44"/>
                <a:gd name="T39" fmla="*/ 37 h 38"/>
                <a:gd name="T40" fmla="*/ 32 w 44"/>
                <a:gd name="T41" fmla="*/ 35 h 38"/>
                <a:gd name="T42" fmla="*/ 31 w 44"/>
                <a:gd name="T43" fmla="*/ 31 h 38"/>
                <a:gd name="T44" fmla="*/ 28 w 44"/>
                <a:gd name="T45" fmla="*/ 26 h 38"/>
                <a:gd name="T46" fmla="*/ 27 w 44"/>
                <a:gd name="T47" fmla="*/ 24 h 38"/>
                <a:gd name="T48" fmla="*/ 20 w 44"/>
                <a:gd name="T49" fmla="*/ 9 h 38"/>
                <a:gd name="T50" fmla="*/ 13 w 44"/>
                <a:gd name="T51" fmla="*/ 24 h 38"/>
                <a:gd name="T52" fmla="*/ 27 w 44"/>
                <a:gd name="T53" fmla="*/ 2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4" h="38">
                  <a:moveTo>
                    <a:pt x="28" y="26"/>
                  </a:moveTo>
                  <a:cubicBezTo>
                    <a:pt x="12" y="26"/>
                    <a:pt x="12" y="26"/>
                    <a:pt x="12" y="26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9" y="33"/>
                    <a:pt x="8" y="34"/>
                    <a:pt x="8" y="35"/>
                  </a:cubicBezTo>
                  <a:cubicBezTo>
                    <a:pt x="8" y="36"/>
                    <a:pt x="9" y="36"/>
                    <a:pt x="9" y="37"/>
                  </a:cubicBezTo>
                  <a:cubicBezTo>
                    <a:pt x="10" y="37"/>
                    <a:pt x="11" y="37"/>
                    <a:pt x="13" y="37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2" y="37"/>
                    <a:pt x="3" y="37"/>
                    <a:pt x="4" y="36"/>
                  </a:cubicBezTo>
                  <a:cubicBezTo>
                    <a:pt x="5" y="35"/>
                    <a:pt x="6" y="34"/>
                    <a:pt x="7" y="3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8" y="34"/>
                    <a:pt x="39" y="35"/>
                    <a:pt x="40" y="36"/>
                  </a:cubicBezTo>
                  <a:cubicBezTo>
                    <a:pt x="41" y="37"/>
                    <a:pt x="42" y="37"/>
                    <a:pt x="44" y="37"/>
                  </a:cubicBezTo>
                  <a:cubicBezTo>
                    <a:pt x="44" y="38"/>
                    <a:pt x="44" y="38"/>
                    <a:pt x="44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29" y="37"/>
                    <a:pt x="31" y="37"/>
                    <a:pt x="31" y="37"/>
                  </a:cubicBezTo>
                  <a:cubicBezTo>
                    <a:pt x="32" y="36"/>
                    <a:pt x="32" y="36"/>
                    <a:pt x="32" y="35"/>
                  </a:cubicBezTo>
                  <a:cubicBezTo>
                    <a:pt x="32" y="34"/>
                    <a:pt x="32" y="33"/>
                    <a:pt x="31" y="31"/>
                  </a:cubicBezTo>
                  <a:lnTo>
                    <a:pt x="28" y="26"/>
                  </a:lnTo>
                  <a:close/>
                  <a:moveTo>
                    <a:pt x="27" y="24"/>
                  </a:moveTo>
                  <a:cubicBezTo>
                    <a:pt x="20" y="9"/>
                    <a:pt x="20" y="9"/>
                    <a:pt x="20" y="9"/>
                  </a:cubicBezTo>
                  <a:cubicBezTo>
                    <a:pt x="13" y="24"/>
                    <a:pt x="13" y="24"/>
                    <a:pt x="13" y="24"/>
                  </a:cubicBezTo>
                  <a:lnTo>
                    <a:pt x="27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73" name="Freeform 29">
              <a:extLst>
                <a:ext uri="{FF2B5EF4-FFF2-40B4-BE49-F238E27FC236}">
                  <a16:creationId xmlns="" xmlns:a16="http://schemas.microsoft.com/office/drawing/2014/main" id="{3A2D4029-518F-5347-8E35-78491C276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326"/>
              <a:ext cx="84" cy="73"/>
            </a:xfrm>
            <a:custGeom>
              <a:avLst/>
              <a:gdLst>
                <a:gd name="T0" fmla="*/ 29 w 44"/>
                <a:gd name="T1" fmla="*/ 1 h 38"/>
                <a:gd name="T2" fmla="*/ 29 w 44"/>
                <a:gd name="T3" fmla="*/ 0 h 38"/>
                <a:gd name="T4" fmla="*/ 44 w 44"/>
                <a:gd name="T5" fmla="*/ 0 h 38"/>
                <a:gd name="T6" fmla="*/ 44 w 44"/>
                <a:gd name="T7" fmla="*/ 1 h 38"/>
                <a:gd name="T8" fmla="*/ 42 w 44"/>
                <a:gd name="T9" fmla="*/ 1 h 38"/>
                <a:gd name="T10" fmla="*/ 38 w 44"/>
                <a:gd name="T11" fmla="*/ 3 h 38"/>
                <a:gd name="T12" fmla="*/ 38 w 44"/>
                <a:gd name="T13" fmla="*/ 7 h 38"/>
                <a:gd name="T14" fmla="*/ 38 w 44"/>
                <a:gd name="T15" fmla="*/ 22 h 38"/>
                <a:gd name="T16" fmla="*/ 36 w 44"/>
                <a:gd name="T17" fmla="*/ 31 h 38"/>
                <a:gd name="T18" fmla="*/ 32 w 44"/>
                <a:gd name="T19" fmla="*/ 36 h 38"/>
                <a:gd name="T20" fmla="*/ 22 w 44"/>
                <a:gd name="T21" fmla="*/ 38 h 38"/>
                <a:gd name="T22" fmla="*/ 12 w 44"/>
                <a:gd name="T23" fmla="*/ 36 h 38"/>
                <a:gd name="T24" fmla="*/ 7 w 44"/>
                <a:gd name="T25" fmla="*/ 30 h 38"/>
                <a:gd name="T26" fmla="*/ 6 w 44"/>
                <a:gd name="T27" fmla="*/ 21 h 38"/>
                <a:gd name="T28" fmla="*/ 6 w 44"/>
                <a:gd name="T29" fmla="*/ 7 h 38"/>
                <a:gd name="T30" fmla="*/ 5 w 44"/>
                <a:gd name="T31" fmla="*/ 2 h 38"/>
                <a:gd name="T32" fmla="*/ 1 w 44"/>
                <a:gd name="T33" fmla="*/ 1 h 38"/>
                <a:gd name="T34" fmla="*/ 0 w 44"/>
                <a:gd name="T35" fmla="*/ 1 h 38"/>
                <a:gd name="T36" fmla="*/ 0 w 44"/>
                <a:gd name="T37" fmla="*/ 0 h 38"/>
                <a:gd name="T38" fmla="*/ 18 w 44"/>
                <a:gd name="T39" fmla="*/ 0 h 38"/>
                <a:gd name="T40" fmla="*/ 18 w 44"/>
                <a:gd name="T41" fmla="*/ 1 h 38"/>
                <a:gd name="T42" fmla="*/ 16 w 44"/>
                <a:gd name="T43" fmla="*/ 1 h 38"/>
                <a:gd name="T44" fmla="*/ 12 w 44"/>
                <a:gd name="T45" fmla="*/ 3 h 38"/>
                <a:gd name="T46" fmla="*/ 12 w 44"/>
                <a:gd name="T47" fmla="*/ 7 h 38"/>
                <a:gd name="T48" fmla="*/ 12 w 44"/>
                <a:gd name="T49" fmla="*/ 23 h 38"/>
                <a:gd name="T50" fmla="*/ 12 w 44"/>
                <a:gd name="T51" fmla="*/ 28 h 38"/>
                <a:gd name="T52" fmla="*/ 14 w 44"/>
                <a:gd name="T53" fmla="*/ 32 h 38"/>
                <a:gd name="T54" fmla="*/ 17 w 44"/>
                <a:gd name="T55" fmla="*/ 35 h 38"/>
                <a:gd name="T56" fmla="*/ 22 w 44"/>
                <a:gd name="T57" fmla="*/ 36 h 38"/>
                <a:gd name="T58" fmla="*/ 29 w 44"/>
                <a:gd name="T59" fmla="*/ 34 h 38"/>
                <a:gd name="T60" fmla="*/ 34 w 44"/>
                <a:gd name="T61" fmla="*/ 30 h 38"/>
                <a:gd name="T62" fmla="*/ 35 w 44"/>
                <a:gd name="T63" fmla="*/ 22 h 38"/>
                <a:gd name="T64" fmla="*/ 35 w 44"/>
                <a:gd name="T65" fmla="*/ 7 h 38"/>
                <a:gd name="T66" fmla="*/ 34 w 44"/>
                <a:gd name="T67" fmla="*/ 2 h 38"/>
                <a:gd name="T68" fmla="*/ 31 w 44"/>
                <a:gd name="T69" fmla="*/ 1 h 38"/>
                <a:gd name="T70" fmla="*/ 29 w 44"/>
                <a:gd name="T71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38">
                  <a:moveTo>
                    <a:pt x="29" y="1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0" y="1"/>
                    <a:pt x="39" y="2"/>
                    <a:pt x="38" y="3"/>
                  </a:cubicBezTo>
                  <a:cubicBezTo>
                    <a:pt x="38" y="3"/>
                    <a:pt x="38" y="5"/>
                    <a:pt x="38" y="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6"/>
                    <a:pt x="37" y="29"/>
                    <a:pt x="36" y="31"/>
                  </a:cubicBezTo>
                  <a:cubicBezTo>
                    <a:pt x="36" y="33"/>
                    <a:pt x="34" y="34"/>
                    <a:pt x="32" y="36"/>
                  </a:cubicBezTo>
                  <a:cubicBezTo>
                    <a:pt x="29" y="37"/>
                    <a:pt x="26" y="38"/>
                    <a:pt x="22" y="38"/>
                  </a:cubicBezTo>
                  <a:cubicBezTo>
                    <a:pt x="17" y="38"/>
                    <a:pt x="14" y="37"/>
                    <a:pt x="12" y="36"/>
                  </a:cubicBezTo>
                  <a:cubicBezTo>
                    <a:pt x="9" y="35"/>
                    <a:pt x="8" y="33"/>
                    <a:pt x="7" y="30"/>
                  </a:cubicBezTo>
                  <a:cubicBezTo>
                    <a:pt x="6" y="29"/>
                    <a:pt x="6" y="26"/>
                    <a:pt x="6" y="2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4" y="1"/>
                    <a:pt x="13" y="2"/>
                    <a:pt x="12" y="3"/>
                  </a:cubicBezTo>
                  <a:cubicBezTo>
                    <a:pt x="12" y="3"/>
                    <a:pt x="12" y="5"/>
                    <a:pt x="12" y="7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6"/>
                    <a:pt x="12" y="28"/>
                  </a:cubicBezTo>
                  <a:cubicBezTo>
                    <a:pt x="12" y="30"/>
                    <a:pt x="13" y="31"/>
                    <a:pt x="14" y="32"/>
                  </a:cubicBezTo>
                  <a:cubicBezTo>
                    <a:pt x="14" y="33"/>
                    <a:pt x="15" y="34"/>
                    <a:pt x="17" y="35"/>
                  </a:cubicBezTo>
                  <a:cubicBezTo>
                    <a:pt x="18" y="35"/>
                    <a:pt x="20" y="36"/>
                    <a:pt x="22" y="36"/>
                  </a:cubicBezTo>
                  <a:cubicBezTo>
                    <a:pt x="25" y="36"/>
                    <a:pt x="27" y="35"/>
                    <a:pt x="29" y="34"/>
                  </a:cubicBezTo>
                  <a:cubicBezTo>
                    <a:pt x="32" y="33"/>
                    <a:pt x="33" y="32"/>
                    <a:pt x="34" y="30"/>
                  </a:cubicBezTo>
                  <a:cubicBezTo>
                    <a:pt x="35" y="28"/>
                    <a:pt x="35" y="26"/>
                    <a:pt x="35" y="22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4"/>
                    <a:pt x="35" y="3"/>
                    <a:pt x="34" y="2"/>
                  </a:cubicBezTo>
                  <a:cubicBezTo>
                    <a:pt x="33" y="1"/>
                    <a:pt x="32" y="1"/>
                    <a:pt x="31" y="1"/>
                  </a:cubicBezTo>
                  <a:lnTo>
                    <a:pt x="2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74" name="Freeform 30">
              <a:extLst>
                <a:ext uri="{FF2B5EF4-FFF2-40B4-BE49-F238E27FC236}">
                  <a16:creationId xmlns="" xmlns:a16="http://schemas.microsoft.com/office/drawing/2014/main" id="{36C0D8E3-5608-1B46-92F2-416F14DC5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2326"/>
              <a:ext cx="85" cy="73"/>
            </a:xfrm>
            <a:custGeom>
              <a:avLst/>
              <a:gdLst>
                <a:gd name="T0" fmla="*/ 0 w 45"/>
                <a:gd name="T1" fmla="*/ 0 h 38"/>
                <a:gd name="T2" fmla="*/ 11 w 45"/>
                <a:gd name="T3" fmla="*/ 0 h 38"/>
                <a:gd name="T4" fmla="*/ 36 w 45"/>
                <a:gd name="T5" fmla="*/ 28 h 38"/>
                <a:gd name="T6" fmla="*/ 36 w 45"/>
                <a:gd name="T7" fmla="*/ 6 h 38"/>
                <a:gd name="T8" fmla="*/ 35 w 45"/>
                <a:gd name="T9" fmla="*/ 2 h 38"/>
                <a:gd name="T10" fmla="*/ 32 w 45"/>
                <a:gd name="T11" fmla="*/ 1 h 38"/>
                <a:gd name="T12" fmla="*/ 30 w 45"/>
                <a:gd name="T13" fmla="*/ 1 h 38"/>
                <a:gd name="T14" fmla="*/ 30 w 45"/>
                <a:gd name="T15" fmla="*/ 0 h 38"/>
                <a:gd name="T16" fmla="*/ 45 w 45"/>
                <a:gd name="T17" fmla="*/ 0 h 38"/>
                <a:gd name="T18" fmla="*/ 45 w 45"/>
                <a:gd name="T19" fmla="*/ 1 h 38"/>
                <a:gd name="T20" fmla="*/ 43 w 45"/>
                <a:gd name="T21" fmla="*/ 1 h 38"/>
                <a:gd name="T22" fmla="*/ 39 w 45"/>
                <a:gd name="T23" fmla="*/ 2 h 38"/>
                <a:gd name="T24" fmla="*/ 39 w 45"/>
                <a:gd name="T25" fmla="*/ 6 h 38"/>
                <a:gd name="T26" fmla="*/ 39 w 45"/>
                <a:gd name="T27" fmla="*/ 38 h 38"/>
                <a:gd name="T28" fmla="*/ 38 w 45"/>
                <a:gd name="T29" fmla="*/ 38 h 38"/>
                <a:gd name="T30" fmla="*/ 10 w 45"/>
                <a:gd name="T31" fmla="*/ 8 h 38"/>
                <a:gd name="T32" fmla="*/ 10 w 45"/>
                <a:gd name="T33" fmla="*/ 31 h 38"/>
                <a:gd name="T34" fmla="*/ 11 w 45"/>
                <a:gd name="T35" fmla="*/ 35 h 38"/>
                <a:gd name="T36" fmla="*/ 15 w 45"/>
                <a:gd name="T37" fmla="*/ 36 h 38"/>
                <a:gd name="T38" fmla="*/ 16 w 45"/>
                <a:gd name="T39" fmla="*/ 36 h 38"/>
                <a:gd name="T40" fmla="*/ 16 w 45"/>
                <a:gd name="T41" fmla="*/ 37 h 38"/>
                <a:gd name="T42" fmla="*/ 2 w 45"/>
                <a:gd name="T43" fmla="*/ 37 h 38"/>
                <a:gd name="T44" fmla="*/ 2 w 45"/>
                <a:gd name="T45" fmla="*/ 36 h 38"/>
                <a:gd name="T46" fmla="*/ 3 w 45"/>
                <a:gd name="T47" fmla="*/ 36 h 38"/>
                <a:gd name="T48" fmla="*/ 7 w 45"/>
                <a:gd name="T49" fmla="*/ 35 h 38"/>
                <a:gd name="T50" fmla="*/ 8 w 45"/>
                <a:gd name="T51" fmla="*/ 31 h 38"/>
                <a:gd name="T52" fmla="*/ 8 w 45"/>
                <a:gd name="T53" fmla="*/ 5 h 38"/>
                <a:gd name="T54" fmla="*/ 5 w 45"/>
                <a:gd name="T55" fmla="*/ 2 h 38"/>
                <a:gd name="T56" fmla="*/ 2 w 45"/>
                <a:gd name="T57" fmla="*/ 1 h 38"/>
                <a:gd name="T58" fmla="*/ 0 w 45"/>
                <a:gd name="T59" fmla="*/ 1 h 38"/>
                <a:gd name="T60" fmla="*/ 0 w 45"/>
                <a:gd name="T6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" h="38">
                  <a:moveTo>
                    <a:pt x="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4"/>
                    <a:pt x="36" y="3"/>
                    <a:pt x="35" y="2"/>
                  </a:cubicBezTo>
                  <a:cubicBezTo>
                    <a:pt x="34" y="1"/>
                    <a:pt x="33" y="1"/>
                    <a:pt x="32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1" y="1"/>
                    <a:pt x="40" y="2"/>
                    <a:pt x="39" y="2"/>
                  </a:cubicBezTo>
                  <a:cubicBezTo>
                    <a:pt x="39" y="3"/>
                    <a:pt x="39" y="4"/>
                    <a:pt x="39" y="6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3"/>
                    <a:pt x="11" y="35"/>
                    <a:pt x="11" y="35"/>
                  </a:cubicBezTo>
                  <a:cubicBezTo>
                    <a:pt x="12" y="36"/>
                    <a:pt x="13" y="36"/>
                    <a:pt x="15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5" y="36"/>
                    <a:pt x="6" y="36"/>
                    <a:pt x="7" y="35"/>
                  </a:cubicBezTo>
                  <a:cubicBezTo>
                    <a:pt x="8" y="34"/>
                    <a:pt x="8" y="33"/>
                    <a:pt x="8" y="3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4" y="2"/>
                    <a:pt x="4" y="2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75" name="Freeform 31">
              <a:extLst>
                <a:ext uri="{FF2B5EF4-FFF2-40B4-BE49-F238E27FC236}">
                  <a16:creationId xmlns="" xmlns:a16="http://schemas.microsoft.com/office/drawing/2014/main" id="{BABA1268-0261-2040-A4EE-DA646B50E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5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5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4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5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76" name="Freeform 32">
              <a:extLst>
                <a:ext uri="{FF2B5EF4-FFF2-40B4-BE49-F238E27FC236}">
                  <a16:creationId xmlns="" xmlns:a16="http://schemas.microsoft.com/office/drawing/2014/main" id="{6FB0D17C-8636-1A49-A21A-869E8A0BB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2326"/>
              <a:ext cx="84" cy="73"/>
            </a:xfrm>
            <a:custGeom>
              <a:avLst/>
              <a:gdLst>
                <a:gd name="T0" fmla="*/ 44 w 44"/>
                <a:gd name="T1" fmla="*/ 0 h 38"/>
                <a:gd name="T2" fmla="*/ 44 w 44"/>
                <a:gd name="T3" fmla="*/ 1 h 38"/>
                <a:gd name="T4" fmla="*/ 41 w 44"/>
                <a:gd name="T5" fmla="*/ 2 h 38"/>
                <a:gd name="T6" fmla="*/ 38 w 44"/>
                <a:gd name="T7" fmla="*/ 6 h 38"/>
                <a:gd name="T8" fmla="*/ 23 w 44"/>
                <a:gd name="T9" fmla="*/ 38 h 38"/>
                <a:gd name="T10" fmla="*/ 22 w 44"/>
                <a:gd name="T11" fmla="*/ 38 h 38"/>
                <a:gd name="T12" fmla="*/ 7 w 44"/>
                <a:gd name="T13" fmla="*/ 6 h 38"/>
                <a:gd name="T14" fmla="*/ 5 w 44"/>
                <a:gd name="T15" fmla="*/ 3 h 38"/>
                <a:gd name="T16" fmla="*/ 3 w 44"/>
                <a:gd name="T17" fmla="*/ 2 h 38"/>
                <a:gd name="T18" fmla="*/ 0 w 44"/>
                <a:gd name="T19" fmla="*/ 1 h 38"/>
                <a:gd name="T20" fmla="*/ 0 w 44"/>
                <a:gd name="T21" fmla="*/ 0 h 38"/>
                <a:gd name="T22" fmla="*/ 17 w 44"/>
                <a:gd name="T23" fmla="*/ 0 h 38"/>
                <a:gd name="T24" fmla="*/ 17 w 44"/>
                <a:gd name="T25" fmla="*/ 1 h 38"/>
                <a:gd name="T26" fmla="*/ 13 w 44"/>
                <a:gd name="T27" fmla="*/ 2 h 38"/>
                <a:gd name="T28" fmla="*/ 13 w 44"/>
                <a:gd name="T29" fmla="*/ 4 h 38"/>
                <a:gd name="T30" fmla="*/ 14 w 44"/>
                <a:gd name="T31" fmla="*/ 8 h 38"/>
                <a:gd name="T32" fmla="*/ 24 w 44"/>
                <a:gd name="T33" fmla="*/ 30 h 38"/>
                <a:gd name="T34" fmla="*/ 34 w 44"/>
                <a:gd name="T35" fmla="*/ 8 h 38"/>
                <a:gd name="T36" fmla="*/ 36 w 44"/>
                <a:gd name="T37" fmla="*/ 4 h 38"/>
                <a:gd name="T38" fmla="*/ 35 w 44"/>
                <a:gd name="T39" fmla="*/ 2 h 38"/>
                <a:gd name="T40" fmla="*/ 32 w 44"/>
                <a:gd name="T41" fmla="*/ 1 h 38"/>
                <a:gd name="T42" fmla="*/ 31 w 44"/>
                <a:gd name="T43" fmla="*/ 1 h 38"/>
                <a:gd name="T44" fmla="*/ 31 w 44"/>
                <a:gd name="T45" fmla="*/ 0 h 38"/>
                <a:gd name="T46" fmla="*/ 44 w 44"/>
                <a:gd name="T4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4" h="38">
                  <a:moveTo>
                    <a:pt x="44" y="0"/>
                  </a:move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1" y="2"/>
                    <a:pt x="41" y="2"/>
                  </a:cubicBezTo>
                  <a:cubicBezTo>
                    <a:pt x="39" y="3"/>
                    <a:pt x="39" y="5"/>
                    <a:pt x="38" y="6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4"/>
                    <a:pt x="5" y="3"/>
                    <a:pt x="5" y="3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3" y="1"/>
                    <a:pt x="2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3" y="2"/>
                    <a:pt x="13" y="3"/>
                    <a:pt x="13" y="4"/>
                  </a:cubicBezTo>
                  <a:cubicBezTo>
                    <a:pt x="13" y="4"/>
                    <a:pt x="13" y="6"/>
                    <a:pt x="14" y="8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5" y="6"/>
                    <a:pt x="36" y="5"/>
                    <a:pt x="36" y="4"/>
                  </a:cubicBezTo>
                  <a:cubicBezTo>
                    <a:pt x="36" y="3"/>
                    <a:pt x="35" y="3"/>
                    <a:pt x="35" y="2"/>
                  </a:cubicBezTo>
                  <a:cubicBezTo>
                    <a:pt x="34" y="2"/>
                    <a:pt x="33" y="1"/>
                    <a:pt x="32" y="1"/>
                  </a:cubicBezTo>
                  <a:cubicBezTo>
                    <a:pt x="32" y="1"/>
                    <a:pt x="31" y="1"/>
                    <a:pt x="31" y="1"/>
                  </a:cubicBezTo>
                  <a:cubicBezTo>
                    <a:pt x="31" y="0"/>
                    <a:pt x="31" y="0"/>
                    <a:pt x="31" y="0"/>
                  </a:cubicBezTo>
                  <a:lnTo>
                    <a:pt x="4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77" name="Freeform 33">
              <a:extLst>
                <a:ext uri="{FF2B5EF4-FFF2-40B4-BE49-F238E27FC236}">
                  <a16:creationId xmlns="" xmlns:a16="http://schemas.microsoft.com/office/drawing/2014/main" id="{AC6182DE-21ED-9543-90CC-EB67BA956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326"/>
              <a:ext cx="66" cy="71"/>
            </a:xfrm>
            <a:custGeom>
              <a:avLst/>
              <a:gdLst>
                <a:gd name="T0" fmla="*/ 12 w 35"/>
                <a:gd name="T1" fmla="*/ 2 h 37"/>
                <a:gd name="T2" fmla="*/ 12 w 35"/>
                <a:gd name="T3" fmla="*/ 17 h 37"/>
                <a:gd name="T4" fmla="*/ 21 w 35"/>
                <a:gd name="T5" fmla="*/ 17 h 37"/>
                <a:gd name="T6" fmla="*/ 26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7 w 35"/>
                <a:gd name="T17" fmla="*/ 21 h 37"/>
                <a:gd name="T18" fmla="*/ 25 w 35"/>
                <a:gd name="T19" fmla="*/ 19 h 37"/>
                <a:gd name="T20" fmla="*/ 21 w 35"/>
                <a:gd name="T21" fmla="*/ 19 h 37"/>
                <a:gd name="T22" fmla="*/ 12 w 35"/>
                <a:gd name="T23" fmla="*/ 19 h 37"/>
                <a:gd name="T24" fmla="*/ 12 w 35"/>
                <a:gd name="T25" fmla="*/ 31 h 37"/>
                <a:gd name="T26" fmla="*/ 12 w 35"/>
                <a:gd name="T27" fmla="*/ 34 h 37"/>
                <a:gd name="T28" fmla="*/ 13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2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2 w 35"/>
                <a:gd name="T49" fmla="*/ 36 h 37"/>
                <a:gd name="T50" fmla="*/ 4 w 35"/>
                <a:gd name="T51" fmla="*/ 36 h 37"/>
                <a:gd name="T52" fmla="*/ 6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2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2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30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2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7"/>
                    <a:pt x="25" y="16"/>
                    <a:pt x="26" y="16"/>
                  </a:cubicBezTo>
                  <a:cubicBezTo>
                    <a:pt x="27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3"/>
                    <a:pt x="27" y="21"/>
                    <a:pt x="27" y="21"/>
                  </a:cubicBezTo>
                  <a:cubicBezTo>
                    <a:pt x="26" y="20"/>
                    <a:pt x="26" y="20"/>
                    <a:pt x="25" y="19"/>
                  </a:cubicBezTo>
                  <a:cubicBezTo>
                    <a:pt x="24" y="19"/>
                    <a:pt x="23" y="19"/>
                    <a:pt x="2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4"/>
                    <a:pt x="13" y="35"/>
                    <a:pt x="13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5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2" y="32"/>
                    <a:pt x="33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4" y="36"/>
                    <a:pt x="4" y="36"/>
                  </a:cubicBezTo>
                  <a:cubicBezTo>
                    <a:pt x="5" y="35"/>
                    <a:pt x="6" y="35"/>
                    <a:pt x="6" y="34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6"/>
                    <a:pt x="30" y="5"/>
                    <a:pt x="30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7" y="2"/>
                    <a:pt x="25" y="2"/>
                    <a:pt x="23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78" name="Freeform 34">
              <a:extLst>
                <a:ext uri="{FF2B5EF4-FFF2-40B4-BE49-F238E27FC236}">
                  <a16:creationId xmlns="" xmlns:a16="http://schemas.microsoft.com/office/drawing/2014/main" id="{84E112C0-F83F-3A48-BFFF-A6999BF3F69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07" y="2326"/>
              <a:ext cx="78" cy="71"/>
            </a:xfrm>
            <a:custGeom>
              <a:avLst/>
              <a:gdLst>
                <a:gd name="T0" fmla="*/ 41 w 41"/>
                <a:gd name="T1" fmla="*/ 37 h 37"/>
                <a:gd name="T2" fmla="*/ 30 w 41"/>
                <a:gd name="T3" fmla="*/ 37 h 37"/>
                <a:gd name="T4" fmla="*/ 16 w 41"/>
                <a:gd name="T5" fmla="*/ 20 h 37"/>
                <a:gd name="T6" fmla="*/ 14 w 41"/>
                <a:gd name="T7" fmla="*/ 20 h 37"/>
                <a:gd name="T8" fmla="*/ 13 w 41"/>
                <a:gd name="T9" fmla="*/ 20 h 37"/>
                <a:gd name="T10" fmla="*/ 12 w 41"/>
                <a:gd name="T11" fmla="*/ 20 h 37"/>
                <a:gd name="T12" fmla="*/ 12 w 41"/>
                <a:gd name="T13" fmla="*/ 31 h 37"/>
                <a:gd name="T14" fmla="*/ 13 w 41"/>
                <a:gd name="T15" fmla="*/ 35 h 37"/>
                <a:gd name="T16" fmla="*/ 16 w 41"/>
                <a:gd name="T17" fmla="*/ 36 h 37"/>
                <a:gd name="T18" fmla="*/ 18 w 41"/>
                <a:gd name="T19" fmla="*/ 36 h 37"/>
                <a:gd name="T20" fmla="*/ 18 w 41"/>
                <a:gd name="T21" fmla="*/ 37 h 37"/>
                <a:gd name="T22" fmla="*/ 0 w 41"/>
                <a:gd name="T23" fmla="*/ 37 h 37"/>
                <a:gd name="T24" fmla="*/ 0 w 41"/>
                <a:gd name="T25" fmla="*/ 36 h 37"/>
                <a:gd name="T26" fmla="*/ 2 w 41"/>
                <a:gd name="T27" fmla="*/ 36 h 37"/>
                <a:gd name="T28" fmla="*/ 6 w 41"/>
                <a:gd name="T29" fmla="*/ 35 h 37"/>
                <a:gd name="T30" fmla="*/ 6 w 41"/>
                <a:gd name="T31" fmla="*/ 31 h 37"/>
                <a:gd name="T32" fmla="*/ 6 w 41"/>
                <a:gd name="T33" fmla="*/ 7 h 37"/>
                <a:gd name="T34" fmla="*/ 5 w 41"/>
                <a:gd name="T35" fmla="*/ 2 h 37"/>
                <a:gd name="T36" fmla="*/ 2 w 41"/>
                <a:gd name="T37" fmla="*/ 1 h 37"/>
                <a:gd name="T38" fmla="*/ 0 w 41"/>
                <a:gd name="T39" fmla="*/ 1 h 37"/>
                <a:gd name="T40" fmla="*/ 0 w 41"/>
                <a:gd name="T41" fmla="*/ 0 h 37"/>
                <a:gd name="T42" fmla="*/ 15 w 41"/>
                <a:gd name="T43" fmla="*/ 0 h 37"/>
                <a:gd name="T44" fmla="*/ 25 w 41"/>
                <a:gd name="T45" fmla="*/ 1 h 37"/>
                <a:gd name="T46" fmla="*/ 30 w 41"/>
                <a:gd name="T47" fmla="*/ 4 h 37"/>
                <a:gd name="T48" fmla="*/ 32 w 41"/>
                <a:gd name="T49" fmla="*/ 10 h 37"/>
                <a:gd name="T50" fmla="*/ 30 w 41"/>
                <a:gd name="T51" fmla="*/ 16 h 37"/>
                <a:gd name="T52" fmla="*/ 22 w 41"/>
                <a:gd name="T53" fmla="*/ 19 h 37"/>
                <a:gd name="T54" fmla="*/ 31 w 41"/>
                <a:gd name="T55" fmla="*/ 30 h 37"/>
                <a:gd name="T56" fmla="*/ 36 w 41"/>
                <a:gd name="T57" fmla="*/ 35 h 37"/>
                <a:gd name="T58" fmla="*/ 41 w 41"/>
                <a:gd name="T59" fmla="*/ 36 h 37"/>
                <a:gd name="T60" fmla="*/ 41 w 41"/>
                <a:gd name="T61" fmla="*/ 37 h 37"/>
                <a:gd name="T62" fmla="*/ 12 w 41"/>
                <a:gd name="T63" fmla="*/ 18 h 37"/>
                <a:gd name="T64" fmla="*/ 13 w 41"/>
                <a:gd name="T65" fmla="*/ 18 h 37"/>
                <a:gd name="T66" fmla="*/ 14 w 41"/>
                <a:gd name="T67" fmla="*/ 18 h 37"/>
                <a:gd name="T68" fmla="*/ 23 w 41"/>
                <a:gd name="T69" fmla="*/ 16 h 37"/>
                <a:gd name="T70" fmla="*/ 26 w 41"/>
                <a:gd name="T71" fmla="*/ 10 h 37"/>
                <a:gd name="T72" fmla="*/ 23 w 41"/>
                <a:gd name="T73" fmla="*/ 4 h 37"/>
                <a:gd name="T74" fmla="*/ 17 w 41"/>
                <a:gd name="T75" fmla="*/ 2 h 37"/>
                <a:gd name="T76" fmla="*/ 12 w 41"/>
                <a:gd name="T77" fmla="*/ 3 h 37"/>
                <a:gd name="T78" fmla="*/ 12 w 41"/>
                <a:gd name="T79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1" h="37">
                  <a:moveTo>
                    <a:pt x="41" y="37"/>
                  </a:moveTo>
                  <a:cubicBezTo>
                    <a:pt x="30" y="37"/>
                    <a:pt x="30" y="37"/>
                    <a:pt x="30" y="37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20"/>
                    <a:pt x="14" y="20"/>
                    <a:pt x="14" y="20"/>
                  </a:cubicBezTo>
                  <a:cubicBezTo>
                    <a:pt x="14" y="20"/>
                    <a:pt x="13" y="20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5"/>
                    <a:pt x="13" y="35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20" y="0"/>
                    <a:pt x="23" y="0"/>
                    <a:pt x="25" y="1"/>
                  </a:cubicBezTo>
                  <a:cubicBezTo>
                    <a:pt x="27" y="1"/>
                    <a:pt x="29" y="3"/>
                    <a:pt x="30" y="4"/>
                  </a:cubicBezTo>
                  <a:cubicBezTo>
                    <a:pt x="32" y="6"/>
                    <a:pt x="32" y="7"/>
                    <a:pt x="32" y="10"/>
                  </a:cubicBezTo>
                  <a:cubicBezTo>
                    <a:pt x="32" y="12"/>
                    <a:pt x="32" y="14"/>
                    <a:pt x="30" y="16"/>
                  </a:cubicBezTo>
                  <a:cubicBezTo>
                    <a:pt x="28" y="17"/>
                    <a:pt x="26" y="18"/>
                    <a:pt x="22" y="1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3" y="32"/>
                    <a:pt x="34" y="34"/>
                    <a:pt x="36" y="35"/>
                  </a:cubicBezTo>
                  <a:cubicBezTo>
                    <a:pt x="37" y="36"/>
                    <a:pt x="39" y="36"/>
                    <a:pt x="41" y="36"/>
                  </a:cubicBezTo>
                  <a:lnTo>
                    <a:pt x="41" y="37"/>
                  </a:lnTo>
                  <a:close/>
                  <a:moveTo>
                    <a:pt x="12" y="18"/>
                  </a:moveTo>
                  <a:cubicBezTo>
                    <a:pt x="12" y="18"/>
                    <a:pt x="13" y="18"/>
                    <a:pt x="13" y="18"/>
                  </a:cubicBezTo>
                  <a:cubicBezTo>
                    <a:pt x="13" y="18"/>
                    <a:pt x="14" y="18"/>
                    <a:pt x="14" y="18"/>
                  </a:cubicBezTo>
                  <a:cubicBezTo>
                    <a:pt x="18" y="18"/>
                    <a:pt x="21" y="17"/>
                    <a:pt x="23" y="16"/>
                  </a:cubicBezTo>
                  <a:cubicBezTo>
                    <a:pt x="25" y="14"/>
                    <a:pt x="26" y="12"/>
                    <a:pt x="26" y="10"/>
                  </a:cubicBezTo>
                  <a:cubicBezTo>
                    <a:pt x="26" y="8"/>
                    <a:pt x="25" y="6"/>
                    <a:pt x="23" y="4"/>
                  </a:cubicBezTo>
                  <a:cubicBezTo>
                    <a:pt x="22" y="3"/>
                    <a:pt x="19" y="2"/>
                    <a:pt x="17" y="2"/>
                  </a:cubicBezTo>
                  <a:cubicBezTo>
                    <a:pt x="16" y="2"/>
                    <a:pt x="14" y="2"/>
                    <a:pt x="12" y="3"/>
                  </a:cubicBezTo>
                  <a:lnTo>
                    <a:pt x="1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79" name="Freeform 35">
              <a:extLst>
                <a:ext uri="{FF2B5EF4-FFF2-40B4-BE49-F238E27FC236}">
                  <a16:creationId xmlns="" xmlns:a16="http://schemas.microsoft.com/office/drawing/2014/main" id="{C467AD16-264C-344A-8BD0-0D96B0432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2324"/>
              <a:ext cx="52" cy="75"/>
            </a:xfrm>
            <a:custGeom>
              <a:avLst/>
              <a:gdLst>
                <a:gd name="T0" fmla="*/ 24 w 27"/>
                <a:gd name="T1" fmla="*/ 0 h 39"/>
                <a:gd name="T2" fmla="*/ 24 w 27"/>
                <a:gd name="T3" fmla="*/ 13 h 39"/>
                <a:gd name="T4" fmla="*/ 23 w 27"/>
                <a:gd name="T5" fmla="*/ 13 h 39"/>
                <a:gd name="T6" fmla="*/ 21 w 27"/>
                <a:gd name="T7" fmla="*/ 7 h 39"/>
                <a:gd name="T8" fmla="*/ 17 w 27"/>
                <a:gd name="T9" fmla="*/ 4 h 39"/>
                <a:gd name="T10" fmla="*/ 12 w 27"/>
                <a:gd name="T11" fmla="*/ 2 h 39"/>
                <a:gd name="T12" fmla="*/ 7 w 27"/>
                <a:gd name="T13" fmla="*/ 4 h 39"/>
                <a:gd name="T14" fmla="*/ 5 w 27"/>
                <a:gd name="T15" fmla="*/ 8 h 39"/>
                <a:gd name="T16" fmla="*/ 6 w 27"/>
                <a:gd name="T17" fmla="*/ 11 h 39"/>
                <a:gd name="T18" fmla="*/ 15 w 27"/>
                <a:gd name="T19" fmla="*/ 17 h 39"/>
                <a:gd name="T20" fmla="*/ 23 w 27"/>
                <a:gd name="T21" fmla="*/ 21 h 39"/>
                <a:gd name="T22" fmla="*/ 26 w 27"/>
                <a:gd name="T23" fmla="*/ 25 h 39"/>
                <a:gd name="T24" fmla="*/ 27 w 27"/>
                <a:gd name="T25" fmla="*/ 29 h 39"/>
                <a:gd name="T26" fmla="*/ 24 w 27"/>
                <a:gd name="T27" fmla="*/ 36 h 39"/>
                <a:gd name="T28" fmla="*/ 14 w 27"/>
                <a:gd name="T29" fmla="*/ 39 h 39"/>
                <a:gd name="T30" fmla="*/ 11 w 27"/>
                <a:gd name="T31" fmla="*/ 39 h 39"/>
                <a:gd name="T32" fmla="*/ 7 w 27"/>
                <a:gd name="T33" fmla="*/ 38 h 39"/>
                <a:gd name="T34" fmla="*/ 3 w 27"/>
                <a:gd name="T35" fmla="*/ 37 h 39"/>
                <a:gd name="T36" fmla="*/ 2 w 27"/>
                <a:gd name="T37" fmla="*/ 37 h 39"/>
                <a:gd name="T38" fmla="*/ 1 w 27"/>
                <a:gd name="T39" fmla="*/ 39 h 39"/>
                <a:gd name="T40" fmla="*/ 0 w 27"/>
                <a:gd name="T41" fmla="*/ 39 h 39"/>
                <a:gd name="T42" fmla="*/ 0 w 27"/>
                <a:gd name="T43" fmla="*/ 26 h 39"/>
                <a:gd name="T44" fmla="*/ 1 w 27"/>
                <a:gd name="T45" fmla="*/ 26 h 39"/>
                <a:gd name="T46" fmla="*/ 3 w 27"/>
                <a:gd name="T47" fmla="*/ 32 h 39"/>
                <a:gd name="T48" fmla="*/ 8 w 27"/>
                <a:gd name="T49" fmla="*/ 36 h 39"/>
                <a:gd name="T50" fmla="*/ 14 w 27"/>
                <a:gd name="T51" fmla="*/ 37 h 39"/>
                <a:gd name="T52" fmla="*/ 20 w 27"/>
                <a:gd name="T53" fmla="*/ 35 h 39"/>
                <a:gd name="T54" fmla="*/ 22 w 27"/>
                <a:gd name="T55" fmla="*/ 31 h 39"/>
                <a:gd name="T56" fmla="*/ 21 w 27"/>
                <a:gd name="T57" fmla="*/ 28 h 39"/>
                <a:gd name="T58" fmla="*/ 18 w 27"/>
                <a:gd name="T59" fmla="*/ 26 h 39"/>
                <a:gd name="T60" fmla="*/ 12 w 27"/>
                <a:gd name="T61" fmla="*/ 22 h 39"/>
                <a:gd name="T62" fmla="*/ 4 w 27"/>
                <a:gd name="T63" fmla="*/ 18 h 39"/>
                <a:gd name="T64" fmla="*/ 1 w 27"/>
                <a:gd name="T65" fmla="*/ 14 h 39"/>
                <a:gd name="T66" fmla="*/ 0 w 27"/>
                <a:gd name="T67" fmla="*/ 10 h 39"/>
                <a:gd name="T68" fmla="*/ 3 w 27"/>
                <a:gd name="T69" fmla="*/ 3 h 39"/>
                <a:gd name="T70" fmla="*/ 12 w 27"/>
                <a:gd name="T71" fmla="*/ 0 h 39"/>
                <a:gd name="T72" fmla="*/ 19 w 27"/>
                <a:gd name="T73" fmla="*/ 2 h 39"/>
                <a:gd name="T74" fmla="*/ 21 w 27"/>
                <a:gd name="T75" fmla="*/ 2 h 39"/>
                <a:gd name="T76" fmla="*/ 23 w 27"/>
                <a:gd name="T77" fmla="*/ 2 h 39"/>
                <a:gd name="T78" fmla="*/ 23 w 27"/>
                <a:gd name="T79" fmla="*/ 0 h 39"/>
                <a:gd name="T80" fmla="*/ 24 w 27"/>
                <a:gd name="T8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" h="39">
                  <a:moveTo>
                    <a:pt x="24" y="0"/>
                  </a:moveTo>
                  <a:cubicBezTo>
                    <a:pt x="24" y="13"/>
                    <a:pt x="24" y="13"/>
                    <a:pt x="24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1"/>
                    <a:pt x="22" y="9"/>
                    <a:pt x="21" y="7"/>
                  </a:cubicBezTo>
                  <a:cubicBezTo>
                    <a:pt x="20" y="6"/>
                    <a:pt x="19" y="5"/>
                    <a:pt x="17" y="4"/>
                  </a:cubicBezTo>
                  <a:cubicBezTo>
                    <a:pt x="16" y="3"/>
                    <a:pt x="14" y="2"/>
                    <a:pt x="12" y="2"/>
                  </a:cubicBezTo>
                  <a:cubicBezTo>
                    <a:pt x="10" y="2"/>
                    <a:pt x="8" y="3"/>
                    <a:pt x="7" y="4"/>
                  </a:cubicBezTo>
                  <a:cubicBezTo>
                    <a:pt x="5" y="5"/>
                    <a:pt x="5" y="7"/>
                    <a:pt x="5" y="8"/>
                  </a:cubicBezTo>
                  <a:cubicBezTo>
                    <a:pt x="5" y="9"/>
                    <a:pt x="5" y="10"/>
                    <a:pt x="6" y="11"/>
                  </a:cubicBezTo>
                  <a:cubicBezTo>
                    <a:pt x="7" y="13"/>
                    <a:pt x="10" y="14"/>
                    <a:pt x="15" y="17"/>
                  </a:cubicBezTo>
                  <a:cubicBezTo>
                    <a:pt x="19" y="19"/>
                    <a:pt x="21" y="20"/>
                    <a:pt x="23" y="21"/>
                  </a:cubicBezTo>
                  <a:cubicBezTo>
                    <a:pt x="24" y="22"/>
                    <a:pt x="25" y="23"/>
                    <a:pt x="26" y="25"/>
                  </a:cubicBezTo>
                  <a:cubicBezTo>
                    <a:pt x="27" y="26"/>
                    <a:pt x="27" y="27"/>
                    <a:pt x="27" y="29"/>
                  </a:cubicBezTo>
                  <a:cubicBezTo>
                    <a:pt x="27" y="32"/>
                    <a:pt x="26" y="34"/>
                    <a:pt x="24" y="36"/>
                  </a:cubicBezTo>
                  <a:cubicBezTo>
                    <a:pt x="21" y="38"/>
                    <a:pt x="18" y="39"/>
                    <a:pt x="14" y="39"/>
                  </a:cubicBezTo>
                  <a:cubicBezTo>
                    <a:pt x="13" y="39"/>
                    <a:pt x="12" y="39"/>
                    <a:pt x="11" y="39"/>
                  </a:cubicBezTo>
                  <a:cubicBezTo>
                    <a:pt x="10" y="39"/>
                    <a:pt x="9" y="38"/>
                    <a:pt x="7" y="38"/>
                  </a:cubicBezTo>
                  <a:cubicBezTo>
                    <a:pt x="5" y="37"/>
                    <a:pt x="4" y="37"/>
                    <a:pt x="3" y="37"/>
                  </a:cubicBezTo>
                  <a:cubicBezTo>
                    <a:pt x="3" y="37"/>
                    <a:pt x="2" y="37"/>
                    <a:pt x="2" y="37"/>
                  </a:cubicBezTo>
                  <a:cubicBezTo>
                    <a:pt x="2" y="38"/>
                    <a:pt x="1" y="38"/>
                    <a:pt x="1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2" y="29"/>
                    <a:pt x="3" y="31"/>
                    <a:pt x="3" y="32"/>
                  </a:cubicBezTo>
                  <a:cubicBezTo>
                    <a:pt x="4" y="34"/>
                    <a:pt x="6" y="35"/>
                    <a:pt x="8" y="36"/>
                  </a:cubicBezTo>
                  <a:cubicBezTo>
                    <a:pt x="9" y="37"/>
                    <a:pt x="11" y="37"/>
                    <a:pt x="14" y="37"/>
                  </a:cubicBezTo>
                  <a:cubicBezTo>
                    <a:pt x="16" y="37"/>
                    <a:pt x="18" y="36"/>
                    <a:pt x="20" y="35"/>
                  </a:cubicBezTo>
                  <a:cubicBezTo>
                    <a:pt x="21" y="34"/>
                    <a:pt x="22" y="33"/>
                    <a:pt x="22" y="31"/>
                  </a:cubicBezTo>
                  <a:cubicBezTo>
                    <a:pt x="22" y="30"/>
                    <a:pt x="21" y="29"/>
                    <a:pt x="21" y="28"/>
                  </a:cubicBezTo>
                  <a:cubicBezTo>
                    <a:pt x="20" y="27"/>
                    <a:pt x="20" y="26"/>
                    <a:pt x="18" y="26"/>
                  </a:cubicBezTo>
                  <a:cubicBezTo>
                    <a:pt x="18" y="25"/>
                    <a:pt x="15" y="24"/>
                    <a:pt x="12" y="22"/>
                  </a:cubicBezTo>
                  <a:cubicBezTo>
                    <a:pt x="8" y="20"/>
                    <a:pt x="6" y="19"/>
                    <a:pt x="4" y="18"/>
                  </a:cubicBezTo>
                  <a:cubicBezTo>
                    <a:pt x="3" y="17"/>
                    <a:pt x="2" y="16"/>
                    <a:pt x="1" y="14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0" y="7"/>
                    <a:pt x="1" y="5"/>
                    <a:pt x="3" y="3"/>
                  </a:cubicBezTo>
                  <a:cubicBezTo>
                    <a:pt x="5" y="1"/>
                    <a:pt x="8" y="0"/>
                    <a:pt x="12" y="0"/>
                  </a:cubicBezTo>
                  <a:cubicBezTo>
                    <a:pt x="14" y="0"/>
                    <a:pt x="16" y="1"/>
                    <a:pt x="19" y="2"/>
                  </a:cubicBezTo>
                  <a:cubicBezTo>
                    <a:pt x="20" y="2"/>
                    <a:pt x="21" y="2"/>
                    <a:pt x="21" y="2"/>
                  </a:cubicBezTo>
                  <a:cubicBezTo>
                    <a:pt x="22" y="2"/>
                    <a:pt x="22" y="2"/>
                    <a:pt x="23" y="2"/>
                  </a:cubicBezTo>
                  <a:cubicBezTo>
                    <a:pt x="23" y="2"/>
                    <a:pt x="23" y="1"/>
                    <a:pt x="23" y="0"/>
                  </a:cubicBezTo>
                  <a:lnTo>
                    <a:pt x="2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80" name="Freeform 36">
              <a:extLst>
                <a:ext uri="{FF2B5EF4-FFF2-40B4-BE49-F238E27FC236}">
                  <a16:creationId xmlns="" xmlns:a16="http://schemas.microsoft.com/office/drawing/2014/main" id="{308C46F3-0FF3-B943-A10A-6C8C2932E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6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5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4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6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81" name="Freeform 37">
              <a:extLst>
                <a:ext uri="{FF2B5EF4-FFF2-40B4-BE49-F238E27FC236}">
                  <a16:creationId xmlns="" xmlns:a16="http://schemas.microsoft.com/office/drawing/2014/main" id="{D756C397-E231-EA4A-BFE9-149029BA3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2326"/>
              <a:ext cx="65" cy="71"/>
            </a:xfrm>
            <a:custGeom>
              <a:avLst/>
              <a:gdLst>
                <a:gd name="T0" fmla="*/ 34 w 34"/>
                <a:gd name="T1" fmla="*/ 0 h 37"/>
                <a:gd name="T2" fmla="*/ 34 w 34"/>
                <a:gd name="T3" fmla="*/ 9 h 37"/>
                <a:gd name="T4" fmla="*/ 33 w 34"/>
                <a:gd name="T5" fmla="*/ 9 h 37"/>
                <a:gd name="T6" fmla="*/ 32 w 34"/>
                <a:gd name="T7" fmla="*/ 5 h 37"/>
                <a:gd name="T8" fmla="*/ 30 w 34"/>
                <a:gd name="T9" fmla="*/ 3 h 37"/>
                <a:gd name="T10" fmla="*/ 26 w 34"/>
                <a:gd name="T11" fmla="*/ 2 h 37"/>
                <a:gd name="T12" fmla="*/ 20 w 34"/>
                <a:gd name="T13" fmla="*/ 2 h 37"/>
                <a:gd name="T14" fmla="*/ 20 w 34"/>
                <a:gd name="T15" fmla="*/ 31 h 37"/>
                <a:gd name="T16" fmla="*/ 21 w 34"/>
                <a:gd name="T17" fmla="*/ 35 h 37"/>
                <a:gd name="T18" fmla="*/ 24 w 34"/>
                <a:gd name="T19" fmla="*/ 36 h 37"/>
                <a:gd name="T20" fmla="*/ 26 w 34"/>
                <a:gd name="T21" fmla="*/ 36 h 37"/>
                <a:gd name="T22" fmla="*/ 26 w 34"/>
                <a:gd name="T23" fmla="*/ 37 h 37"/>
                <a:gd name="T24" fmla="*/ 8 w 34"/>
                <a:gd name="T25" fmla="*/ 37 h 37"/>
                <a:gd name="T26" fmla="*/ 8 w 34"/>
                <a:gd name="T27" fmla="*/ 36 h 37"/>
                <a:gd name="T28" fmla="*/ 10 w 34"/>
                <a:gd name="T29" fmla="*/ 36 h 37"/>
                <a:gd name="T30" fmla="*/ 13 w 34"/>
                <a:gd name="T31" fmla="*/ 35 h 37"/>
                <a:gd name="T32" fmla="*/ 14 w 34"/>
                <a:gd name="T33" fmla="*/ 31 h 37"/>
                <a:gd name="T34" fmla="*/ 14 w 34"/>
                <a:gd name="T35" fmla="*/ 2 h 37"/>
                <a:gd name="T36" fmla="*/ 9 w 34"/>
                <a:gd name="T37" fmla="*/ 2 h 37"/>
                <a:gd name="T38" fmla="*/ 5 w 34"/>
                <a:gd name="T39" fmla="*/ 3 h 37"/>
                <a:gd name="T40" fmla="*/ 2 w 34"/>
                <a:gd name="T41" fmla="*/ 5 h 37"/>
                <a:gd name="T42" fmla="*/ 1 w 34"/>
                <a:gd name="T43" fmla="*/ 9 h 37"/>
                <a:gd name="T44" fmla="*/ 0 w 34"/>
                <a:gd name="T45" fmla="*/ 9 h 37"/>
                <a:gd name="T46" fmla="*/ 0 w 34"/>
                <a:gd name="T47" fmla="*/ 0 h 37"/>
                <a:gd name="T48" fmla="*/ 34 w 34"/>
                <a:gd name="T4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37">
                  <a:moveTo>
                    <a:pt x="34" y="0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7"/>
                    <a:pt x="33" y="6"/>
                    <a:pt x="32" y="5"/>
                  </a:cubicBezTo>
                  <a:cubicBezTo>
                    <a:pt x="32" y="4"/>
                    <a:pt x="31" y="4"/>
                    <a:pt x="30" y="3"/>
                  </a:cubicBezTo>
                  <a:cubicBezTo>
                    <a:pt x="29" y="3"/>
                    <a:pt x="27" y="2"/>
                    <a:pt x="26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3"/>
                    <a:pt x="20" y="35"/>
                    <a:pt x="21" y="35"/>
                  </a:cubicBezTo>
                  <a:cubicBezTo>
                    <a:pt x="21" y="36"/>
                    <a:pt x="23" y="36"/>
                    <a:pt x="24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3" y="36"/>
                    <a:pt x="13" y="35"/>
                  </a:cubicBezTo>
                  <a:cubicBezTo>
                    <a:pt x="14" y="34"/>
                    <a:pt x="14" y="33"/>
                    <a:pt x="14" y="3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7" y="2"/>
                    <a:pt x="6" y="2"/>
                    <a:pt x="5" y="3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1" y="6"/>
                    <a:pt x="1" y="7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82" name="Freeform 38">
              <a:extLst>
                <a:ext uri="{FF2B5EF4-FFF2-40B4-BE49-F238E27FC236}">
                  <a16:creationId xmlns="" xmlns:a16="http://schemas.microsoft.com/office/drawing/2014/main" id="{87182C11-B4D8-0B4D-AA2B-4497F226D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2326"/>
              <a:ext cx="82" cy="71"/>
            </a:xfrm>
            <a:custGeom>
              <a:avLst/>
              <a:gdLst>
                <a:gd name="T0" fmla="*/ 29 w 43"/>
                <a:gd name="T1" fmla="*/ 0 h 37"/>
                <a:gd name="T2" fmla="*/ 43 w 43"/>
                <a:gd name="T3" fmla="*/ 0 h 37"/>
                <a:gd name="T4" fmla="*/ 43 w 43"/>
                <a:gd name="T5" fmla="*/ 1 h 37"/>
                <a:gd name="T6" fmla="*/ 42 w 43"/>
                <a:gd name="T7" fmla="*/ 1 h 37"/>
                <a:gd name="T8" fmla="*/ 40 w 43"/>
                <a:gd name="T9" fmla="*/ 2 h 37"/>
                <a:gd name="T10" fmla="*/ 37 w 43"/>
                <a:gd name="T11" fmla="*/ 3 h 37"/>
                <a:gd name="T12" fmla="*/ 34 w 43"/>
                <a:gd name="T13" fmla="*/ 7 h 37"/>
                <a:gd name="T14" fmla="*/ 24 w 43"/>
                <a:gd name="T15" fmla="*/ 21 h 37"/>
                <a:gd name="T16" fmla="*/ 24 w 43"/>
                <a:gd name="T17" fmla="*/ 31 h 37"/>
                <a:gd name="T18" fmla="*/ 25 w 43"/>
                <a:gd name="T19" fmla="*/ 35 h 37"/>
                <a:gd name="T20" fmla="*/ 29 w 43"/>
                <a:gd name="T21" fmla="*/ 36 h 37"/>
                <a:gd name="T22" fmla="*/ 30 w 43"/>
                <a:gd name="T23" fmla="*/ 36 h 37"/>
                <a:gd name="T24" fmla="*/ 30 w 43"/>
                <a:gd name="T25" fmla="*/ 37 h 37"/>
                <a:gd name="T26" fmla="*/ 13 w 43"/>
                <a:gd name="T27" fmla="*/ 37 h 37"/>
                <a:gd name="T28" fmla="*/ 13 w 43"/>
                <a:gd name="T29" fmla="*/ 36 h 37"/>
                <a:gd name="T30" fmla="*/ 14 w 43"/>
                <a:gd name="T31" fmla="*/ 36 h 37"/>
                <a:gd name="T32" fmla="*/ 18 w 43"/>
                <a:gd name="T33" fmla="*/ 35 h 37"/>
                <a:gd name="T34" fmla="*/ 18 w 43"/>
                <a:gd name="T35" fmla="*/ 31 h 37"/>
                <a:gd name="T36" fmla="*/ 18 w 43"/>
                <a:gd name="T37" fmla="*/ 22 h 37"/>
                <a:gd name="T38" fmla="*/ 7 w 43"/>
                <a:gd name="T39" fmla="*/ 6 h 37"/>
                <a:gd name="T40" fmla="*/ 4 w 43"/>
                <a:gd name="T41" fmla="*/ 3 h 37"/>
                <a:gd name="T42" fmla="*/ 1 w 43"/>
                <a:gd name="T43" fmla="*/ 1 h 37"/>
                <a:gd name="T44" fmla="*/ 0 w 43"/>
                <a:gd name="T45" fmla="*/ 1 h 37"/>
                <a:gd name="T46" fmla="*/ 0 w 43"/>
                <a:gd name="T47" fmla="*/ 0 h 37"/>
                <a:gd name="T48" fmla="*/ 17 w 43"/>
                <a:gd name="T49" fmla="*/ 0 h 37"/>
                <a:gd name="T50" fmla="*/ 17 w 43"/>
                <a:gd name="T51" fmla="*/ 1 h 37"/>
                <a:gd name="T52" fmla="*/ 16 w 43"/>
                <a:gd name="T53" fmla="*/ 1 h 37"/>
                <a:gd name="T54" fmla="*/ 14 w 43"/>
                <a:gd name="T55" fmla="*/ 2 h 37"/>
                <a:gd name="T56" fmla="*/ 13 w 43"/>
                <a:gd name="T57" fmla="*/ 3 h 37"/>
                <a:gd name="T58" fmla="*/ 14 w 43"/>
                <a:gd name="T59" fmla="*/ 7 h 37"/>
                <a:gd name="T60" fmla="*/ 23 w 43"/>
                <a:gd name="T61" fmla="*/ 19 h 37"/>
                <a:gd name="T62" fmla="*/ 31 w 43"/>
                <a:gd name="T63" fmla="*/ 8 h 37"/>
                <a:gd name="T64" fmla="*/ 33 w 43"/>
                <a:gd name="T65" fmla="*/ 4 h 37"/>
                <a:gd name="T66" fmla="*/ 32 w 43"/>
                <a:gd name="T67" fmla="*/ 2 h 37"/>
                <a:gd name="T68" fmla="*/ 31 w 43"/>
                <a:gd name="T69" fmla="*/ 1 h 37"/>
                <a:gd name="T70" fmla="*/ 29 w 43"/>
                <a:gd name="T71" fmla="*/ 1 h 37"/>
                <a:gd name="T72" fmla="*/ 29 w 43"/>
                <a:gd name="T73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3" h="37">
                  <a:moveTo>
                    <a:pt x="29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2" y="1"/>
                    <a:pt x="41" y="1"/>
                    <a:pt x="40" y="2"/>
                  </a:cubicBezTo>
                  <a:cubicBezTo>
                    <a:pt x="39" y="2"/>
                    <a:pt x="38" y="3"/>
                    <a:pt x="37" y="3"/>
                  </a:cubicBezTo>
                  <a:cubicBezTo>
                    <a:pt x="36" y="4"/>
                    <a:pt x="35" y="6"/>
                    <a:pt x="34" y="7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4" y="33"/>
                    <a:pt x="24" y="35"/>
                    <a:pt x="25" y="35"/>
                  </a:cubicBezTo>
                  <a:cubicBezTo>
                    <a:pt x="26" y="36"/>
                    <a:pt x="27" y="36"/>
                    <a:pt x="29" y="36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6" y="36"/>
                    <a:pt x="17" y="36"/>
                    <a:pt x="18" y="35"/>
                  </a:cubicBezTo>
                  <a:cubicBezTo>
                    <a:pt x="18" y="34"/>
                    <a:pt x="18" y="33"/>
                    <a:pt x="18" y="31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5"/>
                    <a:pt x="5" y="3"/>
                    <a:pt x="4" y="3"/>
                  </a:cubicBezTo>
                  <a:cubicBezTo>
                    <a:pt x="4" y="3"/>
                    <a:pt x="3" y="2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5" y="1"/>
                    <a:pt x="14" y="2"/>
                  </a:cubicBezTo>
                  <a:cubicBezTo>
                    <a:pt x="13" y="2"/>
                    <a:pt x="13" y="3"/>
                    <a:pt x="13" y="3"/>
                  </a:cubicBezTo>
                  <a:cubicBezTo>
                    <a:pt x="13" y="4"/>
                    <a:pt x="13" y="5"/>
                    <a:pt x="14" y="7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2" y="6"/>
                    <a:pt x="33" y="5"/>
                    <a:pt x="33" y="4"/>
                  </a:cubicBezTo>
                  <a:cubicBezTo>
                    <a:pt x="33" y="3"/>
                    <a:pt x="33" y="3"/>
                    <a:pt x="32" y="2"/>
                  </a:cubicBezTo>
                  <a:cubicBezTo>
                    <a:pt x="32" y="2"/>
                    <a:pt x="32" y="2"/>
                    <a:pt x="31" y="1"/>
                  </a:cubicBezTo>
                  <a:cubicBezTo>
                    <a:pt x="31" y="1"/>
                    <a:pt x="30" y="1"/>
                    <a:pt x="29" y="1"/>
                  </a:cubicBezTo>
                  <a:lnTo>
                    <a:pt x="2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83" name="Freeform 39">
              <a:extLst>
                <a:ext uri="{FF2B5EF4-FFF2-40B4-BE49-F238E27FC236}">
                  <a16:creationId xmlns="" xmlns:a16="http://schemas.microsoft.com/office/drawing/2014/main" id="{F9ED7CC7-FF78-2446-B71B-DF3306C87AA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70" y="2324"/>
              <a:ext cx="76" cy="75"/>
            </a:xfrm>
            <a:custGeom>
              <a:avLst/>
              <a:gdLst>
                <a:gd name="T0" fmla="*/ 21 w 40"/>
                <a:gd name="T1" fmla="*/ 0 h 39"/>
                <a:gd name="T2" fmla="*/ 34 w 40"/>
                <a:gd name="T3" fmla="*/ 6 h 39"/>
                <a:gd name="T4" fmla="*/ 40 w 40"/>
                <a:gd name="T5" fmla="*/ 19 h 39"/>
                <a:gd name="T6" fmla="*/ 34 w 40"/>
                <a:gd name="T7" fmla="*/ 34 h 39"/>
                <a:gd name="T8" fmla="*/ 20 w 40"/>
                <a:gd name="T9" fmla="*/ 39 h 39"/>
                <a:gd name="T10" fmla="*/ 6 w 40"/>
                <a:gd name="T11" fmla="*/ 34 h 39"/>
                <a:gd name="T12" fmla="*/ 0 w 40"/>
                <a:gd name="T13" fmla="*/ 20 h 39"/>
                <a:gd name="T14" fmla="*/ 7 w 40"/>
                <a:gd name="T15" fmla="*/ 5 h 39"/>
                <a:gd name="T16" fmla="*/ 21 w 40"/>
                <a:gd name="T17" fmla="*/ 0 h 39"/>
                <a:gd name="T18" fmla="*/ 20 w 40"/>
                <a:gd name="T19" fmla="*/ 2 h 39"/>
                <a:gd name="T20" fmla="*/ 11 w 40"/>
                <a:gd name="T21" fmla="*/ 6 h 39"/>
                <a:gd name="T22" fmla="*/ 7 w 40"/>
                <a:gd name="T23" fmla="*/ 19 h 39"/>
                <a:gd name="T24" fmla="*/ 11 w 40"/>
                <a:gd name="T25" fmla="*/ 33 h 39"/>
                <a:gd name="T26" fmla="*/ 20 w 40"/>
                <a:gd name="T27" fmla="*/ 37 h 39"/>
                <a:gd name="T28" fmla="*/ 30 w 40"/>
                <a:gd name="T29" fmla="*/ 33 h 39"/>
                <a:gd name="T30" fmla="*/ 33 w 40"/>
                <a:gd name="T31" fmla="*/ 20 h 39"/>
                <a:gd name="T32" fmla="*/ 29 w 40"/>
                <a:gd name="T33" fmla="*/ 6 h 39"/>
                <a:gd name="T34" fmla="*/ 20 w 40"/>
                <a:gd name="T35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39">
                  <a:moveTo>
                    <a:pt x="21" y="0"/>
                  </a:moveTo>
                  <a:cubicBezTo>
                    <a:pt x="26" y="0"/>
                    <a:pt x="31" y="2"/>
                    <a:pt x="34" y="6"/>
                  </a:cubicBezTo>
                  <a:cubicBezTo>
                    <a:pt x="38" y="9"/>
                    <a:pt x="40" y="14"/>
                    <a:pt x="40" y="19"/>
                  </a:cubicBezTo>
                  <a:cubicBezTo>
                    <a:pt x="40" y="25"/>
                    <a:pt x="38" y="30"/>
                    <a:pt x="34" y="34"/>
                  </a:cubicBezTo>
                  <a:cubicBezTo>
                    <a:pt x="30" y="37"/>
                    <a:pt x="26" y="39"/>
                    <a:pt x="20" y="39"/>
                  </a:cubicBezTo>
                  <a:cubicBezTo>
                    <a:pt x="14" y="39"/>
                    <a:pt x="10" y="37"/>
                    <a:pt x="6" y="34"/>
                  </a:cubicBezTo>
                  <a:cubicBezTo>
                    <a:pt x="2" y="30"/>
                    <a:pt x="0" y="25"/>
                    <a:pt x="0" y="20"/>
                  </a:cubicBezTo>
                  <a:cubicBezTo>
                    <a:pt x="0" y="14"/>
                    <a:pt x="2" y="9"/>
                    <a:pt x="7" y="5"/>
                  </a:cubicBezTo>
                  <a:cubicBezTo>
                    <a:pt x="11" y="2"/>
                    <a:pt x="15" y="0"/>
                    <a:pt x="21" y="0"/>
                  </a:cubicBezTo>
                  <a:close/>
                  <a:moveTo>
                    <a:pt x="20" y="2"/>
                  </a:moveTo>
                  <a:cubicBezTo>
                    <a:pt x="16" y="2"/>
                    <a:pt x="13" y="3"/>
                    <a:pt x="11" y="6"/>
                  </a:cubicBezTo>
                  <a:cubicBezTo>
                    <a:pt x="8" y="9"/>
                    <a:pt x="7" y="13"/>
                    <a:pt x="7" y="19"/>
                  </a:cubicBezTo>
                  <a:cubicBezTo>
                    <a:pt x="7" y="26"/>
                    <a:pt x="8" y="30"/>
                    <a:pt x="11" y="33"/>
                  </a:cubicBezTo>
                  <a:cubicBezTo>
                    <a:pt x="13" y="36"/>
                    <a:pt x="16" y="37"/>
                    <a:pt x="20" y="37"/>
                  </a:cubicBezTo>
                  <a:cubicBezTo>
                    <a:pt x="24" y="37"/>
                    <a:pt x="27" y="36"/>
                    <a:pt x="30" y="33"/>
                  </a:cubicBezTo>
                  <a:cubicBezTo>
                    <a:pt x="32" y="30"/>
                    <a:pt x="33" y="26"/>
                    <a:pt x="33" y="20"/>
                  </a:cubicBezTo>
                  <a:cubicBezTo>
                    <a:pt x="33" y="14"/>
                    <a:pt x="32" y="9"/>
                    <a:pt x="29" y="6"/>
                  </a:cubicBezTo>
                  <a:cubicBezTo>
                    <a:pt x="27" y="3"/>
                    <a:pt x="24" y="2"/>
                    <a:pt x="2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84" name="Freeform 40">
              <a:extLst>
                <a:ext uri="{FF2B5EF4-FFF2-40B4-BE49-F238E27FC236}">
                  <a16:creationId xmlns="" xmlns:a16="http://schemas.microsoft.com/office/drawing/2014/main" id="{AEFF4428-9095-8C4C-97C8-1D44997E7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2326"/>
              <a:ext cx="59" cy="71"/>
            </a:xfrm>
            <a:custGeom>
              <a:avLst/>
              <a:gdLst>
                <a:gd name="T0" fmla="*/ 12 w 31"/>
                <a:gd name="T1" fmla="*/ 2 h 37"/>
                <a:gd name="T2" fmla="*/ 12 w 31"/>
                <a:gd name="T3" fmla="*/ 17 h 37"/>
                <a:gd name="T4" fmla="*/ 19 w 31"/>
                <a:gd name="T5" fmla="*/ 17 h 37"/>
                <a:gd name="T6" fmla="*/ 23 w 31"/>
                <a:gd name="T7" fmla="*/ 16 h 37"/>
                <a:gd name="T8" fmla="*/ 25 w 31"/>
                <a:gd name="T9" fmla="*/ 12 h 37"/>
                <a:gd name="T10" fmla="*/ 26 w 31"/>
                <a:gd name="T11" fmla="*/ 12 h 37"/>
                <a:gd name="T12" fmla="*/ 26 w 31"/>
                <a:gd name="T13" fmla="*/ 24 h 37"/>
                <a:gd name="T14" fmla="*/ 25 w 31"/>
                <a:gd name="T15" fmla="*/ 24 h 37"/>
                <a:gd name="T16" fmla="*/ 24 w 31"/>
                <a:gd name="T17" fmla="*/ 21 h 37"/>
                <a:gd name="T18" fmla="*/ 22 w 31"/>
                <a:gd name="T19" fmla="*/ 20 h 37"/>
                <a:gd name="T20" fmla="*/ 19 w 31"/>
                <a:gd name="T21" fmla="*/ 19 h 37"/>
                <a:gd name="T22" fmla="*/ 12 w 31"/>
                <a:gd name="T23" fmla="*/ 19 h 37"/>
                <a:gd name="T24" fmla="*/ 12 w 31"/>
                <a:gd name="T25" fmla="*/ 31 h 37"/>
                <a:gd name="T26" fmla="*/ 12 w 31"/>
                <a:gd name="T27" fmla="*/ 34 h 37"/>
                <a:gd name="T28" fmla="*/ 13 w 31"/>
                <a:gd name="T29" fmla="*/ 36 h 37"/>
                <a:gd name="T30" fmla="*/ 16 w 31"/>
                <a:gd name="T31" fmla="*/ 36 h 37"/>
                <a:gd name="T32" fmla="*/ 18 w 31"/>
                <a:gd name="T33" fmla="*/ 36 h 37"/>
                <a:gd name="T34" fmla="*/ 18 w 31"/>
                <a:gd name="T35" fmla="*/ 37 h 37"/>
                <a:gd name="T36" fmla="*/ 0 w 31"/>
                <a:gd name="T37" fmla="*/ 37 h 37"/>
                <a:gd name="T38" fmla="*/ 0 w 31"/>
                <a:gd name="T39" fmla="*/ 36 h 37"/>
                <a:gd name="T40" fmla="*/ 1 w 31"/>
                <a:gd name="T41" fmla="*/ 36 h 37"/>
                <a:gd name="T42" fmla="*/ 5 w 31"/>
                <a:gd name="T43" fmla="*/ 35 h 37"/>
                <a:gd name="T44" fmla="*/ 6 w 31"/>
                <a:gd name="T45" fmla="*/ 31 h 37"/>
                <a:gd name="T46" fmla="*/ 6 w 31"/>
                <a:gd name="T47" fmla="*/ 7 h 37"/>
                <a:gd name="T48" fmla="*/ 5 w 31"/>
                <a:gd name="T49" fmla="*/ 3 h 37"/>
                <a:gd name="T50" fmla="*/ 4 w 31"/>
                <a:gd name="T51" fmla="*/ 2 h 37"/>
                <a:gd name="T52" fmla="*/ 1 w 31"/>
                <a:gd name="T53" fmla="*/ 1 h 37"/>
                <a:gd name="T54" fmla="*/ 0 w 31"/>
                <a:gd name="T55" fmla="*/ 1 h 37"/>
                <a:gd name="T56" fmla="*/ 0 w 31"/>
                <a:gd name="T57" fmla="*/ 0 h 37"/>
                <a:gd name="T58" fmla="*/ 31 w 31"/>
                <a:gd name="T59" fmla="*/ 0 h 37"/>
                <a:gd name="T60" fmla="*/ 31 w 31"/>
                <a:gd name="T61" fmla="*/ 8 h 37"/>
                <a:gd name="T62" fmla="*/ 30 w 31"/>
                <a:gd name="T63" fmla="*/ 8 h 37"/>
                <a:gd name="T64" fmla="*/ 28 w 31"/>
                <a:gd name="T65" fmla="*/ 4 h 37"/>
                <a:gd name="T66" fmla="*/ 26 w 31"/>
                <a:gd name="T67" fmla="*/ 3 h 37"/>
                <a:gd name="T68" fmla="*/ 21 w 31"/>
                <a:gd name="T69" fmla="*/ 2 h 37"/>
                <a:gd name="T70" fmla="*/ 12 w 31"/>
                <a:gd name="T71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1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21" y="17"/>
                    <a:pt x="22" y="16"/>
                    <a:pt x="23" y="16"/>
                  </a:cubicBezTo>
                  <a:cubicBezTo>
                    <a:pt x="24" y="15"/>
                    <a:pt x="24" y="14"/>
                    <a:pt x="25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3"/>
                    <a:pt x="24" y="22"/>
                    <a:pt x="24" y="21"/>
                  </a:cubicBezTo>
                  <a:cubicBezTo>
                    <a:pt x="24" y="20"/>
                    <a:pt x="23" y="20"/>
                    <a:pt x="22" y="20"/>
                  </a:cubicBezTo>
                  <a:cubicBezTo>
                    <a:pt x="22" y="19"/>
                    <a:pt x="21" y="19"/>
                    <a:pt x="19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5"/>
                    <a:pt x="13" y="35"/>
                    <a:pt x="13" y="36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5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29" y="6"/>
                    <a:pt x="29" y="5"/>
                    <a:pt x="28" y="4"/>
                  </a:cubicBezTo>
                  <a:cubicBezTo>
                    <a:pt x="27" y="4"/>
                    <a:pt x="27" y="3"/>
                    <a:pt x="26" y="3"/>
                  </a:cubicBezTo>
                  <a:cubicBezTo>
                    <a:pt x="25" y="2"/>
                    <a:pt x="23" y="2"/>
                    <a:pt x="21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85" name="Freeform 41">
              <a:extLst>
                <a:ext uri="{FF2B5EF4-FFF2-40B4-BE49-F238E27FC236}">
                  <a16:creationId xmlns="" xmlns:a16="http://schemas.microsoft.com/office/drawing/2014/main" id="{DD480765-7854-F547-B687-513EDD5EC5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45" y="2326"/>
              <a:ext cx="59" cy="71"/>
            </a:xfrm>
            <a:custGeom>
              <a:avLst/>
              <a:gdLst>
                <a:gd name="T0" fmla="*/ 11 w 31"/>
                <a:gd name="T1" fmla="*/ 20 h 37"/>
                <a:gd name="T2" fmla="*/ 11 w 31"/>
                <a:gd name="T3" fmla="*/ 31 h 37"/>
                <a:gd name="T4" fmla="*/ 12 w 31"/>
                <a:gd name="T5" fmla="*/ 35 h 37"/>
                <a:gd name="T6" fmla="*/ 16 w 31"/>
                <a:gd name="T7" fmla="*/ 36 h 37"/>
                <a:gd name="T8" fmla="*/ 17 w 31"/>
                <a:gd name="T9" fmla="*/ 36 h 37"/>
                <a:gd name="T10" fmla="*/ 17 w 31"/>
                <a:gd name="T11" fmla="*/ 37 h 37"/>
                <a:gd name="T12" fmla="*/ 0 w 31"/>
                <a:gd name="T13" fmla="*/ 37 h 37"/>
                <a:gd name="T14" fmla="*/ 0 w 31"/>
                <a:gd name="T15" fmla="*/ 36 h 37"/>
                <a:gd name="T16" fmla="*/ 1 w 31"/>
                <a:gd name="T17" fmla="*/ 36 h 37"/>
                <a:gd name="T18" fmla="*/ 5 w 31"/>
                <a:gd name="T19" fmla="*/ 35 h 37"/>
                <a:gd name="T20" fmla="*/ 6 w 31"/>
                <a:gd name="T21" fmla="*/ 31 h 37"/>
                <a:gd name="T22" fmla="*/ 6 w 31"/>
                <a:gd name="T23" fmla="*/ 7 h 37"/>
                <a:gd name="T24" fmla="*/ 5 w 31"/>
                <a:gd name="T25" fmla="*/ 2 h 37"/>
                <a:gd name="T26" fmla="*/ 1 w 31"/>
                <a:gd name="T27" fmla="*/ 1 h 37"/>
                <a:gd name="T28" fmla="*/ 0 w 31"/>
                <a:gd name="T29" fmla="*/ 1 h 37"/>
                <a:gd name="T30" fmla="*/ 0 w 31"/>
                <a:gd name="T31" fmla="*/ 0 h 37"/>
                <a:gd name="T32" fmla="*/ 15 w 31"/>
                <a:gd name="T33" fmla="*/ 0 h 37"/>
                <a:gd name="T34" fmla="*/ 24 w 31"/>
                <a:gd name="T35" fmla="*/ 1 h 37"/>
                <a:gd name="T36" fmla="*/ 29 w 31"/>
                <a:gd name="T37" fmla="*/ 5 h 37"/>
                <a:gd name="T38" fmla="*/ 31 w 31"/>
                <a:gd name="T39" fmla="*/ 10 h 37"/>
                <a:gd name="T40" fmla="*/ 28 w 31"/>
                <a:gd name="T41" fmla="*/ 18 h 37"/>
                <a:gd name="T42" fmla="*/ 18 w 31"/>
                <a:gd name="T43" fmla="*/ 21 h 37"/>
                <a:gd name="T44" fmla="*/ 15 w 31"/>
                <a:gd name="T45" fmla="*/ 20 h 37"/>
                <a:gd name="T46" fmla="*/ 11 w 31"/>
                <a:gd name="T47" fmla="*/ 20 h 37"/>
                <a:gd name="T48" fmla="*/ 11 w 31"/>
                <a:gd name="T49" fmla="*/ 18 h 37"/>
                <a:gd name="T50" fmla="*/ 14 w 31"/>
                <a:gd name="T51" fmla="*/ 19 h 37"/>
                <a:gd name="T52" fmla="*/ 16 w 31"/>
                <a:gd name="T53" fmla="*/ 19 h 37"/>
                <a:gd name="T54" fmla="*/ 22 w 31"/>
                <a:gd name="T55" fmla="*/ 17 h 37"/>
                <a:gd name="T56" fmla="*/ 24 w 31"/>
                <a:gd name="T57" fmla="*/ 11 h 37"/>
                <a:gd name="T58" fmla="*/ 23 w 31"/>
                <a:gd name="T59" fmla="*/ 6 h 37"/>
                <a:gd name="T60" fmla="*/ 20 w 31"/>
                <a:gd name="T61" fmla="*/ 3 h 37"/>
                <a:gd name="T62" fmla="*/ 15 w 31"/>
                <a:gd name="T63" fmla="*/ 2 h 37"/>
                <a:gd name="T64" fmla="*/ 11 w 31"/>
                <a:gd name="T65" fmla="*/ 3 h 37"/>
                <a:gd name="T66" fmla="*/ 11 w 31"/>
                <a:gd name="T67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1" h="37">
                  <a:moveTo>
                    <a:pt x="11" y="20"/>
                  </a:move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2" y="35"/>
                    <a:pt x="12" y="35"/>
                  </a:cubicBezTo>
                  <a:cubicBezTo>
                    <a:pt x="13" y="36"/>
                    <a:pt x="14" y="36"/>
                    <a:pt x="16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9" y="0"/>
                    <a:pt x="21" y="0"/>
                    <a:pt x="24" y="1"/>
                  </a:cubicBezTo>
                  <a:cubicBezTo>
                    <a:pt x="26" y="2"/>
                    <a:pt x="27" y="3"/>
                    <a:pt x="29" y="5"/>
                  </a:cubicBezTo>
                  <a:cubicBezTo>
                    <a:pt x="30" y="6"/>
                    <a:pt x="31" y="8"/>
                    <a:pt x="31" y="10"/>
                  </a:cubicBezTo>
                  <a:cubicBezTo>
                    <a:pt x="31" y="13"/>
                    <a:pt x="30" y="16"/>
                    <a:pt x="28" y="18"/>
                  </a:cubicBezTo>
                  <a:cubicBezTo>
                    <a:pt x="26" y="20"/>
                    <a:pt x="22" y="21"/>
                    <a:pt x="18" y="21"/>
                  </a:cubicBezTo>
                  <a:cubicBezTo>
                    <a:pt x="17" y="21"/>
                    <a:pt x="16" y="21"/>
                    <a:pt x="15" y="20"/>
                  </a:cubicBezTo>
                  <a:cubicBezTo>
                    <a:pt x="14" y="20"/>
                    <a:pt x="13" y="20"/>
                    <a:pt x="11" y="20"/>
                  </a:cubicBezTo>
                  <a:close/>
                  <a:moveTo>
                    <a:pt x="11" y="18"/>
                  </a:moveTo>
                  <a:cubicBezTo>
                    <a:pt x="13" y="18"/>
                    <a:pt x="13" y="19"/>
                    <a:pt x="14" y="19"/>
                  </a:cubicBezTo>
                  <a:cubicBezTo>
                    <a:pt x="15" y="19"/>
                    <a:pt x="16" y="19"/>
                    <a:pt x="16" y="19"/>
                  </a:cubicBezTo>
                  <a:cubicBezTo>
                    <a:pt x="19" y="19"/>
                    <a:pt x="20" y="18"/>
                    <a:pt x="22" y="17"/>
                  </a:cubicBezTo>
                  <a:cubicBezTo>
                    <a:pt x="23" y="15"/>
                    <a:pt x="24" y="13"/>
                    <a:pt x="24" y="11"/>
                  </a:cubicBezTo>
                  <a:cubicBezTo>
                    <a:pt x="24" y="9"/>
                    <a:pt x="24" y="8"/>
                    <a:pt x="23" y="6"/>
                  </a:cubicBezTo>
                  <a:cubicBezTo>
                    <a:pt x="22" y="5"/>
                    <a:pt x="21" y="4"/>
                    <a:pt x="20" y="3"/>
                  </a:cubicBezTo>
                  <a:cubicBezTo>
                    <a:pt x="19" y="3"/>
                    <a:pt x="17" y="2"/>
                    <a:pt x="15" y="2"/>
                  </a:cubicBezTo>
                  <a:cubicBezTo>
                    <a:pt x="14" y="2"/>
                    <a:pt x="13" y="2"/>
                    <a:pt x="11" y="3"/>
                  </a:cubicBezTo>
                  <a:lnTo>
                    <a:pt x="11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86" name="Freeform 42">
              <a:extLst>
                <a:ext uri="{FF2B5EF4-FFF2-40B4-BE49-F238E27FC236}">
                  <a16:creationId xmlns="" xmlns:a16="http://schemas.microsoft.com/office/drawing/2014/main" id="{C1C9EB3E-4043-3745-8998-CBBFC11B0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2326"/>
              <a:ext cx="67" cy="71"/>
            </a:xfrm>
            <a:custGeom>
              <a:avLst/>
              <a:gdLst>
                <a:gd name="T0" fmla="*/ 12 w 35"/>
                <a:gd name="T1" fmla="*/ 2 h 37"/>
                <a:gd name="T2" fmla="*/ 12 w 35"/>
                <a:gd name="T3" fmla="*/ 17 h 37"/>
                <a:gd name="T4" fmla="*/ 21 w 35"/>
                <a:gd name="T5" fmla="*/ 17 h 37"/>
                <a:gd name="T6" fmla="*/ 25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6 w 35"/>
                <a:gd name="T17" fmla="*/ 21 h 37"/>
                <a:gd name="T18" fmla="*/ 24 w 35"/>
                <a:gd name="T19" fmla="*/ 19 h 37"/>
                <a:gd name="T20" fmla="*/ 21 w 35"/>
                <a:gd name="T21" fmla="*/ 19 h 37"/>
                <a:gd name="T22" fmla="*/ 12 w 35"/>
                <a:gd name="T23" fmla="*/ 19 h 37"/>
                <a:gd name="T24" fmla="*/ 12 w 35"/>
                <a:gd name="T25" fmla="*/ 31 h 37"/>
                <a:gd name="T26" fmla="*/ 12 w 35"/>
                <a:gd name="T27" fmla="*/ 34 h 37"/>
                <a:gd name="T28" fmla="*/ 13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2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1 w 35"/>
                <a:gd name="T49" fmla="*/ 36 h 37"/>
                <a:gd name="T50" fmla="*/ 4 w 35"/>
                <a:gd name="T51" fmla="*/ 36 h 37"/>
                <a:gd name="T52" fmla="*/ 5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1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2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29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2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7"/>
                    <a:pt x="24" y="16"/>
                    <a:pt x="25" y="16"/>
                  </a:cubicBezTo>
                  <a:cubicBezTo>
                    <a:pt x="26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3"/>
                    <a:pt x="26" y="21"/>
                    <a:pt x="26" y="21"/>
                  </a:cubicBezTo>
                  <a:cubicBezTo>
                    <a:pt x="26" y="20"/>
                    <a:pt x="25" y="20"/>
                    <a:pt x="24" y="19"/>
                  </a:cubicBezTo>
                  <a:cubicBezTo>
                    <a:pt x="24" y="19"/>
                    <a:pt x="22" y="19"/>
                    <a:pt x="2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4"/>
                    <a:pt x="12" y="35"/>
                    <a:pt x="13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4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1" y="32"/>
                    <a:pt x="33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2" y="36"/>
                    <a:pt x="3" y="36"/>
                    <a:pt x="4" y="36"/>
                  </a:cubicBezTo>
                  <a:cubicBezTo>
                    <a:pt x="5" y="35"/>
                    <a:pt x="5" y="35"/>
                    <a:pt x="5" y="34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6"/>
                    <a:pt x="30" y="5"/>
                    <a:pt x="29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6" y="2"/>
                    <a:pt x="25" y="2"/>
                    <a:pt x="23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87" name="Freeform 43">
              <a:extLst>
                <a:ext uri="{FF2B5EF4-FFF2-40B4-BE49-F238E27FC236}">
                  <a16:creationId xmlns="" xmlns:a16="http://schemas.microsoft.com/office/drawing/2014/main" id="{54D3FF5A-CDEB-C048-A05C-B12AC86FF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2326"/>
              <a:ext cx="65" cy="71"/>
            </a:xfrm>
            <a:custGeom>
              <a:avLst/>
              <a:gdLst>
                <a:gd name="T0" fmla="*/ 34 w 34"/>
                <a:gd name="T1" fmla="*/ 0 h 37"/>
                <a:gd name="T2" fmla="*/ 34 w 34"/>
                <a:gd name="T3" fmla="*/ 9 h 37"/>
                <a:gd name="T4" fmla="*/ 33 w 34"/>
                <a:gd name="T5" fmla="*/ 9 h 37"/>
                <a:gd name="T6" fmla="*/ 32 w 34"/>
                <a:gd name="T7" fmla="*/ 5 h 37"/>
                <a:gd name="T8" fmla="*/ 30 w 34"/>
                <a:gd name="T9" fmla="*/ 3 h 37"/>
                <a:gd name="T10" fmla="*/ 26 w 34"/>
                <a:gd name="T11" fmla="*/ 2 h 37"/>
                <a:gd name="T12" fmla="*/ 20 w 34"/>
                <a:gd name="T13" fmla="*/ 2 h 37"/>
                <a:gd name="T14" fmla="*/ 20 w 34"/>
                <a:gd name="T15" fmla="*/ 31 h 37"/>
                <a:gd name="T16" fmla="*/ 21 w 34"/>
                <a:gd name="T17" fmla="*/ 35 h 37"/>
                <a:gd name="T18" fmla="*/ 24 w 34"/>
                <a:gd name="T19" fmla="*/ 36 h 37"/>
                <a:gd name="T20" fmla="*/ 26 w 34"/>
                <a:gd name="T21" fmla="*/ 36 h 37"/>
                <a:gd name="T22" fmla="*/ 26 w 34"/>
                <a:gd name="T23" fmla="*/ 37 h 37"/>
                <a:gd name="T24" fmla="*/ 8 w 34"/>
                <a:gd name="T25" fmla="*/ 37 h 37"/>
                <a:gd name="T26" fmla="*/ 8 w 34"/>
                <a:gd name="T27" fmla="*/ 36 h 37"/>
                <a:gd name="T28" fmla="*/ 10 w 34"/>
                <a:gd name="T29" fmla="*/ 36 h 37"/>
                <a:gd name="T30" fmla="*/ 13 w 34"/>
                <a:gd name="T31" fmla="*/ 35 h 37"/>
                <a:gd name="T32" fmla="*/ 14 w 34"/>
                <a:gd name="T33" fmla="*/ 31 h 37"/>
                <a:gd name="T34" fmla="*/ 14 w 34"/>
                <a:gd name="T35" fmla="*/ 2 h 37"/>
                <a:gd name="T36" fmla="*/ 9 w 34"/>
                <a:gd name="T37" fmla="*/ 2 h 37"/>
                <a:gd name="T38" fmla="*/ 5 w 34"/>
                <a:gd name="T39" fmla="*/ 3 h 37"/>
                <a:gd name="T40" fmla="*/ 2 w 34"/>
                <a:gd name="T41" fmla="*/ 5 h 37"/>
                <a:gd name="T42" fmla="*/ 1 w 34"/>
                <a:gd name="T43" fmla="*/ 9 h 37"/>
                <a:gd name="T44" fmla="*/ 0 w 34"/>
                <a:gd name="T45" fmla="*/ 9 h 37"/>
                <a:gd name="T46" fmla="*/ 0 w 34"/>
                <a:gd name="T47" fmla="*/ 0 h 37"/>
                <a:gd name="T48" fmla="*/ 34 w 34"/>
                <a:gd name="T4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37">
                  <a:moveTo>
                    <a:pt x="34" y="0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7"/>
                    <a:pt x="33" y="6"/>
                    <a:pt x="32" y="5"/>
                  </a:cubicBezTo>
                  <a:cubicBezTo>
                    <a:pt x="32" y="4"/>
                    <a:pt x="31" y="4"/>
                    <a:pt x="30" y="3"/>
                  </a:cubicBezTo>
                  <a:cubicBezTo>
                    <a:pt x="29" y="3"/>
                    <a:pt x="27" y="2"/>
                    <a:pt x="26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3"/>
                    <a:pt x="20" y="35"/>
                    <a:pt x="21" y="35"/>
                  </a:cubicBezTo>
                  <a:cubicBezTo>
                    <a:pt x="21" y="36"/>
                    <a:pt x="23" y="36"/>
                    <a:pt x="24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3" y="36"/>
                    <a:pt x="13" y="35"/>
                  </a:cubicBezTo>
                  <a:cubicBezTo>
                    <a:pt x="14" y="34"/>
                    <a:pt x="14" y="33"/>
                    <a:pt x="14" y="3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7" y="2"/>
                    <a:pt x="6" y="2"/>
                    <a:pt x="5" y="3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1" y="6"/>
                    <a:pt x="1" y="7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88" name="Freeform 44">
              <a:extLst>
                <a:ext uri="{FF2B5EF4-FFF2-40B4-BE49-F238E27FC236}">
                  <a16:creationId xmlns="" xmlns:a16="http://schemas.microsoft.com/office/drawing/2014/main" id="{B3DCA35B-7F08-BF4F-98F8-0F4BE046C2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51" y="2326"/>
              <a:ext cx="79" cy="71"/>
            </a:xfrm>
            <a:custGeom>
              <a:avLst/>
              <a:gdLst>
                <a:gd name="T0" fmla="*/ 41 w 41"/>
                <a:gd name="T1" fmla="*/ 37 h 37"/>
                <a:gd name="T2" fmla="*/ 30 w 41"/>
                <a:gd name="T3" fmla="*/ 37 h 37"/>
                <a:gd name="T4" fmla="*/ 16 w 41"/>
                <a:gd name="T5" fmla="*/ 20 h 37"/>
                <a:gd name="T6" fmla="*/ 14 w 41"/>
                <a:gd name="T7" fmla="*/ 20 h 37"/>
                <a:gd name="T8" fmla="*/ 13 w 41"/>
                <a:gd name="T9" fmla="*/ 20 h 37"/>
                <a:gd name="T10" fmla="*/ 12 w 41"/>
                <a:gd name="T11" fmla="*/ 20 h 37"/>
                <a:gd name="T12" fmla="*/ 12 w 41"/>
                <a:gd name="T13" fmla="*/ 31 h 37"/>
                <a:gd name="T14" fmla="*/ 13 w 41"/>
                <a:gd name="T15" fmla="*/ 35 h 37"/>
                <a:gd name="T16" fmla="*/ 16 w 41"/>
                <a:gd name="T17" fmla="*/ 36 h 37"/>
                <a:gd name="T18" fmla="*/ 18 w 41"/>
                <a:gd name="T19" fmla="*/ 36 h 37"/>
                <a:gd name="T20" fmla="*/ 18 w 41"/>
                <a:gd name="T21" fmla="*/ 37 h 37"/>
                <a:gd name="T22" fmla="*/ 0 w 41"/>
                <a:gd name="T23" fmla="*/ 37 h 37"/>
                <a:gd name="T24" fmla="*/ 0 w 41"/>
                <a:gd name="T25" fmla="*/ 36 h 37"/>
                <a:gd name="T26" fmla="*/ 2 w 41"/>
                <a:gd name="T27" fmla="*/ 36 h 37"/>
                <a:gd name="T28" fmla="*/ 5 w 41"/>
                <a:gd name="T29" fmla="*/ 35 h 37"/>
                <a:gd name="T30" fmla="*/ 6 w 41"/>
                <a:gd name="T31" fmla="*/ 31 h 37"/>
                <a:gd name="T32" fmla="*/ 6 w 41"/>
                <a:gd name="T33" fmla="*/ 7 h 37"/>
                <a:gd name="T34" fmla="*/ 5 w 41"/>
                <a:gd name="T35" fmla="*/ 2 h 37"/>
                <a:gd name="T36" fmla="*/ 2 w 41"/>
                <a:gd name="T37" fmla="*/ 1 h 37"/>
                <a:gd name="T38" fmla="*/ 0 w 41"/>
                <a:gd name="T39" fmla="*/ 1 h 37"/>
                <a:gd name="T40" fmla="*/ 0 w 41"/>
                <a:gd name="T41" fmla="*/ 0 h 37"/>
                <a:gd name="T42" fmla="*/ 15 w 41"/>
                <a:gd name="T43" fmla="*/ 0 h 37"/>
                <a:gd name="T44" fmla="*/ 25 w 41"/>
                <a:gd name="T45" fmla="*/ 1 h 37"/>
                <a:gd name="T46" fmla="*/ 30 w 41"/>
                <a:gd name="T47" fmla="*/ 4 h 37"/>
                <a:gd name="T48" fmla="*/ 32 w 41"/>
                <a:gd name="T49" fmla="*/ 10 h 37"/>
                <a:gd name="T50" fmla="*/ 30 w 41"/>
                <a:gd name="T51" fmla="*/ 16 h 37"/>
                <a:gd name="T52" fmla="*/ 22 w 41"/>
                <a:gd name="T53" fmla="*/ 19 h 37"/>
                <a:gd name="T54" fmla="*/ 31 w 41"/>
                <a:gd name="T55" fmla="*/ 30 h 37"/>
                <a:gd name="T56" fmla="*/ 36 w 41"/>
                <a:gd name="T57" fmla="*/ 35 h 37"/>
                <a:gd name="T58" fmla="*/ 41 w 41"/>
                <a:gd name="T59" fmla="*/ 36 h 37"/>
                <a:gd name="T60" fmla="*/ 41 w 41"/>
                <a:gd name="T61" fmla="*/ 37 h 37"/>
                <a:gd name="T62" fmla="*/ 12 w 41"/>
                <a:gd name="T63" fmla="*/ 18 h 37"/>
                <a:gd name="T64" fmla="*/ 13 w 41"/>
                <a:gd name="T65" fmla="*/ 18 h 37"/>
                <a:gd name="T66" fmla="*/ 14 w 41"/>
                <a:gd name="T67" fmla="*/ 18 h 37"/>
                <a:gd name="T68" fmla="*/ 22 w 41"/>
                <a:gd name="T69" fmla="*/ 16 h 37"/>
                <a:gd name="T70" fmla="*/ 25 w 41"/>
                <a:gd name="T71" fmla="*/ 10 h 37"/>
                <a:gd name="T72" fmla="*/ 23 w 41"/>
                <a:gd name="T73" fmla="*/ 4 h 37"/>
                <a:gd name="T74" fmla="*/ 17 w 41"/>
                <a:gd name="T75" fmla="*/ 2 h 37"/>
                <a:gd name="T76" fmla="*/ 12 w 41"/>
                <a:gd name="T77" fmla="*/ 3 h 37"/>
                <a:gd name="T78" fmla="*/ 12 w 41"/>
                <a:gd name="T79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1" h="37">
                  <a:moveTo>
                    <a:pt x="41" y="37"/>
                  </a:moveTo>
                  <a:cubicBezTo>
                    <a:pt x="30" y="37"/>
                    <a:pt x="30" y="37"/>
                    <a:pt x="30" y="37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20"/>
                    <a:pt x="14" y="20"/>
                    <a:pt x="14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5"/>
                    <a:pt x="13" y="35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20" y="0"/>
                    <a:pt x="23" y="0"/>
                    <a:pt x="25" y="1"/>
                  </a:cubicBezTo>
                  <a:cubicBezTo>
                    <a:pt x="27" y="1"/>
                    <a:pt x="29" y="3"/>
                    <a:pt x="30" y="4"/>
                  </a:cubicBezTo>
                  <a:cubicBezTo>
                    <a:pt x="32" y="6"/>
                    <a:pt x="32" y="7"/>
                    <a:pt x="32" y="10"/>
                  </a:cubicBezTo>
                  <a:cubicBezTo>
                    <a:pt x="32" y="12"/>
                    <a:pt x="31" y="14"/>
                    <a:pt x="30" y="16"/>
                  </a:cubicBezTo>
                  <a:cubicBezTo>
                    <a:pt x="28" y="17"/>
                    <a:pt x="26" y="18"/>
                    <a:pt x="22" y="1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3" y="32"/>
                    <a:pt x="34" y="34"/>
                    <a:pt x="36" y="35"/>
                  </a:cubicBezTo>
                  <a:cubicBezTo>
                    <a:pt x="37" y="36"/>
                    <a:pt x="39" y="36"/>
                    <a:pt x="41" y="36"/>
                  </a:cubicBezTo>
                  <a:lnTo>
                    <a:pt x="41" y="37"/>
                  </a:lnTo>
                  <a:close/>
                  <a:moveTo>
                    <a:pt x="12" y="18"/>
                  </a:moveTo>
                  <a:cubicBezTo>
                    <a:pt x="12" y="18"/>
                    <a:pt x="13" y="18"/>
                    <a:pt x="13" y="18"/>
                  </a:cubicBezTo>
                  <a:cubicBezTo>
                    <a:pt x="13" y="18"/>
                    <a:pt x="13" y="18"/>
                    <a:pt x="14" y="18"/>
                  </a:cubicBezTo>
                  <a:cubicBezTo>
                    <a:pt x="18" y="18"/>
                    <a:pt x="20" y="17"/>
                    <a:pt x="22" y="16"/>
                  </a:cubicBezTo>
                  <a:cubicBezTo>
                    <a:pt x="24" y="14"/>
                    <a:pt x="25" y="12"/>
                    <a:pt x="25" y="10"/>
                  </a:cubicBezTo>
                  <a:cubicBezTo>
                    <a:pt x="25" y="8"/>
                    <a:pt x="25" y="6"/>
                    <a:pt x="23" y="4"/>
                  </a:cubicBezTo>
                  <a:cubicBezTo>
                    <a:pt x="21" y="3"/>
                    <a:pt x="19" y="2"/>
                    <a:pt x="17" y="2"/>
                  </a:cubicBezTo>
                  <a:cubicBezTo>
                    <a:pt x="16" y="2"/>
                    <a:pt x="14" y="2"/>
                    <a:pt x="12" y="3"/>
                  </a:cubicBezTo>
                  <a:lnTo>
                    <a:pt x="1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89" name="Freeform 45">
              <a:extLst>
                <a:ext uri="{FF2B5EF4-FFF2-40B4-BE49-F238E27FC236}">
                  <a16:creationId xmlns="" xmlns:a16="http://schemas.microsoft.com/office/drawing/2014/main" id="{C44935E1-0E8E-F24B-8895-FBCFF6849B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32" y="2324"/>
              <a:ext cx="76" cy="75"/>
            </a:xfrm>
            <a:custGeom>
              <a:avLst/>
              <a:gdLst>
                <a:gd name="T0" fmla="*/ 21 w 40"/>
                <a:gd name="T1" fmla="*/ 0 h 39"/>
                <a:gd name="T2" fmla="*/ 35 w 40"/>
                <a:gd name="T3" fmla="*/ 6 h 39"/>
                <a:gd name="T4" fmla="*/ 40 w 40"/>
                <a:gd name="T5" fmla="*/ 19 h 39"/>
                <a:gd name="T6" fmla="*/ 34 w 40"/>
                <a:gd name="T7" fmla="*/ 34 h 39"/>
                <a:gd name="T8" fmla="*/ 20 w 40"/>
                <a:gd name="T9" fmla="*/ 39 h 39"/>
                <a:gd name="T10" fmla="*/ 6 w 40"/>
                <a:gd name="T11" fmla="*/ 34 h 39"/>
                <a:gd name="T12" fmla="*/ 0 w 40"/>
                <a:gd name="T13" fmla="*/ 20 h 39"/>
                <a:gd name="T14" fmla="*/ 7 w 40"/>
                <a:gd name="T15" fmla="*/ 5 h 39"/>
                <a:gd name="T16" fmla="*/ 21 w 40"/>
                <a:gd name="T17" fmla="*/ 0 h 39"/>
                <a:gd name="T18" fmla="*/ 20 w 40"/>
                <a:gd name="T19" fmla="*/ 2 h 39"/>
                <a:gd name="T20" fmla="*/ 11 w 40"/>
                <a:gd name="T21" fmla="*/ 6 h 39"/>
                <a:gd name="T22" fmla="*/ 7 w 40"/>
                <a:gd name="T23" fmla="*/ 19 h 39"/>
                <a:gd name="T24" fmla="*/ 11 w 40"/>
                <a:gd name="T25" fmla="*/ 33 h 39"/>
                <a:gd name="T26" fmla="*/ 20 w 40"/>
                <a:gd name="T27" fmla="*/ 37 h 39"/>
                <a:gd name="T28" fmla="*/ 30 w 40"/>
                <a:gd name="T29" fmla="*/ 33 h 39"/>
                <a:gd name="T30" fmla="*/ 33 w 40"/>
                <a:gd name="T31" fmla="*/ 20 h 39"/>
                <a:gd name="T32" fmla="*/ 29 w 40"/>
                <a:gd name="T33" fmla="*/ 6 h 39"/>
                <a:gd name="T34" fmla="*/ 20 w 40"/>
                <a:gd name="T35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39">
                  <a:moveTo>
                    <a:pt x="21" y="0"/>
                  </a:moveTo>
                  <a:cubicBezTo>
                    <a:pt x="26" y="0"/>
                    <a:pt x="31" y="2"/>
                    <a:pt x="35" y="6"/>
                  </a:cubicBezTo>
                  <a:cubicBezTo>
                    <a:pt x="38" y="9"/>
                    <a:pt x="40" y="14"/>
                    <a:pt x="40" y="19"/>
                  </a:cubicBezTo>
                  <a:cubicBezTo>
                    <a:pt x="40" y="25"/>
                    <a:pt x="38" y="30"/>
                    <a:pt x="34" y="34"/>
                  </a:cubicBezTo>
                  <a:cubicBezTo>
                    <a:pt x="31" y="37"/>
                    <a:pt x="26" y="39"/>
                    <a:pt x="20" y="39"/>
                  </a:cubicBezTo>
                  <a:cubicBezTo>
                    <a:pt x="14" y="39"/>
                    <a:pt x="10" y="37"/>
                    <a:pt x="6" y="34"/>
                  </a:cubicBezTo>
                  <a:cubicBezTo>
                    <a:pt x="2" y="30"/>
                    <a:pt x="0" y="25"/>
                    <a:pt x="0" y="20"/>
                  </a:cubicBezTo>
                  <a:cubicBezTo>
                    <a:pt x="0" y="14"/>
                    <a:pt x="2" y="9"/>
                    <a:pt x="7" y="5"/>
                  </a:cubicBezTo>
                  <a:cubicBezTo>
                    <a:pt x="11" y="2"/>
                    <a:pt x="15" y="0"/>
                    <a:pt x="21" y="0"/>
                  </a:cubicBezTo>
                  <a:close/>
                  <a:moveTo>
                    <a:pt x="20" y="2"/>
                  </a:moveTo>
                  <a:cubicBezTo>
                    <a:pt x="16" y="2"/>
                    <a:pt x="13" y="3"/>
                    <a:pt x="11" y="6"/>
                  </a:cubicBezTo>
                  <a:cubicBezTo>
                    <a:pt x="8" y="9"/>
                    <a:pt x="7" y="13"/>
                    <a:pt x="7" y="19"/>
                  </a:cubicBezTo>
                  <a:cubicBezTo>
                    <a:pt x="7" y="26"/>
                    <a:pt x="8" y="30"/>
                    <a:pt x="11" y="33"/>
                  </a:cubicBezTo>
                  <a:cubicBezTo>
                    <a:pt x="14" y="36"/>
                    <a:pt x="16" y="37"/>
                    <a:pt x="20" y="37"/>
                  </a:cubicBezTo>
                  <a:cubicBezTo>
                    <a:pt x="24" y="37"/>
                    <a:pt x="27" y="36"/>
                    <a:pt x="30" y="33"/>
                  </a:cubicBezTo>
                  <a:cubicBezTo>
                    <a:pt x="32" y="30"/>
                    <a:pt x="33" y="26"/>
                    <a:pt x="33" y="20"/>
                  </a:cubicBezTo>
                  <a:cubicBezTo>
                    <a:pt x="33" y="14"/>
                    <a:pt x="32" y="9"/>
                    <a:pt x="29" y="6"/>
                  </a:cubicBezTo>
                  <a:cubicBezTo>
                    <a:pt x="27" y="3"/>
                    <a:pt x="24" y="2"/>
                    <a:pt x="2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90" name="Freeform 46">
              <a:extLst>
                <a:ext uri="{FF2B5EF4-FFF2-40B4-BE49-F238E27FC236}">
                  <a16:creationId xmlns="" xmlns:a16="http://schemas.microsoft.com/office/drawing/2014/main" id="{04CED66A-B6A8-F349-BA4F-F9AE77314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326"/>
              <a:ext cx="68" cy="71"/>
            </a:xfrm>
            <a:custGeom>
              <a:avLst/>
              <a:gdLst>
                <a:gd name="T0" fmla="*/ 35 w 36"/>
                <a:gd name="T1" fmla="*/ 27 h 37"/>
                <a:gd name="T2" fmla="*/ 36 w 36"/>
                <a:gd name="T3" fmla="*/ 27 h 37"/>
                <a:gd name="T4" fmla="*/ 32 w 36"/>
                <a:gd name="T5" fmla="*/ 37 h 37"/>
                <a:gd name="T6" fmla="*/ 0 w 36"/>
                <a:gd name="T7" fmla="*/ 37 h 37"/>
                <a:gd name="T8" fmla="*/ 0 w 36"/>
                <a:gd name="T9" fmla="*/ 36 h 37"/>
                <a:gd name="T10" fmla="*/ 2 w 36"/>
                <a:gd name="T11" fmla="*/ 36 h 37"/>
                <a:gd name="T12" fmla="*/ 6 w 36"/>
                <a:gd name="T13" fmla="*/ 35 h 37"/>
                <a:gd name="T14" fmla="*/ 6 w 36"/>
                <a:gd name="T15" fmla="*/ 31 h 37"/>
                <a:gd name="T16" fmla="*/ 6 w 36"/>
                <a:gd name="T17" fmla="*/ 7 h 37"/>
                <a:gd name="T18" fmla="*/ 5 w 36"/>
                <a:gd name="T19" fmla="*/ 2 h 37"/>
                <a:gd name="T20" fmla="*/ 2 w 36"/>
                <a:gd name="T21" fmla="*/ 1 h 37"/>
                <a:gd name="T22" fmla="*/ 0 w 36"/>
                <a:gd name="T23" fmla="*/ 1 h 37"/>
                <a:gd name="T24" fmla="*/ 0 w 36"/>
                <a:gd name="T25" fmla="*/ 0 h 37"/>
                <a:gd name="T26" fmla="*/ 19 w 36"/>
                <a:gd name="T27" fmla="*/ 0 h 37"/>
                <a:gd name="T28" fmla="*/ 19 w 36"/>
                <a:gd name="T29" fmla="*/ 1 h 37"/>
                <a:gd name="T30" fmla="*/ 14 w 36"/>
                <a:gd name="T31" fmla="*/ 2 h 37"/>
                <a:gd name="T32" fmla="*/ 13 w 36"/>
                <a:gd name="T33" fmla="*/ 3 h 37"/>
                <a:gd name="T34" fmla="*/ 12 w 36"/>
                <a:gd name="T35" fmla="*/ 7 h 37"/>
                <a:gd name="T36" fmla="*/ 12 w 36"/>
                <a:gd name="T37" fmla="*/ 31 h 37"/>
                <a:gd name="T38" fmla="*/ 13 w 36"/>
                <a:gd name="T39" fmla="*/ 34 h 37"/>
                <a:gd name="T40" fmla="*/ 14 w 36"/>
                <a:gd name="T41" fmla="*/ 35 h 37"/>
                <a:gd name="T42" fmla="*/ 18 w 36"/>
                <a:gd name="T43" fmla="*/ 35 h 37"/>
                <a:gd name="T44" fmla="*/ 21 w 36"/>
                <a:gd name="T45" fmla="*/ 35 h 37"/>
                <a:gd name="T46" fmla="*/ 28 w 36"/>
                <a:gd name="T47" fmla="*/ 34 h 37"/>
                <a:gd name="T48" fmla="*/ 32 w 36"/>
                <a:gd name="T49" fmla="*/ 32 h 37"/>
                <a:gd name="T50" fmla="*/ 35 w 36"/>
                <a:gd name="T51" fmla="*/ 2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6" h="37">
                  <a:moveTo>
                    <a:pt x="35" y="27"/>
                  </a:moveTo>
                  <a:cubicBezTo>
                    <a:pt x="36" y="27"/>
                    <a:pt x="36" y="27"/>
                    <a:pt x="36" y="2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5" y="1"/>
                    <a:pt x="14" y="2"/>
                  </a:cubicBezTo>
                  <a:cubicBezTo>
                    <a:pt x="13" y="2"/>
                    <a:pt x="13" y="2"/>
                    <a:pt x="13" y="3"/>
                  </a:cubicBezTo>
                  <a:cubicBezTo>
                    <a:pt x="12" y="4"/>
                    <a:pt x="12" y="5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2"/>
                    <a:pt x="12" y="33"/>
                    <a:pt x="13" y="34"/>
                  </a:cubicBezTo>
                  <a:cubicBezTo>
                    <a:pt x="13" y="34"/>
                    <a:pt x="13" y="35"/>
                    <a:pt x="14" y="35"/>
                  </a:cubicBezTo>
                  <a:cubicBezTo>
                    <a:pt x="14" y="35"/>
                    <a:pt x="16" y="35"/>
                    <a:pt x="18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5" y="35"/>
                    <a:pt x="27" y="35"/>
                    <a:pt x="28" y="34"/>
                  </a:cubicBezTo>
                  <a:cubicBezTo>
                    <a:pt x="29" y="34"/>
                    <a:pt x="30" y="33"/>
                    <a:pt x="32" y="32"/>
                  </a:cubicBezTo>
                  <a:cubicBezTo>
                    <a:pt x="33" y="31"/>
                    <a:pt x="34" y="29"/>
                    <a:pt x="35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91" name="Freeform 47">
              <a:extLst>
                <a:ext uri="{FF2B5EF4-FFF2-40B4-BE49-F238E27FC236}">
                  <a16:creationId xmlns="" xmlns:a16="http://schemas.microsoft.com/office/drawing/2014/main" id="{1DC0A5B7-4806-8343-A72D-9AEA9619F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2326"/>
              <a:ext cx="67" cy="71"/>
            </a:xfrm>
            <a:custGeom>
              <a:avLst/>
              <a:gdLst>
                <a:gd name="T0" fmla="*/ 11 w 35"/>
                <a:gd name="T1" fmla="*/ 2 h 37"/>
                <a:gd name="T2" fmla="*/ 11 w 35"/>
                <a:gd name="T3" fmla="*/ 17 h 37"/>
                <a:gd name="T4" fmla="*/ 20 w 35"/>
                <a:gd name="T5" fmla="*/ 17 h 37"/>
                <a:gd name="T6" fmla="*/ 25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6 w 35"/>
                <a:gd name="T17" fmla="*/ 21 h 37"/>
                <a:gd name="T18" fmla="*/ 24 w 35"/>
                <a:gd name="T19" fmla="*/ 19 h 37"/>
                <a:gd name="T20" fmla="*/ 20 w 35"/>
                <a:gd name="T21" fmla="*/ 19 h 37"/>
                <a:gd name="T22" fmla="*/ 11 w 35"/>
                <a:gd name="T23" fmla="*/ 19 h 37"/>
                <a:gd name="T24" fmla="*/ 11 w 35"/>
                <a:gd name="T25" fmla="*/ 31 h 37"/>
                <a:gd name="T26" fmla="*/ 12 w 35"/>
                <a:gd name="T27" fmla="*/ 34 h 37"/>
                <a:gd name="T28" fmla="*/ 12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1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1 w 35"/>
                <a:gd name="T49" fmla="*/ 36 h 37"/>
                <a:gd name="T50" fmla="*/ 4 w 35"/>
                <a:gd name="T51" fmla="*/ 36 h 37"/>
                <a:gd name="T52" fmla="*/ 5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1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1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29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1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1" y="2"/>
                  </a:moveTo>
                  <a:cubicBezTo>
                    <a:pt x="11" y="17"/>
                    <a:pt x="11" y="17"/>
                    <a:pt x="11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3" y="17"/>
                    <a:pt x="24" y="16"/>
                    <a:pt x="25" y="16"/>
                  </a:cubicBezTo>
                  <a:cubicBezTo>
                    <a:pt x="26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6" y="23"/>
                    <a:pt x="26" y="21"/>
                    <a:pt x="26" y="21"/>
                  </a:cubicBezTo>
                  <a:cubicBezTo>
                    <a:pt x="26" y="20"/>
                    <a:pt x="25" y="20"/>
                    <a:pt x="24" y="19"/>
                  </a:cubicBezTo>
                  <a:cubicBezTo>
                    <a:pt x="23" y="19"/>
                    <a:pt x="22" y="19"/>
                    <a:pt x="20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1" y="34"/>
                    <a:pt x="12" y="34"/>
                  </a:cubicBezTo>
                  <a:cubicBezTo>
                    <a:pt x="12" y="34"/>
                    <a:pt x="12" y="35"/>
                    <a:pt x="12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4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1" y="32"/>
                    <a:pt x="32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2" y="36"/>
                    <a:pt x="3" y="36"/>
                    <a:pt x="4" y="36"/>
                  </a:cubicBezTo>
                  <a:cubicBezTo>
                    <a:pt x="4" y="35"/>
                    <a:pt x="5" y="35"/>
                    <a:pt x="5" y="34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6"/>
                    <a:pt x="30" y="5"/>
                    <a:pt x="29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6" y="2"/>
                    <a:pt x="25" y="2"/>
                    <a:pt x="23" y="2"/>
                  </a:cubicBezTo>
                  <a:lnTo>
                    <a:pt x="1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92" name="Freeform 48">
              <a:extLst>
                <a:ext uri="{FF2B5EF4-FFF2-40B4-BE49-F238E27FC236}">
                  <a16:creationId xmlns="" xmlns:a16="http://schemas.microsoft.com/office/drawing/2014/main" id="{30C0A0DC-3625-AD44-9843-F7BD8D33F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2326"/>
              <a:ext cx="84" cy="73"/>
            </a:xfrm>
            <a:custGeom>
              <a:avLst/>
              <a:gdLst>
                <a:gd name="T0" fmla="*/ 29 w 44"/>
                <a:gd name="T1" fmla="*/ 1 h 38"/>
                <a:gd name="T2" fmla="*/ 29 w 44"/>
                <a:gd name="T3" fmla="*/ 0 h 38"/>
                <a:gd name="T4" fmla="*/ 44 w 44"/>
                <a:gd name="T5" fmla="*/ 0 h 38"/>
                <a:gd name="T6" fmla="*/ 44 w 44"/>
                <a:gd name="T7" fmla="*/ 1 h 38"/>
                <a:gd name="T8" fmla="*/ 42 w 44"/>
                <a:gd name="T9" fmla="*/ 1 h 38"/>
                <a:gd name="T10" fmla="*/ 39 w 44"/>
                <a:gd name="T11" fmla="*/ 3 h 38"/>
                <a:gd name="T12" fmla="*/ 38 w 44"/>
                <a:gd name="T13" fmla="*/ 7 h 38"/>
                <a:gd name="T14" fmla="*/ 38 w 44"/>
                <a:gd name="T15" fmla="*/ 22 h 38"/>
                <a:gd name="T16" fmla="*/ 37 w 44"/>
                <a:gd name="T17" fmla="*/ 31 h 38"/>
                <a:gd name="T18" fmla="*/ 32 w 44"/>
                <a:gd name="T19" fmla="*/ 36 h 38"/>
                <a:gd name="T20" fmla="*/ 22 w 44"/>
                <a:gd name="T21" fmla="*/ 38 h 38"/>
                <a:gd name="T22" fmla="*/ 12 w 44"/>
                <a:gd name="T23" fmla="*/ 36 h 38"/>
                <a:gd name="T24" fmla="*/ 7 w 44"/>
                <a:gd name="T25" fmla="*/ 30 h 38"/>
                <a:gd name="T26" fmla="*/ 6 w 44"/>
                <a:gd name="T27" fmla="*/ 21 h 38"/>
                <a:gd name="T28" fmla="*/ 6 w 44"/>
                <a:gd name="T29" fmla="*/ 7 h 38"/>
                <a:gd name="T30" fmla="*/ 5 w 44"/>
                <a:gd name="T31" fmla="*/ 2 h 38"/>
                <a:gd name="T32" fmla="*/ 1 w 44"/>
                <a:gd name="T33" fmla="*/ 1 h 38"/>
                <a:gd name="T34" fmla="*/ 0 w 44"/>
                <a:gd name="T35" fmla="*/ 1 h 38"/>
                <a:gd name="T36" fmla="*/ 0 w 44"/>
                <a:gd name="T37" fmla="*/ 0 h 38"/>
                <a:gd name="T38" fmla="*/ 18 w 44"/>
                <a:gd name="T39" fmla="*/ 0 h 38"/>
                <a:gd name="T40" fmla="*/ 18 w 44"/>
                <a:gd name="T41" fmla="*/ 1 h 38"/>
                <a:gd name="T42" fmla="*/ 16 w 44"/>
                <a:gd name="T43" fmla="*/ 1 h 38"/>
                <a:gd name="T44" fmla="*/ 12 w 44"/>
                <a:gd name="T45" fmla="*/ 3 h 38"/>
                <a:gd name="T46" fmla="*/ 12 w 44"/>
                <a:gd name="T47" fmla="*/ 7 h 38"/>
                <a:gd name="T48" fmla="*/ 12 w 44"/>
                <a:gd name="T49" fmla="*/ 23 h 38"/>
                <a:gd name="T50" fmla="*/ 12 w 44"/>
                <a:gd name="T51" fmla="*/ 28 h 38"/>
                <a:gd name="T52" fmla="*/ 14 w 44"/>
                <a:gd name="T53" fmla="*/ 32 h 38"/>
                <a:gd name="T54" fmla="*/ 17 w 44"/>
                <a:gd name="T55" fmla="*/ 35 h 38"/>
                <a:gd name="T56" fmla="*/ 22 w 44"/>
                <a:gd name="T57" fmla="*/ 36 h 38"/>
                <a:gd name="T58" fmla="*/ 30 w 44"/>
                <a:gd name="T59" fmla="*/ 34 h 38"/>
                <a:gd name="T60" fmla="*/ 34 w 44"/>
                <a:gd name="T61" fmla="*/ 30 h 38"/>
                <a:gd name="T62" fmla="*/ 35 w 44"/>
                <a:gd name="T63" fmla="*/ 22 h 38"/>
                <a:gd name="T64" fmla="*/ 35 w 44"/>
                <a:gd name="T65" fmla="*/ 7 h 38"/>
                <a:gd name="T66" fmla="*/ 34 w 44"/>
                <a:gd name="T67" fmla="*/ 2 h 38"/>
                <a:gd name="T68" fmla="*/ 31 w 44"/>
                <a:gd name="T69" fmla="*/ 1 h 38"/>
                <a:gd name="T70" fmla="*/ 29 w 44"/>
                <a:gd name="T71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38">
                  <a:moveTo>
                    <a:pt x="29" y="1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1"/>
                    <a:pt x="39" y="2"/>
                    <a:pt x="39" y="3"/>
                  </a:cubicBezTo>
                  <a:cubicBezTo>
                    <a:pt x="38" y="3"/>
                    <a:pt x="38" y="5"/>
                    <a:pt x="38" y="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6"/>
                    <a:pt x="38" y="29"/>
                    <a:pt x="37" y="31"/>
                  </a:cubicBezTo>
                  <a:cubicBezTo>
                    <a:pt x="36" y="33"/>
                    <a:pt x="34" y="34"/>
                    <a:pt x="32" y="36"/>
                  </a:cubicBezTo>
                  <a:cubicBezTo>
                    <a:pt x="29" y="37"/>
                    <a:pt x="26" y="38"/>
                    <a:pt x="22" y="38"/>
                  </a:cubicBezTo>
                  <a:cubicBezTo>
                    <a:pt x="18" y="38"/>
                    <a:pt x="14" y="37"/>
                    <a:pt x="12" y="36"/>
                  </a:cubicBezTo>
                  <a:cubicBezTo>
                    <a:pt x="10" y="35"/>
                    <a:pt x="8" y="33"/>
                    <a:pt x="7" y="30"/>
                  </a:cubicBezTo>
                  <a:cubicBezTo>
                    <a:pt x="6" y="29"/>
                    <a:pt x="6" y="26"/>
                    <a:pt x="6" y="2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4" y="1"/>
                    <a:pt x="13" y="2"/>
                    <a:pt x="12" y="3"/>
                  </a:cubicBezTo>
                  <a:cubicBezTo>
                    <a:pt x="12" y="3"/>
                    <a:pt x="12" y="5"/>
                    <a:pt x="12" y="7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6"/>
                    <a:pt x="12" y="28"/>
                  </a:cubicBezTo>
                  <a:cubicBezTo>
                    <a:pt x="12" y="30"/>
                    <a:pt x="13" y="31"/>
                    <a:pt x="14" y="32"/>
                  </a:cubicBezTo>
                  <a:cubicBezTo>
                    <a:pt x="15" y="33"/>
                    <a:pt x="16" y="34"/>
                    <a:pt x="17" y="35"/>
                  </a:cubicBezTo>
                  <a:cubicBezTo>
                    <a:pt x="19" y="35"/>
                    <a:pt x="20" y="36"/>
                    <a:pt x="22" y="36"/>
                  </a:cubicBezTo>
                  <a:cubicBezTo>
                    <a:pt x="25" y="36"/>
                    <a:pt x="28" y="35"/>
                    <a:pt x="30" y="34"/>
                  </a:cubicBezTo>
                  <a:cubicBezTo>
                    <a:pt x="32" y="33"/>
                    <a:pt x="33" y="32"/>
                    <a:pt x="34" y="30"/>
                  </a:cubicBezTo>
                  <a:cubicBezTo>
                    <a:pt x="35" y="28"/>
                    <a:pt x="35" y="26"/>
                    <a:pt x="35" y="22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4"/>
                    <a:pt x="35" y="3"/>
                    <a:pt x="34" y="2"/>
                  </a:cubicBezTo>
                  <a:cubicBezTo>
                    <a:pt x="34" y="1"/>
                    <a:pt x="32" y="1"/>
                    <a:pt x="31" y="1"/>
                  </a:cubicBezTo>
                  <a:lnTo>
                    <a:pt x="2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93" name="Freeform 49">
              <a:extLst>
                <a:ext uri="{FF2B5EF4-FFF2-40B4-BE49-F238E27FC236}">
                  <a16:creationId xmlns="" xmlns:a16="http://schemas.microsoft.com/office/drawing/2014/main" id="{027FF9BB-AAAC-934A-834B-EAA499D89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2326"/>
              <a:ext cx="101" cy="71"/>
            </a:xfrm>
            <a:custGeom>
              <a:avLst/>
              <a:gdLst>
                <a:gd name="T0" fmla="*/ 24 w 53"/>
                <a:gd name="T1" fmla="*/ 37 h 37"/>
                <a:gd name="T2" fmla="*/ 8 w 53"/>
                <a:gd name="T3" fmla="*/ 6 h 37"/>
                <a:gd name="T4" fmla="*/ 8 w 53"/>
                <a:gd name="T5" fmla="*/ 31 h 37"/>
                <a:gd name="T6" fmla="*/ 9 w 53"/>
                <a:gd name="T7" fmla="*/ 35 h 37"/>
                <a:gd name="T8" fmla="*/ 13 w 53"/>
                <a:gd name="T9" fmla="*/ 36 h 37"/>
                <a:gd name="T10" fmla="*/ 14 w 53"/>
                <a:gd name="T11" fmla="*/ 36 h 37"/>
                <a:gd name="T12" fmla="*/ 14 w 53"/>
                <a:gd name="T13" fmla="*/ 37 h 37"/>
                <a:gd name="T14" fmla="*/ 0 w 53"/>
                <a:gd name="T15" fmla="*/ 37 h 37"/>
                <a:gd name="T16" fmla="*/ 0 w 53"/>
                <a:gd name="T17" fmla="*/ 36 h 37"/>
                <a:gd name="T18" fmla="*/ 1 w 53"/>
                <a:gd name="T19" fmla="*/ 36 h 37"/>
                <a:gd name="T20" fmla="*/ 5 w 53"/>
                <a:gd name="T21" fmla="*/ 35 h 37"/>
                <a:gd name="T22" fmla="*/ 6 w 53"/>
                <a:gd name="T23" fmla="*/ 31 h 37"/>
                <a:gd name="T24" fmla="*/ 6 w 53"/>
                <a:gd name="T25" fmla="*/ 6 h 37"/>
                <a:gd name="T26" fmla="*/ 5 w 53"/>
                <a:gd name="T27" fmla="*/ 3 h 37"/>
                <a:gd name="T28" fmla="*/ 3 w 53"/>
                <a:gd name="T29" fmla="*/ 2 h 37"/>
                <a:gd name="T30" fmla="*/ 0 w 53"/>
                <a:gd name="T31" fmla="*/ 1 h 37"/>
                <a:gd name="T32" fmla="*/ 0 w 53"/>
                <a:gd name="T33" fmla="*/ 0 h 37"/>
                <a:gd name="T34" fmla="*/ 12 w 53"/>
                <a:gd name="T35" fmla="*/ 0 h 37"/>
                <a:gd name="T36" fmla="*/ 26 w 53"/>
                <a:gd name="T37" fmla="*/ 29 h 37"/>
                <a:gd name="T38" fmla="*/ 41 w 53"/>
                <a:gd name="T39" fmla="*/ 0 h 37"/>
                <a:gd name="T40" fmla="*/ 53 w 53"/>
                <a:gd name="T41" fmla="*/ 0 h 37"/>
                <a:gd name="T42" fmla="*/ 53 w 53"/>
                <a:gd name="T43" fmla="*/ 1 h 37"/>
                <a:gd name="T44" fmla="*/ 51 w 53"/>
                <a:gd name="T45" fmla="*/ 1 h 37"/>
                <a:gd name="T46" fmla="*/ 48 w 53"/>
                <a:gd name="T47" fmla="*/ 2 h 37"/>
                <a:gd name="T48" fmla="*/ 47 w 53"/>
                <a:gd name="T49" fmla="*/ 6 h 37"/>
                <a:gd name="T50" fmla="*/ 47 w 53"/>
                <a:gd name="T51" fmla="*/ 31 h 37"/>
                <a:gd name="T52" fmla="*/ 48 w 53"/>
                <a:gd name="T53" fmla="*/ 35 h 37"/>
                <a:gd name="T54" fmla="*/ 51 w 53"/>
                <a:gd name="T55" fmla="*/ 36 h 37"/>
                <a:gd name="T56" fmla="*/ 53 w 53"/>
                <a:gd name="T57" fmla="*/ 36 h 37"/>
                <a:gd name="T58" fmla="*/ 53 w 53"/>
                <a:gd name="T59" fmla="*/ 37 h 37"/>
                <a:gd name="T60" fmla="*/ 35 w 53"/>
                <a:gd name="T61" fmla="*/ 37 h 37"/>
                <a:gd name="T62" fmla="*/ 35 w 53"/>
                <a:gd name="T63" fmla="*/ 36 h 37"/>
                <a:gd name="T64" fmla="*/ 37 w 53"/>
                <a:gd name="T65" fmla="*/ 36 h 37"/>
                <a:gd name="T66" fmla="*/ 40 w 53"/>
                <a:gd name="T67" fmla="*/ 35 h 37"/>
                <a:gd name="T68" fmla="*/ 41 w 53"/>
                <a:gd name="T69" fmla="*/ 31 h 37"/>
                <a:gd name="T70" fmla="*/ 41 w 53"/>
                <a:gd name="T71" fmla="*/ 6 h 37"/>
                <a:gd name="T72" fmla="*/ 25 w 53"/>
                <a:gd name="T73" fmla="*/ 37 h 37"/>
                <a:gd name="T74" fmla="*/ 24 w 53"/>
                <a:gd name="T75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3" h="37">
                  <a:moveTo>
                    <a:pt x="24" y="37"/>
                  </a:moveTo>
                  <a:cubicBezTo>
                    <a:pt x="8" y="6"/>
                    <a:pt x="8" y="6"/>
                    <a:pt x="8" y="6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8" y="33"/>
                    <a:pt x="9" y="35"/>
                    <a:pt x="9" y="35"/>
                  </a:cubicBezTo>
                  <a:cubicBezTo>
                    <a:pt x="10" y="36"/>
                    <a:pt x="11" y="36"/>
                    <a:pt x="13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5"/>
                    <a:pt x="5" y="4"/>
                    <a:pt x="5" y="3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3" y="1"/>
                    <a:pt x="1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50" y="1"/>
                    <a:pt x="48" y="2"/>
                    <a:pt x="48" y="2"/>
                  </a:cubicBezTo>
                  <a:cubicBezTo>
                    <a:pt x="47" y="3"/>
                    <a:pt x="47" y="4"/>
                    <a:pt x="47" y="6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7" y="33"/>
                    <a:pt x="47" y="35"/>
                    <a:pt x="48" y="35"/>
                  </a:cubicBezTo>
                  <a:cubicBezTo>
                    <a:pt x="49" y="36"/>
                    <a:pt x="50" y="36"/>
                    <a:pt x="51" y="36"/>
                  </a:cubicBezTo>
                  <a:cubicBezTo>
                    <a:pt x="53" y="36"/>
                    <a:pt x="53" y="36"/>
                    <a:pt x="53" y="36"/>
                  </a:cubicBezTo>
                  <a:cubicBezTo>
                    <a:pt x="53" y="37"/>
                    <a:pt x="53" y="37"/>
                    <a:pt x="53" y="37"/>
                  </a:cubicBezTo>
                  <a:cubicBezTo>
                    <a:pt x="35" y="37"/>
                    <a:pt x="35" y="37"/>
                    <a:pt x="35" y="37"/>
                  </a:cubicBezTo>
                  <a:cubicBezTo>
                    <a:pt x="35" y="36"/>
                    <a:pt x="35" y="36"/>
                    <a:pt x="35" y="36"/>
                  </a:cubicBezTo>
                  <a:cubicBezTo>
                    <a:pt x="37" y="36"/>
                    <a:pt x="37" y="36"/>
                    <a:pt x="37" y="36"/>
                  </a:cubicBezTo>
                  <a:cubicBezTo>
                    <a:pt x="38" y="36"/>
                    <a:pt x="40" y="36"/>
                    <a:pt x="40" y="35"/>
                  </a:cubicBezTo>
                  <a:cubicBezTo>
                    <a:pt x="41" y="34"/>
                    <a:pt x="41" y="33"/>
                    <a:pt x="41" y="31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25" y="37"/>
                    <a:pt x="25" y="37"/>
                    <a:pt x="25" y="37"/>
                  </a:cubicBezTo>
                  <a:lnTo>
                    <a:pt x="24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</p:grpSp>
      <p:cxnSp>
        <p:nvCxnSpPr>
          <p:cNvPr id="94" name="直线连接符 93">
            <a:extLst>
              <a:ext uri="{FF2B5EF4-FFF2-40B4-BE49-F238E27FC236}">
                <a16:creationId xmlns="" xmlns:a16="http://schemas.microsoft.com/office/drawing/2014/main" id="{287524E4-575D-1145-958B-35CD91E15747}"/>
              </a:ext>
            </a:extLst>
          </p:cNvPr>
          <p:cNvCxnSpPr/>
          <p:nvPr/>
        </p:nvCxnSpPr>
        <p:spPr>
          <a:xfrm>
            <a:off x="3869198" y="6468813"/>
            <a:ext cx="8070903" cy="0"/>
          </a:xfrm>
          <a:prstGeom prst="line">
            <a:avLst/>
          </a:prstGeom>
          <a:ln w="12700">
            <a:solidFill>
              <a:srgbClr val="09234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直线连接符 5">
            <a:extLst>
              <a:ext uri="{FF2B5EF4-FFF2-40B4-BE49-F238E27FC236}">
                <a16:creationId xmlns="" xmlns:a16="http://schemas.microsoft.com/office/drawing/2014/main" id="{A5452450-F191-6F42-A720-30EFBD6B1645}"/>
              </a:ext>
            </a:extLst>
          </p:cNvPr>
          <p:cNvCxnSpPr/>
          <p:nvPr/>
        </p:nvCxnSpPr>
        <p:spPr>
          <a:xfrm>
            <a:off x="943277" y="3811604"/>
            <a:ext cx="1973179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直线连接符 98">
            <a:extLst>
              <a:ext uri="{FF2B5EF4-FFF2-40B4-BE49-F238E27FC236}">
                <a16:creationId xmlns="" xmlns:a16="http://schemas.microsoft.com/office/drawing/2014/main" id="{66FB9FB4-E9D6-294F-84F3-F120590C2A02}"/>
              </a:ext>
            </a:extLst>
          </p:cNvPr>
          <p:cNvCxnSpPr>
            <a:cxnSpLocks/>
          </p:cNvCxnSpPr>
          <p:nvPr/>
        </p:nvCxnSpPr>
        <p:spPr>
          <a:xfrm>
            <a:off x="943278" y="3957767"/>
            <a:ext cx="664807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三角形 8">
            <a:extLst>
              <a:ext uri="{FF2B5EF4-FFF2-40B4-BE49-F238E27FC236}">
                <a16:creationId xmlns="" xmlns:a16="http://schemas.microsoft.com/office/drawing/2014/main" id="{1A6340B8-B816-4B48-82C9-4D934EBABFD6}"/>
              </a:ext>
            </a:extLst>
          </p:cNvPr>
          <p:cNvSpPr/>
          <p:nvPr/>
        </p:nvSpPr>
        <p:spPr>
          <a:xfrm rot="5400000">
            <a:off x="3231934" y="3389588"/>
            <a:ext cx="252249" cy="217456"/>
          </a:xfrm>
          <a:prstGeom prst="triangle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/>
          </a:p>
        </p:txBody>
      </p:sp>
    </p:spTree>
    <p:extLst>
      <p:ext uri="{BB962C8B-B14F-4D97-AF65-F5344CB8AC3E}">
        <p14:creationId xmlns:p14="http://schemas.microsoft.com/office/powerpoint/2010/main" val="33142726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" name="文本框 102">
            <a:extLst>
              <a:ext uri="{FF2B5EF4-FFF2-40B4-BE49-F238E27FC236}">
                <a16:creationId xmlns="" xmlns:a16="http://schemas.microsoft.com/office/drawing/2014/main" id="{3D544FBC-4E4D-DB4D-B5E4-2C58E3890FE5}"/>
              </a:ext>
            </a:extLst>
          </p:cNvPr>
          <p:cNvSpPr txBox="1"/>
          <p:nvPr/>
        </p:nvSpPr>
        <p:spPr>
          <a:xfrm>
            <a:off x="4292179" y="2663027"/>
            <a:ext cx="4698722" cy="144655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8800" b="1" dirty="0">
                <a:solidFill>
                  <a:srgbClr val="09234F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课题背景</a:t>
            </a:r>
          </a:p>
        </p:txBody>
      </p:sp>
      <p:grpSp>
        <p:nvGrpSpPr>
          <p:cNvPr id="105" name="Group 67">
            <a:extLst>
              <a:ext uri="{FF2B5EF4-FFF2-40B4-BE49-F238E27FC236}">
                <a16:creationId xmlns="" xmlns:a16="http://schemas.microsoft.com/office/drawing/2014/main" id="{E76390C0-03C8-8843-AE9A-C6FECCA98ECE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393600" y="1120843"/>
            <a:ext cx="4601360" cy="4616315"/>
            <a:chOff x="594" y="467"/>
            <a:chExt cx="1846" cy="1852"/>
          </a:xfrm>
          <a:solidFill>
            <a:srgbClr val="09234F">
              <a:alpha val="10000"/>
            </a:srgbClr>
          </a:solidFill>
        </p:grpSpPr>
        <p:sp>
          <p:nvSpPr>
            <p:cNvPr id="106" name="Rectangle 68">
              <a:extLst>
                <a:ext uri="{FF2B5EF4-FFF2-40B4-BE49-F238E27FC236}">
                  <a16:creationId xmlns="" xmlns:a16="http://schemas.microsoft.com/office/drawing/2014/main" id="{76722C41-CA6D-904F-8EDB-F7D3F7375B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9" y="1208"/>
              <a:ext cx="10" cy="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 Regular"/>
              </a:endParaRPr>
            </a:p>
          </p:txBody>
        </p:sp>
        <p:sp>
          <p:nvSpPr>
            <p:cNvPr id="107" name="Freeform 69">
              <a:extLst>
                <a:ext uri="{FF2B5EF4-FFF2-40B4-BE49-F238E27FC236}">
                  <a16:creationId xmlns="" xmlns:a16="http://schemas.microsoft.com/office/drawing/2014/main" id="{9E66ECA8-A943-9941-A8EB-683039DC498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20" y="843"/>
              <a:ext cx="945" cy="1112"/>
            </a:xfrm>
            <a:custGeom>
              <a:avLst/>
              <a:gdLst>
                <a:gd name="T0" fmla="*/ 342 w 495"/>
                <a:gd name="T1" fmla="*/ 490 h 581"/>
                <a:gd name="T2" fmla="*/ 266 w 495"/>
                <a:gd name="T3" fmla="*/ 393 h 581"/>
                <a:gd name="T4" fmla="*/ 155 w 495"/>
                <a:gd name="T5" fmla="*/ 426 h 581"/>
                <a:gd name="T6" fmla="*/ 158 w 495"/>
                <a:gd name="T7" fmla="*/ 351 h 581"/>
                <a:gd name="T8" fmla="*/ 108 w 495"/>
                <a:gd name="T9" fmla="*/ 266 h 581"/>
                <a:gd name="T10" fmla="*/ 117 w 495"/>
                <a:gd name="T11" fmla="*/ 114 h 581"/>
                <a:gd name="T12" fmla="*/ 157 w 495"/>
                <a:gd name="T13" fmla="*/ 119 h 581"/>
                <a:gd name="T14" fmla="*/ 167 w 495"/>
                <a:gd name="T15" fmla="*/ 129 h 581"/>
                <a:gd name="T16" fmla="*/ 172 w 495"/>
                <a:gd name="T17" fmla="*/ 169 h 581"/>
                <a:gd name="T18" fmla="*/ 67 w 495"/>
                <a:gd name="T19" fmla="*/ 266 h 581"/>
                <a:gd name="T20" fmla="*/ 152 w 495"/>
                <a:gd name="T21" fmla="*/ 111 h 581"/>
                <a:gd name="T22" fmla="*/ 142 w 495"/>
                <a:gd name="T23" fmla="*/ 149 h 581"/>
                <a:gd name="T24" fmla="*/ 180 w 495"/>
                <a:gd name="T25" fmla="*/ 133 h 581"/>
                <a:gd name="T26" fmla="*/ 181 w 495"/>
                <a:gd name="T27" fmla="*/ 47 h 581"/>
                <a:gd name="T28" fmla="*/ 196 w 495"/>
                <a:gd name="T29" fmla="*/ 283 h 581"/>
                <a:gd name="T30" fmla="*/ 198 w 495"/>
                <a:gd name="T31" fmla="*/ 136 h 581"/>
                <a:gd name="T32" fmla="*/ 201 w 495"/>
                <a:gd name="T33" fmla="*/ 5 h 581"/>
                <a:gd name="T34" fmla="*/ 211 w 495"/>
                <a:gd name="T35" fmla="*/ 61 h 581"/>
                <a:gd name="T36" fmla="*/ 255 w 495"/>
                <a:gd name="T37" fmla="*/ 145 h 581"/>
                <a:gd name="T38" fmla="*/ 278 w 495"/>
                <a:gd name="T39" fmla="*/ 84 h 581"/>
                <a:gd name="T40" fmla="*/ 357 w 495"/>
                <a:gd name="T41" fmla="*/ 54 h 581"/>
                <a:gd name="T42" fmla="*/ 411 w 495"/>
                <a:gd name="T43" fmla="*/ 93 h 581"/>
                <a:gd name="T44" fmla="*/ 430 w 495"/>
                <a:gd name="T45" fmla="*/ 95 h 581"/>
                <a:gd name="T46" fmla="*/ 463 w 495"/>
                <a:gd name="T47" fmla="*/ 155 h 581"/>
                <a:gd name="T48" fmla="*/ 221 w 495"/>
                <a:gd name="T49" fmla="*/ 279 h 581"/>
                <a:gd name="T50" fmla="*/ 349 w 495"/>
                <a:gd name="T51" fmla="*/ 257 h 581"/>
                <a:gd name="T52" fmla="*/ 398 w 495"/>
                <a:gd name="T53" fmla="*/ 210 h 581"/>
                <a:gd name="T54" fmla="*/ 406 w 495"/>
                <a:gd name="T55" fmla="*/ 220 h 581"/>
                <a:gd name="T56" fmla="*/ 411 w 495"/>
                <a:gd name="T57" fmla="*/ 451 h 581"/>
                <a:gd name="T58" fmla="*/ 406 w 495"/>
                <a:gd name="T59" fmla="*/ 321 h 581"/>
                <a:gd name="T60" fmla="*/ 468 w 495"/>
                <a:gd name="T61" fmla="*/ 184 h 581"/>
                <a:gd name="T62" fmla="*/ 460 w 495"/>
                <a:gd name="T63" fmla="*/ 233 h 581"/>
                <a:gd name="T64" fmla="*/ 384 w 495"/>
                <a:gd name="T65" fmla="*/ 222 h 581"/>
                <a:gd name="T66" fmla="*/ 420 w 495"/>
                <a:gd name="T67" fmla="*/ 188 h 581"/>
                <a:gd name="T68" fmla="*/ 364 w 495"/>
                <a:gd name="T69" fmla="*/ 225 h 581"/>
                <a:gd name="T70" fmla="*/ 360 w 495"/>
                <a:gd name="T71" fmla="*/ 188 h 581"/>
                <a:gd name="T72" fmla="*/ 386 w 495"/>
                <a:gd name="T73" fmla="*/ 356 h 581"/>
                <a:gd name="T74" fmla="*/ 220 w 495"/>
                <a:gd name="T75" fmla="*/ 351 h 581"/>
                <a:gd name="T76" fmla="*/ 235 w 495"/>
                <a:gd name="T77" fmla="*/ 315 h 581"/>
                <a:gd name="T78" fmla="*/ 206 w 495"/>
                <a:gd name="T79" fmla="*/ 172 h 581"/>
                <a:gd name="T80" fmla="*/ 238 w 495"/>
                <a:gd name="T81" fmla="*/ 167 h 581"/>
                <a:gd name="T82" fmla="*/ 251 w 495"/>
                <a:gd name="T83" fmla="*/ 158 h 581"/>
                <a:gd name="T84" fmla="*/ 269 w 495"/>
                <a:gd name="T85" fmla="*/ 131 h 581"/>
                <a:gd name="T86" fmla="*/ 278 w 495"/>
                <a:gd name="T87" fmla="*/ 100 h 581"/>
                <a:gd name="T88" fmla="*/ 393 w 495"/>
                <a:gd name="T89" fmla="*/ 130 h 581"/>
                <a:gd name="T90" fmla="*/ 438 w 495"/>
                <a:gd name="T91" fmla="*/ 100 h 581"/>
                <a:gd name="T92" fmla="*/ 438 w 495"/>
                <a:gd name="T93" fmla="*/ 154 h 581"/>
                <a:gd name="T94" fmla="*/ 456 w 495"/>
                <a:gd name="T95" fmla="*/ 159 h 581"/>
                <a:gd name="T96" fmla="*/ 474 w 495"/>
                <a:gd name="T97" fmla="*/ 100 h 581"/>
                <a:gd name="T98" fmla="*/ 455 w 495"/>
                <a:gd name="T99" fmla="*/ 80 h 581"/>
                <a:gd name="T100" fmla="*/ 343 w 495"/>
                <a:gd name="T101" fmla="*/ 34 h 581"/>
                <a:gd name="T102" fmla="*/ 206 w 495"/>
                <a:gd name="T103" fmla="*/ 0 h 581"/>
                <a:gd name="T104" fmla="*/ 173 w 495"/>
                <a:gd name="T105" fmla="*/ 7 h 581"/>
                <a:gd name="T106" fmla="*/ 143 w 495"/>
                <a:gd name="T107" fmla="*/ 23 h 581"/>
                <a:gd name="T108" fmla="*/ 121 w 495"/>
                <a:gd name="T109" fmla="*/ 51 h 581"/>
                <a:gd name="T110" fmla="*/ 148 w 495"/>
                <a:gd name="T111" fmla="*/ 83 h 581"/>
                <a:gd name="T112" fmla="*/ 59 w 495"/>
                <a:gd name="T113" fmla="*/ 98 h 581"/>
                <a:gd name="T114" fmla="*/ 108 w 495"/>
                <a:gd name="T115" fmla="*/ 286 h 581"/>
                <a:gd name="T116" fmla="*/ 152 w 495"/>
                <a:gd name="T117" fmla="*/ 307 h 581"/>
                <a:gd name="T118" fmla="*/ 102 w 495"/>
                <a:gd name="T119" fmla="*/ 418 h 581"/>
                <a:gd name="T120" fmla="*/ 495 w 495"/>
                <a:gd name="T121" fmla="*/ 512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5" h="581">
                  <a:moveTo>
                    <a:pt x="369" y="368"/>
                  </a:moveTo>
                  <a:cubicBezTo>
                    <a:pt x="334" y="361"/>
                    <a:pt x="334" y="361"/>
                    <a:pt x="334" y="361"/>
                  </a:cubicBezTo>
                  <a:cubicBezTo>
                    <a:pt x="289" y="371"/>
                    <a:pt x="289" y="371"/>
                    <a:pt x="289" y="371"/>
                  </a:cubicBezTo>
                  <a:cubicBezTo>
                    <a:pt x="298" y="361"/>
                    <a:pt x="298" y="361"/>
                    <a:pt x="298" y="361"/>
                  </a:cubicBezTo>
                  <a:cubicBezTo>
                    <a:pt x="337" y="349"/>
                    <a:pt x="337" y="349"/>
                    <a:pt x="337" y="349"/>
                  </a:cubicBezTo>
                  <a:cubicBezTo>
                    <a:pt x="376" y="362"/>
                    <a:pt x="376" y="362"/>
                    <a:pt x="376" y="362"/>
                  </a:cubicBezTo>
                  <a:lnTo>
                    <a:pt x="369" y="368"/>
                  </a:lnTo>
                  <a:close/>
                  <a:moveTo>
                    <a:pt x="342" y="490"/>
                  </a:moveTo>
                  <a:cubicBezTo>
                    <a:pt x="337" y="470"/>
                    <a:pt x="337" y="470"/>
                    <a:pt x="337" y="470"/>
                  </a:cubicBezTo>
                  <a:cubicBezTo>
                    <a:pt x="349" y="422"/>
                    <a:pt x="349" y="422"/>
                    <a:pt x="349" y="422"/>
                  </a:cubicBezTo>
                  <a:cubicBezTo>
                    <a:pt x="350" y="422"/>
                    <a:pt x="350" y="422"/>
                    <a:pt x="350" y="422"/>
                  </a:cubicBezTo>
                  <a:cubicBezTo>
                    <a:pt x="350" y="422"/>
                    <a:pt x="350" y="422"/>
                    <a:pt x="350" y="422"/>
                  </a:cubicBezTo>
                  <a:cubicBezTo>
                    <a:pt x="364" y="420"/>
                    <a:pt x="364" y="420"/>
                    <a:pt x="364" y="420"/>
                  </a:cubicBezTo>
                  <a:cubicBezTo>
                    <a:pt x="375" y="493"/>
                    <a:pt x="375" y="493"/>
                    <a:pt x="375" y="493"/>
                  </a:cubicBezTo>
                  <a:cubicBezTo>
                    <a:pt x="364" y="492"/>
                    <a:pt x="353" y="491"/>
                    <a:pt x="342" y="490"/>
                  </a:cubicBezTo>
                  <a:close/>
                  <a:moveTo>
                    <a:pt x="266" y="393"/>
                  </a:moveTo>
                  <a:cubicBezTo>
                    <a:pt x="299" y="401"/>
                    <a:pt x="299" y="401"/>
                    <a:pt x="299" y="401"/>
                  </a:cubicBezTo>
                  <a:cubicBezTo>
                    <a:pt x="344" y="384"/>
                    <a:pt x="344" y="384"/>
                    <a:pt x="344" y="384"/>
                  </a:cubicBezTo>
                  <a:cubicBezTo>
                    <a:pt x="369" y="396"/>
                    <a:pt x="369" y="396"/>
                    <a:pt x="369" y="396"/>
                  </a:cubicBezTo>
                  <a:cubicBezTo>
                    <a:pt x="344" y="392"/>
                    <a:pt x="344" y="392"/>
                    <a:pt x="344" y="392"/>
                  </a:cubicBezTo>
                  <a:cubicBezTo>
                    <a:pt x="298" y="409"/>
                    <a:pt x="298" y="409"/>
                    <a:pt x="298" y="409"/>
                  </a:cubicBezTo>
                  <a:lnTo>
                    <a:pt x="266" y="393"/>
                  </a:lnTo>
                  <a:close/>
                  <a:moveTo>
                    <a:pt x="171" y="472"/>
                  </a:moveTo>
                  <a:cubicBezTo>
                    <a:pt x="155" y="426"/>
                    <a:pt x="155" y="426"/>
                    <a:pt x="155" y="426"/>
                  </a:cubicBezTo>
                  <a:cubicBezTo>
                    <a:pt x="132" y="419"/>
                    <a:pt x="132" y="419"/>
                    <a:pt x="132" y="419"/>
                  </a:cubicBezTo>
                  <a:cubicBezTo>
                    <a:pt x="170" y="407"/>
                    <a:pt x="170" y="407"/>
                    <a:pt x="170" y="407"/>
                  </a:cubicBezTo>
                  <a:cubicBezTo>
                    <a:pt x="185" y="457"/>
                    <a:pt x="185" y="457"/>
                    <a:pt x="185" y="457"/>
                  </a:cubicBezTo>
                  <a:cubicBezTo>
                    <a:pt x="278" y="443"/>
                    <a:pt x="278" y="443"/>
                    <a:pt x="278" y="443"/>
                  </a:cubicBezTo>
                  <a:lnTo>
                    <a:pt x="171" y="472"/>
                  </a:lnTo>
                  <a:close/>
                  <a:moveTo>
                    <a:pt x="154" y="326"/>
                  </a:moveTo>
                  <a:cubicBezTo>
                    <a:pt x="158" y="326"/>
                    <a:pt x="158" y="326"/>
                    <a:pt x="158" y="326"/>
                  </a:cubicBezTo>
                  <a:cubicBezTo>
                    <a:pt x="158" y="351"/>
                    <a:pt x="158" y="351"/>
                    <a:pt x="158" y="351"/>
                  </a:cubicBezTo>
                  <a:cubicBezTo>
                    <a:pt x="154" y="351"/>
                    <a:pt x="154" y="351"/>
                    <a:pt x="154" y="351"/>
                  </a:cubicBezTo>
                  <a:lnTo>
                    <a:pt x="154" y="326"/>
                  </a:lnTo>
                  <a:close/>
                  <a:moveTo>
                    <a:pt x="164" y="326"/>
                  </a:moveTo>
                  <a:cubicBezTo>
                    <a:pt x="187" y="326"/>
                    <a:pt x="187" y="326"/>
                    <a:pt x="187" y="326"/>
                  </a:cubicBezTo>
                  <a:cubicBezTo>
                    <a:pt x="187" y="351"/>
                    <a:pt x="187" y="351"/>
                    <a:pt x="187" y="351"/>
                  </a:cubicBezTo>
                  <a:cubicBezTo>
                    <a:pt x="164" y="351"/>
                    <a:pt x="164" y="351"/>
                    <a:pt x="164" y="351"/>
                  </a:cubicBezTo>
                  <a:lnTo>
                    <a:pt x="164" y="326"/>
                  </a:lnTo>
                  <a:close/>
                  <a:moveTo>
                    <a:pt x="108" y="266"/>
                  </a:moveTo>
                  <a:cubicBezTo>
                    <a:pt x="108" y="266"/>
                    <a:pt x="108" y="266"/>
                    <a:pt x="108" y="266"/>
                  </a:cubicBezTo>
                  <a:cubicBezTo>
                    <a:pt x="78" y="266"/>
                    <a:pt x="78" y="266"/>
                    <a:pt x="78" y="266"/>
                  </a:cubicBezTo>
                  <a:cubicBezTo>
                    <a:pt x="78" y="100"/>
                    <a:pt x="78" y="100"/>
                    <a:pt x="78" y="100"/>
                  </a:cubicBezTo>
                  <a:cubicBezTo>
                    <a:pt x="109" y="100"/>
                    <a:pt x="109" y="100"/>
                    <a:pt x="109" y="100"/>
                  </a:cubicBezTo>
                  <a:cubicBezTo>
                    <a:pt x="109" y="98"/>
                    <a:pt x="109" y="98"/>
                    <a:pt x="109" y="98"/>
                  </a:cubicBezTo>
                  <a:cubicBezTo>
                    <a:pt x="148" y="98"/>
                    <a:pt x="148" y="98"/>
                    <a:pt x="148" y="98"/>
                  </a:cubicBezTo>
                  <a:cubicBezTo>
                    <a:pt x="149" y="99"/>
                    <a:pt x="149" y="100"/>
                    <a:pt x="149" y="101"/>
                  </a:cubicBezTo>
                  <a:cubicBezTo>
                    <a:pt x="117" y="114"/>
                    <a:pt x="117" y="114"/>
                    <a:pt x="117" y="114"/>
                  </a:cubicBezTo>
                  <a:cubicBezTo>
                    <a:pt x="116" y="112"/>
                    <a:pt x="116" y="112"/>
                    <a:pt x="116" y="112"/>
                  </a:cubicBezTo>
                  <a:cubicBezTo>
                    <a:pt x="116" y="112"/>
                    <a:pt x="116" y="112"/>
                    <a:pt x="116" y="112"/>
                  </a:cubicBezTo>
                  <a:cubicBezTo>
                    <a:pt x="112" y="114"/>
                    <a:pt x="112" y="114"/>
                    <a:pt x="112" y="114"/>
                  </a:cubicBezTo>
                  <a:cubicBezTo>
                    <a:pt x="120" y="132"/>
                    <a:pt x="120" y="132"/>
                    <a:pt x="120" y="132"/>
                  </a:cubicBezTo>
                  <a:cubicBezTo>
                    <a:pt x="124" y="131"/>
                    <a:pt x="124" y="131"/>
                    <a:pt x="124" y="131"/>
                  </a:cubicBezTo>
                  <a:cubicBezTo>
                    <a:pt x="123" y="128"/>
                    <a:pt x="123" y="128"/>
                    <a:pt x="123" y="128"/>
                  </a:cubicBezTo>
                  <a:cubicBezTo>
                    <a:pt x="155" y="115"/>
                    <a:pt x="155" y="115"/>
                    <a:pt x="155" y="115"/>
                  </a:cubicBezTo>
                  <a:cubicBezTo>
                    <a:pt x="155" y="116"/>
                    <a:pt x="156" y="118"/>
                    <a:pt x="157" y="119"/>
                  </a:cubicBezTo>
                  <a:cubicBezTo>
                    <a:pt x="133" y="143"/>
                    <a:pt x="133" y="143"/>
                    <a:pt x="133" y="143"/>
                  </a:cubicBezTo>
                  <a:cubicBezTo>
                    <a:pt x="132" y="141"/>
                    <a:pt x="132" y="141"/>
                    <a:pt x="132" y="141"/>
                  </a:cubicBezTo>
                  <a:cubicBezTo>
                    <a:pt x="132" y="141"/>
                    <a:pt x="132" y="141"/>
                    <a:pt x="132" y="141"/>
                  </a:cubicBezTo>
                  <a:cubicBezTo>
                    <a:pt x="128" y="144"/>
                    <a:pt x="128" y="144"/>
                    <a:pt x="128" y="144"/>
                  </a:cubicBezTo>
                  <a:cubicBezTo>
                    <a:pt x="142" y="158"/>
                    <a:pt x="142" y="158"/>
                    <a:pt x="142" y="158"/>
                  </a:cubicBezTo>
                  <a:cubicBezTo>
                    <a:pt x="146" y="155"/>
                    <a:pt x="146" y="155"/>
                    <a:pt x="146" y="155"/>
                  </a:cubicBezTo>
                  <a:cubicBezTo>
                    <a:pt x="144" y="153"/>
                    <a:pt x="144" y="153"/>
                    <a:pt x="144" y="153"/>
                  </a:cubicBezTo>
                  <a:cubicBezTo>
                    <a:pt x="167" y="129"/>
                    <a:pt x="167" y="129"/>
                    <a:pt x="167" y="129"/>
                  </a:cubicBezTo>
                  <a:cubicBezTo>
                    <a:pt x="169" y="130"/>
                    <a:pt x="170" y="131"/>
                    <a:pt x="171" y="131"/>
                  </a:cubicBezTo>
                  <a:cubicBezTo>
                    <a:pt x="158" y="163"/>
                    <a:pt x="158" y="163"/>
                    <a:pt x="158" y="163"/>
                  </a:cubicBezTo>
                  <a:cubicBezTo>
                    <a:pt x="156" y="162"/>
                    <a:pt x="156" y="162"/>
                    <a:pt x="156" y="162"/>
                  </a:cubicBezTo>
                  <a:cubicBezTo>
                    <a:pt x="156" y="162"/>
                    <a:pt x="156" y="162"/>
                    <a:pt x="156" y="162"/>
                  </a:cubicBezTo>
                  <a:cubicBezTo>
                    <a:pt x="154" y="166"/>
                    <a:pt x="154" y="166"/>
                    <a:pt x="154" y="166"/>
                  </a:cubicBezTo>
                  <a:cubicBezTo>
                    <a:pt x="173" y="173"/>
                    <a:pt x="173" y="173"/>
                    <a:pt x="173" y="173"/>
                  </a:cubicBezTo>
                  <a:cubicBezTo>
                    <a:pt x="174" y="169"/>
                    <a:pt x="174" y="169"/>
                    <a:pt x="174" y="169"/>
                  </a:cubicBezTo>
                  <a:cubicBezTo>
                    <a:pt x="172" y="169"/>
                    <a:pt x="172" y="169"/>
                    <a:pt x="172" y="169"/>
                  </a:cubicBezTo>
                  <a:cubicBezTo>
                    <a:pt x="185" y="137"/>
                    <a:pt x="185" y="137"/>
                    <a:pt x="185" y="137"/>
                  </a:cubicBezTo>
                  <a:cubicBezTo>
                    <a:pt x="186" y="138"/>
                    <a:pt x="187" y="138"/>
                    <a:pt x="189" y="138"/>
                  </a:cubicBezTo>
                  <a:cubicBezTo>
                    <a:pt x="189" y="172"/>
                    <a:pt x="189" y="172"/>
                    <a:pt x="189" y="172"/>
                  </a:cubicBezTo>
                  <a:cubicBezTo>
                    <a:pt x="187" y="172"/>
                    <a:pt x="187" y="172"/>
                    <a:pt x="187" y="172"/>
                  </a:cubicBezTo>
                  <a:cubicBezTo>
                    <a:pt x="187" y="266"/>
                    <a:pt x="187" y="266"/>
                    <a:pt x="187" y="266"/>
                  </a:cubicBezTo>
                  <a:lnTo>
                    <a:pt x="108" y="266"/>
                  </a:lnTo>
                  <a:close/>
                  <a:moveTo>
                    <a:pt x="73" y="266"/>
                  </a:moveTo>
                  <a:cubicBezTo>
                    <a:pt x="67" y="266"/>
                    <a:pt x="67" y="266"/>
                    <a:pt x="67" y="266"/>
                  </a:cubicBezTo>
                  <a:cubicBezTo>
                    <a:pt x="67" y="100"/>
                    <a:pt x="67" y="100"/>
                    <a:pt x="67" y="100"/>
                  </a:cubicBezTo>
                  <a:cubicBezTo>
                    <a:pt x="73" y="100"/>
                    <a:pt x="73" y="100"/>
                    <a:pt x="73" y="100"/>
                  </a:cubicBezTo>
                  <a:lnTo>
                    <a:pt x="73" y="266"/>
                  </a:lnTo>
                  <a:close/>
                  <a:moveTo>
                    <a:pt x="152" y="111"/>
                  </a:moveTo>
                  <a:cubicBezTo>
                    <a:pt x="153" y="112"/>
                    <a:pt x="153" y="112"/>
                    <a:pt x="153" y="113"/>
                  </a:cubicBezTo>
                  <a:cubicBezTo>
                    <a:pt x="124" y="125"/>
                    <a:pt x="124" y="125"/>
                    <a:pt x="124" y="125"/>
                  </a:cubicBezTo>
                  <a:cubicBezTo>
                    <a:pt x="123" y="123"/>
                    <a:pt x="123" y="123"/>
                    <a:pt x="123" y="123"/>
                  </a:cubicBezTo>
                  <a:lnTo>
                    <a:pt x="152" y="111"/>
                  </a:lnTo>
                  <a:close/>
                  <a:moveTo>
                    <a:pt x="122" y="57"/>
                  </a:moveTo>
                  <a:cubicBezTo>
                    <a:pt x="122" y="55"/>
                    <a:pt x="122" y="55"/>
                    <a:pt x="122" y="55"/>
                  </a:cubicBezTo>
                  <a:cubicBezTo>
                    <a:pt x="155" y="69"/>
                    <a:pt x="155" y="69"/>
                    <a:pt x="155" y="69"/>
                  </a:cubicBezTo>
                  <a:cubicBezTo>
                    <a:pt x="154" y="71"/>
                    <a:pt x="154" y="71"/>
                    <a:pt x="154" y="71"/>
                  </a:cubicBezTo>
                  <a:lnTo>
                    <a:pt x="122" y="57"/>
                  </a:lnTo>
                  <a:close/>
                  <a:moveTo>
                    <a:pt x="165" y="124"/>
                  </a:moveTo>
                  <a:cubicBezTo>
                    <a:pt x="166" y="125"/>
                    <a:pt x="166" y="125"/>
                    <a:pt x="167" y="126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41" y="148"/>
                    <a:pt x="141" y="148"/>
                    <a:pt x="141" y="148"/>
                  </a:cubicBezTo>
                  <a:lnTo>
                    <a:pt x="165" y="124"/>
                  </a:lnTo>
                  <a:close/>
                  <a:moveTo>
                    <a:pt x="139" y="29"/>
                  </a:moveTo>
                  <a:cubicBezTo>
                    <a:pt x="143" y="30"/>
                    <a:pt x="143" y="30"/>
                    <a:pt x="143" y="30"/>
                  </a:cubicBezTo>
                  <a:cubicBezTo>
                    <a:pt x="168" y="54"/>
                    <a:pt x="168" y="54"/>
                    <a:pt x="168" y="54"/>
                  </a:cubicBezTo>
                  <a:cubicBezTo>
                    <a:pt x="165" y="57"/>
                    <a:pt x="165" y="57"/>
                    <a:pt x="165" y="57"/>
                  </a:cubicBezTo>
                  <a:lnTo>
                    <a:pt x="139" y="29"/>
                  </a:lnTo>
                  <a:close/>
                  <a:moveTo>
                    <a:pt x="180" y="133"/>
                  </a:moveTo>
                  <a:cubicBezTo>
                    <a:pt x="181" y="134"/>
                    <a:pt x="182" y="134"/>
                    <a:pt x="183" y="13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67" y="166"/>
                    <a:pt x="167" y="166"/>
                    <a:pt x="167" y="166"/>
                  </a:cubicBezTo>
                  <a:lnTo>
                    <a:pt x="180" y="133"/>
                  </a:lnTo>
                  <a:close/>
                  <a:moveTo>
                    <a:pt x="166" y="11"/>
                  </a:moveTo>
                  <a:cubicBezTo>
                    <a:pt x="170" y="18"/>
                    <a:pt x="170" y="18"/>
                    <a:pt x="170" y="18"/>
                  </a:cubicBezTo>
                  <a:cubicBezTo>
                    <a:pt x="184" y="46"/>
                    <a:pt x="184" y="46"/>
                    <a:pt x="184" y="46"/>
                  </a:cubicBezTo>
                  <a:cubicBezTo>
                    <a:pt x="183" y="46"/>
                    <a:pt x="182" y="47"/>
                    <a:pt x="181" y="47"/>
                  </a:cubicBezTo>
                  <a:lnTo>
                    <a:pt x="166" y="11"/>
                  </a:lnTo>
                  <a:close/>
                  <a:moveTo>
                    <a:pt x="196" y="324"/>
                  </a:moveTo>
                  <a:cubicBezTo>
                    <a:pt x="196" y="324"/>
                    <a:pt x="196" y="324"/>
                    <a:pt x="196" y="324"/>
                  </a:cubicBezTo>
                  <a:cubicBezTo>
                    <a:pt x="201" y="328"/>
                    <a:pt x="201" y="328"/>
                    <a:pt x="201" y="328"/>
                  </a:cubicBezTo>
                  <a:cubicBezTo>
                    <a:pt x="201" y="351"/>
                    <a:pt x="201" y="351"/>
                    <a:pt x="201" y="351"/>
                  </a:cubicBezTo>
                  <a:cubicBezTo>
                    <a:pt x="196" y="351"/>
                    <a:pt x="196" y="351"/>
                    <a:pt x="196" y="351"/>
                  </a:cubicBezTo>
                  <a:lnTo>
                    <a:pt x="196" y="324"/>
                  </a:lnTo>
                  <a:close/>
                  <a:moveTo>
                    <a:pt x="196" y="283"/>
                  </a:moveTo>
                  <a:cubicBezTo>
                    <a:pt x="196" y="283"/>
                    <a:pt x="196" y="283"/>
                    <a:pt x="196" y="283"/>
                  </a:cubicBezTo>
                  <a:cubicBezTo>
                    <a:pt x="201" y="287"/>
                    <a:pt x="201" y="287"/>
                    <a:pt x="201" y="287"/>
                  </a:cubicBezTo>
                  <a:cubicBezTo>
                    <a:pt x="201" y="307"/>
                    <a:pt x="201" y="307"/>
                    <a:pt x="201" y="307"/>
                  </a:cubicBezTo>
                  <a:cubicBezTo>
                    <a:pt x="196" y="307"/>
                    <a:pt x="196" y="307"/>
                    <a:pt x="196" y="307"/>
                  </a:cubicBezTo>
                  <a:lnTo>
                    <a:pt x="196" y="283"/>
                  </a:lnTo>
                  <a:close/>
                  <a:moveTo>
                    <a:pt x="196" y="172"/>
                  </a:moveTo>
                  <a:cubicBezTo>
                    <a:pt x="198" y="172"/>
                    <a:pt x="198" y="172"/>
                    <a:pt x="198" y="172"/>
                  </a:cubicBezTo>
                  <a:cubicBezTo>
                    <a:pt x="198" y="136"/>
                    <a:pt x="198" y="136"/>
                    <a:pt x="198" y="136"/>
                  </a:cubicBezTo>
                  <a:cubicBezTo>
                    <a:pt x="199" y="136"/>
                    <a:pt x="200" y="136"/>
                    <a:pt x="201" y="136"/>
                  </a:cubicBezTo>
                  <a:cubicBezTo>
                    <a:pt x="201" y="172"/>
                    <a:pt x="201" y="172"/>
                    <a:pt x="201" y="172"/>
                  </a:cubicBezTo>
                  <a:cubicBezTo>
                    <a:pt x="201" y="172"/>
                    <a:pt x="201" y="172"/>
                    <a:pt x="201" y="172"/>
                  </a:cubicBezTo>
                  <a:cubicBezTo>
                    <a:pt x="201" y="267"/>
                    <a:pt x="201" y="267"/>
                    <a:pt x="201" y="267"/>
                  </a:cubicBezTo>
                  <a:cubicBezTo>
                    <a:pt x="196" y="267"/>
                    <a:pt x="196" y="267"/>
                    <a:pt x="196" y="267"/>
                  </a:cubicBezTo>
                  <a:lnTo>
                    <a:pt x="196" y="172"/>
                  </a:lnTo>
                  <a:close/>
                  <a:moveTo>
                    <a:pt x="199" y="5"/>
                  </a:moveTo>
                  <a:cubicBezTo>
                    <a:pt x="201" y="5"/>
                    <a:pt x="201" y="5"/>
                    <a:pt x="201" y="5"/>
                  </a:cubicBezTo>
                  <a:cubicBezTo>
                    <a:pt x="201" y="45"/>
                    <a:pt x="201" y="45"/>
                    <a:pt x="201" y="45"/>
                  </a:cubicBezTo>
                  <a:cubicBezTo>
                    <a:pt x="200" y="45"/>
                    <a:pt x="199" y="45"/>
                    <a:pt x="199" y="45"/>
                  </a:cubicBezTo>
                  <a:lnTo>
                    <a:pt x="199" y="5"/>
                  </a:lnTo>
                  <a:close/>
                  <a:moveTo>
                    <a:pt x="211" y="61"/>
                  </a:moveTo>
                  <a:cubicBezTo>
                    <a:pt x="217" y="61"/>
                    <a:pt x="221" y="66"/>
                    <a:pt x="221" y="72"/>
                  </a:cubicBezTo>
                  <a:cubicBezTo>
                    <a:pt x="221" y="77"/>
                    <a:pt x="217" y="82"/>
                    <a:pt x="211" y="82"/>
                  </a:cubicBezTo>
                  <a:cubicBezTo>
                    <a:pt x="206" y="82"/>
                    <a:pt x="201" y="77"/>
                    <a:pt x="201" y="72"/>
                  </a:cubicBezTo>
                  <a:cubicBezTo>
                    <a:pt x="201" y="66"/>
                    <a:pt x="206" y="61"/>
                    <a:pt x="211" y="61"/>
                  </a:cubicBezTo>
                  <a:close/>
                  <a:moveTo>
                    <a:pt x="231" y="164"/>
                  </a:moveTo>
                  <a:cubicBezTo>
                    <a:pt x="229" y="164"/>
                    <a:pt x="229" y="164"/>
                    <a:pt x="229" y="164"/>
                  </a:cubicBezTo>
                  <a:cubicBezTo>
                    <a:pt x="216" y="132"/>
                    <a:pt x="216" y="132"/>
                    <a:pt x="216" y="132"/>
                  </a:cubicBezTo>
                  <a:cubicBezTo>
                    <a:pt x="219" y="130"/>
                    <a:pt x="219" y="130"/>
                    <a:pt x="219" y="130"/>
                  </a:cubicBezTo>
                  <a:lnTo>
                    <a:pt x="231" y="164"/>
                  </a:lnTo>
                  <a:close/>
                  <a:moveTo>
                    <a:pt x="232" y="119"/>
                  </a:moveTo>
                  <a:cubicBezTo>
                    <a:pt x="257" y="144"/>
                    <a:pt x="257" y="144"/>
                    <a:pt x="257" y="144"/>
                  </a:cubicBezTo>
                  <a:cubicBezTo>
                    <a:pt x="255" y="145"/>
                    <a:pt x="255" y="145"/>
                    <a:pt x="255" y="145"/>
                  </a:cubicBezTo>
                  <a:cubicBezTo>
                    <a:pt x="231" y="121"/>
                    <a:pt x="231" y="121"/>
                    <a:pt x="231" y="121"/>
                  </a:cubicBezTo>
                  <a:cubicBezTo>
                    <a:pt x="231" y="120"/>
                    <a:pt x="232" y="119"/>
                    <a:pt x="232" y="119"/>
                  </a:cubicBezTo>
                  <a:close/>
                  <a:moveTo>
                    <a:pt x="240" y="103"/>
                  </a:moveTo>
                  <a:cubicBezTo>
                    <a:pt x="272" y="116"/>
                    <a:pt x="272" y="116"/>
                    <a:pt x="272" y="116"/>
                  </a:cubicBezTo>
                  <a:cubicBezTo>
                    <a:pt x="271" y="118"/>
                    <a:pt x="271" y="118"/>
                    <a:pt x="271" y="118"/>
                  </a:cubicBezTo>
                  <a:cubicBezTo>
                    <a:pt x="240" y="105"/>
                    <a:pt x="240" y="105"/>
                    <a:pt x="240" y="105"/>
                  </a:cubicBezTo>
                  <a:cubicBezTo>
                    <a:pt x="240" y="104"/>
                    <a:pt x="240" y="103"/>
                    <a:pt x="240" y="103"/>
                  </a:cubicBezTo>
                  <a:close/>
                  <a:moveTo>
                    <a:pt x="278" y="84"/>
                  </a:moveTo>
                  <a:cubicBezTo>
                    <a:pt x="374" y="84"/>
                    <a:pt x="374" y="84"/>
                    <a:pt x="374" y="84"/>
                  </a:cubicBezTo>
                  <a:cubicBezTo>
                    <a:pt x="374" y="88"/>
                    <a:pt x="374" y="88"/>
                    <a:pt x="374" y="88"/>
                  </a:cubicBezTo>
                  <a:cubicBezTo>
                    <a:pt x="278" y="88"/>
                    <a:pt x="278" y="88"/>
                    <a:pt x="278" y="88"/>
                  </a:cubicBezTo>
                  <a:lnTo>
                    <a:pt x="278" y="84"/>
                  </a:lnTo>
                  <a:close/>
                  <a:moveTo>
                    <a:pt x="359" y="56"/>
                  </a:moveTo>
                  <a:cubicBezTo>
                    <a:pt x="361" y="80"/>
                    <a:pt x="361" y="80"/>
                    <a:pt x="361" y="80"/>
                  </a:cubicBezTo>
                  <a:cubicBezTo>
                    <a:pt x="359" y="80"/>
                    <a:pt x="359" y="80"/>
                    <a:pt x="359" y="80"/>
                  </a:cubicBezTo>
                  <a:cubicBezTo>
                    <a:pt x="357" y="54"/>
                    <a:pt x="357" y="54"/>
                    <a:pt x="357" y="54"/>
                  </a:cubicBezTo>
                  <a:lnTo>
                    <a:pt x="359" y="56"/>
                  </a:lnTo>
                  <a:close/>
                  <a:moveTo>
                    <a:pt x="370" y="68"/>
                  </a:moveTo>
                  <a:cubicBezTo>
                    <a:pt x="397" y="84"/>
                    <a:pt x="397" y="84"/>
                    <a:pt x="397" y="84"/>
                  </a:cubicBezTo>
                  <a:cubicBezTo>
                    <a:pt x="397" y="85"/>
                    <a:pt x="397" y="85"/>
                    <a:pt x="397" y="85"/>
                  </a:cubicBezTo>
                  <a:cubicBezTo>
                    <a:pt x="370" y="72"/>
                    <a:pt x="370" y="72"/>
                    <a:pt x="370" y="72"/>
                  </a:cubicBezTo>
                  <a:lnTo>
                    <a:pt x="370" y="68"/>
                  </a:lnTo>
                  <a:close/>
                  <a:moveTo>
                    <a:pt x="411" y="89"/>
                  </a:moveTo>
                  <a:cubicBezTo>
                    <a:pt x="411" y="93"/>
                    <a:pt x="411" y="93"/>
                    <a:pt x="411" y="93"/>
                  </a:cubicBezTo>
                  <a:cubicBezTo>
                    <a:pt x="381" y="99"/>
                    <a:pt x="381" y="99"/>
                    <a:pt x="381" y="99"/>
                  </a:cubicBezTo>
                  <a:cubicBezTo>
                    <a:pt x="377" y="97"/>
                    <a:pt x="377" y="97"/>
                    <a:pt x="377" y="97"/>
                  </a:cubicBezTo>
                  <a:lnTo>
                    <a:pt x="411" y="89"/>
                  </a:lnTo>
                  <a:close/>
                  <a:moveTo>
                    <a:pt x="430" y="95"/>
                  </a:moveTo>
                  <a:cubicBezTo>
                    <a:pt x="402" y="131"/>
                    <a:pt x="402" y="131"/>
                    <a:pt x="402" y="131"/>
                  </a:cubicBezTo>
                  <a:cubicBezTo>
                    <a:pt x="399" y="127"/>
                    <a:pt x="399" y="127"/>
                    <a:pt x="399" y="127"/>
                  </a:cubicBezTo>
                  <a:cubicBezTo>
                    <a:pt x="427" y="91"/>
                    <a:pt x="427" y="91"/>
                    <a:pt x="427" y="91"/>
                  </a:cubicBezTo>
                  <a:lnTo>
                    <a:pt x="430" y="95"/>
                  </a:lnTo>
                  <a:close/>
                  <a:moveTo>
                    <a:pt x="446" y="98"/>
                  </a:moveTo>
                  <a:cubicBezTo>
                    <a:pt x="431" y="144"/>
                    <a:pt x="431" y="144"/>
                    <a:pt x="431" y="144"/>
                  </a:cubicBezTo>
                  <a:cubicBezTo>
                    <a:pt x="429" y="143"/>
                    <a:pt x="429" y="143"/>
                    <a:pt x="429" y="143"/>
                  </a:cubicBezTo>
                  <a:cubicBezTo>
                    <a:pt x="444" y="96"/>
                    <a:pt x="444" y="96"/>
                    <a:pt x="444" y="96"/>
                  </a:cubicBezTo>
                  <a:lnTo>
                    <a:pt x="446" y="98"/>
                  </a:lnTo>
                  <a:close/>
                  <a:moveTo>
                    <a:pt x="460" y="96"/>
                  </a:moveTo>
                  <a:cubicBezTo>
                    <a:pt x="463" y="96"/>
                    <a:pt x="463" y="96"/>
                    <a:pt x="463" y="96"/>
                  </a:cubicBezTo>
                  <a:cubicBezTo>
                    <a:pt x="463" y="155"/>
                    <a:pt x="463" y="155"/>
                    <a:pt x="463" y="155"/>
                  </a:cubicBezTo>
                  <a:cubicBezTo>
                    <a:pt x="460" y="155"/>
                    <a:pt x="460" y="155"/>
                    <a:pt x="460" y="155"/>
                  </a:cubicBezTo>
                  <a:lnTo>
                    <a:pt x="460" y="96"/>
                  </a:lnTo>
                  <a:close/>
                  <a:moveTo>
                    <a:pt x="206" y="286"/>
                  </a:moveTo>
                  <a:cubicBezTo>
                    <a:pt x="216" y="286"/>
                    <a:pt x="216" y="286"/>
                    <a:pt x="216" y="286"/>
                  </a:cubicBezTo>
                  <a:cubicBezTo>
                    <a:pt x="216" y="307"/>
                    <a:pt x="216" y="307"/>
                    <a:pt x="216" y="307"/>
                  </a:cubicBezTo>
                  <a:cubicBezTo>
                    <a:pt x="206" y="307"/>
                    <a:pt x="206" y="307"/>
                    <a:pt x="206" y="307"/>
                  </a:cubicBezTo>
                  <a:lnTo>
                    <a:pt x="206" y="286"/>
                  </a:lnTo>
                  <a:close/>
                  <a:moveTo>
                    <a:pt x="221" y="279"/>
                  </a:moveTo>
                  <a:cubicBezTo>
                    <a:pt x="226" y="276"/>
                    <a:pt x="226" y="276"/>
                    <a:pt x="226" y="276"/>
                  </a:cubicBezTo>
                  <a:cubicBezTo>
                    <a:pt x="226" y="312"/>
                    <a:pt x="226" y="312"/>
                    <a:pt x="226" y="312"/>
                  </a:cubicBezTo>
                  <a:cubicBezTo>
                    <a:pt x="221" y="309"/>
                    <a:pt x="221" y="309"/>
                    <a:pt x="221" y="309"/>
                  </a:cubicBezTo>
                  <a:lnTo>
                    <a:pt x="221" y="279"/>
                  </a:lnTo>
                  <a:close/>
                  <a:moveTo>
                    <a:pt x="345" y="260"/>
                  </a:moveTo>
                  <a:cubicBezTo>
                    <a:pt x="345" y="236"/>
                    <a:pt x="345" y="236"/>
                    <a:pt x="345" y="236"/>
                  </a:cubicBezTo>
                  <a:cubicBezTo>
                    <a:pt x="348" y="236"/>
                    <a:pt x="348" y="236"/>
                    <a:pt x="348" y="236"/>
                  </a:cubicBezTo>
                  <a:cubicBezTo>
                    <a:pt x="349" y="257"/>
                    <a:pt x="349" y="257"/>
                    <a:pt x="349" y="257"/>
                  </a:cubicBezTo>
                  <a:cubicBezTo>
                    <a:pt x="364" y="285"/>
                    <a:pt x="364" y="285"/>
                    <a:pt x="364" y="285"/>
                  </a:cubicBezTo>
                  <a:lnTo>
                    <a:pt x="345" y="260"/>
                  </a:lnTo>
                  <a:close/>
                  <a:moveTo>
                    <a:pt x="397" y="192"/>
                  </a:moveTo>
                  <a:cubicBezTo>
                    <a:pt x="397" y="182"/>
                    <a:pt x="397" y="182"/>
                    <a:pt x="397" y="182"/>
                  </a:cubicBezTo>
                  <a:cubicBezTo>
                    <a:pt x="400" y="182"/>
                    <a:pt x="400" y="182"/>
                    <a:pt x="400" y="182"/>
                  </a:cubicBezTo>
                  <a:cubicBezTo>
                    <a:pt x="409" y="190"/>
                    <a:pt x="409" y="190"/>
                    <a:pt x="409" y="190"/>
                  </a:cubicBezTo>
                  <a:cubicBezTo>
                    <a:pt x="407" y="204"/>
                    <a:pt x="407" y="204"/>
                    <a:pt x="407" y="204"/>
                  </a:cubicBezTo>
                  <a:cubicBezTo>
                    <a:pt x="398" y="210"/>
                    <a:pt x="398" y="210"/>
                    <a:pt x="398" y="210"/>
                  </a:cubicBezTo>
                  <a:cubicBezTo>
                    <a:pt x="394" y="210"/>
                    <a:pt x="394" y="210"/>
                    <a:pt x="394" y="210"/>
                  </a:cubicBezTo>
                  <a:cubicBezTo>
                    <a:pt x="394" y="204"/>
                    <a:pt x="394" y="204"/>
                    <a:pt x="394" y="204"/>
                  </a:cubicBezTo>
                  <a:cubicBezTo>
                    <a:pt x="399" y="204"/>
                    <a:pt x="399" y="204"/>
                    <a:pt x="399" y="204"/>
                  </a:cubicBezTo>
                  <a:cubicBezTo>
                    <a:pt x="399" y="202"/>
                    <a:pt x="399" y="202"/>
                    <a:pt x="399" y="202"/>
                  </a:cubicBezTo>
                  <a:cubicBezTo>
                    <a:pt x="394" y="202"/>
                    <a:pt x="394" y="202"/>
                    <a:pt x="394" y="202"/>
                  </a:cubicBezTo>
                  <a:cubicBezTo>
                    <a:pt x="394" y="192"/>
                    <a:pt x="394" y="192"/>
                    <a:pt x="394" y="192"/>
                  </a:cubicBezTo>
                  <a:lnTo>
                    <a:pt x="397" y="192"/>
                  </a:lnTo>
                  <a:close/>
                  <a:moveTo>
                    <a:pt x="406" y="220"/>
                  </a:moveTo>
                  <a:cubicBezTo>
                    <a:pt x="400" y="220"/>
                    <a:pt x="400" y="220"/>
                    <a:pt x="400" y="220"/>
                  </a:cubicBezTo>
                  <a:cubicBezTo>
                    <a:pt x="400" y="212"/>
                    <a:pt x="400" y="212"/>
                    <a:pt x="400" y="212"/>
                  </a:cubicBezTo>
                  <a:cubicBezTo>
                    <a:pt x="412" y="206"/>
                    <a:pt x="412" y="206"/>
                    <a:pt x="412" y="206"/>
                  </a:cubicBezTo>
                  <a:lnTo>
                    <a:pt x="406" y="220"/>
                  </a:lnTo>
                  <a:close/>
                  <a:moveTo>
                    <a:pt x="413" y="497"/>
                  </a:moveTo>
                  <a:cubicBezTo>
                    <a:pt x="426" y="429"/>
                    <a:pt x="426" y="429"/>
                    <a:pt x="426" y="429"/>
                  </a:cubicBezTo>
                  <a:cubicBezTo>
                    <a:pt x="422" y="403"/>
                    <a:pt x="422" y="403"/>
                    <a:pt x="422" y="403"/>
                  </a:cubicBezTo>
                  <a:cubicBezTo>
                    <a:pt x="411" y="451"/>
                    <a:pt x="411" y="451"/>
                    <a:pt x="411" y="451"/>
                  </a:cubicBezTo>
                  <a:cubicBezTo>
                    <a:pt x="405" y="451"/>
                    <a:pt x="405" y="451"/>
                    <a:pt x="405" y="451"/>
                  </a:cubicBezTo>
                  <a:cubicBezTo>
                    <a:pt x="405" y="408"/>
                    <a:pt x="405" y="408"/>
                    <a:pt x="405" y="408"/>
                  </a:cubicBezTo>
                  <a:cubicBezTo>
                    <a:pt x="423" y="395"/>
                    <a:pt x="423" y="395"/>
                    <a:pt x="423" y="395"/>
                  </a:cubicBezTo>
                  <a:cubicBezTo>
                    <a:pt x="432" y="320"/>
                    <a:pt x="432" y="320"/>
                    <a:pt x="432" y="320"/>
                  </a:cubicBezTo>
                  <a:cubicBezTo>
                    <a:pt x="397" y="401"/>
                    <a:pt x="397" y="401"/>
                    <a:pt x="397" y="401"/>
                  </a:cubicBezTo>
                  <a:cubicBezTo>
                    <a:pt x="395" y="401"/>
                    <a:pt x="395" y="401"/>
                    <a:pt x="395" y="401"/>
                  </a:cubicBezTo>
                  <a:cubicBezTo>
                    <a:pt x="394" y="351"/>
                    <a:pt x="394" y="351"/>
                    <a:pt x="394" y="351"/>
                  </a:cubicBezTo>
                  <a:cubicBezTo>
                    <a:pt x="406" y="321"/>
                    <a:pt x="406" y="321"/>
                    <a:pt x="406" y="321"/>
                  </a:cubicBezTo>
                  <a:cubicBezTo>
                    <a:pt x="385" y="302"/>
                    <a:pt x="385" y="302"/>
                    <a:pt x="385" y="302"/>
                  </a:cubicBezTo>
                  <a:cubicBezTo>
                    <a:pt x="405" y="281"/>
                    <a:pt x="405" y="281"/>
                    <a:pt x="405" y="281"/>
                  </a:cubicBezTo>
                  <a:cubicBezTo>
                    <a:pt x="412" y="284"/>
                    <a:pt x="412" y="284"/>
                    <a:pt x="412" y="284"/>
                  </a:cubicBezTo>
                  <a:cubicBezTo>
                    <a:pt x="403" y="302"/>
                    <a:pt x="403" y="302"/>
                    <a:pt x="403" y="302"/>
                  </a:cubicBezTo>
                  <a:cubicBezTo>
                    <a:pt x="425" y="319"/>
                    <a:pt x="425" y="319"/>
                    <a:pt x="425" y="319"/>
                  </a:cubicBezTo>
                  <a:cubicBezTo>
                    <a:pt x="455" y="296"/>
                    <a:pt x="455" y="296"/>
                    <a:pt x="455" y="296"/>
                  </a:cubicBezTo>
                  <a:cubicBezTo>
                    <a:pt x="478" y="218"/>
                    <a:pt x="478" y="218"/>
                    <a:pt x="478" y="218"/>
                  </a:cubicBezTo>
                  <a:cubicBezTo>
                    <a:pt x="468" y="184"/>
                    <a:pt x="468" y="184"/>
                    <a:pt x="468" y="184"/>
                  </a:cubicBezTo>
                  <a:cubicBezTo>
                    <a:pt x="481" y="173"/>
                    <a:pt x="481" y="173"/>
                    <a:pt x="481" y="173"/>
                  </a:cubicBezTo>
                  <a:cubicBezTo>
                    <a:pt x="485" y="167"/>
                    <a:pt x="485" y="167"/>
                    <a:pt x="485" y="167"/>
                  </a:cubicBezTo>
                  <a:cubicBezTo>
                    <a:pt x="484" y="167"/>
                    <a:pt x="484" y="167"/>
                    <a:pt x="484" y="167"/>
                  </a:cubicBezTo>
                  <a:cubicBezTo>
                    <a:pt x="484" y="167"/>
                    <a:pt x="484" y="167"/>
                    <a:pt x="484" y="167"/>
                  </a:cubicBezTo>
                  <a:cubicBezTo>
                    <a:pt x="461" y="176"/>
                    <a:pt x="461" y="176"/>
                    <a:pt x="461" y="176"/>
                  </a:cubicBezTo>
                  <a:cubicBezTo>
                    <a:pt x="457" y="226"/>
                    <a:pt x="457" y="226"/>
                    <a:pt x="457" y="226"/>
                  </a:cubicBezTo>
                  <a:cubicBezTo>
                    <a:pt x="416" y="228"/>
                    <a:pt x="416" y="228"/>
                    <a:pt x="416" y="228"/>
                  </a:cubicBezTo>
                  <a:cubicBezTo>
                    <a:pt x="460" y="233"/>
                    <a:pt x="460" y="233"/>
                    <a:pt x="460" y="233"/>
                  </a:cubicBezTo>
                  <a:cubicBezTo>
                    <a:pt x="415" y="240"/>
                    <a:pt x="415" y="240"/>
                    <a:pt x="415" y="240"/>
                  </a:cubicBezTo>
                  <a:cubicBezTo>
                    <a:pt x="421" y="255"/>
                    <a:pt x="421" y="255"/>
                    <a:pt x="421" y="255"/>
                  </a:cubicBezTo>
                  <a:cubicBezTo>
                    <a:pt x="412" y="265"/>
                    <a:pt x="412" y="265"/>
                    <a:pt x="412" y="265"/>
                  </a:cubicBezTo>
                  <a:cubicBezTo>
                    <a:pt x="393" y="258"/>
                    <a:pt x="393" y="258"/>
                    <a:pt x="393" y="258"/>
                  </a:cubicBezTo>
                  <a:cubicBezTo>
                    <a:pt x="376" y="267"/>
                    <a:pt x="376" y="267"/>
                    <a:pt x="376" y="267"/>
                  </a:cubicBezTo>
                  <a:cubicBezTo>
                    <a:pt x="367" y="256"/>
                    <a:pt x="367" y="256"/>
                    <a:pt x="367" y="256"/>
                  </a:cubicBezTo>
                  <a:cubicBezTo>
                    <a:pt x="379" y="222"/>
                    <a:pt x="379" y="222"/>
                    <a:pt x="379" y="222"/>
                  </a:cubicBezTo>
                  <a:cubicBezTo>
                    <a:pt x="384" y="222"/>
                    <a:pt x="384" y="222"/>
                    <a:pt x="384" y="222"/>
                  </a:cubicBezTo>
                  <a:cubicBezTo>
                    <a:pt x="386" y="251"/>
                    <a:pt x="386" y="251"/>
                    <a:pt x="386" y="251"/>
                  </a:cubicBezTo>
                  <a:cubicBezTo>
                    <a:pt x="393" y="230"/>
                    <a:pt x="393" y="230"/>
                    <a:pt x="393" y="230"/>
                  </a:cubicBezTo>
                  <a:cubicBezTo>
                    <a:pt x="410" y="232"/>
                    <a:pt x="410" y="232"/>
                    <a:pt x="410" y="232"/>
                  </a:cubicBezTo>
                  <a:cubicBezTo>
                    <a:pt x="403" y="228"/>
                    <a:pt x="403" y="228"/>
                    <a:pt x="403" y="228"/>
                  </a:cubicBezTo>
                  <a:cubicBezTo>
                    <a:pt x="414" y="228"/>
                    <a:pt x="414" y="228"/>
                    <a:pt x="414" y="228"/>
                  </a:cubicBezTo>
                  <a:cubicBezTo>
                    <a:pt x="411" y="220"/>
                    <a:pt x="411" y="220"/>
                    <a:pt x="411" y="220"/>
                  </a:cubicBezTo>
                  <a:cubicBezTo>
                    <a:pt x="418" y="210"/>
                    <a:pt x="418" y="210"/>
                    <a:pt x="418" y="210"/>
                  </a:cubicBezTo>
                  <a:cubicBezTo>
                    <a:pt x="420" y="188"/>
                    <a:pt x="420" y="188"/>
                    <a:pt x="420" y="188"/>
                  </a:cubicBezTo>
                  <a:cubicBezTo>
                    <a:pt x="405" y="176"/>
                    <a:pt x="405" y="176"/>
                    <a:pt x="405" y="176"/>
                  </a:cubicBezTo>
                  <a:cubicBezTo>
                    <a:pt x="393" y="176"/>
                    <a:pt x="393" y="176"/>
                    <a:pt x="393" y="176"/>
                  </a:cubicBezTo>
                  <a:cubicBezTo>
                    <a:pt x="383" y="184"/>
                    <a:pt x="383" y="184"/>
                    <a:pt x="383" y="184"/>
                  </a:cubicBezTo>
                  <a:cubicBezTo>
                    <a:pt x="380" y="122"/>
                    <a:pt x="380" y="122"/>
                    <a:pt x="380" y="122"/>
                  </a:cubicBezTo>
                  <a:cubicBezTo>
                    <a:pt x="377" y="118"/>
                    <a:pt x="377" y="118"/>
                    <a:pt x="377" y="118"/>
                  </a:cubicBezTo>
                  <a:cubicBezTo>
                    <a:pt x="374" y="221"/>
                    <a:pt x="374" y="221"/>
                    <a:pt x="374" y="221"/>
                  </a:cubicBezTo>
                  <a:cubicBezTo>
                    <a:pt x="367" y="234"/>
                    <a:pt x="367" y="234"/>
                    <a:pt x="367" y="234"/>
                  </a:cubicBezTo>
                  <a:cubicBezTo>
                    <a:pt x="367" y="234"/>
                    <a:pt x="366" y="232"/>
                    <a:pt x="364" y="225"/>
                  </a:cubicBezTo>
                  <a:cubicBezTo>
                    <a:pt x="362" y="219"/>
                    <a:pt x="365" y="200"/>
                    <a:pt x="365" y="200"/>
                  </a:cubicBezTo>
                  <a:cubicBezTo>
                    <a:pt x="372" y="120"/>
                    <a:pt x="372" y="120"/>
                    <a:pt x="372" y="120"/>
                  </a:cubicBezTo>
                  <a:cubicBezTo>
                    <a:pt x="366" y="127"/>
                    <a:pt x="366" y="127"/>
                    <a:pt x="366" y="127"/>
                  </a:cubicBezTo>
                  <a:cubicBezTo>
                    <a:pt x="362" y="176"/>
                    <a:pt x="362" y="176"/>
                    <a:pt x="362" y="176"/>
                  </a:cubicBezTo>
                  <a:cubicBezTo>
                    <a:pt x="344" y="189"/>
                    <a:pt x="344" y="189"/>
                    <a:pt x="344" y="189"/>
                  </a:cubicBezTo>
                  <a:cubicBezTo>
                    <a:pt x="339" y="216"/>
                    <a:pt x="339" y="216"/>
                    <a:pt x="339" y="216"/>
                  </a:cubicBezTo>
                  <a:cubicBezTo>
                    <a:pt x="347" y="195"/>
                    <a:pt x="347" y="195"/>
                    <a:pt x="347" y="195"/>
                  </a:cubicBezTo>
                  <a:cubicBezTo>
                    <a:pt x="360" y="188"/>
                    <a:pt x="360" y="188"/>
                    <a:pt x="360" y="188"/>
                  </a:cubicBezTo>
                  <a:cubicBezTo>
                    <a:pt x="359" y="201"/>
                    <a:pt x="359" y="201"/>
                    <a:pt x="359" y="201"/>
                  </a:cubicBezTo>
                  <a:cubicBezTo>
                    <a:pt x="349" y="207"/>
                    <a:pt x="349" y="207"/>
                    <a:pt x="349" y="207"/>
                  </a:cubicBezTo>
                  <a:cubicBezTo>
                    <a:pt x="331" y="230"/>
                    <a:pt x="331" y="230"/>
                    <a:pt x="331" y="230"/>
                  </a:cubicBezTo>
                  <a:cubicBezTo>
                    <a:pt x="329" y="270"/>
                    <a:pt x="329" y="270"/>
                    <a:pt x="329" y="270"/>
                  </a:cubicBezTo>
                  <a:cubicBezTo>
                    <a:pt x="369" y="305"/>
                    <a:pt x="369" y="305"/>
                    <a:pt x="369" y="305"/>
                  </a:cubicBezTo>
                  <a:cubicBezTo>
                    <a:pt x="361" y="327"/>
                    <a:pt x="361" y="327"/>
                    <a:pt x="361" y="327"/>
                  </a:cubicBezTo>
                  <a:cubicBezTo>
                    <a:pt x="394" y="351"/>
                    <a:pt x="394" y="351"/>
                    <a:pt x="394" y="351"/>
                  </a:cubicBezTo>
                  <a:cubicBezTo>
                    <a:pt x="386" y="356"/>
                    <a:pt x="386" y="356"/>
                    <a:pt x="386" y="356"/>
                  </a:cubicBezTo>
                  <a:cubicBezTo>
                    <a:pt x="349" y="337"/>
                    <a:pt x="349" y="337"/>
                    <a:pt x="349" y="337"/>
                  </a:cubicBezTo>
                  <a:cubicBezTo>
                    <a:pt x="361" y="327"/>
                    <a:pt x="361" y="327"/>
                    <a:pt x="361" y="327"/>
                  </a:cubicBezTo>
                  <a:cubicBezTo>
                    <a:pt x="289" y="318"/>
                    <a:pt x="289" y="318"/>
                    <a:pt x="289" y="318"/>
                  </a:cubicBezTo>
                  <a:cubicBezTo>
                    <a:pt x="252" y="337"/>
                    <a:pt x="252" y="337"/>
                    <a:pt x="252" y="337"/>
                  </a:cubicBezTo>
                  <a:cubicBezTo>
                    <a:pt x="252" y="350"/>
                    <a:pt x="252" y="350"/>
                    <a:pt x="252" y="350"/>
                  </a:cubicBezTo>
                  <a:cubicBezTo>
                    <a:pt x="252" y="367"/>
                    <a:pt x="252" y="367"/>
                    <a:pt x="252" y="367"/>
                  </a:cubicBezTo>
                  <a:cubicBezTo>
                    <a:pt x="229" y="367"/>
                    <a:pt x="229" y="367"/>
                    <a:pt x="229" y="367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06" y="351"/>
                    <a:pt x="206" y="351"/>
                    <a:pt x="206" y="351"/>
                  </a:cubicBezTo>
                  <a:cubicBezTo>
                    <a:pt x="206" y="326"/>
                    <a:pt x="206" y="326"/>
                    <a:pt x="206" y="326"/>
                  </a:cubicBezTo>
                  <a:cubicBezTo>
                    <a:pt x="226" y="326"/>
                    <a:pt x="226" y="326"/>
                    <a:pt x="226" y="326"/>
                  </a:cubicBezTo>
                  <a:cubicBezTo>
                    <a:pt x="226" y="326"/>
                    <a:pt x="226" y="326"/>
                    <a:pt x="227" y="326"/>
                  </a:cubicBezTo>
                  <a:cubicBezTo>
                    <a:pt x="231" y="326"/>
                    <a:pt x="235" y="323"/>
                    <a:pt x="235" y="318"/>
                  </a:cubicBezTo>
                  <a:cubicBezTo>
                    <a:pt x="235" y="318"/>
                    <a:pt x="235" y="318"/>
                    <a:pt x="235" y="318"/>
                  </a:cubicBezTo>
                  <a:cubicBezTo>
                    <a:pt x="235" y="315"/>
                    <a:pt x="235" y="315"/>
                    <a:pt x="235" y="315"/>
                  </a:cubicBezTo>
                  <a:cubicBezTo>
                    <a:pt x="235" y="315"/>
                    <a:pt x="235" y="315"/>
                    <a:pt x="235" y="315"/>
                  </a:cubicBezTo>
                  <a:cubicBezTo>
                    <a:pt x="235" y="286"/>
                    <a:pt x="235" y="286"/>
                    <a:pt x="235" y="286"/>
                  </a:cubicBezTo>
                  <a:cubicBezTo>
                    <a:pt x="235" y="286"/>
                    <a:pt x="235" y="286"/>
                    <a:pt x="235" y="286"/>
                  </a:cubicBezTo>
                  <a:cubicBezTo>
                    <a:pt x="235" y="275"/>
                    <a:pt x="235" y="275"/>
                    <a:pt x="235" y="275"/>
                  </a:cubicBezTo>
                  <a:cubicBezTo>
                    <a:pt x="235" y="275"/>
                    <a:pt x="235" y="275"/>
                    <a:pt x="235" y="275"/>
                  </a:cubicBezTo>
                  <a:cubicBezTo>
                    <a:pt x="235" y="270"/>
                    <a:pt x="231" y="266"/>
                    <a:pt x="227" y="266"/>
                  </a:cubicBezTo>
                  <a:cubicBezTo>
                    <a:pt x="227" y="266"/>
                    <a:pt x="226" y="266"/>
                    <a:pt x="226" y="266"/>
                  </a:cubicBezTo>
                  <a:cubicBezTo>
                    <a:pt x="206" y="266"/>
                    <a:pt x="206" y="266"/>
                    <a:pt x="206" y="266"/>
                  </a:cubicBezTo>
                  <a:cubicBezTo>
                    <a:pt x="206" y="172"/>
                    <a:pt x="206" y="172"/>
                    <a:pt x="206" y="172"/>
                  </a:cubicBezTo>
                  <a:cubicBezTo>
                    <a:pt x="204" y="172"/>
                    <a:pt x="204" y="172"/>
                    <a:pt x="204" y="172"/>
                  </a:cubicBezTo>
                  <a:cubicBezTo>
                    <a:pt x="204" y="138"/>
                    <a:pt x="204" y="138"/>
                    <a:pt x="204" y="138"/>
                  </a:cubicBezTo>
                  <a:cubicBezTo>
                    <a:pt x="206" y="138"/>
                    <a:pt x="207" y="137"/>
                    <a:pt x="208" y="137"/>
                  </a:cubicBezTo>
                  <a:cubicBezTo>
                    <a:pt x="220" y="169"/>
                    <a:pt x="220" y="169"/>
                    <a:pt x="220" y="169"/>
                  </a:cubicBezTo>
                  <a:cubicBezTo>
                    <a:pt x="218" y="170"/>
                    <a:pt x="218" y="170"/>
                    <a:pt x="218" y="170"/>
                  </a:cubicBezTo>
                  <a:cubicBezTo>
                    <a:pt x="218" y="170"/>
                    <a:pt x="218" y="170"/>
                    <a:pt x="218" y="170"/>
                  </a:cubicBezTo>
                  <a:cubicBezTo>
                    <a:pt x="220" y="174"/>
                    <a:pt x="220" y="174"/>
                    <a:pt x="220" y="174"/>
                  </a:cubicBezTo>
                  <a:cubicBezTo>
                    <a:pt x="238" y="167"/>
                    <a:pt x="238" y="167"/>
                    <a:pt x="238" y="167"/>
                  </a:cubicBezTo>
                  <a:cubicBezTo>
                    <a:pt x="237" y="163"/>
                    <a:pt x="237" y="163"/>
                    <a:pt x="237" y="163"/>
                  </a:cubicBezTo>
                  <a:cubicBezTo>
                    <a:pt x="235" y="163"/>
                    <a:pt x="235" y="163"/>
                    <a:pt x="235" y="163"/>
                  </a:cubicBezTo>
                  <a:cubicBezTo>
                    <a:pt x="222" y="131"/>
                    <a:pt x="222" y="131"/>
                    <a:pt x="222" y="131"/>
                  </a:cubicBezTo>
                  <a:cubicBezTo>
                    <a:pt x="223" y="130"/>
                    <a:pt x="224" y="130"/>
                    <a:pt x="225" y="129"/>
                  </a:cubicBezTo>
                  <a:cubicBezTo>
                    <a:pt x="250" y="153"/>
                    <a:pt x="250" y="153"/>
                    <a:pt x="250" y="153"/>
                  </a:cubicBezTo>
                  <a:cubicBezTo>
                    <a:pt x="248" y="155"/>
                    <a:pt x="248" y="155"/>
                    <a:pt x="248" y="155"/>
                  </a:cubicBezTo>
                  <a:cubicBezTo>
                    <a:pt x="248" y="155"/>
                    <a:pt x="248" y="155"/>
                    <a:pt x="248" y="155"/>
                  </a:cubicBezTo>
                  <a:cubicBezTo>
                    <a:pt x="251" y="158"/>
                    <a:pt x="251" y="158"/>
                    <a:pt x="251" y="158"/>
                  </a:cubicBezTo>
                  <a:cubicBezTo>
                    <a:pt x="265" y="144"/>
                    <a:pt x="265" y="144"/>
                    <a:pt x="265" y="144"/>
                  </a:cubicBezTo>
                  <a:cubicBezTo>
                    <a:pt x="262" y="141"/>
                    <a:pt x="262" y="141"/>
                    <a:pt x="262" y="141"/>
                  </a:cubicBezTo>
                  <a:cubicBezTo>
                    <a:pt x="260" y="142"/>
                    <a:pt x="260" y="142"/>
                    <a:pt x="260" y="142"/>
                  </a:cubicBezTo>
                  <a:cubicBezTo>
                    <a:pt x="235" y="118"/>
                    <a:pt x="235" y="118"/>
                    <a:pt x="235" y="118"/>
                  </a:cubicBezTo>
                  <a:cubicBezTo>
                    <a:pt x="236" y="117"/>
                    <a:pt x="237" y="116"/>
                    <a:pt x="237" y="115"/>
                  </a:cubicBezTo>
                  <a:cubicBezTo>
                    <a:pt x="270" y="128"/>
                    <a:pt x="270" y="128"/>
                    <a:pt x="270" y="128"/>
                  </a:cubicBezTo>
                  <a:cubicBezTo>
                    <a:pt x="269" y="131"/>
                    <a:pt x="269" y="131"/>
                    <a:pt x="269" y="131"/>
                  </a:cubicBezTo>
                  <a:cubicBezTo>
                    <a:pt x="269" y="131"/>
                    <a:pt x="269" y="131"/>
                    <a:pt x="269" y="131"/>
                  </a:cubicBezTo>
                  <a:cubicBezTo>
                    <a:pt x="273" y="132"/>
                    <a:pt x="273" y="132"/>
                    <a:pt x="273" y="132"/>
                  </a:cubicBezTo>
                  <a:cubicBezTo>
                    <a:pt x="281" y="114"/>
                    <a:pt x="281" y="114"/>
                    <a:pt x="281" y="114"/>
                  </a:cubicBezTo>
                  <a:cubicBezTo>
                    <a:pt x="277" y="112"/>
                    <a:pt x="277" y="112"/>
                    <a:pt x="277" y="112"/>
                  </a:cubicBezTo>
                  <a:cubicBezTo>
                    <a:pt x="276" y="114"/>
                    <a:pt x="276" y="114"/>
                    <a:pt x="276" y="114"/>
                  </a:cubicBezTo>
                  <a:cubicBezTo>
                    <a:pt x="243" y="101"/>
                    <a:pt x="243" y="101"/>
                    <a:pt x="243" y="101"/>
                  </a:cubicBezTo>
                  <a:cubicBezTo>
                    <a:pt x="243" y="100"/>
                    <a:pt x="243" y="99"/>
                    <a:pt x="243" y="98"/>
                  </a:cubicBezTo>
                  <a:cubicBezTo>
                    <a:pt x="278" y="98"/>
                    <a:pt x="278" y="98"/>
                    <a:pt x="278" y="98"/>
                  </a:cubicBezTo>
                  <a:cubicBezTo>
                    <a:pt x="278" y="100"/>
                    <a:pt x="278" y="100"/>
                    <a:pt x="278" y="100"/>
                  </a:cubicBezTo>
                  <a:cubicBezTo>
                    <a:pt x="368" y="100"/>
                    <a:pt x="368" y="100"/>
                    <a:pt x="368" y="100"/>
                  </a:cubicBezTo>
                  <a:cubicBezTo>
                    <a:pt x="368" y="101"/>
                    <a:pt x="368" y="103"/>
                    <a:pt x="369" y="105"/>
                  </a:cubicBezTo>
                  <a:cubicBezTo>
                    <a:pt x="371" y="109"/>
                    <a:pt x="373" y="112"/>
                    <a:pt x="374" y="112"/>
                  </a:cubicBezTo>
                  <a:cubicBezTo>
                    <a:pt x="374" y="112"/>
                    <a:pt x="374" y="112"/>
                    <a:pt x="374" y="112"/>
                  </a:cubicBezTo>
                  <a:cubicBezTo>
                    <a:pt x="374" y="112"/>
                    <a:pt x="374" y="112"/>
                    <a:pt x="374" y="112"/>
                  </a:cubicBezTo>
                  <a:cubicBezTo>
                    <a:pt x="406" y="100"/>
                    <a:pt x="406" y="100"/>
                    <a:pt x="406" y="100"/>
                  </a:cubicBezTo>
                  <a:cubicBezTo>
                    <a:pt x="415" y="100"/>
                    <a:pt x="415" y="100"/>
                    <a:pt x="415" y="10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1"/>
                    <a:pt x="395" y="134"/>
                    <a:pt x="398" y="137"/>
                  </a:cubicBezTo>
                  <a:cubicBezTo>
                    <a:pt x="402" y="139"/>
                    <a:pt x="405" y="140"/>
                    <a:pt x="406" y="139"/>
                  </a:cubicBezTo>
                  <a:cubicBezTo>
                    <a:pt x="406" y="139"/>
                    <a:pt x="406" y="139"/>
                    <a:pt x="406" y="139"/>
                  </a:cubicBezTo>
                  <a:cubicBezTo>
                    <a:pt x="438" y="100"/>
                    <a:pt x="438" y="100"/>
                    <a:pt x="438" y="100"/>
                  </a:cubicBezTo>
                  <a:cubicBezTo>
                    <a:pt x="438" y="100"/>
                    <a:pt x="438" y="100"/>
                    <a:pt x="438" y="100"/>
                  </a:cubicBezTo>
                  <a:cubicBezTo>
                    <a:pt x="422" y="147"/>
                    <a:pt x="422" y="147"/>
                    <a:pt x="422" y="147"/>
                  </a:cubicBezTo>
                  <a:cubicBezTo>
                    <a:pt x="422" y="147"/>
                    <a:pt x="422" y="147"/>
                    <a:pt x="422" y="147"/>
                  </a:cubicBezTo>
                  <a:cubicBezTo>
                    <a:pt x="422" y="147"/>
                    <a:pt x="422" y="147"/>
                    <a:pt x="422" y="147"/>
                  </a:cubicBezTo>
                  <a:cubicBezTo>
                    <a:pt x="422" y="149"/>
                    <a:pt x="425" y="151"/>
                    <a:pt x="429" y="153"/>
                  </a:cubicBezTo>
                  <a:cubicBezTo>
                    <a:pt x="434" y="154"/>
                    <a:pt x="437" y="155"/>
                    <a:pt x="438" y="154"/>
                  </a:cubicBezTo>
                  <a:cubicBezTo>
                    <a:pt x="438" y="154"/>
                    <a:pt x="438" y="154"/>
                    <a:pt x="438" y="154"/>
                  </a:cubicBezTo>
                  <a:cubicBezTo>
                    <a:pt x="438" y="154"/>
                    <a:pt x="438" y="154"/>
                    <a:pt x="438" y="154"/>
                  </a:cubicBezTo>
                  <a:cubicBezTo>
                    <a:pt x="438" y="154"/>
                    <a:pt x="438" y="153"/>
                    <a:pt x="438" y="153"/>
                  </a:cubicBezTo>
                  <a:cubicBezTo>
                    <a:pt x="438" y="153"/>
                    <a:pt x="438" y="153"/>
                    <a:pt x="438" y="153"/>
                  </a:cubicBezTo>
                  <a:cubicBezTo>
                    <a:pt x="456" y="100"/>
                    <a:pt x="456" y="100"/>
                    <a:pt x="456" y="100"/>
                  </a:cubicBezTo>
                  <a:cubicBezTo>
                    <a:pt x="456" y="100"/>
                    <a:pt x="456" y="100"/>
                    <a:pt x="456" y="100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7" y="160"/>
                    <a:pt x="461" y="161"/>
                    <a:pt x="465" y="161"/>
                  </a:cubicBezTo>
                  <a:cubicBezTo>
                    <a:pt x="470" y="161"/>
                    <a:pt x="474" y="160"/>
                    <a:pt x="474" y="159"/>
                  </a:cubicBezTo>
                  <a:cubicBezTo>
                    <a:pt x="474" y="159"/>
                    <a:pt x="474" y="159"/>
                    <a:pt x="474" y="159"/>
                  </a:cubicBezTo>
                  <a:cubicBezTo>
                    <a:pt x="474" y="159"/>
                    <a:pt x="474" y="159"/>
                    <a:pt x="474" y="159"/>
                  </a:cubicBezTo>
                  <a:cubicBezTo>
                    <a:pt x="474" y="159"/>
                    <a:pt x="474" y="159"/>
                    <a:pt x="474" y="159"/>
                  </a:cubicBezTo>
                  <a:cubicBezTo>
                    <a:pt x="474" y="159"/>
                    <a:pt x="474" y="159"/>
                    <a:pt x="474" y="159"/>
                  </a:cubicBezTo>
                  <a:cubicBezTo>
                    <a:pt x="474" y="100"/>
                    <a:pt x="474" y="100"/>
                    <a:pt x="474" y="100"/>
                  </a:cubicBezTo>
                  <a:cubicBezTo>
                    <a:pt x="481" y="100"/>
                    <a:pt x="481" y="100"/>
                    <a:pt x="481" y="100"/>
                  </a:cubicBezTo>
                  <a:cubicBezTo>
                    <a:pt x="481" y="88"/>
                    <a:pt x="481" y="88"/>
                    <a:pt x="481" y="88"/>
                  </a:cubicBezTo>
                  <a:cubicBezTo>
                    <a:pt x="412" y="88"/>
                    <a:pt x="412" y="88"/>
                    <a:pt x="412" y="88"/>
                  </a:cubicBezTo>
                  <a:cubicBezTo>
                    <a:pt x="412" y="84"/>
                    <a:pt x="412" y="84"/>
                    <a:pt x="412" y="84"/>
                  </a:cubicBezTo>
                  <a:cubicBezTo>
                    <a:pt x="481" y="84"/>
                    <a:pt x="481" y="84"/>
                    <a:pt x="481" y="84"/>
                  </a:cubicBezTo>
                  <a:cubicBezTo>
                    <a:pt x="481" y="80"/>
                    <a:pt x="481" y="80"/>
                    <a:pt x="481" y="80"/>
                  </a:cubicBezTo>
                  <a:cubicBezTo>
                    <a:pt x="455" y="80"/>
                    <a:pt x="455" y="80"/>
                    <a:pt x="455" y="80"/>
                  </a:cubicBezTo>
                  <a:cubicBezTo>
                    <a:pt x="455" y="80"/>
                    <a:pt x="455" y="80"/>
                    <a:pt x="455" y="80"/>
                  </a:cubicBezTo>
                  <a:cubicBezTo>
                    <a:pt x="411" y="80"/>
                    <a:pt x="411" y="80"/>
                    <a:pt x="411" y="80"/>
                  </a:cubicBezTo>
                  <a:cubicBezTo>
                    <a:pt x="404" y="79"/>
                    <a:pt x="385" y="75"/>
                    <a:pt x="373" y="63"/>
                  </a:cubicBezTo>
                  <a:cubicBezTo>
                    <a:pt x="357" y="46"/>
                    <a:pt x="356" y="34"/>
                    <a:pt x="356" y="34"/>
                  </a:cubicBezTo>
                  <a:cubicBezTo>
                    <a:pt x="353" y="34"/>
                    <a:pt x="353" y="34"/>
                    <a:pt x="353" y="34"/>
                  </a:cubicBezTo>
                  <a:cubicBezTo>
                    <a:pt x="353" y="80"/>
                    <a:pt x="353" y="80"/>
                    <a:pt x="353" y="80"/>
                  </a:cubicBezTo>
                  <a:cubicBezTo>
                    <a:pt x="350" y="80"/>
                    <a:pt x="350" y="80"/>
                    <a:pt x="350" y="80"/>
                  </a:cubicBezTo>
                  <a:cubicBezTo>
                    <a:pt x="350" y="34"/>
                    <a:pt x="350" y="34"/>
                    <a:pt x="350" y="34"/>
                  </a:cubicBezTo>
                  <a:cubicBezTo>
                    <a:pt x="343" y="34"/>
                    <a:pt x="343" y="34"/>
                    <a:pt x="343" y="34"/>
                  </a:cubicBezTo>
                  <a:cubicBezTo>
                    <a:pt x="343" y="80"/>
                    <a:pt x="343" y="80"/>
                    <a:pt x="343" y="80"/>
                  </a:cubicBezTo>
                  <a:cubicBezTo>
                    <a:pt x="278" y="80"/>
                    <a:pt x="278" y="80"/>
                    <a:pt x="278" y="80"/>
                  </a:cubicBezTo>
                  <a:cubicBezTo>
                    <a:pt x="278" y="83"/>
                    <a:pt x="278" y="83"/>
                    <a:pt x="278" y="83"/>
                  </a:cubicBezTo>
                  <a:cubicBezTo>
                    <a:pt x="243" y="83"/>
                    <a:pt x="243" y="83"/>
                    <a:pt x="243" y="83"/>
                  </a:cubicBezTo>
                  <a:cubicBezTo>
                    <a:pt x="240" y="62"/>
                    <a:pt x="224" y="46"/>
                    <a:pt x="204" y="43"/>
                  </a:cubicBezTo>
                  <a:cubicBezTo>
                    <a:pt x="204" y="4"/>
                    <a:pt x="204" y="4"/>
                    <a:pt x="204" y="4"/>
                  </a:cubicBezTo>
                  <a:cubicBezTo>
                    <a:pt x="206" y="4"/>
                    <a:pt x="206" y="4"/>
                    <a:pt x="206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86" y="0"/>
                    <a:pt x="186" y="0"/>
                    <a:pt x="186" y="0"/>
                  </a:cubicBezTo>
                  <a:cubicBezTo>
                    <a:pt x="186" y="4"/>
                    <a:pt x="186" y="4"/>
                    <a:pt x="186" y="4"/>
                  </a:cubicBezTo>
                  <a:cubicBezTo>
                    <a:pt x="189" y="4"/>
                    <a:pt x="189" y="4"/>
                    <a:pt x="189" y="4"/>
                  </a:cubicBezTo>
                  <a:cubicBezTo>
                    <a:pt x="189" y="43"/>
                    <a:pt x="189" y="43"/>
                    <a:pt x="189" y="43"/>
                  </a:cubicBezTo>
                  <a:cubicBezTo>
                    <a:pt x="188" y="43"/>
                    <a:pt x="186" y="43"/>
                    <a:pt x="185" y="44"/>
                  </a:cubicBezTo>
                  <a:cubicBezTo>
                    <a:pt x="171" y="8"/>
                    <a:pt x="171" y="8"/>
                    <a:pt x="171" y="8"/>
                  </a:cubicBezTo>
                  <a:cubicBezTo>
                    <a:pt x="173" y="7"/>
                    <a:pt x="173" y="7"/>
                    <a:pt x="173" y="7"/>
                  </a:cubicBezTo>
                  <a:cubicBezTo>
                    <a:pt x="173" y="7"/>
                    <a:pt x="173" y="7"/>
                    <a:pt x="173" y="7"/>
                  </a:cubicBezTo>
                  <a:cubicBezTo>
                    <a:pt x="171" y="3"/>
                    <a:pt x="171" y="3"/>
                    <a:pt x="171" y="3"/>
                  </a:cubicBezTo>
                  <a:cubicBezTo>
                    <a:pt x="153" y="11"/>
                    <a:pt x="153" y="11"/>
                    <a:pt x="153" y="11"/>
                  </a:cubicBezTo>
                  <a:cubicBezTo>
                    <a:pt x="155" y="15"/>
                    <a:pt x="155" y="15"/>
                    <a:pt x="155" y="15"/>
                  </a:cubicBezTo>
                  <a:cubicBezTo>
                    <a:pt x="157" y="14"/>
                    <a:pt x="157" y="14"/>
                    <a:pt x="157" y="14"/>
                  </a:cubicBezTo>
                  <a:cubicBezTo>
                    <a:pt x="171" y="49"/>
                    <a:pt x="171" y="49"/>
                    <a:pt x="171" y="49"/>
                  </a:cubicBezTo>
                  <a:cubicBezTo>
                    <a:pt x="170" y="50"/>
                    <a:pt x="169" y="50"/>
                    <a:pt x="168" y="51"/>
                  </a:cubicBezTo>
                  <a:cubicBezTo>
                    <a:pt x="142" y="25"/>
                    <a:pt x="142" y="25"/>
                    <a:pt x="142" y="25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0" y="20"/>
                    <a:pt x="140" y="20"/>
                    <a:pt x="140" y="20"/>
                  </a:cubicBezTo>
                  <a:cubicBezTo>
                    <a:pt x="126" y="34"/>
                    <a:pt x="126" y="34"/>
                    <a:pt x="126" y="34"/>
                  </a:cubicBezTo>
                  <a:cubicBezTo>
                    <a:pt x="129" y="37"/>
                    <a:pt x="129" y="37"/>
                    <a:pt x="129" y="37"/>
                  </a:cubicBezTo>
                  <a:cubicBezTo>
                    <a:pt x="131" y="35"/>
                    <a:pt x="131" y="35"/>
                    <a:pt x="131" y="35"/>
                  </a:cubicBezTo>
                  <a:cubicBezTo>
                    <a:pt x="157" y="61"/>
                    <a:pt x="157" y="61"/>
                    <a:pt x="157" y="61"/>
                  </a:cubicBezTo>
                  <a:cubicBezTo>
                    <a:pt x="157" y="62"/>
                    <a:pt x="156" y="63"/>
                    <a:pt x="155" y="64"/>
                  </a:cubicBezTo>
                  <a:cubicBezTo>
                    <a:pt x="121" y="51"/>
                    <a:pt x="121" y="51"/>
                    <a:pt x="121" y="51"/>
                  </a:cubicBezTo>
                  <a:cubicBezTo>
                    <a:pt x="122" y="49"/>
                    <a:pt x="122" y="49"/>
                    <a:pt x="122" y="49"/>
                  </a:cubicBezTo>
                  <a:cubicBezTo>
                    <a:pt x="122" y="48"/>
                    <a:pt x="122" y="48"/>
                    <a:pt x="122" y="48"/>
                  </a:cubicBezTo>
                  <a:cubicBezTo>
                    <a:pt x="118" y="47"/>
                    <a:pt x="118" y="47"/>
                    <a:pt x="118" y="47"/>
                  </a:cubicBezTo>
                  <a:cubicBezTo>
                    <a:pt x="111" y="65"/>
                    <a:pt x="111" y="65"/>
                    <a:pt x="111" y="65"/>
                  </a:cubicBezTo>
                  <a:cubicBezTo>
                    <a:pt x="115" y="67"/>
                    <a:pt x="115" y="67"/>
                    <a:pt x="115" y="67"/>
                  </a:cubicBezTo>
                  <a:cubicBezTo>
                    <a:pt x="116" y="65"/>
                    <a:pt x="116" y="65"/>
                    <a:pt x="116" y="65"/>
                  </a:cubicBezTo>
                  <a:cubicBezTo>
                    <a:pt x="149" y="78"/>
                    <a:pt x="149" y="78"/>
                    <a:pt x="149" y="78"/>
                  </a:cubicBezTo>
                  <a:cubicBezTo>
                    <a:pt x="149" y="80"/>
                    <a:pt x="149" y="81"/>
                    <a:pt x="148" y="83"/>
                  </a:cubicBezTo>
                  <a:cubicBezTo>
                    <a:pt x="109" y="83"/>
                    <a:pt x="109" y="83"/>
                    <a:pt x="109" y="83"/>
                  </a:cubicBezTo>
                  <a:cubicBezTo>
                    <a:pt x="109" y="81"/>
                    <a:pt x="109" y="81"/>
                    <a:pt x="109" y="81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2" y="81"/>
                    <a:pt x="59" y="84"/>
                    <a:pt x="59" y="89"/>
                  </a:cubicBezTo>
                  <a:cubicBezTo>
                    <a:pt x="59" y="89"/>
                    <a:pt x="59" y="89"/>
                    <a:pt x="59" y="89"/>
                  </a:cubicBezTo>
                  <a:cubicBezTo>
                    <a:pt x="59" y="98"/>
                    <a:pt x="59" y="98"/>
                    <a:pt x="59" y="98"/>
                  </a:cubicBezTo>
                  <a:cubicBezTo>
                    <a:pt x="59" y="98"/>
                    <a:pt x="59" y="98"/>
                    <a:pt x="59" y="98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59" y="277"/>
                    <a:pt x="59" y="277"/>
                    <a:pt x="59" y="277"/>
                  </a:cubicBezTo>
                  <a:cubicBezTo>
                    <a:pt x="59" y="277"/>
                    <a:pt x="59" y="278"/>
                    <a:pt x="59" y="278"/>
                  </a:cubicBezTo>
                  <a:cubicBezTo>
                    <a:pt x="59" y="282"/>
                    <a:pt x="62" y="286"/>
                    <a:pt x="67" y="286"/>
                  </a:cubicBezTo>
                  <a:cubicBezTo>
                    <a:pt x="67" y="286"/>
                    <a:pt x="67" y="286"/>
                    <a:pt x="67" y="286"/>
                  </a:cubicBezTo>
                  <a:cubicBezTo>
                    <a:pt x="108" y="286"/>
                    <a:pt x="108" y="286"/>
                    <a:pt x="108" y="286"/>
                  </a:cubicBezTo>
                  <a:cubicBezTo>
                    <a:pt x="108" y="286"/>
                    <a:pt x="108" y="286"/>
                    <a:pt x="108" y="286"/>
                  </a:cubicBezTo>
                  <a:cubicBezTo>
                    <a:pt x="184" y="286"/>
                    <a:pt x="184" y="286"/>
                    <a:pt x="184" y="286"/>
                  </a:cubicBezTo>
                  <a:cubicBezTo>
                    <a:pt x="184" y="286"/>
                    <a:pt x="184" y="286"/>
                    <a:pt x="184" y="286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87" y="307"/>
                    <a:pt x="187" y="307"/>
                    <a:pt x="187" y="307"/>
                  </a:cubicBezTo>
                  <a:cubicBezTo>
                    <a:pt x="184" y="307"/>
                    <a:pt x="184" y="307"/>
                    <a:pt x="184" y="307"/>
                  </a:cubicBezTo>
                  <a:cubicBezTo>
                    <a:pt x="184" y="307"/>
                    <a:pt x="184" y="307"/>
                    <a:pt x="184" y="307"/>
                  </a:cubicBezTo>
                  <a:cubicBezTo>
                    <a:pt x="153" y="307"/>
                    <a:pt x="153" y="307"/>
                    <a:pt x="153" y="307"/>
                  </a:cubicBezTo>
                  <a:cubicBezTo>
                    <a:pt x="152" y="307"/>
                    <a:pt x="152" y="307"/>
                    <a:pt x="152" y="307"/>
                  </a:cubicBezTo>
                  <a:cubicBezTo>
                    <a:pt x="147" y="307"/>
                    <a:pt x="144" y="311"/>
                    <a:pt x="144" y="315"/>
                  </a:cubicBezTo>
                  <a:cubicBezTo>
                    <a:pt x="144" y="315"/>
                    <a:pt x="144" y="315"/>
                    <a:pt x="144" y="315"/>
                  </a:cubicBezTo>
                  <a:cubicBezTo>
                    <a:pt x="144" y="326"/>
                    <a:pt x="144" y="326"/>
                    <a:pt x="144" y="326"/>
                  </a:cubicBezTo>
                  <a:cubicBezTo>
                    <a:pt x="144" y="326"/>
                    <a:pt x="144" y="326"/>
                    <a:pt x="144" y="326"/>
                  </a:cubicBezTo>
                  <a:cubicBezTo>
                    <a:pt x="144" y="351"/>
                    <a:pt x="144" y="351"/>
                    <a:pt x="144" y="351"/>
                  </a:cubicBezTo>
                  <a:cubicBezTo>
                    <a:pt x="86" y="351"/>
                    <a:pt x="86" y="351"/>
                    <a:pt x="86" y="351"/>
                  </a:cubicBezTo>
                  <a:cubicBezTo>
                    <a:pt x="86" y="400"/>
                    <a:pt x="86" y="400"/>
                    <a:pt x="86" y="400"/>
                  </a:cubicBezTo>
                  <a:cubicBezTo>
                    <a:pt x="102" y="418"/>
                    <a:pt x="102" y="418"/>
                    <a:pt x="102" y="418"/>
                  </a:cubicBezTo>
                  <a:cubicBezTo>
                    <a:pt x="102" y="451"/>
                    <a:pt x="102" y="451"/>
                    <a:pt x="102" y="451"/>
                  </a:cubicBezTo>
                  <a:cubicBezTo>
                    <a:pt x="121" y="459"/>
                    <a:pt x="121" y="459"/>
                    <a:pt x="121" y="459"/>
                  </a:cubicBezTo>
                  <a:cubicBezTo>
                    <a:pt x="121" y="505"/>
                    <a:pt x="121" y="505"/>
                    <a:pt x="121" y="505"/>
                  </a:cubicBezTo>
                  <a:cubicBezTo>
                    <a:pt x="38" y="520"/>
                    <a:pt x="7" y="539"/>
                    <a:pt x="4" y="540"/>
                  </a:cubicBezTo>
                  <a:cubicBezTo>
                    <a:pt x="0" y="541"/>
                    <a:pt x="19" y="544"/>
                    <a:pt x="46" y="556"/>
                  </a:cubicBezTo>
                  <a:cubicBezTo>
                    <a:pt x="80" y="572"/>
                    <a:pt x="75" y="581"/>
                    <a:pt x="75" y="581"/>
                  </a:cubicBezTo>
                  <a:cubicBezTo>
                    <a:pt x="75" y="581"/>
                    <a:pt x="135" y="543"/>
                    <a:pt x="263" y="520"/>
                  </a:cubicBezTo>
                  <a:cubicBezTo>
                    <a:pt x="329" y="509"/>
                    <a:pt x="450" y="504"/>
                    <a:pt x="495" y="512"/>
                  </a:cubicBezTo>
                  <a:cubicBezTo>
                    <a:pt x="495" y="512"/>
                    <a:pt x="460" y="504"/>
                    <a:pt x="413" y="49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 Regular"/>
              </a:endParaRPr>
            </a:p>
          </p:txBody>
        </p:sp>
        <p:sp>
          <p:nvSpPr>
            <p:cNvPr id="108" name="Freeform 70">
              <a:extLst>
                <a:ext uri="{FF2B5EF4-FFF2-40B4-BE49-F238E27FC236}">
                  <a16:creationId xmlns="" xmlns:a16="http://schemas.microsoft.com/office/drawing/2014/main" id="{A6243625-D344-D44F-9A84-13D30B7C083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4" y="467"/>
              <a:ext cx="1846" cy="1852"/>
            </a:xfrm>
            <a:custGeom>
              <a:avLst/>
              <a:gdLst>
                <a:gd name="T0" fmla="*/ 483 w 967"/>
                <a:gd name="T1" fmla="*/ 953 h 967"/>
                <a:gd name="T2" fmla="*/ 13 w 967"/>
                <a:gd name="T3" fmla="*/ 483 h 967"/>
                <a:gd name="T4" fmla="*/ 483 w 967"/>
                <a:gd name="T5" fmla="*/ 12 h 967"/>
                <a:gd name="T6" fmla="*/ 954 w 967"/>
                <a:gd name="T7" fmla="*/ 483 h 967"/>
                <a:gd name="T8" fmla="*/ 483 w 967"/>
                <a:gd name="T9" fmla="*/ 953 h 967"/>
                <a:gd name="T10" fmla="*/ 483 w 967"/>
                <a:gd name="T11" fmla="*/ 0 h 967"/>
                <a:gd name="T12" fmla="*/ 0 w 967"/>
                <a:gd name="T13" fmla="*/ 483 h 967"/>
                <a:gd name="T14" fmla="*/ 483 w 967"/>
                <a:gd name="T15" fmla="*/ 967 h 967"/>
                <a:gd name="T16" fmla="*/ 967 w 967"/>
                <a:gd name="T17" fmla="*/ 483 h 967"/>
                <a:gd name="T18" fmla="*/ 483 w 967"/>
                <a:gd name="T19" fmla="*/ 0 h 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67" h="967">
                  <a:moveTo>
                    <a:pt x="483" y="953"/>
                  </a:moveTo>
                  <a:cubicBezTo>
                    <a:pt x="224" y="953"/>
                    <a:pt x="13" y="742"/>
                    <a:pt x="13" y="483"/>
                  </a:cubicBezTo>
                  <a:cubicBezTo>
                    <a:pt x="13" y="223"/>
                    <a:pt x="224" y="12"/>
                    <a:pt x="483" y="12"/>
                  </a:cubicBezTo>
                  <a:cubicBezTo>
                    <a:pt x="743" y="12"/>
                    <a:pt x="954" y="223"/>
                    <a:pt x="954" y="483"/>
                  </a:cubicBezTo>
                  <a:cubicBezTo>
                    <a:pt x="954" y="742"/>
                    <a:pt x="743" y="953"/>
                    <a:pt x="483" y="953"/>
                  </a:cubicBezTo>
                  <a:close/>
                  <a:moveTo>
                    <a:pt x="483" y="0"/>
                  </a:moveTo>
                  <a:cubicBezTo>
                    <a:pt x="216" y="0"/>
                    <a:pt x="0" y="216"/>
                    <a:pt x="0" y="483"/>
                  </a:cubicBezTo>
                  <a:cubicBezTo>
                    <a:pt x="0" y="751"/>
                    <a:pt x="216" y="967"/>
                    <a:pt x="483" y="967"/>
                  </a:cubicBezTo>
                  <a:cubicBezTo>
                    <a:pt x="750" y="967"/>
                    <a:pt x="967" y="751"/>
                    <a:pt x="967" y="483"/>
                  </a:cubicBezTo>
                  <a:cubicBezTo>
                    <a:pt x="967" y="216"/>
                    <a:pt x="750" y="0"/>
                    <a:pt x="48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 Regular"/>
              </a:endParaRPr>
            </a:p>
          </p:txBody>
        </p:sp>
        <p:sp>
          <p:nvSpPr>
            <p:cNvPr id="109" name="Freeform 71">
              <a:extLst>
                <a:ext uri="{FF2B5EF4-FFF2-40B4-BE49-F238E27FC236}">
                  <a16:creationId xmlns="" xmlns:a16="http://schemas.microsoft.com/office/drawing/2014/main" id="{D1BB0A49-F098-2449-87B5-C7C611810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1063"/>
              <a:ext cx="67" cy="61"/>
            </a:xfrm>
            <a:custGeom>
              <a:avLst/>
              <a:gdLst>
                <a:gd name="T0" fmla="*/ 23 w 35"/>
                <a:gd name="T1" fmla="*/ 3 h 32"/>
                <a:gd name="T2" fmla="*/ 10 w 35"/>
                <a:gd name="T3" fmla="*/ 1 h 32"/>
                <a:gd name="T4" fmla="*/ 2 w 35"/>
                <a:gd name="T5" fmla="*/ 9 h 32"/>
                <a:gd name="T6" fmla="*/ 2 w 35"/>
                <a:gd name="T7" fmla="*/ 21 h 32"/>
                <a:gd name="T8" fmla="*/ 12 w 35"/>
                <a:gd name="T9" fmla="*/ 29 h 32"/>
                <a:gd name="T10" fmla="*/ 25 w 35"/>
                <a:gd name="T11" fmla="*/ 31 h 32"/>
                <a:gd name="T12" fmla="*/ 33 w 35"/>
                <a:gd name="T13" fmla="*/ 23 h 32"/>
                <a:gd name="T14" fmla="*/ 33 w 35"/>
                <a:gd name="T15" fmla="*/ 12 h 32"/>
                <a:gd name="T16" fmla="*/ 23 w 35"/>
                <a:gd name="T17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" h="32">
                  <a:moveTo>
                    <a:pt x="23" y="3"/>
                  </a:moveTo>
                  <a:cubicBezTo>
                    <a:pt x="18" y="0"/>
                    <a:pt x="13" y="0"/>
                    <a:pt x="10" y="1"/>
                  </a:cubicBezTo>
                  <a:cubicBezTo>
                    <a:pt x="6" y="3"/>
                    <a:pt x="4" y="5"/>
                    <a:pt x="2" y="9"/>
                  </a:cubicBezTo>
                  <a:cubicBezTo>
                    <a:pt x="0" y="13"/>
                    <a:pt x="0" y="17"/>
                    <a:pt x="2" y="21"/>
                  </a:cubicBezTo>
                  <a:cubicBezTo>
                    <a:pt x="3" y="24"/>
                    <a:pt x="6" y="27"/>
                    <a:pt x="12" y="29"/>
                  </a:cubicBezTo>
                  <a:cubicBezTo>
                    <a:pt x="17" y="32"/>
                    <a:pt x="21" y="32"/>
                    <a:pt x="25" y="31"/>
                  </a:cubicBezTo>
                  <a:cubicBezTo>
                    <a:pt x="29" y="29"/>
                    <a:pt x="32" y="27"/>
                    <a:pt x="33" y="23"/>
                  </a:cubicBezTo>
                  <a:cubicBezTo>
                    <a:pt x="35" y="19"/>
                    <a:pt x="35" y="15"/>
                    <a:pt x="33" y="12"/>
                  </a:cubicBezTo>
                  <a:cubicBezTo>
                    <a:pt x="32" y="8"/>
                    <a:pt x="28" y="5"/>
                    <a:pt x="2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 Regular"/>
              </a:endParaRPr>
            </a:p>
          </p:txBody>
        </p:sp>
        <p:sp>
          <p:nvSpPr>
            <p:cNvPr id="110" name="Freeform 72">
              <a:extLst>
                <a:ext uri="{FF2B5EF4-FFF2-40B4-BE49-F238E27FC236}">
                  <a16:creationId xmlns="" xmlns:a16="http://schemas.microsoft.com/office/drawing/2014/main" id="{B7F90856-0EA3-B64C-B88C-AA0853C8F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886"/>
              <a:ext cx="42" cy="77"/>
            </a:xfrm>
            <a:custGeom>
              <a:avLst/>
              <a:gdLst>
                <a:gd name="T0" fmla="*/ 22 w 22"/>
                <a:gd name="T1" fmla="*/ 0 h 40"/>
                <a:gd name="T2" fmla="*/ 22 w 22"/>
                <a:gd name="T3" fmla="*/ 40 h 40"/>
                <a:gd name="T4" fmla="*/ 12 w 22"/>
                <a:gd name="T5" fmla="*/ 40 h 40"/>
                <a:gd name="T6" fmla="*/ 12 w 22"/>
                <a:gd name="T7" fmla="*/ 14 h 40"/>
                <a:gd name="T8" fmla="*/ 6 w 22"/>
                <a:gd name="T9" fmla="*/ 17 h 40"/>
                <a:gd name="T10" fmla="*/ 0 w 22"/>
                <a:gd name="T11" fmla="*/ 20 h 40"/>
                <a:gd name="T12" fmla="*/ 0 w 22"/>
                <a:gd name="T13" fmla="*/ 11 h 40"/>
                <a:gd name="T14" fmla="*/ 9 w 22"/>
                <a:gd name="T15" fmla="*/ 7 h 40"/>
                <a:gd name="T16" fmla="*/ 14 w 22"/>
                <a:gd name="T17" fmla="*/ 0 h 40"/>
                <a:gd name="T18" fmla="*/ 22 w 22"/>
                <a:gd name="T19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" h="40">
                  <a:moveTo>
                    <a:pt x="22" y="0"/>
                  </a:moveTo>
                  <a:cubicBezTo>
                    <a:pt x="22" y="40"/>
                    <a:pt x="22" y="40"/>
                    <a:pt x="22" y="40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0" y="15"/>
                    <a:pt x="8" y="17"/>
                    <a:pt x="6" y="17"/>
                  </a:cubicBezTo>
                  <a:cubicBezTo>
                    <a:pt x="5" y="18"/>
                    <a:pt x="3" y="19"/>
                    <a:pt x="0" y="2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4" y="10"/>
                    <a:pt x="7" y="8"/>
                    <a:pt x="9" y="7"/>
                  </a:cubicBezTo>
                  <a:cubicBezTo>
                    <a:pt x="11" y="5"/>
                    <a:pt x="12" y="3"/>
                    <a:pt x="14" y="0"/>
                  </a:cubicBezTo>
                  <a:lnTo>
                    <a:pt x="2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 Regular"/>
              </a:endParaRPr>
            </a:p>
          </p:txBody>
        </p:sp>
        <p:sp>
          <p:nvSpPr>
            <p:cNvPr id="111" name="Freeform 73">
              <a:extLst>
                <a:ext uri="{FF2B5EF4-FFF2-40B4-BE49-F238E27FC236}">
                  <a16:creationId xmlns="" xmlns:a16="http://schemas.microsoft.com/office/drawing/2014/main" id="{3D8E1E46-9DA6-C446-AC9E-1A2F747A7B5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53" y="1886"/>
              <a:ext cx="61" cy="77"/>
            </a:xfrm>
            <a:custGeom>
              <a:avLst/>
              <a:gdLst>
                <a:gd name="T0" fmla="*/ 21 w 32"/>
                <a:gd name="T1" fmla="*/ 14 h 40"/>
                <a:gd name="T2" fmla="*/ 19 w 32"/>
                <a:gd name="T3" fmla="*/ 9 h 40"/>
                <a:gd name="T4" fmla="*/ 16 w 32"/>
                <a:gd name="T5" fmla="*/ 7 h 40"/>
                <a:gd name="T6" fmla="*/ 12 w 32"/>
                <a:gd name="T7" fmla="*/ 9 h 40"/>
                <a:gd name="T8" fmla="*/ 11 w 32"/>
                <a:gd name="T9" fmla="*/ 14 h 40"/>
                <a:gd name="T10" fmla="*/ 12 w 32"/>
                <a:gd name="T11" fmla="*/ 19 h 40"/>
                <a:gd name="T12" fmla="*/ 16 w 32"/>
                <a:gd name="T13" fmla="*/ 20 h 40"/>
                <a:gd name="T14" fmla="*/ 20 w 32"/>
                <a:gd name="T15" fmla="*/ 19 h 40"/>
                <a:gd name="T16" fmla="*/ 21 w 32"/>
                <a:gd name="T17" fmla="*/ 14 h 40"/>
                <a:gd name="T18" fmla="*/ 1 w 32"/>
                <a:gd name="T19" fmla="*/ 31 h 40"/>
                <a:gd name="T20" fmla="*/ 12 w 32"/>
                <a:gd name="T21" fmla="*/ 30 h 40"/>
                <a:gd name="T22" fmla="*/ 13 w 32"/>
                <a:gd name="T23" fmla="*/ 33 h 40"/>
                <a:gd name="T24" fmla="*/ 16 w 32"/>
                <a:gd name="T25" fmla="*/ 34 h 40"/>
                <a:gd name="T26" fmla="*/ 20 w 32"/>
                <a:gd name="T27" fmla="*/ 31 h 40"/>
                <a:gd name="T28" fmla="*/ 21 w 32"/>
                <a:gd name="T29" fmla="*/ 23 h 40"/>
                <a:gd name="T30" fmla="*/ 18 w 32"/>
                <a:gd name="T31" fmla="*/ 26 h 40"/>
                <a:gd name="T32" fmla="*/ 13 w 32"/>
                <a:gd name="T33" fmla="*/ 27 h 40"/>
                <a:gd name="T34" fmla="*/ 4 w 32"/>
                <a:gd name="T35" fmla="*/ 23 h 40"/>
                <a:gd name="T36" fmla="*/ 0 w 32"/>
                <a:gd name="T37" fmla="*/ 14 h 40"/>
                <a:gd name="T38" fmla="*/ 2 w 32"/>
                <a:gd name="T39" fmla="*/ 7 h 40"/>
                <a:gd name="T40" fmla="*/ 7 w 32"/>
                <a:gd name="T41" fmla="*/ 2 h 40"/>
                <a:gd name="T42" fmla="*/ 15 w 32"/>
                <a:gd name="T43" fmla="*/ 0 h 40"/>
                <a:gd name="T44" fmla="*/ 25 w 32"/>
                <a:gd name="T45" fmla="*/ 2 h 40"/>
                <a:gd name="T46" fmla="*/ 30 w 32"/>
                <a:gd name="T47" fmla="*/ 9 h 40"/>
                <a:gd name="T48" fmla="*/ 32 w 32"/>
                <a:gd name="T49" fmla="*/ 20 h 40"/>
                <a:gd name="T50" fmla="*/ 28 w 32"/>
                <a:gd name="T51" fmla="*/ 36 h 40"/>
                <a:gd name="T52" fmla="*/ 16 w 32"/>
                <a:gd name="T53" fmla="*/ 40 h 40"/>
                <a:gd name="T54" fmla="*/ 8 w 32"/>
                <a:gd name="T55" fmla="*/ 39 h 40"/>
                <a:gd name="T56" fmla="*/ 4 w 32"/>
                <a:gd name="T57" fmla="*/ 36 h 40"/>
                <a:gd name="T58" fmla="*/ 1 w 32"/>
                <a:gd name="T59" fmla="*/ 31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2" h="40">
                  <a:moveTo>
                    <a:pt x="21" y="14"/>
                  </a:moveTo>
                  <a:cubicBezTo>
                    <a:pt x="21" y="12"/>
                    <a:pt x="21" y="10"/>
                    <a:pt x="19" y="9"/>
                  </a:cubicBezTo>
                  <a:cubicBezTo>
                    <a:pt x="18" y="8"/>
                    <a:pt x="17" y="7"/>
                    <a:pt x="16" y="7"/>
                  </a:cubicBezTo>
                  <a:cubicBezTo>
                    <a:pt x="14" y="7"/>
                    <a:pt x="13" y="8"/>
                    <a:pt x="12" y="9"/>
                  </a:cubicBezTo>
                  <a:cubicBezTo>
                    <a:pt x="11" y="10"/>
                    <a:pt x="11" y="11"/>
                    <a:pt x="11" y="14"/>
                  </a:cubicBezTo>
                  <a:cubicBezTo>
                    <a:pt x="11" y="16"/>
                    <a:pt x="11" y="17"/>
                    <a:pt x="12" y="19"/>
                  </a:cubicBezTo>
                  <a:cubicBezTo>
                    <a:pt x="13" y="20"/>
                    <a:pt x="14" y="20"/>
                    <a:pt x="16" y="20"/>
                  </a:cubicBezTo>
                  <a:cubicBezTo>
                    <a:pt x="17" y="20"/>
                    <a:pt x="19" y="20"/>
                    <a:pt x="20" y="19"/>
                  </a:cubicBezTo>
                  <a:cubicBezTo>
                    <a:pt x="21" y="18"/>
                    <a:pt x="21" y="16"/>
                    <a:pt x="21" y="14"/>
                  </a:cubicBezTo>
                  <a:close/>
                  <a:moveTo>
                    <a:pt x="1" y="31"/>
                  </a:moveTo>
                  <a:cubicBezTo>
                    <a:pt x="12" y="30"/>
                    <a:pt x="12" y="30"/>
                    <a:pt x="12" y="30"/>
                  </a:cubicBezTo>
                  <a:cubicBezTo>
                    <a:pt x="12" y="31"/>
                    <a:pt x="13" y="32"/>
                    <a:pt x="13" y="33"/>
                  </a:cubicBezTo>
                  <a:cubicBezTo>
                    <a:pt x="14" y="34"/>
                    <a:pt x="15" y="34"/>
                    <a:pt x="16" y="34"/>
                  </a:cubicBezTo>
                  <a:cubicBezTo>
                    <a:pt x="18" y="34"/>
                    <a:pt x="19" y="33"/>
                    <a:pt x="20" y="31"/>
                  </a:cubicBezTo>
                  <a:cubicBezTo>
                    <a:pt x="21" y="30"/>
                    <a:pt x="21" y="27"/>
                    <a:pt x="21" y="23"/>
                  </a:cubicBezTo>
                  <a:cubicBezTo>
                    <a:pt x="20" y="24"/>
                    <a:pt x="19" y="25"/>
                    <a:pt x="18" y="26"/>
                  </a:cubicBezTo>
                  <a:cubicBezTo>
                    <a:pt x="16" y="27"/>
                    <a:pt x="15" y="27"/>
                    <a:pt x="13" y="27"/>
                  </a:cubicBezTo>
                  <a:cubicBezTo>
                    <a:pt x="9" y="27"/>
                    <a:pt x="6" y="26"/>
                    <a:pt x="4" y="23"/>
                  </a:cubicBezTo>
                  <a:cubicBezTo>
                    <a:pt x="2" y="21"/>
                    <a:pt x="0" y="18"/>
                    <a:pt x="0" y="14"/>
                  </a:cubicBezTo>
                  <a:cubicBezTo>
                    <a:pt x="0" y="11"/>
                    <a:pt x="1" y="9"/>
                    <a:pt x="2" y="7"/>
                  </a:cubicBezTo>
                  <a:cubicBezTo>
                    <a:pt x="3" y="5"/>
                    <a:pt x="5" y="3"/>
                    <a:pt x="7" y="2"/>
                  </a:cubicBezTo>
                  <a:cubicBezTo>
                    <a:pt x="9" y="1"/>
                    <a:pt x="12" y="0"/>
                    <a:pt x="15" y="0"/>
                  </a:cubicBezTo>
                  <a:cubicBezTo>
                    <a:pt x="19" y="0"/>
                    <a:pt x="22" y="1"/>
                    <a:pt x="25" y="2"/>
                  </a:cubicBezTo>
                  <a:cubicBezTo>
                    <a:pt x="27" y="4"/>
                    <a:pt x="29" y="6"/>
                    <a:pt x="30" y="9"/>
                  </a:cubicBezTo>
                  <a:cubicBezTo>
                    <a:pt x="32" y="12"/>
                    <a:pt x="32" y="16"/>
                    <a:pt x="32" y="20"/>
                  </a:cubicBezTo>
                  <a:cubicBezTo>
                    <a:pt x="32" y="27"/>
                    <a:pt x="31" y="32"/>
                    <a:pt x="28" y="36"/>
                  </a:cubicBezTo>
                  <a:cubicBezTo>
                    <a:pt x="25" y="39"/>
                    <a:pt x="21" y="40"/>
                    <a:pt x="16" y="40"/>
                  </a:cubicBezTo>
                  <a:cubicBezTo>
                    <a:pt x="13" y="40"/>
                    <a:pt x="10" y="40"/>
                    <a:pt x="8" y="39"/>
                  </a:cubicBezTo>
                  <a:cubicBezTo>
                    <a:pt x="7" y="39"/>
                    <a:pt x="5" y="38"/>
                    <a:pt x="4" y="36"/>
                  </a:cubicBezTo>
                  <a:cubicBezTo>
                    <a:pt x="3" y="35"/>
                    <a:pt x="2" y="33"/>
                    <a:pt x="1" y="3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 Regular"/>
              </a:endParaRPr>
            </a:p>
          </p:txBody>
        </p:sp>
        <p:sp>
          <p:nvSpPr>
            <p:cNvPr id="112" name="Freeform 74">
              <a:extLst>
                <a:ext uri="{FF2B5EF4-FFF2-40B4-BE49-F238E27FC236}">
                  <a16:creationId xmlns="" xmlns:a16="http://schemas.microsoft.com/office/drawing/2014/main" id="{7D839A20-8046-7B4F-B636-127FC2ACC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1888"/>
              <a:ext cx="61" cy="75"/>
            </a:xfrm>
            <a:custGeom>
              <a:avLst/>
              <a:gdLst>
                <a:gd name="T0" fmla="*/ 5 w 32"/>
                <a:gd name="T1" fmla="*/ 0 h 39"/>
                <a:gd name="T2" fmla="*/ 30 w 32"/>
                <a:gd name="T3" fmla="*/ 0 h 39"/>
                <a:gd name="T4" fmla="*/ 30 w 32"/>
                <a:gd name="T5" fmla="*/ 9 h 39"/>
                <a:gd name="T6" fmla="*/ 13 w 32"/>
                <a:gd name="T7" fmla="*/ 9 h 39"/>
                <a:gd name="T8" fmla="*/ 12 w 32"/>
                <a:gd name="T9" fmla="*/ 15 h 39"/>
                <a:gd name="T10" fmla="*/ 16 w 32"/>
                <a:gd name="T11" fmla="*/ 13 h 39"/>
                <a:gd name="T12" fmla="*/ 19 w 32"/>
                <a:gd name="T13" fmla="*/ 13 h 39"/>
                <a:gd name="T14" fmla="*/ 29 w 32"/>
                <a:gd name="T15" fmla="*/ 16 h 39"/>
                <a:gd name="T16" fmla="*/ 32 w 32"/>
                <a:gd name="T17" fmla="*/ 25 h 39"/>
                <a:gd name="T18" fmla="*/ 30 w 32"/>
                <a:gd name="T19" fmla="*/ 32 h 39"/>
                <a:gd name="T20" fmla="*/ 25 w 32"/>
                <a:gd name="T21" fmla="*/ 38 h 39"/>
                <a:gd name="T22" fmla="*/ 16 w 32"/>
                <a:gd name="T23" fmla="*/ 39 h 39"/>
                <a:gd name="T24" fmla="*/ 10 w 32"/>
                <a:gd name="T25" fmla="*/ 39 h 39"/>
                <a:gd name="T26" fmla="*/ 5 w 32"/>
                <a:gd name="T27" fmla="*/ 37 h 39"/>
                <a:gd name="T28" fmla="*/ 2 w 32"/>
                <a:gd name="T29" fmla="*/ 33 h 39"/>
                <a:gd name="T30" fmla="*/ 0 w 32"/>
                <a:gd name="T31" fmla="*/ 29 h 39"/>
                <a:gd name="T32" fmla="*/ 11 w 32"/>
                <a:gd name="T33" fmla="*/ 28 h 39"/>
                <a:gd name="T34" fmla="*/ 13 w 32"/>
                <a:gd name="T35" fmla="*/ 32 h 39"/>
                <a:gd name="T36" fmla="*/ 16 w 32"/>
                <a:gd name="T37" fmla="*/ 33 h 39"/>
                <a:gd name="T38" fmla="*/ 20 w 32"/>
                <a:gd name="T39" fmla="*/ 31 h 39"/>
                <a:gd name="T40" fmla="*/ 21 w 32"/>
                <a:gd name="T41" fmla="*/ 26 h 39"/>
                <a:gd name="T42" fmla="*/ 20 w 32"/>
                <a:gd name="T43" fmla="*/ 21 h 39"/>
                <a:gd name="T44" fmla="*/ 16 w 32"/>
                <a:gd name="T45" fmla="*/ 19 h 39"/>
                <a:gd name="T46" fmla="*/ 13 w 32"/>
                <a:gd name="T47" fmla="*/ 20 h 39"/>
                <a:gd name="T48" fmla="*/ 11 w 32"/>
                <a:gd name="T49" fmla="*/ 22 h 39"/>
                <a:gd name="T50" fmla="*/ 1 w 32"/>
                <a:gd name="T51" fmla="*/ 21 h 39"/>
                <a:gd name="T52" fmla="*/ 5 w 32"/>
                <a:gd name="T5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2" h="39">
                  <a:moveTo>
                    <a:pt x="5" y="0"/>
                  </a:moveTo>
                  <a:cubicBezTo>
                    <a:pt x="30" y="0"/>
                    <a:pt x="30" y="0"/>
                    <a:pt x="30" y="0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3" y="14"/>
                    <a:pt x="14" y="14"/>
                    <a:pt x="16" y="13"/>
                  </a:cubicBezTo>
                  <a:cubicBezTo>
                    <a:pt x="17" y="13"/>
                    <a:pt x="18" y="13"/>
                    <a:pt x="19" y="13"/>
                  </a:cubicBezTo>
                  <a:cubicBezTo>
                    <a:pt x="23" y="13"/>
                    <a:pt x="26" y="14"/>
                    <a:pt x="29" y="16"/>
                  </a:cubicBezTo>
                  <a:cubicBezTo>
                    <a:pt x="31" y="19"/>
                    <a:pt x="32" y="22"/>
                    <a:pt x="32" y="25"/>
                  </a:cubicBezTo>
                  <a:cubicBezTo>
                    <a:pt x="32" y="28"/>
                    <a:pt x="32" y="30"/>
                    <a:pt x="30" y="32"/>
                  </a:cubicBezTo>
                  <a:cubicBezTo>
                    <a:pt x="29" y="35"/>
                    <a:pt x="27" y="36"/>
                    <a:pt x="25" y="38"/>
                  </a:cubicBezTo>
                  <a:cubicBezTo>
                    <a:pt x="23" y="39"/>
                    <a:pt x="20" y="39"/>
                    <a:pt x="16" y="39"/>
                  </a:cubicBezTo>
                  <a:cubicBezTo>
                    <a:pt x="14" y="39"/>
                    <a:pt x="12" y="39"/>
                    <a:pt x="10" y="39"/>
                  </a:cubicBezTo>
                  <a:cubicBezTo>
                    <a:pt x="8" y="38"/>
                    <a:pt x="6" y="38"/>
                    <a:pt x="5" y="37"/>
                  </a:cubicBezTo>
                  <a:cubicBezTo>
                    <a:pt x="4" y="36"/>
                    <a:pt x="3" y="35"/>
                    <a:pt x="2" y="33"/>
                  </a:cubicBezTo>
                  <a:cubicBezTo>
                    <a:pt x="1" y="32"/>
                    <a:pt x="1" y="31"/>
                    <a:pt x="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9"/>
                    <a:pt x="12" y="31"/>
                    <a:pt x="13" y="32"/>
                  </a:cubicBezTo>
                  <a:cubicBezTo>
                    <a:pt x="14" y="33"/>
                    <a:pt x="15" y="33"/>
                    <a:pt x="16" y="33"/>
                  </a:cubicBezTo>
                  <a:cubicBezTo>
                    <a:pt x="18" y="33"/>
                    <a:pt x="19" y="32"/>
                    <a:pt x="20" y="31"/>
                  </a:cubicBezTo>
                  <a:cubicBezTo>
                    <a:pt x="21" y="30"/>
                    <a:pt x="21" y="28"/>
                    <a:pt x="21" y="26"/>
                  </a:cubicBezTo>
                  <a:cubicBezTo>
                    <a:pt x="21" y="24"/>
                    <a:pt x="21" y="22"/>
                    <a:pt x="20" y="21"/>
                  </a:cubicBezTo>
                  <a:cubicBezTo>
                    <a:pt x="19" y="20"/>
                    <a:pt x="18" y="19"/>
                    <a:pt x="16" y="19"/>
                  </a:cubicBezTo>
                  <a:cubicBezTo>
                    <a:pt x="15" y="19"/>
                    <a:pt x="14" y="20"/>
                    <a:pt x="13" y="20"/>
                  </a:cubicBezTo>
                  <a:cubicBezTo>
                    <a:pt x="12" y="21"/>
                    <a:pt x="11" y="21"/>
                    <a:pt x="11" y="22"/>
                  </a:cubicBezTo>
                  <a:cubicBezTo>
                    <a:pt x="1" y="21"/>
                    <a:pt x="1" y="21"/>
                    <a:pt x="1" y="21"/>
                  </a:cubicBezTo>
                  <a:lnTo>
                    <a:pt x="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 Regular"/>
              </a:endParaRPr>
            </a:p>
          </p:txBody>
        </p:sp>
        <p:sp>
          <p:nvSpPr>
            <p:cNvPr id="113" name="Freeform 75">
              <a:extLst>
                <a:ext uri="{FF2B5EF4-FFF2-40B4-BE49-F238E27FC236}">
                  <a16:creationId xmlns="" xmlns:a16="http://schemas.microsoft.com/office/drawing/2014/main" id="{C58C6A02-7BF0-AE44-A362-6496E1E04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1886"/>
              <a:ext cx="61" cy="77"/>
            </a:xfrm>
            <a:custGeom>
              <a:avLst/>
              <a:gdLst>
                <a:gd name="T0" fmla="*/ 11 w 32"/>
                <a:gd name="T1" fmla="*/ 12 h 40"/>
                <a:gd name="T2" fmla="*/ 0 w 32"/>
                <a:gd name="T3" fmla="*/ 11 h 40"/>
                <a:gd name="T4" fmla="*/ 5 w 32"/>
                <a:gd name="T5" fmla="*/ 3 h 40"/>
                <a:gd name="T6" fmla="*/ 16 w 32"/>
                <a:gd name="T7" fmla="*/ 0 h 40"/>
                <a:gd name="T8" fmla="*/ 26 w 32"/>
                <a:gd name="T9" fmla="*/ 3 h 40"/>
                <a:gd name="T10" fmla="*/ 30 w 32"/>
                <a:gd name="T11" fmla="*/ 10 h 40"/>
                <a:gd name="T12" fmla="*/ 28 w 32"/>
                <a:gd name="T13" fmla="*/ 15 h 40"/>
                <a:gd name="T14" fmla="*/ 24 w 32"/>
                <a:gd name="T15" fmla="*/ 19 h 40"/>
                <a:gd name="T16" fmla="*/ 28 w 32"/>
                <a:gd name="T17" fmla="*/ 20 h 40"/>
                <a:gd name="T18" fmla="*/ 31 w 32"/>
                <a:gd name="T19" fmla="*/ 23 h 40"/>
                <a:gd name="T20" fmla="*/ 32 w 32"/>
                <a:gd name="T21" fmla="*/ 28 h 40"/>
                <a:gd name="T22" fmla="*/ 30 w 32"/>
                <a:gd name="T23" fmla="*/ 34 h 40"/>
                <a:gd name="T24" fmla="*/ 25 w 32"/>
                <a:gd name="T25" fmla="*/ 39 h 40"/>
                <a:gd name="T26" fmla="*/ 16 w 32"/>
                <a:gd name="T27" fmla="*/ 40 h 40"/>
                <a:gd name="T28" fmla="*/ 8 w 32"/>
                <a:gd name="T29" fmla="*/ 39 h 40"/>
                <a:gd name="T30" fmla="*/ 3 w 32"/>
                <a:gd name="T31" fmla="*/ 36 h 40"/>
                <a:gd name="T32" fmla="*/ 0 w 32"/>
                <a:gd name="T33" fmla="*/ 30 h 40"/>
                <a:gd name="T34" fmla="*/ 11 w 32"/>
                <a:gd name="T35" fmla="*/ 28 h 40"/>
                <a:gd name="T36" fmla="*/ 13 w 32"/>
                <a:gd name="T37" fmla="*/ 33 h 40"/>
                <a:gd name="T38" fmla="*/ 16 w 32"/>
                <a:gd name="T39" fmla="*/ 34 h 40"/>
                <a:gd name="T40" fmla="*/ 20 w 32"/>
                <a:gd name="T41" fmla="*/ 32 h 40"/>
                <a:gd name="T42" fmla="*/ 21 w 32"/>
                <a:gd name="T43" fmla="*/ 28 h 40"/>
                <a:gd name="T44" fmla="*/ 20 w 32"/>
                <a:gd name="T45" fmla="*/ 24 h 40"/>
                <a:gd name="T46" fmla="*/ 16 w 32"/>
                <a:gd name="T47" fmla="*/ 23 h 40"/>
                <a:gd name="T48" fmla="*/ 12 w 32"/>
                <a:gd name="T49" fmla="*/ 23 h 40"/>
                <a:gd name="T50" fmla="*/ 13 w 32"/>
                <a:gd name="T51" fmla="*/ 15 h 40"/>
                <a:gd name="T52" fmla="*/ 14 w 32"/>
                <a:gd name="T53" fmla="*/ 16 h 40"/>
                <a:gd name="T54" fmla="*/ 18 w 32"/>
                <a:gd name="T55" fmla="*/ 14 h 40"/>
                <a:gd name="T56" fmla="*/ 19 w 32"/>
                <a:gd name="T57" fmla="*/ 11 h 40"/>
                <a:gd name="T58" fmla="*/ 18 w 32"/>
                <a:gd name="T59" fmla="*/ 8 h 40"/>
                <a:gd name="T60" fmla="*/ 15 w 32"/>
                <a:gd name="T61" fmla="*/ 7 h 40"/>
                <a:gd name="T62" fmla="*/ 12 w 32"/>
                <a:gd name="T63" fmla="*/ 8 h 40"/>
                <a:gd name="T64" fmla="*/ 11 w 32"/>
                <a:gd name="T65" fmla="*/ 1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2" h="40">
                  <a:moveTo>
                    <a:pt x="11" y="12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1" y="7"/>
                    <a:pt x="3" y="5"/>
                    <a:pt x="5" y="3"/>
                  </a:cubicBezTo>
                  <a:cubicBezTo>
                    <a:pt x="8" y="1"/>
                    <a:pt x="11" y="0"/>
                    <a:pt x="16" y="0"/>
                  </a:cubicBezTo>
                  <a:cubicBezTo>
                    <a:pt x="21" y="0"/>
                    <a:pt x="24" y="1"/>
                    <a:pt x="26" y="3"/>
                  </a:cubicBezTo>
                  <a:cubicBezTo>
                    <a:pt x="29" y="5"/>
                    <a:pt x="30" y="8"/>
                    <a:pt x="30" y="10"/>
                  </a:cubicBezTo>
                  <a:cubicBezTo>
                    <a:pt x="30" y="12"/>
                    <a:pt x="29" y="14"/>
                    <a:pt x="28" y="15"/>
                  </a:cubicBezTo>
                  <a:cubicBezTo>
                    <a:pt x="27" y="16"/>
                    <a:pt x="26" y="18"/>
                    <a:pt x="24" y="19"/>
                  </a:cubicBezTo>
                  <a:cubicBezTo>
                    <a:pt x="26" y="19"/>
                    <a:pt x="27" y="19"/>
                    <a:pt x="28" y="20"/>
                  </a:cubicBezTo>
                  <a:cubicBezTo>
                    <a:pt x="29" y="21"/>
                    <a:pt x="30" y="22"/>
                    <a:pt x="31" y="23"/>
                  </a:cubicBezTo>
                  <a:cubicBezTo>
                    <a:pt x="31" y="24"/>
                    <a:pt x="32" y="26"/>
                    <a:pt x="32" y="28"/>
                  </a:cubicBezTo>
                  <a:cubicBezTo>
                    <a:pt x="32" y="30"/>
                    <a:pt x="31" y="32"/>
                    <a:pt x="30" y="34"/>
                  </a:cubicBezTo>
                  <a:cubicBezTo>
                    <a:pt x="29" y="36"/>
                    <a:pt x="27" y="38"/>
                    <a:pt x="25" y="39"/>
                  </a:cubicBezTo>
                  <a:cubicBezTo>
                    <a:pt x="23" y="40"/>
                    <a:pt x="20" y="40"/>
                    <a:pt x="16" y="40"/>
                  </a:cubicBezTo>
                  <a:cubicBezTo>
                    <a:pt x="13" y="40"/>
                    <a:pt x="10" y="40"/>
                    <a:pt x="8" y="39"/>
                  </a:cubicBezTo>
                  <a:cubicBezTo>
                    <a:pt x="6" y="38"/>
                    <a:pt x="4" y="37"/>
                    <a:pt x="3" y="36"/>
                  </a:cubicBezTo>
                  <a:cubicBezTo>
                    <a:pt x="2" y="34"/>
                    <a:pt x="1" y="32"/>
                    <a:pt x="0" y="30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30"/>
                    <a:pt x="12" y="32"/>
                    <a:pt x="13" y="33"/>
                  </a:cubicBezTo>
                  <a:cubicBezTo>
                    <a:pt x="13" y="34"/>
                    <a:pt x="15" y="34"/>
                    <a:pt x="16" y="34"/>
                  </a:cubicBezTo>
                  <a:cubicBezTo>
                    <a:pt x="17" y="34"/>
                    <a:pt x="19" y="33"/>
                    <a:pt x="20" y="32"/>
                  </a:cubicBezTo>
                  <a:cubicBezTo>
                    <a:pt x="20" y="31"/>
                    <a:pt x="21" y="30"/>
                    <a:pt x="21" y="28"/>
                  </a:cubicBezTo>
                  <a:cubicBezTo>
                    <a:pt x="21" y="26"/>
                    <a:pt x="20" y="25"/>
                    <a:pt x="20" y="24"/>
                  </a:cubicBezTo>
                  <a:cubicBezTo>
                    <a:pt x="19" y="23"/>
                    <a:pt x="17" y="23"/>
                    <a:pt x="16" y="23"/>
                  </a:cubicBezTo>
                  <a:cubicBezTo>
                    <a:pt x="15" y="23"/>
                    <a:pt x="14" y="23"/>
                    <a:pt x="12" y="23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6"/>
                    <a:pt x="14" y="16"/>
                    <a:pt x="14" y="16"/>
                  </a:cubicBezTo>
                  <a:cubicBezTo>
                    <a:pt x="16" y="16"/>
                    <a:pt x="17" y="15"/>
                    <a:pt x="18" y="14"/>
                  </a:cubicBezTo>
                  <a:cubicBezTo>
                    <a:pt x="19" y="13"/>
                    <a:pt x="19" y="12"/>
                    <a:pt x="19" y="11"/>
                  </a:cubicBezTo>
                  <a:cubicBezTo>
                    <a:pt x="19" y="10"/>
                    <a:pt x="19" y="9"/>
                    <a:pt x="18" y="8"/>
                  </a:cubicBezTo>
                  <a:cubicBezTo>
                    <a:pt x="17" y="8"/>
                    <a:pt x="16" y="7"/>
                    <a:pt x="15" y="7"/>
                  </a:cubicBezTo>
                  <a:cubicBezTo>
                    <a:pt x="14" y="7"/>
                    <a:pt x="13" y="8"/>
                    <a:pt x="12" y="8"/>
                  </a:cubicBezTo>
                  <a:cubicBezTo>
                    <a:pt x="11" y="9"/>
                    <a:pt x="11" y="10"/>
                    <a:pt x="11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 Regular"/>
              </a:endParaRPr>
            </a:p>
          </p:txBody>
        </p:sp>
        <p:sp>
          <p:nvSpPr>
            <p:cNvPr id="114" name="Freeform 76">
              <a:extLst>
                <a:ext uri="{FF2B5EF4-FFF2-40B4-BE49-F238E27FC236}">
                  <a16:creationId xmlns="" xmlns:a16="http://schemas.microsoft.com/office/drawing/2014/main" id="{CCBC6B54-3FA2-2740-A2C5-EBFF8B6A4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1957"/>
              <a:ext cx="19" cy="10"/>
            </a:xfrm>
            <a:custGeom>
              <a:avLst/>
              <a:gdLst>
                <a:gd name="T0" fmla="*/ 0 w 19"/>
                <a:gd name="T1" fmla="*/ 10 h 10"/>
                <a:gd name="T2" fmla="*/ 9 w 19"/>
                <a:gd name="T3" fmla="*/ 8 h 10"/>
                <a:gd name="T4" fmla="*/ 19 w 19"/>
                <a:gd name="T5" fmla="*/ 6 h 10"/>
                <a:gd name="T6" fmla="*/ 13 w 19"/>
                <a:gd name="T7" fmla="*/ 2 h 10"/>
                <a:gd name="T8" fmla="*/ 7 w 19"/>
                <a:gd name="T9" fmla="*/ 0 h 10"/>
                <a:gd name="T10" fmla="*/ 0 w 19"/>
                <a:gd name="T1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0">
                  <a:moveTo>
                    <a:pt x="0" y="10"/>
                  </a:moveTo>
                  <a:lnTo>
                    <a:pt x="9" y="8"/>
                  </a:lnTo>
                  <a:lnTo>
                    <a:pt x="19" y="6"/>
                  </a:lnTo>
                  <a:lnTo>
                    <a:pt x="13" y="2"/>
                  </a:lnTo>
                  <a:lnTo>
                    <a:pt x="7" y="0"/>
                  </a:lnTo>
                  <a:lnTo>
                    <a:pt x="0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 Regular"/>
              </a:endParaRPr>
            </a:p>
          </p:txBody>
        </p:sp>
        <p:sp>
          <p:nvSpPr>
            <p:cNvPr id="115" name="Freeform 77">
              <a:extLst>
                <a:ext uri="{FF2B5EF4-FFF2-40B4-BE49-F238E27FC236}">
                  <a16:creationId xmlns="" xmlns:a16="http://schemas.microsoft.com/office/drawing/2014/main" id="{7A79F998-0D03-844D-9B9B-473BD9F8B8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684"/>
              <a:ext cx="48" cy="36"/>
            </a:xfrm>
            <a:custGeom>
              <a:avLst/>
              <a:gdLst>
                <a:gd name="T0" fmla="*/ 22 w 25"/>
                <a:gd name="T1" fmla="*/ 11 h 19"/>
                <a:gd name="T2" fmla="*/ 24 w 25"/>
                <a:gd name="T3" fmla="*/ 8 h 19"/>
                <a:gd name="T4" fmla="*/ 24 w 25"/>
                <a:gd name="T5" fmla="*/ 4 h 19"/>
                <a:gd name="T6" fmla="*/ 21 w 25"/>
                <a:gd name="T7" fmla="*/ 1 h 19"/>
                <a:gd name="T8" fmla="*/ 16 w 25"/>
                <a:gd name="T9" fmla="*/ 1 h 19"/>
                <a:gd name="T10" fmla="*/ 8 w 25"/>
                <a:gd name="T11" fmla="*/ 4 h 19"/>
                <a:gd name="T12" fmla="*/ 0 w 25"/>
                <a:gd name="T13" fmla="*/ 7 h 19"/>
                <a:gd name="T14" fmla="*/ 5 w 25"/>
                <a:gd name="T15" fmla="*/ 19 h 19"/>
                <a:gd name="T16" fmla="*/ 13 w 25"/>
                <a:gd name="T17" fmla="*/ 16 h 19"/>
                <a:gd name="T18" fmla="*/ 22 w 25"/>
                <a:gd name="T19" fmla="*/ 1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19">
                  <a:moveTo>
                    <a:pt x="22" y="11"/>
                  </a:moveTo>
                  <a:cubicBezTo>
                    <a:pt x="23" y="10"/>
                    <a:pt x="24" y="9"/>
                    <a:pt x="24" y="8"/>
                  </a:cubicBezTo>
                  <a:cubicBezTo>
                    <a:pt x="25" y="7"/>
                    <a:pt x="25" y="5"/>
                    <a:pt x="24" y="4"/>
                  </a:cubicBezTo>
                  <a:cubicBezTo>
                    <a:pt x="23" y="2"/>
                    <a:pt x="22" y="1"/>
                    <a:pt x="21" y="1"/>
                  </a:cubicBezTo>
                  <a:cubicBezTo>
                    <a:pt x="19" y="0"/>
                    <a:pt x="18" y="0"/>
                    <a:pt x="16" y="1"/>
                  </a:cubicBezTo>
                  <a:cubicBezTo>
                    <a:pt x="15" y="1"/>
                    <a:pt x="13" y="2"/>
                    <a:pt x="8" y="4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8" y="14"/>
                    <a:pt x="21" y="12"/>
                    <a:pt x="22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 Regular"/>
              </a:endParaRPr>
            </a:p>
          </p:txBody>
        </p:sp>
        <p:sp>
          <p:nvSpPr>
            <p:cNvPr id="116" name="Freeform 78">
              <a:extLst>
                <a:ext uri="{FF2B5EF4-FFF2-40B4-BE49-F238E27FC236}">
                  <a16:creationId xmlns="" xmlns:a16="http://schemas.microsoft.com/office/drawing/2014/main" id="{00F04082-C065-2E4A-9745-9A16D4BAE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971"/>
              <a:ext cx="40" cy="46"/>
            </a:xfrm>
            <a:custGeom>
              <a:avLst/>
              <a:gdLst>
                <a:gd name="T0" fmla="*/ 10 w 21"/>
                <a:gd name="T1" fmla="*/ 22 h 24"/>
                <a:gd name="T2" fmla="*/ 14 w 21"/>
                <a:gd name="T3" fmla="*/ 24 h 24"/>
                <a:gd name="T4" fmla="*/ 18 w 21"/>
                <a:gd name="T5" fmla="*/ 23 h 24"/>
                <a:gd name="T6" fmla="*/ 20 w 21"/>
                <a:gd name="T7" fmla="*/ 19 h 24"/>
                <a:gd name="T8" fmla="*/ 20 w 21"/>
                <a:gd name="T9" fmla="*/ 14 h 24"/>
                <a:gd name="T10" fmla="*/ 16 w 21"/>
                <a:gd name="T11" fmla="*/ 7 h 24"/>
                <a:gd name="T12" fmla="*/ 11 w 21"/>
                <a:gd name="T13" fmla="*/ 0 h 24"/>
                <a:gd name="T14" fmla="*/ 0 w 21"/>
                <a:gd name="T15" fmla="*/ 6 h 24"/>
                <a:gd name="T16" fmla="*/ 4 w 21"/>
                <a:gd name="T17" fmla="*/ 14 h 24"/>
                <a:gd name="T18" fmla="*/ 10 w 21"/>
                <a:gd name="T19" fmla="*/ 2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24">
                  <a:moveTo>
                    <a:pt x="10" y="22"/>
                  </a:moveTo>
                  <a:cubicBezTo>
                    <a:pt x="11" y="23"/>
                    <a:pt x="12" y="24"/>
                    <a:pt x="14" y="24"/>
                  </a:cubicBezTo>
                  <a:cubicBezTo>
                    <a:pt x="15" y="24"/>
                    <a:pt x="16" y="24"/>
                    <a:pt x="18" y="23"/>
                  </a:cubicBezTo>
                  <a:cubicBezTo>
                    <a:pt x="19" y="22"/>
                    <a:pt x="20" y="21"/>
                    <a:pt x="20" y="19"/>
                  </a:cubicBezTo>
                  <a:cubicBezTo>
                    <a:pt x="21" y="18"/>
                    <a:pt x="21" y="16"/>
                    <a:pt x="20" y="14"/>
                  </a:cubicBezTo>
                  <a:cubicBezTo>
                    <a:pt x="19" y="14"/>
                    <a:pt x="18" y="11"/>
                    <a:pt x="16" y="7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7" y="18"/>
                    <a:pt x="9" y="21"/>
                    <a:pt x="10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 Regular"/>
              </a:endParaRPr>
            </a:p>
          </p:txBody>
        </p:sp>
        <p:sp>
          <p:nvSpPr>
            <p:cNvPr id="117" name="Freeform 79">
              <a:extLst>
                <a:ext uri="{FF2B5EF4-FFF2-40B4-BE49-F238E27FC236}">
                  <a16:creationId xmlns="" xmlns:a16="http://schemas.microsoft.com/office/drawing/2014/main" id="{237B7701-D610-6A4C-91AD-5A70409A7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1157"/>
              <a:ext cx="40" cy="28"/>
            </a:xfrm>
            <a:custGeom>
              <a:avLst/>
              <a:gdLst>
                <a:gd name="T0" fmla="*/ 40 w 40"/>
                <a:gd name="T1" fmla="*/ 0 h 28"/>
                <a:gd name="T2" fmla="*/ 0 w 40"/>
                <a:gd name="T3" fmla="*/ 3 h 28"/>
                <a:gd name="T4" fmla="*/ 30 w 40"/>
                <a:gd name="T5" fmla="*/ 28 h 28"/>
                <a:gd name="T6" fmla="*/ 40 w 40"/>
                <a:gd name="T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8">
                  <a:moveTo>
                    <a:pt x="40" y="0"/>
                  </a:moveTo>
                  <a:lnTo>
                    <a:pt x="0" y="3"/>
                  </a:lnTo>
                  <a:lnTo>
                    <a:pt x="30" y="28"/>
                  </a:lnTo>
                  <a:lnTo>
                    <a:pt x="4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 Regular"/>
              </a:endParaRPr>
            </a:p>
          </p:txBody>
        </p:sp>
        <p:sp>
          <p:nvSpPr>
            <p:cNvPr id="118" name="Freeform 80">
              <a:extLst>
                <a:ext uri="{FF2B5EF4-FFF2-40B4-BE49-F238E27FC236}">
                  <a16:creationId xmlns="" xmlns:a16="http://schemas.microsoft.com/office/drawing/2014/main" id="{78758809-BC57-404E-8DD5-7CB087283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112"/>
              <a:ext cx="41" cy="63"/>
            </a:xfrm>
            <a:custGeom>
              <a:avLst/>
              <a:gdLst>
                <a:gd name="T0" fmla="*/ 8 w 21"/>
                <a:gd name="T1" fmla="*/ 10 h 33"/>
                <a:gd name="T2" fmla="*/ 4 w 21"/>
                <a:gd name="T3" fmla="*/ 12 h 33"/>
                <a:gd name="T4" fmla="*/ 2 w 21"/>
                <a:gd name="T5" fmla="*/ 15 h 33"/>
                <a:gd name="T6" fmla="*/ 1 w 21"/>
                <a:gd name="T7" fmla="*/ 20 h 33"/>
                <a:gd name="T8" fmla="*/ 1 w 21"/>
                <a:gd name="T9" fmla="*/ 23 h 33"/>
                <a:gd name="T10" fmla="*/ 2 w 21"/>
                <a:gd name="T11" fmla="*/ 27 h 33"/>
                <a:gd name="T12" fmla="*/ 9 w 21"/>
                <a:gd name="T13" fmla="*/ 32 h 33"/>
                <a:gd name="T14" fmla="*/ 13 w 21"/>
                <a:gd name="T15" fmla="*/ 33 h 33"/>
                <a:gd name="T16" fmla="*/ 16 w 21"/>
                <a:gd name="T17" fmla="*/ 33 h 33"/>
                <a:gd name="T18" fmla="*/ 19 w 21"/>
                <a:gd name="T19" fmla="*/ 30 h 33"/>
                <a:gd name="T20" fmla="*/ 20 w 21"/>
                <a:gd name="T21" fmla="*/ 27 h 33"/>
                <a:gd name="T22" fmla="*/ 21 w 21"/>
                <a:gd name="T23" fmla="*/ 25 h 33"/>
                <a:gd name="T24" fmla="*/ 20 w 21"/>
                <a:gd name="T25" fmla="*/ 20 h 33"/>
                <a:gd name="T26" fmla="*/ 14 w 21"/>
                <a:gd name="T27" fmla="*/ 16 h 33"/>
                <a:gd name="T28" fmla="*/ 15 w 21"/>
                <a:gd name="T29" fmla="*/ 12 h 33"/>
                <a:gd name="T30" fmla="*/ 17 w 21"/>
                <a:gd name="T31" fmla="*/ 11 h 33"/>
                <a:gd name="T32" fmla="*/ 18 w 21"/>
                <a:gd name="T33" fmla="*/ 8 h 33"/>
                <a:gd name="T34" fmla="*/ 18 w 21"/>
                <a:gd name="T35" fmla="*/ 5 h 33"/>
                <a:gd name="T36" fmla="*/ 18 w 21"/>
                <a:gd name="T37" fmla="*/ 2 h 33"/>
                <a:gd name="T38" fmla="*/ 15 w 21"/>
                <a:gd name="T39" fmla="*/ 3 h 33"/>
                <a:gd name="T40" fmla="*/ 10 w 21"/>
                <a:gd name="T41" fmla="*/ 8 h 33"/>
                <a:gd name="T42" fmla="*/ 9 w 21"/>
                <a:gd name="T43" fmla="*/ 9 h 33"/>
                <a:gd name="T44" fmla="*/ 8 w 21"/>
                <a:gd name="T45" fmla="*/ 1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1" h="33">
                  <a:moveTo>
                    <a:pt x="8" y="10"/>
                  </a:moveTo>
                  <a:cubicBezTo>
                    <a:pt x="6" y="10"/>
                    <a:pt x="4" y="12"/>
                    <a:pt x="4" y="12"/>
                  </a:cubicBezTo>
                  <a:cubicBezTo>
                    <a:pt x="2" y="14"/>
                    <a:pt x="2" y="15"/>
                    <a:pt x="2" y="15"/>
                  </a:cubicBezTo>
                  <a:cubicBezTo>
                    <a:pt x="2" y="16"/>
                    <a:pt x="1" y="20"/>
                    <a:pt x="1" y="20"/>
                  </a:cubicBezTo>
                  <a:cubicBezTo>
                    <a:pt x="1" y="20"/>
                    <a:pt x="0" y="23"/>
                    <a:pt x="1" y="23"/>
                  </a:cubicBezTo>
                  <a:cubicBezTo>
                    <a:pt x="1" y="24"/>
                    <a:pt x="2" y="26"/>
                    <a:pt x="2" y="27"/>
                  </a:cubicBezTo>
                  <a:cubicBezTo>
                    <a:pt x="4" y="29"/>
                    <a:pt x="9" y="32"/>
                    <a:pt x="9" y="32"/>
                  </a:cubicBezTo>
                  <a:cubicBezTo>
                    <a:pt x="10" y="33"/>
                    <a:pt x="12" y="33"/>
                    <a:pt x="13" y="33"/>
                  </a:cubicBezTo>
                  <a:cubicBezTo>
                    <a:pt x="14" y="33"/>
                    <a:pt x="15" y="33"/>
                    <a:pt x="16" y="33"/>
                  </a:cubicBezTo>
                  <a:cubicBezTo>
                    <a:pt x="19" y="33"/>
                    <a:pt x="19" y="30"/>
                    <a:pt x="19" y="30"/>
                  </a:cubicBezTo>
                  <a:cubicBezTo>
                    <a:pt x="19" y="28"/>
                    <a:pt x="20" y="27"/>
                    <a:pt x="20" y="27"/>
                  </a:cubicBezTo>
                  <a:cubicBezTo>
                    <a:pt x="21" y="26"/>
                    <a:pt x="21" y="25"/>
                    <a:pt x="21" y="25"/>
                  </a:cubicBezTo>
                  <a:cubicBezTo>
                    <a:pt x="20" y="23"/>
                    <a:pt x="20" y="20"/>
                    <a:pt x="20" y="20"/>
                  </a:cubicBezTo>
                  <a:cubicBezTo>
                    <a:pt x="18" y="19"/>
                    <a:pt x="14" y="16"/>
                    <a:pt x="14" y="16"/>
                  </a:cubicBezTo>
                  <a:cubicBezTo>
                    <a:pt x="12" y="12"/>
                    <a:pt x="15" y="12"/>
                    <a:pt x="15" y="12"/>
                  </a:cubicBezTo>
                  <a:cubicBezTo>
                    <a:pt x="16" y="12"/>
                    <a:pt x="17" y="11"/>
                    <a:pt x="17" y="11"/>
                  </a:cubicBezTo>
                  <a:cubicBezTo>
                    <a:pt x="19" y="11"/>
                    <a:pt x="18" y="8"/>
                    <a:pt x="18" y="8"/>
                  </a:cubicBezTo>
                  <a:cubicBezTo>
                    <a:pt x="18" y="6"/>
                    <a:pt x="18" y="5"/>
                    <a:pt x="18" y="5"/>
                  </a:cubicBezTo>
                  <a:cubicBezTo>
                    <a:pt x="19" y="2"/>
                    <a:pt x="18" y="2"/>
                    <a:pt x="18" y="2"/>
                  </a:cubicBezTo>
                  <a:cubicBezTo>
                    <a:pt x="17" y="0"/>
                    <a:pt x="15" y="3"/>
                    <a:pt x="15" y="3"/>
                  </a:cubicBezTo>
                  <a:cubicBezTo>
                    <a:pt x="14" y="4"/>
                    <a:pt x="10" y="8"/>
                    <a:pt x="10" y="8"/>
                  </a:cubicBezTo>
                  <a:cubicBezTo>
                    <a:pt x="10" y="8"/>
                    <a:pt x="9" y="9"/>
                    <a:pt x="9" y="9"/>
                  </a:cubicBezTo>
                  <a:cubicBezTo>
                    <a:pt x="8" y="10"/>
                    <a:pt x="8" y="10"/>
                    <a:pt x="8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 Regular"/>
              </a:endParaRPr>
            </a:p>
          </p:txBody>
        </p:sp>
        <p:sp>
          <p:nvSpPr>
            <p:cNvPr id="119" name="Freeform 81">
              <a:extLst>
                <a:ext uri="{FF2B5EF4-FFF2-40B4-BE49-F238E27FC236}">
                  <a16:creationId xmlns="" xmlns:a16="http://schemas.microsoft.com/office/drawing/2014/main" id="{68782ABB-6633-BA42-B750-11BF845A3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2049"/>
              <a:ext cx="9" cy="21"/>
            </a:xfrm>
            <a:custGeom>
              <a:avLst/>
              <a:gdLst>
                <a:gd name="T0" fmla="*/ 0 w 5"/>
                <a:gd name="T1" fmla="*/ 0 h 11"/>
                <a:gd name="T2" fmla="*/ 2 w 5"/>
                <a:gd name="T3" fmla="*/ 5 h 11"/>
                <a:gd name="T4" fmla="*/ 3 w 5"/>
                <a:gd name="T5" fmla="*/ 7 h 11"/>
                <a:gd name="T6" fmla="*/ 3 w 5"/>
                <a:gd name="T7" fmla="*/ 10 h 11"/>
                <a:gd name="T8" fmla="*/ 5 w 5"/>
                <a:gd name="T9" fmla="*/ 9 h 11"/>
                <a:gd name="T10" fmla="*/ 4 w 5"/>
                <a:gd name="T11" fmla="*/ 3 h 11"/>
                <a:gd name="T12" fmla="*/ 3 w 5"/>
                <a:gd name="T13" fmla="*/ 0 h 11"/>
                <a:gd name="T14" fmla="*/ 0 w 5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11">
                  <a:moveTo>
                    <a:pt x="0" y="0"/>
                  </a:moveTo>
                  <a:cubicBezTo>
                    <a:pt x="1" y="3"/>
                    <a:pt x="2" y="4"/>
                    <a:pt x="2" y="5"/>
                  </a:cubicBezTo>
                  <a:cubicBezTo>
                    <a:pt x="3" y="6"/>
                    <a:pt x="3" y="7"/>
                    <a:pt x="3" y="7"/>
                  </a:cubicBezTo>
                  <a:cubicBezTo>
                    <a:pt x="4" y="9"/>
                    <a:pt x="3" y="8"/>
                    <a:pt x="3" y="10"/>
                  </a:cubicBezTo>
                  <a:cubicBezTo>
                    <a:pt x="4" y="11"/>
                    <a:pt x="4" y="10"/>
                    <a:pt x="5" y="9"/>
                  </a:cubicBezTo>
                  <a:cubicBezTo>
                    <a:pt x="4" y="8"/>
                    <a:pt x="4" y="5"/>
                    <a:pt x="4" y="3"/>
                  </a:cubicBezTo>
                  <a:cubicBezTo>
                    <a:pt x="3" y="2"/>
                    <a:pt x="3" y="1"/>
                    <a:pt x="3" y="0"/>
                  </a:cubicBezTo>
                  <a:cubicBezTo>
                    <a:pt x="2" y="0"/>
                    <a:pt x="1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 Regular"/>
              </a:endParaRPr>
            </a:p>
          </p:txBody>
        </p:sp>
        <p:sp>
          <p:nvSpPr>
            <p:cNvPr id="120" name="Freeform 82">
              <a:extLst>
                <a:ext uri="{FF2B5EF4-FFF2-40B4-BE49-F238E27FC236}">
                  <a16:creationId xmlns="" xmlns:a16="http://schemas.microsoft.com/office/drawing/2014/main" id="{91386C23-8FC7-5642-8D56-B60661365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2064"/>
              <a:ext cx="34" cy="12"/>
            </a:xfrm>
            <a:custGeom>
              <a:avLst/>
              <a:gdLst>
                <a:gd name="T0" fmla="*/ 0 w 18"/>
                <a:gd name="T1" fmla="*/ 6 h 6"/>
                <a:gd name="T2" fmla="*/ 5 w 18"/>
                <a:gd name="T3" fmla="*/ 5 h 6"/>
                <a:gd name="T4" fmla="*/ 17 w 18"/>
                <a:gd name="T5" fmla="*/ 3 h 6"/>
                <a:gd name="T6" fmla="*/ 18 w 18"/>
                <a:gd name="T7" fmla="*/ 2 h 6"/>
                <a:gd name="T8" fmla="*/ 18 w 18"/>
                <a:gd name="T9" fmla="*/ 1 h 6"/>
                <a:gd name="T10" fmla="*/ 17 w 18"/>
                <a:gd name="T11" fmla="*/ 0 h 6"/>
                <a:gd name="T12" fmla="*/ 0 w 18"/>
                <a:gd name="T1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6">
                  <a:moveTo>
                    <a:pt x="0" y="6"/>
                  </a:moveTo>
                  <a:cubicBezTo>
                    <a:pt x="1" y="6"/>
                    <a:pt x="4" y="5"/>
                    <a:pt x="5" y="5"/>
                  </a:cubicBezTo>
                  <a:cubicBezTo>
                    <a:pt x="9" y="5"/>
                    <a:pt x="15" y="4"/>
                    <a:pt x="17" y="3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8" y="0"/>
                    <a:pt x="17" y="0"/>
                  </a:cubicBezTo>
                  <a:cubicBezTo>
                    <a:pt x="13" y="3"/>
                    <a:pt x="3" y="4"/>
                    <a:pt x="0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 Regular"/>
              </a:endParaRPr>
            </a:p>
          </p:txBody>
        </p:sp>
        <p:sp>
          <p:nvSpPr>
            <p:cNvPr id="121" name="Freeform 83">
              <a:extLst>
                <a:ext uri="{FF2B5EF4-FFF2-40B4-BE49-F238E27FC236}">
                  <a16:creationId xmlns="" xmlns:a16="http://schemas.microsoft.com/office/drawing/2014/main" id="{07FE2D22-FC17-3B48-B0ED-84FEB240C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647"/>
              <a:ext cx="63" cy="71"/>
            </a:xfrm>
            <a:custGeom>
              <a:avLst/>
              <a:gdLst>
                <a:gd name="T0" fmla="*/ 12 w 33"/>
                <a:gd name="T1" fmla="*/ 35 h 37"/>
                <a:gd name="T2" fmla="*/ 24 w 33"/>
                <a:gd name="T3" fmla="*/ 34 h 37"/>
                <a:gd name="T4" fmla="*/ 32 w 33"/>
                <a:gd name="T5" fmla="*/ 22 h 37"/>
                <a:gd name="T6" fmla="*/ 31 w 33"/>
                <a:gd name="T7" fmla="*/ 8 h 37"/>
                <a:gd name="T8" fmla="*/ 21 w 33"/>
                <a:gd name="T9" fmla="*/ 1 h 37"/>
                <a:gd name="T10" fmla="*/ 9 w 33"/>
                <a:gd name="T11" fmla="*/ 2 h 37"/>
                <a:gd name="T12" fmla="*/ 1 w 33"/>
                <a:gd name="T13" fmla="*/ 14 h 37"/>
                <a:gd name="T14" fmla="*/ 2 w 33"/>
                <a:gd name="T15" fmla="*/ 28 h 37"/>
                <a:gd name="T16" fmla="*/ 12 w 33"/>
                <a:gd name="T17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" h="37">
                  <a:moveTo>
                    <a:pt x="12" y="35"/>
                  </a:moveTo>
                  <a:cubicBezTo>
                    <a:pt x="16" y="37"/>
                    <a:pt x="20" y="36"/>
                    <a:pt x="24" y="34"/>
                  </a:cubicBezTo>
                  <a:cubicBezTo>
                    <a:pt x="27" y="32"/>
                    <a:pt x="30" y="28"/>
                    <a:pt x="32" y="22"/>
                  </a:cubicBezTo>
                  <a:cubicBezTo>
                    <a:pt x="33" y="16"/>
                    <a:pt x="33" y="12"/>
                    <a:pt x="31" y="8"/>
                  </a:cubicBezTo>
                  <a:cubicBezTo>
                    <a:pt x="29" y="4"/>
                    <a:pt x="26" y="2"/>
                    <a:pt x="21" y="1"/>
                  </a:cubicBezTo>
                  <a:cubicBezTo>
                    <a:pt x="17" y="0"/>
                    <a:pt x="13" y="0"/>
                    <a:pt x="9" y="2"/>
                  </a:cubicBezTo>
                  <a:cubicBezTo>
                    <a:pt x="5" y="4"/>
                    <a:pt x="3" y="8"/>
                    <a:pt x="1" y="14"/>
                  </a:cubicBezTo>
                  <a:cubicBezTo>
                    <a:pt x="0" y="20"/>
                    <a:pt x="0" y="24"/>
                    <a:pt x="2" y="28"/>
                  </a:cubicBezTo>
                  <a:cubicBezTo>
                    <a:pt x="4" y="32"/>
                    <a:pt x="7" y="34"/>
                    <a:pt x="12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 Regular"/>
              </a:endParaRPr>
            </a:p>
          </p:txBody>
        </p:sp>
        <p:sp>
          <p:nvSpPr>
            <p:cNvPr id="122" name="Freeform 84">
              <a:extLst>
                <a:ext uri="{FF2B5EF4-FFF2-40B4-BE49-F238E27FC236}">
                  <a16:creationId xmlns="" xmlns:a16="http://schemas.microsoft.com/office/drawing/2014/main" id="{D757778B-825F-E944-8829-2E426AEDEF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3" y="521"/>
              <a:ext cx="1726" cy="1733"/>
            </a:xfrm>
            <a:custGeom>
              <a:avLst/>
              <a:gdLst>
                <a:gd name="T0" fmla="*/ 811 w 904"/>
                <a:gd name="T1" fmla="*/ 404 h 905"/>
                <a:gd name="T2" fmla="*/ 773 w 904"/>
                <a:gd name="T3" fmla="*/ 280 h 905"/>
                <a:gd name="T4" fmla="*/ 778 w 904"/>
                <a:gd name="T5" fmla="*/ 210 h 905"/>
                <a:gd name="T6" fmla="*/ 721 w 904"/>
                <a:gd name="T7" fmla="*/ 187 h 905"/>
                <a:gd name="T8" fmla="*/ 685 w 904"/>
                <a:gd name="T9" fmla="*/ 149 h 905"/>
                <a:gd name="T10" fmla="*/ 616 w 904"/>
                <a:gd name="T11" fmla="*/ 113 h 905"/>
                <a:gd name="T12" fmla="*/ 564 w 904"/>
                <a:gd name="T13" fmla="*/ 108 h 905"/>
                <a:gd name="T14" fmla="*/ 460 w 904"/>
                <a:gd name="T15" fmla="*/ 45 h 905"/>
                <a:gd name="T16" fmla="*/ 374 w 904"/>
                <a:gd name="T17" fmla="*/ 52 h 905"/>
                <a:gd name="T18" fmla="*/ 347 w 904"/>
                <a:gd name="T19" fmla="*/ 78 h 905"/>
                <a:gd name="T20" fmla="*/ 361 w 904"/>
                <a:gd name="T21" fmla="*/ 92 h 905"/>
                <a:gd name="T22" fmla="*/ 311 w 904"/>
                <a:gd name="T23" fmla="*/ 104 h 905"/>
                <a:gd name="T24" fmla="*/ 249 w 904"/>
                <a:gd name="T25" fmla="*/ 97 h 905"/>
                <a:gd name="T26" fmla="*/ 174 w 904"/>
                <a:gd name="T27" fmla="*/ 151 h 905"/>
                <a:gd name="T28" fmla="*/ 120 w 904"/>
                <a:gd name="T29" fmla="*/ 211 h 905"/>
                <a:gd name="T30" fmla="*/ 120 w 904"/>
                <a:gd name="T31" fmla="*/ 282 h 905"/>
                <a:gd name="T32" fmla="*/ 131 w 904"/>
                <a:gd name="T33" fmla="*/ 289 h 905"/>
                <a:gd name="T34" fmla="*/ 95 w 904"/>
                <a:gd name="T35" fmla="*/ 411 h 905"/>
                <a:gd name="T36" fmla="*/ 40 w 904"/>
                <a:gd name="T37" fmla="*/ 454 h 905"/>
                <a:gd name="T38" fmla="*/ 50 w 904"/>
                <a:gd name="T39" fmla="*/ 519 h 905"/>
                <a:gd name="T40" fmla="*/ 101 w 904"/>
                <a:gd name="T41" fmla="*/ 526 h 905"/>
                <a:gd name="T42" fmla="*/ 237 w 904"/>
                <a:gd name="T43" fmla="*/ 764 h 905"/>
                <a:gd name="T44" fmla="*/ 217 w 904"/>
                <a:gd name="T45" fmla="*/ 741 h 905"/>
                <a:gd name="T46" fmla="*/ 195 w 904"/>
                <a:gd name="T47" fmla="*/ 742 h 905"/>
                <a:gd name="T48" fmla="*/ 288 w 904"/>
                <a:gd name="T49" fmla="*/ 830 h 905"/>
                <a:gd name="T50" fmla="*/ 283 w 904"/>
                <a:gd name="T51" fmla="*/ 801 h 905"/>
                <a:gd name="T52" fmla="*/ 308 w 904"/>
                <a:gd name="T53" fmla="*/ 811 h 905"/>
                <a:gd name="T54" fmla="*/ 316 w 904"/>
                <a:gd name="T55" fmla="*/ 787 h 905"/>
                <a:gd name="T56" fmla="*/ 309 w 904"/>
                <a:gd name="T57" fmla="*/ 843 h 905"/>
                <a:gd name="T58" fmla="*/ 351 w 904"/>
                <a:gd name="T59" fmla="*/ 858 h 905"/>
                <a:gd name="T60" fmla="*/ 420 w 904"/>
                <a:gd name="T61" fmla="*/ 807 h 905"/>
                <a:gd name="T62" fmla="*/ 412 w 904"/>
                <a:gd name="T63" fmla="*/ 875 h 905"/>
                <a:gd name="T64" fmla="*/ 399 w 904"/>
                <a:gd name="T65" fmla="*/ 866 h 905"/>
                <a:gd name="T66" fmla="*/ 429 w 904"/>
                <a:gd name="T67" fmla="*/ 859 h 905"/>
                <a:gd name="T68" fmla="*/ 478 w 904"/>
                <a:gd name="T69" fmla="*/ 857 h 905"/>
                <a:gd name="T70" fmla="*/ 476 w 904"/>
                <a:gd name="T71" fmla="*/ 832 h 905"/>
                <a:gd name="T72" fmla="*/ 528 w 904"/>
                <a:gd name="T73" fmla="*/ 866 h 905"/>
                <a:gd name="T74" fmla="*/ 485 w 904"/>
                <a:gd name="T75" fmla="*/ 851 h 905"/>
                <a:gd name="T76" fmla="*/ 515 w 904"/>
                <a:gd name="T77" fmla="*/ 820 h 905"/>
                <a:gd name="T78" fmla="*/ 598 w 904"/>
                <a:gd name="T79" fmla="*/ 840 h 905"/>
                <a:gd name="T80" fmla="*/ 587 w 904"/>
                <a:gd name="T81" fmla="*/ 835 h 905"/>
                <a:gd name="T82" fmla="*/ 583 w 904"/>
                <a:gd name="T83" fmla="*/ 805 h 905"/>
                <a:gd name="T84" fmla="*/ 599 w 904"/>
                <a:gd name="T85" fmla="*/ 797 h 905"/>
                <a:gd name="T86" fmla="*/ 615 w 904"/>
                <a:gd name="T87" fmla="*/ 825 h 905"/>
                <a:gd name="T88" fmla="*/ 655 w 904"/>
                <a:gd name="T89" fmla="*/ 793 h 905"/>
                <a:gd name="T90" fmla="*/ 653 w 904"/>
                <a:gd name="T91" fmla="*/ 761 h 905"/>
                <a:gd name="T92" fmla="*/ 663 w 904"/>
                <a:gd name="T93" fmla="*/ 752 h 905"/>
                <a:gd name="T94" fmla="*/ 667 w 904"/>
                <a:gd name="T95" fmla="*/ 737 h 905"/>
                <a:gd name="T96" fmla="*/ 675 w 904"/>
                <a:gd name="T97" fmla="*/ 737 h 905"/>
                <a:gd name="T98" fmla="*/ 676 w 904"/>
                <a:gd name="T99" fmla="*/ 722 h 905"/>
                <a:gd name="T100" fmla="*/ 690 w 904"/>
                <a:gd name="T101" fmla="*/ 738 h 905"/>
                <a:gd name="T102" fmla="*/ 665 w 904"/>
                <a:gd name="T103" fmla="*/ 771 h 905"/>
                <a:gd name="T104" fmla="*/ 688 w 904"/>
                <a:gd name="T105" fmla="*/ 807 h 905"/>
                <a:gd name="T106" fmla="*/ 679 w 904"/>
                <a:gd name="T107" fmla="*/ 769 h 905"/>
                <a:gd name="T108" fmla="*/ 705 w 904"/>
                <a:gd name="T109" fmla="*/ 766 h 905"/>
                <a:gd name="T110" fmla="*/ 777 w 904"/>
                <a:gd name="T111" fmla="*/ 296 h 905"/>
                <a:gd name="T112" fmla="*/ 809 w 904"/>
                <a:gd name="T113" fmla="*/ 386 h 905"/>
                <a:gd name="T114" fmla="*/ 842 w 904"/>
                <a:gd name="T115" fmla="*/ 517 h 905"/>
                <a:gd name="T116" fmla="*/ 806 w 904"/>
                <a:gd name="T117" fmla="*/ 478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04" h="905">
                  <a:moveTo>
                    <a:pt x="452" y="0"/>
                  </a:moveTo>
                  <a:cubicBezTo>
                    <a:pt x="202" y="0"/>
                    <a:pt x="0" y="203"/>
                    <a:pt x="0" y="453"/>
                  </a:cubicBezTo>
                  <a:cubicBezTo>
                    <a:pt x="0" y="703"/>
                    <a:pt x="202" y="905"/>
                    <a:pt x="452" y="905"/>
                  </a:cubicBezTo>
                  <a:cubicBezTo>
                    <a:pt x="702" y="905"/>
                    <a:pt x="904" y="703"/>
                    <a:pt x="904" y="453"/>
                  </a:cubicBezTo>
                  <a:cubicBezTo>
                    <a:pt x="904" y="203"/>
                    <a:pt x="702" y="0"/>
                    <a:pt x="452" y="0"/>
                  </a:cubicBezTo>
                  <a:close/>
                  <a:moveTo>
                    <a:pt x="857" y="430"/>
                  </a:moveTo>
                  <a:cubicBezTo>
                    <a:pt x="849" y="431"/>
                    <a:pt x="849" y="431"/>
                    <a:pt x="849" y="431"/>
                  </a:cubicBezTo>
                  <a:cubicBezTo>
                    <a:pt x="845" y="400"/>
                    <a:pt x="845" y="400"/>
                    <a:pt x="845" y="400"/>
                  </a:cubicBezTo>
                  <a:cubicBezTo>
                    <a:pt x="834" y="402"/>
                    <a:pt x="834" y="402"/>
                    <a:pt x="834" y="402"/>
                  </a:cubicBezTo>
                  <a:cubicBezTo>
                    <a:pt x="837" y="430"/>
                    <a:pt x="837" y="430"/>
                    <a:pt x="837" y="430"/>
                  </a:cubicBezTo>
                  <a:cubicBezTo>
                    <a:pt x="828" y="431"/>
                    <a:pt x="828" y="431"/>
                    <a:pt x="828" y="431"/>
                  </a:cubicBezTo>
                  <a:cubicBezTo>
                    <a:pt x="825" y="403"/>
                    <a:pt x="825" y="403"/>
                    <a:pt x="825" y="403"/>
                  </a:cubicBezTo>
                  <a:cubicBezTo>
                    <a:pt x="811" y="404"/>
                    <a:pt x="811" y="404"/>
                    <a:pt x="811" y="404"/>
                  </a:cubicBezTo>
                  <a:cubicBezTo>
                    <a:pt x="815" y="436"/>
                    <a:pt x="815" y="436"/>
                    <a:pt x="815" y="436"/>
                  </a:cubicBezTo>
                  <a:cubicBezTo>
                    <a:pt x="806" y="437"/>
                    <a:pt x="806" y="437"/>
                    <a:pt x="806" y="437"/>
                  </a:cubicBezTo>
                  <a:cubicBezTo>
                    <a:pt x="802" y="394"/>
                    <a:pt x="802" y="394"/>
                    <a:pt x="802" y="394"/>
                  </a:cubicBezTo>
                  <a:cubicBezTo>
                    <a:pt x="853" y="388"/>
                    <a:pt x="853" y="388"/>
                    <a:pt x="853" y="388"/>
                  </a:cubicBezTo>
                  <a:lnTo>
                    <a:pt x="857" y="430"/>
                  </a:lnTo>
                  <a:close/>
                  <a:moveTo>
                    <a:pt x="798" y="241"/>
                  </a:moveTo>
                  <a:cubicBezTo>
                    <a:pt x="801" y="246"/>
                    <a:pt x="803" y="250"/>
                    <a:pt x="804" y="253"/>
                  </a:cubicBezTo>
                  <a:cubicBezTo>
                    <a:pt x="804" y="256"/>
                    <a:pt x="804" y="258"/>
                    <a:pt x="803" y="261"/>
                  </a:cubicBezTo>
                  <a:cubicBezTo>
                    <a:pt x="802" y="264"/>
                    <a:pt x="800" y="266"/>
                    <a:pt x="797" y="267"/>
                  </a:cubicBezTo>
                  <a:cubicBezTo>
                    <a:pt x="794" y="270"/>
                    <a:pt x="791" y="270"/>
                    <a:pt x="787" y="269"/>
                  </a:cubicBezTo>
                  <a:cubicBezTo>
                    <a:pt x="784" y="268"/>
                    <a:pt x="780" y="266"/>
                    <a:pt x="777" y="262"/>
                  </a:cubicBezTo>
                  <a:cubicBezTo>
                    <a:pt x="777" y="265"/>
                    <a:pt x="777" y="267"/>
                    <a:pt x="777" y="270"/>
                  </a:cubicBezTo>
                  <a:cubicBezTo>
                    <a:pt x="776" y="272"/>
                    <a:pt x="775" y="275"/>
                    <a:pt x="773" y="280"/>
                  </a:cubicBezTo>
                  <a:cubicBezTo>
                    <a:pt x="768" y="291"/>
                    <a:pt x="768" y="291"/>
                    <a:pt x="768" y="291"/>
                  </a:cubicBezTo>
                  <a:cubicBezTo>
                    <a:pt x="761" y="279"/>
                    <a:pt x="761" y="279"/>
                    <a:pt x="761" y="279"/>
                  </a:cubicBezTo>
                  <a:cubicBezTo>
                    <a:pt x="766" y="266"/>
                    <a:pt x="766" y="266"/>
                    <a:pt x="766" y="266"/>
                  </a:cubicBezTo>
                  <a:cubicBezTo>
                    <a:pt x="768" y="262"/>
                    <a:pt x="769" y="259"/>
                    <a:pt x="769" y="257"/>
                  </a:cubicBezTo>
                  <a:cubicBezTo>
                    <a:pt x="770" y="256"/>
                    <a:pt x="770" y="254"/>
                    <a:pt x="770" y="253"/>
                  </a:cubicBezTo>
                  <a:cubicBezTo>
                    <a:pt x="769" y="252"/>
                    <a:pt x="768" y="250"/>
                    <a:pt x="767" y="248"/>
                  </a:cubicBezTo>
                  <a:cubicBezTo>
                    <a:pt x="766" y="246"/>
                    <a:pt x="766" y="246"/>
                    <a:pt x="766" y="246"/>
                  </a:cubicBezTo>
                  <a:cubicBezTo>
                    <a:pt x="747" y="257"/>
                    <a:pt x="747" y="257"/>
                    <a:pt x="747" y="257"/>
                  </a:cubicBezTo>
                  <a:cubicBezTo>
                    <a:pt x="741" y="247"/>
                    <a:pt x="741" y="247"/>
                    <a:pt x="741" y="247"/>
                  </a:cubicBezTo>
                  <a:cubicBezTo>
                    <a:pt x="785" y="220"/>
                    <a:pt x="785" y="220"/>
                    <a:pt x="785" y="220"/>
                  </a:cubicBezTo>
                  <a:lnTo>
                    <a:pt x="798" y="241"/>
                  </a:lnTo>
                  <a:close/>
                  <a:moveTo>
                    <a:pt x="750" y="176"/>
                  </a:moveTo>
                  <a:cubicBezTo>
                    <a:pt x="778" y="210"/>
                    <a:pt x="778" y="210"/>
                    <a:pt x="778" y="210"/>
                  </a:cubicBezTo>
                  <a:cubicBezTo>
                    <a:pt x="771" y="216"/>
                    <a:pt x="771" y="216"/>
                    <a:pt x="771" y="216"/>
                  </a:cubicBezTo>
                  <a:cubicBezTo>
                    <a:pt x="761" y="203"/>
                    <a:pt x="761" y="203"/>
                    <a:pt x="761" y="203"/>
                  </a:cubicBezTo>
                  <a:cubicBezTo>
                    <a:pt x="728" y="230"/>
                    <a:pt x="728" y="230"/>
                    <a:pt x="728" y="230"/>
                  </a:cubicBezTo>
                  <a:cubicBezTo>
                    <a:pt x="720" y="222"/>
                    <a:pt x="720" y="222"/>
                    <a:pt x="720" y="222"/>
                  </a:cubicBezTo>
                  <a:cubicBezTo>
                    <a:pt x="754" y="194"/>
                    <a:pt x="754" y="194"/>
                    <a:pt x="754" y="194"/>
                  </a:cubicBezTo>
                  <a:cubicBezTo>
                    <a:pt x="743" y="181"/>
                    <a:pt x="743" y="181"/>
                    <a:pt x="743" y="181"/>
                  </a:cubicBezTo>
                  <a:lnTo>
                    <a:pt x="750" y="176"/>
                  </a:lnTo>
                  <a:close/>
                  <a:moveTo>
                    <a:pt x="742" y="168"/>
                  </a:moveTo>
                  <a:cubicBezTo>
                    <a:pt x="736" y="174"/>
                    <a:pt x="736" y="174"/>
                    <a:pt x="736" y="174"/>
                  </a:cubicBezTo>
                  <a:cubicBezTo>
                    <a:pt x="713" y="153"/>
                    <a:pt x="713" y="153"/>
                    <a:pt x="713" y="153"/>
                  </a:cubicBezTo>
                  <a:cubicBezTo>
                    <a:pt x="706" y="162"/>
                    <a:pt x="706" y="162"/>
                    <a:pt x="706" y="162"/>
                  </a:cubicBezTo>
                  <a:cubicBezTo>
                    <a:pt x="726" y="181"/>
                    <a:pt x="726" y="181"/>
                    <a:pt x="726" y="181"/>
                  </a:cubicBezTo>
                  <a:cubicBezTo>
                    <a:pt x="721" y="187"/>
                    <a:pt x="721" y="187"/>
                    <a:pt x="721" y="187"/>
                  </a:cubicBezTo>
                  <a:cubicBezTo>
                    <a:pt x="700" y="168"/>
                    <a:pt x="700" y="168"/>
                    <a:pt x="700" y="168"/>
                  </a:cubicBezTo>
                  <a:cubicBezTo>
                    <a:pt x="690" y="178"/>
                    <a:pt x="690" y="178"/>
                    <a:pt x="690" y="178"/>
                  </a:cubicBezTo>
                  <a:cubicBezTo>
                    <a:pt x="713" y="200"/>
                    <a:pt x="713" y="200"/>
                    <a:pt x="713" y="200"/>
                  </a:cubicBezTo>
                  <a:cubicBezTo>
                    <a:pt x="708" y="206"/>
                    <a:pt x="708" y="206"/>
                    <a:pt x="708" y="206"/>
                  </a:cubicBezTo>
                  <a:cubicBezTo>
                    <a:pt x="676" y="177"/>
                    <a:pt x="676" y="177"/>
                    <a:pt x="676" y="177"/>
                  </a:cubicBezTo>
                  <a:cubicBezTo>
                    <a:pt x="711" y="139"/>
                    <a:pt x="711" y="139"/>
                    <a:pt x="711" y="139"/>
                  </a:cubicBezTo>
                  <a:lnTo>
                    <a:pt x="742" y="168"/>
                  </a:lnTo>
                  <a:close/>
                  <a:moveTo>
                    <a:pt x="664" y="106"/>
                  </a:moveTo>
                  <a:cubicBezTo>
                    <a:pt x="679" y="116"/>
                    <a:pt x="679" y="116"/>
                    <a:pt x="679" y="116"/>
                  </a:cubicBezTo>
                  <a:cubicBezTo>
                    <a:pt x="685" y="120"/>
                    <a:pt x="689" y="123"/>
                    <a:pt x="690" y="124"/>
                  </a:cubicBezTo>
                  <a:cubicBezTo>
                    <a:pt x="692" y="127"/>
                    <a:pt x="693" y="130"/>
                    <a:pt x="694" y="133"/>
                  </a:cubicBezTo>
                  <a:cubicBezTo>
                    <a:pt x="694" y="137"/>
                    <a:pt x="693" y="140"/>
                    <a:pt x="691" y="143"/>
                  </a:cubicBezTo>
                  <a:cubicBezTo>
                    <a:pt x="689" y="146"/>
                    <a:pt x="687" y="148"/>
                    <a:pt x="685" y="149"/>
                  </a:cubicBezTo>
                  <a:cubicBezTo>
                    <a:pt x="682" y="150"/>
                    <a:pt x="680" y="150"/>
                    <a:pt x="678" y="150"/>
                  </a:cubicBezTo>
                  <a:cubicBezTo>
                    <a:pt x="676" y="150"/>
                    <a:pt x="673" y="150"/>
                    <a:pt x="672" y="149"/>
                  </a:cubicBezTo>
                  <a:cubicBezTo>
                    <a:pt x="669" y="148"/>
                    <a:pt x="666" y="146"/>
                    <a:pt x="661" y="143"/>
                  </a:cubicBezTo>
                  <a:cubicBezTo>
                    <a:pt x="655" y="138"/>
                    <a:pt x="655" y="138"/>
                    <a:pt x="655" y="138"/>
                  </a:cubicBezTo>
                  <a:cubicBezTo>
                    <a:pt x="644" y="154"/>
                    <a:pt x="644" y="154"/>
                    <a:pt x="644" y="154"/>
                  </a:cubicBezTo>
                  <a:cubicBezTo>
                    <a:pt x="635" y="148"/>
                    <a:pt x="635" y="148"/>
                    <a:pt x="635" y="148"/>
                  </a:cubicBezTo>
                  <a:lnTo>
                    <a:pt x="664" y="106"/>
                  </a:lnTo>
                  <a:close/>
                  <a:moveTo>
                    <a:pt x="631" y="87"/>
                  </a:moveTo>
                  <a:cubicBezTo>
                    <a:pt x="628" y="95"/>
                    <a:pt x="628" y="95"/>
                    <a:pt x="628" y="95"/>
                  </a:cubicBezTo>
                  <a:cubicBezTo>
                    <a:pt x="603" y="84"/>
                    <a:pt x="603" y="84"/>
                    <a:pt x="603" y="84"/>
                  </a:cubicBezTo>
                  <a:cubicBezTo>
                    <a:pt x="598" y="95"/>
                    <a:pt x="598" y="95"/>
                    <a:pt x="598" y="95"/>
                  </a:cubicBezTo>
                  <a:cubicBezTo>
                    <a:pt x="620" y="105"/>
                    <a:pt x="620" y="105"/>
                    <a:pt x="620" y="105"/>
                  </a:cubicBezTo>
                  <a:cubicBezTo>
                    <a:pt x="616" y="113"/>
                    <a:pt x="616" y="113"/>
                    <a:pt x="616" y="113"/>
                  </a:cubicBezTo>
                  <a:cubicBezTo>
                    <a:pt x="594" y="103"/>
                    <a:pt x="594" y="103"/>
                    <a:pt x="594" y="103"/>
                  </a:cubicBezTo>
                  <a:cubicBezTo>
                    <a:pt x="585" y="124"/>
                    <a:pt x="585" y="124"/>
                    <a:pt x="585" y="124"/>
                  </a:cubicBezTo>
                  <a:cubicBezTo>
                    <a:pt x="575" y="119"/>
                    <a:pt x="575" y="119"/>
                    <a:pt x="575" y="119"/>
                  </a:cubicBezTo>
                  <a:cubicBezTo>
                    <a:pt x="596" y="72"/>
                    <a:pt x="596" y="72"/>
                    <a:pt x="596" y="72"/>
                  </a:cubicBezTo>
                  <a:lnTo>
                    <a:pt x="631" y="87"/>
                  </a:lnTo>
                  <a:close/>
                  <a:moveTo>
                    <a:pt x="523" y="77"/>
                  </a:moveTo>
                  <a:cubicBezTo>
                    <a:pt x="524" y="72"/>
                    <a:pt x="526" y="68"/>
                    <a:pt x="529" y="65"/>
                  </a:cubicBezTo>
                  <a:cubicBezTo>
                    <a:pt x="531" y="63"/>
                    <a:pt x="533" y="61"/>
                    <a:pt x="536" y="60"/>
                  </a:cubicBezTo>
                  <a:cubicBezTo>
                    <a:pt x="538" y="58"/>
                    <a:pt x="541" y="57"/>
                    <a:pt x="544" y="57"/>
                  </a:cubicBezTo>
                  <a:cubicBezTo>
                    <a:pt x="548" y="57"/>
                    <a:pt x="552" y="57"/>
                    <a:pt x="556" y="58"/>
                  </a:cubicBezTo>
                  <a:cubicBezTo>
                    <a:pt x="564" y="60"/>
                    <a:pt x="570" y="64"/>
                    <a:pt x="574" y="70"/>
                  </a:cubicBezTo>
                  <a:cubicBezTo>
                    <a:pt x="578" y="76"/>
                    <a:pt x="578" y="83"/>
                    <a:pt x="576" y="91"/>
                  </a:cubicBezTo>
                  <a:cubicBezTo>
                    <a:pt x="574" y="99"/>
                    <a:pt x="570" y="105"/>
                    <a:pt x="564" y="108"/>
                  </a:cubicBezTo>
                  <a:cubicBezTo>
                    <a:pt x="558" y="112"/>
                    <a:pt x="551" y="112"/>
                    <a:pt x="542" y="110"/>
                  </a:cubicBezTo>
                  <a:cubicBezTo>
                    <a:pt x="534" y="108"/>
                    <a:pt x="528" y="104"/>
                    <a:pt x="525" y="98"/>
                  </a:cubicBezTo>
                  <a:cubicBezTo>
                    <a:pt x="521" y="92"/>
                    <a:pt x="521" y="85"/>
                    <a:pt x="523" y="77"/>
                  </a:cubicBezTo>
                  <a:close/>
                  <a:moveTo>
                    <a:pt x="460" y="45"/>
                  </a:moveTo>
                  <a:cubicBezTo>
                    <a:pt x="472" y="66"/>
                    <a:pt x="472" y="66"/>
                    <a:pt x="472" y="66"/>
                  </a:cubicBezTo>
                  <a:cubicBezTo>
                    <a:pt x="486" y="46"/>
                    <a:pt x="486" y="46"/>
                    <a:pt x="486" y="46"/>
                  </a:cubicBezTo>
                  <a:cubicBezTo>
                    <a:pt x="499" y="47"/>
                    <a:pt x="499" y="47"/>
                    <a:pt x="499" y="47"/>
                  </a:cubicBezTo>
                  <a:cubicBezTo>
                    <a:pt x="477" y="76"/>
                    <a:pt x="477" y="76"/>
                    <a:pt x="477" y="76"/>
                  </a:cubicBezTo>
                  <a:cubicBezTo>
                    <a:pt x="475" y="97"/>
                    <a:pt x="475" y="97"/>
                    <a:pt x="475" y="97"/>
                  </a:cubicBezTo>
                  <a:cubicBezTo>
                    <a:pt x="464" y="97"/>
                    <a:pt x="464" y="97"/>
                    <a:pt x="464" y="97"/>
                  </a:cubicBezTo>
                  <a:cubicBezTo>
                    <a:pt x="465" y="75"/>
                    <a:pt x="465" y="75"/>
                    <a:pt x="465" y="75"/>
                  </a:cubicBezTo>
                  <a:cubicBezTo>
                    <a:pt x="446" y="44"/>
                    <a:pt x="446" y="44"/>
                    <a:pt x="446" y="44"/>
                  </a:cubicBezTo>
                  <a:lnTo>
                    <a:pt x="460" y="45"/>
                  </a:lnTo>
                  <a:close/>
                  <a:moveTo>
                    <a:pt x="440" y="44"/>
                  </a:moveTo>
                  <a:cubicBezTo>
                    <a:pt x="441" y="53"/>
                    <a:pt x="441" y="53"/>
                    <a:pt x="441" y="53"/>
                  </a:cubicBezTo>
                  <a:cubicBezTo>
                    <a:pt x="424" y="54"/>
                    <a:pt x="424" y="54"/>
                    <a:pt x="424" y="54"/>
                  </a:cubicBezTo>
                  <a:cubicBezTo>
                    <a:pt x="427" y="97"/>
                    <a:pt x="427" y="97"/>
                    <a:pt x="427" y="97"/>
                  </a:cubicBezTo>
                  <a:cubicBezTo>
                    <a:pt x="416" y="98"/>
                    <a:pt x="416" y="98"/>
                    <a:pt x="416" y="98"/>
                  </a:cubicBezTo>
                  <a:cubicBezTo>
                    <a:pt x="413" y="55"/>
                    <a:pt x="413" y="55"/>
                    <a:pt x="413" y="55"/>
                  </a:cubicBezTo>
                  <a:cubicBezTo>
                    <a:pt x="396" y="57"/>
                    <a:pt x="396" y="57"/>
                    <a:pt x="396" y="57"/>
                  </a:cubicBezTo>
                  <a:cubicBezTo>
                    <a:pt x="395" y="48"/>
                    <a:pt x="395" y="48"/>
                    <a:pt x="395" y="48"/>
                  </a:cubicBezTo>
                  <a:lnTo>
                    <a:pt x="440" y="44"/>
                  </a:lnTo>
                  <a:close/>
                  <a:moveTo>
                    <a:pt x="386" y="50"/>
                  </a:moveTo>
                  <a:cubicBezTo>
                    <a:pt x="394" y="101"/>
                    <a:pt x="394" y="101"/>
                    <a:pt x="394" y="101"/>
                  </a:cubicBezTo>
                  <a:cubicBezTo>
                    <a:pt x="383" y="103"/>
                    <a:pt x="383" y="103"/>
                    <a:pt x="383" y="103"/>
                  </a:cubicBezTo>
                  <a:cubicBezTo>
                    <a:pt x="374" y="52"/>
                    <a:pt x="374" y="52"/>
                    <a:pt x="374" y="52"/>
                  </a:cubicBezTo>
                  <a:lnTo>
                    <a:pt x="386" y="50"/>
                  </a:lnTo>
                  <a:close/>
                  <a:moveTo>
                    <a:pt x="324" y="71"/>
                  </a:moveTo>
                  <a:cubicBezTo>
                    <a:pt x="325" y="68"/>
                    <a:pt x="327" y="66"/>
                    <a:pt x="329" y="64"/>
                  </a:cubicBezTo>
                  <a:cubicBezTo>
                    <a:pt x="332" y="62"/>
                    <a:pt x="335" y="60"/>
                    <a:pt x="339" y="59"/>
                  </a:cubicBezTo>
                  <a:cubicBezTo>
                    <a:pt x="346" y="57"/>
                    <a:pt x="352" y="57"/>
                    <a:pt x="356" y="59"/>
                  </a:cubicBezTo>
                  <a:cubicBezTo>
                    <a:pt x="360" y="61"/>
                    <a:pt x="363" y="64"/>
                    <a:pt x="365" y="68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353" y="69"/>
                    <a:pt x="351" y="68"/>
                    <a:pt x="349" y="67"/>
                  </a:cubicBezTo>
                  <a:cubicBezTo>
                    <a:pt x="347" y="66"/>
                    <a:pt x="345" y="66"/>
                    <a:pt x="342" y="67"/>
                  </a:cubicBezTo>
                  <a:cubicBezTo>
                    <a:pt x="338" y="68"/>
                    <a:pt x="336" y="69"/>
                    <a:pt x="335" y="71"/>
                  </a:cubicBezTo>
                  <a:cubicBezTo>
                    <a:pt x="334" y="72"/>
                    <a:pt x="333" y="73"/>
                    <a:pt x="334" y="75"/>
                  </a:cubicBezTo>
                  <a:cubicBezTo>
                    <a:pt x="334" y="76"/>
                    <a:pt x="335" y="77"/>
                    <a:pt x="336" y="77"/>
                  </a:cubicBezTo>
                  <a:cubicBezTo>
                    <a:pt x="338" y="78"/>
                    <a:pt x="342" y="78"/>
                    <a:pt x="347" y="78"/>
                  </a:cubicBezTo>
                  <a:cubicBezTo>
                    <a:pt x="353" y="78"/>
                    <a:pt x="357" y="78"/>
                    <a:pt x="360" y="78"/>
                  </a:cubicBezTo>
                  <a:cubicBezTo>
                    <a:pt x="363" y="79"/>
                    <a:pt x="366" y="80"/>
                    <a:pt x="368" y="82"/>
                  </a:cubicBezTo>
                  <a:cubicBezTo>
                    <a:pt x="370" y="83"/>
                    <a:pt x="371" y="86"/>
                    <a:pt x="372" y="89"/>
                  </a:cubicBezTo>
                  <a:cubicBezTo>
                    <a:pt x="373" y="92"/>
                    <a:pt x="373" y="95"/>
                    <a:pt x="372" y="98"/>
                  </a:cubicBezTo>
                  <a:cubicBezTo>
                    <a:pt x="370" y="101"/>
                    <a:pt x="369" y="103"/>
                    <a:pt x="366" y="105"/>
                  </a:cubicBezTo>
                  <a:cubicBezTo>
                    <a:pt x="363" y="107"/>
                    <a:pt x="359" y="109"/>
                    <a:pt x="354" y="110"/>
                  </a:cubicBezTo>
                  <a:cubicBezTo>
                    <a:pt x="347" y="112"/>
                    <a:pt x="342" y="112"/>
                    <a:pt x="337" y="111"/>
                  </a:cubicBezTo>
                  <a:cubicBezTo>
                    <a:pt x="333" y="109"/>
                    <a:pt x="329" y="105"/>
                    <a:pt x="327" y="100"/>
                  </a:cubicBezTo>
                  <a:cubicBezTo>
                    <a:pt x="337" y="96"/>
                    <a:pt x="337" y="96"/>
                    <a:pt x="337" y="96"/>
                  </a:cubicBezTo>
                  <a:cubicBezTo>
                    <a:pt x="339" y="99"/>
                    <a:pt x="341" y="101"/>
                    <a:pt x="343" y="102"/>
                  </a:cubicBezTo>
                  <a:cubicBezTo>
                    <a:pt x="346" y="103"/>
                    <a:pt x="349" y="103"/>
                    <a:pt x="352" y="102"/>
                  </a:cubicBezTo>
                  <a:cubicBezTo>
                    <a:pt x="356" y="101"/>
                    <a:pt x="358" y="99"/>
                    <a:pt x="360" y="98"/>
                  </a:cubicBezTo>
                  <a:cubicBezTo>
                    <a:pt x="361" y="96"/>
                    <a:pt x="361" y="94"/>
                    <a:pt x="361" y="92"/>
                  </a:cubicBezTo>
                  <a:cubicBezTo>
                    <a:pt x="361" y="91"/>
                    <a:pt x="360" y="90"/>
                    <a:pt x="359" y="89"/>
                  </a:cubicBezTo>
                  <a:cubicBezTo>
                    <a:pt x="358" y="89"/>
                    <a:pt x="356" y="89"/>
                    <a:pt x="354" y="88"/>
                  </a:cubicBezTo>
                  <a:cubicBezTo>
                    <a:pt x="353" y="88"/>
                    <a:pt x="350" y="88"/>
                    <a:pt x="345" y="89"/>
                  </a:cubicBezTo>
                  <a:cubicBezTo>
                    <a:pt x="339" y="89"/>
                    <a:pt x="334" y="88"/>
                    <a:pt x="331" y="87"/>
                  </a:cubicBezTo>
                  <a:cubicBezTo>
                    <a:pt x="327" y="85"/>
                    <a:pt x="324" y="82"/>
                    <a:pt x="323" y="78"/>
                  </a:cubicBezTo>
                  <a:cubicBezTo>
                    <a:pt x="323" y="76"/>
                    <a:pt x="323" y="73"/>
                    <a:pt x="324" y="71"/>
                  </a:cubicBezTo>
                  <a:close/>
                  <a:moveTo>
                    <a:pt x="285" y="79"/>
                  </a:moveTo>
                  <a:cubicBezTo>
                    <a:pt x="291" y="77"/>
                    <a:pt x="295" y="75"/>
                    <a:pt x="298" y="75"/>
                  </a:cubicBezTo>
                  <a:cubicBezTo>
                    <a:pt x="301" y="75"/>
                    <a:pt x="304" y="76"/>
                    <a:pt x="306" y="77"/>
                  </a:cubicBezTo>
                  <a:cubicBezTo>
                    <a:pt x="308" y="79"/>
                    <a:pt x="310" y="81"/>
                    <a:pt x="312" y="83"/>
                  </a:cubicBezTo>
                  <a:cubicBezTo>
                    <a:pt x="313" y="87"/>
                    <a:pt x="313" y="90"/>
                    <a:pt x="312" y="94"/>
                  </a:cubicBezTo>
                  <a:cubicBezTo>
                    <a:pt x="311" y="97"/>
                    <a:pt x="308" y="100"/>
                    <a:pt x="304" y="103"/>
                  </a:cubicBezTo>
                  <a:cubicBezTo>
                    <a:pt x="306" y="103"/>
                    <a:pt x="309" y="103"/>
                    <a:pt x="311" y="104"/>
                  </a:cubicBezTo>
                  <a:cubicBezTo>
                    <a:pt x="313" y="105"/>
                    <a:pt x="316" y="107"/>
                    <a:pt x="320" y="109"/>
                  </a:cubicBezTo>
                  <a:cubicBezTo>
                    <a:pt x="331" y="116"/>
                    <a:pt x="331" y="116"/>
                    <a:pt x="331" y="116"/>
                  </a:cubicBezTo>
                  <a:cubicBezTo>
                    <a:pt x="318" y="121"/>
                    <a:pt x="318" y="121"/>
                    <a:pt x="318" y="121"/>
                  </a:cubicBezTo>
                  <a:cubicBezTo>
                    <a:pt x="306" y="114"/>
                    <a:pt x="306" y="114"/>
                    <a:pt x="306" y="114"/>
                  </a:cubicBezTo>
                  <a:cubicBezTo>
                    <a:pt x="302" y="112"/>
                    <a:pt x="299" y="110"/>
                    <a:pt x="297" y="110"/>
                  </a:cubicBezTo>
                  <a:cubicBezTo>
                    <a:pt x="296" y="109"/>
                    <a:pt x="295" y="109"/>
                    <a:pt x="293" y="109"/>
                  </a:cubicBezTo>
                  <a:cubicBezTo>
                    <a:pt x="292" y="109"/>
                    <a:pt x="290" y="110"/>
                    <a:pt x="288" y="111"/>
                  </a:cubicBezTo>
                  <a:cubicBezTo>
                    <a:pt x="286" y="112"/>
                    <a:pt x="286" y="112"/>
                    <a:pt x="286" y="112"/>
                  </a:cubicBezTo>
                  <a:cubicBezTo>
                    <a:pt x="295" y="132"/>
                    <a:pt x="295" y="132"/>
                    <a:pt x="295" y="132"/>
                  </a:cubicBezTo>
                  <a:cubicBezTo>
                    <a:pt x="284" y="136"/>
                    <a:pt x="284" y="136"/>
                    <a:pt x="284" y="136"/>
                  </a:cubicBezTo>
                  <a:cubicBezTo>
                    <a:pt x="263" y="89"/>
                    <a:pt x="263" y="89"/>
                    <a:pt x="263" y="89"/>
                  </a:cubicBezTo>
                  <a:lnTo>
                    <a:pt x="285" y="79"/>
                  </a:lnTo>
                  <a:close/>
                  <a:moveTo>
                    <a:pt x="249" y="97"/>
                  </a:moveTo>
                  <a:cubicBezTo>
                    <a:pt x="254" y="104"/>
                    <a:pt x="254" y="104"/>
                    <a:pt x="254" y="104"/>
                  </a:cubicBezTo>
                  <a:cubicBezTo>
                    <a:pt x="228" y="120"/>
                    <a:pt x="228" y="120"/>
                    <a:pt x="228" y="120"/>
                  </a:cubicBezTo>
                  <a:cubicBezTo>
                    <a:pt x="234" y="130"/>
                    <a:pt x="234" y="130"/>
                    <a:pt x="234" y="130"/>
                  </a:cubicBezTo>
                  <a:cubicBezTo>
                    <a:pt x="258" y="115"/>
                    <a:pt x="258" y="115"/>
                    <a:pt x="258" y="115"/>
                  </a:cubicBezTo>
                  <a:cubicBezTo>
                    <a:pt x="263" y="122"/>
                    <a:pt x="263" y="122"/>
                    <a:pt x="263" y="122"/>
                  </a:cubicBezTo>
                  <a:cubicBezTo>
                    <a:pt x="239" y="137"/>
                    <a:pt x="239" y="137"/>
                    <a:pt x="239" y="137"/>
                  </a:cubicBezTo>
                  <a:cubicBezTo>
                    <a:pt x="246" y="149"/>
                    <a:pt x="246" y="149"/>
                    <a:pt x="246" y="149"/>
                  </a:cubicBezTo>
                  <a:cubicBezTo>
                    <a:pt x="273" y="132"/>
                    <a:pt x="273" y="132"/>
                    <a:pt x="273" y="132"/>
                  </a:cubicBezTo>
                  <a:cubicBezTo>
                    <a:pt x="278" y="140"/>
                    <a:pt x="278" y="140"/>
                    <a:pt x="278" y="140"/>
                  </a:cubicBezTo>
                  <a:cubicBezTo>
                    <a:pt x="241" y="163"/>
                    <a:pt x="241" y="163"/>
                    <a:pt x="241" y="163"/>
                  </a:cubicBezTo>
                  <a:cubicBezTo>
                    <a:pt x="214" y="119"/>
                    <a:pt x="214" y="119"/>
                    <a:pt x="214" y="119"/>
                  </a:cubicBezTo>
                  <a:lnTo>
                    <a:pt x="249" y="97"/>
                  </a:lnTo>
                  <a:close/>
                  <a:moveTo>
                    <a:pt x="174" y="151"/>
                  </a:moveTo>
                  <a:cubicBezTo>
                    <a:pt x="210" y="171"/>
                    <a:pt x="210" y="171"/>
                    <a:pt x="210" y="171"/>
                  </a:cubicBezTo>
                  <a:cubicBezTo>
                    <a:pt x="196" y="133"/>
                    <a:pt x="196" y="133"/>
                    <a:pt x="196" y="133"/>
                  </a:cubicBezTo>
                  <a:cubicBezTo>
                    <a:pt x="205" y="125"/>
                    <a:pt x="205" y="125"/>
                    <a:pt x="205" y="125"/>
                  </a:cubicBezTo>
                  <a:cubicBezTo>
                    <a:pt x="223" y="178"/>
                    <a:pt x="223" y="178"/>
                    <a:pt x="223" y="178"/>
                  </a:cubicBezTo>
                  <a:cubicBezTo>
                    <a:pt x="213" y="186"/>
                    <a:pt x="213" y="186"/>
                    <a:pt x="213" y="186"/>
                  </a:cubicBezTo>
                  <a:cubicBezTo>
                    <a:pt x="165" y="159"/>
                    <a:pt x="165" y="159"/>
                    <a:pt x="165" y="159"/>
                  </a:cubicBezTo>
                  <a:lnTo>
                    <a:pt x="174" y="151"/>
                  </a:lnTo>
                  <a:close/>
                  <a:moveTo>
                    <a:pt x="159" y="166"/>
                  </a:moveTo>
                  <a:cubicBezTo>
                    <a:pt x="197" y="201"/>
                    <a:pt x="197" y="201"/>
                    <a:pt x="197" y="201"/>
                  </a:cubicBezTo>
                  <a:cubicBezTo>
                    <a:pt x="189" y="210"/>
                    <a:pt x="189" y="210"/>
                    <a:pt x="189" y="210"/>
                  </a:cubicBezTo>
                  <a:cubicBezTo>
                    <a:pt x="151" y="174"/>
                    <a:pt x="151" y="174"/>
                    <a:pt x="151" y="174"/>
                  </a:cubicBezTo>
                  <a:lnTo>
                    <a:pt x="159" y="166"/>
                  </a:lnTo>
                  <a:close/>
                  <a:moveTo>
                    <a:pt x="120" y="211"/>
                  </a:moveTo>
                  <a:cubicBezTo>
                    <a:pt x="162" y="214"/>
                    <a:pt x="162" y="214"/>
                    <a:pt x="162" y="214"/>
                  </a:cubicBezTo>
                  <a:cubicBezTo>
                    <a:pt x="134" y="193"/>
                    <a:pt x="134" y="193"/>
                    <a:pt x="134" y="193"/>
                  </a:cubicBezTo>
                  <a:cubicBezTo>
                    <a:pt x="141" y="185"/>
                    <a:pt x="141" y="185"/>
                    <a:pt x="141" y="185"/>
                  </a:cubicBezTo>
                  <a:cubicBezTo>
                    <a:pt x="182" y="216"/>
                    <a:pt x="182" y="216"/>
                    <a:pt x="182" y="216"/>
                  </a:cubicBezTo>
                  <a:cubicBezTo>
                    <a:pt x="175" y="225"/>
                    <a:pt x="175" y="225"/>
                    <a:pt x="175" y="225"/>
                  </a:cubicBezTo>
                  <a:cubicBezTo>
                    <a:pt x="134" y="223"/>
                    <a:pt x="134" y="223"/>
                    <a:pt x="134" y="223"/>
                  </a:cubicBezTo>
                  <a:cubicBezTo>
                    <a:pt x="160" y="244"/>
                    <a:pt x="160" y="244"/>
                    <a:pt x="160" y="244"/>
                  </a:cubicBezTo>
                  <a:cubicBezTo>
                    <a:pt x="154" y="252"/>
                    <a:pt x="154" y="252"/>
                    <a:pt x="154" y="252"/>
                  </a:cubicBezTo>
                  <a:cubicBezTo>
                    <a:pt x="113" y="220"/>
                    <a:pt x="113" y="220"/>
                    <a:pt x="113" y="220"/>
                  </a:cubicBezTo>
                  <a:lnTo>
                    <a:pt x="120" y="211"/>
                  </a:lnTo>
                  <a:close/>
                  <a:moveTo>
                    <a:pt x="87" y="264"/>
                  </a:moveTo>
                  <a:cubicBezTo>
                    <a:pt x="112" y="278"/>
                    <a:pt x="112" y="278"/>
                    <a:pt x="112" y="278"/>
                  </a:cubicBezTo>
                  <a:cubicBezTo>
                    <a:pt x="116" y="280"/>
                    <a:pt x="118" y="281"/>
                    <a:pt x="120" y="282"/>
                  </a:cubicBezTo>
                  <a:cubicBezTo>
                    <a:pt x="122" y="282"/>
                    <a:pt x="124" y="282"/>
                    <a:pt x="126" y="281"/>
                  </a:cubicBezTo>
                  <a:cubicBezTo>
                    <a:pt x="128" y="280"/>
                    <a:pt x="130" y="278"/>
                    <a:pt x="131" y="275"/>
                  </a:cubicBezTo>
                  <a:cubicBezTo>
                    <a:pt x="133" y="273"/>
                    <a:pt x="133" y="270"/>
                    <a:pt x="133" y="268"/>
                  </a:cubicBezTo>
                  <a:cubicBezTo>
                    <a:pt x="133" y="266"/>
                    <a:pt x="132" y="264"/>
                    <a:pt x="131" y="263"/>
                  </a:cubicBezTo>
                  <a:cubicBezTo>
                    <a:pt x="129" y="262"/>
                    <a:pt x="127" y="260"/>
                    <a:pt x="123" y="258"/>
                  </a:cubicBezTo>
                  <a:cubicBezTo>
                    <a:pt x="98" y="244"/>
                    <a:pt x="98" y="244"/>
                    <a:pt x="98" y="244"/>
                  </a:cubicBezTo>
                  <a:cubicBezTo>
                    <a:pt x="104" y="234"/>
                    <a:pt x="104" y="234"/>
                    <a:pt x="104" y="234"/>
                  </a:cubicBezTo>
                  <a:cubicBezTo>
                    <a:pt x="127" y="248"/>
                    <a:pt x="127" y="248"/>
                    <a:pt x="127" y="248"/>
                  </a:cubicBezTo>
                  <a:cubicBezTo>
                    <a:pt x="133" y="251"/>
                    <a:pt x="137" y="253"/>
                    <a:pt x="138" y="255"/>
                  </a:cubicBezTo>
                  <a:cubicBezTo>
                    <a:pt x="140" y="257"/>
                    <a:pt x="142" y="259"/>
                    <a:pt x="142" y="261"/>
                  </a:cubicBezTo>
                  <a:cubicBezTo>
                    <a:pt x="143" y="263"/>
                    <a:pt x="143" y="266"/>
                    <a:pt x="143" y="269"/>
                  </a:cubicBezTo>
                  <a:cubicBezTo>
                    <a:pt x="142" y="272"/>
                    <a:pt x="141" y="275"/>
                    <a:pt x="139" y="279"/>
                  </a:cubicBezTo>
                  <a:cubicBezTo>
                    <a:pt x="136" y="284"/>
                    <a:pt x="134" y="287"/>
                    <a:pt x="131" y="289"/>
                  </a:cubicBezTo>
                  <a:cubicBezTo>
                    <a:pt x="129" y="291"/>
                    <a:pt x="127" y="292"/>
                    <a:pt x="124" y="293"/>
                  </a:cubicBezTo>
                  <a:cubicBezTo>
                    <a:pt x="122" y="293"/>
                    <a:pt x="120" y="293"/>
                    <a:pt x="118" y="293"/>
                  </a:cubicBezTo>
                  <a:cubicBezTo>
                    <a:pt x="115" y="292"/>
                    <a:pt x="111" y="290"/>
                    <a:pt x="106" y="287"/>
                  </a:cubicBezTo>
                  <a:cubicBezTo>
                    <a:pt x="82" y="274"/>
                    <a:pt x="82" y="274"/>
                    <a:pt x="82" y="274"/>
                  </a:cubicBezTo>
                  <a:lnTo>
                    <a:pt x="87" y="264"/>
                  </a:lnTo>
                  <a:close/>
                  <a:moveTo>
                    <a:pt x="44" y="402"/>
                  </a:moveTo>
                  <a:cubicBezTo>
                    <a:pt x="82" y="384"/>
                    <a:pt x="82" y="384"/>
                    <a:pt x="82" y="384"/>
                  </a:cubicBezTo>
                  <a:cubicBezTo>
                    <a:pt x="47" y="379"/>
                    <a:pt x="47" y="379"/>
                    <a:pt x="47" y="379"/>
                  </a:cubicBezTo>
                  <a:cubicBezTo>
                    <a:pt x="49" y="368"/>
                    <a:pt x="49" y="368"/>
                    <a:pt x="49" y="368"/>
                  </a:cubicBezTo>
                  <a:cubicBezTo>
                    <a:pt x="100" y="376"/>
                    <a:pt x="100" y="376"/>
                    <a:pt x="100" y="376"/>
                  </a:cubicBezTo>
                  <a:cubicBezTo>
                    <a:pt x="98" y="388"/>
                    <a:pt x="98" y="388"/>
                    <a:pt x="98" y="388"/>
                  </a:cubicBezTo>
                  <a:cubicBezTo>
                    <a:pt x="61" y="405"/>
                    <a:pt x="61" y="405"/>
                    <a:pt x="61" y="405"/>
                  </a:cubicBezTo>
                  <a:cubicBezTo>
                    <a:pt x="95" y="411"/>
                    <a:pt x="95" y="411"/>
                    <a:pt x="95" y="411"/>
                  </a:cubicBezTo>
                  <a:cubicBezTo>
                    <a:pt x="93" y="421"/>
                    <a:pt x="93" y="421"/>
                    <a:pt x="93" y="421"/>
                  </a:cubicBezTo>
                  <a:cubicBezTo>
                    <a:pt x="42" y="413"/>
                    <a:pt x="42" y="413"/>
                    <a:pt x="42" y="413"/>
                  </a:cubicBezTo>
                  <a:lnTo>
                    <a:pt x="44" y="402"/>
                  </a:lnTo>
                  <a:close/>
                  <a:moveTo>
                    <a:pt x="42" y="427"/>
                  </a:moveTo>
                  <a:cubicBezTo>
                    <a:pt x="93" y="430"/>
                    <a:pt x="93" y="430"/>
                    <a:pt x="93" y="430"/>
                  </a:cubicBezTo>
                  <a:cubicBezTo>
                    <a:pt x="93" y="441"/>
                    <a:pt x="93" y="441"/>
                    <a:pt x="93" y="441"/>
                  </a:cubicBezTo>
                  <a:cubicBezTo>
                    <a:pt x="41" y="439"/>
                    <a:pt x="41" y="439"/>
                    <a:pt x="41" y="439"/>
                  </a:cubicBezTo>
                  <a:lnTo>
                    <a:pt x="42" y="427"/>
                  </a:lnTo>
                  <a:close/>
                  <a:moveTo>
                    <a:pt x="42" y="488"/>
                  </a:moveTo>
                  <a:cubicBezTo>
                    <a:pt x="62" y="486"/>
                    <a:pt x="62" y="486"/>
                    <a:pt x="62" y="486"/>
                  </a:cubicBezTo>
                  <a:cubicBezTo>
                    <a:pt x="61" y="464"/>
                    <a:pt x="61" y="464"/>
                    <a:pt x="61" y="464"/>
                  </a:cubicBezTo>
                  <a:cubicBezTo>
                    <a:pt x="41" y="465"/>
                    <a:pt x="41" y="465"/>
                    <a:pt x="41" y="465"/>
                  </a:cubicBezTo>
                  <a:cubicBezTo>
                    <a:pt x="40" y="454"/>
                    <a:pt x="40" y="454"/>
                    <a:pt x="40" y="454"/>
                  </a:cubicBezTo>
                  <a:cubicBezTo>
                    <a:pt x="92" y="451"/>
                    <a:pt x="92" y="451"/>
                    <a:pt x="92" y="451"/>
                  </a:cubicBezTo>
                  <a:cubicBezTo>
                    <a:pt x="92" y="462"/>
                    <a:pt x="92" y="462"/>
                    <a:pt x="92" y="462"/>
                  </a:cubicBezTo>
                  <a:cubicBezTo>
                    <a:pt x="70" y="463"/>
                    <a:pt x="70" y="463"/>
                    <a:pt x="70" y="463"/>
                  </a:cubicBezTo>
                  <a:cubicBezTo>
                    <a:pt x="71" y="486"/>
                    <a:pt x="71" y="486"/>
                    <a:pt x="71" y="486"/>
                  </a:cubicBezTo>
                  <a:cubicBezTo>
                    <a:pt x="94" y="485"/>
                    <a:pt x="94" y="485"/>
                    <a:pt x="94" y="485"/>
                  </a:cubicBezTo>
                  <a:cubicBezTo>
                    <a:pt x="94" y="496"/>
                    <a:pt x="94" y="496"/>
                    <a:pt x="94" y="496"/>
                  </a:cubicBezTo>
                  <a:cubicBezTo>
                    <a:pt x="43" y="499"/>
                    <a:pt x="43" y="499"/>
                    <a:pt x="43" y="499"/>
                  </a:cubicBezTo>
                  <a:lnTo>
                    <a:pt x="42" y="488"/>
                  </a:lnTo>
                  <a:close/>
                  <a:moveTo>
                    <a:pt x="98" y="546"/>
                  </a:moveTo>
                  <a:cubicBezTo>
                    <a:pt x="94" y="552"/>
                    <a:pt x="88" y="555"/>
                    <a:pt x="80" y="557"/>
                  </a:cubicBezTo>
                  <a:cubicBezTo>
                    <a:pt x="72" y="559"/>
                    <a:pt x="65" y="558"/>
                    <a:pt x="59" y="554"/>
                  </a:cubicBezTo>
                  <a:cubicBezTo>
                    <a:pt x="54" y="550"/>
                    <a:pt x="50" y="544"/>
                    <a:pt x="48" y="536"/>
                  </a:cubicBezTo>
                  <a:cubicBezTo>
                    <a:pt x="47" y="530"/>
                    <a:pt x="48" y="524"/>
                    <a:pt x="50" y="519"/>
                  </a:cubicBezTo>
                  <a:cubicBezTo>
                    <a:pt x="52" y="516"/>
                    <a:pt x="55" y="513"/>
                    <a:pt x="58" y="511"/>
                  </a:cubicBezTo>
                  <a:cubicBezTo>
                    <a:pt x="63" y="522"/>
                    <a:pt x="63" y="522"/>
                    <a:pt x="63" y="522"/>
                  </a:cubicBezTo>
                  <a:cubicBezTo>
                    <a:pt x="61" y="523"/>
                    <a:pt x="59" y="525"/>
                    <a:pt x="58" y="527"/>
                  </a:cubicBezTo>
                  <a:cubicBezTo>
                    <a:pt x="57" y="529"/>
                    <a:pt x="56" y="532"/>
                    <a:pt x="57" y="535"/>
                  </a:cubicBezTo>
                  <a:cubicBezTo>
                    <a:pt x="58" y="539"/>
                    <a:pt x="60" y="542"/>
                    <a:pt x="63" y="544"/>
                  </a:cubicBezTo>
                  <a:cubicBezTo>
                    <a:pt x="67" y="546"/>
                    <a:pt x="71" y="547"/>
                    <a:pt x="77" y="546"/>
                  </a:cubicBezTo>
                  <a:cubicBezTo>
                    <a:pt x="84" y="544"/>
                    <a:pt x="88" y="542"/>
                    <a:pt x="90" y="539"/>
                  </a:cubicBezTo>
                  <a:cubicBezTo>
                    <a:pt x="92" y="536"/>
                    <a:pt x="93" y="532"/>
                    <a:pt x="92" y="528"/>
                  </a:cubicBezTo>
                  <a:cubicBezTo>
                    <a:pt x="91" y="525"/>
                    <a:pt x="90" y="523"/>
                    <a:pt x="88" y="521"/>
                  </a:cubicBezTo>
                  <a:cubicBezTo>
                    <a:pt x="86" y="519"/>
                    <a:pt x="83" y="518"/>
                    <a:pt x="79" y="518"/>
                  </a:cubicBezTo>
                  <a:cubicBezTo>
                    <a:pt x="80" y="506"/>
                    <a:pt x="80" y="506"/>
                    <a:pt x="80" y="506"/>
                  </a:cubicBezTo>
                  <a:cubicBezTo>
                    <a:pt x="85" y="507"/>
                    <a:pt x="90" y="509"/>
                    <a:pt x="94" y="512"/>
                  </a:cubicBezTo>
                  <a:cubicBezTo>
                    <a:pt x="97" y="515"/>
                    <a:pt x="100" y="520"/>
                    <a:pt x="101" y="526"/>
                  </a:cubicBezTo>
                  <a:cubicBezTo>
                    <a:pt x="102" y="534"/>
                    <a:pt x="101" y="540"/>
                    <a:pt x="98" y="546"/>
                  </a:cubicBezTo>
                  <a:close/>
                  <a:moveTo>
                    <a:pt x="114" y="330"/>
                  </a:moveTo>
                  <a:cubicBezTo>
                    <a:pt x="101" y="331"/>
                    <a:pt x="101" y="331"/>
                    <a:pt x="101" y="331"/>
                  </a:cubicBezTo>
                  <a:cubicBezTo>
                    <a:pt x="94" y="353"/>
                    <a:pt x="94" y="353"/>
                    <a:pt x="94" y="353"/>
                  </a:cubicBezTo>
                  <a:cubicBezTo>
                    <a:pt x="104" y="361"/>
                    <a:pt x="104" y="361"/>
                    <a:pt x="104" y="361"/>
                  </a:cubicBezTo>
                  <a:cubicBezTo>
                    <a:pt x="100" y="373"/>
                    <a:pt x="100" y="373"/>
                    <a:pt x="100" y="373"/>
                  </a:cubicBezTo>
                  <a:cubicBezTo>
                    <a:pt x="58" y="336"/>
                    <a:pt x="58" y="336"/>
                    <a:pt x="58" y="336"/>
                  </a:cubicBezTo>
                  <a:cubicBezTo>
                    <a:pt x="62" y="325"/>
                    <a:pt x="62" y="325"/>
                    <a:pt x="62" y="325"/>
                  </a:cubicBezTo>
                  <a:cubicBezTo>
                    <a:pt x="118" y="318"/>
                    <a:pt x="118" y="318"/>
                    <a:pt x="118" y="318"/>
                  </a:cubicBezTo>
                  <a:lnTo>
                    <a:pt x="114" y="330"/>
                  </a:lnTo>
                  <a:close/>
                  <a:moveTo>
                    <a:pt x="252" y="762"/>
                  </a:moveTo>
                  <a:cubicBezTo>
                    <a:pt x="251" y="763"/>
                    <a:pt x="251" y="764"/>
                    <a:pt x="250" y="764"/>
                  </a:cubicBezTo>
                  <a:cubicBezTo>
                    <a:pt x="248" y="766"/>
                    <a:pt x="238" y="764"/>
                    <a:pt x="237" y="764"/>
                  </a:cubicBezTo>
                  <a:cubicBezTo>
                    <a:pt x="233" y="764"/>
                    <a:pt x="231" y="764"/>
                    <a:pt x="230" y="766"/>
                  </a:cubicBezTo>
                  <a:cubicBezTo>
                    <a:pt x="231" y="767"/>
                    <a:pt x="230" y="770"/>
                    <a:pt x="228" y="770"/>
                  </a:cubicBezTo>
                  <a:cubicBezTo>
                    <a:pt x="226" y="770"/>
                    <a:pt x="222" y="768"/>
                    <a:pt x="218" y="768"/>
                  </a:cubicBezTo>
                  <a:cubicBezTo>
                    <a:pt x="217" y="768"/>
                    <a:pt x="216" y="768"/>
                    <a:pt x="215" y="768"/>
                  </a:cubicBezTo>
                  <a:cubicBezTo>
                    <a:pt x="205" y="781"/>
                    <a:pt x="196" y="792"/>
                    <a:pt x="185" y="805"/>
                  </a:cubicBezTo>
                  <a:cubicBezTo>
                    <a:pt x="184" y="804"/>
                    <a:pt x="183" y="805"/>
                    <a:pt x="182" y="805"/>
                  </a:cubicBezTo>
                  <a:cubicBezTo>
                    <a:pt x="191" y="793"/>
                    <a:pt x="199" y="779"/>
                    <a:pt x="208" y="766"/>
                  </a:cubicBezTo>
                  <a:cubicBezTo>
                    <a:pt x="208" y="765"/>
                    <a:pt x="207" y="764"/>
                    <a:pt x="207" y="763"/>
                  </a:cubicBezTo>
                  <a:cubicBezTo>
                    <a:pt x="207" y="761"/>
                    <a:pt x="209" y="758"/>
                    <a:pt x="211" y="758"/>
                  </a:cubicBezTo>
                  <a:cubicBezTo>
                    <a:pt x="211" y="758"/>
                    <a:pt x="212" y="758"/>
                    <a:pt x="213" y="758"/>
                  </a:cubicBezTo>
                  <a:cubicBezTo>
                    <a:pt x="218" y="750"/>
                    <a:pt x="218" y="750"/>
                    <a:pt x="220" y="748"/>
                  </a:cubicBezTo>
                  <a:cubicBezTo>
                    <a:pt x="219" y="746"/>
                    <a:pt x="210" y="743"/>
                    <a:pt x="212" y="741"/>
                  </a:cubicBezTo>
                  <a:cubicBezTo>
                    <a:pt x="213" y="741"/>
                    <a:pt x="216" y="741"/>
                    <a:pt x="217" y="741"/>
                  </a:cubicBezTo>
                  <a:cubicBezTo>
                    <a:pt x="219" y="742"/>
                    <a:pt x="221" y="742"/>
                    <a:pt x="223" y="743"/>
                  </a:cubicBezTo>
                  <a:cubicBezTo>
                    <a:pt x="226" y="739"/>
                    <a:pt x="228" y="736"/>
                    <a:pt x="230" y="731"/>
                  </a:cubicBezTo>
                  <a:cubicBezTo>
                    <a:pt x="230" y="730"/>
                    <a:pt x="233" y="726"/>
                    <a:pt x="232" y="726"/>
                  </a:cubicBezTo>
                  <a:cubicBezTo>
                    <a:pt x="232" y="725"/>
                    <a:pt x="232" y="724"/>
                    <a:pt x="232" y="723"/>
                  </a:cubicBezTo>
                  <a:cubicBezTo>
                    <a:pt x="236" y="725"/>
                    <a:pt x="238" y="727"/>
                    <a:pt x="238" y="731"/>
                  </a:cubicBezTo>
                  <a:cubicBezTo>
                    <a:pt x="239" y="731"/>
                    <a:pt x="239" y="734"/>
                    <a:pt x="238" y="735"/>
                  </a:cubicBezTo>
                  <a:cubicBezTo>
                    <a:pt x="236" y="738"/>
                    <a:pt x="233" y="742"/>
                    <a:pt x="231" y="745"/>
                  </a:cubicBezTo>
                  <a:cubicBezTo>
                    <a:pt x="232" y="746"/>
                    <a:pt x="232" y="746"/>
                    <a:pt x="233" y="747"/>
                  </a:cubicBezTo>
                  <a:cubicBezTo>
                    <a:pt x="236" y="748"/>
                    <a:pt x="239" y="748"/>
                    <a:pt x="242" y="750"/>
                  </a:cubicBezTo>
                  <a:cubicBezTo>
                    <a:pt x="242" y="750"/>
                    <a:pt x="243" y="750"/>
                    <a:pt x="244" y="749"/>
                  </a:cubicBezTo>
                  <a:cubicBezTo>
                    <a:pt x="251" y="753"/>
                    <a:pt x="253" y="761"/>
                    <a:pt x="252" y="762"/>
                  </a:cubicBezTo>
                  <a:close/>
                  <a:moveTo>
                    <a:pt x="188" y="735"/>
                  </a:moveTo>
                  <a:cubicBezTo>
                    <a:pt x="191" y="738"/>
                    <a:pt x="194" y="740"/>
                    <a:pt x="195" y="742"/>
                  </a:cubicBezTo>
                  <a:cubicBezTo>
                    <a:pt x="196" y="743"/>
                    <a:pt x="200" y="748"/>
                    <a:pt x="202" y="755"/>
                  </a:cubicBezTo>
                  <a:cubicBezTo>
                    <a:pt x="203" y="757"/>
                    <a:pt x="204" y="758"/>
                    <a:pt x="203" y="761"/>
                  </a:cubicBezTo>
                  <a:cubicBezTo>
                    <a:pt x="199" y="758"/>
                    <a:pt x="199" y="757"/>
                    <a:pt x="197" y="752"/>
                  </a:cubicBezTo>
                  <a:cubicBezTo>
                    <a:pt x="197" y="750"/>
                    <a:pt x="196" y="748"/>
                    <a:pt x="193" y="744"/>
                  </a:cubicBezTo>
                  <a:cubicBezTo>
                    <a:pt x="192" y="742"/>
                    <a:pt x="188" y="738"/>
                    <a:pt x="188" y="735"/>
                  </a:cubicBezTo>
                  <a:close/>
                  <a:moveTo>
                    <a:pt x="261" y="821"/>
                  </a:moveTo>
                  <a:cubicBezTo>
                    <a:pt x="261" y="819"/>
                    <a:pt x="259" y="818"/>
                    <a:pt x="260" y="815"/>
                  </a:cubicBezTo>
                  <a:cubicBezTo>
                    <a:pt x="265" y="807"/>
                    <a:pt x="273" y="790"/>
                    <a:pt x="281" y="779"/>
                  </a:cubicBezTo>
                  <a:cubicBezTo>
                    <a:pt x="281" y="778"/>
                    <a:pt x="282" y="776"/>
                    <a:pt x="283" y="777"/>
                  </a:cubicBezTo>
                  <a:cubicBezTo>
                    <a:pt x="283" y="778"/>
                    <a:pt x="284" y="778"/>
                    <a:pt x="282" y="782"/>
                  </a:cubicBezTo>
                  <a:cubicBezTo>
                    <a:pt x="282" y="783"/>
                    <a:pt x="262" y="820"/>
                    <a:pt x="264" y="821"/>
                  </a:cubicBezTo>
                  <a:cubicBezTo>
                    <a:pt x="262" y="821"/>
                    <a:pt x="263" y="821"/>
                    <a:pt x="261" y="821"/>
                  </a:cubicBezTo>
                  <a:close/>
                  <a:moveTo>
                    <a:pt x="288" y="830"/>
                  </a:moveTo>
                  <a:cubicBezTo>
                    <a:pt x="288" y="830"/>
                    <a:pt x="287" y="830"/>
                    <a:pt x="287" y="830"/>
                  </a:cubicBezTo>
                  <a:cubicBezTo>
                    <a:pt x="285" y="830"/>
                    <a:pt x="283" y="829"/>
                    <a:pt x="281" y="828"/>
                  </a:cubicBezTo>
                  <a:cubicBezTo>
                    <a:pt x="280" y="826"/>
                    <a:pt x="275" y="818"/>
                    <a:pt x="275" y="816"/>
                  </a:cubicBezTo>
                  <a:cubicBezTo>
                    <a:pt x="275" y="816"/>
                    <a:pt x="275" y="816"/>
                    <a:pt x="276" y="816"/>
                  </a:cubicBezTo>
                  <a:cubicBezTo>
                    <a:pt x="277" y="822"/>
                    <a:pt x="286" y="820"/>
                    <a:pt x="293" y="818"/>
                  </a:cubicBezTo>
                  <a:cubicBezTo>
                    <a:pt x="299" y="816"/>
                    <a:pt x="304" y="813"/>
                    <a:pt x="305" y="812"/>
                  </a:cubicBezTo>
                  <a:cubicBezTo>
                    <a:pt x="304" y="811"/>
                    <a:pt x="305" y="811"/>
                    <a:pt x="303" y="809"/>
                  </a:cubicBezTo>
                  <a:cubicBezTo>
                    <a:pt x="303" y="810"/>
                    <a:pt x="300" y="811"/>
                    <a:pt x="296" y="812"/>
                  </a:cubicBezTo>
                  <a:cubicBezTo>
                    <a:pt x="288" y="814"/>
                    <a:pt x="274" y="816"/>
                    <a:pt x="273" y="815"/>
                  </a:cubicBezTo>
                  <a:cubicBezTo>
                    <a:pt x="269" y="814"/>
                    <a:pt x="270" y="813"/>
                    <a:pt x="272" y="809"/>
                  </a:cubicBezTo>
                  <a:cubicBezTo>
                    <a:pt x="279" y="807"/>
                    <a:pt x="290" y="805"/>
                    <a:pt x="296" y="802"/>
                  </a:cubicBezTo>
                  <a:cubicBezTo>
                    <a:pt x="297" y="802"/>
                    <a:pt x="298" y="801"/>
                    <a:pt x="297" y="799"/>
                  </a:cubicBezTo>
                  <a:cubicBezTo>
                    <a:pt x="294" y="801"/>
                    <a:pt x="286" y="801"/>
                    <a:pt x="283" y="801"/>
                  </a:cubicBezTo>
                  <a:cubicBezTo>
                    <a:pt x="280" y="798"/>
                    <a:pt x="282" y="795"/>
                    <a:pt x="284" y="792"/>
                  </a:cubicBezTo>
                  <a:cubicBezTo>
                    <a:pt x="284" y="792"/>
                    <a:pt x="284" y="792"/>
                    <a:pt x="284" y="792"/>
                  </a:cubicBezTo>
                  <a:cubicBezTo>
                    <a:pt x="286" y="794"/>
                    <a:pt x="293" y="793"/>
                    <a:pt x="295" y="791"/>
                  </a:cubicBezTo>
                  <a:cubicBezTo>
                    <a:pt x="294" y="789"/>
                    <a:pt x="291" y="784"/>
                    <a:pt x="293" y="785"/>
                  </a:cubicBezTo>
                  <a:cubicBezTo>
                    <a:pt x="295" y="786"/>
                    <a:pt x="295" y="787"/>
                    <a:pt x="297" y="788"/>
                  </a:cubicBezTo>
                  <a:cubicBezTo>
                    <a:pt x="298" y="788"/>
                    <a:pt x="298" y="787"/>
                    <a:pt x="298" y="787"/>
                  </a:cubicBezTo>
                  <a:cubicBezTo>
                    <a:pt x="296" y="786"/>
                    <a:pt x="295" y="785"/>
                    <a:pt x="294" y="785"/>
                  </a:cubicBezTo>
                  <a:cubicBezTo>
                    <a:pt x="295" y="782"/>
                    <a:pt x="297" y="782"/>
                    <a:pt x="299" y="783"/>
                  </a:cubicBezTo>
                  <a:cubicBezTo>
                    <a:pt x="301" y="784"/>
                    <a:pt x="307" y="790"/>
                    <a:pt x="308" y="790"/>
                  </a:cubicBezTo>
                  <a:cubicBezTo>
                    <a:pt x="308" y="790"/>
                    <a:pt x="308" y="790"/>
                    <a:pt x="308" y="790"/>
                  </a:cubicBezTo>
                  <a:cubicBezTo>
                    <a:pt x="309" y="791"/>
                    <a:pt x="309" y="792"/>
                    <a:pt x="310" y="793"/>
                  </a:cubicBezTo>
                  <a:cubicBezTo>
                    <a:pt x="309" y="797"/>
                    <a:pt x="307" y="798"/>
                    <a:pt x="305" y="798"/>
                  </a:cubicBezTo>
                  <a:cubicBezTo>
                    <a:pt x="305" y="802"/>
                    <a:pt x="305" y="806"/>
                    <a:pt x="308" y="811"/>
                  </a:cubicBezTo>
                  <a:cubicBezTo>
                    <a:pt x="310" y="810"/>
                    <a:pt x="312" y="809"/>
                    <a:pt x="313" y="808"/>
                  </a:cubicBezTo>
                  <a:cubicBezTo>
                    <a:pt x="315" y="810"/>
                    <a:pt x="316" y="811"/>
                    <a:pt x="316" y="814"/>
                  </a:cubicBezTo>
                  <a:cubicBezTo>
                    <a:pt x="314" y="818"/>
                    <a:pt x="309" y="817"/>
                    <a:pt x="309" y="819"/>
                  </a:cubicBezTo>
                  <a:cubicBezTo>
                    <a:pt x="307" y="824"/>
                    <a:pt x="308" y="831"/>
                    <a:pt x="307" y="835"/>
                  </a:cubicBezTo>
                  <a:cubicBezTo>
                    <a:pt x="306" y="835"/>
                    <a:pt x="305" y="835"/>
                    <a:pt x="305" y="835"/>
                  </a:cubicBezTo>
                  <a:cubicBezTo>
                    <a:pt x="304" y="831"/>
                    <a:pt x="304" y="824"/>
                    <a:pt x="305" y="821"/>
                  </a:cubicBezTo>
                  <a:cubicBezTo>
                    <a:pt x="302" y="821"/>
                    <a:pt x="299" y="823"/>
                    <a:pt x="294" y="824"/>
                  </a:cubicBezTo>
                  <a:cubicBezTo>
                    <a:pt x="294" y="825"/>
                    <a:pt x="294" y="824"/>
                    <a:pt x="294" y="825"/>
                  </a:cubicBezTo>
                  <a:cubicBezTo>
                    <a:pt x="296" y="826"/>
                    <a:pt x="297" y="827"/>
                    <a:pt x="297" y="828"/>
                  </a:cubicBezTo>
                  <a:cubicBezTo>
                    <a:pt x="297" y="829"/>
                    <a:pt x="296" y="831"/>
                    <a:pt x="295" y="831"/>
                  </a:cubicBezTo>
                  <a:cubicBezTo>
                    <a:pt x="294" y="831"/>
                    <a:pt x="293" y="830"/>
                    <a:pt x="290" y="829"/>
                  </a:cubicBezTo>
                  <a:cubicBezTo>
                    <a:pt x="289" y="829"/>
                    <a:pt x="289" y="829"/>
                    <a:pt x="288" y="830"/>
                  </a:cubicBezTo>
                  <a:close/>
                  <a:moveTo>
                    <a:pt x="316" y="787"/>
                  </a:moveTo>
                  <a:cubicBezTo>
                    <a:pt x="316" y="785"/>
                    <a:pt x="319" y="786"/>
                    <a:pt x="320" y="787"/>
                  </a:cubicBezTo>
                  <a:cubicBezTo>
                    <a:pt x="322" y="788"/>
                    <a:pt x="324" y="789"/>
                    <a:pt x="326" y="794"/>
                  </a:cubicBezTo>
                  <a:cubicBezTo>
                    <a:pt x="325" y="796"/>
                    <a:pt x="325" y="797"/>
                    <a:pt x="324" y="798"/>
                  </a:cubicBezTo>
                  <a:cubicBezTo>
                    <a:pt x="323" y="799"/>
                    <a:pt x="318" y="798"/>
                    <a:pt x="318" y="795"/>
                  </a:cubicBezTo>
                  <a:cubicBezTo>
                    <a:pt x="317" y="793"/>
                    <a:pt x="316" y="788"/>
                    <a:pt x="316" y="787"/>
                  </a:cubicBezTo>
                  <a:close/>
                  <a:moveTo>
                    <a:pt x="340" y="802"/>
                  </a:moveTo>
                  <a:cubicBezTo>
                    <a:pt x="333" y="803"/>
                    <a:pt x="318" y="845"/>
                    <a:pt x="312" y="854"/>
                  </a:cubicBezTo>
                  <a:cubicBezTo>
                    <a:pt x="307" y="861"/>
                    <a:pt x="305" y="861"/>
                    <a:pt x="302" y="858"/>
                  </a:cubicBezTo>
                  <a:cubicBezTo>
                    <a:pt x="298" y="854"/>
                    <a:pt x="293" y="836"/>
                    <a:pt x="294" y="832"/>
                  </a:cubicBezTo>
                  <a:cubicBezTo>
                    <a:pt x="295" y="833"/>
                    <a:pt x="296" y="836"/>
                    <a:pt x="297" y="837"/>
                  </a:cubicBezTo>
                  <a:cubicBezTo>
                    <a:pt x="297" y="836"/>
                    <a:pt x="297" y="836"/>
                    <a:pt x="297" y="835"/>
                  </a:cubicBezTo>
                  <a:cubicBezTo>
                    <a:pt x="298" y="838"/>
                    <a:pt x="302" y="846"/>
                    <a:pt x="303" y="847"/>
                  </a:cubicBezTo>
                  <a:cubicBezTo>
                    <a:pt x="306" y="849"/>
                    <a:pt x="307" y="845"/>
                    <a:pt x="309" y="843"/>
                  </a:cubicBezTo>
                  <a:cubicBezTo>
                    <a:pt x="313" y="834"/>
                    <a:pt x="324" y="807"/>
                    <a:pt x="329" y="799"/>
                  </a:cubicBezTo>
                  <a:cubicBezTo>
                    <a:pt x="331" y="794"/>
                    <a:pt x="334" y="789"/>
                    <a:pt x="330" y="786"/>
                  </a:cubicBezTo>
                  <a:cubicBezTo>
                    <a:pt x="319" y="780"/>
                    <a:pt x="305" y="785"/>
                    <a:pt x="295" y="779"/>
                  </a:cubicBezTo>
                  <a:cubicBezTo>
                    <a:pt x="295" y="778"/>
                    <a:pt x="295" y="778"/>
                    <a:pt x="296" y="778"/>
                  </a:cubicBezTo>
                  <a:cubicBezTo>
                    <a:pt x="301" y="776"/>
                    <a:pt x="327" y="782"/>
                    <a:pt x="327" y="782"/>
                  </a:cubicBezTo>
                  <a:cubicBezTo>
                    <a:pt x="335" y="784"/>
                    <a:pt x="345" y="793"/>
                    <a:pt x="340" y="802"/>
                  </a:cubicBezTo>
                  <a:close/>
                  <a:moveTo>
                    <a:pt x="364" y="858"/>
                  </a:moveTo>
                  <a:cubicBezTo>
                    <a:pt x="364" y="858"/>
                    <a:pt x="362" y="859"/>
                    <a:pt x="362" y="860"/>
                  </a:cubicBezTo>
                  <a:cubicBezTo>
                    <a:pt x="362" y="860"/>
                    <a:pt x="361" y="861"/>
                    <a:pt x="360" y="861"/>
                  </a:cubicBezTo>
                  <a:cubicBezTo>
                    <a:pt x="360" y="861"/>
                    <a:pt x="357" y="862"/>
                    <a:pt x="355" y="861"/>
                  </a:cubicBezTo>
                  <a:cubicBezTo>
                    <a:pt x="355" y="861"/>
                    <a:pt x="354" y="860"/>
                    <a:pt x="353" y="860"/>
                  </a:cubicBezTo>
                  <a:cubicBezTo>
                    <a:pt x="353" y="860"/>
                    <a:pt x="351" y="859"/>
                    <a:pt x="350" y="859"/>
                  </a:cubicBezTo>
                  <a:cubicBezTo>
                    <a:pt x="350" y="859"/>
                    <a:pt x="349" y="859"/>
                    <a:pt x="351" y="858"/>
                  </a:cubicBezTo>
                  <a:cubicBezTo>
                    <a:pt x="351" y="858"/>
                    <a:pt x="351" y="858"/>
                    <a:pt x="353" y="858"/>
                  </a:cubicBezTo>
                  <a:cubicBezTo>
                    <a:pt x="353" y="858"/>
                    <a:pt x="353" y="858"/>
                    <a:pt x="354" y="857"/>
                  </a:cubicBezTo>
                  <a:cubicBezTo>
                    <a:pt x="354" y="857"/>
                    <a:pt x="354" y="857"/>
                    <a:pt x="354" y="857"/>
                  </a:cubicBezTo>
                  <a:cubicBezTo>
                    <a:pt x="354" y="857"/>
                    <a:pt x="355" y="858"/>
                    <a:pt x="356" y="856"/>
                  </a:cubicBezTo>
                  <a:cubicBezTo>
                    <a:pt x="356" y="856"/>
                    <a:pt x="356" y="855"/>
                    <a:pt x="357" y="855"/>
                  </a:cubicBezTo>
                  <a:cubicBezTo>
                    <a:pt x="357" y="855"/>
                    <a:pt x="361" y="853"/>
                    <a:pt x="370" y="848"/>
                  </a:cubicBezTo>
                  <a:cubicBezTo>
                    <a:pt x="370" y="848"/>
                    <a:pt x="378" y="843"/>
                    <a:pt x="384" y="837"/>
                  </a:cubicBezTo>
                  <a:cubicBezTo>
                    <a:pt x="384" y="837"/>
                    <a:pt x="388" y="834"/>
                    <a:pt x="392" y="831"/>
                  </a:cubicBezTo>
                  <a:cubicBezTo>
                    <a:pt x="392" y="831"/>
                    <a:pt x="405" y="820"/>
                    <a:pt x="408" y="817"/>
                  </a:cubicBezTo>
                  <a:cubicBezTo>
                    <a:pt x="408" y="817"/>
                    <a:pt x="398" y="813"/>
                    <a:pt x="400" y="808"/>
                  </a:cubicBezTo>
                  <a:cubicBezTo>
                    <a:pt x="400" y="808"/>
                    <a:pt x="400" y="806"/>
                    <a:pt x="401" y="808"/>
                  </a:cubicBezTo>
                  <a:cubicBezTo>
                    <a:pt x="401" y="808"/>
                    <a:pt x="405" y="812"/>
                    <a:pt x="412" y="810"/>
                  </a:cubicBezTo>
                  <a:cubicBezTo>
                    <a:pt x="412" y="810"/>
                    <a:pt x="416" y="810"/>
                    <a:pt x="420" y="807"/>
                  </a:cubicBezTo>
                  <a:cubicBezTo>
                    <a:pt x="420" y="807"/>
                    <a:pt x="424" y="807"/>
                    <a:pt x="426" y="815"/>
                  </a:cubicBezTo>
                  <a:cubicBezTo>
                    <a:pt x="426" y="815"/>
                    <a:pt x="427" y="819"/>
                    <a:pt x="424" y="818"/>
                  </a:cubicBezTo>
                  <a:cubicBezTo>
                    <a:pt x="424" y="818"/>
                    <a:pt x="421" y="818"/>
                    <a:pt x="419" y="819"/>
                  </a:cubicBezTo>
                  <a:cubicBezTo>
                    <a:pt x="418" y="819"/>
                    <a:pt x="417" y="819"/>
                    <a:pt x="416" y="820"/>
                  </a:cubicBezTo>
                  <a:cubicBezTo>
                    <a:pt x="416" y="820"/>
                    <a:pt x="409" y="826"/>
                    <a:pt x="396" y="835"/>
                  </a:cubicBezTo>
                  <a:cubicBezTo>
                    <a:pt x="396" y="835"/>
                    <a:pt x="390" y="839"/>
                    <a:pt x="380" y="848"/>
                  </a:cubicBezTo>
                  <a:cubicBezTo>
                    <a:pt x="380" y="848"/>
                    <a:pt x="373" y="855"/>
                    <a:pt x="364" y="858"/>
                  </a:cubicBezTo>
                  <a:close/>
                  <a:moveTo>
                    <a:pt x="429" y="859"/>
                  </a:moveTo>
                  <a:cubicBezTo>
                    <a:pt x="429" y="859"/>
                    <a:pt x="429" y="860"/>
                    <a:pt x="429" y="861"/>
                  </a:cubicBezTo>
                  <a:cubicBezTo>
                    <a:pt x="429" y="861"/>
                    <a:pt x="429" y="863"/>
                    <a:pt x="427" y="862"/>
                  </a:cubicBezTo>
                  <a:cubicBezTo>
                    <a:pt x="427" y="862"/>
                    <a:pt x="420" y="864"/>
                    <a:pt x="418" y="866"/>
                  </a:cubicBezTo>
                  <a:cubicBezTo>
                    <a:pt x="418" y="866"/>
                    <a:pt x="415" y="870"/>
                    <a:pt x="415" y="872"/>
                  </a:cubicBezTo>
                  <a:cubicBezTo>
                    <a:pt x="415" y="872"/>
                    <a:pt x="415" y="875"/>
                    <a:pt x="412" y="875"/>
                  </a:cubicBezTo>
                  <a:cubicBezTo>
                    <a:pt x="412" y="875"/>
                    <a:pt x="411" y="876"/>
                    <a:pt x="409" y="875"/>
                  </a:cubicBezTo>
                  <a:cubicBezTo>
                    <a:pt x="409" y="875"/>
                    <a:pt x="406" y="873"/>
                    <a:pt x="403" y="876"/>
                  </a:cubicBezTo>
                  <a:cubicBezTo>
                    <a:pt x="403" y="876"/>
                    <a:pt x="403" y="877"/>
                    <a:pt x="402" y="875"/>
                  </a:cubicBezTo>
                  <a:cubicBezTo>
                    <a:pt x="402" y="875"/>
                    <a:pt x="402" y="874"/>
                    <a:pt x="400" y="874"/>
                  </a:cubicBezTo>
                  <a:cubicBezTo>
                    <a:pt x="400" y="874"/>
                    <a:pt x="400" y="873"/>
                    <a:pt x="400" y="872"/>
                  </a:cubicBezTo>
                  <a:cubicBezTo>
                    <a:pt x="400" y="872"/>
                    <a:pt x="400" y="870"/>
                    <a:pt x="398" y="869"/>
                  </a:cubicBezTo>
                  <a:cubicBezTo>
                    <a:pt x="398" y="869"/>
                    <a:pt x="397" y="869"/>
                    <a:pt x="396" y="867"/>
                  </a:cubicBezTo>
                  <a:cubicBezTo>
                    <a:pt x="396" y="867"/>
                    <a:pt x="395" y="861"/>
                    <a:pt x="394" y="858"/>
                  </a:cubicBezTo>
                  <a:cubicBezTo>
                    <a:pt x="394" y="858"/>
                    <a:pt x="393" y="855"/>
                    <a:pt x="390" y="854"/>
                  </a:cubicBezTo>
                  <a:cubicBezTo>
                    <a:pt x="390" y="854"/>
                    <a:pt x="386" y="848"/>
                    <a:pt x="388" y="848"/>
                  </a:cubicBezTo>
                  <a:cubicBezTo>
                    <a:pt x="388" y="848"/>
                    <a:pt x="393" y="848"/>
                    <a:pt x="395" y="854"/>
                  </a:cubicBezTo>
                  <a:cubicBezTo>
                    <a:pt x="395" y="854"/>
                    <a:pt x="395" y="856"/>
                    <a:pt x="396" y="858"/>
                  </a:cubicBezTo>
                  <a:cubicBezTo>
                    <a:pt x="396" y="858"/>
                    <a:pt x="396" y="860"/>
                    <a:pt x="399" y="866"/>
                  </a:cubicBezTo>
                  <a:cubicBezTo>
                    <a:pt x="399" y="866"/>
                    <a:pt x="399" y="867"/>
                    <a:pt x="400" y="865"/>
                  </a:cubicBezTo>
                  <a:cubicBezTo>
                    <a:pt x="401" y="863"/>
                    <a:pt x="401" y="863"/>
                    <a:pt x="401" y="863"/>
                  </a:cubicBezTo>
                  <a:cubicBezTo>
                    <a:pt x="401" y="863"/>
                    <a:pt x="402" y="861"/>
                    <a:pt x="403" y="862"/>
                  </a:cubicBezTo>
                  <a:cubicBezTo>
                    <a:pt x="403" y="862"/>
                    <a:pt x="404" y="863"/>
                    <a:pt x="404" y="862"/>
                  </a:cubicBezTo>
                  <a:cubicBezTo>
                    <a:pt x="404" y="862"/>
                    <a:pt x="407" y="861"/>
                    <a:pt x="409" y="858"/>
                  </a:cubicBezTo>
                  <a:cubicBezTo>
                    <a:pt x="409" y="858"/>
                    <a:pt x="412" y="856"/>
                    <a:pt x="411" y="855"/>
                  </a:cubicBezTo>
                  <a:cubicBezTo>
                    <a:pt x="411" y="855"/>
                    <a:pt x="408" y="852"/>
                    <a:pt x="407" y="850"/>
                  </a:cubicBezTo>
                  <a:cubicBezTo>
                    <a:pt x="407" y="850"/>
                    <a:pt x="405" y="849"/>
                    <a:pt x="406" y="848"/>
                  </a:cubicBezTo>
                  <a:cubicBezTo>
                    <a:pt x="406" y="848"/>
                    <a:pt x="407" y="848"/>
                    <a:pt x="410" y="849"/>
                  </a:cubicBezTo>
                  <a:cubicBezTo>
                    <a:pt x="410" y="849"/>
                    <a:pt x="416" y="850"/>
                    <a:pt x="418" y="848"/>
                  </a:cubicBezTo>
                  <a:cubicBezTo>
                    <a:pt x="418" y="848"/>
                    <a:pt x="419" y="846"/>
                    <a:pt x="420" y="847"/>
                  </a:cubicBezTo>
                  <a:cubicBezTo>
                    <a:pt x="420" y="847"/>
                    <a:pt x="423" y="850"/>
                    <a:pt x="424" y="850"/>
                  </a:cubicBezTo>
                  <a:cubicBezTo>
                    <a:pt x="424" y="850"/>
                    <a:pt x="430" y="852"/>
                    <a:pt x="429" y="859"/>
                  </a:cubicBezTo>
                  <a:close/>
                  <a:moveTo>
                    <a:pt x="485" y="876"/>
                  </a:moveTo>
                  <a:cubicBezTo>
                    <a:pt x="485" y="876"/>
                    <a:pt x="484" y="878"/>
                    <a:pt x="482" y="877"/>
                  </a:cubicBezTo>
                  <a:cubicBezTo>
                    <a:pt x="482" y="877"/>
                    <a:pt x="476" y="874"/>
                    <a:pt x="474" y="867"/>
                  </a:cubicBezTo>
                  <a:cubicBezTo>
                    <a:pt x="474" y="867"/>
                    <a:pt x="472" y="857"/>
                    <a:pt x="472" y="856"/>
                  </a:cubicBezTo>
                  <a:cubicBezTo>
                    <a:pt x="472" y="856"/>
                    <a:pt x="473" y="856"/>
                    <a:pt x="472" y="855"/>
                  </a:cubicBezTo>
                  <a:cubicBezTo>
                    <a:pt x="472" y="849"/>
                    <a:pt x="472" y="849"/>
                    <a:pt x="472" y="849"/>
                  </a:cubicBezTo>
                  <a:cubicBezTo>
                    <a:pt x="472" y="849"/>
                    <a:pt x="472" y="848"/>
                    <a:pt x="472" y="847"/>
                  </a:cubicBezTo>
                  <a:cubicBezTo>
                    <a:pt x="472" y="847"/>
                    <a:pt x="472" y="846"/>
                    <a:pt x="472" y="846"/>
                  </a:cubicBezTo>
                  <a:cubicBezTo>
                    <a:pt x="472" y="846"/>
                    <a:pt x="472" y="845"/>
                    <a:pt x="472" y="845"/>
                  </a:cubicBezTo>
                  <a:cubicBezTo>
                    <a:pt x="472" y="845"/>
                    <a:pt x="472" y="842"/>
                    <a:pt x="474" y="844"/>
                  </a:cubicBezTo>
                  <a:cubicBezTo>
                    <a:pt x="474" y="844"/>
                    <a:pt x="475" y="845"/>
                    <a:pt x="474" y="846"/>
                  </a:cubicBezTo>
                  <a:cubicBezTo>
                    <a:pt x="474" y="846"/>
                    <a:pt x="473" y="848"/>
                    <a:pt x="477" y="855"/>
                  </a:cubicBezTo>
                  <a:cubicBezTo>
                    <a:pt x="477" y="855"/>
                    <a:pt x="477" y="856"/>
                    <a:pt x="478" y="857"/>
                  </a:cubicBezTo>
                  <a:cubicBezTo>
                    <a:pt x="478" y="857"/>
                    <a:pt x="480" y="857"/>
                    <a:pt x="480" y="860"/>
                  </a:cubicBezTo>
                  <a:cubicBezTo>
                    <a:pt x="480" y="860"/>
                    <a:pt x="480" y="862"/>
                    <a:pt x="480" y="862"/>
                  </a:cubicBezTo>
                  <a:cubicBezTo>
                    <a:pt x="480" y="862"/>
                    <a:pt x="480" y="864"/>
                    <a:pt x="481" y="863"/>
                  </a:cubicBezTo>
                  <a:cubicBezTo>
                    <a:pt x="481" y="863"/>
                    <a:pt x="482" y="863"/>
                    <a:pt x="482" y="864"/>
                  </a:cubicBezTo>
                  <a:cubicBezTo>
                    <a:pt x="482" y="864"/>
                    <a:pt x="482" y="868"/>
                    <a:pt x="483" y="869"/>
                  </a:cubicBezTo>
                  <a:cubicBezTo>
                    <a:pt x="483" y="869"/>
                    <a:pt x="483" y="870"/>
                    <a:pt x="483" y="870"/>
                  </a:cubicBezTo>
                  <a:cubicBezTo>
                    <a:pt x="483" y="870"/>
                    <a:pt x="483" y="871"/>
                    <a:pt x="484" y="871"/>
                  </a:cubicBezTo>
                  <a:cubicBezTo>
                    <a:pt x="484" y="871"/>
                    <a:pt x="484" y="871"/>
                    <a:pt x="484" y="872"/>
                  </a:cubicBezTo>
                  <a:cubicBezTo>
                    <a:pt x="484" y="872"/>
                    <a:pt x="485" y="876"/>
                    <a:pt x="485" y="876"/>
                  </a:cubicBezTo>
                  <a:close/>
                  <a:moveTo>
                    <a:pt x="482" y="834"/>
                  </a:moveTo>
                  <a:cubicBezTo>
                    <a:pt x="482" y="834"/>
                    <a:pt x="480" y="833"/>
                    <a:pt x="480" y="833"/>
                  </a:cubicBezTo>
                  <a:cubicBezTo>
                    <a:pt x="480" y="833"/>
                    <a:pt x="479" y="833"/>
                    <a:pt x="477" y="833"/>
                  </a:cubicBezTo>
                  <a:cubicBezTo>
                    <a:pt x="477" y="833"/>
                    <a:pt x="476" y="833"/>
                    <a:pt x="476" y="832"/>
                  </a:cubicBezTo>
                  <a:cubicBezTo>
                    <a:pt x="476" y="832"/>
                    <a:pt x="479" y="827"/>
                    <a:pt x="478" y="823"/>
                  </a:cubicBezTo>
                  <a:cubicBezTo>
                    <a:pt x="478" y="823"/>
                    <a:pt x="477" y="822"/>
                    <a:pt x="478" y="821"/>
                  </a:cubicBezTo>
                  <a:cubicBezTo>
                    <a:pt x="478" y="821"/>
                    <a:pt x="479" y="820"/>
                    <a:pt x="480" y="821"/>
                  </a:cubicBezTo>
                  <a:cubicBezTo>
                    <a:pt x="480" y="821"/>
                    <a:pt x="484" y="829"/>
                    <a:pt x="485" y="832"/>
                  </a:cubicBezTo>
                  <a:cubicBezTo>
                    <a:pt x="485" y="832"/>
                    <a:pt x="485" y="835"/>
                    <a:pt x="482" y="834"/>
                  </a:cubicBezTo>
                  <a:close/>
                  <a:moveTo>
                    <a:pt x="540" y="839"/>
                  </a:moveTo>
                  <a:cubicBezTo>
                    <a:pt x="540" y="839"/>
                    <a:pt x="538" y="842"/>
                    <a:pt x="536" y="843"/>
                  </a:cubicBezTo>
                  <a:cubicBezTo>
                    <a:pt x="536" y="843"/>
                    <a:pt x="535" y="844"/>
                    <a:pt x="535" y="846"/>
                  </a:cubicBezTo>
                  <a:cubicBezTo>
                    <a:pt x="535" y="846"/>
                    <a:pt x="532" y="852"/>
                    <a:pt x="530" y="853"/>
                  </a:cubicBezTo>
                  <a:cubicBezTo>
                    <a:pt x="530" y="853"/>
                    <a:pt x="527" y="855"/>
                    <a:pt x="528" y="858"/>
                  </a:cubicBezTo>
                  <a:cubicBezTo>
                    <a:pt x="528" y="858"/>
                    <a:pt x="532" y="860"/>
                    <a:pt x="531" y="864"/>
                  </a:cubicBezTo>
                  <a:cubicBezTo>
                    <a:pt x="531" y="864"/>
                    <a:pt x="532" y="866"/>
                    <a:pt x="530" y="866"/>
                  </a:cubicBezTo>
                  <a:cubicBezTo>
                    <a:pt x="530" y="866"/>
                    <a:pt x="529" y="866"/>
                    <a:pt x="528" y="866"/>
                  </a:cubicBezTo>
                  <a:cubicBezTo>
                    <a:pt x="528" y="866"/>
                    <a:pt x="527" y="867"/>
                    <a:pt x="527" y="867"/>
                  </a:cubicBezTo>
                  <a:cubicBezTo>
                    <a:pt x="527" y="867"/>
                    <a:pt x="524" y="868"/>
                    <a:pt x="521" y="868"/>
                  </a:cubicBezTo>
                  <a:cubicBezTo>
                    <a:pt x="521" y="868"/>
                    <a:pt x="519" y="868"/>
                    <a:pt x="517" y="868"/>
                  </a:cubicBezTo>
                  <a:cubicBezTo>
                    <a:pt x="517" y="868"/>
                    <a:pt x="516" y="867"/>
                    <a:pt x="516" y="868"/>
                  </a:cubicBezTo>
                  <a:cubicBezTo>
                    <a:pt x="516" y="868"/>
                    <a:pt x="511" y="873"/>
                    <a:pt x="506" y="869"/>
                  </a:cubicBezTo>
                  <a:cubicBezTo>
                    <a:pt x="506" y="869"/>
                    <a:pt x="505" y="868"/>
                    <a:pt x="504" y="868"/>
                  </a:cubicBezTo>
                  <a:cubicBezTo>
                    <a:pt x="503" y="867"/>
                    <a:pt x="502" y="866"/>
                    <a:pt x="501" y="866"/>
                  </a:cubicBezTo>
                  <a:cubicBezTo>
                    <a:pt x="501" y="866"/>
                    <a:pt x="496" y="862"/>
                    <a:pt x="493" y="861"/>
                  </a:cubicBezTo>
                  <a:cubicBezTo>
                    <a:pt x="493" y="861"/>
                    <a:pt x="490" y="858"/>
                    <a:pt x="489" y="856"/>
                  </a:cubicBezTo>
                  <a:cubicBezTo>
                    <a:pt x="489" y="856"/>
                    <a:pt x="488" y="853"/>
                    <a:pt x="487" y="853"/>
                  </a:cubicBezTo>
                  <a:cubicBezTo>
                    <a:pt x="487" y="853"/>
                    <a:pt x="485" y="853"/>
                    <a:pt x="485" y="852"/>
                  </a:cubicBezTo>
                  <a:cubicBezTo>
                    <a:pt x="485" y="851"/>
                    <a:pt x="485" y="851"/>
                    <a:pt x="485" y="851"/>
                  </a:cubicBezTo>
                  <a:cubicBezTo>
                    <a:pt x="485" y="851"/>
                    <a:pt x="485" y="851"/>
                    <a:pt x="485" y="851"/>
                  </a:cubicBezTo>
                  <a:cubicBezTo>
                    <a:pt x="485" y="851"/>
                    <a:pt x="485" y="849"/>
                    <a:pt x="487" y="846"/>
                  </a:cubicBezTo>
                  <a:cubicBezTo>
                    <a:pt x="487" y="846"/>
                    <a:pt x="489" y="844"/>
                    <a:pt x="490" y="843"/>
                  </a:cubicBezTo>
                  <a:cubicBezTo>
                    <a:pt x="490" y="843"/>
                    <a:pt x="494" y="839"/>
                    <a:pt x="497" y="838"/>
                  </a:cubicBezTo>
                  <a:cubicBezTo>
                    <a:pt x="497" y="838"/>
                    <a:pt x="498" y="836"/>
                    <a:pt x="499" y="835"/>
                  </a:cubicBezTo>
                  <a:cubicBezTo>
                    <a:pt x="500" y="834"/>
                    <a:pt x="501" y="833"/>
                    <a:pt x="502" y="833"/>
                  </a:cubicBezTo>
                  <a:cubicBezTo>
                    <a:pt x="502" y="833"/>
                    <a:pt x="503" y="831"/>
                    <a:pt x="505" y="830"/>
                  </a:cubicBezTo>
                  <a:cubicBezTo>
                    <a:pt x="505" y="830"/>
                    <a:pt x="509" y="829"/>
                    <a:pt x="509" y="828"/>
                  </a:cubicBezTo>
                  <a:cubicBezTo>
                    <a:pt x="509" y="828"/>
                    <a:pt x="508" y="825"/>
                    <a:pt x="508" y="824"/>
                  </a:cubicBezTo>
                  <a:cubicBezTo>
                    <a:pt x="506" y="809"/>
                    <a:pt x="506" y="809"/>
                    <a:pt x="506" y="809"/>
                  </a:cubicBezTo>
                  <a:cubicBezTo>
                    <a:pt x="506" y="809"/>
                    <a:pt x="506" y="808"/>
                    <a:pt x="507" y="809"/>
                  </a:cubicBezTo>
                  <a:cubicBezTo>
                    <a:pt x="507" y="809"/>
                    <a:pt x="508" y="809"/>
                    <a:pt x="510" y="809"/>
                  </a:cubicBezTo>
                  <a:cubicBezTo>
                    <a:pt x="510" y="809"/>
                    <a:pt x="511" y="809"/>
                    <a:pt x="512" y="812"/>
                  </a:cubicBezTo>
                  <a:cubicBezTo>
                    <a:pt x="512" y="812"/>
                    <a:pt x="514" y="816"/>
                    <a:pt x="515" y="820"/>
                  </a:cubicBezTo>
                  <a:cubicBezTo>
                    <a:pt x="515" y="820"/>
                    <a:pt x="516" y="826"/>
                    <a:pt x="516" y="827"/>
                  </a:cubicBezTo>
                  <a:cubicBezTo>
                    <a:pt x="516" y="827"/>
                    <a:pt x="515" y="828"/>
                    <a:pt x="517" y="828"/>
                  </a:cubicBezTo>
                  <a:cubicBezTo>
                    <a:pt x="517" y="828"/>
                    <a:pt x="520" y="828"/>
                    <a:pt x="522" y="829"/>
                  </a:cubicBezTo>
                  <a:cubicBezTo>
                    <a:pt x="526" y="829"/>
                    <a:pt x="531" y="829"/>
                    <a:pt x="532" y="829"/>
                  </a:cubicBezTo>
                  <a:cubicBezTo>
                    <a:pt x="532" y="829"/>
                    <a:pt x="537" y="830"/>
                    <a:pt x="540" y="835"/>
                  </a:cubicBezTo>
                  <a:cubicBezTo>
                    <a:pt x="540" y="835"/>
                    <a:pt x="541" y="835"/>
                    <a:pt x="540" y="839"/>
                  </a:cubicBezTo>
                  <a:close/>
                  <a:moveTo>
                    <a:pt x="604" y="809"/>
                  </a:moveTo>
                  <a:cubicBezTo>
                    <a:pt x="604" y="809"/>
                    <a:pt x="603" y="810"/>
                    <a:pt x="603" y="811"/>
                  </a:cubicBezTo>
                  <a:cubicBezTo>
                    <a:pt x="603" y="811"/>
                    <a:pt x="602" y="815"/>
                    <a:pt x="602" y="816"/>
                  </a:cubicBezTo>
                  <a:cubicBezTo>
                    <a:pt x="602" y="816"/>
                    <a:pt x="602" y="819"/>
                    <a:pt x="601" y="821"/>
                  </a:cubicBezTo>
                  <a:cubicBezTo>
                    <a:pt x="601" y="821"/>
                    <a:pt x="597" y="826"/>
                    <a:pt x="601" y="831"/>
                  </a:cubicBezTo>
                  <a:cubicBezTo>
                    <a:pt x="601" y="831"/>
                    <a:pt x="604" y="834"/>
                    <a:pt x="601" y="837"/>
                  </a:cubicBezTo>
                  <a:cubicBezTo>
                    <a:pt x="601" y="837"/>
                    <a:pt x="599" y="837"/>
                    <a:pt x="598" y="840"/>
                  </a:cubicBezTo>
                  <a:cubicBezTo>
                    <a:pt x="598" y="840"/>
                    <a:pt x="598" y="842"/>
                    <a:pt x="598" y="842"/>
                  </a:cubicBezTo>
                  <a:cubicBezTo>
                    <a:pt x="598" y="842"/>
                    <a:pt x="598" y="844"/>
                    <a:pt x="598" y="845"/>
                  </a:cubicBezTo>
                  <a:cubicBezTo>
                    <a:pt x="598" y="845"/>
                    <a:pt x="597" y="847"/>
                    <a:pt x="595" y="848"/>
                  </a:cubicBezTo>
                  <a:cubicBezTo>
                    <a:pt x="595" y="848"/>
                    <a:pt x="592" y="850"/>
                    <a:pt x="592" y="851"/>
                  </a:cubicBezTo>
                  <a:cubicBezTo>
                    <a:pt x="592" y="851"/>
                    <a:pt x="590" y="853"/>
                    <a:pt x="590" y="853"/>
                  </a:cubicBezTo>
                  <a:cubicBezTo>
                    <a:pt x="590" y="853"/>
                    <a:pt x="589" y="853"/>
                    <a:pt x="589" y="854"/>
                  </a:cubicBezTo>
                  <a:cubicBezTo>
                    <a:pt x="589" y="854"/>
                    <a:pt x="588" y="856"/>
                    <a:pt x="585" y="857"/>
                  </a:cubicBezTo>
                  <a:cubicBezTo>
                    <a:pt x="585" y="857"/>
                    <a:pt x="585" y="851"/>
                    <a:pt x="585" y="848"/>
                  </a:cubicBezTo>
                  <a:cubicBezTo>
                    <a:pt x="585" y="848"/>
                    <a:pt x="585" y="845"/>
                    <a:pt x="586" y="843"/>
                  </a:cubicBezTo>
                  <a:cubicBezTo>
                    <a:pt x="586" y="843"/>
                    <a:pt x="585" y="840"/>
                    <a:pt x="587" y="840"/>
                  </a:cubicBezTo>
                  <a:cubicBezTo>
                    <a:pt x="587" y="840"/>
                    <a:pt x="588" y="841"/>
                    <a:pt x="588" y="840"/>
                  </a:cubicBezTo>
                  <a:cubicBezTo>
                    <a:pt x="588" y="840"/>
                    <a:pt x="589" y="836"/>
                    <a:pt x="589" y="836"/>
                  </a:cubicBezTo>
                  <a:cubicBezTo>
                    <a:pt x="589" y="836"/>
                    <a:pt x="588" y="835"/>
                    <a:pt x="587" y="835"/>
                  </a:cubicBezTo>
                  <a:cubicBezTo>
                    <a:pt x="587" y="835"/>
                    <a:pt x="586" y="834"/>
                    <a:pt x="587" y="832"/>
                  </a:cubicBezTo>
                  <a:cubicBezTo>
                    <a:pt x="587" y="832"/>
                    <a:pt x="587" y="832"/>
                    <a:pt x="585" y="831"/>
                  </a:cubicBezTo>
                  <a:cubicBezTo>
                    <a:pt x="585" y="831"/>
                    <a:pt x="583" y="830"/>
                    <a:pt x="583" y="831"/>
                  </a:cubicBezTo>
                  <a:cubicBezTo>
                    <a:pt x="583" y="831"/>
                    <a:pt x="583" y="832"/>
                    <a:pt x="581" y="831"/>
                  </a:cubicBezTo>
                  <a:cubicBezTo>
                    <a:pt x="581" y="831"/>
                    <a:pt x="572" y="829"/>
                    <a:pt x="576" y="827"/>
                  </a:cubicBezTo>
                  <a:cubicBezTo>
                    <a:pt x="576" y="827"/>
                    <a:pt x="581" y="827"/>
                    <a:pt x="584" y="823"/>
                  </a:cubicBezTo>
                  <a:cubicBezTo>
                    <a:pt x="584" y="823"/>
                    <a:pt x="586" y="822"/>
                    <a:pt x="586" y="815"/>
                  </a:cubicBezTo>
                  <a:cubicBezTo>
                    <a:pt x="586" y="815"/>
                    <a:pt x="586" y="814"/>
                    <a:pt x="585" y="813"/>
                  </a:cubicBezTo>
                  <a:cubicBezTo>
                    <a:pt x="585" y="813"/>
                    <a:pt x="585" y="813"/>
                    <a:pt x="585" y="812"/>
                  </a:cubicBezTo>
                  <a:cubicBezTo>
                    <a:pt x="585" y="812"/>
                    <a:pt x="585" y="811"/>
                    <a:pt x="584" y="810"/>
                  </a:cubicBezTo>
                  <a:cubicBezTo>
                    <a:pt x="584" y="810"/>
                    <a:pt x="584" y="809"/>
                    <a:pt x="584" y="808"/>
                  </a:cubicBezTo>
                  <a:cubicBezTo>
                    <a:pt x="584" y="808"/>
                    <a:pt x="584" y="807"/>
                    <a:pt x="583" y="807"/>
                  </a:cubicBezTo>
                  <a:cubicBezTo>
                    <a:pt x="583" y="807"/>
                    <a:pt x="583" y="806"/>
                    <a:pt x="583" y="805"/>
                  </a:cubicBezTo>
                  <a:cubicBezTo>
                    <a:pt x="583" y="805"/>
                    <a:pt x="583" y="805"/>
                    <a:pt x="583" y="804"/>
                  </a:cubicBezTo>
                  <a:cubicBezTo>
                    <a:pt x="583" y="804"/>
                    <a:pt x="582" y="803"/>
                    <a:pt x="583" y="803"/>
                  </a:cubicBezTo>
                  <a:cubicBezTo>
                    <a:pt x="583" y="803"/>
                    <a:pt x="584" y="803"/>
                    <a:pt x="583" y="801"/>
                  </a:cubicBezTo>
                  <a:cubicBezTo>
                    <a:pt x="583" y="801"/>
                    <a:pt x="582" y="800"/>
                    <a:pt x="581" y="799"/>
                  </a:cubicBezTo>
                  <a:cubicBezTo>
                    <a:pt x="580" y="798"/>
                    <a:pt x="580" y="798"/>
                    <a:pt x="580" y="798"/>
                  </a:cubicBezTo>
                  <a:cubicBezTo>
                    <a:pt x="577" y="791"/>
                    <a:pt x="577" y="791"/>
                    <a:pt x="577" y="791"/>
                  </a:cubicBezTo>
                  <a:cubicBezTo>
                    <a:pt x="577" y="791"/>
                    <a:pt x="573" y="788"/>
                    <a:pt x="577" y="789"/>
                  </a:cubicBezTo>
                  <a:cubicBezTo>
                    <a:pt x="577" y="789"/>
                    <a:pt x="581" y="788"/>
                    <a:pt x="583" y="789"/>
                  </a:cubicBezTo>
                  <a:cubicBezTo>
                    <a:pt x="583" y="789"/>
                    <a:pt x="587" y="789"/>
                    <a:pt x="588" y="789"/>
                  </a:cubicBezTo>
                  <a:cubicBezTo>
                    <a:pt x="588" y="789"/>
                    <a:pt x="589" y="789"/>
                    <a:pt x="591" y="792"/>
                  </a:cubicBezTo>
                  <a:cubicBezTo>
                    <a:pt x="591" y="792"/>
                    <a:pt x="592" y="796"/>
                    <a:pt x="593" y="796"/>
                  </a:cubicBezTo>
                  <a:cubicBezTo>
                    <a:pt x="593" y="796"/>
                    <a:pt x="597" y="797"/>
                    <a:pt x="598" y="797"/>
                  </a:cubicBezTo>
                  <a:cubicBezTo>
                    <a:pt x="598" y="797"/>
                    <a:pt x="598" y="797"/>
                    <a:pt x="599" y="797"/>
                  </a:cubicBezTo>
                  <a:cubicBezTo>
                    <a:pt x="599" y="797"/>
                    <a:pt x="601" y="796"/>
                    <a:pt x="602" y="798"/>
                  </a:cubicBezTo>
                  <a:cubicBezTo>
                    <a:pt x="602" y="798"/>
                    <a:pt x="602" y="800"/>
                    <a:pt x="603" y="799"/>
                  </a:cubicBezTo>
                  <a:cubicBezTo>
                    <a:pt x="603" y="799"/>
                    <a:pt x="605" y="799"/>
                    <a:pt x="605" y="802"/>
                  </a:cubicBezTo>
                  <a:cubicBezTo>
                    <a:pt x="605" y="802"/>
                    <a:pt x="607" y="807"/>
                    <a:pt x="604" y="809"/>
                  </a:cubicBezTo>
                  <a:close/>
                  <a:moveTo>
                    <a:pt x="631" y="834"/>
                  </a:moveTo>
                  <a:cubicBezTo>
                    <a:pt x="631" y="834"/>
                    <a:pt x="630" y="838"/>
                    <a:pt x="627" y="838"/>
                  </a:cubicBezTo>
                  <a:cubicBezTo>
                    <a:pt x="627" y="838"/>
                    <a:pt x="625" y="839"/>
                    <a:pt x="624" y="839"/>
                  </a:cubicBezTo>
                  <a:cubicBezTo>
                    <a:pt x="624" y="839"/>
                    <a:pt x="622" y="839"/>
                    <a:pt x="621" y="838"/>
                  </a:cubicBezTo>
                  <a:cubicBezTo>
                    <a:pt x="621" y="838"/>
                    <a:pt x="620" y="838"/>
                    <a:pt x="619" y="839"/>
                  </a:cubicBezTo>
                  <a:cubicBezTo>
                    <a:pt x="619" y="839"/>
                    <a:pt x="619" y="839"/>
                    <a:pt x="617" y="837"/>
                  </a:cubicBezTo>
                  <a:cubicBezTo>
                    <a:pt x="617" y="837"/>
                    <a:pt x="616" y="836"/>
                    <a:pt x="616" y="834"/>
                  </a:cubicBezTo>
                  <a:cubicBezTo>
                    <a:pt x="616" y="834"/>
                    <a:pt x="616" y="832"/>
                    <a:pt x="614" y="829"/>
                  </a:cubicBezTo>
                  <a:cubicBezTo>
                    <a:pt x="614" y="829"/>
                    <a:pt x="613" y="825"/>
                    <a:pt x="615" y="825"/>
                  </a:cubicBezTo>
                  <a:cubicBezTo>
                    <a:pt x="615" y="825"/>
                    <a:pt x="617" y="825"/>
                    <a:pt x="618" y="825"/>
                  </a:cubicBezTo>
                  <a:cubicBezTo>
                    <a:pt x="618" y="825"/>
                    <a:pt x="621" y="825"/>
                    <a:pt x="625" y="826"/>
                  </a:cubicBezTo>
                  <a:cubicBezTo>
                    <a:pt x="625" y="826"/>
                    <a:pt x="628" y="828"/>
                    <a:pt x="629" y="828"/>
                  </a:cubicBezTo>
                  <a:cubicBezTo>
                    <a:pt x="629" y="828"/>
                    <a:pt x="631" y="828"/>
                    <a:pt x="631" y="831"/>
                  </a:cubicBezTo>
                  <a:cubicBezTo>
                    <a:pt x="631" y="831"/>
                    <a:pt x="631" y="832"/>
                    <a:pt x="631" y="833"/>
                  </a:cubicBezTo>
                  <a:cubicBezTo>
                    <a:pt x="631" y="833"/>
                    <a:pt x="631" y="834"/>
                    <a:pt x="631" y="834"/>
                  </a:cubicBezTo>
                  <a:close/>
                  <a:moveTo>
                    <a:pt x="667" y="773"/>
                  </a:moveTo>
                  <a:cubicBezTo>
                    <a:pt x="667" y="773"/>
                    <a:pt x="664" y="773"/>
                    <a:pt x="663" y="772"/>
                  </a:cubicBezTo>
                  <a:cubicBezTo>
                    <a:pt x="663" y="772"/>
                    <a:pt x="662" y="771"/>
                    <a:pt x="661" y="773"/>
                  </a:cubicBezTo>
                  <a:cubicBezTo>
                    <a:pt x="661" y="773"/>
                    <a:pt x="655" y="778"/>
                    <a:pt x="656" y="783"/>
                  </a:cubicBezTo>
                  <a:cubicBezTo>
                    <a:pt x="656" y="783"/>
                    <a:pt x="655" y="784"/>
                    <a:pt x="656" y="786"/>
                  </a:cubicBezTo>
                  <a:cubicBezTo>
                    <a:pt x="656" y="786"/>
                    <a:pt x="656" y="788"/>
                    <a:pt x="656" y="789"/>
                  </a:cubicBezTo>
                  <a:cubicBezTo>
                    <a:pt x="656" y="789"/>
                    <a:pt x="656" y="792"/>
                    <a:pt x="655" y="793"/>
                  </a:cubicBezTo>
                  <a:cubicBezTo>
                    <a:pt x="655" y="793"/>
                    <a:pt x="653" y="793"/>
                    <a:pt x="652" y="794"/>
                  </a:cubicBezTo>
                  <a:cubicBezTo>
                    <a:pt x="652" y="794"/>
                    <a:pt x="652" y="794"/>
                    <a:pt x="651" y="794"/>
                  </a:cubicBezTo>
                  <a:cubicBezTo>
                    <a:pt x="651" y="794"/>
                    <a:pt x="647" y="794"/>
                    <a:pt x="647" y="791"/>
                  </a:cubicBezTo>
                  <a:cubicBezTo>
                    <a:pt x="647" y="791"/>
                    <a:pt x="648" y="788"/>
                    <a:pt x="647" y="785"/>
                  </a:cubicBezTo>
                  <a:cubicBezTo>
                    <a:pt x="647" y="785"/>
                    <a:pt x="646" y="782"/>
                    <a:pt x="648" y="781"/>
                  </a:cubicBezTo>
                  <a:cubicBezTo>
                    <a:pt x="648" y="781"/>
                    <a:pt x="651" y="780"/>
                    <a:pt x="652" y="780"/>
                  </a:cubicBezTo>
                  <a:cubicBezTo>
                    <a:pt x="652" y="780"/>
                    <a:pt x="653" y="780"/>
                    <a:pt x="653" y="779"/>
                  </a:cubicBezTo>
                  <a:cubicBezTo>
                    <a:pt x="653" y="779"/>
                    <a:pt x="658" y="773"/>
                    <a:pt x="660" y="770"/>
                  </a:cubicBezTo>
                  <a:cubicBezTo>
                    <a:pt x="660" y="770"/>
                    <a:pt x="661" y="770"/>
                    <a:pt x="659" y="768"/>
                  </a:cubicBezTo>
                  <a:cubicBezTo>
                    <a:pt x="659" y="768"/>
                    <a:pt x="654" y="762"/>
                    <a:pt x="649" y="761"/>
                  </a:cubicBezTo>
                  <a:cubicBezTo>
                    <a:pt x="649" y="761"/>
                    <a:pt x="644" y="758"/>
                    <a:pt x="642" y="759"/>
                  </a:cubicBezTo>
                  <a:cubicBezTo>
                    <a:pt x="642" y="759"/>
                    <a:pt x="633" y="758"/>
                    <a:pt x="639" y="757"/>
                  </a:cubicBezTo>
                  <a:cubicBezTo>
                    <a:pt x="639" y="757"/>
                    <a:pt x="645" y="755"/>
                    <a:pt x="653" y="761"/>
                  </a:cubicBezTo>
                  <a:cubicBezTo>
                    <a:pt x="653" y="761"/>
                    <a:pt x="659" y="764"/>
                    <a:pt x="661" y="767"/>
                  </a:cubicBezTo>
                  <a:cubicBezTo>
                    <a:pt x="661" y="767"/>
                    <a:pt x="661" y="769"/>
                    <a:pt x="662" y="767"/>
                  </a:cubicBezTo>
                  <a:cubicBezTo>
                    <a:pt x="662" y="767"/>
                    <a:pt x="665" y="765"/>
                    <a:pt x="663" y="763"/>
                  </a:cubicBezTo>
                  <a:cubicBezTo>
                    <a:pt x="663" y="763"/>
                    <a:pt x="660" y="757"/>
                    <a:pt x="649" y="750"/>
                  </a:cubicBezTo>
                  <a:cubicBezTo>
                    <a:pt x="649" y="750"/>
                    <a:pt x="645" y="748"/>
                    <a:pt x="643" y="748"/>
                  </a:cubicBezTo>
                  <a:cubicBezTo>
                    <a:pt x="643" y="748"/>
                    <a:pt x="641" y="748"/>
                    <a:pt x="643" y="747"/>
                  </a:cubicBezTo>
                  <a:cubicBezTo>
                    <a:pt x="643" y="747"/>
                    <a:pt x="649" y="745"/>
                    <a:pt x="655" y="750"/>
                  </a:cubicBezTo>
                  <a:cubicBezTo>
                    <a:pt x="655" y="750"/>
                    <a:pt x="660" y="755"/>
                    <a:pt x="664" y="758"/>
                  </a:cubicBezTo>
                  <a:cubicBezTo>
                    <a:pt x="664" y="758"/>
                    <a:pt x="665" y="760"/>
                    <a:pt x="664" y="758"/>
                  </a:cubicBezTo>
                  <a:cubicBezTo>
                    <a:pt x="664" y="758"/>
                    <a:pt x="664" y="756"/>
                    <a:pt x="665" y="756"/>
                  </a:cubicBezTo>
                  <a:cubicBezTo>
                    <a:pt x="665" y="756"/>
                    <a:pt x="665" y="755"/>
                    <a:pt x="664" y="755"/>
                  </a:cubicBezTo>
                  <a:cubicBezTo>
                    <a:pt x="664" y="755"/>
                    <a:pt x="663" y="753"/>
                    <a:pt x="664" y="753"/>
                  </a:cubicBezTo>
                  <a:cubicBezTo>
                    <a:pt x="664" y="753"/>
                    <a:pt x="664" y="752"/>
                    <a:pt x="663" y="752"/>
                  </a:cubicBezTo>
                  <a:cubicBezTo>
                    <a:pt x="663" y="752"/>
                    <a:pt x="662" y="751"/>
                    <a:pt x="661" y="751"/>
                  </a:cubicBezTo>
                  <a:cubicBezTo>
                    <a:pt x="661" y="751"/>
                    <a:pt x="656" y="751"/>
                    <a:pt x="659" y="750"/>
                  </a:cubicBezTo>
                  <a:cubicBezTo>
                    <a:pt x="659" y="750"/>
                    <a:pt x="661" y="750"/>
                    <a:pt x="662" y="750"/>
                  </a:cubicBezTo>
                  <a:cubicBezTo>
                    <a:pt x="662" y="750"/>
                    <a:pt x="663" y="750"/>
                    <a:pt x="662" y="749"/>
                  </a:cubicBezTo>
                  <a:cubicBezTo>
                    <a:pt x="662" y="749"/>
                    <a:pt x="660" y="745"/>
                    <a:pt x="660" y="744"/>
                  </a:cubicBezTo>
                  <a:cubicBezTo>
                    <a:pt x="660" y="744"/>
                    <a:pt x="659" y="742"/>
                    <a:pt x="659" y="744"/>
                  </a:cubicBezTo>
                  <a:cubicBezTo>
                    <a:pt x="659" y="744"/>
                    <a:pt x="658" y="746"/>
                    <a:pt x="655" y="745"/>
                  </a:cubicBezTo>
                  <a:cubicBezTo>
                    <a:pt x="655" y="745"/>
                    <a:pt x="650" y="744"/>
                    <a:pt x="650" y="741"/>
                  </a:cubicBezTo>
                  <a:cubicBezTo>
                    <a:pt x="650" y="741"/>
                    <a:pt x="651" y="737"/>
                    <a:pt x="648" y="737"/>
                  </a:cubicBezTo>
                  <a:cubicBezTo>
                    <a:pt x="648" y="737"/>
                    <a:pt x="645" y="736"/>
                    <a:pt x="648" y="735"/>
                  </a:cubicBezTo>
                  <a:cubicBezTo>
                    <a:pt x="648" y="735"/>
                    <a:pt x="651" y="735"/>
                    <a:pt x="655" y="736"/>
                  </a:cubicBezTo>
                  <a:cubicBezTo>
                    <a:pt x="655" y="736"/>
                    <a:pt x="655" y="737"/>
                    <a:pt x="657" y="735"/>
                  </a:cubicBezTo>
                  <a:cubicBezTo>
                    <a:pt x="657" y="735"/>
                    <a:pt x="666" y="732"/>
                    <a:pt x="667" y="737"/>
                  </a:cubicBezTo>
                  <a:cubicBezTo>
                    <a:pt x="667" y="737"/>
                    <a:pt x="667" y="742"/>
                    <a:pt x="668" y="744"/>
                  </a:cubicBezTo>
                  <a:cubicBezTo>
                    <a:pt x="668" y="744"/>
                    <a:pt x="669" y="746"/>
                    <a:pt x="668" y="747"/>
                  </a:cubicBezTo>
                  <a:cubicBezTo>
                    <a:pt x="668" y="747"/>
                    <a:pt x="668" y="748"/>
                    <a:pt x="669" y="750"/>
                  </a:cubicBezTo>
                  <a:cubicBezTo>
                    <a:pt x="669" y="750"/>
                    <a:pt x="670" y="751"/>
                    <a:pt x="669" y="751"/>
                  </a:cubicBezTo>
                  <a:cubicBezTo>
                    <a:pt x="669" y="751"/>
                    <a:pt x="669" y="753"/>
                    <a:pt x="670" y="755"/>
                  </a:cubicBezTo>
                  <a:cubicBezTo>
                    <a:pt x="670" y="755"/>
                    <a:pt x="668" y="758"/>
                    <a:pt x="670" y="756"/>
                  </a:cubicBezTo>
                  <a:cubicBezTo>
                    <a:pt x="670" y="756"/>
                    <a:pt x="675" y="749"/>
                    <a:pt x="678" y="746"/>
                  </a:cubicBezTo>
                  <a:cubicBezTo>
                    <a:pt x="678" y="746"/>
                    <a:pt x="679" y="744"/>
                    <a:pt x="677" y="744"/>
                  </a:cubicBezTo>
                  <a:cubicBezTo>
                    <a:pt x="677" y="744"/>
                    <a:pt x="673" y="743"/>
                    <a:pt x="671" y="742"/>
                  </a:cubicBezTo>
                  <a:cubicBezTo>
                    <a:pt x="671" y="742"/>
                    <a:pt x="669" y="741"/>
                    <a:pt x="671" y="741"/>
                  </a:cubicBezTo>
                  <a:cubicBezTo>
                    <a:pt x="671" y="741"/>
                    <a:pt x="673" y="741"/>
                    <a:pt x="673" y="740"/>
                  </a:cubicBezTo>
                  <a:cubicBezTo>
                    <a:pt x="673" y="740"/>
                    <a:pt x="672" y="739"/>
                    <a:pt x="674" y="739"/>
                  </a:cubicBezTo>
                  <a:cubicBezTo>
                    <a:pt x="674" y="739"/>
                    <a:pt x="676" y="739"/>
                    <a:pt x="675" y="737"/>
                  </a:cubicBezTo>
                  <a:cubicBezTo>
                    <a:pt x="675" y="737"/>
                    <a:pt x="674" y="734"/>
                    <a:pt x="673" y="735"/>
                  </a:cubicBezTo>
                  <a:cubicBezTo>
                    <a:pt x="673" y="735"/>
                    <a:pt x="670" y="735"/>
                    <a:pt x="668" y="733"/>
                  </a:cubicBezTo>
                  <a:cubicBezTo>
                    <a:pt x="668" y="733"/>
                    <a:pt x="666" y="732"/>
                    <a:pt x="667" y="732"/>
                  </a:cubicBezTo>
                  <a:cubicBezTo>
                    <a:pt x="667" y="732"/>
                    <a:pt x="666" y="730"/>
                    <a:pt x="668" y="731"/>
                  </a:cubicBezTo>
                  <a:cubicBezTo>
                    <a:pt x="668" y="731"/>
                    <a:pt x="672" y="733"/>
                    <a:pt x="671" y="731"/>
                  </a:cubicBezTo>
                  <a:cubicBezTo>
                    <a:pt x="669" y="728"/>
                    <a:pt x="669" y="728"/>
                    <a:pt x="669" y="728"/>
                  </a:cubicBezTo>
                  <a:cubicBezTo>
                    <a:pt x="669" y="728"/>
                    <a:pt x="668" y="726"/>
                    <a:pt x="665" y="728"/>
                  </a:cubicBezTo>
                  <a:cubicBezTo>
                    <a:pt x="665" y="728"/>
                    <a:pt x="660" y="729"/>
                    <a:pt x="662" y="727"/>
                  </a:cubicBezTo>
                  <a:cubicBezTo>
                    <a:pt x="662" y="727"/>
                    <a:pt x="664" y="726"/>
                    <a:pt x="663" y="725"/>
                  </a:cubicBezTo>
                  <a:cubicBezTo>
                    <a:pt x="663" y="725"/>
                    <a:pt x="662" y="725"/>
                    <a:pt x="664" y="723"/>
                  </a:cubicBezTo>
                  <a:cubicBezTo>
                    <a:pt x="664" y="723"/>
                    <a:pt x="665" y="723"/>
                    <a:pt x="664" y="722"/>
                  </a:cubicBezTo>
                  <a:cubicBezTo>
                    <a:pt x="664" y="722"/>
                    <a:pt x="665" y="721"/>
                    <a:pt x="667" y="720"/>
                  </a:cubicBezTo>
                  <a:cubicBezTo>
                    <a:pt x="667" y="720"/>
                    <a:pt x="675" y="717"/>
                    <a:pt x="676" y="722"/>
                  </a:cubicBezTo>
                  <a:cubicBezTo>
                    <a:pt x="676" y="722"/>
                    <a:pt x="677" y="724"/>
                    <a:pt x="676" y="725"/>
                  </a:cubicBezTo>
                  <a:cubicBezTo>
                    <a:pt x="676" y="725"/>
                    <a:pt x="676" y="725"/>
                    <a:pt x="677" y="729"/>
                  </a:cubicBezTo>
                  <a:cubicBezTo>
                    <a:pt x="677" y="729"/>
                    <a:pt x="676" y="731"/>
                    <a:pt x="678" y="732"/>
                  </a:cubicBezTo>
                  <a:cubicBezTo>
                    <a:pt x="678" y="732"/>
                    <a:pt x="680" y="735"/>
                    <a:pt x="680" y="737"/>
                  </a:cubicBezTo>
                  <a:cubicBezTo>
                    <a:pt x="680" y="737"/>
                    <a:pt x="682" y="739"/>
                    <a:pt x="682" y="740"/>
                  </a:cubicBezTo>
                  <a:cubicBezTo>
                    <a:pt x="682" y="740"/>
                    <a:pt x="682" y="742"/>
                    <a:pt x="683" y="741"/>
                  </a:cubicBezTo>
                  <a:cubicBezTo>
                    <a:pt x="683" y="741"/>
                    <a:pt x="691" y="731"/>
                    <a:pt x="697" y="734"/>
                  </a:cubicBezTo>
                  <a:cubicBezTo>
                    <a:pt x="697" y="734"/>
                    <a:pt x="700" y="733"/>
                    <a:pt x="697" y="739"/>
                  </a:cubicBezTo>
                  <a:cubicBezTo>
                    <a:pt x="697" y="739"/>
                    <a:pt x="695" y="740"/>
                    <a:pt x="694" y="741"/>
                  </a:cubicBezTo>
                  <a:cubicBezTo>
                    <a:pt x="688" y="743"/>
                    <a:pt x="688" y="743"/>
                    <a:pt x="688" y="743"/>
                  </a:cubicBezTo>
                  <a:cubicBezTo>
                    <a:pt x="688" y="743"/>
                    <a:pt x="686" y="744"/>
                    <a:pt x="688" y="742"/>
                  </a:cubicBezTo>
                  <a:cubicBezTo>
                    <a:pt x="688" y="742"/>
                    <a:pt x="691" y="740"/>
                    <a:pt x="691" y="738"/>
                  </a:cubicBezTo>
                  <a:cubicBezTo>
                    <a:pt x="691" y="738"/>
                    <a:pt x="692" y="736"/>
                    <a:pt x="690" y="738"/>
                  </a:cubicBezTo>
                  <a:cubicBezTo>
                    <a:pt x="690" y="738"/>
                    <a:pt x="687" y="742"/>
                    <a:pt x="685" y="742"/>
                  </a:cubicBezTo>
                  <a:cubicBezTo>
                    <a:pt x="685" y="742"/>
                    <a:pt x="683" y="744"/>
                    <a:pt x="684" y="746"/>
                  </a:cubicBezTo>
                  <a:cubicBezTo>
                    <a:pt x="684" y="746"/>
                    <a:pt x="685" y="746"/>
                    <a:pt x="684" y="747"/>
                  </a:cubicBezTo>
                  <a:cubicBezTo>
                    <a:pt x="684" y="747"/>
                    <a:pt x="684" y="747"/>
                    <a:pt x="685" y="748"/>
                  </a:cubicBezTo>
                  <a:cubicBezTo>
                    <a:pt x="685" y="748"/>
                    <a:pt x="687" y="751"/>
                    <a:pt x="683" y="751"/>
                  </a:cubicBezTo>
                  <a:cubicBezTo>
                    <a:pt x="683" y="751"/>
                    <a:pt x="680" y="751"/>
                    <a:pt x="679" y="750"/>
                  </a:cubicBezTo>
                  <a:cubicBezTo>
                    <a:pt x="679" y="750"/>
                    <a:pt x="679" y="747"/>
                    <a:pt x="677" y="750"/>
                  </a:cubicBezTo>
                  <a:cubicBezTo>
                    <a:pt x="677" y="750"/>
                    <a:pt x="674" y="755"/>
                    <a:pt x="672" y="757"/>
                  </a:cubicBezTo>
                  <a:cubicBezTo>
                    <a:pt x="672" y="757"/>
                    <a:pt x="667" y="762"/>
                    <a:pt x="668" y="764"/>
                  </a:cubicBezTo>
                  <a:cubicBezTo>
                    <a:pt x="668" y="764"/>
                    <a:pt x="671" y="765"/>
                    <a:pt x="669" y="766"/>
                  </a:cubicBezTo>
                  <a:cubicBezTo>
                    <a:pt x="669" y="766"/>
                    <a:pt x="668" y="766"/>
                    <a:pt x="667" y="765"/>
                  </a:cubicBezTo>
                  <a:cubicBezTo>
                    <a:pt x="667" y="765"/>
                    <a:pt x="666" y="765"/>
                    <a:pt x="665" y="767"/>
                  </a:cubicBezTo>
                  <a:cubicBezTo>
                    <a:pt x="665" y="767"/>
                    <a:pt x="662" y="770"/>
                    <a:pt x="665" y="771"/>
                  </a:cubicBezTo>
                  <a:cubicBezTo>
                    <a:pt x="665" y="771"/>
                    <a:pt x="665" y="771"/>
                    <a:pt x="666" y="772"/>
                  </a:cubicBezTo>
                  <a:cubicBezTo>
                    <a:pt x="666" y="772"/>
                    <a:pt x="668" y="772"/>
                    <a:pt x="667" y="773"/>
                  </a:cubicBezTo>
                  <a:close/>
                  <a:moveTo>
                    <a:pt x="706" y="796"/>
                  </a:moveTo>
                  <a:cubicBezTo>
                    <a:pt x="706" y="796"/>
                    <a:pt x="705" y="797"/>
                    <a:pt x="705" y="800"/>
                  </a:cubicBezTo>
                  <a:cubicBezTo>
                    <a:pt x="705" y="800"/>
                    <a:pt x="705" y="800"/>
                    <a:pt x="704" y="801"/>
                  </a:cubicBezTo>
                  <a:cubicBezTo>
                    <a:pt x="695" y="808"/>
                    <a:pt x="695" y="808"/>
                    <a:pt x="695" y="808"/>
                  </a:cubicBezTo>
                  <a:cubicBezTo>
                    <a:pt x="695" y="808"/>
                    <a:pt x="694" y="807"/>
                    <a:pt x="693" y="809"/>
                  </a:cubicBezTo>
                  <a:cubicBezTo>
                    <a:pt x="693" y="809"/>
                    <a:pt x="692" y="809"/>
                    <a:pt x="692" y="808"/>
                  </a:cubicBezTo>
                  <a:cubicBezTo>
                    <a:pt x="692" y="808"/>
                    <a:pt x="692" y="808"/>
                    <a:pt x="691" y="809"/>
                  </a:cubicBezTo>
                  <a:cubicBezTo>
                    <a:pt x="691" y="809"/>
                    <a:pt x="690" y="808"/>
                    <a:pt x="689" y="809"/>
                  </a:cubicBezTo>
                  <a:cubicBezTo>
                    <a:pt x="683" y="810"/>
                    <a:pt x="683" y="810"/>
                    <a:pt x="683" y="810"/>
                  </a:cubicBezTo>
                  <a:cubicBezTo>
                    <a:pt x="683" y="810"/>
                    <a:pt x="681" y="811"/>
                    <a:pt x="684" y="809"/>
                  </a:cubicBezTo>
                  <a:cubicBezTo>
                    <a:pt x="684" y="809"/>
                    <a:pt x="691" y="807"/>
                    <a:pt x="688" y="807"/>
                  </a:cubicBezTo>
                  <a:cubicBezTo>
                    <a:pt x="688" y="807"/>
                    <a:pt x="685" y="807"/>
                    <a:pt x="687" y="806"/>
                  </a:cubicBezTo>
                  <a:cubicBezTo>
                    <a:pt x="687" y="806"/>
                    <a:pt x="694" y="801"/>
                    <a:pt x="697" y="796"/>
                  </a:cubicBezTo>
                  <a:cubicBezTo>
                    <a:pt x="697" y="796"/>
                    <a:pt x="703" y="786"/>
                    <a:pt x="695" y="779"/>
                  </a:cubicBezTo>
                  <a:cubicBezTo>
                    <a:pt x="695" y="779"/>
                    <a:pt x="691" y="780"/>
                    <a:pt x="687" y="784"/>
                  </a:cubicBezTo>
                  <a:cubicBezTo>
                    <a:pt x="687" y="784"/>
                    <a:pt x="685" y="790"/>
                    <a:pt x="683" y="790"/>
                  </a:cubicBezTo>
                  <a:cubicBezTo>
                    <a:pt x="683" y="790"/>
                    <a:pt x="677" y="790"/>
                    <a:pt x="675" y="787"/>
                  </a:cubicBezTo>
                  <a:cubicBezTo>
                    <a:pt x="675" y="787"/>
                    <a:pt x="672" y="786"/>
                    <a:pt x="674" y="786"/>
                  </a:cubicBezTo>
                  <a:cubicBezTo>
                    <a:pt x="674" y="786"/>
                    <a:pt x="675" y="787"/>
                    <a:pt x="677" y="784"/>
                  </a:cubicBezTo>
                  <a:cubicBezTo>
                    <a:pt x="677" y="784"/>
                    <a:pt x="680" y="783"/>
                    <a:pt x="680" y="782"/>
                  </a:cubicBezTo>
                  <a:cubicBezTo>
                    <a:pt x="680" y="782"/>
                    <a:pt x="682" y="779"/>
                    <a:pt x="685" y="777"/>
                  </a:cubicBezTo>
                  <a:cubicBezTo>
                    <a:pt x="685" y="777"/>
                    <a:pt x="687" y="775"/>
                    <a:pt x="688" y="774"/>
                  </a:cubicBezTo>
                  <a:cubicBezTo>
                    <a:pt x="688" y="774"/>
                    <a:pt x="688" y="772"/>
                    <a:pt x="686" y="772"/>
                  </a:cubicBezTo>
                  <a:cubicBezTo>
                    <a:pt x="686" y="772"/>
                    <a:pt x="682" y="777"/>
                    <a:pt x="679" y="769"/>
                  </a:cubicBezTo>
                  <a:cubicBezTo>
                    <a:pt x="679" y="769"/>
                    <a:pt x="679" y="761"/>
                    <a:pt x="677" y="764"/>
                  </a:cubicBezTo>
                  <a:cubicBezTo>
                    <a:pt x="677" y="764"/>
                    <a:pt x="676" y="769"/>
                    <a:pt x="672" y="770"/>
                  </a:cubicBezTo>
                  <a:cubicBezTo>
                    <a:pt x="672" y="770"/>
                    <a:pt x="670" y="771"/>
                    <a:pt x="668" y="770"/>
                  </a:cubicBezTo>
                  <a:cubicBezTo>
                    <a:pt x="668" y="770"/>
                    <a:pt x="666" y="769"/>
                    <a:pt x="668" y="769"/>
                  </a:cubicBezTo>
                  <a:cubicBezTo>
                    <a:pt x="668" y="769"/>
                    <a:pt x="671" y="768"/>
                    <a:pt x="673" y="764"/>
                  </a:cubicBezTo>
                  <a:cubicBezTo>
                    <a:pt x="673" y="764"/>
                    <a:pt x="676" y="761"/>
                    <a:pt x="675" y="759"/>
                  </a:cubicBezTo>
                  <a:cubicBezTo>
                    <a:pt x="675" y="759"/>
                    <a:pt x="675" y="758"/>
                    <a:pt x="678" y="757"/>
                  </a:cubicBezTo>
                  <a:cubicBezTo>
                    <a:pt x="678" y="757"/>
                    <a:pt x="684" y="752"/>
                    <a:pt x="687" y="755"/>
                  </a:cubicBezTo>
                  <a:cubicBezTo>
                    <a:pt x="687" y="755"/>
                    <a:pt x="689" y="757"/>
                    <a:pt x="687" y="760"/>
                  </a:cubicBezTo>
                  <a:cubicBezTo>
                    <a:pt x="687" y="760"/>
                    <a:pt x="686" y="763"/>
                    <a:pt x="689" y="765"/>
                  </a:cubicBezTo>
                  <a:cubicBezTo>
                    <a:pt x="689" y="765"/>
                    <a:pt x="693" y="768"/>
                    <a:pt x="694" y="766"/>
                  </a:cubicBezTo>
                  <a:cubicBezTo>
                    <a:pt x="694" y="766"/>
                    <a:pt x="699" y="762"/>
                    <a:pt x="701" y="763"/>
                  </a:cubicBezTo>
                  <a:cubicBezTo>
                    <a:pt x="701" y="763"/>
                    <a:pt x="705" y="764"/>
                    <a:pt x="705" y="766"/>
                  </a:cubicBezTo>
                  <a:cubicBezTo>
                    <a:pt x="705" y="766"/>
                    <a:pt x="704" y="768"/>
                    <a:pt x="703" y="769"/>
                  </a:cubicBezTo>
                  <a:cubicBezTo>
                    <a:pt x="703" y="769"/>
                    <a:pt x="703" y="770"/>
                    <a:pt x="702" y="771"/>
                  </a:cubicBezTo>
                  <a:cubicBezTo>
                    <a:pt x="702" y="771"/>
                    <a:pt x="699" y="772"/>
                    <a:pt x="701" y="775"/>
                  </a:cubicBezTo>
                  <a:cubicBezTo>
                    <a:pt x="706" y="782"/>
                    <a:pt x="706" y="782"/>
                    <a:pt x="706" y="782"/>
                  </a:cubicBezTo>
                  <a:cubicBezTo>
                    <a:pt x="706" y="782"/>
                    <a:pt x="708" y="789"/>
                    <a:pt x="707" y="793"/>
                  </a:cubicBezTo>
                  <a:cubicBezTo>
                    <a:pt x="707" y="794"/>
                    <a:pt x="706" y="796"/>
                    <a:pt x="706" y="796"/>
                  </a:cubicBezTo>
                  <a:close/>
                  <a:moveTo>
                    <a:pt x="451" y="788"/>
                  </a:moveTo>
                  <a:cubicBezTo>
                    <a:pt x="267" y="788"/>
                    <a:pt x="118" y="639"/>
                    <a:pt x="118" y="455"/>
                  </a:cubicBezTo>
                  <a:cubicBezTo>
                    <a:pt x="118" y="271"/>
                    <a:pt x="267" y="121"/>
                    <a:pt x="451" y="121"/>
                  </a:cubicBezTo>
                  <a:cubicBezTo>
                    <a:pt x="635" y="121"/>
                    <a:pt x="784" y="271"/>
                    <a:pt x="784" y="455"/>
                  </a:cubicBezTo>
                  <a:cubicBezTo>
                    <a:pt x="784" y="639"/>
                    <a:pt x="635" y="788"/>
                    <a:pt x="451" y="788"/>
                  </a:cubicBezTo>
                  <a:close/>
                  <a:moveTo>
                    <a:pt x="778" y="318"/>
                  </a:moveTo>
                  <a:cubicBezTo>
                    <a:pt x="775" y="310"/>
                    <a:pt x="775" y="303"/>
                    <a:pt x="777" y="296"/>
                  </a:cubicBezTo>
                  <a:cubicBezTo>
                    <a:pt x="779" y="290"/>
                    <a:pt x="784" y="285"/>
                    <a:pt x="792" y="282"/>
                  </a:cubicBezTo>
                  <a:cubicBezTo>
                    <a:pt x="797" y="280"/>
                    <a:pt x="801" y="279"/>
                    <a:pt x="805" y="279"/>
                  </a:cubicBezTo>
                  <a:cubicBezTo>
                    <a:pt x="808" y="280"/>
                    <a:pt x="811" y="280"/>
                    <a:pt x="814" y="282"/>
                  </a:cubicBezTo>
                  <a:cubicBezTo>
                    <a:pt x="817" y="283"/>
                    <a:pt x="819" y="285"/>
                    <a:pt x="821" y="287"/>
                  </a:cubicBezTo>
                  <a:cubicBezTo>
                    <a:pt x="824" y="289"/>
                    <a:pt x="826" y="293"/>
                    <a:pt x="828" y="297"/>
                  </a:cubicBezTo>
                  <a:cubicBezTo>
                    <a:pt x="831" y="305"/>
                    <a:pt x="831" y="312"/>
                    <a:pt x="829" y="318"/>
                  </a:cubicBezTo>
                  <a:cubicBezTo>
                    <a:pt x="826" y="325"/>
                    <a:pt x="821" y="330"/>
                    <a:pt x="813" y="333"/>
                  </a:cubicBezTo>
                  <a:cubicBezTo>
                    <a:pt x="806" y="336"/>
                    <a:pt x="799" y="336"/>
                    <a:pt x="792" y="334"/>
                  </a:cubicBezTo>
                  <a:cubicBezTo>
                    <a:pt x="786" y="331"/>
                    <a:pt x="781" y="325"/>
                    <a:pt x="778" y="318"/>
                  </a:cubicBezTo>
                  <a:close/>
                  <a:moveTo>
                    <a:pt x="841" y="337"/>
                  </a:moveTo>
                  <a:cubicBezTo>
                    <a:pt x="843" y="348"/>
                    <a:pt x="843" y="348"/>
                    <a:pt x="843" y="348"/>
                  </a:cubicBezTo>
                  <a:cubicBezTo>
                    <a:pt x="802" y="358"/>
                    <a:pt x="802" y="358"/>
                    <a:pt x="802" y="358"/>
                  </a:cubicBezTo>
                  <a:cubicBezTo>
                    <a:pt x="809" y="386"/>
                    <a:pt x="809" y="386"/>
                    <a:pt x="809" y="386"/>
                  </a:cubicBezTo>
                  <a:cubicBezTo>
                    <a:pt x="801" y="388"/>
                    <a:pt x="801" y="388"/>
                    <a:pt x="801" y="388"/>
                  </a:cubicBezTo>
                  <a:cubicBezTo>
                    <a:pt x="791" y="349"/>
                    <a:pt x="791" y="349"/>
                    <a:pt x="791" y="349"/>
                  </a:cubicBezTo>
                  <a:lnTo>
                    <a:pt x="841" y="337"/>
                  </a:lnTo>
                  <a:close/>
                  <a:moveTo>
                    <a:pt x="851" y="525"/>
                  </a:moveTo>
                  <a:cubicBezTo>
                    <a:pt x="815" y="528"/>
                    <a:pt x="815" y="528"/>
                    <a:pt x="815" y="528"/>
                  </a:cubicBezTo>
                  <a:cubicBezTo>
                    <a:pt x="847" y="545"/>
                    <a:pt x="847" y="545"/>
                    <a:pt x="847" y="545"/>
                  </a:cubicBezTo>
                  <a:cubicBezTo>
                    <a:pt x="844" y="562"/>
                    <a:pt x="844" y="562"/>
                    <a:pt x="844" y="562"/>
                  </a:cubicBezTo>
                  <a:cubicBezTo>
                    <a:pt x="793" y="552"/>
                    <a:pt x="793" y="552"/>
                    <a:pt x="793" y="552"/>
                  </a:cubicBezTo>
                  <a:cubicBezTo>
                    <a:pt x="795" y="541"/>
                    <a:pt x="795" y="541"/>
                    <a:pt x="795" y="541"/>
                  </a:cubicBezTo>
                  <a:cubicBezTo>
                    <a:pt x="835" y="549"/>
                    <a:pt x="835" y="549"/>
                    <a:pt x="835" y="549"/>
                  </a:cubicBezTo>
                  <a:cubicBezTo>
                    <a:pt x="798" y="530"/>
                    <a:pt x="798" y="530"/>
                    <a:pt x="798" y="530"/>
                  </a:cubicBezTo>
                  <a:cubicBezTo>
                    <a:pt x="800" y="519"/>
                    <a:pt x="800" y="519"/>
                    <a:pt x="800" y="519"/>
                  </a:cubicBezTo>
                  <a:cubicBezTo>
                    <a:pt x="842" y="517"/>
                    <a:pt x="842" y="517"/>
                    <a:pt x="842" y="517"/>
                  </a:cubicBezTo>
                  <a:cubicBezTo>
                    <a:pt x="802" y="508"/>
                    <a:pt x="802" y="508"/>
                    <a:pt x="802" y="508"/>
                  </a:cubicBezTo>
                  <a:cubicBezTo>
                    <a:pt x="804" y="498"/>
                    <a:pt x="804" y="498"/>
                    <a:pt x="804" y="498"/>
                  </a:cubicBezTo>
                  <a:cubicBezTo>
                    <a:pt x="855" y="508"/>
                    <a:pt x="855" y="508"/>
                    <a:pt x="855" y="508"/>
                  </a:cubicBezTo>
                  <a:lnTo>
                    <a:pt x="851" y="525"/>
                  </a:lnTo>
                  <a:close/>
                  <a:moveTo>
                    <a:pt x="815" y="474"/>
                  </a:moveTo>
                  <a:cubicBezTo>
                    <a:pt x="816" y="476"/>
                    <a:pt x="818" y="477"/>
                    <a:pt x="819" y="478"/>
                  </a:cubicBezTo>
                  <a:cubicBezTo>
                    <a:pt x="821" y="478"/>
                    <a:pt x="824" y="478"/>
                    <a:pt x="828" y="478"/>
                  </a:cubicBezTo>
                  <a:cubicBezTo>
                    <a:pt x="857" y="479"/>
                    <a:pt x="857" y="479"/>
                    <a:pt x="857" y="479"/>
                  </a:cubicBezTo>
                  <a:cubicBezTo>
                    <a:pt x="856" y="491"/>
                    <a:pt x="856" y="491"/>
                    <a:pt x="856" y="491"/>
                  </a:cubicBezTo>
                  <a:cubicBezTo>
                    <a:pt x="829" y="490"/>
                    <a:pt x="829" y="490"/>
                    <a:pt x="829" y="490"/>
                  </a:cubicBezTo>
                  <a:cubicBezTo>
                    <a:pt x="823" y="490"/>
                    <a:pt x="819" y="489"/>
                    <a:pt x="816" y="489"/>
                  </a:cubicBezTo>
                  <a:cubicBezTo>
                    <a:pt x="814" y="488"/>
                    <a:pt x="812" y="487"/>
                    <a:pt x="810" y="485"/>
                  </a:cubicBezTo>
                  <a:cubicBezTo>
                    <a:pt x="808" y="483"/>
                    <a:pt x="807" y="481"/>
                    <a:pt x="806" y="478"/>
                  </a:cubicBezTo>
                  <a:cubicBezTo>
                    <a:pt x="805" y="475"/>
                    <a:pt x="805" y="472"/>
                    <a:pt x="805" y="467"/>
                  </a:cubicBezTo>
                  <a:cubicBezTo>
                    <a:pt x="805" y="462"/>
                    <a:pt x="806" y="458"/>
                    <a:pt x="807" y="455"/>
                  </a:cubicBezTo>
                  <a:cubicBezTo>
                    <a:pt x="808" y="452"/>
                    <a:pt x="810" y="450"/>
                    <a:pt x="812" y="448"/>
                  </a:cubicBezTo>
                  <a:cubicBezTo>
                    <a:pt x="813" y="447"/>
                    <a:pt x="815" y="446"/>
                    <a:pt x="817" y="445"/>
                  </a:cubicBezTo>
                  <a:cubicBezTo>
                    <a:pt x="820" y="445"/>
                    <a:pt x="825" y="444"/>
                    <a:pt x="831" y="445"/>
                  </a:cubicBezTo>
                  <a:cubicBezTo>
                    <a:pt x="858" y="446"/>
                    <a:pt x="858" y="446"/>
                    <a:pt x="858" y="446"/>
                  </a:cubicBezTo>
                  <a:cubicBezTo>
                    <a:pt x="858" y="457"/>
                    <a:pt x="858" y="457"/>
                    <a:pt x="858" y="457"/>
                  </a:cubicBezTo>
                  <a:cubicBezTo>
                    <a:pt x="830" y="456"/>
                    <a:pt x="830" y="456"/>
                    <a:pt x="830" y="456"/>
                  </a:cubicBezTo>
                  <a:cubicBezTo>
                    <a:pt x="825" y="456"/>
                    <a:pt x="822" y="456"/>
                    <a:pt x="821" y="456"/>
                  </a:cubicBezTo>
                  <a:cubicBezTo>
                    <a:pt x="819" y="457"/>
                    <a:pt x="817" y="458"/>
                    <a:pt x="816" y="459"/>
                  </a:cubicBezTo>
                  <a:cubicBezTo>
                    <a:pt x="814" y="461"/>
                    <a:pt x="814" y="464"/>
                    <a:pt x="813" y="467"/>
                  </a:cubicBezTo>
                  <a:cubicBezTo>
                    <a:pt x="813" y="470"/>
                    <a:pt x="814" y="473"/>
                    <a:pt x="81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 Regular"/>
              </a:endParaRPr>
            </a:p>
          </p:txBody>
        </p:sp>
        <p:sp>
          <p:nvSpPr>
            <p:cNvPr id="123" name="Freeform 85">
              <a:extLst>
                <a:ext uri="{FF2B5EF4-FFF2-40B4-BE49-F238E27FC236}">
                  <a16:creationId xmlns="" xmlns:a16="http://schemas.microsoft.com/office/drawing/2014/main" id="{683FD3EE-6C22-D544-BEAA-1A59EAEA0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749"/>
              <a:ext cx="42" cy="40"/>
            </a:xfrm>
            <a:custGeom>
              <a:avLst/>
              <a:gdLst>
                <a:gd name="T0" fmla="*/ 13 w 22"/>
                <a:gd name="T1" fmla="*/ 20 h 21"/>
                <a:gd name="T2" fmla="*/ 18 w 22"/>
                <a:gd name="T3" fmla="*/ 20 h 21"/>
                <a:gd name="T4" fmla="*/ 21 w 22"/>
                <a:gd name="T5" fmla="*/ 18 h 21"/>
                <a:gd name="T6" fmla="*/ 22 w 22"/>
                <a:gd name="T7" fmla="*/ 13 h 21"/>
                <a:gd name="T8" fmla="*/ 20 w 22"/>
                <a:gd name="T9" fmla="*/ 8 h 21"/>
                <a:gd name="T10" fmla="*/ 13 w 22"/>
                <a:gd name="T11" fmla="*/ 3 h 21"/>
                <a:gd name="T12" fmla="*/ 9 w 22"/>
                <a:gd name="T13" fmla="*/ 0 h 21"/>
                <a:gd name="T14" fmla="*/ 0 w 22"/>
                <a:gd name="T15" fmla="*/ 12 h 21"/>
                <a:gd name="T16" fmla="*/ 5 w 22"/>
                <a:gd name="T17" fmla="*/ 16 h 21"/>
                <a:gd name="T18" fmla="*/ 13 w 22"/>
                <a:gd name="T19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" h="21">
                  <a:moveTo>
                    <a:pt x="13" y="20"/>
                  </a:moveTo>
                  <a:cubicBezTo>
                    <a:pt x="15" y="21"/>
                    <a:pt x="16" y="21"/>
                    <a:pt x="18" y="20"/>
                  </a:cubicBezTo>
                  <a:cubicBezTo>
                    <a:pt x="19" y="20"/>
                    <a:pt x="20" y="19"/>
                    <a:pt x="21" y="18"/>
                  </a:cubicBezTo>
                  <a:cubicBezTo>
                    <a:pt x="22" y="16"/>
                    <a:pt x="22" y="14"/>
                    <a:pt x="22" y="13"/>
                  </a:cubicBezTo>
                  <a:cubicBezTo>
                    <a:pt x="22" y="11"/>
                    <a:pt x="21" y="10"/>
                    <a:pt x="20" y="8"/>
                  </a:cubicBezTo>
                  <a:cubicBezTo>
                    <a:pt x="19" y="7"/>
                    <a:pt x="16" y="6"/>
                    <a:pt x="13" y="3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9" y="18"/>
                    <a:pt x="12" y="20"/>
                    <a:pt x="13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 Regular"/>
              </a:endParaRPr>
            </a:p>
          </p:txBody>
        </p:sp>
        <p:sp>
          <p:nvSpPr>
            <p:cNvPr id="124" name="Freeform 86">
              <a:extLst>
                <a:ext uri="{FF2B5EF4-FFF2-40B4-BE49-F238E27FC236}">
                  <a16:creationId xmlns="" xmlns:a16="http://schemas.microsoft.com/office/drawing/2014/main" id="{51210E35-BDBA-A749-8B5A-FBABD0B82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2110"/>
              <a:ext cx="35" cy="54"/>
            </a:xfrm>
            <a:custGeom>
              <a:avLst/>
              <a:gdLst>
                <a:gd name="T0" fmla="*/ 4 w 18"/>
                <a:gd name="T1" fmla="*/ 3 h 28"/>
                <a:gd name="T2" fmla="*/ 6 w 18"/>
                <a:gd name="T3" fmla="*/ 6 h 28"/>
                <a:gd name="T4" fmla="*/ 7 w 18"/>
                <a:gd name="T5" fmla="*/ 9 h 28"/>
                <a:gd name="T6" fmla="*/ 7 w 18"/>
                <a:gd name="T7" fmla="*/ 12 h 28"/>
                <a:gd name="T8" fmla="*/ 6 w 18"/>
                <a:gd name="T9" fmla="*/ 13 h 28"/>
                <a:gd name="T10" fmla="*/ 3 w 18"/>
                <a:gd name="T11" fmla="*/ 19 h 28"/>
                <a:gd name="T12" fmla="*/ 3 w 18"/>
                <a:gd name="T13" fmla="*/ 25 h 28"/>
                <a:gd name="T14" fmla="*/ 8 w 18"/>
                <a:gd name="T15" fmla="*/ 22 h 28"/>
                <a:gd name="T16" fmla="*/ 10 w 18"/>
                <a:gd name="T17" fmla="*/ 21 h 28"/>
                <a:gd name="T18" fmla="*/ 11 w 18"/>
                <a:gd name="T19" fmla="*/ 19 h 28"/>
                <a:gd name="T20" fmla="*/ 15 w 18"/>
                <a:gd name="T21" fmla="*/ 13 h 28"/>
                <a:gd name="T22" fmla="*/ 18 w 18"/>
                <a:gd name="T23" fmla="*/ 7 h 28"/>
                <a:gd name="T24" fmla="*/ 18 w 18"/>
                <a:gd name="T25" fmla="*/ 4 h 28"/>
                <a:gd name="T26" fmla="*/ 12 w 18"/>
                <a:gd name="T27" fmla="*/ 1 h 28"/>
                <a:gd name="T28" fmla="*/ 8 w 18"/>
                <a:gd name="T29" fmla="*/ 0 h 28"/>
                <a:gd name="T30" fmla="*/ 4 w 18"/>
                <a:gd name="T31" fmla="*/ 0 h 28"/>
                <a:gd name="T32" fmla="*/ 4 w 18"/>
                <a:gd name="T33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8" h="28">
                  <a:moveTo>
                    <a:pt x="4" y="3"/>
                  </a:moveTo>
                  <a:cubicBezTo>
                    <a:pt x="4" y="4"/>
                    <a:pt x="6" y="6"/>
                    <a:pt x="6" y="6"/>
                  </a:cubicBezTo>
                  <a:cubicBezTo>
                    <a:pt x="6" y="8"/>
                    <a:pt x="7" y="9"/>
                    <a:pt x="7" y="9"/>
                  </a:cubicBezTo>
                  <a:cubicBezTo>
                    <a:pt x="8" y="10"/>
                    <a:pt x="7" y="12"/>
                    <a:pt x="7" y="12"/>
                  </a:cubicBezTo>
                  <a:cubicBezTo>
                    <a:pt x="7" y="12"/>
                    <a:pt x="6" y="13"/>
                    <a:pt x="6" y="13"/>
                  </a:cubicBezTo>
                  <a:cubicBezTo>
                    <a:pt x="6" y="16"/>
                    <a:pt x="3" y="19"/>
                    <a:pt x="3" y="19"/>
                  </a:cubicBezTo>
                  <a:cubicBezTo>
                    <a:pt x="0" y="21"/>
                    <a:pt x="3" y="25"/>
                    <a:pt x="3" y="25"/>
                  </a:cubicBezTo>
                  <a:cubicBezTo>
                    <a:pt x="4" y="28"/>
                    <a:pt x="8" y="22"/>
                    <a:pt x="8" y="22"/>
                  </a:cubicBezTo>
                  <a:cubicBezTo>
                    <a:pt x="9" y="21"/>
                    <a:pt x="10" y="21"/>
                    <a:pt x="10" y="21"/>
                  </a:cubicBezTo>
                  <a:cubicBezTo>
                    <a:pt x="10" y="20"/>
                    <a:pt x="10" y="20"/>
                    <a:pt x="11" y="19"/>
                  </a:cubicBezTo>
                  <a:cubicBezTo>
                    <a:pt x="12" y="16"/>
                    <a:pt x="15" y="13"/>
                    <a:pt x="15" y="13"/>
                  </a:cubicBezTo>
                  <a:cubicBezTo>
                    <a:pt x="15" y="12"/>
                    <a:pt x="18" y="7"/>
                    <a:pt x="18" y="7"/>
                  </a:cubicBezTo>
                  <a:cubicBezTo>
                    <a:pt x="18" y="6"/>
                    <a:pt x="18" y="4"/>
                    <a:pt x="18" y="4"/>
                  </a:cubicBezTo>
                  <a:cubicBezTo>
                    <a:pt x="17" y="3"/>
                    <a:pt x="12" y="1"/>
                    <a:pt x="12" y="1"/>
                  </a:cubicBezTo>
                  <a:cubicBezTo>
                    <a:pt x="12" y="1"/>
                    <a:pt x="10" y="1"/>
                    <a:pt x="8" y="0"/>
                  </a:cubicBezTo>
                  <a:cubicBezTo>
                    <a:pt x="6" y="0"/>
                    <a:pt x="4" y="0"/>
                    <a:pt x="4" y="0"/>
                  </a:cubicBezTo>
                  <a:cubicBezTo>
                    <a:pt x="1" y="1"/>
                    <a:pt x="4" y="3"/>
                    <a:pt x="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 Regular"/>
              </a:endParaRPr>
            </a:p>
          </p:txBody>
        </p:sp>
        <p:sp>
          <p:nvSpPr>
            <p:cNvPr id="125" name="Freeform 87">
              <a:extLst>
                <a:ext uri="{FF2B5EF4-FFF2-40B4-BE49-F238E27FC236}">
                  <a16:creationId xmlns="" xmlns:a16="http://schemas.microsoft.com/office/drawing/2014/main" id="{46FB3495-3C5C-8842-A77F-CF4EE3541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1076"/>
              <a:ext cx="68" cy="67"/>
            </a:xfrm>
            <a:custGeom>
              <a:avLst/>
              <a:gdLst>
                <a:gd name="T0" fmla="*/ 24 w 36"/>
                <a:gd name="T1" fmla="*/ 32 h 35"/>
                <a:gd name="T2" fmla="*/ 35 w 36"/>
                <a:gd name="T3" fmla="*/ 23 h 35"/>
                <a:gd name="T4" fmla="*/ 35 w 36"/>
                <a:gd name="T5" fmla="*/ 11 h 35"/>
                <a:gd name="T6" fmla="*/ 26 w 36"/>
                <a:gd name="T7" fmla="*/ 2 h 35"/>
                <a:gd name="T8" fmla="*/ 12 w 36"/>
                <a:gd name="T9" fmla="*/ 3 h 35"/>
                <a:gd name="T10" fmla="*/ 1 w 36"/>
                <a:gd name="T11" fmla="*/ 12 h 35"/>
                <a:gd name="T12" fmla="*/ 1 w 36"/>
                <a:gd name="T13" fmla="*/ 24 h 35"/>
                <a:gd name="T14" fmla="*/ 10 w 36"/>
                <a:gd name="T15" fmla="*/ 33 h 35"/>
                <a:gd name="T16" fmla="*/ 24 w 36"/>
                <a:gd name="T17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35">
                  <a:moveTo>
                    <a:pt x="24" y="32"/>
                  </a:moveTo>
                  <a:cubicBezTo>
                    <a:pt x="30" y="30"/>
                    <a:pt x="33" y="27"/>
                    <a:pt x="35" y="23"/>
                  </a:cubicBezTo>
                  <a:cubicBezTo>
                    <a:pt x="36" y="19"/>
                    <a:pt x="36" y="15"/>
                    <a:pt x="35" y="11"/>
                  </a:cubicBezTo>
                  <a:cubicBezTo>
                    <a:pt x="33" y="6"/>
                    <a:pt x="30" y="3"/>
                    <a:pt x="26" y="2"/>
                  </a:cubicBezTo>
                  <a:cubicBezTo>
                    <a:pt x="22" y="0"/>
                    <a:pt x="17" y="1"/>
                    <a:pt x="12" y="3"/>
                  </a:cubicBezTo>
                  <a:cubicBezTo>
                    <a:pt x="7" y="5"/>
                    <a:pt x="3" y="8"/>
                    <a:pt x="1" y="12"/>
                  </a:cubicBezTo>
                  <a:cubicBezTo>
                    <a:pt x="0" y="16"/>
                    <a:pt x="0" y="20"/>
                    <a:pt x="1" y="24"/>
                  </a:cubicBezTo>
                  <a:cubicBezTo>
                    <a:pt x="3" y="29"/>
                    <a:pt x="6" y="31"/>
                    <a:pt x="10" y="33"/>
                  </a:cubicBezTo>
                  <a:cubicBezTo>
                    <a:pt x="14" y="35"/>
                    <a:pt x="18" y="34"/>
                    <a:pt x="24" y="3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 Regular"/>
              </a:endParaRPr>
            </a:p>
          </p:txBody>
        </p:sp>
      </p:grpSp>
      <p:pic>
        <p:nvPicPr>
          <p:cNvPr id="72" name="图片 71">
            <a:extLst>
              <a:ext uri="{FF2B5EF4-FFF2-40B4-BE49-F238E27FC236}">
                <a16:creationId xmlns="" xmlns:a16="http://schemas.microsoft.com/office/drawing/2014/main" id="{87155F34-3524-8B46-B758-B16319717A80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854516" y="2166202"/>
            <a:ext cx="3176752" cy="2525597"/>
          </a:xfrm>
          <a:custGeom>
            <a:avLst/>
            <a:gdLst>
              <a:gd name="connsiteX0" fmla="*/ 0 w 3176752"/>
              <a:gd name="connsiteY0" fmla="*/ 0 h 3176751"/>
              <a:gd name="connsiteX1" fmla="*/ 3176752 w 3176752"/>
              <a:gd name="connsiteY1" fmla="*/ 0 h 3176751"/>
              <a:gd name="connsiteX2" fmla="*/ 3176752 w 3176752"/>
              <a:gd name="connsiteY2" fmla="*/ 3176751 h 3176751"/>
              <a:gd name="connsiteX3" fmla="*/ 0 w 3176752"/>
              <a:gd name="connsiteY3" fmla="*/ 3176751 h 31767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76752" h="3176751">
                <a:moveTo>
                  <a:pt x="0" y="0"/>
                </a:moveTo>
                <a:lnTo>
                  <a:pt x="3176752" y="0"/>
                </a:lnTo>
                <a:lnTo>
                  <a:pt x="3176752" y="3176751"/>
                </a:lnTo>
                <a:lnTo>
                  <a:pt x="0" y="3176751"/>
                </a:lnTo>
                <a:close/>
              </a:path>
            </a:pathLst>
          </a:custGeom>
        </p:spPr>
      </p:pic>
      <p:sp>
        <p:nvSpPr>
          <p:cNvPr id="100" name="文本框 99">
            <a:extLst>
              <a:ext uri="{FF2B5EF4-FFF2-40B4-BE49-F238E27FC236}">
                <a16:creationId xmlns="" xmlns:a16="http://schemas.microsoft.com/office/drawing/2014/main" id="{3BD714FE-6D9D-404C-ACD8-071923EB7085}"/>
              </a:ext>
            </a:extLst>
          </p:cNvPr>
          <p:cNvSpPr txBox="1"/>
          <p:nvPr/>
        </p:nvSpPr>
        <p:spPr>
          <a:xfrm>
            <a:off x="1324638" y="2583941"/>
            <a:ext cx="2236510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4000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第一部分</a:t>
            </a:r>
          </a:p>
        </p:txBody>
      </p:sp>
      <p:sp>
        <p:nvSpPr>
          <p:cNvPr id="3" name="文本框 2">
            <a:extLst>
              <a:ext uri="{FF2B5EF4-FFF2-40B4-BE49-F238E27FC236}">
                <a16:creationId xmlns="" xmlns:a16="http://schemas.microsoft.com/office/drawing/2014/main" id="{55501122-A641-5942-9D54-9DC8BF1B7E07}"/>
              </a:ext>
            </a:extLst>
          </p:cNvPr>
          <p:cNvSpPr txBox="1"/>
          <p:nvPr/>
        </p:nvSpPr>
        <p:spPr>
          <a:xfrm>
            <a:off x="1737384" y="3291828"/>
            <a:ext cx="1001108" cy="3002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en-US" altLang="zh-CN" sz="1351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PART ONE</a:t>
            </a:r>
            <a:endParaRPr kumimoji="1" lang="zh-CN" altLang="en-US" sz="1351" dirty="0">
              <a:solidFill>
                <a:schemeClr val="bg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101" name="矩形 100">
            <a:extLst>
              <a:ext uri="{FF2B5EF4-FFF2-40B4-BE49-F238E27FC236}">
                <a16:creationId xmlns="" xmlns:a16="http://schemas.microsoft.com/office/drawing/2014/main" id="{FC0BBA1C-FA7D-EF44-A3B4-456EED69905B}"/>
              </a:ext>
            </a:extLst>
          </p:cNvPr>
          <p:cNvSpPr/>
          <p:nvPr/>
        </p:nvSpPr>
        <p:spPr>
          <a:xfrm>
            <a:off x="854516" y="2166202"/>
            <a:ext cx="3176752" cy="2525599"/>
          </a:xfrm>
          <a:prstGeom prst="rect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zh-CN" altLang="en-US" sz="1351" dirty="0">
              <a:latin typeface="Microsoft YaHei Regular"/>
            </a:endParaRPr>
          </a:p>
        </p:txBody>
      </p:sp>
      <p:cxnSp>
        <p:nvCxnSpPr>
          <p:cNvPr id="5" name="直线连接符 4">
            <a:extLst>
              <a:ext uri="{FF2B5EF4-FFF2-40B4-BE49-F238E27FC236}">
                <a16:creationId xmlns="" xmlns:a16="http://schemas.microsoft.com/office/drawing/2014/main" id="{28E6C36C-A2C3-7443-9022-8AEA744FC05B}"/>
              </a:ext>
            </a:extLst>
          </p:cNvPr>
          <p:cNvCxnSpPr>
            <a:cxnSpLocks/>
            <a:stCxn id="3" idx="1"/>
          </p:cNvCxnSpPr>
          <p:nvPr/>
        </p:nvCxnSpPr>
        <p:spPr>
          <a:xfrm flipH="1">
            <a:off x="1401616" y="3441933"/>
            <a:ext cx="335768" cy="29694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" name="直线连接符 101">
            <a:extLst>
              <a:ext uri="{FF2B5EF4-FFF2-40B4-BE49-F238E27FC236}">
                <a16:creationId xmlns="" xmlns:a16="http://schemas.microsoft.com/office/drawing/2014/main" id="{B09B2AFA-C71A-0B4A-BD2B-7415234792CE}"/>
              </a:ext>
            </a:extLst>
          </p:cNvPr>
          <p:cNvCxnSpPr>
            <a:cxnSpLocks/>
          </p:cNvCxnSpPr>
          <p:nvPr/>
        </p:nvCxnSpPr>
        <p:spPr>
          <a:xfrm flipH="1" flipV="1">
            <a:off x="3011772" y="3471626"/>
            <a:ext cx="335768" cy="4868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6" name="Group 4">
            <a:extLst>
              <a:ext uri="{FF2B5EF4-FFF2-40B4-BE49-F238E27FC236}">
                <a16:creationId xmlns="" xmlns:a16="http://schemas.microsoft.com/office/drawing/2014/main" id="{47667CA2-13E7-D44D-935F-38D3793DB0B4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1671498" y="4011993"/>
            <a:ext cx="1542983" cy="371116"/>
            <a:chOff x="2838" y="1917"/>
            <a:chExt cx="2004" cy="482"/>
          </a:xfrm>
          <a:solidFill>
            <a:schemeClr val="bg1"/>
          </a:solidFill>
        </p:grpSpPr>
        <p:sp>
          <p:nvSpPr>
            <p:cNvPr id="127" name="Freeform 5">
              <a:extLst>
                <a:ext uri="{FF2B5EF4-FFF2-40B4-BE49-F238E27FC236}">
                  <a16:creationId xmlns="" xmlns:a16="http://schemas.microsoft.com/office/drawing/2014/main" id="{53B4C2E7-5C8D-E14E-B8C7-2058BB6EB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1952"/>
              <a:ext cx="191" cy="302"/>
            </a:xfrm>
            <a:custGeom>
              <a:avLst/>
              <a:gdLst>
                <a:gd name="T0" fmla="*/ 97 w 100"/>
                <a:gd name="T1" fmla="*/ 25 h 156"/>
                <a:gd name="T2" fmla="*/ 98 w 100"/>
                <a:gd name="T3" fmla="*/ 138 h 156"/>
                <a:gd name="T4" fmla="*/ 85 w 100"/>
                <a:gd name="T5" fmla="*/ 153 h 156"/>
                <a:gd name="T6" fmla="*/ 49 w 100"/>
                <a:gd name="T7" fmla="*/ 117 h 156"/>
                <a:gd name="T8" fmla="*/ 57 w 100"/>
                <a:gd name="T9" fmla="*/ 123 h 156"/>
                <a:gd name="T10" fmla="*/ 57 w 100"/>
                <a:gd name="T11" fmla="*/ 119 h 156"/>
                <a:gd name="T12" fmla="*/ 77 w 100"/>
                <a:gd name="T13" fmla="*/ 134 h 156"/>
                <a:gd name="T14" fmla="*/ 83 w 100"/>
                <a:gd name="T15" fmla="*/ 121 h 156"/>
                <a:gd name="T16" fmla="*/ 76 w 100"/>
                <a:gd name="T17" fmla="*/ 31 h 156"/>
                <a:gd name="T18" fmla="*/ 66 w 100"/>
                <a:gd name="T19" fmla="*/ 7 h 156"/>
                <a:gd name="T20" fmla="*/ 0 w 100"/>
                <a:gd name="T21" fmla="*/ 28 h 156"/>
                <a:gd name="T22" fmla="*/ 1 w 100"/>
                <a:gd name="T23" fmla="*/ 26 h 156"/>
                <a:gd name="T24" fmla="*/ 58 w 100"/>
                <a:gd name="T25" fmla="*/ 4 h 156"/>
                <a:gd name="T26" fmla="*/ 97 w 100"/>
                <a:gd name="T27" fmla="*/ 25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0" h="156">
                  <a:moveTo>
                    <a:pt x="97" y="25"/>
                  </a:moveTo>
                  <a:cubicBezTo>
                    <a:pt x="87" y="33"/>
                    <a:pt x="100" y="117"/>
                    <a:pt x="98" y="138"/>
                  </a:cubicBezTo>
                  <a:cubicBezTo>
                    <a:pt x="96" y="153"/>
                    <a:pt x="93" y="156"/>
                    <a:pt x="85" y="153"/>
                  </a:cubicBezTo>
                  <a:cubicBezTo>
                    <a:pt x="75" y="149"/>
                    <a:pt x="51" y="124"/>
                    <a:pt x="49" y="117"/>
                  </a:cubicBezTo>
                  <a:cubicBezTo>
                    <a:pt x="50" y="117"/>
                    <a:pt x="55" y="122"/>
                    <a:pt x="57" y="123"/>
                  </a:cubicBezTo>
                  <a:cubicBezTo>
                    <a:pt x="57" y="121"/>
                    <a:pt x="56" y="121"/>
                    <a:pt x="57" y="119"/>
                  </a:cubicBezTo>
                  <a:cubicBezTo>
                    <a:pt x="61" y="123"/>
                    <a:pt x="74" y="133"/>
                    <a:pt x="77" y="134"/>
                  </a:cubicBezTo>
                  <a:cubicBezTo>
                    <a:pt x="84" y="134"/>
                    <a:pt x="81" y="126"/>
                    <a:pt x="83" y="121"/>
                  </a:cubicBezTo>
                  <a:cubicBezTo>
                    <a:pt x="82" y="103"/>
                    <a:pt x="75" y="47"/>
                    <a:pt x="76" y="31"/>
                  </a:cubicBezTo>
                  <a:cubicBezTo>
                    <a:pt x="75" y="20"/>
                    <a:pt x="75" y="10"/>
                    <a:pt x="66" y="7"/>
                  </a:cubicBezTo>
                  <a:cubicBezTo>
                    <a:pt x="42" y="8"/>
                    <a:pt x="23" y="28"/>
                    <a:pt x="0" y="28"/>
                  </a:cubicBezTo>
                  <a:cubicBezTo>
                    <a:pt x="0" y="27"/>
                    <a:pt x="1" y="27"/>
                    <a:pt x="1" y="26"/>
                  </a:cubicBezTo>
                  <a:cubicBezTo>
                    <a:pt x="8" y="17"/>
                    <a:pt x="58" y="4"/>
                    <a:pt x="58" y="4"/>
                  </a:cubicBezTo>
                  <a:cubicBezTo>
                    <a:pt x="73" y="0"/>
                    <a:pt x="97" y="4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28" name="Freeform 6">
              <a:extLst>
                <a:ext uri="{FF2B5EF4-FFF2-40B4-BE49-F238E27FC236}">
                  <a16:creationId xmlns="" xmlns:a16="http://schemas.microsoft.com/office/drawing/2014/main" id="{5EEC89E9-4B3A-0D44-8B5F-BB40723A3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1985"/>
              <a:ext cx="48" cy="39"/>
            </a:xfrm>
            <a:custGeom>
              <a:avLst/>
              <a:gdLst>
                <a:gd name="T0" fmla="*/ 7 w 25"/>
                <a:gd name="T1" fmla="*/ 1 h 20"/>
                <a:gd name="T2" fmla="*/ 24 w 25"/>
                <a:gd name="T3" fmla="*/ 9 h 20"/>
                <a:gd name="T4" fmla="*/ 24 w 25"/>
                <a:gd name="T5" fmla="*/ 16 h 20"/>
                <a:gd name="T6" fmla="*/ 12 w 25"/>
                <a:gd name="T7" fmla="*/ 17 h 20"/>
                <a:gd name="T8" fmla="*/ 1 w 25"/>
                <a:gd name="T9" fmla="*/ 5 h 20"/>
                <a:gd name="T10" fmla="*/ 7 w 25"/>
                <a:gd name="T11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20">
                  <a:moveTo>
                    <a:pt x="7" y="1"/>
                  </a:moveTo>
                  <a:cubicBezTo>
                    <a:pt x="12" y="2"/>
                    <a:pt x="17" y="1"/>
                    <a:pt x="24" y="9"/>
                  </a:cubicBezTo>
                  <a:cubicBezTo>
                    <a:pt x="25" y="11"/>
                    <a:pt x="25" y="13"/>
                    <a:pt x="24" y="16"/>
                  </a:cubicBezTo>
                  <a:cubicBezTo>
                    <a:pt x="23" y="18"/>
                    <a:pt x="15" y="20"/>
                    <a:pt x="12" y="17"/>
                  </a:cubicBezTo>
                  <a:cubicBezTo>
                    <a:pt x="9" y="13"/>
                    <a:pt x="2" y="8"/>
                    <a:pt x="1" y="5"/>
                  </a:cubicBezTo>
                  <a:cubicBezTo>
                    <a:pt x="0" y="2"/>
                    <a:pt x="5" y="0"/>
                    <a:pt x="7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29" name="Freeform 7">
              <a:extLst>
                <a:ext uri="{FF2B5EF4-FFF2-40B4-BE49-F238E27FC236}">
                  <a16:creationId xmlns="" xmlns:a16="http://schemas.microsoft.com/office/drawing/2014/main" id="{FD25C3DF-C5CF-7A43-8902-CB3577526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020"/>
              <a:ext cx="27" cy="180"/>
            </a:xfrm>
            <a:custGeom>
              <a:avLst/>
              <a:gdLst>
                <a:gd name="T0" fmla="*/ 5 w 14"/>
                <a:gd name="T1" fmla="*/ 0 h 93"/>
                <a:gd name="T2" fmla="*/ 8 w 14"/>
                <a:gd name="T3" fmla="*/ 9 h 93"/>
                <a:gd name="T4" fmla="*/ 14 w 14"/>
                <a:gd name="T5" fmla="*/ 91 h 93"/>
                <a:gd name="T6" fmla="*/ 9 w 14"/>
                <a:gd name="T7" fmla="*/ 93 h 93"/>
                <a:gd name="T8" fmla="*/ 1 w 14"/>
                <a:gd name="T9" fmla="*/ 86 h 93"/>
                <a:gd name="T10" fmla="*/ 3 w 14"/>
                <a:gd name="T11" fmla="*/ 6 h 93"/>
                <a:gd name="T12" fmla="*/ 5 w 14"/>
                <a:gd name="T13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93">
                  <a:moveTo>
                    <a:pt x="5" y="0"/>
                  </a:moveTo>
                  <a:cubicBezTo>
                    <a:pt x="6" y="1"/>
                    <a:pt x="8" y="1"/>
                    <a:pt x="8" y="9"/>
                  </a:cubicBezTo>
                  <a:cubicBezTo>
                    <a:pt x="9" y="10"/>
                    <a:pt x="10" y="90"/>
                    <a:pt x="14" y="91"/>
                  </a:cubicBezTo>
                  <a:cubicBezTo>
                    <a:pt x="11" y="92"/>
                    <a:pt x="12" y="93"/>
                    <a:pt x="9" y="93"/>
                  </a:cubicBezTo>
                  <a:cubicBezTo>
                    <a:pt x="6" y="90"/>
                    <a:pt x="3" y="90"/>
                    <a:pt x="1" y="86"/>
                  </a:cubicBezTo>
                  <a:cubicBezTo>
                    <a:pt x="4" y="67"/>
                    <a:pt x="0" y="31"/>
                    <a:pt x="3" y="6"/>
                  </a:cubicBezTo>
                  <a:cubicBezTo>
                    <a:pt x="3" y="3"/>
                    <a:pt x="3" y="0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30" name="Freeform 8">
              <a:extLst>
                <a:ext uri="{FF2B5EF4-FFF2-40B4-BE49-F238E27FC236}">
                  <a16:creationId xmlns="" xmlns:a16="http://schemas.microsoft.com/office/drawing/2014/main" id="{F0E53875-A8B0-7448-9C7A-A734F770F6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053"/>
              <a:ext cx="99" cy="46"/>
            </a:xfrm>
            <a:custGeom>
              <a:avLst/>
              <a:gdLst>
                <a:gd name="T0" fmla="*/ 52 w 52"/>
                <a:gd name="T1" fmla="*/ 24 h 24"/>
                <a:gd name="T2" fmla="*/ 33 w 52"/>
                <a:gd name="T3" fmla="*/ 16 h 24"/>
                <a:gd name="T4" fmla="*/ 17 w 52"/>
                <a:gd name="T5" fmla="*/ 9 h 24"/>
                <a:gd name="T6" fmla="*/ 0 w 52"/>
                <a:gd name="T7" fmla="*/ 0 h 24"/>
                <a:gd name="T8" fmla="*/ 20 w 52"/>
                <a:gd name="T9" fmla="*/ 2 h 24"/>
                <a:gd name="T10" fmla="*/ 44 w 52"/>
                <a:gd name="T11" fmla="*/ 15 h 24"/>
                <a:gd name="T12" fmla="*/ 52 w 52"/>
                <a:gd name="T13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24">
                  <a:moveTo>
                    <a:pt x="52" y="24"/>
                  </a:moveTo>
                  <a:cubicBezTo>
                    <a:pt x="43" y="24"/>
                    <a:pt x="42" y="22"/>
                    <a:pt x="33" y="16"/>
                  </a:cubicBezTo>
                  <a:cubicBezTo>
                    <a:pt x="31" y="14"/>
                    <a:pt x="27" y="11"/>
                    <a:pt x="17" y="9"/>
                  </a:cubicBezTo>
                  <a:cubicBezTo>
                    <a:pt x="14" y="6"/>
                    <a:pt x="3" y="4"/>
                    <a:pt x="0" y="0"/>
                  </a:cubicBezTo>
                  <a:cubicBezTo>
                    <a:pt x="8" y="0"/>
                    <a:pt x="14" y="0"/>
                    <a:pt x="20" y="2"/>
                  </a:cubicBezTo>
                  <a:cubicBezTo>
                    <a:pt x="22" y="4"/>
                    <a:pt x="34" y="6"/>
                    <a:pt x="44" y="15"/>
                  </a:cubicBezTo>
                  <a:cubicBezTo>
                    <a:pt x="48" y="18"/>
                    <a:pt x="51" y="19"/>
                    <a:pt x="52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31" name="Freeform 9">
              <a:extLst>
                <a:ext uri="{FF2B5EF4-FFF2-40B4-BE49-F238E27FC236}">
                  <a16:creationId xmlns="" xmlns:a16="http://schemas.microsoft.com/office/drawing/2014/main" id="{11BC84D5-3D75-C740-9B75-6A0C2CAEDC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4" y="1917"/>
              <a:ext cx="164" cy="360"/>
            </a:xfrm>
            <a:custGeom>
              <a:avLst/>
              <a:gdLst>
                <a:gd name="T0" fmla="*/ 39 w 86"/>
                <a:gd name="T1" fmla="*/ 38 h 186"/>
                <a:gd name="T2" fmla="*/ 56 w 86"/>
                <a:gd name="T3" fmla="*/ 34 h 186"/>
                <a:gd name="T4" fmla="*/ 59 w 86"/>
                <a:gd name="T5" fmla="*/ 31 h 186"/>
                <a:gd name="T6" fmla="*/ 85 w 86"/>
                <a:gd name="T7" fmla="*/ 43 h 186"/>
                <a:gd name="T8" fmla="*/ 85 w 86"/>
                <a:gd name="T9" fmla="*/ 48 h 186"/>
                <a:gd name="T10" fmla="*/ 64 w 86"/>
                <a:gd name="T11" fmla="*/ 61 h 186"/>
                <a:gd name="T12" fmla="*/ 55 w 86"/>
                <a:gd name="T13" fmla="*/ 72 h 186"/>
                <a:gd name="T14" fmla="*/ 57 w 86"/>
                <a:gd name="T15" fmla="*/ 81 h 186"/>
                <a:gd name="T16" fmla="*/ 39 w 86"/>
                <a:gd name="T17" fmla="*/ 88 h 186"/>
                <a:gd name="T18" fmla="*/ 39 w 86"/>
                <a:gd name="T19" fmla="*/ 55 h 186"/>
                <a:gd name="T20" fmla="*/ 45 w 86"/>
                <a:gd name="T21" fmla="*/ 48 h 186"/>
                <a:gd name="T22" fmla="*/ 39 w 86"/>
                <a:gd name="T23" fmla="*/ 49 h 186"/>
                <a:gd name="T24" fmla="*/ 39 w 86"/>
                <a:gd name="T25" fmla="*/ 38 h 186"/>
                <a:gd name="T26" fmla="*/ 12 w 86"/>
                <a:gd name="T27" fmla="*/ 1 h 186"/>
                <a:gd name="T28" fmla="*/ 30 w 86"/>
                <a:gd name="T29" fmla="*/ 8 h 186"/>
                <a:gd name="T30" fmla="*/ 34 w 86"/>
                <a:gd name="T31" fmla="*/ 14 h 186"/>
                <a:gd name="T32" fmla="*/ 34 w 86"/>
                <a:gd name="T33" fmla="*/ 39 h 186"/>
                <a:gd name="T34" fmla="*/ 39 w 86"/>
                <a:gd name="T35" fmla="*/ 38 h 186"/>
                <a:gd name="T36" fmla="*/ 39 w 86"/>
                <a:gd name="T37" fmla="*/ 49 h 186"/>
                <a:gd name="T38" fmla="*/ 34 w 86"/>
                <a:gd name="T39" fmla="*/ 50 h 186"/>
                <a:gd name="T40" fmla="*/ 33 w 86"/>
                <a:gd name="T41" fmla="*/ 63 h 186"/>
                <a:gd name="T42" fmla="*/ 39 w 86"/>
                <a:gd name="T43" fmla="*/ 55 h 186"/>
                <a:gd name="T44" fmla="*/ 39 w 86"/>
                <a:gd name="T45" fmla="*/ 88 h 186"/>
                <a:gd name="T46" fmla="*/ 35 w 86"/>
                <a:gd name="T47" fmla="*/ 91 h 186"/>
                <a:gd name="T48" fmla="*/ 26 w 86"/>
                <a:gd name="T49" fmla="*/ 183 h 186"/>
                <a:gd name="T50" fmla="*/ 23 w 86"/>
                <a:gd name="T51" fmla="*/ 186 h 186"/>
                <a:gd name="T52" fmla="*/ 20 w 86"/>
                <a:gd name="T53" fmla="*/ 97 h 186"/>
                <a:gd name="T54" fmla="*/ 16 w 86"/>
                <a:gd name="T55" fmla="*/ 92 h 186"/>
                <a:gd name="T56" fmla="*/ 17 w 86"/>
                <a:gd name="T57" fmla="*/ 81 h 186"/>
                <a:gd name="T58" fmla="*/ 20 w 86"/>
                <a:gd name="T59" fmla="*/ 79 h 186"/>
                <a:gd name="T60" fmla="*/ 19 w 86"/>
                <a:gd name="T61" fmla="*/ 54 h 186"/>
                <a:gd name="T62" fmla="*/ 0 w 86"/>
                <a:gd name="T63" fmla="*/ 53 h 186"/>
                <a:gd name="T64" fmla="*/ 8 w 86"/>
                <a:gd name="T65" fmla="*/ 47 h 186"/>
                <a:gd name="T66" fmla="*/ 18 w 86"/>
                <a:gd name="T67" fmla="*/ 44 h 186"/>
                <a:gd name="T68" fmla="*/ 17 w 86"/>
                <a:gd name="T69" fmla="*/ 17 h 186"/>
                <a:gd name="T70" fmla="*/ 15 w 86"/>
                <a:gd name="T71" fmla="*/ 6 h 186"/>
                <a:gd name="T72" fmla="*/ 12 w 86"/>
                <a:gd name="T73" fmla="*/ 1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6" h="186">
                  <a:moveTo>
                    <a:pt x="39" y="38"/>
                  </a:moveTo>
                  <a:cubicBezTo>
                    <a:pt x="45" y="37"/>
                    <a:pt x="50" y="35"/>
                    <a:pt x="56" y="34"/>
                  </a:cubicBezTo>
                  <a:cubicBezTo>
                    <a:pt x="56" y="33"/>
                    <a:pt x="59" y="32"/>
                    <a:pt x="59" y="31"/>
                  </a:cubicBezTo>
                  <a:cubicBezTo>
                    <a:pt x="75" y="29"/>
                    <a:pt x="85" y="39"/>
                    <a:pt x="85" y="43"/>
                  </a:cubicBezTo>
                  <a:cubicBezTo>
                    <a:pt x="86" y="45"/>
                    <a:pt x="86" y="46"/>
                    <a:pt x="85" y="48"/>
                  </a:cubicBezTo>
                  <a:cubicBezTo>
                    <a:pt x="83" y="52"/>
                    <a:pt x="65" y="60"/>
                    <a:pt x="64" y="61"/>
                  </a:cubicBezTo>
                  <a:cubicBezTo>
                    <a:pt x="57" y="66"/>
                    <a:pt x="55" y="68"/>
                    <a:pt x="55" y="72"/>
                  </a:cubicBezTo>
                  <a:cubicBezTo>
                    <a:pt x="57" y="73"/>
                    <a:pt x="60" y="78"/>
                    <a:pt x="57" y="81"/>
                  </a:cubicBezTo>
                  <a:cubicBezTo>
                    <a:pt x="53" y="82"/>
                    <a:pt x="45" y="85"/>
                    <a:pt x="39" y="88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39" y="49"/>
                    <a:pt x="39" y="49"/>
                    <a:pt x="39" y="49"/>
                  </a:cubicBezTo>
                  <a:lnTo>
                    <a:pt x="39" y="38"/>
                  </a:lnTo>
                  <a:close/>
                  <a:moveTo>
                    <a:pt x="12" y="1"/>
                  </a:moveTo>
                  <a:cubicBezTo>
                    <a:pt x="19" y="0"/>
                    <a:pt x="26" y="1"/>
                    <a:pt x="30" y="8"/>
                  </a:cubicBezTo>
                  <a:cubicBezTo>
                    <a:pt x="31" y="8"/>
                    <a:pt x="33" y="12"/>
                    <a:pt x="34" y="14"/>
                  </a:cubicBezTo>
                  <a:cubicBezTo>
                    <a:pt x="34" y="22"/>
                    <a:pt x="34" y="30"/>
                    <a:pt x="34" y="39"/>
                  </a:cubicBezTo>
                  <a:cubicBezTo>
                    <a:pt x="36" y="39"/>
                    <a:pt x="37" y="38"/>
                    <a:pt x="39" y="38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3" y="63"/>
                    <a:pt x="33" y="63"/>
                    <a:pt x="33" y="63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39" y="88"/>
                    <a:pt x="39" y="88"/>
                    <a:pt x="39" y="88"/>
                  </a:cubicBezTo>
                  <a:cubicBezTo>
                    <a:pt x="37" y="89"/>
                    <a:pt x="35" y="90"/>
                    <a:pt x="35" y="91"/>
                  </a:cubicBezTo>
                  <a:cubicBezTo>
                    <a:pt x="32" y="124"/>
                    <a:pt x="31" y="150"/>
                    <a:pt x="26" y="183"/>
                  </a:cubicBezTo>
                  <a:cubicBezTo>
                    <a:pt x="25" y="183"/>
                    <a:pt x="24" y="186"/>
                    <a:pt x="23" y="186"/>
                  </a:cubicBezTo>
                  <a:cubicBezTo>
                    <a:pt x="22" y="157"/>
                    <a:pt x="20" y="127"/>
                    <a:pt x="20" y="97"/>
                  </a:cubicBezTo>
                  <a:cubicBezTo>
                    <a:pt x="19" y="94"/>
                    <a:pt x="17" y="94"/>
                    <a:pt x="16" y="92"/>
                  </a:cubicBezTo>
                  <a:cubicBezTo>
                    <a:pt x="13" y="90"/>
                    <a:pt x="14" y="82"/>
                    <a:pt x="17" y="81"/>
                  </a:cubicBezTo>
                  <a:cubicBezTo>
                    <a:pt x="18" y="81"/>
                    <a:pt x="19" y="79"/>
                    <a:pt x="20" y="79"/>
                  </a:cubicBezTo>
                  <a:cubicBezTo>
                    <a:pt x="20" y="60"/>
                    <a:pt x="19" y="61"/>
                    <a:pt x="19" y="54"/>
                  </a:cubicBezTo>
                  <a:cubicBezTo>
                    <a:pt x="15" y="53"/>
                    <a:pt x="0" y="58"/>
                    <a:pt x="0" y="53"/>
                  </a:cubicBezTo>
                  <a:cubicBezTo>
                    <a:pt x="1" y="51"/>
                    <a:pt x="6" y="49"/>
                    <a:pt x="8" y="47"/>
                  </a:cubicBezTo>
                  <a:cubicBezTo>
                    <a:pt x="12" y="46"/>
                    <a:pt x="15" y="45"/>
                    <a:pt x="18" y="44"/>
                  </a:cubicBezTo>
                  <a:cubicBezTo>
                    <a:pt x="19" y="34"/>
                    <a:pt x="19" y="27"/>
                    <a:pt x="17" y="17"/>
                  </a:cubicBezTo>
                  <a:cubicBezTo>
                    <a:pt x="17" y="15"/>
                    <a:pt x="17" y="6"/>
                    <a:pt x="15" y="6"/>
                  </a:cubicBezTo>
                  <a:cubicBezTo>
                    <a:pt x="14" y="4"/>
                    <a:pt x="12" y="4"/>
                    <a:pt x="1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32" name="Freeform 10">
              <a:extLst>
                <a:ext uri="{FF2B5EF4-FFF2-40B4-BE49-F238E27FC236}">
                  <a16:creationId xmlns="" xmlns:a16="http://schemas.microsoft.com/office/drawing/2014/main" id="{CA88DC08-9105-5646-99B1-DA1F59EF048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55" y="2012"/>
              <a:ext cx="154" cy="176"/>
            </a:xfrm>
            <a:custGeom>
              <a:avLst/>
              <a:gdLst>
                <a:gd name="T0" fmla="*/ 62 w 81"/>
                <a:gd name="T1" fmla="*/ 38 h 91"/>
                <a:gd name="T2" fmla="*/ 67 w 81"/>
                <a:gd name="T3" fmla="*/ 28 h 91"/>
                <a:gd name="T4" fmla="*/ 78 w 81"/>
                <a:gd name="T5" fmla="*/ 36 h 91"/>
                <a:gd name="T6" fmla="*/ 70 w 81"/>
                <a:gd name="T7" fmla="*/ 51 h 91"/>
                <a:gd name="T8" fmla="*/ 81 w 81"/>
                <a:gd name="T9" fmla="*/ 79 h 91"/>
                <a:gd name="T10" fmla="*/ 78 w 81"/>
                <a:gd name="T11" fmla="*/ 80 h 91"/>
                <a:gd name="T12" fmla="*/ 65 w 81"/>
                <a:gd name="T13" fmla="*/ 57 h 91"/>
                <a:gd name="T14" fmla="*/ 50 w 81"/>
                <a:gd name="T15" fmla="*/ 72 h 91"/>
                <a:gd name="T16" fmla="*/ 52 w 81"/>
                <a:gd name="T17" fmla="*/ 74 h 91"/>
                <a:gd name="T18" fmla="*/ 59 w 81"/>
                <a:gd name="T19" fmla="*/ 77 h 91"/>
                <a:gd name="T20" fmla="*/ 59 w 81"/>
                <a:gd name="T21" fmla="*/ 83 h 91"/>
                <a:gd name="T22" fmla="*/ 49 w 81"/>
                <a:gd name="T23" fmla="*/ 85 h 91"/>
                <a:gd name="T24" fmla="*/ 46 w 81"/>
                <a:gd name="T25" fmla="*/ 87 h 91"/>
                <a:gd name="T26" fmla="*/ 44 w 81"/>
                <a:gd name="T27" fmla="*/ 89 h 91"/>
                <a:gd name="T28" fmla="*/ 44 w 81"/>
                <a:gd name="T29" fmla="*/ 63 h 91"/>
                <a:gd name="T30" fmla="*/ 58 w 81"/>
                <a:gd name="T31" fmla="*/ 43 h 91"/>
                <a:gd name="T32" fmla="*/ 53 w 81"/>
                <a:gd name="T33" fmla="*/ 40 h 91"/>
                <a:gd name="T34" fmla="*/ 44 w 81"/>
                <a:gd name="T35" fmla="*/ 51 h 91"/>
                <a:gd name="T36" fmla="*/ 44 w 81"/>
                <a:gd name="T37" fmla="*/ 43 h 91"/>
                <a:gd name="T38" fmla="*/ 45 w 81"/>
                <a:gd name="T39" fmla="*/ 40 h 91"/>
                <a:gd name="T40" fmla="*/ 44 w 81"/>
                <a:gd name="T41" fmla="*/ 40 h 91"/>
                <a:gd name="T42" fmla="*/ 44 w 81"/>
                <a:gd name="T43" fmla="*/ 32 h 91"/>
                <a:gd name="T44" fmla="*/ 46 w 81"/>
                <a:gd name="T45" fmla="*/ 35 h 91"/>
                <a:gd name="T46" fmla="*/ 50 w 81"/>
                <a:gd name="T47" fmla="*/ 39 h 91"/>
                <a:gd name="T48" fmla="*/ 51 w 81"/>
                <a:gd name="T49" fmla="*/ 36 h 91"/>
                <a:gd name="T50" fmla="*/ 44 w 81"/>
                <a:gd name="T51" fmla="*/ 27 h 91"/>
                <a:gd name="T52" fmla="*/ 44 w 81"/>
                <a:gd name="T53" fmla="*/ 3 h 91"/>
                <a:gd name="T54" fmla="*/ 48 w 81"/>
                <a:gd name="T55" fmla="*/ 7 h 91"/>
                <a:gd name="T56" fmla="*/ 44 w 81"/>
                <a:gd name="T57" fmla="*/ 19 h 91"/>
                <a:gd name="T58" fmla="*/ 62 w 81"/>
                <a:gd name="T59" fmla="*/ 38 h 91"/>
                <a:gd name="T60" fmla="*/ 44 w 81"/>
                <a:gd name="T61" fmla="*/ 89 h 91"/>
                <a:gd name="T62" fmla="*/ 33 w 81"/>
                <a:gd name="T63" fmla="*/ 91 h 91"/>
                <a:gd name="T64" fmla="*/ 12 w 81"/>
                <a:gd name="T65" fmla="*/ 77 h 91"/>
                <a:gd name="T66" fmla="*/ 13 w 81"/>
                <a:gd name="T67" fmla="*/ 77 h 91"/>
                <a:gd name="T68" fmla="*/ 44 w 81"/>
                <a:gd name="T69" fmla="*/ 63 h 91"/>
                <a:gd name="T70" fmla="*/ 44 w 81"/>
                <a:gd name="T71" fmla="*/ 89 h 91"/>
                <a:gd name="T72" fmla="*/ 44 w 81"/>
                <a:gd name="T73" fmla="*/ 51 h 91"/>
                <a:gd name="T74" fmla="*/ 44 w 81"/>
                <a:gd name="T75" fmla="*/ 43 h 91"/>
                <a:gd name="T76" fmla="*/ 26 w 81"/>
                <a:gd name="T77" fmla="*/ 59 h 91"/>
                <a:gd name="T78" fmla="*/ 18 w 81"/>
                <a:gd name="T79" fmla="*/ 64 h 91"/>
                <a:gd name="T80" fmla="*/ 41 w 81"/>
                <a:gd name="T81" fmla="*/ 38 h 91"/>
                <a:gd name="T82" fmla="*/ 44 w 81"/>
                <a:gd name="T83" fmla="*/ 40 h 91"/>
                <a:gd name="T84" fmla="*/ 44 w 81"/>
                <a:gd name="T85" fmla="*/ 32 h 91"/>
                <a:gd name="T86" fmla="*/ 36 w 81"/>
                <a:gd name="T87" fmla="*/ 25 h 91"/>
                <a:gd name="T88" fmla="*/ 40 w 81"/>
                <a:gd name="T89" fmla="*/ 23 h 91"/>
                <a:gd name="T90" fmla="*/ 44 w 81"/>
                <a:gd name="T91" fmla="*/ 27 h 91"/>
                <a:gd name="T92" fmla="*/ 44 w 81"/>
                <a:gd name="T93" fmla="*/ 3 h 91"/>
                <a:gd name="T94" fmla="*/ 42 w 81"/>
                <a:gd name="T95" fmla="*/ 3 h 91"/>
                <a:gd name="T96" fmla="*/ 21 w 81"/>
                <a:gd name="T97" fmla="*/ 0 h 91"/>
                <a:gd name="T98" fmla="*/ 15 w 81"/>
                <a:gd name="T99" fmla="*/ 7 h 91"/>
                <a:gd name="T100" fmla="*/ 23 w 81"/>
                <a:gd name="T101" fmla="*/ 7 h 91"/>
                <a:gd name="T102" fmla="*/ 22 w 81"/>
                <a:gd name="T103" fmla="*/ 9 h 91"/>
                <a:gd name="T104" fmla="*/ 13 w 81"/>
                <a:gd name="T105" fmla="*/ 9 h 91"/>
                <a:gd name="T106" fmla="*/ 21 w 81"/>
                <a:gd name="T107" fmla="*/ 17 h 91"/>
                <a:gd name="T108" fmla="*/ 5 w 81"/>
                <a:gd name="T109" fmla="*/ 29 h 91"/>
                <a:gd name="T110" fmla="*/ 4 w 81"/>
                <a:gd name="T111" fmla="*/ 30 h 91"/>
                <a:gd name="T112" fmla="*/ 11 w 81"/>
                <a:gd name="T113" fmla="*/ 45 h 91"/>
                <a:gd name="T114" fmla="*/ 32 w 81"/>
                <a:gd name="T115" fmla="*/ 28 h 91"/>
                <a:gd name="T116" fmla="*/ 34 w 81"/>
                <a:gd name="T117" fmla="*/ 34 h 91"/>
                <a:gd name="T118" fmla="*/ 1 w 81"/>
                <a:gd name="T119" fmla="*/ 69 h 91"/>
                <a:gd name="T120" fmla="*/ 7 w 81"/>
                <a:gd name="T121" fmla="*/ 77 h 91"/>
                <a:gd name="T122" fmla="*/ 44 w 81"/>
                <a:gd name="T123" fmla="*/ 5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1" h="91">
                  <a:moveTo>
                    <a:pt x="62" y="38"/>
                  </a:moveTo>
                  <a:cubicBezTo>
                    <a:pt x="64" y="34"/>
                    <a:pt x="67" y="32"/>
                    <a:pt x="67" y="28"/>
                  </a:cubicBezTo>
                  <a:cubicBezTo>
                    <a:pt x="72" y="30"/>
                    <a:pt x="75" y="31"/>
                    <a:pt x="78" y="36"/>
                  </a:cubicBezTo>
                  <a:cubicBezTo>
                    <a:pt x="79" y="45"/>
                    <a:pt x="70" y="48"/>
                    <a:pt x="70" y="51"/>
                  </a:cubicBezTo>
                  <a:cubicBezTo>
                    <a:pt x="72" y="60"/>
                    <a:pt x="80" y="71"/>
                    <a:pt x="81" y="79"/>
                  </a:cubicBezTo>
                  <a:cubicBezTo>
                    <a:pt x="81" y="80"/>
                    <a:pt x="79" y="81"/>
                    <a:pt x="78" y="80"/>
                  </a:cubicBezTo>
                  <a:cubicBezTo>
                    <a:pt x="73" y="76"/>
                    <a:pt x="67" y="64"/>
                    <a:pt x="65" y="57"/>
                  </a:cubicBezTo>
                  <a:cubicBezTo>
                    <a:pt x="62" y="61"/>
                    <a:pt x="57" y="66"/>
                    <a:pt x="50" y="72"/>
                  </a:cubicBezTo>
                  <a:cubicBezTo>
                    <a:pt x="51" y="74"/>
                    <a:pt x="51" y="73"/>
                    <a:pt x="52" y="74"/>
                  </a:cubicBezTo>
                  <a:cubicBezTo>
                    <a:pt x="56" y="75"/>
                    <a:pt x="57" y="75"/>
                    <a:pt x="59" y="77"/>
                  </a:cubicBezTo>
                  <a:cubicBezTo>
                    <a:pt x="60" y="79"/>
                    <a:pt x="59" y="82"/>
                    <a:pt x="59" y="83"/>
                  </a:cubicBezTo>
                  <a:cubicBezTo>
                    <a:pt x="58" y="85"/>
                    <a:pt x="54" y="84"/>
                    <a:pt x="49" y="85"/>
                  </a:cubicBezTo>
                  <a:cubicBezTo>
                    <a:pt x="48" y="86"/>
                    <a:pt x="47" y="87"/>
                    <a:pt x="46" y="87"/>
                  </a:cubicBezTo>
                  <a:cubicBezTo>
                    <a:pt x="45" y="88"/>
                    <a:pt x="45" y="89"/>
                    <a:pt x="44" y="89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52" y="55"/>
                    <a:pt x="58" y="45"/>
                    <a:pt x="58" y="43"/>
                  </a:cubicBezTo>
                  <a:cubicBezTo>
                    <a:pt x="56" y="42"/>
                    <a:pt x="56" y="41"/>
                    <a:pt x="53" y="40"/>
                  </a:cubicBezTo>
                  <a:cubicBezTo>
                    <a:pt x="53" y="42"/>
                    <a:pt x="49" y="46"/>
                    <a:pt x="44" y="51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2"/>
                    <a:pt x="45" y="41"/>
                    <a:pt x="45" y="40"/>
                  </a:cubicBezTo>
                  <a:cubicBezTo>
                    <a:pt x="44" y="40"/>
                    <a:pt x="44" y="40"/>
                    <a:pt x="44" y="40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5" y="33"/>
                    <a:pt x="46" y="34"/>
                    <a:pt x="46" y="35"/>
                  </a:cubicBezTo>
                  <a:cubicBezTo>
                    <a:pt x="50" y="37"/>
                    <a:pt x="48" y="36"/>
                    <a:pt x="50" y="39"/>
                  </a:cubicBezTo>
                  <a:cubicBezTo>
                    <a:pt x="52" y="39"/>
                    <a:pt x="51" y="38"/>
                    <a:pt x="51" y="36"/>
                  </a:cubicBezTo>
                  <a:cubicBezTo>
                    <a:pt x="49" y="34"/>
                    <a:pt x="47" y="30"/>
                    <a:pt x="44" y="27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5" y="4"/>
                    <a:pt x="47" y="6"/>
                    <a:pt x="48" y="7"/>
                  </a:cubicBezTo>
                  <a:cubicBezTo>
                    <a:pt x="50" y="14"/>
                    <a:pt x="49" y="16"/>
                    <a:pt x="44" y="19"/>
                  </a:cubicBezTo>
                  <a:cubicBezTo>
                    <a:pt x="50" y="26"/>
                    <a:pt x="52" y="33"/>
                    <a:pt x="62" y="38"/>
                  </a:cubicBezTo>
                  <a:close/>
                  <a:moveTo>
                    <a:pt x="44" y="89"/>
                  </a:moveTo>
                  <a:cubicBezTo>
                    <a:pt x="41" y="91"/>
                    <a:pt x="37" y="91"/>
                    <a:pt x="33" y="91"/>
                  </a:cubicBezTo>
                  <a:cubicBezTo>
                    <a:pt x="29" y="90"/>
                    <a:pt x="13" y="81"/>
                    <a:pt x="12" y="77"/>
                  </a:cubicBezTo>
                  <a:cubicBezTo>
                    <a:pt x="12" y="77"/>
                    <a:pt x="13" y="77"/>
                    <a:pt x="13" y="77"/>
                  </a:cubicBezTo>
                  <a:cubicBezTo>
                    <a:pt x="20" y="84"/>
                    <a:pt x="33" y="74"/>
                    <a:pt x="44" y="63"/>
                  </a:cubicBezTo>
                  <a:cubicBezTo>
                    <a:pt x="44" y="89"/>
                    <a:pt x="44" y="89"/>
                    <a:pt x="44" y="89"/>
                  </a:cubicBezTo>
                  <a:close/>
                  <a:moveTo>
                    <a:pt x="44" y="51"/>
                  </a:moveTo>
                  <a:cubicBezTo>
                    <a:pt x="44" y="43"/>
                    <a:pt x="44" y="43"/>
                    <a:pt x="44" y="43"/>
                  </a:cubicBezTo>
                  <a:cubicBezTo>
                    <a:pt x="41" y="47"/>
                    <a:pt x="33" y="54"/>
                    <a:pt x="26" y="59"/>
                  </a:cubicBezTo>
                  <a:cubicBezTo>
                    <a:pt x="24" y="60"/>
                    <a:pt x="20" y="64"/>
                    <a:pt x="18" y="64"/>
                  </a:cubicBezTo>
                  <a:cubicBezTo>
                    <a:pt x="22" y="58"/>
                    <a:pt x="36" y="48"/>
                    <a:pt x="41" y="38"/>
                  </a:cubicBezTo>
                  <a:cubicBezTo>
                    <a:pt x="42" y="39"/>
                    <a:pt x="43" y="39"/>
                    <a:pt x="44" y="40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2" y="30"/>
                    <a:pt x="40" y="28"/>
                    <a:pt x="36" y="25"/>
                  </a:cubicBezTo>
                  <a:cubicBezTo>
                    <a:pt x="37" y="25"/>
                    <a:pt x="39" y="23"/>
                    <a:pt x="40" y="23"/>
                  </a:cubicBezTo>
                  <a:cubicBezTo>
                    <a:pt x="42" y="24"/>
                    <a:pt x="43" y="25"/>
                    <a:pt x="44" y="27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2" y="3"/>
                    <a:pt x="42" y="3"/>
                  </a:cubicBezTo>
                  <a:cubicBezTo>
                    <a:pt x="41" y="3"/>
                    <a:pt x="25" y="0"/>
                    <a:pt x="21" y="0"/>
                  </a:cubicBezTo>
                  <a:cubicBezTo>
                    <a:pt x="17" y="1"/>
                    <a:pt x="14" y="2"/>
                    <a:pt x="15" y="7"/>
                  </a:cubicBezTo>
                  <a:cubicBezTo>
                    <a:pt x="16" y="8"/>
                    <a:pt x="20" y="8"/>
                    <a:pt x="23" y="7"/>
                  </a:cubicBezTo>
                  <a:cubicBezTo>
                    <a:pt x="24" y="8"/>
                    <a:pt x="23" y="9"/>
                    <a:pt x="22" y="9"/>
                  </a:cubicBezTo>
                  <a:cubicBezTo>
                    <a:pt x="18" y="10"/>
                    <a:pt x="17" y="9"/>
                    <a:pt x="13" y="9"/>
                  </a:cubicBezTo>
                  <a:cubicBezTo>
                    <a:pt x="9" y="9"/>
                    <a:pt x="18" y="15"/>
                    <a:pt x="21" y="17"/>
                  </a:cubicBezTo>
                  <a:cubicBezTo>
                    <a:pt x="20" y="21"/>
                    <a:pt x="10" y="30"/>
                    <a:pt x="5" y="29"/>
                  </a:cubicBezTo>
                  <a:cubicBezTo>
                    <a:pt x="5" y="30"/>
                    <a:pt x="5" y="29"/>
                    <a:pt x="4" y="30"/>
                  </a:cubicBezTo>
                  <a:cubicBezTo>
                    <a:pt x="4" y="36"/>
                    <a:pt x="4" y="43"/>
                    <a:pt x="11" y="45"/>
                  </a:cubicBezTo>
                  <a:cubicBezTo>
                    <a:pt x="15" y="42"/>
                    <a:pt x="29" y="33"/>
                    <a:pt x="32" y="28"/>
                  </a:cubicBezTo>
                  <a:cubicBezTo>
                    <a:pt x="36" y="31"/>
                    <a:pt x="34" y="33"/>
                    <a:pt x="34" y="34"/>
                  </a:cubicBezTo>
                  <a:cubicBezTo>
                    <a:pt x="26" y="45"/>
                    <a:pt x="10" y="59"/>
                    <a:pt x="1" y="69"/>
                  </a:cubicBezTo>
                  <a:cubicBezTo>
                    <a:pt x="0" y="76"/>
                    <a:pt x="0" y="79"/>
                    <a:pt x="7" y="77"/>
                  </a:cubicBezTo>
                  <a:cubicBezTo>
                    <a:pt x="10" y="78"/>
                    <a:pt x="31" y="62"/>
                    <a:pt x="44" y="5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33" name="Freeform 11">
              <a:extLst>
                <a:ext uri="{FF2B5EF4-FFF2-40B4-BE49-F238E27FC236}">
                  <a16:creationId xmlns="" xmlns:a16="http://schemas.microsoft.com/office/drawing/2014/main" id="{343CE940-197B-0D48-B633-8AC6AE9A8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1931"/>
              <a:ext cx="280" cy="191"/>
            </a:xfrm>
            <a:custGeom>
              <a:avLst/>
              <a:gdLst>
                <a:gd name="T0" fmla="*/ 29 w 147"/>
                <a:gd name="T1" fmla="*/ 27 h 99"/>
                <a:gd name="T2" fmla="*/ 50 w 147"/>
                <a:gd name="T3" fmla="*/ 67 h 99"/>
                <a:gd name="T4" fmla="*/ 59 w 147"/>
                <a:gd name="T5" fmla="*/ 64 h 99"/>
                <a:gd name="T6" fmla="*/ 44 w 147"/>
                <a:gd name="T7" fmla="*/ 19 h 99"/>
                <a:gd name="T8" fmla="*/ 60 w 147"/>
                <a:gd name="T9" fmla="*/ 35 h 99"/>
                <a:gd name="T10" fmla="*/ 66 w 147"/>
                <a:gd name="T11" fmla="*/ 56 h 99"/>
                <a:gd name="T12" fmla="*/ 69 w 147"/>
                <a:gd name="T13" fmla="*/ 51 h 99"/>
                <a:gd name="T14" fmla="*/ 70 w 147"/>
                <a:gd name="T15" fmla="*/ 45 h 99"/>
                <a:gd name="T16" fmla="*/ 66 w 147"/>
                <a:gd name="T17" fmla="*/ 40 h 99"/>
                <a:gd name="T18" fmla="*/ 72 w 147"/>
                <a:gd name="T19" fmla="*/ 40 h 99"/>
                <a:gd name="T20" fmla="*/ 73 w 147"/>
                <a:gd name="T21" fmla="*/ 30 h 99"/>
                <a:gd name="T22" fmla="*/ 63 w 147"/>
                <a:gd name="T23" fmla="*/ 16 h 99"/>
                <a:gd name="T24" fmla="*/ 66 w 147"/>
                <a:gd name="T25" fmla="*/ 5 h 99"/>
                <a:gd name="T26" fmla="*/ 80 w 147"/>
                <a:gd name="T27" fmla="*/ 15 h 99"/>
                <a:gd name="T28" fmla="*/ 87 w 147"/>
                <a:gd name="T29" fmla="*/ 39 h 99"/>
                <a:gd name="T30" fmla="*/ 82 w 147"/>
                <a:gd name="T31" fmla="*/ 50 h 99"/>
                <a:gd name="T32" fmla="*/ 77 w 147"/>
                <a:gd name="T33" fmla="*/ 58 h 99"/>
                <a:gd name="T34" fmla="*/ 99 w 147"/>
                <a:gd name="T35" fmla="*/ 53 h 99"/>
                <a:gd name="T36" fmla="*/ 94 w 147"/>
                <a:gd name="T37" fmla="*/ 40 h 99"/>
                <a:gd name="T38" fmla="*/ 99 w 147"/>
                <a:gd name="T39" fmla="*/ 38 h 99"/>
                <a:gd name="T40" fmla="*/ 104 w 147"/>
                <a:gd name="T41" fmla="*/ 37 h 99"/>
                <a:gd name="T42" fmla="*/ 98 w 147"/>
                <a:gd name="T43" fmla="*/ 23 h 99"/>
                <a:gd name="T44" fmla="*/ 101 w 147"/>
                <a:gd name="T45" fmla="*/ 19 h 99"/>
                <a:gd name="T46" fmla="*/ 105 w 147"/>
                <a:gd name="T47" fmla="*/ 15 h 99"/>
                <a:gd name="T48" fmla="*/ 96 w 147"/>
                <a:gd name="T49" fmla="*/ 6 h 99"/>
                <a:gd name="T50" fmla="*/ 104 w 147"/>
                <a:gd name="T51" fmla="*/ 3 h 99"/>
                <a:gd name="T52" fmla="*/ 111 w 147"/>
                <a:gd name="T53" fmla="*/ 2 h 99"/>
                <a:gd name="T54" fmla="*/ 120 w 147"/>
                <a:gd name="T55" fmla="*/ 19 h 99"/>
                <a:gd name="T56" fmla="*/ 114 w 147"/>
                <a:gd name="T57" fmla="*/ 32 h 99"/>
                <a:gd name="T58" fmla="*/ 112 w 147"/>
                <a:gd name="T59" fmla="*/ 49 h 99"/>
                <a:gd name="T60" fmla="*/ 143 w 147"/>
                <a:gd name="T61" fmla="*/ 56 h 99"/>
                <a:gd name="T62" fmla="*/ 130 w 147"/>
                <a:gd name="T63" fmla="*/ 63 h 99"/>
                <a:gd name="T64" fmla="*/ 119 w 147"/>
                <a:gd name="T65" fmla="*/ 58 h 99"/>
                <a:gd name="T66" fmla="*/ 127 w 147"/>
                <a:gd name="T67" fmla="*/ 55 h 99"/>
                <a:gd name="T68" fmla="*/ 109 w 147"/>
                <a:gd name="T69" fmla="*/ 59 h 99"/>
                <a:gd name="T70" fmla="*/ 108 w 147"/>
                <a:gd name="T71" fmla="*/ 63 h 99"/>
                <a:gd name="T72" fmla="*/ 98 w 147"/>
                <a:gd name="T73" fmla="*/ 60 h 99"/>
                <a:gd name="T74" fmla="*/ 79 w 147"/>
                <a:gd name="T75" fmla="*/ 64 h 99"/>
                <a:gd name="T76" fmla="*/ 65 w 147"/>
                <a:gd name="T77" fmla="*/ 74 h 99"/>
                <a:gd name="T78" fmla="*/ 58 w 147"/>
                <a:gd name="T79" fmla="*/ 71 h 99"/>
                <a:gd name="T80" fmla="*/ 53 w 147"/>
                <a:gd name="T81" fmla="*/ 80 h 99"/>
                <a:gd name="T82" fmla="*/ 48 w 147"/>
                <a:gd name="T83" fmla="*/ 76 h 99"/>
                <a:gd name="T84" fmla="*/ 25 w 147"/>
                <a:gd name="T85" fmla="*/ 86 h 99"/>
                <a:gd name="T86" fmla="*/ 19 w 147"/>
                <a:gd name="T87" fmla="*/ 94 h 99"/>
                <a:gd name="T88" fmla="*/ 8 w 147"/>
                <a:gd name="T89" fmla="*/ 98 h 99"/>
                <a:gd name="T90" fmla="*/ 4 w 147"/>
                <a:gd name="T91" fmla="*/ 88 h 99"/>
                <a:gd name="T92" fmla="*/ 16 w 147"/>
                <a:gd name="T93" fmla="*/ 74 h 99"/>
                <a:gd name="T94" fmla="*/ 25 w 147"/>
                <a:gd name="T95" fmla="*/ 76 h 99"/>
                <a:gd name="T96" fmla="*/ 48 w 147"/>
                <a:gd name="T97" fmla="*/ 66 h 99"/>
                <a:gd name="T98" fmla="*/ 31 w 147"/>
                <a:gd name="T99" fmla="*/ 3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47" h="99">
                  <a:moveTo>
                    <a:pt x="31" y="33"/>
                  </a:moveTo>
                  <a:cubicBezTo>
                    <a:pt x="31" y="33"/>
                    <a:pt x="18" y="23"/>
                    <a:pt x="29" y="27"/>
                  </a:cubicBezTo>
                  <a:cubicBezTo>
                    <a:pt x="29" y="27"/>
                    <a:pt x="40" y="30"/>
                    <a:pt x="46" y="48"/>
                  </a:cubicBezTo>
                  <a:cubicBezTo>
                    <a:pt x="46" y="48"/>
                    <a:pt x="51" y="60"/>
                    <a:pt x="50" y="67"/>
                  </a:cubicBezTo>
                  <a:cubicBezTo>
                    <a:pt x="50" y="67"/>
                    <a:pt x="50" y="69"/>
                    <a:pt x="53" y="68"/>
                  </a:cubicBezTo>
                  <a:cubicBezTo>
                    <a:pt x="53" y="68"/>
                    <a:pt x="59" y="68"/>
                    <a:pt x="59" y="64"/>
                  </a:cubicBezTo>
                  <a:cubicBezTo>
                    <a:pt x="59" y="64"/>
                    <a:pt x="61" y="50"/>
                    <a:pt x="51" y="28"/>
                  </a:cubicBezTo>
                  <a:cubicBezTo>
                    <a:pt x="51" y="28"/>
                    <a:pt x="48" y="20"/>
                    <a:pt x="44" y="19"/>
                  </a:cubicBezTo>
                  <a:cubicBezTo>
                    <a:pt x="44" y="19"/>
                    <a:pt x="42" y="16"/>
                    <a:pt x="45" y="18"/>
                  </a:cubicBezTo>
                  <a:cubicBezTo>
                    <a:pt x="45" y="18"/>
                    <a:pt x="56" y="20"/>
                    <a:pt x="60" y="35"/>
                  </a:cubicBezTo>
                  <a:cubicBezTo>
                    <a:pt x="60" y="35"/>
                    <a:pt x="63" y="47"/>
                    <a:pt x="64" y="56"/>
                  </a:cubicBezTo>
                  <a:cubicBezTo>
                    <a:pt x="64" y="56"/>
                    <a:pt x="65" y="60"/>
                    <a:pt x="66" y="56"/>
                  </a:cubicBezTo>
                  <a:cubicBezTo>
                    <a:pt x="66" y="56"/>
                    <a:pt x="67" y="54"/>
                    <a:pt x="69" y="53"/>
                  </a:cubicBezTo>
                  <a:cubicBezTo>
                    <a:pt x="69" y="53"/>
                    <a:pt x="70" y="52"/>
                    <a:pt x="69" y="51"/>
                  </a:cubicBezTo>
                  <a:cubicBezTo>
                    <a:pt x="69" y="51"/>
                    <a:pt x="69" y="48"/>
                    <a:pt x="70" y="48"/>
                  </a:cubicBezTo>
                  <a:cubicBezTo>
                    <a:pt x="70" y="48"/>
                    <a:pt x="72" y="47"/>
                    <a:pt x="70" y="45"/>
                  </a:cubicBezTo>
                  <a:cubicBezTo>
                    <a:pt x="70" y="45"/>
                    <a:pt x="69" y="43"/>
                    <a:pt x="67" y="43"/>
                  </a:cubicBezTo>
                  <a:cubicBezTo>
                    <a:pt x="67" y="43"/>
                    <a:pt x="60" y="37"/>
                    <a:pt x="66" y="40"/>
                  </a:cubicBezTo>
                  <a:cubicBezTo>
                    <a:pt x="66" y="40"/>
                    <a:pt x="69" y="41"/>
                    <a:pt x="70" y="42"/>
                  </a:cubicBezTo>
                  <a:cubicBezTo>
                    <a:pt x="70" y="42"/>
                    <a:pt x="72" y="44"/>
                    <a:pt x="72" y="40"/>
                  </a:cubicBezTo>
                  <a:cubicBezTo>
                    <a:pt x="72" y="40"/>
                    <a:pt x="74" y="32"/>
                    <a:pt x="75" y="31"/>
                  </a:cubicBezTo>
                  <a:cubicBezTo>
                    <a:pt x="75" y="31"/>
                    <a:pt x="76" y="27"/>
                    <a:pt x="73" y="30"/>
                  </a:cubicBezTo>
                  <a:cubicBezTo>
                    <a:pt x="73" y="30"/>
                    <a:pt x="69" y="32"/>
                    <a:pt x="67" y="26"/>
                  </a:cubicBezTo>
                  <a:cubicBezTo>
                    <a:pt x="67" y="26"/>
                    <a:pt x="59" y="19"/>
                    <a:pt x="63" y="16"/>
                  </a:cubicBezTo>
                  <a:cubicBezTo>
                    <a:pt x="63" y="16"/>
                    <a:pt x="68" y="11"/>
                    <a:pt x="64" y="7"/>
                  </a:cubicBezTo>
                  <a:cubicBezTo>
                    <a:pt x="64" y="7"/>
                    <a:pt x="60" y="2"/>
                    <a:pt x="66" y="5"/>
                  </a:cubicBezTo>
                  <a:cubicBezTo>
                    <a:pt x="66" y="5"/>
                    <a:pt x="71" y="7"/>
                    <a:pt x="76" y="12"/>
                  </a:cubicBezTo>
                  <a:cubicBezTo>
                    <a:pt x="76" y="12"/>
                    <a:pt x="75" y="14"/>
                    <a:pt x="80" y="15"/>
                  </a:cubicBezTo>
                  <a:cubicBezTo>
                    <a:pt x="80" y="15"/>
                    <a:pt x="97" y="18"/>
                    <a:pt x="94" y="28"/>
                  </a:cubicBezTo>
                  <a:cubicBezTo>
                    <a:pt x="94" y="28"/>
                    <a:pt x="87" y="34"/>
                    <a:pt x="87" y="39"/>
                  </a:cubicBezTo>
                  <a:cubicBezTo>
                    <a:pt x="87" y="39"/>
                    <a:pt x="85" y="44"/>
                    <a:pt x="83" y="45"/>
                  </a:cubicBezTo>
                  <a:cubicBezTo>
                    <a:pt x="83" y="45"/>
                    <a:pt x="82" y="45"/>
                    <a:pt x="82" y="50"/>
                  </a:cubicBezTo>
                  <a:cubicBezTo>
                    <a:pt x="82" y="50"/>
                    <a:pt x="83" y="51"/>
                    <a:pt x="81" y="52"/>
                  </a:cubicBezTo>
                  <a:cubicBezTo>
                    <a:pt x="81" y="52"/>
                    <a:pt x="79" y="55"/>
                    <a:pt x="77" y="58"/>
                  </a:cubicBezTo>
                  <a:cubicBezTo>
                    <a:pt x="77" y="58"/>
                    <a:pt x="72" y="62"/>
                    <a:pt x="76" y="60"/>
                  </a:cubicBezTo>
                  <a:cubicBezTo>
                    <a:pt x="76" y="60"/>
                    <a:pt x="92" y="55"/>
                    <a:pt x="99" y="53"/>
                  </a:cubicBezTo>
                  <a:cubicBezTo>
                    <a:pt x="99" y="53"/>
                    <a:pt x="104" y="51"/>
                    <a:pt x="100" y="48"/>
                  </a:cubicBezTo>
                  <a:cubicBezTo>
                    <a:pt x="100" y="48"/>
                    <a:pt x="95" y="43"/>
                    <a:pt x="94" y="40"/>
                  </a:cubicBezTo>
                  <a:cubicBezTo>
                    <a:pt x="94" y="40"/>
                    <a:pt x="92" y="35"/>
                    <a:pt x="95" y="37"/>
                  </a:cubicBezTo>
                  <a:cubicBezTo>
                    <a:pt x="95" y="37"/>
                    <a:pt x="98" y="40"/>
                    <a:pt x="99" y="38"/>
                  </a:cubicBezTo>
                  <a:cubicBezTo>
                    <a:pt x="99" y="38"/>
                    <a:pt x="98" y="37"/>
                    <a:pt x="101" y="38"/>
                  </a:cubicBezTo>
                  <a:cubicBezTo>
                    <a:pt x="101" y="38"/>
                    <a:pt x="104" y="40"/>
                    <a:pt x="104" y="37"/>
                  </a:cubicBezTo>
                  <a:cubicBezTo>
                    <a:pt x="104" y="37"/>
                    <a:pt x="107" y="31"/>
                    <a:pt x="104" y="32"/>
                  </a:cubicBezTo>
                  <a:cubicBezTo>
                    <a:pt x="104" y="32"/>
                    <a:pt x="98" y="28"/>
                    <a:pt x="98" y="23"/>
                  </a:cubicBezTo>
                  <a:cubicBezTo>
                    <a:pt x="98" y="23"/>
                    <a:pt x="97" y="20"/>
                    <a:pt x="98" y="19"/>
                  </a:cubicBezTo>
                  <a:cubicBezTo>
                    <a:pt x="98" y="19"/>
                    <a:pt x="99" y="17"/>
                    <a:pt x="101" y="19"/>
                  </a:cubicBezTo>
                  <a:cubicBezTo>
                    <a:pt x="101" y="19"/>
                    <a:pt x="105" y="27"/>
                    <a:pt x="105" y="22"/>
                  </a:cubicBezTo>
                  <a:cubicBezTo>
                    <a:pt x="105" y="15"/>
                    <a:pt x="105" y="15"/>
                    <a:pt x="105" y="15"/>
                  </a:cubicBezTo>
                  <a:cubicBezTo>
                    <a:pt x="105" y="15"/>
                    <a:pt x="106" y="12"/>
                    <a:pt x="100" y="12"/>
                  </a:cubicBezTo>
                  <a:cubicBezTo>
                    <a:pt x="100" y="12"/>
                    <a:pt x="90" y="7"/>
                    <a:pt x="96" y="6"/>
                  </a:cubicBezTo>
                  <a:cubicBezTo>
                    <a:pt x="96" y="6"/>
                    <a:pt x="100" y="7"/>
                    <a:pt x="99" y="4"/>
                  </a:cubicBezTo>
                  <a:cubicBezTo>
                    <a:pt x="99" y="4"/>
                    <a:pt x="99" y="3"/>
                    <a:pt x="104" y="3"/>
                  </a:cubicBezTo>
                  <a:cubicBezTo>
                    <a:pt x="104" y="3"/>
                    <a:pt x="105" y="3"/>
                    <a:pt x="106" y="1"/>
                  </a:cubicBezTo>
                  <a:cubicBezTo>
                    <a:pt x="106" y="1"/>
                    <a:pt x="107" y="0"/>
                    <a:pt x="111" y="2"/>
                  </a:cubicBezTo>
                  <a:cubicBezTo>
                    <a:pt x="111" y="2"/>
                    <a:pt x="127" y="6"/>
                    <a:pt x="124" y="14"/>
                  </a:cubicBezTo>
                  <a:cubicBezTo>
                    <a:pt x="124" y="14"/>
                    <a:pt x="123" y="18"/>
                    <a:pt x="120" y="19"/>
                  </a:cubicBezTo>
                  <a:cubicBezTo>
                    <a:pt x="120" y="19"/>
                    <a:pt x="119" y="18"/>
                    <a:pt x="116" y="26"/>
                  </a:cubicBezTo>
                  <a:cubicBezTo>
                    <a:pt x="116" y="26"/>
                    <a:pt x="114" y="29"/>
                    <a:pt x="114" y="32"/>
                  </a:cubicBezTo>
                  <a:cubicBezTo>
                    <a:pt x="114" y="32"/>
                    <a:pt x="115" y="38"/>
                    <a:pt x="113" y="41"/>
                  </a:cubicBezTo>
                  <a:cubicBezTo>
                    <a:pt x="113" y="41"/>
                    <a:pt x="113" y="47"/>
                    <a:pt x="112" y="49"/>
                  </a:cubicBezTo>
                  <a:cubicBezTo>
                    <a:pt x="112" y="49"/>
                    <a:pt x="111" y="52"/>
                    <a:pt x="114" y="51"/>
                  </a:cubicBezTo>
                  <a:cubicBezTo>
                    <a:pt x="114" y="51"/>
                    <a:pt x="136" y="46"/>
                    <a:pt x="143" y="56"/>
                  </a:cubicBezTo>
                  <a:cubicBezTo>
                    <a:pt x="143" y="56"/>
                    <a:pt x="147" y="58"/>
                    <a:pt x="136" y="62"/>
                  </a:cubicBezTo>
                  <a:cubicBezTo>
                    <a:pt x="136" y="62"/>
                    <a:pt x="132" y="64"/>
                    <a:pt x="130" y="63"/>
                  </a:cubicBezTo>
                  <a:cubicBezTo>
                    <a:pt x="118" y="60"/>
                    <a:pt x="118" y="60"/>
                    <a:pt x="118" y="60"/>
                  </a:cubicBezTo>
                  <a:cubicBezTo>
                    <a:pt x="118" y="60"/>
                    <a:pt x="113" y="59"/>
                    <a:pt x="119" y="58"/>
                  </a:cubicBezTo>
                  <a:cubicBezTo>
                    <a:pt x="119" y="58"/>
                    <a:pt x="127" y="58"/>
                    <a:pt x="128" y="56"/>
                  </a:cubicBezTo>
                  <a:cubicBezTo>
                    <a:pt x="128" y="56"/>
                    <a:pt x="131" y="54"/>
                    <a:pt x="127" y="55"/>
                  </a:cubicBezTo>
                  <a:cubicBezTo>
                    <a:pt x="127" y="55"/>
                    <a:pt x="118" y="56"/>
                    <a:pt x="115" y="55"/>
                  </a:cubicBezTo>
                  <a:cubicBezTo>
                    <a:pt x="115" y="55"/>
                    <a:pt x="110" y="55"/>
                    <a:pt x="109" y="59"/>
                  </a:cubicBezTo>
                  <a:cubicBezTo>
                    <a:pt x="109" y="59"/>
                    <a:pt x="110" y="60"/>
                    <a:pt x="108" y="61"/>
                  </a:cubicBezTo>
                  <a:cubicBezTo>
                    <a:pt x="108" y="61"/>
                    <a:pt x="108" y="61"/>
                    <a:pt x="108" y="63"/>
                  </a:cubicBezTo>
                  <a:cubicBezTo>
                    <a:pt x="108" y="63"/>
                    <a:pt x="108" y="70"/>
                    <a:pt x="102" y="66"/>
                  </a:cubicBezTo>
                  <a:cubicBezTo>
                    <a:pt x="102" y="66"/>
                    <a:pt x="97" y="64"/>
                    <a:pt x="98" y="60"/>
                  </a:cubicBezTo>
                  <a:cubicBezTo>
                    <a:pt x="98" y="60"/>
                    <a:pt x="99" y="56"/>
                    <a:pt x="95" y="58"/>
                  </a:cubicBezTo>
                  <a:cubicBezTo>
                    <a:pt x="95" y="58"/>
                    <a:pt x="84" y="63"/>
                    <a:pt x="79" y="64"/>
                  </a:cubicBezTo>
                  <a:cubicBezTo>
                    <a:pt x="79" y="64"/>
                    <a:pt x="65" y="66"/>
                    <a:pt x="66" y="70"/>
                  </a:cubicBezTo>
                  <a:cubicBezTo>
                    <a:pt x="66" y="70"/>
                    <a:pt x="68" y="74"/>
                    <a:pt x="65" y="74"/>
                  </a:cubicBezTo>
                  <a:cubicBezTo>
                    <a:pt x="65" y="74"/>
                    <a:pt x="63" y="73"/>
                    <a:pt x="61" y="70"/>
                  </a:cubicBezTo>
                  <a:cubicBezTo>
                    <a:pt x="61" y="70"/>
                    <a:pt x="61" y="69"/>
                    <a:pt x="58" y="71"/>
                  </a:cubicBezTo>
                  <a:cubicBezTo>
                    <a:pt x="58" y="71"/>
                    <a:pt x="50" y="73"/>
                    <a:pt x="52" y="77"/>
                  </a:cubicBezTo>
                  <a:cubicBezTo>
                    <a:pt x="52" y="77"/>
                    <a:pt x="53" y="78"/>
                    <a:pt x="53" y="80"/>
                  </a:cubicBezTo>
                  <a:cubicBezTo>
                    <a:pt x="53" y="80"/>
                    <a:pt x="56" y="82"/>
                    <a:pt x="53" y="82"/>
                  </a:cubicBezTo>
                  <a:cubicBezTo>
                    <a:pt x="53" y="82"/>
                    <a:pt x="50" y="79"/>
                    <a:pt x="48" y="76"/>
                  </a:cubicBezTo>
                  <a:cubicBezTo>
                    <a:pt x="48" y="76"/>
                    <a:pt x="48" y="73"/>
                    <a:pt x="44" y="76"/>
                  </a:cubicBezTo>
                  <a:cubicBezTo>
                    <a:pt x="44" y="76"/>
                    <a:pt x="31" y="77"/>
                    <a:pt x="25" y="86"/>
                  </a:cubicBezTo>
                  <a:cubicBezTo>
                    <a:pt x="25" y="86"/>
                    <a:pt x="23" y="87"/>
                    <a:pt x="23" y="90"/>
                  </a:cubicBezTo>
                  <a:cubicBezTo>
                    <a:pt x="23" y="90"/>
                    <a:pt x="20" y="93"/>
                    <a:pt x="19" y="94"/>
                  </a:cubicBezTo>
                  <a:cubicBezTo>
                    <a:pt x="19" y="94"/>
                    <a:pt x="15" y="99"/>
                    <a:pt x="13" y="99"/>
                  </a:cubicBezTo>
                  <a:cubicBezTo>
                    <a:pt x="13" y="99"/>
                    <a:pt x="10" y="98"/>
                    <a:pt x="8" y="98"/>
                  </a:cubicBezTo>
                  <a:cubicBezTo>
                    <a:pt x="8" y="98"/>
                    <a:pt x="8" y="98"/>
                    <a:pt x="6" y="96"/>
                  </a:cubicBezTo>
                  <a:cubicBezTo>
                    <a:pt x="6" y="96"/>
                    <a:pt x="0" y="92"/>
                    <a:pt x="4" y="88"/>
                  </a:cubicBezTo>
                  <a:cubicBezTo>
                    <a:pt x="4" y="88"/>
                    <a:pt x="8" y="84"/>
                    <a:pt x="10" y="79"/>
                  </a:cubicBezTo>
                  <a:cubicBezTo>
                    <a:pt x="10" y="79"/>
                    <a:pt x="11" y="73"/>
                    <a:pt x="16" y="74"/>
                  </a:cubicBezTo>
                  <a:cubicBezTo>
                    <a:pt x="16" y="74"/>
                    <a:pt x="21" y="75"/>
                    <a:pt x="22" y="77"/>
                  </a:cubicBezTo>
                  <a:cubicBezTo>
                    <a:pt x="22" y="77"/>
                    <a:pt x="23" y="78"/>
                    <a:pt x="25" y="76"/>
                  </a:cubicBezTo>
                  <a:cubicBezTo>
                    <a:pt x="25" y="76"/>
                    <a:pt x="40" y="74"/>
                    <a:pt x="47" y="70"/>
                  </a:cubicBezTo>
                  <a:cubicBezTo>
                    <a:pt x="47" y="70"/>
                    <a:pt x="48" y="70"/>
                    <a:pt x="48" y="66"/>
                  </a:cubicBezTo>
                  <a:cubicBezTo>
                    <a:pt x="48" y="66"/>
                    <a:pt x="45" y="51"/>
                    <a:pt x="40" y="44"/>
                  </a:cubicBezTo>
                  <a:cubicBezTo>
                    <a:pt x="40" y="44"/>
                    <a:pt x="35" y="35"/>
                    <a:pt x="31" y="3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34" name="Freeform 12">
              <a:extLst>
                <a:ext uri="{FF2B5EF4-FFF2-40B4-BE49-F238E27FC236}">
                  <a16:creationId xmlns="" xmlns:a16="http://schemas.microsoft.com/office/drawing/2014/main" id="{47CB8ECF-6635-C246-AF8C-4F58C0C46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2062"/>
              <a:ext cx="168" cy="188"/>
            </a:xfrm>
            <a:custGeom>
              <a:avLst/>
              <a:gdLst>
                <a:gd name="T0" fmla="*/ 26 w 88"/>
                <a:gd name="T1" fmla="*/ 10 h 97"/>
                <a:gd name="T2" fmla="*/ 39 w 88"/>
                <a:gd name="T3" fmla="*/ 7 h 97"/>
                <a:gd name="T4" fmla="*/ 47 w 88"/>
                <a:gd name="T5" fmla="*/ 3 h 97"/>
                <a:gd name="T6" fmla="*/ 53 w 88"/>
                <a:gd name="T7" fmla="*/ 2 h 97"/>
                <a:gd name="T8" fmla="*/ 69 w 88"/>
                <a:gd name="T9" fmla="*/ 9 h 97"/>
                <a:gd name="T10" fmla="*/ 64 w 88"/>
                <a:gd name="T11" fmla="*/ 16 h 97"/>
                <a:gd name="T12" fmla="*/ 61 w 88"/>
                <a:gd name="T13" fmla="*/ 26 h 97"/>
                <a:gd name="T14" fmla="*/ 69 w 88"/>
                <a:gd name="T15" fmla="*/ 33 h 97"/>
                <a:gd name="T16" fmla="*/ 82 w 88"/>
                <a:gd name="T17" fmla="*/ 36 h 97"/>
                <a:gd name="T18" fmla="*/ 84 w 88"/>
                <a:gd name="T19" fmla="*/ 45 h 97"/>
                <a:gd name="T20" fmla="*/ 79 w 88"/>
                <a:gd name="T21" fmla="*/ 48 h 97"/>
                <a:gd name="T22" fmla="*/ 75 w 88"/>
                <a:gd name="T23" fmla="*/ 48 h 97"/>
                <a:gd name="T24" fmla="*/ 69 w 88"/>
                <a:gd name="T25" fmla="*/ 55 h 97"/>
                <a:gd name="T26" fmla="*/ 69 w 88"/>
                <a:gd name="T27" fmla="*/ 70 h 97"/>
                <a:gd name="T28" fmla="*/ 58 w 88"/>
                <a:gd name="T29" fmla="*/ 89 h 97"/>
                <a:gd name="T30" fmla="*/ 53 w 88"/>
                <a:gd name="T31" fmla="*/ 92 h 97"/>
                <a:gd name="T32" fmla="*/ 48 w 88"/>
                <a:gd name="T33" fmla="*/ 96 h 97"/>
                <a:gd name="T34" fmla="*/ 45 w 88"/>
                <a:gd name="T35" fmla="*/ 97 h 97"/>
                <a:gd name="T36" fmla="*/ 24 w 88"/>
                <a:gd name="T37" fmla="*/ 97 h 97"/>
                <a:gd name="T38" fmla="*/ 20 w 88"/>
                <a:gd name="T39" fmla="*/ 97 h 97"/>
                <a:gd name="T40" fmla="*/ 18 w 88"/>
                <a:gd name="T41" fmla="*/ 95 h 97"/>
                <a:gd name="T42" fmla="*/ 17 w 88"/>
                <a:gd name="T43" fmla="*/ 95 h 97"/>
                <a:gd name="T44" fmla="*/ 14 w 88"/>
                <a:gd name="T45" fmla="*/ 94 h 97"/>
                <a:gd name="T46" fmla="*/ 4 w 88"/>
                <a:gd name="T47" fmla="*/ 89 h 97"/>
                <a:gd name="T48" fmla="*/ 6 w 88"/>
                <a:gd name="T49" fmla="*/ 88 h 97"/>
                <a:gd name="T50" fmla="*/ 14 w 88"/>
                <a:gd name="T51" fmla="*/ 89 h 97"/>
                <a:gd name="T52" fmla="*/ 15 w 88"/>
                <a:gd name="T53" fmla="*/ 86 h 97"/>
                <a:gd name="T54" fmla="*/ 40 w 88"/>
                <a:gd name="T55" fmla="*/ 81 h 97"/>
                <a:gd name="T56" fmla="*/ 55 w 88"/>
                <a:gd name="T57" fmla="*/ 54 h 97"/>
                <a:gd name="T58" fmla="*/ 38 w 88"/>
                <a:gd name="T59" fmla="*/ 53 h 97"/>
                <a:gd name="T60" fmla="*/ 25 w 88"/>
                <a:gd name="T61" fmla="*/ 57 h 97"/>
                <a:gd name="T62" fmla="*/ 15 w 88"/>
                <a:gd name="T63" fmla="*/ 44 h 97"/>
                <a:gd name="T64" fmla="*/ 16 w 88"/>
                <a:gd name="T65" fmla="*/ 42 h 97"/>
                <a:gd name="T66" fmla="*/ 23 w 88"/>
                <a:gd name="T67" fmla="*/ 43 h 97"/>
                <a:gd name="T68" fmla="*/ 30 w 88"/>
                <a:gd name="T69" fmla="*/ 42 h 97"/>
                <a:gd name="T70" fmla="*/ 42 w 88"/>
                <a:gd name="T71" fmla="*/ 40 h 97"/>
                <a:gd name="T72" fmla="*/ 51 w 88"/>
                <a:gd name="T73" fmla="*/ 38 h 97"/>
                <a:gd name="T74" fmla="*/ 49 w 88"/>
                <a:gd name="T75" fmla="*/ 35 h 97"/>
                <a:gd name="T76" fmla="*/ 42 w 88"/>
                <a:gd name="T77" fmla="*/ 21 h 97"/>
                <a:gd name="T78" fmla="*/ 45 w 88"/>
                <a:gd name="T79" fmla="*/ 12 h 97"/>
                <a:gd name="T80" fmla="*/ 31 w 88"/>
                <a:gd name="T81" fmla="*/ 15 h 97"/>
                <a:gd name="T82" fmla="*/ 25 w 88"/>
                <a:gd name="T83" fmla="*/ 12 h 97"/>
                <a:gd name="T84" fmla="*/ 26 w 88"/>
                <a:gd name="T85" fmla="*/ 1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97">
                  <a:moveTo>
                    <a:pt x="26" y="10"/>
                  </a:moveTo>
                  <a:cubicBezTo>
                    <a:pt x="26" y="10"/>
                    <a:pt x="31" y="11"/>
                    <a:pt x="39" y="7"/>
                  </a:cubicBezTo>
                  <a:cubicBezTo>
                    <a:pt x="39" y="7"/>
                    <a:pt x="46" y="6"/>
                    <a:pt x="47" y="3"/>
                  </a:cubicBezTo>
                  <a:cubicBezTo>
                    <a:pt x="47" y="3"/>
                    <a:pt x="48" y="0"/>
                    <a:pt x="53" y="2"/>
                  </a:cubicBezTo>
                  <a:cubicBezTo>
                    <a:pt x="53" y="2"/>
                    <a:pt x="67" y="1"/>
                    <a:pt x="69" y="9"/>
                  </a:cubicBezTo>
                  <a:cubicBezTo>
                    <a:pt x="69" y="9"/>
                    <a:pt x="70" y="13"/>
                    <a:pt x="64" y="16"/>
                  </a:cubicBezTo>
                  <a:cubicBezTo>
                    <a:pt x="64" y="16"/>
                    <a:pt x="60" y="20"/>
                    <a:pt x="61" y="26"/>
                  </a:cubicBezTo>
                  <a:cubicBezTo>
                    <a:pt x="61" y="26"/>
                    <a:pt x="65" y="35"/>
                    <a:pt x="69" y="33"/>
                  </a:cubicBezTo>
                  <a:cubicBezTo>
                    <a:pt x="69" y="33"/>
                    <a:pt x="81" y="33"/>
                    <a:pt x="82" y="36"/>
                  </a:cubicBezTo>
                  <a:cubicBezTo>
                    <a:pt x="82" y="36"/>
                    <a:pt x="88" y="42"/>
                    <a:pt x="84" y="45"/>
                  </a:cubicBezTo>
                  <a:cubicBezTo>
                    <a:pt x="84" y="45"/>
                    <a:pt x="81" y="46"/>
                    <a:pt x="79" y="48"/>
                  </a:cubicBezTo>
                  <a:cubicBezTo>
                    <a:pt x="79" y="48"/>
                    <a:pt x="78" y="49"/>
                    <a:pt x="75" y="48"/>
                  </a:cubicBezTo>
                  <a:cubicBezTo>
                    <a:pt x="75" y="48"/>
                    <a:pt x="68" y="48"/>
                    <a:pt x="69" y="55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9" y="70"/>
                    <a:pt x="65" y="83"/>
                    <a:pt x="58" y="89"/>
                  </a:cubicBezTo>
                  <a:cubicBezTo>
                    <a:pt x="58" y="89"/>
                    <a:pt x="54" y="92"/>
                    <a:pt x="53" y="92"/>
                  </a:cubicBezTo>
                  <a:cubicBezTo>
                    <a:pt x="53" y="92"/>
                    <a:pt x="51" y="93"/>
                    <a:pt x="48" y="96"/>
                  </a:cubicBezTo>
                  <a:cubicBezTo>
                    <a:pt x="48" y="96"/>
                    <a:pt x="47" y="97"/>
                    <a:pt x="45" y="97"/>
                  </a:cubicBezTo>
                  <a:cubicBezTo>
                    <a:pt x="24" y="97"/>
                    <a:pt x="24" y="97"/>
                    <a:pt x="24" y="97"/>
                  </a:cubicBezTo>
                  <a:cubicBezTo>
                    <a:pt x="24" y="97"/>
                    <a:pt x="22" y="96"/>
                    <a:pt x="20" y="97"/>
                  </a:cubicBezTo>
                  <a:cubicBezTo>
                    <a:pt x="20" y="97"/>
                    <a:pt x="18" y="96"/>
                    <a:pt x="18" y="95"/>
                  </a:cubicBezTo>
                  <a:cubicBezTo>
                    <a:pt x="18" y="95"/>
                    <a:pt x="19" y="94"/>
                    <a:pt x="17" y="95"/>
                  </a:cubicBezTo>
                  <a:cubicBezTo>
                    <a:pt x="17" y="95"/>
                    <a:pt x="16" y="93"/>
                    <a:pt x="14" y="94"/>
                  </a:cubicBezTo>
                  <a:cubicBezTo>
                    <a:pt x="4" y="89"/>
                    <a:pt x="4" y="89"/>
                    <a:pt x="4" y="89"/>
                  </a:cubicBezTo>
                  <a:cubicBezTo>
                    <a:pt x="4" y="89"/>
                    <a:pt x="0" y="87"/>
                    <a:pt x="6" y="88"/>
                  </a:cubicBezTo>
                  <a:cubicBezTo>
                    <a:pt x="6" y="88"/>
                    <a:pt x="19" y="93"/>
                    <a:pt x="14" y="89"/>
                  </a:cubicBezTo>
                  <a:cubicBezTo>
                    <a:pt x="14" y="89"/>
                    <a:pt x="11" y="86"/>
                    <a:pt x="15" y="86"/>
                  </a:cubicBezTo>
                  <a:cubicBezTo>
                    <a:pt x="15" y="86"/>
                    <a:pt x="30" y="87"/>
                    <a:pt x="40" y="81"/>
                  </a:cubicBezTo>
                  <a:cubicBezTo>
                    <a:pt x="40" y="81"/>
                    <a:pt x="61" y="73"/>
                    <a:pt x="55" y="54"/>
                  </a:cubicBezTo>
                  <a:cubicBezTo>
                    <a:pt x="55" y="54"/>
                    <a:pt x="48" y="50"/>
                    <a:pt x="38" y="53"/>
                  </a:cubicBezTo>
                  <a:cubicBezTo>
                    <a:pt x="38" y="53"/>
                    <a:pt x="29" y="59"/>
                    <a:pt x="25" y="57"/>
                  </a:cubicBezTo>
                  <a:cubicBezTo>
                    <a:pt x="25" y="57"/>
                    <a:pt x="17" y="51"/>
                    <a:pt x="15" y="44"/>
                  </a:cubicBezTo>
                  <a:cubicBezTo>
                    <a:pt x="15" y="44"/>
                    <a:pt x="12" y="40"/>
                    <a:pt x="16" y="42"/>
                  </a:cubicBezTo>
                  <a:cubicBezTo>
                    <a:pt x="16" y="42"/>
                    <a:pt x="17" y="44"/>
                    <a:pt x="23" y="43"/>
                  </a:cubicBezTo>
                  <a:cubicBezTo>
                    <a:pt x="23" y="43"/>
                    <a:pt x="28" y="44"/>
                    <a:pt x="30" y="42"/>
                  </a:cubicBezTo>
                  <a:cubicBezTo>
                    <a:pt x="30" y="42"/>
                    <a:pt x="35" y="41"/>
                    <a:pt x="42" y="40"/>
                  </a:cubicBezTo>
                  <a:cubicBezTo>
                    <a:pt x="42" y="40"/>
                    <a:pt x="49" y="39"/>
                    <a:pt x="51" y="38"/>
                  </a:cubicBezTo>
                  <a:cubicBezTo>
                    <a:pt x="51" y="38"/>
                    <a:pt x="53" y="35"/>
                    <a:pt x="49" y="35"/>
                  </a:cubicBezTo>
                  <a:cubicBezTo>
                    <a:pt x="49" y="35"/>
                    <a:pt x="39" y="37"/>
                    <a:pt x="42" y="21"/>
                  </a:cubicBezTo>
                  <a:cubicBezTo>
                    <a:pt x="42" y="21"/>
                    <a:pt x="50" y="9"/>
                    <a:pt x="45" y="12"/>
                  </a:cubicBezTo>
                  <a:cubicBezTo>
                    <a:pt x="45" y="12"/>
                    <a:pt x="37" y="17"/>
                    <a:pt x="31" y="15"/>
                  </a:cubicBezTo>
                  <a:cubicBezTo>
                    <a:pt x="31" y="15"/>
                    <a:pt x="27" y="15"/>
                    <a:pt x="25" y="12"/>
                  </a:cubicBezTo>
                  <a:cubicBezTo>
                    <a:pt x="25" y="12"/>
                    <a:pt x="22" y="7"/>
                    <a:pt x="26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35" name="Freeform 13">
              <a:extLst>
                <a:ext uri="{FF2B5EF4-FFF2-40B4-BE49-F238E27FC236}">
                  <a16:creationId xmlns="" xmlns:a16="http://schemas.microsoft.com/office/drawing/2014/main" id="{3A02B7F6-88A4-3841-B8D7-4F4C995ED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1962"/>
              <a:ext cx="151" cy="247"/>
            </a:xfrm>
            <a:custGeom>
              <a:avLst/>
              <a:gdLst>
                <a:gd name="T0" fmla="*/ 37 w 79"/>
                <a:gd name="T1" fmla="*/ 7 h 128"/>
                <a:gd name="T2" fmla="*/ 39 w 79"/>
                <a:gd name="T3" fmla="*/ 5 h 128"/>
                <a:gd name="T4" fmla="*/ 49 w 79"/>
                <a:gd name="T5" fmla="*/ 8 h 128"/>
                <a:gd name="T6" fmla="*/ 58 w 79"/>
                <a:gd name="T7" fmla="*/ 12 h 128"/>
                <a:gd name="T8" fmla="*/ 60 w 79"/>
                <a:gd name="T9" fmla="*/ 19 h 128"/>
                <a:gd name="T10" fmla="*/ 61 w 79"/>
                <a:gd name="T11" fmla="*/ 26 h 128"/>
                <a:gd name="T12" fmla="*/ 69 w 79"/>
                <a:gd name="T13" fmla="*/ 33 h 128"/>
                <a:gd name="T14" fmla="*/ 70 w 79"/>
                <a:gd name="T15" fmla="*/ 33 h 128"/>
                <a:gd name="T16" fmla="*/ 74 w 79"/>
                <a:gd name="T17" fmla="*/ 38 h 128"/>
                <a:gd name="T18" fmla="*/ 75 w 79"/>
                <a:gd name="T19" fmla="*/ 41 h 128"/>
                <a:gd name="T20" fmla="*/ 77 w 79"/>
                <a:gd name="T21" fmla="*/ 47 h 128"/>
                <a:gd name="T22" fmla="*/ 70 w 79"/>
                <a:gd name="T23" fmla="*/ 58 h 128"/>
                <a:gd name="T24" fmla="*/ 66 w 79"/>
                <a:gd name="T25" fmla="*/ 61 h 128"/>
                <a:gd name="T26" fmla="*/ 62 w 79"/>
                <a:gd name="T27" fmla="*/ 69 h 128"/>
                <a:gd name="T28" fmla="*/ 56 w 79"/>
                <a:gd name="T29" fmla="*/ 77 h 128"/>
                <a:gd name="T30" fmla="*/ 48 w 79"/>
                <a:gd name="T31" fmla="*/ 94 h 128"/>
                <a:gd name="T32" fmla="*/ 44 w 79"/>
                <a:gd name="T33" fmla="*/ 103 h 128"/>
                <a:gd name="T34" fmla="*/ 38 w 79"/>
                <a:gd name="T35" fmla="*/ 107 h 128"/>
                <a:gd name="T36" fmla="*/ 36 w 79"/>
                <a:gd name="T37" fmla="*/ 111 h 128"/>
                <a:gd name="T38" fmla="*/ 33 w 79"/>
                <a:gd name="T39" fmla="*/ 115 h 128"/>
                <a:gd name="T40" fmla="*/ 25 w 79"/>
                <a:gd name="T41" fmla="*/ 119 h 128"/>
                <a:gd name="T42" fmla="*/ 18 w 79"/>
                <a:gd name="T43" fmla="*/ 122 h 128"/>
                <a:gd name="T44" fmla="*/ 13 w 79"/>
                <a:gd name="T45" fmla="*/ 123 h 128"/>
                <a:gd name="T46" fmla="*/ 11 w 79"/>
                <a:gd name="T47" fmla="*/ 125 h 128"/>
                <a:gd name="T48" fmla="*/ 3 w 79"/>
                <a:gd name="T49" fmla="*/ 127 h 128"/>
                <a:gd name="T50" fmla="*/ 9 w 79"/>
                <a:gd name="T51" fmla="*/ 111 h 128"/>
                <a:gd name="T52" fmla="*/ 14 w 79"/>
                <a:gd name="T53" fmla="*/ 103 h 128"/>
                <a:gd name="T54" fmla="*/ 18 w 79"/>
                <a:gd name="T55" fmla="*/ 99 h 128"/>
                <a:gd name="T56" fmla="*/ 20 w 79"/>
                <a:gd name="T57" fmla="*/ 99 h 128"/>
                <a:gd name="T58" fmla="*/ 25 w 79"/>
                <a:gd name="T59" fmla="*/ 93 h 128"/>
                <a:gd name="T60" fmla="*/ 23 w 79"/>
                <a:gd name="T61" fmla="*/ 90 h 128"/>
                <a:gd name="T62" fmla="*/ 23 w 79"/>
                <a:gd name="T63" fmla="*/ 85 h 128"/>
                <a:gd name="T64" fmla="*/ 22 w 79"/>
                <a:gd name="T65" fmla="*/ 83 h 128"/>
                <a:gd name="T66" fmla="*/ 18 w 79"/>
                <a:gd name="T67" fmla="*/ 81 h 128"/>
                <a:gd name="T68" fmla="*/ 15 w 79"/>
                <a:gd name="T69" fmla="*/ 80 h 128"/>
                <a:gd name="T70" fmla="*/ 9 w 79"/>
                <a:gd name="T71" fmla="*/ 69 h 128"/>
                <a:gd name="T72" fmla="*/ 27 w 79"/>
                <a:gd name="T73" fmla="*/ 67 h 128"/>
                <a:gd name="T74" fmla="*/ 36 w 79"/>
                <a:gd name="T75" fmla="*/ 55 h 128"/>
                <a:gd name="T76" fmla="*/ 35 w 79"/>
                <a:gd name="T77" fmla="*/ 52 h 128"/>
                <a:gd name="T78" fmla="*/ 36 w 79"/>
                <a:gd name="T79" fmla="*/ 49 h 128"/>
                <a:gd name="T80" fmla="*/ 36 w 79"/>
                <a:gd name="T81" fmla="*/ 45 h 128"/>
                <a:gd name="T82" fmla="*/ 37 w 79"/>
                <a:gd name="T83" fmla="*/ 42 h 128"/>
                <a:gd name="T84" fmla="*/ 37 w 79"/>
                <a:gd name="T85" fmla="*/ 39 h 128"/>
                <a:gd name="T86" fmla="*/ 38 w 79"/>
                <a:gd name="T87" fmla="*/ 36 h 128"/>
                <a:gd name="T88" fmla="*/ 38 w 79"/>
                <a:gd name="T89" fmla="*/ 33 h 128"/>
                <a:gd name="T90" fmla="*/ 39 w 79"/>
                <a:gd name="T91" fmla="*/ 32 h 128"/>
                <a:gd name="T92" fmla="*/ 40 w 79"/>
                <a:gd name="T93" fmla="*/ 29 h 128"/>
                <a:gd name="T94" fmla="*/ 39 w 79"/>
                <a:gd name="T95" fmla="*/ 25 h 128"/>
                <a:gd name="T96" fmla="*/ 37 w 79"/>
                <a:gd name="T97" fmla="*/ 22 h 128"/>
                <a:gd name="T98" fmla="*/ 37 w 79"/>
                <a:gd name="T99" fmla="*/ 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9" h="128">
                  <a:moveTo>
                    <a:pt x="37" y="7"/>
                  </a:moveTo>
                  <a:cubicBezTo>
                    <a:pt x="37" y="7"/>
                    <a:pt x="33" y="0"/>
                    <a:pt x="39" y="5"/>
                  </a:cubicBezTo>
                  <a:cubicBezTo>
                    <a:pt x="39" y="5"/>
                    <a:pt x="46" y="5"/>
                    <a:pt x="49" y="8"/>
                  </a:cubicBezTo>
                  <a:cubicBezTo>
                    <a:pt x="49" y="8"/>
                    <a:pt x="55" y="11"/>
                    <a:pt x="58" y="12"/>
                  </a:cubicBezTo>
                  <a:cubicBezTo>
                    <a:pt x="58" y="12"/>
                    <a:pt x="60" y="12"/>
                    <a:pt x="60" y="19"/>
                  </a:cubicBezTo>
                  <a:cubicBezTo>
                    <a:pt x="60" y="19"/>
                    <a:pt x="59" y="26"/>
                    <a:pt x="61" y="26"/>
                  </a:cubicBezTo>
                  <a:cubicBezTo>
                    <a:pt x="61" y="26"/>
                    <a:pt x="67" y="31"/>
                    <a:pt x="69" y="33"/>
                  </a:cubicBezTo>
                  <a:cubicBezTo>
                    <a:pt x="69" y="33"/>
                    <a:pt x="69" y="34"/>
                    <a:pt x="70" y="33"/>
                  </a:cubicBezTo>
                  <a:cubicBezTo>
                    <a:pt x="70" y="33"/>
                    <a:pt x="74" y="33"/>
                    <a:pt x="74" y="38"/>
                  </a:cubicBezTo>
                  <a:cubicBezTo>
                    <a:pt x="74" y="38"/>
                    <a:pt x="73" y="41"/>
                    <a:pt x="75" y="41"/>
                  </a:cubicBezTo>
                  <a:cubicBezTo>
                    <a:pt x="75" y="41"/>
                    <a:pt x="79" y="42"/>
                    <a:pt x="77" y="47"/>
                  </a:cubicBezTo>
                  <a:cubicBezTo>
                    <a:pt x="77" y="47"/>
                    <a:pt x="77" y="56"/>
                    <a:pt x="70" y="58"/>
                  </a:cubicBezTo>
                  <a:cubicBezTo>
                    <a:pt x="70" y="58"/>
                    <a:pt x="67" y="58"/>
                    <a:pt x="66" y="61"/>
                  </a:cubicBezTo>
                  <a:cubicBezTo>
                    <a:pt x="66" y="61"/>
                    <a:pt x="62" y="66"/>
                    <a:pt x="62" y="69"/>
                  </a:cubicBezTo>
                  <a:cubicBezTo>
                    <a:pt x="62" y="69"/>
                    <a:pt x="60" y="73"/>
                    <a:pt x="56" y="77"/>
                  </a:cubicBezTo>
                  <a:cubicBezTo>
                    <a:pt x="56" y="77"/>
                    <a:pt x="47" y="82"/>
                    <a:pt x="48" y="94"/>
                  </a:cubicBezTo>
                  <a:cubicBezTo>
                    <a:pt x="48" y="94"/>
                    <a:pt x="51" y="100"/>
                    <a:pt x="44" y="103"/>
                  </a:cubicBezTo>
                  <a:cubicBezTo>
                    <a:pt x="44" y="103"/>
                    <a:pt x="42" y="103"/>
                    <a:pt x="38" y="107"/>
                  </a:cubicBezTo>
                  <a:cubicBezTo>
                    <a:pt x="38" y="107"/>
                    <a:pt x="36" y="110"/>
                    <a:pt x="36" y="111"/>
                  </a:cubicBezTo>
                  <a:cubicBezTo>
                    <a:pt x="36" y="111"/>
                    <a:pt x="33" y="114"/>
                    <a:pt x="33" y="115"/>
                  </a:cubicBezTo>
                  <a:cubicBezTo>
                    <a:pt x="33" y="115"/>
                    <a:pt x="31" y="118"/>
                    <a:pt x="25" y="119"/>
                  </a:cubicBezTo>
                  <a:cubicBezTo>
                    <a:pt x="25" y="119"/>
                    <a:pt x="20" y="119"/>
                    <a:pt x="18" y="122"/>
                  </a:cubicBezTo>
                  <a:cubicBezTo>
                    <a:pt x="18" y="122"/>
                    <a:pt x="15" y="124"/>
                    <a:pt x="13" y="123"/>
                  </a:cubicBezTo>
                  <a:cubicBezTo>
                    <a:pt x="13" y="123"/>
                    <a:pt x="12" y="123"/>
                    <a:pt x="11" y="125"/>
                  </a:cubicBezTo>
                  <a:cubicBezTo>
                    <a:pt x="11" y="125"/>
                    <a:pt x="8" y="128"/>
                    <a:pt x="3" y="127"/>
                  </a:cubicBezTo>
                  <a:cubicBezTo>
                    <a:pt x="3" y="127"/>
                    <a:pt x="7" y="116"/>
                    <a:pt x="9" y="111"/>
                  </a:cubicBezTo>
                  <a:cubicBezTo>
                    <a:pt x="9" y="111"/>
                    <a:pt x="11" y="105"/>
                    <a:pt x="14" y="103"/>
                  </a:cubicBezTo>
                  <a:cubicBezTo>
                    <a:pt x="14" y="103"/>
                    <a:pt x="15" y="98"/>
                    <a:pt x="18" y="99"/>
                  </a:cubicBezTo>
                  <a:cubicBezTo>
                    <a:pt x="18" y="99"/>
                    <a:pt x="19" y="101"/>
                    <a:pt x="20" y="99"/>
                  </a:cubicBezTo>
                  <a:cubicBezTo>
                    <a:pt x="20" y="99"/>
                    <a:pt x="24" y="93"/>
                    <a:pt x="25" y="93"/>
                  </a:cubicBezTo>
                  <a:cubicBezTo>
                    <a:pt x="25" y="93"/>
                    <a:pt x="24" y="90"/>
                    <a:pt x="23" y="90"/>
                  </a:cubicBezTo>
                  <a:cubicBezTo>
                    <a:pt x="23" y="90"/>
                    <a:pt x="22" y="87"/>
                    <a:pt x="23" y="85"/>
                  </a:cubicBezTo>
                  <a:cubicBezTo>
                    <a:pt x="23" y="85"/>
                    <a:pt x="24" y="84"/>
                    <a:pt x="22" y="83"/>
                  </a:cubicBezTo>
                  <a:cubicBezTo>
                    <a:pt x="22" y="83"/>
                    <a:pt x="19" y="79"/>
                    <a:pt x="18" y="81"/>
                  </a:cubicBezTo>
                  <a:cubicBezTo>
                    <a:pt x="18" y="81"/>
                    <a:pt x="17" y="81"/>
                    <a:pt x="15" y="80"/>
                  </a:cubicBezTo>
                  <a:cubicBezTo>
                    <a:pt x="15" y="80"/>
                    <a:pt x="0" y="69"/>
                    <a:pt x="9" y="69"/>
                  </a:cubicBezTo>
                  <a:cubicBezTo>
                    <a:pt x="9" y="69"/>
                    <a:pt x="18" y="72"/>
                    <a:pt x="27" y="67"/>
                  </a:cubicBezTo>
                  <a:cubicBezTo>
                    <a:pt x="27" y="67"/>
                    <a:pt x="29" y="66"/>
                    <a:pt x="36" y="55"/>
                  </a:cubicBezTo>
                  <a:cubicBezTo>
                    <a:pt x="36" y="55"/>
                    <a:pt x="37" y="53"/>
                    <a:pt x="35" y="52"/>
                  </a:cubicBezTo>
                  <a:cubicBezTo>
                    <a:pt x="35" y="52"/>
                    <a:pt x="35" y="50"/>
                    <a:pt x="36" y="49"/>
                  </a:cubicBezTo>
                  <a:cubicBezTo>
                    <a:pt x="36" y="49"/>
                    <a:pt x="36" y="48"/>
                    <a:pt x="36" y="45"/>
                  </a:cubicBezTo>
                  <a:cubicBezTo>
                    <a:pt x="36" y="45"/>
                    <a:pt x="36" y="43"/>
                    <a:pt x="37" y="42"/>
                  </a:cubicBezTo>
                  <a:cubicBezTo>
                    <a:pt x="37" y="42"/>
                    <a:pt x="38" y="40"/>
                    <a:pt x="37" y="39"/>
                  </a:cubicBezTo>
                  <a:cubicBezTo>
                    <a:pt x="37" y="39"/>
                    <a:pt x="37" y="37"/>
                    <a:pt x="38" y="36"/>
                  </a:cubicBezTo>
                  <a:cubicBezTo>
                    <a:pt x="38" y="36"/>
                    <a:pt x="38" y="35"/>
                    <a:pt x="38" y="33"/>
                  </a:cubicBezTo>
                  <a:cubicBezTo>
                    <a:pt x="38" y="33"/>
                    <a:pt x="37" y="32"/>
                    <a:pt x="39" y="32"/>
                  </a:cubicBezTo>
                  <a:cubicBezTo>
                    <a:pt x="39" y="32"/>
                    <a:pt x="41" y="33"/>
                    <a:pt x="40" y="29"/>
                  </a:cubicBezTo>
                  <a:cubicBezTo>
                    <a:pt x="40" y="29"/>
                    <a:pt x="39" y="27"/>
                    <a:pt x="39" y="25"/>
                  </a:cubicBezTo>
                  <a:cubicBezTo>
                    <a:pt x="37" y="22"/>
                    <a:pt x="37" y="22"/>
                    <a:pt x="37" y="22"/>
                  </a:cubicBezTo>
                  <a:lnTo>
                    <a:pt x="37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36" name="Freeform 14">
              <a:extLst>
                <a:ext uri="{FF2B5EF4-FFF2-40B4-BE49-F238E27FC236}">
                  <a16:creationId xmlns="" xmlns:a16="http://schemas.microsoft.com/office/drawing/2014/main" id="{09DE47F5-01C6-2349-B4E0-90D7E016A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2138"/>
              <a:ext cx="63" cy="70"/>
            </a:xfrm>
            <a:custGeom>
              <a:avLst/>
              <a:gdLst>
                <a:gd name="T0" fmla="*/ 3 w 33"/>
                <a:gd name="T1" fmla="*/ 8 h 36"/>
                <a:gd name="T2" fmla="*/ 7 w 33"/>
                <a:gd name="T3" fmla="*/ 3 h 36"/>
                <a:gd name="T4" fmla="*/ 13 w 33"/>
                <a:gd name="T5" fmla="*/ 4 h 36"/>
                <a:gd name="T6" fmla="*/ 23 w 33"/>
                <a:gd name="T7" fmla="*/ 12 h 36"/>
                <a:gd name="T8" fmla="*/ 30 w 33"/>
                <a:gd name="T9" fmla="*/ 18 h 36"/>
                <a:gd name="T10" fmla="*/ 31 w 33"/>
                <a:gd name="T11" fmla="*/ 25 h 36"/>
                <a:gd name="T12" fmla="*/ 30 w 33"/>
                <a:gd name="T13" fmla="*/ 28 h 36"/>
                <a:gd name="T14" fmla="*/ 28 w 33"/>
                <a:gd name="T15" fmla="*/ 31 h 36"/>
                <a:gd name="T16" fmla="*/ 19 w 33"/>
                <a:gd name="T17" fmla="*/ 34 h 36"/>
                <a:gd name="T18" fmla="*/ 12 w 33"/>
                <a:gd name="T19" fmla="*/ 33 h 36"/>
                <a:gd name="T20" fmla="*/ 8 w 33"/>
                <a:gd name="T21" fmla="*/ 30 h 36"/>
                <a:gd name="T22" fmla="*/ 5 w 33"/>
                <a:gd name="T23" fmla="*/ 29 h 36"/>
                <a:gd name="T24" fmla="*/ 2 w 33"/>
                <a:gd name="T25" fmla="*/ 25 h 36"/>
                <a:gd name="T26" fmla="*/ 2 w 33"/>
                <a:gd name="T27" fmla="*/ 19 h 36"/>
                <a:gd name="T28" fmla="*/ 3 w 33"/>
                <a:gd name="T29" fmla="*/ 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3" h="36">
                  <a:moveTo>
                    <a:pt x="3" y="8"/>
                  </a:moveTo>
                  <a:cubicBezTo>
                    <a:pt x="3" y="8"/>
                    <a:pt x="4" y="0"/>
                    <a:pt x="7" y="3"/>
                  </a:cubicBezTo>
                  <a:cubicBezTo>
                    <a:pt x="7" y="3"/>
                    <a:pt x="10" y="4"/>
                    <a:pt x="13" y="4"/>
                  </a:cubicBezTo>
                  <a:cubicBezTo>
                    <a:pt x="13" y="4"/>
                    <a:pt x="19" y="7"/>
                    <a:pt x="23" y="12"/>
                  </a:cubicBezTo>
                  <a:cubicBezTo>
                    <a:pt x="23" y="12"/>
                    <a:pt x="28" y="17"/>
                    <a:pt x="30" y="18"/>
                  </a:cubicBezTo>
                  <a:cubicBezTo>
                    <a:pt x="30" y="18"/>
                    <a:pt x="33" y="20"/>
                    <a:pt x="31" y="25"/>
                  </a:cubicBezTo>
                  <a:cubicBezTo>
                    <a:pt x="31" y="25"/>
                    <a:pt x="29" y="27"/>
                    <a:pt x="30" y="28"/>
                  </a:cubicBezTo>
                  <a:cubicBezTo>
                    <a:pt x="30" y="28"/>
                    <a:pt x="29" y="30"/>
                    <a:pt x="28" y="31"/>
                  </a:cubicBezTo>
                  <a:cubicBezTo>
                    <a:pt x="28" y="31"/>
                    <a:pt x="24" y="36"/>
                    <a:pt x="19" y="34"/>
                  </a:cubicBezTo>
                  <a:cubicBezTo>
                    <a:pt x="19" y="34"/>
                    <a:pt x="15" y="34"/>
                    <a:pt x="12" y="33"/>
                  </a:cubicBezTo>
                  <a:cubicBezTo>
                    <a:pt x="12" y="33"/>
                    <a:pt x="9" y="32"/>
                    <a:pt x="8" y="30"/>
                  </a:cubicBezTo>
                  <a:cubicBezTo>
                    <a:pt x="8" y="30"/>
                    <a:pt x="6" y="29"/>
                    <a:pt x="5" y="29"/>
                  </a:cubicBezTo>
                  <a:cubicBezTo>
                    <a:pt x="5" y="29"/>
                    <a:pt x="4" y="29"/>
                    <a:pt x="2" y="25"/>
                  </a:cubicBezTo>
                  <a:cubicBezTo>
                    <a:pt x="2" y="25"/>
                    <a:pt x="0" y="23"/>
                    <a:pt x="2" y="19"/>
                  </a:cubicBezTo>
                  <a:cubicBezTo>
                    <a:pt x="2" y="19"/>
                    <a:pt x="4" y="14"/>
                    <a:pt x="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37" name="Freeform 15">
              <a:extLst>
                <a:ext uri="{FF2B5EF4-FFF2-40B4-BE49-F238E27FC236}">
                  <a16:creationId xmlns="" xmlns:a16="http://schemas.microsoft.com/office/drawing/2014/main" id="{88042696-BE67-EB49-833F-E14CC1DFE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2064"/>
              <a:ext cx="36" cy="142"/>
            </a:xfrm>
            <a:custGeom>
              <a:avLst/>
              <a:gdLst>
                <a:gd name="T0" fmla="*/ 0 w 19"/>
                <a:gd name="T1" fmla="*/ 48 h 73"/>
                <a:gd name="T2" fmla="*/ 1 w 19"/>
                <a:gd name="T3" fmla="*/ 27 h 73"/>
                <a:gd name="T4" fmla="*/ 1 w 19"/>
                <a:gd name="T5" fmla="*/ 24 h 73"/>
                <a:gd name="T6" fmla="*/ 1 w 19"/>
                <a:gd name="T7" fmla="*/ 12 h 73"/>
                <a:gd name="T8" fmla="*/ 3 w 19"/>
                <a:gd name="T9" fmla="*/ 10 h 73"/>
                <a:gd name="T10" fmla="*/ 3 w 19"/>
                <a:gd name="T11" fmla="*/ 7 h 73"/>
                <a:gd name="T12" fmla="*/ 3 w 19"/>
                <a:gd name="T13" fmla="*/ 5 h 73"/>
                <a:gd name="T14" fmla="*/ 7 w 19"/>
                <a:gd name="T15" fmla="*/ 3 h 73"/>
                <a:gd name="T16" fmla="*/ 6 w 19"/>
                <a:gd name="T17" fmla="*/ 8 h 73"/>
                <a:gd name="T18" fmla="*/ 9 w 19"/>
                <a:gd name="T19" fmla="*/ 26 h 73"/>
                <a:gd name="T20" fmla="*/ 11 w 19"/>
                <a:gd name="T21" fmla="*/ 30 h 73"/>
                <a:gd name="T22" fmla="*/ 14 w 19"/>
                <a:gd name="T23" fmla="*/ 37 h 73"/>
                <a:gd name="T24" fmla="*/ 14 w 19"/>
                <a:gd name="T25" fmla="*/ 42 h 73"/>
                <a:gd name="T26" fmla="*/ 15 w 19"/>
                <a:gd name="T27" fmla="*/ 43 h 73"/>
                <a:gd name="T28" fmla="*/ 17 w 19"/>
                <a:gd name="T29" fmla="*/ 45 h 73"/>
                <a:gd name="T30" fmla="*/ 16 w 19"/>
                <a:gd name="T31" fmla="*/ 54 h 73"/>
                <a:gd name="T32" fmla="*/ 17 w 19"/>
                <a:gd name="T33" fmla="*/ 57 h 73"/>
                <a:gd name="T34" fmla="*/ 18 w 19"/>
                <a:gd name="T35" fmla="*/ 59 h 73"/>
                <a:gd name="T36" fmla="*/ 18 w 19"/>
                <a:gd name="T37" fmla="*/ 61 h 73"/>
                <a:gd name="T38" fmla="*/ 18 w 19"/>
                <a:gd name="T39" fmla="*/ 70 h 73"/>
                <a:gd name="T40" fmla="*/ 13 w 19"/>
                <a:gd name="T41" fmla="*/ 71 h 73"/>
                <a:gd name="T42" fmla="*/ 0 w 19"/>
                <a:gd name="T43" fmla="*/ 48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" h="73">
                  <a:moveTo>
                    <a:pt x="0" y="48"/>
                  </a:moveTo>
                  <a:cubicBezTo>
                    <a:pt x="0" y="48"/>
                    <a:pt x="0" y="28"/>
                    <a:pt x="1" y="27"/>
                  </a:cubicBezTo>
                  <a:cubicBezTo>
                    <a:pt x="1" y="27"/>
                    <a:pt x="1" y="26"/>
                    <a:pt x="1" y="24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2" y="11"/>
                    <a:pt x="3" y="10"/>
                  </a:cubicBezTo>
                  <a:cubicBezTo>
                    <a:pt x="3" y="10"/>
                    <a:pt x="2" y="7"/>
                    <a:pt x="3" y="7"/>
                  </a:cubicBezTo>
                  <a:cubicBezTo>
                    <a:pt x="3" y="7"/>
                    <a:pt x="3" y="6"/>
                    <a:pt x="3" y="5"/>
                  </a:cubicBezTo>
                  <a:cubicBezTo>
                    <a:pt x="3" y="5"/>
                    <a:pt x="4" y="0"/>
                    <a:pt x="7" y="3"/>
                  </a:cubicBezTo>
                  <a:cubicBezTo>
                    <a:pt x="7" y="3"/>
                    <a:pt x="8" y="5"/>
                    <a:pt x="6" y="8"/>
                  </a:cubicBezTo>
                  <a:cubicBezTo>
                    <a:pt x="6" y="8"/>
                    <a:pt x="3" y="11"/>
                    <a:pt x="9" y="26"/>
                  </a:cubicBezTo>
                  <a:cubicBezTo>
                    <a:pt x="9" y="26"/>
                    <a:pt x="9" y="28"/>
                    <a:pt x="11" y="30"/>
                  </a:cubicBezTo>
                  <a:cubicBezTo>
                    <a:pt x="11" y="30"/>
                    <a:pt x="14" y="32"/>
                    <a:pt x="14" y="37"/>
                  </a:cubicBezTo>
                  <a:cubicBezTo>
                    <a:pt x="14" y="37"/>
                    <a:pt x="14" y="40"/>
                    <a:pt x="14" y="42"/>
                  </a:cubicBezTo>
                  <a:cubicBezTo>
                    <a:pt x="14" y="42"/>
                    <a:pt x="12" y="44"/>
                    <a:pt x="15" y="43"/>
                  </a:cubicBezTo>
                  <a:cubicBezTo>
                    <a:pt x="15" y="43"/>
                    <a:pt x="17" y="43"/>
                    <a:pt x="17" y="45"/>
                  </a:cubicBezTo>
                  <a:cubicBezTo>
                    <a:pt x="17" y="45"/>
                    <a:pt x="16" y="52"/>
                    <a:pt x="16" y="54"/>
                  </a:cubicBezTo>
                  <a:cubicBezTo>
                    <a:pt x="16" y="54"/>
                    <a:pt x="18" y="56"/>
                    <a:pt x="17" y="57"/>
                  </a:cubicBezTo>
                  <a:cubicBezTo>
                    <a:pt x="17" y="57"/>
                    <a:pt x="17" y="58"/>
                    <a:pt x="18" y="59"/>
                  </a:cubicBezTo>
                  <a:cubicBezTo>
                    <a:pt x="18" y="59"/>
                    <a:pt x="18" y="59"/>
                    <a:pt x="18" y="61"/>
                  </a:cubicBezTo>
                  <a:cubicBezTo>
                    <a:pt x="18" y="61"/>
                    <a:pt x="19" y="69"/>
                    <a:pt x="18" y="70"/>
                  </a:cubicBezTo>
                  <a:cubicBezTo>
                    <a:pt x="18" y="70"/>
                    <a:pt x="16" y="73"/>
                    <a:pt x="13" y="71"/>
                  </a:cubicBezTo>
                  <a:cubicBezTo>
                    <a:pt x="13" y="71"/>
                    <a:pt x="3" y="62"/>
                    <a:pt x="0" y="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38" name="Freeform 16">
              <a:extLst>
                <a:ext uri="{FF2B5EF4-FFF2-40B4-BE49-F238E27FC236}">
                  <a16:creationId xmlns="" xmlns:a16="http://schemas.microsoft.com/office/drawing/2014/main" id="{CBCB36AB-C872-654A-B70C-6DBD21935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985"/>
              <a:ext cx="35" cy="60"/>
            </a:xfrm>
            <a:custGeom>
              <a:avLst/>
              <a:gdLst>
                <a:gd name="T0" fmla="*/ 7 w 18"/>
                <a:gd name="T1" fmla="*/ 5 h 31"/>
                <a:gd name="T2" fmla="*/ 8 w 18"/>
                <a:gd name="T3" fmla="*/ 2 h 31"/>
                <a:gd name="T4" fmla="*/ 11 w 18"/>
                <a:gd name="T5" fmla="*/ 3 h 31"/>
                <a:gd name="T6" fmla="*/ 18 w 18"/>
                <a:gd name="T7" fmla="*/ 25 h 31"/>
                <a:gd name="T8" fmla="*/ 11 w 18"/>
                <a:gd name="T9" fmla="*/ 28 h 31"/>
                <a:gd name="T10" fmla="*/ 7 w 18"/>
                <a:gd name="T11" fmla="*/ 25 h 31"/>
                <a:gd name="T12" fmla="*/ 2 w 18"/>
                <a:gd name="T13" fmla="*/ 25 h 31"/>
                <a:gd name="T14" fmla="*/ 2 w 18"/>
                <a:gd name="T15" fmla="*/ 22 h 31"/>
                <a:gd name="T16" fmla="*/ 7 w 18"/>
                <a:gd name="T17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31">
                  <a:moveTo>
                    <a:pt x="7" y="5"/>
                  </a:moveTo>
                  <a:cubicBezTo>
                    <a:pt x="7" y="5"/>
                    <a:pt x="6" y="4"/>
                    <a:pt x="8" y="2"/>
                  </a:cubicBezTo>
                  <a:cubicBezTo>
                    <a:pt x="8" y="2"/>
                    <a:pt x="10" y="0"/>
                    <a:pt x="11" y="3"/>
                  </a:cubicBezTo>
                  <a:cubicBezTo>
                    <a:pt x="11" y="3"/>
                    <a:pt x="18" y="18"/>
                    <a:pt x="18" y="25"/>
                  </a:cubicBezTo>
                  <a:cubicBezTo>
                    <a:pt x="18" y="25"/>
                    <a:pt x="17" y="31"/>
                    <a:pt x="11" y="28"/>
                  </a:cubicBezTo>
                  <a:cubicBezTo>
                    <a:pt x="11" y="28"/>
                    <a:pt x="9" y="27"/>
                    <a:pt x="7" y="25"/>
                  </a:cubicBezTo>
                  <a:cubicBezTo>
                    <a:pt x="7" y="25"/>
                    <a:pt x="5" y="26"/>
                    <a:pt x="2" y="25"/>
                  </a:cubicBezTo>
                  <a:cubicBezTo>
                    <a:pt x="2" y="25"/>
                    <a:pt x="0" y="24"/>
                    <a:pt x="2" y="22"/>
                  </a:cubicBezTo>
                  <a:cubicBezTo>
                    <a:pt x="2" y="22"/>
                    <a:pt x="7" y="13"/>
                    <a:pt x="7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39" name="Freeform 17">
              <a:extLst>
                <a:ext uri="{FF2B5EF4-FFF2-40B4-BE49-F238E27FC236}">
                  <a16:creationId xmlns="" xmlns:a16="http://schemas.microsoft.com/office/drawing/2014/main" id="{B34FBABF-F878-EC44-B504-283C2908538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69" y="1956"/>
              <a:ext cx="218" cy="246"/>
            </a:xfrm>
            <a:custGeom>
              <a:avLst/>
              <a:gdLst>
                <a:gd name="T0" fmla="*/ 98 w 114"/>
                <a:gd name="T1" fmla="*/ 50 h 127"/>
                <a:gd name="T2" fmla="*/ 110 w 114"/>
                <a:gd name="T3" fmla="*/ 70 h 127"/>
                <a:gd name="T4" fmla="*/ 98 w 114"/>
                <a:gd name="T5" fmla="*/ 83 h 127"/>
                <a:gd name="T6" fmla="*/ 82 w 114"/>
                <a:gd name="T7" fmla="*/ 103 h 127"/>
                <a:gd name="T8" fmla="*/ 83 w 114"/>
                <a:gd name="T9" fmla="*/ 119 h 127"/>
                <a:gd name="T10" fmla="*/ 79 w 114"/>
                <a:gd name="T11" fmla="*/ 85 h 127"/>
                <a:gd name="T12" fmla="*/ 97 w 114"/>
                <a:gd name="T13" fmla="*/ 64 h 127"/>
                <a:gd name="T14" fmla="*/ 88 w 114"/>
                <a:gd name="T15" fmla="*/ 51 h 127"/>
                <a:gd name="T16" fmla="*/ 79 w 114"/>
                <a:gd name="T17" fmla="*/ 45 h 127"/>
                <a:gd name="T18" fmla="*/ 38 w 114"/>
                <a:gd name="T19" fmla="*/ 47 h 127"/>
                <a:gd name="T20" fmla="*/ 53 w 114"/>
                <a:gd name="T21" fmla="*/ 40 h 127"/>
                <a:gd name="T22" fmla="*/ 54 w 114"/>
                <a:gd name="T23" fmla="*/ 3 h 127"/>
                <a:gd name="T24" fmla="*/ 61 w 114"/>
                <a:gd name="T25" fmla="*/ 3 h 127"/>
                <a:gd name="T26" fmla="*/ 67 w 114"/>
                <a:gd name="T27" fmla="*/ 27 h 127"/>
                <a:gd name="T28" fmla="*/ 69 w 114"/>
                <a:gd name="T29" fmla="*/ 43 h 127"/>
                <a:gd name="T30" fmla="*/ 79 w 114"/>
                <a:gd name="T31" fmla="*/ 49 h 127"/>
                <a:gd name="T32" fmla="*/ 71 w 114"/>
                <a:gd name="T33" fmla="*/ 53 h 127"/>
                <a:gd name="T34" fmla="*/ 76 w 114"/>
                <a:gd name="T35" fmla="*/ 64 h 127"/>
                <a:gd name="T36" fmla="*/ 72 w 114"/>
                <a:gd name="T37" fmla="*/ 73 h 127"/>
                <a:gd name="T38" fmla="*/ 62 w 114"/>
                <a:gd name="T39" fmla="*/ 95 h 127"/>
                <a:gd name="T40" fmla="*/ 77 w 114"/>
                <a:gd name="T41" fmla="*/ 88 h 127"/>
                <a:gd name="T42" fmla="*/ 79 w 114"/>
                <a:gd name="T43" fmla="*/ 120 h 127"/>
                <a:gd name="T44" fmla="*/ 65 w 114"/>
                <a:gd name="T45" fmla="*/ 120 h 127"/>
                <a:gd name="T46" fmla="*/ 54 w 114"/>
                <a:gd name="T47" fmla="*/ 119 h 127"/>
                <a:gd name="T48" fmla="*/ 33 w 114"/>
                <a:gd name="T49" fmla="*/ 115 h 127"/>
                <a:gd name="T50" fmla="*/ 38 w 114"/>
                <a:gd name="T51" fmla="*/ 109 h 127"/>
                <a:gd name="T52" fmla="*/ 49 w 114"/>
                <a:gd name="T53" fmla="*/ 98 h 127"/>
                <a:gd name="T54" fmla="*/ 50 w 114"/>
                <a:gd name="T55" fmla="*/ 84 h 127"/>
                <a:gd name="T56" fmla="*/ 43 w 114"/>
                <a:gd name="T57" fmla="*/ 67 h 127"/>
                <a:gd name="T58" fmla="*/ 51 w 114"/>
                <a:gd name="T59" fmla="*/ 61 h 127"/>
                <a:gd name="T60" fmla="*/ 53 w 114"/>
                <a:gd name="T61" fmla="*/ 50 h 127"/>
                <a:gd name="T62" fmla="*/ 35 w 114"/>
                <a:gd name="T63" fmla="*/ 59 h 127"/>
                <a:gd name="T64" fmla="*/ 33 w 114"/>
                <a:gd name="T65" fmla="*/ 51 h 127"/>
                <a:gd name="T66" fmla="*/ 0 w 114"/>
                <a:gd name="T67" fmla="*/ 78 h 127"/>
                <a:gd name="T68" fmla="*/ 0 w 114"/>
                <a:gd name="T69" fmla="*/ 76 h 127"/>
                <a:gd name="T70" fmla="*/ 13 w 114"/>
                <a:gd name="T71" fmla="*/ 63 h 127"/>
                <a:gd name="T72" fmla="*/ 33 w 114"/>
                <a:gd name="T73" fmla="*/ 51 h 127"/>
                <a:gd name="T74" fmla="*/ 30 w 114"/>
                <a:gd name="T75" fmla="*/ 63 h 127"/>
                <a:gd name="T76" fmla="*/ 18 w 114"/>
                <a:gd name="T77" fmla="*/ 69 h 127"/>
                <a:gd name="T78" fmla="*/ 12 w 114"/>
                <a:gd name="T79" fmla="*/ 86 h 127"/>
                <a:gd name="T80" fmla="*/ 26 w 114"/>
                <a:gd name="T81" fmla="*/ 106 h 127"/>
                <a:gd name="T82" fmla="*/ 33 w 114"/>
                <a:gd name="T83" fmla="*/ 115 h 127"/>
                <a:gd name="T84" fmla="*/ 13 w 114"/>
                <a:gd name="T85" fmla="*/ 98 h 127"/>
                <a:gd name="T86" fmla="*/ 3 w 114"/>
                <a:gd name="T87" fmla="*/ 82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4" h="127">
                  <a:moveTo>
                    <a:pt x="79" y="45"/>
                  </a:moveTo>
                  <a:cubicBezTo>
                    <a:pt x="86" y="47"/>
                    <a:pt x="95" y="49"/>
                    <a:pt x="98" y="50"/>
                  </a:cubicBezTo>
                  <a:cubicBezTo>
                    <a:pt x="98" y="50"/>
                    <a:pt x="106" y="52"/>
                    <a:pt x="112" y="63"/>
                  </a:cubicBezTo>
                  <a:cubicBezTo>
                    <a:pt x="112" y="63"/>
                    <a:pt x="114" y="64"/>
                    <a:pt x="110" y="70"/>
                  </a:cubicBezTo>
                  <a:cubicBezTo>
                    <a:pt x="110" y="70"/>
                    <a:pt x="106" y="75"/>
                    <a:pt x="101" y="77"/>
                  </a:cubicBezTo>
                  <a:cubicBezTo>
                    <a:pt x="101" y="77"/>
                    <a:pt x="99" y="78"/>
                    <a:pt x="98" y="83"/>
                  </a:cubicBezTo>
                  <a:cubicBezTo>
                    <a:pt x="98" y="83"/>
                    <a:pt x="91" y="93"/>
                    <a:pt x="87" y="95"/>
                  </a:cubicBezTo>
                  <a:cubicBezTo>
                    <a:pt x="87" y="95"/>
                    <a:pt x="81" y="97"/>
                    <a:pt x="82" y="103"/>
                  </a:cubicBezTo>
                  <a:cubicBezTo>
                    <a:pt x="82" y="103"/>
                    <a:pt x="88" y="109"/>
                    <a:pt x="86" y="117"/>
                  </a:cubicBezTo>
                  <a:cubicBezTo>
                    <a:pt x="86" y="117"/>
                    <a:pt x="86" y="119"/>
                    <a:pt x="83" y="119"/>
                  </a:cubicBezTo>
                  <a:cubicBezTo>
                    <a:pt x="83" y="119"/>
                    <a:pt x="82" y="119"/>
                    <a:pt x="79" y="120"/>
                  </a:cubicBezTo>
                  <a:cubicBezTo>
                    <a:pt x="79" y="85"/>
                    <a:pt x="79" y="85"/>
                    <a:pt x="79" y="85"/>
                  </a:cubicBezTo>
                  <a:cubicBezTo>
                    <a:pt x="83" y="81"/>
                    <a:pt x="89" y="76"/>
                    <a:pt x="89" y="76"/>
                  </a:cubicBezTo>
                  <a:cubicBezTo>
                    <a:pt x="90" y="73"/>
                    <a:pt x="97" y="64"/>
                    <a:pt x="97" y="64"/>
                  </a:cubicBezTo>
                  <a:cubicBezTo>
                    <a:pt x="98" y="63"/>
                    <a:pt x="97" y="59"/>
                    <a:pt x="97" y="59"/>
                  </a:cubicBezTo>
                  <a:cubicBezTo>
                    <a:pt x="97" y="57"/>
                    <a:pt x="88" y="51"/>
                    <a:pt x="88" y="51"/>
                  </a:cubicBezTo>
                  <a:cubicBezTo>
                    <a:pt x="87" y="50"/>
                    <a:pt x="83" y="50"/>
                    <a:pt x="79" y="49"/>
                  </a:cubicBezTo>
                  <a:lnTo>
                    <a:pt x="79" y="45"/>
                  </a:lnTo>
                  <a:close/>
                  <a:moveTo>
                    <a:pt x="33" y="51"/>
                  </a:moveTo>
                  <a:cubicBezTo>
                    <a:pt x="35" y="50"/>
                    <a:pt x="37" y="48"/>
                    <a:pt x="38" y="47"/>
                  </a:cubicBezTo>
                  <a:cubicBezTo>
                    <a:pt x="38" y="47"/>
                    <a:pt x="42" y="44"/>
                    <a:pt x="46" y="43"/>
                  </a:cubicBezTo>
                  <a:cubicBezTo>
                    <a:pt x="46" y="43"/>
                    <a:pt x="53" y="42"/>
                    <a:pt x="53" y="40"/>
                  </a:cubicBezTo>
                  <a:cubicBezTo>
                    <a:pt x="53" y="40"/>
                    <a:pt x="54" y="34"/>
                    <a:pt x="54" y="32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4" y="3"/>
                    <a:pt x="54" y="0"/>
                    <a:pt x="57" y="2"/>
                  </a:cubicBezTo>
                  <a:cubicBezTo>
                    <a:pt x="57" y="2"/>
                    <a:pt x="58" y="4"/>
                    <a:pt x="61" y="3"/>
                  </a:cubicBezTo>
                  <a:cubicBezTo>
                    <a:pt x="61" y="3"/>
                    <a:pt x="64" y="3"/>
                    <a:pt x="65" y="10"/>
                  </a:cubicBezTo>
                  <a:cubicBezTo>
                    <a:pt x="65" y="10"/>
                    <a:pt x="67" y="19"/>
                    <a:pt x="67" y="27"/>
                  </a:cubicBezTo>
                  <a:cubicBezTo>
                    <a:pt x="67" y="27"/>
                    <a:pt x="67" y="37"/>
                    <a:pt x="67" y="39"/>
                  </a:cubicBezTo>
                  <a:cubicBezTo>
                    <a:pt x="67" y="39"/>
                    <a:pt x="66" y="42"/>
                    <a:pt x="69" y="43"/>
                  </a:cubicBezTo>
                  <a:cubicBezTo>
                    <a:pt x="69" y="43"/>
                    <a:pt x="74" y="44"/>
                    <a:pt x="79" y="45"/>
                  </a:cubicBezTo>
                  <a:cubicBezTo>
                    <a:pt x="79" y="49"/>
                    <a:pt x="79" y="49"/>
                    <a:pt x="79" y="49"/>
                  </a:cubicBezTo>
                  <a:cubicBezTo>
                    <a:pt x="76" y="48"/>
                    <a:pt x="73" y="48"/>
                    <a:pt x="73" y="48"/>
                  </a:cubicBezTo>
                  <a:cubicBezTo>
                    <a:pt x="67" y="47"/>
                    <a:pt x="71" y="53"/>
                    <a:pt x="71" y="53"/>
                  </a:cubicBezTo>
                  <a:cubicBezTo>
                    <a:pt x="72" y="55"/>
                    <a:pt x="74" y="60"/>
                    <a:pt x="74" y="60"/>
                  </a:cubicBezTo>
                  <a:cubicBezTo>
                    <a:pt x="74" y="63"/>
                    <a:pt x="76" y="64"/>
                    <a:pt x="76" y="64"/>
                  </a:cubicBezTo>
                  <a:cubicBezTo>
                    <a:pt x="78" y="67"/>
                    <a:pt x="75" y="70"/>
                    <a:pt x="75" y="70"/>
                  </a:cubicBezTo>
                  <a:cubicBezTo>
                    <a:pt x="74" y="71"/>
                    <a:pt x="72" y="73"/>
                    <a:pt x="72" y="73"/>
                  </a:cubicBezTo>
                  <a:cubicBezTo>
                    <a:pt x="70" y="79"/>
                    <a:pt x="64" y="83"/>
                    <a:pt x="64" y="83"/>
                  </a:cubicBezTo>
                  <a:cubicBezTo>
                    <a:pt x="59" y="86"/>
                    <a:pt x="62" y="95"/>
                    <a:pt x="62" y="95"/>
                  </a:cubicBezTo>
                  <a:cubicBezTo>
                    <a:pt x="64" y="101"/>
                    <a:pt x="73" y="91"/>
                    <a:pt x="73" y="91"/>
                  </a:cubicBezTo>
                  <a:cubicBezTo>
                    <a:pt x="75" y="89"/>
                    <a:pt x="77" y="88"/>
                    <a:pt x="77" y="88"/>
                  </a:cubicBezTo>
                  <a:cubicBezTo>
                    <a:pt x="77" y="88"/>
                    <a:pt x="78" y="86"/>
                    <a:pt x="79" y="85"/>
                  </a:cubicBezTo>
                  <a:cubicBezTo>
                    <a:pt x="79" y="120"/>
                    <a:pt x="79" y="120"/>
                    <a:pt x="79" y="120"/>
                  </a:cubicBezTo>
                  <a:cubicBezTo>
                    <a:pt x="79" y="120"/>
                    <a:pt x="77" y="120"/>
                    <a:pt x="76" y="120"/>
                  </a:cubicBezTo>
                  <a:cubicBezTo>
                    <a:pt x="76" y="120"/>
                    <a:pt x="70" y="121"/>
                    <a:pt x="65" y="120"/>
                  </a:cubicBezTo>
                  <a:cubicBezTo>
                    <a:pt x="65" y="120"/>
                    <a:pt x="61" y="120"/>
                    <a:pt x="57" y="119"/>
                  </a:cubicBezTo>
                  <a:cubicBezTo>
                    <a:pt x="57" y="119"/>
                    <a:pt x="56" y="118"/>
                    <a:pt x="54" y="119"/>
                  </a:cubicBezTo>
                  <a:cubicBezTo>
                    <a:pt x="54" y="119"/>
                    <a:pt x="44" y="127"/>
                    <a:pt x="36" y="118"/>
                  </a:cubicBezTo>
                  <a:cubicBezTo>
                    <a:pt x="36" y="118"/>
                    <a:pt x="34" y="116"/>
                    <a:pt x="33" y="115"/>
                  </a:cubicBezTo>
                  <a:cubicBezTo>
                    <a:pt x="33" y="108"/>
                    <a:pt x="33" y="108"/>
                    <a:pt x="33" y="108"/>
                  </a:cubicBezTo>
                  <a:cubicBezTo>
                    <a:pt x="34" y="109"/>
                    <a:pt x="36" y="109"/>
                    <a:pt x="38" y="109"/>
                  </a:cubicBezTo>
                  <a:cubicBezTo>
                    <a:pt x="45" y="109"/>
                    <a:pt x="46" y="103"/>
                    <a:pt x="46" y="103"/>
                  </a:cubicBezTo>
                  <a:cubicBezTo>
                    <a:pt x="45" y="101"/>
                    <a:pt x="49" y="98"/>
                    <a:pt x="49" y="98"/>
                  </a:cubicBezTo>
                  <a:cubicBezTo>
                    <a:pt x="51" y="96"/>
                    <a:pt x="51" y="94"/>
                    <a:pt x="51" y="94"/>
                  </a:cubicBezTo>
                  <a:cubicBezTo>
                    <a:pt x="50" y="91"/>
                    <a:pt x="50" y="84"/>
                    <a:pt x="50" y="84"/>
                  </a:cubicBezTo>
                  <a:cubicBezTo>
                    <a:pt x="47" y="82"/>
                    <a:pt x="41" y="75"/>
                    <a:pt x="41" y="75"/>
                  </a:cubicBezTo>
                  <a:cubicBezTo>
                    <a:pt x="37" y="67"/>
                    <a:pt x="43" y="67"/>
                    <a:pt x="43" y="67"/>
                  </a:cubicBezTo>
                  <a:cubicBezTo>
                    <a:pt x="46" y="68"/>
                    <a:pt x="47" y="67"/>
                    <a:pt x="47" y="67"/>
                  </a:cubicBezTo>
                  <a:cubicBezTo>
                    <a:pt x="51" y="67"/>
                    <a:pt x="51" y="61"/>
                    <a:pt x="51" y="61"/>
                  </a:cubicBezTo>
                  <a:cubicBezTo>
                    <a:pt x="51" y="58"/>
                    <a:pt x="52" y="56"/>
                    <a:pt x="52" y="56"/>
                  </a:cubicBezTo>
                  <a:cubicBezTo>
                    <a:pt x="54" y="50"/>
                    <a:pt x="53" y="50"/>
                    <a:pt x="53" y="50"/>
                  </a:cubicBezTo>
                  <a:cubicBezTo>
                    <a:pt x="50" y="45"/>
                    <a:pt x="47" y="50"/>
                    <a:pt x="47" y="50"/>
                  </a:cubicBezTo>
                  <a:cubicBezTo>
                    <a:pt x="45" y="53"/>
                    <a:pt x="35" y="59"/>
                    <a:pt x="35" y="59"/>
                  </a:cubicBezTo>
                  <a:cubicBezTo>
                    <a:pt x="34" y="59"/>
                    <a:pt x="33" y="60"/>
                    <a:pt x="33" y="60"/>
                  </a:cubicBezTo>
                  <a:lnTo>
                    <a:pt x="33" y="51"/>
                  </a:lnTo>
                  <a:close/>
                  <a:moveTo>
                    <a:pt x="3" y="82"/>
                  </a:moveTo>
                  <a:cubicBezTo>
                    <a:pt x="3" y="82"/>
                    <a:pt x="0" y="81"/>
                    <a:pt x="0" y="78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7"/>
                    <a:pt x="0" y="77"/>
                    <a:pt x="0" y="76"/>
                  </a:cubicBezTo>
                  <a:cubicBezTo>
                    <a:pt x="0" y="76"/>
                    <a:pt x="0" y="74"/>
                    <a:pt x="5" y="69"/>
                  </a:cubicBezTo>
                  <a:cubicBezTo>
                    <a:pt x="5" y="69"/>
                    <a:pt x="9" y="65"/>
                    <a:pt x="13" y="63"/>
                  </a:cubicBezTo>
                  <a:cubicBezTo>
                    <a:pt x="13" y="63"/>
                    <a:pt x="22" y="57"/>
                    <a:pt x="28" y="55"/>
                  </a:cubicBezTo>
                  <a:cubicBezTo>
                    <a:pt x="28" y="55"/>
                    <a:pt x="30" y="53"/>
                    <a:pt x="33" y="51"/>
                  </a:cubicBezTo>
                  <a:cubicBezTo>
                    <a:pt x="33" y="60"/>
                    <a:pt x="33" y="60"/>
                    <a:pt x="33" y="60"/>
                  </a:cubicBezTo>
                  <a:cubicBezTo>
                    <a:pt x="31" y="62"/>
                    <a:pt x="30" y="63"/>
                    <a:pt x="30" y="63"/>
                  </a:cubicBezTo>
                  <a:cubicBezTo>
                    <a:pt x="26" y="62"/>
                    <a:pt x="22" y="65"/>
                    <a:pt x="22" y="65"/>
                  </a:cubicBezTo>
                  <a:cubicBezTo>
                    <a:pt x="17" y="67"/>
                    <a:pt x="18" y="69"/>
                    <a:pt x="18" y="69"/>
                  </a:cubicBezTo>
                  <a:cubicBezTo>
                    <a:pt x="17" y="72"/>
                    <a:pt x="14" y="78"/>
                    <a:pt x="14" y="78"/>
                  </a:cubicBezTo>
                  <a:cubicBezTo>
                    <a:pt x="13" y="79"/>
                    <a:pt x="12" y="84"/>
                    <a:pt x="12" y="86"/>
                  </a:cubicBezTo>
                  <a:cubicBezTo>
                    <a:pt x="12" y="86"/>
                    <a:pt x="14" y="92"/>
                    <a:pt x="14" y="92"/>
                  </a:cubicBezTo>
                  <a:cubicBezTo>
                    <a:pt x="16" y="97"/>
                    <a:pt x="26" y="106"/>
                    <a:pt x="26" y="106"/>
                  </a:cubicBezTo>
                  <a:cubicBezTo>
                    <a:pt x="28" y="107"/>
                    <a:pt x="30" y="108"/>
                    <a:pt x="33" y="108"/>
                  </a:cubicBezTo>
                  <a:cubicBezTo>
                    <a:pt x="33" y="115"/>
                    <a:pt x="33" y="115"/>
                    <a:pt x="33" y="115"/>
                  </a:cubicBezTo>
                  <a:cubicBezTo>
                    <a:pt x="31" y="113"/>
                    <a:pt x="29" y="111"/>
                    <a:pt x="27" y="111"/>
                  </a:cubicBezTo>
                  <a:cubicBezTo>
                    <a:pt x="27" y="111"/>
                    <a:pt x="17" y="102"/>
                    <a:pt x="13" y="98"/>
                  </a:cubicBezTo>
                  <a:cubicBezTo>
                    <a:pt x="13" y="98"/>
                    <a:pt x="7" y="92"/>
                    <a:pt x="7" y="87"/>
                  </a:cubicBezTo>
                  <a:cubicBezTo>
                    <a:pt x="7" y="87"/>
                    <a:pt x="6" y="82"/>
                    <a:pt x="3" y="8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40" name="Freeform 18">
              <a:extLst>
                <a:ext uri="{FF2B5EF4-FFF2-40B4-BE49-F238E27FC236}">
                  <a16:creationId xmlns="" xmlns:a16="http://schemas.microsoft.com/office/drawing/2014/main" id="{8456D93B-B470-D844-B386-720463C07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1954"/>
              <a:ext cx="212" cy="261"/>
            </a:xfrm>
            <a:custGeom>
              <a:avLst/>
              <a:gdLst>
                <a:gd name="T0" fmla="*/ 92 w 111"/>
                <a:gd name="T1" fmla="*/ 4 h 135"/>
                <a:gd name="T2" fmla="*/ 108 w 111"/>
                <a:gd name="T3" fmla="*/ 13 h 135"/>
                <a:gd name="T4" fmla="*/ 106 w 111"/>
                <a:gd name="T5" fmla="*/ 20 h 135"/>
                <a:gd name="T6" fmla="*/ 98 w 111"/>
                <a:gd name="T7" fmla="*/ 25 h 135"/>
                <a:gd name="T8" fmla="*/ 93 w 111"/>
                <a:gd name="T9" fmla="*/ 28 h 135"/>
                <a:gd name="T10" fmla="*/ 68 w 111"/>
                <a:gd name="T11" fmla="*/ 65 h 135"/>
                <a:gd name="T12" fmla="*/ 48 w 111"/>
                <a:gd name="T13" fmla="*/ 97 h 135"/>
                <a:gd name="T14" fmla="*/ 27 w 111"/>
                <a:gd name="T15" fmla="*/ 124 h 135"/>
                <a:gd name="T16" fmla="*/ 23 w 111"/>
                <a:gd name="T17" fmla="*/ 128 h 135"/>
                <a:gd name="T18" fmla="*/ 20 w 111"/>
                <a:gd name="T19" fmla="*/ 132 h 135"/>
                <a:gd name="T20" fmla="*/ 13 w 111"/>
                <a:gd name="T21" fmla="*/ 135 h 135"/>
                <a:gd name="T22" fmla="*/ 8 w 111"/>
                <a:gd name="T23" fmla="*/ 134 h 135"/>
                <a:gd name="T24" fmla="*/ 3 w 111"/>
                <a:gd name="T25" fmla="*/ 134 h 135"/>
                <a:gd name="T26" fmla="*/ 4 w 111"/>
                <a:gd name="T27" fmla="*/ 132 h 135"/>
                <a:gd name="T28" fmla="*/ 6 w 111"/>
                <a:gd name="T29" fmla="*/ 130 h 135"/>
                <a:gd name="T30" fmla="*/ 8 w 111"/>
                <a:gd name="T31" fmla="*/ 129 h 135"/>
                <a:gd name="T32" fmla="*/ 9 w 111"/>
                <a:gd name="T33" fmla="*/ 128 h 135"/>
                <a:gd name="T34" fmla="*/ 11 w 111"/>
                <a:gd name="T35" fmla="*/ 125 h 135"/>
                <a:gd name="T36" fmla="*/ 13 w 111"/>
                <a:gd name="T37" fmla="*/ 123 h 135"/>
                <a:gd name="T38" fmla="*/ 31 w 111"/>
                <a:gd name="T39" fmla="*/ 102 h 135"/>
                <a:gd name="T40" fmla="*/ 48 w 111"/>
                <a:gd name="T41" fmla="*/ 77 h 135"/>
                <a:gd name="T42" fmla="*/ 58 w 111"/>
                <a:gd name="T43" fmla="*/ 61 h 135"/>
                <a:gd name="T44" fmla="*/ 78 w 111"/>
                <a:gd name="T45" fmla="*/ 28 h 135"/>
                <a:gd name="T46" fmla="*/ 58 w 111"/>
                <a:gd name="T47" fmla="*/ 17 h 135"/>
                <a:gd name="T48" fmla="*/ 61 w 111"/>
                <a:gd name="T49" fmla="*/ 16 h 135"/>
                <a:gd name="T50" fmla="*/ 81 w 111"/>
                <a:gd name="T51" fmla="*/ 13 h 135"/>
                <a:gd name="T52" fmla="*/ 92 w 111"/>
                <a:gd name="T53" fmla="*/ 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1" h="135">
                  <a:moveTo>
                    <a:pt x="92" y="4"/>
                  </a:moveTo>
                  <a:cubicBezTo>
                    <a:pt x="92" y="4"/>
                    <a:pt x="100" y="0"/>
                    <a:pt x="108" y="13"/>
                  </a:cubicBezTo>
                  <a:cubicBezTo>
                    <a:pt x="108" y="13"/>
                    <a:pt x="111" y="20"/>
                    <a:pt x="106" y="20"/>
                  </a:cubicBezTo>
                  <a:cubicBezTo>
                    <a:pt x="106" y="20"/>
                    <a:pt x="102" y="21"/>
                    <a:pt x="98" y="25"/>
                  </a:cubicBezTo>
                  <a:cubicBezTo>
                    <a:pt x="97" y="25"/>
                    <a:pt x="94" y="25"/>
                    <a:pt x="93" y="28"/>
                  </a:cubicBezTo>
                  <a:cubicBezTo>
                    <a:pt x="93" y="28"/>
                    <a:pt x="85" y="42"/>
                    <a:pt x="68" y="65"/>
                  </a:cubicBezTo>
                  <a:cubicBezTo>
                    <a:pt x="68" y="65"/>
                    <a:pt x="59" y="77"/>
                    <a:pt x="48" y="97"/>
                  </a:cubicBezTo>
                  <a:cubicBezTo>
                    <a:pt x="48" y="97"/>
                    <a:pt x="40" y="113"/>
                    <a:pt x="27" y="124"/>
                  </a:cubicBezTo>
                  <a:cubicBezTo>
                    <a:pt x="27" y="124"/>
                    <a:pt x="23" y="127"/>
                    <a:pt x="23" y="128"/>
                  </a:cubicBezTo>
                  <a:cubicBezTo>
                    <a:pt x="23" y="128"/>
                    <a:pt x="22" y="130"/>
                    <a:pt x="20" y="132"/>
                  </a:cubicBezTo>
                  <a:cubicBezTo>
                    <a:pt x="20" y="132"/>
                    <a:pt x="17" y="135"/>
                    <a:pt x="13" y="135"/>
                  </a:cubicBezTo>
                  <a:cubicBezTo>
                    <a:pt x="13" y="135"/>
                    <a:pt x="10" y="134"/>
                    <a:pt x="8" y="134"/>
                  </a:cubicBezTo>
                  <a:cubicBezTo>
                    <a:pt x="8" y="134"/>
                    <a:pt x="5" y="134"/>
                    <a:pt x="3" y="134"/>
                  </a:cubicBezTo>
                  <a:cubicBezTo>
                    <a:pt x="3" y="134"/>
                    <a:pt x="0" y="135"/>
                    <a:pt x="4" y="132"/>
                  </a:cubicBezTo>
                  <a:cubicBezTo>
                    <a:pt x="4" y="132"/>
                    <a:pt x="4" y="131"/>
                    <a:pt x="6" y="130"/>
                  </a:cubicBezTo>
                  <a:cubicBezTo>
                    <a:pt x="6" y="130"/>
                    <a:pt x="7" y="130"/>
                    <a:pt x="8" y="129"/>
                  </a:cubicBezTo>
                  <a:cubicBezTo>
                    <a:pt x="8" y="129"/>
                    <a:pt x="7" y="128"/>
                    <a:pt x="9" y="128"/>
                  </a:cubicBezTo>
                  <a:cubicBezTo>
                    <a:pt x="9" y="128"/>
                    <a:pt x="11" y="129"/>
                    <a:pt x="11" y="125"/>
                  </a:cubicBezTo>
                  <a:cubicBezTo>
                    <a:pt x="11" y="125"/>
                    <a:pt x="11" y="124"/>
                    <a:pt x="13" y="123"/>
                  </a:cubicBezTo>
                  <a:cubicBezTo>
                    <a:pt x="13" y="123"/>
                    <a:pt x="19" y="118"/>
                    <a:pt x="31" y="102"/>
                  </a:cubicBezTo>
                  <a:cubicBezTo>
                    <a:pt x="31" y="102"/>
                    <a:pt x="42" y="89"/>
                    <a:pt x="48" y="77"/>
                  </a:cubicBezTo>
                  <a:cubicBezTo>
                    <a:pt x="48" y="77"/>
                    <a:pt x="53" y="69"/>
                    <a:pt x="58" y="61"/>
                  </a:cubicBezTo>
                  <a:cubicBezTo>
                    <a:pt x="58" y="61"/>
                    <a:pt x="75" y="34"/>
                    <a:pt x="78" y="28"/>
                  </a:cubicBezTo>
                  <a:cubicBezTo>
                    <a:pt x="78" y="28"/>
                    <a:pt x="59" y="25"/>
                    <a:pt x="58" y="17"/>
                  </a:cubicBezTo>
                  <a:cubicBezTo>
                    <a:pt x="58" y="17"/>
                    <a:pt x="58" y="14"/>
                    <a:pt x="61" y="16"/>
                  </a:cubicBezTo>
                  <a:cubicBezTo>
                    <a:pt x="61" y="16"/>
                    <a:pt x="70" y="20"/>
                    <a:pt x="81" y="13"/>
                  </a:cubicBezTo>
                  <a:cubicBezTo>
                    <a:pt x="81" y="13"/>
                    <a:pt x="87" y="11"/>
                    <a:pt x="9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41" name="Freeform 19">
              <a:extLst>
                <a:ext uri="{FF2B5EF4-FFF2-40B4-BE49-F238E27FC236}">
                  <a16:creationId xmlns="" xmlns:a16="http://schemas.microsoft.com/office/drawing/2014/main" id="{07AAAAA3-C8DA-C24E-B99B-5819B519B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2093"/>
              <a:ext cx="158" cy="118"/>
            </a:xfrm>
            <a:custGeom>
              <a:avLst/>
              <a:gdLst>
                <a:gd name="T0" fmla="*/ 11 w 83"/>
                <a:gd name="T1" fmla="*/ 29 h 61"/>
                <a:gd name="T2" fmla="*/ 4 w 83"/>
                <a:gd name="T3" fmla="*/ 21 h 61"/>
                <a:gd name="T4" fmla="*/ 20 w 83"/>
                <a:gd name="T5" fmla="*/ 27 h 61"/>
                <a:gd name="T6" fmla="*/ 23 w 83"/>
                <a:gd name="T7" fmla="*/ 33 h 61"/>
                <a:gd name="T8" fmla="*/ 33 w 83"/>
                <a:gd name="T9" fmla="*/ 46 h 61"/>
                <a:gd name="T10" fmla="*/ 34 w 83"/>
                <a:gd name="T11" fmla="*/ 44 h 61"/>
                <a:gd name="T12" fmla="*/ 34 w 83"/>
                <a:gd name="T13" fmla="*/ 39 h 61"/>
                <a:gd name="T14" fmla="*/ 38 w 83"/>
                <a:gd name="T15" fmla="*/ 36 h 61"/>
                <a:gd name="T16" fmla="*/ 40 w 83"/>
                <a:gd name="T17" fmla="*/ 35 h 61"/>
                <a:gd name="T18" fmla="*/ 47 w 83"/>
                <a:gd name="T19" fmla="*/ 26 h 61"/>
                <a:gd name="T20" fmla="*/ 47 w 83"/>
                <a:gd name="T21" fmla="*/ 19 h 61"/>
                <a:gd name="T22" fmla="*/ 37 w 83"/>
                <a:gd name="T23" fmla="*/ 13 h 61"/>
                <a:gd name="T24" fmla="*/ 35 w 83"/>
                <a:gd name="T25" fmla="*/ 11 h 61"/>
                <a:gd name="T26" fmla="*/ 42 w 83"/>
                <a:gd name="T27" fmla="*/ 10 h 61"/>
                <a:gd name="T28" fmla="*/ 55 w 83"/>
                <a:gd name="T29" fmla="*/ 4 h 61"/>
                <a:gd name="T30" fmla="*/ 59 w 83"/>
                <a:gd name="T31" fmla="*/ 1 h 61"/>
                <a:gd name="T32" fmla="*/ 68 w 83"/>
                <a:gd name="T33" fmla="*/ 3 h 61"/>
                <a:gd name="T34" fmla="*/ 81 w 83"/>
                <a:gd name="T35" fmla="*/ 15 h 61"/>
                <a:gd name="T36" fmla="*/ 82 w 83"/>
                <a:gd name="T37" fmla="*/ 18 h 61"/>
                <a:gd name="T38" fmla="*/ 78 w 83"/>
                <a:gd name="T39" fmla="*/ 23 h 61"/>
                <a:gd name="T40" fmla="*/ 66 w 83"/>
                <a:gd name="T41" fmla="*/ 34 h 61"/>
                <a:gd name="T42" fmla="*/ 64 w 83"/>
                <a:gd name="T43" fmla="*/ 46 h 61"/>
                <a:gd name="T44" fmla="*/ 62 w 83"/>
                <a:gd name="T45" fmla="*/ 53 h 61"/>
                <a:gd name="T46" fmla="*/ 55 w 83"/>
                <a:gd name="T47" fmla="*/ 55 h 61"/>
                <a:gd name="T48" fmla="*/ 46 w 83"/>
                <a:gd name="T49" fmla="*/ 59 h 61"/>
                <a:gd name="T50" fmla="*/ 43 w 83"/>
                <a:gd name="T51" fmla="*/ 59 h 61"/>
                <a:gd name="T52" fmla="*/ 40 w 83"/>
                <a:gd name="T53" fmla="*/ 58 h 61"/>
                <a:gd name="T54" fmla="*/ 38 w 83"/>
                <a:gd name="T55" fmla="*/ 55 h 61"/>
                <a:gd name="T56" fmla="*/ 33 w 83"/>
                <a:gd name="T57" fmla="*/ 51 h 61"/>
                <a:gd name="T58" fmla="*/ 29 w 83"/>
                <a:gd name="T59" fmla="*/ 49 h 61"/>
                <a:gd name="T60" fmla="*/ 20 w 83"/>
                <a:gd name="T61" fmla="*/ 35 h 61"/>
                <a:gd name="T62" fmla="*/ 11 w 83"/>
                <a:gd name="T63" fmla="*/ 29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3" h="61">
                  <a:moveTo>
                    <a:pt x="11" y="29"/>
                  </a:moveTo>
                  <a:cubicBezTo>
                    <a:pt x="11" y="29"/>
                    <a:pt x="0" y="23"/>
                    <a:pt x="4" y="21"/>
                  </a:cubicBezTo>
                  <a:cubicBezTo>
                    <a:pt x="4" y="21"/>
                    <a:pt x="12" y="18"/>
                    <a:pt x="20" y="27"/>
                  </a:cubicBezTo>
                  <a:cubicBezTo>
                    <a:pt x="20" y="27"/>
                    <a:pt x="21" y="30"/>
                    <a:pt x="23" y="33"/>
                  </a:cubicBezTo>
                  <a:cubicBezTo>
                    <a:pt x="23" y="33"/>
                    <a:pt x="24" y="36"/>
                    <a:pt x="33" y="46"/>
                  </a:cubicBezTo>
                  <a:cubicBezTo>
                    <a:pt x="33" y="46"/>
                    <a:pt x="34" y="47"/>
                    <a:pt x="34" y="44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4" y="39"/>
                    <a:pt x="36" y="35"/>
                    <a:pt x="38" y="36"/>
                  </a:cubicBezTo>
                  <a:cubicBezTo>
                    <a:pt x="38" y="36"/>
                    <a:pt x="39" y="37"/>
                    <a:pt x="40" y="35"/>
                  </a:cubicBezTo>
                  <a:cubicBezTo>
                    <a:pt x="40" y="35"/>
                    <a:pt x="45" y="31"/>
                    <a:pt x="47" y="26"/>
                  </a:cubicBezTo>
                  <a:cubicBezTo>
                    <a:pt x="47" y="26"/>
                    <a:pt x="50" y="21"/>
                    <a:pt x="47" y="19"/>
                  </a:cubicBezTo>
                  <a:cubicBezTo>
                    <a:pt x="47" y="19"/>
                    <a:pt x="40" y="15"/>
                    <a:pt x="37" y="13"/>
                  </a:cubicBezTo>
                  <a:cubicBezTo>
                    <a:pt x="37" y="13"/>
                    <a:pt x="33" y="12"/>
                    <a:pt x="35" y="11"/>
                  </a:cubicBezTo>
                  <a:cubicBezTo>
                    <a:pt x="35" y="11"/>
                    <a:pt x="37" y="10"/>
                    <a:pt x="42" y="10"/>
                  </a:cubicBezTo>
                  <a:cubicBezTo>
                    <a:pt x="42" y="10"/>
                    <a:pt x="53" y="8"/>
                    <a:pt x="55" y="4"/>
                  </a:cubicBezTo>
                  <a:cubicBezTo>
                    <a:pt x="55" y="4"/>
                    <a:pt x="56" y="0"/>
                    <a:pt x="59" y="1"/>
                  </a:cubicBezTo>
                  <a:cubicBezTo>
                    <a:pt x="59" y="1"/>
                    <a:pt x="65" y="4"/>
                    <a:pt x="68" y="3"/>
                  </a:cubicBezTo>
                  <a:cubicBezTo>
                    <a:pt x="68" y="3"/>
                    <a:pt x="79" y="3"/>
                    <a:pt x="81" y="15"/>
                  </a:cubicBezTo>
                  <a:cubicBezTo>
                    <a:pt x="81" y="15"/>
                    <a:pt x="81" y="17"/>
                    <a:pt x="82" y="18"/>
                  </a:cubicBezTo>
                  <a:cubicBezTo>
                    <a:pt x="82" y="18"/>
                    <a:pt x="83" y="22"/>
                    <a:pt x="78" y="23"/>
                  </a:cubicBezTo>
                  <a:cubicBezTo>
                    <a:pt x="78" y="23"/>
                    <a:pt x="68" y="30"/>
                    <a:pt x="66" y="34"/>
                  </a:cubicBezTo>
                  <a:cubicBezTo>
                    <a:pt x="66" y="34"/>
                    <a:pt x="62" y="42"/>
                    <a:pt x="64" y="46"/>
                  </a:cubicBezTo>
                  <a:cubicBezTo>
                    <a:pt x="64" y="46"/>
                    <a:pt x="66" y="51"/>
                    <a:pt x="62" y="53"/>
                  </a:cubicBezTo>
                  <a:cubicBezTo>
                    <a:pt x="62" y="53"/>
                    <a:pt x="59" y="55"/>
                    <a:pt x="55" y="55"/>
                  </a:cubicBezTo>
                  <a:cubicBezTo>
                    <a:pt x="55" y="55"/>
                    <a:pt x="50" y="54"/>
                    <a:pt x="46" y="59"/>
                  </a:cubicBezTo>
                  <a:cubicBezTo>
                    <a:pt x="46" y="59"/>
                    <a:pt x="46" y="61"/>
                    <a:pt x="43" y="59"/>
                  </a:cubicBezTo>
                  <a:cubicBezTo>
                    <a:pt x="43" y="59"/>
                    <a:pt x="43" y="58"/>
                    <a:pt x="40" y="58"/>
                  </a:cubicBezTo>
                  <a:cubicBezTo>
                    <a:pt x="40" y="58"/>
                    <a:pt x="38" y="58"/>
                    <a:pt x="38" y="55"/>
                  </a:cubicBezTo>
                  <a:cubicBezTo>
                    <a:pt x="38" y="55"/>
                    <a:pt x="37" y="52"/>
                    <a:pt x="33" y="51"/>
                  </a:cubicBezTo>
                  <a:cubicBezTo>
                    <a:pt x="33" y="51"/>
                    <a:pt x="31" y="52"/>
                    <a:pt x="29" y="49"/>
                  </a:cubicBezTo>
                  <a:cubicBezTo>
                    <a:pt x="29" y="49"/>
                    <a:pt x="23" y="39"/>
                    <a:pt x="20" y="35"/>
                  </a:cubicBezTo>
                  <a:cubicBezTo>
                    <a:pt x="20" y="35"/>
                    <a:pt x="16" y="30"/>
                    <a:pt x="11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42" name="Freeform 20">
              <a:extLst>
                <a:ext uri="{FF2B5EF4-FFF2-40B4-BE49-F238E27FC236}">
                  <a16:creationId xmlns="" xmlns:a16="http://schemas.microsoft.com/office/drawing/2014/main" id="{200F84F4-CEDC-BB42-B830-3ACF5B576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2116"/>
              <a:ext cx="19" cy="97"/>
            </a:xfrm>
            <a:custGeom>
              <a:avLst/>
              <a:gdLst>
                <a:gd name="T0" fmla="*/ 10 w 10"/>
                <a:gd name="T1" fmla="*/ 50 h 50"/>
                <a:gd name="T2" fmla="*/ 6 w 10"/>
                <a:gd name="T3" fmla="*/ 50 h 50"/>
                <a:gd name="T4" fmla="*/ 0 w 10"/>
                <a:gd name="T5" fmla="*/ 25 h 50"/>
                <a:gd name="T6" fmla="*/ 6 w 10"/>
                <a:gd name="T7" fmla="*/ 0 h 50"/>
                <a:gd name="T8" fmla="*/ 10 w 10"/>
                <a:gd name="T9" fmla="*/ 0 h 50"/>
                <a:gd name="T10" fmla="*/ 4 w 10"/>
                <a:gd name="T11" fmla="*/ 25 h 50"/>
                <a:gd name="T12" fmla="*/ 10 w 10"/>
                <a:gd name="T13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0">
                  <a:moveTo>
                    <a:pt x="10" y="50"/>
                  </a:moveTo>
                  <a:cubicBezTo>
                    <a:pt x="6" y="50"/>
                    <a:pt x="6" y="50"/>
                    <a:pt x="6" y="50"/>
                  </a:cubicBezTo>
                  <a:cubicBezTo>
                    <a:pt x="2" y="43"/>
                    <a:pt x="0" y="35"/>
                    <a:pt x="0" y="25"/>
                  </a:cubicBezTo>
                  <a:cubicBezTo>
                    <a:pt x="0" y="15"/>
                    <a:pt x="2" y="7"/>
                    <a:pt x="6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8"/>
                    <a:pt x="4" y="16"/>
                    <a:pt x="4" y="25"/>
                  </a:cubicBezTo>
                  <a:cubicBezTo>
                    <a:pt x="4" y="35"/>
                    <a:pt x="6" y="43"/>
                    <a:pt x="10" y="5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43" name="Freeform 21">
              <a:extLst>
                <a:ext uri="{FF2B5EF4-FFF2-40B4-BE49-F238E27FC236}">
                  <a16:creationId xmlns="" xmlns:a16="http://schemas.microsoft.com/office/drawing/2014/main" id="{70844B7F-BC49-424F-ABD1-9359DA17F8D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94" y="2116"/>
              <a:ext cx="95" cy="99"/>
            </a:xfrm>
            <a:custGeom>
              <a:avLst/>
              <a:gdLst>
                <a:gd name="T0" fmla="*/ 15 w 50"/>
                <a:gd name="T1" fmla="*/ 0 h 51"/>
                <a:gd name="T2" fmla="*/ 19 w 50"/>
                <a:gd name="T3" fmla="*/ 3 h 51"/>
                <a:gd name="T4" fmla="*/ 16 w 50"/>
                <a:gd name="T5" fmla="*/ 5 h 51"/>
                <a:gd name="T6" fmla="*/ 14 w 50"/>
                <a:gd name="T7" fmla="*/ 26 h 51"/>
                <a:gd name="T8" fmla="*/ 14 w 50"/>
                <a:gd name="T9" fmla="*/ 30 h 51"/>
                <a:gd name="T10" fmla="*/ 11 w 50"/>
                <a:gd name="T11" fmla="*/ 26 h 51"/>
                <a:gd name="T12" fmla="*/ 8 w 50"/>
                <a:gd name="T13" fmla="*/ 16 h 51"/>
                <a:gd name="T14" fmla="*/ 0 w 50"/>
                <a:gd name="T15" fmla="*/ 18 h 51"/>
                <a:gd name="T16" fmla="*/ 25 w 50"/>
                <a:gd name="T17" fmla="*/ 35 h 51"/>
                <a:gd name="T18" fmla="*/ 24 w 50"/>
                <a:gd name="T19" fmla="*/ 29 h 51"/>
                <a:gd name="T20" fmla="*/ 29 w 50"/>
                <a:gd name="T21" fmla="*/ 29 h 51"/>
                <a:gd name="T22" fmla="*/ 28 w 50"/>
                <a:gd name="T23" fmla="*/ 34 h 51"/>
                <a:gd name="T24" fmla="*/ 46 w 50"/>
                <a:gd name="T25" fmla="*/ 35 h 51"/>
                <a:gd name="T26" fmla="*/ 50 w 50"/>
                <a:gd name="T27" fmla="*/ 38 h 51"/>
                <a:gd name="T28" fmla="*/ 46 w 50"/>
                <a:gd name="T29" fmla="*/ 38 h 51"/>
                <a:gd name="T30" fmla="*/ 28 w 50"/>
                <a:gd name="T31" fmla="*/ 46 h 51"/>
                <a:gd name="T32" fmla="*/ 28 w 50"/>
                <a:gd name="T33" fmla="*/ 51 h 51"/>
                <a:gd name="T34" fmla="*/ 25 w 50"/>
                <a:gd name="T35" fmla="*/ 46 h 51"/>
                <a:gd name="T36" fmla="*/ 6 w 50"/>
                <a:gd name="T37" fmla="*/ 38 h 51"/>
                <a:gd name="T38" fmla="*/ 2 w 50"/>
                <a:gd name="T39" fmla="*/ 35 h 51"/>
                <a:gd name="T40" fmla="*/ 27 w 50"/>
                <a:gd name="T41" fmla="*/ 13 h 51"/>
                <a:gd name="T42" fmla="*/ 27 w 50"/>
                <a:gd name="T43" fmla="*/ 0 h 51"/>
                <a:gd name="T44" fmla="*/ 32 w 50"/>
                <a:gd name="T45" fmla="*/ 1 h 51"/>
                <a:gd name="T46" fmla="*/ 31 w 50"/>
                <a:gd name="T47" fmla="*/ 6 h 51"/>
                <a:gd name="T48" fmla="*/ 44 w 50"/>
                <a:gd name="T49" fmla="*/ 3 h 51"/>
                <a:gd name="T50" fmla="*/ 47 w 50"/>
                <a:gd name="T51" fmla="*/ 7 h 51"/>
                <a:gd name="T52" fmla="*/ 41 w 50"/>
                <a:gd name="T53" fmla="*/ 9 h 51"/>
                <a:gd name="T54" fmla="*/ 31 w 50"/>
                <a:gd name="T55" fmla="*/ 22 h 51"/>
                <a:gd name="T56" fmla="*/ 46 w 50"/>
                <a:gd name="T57" fmla="*/ 22 h 51"/>
                <a:gd name="T58" fmla="*/ 50 w 50"/>
                <a:gd name="T59" fmla="*/ 20 h 51"/>
                <a:gd name="T60" fmla="*/ 49 w 50"/>
                <a:gd name="T61" fmla="*/ 24 h 51"/>
                <a:gd name="T62" fmla="*/ 32 w 50"/>
                <a:gd name="T63" fmla="*/ 29 h 51"/>
                <a:gd name="T64" fmla="*/ 27 w 50"/>
                <a:gd name="T65" fmla="*/ 16 h 51"/>
                <a:gd name="T66" fmla="*/ 18 w 50"/>
                <a:gd name="T67" fmla="*/ 17 h 51"/>
                <a:gd name="T68" fmla="*/ 27 w 50"/>
                <a:gd name="T69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0" h="51">
                  <a:moveTo>
                    <a:pt x="0" y="18"/>
                  </a:moveTo>
                  <a:cubicBezTo>
                    <a:pt x="8" y="13"/>
                    <a:pt x="13" y="6"/>
                    <a:pt x="15" y="0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20" y="2"/>
                    <a:pt x="20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3"/>
                    <a:pt x="17" y="4"/>
                    <a:pt x="16" y="5"/>
                  </a:cubicBezTo>
                  <a:cubicBezTo>
                    <a:pt x="15" y="7"/>
                    <a:pt x="15" y="9"/>
                    <a:pt x="14" y="10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7"/>
                    <a:pt x="14" y="29"/>
                  </a:cubicBezTo>
                  <a:cubicBezTo>
                    <a:pt x="14" y="29"/>
                    <a:pt x="14" y="30"/>
                    <a:pt x="14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28"/>
                    <a:pt x="11" y="27"/>
                    <a:pt x="11" y="26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0" y="14"/>
                    <a:pt x="9" y="15"/>
                    <a:pt x="8" y="16"/>
                  </a:cubicBezTo>
                  <a:cubicBezTo>
                    <a:pt x="7" y="17"/>
                    <a:pt x="6" y="18"/>
                    <a:pt x="3" y="21"/>
                  </a:cubicBezTo>
                  <a:cubicBezTo>
                    <a:pt x="2" y="19"/>
                    <a:pt x="1" y="19"/>
                    <a:pt x="0" y="18"/>
                  </a:cubicBezTo>
                  <a:close/>
                  <a:moveTo>
                    <a:pt x="6" y="35"/>
                  </a:moveTo>
                  <a:cubicBezTo>
                    <a:pt x="25" y="35"/>
                    <a:pt x="25" y="35"/>
                    <a:pt x="25" y="35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25" y="33"/>
                    <a:pt x="24" y="31"/>
                    <a:pt x="24" y="29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8" y="30"/>
                    <a:pt x="28" y="32"/>
                    <a:pt x="28" y="34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46" y="35"/>
                    <a:pt x="46" y="35"/>
                    <a:pt x="46" y="35"/>
                  </a:cubicBezTo>
                  <a:cubicBezTo>
                    <a:pt x="47" y="35"/>
                    <a:pt x="48" y="35"/>
                    <a:pt x="50" y="35"/>
                  </a:cubicBezTo>
                  <a:cubicBezTo>
                    <a:pt x="50" y="38"/>
                    <a:pt x="50" y="38"/>
                    <a:pt x="50" y="38"/>
                  </a:cubicBezTo>
                  <a:cubicBezTo>
                    <a:pt x="50" y="38"/>
                    <a:pt x="49" y="38"/>
                    <a:pt x="48" y="38"/>
                  </a:cubicBezTo>
                  <a:cubicBezTo>
                    <a:pt x="48" y="38"/>
                    <a:pt x="47" y="38"/>
                    <a:pt x="46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7"/>
                    <a:pt x="28" y="48"/>
                    <a:pt x="28" y="49"/>
                  </a:cubicBezTo>
                  <a:cubicBezTo>
                    <a:pt x="28" y="50"/>
                    <a:pt x="28" y="50"/>
                    <a:pt x="28" y="51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4" y="48"/>
                    <a:pt x="25" y="47"/>
                    <a:pt x="25" y="46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5" y="38"/>
                    <a:pt x="3" y="38"/>
                    <a:pt x="2" y="38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5"/>
                    <a:pt x="4" y="35"/>
                    <a:pt x="6" y="35"/>
                  </a:cubicBezTo>
                  <a:close/>
                  <a:moveTo>
                    <a:pt x="27" y="13"/>
                  </a:move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3"/>
                    <a:pt x="27" y="0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2"/>
                    <a:pt x="31" y="3"/>
                    <a:pt x="31" y="6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6" y="9"/>
                    <a:pt x="40" y="6"/>
                    <a:pt x="44" y="3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8"/>
                    <a:pt x="46" y="8"/>
                    <a:pt x="46" y="8"/>
                  </a:cubicBezTo>
                  <a:cubicBezTo>
                    <a:pt x="44" y="8"/>
                    <a:pt x="42" y="9"/>
                    <a:pt x="41" y="9"/>
                  </a:cubicBezTo>
                  <a:cubicBezTo>
                    <a:pt x="39" y="11"/>
                    <a:pt x="36" y="13"/>
                    <a:pt x="31" y="15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0" y="25"/>
                    <a:pt x="32" y="26"/>
                    <a:pt x="38" y="26"/>
                  </a:cubicBezTo>
                  <a:cubicBezTo>
                    <a:pt x="43" y="26"/>
                    <a:pt x="46" y="25"/>
                    <a:pt x="46" y="22"/>
                  </a:cubicBezTo>
                  <a:cubicBezTo>
                    <a:pt x="46" y="21"/>
                    <a:pt x="46" y="20"/>
                    <a:pt x="46" y="19"/>
                  </a:cubicBezTo>
                  <a:cubicBezTo>
                    <a:pt x="48" y="20"/>
                    <a:pt x="49" y="20"/>
                    <a:pt x="50" y="20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50" y="22"/>
                    <a:pt x="50" y="23"/>
                    <a:pt x="49" y="24"/>
                  </a:cubicBezTo>
                  <a:cubicBezTo>
                    <a:pt x="48" y="27"/>
                    <a:pt x="45" y="29"/>
                    <a:pt x="40" y="29"/>
                  </a:cubicBezTo>
                  <a:cubicBezTo>
                    <a:pt x="35" y="29"/>
                    <a:pt x="33" y="29"/>
                    <a:pt x="32" y="29"/>
                  </a:cubicBezTo>
                  <a:cubicBezTo>
                    <a:pt x="29" y="28"/>
                    <a:pt x="27" y="27"/>
                    <a:pt x="27" y="24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5" y="17"/>
                    <a:pt x="22" y="18"/>
                    <a:pt x="20" y="19"/>
                  </a:cubicBezTo>
                  <a:cubicBezTo>
                    <a:pt x="19" y="19"/>
                    <a:pt x="18" y="18"/>
                    <a:pt x="18" y="17"/>
                  </a:cubicBezTo>
                  <a:cubicBezTo>
                    <a:pt x="17" y="17"/>
                    <a:pt x="17" y="16"/>
                    <a:pt x="17" y="16"/>
                  </a:cubicBezTo>
                  <a:cubicBezTo>
                    <a:pt x="20" y="16"/>
                    <a:pt x="23" y="15"/>
                    <a:pt x="27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44" name="Freeform 22">
              <a:extLst>
                <a:ext uri="{FF2B5EF4-FFF2-40B4-BE49-F238E27FC236}">
                  <a16:creationId xmlns="" xmlns:a16="http://schemas.microsoft.com/office/drawing/2014/main" id="{4D8C204F-9669-C845-8AE1-AE5E6AC12DA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03" y="2115"/>
              <a:ext cx="93" cy="100"/>
            </a:xfrm>
            <a:custGeom>
              <a:avLst/>
              <a:gdLst>
                <a:gd name="T0" fmla="*/ 19 w 49"/>
                <a:gd name="T1" fmla="*/ 0 h 52"/>
                <a:gd name="T2" fmla="*/ 22 w 49"/>
                <a:gd name="T3" fmla="*/ 1 h 52"/>
                <a:gd name="T4" fmla="*/ 23 w 49"/>
                <a:gd name="T5" fmla="*/ 1 h 52"/>
                <a:gd name="T6" fmla="*/ 22 w 49"/>
                <a:gd name="T7" fmla="*/ 2 h 52"/>
                <a:gd name="T8" fmla="*/ 21 w 49"/>
                <a:gd name="T9" fmla="*/ 4 h 52"/>
                <a:gd name="T10" fmla="*/ 20 w 49"/>
                <a:gd name="T11" fmla="*/ 6 h 52"/>
                <a:gd name="T12" fmla="*/ 19 w 49"/>
                <a:gd name="T13" fmla="*/ 9 h 52"/>
                <a:gd name="T14" fmla="*/ 44 w 49"/>
                <a:gd name="T15" fmla="*/ 9 h 52"/>
                <a:gd name="T16" fmla="*/ 47 w 49"/>
                <a:gd name="T17" fmla="*/ 8 h 52"/>
                <a:gd name="T18" fmla="*/ 49 w 49"/>
                <a:gd name="T19" fmla="*/ 8 h 52"/>
                <a:gd name="T20" fmla="*/ 49 w 49"/>
                <a:gd name="T21" fmla="*/ 12 h 52"/>
                <a:gd name="T22" fmla="*/ 47 w 49"/>
                <a:gd name="T23" fmla="*/ 11 h 52"/>
                <a:gd name="T24" fmla="*/ 44 w 49"/>
                <a:gd name="T25" fmla="*/ 11 h 52"/>
                <a:gd name="T26" fmla="*/ 18 w 49"/>
                <a:gd name="T27" fmla="*/ 11 h 52"/>
                <a:gd name="T28" fmla="*/ 11 w 49"/>
                <a:gd name="T29" fmla="*/ 25 h 52"/>
                <a:gd name="T30" fmla="*/ 24 w 49"/>
                <a:gd name="T31" fmla="*/ 25 h 52"/>
                <a:gd name="T32" fmla="*/ 24 w 49"/>
                <a:gd name="T33" fmla="*/ 21 h 52"/>
                <a:gd name="T34" fmla="*/ 24 w 49"/>
                <a:gd name="T35" fmla="*/ 16 h 52"/>
                <a:gd name="T36" fmla="*/ 28 w 49"/>
                <a:gd name="T37" fmla="*/ 16 h 52"/>
                <a:gd name="T38" fmla="*/ 28 w 49"/>
                <a:gd name="T39" fmla="*/ 17 h 52"/>
                <a:gd name="T40" fmla="*/ 28 w 49"/>
                <a:gd name="T41" fmla="*/ 17 h 52"/>
                <a:gd name="T42" fmla="*/ 27 w 49"/>
                <a:gd name="T43" fmla="*/ 21 h 52"/>
                <a:gd name="T44" fmla="*/ 27 w 49"/>
                <a:gd name="T45" fmla="*/ 25 h 52"/>
                <a:gd name="T46" fmla="*/ 39 w 49"/>
                <a:gd name="T47" fmla="*/ 25 h 52"/>
                <a:gd name="T48" fmla="*/ 44 w 49"/>
                <a:gd name="T49" fmla="*/ 25 h 52"/>
                <a:gd name="T50" fmla="*/ 44 w 49"/>
                <a:gd name="T51" fmla="*/ 28 h 52"/>
                <a:gd name="T52" fmla="*/ 39 w 49"/>
                <a:gd name="T53" fmla="*/ 28 h 52"/>
                <a:gd name="T54" fmla="*/ 27 w 49"/>
                <a:gd name="T55" fmla="*/ 28 h 52"/>
                <a:gd name="T56" fmla="*/ 27 w 49"/>
                <a:gd name="T57" fmla="*/ 47 h 52"/>
                <a:gd name="T58" fmla="*/ 19 w 49"/>
                <a:gd name="T59" fmla="*/ 52 h 52"/>
                <a:gd name="T60" fmla="*/ 17 w 49"/>
                <a:gd name="T61" fmla="*/ 47 h 52"/>
                <a:gd name="T62" fmla="*/ 24 w 49"/>
                <a:gd name="T63" fmla="*/ 46 h 52"/>
                <a:gd name="T64" fmla="*/ 24 w 49"/>
                <a:gd name="T65" fmla="*/ 28 h 52"/>
                <a:gd name="T66" fmla="*/ 11 w 49"/>
                <a:gd name="T67" fmla="*/ 28 h 52"/>
                <a:gd name="T68" fmla="*/ 8 w 49"/>
                <a:gd name="T69" fmla="*/ 29 h 52"/>
                <a:gd name="T70" fmla="*/ 6 w 49"/>
                <a:gd name="T71" fmla="*/ 25 h 52"/>
                <a:gd name="T72" fmla="*/ 9 w 49"/>
                <a:gd name="T73" fmla="*/ 22 h 52"/>
                <a:gd name="T74" fmla="*/ 14 w 49"/>
                <a:gd name="T75" fmla="*/ 11 h 52"/>
                <a:gd name="T76" fmla="*/ 4 w 49"/>
                <a:gd name="T77" fmla="*/ 11 h 52"/>
                <a:gd name="T78" fmla="*/ 1 w 49"/>
                <a:gd name="T79" fmla="*/ 11 h 52"/>
                <a:gd name="T80" fmla="*/ 0 w 49"/>
                <a:gd name="T81" fmla="*/ 12 h 52"/>
                <a:gd name="T82" fmla="*/ 0 w 49"/>
                <a:gd name="T83" fmla="*/ 8 h 52"/>
                <a:gd name="T84" fmla="*/ 2 w 49"/>
                <a:gd name="T85" fmla="*/ 8 h 52"/>
                <a:gd name="T86" fmla="*/ 4 w 49"/>
                <a:gd name="T87" fmla="*/ 9 h 52"/>
                <a:gd name="T88" fmla="*/ 15 w 49"/>
                <a:gd name="T89" fmla="*/ 9 h 52"/>
                <a:gd name="T90" fmla="*/ 19 w 49"/>
                <a:gd name="T91" fmla="*/ 0 h 52"/>
                <a:gd name="T92" fmla="*/ 0 w 49"/>
                <a:gd name="T93" fmla="*/ 46 h 52"/>
                <a:gd name="T94" fmla="*/ 14 w 49"/>
                <a:gd name="T95" fmla="*/ 33 h 52"/>
                <a:gd name="T96" fmla="*/ 18 w 49"/>
                <a:gd name="T97" fmla="*/ 36 h 52"/>
                <a:gd name="T98" fmla="*/ 19 w 49"/>
                <a:gd name="T99" fmla="*/ 36 h 52"/>
                <a:gd name="T100" fmla="*/ 18 w 49"/>
                <a:gd name="T101" fmla="*/ 37 h 52"/>
                <a:gd name="T102" fmla="*/ 15 w 49"/>
                <a:gd name="T103" fmla="*/ 39 h 52"/>
                <a:gd name="T104" fmla="*/ 4 w 49"/>
                <a:gd name="T105" fmla="*/ 49 h 52"/>
                <a:gd name="T106" fmla="*/ 0 w 49"/>
                <a:gd name="T107" fmla="*/ 46 h 52"/>
                <a:gd name="T108" fmla="*/ 32 w 49"/>
                <a:gd name="T109" fmla="*/ 37 h 52"/>
                <a:gd name="T110" fmla="*/ 34 w 49"/>
                <a:gd name="T111" fmla="*/ 34 h 52"/>
                <a:gd name="T112" fmla="*/ 48 w 49"/>
                <a:gd name="T113" fmla="*/ 45 h 52"/>
                <a:gd name="T114" fmla="*/ 46 w 49"/>
                <a:gd name="T115" fmla="*/ 48 h 52"/>
                <a:gd name="T116" fmla="*/ 32 w 49"/>
                <a:gd name="T117" fmla="*/ 3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" h="52">
                  <a:moveTo>
                    <a:pt x="19" y="0"/>
                  </a:moveTo>
                  <a:cubicBezTo>
                    <a:pt x="22" y="1"/>
                    <a:pt x="22" y="1"/>
                    <a:pt x="22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23" y="2"/>
                    <a:pt x="22" y="2"/>
                  </a:cubicBezTo>
                  <a:cubicBezTo>
                    <a:pt x="22" y="2"/>
                    <a:pt x="21" y="3"/>
                    <a:pt x="21" y="4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20" y="7"/>
                    <a:pt x="19" y="8"/>
                    <a:pt x="19" y="9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5" y="9"/>
                    <a:pt x="46" y="8"/>
                    <a:pt x="47" y="8"/>
                  </a:cubicBezTo>
                  <a:cubicBezTo>
                    <a:pt x="48" y="8"/>
                    <a:pt x="49" y="8"/>
                    <a:pt x="49" y="8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49" y="12"/>
                    <a:pt x="48" y="12"/>
                    <a:pt x="47" y="11"/>
                  </a:cubicBezTo>
                  <a:cubicBezTo>
                    <a:pt x="46" y="11"/>
                    <a:pt x="45" y="11"/>
                    <a:pt x="44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6" y="15"/>
                    <a:pt x="14" y="19"/>
                    <a:pt x="11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19"/>
                    <a:pt x="24" y="17"/>
                    <a:pt x="24" y="16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8" y="16"/>
                    <a:pt x="28" y="16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7" y="17"/>
                    <a:pt x="27" y="19"/>
                    <a:pt x="27" y="21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40" y="25"/>
                    <a:pt x="42" y="25"/>
                    <a:pt x="44" y="25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2" y="28"/>
                    <a:pt x="41" y="28"/>
                    <a:pt x="39" y="28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8" y="50"/>
                    <a:pt x="25" y="51"/>
                    <a:pt x="19" y="52"/>
                  </a:cubicBezTo>
                  <a:cubicBezTo>
                    <a:pt x="18" y="50"/>
                    <a:pt x="18" y="49"/>
                    <a:pt x="17" y="47"/>
                  </a:cubicBezTo>
                  <a:cubicBezTo>
                    <a:pt x="22" y="48"/>
                    <a:pt x="25" y="48"/>
                    <a:pt x="24" y="46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0" y="28"/>
                    <a:pt x="9" y="28"/>
                    <a:pt x="8" y="29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7" y="25"/>
                    <a:pt x="8" y="24"/>
                    <a:pt x="9" y="22"/>
                  </a:cubicBezTo>
                  <a:cubicBezTo>
                    <a:pt x="11" y="19"/>
                    <a:pt x="12" y="16"/>
                    <a:pt x="1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3" y="11"/>
                    <a:pt x="1" y="11"/>
                  </a:cubicBezTo>
                  <a:cubicBezTo>
                    <a:pt x="1" y="12"/>
                    <a:pt x="0" y="12"/>
                    <a:pt x="0" y="12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1" y="8"/>
                    <a:pt x="2" y="8"/>
                  </a:cubicBezTo>
                  <a:cubicBezTo>
                    <a:pt x="3" y="8"/>
                    <a:pt x="4" y="9"/>
                    <a:pt x="4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7" y="6"/>
                    <a:pt x="18" y="3"/>
                    <a:pt x="19" y="0"/>
                  </a:cubicBezTo>
                  <a:close/>
                  <a:moveTo>
                    <a:pt x="0" y="46"/>
                  </a:moveTo>
                  <a:cubicBezTo>
                    <a:pt x="6" y="43"/>
                    <a:pt x="11" y="39"/>
                    <a:pt x="14" y="33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8" y="36"/>
                    <a:pt x="18" y="37"/>
                  </a:cubicBezTo>
                  <a:cubicBezTo>
                    <a:pt x="17" y="37"/>
                    <a:pt x="16" y="38"/>
                    <a:pt x="15" y="39"/>
                  </a:cubicBezTo>
                  <a:cubicBezTo>
                    <a:pt x="12" y="42"/>
                    <a:pt x="8" y="46"/>
                    <a:pt x="4" y="49"/>
                  </a:cubicBezTo>
                  <a:cubicBezTo>
                    <a:pt x="3" y="47"/>
                    <a:pt x="2" y="46"/>
                    <a:pt x="0" y="46"/>
                  </a:cubicBezTo>
                  <a:close/>
                  <a:moveTo>
                    <a:pt x="32" y="37"/>
                  </a:moveTo>
                  <a:cubicBezTo>
                    <a:pt x="34" y="34"/>
                    <a:pt x="34" y="34"/>
                    <a:pt x="34" y="34"/>
                  </a:cubicBezTo>
                  <a:cubicBezTo>
                    <a:pt x="39" y="37"/>
                    <a:pt x="44" y="41"/>
                    <a:pt x="48" y="45"/>
                  </a:cubicBezTo>
                  <a:cubicBezTo>
                    <a:pt x="46" y="48"/>
                    <a:pt x="46" y="48"/>
                    <a:pt x="46" y="48"/>
                  </a:cubicBezTo>
                  <a:cubicBezTo>
                    <a:pt x="41" y="44"/>
                    <a:pt x="37" y="40"/>
                    <a:pt x="32" y="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45" name="Freeform 23">
              <a:extLst>
                <a:ext uri="{FF2B5EF4-FFF2-40B4-BE49-F238E27FC236}">
                  <a16:creationId xmlns="" xmlns:a16="http://schemas.microsoft.com/office/drawing/2014/main" id="{046D42B6-AF89-C54E-BC46-A803E620A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2116"/>
              <a:ext cx="19" cy="97"/>
            </a:xfrm>
            <a:custGeom>
              <a:avLst/>
              <a:gdLst>
                <a:gd name="T0" fmla="*/ 0 w 10"/>
                <a:gd name="T1" fmla="*/ 0 h 50"/>
                <a:gd name="T2" fmla="*/ 4 w 10"/>
                <a:gd name="T3" fmla="*/ 0 h 50"/>
                <a:gd name="T4" fmla="*/ 10 w 10"/>
                <a:gd name="T5" fmla="*/ 25 h 50"/>
                <a:gd name="T6" fmla="*/ 4 w 10"/>
                <a:gd name="T7" fmla="*/ 50 h 50"/>
                <a:gd name="T8" fmla="*/ 0 w 10"/>
                <a:gd name="T9" fmla="*/ 50 h 50"/>
                <a:gd name="T10" fmla="*/ 6 w 10"/>
                <a:gd name="T11" fmla="*/ 25 h 50"/>
                <a:gd name="T12" fmla="*/ 0 w 10"/>
                <a:gd name="T1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0">
                  <a:moveTo>
                    <a:pt x="0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8" y="7"/>
                    <a:pt x="10" y="15"/>
                    <a:pt x="10" y="25"/>
                  </a:cubicBezTo>
                  <a:cubicBezTo>
                    <a:pt x="10" y="35"/>
                    <a:pt x="8" y="43"/>
                    <a:pt x="4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4" y="43"/>
                    <a:pt x="6" y="35"/>
                    <a:pt x="6" y="25"/>
                  </a:cubicBezTo>
                  <a:cubicBezTo>
                    <a:pt x="6" y="16"/>
                    <a:pt x="4" y="8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46" name="Freeform 24">
              <a:extLst>
                <a:ext uri="{FF2B5EF4-FFF2-40B4-BE49-F238E27FC236}">
                  <a16:creationId xmlns="" xmlns:a16="http://schemas.microsoft.com/office/drawing/2014/main" id="{0C4A36A9-0C3C-5547-96E8-CDCCAE503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324"/>
              <a:ext cx="71" cy="75"/>
            </a:xfrm>
            <a:custGeom>
              <a:avLst/>
              <a:gdLst>
                <a:gd name="T0" fmla="*/ 35 w 37"/>
                <a:gd name="T1" fmla="*/ 0 h 39"/>
                <a:gd name="T2" fmla="*/ 36 w 37"/>
                <a:gd name="T3" fmla="*/ 13 h 39"/>
                <a:gd name="T4" fmla="*/ 35 w 37"/>
                <a:gd name="T5" fmla="*/ 13 h 39"/>
                <a:gd name="T6" fmla="*/ 30 w 37"/>
                <a:gd name="T7" fmla="*/ 5 h 39"/>
                <a:gd name="T8" fmla="*/ 21 w 37"/>
                <a:gd name="T9" fmla="*/ 2 h 39"/>
                <a:gd name="T10" fmla="*/ 14 w 37"/>
                <a:gd name="T11" fmla="*/ 4 h 39"/>
                <a:gd name="T12" fmla="*/ 9 w 37"/>
                <a:gd name="T13" fmla="*/ 10 h 39"/>
                <a:gd name="T14" fmla="*/ 7 w 37"/>
                <a:gd name="T15" fmla="*/ 20 h 39"/>
                <a:gd name="T16" fmla="*/ 9 w 37"/>
                <a:gd name="T17" fmla="*/ 29 h 39"/>
                <a:gd name="T18" fmla="*/ 14 w 37"/>
                <a:gd name="T19" fmla="*/ 35 h 39"/>
                <a:gd name="T20" fmla="*/ 22 w 37"/>
                <a:gd name="T21" fmla="*/ 37 h 39"/>
                <a:gd name="T22" fmla="*/ 29 w 37"/>
                <a:gd name="T23" fmla="*/ 35 h 39"/>
                <a:gd name="T24" fmla="*/ 36 w 37"/>
                <a:gd name="T25" fmla="*/ 29 h 39"/>
                <a:gd name="T26" fmla="*/ 37 w 37"/>
                <a:gd name="T27" fmla="*/ 30 h 39"/>
                <a:gd name="T28" fmla="*/ 30 w 37"/>
                <a:gd name="T29" fmla="*/ 37 h 39"/>
                <a:gd name="T30" fmla="*/ 20 w 37"/>
                <a:gd name="T31" fmla="*/ 39 h 39"/>
                <a:gd name="T32" fmla="*/ 4 w 37"/>
                <a:gd name="T33" fmla="*/ 32 h 39"/>
                <a:gd name="T34" fmla="*/ 0 w 37"/>
                <a:gd name="T35" fmla="*/ 20 h 39"/>
                <a:gd name="T36" fmla="*/ 3 w 37"/>
                <a:gd name="T37" fmla="*/ 10 h 39"/>
                <a:gd name="T38" fmla="*/ 10 w 37"/>
                <a:gd name="T39" fmla="*/ 3 h 39"/>
                <a:gd name="T40" fmla="*/ 21 w 37"/>
                <a:gd name="T41" fmla="*/ 0 h 39"/>
                <a:gd name="T42" fmla="*/ 30 w 37"/>
                <a:gd name="T43" fmla="*/ 2 h 39"/>
                <a:gd name="T44" fmla="*/ 31 w 37"/>
                <a:gd name="T45" fmla="*/ 3 h 39"/>
                <a:gd name="T46" fmla="*/ 33 w 37"/>
                <a:gd name="T47" fmla="*/ 2 h 39"/>
                <a:gd name="T48" fmla="*/ 34 w 37"/>
                <a:gd name="T49" fmla="*/ 0 h 39"/>
                <a:gd name="T50" fmla="*/ 35 w 37"/>
                <a:gd name="T5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7" h="39">
                  <a:moveTo>
                    <a:pt x="35" y="0"/>
                  </a:moveTo>
                  <a:cubicBezTo>
                    <a:pt x="36" y="13"/>
                    <a:pt x="36" y="13"/>
                    <a:pt x="36" y="13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9"/>
                    <a:pt x="32" y="6"/>
                    <a:pt x="30" y="5"/>
                  </a:cubicBezTo>
                  <a:cubicBezTo>
                    <a:pt x="27" y="3"/>
                    <a:pt x="25" y="2"/>
                    <a:pt x="21" y="2"/>
                  </a:cubicBezTo>
                  <a:cubicBezTo>
                    <a:pt x="19" y="2"/>
                    <a:pt x="16" y="3"/>
                    <a:pt x="14" y="4"/>
                  </a:cubicBezTo>
                  <a:cubicBezTo>
                    <a:pt x="12" y="5"/>
                    <a:pt x="10" y="7"/>
                    <a:pt x="9" y="10"/>
                  </a:cubicBezTo>
                  <a:cubicBezTo>
                    <a:pt x="7" y="13"/>
                    <a:pt x="7" y="16"/>
                    <a:pt x="7" y="20"/>
                  </a:cubicBezTo>
                  <a:cubicBezTo>
                    <a:pt x="7" y="24"/>
                    <a:pt x="7" y="27"/>
                    <a:pt x="9" y="29"/>
                  </a:cubicBezTo>
                  <a:cubicBezTo>
                    <a:pt x="10" y="32"/>
                    <a:pt x="12" y="33"/>
                    <a:pt x="14" y="35"/>
                  </a:cubicBezTo>
                  <a:cubicBezTo>
                    <a:pt x="16" y="36"/>
                    <a:pt x="19" y="37"/>
                    <a:pt x="22" y="37"/>
                  </a:cubicBezTo>
                  <a:cubicBezTo>
                    <a:pt x="25" y="37"/>
                    <a:pt x="27" y="36"/>
                    <a:pt x="29" y="35"/>
                  </a:cubicBezTo>
                  <a:cubicBezTo>
                    <a:pt x="31" y="34"/>
                    <a:pt x="34" y="32"/>
                    <a:pt x="36" y="29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5" y="33"/>
                    <a:pt x="32" y="35"/>
                    <a:pt x="30" y="37"/>
                  </a:cubicBezTo>
                  <a:cubicBezTo>
                    <a:pt x="27" y="38"/>
                    <a:pt x="24" y="39"/>
                    <a:pt x="20" y="39"/>
                  </a:cubicBezTo>
                  <a:cubicBezTo>
                    <a:pt x="13" y="39"/>
                    <a:pt x="8" y="37"/>
                    <a:pt x="4" y="32"/>
                  </a:cubicBezTo>
                  <a:cubicBezTo>
                    <a:pt x="1" y="29"/>
                    <a:pt x="0" y="25"/>
                    <a:pt x="0" y="20"/>
                  </a:cubicBezTo>
                  <a:cubicBezTo>
                    <a:pt x="0" y="17"/>
                    <a:pt x="1" y="13"/>
                    <a:pt x="3" y="10"/>
                  </a:cubicBezTo>
                  <a:cubicBezTo>
                    <a:pt x="4" y="7"/>
                    <a:pt x="7" y="5"/>
                    <a:pt x="10" y="3"/>
                  </a:cubicBezTo>
                  <a:cubicBezTo>
                    <a:pt x="13" y="1"/>
                    <a:pt x="17" y="0"/>
                    <a:pt x="21" y="0"/>
                  </a:cubicBezTo>
                  <a:cubicBezTo>
                    <a:pt x="24" y="0"/>
                    <a:pt x="27" y="1"/>
                    <a:pt x="30" y="2"/>
                  </a:cubicBezTo>
                  <a:cubicBezTo>
                    <a:pt x="30" y="3"/>
                    <a:pt x="31" y="3"/>
                    <a:pt x="31" y="3"/>
                  </a:cubicBezTo>
                  <a:cubicBezTo>
                    <a:pt x="32" y="3"/>
                    <a:pt x="32" y="3"/>
                    <a:pt x="33" y="2"/>
                  </a:cubicBezTo>
                  <a:cubicBezTo>
                    <a:pt x="33" y="2"/>
                    <a:pt x="34" y="1"/>
                    <a:pt x="34" y="0"/>
                  </a:cubicBezTo>
                  <a:lnTo>
                    <a:pt x="3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47" name="Freeform 25">
              <a:extLst>
                <a:ext uri="{FF2B5EF4-FFF2-40B4-BE49-F238E27FC236}">
                  <a16:creationId xmlns="" xmlns:a16="http://schemas.microsoft.com/office/drawing/2014/main" id="{39A750E4-16C4-334B-82B8-DD8F30865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326"/>
              <a:ext cx="82" cy="71"/>
            </a:xfrm>
            <a:custGeom>
              <a:avLst/>
              <a:gdLst>
                <a:gd name="T0" fmla="*/ 12 w 43"/>
                <a:gd name="T1" fmla="*/ 17 h 37"/>
                <a:gd name="T2" fmla="*/ 31 w 43"/>
                <a:gd name="T3" fmla="*/ 17 h 37"/>
                <a:gd name="T4" fmla="*/ 31 w 43"/>
                <a:gd name="T5" fmla="*/ 7 h 37"/>
                <a:gd name="T6" fmla="*/ 31 w 43"/>
                <a:gd name="T7" fmla="*/ 3 h 37"/>
                <a:gd name="T8" fmla="*/ 30 w 43"/>
                <a:gd name="T9" fmla="*/ 2 h 37"/>
                <a:gd name="T10" fmla="*/ 27 w 43"/>
                <a:gd name="T11" fmla="*/ 1 h 37"/>
                <a:gd name="T12" fmla="*/ 25 w 43"/>
                <a:gd name="T13" fmla="*/ 1 h 37"/>
                <a:gd name="T14" fmla="*/ 25 w 43"/>
                <a:gd name="T15" fmla="*/ 0 h 37"/>
                <a:gd name="T16" fmla="*/ 43 w 43"/>
                <a:gd name="T17" fmla="*/ 0 h 37"/>
                <a:gd name="T18" fmla="*/ 43 w 43"/>
                <a:gd name="T19" fmla="*/ 1 h 37"/>
                <a:gd name="T20" fmla="*/ 42 w 43"/>
                <a:gd name="T21" fmla="*/ 1 h 37"/>
                <a:gd name="T22" fmla="*/ 39 w 43"/>
                <a:gd name="T23" fmla="*/ 2 h 37"/>
                <a:gd name="T24" fmla="*/ 37 w 43"/>
                <a:gd name="T25" fmla="*/ 3 h 37"/>
                <a:gd name="T26" fmla="*/ 37 w 43"/>
                <a:gd name="T27" fmla="*/ 7 h 37"/>
                <a:gd name="T28" fmla="*/ 37 w 43"/>
                <a:gd name="T29" fmla="*/ 31 h 37"/>
                <a:gd name="T30" fmla="*/ 37 w 43"/>
                <a:gd name="T31" fmla="*/ 34 h 37"/>
                <a:gd name="T32" fmla="*/ 39 w 43"/>
                <a:gd name="T33" fmla="*/ 36 h 37"/>
                <a:gd name="T34" fmla="*/ 42 w 43"/>
                <a:gd name="T35" fmla="*/ 36 h 37"/>
                <a:gd name="T36" fmla="*/ 43 w 43"/>
                <a:gd name="T37" fmla="*/ 36 h 37"/>
                <a:gd name="T38" fmla="*/ 43 w 43"/>
                <a:gd name="T39" fmla="*/ 37 h 37"/>
                <a:gd name="T40" fmla="*/ 25 w 43"/>
                <a:gd name="T41" fmla="*/ 37 h 37"/>
                <a:gd name="T42" fmla="*/ 25 w 43"/>
                <a:gd name="T43" fmla="*/ 36 h 37"/>
                <a:gd name="T44" fmla="*/ 27 w 43"/>
                <a:gd name="T45" fmla="*/ 36 h 37"/>
                <a:gd name="T46" fmla="*/ 31 w 43"/>
                <a:gd name="T47" fmla="*/ 35 h 37"/>
                <a:gd name="T48" fmla="*/ 31 w 43"/>
                <a:gd name="T49" fmla="*/ 31 h 37"/>
                <a:gd name="T50" fmla="*/ 31 w 43"/>
                <a:gd name="T51" fmla="*/ 19 h 37"/>
                <a:gd name="T52" fmla="*/ 12 w 43"/>
                <a:gd name="T53" fmla="*/ 19 h 37"/>
                <a:gd name="T54" fmla="*/ 12 w 43"/>
                <a:gd name="T55" fmla="*/ 31 h 37"/>
                <a:gd name="T56" fmla="*/ 13 w 43"/>
                <a:gd name="T57" fmla="*/ 34 h 37"/>
                <a:gd name="T58" fmla="*/ 14 w 43"/>
                <a:gd name="T59" fmla="*/ 36 h 37"/>
                <a:gd name="T60" fmla="*/ 17 w 43"/>
                <a:gd name="T61" fmla="*/ 36 h 37"/>
                <a:gd name="T62" fmla="*/ 18 w 43"/>
                <a:gd name="T63" fmla="*/ 36 h 37"/>
                <a:gd name="T64" fmla="*/ 18 w 43"/>
                <a:gd name="T65" fmla="*/ 37 h 37"/>
                <a:gd name="T66" fmla="*/ 0 w 43"/>
                <a:gd name="T67" fmla="*/ 37 h 37"/>
                <a:gd name="T68" fmla="*/ 0 w 43"/>
                <a:gd name="T69" fmla="*/ 36 h 37"/>
                <a:gd name="T70" fmla="*/ 2 w 43"/>
                <a:gd name="T71" fmla="*/ 36 h 37"/>
                <a:gd name="T72" fmla="*/ 6 w 43"/>
                <a:gd name="T73" fmla="*/ 35 h 37"/>
                <a:gd name="T74" fmla="*/ 6 w 43"/>
                <a:gd name="T75" fmla="*/ 31 h 37"/>
                <a:gd name="T76" fmla="*/ 6 w 43"/>
                <a:gd name="T77" fmla="*/ 7 h 37"/>
                <a:gd name="T78" fmla="*/ 6 w 43"/>
                <a:gd name="T79" fmla="*/ 3 h 37"/>
                <a:gd name="T80" fmla="*/ 5 w 43"/>
                <a:gd name="T81" fmla="*/ 2 h 37"/>
                <a:gd name="T82" fmla="*/ 2 w 43"/>
                <a:gd name="T83" fmla="*/ 1 h 37"/>
                <a:gd name="T84" fmla="*/ 0 w 43"/>
                <a:gd name="T85" fmla="*/ 1 h 37"/>
                <a:gd name="T86" fmla="*/ 0 w 43"/>
                <a:gd name="T87" fmla="*/ 0 h 37"/>
                <a:gd name="T88" fmla="*/ 18 w 43"/>
                <a:gd name="T89" fmla="*/ 0 h 37"/>
                <a:gd name="T90" fmla="*/ 18 w 43"/>
                <a:gd name="T91" fmla="*/ 1 h 37"/>
                <a:gd name="T92" fmla="*/ 17 w 43"/>
                <a:gd name="T93" fmla="*/ 1 h 37"/>
                <a:gd name="T94" fmla="*/ 14 w 43"/>
                <a:gd name="T95" fmla="*/ 2 h 37"/>
                <a:gd name="T96" fmla="*/ 13 w 43"/>
                <a:gd name="T97" fmla="*/ 3 h 37"/>
                <a:gd name="T98" fmla="*/ 12 w 43"/>
                <a:gd name="T99" fmla="*/ 7 h 37"/>
                <a:gd name="T100" fmla="*/ 12 w 43"/>
                <a:gd name="T101" fmla="*/ 1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3" h="37">
                  <a:moveTo>
                    <a:pt x="12" y="17"/>
                  </a:moveTo>
                  <a:cubicBezTo>
                    <a:pt x="31" y="17"/>
                    <a:pt x="31" y="17"/>
                    <a:pt x="31" y="17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1" y="5"/>
                    <a:pt x="31" y="3"/>
                    <a:pt x="31" y="3"/>
                  </a:cubicBezTo>
                  <a:cubicBezTo>
                    <a:pt x="31" y="2"/>
                    <a:pt x="30" y="2"/>
                    <a:pt x="30" y="2"/>
                  </a:cubicBezTo>
                  <a:cubicBezTo>
                    <a:pt x="29" y="1"/>
                    <a:pt x="28" y="1"/>
                    <a:pt x="27" y="1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1"/>
                    <a:pt x="40" y="1"/>
                    <a:pt x="39" y="2"/>
                  </a:cubicBezTo>
                  <a:cubicBezTo>
                    <a:pt x="38" y="2"/>
                    <a:pt x="38" y="2"/>
                    <a:pt x="37" y="3"/>
                  </a:cubicBezTo>
                  <a:cubicBezTo>
                    <a:pt x="37" y="4"/>
                    <a:pt x="37" y="5"/>
                    <a:pt x="37" y="7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7" y="33"/>
                    <a:pt x="37" y="34"/>
                    <a:pt x="37" y="34"/>
                  </a:cubicBezTo>
                  <a:cubicBezTo>
                    <a:pt x="38" y="35"/>
                    <a:pt x="38" y="35"/>
                    <a:pt x="39" y="36"/>
                  </a:cubicBezTo>
                  <a:cubicBezTo>
                    <a:pt x="40" y="36"/>
                    <a:pt x="41" y="36"/>
                    <a:pt x="42" y="36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5" y="36"/>
                    <a:pt x="25" y="36"/>
                    <a:pt x="25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9" y="36"/>
                    <a:pt x="30" y="36"/>
                    <a:pt x="31" y="35"/>
                  </a:cubicBezTo>
                  <a:cubicBezTo>
                    <a:pt x="31" y="34"/>
                    <a:pt x="31" y="33"/>
                    <a:pt x="31" y="31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3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6" y="36"/>
                    <a:pt x="17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3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5" y="1"/>
                    <a:pt x="14" y="2"/>
                  </a:cubicBezTo>
                  <a:cubicBezTo>
                    <a:pt x="13" y="2"/>
                    <a:pt x="13" y="2"/>
                    <a:pt x="13" y="3"/>
                  </a:cubicBezTo>
                  <a:cubicBezTo>
                    <a:pt x="12" y="4"/>
                    <a:pt x="12" y="5"/>
                    <a:pt x="12" y="7"/>
                  </a:cubicBezTo>
                  <a:lnTo>
                    <a:pt x="1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48" name="Freeform 26">
              <a:extLst>
                <a:ext uri="{FF2B5EF4-FFF2-40B4-BE49-F238E27FC236}">
                  <a16:creationId xmlns="" xmlns:a16="http://schemas.microsoft.com/office/drawing/2014/main" id="{D3A75C2E-5BD1-704A-94CE-70A87EE2F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5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4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3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3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5"/>
                    <a:pt x="13" y="35"/>
                    <a:pt x="13" y="36"/>
                  </a:cubicBezTo>
                  <a:cubicBezTo>
                    <a:pt x="14" y="36"/>
                    <a:pt x="15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49" name="Freeform 27">
              <a:extLst>
                <a:ext uri="{FF2B5EF4-FFF2-40B4-BE49-F238E27FC236}">
                  <a16:creationId xmlns="" xmlns:a16="http://schemas.microsoft.com/office/drawing/2014/main" id="{E9473E5C-4076-6B49-9870-DD1A72A58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2326"/>
              <a:ext cx="86" cy="73"/>
            </a:xfrm>
            <a:custGeom>
              <a:avLst/>
              <a:gdLst>
                <a:gd name="T0" fmla="*/ 0 w 45"/>
                <a:gd name="T1" fmla="*/ 0 h 38"/>
                <a:gd name="T2" fmla="*/ 11 w 45"/>
                <a:gd name="T3" fmla="*/ 0 h 38"/>
                <a:gd name="T4" fmla="*/ 36 w 45"/>
                <a:gd name="T5" fmla="*/ 28 h 38"/>
                <a:gd name="T6" fmla="*/ 36 w 45"/>
                <a:gd name="T7" fmla="*/ 6 h 38"/>
                <a:gd name="T8" fmla="*/ 35 w 45"/>
                <a:gd name="T9" fmla="*/ 2 h 38"/>
                <a:gd name="T10" fmla="*/ 32 w 45"/>
                <a:gd name="T11" fmla="*/ 1 h 38"/>
                <a:gd name="T12" fmla="*/ 30 w 45"/>
                <a:gd name="T13" fmla="*/ 1 h 38"/>
                <a:gd name="T14" fmla="*/ 30 w 45"/>
                <a:gd name="T15" fmla="*/ 0 h 38"/>
                <a:gd name="T16" fmla="*/ 45 w 45"/>
                <a:gd name="T17" fmla="*/ 0 h 38"/>
                <a:gd name="T18" fmla="*/ 45 w 45"/>
                <a:gd name="T19" fmla="*/ 1 h 38"/>
                <a:gd name="T20" fmla="*/ 43 w 45"/>
                <a:gd name="T21" fmla="*/ 1 h 38"/>
                <a:gd name="T22" fmla="*/ 39 w 45"/>
                <a:gd name="T23" fmla="*/ 2 h 38"/>
                <a:gd name="T24" fmla="*/ 39 w 45"/>
                <a:gd name="T25" fmla="*/ 6 h 38"/>
                <a:gd name="T26" fmla="*/ 39 w 45"/>
                <a:gd name="T27" fmla="*/ 38 h 38"/>
                <a:gd name="T28" fmla="*/ 38 w 45"/>
                <a:gd name="T29" fmla="*/ 38 h 38"/>
                <a:gd name="T30" fmla="*/ 11 w 45"/>
                <a:gd name="T31" fmla="*/ 8 h 38"/>
                <a:gd name="T32" fmla="*/ 11 w 45"/>
                <a:gd name="T33" fmla="*/ 31 h 38"/>
                <a:gd name="T34" fmla="*/ 11 w 45"/>
                <a:gd name="T35" fmla="*/ 35 h 38"/>
                <a:gd name="T36" fmla="*/ 15 w 45"/>
                <a:gd name="T37" fmla="*/ 36 h 38"/>
                <a:gd name="T38" fmla="*/ 16 w 45"/>
                <a:gd name="T39" fmla="*/ 36 h 38"/>
                <a:gd name="T40" fmla="*/ 16 w 45"/>
                <a:gd name="T41" fmla="*/ 37 h 38"/>
                <a:gd name="T42" fmla="*/ 2 w 45"/>
                <a:gd name="T43" fmla="*/ 37 h 38"/>
                <a:gd name="T44" fmla="*/ 2 w 45"/>
                <a:gd name="T45" fmla="*/ 36 h 38"/>
                <a:gd name="T46" fmla="*/ 3 w 45"/>
                <a:gd name="T47" fmla="*/ 36 h 38"/>
                <a:gd name="T48" fmla="*/ 7 w 45"/>
                <a:gd name="T49" fmla="*/ 35 h 38"/>
                <a:gd name="T50" fmla="*/ 8 w 45"/>
                <a:gd name="T51" fmla="*/ 31 h 38"/>
                <a:gd name="T52" fmla="*/ 8 w 45"/>
                <a:gd name="T53" fmla="*/ 5 h 38"/>
                <a:gd name="T54" fmla="*/ 5 w 45"/>
                <a:gd name="T55" fmla="*/ 2 h 38"/>
                <a:gd name="T56" fmla="*/ 2 w 45"/>
                <a:gd name="T57" fmla="*/ 1 h 38"/>
                <a:gd name="T58" fmla="*/ 0 w 45"/>
                <a:gd name="T59" fmla="*/ 1 h 38"/>
                <a:gd name="T60" fmla="*/ 0 w 45"/>
                <a:gd name="T6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" h="38">
                  <a:moveTo>
                    <a:pt x="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4"/>
                    <a:pt x="36" y="3"/>
                    <a:pt x="35" y="2"/>
                  </a:cubicBezTo>
                  <a:cubicBezTo>
                    <a:pt x="34" y="1"/>
                    <a:pt x="33" y="1"/>
                    <a:pt x="32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1" y="1"/>
                    <a:pt x="40" y="2"/>
                    <a:pt x="39" y="2"/>
                  </a:cubicBezTo>
                  <a:cubicBezTo>
                    <a:pt x="39" y="3"/>
                    <a:pt x="39" y="4"/>
                    <a:pt x="39" y="6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1" y="35"/>
                    <a:pt x="11" y="35"/>
                  </a:cubicBezTo>
                  <a:cubicBezTo>
                    <a:pt x="12" y="36"/>
                    <a:pt x="13" y="36"/>
                    <a:pt x="15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5" y="36"/>
                    <a:pt x="6" y="36"/>
                    <a:pt x="7" y="35"/>
                  </a:cubicBezTo>
                  <a:cubicBezTo>
                    <a:pt x="8" y="34"/>
                    <a:pt x="8" y="33"/>
                    <a:pt x="8" y="3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4" y="2"/>
                    <a:pt x="4" y="2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50" name="Freeform 28">
              <a:extLst>
                <a:ext uri="{FF2B5EF4-FFF2-40B4-BE49-F238E27FC236}">
                  <a16:creationId xmlns="" xmlns:a16="http://schemas.microsoft.com/office/drawing/2014/main" id="{012B4DB9-BD7F-CD40-9828-66A0A675DCB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38" y="2324"/>
              <a:ext cx="84" cy="73"/>
            </a:xfrm>
            <a:custGeom>
              <a:avLst/>
              <a:gdLst>
                <a:gd name="T0" fmla="*/ 28 w 44"/>
                <a:gd name="T1" fmla="*/ 26 h 38"/>
                <a:gd name="T2" fmla="*/ 12 w 44"/>
                <a:gd name="T3" fmla="*/ 26 h 38"/>
                <a:gd name="T4" fmla="*/ 9 w 44"/>
                <a:gd name="T5" fmla="*/ 32 h 38"/>
                <a:gd name="T6" fmla="*/ 8 w 44"/>
                <a:gd name="T7" fmla="*/ 35 h 38"/>
                <a:gd name="T8" fmla="*/ 9 w 44"/>
                <a:gd name="T9" fmla="*/ 37 h 38"/>
                <a:gd name="T10" fmla="*/ 13 w 44"/>
                <a:gd name="T11" fmla="*/ 37 h 38"/>
                <a:gd name="T12" fmla="*/ 13 w 44"/>
                <a:gd name="T13" fmla="*/ 38 h 38"/>
                <a:gd name="T14" fmla="*/ 0 w 44"/>
                <a:gd name="T15" fmla="*/ 38 h 38"/>
                <a:gd name="T16" fmla="*/ 0 w 44"/>
                <a:gd name="T17" fmla="*/ 37 h 38"/>
                <a:gd name="T18" fmla="*/ 4 w 44"/>
                <a:gd name="T19" fmla="*/ 36 h 38"/>
                <a:gd name="T20" fmla="*/ 7 w 44"/>
                <a:gd name="T21" fmla="*/ 31 h 38"/>
                <a:gd name="T22" fmla="*/ 22 w 44"/>
                <a:gd name="T23" fmla="*/ 0 h 38"/>
                <a:gd name="T24" fmla="*/ 23 w 44"/>
                <a:gd name="T25" fmla="*/ 0 h 38"/>
                <a:gd name="T26" fmla="*/ 37 w 44"/>
                <a:gd name="T27" fmla="*/ 31 h 38"/>
                <a:gd name="T28" fmla="*/ 40 w 44"/>
                <a:gd name="T29" fmla="*/ 36 h 38"/>
                <a:gd name="T30" fmla="*/ 44 w 44"/>
                <a:gd name="T31" fmla="*/ 37 h 38"/>
                <a:gd name="T32" fmla="*/ 44 w 44"/>
                <a:gd name="T33" fmla="*/ 38 h 38"/>
                <a:gd name="T34" fmla="*/ 28 w 44"/>
                <a:gd name="T35" fmla="*/ 38 h 38"/>
                <a:gd name="T36" fmla="*/ 28 w 44"/>
                <a:gd name="T37" fmla="*/ 37 h 38"/>
                <a:gd name="T38" fmla="*/ 31 w 44"/>
                <a:gd name="T39" fmla="*/ 37 h 38"/>
                <a:gd name="T40" fmla="*/ 32 w 44"/>
                <a:gd name="T41" fmla="*/ 35 h 38"/>
                <a:gd name="T42" fmla="*/ 31 w 44"/>
                <a:gd name="T43" fmla="*/ 31 h 38"/>
                <a:gd name="T44" fmla="*/ 28 w 44"/>
                <a:gd name="T45" fmla="*/ 26 h 38"/>
                <a:gd name="T46" fmla="*/ 27 w 44"/>
                <a:gd name="T47" fmla="*/ 24 h 38"/>
                <a:gd name="T48" fmla="*/ 20 w 44"/>
                <a:gd name="T49" fmla="*/ 9 h 38"/>
                <a:gd name="T50" fmla="*/ 13 w 44"/>
                <a:gd name="T51" fmla="*/ 24 h 38"/>
                <a:gd name="T52" fmla="*/ 27 w 44"/>
                <a:gd name="T53" fmla="*/ 2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4" h="38">
                  <a:moveTo>
                    <a:pt x="28" y="26"/>
                  </a:moveTo>
                  <a:cubicBezTo>
                    <a:pt x="12" y="26"/>
                    <a:pt x="12" y="26"/>
                    <a:pt x="12" y="26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9" y="33"/>
                    <a:pt x="8" y="34"/>
                    <a:pt x="8" y="35"/>
                  </a:cubicBezTo>
                  <a:cubicBezTo>
                    <a:pt x="8" y="36"/>
                    <a:pt x="9" y="36"/>
                    <a:pt x="9" y="37"/>
                  </a:cubicBezTo>
                  <a:cubicBezTo>
                    <a:pt x="10" y="37"/>
                    <a:pt x="11" y="37"/>
                    <a:pt x="13" y="37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2" y="37"/>
                    <a:pt x="3" y="37"/>
                    <a:pt x="4" y="36"/>
                  </a:cubicBezTo>
                  <a:cubicBezTo>
                    <a:pt x="5" y="35"/>
                    <a:pt x="6" y="34"/>
                    <a:pt x="7" y="3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8" y="34"/>
                    <a:pt x="39" y="35"/>
                    <a:pt x="40" y="36"/>
                  </a:cubicBezTo>
                  <a:cubicBezTo>
                    <a:pt x="41" y="37"/>
                    <a:pt x="42" y="37"/>
                    <a:pt x="44" y="37"/>
                  </a:cubicBezTo>
                  <a:cubicBezTo>
                    <a:pt x="44" y="38"/>
                    <a:pt x="44" y="38"/>
                    <a:pt x="44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29" y="37"/>
                    <a:pt x="31" y="37"/>
                    <a:pt x="31" y="37"/>
                  </a:cubicBezTo>
                  <a:cubicBezTo>
                    <a:pt x="32" y="36"/>
                    <a:pt x="32" y="36"/>
                    <a:pt x="32" y="35"/>
                  </a:cubicBezTo>
                  <a:cubicBezTo>
                    <a:pt x="32" y="34"/>
                    <a:pt x="32" y="33"/>
                    <a:pt x="31" y="31"/>
                  </a:cubicBezTo>
                  <a:lnTo>
                    <a:pt x="28" y="26"/>
                  </a:lnTo>
                  <a:close/>
                  <a:moveTo>
                    <a:pt x="27" y="24"/>
                  </a:moveTo>
                  <a:cubicBezTo>
                    <a:pt x="20" y="9"/>
                    <a:pt x="20" y="9"/>
                    <a:pt x="20" y="9"/>
                  </a:cubicBezTo>
                  <a:cubicBezTo>
                    <a:pt x="13" y="24"/>
                    <a:pt x="13" y="24"/>
                    <a:pt x="13" y="24"/>
                  </a:cubicBezTo>
                  <a:lnTo>
                    <a:pt x="27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51" name="Freeform 29">
              <a:extLst>
                <a:ext uri="{FF2B5EF4-FFF2-40B4-BE49-F238E27FC236}">
                  <a16:creationId xmlns="" xmlns:a16="http://schemas.microsoft.com/office/drawing/2014/main" id="{05A92EF9-C09D-E84B-9689-5DA08BC2B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326"/>
              <a:ext cx="84" cy="73"/>
            </a:xfrm>
            <a:custGeom>
              <a:avLst/>
              <a:gdLst>
                <a:gd name="T0" fmla="*/ 29 w 44"/>
                <a:gd name="T1" fmla="*/ 1 h 38"/>
                <a:gd name="T2" fmla="*/ 29 w 44"/>
                <a:gd name="T3" fmla="*/ 0 h 38"/>
                <a:gd name="T4" fmla="*/ 44 w 44"/>
                <a:gd name="T5" fmla="*/ 0 h 38"/>
                <a:gd name="T6" fmla="*/ 44 w 44"/>
                <a:gd name="T7" fmla="*/ 1 h 38"/>
                <a:gd name="T8" fmla="*/ 42 w 44"/>
                <a:gd name="T9" fmla="*/ 1 h 38"/>
                <a:gd name="T10" fmla="*/ 38 w 44"/>
                <a:gd name="T11" fmla="*/ 3 h 38"/>
                <a:gd name="T12" fmla="*/ 38 w 44"/>
                <a:gd name="T13" fmla="*/ 7 h 38"/>
                <a:gd name="T14" fmla="*/ 38 w 44"/>
                <a:gd name="T15" fmla="*/ 22 h 38"/>
                <a:gd name="T16" fmla="*/ 36 w 44"/>
                <a:gd name="T17" fmla="*/ 31 h 38"/>
                <a:gd name="T18" fmla="*/ 32 w 44"/>
                <a:gd name="T19" fmla="*/ 36 h 38"/>
                <a:gd name="T20" fmla="*/ 22 w 44"/>
                <a:gd name="T21" fmla="*/ 38 h 38"/>
                <a:gd name="T22" fmla="*/ 12 w 44"/>
                <a:gd name="T23" fmla="*/ 36 h 38"/>
                <a:gd name="T24" fmla="*/ 7 w 44"/>
                <a:gd name="T25" fmla="*/ 30 h 38"/>
                <a:gd name="T26" fmla="*/ 6 w 44"/>
                <a:gd name="T27" fmla="*/ 21 h 38"/>
                <a:gd name="T28" fmla="*/ 6 w 44"/>
                <a:gd name="T29" fmla="*/ 7 h 38"/>
                <a:gd name="T30" fmla="*/ 5 w 44"/>
                <a:gd name="T31" fmla="*/ 2 h 38"/>
                <a:gd name="T32" fmla="*/ 1 w 44"/>
                <a:gd name="T33" fmla="*/ 1 h 38"/>
                <a:gd name="T34" fmla="*/ 0 w 44"/>
                <a:gd name="T35" fmla="*/ 1 h 38"/>
                <a:gd name="T36" fmla="*/ 0 w 44"/>
                <a:gd name="T37" fmla="*/ 0 h 38"/>
                <a:gd name="T38" fmla="*/ 18 w 44"/>
                <a:gd name="T39" fmla="*/ 0 h 38"/>
                <a:gd name="T40" fmla="*/ 18 w 44"/>
                <a:gd name="T41" fmla="*/ 1 h 38"/>
                <a:gd name="T42" fmla="*/ 16 w 44"/>
                <a:gd name="T43" fmla="*/ 1 h 38"/>
                <a:gd name="T44" fmla="*/ 12 w 44"/>
                <a:gd name="T45" fmla="*/ 3 h 38"/>
                <a:gd name="T46" fmla="*/ 12 w 44"/>
                <a:gd name="T47" fmla="*/ 7 h 38"/>
                <a:gd name="T48" fmla="*/ 12 w 44"/>
                <a:gd name="T49" fmla="*/ 23 h 38"/>
                <a:gd name="T50" fmla="*/ 12 w 44"/>
                <a:gd name="T51" fmla="*/ 28 h 38"/>
                <a:gd name="T52" fmla="*/ 14 w 44"/>
                <a:gd name="T53" fmla="*/ 32 h 38"/>
                <a:gd name="T54" fmla="*/ 17 w 44"/>
                <a:gd name="T55" fmla="*/ 35 h 38"/>
                <a:gd name="T56" fmla="*/ 22 w 44"/>
                <a:gd name="T57" fmla="*/ 36 h 38"/>
                <a:gd name="T58" fmla="*/ 29 w 44"/>
                <a:gd name="T59" fmla="*/ 34 h 38"/>
                <a:gd name="T60" fmla="*/ 34 w 44"/>
                <a:gd name="T61" fmla="*/ 30 h 38"/>
                <a:gd name="T62" fmla="*/ 35 w 44"/>
                <a:gd name="T63" fmla="*/ 22 h 38"/>
                <a:gd name="T64" fmla="*/ 35 w 44"/>
                <a:gd name="T65" fmla="*/ 7 h 38"/>
                <a:gd name="T66" fmla="*/ 34 w 44"/>
                <a:gd name="T67" fmla="*/ 2 h 38"/>
                <a:gd name="T68" fmla="*/ 31 w 44"/>
                <a:gd name="T69" fmla="*/ 1 h 38"/>
                <a:gd name="T70" fmla="*/ 29 w 44"/>
                <a:gd name="T71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38">
                  <a:moveTo>
                    <a:pt x="29" y="1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0" y="1"/>
                    <a:pt x="39" y="2"/>
                    <a:pt x="38" y="3"/>
                  </a:cubicBezTo>
                  <a:cubicBezTo>
                    <a:pt x="38" y="3"/>
                    <a:pt x="38" y="5"/>
                    <a:pt x="38" y="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6"/>
                    <a:pt x="37" y="29"/>
                    <a:pt x="36" y="31"/>
                  </a:cubicBezTo>
                  <a:cubicBezTo>
                    <a:pt x="36" y="33"/>
                    <a:pt x="34" y="34"/>
                    <a:pt x="32" y="36"/>
                  </a:cubicBezTo>
                  <a:cubicBezTo>
                    <a:pt x="29" y="37"/>
                    <a:pt x="26" y="38"/>
                    <a:pt x="22" y="38"/>
                  </a:cubicBezTo>
                  <a:cubicBezTo>
                    <a:pt x="17" y="38"/>
                    <a:pt x="14" y="37"/>
                    <a:pt x="12" y="36"/>
                  </a:cubicBezTo>
                  <a:cubicBezTo>
                    <a:pt x="9" y="35"/>
                    <a:pt x="8" y="33"/>
                    <a:pt x="7" y="30"/>
                  </a:cubicBezTo>
                  <a:cubicBezTo>
                    <a:pt x="6" y="29"/>
                    <a:pt x="6" y="26"/>
                    <a:pt x="6" y="2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4" y="1"/>
                    <a:pt x="13" y="2"/>
                    <a:pt x="12" y="3"/>
                  </a:cubicBezTo>
                  <a:cubicBezTo>
                    <a:pt x="12" y="3"/>
                    <a:pt x="12" y="5"/>
                    <a:pt x="12" y="7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6"/>
                    <a:pt x="12" y="28"/>
                  </a:cubicBezTo>
                  <a:cubicBezTo>
                    <a:pt x="12" y="30"/>
                    <a:pt x="13" y="31"/>
                    <a:pt x="14" y="32"/>
                  </a:cubicBezTo>
                  <a:cubicBezTo>
                    <a:pt x="14" y="33"/>
                    <a:pt x="15" y="34"/>
                    <a:pt x="17" y="35"/>
                  </a:cubicBezTo>
                  <a:cubicBezTo>
                    <a:pt x="18" y="35"/>
                    <a:pt x="20" y="36"/>
                    <a:pt x="22" y="36"/>
                  </a:cubicBezTo>
                  <a:cubicBezTo>
                    <a:pt x="25" y="36"/>
                    <a:pt x="27" y="35"/>
                    <a:pt x="29" y="34"/>
                  </a:cubicBezTo>
                  <a:cubicBezTo>
                    <a:pt x="32" y="33"/>
                    <a:pt x="33" y="32"/>
                    <a:pt x="34" y="30"/>
                  </a:cubicBezTo>
                  <a:cubicBezTo>
                    <a:pt x="35" y="28"/>
                    <a:pt x="35" y="26"/>
                    <a:pt x="35" y="22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4"/>
                    <a:pt x="35" y="3"/>
                    <a:pt x="34" y="2"/>
                  </a:cubicBezTo>
                  <a:cubicBezTo>
                    <a:pt x="33" y="1"/>
                    <a:pt x="32" y="1"/>
                    <a:pt x="31" y="1"/>
                  </a:cubicBezTo>
                  <a:lnTo>
                    <a:pt x="2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52" name="Freeform 30">
              <a:extLst>
                <a:ext uri="{FF2B5EF4-FFF2-40B4-BE49-F238E27FC236}">
                  <a16:creationId xmlns="" xmlns:a16="http://schemas.microsoft.com/office/drawing/2014/main" id="{008124AB-1EFB-3F48-A456-ADB107753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2326"/>
              <a:ext cx="85" cy="73"/>
            </a:xfrm>
            <a:custGeom>
              <a:avLst/>
              <a:gdLst>
                <a:gd name="T0" fmla="*/ 0 w 45"/>
                <a:gd name="T1" fmla="*/ 0 h 38"/>
                <a:gd name="T2" fmla="*/ 11 w 45"/>
                <a:gd name="T3" fmla="*/ 0 h 38"/>
                <a:gd name="T4" fmla="*/ 36 w 45"/>
                <a:gd name="T5" fmla="*/ 28 h 38"/>
                <a:gd name="T6" fmla="*/ 36 w 45"/>
                <a:gd name="T7" fmla="*/ 6 h 38"/>
                <a:gd name="T8" fmla="*/ 35 w 45"/>
                <a:gd name="T9" fmla="*/ 2 h 38"/>
                <a:gd name="T10" fmla="*/ 32 w 45"/>
                <a:gd name="T11" fmla="*/ 1 h 38"/>
                <a:gd name="T12" fmla="*/ 30 w 45"/>
                <a:gd name="T13" fmla="*/ 1 h 38"/>
                <a:gd name="T14" fmla="*/ 30 w 45"/>
                <a:gd name="T15" fmla="*/ 0 h 38"/>
                <a:gd name="T16" fmla="*/ 45 w 45"/>
                <a:gd name="T17" fmla="*/ 0 h 38"/>
                <a:gd name="T18" fmla="*/ 45 w 45"/>
                <a:gd name="T19" fmla="*/ 1 h 38"/>
                <a:gd name="T20" fmla="*/ 43 w 45"/>
                <a:gd name="T21" fmla="*/ 1 h 38"/>
                <a:gd name="T22" fmla="*/ 39 w 45"/>
                <a:gd name="T23" fmla="*/ 2 h 38"/>
                <a:gd name="T24" fmla="*/ 39 w 45"/>
                <a:gd name="T25" fmla="*/ 6 h 38"/>
                <a:gd name="T26" fmla="*/ 39 w 45"/>
                <a:gd name="T27" fmla="*/ 38 h 38"/>
                <a:gd name="T28" fmla="*/ 38 w 45"/>
                <a:gd name="T29" fmla="*/ 38 h 38"/>
                <a:gd name="T30" fmla="*/ 10 w 45"/>
                <a:gd name="T31" fmla="*/ 8 h 38"/>
                <a:gd name="T32" fmla="*/ 10 w 45"/>
                <a:gd name="T33" fmla="*/ 31 h 38"/>
                <a:gd name="T34" fmla="*/ 11 w 45"/>
                <a:gd name="T35" fmla="*/ 35 h 38"/>
                <a:gd name="T36" fmla="*/ 15 w 45"/>
                <a:gd name="T37" fmla="*/ 36 h 38"/>
                <a:gd name="T38" fmla="*/ 16 w 45"/>
                <a:gd name="T39" fmla="*/ 36 h 38"/>
                <a:gd name="T40" fmla="*/ 16 w 45"/>
                <a:gd name="T41" fmla="*/ 37 h 38"/>
                <a:gd name="T42" fmla="*/ 2 w 45"/>
                <a:gd name="T43" fmla="*/ 37 h 38"/>
                <a:gd name="T44" fmla="*/ 2 w 45"/>
                <a:gd name="T45" fmla="*/ 36 h 38"/>
                <a:gd name="T46" fmla="*/ 3 w 45"/>
                <a:gd name="T47" fmla="*/ 36 h 38"/>
                <a:gd name="T48" fmla="*/ 7 w 45"/>
                <a:gd name="T49" fmla="*/ 35 h 38"/>
                <a:gd name="T50" fmla="*/ 8 w 45"/>
                <a:gd name="T51" fmla="*/ 31 h 38"/>
                <a:gd name="T52" fmla="*/ 8 w 45"/>
                <a:gd name="T53" fmla="*/ 5 h 38"/>
                <a:gd name="T54" fmla="*/ 5 w 45"/>
                <a:gd name="T55" fmla="*/ 2 h 38"/>
                <a:gd name="T56" fmla="*/ 2 w 45"/>
                <a:gd name="T57" fmla="*/ 1 h 38"/>
                <a:gd name="T58" fmla="*/ 0 w 45"/>
                <a:gd name="T59" fmla="*/ 1 h 38"/>
                <a:gd name="T60" fmla="*/ 0 w 45"/>
                <a:gd name="T6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" h="38">
                  <a:moveTo>
                    <a:pt x="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4"/>
                    <a:pt x="36" y="3"/>
                    <a:pt x="35" y="2"/>
                  </a:cubicBezTo>
                  <a:cubicBezTo>
                    <a:pt x="34" y="1"/>
                    <a:pt x="33" y="1"/>
                    <a:pt x="32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1" y="1"/>
                    <a:pt x="40" y="2"/>
                    <a:pt x="39" y="2"/>
                  </a:cubicBezTo>
                  <a:cubicBezTo>
                    <a:pt x="39" y="3"/>
                    <a:pt x="39" y="4"/>
                    <a:pt x="39" y="6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3"/>
                    <a:pt x="11" y="35"/>
                    <a:pt x="11" y="35"/>
                  </a:cubicBezTo>
                  <a:cubicBezTo>
                    <a:pt x="12" y="36"/>
                    <a:pt x="13" y="36"/>
                    <a:pt x="15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5" y="36"/>
                    <a:pt x="6" y="36"/>
                    <a:pt x="7" y="35"/>
                  </a:cubicBezTo>
                  <a:cubicBezTo>
                    <a:pt x="8" y="34"/>
                    <a:pt x="8" y="33"/>
                    <a:pt x="8" y="3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4" y="2"/>
                    <a:pt x="4" y="2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53" name="Freeform 31">
              <a:extLst>
                <a:ext uri="{FF2B5EF4-FFF2-40B4-BE49-F238E27FC236}">
                  <a16:creationId xmlns="" xmlns:a16="http://schemas.microsoft.com/office/drawing/2014/main" id="{88893531-2F9F-3143-924A-579D09C02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5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5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4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5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54" name="Freeform 32">
              <a:extLst>
                <a:ext uri="{FF2B5EF4-FFF2-40B4-BE49-F238E27FC236}">
                  <a16:creationId xmlns="" xmlns:a16="http://schemas.microsoft.com/office/drawing/2014/main" id="{CCED5B06-B31F-7D43-B18B-315A89B8D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2326"/>
              <a:ext cx="84" cy="73"/>
            </a:xfrm>
            <a:custGeom>
              <a:avLst/>
              <a:gdLst>
                <a:gd name="T0" fmla="*/ 44 w 44"/>
                <a:gd name="T1" fmla="*/ 0 h 38"/>
                <a:gd name="T2" fmla="*/ 44 w 44"/>
                <a:gd name="T3" fmla="*/ 1 h 38"/>
                <a:gd name="T4" fmla="*/ 41 w 44"/>
                <a:gd name="T5" fmla="*/ 2 h 38"/>
                <a:gd name="T6" fmla="*/ 38 w 44"/>
                <a:gd name="T7" fmla="*/ 6 h 38"/>
                <a:gd name="T8" fmla="*/ 23 w 44"/>
                <a:gd name="T9" fmla="*/ 38 h 38"/>
                <a:gd name="T10" fmla="*/ 22 w 44"/>
                <a:gd name="T11" fmla="*/ 38 h 38"/>
                <a:gd name="T12" fmla="*/ 7 w 44"/>
                <a:gd name="T13" fmla="*/ 6 h 38"/>
                <a:gd name="T14" fmla="*/ 5 w 44"/>
                <a:gd name="T15" fmla="*/ 3 h 38"/>
                <a:gd name="T16" fmla="*/ 3 w 44"/>
                <a:gd name="T17" fmla="*/ 2 h 38"/>
                <a:gd name="T18" fmla="*/ 0 w 44"/>
                <a:gd name="T19" fmla="*/ 1 h 38"/>
                <a:gd name="T20" fmla="*/ 0 w 44"/>
                <a:gd name="T21" fmla="*/ 0 h 38"/>
                <a:gd name="T22" fmla="*/ 17 w 44"/>
                <a:gd name="T23" fmla="*/ 0 h 38"/>
                <a:gd name="T24" fmla="*/ 17 w 44"/>
                <a:gd name="T25" fmla="*/ 1 h 38"/>
                <a:gd name="T26" fmla="*/ 13 w 44"/>
                <a:gd name="T27" fmla="*/ 2 h 38"/>
                <a:gd name="T28" fmla="*/ 13 w 44"/>
                <a:gd name="T29" fmla="*/ 4 h 38"/>
                <a:gd name="T30" fmla="*/ 14 w 44"/>
                <a:gd name="T31" fmla="*/ 8 h 38"/>
                <a:gd name="T32" fmla="*/ 24 w 44"/>
                <a:gd name="T33" fmla="*/ 30 h 38"/>
                <a:gd name="T34" fmla="*/ 34 w 44"/>
                <a:gd name="T35" fmla="*/ 8 h 38"/>
                <a:gd name="T36" fmla="*/ 36 w 44"/>
                <a:gd name="T37" fmla="*/ 4 h 38"/>
                <a:gd name="T38" fmla="*/ 35 w 44"/>
                <a:gd name="T39" fmla="*/ 2 h 38"/>
                <a:gd name="T40" fmla="*/ 32 w 44"/>
                <a:gd name="T41" fmla="*/ 1 h 38"/>
                <a:gd name="T42" fmla="*/ 31 w 44"/>
                <a:gd name="T43" fmla="*/ 1 h 38"/>
                <a:gd name="T44" fmla="*/ 31 w 44"/>
                <a:gd name="T45" fmla="*/ 0 h 38"/>
                <a:gd name="T46" fmla="*/ 44 w 44"/>
                <a:gd name="T4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4" h="38">
                  <a:moveTo>
                    <a:pt x="44" y="0"/>
                  </a:move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1" y="2"/>
                    <a:pt x="41" y="2"/>
                  </a:cubicBezTo>
                  <a:cubicBezTo>
                    <a:pt x="39" y="3"/>
                    <a:pt x="39" y="5"/>
                    <a:pt x="38" y="6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4"/>
                    <a:pt x="5" y="3"/>
                    <a:pt x="5" y="3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3" y="1"/>
                    <a:pt x="2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3" y="2"/>
                    <a:pt x="13" y="3"/>
                    <a:pt x="13" y="4"/>
                  </a:cubicBezTo>
                  <a:cubicBezTo>
                    <a:pt x="13" y="4"/>
                    <a:pt x="13" y="6"/>
                    <a:pt x="14" y="8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5" y="6"/>
                    <a:pt x="36" y="5"/>
                    <a:pt x="36" y="4"/>
                  </a:cubicBezTo>
                  <a:cubicBezTo>
                    <a:pt x="36" y="3"/>
                    <a:pt x="35" y="3"/>
                    <a:pt x="35" y="2"/>
                  </a:cubicBezTo>
                  <a:cubicBezTo>
                    <a:pt x="34" y="2"/>
                    <a:pt x="33" y="1"/>
                    <a:pt x="32" y="1"/>
                  </a:cubicBezTo>
                  <a:cubicBezTo>
                    <a:pt x="32" y="1"/>
                    <a:pt x="31" y="1"/>
                    <a:pt x="31" y="1"/>
                  </a:cubicBezTo>
                  <a:cubicBezTo>
                    <a:pt x="31" y="0"/>
                    <a:pt x="31" y="0"/>
                    <a:pt x="31" y="0"/>
                  </a:cubicBezTo>
                  <a:lnTo>
                    <a:pt x="4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55" name="Freeform 33">
              <a:extLst>
                <a:ext uri="{FF2B5EF4-FFF2-40B4-BE49-F238E27FC236}">
                  <a16:creationId xmlns="" xmlns:a16="http://schemas.microsoft.com/office/drawing/2014/main" id="{B0613792-DB87-7B45-B5DF-985031DF7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326"/>
              <a:ext cx="66" cy="71"/>
            </a:xfrm>
            <a:custGeom>
              <a:avLst/>
              <a:gdLst>
                <a:gd name="T0" fmla="*/ 12 w 35"/>
                <a:gd name="T1" fmla="*/ 2 h 37"/>
                <a:gd name="T2" fmla="*/ 12 w 35"/>
                <a:gd name="T3" fmla="*/ 17 h 37"/>
                <a:gd name="T4" fmla="*/ 21 w 35"/>
                <a:gd name="T5" fmla="*/ 17 h 37"/>
                <a:gd name="T6" fmla="*/ 26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7 w 35"/>
                <a:gd name="T17" fmla="*/ 21 h 37"/>
                <a:gd name="T18" fmla="*/ 25 w 35"/>
                <a:gd name="T19" fmla="*/ 19 h 37"/>
                <a:gd name="T20" fmla="*/ 21 w 35"/>
                <a:gd name="T21" fmla="*/ 19 h 37"/>
                <a:gd name="T22" fmla="*/ 12 w 35"/>
                <a:gd name="T23" fmla="*/ 19 h 37"/>
                <a:gd name="T24" fmla="*/ 12 w 35"/>
                <a:gd name="T25" fmla="*/ 31 h 37"/>
                <a:gd name="T26" fmla="*/ 12 w 35"/>
                <a:gd name="T27" fmla="*/ 34 h 37"/>
                <a:gd name="T28" fmla="*/ 13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2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2 w 35"/>
                <a:gd name="T49" fmla="*/ 36 h 37"/>
                <a:gd name="T50" fmla="*/ 4 w 35"/>
                <a:gd name="T51" fmla="*/ 36 h 37"/>
                <a:gd name="T52" fmla="*/ 6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2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2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30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2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7"/>
                    <a:pt x="25" y="16"/>
                    <a:pt x="26" y="16"/>
                  </a:cubicBezTo>
                  <a:cubicBezTo>
                    <a:pt x="27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3"/>
                    <a:pt x="27" y="21"/>
                    <a:pt x="27" y="21"/>
                  </a:cubicBezTo>
                  <a:cubicBezTo>
                    <a:pt x="26" y="20"/>
                    <a:pt x="26" y="20"/>
                    <a:pt x="25" y="19"/>
                  </a:cubicBezTo>
                  <a:cubicBezTo>
                    <a:pt x="24" y="19"/>
                    <a:pt x="23" y="19"/>
                    <a:pt x="2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4"/>
                    <a:pt x="13" y="35"/>
                    <a:pt x="13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5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2" y="32"/>
                    <a:pt x="33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4" y="36"/>
                    <a:pt x="4" y="36"/>
                  </a:cubicBezTo>
                  <a:cubicBezTo>
                    <a:pt x="5" y="35"/>
                    <a:pt x="6" y="35"/>
                    <a:pt x="6" y="34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6"/>
                    <a:pt x="30" y="5"/>
                    <a:pt x="30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7" y="2"/>
                    <a:pt x="25" y="2"/>
                    <a:pt x="23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56" name="Freeform 34">
              <a:extLst>
                <a:ext uri="{FF2B5EF4-FFF2-40B4-BE49-F238E27FC236}">
                  <a16:creationId xmlns="" xmlns:a16="http://schemas.microsoft.com/office/drawing/2014/main" id="{B798D3FE-BBB8-4F42-B1BF-21435BC0349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07" y="2326"/>
              <a:ext cx="78" cy="71"/>
            </a:xfrm>
            <a:custGeom>
              <a:avLst/>
              <a:gdLst>
                <a:gd name="T0" fmla="*/ 41 w 41"/>
                <a:gd name="T1" fmla="*/ 37 h 37"/>
                <a:gd name="T2" fmla="*/ 30 w 41"/>
                <a:gd name="T3" fmla="*/ 37 h 37"/>
                <a:gd name="T4" fmla="*/ 16 w 41"/>
                <a:gd name="T5" fmla="*/ 20 h 37"/>
                <a:gd name="T6" fmla="*/ 14 w 41"/>
                <a:gd name="T7" fmla="*/ 20 h 37"/>
                <a:gd name="T8" fmla="*/ 13 w 41"/>
                <a:gd name="T9" fmla="*/ 20 h 37"/>
                <a:gd name="T10" fmla="*/ 12 w 41"/>
                <a:gd name="T11" fmla="*/ 20 h 37"/>
                <a:gd name="T12" fmla="*/ 12 w 41"/>
                <a:gd name="T13" fmla="*/ 31 h 37"/>
                <a:gd name="T14" fmla="*/ 13 w 41"/>
                <a:gd name="T15" fmla="*/ 35 h 37"/>
                <a:gd name="T16" fmla="*/ 16 w 41"/>
                <a:gd name="T17" fmla="*/ 36 h 37"/>
                <a:gd name="T18" fmla="*/ 18 w 41"/>
                <a:gd name="T19" fmla="*/ 36 h 37"/>
                <a:gd name="T20" fmla="*/ 18 w 41"/>
                <a:gd name="T21" fmla="*/ 37 h 37"/>
                <a:gd name="T22" fmla="*/ 0 w 41"/>
                <a:gd name="T23" fmla="*/ 37 h 37"/>
                <a:gd name="T24" fmla="*/ 0 w 41"/>
                <a:gd name="T25" fmla="*/ 36 h 37"/>
                <a:gd name="T26" fmla="*/ 2 w 41"/>
                <a:gd name="T27" fmla="*/ 36 h 37"/>
                <a:gd name="T28" fmla="*/ 6 w 41"/>
                <a:gd name="T29" fmla="*/ 35 h 37"/>
                <a:gd name="T30" fmla="*/ 6 w 41"/>
                <a:gd name="T31" fmla="*/ 31 h 37"/>
                <a:gd name="T32" fmla="*/ 6 w 41"/>
                <a:gd name="T33" fmla="*/ 7 h 37"/>
                <a:gd name="T34" fmla="*/ 5 w 41"/>
                <a:gd name="T35" fmla="*/ 2 h 37"/>
                <a:gd name="T36" fmla="*/ 2 w 41"/>
                <a:gd name="T37" fmla="*/ 1 h 37"/>
                <a:gd name="T38" fmla="*/ 0 w 41"/>
                <a:gd name="T39" fmla="*/ 1 h 37"/>
                <a:gd name="T40" fmla="*/ 0 w 41"/>
                <a:gd name="T41" fmla="*/ 0 h 37"/>
                <a:gd name="T42" fmla="*/ 15 w 41"/>
                <a:gd name="T43" fmla="*/ 0 h 37"/>
                <a:gd name="T44" fmla="*/ 25 w 41"/>
                <a:gd name="T45" fmla="*/ 1 h 37"/>
                <a:gd name="T46" fmla="*/ 30 w 41"/>
                <a:gd name="T47" fmla="*/ 4 h 37"/>
                <a:gd name="T48" fmla="*/ 32 w 41"/>
                <a:gd name="T49" fmla="*/ 10 h 37"/>
                <a:gd name="T50" fmla="*/ 30 w 41"/>
                <a:gd name="T51" fmla="*/ 16 h 37"/>
                <a:gd name="T52" fmla="*/ 22 w 41"/>
                <a:gd name="T53" fmla="*/ 19 h 37"/>
                <a:gd name="T54" fmla="*/ 31 w 41"/>
                <a:gd name="T55" fmla="*/ 30 h 37"/>
                <a:gd name="T56" fmla="*/ 36 w 41"/>
                <a:gd name="T57" fmla="*/ 35 h 37"/>
                <a:gd name="T58" fmla="*/ 41 w 41"/>
                <a:gd name="T59" fmla="*/ 36 h 37"/>
                <a:gd name="T60" fmla="*/ 41 w 41"/>
                <a:gd name="T61" fmla="*/ 37 h 37"/>
                <a:gd name="T62" fmla="*/ 12 w 41"/>
                <a:gd name="T63" fmla="*/ 18 h 37"/>
                <a:gd name="T64" fmla="*/ 13 w 41"/>
                <a:gd name="T65" fmla="*/ 18 h 37"/>
                <a:gd name="T66" fmla="*/ 14 w 41"/>
                <a:gd name="T67" fmla="*/ 18 h 37"/>
                <a:gd name="T68" fmla="*/ 23 w 41"/>
                <a:gd name="T69" fmla="*/ 16 h 37"/>
                <a:gd name="T70" fmla="*/ 26 w 41"/>
                <a:gd name="T71" fmla="*/ 10 h 37"/>
                <a:gd name="T72" fmla="*/ 23 w 41"/>
                <a:gd name="T73" fmla="*/ 4 h 37"/>
                <a:gd name="T74" fmla="*/ 17 w 41"/>
                <a:gd name="T75" fmla="*/ 2 h 37"/>
                <a:gd name="T76" fmla="*/ 12 w 41"/>
                <a:gd name="T77" fmla="*/ 3 h 37"/>
                <a:gd name="T78" fmla="*/ 12 w 41"/>
                <a:gd name="T79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1" h="37">
                  <a:moveTo>
                    <a:pt x="41" y="37"/>
                  </a:moveTo>
                  <a:cubicBezTo>
                    <a:pt x="30" y="37"/>
                    <a:pt x="30" y="37"/>
                    <a:pt x="30" y="37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20"/>
                    <a:pt x="14" y="20"/>
                    <a:pt x="14" y="20"/>
                  </a:cubicBezTo>
                  <a:cubicBezTo>
                    <a:pt x="14" y="20"/>
                    <a:pt x="13" y="20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5"/>
                    <a:pt x="13" y="35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20" y="0"/>
                    <a:pt x="23" y="0"/>
                    <a:pt x="25" y="1"/>
                  </a:cubicBezTo>
                  <a:cubicBezTo>
                    <a:pt x="27" y="1"/>
                    <a:pt x="29" y="3"/>
                    <a:pt x="30" y="4"/>
                  </a:cubicBezTo>
                  <a:cubicBezTo>
                    <a:pt x="32" y="6"/>
                    <a:pt x="32" y="7"/>
                    <a:pt x="32" y="10"/>
                  </a:cubicBezTo>
                  <a:cubicBezTo>
                    <a:pt x="32" y="12"/>
                    <a:pt x="32" y="14"/>
                    <a:pt x="30" y="16"/>
                  </a:cubicBezTo>
                  <a:cubicBezTo>
                    <a:pt x="28" y="17"/>
                    <a:pt x="26" y="18"/>
                    <a:pt x="22" y="1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3" y="32"/>
                    <a:pt x="34" y="34"/>
                    <a:pt x="36" y="35"/>
                  </a:cubicBezTo>
                  <a:cubicBezTo>
                    <a:pt x="37" y="36"/>
                    <a:pt x="39" y="36"/>
                    <a:pt x="41" y="36"/>
                  </a:cubicBezTo>
                  <a:lnTo>
                    <a:pt x="41" y="37"/>
                  </a:lnTo>
                  <a:close/>
                  <a:moveTo>
                    <a:pt x="12" y="18"/>
                  </a:moveTo>
                  <a:cubicBezTo>
                    <a:pt x="12" y="18"/>
                    <a:pt x="13" y="18"/>
                    <a:pt x="13" y="18"/>
                  </a:cubicBezTo>
                  <a:cubicBezTo>
                    <a:pt x="13" y="18"/>
                    <a:pt x="14" y="18"/>
                    <a:pt x="14" y="18"/>
                  </a:cubicBezTo>
                  <a:cubicBezTo>
                    <a:pt x="18" y="18"/>
                    <a:pt x="21" y="17"/>
                    <a:pt x="23" y="16"/>
                  </a:cubicBezTo>
                  <a:cubicBezTo>
                    <a:pt x="25" y="14"/>
                    <a:pt x="26" y="12"/>
                    <a:pt x="26" y="10"/>
                  </a:cubicBezTo>
                  <a:cubicBezTo>
                    <a:pt x="26" y="8"/>
                    <a:pt x="25" y="6"/>
                    <a:pt x="23" y="4"/>
                  </a:cubicBezTo>
                  <a:cubicBezTo>
                    <a:pt x="22" y="3"/>
                    <a:pt x="19" y="2"/>
                    <a:pt x="17" y="2"/>
                  </a:cubicBezTo>
                  <a:cubicBezTo>
                    <a:pt x="16" y="2"/>
                    <a:pt x="14" y="2"/>
                    <a:pt x="12" y="3"/>
                  </a:cubicBezTo>
                  <a:lnTo>
                    <a:pt x="1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57" name="Freeform 35">
              <a:extLst>
                <a:ext uri="{FF2B5EF4-FFF2-40B4-BE49-F238E27FC236}">
                  <a16:creationId xmlns="" xmlns:a16="http://schemas.microsoft.com/office/drawing/2014/main" id="{E1255F62-2A3F-054B-98F2-F3F8A6CEF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2324"/>
              <a:ext cx="52" cy="75"/>
            </a:xfrm>
            <a:custGeom>
              <a:avLst/>
              <a:gdLst>
                <a:gd name="T0" fmla="*/ 24 w 27"/>
                <a:gd name="T1" fmla="*/ 0 h 39"/>
                <a:gd name="T2" fmla="*/ 24 w 27"/>
                <a:gd name="T3" fmla="*/ 13 h 39"/>
                <a:gd name="T4" fmla="*/ 23 w 27"/>
                <a:gd name="T5" fmla="*/ 13 h 39"/>
                <a:gd name="T6" fmla="*/ 21 w 27"/>
                <a:gd name="T7" fmla="*/ 7 h 39"/>
                <a:gd name="T8" fmla="*/ 17 w 27"/>
                <a:gd name="T9" fmla="*/ 4 h 39"/>
                <a:gd name="T10" fmla="*/ 12 w 27"/>
                <a:gd name="T11" fmla="*/ 2 h 39"/>
                <a:gd name="T12" fmla="*/ 7 w 27"/>
                <a:gd name="T13" fmla="*/ 4 h 39"/>
                <a:gd name="T14" fmla="*/ 5 w 27"/>
                <a:gd name="T15" fmla="*/ 8 h 39"/>
                <a:gd name="T16" fmla="*/ 6 w 27"/>
                <a:gd name="T17" fmla="*/ 11 h 39"/>
                <a:gd name="T18" fmla="*/ 15 w 27"/>
                <a:gd name="T19" fmla="*/ 17 h 39"/>
                <a:gd name="T20" fmla="*/ 23 w 27"/>
                <a:gd name="T21" fmla="*/ 21 h 39"/>
                <a:gd name="T22" fmla="*/ 26 w 27"/>
                <a:gd name="T23" fmla="*/ 25 h 39"/>
                <a:gd name="T24" fmla="*/ 27 w 27"/>
                <a:gd name="T25" fmla="*/ 29 h 39"/>
                <a:gd name="T26" fmla="*/ 24 w 27"/>
                <a:gd name="T27" fmla="*/ 36 h 39"/>
                <a:gd name="T28" fmla="*/ 14 w 27"/>
                <a:gd name="T29" fmla="*/ 39 h 39"/>
                <a:gd name="T30" fmla="*/ 11 w 27"/>
                <a:gd name="T31" fmla="*/ 39 h 39"/>
                <a:gd name="T32" fmla="*/ 7 w 27"/>
                <a:gd name="T33" fmla="*/ 38 h 39"/>
                <a:gd name="T34" fmla="*/ 3 w 27"/>
                <a:gd name="T35" fmla="*/ 37 h 39"/>
                <a:gd name="T36" fmla="*/ 2 w 27"/>
                <a:gd name="T37" fmla="*/ 37 h 39"/>
                <a:gd name="T38" fmla="*/ 1 w 27"/>
                <a:gd name="T39" fmla="*/ 39 h 39"/>
                <a:gd name="T40" fmla="*/ 0 w 27"/>
                <a:gd name="T41" fmla="*/ 39 h 39"/>
                <a:gd name="T42" fmla="*/ 0 w 27"/>
                <a:gd name="T43" fmla="*/ 26 h 39"/>
                <a:gd name="T44" fmla="*/ 1 w 27"/>
                <a:gd name="T45" fmla="*/ 26 h 39"/>
                <a:gd name="T46" fmla="*/ 3 w 27"/>
                <a:gd name="T47" fmla="*/ 32 h 39"/>
                <a:gd name="T48" fmla="*/ 8 w 27"/>
                <a:gd name="T49" fmla="*/ 36 h 39"/>
                <a:gd name="T50" fmla="*/ 14 w 27"/>
                <a:gd name="T51" fmla="*/ 37 h 39"/>
                <a:gd name="T52" fmla="*/ 20 w 27"/>
                <a:gd name="T53" fmla="*/ 35 h 39"/>
                <a:gd name="T54" fmla="*/ 22 w 27"/>
                <a:gd name="T55" fmla="*/ 31 h 39"/>
                <a:gd name="T56" fmla="*/ 21 w 27"/>
                <a:gd name="T57" fmla="*/ 28 h 39"/>
                <a:gd name="T58" fmla="*/ 18 w 27"/>
                <a:gd name="T59" fmla="*/ 26 h 39"/>
                <a:gd name="T60" fmla="*/ 12 w 27"/>
                <a:gd name="T61" fmla="*/ 22 h 39"/>
                <a:gd name="T62" fmla="*/ 4 w 27"/>
                <a:gd name="T63" fmla="*/ 18 h 39"/>
                <a:gd name="T64" fmla="*/ 1 w 27"/>
                <a:gd name="T65" fmla="*/ 14 h 39"/>
                <a:gd name="T66" fmla="*/ 0 w 27"/>
                <a:gd name="T67" fmla="*/ 10 h 39"/>
                <a:gd name="T68" fmla="*/ 3 w 27"/>
                <a:gd name="T69" fmla="*/ 3 h 39"/>
                <a:gd name="T70" fmla="*/ 12 w 27"/>
                <a:gd name="T71" fmla="*/ 0 h 39"/>
                <a:gd name="T72" fmla="*/ 19 w 27"/>
                <a:gd name="T73" fmla="*/ 2 h 39"/>
                <a:gd name="T74" fmla="*/ 21 w 27"/>
                <a:gd name="T75" fmla="*/ 2 h 39"/>
                <a:gd name="T76" fmla="*/ 23 w 27"/>
                <a:gd name="T77" fmla="*/ 2 h 39"/>
                <a:gd name="T78" fmla="*/ 23 w 27"/>
                <a:gd name="T79" fmla="*/ 0 h 39"/>
                <a:gd name="T80" fmla="*/ 24 w 27"/>
                <a:gd name="T8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" h="39">
                  <a:moveTo>
                    <a:pt x="24" y="0"/>
                  </a:moveTo>
                  <a:cubicBezTo>
                    <a:pt x="24" y="13"/>
                    <a:pt x="24" y="13"/>
                    <a:pt x="24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1"/>
                    <a:pt x="22" y="9"/>
                    <a:pt x="21" y="7"/>
                  </a:cubicBezTo>
                  <a:cubicBezTo>
                    <a:pt x="20" y="6"/>
                    <a:pt x="19" y="5"/>
                    <a:pt x="17" y="4"/>
                  </a:cubicBezTo>
                  <a:cubicBezTo>
                    <a:pt x="16" y="3"/>
                    <a:pt x="14" y="2"/>
                    <a:pt x="12" y="2"/>
                  </a:cubicBezTo>
                  <a:cubicBezTo>
                    <a:pt x="10" y="2"/>
                    <a:pt x="8" y="3"/>
                    <a:pt x="7" y="4"/>
                  </a:cubicBezTo>
                  <a:cubicBezTo>
                    <a:pt x="5" y="5"/>
                    <a:pt x="5" y="7"/>
                    <a:pt x="5" y="8"/>
                  </a:cubicBezTo>
                  <a:cubicBezTo>
                    <a:pt x="5" y="9"/>
                    <a:pt x="5" y="10"/>
                    <a:pt x="6" y="11"/>
                  </a:cubicBezTo>
                  <a:cubicBezTo>
                    <a:pt x="7" y="13"/>
                    <a:pt x="10" y="14"/>
                    <a:pt x="15" y="17"/>
                  </a:cubicBezTo>
                  <a:cubicBezTo>
                    <a:pt x="19" y="19"/>
                    <a:pt x="21" y="20"/>
                    <a:pt x="23" y="21"/>
                  </a:cubicBezTo>
                  <a:cubicBezTo>
                    <a:pt x="24" y="22"/>
                    <a:pt x="25" y="23"/>
                    <a:pt x="26" y="25"/>
                  </a:cubicBezTo>
                  <a:cubicBezTo>
                    <a:pt x="27" y="26"/>
                    <a:pt x="27" y="27"/>
                    <a:pt x="27" y="29"/>
                  </a:cubicBezTo>
                  <a:cubicBezTo>
                    <a:pt x="27" y="32"/>
                    <a:pt x="26" y="34"/>
                    <a:pt x="24" y="36"/>
                  </a:cubicBezTo>
                  <a:cubicBezTo>
                    <a:pt x="21" y="38"/>
                    <a:pt x="18" y="39"/>
                    <a:pt x="14" y="39"/>
                  </a:cubicBezTo>
                  <a:cubicBezTo>
                    <a:pt x="13" y="39"/>
                    <a:pt x="12" y="39"/>
                    <a:pt x="11" y="39"/>
                  </a:cubicBezTo>
                  <a:cubicBezTo>
                    <a:pt x="10" y="39"/>
                    <a:pt x="9" y="38"/>
                    <a:pt x="7" y="38"/>
                  </a:cubicBezTo>
                  <a:cubicBezTo>
                    <a:pt x="5" y="37"/>
                    <a:pt x="4" y="37"/>
                    <a:pt x="3" y="37"/>
                  </a:cubicBezTo>
                  <a:cubicBezTo>
                    <a:pt x="3" y="37"/>
                    <a:pt x="2" y="37"/>
                    <a:pt x="2" y="37"/>
                  </a:cubicBezTo>
                  <a:cubicBezTo>
                    <a:pt x="2" y="38"/>
                    <a:pt x="1" y="38"/>
                    <a:pt x="1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2" y="29"/>
                    <a:pt x="3" y="31"/>
                    <a:pt x="3" y="32"/>
                  </a:cubicBezTo>
                  <a:cubicBezTo>
                    <a:pt x="4" y="34"/>
                    <a:pt x="6" y="35"/>
                    <a:pt x="8" y="36"/>
                  </a:cubicBezTo>
                  <a:cubicBezTo>
                    <a:pt x="9" y="37"/>
                    <a:pt x="11" y="37"/>
                    <a:pt x="14" y="37"/>
                  </a:cubicBezTo>
                  <a:cubicBezTo>
                    <a:pt x="16" y="37"/>
                    <a:pt x="18" y="36"/>
                    <a:pt x="20" y="35"/>
                  </a:cubicBezTo>
                  <a:cubicBezTo>
                    <a:pt x="21" y="34"/>
                    <a:pt x="22" y="33"/>
                    <a:pt x="22" y="31"/>
                  </a:cubicBezTo>
                  <a:cubicBezTo>
                    <a:pt x="22" y="30"/>
                    <a:pt x="21" y="29"/>
                    <a:pt x="21" y="28"/>
                  </a:cubicBezTo>
                  <a:cubicBezTo>
                    <a:pt x="20" y="27"/>
                    <a:pt x="20" y="26"/>
                    <a:pt x="18" y="26"/>
                  </a:cubicBezTo>
                  <a:cubicBezTo>
                    <a:pt x="18" y="25"/>
                    <a:pt x="15" y="24"/>
                    <a:pt x="12" y="22"/>
                  </a:cubicBezTo>
                  <a:cubicBezTo>
                    <a:pt x="8" y="20"/>
                    <a:pt x="6" y="19"/>
                    <a:pt x="4" y="18"/>
                  </a:cubicBezTo>
                  <a:cubicBezTo>
                    <a:pt x="3" y="17"/>
                    <a:pt x="2" y="16"/>
                    <a:pt x="1" y="14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0" y="7"/>
                    <a:pt x="1" y="5"/>
                    <a:pt x="3" y="3"/>
                  </a:cubicBezTo>
                  <a:cubicBezTo>
                    <a:pt x="5" y="1"/>
                    <a:pt x="8" y="0"/>
                    <a:pt x="12" y="0"/>
                  </a:cubicBezTo>
                  <a:cubicBezTo>
                    <a:pt x="14" y="0"/>
                    <a:pt x="16" y="1"/>
                    <a:pt x="19" y="2"/>
                  </a:cubicBezTo>
                  <a:cubicBezTo>
                    <a:pt x="20" y="2"/>
                    <a:pt x="21" y="2"/>
                    <a:pt x="21" y="2"/>
                  </a:cubicBezTo>
                  <a:cubicBezTo>
                    <a:pt x="22" y="2"/>
                    <a:pt x="22" y="2"/>
                    <a:pt x="23" y="2"/>
                  </a:cubicBezTo>
                  <a:cubicBezTo>
                    <a:pt x="23" y="2"/>
                    <a:pt x="23" y="1"/>
                    <a:pt x="23" y="0"/>
                  </a:cubicBezTo>
                  <a:lnTo>
                    <a:pt x="2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58" name="Freeform 36">
              <a:extLst>
                <a:ext uri="{FF2B5EF4-FFF2-40B4-BE49-F238E27FC236}">
                  <a16:creationId xmlns="" xmlns:a16="http://schemas.microsoft.com/office/drawing/2014/main" id="{6799CBC4-E55C-ED4F-8F96-CB5C47E5B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6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5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4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6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59" name="Freeform 37">
              <a:extLst>
                <a:ext uri="{FF2B5EF4-FFF2-40B4-BE49-F238E27FC236}">
                  <a16:creationId xmlns="" xmlns:a16="http://schemas.microsoft.com/office/drawing/2014/main" id="{6525C0B2-8A2B-604D-A869-88F9AE150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2326"/>
              <a:ext cx="65" cy="71"/>
            </a:xfrm>
            <a:custGeom>
              <a:avLst/>
              <a:gdLst>
                <a:gd name="T0" fmla="*/ 34 w 34"/>
                <a:gd name="T1" fmla="*/ 0 h 37"/>
                <a:gd name="T2" fmla="*/ 34 w 34"/>
                <a:gd name="T3" fmla="*/ 9 h 37"/>
                <a:gd name="T4" fmla="*/ 33 w 34"/>
                <a:gd name="T5" fmla="*/ 9 h 37"/>
                <a:gd name="T6" fmla="*/ 32 w 34"/>
                <a:gd name="T7" fmla="*/ 5 h 37"/>
                <a:gd name="T8" fmla="*/ 30 w 34"/>
                <a:gd name="T9" fmla="*/ 3 h 37"/>
                <a:gd name="T10" fmla="*/ 26 w 34"/>
                <a:gd name="T11" fmla="*/ 2 h 37"/>
                <a:gd name="T12" fmla="*/ 20 w 34"/>
                <a:gd name="T13" fmla="*/ 2 h 37"/>
                <a:gd name="T14" fmla="*/ 20 w 34"/>
                <a:gd name="T15" fmla="*/ 31 h 37"/>
                <a:gd name="T16" fmla="*/ 21 w 34"/>
                <a:gd name="T17" fmla="*/ 35 h 37"/>
                <a:gd name="T18" fmla="*/ 24 w 34"/>
                <a:gd name="T19" fmla="*/ 36 h 37"/>
                <a:gd name="T20" fmla="*/ 26 w 34"/>
                <a:gd name="T21" fmla="*/ 36 h 37"/>
                <a:gd name="T22" fmla="*/ 26 w 34"/>
                <a:gd name="T23" fmla="*/ 37 h 37"/>
                <a:gd name="T24" fmla="*/ 8 w 34"/>
                <a:gd name="T25" fmla="*/ 37 h 37"/>
                <a:gd name="T26" fmla="*/ 8 w 34"/>
                <a:gd name="T27" fmla="*/ 36 h 37"/>
                <a:gd name="T28" fmla="*/ 10 w 34"/>
                <a:gd name="T29" fmla="*/ 36 h 37"/>
                <a:gd name="T30" fmla="*/ 13 w 34"/>
                <a:gd name="T31" fmla="*/ 35 h 37"/>
                <a:gd name="T32" fmla="*/ 14 w 34"/>
                <a:gd name="T33" fmla="*/ 31 h 37"/>
                <a:gd name="T34" fmla="*/ 14 w 34"/>
                <a:gd name="T35" fmla="*/ 2 h 37"/>
                <a:gd name="T36" fmla="*/ 9 w 34"/>
                <a:gd name="T37" fmla="*/ 2 h 37"/>
                <a:gd name="T38" fmla="*/ 5 w 34"/>
                <a:gd name="T39" fmla="*/ 3 h 37"/>
                <a:gd name="T40" fmla="*/ 2 w 34"/>
                <a:gd name="T41" fmla="*/ 5 h 37"/>
                <a:gd name="T42" fmla="*/ 1 w 34"/>
                <a:gd name="T43" fmla="*/ 9 h 37"/>
                <a:gd name="T44" fmla="*/ 0 w 34"/>
                <a:gd name="T45" fmla="*/ 9 h 37"/>
                <a:gd name="T46" fmla="*/ 0 w 34"/>
                <a:gd name="T47" fmla="*/ 0 h 37"/>
                <a:gd name="T48" fmla="*/ 34 w 34"/>
                <a:gd name="T4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37">
                  <a:moveTo>
                    <a:pt x="34" y="0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7"/>
                    <a:pt x="33" y="6"/>
                    <a:pt x="32" y="5"/>
                  </a:cubicBezTo>
                  <a:cubicBezTo>
                    <a:pt x="32" y="4"/>
                    <a:pt x="31" y="4"/>
                    <a:pt x="30" y="3"/>
                  </a:cubicBezTo>
                  <a:cubicBezTo>
                    <a:pt x="29" y="3"/>
                    <a:pt x="27" y="2"/>
                    <a:pt x="26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3"/>
                    <a:pt x="20" y="35"/>
                    <a:pt x="21" y="35"/>
                  </a:cubicBezTo>
                  <a:cubicBezTo>
                    <a:pt x="21" y="36"/>
                    <a:pt x="23" y="36"/>
                    <a:pt x="24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3" y="36"/>
                    <a:pt x="13" y="35"/>
                  </a:cubicBezTo>
                  <a:cubicBezTo>
                    <a:pt x="14" y="34"/>
                    <a:pt x="14" y="33"/>
                    <a:pt x="14" y="3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7" y="2"/>
                    <a:pt x="6" y="2"/>
                    <a:pt x="5" y="3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1" y="6"/>
                    <a:pt x="1" y="7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0" name="Freeform 38">
              <a:extLst>
                <a:ext uri="{FF2B5EF4-FFF2-40B4-BE49-F238E27FC236}">
                  <a16:creationId xmlns="" xmlns:a16="http://schemas.microsoft.com/office/drawing/2014/main" id="{21D800CE-4318-A449-BFE4-A78B149E3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2326"/>
              <a:ext cx="82" cy="71"/>
            </a:xfrm>
            <a:custGeom>
              <a:avLst/>
              <a:gdLst>
                <a:gd name="T0" fmla="*/ 29 w 43"/>
                <a:gd name="T1" fmla="*/ 0 h 37"/>
                <a:gd name="T2" fmla="*/ 43 w 43"/>
                <a:gd name="T3" fmla="*/ 0 h 37"/>
                <a:gd name="T4" fmla="*/ 43 w 43"/>
                <a:gd name="T5" fmla="*/ 1 h 37"/>
                <a:gd name="T6" fmla="*/ 42 w 43"/>
                <a:gd name="T7" fmla="*/ 1 h 37"/>
                <a:gd name="T8" fmla="*/ 40 w 43"/>
                <a:gd name="T9" fmla="*/ 2 h 37"/>
                <a:gd name="T10" fmla="*/ 37 w 43"/>
                <a:gd name="T11" fmla="*/ 3 h 37"/>
                <a:gd name="T12" fmla="*/ 34 w 43"/>
                <a:gd name="T13" fmla="*/ 7 h 37"/>
                <a:gd name="T14" fmla="*/ 24 w 43"/>
                <a:gd name="T15" fmla="*/ 21 h 37"/>
                <a:gd name="T16" fmla="*/ 24 w 43"/>
                <a:gd name="T17" fmla="*/ 31 h 37"/>
                <a:gd name="T18" fmla="*/ 25 w 43"/>
                <a:gd name="T19" fmla="*/ 35 h 37"/>
                <a:gd name="T20" fmla="*/ 29 w 43"/>
                <a:gd name="T21" fmla="*/ 36 h 37"/>
                <a:gd name="T22" fmla="*/ 30 w 43"/>
                <a:gd name="T23" fmla="*/ 36 h 37"/>
                <a:gd name="T24" fmla="*/ 30 w 43"/>
                <a:gd name="T25" fmla="*/ 37 h 37"/>
                <a:gd name="T26" fmla="*/ 13 w 43"/>
                <a:gd name="T27" fmla="*/ 37 h 37"/>
                <a:gd name="T28" fmla="*/ 13 w 43"/>
                <a:gd name="T29" fmla="*/ 36 h 37"/>
                <a:gd name="T30" fmla="*/ 14 w 43"/>
                <a:gd name="T31" fmla="*/ 36 h 37"/>
                <a:gd name="T32" fmla="*/ 18 w 43"/>
                <a:gd name="T33" fmla="*/ 35 h 37"/>
                <a:gd name="T34" fmla="*/ 18 w 43"/>
                <a:gd name="T35" fmla="*/ 31 h 37"/>
                <a:gd name="T36" fmla="*/ 18 w 43"/>
                <a:gd name="T37" fmla="*/ 22 h 37"/>
                <a:gd name="T38" fmla="*/ 7 w 43"/>
                <a:gd name="T39" fmla="*/ 6 h 37"/>
                <a:gd name="T40" fmla="*/ 4 w 43"/>
                <a:gd name="T41" fmla="*/ 3 h 37"/>
                <a:gd name="T42" fmla="*/ 1 w 43"/>
                <a:gd name="T43" fmla="*/ 1 h 37"/>
                <a:gd name="T44" fmla="*/ 0 w 43"/>
                <a:gd name="T45" fmla="*/ 1 h 37"/>
                <a:gd name="T46" fmla="*/ 0 w 43"/>
                <a:gd name="T47" fmla="*/ 0 h 37"/>
                <a:gd name="T48" fmla="*/ 17 w 43"/>
                <a:gd name="T49" fmla="*/ 0 h 37"/>
                <a:gd name="T50" fmla="*/ 17 w 43"/>
                <a:gd name="T51" fmla="*/ 1 h 37"/>
                <a:gd name="T52" fmla="*/ 16 w 43"/>
                <a:gd name="T53" fmla="*/ 1 h 37"/>
                <a:gd name="T54" fmla="*/ 14 w 43"/>
                <a:gd name="T55" fmla="*/ 2 h 37"/>
                <a:gd name="T56" fmla="*/ 13 w 43"/>
                <a:gd name="T57" fmla="*/ 3 h 37"/>
                <a:gd name="T58" fmla="*/ 14 w 43"/>
                <a:gd name="T59" fmla="*/ 7 h 37"/>
                <a:gd name="T60" fmla="*/ 23 w 43"/>
                <a:gd name="T61" fmla="*/ 19 h 37"/>
                <a:gd name="T62" fmla="*/ 31 w 43"/>
                <a:gd name="T63" fmla="*/ 8 h 37"/>
                <a:gd name="T64" fmla="*/ 33 w 43"/>
                <a:gd name="T65" fmla="*/ 4 h 37"/>
                <a:gd name="T66" fmla="*/ 32 w 43"/>
                <a:gd name="T67" fmla="*/ 2 h 37"/>
                <a:gd name="T68" fmla="*/ 31 w 43"/>
                <a:gd name="T69" fmla="*/ 1 h 37"/>
                <a:gd name="T70" fmla="*/ 29 w 43"/>
                <a:gd name="T71" fmla="*/ 1 h 37"/>
                <a:gd name="T72" fmla="*/ 29 w 43"/>
                <a:gd name="T73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3" h="37">
                  <a:moveTo>
                    <a:pt x="29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2" y="1"/>
                    <a:pt x="41" y="1"/>
                    <a:pt x="40" y="2"/>
                  </a:cubicBezTo>
                  <a:cubicBezTo>
                    <a:pt x="39" y="2"/>
                    <a:pt x="38" y="3"/>
                    <a:pt x="37" y="3"/>
                  </a:cubicBezTo>
                  <a:cubicBezTo>
                    <a:pt x="36" y="4"/>
                    <a:pt x="35" y="6"/>
                    <a:pt x="34" y="7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4" y="33"/>
                    <a:pt x="24" y="35"/>
                    <a:pt x="25" y="35"/>
                  </a:cubicBezTo>
                  <a:cubicBezTo>
                    <a:pt x="26" y="36"/>
                    <a:pt x="27" y="36"/>
                    <a:pt x="29" y="36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6" y="36"/>
                    <a:pt x="17" y="36"/>
                    <a:pt x="18" y="35"/>
                  </a:cubicBezTo>
                  <a:cubicBezTo>
                    <a:pt x="18" y="34"/>
                    <a:pt x="18" y="33"/>
                    <a:pt x="18" y="31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5"/>
                    <a:pt x="5" y="3"/>
                    <a:pt x="4" y="3"/>
                  </a:cubicBezTo>
                  <a:cubicBezTo>
                    <a:pt x="4" y="3"/>
                    <a:pt x="3" y="2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5" y="1"/>
                    <a:pt x="14" y="2"/>
                  </a:cubicBezTo>
                  <a:cubicBezTo>
                    <a:pt x="13" y="2"/>
                    <a:pt x="13" y="3"/>
                    <a:pt x="13" y="3"/>
                  </a:cubicBezTo>
                  <a:cubicBezTo>
                    <a:pt x="13" y="4"/>
                    <a:pt x="13" y="5"/>
                    <a:pt x="14" y="7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2" y="6"/>
                    <a:pt x="33" y="5"/>
                    <a:pt x="33" y="4"/>
                  </a:cubicBezTo>
                  <a:cubicBezTo>
                    <a:pt x="33" y="3"/>
                    <a:pt x="33" y="3"/>
                    <a:pt x="32" y="2"/>
                  </a:cubicBezTo>
                  <a:cubicBezTo>
                    <a:pt x="32" y="2"/>
                    <a:pt x="32" y="2"/>
                    <a:pt x="31" y="1"/>
                  </a:cubicBezTo>
                  <a:cubicBezTo>
                    <a:pt x="31" y="1"/>
                    <a:pt x="30" y="1"/>
                    <a:pt x="29" y="1"/>
                  </a:cubicBezTo>
                  <a:lnTo>
                    <a:pt x="2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1" name="Freeform 39">
              <a:extLst>
                <a:ext uri="{FF2B5EF4-FFF2-40B4-BE49-F238E27FC236}">
                  <a16:creationId xmlns="" xmlns:a16="http://schemas.microsoft.com/office/drawing/2014/main" id="{E0CE319B-9182-384D-B448-1DDFCC01159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70" y="2324"/>
              <a:ext cx="76" cy="75"/>
            </a:xfrm>
            <a:custGeom>
              <a:avLst/>
              <a:gdLst>
                <a:gd name="T0" fmla="*/ 21 w 40"/>
                <a:gd name="T1" fmla="*/ 0 h 39"/>
                <a:gd name="T2" fmla="*/ 34 w 40"/>
                <a:gd name="T3" fmla="*/ 6 h 39"/>
                <a:gd name="T4" fmla="*/ 40 w 40"/>
                <a:gd name="T5" fmla="*/ 19 h 39"/>
                <a:gd name="T6" fmla="*/ 34 w 40"/>
                <a:gd name="T7" fmla="*/ 34 h 39"/>
                <a:gd name="T8" fmla="*/ 20 w 40"/>
                <a:gd name="T9" fmla="*/ 39 h 39"/>
                <a:gd name="T10" fmla="*/ 6 w 40"/>
                <a:gd name="T11" fmla="*/ 34 h 39"/>
                <a:gd name="T12" fmla="*/ 0 w 40"/>
                <a:gd name="T13" fmla="*/ 20 h 39"/>
                <a:gd name="T14" fmla="*/ 7 w 40"/>
                <a:gd name="T15" fmla="*/ 5 h 39"/>
                <a:gd name="T16" fmla="*/ 21 w 40"/>
                <a:gd name="T17" fmla="*/ 0 h 39"/>
                <a:gd name="T18" fmla="*/ 20 w 40"/>
                <a:gd name="T19" fmla="*/ 2 h 39"/>
                <a:gd name="T20" fmla="*/ 11 w 40"/>
                <a:gd name="T21" fmla="*/ 6 h 39"/>
                <a:gd name="T22" fmla="*/ 7 w 40"/>
                <a:gd name="T23" fmla="*/ 19 h 39"/>
                <a:gd name="T24" fmla="*/ 11 w 40"/>
                <a:gd name="T25" fmla="*/ 33 h 39"/>
                <a:gd name="T26" fmla="*/ 20 w 40"/>
                <a:gd name="T27" fmla="*/ 37 h 39"/>
                <a:gd name="T28" fmla="*/ 30 w 40"/>
                <a:gd name="T29" fmla="*/ 33 h 39"/>
                <a:gd name="T30" fmla="*/ 33 w 40"/>
                <a:gd name="T31" fmla="*/ 20 h 39"/>
                <a:gd name="T32" fmla="*/ 29 w 40"/>
                <a:gd name="T33" fmla="*/ 6 h 39"/>
                <a:gd name="T34" fmla="*/ 20 w 40"/>
                <a:gd name="T35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39">
                  <a:moveTo>
                    <a:pt x="21" y="0"/>
                  </a:moveTo>
                  <a:cubicBezTo>
                    <a:pt x="26" y="0"/>
                    <a:pt x="31" y="2"/>
                    <a:pt x="34" y="6"/>
                  </a:cubicBezTo>
                  <a:cubicBezTo>
                    <a:pt x="38" y="9"/>
                    <a:pt x="40" y="14"/>
                    <a:pt x="40" y="19"/>
                  </a:cubicBezTo>
                  <a:cubicBezTo>
                    <a:pt x="40" y="25"/>
                    <a:pt x="38" y="30"/>
                    <a:pt x="34" y="34"/>
                  </a:cubicBezTo>
                  <a:cubicBezTo>
                    <a:pt x="30" y="37"/>
                    <a:pt x="26" y="39"/>
                    <a:pt x="20" y="39"/>
                  </a:cubicBezTo>
                  <a:cubicBezTo>
                    <a:pt x="14" y="39"/>
                    <a:pt x="10" y="37"/>
                    <a:pt x="6" y="34"/>
                  </a:cubicBezTo>
                  <a:cubicBezTo>
                    <a:pt x="2" y="30"/>
                    <a:pt x="0" y="25"/>
                    <a:pt x="0" y="20"/>
                  </a:cubicBezTo>
                  <a:cubicBezTo>
                    <a:pt x="0" y="14"/>
                    <a:pt x="2" y="9"/>
                    <a:pt x="7" y="5"/>
                  </a:cubicBezTo>
                  <a:cubicBezTo>
                    <a:pt x="11" y="2"/>
                    <a:pt x="15" y="0"/>
                    <a:pt x="21" y="0"/>
                  </a:cubicBezTo>
                  <a:close/>
                  <a:moveTo>
                    <a:pt x="20" y="2"/>
                  </a:moveTo>
                  <a:cubicBezTo>
                    <a:pt x="16" y="2"/>
                    <a:pt x="13" y="3"/>
                    <a:pt x="11" y="6"/>
                  </a:cubicBezTo>
                  <a:cubicBezTo>
                    <a:pt x="8" y="9"/>
                    <a:pt x="7" y="13"/>
                    <a:pt x="7" y="19"/>
                  </a:cubicBezTo>
                  <a:cubicBezTo>
                    <a:pt x="7" y="26"/>
                    <a:pt x="8" y="30"/>
                    <a:pt x="11" y="33"/>
                  </a:cubicBezTo>
                  <a:cubicBezTo>
                    <a:pt x="13" y="36"/>
                    <a:pt x="16" y="37"/>
                    <a:pt x="20" y="37"/>
                  </a:cubicBezTo>
                  <a:cubicBezTo>
                    <a:pt x="24" y="37"/>
                    <a:pt x="27" y="36"/>
                    <a:pt x="30" y="33"/>
                  </a:cubicBezTo>
                  <a:cubicBezTo>
                    <a:pt x="32" y="30"/>
                    <a:pt x="33" y="26"/>
                    <a:pt x="33" y="20"/>
                  </a:cubicBezTo>
                  <a:cubicBezTo>
                    <a:pt x="33" y="14"/>
                    <a:pt x="32" y="9"/>
                    <a:pt x="29" y="6"/>
                  </a:cubicBezTo>
                  <a:cubicBezTo>
                    <a:pt x="27" y="3"/>
                    <a:pt x="24" y="2"/>
                    <a:pt x="2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2" name="Freeform 40">
              <a:extLst>
                <a:ext uri="{FF2B5EF4-FFF2-40B4-BE49-F238E27FC236}">
                  <a16:creationId xmlns="" xmlns:a16="http://schemas.microsoft.com/office/drawing/2014/main" id="{E3ADA7C3-F678-1743-AA64-00AB2E006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2326"/>
              <a:ext cx="59" cy="71"/>
            </a:xfrm>
            <a:custGeom>
              <a:avLst/>
              <a:gdLst>
                <a:gd name="T0" fmla="*/ 12 w 31"/>
                <a:gd name="T1" fmla="*/ 2 h 37"/>
                <a:gd name="T2" fmla="*/ 12 w 31"/>
                <a:gd name="T3" fmla="*/ 17 h 37"/>
                <a:gd name="T4" fmla="*/ 19 w 31"/>
                <a:gd name="T5" fmla="*/ 17 h 37"/>
                <a:gd name="T6" fmla="*/ 23 w 31"/>
                <a:gd name="T7" fmla="*/ 16 h 37"/>
                <a:gd name="T8" fmla="*/ 25 w 31"/>
                <a:gd name="T9" fmla="*/ 12 h 37"/>
                <a:gd name="T10" fmla="*/ 26 w 31"/>
                <a:gd name="T11" fmla="*/ 12 h 37"/>
                <a:gd name="T12" fmla="*/ 26 w 31"/>
                <a:gd name="T13" fmla="*/ 24 h 37"/>
                <a:gd name="T14" fmla="*/ 25 w 31"/>
                <a:gd name="T15" fmla="*/ 24 h 37"/>
                <a:gd name="T16" fmla="*/ 24 w 31"/>
                <a:gd name="T17" fmla="*/ 21 h 37"/>
                <a:gd name="T18" fmla="*/ 22 w 31"/>
                <a:gd name="T19" fmla="*/ 20 h 37"/>
                <a:gd name="T20" fmla="*/ 19 w 31"/>
                <a:gd name="T21" fmla="*/ 19 h 37"/>
                <a:gd name="T22" fmla="*/ 12 w 31"/>
                <a:gd name="T23" fmla="*/ 19 h 37"/>
                <a:gd name="T24" fmla="*/ 12 w 31"/>
                <a:gd name="T25" fmla="*/ 31 h 37"/>
                <a:gd name="T26" fmla="*/ 12 w 31"/>
                <a:gd name="T27" fmla="*/ 34 h 37"/>
                <a:gd name="T28" fmla="*/ 13 w 31"/>
                <a:gd name="T29" fmla="*/ 36 h 37"/>
                <a:gd name="T30" fmla="*/ 16 w 31"/>
                <a:gd name="T31" fmla="*/ 36 h 37"/>
                <a:gd name="T32" fmla="*/ 18 w 31"/>
                <a:gd name="T33" fmla="*/ 36 h 37"/>
                <a:gd name="T34" fmla="*/ 18 w 31"/>
                <a:gd name="T35" fmla="*/ 37 h 37"/>
                <a:gd name="T36" fmla="*/ 0 w 31"/>
                <a:gd name="T37" fmla="*/ 37 h 37"/>
                <a:gd name="T38" fmla="*/ 0 w 31"/>
                <a:gd name="T39" fmla="*/ 36 h 37"/>
                <a:gd name="T40" fmla="*/ 1 w 31"/>
                <a:gd name="T41" fmla="*/ 36 h 37"/>
                <a:gd name="T42" fmla="*/ 5 w 31"/>
                <a:gd name="T43" fmla="*/ 35 h 37"/>
                <a:gd name="T44" fmla="*/ 6 w 31"/>
                <a:gd name="T45" fmla="*/ 31 h 37"/>
                <a:gd name="T46" fmla="*/ 6 w 31"/>
                <a:gd name="T47" fmla="*/ 7 h 37"/>
                <a:gd name="T48" fmla="*/ 5 w 31"/>
                <a:gd name="T49" fmla="*/ 3 h 37"/>
                <a:gd name="T50" fmla="*/ 4 w 31"/>
                <a:gd name="T51" fmla="*/ 2 h 37"/>
                <a:gd name="T52" fmla="*/ 1 w 31"/>
                <a:gd name="T53" fmla="*/ 1 h 37"/>
                <a:gd name="T54" fmla="*/ 0 w 31"/>
                <a:gd name="T55" fmla="*/ 1 h 37"/>
                <a:gd name="T56" fmla="*/ 0 w 31"/>
                <a:gd name="T57" fmla="*/ 0 h 37"/>
                <a:gd name="T58" fmla="*/ 31 w 31"/>
                <a:gd name="T59" fmla="*/ 0 h 37"/>
                <a:gd name="T60" fmla="*/ 31 w 31"/>
                <a:gd name="T61" fmla="*/ 8 h 37"/>
                <a:gd name="T62" fmla="*/ 30 w 31"/>
                <a:gd name="T63" fmla="*/ 8 h 37"/>
                <a:gd name="T64" fmla="*/ 28 w 31"/>
                <a:gd name="T65" fmla="*/ 4 h 37"/>
                <a:gd name="T66" fmla="*/ 26 w 31"/>
                <a:gd name="T67" fmla="*/ 3 h 37"/>
                <a:gd name="T68" fmla="*/ 21 w 31"/>
                <a:gd name="T69" fmla="*/ 2 h 37"/>
                <a:gd name="T70" fmla="*/ 12 w 31"/>
                <a:gd name="T71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1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21" y="17"/>
                    <a:pt x="22" y="16"/>
                    <a:pt x="23" y="16"/>
                  </a:cubicBezTo>
                  <a:cubicBezTo>
                    <a:pt x="24" y="15"/>
                    <a:pt x="24" y="14"/>
                    <a:pt x="25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3"/>
                    <a:pt x="24" y="22"/>
                    <a:pt x="24" y="21"/>
                  </a:cubicBezTo>
                  <a:cubicBezTo>
                    <a:pt x="24" y="20"/>
                    <a:pt x="23" y="20"/>
                    <a:pt x="22" y="20"/>
                  </a:cubicBezTo>
                  <a:cubicBezTo>
                    <a:pt x="22" y="19"/>
                    <a:pt x="21" y="19"/>
                    <a:pt x="19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5"/>
                    <a:pt x="13" y="35"/>
                    <a:pt x="13" y="36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5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29" y="6"/>
                    <a:pt x="29" y="5"/>
                    <a:pt x="28" y="4"/>
                  </a:cubicBezTo>
                  <a:cubicBezTo>
                    <a:pt x="27" y="4"/>
                    <a:pt x="27" y="3"/>
                    <a:pt x="26" y="3"/>
                  </a:cubicBezTo>
                  <a:cubicBezTo>
                    <a:pt x="25" y="2"/>
                    <a:pt x="23" y="2"/>
                    <a:pt x="21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3" name="Freeform 41">
              <a:extLst>
                <a:ext uri="{FF2B5EF4-FFF2-40B4-BE49-F238E27FC236}">
                  <a16:creationId xmlns="" xmlns:a16="http://schemas.microsoft.com/office/drawing/2014/main" id="{DC6251A1-5075-A34B-9295-4B411AE9E04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45" y="2326"/>
              <a:ext cx="59" cy="71"/>
            </a:xfrm>
            <a:custGeom>
              <a:avLst/>
              <a:gdLst>
                <a:gd name="T0" fmla="*/ 11 w 31"/>
                <a:gd name="T1" fmla="*/ 20 h 37"/>
                <a:gd name="T2" fmla="*/ 11 w 31"/>
                <a:gd name="T3" fmla="*/ 31 h 37"/>
                <a:gd name="T4" fmla="*/ 12 w 31"/>
                <a:gd name="T5" fmla="*/ 35 h 37"/>
                <a:gd name="T6" fmla="*/ 16 w 31"/>
                <a:gd name="T7" fmla="*/ 36 h 37"/>
                <a:gd name="T8" fmla="*/ 17 w 31"/>
                <a:gd name="T9" fmla="*/ 36 h 37"/>
                <a:gd name="T10" fmla="*/ 17 w 31"/>
                <a:gd name="T11" fmla="*/ 37 h 37"/>
                <a:gd name="T12" fmla="*/ 0 w 31"/>
                <a:gd name="T13" fmla="*/ 37 h 37"/>
                <a:gd name="T14" fmla="*/ 0 w 31"/>
                <a:gd name="T15" fmla="*/ 36 h 37"/>
                <a:gd name="T16" fmla="*/ 1 w 31"/>
                <a:gd name="T17" fmla="*/ 36 h 37"/>
                <a:gd name="T18" fmla="*/ 5 w 31"/>
                <a:gd name="T19" fmla="*/ 35 h 37"/>
                <a:gd name="T20" fmla="*/ 6 w 31"/>
                <a:gd name="T21" fmla="*/ 31 h 37"/>
                <a:gd name="T22" fmla="*/ 6 w 31"/>
                <a:gd name="T23" fmla="*/ 7 h 37"/>
                <a:gd name="T24" fmla="*/ 5 w 31"/>
                <a:gd name="T25" fmla="*/ 2 h 37"/>
                <a:gd name="T26" fmla="*/ 1 w 31"/>
                <a:gd name="T27" fmla="*/ 1 h 37"/>
                <a:gd name="T28" fmla="*/ 0 w 31"/>
                <a:gd name="T29" fmla="*/ 1 h 37"/>
                <a:gd name="T30" fmla="*/ 0 w 31"/>
                <a:gd name="T31" fmla="*/ 0 h 37"/>
                <a:gd name="T32" fmla="*/ 15 w 31"/>
                <a:gd name="T33" fmla="*/ 0 h 37"/>
                <a:gd name="T34" fmla="*/ 24 w 31"/>
                <a:gd name="T35" fmla="*/ 1 h 37"/>
                <a:gd name="T36" fmla="*/ 29 w 31"/>
                <a:gd name="T37" fmla="*/ 5 h 37"/>
                <a:gd name="T38" fmla="*/ 31 w 31"/>
                <a:gd name="T39" fmla="*/ 10 h 37"/>
                <a:gd name="T40" fmla="*/ 28 w 31"/>
                <a:gd name="T41" fmla="*/ 18 h 37"/>
                <a:gd name="T42" fmla="*/ 18 w 31"/>
                <a:gd name="T43" fmla="*/ 21 h 37"/>
                <a:gd name="T44" fmla="*/ 15 w 31"/>
                <a:gd name="T45" fmla="*/ 20 h 37"/>
                <a:gd name="T46" fmla="*/ 11 w 31"/>
                <a:gd name="T47" fmla="*/ 20 h 37"/>
                <a:gd name="T48" fmla="*/ 11 w 31"/>
                <a:gd name="T49" fmla="*/ 18 h 37"/>
                <a:gd name="T50" fmla="*/ 14 w 31"/>
                <a:gd name="T51" fmla="*/ 19 h 37"/>
                <a:gd name="T52" fmla="*/ 16 w 31"/>
                <a:gd name="T53" fmla="*/ 19 h 37"/>
                <a:gd name="T54" fmla="*/ 22 w 31"/>
                <a:gd name="T55" fmla="*/ 17 h 37"/>
                <a:gd name="T56" fmla="*/ 24 w 31"/>
                <a:gd name="T57" fmla="*/ 11 h 37"/>
                <a:gd name="T58" fmla="*/ 23 w 31"/>
                <a:gd name="T59" fmla="*/ 6 h 37"/>
                <a:gd name="T60" fmla="*/ 20 w 31"/>
                <a:gd name="T61" fmla="*/ 3 h 37"/>
                <a:gd name="T62" fmla="*/ 15 w 31"/>
                <a:gd name="T63" fmla="*/ 2 h 37"/>
                <a:gd name="T64" fmla="*/ 11 w 31"/>
                <a:gd name="T65" fmla="*/ 3 h 37"/>
                <a:gd name="T66" fmla="*/ 11 w 31"/>
                <a:gd name="T67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1" h="37">
                  <a:moveTo>
                    <a:pt x="11" y="20"/>
                  </a:move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2" y="35"/>
                    <a:pt x="12" y="35"/>
                  </a:cubicBezTo>
                  <a:cubicBezTo>
                    <a:pt x="13" y="36"/>
                    <a:pt x="14" y="36"/>
                    <a:pt x="16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9" y="0"/>
                    <a:pt x="21" y="0"/>
                    <a:pt x="24" y="1"/>
                  </a:cubicBezTo>
                  <a:cubicBezTo>
                    <a:pt x="26" y="2"/>
                    <a:pt x="27" y="3"/>
                    <a:pt x="29" y="5"/>
                  </a:cubicBezTo>
                  <a:cubicBezTo>
                    <a:pt x="30" y="6"/>
                    <a:pt x="31" y="8"/>
                    <a:pt x="31" y="10"/>
                  </a:cubicBezTo>
                  <a:cubicBezTo>
                    <a:pt x="31" y="13"/>
                    <a:pt x="30" y="16"/>
                    <a:pt x="28" y="18"/>
                  </a:cubicBezTo>
                  <a:cubicBezTo>
                    <a:pt x="26" y="20"/>
                    <a:pt x="22" y="21"/>
                    <a:pt x="18" y="21"/>
                  </a:cubicBezTo>
                  <a:cubicBezTo>
                    <a:pt x="17" y="21"/>
                    <a:pt x="16" y="21"/>
                    <a:pt x="15" y="20"/>
                  </a:cubicBezTo>
                  <a:cubicBezTo>
                    <a:pt x="14" y="20"/>
                    <a:pt x="13" y="20"/>
                    <a:pt x="11" y="20"/>
                  </a:cubicBezTo>
                  <a:close/>
                  <a:moveTo>
                    <a:pt x="11" y="18"/>
                  </a:moveTo>
                  <a:cubicBezTo>
                    <a:pt x="13" y="18"/>
                    <a:pt x="13" y="19"/>
                    <a:pt x="14" y="19"/>
                  </a:cubicBezTo>
                  <a:cubicBezTo>
                    <a:pt x="15" y="19"/>
                    <a:pt x="16" y="19"/>
                    <a:pt x="16" y="19"/>
                  </a:cubicBezTo>
                  <a:cubicBezTo>
                    <a:pt x="19" y="19"/>
                    <a:pt x="20" y="18"/>
                    <a:pt x="22" y="17"/>
                  </a:cubicBezTo>
                  <a:cubicBezTo>
                    <a:pt x="23" y="15"/>
                    <a:pt x="24" y="13"/>
                    <a:pt x="24" y="11"/>
                  </a:cubicBezTo>
                  <a:cubicBezTo>
                    <a:pt x="24" y="9"/>
                    <a:pt x="24" y="8"/>
                    <a:pt x="23" y="6"/>
                  </a:cubicBezTo>
                  <a:cubicBezTo>
                    <a:pt x="22" y="5"/>
                    <a:pt x="21" y="4"/>
                    <a:pt x="20" y="3"/>
                  </a:cubicBezTo>
                  <a:cubicBezTo>
                    <a:pt x="19" y="3"/>
                    <a:pt x="17" y="2"/>
                    <a:pt x="15" y="2"/>
                  </a:cubicBezTo>
                  <a:cubicBezTo>
                    <a:pt x="14" y="2"/>
                    <a:pt x="13" y="2"/>
                    <a:pt x="11" y="3"/>
                  </a:cubicBezTo>
                  <a:lnTo>
                    <a:pt x="11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4" name="Freeform 42">
              <a:extLst>
                <a:ext uri="{FF2B5EF4-FFF2-40B4-BE49-F238E27FC236}">
                  <a16:creationId xmlns="" xmlns:a16="http://schemas.microsoft.com/office/drawing/2014/main" id="{DB4FEB1E-1C4C-8444-8A47-2CC9C8532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2326"/>
              <a:ext cx="67" cy="71"/>
            </a:xfrm>
            <a:custGeom>
              <a:avLst/>
              <a:gdLst>
                <a:gd name="T0" fmla="*/ 12 w 35"/>
                <a:gd name="T1" fmla="*/ 2 h 37"/>
                <a:gd name="T2" fmla="*/ 12 w 35"/>
                <a:gd name="T3" fmla="*/ 17 h 37"/>
                <a:gd name="T4" fmla="*/ 21 w 35"/>
                <a:gd name="T5" fmla="*/ 17 h 37"/>
                <a:gd name="T6" fmla="*/ 25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6 w 35"/>
                <a:gd name="T17" fmla="*/ 21 h 37"/>
                <a:gd name="T18" fmla="*/ 24 w 35"/>
                <a:gd name="T19" fmla="*/ 19 h 37"/>
                <a:gd name="T20" fmla="*/ 21 w 35"/>
                <a:gd name="T21" fmla="*/ 19 h 37"/>
                <a:gd name="T22" fmla="*/ 12 w 35"/>
                <a:gd name="T23" fmla="*/ 19 h 37"/>
                <a:gd name="T24" fmla="*/ 12 w 35"/>
                <a:gd name="T25" fmla="*/ 31 h 37"/>
                <a:gd name="T26" fmla="*/ 12 w 35"/>
                <a:gd name="T27" fmla="*/ 34 h 37"/>
                <a:gd name="T28" fmla="*/ 13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2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1 w 35"/>
                <a:gd name="T49" fmla="*/ 36 h 37"/>
                <a:gd name="T50" fmla="*/ 4 w 35"/>
                <a:gd name="T51" fmla="*/ 36 h 37"/>
                <a:gd name="T52" fmla="*/ 5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1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2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29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2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7"/>
                    <a:pt x="24" y="16"/>
                    <a:pt x="25" y="16"/>
                  </a:cubicBezTo>
                  <a:cubicBezTo>
                    <a:pt x="26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3"/>
                    <a:pt x="26" y="21"/>
                    <a:pt x="26" y="21"/>
                  </a:cubicBezTo>
                  <a:cubicBezTo>
                    <a:pt x="26" y="20"/>
                    <a:pt x="25" y="20"/>
                    <a:pt x="24" y="19"/>
                  </a:cubicBezTo>
                  <a:cubicBezTo>
                    <a:pt x="24" y="19"/>
                    <a:pt x="22" y="19"/>
                    <a:pt x="2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4"/>
                    <a:pt x="12" y="35"/>
                    <a:pt x="13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4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1" y="32"/>
                    <a:pt x="33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2" y="36"/>
                    <a:pt x="3" y="36"/>
                    <a:pt x="4" y="36"/>
                  </a:cubicBezTo>
                  <a:cubicBezTo>
                    <a:pt x="5" y="35"/>
                    <a:pt x="5" y="35"/>
                    <a:pt x="5" y="34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6"/>
                    <a:pt x="30" y="5"/>
                    <a:pt x="29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6" y="2"/>
                    <a:pt x="25" y="2"/>
                    <a:pt x="23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5" name="Freeform 43">
              <a:extLst>
                <a:ext uri="{FF2B5EF4-FFF2-40B4-BE49-F238E27FC236}">
                  <a16:creationId xmlns="" xmlns:a16="http://schemas.microsoft.com/office/drawing/2014/main" id="{AE9C88C3-8FE4-754F-8746-32EDC00EF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2326"/>
              <a:ext cx="65" cy="71"/>
            </a:xfrm>
            <a:custGeom>
              <a:avLst/>
              <a:gdLst>
                <a:gd name="T0" fmla="*/ 34 w 34"/>
                <a:gd name="T1" fmla="*/ 0 h 37"/>
                <a:gd name="T2" fmla="*/ 34 w 34"/>
                <a:gd name="T3" fmla="*/ 9 h 37"/>
                <a:gd name="T4" fmla="*/ 33 w 34"/>
                <a:gd name="T5" fmla="*/ 9 h 37"/>
                <a:gd name="T6" fmla="*/ 32 w 34"/>
                <a:gd name="T7" fmla="*/ 5 h 37"/>
                <a:gd name="T8" fmla="*/ 30 w 34"/>
                <a:gd name="T9" fmla="*/ 3 h 37"/>
                <a:gd name="T10" fmla="*/ 26 w 34"/>
                <a:gd name="T11" fmla="*/ 2 h 37"/>
                <a:gd name="T12" fmla="*/ 20 w 34"/>
                <a:gd name="T13" fmla="*/ 2 h 37"/>
                <a:gd name="T14" fmla="*/ 20 w 34"/>
                <a:gd name="T15" fmla="*/ 31 h 37"/>
                <a:gd name="T16" fmla="*/ 21 w 34"/>
                <a:gd name="T17" fmla="*/ 35 h 37"/>
                <a:gd name="T18" fmla="*/ 24 w 34"/>
                <a:gd name="T19" fmla="*/ 36 h 37"/>
                <a:gd name="T20" fmla="*/ 26 w 34"/>
                <a:gd name="T21" fmla="*/ 36 h 37"/>
                <a:gd name="T22" fmla="*/ 26 w 34"/>
                <a:gd name="T23" fmla="*/ 37 h 37"/>
                <a:gd name="T24" fmla="*/ 8 w 34"/>
                <a:gd name="T25" fmla="*/ 37 h 37"/>
                <a:gd name="T26" fmla="*/ 8 w 34"/>
                <a:gd name="T27" fmla="*/ 36 h 37"/>
                <a:gd name="T28" fmla="*/ 10 w 34"/>
                <a:gd name="T29" fmla="*/ 36 h 37"/>
                <a:gd name="T30" fmla="*/ 13 w 34"/>
                <a:gd name="T31" fmla="*/ 35 h 37"/>
                <a:gd name="T32" fmla="*/ 14 w 34"/>
                <a:gd name="T33" fmla="*/ 31 h 37"/>
                <a:gd name="T34" fmla="*/ 14 w 34"/>
                <a:gd name="T35" fmla="*/ 2 h 37"/>
                <a:gd name="T36" fmla="*/ 9 w 34"/>
                <a:gd name="T37" fmla="*/ 2 h 37"/>
                <a:gd name="T38" fmla="*/ 5 w 34"/>
                <a:gd name="T39" fmla="*/ 3 h 37"/>
                <a:gd name="T40" fmla="*/ 2 w 34"/>
                <a:gd name="T41" fmla="*/ 5 h 37"/>
                <a:gd name="T42" fmla="*/ 1 w 34"/>
                <a:gd name="T43" fmla="*/ 9 h 37"/>
                <a:gd name="T44" fmla="*/ 0 w 34"/>
                <a:gd name="T45" fmla="*/ 9 h 37"/>
                <a:gd name="T46" fmla="*/ 0 w 34"/>
                <a:gd name="T47" fmla="*/ 0 h 37"/>
                <a:gd name="T48" fmla="*/ 34 w 34"/>
                <a:gd name="T4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37">
                  <a:moveTo>
                    <a:pt x="34" y="0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7"/>
                    <a:pt x="33" y="6"/>
                    <a:pt x="32" y="5"/>
                  </a:cubicBezTo>
                  <a:cubicBezTo>
                    <a:pt x="32" y="4"/>
                    <a:pt x="31" y="4"/>
                    <a:pt x="30" y="3"/>
                  </a:cubicBezTo>
                  <a:cubicBezTo>
                    <a:pt x="29" y="3"/>
                    <a:pt x="27" y="2"/>
                    <a:pt x="26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3"/>
                    <a:pt x="20" y="35"/>
                    <a:pt x="21" y="35"/>
                  </a:cubicBezTo>
                  <a:cubicBezTo>
                    <a:pt x="21" y="36"/>
                    <a:pt x="23" y="36"/>
                    <a:pt x="24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3" y="36"/>
                    <a:pt x="13" y="35"/>
                  </a:cubicBezTo>
                  <a:cubicBezTo>
                    <a:pt x="14" y="34"/>
                    <a:pt x="14" y="33"/>
                    <a:pt x="14" y="3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7" y="2"/>
                    <a:pt x="6" y="2"/>
                    <a:pt x="5" y="3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1" y="6"/>
                    <a:pt x="1" y="7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6" name="Freeform 44">
              <a:extLst>
                <a:ext uri="{FF2B5EF4-FFF2-40B4-BE49-F238E27FC236}">
                  <a16:creationId xmlns="" xmlns:a16="http://schemas.microsoft.com/office/drawing/2014/main" id="{DFD3DBD3-F7A8-CE49-B093-D0FD8E17939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51" y="2326"/>
              <a:ext cx="79" cy="71"/>
            </a:xfrm>
            <a:custGeom>
              <a:avLst/>
              <a:gdLst>
                <a:gd name="T0" fmla="*/ 41 w 41"/>
                <a:gd name="T1" fmla="*/ 37 h 37"/>
                <a:gd name="T2" fmla="*/ 30 w 41"/>
                <a:gd name="T3" fmla="*/ 37 h 37"/>
                <a:gd name="T4" fmla="*/ 16 w 41"/>
                <a:gd name="T5" fmla="*/ 20 h 37"/>
                <a:gd name="T6" fmla="*/ 14 w 41"/>
                <a:gd name="T7" fmla="*/ 20 h 37"/>
                <a:gd name="T8" fmla="*/ 13 w 41"/>
                <a:gd name="T9" fmla="*/ 20 h 37"/>
                <a:gd name="T10" fmla="*/ 12 w 41"/>
                <a:gd name="T11" fmla="*/ 20 h 37"/>
                <a:gd name="T12" fmla="*/ 12 w 41"/>
                <a:gd name="T13" fmla="*/ 31 h 37"/>
                <a:gd name="T14" fmla="*/ 13 w 41"/>
                <a:gd name="T15" fmla="*/ 35 h 37"/>
                <a:gd name="T16" fmla="*/ 16 w 41"/>
                <a:gd name="T17" fmla="*/ 36 h 37"/>
                <a:gd name="T18" fmla="*/ 18 w 41"/>
                <a:gd name="T19" fmla="*/ 36 h 37"/>
                <a:gd name="T20" fmla="*/ 18 w 41"/>
                <a:gd name="T21" fmla="*/ 37 h 37"/>
                <a:gd name="T22" fmla="*/ 0 w 41"/>
                <a:gd name="T23" fmla="*/ 37 h 37"/>
                <a:gd name="T24" fmla="*/ 0 w 41"/>
                <a:gd name="T25" fmla="*/ 36 h 37"/>
                <a:gd name="T26" fmla="*/ 2 w 41"/>
                <a:gd name="T27" fmla="*/ 36 h 37"/>
                <a:gd name="T28" fmla="*/ 5 w 41"/>
                <a:gd name="T29" fmla="*/ 35 h 37"/>
                <a:gd name="T30" fmla="*/ 6 w 41"/>
                <a:gd name="T31" fmla="*/ 31 h 37"/>
                <a:gd name="T32" fmla="*/ 6 w 41"/>
                <a:gd name="T33" fmla="*/ 7 h 37"/>
                <a:gd name="T34" fmla="*/ 5 w 41"/>
                <a:gd name="T35" fmla="*/ 2 h 37"/>
                <a:gd name="T36" fmla="*/ 2 w 41"/>
                <a:gd name="T37" fmla="*/ 1 h 37"/>
                <a:gd name="T38" fmla="*/ 0 w 41"/>
                <a:gd name="T39" fmla="*/ 1 h 37"/>
                <a:gd name="T40" fmla="*/ 0 w 41"/>
                <a:gd name="T41" fmla="*/ 0 h 37"/>
                <a:gd name="T42" fmla="*/ 15 w 41"/>
                <a:gd name="T43" fmla="*/ 0 h 37"/>
                <a:gd name="T44" fmla="*/ 25 w 41"/>
                <a:gd name="T45" fmla="*/ 1 h 37"/>
                <a:gd name="T46" fmla="*/ 30 w 41"/>
                <a:gd name="T47" fmla="*/ 4 h 37"/>
                <a:gd name="T48" fmla="*/ 32 w 41"/>
                <a:gd name="T49" fmla="*/ 10 h 37"/>
                <a:gd name="T50" fmla="*/ 30 w 41"/>
                <a:gd name="T51" fmla="*/ 16 h 37"/>
                <a:gd name="T52" fmla="*/ 22 w 41"/>
                <a:gd name="T53" fmla="*/ 19 h 37"/>
                <a:gd name="T54" fmla="*/ 31 w 41"/>
                <a:gd name="T55" fmla="*/ 30 h 37"/>
                <a:gd name="T56" fmla="*/ 36 w 41"/>
                <a:gd name="T57" fmla="*/ 35 h 37"/>
                <a:gd name="T58" fmla="*/ 41 w 41"/>
                <a:gd name="T59" fmla="*/ 36 h 37"/>
                <a:gd name="T60" fmla="*/ 41 w 41"/>
                <a:gd name="T61" fmla="*/ 37 h 37"/>
                <a:gd name="T62" fmla="*/ 12 w 41"/>
                <a:gd name="T63" fmla="*/ 18 h 37"/>
                <a:gd name="T64" fmla="*/ 13 w 41"/>
                <a:gd name="T65" fmla="*/ 18 h 37"/>
                <a:gd name="T66" fmla="*/ 14 w 41"/>
                <a:gd name="T67" fmla="*/ 18 h 37"/>
                <a:gd name="T68" fmla="*/ 22 w 41"/>
                <a:gd name="T69" fmla="*/ 16 h 37"/>
                <a:gd name="T70" fmla="*/ 25 w 41"/>
                <a:gd name="T71" fmla="*/ 10 h 37"/>
                <a:gd name="T72" fmla="*/ 23 w 41"/>
                <a:gd name="T73" fmla="*/ 4 h 37"/>
                <a:gd name="T74" fmla="*/ 17 w 41"/>
                <a:gd name="T75" fmla="*/ 2 h 37"/>
                <a:gd name="T76" fmla="*/ 12 w 41"/>
                <a:gd name="T77" fmla="*/ 3 h 37"/>
                <a:gd name="T78" fmla="*/ 12 w 41"/>
                <a:gd name="T79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1" h="37">
                  <a:moveTo>
                    <a:pt x="41" y="37"/>
                  </a:moveTo>
                  <a:cubicBezTo>
                    <a:pt x="30" y="37"/>
                    <a:pt x="30" y="37"/>
                    <a:pt x="30" y="37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20"/>
                    <a:pt x="14" y="20"/>
                    <a:pt x="14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5"/>
                    <a:pt x="13" y="35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20" y="0"/>
                    <a:pt x="23" y="0"/>
                    <a:pt x="25" y="1"/>
                  </a:cubicBezTo>
                  <a:cubicBezTo>
                    <a:pt x="27" y="1"/>
                    <a:pt x="29" y="3"/>
                    <a:pt x="30" y="4"/>
                  </a:cubicBezTo>
                  <a:cubicBezTo>
                    <a:pt x="32" y="6"/>
                    <a:pt x="32" y="7"/>
                    <a:pt x="32" y="10"/>
                  </a:cubicBezTo>
                  <a:cubicBezTo>
                    <a:pt x="32" y="12"/>
                    <a:pt x="31" y="14"/>
                    <a:pt x="30" y="16"/>
                  </a:cubicBezTo>
                  <a:cubicBezTo>
                    <a:pt x="28" y="17"/>
                    <a:pt x="26" y="18"/>
                    <a:pt x="22" y="1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3" y="32"/>
                    <a:pt x="34" y="34"/>
                    <a:pt x="36" y="35"/>
                  </a:cubicBezTo>
                  <a:cubicBezTo>
                    <a:pt x="37" y="36"/>
                    <a:pt x="39" y="36"/>
                    <a:pt x="41" y="36"/>
                  </a:cubicBezTo>
                  <a:lnTo>
                    <a:pt x="41" y="37"/>
                  </a:lnTo>
                  <a:close/>
                  <a:moveTo>
                    <a:pt x="12" y="18"/>
                  </a:moveTo>
                  <a:cubicBezTo>
                    <a:pt x="12" y="18"/>
                    <a:pt x="13" y="18"/>
                    <a:pt x="13" y="18"/>
                  </a:cubicBezTo>
                  <a:cubicBezTo>
                    <a:pt x="13" y="18"/>
                    <a:pt x="13" y="18"/>
                    <a:pt x="14" y="18"/>
                  </a:cubicBezTo>
                  <a:cubicBezTo>
                    <a:pt x="18" y="18"/>
                    <a:pt x="20" y="17"/>
                    <a:pt x="22" y="16"/>
                  </a:cubicBezTo>
                  <a:cubicBezTo>
                    <a:pt x="24" y="14"/>
                    <a:pt x="25" y="12"/>
                    <a:pt x="25" y="10"/>
                  </a:cubicBezTo>
                  <a:cubicBezTo>
                    <a:pt x="25" y="8"/>
                    <a:pt x="25" y="6"/>
                    <a:pt x="23" y="4"/>
                  </a:cubicBezTo>
                  <a:cubicBezTo>
                    <a:pt x="21" y="3"/>
                    <a:pt x="19" y="2"/>
                    <a:pt x="17" y="2"/>
                  </a:cubicBezTo>
                  <a:cubicBezTo>
                    <a:pt x="16" y="2"/>
                    <a:pt x="14" y="2"/>
                    <a:pt x="12" y="3"/>
                  </a:cubicBezTo>
                  <a:lnTo>
                    <a:pt x="1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7" name="Freeform 45">
              <a:extLst>
                <a:ext uri="{FF2B5EF4-FFF2-40B4-BE49-F238E27FC236}">
                  <a16:creationId xmlns="" xmlns:a16="http://schemas.microsoft.com/office/drawing/2014/main" id="{88D5C7AE-AA29-3A4C-9E6B-5EF2E52DDF7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32" y="2324"/>
              <a:ext cx="76" cy="75"/>
            </a:xfrm>
            <a:custGeom>
              <a:avLst/>
              <a:gdLst>
                <a:gd name="T0" fmla="*/ 21 w 40"/>
                <a:gd name="T1" fmla="*/ 0 h 39"/>
                <a:gd name="T2" fmla="*/ 35 w 40"/>
                <a:gd name="T3" fmla="*/ 6 h 39"/>
                <a:gd name="T4" fmla="*/ 40 w 40"/>
                <a:gd name="T5" fmla="*/ 19 h 39"/>
                <a:gd name="T6" fmla="*/ 34 w 40"/>
                <a:gd name="T7" fmla="*/ 34 h 39"/>
                <a:gd name="T8" fmla="*/ 20 w 40"/>
                <a:gd name="T9" fmla="*/ 39 h 39"/>
                <a:gd name="T10" fmla="*/ 6 w 40"/>
                <a:gd name="T11" fmla="*/ 34 h 39"/>
                <a:gd name="T12" fmla="*/ 0 w 40"/>
                <a:gd name="T13" fmla="*/ 20 h 39"/>
                <a:gd name="T14" fmla="*/ 7 w 40"/>
                <a:gd name="T15" fmla="*/ 5 h 39"/>
                <a:gd name="T16" fmla="*/ 21 w 40"/>
                <a:gd name="T17" fmla="*/ 0 h 39"/>
                <a:gd name="T18" fmla="*/ 20 w 40"/>
                <a:gd name="T19" fmla="*/ 2 h 39"/>
                <a:gd name="T20" fmla="*/ 11 w 40"/>
                <a:gd name="T21" fmla="*/ 6 h 39"/>
                <a:gd name="T22" fmla="*/ 7 w 40"/>
                <a:gd name="T23" fmla="*/ 19 h 39"/>
                <a:gd name="T24" fmla="*/ 11 w 40"/>
                <a:gd name="T25" fmla="*/ 33 h 39"/>
                <a:gd name="T26" fmla="*/ 20 w 40"/>
                <a:gd name="T27" fmla="*/ 37 h 39"/>
                <a:gd name="T28" fmla="*/ 30 w 40"/>
                <a:gd name="T29" fmla="*/ 33 h 39"/>
                <a:gd name="T30" fmla="*/ 33 w 40"/>
                <a:gd name="T31" fmla="*/ 20 h 39"/>
                <a:gd name="T32" fmla="*/ 29 w 40"/>
                <a:gd name="T33" fmla="*/ 6 h 39"/>
                <a:gd name="T34" fmla="*/ 20 w 40"/>
                <a:gd name="T35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39">
                  <a:moveTo>
                    <a:pt x="21" y="0"/>
                  </a:moveTo>
                  <a:cubicBezTo>
                    <a:pt x="26" y="0"/>
                    <a:pt x="31" y="2"/>
                    <a:pt x="35" y="6"/>
                  </a:cubicBezTo>
                  <a:cubicBezTo>
                    <a:pt x="38" y="9"/>
                    <a:pt x="40" y="14"/>
                    <a:pt x="40" y="19"/>
                  </a:cubicBezTo>
                  <a:cubicBezTo>
                    <a:pt x="40" y="25"/>
                    <a:pt x="38" y="30"/>
                    <a:pt x="34" y="34"/>
                  </a:cubicBezTo>
                  <a:cubicBezTo>
                    <a:pt x="31" y="37"/>
                    <a:pt x="26" y="39"/>
                    <a:pt x="20" y="39"/>
                  </a:cubicBezTo>
                  <a:cubicBezTo>
                    <a:pt x="14" y="39"/>
                    <a:pt x="10" y="37"/>
                    <a:pt x="6" y="34"/>
                  </a:cubicBezTo>
                  <a:cubicBezTo>
                    <a:pt x="2" y="30"/>
                    <a:pt x="0" y="25"/>
                    <a:pt x="0" y="20"/>
                  </a:cubicBezTo>
                  <a:cubicBezTo>
                    <a:pt x="0" y="14"/>
                    <a:pt x="2" y="9"/>
                    <a:pt x="7" y="5"/>
                  </a:cubicBezTo>
                  <a:cubicBezTo>
                    <a:pt x="11" y="2"/>
                    <a:pt x="15" y="0"/>
                    <a:pt x="21" y="0"/>
                  </a:cubicBezTo>
                  <a:close/>
                  <a:moveTo>
                    <a:pt x="20" y="2"/>
                  </a:moveTo>
                  <a:cubicBezTo>
                    <a:pt x="16" y="2"/>
                    <a:pt x="13" y="3"/>
                    <a:pt x="11" y="6"/>
                  </a:cubicBezTo>
                  <a:cubicBezTo>
                    <a:pt x="8" y="9"/>
                    <a:pt x="7" y="13"/>
                    <a:pt x="7" y="19"/>
                  </a:cubicBezTo>
                  <a:cubicBezTo>
                    <a:pt x="7" y="26"/>
                    <a:pt x="8" y="30"/>
                    <a:pt x="11" y="33"/>
                  </a:cubicBezTo>
                  <a:cubicBezTo>
                    <a:pt x="14" y="36"/>
                    <a:pt x="16" y="37"/>
                    <a:pt x="20" y="37"/>
                  </a:cubicBezTo>
                  <a:cubicBezTo>
                    <a:pt x="24" y="37"/>
                    <a:pt x="27" y="36"/>
                    <a:pt x="30" y="33"/>
                  </a:cubicBezTo>
                  <a:cubicBezTo>
                    <a:pt x="32" y="30"/>
                    <a:pt x="33" y="26"/>
                    <a:pt x="33" y="20"/>
                  </a:cubicBezTo>
                  <a:cubicBezTo>
                    <a:pt x="33" y="14"/>
                    <a:pt x="32" y="9"/>
                    <a:pt x="29" y="6"/>
                  </a:cubicBezTo>
                  <a:cubicBezTo>
                    <a:pt x="27" y="3"/>
                    <a:pt x="24" y="2"/>
                    <a:pt x="2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8" name="Freeform 46">
              <a:extLst>
                <a:ext uri="{FF2B5EF4-FFF2-40B4-BE49-F238E27FC236}">
                  <a16:creationId xmlns="" xmlns:a16="http://schemas.microsoft.com/office/drawing/2014/main" id="{3D825D9A-B359-8047-82AE-338595D5B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326"/>
              <a:ext cx="68" cy="71"/>
            </a:xfrm>
            <a:custGeom>
              <a:avLst/>
              <a:gdLst>
                <a:gd name="T0" fmla="*/ 35 w 36"/>
                <a:gd name="T1" fmla="*/ 27 h 37"/>
                <a:gd name="T2" fmla="*/ 36 w 36"/>
                <a:gd name="T3" fmla="*/ 27 h 37"/>
                <a:gd name="T4" fmla="*/ 32 w 36"/>
                <a:gd name="T5" fmla="*/ 37 h 37"/>
                <a:gd name="T6" fmla="*/ 0 w 36"/>
                <a:gd name="T7" fmla="*/ 37 h 37"/>
                <a:gd name="T8" fmla="*/ 0 w 36"/>
                <a:gd name="T9" fmla="*/ 36 h 37"/>
                <a:gd name="T10" fmla="*/ 2 w 36"/>
                <a:gd name="T11" fmla="*/ 36 h 37"/>
                <a:gd name="T12" fmla="*/ 6 w 36"/>
                <a:gd name="T13" fmla="*/ 35 h 37"/>
                <a:gd name="T14" fmla="*/ 6 w 36"/>
                <a:gd name="T15" fmla="*/ 31 h 37"/>
                <a:gd name="T16" fmla="*/ 6 w 36"/>
                <a:gd name="T17" fmla="*/ 7 h 37"/>
                <a:gd name="T18" fmla="*/ 5 w 36"/>
                <a:gd name="T19" fmla="*/ 2 h 37"/>
                <a:gd name="T20" fmla="*/ 2 w 36"/>
                <a:gd name="T21" fmla="*/ 1 h 37"/>
                <a:gd name="T22" fmla="*/ 0 w 36"/>
                <a:gd name="T23" fmla="*/ 1 h 37"/>
                <a:gd name="T24" fmla="*/ 0 w 36"/>
                <a:gd name="T25" fmla="*/ 0 h 37"/>
                <a:gd name="T26" fmla="*/ 19 w 36"/>
                <a:gd name="T27" fmla="*/ 0 h 37"/>
                <a:gd name="T28" fmla="*/ 19 w 36"/>
                <a:gd name="T29" fmla="*/ 1 h 37"/>
                <a:gd name="T30" fmla="*/ 14 w 36"/>
                <a:gd name="T31" fmla="*/ 2 h 37"/>
                <a:gd name="T32" fmla="*/ 13 w 36"/>
                <a:gd name="T33" fmla="*/ 3 h 37"/>
                <a:gd name="T34" fmla="*/ 12 w 36"/>
                <a:gd name="T35" fmla="*/ 7 h 37"/>
                <a:gd name="T36" fmla="*/ 12 w 36"/>
                <a:gd name="T37" fmla="*/ 31 h 37"/>
                <a:gd name="T38" fmla="*/ 13 w 36"/>
                <a:gd name="T39" fmla="*/ 34 h 37"/>
                <a:gd name="T40" fmla="*/ 14 w 36"/>
                <a:gd name="T41" fmla="*/ 35 h 37"/>
                <a:gd name="T42" fmla="*/ 18 w 36"/>
                <a:gd name="T43" fmla="*/ 35 h 37"/>
                <a:gd name="T44" fmla="*/ 21 w 36"/>
                <a:gd name="T45" fmla="*/ 35 h 37"/>
                <a:gd name="T46" fmla="*/ 28 w 36"/>
                <a:gd name="T47" fmla="*/ 34 h 37"/>
                <a:gd name="T48" fmla="*/ 32 w 36"/>
                <a:gd name="T49" fmla="*/ 32 h 37"/>
                <a:gd name="T50" fmla="*/ 35 w 36"/>
                <a:gd name="T51" fmla="*/ 2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6" h="37">
                  <a:moveTo>
                    <a:pt x="35" y="27"/>
                  </a:moveTo>
                  <a:cubicBezTo>
                    <a:pt x="36" y="27"/>
                    <a:pt x="36" y="27"/>
                    <a:pt x="36" y="2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5" y="1"/>
                    <a:pt x="14" y="2"/>
                  </a:cubicBezTo>
                  <a:cubicBezTo>
                    <a:pt x="13" y="2"/>
                    <a:pt x="13" y="2"/>
                    <a:pt x="13" y="3"/>
                  </a:cubicBezTo>
                  <a:cubicBezTo>
                    <a:pt x="12" y="4"/>
                    <a:pt x="12" y="5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2"/>
                    <a:pt x="12" y="33"/>
                    <a:pt x="13" y="34"/>
                  </a:cubicBezTo>
                  <a:cubicBezTo>
                    <a:pt x="13" y="34"/>
                    <a:pt x="13" y="35"/>
                    <a:pt x="14" y="35"/>
                  </a:cubicBezTo>
                  <a:cubicBezTo>
                    <a:pt x="14" y="35"/>
                    <a:pt x="16" y="35"/>
                    <a:pt x="18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5" y="35"/>
                    <a:pt x="27" y="35"/>
                    <a:pt x="28" y="34"/>
                  </a:cubicBezTo>
                  <a:cubicBezTo>
                    <a:pt x="29" y="34"/>
                    <a:pt x="30" y="33"/>
                    <a:pt x="32" y="32"/>
                  </a:cubicBezTo>
                  <a:cubicBezTo>
                    <a:pt x="33" y="31"/>
                    <a:pt x="34" y="29"/>
                    <a:pt x="35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9" name="Freeform 47">
              <a:extLst>
                <a:ext uri="{FF2B5EF4-FFF2-40B4-BE49-F238E27FC236}">
                  <a16:creationId xmlns="" xmlns:a16="http://schemas.microsoft.com/office/drawing/2014/main" id="{A77A78B6-5040-2B44-BD84-FC66D2A5C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2326"/>
              <a:ext cx="67" cy="71"/>
            </a:xfrm>
            <a:custGeom>
              <a:avLst/>
              <a:gdLst>
                <a:gd name="T0" fmla="*/ 11 w 35"/>
                <a:gd name="T1" fmla="*/ 2 h 37"/>
                <a:gd name="T2" fmla="*/ 11 w 35"/>
                <a:gd name="T3" fmla="*/ 17 h 37"/>
                <a:gd name="T4" fmla="*/ 20 w 35"/>
                <a:gd name="T5" fmla="*/ 17 h 37"/>
                <a:gd name="T6" fmla="*/ 25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6 w 35"/>
                <a:gd name="T17" fmla="*/ 21 h 37"/>
                <a:gd name="T18" fmla="*/ 24 w 35"/>
                <a:gd name="T19" fmla="*/ 19 h 37"/>
                <a:gd name="T20" fmla="*/ 20 w 35"/>
                <a:gd name="T21" fmla="*/ 19 h 37"/>
                <a:gd name="T22" fmla="*/ 11 w 35"/>
                <a:gd name="T23" fmla="*/ 19 h 37"/>
                <a:gd name="T24" fmla="*/ 11 w 35"/>
                <a:gd name="T25" fmla="*/ 31 h 37"/>
                <a:gd name="T26" fmla="*/ 12 w 35"/>
                <a:gd name="T27" fmla="*/ 34 h 37"/>
                <a:gd name="T28" fmla="*/ 12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1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1 w 35"/>
                <a:gd name="T49" fmla="*/ 36 h 37"/>
                <a:gd name="T50" fmla="*/ 4 w 35"/>
                <a:gd name="T51" fmla="*/ 36 h 37"/>
                <a:gd name="T52" fmla="*/ 5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1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1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29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1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1" y="2"/>
                  </a:moveTo>
                  <a:cubicBezTo>
                    <a:pt x="11" y="17"/>
                    <a:pt x="11" y="17"/>
                    <a:pt x="11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3" y="17"/>
                    <a:pt x="24" y="16"/>
                    <a:pt x="25" y="16"/>
                  </a:cubicBezTo>
                  <a:cubicBezTo>
                    <a:pt x="26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6" y="23"/>
                    <a:pt x="26" y="21"/>
                    <a:pt x="26" y="21"/>
                  </a:cubicBezTo>
                  <a:cubicBezTo>
                    <a:pt x="26" y="20"/>
                    <a:pt x="25" y="20"/>
                    <a:pt x="24" y="19"/>
                  </a:cubicBezTo>
                  <a:cubicBezTo>
                    <a:pt x="23" y="19"/>
                    <a:pt x="22" y="19"/>
                    <a:pt x="20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1" y="34"/>
                    <a:pt x="12" y="34"/>
                  </a:cubicBezTo>
                  <a:cubicBezTo>
                    <a:pt x="12" y="34"/>
                    <a:pt x="12" y="35"/>
                    <a:pt x="12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4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1" y="32"/>
                    <a:pt x="32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2" y="36"/>
                    <a:pt x="3" y="36"/>
                    <a:pt x="4" y="36"/>
                  </a:cubicBezTo>
                  <a:cubicBezTo>
                    <a:pt x="4" y="35"/>
                    <a:pt x="5" y="35"/>
                    <a:pt x="5" y="34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6"/>
                    <a:pt x="30" y="5"/>
                    <a:pt x="29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6" y="2"/>
                    <a:pt x="25" y="2"/>
                    <a:pt x="23" y="2"/>
                  </a:cubicBezTo>
                  <a:lnTo>
                    <a:pt x="1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0" name="Freeform 48">
              <a:extLst>
                <a:ext uri="{FF2B5EF4-FFF2-40B4-BE49-F238E27FC236}">
                  <a16:creationId xmlns="" xmlns:a16="http://schemas.microsoft.com/office/drawing/2014/main" id="{AF36788B-A350-3643-8671-C95CC595E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2326"/>
              <a:ext cx="84" cy="73"/>
            </a:xfrm>
            <a:custGeom>
              <a:avLst/>
              <a:gdLst>
                <a:gd name="T0" fmla="*/ 29 w 44"/>
                <a:gd name="T1" fmla="*/ 1 h 38"/>
                <a:gd name="T2" fmla="*/ 29 w 44"/>
                <a:gd name="T3" fmla="*/ 0 h 38"/>
                <a:gd name="T4" fmla="*/ 44 w 44"/>
                <a:gd name="T5" fmla="*/ 0 h 38"/>
                <a:gd name="T6" fmla="*/ 44 w 44"/>
                <a:gd name="T7" fmla="*/ 1 h 38"/>
                <a:gd name="T8" fmla="*/ 42 w 44"/>
                <a:gd name="T9" fmla="*/ 1 h 38"/>
                <a:gd name="T10" fmla="*/ 39 w 44"/>
                <a:gd name="T11" fmla="*/ 3 h 38"/>
                <a:gd name="T12" fmla="*/ 38 w 44"/>
                <a:gd name="T13" fmla="*/ 7 h 38"/>
                <a:gd name="T14" fmla="*/ 38 w 44"/>
                <a:gd name="T15" fmla="*/ 22 h 38"/>
                <a:gd name="T16" fmla="*/ 37 w 44"/>
                <a:gd name="T17" fmla="*/ 31 h 38"/>
                <a:gd name="T18" fmla="*/ 32 w 44"/>
                <a:gd name="T19" fmla="*/ 36 h 38"/>
                <a:gd name="T20" fmla="*/ 22 w 44"/>
                <a:gd name="T21" fmla="*/ 38 h 38"/>
                <a:gd name="T22" fmla="*/ 12 w 44"/>
                <a:gd name="T23" fmla="*/ 36 h 38"/>
                <a:gd name="T24" fmla="*/ 7 w 44"/>
                <a:gd name="T25" fmla="*/ 30 h 38"/>
                <a:gd name="T26" fmla="*/ 6 w 44"/>
                <a:gd name="T27" fmla="*/ 21 h 38"/>
                <a:gd name="T28" fmla="*/ 6 w 44"/>
                <a:gd name="T29" fmla="*/ 7 h 38"/>
                <a:gd name="T30" fmla="*/ 5 w 44"/>
                <a:gd name="T31" fmla="*/ 2 h 38"/>
                <a:gd name="T32" fmla="*/ 1 w 44"/>
                <a:gd name="T33" fmla="*/ 1 h 38"/>
                <a:gd name="T34" fmla="*/ 0 w 44"/>
                <a:gd name="T35" fmla="*/ 1 h 38"/>
                <a:gd name="T36" fmla="*/ 0 w 44"/>
                <a:gd name="T37" fmla="*/ 0 h 38"/>
                <a:gd name="T38" fmla="*/ 18 w 44"/>
                <a:gd name="T39" fmla="*/ 0 h 38"/>
                <a:gd name="T40" fmla="*/ 18 w 44"/>
                <a:gd name="T41" fmla="*/ 1 h 38"/>
                <a:gd name="T42" fmla="*/ 16 w 44"/>
                <a:gd name="T43" fmla="*/ 1 h 38"/>
                <a:gd name="T44" fmla="*/ 12 w 44"/>
                <a:gd name="T45" fmla="*/ 3 h 38"/>
                <a:gd name="T46" fmla="*/ 12 w 44"/>
                <a:gd name="T47" fmla="*/ 7 h 38"/>
                <a:gd name="T48" fmla="*/ 12 w 44"/>
                <a:gd name="T49" fmla="*/ 23 h 38"/>
                <a:gd name="T50" fmla="*/ 12 w 44"/>
                <a:gd name="T51" fmla="*/ 28 h 38"/>
                <a:gd name="T52" fmla="*/ 14 w 44"/>
                <a:gd name="T53" fmla="*/ 32 h 38"/>
                <a:gd name="T54" fmla="*/ 17 w 44"/>
                <a:gd name="T55" fmla="*/ 35 h 38"/>
                <a:gd name="T56" fmla="*/ 22 w 44"/>
                <a:gd name="T57" fmla="*/ 36 h 38"/>
                <a:gd name="T58" fmla="*/ 30 w 44"/>
                <a:gd name="T59" fmla="*/ 34 h 38"/>
                <a:gd name="T60" fmla="*/ 34 w 44"/>
                <a:gd name="T61" fmla="*/ 30 h 38"/>
                <a:gd name="T62" fmla="*/ 35 w 44"/>
                <a:gd name="T63" fmla="*/ 22 h 38"/>
                <a:gd name="T64" fmla="*/ 35 w 44"/>
                <a:gd name="T65" fmla="*/ 7 h 38"/>
                <a:gd name="T66" fmla="*/ 34 w 44"/>
                <a:gd name="T67" fmla="*/ 2 h 38"/>
                <a:gd name="T68" fmla="*/ 31 w 44"/>
                <a:gd name="T69" fmla="*/ 1 h 38"/>
                <a:gd name="T70" fmla="*/ 29 w 44"/>
                <a:gd name="T71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38">
                  <a:moveTo>
                    <a:pt x="29" y="1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1"/>
                    <a:pt x="39" y="2"/>
                    <a:pt x="39" y="3"/>
                  </a:cubicBezTo>
                  <a:cubicBezTo>
                    <a:pt x="38" y="3"/>
                    <a:pt x="38" y="5"/>
                    <a:pt x="38" y="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6"/>
                    <a:pt x="38" y="29"/>
                    <a:pt x="37" y="31"/>
                  </a:cubicBezTo>
                  <a:cubicBezTo>
                    <a:pt x="36" y="33"/>
                    <a:pt x="34" y="34"/>
                    <a:pt x="32" y="36"/>
                  </a:cubicBezTo>
                  <a:cubicBezTo>
                    <a:pt x="29" y="37"/>
                    <a:pt x="26" y="38"/>
                    <a:pt x="22" y="38"/>
                  </a:cubicBezTo>
                  <a:cubicBezTo>
                    <a:pt x="18" y="38"/>
                    <a:pt x="14" y="37"/>
                    <a:pt x="12" y="36"/>
                  </a:cubicBezTo>
                  <a:cubicBezTo>
                    <a:pt x="10" y="35"/>
                    <a:pt x="8" y="33"/>
                    <a:pt x="7" y="30"/>
                  </a:cubicBezTo>
                  <a:cubicBezTo>
                    <a:pt x="6" y="29"/>
                    <a:pt x="6" y="26"/>
                    <a:pt x="6" y="2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4" y="1"/>
                    <a:pt x="13" y="2"/>
                    <a:pt x="12" y="3"/>
                  </a:cubicBezTo>
                  <a:cubicBezTo>
                    <a:pt x="12" y="3"/>
                    <a:pt x="12" y="5"/>
                    <a:pt x="12" y="7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6"/>
                    <a:pt x="12" y="28"/>
                  </a:cubicBezTo>
                  <a:cubicBezTo>
                    <a:pt x="12" y="30"/>
                    <a:pt x="13" y="31"/>
                    <a:pt x="14" y="32"/>
                  </a:cubicBezTo>
                  <a:cubicBezTo>
                    <a:pt x="15" y="33"/>
                    <a:pt x="16" y="34"/>
                    <a:pt x="17" y="35"/>
                  </a:cubicBezTo>
                  <a:cubicBezTo>
                    <a:pt x="19" y="35"/>
                    <a:pt x="20" y="36"/>
                    <a:pt x="22" y="36"/>
                  </a:cubicBezTo>
                  <a:cubicBezTo>
                    <a:pt x="25" y="36"/>
                    <a:pt x="28" y="35"/>
                    <a:pt x="30" y="34"/>
                  </a:cubicBezTo>
                  <a:cubicBezTo>
                    <a:pt x="32" y="33"/>
                    <a:pt x="33" y="32"/>
                    <a:pt x="34" y="30"/>
                  </a:cubicBezTo>
                  <a:cubicBezTo>
                    <a:pt x="35" y="28"/>
                    <a:pt x="35" y="26"/>
                    <a:pt x="35" y="22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4"/>
                    <a:pt x="35" y="3"/>
                    <a:pt x="34" y="2"/>
                  </a:cubicBezTo>
                  <a:cubicBezTo>
                    <a:pt x="34" y="1"/>
                    <a:pt x="32" y="1"/>
                    <a:pt x="31" y="1"/>
                  </a:cubicBezTo>
                  <a:lnTo>
                    <a:pt x="2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1" name="Freeform 49">
              <a:extLst>
                <a:ext uri="{FF2B5EF4-FFF2-40B4-BE49-F238E27FC236}">
                  <a16:creationId xmlns="" xmlns:a16="http://schemas.microsoft.com/office/drawing/2014/main" id="{155DD68F-4A11-3A4B-9159-56868A465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2326"/>
              <a:ext cx="101" cy="71"/>
            </a:xfrm>
            <a:custGeom>
              <a:avLst/>
              <a:gdLst>
                <a:gd name="T0" fmla="*/ 24 w 53"/>
                <a:gd name="T1" fmla="*/ 37 h 37"/>
                <a:gd name="T2" fmla="*/ 8 w 53"/>
                <a:gd name="T3" fmla="*/ 6 h 37"/>
                <a:gd name="T4" fmla="*/ 8 w 53"/>
                <a:gd name="T5" fmla="*/ 31 h 37"/>
                <a:gd name="T6" fmla="*/ 9 w 53"/>
                <a:gd name="T7" fmla="*/ 35 h 37"/>
                <a:gd name="T8" fmla="*/ 13 w 53"/>
                <a:gd name="T9" fmla="*/ 36 h 37"/>
                <a:gd name="T10" fmla="*/ 14 w 53"/>
                <a:gd name="T11" fmla="*/ 36 h 37"/>
                <a:gd name="T12" fmla="*/ 14 w 53"/>
                <a:gd name="T13" fmla="*/ 37 h 37"/>
                <a:gd name="T14" fmla="*/ 0 w 53"/>
                <a:gd name="T15" fmla="*/ 37 h 37"/>
                <a:gd name="T16" fmla="*/ 0 w 53"/>
                <a:gd name="T17" fmla="*/ 36 h 37"/>
                <a:gd name="T18" fmla="*/ 1 w 53"/>
                <a:gd name="T19" fmla="*/ 36 h 37"/>
                <a:gd name="T20" fmla="*/ 5 w 53"/>
                <a:gd name="T21" fmla="*/ 35 h 37"/>
                <a:gd name="T22" fmla="*/ 6 w 53"/>
                <a:gd name="T23" fmla="*/ 31 h 37"/>
                <a:gd name="T24" fmla="*/ 6 w 53"/>
                <a:gd name="T25" fmla="*/ 6 h 37"/>
                <a:gd name="T26" fmla="*/ 5 w 53"/>
                <a:gd name="T27" fmla="*/ 3 h 37"/>
                <a:gd name="T28" fmla="*/ 3 w 53"/>
                <a:gd name="T29" fmla="*/ 2 h 37"/>
                <a:gd name="T30" fmla="*/ 0 w 53"/>
                <a:gd name="T31" fmla="*/ 1 h 37"/>
                <a:gd name="T32" fmla="*/ 0 w 53"/>
                <a:gd name="T33" fmla="*/ 0 h 37"/>
                <a:gd name="T34" fmla="*/ 12 w 53"/>
                <a:gd name="T35" fmla="*/ 0 h 37"/>
                <a:gd name="T36" fmla="*/ 26 w 53"/>
                <a:gd name="T37" fmla="*/ 29 h 37"/>
                <a:gd name="T38" fmla="*/ 41 w 53"/>
                <a:gd name="T39" fmla="*/ 0 h 37"/>
                <a:gd name="T40" fmla="*/ 53 w 53"/>
                <a:gd name="T41" fmla="*/ 0 h 37"/>
                <a:gd name="T42" fmla="*/ 53 w 53"/>
                <a:gd name="T43" fmla="*/ 1 h 37"/>
                <a:gd name="T44" fmla="*/ 51 w 53"/>
                <a:gd name="T45" fmla="*/ 1 h 37"/>
                <a:gd name="T46" fmla="*/ 48 w 53"/>
                <a:gd name="T47" fmla="*/ 2 h 37"/>
                <a:gd name="T48" fmla="*/ 47 w 53"/>
                <a:gd name="T49" fmla="*/ 6 h 37"/>
                <a:gd name="T50" fmla="*/ 47 w 53"/>
                <a:gd name="T51" fmla="*/ 31 h 37"/>
                <a:gd name="T52" fmla="*/ 48 w 53"/>
                <a:gd name="T53" fmla="*/ 35 h 37"/>
                <a:gd name="T54" fmla="*/ 51 w 53"/>
                <a:gd name="T55" fmla="*/ 36 h 37"/>
                <a:gd name="T56" fmla="*/ 53 w 53"/>
                <a:gd name="T57" fmla="*/ 36 h 37"/>
                <a:gd name="T58" fmla="*/ 53 w 53"/>
                <a:gd name="T59" fmla="*/ 37 h 37"/>
                <a:gd name="T60" fmla="*/ 35 w 53"/>
                <a:gd name="T61" fmla="*/ 37 h 37"/>
                <a:gd name="T62" fmla="*/ 35 w 53"/>
                <a:gd name="T63" fmla="*/ 36 h 37"/>
                <a:gd name="T64" fmla="*/ 37 w 53"/>
                <a:gd name="T65" fmla="*/ 36 h 37"/>
                <a:gd name="T66" fmla="*/ 40 w 53"/>
                <a:gd name="T67" fmla="*/ 35 h 37"/>
                <a:gd name="T68" fmla="*/ 41 w 53"/>
                <a:gd name="T69" fmla="*/ 31 h 37"/>
                <a:gd name="T70" fmla="*/ 41 w 53"/>
                <a:gd name="T71" fmla="*/ 6 h 37"/>
                <a:gd name="T72" fmla="*/ 25 w 53"/>
                <a:gd name="T73" fmla="*/ 37 h 37"/>
                <a:gd name="T74" fmla="*/ 24 w 53"/>
                <a:gd name="T75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3" h="37">
                  <a:moveTo>
                    <a:pt x="24" y="37"/>
                  </a:moveTo>
                  <a:cubicBezTo>
                    <a:pt x="8" y="6"/>
                    <a:pt x="8" y="6"/>
                    <a:pt x="8" y="6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8" y="33"/>
                    <a:pt x="9" y="35"/>
                    <a:pt x="9" y="35"/>
                  </a:cubicBezTo>
                  <a:cubicBezTo>
                    <a:pt x="10" y="36"/>
                    <a:pt x="11" y="36"/>
                    <a:pt x="13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5"/>
                    <a:pt x="5" y="4"/>
                    <a:pt x="5" y="3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3" y="1"/>
                    <a:pt x="1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50" y="1"/>
                    <a:pt x="48" y="2"/>
                    <a:pt x="48" y="2"/>
                  </a:cubicBezTo>
                  <a:cubicBezTo>
                    <a:pt x="47" y="3"/>
                    <a:pt x="47" y="4"/>
                    <a:pt x="47" y="6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7" y="33"/>
                    <a:pt x="47" y="35"/>
                    <a:pt x="48" y="35"/>
                  </a:cubicBezTo>
                  <a:cubicBezTo>
                    <a:pt x="49" y="36"/>
                    <a:pt x="50" y="36"/>
                    <a:pt x="51" y="36"/>
                  </a:cubicBezTo>
                  <a:cubicBezTo>
                    <a:pt x="53" y="36"/>
                    <a:pt x="53" y="36"/>
                    <a:pt x="53" y="36"/>
                  </a:cubicBezTo>
                  <a:cubicBezTo>
                    <a:pt x="53" y="37"/>
                    <a:pt x="53" y="37"/>
                    <a:pt x="53" y="37"/>
                  </a:cubicBezTo>
                  <a:cubicBezTo>
                    <a:pt x="35" y="37"/>
                    <a:pt x="35" y="37"/>
                    <a:pt x="35" y="37"/>
                  </a:cubicBezTo>
                  <a:cubicBezTo>
                    <a:pt x="35" y="36"/>
                    <a:pt x="35" y="36"/>
                    <a:pt x="35" y="36"/>
                  </a:cubicBezTo>
                  <a:cubicBezTo>
                    <a:pt x="37" y="36"/>
                    <a:pt x="37" y="36"/>
                    <a:pt x="37" y="36"/>
                  </a:cubicBezTo>
                  <a:cubicBezTo>
                    <a:pt x="38" y="36"/>
                    <a:pt x="40" y="36"/>
                    <a:pt x="40" y="35"/>
                  </a:cubicBezTo>
                  <a:cubicBezTo>
                    <a:pt x="41" y="34"/>
                    <a:pt x="41" y="33"/>
                    <a:pt x="41" y="31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25" y="37"/>
                    <a:pt x="25" y="37"/>
                    <a:pt x="25" y="37"/>
                  </a:cubicBezTo>
                  <a:lnTo>
                    <a:pt x="24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</p:grpSp>
      <p:grpSp>
        <p:nvGrpSpPr>
          <p:cNvPr id="17" name="组合 16">
            <a:extLst>
              <a:ext uri="{FF2B5EF4-FFF2-40B4-BE49-F238E27FC236}">
                <a16:creationId xmlns="" xmlns:a16="http://schemas.microsoft.com/office/drawing/2014/main" id="{028DAC1D-0DB7-F84D-B296-DA50ECEE3561}"/>
              </a:ext>
            </a:extLst>
          </p:cNvPr>
          <p:cNvGrpSpPr/>
          <p:nvPr/>
        </p:nvGrpSpPr>
        <p:grpSpPr>
          <a:xfrm>
            <a:off x="4392377" y="2166201"/>
            <a:ext cx="7799625" cy="2563200"/>
            <a:chOff x="5574338" y="2166201"/>
            <a:chExt cx="6617662" cy="2563200"/>
          </a:xfrm>
        </p:grpSpPr>
        <p:cxnSp>
          <p:nvCxnSpPr>
            <p:cNvPr id="15" name="直线连接符 14">
              <a:extLst>
                <a:ext uri="{FF2B5EF4-FFF2-40B4-BE49-F238E27FC236}">
                  <a16:creationId xmlns="" xmlns:a16="http://schemas.microsoft.com/office/drawing/2014/main" id="{54D027DC-5744-B044-8D41-9DCC4D1BCFAE}"/>
                </a:ext>
              </a:extLst>
            </p:cNvPr>
            <p:cNvCxnSpPr>
              <a:cxnSpLocks/>
            </p:cNvCxnSpPr>
            <p:nvPr/>
          </p:nvCxnSpPr>
          <p:spPr>
            <a:xfrm>
              <a:off x="5588194" y="2166201"/>
              <a:ext cx="6603806" cy="0"/>
            </a:xfrm>
            <a:prstGeom prst="line">
              <a:avLst/>
            </a:prstGeom>
            <a:ln w="12700">
              <a:solidFill>
                <a:srgbClr val="09234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2" name="直线连接符 171">
              <a:extLst>
                <a:ext uri="{FF2B5EF4-FFF2-40B4-BE49-F238E27FC236}">
                  <a16:creationId xmlns="" xmlns:a16="http://schemas.microsoft.com/office/drawing/2014/main" id="{140E7D65-B2D9-284F-B8AD-17A23791AC76}"/>
                </a:ext>
              </a:extLst>
            </p:cNvPr>
            <p:cNvCxnSpPr>
              <a:cxnSpLocks/>
            </p:cNvCxnSpPr>
            <p:nvPr/>
          </p:nvCxnSpPr>
          <p:spPr>
            <a:xfrm>
              <a:off x="5574338" y="4729401"/>
              <a:ext cx="6603806" cy="0"/>
            </a:xfrm>
            <a:prstGeom prst="line">
              <a:avLst/>
            </a:prstGeom>
            <a:ln w="12700">
              <a:solidFill>
                <a:srgbClr val="09234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pic>
        <p:nvPicPr>
          <p:cNvPr id="173" name="图片 172">
            <a:extLst>
              <a:ext uri="{FF2B5EF4-FFF2-40B4-BE49-F238E27FC236}">
                <a16:creationId xmlns="" xmlns:a16="http://schemas.microsoft.com/office/drawing/2014/main" id="{84FD9BCB-B04B-DD40-9DD6-19898F6AEE2D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1428675" y="0"/>
            <a:ext cx="763325" cy="6858000"/>
          </a:xfrm>
          <a:prstGeom prst="rect">
            <a:avLst/>
          </a:prstGeom>
        </p:spPr>
      </p:pic>
      <p:cxnSp>
        <p:nvCxnSpPr>
          <p:cNvPr id="174" name="直线连接符 173">
            <a:extLst>
              <a:ext uri="{FF2B5EF4-FFF2-40B4-BE49-F238E27FC236}">
                <a16:creationId xmlns="" xmlns:a16="http://schemas.microsoft.com/office/drawing/2014/main" id="{9D1D7A78-F2EC-A142-BB80-01221719F39F}"/>
              </a:ext>
            </a:extLst>
          </p:cNvPr>
          <p:cNvCxnSpPr>
            <a:cxnSpLocks/>
          </p:cNvCxnSpPr>
          <p:nvPr/>
        </p:nvCxnSpPr>
        <p:spPr>
          <a:xfrm>
            <a:off x="11441711" y="0"/>
            <a:ext cx="0" cy="685800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54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094128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7" name="图片 96">
            <a:extLst>
              <a:ext uri="{FF2B5EF4-FFF2-40B4-BE49-F238E27FC236}">
                <a16:creationId xmlns="" xmlns:a16="http://schemas.microsoft.com/office/drawing/2014/main" id="{6ED6ACB2-A6B1-AB46-B66B-CCCF9E502ED8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" y="2"/>
            <a:ext cx="8086205" cy="714895"/>
          </a:xfrm>
          <a:custGeom>
            <a:avLst/>
            <a:gdLst>
              <a:gd name="connsiteX0" fmla="*/ 0 w 8086205"/>
              <a:gd name="connsiteY0" fmla="*/ 0 h 714895"/>
              <a:gd name="connsiteX1" fmla="*/ 7907481 w 8086205"/>
              <a:gd name="connsiteY1" fmla="*/ 0 h 714895"/>
              <a:gd name="connsiteX2" fmla="*/ 8086205 w 8086205"/>
              <a:gd name="connsiteY2" fmla="*/ 714895 h 714895"/>
              <a:gd name="connsiteX3" fmla="*/ 0 w 8086205"/>
              <a:gd name="connsiteY3" fmla="*/ 714895 h 714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86205" h="714895">
                <a:moveTo>
                  <a:pt x="0" y="0"/>
                </a:moveTo>
                <a:lnTo>
                  <a:pt x="7907481" y="0"/>
                </a:lnTo>
                <a:lnTo>
                  <a:pt x="8086205" y="714895"/>
                </a:lnTo>
                <a:lnTo>
                  <a:pt x="0" y="714895"/>
                </a:lnTo>
                <a:close/>
              </a:path>
            </a:pathLst>
          </a:custGeom>
        </p:spPr>
      </p:pic>
      <p:grpSp>
        <p:nvGrpSpPr>
          <p:cNvPr id="91" name="组合 90">
            <a:extLst>
              <a:ext uri="{FF2B5EF4-FFF2-40B4-BE49-F238E27FC236}">
                <a16:creationId xmlns="" xmlns:a16="http://schemas.microsoft.com/office/drawing/2014/main" id="{4233B1E9-C2E9-C040-B129-A4A20638258E}"/>
              </a:ext>
            </a:extLst>
          </p:cNvPr>
          <p:cNvGrpSpPr/>
          <p:nvPr/>
        </p:nvGrpSpPr>
        <p:grpSpPr>
          <a:xfrm>
            <a:off x="9975273" y="141699"/>
            <a:ext cx="1953203" cy="447936"/>
            <a:chOff x="9595040" y="83506"/>
            <a:chExt cx="2333435" cy="535137"/>
          </a:xfrm>
        </p:grpSpPr>
        <p:grpSp>
          <p:nvGrpSpPr>
            <p:cNvPr id="23" name="Group 4">
              <a:extLst>
                <a:ext uri="{FF2B5EF4-FFF2-40B4-BE49-F238E27FC236}">
                  <a16:creationId xmlns="" xmlns:a16="http://schemas.microsoft.com/office/drawing/2014/main" id="{79D8123F-FCC5-0244-B9E5-769FCA6F69E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0186253" y="142788"/>
              <a:ext cx="1742222" cy="419037"/>
              <a:chOff x="2838" y="1917"/>
              <a:chExt cx="2004" cy="482"/>
            </a:xfrm>
            <a:solidFill>
              <a:srgbClr val="09234F"/>
            </a:solidFill>
          </p:grpSpPr>
          <p:sp>
            <p:nvSpPr>
              <p:cNvPr id="24" name="Freeform 5">
                <a:extLst>
                  <a:ext uri="{FF2B5EF4-FFF2-40B4-BE49-F238E27FC236}">
                    <a16:creationId xmlns="" xmlns:a16="http://schemas.microsoft.com/office/drawing/2014/main" id="{A339D594-6351-0948-A34C-D25D695F36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952"/>
                <a:ext cx="191" cy="302"/>
              </a:xfrm>
              <a:custGeom>
                <a:avLst/>
                <a:gdLst>
                  <a:gd name="T0" fmla="*/ 97 w 100"/>
                  <a:gd name="T1" fmla="*/ 25 h 156"/>
                  <a:gd name="T2" fmla="*/ 98 w 100"/>
                  <a:gd name="T3" fmla="*/ 138 h 156"/>
                  <a:gd name="T4" fmla="*/ 85 w 100"/>
                  <a:gd name="T5" fmla="*/ 153 h 156"/>
                  <a:gd name="T6" fmla="*/ 49 w 100"/>
                  <a:gd name="T7" fmla="*/ 117 h 156"/>
                  <a:gd name="T8" fmla="*/ 57 w 100"/>
                  <a:gd name="T9" fmla="*/ 123 h 156"/>
                  <a:gd name="T10" fmla="*/ 57 w 100"/>
                  <a:gd name="T11" fmla="*/ 119 h 156"/>
                  <a:gd name="T12" fmla="*/ 77 w 100"/>
                  <a:gd name="T13" fmla="*/ 134 h 156"/>
                  <a:gd name="T14" fmla="*/ 83 w 100"/>
                  <a:gd name="T15" fmla="*/ 121 h 156"/>
                  <a:gd name="T16" fmla="*/ 76 w 100"/>
                  <a:gd name="T17" fmla="*/ 31 h 156"/>
                  <a:gd name="T18" fmla="*/ 66 w 100"/>
                  <a:gd name="T19" fmla="*/ 7 h 156"/>
                  <a:gd name="T20" fmla="*/ 0 w 100"/>
                  <a:gd name="T21" fmla="*/ 28 h 156"/>
                  <a:gd name="T22" fmla="*/ 1 w 100"/>
                  <a:gd name="T23" fmla="*/ 26 h 156"/>
                  <a:gd name="T24" fmla="*/ 58 w 100"/>
                  <a:gd name="T25" fmla="*/ 4 h 156"/>
                  <a:gd name="T26" fmla="*/ 97 w 100"/>
                  <a:gd name="T27" fmla="*/ 25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0" h="156">
                    <a:moveTo>
                      <a:pt x="97" y="25"/>
                    </a:moveTo>
                    <a:cubicBezTo>
                      <a:pt x="87" y="33"/>
                      <a:pt x="100" y="117"/>
                      <a:pt x="98" y="138"/>
                    </a:cubicBezTo>
                    <a:cubicBezTo>
                      <a:pt x="96" y="153"/>
                      <a:pt x="93" y="156"/>
                      <a:pt x="85" y="153"/>
                    </a:cubicBezTo>
                    <a:cubicBezTo>
                      <a:pt x="75" y="149"/>
                      <a:pt x="51" y="124"/>
                      <a:pt x="49" y="117"/>
                    </a:cubicBezTo>
                    <a:cubicBezTo>
                      <a:pt x="50" y="117"/>
                      <a:pt x="55" y="122"/>
                      <a:pt x="57" y="123"/>
                    </a:cubicBezTo>
                    <a:cubicBezTo>
                      <a:pt x="57" y="121"/>
                      <a:pt x="56" y="121"/>
                      <a:pt x="57" y="119"/>
                    </a:cubicBezTo>
                    <a:cubicBezTo>
                      <a:pt x="61" y="123"/>
                      <a:pt x="74" y="133"/>
                      <a:pt x="77" y="134"/>
                    </a:cubicBezTo>
                    <a:cubicBezTo>
                      <a:pt x="84" y="134"/>
                      <a:pt x="81" y="126"/>
                      <a:pt x="83" y="121"/>
                    </a:cubicBezTo>
                    <a:cubicBezTo>
                      <a:pt x="82" y="103"/>
                      <a:pt x="75" y="47"/>
                      <a:pt x="76" y="31"/>
                    </a:cubicBezTo>
                    <a:cubicBezTo>
                      <a:pt x="75" y="20"/>
                      <a:pt x="75" y="10"/>
                      <a:pt x="66" y="7"/>
                    </a:cubicBezTo>
                    <a:cubicBezTo>
                      <a:pt x="42" y="8"/>
                      <a:pt x="23" y="28"/>
                      <a:pt x="0" y="28"/>
                    </a:cubicBezTo>
                    <a:cubicBezTo>
                      <a:pt x="0" y="27"/>
                      <a:pt x="1" y="27"/>
                      <a:pt x="1" y="26"/>
                    </a:cubicBezTo>
                    <a:cubicBezTo>
                      <a:pt x="8" y="17"/>
                      <a:pt x="58" y="4"/>
                      <a:pt x="58" y="4"/>
                    </a:cubicBezTo>
                    <a:cubicBezTo>
                      <a:pt x="73" y="0"/>
                      <a:pt x="97" y="4"/>
                      <a:pt x="97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25" name="Freeform 6">
                <a:extLst>
                  <a:ext uri="{FF2B5EF4-FFF2-40B4-BE49-F238E27FC236}">
                    <a16:creationId xmlns="" xmlns:a16="http://schemas.microsoft.com/office/drawing/2014/main" id="{E8D84057-F5BF-F045-A58F-FF7419ACF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985"/>
                <a:ext cx="48" cy="39"/>
              </a:xfrm>
              <a:custGeom>
                <a:avLst/>
                <a:gdLst>
                  <a:gd name="T0" fmla="*/ 7 w 25"/>
                  <a:gd name="T1" fmla="*/ 1 h 20"/>
                  <a:gd name="T2" fmla="*/ 24 w 25"/>
                  <a:gd name="T3" fmla="*/ 9 h 20"/>
                  <a:gd name="T4" fmla="*/ 24 w 25"/>
                  <a:gd name="T5" fmla="*/ 16 h 20"/>
                  <a:gd name="T6" fmla="*/ 12 w 25"/>
                  <a:gd name="T7" fmla="*/ 17 h 20"/>
                  <a:gd name="T8" fmla="*/ 1 w 25"/>
                  <a:gd name="T9" fmla="*/ 5 h 20"/>
                  <a:gd name="T10" fmla="*/ 7 w 25"/>
                  <a:gd name="T11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0">
                    <a:moveTo>
                      <a:pt x="7" y="1"/>
                    </a:moveTo>
                    <a:cubicBezTo>
                      <a:pt x="12" y="2"/>
                      <a:pt x="17" y="1"/>
                      <a:pt x="24" y="9"/>
                    </a:cubicBezTo>
                    <a:cubicBezTo>
                      <a:pt x="25" y="11"/>
                      <a:pt x="25" y="13"/>
                      <a:pt x="24" y="16"/>
                    </a:cubicBezTo>
                    <a:cubicBezTo>
                      <a:pt x="23" y="18"/>
                      <a:pt x="15" y="20"/>
                      <a:pt x="12" y="17"/>
                    </a:cubicBezTo>
                    <a:cubicBezTo>
                      <a:pt x="9" y="13"/>
                      <a:pt x="2" y="8"/>
                      <a:pt x="1" y="5"/>
                    </a:cubicBezTo>
                    <a:cubicBezTo>
                      <a:pt x="0" y="2"/>
                      <a:pt x="5" y="0"/>
                      <a:pt x="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26" name="Freeform 7">
                <a:extLst>
                  <a:ext uri="{FF2B5EF4-FFF2-40B4-BE49-F238E27FC236}">
                    <a16:creationId xmlns="" xmlns:a16="http://schemas.microsoft.com/office/drawing/2014/main" id="{76C4102C-C9F5-6146-91C6-BCED0EEF5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020"/>
                <a:ext cx="27" cy="180"/>
              </a:xfrm>
              <a:custGeom>
                <a:avLst/>
                <a:gdLst>
                  <a:gd name="T0" fmla="*/ 5 w 14"/>
                  <a:gd name="T1" fmla="*/ 0 h 93"/>
                  <a:gd name="T2" fmla="*/ 8 w 14"/>
                  <a:gd name="T3" fmla="*/ 9 h 93"/>
                  <a:gd name="T4" fmla="*/ 14 w 14"/>
                  <a:gd name="T5" fmla="*/ 91 h 93"/>
                  <a:gd name="T6" fmla="*/ 9 w 14"/>
                  <a:gd name="T7" fmla="*/ 93 h 93"/>
                  <a:gd name="T8" fmla="*/ 1 w 14"/>
                  <a:gd name="T9" fmla="*/ 86 h 93"/>
                  <a:gd name="T10" fmla="*/ 3 w 14"/>
                  <a:gd name="T11" fmla="*/ 6 h 93"/>
                  <a:gd name="T12" fmla="*/ 5 w 14"/>
                  <a:gd name="T1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93">
                    <a:moveTo>
                      <a:pt x="5" y="0"/>
                    </a:moveTo>
                    <a:cubicBezTo>
                      <a:pt x="6" y="1"/>
                      <a:pt x="8" y="1"/>
                      <a:pt x="8" y="9"/>
                    </a:cubicBezTo>
                    <a:cubicBezTo>
                      <a:pt x="9" y="10"/>
                      <a:pt x="10" y="90"/>
                      <a:pt x="14" y="91"/>
                    </a:cubicBezTo>
                    <a:cubicBezTo>
                      <a:pt x="11" y="92"/>
                      <a:pt x="12" y="93"/>
                      <a:pt x="9" y="93"/>
                    </a:cubicBezTo>
                    <a:cubicBezTo>
                      <a:pt x="6" y="90"/>
                      <a:pt x="3" y="90"/>
                      <a:pt x="1" y="86"/>
                    </a:cubicBezTo>
                    <a:cubicBezTo>
                      <a:pt x="4" y="67"/>
                      <a:pt x="0" y="31"/>
                      <a:pt x="3" y="6"/>
                    </a:cubicBezTo>
                    <a:cubicBezTo>
                      <a:pt x="3" y="3"/>
                      <a:pt x="3" y="0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27" name="Freeform 8">
                <a:extLst>
                  <a:ext uri="{FF2B5EF4-FFF2-40B4-BE49-F238E27FC236}">
                    <a16:creationId xmlns="" xmlns:a16="http://schemas.microsoft.com/office/drawing/2014/main" id="{AD96BD13-22C4-B446-BB7D-34DE06003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053"/>
                <a:ext cx="99" cy="46"/>
              </a:xfrm>
              <a:custGeom>
                <a:avLst/>
                <a:gdLst>
                  <a:gd name="T0" fmla="*/ 52 w 52"/>
                  <a:gd name="T1" fmla="*/ 24 h 24"/>
                  <a:gd name="T2" fmla="*/ 33 w 52"/>
                  <a:gd name="T3" fmla="*/ 16 h 24"/>
                  <a:gd name="T4" fmla="*/ 17 w 52"/>
                  <a:gd name="T5" fmla="*/ 9 h 24"/>
                  <a:gd name="T6" fmla="*/ 0 w 52"/>
                  <a:gd name="T7" fmla="*/ 0 h 24"/>
                  <a:gd name="T8" fmla="*/ 20 w 52"/>
                  <a:gd name="T9" fmla="*/ 2 h 24"/>
                  <a:gd name="T10" fmla="*/ 44 w 52"/>
                  <a:gd name="T11" fmla="*/ 15 h 24"/>
                  <a:gd name="T12" fmla="*/ 52 w 52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24">
                    <a:moveTo>
                      <a:pt x="52" y="24"/>
                    </a:moveTo>
                    <a:cubicBezTo>
                      <a:pt x="43" y="24"/>
                      <a:pt x="42" y="22"/>
                      <a:pt x="33" y="16"/>
                    </a:cubicBezTo>
                    <a:cubicBezTo>
                      <a:pt x="31" y="14"/>
                      <a:pt x="27" y="11"/>
                      <a:pt x="17" y="9"/>
                    </a:cubicBezTo>
                    <a:cubicBezTo>
                      <a:pt x="14" y="6"/>
                      <a:pt x="3" y="4"/>
                      <a:pt x="0" y="0"/>
                    </a:cubicBezTo>
                    <a:cubicBezTo>
                      <a:pt x="8" y="0"/>
                      <a:pt x="14" y="0"/>
                      <a:pt x="20" y="2"/>
                    </a:cubicBezTo>
                    <a:cubicBezTo>
                      <a:pt x="22" y="4"/>
                      <a:pt x="34" y="6"/>
                      <a:pt x="44" y="15"/>
                    </a:cubicBezTo>
                    <a:cubicBezTo>
                      <a:pt x="48" y="18"/>
                      <a:pt x="51" y="19"/>
                      <a:pt x="5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28" name="Freeform 9">
                <a:extLst>
                  <a:ext uri="{FF2B5EF4-FFF2-40B4-BE49-F238E27FC236}">
                    <a16:creationId xmlns="" xmlns:a16="http://schemas.microsoft.com/office/drawing/2014/main" id="{9F29A42A-2CB3-494F-BFE0-6A87C2BC893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24" y="1917"/>
                <a:ext cx="164" cy="360"/>
              </a:xfrm>
              <a:custGeom>
                <a:avLst/>
                <a:gdLst>
                  <a:gd name="T0" fmla="*/ 39 w 86"/>
                  <a:gd name="T1" fmla="*/ 38 h 186"/>
                  <a:gd name="T2" fmla="*/ 56 w 86"/>
                  <a:gd name="T3" fmla="*/ 34 h 186"/>
                  <a:gd name="T4" fmla="*/ 59 w 86"/>
                  <a:gd name="T5" fmla="*/ 31 h 186"/>
                  <a:gd name="T6" fmla="*/ 85 w 86"/>
                  <a:gd name="T7" fmla="*/ 43 h 186"/>
                  <a:gd name="T8" fmla="*/ 85 w 86"/>
                  <a:gd name="T9" fmla="*/ 48 h 186"/>
                  <a:gd name="T10" fmla="*/ 64 w 86"/>
                  <a:gd name="T11" fmla="*/ 61 h 186"/>
                  <a:gd name="T12" fmla="*/ 55 w 86"/>
                  <a:gd name="T13" fmla="*/ 72 h 186"/>
                  <a:gd name="T14" fmla="*/ 57 w 86"/>
                  <a:gd name="T15" fmla="*/ 81 h 186"/>
                  <a:gd name="T16" fmla="*/ 39 w 86"/>
                  <a:gd name="T17" fmla="*/ 88 h 186"/>
                  <a:gd name="T18" fmla="*/ 39 w 86"/>
                  <a:gd name="T19" fmla="*/ 55 h 186"/>
                  <a:gd name="T20" fmla="*/ 45 w 86"/>
                  <a:gd name="T21" fmla="*/ 48 h 186"/>
                  <a:gd name="T22" fmla="*/ 39 w 86"/>
                  <a:gd name="T23" fmla="*/ 49 h 186"/>
                  <a:gd name="T24" fmla="*/ 39 w 86"/>
                  <a:gd name="T25" fmla="*/ 38 h 186"/>
                  <a:gd name="T26" fmla="*/ 12 w 86"/>
                  <a:gd name="T27" fmla="*/ 1 h 186"/>
                  <a:gd name="T28" fmla="*/ 30 w 86"/>
                  <a:gd name="T29" fmla="*/ 8 h 186"/>
                  <a:gd name="T30" fmla="*/ 34 w 86"/>
                  <a:gd name="T31" fmla="*/ 14 h 186"/>
                  <a:gd name="T32" fmla="*/ 34 w 86"/>
                  <a:gd name="T33" fmla="*/ 39 h 186"/>
                  <a:gd name="T34" fmla="*/ 39 w 86"/>
                  <a:gd name="T35" fmla="*/ 38 h 186"/>
                  <a:gd name="T36" fmla="*/ 39 w 86"/>
                  <a:gd name="T37" fmla="*/ 49 h 186"/>
                  <a:gd name="T38" fmla="*/ 34 w 86"/>
                  <a:gd name="T39" fmla="*/ 50 h 186"/>
                  <a:gd name="T40" fmla="*/ 33 w 86"/>
                  <a:gd name="T41" fmla="*/ 63 h 186"/>
                  <a:gd name="T42" fmla="*/ 39 w 86"/>
                  <a:gd name="T43" fmla="*/ 55 h 186"/>
                  <a:gd name="T44" fmla="*/ 39 w 86"/>
                  <a:gd name="T45" fmla="*/ 88 h 186"/>
                  <a:gd name="T46" fmla="*/ 35 w 86"/>
                  <a:gd name="T47" fmla="*/ 91 h 186"/>
                  <a:gd name="T48" fmla="*/ 26 w 86"/>
                  <a:gd name="T49" fmla="*/ 183 h 186"/>
                  <a:gd name="T50" fmla="*/ 23 w 86"/>
                  <a:gd name="T51" fmla="*/ 186 h 186"/>
                  <a:gd name="T52" fmla="*/ 20 w 86"/>
                  <a:gd name="T53" fmla="*/ 97 h 186"/>
                  <a:gd name="T54" fmla="*/ 16 w 86"/>
                  <a:gd name="T55" fmla="*/ 92 h 186"/>
                  <a:gd name="T56" fmla="*/ 17 w 86"/>
                  <a:gd name="T57" fmla="*/ 81 h 186"/>
                  <a:gd name="T58" fmla="*/ 20 w 86"/>
                  <a:gd name="T59" fmla="*/ 79 h 186"/>
                  <a:gd name="T60" fmla="*/ 19 w 86"/>
                  <a:gd name="T61" fmla="*/ 54 h 186"/>
                  <a:gd name="T62" fmla="*/ 0 w 86"/>
                  <a:gd name="T63" fmla="*/ 53 h 186"/>
                  <a:gd name="T64" fmla="*/ 8 w 86"/>
                  <a:gd name="T65" fmla="*/ 47 h 186"/>
                  <a:gd name="T66" fmla="*/ 18 w 86"/>
                  <a:gd name="T67" fmla="*/ 44 h 186"/>
                  <a:gd name="T68" fmla="*/ 17 w 86"/>
                  <a:gd name="T69" fmla="*/ 17 h 186"/>
                  <a:gd name="T70" fmla="*/ 15 w 86"/>
                  <a:gd name="T71" fmla="*/ 6 h 186"/>
                  <a:gd name="T72" fmla="*/ 12 w 86"/>
                  <a:gd name="T73" fmla="*/ 1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6" h="186">
                    <a:moveTo>
                      <a:pt x="39" y="38"/>
                    </a:moveTo>
                    <a:cubicBezTo>
                      <a:pt x="45" y="37"/>
                      <a:pt x="50" y="35"/>
                      <a:pt x="56" y="34"/>
                    </a:cubicBezTo>
                    <a:cubicBezTo>
                      <a:pt x="56" y="33"/>
                      <a:pt x="59" y="32"/>
                      <a:pt x="59" y="31"/>
                    </a:cubicBezTo>
                    <a:cubicBezTo>
                      <a:pt x="75" y="29"/>
                      <a:pt x="85" y="39"/>
                      <a:pt x="85" y="43"/>
                    </a:cubicBezTo>
                    <a:cubicBezTo>
                      <a:pt x="86" y="45"/>
                      <a:pt x="86" y="46"/>
                      <a:pt x="85" y="48"/>
                    </a:cubicBezTo>
                    <a:cubicBezTo>
                      <a:pt x="83" y="52"/>
                      <a:pt x="65" y="60"/>
                      <a:pt x="64" y="61"/>
                    </a:cubicBezTo>
                    <a:cubicBezTo>
                      <a:pt x="57" y="66"/>
                      <a:pt x="55" y="68"/>
                      <a:pt x="55" y="72"/>
                    </a:cubicBezTo>
                    <a:cubicBezTo>
                      <a:pt x="57" y="73"/>
                      <a:pt x="60" y="78"/>
                      <a:pt x="57" y="81"/>
                    </a:cubicBezTo>
                    <a:cubicBezTo>
                      <a:pt x="53" y="82"/>
                      <a:pt x="45" y="85"/>
                      <a:pt x="39" y="88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39" y="49"/>
                      <a:pt x="39" y="49"/>
                      <a:pt x="39" y="49"/>
                    </a:cubicBezTo>
                    <a:lnTo>
                      <a:pt x="39" y="38"/>
                    </a:lnTo>
                    <a:close/>
                    <a:moveTo>
                      <a:pt x="12" y="1"/>
                    </a:moveTo>
                    <a:cubicBezTo>
                      <a:pt x="19" y="0"/>
                      <a:pt x="26" y="1"/>
                      <a:pt x="30" y="8"/>
                    </a:cubicBezTo>
                    <a:cubicBezTo>
                      <a:pt x="31" y="8"/>
                      <a:pt x="33" y="12"/>
                      <a:pt x="34" y="14"/>
                    </a:cubicBezTo>
                    <a:cubicBezTo>
                      <a:pt x="34" y="22"/>
                      <a:pt x="34" y="30"/>
                      <a:pt x="34" y="39"/>
                    </a:cubicBezTo>
                    <a:cubicBezTo>
                      <a:pt x="36" y="39"/>
                      <a:pt x="37" y="38"/>
                      <a:pt x="39" y="38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3" y="63"/>
                      <a:pt x="33" y="63"/>
                      <a:pt x="33" y="63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39" y="88"/>
                      <a:pt x="39" y="88"/>
                      <a:pt x="39" y="88"/>
                    </a:cubicBezTo>
                    <a:cubicBezTo>
                      <a:pt x="37" y="89"/>
                      <a:pt x="35" y="90"/>
                      <a:pt x="35" y="91"/>
                    </a:cubicBezTo>
                    <a:cubicBezTo>
                      <a:pt x="32" y="124"/>
                      <a:pt x="31" y="150"/>
                      <a:pt x="26" y="183"/>
                    </a:cubicBezTo>
                    <a:cubicBezTo>
                      <a:pt x="25" y="183"/>
                      <a:pt x="24" y="186"/>
                      <a:pt x="23" y="186"/>
                    </a:cubicBezTo>
                    <a:cubicBezTo>
                      <a:pt x="22" y="157"/>
                      <a:pt x="20" y="127"/>
                      <a:pt x="20" y="97"/>
                    </a:cubicBezTo>
                    <a:cubicBezTo>
                      <a:pt x="19" y="94"/>
                      <a:pt x="17" y="94"/>
                      <a:pt x="16" y="92"/>
                    </a:cubicBezTo>
                    <a:cubicBezTo>
                      <a:pt x="13" y="90"/>
                      <a:pt x="14" y="82"/>
                      <a:pt x="17" y="81"/>
                    </a:cubicBezTo>
                    <a:cubicBezTo>
                      <a:pt x="18" y="81"/>
                      <a:pt x="19" y="79"/>
                      <a:pt x="20" y="79"/>
                    </a:cubicBezTo>
                    <a:cubicBezTo>
                      <a:pt x="20" y="60"/>
                      <a:pt x="19" y="61"/>
                      <a:pt x="19" y="54"/>
                    </a:cubicBezTo>
                    <a:cubicBezTo>
                      <a:pt x="15" y="53"/>
                      <a:pt x="0" y="58"/>
                      <a:pt x="0" y="53"/>
                    </a:cubicBezTo>
                    <a:cubicBezTo>
                      <a:pt x="1" y="51"/>
                      <a:pt x="6" y="49"/>
                      <a:pt x="8" y="47"/>
                    </a:cubicBezTo>
                    <a:cubicBezTo>
                      <a:pt x="12" y="46"/>
                      <a:pt x="15" y="45"/>
                      <a:pt x="18" y="44"/>
                    </a:cubicBezTo>
                    <a:cubicBezTo>
                      <a:pt x="19" y="34"/>
                      <a:pt x="19" y="27"/>
                      <a:pt x="17" y="17"/>
                    </a:cubicBezTo>
                    <a:cubicBezTo>
                      <a:pt x="17" y="15"/>
                      <a:pt x="17" y="6"/>
                      <a:pt x="15" y="6"/>
                    </a:cubicBezTo>
                    <a:cubicBezTo>
                      <a:pt x="14" y="4"/>
                      <a:pt x="12" y="4"/>
                      <a:pt x="1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29" name="Freeform 10">
                <a:extLst>
                  <a:ext uri="{FF2B5EF4-FFF2-40B4-BE49-F238E27FC236}">
                    <a16:creationId xmlns="" xmlns:a16="http://schemas.microsoft.com/office/drawing/2014/main" id="{46EA0A72-6C46-2440-AC7F-829D75806AD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5" y="2012"/>
                <a:ext cx="154" cy="176"/>
              </a:xfrm>
              <a:custGeom>
                <a:avLst/>
                <a:gdLst>
                  <a:gd name="T0" fmla="*/ 62 w 81"/>
                  <a:gd name="T1" fmla="*/ 38 h 91"/>
                  <a:gd name="T2" fmla="*/ 67 w 81"/>
                  <a:gd name="T3" fmla="*/ 28 h 91"/>
                  <a:gd name="T4" fmla="*/ 78 w 81"/>
                  <a:gd name="T5" fmla="*/ 36 h 91"/>
                  <a:gd name="T6" fmla="*/ 70 w 81"/>
                  <a:gd name="T7" fmla="*/ 51 h 91"/>
                  <a:gd name="T8" fmla="*/ 81 w 81"/>
                  <a:gd name="T9" fmla="*/ 79 h 91"/>
                  <a:gd name="T10" fmla="*/ 78 w 81"/>
                  <a:gd name="T11" fmla="*/ 80 h 91"/>
                  <a:gd name="T12" fmla="*/ 65 w 81"/>
                  <a:gd name="T13" fmla="*/ 57 h 91"/>
                  <a:gd name="T14" fmla="*/ 50 w 81"/>
                  <a:gd name="T15" fmla="*/ 72 h 91"/>
                  <a:gd name="T16" fmla="*/ 52 w 81"/>
                  <a:gd name="T17" fmla="*/ 74 h 91"/>
                  <a:gd name="T18" fmla="*/ 59 w 81"/>
                  <a:gd name="T19" fmla="*/ 77 h 91"/>
                  <a:gd name="T20" fmla="*/ 59 w 81"/>
                  <a:gd name="T21" fmla="*/ 83 h 91"/>
                  <a:gd name="T22" fmla="*/ 49 w 81"/>
                  <a:gd name="T23" fmla="*/ 85 h 91"/>
                  <a:gd name="T24" fmla="*/ 46 w 81"/>
                  <a:gd name="T25" fmla="*/ 87 h 91"/>
                  <a:gd name="T26" fmla="*/ 44 w 81"/>
                  <a:gd name="T27" fmla="*/ 89 h 91"/>
                  <a:gd name="T28" fmla="*/ 44 w 81"/>
                  <a:gd name="T29" fmla="*/ 63 h 91"/>
                  <a:gd name="T30" fmla="*/ 58 w 81"/>
                  <a:gd name="T31" fmla="*/ 43 h 91"/>
                  <a:gd name="T32" fmla="*/ 53 w 81"/>
                  <a:gd name="T33" fmla="*/ 40 h 91"/>
                  <a:gd name="T34" fmla="*/ 44 w 81"/>
                  <a:gd name="T35" fmla="*/ 51 h 91"/>
                  <a:gd name="T36" fmla="*/ 44 w 81"/>
                  <a:gd name="T37" fmla="*/ 43 h 91"/>
                  <a:gd name="T38" fmla="*/ 45 w 81"/>
                  <a:gd name="T39" fmla="*/ 40 h 91"/>
                  <a:gd name="T40" fmla="*/ 44 w 81"/>
                  <a:gd name="T41" fmla="*/ 40 h 91"/>
                  <a:gd name="T42" fmla="*/ 44 w 81"/>
                  <a:gd name="T43" fmla="*/ 32 h 91"/>
                  <a:gd name="T44" fmla="*/ 46 w 81"/>
                  <a:gd name="T45" fmla="*/ 35 h 91"/>
                  <a:gd name="T46" fmla="*/ 50 w 81"/>
                  <a:gd name="T47" fmla="*/ 39 h 91"/>
                  <a:gd name="T48" fmla="*/ 51 w 81"/>
                  <a:gd name="T49" fmla="*/ 36 h 91"/>
                  <a:gd name="T50" fmla="*/ 44 w 81"/>
                  <a:gd name="T51" fmla="*/ 27 h 91"/>
                  <a:gd name="T52" fmla="*/ 44 w 81"/>
                  <a:gd name="T53" fmla="*/ 3 h 91"/>
                  <a:gd name="T54" fmla="*/ 48 w 81"/>
                  <a:gd name="T55" fmla="*/ 7 h 91"/>
                  <a:gd name="T56" fmla="*/ 44 w 81"/>
                  <a:gd name="T57" fmla="*/ 19 h 91"/>
                  <a:gd name="T58" fmla="*/ 62 w 81"/>
                  <a:gd name="T59" fmla="*/ 38 h 91"/>
                  <a:gd name="T60" fmla="*/ 44 w 81"/>
                  <a:gd name="T61" fmla="*/ 89 h 91"/>
                  <a:gd name="T62" fmla="*/ 33 w 81"/>
                  <a:gd name="T63" fmla="*/ 91 h 91"/>
                  <a:gd name="T64" fmla="*/ 12 w 81"/>
                  <a:gd name="T65" fmla="*/ 77 h 91"/>
                  <a:gd name="T66" fmla="*/ 13 w 81"/>
                  <a:gd name="T67" fmla="*/ 77 h 91"/>
                  <a:gd name="T68" fmla="*/ 44 w 81"/>
                  <a:gd name="T69" fmla="*/ 63 h 91"/>
                  <a:gd name="T70" fmla="*/ 44 w 81"/>
                  <a:gd name="T71" fmla="*/ 89 h 91"/>
                  <a:gd name="T72" fmla="*/ 44 w 81"/>
                  <a:gd name="T73" fmla="*/ 51 h 91"/>
                  <a:gd name="T74" fmla="*/ 44 w 81"/>
                  <a:gd name="T75" fmla="*/ 43 h 91"/>
                  <a:gd name="T76" fmla="*/ 26 w 81"/>
                  <a:gd name="T77" fmla="*/ 59 h 91"/>
                  <a:gd name="T78" fmla="*/ 18 w 81"/>
                  <a:gd name="T79" fmla="*/ 64 h 91"/>
                  <a:gd name="T80" fmla="*/ 41 w 81"/>
                  <a:gd name="T81" fmla="*/ 38 h 91"/>
                  <a:gd name="T82" fmla="*/ 44 w 81"/>
                  <a:gd name="T83" fmla="*/ 40 h 91"/>
                  <a:gd name="T84" fmla="*/ 44 w 81"/>
                  <a:gd name="T85" fmla="*/ 32 h 91"/>
                  <a:gd name="T86" fmla="*/ 36 w 81"/>
                  <a:gd name="T87" fmla="*/ 25 h 91"/>
                  <a:gd name="T88" fmla="*/ 40 w 81"/>
                  <a:gd name="T89" fmla="*/ 23 h 91"/>
                  <a:gd name="T90" fmla="*/ 44 w 81"/>
                  <a:gd name="T91" fmla="*/ 27 h 91"/>
                  <a:gd name="T92" fmla="*/ 44 w 81"/>
                  <a:gd name="T93" fmla="*/ 3 h 91"/>
                  <a:gd name="T94" fmla="*/ 42 w 81"/>
                  <a:gd name="T95" fmla="*/ 3 h 91"/>
                  <a:gd name="T96" fmla="*/ 21 w 81"/>
                  <a:gd name="T97" fmla="*/ 0 h 91"/>
                  <a:gd name="T98" fmla="*/ 15 w 81"/>
                  <a:gd name="T99" fmla="*/ 7 h 91"/>
                  <a:gd name="T100" fmla="*/ 23 w 81"/>
                  <a:gd name="T101" fmla="*/ 7 h 91"/>
                  <a:gd name="T102" fmla="*/ 22 w 81"/>
                  <a:gd name="T103" fmla="*/ 9 h 91"/>
                  <a:gd name="T104" fmla="*/ 13 w 81"/>
                  <a:gd name="T105" fmla="*/ 9 h 91"/>
                  <a:gd name="T106" fmla="*/ 21 w 81"/>
                  <a:gd name="T107" fmla="*/ 17 h 91"/>
                  <a:gd name="T108" fmla="*/ 5 w 81"/>
                  <a:gd name="T109" fmla="*/ 29 h 91"/>
                  <a:gd name="T110" fmla="*/ 4 w 81"/>
                  <a:gd name="T111" fmla="*/ 30 h 91"/>
                  <a:gd name="T112" fmla="*/ 11 w 81"/>
                  <a:gd name="T113" fmla="*/ 45 h 91"/>
                  <a:gd name="T114" fmla="*/ 32 w 81"/>
                  <a:gd name="T115" fmla="*/ 28 h 91"/>
                  <a:gd name="T116" fmla="*/ 34 w 81"/>
                  <a:gd name="T117" fmla="*/ 34 h 91"/>
                  <a:gd name="T118" fmla="*/ 1 w 81"/>
                  <a:gd name="T119" fmla="*/ 69 h 91"/>
                  <a:gd name="T120" fmla="*/ 7 w 81"/>
                  <a:gd name="T121" fmla="*/ 77 h 91"/>
                  <a:gd name="T122" fmla="*/ 44 w 81"/>
                  <a:gd name="T123" fmla="*/ 5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" h="91">
                    <a:moveTo>
                      <a:pt x="62" y="38"/>
                    </a:moveTo>
                    <a:cubicBezTo>
                      <a:pt x="64" y="34"/>
                      <a:pt x="67" y="32"/>
                      <a:pt x="67" y="28"/>
                    </a:cubicBezTo>
                    <a:cubicBezTo>
                      <a:pt x="72" y="30"/>
                      <a:pt x="75" y="31"/>
                      <a:pt x="78" y="36"/>
                    </a:cubicBezTo>
                    <a:cubicBezTo>
                      <a:pt x="79" y="45"/>
                      <a:pt x="70" y="48"/>
                      <a:pt x="70" y="51"/>
                    </a:cubicBezTo>
                    <a:cubicBezTo>
                      <a:pt x="72" y="60"/>
                      <a:pt x="80" y="71"/>
                      <a:pt x="81" y="79"/>
                    </a:cubicBezTo>
                    <a:cubicBezTo>
                      <a:pt x="81" y="80"/>
                      <a:pt x="79" y="81"/>
                      <a:pt x="78" y="80"/>
                    </a:cubicBezTo>
                    <a:cubicBezTo>
                      <a:pt x="73" y="76"/>
                      <a:pt x="67" y="64"/>
                      <a:pt x="65" y="57"/>
                    </a:cubicBezTo>
                    <a:cubicBezTo>
                      <a:pt x="62" y="61"/>
                      <a:pt x="57" y="66"/>
                      <a:pt x="50" y="72"/>
                    </a:cubicBezTo>
                    <a:cubicBezTo>
                      <a:pt x="51" y="74"/>
                      <a:pt x="51" y="73"/>
                      <a:pt x="52" y="74"/>
                    </a:cubicBezTo>
                    <a:cubicBezTo>
                      <a:pt x="56" y="75"/>
                      <a:pt x="57" y="75"/>
                      <a:pt x="59" y="77"/>
                    </a:cubicBezTo>
                    <a:cubicBezTo>
                      <a:pt x="60" y="79"/>
                      <a:pt x="59" y="82"/>
                      <a:pt x="59" y="83"/>
                    </a:cubicBezTo>
                    <a:cubicBezTo>
                      <a:pt x="58" y="85"/>
                      <a:pt x="54" y="84"/>
                      <a:pt x="49" y="85"/>
                    </a:cubicBezTo>
                    <a:cubicBezTo>
                      <a:pt x="48" y="86"/>
                      <a:pt x="47" y="87"/>
                      <a:pt x="46" y="87"/>
                    </a:cubicBezTo>
                    <a:cubicBezTo>
                      <a:pt x="45" y="88"/>
                      <a:pt x="45" y="89"/>
                      <a:pt x="44" y="89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52" y="55"/>
                      <a:pt x="58" y="45"/>
                      <a:pt x="58" y="43"/>
                    </a:cubicBezTo>
                    <a:cubicBezTo>
                      <a:pt x="56" y="42"/>
                      <a:pt x="56" y="41"/>
                      <a:pt x="53" y="40"/>
                    </a:cubicBezTo>
                    <a:cubicBezTo>
                      <a:pt x="53" y="42"/>
                      <a:pt x="49" y="46"/>
                      <a:pt x="44" y="51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44" y="42"/>
                      <a:pt x="45" y="41"/>
                      <a:pt x="45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5" y="33"/>
                      <a:pt x="46" y="34"/>
                      <a:pt x="46" y="35"/>
                    </a:cubicBezTo>
                    <a:cubicBezTo>
                      <a:pt x="50" y="37"/>
                      <a:pt x="48" y="36"/>
                      <a:pt x="50" y="39"/>
                    </a:cubicBezTo>
                    <a:cubicBezTo>
                      <a:pt x="52" y="39"/>
                      <a:pt x="51" y="38"/>
                      <a:pt x="51" y="36"/>
                    </a:cubicBezTo>
                    <a:cubicBezTo>
                      <a:pt x="49" y="34"/>
                      <a:pt x="47" y="30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5" y="4"/>
                      <a:pt x="47" y="6"/>
                      <a:pt x="48" y="7"/>
                    </a:cubicBezTo>
                    <a:cubicBezTo>
                      <a:pt x="50" y="14"/>
                      <a:pt x="49" y="16"/>
                      <a:pt x="44" y="19"/>
                    </a:cubicBezTo>
                    <a:cubicBezTo>
                      <a:pt x="50" y="26"/>
                      <a:pt x="52" y="33"/>
                      <a:pt x="62" y="38"/>
                    </a:cubicBezTo>
                    <a:close/>
                    <a:moveTo>
                      <a:pt x="44" y="89"/>
                    </a:moveTo>
                    <a:cubicBezTo>
                      <a:pt x="41" y="91"/>
                      <a:pt x="37" y="91"/>
                      <a:pt x="33" y="91"/>
                    </a:cubicBezTo>
                    <a:cubicBezTo>
                      <a:pt x="29" y="90"/>
                      <a:pt x="13" y="81"/>
                      <a:pt x="12" y="77"/>
                    </a:cubicBezTo>
                    <a:cubicBezTo>
                      <a:pt x="12" y="77"/>
                      <a:pt x="13" y="77"/>
                      <a:pt x="13" y="77"/>
                    </a:cubicBezTo>
                    <a:cubicBezTo>
                      <a:pt x="20" y="84"/>
                      <a:pt x="33" y="74"/>
                      <a:pt x="44" y="63"/>
                    </a:cubicBezTo>
                    <a:cubicBezTo>
                      <a:pt x="44" y="89"/>
                      <a:pt x="44" y="89"/>
                      <a:pt x="44" y="89"/>
                    </a:cubicBezTo>
                    <a:close/>
                    <a:moveTo>
                      <a:pt x="44" y="51"/>
                    </a:moveTo>
                    <a:cubicBezTo>
                      <a:pt x="44" y="43"/>
                      <a:pt x="44" y="43"/>
                      <a:pt x="44" y="43"/>
                    </a:cubicBezTo>
                    <a:cubicBezTo>
                      <a:pt x="41" y="47"/>
                      <a:pt x="33" y="54"/>
                      <a:pt x="26" y="59"/>
                    </a:cubicBezTo>
                    <a:cubicBezTo>
                      <a:pt x="24" y="60"/>
                      <a:pt x="20" y="64"/>
                      <a:pt x="18" y="64"/>
                    </a:cubicBezTo>
                    <a:cubicBezTo>
                      <a:pt x="22" y="58"/>
                      <a:pt x="36" y="48"/>
                      <a:pt x="41" y="38"/>
                    </a:cubicBezTo>
                    <a:cubicBezTo>
                      <a:pt x="42" y="39"/>
                      <a:pt x="43" y="39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2" y="30"/>
                      <a:pt x="40" y="28"/>
                      <a:pt x="36" y="25"/>
                    </a:cubicBezTo>
                    <a:cubicBezTo>
                      <a:pt x="37" y="25"/>
                      <a:pt x="39" y="23"/>
                      <a:pt x="40" y="23"/>
                    </a:cubicBezTo>
                    <a:cubicBezTo>
                      <a:pt x="42" y="24"/>
                      <a:pt x="43" y="25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3" y="3"/>
                      <a:pt x="42" y="3"/>
                      <a:pt x="42" y="3"/>
                    </a:cubicBezTo>
                    <a:cubicBezTo>
                      <a:pt x="41" y="3"/>
                      <a:pt x="25" y="0"/>
                      <a:pt x="21" y="0"/>
                    </a:cubicBezTo>
                    <a:cubicBezTo>
                      <a:pt x="17" y="1"/>
                      <a:pt x="14" y="2"/>
                      <a:pt x="15" y="7"/>
                    </a:cubicBezTo>
                    <a:cubicBezTo>
                      <a:pt x="16" y="8"/>
                      <a:pt x="20" y="8"/>
                      <a:pt x="23" y="7"/>
                    </a:cubicBezTo>
                    <a:cubicBezTo>
                      <a:pt x="24" y="8"/>
                      <a:pt x="23" y="9"/>
                      <a:pt x="22" y="9"/>
                    </a:cubicBezTo>
                    <a:cubicBezTo>
                      <a:pt x="18" y="10"/>
                      <a:pt x="17" y="9"/>
                      <a:pt x="13" y="9"/>
                    </a:cubicBezTo>
                    <a:cubicBezTo>
                      <a:pt x="9" y="9"/>
                      <a:pt x="18" y="15"/>
                      <a:pt x="21" y="17"/>
                    </a:cubicBezTo>
                    <a:cubicBezTo>
                      <a:pt x="20" y="21"/>
                      <a:pt x="10" y="30"/>
                      <a:pt x="5" y="29"/>
                    </a:cubicBezTo>
                    <a:cubicBezTo>
                      <a:pt x="5" y="30"/>
                      <a:pt x="5" y="29"/>
                      <a:pt x="4" y="30"/>
                    </a:cubicBezTo>
                    <a:cubicBezTo>
                      <a:pt x="4" y="36"/>
                      <a:pt x="4" y="43"/>
                      <a:pt x="11" y="45"/>
                    </a:cubicBezTo>
                    <a:cubicBezTo>
                      <a:pt x="15" y="42"/>
                      <a:pt x="29" y="33"/>
                      <a:pt x="32" y="28"/>
                    </a:cubicBezTo>
                    <a:cubicBezTo>
                      <a:pt x="36" y="31"/>
                      <a:pt x="34" y="33"/>
                      <a:pt x="34" y="34"/>
                    </a:cubicBezTo>
                    <a:cubicBezTo>
                      <a:pt x="26" y="45"/>
                      <a:pt x="10" y="59"/>
                      <a:pt x="1" y="69"/>
                    </a:cubicBezTo>
                    <a:cubicBezTo>
                      <a:pt x="0" y="76"/>
                      <a:pt x="0" y="79"/>
                      <a:pt x="7" y="77"/>
                    </a:cubicBezTo>
                    <a:cubicBezTo>
                      <a:pt x="10" y="78"/>
                      <a:pt x="31" y="62"/>
                      <a:pt x="44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30" name="Freeform 11">
                <a:extLst>
                  <a:ext uri="{FF2B5EF4-FFF2-40B4-BE49-F238E27FC236}">
                    <a16:creationId xmlns="" xmlns:a16="http://schemas.microsoft.com/office/drawing/2014/main" id="{94A7443A-B2F7-F644-93BD-01BFADE4E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931"/>
                <a:ext cx="280" cy="191"/>
              </a:xfrm>
              <a:custGeom>
                <a:avLst/>
                <a:gdLst>
                  <a:gd name="T0" fmla="*/ 29 w 147"/>
                  <a:gd name="T1" fmla="*/ 27 h 99"/>
                  <a:gd name="T2" fmla="*/ 50 w 147"/>
                  <a:gd name="T3" fmla="*/ 67 h 99"/>
                  <a:gd name="T4" fmla="*/ 59 w 147"/>
                  <a:gd name="T5" fmla="*/ 64 h 99"/>
                  <a:gd name="T6" fmla="*/ 44 w 147"/>
                  <a:gd name="T7" fmla="*/ 19 h 99"/>
                  <a:gd name="T8" fmla="*/ 60 w 147"/>
                  <a:gd name="T9" fmla="*/ 35 h 99"/>
                  <a:gd name="T10" fmla="*/ 66 w 147"/>
                  <a:gd name="T11" fmla="*/ 56 h 99"/>
                  <a:gd name="T12" fmla="*/ 69 w 147"/>
                  <a:gd name="T13" fmla="*/ 51 h 99"/>
                  <a:gd name="T14" fmla="*/ 70 w 147"/>
                  <a:gd name="T15" fmla="*/ 45 h 99"/>
                  <a:gd name="T16" fmla="*/ 66 w 147"/>
                  <a:gd name="T17" fmla="*/ 40 h 99"/>
                  <a:gd name="T18" fmla="*/ 72 w 147"/>
                  <a:gd name="T19" fmla="*/ 40 h 99"/>
                  <a:gd name="T20" fmla="*/ 73 w 147"/>
                  <a:gd name="T21" fmla="*/ 30 h 99"/>
                  <a:gd name="T22" fmla="*/ 63 w 147"/>
                  <a:gd name="T23" fmla="*/ 16 h 99"/>
                  <a:gd name="T24" fmla="*/ 66 w 147"/>
                  <a:gd name="T25" fmla="*/ 5 h 99"/>
                  <a:gd name="T26" fmla="*/ 80 w 147"/>
                  <a:gd name="T27" fmla="*/ 15 h 99"/>
                  <a:gd name="T28" fmla="*/ 87 w 147"/>
                  <a:gd name="T29" fmla="*/ 39 h 99"/>
                  <a:gd name="T30" fmla="*/ 82 w 147"/>
                  <a:gd name="T31" fmla="*/ 50 h 99"/>
                  <a:gd name="T32" fmla="*/ 77 w 147"/>
                  <a:gd name="T33" fmla="*/ 58 h 99"/>
                  <a:gd name="T34" fmla="*/ 99 w 147"/>
                  <a:gd name="T35" fmla="*/ 53 h 99"/>
                  <a:gd name="T36" fmla="*/ 94 w 147"/>
                  <a:gd name="T37" fmla="*/ 40 h 99"/>
                  <a:gd name="T38" fmla="*/ 99 w 147"/>
                  <a:gd name="T39" fmla="*/ 38 h 99"/>
                  <a:gd name="T40" fmla="*/ 104 w 147"/>
                  <a:gd name="T41" fmla="*/ 37 h 99"/>
                  <a:gd name="T42" fmla="*/ 98 w 147"/>
                  <a:gd name="T43" fmla="*/ 23 h 99"/>
                  <a:gd name="T44" fmla="*/ 101 w 147"/>
                  <a:gd name="T45" fmla="*/ 19 h 99"/>
                  <a:gd name="T46" fmla="*/ 105 w 147"/>
                  <a:gd name="T47" fmla="*/ 15 h 99"/>
                  <a:gd name="T48" fmla="*/ 96 w 147"/>
                  <a:gd name="T49" fmla="*/ 6 h 99"/>
                  <a:gd name="T50" fmla="*/ 104 w 147"/>
                  <a:gd name="T51" fmla="*/ 3 h 99"/>
                  <a:gd name="T52" fmla="*/ 111 w 147"/>
                  <a:gd name="T53" fmla="*/ 2 h 99"/>
                  <a:gd name="T54" fmla="*/ 120 w 147"/>
                  <a:gd name="T55" fmla="*/ 19 h 99"/>
                  <a:gd name="T56" fmla="*/ 114 w 147"/>
                  <a:gd name="T57" fmla="*/ 32 h 99"/>
                  <a:gd name="T58" fmla="*/ 112 w 147"/>
                  <a:gd name="T59" fmla="*/ 49 h 99"/>
                  <a:gd name="T60" fmla="*/ 143 w 147"/>
                  <a:gd name="T61" fmla="*/ 56 h 99"/>
                  <a:gd name="T62" fmla="*/ 130 w 147"/>
                  <a:gd name="T63" fmla="*/ 63 h 99"/>
                  <a:gd name="T64" fmla="*/ 119 w 147"/>
                  <a:gd name="T65" fmla="*/ 58 h 99"/>
                  <a:gd name="T66" fmla="*/ 127 w 147"/>
                  <a:gd name="T67" fmla="*/ 55 h 99"/>
                  <a:gd name="T68" fmla="*/ 109 w 147"/>
                  <a:gd name="T69" fmla="*/ 59 h 99"/>
                  <a:gd name="T70" fmla="*/ 108 w 147"/>
                  <a:gd name="T71" fmla="*/ 63 h 99"/>
                  <a:gd name="T72" fmla="*/ 98 w 147"/>
                  <a:gd name="T73" fmla="*/ 60 h 99"/>
                  <a:gd name="T74" fmla="*/ 79 w 147"/>
                  <a:gd name="T75" fmla="*/ 64 h 99"/>
                  <a:gd name="T76" fmla="*/ 65 w 147"/>
                  <a:gd name="T77" fmla="*/ 74 h 99"/>
                  <a:gd name="T78" fmla="*/ 58 w 147"/>
                  <a:gd name="T79" fmla="*/ 71 h 99"/>
                  <a:gd name="T80" fmla="*/ 53 w 147"/>
                  <a:gd name="T81" fmla="*/ 80 h 99"/>
                  <a:gd name="T82" fmla="*/ 48 w 147"/>
                  <a:gd name="T83" fmla="*/ 76 h 99"/>
                  <a:gd name="T84" fmla="*/ 25 w 147"/>
                  <a:gd name="T85" fmla="*/ 86 h 99"/>
                  <a:gd name="T86" fmla="*/ 19 w 147"/>
                  <a:gd name="T87" fmla="*/ 94 h 99"/>
                  <a:gd name="T88" fmla="*/ 8 w 147"/>
                  <a:gd name="T89" fmla="*/ 98 h 99"/>
                  <a:gd name="T90" fmla="*/ 4 w 147"/>
                  <a:gd name="T91" fmla="*/ 88 h 99"/>
                  <a:gd name="T92" fmla="*/ 16 w 147"/>
                  <a:gd name="T93" fmla="*/ 74 h 99"/>
                  <a:gd name="T94" fmla="*/ 25 w 147"/>
                  <a:gd name="T95" fmla="*/ 76 h 99"/>
                  <a:gd name="T96" fmla="*/ 48 w 147"/>
                  <a:gd name="T97" fmla="*/ 66 h 99"/>
                  <a:gd name="T98" fmla="*/ 31 w 147"/>
                  <a:gd name="T99" fmla="*/ 33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7" h="99">
                    <a:moveTo>
                      <a:pt x="31" y="33"/>
                    </a:moveTo>
                    <a:cubicBezTo>
                      <a:pt x="31" y="33"/>
                      <a:pt x="18" y="23"/>
                      <a:pt x="29" y="27"/>
                    </a:cubicBezTo>
                    <a:cubicBezTo>
                      <a:pt x="29" y="27"/>
                      <a:pt x="40" y="30"/>
                      <a:pt x="46" y="48"/>
                    </a:cubicBezTo>
                    <a:cubicBezTo>
                      <a:pt x="46" y="48"/>
                      <a:pt x="51" y="60"/>
                      <a:pt x="50" y="67"/>
                    </a:cubicBezTo>
                    <a:cubicBezTo>
                      <a:pt x="50" y="67"/>
                      <a:pt x="50" y="69"/>
                      <a:pt x="53" y="68"/>
                    </a:cubicBezTo>
                    <a:cubicBezTo>
                      <a:pt x="53" y="68"/>
                      <a:pt x="59" y="68"/>
                      <a:pt x="59" y="64"/>
                    </a:cubicBezTo>
                    <a:cubicBezTo>
                      <a:pt x="59" y="64"/>
                      <a:pt x="61" y="50"/>
                      <a:pt x="51" y="28"/>
                    </a:cubicBezTo>
                    <a:cubicBezTo>
                      <a:pt x="51" y="28"/>
                      <a:pt x="48" y="20"/>
                      <a:pt x="44" y="19"/>
                    </a:cubicBezTo>
                    <a:cubicBezTo>
                      <a:pt x="44" y="19"/>
                      <a:pt x="42" y="16"/>
                      <a:pt x="45" y="18"/>
                    </a:cubicBezTo>
                    <a:cubicBezTo>
                      <a:pt x="45" y="18"/>
                      <a:pt x="56" y="20"/>
                      <a:pt x="60" y="35"/>
                    </a:cubicBezTo>
                    <a:cubicBezTo>
                      <a:pt x="60" y="35"/>
                      <a:pt x="63" y="47"/>
                      <a:pt x="64" y="56"/>
                    </a:cubicBezTo>
                    <a:cubicBezTo>
                      <a:pt x="64" y="56"/>
                      <a:pt x="65" y="60"/>
                      <a:pt x="66" y="56"/>
                    </a:cubicBezTo>
                    <a:cubicBezTo>
                      <a:pt x="66" y="56"/>
                      <a:pt x="67" y="54"/>
                      <a:pt x="69" y="53"/>
                    </a:cubicBezTo>
                    <a:cubicBezTo>
                      <a:pt x="69" y="53"/>
                      <a:pt x="70" y="52"/>
                      <a:pt x="69" y="51"/>
                    </a:cubicBezTo>
                    <a:cubicBezTo>
                      <a:pt x="69" y="51"/>
                      <a:pt x="69" y="48"/>
                      <a:pt x="70" y="48"/>
                    </a:cubicBezTo>
                    <a:cubicBezTo>
                      <a:pt x="70" y="48"/>
                      <a:pt x="72" y="47"/>
                      <a:pt x="70" y="45"/>
                    </a:cubicBezTo>
                    <a:cubicBezTo>
                      <a:pt x="70" y="45"/>
                      <a:pt x="69" y="43"/>
                      <a:pt x="67" y="43"/>
                    </a:cubicBezTo>
                    <a:cubicBezTo>
                      <a:pt x="67" y="43"/>
                      <a:pt x="60" y="37"/>
                      <a:pt x="66" y="40"/>
                    </a:cubicBezTo>
                    <a:cubicBezTo>
                      <a:pt x="66" y="40"/>
                      <a:pt x="69" y="41"/>
                      <a:pt x="70" y="42"/>
                    </a:cubicBezTo>
                    <a:cubicBezTo>
                      <a:pt x="70" y="42"/>
                      <a:pt x="72" y="44"/>
                      <a:pt x="72" y="40"/>
                    </a:cubicBezTo>
                    <a:cubicBezTo>
                      <a:pt x="72" y="40"/>
                      <a:pt x="74" y="32"/>
                      <a:pt x="75" y="31"/>
                    </a:cubicBezTo>
                    <a:cubicBezTo>
                      <a:pt x="75" y="31"/>
                      <a:pt x="76" y="27"/>
                      <a:pt x="73" y="30"/>
                    </a:cubicBezTo>
                    <a:cubicBezTo>
                      <a:pt x="73" y="30"/>
                      <a:pt x="69" y="32"/>
                      <a:pt x="67" y="26"/>
                    </a:cubicBezTo>
                    <a:cubicBezTo>
                      <a:pt x="67" y="26"/>
                      <a:pt x="59" y="19"/>
                      <a:pt x="63" y="16"/>
                    </a:cubicBezTo>
                    <a:cubicBezTo>
                      <a:pt x="63" y="16"/>
                      <a:pt x="68" y="11"/>
                      <a:pt x="64" y="7"/>
                    </a:cubicBezTo>
                    <a:cubicBezTo>
                      <a:pt x="64" y="7"/>
                      <a:pt x="60" y="2"/>
                      <a:pt x="66" y="5"/>
                    </a:cubicBezTo>
                    <a:cubicBezTo>
                      <a:pt x="66" y="5"/>
                      <a:pt x="71" y="7"/>
                      <a:pt x="76" y="12"/>
                    </a:cubicBezTo>
                    <a:cubicBezTo>
                      <a:pt x="76" y="12"/>
                      <a:pt x="75" y="14"/>
                      <a:pt x="80" y="15"/>
                    </a:cubicBezTo>
                    <a:cubicBezTo>
                      <a:pt x="80" y="15"/>
                      <a:pt x="97" y="18"/>
                      <a:pt x="94" y="28"/>
                    </a:cubicBezTo>
                    <a:cubicBezTo>
                      <a:pt x="94" y="28"/>
                      <a:pt x="87" y="34"/>
                      <a:pt x="87" y="39"/>
                    </a:cubicBezTo>
                    <a:cubicBezTo>
                      <a:pt x="87" y="39"/>
                      <a:pt x="85" y="44"/>
                      <a:pt x="83" y="45"/>
                    </a:cubicBezTo>
                    <a:cubicBezTo>
                      <a:pt x="83" y="45"/>
                      <a:pt x="82" y="45"/>
                      <a:pt x="82" y="50"/>
                    </a:cubicBezTo>
                    <a:cubicBezTo>
                      <a:pt x="82" y="50"/>
                      <a:pt x="83" y="51"/>
                      <a:pt x="81" y="52"/>
                    </a:cubicBezTo>
                    <a:cubicBezTo>
                      <a:pt x="81" y="52"/>
                      <a:pt x="79" y="55"/>
                      <a:pt x="77" y="58"/>
                    </a:cubicBezTo>
                    <a:cubicBezTo>
                      <a:pt x="77" y="58"/>
                      <a:pt x="72" y="62"/>
                      <a:pt x="76" y="60"/>
                    </a:cubicBezTo>
                    <a:cubicBezTo>
                      <a:pt x="76" y="60"/>
                      <a:pt x="92" y="55"/>
                      <a:pt x="99" y="53"/>
                    </a:cubicBezTo>
                    <a:cubicBezTo>
                      <a:pt x="99" y="53"/>
                      <a:pt x="104" y="51"/>
                      <a:pt x="100" y="48"/>
                    </a:cubicBezTo>
                    <a:cubicBezTo>
                      <a:pt x="100" y="48"/>
                      <a:pt x="95" y="43"/>
                      <a:pt x="94" y="40"/>
                    </a:cubicBezTo>
                    <a:cubicBezTo>
                      <a:pt x="94" y="40"/>
                      <a:pt x="92" y="35"/>
                      <a:pt x="95" y="37"/>
                    </a:cubicBezTo>
                    <a:cubicBezTo>
                      <a:pt x="95" y="37"/>
                      <a:pt x="98" y="40"/>
                      <a:pt x="99" y="38"/>
                    </a:cubicBezTo>
                    <a:cubicBezTo>
                      <a:pt x="99" y="38"/>
                      <a:pt x="98" y="37"/>
                      <a:pt x="101" y="38"/>
                    </a:cubicBezTo>
                    <a:cubicBezTo>
                      <a:pt x="101" y="38"/>
                      <a:pt x="104" y="40"/>
                      <a:pt x="104" y="37"/>
                    </a:cubicBezTo>
                    <a:cubicBezTo>
                      <a:pt x="104" y="37"/>
                      <a:pt x="107" y="31"/>
                      <a:pt x="104" y="32"/>
                    </a:cubicBezTo>
                    <a:cubicBezTo>
                      <a:pt x="104" y="32"/>
                      <a:pt x="98" y="28"/>
                      <a:pt x="98" y="23"/>
                    </a:cubicBezTo>
                    <a:cubicBezTo>
                      <a:pt x="98" y="23"/>
                      <a:pt x="97" y="20"/>
                      <a:pt x="98" y="19"/>
                    </a:cubicBezTo>
                    <a:cubicBezTo>
                      <a:pt x="98" y="19"/>
                      <a:pt x="99" y="17"/>
                      <a:pt x="101" y="19"/>
                    </a:cubicBezTo>
                    <a:cubicBezTo>
                      <a:pt x="101" y="19"/>
                      <a:pt x="105" y="27"/>
                      <a:pt x="105" y="22"/>
                    </a:cubicBezTo>
                    <a:cubicBezTo>
                      <a:pt x="105" y="15"/>
                      <a:pt x="105" y="15"/>
                      <a:pt x="105" y="15"/>
                    </a:cubicBezTo>
                    <a:cubicBezTo>
                      <a:pt x="105" y="15"/>
                      <a:pt x="106" y="12"/>
                      <a:pt x="100" y="12"/>
                    </a:cubicBezTo>
                    <a:cubicBezTo>
                      <a:pt x="100" y="12"/>
                      <a:pt x="90" y="7"/>
                      <a:pt x="96" y="6"/>
                    </a:cubicBezTo>
                    <a:cubicBezTo>
                      <a:pt x="96" y="6"/>
                      <a:pt x="100" y="7"/>
                      <a:pt x="99" y="4"/>
                    </a:cubicBezTo>
                    <a:cubicBezTo>
                      <a:pt x="99" y="4"/>
                      <a:pt x="99" y="3"/>
                      <a:pt x="104" y="3"/>
                    </a:cubicBezTo>
                    <a:cubicBezTo>
                      <a:pt x="104" y="3"/>
                      <a:pt x="105" y="3"/>
                      <a:pt x="106" y="1"/>
                    </a:cubicBezTo>
                    <a:cubicBezTo>
                      <a:pt x="106" y="1"/>
                      <a:pt x="107" y="0"/>
                      <a:pt x="111" y="2"/>
                    </a:cubicBezTo>
                    <a:cubicBezTo>
                      <a:pt x="111" y="2"/>
                      <a:pt x="127" y="6"/>
                      <a:pt x="124" y="14"/>
                    </a:cubicBezTo>
                    <a:cubicBezTo>
                      <a:pt x="124" y="14"/>
                      <a:pt x="123" y="18"/>
                      <a:pt x="120" y="19"/>
                    </a:cubicBezTo>
                    <a:cubicBezTo>
                      <a:pt x="120" y="19"/>
                      <a:pt x="119" y="18"/>
                      <a:pt x="116" y="26"/>
                    </a:cubicBezTo>
                    <a:cubicBezTo>
                      <a:pt x="116" y="26"/>
                      <a:pt x="114" y="29"/>
                      <a:pt x="114" y="32"/>
                    </a:cubicBezTo>
                    <a:cubicBezTo>
                      <a:pt x="114" y="32"/>
                      <a:pt x="115" y="38"/>
                      <a:pt x="113" y="41"/>
                    </a:cubicBezTo>
                    <a:cubicBezTo>
                      <a:pt x="113" y="41"/>
                      <a:pt x="113" y="47"/>
                      <a:pt x="112" y="49"/>
                    </a:cubicBezTo>
                    <a:cubicBezTo>
                      <a:pt x="112" y="49"/>
                      <a:pt x="111" y="52"/>
                      <a:pt x="114" y="51"/>
                    </a:cubicBezTo>
                    <a:cubicBezTo>
                      <a:pt x="114" y="51"/>
                      <a:pt x="136" y="46"/>
                      <a:pt x="143" y="56"/>
                    </a:cubicBezTo>
                    <a:cubicBezTo>
                      <a:pt x="143" y="56"/>
                      <a:pt x="147" y="58"/>
                      <a:pt x="136" y="62"/>
                    </a:cubicBezTo>
                    <a:cubicBezTo>
                      <a:pt x="136" y="62"/>
                      <a:pt x="132" y="64"/>
                      <a:pt x="130" y="63"/>
                    </a:cubicBezTo>
                    <a:cubicBezTo>
                      <a:pt x="118" y="60"/>
                      <a:pt x="118" y="60"/>
                      <a:pt x="118" y="60"/>
                    </a:cubicBezTo>
                    <a:cubicBezTo>
                      <a:pt x="118" y="60"/>
                      <a:pt x="113" y="59"/>
                      <a:pt x="119" y="58"/>
                    </a:cubicBezTo>
                    <a:cubicBezTo>
                      <a:pt x="119" y="58"/>
                      <a:pt x="127" y="58"/>
                      <a:pt x="128" y="56"/>
                    </a:cubicBezTo>
                    <a:cubicBezTo>
                      <a:pt x="128" y="56"/>
                      <a:pt x="131" y="54"/>
                      <a:pt x="127" y="55"/>
                    </a:cubicBezTo>
                    <a:cubicBezTo>
                      <a:pt x="127" y="55"/>
                      <a:pt x="118" y="56"/>
                      <a:pt x="115" y="55"/>
                    </a:cubicBezTo>
                    <a:cubicBezTo>
                      <a:pt x="115" y="55"/>
                      <a:pt x="110" y="55"/>
                      <a:pt x="109" y="59"/>
                    </a:cubicBezTo>
                    <a:cubicBezTo>
                      <a:pt x="109" y="59"/>
                      <a:pt x="110" y="60"/>
                      <a:pt x="108" y="61"/>
                    </a:cubicBezTo>
                    <a:cubicBezTo>
                      <a:pt x="108" y="61"/>
                      <a:pt x="108" y="61"/>
                      <a:pt x="108" y="63"/>
                    </a:cubicBezTo>
                    <a:cubicBezTo>
                      <a:pt x="108" y="63"/>
                      <a:pt x="108" y="70"/>
                      <a:pt x="102" y="66"/>
                    </a:cubicBezTo>
                    <a:cubicBezTo>
                      <a:pt x="102" y="66"/>
                      <a:pt x="97" y="64"/>
                      <a:pt x="98" y="60"/>
                    </a:cubicBezTo>
                    <a:cubicBezTo>
                      <a:pt x="98" y="60"/>
                      <a:pt x="99" y="56"/>
                      <a:pt x="95" y="58"/>
                    </a:cubicBezTo>
                    <a:cubicBezTo>
                      <a:pt x="95" y="58"/>
                      <a:pt x="84" y="63"/>
                      <a:pt x="79" y="64"/>
                    </a:cubicBezTo>
                    <a:cubicBezTo>
                      <a:pt x="79" y="64"/>
                      <a:pt x="65" y="66"/>
                      <a:pt x="66" y="70"/>
                    </a:cubicBezTo>
                    <a:cubicBezTo>
                      <a:pt x="66" y="70"/>
                      <a:pt x="68" y="74"/>
                      <a:pt x="65" y="74"/>
                    </a:cubicBezTo>
                    <a:cubicBezTo>
                      <a:pt x="65" y="74"/>
                      <a:pt x="63" y="73"/>
                      <a:pt x="61" y="70"/>
                    </a:cubicBezTo>
                    <a:cubicBezTo>
                      <a:pt x="61" y="70"/>
                      <a:pt x="61" y="69"/>
                      <a:pt x="58" y="71"/>
                    </a:cubicBezTo>
                    <a:cubicBezTo>
                      <a:pt x="58" y="71"/>
                      <a:pt x="50" y="73"/>
                      <a:pt x="52" y="77"/>
                    </a:cubicBezTo>
                    <a:cubicBezTo>
                      <a:pt x="52" y="77"/>
                      <a:pt x="53" y="78"/>
                      <a:pt x="53" y="80"/>
                    </a:cubicBezTo>
                    <a:cubicBezTo>
                      <a:pt x="53" y="80"/>
                      <a:pt x="56" y="82"/>
                      <a:pt x="53" y="82"/>
                    </a:cubicBezTo>
                    <a:cubicBezTo>
                      <a:pt x="53" y="82"/>
                      <a:pt x="50" y="79"/>
                      <a:pt x="48" y="76"/>
                    </a:cubicBezTo>
                    <a:cubicBezTo>
                      <a:pt x="48" y="76"/>
                      <a:pt x="48" y="73"/>
                      <a:pt x="44" y="76"/>
                    </a:cubicBezTo>
                    <a:cubicBezTo>
                      <a:pt x="44" y="76"/>
                      <a:pt x="31" y="77"/>
                      <a:pt x="25" y="86"/>
                    </a:cubicBezTo>
                    <a:cubicBezTo>
                      <a:pt x="25" y="86"/>
                      <a:pt x="23" y="87"/>
                      <a:pt x="23" y="90"/>
                    </a:cubicBezTo>
                    <a:cubicBezTo>
                      <a:pt x="23" y="90"/>
                      <a:pt x="20" y="93"/>
                      <a:pt x="19" y="94"/>
                    </a:cubicBezTo>
                    <a:cubicBezTo>
                      <a:pt x="19" y="94"/>
                      <a:pt x="15" y="99"/>
                      <a:pt x="13" y="99"/>
                    </a:cubicBezTo>
                    <a:cubicBezTo>
                      <a:pt x="13" y="99"/>
                      <a:pt x="10" y="98"/>
                      <a:pt x="8" y="98"/>
                    </a:cubicBezTo>
                    <a:cubicBezTo>
                      <a:pt x="8" y="98"/>
                      <a:pt x="8" y="98"/>
                      <a:pt x="6" y="96"/>
                    </a:cubicBezTo>
                    <a:cubicBezTo>
                      <a:pt x="6" y="96"/>
                      <a:pt x="0" y="92"/>
                      <a:pt x="4" y="88"/>
                    </a:cubicBezTo>
                    <a:cubicBezTo>
                      <a:pt x="4" y="88"/>
                      <a:pt x="8" y="84"/>
                      <a:pt x="10" y="79"/>
                    </a:cubicBezTo>
                    <a:cubicBezTo>
                      <a:pt x="10" y="79"/>
                      <a:pt x="11" y="73"/>
                      <a:pt x="16" y="74"/>
                    </a:cubicBezTo>
                    <a:cubicBezTo>
                      <a:pt x="16" y="74"/>
                      <a:pt x="21" y="75"/>
                      <a:pt x="22" y="77"/>
                    </a:cubicBezTo>
                    <a:cubicBezTo>
                      <a:pt x="22" y="77"/>
                      <a:pt x="23" y="78"/>
                      <a:pt x="25" y="76"/>
                    </a:cubicBezTo>
                    <a:cubicBezTo>
                      <a:pt x="25" y="76"/>
                      <a:pt x="40" y="74"/>
                      <a:pt x="47" y="70"/>
                    </a:cubicBezTo>
                    <a:cubicBezTo>
                      <a:pt x="47" y="70"/>
                      <a:pt x="48" y="70"/>
                      <a:pt x="48" y="66"/>
                    </a:cubicBezTo>
                    <a:cubicBezTo>
                      <a:pt x="48" y="66"/>
                      <a:pt x="45" y="51"/>
                      <a:pt x="40" y="44"/>
                    </a:cubicBezTo>
                    <a:cubicBezTo>
                      <a:pt x="40" y="44"/>
                      <a:pt x="35" y="35"/>
                      <a:pt x="31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31" name="Freeform 12">
                <a:extLst>
                  <a:ext uri="{FF2B5EF4-FFF2-40B4-BE49-F238E27FC236}">
                    <a16:creationId xmlns="" xmlns:a16="http://schemas.microsoft.com/office/drawing/2014/main" id="{97A2A6F2-F755-9447-9051-7BBC0AE2D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062"/>
                <a:ext cx="168" cy="188"/>
              </a:xfrm>
              <a:custGeom>
                <a:avLst/>
                <a:gdLst>
                  <a:gd name="T0" fmla="*/ 26 w 88"/>
                  <a:gd name="T1" fmla="*/ 10 h 97"/>
                  <a:gd name="T2" fmla="*/ 39 w 88"/>
                  <a:gd name="T3" fmla="*/ 7 h 97"/>
                  <a:gd name="T4" fmla="*/ 47 w 88"/>
                  <a:gd name="T5" fmla="*/ 3 h 97"/>
                  <a:gd name="T6" fmla="*/ 53 w 88"/>
                  <a:gd name="T7" fmla="*/ 2 h 97"/>
                  <a:gd name="T8" fmla="*/ 69 w 88"/>
                  <a:gd name="T9" fmla="*/ 9 h 97"/>
                  <a:gd name="T10" fmla="*/ 64 w 88"/>
                  <a:gd name="T11" fmla="*/ 16 h 97"/>
                  <a:gd name="T12" fmla="*/ 61 w 88"/>
                  <a:gd name="T13" fmla="*/ 26 h 97"/>
                  <a:gd name="T14" fmla="*/ 69 w 88"/>
                  <a:gd name="T15" fmla="*/ 33 h 97"/>
                  <a:gd name="T16" fmla="*/ 82 w 88"/>
                  <a:gd name="T17" fmla="*/ 36 h 97"/>
                  <a:gd name="T18" fmla="*/ 84 w 88"/>
                  <a:gd name="T19" fmla="*/ 45 h 97"/>
                  <a:gd name="T20" fmla="*/ 79 w 88"/>
                  <a:gd name="T21" fmla="*/ 48 h 97"/>
                  <a:gd name="T22" fmla="*/ 75 w 88"/>
                  <a:gd name="T23" fmla="*/ 48 h 97"/>
                  <a:gd name="T24" fmla="*/ 69 w 88"/>
                  <a:gd name="T25" fmla="*/ 55 h 97"/>
                  <a:gd name="T26" fmla="*/ 69 w 88"/>
                  <a:gd name="T27" fmla="*/ 70 h 97"/>
                  <a:gd name="T28" fmla="*/ 58 w 88"/>
                  <a:gd name="T29" fmla="*/ 89 h 97"/>
                  <a:gd name="T30" fmla="*/ 53 w 88"/>
                  <a:gd name="T31" fmla="*/ 92 h 97"/>
                  <a:gd name="T32" fmla="*/ 48 w 88"/>
                  <a:gd name="T33" fmla="*/ 96 h 97"/>
                  <a:gd name="T34" fmla="*/ 45 w 88"/>
                  <a:gd name="T35" fmla="*/ 97 h 97"/>
                  <a:gd name="T36" fmla="*/ 24 w 88"/>
                  <a:gd name="T37" fmla="*/ 97 h 97"/>
                  <a:gd name="T38" fmla="*/ 20 w 88"/>
                  <a:gd name="T39" fmla="*/ 97 h 97"/>
                  <a:gd name="T40" fmla="*/ 18 w 88"/>
                  <a:gd name="T41" fmla="*/ 95 h 97"/>
                  <a:gd name="T42" fmla="*/ 17 w 88"/>
                  <a:gd name="T43" fmla="*/ 95 h 97"/>
                  <a:gd name="T44" fmla="*/ 14 w 88"/>
                  <a:gd name="T45" fmla="*/ 94 h 97"/>
                  <a:gd name="T46" fmla="*/ 4 w 88"/>
                  <a:gd name="T47" fmla="*/ 89 h 97"/>
                  <a:gd name="T48" fmla="*/ 6 w 88"/>
                  <a:gd name="T49" fmla="*/ 88 h 97"/>
                  <a:gd name="T50" fmla="*/ 14 w 88"/>
                  <a:gd name="T51" fmla="*/ 89 h 97"/>
                  <a:gd name="T52" fmla="*/ 15 w 88"/>
                  <a:gd name="T53" fmla="*/ 86 h 97"/>
                  <a:gd name="T54" fmla="*/ 40 w 88"/>
                  <a:gd name="T55" fmla="*/ 81 h 97"/>
                  <a:gd name="T56" fmla="*/ 55 w 88"/>
                  <a:gd name="T57" fmla="*/ 54 h 97"/>
                  <a:gd name="T58" fmla="*/ 38 w 88"/>
                  <a:gd name="T59" fmla="*/ 53 h 97"/>
                  <a:gd name="T60" fmla="*/ 25 w 88"/>
                  <a:gd name="T61" fmla="*/ 57 h 97"/>
                  <a:gd name="T62" fmla="*/ 15 w 88"/>
                  <a:gd name="T63" fmla="*/ 44 h 97"/>
                  <a:gd name="T64" fmla="*/ 16 w 88"/>
                  <a:gd name="T65" fmla="*/ 42 h 97"/>
                  <a:gd name="T66" fmla="*/ 23 w 88"/>
                  <a:gd name="T67" fmla="*/ 43 h 97"/>
                  <a:gd name="T68" fmla="*/ 30 w 88"/>
                  <a:gd name="T69" fmla="*/ 42 h 97"/>
                  <a:gd name="T70" fmla="*/ 42 w 88"/>
                  <a:gd name="T71" fmla="*/ 40 h 97"/>
                  <a:gd name="T72" fmla="*/ 51 w 88"/>
                  <a:gd name="T73" fmla="*/ 38 h 97"/>
                  <a:gd name="T74" fmla="*/ 49 w 88"/>
                  <a:gd name="T75" fmla="*/ 35 h 97"/>
                  <a:gd name="T76" fmla="*/ 42 w 88"/>
                  <a:gd name="T77" fmla="*/ 21 h 97"/>
                  <a:gd name="T78" fmla="*/ 45 w 88"/>
                  <a:gd name="T79" fmla="*/ 12 h 97"/>
                  <a:gd name="T80" fmla="*/ 31 w 88"/>
                  <a:gd name="T81" fmla="*/ 15 h 97"/>
                  <a:gd name="T82" fmla="*/ 25 w 88"/>
                  <a:gd name="T83" fmla="*/ 12 h 97"/>
                  <a:gd name="T84" fmla="*/ 26 w 88"/>
                  <a:gd name="T85" fmla="*/ 1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8" h="97">
                    <a:moveTo>
                      <a:pt x="26" y="10"/>
                    </a:moveTo>
                    <a:cubicBezTo>
                      <a:pt x="26" y="10"/>
                      <a:pt x="31" y="11"/>
                      <a:pt x="39" y="7"/>
                    </a:cubicBezTo>
                    <a:cubicBezTo>
                      <a:pt x="39" y="7"/>
                      <a:pt x="46" y="6"/>
                      <a:pt x="47" y="3"/>
                    </a:cubicBezTo>
                    <a:cubicBezTo>
                      <a:pt x="47" y="3"/>
                      <a:pt x="48" y="0"/>
                      <a:pt x="53" y="2"/>
                    </a:cubicBezTo>
                    <a:cubicBezTo>
                      <a:pt x="53" y="2"/>
                      <a:pt x="67" y="1"/>
                      <a:pt x="69" y="9"/>
                    </a:cubicBezTo>
                    <a:cubicBezTo>
                      <a:pt x="69" y="9"/>
                      <a:pt x="70" y="13"/>
                      <a:pt x="64" y="16"/>
                    </a:cubicBezTo>
                    <a:cubicBezTo>
                      <a:pt x="64" y="16"/>
                      <a:pt x="60" y="20"/>
                      <a:pt x="61" y="26"/>
                    </a:cubicBezTo>
                    <a:cubicBezTo>
                      <a:pt x="61" y="26"/>
                      <a:pt x="65" y="35"/>
                      <a:pt x="69" y="33"/>
                    </a:cubicBezTo>
                    <a:cubicBezTo>
                      <a:pt x="69" y="33"/>
                      <a:pt x="81" y="33"/>
                      <a:pt x="82" y="36"/>
                    </a:cubicBezTo>
                    <a:cubicBezTo>
                      <a:pt x="82" y="36"/>
                      <a:pt x="88" y="42"/>
                      <a:pt x="84" y="45"/>
                    </a:cubicBezTo>
                    <a:cubicBezTo>
                      <a:pt x="84" y="45"/>
                      <a:pt x="81" y="46"/>
                      <a:pt x="79" y="48"/>
                    </a:cubicBezTo>
                    <a:cubicBezTo>
                      <a:pt x="79" y="48"/>
                      <a:pt x="78" y="49"/>
                      <a:pt x="75" y="48"/>
                    </a:cubicBezTo>
                    <a:cubicBezTo>
                      <a:pt x="75" y="48"/>
                      <a:pt x="68" y="48"/>
                      <a:pt x="69" y="55"/>
                    </a:cubicBezTo>
                    <a:cubicBezTo>
                      <a:pt x="69" y="70"/>
                      <a:pt x="69" y="70"/>
                      <a:pt x="69" y="70"/>
                    </a:cubicBezTo>
                    <a:cubicBezTo>
                      <a:pt x="69" y="70"/>
                      <a:pt x="65" y="83"/>
                      <a:pt x="58" y="89"/>
                    </a:cubicBezTo>
                    <a:cubicBezTo>
                      <a:pt x="58" y="89"/>
                      <a:pt x="54" y="92"/>
                      <a:pt x="53" y="92"/>
                    </a:cubicBezTo>
                    <a:cubicBezTo>
                      <a:pt x="53" y="92"/>
                      <a:pt x="51" y="93"/>
                      <a:pt x="48" y="96"/>
                    </a:cubicBezTo>
                    <a:cubicBezTo>
                      <a:pt x="48" y="96"/>
                      <a:pt x="47" y="97"/>
                      <a:pt x="45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24" y="97"/>
                      <a:pt x="22" y="96"/>
                      <a:pt x="20" y="97"/>
                    </a:cubicBezTo>
                    <a:cubicBezTo>
                      <a:pt x="20" y="97"/>
                      <a:pt x="18" y="96"/>
                      <a:pt x="18" y="95"/>
                    </a:cubicBezTo>
                    <a:cubicBezTo>
                      <a:pt x="18" y="95"/>
                      <a:pt x="19" y="94"/>
                      <a:pt x="17" y="95"/>
                    </a:cubicBezTo>
                    <a:cubicBezTo>
                      <a:pt x="17" y="95"/>
                      <a:pt x="16" y="93"/>
                      <a:pt x="14" y="94"/>
                    </a:cubicBezTo>
                    <a:cubicBezTo>
                      <a:pt x="4" y="89"/>
                      <a:pt x="4" y="89"/>
                      <a:pt x="4" y="89"/>
                    </a:cubicBezTo>
                    <a:cubicBezTo>
                      <a:pt x="4" y="89"/>
                      <a:pt x="0" y="87"/>
                      <a:pt x="6" y="88"/>
                    </a:cubicBezTo>
                    <a:cubicBezTo>
                      <a:pt x="6" y="88"/>
                      <a:pt x="19" y="93"/>
                      <a:pt x="14" y="89"/>
                    </a:cubicBezTo>
                    <a:cubicBezTo>
                      <a:pt x="14" y="89"/>
                      <a:pt x="11" y="86"/>
                      <a:pt x="15" y="86"/>
                    </a:cubicBezTo>
                    <a:cubicBezTo>
                      <a:pt x="15" y="86"/>
                      <a:pt x="30" y="87"/>
                      <a:pt x="40" y="81"/>
                    </a:cubicBezTo>
                    <a:cubicBezTo>
                      <a:pt x="40" y="81"/>
                      <a:pt x="61" y="73"/>
                      <a:pt x="55" y="54"/>
                    </a:cubicBezTo>
                    <a:cubicBezTo>
                      <a:pt x="55" y="54"/>
                      <a:pt x="48" y="50"/>
                      <a:pt x="38" y="53"/>
                    </a:cubicBezTo>
                    <a:cubicBezTo>
                      <a:pt x="38" y="53"/>
                      <a:pt x="29" y="59"/>
                      <a:pt x="25" y="57"/>
                    </a:cubicBezTo>
                    <a:cubicBezTo>
                      <a:pt x="25" y="57"/>
                      <a:pt x="17" y="51"/>
                      <a:pt x="15" y="44"/>
                    </a:cubicBezTo>
                    <a:cubicBezTo>
                      <a:pt x="15" y="44"/>
                      <a:pt x="12" y="40"/>
                      <a:pt x="16" y="42"/>
                    </a:cubicBezTo>
                    <a:cubicBezTo>
                      <a:pt x="16" y="42"/>
                      <a:pt x="17" y="44"/>
                      <a:pt x="23" y="43"/>
                    </a:cubicBezTo>
                    <a:cubicBezTo>
                      <a:pt x="23" y="43"/>
                      <a:pt x="28" y="44"/>
                      <a:pt x="30" y="42"/>
                    </a:cubicBezTo>
                    <a:cubicBezTo>
                      <a:pt x="30" y="42"/>
                      <a:pt x="35" y="41"/>
                      <a:pt x="42" y="40"/>
                    </a:cubicBezTo>
                    <a:cubicBezTo>
                      <a:pt x="42" y="40"/>
                      <a:pt x="49" y="39"/>
                      <a:pt x="51" y="38"/>
                    </a:cubicBezTo>
                    <a:cubicBezTo>
                      <a:pt x="51" y="38"/>
                      <a:pt x="53" y="35"/>
                      <a:pt x="49" y="35"/>
                    </a:cubicBezTo>
                    <a:cubicBezTo>
                      <a:pt x="49" y="35"/>
                      <a:pt x="39" y="37"/>
                      <a:pt x="42" y="21"/>
                    </a:cubicBezTo>
                    <a:cubicBezTo>
                      <a:pt x="42" y="21"/>
                      <a:pt x="50" y="9"/>
                      <a:pt x="45" y="12"/>
                    </a:cubicBezTo>
                    <a:cubicBezTo>
                      <a:pt x="45" y="12"/>
                      <a:pt x="37" y="17"/>
                      <a:pt x="31" y="15"/>
                    </a:cubicBezTo>
                    <a:cubicBezTo>
                      <a:pt x="31" y="15"/>
                      <a:pt x="27" y="15"/>
                      <a:pt x="25" y="12"/>
                    </a:cubicBezTo>
                    <a:cubicBezTo>
                      <a:pt x="25" y="12"/>
                      <a:pt x="22" y="7"/>
                      <a:pt x="2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32" name="Freeform 13">
                <a:extLst>
                  <a:ext uri="{FF2B5EF4-FFF2-40B4-BE49-F238E27FC236}">
                    <a16:creationId xmlns="" xmlns:a16="http://schemas.microsoft.com/office/drawing/2014/main" id="{812BC780-4FC9-324E-BAA0-81503C8C8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962"/>
                <a:ext cx="151" cy="247"/>
              </a:xfrm>
              <a:custGeom>
                <a:avLst/>
                <a:gdLst>
                  <a:gd name="T0" fmla="*/ 37 w 79"/>
                  <a:gd name="T1" fmla="*/ 7 h 128"/>
                  <a:gd name="T2" fmla="*/ 39 w 79"/>
                  <a:gd name="T3" fmla="*/ 5 h 128"/>
                  <a:gd name="T4" fmla="*/ 49 w 79"/>
                  <a:gd name="T5" fmla="*/ 8 h 128"/>
                  <a:gd name="T6" fmla="*/ 58 w 79"/>
                  <a:gd name="T7" fmla="*/ 12 h 128"/>
                  <a:gd name="T8" fmla="*/ 60 w 79"/>
                  <a:gd name="T9" fmla="*/ 19 h 128"/>
                  <a:gd name="T10" fmla="*/ 61 w 79"/>
                  <a:gd name="T11" fmla="*/ 26 h 128"/>
                  <a:gd name="T12" fmla="*/ 69 w 79"/>
                  <a:gd name="T13" fmla="*/ 33 h 128"/>
                  <a:gd name="T14" fmla="*/ 70 w 79"/>
                  <a:gd name="T15" fmla="*/ 33 h 128"/>
                  <a:gd name="T16" fmla="*/ 74 w 79"/>
                  <a:gd name="T17" fmla="*/ 38 h 128"/>
                  <a:gd name="T18" fmla="*/ 75 w 79"/>
                  <a:gd name="T19" fmla="*/ 41 h 128"/>
                  <a:gd name="T20" fmla="*/ 77 w 79"/>
                  <a:gd name="T21" fmla="*/ 47 h 128"/>
                  <a:gd name="T22" fmla="*/ 70 w 79"/>
                  <a:gd name="T23" fmla="*/ 58 h 128"/>
                  <a:gd name="T24" fmla="*/ 66 w 79"/>
                  <a:gd name="T25" fmla="*/ 61 h 128"/>
                  <a:gd name="T26" fmla="*/ 62 w 79"/>
                  <a:gd name="T27" fmla="*/ 69 h 128"/>
                  <a:gd name="T28" fmla="*/ 56 w 79"/>
                  <a:gd name="T29" fmla="*/ 77 h 128"/>
                  <a:gd name="T30" fmla="*/ 48 w 79"/>
                  <a:gd name="T31" fmla="*/ 94 h 128"/>
                  <a:gd name="T32" fmla="*/ 44 w 79"/>
                  <a:gd name="T33" fmla="*/ 103 h 128"/>
                  <a:gd name="T34" fmla="*/ 38 w 79"/>
                  <a:gd name="T35" fmla="*/ 107 h 128"/>
                  <a:gd name="T36" fmla="*/ 36 w 79"/>
                  <a:gd name="T37" fmla="*/ 111 h 128"/>
                  <a:gd name="T38" fmla="*/ 33 w 79"/>
                  <a:gd name="T39" fmla="*/ 115 h 128"/>
                  <a:gd name="T40" fmla="*/ 25 w 79"/>
                  <a:gd name="T41" fmla="*/ 119 h 128"/>
                  <a:gd name="T42" fmla="*/ 18 w 79"/>
                  <a:gd name="T43" fmla="*/ 122 h 128"/>
                  <a:gd name="T44" fmla="*/ 13 w 79"/>
                  <a:gd name="T45" fmla="*/ 123 h 128"/>
                  <a:gd name="T46" fmla="*/ 11 w 79"/>
                  <a:gd name="T47" fmla="*/ 125 h 128"/>
                  <a:gd name="T48" fmla="*/ 3 w 79"/>
                  <a:gd name="T49" fmla="*/ 127 h 128"/>
                  <a:gd name="T50" fmla="*/ 9 w 79"/>
                  <a:gd name="T51" fmla="*/ 111 h 128"/>
                  <a:gd name="T52" fmla="*/ 14 w 79"/>
                  <a:gd name="T53" fmla="*/ 103 h 128"/>
                  <a:gd name="T54" fmla="*/ 18 w 79"/>
                  <a:gd name="T55" fmla="*/ 99 h 128"/>
                  <a:gd name="T56" fmla="*/ 20 w 79"/>
                  <a:gd name="T57" fmla="*/ 99 h 128"/>
                  <a:gd name="T58" fmla="*/ 25 w 79"/>
                  <a:gd name="T59" fmla="*/ 93 h 128"/>
                  <a:gd name="T60" fmla="*/ 23 w 79"/>
                  <a:gd name="T61" fmla="*/ 90 h 128"/>
                  <a:gd name="T62" fmla="*/ 23 w 79"/>
                  <a:gd name="T63" fmla="*/ 85 h 128"/>
                  <a:gd name="T64" fmla="*/ 22 w 79"/>
                  <a:gd name="T65" fmla="*/ 83 h 128"/>
                  <a:gd name="T66" fmla="*/ 18 w 79"/>
                  <a:gd name="T67" fmla="*/ 81 h 128"/>
                  <a:gd name="T68" fmla="*/ 15 w 79"/>
                  <a:gd name="T69" fmla="*/ 80 h 128"/>
                  <a:gd name="T70" fmla="*/ 9 w 79"/>
                  <a:gd name="T71" fmla="*/ 69 h 128"/>
                  <a:gd name="T72" fmla="*/ 27 w 79"/>
                  <a:gd name="T73" fmla="*/ 67 h 128"/>
                  <a:gd name="T74" fmla="*/ 36 w 79"/>
                  <a:gd name="T75" fmla="*/ 55 h 128"/>
                  <a:gd name="T76" fmla="*/ 35 w 79"/>
                  <a:gd name="T77" fmla="*/ 52 h 128"/>
                  <a:gd name="T78" fmla="*/ 36 w 79"/>
                  <a:gd name="T79" fmla="*/ 49 h 128"/>
                  <a:gd name="T80" fmla="*/ 36 w 79"/>
                  <a:gd name="T81" fmla="*/ 45 h 128"/>
                  <a:gd name="T82" fmla="*/ 37 w 79"/>
                  <a:gd name="T83" fmla="*/ 42 h 128"/>
                  <a:gd name="T84" fmla="*/ 37 w 79"/>
                  <a:gd name="T85" fmla="*/ 39 h 128"/>
                  <a:gd name="T86" fmla="*/ 38 w 79"/>
                  <a:gd name="T87" fmla="*/ 36 h 128"/>
                  <a:gd name="T88" fmla="*/ 38 w 79"/>
                  <a:gd name="T89" fmla="*/ 33 h 128"/>
                  <a:gd name="T90" fmla="*/ 39 w 79"/>
                  <a:gd name="T91" fmla="*/ 32 h 128"/>
                  <a:gd name="T92" fmla="*/ 40 w 79"/>
                  <a:gd name="T93" fmla="*/ 29 h 128"/>
                  <a:gd name="T94" fmla="*/ 39 w 79"/>
                  <a:gd name="T95" fmla="*/ 25 h 128"/>
                  <a:gd name="T96" fmla="*/ 37 w 79"/>
                  <a:gd name="T97" fmla="*/ 22 h 128"/>
                  <a:gd name="T98" fmla="*/ 37 w 79"/>
                  <a:gd name="T99" fmla="*/ 7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9" h="128">
                    <a:moveTo>
                      <a:pt x="37" y="7"/>
                    </a:moveTo>
                    <a:cubicBezTo>
                      <a:pt x="37" y="7"/>
                      <a:pt x="33" y="0"/>
                      <a:pt x="39" y="5"/>
                    </a:cubicBezTo>
                    <a:cubicBezTo>
                      <a:pt x="39" y="5"/>
                      <a:pt x="46" y="5"/>
                      <a:pt x="49" y="8"/>
                    </a:cubicBezTo>
                    <a:cubicBezTo>
                      <a:pt x="49" y="8"/>
                      <a:pt x="55" y="11"/>
                      <a:pt x="58" y="12"/>
                    </a:cubicBezTo>
                    <a:cubicBezTo>
                      <a:pt x="58" y="12"/>
                      <a:pt x="60" y="12"/>
                      <a:pt x="60" y="19"/>
                    </a:cubicBezTo>
                    <a:cubicBezTo>
                      <a:pt x="60" y="19"/>
                      <a:pt x="59" y="26"/>
                      <a:pt x="61" y="26"/>
                    </a:cubicBezTo>
                    <a:cubicBezTo>
                      <a:pt x="61" y="26"/>
                      <a:pt x="67" y="31"/>
                      <a:pt x="69" y="33"/>
                    </a:cubicBezTo>
                    <a:cubicBezTo>
                      <a:pt x="69" y="33"/>
                      <a:pt x="69" y="34"/>
                      <a:pt x="70" y="33"/>
                    </a:cubicBezTo>
                    <a:cubicBezTo>
                      <a:pt x="70" y="33"/>
                      <a:pt x="74" y="33"/>
                      <a:pt x="74" y="38"/>
                    </a:cubicBezTo>
                    <a:cubicBezTo>
                      <a:pt x="74" y="38"/>
                      <a:pt x="73" y="41"/>
                      <a:pt x="75" y="41"/>
                    </a:cubicBezTo>
                    <a:cubicBezTo>
                      <a:pt x="75" y="41"/>
                      <a:pt x="79" y="42"/>
                      <a:pt x="77" y="47"/>
                    </a:cubicBezTo>
                    <a:cubicBezTo>
                      <a:pt x="77" y="47"/>
                      <a:pt x="77" y="56"/>
                      <a:pt x="70" y="58"/>
                    </a:cubicBezTo>
                    <a:cubicBezTo>
                      <a:pt x="70" y="58"/>
                      <a:pt x="67" y="58"/>
                      <a:pt x="66" y="61"/>
                    </a:cubicBezTo>
                    <a:cubicBezTo>
                      <a:pt x="66" y="61"/>
                      <a:pt x="62" y="66"/>
                      <a:pt x="62" y="69"/>
                    </a:cubicBezTo>
                    <a:cubicBezTo>
                      <a:pt x="62" y="69"/>
                      <a:pt x="60" y="73"/>
                      <a:pt x="56" y="77"/>
                    </a:cubicBezTo>
                    <a:cubicBezTo>
                      <a:pt x="56" y="77"/>
                      <a:pt x="47" y="82"/>
                      <a:pt x="48" y="94"/>
                    </a:cubicBezTo>
                    <a:cubicBezTo>
                      <a:pt x="48" y="94"/>
                      <a:pt x="51" y="100"/>
                      <a:pt x="44" y="103"/>
                    </a:cubicBezTo>
                    <a:cubicBezTo>
                      <a:pt x="44" y="103"/>
                      <a:pt x="42" y="103"/>
                      <a:pt x="38" y="107"/>
                    </a:cubicBezTo>
                    <a:cubicBezTo>
                      <a:pt x="38" y="107"/>
                      <a:pt x="36" y="110"/>
                      <a:pt x="36" y="111"/>
                    </a:cubicBezTo>
                    <a:cubicBezTo>
                      <a:pt x="36" y="111"/>
                      <a:pt x="33" y="114"/>
                      <a:pt x="33" y="115"/>
                    </a:cubicBezTo>
                    <a:cubicBezTo>
                      <a:pt x="33" y="115"/>
                      <a:pt x="31" y="118"/>
                      <a:pt x="25" y="119"/>
                    </a:cubicBezTo>
                    <a:cubicBezTo>
                      <a:pt x="25" y="119"/>
                      <a:pt x="20" y="119"/>
                      <a:pt x="18" y="122"/>
                    </a:cubicBezTo>
                    <a:cubicBezTo>
                      <a:pt x="18" y="122"/>
                      <a:pt x="15" y="124"/>
                      <a:pt x="13" y="123"/>
                    </a:cubicBezTo>
                    <a:cubicBezTo>
                      <a:pt x="13" y="123"/>
                      <a:pt x="12" y="123"/>
                      <a:pt x="11" y="125"/>
                    </a:cubicBezTo>
                    <a:cubicBezTo>
                      <a:pt x="11" y="125"/>
                      <a:pt x="8" y="128"/>
                      <a:pt x="3" y="127"/>
                    </a:cubicBezTo>
                    <a:cubicBezTo>
                      <a:pt x="3" y="127"/>
                      <a:pt x="7" y="116"/>
                      <a:pt x="9" y="111"/>
                    </a:cubicBezTo>
                    <a:cubicBezTo>
                      <a:pt x="9" y="111"/>
                      <a:pt x="11" y="105"/>
                      <a:pt x="14" y="103"/>
                    </a:cubicBezTo>
                    <a:cubicBezTo>
                      <a:pt x="14" y="103"/>
                      <a:pt x="15" y="98"/>
                      <a:pt x="18" y="99"/>
                    </a:cubicBezTo>
                    <a:cubicBezTo>
                      <a:pt x="18" y="99"/>
                      <a:pt x="19" y="101"/>
                      <a:pt x="20" y="99"/>
                    </a:cubicBezTo>
                    <a:cubicBezTo>
                      <a:pt x="20" y="99"/>
                      <a:pt x="24" y="93"/>
                      <a:pt x="25" y="93"/>
                    </a:cubicBezTo>
                    <a:cubicBezTo>
                      <a:pt x="25" y="93"/>
                      <a:pt x="24" y="90"/>
                      <a:pt x="23" y="90"/>
                    </a:cubicBezTo>
                    <a:cubicBezTo>
                      <a:pt x="23" y="90"/>
                      <a:pt x="22" y="87"/>
                      <a:pt x="23" y="85"/>
                    </a:cubicBezTo>
                    <a:cubicBezTo>
                      <a:pt x="23" y="85"/>
                      <a:pt x="24" y="84"/>
                      <a:pt x="22" y="83"/>
                    </a:cubicBezTo>
                    <a:cubicBezTo>
                      <a:pt x="22" y="83"/>
                      <a:pt x="19" y="79"/>
                      <a:pt x="18" y="81"/>
                    </a:cubicBezTo>
                    <a:cubicBezTo>
                      <a:pt x="18" y="81"/>
                      <a:pt x="17" y="81"/>
                      <a:pt x="15" y="80"/>
                    </a:cubicBezTo>
                    <a:cubicBezTo>
                      <a:pt x="15" y="80"/>
                      <a:pt x="0" y="69"/>
                      <a:pt x="9" y="69"/>
                    </a:cubicBezTo>
                    <a:cubicBezTo>
                      <a:pt x="9" y="69"/>
                      <a:pt x="18" y="72"/>
                      <a:pt x="27" y="67"/>
                    </a:cubicBezTo>
                    <a:cubicBezTo>
                      <a:pt x="27" y="67"/>
                      <a:pt x="29" y="66"/>
                      <a:pt x="36" y="55"/>
                    </a:cubicBezTo>
                    <a:cubicBezTo>
                      <a:pt x="36" y="55"/>
                      <a:pt x="37" y="53"/>
                      <a:pt x="35" y="52"/>
                    </a:cubicBezTo>
                    <a:cubicBezTo>
                      <a:pt x="35" y="52"/>
                      <a:pt x="35" y="50"/>
                      <a:pt x="36" y="49"/>
                    </a:cubicBezTo>
                    <a:cubicBezTo>
                      <a:pt x="36" y="49"/>
                      <a:pt x="36" y="48"/>
                      <a:pt x="36" y="45"/>
                    </a:cubicBezTo>
                    <a:cubicBezTo>
                      <a:pt x="36" y="45"/>
                      <a:pt x="36" y="43"/>
                      <a:pt x="37" y="42"/>
                    </a:cubicBezTo>
                    <a:cubicBezTo>
                      <a:pt x="37" y="42"/>
                      <a:pt x="38" y="40"/>
                      <a:pt x="37" y="39"/>
                    </a:cubicBezTo>
                    <a:cubicBezTo>
                      <a:pt x="37" y="39"/>
                      <a:pt x="37" y="37"/>
                      <a:pt x="38" y="36"/>
                    </a:cubicBezTo>
                    <a:cubicBezTo>
                      <a:pt x="38" y="36"/>
                      <a:pt x="38" y="35"/>
                      <a:pt x="38" y="33"/>
                    </a:cubicBezTo>
                    <a:cubicBezTo>
                      <a:pt x="38" y="33"/>
                      <a:pt x="37" y="32"/>
                      <a:pt x="39" y="32"/>
                    </a:cubicBezTo>
                    <a:cubicBezTo>
                      <a:pt x="39" y="32"/>
                      <a:pt x="41" y="33"/>
                      <a:pt x="40" y="29"/>
                    </a:cubicBezTo>
                    <a:cubicBezTo>
                      <a:pt x="40" y="29"/>
                      <a:pt x="39" y="27"/>
                      <a:pt x="39" y="25"/>
                    </a:cubicBezTo>
                    <a:cubicBezTo>
                      <a:pt x="37" y="22"/>
                      <a:pt x="37" y="22"/>
                      <a:pt x="37" y="22"/>
                    </a:cubicBezTo>
                    <a:lnTo>
                      <a:pt x="3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33" name="Freeform 14">
                <a:extLst>
                  <a:ext uri="{FF2B5EF4-FFF2-40B4-BE49-F238E27FC236}">
                    <a16:creationId xmlns="" xmlns:a16="http://schemas.microsoft.com/office/drawing/2014/main" id="{121BDC1B-484D-144E-8392-0FE9D4756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138"/>
                <a:ext cx="63" cy="70"/>
              </a:xfrm>
              <a:custGeom>
                <a:avLst/>
                <a:gdLst>
                  <a:gd name="T0" fmla="*/ 3 w 33"/>
                  <a:gd name="T1" fmla="*/ 8 h 36"/>
                  <a:gd name="T2" fmla="*/ 7 w 33"/>
                  <a:gd name="T3" fmla="*/ 3 h 36"/>
                  <a:gd name="T4" fmla="*/ 13 w 33"/>
                  <a:gd name="T5" fmla="*/ 4 h 36"/>
                  <a:gd name="T6" fmla="*/ 23 w 33"/>
                  <a:gd name="T7" fmla="*/ 12 h 36"/>
                  <a:gd name="T8" fmla="*/ 30 w 33"/>
                  <a:gd name="T9" fmla="*/ 18 h 36"/>
                  <a:gd name="T10" fmla="*/ 31 w 33"/>
                  <a:gd name="T11" fmla="*/ 25 h 36"/>
                  <a:gd name="T12" fmla="*/ 30 w 33"/>
                  <a:gd name="T13" fmla="*/ 28 h 36"/>
                  <a:gd name="T14" fmla="*/ 28 w 33"/>
                  <a:gd name="T15" fmla="*/ 31 h 36"/>
                  <a:gd name="T16" fmla="*/ 19 w 33"/>
                  <a:gd name="T17" fmla="*/ 34 h 36"/>
                  <a:gd name="T18" fmla="*/ 12 w 33"/>
                  <a:gd name="T19" fmla="*/ 33 h 36"/>
                  <a:gd name="T20" fmla="*/ 8 w 33"/>
                  <a:gd name="T21" fmla="*/ 30 h 36"/>
                  <a:gd name="T22" fmla="*/ 5 w 33"/>
                  <a:gd name="T23" fmla="*/ 29 h 36"/>
                  <a:gd name="T24" fmla="*/ 2 w 33"/>
                  <a:gd name="T25" fmla="*/ 25 h 36"/>
                  <a:gd name="T26" fmla="*/ 2 w 33"/>
                  <a:gd name="T27" fmla="*/ 19 h 36"/>
                  <a:gd name="T28" fmla="*/ 3 w 33"/>
                  <a:gd name="T29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36">
                    <a:moveTo>
                      <a:pt x="3" y="8"/>
                    </a:moveTo>
                    <a:cubicBezTo>
                      <a:pt x="3" y="8"/>
                      <a:pt x="4" y="0"/>
                      <a:pt x="7" y="3"/>
                    </a:cubicBezTo>
                    <a:cubicBezTo>
                      <a:pt x="7" y="3"/>
                      <a:pt x="10" y="4"/>
                      <a:pt x="13" y="4"/>
                    </a:cubicBezTo>
                    <a:cubicBezTo>
                      <a:pt x="13" y="4"/>
                      <a:pt x="19" y="7"/>
                      <a:pt x="23" y="12"/>
                    </a:cubicBezTo>
                    <a:cubicBezTo>
                      <a:pt x="23" y="12"/>
                      <a:pt x="28" y="17"/>
                      <a:pt x="30" y="18"/>
                    </a:cubicBezTo>
                    <a:cubicBezTo>
                      <a:pt x="30" y="18"/>
                      <a:pt x="33" y="20"/>
                      <a:pt x="31" y="25"/>
                    </a:cubicBezTo>
                    <a:cubicBezTo>
                      <a:pt x="31" y="25"/>
                      <a:pt x="29" y="27"/>
                      <a:pt x="30" y="28"/>
                    </a:cubicBezTo>
                    <a:cubicBezTo>
                      <a:pt x="30" y="28"/>
                      <a:pt x="29" y="30"/>
                      <a:pt x="28" y="31"/>
                    </a:cubicBezTo>
                    <a:cubicBezTo>
                      <a:pt x="28" y="31"/>
                      <a:pt x="24" y="36"/>
                      <a:pt x="19" y="34"/>
                    </a:cubicBezTo>
                    <a:cubicBezTo>
                      <a:pt x="19" y="34"/>
                      <a:pt x="15" y="34"/>
                      <a:pt x="12" y="33"/>
                    </a:cubicBezTo>
                    <a:cubicBezTo>
                      <a:pt x="12" y="33"/>
                      <a:pt x="9" y="32"/>
                      <a:pt x="8" y="30"/>
                    </a:cubicBezTo>
                    <a:cubicBezTo>
                      <a:pt x="8" y="30"/>
                      <a:pt x="6" y="29"/>
                      <a:pt x="5" y="29"/>
                    </a:cubicBezTo>
                    <a:cubicBezTo>
                      <a:pt x="5" y="29"/>
                      <a:pt x="4" y="29"/>
                      <a:pt x="2" y="25"/>
                    </a:cubicBezTo>
                    <a:cubicBezTo>
                      <a:pt x="2" y="25"/>
                      <a:pt x="0" y="23"/>
                      <a:pt x="2" y="19"/>
                    </a:cubicBezTo>
                    <a:cubicBezTo>
                      <a:pt x="2" y="19"/>
                      <a:pt x="4" y="14"/>
                      <a:pt x="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34" name="Freeform 15">
                <a:extLst>
                  <a:ext uri="{FF2B5EF4-FFF2-40B4-BE49-F238E27FC236}">
                    <a16:creationId xmlns="" xmlns:a16="http://schemas.microsoft.com/office/drawing/2014/main" id="{2F2C39C3-ECF0-144A-BB27-56B1791BE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064"/>
                <a:ext cx="36" cy="142"/>
              </a:xfrm>
              <a:custGeom>
                <a:avLst/>
                <a:gdLst>
                  <a:gd name="T0" fmla="*/ 0 w 19"/>
                  <a:gd name="T1" fmla="*/ 48 h 73"/>
                  <a:gd name="T2" fmla="*/ 1 w 19"/>
                  <a:gd name="T3" fmla="*/ 27 h 73"/>
                  <a:gd name="T4" fmla="*/ 1 w 19"/>
                  <a:gd name="T5" fmla="*/ 24 h 73"/>
                  <a:gd name="T6" fmla="*/ 1 w 19"/>
                  <a:gd name="T7" fmla="*/ 12 h 73"/>
                  <a:gd name="T8" fmla="*/ 3 w 19"/>
                  <a:gd name="T9" fmla="*/ 10 h 73"/>
                  <a:gd name="T10" fmla="*/ 3 w 19"/>
                  <a:gd name="T11" fmla="*/ 7 h 73"/>
                  <a:gd name="T12" fmla="*/ 3 w 19"/>
                  <a:gd name="T13" fmla="*/ 5 h 73"/>
                  <a:gd name="T14" fmla="*/ 7 w 19"/>
                  <a:gd name="T15" fmla="*/ 3 h 73"/>
                  <a:gd name="T16" fmla="*/ 6 w 19"/>
                  <a:gd name="T17" fmla="*/ 8 h 73"/>
                  <a:gd name="T18" fmla="*/ 9 w 19"/>
                  <a:gd name="T19" fmla="*/ 26 h 73"/>
                  <a:gd name="T20" fmla="*/ 11 w 19"/>
                  <a:gd name="T21" fmla="*/ 30 h 73"/>
                  <a:gd name="T22" fmla="*/ 14 w 19"/>
                  <a:gd name="T23" fmla="*/ 37 h 73"/>
                  <a:gd name="T24" fmla="*/ 14 w 19"/>
                  <a:gd name="T25" fmla="*/ 42 h 73"/>
                  <a:gd name="T26" fmla="*/ 15 w 19"/>
                  <a:gd name="T27" fmla="*/ 43 h 73"/>
                  <a:gd name="T28" fmla="*/ 17 w 19"/>
                  <a:gd name="T29" fmla="*/ 45 h 73"/>
                  <a:gd name="T30" fmla="*/ 16 w 19"/>
                  <a:gd name="T31" fmla="*/ 54 h 73"/>
                  <a:gd name="T32" fmla="*/ 17 w 19"/>
                  <a:gd name="T33" fmla="*/ 57 h 73"/>
                  <a:gd name="T34" fmla="*/ 18 w 19"/>
                  <a:gd name="T35" fmla="*/ 59 h 73"/>
                  <a:gd name="T36" fmla="*/ 18 w 19"/>
                  <a:gd name="T37" fmla="*/ 61 h 73"/>
                  <a:gd name="T38" fmla="*/ 18 w 19"/>
                  <a:gd name="T39" fmla="*/ 70 h 73"/>
                  <a:gd name="T40" fmla="*/ 13 w 19"/>
                  <a:gd name="T41" fmla="*/ 71 h 73"/>
                  <a:gd name="T42" fmla="*/ 0 w 19"/>
                  <a:gd name="T43" fmla="*/ 48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73">
                    <a:moveTo>
                      <a:pt x="0" y="48"/>
                    </a:moveTo>
                    <a:cubicBezTo>
                      <a:pt x="0" y="48"/>
                      <a:pt x="0" y="28"/>
                      <a:pt x="1" y="27"/>
                    </a:cubicBezTo>
                    <a:cubicBezTo>
                      <a:pt x="1" y="27"/>
                      <a:pt x="1" y="26"/>
                      <a:pt x="1" y="24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1"/>
                      <a:pt x="3" y="10"/>
                    </a:cubicBezTo>
                    <a:cubicBezTo>
                      <a:pt x="3" y="10"/>
                      <a:pt x="2" y="7"/>
                      <a:pt x="3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5"/>
                      <a:pt x="4" y="0"/>
                      <a:pt x="7" y="3"/>
                    </a:cubicBezTo>
                    <a:cubicBezTo>
                      <a:pt x="7" y="3"/>
                      <a:pt x="8" y="5"/>
                      <a:pt x="6" y="8"/>
                    </a:cubicBezTo>
                    <a:cubicBezTo>
                      <a:pt x="6" y="8"/>
                      <a:pt x="3" y="11"/>
                      <a:pt x="9" y="26"/>
                    </a:cubicBezTo>
                    <a:cubicBezTo>
                      <a:pt x="9" y="26"/>
                      <a:pt x="9" y="28"/>
                      <a:pt x="11" y="30"/>
                    </a:cubicBezTo>
                    <a:cubicBezTo>
                      <a:pt x="11" y="30"/>
                      <a:pt x="14" y="32"/>
                      <a:pt x="14" y="37"/>
                    </a:cubicBezTo>
                    <a:cubicBezTo>
                      <a:pt x="14" y="37"/>
                      <a:pt x="14" y="40"/>
                      <a:pt x="14" y="42"/>
                    </a:cubicBezTo>
                    <a:cubicBezTo>
                      <a:pt x="14" y="42"/>
                      <a:pt x="12" y="44"/>
                      <a:pt x="15" y="43"/>
                    </a:cubicBezTo>
                    <a:cubicBezTo>
                      <a:pt x="15" y="43"/>
                      <a:pt x="17" y="43"/>
                      <a:pt x="17" y="45"/>
                    </a:cubicBezTo>
                    <a:cubicBezTo>
                      <a:pt x="17" y="45"/>
                      <a:pt x="16" y="52"/>
                      <a:pt x="16" y="54"/>
                    </a:cubicBezTo>
                    <a:cubicBezTo>
                      <a:pt x="16" y="54"/>
                      <a:pt x="18" y="56"/>
                      <a:pt x="17" y="57"/>
                    </a:cubicBezTo>
                    <a:cubicBezTo>
                      <a:pt x="17" y="57"/>
                      <a:pt x="17" y="58"/>
                      <a:pt x="18" y="59"/>
                    </a:cubicBezTo>
                    <a:cubicBezTo>
                      <a:pt x="18" y="59"/>
                      <a:pt x="18" y="59"/>
                      <a:pt x="18" y="61"/>
                    </a:cubicBezTo>
                    <a:cubicBezTo>
                      <a:pt x="18" y="61"/>
                      <a:pt x="19" y="69"/>
                      <a:pt x="18" y="70"/>
                    </a:cubicBezTo>
                    <a:cubicBezTo>
                      <a:pt x="18" y="70"/>
                      <a:pt x="16" y="73"/>
                      <a:pt x="13" y="71"/>
                    </a:cubicBezTo>
                    <a:cubicBezTo>
                      <a:pt x="13" y="71"/>
                      <a:pt x="3" y="62"/>
                      <a:pt x="0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35" name="Freeform 16">
                <a:extLst>
                  <a:ext uri="{FF2B5EF4-FFF2-40B4-BE49-F238E27FC236}">
                    <a16:creationId xmlns="" xmlns:a16="http://schemas.microsoft.com/office/drawing/2014/main" id="{B03C179F-8C4B-0044-84D9-FFAC1918F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85"/>
                <a:ext cx="35" cy="60"/>
              </a:xfrm>
              <a:custGeom>
                <a:avLst/>
                <a:gdLst>
                  <a:gd name="T0" fmla="*/ 7 w 18"/>
                  <a:gd name="T1" fmla="*/ 5 h 31"/>
                  <a:gd name="T2" fmla="*/ 8 w 18"/>
                  <a:gd name="T3" fmla="*/ 2 h 31"/>
                  <a:gd name="T4" fmla="*/ 11 w 18"/>
                  <a:gd name="T5" fmla="*/ 3 h 31"/>
                  <a:gd name="T6" fmla="*/ 18 w 18"/>
                  <a:gd name="T7" fmla="*/ 25 h 31"/>
                  <a:gd name="T8" fmla="*/ 11 w 18"/>
                  <a:gd name="T9" fmla="*/ 28 h 31"/>
                  <a:gd name="T10" fmla="*/ 7 w 18"/>
                  <a:gd name="T11" fmla="*/ 25 h 31"/>
                  <a:gd name="T12" fmla="*/ 2 w 18"/>
                  <a:gd name="T13" fmla="*/ 25 h 31"/>
                  <a:gd name="T14" fmla="*/ 2 w 18"/>
                  <a:gd name="T15" fmla="*/ 22 h 31"/>
                  <a:gd name="T16" fmla="*/ 7 w 18"/>
                  <a:gd name="T17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1">
                    <a:moveTo>
                      <a:pt x="7" y="5"/>
                    </a:moveTo>
                    <a:cubicBezTo>
                      <a:pt x="7" y="5"/>
                      <a:pt x="6" y="4"/>
                      <a:pt x="8" y="2"/>
                    </a:cubicBezTo>
                    <a:cubicBezTo>
                      <a:pt x="8" y="2"/>
                      <a:pt x="10" y="0"/>
                      <a:pt x="11" y="3"/>
                    </a:cubicBezTo>
                    <a:cubicBezTo>
                      <a:pt x="11" y="3"/>
                      <a:pt x="18" y="18"/>
                      <a:pt x="18" y="25"/>
                    </a:cubicBezTo>
                    <a:cubicBezTo>
                      <a:pt x="18" y="25"/>
                      <a:pt x="17" y="31"/>
                      <a:pt x="11" y="28"/>
                    </a:cubicBezTo>
                    <a:cubicBezTo>
                      <a:pt x="11" y="28"/>
                      <a:pt x="9" y="27"/>
                      <a:pt x="7" y="25"/>
                    </a:cubicBezTo>
                    <a:cubicBezTo>
                      <a:pt x="7" y="25"/>
                      <a:pt x="5" y="26"/>
                      <a:pt x="2" y="25"/>
                    </a:cubicBezTo>
                    <a:cubicBezTo>
                      <a:pt x="2" y="25"/>
                      <a:pt x="0" y="24"/>
                      <a:pt x="2" y="22"/>
                    </a:cubicBezTo>
                    <a:cubicBezTo>
                      <a:pt x="2" y="22"/>
                      <a:pt x="7" y="13"/>
                      <a:pt x="7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36" name="Freeform 17">
                <a:extLst>
                  <a:ext uri="{FF2B5EF4-FFF2-40B4-BE49-F238E27FC236}">
                    <a16:creationId xmlns="" xmlns:a16="http://schemas.microsoft.com/office/drawing/2014/main" id="{4DD6D339-7C1C-D942-8E8D-EC8B6229EF5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69" y="1956"/>
                <a:ext cx="218" cy="246"/>
              </a:xfrm>
              <a:custGeom>
                <a:avLst/>
                <a:gdLst>
                  <a:gd name="T0" fmla="*/ 98 w 114"/>
                  <a:gd name="T1" fmla="*/ 50 h 127"/>
                  <a:gd name="T2" fmla="*/ 110 w 114"/>
                  <a:gd name="T3" fmla="*/ 70 h 127"/>
                  <a:gd name="T4" fmla="*/ 98 w 114"/>
                  <a:gd name="T5" fmla="*/ 83 h 127"/>
                  <a:gd name="T6" fmla="*/ 82 w 114"/>
                  <a:gd name="T7" fmla="*/ 103 h 127"/>
                  <a:gd name="T8" fmla="*/ 83 w 114"/>
                  <a:gd name="T9" fmla="*/ 119 h 127"/>
                  <a:gd name="T10" fmla="*/ 79 w 114"/>
                  <a:gd name="T11" fmla="*/ 85 h 127"/>
                  <a:gd name="T12" fmla="*/ 97 w 114"/>
                  <a:gd name="T13" fmla="*/ 64 h 127"/>
                  <a:gd name="T14" fmla="*/ 88 w 114"/>
                  <a:gd name="T15" fmla="*/ 51 h 127"/>
                  <a:gd name="T16" fmla="*/ 79 w 114"/>
                  <a:gd name="T17" fmla="*/ 45 h 127"/>
                  <a:gd name="T18" fmla="*/ 38 w 114"/>
                  <a:gd name="T19" fmla="*/ 47 h 127"/>
                  <a:gd name="T20" fmla="*/ 53 w 114"/>
                  <a:gd name="T21" fmla="*/ 40 h 127"/>
                  <a:gd name="T22" fmla="*/ 54 w 114"/>
                  <a:gd name="T23" fmla="*/ 3 h 127"/>
                  <a:gd name="T24" fmla="*/ 61 w 114"/>
                  <a:gd name="T25" fmla="*/ 3 h 127"/>
                  <a:gd name="T26" fmla="*/ 67 w 114"/>
                  <a:gd name="T27" fmla="*/ 27 h 127"/>
                  <a:gd name="T28" fmla="*/ 69 w 114"/>
                  <a:gd name="T29" fmla="*/ 43 h 127"/>
                  <a:gd name="T30" fmla="*/ 79 w 114"/>
                  <a:gd name="T31" fmla="*/ 49 h 127"/>
                  <a:gd name="T32" fmla="*/ 71 w 114"/>
                  <a:gd name="T33" fmla="*/ 53 h 127"/>
                  <a:gd name="T34" fmla="*/ 76 w 114"/>
                  <a:gd name="T35" fmla="*/ 64 h 127"/>
                  <a:gd name="T36" fmla="*/ 72 w 114"/>
                  <a:gd name="T37" fmla="*/ 73 h 127"/>
                  <a:gd name="T38" fmla="*/ 62 w 114"/>
                  <a:gd name="T39" fmla="*/ 95 h 127"/>
                  <a:gd name="T40" fmla="*/ 77 w 114"/>
                  <a:gd name="T41" fmla="*/ 88 h 127"/>
                  <a:gd name="T42" fmla="*/ 79 w 114"/>
                  <a:gd name="T43" fmla="*/ 120 h 127"/>
                  <a:gd name="T44" fmla="*/ 65 w 114"/>
                  <a:gd name="T45" fmla="*/ 120 h 127"/>
                  <a:gd name="T46" fmla="*/ 54 w 114"/>
                  <a:gd name="T47" fmla="*/ 119 h 127"/>
                  <a:gd name="T48" fmla="*/ 33 w 114"/>
                  <a:gd name="T49" fmla="*/ 115 h 127"/>
                  <a:gd name="T50" fmla="*/ 38 w 114"/>
                  <a:gd name="T51" fmla="*/ 109 h 127"/>
                  <a:gd name="T52" fmla="*/ 49 w 114"/>
                  <a:gd name="T53" fmla="*/ 98 h 127"/>
                  <a:gd name="T54" fmla="*/ 50 w 114"/>
                  <a:gd name="T55" fmla="*/ 84 h 127"/>
                  <a:gd name="T56" fmla="*/ 43 w 114"/>
                  <a:gd name="T57" fmla="*/ 67 h 127"/>
                  <a:gd name="T58" fmla="*/ 51 w 114"/>
                  <a:gd name="T59" fmla="*/ 61 h 127"/>
                  <a:gd name="T60" fmla="*/ 53 w 114"/>
                  <a:gd name="T61" fmla="*/ 50 h 127"/>
                  <a:gd name="T62" fmla="*/ 35 w 114"/>
                  <a:gd name="T63" fmla="*/ 59 h 127"/>
                  <a:gd name="T64" fmla="*/ 33 w 114"/>
                  <a:gd name="T65" fmla="*/ 51 h 127"/>
                  <a:gd name="T66" fmla="*/ 0 w 114"/>
                  <a:gd name="T67" fmla="*/ 78 h 127"/>
                  <a:gd name="T68" fmla="*/ 0 w 114"/>
                  <a:gd name="T69" fmla="*/ 76 h 127"/>
                  <a:gd name="T70" fmla="*/ 13 w 114"/>
                  <a:gd name="T71" fmla="*/ 63 h 127"/>
                  <a:gd name="T72" fmla="*/ 33 w 114"/>
                  <a:gd name="T73" fmla="*/ 51 h 127"/>
                  <a:gd name="T74" fmla="*/ 30 w 114"/>
                  <a:gd name="T75" fmla="*/ 63 h 127"/>
                  <a:gd name="T76" fmla="*/ 18 w 114"/>
                  <a:gd name="T77" fmla="*/ 69 h 127"/>
                  <a:gd name="T78" fmla="*/ 12 w 114"/>
                  <a:gd name="T79" fmla="*/ 86 h 127"/>
                  <a:gd name="T80" fmla="*/ 26 w 114"/>
                  <a:gd name="T81" fmla="*/ 106 h 127"/>
                  <a:gd name="T82" fmla="*/ 33 w 114"/>
                  <a:gd name="T83" fmla="*/ 115 h 127"/>
                  <a:gd name="T84" fmla="*/ 13 w 114"/>
                  <a:gd name="T85" fmla="*/ 98 h 127"/>
                  <a:gd name="T86" fmla="*/ 3 w 114"/>
                  <a:gd name="T87" fmla="*/ 82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4" h="127">
                    <a:moveTo>
                      <a:pt x="79" y="45"/>
                    </a:moveTo>
                    <a:cubicBezTo>
                      <a:pt x="86" y="47"/>
                      <a:pt x="95" y="49"/>
                      <a:pt x="98" y="50"/>
                    </a:cubicBezTo>
                    <a:cubicBezTo>
                      <a:pt x="98" y="50"/>
                      <a:pt x="106" y="52"/>
                      <a:pt x="112" y="63"/>
                    </a:cubicBezTo>
                    <a:cubicBezTo>
                      <a:pt x="112" y="63"/>
                      <a:pt x="114" y="64"/>
                      <a:pt x="110" y="70"/>
                    </a:cubicBezTo>
                    <a:cubicBezTo>
                      <a:pt x="110" y="70"/>
                      <a:pt x="106" y="75"/>
                      <a:pt x="101" y="77"/>
                    </a:cubicBezTo>
                    <a:cubicBezTo>
                      <a:pt x="101" y="77"/>
                      <a:pt x="99" y="78"/>
                      <a:pt x="98" y="83"/>
                    </a:cubicBezTo>
                    <a:cubicBezTo>
                      <a:pt x="98" y="83"/>
                      <a:pt x="91" y="93"/>
                      <a:pt x="87" y="95"/>
                    </a:cubicBezTo>
                    <a:cubicBezTo>
                      <a:pt x="87" y="95"/>
                      <a:pt x="81" y="97"/>
                      <a:pt x="82" y="103"/>
                    </a:cubicBezTo>
                    <a:cubicBezTo>
                      <a:pt x="82" y="103"/>
                      <a:pt x="88" y="109"/>
                      <a:pt x="86" y="117"/>
                    </a:cubicBezTo>
                    <a:cubicBezTo>
                      <a:pt x="86" y="117"/>
                      <a:pt x="86" y="119"/>
                      <a:pt x="83" y="119"/>
                    </a:cubicBezTo>
                    <a:cubicBezTo>
                      <a:pt x="83" y="119"/>
                      <a:pt x="82" y="119"/>
                      <a:pt x="79" y="120"/>
                    </a:cubicBezTo>
                    <a:cubicBezTo>
                      <a:pt x="79" y="85"/>
                      <a:pt x="79" y="85"/>
                      <a:pt x="79" y="85"/>
                    </a:cubicBezTo>
                    <a:cubicBezTo>
                      <a:pt x="83" y="81"/>
                      <a:pt x="89" y="76"/>
                      <a:pt x="89" y="76"/>
                    </a:cubicBezTo>
                    <a:cubicBezTo>
                      <a:pt x="90" y="73"/>
                      <a:pt x="97" y="64"/>
                      <a:pt x="97" y="64"/>
                    </a:cubicBezTo>
                    <a:cubicBezTo>
                      <a:pt x="98" y="63"/>
                      <a:pt x="97" y="59"/>
                      <a:pt x="97" y="59"/>
                    </a:cubicBezTo>
                    <a:cubicBezTo>
                      <a:pt x="97" y="57"/>
                      <a:pt x="88" y="51"/>
                      <a:pt x="88" y="51"/>
                    </a:cubicBezTo>
                    <a:cubicBezTo>
                      <a:pt x="87" y="50"/>
                      <a:pt x="83" y="50"/>
                      <a:pt x="79" y="49"/>
                    </a:cubicBezTo>
                    <a:lnTo>
                      <a:pt x="79" y="45"/>
                    </a:lnTo>
                    <a:close/>
                    <a:moveTo>
                      <a:pt x="33" y="51"/>
                    </a:moveTo>
                    <a:cubicBezTo>
                      <a:pt x="35" y="50"/>
                      <a:pt x="37" y="48"/>
                      <a:pt x="38" y="47"/>
                    </a:cubicBezTo>
                    <a:cubicBezTo>
                      <a:pt x="38" y="47"/>
                      <a:pt x="42" y="44"/>
                      <a:pt x="46" y="43"/>
                    </a:cubicBezTo>
                    <a:cubicBezTo>
                      <a:pt x="46" y="43"/>
                      <a:pt x="53" y="42"/>
                      <a:pt x="53" y="40"/>
                    </a:cubicBezTo>
                    <a:cubicBezTo>
                      <a:pt x="53" y="40"/>
                      <a:pt x="54" y="34"/>
                      <a:pt x="54" y="32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0"/>
                      <a:pt x="57" y="2"/>
                    </a:cubicBezTo>
                    <a:cubicBezTo>
                      <a:pt x="57" y="2"/>
                      <a:pt x="58" y="4"/>
                      <a:pt x="61" y="3"/>
                    </a:cubicBezTo>
                    <a:cubicBezTo>
                      <a:pt x="61" y="3"/>
                      <a:pt x="64" y="3"/>
                      <a:pt x="65" y="10"/>
                    </a:cubicBezTo>
                    <a:cubicBezTo>
                      <a:pt x="65" y="10"/>
                      <a:pt x="67" y="19"/>
                      <a:pt x="67" y="27"/>
                    </a:cubicBezTo>
                    <a:cubicBezTo>
                      <a:pt x="67" y="27"/>
                      <a:pt x="67" y="37"/>
                      <a:pt x="67" y="39"/>
                    </a:cubicBezTo>
                    <a:cubicBezTo>
                      <a:pt x="67" y="39"/>
                      <a:pt x="66" y="42"/>
                      <a:pt x="69" y="43"/>
                    </a:cubicBezTo>
                    <a:cubicBezTo>
                      <a:pt x="69" y="43"/>
                      <a:pt x="74" y="44"/>
                      <a:pt x="79" y="45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76" y="48"/>
                      <a:pt x="73" y="48"/>
                      <a:pt x="73" y="48"/>
                    </a:cubicBezTo>
                    <a:cubicBezTo>
                      <a:pt x="67" y="47"/>
                      <a:pt x="71" y="53"/>
                      <a:pt x="71" y="53"/>
                    </a:cubicBezTo>
                    <a:cubicBezTo>
                      <a:pt x="72" y="55"/>
                      <a:pt x="74" y="60"/>
                      <a:pt x="74" y="60"/>
                    </a:cubicBezTo>
                    <a:cubicBezTo>
                      <a:pt x="74" y="63"/>
                      <a:pt x="76" y="64"/>
                      <a:pt x="76" y="64"/>
                    </a:cubicBezTo>
                    <a:cubicBezTo>
                      <a:pt x="78" y="67"/>
                      <a:pt x="75" y="70"/>
                      <a:pt x="75" y="70"/>
                    </a:cubicBezTo>
                    <a:cubicBezTo>
                      <a:pt x="74" y="71"/>
                      <a:pt x="72" y="73"/>
                      <a:pt x="72" y="73"/>
                    </a:cubicBezTo>
                    <a:cubicBezTo>
                      <a:pt x="70" y="79"/>
                      <a:pt x="64" y="83"/>
                      <a:pt x="64" y="83"/>
                    </a:cubicBezTo>
                    <a:cubicBezTo>
                      <a:pt x="59" y="86"/>
                      <a:pt x="62" y="95"/>
                      <a:pt x="62" y="95"/>
                    </a:cubicBezTo>
                    <a:cubicBezTo>
                      <a:pt x="64" y="101"/>
                      <a:pt x="73" y="91"/>
                      <a:pt x="73" y="91"/>
                    </a:cubicBezTo>
                    <a:cubicBezTo>
                      <a:pt x="75" y="89"/>
                      <a:pt x="77" y="88"/>
                      <a:pt x="77" y="88"/>
                    </a:cubicBezTo>
                    <a:cubicBezTo>
                      <a:pt x="77" y="88"/>
                      <a:pt x="78" y="86"/>
                      <a:pt x="79" y="85"/>
                    </a:cubicBezTo>
                    <a:cubicBezTo>
                      <a:pt x="79" y="120"/>
                      <a:pt x="79" y="120"/>
                      <a:pt x="79" y="120"/>
                    </a:cubicBezTo>
                    <a:cubicBezTo>
                      <a:pt x="79" y="120"/>
                      <a:pt x="77" y="120"/>
                      <a:pt x="76" y="120"/>
                    </a:cubicBezTo>
                    <a:cubicBezTo>
                      <a:pt x="76" y="120"/>
                      <a:pt x="70" y="121"/>
                      <a:pt x="65" y="120"/>
                    </a:cubicBezTo>
                    <a:cubicBezTo>
                      <a:pt x="65" y="120"/>
                      <a:pt x="61" y="120"/>
                      <a:pt x="57" y="119"/>
                    </a:cubicBezTo>
                    <a:cubicBezTo>
                      <a:pt x="57" y="119"/>
                      <a:pt x="56" y="118"/>
                      <a:pt x="54" y="119"/>
                    </a:cubicBezTo>
                    <a:cubicBezTo>
                      <a:pt x="54" y="119"/>
                      <a:pt x="44" y="127"/>
                      <a:pt x="36" y="118"/>
                    </a:cubicBezTo>
                    <a:cubicBezTo>
                      <a:pt x="36" y="118"/>
                      <a:pt x="34" y="116"/>
                      <a:pt x="33" y="115"/>
                    </a:cubicBezTo>
                    <a:cubicBezTo>
                      <a:pt x="33" y="108"/>
                      <a:pt x="33" y="108"/>
                      <a:pt x="33" y="108"/>
                    </a:cubicBezTo>
                    <a:cubicBezTo>
                      <a:pt x="34" y="109"/>
                      <a:pt x="36" y="109"/>
                      <a:pt x="38" y="109"/>
                    </a:cubicBezTo>
                    <a:cubicBezTo>
                      <a:pt x="45" y="109"/>
                      <a:pt x="46" y="103"/>
                      <a:pt x="46" y="103"/>
                    </a:cubicBezTo>
                    <a:cubicBezTo>
                      <a:pt x="45" y="101"/>
                      <a:pt x="49" y="98"/>
                      <a:pt x="49" y="98"/>
                    </a:cubicBezTo>
                    <a:cubicBezTo>
                      <a:pt x="51" y="96"/>
                      <a:pt x="51" y="94"/>
                      <a:pt x="51" y="94"/>
                    </a:cubicBezTo>
                    <a:cubicBezTo>
                      <a:pt x="50" y="91"/>
                      <a:pt x="50" y="84"/>
                      <a:pt x="50" y="84"/>
                    </a:cubicBezTo>
                    <a:cubicBezTo>
                      <a:pt x="47" y="82"/>
                      <a:pt x="41" y="75"/>
                      <a:pt x="41" y="75"/>
                    </a:cubicBezTo>
                    <a:cubicBezTo>
                      <a:pt x="37" y="67"/>
                      <a:pt x="43" y="67"/>
                      <a:pt x="43" y="67"/>
                    </a:cubicBezTo>
                    <a:cubicBezTo>
                      <a:pt x="46" y="68"/>
                      <a:pt x="47" y="67"/>
                      <a:pt x="47" y="67"/>
                    </a:cubicBezTo>
                    <a:cubicBezTo>
                      <a:pt x="51" y="67"/>
                      <a:pt x="51" y="61"/>
                      <a:pt x="51" y="61"/>
                    </a:cubicBezTo>
                    <a:cubicBezTo>
                      <a:pt x="51" y="58"/>
                      <a:pt x="52" y="56"/>
                      <a:pt x="52" y="56"/>
                    </a:cubicBezTo>
                    <a:cubicBezTo>
                      <a:pt x="54" y="50"/>
                      <a:pt x="53" y="50"/>
                      <a:pt x="53" y="50"/>
                    </a:cubicBezTo>
                    <a:cubicBezTo>
                      <a:pt x="50" y="45"/>
                      <a:pt x="47" y="50"/>
                      <a:pt x="47" y="50"/>
                    </a:cubicBezTo>
                    <a:cubicBezTo>
                      <a:pt x="45" y="53"/>
                      <a:pt x="35" y="59"/>
                      <a:pt x="35" y="59"/>
                    </a:cubicBezTo>
                    <a:cubicBezTo>
                      <a:pt x="34" y="59"/>
                      <a:pt x="33" y="60"/>
                      <a:pt x="33" y="60"/>
                    </a:cubicBezTo>
                    <a:lnTo>
                      <a:pt x="33" y="51"/>
                    </a:lnTo>
                    <a:close/>
                    <a:moveTo>
                      <a:pt x="3" y="82"/>
                    </a:moveTo>
                    <a:cubicBezTo>
                      <a:pt x="3" y="82"/>
                      <a:pt x="0" y="81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7"/>
                      <a:pt x="0" y="77"/>
                      <a:pt x="0" y="76"/>
                    </a:cubicBezTo>
                    <a:cubicBezTo>
                      <a:pt x="0" y="76"/>
                      <a:pt x="0" y="74"/>
                      <a:pt x="5" y="69"/>
                    </a:cubicBezTo>
                    <a:cubicBezTo>
                      <a:pt x="5" y="69"/>
                      <a:pt x="9" y="65"/>
                      <a:pt x="13" y="63"/>
                    </a:cubicBezTo>
                    <a:cubicBezTo>
                      <a:pt x="13" y="63"/>
                      <a:pt x="22" y="57"/>
                      <a:pt x="28" y="55"/>
                    </a:cubicBezTo>
                    <a:cubicBezTo>
                      <a:pt x="28" y="55"/>
                      <a:pt x="30" y="53"/>
                      <a:pt x="33" y="51"/>
                    </a:cubicBezTo>
                    <a:cubicBezTo>
                      <a:pt x="33" y="60"/>
                      <a:pt x="33" y="60"/>
                      <a:pt x="33" y="60"/>
                    </a:cubicBezTo>
                    <a:cubicBezTo>
                      <a:pt x="31" y="62"/>
                      <a:pt x="30" y="63"/>
                      <a:pt x="30" y="63"/>
                    </a:cubicBezTo>
                    <a:cubicBezTo>
                      <a:pt x="26" y="62"/>
                      <a:pt x="22" y="65"/>
                      <a:pt x="22" y="65"/>
                    </a:cubicBezTo>
                    <a:cubicBezTo>
                      <a:pt x="17" y="67"/>
                      <a:pt x="18" y="69"/>
                      <a:pt x="18" y="69"/>
                    </a:cubicBezTo>
                    <a:cubicBezTo>
                      <a:pt x="17" y="72"/>
                      <a:pt x="14" y="78"/>
                      <a:pt x="14" y="78"/>
                    </a:cubicBezTo>
                    <a:cubicBezTo>
                      <a:pt x="13" y="79"/>
                      <a:pt x="12" y="84"/>
                      <a:pt x="12" y="86"/>
                    </a:cubicBezTo>
                    <a:cubicBezTo>
                      <a:pt x="12" y="86"/>
                      <a:pt x="14" y="92"/>
                      <a:pt x="14" y="92"/>
                    </a:cubicBezTo>
                    <a:cubicBezTo>
                      <a:pt x="16" y="97"/>
                      <a:pt x="26" y="106"/>
                      <a:pt x="26" y="106"/>
                    </a:cubicBezTo>
                    <a:cubicBezTo>
                      <a:pt x="28" y="107"/>
                      <a:pt x="30" y="108"/>
                      <a:pt x="33" y="108"/>
                    </a:cubicBezTo>
                    <a:cubicBezTo>
                      <a:pt x="33" y="115"/>
                      <a:pt x="33" y="115"/>
                      <a:pt x="33" y="115"/>
                    </a:cubicBezTo>
                    <a:cubicBezTo>
                      <a:pt x="31" y="113"/>
                      <a:pt x="29" y="111"/>
                      <a:pt x="27" y="111"/>
                    </a:cubicBezTo>
                    <a:cubicBezTo>
                      <a:pt x="27" y="111"/>
                      <a:pt x="17" y="102"/>
                      <a:pt x="13" y="98"/>
                    </a:cubicBezTo>
                    <a:cubicBezTo>
                      <a:pt x="13" y="98"/>
                      <a:pt x="7" y="92"/>
                      <a:pt x="7" y="87"/>
                    </a:cubicBezTo>
                    <a:cubicBezTo>
                      <a:pt x="7" y="87"/>
                      <a:pt x="6" y="82"/>
                      <a:pt x="3" y="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37" name="Freeform 18">
                <a:extLst>
                  <a:ext uri="{FF2B5EF4-FFF2-40B4-BE49-F238E27FC236}">
                    <a16:creationId xmlns="" xmlns:a16="http://schemas.microsoft.com/office/drawing/2014/main" id="{D5F3AFAD-345B-6C43-AA8C-2BC9EABE6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954"/>
                <a:ext cx="212" cy="261"/>
              </a:xfrm>
              <a:custGeom>
                <a:avLst/>
                <a:gdLst>
                  <a:gd name="T0" fmla="*/ 92 w 111"/>
                  <a:gd name="T1" fmla="*/ 4 h 135"/>
                  <a:gd name="T2" fmla="*/ 108 w 111"/>
                  <a:gd name="T3" fmla="*/ 13 h 135"/>
                  <a:gd name="T4" fmla="*/ 106 w 111"/>
                  <a:gd name="T5" fmla="*/ 20 h 135"/>
                  <a:gd name="T6" fmla="*/ 98 w 111"/>
                  <a:gd name="T7" fmla="*/ 25 h 135"/>
                  <a:gd name="T8" fmla="*/ 93 w 111"/>
                  <a:gd name="T9" fmla="*/ 28 h 135"/>
                  <a:gd name="T10" fmla="*/ 68 w 111"/>
                  <a:gd name="T11" fmla="*/ 65 h 135"/>
                  <a:gd name="T12" fmla="*/ 48 w 111"/>
                  <a:gd name="T13" fmla="*/ 97 h 135"/>
                  <a:gd name="T14" fmla="*/ 27 w 111"/>
                  <a:gd name="T15" fmla="*/ 124 h 135"/>
                  <a:gd name="T16" fmla="*/ 23 w 111"/>
                  <a:gd name="T17" fmla="*/ 128 h 135"/>
                  <a:gd name="T18" fmla="*/ 20 w 111"/>
                  <a:gd name="T19" fmla="*/ 132 h 135"/>
                  <a:gd name="T20" fmla="*/ 13 w 111"/>
                  <a:gd name="T21" fmla="*/ 135 h 135"/>
                  <a:gd name="T22" fmla="*/ 8 w 111"/>
                  <a:gd name="T23" fmla="*/ 134 h 135"/>
                  <a:gd name="T24" fmla="*/ 3 w 111"/>
                  <a:gd name="T25" fmla="*/ 134 h 135"/>
                  <a:gd name="T26" fmla="*/ 4 w 111"/>
                  <a:gd name="T27" fmla="*/ 132 h 135"/>
                  <a:gd name="T28" fmla="*/ 6 w 111"/>
                  <a:gd name="T29" fmla="*/ 130 h 135"/>
                  <a:gd name="T30" fmla="*/ 8 w 111"/>
                  <a:gd name="T31" fmla="*/ 129 h 135"/>
                  <a:gd name="T32" fmla="*/ 9 w 111"/>
                  <a:gd name="T33" fmla="*/ 128 h 135"/>
                  <a:gd name="T34" fmla="*/ 11 w 111"/>
                  <a:gd name="T35" fmla="*/ 125 h 135"/>
                  <a:gd name="T36" fmla="*/ 13 w 111"/>
                  <a:gd name="T37" fmla="*/ 123 h 135"/>
                  <a:gd name="T38" fmla="*/ 31 w 111"/>
                  <a:gd name="T39" fmla="*/ 102 h 135"/>
                  <a:gd name="T40" fmla="*/ 48 w 111"/>
                  <a:gd name="T41" fmla="*/ 77 h 135"/>
                  <a:gd name="T42" fmla="*/ 58 w 111"/>
                  <a:gd name="T43" fmla="*/ 61 h 135"/>
                  <a:gd name="T44" fmla="*/ 78 w 111"/>
                  <a:gd name="T45" fmla="*/ 28 h 135"/>
                  <a:gd name="T46" fmla="*/ 58 w 111"/>
                  <a:gd name="T47" fmla="*/ 17 h 135"/>
                  <a:gd name="T48" fmla="*/ 61 w 111"/>
                  <a:gd name="T49" fmla="*/ 16 h 135"/>
                  <a:gd name="T50" fmla="*/ 81 w 111"/>
                  <a:gd name="T51" fmla="*/ 13 h 135"/>
                  <a:gd name="T52" fmla="*/ 92 w 111"/>
                  <a:gd name="T53" fmla="*/ 4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1" h="135">
                    <a:moveTo>
                      <a:pt x="92" y="4"/>
                    </a:moveTo>
                    <a:cubicBezTo>
                      <a:pt x="92" y="4"/>
                      <a:pt x="100" y="0"/>
                      <a:pt x="108" y="13"/>
                    </a:cubicBezTo>
                    <a:cubicBezTo>
                      <a:pt x="108" y="13"/>
                      <a:pt x="111" y="20"/>
                      <a:pt x="106" y="20"/>
                    </a:cubicBezTo>
                    <a:cubicBezTo>
                      <a:pt x="106" y="20"/>
                      <a:pt x="102" y="21"/>
                      <a:pt x="98" y="25"/>
                    </a:cubicBezTo>
                    <a:cubicBezTo>
                      <a:pt x="97" y="25"/>
                      <a:pt x="94" y="25"/>
                      <a:pt x="93" y="28"/>
                    </a:cubicBezTo>
                    <a:cubicBezTo>
                      <a:pt x="93" y="28"/>
                      <a:pt x="85" y="42"/>
                      <a:pt x="68" y="65"/>
                    </a:cubicBezTo>
                    <a:cubicBezTo>
                      <a:pt x="68" y="65"/>
                      <a:pt x="59" y="77"/>
                      <a:pt x="48" y="97"/>
                    </a:cubicBezTo>
                    <a:cubicBezTo>
                      <a:pt x="48" y="97"/>
                      <a:pt x="40" y="113"/>
                      <a:pt x="27" y="124"/>
                    </a:cubicBezTo>
                    <a:cubicBezTo>
                      <a:pt x="27" y="124"/>
                      <a:pt x="23" y="127"/>
                      <a:pt x="23" y="128"/>
                    </a:cubicBezTo>
                    <a:cubicBezTo>
                      <a:pt x="23" y="128"/>
                      <a:pt x="22" y="130"/>
                      <a:pt x="20" y="132"/>
                    </a:cubicBezTo>
                    <a:cubicBezTo>
                      <a:pt x="20" y="132"/>
                      <a:pt x="17" y="135"/>
                      <a:pt x="13" y="135"/>
                    </a:cubicBezTo>
                    <a:cubicBezTo>
                      <a:pt x="13" y="135"/>
                      <a:pt x="10" y="134"/>
                      <a:pt x="8" y="134"/>
                    </a:cubicBezTo>
                    <a:cubicBezTo>
                      <a:pt x="8" y="134"/>
                      <a:pt x="5" y="134"/>
                      <a:pt x="3" y="134"/>
                    </a:cubicBezTo>
                    <a:cubicBezTo>
                      <a:pt x="3" y="134"/>
                      <a:pt x="0" y="135"/>
                      <a:pt x="4" y="132"/>
                    </a:cubicBezTo>
                    <a:cubicBezTo>
                      <a:pt x="4" y="132"/>
                      <a:pt x="4" y="131"/>
                      <a:pt x="6" y="130"/>
                    </a:cubicBezTo>
                    <a:cubicBezTo>
                      <a:pt x="6" y="130"/>
                      <a:pt x="7" y="130"/>
                      <a:pt x="8" y="129"/>
                    </a:cubicBezTo>
                    <a:cubicBezTo>
                      <a:pt x="8" y="129"/>
                      <a:pt x="7" y="128"/>
                      <a:pt x="9" y="128"/>
                    </a:cubicBezTo>
                    <a:cubicBezTo>
                      <a:pt x="9" y="128"/>
                      <a:pt x="11" y="129"/>
                      <a:pt x="11" y="125"/>
                    </a:cubicBezTo>
                    <a:cubicBezTo>
                      <a:pt x="11" y="125"/>
                      <a:pt x="11" y="124"/>
                      <a:pt x="13" y="123"/>
                    </a:cubicBezTo>
                    <a:cubicBezTo>
                      <a:pt x="13" y="123"/>
                      <a:pt x="19" y="118"/>
                      <a:pt x="31" y="102"/>
                    </a:cubicBezTo>
                    <a:cubicBezTo>
                      <a:pt x="31" y="102"/>
                      <a:pt x="42" y="89"/>
                      <a:pt x="48" y="77"/>
                    </a:cubicBezTo>
                    <a:cubicBezTo>
                      <a:pt x="48" y="77"/>
                      <a:pt x="53" y="69"/>
                      <a:pt x="58" y="61"/>
                    </a:cubicBezTo>
                    <a:cubicBezTo>
                      <a:pt x="58" y="61"/>
                      <a:pt x="75" y="34"/>
                      <a:pt x="78" y="28"/>
                    </a:cubicBezTo>
                    <a:cubicBezTo>
                      <a:pt x="78" y="28"/>
                      <a:pt x="59" y="25"/>
                      <a:pt x="58" y="17"/>
                    </a:cubicBezTo>
                    <a:cubicBezTo>
                      <a:pt x="58" y="17"/>
                      <a:pt x="58" y="14"/>
                      <a:pt x="61" y="16"/>
                    </a:cubicBezTo>
                    <a:cubicBezTo>
                      <a:pt x="61" y="16"/>
                      <a:pt x="70" y="20"/>
                      <a:pt x="81" y="13"/>
                    </a:cubicBezTo>
                    <a:cubicBezTo>
                      <a:pt x="81" y="13"/>
                      <a:pt x="87" y="11"/>
                      <a:pt x="9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38" name="Freeform 19">
                <a:extLst>
                  <a:ext uri="{FF2B5EF4-FFF2-40B4-BE49-F238E27FC236}">
                    <a16:creationId xmlns="" xmlns:a16="http://schemas.microsoft.com/office/drawing/2014/main" id="{C2FED5D5-D80B-EE48-B7E5-11DFC107B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93"/>
                <a:ext cx="158" cy="118"/>
              </a:xfrm>
              <a:custGeom>
                <a:avLst/>
                <a:gdLst>
                  <a:gd name="T0" fmla="*/ 11 w 83"/>
                  <a:gd name="T1" fmla="*/ 29 h 61"/>
                  <a:gd name="T2" fmla="*/ 4 w 83"/>
                  <a:gd name="T3" fmla="*/ 21 h 61"/>
                  <a:gd name="T4" fmla="*/ 20 w 83"/>
                  <a:gd name="T5" fmla="*/ 27 h 61"/>
                  <a:gd name="T6" fmla="*/ 23 w 83"/>
                  <a:gd name="T7" fmla="*/ 33 h 61"/>
                  <a:gd name="T8" fmla="*/ 33 w 83"/>
                  <a:gd name="T9" fmla="*/ 46 h 61"/>
                  <a:gd name="T10" fmla="*/ 34 w 83"/>
                  <a:gd name="T11" fmla="*/ 44 h 61"/>
                  <a:gd name="T12" fmla="*/ 34 w 83"/>
                  <a:gd name="T13" fmla="*/ 39 h 61"/>
                  <a:gd name="T14" fmla="*/ 38 w 83"/>
                  <a:gd name="T15" fmla="*/ 36 h 61"/>
                  <a:gd name="T16" fmla="*/ 40 w 83"/>
                  <a:gd name="T17" fmla="*/ 35 h 61"/>
                  <a:gd name="T18" fmla="*/ 47 w 83"/>
                  <a:gd name="T19" fmla="*/ 26 h 61"/>
                  <a:gd name="T20" fmla="*/ 47 w 83"/>
                  <a:gd name="T21" fmla="*/ 19 h 61"/>
                  <a:gd name="T22" fmla="*/ 37 w 83"/>
                  <a:gd name="T23" fmla="*/ 13 h 61"/>
                  <a:gd name="T24" fmla="*/ 35 w 83"/>
                  <a:gd name="T25" fmla="*/ 11 h 61"/>
                  <a:gd name="T26" fmla="*/ 42 w 83"/>
                  <a:gd name="T27" fmla="*/ 10 h 61"/>
                  <a:gd name="T28" fmla="*/ 55 w 83"/>
                  <a:gd name="T29" fmla="*/ 4 h 61"/>
                  <a:gd name="T30" fmla="*/ 59 w 83"/>
                  <a:gd name="T31" fmla="*/ 1 h 61"/>
                  <a:gd name="T32" fmla="*/ 68 w 83"/>
                  <a:gd name="T33" fmla="*/ 3 h 61"/>
                  <a:gd name="T34" fmla="*/ 81 w 83"/>
                  <a:gd name="T35" fmla="*/ 15 h 61"/>
                  <a:gd name="T36" fmla="*/ 82 w 83"/>
                  <a:gd name="T37" fmla="*/ 18 h 61"/>
                  <a:gd name="T38" fmla="*/ 78 w 83"/>
                  <a:gd name="T39" fmla="*/ 23 h 61"/>
                  <a:gd name="T40" fmla="*/ 66 w 83"/>
                  <a:gd name="T41" fmla="*/ 34 h 61"/>
                  <a:gd name="T42" fmla="*/ 64 w 83"/>
                  <a:gd name="T43" fmla="*/ 46 h 61"/>
                  <a:gd name="T44" fmla="*/ 62 w 83"/>
                  <a:gd name="T45" fmla="*/ 53 h 61"/>
                  <a:gd name="T46" fmla="*/ 55 w 83"/>
                  <a:gd name="T47" fmla="*/ 55 h 61"/>
                  <a:gd name="T48" fmla="*/ 46 w 83"/>
                  <a:gd name="T49" fmla="*/ 59 h 61"/>
                  <a:gd name="T50" fmla="*/ 43 w 83"/>
                  <a:gd name="T51" fmla="*/ 59 h 61"/>
                  <a:gd name="T52" fmla="*/ 40 w 83"/>
                  <a:gd name="T53" fmla="*/ 58 h 61"/>
                  <a:gd name="T54" fmla="*/ 38 w 83"/>
                  <a:gd name="T55" fmla="*/ 55 h 61"/>
                  <a:gd name="T56" fmla="*/ 33 w 83"/>
                  <a:gd name="T57" fmla="*/ 51 h 61"/>
                  <a:gd name="T58" fmla="*/ 29 w 83"/>
                  <a:gd name="T59" fmla="*/ 49 h 61"/>
                  <a:gd name="T60" fmla="*/ 20 w 83"/>
                  <a:gd name="T61" fmla="*/ 35 h 61"/>
                  <a:gd name="T62" fmla="*/ 11 w 83"/>
                  <a:gd name="T63" fmla="*/ 2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3" h="61">
                    <a:moveTo>
                      <a:pt x="11" y="29"/>
                    </a:moveTo>
                    <a:cubicBezTo>
                      <a:pt x="11" y="29"/>
                      <a:pt x="0" y="23"/>
                      <a:pt x="4" y="21"/>
                    </a:cubicBezTo>
                    <a:cubicBezTo>
                      <a:pt x="4" y="21"/>
                      <a:pt x="12" y="18"/>
                      <a:pt x="20" y="27"/>
                    </a:cubicBezTo>
                    <a:cubicBezTo>
                      <a:pt x="20" y="27"/>
                      <a:pt x="21" y="30"/>
                      <a:pt x="23" y="33"/>
                    </a:cubicBezTo>
                    <a:cubicBezTo>
                      <a:pt x="23" y="33"/>
                      <a:pt x="24" y="36"/>
                      <a:pt x="33" y="46"/>
                    </a:cubicBezTo>
                    <a:cubicBezTo>
                      <a:pt x="33" y="46"/>
                      <a:pt x="34" y="47"/>
                      <a:pt x="34" y="44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6" y="35"/>
                      <a:pt x="38" y="36"/>
                    </a:cubicBezTo>
                    <a:cubicBezTo>
                      <a:pt x="38" y="36"/>
                      <a:pt x="39" y="37"/>
                      <a:pt x="40" y="35"/>
                    </a:cubicBezTo>
                    <a:cubicBezTo>
                      <a:pt x="40" y="35"/>
                      <a:pt x="45" y="31"/>
                      <a:pt x="47" y="26"/>
                    </a:cubicBezTo>
                    <a:cubicBezTo>
                      <a:pt x="47" y="26"/>
                      <a:pt x="50" y="21"/>
                      <a:pt x="47" y="19"/>
                    </a:cubicBezTo>
                    <a:cubicBezTo>
                      <a:pt x="47" y="19"/>
                      <a:pt x="40" y="15"/>
                      <a:pt x="37" y="13"/>
                    </a:cubicBezTo>
                    <a:cubicBezTo>
                      <a:pt x="37" y="13"/>
                      <a:pt x="33" y="12"/>
                      <a:pt x="35" y="11"/>
                    </a:cubicBezTo>
                    <a:cubicBezTo>
                      <a:pt x="35" y="11"/>
                      <a:pt x="37" y="10"/>
                      <a:pt x="42" y="10"/>
                    </a:cubicBezTo>
                    <a:cubicBezTo>
                      <a:pt x="42" y="10"/>
                      <a:pt x="53" y="8"/>
                      <a:pt x="55" y="4"/>
                    </a:cubicBezTo>
                    <a:cubicBezTo>
                      <a:pt x="55" y="4"/>
                      <a:pt x="56" y="0"/>
                      <a:pt x="59" y="1"/>
                    </a:cubicBezTo>
                    <a:cubicBezTo>
                      <a:pt x="59" y="1"/>
                      <a:pt x="65" y="4"/>
                      <a:pt x="68" y="3"/>
                    </a:cubicBezTo>
                    <a:cubicBezTo>
                      <a:pt x="68" y="3"/>
                      <a:pt x="79" y="3"/>
                      <a:pt x="81" y="15"/>
                    </a:cubicBezTo>
                    <a:cubicBezTo>
                      <a:pt x="81" y="15"/>
                      <a:pt x="81" y="17"/>
                      <a:pt x="82" y="18"/>
                    </a:cubicBezTo>
                    <a:cubicBezTo>
                      <a:pt x="82" y="18"/>
                      <a:pt x="83" y="22"/>
                      <a:pt x="78" y="23"/>
                    </a:cubicBezTo>
                    <a:cubicBezTo>
                      <a:pt x="78" y="23"/>
                      <a:pt x="68" y="30"/>
                      <a:pt x="66" y="34"/>
                    </a:cubicBezTo>
                    <a:cubicBezTo>
                      <a:pt x="66" y="34"/>
                      <a:pt x="62" y="42"/>
                      <a:pt x="64" y="46"/>
                    </a:cubicBezTo>
                    <a:cubicBezTo>
                      <a:pt x="64" y="46"/>
                      <a:pt x="66" y="51"/>
                      <a:pt x="62" y="53"/>
                    </a:cubicBezTo>
                    <a:cubicBezTo>
                      <a:pt x="62" y="53"/>
                      <a:pt x="59" y="55"/>
                      <a:pt x="55" y="55"/>
                    </a:cubicBezTo>
                    <a:cubicBezTo>
                      <a:pt x="55" y="55"/>
                      <a:pt x="50" y="54"/>
                      <a:pt x="46" y="59"/>
                    </a:cubicBezTo>
                    <a:cubicBezTo>
                      <a:pt x="46" y="59"/>
                      <a:pt x="46" y="61"/>
                      <a:pt x="43" y="59"/>
                    </a:cubicBezTo>
                    <a:cubicBezTo>
                      <a:pt x="43" y="59"/>
                      <a:pt x="43" y="58"/>
                      <a:pt x="40" y="58"/>
                    </a:cubicBezTo>
                    <a:cubicBezTo>
                      <a:pt x="40" y="58"/>
                      <a:pt x="38" y="58"/>
                      <a:pt x="38" y="55"/>
                    </a:cubicBezTo>
                    <a:cubicBezTo>
                      <a:pt x="38" y="55"/>
                      <a:pt x="37" y="52"/>
                      <a:pt x="33" y="51"/>
                    </a:cubicBezTo>
                    <a:cubicBezTo>
                      <a:pt x="33" y="51"/>
                      <a:pt x="31" y="52"/>
                      <a:pt x="29" y="49"/>
                    </a:cubicBezTo>
                    <a:cubicBezTo>
                      <a:pt x="29" y="49"/>
                      <a:pt x="23" y="39"/>
                      <a:pt x="20" y="35"/>
                    </a:cubicBezTo>
                    <a:cubicBezTo>
                      <a:pt x="20" y="35"/>
                      <a:pt x="16" y="30"/>
                      <a:pt x="1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39" name="Freeform 20">
                <a:extLst>
                  <a:ext uri="{FF2B5EF4-FFF2-40B4-BE49-F238E27FC236}">
                    <a16:creationId xmlns="" xmlns:a16="http://schemas.microsoft.com/office/drawing/2014/main" id="{B8C8681F-B8C4-CC41-A47C-7B5FFEAE7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116"/>
                <a:ext cx="19" cy="97"/>
              </a:xfrm>
              <a:custGeom>
                <a:avLst/>
                <a:gdLst>
                  <a:gd name="T0" fmla="*/ 10 w 10"/>
                  <a:gd name="T1" fmla="*/ 50 h 50"/>
                  <a:gd name="T2" fmla="*/ 6 w 10"/>
                  <a:gd name="T3" fmla="*/ 50 h 50"/>
                  <a:gd name="T4" fmla="*/ 0 w 10"/>
                  <a:gd name="T5" fmla="*/ 25 h 50"/>
                  <a:gd name="T6" fmla="*/ 6 w 10"/>
                  <a:gd name="T7" fmla="*/ 0 h 50"/>
                  <a:gd name="T8" fmla="*/ 10 w 10"/>
                  <a:gd name="T9" fmla="*/ 0 h 50"/>
                  <a:gd name="T10" fmla="*/ 4 w 10"/>
                  <a:gd name="T11" fmla="*/ 25 h 50"/>
                  <a:gd name="T12" fmla="*/ 10 w 10"/>
                  <a:gd name="T13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10" y="50"/>
                    </a:moveTo>
                    <a:cubicBezTo>
                      <a:pt x="6" y="50"/>
                      <a:pt x="6" y="50"/>
                      <a:pt x="6" y="50"/>
                    </a:cubicBezTo>
                    <a:cubicBezTo>
                      <a:pt x="2" y="43"/>
                      <a:pt x="0" y="35"/>
                      <a:pt x="0" y="25"/>
                    </a:cubicBezTo>
                    <a:cubicBezTo>
                      <a:pt x="0" y="15"/>
                      <a:pt x="2" y="7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8"/>
                      <a:pt x="4" y="16"/>
                      <a:pt x="4" y="25"/>
                    </a:cubicBezTo>
                    <a:cubicBezTo>
                      <a:pt x="4" y="35"/>
                      <a:pt x="6" y="43"/>
                      <a:pt x="10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40" name="Freeform 21">
                <a:extLst>
                  <a:ext uri="{FF2B5EF4-FFF2-40B4-BE49-F238E27FC236}">
                    <a16:creationId xmlns="" xmlns:a16="http://schemas.microsoft.com/office/drawing/2014/main" id="{3D6FCFEE-8D7C-104A-BDD1-3A775FB815F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94" y="2116"/>
                <a:ext cx="95" cy="99"/>
              </a:xfrm>
              <a:custGeom>
                <a:avLst/>
                <a:gdLst>
                  <a:gd name="T0" fmla="*/ 15 w 50"/>
                  <a:gd name="T1" fmla="*/ 0 h 51"/>
                  <a:gd name="T2" fmla="*/ 19 w 50"/>
                  <a:gd name="T3" fmla="*/ 3 h 51"/>
                  <a:gd name="T4" fmla="*/ 16 w 50"/>
                  <a:gd name="T5" fmla="*/ 5 h 51"/>
                  <a:gd name="T6" fmla="*/ 14 w 50"/>
                  <a:gd name="T7" fmla="*/ 26 h 51"/>
                  <a:gd name="T8" fmla="*/ 14 w 50"/>
                  <a:gd name="T9" fmla="*/ 30 h 51"/>
                  <a:gd name="T10" fmla="*/ 11 w 50"/>
                  <a:gd name="T11" fmla="*/ 26 h 51"/>
                  <a:gd name="T12" fmla="*/ 8 w 50"/>
                  <a:gd name="T13" fmla="*/ 16 h 51"/>
                  <a:gd name="T14" fmla="*/ 0 w 50"/>
                  <a:gd name="T15" fmla="*/ 18 h 51"/>
                  <a:gd name="T16" fmla="*/ 25 w 50"/>
                  <a:gd name="T17" fmla="*/ 35 h 51"/>
                  <a:gd name="T18" fmla="*/ 24 w 50"/>
                  <a:gd name="T19" fmla="*/ 29 h 51"/>
                  <a:gd name="T20" fmla="*/ 29 w 50"/>
                  <a:gd name="T21" fmla="*/ 29 h 51"/>
                  <a:gd name="T22" fmla="*/ 28 w 50"/>
                  <a:gd name="T23" fmla="*/ 34 h 51"/>
                  <a:gd name="T24" fmla="*/ 46 w 50"/>
                  <a:gd name="T25" fmla="*/ 35 h 51"/>
                  <a:gd name="T26" fmla="*/ 50 w 50"/>
                  <a:gd name="T27" fmla="*/ 38 h 51"/>
                  <a:gd name="T28" fmla="*/ 46 w 50"/>
                  <a:gd name="T29" fmla="*/ 38 h 51"/>
                  <a:gd name="T30" fmla="*/ 28 w 50"/>
                  <a:gd name="T31" fmla="*/ 46 h 51"/>
                  <a:gd name="T32" fmla="*/ 28 w 50"/>
                  <a:gd name="T33" fmla="*/ 51 h 51"/>
                  <a:gd name="T34" fmla="*/ 25 w 50"/>
                  <a:gd name="T35" fmla="*/ 46 h 51"/>
                  <a:gd name="T36" fmla="*/ 6 w 50"/>
                  <a:gd name="T37" fmla="*/ 38 h 51"/>
                  <a:gd name="T38" fmla="*/ 2 w 50"/>
                  <a:gd name="T39" fmla="*/ 35 h 51"/>
                  <a:gd name="T40" fmla="*/ 27 w 50"/>
                  <a:gd name="T41" fmla="*/ 13 h 51"/>
                  <a:gd name="T42" fmla="*/ 27 w 50"/>
                  <a:gd name="T43" fmla="*/ 0 h 51"/>
                  <a:gd name="T44" fmla="*/ 32 w 50"/>
                  <a:gd name="T45" fmla="*/ 1 h 51"/>
                  <a:gd name="T46" fmla="*/ 31 w 50"/>
                  <a:gd name="T47" fmla="*/ 6 h 51"/>
                  <a:gd name="T48" fmla="*/ 44 w 50"/>
                  <a:gd name="T49" fmla="*/ 3 h 51"/>
                  <a:gd name="T50" fmla="*/ 47 w 50"/>
                  <a:gd name="T51" fmla="*/ 7 h 51"/>
                  <a:gd name="T52" fmla="*/ 41 w 50"/>
                  <a:gd name="T53" fmla="*/ 9 h 51"/>
                  <a:gd name="T54" fmla="*/ 31 w 50"/>
                  <a:gd name="T55" fmla="*/ 22 h 51"/>
                  <a:gd name="T56" fmla="*/ 46 w 50"/>
                  <a:gd name="T57" fmla="*/ 22 h 51"/>
                  <a:gd name="T58" fmla="*/ 50 w 50"/>
                  <a:gd name="T59" fmla="*/ 20 h 51"/>
                  <a:gd name="T60" fmla="*/ 49 w 50"/>
                  <a:gd name="T61" fmla="*/ 24 h 51"/>
                  <a:gd name="T62" fmla="*/ 32 w 50"/>
                  <a:gd name="T63" fmla="*/ 29 h 51"/>
                  <a:gd name="T64" fmla="*/ 27 w 50"/>
                  <a:gd name="T65" fmla="*/ 16 h 51"/>
                  <a:gd name="T66" fmla="*/ 18 w 50"/>
                  <a:gd name="T67" fmla="*/ 17 h 51"/>
                  <a:gd name="T68" fmla="*/ 27 w 50"/>
                  <a:gd name="T69" fmla="*/ 1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0" h="51">
                    <a:moveTo>
                      <a:pt x="0" y="18"/>
                    </a:moveTo>
                    <a:cubicBezTo>
                      <a:pt x="8" y="13"/>
                      <a:pt x="13" y="6"/>
                      <a:pt x="15" y="0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2"/>
                      <a:pt x="20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3"/>
                      <a:pt x="17" y="4"/>
                      <a:pt x="16" y="5"/>
                    </a:cubicBezTo>
                    <a:cubicBezTo>
                      <a:pt x="15" y="7"/>
                      <a:pt x="15" y="9"/>
                      <a:pt x="14" y="10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6"/>
                      <a:pt x="14" y="27"/>
                      <a:pt x="14" y="29"/>
                    </a:cubicBezTo>
                    <a:cubicBezTo>
                      <a:pt x="14" y="29"/>
                      <a:pt x="14" y="30"/>
                      <a:pt x="14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28"/>
                      <a:pt x="11" y="27"/>
                      <a:pt x="11" y="26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4"/>
                      <a:pt x="9" y="15"/>
                      <a:pt x="8" y="16"/>
                    </a:cubicBezTo>
                    <a:cubicBezTo>
                      <a:pt x="7" y="17"/>
                      <a:pt x="6" y="18"/>
                      <a:pt x="3" y="21"/>
                    </a:cubicBezTo>
                    <a:cubicBezTo>
                      <a:pt x="2" y="19"/>
                      <a:pt x="1" y="19"/>
                      <a:pt x="0" y="18"/>
                    </a:cubicBezTo>
                    <a:close/>
                    <a:moveTo>
                      <a:pt x="6" y="35"/>
                    </a:moveTo>
                    <a:cubicBezTo>
                      <a:pt x="25" y="35"/>
                      <a:pt x="25" y="35"/>
                      <a:pt x="25" y="35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33"/>
                      <a:pt x="24" y="31"/>
                      <a:pt x="24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8" y="30"/>
                      <a:pt x="28" y="32"/>
                      <a:pt x="28" y="34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46" y="35"/>
                      <a:pt x="46" y="35"/>
                      <a:pt x="46" y="35"/>
                    </a:cubicBezTo>
                    <a:cubicBezTo>
                      <a:pt x="47" y="35"/>
                      <a:pt x="48" y="35"/>
                      <a:pt x="50" y="35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50" y="38"/>
                      <a:pt x="49" y="38"/>
                      <a:pt x="48" y="38"/>
                    </a:cubicBezTo>
                    <a:cubicBezTo>
                      <a:pt x="48" y="38"/>
                      <a:pt x="47" y="38"/>
                      <a:pt x="46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8" y="47"/>
                      <a:pt x="28" y="48"/>
                      <a:pt x="28" y="49"/>
                    </a:cubicBezTo>
                    <a:cubicBezTo>
                      <a:pt x="28" y="50"/>
                      <a:pt x="28" y="50"/>
                      <a:pt x="28" y="51"/>
                    </a:cubicBezTo>
                    <a:cubicBezTo>
                      <a:pt x="24" y="51"/>
                      <a:pt x="24" y="51"/>
                      <a:pt x="24" y="51"/>
                    </a:cubicBezTo>
                    <a:cubicBezTo>
                      <a:pt x="24" y="48"/>
                      <a:pt x="25" y="47"/>
                      <a:pt x="25" y="46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5" y="38"/>
                      <a:pt x="3" y="38"/>
                      <a:pt x="2" y="38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3" y="35"/>
                      <a:pt x="4" y="35"/>
                      <a:pt x="6" y="35"/>
                    </a:cubicBezTo>
                    <a:close/>
                    <a:moveTo>
                      <a:pt x="27" y="13"/>
                    </a:move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3"/>
                      <a:pt x="27" y="0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3"/>
                      <a:pt x="31" y="6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6" y="9"/>
                      <a:pt x="40" y="6"/>
                      <a:pt x="44" y="3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8"/>
                      <a:pt x="46" y="8"/>
                      <a:pt x="46" y="8"/>
                    </a:cubicBezTo>
                    <a:cubicBezTo>
                      <a:pt x="44" y="8"/>
                      <a:pt x="42" y="9"/>
                      <a:pt x="41" y="9"/>
                    </a:cubicBezTo>
                    <a:cubicBezTo>
                      <a:pt x="39" y="11"/>
                      <a:pt x="36" y="13"/>
                      <a:pt x="31" y="15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0" y="25"/>
                      <a:pt x="32" y="26"/>
                      <a:pt x="38" y="26"/>
                    </a:cubicBezTo>
                    <a:cubicBezTo>
                      <a:pt x="43" y="26"/>
                      <a:pt x="46" y="25"/>
                      <a:pt x="46" y="22"/>
                    </a:cubicBezTo>
                    <a:cubicBezTo>
                      <a:pt x="46" y="21"/>
                      <a:pt x="46" y="20"/>
                      <a:pt x="46" y="19"/>
                    </a:cubicBezTo>
                    <a:cubicBezTo>
                      <a:pt x="48" y="20"/>
                      <a:pt x="49" y="20"/>
                      <a:pt x="50" y="20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2"/>
                      <a:pt x="50" y="23"/>
                      <a:pt x="49" y="24"/>
                    </a:cubicBezTo>
                    <a:cubicBezTo>
                      <a:pt x="48" y="27"/>
                      <a:pt x="45" y="29"/>
                      <a:pt x="40" y="29"/>
                    </a:cubicBezTo>
                    <a:cubicBezTo>
                      <a:pt x="35" y="29"/>
                      <a:pt x="33" y="29"/>
                      <a:pt x="32" y="29"/>
                    </a:cubicBezTo>
                    <a:cubicBezTo>
                      <a:pt x="29" y="28"/>
                      <a:pt x="27" y="27"/>
                      <a:pt x="27" y="24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7"/>
                      <a:pt x="22" y="18"/>
                      <a:pt x="20" y="19"/>
                    </a:cubicBezTo>
                    <a:cubicBezTo>
                      <a:pt x="19" y="19"/>
                      <a:pt x="18" y="18"/>
                      <a:pt x="18" y="17"/>
                    </a:cubicBezTo>
                    <a:cubicBezTo>
                      <a:pt x="17" y="17"/>
                      <a:pt x="17" y="16"/>
                      <a:pt x="17" y="16"/>
                    </a:cubicBezTo>
                    <a:cubicBezTo>
                      <a:pt x="20" y="16"/>
                      <a:pt x="23" y="15"/>
                      <a:pt x="27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41" name="Freeform 22">
                <a:extLst>
                  <a:ext uri="{FF2B5EF4-FFF2-40B4-BE49-F238E27FC236}">
                    <a16:creationId xmlns="" xmlns:a16="http://schemas.microsoft.com/office/drawing/2014/main" id="{A418D5D1-D3D9-AD47-B2A8-DF41626620D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03" y="2115"/>
                <a:ext cx="93" cy="100"/>
              </a:xfrm>
              <a:custGeom>
                <a:avLst/>
                <a:gdLst>
                  <a:gd name="T0" fmla="*/ 19 w 49"/>
                  <a:gd name="T1" fmla="*/ 0 h 52"/>
                  <a:gd name="T2" fmla="*/ 22 w 49"/>
                  <a:gd name="T3" fmla="*/ 1 h 52"/>
                  <a:gd name="T4" fmla="*/ 23 w 49"/>
                  <a:gd name="T5" fmla="*/ 1 h 52"/>
                  <a:gd name="T6" fmla="*/ 22 w 49"/>
                  <a:gd name="T7" fmla="*/ 2 h 52"/>
                  <a:gd name="T8" fmla="*/ 21 w 49"/>
                  <a:gd name="T9" fmla="*/ 4 h 52"/>
                  <a:gd name="T10" fmla="*/ 20 w 49"/>
                  <a:gd name="T11" fmla="*/ 6 h 52"/>
                  <a:gd name="T12" fmla="*/ 19 w 49"/>
                  <a:gd name="T13" fmla="*/ 9 h 52"/>
                  <a:gd name="T14" fmla="*/ 44 w 49"/>
                  <a:gd name="T15" fmla="*/ 9 h 52"/>
                  <a:gd name="T16" fmla="*/ 47 w 49"/>
                  <a:gd name="T17" fmla="*/ 8 h 52"/>
                  <a:gd name="T18" fmla="*/ 49 w 49"/>
                  <a:gd name="T19" fmla="*/ 8 h 52"/>
                  <a:gd name="T20" fmla="*/ 49 w 49"/>
                  <a:gd name="T21" fmla="*/ 12 h 52"/>
                  <a:gd name="T22" fmla="*/ 47 w 49"/>
                  <a:gd name="T23" fmla="*/ 11 h 52"/>
                  <a:gd name="T24" fmla="*/ 44 w 49"/>
                  <a:gd name="T25" fmla="*/ 11 h 52"/>
                  <a:gd name="T26" fmla="*/ 18 w 49"/>
                  <a:gd name="T27" fmla="*/ 11 h 52"/>
                  <a:gd name="T28" fmla="*/ 11 w 49"/>
                  <a:gd name="T29" fmla="*/ 25 h 52"/>
                  <a:gd name="T30" fmla="*/ 24 w 49"/>
                  <a:gd name="T31" fmla="*/ 25 h 52"/>
                  <a:gd name="T32" fmla="*/ 24 w 49"/>
                  <a:gd name="T33" fmla="*/ 21 h 52"/>
                  <a:gd name="T34" fmla="*/ 24 w 49"/>
                  <a:gd name="T35" fmla="*/ 16 h 52"/>
                  <a:gd name="T36" fmla="*/ 28 w 49"/>
                  <a:gd name="T37" fmla="*/ 16 h 52"/>
                  <a:gd name="T38" fmla="*/ 28 w 49"/>
                  <a:gd name="T39" fmla="*/ 17 h 52"/>
                  <a:gd name="T40" fmla="*/ 28 w 49"/>
                  <a:gd name="T41" fmla="*/ 17 h 52"/>
                  <a:gd name="T42" fmla="*/ 27 w 49"/>
                  <a:gd name="T43" fmla="*/ 21 h 52"/>
                  <a:gd name="T44" fmla="*/ 27 w 49"/>
                  <a:gd name="T45" fmla="*/ 25 h 52"/>
                  <a:gd name="T46" fmla="*/ 39 w 49"/>
                  <a:gd name="T47" fmla="*/ 25 h 52"/>
                  <a:gd name="T48" fmla="*/ 44 w 49"/>
                  <a:gd name="T49" fmla="*/ 25 h 52"/>
                  <a:gd name="T50" fmla="*/ 44 w 49"/>
                  <a:gd name="T51" fmla="*/ 28 h 52"/>
                  <a:gd name="T52" fmla="*/ 39 w 49"/>
                  <a:gd name="T53" fmla="*/ 28 h 52"/>
                  <a:gd name="T54" fmla="*/ 27 w 49"/>
                  <a:gd name="T55" fmla="*/ 28 h 52"/>
                  <a:gd name="T56" fmla="*/ 27 w 49"/>
                  <a:gd name="T57" fmla="*/ 47 h 52"/>
                  <a:gd name="T58" fmla="*/ 19 w 49"/>
                  <a:gd name="T59" fmla="*/ 52 h 52"/>
                  <a:gd name="T60" fmla="*/ 17 w 49"/>
                  <a:gd name="T61" fmla="*/ 47 h 52"/>
                  <a:gd name="T62" fmla="*/ 24 w 49"/>
                  <a:gd name="T63" fmla="*/ 46 h 52"/>
                  <a:gd name="T64" fmla="*/ 24 w 49"/>
                  <a:gd name="T65" fmla="*/ 28 h 52"/>
                  <a:gd name="T66" fmla="*/ 11 w 49"/>
                  <a:gd name="T67" fmla="*/ 28 h 52"/>
                  <a:gd name="T68" fmla="*/ 8 w 49"/>
                  <a:gd name="T69" fmla="*/ 29 h 52"/>
                  <a:gd name="T70" fmla="*/ 6 w 49"/>
                  <a:gd name="T71" fmla="*/ 25 h 52"/>
                  <a:gd name="T72" fmla="*/ 9 w 49"/>
                  <a:gd name="T73" fmla="*/ 22 h 52"/>
                  <a:gd name="T74" fmla="*/ 14 w 49"/>
                  <a:gd name="T75" fmla="*/ 11 h 52"/>
                  <a:gd name="T76" fmla="*/ 4 w 49"/>
                  <a:gd name="T77" fmla="*/ 11 h 52"/>
                  <a:gd name="T78" fmla="*/ 1 w 49"/>
                  <a:gd name="T79" fmla="*/ 11 h 52"/>
                  <a:gd name="T80" fmla="*/ 0 w 49"/>
                  <a:gd name="T81" fmla="*/ 12 h 52"/>
                  <a:gd name="T82" fmla="*/ 0 w 49"/>
                  <a:gd name="T83" fmla="*/ 8 h 52"/>
                  <a:gd name="T84" fmla="*/ 2 w 49"/>
                  <a:gd name="T85" fmla="*/ 8 h 52"/>
                  <a:gd name="T86" fmla="*/ 4 w 49"/>
                  <a:gd name="T87" fmla="*/ 9 h 52"/>
                  <a:gd name="T88" fmla="*/ 15 w 49"/>
                  <a:gd name="T89" fmla="*/ 9 h 52"/>
                  <a:gd name="T90" fmla="*/ 19 w 49"/>
                  <a:gd name="T91" fmla="*/ 0 h 52"/>
                  <a:gd name="T92" fmla="*/ 0 w 49"/>
                  <a:gd name="T93" fmla="*/ 46 h 52"/>
                  <a:gd name="T94" fmla="*/ 14 w 49"/>
                  <a:gd name="T95" fmla="*/ 33 h 52"/>
                  <a:gd name="T96" fmla="*/ 18 w 49"/>
                  <a:gd name="T97" fmla="*/ 36 h 52"/>
                  <a:gd name="T98" fmla="*/ 19 w 49"/>
                  <a:gd name="T99" fmla="*/ 36 h 52"/>
                  <a:gd name="T100" fmla="*/ 18 w 49"/>
                  <a:gd name="T101" fmla="*/ 37 h 52"/>
                  <a:gd name="T102" fmla="*/ 15 w 49"/>
                  <a:gd name="T103" fmla="*/ 39 h 52"/>
                  <a:gd name="T104" fmla="*/ 4 w 49"/>
                  <a:gd name="T105" fmla="*/ 49 h 52"/>
                  <a:gd name="T106" fmla="*/ 0 w 49"/>
                  <a:gd name="T107" fmla="*/ 46 h 52"/>
                  <a:gd name="T108" fmla="*/ 32 w 49"/>
                  <a:gd name="T109" fmla="*/ 37 h 52"/>
                  <a:gd name="T110" fmla="*/ 34 w 49"/>
                  <a:gd name="T111" fmla="*/ 34 h 52"/>
                  <a:gd name="T112" fmla="*/ 48 w 49"/>
                  <a:gd name="T113" fmla="*/ 45 h 52"/>
                  <a:gd name="T114" fmla="*/ 46 w 49"/>
                  <a:gd name="T115" fmla="*/ 48 h 52"/>
                  <a:gd name="T116" fmla="*/ 32 w 49"/>
                  <a:gd name="T117" fmla="*/ 37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9" h="52">
                    <a:moveTo>
                      <a:pt x="19" y="0"/>
                    </a:moveTo>
                    <a:cubicBezTo>
                      <a:pt x="22" y="1"/>
                      <a:pt x="22" y="1"/>
                      <a:pt x="22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2"/>
                      <a:pt x="22" y="2"/>
                    </a:cubicBezTo>
                    <a:cubicBezTo>
                      <a:pt x="22" y="2"/>
                      <a:pt x="21" y="3"/>
                      <a:pt x="21" y="4"/>
                    </a:cubicBezTo>
                    <a:cubicBezTo>
                      <a:pt x="21" y="4"/>
                      <a:pt x="20" y="5"/>
                      <a:pt x="20" y="6"/>
                    </a:cubicBezTo>
                    <a:cubicBezTo>
                      <a:pt x="20" y="7"/>
                      <a:pt x="19" y="8"/>
                      <a:pt x="19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5" y="9"/>
                      <a:pt x="46" y="8"/>
                      <a:pt x="47" y="8"/>
                    </a:cubicBezTo>
                    <a:cubicBezTo>
                      <a:pt x="48" y="8"/>
                      <a:pt x="49" y="8"/>
                      <a:pt x="49" y="8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9" y="12"/>
                      <a:pt x="48" y="12"/>
                      <a:pt x="47" y="11"/>
                    </a:cubicBezTo>
                    <a:cubicBezTo>
                      <a:pt x="46" y="11"/>
                      <a:pt x="45" y="11"/>
                      <a:pt x="44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6" y="15"/>
                      <a:pt x="14" y="19"/>
                      <a:pt x="11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19"/>
                      <a:pt x="24" y="17"/>
                      <a:pt x="24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6"/>
                      <a:pt x="28" y="16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7" y="17"/>
                      <a:pt x="27" y="19"/>
                      <a:pt x="27" y="21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0" y="25"/>
                      <a:pt x="42" y="25"/>
                      <a:pt x="44" y="25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2" y="28"/>
                      <a:pt x="41" y="28"/>
                      <a:pt x="39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50"/>
                      <a:pt x="25" y="51"/>
                      <a:pt x="19" y="52"/>
                    </a:cubicBezTo>
                    <a:cubicBezTo>
                      <a:pt x="18" y="50"/>
                      <a:pt x="18" y="49"/>
                      <a:pt x="17" y="47"/>
                    </a:cubicBezTo>
                    <a:cubicBezTo>
                      <a:pt x="22" y="48"/>
                      <a:pt x="25" y="48"/>
                      <a:pt x="24" y="46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0" y="28"/>
                      <a:pt x="9" y="28"/>
                      <a:pt x="8" y="29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5"/>
                      <a:pt x="8" y="24"/>
                      <a:pt x="9" y="22"/>
                    </a:cubicBezTo>
                    <a:cubicBezTo>
                      <a:pt x="11" y="19"/>
                      <a:pt x="12" y="16"/>
                      <a:pt x="1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3" y="11"/>
                      <a:pt x="1" y="11"/>
                    </a:cubicBezTo>
                    <a:cubicBezTo>
                      <a:pt x="1" y="12"/>
                      <a:pt x="0" y="12"/>
                      <a:pt x="0" y="1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2" y="8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7" y="6"/>
                      <a:pt x="18" y="3"/>
                      <a:pt x="19" y="0"/>
                    </a:cubicBezTo>
                    <a:close/>
                    <a:moveTo>
                      <a:pt x="0" y="46"/>
                    </a:moveTo>
                    <a:cubicBezTo>
                      <a:pt x="6" y="43"/>
                      <a:pt x="11" y="39"/>
                      <a:pt x="14" y="33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8" y="36"/>
                      <a:pt x="18" y="37"/>
                    </a:cubicBezTo>
                    <a:cubicBezTo>
                      <a:pt x="17" y="37"/>
                      <a:pt x="16" y="38"/>
                      <a:pt x="15" y="39"/>
                    </a:cubicBezTo>
                    <a:cubicBezTo>
                      <a:pt x="12" y="42"/>
                      <a:pt x="8" y="46"/>
                      <a:pt x="4" y="49"/>
                    </a:cubicBezTo>
                    <a:cubicBezTo>
                      <a:pt x="3" y="47"/>
                      <a:pt x="2" y="46"/>
                      <a:pt x="0" y="46"/>
                    </a:cubicBezTo>
                    <a:close/>
                    <a:moveTo>
                      <a:pt x="32" y="37"/>
                    </a:moveTo>
                    <a:cubicBezTo>
                      <a:pt x="34" y="34"/>
                      <a:pt x="34" y="34"/>
                      <a:pt x="34" y="34"/>
                    </a:cubicBezTo>
                    <a:cubicBezTo>
                      <a:pt x="39" y="37"/>
                      <a:pt x="44" y="41"/>
                      <a:pt x="48" y="45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1" y="44"/>
                      <a:pt x="37" y="40"/>
                      <a:pt x="32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42" name="Freeform 23">
                <a:extLst>
                  <a:ext uri="{FF2B5EF4-FFF2-40B4-BE49-F238E27FC236}">
                    <a16:creationId xmlns="" xmlns:a16="http://schemas.microsoft.com/office/drawing/2014/main" id="{8CB60CFF-BF1D-CE49-9D48-9E563E031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116"/>
                <a:ext cx="19" cy="97"/>
              </a:xfrm>
              <a:custGeom>
                <a:avLst/>
                <a:gdLst>
                  <a:gd name="T0" fmla="*/ 0 w 10"/>
                  <a:gd name="T1" fmla="*/ 0 h 50"/>
                  <a:gd name="T2" fmla="*/ 4 w 10"/>
                  <a:gd name="T3" fmla="*/ 0 h 50"/>
                  <a:gd name="T4" fmla="*/ 10 w 10"/>
                  <a:gd name="T5" fmla="*/ 25 h 50"/>
                  <a:gd name="T6" fmla="*/ 4 w 10"/>
                  <a:gd name="T7" fmla="*/ 50 h 50"/>
                  <a:gd name="T8" fmla="*/ 0 w 10"/>
                  <a:gd name="T9" fmla="*/ 50 h 50"/>
                  <a:gd name="T10" fmla="*/ 6 w 10"/>
                  <a:gd name="T11" fmla="*/ 25 h 50"/>
                  <a:gd name="T12" fmla="*/ 0 w 10"/>
                  <a:gd name="T1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8" y="7"/>
                      <a:pt x="10" y="15"/>
                      <a:pt x="10" y="25"/>
                    </a:cubicBezTo>
                    <a:cubicBezTo>
                      <a:pt x="10" y="35"/>
                      <a:pt x="8" y="43"/>
                      <a:pt x="4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4" y="43"/>
                      <a:pt x="6" y="35"/>
                      <a:pt x="6" y="25"/>
                    </a:cubicBezTo>
                    <a:cubicBezTo>
                      <a:pt x="6" y="16"/>
                      <a:pt x="4" y="8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43" name="Freeform 24">
                <a:extLst>
                  <a:ext uri="{FF2B5EF4-FFF2-40B4-BE49-F238E27FC236}">
                    <a16:creationId xmlns="" xmlns:a16="http://schemas.microsoft.com/office/drawing/2014/main" id="{FBA7596B-9FAC-4A40-9A75-C10EB964F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324"/>
                <a:ext cx="71" cy="75"/>
              </a:xfrm>
              <a:custGeom>
                <a:avLst/>
                <a:gdLst>
                  <a:gd name="T0" fmla="*/ 35 w 37"/>
                  <a:gd name="T1" fmla="*/ 0 h 39"/>
                  <a:gd name="T2" fmla="*/ 36 w 37"/>
                  <a:gd name="T3" fmla="*/ 13 h 39"/>
                  <a:gd name="T4" fmla="*/ 35 w 37"/>
                  <a:gd name="T5" fmla="*/ 13 h 39"/>
                  <a:gd name="T6" fmla="*/ 30 w 37"/>
                  <a:gd name="T7" fmla="*/ 5 h 39"/>
                  <a:gd name="T8" fmla="*/ 21 w 37"/>
                  <a:gd name="T9" fmla="*/ 2 h 39"/>
                  <a:gd name="T10" fmla="*/ 14 w 37"/>
                  <a:gd name="T11" fmla="*/ 4 h 39"/>
                  <a:gd name="T12" fmla="*/ 9 w 37"/>
                  <a:gd name="T13" fmla="*/ 10 h 39"/>
                  <a:gd name="T14" fmla="*/ 7 w 37"/>
                  <a:gd name="T15" fmla="*/ 20 h 39"/>
                  <a:gd name="T16" fmla="*/ 9 w 37"/>
                  <a:gd name="T17" fmla="*/ 29 h 39"/>
                  <a:gd name="T18" fmla="*/ 14 w 37"/>
                  <a:gd name="T19" fmla="*/ 35 h 39"/>
                  <a:gd name="T20" fmla="*/ 22 w 37"/>
                  <a:gd name="T21" fmla="*/ 37 h 39"/>
                  <a:gd name="T22" fmla="*/ 29 w 37"/>
                  <a:gd name="T23" fmla="*/ 35 h 39"/>
                  <a:gd name="T24" fmla="*/ 36 w 37"/>
                  <a:gd name="T25" fmla="*/ 29 h 39"/>
                  <a:gd name="T26" fmla="*/ 37 w 37"/>
                  <a:gd name="T27" fmla="*/ 30 h 39"/>
                  <a:gd name="T28" fmla="*/ 30 w 37"/>
                  <a:gd name="T29" fmla="*/ 37 h 39"/>
                  <a:gd name="T30" fmla="*/ 20 w 37"/>
                  <a:gd name="T31" fmla="*/ 39 h 39"/>
                  <a:gd name="T32" fmla="*/ 4 w 37"/>
                  <a:gd name="T33" fmla="*/ 32 h 39"/>
                  <a:gd name="T34" fmla="*/ 0 w 37"/>
                  <a:gd name="T35" fmla="*/ 20 h 39"/>
                  <a:gd name="T36" fmla="*/ 3 w 37"/>
                  <a:gd name="T37" fmla="*/ 10 h 39"/>
                  <a:gd name="T38" fmla="*/ 10 w 37"/>
                  <a:gd name="T39" fmla="*/ 3 h 39"/>
                  <a:gd name="T40" fmla="*/ 21 w 37"/>
                  <a:gd name="T41" fmla="*/ 0 h 39"/>
                  <a:gd name="T42" fmla="*/ 30 w 37"/>
                  <a:gd name="T43" fmla="*/ 2 h 39"/>
                  <a:gd name="T44" fmla="*/ 31 w 37"/>
                  <a:gd name="T45" fmla="*/ 3 h 39"/>
                  <a:gd name="T46" fmla="*/ 33 w 37"/>
                  <a:gd name="T47" fmla="*/ 2 h 39"/>
                  <a:gd name="T48" fmla="*/ 34 w 37"/>
                  <a:gd name="T49" fmla="*/ 0 h 39"/>
                  <a:gd name="T50" fmla="*/ 35 w 37"/>
                  <a:gd name="T5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5" y="0"/>
                    </a:moveTo>
                    <a:cubicBezTo>
                      <a:pt x="36" y="13"/>
                      <a:pt x="36" y="13"/>
                      <a:pt x="36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4" y="9"/>
                      <a:pt x="32" y="6"/>
                      <a:pt x="30" y="5"/>
                    </a:cubicBezTo>
                    <a:cubicBezTo>
                      <a:pt x="27" y="3"/>
                      <a:pt x="25" y="2"/>
                      <a:pt x="21" y="2"/>
                    </a:cubicBezTo>
                    <a:cubicBezTo>
                      <a:pt x="19" y="2"/>
                      <a:pt x="16" y="3"/>
                      <a:pt x="14" y="4"/>
                    </a:cubicBezTo>
                    <a:cubicBezTo>
                      <a:pt x="12" y="5"/>
                      <a:pt x="10" y="7"/>
                      <a:pt x="9" y="10"/>
                    </a:cubicBezTo>
                    <a:cubicBezTo>
                      <a:pt x="7" y="13"/>
                      <a:pt x="7" y="16"/>
                      <a:pt x="7" y="20"/>
                    </a:cubicBezTo>
                    <a:cubicBezTo>
                      <a:pt x="7" y="24"/>
                      <a:pt x="7" y="27"/>
                      <a:pt x="9" y="29"/>
                    </a:cubicBezTo>
                    <a:cubicBezTo>
                      <a:pt x="10" y="32"/>
                      <a:pt x="12" y="33"/>
                      <a:pt x="14" y="35"/>
                    </a:cubicBezTo>
                    <a:cubicBezTo>
                      <a:pt x="16" y="36"/>
                      <a:pt x="19" y="37"/>
                      <a:pt x="22" y="37"/>
                    </a:cubicBezTo>
                    <a:cubicBezTo>
                      <a:pt x="25" y="37"/>
                      <a:pt x="27" y="36"/>
                      <a:pt x="29" y="35"/>
                    </a:cubicBezTo>
                    <a:cubicBezTo>
                      <a:pt x="31" y="34"/>
                      <a:pt x="34" y="32"/>
                      <a:pt x="36" y="29"/>
                    </a:cubicBezTo>
                    <a:cubicBezTo>
                      <a:pt x="37" y="30"/>
                      <a:pt x="37" y="30"/>
                      <a:pt x="37" y="30"/>
                    </a:cubicBezTo>
                    <a:cubicBezTo>
                      <a:pt x="35" y="33"/>
                      <a:pt x="32" y="35"/>
                      <a:pt x="30" y="37"/>
                    </a:cubicBezTo>
                    <a:cubicBezTo>
                      <a:pt x="27" y="38"/>
                      <a:pt x="24" y="39"/>
                      <a:pt x="20" y="39"/>
                    </a:cubicBezTo>
                    <a:cubicBezTo>
                      <a:pt x="13" y="39"/>
                      <a:pt x="8" y="37"/>
                      <a:pt x="4" y="32"/>
                    </a:cubicBezTo>
                    <a:cubicBezTo>
                      <a:pt x="1" y="29"/>
                      <a:pt x="0" y="25"/>
                      <a:pt x="0" y="20"/>
                    </a:cubicBezTo>
                    <a:cubicBezTo>
                      <a:pt x="0" y="17"/>
                      <a:pt x="1" y="13"/>
                      <a:pt x="3" y="10"/>
                    </a:cubicBezTo>
                    <a:cubicBezTo>
                      <a:pt x="4" y="7"/>
                      <a:pt x="7" y="5"/>
                      <a:pt x="10" y="3"/>
                    </a:cubicBezTo>
                    <a:cubicBezTo>
                      <a:pt x="13" y="1"/>
                      <a:pt x="17" y="0"/>
                      <a:pt x="21" y="0"/>
                    </a:cubicBezTo>
                    <a:cubicBezTo>
                      <a:pt x="24" y="0"/>
                      <a:pt x="27" y="1"/>
                      <a:pt x="30" y="2"/>
                    </a:cubicBezTo>
                    <a:cubicBezTo>
                      <a:pt x="30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3" y="2"/>
                    </a:cubicBezTo>
                    <a:cubicBezTo>
                      <a:pt x="33" y="2"/>
                      <a:pt x="34" y="1"/>
                      <a:pt x="34" y="0"/>
                    </a:cubicBezTo>
                    <a:lnTo>
                      <a:pt x="3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44" name="Freeform 25">
                <a:extLst>
                  <a:ext uri="{FF2B5EF4-FFF2-40B4-BE49-F238E27FC236}">
                    <a16:creationId xmlns="" xmlns:a16="http://schemas.microsoft.com/office/drawing/2014/main" id="{9E85AB84-6379-B84F-A901-68205F3830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326"/>
                <a:ext cx="82" cy="71"/>
              </a:xfrm>
              <a:custGeom>
                <a:avLst/>
                <a:gdLst>
                  <a:gd name="T0" fmla="*/ 12 w 43"/>
                  <a:gd name="T1" fmla="*/ 17 h 37"/>
                  <a:gd name="T2" fmla="*/ 31 w 43"/>
                  <a:gd name="T3" fmla="*/ 17 h 37"/>
                  <a:gd name="T4" fmla="*/ 31 w 43"/>
                  <a:gd name="T5" fmla="*/ 7 h 37"/>
                  <a:gd name="T6" fmla="*/ 31 w 43"/>
                  <a:gd name="T7" fmla="*/ 3 h 37"/>
                  <a:gd name="T8" fmla="*/ 30 w 43"/>
                  <a:gd name="T9" fmla="*/ 2 h 37"/>
                  <a:gd name="T10" fmla="*/ 27 w 43"/>
                  <a:gd name="T11" fmla="*/ 1 h 37"/>
                  <a:gd name="T12" fmla="*/ 25 w 43"/>
                  <a:gd name="T13" fmla="*/ 1 h 37"/>
                  <a:gd name="T14" fmla="*/ 25 w 43"/>
                  <a:gd name="T15" fmla="*/ 0 h 37"/>
                  <a:gd name="T16" fmla="*/ 43 w 43"/>
                  <a:gd name="T17" fmla="*/ 0 h 37"/>
                  <a:gd name="T18" fmla="*/ 43 w 43"/>
                  <a:gd name="T19" fmla="*/ 1 h 37"/>
                  <a:gd name="T20" fmla="*/ 42 w 43"/>
                  <a:gd name="T21" fmla="*/ 1 h 37"/>
                  <a:gd name="T22" fmla="*/ 39 w 43"/>
                  <a:gd name="T23" fmla="*/ 2 h 37"/>
                  <a:gd name="T24" fmla="*/ 37 w 43"/>
                  <a:gd name="T25" fmla="*/ 3 h 37"/>
                  <a:gd name="T26" fmla="*/ 37 w 43"/>
                  <a:gd name="T27" fmla="*/ 7 h 37"/>
                  <a:gd name="T28" fmla="*/ 37 w 43"/>
                  <a:gd name="T29" fmla="*/ 31 h 37"/>
                  <a:gd name="T30" fmla="*/ 37 w 43"/>
                  <a:gd name="T31" fmla="*/ 34 h 37"/>
                  <a:gd name="T32" fmla="*/ 39 w 43"/>
                  <a:gd name="T33" fmla="*/ 36 h 37"/>
                  <a:gd name="T34" fmla="*/ 42 w 43"/>
                  <a:gd name="T35" fmla="*/ 36 h 37"/>
                  <a:gd name="T36" fmla="*/ 43 w 43"/>
                  <a:gd name="T37" fmla="*/ 36 h 37"/>
                  <a:gd name="T38" fmla="*/ 43 w 43"/>
                  <a:gd name="T39" fmla="*/ 37 h 37"/>
                  <a:gd name="T40" fmla="*/ 25 w 43"/>
                  <a:gd name="T41" fmla="*/ 37 h 37"/>
                  <a:gd name="T42" fmla="*/ 25 w 43"/>
                  <a:gd name="T43" fmla="*/ 36 h 37"/>
                  <a:gd name="T44" fmla="*/ 27 w 43"/>
                  <a:gd name="T45" fmla="*/ 36 h 37"/>
                  <a:gd name="T46" fmla="*/ 31 w 43"/>
                  <a:gd name="T47" fmla="*/ 35 h 37"/>
                  <a:gd name="T48" fmla="*/ 31 w 43"/>
                  <a:gd name="T49" fmla="*/ 31 h 37"/>
                  <a:gd name="T50" fmla="*/ 31 w 43"/>
                  <a:gd name="T51" fmla="*/ 19 h 37"/>
                  <a:gd name="T52" fmla="*/ 12 w 43"/>
                  <a:gd name="T53" fmla="*/ 19 h 37"/>
                  <a:gd name="T54" fmla="*/ 12 w 43"/>
                  <a:gd name="T55" fmla="*/ 31 h 37"/>
                  <a:gd name="T56" fmla="*/ 13 w 43"/>
                  <a:gd name="T57" fmla="*/ 34 h 37"/>
                  <a:gd name="T58" fmla="*/ 14 w 43"/>
                  <a:gd name="T59" fmla="*/ 36 h 37"/>
                  <a:gd name="T60" fmla="*/ 17 w 43"/>
                  <a:gd name="T61" fmla="*/ 36 h 37"/>
                  <a:gd name="T62" fmla="*/ 18 w 43"/>
                  <a:gd name="T63" fmla="*/ 36 h 37"/>
                  <a:gd name="T64" fmla="*/ 18 w 43"/>
                  <a:gd name="T65" fmla="*/ 37 h 37"/>
                  <a:gd name="T66" fmla="*/ 0 w 43"/>
                  <a:gd name="T67" fmla="*/ 37 h 37"/>
                  <a:gd name="T68" fmla="*/ 0 w 43"/>
                  <a:gd name="T69" fmla="*/ 36 h 37"/>
                  <a:gd name="T70" fmla="*/ 2 w 43"/>
                  <a:gd name="T71" fmla="*/ 36 h 37"/>
                  <a:gd name="T72" fmla="*/ 6 w 43"/>
                  <a:gd name="T73" fmla="*/ 35 h 37"/>
                  <a:gd name="T74" fmla="*/ 6 w 43"/>
                  <a:gd name="T75" fmla="*/ 31 h 37"/>
                  <a:gd name="T76" fmla="*/ 6 w 43"/>
                  <a:gd name="T77" fmla="*/ 7 h 37"/>
                  <a:gd name="T78" fmla="*/ 6 w 43"/>
                  <a:gd name="T79" fmla="*/ 3 h 37"/>
                  <a:gd name="T80" fmla="*/ 5 w 43"/>
                  <a:gd name="T81" fmla="*/ 2 h 37"/>
                  <a:gd name="T82" fmla="*/ 2 w 43"/>
                  <a:gd name="T83" fmla="*/ 1 h 37"/>
                  <a:gd name="T84" fmla="*/ 0 w 43"/>
                  <a:gd name="T85" fmla="*/ 1 h 37"/>
                  <a:gd name="T86" fmla="*/ 0 w 43"/>
                  <a:gd name="T87" fmla="*/ 0 h 37"/>
                  <a:gd name="T88" fmla="*/ 18 w 43"/>
                  <a:gd name="T89" fmla="*/ 0 h 37"/>
                  <a:gd name="T90" fmla="*/ 18 w 43"/>
                  <a:gd name="T91" fmla="*/ 1 h 37"/>
                  <a:gd name="T92" fmla="*/ 17 w 43"/>
                  <a:gd name="T93" fmla="*/ 1 h 37"/>
                  <a:gd name="T94" fmla="*/ 14 w 43"/>
                  <a:gd name="T95" fmla="*/ 2 h 37"/>
                  <a:gd name="T96" fmla="*/ 13 w 43"/>
                  <a:gd name="T97" fmla="*/ 3 h 37"/>
                  <a:gd name="T98" fmla="*/ 12 w 43"/>
                  <a:gd name="T99" fmla="*/ 7 h 37"/>
                  <a:gd name="T100" fmla="*/ 12 w 43"/>
                  <a:gd name="T101" fmla="*/ 1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3" h="37">
                    <a:moveTo>
                      <a:pt x="12" y="17"/>
                    </a:move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5"/>
                      <a:pt x="31" y="3"/>
                      <a:pt x="31" y="3"/>
                    </a:cubicBezTo>
                    <a:cubicBezTo>
                      <a:pt x="31" y="2"/>
                      <a:pt x="30" y="2"/>
                      <a:pt x="30" y="2"/>
                    </a:cubicBezTo>
                    <a:cubicBezTo>
                      <a:pt x="29" y="1"/>
                      <a:pt x="28" y="1"/>
                      <a:pt x="27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0" y="1"/>
                      <a:pt x="39" y="2"/>
                    </a:cubicBezTo>
                    <a:cubicBezTo>
                      <a:pt x="38" y="2"/>
                      <a:pt x="38" y="2"/>
                      <a:pt x="37" y="3"/>
                    </a:cubicBezTo>
                    <a:cubicBezTo>
                      <a:pt x="37" y="4"/>
                      <a:pt x="37" y="5"/>
                      <a:pt x="37" y="7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7" y="33"/>
                      <a:pt x="37" y="34"/>
                      <a:pt x="37" y="34"/>
                    </a:cubicBezTo>
                    <a:cubicBezTo>
                      <a:pt x="38" y="35"/>
                      <a:pt x="38" y="35"/>
                      <a:pt x="39" y="36"/>
                    </a:cubicBezTo>
                    <a:cubicBezTo>
                      <a:pt x="40" y="36"/>
                      <a:pt x="41" y="36"/>
                      <a:pt x="42" y="36"/>
                    </a:cubicBezTo>
                    <a:cubicBezTo>
                      <a:pt x="43" y="36"/>
                      <a:pt x="43" y="36"/>
                      <a:pt x="43" y="36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9" y="36"/>
                      <a:pt x="30" y="36"/>
                      <a:pt x="31" y="35"/>
                    </a:cubicBezTo>
                    <a:cubicBezTo>
                      <a:pt x="31" y="34"/>
                      <a:pt x="31" y="33"/>
                      <a:pt x="31" y="31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3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7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3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lnTo>
                      <a:pt x="12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45" name="Freeform 26">
                <a:extLst>
                  <a:ext uri="{FF2B5EF4-FFF2-40B4-BE49-F238E27FC236}">
                    <a16:creationId xmlns="" xmlns:a16="http://schemas.microsoft.com/office/drawing/2014/main" id="{B7A29373-FD31-6747-8C60-EFA2C30F3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4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3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3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46" name="Freeform 27">
                <a:extLst>
                  <a:ext uri="{FF2B5EF4-FFF2-40B4-BE49-F238E27FC236}">
                    <a16:creationId xmlns="" xmlns:a16="http://schemas.microsoft.com/office/drawing/2014/main" id="{B5A22FBD-3F1D-374C-9808-71AA0183F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326"/>
                <a:ext cx="86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1 w 45"/>
                  <a:gd name="T31" fmla="*/ 8 h 38"/>
                  <a:gd name="T32" fmla="*/ 11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47" name="Freeform 28">
                <a:extLst>
                  <a:ext uri="{FF2B5EF4-FFF2-40B4-BE49-F238E27FC236}">
                    <a16:creationId xmlns="" xmlns:a16="http://schemas.microsoft.com/office/drawing/2014/main" id="{341D611C-A8E5-F041-BDA9-4207CC761EB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8" y="2324"/>
                <a:ext cx="84" cy="73"/>
              </a:xfrm>
              <a:custGeom>
                <a:avLst/>
                <a:gdLst>
                  <a:gd name="T0" fmla="*/ 28 w 44"/>
                  <a:gd name="T1" fmla="*/ 26 h 38"/>
                  <a:gd name="T2" fmla="*/ 12 w 44"/>
                  <a:gd name="T3" fmla="*/ 26 h 38"/>
                  <a:gd name="T4" fmla="*/ 9 w 44"/>
                  <a:gd name="T5" fmla="*/ 32 h 38"/>
                  <a:gd name="T6" fmla="*/ 8 w 44"/>
                  <a:gd name="T7" fmla="*/ 35 h 38"/>
                  <a:gd name="T8" fmla="*/ 9 w 44"/>
                  <a:gd name="T9" fmla="*/ 37 h 38"/>
                  <a:gd name="T10" fmla="*/ 13 w 44"/>
                  <a:gd name="T11" fmla="*/ 37 h 38"/>
                  <a:gd name="T12" fmla="*/ 13 w 44"/>
                  <a:gd name="T13" fmla="*/ 38 h 38"/>
                  <a:gd name="T14" fmla="*/ 0 w 44"/>
                  <a:gd name="T15" fmla="*/ 38 h 38"/>
                  <a:gd name="T16" fmla="*/ 0 w 44"/>
                  <a:gd name="T17" fmla="*/ 37 h 38"/>
                  <a:gd name="T18" fmla="*/ 4 w 44"/>
                  <a:gd name="T19" fmla="*/ 36 h 38"/>
                  <a:gd name="T20" fmla="*/ 7 w 44"/>
                  <a:gd name="T21" fmla="*/ 31 h 38"/>
                  <a:gd name="T22" fmla="*/ 22 w 44"/>
                  <a:gd name="T23" fmla="*/ 0 h 38"/>
                  <a:gd name="T24" fmla="*/ 23 w 44"/>
                  <a:gd name="T25" fmla="*/ 0 h 38"/>
                  <a:gd name="T26" fmla="*/ 37 w 44"/>
                  <a:gd name="T27" fmla="*/ 31 h 38"/>
                  <a:gd name="T28" fmla="*/ 40 w 44"/>
                  <a:gd name="T29" fmla="*/ 36 h 38"/>
                  <a:gd name="T30" fmla="*/ 44 w 44"/>
                  <a:gd name="T31" fmla="*/ 37 h 38"/>
                  <a:gd name="T32" fmla="*/ 44 w 44"/>
                  <a:gd name="T33" fmla="*/ 38 h 38"/>
                  <a:gd name="T34" fmla="*/ 28 w 44"/>
                  <a:gd name="T35" fmla="*/ 38 h 38"/>
                  <a:gd name="T36" fmla="*/ 28 w 44"/>
                  <a:gd name="T37" fmla="*/ 37 h 38"/>
                  <a:gd name="T38" fmla="*/ 31 w 44"/>
                  <a:gd name="T39" fmla="*/ 37 h 38"/>
                  <a:gd name="T40" fmla="*/ 32 w 44"/>
                  <a:gd name="T41" fmla="*/ 35 h 38"/>
                  <a:gd name="T42" fmla="*/ 31 w 44"/>
                  <a:gd name="T43" fmla="*/ 31 h 38"/>
                  <a:gd name="T44" fmla="*/ 28 w 44"/>
                  <a:gd name="T45" fmla="*/ 26 h 38"/>
                  <a:gd name="T46" fmla="*/ 27 w 44"/>
                  <a:gd name="T47" fmla="*/ 24 h 38"/>
                  <a:gd name="T48" fmla="*/ 20 w 44"/>
                  <a:gd name="T49" fmla="*/ 9 h 38"/>
                  <a:gd name="T50" fmla="*/ 13 w 44"/>
                  <a:gd name="T51" fmla="*/ 24 h 38"/>
                  <a:gd name="T52" fmla="*/ 27 w 44"/>
                  <a:gd name="T53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4" h="38">
                    <a:moveTo>
                      <a:pt x="28" y="26"/>
                    </a:moveTo>
                    <a:cubicBezTo>
                      <a:pt x="12" y="26"/>
                      <a:pt x="12" y="26"/>
                      <a:pt x="12" y="26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3"/>
                      <a:pt x="8" y="34"/>
                      <a:pt x="8" y="35"/>
                    </a:cubicBezTo>
                    <a:cubicBezTo>
                      <a:pt x="8" y="36"/>
                      <a:pt x="9" y="36"/>
                      <a:pt x="9" y="37"/>
                    </a:cubicBezTo>
                    <a:cubicBezTo>
                      <a:pt x="10" y="37"/>
                      <a:pt x="11" y="37"/>
                      <a:pt x="13" y="37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2" y="37"/>
                      <a:pt x="3" y="37"/>
                      <a:pt x="4" y="36"/>
                    </a:cubicBezTo>
                    <a:cubicBezTo>
                      <a:pt x="5" y="35"/>
                      <a:pt x="6" y="34"/>
                      <a:pt x="7" y="3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8" y="34"/>
                      <a:pt x="39" y="35"/>
                      <a:pt x="40" y="36"/>
                    </a:cubicBezTo>
                    <a:cubicBezTo>
                      <a:pt x="41" y="37"/>
                      <a:pt x="42" y="37"/>
                      <a:pt x="44" y="37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7"/>
                      <a:pt x="31" y="37"/>
                      <a:pt x="31" y="37"/>
                    </a:cubicBezTo>
                    <a:cubicBezTo>
                      <a:pt x="32" y="36"/>
                      <a:pt x="32" y="36"/>
                      <a:pt x="32" y="35"/>
                    </a:cubicBezTo>
                    <a:cubicBezTo>
                      <a:pt x="32" y="34"/>
                      <a:pt x="32" y="33"/>
                      <a:pt x="31" y="31"/>
                    </a:cubicBezTo>
                    <a:lnTo>
                      <a:pt x="28" y="26"/>
                    </a:lnTo>
                    <a:close/>
                    <a:moveTo>
                      <a:pt x="27" y="24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13" y="24"/>
                      <a:pt x="13" y="24"/>
                      <a:pt x="13" y="24"/>
                    </a:cubicBezTo>
                    <a:lnTo>
                      <a:pt x="27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48" name="Freeform 29">
                <a:extLst>
                  <a:ext uri="{FF2B5EF4-FFF2-40B4-BE49-F238E27FC236}">
                    <a16:creationId xmlns="" xmlns:a16="http://schemas.microsoft.com/office/drawing/2014/main" id="{2A4F3F62-B561-284D-BCA6-A380532C6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8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6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29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0" y="1"/>
                      <a:pt x="39" y="2"/>
                      <a:pt x="38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7" y="29"/>
                      <a:pt x="36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7" y="38"/>
                      <a:pt x="14" y="37"/>
                      <a:pt x="12" y="36"/>
                    </a:cubicBezTo>
                    <a:cubicBezTo>
                      <a:pt x="9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4" y="33"/>
                      <a:pt x="15" y="34"/>
                      <a:pt x="17" y="35"/>
                    </a:cubicBezTo>
                    <a:cubicBezTo>
                      <a:pt x="18" y="35"/>
                      <a:pt x="20" y="36"/>
                      <a:pt x="22" y="36"/>
                    </a:cubicBezTo>
                    <a:cubicBezTo>
                      <a:pt x="25" y="36"/>
                      <a:pt x="27" y="35"/>
                      <a:pt x="29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3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49" name="Freeform 30">
                <a:extLst>
                  <a:ext uri="{FF2B5EF4-FFF2-40B4-BE49-F238E27FC236}">
                    <a16:creationId xmlns="" xmlns:a16="http://schemas.microsoft.com/office/drawing/2014/main" id="{584C6B85-2683-204D-9870-F5A9486B7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326"/>
                <a:ext cx="85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0 w 45"/>
                  <a:gd name="T31" fmla="*/ 8 h 38"/>
                  <a:gd name="T32" fmla="*/ 10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50" name="Freeform 31">
                <a:extLst>
                  <a:ext uri="{FF2B5EF4-FFF2-40B4-BE49-F238E27FC236}">
                    <a16:creationId xmlns="" xmlns:a16="http://schemas.microsoft.com/office/drawing/2014/main" id="{3F91FBA7-22A3-9E4F-A42A-E09FB35AB0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51" name="Freeform 32">
                <a:extLst>
                  <a:ext uri="{FF2B5EF4-FFF2-40B4-BE49-F238E27FC236}">
                    <a16:creationId xmlns="" xmlns:a16="http://schemas.microsoft.com/office/drawing/2014/main" id="{E47C7334-1C98-6C4F-96DA-F4D518127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26"/>
                <a:ext cx="84" cy="73"/>
              </a:xfrm>
              <a:custGeom>
                <a:avLst/>
                <a:gdLst>
                  <a:gd name="T0" fmla="*/ 44 w 44"/>
                  <a:gd name="T1" fmla="*/ 0 h 38"/>
                  <a:gd name="T2" fmla="*/ 44 w 44"/>
                  <a:gd name="T3" fmla="*/ 1 h 38"/>
                  <a:gd name="T4" fmla="*/ 41 w 44"/>
                  <a:gd name="T5" fmla="*/ 2 h 38"/>
                  <a:gd name="T6" fmla="*/ 38 w 44"/>
                  <a:gd name="T7" fmla="*/ 6 h 38"/>
                  <a:gd name="T8" fmla="*/ 23 w 44"/>
                  <a:gd name="T9" fmla="*/ 38 h 38"/>
                  <a:gd name="T10" fmla="*/ 22 w 44"/>
                  <a:gd name="T11" fmla="*/ 38 h 38"/>
                  <a:gd name="T12" fmla="*/ 7 w 44"/>
                  <a:gd name="T13" fmla="*/ 6 h 38"/>
                  <a:gd name="T14" fmla="*/ 5 w 44"/>
                  <a:gd name="T15" fmla="*/ 3 h 38"/>
                  <a:gd name="T16" fmla="*/ 3 w 44"/>
                  <a:gd name="T17" fmla="*/ 2 h 38"/>
                  <a:gd name="T18" fmla="*/ 0 w 44"/>
                  <a:gd name="T19" fmla="*/ 1 h 38"/>
                  <a:gd name="T20" fmla="*/ 0 w 44"/>
                  <a:gd name="T21" fmla="*/ 0 h 38"/>
                  <a:gd name="T22" fmla="*/ 17 w 44"/>
                  <a:gd name="T23" fmla="*/ 0 h 38"/>
                  <a:gd name="T24" fmla="*/ 17 w 44"/>
                  <a:gd name="T25" fmla="*/ 1 h 38"/>
                  <a:gd name="T26" fmla="*/ 13 w 44"/>
                  <a:gd name="T27" fmla="*/ 2 h 38"/>
                  <a:gd name="T28" fmla="*/ 13 w 44"/>
                  <a:gd name="T29" fmla="*/ 4 h 38"/>
                  <a:gd name="T30" fmla="*/ 14 w 44"/>
                  <a:gd name="T31" fmla="*/ 8 h 38"/>
                  <a:gd name="T32" fmla="*/ 24 w 44"/>
                  <a:gd name="T33" fmla="*/ 30 h 38"/>
                  <a:gd name="T34" fmla="*/ 34 w 44"/>
                  <a:gd name="T35" fmla="*/ 8 h 38"/>
                  <a:gd name="T36" fmla="*/ 36 w 44"/>
                  <a:gd name="T37" fmla="*/ 4 h 38"/>
                  <a:gd name="T38" fmla="*/ 35 w 44"/>
                  <a:gd name="T39" fmla="*/ 2 h 38"/>
                  <a:gd name="T40" fmla="*/ 32 w 44"/>
                  <a:gd name="T41" fmla="*/ 1 h 38"/>
                  <a:gd name="T42" fmla="*/ 31 w 44"/>
                  <a:gd name="T43" fmla="*/ 1 h 38"/>
                  <a:gd name="T44" fmla="*/ 31 w 44"/>
                  <a:gd name="T45" fmla="*/ 0 h 38"/>
                  <a:gd name="T46" fmla="*/ 44 w 44"/>
                  <a:gd name="T4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8">
                    <a:moveTo>
                      <a:pt x="44" y="0"/>
                    </a:move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1" y="2"/>
                      <a:pt x="41" y="2"/>
                    </a:cubicBezTo>
                    <a:cubicBezTo>
                      <a:pt x="39" y="3"/>
                      <a:pt x="39" y="5"/>
                      <a:pt x="38" y="6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3" y="2"/>
                      <a:pt x="13" y="3"/>
                      <a:pt x="13" y="4"/>
                    </a:cubicBezTo>
                    <a:cubicBezTo>
                      <a:pt x="13" y="4"/>
                      <a:pt x="13" y="6"/>
                      <a:pt x="14" y="8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6"/>
                      <a:pt x="36" y="5"/>
                      <a:pt x="36" y="4"/>
                    </a:cubicBezTo>
                    <a:cubicBezTo>
                      <a:pt x="36" y="3"/>
                      <a:pt x="35" y="3"/>
                      <a:pt x="35" y="2"/>
                    </a:cubicBezTo>
                    <a:cubicBezTo>
                      <a:pt x="34" y="2"/>
                      <a:pt x="33" y="1"/>
                      <a:pt x="32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4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52" name="Freeform 33">
                <a:extLst>
                  <a:ext uri="{FF2B5EF4-FFF2-40B4-BE49-F238E27FC236}">
                    <a16:creationId xmlns="" xmlns:a16="http://schemas.microsoft.com/office/drawing/2014/main" id="{4C287663-9F3E-AB4B-BBFF-3DBE66342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326"/>
                <a:ext cx="66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6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7 w 35"/>
                  <a:gd name="T17" fmla="*/ 21 h 37"/>
                  <a:gd name="T18" fmla="*/ 25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2 w 35"/>
                  <a:gd name="T49" fmla="*/ 36 h 37"/>
                  <a:gd name="T50" fmla="*/ 4 w 35"/>
                  <a:gd name="T51" fmla="*/ 36 h 37"/>
                  <a:gd name="T52" fmla="*/ 6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2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30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5" y="16"/>
                      <a:pt x="26" y="16"/>
                    </a:cubicBezTo>
                    <a:cubicBezTo>
                      <a:pt x="27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7" y="21"/>
                      <a:pt x="27" y="21"/>
                    </a:cubicBezTo>
                    <a:cubicBezTo>
                      <a:pt x="26" y="20"/>
                      <a:pt x="26" y="20"/>
                      <a:pt x="25" y="19"/>
                    </a:cubicBezTo>
                    <a:cubicBezTo>
                      <a:pt x="24" y="19"/>
                      <a:pt x="23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3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5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2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4" y="36"/>
                      <a:pt x="4" y="36"/>
                    </a:cubicBezTo>
                    <a:cubicBezTo>
                      <a:pt x="5" y="35"/>
                      <a:pt x="6" y="35"/>
                      <a:pt x="6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6"/>
                      <a:pt x="30" y="5"/>
                      <a:pt x="30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7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53" name="Freeform 34">
                <a:extLst>
                  <a:ext uri="{FF2B5EF4-FFF2-40B4-BE49-F238E27FC236}">
                    <a16:creationId xmlns="" xmlns:a16="http://schemas.microsoft.com/office/drawing/2014/main" id="{F522EF1D-6E2F-764E-A461-9A51EEE0213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07" y="2326"/>
                <a:ext cx="78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6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3 w 41"/>
                  <a:gd name="T69" fmla="*/ 16 h 37"/>
                  <a:gd name="T70" fmla="*/ 26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4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2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4" y="18"/>
                      <a:pt x="14" y="18"/>
                    </a:cubicBezTo>
                    <a:cubicBezTo>
                      <a:pt x="18" y="18"/>
                      <a:pt x="21" y="17"/>
                      <a:pt x="23" y="16"/>
                    </a:cubicBezTo>
                    <a:cubicBezTo>
                      <a:pt x="25" y="14"/>
                      <a:pt x="26" y="12"/>
                      <a:pt x="26" y="10"/>
                    </a:cubicBezTo>
                    <a:cubicBezTo>
                      <a:pt x="26" y="8"/>
                      <a:pt x="25" y="6"/>
                      <a:pt x="23" y="4"/>
                    </a:cubicBezTo>
                    <a:cubicBezTo>
                      <a:pt x="22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54" name="Freeform 35">
                <a:extLst>
                  <a:ext uri="{FF2B5EF4-FFF2-40B4-BE49-F238E27FC236}">
                    <a16:creationId xmlns="" xmlns:a16="http://schemas.microsoft.com/office/drawing/2014/main" id="{1FF45CE9-CD05-CF46-831D-DEB646076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324"/>
                <a:ext cx="52" cy="75"/>
              </a:xfrm>
              <a:custGeom>
                <a:avLst/>
                <a:gdLst>
                  <a:gd name="T0" fmla="*/ 24 w 27"/>
                  <a:gd name="T1" fmla="*/ 0 h 39"/>
                  <a:gd name="T2" fmla="*/ 24 w 27"/>
                  <a:gd name="T3" fmla="*/ 13 h 39"/>
                  <a:gd name="T4" fmla="*/ 23 w 27"/>
                  <a:gd name="T5" fmla="*/ 13 h 39"/>
                  <a:gd name="T6" fmla="*/ 21 w 27"/>
                  <a:gd name="T7" fmla="*/ 7 h 39"/>
                  <a:gd name="T8" fmla="*/ 17 w 27"/>
                  <a:gd name="T9" fmla="*/ 4 h 39"/>
                  <a:gd name="T10" fmla="*/ 12 w 27"/>
                  <a:gd name="T11" fmla="*/ 2 h 39"/>
                  <a:gd name="T12" fmla="*/ 7 w 27"/>
                  <a:gd name="T13" fmla="*/ 4 h 39"/>
                  <a:gd name="T14" fmla="*/ 5 w 27"/>
                  <a:gd name="T15" fmla="*/ 8 h 39"/>
                  <a:gd name="T16" fmla="*/ 6 w 27"/>
                  <a:gd name="T17" fmla="*/ 11 h 39"/>
                  <a:gd name="T18" fmla="*/ 15 w 27"/>
                  <a:gd name="T19" fmla="*/ 17 h 39"/>
                  <a:gd name="T20" fmla="*/ 23 w 27"/>
                  <a:gd name="T21" fmla="*/ 21 h 39"/>
                  <a:gd name="T22" fmla="*/ 26 w 27"/>
                  <a:gd name="T23" fmla="*/ 25 h 39"/>
                  <a:gd name="T24" fmla="*/ 27 w 27"/>
                  <a:gd name="T25" fmla="*/ 29 h 39"/>
                  <a:gd name="T26" fmla="*/ 24 w 27"/>
                  <a:gd name="T27" fmla="*/ 36 h 39"/>
                  <a:gd name="T28" fmla="*/ 14 w 27"/>
                  <a:gd name="T29" fmla="*/ 39 h 39"/>
                  <a:gd name="T30" fmla="*/ 11 w 27"/>
                  <a:gd name="T31" fmla="*/ 39 h 39"/>
                  <a:gd name="T32" fmla="*/ 7 w 27"/>
                  <a:gd name="T33" fmla="*/ 38 h 39"/>
                  <a:gd name="T34" fmla="*/ 3 w 27"/>
                  <a:gd name="T35" fmla="*/ 37 h 39"/>
                  <a:gd name="T36" fmla="*/ 2 w 27"/>
                  <a:gd name="T37" fmla="*/ 37 h 39"/>
                  <a:gd name="T38" fmla="*/ 1 w 27"/>
                  <a:gd name="T39" fmla="*/ 39 h 39"/>
                  <a:gd name="T40" fmla="*/ 0 w 27"/>
                  <a:gd name="T41" fmla="*/ 39 h 39"/>
                  <a:gd name="T42" fmla="*/ 0 w 27"/>
                  <a:gd name="T43" fmla="*/ 26 h 39"/>
                  <a:gd name="T44" fmla="*/ 1 w 27"/>
                  <a:gd name="T45" fmla="*/ 26 h 39"/>
                  <a:gd name="T46" fmla="*/ 3 w 27"/>
                  <a:gd name="T47" fmla="*/ 32 h 39"/>
                  <a:gd name="T48" fmla="*/ 8 w 27"/>
                  <a:gd name="T49" fmla="*/ 36 h 39"/>
                  <a:gd name="T50" fmla="*/ 14 w 27"/>
                  <a:gd name="T51" fmla="*/ 37 h 39"/>
                  <a:gd name="T52" fmla="*/ 20 w 27"/>
                  <a:gd name="T53" fmla="*/ 35 h 39"/>
                  <a:gd name="T54" fmla="*/ 22 w 27"/>
                  <a:gd name="T55" fmla="*/ 31 h 39"/>
                  <a:gd name="T56" fmla="*/ 21 w 27"/>
                  <a:gd name="T57" fmla="*/ 28 h 39"/>
                  <a:gd name="T58" fmla="*/ 18 w 27"/>
                  <a:gd name="T59" fmla="*/ 26 h 39"/>
                  <a:gd name="T60" fmla="*/ 12 w 27"/>
                  <a:gd name="T61" fmla="*/ 22 h 39"/>
                  <a:gd name="T62" fmla="*/ 4 w 27"/>
                  <a:gd name="T63" fmla="*/ 18 h 39"/>
                  <a:gd name="T64" fmla="*/ 1 w 27"/>
                  <a:gd name="T65" fmla="*/ 14 h 39"/>
                  <a:gd name="T66" fmla="*/ 0 w 27"/>
                  <a:gd name="T67" fmla="*/ 10 h 39"/>
                  <a:gd name="T68" fmla="*/ 3 w 27"/>
                  <a:gd name="T69" fmla="*/ 3 h 39"/>
                  <a:gd name="T70" fmla="*/ 12 w 27"/>
                  <a:gd name="T71" fmla="*/ 0 h 39"/>
                  <a:gd name="T72" fmla="*/ 19 w 27"/>
                  <a:gd name="T73" fmla="*/ 2 h 39"/>
                  <a:gd name="T74" fmla="*/ 21 w 27"/>
                  <a:gd name="T75" fmla="*/ 2 h 39"/>
                  <a:gd name="T76" fmla="*/ 23 w 27"/>
                  <a:gd name="T77" fmla="*/ 2 h 39"/>
                  <a:gd name="T78" fmla="*/ 23 w 27"/>
                  <a:gd name="T79" fmla="*/ 0 h 39"/>
                  <a:gd name="T80" fmla="*/ 24 w 27"/>
                  <a:gd name="T8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39">
                    <a:moveTo>
                      <a:pt x="24" y="0"/>
                    </a:moveTo>
                    <a:cubicBezTo>
                      <a:pt x="24" y="13"/>
                      <a:pt x="24" y="13"/>
                      <a:pt x="24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1"/>
                      <a:pt x="22" y="9"/>
                      <a:pt x="21" y="7"/>
                    </a:cubicBezTo>
                    <a:cubicBezTo>
                      <a:pt x="20" y="6"/>
                      <a:pt x="19" y="5"/>
                      <a:pt x="17" y="4"/>
                    </a:cubicBezTo>
                    <a:cubicBezTo>
                      <a:pt x="16" y="3"/>
                      <a:pt x="14" y="2"/>
                      <a:pt x="12" y="2"/>
                    </a:cubicBezTo>
                    <a:cubicBezTo>
                      <a:pt x="10" y="2"/>
                      <a:pt x="8" y="3"/>
                      <a:pt x="7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5" y="10"/>
                      <a:pt x="6" y="11"/>
                    </a:cubicBezTo>
                    <a:cubicBezTo>
                      <a:pt x="7" y="13"/>
                      <a:pt x="10" y="14"/>
                      <a:pt x="15" y="17"/>
                    </a:cubicBezTo>
                    <a:cubicBezTo>
                      <a:pt x="19" y="19"/>
                      <a:pt x="21" y="20"/>
                      <a:pt x="23" y="21"/>
                    </a:cubicBezTo>
                    <a:cubicBezTo>
                      <a:pt x="24" y="22"/>
                      <a:pt x="25" y="23"/>
                      <a:pt x="26" y="25"/>
                    </a:cubicBezTo>
                    <a:cubicBezTo>
                      <a:pt x="27" y="26"/>
                      <a:pt x="27" y="27"/>
                      <a:pt x="27" y="29"/>
                    </a:cubicBezTo>
                    <a:cubicBezTo>
                      <a:pt x="27" y="32"/>
                      <a:pt x="26" y="34"/>
                      <a:pt x="24" y="36"/>
                    </a:cubicBezTo>
                    <a:cubicBezTo>
                      <a:pt x="21" y="38"/>
                      <a:pt x="18" y="39"/>
                      <a:pt x="14" y="39"/>
                    </a:cubicBezTo>
                    <a:cubicBezTo>
                      <a:pt x="13" y="39"/>
                      <a:pt x="12" y="39"/>
                      <a:pt x="11" y="39"/>
                    </a:cubicBezTo>
                    <a:cubicBezTo>
                      <a:pt x="10" y="39"/>
                      <a:pt x="9" y="38"/>
                      <a:pt x="7" y="38"/>
                    </a:cubicBezTo>
                    <a:cubicBezTo>
                      <a:pt x="5" y="37"/>
                      <a:pt x="4" y="37"/>
                      <a:pt x="3" y="37"/>
                    </a:cubicBezTo>
                    <a:cubicBezTo>
                      <a:pt x="3" y="37"/>
                      <a:pt x="2" y="37"/>
                      <a:pt x="2" y="37"/>
                    </a:cubicBezTo>
                    <a:cubicBezTo>
                      <a:pt x="2" y="38"/>
                      <a:pt x="1" y="38"/>
                      <a:pt x="1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9"/>
                      <a:pt x="3" y="31"/>
                      <a:pt x="3" y="32"/>
                    </a:cubicBezTo>
                    <a:cubicBezTo>
                      <a:pt x="4" y="34"/>
                      <a:pt x="6" y="35"/>
                      <a:pt x="8" y="36"/>
                    </a:cubicBezTo>
                    <a:cubicBezTo>
                      <a:pt x="9" y="37"/>
                      <a:pt x="11" y="37"/>
                      <a:pt x="14" y="37"/>
                    </a:cubicBezTo>
                    <a:cubicBezTo>
                      <a:pt x="16" y="37"/>
                      <a:pt x="18" y="36"/>
                      <a:pt x="20" y="35"/>
                    </a:cubicBezTo>
                    <a:cubicBezTo>
                      <a:pt x="21" y="34"/>
                      <a:pt x="22" y="33"/>
                      <a:pt x="22" y="31"/>
                    </a:cubicBezTo>
                    <a:cubicBezTo>
                      <a:pt x="22" y="30"/>
                      <a:pt x="21" y="29"/>
                      <a:pt x="21" y="28"/>
                    </a:cubicBezTo>
                    <a:cubicBezTo>
                      <a:pt x="20" y="27"/>
                      <a:pt x="20" y="26"/>
                      <a:pt x="18" y="26"/>
                    </a:cubicBezTo>
                    <a:cubicBezTo>
                      <a:pt x="18" y="25"/>
                      <a:pt x="15" y="24"/>
                      <a:pt x="12" y="22"/>
                    </a:cubicBezTo>
                    <a:cubicBezTo>
                      <a:pt x="8" y="20"/>
                      <a:pt x="6" y="19"/>
                      <a:pt x="4" y="18"/>
                    </a:cubicBezTo>
                    <a:cubicBezTo>
                      <a:pt x="3" y="17"/>
                      <a:pt x="2" y="16"/>
                      <a:pt x="1" y="14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7"/>
                      <a:pt x="1" y="5"/>
                      <a:pt x="3" y="3"/>
                    </a:cubicBezTo>
                    <a:cubicBezTo>
                      <a:pt x="5" y="1"/>
                      <a:pt x="8" y="0"/>
                      <a:pt x="12" y="0"/>
                    </a:cubicBezTo>
                    <a:cubicBezTo>
                      <a:pt x="14" y="0"/>
                      <a:pt x="16" y="1"/>
                      <a:pt x="19" y="2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2" y="2"/>
                      <a:pt x="22" y="2"/>
                      <a:pt x="23" y="2"/>
                    </a:cubicBezTo>
                    <a:cubicBezTo>
                      <a:pt x="23" y="2"/>
                      <a:pt x="23" y="1"/>
                      <a:pt x="23" y="0"/>
                    </a:cubicBezTo>
                    <a:lnTo>
                      <a:pt x="2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55" name="Freeform 36">
                <a:extLst>
                  <a:ext uri="{FF2B5EF4-FFF2-40B4-BE49-F238E27FC236}">
                    <a16:creationId xmlns="" xmlns:a16="http://schemas.microsoft.com/office/drawing/2014/main" id="{A0692BBE-A94D-A643-A685-C2FBB4A8A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6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56" name="Freeform 37">
                <a:extLst>
                  <a:ext uri="{FF2B5EF4-FFF2-40B4-BE49-F238E27FC236}">
                    <a16:creationId xmlns="" xmlns:a16="http://schemas.microsoft.com/office/drawing/2014/main" id="{00A3A8B7-3BC0-894F-9EE6-753D63190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57" name="Freeform 38">
                <a:extLst>
                  <a:ext uri="{FF2B5EF4-FFF2-40B4-BE49-F238E27FC236}">
                    <a16:creationId xmlns="" xmlns:a16="http://schemas.microsoft.com/office/drawing/2014/main" id="{4D6C6860-2A39-C648-8994-46AD02E27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326"/>
                <a:ext cx="82" cy="71"/>
              </a:xfrm>
              <a:custGeom>
                <a:avLst/>
                <a:gdLst>
                  <a:gd name="T0" fmla="*/ 29 w 43"/>
                  <a:gd name="T1" fmla="*/ 0 h 37"/>
                  <a:gd name="T2" fmla="*/ 43 w 43"/>
                  <a:gd name="T3" fmla="*/ 0 h 37"/>
                  <a:gd name="T4" fmla="*/ 43 w 43"/>
                  <a:gd name="T5" fmla="*/ 1 h 37"/>
                  <a:gd name="T6" fmla="*/ 42 w 43"/>
                  <a:gd name="T7" fmla="*/ 1 h 37"/>
                  <a:gd name="T8" fmla="*/ 40 w 43"/>
                  <a:gd name="T9" fmla="*/ 2 h 37"/>
                  <a:gd name="T10" fmla="*/ 37 w 43"/>
                  <a:gd name="T11" fmla="*/ 3 h 37"/>
                  <a:gd name="T12" fmla="*/ 34 w 43"/>
                  <a:gd name="T13" fmla="*/ 7 h 37"/>
                  <a:gd name="T14" fmla="*/ 24 w 43"/>
                  <a:gd name="T15" fmla="*/ 21 h 37"/>
                  <a:gd name="T16" fmla="*/ 24 w 43"/>
                  <a:gd name="T17" fmla="*/ 31 h 37"/>
                  <a:gd name="T18" fmla="*/ 25 w 43"/>
                  <a:gd name="T19" fmla="*/ 35 h 37"/>
                  <a:gd name="T20" fmla="*/ 29 w 43"/>
                  <a:gd name="T21" fmla="*/ 36 h 37"/>
                  <a:gd name="T22" fmla="*/ 30 w 43"/>
                  <a:gd name="T23" fmla="*/ 36 h 37"/>
                  <a:gd name="T24" fmla="*/ 30 w 43"/>
                  <a:gd name="T25" fmla="*/ 37 h 37"/>
                  <a:gd name="T26" fmla="*/ 13 w 43"/>
                  <a:gd name="T27" fmla="*/ 37 h 37"/>
                  <a:gd name="T28" fmla="*/ 13 w 43"/>
                  <a:gd name="T29" fmla="*/ 36 h 37"/>
                  <a:gd name="T30" fmla="*/ 14 w 43"/>
                  <a:gd name="T31" fmla="*/ 36 h 37"/>
                  <a:gd name="T32" fmla="*/ 18 w 43"/>
                  <a:gd name="T33" fmla="*/ 35 h 37"/>
                  <a:gd name="T34" fmla="*/ 18 w 43"/>
                  <a:gd name="T35" fmla="*/ 31 h 37"/>
                  <a:gd name="T36" fmla="*/ 18 w 43"/>
                  <a:gd name="T37" fmla="*/ 22 h 37"/>
                  <a:gd name="T38" fmla="*/ 7 w 43"/>
                  <a:gd name="T39" fmla="*/ 6 h 37"/>
                  <a:gd name="T40" fmla="*/ 4 w 43"/>
                  <a:gd name="T41" fmla="*/ 3 h 37"/>
                  <a:gd name="T42" fmla="*/ 1 w 43"/>
                  <a:gd name="T43" fmla="*/ 1 h 37"/>
                  <a:gd name="T44" fmla="*/ 0 w 43"/>
                  <a:gd name="T45" fmla="*/ 1 h 37"/>
                  <a:gd name="T46" fmla="*/ 0 w 43"/>
                  <a:gd name="T47" fmla="*/ 0 h 37"/>
                  <a:gd name="T48" fmla="*/ 17 w 43"/>
                  <a:gd name="T49" fmla="*/ 0 h 37"/>
                  <a:gd name="T50" fmla="*/ 17 w 43"/>
                  <a:gd name="T51" fmla="*/ 1 h 37"/>
                  <a:gd name="T52" fmla="*/ 16 w 43"/>
                  <a:gd name="T53" fmla="*/ 1 h 37"/>
                  <a:gd name="T54" fmla="*/ 14 w 43"/>
                  <a:gd name="T55" fmla="*/ 2 h 37"/>
                  <a:gd name="T56" fmla="*/ 13 w 43"/>
                  <a:gd name="T57" fmla="*/ 3 h 37"/>
                  <a:gd name="T58" fmla="*/ 14 w 43"/>
                  <a:gd name="T59" fmla="*/ 7 h 37"/>
                  <a:gd name="T60" fmla="*/ 23 w 43"/>
                  <a:gd name="T61" fmla="*/ 19 h 37"/>
                  <a:gd name="T62" fmla="*/ 31 w 43"/>
                  <a:gd name="T63" fmla="*/ 8 h 37"/>
                  <a:gd name="T64" fmla="*/ 33 w 43"/>
                  <a:gd name="T65" fmla="*/ 4 h 37"/>
                  <a:gd name="T66" fmla="*/ 32 w 43"/>
                  <a:gd name="T67" fmla="*/ 2 h 37"/>
                  <a:gd name="T68" fmla="*/ 31 w 43"/>
                  <a:gd name="T69" fmla="*/ 1 h 37"/>
                  <a:gd name="T70" fmla="*/ 29 w 43"/>
                  <a:gd name="T71" fmla="*/ 1 h 37"/>
                  <a:gd name="T72" fmla="*/ 29 w 43"/>
                  <a:gd name="T7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3" h="37">
                    <a:moveTo>
                      <a:pt x="29" y="0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1" y="1"/>
                      <a:pt x="40" y="2"/>
                    </a:cubicBezTo>
                    <a:cubicBezTo>
                      <a:pt x="39" y="2"/>
                      <a:pt x="38" y="3"/>
                      <a:pt x="37" y="3"/>
                    </a:cubicBezTo>
                    <a:cubicBezTo>
                      <a:pt x="36" y="4"/>
                      <a:pt x="35" y="6"/>
                      <a:pt x="34" y="7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3"/>
                      <a:pt x="24" y="35"/>
                      <a:pt x="25" y="35"/>
                    </a:cubicBezTo>
                    <a:cubicBezTo>
                      <a:pt x="26" y="36"/>
                      <a:pt x="27" y="36"/>
                      <a:pt x="29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6"/>
                      <a:pt x="17" y="36"/>
                      <a:pt x="18" y="35"/>
                    </a:cubicBezTo>
                    <a:cubicBezTo>
                      <a:pt x="18" y="34"/>
                      <a:pt x="18" y="33"/>
                      <a:pt x="18" y="3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5"/>
                      <a:pt x="5" y="3"/>
                      <a:pt x="4" y="3"/>
                    </a:cubicBezTo>
                    <a:cubicBezTo>
                      <a:pt x="4" y="3"/>
                      <a:pt x="3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5" y="1"/>
                      <a:pt x="14" y="2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3" y="4"/>
                      <a:pt x="13" y="5"/>
                      <a:pt x="14" y="7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2" y="6"/>
                      <a:pt x="33" y="5"/>
                      <a:pt x="33" y="4"/>
                    </a:cubicBezTo>
                    <a:cubicBezTo>
                      <a:pt x="33" y="3"/>
                      <a:pt x="33" y="3"/>
                      <a:pt x="32" y="2"/>
                    </a:cubicBezTo>
                    <a:cubicBezTo>
                      <a:pt x="32" y="2"/>
                      <a:pt x="32" y="2"/>
                      <a:pt x="31" y="1"/>
                    </a:cubicBezTo>
                    <a:cubicBezTo>
                      <a:pt x="31" y="1"/>
                      <a:pt x="30" y="1"/>
                      <a:pt x="29" y="1"/>
                    </a:cubicBezTo>
                    <a:lnTo>
                      <a:pt x="2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58" name="Freeform 39">
                <a:extLst>
                  <a:ext uri="{FF2B5EF4-FFF2-40B4-BE49-F238E27FC236}">
                    <a16:creationId xmlns="" xmlns:a16="http://schemas.microsoft.com/office/drawing/2014/main" id="{425638D0-483E-2442-BA53-357CF770AF5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0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4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4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0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3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59" name="Freeform 40">
                <a:extLst>
                  <a:ext uri="{FF2B5EF4-FFF2-40B4-BE49-F238E27FC236}">
                    <a16:creationId xmlns="" xmlns:a16="http://schemas.microsoft.com/office/drawing/2014/main" id="{A5D56D38-8457-AB4E-84D6-0C2BC5203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326"/>
                <a:ext cx="59" cy="71"/>
              </a:xfrm>
              <a:custGeom>
                <a:avLst/>
                <a:gdLst>
                  <a:gd name="T0" fmla="*/ 12 w 31"/>
                  <a:gd name="T1" fmla="*/ 2 h 37"/>
                  <a:gd name="T2" fmla="*/ 12 w 31"/>
                  <a:gd name="T3" fmla="*/ 17 h 37"/>
                  <a:gd name="T4" fmla="*/ 19 w 31"/>
                  <a:gd name="T5" fmla="*/ 17 h 37"/>
                  <a:gd name="T6" fmla="*/ 23 w 31"/>
                  <a:gd name="T7" fmla="*/ 16 h 37"/>
                  <a:gd name="T8" fmla="*/ 25 w 31"/>
                  <a:gd name="T9" fmla="*/ 12 h 37"/>
                  <a:gd name="T10" fmla="*/ 26 w 31"/>
                  <a:gd name="T11" fmla="*/ 12 h 37"/>
                  <a:gd name="T12" fmla="*/ 26 w 31"/>
                  <a:gd name="T13" fmla="*/ 24 h 37"/>
                  <a:gd name="T14" fmla="*/ 25 w 31"/>
                  <a:gd name="T15" fmla="*/ 24 h 37"/>
                  <a:gd name="T16" fmla="*/ 24 w 31"/>
                  <a:gd name="T17" fmla="*/ 21 h 37"/>
                  <a:gd name="T18" fmla="*/ 22 w 31"/>
                  <a:gd name="T19" fmla="*/ 20 h 37"/>
                  <a:gd name="T20" fmla="*/ 19 w 31"/>
                  <a:gd name="T21" fmla="*/ 19 h 37"/>
                  <a:gd name="T22" fmla="*/ 12 w 31"/>
                  <a:gd name="T23" fmla="*/ 19 h 37"/>
                  <a:gd name="T24" fmla="*/ 12 w 31"/>
                  <a:gd name="T25" fmla="*/ 31 h 37"/>
                  <a:gd name="T26" fmla="*/ 12 w 31"/>
                  <a:gd name="T27" fmla="*/ 34 h 37"/>
                  <a:gd name="T28" fmla="*/ 13 w 31"/>
                  <a:gd name="T29" fmla="*/ 36 h 37"/>
                  <a:gd name="T30" fmla="*/ 16 w 31"/>
                  <a:gd name="T31" fmla="*/ 36 h 37"/>
                  <a:gd name="T32" fmla="*/ 18 w 31"/>
                  <a:gd name="T33" fmla="*/ 36 h 37"/>
                  <a:gd name="T34" fmla="*/ 18 w 31"/>
                  <a:gd name="T35" fmla="*/ 37 h 37"/>
                  <a:gd name="T36" fmla="*/ 0 w 31"/>
                  <a:gd name="T37" fmla="*/ 37 h 37"/>
                  <a:gd name="T38" fmla="*/ 0 w 31"/>
                  <a:gd name="T39" fmla="*/ 36 h 37"/>
                  <a:gd name="T40" fmla="*/ 1 w 31"/>
                  <a:gd name="T41" fmla="*/ 36 h 37"/>
                  <a:gd name="T42" fmla="*/ 5 w 31"/>
                  <a:gd name="T43" fmla="*/ 35 h 37"/>
                  <a:gd name="T44" fmla="*/ 6 w 31"/>
                  <a:gd name="T45" fmla="*/ 31 h 37"/>
                  <a:gd name="T46" fmla="*/ 6 w 31"/>
                  <a:gd name="T47" fmla="*/ 7 h 37"/>
                  <a:gd name="T48" fmla="*/ 5 w 31"/>
                  <a:gd name="T49" fmla="*/ 3 h 37"/>
                  <a:gd name="T50" fmla="*/ 4 w 31"/>
                  <a:gd name="T51" fmla="*/ 2 h 37"/>
                  <a:gd name="T52" fmla="*/ 1 w 31"/>
                  <a:gd name="T53" fmla="*/ 1 h 37"/>
                  <a:gd name="T54" fmla="*/ 0 w 31"/>
                  <a:gd name="T55" fmla="*/ 1 h 37"/>
                  <a:gd name="T56" fmla="*/ 0 w 31"/>
                  <a:gd name="T57" fmla="*/ 0 h 37"/>
                  <a:gd name="T58" fmla="*/ 31 w 31"/>
                  <a:gd name="T59" fmla="*/ 0 h 37"/>
                  <a:gd name="T60" fmla="*/ 31 w 31"/>
                  <a:gd name="T61" fmla="*/ 8 h 37"/>
                  <a:gd name="T62" fmla="*/ 30 w 31"/>
                  <a:gd name="T63" fmla="*/ 8 h 37"/>
                  <a:gd name="T64" fmla="*/ 28 w 31"/>
                  <a:gd name="T65" fmla="*/ 4 h 37"/>
                  <a:gd name="T66" fmla="*/ 26 w 31"/>
                  <a:gd name="T67" fmla="*/ 3 h 37"/>
                  <a:gd name="T68" fmla="*/ 21 w 31"/>
                  <a:gd name="T69" fmla="*/ 2 h 37"/>
                  <a:gd name="T70" fmla="*/ 12 w 31"/>
                  <a:gd name="T71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1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1" y="17"/>
                      <a:pt x="22" y="16"/>
                      <a:pt x="23" y="16"/>
                    </a:cubicBezTo>
                    <a:cubicBezTo>
                      <a:pt x="24" y="15"/>
                      <a:pt x="24" y="14"/>
                      <a:pt x="25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3"/>
                      <a:pt x="24" y="22"/>
                      <a:pt x="24" y="21"/>
                    </a:cubicBezTo>
                    <a:cubicBezTo>
                      <a:pt x="24" y="20"/>
                      <a:pt x="23" y="20"/>
                      <a:pt x="22" y="20"/>
                    </a:cubicBezTo>
                    <a:cubicBezTo>
                      <a:pt x="22" y="19"/>
                      <a:pt x="21" y="19"/>
                      <a:pt x="19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5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9" y="6"/>
                      <a:pt x="29" y="5"/>
                      <a:pt x="28" y="4"/>
                    </a:cubicBezTo>
                    <a:cubicBezTo>
                      <a:pt x="27" y="4"/>
                      <a:pt x="27" y="3"/>
                      <a:pt x="26" y="3"/>
                    </a:cubicBezTo>
                    <a:cubicBezTo>
                      <a:pt x="25" y="2"/>
                      <a:pt x="23" y="2"/>
                      <a:pt x="21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60" name="Freeform 41">
                <a:extLst>
                  <a:ext uri="{FF2B5EF4-FFF2-40B4-BE49-F238E27FC236}">
                    <a16:creationId xmlns="" xmlns:a16="http://schemas.microsoft.com/office/drawing/2014/main" id="{BD1C7D77-8062-5140-A4AE-959D4218058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45" y="2326"/>
                <a:ext cx="59" cy="71"/>
              </a:xfrm>
              <a:custGeom>
                <a:avLst/>
                <a:gdLst>
                  <a:gd name="T0" fmla="*/ 11 w 31"/>
                  <a:gd name="T1" fmla="*/ 20 h 37"/>
                  <a:gd name="T2" fmla="*/ 11 w 31"/>
                  <a:gd name="T3" fmla="*/ 31 h 37"/>
                  <a:gd name="T4" fmla="*/ 12 w 31"/>
                  <a:gd name="T5" fmla="*/ 35 h 37"/>
                  <a:gd name="T6" fmla="*/ 16 w 31"/>
                  <a:gd name="T7" fmla="*/ 36 h 37"/>
                  <a:gd name="T8" fmla="*/ 17 w 31"/>
                  <a:gd name="T9" fmla="*/ 36 h 37"/>
                  <a:gd name="T10" fmla="*/ 17 w 31"/>
                  <a:gd name="T11" fmla="*/ 37 h 37"/>
                  <a:gd name="T12" fmla="*/ 0 w 31"/>
                  <a:gd name="T13" fmla="*/ 37 h 37"/>
                  <a:gd name="T14" fmla="*/ 0 w 31"/>
                  <a:gd name="T15" fmla="*/ 36 h 37"/>
                  <a:gd name="T16" fmla="*/ 1 w 31"/>
                  <a:gd name="T17" fmla="*/ 36 h 37"/>
                  <a:gd name="T18" fmla="*/ 5 w 31"/>
                  <a:gd name="T19" fmla="*/ 35 h 37"/>
                  <a:gd name="T20" fmla="*/ 6 w 31"/>
                  <a:gd name="T21" fmla="*/ 31 h 37"/>
                  <a:gd name="T22" fmla="*/ 6 w 31"/>
                  <a:gd name="T23" fmla="*/ 7 h 37"/>
                  <a:gd name="T24" fmla="*/ 5 w 31"/>
                  <a:gd name="T25" fmla="*/ 2 h 37"/>
                  <a:gd name="T26" fmla="*/ 1 w 31"/>
                  <a:gd name="T27" fmla="*/ 1 h 37"/>
                  <a:gd name="T28" fmla="*/ 0 w 31"/>
                  <a:gd name="T29" fmla="*/ 1 h 37"/>
                  <a:gd name="T30" fmla="*/ 0 w 31"/>
                  <a:gd name="T31" fmla="*/ 0 h 37"/>
                  <a:gd name="T32" fmla="*/ 15 w 31"/>
                  <a:gd name="T33" fmla="*/ 0 h 37"/>
                  <a:gd name="T34" fmla="*/ 24 w 31"/>
                  <a:gd name="T35" fmla="*/ 1 h 37"/>
                  <a:gd name="T36" fmla="*/ 29 w 31"/>
                  <a:gd name="T37" fmla="*/ 5 h 37"/>
                  <a:gd name="T38" fmla="*/ 31 w 31"/>
                  <a:gd name="T39" fmla="*/ 10 h 37"/>
                  <a:gd name="T40" fmla="*/ 28 w 31"/>
                  <a:gd name="T41" fmla="*/ 18 h 37"/>
                  <a:gd name="T42" fmla="*/ 18 w 31"/>
                  <a:gd name="T43" fmla="*/ 21 h 37"/>
                  <a:gd name="T44" fmla="*/ 15 w 31"/>
                  <a:gd name="T45" fmla="*/ 20 h 37"/>
                  <a:gd name="T46" fmla="*/ 11 w 31"/>
                  <a:gd name="T47" fmla="*/ 20 h 37"/>
                  <a:gd name="T48" fmla="*/ 11 w 31"/>
                  <a:gd name="T49" fmla="*/ 18 h 37"/>
                  <a:gd name="T50" fmla="*/ 14 w 31"/>
                  <a:gd name="T51" fmla="*/ 19 h 37"/>
                  <a:gd name="T52" fmla="*/ 16 w 31"/>
                  <a:gd name="T53" fmla="*/ 19 h 37"/>
                  <a:gd name="T54" fmla="*/ 22 w 31"/>
                  <a:gd name="T55" fmla="*/ 17 h 37"/>
                  <a:gd name="T56" fmla="*/ 24 w 31"/>
                  <a:gd name="T57" fmla="*/ 11 h 37"/>
                  <a:gd name="T58" fmla="*/ 23 w 31"/>
                  <a:gd name="T59" fmla="*/ 6 h 37"/>
                  <a:gd name="T60" fmla="*/ 20 w 31"/>
                  <a:gd name="T61" fmla="*/ 3 h 37"/>
                  <a:gd name="T62" fmla="*/ 15 w 31"/>
                  <a:gd name="T63" fmla="*/ 2 h 37"/>
                  <a:gd name="T64" fmla="*/ 11 w 31"/>
                  <a:gd name="T65" fmla="*/ 3 h 37"/>
                  <a:gd name="T66" fmla="*/ 11 w 31"/>
                  <a:gd name="T67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" h="37">
                    <a:moveTo>
                      <a:pt x="11" y="20"/>
                    </a:move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2" y="35"/>
                      <a:pt x="12" y="35"/>
                    </a:cubicBezTo>
                    <a:cubicBezTo>
                      <a:pt x="13" y="36"/>
                      <a:pt x="14" y="36"/>
                      <a:pt x="16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9" y="0"/>
                      <a:pt x="21" y="0"/>
                      <a:pt x="24" y="1"/>
                    </a:cubicBezTo>
                    <a:cubicBezTo>
                      <a:pt x="26" y="2"/>
                      <a:pt x="27" y="3"/>
                      <a:pt x="29" y="5"/>
                    </a:cubicBezTo>
                    <a:cubicBezTo>
                      <a:pt x="30" y="6"/>
                      <a:pt x="31" y="8"/>
                      <a:pt x="31" y="10"/>
                    </a:cubicBezTo>
                    <a:cubicBezTo>
                      <a:pt x="31" y="13"/>
                      <a:pt x="30" y="16"/>
                      <a:pt x="28" y="18"/>
                    </a:cubicBezTo>
                    <a:cubicBezTo>
                      <a:pt x="26" y="20"/>
                      <a:pt x="22" y="21"/>
                      <a:pt x="18" y="21"/>
                    </a:cubicBezTo>
                    <a:cubicBezTo>
                      <a:pt x="17" y="21"/>
                      <a:pt x="16" y="21"/>
                      <a:pt x="15" y="20"/>
                    </a:cubicBezTo>
                    <a:cubicBezTo>
                      <a:pt x="14" y="20"/>
                      <a:pt x="13" y="20"/>
                      <a:pt x="11" y="20"/>
                    </a:cubicBezTo>
                    <a:close/>
                    <a:moveTo>
                      <a:pt x="11" y="18"/>
                    </a:moveTo>
                    <a:cubicBezTo>
                      <a:pt x="13" y="18"/>
                      <a:pt x="13" y="19"/>
                      <a:pt x="14" y="19"/>
                    </a:cubicBezTo>
                    <a:cubicBezTo>
                      <a:pt x="15" y="19"/>
                      <a:pt x="16" y="19"/>
                      <a:pt x="16" y="19"/>
                    </a:cubicBezTo>
                    <a:cubicBezTo>
                      <a:pt x="19" y="19"/>
                      <a:pt x="20" y="18"/>
                      <a:pt x="22" y="17"/>
                    </a:cubicBezTo>
                    <a:cubicBezTo>
                      <a:pt x="23" y="15"/>
                      <a:pt x="24" y="13"/>
                      <a:pt x="24" y="11"/>
                    </a:cubicBezTo>
                    <a:cubicBezTo>
                      <a:pt x="24" y="9"/>
                      <a:pt x="24" y="8"/>
                      <a:pt x="23" y="6"/>
                    </a:cubicBezTo>
                    <a:cubicBezTo>
                      <a:pt x="22" y="5"/>
                      <a:pt x="21" y="4"/>
                      <a:pt x="20" y="3"/>
                    </a:cubicBezTo>
                    <a:cubicBezTo>
                      <a:pt x="19" y="3"/>
                      <a:pt x="17" y="2"/>
                      <a:pt x="15" y="2"/>
                    </a:cubicBezTo>
                    <a:cubicBezTo>
                      <a:pt x="14" y="2"/>
                      <a:pt x="13" y="2"/>
                      <a:pt x="11" y="3"/>
                    </a:cubicBezTo>
                    <a:lnTo>
                      <a:pt x="11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61" name="Freeform 42">
                <a:extLst>
                  <a:ext uri="{FF2B5EF4-FFF2-40B4-BE49-F238E27FC236}">
                    <a16:creationId xmlns="" xmlns:a16="http://schemas.microsoft.com/office/drawing/2014/main" id="{9F8D3D18-B787-354B-AC60-B3BBFDF6CB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326"/>
                <a:ext cx="67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4" y="19"/>
                      <a:pt x="22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2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5" y="35"/>
                      <a:pt x="5" y="35"/>
                      <a:pt x="5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62" name="Freeform 43">
                <a:extLst>
                  <a:ext uri="{FF2B5EF4-FFF2-40B4-BE49-F238E27FC236}">
                    <a16:creationId xmlns="" xmlns:a16="http://schemas.microsoft.com/office/drawing/2014/main" id="{07D34EE0-8AE4-FE47-8CDC-F364C3479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63" name="Freeform 44">
                <a:extLst>
                  <a:ext uri="{FF2B5EF4-FFF2-40B4-BE49-F238E27FC236}">
                    <a16:creationId xmlns="" xmlns:a16="http://schemas.microsoft.com/office/drawing/2014/main" id="{E5BC98F2-1E8E-7740-B43C-96876A41AB7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51" y="2326"/>
                <a:ext cx="79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5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2 w 41"/>
                  <a:gd name="T69" fmla="*/ 16 h 37"/>
                  <a:gd name="T70" fmla="*/ 25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1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4" y="18"/>
                    </a:cubicBezTo>
                    <a:cubicBezTo>
                      <a:pt x="18" y="18"/>
                      <a:pt x="20" y="17"/>
                      <a:pt x="22" y="16"/>
                    </a:cubicBezTo>
                    <a:cubicBezTo>
                      <a:pt x="24" y="14"/>
                      <a:pt x="25" y="12"/>
                      <a:pt x="25" y="10"/>
                    </a:cubicBezTo>
                    <a:cubicBezTo>
                      <a:pt x="25" y="8"/>
                      <a:pt x="25" y="6"/>
                      <a:pt x="23" y="4"/>
                    </a:cubicBezTo>
                    <a:cubicBezTo>
                      <a:pt x="21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64" name="Freeform 45">
                <a:extLst>
                  <a:ext uri="{FF2B5EF4-FFF2-40B4-BE49-F238E27FC236}">
                    <a16:creationId xmlns="" xmlns:a16="http://schemas.microsoft.com/office/drawing/2014/main" id="{037D9CCD-3766-894C-9302-277679FF69E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32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5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5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1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4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65" name="Freeform 46">
                <a:extLst>
                  <a:ext uri="{FF2B5EF4-FFF2-40B4-BE49-F238E27FC236}">
                    <a16:creationId xmlns="" xmlns:a16="http://schemas.microsoft.com/office/drawing/2014/main" id="{10EBA794-1328-E347-A2F6-345F415C1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326"/>
                <a:ext cx="68" cy="71"/>
              </a:xfrm>
              <a:custGeom>
                <a:avLst/>
                <a:gdLst>
                  <a:gd name="T0" fmla="*/ 35 w 36"/>
                  <a:gd name="T1" fmla="*/ 27 h 37"/>
                  <a:gd name="T2" fmla="*/ 36 w 36"/>
                  <a:gd name="T3" fmla="*/ 27 h 37"/>
                  <a:gd name="T4" fmla="*/ 32 w 36"/>
                  <a:gd name="T5" fmla="*/ 37 h 37"/>
                  <a:gd name="T6" fmla="*/ 0 w 36"/>
                  <a:gd name="T7" fmla="*/ 37 h 37"/>
                  <a:gd name="T8" fmla="*/ 0 w 36"/>
                  <a:gd name="T9" fmla="*/ 36 h 37"/>
                  <a:gd name="T10" fmla="*/ 2 w 36"/>
                  <a:gd name="T11" fmla="*/ 36 h 37"/>
                  <a:gd name="T12" fmla="*/ 6 w 36"/>
                  <a:gd name="T13" fmla="*/ 35 h 37"/>
                  <a:gd name="T14" fmla="*/ 6 w 36"/>
                  <a:gd name="T15" fmla="*/ 31 h 37"/>
                  <a:gd name="T16" fmla="*/ 6 w 36"/>
                  <a:gd name="T17" fmla="*/ 7 h 37"/>
                  <a:gd name="T18" fmla="*/ 5 w 36"/>
                  <a:gd name="T19" fmla="*/ 2 h 37"/>
                  <a:gd name="T20" fmla="*/ 2 w 36"/>
                  <a:gd name="T21" fmla="*/ 1 h 37"/>
                  <a:gd name="T22" fmla="*/ 0 w 36"/>
                  <a:gd name="T23" fmla="*/ 1 h 37"/>
                  <a:gd name="T24" fmla="*/ 0 w 36"/>
                  <a:gd name="T25" fmla="*/ 0 h 37"/>
                  <a:gd name="T26" fmla="*/ 19 w 36"/>
                  <a:gd name="T27" fmla="*/ 0 h 37"/>
                  <a:gd name="T28" fmla="*/ 19 w 36"/>
                  <a:gd name="T29" fmla="*/ 1 h 37"/>
                  <a:gd name="T30" fmla="*/ 14 w 36"/>
                  <a:gd name="T31" fmla="*/ 2 h 37"/>
                  <a:gd name="T32" fmla="*/ 13 w 36"/>
                  <a:gd name="T33" fmla="*/ 3 h 37"/>
                  <a:gd name="T34" fmla="*/ 12 w 36"/>
                  <a:gd name="T35" fmla="*/ 7 h 37"/>
                  <a:gd name="T36" fmla="*/ 12 w 36"/>
                  <a:gd name="T37" fmla="*/ 31 h 37"/>
                  <a:gd name="T38" fmla="*/ 13 w 36"/>
                  <a:gd name="T39" fmla="*/ 34 h 37"/>
                  <a:gd name="T40" fmla="*/ 14 w 36"/>
                  <a:gd name="T41" fmla="*/ 35 h 37"/>
                  <a:gd name="T42" fmla="*/ 18 w 36"/>
                  <a:gd name="T43" fmla="*/ 35 h 37"/>
                  <a:gd name="T44" fmla="*/ 21 w 36"/>
                  <a:gd name="T45" fmla="*/ 35 h 37"/>
                  <a:gd name="T46" fmla="*/ 28 w 36"/>
                  <a:gd name="T47" fmla="*/ 34 h 37"/>
                  <a:gd name="T48" fmla="*/ 32 w 36"/>
                  <a:gd name="T49" fmla="*/ 32 h 37"/>
                  <a:gd name="T50" fmla="*/ 35 w 36"/>
                  <a:gd name="T51" fmla="*/ 2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5" y="27"/>
                    </a:moveTo>
                    <a:cubicBezTo>
                      <a:pt x="36" y="27"/>
                      <a:pt x="36" y="27"/>
                      <a:pt x="36" y="2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7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2"/>
                      <a:pt x="12" y="33"/>
                      <a:pt x="13" y="34"/>
                    </a:cubicBezTo>
                    <a:cubicBezTo>
                      <a:pt x="13" y="34"/>
                      <a:pt x="13" y="35"/>
                      <a:pt x="14" y="35"/>
                    </a:cubicBezTo>
                    <a:cubicBezTo>
                      <a:pt x="14" y="35"/>
                      <a:pt x="16" y="35"/>
                      <a:pt x="18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5" y="35"/>
                      <a:pt x="27" y="35"/>
                      <a:pt x="28" y="34"/>
                    </a:cubicBezTo>
                    <a:cubicBezTo>
                      <a:pt x="29" y="34"/>
                      <a:pt x="30" y="33"/>
                      <a:pt x="32" y="32"/>
                    </a:cubicBezTo>
                    <a:cubicBezTo>
                      <a:pt x="33" y="31"/>
                      <a:pt x="34" y="29"/>
                      <a:pt x="35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66" name="Freeform 47">
                <a:extLst>
                  <a:ext uri="{FF2B5EF4-FFF2-40B4-BE49-F238E27FC236}">
                    <a16:creationId xmlns="" xmlns:a16="http://schemas.microsoft.com/office/drawing/2014/main" id="{BC46217F-076D-5E45-8907-73E70EBC8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326"/>
                <a:ext cx="67" cy="71"/>
              </a:xfrm>
              <a:custGeom>
                <a:avLst/>
                <a:gdLst>
                  <a:gd name="T0" fmla="*/ 11 w 35"/>
                  <a:gd name="T1" fmla="*/ 2 h 37"/>
                  <a:gd name="T2" fmla="*/ 11 w 35"/>
                  <a:gd name="T3" fmla="*/ 17 h 37"/>
                  <a:gd name="T4" fmla="*/ 20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0 w 35"/>
                  <a:gd name="T21" fmla="*/ 19 h 37"/>
                  <a:gd name="T22" fmla="*/ 11 w 35"/>
                  <a:gd name="T23" fmla="*/ 19 h 37"/>
                  <a:gd name="T24" fmla="*/ 11 w 35"/>
                  <a:gd name="T25" fmla="*/ 31 h 37"/>
                  <a:gd name="T26" fmla="*/ 12 w 35"/>
                  <a:gd name="T27" fmla="*/ 34 h 37"/>
                  <a:gd name="T28" fmla="*/ 12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1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1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1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1" y="2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6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4"/>
                      <a:pt x="12" y="34"/>
                    </a:cubicBezTo>
                    <a:cubicBezTo>
                      <a:pt x="12" y="34"/>
                      <a:pt x="12" y="35"/>
                      <a:pt x="12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2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4" y="35"/>
                      <a:pt x="5" y="35"/>
                      <a:pt x="5" y="34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67" name="Freeform 48">
                <a:extLst>
                  <a:ext uri="{FF2B5EF4-FFF2-40B4-BE49-F238E27FC236}">
                    <a16:creationId xmlns="" xmlns:a16="http://schemas.microsoft.com/office/drawing/2014/main" id="{ED7F4832-57B8-AA4B-B36B-1D3F6F8DC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9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7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30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39" y="2"/>
                      <a:pt x="39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8" y="29"/>
                      <a:pt x="37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8" y="38"/>
                      <a:pt x="14" y="37"/>
                      <a:pt x="12" y="36"/>
                    </a:cubicBezTo>
                    <a:cubicBezTo>
                      <a:pt x="10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5" y="33"/>
                      <a:pt x="16" y="34"/>
                      <a:pt x="17" y="35"/>
                    </a:cubicBezTo>
                    <a:cubicBezTo>
                      <a:pt x="19" y="35"/>
                      <a:pt x="20" y="36"/>
                      <a:pt x="22" y="36"/>
                    </a:cubicBezTo>
                    <a:cubicBezTo>
                      <a:pt x="25" y="36"/>
                      <a:pt x="28" y="35"/>
                      <a:pt x="30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4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68" name="Freeform 49">
                <a:extLst>
                  <a:ext uri="{FF2B5EF4-FFF2-40B4-BE49-F238E27FC236}">
                    <a16:creationId xmlns="" xmlns:a16="http://schemas.microsoft.com/office/drawing/2014/main" id="{5AAB0E67-9F1D-064A-BC1C-A6E80FCEE0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326"/>
                <a:ext cx="101" cy="71"/>
              </a:xfrm>
              <a:custGeom>
                <a:avLst/>
                <a:gdLst>
                  <a:gd name="T0" fmla="*/ 24 w 53"/>
                  <a:gd name="T1" fmla="*/ 37 h 37"/>
                  <a:gd name="T2" fmla="*/ 8 w 53"/>
                  <a:gd name="T3" fmla="*/ 6 h 37"/>
                  <a:gd name="T4" fmla="*/ 8 w 53"/>
                  <a:gd name="T5" fmla="*/ 31 h 37"/>
                  <a:gd name="T6" fmla="*/ 9 w 53"/>
                  <a:gd name="T7" fmla="*/ 35 h 37"/>
                  <a:gd name="T8" fmla="*/ 13 w 53"/>
                  <a:gd name="T9" fmla="*/ 36 h 37"/>
                  <a:gd name="T10" fmla="*/ 14 w 53"/>
                  <a:gd name="T11" fmla="*/ 36 h 37"/>
                  <a:gd name="T12" fmla="*/ 14 w 53"/>
                  <a:gd name="T13" fmla="*/ 37 h 37"/>
                  <a:gd name="T14" fmla="*/ 0 w 53"/>
                  <a:gd name="T15" fmla="*/ 37 h 37"/>
                  <a:gd name="T16" fmla="*/ 0 w 53"/>
                  <a:gd name="T17" fmla="*/ 36 h 37"/>
                  <a:gd name="T18" fmla="*/ 1 w 53"/>
                  <a:gd name="T19" fmla="*/ 36 h 37"/>
                  <a:gd name="T20" fmla="*/ 5 w 53"/>
                  <a:gd name="T21" fmla="*/ 35 h 37"/>
                  <a:gd name="T22" fmla="*/ 6 w 53"/>
                  <a:gd name="T23" fmla="*/ 31 h 37"/>
                  <a:gd name="T24" fmla="*/ 6 w 53"/>
                  <a:gd name="T25" fmla="*/ 6 h 37"/>
                  <a:gd name="T26" fmla="*/ 5 w 53"/>
                  <a:gd name="T27" fmla="*/ 3 h 37"/>
                  <a:gd name="T28" fmla="*/ 3 w 53"/>
                  <a:gd name="T29" fmla="*/ 2 h 37"/>
                  <a:gd name="T30" fmla="*/ 0 w 53"/>
                  <a:gd name="T31" fmla="*/ 1 h 37"/>
                  <a:gd name="T32" fmla="*/ 0 w 53"/>
                  <a:gd name="T33" fmla="*/ 0 h 37"/>
                  <a:gd name="T34" fmla="*/ 12 w 53"/>
                  <a:gd name="T35" fmla="*/ 0 h 37"/>
                  <a:gd name="T36" fmla="*/ 26 w 53"/>
                  <a:gd name="T37" fmla="*/ 29 h 37"/>
                  <a:gd name="T38" fmla="*/ 41 w 53"/>
                  <a:gd name="T39" fmla="*/ 0 h 37"/>
                  <a:gd name="T40" fmla="*/ 53 w 53"/>
                  <a:gd name="T41" fmla="*/ 0 h 37"/>
                  <a:gd name="T42" fmla="*/ 53 w 53"/>
                  <a:gd name="T43" fmla="*/ 1 h 37"/>
                  <a:gd name="T44" fmla="*/ 51 w 53"/>
                  <a:gd name="T45" fmla="*/ 1 h 37"/>
                  <a:gd name="T46" fmla="*/ 48 w 53"/>
                  <a:gd name="T47" fmla="*/ 2 h 37"/>
                  <a:gd name="T48" fmla="*/ 47 w 53"/>
                  <a:gd name="T49" fmla="*/ 6 h 37"/>
                  <a:gd name="T50" fmla="*/ 47 w 53"/>
                  <a:gd name="T51" fmla="*/ 31 h 37"/>
                  <a:gd name="T52" fmla="*/ 48 w 53"/>
                  <a:gd name="T53" fmla="*/ 35 h 37"/>
                  <a:gd name="T54" fmla="*/ 51 w 53"/>
                  <a:gd name="T55" fmla="*/ 36 h 37"/>
                  <a:gd name="T56" fmla="*/ 53 w 53"/>
                  <a:gd name="T57" fmla="*/ 36 h 37"/>
                  <a:gd name="T58" fmla="*/ 53 w 53"/>
                  <a:gd name="T59" fmla="*/ 37 h 37"/>
                  <a:gd name="T60" fmla="*/ 35 w 53"/>
                  <a:gd name="T61" fmla="*/ 37 h 37"/>
                  <a:gd name="T62" fmla="*/ 35 w 53"/>
                  <a:gd name="T63" fmla="*/ 36 h 37"/>
                  <a:gd name="T64" fmla="*/ 37 w 53"/>
                  <a:gd name="T65" fmla="*/ 36 h 37"/>
                  <a:gd name="T66" fmla="*/ 40 w 53"/>
                  <a:gd name="T67" fmla="*/ 35 h 37"/>
                  <a:gd name="T68" fmla="*/ 41 w 53"/>
                  <a:gd name="T69" fmla="*/ 31 h 37"/>
                  <a:gd name="T70" fmla="*/ 41 w 53"/>
                  <a:gd name="T71" fmla="*/ 6 h 37"/>
                  <a:gd name="T72" fmla="*/ 25 w 53"/>
                  <a:gd name="T73" fmla="*/ 37 h 37"/>
                  <a:gd name="T74" fmla="*/ 24 w 53"/>
                  <a:gd name="T75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3" h="37">
                    <a:moveTo>
                      <a:pt x="24" y="37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33"/>
                      <a:pt x="9" y="35"/>
                      <a:pt x="9" y="35"/>
                    </a:cubicBezTo>
                    <a:cubicBezTo>
                      <a:pt x="10" y="36"/>
                      <a:pt x="11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0" y="1"/>
                      <a:pt x="48" y="2"/>
                      <a:pt x="48" y="2"/>
                    </a:cubicBezTo>
                    <a:cubicBezTo>
                      <a:pt x="47" y="3"/>
                      <a:pt x="47" y="4"/>
                      <a:pt x="47" y="6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3"/>
                      <a:pt x="47" y="35"/>
                      <a:pt x="48" y="35"/>
                    </a:cubicBezTo>
                    <a:cubicBezTo>
                      <a:pt x="49" y="36"/>
                      <a:pt x="50" y="36"/>
                      <a:pt x="51" y="36"/>
                    </a:cubicBezTo>
                    <a:cubicBezTo>
                      <a:pt x="53" y="36"/>
                      <a:pt x="53" y="36"/>
                      <a:pt x="53" y="36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8" y="36"/>
                      <a:pt x="40" y="36"/>
                      <a:pt x="40" y="35"/>
                    </a:cubicBezTo>
                    <a:cubicBezTo>
                      <a:pt x="41" y="34"/>
                      <a:pt x="41" y="33"/>
                      <a:pt x="41" y="31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25" y="37"/>
                      <a:pt x="25" y="37"/>
                      <a:pt x="25" y="37"/>
                    </a:cubicBezTo>
                    <a:lnTo>
                      <a:pt x="24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  <p:grpSp>
          <p:nvGrpSpPr>
            <p:cNvPr id="69" name="Group 67">
              <a:extLst>
                <a:ext uri="{FF2B5EF4-FFF2-40B4-BE49-F238E27FC236}">
                  <a16:creationId xmlns="" xmlns:a16="http://schemas.microsoft.com/office/drawing/2014/main" id="{A71D192D-5FFF-A949-A924-E7612DD86D5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595040" y="83506"/>
              <a:ext cx="533403" cy="535137"/>
              <a:chOff x="594" y="467"/>
              <a:chExt cx="1846" cy="1852"/>
            </a:xfrm>
            <a:solidFill>
              <a:srgbClr val="09234F"/>
            </a:solidFill>
          </p:grpSpPr>
          <p:sp>
            <p:nvSpPr>
              <p:cNvPr id="70" name="Rectangle 68">
                <a:extLst>
                  <a:ext uri="{FF2B5EF4-FFF2-40B4-BE49-F238E27FC236}">
                    <a16:creationId xmlns="" xmlns:a16="http://schemas.microsoft.com/office/drawing/2014/main" id="{A996C2A4-C847-D64D-B26A-B6F18FA509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9" y="1208"/>
                <a:ext cx="10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71" name="Freeform 69">
                <a:extLst>
                  <a:ext uri="{FF2B5EF4-FFF2-40B4-BE49-F238E27FC236}">
                    <a16:creationId xmlns="" xmlns:a16="http://schemas.microsoft.com/office/drawing/2014/main" id="{4C34F41F-1727-D646-897F-A79449E87F7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0" y="843"/>
                <a:ext cx="945" cy="1112"/>
              </a:xfrm>
              <a:custGeom>
                <a:avLst/>
                <a:gdLst>
                  <a:gd name="T0" fmla="*/ 342 w 495"/>
                  <a:gd name="T1" fmla="*/ 490 h 581"/>
                  <a:gd name="T2" fmla="*/ 266 w 495"/>
                  <a:gd name="T3" fmla="*/ 393 h 581"/>
                  <a:gd name="T4" fmla="*/ 155 w 495"/>
                  <a:gd name="T5" fmla="*/ 426 h 581"/>
                  <a:gd name="T6" fmla="*/ 158 w 495"/>
                  <a:gd name="T7" fmla="*/ 351 h 581"/>
                  <a:gd name="T8" fmla="*/ 108 w 495"/>
                  <a:gd name="T9" fmla="*/ 266 h 581"/>
                  <a:gd name="T10" fmla="*/ 117 w 495"/>
                  <a:gd name="T11" fmla="*/ 114 h 581"/>
                  <a:gd name="T12" fmla="*/ 157 w 495"/>
                  <a:gd name="T13" fmla="*/ 119 h 581"/>
                  <a:gd name="T14" fmla="*/ 167 w 495"/>
                  <a:gd name="T15" fmla="*/ 129 h 581"/>
                  <a:gd name="T16" fmla="*/ 172 w 495"/>
                  <a:gd name="T17" fmla="*/ 169 h 581"/>
                  <a:gd name="T18" fmla="*/ 67 w 495"/>
                  <a:gd name="T19" fmla="*/ 266 h 581"/>
                  <a:gd name="T20" fmla="*/ 152 w 495"/>
                  <a:gd name="T21" fmla="*/ 111 h 581"/>
                  <a:gd name="T22" fmla="*/ 142 w 495"/>
                  <a:gd name="T23" fmla="*/ 149 h 581"/>
                  <a:gd name="T24" fmla="*/ 180 w 495"/>
                  <a:gd name="T25" fmla="*/ 133 h 581"/>
                  <a:gd name="T26" fmla="*/ 181 w 495"/>
                  <a:gd name="T27" fmla="*/ 47 h 581"/>
                  <a:gd name="T28" fmla="*/ 196 w 495"/>
                  <a:gd name="T29" fmla="*/ 283 h 581"/>
                  <a:gd name="T30" fmla="*/ 198 w 495"/>
                  <a:gd name="T31" fmla="*/ 136 h 581"/>
                  <a:gd name="T32" fmla="*/ 201 w 495"/>
                  <a:gd name="T33" fmla="*/ 5 h 581"/>
                  <a:gd name="T34" fmla="*/ 211 w 495"/>
                  <a:gd name="T35" fmla="*/ 61 h 581"/>
                  <a:gd name="T36" fmla="*/ 255 w 495"/>
                  <a:gd name="T37" fmla="*/ 145 h 581"/>
                  <a:gd name="T38" fmla="*/ 278 w 495"/>
                  <a:gd name="T39" fmla="*/ 84 h 581"/>
                  <a:gd name="T40" fmla="*/ 357 w 495"/>
                  <a:gd name="T41" fmla="*/ 54 h 581"/>
                  <a:gd name="T42" fmla="*/ 411 w 495"/>
                  <a:gd name="T43" fmla="*/ 93 h 581"/>
                  <a:gd name="T44" fmla="*/ 430 w 495"/>
                  <a:gd name="T45" fmla="*/ 95 h 581"/>
                  <a:gd name="T46" fmla="*/ 463 w 495"/>
                  <a:gd name="T47" fmla="*/ 155 h 581"/>
                  <a:gd name="T48" fmla="*/ 221 w 495"/>
                  <a:gd name="T49" fmla="*/ 279 h 581"/>
                  <a:gd name="T50" fmla="*/ 349 w 495"/>
                  <a:gd name="T51" fmla="*/ 257 h 581"/>
                  <a:gd name="T52" fmla="*/ 398 w 495"/>
                  <a:gd name="T53" fmla="*/ 210 h 581"/>
                  <a:gd name="T54" fmla="*/ 406 w 495"/>
                  <a:gd name="T55" fmla="*/ 220 h 581"/>
                  <a:gd name="T56" fmla="*/ 411 w 495"/>
                  <a:gd name="T57" fmla="*/ 451 h 581"/>
                  <a:gd name="T58" fmla="*/ 406 w 495"/>
                  <a:gd name="T59" fmla="*/ 321 h 581"/>
                  <a:gd name="T60" fmla="*/ 468 w 495"/>
                  <a:gd name="T61" fmla="*/ 184 h 581"/>
                  <a:gd name="T62" fmla="*/ 460 w 495"/>
                  <a:gd name="T63" fmla="*/ 233 h 581"/>
                  <a:gd name="T64" fmla="*/ 384 w 495"/>
                  <a:gd name="T65" fmla="*/ 222 h 581"/>
                  <a:gd name="T66" fmla="*/ 420 w 495"/>
                  <a:gd name="T67" fmla="*/ 188 h 581"/>
                  <a:gd name="T68" fmla="*/ 364 w 495"/>
                  <a:gd name="T69" fmla="*/ 225 h 581"/>
                  <a:gd name="T70" fmla="*/ 360 w 495"/>
                  <a:gd name="T71" fmla="*/ 188 h 581"/>
                  <a:gd name="T72" fmla="*/ 386 w 495"/>
                  <a:gd name="T73" fmla="*/ 356 h 581"/>
                  <a:gd name="T74" fmla="*/ 220 w 495"/>
                  <a:gd name="T75" fmla="*/ 351 h 581"/>
                  <a:gd name="T76" fmla="*/ 235 w 495"/>
                  <a:gd name="T77" fmla="*/ 315 h 581"/>
                  <a:gd name="T78" fmla="*/ 206 w 495"/>
                  <a:gd name="T79" fmla="*/ 172 h 581"/>
                  <a:gd name="T80" fmla="*/ 238 w 495"/>
                  <a:gd name="T81" fmla="*/ 167 h 581"/>
                  <a:gd name="T82" fmla="*/ 251 w 495"/>
                  <a:gd name="T83" fmla="*/ 158 h 581"/>
                  <a:gd name="T84" fmla="*/ 269 w 495"/>
                  <a:gd name="T85" fmla="*/ 131 h 581"/>
                  <a:gd name="T86" fmla="*/ 278 w 495"/>
                  <a:gd name="T87" fmla="*/ 100 h 581"/>
                  <a:gd name="T88" fmla="*/ 393 w 495"/>
                  <a:gd name="T89" fmla="*/ 130 h 581"/>
                  <a:gd name="T90" fmla="*/ 438 w 495"/>
                  <a:gd name="T91" fmla="*/ 100 h 581"/>
                  <a:gd name="T92" fmla="*/ 438 w 495"/>
                  <a:gd name="T93" fmla="*/ 154 h 581"/>
                  <a:gd name="T94" fmla="*/ 456 w 495"/>
                  <a:gd name="T95" fmla="*/ 159 h 581"/>
                  <a:gd name="T96" fmla="*/ 474 w 495"/>
                  <a:gd name="T97" fmla="*/ 100 h 581"/>
                  <a:gd name="T98" fmla="*/ 455 w 495"/>
                  <a:gd name="T99" fmla="*/ 80 h 581"/>
                  <a:gd name="T100" fmla="*/ 343 w 495"/>
                  <a:gd name="T101" fmla="*/ 34 h 581"/>
                  <a:gd name="T102" fmla="*/ 206 w 495"/>
                  <a:gd name="T103" fmla="*/ 0 h 581"/>
                  <a:gd name="T104" fmla="*/ 173 w 495"/>
                  <a:gd name="T105" fmla="*/ 7 h 581"/>
                  <a:gd name="T106" fmla="*/ 143 w 495"/>
                  <a:gd name="T107" fmla="*/ 23 h 581"/>
                  <a:gd name="T108" fmla="*/ 121 w 495"/>
                  <a:gd name="T109" fmla="*/ 51 h 581"/>
                  <a:gd name="T110" fmla="*/ 148 w 495"/>
                  <a:gd name="T111" fmla="*/ 83 h 581"/>
                  <a:gd name="T112" fmla="*/ 59 w 495"/>
                  <a:gd name="T113" fmla="*/ 98 h 581"/>
                  <a:gd name="T114" fmla="*/ 108 w 495"/>
                  <a:gd name="T115" fmla="*/ 286 h 581"/>
                  <a:gd name="T116" fmla="*/ 152 w 495"/>
                  <a:gd name="T117" fmla="*/ 307 h 581"/>
                  <a:gd name="T118" fmla="*/ 102 w 495"/>
                  <a:gd name="T119" fmla="*/ 418 h 581"/>
                  <a:gd name="T120" fmla="*/ 495 w 495"/>
                  <a:gd name="T121" fmla="*/ 512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5" h="581">
                    <a:moveTo>
                      <a:pt x="369" y="368"/>
                    </a:moveTo>
                    <a:cubicBezTo>
                      <a:pt x="334" y="361"/>
                      <a:pt x="334" y="361"/>
                      <a:pt x="334" y="361"/>
                    </a:cubicBezTo>
                    <a:cubicBezTo>
                      <a:pt x="289" y="371"/>
                      <a:pt x="289" y="371"/>
                      <a:pt x="289" y="371"/>
                    </a:cubicBezTo>
                    <a:cubicBezTo>
                      <a:pt x="298" y="361"/>
                      <a:pt x="298" y="361"/>
                      <a:pt x="298" y="361"/>
                    </a:cubicBezTo>
                    <a:cubicBezTo>
                      <a:pt x="337" y="349"/>
                      <a:pt x="337" y="349"/>
                      <a:pt x="337" y="349"/>
                    </a:cubicBezTo>
                    <a:cubicBezTo>
                      <a:pt x="376" y="362"/>
                      <a:pt x="376" y="362"/>
                      <a:pt x="376" y="362"/>
                    </a:cubicBezTo>
                    <a:lnTo>
                      <a:pt x="369" y="368"/>
                    </a:lnTo>
                    <a:close/>
                    <a:moveTo>
                      <a:pt x="342" y="490"/>
                    </a:moveTo>
                    <a:cubicBezTo>
                      <a:pt x="337" y="470"/>
                      <a:pt x="337" y="470"/>
                      <a:pt x="337" y="470"/>
                    </a:cubicBezTo>
                    <a:cubicBezTo>
                      <a:pt x="349" y="422"/>
                      <a:pt x="349" y="422"/>
                      <a:pt x="349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64" y="420"/>
                      <a:pt x="364" y="420"/>
                      <a:pt x="364" y="420"/>
                    </a:cubicBezTo>
                    <a:cubicBezTo>
                      <a:pt x="375" y="493"/>
                      <a:pt x="375" y="493"/>
                      <a:pt x="375" y="493"/>
                    </a:cubicBezTo>
                    <a:cubicBezTo>
                      <a:pt x="364" y="492"/>
                      <a:pt x="353" y="491"/>
                      <a:pt x="342" y="490"/>
                    </a:cubicBezTo>
                    <a:close/>
                    <a:moveTo>
                      <a:pt x="266" y="393"/>
                    </a:moveTo>
                    <a:cubicBezTo>
                      <a:pt x="299" y="401"/>
                      <a:pt x="299" y="401"/>
                      <a:pt x="299" y="401"/>
                    </a:cubicBezTo>
                    <a:cubicBezTo>
                      <a:pt x="344" y="384"/>
                      <a:pt x="344" y="384"/>
                      <a:pt x="344" y="384"/>
                    </a:cubicBezTo>
                    <a:cubicBezTo>
                      <a:pt x="369" y="396"/>
                      <a:pt x="369" y="396"/>
                      <a:pt x="369" y="396"/>
                    </a:cubicBezTo>
                    <a:cubicBezTo>
                      <a:pt x="344" y="392"/>
                      <a:pt x="344" y="392"/>
                      <a:pt x="344" y="392"/>
                    </a:cubicBezTo>
                    <a:cubicBezTo>
                      <a:pt x="298" y="409"/>
                      <a:pt x="298" y="409"/>
                      <a:pt x="298" y="409"/>
                    </a:cubicBezTo>
                    <a:lnTo>
                      <a:pt x="266" y="393"/>
                    </a:lnTo>
                    <a:close/>
                    <a:moveTo>
                      <a:pt x="171" y="472"/>
                    </a:moveTo>
                    <a:cubicBezTo>
                      <a:pt x="155" y="426"/>
                      <a:pt x="155" y="426"/>
                      <a:pt x="155" y="426"/>
                    </a:cubicBezTo>
                    <a:cubicBezTo>
                      <a:pt x="132" y="419"/>
                      <a:pt x="132" y="419"/>
                      <a:pt x="132" y="419"/>
                    </a:cubicBezTo>
                    <a:cubicBezTo>
                      <a:pt x="170" y="407"/>
                      <a:pt x="170" y="407"/>
                      <a:pt x="170" y="407"/>
                    </a:cubicBezTo>
                    <a:cubicBezTo>
                      <a:pt x="185" y="457"/>
                      <a:pt x="185" y="457"/>
                      <a:pt x="185" y="457"/>
                    </a:cubicBezTo>
                    <a:cubicBezTo>
                      <a:pt x="278" y="443"/>
                      <a:pt x="278" y="443"/>
                      <a:pt x="278" y="443"/>
                    </a:cubicBezTo>
                    <a:lnTo>
                      <a:pt x="171" y="472"/>
                    </a:lnTo>
                    <a:close/>
                    <a:moveTo>
                      <a:pt x="154" y="326"/>
                    </a:moveTo>
                    <a:cubicBezTo>
                      <a:pt x="158" y="326"/>
                      <a:pt x="158" y="326"/>
                      <a:pt x="158" y="326"/>
                    </a:cubicBezTo>
                    <a:cubicBezTo>
                      <a:pt x="158" y="351"/>
                      <a:pt x="158" y="351"/>
                      <a:pt x="158" y="351"/>
                    </a:cubicBezTo>
                    <a:cubicBezTo>
                      <a:pt x="154" y="351"/>
                      <a:pt x="154" y="351"/>
                      <a:pt x="154" y="351"/>
                    </a:cubicBezTo>
                    <a:lnTo>
                      <a:pt x="154" y="326"/>
                    </a:lnTo>
                    <a:close/>
                    <a:moveTo>
                      <a:pt x="164" y="326"/>
                    </a:moveTo>
                    <a:cubicBezTo>
                      <a:pt x="187" y="326"/>
                      <a:pt x="187" y="326"/>
                      <a:pt x="187" y="326"/>
                    </a:cubicBezTo>
                    <a:cubicBezTo>
                      <a:pt x="187" y="351"/>
                      <a:pt x="187" y="351"/>
                      <a:pt x="187" y="351"/>
                    </a:cubicBezTo>
                    <a:cubicBezTo>
                      <a:pt x="164" y="351"/>
                      <a:pt x="164" y="351"/>
                      <a:pt x="164" y="351"/>
                    </a:cubicBezTo>
                    <a:lnTo>
                      <a:pt x="164" y="326"/>
                    </a:lnTo>
                    <a:close/>
                    <a:moveTo>
                      <a:pt x="108" y="266"/>
                    </a:moveTo>
                    <a:cubicBezTo>
                      <a:pt x="108" y="266"/>
                      <a:pt x="108" y="266"/>
                      <a:pt x="108" y="266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78" y="100"/>
                      <a:pt x="78" y="100"/>
                      <a:pt x="78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48" y="98"/>
                      <a:pt x="148" y="98"/>
                      <a:pt x="148" y="98"/>
                    </a:cubicBezTo>
                    <a:cubicBezTo>
                      <a:pt x="149" y="99"/>
                      <a:pt x="149" y="100"/>
                      <a:pt x="149" y="101"/>
                    </a:cubicBezTo>
                    <a:cubicBezTo>
                      <a:pt x="117" y="114"/>
                      <a:pt x="117" y="114"/>
                      <a:pt x="117" y="114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2" y="114"/>
                      <a:pt x="112" y="114"/>
                      <a:pt x="112" y="114"/>
                    </a:cubicBezTo>
                    <a:cubicBezTo>
                      <a:pt x="120" y="132"/>
                      <a:pt x="120" y="132"/>
                      <a:pt x="120" y="132"/>
                    </a:cubicBezTo>
                    <a:cubicBezTo>
                      <a:pt x="124" y="131"/>
                      <a:pt x="124" y="131"/>
                      <a:pt x="124" y="131"/>
                    </a:cubicBezTo>
                    <a:cubicBezTo>
                      <a:pt x="123" y="128"/>
                      <a:pt x="123" y="128"/>
                      <a:pt x="123" y="128"/>
                    </a:cubicBezTo>
                    <a:cubicBezTo>
                      <a:pt x="155" y="115"/>
                      <a:pt x="155" y="115"/>
                      <a:pt x="155" y="115"/>
                    </a:cubicBezTo>
                    <a:cubicBezTo>
                      <a:pt x="155" y="116"/>
                      <a:pt x="156" y="118"/>
                      <a:pt x="157" y="119"/>
                    </a:cubicBezTo>
                    <a:cubicBezTo>
                      <a:pt x="133" y="143"/>
                      <a:pt x="133" y="143"/>
                      <a:pt x="133" y="143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28" y="144"/>
                      <a:pt x="128" y="144"/>
                      <a:pt x="128" y="144"/>
                    </a:cubicBezTo>
                    <a:cubicBezTo>
                      <a:pt x="142" y="158"/>
                      <a:pt x="142" y="158"/>
                      <a:pt x="142" y="158"/>
                    </a:cubicBezTo>
                    <a:cubicBezTo>
                      <a:pt x="146" y="155"/>
                      <a:pt x="146" y="155"/>
                      <a:pt x="146" y="155"/>
                    </a:cubicBezTo>
                    <a:cubicBezTo>
                      <a:pt x="144" y="153"/>
                      <a:pt x="144" y="153"/>
                      <a:pt x="144" y="153"/>
                    </a:cubicBezTo>
                    <a:cubicBezTo>
                      <a:pt x="167" y="129"/>
                      <a:pt x="167" y="129"/>
                      <a:pt x="167" y="129"/>
                    </a:cubicBezTo>
                    <a:cubicBezTo>
                      <a:pt x="169" y="130"/>
                      <a:pt x="170" y="131"/>
                      <a:pt x="171" y="131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4" y="166"/>
                      <a:pt x="154" y="166"/>
                      <a:pt x="154" y="166"/>
                    </a:cubicBezTo>
                    <a:cubicBezTo>
                      <a:pt x="173" y="173"/>
                      <a:pt x="173" y="173"/>
                      <a:pt x="173" y="173"/>
                    </a:cubicBezTo>
                    <a:cubicBezTo>
                      <a:pt x="174" y="169"/>
                      <a:pt x="174" y="169"/>
                      <a:pt x="174" y="169"/>
                    </a:cubicBezTo>
                    <a:cubicBezTo>
                      <a:pt x="172" y="169"/>
                      <a:pt x="172" y="169"/>
                      <a:pt x="172" y="169"/>
                    </a:cubicBezTo>
                    <a:cubicBezTo>
                      <a:pt x="185" y="137"/>
                      <a:pt x="185" y="137"/>
                      <a:pt x="185" y="137"/>
                    </a:cubicBezTo>
                    <a:cubicBezTo>
                      <a:pt x="186" y="138"/>
                      <a:pt x="187" y="138"/>
                      <a:pt x="189" y="138"/>
                    </a:cubicBezTo>
                    <a:cubicBezTo>
                      <a:pt x="189" y="172"/>
                      <a:pt x="189" y="172"/>
                      <a:pt x="189" y="172"/>
                    </a:cubicBezTo>
                    <a:cubicBezTo>
                      <a:pt x="187" y="172"/>
                      <a:pt x="187" y="172"/>
                      <a:pt x="187" y="172"/>
                    </a:cubicBezTo>
                    <a:cubicBezTo>
                      <a:pt x="187" y="266"/>
                      <a:pt x="187" y="266"/>
                      <a:pt x="187" y="266"/>
                    </a:cubicBezTo>
                    <a:lnTo>
                      <a:pt x="108" y="266"/>
                    </a:lnTo>
                    <a:close/>
                    <a:moveTo>
                      <a:pt x="73" y="266"/>
                    </a:moveTo>
                    <a:cubicBezTo>
                      <a:pt x="67" y="266"/>
                      <a:pt x="67" y="266"/>
                      <a:pt x="67" y="266"/>
                    </a:cubicBezTo>
                    <a:cubicBezTo>
                      <a:pt x="67" y="100"/>
                      <a:pt x="67" y="100"/>
                      <a:pt x="67" y="100"/>
                    </a:cubicBezTo>
                    <a:cubicBezTo>
                      <a:pt x="73" y="100"/>
                      <a:pt x="73" y="100"/>
                      <a:pt x="73" y="100"/>
                    </a:cubicBezTo>
                    <a:lnTo>
                      <a:pt x="73" y="266"/>
                    </a:lnTo>
                    <a:close/>
                    <a:moveTo>
                      <a:pt x="152" y="111"/>
                    </a:moveTo>
                    <a:cubicBezTo>
                      <a:pt x="153" y="112"/>
                      <a:pt x="153" y="112"/>
                      <a:pt x="153" y="113"/>
                    </a:cubicBezTo>
                    <a:cubicBezTo>
                      <a:pt x="124" y="125"/>
                      <a:pt x="124" y="125"/>
                      <a:pt x="124" y="125"/>
                    </a:cubicBezTo>
                    <a:cubicBezTo>
                      <a:pt x="123" y="123"/>
                      <a:pt x="123" y="123"/>
                      <a:pt x="123" y="123"/>
                    </a:cubicBezTo>
                    <a:lnTo>
                      <a:pt x="152" y="111"/>
                    </a:lnTo>
                    <a:close/>
                    <a:moveTo>
                      <a:pt x="122" y="57"/>
                    </a:moveTo>
                    <a:cubicBezTo>
                      <a:pt x="122" y="55"/>
                      <a:pt x="122" y="55"/>
                      <a:pt x="122" y="55"/>
                    </a:cubicBezTo>
                    <a:cubicBezTo>
                      <a:pt x="155" y="69"/>
                      <a:pt x="155" y="69"/>
                      <a:pt x="155" y="69"/>
                    </a:cubicBezTo>
                    <a:cubicBezTo>
                      <a:pt x="154" y="71"/>
                      <a:pt x="154" y="71"/>
                      <a:pt x="154" y="71"/>
                    </a:cubicBezTo>
                    <a:lnTo>
                      <a:pt x="122" y="57"/>
                    </a:lnTo>
                    <a:close/>
                    <a:moveTo>
                      <a:pt x="165" y="124"/>
                    </a:moveTo>
                    <a:cubicBezTo>
                      <a:pt x="166" y="125"/>
                      <a:pt x="166" y="125"/>
                      <a:pt x="167" y="126"/>
                    </a:cubicBezTo>
                    <a:cubicBezTo>
                      <a:pt x="142" y="149"/>
                      <a:pt x="142" y="149"/>
                      <a:pt x="142" y="149"/>
                    </a:cubicBezTo>
                    <a:cubicBezTo>
                      <a:pt x="141" y="148"/>
                      <a:pt x="141" y="148"/>
                      <a:pt x="141" y="148"/>
                    </a:cubicBezTo>
                    <a:lnTo>
                      <a:pt x="165" y="124"/>
                    </a:lnTo>
                    <a:close/>
                    <a:moveTo>
                      <a:pt x="139" y="29"/>
                    </a:moveTo>
                    <a:cubicBezTo>
                      <a:pt x="143" y="30"/>
                      <a:pt x="143" y="30"/>
                      <a:pt x="143" y="30"/>
                    </a:cubicBezTo>
                    <a:cubicBezTo>
                      <a:pt x="168" y="54"/>
                      <a:pt x="168" y="54"/>
                      <a:pt x="168" y="54"/>
                    </a:cubicBezTo>
                    <a:cubicBezTo>
                      <a:pt x="165" y="57"/>
                      <a:pt x="165" y="57"/>
                      <a:pt x="165" y="57"/>
                    </a:cubicBezTo>
                    <a:lnTo>
                      <a:pt x="139" y="29"/>
                    </a:lnTo>
                    <a:close/>
                    <a:moveTo>
                      <a:pt x="180" y="133"/>
                    </a:moveTo>
                    <a:cubicBezTo>
                      <a:pt x="181" y="134"/>
                      <a:pt x="182" y="134"/>
                      <a:pt x="183" y="134"/>
                    </a:cubicBezTo>
                    <a:cubicBezTo>
                      <a:pt x="169" y="166"/>
                      <a:pt x="169" y="166"/>
                      <a:pt x="169" y="166"/>
                    </a:cubicBezTo>
                    <a:cubicBezTo>
                      <a:pt x="167" y="166"/>
                      <a:pt x="167" y="166"/>
                      <a:pt x="167" y="166"/>
                    </a:cubicBezTo>
                    <a:lnTo>
                      <a:pt x="180" y="133"/>
                    </a:lnTo>
                    <a:close/>
                    <a:moveTo>
                      <a:pt x="166" y="11"/>
                    </a:moveTo>
                    <a:cubicBezTo>
                      <a:pt x="170" y="18"/>
                      <a:pt x="170" y="18"/>
                      <a:pt x="170" y="18"/>
                    </a:cubicBezTo>
                    <a:cubicBezTo>
                      <a:pt x="184" y="46"/>
                      <a:pt x="184" y="46"/>
                      <a:pt x="184" y="46"/>
                    </a:cubicBezTo>
                    <a:cubicBezTo>
                      <a:pt x="183" y="46"/>
                      <a:pt x="182" y="47"/>
                      <a:pt x="181" y="47"/>
                    </a:cubicBezTo>
                    <a:lnTo>
                      <a:pt x="166" y="11"/>
                    </a:lnTo>
                    <a:close/>
                    <a:moveTo>
                      <a:pt x="196" y="324"/>
                    </a:moveTo>
                    <a:cubicBezTo>
                      <a:pt x="196" y="324"/>
                      <a:pt x="196" y="324"/>
                      <a:pt x="196" y="324"/>
                    </a:cubicBezTo>
                    <a:cubicBezTo>
                      <a:pt x="201" y="328"/>
                      <a:pt x="201" y="328"/>
                      <a:pt x="201" y="328"/>
                    </a:cubicBezTo>
                    <a:cubicBezTo>
                      <a:pt x="201" y="351"/>
                      <a:pt x="201" y="351"/>
                      <a:pt x="201" y="351"/>
                    </a:cubicBezTo>
                    <a:cubicBezTo>
                      <a:pt x="196" y="351"/>
                      <a:pt x="196" y="351"/>
                      <a:pt x="196" y="351"/>
                    </a:cubicBezTo>
                    <a:lnTo>
                      <a:pt x="196" y="324"/>
                    </a:lnTo>
                    <a:close/>
                    <a:moveTo>
                      <a:pt x="196" y="283"/>
                    </a:moveTo>
                    <a:cubicBezTo>
                      <a:pt x="196" y="283"/>
                      <a:pt x="196" y="283"/>
                      <a:pt x="196" y="283"/>
                    </a:cubicBezTo>
                    <a:cubicBezTo>
                      <a:pt x="201" y="287"/>
                      <a:pt x="201" y="287"/>
                      <a:pt x="201" y="287"/>
                    </a:cubicBezTo>
                    <a:cubicBezTo>
                      <a:pt x="201" y="307"/>
                      <a:pt x="201" y="307"/>
                      <a:pt x="201" y="307"/>
                    </a:cubicBezTo>
                    <a:cubicBezTo>
                      <a:pt x="196" y="307"/>
                      <a:pt x="196" y="307"/>
                      <a:pt x="196" y="307"/>
                    </a:cubicBezTo>
                    <a:lnTo>
                      <a:pt x="196" y="283"/>
                    </a:lnTo>
                    <a:close/>
                    <a:moveTo>
                      <a:pt x="196" y="172"/>
                    </a:moveTo>
                    <a:cubicBezTo>
                      <a:pt x="198" y="172"/>
                      <a:pt x="198" y="172"/>
                      <a:pt x="198" y="172"/>
                    </a:cubicBezTo>
                    <a:cubicBezTo>
                      <a:pt x="198" y="136"/>
                      <a:pt x="198" y="136"/>
                      <a:pt x="198" y="136"/>
                    </a:cubicBezTo>
                    <a:cubicBezTo>
                      <a:pt x="199" y="136"/>
                      <a:pt x="200" y="136"/>
                      <a:pt x="201" y="136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267"/>
                      <a:pt x="201" y="267"/>
                      <a:pt x="201" y="267"/>
                    </a:cubicBezTo>
                    <a:cubicBezTo>
                      <a:pt x="196" y="267"/>
                      <a:pt x="196" y="267"/>
                      <a:pt x="196" y="267"/>
                    </a:cubicBezTo>
                    <a:lnTo>
                      <a:pt x="196" y="172"/>
                    </a:lnTo>
                    <a:close/>
                    <a:moveTo>
                      <a:pt x="199" y="5"/>
                    </a:moveTo>
                    <a:cubicBezTo>
                      <a:pt x="201" y="5"/>
                      <a:pt x="201" y="5"/>
                      <a:pt x="201" y="5"/>
                    </a:cubicBezTo>
                    <a:cubicBezTo>
                      <a:pt x="201" y="45"/>
                      <a:pt x="201" y="45"/>
                      <a:pt x="201" y="45"/>
                    </a:cubicBezTo>
                    <a:cubicBezTo>
                      <a:pt x="200" y="45"/>
                      <a:pt x="199" y="45"/>
                      <a:pt x="199" y="45"/>
                    </a:cubicBezTo>
                    <a:lnTo>
                      <a:pt x="199" y="5"/>
                    </a:lnTo>
                    <a:close/>
                    <a:moveTo>
                      <a:pt x="211" y="61"/>
                    </a:moveTo>
                    <a:cubicBezTo>
                      <a:pt x="217" y="61"/>
                      <a:pt x="221" y="66"/>
                      <a:pt x="221" y="72"/>
                    </a:cubicBezTo>
                    <a:cubicBezTo>
                      <a:pt x="221" y="77"/>
                      <a:pt x="217" y="82"/>
                      <a:pt x="211" y="82"/>
                    </a:cubicBezTo>
                    <a:cubicBezTo>
                      <a:pt x="206" y="82"/>
                      <a:pt x="201" y="77"/>
                      <a:pt x="201" y="72"/>
                    </a:cubicBezTo>
                    <a:cubicBezTo>
                      <a:pt x="201" y="66"/>
                      <a:pt x="206" y="61"/>
                      <a:pt x="211" y="61"/>
                    </a:cubicBezTo>
                    <a:close/>
                    <a:moveTo>
                      <a:pt x="231" y="164"/>
                    </a:moveTo>
                    <a:cubicBezTo>
                      <a:pt x="229" y="164"/>
                      <a:pt x="229" y="164"/>
                      <a:pt x="229" y="164"/>
                    </a:cubicBezTo>
                    <a:cubicBezTo>
                      <a:pt x="216" y="132"/>
                      <a:pt x="216" y="132"/>
                      <a:pt x="216" y="132"/>
                    </a:cubicBezTo>
                    <a:cubicBezTo>
                      <a:pt x="219" y="130"/>
                      <a:pt x="219" y="130"/>
                      <a:pt x="219" y="130"/>
                    </a:cubicBezTo>
                    <a:lnTo>
                      <a:pt x="231" y="164"/>
                    </a:lnTo>
                    <a:close/>
                    <a:moveTo>
                      <a:pt x="232" y="119"/>
                    </a:moveTo>
                    <a:cubicBezTo>
                      <a:pt x="257" y="144"/>
                      <a:pt x="257" y="144"/>
                      <a:pt x="257" y="144"/>
                    </a:cubicBezTo>
                    <a:cubicBezTo>
                      <a:pt x="255" y="145"/>
                      <a:pt x="255" y="145"/>
                      <a:pt x="255" y="145"/>
                    </a:cubicBezTo>
                    <a:cubicBezTo>
                      <a:pt x="231" y="121"/>
                      <a:pt x="231" y="121"/>
                      <a:pt x="231" y="121"/>
                    </a:cubicBezTo>
                    <a:cubicBezTo>
                      <a:pt x="231" y="120"/>
                      <a:pt x="232" y="119"/>
                      <a:pt x="232" y="119"/>
                    </a:cubicBezTo>
                    <a:close/>
                    <a:moveTo>
                      <a:pt x="240" y="103"/>
                    </a:moveTo>
                    <a:cubicBezTo>
                      <a:pt x="272" y="116"/>
                      <a:pt x="272" y="116"/>
                      <a:pt x="272" y="116"/>
                    </a:cubicBezTo>
                    <a:cubicBezTo>
                      <a:pt x="271" y="118"/>
                      <a:pt x="271" y="118"/>
                      <a:pt x="271" y="118"/>
                    </a:cubicBezTo>
                    <a:cubicBezTo>
                      <a:pt x="240" y="105"/>
                      <a:pt x="240" y="105"/>
                      <a:pt x="240" y="105"/>
                    </a:cubicBezTo>
                    <a:cubicBezTo>
                      <a:pt x="240" y="104"/>
                      <a:pt x="240" y="103"/>
                      <a:pt x="240" y="103"/>
                    </a:cubicBezTo>
                    <a:close/>
                    <a:moveTo>
                      <a:pt x="278" y="84"/>
                    </a:moveTo>
                    <a:cubicBezTo>
                      <a:pt x="374" y="84"/>
                      <a:pt x="374" y="84"/>
                      <a:pt x="374" y="84"/>
                    </a:cubicBezTo>
                    <a:cubicBezTo>
                      <a:pt x="374" y="88"/>
                      <a:pt x="374" y="88"/>
                      <a:pt x="374" y="88"/>
                    </a:cubicBezTo>
                    <a:cubicBezTo>
                      <a:pt x="278" y="88"/>
                      <a:pt x="278" y="88"/>
                      <a:pt x="278" y="88"/>
                    </a:cubicBezTo>
                    <a:lnTo>
                      <a:pt x="278" y="84"/>
                    </a:lnTo>
                    <a:close/>
                    <a:moveTo>
                      <a:pt x="359" y="56"/>
                    </a:moveTo>
                    <a:cubicBezTo>
                      <a:pt x="361" y="80"/>
                      <a:pt x="361" y="80"/>
                      <a:pt x="361" y="80"/>
                    </a:cubicBezTo>
                    <a:cubicBezTo>
                      <a:pt x="359" y="80"/>
                      <a:pt x="359" y="80"/>
                      <a:pt x="359" y="80"/>
                    </a:cubicBezTo>
                    <a:cubicBezTo>
                      <a:pt x="357" y="54"/>
                      <a:pt x="357" y="54"/>
                      <a:pt x="357" y="54"/>
                    </a:cubicBezTo>
                    <a:lnTo>
                      <a:pt x="359" y="56"/>
                    </a:lnTo>
                    <a:close/>
                    <a:moveTo>
                      <a:pt x="370" y="68"/>
                    </a:moveTo>
                    <a:cubicBezTo>
                      <a:pt x="397" y="84"/>
                      <a:pt x="397" y="84"/>
                      <a:pt x="397" y="84"/>
                    </a:cubicBezTo>
                    <a:cubicBezTo>
                      <a:pt x="397" y="85"/>
                      <a:pt x="397" y="85"/>
                      <a:pt x="397" y="85"/>
                    </a:cubicBezTo>
                    <a:cubicBezTo>
                      <a:pt x="370" y="72"/>
                      <a:pt x="370" y="72"/>
                      <a:pt x="370" y="72"/>
                    </a:cubicBezTo>
                    <a:lnTo>
                      <a:pt x="370" y="68"/>
                    </a:lnTo>
                    <a:close/>
                    <a:moveTo>
                      <a:pt x="411" y="89"/>
                    </a:moveTo>
                    <a:cubicBezTo>
                      <a:pt x="411" y="93"/>
                      <a:pt x="411" y="93"/>
                      <a:pt x="411" y="93"/>
                    </a:cubicBezTo>
                    <a:cubicBezTo>
                      <a:pt x="381" y="99"/>
                      <a:pt x="381" y="99"/>
                      <a:pt x="381" y="99"/>
                    </a:cubicBezTo>
                    <a:cubicBezTo>
                      <a:pt x="377" y="97"/>
                      <a:pt x="377" y="97"/>
                      <a:pt x="377" y="97"/>
                    </a:cubicBezTo>
                    <a:lnTo>
                      <a:pt x="411" y="89"/>
                    </a:lnTo>
                    <a:close/>
                    <a:moveTo>
                      <a:pt x="430" y="95"/>
                    </a:moveTo>
                    <a:cubicBezTo>
                      <a:pt x="402" y="131"/>
                      <a:pt x="402" y="131"/>
                      <a:pt x="402" y="131"/>
                    </a:cubicBezTo>
                    <a:cubicBezTo>
                      <a:pt x="399" y="127"/>
                      <a:pt x="399" y="127"/>
                      <a:pt x="399" y="127"/>
                    </a:cubicBezTo>
                    <a:cubicBezTo>
                      <a:pt x="427" y="91"/>
                      <a:pt x="427" y="91"/>
                      <a:pt x="427" y="91"/>
                    </a:cubicBezTo>
                    <a:lnTo>
                      <a:pt x="430" y="95"/>
                    </a:lnTo>
                    <a:close/>
                    <a:moveTo>
                      <a:pt x="446" y="98"/>
                    </a:moveTo>
                    <a:cubicBezTo>
                      <a:pt x="431" y="144"/>
                      <a:pt x="431" y="144"/>
                      <a:pt x="431" y="144"/>
                    </a:cubicBezTo>
                    <a:cubicBezTo>
                      <a:pt x="429" y="143"/>
                      <a:pt x="429" y="143"/>
                      <a:pt x="429" y="143"/>
                    </a:cubicBezTo>
                    <a:cubicBezTo>
                      <a:pt x="444" y="96"/>
                      <a:pt x="444" y="96"/>
                      <a:pt x="444" y="96"/>
                    </a:cubicBezTo>
                    <a:lnTo>
                      <a:pt x="446" y="98"/>
                    </a:lnTo>
                    <a:close/>
                    <a:moveTo>
                      <a:pt x="460" y="96"/>
                    </a:moveTo>
                    <a:cubicBezTo>
                      <a:pt x="463" y="96"/>
                      <a:pt x="463" y="96"/>
                      <a:pt x="463" y="96"/>
                    </a:cubicBezTo>
                    <a:cubicBezTo>
                      <a:pt x="463" y="155"/>
                      <a:pt x="463" y="155"/>
                      <a:pt x="463" y="155"/>
                    </a:cubicBezTo>
                    <a:cubicBezTo>
                      <a:pt x="460" y="155"/>
                      <a:pt x="460" y="155"/>
                      <a:pt x="460" y="155"/>
                    </a:cubicBezTo>
                    <a:lnTo>
                      <a:pt x="460" y="96"/>
                    </a:lnTo>
                    <a:close/>
                    <a:moveTo>
                      <a:pt x="206" y="286"/>
                    </a:moveTo>
                    <a:cubicBezTo>
                      <a:pt x="216" y="286"/>
                      <a:pt x="216" y="286"/>
                      <a:pt x="216" y="286"/>
                    </a:cubicBezTo>
                    <a:cubicBezTo>
                      <a:pt x="216" y="307"/>
                      <a:pt x="216" y="307"/>
                      <a:pt x="216" y="307"/>
                    </a:cubicBezTo>
                    <a:cubicBezTo>
                      <a:pt x="206" y="307"/>
                      <a:pt x="206" y="307"/>
                      <a:pt x="206" y="307"/>
                    </a:cubicBezTo>
                    <a:lnTo>
                      <a:pt x="206" y="286"/>
                    </a:lnTo>
                    <a:close/>
                    <a:moveTo>
                      <a:pt x="221" y="279"/>
                    </a:moveTo>
                    <a:cubicBezTo>
                      <a:pt x="226" y="276"/>
                      <a:pt x="226" y="276"/>
                      <a:pt x="226" y="276"/>
                    </a:cubicBezTo>
                    <a:cubicBezTo>
                      <a:pt x="226" y="312"/>
                      <a:pt x="226" y="312"/>
                      <a:pt x="226" y="312"/>
                    </a:cubicBezTo>
                    <a:cubicBezTo>
                      <a:pt x="221" y="309"/>
                      <a:pt x="221" y="309"/>
                      <a:pt x="221" y="309"/>
                    </a:cubicBezTo>
                    <a:lnTo>
                      <a:pt x="221" y="279"/>
                    </a:lnTo>
                    <a:close/>
                    <a:moveTo>
                      <a:pt x="345" y="260"/>
                    </a:moveTo>
                    <a:cubicBezTo>
                      <a:pt x="345" y="236"/>
                      <a:pt x="345" y="236"/>
                      <a:pt x="345" y="236"/>
                    </a:cubicBezTo>
                    <a:cubicBezTo>
                      <a:pt x="348" y="236"/>
                      <a:pt x="348" y="236"/>
                      <a:pt x="348" y="236"/>
                    </a:cubicBezTo>
                    <a:cubicBezTo>
                      <a:pt x="349" y="257"/>
                      <a:pt x="349" y="257"/>
                      <a:pt x="349" y="257"/>
                    </a:cubicBezTo>
                    <a:cubicBezTo>
                      <a:pt x="364" y="285"/>
                      <a:pt x="364" y="285"/>
                      <a:pt x="364" y="285"/>
                    </a:cubicBezTo>
                    <a:lnTo>
                      <a:pt x="345" y="260"/>
                    </a:lnTo>
                    <a:close/>
                    <a:moveTo>
                      <a:pt x="397" y="192"/>
                    </a:moveTo>
                    <a:cubicBezTo>
                      <a:pt x="397" y="182"/>
                      <a:pt x="397" y="182"/>
                      <a:pt x="397" y="182"/>
                    </a:cubicBezTo>
                    <a:cubicBezTo>
                      <a:pt x="400" y="182"/>
                      <a:pt x="400" y="182"/>
                      <a:pt x="400" y="182"/>
                    </a:cubicBezTo>
                    <a:cubicBezTo>
                      <a:pt x="409" y="190"/>
                      <a:pt x="409" y="190"/>
                      <a:pt x="409" y="190"/>
                    </a:cubicBezTo>
                    <a:cubicBezTo>
                      <a:pt x="407" y="204"/>
                      <a:pt x="407" y="204"/>
                      <a:pt x="407" y="204"/>
                    </a:cubicBezTo>
                    <a:cubicBezTo>
                      <a:pt x="398" y="210"/>
                      <a:pt x="398" y="210"/>
                      <a:pt x="398" y="210"/>
                    </a:cubicBezTo>
                    <a:cubicBezTo>
                      <a:pt x="394" y="210"/>
                      <a:pt x="394" y="210"/>
                      <a:pt x="394" y="210"/>
                    </a:cubicBezTo>
                    <a:cubicBezTo>
                      <a:pt x="394" y="204"/>
                      <a:pt x="394" y="204"/>
                      <a:pt x="394" y="204"/>
                    </a:cubicBezTo>
                    <a:cubicBezTo>
                      <a:pt x="399" y="204"/>
                      <a:pt x="399" y="204"/>
                      <a:pt x="399" y="204"/>
                    </a:cubicBezTo>
                    <a:cubicBezTo>
                      <a:pt x="399" y="202"/>
                      <a:pt x="399" y="202"/>
                      <a:pt x="399" y="202"/>
                    </a:cubicBezTo>
                    <a:cubicBezTo>
                      <a:pt x="394" y="202"/>
                      <a:pt x="394" y="202"/>
                      <a:pt x="394" y="202"/>
                    </a:cubicBezTo>
                    <a:cubicBezTo>
                      <a:pt x="394" y="192"/>
                      <a:pt x="394" y="192"/>
                      <a:pt x="394" y="192"/>
                    </a:cubicBezTo>
                    <a:lnTo>
                      <a:pt x="397" y="192"/>
                    </a:lnTo>
                    <a:close/>
                    <a:moveTo>
                      <a:pt x="406" y="220"/>
                    </a:moveTo>
                    <a:cubicBezTo>
                      <a:pt x="400" y="220"/>
                      <a:pt x="400" y="220"/>
                      <a:pt x="400" y="220"/>
                    </a:cubicBezTo>
                    <a:cubicBezTo>
                      <a:pt x="400" y="212"/>
                      <a:pt x="400" y="212"/>
                      <a:pt x="400" y="212"/>
                    </a:cubicBezTo>
                    <a:cubicBezTo>
                      <a:pt x="412" y="206"/>
                      <a:pt x="412" y="206"/>
                      <a:pt x="412" y="206"/>
                    </a:cubicBezTo>
                    <a:lnTo>
                      <a:pt x="406" y="220"/>
                    </a:lnTo>
                    <a:close/>
                    <a:moveTo>
                      <a:pt x="413" y="497"/>
                    </a:moveTo>
                    <a:cubicBezTo>
                      <a:pt x="426" y="429"/>
                      <a:pt x="426" y="429"/>
                      <a:pt x="426" y="429"/>
                    </a:cubicBezTo>
                    <a:cubicBezTo>
                      <a:pt x="422" y="403"/>
                      <a:pt x="422" y="403"/>
                      <a:pt x="422" y="403"/>
                    </a:cubicBezTo>
                    <a:cubicBezTo>
                      <a:pt x="411" y="451"/>
                      <a:pt x="411" y="451"/>
                      <a:pt x="411" y="451"/>
                    </a:cubicBezTo>
                    <a:cubicBezTo>
                      <a:pt x="405" y="451"/>
                      <a:pt x="405" y="451"/>
                      <a:pt x="405" y="451"/>
                    </a:cubicBezTo>
                    <a:cubicBezTo>
                      <a:pt x="405" y="408"/>
                      <a:pt x="405" y="408"/>
                      <a:pt x="405" y="408"/>
                    </a:cubicBezTo>
                    <a:cubicBezTo>
                      <a:pt x="423" y="395"/>
                      <a:pt x="423" y="395"/>
                      <a:pt x="423" y="395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397" y="401"/>
                      <a:pt x="397" y="401"/>
                      <a:pt x="397" y="401"/>
                    </a:cubicBezTo>
                    <a:cubicBezTo>
                      <a:pt x="395" y="401"/>
                      <a:pt x="395" y="401"/>
                      <a:pt x="395" y="401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406" y="321"/>
                      <a:pt x="406" y="321"/>
                      <a:pt x="406" y="321"/>
                    </a:cubicBezTo>
                    <a:cubicBezTo>
                      <a:pt x="385" y="302"/>
                      <a:pt x="385" y="302"/>
                      <a:pt x="385" y="302"/>
                    </a:cubicBezTo>
                    <a:cubicBezTo>
                      <a:pt x="405" y="281"/>
                      <a:pt x="405" y="281"/>
                      <a:pt x="405" y="281"/>
                    </a:cubicBezTo>
                    <a:cubicBezTo>
                      <a:pt x="412" y="284"/>
                      <a:pt x="412" y="284"/>
                      <a:pt x="412" y="284"/>
                    </a:cubicBezTo>
                    <a:cubicBezTo>
                      <a:pt x="403" y="302"/>
                      <a:pt x="403" y="302"/>
                      <a:pt x="403" y="302"/>
                    </a:cubicBezTo>
                    <a:cubicBezTo>
                      <a:pt x="425" y="319"/>
                      <a:pt x="425" y="319"/>
                      <a:pt x="425" y="319"/>
                    </a:cubicBezTo>
                    <a:cubicBezTo>
                      <a:pt x="455" y="296"/>
                      <a:pt x="455" y="296"/>
                      <a:pt x="455" y="296"/>
                    </a:cubicBezTo>
                    <a:cubicBezTo>
                      <a:pt x="478" y="218"/>
                      <a:pt x="478" y="218"/>
                      <a:pt x="478" y="218"/>
                    </a:cubicBezTo>
                    <a:cubicBezTo>
                      <a:pt x="468" y="184"/>
                      <a:pt x="468" y="184"/>
                      <a:pt x="468" y="184"/>
                    </a:cubicBezTo>
                    <a:cubicBezTo>
                      <a:pt x="481" y="173"/>
                      <a:pt x="481" y="173"/>
                      <a:pt x="481" y="173"/>
                    </a:cubicBezTo>
                    <a:cubicBezTo>
                      <a:pt x="485" y="167"/>
                      <a:pt x="485" y="167"/>
                      <a:pt x="485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61" y="176"/>
                      <a:pt x="461" y="176"/>
                      <a:pt x="461" y="176"/>
                    </a:cubicBezTo>
                    <a:cubicBezTo>
                      <a:pt x="457" y="226"/>
                      <a:pt x="457" y="226"/>
                      <a:pt x="457" y="226"/>
                    </a:cubicBezTo>
                    <a:cubicBezTo>
                      <a:pt x="416" y="228"/>
                      <a:pt x="416" y="228"/>
                      <a:pt x="416" y="228"/>
                    </a:cubicBezTo>
                    <a:cubicBezTo>
                      <a:pt x="460" y="233"/>
                      <a:pt x="460" y="233"/>
                      <a:pt x="460" y="233"/>
                    </a:cubicBezTo>
                    <a:cubicBezTo>
                      <a:pt x="415" y="240"/>
                      <a:pt x="415" y="240"/>
                      <a:pt x="415" y="240"/>
                    </a:cubicBezTo>
                    <a:cubicBezTo>
                      <a:pt x="421" y="255"/>
                      <a:pt x="421" y="255"/>
                      <a:pt x="421" y="255"/>
                    </a:cubicBezTo>
                    <a:cubicBezTo>
                      <a:pt x="412" y="265"/>
                      <a:pt x="412" y="265"/>
                      <a:pt x="412" y="265"/>
                    </a:cubicBezTo>
                    <a:cubicBezTo>
                      <a:pt x="393" y="258"/>
                      <a:pt x="393" y="258"/>
                      <a:pt x="393" y="258"/>
                    </a:cubicBezTo>
                    <a:cubicBezTo>
                      <a:pt x="376" y="267"/>
                      <a:pt x="376" y="267"/>
                      <a:pt x="376" y="267"/>
                    </a:cubicBezTo>
                    <a:cubicBezTo>
                      <a:pt x="367" y="256"/>
                      <a:pt x="367" y="256"/>
                      <a:pt x="367" y="256"/>
                    </a:cubicBezTo>
                    <a:cubicBezTo>
                      <a:pt x="379" y="222"/>
                      <a:pt x="379" y="222"/>
                      <a:pt x="379" y="222"/>
                    </a:cubicBezTo>
                    <a:cubicBezTo>
                      <a:pt x="384" y="222"/>
                      <a:pt x="384" y="222"/>
                      <a:pt x="384" y="222"/>
                    </a:cubicBezTo>
                    <a:cubicBezTo>
                      <a:pt x="386" y="251"/>
                      <a:pt x="386" y="251"/>
                      <a:pt x="386" y="251"/>
                    </a:cubicBezTo>
                    <a:cubicBezTo>
                      <a:pt x="393" y="230"/>
                      <a:pt x="393" y="230"/>
                      <a:pt x="393" y="230"/>
                    </a:cubicBezTo>
                    <a:cubicBezTo>
                      <a:pt x="410" y="232"/>
                      <a:pt x="410" y="232"/>
                      <a:pt x="410" y="232"/>
                    </a:cubicBezTo>
                    <a:cubicBezTo>
                      <a:pt x="403" y="228"/>
                      <a:pt x="403" y="228"/>
                      <a:pt x="403" y="228"/>
                    </a:cubicBezTo>
                    <a:cubicBezTo>
                      <a:pt x="414" y="228"/>
                      <a:pt x="414" y="228"/>
                      <a:pt x="414" y="228"/>
                    </a:cubicBezTo>
                    <a:cubicBezTo>
                      <a:pt x="411" y="220"/>
                      <a:pt x="411" y="220"/>
                      <a:pt x="411" y="220"/>
                    </a:cubicBezTo>
                    <a:cubicBezTo>
                      <a:pt x="418" y="210"/>
                      <a:pt x="418" y="210"/>
                      <a:pt x="418" y="210"/>
                    </a:cubicBezTo>
                    <a:cubicBezTo>
                      <a:pt x="420" y="188"/>
                      <a:pt x="420" y="188"/>
                      <a:pt x="420" y="188"/>
                    </a:cubicBezTo>
                    <a:cubicBezTo>
                      <a:pt x="405" y="176"/>
                      <a:pt x="405" y="176"/>
                      <a:pt x="405" y="176"/>
                    </a:cubicBezTo>
                    <a:cubicBezTo>
                      <a:pt x="393" y="176"/>
                      <a:pt x="393" y="176"/>
                      <a:pt x="393" y="176"/>
                    </a:cubicBezTo>
                    <a:cubicBezTo>
                      <a:pt x="383" y="184"/>
                      <a:pt x="383" y="184"/>
                      <a:pt x="383" y="184"/>
                    </a:cubicBezTo>
                    <a:cubicBezTo>
                      <a:pt x="380" y="122"/>
                      <a:pt x="380" y="122"/>
                      <a:pt x="380" y="122"/>
                    </a:cubicBezTo>
                    <a:cubicBezTo>
                      <a:pt x="377" y="118"/>
                      <a:pt x="377" y="118"/>
                      <a:pt x="377" y="118"/>
                    </a:cubicBezTo>
                    <a:cubicBezTo>
                      <a:pt x="374" y="221"/>
                      <a:pt x="374" y="221"/>
                      <a:pt x="374" y="221"/>
                    </a:cubicBezTo>
                    <a:cubicBezTo>
                      <a:pt x="367" y="234"/>
                      <a:pt x="367" y="234"/>
                      <a:pt x="367" y="234"/>
                    </a:cubicBezTo>
                    <a:cubicBezTo>
                      <a:pt x="367" y="234"/>
                      <a:pt x="366" y="232"/>
                      <a:pt x="364" y="225"/>
                    </a:cubicBezTo>
                    <a:cubicBezTo>
                      <a:pt x="362" y="219"/>
                      <a:pt x="365" y="200"/>
                      <a:pt x="365" y="200"/>
                    </a:cubicBezTo>
                    <a:cubicBezTo>
                      <a:pt x="372" y="120"/>
                      <a:pt x="372" y="120"/>
                      <a:pt x="372" y="120"/>
                    </a:cubicBezTo>
                    <a:cubicBezTo>
                      <a:pt x="366" y="127"/>
                      <a:pt x="366" y="127"/>
                      <a:pt x="366" y="127"/>
                    </a:cubicBezTo>
                    <a:cubicBezTo>
                      <a:pt x="362" y="176"/>
                      <a:pt x="362" y="176"/>
                      <a:pt x="362" y="176"/>
                    </a:cubicBezTo>
                    <a:cubicBezTo>
                      <a:pt x="344" y="189"/>
                      <a:pt x="344" y="189"/>
                      <a:pt x="344" y="189"/>
                    </a:cubicBezTo>
                    <a:cubicBezTo>
                      <a:pt x="339" y="216"/>
                      <a:pt x="339" y="216"/>
                      <a:pt x="339" y="216"/>
                    </a:cubicBezTo>
                    <a:cubicBezTo>
                      <a:pt x="347" y="195"/>
                      <a:pt x="347" y="195"/>
                      <a:pt x="347" y="195"/>
                    </a:cubicBezTo>
                    <a:cubicBezTo>
                      <a:pt x="360" y="188"/>
                      <a:pt x="360" y="188"/>
                      <a:pt x="360" y="188"/>
                    </a:cubicBezTo>
                    <a:cubicBezTo>
                      <a:pt x="359" y="201"/>
                      <a:pt x="359" y="201"/>
                      <a:pt x="359" y="201"/>
                    </a:cubicBezTo>
                    <a:cubicBezTo>
                      <a:pt x="349" y="207"/>
                      <a:pt x="349" y="207"/>
                      <a:pt x="349" y="207"/>
                    </a:cubicBezTo>
                    <a:cubicBezTo>
                      <a:pt x="331" y="230"/>
                      <a:pt x="331" y="230"/>
                      <a:pt x="331" y="230"/>
                    </a:cubicBezTo>
                    <a:cubicBezTo>
                      <a:pt x="329" y="270"/>
                      <a:pt x="329" y="270"/>
                      <a:pt x="329" y="270"/>
                    </a:cubicBezTo>
                    <a:cubicBezTo>
                      <a:pt x="369" y="305"/>
                      <a:pt x="369" y="305"/>
                      <a:pt x="369" y="305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386" y="356"/>
                      <a:pt x="386" y="356"/>
                      <a:pt x="386" y="356"/>
                    </a:cubicBezTo>
                    <a:cubicBezTo>
                      <a:pt x="349" y="337"/>
                      <a:pt x="349" y="337"/>
                      <a:pt x="349" y="337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289" y="318"/>
                      <a:pt x="289" y="318"/>
                      <a:pt x="289" y="318"/>
                    </a:cubicBezTo>
                    <a:cubicBezTo>
                      <a:pt x="252" y="337"/>
                      <a:pt x="252" y="337"/>
                      <a:pt x="252" y="337"/>
                    </a:cubicBezTo>
                    <a:cubicBezTo>
                      <a:pt x="252" y="350"/>
                      <a:pt x="252" y="350"/>
                      <a:pt x="252" y="350"/>
                    </a:cubicBezTo>
                    <a:cubicBezTo>
                      <a:pt x="252" y="367"/>
                      <a:pt x="252" y="367"/>
                      <a:pt x="252" y="367"/>
                    </a:cubicBezTo>
                    <a:cubicBezTo>
                      <a:pt x="229" y="367"/>
                      <a:pt x="229" y="367"/>
                      <a:pt x="229" y="367"/>
                    </a:cubicBezTo>
                    <a:cubicBezTo>
                      <a:pt x="220" y="351"/>
                      <a:pt x="220" y="351"/>
                      <a:pt x="220" y="351"/>
                    </a:cubicBezTo>
                    <a:cubicBezTo>
                      <a:pt x="206" y="351"/>
                      <a:pt x="206" y="351"/>
                      <a:pt x="206" y="351"/>
                    </a:cubicBezTo>
                    <a:cubicBezTo>
                      <a:pt x="206" y="326"/>
                      <a:pt x="206" y="326"/>
                      <a:pt x="206" y="326"/>
                    </a:cubicBezTo>
                    <a:cubicBezTo>
                      <a:pt x="226" y="326"/>
                      <a:pt x="226" y="326"/>
                      <a:pt x="226" y="326"/>
                    </a:cubicBezTo>
                    <a:cubicBezTo>
                      <a:pt x="226" y="326"/>
                      <a:pt x="226" y="326"/>
                      <a:pt x="227" y="326"/>
                    </a:cubicBezTo>
                    <a:cubicBezTo>
                      <a:pt x="231" y="326"/>
                      <a:pt x="235" y="323"/>
                      <a:pt x="235" y="318"/>
                    </a:cubicBezTo>
                    <a:cubicBezTo>
                      <a:pt x="235" y="318"/>
                      <a:pt x="235" y="318"/>
                      <a:pt x="235" y="318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0"/>
                      <a:pt x="231" y="266"/>
                      <a:pt x="227" y="266"/>
                    </a:cubicBezTo>
                    <a:cubicBezTo>
                      <a:pt x="227" y="266"/>
                      <a:pt x="226" y="266"/>
                      <a:pt x="226" y="266"/>
                    </a:cubicBezTo>
                    <a:cubicBezTo>
                      <a:pt x="206" y="266"/>
                      <a:pt x="206" y="266"/>
                      <a:pt x="206" y="266"/>
                    </a:cubicBezTo>
                    <a:cubicBezTo>
                      <a:pt x="206" y="172"/>
                      <a:pt x="206" y="172"/>
                      <a:pt x="206" y="172"/>
                    </a:cubicBezTo>
                    <a:cubicBezTo>
                      <a:pt x="204" y="172"/>
                      <a:pt x="204" y="172"/>
                      <a:pt x="204" y="172"/>
                    </a:cubicBezTo>
                    <a:cubicBezTo>
                      <a:pt x="204" y="138"/>
                      <a:pt x="204" y="138"/>
                      <a:pt x="204" y="138"/>
                    </a:cubicBezTo>
                    <a:cubicBezTo>
                      <a:pt x="206" y="138"/>
                      <a:pt x="207" y="137"/>
                      <a:pt x="208" y="137"/>
                    </a:cubicBezTo>
                    <a:cubicBezTo>
                      <a:pt x="220" y="169"/>
                      <a:pt x="220" y="169"/>
                      <a:pt x="220" y="169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20" y="174"/>
                      <a:pt x="220" y="174"/>
                      <a:pt x="220" y="174"/>
                    </a:cubicBezTo>
                    <a:cubicBezTo>
                      <a:pt x="238" y="167"/>
                      <a:pt x="238" y="167"/>
                      <a:pt x="238" y="167"/>
                    </a:cubicBezTo>
                    <a:cubicBezTo>
                      <a:pt x="237" y="163"/>
                      <a:pt x="237" y="163"/>
                      <a:pt x="237" y="163"/>
                    </a:cubicBezTo>
                    <a:cubicBezTo>
                      <a:pt x="235" y="163"/>
                      <a:pt x="235" y="163"/>
                      <a:pt x="235" y="163"/>
                    </a:cubicBezTo>
                    <a:cubicBezTo>
                      <a:pt x="222" y="131"/>
                      <a:pt x="222" y="131"/>
                      <a:pt x="222" y="131"/>
                    </a:cubicBezTo>
                    <a:cubicBezTo>
                      <a:pt x="223" y="130"/>
                      <a:pt x="224" y="130"/>
                      <a:pt x="225" y="129"/>
                    </a:cubicBezTo>
                    <a:cubicBezTo>
                      <a:pt x="250" y="153"/>
                      <a:pt x="250" y="153"/>
                      <a:pt x="250" y="153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51" y="158"/>
                      <a:pt x="251" y="158"/>
                      <a:pt x="251" y="158"/>
                    </a:cubicBezTo>
                    <a:cubicBezTo>
                      <a:pt x="265" y="144"/>
                      <a:pt x="265" y="144"/>
                      <a:pt x="265" y="144"/>
                    </a:cubicBezTo>
                    <a:cubicBezTo>
                      <a:pt x="262" y="141"/>
                      <a:pt x="262" y="141"/>
                      <a:pt x="262" y="141"/>
                    </a:cubicBezTo>
                    <a:cubicBezTo>
                      <a:pt x="260" y="142"/>
                      <a:pt x="260" y="142"/>
                      <a:pt x="260" y="142"/>
                    </a:cubicBezTo>
                    <a:cubicBezTo>
                      <a:pt x="235" y="118"/>
                      <a:pt x="235" y="118"/>
                      <a:pt x="235" y="118"/>
                    </a:cubicBezTo>
                    <a:cubicBezTo>
                      <a:pt x="236" y="117"/>
                      <a:pt x="237" y="116"/>
                      <a:pt x="237" y="115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81" y="114"/>
                      <a:pt x="281" y="114"/>
                      <a:pt x="281" y="114"/>
                    </a:cubicBezTo>
                    <a:cubicBezTo>
                      <a:pt x="277" y="112"/>
                      <a:pt x="277" y="112"/>
                      <a:pt x="277" y="112"/>
                    </a:cubicBezTo>
                    <a:cubicBezTo>
                      <a:pt x="276" y="114"/>
                      <a:pt x="276" y="114"/>
                      <a:pt x="276" y="114"/>
                    </a:cubicBezTo>
                    <a:cubicBezTo>
                      <a:pt x="243" y="101"/>
                      <a:pt x="243" y="101"/>
                      <a:pt x="243" y="101"/>
                    </a:cubicBezTo>
                    <a:cubicBezTo>
                      <a:pt x="243" y="100"/>
                      <a:pt x="243" y="99"/>
                      <a:pt x="243" y="98"/>
                    </a:cubicBezTo>
                    <a:cubicBezTo>
                      <a:pt x="278" y="98"/>
                      <a:pt x="278" y="98"/>
                      <a:pt x="278" y="98"/>
                    </a:cubicBezTo>
                    <a:cubicBezTo>
                      <a:pt x="278" y="100"/>
                      <a:pt x="278" y="100"/>
                      <a:pt x="278" y="100"/>
                    </a:cubicBezTo>
                    <a:cubicBezTo>
                      <a:pt x="368" y="100"/>
                      <a:pt x="368" y="100"/>
                      <a:pt x="368" y="100"/>
                    </a:cubicBezTo>
                    <a:cubicBezTo>
                      <a:pt x="368" y="101"/>
                      <a:pt x="368" y="103"/>
                      <a:pt x="369" y="105"/>
                    </a:cubicBezTo>
                    <a:cubicBezTo>
                      <a:pt x="371" y="109"/>
                      <a:pt x="373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406" y="100"/>
                      <a:pt x="406" y="100"/>
                      <a:pt x="406" y="100"/>
                    </a:cubicBezTo>
                    <a:cubicBezTo>
                      <a:pt x="415" y="100"/>
                      <a:pt x="415" y="100"/>
                      <a:pt x="415" y="10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1"/>
                      <a:pt x="395" y="134"/>
                      <a:pt x="398" y="137"/>
                    </a:cubicBezTo>
                    <a:cubicBezTo>
                      <a:pt x="402" y="139"/>
                      <a:pt x="405" y="140"/>
                      <a:pt x="406" y="139"/>
                    </a:cubicBezTo>
                    <a:cubicBezTo>
                      <a:pt x="406" y="139"/>
                      <a:pt x="406" y="139"/>
                      <a:pt x="406" y="139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9"/>
                      <a:pt x="425" y="151"/>
                      <a:pt x="429" y="153"/>
                    </a:cubicBezTo>
                    <a:cubicBezTo>
                      <a:pt x="434" y="154"/>
                      <a:pt x="437" y="155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3"/>
                      <a:pt x="438" y="153"/>
                    </a:cubicBezTo>
                    <a:cubicBezTo>
                      <a:pt x="438" y="153"/>
                      <a:pt x="438" y="153"/>
                      <a:pt x="438" y="153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7" y="160"/>
                      <a:pt x="461" y="161"/>
                      <a:pt x="465" y="161"/>
                    </a:cubicBezTo>
                    <a:cubicBezTo>
                      <a:pt x="470" y="161"/>
                      <a:pt x="474" y="160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00"/>
                      <a:pt x="474" y="100"/>
                      <a:pt x="474" y="100"/>
                    </a:cubicBezTo>
                    <a:cubicBezTo>
                      <a:pt x="481" y="100"/>
                      <a:pt x="481" y="100"/>
                      <a:pt x="481" y="100"/>
                    </a:cubicBezTo>
                    <a:cubicBezTo>
                      <a:pt x="481" y="88"/>
                      <a:pt x="481" y="88"/>
                      <a:pt x="481" y="88"/>
                    </a:cubicBezTo>
                    <a:cubicBezTo>
                      <a:pt x="412" y="88"/>
                      <a:pt x="412" y="88"/>
                      <a:pt x="412" y="88"/>
                    </a:cubicBezTo>
                    <a:cubicBezTo>
                      <a:pt x="412" y="84"/>
                      <a:pt x="412" y="84"/>
                      <a:pt x="412" y="84"/>
                    </a:cubicBezTo>
                    <a:cubicBezTo>
                      <a:pt x="481" y="84"/>
                      <a:pt x="481" y="84"/>
                      <a:pt x="481" y="84"/>
                    </a:cubicBezTo>
                    <a:cubicBezTo>
                      <a:pt x="481" y="80"/>
                      <a:pt x="481" y="80"/>
                      <a:pt x="481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11" y="80"/>
                      <a:pt x="411" y="80"/>
                      <a:pt x="411" y="80"/>
                    </a:cubicBezTo>
                    <a:cubicBezTo>
                      <a:pt x="404" y="79"/>
                      <a:pt x="385" y="75"/>
                      <a:pt x="373" y="63"/>
                    </a:cubicBezTo>
                    <a:cubicBezTo>
                      <a:pt x="357" y="46"/>
                      <a:pt x="356" y="34"/>
                      <a:pt x="356" y="34"/>
                    </a:cubicBezTo>
                    <a:cubicBezTo>
                      <a:pt x="353" y="34"/>
                      <a:pt x="353" y="34"/>
                      <a:pt x="353" y="34"/>
                    </a:cubicBezTo>
                    <a:cubicBezTo>
                      <a:pt x="353" y="80"/>
                      <a:pt x="353" y="80"/>
                      <a:pt x="353" y="80"/>
                    </a:cubicBezTo>
                    <a:cubicBezTo>
                      <a:pt x="350" y="80"/>
                      <a:pt x="350" y="80"/>
                      <a:pt x="350" y="80"/>
                    </a:cubicBezTo>
                    <a:cubicBezTo>
                      <a:pt x="350" y="34"/>
                      <a:pt x="350" y="34"/>
                      <a:pt x="350" y="34"/>
                    </a:cubicBezTo>
                    <a:cubicBezTo>
                      <a:pt x="343" y="34"/>
                      <a:pt x="343" y="34"/>
                      <a:pt x="343" y="34"/>
                    </a:cubicBezTo>
                    <a:cubicBezTo>
                      <a:pt x="343" y="80"/>
                      <a:pt x="343" y="80"/>
                      <a:pt x="343" y="80"/>
                    </a:cubicBezTo>
                    <a:cubicBezTo>
                      <a:pt x="278" y="80"/>
                      <a:pt x="278" y="80"/>
                      <a:pt x="278" y="80"/>
                    </a:cubicBezTo>
                    <a:cubicBezTo>
                      <a:pt x="278" y="83"/>
                      <a:pt x="278" y="83"/>
                      <a:pt x="278" y="83"/>
                    </a:cubicBezTo>
                    <a:cubicBezTo>
                      <a:pt x="243" y="83"/>
                      <a:pt x="243" y="83"/>
                      <a:pt x="243" y="83"/>
                    </a:cubicBezTo>
                    <a:cubicBezTo>
                      <a:pt x="240" y="62"/>
                      <a:pt x="224" y="46"/>
                      <a:pt x="204" y="43"/>
                    </a:cubicBezTo>
                    <a:cubicBezTo>
                      <a:pt x="204" y="4"/>
                      <a:pt x="204" y="4"/>
                      <a:pt x="204" y="4"/>
                    </a:cubicBezTo>
                    <a:cubicBezTo>
                      <a:pt x="206" y="4"/>
                      <a:pt x="206" y="4"/>
                      <a:pt x="206" y="4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186" y="4"/>
                      <a:pt x="186" y="4"/>
                      <a:pt x="186" y="4"/>
                    </a:cubicBezTo>
                    <a:cubicBezTo>
                      <a:pt x="189" y="4"/>
                      <a:pt x="189" y="4"/>
                      <a:pt x="189" y="4"/>
                    </a:cubicBezTo>
                    <a:cubicBezTo>
                      <a:pt x="189" y="43"/>
                      <a:pt x="189" y="43"/>
                      <a:pt x="189" y="43"/>
                    </a:cubicBezTo>
                    <a:cubicBezTo>
                      <a:pt x="188" y="43"/>
                      <a:pt x="186" y="43"/>
                      <a:pt x="185" y="44"/>
                    </a:cubicBezTo>
                    <a:cubicBezTo>
                      <a:pt x="171" y="8"/>
                      <a:pt x="171" y="8"/>
                      <a:pt x="171" y="8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1" y="3"/>
                      <a:pt x="171" y="3"/>
                      <a:pt x="171" y="3"/>
                    </a:cubicBezTo>
                    <a:cubicBezTo>
                      <a:pt x="153" y="11"/>
                      <a:pt x="153" y="11"/>
                      <a:pt x="153" y="11"/>
                    </a:cubicBezTo>
                    <a:cubicBezTo>
                      <a:pt x="155" y="15"/>
                      <a:pt x="155" y="15"/>
                      <a:pt x="155" y="15"/>
                    </a:cubicBezTo>
                    <a:cubicBezTo>
                      <a:pt x="157" y="14"/>
                      <a:pt x="157" y="14"/>
                      <a:pt x="157" y="14"/>
                    </a:cubicBezTo>
                    <a:cubicBezTo>
                      <a:pt x="171" y="49"/>
                      <a:pt x="171" y="49"/>
                      <a:pt x="171" y="49"/>
                    </a:cubicBezTo>
                    <a:cubicBezTo>
                      <a:pt x="170" y="50"/>
                      <a:pt x="169" y="50"/>
                      <a:pt x="168" y="51"/>
                    </a:cubicBezTo>
                    <a:cubicBezTo>
                      <a:pt x="142" y="25"/>
                      <a:pt x="142" y="25"/>
                      <a:pt x="142" y="25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0" y="20"/>
                      <a:pt x="140" y="20"/>
                      <a:pt x="140" y="20"/>
                    </a:cubicBezTo>
                    <a:cubicBezTo>
                      <a:pt x="126" y="34"/>
                      <a:pt x="126" y="34"/>
                      <a:pt x="126" y="34"/>
                    </a:cubicBezTo>
                    <a:cubicBezTo>
                      <a:pt x="129" y="37"/>
                      <a:pt x="129" y="37"/>
                      <a:pt x="129" y="37"/>
                    </a:cubicBezTo>
                    <a:cubicBezTo>
                      <a:pt x="131" y="35"/>
                      <a:pt x="131" y="35"/>
                      <a:pt x="131" y="35"/>
                    </a:cubicBezTo>
                    <a:cubicBezTo>
                      <a:pt x="157" y="61"/>
                      <a:pt x="157" y="61"/>
                      <a:pt x="157" y="61"/>
                    </a:cubicBezTo>
                    <a:cubicBezTo>
                      <a:pt x="157" y="62"/>
                      <a:pt x="156" y="63"/>
                      <a:pt x="155" y="64"/>
                    </a:cubicBezTo>
                    <a:cubicBezTo>
                      <a:pt x="121" y="51"/>
                      <a:pt x="121" y="51"/>
                      <a:pt x="121" y="51"/>
                    </a:cubicBezTo>
                    <a:cubicBezTo>
                      <a:pt x="122" y="49"/>
                      <a:pt x="122" y="49"/>
                      <a:pt x="122" y="49"/>
                    </a:cubicBezTo>
                    <a:cubicBezTo>
                      <a:pt x="122" y="48"/>
                      <a:pt x="122" y="48"/>
                      <a:pt x="122" y="48"/>
                    </a:cubicBezTo>
                    <a:cubicBezTo>
                      <a:pt x="118" y="47"/>
                      <a:pt x="118" y="47"/>
                      <a:pt x="118" y="47"/>
                    </a:cubicBezTo>
                    <a:cubicBezTo>
                      <a:pt x="111" y="65"/>
                      <a:pt x="111" y="65"/>
                      <a:pt x="111" y="65"/>
                    </a:cubicBezTo>
                    <a:cubicBezTo>
                      <a:pt x="115" y="67"/>
                      <a:pt x="115" y="67"/>
                      <a:pt x="115" y="67"/>
                    </a:cubicBezTo>
                    <a:cubicBezTo>
                      <a:pt x="116" y="65"/>
                      <a:pt x="116" y="65"/>
                      <a:pt x="116" y="65"/>
                    </a:cubicBezTo>
                    <a:cubicBezTo>
                      <a:pt x="149" y="78"/>
                      <a:pt x="149" y="78"/>
                      <a:pt x="149" y="78"/>
                    </a:cubicBezTo>
                    <a:cubicBezTo>
                      <a:pt x="149" y="80"/>
                      <a:pt x="149" y="81"/>
                      <a:pt x="148" y="83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9" y="81"/>
                      <a:pt x="109" y="81"/>
                      <a:pt x="109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2" y="81"/>
                      <a:pt x="59" y="84"/>
                      <a:pt x="59" y="89"/>
                    </a:cubicBez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77"/>
                      <a:pt x="59" y="277"/>
                      <a:pt x="59" y="277"/>
                    </a:cubicBezTo>
                    <a:cubicBezTo>
                      <a:pt x="59" y="277"/>
                      <a:pt x="59" y="278"/>
                      <a:pt x="59" y="278"/>
                    </a:cubicBezTo>
                    <a:cubicBezTo>
                      <a:pt x="59" y="282"/>
                      <a:pt x="62" y="286"/>
                      <a:pt x="67" y="286"/>
                    </a:cubicBezTo>
                    <a:cubicBezTo>
                      <a:pt x="67" y="286"/>
                      <a:pt x="67" y="286"/>
                      <a:pt x="67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7" y="286"/>
                      <a:pt x="187" y="286"/>
                      <a:pt x="187" y="286"/>
                    </a:cubicBezTo>
                    <a:cubicBezTo>
                      <a:pt x="187" y="307"/>
                      <a:pt x="187" y="307"/>
                      <a:pt x="187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53" y="307"/>
                      <a:pt x="153" y="307"/>
                      <a:pt x="153" y="307"/>
                    </a:cubicBezTo>
                    <a:cubicBezTo>
                      <a:pt x="152" y="307"/>
                      <a:pt x="152" y="307"/>
                      <a:pt x="152" y="307"/>
                    </a:cubicBezTo>
                    <a:cubicBezTo>
                      <a:pt x="147" y="307"/>
                      <a:pt x="144" y="311"/>
                      <a:pt x="144" y="315"/>
                    </a:cubicBezTo>
                    <a:cubicBezTo>
                      <a:pt x="144" y="315"/>
                      <a:pt x="144" y="315"/>
                      <a:pt x="144" y="315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51"/>
                      <a:pt x="144" y="351"/>
                      <a:pt x="144" y="351"/>
                    </a:cubicBezTo>
                    <a:cubicBezTo>
                      <a:pt x="86" y="351"/>
                      <a:pt x="86" y="351"/>
                      <a:pt x="86" y="351"/>
                    </a:cubicBezTo>
                    <a:cubicBezTo>
                      <a:pt x="86" y="400"/>
                      <a:pt x="86" y="400"/>
                      <a:pt x="86" y="400"/>
                    </a:cubicBezTo>
                    <a:cubicBezTo>
                      <a:pt x="102" y="418"/>
                      <a:pt x="102" y="418"/>
                      <a:pt x="102" y="418"/>
                    </a:cubicBezTo>
                    <a:cubicBezTo>
                      <a:pt x="102" y="451"/>
                      <a:pt x="102" y="451"/>
                      <a:pt x="102" y="451"/>
                    </a:cubicBezTo>
                    <a:cubicBezTo>
                      <a:pt x="121" y="459"/>
                      <a:pt x="121" y="459"/>
                      <a:pt x="121" y="459"/>
                    </a:cubicBezTo>
                    <a:cubicBezTo>
                      <a:pt x="121" y="505"/>
                      <a:pt x="121" y="505"/>
                      <a:pt x="121" y="505"/>
                    </a:cubicBezTo>
                    <a:cubicBezTo>
                      <a:pt x="38" y="520"/>
                      <a:pt x="7" y="539"/>
                      <a:pt x="4" y="540"/>
                    </a:cubicBezTo>
                    <a:cubicBezTo>
                      <a:pt x="0" y="541"/>
                      <a:pt x="19" y="544"/>
                      <a:pt x="46" y="556"/>
                    </a:cubicBezTo>
                    <a:cubicBezTo>
                      <a:pt x="80" y="572"/>
                      <a:pt x="75" y="581"/>
                      <a:pt x="75" y="581"/>
                    </a:cubicBezTo>
                    <a:cubicBezTo>
                      <a:pt x="75" y="581"/>
                      <a:pt x="135" y="543"/>
                      <a:pt x="263" y="520"/>
                    </a:cubicBezTo>
                    <a:cubicBezTo>
                      <a:pt x="329" y="509"/>
                      <a:pt x="450" y="504"/>
                      <a:pt x="495" y="512"/>
                    </a:cubicBezTo>
                    <a:cubicBezTo>
                      <a:pt x="495" y="512"/>
                      <a:pt x="460" y="504"/>
                      <a:pt x="413" y="4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72" name="Freeform 70">
                <a:extLst>
                  <a:ext uri="{FF2B5EF4-FFF2-40B4-BE49-F238E27FC236}">
                    <a16:creationId xmlns="" xmlns:a16="http://schemas.microsoft.com/office/drawing/2014/main" id="{266FD243-F4FC-6049-85BB-961E26A47F7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4" y="467"/>
                <a:ext cx="1846" cy="1852"/>
              </a:xfrm>
              <a:custGeom>
                <a:avLst/>
                <a:gdLst>
                  <a:gd name="T0" fmla="*/ 483 w 967"/>
                  <a:gd name="T1" fmla="*/ 953 h 967"/>
                  <a:gd name="T2" fmla="*/ 13 w 967"/>
                  <a:gd name="T3" fmla="*/ 483 h 967"/>
                  <a:gd name="T4" fmla="*/ 483 w 967"/>
                  <a:gd name="T5" fmla="*/ 12 h 967"/>
                  <a:gd name="T6" fmla="*/ 954 w 967"/>
                  <a:gd name="T7" fmla="*/ 483 h 967"/>
                  <a:gd name="T8" fmla="*/ 483 w 967"/>
                  <a:gd name="T9" fmla="*/ 953 h 967"/>
                  <a:gd name="T10" fmla="*/ 483 w 967"/>
                  <a:gd name="T11" fmla="*/ 0 h 967"/>
                  <a:gd name="T12" fmla="*/ 0 w 967"/>
                  <a:gd name="T13" fmla="*/ 483 h 967"/>
                  <a:gd name="T14" fmla="*/ 483 w 967"/>
                  <a:gd name="T15" fmla="*/ 967 h 967"/>
                  <a:gd name="T16" fmla="*/ 967 w 967"/>
                  <a:gd name="T17" fmla="*/ 483 h 967"/>
                  <a:gd name="T18" fmla="*/ 483 w 967"/>
                  <a:gd name="T19" fmla="*/ 0 h 9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67" h="967">
                    <a:moveTo>
                      <a:pt x="483" y="953"/>
                    </a:moveTo>
                    <a:cubicBezTo>
                      <a:pt x="224" y="953"/>
                      <a:pt x="13" y="742"/>
                      <a:pt x="13" y="483"/>
                    </a:cubicBezTo>
                    <a:cubicBezTo>
                      <a:pt x="13" y="223"/>
                      <a:pt x="224" y="12"/>
                      <a:pt x="483" y="12"/>
                    </a:cubicBezTo>
                    <a:cubicBezTo>
                      <a:pt x="743" y="12"/>
                      <a:pt x="954" y="223"/>
                      <a:pt x="954" y="483"/>
                    </a:cubicBezTo>
                    <a:cubicBezTo>
                      <a:pt x="954" y="742"/>
                      <a:pt x="743" y="953"/>
                      <a:pt x="483" y="953"/>
                    </a:cubicBezTo>
                    <a:close/>
                    <a:moveTo>
                      <a:pt x="483" y="0"/>
                    </a:moveTo>
                    <a:cubicBezTo>
                      <a:pt x="216" y="0"/>
                      <a:pt x="0" y="216"/>
                      <a:pt x="0" y="483"/>
                    </a:cubicBezTo>
                    <a:cubicBezTo>
                      <a:pt x="0" y="751"/>
                      <a:pt x="216" y="967"/>
                      <a:pt x="483" y="967"/>
                    </a:cubicBezTo>
                    <a:cubicBezTo>
                      <a:pt x="750" y="967"/>
                      <a:pt x="967" y="751"/>
                      <a:pt x="967" y="483"/>
                    </a:cubicBezTo>
                    <a:cubicBezTo>
                      <a:pt x="967" y="216"/>
                      <a:pt x="750" y="0"/>
                      <a:pt x="48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73" name="Freeform 71">
                <a:extLst>
                  <a:ext uri="{FF2B5EF4-FFF2-40B4-BE49-F238E27FC236}">
                    <a16:creationId xmlns="" xmlns:a16="http://schemas.microsoft.com/office/drawing/2014/main" id="{4022CAE7-E2A9-9745-BAC8-B01465C90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1063"/>
                <a:ext cx="67" cy="61"/>
              </a:xfrm>
              <a:custGeom>
                <a:avLst/>
                <a:gdLst>
                  <a:gd name="T0" fmla="*/ 23 w 35"/>
                  <a:gd name="T1" fmla="*/ 3 h 32"/>
                  <a:gd name="T2" fmla="*/ 10 w 35"/>
                  <a:gd name="T3" fmla="*/ 1 h 32"/>
                  <a:gd name="T4" fmla="*/ 2 w 35"/>
                  <a:gd name="T5" fmla="*/ 9 h 32"/>
                  <a:gd name="T6" fmla="*/ 2 w 35"/>
                  <a:gd name="T7" fmla="*/ 21 h 32"/>
                  <a:gd name="T8" fmla="*/ 12 w 35"/>
                  <a:gd name="T9" fmla="*/ 29 h 32"/>
                  <a:gd name="T10" fmla="*/ 25 w 35"/>
                  <a:gd name="T11" fmla="*/ 31 h 32"/>
                  <a:gd name="T12" fmla="*/ 33 w 35"/>
                  <a:gd name="T13" fmla="*/ 23 h 32"/>
                  <a:gd name="T14" fmla="*/ 33 w 35"/>
                  <a:gd name="T15" fmla="*/ 12 h 32"/>
                  <a:gd name="T16" fmla="*/ 23 w 35"/>
                  <a:gd name="T17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32">
                    <a:moveTo>
                      <a:pt x="23" y="3"/>
                    </a:moveTo>
                    <a:cubicBezTo>
                      <a:pt x="18" y="0"/>
                      <a:pt x="13" y="0"/>
                      <a:pt x="10" y="1"/>
                    </a:cubicBezTo>
                    <a:cubicBezTo>
                      <a:pt x="6" y="3"/>
                      <a:pt x="4" y="5"/>
                      <a:pt x="2" y="9"/>
                    </a:cubicBezTo>
                    <a:cubicBezTo>
                      <a:pt x="0" y="13"/>
                      <a:pt x="0" y="17"/>
                      <a:pt x="2" y="21"/>
                    </a:cubicBezTo>
                    <a:cubicBezTo>
                      <a:pt x="3" y="24"/>
                      <a:pt x="6" y="27"/>
                      <a:pt x="12" y="29"/>
                    </a:cubicBezTo>
                    <a:cubicBezTo>
                      <a:pt x="17" y="32"/>
                      <a:pt x="21" y="32"/>
                      <a:pt x="25" y="31"/>
                    </a:cubicBezTo>
                    <a:cubicBezTo>
                      <a:pt x="29" y="29"/>
                      <a:pt x="32" y="27"/>
                      <a:pt x="33" y="23"/>
                    </a:cubicBezTo>
                    <a:cubicBezTo>
                      <a:pt x="35" y="19"/>
                      <a:pt x="35" y="15"/>
                      <a:pt x="33" y="12"/>
                    </a:cubicBezTo>
                    <a:cubicBezTo>
                      <a:pt x="32" y="8"/>
                      <a:pt x="28" y="5"/>
                      <a:pt x="2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74" name="Freeform 72">
                <a:extLst>
                  <a:ext uri="{FF2B5EF4-FFF2-40B4-BE49-F238E27FC236}">
                    <a16:creationId xmlns="" xmlns:a16="http://schemas.microsoft.com/office/drawing/2014/main" id="{97D16AB9-DF8F-0942-A005-B69D4A98F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886"/>
                <a:ext cx="42" cy="77"/>
              </a:xfrm>
              <a:custGeom>
                <a:avLst/>
                <a:gdLst>
                  <a:gd name="T0" fmla="*/ 22 w 22"/>
                  <a:gd name="T1" fmla="*/ 0 h 40"/>
                  <a:gd name="T2" fmla="*/ 22 w 22"/>
                  <a:gd name="T3" fmla="*/ 40 h 40"/>
                  <a:gd name="T4" fmla="*/ 12 w 22"/>
                  <a:gd name="T5" fmla="*/ 40 h 40"/>
                  <a:gd name="T6" fmla="*/ 12 w 22"/>
                  <a:gd name="T7" fmla="*/ 14 h 40"/>
                  <a:gd name="T8" fmla="*/ 6 w 22"/>
                  <a:gd name="T9" fmla="*/ 17 h 40"/>
                  <a:gd name="T10" fmla="*/ 0 w 22"/>
                  <a:gd name="T11" fmla="*/ 20 h 40"/>
                  <a:gd name="T12" fmla="*/ 0 w 22"/>
                  <a:gd name="T13" fmla="*/ 11 h 40"/>
                  <a:gd name="T14" fmla="*/ 9 w 22"/>
                  <a:gd name="T15" fmla="*/ 7 h 40"/>
                  <a:gd name="T16" fmla="*/ 14 w 22"/>
                  <a:gd name="T17" fmla="*/ 0 h 40"/>
                  <a:gd name="T18" fmla="*/ 22 w 22"/>
                  <a:gd name="T1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40">
                    <a:moveTo>
                      <a:pt x="22" y="0"/>
                    </a:moveTo>
                    <a:cubicBezTo>
                      <a:pt x="22" y="40"/>
                      <a:pt x="22" y="40"/>
                      <a:pt x="2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0" y="15"/>
                      <a:pt x="8" y="17"/>
                      <a:pt x="6" y="17"/>
                    </a:cubicBezTo>
                    <a:cubicBezTo>
                      <a:pt x="5" y="18"/>
                      <a:pt x="3" y="19"/>
                      <a:pt x="0" y="2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10"/>
                      <a:pt x="7" y="8"/>
                      <a:pt x="9" y="7"/>
                    </a:cubicBezTo>
                    <a:cubicBezTo>
                      <a:pt x="11" y="5"/>
                      <a:pt x="12" y="3"/>
                      <a:pt x="14" y="0"/>
                    </a:cubicBezTo>
                    <a:lnTo>
                      <a:pt x="2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75" name="Freeform 73">
                <a:extLst>
                  <a:ext uri="{FF2B5EF4-FFF2-40B4-BE49-F238E27FC236}">
                    <a16:creationId xmlns="" xmlns:a16="http://schemas.microsoft.com/office/drawing/2014/main" id="{60B21B01-122C-BD44-A57D-60631E6457A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53" y="1886"/>
                <a:ext cx="61" cy="77"/>
              </a:xfrm>
              <a:custGeom>
                <a:avLst/>
                <a:gdLst>
                  <a:gd name="T0" fmla="*/ 21 w 32"/>
                  <a:gd name="T1" fmla="*/ 14 h 40"/>
                  <a:gd name="T2" fmla="*/ 19 w 32"/>
                  <a:gd name="T3" fmla="*/ 9 h 40"/>
                  <a:gd name="T4" fmla="*/ 16 w 32"/>
                  <a:gd name="T5" fmla="*/ 7 h 40"/>
                  <a:gd name="T6" fmla="*/ 12 w 32"/>
                  <a:gd name="T7" fmla="*/ 9 h 40"/>
                  <a:gd name="T8" fmla="*/ 11 w 32"/>
                  <a:gd name="T9" fmla="*/ 14 h 40"/>
                  <a:gd name="T10" fmla="*/ 12 w 32"/>
                  <a:gd name="T11" fmla="*/ 19 h 40"/>
                  <a:gd name="T12" fmla="*/ 16 w 32"/>
                  <a:gd name="T13" fmla="*/ 20 h 40"/>
                  <a:gd name="T14" fmla="*/ 20 w 32"/>
                  <a:gd name="T15" fmla="*/ 19 h 40"/>
                  <a:gd name="T16" fmla="*/ 21 w 32"/>
                  <a:gd name="T17" fmla="*/ 14 h 40"/>
                  <a:gd name="T18" fmla="*/ 1 w 32"/>
                  <a:gd name="T19" fmla="*/ 31 h 40"/>
                  <a:gd name="T20" fmla="*/ 12 w 32"/>
                  <a:gd name="T21" fmla="*/ 30 h 40"/>
                  <a:gd name="T22" fmla="*/ 13 w 32"/>
                  <a:gd name="T23" fmla="*/ 33 h 40"/>
                  <a:gd name="T24" fmla="*/ 16 w 32"/>
                  <a:gd name="T25" fmla="*/ 34 h 40"/>
                  <a:gd name="T26" fmla="*/ 20 w 32"/>
                  <a:gd name="T27" fmla="*/ 31 h 40"/>
                  <a:gd name="T28" fmla="*/ 21 w 32"/>
                  <a:gd name="T29" fmla="*/ 23 h 40"/>
                  <a:gd name="T30" fmla="*/ 18 w 32"/>
                  <a:gd name="T31" fmla="*/ 26 h 40"/>
                  <a:gd name="T32" fmla="*/ 13 w 32"/>
                  <a:gd name="T33" fmla="*/ 27 h 40"/>
                  <a:gd name="T34" fmla="*/ 4 w 32"/>
                  <a:gd name="T35" fmla="*/ 23 h 40"/>
                  <a:gd name="T36" fmla="*/ 0 w 32"/>
                  <a:gd name="T37" fmla="*/ 14 h 40"/>
                  <a:gd name="T38" fmla="*/ 2 w 32"/>
                  <a:gd name="T39" fmla="*/ 7 h 40"/>
                  <a:gd name="T40" fmla="*/ 7 w 32"/>
                  <a:gd name="T41" fmla="*/ 2 h 40"/>
                  <a:gd name="T42" fmla="*/ 15 w 32"/>
                  <a:gd name="T43" fmla="*/ 0 h 40"/>
                  <a:gd name="T44" fmla="*/ 25 w 32"/>
                  <a:gd name="T45" fmla="*/ 2 h 40"/>
                  <a:gd name="T46" fmla="*/ 30 w 32"/>
                  <a:gd name="T47" fmla="*/ 9 h 40"/>
                  <a:gd name="T48" fmla="*/ 32 w 32"/>
                  <a:gd name="T49" fmla="*/ 20 h 40"/>
                  <a:gd name="T50" fmla="*/ 28 w 32"/>
                  <a:gd name="T51" fmla="*/ 36 h 40"/>
                  <a:gd name="T52" fmla="*/ 16 w 32"/>
                  <a:gd name="T53" fmla="*/ 40 h 40"/>
                  <a:gd name="T54" fmla="*/ 8 w 32"/>
                  <a:gd name="T55" fmla="*/ 39 h 40"/>
                  <a:gd name="T56" fmla="*/ 4 w 32"/>
                  <a:gd name="T57" fmla="*/ 36 h 40"/>
                  <a:gd name="T58" fmla="*/ 1 w 32"/>
                  <a:gd name="T59" fmla="*/ 3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2" h="40">
                    <a:moveTo>
                      <a:pt x="21" y="14"/>
                    </a:moveTo>
                    <a:cubicBezTo>
                      <a:pt x="21" y="12"/>
                      <a:pt x="21" y="10"/>
                      <a:pt x="19" y="9"/>
                    </a:cubicBezTo>
                    <a:cubicBezTo>
                      <a:pt x="18" y="8"/>
                      <a:pt x="17" y="7"/>
                      <a:pt x="16" y="7"/>
                    </a:cubicBezTo>
                    <a:cubicBezTo>
                      <a:pt x="14" y="7"/>
                      <a:pt x="13" y="8"/>
                      <a:pt x="12" y="9"/>
                    </a:cubicBezTo>
                    <a:cubicBezTo>
                      <a:pt x="11" y="10"/>
                      <a:pt x="11" y="11"/>
                      <a:pt x="11" y="14"/>
                    </a:cubicBezTo>
                    <a:cubicBezTo>
                      <a:pt x="11" y="16"/>
                      <a:pt x="11" y="17"/>
                      <a:pt x="12" y="19"/>
                    </a:cubicBezTo>
                    <a:cubicBezTo>
                      <a:pt x="13" y="20"/>
                      <a:pt x="14" y="20"/>
                      <a:pt x="16" y="20"/>
                    </a:cubicBezTo>
                    <a:cubicBezTo>
                      <a:pt x="17" y="20"/>
                      <a:pt x="19" y="20"/>
                      <a:pt x="20" y="19"/>
                    </a:cubicBezTo>
                    <a:cubicBezTo>
                      <a:pt x="21" y="18"/>
                      <a:pt x="21" y="16"/>
                      <a:pt x="21" y="14"/>
                    </a:cubicBezTo>
                    <a:close/>
                    <a:moveTo>
                      <a:pt x="1" y="31"/>
                    </a:move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1"/>
                      <a:pt x="13" y="32"/>
                      <a:pt x="13" y="33"/>
                    </a:cubicBezTo>
                    <a:cubicBezTo>
                      <a:pt x="14" y="34"/>
                      <a:pt x="15" y="34"/>
                      <a:pt x="16" y="34"/>
                    </a:cubicBezTo>
                    <a:cubicBezTo>
                      <a:pt x="18" y="34"/>
                      <a:pt x="19" y="33"/>
                      <a:pt x="20" y="31"/>
                    </a:cubicBezTo>
                    <a:cubicBezTo>
                      <a:pt x="21" y="30"/>
                      <a:pt x="21" y="27"/>
                      <a:pt x="21" y="23"/>
                    </a:cubicBezTo>
                    <a:cubicBezTo>
                      <a:pt x="20" y="24"/>
                      <a:pt x="19" y="25"/>
                      <a:pt x="18" y="26"/>
                    </a:cubicBezTo>
                    <a:cubicBezTo>
                      <a:pt x="16" y="27"/>
                      <a:pt x="15" y="27"/>
                      <a:pt x="13" y="27"/>
                    </a:cubicBezTo>
                    <a:cubicBezTo>
                      <a:pt x="9" y="27"/>
                      <a:pt x="6" y="26"/>
                      <a:pt x="4" y="23"/>
                    </a:cubicBezTo>
                    <a:cubicBezTo>
                      <a:pt x="2" y="21"/>
                      <a:pt x="0" y="18"/>
                      <a:pt x="0" y="14"/>
                    </a:cubicBezTo>
                    <a:cubicBezTo>
                      <a:pt x="0" y="11"/>
                      <a:pt x="1" y="9"/>
                      <a:pt x="2" y="7"/>
                    </a:cubicBezTo>
                    <a:cubicBezTo>
                      <a:pt x="3" y="5"/>
                      <a:pt x="5" y="3"/>
                      <a:pt x="7" y="2"/>
                    </a:cubicBezTo>
                    <a:cubicBezTo>
                      <a:pt x="9" y="1"/>
                      <a:pt x="12" y="0"/>
                      <a:pt x="15" y="0"/>
                    </a:cubicBezTo>
                    <a:cubicBezTo>
                      <a:pt x="19" y="0"/>
                      <a:pt x="22" y="1"/>
                      <a:pt x="25" y="2"/>
                    </a:cubicBezTo>
                    <a:cubicBezTo>
                      <a:pt x="27" y="4"/>
                      <a:pt x="29" y="6"/>
                      <a:pt x="30" y="9"/>
                    </a:cubicBezTo>
                    <a:cubicBezTo>
                      <a:pt x="32" y="12"/>
                      <a:pt x="32" y="16"/>
                      <a:pt x="32" y="20"/>
                    </a:cubicBezTo>
                    <a:cubicBezTo>
                      <a:pt x="32" y="27"/>
                      <a:pt x="31" y="32"/>
                      <a:pt x="28" y="36"/>
                    </a:cubicBezTo>
                    <a:cubicBezTo>
                      <a:pt x="25" y="39"/>
                      <a:pt x="21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7" y="39"/>
                      <a:pt x="5" y="38"/>
                      <a:pt x="4" y="36"/>
                    </a:cubicBezTo>
                    <a:cubicBezTo>
                      <a:pt x="3" y="35"/>
                      <a:pt x="2" y="33"/>
                      <a:pt x="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76" name="Freeform 74">
                <a:extLst>
                  <a:ext uri="{FF2B5EF4-FFF2-40B4-BE49-F238E27FC236}">
                    <a16:creationId xmlns="" xmlns:a16="http://schemas.microsoft.com/office/drawing/2014/main" id="{2B54A2AC-48E4-1541-A760-8D3B00E67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888"/>
                <a:ext cx="61" cy="75"/>
              </a:xfrm>
              <a:custGeom>
                <a:avLst/>
                <a:gdLst>
                  <a:gd name="T0" fmla="*/ 5 w 32"/>
                  <a:gd name="T1" fmla="*/ 0 h 39"/>
                  <a:gd name="T2" fmla="*/ 30 w 32"/>
                  <a:gd name="T3" fmla="*/ 0 h 39"/>
                  <a:gd name="T4" fmla="*/ 30 w 32"/>
                  <a:gd name="T5" fmla="*/ 9 h 39"/>
                  <a:gd name="T6" fmla="*/ 13 w 32"/>
                  <a:gd name="T7" fmla="*/ 9 h 39"/>
                  <a:gd name="T8" fmla="*/ 12 w 32"/>
                  <a:gd name="T9" fmla="*/ 15 h 39"/>
                  <a:gd name="T10" fmla="*/ 16 w 32"/>
                  <a:gd name="T11" fmla="*/ 13 h 39"/>
                  <a:gd name="T12" fmla="*/ 19 w 32"/>
                  <a:gd name="T13" fmla="*/ 13 h 39"/>
                  <a:gd name="T14" fmla="*/ 29 w 32"/>
                  <a:gd name="T15" fmla="*/ 16 h 39"/>
                  <a:gd name="T16" fmla="*/ 32 w 32"/>
                  <a:gd name="T17" fmla="*/ 25 h 39"/>
                  <a:gd name="T18" fmla="*/ 30 w 32"/>
                  <a:gd name="T19" fmla="*/ 32 h 39"/>
                  <a:gd name="T20" fmla="*/ 25 w 32"/>
                  <a:gd name="T21" fmla="*/ 38 h 39"/>
                  <a:gd name="T22" fmla="*/ 16 w 32"/>
                  <a:gd name="T23" fmla="*/ 39 h 39"/>
                  <a:gd name="T24" fmla="*/ 10 w 32"/>
                  <a:gd name="T25" fmla="*/ 39 h 39"/>
                  <a:gd name="T26" fmla="*/ 5 w 32"/>
                  <a:gd name="T27" fmla="*/ 37 h 39"/>
                  <a:gd name="T28" fmla="*/ 2 w 32"/>
                  <a:gd name="T29" fmla="*/ 33 h 39"/>
                  <a:gd name="T30" fmla="*/ 0 w 32"/>
                  <a:gd name="T31" fmla="*/ 29 h 39"/>
                  <a:gd name="T32" fmla="*/ 11 w 32"/>
                  <a:gd name="T33" fmla="*/ 28 h 39"/>
                  <a:gd name="T34" fmla="*/ 13 w 32"/>
                  <a:gd name="T35" fmla="*/ 32 h 39"/>
                  <a:gd name="T36" fmla="*/ 16 w 32"/>
                  <a:gd name="T37" fmla="*/ 33 h 39"/>
                  <a:gd name="T38" fmla="*/ 20 w 32"/>
                  <a:gd name="T39" fmla="*/ 31 h 39"/>
                  <a:gd name="T40" fmla="*/ 21 w 32"/>
                  <a:gd name="T41" fmla="*/ 26 h 39"/>
                  <a:gd name="T42" fmla="*/ 20 w 32"/>
                  <a:gd name="T43" fmla="*/ 21 h 39"/>
                  <a:gd name="T44" fmla="*/ 16 w 32"/>
                  <a:gd name="T45" fmla="*/ 19 h 39"/>
                  <a:gd name="T46" fmla="*/ 13 w 32"/>
                  <a:gd name="T47" fmla="*/ 20 h 39"/>
                  <a:gd name="T48" fmla="*/ 11 w 32"/>
                  <a:gd name="T49" fmla="*/ 22 h 39"/>
                  <a:gd name="T50" fmla="*/ 1 w 32"/>
                  <a:gd name="T51" fmla="*/ 21 h 39"/>
                  <a:gd name="T52" fmla="*/ 5 w 32"/>
                  <a:gd name="T5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2" h="39">
                    <a:moveTo>
                      <a:pt x="5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4"/>
                      <a:pt x="14" y="14"/>
                      <a:pt x="16" y="13"/>
                    </a:cubicBezTo>
                    <a:cubicBezTo>
                      <a:pt x="17" y="13"/>
                      <a:pt x="18" y="13"/>
                      <a:pt x="19" y="13"/>
                    </a:cubicBezTo>
                    <a:cubicBezTo>
                      <a:pt x="23" y="13"/>
                      <a:pt x="26" y="14"/>
                      <a:pt x="29" y="16"/>
                    </a:cubicBezTo>
                    <a:cubicBezTo>
                      <a:pt x="31" y="19"/>
                      <a:pt x="32" y="22"/>
                      <a:pt x="32" y="25"/>
                    </a:cubicBezTo>
                    <a:cubicBezTo>
                      <a:pt x="32" y="28"/>
                      <a:pt x="32" y="30"/>
                      <a:pt x="30" y="32"/>
                    </a:cubicBezTo>
                    <a:cubicBezTo>
                      <a:pt x="29" y="35"/>
                      <a:pt x="27" y="36"/>
                      <a:pt x="25" y="38"/>
                    </a:cubicBezTo>
                    <a:cubicBezTo>
                      <a:pt x="23" y="39"/>
                      <a:pt x="20" y="39"/>
                      <a:pt x="16" y="39"/>
                    </a:cubicBezTo>
                    <a:cubicBezTo>
                      <a:pt x="14" y="39"/>
                      <a:pt x="12" y="39"/>
                      <a:pt x="10" y="39"/>
                    </a:cubicBezTo>
                    <a:cubicBezTo>
                      <a:pt x="8" y="38"/>
                      <a:pt x="6" y="38"/>
                      <a:pt x="5" y="37"/>
                    </a:cubicBezTo>
                    <a:cubicBezTo>
                      <a:pt x="4" y="36"/>
                      <a:pt x="3" y="35"/>
                      <a:pt x="2" y="33"/>
                    </a:cubicBezTo>
                    <a:cubicBezTo>
                      <a:pt x="1" y="32"/>
                      <a:pt x="1" y="31"/>
                      <a:pt x="0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9"/>
                      <a:pt x="12" y="31"/>
                      <a:pt x="13" y="32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8" y="33"/>
                      <a:pt x="19" y="32"/>
                      <a:pt x="20" y="31"/>
                    </a:cubicBezTo>
                    <a:cubicBezTo>
                      <a:pt x="21" y="30"/>
                      <a:pt x="21" y="28"/>
                      <a:pt x="21" y="26"/>
                    </a:cubicBezTo>
                    <a:cubicBezTo>
                      <a:pt x="21" y="24"/>
                      <a:pt x="21" y="22"/>
                      <a:pt x="20" y="21"/>
                    </a:cubicBezTo>
                    <a:cubicBezTo>
                      <a:pt x="19" y="20"/>
                      <a:pt x="18" y="19"/>
                      <a:pt x="16" y="19"/>
                    </a:cubicBezTo>
                    <a:cubicBezTo>
                      <a:pt x="15" y="19"/>
                      <a:pt x="14" y="20"/>
                      <a:pt x="13" y="20"/>
                    </a:cubicBezTo>
                    <a:cubicBezTo>
                      <a:pt x="12" y="21"/>
                      <a:pt x="11" y="21"/>
                      <a:pt x="11" y="22"/>
                    </a:cubicBezTo>
                    <a:cubicBezTo>
                      <a:pt x="1" y="21"/>
                      <a:pt x="1" y="21"/>
                      <a:pt x="1" y="21"/>
                    </a:cubicBez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77" name="Freeform 75">
                <a:extLst>
                  <a:ext uri="{FF2B5EF4-FFF2-40B4-BE49-F238E27FC236}">
                    <a16:creationId xmlns="" xmlns:a16="http://schemas.microsoft.com/office/drawing/2014/main" id="{C50989D9-DD07-8B4A-AAC1-55AD18C75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886"/>
                <a:ext cx="61" cy="77"/>
              </a:xfrm>
              <a:custGeom>
                <a:avLst/>
                <a:gdLst>
                  <a:gd name="T0" fmla="*/ 11 w 32"/>
                  <a:gd name="T1" fmla="*/ 12 h 40"/>
                  <a:gd name="T2" fmla="*/ 0 w 32"/>
                  <a:gd name="T3" fmla="*/ 11 h 40"/>
                  <a:gd name="T4" fmla="*/ 5 w 32"/>
                  <a:gd name="T5" fmla="*/ 3 h 40"/>
                  <a:gd name="T6" fmla="*/ 16 w 32"/>
                  <a:gd name="T7" fmla="*/ 0 h 40"/>
                  <a:gd name="T8" fmla="*/ 26 w 32"/>
                  <a:gd name="T9" fmla="*/ 3 h 40"/>
                  <a:gd name="T10" fmla="*/ 30 w 32"/>
                  <a:gd name="T11" fmla="*/ 10 h 40"/>
                  <a:gd name="T12" fmla="*/ 28 w 32"/>
                  <a:gd name="T13" fmla="*/ 15 h 40"/>
                  <a:gd name="T14" fmla="*/ 24 w 32"/>
                  <a:gd name="T15" fmla="*/ 19 h 40"/>
                  <a:gd name="T16" fmla="*/ 28 w 32"/>
                  <a:gd name="T17" fmla="*/ 20 h 40"/>
                  <a:gd name="T18" fmla="*/ 31 w 32"/>
                  <a:gd name="T19" fmla="*/ 23 h 40"/>
                  <a:gd name="T20" fmla="*/ 32 w 32"/>
                  <a:gd name="T21" fmla="*/ 28 h 40"/>
                  <a:gd name="T22" fmla="*/ 30 w 32"/>
                  <a:gd name="T23" fmla="*/ 34 h 40"/>
                  <a:gd name="T24" fmla="*/ 25 w 32"/>
                  <a:gd name="T25" fmla="*/ 39 h 40"/>
                  <a:gd name="T26" fmla="*/ 16 w 32"/>
                  <a:gd name="T27" fmla="*/ 40 h 40"/>
                  <a:gd name="T28" fmla="*/ 8 w 32"/>
                  <a:gd name="T29" fmla="*/ 39 h 40"/>
                  <a:gd name="T30" fmla="*/ 3 w 32"/>
                  <a:gd name="T31" fmla="*/ 36 h 40"/>
                  <a:gd name="T32" fmla="*/ 0 w 32"/>
                  <a:gd name="T33" fmla="*/ 30 h 40"/>
                  <a:gd name="T34" fmla="*/ 11 w 32"/>
                  <a:gd name="T35" fmla="*/ 28 h 40"/>
                  <a:gd name="T36" fmla="*/ 13 w 32"/>
                  <a:gd name="T37" fmla="*/ 33 h 40"/>
                  <a:gd name="T38" fmla="*/ 16 w 32"/>
                  <a:gd name="T39" fmla="*/ 34 h 40"/>
                  <a:gd name="T40" fmla="*/ 20 w 32"/>
                  <a:gd name="T41" fmla="*/ 32 h 40"/>
                  <a:gd name="T42" fmla="*/ 21 w 32"/>
                  <a:gd name="T43" fmla="*/ 28 h 40"/>
                  <a:gd name="T44" fmla="*/ 20 w 32"/>
                  <a:gd name="T45" fmla="*/ 24 h 40"/>
                  <a:gd name="T46" fmla="*/ 16 w 32"/>
                  <a:gd name="T47" fmla="*/ 23 h 40"/>
                  <a:gd name="T48" fmla="*/ 12 w 32"/>
                  <a:gd name="T49" fmla="*/ 23 h 40"/>
                  <a:gd name="T50" fmla="*/ 13 w 32"/>
                  <a:gd name="T51" fmla="*/ 15 h 40"/>
                  <a:gd name="T52" fmla="*/ 14 w 32"/>
                  <a:gd name="T53" fmla="*/ 16 h 40"/>
                  <a:gd name="T54" fmla="*/ 18 w 32"/>
                  <a:gd name="T55" fmla="*/ 14 h 40"/>
                  <a:gd name="T56" fmla="*/ 19 w 32"/>
                  <a:gd name="T57" fmla="*/ 11 h 40"/>
                  <a:gd name="T58" fmla="*/ 18 w 32"/>
                  <a:gd name="T59" fmla="*/ 8 h 40"/>
                  <a:gd name="T60" fmla="*/ 15 w 32"/>
                  <a:gd name="T61" fmla="*/ 7 h 40"/>
                  <a:gd name="T62" fmla="*/ 12 w 32"/>
                  <a:gd name="T63" fmla="*/ 8 h 40"/>
                  <a:gd name="T64" fmla="*/ 11 w 32"/>
                  <a:gd name="T65" fmla="*/ 1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" h="40">
                    <a:moveTo>
                      <a:pt x="11" y="12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7"/>
                      <a:pt x="3" y="5"/>
                      <a:pt x="5" y="3"/>
                    </a:cubicBezTo>
                    <a:cubicBezTo>
                      <a:pt x="8" y="1"/>
                      <a:pt x="11" y="0"/>
                      <a:pt x="16" y="0"/>
                    </a:cubicBezTo>
                    <a:cubicBezTo>
                      <a:pt x="21" y="0"/>
                      <a:pt x="24" y="1"/>
                      <a:pt x="26" y="3"/>
                    </a:cubicBezTo>
                    <a:cubicBezTo>
                      <a:pt x="29" y="5"/>
                      <a:pt x="30" y="8"/>
                      <a:pt x="30" y="10"/>
                    </a:cubicBezTo>
                    <a:cubicBezTo>
                      <a:pt x="30" y="12"/>
                      <a:pt x="29" y="14"/>
                      <a:pt x="28" y="15"/>
                    </a:cubicBezTo>
                    <a:cubicBezTo>
                      <a:pt x="27" y="16"/>
                      <a:pt x="26" y="18"/>
                      <a:pt x="24" y="19"/>
                    </a:cubicBezTo>
                    <a:cubicBezTo>
                      <a:pt x="26" y="19"/>
                      <a:pt x="27" y="19"/>
                      <a:pt x="28" y="20"/>
                    </a:cubicBezTo>
                    <a:cubicBezTo>
                      <a:pt x="29" y="21"/>
                      <a:pt x="30" y="22"/>
                      <a:pt x="31" y="23"/>
                    </a:cubicBezTo>
                    <a:cubicBezTo>
                      <a:pt x="31" y="24"/>
                      <a:pt x="32" y="26"/>
                      <a:pt x="32" y="28"/>
                    </a:cubicBezTo>
                    <a:cubicBezTo>
                      <a:pt x="32" y="30"/>
                      <a:pt x="31" y="32"/>
                      <a:pt x="30" y="34"/>
                    </a:cubicBezTo>
                    <a:cubicBezTo>
                      <a:pt x="29" y="36"/>
                      <a:pt x="27" y="38"/>
                      <a:pt x="25" y="39"/>
                    </a:cubicBezTo>
                    <a:cubicBezTo>
                      <a:pt x="23" y="40"/>
                      <a:pt x="20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6" y="38"/>
                      <a:pt x="4" y="37"/>
                      <a:pt x="3" y="36"/>
                    </a:cubicBezTo>
                    <a:cubicBezTo>
                      <a:pt x="2" y="34"/>
                      <a:pt x="1" y="32"/>
                      <a:pt x="0" y="30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30"/>
                      <a:pt x="12" y="32"/>
                      <a:pt x="13" y="33"/>
                    </a:cubicBezTo>
                    <a:cubicBezTo>
                      <a:pt x="13" y="34"/>
                      <a:pt x="15" y="34"/>
                      <a:pt x="16" y="34"/>
                    </a:cubicBezTo>
                    <a:cubicBezTo>
                      <a:pt x="17" y="34"/>
                      <a:pt x="19" y="33"/>
                      <a:pt x="20" y="32"/>
                    </a:cubicBezTo>
                    <a:cubicBezTo>
                      <a:pt x="20" y="31"/>
                      <a:pt x="21" y="30"/>
                      <a:pt x="21" y="28"/>
                    </a:cubicBezTo>
                    <a:cubicBezTo>
                      <a:pt x="21" y="26"/>
                      <a:pt x="20" y="25"/>
                      <a:pt x="20" y="24"/>
                    </a:cubicBezTo>
                    <a:cubicBezTo>
                      <a:pt x="19" y="23"/>
                      <a:pt x="17" y="23"/>
                      <a:pt x="16" y="23"/>
                    </a:cubicBezTo>
                    <a:cubicBezTo>
                      <a:pt x="15" y="23"/>
                      <a:pt x="14" y="23"/>
                      <a:pt x="12" y="23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6" y="16"/>
                      <a:pt x="17" y="15"/>
                      <a:pt x="18" y="14"/>
                    </a:cubicBezTo>
                    <a:cubicBezTo>
                      <a:pt x="19" y="13"/>
                      <a:pt x="19" y="12"/>
                      <a:pt x="19" y="11"/>
                    </a:cubicBezTo>
                    <a:cubicBezTo>
                      <a:pt x="19" y="10"/>
                      <a:pt x="19" y="9"/>
                      <a:pt x="18" y="8"/>
                    </a:cubicBezTo>
                    <a:cubicBezTo>
                      <a:pt x="17" y="8"/>
                      <a:pt x="16" y="7"/>
                      <a:pt x="15" y="7"/>
                    </a:cubicBezTo>
                    <a:cubicBezTo>
                      <a:pt x="14" y="7"/>
                      <a:pt x="13" y="8"/>
                      <a:pt x="12" y="8"/>
                    </a:cubicBezTo>
                    <a:cubicBezTo>
                      <a:pt x="11" y="9"/>
                      <a:pt x="11" y="10"/>
                      <a:pt x="1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78" name="Freeform 76">
                <a:extLst>
                  <a:ext uri="{FF2B5EF4-FFF2-40B4-BE49-F238E27FC236}">
                    <a16:creationId xmlns="" xmlns:a16="http://schemas.microsoft.com/office/drawing/2014/main" id="{193416A4-9A50-1D4B-A830-309CDB15C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957"/>
                <a:ext cx="19" cy="10"/>
              </a:xfrm>
              <a:custGeom>
                <a:avLst/>
                <a:gdLst>
                  <a:gd name="T0" fmla="*/ 0 w 19"/>
                  <a:gd name="T1" fmla="*/ 10 h 10"/>
                  <a:gd name="T2" fmla="*/ 9 w 19"/>
                  <a:gd name="T3" fmla="*/ 8 h 10"/>
                  <a:gd name="T4" fmla="*/ 19 w 19"/>
                  <a:gd name="T5" fmla="*/ 6 h 10"/>
                  <a:gd name="T6" fmla="*/ 13 w 19"/>
                  <a:gd name="T7" fmla="*/ 2 h 10"/>
                  <a:gd name="T8" fmla="*/ 7 w 19"/>
                  <a:gd name="T9" fmla="*/ 0 h 10"/>
                  <a:gd name="T10" fmla="*/ 0 w 19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0">
                    <a:moveTo>
                      <a:pt x="0" y="10"/>
                    </a:moveTo>
                    <a:lnTo>
                      <a:pt x="9" y="8"/>
                    </a:lnTo>
                    <a:lnTo>
                      <a:pt x="19" y="6"/>
                    </a:lnTo>
                    <a:lnTo>
                      <a:pt x="13" y="2"/>
                    </a:lnTo>
                    <a:lnTo>
                      <a:pt x="7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79" name="Freeform 77">
                <a:extLst>
                  <a:ext uri="{FF2B5EF4-FFF2-40B4-BE49-F238E27FC236}">
                    <a16:creationId xmlns="" xmlns:a16="http://schemas.microsoft.com/office/drawing/2014/main" id="{5D7421E0-3C3B-434E-B6A4-353694635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684"/>
                <a:ext cx="48" cy="36"/>
              </a:xfrm>
              <a:custGeom>
                <a:avLst/>
                <a:gdLst>
                  <a:gd name="T0" fmla="*/ 22 w 25"/>
                  <a:gd name="T1" fmla="*/ 11 h 19"/>
                  <a:gd name="T2" fmla="*/ 24 w 25"/>
                  <a:gd name="T3" fmla="*/ 8 h 19"/>
                  <a:gd name="T4" fmla="*/ 24 w 25"/>
                  <a:gd name="T5" fmla="*/ 4 h 19"/>
                  <a:gd name="T6" fmla="*/ 21 w 25"/>
                  <a:gd name="T7" fmla="*/ 1 h 19"/>
                  <a:gd name="T8" fmla="*/ 16 w 25"/>
                  <a:gd name="T9" fmla="*/ 1 h 19"/>
                  <a:gd name="T10" fmla="*/ 8 w 25"/>
                  <a:gd name="T11" fmla="*/ 4 h 19"/>
                  <a:gd name="T12" fmla="*/ 0 w 25"/>
                  <a:gd name="T13" fmla="*/ 7 h 19"/>
                  <a:gd name="T14" fmla="*/ 5 w 25"/>
                  <a:gd name="T15" fmla="*/ 19 h 19"/>
                  <a:gd name="T16" fmla="*/ 13 w 25"/>
                  <a:gd name="T17" fmla="*/ 16 h 19"/>
                  <a:gd name="T18" fmla="*/ 22 w 25"/>
                  <a:gd name="T19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19">
                    <a:moveTo>
                      <a:pt x="22" y="11"/>
                    </a:moveTo>
                    <a:cubicBezTo>
                      <a:pt x="23" y="10"/>
                      <a:pt x="24" y="9"/>
                      <a:pt x="24" y="8"/>
                    </a:cubicBezTo>
                    <a:cubicBezTo>
                      <a:pt x="25" y="7"/>
                      <a:pt x="25" y="5"/>
                      <a:pt x="24" y="4"/>
                    </a:cubicBezTo>
                    <a:cubicBezTo>
                      <a:pt x="23" y="2"/>
                      <a:pt x="22" y="1"/>
                      <a:pt x="21" y="1"/>
                    </a:cubicBezTo>
                    <a:cubicBezTo>
                      <a:pt x="19" y="0"/>
                      <a:pt x="18" y="0"/>
                      <a:pt x="16" y="1"/>
                    </a:cubicBezTo>
                    <a:cubicBezTo>
                      <a:pt x="15" y="1"/>
                      <a:pt x="13" y="2"/>
                      <a:pt x="8" y="4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8" y="14"/>
                      <a:pt x="21" y="12"/>
                      <a:pt x="22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80" name="Freeform 78">
                <a:extLst>
                  <a:ext uri="{FF2B5EF4-FFF2-40B4-BE49-F238E27FC236}">
                    <a16:creationId xmlns="" xmlns:a16="http://schemas.microsoft.com/office/drawing/2014/main" id="{098B57B7-23A7-164C-8D7D-1E566B8C2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971"/>
                <a:ext cx="40" cy="46"/>
              </a:xfrm>
              <a:custGeom>
                <a:avLst/>
                <a:gdLst>
                  <a:gd name="T0" fmla="*/ 10 w 21"/>
                  <a:gd name="T1" fmla="*/ 22 h 24"/>
                  <a:gd name="T2" fmla="*/ 14 w 21"/>
                  <a:gd name="T3" fmla="*/ 24 h 24"/>
                  <a:gd name="T4" fmla="*/ 18 w 21"/>
                  <a:gd name="T5" fmla="*/ 23 h 24"/>
                  <a:gd name="T6" fmla="*/ 20 w 21"/>
                  <a:gd name="T7" fmla="*/ 19 h 24"/>
                  <a:gd name="T8" fmla="*/ 20 w 21"/>
                  <a:gd name="T9" fmla="*/ 14 h 24"/>
                  <a:gd name="T10" fmla="*/ 16 w 21"/>
                  <a:gd name="T11" fmla="*/ 7 h 24"/>
                  <a:gd name="T12" fmla="*/ 11 w 21"/>
                  <a:gd name="T13" fmla="*/ 0 h 24"/>
                  <a:gd name="T14" fmla="*/ 0 w 21"/>
                  <a:gd name="T15" fmla="*/ 6 h 24"/>
                  <a:gd name="T16" fmla="*/ 4 w 21"/>
                  <a:gd name="T17" fmla="*/ 14 h 24"/>
                  <a:gd name="T18" fmla="*/ 10 w 21"/>
                  <a:gd name="T1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4">
                    <a:moveTo>
                      <a:pt x="10" y="22"/>
                    </a:moveTo>
                    <a:cubicBezTo>
                      <a:pt x="11" y="23"/>
                      <a:pt x="12" y="24"/>
                      <a:pt x="14" y="24"/>
                    </a:cubicBezTo>
                    <a:cubicBezTo>
                      <a:pt x="15" y="24"/>
                      <a:pt x="16" y="24"/>
                      <a:pt x="18" y="23"/>
                    </a:cubicBezTo>
                    <a:cubicBezTo>
                      <a:pt x="19" y="22"/>
                      <a:pt x="20" y="21"/>
                      <a:pt x="20" y="19"/>
                    </a:cubicBezTo>
                    <a:cubicBezTo>
                      <a:pt x="21" y="18"/>
                      <a:pt x="21" y="16"/>
                      <a:pt x="20" y="14"/>
                    </a:cubicBezTo>
                    <a:cubicBezTo>
                      <a:pt x="19" y="14"/>
                      <a:pt x="18" y="11"/>
                      <a:pt x="16" y="7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7" y="18"/>
                      <a:pt x="9" y="21"/>
                      <a:pt x="10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81" name="Freeform 79">
                <a:extLst>
                  <a:ext uri="{FF2B5EF4-FFF2-40B4-BE49-F238E27FC236}">
                    <a16:creationId xmlns="" xmlns:a16="http://schemas.microsoft.com/office/drawing/2014/main" id="{3691365E-BDCF-F247-A918-CC2B22DE5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1157"/>
                <a:ext cx="40" cy="28"/>
              </a:xfrm>
              <a:custGeom>
                <a:avLst/>
                <a:gdLst>
                  <a:gd name="T0" fmla="*/ 40 w 40"/>
                  <a:gd name="T1" fmla="*/ 0 h 28"/>
                  <a:gd name="T2" fmla="*/ 0 w 40"/>
                  <a:gd name="T3" fmla="*/ 3 h 28"/>
                  <a:gd name="T4" fmla="*/ 30 w 40"/>
                  <a:gd name="T5" fmla="*/ 28 h 28"/>
                  <a:gd name="T6" fmla="*/ 40 w 40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8">
                    <a:moveTo>
                      <a:pt x="40" y="0"/>
                    </a:moveTo>
                    <a:lnTo>
                      <a:pt x="0" y="3"/>
                    </a:lnTo>
                    <a:lnTo>
                      <a:pt x="30" y="28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82" name="Freeform 80">
                <a:extLst>
                  <a:ext uri="{FF2B5EF4-FFF2-40B4-BE49-F238E27FC236}">
                    <a16:creationId xmlns="" xmlns:a16="http://schemas.microsoft.com/office/drawing/2014/main" id="{DC3191F9-4CFE-EC46-A237-17BB843EB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112"/>
                <a:ext cx="41" cy="63"/>
              </a:xfrm>
              <a:custGeom>
                <a:avLst/>
                <a:gdLst>
                  <a:gd name="T0" fmla="*/ 8 w 21"/>
                  <a:gd name="T1" fmla="*/ 10 h 33"/>
                  <a:gd name="T2" fmla="*/ 4 w 21"/>
                  <a:gd name="T3" fmla="*/ 12 h 33"/>
                  <a:gd name="T4" fmla="*/ 2 w 21"/>
                  <a:gd name="T5" fmla="*/ 15 h 33"/>
                  <a:gd name="T6" fmla="*/ 1 w 21"/>
                  <a:gd name="T7" fmla="*/ 20 h 33"/>
                  <a:gd name="T8" fmla="*/ 1 w 21"/>
                  <a:gd name="T9" fmla="*/ 23 h 33"/>
                  <a:gd name="T10" fmla="*/ 2 w 21"/>
                  <a:gd name="T11" fmla="*/ 27 h 33"/>
                  <a:gd name="T12" fmla="*/ 9 w 21"/>
                  <a:gd name="T13" fmla="*/ 32 h 33"/>
                  <a:gd name="T14" fmla="*/ 13 w 21"/>
                  <a:gd name="T15" fmla="*/ 33 h 33"/>
                  <a:gd name="T16" fmla="*/ 16 w 21"/>
                  <a:gd name="T17" fmla="*/ 33 h 33"/>
                  <a:gd name="T18" fmla="*/ 19 w 21"/>
                  <a:gd name="T19" fmla="*/ 30 h 33"/>
                  <a:gd name="T20" fmla="*/ 20 w 21"/>
                  <a:gd name="T21" fmla="*/ 27 h 33"/>
                  <a:gd name="T22" fmla="*/ 21 w 21"/>
                  <a:gd name="T23" fmla="*/ 25 h 33"/>
                  <a:gd name="T24" fmla="*/ 20 w 21"/>
                  <a:gd name="T25" fmla="*/ 20 h 33"/>
                  <a:gd name="T26" fmla="*/ 14 w 21"/>
                  <a:gd name="T27" fmla="*/ 16 h 33"/>
                  <a:gd name="T28" fmla="*/ 15 w 21"/>
                  <a:gd name="T29" fmla="*/ 12 h 33"/>
                  <a:gd name="T30" fmla="*/ 17 w 21"/>
                  <a:gd name="T31" fmla="*/ 11 h 33"/>
                  <a:gd name="T32" fmla="*/ 18 w 21"/>
                  <a:gd name="T33" fmla="*/ 8 h 33"/>
                  <a:gd name="T34" fmla="*/ 18 w 21"/>
                  <a:gd name="T35" fmla="*/ 5 h 33"/>
                  <a:gd name="T36" fmla="*/ 18 w 21"/>
                  <a:gd name="T37" fmla="*/ 2 h 33"/>
                  <a:gd name="T38" fmla="*/ 15 w 21"/>
                  <a:gd name="T39" fmla="*/ 3 h 33"/>
                  <a:gd name="T40" fmla="*/ 10 w 21"/>
                  <a:gd name="T41" fmla="*/ 8 h 33"/>
                  <a:gd name="T42" fmla="*/ 9 w 21"/>
                  <a:gd name="T43" fmla="*/ 9 h 33"/>
                  <a:gd name="T44" fmla="*/ 8 w 21"/>
                  <a:gd name="T45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" h="33">
                    <a:moveTo>
                      <a:pt x="8" y="10"/>
                    </a:moveTo>
                    <a:cubicBezTo>
                      <a:pt x="6" y="10"/>
                      <a:pt x="4" y="12"/>
                      <a:pt x="4" y="12"/>
                    </a:cubicBezTo>
                    <a:cubicBezTo>
                      <a:pt x="2" y="14"/>
                      <a:pt x="2" y="15"/>
                      <a:pt x="2" y="15"/>
                    </a:cubicBezTo>
                    <a:cubicBezTo>
                      <a:pt x="2" y="16"/>
                      <a:pt x="1" y="20"/>
                      <a:pt x="1" y="20"/>
                    </a:cubicBezTo>
                    <a:cubicBezTo>
                      <a:pt x="1" y="20"/>
                      <a:pt x="0" y="23"/>
                      <a:pt x="1" y="23"/>
                    </a:cubicBezTo>
                    <a:cubicBezTo>
                      <a:pt x="1" y="24"/>
                      <a:pt x="2" y="26"/>
                      <a:pt x="2" y="27"/>
                    </a:cubicBezTo>
                    <a:cubicBezTo>
                      <a:pt x="4" y="29"/>
                      <a:pt x="9" y="32"/>
                      <a:pt x="9" y="32"/>
                    </a:cubicBezTo>
                    <a:cubicBezTo>
                      <a:pt x="10" y="33"/>
                      <a:pt x="12" y="33"/>
                      <a:pt x="13" y="33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9" y="33"/>
                      <a:pt x="19" y="30"/>
                      <a:pt x="19" y="30"/>
                    </a:cubicBezTo>
                    <a:cubicBezTo>
                      <a:pt x="19" y="28"/>
                      <a:pt x="20" y="27"/>
                      <a:pt x="20" y="27"/>
                    </a:cubicBezTo>
                    <a:cubicBezTo>
                      <a:pt x="21" y="26"/>
                      <a:pt x="21" y="25"/>
                      <a:pt x="21" y="25"/>
                    </a:cubicBezTo>
                    <a:cubicBezTo>
                      <a:pt x="20" y="23"/>
                      <a:pt x="20" y="20"/>
                      <a:pt x="20" y="20"/>
                    </a:cubicBezTo>
                    <a:cubicBezTo>
                      <a:pt x="18" y="19"/>
                      <a:pt x="14" y="16"/>
                      <a:pt x="14" y="16"/>
                    </a:cubicBezTo>
                    <a:cubicBezTo>
                      <a:pt x="12" y="12"/>
                      <a:pt x="15" y="12"/>
                      <a:pt x="15" y="12"/>
                    </a:cubicBezTo>
                    <a:cubicBezTo>
                      <a:pt x="16" y="12"/>
                      <a:pt x="17" y="11"/>
                      <a:pt x="17" y="11"/>
                    </a:cubicBezTo>
                    <a:cubicBezTo>
                      <a:pt x="19" y="11"/>
                      <a:pt x="18" y="8"/>
                      <a:pt x="18" y="8"/>
                    </a:cubicBezTo>
                    <a:cubicBezTo>
                      <a:pt x="18" y="6"/>
                      <a:pt x="18" y="5"/>
                      <a:pt x="18" y="5"/>
                    </a:cubicBezTo>
                    <a:cubicBezTo>
                      <a:pt x="19" y="2"/>
                      <a:pt x="18" y="2"/>
                      <a:pt x="18" y="2"/>
                    </a:cubicBezTo>
                    <a:cubicBezTo>
                      <a:pt x="17" y="0"/>
                      <a:pt x="15" y="3"/>
                      <a:pt x="15" y="3"/>
                    </a:cubicBezTo>
                    <a:cubicBezTo>
                      <a:pt x="14" y="4"/>
                      <a:pt x="10" y="8"/>
                      <a:pt x="10" y="8"/>
                    </a:cubicBezTo>
                    <a:cubicBezTo>
                      <a:pt x="10" y="8"/>
                      <a:pt x="9" y="9"/>
                      <a:pt x="9" y="9"/>
                    </a:cubicBezTo>
                    <a:cubicBezTo>
                      <a:pt x="8" y="10"/>
                      <a:pt x="8" y="10"/>
                      <a:pt x="8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83" name="Freeform 81">
                <a:extLst>
                  <a:ext uri="{FF2B5EF4-FFF2-40B4-BE49-F238E27FC236}">
                    <a16:creationId xmlns="" xmlns:a16="http://schemas.microsoft.com/office/drawing/2014/main" id="{724A5046-68FA-AB4A-AECB-E6694445F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049"/>
                <a:ext cx="9" cy="21"/>
              </a:xfrm>
              <a:custGeom>
                <a:avLst/>
                <a:gdLst>
                  <a:gd name="T0" fmla="*/ 0 w 5"/>
                  <a:gd name="T1" fmla="*/ 0 h 11"/>
                  <a:gd name="T2" fmla="*/ 2 w 5"/>
                  <a:gd name="T3" fmla="*/ 5 h 11"/>
                  <a:gd name="T4" fmla="*/ 3 w 5"/>
                  <a:gd name="T5" fmla="*/ 7 h 11"/>
                  <a:gd name="T6" fmla="*/ 3 w 5"/>
                  <a:gd name="T7" fmla="*/ 10 h 11"/>
                  <a:gd name="T8" fmla="*/ 5 w 5"/>
                  <a:gd name="T9" fmla="*/ 9 h 11"/>
                  <a:gd name="T10" fmla="*/ 4 w 5"/>
                  <a:gd name="T11" fmla="*/ 3 h 11"/>
                  <a:gd name="T12" fmla="*/ 3 w 5"/>
                  <a:gd name="T13" fmla="*/ 0 h 11"/>
                  <a:gd name="T14" fmla="*/ 0 w 5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1" y="3"/>
                      <a:pt x="2" y="4"/>
                      <a:pt x="2" y="5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4" y="9"/>
                      <a:pt x="3" y="8"/>
                      <a:pt x="3" y="10"/>
                    </a:cubicBezTo>
                    <a:cubicBezTo>
                      <a:pt x="4" y="11"/>
                      <a:pt x="4" y="10"/>
                      <a:pt x="5" y="9"/>
                    </a:cubicBezTo>
                    <a:cubicBezTo>
                      <a:pt x="4" y="8"/>
                      <a:pt x="4" y="5"/>
                      <a:pt x="4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84" name="Freeform 82">
                <a:extLst>
                  <a:ext uri="{FF2B5EF4-FFF2-40B4-BE49-F238E27FC236}">
                    <a16:creationId xmlns="" xmlns:a16="http://schemas.microsoft.com/office/drawing/2014/main" id="{8E44240C-AF06-2248-B1B6-9C7A8DA3E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064"/>
                <a:ext cx="34" cy="12"/>
              </a:xfrm>
              <a:custGeom>
                <a:avLst/>
                <a:gdLst>
                  <a:gd name="T0" fmla="*/ 0 w 18"/>
                  <a:gd name="T1" fmla="*/ 6 h 6"/>
                  <a:gd name="T2" fmla="*/ 5 w 18"/>
                  <a:gd name="T3" fmla="*/ 5 h 6"/>
                  <a:gd name="T4" fmla="*/ 17 w 18"/>
                  <a:gd name="T5" fmla="*/ 3 h 6"/>
                  <a:gd name="T6" fmla="*/ 18 w 18"/>
                  <a:gd name="T7" fmla="*/ 2 h 6"/>
                  <a:gd name="T8" fmla="*/ 18 w 18"/>
                  <a:gd name="T9" fmla="*/ 1 h 6"/>
                  <a:gd name="T10" fmla="*/ 17 w 18"/>
                  <a:gd name="T11" fmla="*/ 0 h 6"/>
                  <a:gd name="T12" fmla="*/ 0 w 18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0" y="6"/>
                    </a:moveTo>
                    <a:cubicBezTo>
                      <a:pt x="1" y="6"/>
                      <a:pt x="4" y="5"/>
                      <a:pt x="5" y="5"/>
                    </a:cubicBezTo>
                    <a:cubicBezTo>
                      <a:pt x="9" y="5"/>
                      <a:pt x="15" y="4"/>
                      <a:pt x="17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0"/>
                      <a:pt x="17" y="0"/>
                    </a:cubicBezTo>
                    <a:cubicBezTo>
                      <a:pt x="13" y="3"/>
                      <a:pt x="3" y="4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85" name="Freeform 83">
                <a:extLst>
                  <a:ext uri="{FF2B5EF4-FFF2-40B4-BE49-F238E27FC236}">
                    <a16:creationId xmlns="" xmlns:a16="http://schemas.microsoft.com/office/drawing/2014/main" id="{35BA8599-4F52-0A4F-ADE1-57A410B38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647"/>
                <a:ext cx="63" cy="71"/>
              </a:xfrm>
              <a:custGeom>
                <a:avLst/>
                <a:gdLst>
                  <a:gd name="T0" fmla="*/ 12 w 33"/>
                  <a:gd name="T1" fmla="*/ 35 h 37"/>
                  <a:gd name="T2" fmla="*/ 24 w 33"/>
                  <a:gd name="T3" fmla="*/ 34 h 37"/>
                  <a:gd name="T4" fmla="*/ 32 w 33"/>
                  <a:gd name="T5" fmla="*/ 22 h 37"/>
                  <a:gd name="T6" fmla="*/ 31 w 33"/>
                  <a:gd name="T7" fmla="*/ 8 h 37"/>
                  <a:gd name="T8" fmla="*/ 21 w 33"/>
                  <a:gd name="T9" fmla="*/ 1 h 37"/>
                  <a:gd name="T10" fmla="*/ 9 w 33"/>
                  <a:gd name="T11" fmla="*/ 2 h 37"/>
                  <a:gd name="T12" fmla="*/ 1 w 33"/>
                  <a:gd name="T13" fmla="*/ 14 h 37"/>
                  <a:gd name="T14" fmla="*/ 2 w 33"/>
                  <a:gd name="T15" fmla="*/ 28 h 37"/>
                  <a:gd name="T16" fmla="*/ 12 w 33"/>
                  <a:gd name="T17" fmla="*/ 3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37">
                    <a:moveTo>
                      <a:pt x="12" y="35"/>
                    </a:moveTo>
                    <a:cubicBezTo>
                      <a:pt x="16" y="37"/>
                      <a:pt x="20" y="36"/>
                      <a:pt x="24" y="34"/>
                    </a:cubicBezTo>
                    <a:cubicBezTo>
                      <a:pt x="27" y="32"/>
                      <a:pt x="30" y="28"/>
                      <a:pt x="32" y="22"/>
                    </a:cubicBezTo>
                    <a:cubicBezTo>
                      <a:pt x="33" y="16"/>
                      <a:pt x="33" y="12"/>
                      <a:pt x="31" y="8"/>
                    </a:cubicBezTo>
                    <a:cubicBezTo>
                      <a:pt x="29" y="4"/>
                      <a:pt x="26" y="2"/>
                      <a:pt x="21" y="1"/>
                    </a:cubicBezTo>
                    <a:cubicBezTo>
                      <a:pt x="17" y="0"/>
                      <a:pt x="13" y="0"/>
                      <a:pt x="9" y="2"/>
                    </a:cubicBezTo>
                    <a:cubicBezTo>
                      <a:pt x="5" y="4"/>
                      <a:pt x="3" y="8"/>
                      <a:pt x="1" y="14"/>
                    </a:cubicBezTo>
                    <a:cubicBezTo>
                      <a:pt x="0" y="20"/>
                      <a:pt x="0" y="24"/>
                      <a:pt x="2" y="28"/>
                    </a:cubicBezTo>
                    <a:cubicBezTo>
                      <a:pt x="4" y="32"/>
                      <a:pt x="7" y="34"/>
                      <a:pt x="1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86" name="Freeform 84">
                <a:extLst>
                  <a:ext uri="{FF2B5EF4-FFF2-40B4-BE49-F238E27FC236}">
                    <a16:creationId xmlns="" xmlns:a16="http://schemas.microsoft.com/office/drawing/2014/main" id="{AA277A79-C337-9643-9AF4-D6C8D1F8EF8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3" y="521"/>
                <a:ext cx="1726" cy="1733"/>
              </a:xfrm>
              <a:custGeom>
                <a:avLst/>
                <a:gdLst>
                  <a:gd name="T0" fmla="*/ 811 w 904"/>
                  <a:gd name="T1" fmla="*/ 404 h 905"/>
                  <a:gd name="T2" fmla="*/ 773 w 904"/>
                  <a:gd name="T3" fmla="*/ 280 h 905"/>
                  <a:gd name="T4" fmla="*/ 778 w 904"/>
                  <a:gd name="T5" fmla="*/ 210 h 905"/>
                  <a:gd name="T6" fmla="*/ 721 w 904"/>
                  <a:gd name="T7" fmla="*/ 187 h 905"/>
                  <a:gd name="T8" fmla="*/ 685 w 904"/>
                  <a:gd name="T9" fmla="*/ 149 h 905"/>
                  <a:gd name="T10" fmla="*/ 616 w 904"/>
                  <a:gd name="T11" fmla="*/ 113 h 905"/>
                  <a:gd name="T12" fmla="*/ 564 w 904"/>
                  <a:gd name="T13" fmla="*/ 108 h 905"/>
                  <a:gd name="T14" fmla="*/ 460 w 904"/>
                  <a:gd name="T15" fmla="*/ 45 h 905"/>
                  <a:gd name="T16" fmla="*/ 374 w 904"/>
                  <a:gd name="T17" fmla="*/ 52 h 905"/>
                  <a:gd name="T18" fmla="*/ 347 w 904"/>
                  <a:gd name="T19" fmla="*/ 78 h 905"/>
                  <a:gd name="T20" fmla="*/ 361 w 904"/>
                  <a:gd name="T21" fmla="*/ 92 h 905"/>
                  <a:gd name="T22" fmla="*/ 311 w 904"/>
                  <a:gd name="T23" fmla="*/ 104 h 905"/>
                  <a:gd name="T24" fmla="*/ 249 w 904"/>
                  <a:gd name="T25" fmla="*/ 97 h 905"/>
                  <a:gd name="T26" fmla="*/ 174 w 904"/>
                  <a:gd name="T27" fmla="*/ 151 h 905"/>
                  <a:gd name="T28" fmla="*/ 120 w 904"/>
                  <a:gd name="T29" fmla="*/ 211 h 905"/>
                  <a:gd name="T30" fmla="*/ 120 w 904"/>
                  <a:gd name="T31" fmla="*/ 282 h 905"/>
                  <a:gd name="T32" fmla="*/ 131 w 904"/>
                  <a:gd name="T33" fmla="*/ 289 h 905"/>
                  <a:gd name="T34" fmla="*/ 95 w 904"/>
                  <a:gd name="T35" fmla="*/ 411 h 905"/>
                  <a:gd name="T36" fmla="*/ 40 w 904"/>
                  <a:gd name="T37" fmla="*/ 454 h 905"/>
                  <a:gd name="T38" fmla="*/ 50 w 904"/>
                  <a:gd name="T39" fmla="*/ 519 h 905"/>
                  <a:gd name="T40" fmla="*/ 101 w 904"/>
                  <a:gd name="T41" fmla="*/ 526 h 905"/>
                  <a:gd name="T42" fmla="*/ 237 w 904"/>
                  <a:gd name="T43" fmla="*/ 764 h 905"/>
                  <a:gd name="T44" fmla="*/ 217 w 904"/>
                  <a:gd name="T45" fmla="*/ 741 h 905"/>
                  <a:gd name="T46" fmla="*/ 195 w 904"/>
                  <a:gd name="T47" fmla="*/ 742 h 905"/>
                  <a:gd name="T48" fmla="*/ 288 w 904"/>
                  <a:gd name="T49" fmla="*/ 830 h 905"/>
                  <a:gd name="T50" fmla="*/ 283 w 904"/>
                  <a:gd name="T51" fmla="*/ 801 h 905"/>
                  <a:gd name="T52" fmla="*/ 308 w 904"/>
                  <a:gd name="T53" fmla="*/ 811 h 905"/>
                  <a:gd name="T54" fmla="*/ 316 w 904"/>
                  <a:gd name="T55" fmla="*/ 787 h 905"/>
                  <a:gd name="T56" fmla="*/ 309 w 904"/>
                  <a:gd name="T57" fmla="*/ 843 h 905"/>
                  <a:gd name="T58" fmla="*/ 351 w 904"/>
                  <a:gd name="T59" fmla="*/ 858 h 905"/>
                  <a:gd name="T60" fmla="*/ 420 w 904"/>
                  <a:gd name="T61" fmla="*/ 807 h 905"/>
                  <a:gd name="T62" fmla="*/ 412 w 904"/>
                  <a:gd name="T63" fmla="*/ 875 h 905"/>
                  <a:gd name="T64" fmla="*/ 399 w 904"/>
                  <a:gd name="T65" fmla="*/ 866 h 905"/>
                  <a:gd name="T66" fmla="*/ 429 w 904"/>
                  <a:gd name="T67" fmla="*/ 859 h 905"/>
                  <a:gd name="T68" fmla="*/ 478 w 904"/>
                  <a:gd name="T69" fmla="*/ 857 h 905"/>
                  <a:gd name="T70" fmla="*/ 476 w 904"/>
                  <a:gd name="T71" fmla="*/ 832 h 905"/>
                  <a:gd name="T72" fmla="*/ 528 w 904"/>
                  <a:gd name="T73" fmla="*/ 866 h 905"/>
                  <a:gd name="T74" fmla="*/ 485 w 904"/>
                  <a:gd name="T75" fmla="*/ 851 h 905"/>
                  <a:gd name="T76" fmla="*/ 515 w 904"/>
                  <a:gd name="T77" fmla="*/ 820 h 905"/>
                  <a:gd name="T78" fmla="*/ 598 w 904"/>
                  <a:gd name="T79" fmla="*/ 840 h 905"/>
                  <a:gd name="T80" fmla="*/ 587 w 904"/>
                  <a:gd name="T81" fmla="*/ 835 h 905"/>
                  <a:gd name="T82" fmla="*/ 583 w 904"/>
                  <a:gd name="T83" fmla="*/ 805 h 905"/>
                  <a:gd name="T84" fmla="*/ 599 w 904"/>
                  <a:gd name="T85" fmla="*/ 797 h 905"/>
                  <a:gd name="T86" fmla="*/ 615 w 904"/>
                  <a:gd name="T87" fmla="*/ 825 h 905"/>
                  <a:gd name="T88" fmla="*/ 655 w 904"/>
                  <a:gd name="T89" fmla="*/ 793 h 905"/>
                  <a:gd name="T90" fmla="*/ 653 w 904"/>
                  <a:gd name="T91" fmla="*/ 761 h 905"/>
                  <a:gd name="T92" fmla="*/ 663 w 904"/>
                  <a:gd name="T93" fmla="*/ 752 h 905"/>
                  <a:gd name="T94" fmla="*/ 667 w 904"/>
                  <a:gd name="T95" fmla="*/ 737 h 905"/>
                  <a:gd name="T96" fmla="*/ 675 w 904"/>
                  <a:gd name="T97" fmla="*/ 737 h 905"/>
                  <a:gd name="T98" fmla="*/ 676 w 904"/>
                  <a:gd name="T99" fmla="*/ 722 h 905"/>
                  <a:gd name="T100" fmla="*/ 690 w 904"/>
                  <a:gd name="T101" fmla="*/ 738 h 905"/>
                  <a:gd name="T102" fmla="*/ 665 w 904"/>
                  <a:gd name="T103" fmla="*/ 771 h 905"/>
                  <a:gd name="T104" fmla="*/ 688 w 904"/>
                  <a:gd name="T105" fmla="*/ 807 h 905"/>
                  <a:gd name="T106" fmla="*/ 679 w 904"/>
                  <a:gd name="T107" fmla="*/ 769 h 905"/>
                  <a:gd name="T108" fmla="*/ 705 w 904"/>
                  <a:gd name="T109" fmla="*/ 766 h 905"/>
                  <a:gd name="T110" fmla="*/ 777 w 904"/>
                  <a:gd name="T111" fmla="*/ 296 h 905"/>
                  <a:gd name="T112" fmla="*/ 809 w 904"/>
                  <a:gd name="T113" fmla="*/ 386 h 905"/>
                  <a:gd name="T114" fmla="*/ 842 w 904"/>
                  <a:gd name="T115" fmla="*/ 517 h 905"/>
                  <a:gd name="T116" fmla="*/ 806 w 904"/>
                  <a:gd name="T117" fmla="*/ 478 h 9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04" h="905">
                    <a:moveTo>
                      <a:pt x="452" y="0"/>
                    </a:moveTo>
                    <a:cubicBezTo>
                      <a:pt x="202" y="0"/>
                      <a:pt x="0" y="203"/>
                      <a:pt x="0" y="453"/>
                    </a:cubicBezTo>
                    <a:cubicBezTo>
                      <a:pt x="0" y="703"/>
                      <a:pt x="202" y="905"/>
                      <a:pt x="452" y="905"/>
                    </a:cubicBezTo>
                    <a:cubicBezTo>
                      <a:pt x="702" y="905"/>
                      <a:pt x="904" y="703"/>
                      <a:pt x="904" y="453"/>
                    </a:cubicBezTo>
                    <a:cubicBezTo>
                      <a:pt x="904" y="203"/>
                      <a:pt x="702" y="0"/>
                      <a:pt x="452" y="0"/>
                    </a:cubicBezTo>
                    <a:close/>
                    <a:moveTo>
                      <a:pt x="857" y="430"/>
                    </a:moveTo>
                    <a:cubicBezTo>
                      <a:pt x="849" y="431"/>
                      <a:pt x="849" y="431"/>
                      <a:pt x="849" y="431"/>
                    </a:cubicBezTo>
                    <a:cubicBezTo>
                      <a:pt x="845" y="400"/>
                      <a:pt x="845" y="400"/>
                      <a:pt x="845" y="400"/>
                    </a:cubicBezTo>
                    <a:cubicBezTo>
                      <a:pt x="834" y="402"/>
                      <a:pt x="834" y="402"/>
                      <a:pt x="834" y="402"/>
                    </a:cubicBezTo>
                    <a:cubicBezTo>
                      <a:pt x="837" y="430"/>
                      <a:pt x="837" y="430"/>
                      <a:pt x="837" y="430"/>
                    </a:cubicBezTo>
                    <a:cubicBezTo>
                      <a:pt x="828" y="431"/>
                      <a:pt x="828" y="431"/>
                      <a:pt x="828" y="431"/>
                    </a:cubicBezTo>
                    <a:cubicBezTo>
                      <a:pt x="825" y="403"/>
                      <a:pt x="825" y="403"/>
                      <a:pt x="825" y="403"/>
                    </a:cubicBezTo>
                    <a:cubicBezTo>
                      <a:pt x="811" y="404"/>
                      <a:pt x="811" y="404"/>
                      <a:pt x="811" y="404"/>
                    </a:cubicBezTo>
                    <a:cubicBezTo>
                      <a:pt x="815" y="436"/>
                      <a:pt x="815" y="436"/>
                      <a:pt x="815" y="436"/>
                    </a:cubicBezTo>
                    <a:cubicBezTo>
                      <a:pt x="806" y="437"/>
                      <a:pt x="806" y="437"/>
                      <a:pt x="806" y="437"/>
                    </a:cubicBezTo>
                    <a:cubicBezTo>
                      <a:pt x="802" y="394"/>
                      <a:pt x="802" y="394"/>
                      <a:pt x="802" y="394"/>
                    </a:cubicBezTo>
                    <a:cubicBezTo>
                      <a:pt x="853" y="388"/>
                      <a:pt x="853" y="388"/>
                      <a:pt x="853" y="388"/>
                    </a:cubicBezTo>
                    <a:lnTo>
                      <a:pt x="857" y="430"/>
                    </a:lnTo>
                    <a:close/>
                    <a:moveTo>
                      <a:pt x="798" y="241"/>
                    </a:moveTo>
                    <a:cubicBezTo>
                      <a:pt x="801" y="246"/>
                      <a:pt x="803" y="250"/>
                      <a:pt x="804" y="253"/>
                    </a:cubicBezTo>
                    <a:cubicBezTo>
                      <a:pt x="804" y="256"/>
                      <a:pt x="804" y="258"/>
                      <a:pt x="803" y="261"/>
                    </a:cubicBezTo>
                    <a:cubicBezTo>
                      <a:pt x="802" y="264"/>
                      <a:pt x="800" y="266"/>
                      <a:pt x="797" y="267"/>
                    </a:cubicBezTo>
                    <a:cubicBezTo>
                      <a:pt x="794" y="270"/>
                      <a:pt x="791" y="270"/>
                      <a:pt x="787" y="269"/>
                    </a:cubicBezTo>
                    <a:cubicBezTo>
                      <a:pt x="784" y="268"/>
                      <a:pt x="780" y="266"/>
                      <a:pt x="777" y="262"/>
                    </a:cubicBezTo>
                    <a:cubicBezTo>
                      <a:pt x="777" y="265"/>
                      <a:pt x="777" y="267"/>
                      <a:pt x="777" y="270"/>
                    </a:cubicBezTo>
                    <a:cubicBezTo>
                      <a:pt x="776" y="272"/>
                      <a:pt x="775" y="275"/>
                      <a:pt x="773" y="280"/>
                    </a:cubicBezTo>
                    <a:cubicBezTo>
                      <a:pt x="768" y="291"/>
                      <a:pt x="768" y="291"/>
                      <a:pt x="768" y="291"/>
                    </a:cubicBezTo>
                    <a:cubicBezTo>
                      <a:pt x="761" y="279"/>
                      <a:pt x="761" y="279"/>
                      <a:pt x="761" y="279"/>
                    </a:cubicBezTo>
                    <a:cubicBezTo>
                      <a:pt x="766" y="266"/>
                      <a:pt x="766" y="266"/>
                      <a:pt x="766" y="266"/>
                    </a:cubicBezTo>
                    <a:cubicBezTo>
                      <a:pt x="768" y="262"/>
                      <a:pt x="769" y="259"/>
                      <a:pt x="769" y="257"/>
                    </a:cubicBezTo>
                    <a:cubicBezTo>
                      <a:pt x="770" y="256"/>
                      <a:pt x="770" y="254"/>
                      <a:pt x="770" y="253"/>
                    </a:cubicBezTo>
                    <a:cubicBezTo>
                      <a:pt x="769" y="252"/>
                      <a:pt x="768" y="250"/>
                      <a:pt x="767" y="248"/>
                    </a:cubicBezTo>
                    <a:cubicBezTo>
                      <a:pt x="766" y="246"/>
                      <a:pt x="766" y="246"/>
                      <a:pt x="766" y="246"/>
                    </a:cubicBezTo>
                    <a:cubicBezTo>
                      <a:pt x="747" y="257"/>
                      <a:pt x="747" y="257"/>
                      <a:pt x="747" y="257"/>
                    </a:cubicBezTo>
                    <a:cubicBezTo>
                      <a:pt x="741" y="247"/>
                      <a:pt x="741" y="247"/>
                      <a:pt x="741" y="247"/>
                    </a:cubicBezTo>
                    <a:cubicBezTo>
                      <a:pt x="785" y="220"/>
                      <a:pt x="785" y="220"/>
                      <a:pt x="785" y="220"/>
                    </a:cubicBezTo>
                    <a:lnTo>
                      <a:pt x="798" y="241"/>
                    </a:lnTo>
                    <a:close/>
                    <a:moveTo>
                      <a:pt x="750" y="176"/>
                    </a:moveTo>
                    <a:cubicBezTo>
                      <a:pt x="778" y="210"/>
                      <a:pt x="778" y="210"/>
                      <a:pt x="778" y="210"/>
                    </a:cubicBezTo>
                    <a:cubicBezTo>
                      <a:pt x="771" y="216"/>
                      <a:pt x="771" y="216"/>
                      <a:pt x="771" y="216"/>
                    </a:cubicBezTo>
                    <a:cubicBezTo>
                      <a:pt x="761" y="203"/>
                      <a:pt x="761" y="203"/>
                      <a:pt x="761" y="203"/>
                    </a:cubicBezTo>
                    <a:cubicBezTo>
                      <a:pt x="728" y="230"/>
                      <a:pt x="728" y="230"/>
                      <a:pt x="728" y="230"/>
                    </a:cubicBezTo>
                    <a:cubicBezTo>
                      <a:pt x="720" y="222"/>
                      <a:pt x="720" y="222"/>
                      <a:pt x="720" y="222"/>
                    </a:cubicBezTo>
                    <a:cubicBezTo>
                      <a:pt x="754" y="194"/>
                      <a:pt x="754" y="194"/>
                      <a:pt x="754" y="194"/>
                    </a:cubicBezTo>
                    <a:cubicBezTo>
                      <a:pt x="743" y="181"/>
                      <a:pt x="743" y="181"/>
                      <a:pt x="743" y="181"/>
                    </a:cubicBezTo>
                    <a:lnTo>
                      <a:pt x="750" y="176"/>
                    </a:lnTo>
                    <a:close/>
                    <a:moveTo>
                      <a:pt x="742" y="168"/>
                    </a:moveTo>
                    <a:cubicBezTo>
                      <a:pt x="736" y="174"/>
                      <a:pt x="736" y="174"/>
                      <a:pt x="736" y="174"/>
                    </a:cubicBezTo>
                    <a:cubicBezTo>
                      <a:pt x="713" y="153"/>
                      <a:pt x="713" y="153"/>
                      <a:pt x="713" y="153"/>
                    </a:cubicBezTo>
                    <a:cubicBezTo>
                      <a:pt x="706" y="162"/>
                      <a:pt x="706" y="162"/>
                      <a:pt x="706" y="162"/>
                    </a:cubicBezTo>
                    <a:cubicBezTo>
                      <a:pt x="726" y="181"/>
                      <a:pt x="726" y="181"/>
                      <a:pt x="726" y="181"/>
                    </a:cubicBezTo>
                    <a:cubicBezTo>
                      <a:pt x="721" y="187"/>
                      <a:pt x="721" y="187"/>
                      <a:pt x="721" y="187"/>
                    </a:cubicBezTo>
                    <a:cubicBezTo>
                      <a:pt x="700" y="168"/>
                      <a:pt x="700" y="168"/>
                      <a:pt x="700" y="168"/>
                    </a:cubicBezTo>
                    <a:cubicBezTo>
                      <a:pt x="690" y="178"/>
                      <a:pt x="690" y="178"/>
                      <a:pt x="690" y="178"/>
                    </a:cubicBezTo>
                    <a:cubicBezTo>
                      <a:pt x="713" y="200"/>
                      <a:pt x="713" y="200"/>
                      <a:pt x="713" y="200"/>
                    </a:cubicBezTo>
                    <a:cubicBezTo>
                      <a:pt x="708" y="206"/>
                      <a:pt x="708" y="206"/>
                      <a:pt x="708" y="206"/>
                    </a:cubicBezTo>
                    <a:cubicBezTo>
                      <a:pt x="676" y="177"/>
                      <a:pt x="676" y="177"/>
                      <a:pt x="676" y="177"/>
                    </a:cubicBezTo>
                    <a:cubicBezTo>
                      <a:pt x="711" y="139"/>
                      <a:pt x="711" y="139"/>
                      <a:pt x="711" y="139"/>
                    </a:cubicBezTo>
                    <a:lnTo>
                      <a:pt x="742" y="168"/>
                    </a:lnTo>
                    <a:close/>
                    <a:moveTo>
                      <a:pt x="664" y="106"/>
                    </a:moveTo>
                    <a:cubicBezTo>
                      <a:pt x="679" y="116"/>
                      <a:pt x="679" y="116"/>
                      <a:pt x="679" y="116"/>
                    </a:cubicBezTo>
                    <a:cubicBezTo>
                      <a:pt x="685" y="120"/>
                      <a:pt x="689" y="123"/>
                      <a:pt x="690" y="124"/>
                    </a:cubicBezTo>
                    <a:cubicBezTo>
                      <a:pt x="692" y="127"/>
                      <a:pt x="693" y="130"/>
                      <a:pt x="694" y="133"/>
                    </a:cubicBezTo>
                    <a:cubicBezTo>
                      <a:pt x="694" y="137"/>
                      <a:pt x="693" y="140"/>
                      <a:pt x="691" y="143"/>
                    </a:cubicBezTo>
                    <a:cubicBezTo>
                      <a:pt x="689" y="146"/>
                      <a:pt x="687" y="148"/>
                      <a:pt x="685" y="149"/>
                    </a:cubicBezTo>
                    <a:cubicBezTo>
                      <a:pt x="682" y="150"/>
                      <a:pt x="680" y="150"/>
                      <a:pt x="678" y="150"/>
                    </a:cubicBezTo>
                    <a:cubicBezTo>
                      <a:pt x="676" y="150"/>
                      <a:pt x="673" y="150"/>
                      <a:pt x="672" y="149"/>
                    </a:cubicBezTo>
                    <a:cubicBezTo>
                      <a:pt x="669" y="148"/>
                      <a:pt x="666" y="146"/>
                      <a:pt x="661" y="143"/>
                    </a:cubicBezTo>
                    <a:cubicBezTo>
                      <a:pt x="655" y="138"/>
                      <a:pt x="655" y="138"/>
                      <a:pt x="655" y="138"/>
                    </a:cubicBezTo>
                    <a:cubicBezTo>
                      <a:pt x="644" y="154"/>
                      <a:pt x="644" y="154"/>
                      <a:pt x="644" y="154"/>
                    </a:cubicBezTo>
                    <a:cubicBezTo>
                      <a:pt x="635" y="148"/>
                      <a:pt x="635" y="148"/>
                      <a:pt x="635" y="148"/>
                    </a:cubicBezTo>
                    <a:lnTo>
                      <a:pt x="664" y="106"/>
                    </a:lnTo>
                    <a:close/>
                    <a:moveTo>
                      <a:pt x="631" y="87"/>
                    </a:moveTo>
                    <a:cubicBezTo>
                      <a:pt x="628" y="95"/>
                      <a:pt x="628" y="95"/>
                      <a:pt x="628" y="95"/>
                    </a:cubicBezTo>
                    <a:cubicBezTo>
                      <a:pt x="603" y="84"/>
                      <a:pt x="603" y="84"/>
                      <a:pt x="603" y="84"/>
                    </a:cubicBezTo>
                    <a:cubicBezTo>
                      <a:pt x="598" y="95"/>
                      <a:pt x="598" y="95"/>
                      <a:pt x="598" y="95"/>
                    </a:cubicBezTo>
                    <a:cubicBezTo>
                      <a:pt x="620" y="105"/>
                      <a:pt x="620" y="105"/>
                      <a:pt x="620" y="105"/>
                    </a:cubicBezTo>
                    <a:cubicBezTo>
                      <a:pt x="616" y="113"/>
                      <a:pt x="616" y="113"/>
                      <a:pt x="616" y="113"/>
                    </a:cubicBezTo>
                    <a:cubicBezTo>
                      <a:pt x="594" y="103"/>
                      <a:pt x="594" y="103"/>
                      <a:pt x="594" y="103"/>
                    </a:cubicBezTo>
                    <a:cubicBezTo>
                      <a:pt x="585" y="124"/>
                      <a:pt x="585" y="124"/>
                      <a:pt x="585" y="124"/>
                    </a:cubicBezTo>
                    <a:cubicBezTo>
                      <a:pt x="575" y="119"/>
                      <a:pt x="575" y="119"/>
                      <a:pt x="575" y="119"/>
                    </a:cubicBezTo>
                    <a:cubicBezTo>
                      <a:pt x="596" y="72"/>
                      <a:pt x="596" y="72"/>
                      <a:pt x="596" y="72"/>
                    </a:cubicBezTo>
                    <a:lnTo>
                      <a:pt x="631" y="87"/>
                    </a:lnTo>
                    <a:close/>
                    <a:moveTo>
                      <a:pt x="523" y="77"/>
                    </a:moveTo>
                    <a:cubicBezTo>
                      <a:pt x="524" y="72"/>
                      <a:pt x="526" y="68"/>
                      <a:pt x="529" y="65"/>
                    </a:cubicBezTo>
                    <a:cubicBezTo>
                      <a:pt x="531" y="63"/>
                      <a:pt x="533" y="61"/>
                      <a:pt x="536" y="60"/>
                    </a:cubicBezTo>
                    <a:cubicBezTo>
                      <a:pt x="538" y="58"/>
                      <a:pt x="541" y="57"/>
                      <a:pt x="544" y="57"/>
                    </a:cubicBezTo>
                    <a:cubicBezTo>
                      <a:pt x="548" y="57"/>
                      <a:pt x="552" y="57"/>
                      <a:pt x="556" y="58"/>
                    </a:cubicBezTo>
                    <a:cubicBezTo>
                      <a:pt x="564" y="60"/>
                      <a:pt x="570" y="64"/>
                      <a:pt x="574" y="70"/>
                    </a:cubicBezTo>
                    <a:cubicBezTo>
                      <a:pt x="578" y="76"/>
                      <a:pt x="578" y="83"/>
                      <a:pt x="576" y="91"/>
                    </a:cubicBezTo>
                    <a:cubicBezTo>
                      <a:pt x="574" y="99"/>
                      <a:pt x="570" y="105"/>
                      <a:pt x="564" y="108"/>
                    </a:cubicBezTo>
                    <a:cubicBezTo>
                      <a:pt x="558" y="112"/>
                      <a:pt x="551" y="112"/>
                      <a:pt x="542" y="110"/>
                    </a:cubicBezTo>
                    <a:cubicBezTo>
                      <a:pt x="534" y="108"/>
                      <a:pt x="528" y="104"/>
                      <a:pt x="525" y="98"/>
                    </a:cubicBezTo>
                    <a:cubicBezTo>
                      <a:pt x="521" y="92"/>
                      <a:pt x="521" y="85"/>
                      <a:pt x="523" y="77"/>
                    </a:cubicBezTo>
                    <a:close/>
                    <a:moveTo>
                      <a:pt x="460" y="45"/>
                    </a:moveTo>
                    <a:cubicBezTo>
                      <a:pt x="472" y="66"/>
                      <a:pt x="472" y="66"/>
                      <a:pt x="472" y="66"/>
                    </a:cubicBezTo>
                    <a:cubicBezTo>
                      <a:pt x="486" y="46"/>
                      <a:pt x="486" y="46"/>
                      <a:pt x="486" y="46"/>
                    </a:cubicBezTo>
                    <a:cubicBezTo>
                      <a:pt x="499" y="47"/>
                      <a:pt x="499" y="47"/>
                      <a:pt x="499" y="47"/>
                    </a:cubicBezTo>
                    <a:cubicBezTo>
                      <a:pt x="477" y="76"/>
                      <a:pt x="477" y="76"/>
                      <a:pt x="477" y="76"/>
                    </a:cubicBezTo>
                    <a:cubicBezTo>
                      <a:pt x="475" y="97"/>
                      <a:pt x="475" y="97"/>
                      <a:pt x="475" y="97"/>
                    </a:cubicBezTo>
                    <a:cubicBezTo>
                      <a:pt x="464" y="97"/>
                      <a:pt x="464" y="97"/>
                      <a:pt x="464" y="97"/>
                    </a:cubicBezTo>
                    <a:cubicBezTo>
                      <a:pt x="465" y="75"/>
                      <a:pt x="465" y="75"/>
                      <a:pt x="465" y="75"/>
                    </a:cubicBezTo>
                    <a:cubicBezTo>
                      <a:pt x="446" y="44"/>
                      <a:pt x="446" y="44"/>
                      <a:pt x="446" y="44"/>
                    </a:cubicBezTo>
                    <a:lnTo>
                      <a:pt x="460" y="45"/>
                    </a:lnTo>
                    <a:close/>
                    <a:moveTo>
                      <a:pt x="440" y="44"/>
                    </a:moveTo>
                    <a:cubicBezTo>
                      <a:pt x="441" y="53"/>
                      <a:pt x="441" y="53"/>
                      <a:pt x="441" y="53"/>
                    </a:cubicBezTo>
                    <a:cubicBezTo>
                      <a:pt x="424" y="54"/>
                      <a:pt x="424" y="54"/>
                      <a:pt x="424" y="54"/>
                    </a:cubicBezTo>
                    <a:cubicBezTo>
                      <a:pt x="427" y="97"/>
                      <a:pt x="427" y="97"/>
                      <a:pt x="427" y="97"/>
                    </a:cubicBezTo>
                    <a:cubicBezTo>
                      <a:pt x="416" y="98"/>
                      <a:pt x="416" y="98"/>
                      <a:pt x="416" y="98"/>
                    </a:cubicBezTo>
                    <a:cubicBezTo>
                      <a:pt x="413" y="55"/>
                      <a:pt x="413" y="55"/>
                      <a:pt x="413" y="55"/>
                    </a:cubicBezTo>
                    <a:cubicBezTo>
                      <a:pt x="396" y="57"/>
                      <a:pt x="396" y="57"/>
                      <a:pt x="396" y="57"/>
                    </a:cubicBezTo>
                    <a:cubicBezTo>
                      <a:pt x="395" y="48"/>
                      <a:pt x="395" y="48"/>
                      <a:pt x="395" y="48"/>
                    </a:cubicBezTo>
                    <a:lnTo>
                      <a:pt x="440" y="44"/>
                    </a:lnTo>
                    <a:close/>
                    <a:moveTo>
                      <a:pt x="386" y="50"/>
                    </a:moveTo>
                    <a:cubicBezTo>
                      <a:pt x="394" y="101"/>
                      <a:pt x="394" y="101"/>
                      <a:pt x="394" y="101"/>
                    </a:cubicBezTo>
                    <a:cubicBezTo>
                      <a:pt x="383" y="103"/>
                      <a:pt x="383" y="103"/>
                      <a:pt x="383" y="103"/>
                    </a:cubicBezTo>
                    <a:cubicBezTo>
                      <a:pt x="374" y="52"/>
                      <a:pt x="374" y="52"/>
                      <a:pt x="374" y="52"/>
                    </a:cubicBezTo>
                    <a:lnTo>
                      <a:pt x="386" y="50"/>
                    </a:lnTo>
                    <a:close/>
                    <a:moveTo>
                      <a:pt x="324" y="71"/>
                    </a:moveTo>
                    <a:cubicBezTo>
                      <a:pt x="325" y="68"/>
                      <a:pt x="327" y="66"/>
                      <a:pt x="329" y="64"/>
                    </a:cubicBezTo>
                    <a:cubicBezTo>
                      <a:pt x="332" y="62"/>
                      <a:pt x="335" y="60"/>
                      <a:pt x="339" y="59"/>
                    </a:cubicBezTo>
                    <a:cubicBezTo>
                      <a:pt x="346" y="57"/>
                      <a:pt x="352" y="57"/>
                      <a:pt x="356" y="59"/>
                    </a:cubicBezTo>
                    <a:cubicBezTo>
                      <a:pt x="360" y="61"/>
                      <a:pt x="363" y="64"/>
                      <a:pt x="365" y="68"/>
                    </a:cubicBezTo>
                    <a:cubicBezTo>
                      <a:pt x="354" y="72"/>
                      <a:pt x="354" y="72"/>
                      <a:pt x="354" y="72"/>
                    </a:cubicBezTo>
                    <a:cubicBezTo>
                      <a:pt x="353" y="69"/>
                      <a:pt x="351" y="68"/>
                      <a:pt x="349" y="67"/>
                    </a:cubicBezTo>
                    <a:cubicBezTo>
                      <a:pt x="347" y="66"/>
                      <a:pt x="345" y="66"/>
                      <a:pt x="342" y="67"/>
                    </a:cubicBezTo>
                    <a:cubicBezTo>
                      <a:pt x="338" y="68"/>
                      <a:pt x="336" y="69"/>
                      <a:pt x="335" y="71"/>
                    </a:cubicBezTo>
                    <a:cubicBezTo>
                      <a:pt x="334" y="72"/>
                      <a:pt x="333" y="73"/>
                      <a:pt x="334" y="75"/>
                    </a:cubicBezTo>
                    <a:cubicBezTo>
                      <a:pt x="334" y="76"/>
                      <a:pt x="335" y="77"/>
                      <a:pt x="336" y="77"/>
                    </a:cubicBezTo>
                    <a:cubicBezTo>
                      <a:pt x="338" y="78"/>
                      <a:pt x="342" y="78"/>
                      <a:pt x="347" y="78"/>
                    </a:cubicBezTo>
                    <a:cubicBezTo>
                      <a:pt x="353" y="78"/>
                      <a:pt x="357" y="78"/>
                      <a:pt x="360" y="78"/>
                    </a:cubicBezTo>
                    <a:cubicBezTo>
                      <a:pt x="363" y="79"/>
                      <a:pt x="366" y="80"/>
                      <a:pt x="368" y="82"/>
                    </a:cubicBezTo>
                    <a:cubicBezTo>
                      <a:pt x="370" y="83"/>
                      <a:pt x="371" y="86"/>
                      <a:pt x="372" y="89"/>
                    </a:cubicBezTo>
                    <a:cubicBezTo>
                      <a:pt x="373" y="92"/>
                      <a:pt x="373" y="95"/>
                      <a:pt x="372" y="98"/>
                    </a:cubicBezTo>
                    <a:cubicBezTo>
                      <a:pt x="370" y="101"/>
                      <a:pt x="369" y="103"/>
                      <a:pt x="366" y="105"/>
                    </a:cubicBezTo>
                    <a:cubicBezTo>
                      <a:pt x="363" y="107"/>
                      <a:pt x="359" y="109"/>
                      <a:pt x="354" y="110"/>
                    </a:cubicBezTo>
                    <a:cubicBezTo>
                      <a:pt x="347" y="112"/>
                      <a:pt x="342" y="112"/>
                      <a:pt x="337" y="111"/>
                    </a:cubicBezTo>
                    <a:cubicBezTo>
                      <a:pt x="333" y="109"/>
                      <a:pt x="329" y="105"/>
                      <a:pt x="327" y="100"/>
                    </a:cubicBezTo>
                    <a:cubicBezTo>
                      <a:pt x="337" y="96"/>
                      <a:pt x="337" y="96"/>
                      <a:pt x="337" y="96"/>
                    </a:cubicBezTo>
                    <a:cubicBezTo>
                      <a:pt x="339" y="99"/>
                      <a:pt x="341" y="101"/>
                      <a:pt x="343" y="102"/>
                    </a:cubicBezTo>
                    <a:cubicBezTo>
                      <a:pt x="346" y="103"/>
                      <a:pt x="349" y="103"/>
                      <a:pt x="352" y="102"/>
                    </a:cubicBezTo>
                    <a:cubicBezTo>
                      <a:pt x="356" y="101"/>
                      <a:pt x="358" y="99"/>
                      <a:pt x="360" y="98"/>
                    </a:cubicBezTo>
                    <a:cubicBezTo>
                      <a:pt x="361" y="96"/>
                      <a:pt x="361" y="94"/>
                      <a:pt x="361" y="92"/>
                    </a:cubicBezTo>
                    <a:cubicBezTo>
                      <a:pt x="361" y="91"/>
                      <a:pt x="360" y="90"/>
                      <a:pt x="359" y="89"/>
                    </a:cubicBezTo>
                    <a:cubicBezTo>
                      <a:pt x="358" y="89"/>
                      <a:pt x="356" y="89"/>
                      <a:pt x="354" y="88"/>
                    </a:cubicBezTo>
                    <a:cubicBezTo>
                      <a:pt x="353" y="88"/>
                      <a:pt x="350" y="88"/>
                      <a:pt x="345" y="89"/>
                    </a:cubicBezTo>
                    <a:cubicBezTo>
                      <a:pt x="339" y="89"/>
                      <a:pt x="334" y="88"/>
                      <a:pt x="331" y="87"/>
                    </a:cubicBezTo>
                    <a:cubicBezTo>
                      <a:pt x="327" y="85"/>
                      <a:pt x="324" y="82"/>
                      <a:pt x="323" y="78"/>
                    </a:cubicBezTo>
                    <a:cubicBezTo>
                      <a:pt x="323" y="76"/>
                      <a:pt x="323" y="73"/>
                      <a:pt x="324" y="71"/>
                    </a:cubicBezTo>
                    <a:close/>
                    <a:moveTo>
                      <a:pt x="285" y="79"/>
                    </a:moveTo>
                    <a:cubicBezTo>
                      <a:pt x="291" y="77"/>
                      <a:pt x="295" y="75"/>
                      <a:pt x="298" y="75"/>
                    </a:cubicBezTo>
                    <a:cubicBezTo>
                      <a:pt x="301" y="75"/>
                      <a:pt x="304" y="76"/>
                      <a:pt x="306" y="77"/>
                    </a:cubicBezTo>
                    <a:cubicBezTo>
                      <a:pt x="308" y="79"/>
                      <a:pt x="310" y="81"/>
                      <a:pt x="312" y="83"/>
                    </a:cubicBezTo>
                    <a:cubicBezTo>
                      <a:pt x="313" y="87"/>
                      <a:pt x="313" y="90"/>
                      <a:pt x="312" y="94"/>
                    </a:cubicBezTo>
                    <a:cubicBezTo>
                      <a:pt x="311" y="97"/>
                      <a:pt x="308" y="100"/>
                      <a:pt x="304" y="103"/>
                    </a:cubicBezTo>
                    <a:cubicBezTo>
                      <a:pt x="306" y="103"/>
                      <a:pt x="309" y="103"/>
                      <a:pt x="311" y="104"/>
                    </a:cubicBezTo>
                    <a:cubicBezTo>
                      <a:pt x="313" y="105"/>
                      <a:pt x="316" y="107"/>
                      <a:pt x="320" y="109"/>
                    </a:cubicBezTo>
                    <a:cubicBezTo>
                      <a:pt x="331" y="116"/>
                      <a:pt x="331" y="116"/>
                      <a:pt x="331" y="116"/>
                    </a:cubicBezTo>
                    <a:cubicBezTo>
                      <a:pt x="318" y="121"/>
                      <a:pt x="318" y="121"/>
                      <a:pt x="318" y="121"/>
                    </a:cubicBezTo>
                    <a:cubicBezTo>
                      <a:pt x="306" y="114"/>
                      <a:pt x="306" y="114"/>
                      <a:pt x="306" y="114"/>
                    </a:cubicBezTo>
                    <a:cubicBezTo>
                      <a:pt x="302" y="112"/>
                      <a:pt x="299" y="110"/>
                      <a:pt x="297" y="110"/>
                    </a:cubicBezTo>
                    <a:cubicBezTo>
                      <a:pt x="296" y="109"/>
                      <a:pt x="295" y="109"/>
                      <a:pt x="293" y="109"/>
                    </a:cubicBezTo>
                    <a:cubicBezTo>
                      <a:pt x="292" y="109"/>
                      <a:pt x="290" y="110"/>
                      <a:pt x="288" y="111"/>
                    </a:cubicBezTo>
                    <a:cubicBezTo>
                      <a:pt x="286" y="112"/>
                      <a:pt x="286" y="112"/>
                      <a:pt x="286" y="112"/>
                    </a:cubicBezTo>
                    <a:cubicBezTo>
                      <a:pt x="295" y="132"/>
                      <a:pt x="295" y="132"/>
                      <a:pt x="295" y="132"/>
                    </a:cubicBezTo>
                    <a:cubicBezTo>
                      <a:pt x="284" y="136"/>
                      <a:pt x="284" y="136"/>
                      <a:pt x="284" y="136"/>
                    </a:cubicBezTo>
                    <a:cubicBezTo>
                      <a:pt x="263" y="89"/>
                      <a:pt x="263" y="89"/>
                      <a:pt x="263" y="89"/>
                    </a:cubicBezTo>
                    <a:lnTo>
                      <a:pt x="285" y="79"/>
                    </a:lnTo>
                    <a:close/>
                    <a:moveTo>
                      <a:pt x="249" y="97"/>
                    </a:moveTo>
                    <a:cubicBezTo>
                      <a:pt x="254" y="104"/>
                      <a:pt x="254" y="104"/>
                      <a:pt x="254" y="104"/>
                    </a:cubicBezTo>
                    <a:cubicBezTo>
                      <a:pt x="228" y="120"/>
                      <a:pt x="228" y="120"/>
                      <a:pt x="228" y="120"/>
                    </a:cubicBezTo>
                    <a:cubicBezTo>
                      <a:pt x="234" y="130"/>
                      <a:pt x="234" y="130"/>
                      <a:pt x="234" y="130"/>
                    </a:cubicBezTo>
                    <a:cubicBezTo>
                      <a:pt x="258" y="115"/>
                      <a:pt x="258" y="115"/>
                      <a:pt x="258" y="115"/>
                    </a:cubicBezTo>
                    <a:cubicBezTo>
                      <a:pt x="263" y="122"/>
                      <a:pt x="263" y="122"/>
                      <a:pt x="263" y="122"/>
                    </a:cubicBezTo>
                    <a:cubicBezTo>
                      <a:pt x="239" y="137"/>
                      <a:pt x="239" y="137"/>
                      <a:pt x="239" y="137"/>
                    </a:cubicBezTo>
                    <a:cubicBezTo>
                      <a:pt x="246" y="149"/>
                      <a:pt x="246" y="149"/>
                      <a:pt x="246" y="149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78" y="140"/>
                      <a:pt x="278" y="140"/>
                      <a:pt x="278" y="140"/>
                    </a:cubicBezTo>
                    <a:cubicBezTo>
                      <a:pt x="241" y="163"/>
                      <a:pt x="241" y="163"/>
                      <a:pt x="241" y="163"/>
                    </a:cubicBezTo>
                    <a:cubicBezTo>
                      <a:pt x="214" y="119"/>
                      <a:pt x="214" y="119"/>
                      <a:pt x="214" y="119"/>
                    </a:cubicBezTo>
                    <a:lnTo>
                      <a:pt x="249" y="97"/>
                    </a:lnTo>
                    <a:close/>
                    <a:moveTo>
                      <a:pt x="174" y="151"/>
                    </a:moveTo>
                    <a:cubicBezTo>
                      <a:pt x="210" y="171"/>
                      <a:pt x="210" y="171"/>
                      <a:pt x="210" y="171"/>
                    </a:cubicBezTo>
                    <a:cubicBezTo>
                      <a:pt x="196" y="133"/>
                      <a:pt x="196" y="133"/>
                      <a:pt x="196" y="133"/>
                    </a:cubicBezTo>
                    <a:cubicBezTo>
                      <a:pt x="205" y="125"/>
                      <a:pt x="205" y="125"/>
                      <a:pt x="205" y="125"/>
                    </a:cubicBezTo>
                    <a:cubicBezTo>
                      <a:pt x="223" y="178"/>
                      <a:pt x="223" y="178"/>
                      <a:pt x="223" y="178"/>
                    </a:cubicBezTo>
                    <a:cubicBezTo>
                      <a:pt x="213" y="186"/>
                      <a:pt x="213" y="186"/>
                      <a:pt x="213" y="186"/>
                    </a:cubicBezTo>
                    <a:cubicBezTo>
                      <a:pt x="165" y="159"/>
                      <a:pt x="165" y="159"/>
                      <a:pt x="165" y="159"/>
                    </a:cubicBezTo>
                    <a:lnTo>
                      <a:pt x="174" y="151"/>
                    </a:lnTo>
                    <a:close/>
                    <a:moveTo>
                      <a:pt x="159" y="166"/>
                    </a:moveTo>
                    <a:cubicBezTo>
                      <a:pt x="197" y="201"/>
                      <a:pt x="197" y="201"/>
                      <a:pt x="197" y="201"/>
                    </a:cubicBezTo>
                    <a:cubicBezTo>
                      <a:pt x="189" y="210"/>
                      <a:pt x="189" y="210"/>
                      <a:pt x="189" y="210"/>
                    </a:cubicBezTo>
                    <a:cubicBezTo>
                      <a:pt x="151" y="174"/>
                      <a:pt x="151" y="174"/>
                      <a:pt x="151" y="174"/>
                    </a:cubicBezTo>
                    <a:lnTo>
                      <a:pt x="159" y="166"/>
                    </a:lnTo>
                    <a:close/>
                    <a:moveTo>
                      <a:pt x="120" y="211"/>
                    </a:moveTo>
                    <a:cubicBezTo>
                      <a:pt x="162" y="214"/>
                      <a:pt x="162" y="214"/>
                      <a:pt x="162" y="214"/>
                    </a:cubicBezTo>
                    <a:cubicBezTo>
                      <a:pt x="134" y="193"/>
                      <a:pt x="134" y="193"/>
                      <a:pt x="134" y="193"/>
                    </a:cubicBezTo>
                    <a:cubicBezTo>
                      <a:pt x="141" y="185"/>
                      <a:pt x="141" y="185"/>
                      <a:pt x="141" y="185"/>
                    </a:cubicBezTo>
                    <a:cubicBezTo>
                      <a:pt x="182" y="216"/>
                      <a:pt x="182" y="216"/>
                      <a:pt x="182" y="216"/>
                    </a:cubicBezTo>
                    <a:cubicBezTo>
                      <a:pt x="175" y="225"/>
                      <a:pt x="175" y="225"/>
                      <a:pt x="175" y="225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60" y="244"/>
                      <a:pt x="160" y="244"/>
                      <a:pt x="160" y="244"/>
                    </a:cubicBezTo>
                    <a:cubicBezTo>
                      <a:pt x="154" y="252"/>
                      <a:pt x="154" y="252"/>
                      <a:pt x="154" y="252"/>
                    </a:cubicBezTo>
                    <a:cubicBezTo>
                      <a:pt x="113" y="220"/>
                      <a:pt x="113" y="220"/>
                      <a:pt x="113" y="220"/>
                    </a:cubicBezTo>
                    <a:lnTo>
                      <a:pt x="120" y="211"/>
                    </a:lnTo>
                    <a:close/>
                    <a:moveTo>
                      <a:pt x="87" y="264"/>
                    </a:moveTo>
                    <a:cubicBezTo>
                      <a:pt x="112" y="278"/>
                      <a:pt x="112" y="278"/>
                      <a:pt x="112" y="278"/>
                    </a:cubicBezTo>
                    <a:cubicBezTo>
                      <a:pt x="116" y="280"/>
                      <a:pt x="118" y="281"/>
                      <a:pt x="120" y="282"/>
                    </a:cubicBezTo>
                    <a:cubicBezTo>
                      <a:pt x="122" y="282"/>
                      <a:pt x="124" y="282"/>
                      <a:pt x="126" y="281"/>
                    </a:cubicBezTo>
                    <a:cubicBezTo>
                      <a:pt x="128" y="280"/>
                      <a:pt x="130" y="278"/>
                      <a:pt x="131" y="275"/>
                    </a:cubicBezTo>
                    <a:cubicBezTo>
                      <a:pt x="133" y="273"/>
                      <a:pt x="133" y="270"/>
                      <a:pt x="133" y="268"/>
                    </a:cubicBezTo>
                    <a:cubicBezTo>
                      <a:pt x="133" y="266"/>
                      <a:pt x="132" y="264"/>
                      <a:pt x="131" y="263"/>
                    </a:cubicBezTo>
                    <a:cubicBezTo>
                      <a:pt x="129" y="262"/>
                      <a:pt x="127" y="260"/>
                      <a:pt x="123" y="258"/>
                    </a:cubicBezTo>
                    <a:cubicBezTo>
                      <a:pt x="98" y="244"/>
                      <a:pt x="98" y="244"/>
                      <a:pt x="98" y="244"/>
                    </a:cubicBezTo>
                    <a:cubicBezTo>
                      <a:pt x="104" y="234"/>
                      <a:pt x="104" y="234"/>
                      <a:pt x="104" y="234"/>
                    </a:cubicBezTo>
                    <a:cubicBezTo>
                      <a:pt x="127" y="248"/>
                      <a:pt x="127" y="248"/>
                      <a:pt x="127" y="248"/>
                    </a:cubicBezTo>
                    <a:cubicBezTo>
                      <a:pt x="133" y="251"/>
                      <a:pt x="137" y="253"/>
                      <a:pt x="138" y="255"/>
                    </a:cubicBezTo>
                    <a:cubicBezTo>
                      <a:pt x="140" y="257"/>
                      <a:pt x="142" y="259"/>
                      <a:pt x="142" y="261"/>
                    </a:cubicBezTo>
                    <a:cubicBezTo>
                      <a:pt x="143" y="263"/>
                      <a:pt x="143" y="266"/>
                      <a:pt x="143" y="269"/>
                    </a:cubicBezTo>
                    <a:cubicBezTo>
                      <a:pt x="142" y="272"/>
                      <a:pt x="141" y="275"/>
                      <a:pt x="139" y="279"/>
                    </a:cubicBezTo>
                    <a:cubicBezTo>
                      <a:pt x="136" y="284"/>
                      <a:pt x="134" y="287"/>
                      <a:pt x="131" y="289"/>
                    </a:cubicBezTo>
                    <a:cubicBezTo>
                      <a:pt x="129" y="291"/>
                      <a:pt x="127" y="292"/>
                      <a:pt x="124" y="293"/>
                    </a:cubicBezTo>
                    <a:cubicBezTo>
                      <a:pt x="122" y="293"/>
                      <a:pt x="120" y="293"/>
                      <a:pt x="118" y="293"/>
                    </a:cubicBezTo>
                    <a:cubicBezTo>
                      <a:pt x="115" y="292"/>
                      <a:pt x="111" y="290"/>
                      <a:pt x="106" y="287"/>
                    </a:cubicBezTo>
                    <a:cubicBezTo>
                      <a:pt x="82" y="274"/>
                      <a:pt x="82" y="274"/>
                      <a:pt x="82" y="274"/>
                    </a:cubicBezTo>
                    <a:lnTo>
                      <a:pt x="87" y="264"/>
                    </a:lnTo>
                    <a:close/>
                    <a:moveTo>
                      <a:pt x="44" y="402"/>
                    </a:moveTo>
                    <a:cubicBezTo>
                      <a:pt x="82" y="384"/>
                      <a:pt x="82" y="384"/>
                      <a:pt x="82" y="384"/>
                    </a:cubicBezTo>
                    <a:cubicBezTo>
                      <a:pt x="47" y="379"/>
                      <a:pt x="47" y="379"/>
                      <a:pt x="47" y="379"/>
                    </a:cubicBezTo>
                    <a:cubicBezTo>
                      <a:pt x="49" y="368"/>
                      <a:pt x="49" y="368"/>
                      <a:pt x="49" y="368"/>
                    </a:cubicBezTo>
                    <a:cubicBezTo>
                      <a:pt x="100" y="376"/>
                      <a:pt x="100" y="376"/>
                      <a:pt x="100" y="376"/>
                    </a:cubicBezTo>
                    <a:cubicBezTo>
                      <a:pt x="98" y="388"/>
                      <a:pt x="98" y="388"/>
                      <a:pt x="98" y="388"/>
                    </a:cubicBezTo>
                    <a:cubicBezTo>
                      <a:pt x="61" y="405"/>
                      <a:pt x="61" y="405"/>
                      <a:pt x="61" y="405"/>
                    </a:cubicBezTo>
                    <a:cubicBezTo>
                      <a:pt x="95" y="411"/>
                      <a:pt x="95" y="411"/>
                      <a:pt x="95" y="411"/>
                    </a:cubicBezTo>
                    <a:cubicBezTo>
                      <a:pt x="93" y="421"/>
                      <a:pt x="93" y="421"/>
                      <a:pt x="93" y="421"/>
                    </a:cubicBezTo>
                    <a:cubicBezTo>
                      <a:pt x="42" y="413"/>
                      <a:pt x="42" y="413"/>
                      <a:pt x="42" y="413"/>
                    </a:cubicBezTo>
                    <a:lnTo>
                      <a:pt x="44" y="402"/>
                    </a:lnTo>
                    <a:close/>
                    <a:moveTo>
                      <a:pt x="42" y="427"/>
                    </a:moveTo>
                    <a:cubicBezTo>
                      <a:pt x="93" y="430"/>
                      <a:pt x="93" y="430"/>
                      <a:pt x="93" y="430"/>
                    </a:cubicBezTo>
                    <a:cubicBezTo>
                      <a:pt x="93" y="441"/>
                      <a:pt x="93" y="441"/>
                      <a:pt x="93" y="441"/>
                    </a:cubicBezTo>
                    <a:cubicBezTo>
                      <a:pt x="41" y="439"/>
                      <a:pt x="41" y="439"/>
                      <a:pt x="41" y="439"/>
                    </a:cubicBezTo>
                    <a:lnTo>
                      <a:pt x="42" y="427"/>
                    </a:lnTo>
                    <a:close/>
                    <a:moveTo>
                      <a:pt x="42" y="488"/>
                    </a:moveTo>
                    <a:cubicBezTo>
                      <a:pt x="62" y="486"/>
                      <a:pt x="62" y="486"/>
                      <a:pt x="62" y="486"/>
                    </a:cubicBezTo>
                    <a:cubicBezTo>
                      <a:pt x="61" y="464"/>
                      <a:pt x="61" y="464"/>
                      <a:pt x="61" y="464"/>
                    </a:cubicBezTo>
                    <a:cubicBezTo>
                      <a:pt x="41" y="465"/>
                      <a:pt x="41" y="465"/>
                      <a:pt x="41" y="465"/>
                    </a:cubicBezTo>
                    <a:cubicBezTo>
                      <a:pt x="40" y="454"/>
                      <a:pt x="40" y="454"/>
                      <a:pt x="40" y="454"/>
                    </a:cubicBezTo>
                    <a:cubicBezTo>
                      <a:pt x="92" y="451"/>
                      <a:pt x="92" y="451"/>
                      <a:pt x="92" y="451"/>
                    </a:cubicBezTo>
                    <a:cubicBezTo>
                      <a:pt x="92" y="462"/>
                      <a:pt x="92" y="462"/>
                      <a:pt x="92" y="462"/>
                    </a:cubicBezTo>
                    <a:cubicBezTo>
                      <a:pt x="70" y="463"/>
                      <a:pt x="70" y="463"/>
                      <a:pt x="70" y="463"/>
                    </a:cubicBezTo>
                    <a:cubicBezTo>
                      <a:pt x="71" y="486"/>
                      <a:pt x="71" y="486"/>
                      <a:pt x="71" y="486"/>
                    </a:cubicBezTo>
                    <a:cubicBezTo>
                      <a:pt x="94" y="485"/>
                      <a:pt x="94" y="485"/>
                      <a:pt x="94" y="485"/>
                    </a:cubicBezTo>
                    <a:cubicBezTo>
                      <a:pt x="94" y="496"/>
                      <a:pt x="94" y="496"/>
                      <a:pt x="94" y="496"/>
                    </a:cubicBezTo>
                    <a:cubicBezTo>
                      <a:pt x="43" y="499"/>
                      <a:pt x="43" y="499"/>
                      <a:pt x="43" y="499"/>
                    </a:cubicBezTo>
                    <a:lnTo>
                      <a:pt x="42" y="488"/>
                    </a:lnTo>
                    <a:close/>
                    <a:moveTo>
                      <a:pt x="98" y="546"/>
                    </a:moveTo>
                    <a:cubicBezTo>
                      <a:pt x="94" y="552"/>
                      <a:pt x="88" y="555"/>
                      <a:pt x="80" y="557"/>
                    </a:cubicBezTo>
                    <a:cubicBezTo>
                      <a:pt x="72" y="559"/>
                      <a:pt x="65" y="558"/>
                      <a:pt x="59" y="554"/>
                    </a:cubicBezTo>
                    <a:cubicBezTo>
                      <a:pt x="54" y="550"/>
                      <a:pt x="50" y="544"/>
                      <a:pt x="48" y="536"/>
                    </a:cubicBezTo>
                    <a:cubicBezTo>
                      <a:pt x="47" y="530"/>
                      <a:pt x="48" y="524"/>
                      <a:pt x="50" y="519"/>
                    </a:cubicBezTo>
                    <a:cubicBezTo>
                      <a:pt x="52" y="516"/>
                      <a:pt x="55" y="513"/>
                      <a:pt x="58" y="511"/>
                    </a:cubicBezTo>
                    <a:cubicBezTo>
                      <a:pt x="63" y="522"/>
                      <a:pt x="63" y="522"/>
                      <a:pt x="63" y="522"/>
                    </a:cubicBezTo>
                    <a:cubicBezTo>
                      <a:pt x="61" y="523"/>
                      <a:pt x="59" y="525"/>
                      <a:pt x="58" y="527"/>
                    </a:cubicBezTo>
                    <a:cubicBezTo>
                      <a:pt x="57" y="529"/>
                      <a:pt x="56" y="532"/>
                      <a:pt x="57" y="535"/>
                    </a:cubicBezTo>
                    <a:cubicBezTo>
                      <a:pt x="58" y="539"/>
                      <a:pt x="60" y="542"/>
                      <a:pt x="63" y="544"/>
                    </a:cubicBezTo>
                    <a:cubicBezTo>
                      <a:pt x="67" y="546"/>
                      <a:pt x="71" y="547"/>
                      <a:pt x="77" y="546"/>
                    </a:cubicBezTo>
                    <a:cubicBezTo>
                      <a:pt x="84" y="544"/>
                      <a:pt x="88" y="542"/>
                      <a:pt x="90" y="539"/>
                    </a:cubicBezTo>
                    <a:cubicBezTo>
                      <a:pt x="92" y="536"/>
                      <a:pt x="93" y="532"/>
                      <a:pt x="92" y="528"/>
                    </a:cubicBezTo>
                    <a:cubicBezTo>
                      <a:pt x="91" y="525"/>
                      <a:pt x="90" y="523"/>
                      <a:pt x="88" y="521"/>
                    </a:cubicBezTo>
                    <a:cubicBezTo>
                      <a:pt x="86" y="519"/>
                      <a:pt x="83" y="518"/>
                      <a:pt x="79" y="518"/>
                    </a:cubicBezTo>
                    <a:cubicBezTo>
                      <a:pt x="80" y="506"/>
                      <a:pt x="80" y="506"/>
                      <a:pt x="80" y="506"/>
                    </a:cubicBezTo>
                    <a:cubicBezTo>
                      <a:pt x="85" y="507"/>
                      <a:pt x="90" y="509"/>
                      <a:pt x="94" y="512"/>
                    </a:cubicBezTo>
                    <a:cubicBezTo>
                      <a:pt x="97" y="515"/>
                      <a:pt x="100" y="520"/>
                      <a:pt x="101" y="526"/>
                    </a:cubicBezTo>
                    <a:cubicBezTo>
                      <a:pt x="102" y="534"/>
                      <a:pt x="101" y="540"/>
                      <a:pt x="98" y="546"/>
                    </a:cubicBezTo>
                    <a:close/>
                    <a:moveTo>
                      <a:pt x="114" y="330"/>
                    </a:moveTo>
                    <a:cubicBezTo>
                      <a:pt x="101" y="331"/>
                      <a:pt x="101" y="331"/>
                      <a:pt x="101" y="331"/>
                    </a:cubicBezTo>
                    <a:cubicBezTo>
                      <a:pt x="94" y="353"/>
                      <a:pt x="94" y="353"/>
                      <a:pt x="94" y="353"/>
                    </a:cubicBezTo>
                    <a:cubicBezTo>
                      <a:pt x="104" y="361"/>
                      <a:pt x="104" y="361"/>
                      <a:pt x="104" y="361"/>
                    </a:cubicBezTo>
                    <a:cubicBezTo>
                      <a:pt x="100" y="373"/>
                      <a:pt x="100" y="373"/>
                      <a:pt x="100" y="373"/>
                    </a:cubicBezTo>
                    <a:cubicBezTo>
                      <a:pt x="58" y="336"/>
                      <a:pt x="58" y="336"/>
                      <a:pt x="58" y="336"/>
                    </a:cubicBezTo>
                    <a:cubicBezTo>
                      <a:pt x="62" y="325"/>
                      <a:pt x="62" y="325"/>
                      <a:pt x="62" y="325"/>
                    </a:cubicBezTo>
                    <a:cubicBezTo>
                      <a:pt x="118" y="318"/>
                      <a:pt x="118" y="318"/>
                      <a:pt x="118" y="318"/>
                    </a:cubicBezTo>
                    <a:lnTo>
                      <a:pt x="114" y="330"/>
                    </a:lnTo>
                    <a:close/>
                    <a:moveTo>
                      <a:pt x="252" y="762"/>
                    </a:moveTo>
                    <a:cubicBezTo>
                      <a:pt x="251" y="763"/>
                      <a:pt x="251" y="764"/>
                      <a:pt x="250" y="764"/>
                    </a:cubicBezTo>
                    <a:cubicBezTo>
                      <a:pt x="248" y="766"/>
                      <a:pt x="238" y="764"/>
                      <a:pt x="237" y="764"/>
                    </a:cubicBezTo>
                    <a:cubicBezTo>
                      <a:pt x="233" y="764"/>
                      <a:pt x="231" y="764"/>
                      <a:pt x="230" y="766"/>
                    </a:cubicBezTo>
                    <a:cubicBezTo>
                      <a:pt x="231" y="767"/>
                      <a:pt x="230" y="770"/>
                      <a:pt x="228" y="770"/>
                    </a:cubicBezTo>
                    <a:cubicBezTo>
                      <a:pt x="226" y="770"/>
                      <a:pt x="222" y="768"/>
                      <a:pt x="218" y="768"/>
                    </a:cubicBezTo>
                    <a:cubicBezTo>
                      <a:pt x="217" y="768"/>
                      <a:pt x="216" y="768"/>
                      <a:pt x="215" y="768"/>
                    </a:cubicBezTo>
                    <a:cubicBezTo>
                      <a:pt x="205" y="781"/>
                      <a:pt x="196" y="792"/>
                      <a:pt x="185" y="805"/>
                    </a:cubicBezTo>
                    <a:cubicBezTo>
                      <a:pt x="184" y="804"/>
                      <a:pt x="183" y="805"/>
                      <a:pt x="182" y="805"/>
                    </a:cubicBezTo>
                    <a:cubicBezTo>
                      <a:pt x="191" y="793"/>
                      <a:pt x="199" y="779"/>
                      <a:pt x="208" y="766"/>
                    </a:cubicBezTo>
                    <a:cubicBezTo>
                      <a:pt x="208" y="765"/>
                      <a:pt x="207" y="764"/>
                      <a:pt x="207" y="763"/>
                    </a:cubicBezTo>
                    <a:cubicBezTo>
                      <a:pt x="207" y="761"/>
                      <a:pt x="209" y="758"/>
                      <a:pt x="211" y="758"/>
                    </a:cubicBezTo>
                    <a:cubicBezTo>
                      <a:pt x="211" y="758"/>
                      <a:pt x="212" y="758"/>
                      <a:pt x="213" y="758"/>
                    </a:cubicBezTo>
                    <a:cubicBezTo>
                      <a:pt x="218" y="750"/>
                      <a:pt x="218" y="750"/>
                      <a:pt x="220" y="748"/>
                    </a:cubicBezTo>
                    <a:cubicBezTo>
                      <a:pt x="219" y="746"/>
                      <a:pt x="210" y="743"/>
                      <a:pt x="212" y="741"/>
                    </a:cubicBezTo>
                    <a:cubicBezTo>
                      <a:pt x="213" y="741"/>
                      <a:pt x="216" y="741"/>
                      <a:pt x="217" y="741"/>
                    </a:cubicBezTo>
                    <a:cubicBezTo>
                      <a:pt x="219" y="742"/>
                      <a:pt x="221" y="742"/>
                      <a:pt x="223" y="743"/>
                    </a:cubicBezTo>
                    <a:cubicBezTo>
                      <a:pt x="226" y="739"/>
                      <a:pt x="228" y="736"/>
                      <a:pt x="230" y="731"/>
                    </a:cubicBezTo>
                    <a:cubicBezTo>
                      <a:pt x="230" y="730"/>
                      <a:pt x="233" y="726"/>
                      <a:pt x="232" y="726"/>
                    </a:cubicBezTo>
                    <a:cubicBezTo>
                      <a:pt x="232" y="725"/>
                      <a:pt x="232" y="724"/>
                      <a:pt x="232" y="723"/>
                    </a:cubicBezTo>
                    <a:cubicBezTo>
                      <a:pt x="236" y="725"/>
                      <a:pt x="238" y="727"/>
                      <a:pt x="238" y="731"/>
                    </a:cubicBezTo>
                    <a:cubicBezTo>
                      <a:pt x="239" y="731"/>
                      <a:pt x="239" y="734"/>
                      <a:pt x="238" y="735"/>
                    </a:cubicBezTo>
                    <a:cubicBezTo>
                      <a:pt x="236" y="738"/>
                      <a:pt x="233" y="742"/>
                      <a:pt x="231" y="745"/>
                    </a:cubicBezTo>
                    <a:cubicBezTo>
                      <a:pt x="232" y="746"/>
                      <a:pt x="232" y="746"/>
                      <a:pt x="233" y="747"/>
                    </a:cubicBezTo>
                    <a:cubicBezTo>
                      <a:pt x="236" y="748"/>
                      <a:pt x="239" y="748"/>
                      <a:pt x="242" y="750"/>
                    </a:cubicBezTo>
                    <a:cubicBezTo>
                      <a:pt x="242" y="750"/>
                      <a:pt x="243" y="750"/>
                      <a:pt x="244" y="749"/>
                    </a:cubicBezTo>
                    <a:cubicBezTo>
                      <a:pt x="251" y="753"/>
                      <a:pt x="253" y="761"/>
                      <a:pt x="252" y="762"/>
                    </a:cubicBezTo>
                    <a:close/>
                    <a:moveTo>
                      <a:pt x="188" y="735"/>
                    </a:moveTo>
                    <a:cubicBezTo>
                      <a:pt x="191" y="738"/>
                      <a:pt x="194" y="740"/>
                      <a:pt x="195" y="742"/>
                    </a:cubicBezTo>
                    <a:cubicBezTo>
                      <a:pt x="196" y="743"/>
                      <a:pt x="200" y="748"/>
                      <a:pt x="202" y="755"/>
                    </a:cubicBezTo>
                    <a:cubicBezTo>
                      <a:pt x="203" y="757"/>
                      <a:pt x="204" y="758"/>
                      <a:pt x="203" y="761"/>
                    </a:cubicBezTo>
                    <a:cubicBezTo>
                      <a:pt x="199" y="758"/>
                      <a:pt x="199" y="757"/>
                      <a:pt x="197" y="752"/>
                    </a:cubicBezTo>
                    <a:cubicBezTo>
                      <a:pt x="197" y="750"/>
                      <a:pt x="196" y="748"/>
                      <a:pt x="193" y="744"/>
                    </a:cubicBezTo>
                    <a:cubicBezTo>
                      <a:pt x="192" y="742"/>
                      <a:pt x="188" y="738"/>
                      <a:pt x="188" y="735"/>
                    </a:cubicBezTo>
                    <a:close/>
                    <a:moveTo>
                      <a:pt x="261" y="821"/>
                    </a:moveTo>
                    <a:cubicBezTo>
                      <a:pt x="261" y="819"/>
                      <a:pt x="259" y="818"/>
                      <a:pt x="260" y="815"/>
                    </a:cubicBezTo>
                    <a:cubicBezTo>
                      <a:pt x="265" y="807"/>
                      <a:pt x="273" y="790"/>
                      <a:pt x="281" y="779"/>
                    </a:cubicBezTo>
                    <a:cubicBezTo>
                      <a:pt x="281" y="778"/>
                      <a:pt x="282" y="776"/>
                      <a:pt x="283" y="777"/>
                    </a:cubicBezTo>
                    <a:cubicBezTo>
                      <a:pt x="283" y="778"/>
                      <a:pt x="284" y="778"/>
                      <a:pt x="282" y="782"/>
                    </a:cubicBezTo>
                    <a:cubicBezTo>
                      <a:pt x="282" y="783"/>
                      <a:pt x="262" y="820"/>
                      <a:pt x="264" y="821"/>
                    </a:cubicBezTo>
                    <a:cubicBezTo>
                      <a:pt x="262" y="821"/>
                      <a:pt x="263" y="821"/>
                      <a:pt x="261" y="821"/>
                    </a:cubicBezTo>
                    <a:close/>
                    <a:moveTo>
                      <a:pt x="288" y="830"/>
                    </a:moveTo>
                    <a:cubicBezTo>
                      <a:pt x="288" y="830"/>
                      <a:pt x="287" y="830"/>
                      <a:pt x="287" y="830"/>
                    </a:cubicBezTo>
                    <a:cubicBezTo>
                      <a:pt x="285" y="830"/>
                      <a:pt x="283" y="829"/>
                      <a:pt x="281" y="828"/>
                    </a:cubicBezTo>
                    <a:cubicBezTo>
                      <a:pt x="280" y="826"/>
                      <a:pt x="275" y="818"/>
                      <a:pt x="275" y="816"/>
                    </a:cubicBezTo>
                    <a:cubicBezTo>
                      <a:pt x="275" y="816"/>
                      <a:pt x="275" y="816"/>
                      <a:pt x="276" y="816"/>
                    </a:cubicBezTo>
                    <a:cubicBezTo>
                      <a:pt x="277" y="822"/>
                      <a:pt x="286" y="820"/>
                      <a:pt x="293" y="818"/>
                    </a:cubicBezTo>
                    <a:cubicBezTo>
                      <a:pt x="299" y="816"/>
                      <a:pt x="304" y="813"/>
                      <a:pt x="305" y="812"/>
                    </a:cubicBezTo>
                    <a:cubicBezTo>
                      <a:pt x="304" y="811"/>
                      <a:pt x="305" y="811"/>
                      <a:pt x="303" y="809"/>
                    </a:cubicBezTo>
                    <a:cubicBezTo>
                      <a:pt x="303" y="810"/>
                      <a:pt x="300" y="811"/>
                      <a:pt x="296" y="812"/>
                    </a:cubicBezTo>
                    <a:cubicBezTo>
                      <a:pt x="288" y="814"/>
                      <a:pt x="274" y="816"/>
                      <a:pt x="273" y="815"/>
                    </a:cubicBezTo>
                    <a:cubicBezTo>
                      <a:pt x="269" y="814"/>
                      <a:pt x="270" y="813"/>
                      <a:pt x="272" y="809"/>
                    </a:cubicBezTo>
                    <a:cubicBezTo>
                      <a:pt x="279" y="807"/>
                      <a:pt x="290" y="805"/>
                      <a:pt x="296" y="802"/>
                    </a:cubicBezTo>
                    <a:cubicBezTo>
                      <a:pt x="297" y="802"/>
                      <a:pt x="298" y="801"/>
                      <a:pt x="297" y="799"/>
                    </a:cubicBezTo>
                    <a:cubicBezTo>
                      <a:pt x="294" y="801"/>
                      <a:pt x="286" y="801"/>
                      <a:pt x="283" y="801"/>
                    </a:cubicBezTo>
                    <a:cubicBezTo>
                      <a:pt x="280" y="798"/>
                      <a:pt x="282" y="795"/>
                      <a:pt x="284" y="792"/>
                    </a:cubicBezTo>
                    <a:cubicBezTo>
                      <a:pt x="284" y="792"/>
                      <a:pt x="284" y="792"/>
                      <a:pt x="284" y="792"/>
                    </a:cubicBezTo>
                    <a:cubicBezTo>
                      <a:pt x="286" y="794"/>
                      <a:pt x="293" y="793"/>
                      <a:pt x="295" y="791"/>
                    </a:cubicBezTo>
                    <a:cubicBezTo>
                      <a:pt x="294" y="789"/>
                      <a:pt x="291" y="784"/>
                      <a:pt x="293" y="785"/>
                    </a:cubicBezTo>
                    <a:cubicBezTo>
                      <a:pt x="295" y="786"/>
                      <a:pt x="295" y="787"/>
                      <a:pt x="297" y="788"/>
                    </a:cubicBezTo>
                    <a:cubicBezTo>
                      <a:pt x="298" y="788"/>
                      <a:pt x="298" y="787"/>
                      <a:pt x="298" y="787"/>
                    </a:cubicBezTo>
                    <a:cubicBezTo>
                      <a:pt x="296" y="786"/>
                      <a:pt x="295" y="785"/>
                      <a:pt x="294" y="785"/>
                    </a:cubicBezTo>
                    <a:cubicBezTo>
                      <a:pt x="295" y="782"/>
                      <a:pt x="297" y="782"/>
                      <a:pt x="299" y="783"/>
                    </a:cubicBezTo>
                    <a:cubicBezTo>
                      <a:pt x="301" y="784"/>
                      <a:pt x="307" y="790"/>
                      <a:pt x="308" y="790"/>
                    </a:cubicBezTo>
                    <a:cubicBezTo>
                      <a:pt x="308" y="790"/>
                      <a:pt x="308" y="790"/>
                      <a:pt x="308" y="790"/>
                    </a:cubicBezTo>
                    <a:cubicBezTo>
                      <a:pt x="309" y="791"/>
                      <a:pt x="309" y="792"/>
                      <a:pt x="310" y="793"/>
                    </a:cubicBezTo>
                    <a:cubicBezTo>
                      <a:pt x="309" y="797"/>
                      <a:pt x="307" y="798"/>
                      <a:pt x="305" y="798"/>
                    </a:cubicBezTo>
                    <a:cubicBezTo>
                      <a:pt x="305" y="802"/>
                      <a:pt x="305" y="806"/>
                      <a:pt x="308" y="811"/>
                    </a:cubicBezTo>
                    <a:cubicBezTo>
                      <a:pt x="310" y="810"/>
                      <a:pt x="312" y="809"/>
                      <a:pt x="313" y="808"/>
                    </a:cubicBezTo>
                    <a:cubicBezTo>
                      <a:pt x="315" y="810"/>
                      <a:pt x="316" y="811"/>
                      <a:pt x="316" y="814"/>
                    </a:cubicBezTo>
                    <a:cubicBezTo>
                      <a:pt x="314" y="818"/>
                      <a:pt x="309" y="817"/>
                      <a:pt x="309" y="819"/>
                    </a:cubicBezTo>
                    <a:cubicBezTo>
                      <a:pt x="307" y="824"/>
                      <a:pt x="308" y="831"/>
                      <a:pt x="307" y="835"/>
                    </a:cubicBezTo>
                    <a:cubicBezTo>
                      <a:pt x="306" y="835"/>
                      <a:pt x="305" y="835"/>
                      <a:pt x="305" y="835"/>
                    </a:cubicBezTo>
                    <a:cubicBezTo>
                      <a:pt x="304" y="831"/>
                      <a:pt x="304" y="824"/>
                      <a:pt x="305" y="821"/>
                    </a:cubicBezTo>
                    <a:cubicBezTo>
                      <a:pt x="302" y="821"/>
                      <a:pt x="299" y="823"/>
                      <a:pt x="294" y="824"/>
                    </a:cubicBezTo>
                    <a:cubicBezTo>
                      <a:pt x="294" y="825"/>
                      <a:pt x="294" y="824"/>
                      <a:pt x="294" y="825"/>
                    </a:cubicBezTo>
                    <a:cubicBezTo>
                      <a:pt x="296" y="826"/>
                      <a:pt x="297" y="827"/>
                      <a:pt x="297" y="828"/>
                    </a:cubicBezTo>
                    <a:cubicBezTo>
                      <a:pt x="297" y="829"/>
                      <a:pt x="296" y="831"/>
                      <a:pt x="295" y="831"/>
                    </a:cubicBezTo>
                    <a:cubicBezTo>
                      <a:pt x="294" y="831"/>
                      <a:pt x="293" y="830"/>
                      <a:pt x="290" y="829"/>
                    </a:cubicBezTo>
                    <a:cubicBezTo>
                      <a:pt x="289" y="829"/>
                      <a:pt x="289" y="829"/>
                      <a:pt x="288" y="830"/>
                    </a:cubicBezTo>
                    <a:close/>
                    <a:moveTo>
                      <a:pt x="316" y="787"/>
                    </a:moveTo>
                    <a:cubicBezTo>
                      <a:pt x="316" y="785"/>
                      <a:pt x="319" y="786"/>
                      <a:pt x="320" y="787"/>
                    </a:cubicBezTo>
                    <a:cubicBezTo>
                      <a:pt x="322" y="788"/>
                      <a:pt x="324" y="789"/>
                      <a:pt x="326" y="794"/>
                    </a:cubicBezTo>
                    <a:cubicBezTo>
                      <a:pt x="325" y="796"/>
                      <a:pt x="325" y="797"/>
                      <a:pt x="324" y="798"/>
                    </a:cubicBezTo>
                    <a:cubicBezTo>
                      <a:pt x="323" y="799"/>
                      <a:pt x="318" y="798"/>
                      <a:pt x="318" y="795"/>
                    </a:cubicBezTo>
                    <a:cubicBezTo>
                      <a:pt x="317" y="793"/>
                      <a:pt x="316" y="788"/>
                      <a:pt x="316" y="787"/>
                    </a:cubicBezTo>
                    <a:close/>
                    <a:moveTo>
                      <a:pt x="340" y="802"/>
                    </a:moveTo>
                    <a:cubicBezTo>
                      <a:pt x="333" y="803"/>
                      <a:pt x="318" y="845"/>
                      <a:pt x="312" y="854"/>
                    </a:cubicBezTo>
                    <a:cubicBezTo>
                      <a:pt x="307" y="861"/>
                      <a:pt x="305" y="861"/>
                      <a:pt x="302" y="858"/>
                    </a:cubicBezTo>
                    <a:cubicBezTo>
                      <a:pt x="298" y="854"/>
                      <a:pt x="293" y="836"/>
                      <a:pt x="294" y="832"/>
                    </a:cubicBezTo>
                    <a:cubicBezTo>
                      <a:pt x="295" y="833"/>
                      <a:pt x="296" y="836"/>
                      <a:pt x="297" y="837"/>
                    </a:cubicBezTo>
                    <a:cubicBezTo>
                      <a:pt x="297" y="836"/>
                      <a:pt x="297" y="836"/>
                      <a:pt x="297" y="835"/>
                    </a:cubicBezTo>
                    <a:cubicBezTo>
                      <a:pt x="298" y="838"/>
                      <a:pt x="302" y="846"/>
                      <a:pt x="303" y="847"/>
                    </a:cubicBezTo>
                    <a:cubicBezTo>
                      <a:pt x="306" y="849"/>
                      <a:pt x="307" y="845"/>
                      <a:pt x="309" y="843"/>
                    </a:cubicBezTo>
                    <a:cubicBezTo>
                      <a:pt x="313" y="834"/>
                      <a:pt x="324" y="807"/>
                      <a:pt x="329" y="799"/>
                    </a:cubicBezTo>
                    <a:cubicBezTo>
                      <a:pt x="331" y="794"/>
                      <a:pt x="334" y="789"/>
                      <a:pt x="330" y="786"/>
                    </a:cubicBezTo>
                    <a:cubicBezTo>
                      <a:pt x="319" y="780"/>
                      <a:pt x="305" y="785"/>
                      <a:pt x="295" y="779"/>
                    </a:cubicBezTo>
                    <a:cubicBezTo>
                      <a:pt x="295" y="778"/>
                      <a:pt x="295" y="778"/>
                      <a:pt x="296" y="778"/>
                    </a:cubicBezTo>
                    <a:cubicBezTo>
                      <a:pt x="301" y="776"/>
                      <a:pt x="327" y="782"/>
                      <a:pt x="327" y="782"/>
                    </a:cubicBezTo>
                    <a:cubicBezTo>
                      <a:pt x="335" y="784"/>
                      <a:pt x="345" y="793"/>
                      <a:pt x="340" y="802"/>
                    </a:cubicBezTo>
                    <a:close/>
                    <a:moveTo>
                      <a:pt x="364" y="858"/>
                    </a:moveTo>
                    <a:cubicBezTo>
                      <a:pt x="364" y="858"/>
                      <a:pt x="362" y="859"/>
                      <a:pt x="362" y="860"/>
                    </a:cubicBezTo>
                    <a:cubicBezTo>
                      <a:pt x="362" y="860"/>
                      <a:pt x="361" y="861"/>
                      <a:pt x="360" y="861"/>
                    </a:cubicBezTo>
                    <a:cubicBezTo>
                      <a:pt x="360" y="861"/>
                      <a:pt x="357" y="862"/>
                      <a:pt x="355" y="861"/>
                    </a:cubicBezTo>
                    <a:cubicBezTo>
                      <a:pt x="355" y="861"/>
                      <a:pt x="354" y="860"/>
                      <a:pt x="353" y="860"/>
                    </a:cubicBezTo>
                    <a:cubicBezTo>
                      <a:pt x="353" y="860"/>
                      <a:pt x="351" y="859"/>
                      <a:pt x="350" y="859"/>
                    </a:cubicBezTo>
                    <a:cubicBezTo>
                      <a:pt x="350" y="859"/>
                      <a:pt x="349" y="859"/>
                      <a:pt x="351" y="858"/>
                    </a:cubicBezTo>
                    <a:cubicBezTo>
                      <a:pt x="351" y="858"/>
                      <a:pt x="351" y="858"/>
                      <a:pt x="353" y="858"/>
                    </a:cubicBezTo>
                    <a:cubicBezTo>
                      <a:pt x="353" y="858"/>
                      <a:pt x="353" y="858"/>
                      <a:pt x="354" y="857"/>
                    </a:cubicBezTo>
                    <a:cubicBezTo>
                      <a:pt x="354" y="857"/>
                      <a:pt x="354" y="857"/>
                      <a:pt x="354" y="857"/>
                    </a:cubicBezTo>
                    <a:cubicBezTo>
                      <a:pt x="354" y="857"/>
                      <a:pt x="355" y="858"/>
                      <a:pt x="356" y="856"/>
                    </a:cubicBezTo>
                    <a:cubicBezTo>
                      <a:pt x="356" y="856"/>
                      <a:pt x="356" y="855"/>
                      <a:pt x="357" y="855"/>
                    </a:cubicBezTo>
                    <a:cubicBezTo>
                      <a:pt x="357" y="855"/>
                      <a:pt x="361" y="853"/>
                      <a:pt x="370" y="848"/>
                    </a:cubicBezTo>
                    <a:cubicBezTo>
                      <a:pt x="370" y="848"/>
                      <a:pt x="378" y="843"/>
                      <a:pt x="384" y="837"/>
                    </a:cubicBezTo>
                    <a:cubicBezTo>
                      <a:pt x="384" y="837"/>
                      <a:pt x="388" y="834"/>
                      <a:pt x="392" y="831"/>
                    </a:cubicBezTo>
                    <a:cubicBezTo>
                      <a:pt x="392" y="831"/>
                      <a:pt x="405" y="820"/>
                      <a:pt x="408" y="817"/>
                    </a:cubicBezTo>
                    <a:cubicBezTo>
                      <a:pt x="408" y="817"/>
                      <a:pt x="398" y="813"/>
                      <a:pt x="400" y="808"/>
                    </a:cubicBezTo>
                    <a:cubicBezTo>
                      <a:pt x="400" y="808"/>
                      <a:pt x="400" y="806"/>
                      <a:pt x="401" y="808"/>
                    </a:cubicBezTo>
                    <a:cubicBezTo>
                      <a:pt x="401" y="808"/>
                      <a:pt x="405" y="812"/>
                      <a:pt x="412" y="810"/>
                    </a:cubicBezTo>
                    <a:cubicBezTo>
                      <a:pt x="412" y="810"/>
                      <a:pt x="416" y="810"/>
                      <a:pt x="420" y="807"/>
                    </a:cubicBezTo>
                    <a:cubicBezTo>
                      <a:pt x="420" y="807"/>
                      <a:pt x="424" y="807"/>
                      <a:pt x="426" y="815"/>
                    </a:cubicBezTo>
                    <a:cubicBezTo>
                      <a:pt x="426" y="815"/>
                      <a:pt x="427" y="819"/>
                      <a:pt x="424" y="818"/>
                    </a:cubicBezTo>
                    <a:cubicBezTo>
                      <a:pt x="424" y="818"/>
                      <a:pt x="421" y="818"/>
                      <a:pt x="419" y="819"/>
                    </a:cubicBezTo>
                    <a:cubicBezTo>
                      <a:pt x="418" y="819"/>
                      <a:pt x="417" y="819"/>
                      <a:pt x="416" y="820"/>
                    </a:cubicBezTo>
                    <a:cubicBezTo>
                      <a:pt x="416" y="820"/>
                      <a:pt x="409" y="826"/>
                      <a:pt x="396" y="835"/>
                    </a:cubicBezTo>
                    <a:cubicBezTo>
                      <a:pt x="396" y="835"/>
                      <a:pt x="390" y="839"/>
                      <a:pt x="380" y="848"/>
                    </a:cubicBezTo>
                    <a:cubicBezTo>
                      <a:pt x="380" y="848"/>
                      <a:pt x="373" y="855"/>
                      <a:pt x="364" y="858"/>
                    </a:cubicBezTo>
                    <a:close/>
                    <a:moveTo>
                      <a:pt x="429" y="859"/>
                    </a:moveTo>
                    <a:cubicBezTo>
                      <a:pt x="429" y="859"/>
                      <a:pt x="429" y="860"/>
                      <a:pt x="429" y="861"/>
                    </a:cubicBezTo>
                    <a:cubicBezTo>
                      <a:pt x="429" y="861"/>
                      <a:pt x="429" y="863"/>
                      <a:pt x="427" y="862"/>
                    </a:cubicBezTo>
                    <a:cubicBezTo>
                      <a:pt x="427" y="862"/>
                      <a:pt x="420" y="864"/>
                      <a:pt x="418" y="866"/>
                    </a:cubicBezTo>
                    <a:cubicBezTo>
                      <a:pt x="418" y="866"/>
                      <a:pt x="415" y="870"/>
                      <a:pt x="415" y="872"/>
                    </a:cubicBezTo>
                    <a:cubicBezTo>
                      <a:pt x="415" y="872"/>
                      <a:pt x="415" y="875"/>
                      <a:pt x="412" y="875"/>
                    </a:cubicBezTo>
                    <a:cubicBezTo>
                      <a:pt x="412" y="875"/>
                      <a:pt x="411" y="876"/>
                      <a:pt x="409" y="875"/>
                    </a:cubicBezTo>
                    <a:cubicBezTo>
                      <a:pt x="409" y="875"/>
                      <a:pt x="406" y="873"/>
                      <a:pt x="403" y="876"/>
                    </a:cubicBezTo>
                    <a:cubicBezTo>
                      <a:pt x="403" y="876"/>
                      <a:pt x="403" y="877"/>
                      <a:pt x="402" y="875"/>
                    </a:cubicBezTo>
                    <a:cubicBezTo>
                      <a:pt x="402" y="875"/>
                      <a:pt x="402" y="874"/>
                      <a:pt x="400" y="874"/>
                    </a:cubicBezTo>
                    <a:cubicBezTo>
                      <a:pt x="400" y="874"/>
                      <a:pt x="400" y="873"/>
                      <a:pt x="400" y="872"/>
                    </a:cubicBezTo>
                    <a:cubicBezTo>
                      <a:pt x="400" y="872"/>
                      <a:pt x="400" y="870"/>
                      <a:pt x="398" y="869"/>
                    </a:cubicBezTo>
                    <a:cubicBezTo>
                      <a:pt x="398" y="869"/>
                      <a:pt x="397" y="869"/>
                      <a:pt x="396" y="867"/>
                    </a:cubicBezTo>
                    <a:cubicBezTo>
                      <a:pt x="396" y="867"/>
                      <a:pt x="395" y="861"/>
                      <a:pt x="394" y="858"/>
                    </a:cubicBezTo>
                    <a:cubicBezTo>
                      <a:pt x="394" y="858"/>
                      <a:pt x="393" y="855"/>
                      <a:pt x="390" y="854"/>
                    </a:cubicBezTo>
                    <a:cubicBezTo>
                      <a:pt x="390" y="854"/>
                      <a:pt x="386" y="848"/>
                      <a:pt x="388" y="848"/>
                    </a:cubicBezTo>
                    <a:cubicBezTo>
                      <a:pt x="388" y="848"/>
                      <a:pt x="393" y="848"/>
                      <a:pt x="395" y="854"/>
                    </a:cubicBezTo>
                    <a:cubicBezTo>
                      <a:pt x="395" y="854"/>
                      <a:pt x="395" y="856"/>
                      <a:pt x="396" y="858"/>
                    </a:cubicBezTo>
                    <a:cubicBezTo>
                      <a:pt x="396" y="858"/>
                      <a:pt x="396" y="860"/>
                      <a:pt x="399" y="866"/>
                    </a:cubicBezTo>
                    <a:cubicBezTo>
                      <a:pt x="399" y="866"/>
                      <a:pt x="399" y="867"/>
                      <a:pt x="400" y="865"/>
                    </a:cubicBezTo>
                    <a:cubicBezTo>
                      <a:pt x="401" y="863"/>
                      <a:pt x="401" y="863"/>
                      <a:pt x="401" y="863"/>
                    </a:cubicBezTo>
                    <a:cubicBezTo>
                      <a:pt x="401" y="863"/>
                      <a:pt x="402" y="861"/>
                      <a:pt x="403" y="862"/>
                    </a:cubicBezTo>
                    <a:cubicBezTo>
                      <a:pt x="403" y="862"/>
                      <a:pt x="404" y="863"/>
                      <a:pt x="404" y="862"/>
                    </a:cubicBezTo>
                    <a:cubicBezTo>
                      <a:pt x="404" y="862"/>
                      <a:pt x="407" y="861"/>
                      <a:pt x="409" y="858"/>
                    </a:cubicBezTo>
                    <a:cubicBezTo>
                      <a:pt x="409" y="858"/>
                      <a:pt x="412" y="856"/>
                      <a:pt x="411" y="855"/>
                    </a:cubicBezTo>
                    <a:cubicBezTo>
                      <a:pt x="411" y="855"/>
                      <a:pt x="408" y="852"/>
                      <a:pt x="407" y="850"/>
                    </a:cubicBezTo>
                    <a:cubicBezTo>
                      <a:pt x="407" y="850"/>
                      <a:pt x="405" y="849"/>
                      <a:pt x="406" y="848"/>
                    </a:cubicBezTo>
                    <a:cubicBezTo>
                      <a:pt x="406" y="848"/>
                      <a:pt x="407" y="848"/>
                      <a:pt x="410" y="849"/>
                    </a:cubicBezTo>
                    <a:cubicBezTo>
                      <a:pt x="410" y="849"/>
                      <a:pt x="416" y="850"/>
                      <a:pt x="418" y="848"/>
                    </a:cubicBezTo>
                    <a:cubicBezTo>
                      <a:pt x="418" y="848"/>
                      <a:pt x="419" y="846"/>
                      <a:pt x="420" y="847"/>
                    </a:cubicBezTo>
                    <a:cubicBezTo>
                      <a:pt x="420" y="847"/>
                      <a:pt x="423" y="850"/>
                      <a:pt x="424" y="850"/>
                    </a:cubicBezTo>
                    <a:cubicBezTo>
                      <a:pt x="424" y="850"/>
                      <a:pt x="430" y="852"/>
                      <a:pt x="429" y="859"/>
                    </a:cubicBezTo>
                    <a:close/>
                    <a:moveTo>
                      <a:pt x="485" y="876"/>
                    </a:moveTo>
                    <a:cubicBezTo>
                      <a:pt x="485" y="876"/>
                      <a:pt x="484" y="878"/>
                      <a:pt x="482" y="877"/>
                    </a:cubicBezTo>
                    <a:cubicBezTo>
                      <a:pt x="482" y="877"/>
                      <a:pt x="476" y="874"/>
                      <a:pt x="474" y="867"/>
                    </a:cubicBezTo>
                    <a:cubicBezTo>
                      <a:pt x="474" y="867"/>
                      <a:pt x="472" y="857"/>
                      <a:pt x="472" y="856"/>
                    </a:cubicBezTo>
                    <a:cubicBezTo>
                      <a:pt x="472" y="856"/>
                      <a:pt x="473" y="856"/>
                      <a:pt x="472" y="855"/>
                    </a:cubicBezTo>
                    <a:cubicBezTo>
                      <a:pt x="472" y="849"/>
                      <a:pt x="472" y="849"/>
                      <a:pt x="472" y="849"/>
                    </a:cubicBezTo>
                    <a:cubicBezTo>
                      <a:pt x="472" y="849"/>
                      <a:pt x="472" y="848"/>
                      <a:pt x="472" y="847"/>
                    </a:cubicBezTo>
                    <a:cubicBezTo>
                      <a:pt x="472" y="847"/>
                      <a:pt x="472" y="846"/>
                      <a:pt x="472" y="846"/>
                    </a:cubicBezTo>
                    <a:cubicBezTo>
                      <a:pt x="472" y="846"/>
                      <a:pt x="472" y="845"/>
                      <a:pt x="472" y="845"/>
                    </a:cubicBezTo>
                    <a:cubicBezTo>
                      <a:pt x="472" y="845"/>
                      <a:pt x="472" y="842"/>
                      <a:pt x="474" y="844"/>
                    </a:cubicBezTo>
                    <a:cubicBezTo>
                      <a:pt x="474" y="844"/>
                      <a:pt x="475" y="845"/>
                      <a:pt x="474" y="846"/>
                    </a:cubicBezTo>
                    <a:cubicBezTo>
                      <a:pt x="474" y="846"/>
                      <a:pt x="473" y="848"/>
                      <a:pt x="477" y="855"/>
                    </a:cubicBezTo>
                    <a:cubicBezTo>
                      <a:pt x="477" y="855"/>
                      <a:pt x="477" y="856"/>
                      <a:pt x="478" y="857"/>
                    </a:cubicBezTo>
                    <a:cubicBezTo>
                      <a:pt x="478" y="857"/>
                      <a:pt x="480" y="857"/>
                      <a:pt x="480" y="860"/>
                    </a:cubicBezTo>
                    <a:cubicBezTo>
                      <a:pt x="480" y="860"/>
                      <a:pt x="480" y="862"/>
                      <a:pt x="480" y="862"/>
                    </a:cubicBezTo>
                    <a:cubicBezTo>
                      <a:pt x="480" y="862"/>
                      <a:pt x="480" y="864"/>
                      <a:pt x="481" y="863"/>
                    </a:cubicBezTo>
                    <a:cubicBezTo>
                      <a:pt x="481" y="863"/>
                      <a:pt x="482" y="863"/>
                      <a:pt x="482" y="864"/>
                    </a:cubicBezTo>
                    <a:cubicBezTo>
                      <a:pt x="482" y="864"/>
                      <a:pt x="482" y="868"/>
                      <a:pt x="483" y="869"/>
                    </a:cubicBezTo>
                    <a:cubicBezTo>
                      <a:pt x="483" y="869"/>
                      <a:pt x="483" y="870"/>
                      <a:pt x="483" y="870"/>
                    </a:cubicBezTo>
                    <a:cubicBezTo>
                      <a:pt x="483" y="870"/>
                      <a:pt x="483" y="871"/>
                      <a:pt x="484" y="871"/>
                    </a:cubicBezTo>
                    <a:cubicBezTo>
                      <a:pt x="484" y="871"/>
                      <a:pt x="484" y="871"/>
                      <a:pt x="484" y="872"/>
                    </a:cubicBezTo>
                    <a:cubicBezTo>
                      <a:pt x="484" y="872"/>
                      <a:pt x="485" y="876"/>
                      <a:pt x="485" y="876"/>
                    </a:cubicBezTo>
                    <a:close/>
                    <a:moveTo>
                      <a:pt x="482" y="834"/>
                    </a:moveTo>
                    <a:cubicBezTo>
                      <a:pt x="482" y="834"/>
                      <a:pt x="480" y="833"/>
                      <a:pt x="480" y="833"/>
                    </a:cubicBezTo>
                    <a:cubicBezTo>
                      <a:pt x="480" y="833"/>
                      <a:pt x="479" y="833"/>
                      <a:pt x="477" y="833"/>
                    </a:cubicBezTo>
                    <a:cubicBezTo>
                      <a:pt x="477" y="833"/>
                      <a:pt x="476" y="833"/>
                      <a:pt x="476" y="832"/>
                    </a:cubicBezTo>
                    <a:cubicBezTo>
                      <a:pt x="476" y="832"/>
                      <a:pt x="479" y="827"/>
                      <a:pt x="478" y="823"/>
                    </a:cubicBezTo>
                    <a:cubicBezTo>
                      <a:pt x="478" y="823"/>
                      <a:pt x="477" y="822"/>
                      <a:pt x="478" y="821"/>
                    </a:cubicBezTo>
                    <a:cubicBezTo>
                      <a:pt x="478" y="821"/>
                      <a:pt x="479" y="820"/>
                      <a:pt x="480" y="821"/>
                    </a:cubicBezTo>
                    <a:cubicBezTo>
                      <a:pt x="480" y="821"/>
                      <a:pt x="484" y="829"/>
                      <a:pt x="485" y="832"/>
                    </a:cubicBezTo>
                    <a:cubicBezTo>
                      <a:pt x="485" y="832"/>
                      <a:pt x="485" y="835"/>
                      <a:pt x="482" y="834"/>
                    </a:cubicBezTo>
                    <a:close/>
                    <a:moveTo>
                      <a:pt x="540" y="839"/>
                    </a:moveTo>
                    <a:cubicBezTo>
                      <a:pt x="540" y="839"/>
                      <a:pt x="538" y="842"/>
                      <a:pt x="536" y="843"/>
                    </a:cubicBezTo>
                    <a:cubicBezTo>
                      <a:pt x="536" y="843"/>
                      <a:pt x="535" y="844"/>
                      <a:pt x="535" y="846"/>
                    </a:cubicBezTo>
                    <a:cubicBezTo>
                      <a:pt x="535" y="846"/>
                      <a:pt x="532" y="852"/>
                      <a:pt x="530" y="853"/>
                    </a:cubicBezTo>
                    <a:cubicBezTo>
                      <a:pt x="530" y="853"/>
                      <a:pt x="527" y="855"/>
                      <a:pt x="528" y="858"/>
                    </a:cubicBezTo>
                    <a:cubicBezTo>
                      <a:pt x="528" y="858"/>
                      <a:pt x="532" y="860"/>
                      <a:pt x="531" y="864"/>
                    </a:cubicBezTo>
                    <a:cubicBezTo>
                      <a:pt x="531" y="864"/>
                      <a:pt x="532" y="866"/>
                      <a:pt x="530" y="866"/>
                    </a:cubicBezTo>
                    <a:cubicBezTo>
                      <a:pt x="530" y="866"/>
                      <a:pt x="529" y="866"/>
                      <a:pt x="528" y="866"/>
                    </a:cubicBezTo>
                    <a:cubicBezTo>
                      <a:pt x="528" y="866"/>
                      <a:pt x="527" y="867"/>
                      <a:pt x="527" y="867"/>
                    </a:cubicBezTo>
                    <a:cubicBezTo>
                      <a:pt x="527" y="867"/>
                      <a:pt x="524" y="868"/>
                      <a:pt x="521" y="868"/>
                    </a:cubicBezTo>
                    <a:cubicBezTo>
                      <a:pt x="521" y="868"/>
                      <a:pt x="519" y="868"/>
                      <a:pt x="517" y="868"/>
                    </a:cubicBezTo>
                    <a:cubicBezTo>
                      <a:pt x="517" y="868"/>
                      <a:pt x="516" y="867"/>
                      <a:pt x="516" y="868"/>
                    </a:cubicBezTo>
                    <a:cubicBezTo>
                      <a:pt x="516" y="868"/>
                      <a:pt x="511" y="873"/>
                      <a:pt x="506" y="869"/>
                    </a:cubicBezTo>
                    <a:cubicBezTo>
                      <a:pt x="506" y="869"/>
                      <a:pt x="505" y="868"/>
                      <a:pt x="504" y="868"/>
                    </a:cubicBezTo>
                    <a:cubicBezTo>
                      <a:pt x="503" y="867"/>
                      <a:pt x="502" y="866"/>
                      <a:pt x="501" y="866"/>
                    </a:cubicBezTo>
                    <a:cubicBezTo>
                      <a:pt x="501" y="866"/>
                      <a:pt x="496" y="862"/>
                      <a:pt x="493" y="861"/>
                    </a:cubicBezTo>
                    <a:cubicBezTo>
                      <a:pt x="493" y="861"/>
                      <a:pt x="490" y="858"/>
                      <a:pt x="489" y="856"/>
                    </a:cubicBezTo>
                    <a:cubicBezTo>
                      <a:pt x="489" y="856"/>
                      <a:pt x="488" y="853"/>
                      <a:pt x="487" y="853"/>
                    </a:cubicBezTo>
                    <a:cubicBezTo>
                      <a:pt x="487" y="853"/>
                      <a:pt x="485" y="853"/>
                      <a:pt x="485" y="852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49"/>
                      <a:pt x="487" y="846"/>
                    </a:cubicBezTo>
                    <a:cubicBezTo>
                      <a:pt x="487" y="846"/>
                      <a:pt x="489" y="844"/>
                      <a:pt x="490" y="843"/>
                    </a:cubicBezTo>
                    <a:cubicBezTo>
                      <a:pt x="490" y="843"/>
                      <a:pt x="494" y="839"/>
                      <a:pt x="497" y="838"/>
                    </a:cubicBezTo>
                    <a:cubicBezTo>
                      <a:pt x="497" y="838"/>
                      <a:pt x="498" y="836"/>
                      <a:pt x="499" y="835"/>
                    </a:cubicBezTo>
                    <a:cubicBezTo>
                      <a:pt x="500" y="834"/>
                      <a:pt x="501" y="833"/>
                      <a:pt x="502" y="833"/>
                    </a:cubicBezTo>
                    <a:cubicBezTo>
                      <a:pt x="502" y="833"/>
                      <a:pt x="503" y="831"/>
                      <a:pt x="505" y="830"/>
                    </a:cubicBezTo>
                    <a:cubicBezTo>
                      <a:pt x="505" y="830"/>
                      <a:pt x="509" y="829"/>
                      <a:pt x="509" y="828"/>
                    </a:cubicBezTo>
                    <a:cubicBezTo>
                      <a:pt x="509" y="828"/>
                      <a:pt x="508" y="825"/>
                      <a:pt x="508" y="824"/>
                    </a:cubicBezTo>
                    <a:cubicBezTo>
                      <a:pt x="506" y="809"/>
                      <a:pt x="506" y="809"/>
                      <a:pt x="506" y="809"/>
                    </a:cubicBezTo>
                    <a:cubicBezTo>
                      <a:pt x="506" y="809"/>
                      <a:pt x="506" y="808"/>
                      <a:pt x="507" y="809"/>
                    </a:cubicBezTo>
                    <a:cubicBezTo>
                      <a:pt x="507" y="809"/>
                      <a:pt x="508" y="809"/>
                      <a:pt x="510" y="809"/>
                    </a:cubicBezTo>
                    <a:cubicBezTo>
                      <a:pt x="510" y="809"/>
                      <a:pt x="511" y="809"/>
                      <a:pt x="512" y="812"/>
                    </a:cubicBezTo>
                    <a:cubicBezTo>
                      <a:pt x="512" y="812"/>
                      <a:pt x="514" y="816"/>
                      <a:pt x="515" y="820"/>
                    </a:cubicBezTo>
                    <a:cubicBezTo>
                      <a:pt x="515" y="820"/>
                      <a:pt x="516" y="826"/>
                      <a:pt x="516" y="827"/>
                    </a:cubicBezTo>
                    <a:cubicBezTo>
                      <a:pt x="516" y="827"/>
                      <a:pt x="515" y="828"/>
                      <a:pt x="517" y="828"/>
                    </a:cubicBezTo>
                    <a:cubicBezTo>
                      <a:pt x="517" y="828"/>
                      <a:pt x="520" y="828"/>
                      <a:pt x="522" y="829"/>
                    </a:cubicBezTo>
                    <a:cubicBezTo>
                      <a:pt x="526" y="829"/>
                      <a:pt x="531" y="829"/>
                      <a:pt x="532" y="829"/>
                    </a:cubicBezTo>
                    <a:cubicBezTo>
                      <a:pt x="532" y="829"/>
                      <a:pt x="537" y="830"/>
                      <a:pt x="540" y="835"/>
                    </a:cubicBezTo>
                    <a:cubicBezTo>
                      <a:pt x="540" y="835"/>
                      <a:pt x="541" y="835"/>
                      <a:pt x="540" y="839"/>
                    </a:cubicBezTo>
                    <a:close/>
                    <a:moveTo>
                      <a:pt x="604" y="809"/>
                    </a:moveTo>
                    <a:cubicBezTo>
                      <a:pt x="604" y="809"/>
                      <a:pt x="603" y="810"/>
                      <a:pt x="603" y="811"/>
                    </a:cubicBezTo>
                    <a:cubicBezTo>
                      <a:pt x="603" y="811"/>
                      <a:pt x="602" y="815"/>
                      <a:pt x="602" y="816"/>
                    </a:cubicBezTo>
                    <a:cubicBezTo>
                      <a:pt x="602" y="816"/>
                      <a:pt x="602" y="819"/>
                      <a:pt x="601" y="821"/>
                    </a:cubicBezTo>
                    <a:cubicBezTo>
                      <a:pt x="601" y="821"/>
                      <a:pt x="597" y="826"/>
                      <a:pt x="601" y="831"/>
                    </a:cubicBezTo>
                    <a:cubicBezTo>
                      <a:pt x="601" y="831"/>
                      <a:pt x="604" y="834"/>
                      <a:pt x="601" y="837"/>
                    </a:cubicBezTo>
                    <a:cubicBezTo>
                      <a:pt x="601" y="837"/>
                      <a:pt x="599" y="837"/>
                      <a:pt x="598" y="840"/>
                    </a:cubicBezTo>
                    <a:cubicBezTo>
                      <a:pt x="598" y="840"/>
                      <a:pt x="598" y="842"/>
                      <a:pt x="598" y="842"/>
                    </a:cubicBezTo>
                    <a:cubicBezTo>
                      <a:pt x="598" y="842"/>
                      <a:pt x="598" y="844"/>
                      <a:pt x="598" y="845"/>
                    </a:cubicBezTo>
                    <a:cubicBezTo>
                      <a:pt x="598" y="845"/>
                      <a:pt x="597" y="847"/>
                      <a:pt x="595" y="848"/>
                    </a:cubicBezTo>
                    <a:cubicBezTo>
                      <a:pt x="595" y="848"/>
                      <a:pt x="592" y="850"/>
                      <a:pt x="592" y="851"/>
                    </a:cubicBezTo>
                    <a:cubicBezTo>
                      <a:pt x="592" y="851"/>
                      <a:pt x="590" y="853"/>
                      <a:pt x="590" y="853"/>
                    </a:cubicBezTo>
                    <a:cubicBezTo>
                      <a:pt x="590" y="853"/>
                      <a:pt x="589" y="853"/>
                      <a:pt x="589" y="854"/>
                    </a:cubicBezTo>
                    <a:cubicBezTo>
                      <a:pt x="589" y="854"/>
                      <a:pt x="588" y="856"/>
                      <a:pt x="585" y="857"/>
                    </a:cubicBezTo>
                    <a:cubicBezTo>
                      <a:pt x="585" y="857"/>
                      <a:pt x="585" y="851"/>
                      <a:pt x="585" y="848"/>
                    </a:cubicBezTo>
                    <a:cubicBezTo>
                      <a:pt x="585" y="848"/>
                      <a:pt x="585" y="845"/>
                      <a:pt x="586" y="843"/>
                    </a:cubicBezTo>
                    <a:cubicBezTo>
                      <a:pt x="586" y="843"/>
                      <a:pt x="585" y="840"/>
                      <a:pt x="587" y="840"/>
                    </a:cubicBezTo>
                    <a:cubicBezTo>
                      <a:pt x="587" y="840"/>
                      <a:pt x="588" y="841"/>
                      <a:pt x="588" y="840"/>
                    </a:cubicBezTo>
                    <a:cubicBezTo>
                      <a:pt x="588" y="840"/>
                      <a:pt x="589" y="836"/>
                      <a:pt x="589" y="836"/>
                    </a:cubicBezTo>
                    <a:cubicBezTo>
                      <a:pt x="589" y="836"/>
                      <a:pt x="588" y="835"/>
                      <a:pt x="587" y="835"/>
                    </a:cubicBezTo>
                    <a:cubicBezTo>
                      <a:pt x="587" y="835"/>
                      <a:pt x="586" y="834"/>
                      <a:pt x="587" y="832"/>
                    </a:cubicBezTo>
                    <a:cubicBezTo>
                      <a:pt x="587" y="832"/>
                      <a:pt x="587" y="832"/>
                      <a:pt x="585" y="831"/>
                    </a:cubicBezTo>
                    <a:cubicBezTo>
                      <a:pt x="585" y="831"/>
                      <a:pt x="583" y="830"/>
                      <a:pt x="583" y="831"/>
                    </a:cubicBezTo>
                    <a:cubicBezTo>
                      <a:pt x="583" y="831"/>
                      <a:pt x="583" y="832"/>
                      <a:pt x="581" y="831"/>
                    </a:cubicBezTo>
                    <a:cubicBezTo>
                      <a:pt x="581" y="831"/>
                      <a:pt x="572" y="829"/>
                      <a:pt x="576" y="827"/>
                    </a:cubicBezTo>
                    <a:cubicBezTo>
                      <a:pt x="576" y="827"/>
                      <a:pt x="581" y="827"/>
                      <a:pt x="584" y="823"/>
                    </a:cubicBezTo>
                    <a:cubicBezTo>
                      <a:pt x="584" y="823"/>
                      <a:pt x="586" y="822"/>
                      <a:pt x="586" y="815"/>
                    </a:cubicBezTo>
                    <a:cubicBezTo>
                      <a:pt x="586" y="815"/>
                      <a:pt x="586" y="814"/>
                      <a:pt x="585" y="813"/>
                    </a:cubicBezTo>
                    <a:cubicBezTo>
                      <a:pt x="585" y="813"/>
                      <a:pt x="585" y="813"/>
                      <a:pt x="585" y="812"/>
                    </a:cubicBezTo>
                    <a:cubicBezTo>
                      <a:pt x="585" y="812"/>
                      <a:pt x="585" y="811"/>
                      <a:pt x="584" y="810"/>
                    </a:cubicBezTo>
                    <a:cubicBezTo>
                      <a:pt x="584" y="810"/>
                      <a:pt x="584" y="809"/>
                      <a:pt x="584" y="808"/>
                    </a:cubicBezTo>
                    <a:cubicBezTo>
                      <a:pt x="584" y="808"/>
                      <a:pt x="584" y="807"/>
                      <a:pt x="583" y="807"/>
                    </a:cubicBezTo>
                    <a:cubicBezTo>
                      <a:pt x="583" y="807"/>
                      <a:pt x="583" y="806"/>
                      <a:pt x="583" y="805"/>
                    </a:cubicBezTo>
                    <a:cubicBezTo>
                      <a:pt x="583" y="805"/>
                      <a:pt x="583" y="805"/>
                      <a:pt x="583" y="804"/>
                    </a:cubicBezTo>
                    <a:cubicBezTo>
                      <a:pt x="583" y="804"/>
                      <a:pt x="582" y="803"/>
                      <a:pt x="583" y="803"/>
                    </a:cubicBezTo>
                    <a:cubicBezTo>
                      <a:pt x="583" y="803"/>
                      <a:pt x="584" y="803"/>
                      <a:pt x="583" y="801"/>
                    </a:cubicBezTo>
                    <a:cubicBezTo>
                      <a:pt x="583" y="801"/>
                      <a:pt x="582" y="800"/>
                      <a:pt x="581" y="799"/>
                    </a:cubicBezTo>
                    <a:cubicBezTo>
                      <a:pt x="580" y="798"/>
                      <a:pt x="580" y="798"/>
                      <a:pt x="580" y="798"/>
                    </a:cubicBezTo>
                    <a:cubicBezTo>
                      <a:pt x="577" y="791"/>
                      <a:pt x="577" y="791"/>
                      <a:pt x="577" y="791"/>
                    </a:cubicBezTo>
                    <a:cubicBezTo>
                      <a:pt x="577" y="791"/>
                      <a:pt x="573" y="788"/>
                      <a:pt x="577" y="789"/>
                    </a:cubicBezTo>
                    <a:cubicBezTo>
                      <a:pt x="577" y="789"/>
                      <a:pt x="581" y="788"/>
                      <a:pt x="583" y="789"/>
                    </a:cubicBezTo>
                    <a:cubicBezTo>
                      <a:pt x="583" y="789"/>
                      <a:pt x="587" y="789"/>
                      <a:pt x="588" y="789"/>
                    </a:cubicBezTo>
                    <a:cubicBezTo>
                      <a:pt x="588" y="789"/>
                      <a:pt x="589" y="789"/>
                      <a:pt x="591" y="792"/>
                    </a:cubicBezTo>
                    <a:cubicBezTo>
                      <a:pt x="591" y="792"/>
                      <a:pt x="592" y="796"/>
                      <a:pt x="593" y="796"/>
                    </a:cubicBezTo>
                    <a:cubicBezTo>
                      <a:pt x="593" y="796"/>
                      <a:pt x="597" y="797"/>
                      <a:pt x="598" y="797"/>
                    </a:cubicBezTo>
                    <a:cubicBezTo>
                      <a:pt x="598" y="797"/>
                      <a:pt x="598" y="797"/>
                      <a:pt x="599" y="797"/>
                    </a:cubicBezTo>
                    <a:cubicBezTo>
                      <a:pt x="599" y="797"/>
                      <a:pt x="601" y="796"/>
                      <a:pt x="602" y="798"/>
                    </a:cubicBezTo>
                    <a:cubicBezTo>
                      <a:pt x="602" y="798"/>
                      <a:pt x="602" y="800"/>
                      <a:pt x="603" y="799"/>
                    </a:cubicBezTo>
                    <a:cubicBezTo>
                      <a:pt x="603" y="799"/>
                      <a:pt x="605" y="799"/>
                      <a:pt x="605" y="802"/>
                    </a:cubicBezTo>
                    <a:cubicBezTo>
                      <a:pt x="605" y="802"/>
                      <a:pt x="607" y="807"/>
                      <a:pt x="604" y="809"/>
                    </a:cubicBezTo>
                    <a:close/>
                    <a:moveTo>
                      <a:pt x="631" y="834"/>
                    </a:moveTo>
                    <a:cubicBezTo>
                      <a:pt x="631" y="834"/>
                      <a:pt x="630" y="838"/>
                      <a:pt x="627" y="838"/>
                    </a:cubicBezTo>
                    <a:cubicBezTo>
                      <a:pt x="627" y="838"/>
                      <a:pt x="625" y="839"/>
                      <a:pt x="624" y="839"/>
                    </a:cubicBezTo>
                    <a:cubicBezTo>
                      <a:pt x="624" y="839"/>
                      <a:pt x="622" y="839"/>
                      <a:pt x="621" y="838"/>
                    </a:cubicBezTo>
                    <a:cubicBezTo>
                      <a:pt x="621" y="838"/>
                      <a:pt x="620" y="838"/>
                      <a:pt x="619" y="839"/>
                    </a:cubicBezTo>
                    <a:cubicBezTo>
                      <a:pt x="619" y="839"/>
                      <a:pt x="619" y="839"/>
                      <a:pt x="617" y="837"/>
                    </a:cubicBezTo>
                    <a:cubicBezTo>
                      <a:pt x="617" y="837"/>
                      <a:pt x="616" y="836"/>
                      <a:pt x="616" y="834"/>
                    </a:cubicBezTo>
                    <a:cubicBezTo>
                      <a:pt x="616" y="834"/>
                      <a:pt x="616" y="832"/>
                      <a:pt x="614" y="829"/>
                    </a:cubicBezTo>
                    <a:cubicBezTo>
                      <a:pt x="614" y="829"/>
                      <a:pt x="613" y="825"/>
                      <a:pt x="615" y="825"/>
                    </a:cubicBezTo>
                    <a:cubicBezTo>
                      <a:pt x="615" y="825"/>
                      <a:pt x="617" y="825"/>
                      <a:pt x="618" y="825"/>
                    </a:cubicBezTo>
                    <a:cubicBezTo>
                      <a:pt x="618" y="825"/>
                      <a:pt x="621" y="825"/>
                      <a:pt x="625" y="826"/>
                    </a:cubicBezTo>
                    <a:cubicBezTo>
                      <a:pt x="625" y="826"/>
                      <a:pt x="628" y="828"/>
                      <a:pt x="629" y="828"/>
                    </a:cubicBezTo>
                    <a:cubicBezTo>
                      <a:pt x="629" y="828"/>
                      <a:pt x="631" y="828"/>
                      <a:pt x="631" y="831"/>
                    </a:cubicBezTo>
                    <a:cubicBezTo>
                      <a:pt x="631" y="831"/>
                      <a:pt x="631" y="832"/>
                      <a:pt x="631" y="833"/>
                    </a:cubicBezTo>
                    <a:cubicBezTo>
                      <a:pt x="631" y="833"/>
                      <a:pt x="631" y="834"/>
                      <a:pt x="631" y="834"/>
                    </a:cubicBezTo>
                    <a:close/>
                    <a:moveTo>
                      <a:pt x="667" y="773"/>
                    </a:moveTo>
                    <a:cubicBezTo>
                      <a:pt x="667" y="773"/>
                      <a:pt x="664" y="773"/>
                      <a:pt x="663" y="772"/>
                    </a:cubicBezTo>
                    <a:cubicBezTo>
                      <a:pt x="663" y="772"/>
                      <a:pt x="662" y="771"/>
                      <a:pt x="661" y="773"/>
                    </a:cubicBezTo>
                    <a:cubicBezTo>
                      <a:pt x="661" y="773"/>
                      <a:pt x="655" y="778"/>
                      <a:pt x="656" y="783"/>
                    </a:cubicBezTo>
                    <a:cubicBezTo>
                      <a:pt x="656" y="783"/>
                      <a:pt x="655" y="784"/>
                      <a:pt x="656" y="786"/>
                    </a:cubicBezTo>
                    <a:cubicBezTo>
                      <a:pt x="656" y="786"/>
                      <a:pt x="656" y="788"/>
                      <a:pt x="656" y="789"/>
                    </a:cubicBezTo>
                    <a:cubicBezTo>
                      <a:pt x="656" y="789"/>
                      <a:pt x="656" y="792"/>
                      <a:pt x="655" y="793"/>
                    </a:cubicBezTo>
                    <a:cubicBezTo>
                      <a:pt x="655" y="793"/>
                      <a:pt x="653" y="793"/>
                      <a:pt x="652" y="794"/>
                    </a:cubicBezTo>
                    <a:cubicBezTo>
                      <a:pt x="652" y="794"/>
                      <a:pt x="652" y="794"/>
                      <a:pt x="651" y="794"/>
                    </a:cubicBezTo>
                    <a:cubicBezTo>
                      <a:pt x="651" y="794"/>
                      <a:pt x="647" y="794"/>
                      <a:pt x="647" y="791"/>
                    </a:cubicBezTo>
                    <a:cubicBezTo>
                      <a:pt x="647" y="791"/>
                      <a:pt x="648" y="788"/>
                      <a:pt x="647" y="785"/>
                    </a:cubicBezTo>
                    <a:cubicBezTo>
                      <a:pt x="647" y="785"/>
                      <a:pt x="646" y="782"/>
                      <a:pt x="648" y="781"/>
                    </a:cubicBezTo>
                    <a:cubicBezTo>
                      <a:pt x="648" y="781"/>
                      <a:pt x="651" y="780"/>
                      <a:pt x="652" y="780"/>
                    </a:cubicBezTo>
                    <a:cubicBezTo>
                      <a:pt x="652" y="780"/>
                      <a:pt x="653" y="780"/>
                      <a:pt x="653" y="779"/>
                    </a:cubicBezTo>
                    <a:cubicBezTo>
                      <a:pt x="653" y="779"/>
                      <a:pt x="658" y="773"/>
                      <a:pt x="660" y="770"/>
                    </a:cubicBezTo>
                    <a:cubicBezTo>
                      <a:pt x="660" y="770"/>
                      <a:pt x="661" y="770"/>
                      <a:pt x="659" y="768"/>
                    </a:cubicBezTo>
                    <a:cubicBezTo>
                      <a:pt x="659" y="768"/>
                      <a:pt x="654" y="762"/>
                      <a:pt x="649" y="761"/>
                    </a:cubicBezTo>
                    <a:cubicBezTo>
                      <a:pt x="649" y="761"/>
                      <a:pt x="644" y="758"/>
                      <a:pt x="642" y="759"/>
                    </a:cubicBezTo>
                    <a:cubicBezTo>
                      <a:pt x="642" y="759"/>
                      <a:pt x="633" y="758"/>
                      <a:pt x="639" y="757"/>
                    </a:cubicBezTo>
                    <a:cubicBezTo>
                      <a:pt x="639" y="757"/>
                      <a:pt x="645" y="755"/>
                      <a:pt x="653" y="761"/>
                    </a:cubicBezTo>
                    <a:cubicBezTo>
                      <a:pt x="653" y="761"/>
                      <a:pt x="659" y="764"/>
                      <a:pt x="661" y="767"/>
                    </a:cubicBezTo>
                    <a:cubicBezTo>
                      <a:pt x="661" y="767"/>
                      <a:pt x="661" y="769"/>
                      <a:pt x="662" y="767"/>
                    </a:cubicBezTo>
                    <a:cubicBezTo>
                      <a:pt x="662" y="767"/>
                      <a:pt x="665" y="765"/>
                      <a:pt x="663" y="763"/>
                    </a:cubicBezTo>
                    <a:cubicBezTo>
                      <a:pt x="663" y="763"/>
                      <a:pt x="660" y="757"/>
                      <a:pt x="649" y="750"/>
                    </a:cubicBezTo>
                    <a:cubicBezTo>
                      <a:pt x="649" y="750"/>
                      <a:pt x="645" y="748"/>
                      <a:pt x="643" y="748"/>
                    </a:cubicBezTo>
                    <a:cubicBezTo>
                      <a:pt x="643" y="748"/>
                      <a:pt x="641" y="748"/>
                      <a:pt x="643" y="747"/>
                    </a:cubicBezTo>
                    <a:cubicBezTo>
                      <a:pt x="643" y="747"/>
                      <a:pt x="649" y="745"/>
                      <a:pt x="655" y="750"/>
                    </a:cubicBezTo>
                    <a:cubicBezTo>
                      <a:pt x="655" y="750"/>
                      <a:pt x="660" y="755"/>
                      <a:pt x="664" y="758"/>
                    </a:cubicBezTo>
                    <a:cubicBezTo>
                      <a:pt x="664" y="758"/>
                      <a:pt x="665" y="760"/>
                      <a:pt x="664" y="758"/>
                    </a:cubicBezTo>
                    <a:cubicBezTo>
                      <a:pt x="664" y="758"/>
                      <a:pt x="664" y="756"/>
                      <a:pt x="665" y="756"/>
                    </a:cubicBezTo>
                    <a:cubicBezTo>
                      <a:pt x="665" y="756"/>
                      <a:pt x="665" y="755"/>
                      <a:pt x="664" y="755"/>
                    </a:cubicBezTo>
                    <a:cubicBezTo>
                      <a:pt x="664" y="755"/>
                      <a:pt x="663" y="753"/>
                      <a:pt x="664" y="753"/>
                    </a:cubicBezTo>
                    <a:cubicBezTo>
                      <a:pt x="664" y="753"/>
                      <a:pt x="664" y="752"/>
                      <a:pt x="663" y="752"/>
                    </a:cubicBezTo>
                    <a:cubicBezTo>
                      <a:pt x="663" y="752"/>
                      <a:pt x="662" y="751"/>
                      <a:pt x="661" y="751"/>
                    </a:cubicBezTo>
                    <a:cubicBezTo>
                      <a:pt x="661" y="751"/>
                      <a:pt x="656" y="751"/>
                      <a:pt x="659" y="750"/>
                    </a:cubicBezTo>
                    <a:cubicBezTo>
                      <a:pt x="659" y="750"/>
                      <a:pt x="661" y="750"/>
                      <a:pt x="662" y="750"/>
                    </a:cubicBezTo>
                    <a:cubicBezTo>
                      <a:pt x="662" y="750"/>
                      <a:pt x="663" y="750"/>
                      <a:pt x="662" y="749"/>
                    </a:cubicBezTo>
                    <a:cubicBezTo>
                      <a:pt x="662" y="749"/>
                      <a:pt x="660" y="745"/>
                      <a:pt x="660" y="744"/>
                    </a:cubicBezTo>
                    <a:cubicBezTo>
                      <a:pt x="660" y="744"/>
                      <a:pt x="659" y="742"/>
                      <a:pt x="659" y="744"/>
                    </a:cubicBezTo>
                    <a:cubicBezTo>
                      <a:pt x="659" y="744"/>
                      <a:pt x="658" y="746"/>
                      <a:pt x="655" y="745"/>
                    </a:cubicBezTo>
                    <a:cubicBezTo>
                      <a:pt x="655" y="745"/>
                      <a:pt x="650" y="744"/>
                      <a:pt x="650" y="741"/>
                    </a:cubicBezTo>
                    <a:cubicBezTo>
                      <a:pt x="650" y="741"/>
                      <a:pt x="651" y="737"/>
                      <a:pt x="648" y="737"/>
                    </a:cubicBezTo>
                    <a:cubicBezTo>
                      <a:pt x="648" y="737"/>
                      <a:pt x="645" y="736"/>
                      <a:pt x="648" y="735"/>
                    </a:cubicBezTo>
                    <a:cubicBezTo>
                      <a:pt x="648" y="735"/>
                      <a:pt x="651" y="735"/>
                      <a:pt x="655" y="736"/>
                    </a:cubicBezTo>
                    <a:cubicBezTo>
                      <a:pt x="655" y="736"/>
                      <a:pt x="655" y="737"/>
                      <a:pt x="657" y="735"/>
                    </a:cubicBezTo>
                    <a:cubicBezTo>
                      <a:pt x="657" y="735"/>
                      <a:pt x="666" y="732"/>
                      <a:pt x="667" y="737"/>
                    </a:cubicBezTo>
                    <a:cubicBezTo>
                      <a:pt x="667" y="737"/>
                      <a:pt x="667" y="742"/>
                      <a:pt x="668" y="744"/>
                    </a:cubicBezTo>
                    <a:cubicBezTo>
                      <a:pt x="668" y="744"/>
                      <a:pt x="669" y="746"/>
                      <a:pt x="668" y="747"/>
                    </a:cubicBezTo>
                    <a:cubicBezTo>
                      <a:pt x="668" y="747"/>
                      <a:pt x="668" y="748"/>
                      <a:pt x="669" y="750"/>
                    </a:cubicBezTo>
                    <a:cubicBezTo>
                      <a:pt x="669" y="750"/>
                      <a:pt x="670" y="751"/>
                      <a:pt x="669" y="751"/>
                    </a:cubicBezTo>
                    <a:cubicBezTo>
                      <a:pt x="669" y="751"/>
                      <a:pt x="669" y="753"/>
                      <a:pt x="670" y="755"/>
                    </a:cubicBezTo>
                    <a:cubicBezTo>
                      <a:pt x="670" y="755"/>
                      <a:pt x="668" y="758"/>
                      <a:pt x="670" y="756"/>
                    </a:cubicBezTo>
                    <a:cubicBezTo>
                      <a:pt x="670" y="756"/>
                      <a:pt x="675" y="749"/>
                      <a:pt x="678" y="746"/>
                    </a:cubicBezTo>
                    <a:cubicBezTo>
                      <a:pt x="678" y="746"/>
                      <a:pt x="679" y="744"/>
                      <a:pt x="677" y="744"/>
                    </a:cubicBezTo>
                    <a:cubicBezTo>
                      <a:pt x="677" y="744"/>
                      <a:pt x="673" y="743"/>
                      <a:pt x="671" y="742"/>
                    </a:cubicBezTo>
                    <a:cubicBezTo>
                      <a:pt x="671" y="742"/>
                      <a:pt x="669" y="741"/>
                      <a:pt x="671" y="741"/>
                    </a:cubicBezTo>
                    <a:cubicBezTo>
                      <a:pt x="671" y="741"/>
                      <a:pt x="673" y="741"/>
                      <a:pt x="673" y="740"/>
                    </a:cubicBezTo>
                    <a:cubicBezTo>
                      <a:pt x="673" y="740"/>
                      <a:pt x="672" y="739"/>
                      <a:pt x="674" y="739"/>
                    </a:cubicBezTo>
                    <a:cubicBezTo>
                      <a:pt x="674" y="739"/>
                      <a:pt x="676" y="739"/>
                      <a:pt x="675" y="737"/>
                    </a:cubicBezTo>
                    <a:cubicBezTo>
                      <a:pt x="675" y="737"/>
                      <a:pt x="674" y="734"/>
                      <a:pt x="673" y="735"/>
                    </a:cubicBezTo>
                    <a:cubicBezTo>
                      <a:pt x="673" y="735"/>
                      <a:pt x="670" y="735"/>
                      <a:pt x="668" y="733"/>
                    </a:cubicBezTo>
                    <a:cubicBezTo>
                      <a:pt x="668" y="733"/>
                      <a:pt x="666" y="732"/>
                      <a:pt x="667" y="732"/>
                    </a:cubicBezTo>
                    <a:cubicBezTo>
                      <a:pt x="667" y="732"/>
                      <a:pt x="666" y="730"/>
                      <a:pt x="668" y="731"/>
                    </a:cubicBezTo>
                    <a:cubicBezTo>
                      <a:pt x="668" y="731"/>
                      <a:pt x="672" y="733"/>
                      <a:pt x="671" y="731"/>
                    </a:cubicBezTo>
                    <a:cubicBezTo>
                      <a:pt x="669" y="728"/>
                      <a:pt x="669" y="728"/>
                      <a:pt x="669" y="728"/>
                    </a:cubicBezTo>
                    <a:cubicBezTo>
                      <a:pt x="669" y="728"/>
                      <a:pt x="668" y="726"/>
                      <a:pt x="665" y="728"/>
                    </a:cubicBezTo>
                    <a:cubicBezTo>
                      <a:pt x="665" y="728"/>
                      <a:pt x="660" y="729"/>
                      <a:pt x="662" y="727"/>
                    </a:cubicBezTo>
                    <a:cubicBezTo>
                      <a:pt x="662" y="727"/>
                      <a:pt x="664" y="726"/>
                      <a:pt x="663" y="725"/>
                    </a:cubicBezTo>
                    <a:cubicBezTo>
                      <a:pt x="663" y="725"/>
                      <a:pt x="662" y="725"/>
                      <a:pt x="664" y="723"/>
                    </a:cubicBezTo>
                    <a:cubicBezTo>
                      <a:pt x="664" y="723"/>
                      <a:pt x="665" y="723"/>
                      <a:pt x="664" y="722"/>
                    </a:cubicBezTo>
                    <a:cubicBezTo>
                      <a:pt x="664" y="722"/>
                      <a:pt x="665" y="721"/>
                      <a:pt x="667" y="720"/>
                    </a:cubicBezTo>
                    <a:cubicBezTo>
                      <a:pt x="667" y="720"/>
                      <a:pt x="675" y="717"/>
                      <a:pt x="676" y="722"/>
                    </a:cubicBezTo>
                    <a:cubicBezTo>
                      <a:pt x="676" y="722"/>
                      <a:pt x="677" y="724"/>
                      <a:pt x="676" y="725"/>
                    </a:cubicBezTo>
                    <a:cubicBezTo>
                      <a:pt x="676" y="725"/>
                      <a:pt x="676" y="725"/>
                      <a:pt x="677" y="729"/>
                    </a:cubicBezTo>
                    <a:cubicBezTo>
                      <a:pt x="677" y="729"/>
                      <a:pt x="676" y="731"/>
                      <a:pt x="678" y="732"/>
                    </a:cubicBezTo>
                    <a:cubicBezTo>
                      <a:pt x="678" y="732"/>
                      <a:pt x="680" y="735"/>
                      <a:pt x="680" y="737"/>
                    </a:cubicBezTo>
                    <a:cubicBezTo>
                      <a:pt x="680" y="737"/>
                      <a:pt x="682" y="739"/>
                      <a:pt x="682" y="740"/>
                    </a:cubicBezTo>
                    <a:cubicBezTo>
                      <a:pt x="682" y="740"/>
                      <a:pt x="682" y="742"/>
                      <a:pt x="683" y="741"/>
                    </a:cubicBezTo>
                    <a:cubicBezTo>
                      <a:pt x="683" y="741"/>
                      <a:pt x="691" y="731"/>
                      <a:pt x="697" y="734"/>
                    </a:cubicBezTo>
                    <a:cubicBezTo>
                      <a:pt x="697" y="734"/>
                      <a:pt x="700" y="733"/>
                      <a:pt x="697" y="739"/>
                    </a:cubicBezTo>
                    <a:cubicBezTo>
                      <a:pt x="697" y="739"/>
                      <a:pt x="695" y="740"/>
                      <a:pt x="694" y="741"/>
                    </a:cubicBezTo>
                    <a:cubicBezTo>
                      <a:pt x="688" y="743"/>
                      <a:pt x="688" y="743"/>
                      <a:pt x="688" y="743"/>
                    </a:cubicBezTo>
                    <a:cubicBezTo>
                      <a:pt x="688" y="743"/>
                      <a:pt x="686" y="744"/>
                      <a:pt x="688" y="742"/>
                    </a:cubicBezTo>
                    <a:cubicBezTo>
                      <a:pt x="688" y="742"/>
                      <a:pt x="691" y="740"/>
                      <a:pt x="691" y="738"/>
                    </a:cubicBezTo>
                    <a:cubicBezTo>
                      <a:pt x="691" y="738"/>
                      <a:pt x="692" y="736"/>
                      <a:pt x="690" y="738"/>
                    </a:cubicBezTo>
                    <a:cubicBezTo>
                      <a:pt x="690" y="738"/>
                      <a:pt x="687" y="742"/>
                      <a:pt x="685" y="742"/>
                    </a:cubicBezTo>
                    <a:cubicBezTo>
                      <a:pt x="685" y="742"/>
                      <a:pt x="683" y="744"/>
                      <a:pt x="684" y="746"/>
                    </a:cubicBezTo>
                    <a:cubicBezTo>
                      <a:pt x="684" y="746"/>
                      <a:pt x="685" y="746"/>
                      <a:pt x="684" y="747"/>
                    </a:cubicBezTo>
                    <a:cubicBezTo>
                      <a:pt x="684" y="747"/>
                      <a:pt x="684" y="747"/>
                      <a:pt x="685" y="748"/>
                    </a:cubicBezTo>
                    <a:cubicBezTo>
                      <a:pt x="685" y="748"/>
                      <a:pt x="687" y="751"/>
                      <a:pt x="683" y="751"/>
                    </a:cubicBezTo>
                    <a:cubicBezTo>
                      <a:pt x="683" y="751"/>
                      <a:pt x="680" y="751"/>
                      <a:pt x="679" y="750"/>
                    </a:cubicBezTo>
                    <a:cubicBezTo>
                      <a:pt x="679" y="750"/>
                      <a:pt x="679" y="747"/>
                      <a:pt x="677" y="750"/>
                    </a:cubicBezTo>
                    <a:cubicBezTo>
                      <a:pt x="677" y="750"/>
                      <a:pt x="674" y="755"/>
                      <a:pt x="672" y="757"/>
                    </a:cubicBezTo>
                    <a:cubicBezTo>
                      <a:pt x="672" y="757"/>
                      <a:pt x="667" y="762"/>
                      <a:pt x="668" y="764"/>
                    </a:cubicBezTo>
                    <a:cubicBezTo>
                      <a:pt x="668" y="764"/>
                      <a:pt x="671" y="765"/>
                      <a:pt x="669" y="766"/>
                    </a:cubicBezTo>
                    <a:cubicBezTo>
                      <a:pt x="669" y="766"/>
                      <a:pt x="668" y="766"/>
                      <a:pt x="667" y="765"/>
                    </a:cubicBezTo>
                    <a:cubicBezTo>
                      <a:pt x="667" y="765"/>
                      <a:pt x="666" y="765"/>
                      <a:pt x="665" y="767"/>
                    </a:cubicBezTo>
                    <a:cubicBezTo>
                      <a:pt x="665" y="767"/>
                      <a:pt x="662" y="770"/>
                      <a:pt x="665" y="771"/>
                    </a:cubicBezTo>
                    <a:cubicBezTo>
                      <a:pt x="665" y="771"/>
                      <a:pt x="665" y="771"/>
                      <a:pt x="666" y="772"/>
                    </a:cubicBezTo>
                    <a:cubicBezTo>
                      <a:pt x="666" y="772"/>
                      <a:pt x="668" y="772"/>
                      <a:pt x="667" y="773"/>
                    </a:cubicBezTo>
                    <a:close/>
                    <a:moveTo>
                      <a:pt x="706" y="796"/>
                    </a:moveTo>
                    <a:cubicBezTo>
                      <a:pt x="706" y="796"/>
                      <a:pt x="705" y="797"/>
                      <a:pt x="705" y="800"/>
                    </a:cubicBezTo>
                    <a:cubicBezTo>
                      <a:pt x="705" y="800"/>
                      <a:pt x="705" y="800"/>
                      <a:pt x="704" y="801"/>
                    </a:cubicBezTo>
                    <a:cubicBezTo>
                      <a:pt x="695" y="808"/>
                      <a:pt x="695" y="808"/>
                      <a:pt x="695" y="808"/>
                    </a:cubicBezTo>
                    <a:cubicBezTo>
                      <a:pt x="695" y="808"/>
                      <a:pt x="694" y="807"/>
                      <a:pt x="693" y="809"/>
                    </a:cubicBezTo>
                    <a:cubicBezTo>
                      <a:pt x="693" y="809"/>
                      <a:pt x="692" y="809"/>
                      <a:pt x="692" y="808"/>
                    </a:cubicBezTo>
                    <a:cubicBezTo>
                      <a:pt x="692" y="808"/>
                      <a:pt x="692" y="808"/>
                      <a:pt x="691" y="809"/>
                    </a:cubicBezTo>
                    <a:cubicBezTo>
                      <a:pt x="691" y="809"/>
                      <a:pt x="690" y="808"/>
                      <a:pt x="689" y="809"/>
                    </a:cubicBezTo>
                    <a:cubicBezTo>
                      <a:pt x="683" y="810"/>
                      <a:pt x="683" y="810"/>
                      <a:pt x="683" y="810"/>
                    </a:cubicBezTo>
                    <a:cubicBezTo>
                      <a:pt x="683" y="810"/>
                      <a:pt x="681" y="811"/>
                      <a:pt x="684" y="809"/>
                    </a:cubicBezTo>
                    <a:cubicBezTo>
                      <a:pt x="684" y="809"/>
                      <a:pt x="691" y="807"/>
                      <a:pt x="688" y="807"/>
                    </a:cubicBezTo>
                    <a:cubicBezTo>
                      <a:pt x="688" y="807"/>
                      <a:pt x="685" y="807"/>
                      <a:pt x="687" y="806"/>
                    </a:cubicBezTo>
                    <a:cubicBezTo>
                      <a:pt x="687" y="806"/>
                      <a:pt x="694" y="801"/>
                      <a:pt x="697" y="796"/>
                    </a:cubicBezTo>
                    <a:cubicBezTo>
                      <a:pt x="697" y="796"/>
                      <a:pt x="703" y="786"/>
                      <a:pt x="695" y="779"/>
                    </a:cubicBezTo>
                    <a:cubicBezTo>
                      <a:pt x="695" y="779"/>
                      <a:pt x="691" y="780"/>
                      <a:pt x="687" y="784"/>
                    </a:cubicBezTo>
                    <a:cubicBezTo>
                      <a:pt x="687" y="784"/>
                      <a:pt x="685" y="790"/>
                      <a:pt x="683" y="790"/>
                    </a:cubicBezTo>
                    <a:cubicBezTo>
                      <a:pt x="683" y="790"/>
                      <a:pt x="677" y="790"/>
                      <a:pt x="675" y="787"/>
                    </a:cubicBezTo>
                    <a:cubicBezTo>
                      <a:pt x="675" y="787"/>
                      <a:pt x="672" y="786"/>
                      <a:pt x="674" y="786"/>
                    </a:cubicBezTo>
                    <a:cubicBezTo>
                      <a:pt x="674" y="786"/>
                      <a:pt x="675" y="787"/>
                      <a:pt x="677" y="784"/>
                    </a:cubicBezTo>
                    <a:cubicBezTo>
                      <a:pt x="677" y="784"/>
                      <a:pt x="680" y="783"/>
                      <a:pt x="680" y="782"/>
                    </a:cubicBezTo>
                    <a:cubicBezTo>
                      <a:pt x="680" y="782"/>
                      <a:pt x="682" y="779"/>
                      <a:pt x="685" y="777"/>
                    </a:cubicBezTo>
                    <a:cubicBezTo>
                      <a:pt x="685" y="777"/>
                      <a:pt x="687" y="775"/>
                      <a:pt x="688" y="774"/>
                    </a:cubicBezTo>
                    <a:cubicBezTo>
                      <a:pt x="688" y="774"/>
                      <a:pt x="688" y="772"/>
                      <a:pt x="686" y="772"/>
                    </a:cubicBezTo>
                    <a:cubicBezTo>
                      <a:pt x="686" y="772"/>
                      <a:pt x="682" y="777"/>
                      <a:pt x="679" y="769"/>
                    </a:cubicBezTo>
                    <a:cubicBezTo>
                      <a:pt x="679" y="769"/>
                      <a:pt x="679" y="761"/>
                      <a:pt x="677" y="764"/>
                    </a:cubicBezTo>
                    <a:cubicBezTo>
                      <a:pt x="677" y="764"/>
                      <a:pt x="676" y="769"/>
                      <a:pt x="672" y="770"/>
                    </a:cubicBezTo>
                    <a:cubicBezTo>
                      <a:pt x="672" y="770"/>
                      <a:pt x="670" y="771"/>
                      <a:pt x="668" y="770"/>
                    </a:cubicBezTo>
                    <a:cubicBezTo>
                      <a:pt x="668" y="770"/>
                      <a:pt x="666" y="769"/>
                      <a:pt x="668" y="769"/>
                    </a:cubicBezTo>
                    <a:cubicBezTo>
                      <a:pt x="668" y="769"/>
                      <a:pt x="671" y="768"/>
                      <a:pt x="673" y="764"/>
                    </a:cubicBezTo>
                    <a:cubicBezTo>
                      <a:pt x="673" y="764"/>
                      <a:pt x="676" y="761"/>
                      <a:pt x="675" y="759"/>
                    </a:cubicBezTo>
                    <a:cubicBezTo>
                      <a:pt x="675" y="759"/>
                      <a:pt x="675" y="758"/>
                      <a:pt x="678" y="757"/>
                    </a:cubicBezTo>
                    <a:cubicBezTo>
                      <a:pt x="678" y="757"/>
                      <a:pt x="684" y="752"/>
                      <a:pt x="687" y="755"/>
                    </a:cubicBezTo>
                    <a:cubicBezTo>
                      <a:pt x="687" y="755"/>
                      <a:pt x="689" y="757"/>
                      <a:pt x="687" y="760"/>
                    </a:cubicBezTo>
                    <a:cubicBezTo>
                      <a:pt x="687" y="760"/>
                      <a:pt x="686" y="763"/>
                      <a:pt x="689" y="765"/>
                    </a:cubicBezTo>
                    <a:cubicBezTo>
                      <a:pt x="689" y="765"/>
                      <a:pt x="693" y="768"/>
                      <a:pt x="694" y="766"/>
                    </a:cubicBezTo>
                    <a:cubicBezTo>
                      <a:pt x="694" y="766"/>
                      <a:pt x="699" y="762"/>
                      <a:pt x="701" y="763"/>
                    </a:cubicBezTo>
                    <a:cubicBezTo>
                      <a:pt x="701" y="763"/>
                      <a:pt x="705" y="764"/>
                      <a:pt x="705" y="766"/>
                    </a:cubicBezTo>
                    <a:cubicBezTo>
                      <a:pt x="705" y="766"/>
                      <a:pt x="704" y="768"/>
                      <a:pt x="703" y="769"/>
                    </a:cubicBezTo>
                    <a:cubicBezTo>
                      <a:pt x="703" y="769"/>
                      <a:pt x="703" y="770"/>
                      <a:pt x="702" y="771"/>
                    </a:cubicBezTo>
                    <a:cubicBezTo>
                      <a:pt x="702" y="771"/>
                      <a:pt x="699" y="772"/>
                      <a:pt x="701" y="775"/>
                    </a:cubicBezTo>
                    <a:cubicBezTo>
                      <a:pt x="706" y="782"/>
                      <a:pt x="706" y="782"/>
                      <a:pt x="706" y="782"/>
                    </a:cubicBezTo>
                    <a:cubicBezTo>
                      <a:pt x="706" y="782"/>
                      <a:pt x="708" y="789"/>
                      <a:pt x="707" y="793"/>
                    </a:cubicBezTo>
                    <a:cubicBezTo>
                      <a:pt x="707" y="794"/>
                      <a:pt x="706" y="796"/>
                      <a:pt x="706" y="796"/>
                    </a:cubicBezTo>
                    <a:close/>
                    <a:moveTo>
                      <a:pt x="451" y="788"/>
                    </a:moveTo>
                    <a:cubicBezTo>
                      <a:pt x="267" y="788"/>
                      <a:pt x="118" y="639"/>
                      <a:pt x="118" y="455"/>
                    </a:cubicBezTo>
                    <a:cubicBezTo>
                      <a:pt x="118" y="271"/>
                      <a:pt x="267" y="121"/>
                      <a:pt x="451" y="121"/>
                    </a:cubicBezTo>
                    <a:cubicBezTo>
                      <a:pt x="635" y="121"/>
                      <a:pt x="784" y="271"/>
                      <a:pt x="784" y="455"/>
                    </a:cubicBezTo>
                    <a:cubicBezTo>
                      <a:pt x="784" y="639"/>
                      <a:pt x="635" y="788"/>
                      <a:pt x="451" y="788"/>
                    </a:cubicBezTo>
                    <a:close/>
                    <a:moveTo>
                      <a:pt x="778" y="318"/>
                    </a:moveTo>
                    <a:cubicBezTo>
                      <a:pt x="775" y="310"/>
                      <a:pt x="775" y="303"/>
                      <a:pt x="777" y="296"/>
                    </a:cubicBezTo>
                    <a:cubicBezTo>
                      <a:pt x="779" y="290"/>
                      <a:pt x="784" y="285"/>
                      <a:pt x="792" y="282"/>
                    </a:cubicBezTo>
                    <a:cubicBezTo>
                      <a:pt x="797" y="280"/>
                      <a:pt x="801" y="279"/>
                      <a:pt x="805" y="279"/>
                    </a:cubicBezTo>
                    <a:cubicBezTo>
                      <a:pt x="808" y="280"/>
                      <a:pt x="811" y="280"/>
                      <a:pt x="814" y="282"/>
                    </a:cubicBezTo>
                    <a:cubicBezTo>
                      <a:pt x="817" y="283"/>
                      <a:pt x="819" y="285"/>
                      <a:pt x="821" y="287"/>
                    </a:cubicBezTo>
                    <a:cubicBezTo>
                      <a:pt x="824" y="289"/>
                      <a:pt x="826" y="293"/>
                      <a:pt x="828" y="297"/>
                    </a:cubicBezTo>
                    <a:cubicBezTo>
                      <a:pt x="831" y="305"/>
                      <a:pt x="831" y="312"/>
                      <a:pt x="829" y="318"/>
                    </a:cubicBezTo>
                    <a:cubicBezTo>
                      <a:pt x="826" y="325"/>
                      <a:pt x="821" y="330"/>
                      <a:pt x="813" y="333"/>
                    </a:cubicBezTo>
                    <a:cubicBezTo>
                      <a:pt x="806" y="336"/>
                      <a:pt x="799" y="336"/>
                      <a:pt x="792" y="334"/>
                    </a:cubicBezTo>
                    <a:cubicBezTo>
                      <a:pt x="786" y="331"/>
                      <a:pt x="781" y="325"/>
                      <a:pt x="778" y="318"/>
                    </a:cubicBezTo>
                    <a:close/>
                    <a:moveTo>
                      <a:pt x="841" y="337"/>
                    </a:moveTo>
                    <a:cubicBezTo>
                      <a:pt x="843" y="348"/>
                      <a:pt x="843" y="348"/>
                      <a:pt x="843" y="348"/>
                    </a:cubicBezTo>
                    <a:cubicBezTo>
                      <a:pt x="802" y="358"/>
                      <a:pt x="802" y="358"/>
                      <a:pt x="802" y="358"/>
                    </a:cubicBezTo>
                    <a:cubicBezTo>
                      <a:pt x="809" y="386"/>
                      <a:pt x="809" y="386"/>
                      <a:pt x="809" y="386"/>
                    </a:cubicBezTo>
                    <a:cubicBezTo>
                      <a:pt x="801" y="388"/>
                      <a:pt x="801" y="388"/>
                      <a:pt x="801" y="388"/>
                    </a:cubicBezTo>
                    <a:cubicBezTo>
                      <a:pt x="791" y="349"/>
                      <a:pt x="791" y="349"/>
                      <a:pt x="791" y="349"/>
                    </a:cubicBezTo>
                    <a:lnTo>
                      <a:pt x="841" y="337"/>
                    </a:lnTo>
                    <a:close/>
                    <a:moveTo>
                      <a:pt x="851" y="525"/>
                    </a:moveTo>
                    <a:cubicBezTo>
                      <a:pt x="815" y="528"/>
                      <a:pt x="815" y="528"/>
                      <a:pt x="815" y="528"/>
                    </a:cubicBezTo>
                    <a:cubicBezTo>
                      <a:pt x="847" y="545"/>
                      <a:pt x="847" y="545"/>
                      <a:pt x="847" y="545"/>
                    </a:cubicBezTo>
                    <a:cubicBezTo>
                      <a:pt x="844" y="562"/>
                      <a:pt x="844" y="562"/>
                      <a:pt x="844" y="562"/>
                    </a:cubicBezTo>
                    <a:cubicBezTo>
                      <a:pt x="793" y="552"/>
                      <a:pt x="793" y="552"/>
                      <a:pt x="793" y="552"/>
                    </a:cubicBezTo>
                    <a:cubicBezTo>
                      <a:pt x="795" y="541"/>
                      <a:pt x="795" y="541"/>
                      <a:pt x="795" y="541"/>
                    </a:cubicBezTo>
                    <a:cubicBezTo>
                      <a:pt x="835" y="549"/>
                      <a:pt x="835" y="549"/>
                      <a:pt x="835" y="549"/>
                    </a:cubicBezTo>
                    <a:cubicBezTo>
                      <a:pt x="798" y="530"/>
                      <a:pt x="798" y="530"/>
                      <a:pt x="798" y="530"/>
                    </a:cubicBezTo>
                    <a:cubicBezTo>
                      <a:pt x="800" y="519"/>
                      <a:pt x="800" y="519"/>
                      <a:pt x="800" y="519"/>
                    </a:cubicBezTo>
                    <a:cubicBezTo>
                      <a:pt x="842" y="517"/>
                      <a:pt x="842" y="517"/>
                      <a:pt x="842" y="517"/>
                    </a:cubicBezTo>
                    <a:cubicBezTo>
                      <a:pt x="802" y="508"/>
                      <a:pt x="802" y="508"/>
                      <a:pt x="802" y="508"/>
                    </a:cubicBezTo>
                    <a:cubicBezTo>
                      <a:pt x="804" y="498"/>
                      <a:pt x="804" y="498"/>
                      <a:pt x="804" y="498"/>
                    </a:cubicBezTo>
                    <a:cubicBezTo>
                      <a:pt x="855" y="508"/>
                      <a:pt x="855" y="508"/>
                      <a:pt x="855" y="508"/>
                    </a:cubicBezTo>
                    <a:lnTo>
                      <a:pt x="851" y="525"/>
                    </a:lnTo>
                    <a:close/>
                    <a:moveTo>
                      <a:pt x="815" y="474"/>
                    </a:moveTo>
                    <a:cubicBezTo>
                      <a:pt x="816" y="476"/>
                      <a:pt x="818" y="477"/>
                      <a:pt x="819" y="478"/>
                    </a:cubicBezTo>
                    <a:cubicBezTo>
                      <a:pt x="821" y="478"/>
                      <a:pt x="824" y="478"/>
                      <a:pt x="828" y="478"/>
                    </a:cubicBezTo>
                    <a:cubicBezTo>
                      <a:pt x="857" y="479"/>
                      <a:pt x="857" y="479"/>
                      <a:pt x="857" y="479"/>
                    </a:cubicBezTo>
                    <a:cubicBezTo>
                      <a:pt x="856" y="491"/>
                      <a:pt x="856" y="491"/>
                      <a:pt x="856" y="491"/>
                    </a:cubicBezTo>
                    <a:cubicBezTo>
                      <a:pt x="829" y="490"/>
                      <a:pt x="829" y="490"/>
                      <a:pt x="829" y="490"/>
                    </a:cubicBezTo>
                    <a:cubicBezTo>
                      <a:pt x="823" y="490"/>
                      <a:pt x="819" y="489"/>
                      <a:pt x="816" y="489"/>
                    </a:cubicBezTo>
                    <a:cubicBezTo>
                      <a:pt x="814" y="488"/>
                      <a:pt x="812" y="487"/>
                      <a:pt x="810" y="485"/>
                    </a:cubicBezTo>
                    <a:cubicBezTo>
                      <a:pt x="808" y="483"/>
                      <a:pt x="807" y="481"/>
                      <a:pt x="806" y="478"/>
                    </a:cubicBezTo>
                    <a:cubicBezTo>
                      <a:pt x="805" y="475"/>
                      <a:pt x="805" y="472"/>
                      <a:pt x="805" y="467"/>
                    </a:cubicBezTo>
                    <a:cubicBezTo>
                      <a:pt x="805" y="462"/>
                      <a:pt x="806" y="458"/>
                      <a:pt x="807" y="455"/>
                    </a:cubicBezTo>
                    <a:cubicBezTo>
                      <a:pt x="808" y="452"/>
                      <a:pt x="810" y="450"/>
                      <a:pt x="812" y="448"/>
                    </a:cubicBezTo>
                    <a:cubicBezTo>
                      <a:pt x="813" y="447"/>
                      <a:pt x="815" y="446"/>
                      <a:pt x="817" y="445"/>
                    </a:cubicBezTo>
                    <a:cubicBezTo>
                      <a:pt x="820" y="445"/>
                      <a:pt x="825" y="444"/>
                      <a:pt x="831" y="445"/>
                    </a:cubicBezTo>
                    <a:cubicBezTo>
                      <a:pt x="858" y="446"/>
                      <a:pt x="858" y="446"/>
                      <a:pt x="858" y="446"/>
                    </a:cubicBezTo>
                    <a:cubicBezTo>
                      <a:pt x="858" y="457"/>
                      <a:pt x="858" y="457"/>
                      <a:pt x="858" y="457"/>
                    </a:cubicBezTo>
                    <a:cubicBezTo>
                      <a:pt x="830" y="456"/>
                      <a:pt x="830" y="456"/>
                      <a:pt x="830" y="456"/>
                    </a:cubicBezTo>
                    <a:cubicBezTo>
                      <a:pt x="825" y="456"/>
                      <a:pt x="822" y="456"/>
                      <a:pt x="821" y="456"/>
                    </a:cubicBezTo>
                    <a:cubicBezTo>
                      <a:pt x="819" y="457"/>
                      <a:pt x="817" y="458"/>
                      <a:pt x="816" y="459"/>
                    </a:cubicBezTo>
                    <a:cubicBezTo>
                      <a:pt x="814" y="461"/>
                      <a:pt x="814" y="464"/>
                      <a:pt x="813" y="467"/>
                    </a:cubicBezTo>
                    <a:cubicBezTo>
                      <a:pt x="813" y="470"/>
                      <a:pt x="814" y="473"/>
                      <a:pt x="815" y="47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87" name="Freeform 85">
                <a:extLst>
                  <a:ext uri="{FF2B5EF4-FFF2-40B4-BE49-F238E27FC236}">
                    <a16:creationId xmlns="" xmlns:a16="http://schemas.microsoft.com/office/drawing/2014/main" id="{267E59F5-87B4-4547-B746-6CF3E6880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749"/>
                <a:ext cx="42" cy="40"/>
              </a:xfrm>
              <a:custGeom>
                <a:avLst/>
                <a:gdLst>
                  <a:gd name="T0" fmla="*/ 13 w 22"/>
                  <a:gd name="T1" fmla="*/ 20 h 21"/>
                  <a:gd name="T2" fmla="*/ 18 w 22"/>
                  <a:gd name="T3" fmla="*/ 20 h 21"/>
                  <a:gd name="T4" fmla="*/ 21 w 22"/>
                  <a:gd name="T5" fmla="*/ 18 h 21"/>
                  <a:gd name="T6" fmla="*/ 22 w 22"/>
                  <a:gd name="T7" fmla="*/ 13 h 21"/>
                  <a:gd name="T8" fmla="*/ 20 w 22"/>
                  <a:gd name="T9" fmla="*/ 8 h 21"/>
                  <a:gd name="T10" fmla="*/ 13 w 22"/>
                  <a:gd name="T11" fmla="*/ 3 h 21"/>
                  <a:gd name="T12" fmla="*/ 9 w 22"/>
                  <a:gd name="T13" fmla="*/ 0 h 21"/>
                  <a:gd name="T14" fmla="*/ 0 w 22"/>
                  <a:gd name="T15" fmla="*/ 12 h 21"/>
                  <a:gd name="T16" fmla="*/ 5 w 22"/>
                  <a:gd name="T17" fmla="*/ 16 h 21"/>
                  <a:gd name="T18" fmla="*/ 13 w 22"/>
                  <a:gd name="T19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3" y="20"/>
                    </a:moveTo>
                    <a:cubicBezTo>
                      <a:pt x="15" y="21"/>
                      <a:pt x="16" y="21"/>
                      <a:pt x="18" y="20"/>
                    </a:cubicBezTo>
                    <a:cubicBezTo>
                      <a:pt x="19" y="20"/>
                      <a:pt x="20" y="19"/>
                      <a:pt x="21" y="18"/>
                    </a:cubicBezTo>
                    <a:cubicBezTo>
                      <a:pt x="22" y="16"/>
                      <a:pt x="22" y="14"/>
                      <a:pt x="22" y="13"/>
                    </a:cubicBezTo>
                    <a:cubicBezTo>
                      <a:pt x="22" y="11"/>
                      <a:pt x="21" y="10"/>
                      <a:pt x="20" y="8"/>
                    </a:cubicBezTo>
                    <a:cubicBezTo>
                      <a:pt x="19" y="7"/>
                      <a:pt x="16" y="6"/>
                      <a:pt x="13" y="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9" y="18"/>
                      <a:pt x="12" y="20"/>
                      <a:pt x="13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88" name="Freeform 86">
                <a:extLst>
                  <a:ext uri="{FF2B5EF4-FFF2-40B4-BE49-F238E27FC236}">
                    <a16:creationId xmlns="" xmlns:a16="http://schemas.microsoft.com/office/drawing/2014/main" id="{74A9FC0D-9C02-C64E-BB87-2FD01B2C3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110"/>
                <a:ext cx="35" cy="54"/>
              </a:xfrm>
              <a:custGeom>
                <a:avLst/>
                <a:gdLst>
                  <a:gd name="T0" fmla="*/ 4 w 18"/>
                  <a:gd name="T1" fmla="*/ 3 h 28"/>
                  <a:gd name="T2" fmla="*/ 6 w 18"/>
                  <a:gd name="T3" fmla="*/ 6 h 28"/>
                  <a:gd name="T4" fmla="*/ 7 w 18"/>
                  <a:gd name="T5" fmla="*/ 9 h 28"/>
                  <a:gd name="T6" fmla="*/ 7 w 18"/>
                  <a:gd name="T7" fmla="*/ 12 h 28"/>
                  <a:gd name="T8" fmla="*/ 6 w 18"/>
                  <a:gd name="T9" fmla="*/ 13 h 28"/>
                  <a:gd name="T10" fmla="*/ 3 w 18"/>
                  <a:gd name="T11" fmla="*/ 19 h 28"/>
                  <a:gd name="T12" fmla="*/ 3 w 18"/>
                  <a:gd name="T13" fmla="*/ 25 h 28"/>
                  <a:gd name="T14" fmla="*/ 8 w 18"/>
                  <a:gd name="T15" fmla="*/ 22 h 28"/>
                  <a:gd name="T16" fmla="*/ 10 w 18"/>
                  <a:gd name="T17" fmla="*/ 21 h 28"/>
                  <a:gd name="T18" fmla="*/ 11 w 18"/>
                  <a:gd name="T19" fmla="*/ 19 h 28"/>
                  <a:gd name="T20" fmla="*/ 15 w 18"/>
                  <a:gd name="T21" fmla="*/ 13 h 28"/>
                  <a:gd name="T22" fmla="*/ 18 w 18"/>
                  <a:gd name="T23" fmla="*/ 7 h 28"/>
                  <a:gd name="T24" fmla="*/ 18 w 18"/>
                  <a:gd name="T25" fmla="*/ 4 h 28"/>
                  <a:gd name="T26" fmla="*/ 12 w 18"/>
                  <a:gd name="T27" fmla="*/ 1 h 28"/>
                  <a:gd name="T28" fmla="*/ 8 w 18"/>
                  <a:gd name="T29" fmla="*/ 0 h 28"/>
                  <a:gd name="T30" fmla="*/ 4 w 18"/>
                  <a:gd name="T31" fmla="*/ 0 h 28"/>
                  <a:gd name="T32" fmla="*/ 4 w 18"/>
                  <a:gd name="T33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28">
                    <a:moveTo>
                      <a:pt x="4" y="3"/>
                    </a:moveTo>
                    <a:cubicBezTo>
                      <a:pt x="4" y="4"/>
                      <a:pt x="6" y="6"/>
                      <a:pt x="6" y="6"/>
                    </a:cubicBezTo>
                    <a:cubicBezTo>
                      <a:pt x="6" y="8"/>
                      <a:pt x="7" y="9"/>
                      <a:pt x="7" y="9"/>
                    </a:cubicBezTo>
                    <a:cubicBezTo>
                      <a:pt x="8" y="10"/>
                      <a:pt x="7" y="12"/>
                      <a:pt x="7" y="12"/>
                    </a:cubicBezTo>
                    <a:cubicBezTo>
                      <a:pt x="7" y="12"/>
                      <a:pt x="6" y="13"/>
                      <a:pt x="6" y="13"/>
                    </a:cubicBezTo>
                    <a:cubicBezTo>
                      <a:pt x="6" y="16"/>
                      <a:pt x="3" y="19"/>
                      <a:pt x="3" y="19"/>
                    </a:cubicBezTo>
                    <a:cubicBezTo>
                      <a:pt x="0" y="21"/>
                      <a:pt x="3" y="25"/>
                      <a:pt x="3" y="25"/>
                    </a:cubicBezTo>
                    <a:cubicBezTo>
                      <a:pt x="4" y="28"/>
                      <a:pt x="8" y="22"/>
                      <a:pt x="8" y="22"/>
                    </a:cubicBezTo>
                    <a:cubicBezTo>
                      <a:pt x="9" y="21"/>
                      <a:pt x="10" y="21"/>
                      <a:pt x="10" y="21"/>
                    </a:cubicBezTo>
                    <a:cubicBezTo>
                      <a:pt x="10" y="20"/>
                      <a:pt x="10" y="20"/>
                      <a:pt x="11" y="19"/>
                    </a:cubicBezTo>
                    <a:cubicBezTo>
                      <a:pt x="12" y="16"/>
                      <a:pt x="15" y="13"/>
                      <a:pt x="15" y="13"/>
                    </a:cubicBezTo>
                    <a:cubicBezTo>
                      <a:pt x="15" y="12"/>
                      <a:pt x="18" y="7"/>
                      <a:pt x="18" y="7"/>
                    </a:cubicBezTo>
                    <a:cubicBezTo>
                      <a:pt x="18" y="6"/>
                      <a:pt x="18" y="4"/>
                      <a:pt x="18" y="4"/>
                    </a:cubicBezTo>
                    <a:cubicBezTo>
                      <a:pt x="17" y="3"/>
                      <a:pt x="12" y="1"/>
                      <a:pt x="12" y="1"/>
                    </a:cubicBezTo>
                    <a:cubicBezTo>
                      <a:pt x="12" y="1"/>
                      <a:pt x="10" y="1"/>
                      <a:pt x="8" y="0"/>
                    </a:cubicBezTo>
                    <a:cubicBezTo>
                      <a:pt x="6" y="0"/>
                      <a:pt x="4" y="0"/>
                      <a:pt x="4" y="0"/>
                    </a:cubicBezTo>
                    <a:cubicBezTo>
                      <a:pt x="1" y="1"/>
                      <a:pt x="4" y="3"/>
                      <a:pt x="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89" name="Freeform 87">
                <a:extLst>
                  <a:ext uri="{FF2B5EF4-FFF2-40B4-BE49-F238E27FC236}">
                    <a16:creationId xmlns="" xmlns:a16="http://schemas.microsoft.com/office/drawing/2014/main" id="{CB58C344-C8DA-8848-A21F-C357A821A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076"/>
                <a:ext cx="68" cy="67"/>
              </a:xfrm>
              <a:custGeom>
                <a:avLst/>
                <a:gdLst>
                  <a:gd name="T0" fmla="*/ 24 w 36"/>
                  <a:gd name="T1" fmla="*/ 32 h 35"/>
                  <a:gd name="T2" fmla="*/ 35 w 36"/>
                  <a:gd name="T3" fmla="*/ 23 h 35"/>
                  <a:gd name="T4" fmla="*/ 35 w 36"/>
                  <a:gd name="T5" fmla="*/ 11 h 35"/>
                  <a:gd name="T6" fmla="*/ 26 w 36"/>
                  <a:gd name="T7" fmla="*/ 2 h 35"/>
                  <a:gd name="T8" fmla="*/ 12 w 36"/>
                  <a:gd name="T9" fmla="*/ 3 h 35"/>
                  <a:gd name="T10" fmla="*/ 1 w 36"/>
                  <a:gd name="T11" fmla="*/ 12 h 35"/>
                  <a:gd name="T12" fmla="*/ 1 w 36"/>
                  <a:gd name="T13" fmla="*/ 24 h 35"/>
                  <a:gd name="T14" fmla="*/ 10 w 36"/>
                  <a:gd name="T15" fmla="*/ 33 h 35"/>
                  <a:gd name="T16" fmla="*/ 24 w 36"/>
                  <a:gd name="T17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35">
                    <a:moveTo>
                      <a:pt x="24" y="32"/>
                    </a:moveTo>
                    <a:cubicBezTo>
                      <a:pt x="30" y="30"/>
                      <a:pt x="33" y="27"/>
                      <a:pt x="35" y="23"/>
                    </a:cubicBezTo>
                    <a:cubicBezTo>
                      <a:pt x="36" y="19"/>
                      <a:pt x="36" y="15"/>
                      <a:pt x="35" y="11"/>
                    </a:cubicBezTo>
                    <a:cubicBezTo>
                      <a:pt x="33" y="6"/>
                      <a:pt x="30" y="3"/>
                      <a:pt x="26" y="2"/>
                    </a:cubicBezTo>
                    <a:cubicBezTo>
                      <a:pt x="22" y="0"/>
                      <a:pt x="17" y="1"/>
                      <a:pt x="12" y="3"/>
                    </a:cubicBezTo>
                    <a:cubicBezTo>
                      <a:pt x="7" y="5"/>
                      <a:pt x="3" y="8"/>
                      <a:pt x="1" y="12"/>
                    </a:cubicBezTo>
                    <a:cubicBezTo>
                      <a:pt x="0" y="16"/>
                      <a:pt x="0" y="20"/>
                      <a:pt x="1" y="24"/>
                    </a:cubicBezTo>
                    <a:cubicBezTo>
                      <a:pt x="3" y="29"/>
                      <a:pt x="6" y="31"/>
                      <a:pt x="10" y="33"/>
                    </a:cubicBezTo>
                    <a:cubicBezTo>
                      <a:pt x="14" y="35"/>
                      <a:pt x="18" y="34"/>
                      <a:pt x="24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</p:grpSp>
      <p:pic>
        <p:nvPicPr>
          <p:cNvPr id="92" name="图片 91">
            <a:extLst>
              <a:ext uri="{FF2B5EF4-FFF2-40B4-BE49-F238E27FC236}">
                <a16:creationId xmlns="" xmlns:a16="http://schemas.microsoft.com/office/drawing/2014/main" id="{BFBCD9FD-EF8B-1D42-85EB-11C7DC25D11C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6342612"/>
            <a:ext cx="12192000" cy="515389"/>
          </a:xfrm>
          <a:prstGeom prst="rect">
            <a:avLst/>
          </a:prstGeom>
        </p:spPr>
      </p:pic>
      <p:grpSp>
        <p:nvGrpSpPr>
          <p:cNvPr id="9" name="组合 8">
            <a:extLst>
              <a:ext uri="{FF2B5EF4-FFF2-40B4-BE49-F238E27FC236}">
                <a16:creationId xmlns="" xmlns:a16="http://schemas.microsoft.com/office/drawing/2014/main" id="{5975AD85-ACF0-A74E-80B0-3A789EB37707}"/>
              </a:ext>
            </a:extLst>
          </p:cNvPr>
          <p:cNvGrpSpPr/>
          <p:nvPr/>
        </p:nvGrpSpPr>
        <p:grpSpPr>
          <a:xfrm>
            <a:off x="10899831" y="6542060"/>
            <a:ext cx="1028644" cy="189883"/>
            <a:chOff x="4206876" y="3000376"/>
            <a:chExt cx="3689350" cy="681038"/>
          </a:xfrm>
          <a:solidFill>
            <a:schemeClr val="bg1"/>
          </a:solidFill>
        </p:grpSpPr>
        <p:sp>
          <p:nvSpPr>
            <p:cNvPr id="10" name="Freeform 54">
              <a:extLst>
                <a:ext uri="{FF2B5EF4-FFF2-40B4-BE49-F238E27FC236}">
                  <a16:creationId xmlns="" xmlns:a16="http://schemas.microsoft.com/office/drawing/2014/main" id="{612A639C-C3EF-DC4D-9D7F-5BB1270D2ED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688" y="3021013"/>
              <a:ext cx="647700" cy="141288"/>
            </a:xfrm>
            <a:custGeom>
              <a:avLst/>
              <a:gdLst>
                <a:gd name="T0" fmla="*/ 98 w 214"/>
                <a:gd name="T1" fmla="*/ 0 h 46"/>
                <a:gd name="T2" fmla="*/ 108 w 214"/>
                <a:gd name="T3" fmla="*/ 3 h 46"/>
                <a:gd name="T4" fmla="*/ 127 w 214"/>
                <a:gd name="T5" fmla="*/ 17 h 46"/>
                <a:gd name="T6" fmla="*/ 137 w 214"/>
                <a:gd name="T7" fmla="*/ 19 h 46"/>
                <a:gd name="T8" fmla="*/ 139 w 214"/>
                <a:gd name="T9" fmla="*/ 19 h 46"/>
                <a:gd name="T10" fmla="*/ 162 w 214"/>
                <a:gd name="T11" fmla="*/ 19 h 46"/>
                <a:gd name="T12" fmla="*/ 176 w 214"/>
                <a:gd name="T13" fmla="*/ 19 h 46"/>
                <a:gd name="T14" fmla="*/ 188 w 214"/>
                <a:gd name="T15" fmla="*/ 19 h 46"/>
                <a:gd name="T16" fmla="*/ 202 w 214"/>
                <a:gd name="T17" fmla="*/ 18 h 46"/>
                <a:gd name="T18" fmla="*/ 210 w 214"/>
                <a:gd name="T19" fmla="*/ 31 h 46"/>
                <a:gd name="T20" fmla="*/ 200 w 214"/>
                <a:gd name="T21" fmla="*/ 34 h 46"/>
                <a:gd name="T22" fmla="*/ 193 w 214"/>
                <a:gd name="T23" fmla="*/ 35 h 46"/>
                <a:gd name="T24" fmla="*/ 183 w 214"/>
                <a:gd name="T25" fmla="*/ 35 h 46"/>
                <a:gd name="T26" fmla="*/ 165 w 214"/>
                <a:gd name="T27" fmla="*/ 36 h 46"/>
                <a:gd name="T28" fmla="*/ 129 w 214"/>
                <a:gd name="T29" fmla="*/ 36 h 46"/>
                <a:gd name="T30" fmla="*/ 121 w 214"/>
                <a:gd name="T31" fmla="*/ 36 h 46"/>
                <a:gd name="T32" fmla="*/ 118 w 214"/>
                <a:gd name="T33" fmla="*/ 38 h 46"/>
                <a:gd name="T34" fmla="*/ 114 w 214"/>
                <a:gd name="T35" fmla="*/ 38 h 46"/>
                <a:gd name="T36" fmla="*/ 94 w 214"/>
                <a:gd name="T37" fmla="*/ 36 h 46"/>
                <a:gd name="T38" fmla="*/ 80 w 214"/>
                <a:gd name="T39" fmla="*/ 36 h 46"/>
                <a:gd name="T40" fmla="*/ 71 w 214"/>
                <a:gd name="T41" fmla="*/ 37 h 46"/>
                <a:gd name="T42" fmla="*/ 41 w 214"/>
                <a:gd name="T43" fmla="*/ 39 h 46"/>
                <a:gd name="T44" fmla="*/ 34 w 214"/>
                <a:gd name="T45" fmla="*/ 39 h 46"/>
                <a:gd name="T46" fmla="*/ 3 w 214"/>
                <a:gd name="T47" fmla="*/ 39 h 46"/>
                <a:gd name="T48" fmla="*/ 0 w 214"/>
                <a:gd name="T49" fmla="*/ 30 h 46"/>
                <a:gd name="T50" fmla="*/ 5 w 214"/>
                <a:gd name="T51" fmla="*/ 25 h 46"/>
                <a:gd name="T52" fmla="*/ 17 w 214"/>
                <a:gd name="T53" fmla="*/ 23 h 46"/>
                <a:gd name="T54" fmla="*/ 46 w 214"/>
                <a:gd name="T55" fmla="*/ 25 h 46"/>
                <a:gd name="T56" fmla="*/ 61 w 214"/>
                <a:gd name="T57" fmla="*/ 23 h 46"/>
                <a:gd name="T58" fmla="*/ 74 w 214"/>
                <a:gd name="T59" fmla="*/ 21 h 46"/>
                <a:gd name="T60" fmla="*/ 84 w 214"/>
                <a:gd name="T61" fmla="*/ 20 h 46"/>
                <a:gd name="T62" fmla="*/ 88 w 214"/>
                <a:gd name="T63" fmla="*/ 19 h 46"/>
                <a:gd name="T64" fmla="*/ 88 w 214"/>
                <a:gd name="T65" fmla="*/ 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4" h="46">
                  <a:moveTo>
                    <a:pt x="93" y="0"/>
                  </a:moveTo>
                  <a:cubicBezTo>
                    <a:pt x="94" y="1"/>
                    <a:pt x="96" y="0"/>
                    <a:pt x="98" y="0"/>
                  </a:cubicBezTo>
                  <a:cubicBezTo>
                    <a:pt x="101" y="1"/>
                    <a:pt x="101" y="2"/>
                    <a:pt x="104" y="3"/>
                  </a:cubicBezTo>
                  <a:cubicBezTo>
                    <a:pt x="105" y="1"/>
                    <a:pt x="108" y="4"/>
                    <a:pt x="108" y="3"/>
                  </a:cubicBezTo>
                  <a:cubicBezTo>
                    <a:pt x="113" y="5"/>
                    <a:pt x="118" y="8"/>
                    <a:pt x="122" y="11"/>
                  </a:cubicBezTo>
                  <a:cubicBezTo>
                    <a:pt x="124" y="12"/>
                    <a:pt x="125" y="16"/>
                    <a:pt x="127" y="17"/>
                  </a:cubicBezTo>
                  <a:cubicBezTo>
                    <a:pt x="129" y="18"/>
                    <a:pt x="133" y="18"/>
                    <a:pt x="135" y="20"/>
                  </a:cubicBezTo>
                  <a:cubicBezTo>
                    <a:pt x="135" y="20"/>
                    <a:pt x="136" y="19"/>
                    <a:pt x="137" y="19"/>
                  </a:cubicBezTo>
                  <a:cubicBezTo>
                    <a:pt x="137" y="19"/>
                    <a:pt x="137" y="19"/>
                    <a:pt x="137" y="20"/>
                  </a:cubicBezTo>
                  <a:cubicBezTo>
                    <a:pt x="138" y="19"/>
                    <a:pt x="138" y="19"/>
                    <a:pt x="139" y="19"/>
                  </a:cubicBezTo>
                  <a:cubicBezTo>
                    <a:pt x="139" y="18"/>
                    <a:pt x="146" y="21"/>
                    <a:pt x="148" y="19"/>
                  </a:cubicBezTo>
                  <a:cubicBezTo>
                    <a:pt x="151" y="21"/>
                    <a:pt x="156" y="18"/>
                    <a:pt x="162" y="19"/>
                  </a:cubicBezTo>
                  <a:cubicBezTo>
                    <a:pt x="164" y="20"/>
                    <a:pt x="171" y="20"/>
                    <a:pt x="174" y="18"/>
                  </a:cubicBezTo>
                  <a:cubicBezTo>
                    <a:pt x="175" y="19"/>
                    <a:pt x="176" y="19"/>
                    <a:pt x="176" y="19"/>
                  </a:cubicBezTo>
                  <a:cubicBezTo>
                    <a:pt x="177" y="19"/>
                    <a:pt x="180" y="18"/>
                    <a:pt x="182" y="19"/>
                  </a:cubicBezTo>
                  <a:cubicBezTo>
                    <a:pt x="182" y="20"/>
                    <a:pt x="186" y="19"/>
                    <a:pt x="188" y="19"/>
                  </a:cubicBezTo>
                  <a:cubicBezTo>
                    <a:pt x="190" y="19"/>
                    <a:pt x="192" y="18"/>
                    <a:pt x="195" y="18"/>
                  </a:cubicBezTo>
                  <a:cubicBezTo>
                    <a:pt x="196" y="18"/>
                    <a:pt x="201" y="19"/>
                    <a:pt x="202" y="18"/>
                  </a:cubicBezTo>
                  <a:cubicBezTo>
                    <a:pt x="206" y="20"/>
                    <a:pt x="212" y="21"/>
                    <a:pt x="214" y="23"/>
                  </a:cubicBezTo>
                  <a:cubicBezTo>
                    <a:pt x="214" y="26"/>
                    <a:pt x="213" y="30"/>
                    <a:pt x="210" y="31"/>
                  </a:cubicBezTo>
                  <a:cubicBezTo>
                    <a:pt x="209" y="32"/>
                    <a:pt x="206" y="31"/>
                    <a:pt x="205" y="31"/>
                  </a:cubicBezTo>
                  <a:cubicBezTo>
                    <a:pt x="204" y="32"/>
                    <a:pt x="202" y="34"/>
                    <a:pt x="200" y="34"/>
                  </a:cubicBezTo>
                  <a:cubicBezTo>
                    <a:pt x="198" y="35"/>
                    <a:pt x="195" y="34"/>
                    <a:pt x="194" y="36"/>
                  </a:cubicBezTo>
                  <a:cubicBezTo>
                    <a:pt x="194" y="36"/>
                    <a:pt x="193" y="35"/>
                    <a:pt x="193" y="35"/>
                  </a:cubicBezTo>
                  <a:cubicBezTo>
                    <a:pt x="192" y="35"/>
                    <a:pt x="184" y="35"/>
                    <a:pt x="184" y="35"/>
                  </a:cubicBezTo>
                  <a:cubicBezTo>
                    <a:pt x="183" y="35"/>
                    <a:pt x="183" y="35"/>
                    <a:pt x="183" y="35"/>
                  </a:cubicBezTo>
                  <a:cubicBezTo>
                    <a:pt x="183" y="35"/>
                    <a:pt x="171" y="36"/>
                    <a:pt x="169" y="35"/>
                  </a:cubicBezTo>
                  <a:cubicBezTo>
                    <a:pt x="167" y="35"/>
                    <a:pt x="166" y="35"/>
                    <a:pt x="165" y="36"/>
                  </a:cubicBezTo>
                  <a:cubicBezTo>
                    <a:pt x="159" y="33"/>
                    <a:pt x="147" y="34"/>
                    <a:pt x="141" y="36"/>
                  </a:cubicBezTo>
                  <a:cubicBezTo>
                    <a:pt x="138" y="36"/>
                    <a:pt x="129" y="36"/>
                    <a:pt x="129" y="36"/>
                  </a:cubicBezTo>
                  <a:cubicBezTo>
                    <a:pt x="129" y="36"/>
                    <a:pt x="128" y="37"/>
                    <a:pt x="128" y="37"/>
                  </a:cubicBezTo>
                  <a:cubicBezTo>
                    <a:pt x="125" y="36"/>
                    <a:pt x="123" y="36"/>
                    <a:pt x="121" y="36"/>
                  </a:cubicBezTo>
                  <a:cubicBezTo>
                    <a:pt x="119" y="36"/>
                    <a:pt x="119" y="37"/>
                    <a:pt x="118" y="38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7" y="37"/>
                    <a:pt x="116" y="37"/>
                    <a:pt x="115" y="37"/>
                  </a:cubicBezTo>
                  <a:cubicBezTo>
                    <a:pt x="115" y="38"/>
                    <a:pt x="114" y="38"/>
                    <a:pt x="114" y="38"/>
                  </a:cubicBezTo>
                  <a:cubicBezTo>
                    <a:pt x="112" y="38"/>
                    <a:pt x="109" y="37"/>
                    <a:pt x="107" y="36"/>
                  </a:cubicBezTo>
                  <a:cubicBezTo>
                    <a:pt x="104" y="37"/>
                    <a:pt x="98" y="37"/>
                    <a:pt x="94" y="36"/>
                  </a:cubicBezTo>
                  <a:cubicBezTo>
                    <a:pt x="93" y="36"/>
                    <a:pt x="87" y="37"/>
                    <a:pt x="86" y="38"/>
                  </a:cubicBezTo>
                  <a:cubicBezTo>
                    <a:pt x="85" y="38"/>
                    <a:pt x="81" y="37"/>
                    <a:pt x="80" y="36"/>
                  </a:cubicBezTo>
                  <a:cubicBezTo>
                    <a:pt x="78" y="37"/>
                    <a:pt x="77" y="37"/>
                    <a:pt x="75" y="38"/>
                  </a:cubicBezTo>
                  <a:cubicBezTo>
                    <a:pt x="73" y="38"/>
                    <a:pt x="72" y="37"/>
                    <a:pt x="71" y="37"/>
                  </a:cubicBezTo>
                  <a:cubicBezTo>
                    <a:pt x="66" y="39"/>
                    <a:pt x="55" y="36"/>
                    <a:pt x="51" y="39"/>
                  </a:cubicBezTo>
                  <a:cubicBezTo>
                    <a:pt x="49" y="40"/>
                    <a:pt x="44" y="38"/>
                    <a:pt x="41" y="39"/>
                  </a:cubicBezTo>
                  <a:cubicBezTo>
                    <a:pt x="40" y="39"/>
                    <a:pt x="38" y="39"/>
                    <a:pt x="36" y="40"/>
                  </a:cubicBezTo>
                  <a:cubicBezTo>
                    <a:pt x="36" y="40"/>
                    <a:pt x="35" y="39"/>
                    <a:pt x="34" y="39"/>
                  </a:cubicBezTo>
                  <a:cubicBezTo>
                    <a:pt x="30" y="41"/>
                    <a:pt x="20" y="42"/>
                    <a:pt x="18" y="46"/>
                  </a:cubicBezTo>
                  <a:cubicBezTo>
                    <a:pt x="14" y="45"/>
                    <a:pt x="6" y="43"/>
                    <a:pt x="3" y="39"/>
                  </a:cubicBezTo>
                  <a:cubicBezTo>
                    <a:pt x="2" y="38"/>
                    <a:pt x="3" y="35"/>
                    <a:pt x="2" y="34"/>
                  </a:cubicBezTo>
                  <a:cubicBezTo>
                    <a:pt x="1" y="32"/>
                    <a:pt x="0" y="33"/>
                    <a:pt x="0" y="30"/>
                  </a:cubicBezTo>
                  <a:cubicBezTo>
                    <a:pt x="1" y="28"/>
                    <a:pt x="2" y="27"/>
                    <a:pt x="3" y="25"/>
                  </a:cubicBezTo>
                  <a:cubicBezTo>
                    <a:pt x="4" y="25"/>
                    <a:pt x="4" y="26"/>
                    <a:pt x="5" y="25"/>
                  </a:cubicBezTo>
                  <a:cubicBezTo>
                    <a:pt x="8" y="25"/>
                    <a:pt x="10" y="24"/>
                    <a:pt x="13" y="23"/>
                  </a:cubicBezTo>
                  <a:cubicBezTo>
                    <a:pt x="14" y="23"/>
                    <a:pt x="16" y="24"/>
                    <a:pt x="17" y="23"/>
                  </a:cubicBezTo>
                  <a:cubicBezTo>
                    <a:pt x="23" y="23"/>
                    <a:pt x="28" y="23"/>
                    <a:pt x="34" y="23"/>
                  </a:cubicBezTo>
                  <a:cubicBezTo>
                    <a:pt x="35" y="23"/>
                    <a:pt x="43" y="26"/>
                    <a:pt x="46" y="25"/>
                  </a:cubicBezTo>
                  <a:cubicBezTo>
                    <a:pt x="48" y="24"/>
                    <a:pt x="52" y="23"/>
                    <a:pt x="52" y="23"/>
                  </a:cubicBezTo>
                  <a:cubicBezTo>
                    <a:pt x="53" y="23"/>
                    <a:pt x="59" y="23"/>
                    <a:pt x="61" y="23"/>
                  </a:cubicBezTo>
                  <a:cubicBezTo>
                    <a:pt x="63" y="22"/>
                    <a:pt x="68" y="23"/>
                    <a:pt x="70" y="23"/>
                  </a:cubicBezTo>
                  <a:cubicBezTo>
                    <a:pt x="71" y="22"/>
                    <a:pt x="73" y="21"/>
                    <a:pt x="74" y="21"/>
                  </a:cubicBezTo>
                  <a:cubicBezTo>
                    <a:pt x="77" y="21"/>
                    <a:pt x="79" y="21"/>
                    <a:pt x="82" y="21"/>
                  </a:cubicBezTo>
                  <a:cubicBezTo>
                    <a:pt x="83" y="21"/>
                    <a:pt x="83" y="21"/>
                    <a:pt x="84" y="20"/>
                  </a:cubicBezTo>
                  <a:cubicBezTo>
                    <a:pt x="85" y="21"/>
                    <a:pt x="84" y="21"/>
                    <a:pt x="86" y="21"/>
                  </a:cubicBezTo>
                  <a:cubicBezTo>
                    <a:pt x="86" y="21"/>
                    <a:pt x="87" y="20"/>
                    <a:pt x="88" y="19"/>
                  </a:cubicBezTo>
                  <a:cubicBezTo>
                    <a:pt x="88" y="18"/>
                    <a:pt x="89" y="17"/>
                    <a:pt x="89" y="16"/>
                  </a:cubicBezTo>
                  <a:cubicBezTo>
                    <a:pt x="86" y="13"/>
                    <a:pt x="90" y="5"/>
                    <a:pt x="88" y="4"/>
                  </a:cubicBezTo>
                  <a:cubicBezTo>
                    <a:pt x="89" y="2"/>
                    <a:pt x="91" y="1"/>
                    <a:pt x="9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1" name="Freeform 55">
              <a:extLst>
                <a:ext uri="{FF2B5EF4-FFF2-40B4-BE49-F238E27FC236}">
                  <a16:creationId xmlns="" xmlns:a16="http://schemas.microsoft.com/office/drawing/2014/main" id="{B63582BF-7CBF-7546-A99A-7ABC98502CD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86363" y="3152776"/>
              <a:ext cx="823913" cy="525463"/>
            </a:xfrm>
            <a:custGeom>
              <a:avLst/>
              <a:gdLst>
                <a:gd name="T0" fmla="*/ 257 w 272"/>
                <a:gd name="T1" fmla="*/ 115 h 172"/>
                <a:gd name="T2" fmla="*/ 219 w 272"/>
                <a:gd name="T3" fmla="*/ 115 h 172"/>
                <a:gd name="T4" fmla="*/ 187 w 272"/>
                <a:gd name="T5" fmla="*/ 113 h 172"/>
                <a:gd name="T6" fmla="*/ 171 w 272"/>
                <a:gd name="T7" fmla="*/ 112 h 172"/>
                <a:gd name="T8" fmla="*/ 125 w 272"/>
                <a:gd name="T9" fmla="*/ 112 h 172"/>
                <a:gd name="T10" fmla="*/ 139 w 272"/>
                <a:gd name="T11" fmla="*/ 100 h 172"/>
                <a:gd name="T12" fmla="*/ 162 w 272"/>
                <a:gd name="T13" fmla="*/ 101 h 172"/>
                <a:gd name="T14" fmla="*/ 183 w 272"/>
                <a:gd name="T15" fmla="*/ 101 h 172"/>
                <a:gd name="T16" fmla="*/ 185 w 272"/>
                <a:gd name="T17" fmla="*/ 58 h 172"/>
                <a:gd name="T18" fmla="*/ 186 w 272"/>
                <a:gd name="T19" fmla="*/ 32 h 172"/>
                <a:gd name="T20" fmla="*/ 194 w 272"/>
                <a:gd name="T21" fmla="*/ 0 h 172"/>
                <a:gd name="T22" fmla="*/ 168 w 272"/>
                <a:gd name="T23" fmla="*/ 1 h 172"/>
                <a:gd name="T24" fmla="*/ 143 w 272"/>
                <a:gd name="T25" fmla="*/ 3 h 172"/>
                <a:gd name="T26" fmla="*/ 114 w 272"/>
                <a:gd name="T27" fmla="*/ 4 h 172"/>
                <a:gd name="T28" fmla="*/ 95 w 272"/>
                <a:gd name="T29" fmla="*/ 2 h 172"/>
                <a:gd name="T30" fmla="*/ 63 w 272"/>
                <a:gd name="T31" fmla="*/ 5 h 172"/>
                <a:gd name="T32" fmla="*/ 62 w 272"/>
                <a:gd name="T33" fmla="*/ 22 h 172"/>
                <a:gd name="T34" fmla="*/ 67 w 272"/>
                <a:gd name="T35" fmla="*/ 50 h 172"/>
                <a:gd name="T36" fmla="*/ 66 w 272"/>
                <a:gd name="T37" fmla="*/ 63 h 172"/>
                <a:gd name="T38" fmla="*/ 67 w 272"/>
                <a:gd name="T39" fmla="*/ 82 h 172"/>
                <a:gd name="T40" fmla="*/ 62 w 272"/>
                <a:gd name="T41" fmla="*/ 106 h 172"/>
                <a:gd name="T42" fmla="*/ 75 w 272"/>
                <a:gd name="T43" fmla="*/ 101 h 172"/>
                <a:gd name="T44" fmla="*/ 109 w 272"/>
                <a:gd name="T45" fmla="*/ 102 h 172"/>
                <a:gd name="T46" fmla="*/ 99 w 272"/>
                <a:gd name="T47" fmla="*/ 112 h 172"/>
                <a:gd name="T48" fmla="*/ 71 w 272"/>
                <a:gd name="T49" fmla="*/ 116 h 172"/>
                <a:gd name="T50" fmla="*/ 43 w 272"/>
                <a:gd name="T51" fmla="*/ 120 h 172"/>
                <a:gd name="T52" fmla="*/ 23 w 272"/>
                <a:gd name="T53" fmla="*/ 122 h 172"/>
                <a:gd name="T54" fmla="*/ 4 w 272"/>
                <a:gd name="T55" fmla="*/ 129 h 172"/>
                <a:gd name="T56" fmla="*/ 28 w 272"/>
                <a:gd name="T57" fmla="*/ 143 h 172"/>
                <a:gd name="T58" fmla="*/ 42 w 272"/>
                <a:gd name="T59" fmla="*/ 138 h 172"/>
                <a:gd name="T60" fmla="*/ 62 w 272"/>
                <a:gd name="T61" fmla="*/ 133 h 172"/>
                <a:gd name="T62" fmla="*/ 93 w 272"/>
                <a:gd name="T63" fmla="*/ 127 h 172"/>
                <a:gd name="T64" fmla="*/ 92 w 272"/>
                <a:gd name="T65" fmla="*/ 141 h 172"/>
                <a:gd name="T66" fmla="*/ 86 w 272"/>
                <a:gd name="T67" fmla="*/ 156 h 172"/>
                <a:gd name="T68" fmla="*/ 100 w 272"/>
                <a:gd name="T69" fmla="*/ 153 h 172"/>
                <a:gd name="T70" fmla="*/ 119 w 272"/>
                <a:gd name="T71" fmla="*/ 126 h 172"/>
                <a:gd name="T72" fmla="*/ 138 w 272"/>
                <a:gd name="T73" fmla="*/ 130 h 172"/>
                <a:gd name="T74" fmla="*/ 150 w 272"/>
                <a:gd name="T75" fmla="*/ 150 h 172"/>
                <a:gd name="T76" fmla="*/ 170 w 272"/>
                <a:gd name="T77" fmla="*/ 159 h 172"/>
                <a:gd name="T78" fmla="*/ 172 w 272"/>
                <a:gd name="T79" fmla="*/ 128 h 172"/>
                <a:gd name="T80" fmla="*/ 209 w 272"/>
                <a:gd name="T81" fmla="*/ 134 h 172"/>
                <a:gd name="T82" fmla="*/ 229 w 272"/>
                <a:gd name="T83" fmla="*/ 144 h 172"/>
                <a:gd name="T84" fmla="*/ 238 w 272"/>
                <a:gd name="T85" fmla="*/ 146 h 172"/>
                <a:gd name="T86" fmla="*/ 266 w 272"/>
                <a:gd name="T87" fmla="*/ 140 h 172"/>
                <a:gd name="T88" fmla="*/ 170 w 272"/>
                <a:gd name="T89" fmla="*/ 55 h 172"/>
                <a:gd name="T90" fmla="*/ 139 w 272"/>
                <a:gd name="T91" fmla="*/ 55 h 172"/>
                <a:gd name="T92" fmla="*/ 107 w 272"/>
                <a:gd name="T93" fmla="*/ 58 h 172"/>
                <a:gd name="T94" fmla="*/ 87 w 272"/>
                <a:gd name="T95" fmla="*/ 60 h 172"/>
                <a:gd name="T96" fmla="*/ 104 w 272"/>
                <a:gd name="T97" fmla="*/ 48 h 172"/>
                <a:gd name="T98" fmla="*/ 135 w 272"/>
                <a:gd name="T99" fmla="*/ 45 h 172"/>
                <a:gd name="T100" fmla="*/ 166 w 272"/>
                <a:gd name="T101" fmla="*/ 44 h 172"/>
                <a:gd name="T102" fmla="*/ 94 w 272"/>
                <a:gd name="T103" fmla="*/ 23 h 172"/>
                <a:gd name="T104" fmla="*/ 135 w 272"/>
                <a:gd name="T105" fmla="*/ 20 h 172"/>
                <a:gd name="T106" fmla="*/ 174 w 272"/>
                <a:gd name="T107" fmla="*/ 19 h 172"/>
                <a:gd name="T108" fmla="*/ 102 w 272"/>
                <a:gd name="T109" fmla="*/ 32 h 172"/>
                <a:gd name="T110" fmla="*/ 94 w 272"/>
                <a:gd name="T111" fmla="*/ 23 h 172"/>
                <a:gd name="T112" fmla="*/ 95 w 272"/>
                <a:gd name="T113" fmla="*/ 85 h 172"/>
                <a:gd name="T114" fmla="*/ 82 w 272"/>
                <a:gd name="T115" fmla="*/ 82 h 172"/>
                <a:gd name="T116" fmla="*/ 106 w 272"/>
                <a:gd name="T117" fmla="*/ 75 h 172"/>
                <a:gd name="T118" fmla="*/ 149 w 272"/>
                <a:gd name="T119" fmla="*/ 71 h 172"/>
                <a:gd name="T120" fmla="*/ 170 w 272"/>
                <a:gd name="T121" fmla="*/ 81 h 172"/>
                <a:gd name="T122" fmla="*/ 133 w 272"/>
                <a:gd name="T123" fmla="*/ 8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2" h="172">
                  <a:moveTo>
                    <a:pt x="270" y="130"/>
                  </a:moveTo>
                  <a:cubicBezTo>
                    <a:pt x="272" y="123"/>
                    <a:pt x="264" y="119"/>
                    <a:pt x="266" y="115"/>
                  </a:cubicBezTo>
                  <a:cubicBezTo>
                    <a:pt x="265" y="114"/>
                    <a:pt x="264" y="112"/>
                    <a:pt x="262" y="112"/>
                  </a:cubicBezTo>
                  <a:cubicBezTo>
                    <a:pt x="261" y="112"/>
                    <a:pt x="258" y="115"/>
                    <a:pt x="257" y="115"/>
                  </a:cubicBezTo>
                  <a:cubicBezTo>
                    <a:pt x="255" y="116"/>
                    <a:pt x="241" y="114"/>
                    <a:pt x="239" y="113"/>
                  </a:cubicBezTo>
                  <a:cubicBezTo>
                    <a:pt x="237" y="113"/>
                    <a:pt x="237" y="115"/>
                    <a:pt x="235" y="115"/>
                  </a:cubicBezTo>
                  <a:cubicBezTo>
                    <a:pt x="234" y="116"/>
                    <a:pt x="231" y="115"/>
                    <a:pt x="231" y="115"/>
                  </a:cubicBezTo>
                  <a:cubicBezTo>
                    <a:pt x="230" y="114"/>
                    <a:pt x="220" y="116"/>
                    <a:pt x="219" y="115"/>
                  </a:cubicBezTo>
                  <a:cubicBezTo>
                    <a:pt x="218" y="115"/>
                    <a:pt x="218" y="114"/>
                    <a:pt x="217" y="114"/>
                  </a:cubicBezTo>
                  <a:cubicBezTo>
                    <a:pt x="213" y="117"/>
                    <a:pt x="206" y="114"/>
                    <a:pt x="202" y="113"/>
                  </a:cubicBezTo>
                  <a:cubicBezTo>
                    <a:pt x="200" y="114"/>
                    <a:pt x="193" y="113"/>
                    <a:pt x="193" y="113"/>
                  </a:cubicBezTo>
                  <a:cubicBezTo>
                    <a:pt x="191" y="113"/>
                    <a:pt x="189" y="113"/>
                    <a:pt x="187" y="113"/>
                  </a:cubicBezTo>
                  <a:cubicBezTo>
                    <a:pt x="186" y="113"/>
                    <a:pt x="186" y="112"/>
                    <a:pt x="185" y="112"/>
                  </a:cubicBezTo>
                  <a:cubicBezTo>
                    <a:pt x="184" y="114"/>
                    <a:pt x="183" y="112"/>
                    <a:pt x="181" y="113"/>
                  </a:cubicBezTo>
                  <a:cubicBezTo>
                    <a:pt x="180" y="113"/>
                    <a:pt x="179" y="113"/>
                    <a:pt x="179" y="113"/>
                  </a:cubicBezTo>
                  <a:cubicBezTo>
                    <a:pt x="176" y="112"/>
                    <a:pt x="175" y="113"/>
                    <a:pt x="171" y="112"/>
                  </a:cubicBezTo>
                  <a:cubicBezTo>
                    <a:pt x="169" y="112"/>
                    <a:pt x="166" y="112"/>
                    <a:pt x="164" y="112"/>
                  </a:cubicBezTo>
                  <a:cubicBezTo>
                    <a:pt x="164" y="112"/>
                    <a:pt x="155" y="110"/>
                    <a:pt x="154" y="110"/>
                  </a:cubicBezTo>
                  <a:cubicBezTo>
                    <a:pt x="153" y="111"/>
                    <a:pt x="153" y="112"/>
                    <a:pt x="151" y="111"/>
                  </a:cubicBezTo>
                  <a:cubicBezTo>
                    <a:pt x="144" y="109"/>
                    <a:pt x="131" y="110"/>
                    <a:pt x="125" y="112"/>
                  </a:cubicBezTo>
                  <a:cubicBezTo>
                    <a:pt x="125" y="112"/>
                    <a:pt x="124" y="111"/>
                    <a:pt x="124" y="111"/>
                  </a:cubicBezTo>
                  <a:cubicBezTo>
                    <a:pt x="124" y="108"/>
                    <a:pt x="125" y="101"/>
                    <a:pt x="129" y="100"/>
                  </a:cubicBezTo>
                  <a:cubicBezTo>
                    <a:pt x="132" y="99"/>
                    <a:pt x="132" y="100"/>
                    <a:pt x="135" y="101"/>
                  </a:cubicBezTo>
                  <a:cubicBezTo>
                    <a:pt x="137" y="101"/>
                    <a:pt x="138" y="100"/>
                    <a:pt x="139" y="100"/>
                  </a:cubicBezTo>
                  <a:cubicBezTo>
                    <a:pt x="140" y="100"/>
                    <a:pt x="140" y="100"/>
                    <a:pt x="141" y="100"/>
                  </a:cubicBezTo>
                  <a:cubicBezTo>
                    <a:pt x="141" y="100"/>
                    <a:pt x="142" y="100"/>
                    <a:pt x="142" y="100"/>
                  </a:cubicBezTo>
                  <a:cubicBezTo>
                    <a:pt x="147" y="101"/>
                    <a:pt x="147" y="101"/>
                    <a:pt x="147" y="101"/>
                  </a:cubicBezTo>
                  <a:cubicBezTo>
                    <a:pt x="149" y="101"/>
                    <a:pt x="161" y="101"/>
                    <a:pt x="162" y="101"/>
                  </a:cubicBezTo>
                  <a:cubicBezTo>
                    <a:pt x="165" y="101"/>
                    <a:pt x="168" y="101"/>
                    <a:pt x="170" y="101"/>
                  </a:cubicBezTo>
                  <a:cubicBezTo>
                    <a:pt x="173" y="103"/>
                    <a:pt x="174" y="105"/>
                    <a:pt x="175" y="106"/>
                  </a:cubicBezTo>
                  <a:cubicBezTo>
                    <a:pt x="175" y="106"/>
                    <a:pt x="176" y="106"/>
                    <a:pt x="177" y="106"/>
                  </a:cubicBezTo>
                  <a:cubicBezTo>
                    <a:pt x="179" y="104"/>
                    <a:pt x="181" y="102"/>
                    <a:pt x="183" y="101"/>
                  </a:cubicBezTo>
                  <a:cubicBezTo>
                    <a:pt x="185" y="99"/>
                    <a:pt x="186" y="91"/>
                    <a:pt x="185" y="87"/>
                  </a:cubicBezTo>
                  <a:cubicBezTo>
                    <a:pt x="185" y="86"/>
                    <a:pt x="181" y="84"/>
                    <a:pt x="183" y="81"/>
                  </a:cubicBezTo>
                  <a:cubicBezTo>
                    <a:pt x="183" y="80"/>
                    <a:pt x="183" y="75"/>
                    <a:pt x="183" y="75"/>
                  </a:cubicBezTo>
                  <a:cubicBezTo>
                    <a:pt x="185" y="72"/>
                    <a:pt x="186" y="61"/>
                    <a:pt x="185" y="58"/>
                  </a:cubicBezTo>
                  <a:cubicBezTo>
                    <a:pt x="185" y="57"/>
                    <a:pt x="184" y="56"/>
                    <a:pt x="184" y="55"/>
                  </a:cubicBezTo>
                  <a:cubicBezTo>
                    <a:pt x="184" y="55"/>
                    <a:pt x="184" y="50"/>
                    <a:pt x="184" y="49"/>
                  </a:cubicBezTo>
                  <a:cubicBezTo>
                    <a:pt x="185" y="47"/>
                    <a:pt x="186" y="44"/>
                    <a:pt x="186" y="41"/>
                  </a:cubicBezTo>
                  <a:cubicBezTo>
                    <a:pt x="187" y="37"/>
                    <a:pt x="185" y="36"/>
                    <a:pt x="186" y="32"/>
                  </a:cubicBezTo>
                  <a:cubicBezTo>
                    <a:pt x="187" y="32"/>
                    <a:pt x="186" y="31"/>
                    <a:pt x="187" y="31"/>
                  </a:cubicBezTo>
                  <a:cubicBezTo>
                    <a:pt x="187" y="28"/>
                    <a:pt x="189" y="27"/>
                    <a:pt x="191" y="25"/>
                  </a:cubicBezTo>
                  <a:cubicBezTo>
                    <a:pt x="194" y="21"/>
                    <a:pt x="198" y="15"/>
                    <a:pt x="199" y="9"/>
                  </a:cubicBezTo>
                  <a:cubicBezTo>
                    <a:pt x="197" y="6"/>
                    <a:pt x="197" y="2"/>
                    <a:pt x="194" y="0"/>
                  </a:cubicBezTo>
                  <a:cubicBezTo>
                    <a:pt x="193" y="0"/>
                    <a:pt x="192" y="0"/>
                    <a:pt x="191" y="0"/>
                  </a:cubicBezTo>
                  <a:cubicBezTo>
                    <a:pt x="190" y="2"/>
                    <a:pt x="188" y="1"/>
                    <a:pt x="187" y="1"/>
                  </a:cubicBezTo>
                  <a:cubicBezTo>
                    <a:pt x="184" y="4"/>
                    <a:pt x="180" y="4"/>
                    <a:pt x="176" y="3"/>
                  </a:cubicBezTo>
                  <a:cubicBezTo>
                    <a:pt x="174" y="5"/>
                    <a:pt x="169" y="2"/>
                    <a:pt x="168" y="1"/>
                  </a:cubicBezTo>
                  <a:cubicBezTo>
                    <a:pt x="168" y="2"/>
                    <a:pt x="165" y="2"/>
                    <a:pt x="164" y="2"/>
                  </a:cubicBezTo>
                  <a:cubicBezTo>
                    <a:pt x="164" y="2"/>
                    <a:pt x="161" y="1"/>
                    <a:pt x="161" y="2"/>
                  </a:cubicBezTo>
                  <a:cubicBezTo>
                    <a:pt x="158" y="2"/>
                    <a:pt x="151" y="2"/>
                    <a:pt x="148" y="4"/>
                  </a:cubicBezTo>
                  <a:cubicBezTo>
                    <a:pt x="146" y="4"/>
                    <a:pt x="145" y="3"/>
                    <a:pt x="143" y="3"/>
                  </a:cubicBezTo>
                  <a:cubicBezTo>
                    <a:pt x="140" y="2"/>
                    <a:pt x="140" y="4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4" y="3"/>
                    <a:pt x="131" y="1"/>
                    <a:pt x="128" y="2"/>
                  </a:cubicBezTo>
                  <a:cubicBezTo>
                    <a:pt x="124" y="3"/>
                    <a:pt x="117" y="3"/>
                    <a:pt x="114" y="4"/>
                  </a:cubicBezTo>
                  <a:cubicBezTo>
                    <a:pt x="113" y="3"/>
                    <a:pt x="113" y="3"/>
                    <a:pt x="112" y="3"/>
                  </a:cubicBezTo>
                  <a:cubicBezTo>
                    <a:pt x="109" y="4"/>
                    <a:pt x="108" y="4"/>
                    <a:pt x="106" y="4"/>
                  </a:cubicBezTo>
                  <a:cubicBezTo>
                    <a:pt x="104" y="4"/>
                    <a:pt x="100" y="3"/>
                    <a:pt x="100" y="2"/>
                  </a:cubicBezTo>
                  <a:cubicBezTo>
                    <a:pt x="98" y="2"/>
                    <a:pt x="96" y="2"/>
                    <a:pt x="95" y="2"/>
                  </a:cubicBezTo>
                  <a:cubicBezTo>
                    <a:pt x="94" y="3"/>
                    <a:pt x="84" y="2"/>
                    <a:pt x="82" y="4"/>
                  </a:cubicBezTo>
                  <a:cubicBezTo>
                    <a:pt x="80" y="4"/>
                    <a:pt x="78" y="4"/>
                    <a:pt x="76" y="4"/>
                  </a:cubicBezTo>
                  <a:cubicBezTo>
                    <a:pt x="73" y="4"/>
                    <a:pt x="71" y="4"/>
                    <a:pt x="67" y="6"/>
                  </a:cubicBezTo>
                  <a:cubicBezTo>
                    <a:pt x="66" y="6"/>
                    <a:pt x="65" y="5"/>
                    <a:pt x="63" y="5"/>
                  </a:cubicBezTo>
                  <a:cubicBezTo>
                    <a:pt x="61" y="7"/>
                    <a:pt x="58" y="9"/>
                    <a:pt x="55" y="10"/>
                  </a:cubicBezTo>
                  <a:cubicBezTo>
                    <a:pt x="55" y="12"/>
                    <a:pt x="55" y="13"/>
                    <a:pt x="56" y="14"/>
                  </a:cubicBezTo>
                  <a:cubicBezTo>
                    <a:pt x="57" y="14"/>
                    <a:pt x="61" y="18"/>
                    <a:pt x="62" y="19"/>
                  </a:cubicBezTo>
                  <a:cubicBezTo>
                    <a:pt x="62" y="20"/>
                    <a:pt x="62" y="22"/>
                    <a:pt x="62" y="22"/>
                  </a:cubicBezTo>
                  <a:cubicBezTo>
                    <a:pt x="63" y="23"/>
                    <a:pt x="63" y="26"/>
                    <a:pt x="63" y="26"/>
                  </a:cubicBezTo>
                  <a:cubicBezTo>
                    <a:pt x="66" y="29"/>
                    <a:pt x="65" y="31"/>
                    <a:pt x="66" y="35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5"/>
                    <a:pt x="66" y="49"/>
                    <a:pt x="67" y="50"/>
                  </a:cubicBezTo>
                  <a:cubicBezTo>
                    <a:pt x="67" y="51"/>
                    <a:pt x="66" y="52"/>
                    <a:pt x="66" y="52"/>
                  </a:cubicBezTo>
                  <a:cubicBezTo>
                    <a:pt x="67" y="54"/>
                    <a:pt x="67" y="56"/>
                    <a:pt x="67" y="58"/>
                  </a:cubicBezTo>
                  <a:cubicBezTo>
                    <a:pt x="67" y="58"/>
                    <a:pt x="67" y="59"/>
                    <a:pt x="67" y="59"/>
                  </a:cubicBezTo>
                  <a:cubicBezTo>
                    <a:pt x="67" y="60"/>
                    <a:pt x="67" y="62"/>
                    <a:pt x="66" y="63"/>
                  </a:cubicBezTo>
                  <a:cubicBezTo>
                    <a:pt x="66" y="64"/>
                    <a:pt x="67" y="65"/>
                    <a:pt x="67" y="66"/>
                  </a:cubicBezTo>
                  <a:cubicBezTo>
                    <a:pt x="66" y="66"/>
                    <a:pt x="66" y="67"/>
                    <a:pt x="65" y="68"/>
                  </a:cubicBezTo>
                  <a:cubicBezTo>
                    <a:pt x="66" y="71"/>
                    <a:pt x="68" y="80"/>
                    <a:pt x="66" y="82"/>
                  </a:cubicBezTo>
                  <a:cubicBezTo>
                    <a:pt x="67" y="82"/>
                    <a:pt x="66" y="82"/>
                    <a:pt x="67" y="82"/>
                  </a:cubicBezTo>
                  <a:cubicBezTo>
                    <a:pt x="67" y="83"/>
                    <a:pt x="66" y="87"/>
                    <a:pt x="66" y="88"/>
                  </a:cubicBezTo>
                  <a:cubicBezTo>
                    <a:pt x="66" y="88"/>
                    <a:pt x="66" y="88"/>
                    <a:pt x="66" y="88"/>
                  </a:cubicBezTo>
                  <a:cubicBezTo>
                    <a:pt x="66" y="88"/>
                    <a:pt x="66" y="93"/>
                    <a:pt x="66" y="93"/>
                  </a:cubicBezTo>
                  <a:cubicBezTo>
                    <a:pt x="65" y="98"/>
                    <a:pt x="64" y="102"/>
                    <a:pt x="62" y="106"/>
                  </a:cubicBezTo>
                  <a:cubicBezTo>
                    <a:pt x="62" y="107"/>
                    <a:pt x="62" y="113"/>
                    <a:pt x="62" y="113"/>
                  </a:cubicBezTo>
                  <a:cubicBezTo>
                    <a:pt x="63" y="114"/>
                    <a:pt x="64" y="114"/>
                    <a:pt x="65" y="114"/>
                  </a:cubicBezTo>
                  <a:cubicBezTo>
                    <a:pt x="65" y="114"/>
                    <a:pt x="67" y="114"/>
                    <a:pt x="67" y="113"/>
                  </a:cubicBezTo>
                  <a:cubicBezTo>
                    <a:pt x="70" y="112"/>
                    <a:pt x="74" y="103"/>
                    <a:pt x="75" y="101"/>
                  </a:cubicBezTo>
                  <a:cubicBezTo>
                    <a:pt x="79" y="102"/>
                    <a:pt x="80" y="107"/>
                    <a:pt x="87" y="106"/>
                  </a:cubicBezTo>
                  <a:cubicBezTo>
                    <a:pt x="90" y="105"/>
                    <a:pt x="91" y="106"/>
                    <a:pt x="94" y="105"/>
                  </a:cubicBezTo>
                  <a:cubicBezTo>
                    <a:pt x="95" y="105"/>
                    <a:pt x="97" y="103"/>
                    <a:pt x="98" y="102"/>
                  </a:cubicBezTo>
                  <a:cubicBezTo>
                    <a:pt x="101" y="101"/>
                    <a:pt x="107" y="101"/>
                    <a:pt x="109" y="102"/>
                  </a:cubicBezTo>
                  <a:cubicBezTo>
                    <a:pt x="111" y="102"/>
                    <a:pt x="113" y="100"/>
                    <a:pt x="116" y="102"/>
                  </a:cubicBezTo>
                  <a:cubicBezTo>
                    <a:pt x="116" y="102"/>
                    <a:pt x="116" y="102"/>
                    <a:pt x="116" y="102"/>
                  </a:cubicBezTo>
                  <a:cubicBezTo>
                    <a:pt x="114" y="104"/>
                    <a:pt x="109" y="110"/>
                    <a:pt x="108" y="111"/>
                  </a:cubicBezTo>
                  <a:cubicBezTo>
                    <a:pt x="105" y="112"/>
                    <a:pt x="101" y="112"/>
                    <a:pt x="99" y="112"/>
                  </a:cubicBezTo>
                  <a:cubicBezTo>
                    <a:pt x="98" y="112"/>
                    <a:pt x="96" y="112"/>
                    <a:pt x="96" y="112"/>
                  </a:cubicBezTo>
                  <a:cubicBezTo>
                    <a:pt x="95" y="113"/>
                    <a:pt x="92" y="113"/>
                    <a:pt x="90" y="114"/>
                  </a:cubicBezTo>
                  <a:cubicBezTo>
                    <a:pt x="86" y="115"/>
                    <a:pt x="83" y="112"/>
                    <a:pt x="80" y="113"/>
                  </a:cubicBezTo>
                  <a:cubicBezTo>
                    <a:pt x="76" y="115"/>
                    <a:pt x="73" y="115"/>
                    <a:pt x="71" y="116"/>
                  </a:cubicBezTo>
                  <a:cubicBezTo>
                    <a:pt x="70" y="116"/>
                    <a:pt x="69" y="116"/>
                    <a:pt x="68" y="116"/>
                  </a:cubicBezTo>
                  <a:cubicBezTo>
                    <a:pt x="67" y="117"/>
                    <a:pt x="64" y="118"/>
                    <a:pt x="62" y="118"/>
                  </a:cubicBezTo>
                  <a:cubicBezTo>
                    <a:pt x="58" y="119"/>
                    <a:pt x="55" y="118"/>
                    <a:pt x="53" y="119"/>
                  </a:cubicBezTo>
                  <a:cubicBezTo>
                    <a:pt x="49" y="120"/>
                    <a:pt x="46" y="119"/>
                    <a:pt x="43" y="120"/>
                  </a:cubicBezTo>
                  <a:cubicBezTo>
                    <a:pt x="43" y="120"/>
                    <a:pt x="42" y="120"/>
                    <a:pt x="41" y="120"/>
                  </a:cubicBezTo>
                  <a:cubicBezTo>
                    <a:pt x="39" y="120"/>
                    <a:pt x="35" y="120"/>
                    <a:pt x="34" y="121"/>
                  </a:cubicBezTo>
                  <a:cubicBezTo>
                    <a:pt x="33" y="121"/>
                    <a:pt x="32" y="122"/>
                    <a:pt x="31" y="123"/>
                  </a:cubicBezTo>
                  <a:cubicBezTo>
                    <a:pt x="29" y="123"/>
                    <a:pt x="24" y="122"/>
                    <a:pt x="23" y="122"/>
                  </a:cubicBezTo>
                  <a:cubicBezTo>
                    <a:pt x="22" y="123"/>
                    <a:pt x="19" y="122"/>
                    <a:pt x="17" y="123"/>
                  </a:cubicBezTo>
                  <a:cubicBezTo>
                    <a:pt x="12" y="124"/>
                    <a:pt x="10" y="124"/>
                    <a:pt x="6" y="124"/>
                  </a:cubicBezTo>
                  <a:cubicBezTo>
                    <a:pt x="5" y="125"/>
                    <a:pt x="5" y="125"/>
                    <a:pt x="4" y="126"/>
                  </a:cubicBezTo>
                  <a:cubicBezTo>
                    <a:pt x="4" y="127"/>
                    <a:pt x="4" y="128"/>
                    <a:pt x="4" y="129"/>
                  </a:cubicBezTo>
                  <a:cubicBezTo>
                    <a:pt x="3" y="130"/>
                    <a:pt x="2" y="132"/>
                    <a:pt x="2" y="133"/>
                  </a:cubicBezTo>
                  <a:cubicBezTo>
                    <a:pt x="0" y="139"/>
                    <a:pt x="4" y="143"/>
                    <a:pt x="7" y="147"/>
                  </a:cubicBezTo>
                  <a:cubicBezTo>
                    <a:pt x="12" y="147"/>
                    <a:pt x="19" y="146"/>
                    <a:pt x="23" y="143"/>
                  </a:cubicBezTo>
                  <a:cubicBezTo>
                    <a:pt x="23" y="143"/>
                    <a:pt x="28" y="143"/>
                    <a:pt x="28" y="143"/>
                  </a:cubicBezTo>
                  <a:cubicBezTo>
                    <a:pt x="29" y="143"/>
                    <a:pt x="31" y="141"/>
                    <a:pt x="32" y="140"/>
                  </a:cubicBezTo>
                  <a:cubicBezTo>
                    <a:pt x="32" y="140"/>
                    <a:pt x="32" y="140"/>
                    <a:pt x="32" y="140"/>
                  </a:cubicBezTo>
                  <a:cubicBezTo>
                    <a:pt x="35" y="140"/>
                    <a:pt x="37" y="139"/>
                    <a:pt x="39" y="138"/>
                  </a:cubicBezTo>
                  <a:cubicBezTo>
                    <a:pt x="40" y="138"/>
                    <a:pt x="41" y="138"/>
                    <a:pt x="42" y="138"/>
                  </a:cubicBezTo>
                  <a:cubicBezTo>
                    <a:pt x="43" y="138"/>
                    <a:pt x="44" y="137"/>
                    <a:pt x="45" y="137"/>
                  </a:cubicBezTo>
                  <a:cubicBezTo>
                    <a:pt x="46" y="136"/>
                    <a:pt x="49" y="137"/>
                    <a:pt x="49" y="137"/>
                  </a:cubicBezTo>
                  <a:cubicBezTo>
                    <a:pt x="51" y="136"/>
                    <a:pt x="53" y="135"/>
                    <a:pt x="55" y="134"/>
                  </a:cubicBezTo>
                  <a:cubicBezTo>
                    <a:pt x="55" y="134"/>
                    <a:pt x="62" y="134"/>
                    <a:pt x="62" y="133"/>
                  </a:cubicBezTo>
                  <a:cubicBezTo>
                    <a:pt x="62" y="133"/>
                    <a:pt x="63" y="133"/>
                    <a:pt x="63" y="133"/>
                  </a:cubicBezTo>
                  <a:cubicBezTo>
                    <a:pt x="65" y="132"/>
                    <a:pt x="68" y="132"/>
                    <a:pt x="70" y="131"/>
                  </a:cubicBezTo>
                  <a:cubicBezTo>
                    <a:pt x="74" y="130"/>
                    <a:pt x="82" y="127"/>
                    <a:pt x="88" y="128"/>
                  </a:cubicBezTo>
                  <a:cubicBezTo>
                    <a:pt x="90" y="128"/>
                    <a:pt x="92" y="126"/>
                    <a:pt x="93" y="127"/>
                  </a:cubicBezTo>
                  <a:cubicBezTo>
                    <a:pt x="94" y="127"/>
                    <a:pt x="96" y="128"/>
                    <a:pt x="97" y="128"/>
                  </a:cubicBezTo>
                  <a:cubicBezTo>
                    <a:pt x="98" y="129"/>
                    <a:pt x="97" y="128"/>
                    <a:pt x="98" y="129"/>
                  </a:cubicBezTo>
                  <a:cubicBezTo>
                    <a:pt x="98" y="130"/>
                    <a:pt x="96" y="131"/>
                    <a:pt x="96" y="133"/>
                  </a:cubicBezTo>
                  <a:cubicBezTo>
                    <a:pt x="94" y="136"/>
                    <a:pt x="94" y="138"/>
                    <a:pt x="92" y="141"/>
                  </a:cubicBezTo>
                  <a:cubicBezTo>
                    <a:pt x="91" y="142"/>
                    <a:pt x="90" y="142"/>
                    <a:pt x="90" y="143"/>
                  </a:cubicBezTo>
                  <a:cubicBezTo>
                    <a:pt x="90" y="144"/>
                    <a:pt x="90" y="145"/>
                    <a:pt x="90" y="145"/>
                  </a:cubicBezTo>
                  <a:cubicBezTo>
                    <a:pt x="89" y="146"/>
                    <a:pt x="88" y="148"/>
                    <a:pt x="87" y="149"/>
                  </a:cubicBezTo>
                  <a:cubicBezTo>
                    <a:pt x="87" y="151"/>
                    <a:pt x="87" y="155"/>
                    <a:pt x="86" y="156"/>
                  </a:cubicBezTo>
                  <a:cubicBezTo>
                    <a:pt x="87" y="158"/>
                    <a:pt x="87" y="159"/>
                    <a:pt x="88" y="160"/>
                  </a:cubicBezTo>
                  <a:cubicBezTo>
                    <a:pt x="90" y="161"/>
                    <a:pt x="92" y="163"/>
                    <a:pt x="94" y="163"/>
                  </a:cubicBezTo>
                  <a:cubicBezTo>
                    <a:pt x="95" y="160"/>
                    <a:pt x="97" y="157"/>
                    <a:pt x="98" y="155"/>
                  </a:cubicBezTo>
                  <a:cubicBezTo>
                    <a:pt x="99" y="154"/>
                    <a:pt x="100" y="153"/>
                    <a:pt x="100" y="153"/>
                  </a:cubicBezTo>
                  <a:cubicBezTo>
                    <a:pt x="100" y="153"/>
                    <a:pt x="100" y="152"/>
                    <a:pt x="100" y="151"/>
                  </a:cubicBezTo>
                  <a:cubicBezTo>
                    <a:pt x="102" y="149"/>
                    <a:pt x="107" y="146"/>
                    <a:pt x="108" y="144"/>
                  </a:cubicBezTo>
                  <a:cubicBezTo>
                    <a:pt x="111" y="141"/>
                    <a:pt x="110" y="137"/>
                    <a:pt x="112" y="134"/>
                  </a:cubicBezTo>
                  <a:cubicBezTo>
                    <a:pt x="114" y="131"/>
                    <a:pt x="118" y="129"/>
                    <a:pt x="119" y="126"/>
                  </a:cubicBezTo>
                  <a:cubicBezTo>
                    <a:pt x="120" y="126"/>
                    <a:pt x="121" y="126"/>
                    <a:pt x="122" y="126"/>
                  </a:cubicBezTo>
                  <a:cubicBezTo>
                    <a:pt x="122" y="126"/>
                    <a:pt x="130" y="125"/>
                    <a:pt x="131" y="125"/>
                  </a:cubicBezTo>
                  <a:cubicBezTo>
                    <a:pt x="133" y="126"/>
                    <a:pt x="135" y="127"/>
                    <a:pt x="136" y="127"/>
                  </a:cubicBezTo>
                  <a:cubicBezTo>
                    <a:pt x="137" y="127"/>
                    <a:pt x="138" y="130"/>
                    <a:pt x="138" y="130"/>
                  </a:cubicBezTo>
                  <a:cubicBezTo>
                    <a:pt x="140" y="132"/>
                    <a:pt x="141" y="131"/>
                    <a:pt x="142" y="133"/>
                  </a:cubicBezTo>
                  <a:cubicBezTo>
                    <a:pt x="144" y="133"/>
                    <a:pt x="145" y="139"/>
                    <a:pt x="146" y="141"/>
                  </a:cubicBezTo>
                  <a:cubicBezTo>
                    <a:pt x="147" y="143"/>
                    <a:pt x="149" y="145"/>
                    <a:pt x="150" y="147"/>
                  </a:cubicBezTo>
                  <a:cubicBezTo>
                    <a:pt x="150" y="148"/>
                    <a:pt x="150" y="149"/>
                    <a:pt x="150" y="150"/>
                  </a:cubicBezTo>
                  <a:cubicBezTo>
                    <a:pt x="152" y="154"/>
                    <a:pt x="155" y="159"/>
                    <a:pt x="158" y="162"/>
                  </a:cubicBezTo>
                  <a:cubicBezTo>
                    <a:pt x="161" y="165"/>
                    <a:pt x="159" y="169"/>
                    <a:pt x="166" y="172"/>
                  </a:cubicBezTo>
                  <a:cubicBezTo>
                    <a:pt x="167" y="170"/>
                    <a:pt x="169" y="169"/>
                    <a:pt x="170" y="167"/>
                  </a:cubicBezTo>
                  <a:cubicBezTo>
                    <a:pt x="172" y="165"/>
                    <a:pt x="170" y="161"/>
                    <a:pt x="170" y="159"/>
                  </a:cubicBezTo>
                  <a:cubicBezTo>
                    <a:pt x="171" y="153"/>
                    <a:pt x="167" y="148"/>
                    <a:pt x="165" y="142"/>
                  </a:cubicBezTo>
                  <a:cubicBezTo>
                    <a:pt x="165" y="141"/>
                    <a:pt x="165" y="139"/>
                    <a:pt x="164" y="137"/>
                  </a:cubicBezTo>
                  <a:cubicBezTo>
                    <a:pt x="161" y="133"/>
                    <a:pt x="161" y="133"/>
                    <a:pt x="163" y="127"/>
                  </a:cubicBezTo>
                  <a:cubicBezTo>
                    <a:pt x="167" y="127"/>
                    <a:pt x="170" y="127"/>
                    <a:pt x="172" y="128"/>
                  </a:cubicBezTo>
                  <a:cubicBezTo>
                    <a:pt x="173" y="127"/>
                    <a:pt x="182" y="129"/>
                    <a:pt x="183" y="129"/>
                  </a:cubicBezTo>
                  <a:cubicBezTo>
                    <a:pt x="185" y="128"/>
                    <a:pt x="198" y="130"/>
                    <a:pt x="200" y="131"/>
                  </a:cubicBezTo>
                  <a:cubicBezTo>
                    <a:pt x="201" y="131"/>
                    <a:pt x="202" y="132"/>
                    <a:pt x="203" y="133"/>
                  </a:cubicBezTo>
                  <a:cubicBezTo>
                    <a:pt x="205" y="133"/>
                    <a:pt x="207" y="133"/>
                    <a:pt x="209" y="134"/>
                  </a:cubicBezTo>
                  <a:cubicBezTo>
                    <a:pt x="209" y="134"/>
                    <a:pt x="209" y="135"/>
                    <a:pt x="210" y="136"/>
                  </a:cubicBezTo>
                  <a:cubicBezTo>
                    <a:pt x="211" y="136"/>
                    <a:pt x="212" y="137"/>
                    <a:pt x="213" y="137"/>
                  </a:cubicBezTo>
                  <a:cubicBezTo>
                    <a:pt x="214" y="137"/>
                    <a:pt x="215" y="137"/>
                    <a:pt x="216" y="137"/>
                  </a:cubicBezTo>
                  <a:cubicBezTo>
                    <a:pt x="220" y="139"/>
                    <a:pt x="225" y="141"/>
                    <a:pt x="229" y="144"/>
                  </a:cubicBezTo>
                  <a:cubicBezTo>
                    <a:pt x="229" y="144"/>
                    <a:pt x="229" y="144"/>
                    <a:pt x="229" y="143"/>
                  </a:cubicBezTo>
                  <a:cubicBezTo>
                    <a:pt x="230" y="144"/>
                    <a:pt x="232" y="144"/>
                    <a:pt x="233" y="144"/>
                  </a:cubicBezTo>
                  <a:cubicBezTo>
                    <a:pt x="233" y="144"/>
                    <a:pt x="234" y="143"/>
                    <a:pt x="235" y="143"/>
                  </a:cubicBezTo>
                  <a:cubicBezTo>
                    <a:pt x="236" y="144"/>
                    <a:pt x="237" y="145"/>
                    <a:pt x="238" y="146"/>
                  </a:cubicBezTo>
                  <a:cubicBezTo>
                    <a:pt x="239" y="144"/>
                    <a:pt x="244" y="147"/>
                    <a:pt x="245" y="147"/>
                  </a:cubicBezTo>
                  <a:cubicBezTo>
                    <a:pt x="247" y="148"/>
                    <a:pt x="249" y="146"/>
                    <a:pt x="250" y="146"/>
                  </a:cubicBezTo>
                  <a:cubicBezTo>
                    <a:pt x="251" y="146"/>
                    <a:pt x="251" y="147"/>
                    <a:pt x="253" y="147"/>
                  </a:cubicBezTo>
                  <a:cubicBezTo>
                    <a:pt x="259" y="145"/>
                    <a:pt x="262" y="142"/>
                    <a:pt x="266" y="140"/>
                  </a:cubicBezTo>
                  <a:cubicBezTo>
                    <a:pt x="267" y="136"/>
                    <a:pt x="271" y="133"/>
                    <a:pt x="271" y="131"/>
                  </a:cubicBezTo>
                  <a:cubicBezTo>
                    <a:pt x="271" y="131"/>
                    <a:pt x="271" y="130"/>
                    <a:pt x="271" y="130"/>
                  </a:cubicBezTo>
                  <a:cubicBezTo>
                    <a:pt x="271" y="130"/>
                    <a:pt x="271" y="130"/>
                    <a:pt x="270" y="130"/>
                  </a:cubicBezTo>
                  <a:close/>
                  <a:moveTo>
                    <a:pt x="170" y="55"/>
                  </a:moveTo>
                  <a:cubicBezTo>
                    <a:pt x="168" y="56"/>
                    <a:pt x="168" y="55"/>
                    <a:pt x="166" y="55"/>
                  </a:cubicBezTo>
                  <a:cubicBezTo>
                    <a:pt x="164" y="55"/>
                    <a:pt x="159" y="55"/>
                    <a:pt x="156" y="55"/>
                  </a:cubicBezTo>
                  <a:cubicBezTo>
                    <a:pt x="154" y="55"/>
                    <a:pt x="151" y="55"/>
                    <a:pt x="149" y="54"/>
                  </a:cubicBezTo>
                  <a:cubicBezTo>
                    <a:pt x="146" y="57"/>
                    <a:pt x="143" y="54"/>
                    <a:pt x="139" y="55"/>
                  </a:cubicBezTo>
                  <a:cubicBezTo>
                    <a:pt x="136" y="56"/>
                    <a:pt x="133" y="57"/>
                    <a:pt x="130" y="57"/>
                  </a:cubicBezTo>
                  <a:cubicBezTo>
                    <a:pt x="130" y="57"/>
                    <a:pt x="129" y="56"/>
                    <a:pt x="129" y="56"/>
                  </a:cubicBezTo>
                  <a:cubicBezTo>
                    <a:pt x="125" y="59"/>
                    <a:pt x="115" y="57"/>
                    <a:pt x="110" y="56"/>
                  </a:cubicBezTo>
                  <a:cubicBezTo>
                    <a:pt x="108" y="56"/>
                    <a:pt x="108" y="57"/>
                    <a:pt x="107" y="58"/>
                  </a:cubicBezTo>
                  <a:cubicBezTo>
                    <a:pt x="106" y="58"/>
                    <a:pt x="104" y="57"/>
                    <a:pt x="103" y="58"/>
                  </a:cubicBezTo>
                  <a:cubicBezTo>
                    <a:pt x="100" y="60"/>
                    <a:pt x="95" y="61"/>
                    <a:pt x="92" y="62"/>
                  </a:cubicBezTo>
                  <a:cubicBezTo>
                    <a:pt x="91" y="62"/>
                    <a:pt x="89" y="61"/>
                    <a:pt x="88" y="61"/>
                  </a:cubicBezTo>
                  <a:cubicBezTo>
                    <a:pt x="88" y="61"/>
                    <a:pt x="87" y="60"/>
                    <a:pt x="87" y="60"/>
                  </a:cubicBezTo>
                  <a:cubicBezTo>
                    <a:pt x="87" y="58"/>
                    <a:pt x="90" y="55"/>
                    <a:pt x="92" y="54"/>
                  </a:cubicBezTo>
                  <a:cubicBezTo>
                    <a:pt x="92" y="54"/>
                    <a:pt x="93" y="53"/>
                    <a:pt x="94" y="53"/>
                  </a:cubicBezTo>
                  <a:cubicBezTo>
                    <a:pt x="95" y="52"/>
                    <a:pt x="96" y="52"/>
                    <a:pt x="96" y="51"/>
                  </a:cubicBezTo>
                  <a:cubicBezTo>
                    <a:pt x="99" y="49"/>
                    <a:pt x="102" y="49"/>
                    <a:pt x="104" y="48"/>
                  </a:cubicBezTo>
                  <a:cubicBezTo>
                    <a:pt x="106" y="48"/>
                    <a:pt x="108" y="47"/>
                    <a:pt x="110" y="47"/>
                  </a:cubicBezTo>
                  <a:cubicBezTo>
                    <a:pt x="111" y="46"/>
                    <a:pt x="117" y="47"/>
                    <a:pt x="117" y="47"/>
                  </a:cubicBezTo>
                  <a:cubicBezTo>
                    <a:pt x="120" y="46"/>
                    <a:pt x="125" y="47"/>
                    <a:pt x="126" y="46"/>
                  </a:cubicBezTo>
                  <a:cubicBezTo>
                    <a:pt x="129" y="45"/>
                    <a:pt x="132" y="44"/>
                    <a:pt x="135" y="45"/>
                  </a:cubicBezTo>
                  <a:cubicBezTo>
                    <a:pt x="139" y="46"/>
                    <a:pt x="142" y="45"/>
                    <a:pt x="148" y="45"/>
                  </a:cubicBezTo>
                  <a:cubicBezTo>
                    <a:pt x="151" y="45"/>
                    <a:pt x="154" y="45"/>
                    <a:pt x="156" y="45"/>
                  </a:cubicBezTo>
                  <a:cubicBezTo>
                    <a:pt x="157" y="45"/>
                    <a:pt x="158" y="44"/>
                    <a:pt x="160" y="44"/>
                  </a:cubicBezTo>
                  <a:cubicBezTo>
                    <a:pt x="162" y="44"/>
                    <a:pt x="163" y="46"/>
                    <a:pt x="166" y="44"/>
                  </a:cubicBezTo>
                  <a:cubicBezTo>
                    <a:pt x="167" y="45"/>
                    <a:pt x="169" y="45"/>
                    <a:pt x="170" y="46"/>
                  </a:cubicBezTo>
                  <a:cubicBezTo>
                    <a:pt x="172" y="47"/>
                    <a:pt x="172" y="51"/>
                    <a:pt x="172" y="53"/>
                  </a:cubicBezTo>
                  <a:cubicBezTo>
                    <a:pt x="172" y="54"/>
                    <a:pt x="171" y="54"/>
                    <a:pt x="170" y="55"/>
                  </a:cubicBezTo>
                  <a:close/>
                  <a:moveTo>
                    <a:pt x="94" y="23"/>
                  </a:moveTo>
                  <a:cubicBezTo>
                    <a:pt x="95" y="22"/>
                    <a:pt x="96" y="21"/>
                    <a:pt x="96" y="21"/>
                  </a:cubicBezTo>
                  <a:cubicBezTo>
                    <a:pt x="97" y="20"/>
                    <a:pt x="99" y="21"/>
                    <a:pt x="100" y="21"/>
                  </a:cubicBezTo>
                  <a:cubicBezTo>
                    <a:pt x="104" y="19"/>
                    <a:pt x="109" y="19"/>
                    <a:pt x="113" y="19"/>
                  </a:cubicBezTo>
                  <a:cubicBezTo>
                    <a:pt x="122" y="18"/>
                    <a:pt x="130" y="21"/>
                    <a:pt x="135" y="20"/>
                  </a:cubicBezTo>
                  <a:cubicBezTo>
                    <a:pt x="140" y="19"/>
                    <a:pt x="156" y="16"/>
                    <a:pt x="159" y="17"/>
                  </a:cubicBezTo>
                  <a:cubicBezTo>
                    <a:pt x="159" y="16"/>
                    <a:pt x="159" y="16"/>
                    <a:pt x="159" y="16"/>
                  </a:cubicBezTo>
                  <a:cubicBezTo>
                    <a:pt x="161" y="17"/>
                    <a:pt x="164" y="17"/>
                    <a:pt x="166" y="18"/>
                  </a:cubicBezTo>
                  <a:cubicBezTo>
                    <a:pt x="168" y="17"/>
                    <a:pt x="173" y="19"/>
                    <a:pt x="174" y="19"/>
                  </a:cubicBezTo>
                  <a:cubicBezTo>
                    <a:pt x="175" y="20"/>
                    <a:pt x="175" y="21"/>
                    <a:pt x="176" y="21"/>
                  </a:cubicBezTo>
                  <a:cubicBezTo>
                    <a:pt x="176" y="22"/>
                    <a:pt x="175" y="27"/>
                    <a:pt x="174" y="28"/>
                  </a:cubicBezTo>
                  <a:cubicBezTo>
                    <a:pt x="174" y="29"/>
                    <a:pt x="174" y="29"/>
                    <a:pt x="174" y="29"/>
                  </a:cubicBezTo>
                  <a:cubicBezTo>
                    <a:pt x="148" y="29"/>
                    <a:pt x="120" y="27"/>
                    <a:pt x="102" y="32"/>
                  </a:cubicBezTo>
                  <a:cubicBezTo>
                    <a:pt x="102" y="32"/>
                    <a:pt x="97" y="32"/>
                    <a:pt x="96" y="32"/>
                  </a:cubicBezTo>
                  <a:cubicBezTo>
                    <a:pt x="96" y="32"/>
                    <a:pt x="88" y="33"/>
                    <a:pt x="87" y="33"/>
                  </a:cubicBezTo>
                  <a:cubicBezTo>
                    <a:pt x="86" y="32"/>
                    <a:pt x="85" y="31"/>
                    <a:pt x="84" y="30"/>
                  </a:cubicBezTo>
                  <a:cubicBezTo>
                    <a:pt x="85" y="27"/>
                    <a:pt x="91" y="24"/>
                    <a:pt x="94" y="23"/>
                  </a:cubicBezTo>
                  <a:close/>
                  <a:moveTo>
                    <a:pt x="121" y="83"/>
                  </a:moveTo>
                  <a:cubicBezTo>
                    <a:pt x="119" y="84"/>
                    <a:pt x="113" y="84"/>
                    <a:pt x="111" y="84"/>
                  </a:cubicBezTo>
                  <a:cubicBezTo>
                    <a:pt x="107" y="84"/>
                    <a:pt x="103" y="85"/>
                    <a:pt x="100" y="85"/>
                  </a:cubicBezTo>
                  <a:cubicBezTo>
                    <a:pt x="98" y="85"/>
                    <a:pt x="96" y="85"/>
                    <a:pt x="95" y="85"/>
                  </a:cubicBezTo>
                  <a:cubicBezTo>
                    <a:pt x="94" y="86"/>
                    <a:pt x="94" y="86"/>
                    <a:pt x="94" y="86"/>
                  </a:cubicBezTo>
                  <a:cubicBezTo>
                    <a:pt x="93" y="86"/>
                    <a:pt x="92" y="86"/>
                    <a:pt x="90" y="86"/>
                  </a:cubicBezTo>
                  <a:cubicBezTo>
                    <a:pt x="86" y="88"/>
                    <a:pt x="85" y="89"/>
                    <a:pt x="80" y="88"/>
                  </a:cubicBezTo>
                  <a:cubicBezTo>
                    <a:pt x="80" y="86"/>
                    <a:pt x="82" y="83"/>
                    <a:pt x="82" y="82"/>
                  </a:cubicBezTo>
                  <a:cubicBezTo>
                    <a:pt x="83" y="78"/>
                    <a:pt x="90" y="77"/>
                    <a:pt x="94" y="75"/>
                  </a:cubicBezTo>
                  <a:cubicBezTo>
                    <a:pt x="95" y="75"/>
                    <a:pt x="96" y="75"/>
                    <a:pt x="98" y="75"/>
                  </a:cubicBezTo>
                  <a:cubicBezTo>
                    <a:pt x="98" y="75"/>
                    <a:pt x="103" y="74"/>
                    <a:pt x="103" y="74"/>
                  </a:cubicBezTo>
                  <a:cubicBezTo>
                    <a:pt x="103" y="74"/>
                    <a:pt x="105" y="75"/>
                    <a:pt x="106" y="75"/>
                  </a:cubicBezTo>
                  <a:cubicBezTo>
                    <a:pt x="110" y="74"/>
                    <a:pt x="118" y="74"/>
                    <a:pt x="122" y="72"/>
                  </a:cubicBezTo>
                  <a:cubicBezTo>
                    <a:pt x="123" y="72"/>
                    <a:pt x="131" y="73"/>
                    <a:pt x="132" y="73"/>
                  </a:cubicBezTo>
                  <a:cubicBezTo>
                    <a:pt x="133" y="74"/>
                    <a:pt x="148" y="72"/>
                    <a:pt x="148" y="72"/>
                  </a:cubicBezTo>
                  <a:cubicBezTo>
                    <a:pt x="149" y="72"/>
                    <a:pt x="149" y="72"/>
                    <a:pt x="149" y="71"/>
                  </a:cubicBezTo>
                  <a:cubicBezTo>
                    <a:pt x="149" y="71"/>
                    <a:pt x="149" y="71"/>
                    <a:pt x="149" y="71"/>
                  </a:cubicBezTo>
                  <a:cubicBezTo>
                    <a:pt x="149" y="71"/>
                    <a:pt x="153" y="73"/>
                    <a:pt x="153" y="73"/>
                  </a:cubicBezTo>
                  <a:cubicBezTo>
                    <a:pt x="159" y="70"/>
                    <a:pt x="164" y="72"/>
                    <a:pt x="169" y="73"/>
                  </a:cubicBezTo>
                  <a:cubicBezTo>
                    <a:pt x="171" y="75"/>
                    <a:pt x="170" y="79"/>
                    <a:pt x="170" y="81"/>
                  </a:cubicBezTo>
                  <a:cubicBezTo>
                    <a:pt x="169" y="82"/>
                    <a:pt x="168" y="82"/>
                    <a:pt x="168" y="83"/>
                  </a:cubicBezTo>
                  <a:cubicBezTo>
                    <a:pt x="162" y="83"/>
                    <a:pt x="154" y="82"/>
                    <a:pt x="148" y="83"/>
                  </a:cubicBezTo>
                  <a:cubicBezTo>
                    <a:pt x="147" y="83"/>
                    <a:pt x="142" y="82"/>
                    <a:pt x="142" y="82"/>
                  </a:cubicBezTo>
                  <a:cubicBezTo>
                    <a:pt x="140" y="83"/>
                    <a:pt x="135" y="83"/>
                    <a:pt x="133" y="82"/>
                  </a:cubicBezTo>
                  <a:cubicBezTo>
                    <a:pt x="130" y="84"/>
                    <a:pt x="122" y="83"/>
                    <a:pt x="121" y="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2" name="Freeform 56">
              <a:extLst>
                <a:ext uri="{FF2B5EF4-FFF2-40B4-BE49-F238E27FC236}">
                  <a16:creationId xmlns="" xmlns:a16="http://schemas.microsoft.com/office/drawing/2014/main" id="{09C1AB6E-7FBF-2A49-B294-F44A54E10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7276" y="3024188"/>
              <a:ext cx="220663" cy="657225"/>
            </a:xfrm>
            <a:custGeom>
              <a:avLst/>
              <a:gdLst>
                <a:gd name="T0" fmla="*/ 67 w 73"/>
                <a:gd name="T1" fmla="*/ 1 h 215"/>
                <a:gd name="T2" fmla="*/ 69 w 73"/>
                <a:gd name="T3" fmla="*/ 18 h 215"/>
                <a:gd name="T4" fmla="*/ 65 w 73"/>
                <a:gd name="T5" fmla="*/ 37 h 215"/>
                <a:gd name="T6" fmla="*/ 67 w 73"/>
                <a:gd name="T7" fmla="*/ 53 h 215"/>
                <a:gd name="T8" fmla="*/ 68 w 73"/>
                <a:gd name="T9" fmla="*/ 65 h 215"/>
                <a:gd name="T10" fmla="*/ 68 w 73"/>
                <a:gd name="T11" fmla="*/ 74 h 215"/>
                <a:gd name="T12" fmla="*/ 67 w 73"/>
                <a:gd name="T13" fmla="*/ 91 h 215"/>
                <a:gd name="T14" fmla="*/ 69 w 73"/>
                <a:gd name="T15" fmla="*/ 99 h 215"/>
                <a:gd name="T16" fmla="*/ 71 w 73"/>
                <a:gd name="T17" fmla="*/ 107 h 215"/>
                <a:gd name="T18" fmla="*/ 73 w 73"/>
                <a:gd name="T19" fmla="*/ 114 h 215"/>
                <a:gd name="T20" fmla="*/ 69 w 73"/>
                <a:gd name="T21" fmla="*/ 118 h 215"/>
                <a:gd name="T22" fmla="*/ 68 w 73"/>
                <a:gd name="T23" fmla="*/ 130 h 215"/>
                <a:gd name="T24" fmla="*/ 67 w 73"/>
                <a:gd name="T25" fmla="*/ 137 h 215"/>
                <a:gd name="T26" fmla="*/ 67 w 73"/>
                <a:gd name="T27" fmla="*/ 148 h 215"/>
                <a:gd name="T28" fmla="*/ 65 w 73"/>
                <a:gd name="T29" fmla="*/ 157 h 215"/>
                <a:gd name="T30" fmla="*/ 64 w 73"/>
                <a:gd name="T31" fmla="*/ 159 h 215"/>
                <a:gd name="T32" fmla="*/ 63 w 73"/>
                <a:gd name="T33" fmla="*/ 160 h 215"/>
                <a:gd name="T34" fmla="*/ 63 w 73"/>
                <a:gd name="T35" fmla="*/ 168 h 215"/>
                <a:gd name="T36" fmla="*/ 64 w 73"/>
                <a:gd name="T37" fmla="*/ 186 h 215"/>
                <a:gd name="T38" fmla="*/ 65 w 73"/>
                <a:gd name="T39" fmla="*/ 197 h 215"/>
                <a:gd name="T40" fmla="*/ 65 w 73"/>
                <a:gd name="T41" fmla="*/ 208 h 215"/>
                <a:gd name="T42" fmla="*/ 61 w 73"/>
                <a:gd name="T43" fmla="*/ 215 h 215"/>
                <a:gd name="T44" fmla="*/ 55 w 73"/>
                <a:gd name="T45" fmla="*/ 208 h 215"/>
                <a:gd name="T46" fmla="*/ 53 w 73"/>
                <a:gd name="T47" fmla="*/ 204 h 215"/>
                <a:gd name="T48" fmla="*/ 48 w 73"/>
                <a:gd name="T49" fmla="*/ 186 h 215"/>
                <a:gd name="T50" fmla="*/ 48 w 73"/>
                <a:gd name="T51" fmla="*/ 178 h 215"/>
                <a:gd name="T52" fmla="*/ 45 w 73"/>
                <a:gd name="T53" fmla="*/ 147 h 215"/>
                <a:gd name="T54" fmla="*/ 33 w 73"/>
                <a:gd name="T55" fmla="*/ 153 h 215"/>
                <a:gd name="T56" fmla="*/ 18 w 73"/>
                <a:gd name="T57" fmla="*/ 161 h 215"/>
                <a:gd name="T58" fmla="*/ 11 w 73"/>
                <a:gd name="T59" fmla="*/ 163 h 215"/>
                <a:gd name="T60" fmla="*/ 4 w 73"/>
                <a:gd name="T61" fmla="*/ 155 h 215"/>
                <a:gd name="T62" fmla="*/ 0 w 73"/>
                <a:gd name="T63" fmla="*/ 147 h 215"/>
                <a:gd name="T64" fmla="*/ 0 w 73"/>
                <a:gd name="T65" fmla="*/ 138 h 215"/>
                <a:gd name="T66" fmla="*/ 0 w 73"/>
                <a:gd name="T67" fmla="*/ 127 h 215"/>
                <a:gd name="T68" fmla="*/ 8 w 73"/>
                <a:gd name="T69" fmla="*/ 112 h 215"/>
                <a:gd name="T70" fmla="*/ 12 w 73"/>
                <a:gd name="T71" fmla="*/ 90 h 215"/>
                <a:gd name="T72" fmla="*/ 12 w 73"/>
                <a:gd name="T73" fmla="*/ 73 h 215"/>
                <a:gd name="T74" fmla="*/ 13 w 73"/>
                <a:gd name="T75" fmla="*/ 64 h 215"/>
                <a:gd name="T76" fmla="*/ 18 w 73"/>
                <a:gd name="T77" fmla="*/ 47 h 215"/>
                <a:gd name="T78" fmla="*/ 24 w 73"/>
                <a:gd name="T79" fmla="*/ 41 h 215"/>
                <a:gd name="T80" fmla="*/ 32 w 73"/>
                <a:gd name="T81" fmla="*/ 39 h 215"/>
                <a:gd name="T82" fmla="*/ 38 w 73"/>
                <a:gd name="T83" fmla="*/ 47 h 215"/>
                <a:gd name="T84" fmla="*/ 28 w 73"/>
                <a:gd name="T85" fmla="*/ 62 h 215"/>
                <a:gd name="T86" fmla="*/ 31 w 73"/>
                <a:gd name="T87" fmla="*/ 81 h 215"/>
                <a:gd name="T88" fmla="*/ 31 w 73"/>
                <a:gd name="T89" fmla="*/ 89 h 215"/>
                <a:gd name="T90" fmla="*/ 30 w 73"/>
                <a:gd name="T91" fmla="*/ 99 h 215"/>
                <a:gd name="T92" fmla="*/ 48 w 73"/>
                <a:gd name="T93" fmla="*/ 115 h 215"/>
                <a:gd name="T94" fmla="*/ 50 w 73"/>
                <a:gd name="T95" fmla="*/ 115 h 215"/>
                <a:gd name="T96" fmla="*/ 51 w 73"/>
                <a:gd name="T97" fmla="*/ 109 h 215"/>
                <a:gd name="T98" fmla="*/ 55 w 73"/>
                <a:gd name="T99" fmla="*/ 79 h 215"/>
                <a:gd name="T100" fmla="*/ 53 w 73"/>
                <a:gd name="T101" fmla="*/ 35 h 215"/>
                <a:gd name="T102" fmla="*/ 60 w 73"/>
                <a:gd name="T103" fmla="*/ 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3" h="215">
                  <a:moveTo>
                    <a:pt x="65" y="0"/>
                  </a:moveTo>
                  <a:cubicBezTo>
                    <a:pt x="66" y="0"/>
                    <a:pt x="67" y="0"/>
                    <a:pt x="67" y="1"/>
                  </a:cubicBezTo>
                  <a:cubicBezTo>
                    <a:pt x="70" y="3"/>
                    <a:pt x="68" y="10"/>
                    <a:pt x="69" y="15"/>
                  </a:cubicBezTo>
                  <a:cubicBezTo>
                    <a:pt x="69" y="16"/>
                    <a:pt x="69" y="17"/>
                    <a:pt x="69" y="18"/>
                  </a:cubicBezTo>
                  <a:cubicBezTo>
                    <a:pt x="71" y="22"/>
                    <a:pt x="69" y="30"/>
                    <a:pt x="67" y="34"/>
                  </a:cubicBezTo>
                  <a:cubicBezTo>
                    <a:pt x="66" y="35"/>
                    <a:pt x="66" y="37"/>
                    <a:pt x="65" y="37"/>
                  </a:cubicBezTo>
                  <a:cubicBezTo>
                    <a:pt x="64" y="39"/>
                    <a:pt x="65" y="45"/>
                    <a:pt x="66" y="46"/>
                  </a:cubicBezTo>
                  <a:cubicBezTo>
                    <a:pt x="66" y="47"/>
                    <a:pt x="66" y="51"/>
                    <a:pt x="67" y="53"/>
                  </a:cubicBezTo>
                  <a:cubicBezTo>
                    <a:pt x="67" y="55"/>
                    <a:pt x="67" y="57"/>
                    <a:pt x="67" y="59"/>
                  </a:cubicBezTo>
                  <a:cubicBezTo>
                    <a:pt x="67" y="61"/>
                    <a:pt x="67" y="63"/>
                    <a:pt x="68" y="65"/>
                  </a:cubicBezTo>
                  <a:cubicBezTo>
                    <a:pt x="68" y="67"/>
                    <a:pt x="67" y="70"/>
                    <a:pt x="67" y="71"/>
                  </a:cubicBezTo>
                  <a:cubicBezTo>
                    <a:pt x="67" y="71"/>
                    <a:pt x="68" y="73"/>
                    <a:pt x="68" y="74"/>
                  </a:cubicBezTo>
                  <a:cubicBezTo>
                    <a:pt x="69" y="76"/>
                    <a:pt x="67" y="82"/>
                    <a:pt x="68" y="85"/>
                  </a:cubicBezTo>
                  <a:cubicBezTo>
                    <a:pt x="68" y="86"/>
                    <a:pt x="65" y="89"/>
                    <a:pt x="67" y="91"/>
                  </a:cubicBezTo>
                  <a:cubicBezTo>
                    <a:pt x="67" y="92"/>
                    <a:pt x="66" y="94"/>
                    <a:pt x="67" y="95"/>
                  </a:cubicBezTo>
                  <a:cubicBezTo>
                    <a:pt x="68" y="97"/>
                    <a:pt x="68" y="98"/>
                    <a:pt x="69" y="99"/>
                  </a:cubicBezTo>
                  <a:cubicBezTo>
                    <a:pt x="69" y="101"/>
                    <a:pt x="69" y="104"/>
                    <a:pt x="69" y="106"/>
                  </a:cubicBezTo>
                  <a:cubicBezTo>
                    <a:pt x="70" y="106"/>
                    <a:pt x="71" y="107"/>
                    <a:pt x="71" y="107"/>
                  </a:cubicBezTo>
                  <a:cubicBezTo>
                    <a:pt x="72" y="109"/>
                    <a:pt x="71" y="110"/>
                    <a:pt x="72" y="112"/>
                  </a:cubicBezTo>
                  <a:cubicBezTo>
                    <a:pt x="72" y="113"/>
                    <a:pt x="73" y="112"/>
                    <a:pt x="73" y="114"/>
                  </a:cubicBezTo>
                  <a:cubicBezTo>
                    <a:pt x="72" y="114"/>
                    <a:pt x="71" y="116"/>
                    <a:pt x="72" y="117"/>
                  </a:cubicBezTo>
                  <a:cubicBezTo>
                    <a:pt x="71" y="117"/>
                    <a:pt x="70" y="118"/>
                    <a:pt x="69" y="118"/>
                  </a:cubicBezTo>
                  <a:cubicBezTo>
                    <a:pt x="69" y="119"/>
                    <a:pt x="67" y="127"/>
                    <a:pt x="67" y="127"/>
                  </a:cubicBezTo>
                  <a:cubicBezTo>
                    <a:pt x="67" y="128"/>
                    <a:pt x="68" y="129"/>
                    <a:pt x="68" y="130"/>
                  </a:cubicBezTo>
                  <a:cubicBezTo>
                    <a:pt x="68" y="132"/>
                    <a:pt x="68" y="133"/>
                    <a:pt x="68" y="134"/>
                  </a:cubicBezTo>
                  <a:cubicBezTo>
                    <a:pt x="68" y="135"/>
                    <a:pt x="67" y="138"/>
                    <a:pt x="67" y="137"/>
                  </a:cubicBezTo>
                  <a:cubicBezTo>
                    <a:pt x="67" y="138"/>
                    <a:pt x="67" y="138"/>
                    <a:pt x="67" y="139"/>
                  </a:cubicBezTo>
                  <a:cubicBezTo>
                    <a:pt x="67" y="139"/>
                    <a:pt x="66" y="148"/>
                    <a:pt x="67" y="148"/>
                  </a:cubicBezTo>
                  <a:cubicBezTo>
                    <a:pt x="67" y="148"/>
                    <a:pt x="67" y="149"/>
                    <a:pt x="67" y="149"/>
                  </a:cubicBezTo>
                  <a:cubicBezTo>
                    <a:pt x="66" y="152"/>
                    <a:pt x="64" y="155"/>
                    <a:pt x="65" y="157"/>
                  </a:cubicBezTo>
                  <a:cubicBezTo>
                    <a:pt x="65" y="157"/>
                    <a:pt x="65" y="158"/>
                    <a:pt x="65" y="158"/>
                  </a:cubicBezTo>
                  <a:cubicBezTo>
                    <a:pt x="65" y="158"/>
                    <a:pt x="65" y="158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4" y="160"/>
                    <a:pt x="64" y="160"/>
                    <a:pt x="63" y="160"/>
                  </a:cubicBezTo>
                  <a:cubicBezTo>
                    <a:pt x="63" y="162"/>
                    <a:pt x="63" y="164"/>
                    <a:pt x="63" y="166"/>
                  </a:cubicBezTo>
                  <a:cubicBezTo>
                    <a:pt x="63" y="167"/>
                    <a:pt x="63" y="167"/>
                    <a:pt x="63" y="168"/>
                  </a:cubicBezTo>
                  <a:cubicBezTo>
                    <a:pt x="61" y="173"/>
                    <a:pt x="64" y="179"/>
                    <a:pt x="65" y="181"/>
                  </a:cubicBezTo>
                  <a:cubicBezTo>
                    <a:pt x="65" y="183"/>
                    <a:pt x="65" y="184"/>
                    <a:pt x="64" y="186"/>
                  </a:cubicBezTo>
                  <a:cubicBezTo>
                    <a:pt x="64" y="186"/>
                    <a:pt x="64" y="186"/>
                    <a:pt x="64" y="186"/>
                  </a:cubicBezTo>
                  <a:cubicBezTo>
                    <a:pt x="64" y="186"/>
                    <a:pt x="65" y="197"/>
                    <a:pt x="65" y="197"/>
                  </a:cubicBezTo>
                  <a:cubicBezTo>
                    <a:pt x="65" y="197"/>
                    <a:pt x="64" y="201"/>
                    <a:pt x="64" y="201"/>
                  </a:cubicBezTo>
                  <a:cubicBezTo>
                    <a:pt x="65" y="202"/>
                    <a:pt x="65" y="207"/>
                    <a:pt x="65" y="208"/>
                  </a:cubicBezTo>
                  <a:cubicBezTo>
                    <a:pt x="65" y="209"/>
                    <a:pt x="64" y="209"/>
                    <a:pt x="63" y="209"/>
                  </a:cubicBezTo>
                  <a:cubicBezTo>
                    <a:pt x="63" y="211"/>
                    <a:pt x="63" y="214"/>
                    <a:pt x="61" y="215"/>
                  </a:cubicBezTo>
                  <a:cubicBezTo>
                    <a:pt x="60" y="215"/>
                    <a:pt x="61" y="215"/>
                    <a:pt x="60" y="215"/>
                  </a:cubicBezTo>
                  <a:cubicBezTo>
                    <a:pt x="57" y="213"/>
                    <a:pt x="58" y="210"/>
                    <a:pt x="55" y="208"/>
                  </a:cubicBezTo>
                  <a:cubicBezTo>
                    <a:pt x="55" y="208"/>
                    <a:pt x="56" y="208"/>
                    <a:pt x="56" y="207"/>
                  </a:cubicBezTo>
                  <a:cubicBezTo>
                    <a:pt x="56" y="206"/>
                    <a:pt x="54" y="205"/>
                    <a:pt x="53" y="204"/>
                  </a:cubicBezTo>
                  <a:cubicBezTo>
                    <a:pt x="52" y="202"/>
                    <a:pt x="53" y="199"/>
                    <a:pt x="52" y="197"/>
                  </a:cubicBezTo>
                  <a:cubicBezTo>
                    <a:pt x="51" y="194"/>
                    <a:pt x="50" y="188"/>
                    <a:pt x="48" y="186"/>
                  </a:cubicBezTo>
                  <a:cubicBezTo>
                    <a:pt x="48" y="185"/>
                    <a:pt x="49" y="183"/>
                    <a:pt x="49" y="182"/>
                  </a:cubicBezTo>
                  <a:cubicBezTo>
                    <a:pt x="48" y="181"/>
                    <a:pt x="48" y="179"/>
                    <a:pt x="48" y="178"/>
                  </a:cubicBezTo>
                  <a:cubicBezTo>
                    <a:pt x="48" y="174"/>
                    <a:pt x="49" y="168"/>
                    <a:pt x="48" y="166"/>
                  </a:cubicBezTo>
                  <a:cubicBezTo>
                    <a:pt x="46" y="163"/>
                    <a:pt x="51" y="148"/>
                    <a:pt x="45" y="147"/>
                  </a:cubicBezTo>
                  <a:cubicBezTo>
                    <a:pt x="43" y="148"/>
                    <a:pt x="40" y="148"/>
                    <a:pt x="38" y="149"/>
                  </a:cubicBezTo>
                  <a:cubicBezTo>
                    <a:pt x="37" y="150"/>
                    <a:pt x="35" y="152"/>
                    <a:pt x="33" y="153"/>
                  </a:cubicBezTo>
                  <a:cubicBezTo>
                    <a:pt x="33" y="153"/>
                    <a:pt x="23" y="157"/>
                    <a:pt x="23" y="157"/>
                  </a:cubicBezTo>
                  <a:cubicBezTo>
                    <a:pt x="21" y="158"/>
                    <a:pt x="20" y="160"/>
                    <a:pt x="18" y="161"/>
                  </a:cubicBezTo>
                  <a:cubicBezTo>
                    <a:pt x="16" y="161"/>
                    <a:pt x="15" y="161"/>
                    <a:pt x="13" y="161"/>
                  </a:cubicBezTo>
                  <a:cubicBezTo>
                    <a:pt x="13" y="162"/>
                    <a:pt x="12" y="162"/>
                    <a:pt x="11" y="163"/>
                  </a:cubicBezTo>
                  <a:cubicBezTo>
                    <a:pt x="8" y="164"/>
                    <a:pt x="5" y="159"/>
                    <a:pt x="4" y="157"/>
                  </a:cubicBezTo>
                  <a:cubicBezTo>
                    <a:pt x="4" y="156"/>
                    <a:pt x="4" y="156"/>
                    <a:pt x="4" y="155"/>
                  </a:cubicBezTo>
                  <a:cubicBezTo>
                    <a:pt x="2" y="152"/>
                    <a:pt x="2" y="150"/>
                    <a:pt x="0" y="148"/>
                  </a:cubicBezTo>
                  <a:cubicBezTo>
                    <a:pt x="1" y="147"/>
                    <a:pt x="0" y="146"/>
                    <a:pt x="0" y="147"/>
                  </a:cubicBezTo>
                  <a:cubicBezTo>
                    <a:pt x="0" y="147"/>
                    <a:pt x="0" y="144"/>
                    <a:pt x="0" y="144"/>
                  </a:cubicBezTo>
                  <a:cubicBezTo>
                    <a:pt x="0" y="142"/>
                    <a:pt x="0" y="138"/>
                    <a:pt x="0" y="138"/>
                  </a:cubicBezTo>
                  <a:cubicBezTo>
                    <a:pt x="2" y="137"/>
                    <a:pt x="1" y="129"/>
                    <a:pt x="0" y="127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26"/>
                    <a:pt x="1" y="124"/>
                    <a:pt x="0" y="123"/>
                  </a:cubicBezTo>
                  <a:cubicBezTo>
                    <a:pt x="2" y="119"/>
                    <a:pt x="7" y="115"/>
                    <a:pt x="8" y="112"/>
                  </a:cubicBezTo>
                  <a:cubicBezTo>
                    <a:pt x="8" y="111"/>
                    <a:pt x="8" y="110"/>
                    <a:pt x="8" y="109"/>
                  </a:cubicBezTo>
                  <a:cubicBezTo>
                    <a:pt x="10" y="104"/>
                    <a:pt x="10" y="93"/>
                    <a:pt x="12" y="90"/>
                  </a:cubicBezTo>
                  <a:cubicBezTo>
                    <a:pt x="12" y="87"/>
                    <a:pt x="12" y="85"/>
                    <a:pt x="12" y="83"/>
                  </a:cubicBezTo>
                  <a:cubicBezTo>
                    <a:pt x="12" y="79"/>
                    <a:pt x="11" y="76"/>
                    <a:pt x="12" y="73"/>
                  </a:cubicBezTo>
                  <a:cubicBezTo>
                    <a:pt x="13" y="70"/>
                    <a:pt x="13" y="66"/>
                    <a:pt x="14" y="65"/>
                  </a:cubicBezTo>
                  <a:cubicBezTo>
                    <a:pt x="14" y="64"/>
                    <a:pt x="14" y="64"/>
                    <a:pt x="13" y="64"/>
                  </a:cubicBezTo>
                  <a:cubicBezTo>
                    <a:pt x="13" y="63"/>
                    <a:pt x="15" y="60"/>
                    <a:pt x="14" y="58"/>
                  </a:cubicBezTo>
                  <a:cubicBezTo>
                    <a:pt x="16" y="55"/>
                    <a:pt x="17" y="50"/>
                    <a:pt x="18" y="47"/>
                  </a:cubicBezTo>
                  <a:cubicBezTo>
                    <a:pt x="19" y="47"/>
                    <a:pt x="20" y="46"/>
                    <a:pt x="21" y="45"/>
                  </a:cubicBezTo>
                  <a:cubicBezTo>
                    <a:pt x="23" y="44"/>
                    <a:pt x="21" y="42"/>
                    <a:pt x="24" y="41"/>
                  </a:cubicBezTo>
                  <a:cubicBezTo>
                    <a:pt x="24" y="41"/>
                    <a:pt x="24" y="40"/>
                    <a:pt x="24" y="40"/>
                  </a:cubicBezTo>
                  <a:cubicBezTo>
                    <a:pt x="26" y="40"/>
                    <a:pt x="31" y="38"/>
                    <a:pt x="32" y="39"/>
                  </a:cubicBezTo>
                  <a:cubicBezTo>
                    <a:pt x="33" y="40"/>
                    <a:pt x="33" y="41"/>
                    <a:pt x="34" y="43"/>
                  </a:cubicBezTo>
                  <a:cubicBezTo>
                    <a:pt x="35" y="44"/>
                    <a:pt x="37" y="45"/>
                    <a:pt x="38" y="47"/>
                  </a:cubicBezTo>
                  <a:cubicBezTo>
                    <a:pt x="39" y="48"/>
                    <a:pt x="39" y="49"/>
                    <a:pt x="38" y="50"/>
                  </a:cubicBezTo>
                  <a:cubicBezTo>
                    <a:pt x="37" y="59"/>
                    <a:pt x="31" y="56"/>
                    <a:pt x="28" y="62"/>
                  </a:cubicBezTo>
                  <a:cubicBezTo>
                    <a:pt x="27" y="65"/>
                    <a:pt x="30" y="74"/>
                    <a:pt x="31" y="76"/>
                  </a:cubicBezTo>
                  <a:cubicBezTo>
                    <a:pt x="32" y="78"/>
                    <a:pt x="31" y="80"/>
                    <a:pt x="31" y="81"/>
                  </a:cubicBezTo>
                  <a:cubicBezTo>
                    <a:pt x="31" y="82"/>
                    <a:pt x="31" y="84"/>
                    <a:pt x="30" y="85"/>
                  </a:cubicBezTo>
                  <a:cubicBezTo>
                    <a:pt x="30" y="86"/>
                    <a:pt x="31" y="88"/>
                    <a:pt x="31" y="89"/>
                  </a:cubicBezTo>
                  <a:cubicBezTo>
                    <a:pt x="31" y="92"/>
                    <a:pt x="30" y="93"/>
                    <a:pt x="30" y="94"/>
                  </a:cubicBezTo>
                  <a:cubicBezTo>
                    <a:pt x="29" y="95"/>
                    <a:pt x="30" y="99"/>
                    <a:pt x="30" y="99"/>
                  </a:cubicBezTo>
                  <a:cubicBezTo>
                    <a:pt x="28" y="100"/>
                    <a:pt x="27" y="110"/>
                    <a:pt x="28" y="111"/>
                  </a:cubicBezTo>
                  <a:cubicBezTo>
                    <a:pt x="30" y="115"/>
                    <a:pt x="41" y="114"/>
                    <a:pt x="48" y="115"/>
                  </a:cubicBezTo>
                  <a:cubicBezTo>
                    <a:pt x="48" y="114"/>
                    <a:pt x="48" y="115"/>
                    <a:pt x="49" y="114"/>
                  </a:cubicBezTo>
                  <a:cubicBezTo>
                    <a:pt x="49" y="115"/>
                    <a:pt x="49" y="115"/>
                    <a:pt x="50" y="115"/>
                  </a:cubicBezTo>
                  <a:cubicBezTo>
                    <a:pt x="51" y="113"/>
                    <a:pt x="51" y="113"/>
                    <a:pt x="52" y="111"/>
                  </a:cubicBezTo>
                  <a:cubicBezTo>
                    <a:pt x="51" y="111"/>
                    <a:pt x="51" y="111"/>
                    <a:pt x="51" y="109"/>
                  </a:cubicBezTo>
                  <a:cubicBezTo>
                    <a:pt x="56" y="105"/>
                    <a:pt x="55" y="98"/>
                    <a:pt x="56" y="90"/>
                  </a:cubicBezTo>
                  <a:cubicBezTo>
                    <a:pt x="56" y="87"/>
                    <a:pt x="55" y="83"/>
                    <a:pt x="55" y="79"/>
                  </a:cubicBezTo>
                  <a:cubicBezTo>
                    <a:pt x="57" y="77"/>
                    <a:pt x="56" y="67"/>
                    <a:pt x="56" y="63"/>
                  </a:cubicBezTo>
                  <a:cubicBezTo>
                    <a:pt x="56" y="50"/>
                    <a:pt x="57" y="44"/>
                    <a:pt x="53" y="35"/>
                  </a:cubicBezTo>
                  <a:cubicBezTo>
                    <a:pt x="53" y="30"/>
                    <a:pt x="53" y="25"/>
                    <a:pt x="53" y="19"/>
                  </a:cubicBezTo>
                  <a:cubicBezTo>
                    <a:pt x="57" y="17"/>
                    <a:pt x="58" y="5"/>
                    <a:pt x="60" y="4"/>
                  </a:cubicBezTo>
                  <a:cubicBezTo>
                    <a:pt x="61" y="2"/>
                    <a:pt x="64" y="2"/>
                    <a:pt x="6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3" name="Freeform 57">
              <a:extLst>
                <a:ext uri="{FF2B5EF4-FFF2-40B4-BE49-F238E27FC236}">
                  <a16:creationId xmlns="" xmlns:a16="http://schemas.microsoft.com/office/drawing/2014/main" id="{EF74ADEA-8A65-FA4C-85CC-54FDCC1E8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8101" y="3040063"/>
              <a:ext cx="76200" cy="436563"/>
            </a:xfrm>
            <a:custGeom>
              <a:avLst/>
              <a:gdLst>
                <a:gd name="T0" fmla="*/ 10 w 25"/>
                <a:gd name="T1" fmla="*/ 0 h 143"/>
                <a:gd name="T2" fmla="*/ 16 w 25"/>
                <a:gd name="T3" fmla="*/ 0 h 143"/>
                <a:gd name="T4" fmla="*/ 24 w 25"/>
                <a:gd name="T5" fmla="*/ 12 h 143"/>
                <a:gd name="T6" fmla="*/ 25 w 25"/>
                <a:gd name="T7" fmla="*/ 18 h 143"/>
                <a:gd name="T8" fmla="*/ 23 w 25"/>
                <a:gd name="T9" fmla="*/ 24 h 143"/>
                <a:gd name="T10" fmla="*/ 22 w 25"/>
                <a:gd name="T11" fmla="*/ 26 h 143"/>
                <a:gd name="T12" fmla="*/ 22 w 25"/>
                <a:gd name="T13" fmla="*/ 26 h 143"/>
                <a:gd name="T14" fmla="*/ 21 w 25"/>
                <a:gd name="T15" fmla="*/ 29 h 143"/>
                <a:gd name="T16" fmla="*/ 19 w 25"/>
                <a:gd name="T17" fmla="*/ 32 h 143"/>
                <a:gd name="T18" fmla="*/ 21 w 25"/>
                <a:gd name="T19" fmla="*/ 48 h 143"/>
                <a:gd name="T20" fmla="*/ 21 w 25"/>
                <a:gd name="T21" fmla="*/ 64 h 143"/>
                <a:gd name="T22" fmla="*/ 21 w 25"/>
                <a:gd name="T23" fmla="*/ 64 h 143"/>
                <a:gd name="T24" fmla="*/ 17 w 25"/>
                <a:gd name="T25" fmla="*/ 69 h 143"/>
                <a:gd name="T26" fmla="*/ 17 w 25"/>
                <a:gd name="T27" fmla="*/ 76 h 143"/>
                <a:gd name="T28" fmla="*/ 17 w 25"/>
                <a:gd name="T29" fmla="*/ 76 h 143"/>
                <a:gd name="T30" fmla="*/ 17 w 25"/>
                <a:gd name="T31" fmla="*/ 81 h 143"/>
                <a:gd name="T32" fmla="*/ 17 w 25"/>
                <a:gd name="T33" fmla="*/ 90 h 143"/>
                <a:gd name="T34" fmla="*/ 17 w 25"/>
                <a:gd name="T35" fmla="*/ 91 h 143"/>
                <a:gd name="T36" fmla="*/ 18 w 25"/>
                <a:gd name="T37" fmla="*/ 97 h 143"/>
                <a:gd name="T38" fmla="*/ 17 w 25"/>
                <a:gd name="T39" fmla="*/ 100 h 143"/>
                <a:gd name="T40" fmla="*/ 17 w 25"/>
                <a:gd name="T41" fmla="*/ 100 h 143"/>
                <a:gd name="T42" fmla="*/ 18 w 25"/>
                <a:gd name="T43" fmla="*/ 100 h 143"/>
                <a:gd name="T44" fmla="*/ 18 w 25"/>
                <a:gd name="T45" fmla="*/ 102 h 143"/>
                <a:gd name="T46" fmla="*/ 18 w 25"/>
                <a:gd name="T47" fmla="*/ 108 h 143"/>
                <a:gd name="T48" fmla="*/ 17 w 25"/>
                <a:gd name="T49" fmla="*/ 108 h 143"/>
                <a:gd name="T50" fmla="*/ 17 w 25"/>
                <a:gd name="T51" fmla="*/ 113 h 143"/>
                <a:gd name="T52" fmla="*/ 16 w 25"/>
                <a:gd name="T53" fmla="*/ 117 h 143"/>
                <a:gd name="T54" fmla="*/ 16 w 25"/>
                <a:gd name="T55" fmla="*/ 118 h 143"/>
                <a:gd name="T56" fmla="*/ 15 w 25"/>
                <a:gd name="T57" fmla="*/ 119 h 143"/>
                <a:gd name="T58" fmla="*/ 15 w 25"/>
                <a:gd name="T59" fmla="*/ 121 h 143"/>
                <a:gd name="T60" fmla="*/ 12 w 25"/>
                <a:gd name="T61" fmla="*/ 130 h 143"/>
                <a:gd name="T62" fmla="*/ 5 w 25"/>
                <a:gd name="T63" fmla="*/ 142 h 143"/>
                <a:gd name="T64" fmla="*/ 3 w 25"/>
                <a:gd name="T65" fmla="*/ 141 h 143"/>
                <a:gd name="T66" fmla="*/ 0 w 25"/>
                <a:gd name="T67" fmla="*/ 129 h 143"/>
                <a:gd name="T68" fmla="*/ 1 w 25"/>
                <a:gd name="T69" fmla="*/ 127 h 143"/>
                <a:gd name="T70" fmla="*/ 4 w 25"/>
                <a:gd name="T71" fmla="*/ 126 h 143"/>
                <a:gd name="T72" fmla="*/ 5 w 25"/>
                <a:gd name="T73" fmla="*/ 126 h 143"/>
                <a:gd name="T74" fmla="*/ 8 w 25"/>
                <a:gd name="T75" fmla="*/ 123 h 143"/>
                <a:gd name="T76" fmla="*/ 9 w 25"/>
                <a:gd name="T77" fmla="*/ 114 h 143"/>
                <a:gd name="T78" fmla="*/ 9 w 25"/>
                <a:gd name="T79" fmla="*/ 104 h 143"/>
                <a:gd name="T80" fmla="*/ 9 w 25"/>
                <a:gd name="T81" fmla="*/ 92 h 143"/>
                <a:gd name="T82" fmla="*/ 8 w 25"/>
                <a:gd name="T83" fmla="*/ 83 h 143"/>
                <a:gd name="T84" fmla="*/ 9 w 25"/>
                <a:gd name="T85" fmla="*/ 62 h 143"/>
                <a:gd name="T86" fmla="*/ 8 w 25"/>
                <a:gd name="T87" fmla="*/ 58 h 143"/>
                <a:gd name="T88" fmla="*/ 8 w 25"/>
                <a:gd name="T89" fmla="*/ 57 h 143"/>
                <a:gd name="T90" fmla="*/ 9 w 25"/>
                <a:gd name="T91" fmla="*/ 52 h 143"/>
                <a:gd name="T92" fmla="*/ 10 w 25"/>
                <a:gd name="T93" fmla="*/ 52 h 143"/>
                <a:gd name="T94" fmla="*/ 9 w 25"/>
                <a:gd name="T95" fmla="*/ 48 h 143"/>
                <a:gd name="T96" fmla="*/ 9 w 25"/>
                <a:gd name="T97" fmla="*/ 34 h 143"/>
                <a:gd name="T98" fmla="*/ 9 w 25"/>
                <a:gd name="T99" fmla="*/ 25 h 143"/>
                <a:gd name="T100" fmla="*/ 8 w 25"/>
                <a:gd name="T101" fmla="*/ 20 h 143"/>
                <a:gd name="T102" fmla="*/ 9 w 25"/>
                <a:gd name="T103" fmla="*/ 11 h 143"/>
                <a:gd name="T104" fmla="*/ 10 w 25"/>
                <a:gd name="T10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" h="143">
                  <a:moveTo>
                    <a:pt x="10" y="0"/>
                  </a:moveTo>
                  <a:cubicBezTo>
                    <a:pt x="11" y="0"/>
                    <a:pt x="16" y="0"/>
                    <a:pt x="16" y="0"/>
                  </a:cubicBezTo>
                  <a:cubicBezTo>
                    <a:pt x="20" y="0"/>
                    <a:pt x="23" y="10"/>
                    <a:pt x="24" y="12"/>
                  </a:cubicBezTo>
                  <a:cubicBezTo>
                    <a:pt x="24" y="12"/>
                    <a:pt x="24" y="17"/>
                    <a:pt x="25" y="18"/>
                  </a:cubicBezTo>
                  <a:cubicBezTo>
                    <a:pt x="23" y="19"/>
                    <a:pt x="24" y="22"/>
                    <a:pt x="23" y="24"/>
                  </a:cubicBezTo>
                  <a:cubicBezTo>
                    <a:pt x="23" y="25"/>
                    <a:pt x="22" y="25"/>
                    <a:pt x="22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1" y="27"/>
                    <a:pt x="21" y="28"/>
                    <a:pt x="21" y="29"/>
                  </a:cubicBezTo>
                  <a:cubicBezTo>
                    <a:pt x="20" y="30"/>
                    <a:pt x="19" y="31"/>
                    <a:pt x="19" y="32"/>
                  </a:cubicBezTo>
                  <a:cubicBezTo>
                    <a:pt x="17" y="37"/>
                    <a:pt x="20" y="46"/>
                    <a:pt x="21" y="48"/>
                  </a:cubicBezTo>
                  <a:cubicBezTo>
                    <a:pt x="22" y="49"/>
                    <a:pt x="21" y="62"/>
                    <a:pt x="21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0" y="66"/>
                    <a:pt x="19" y="67"/>
                    <a:pt x="17" y="69"/>
                  </a:cubicBezTo>
                  <a:cubicBezTo>
                    <a:pt x="17" y="69"/>
                    <a:pt x="17" y="76"/>
                    <a:pt x="17" y="76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6" y="77"/>
                    <a:pt x="17" y="81"/>
                    <a:pt x="17" y="81"/>
                  </a:cubicBezTo>
                  <a:cubicBezTo>
                    <a:pt x="17" y="82"/>
                    <a:pt x="17" y="88"/>
                    <a:pt x="17" y="90"/>
                  </a:cubicBezTo>
                  <a:cubicBezTo>
                    <a:pt x="17" y="91"/>
                    <a:pt x="18" y="91"/>
                    <a:pt x="17" y="91"/>
                  </a:cubicBezTo>
                  <a:cubicBezTo>
                    <a:pt x="16" y="93"/>
                    <a:pt x="18" y="97"/>
                    <a:pt x="18" y="97"/>
                  </a:cubicBezTo>
                  <a:cubicBezTo>
                    <a:pt x="18" y="98"/>
                    <a:pt x="18" y="99"/>
                    <a:pt x="17" y="100"/>
                  </a:cubicBezTo>
                  <a:cubicBezTo>
                    <a:pt x="17" y="100"/>
                    <a:pt x="17" y="100"/>
                    <a:pt x="17" y="100"/>
                  </a:cubicBezTo>
                  <a:cubicBezTo>
                    <a:pt x="18" y="100"/>
                    <a:pt x="18" y="100"/>
                    <a:pt x="18" y="100"/>
                  </a:cubicBezTo>
                  <a:cubicBezTo>
                    <a:pt x="18" y="101"/>
                    <a:pt x="18" y="102"/>
                    <a:pt x="18" y="102"/>
                  </a:cubicBezTo>
                  <a:cubicBezTo>
                    <a:pt x="17" y="104"/>
                    <a:pt x="18" y="106"/>
                    <a:pt x="18" y="108"/>
                  </a:cubicBezTo>
                  <a:cubicBezTo>
                    <a:pt x="18" y="108"/>
                    <a:pt x="18" y="108"/>
                    <a:pt x="17" y="108"/>
                  </a:cubicBezTo>
                  <a:cubicBezTo>
                    <a:pt x="17" y="110"/>
                    <a:pt x="17" y="112"/>
                    <a:pt x="17" y="113"/>
                  </a:cubicBezTo>
                  <a:cubicBezTo>
                    <a:pt x="17" y="115"/>
                    <a:pt x="16" y="116"/>
                    <a:pt x="16" y="117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5" y="118"/>
                    <a:pt x="15" y="119"/>
                    <a:pt x="15" y="119"/>
                  </a:cubicBezTo>
                  <a:cubicBezTo>
                    <a:pt x="15" y="119"/>
                    <a:pt x="15" y="120"/>
                    <a:pt x="15" y="121"/>
                  </a:cubicBezTo>
                  <a:cubicBezTo>
                    <a:pt x="16" y="126"/>
                    <a:pt x="15" y="128"/>
                    <a:pt x="12" y="130"/>
                  </a:cubicBezTo>
                  <a:cubicBezTo>
                    <a:pt x="13" y="136"/>
                    <a:pt x="10" y="143"/>
                    <a:pt x="5" y="142"/>
                  </a:cubicBezTo>
                  <a:cubicBezTo>
                    <a:pt x="4" y="142"/>
                    <a:pt x="4" y="141"/>
                    <a:pt x="3" y="141"/>
                  </a:cubicBezTo>
                  <a:cubicBezTo>
                    <a:pt x="5" y="136"/>
                    <a:pt x="3" y="132"/>
                    <a:pt x="0" y="129"/>
                  </a:cubicBezTo>
                  <a:cubicBezTo>
                    <a:pt x="1" y="128"/>
                    <a:pt x="1" y="128"/>
                    <a:pt x="1" y="127"/>
                  </a:cubicBezTo>
                  <a:cubicBezTo>
                    <a:pt x="3" y="126"/>
                    <a:pt x="3" y="127"/>
                    <a:pt x="4" y="126"/>
                  </a:cubicBezTo>
                  <a:cubicBezTo>
                    <a:pt x="4" y="126"/>
                    <a:pt x="4" y="126"/>
                    <a:pt x="5" y="126"/>
                  </a:cubicBezTo>
                  <a:cubicBezTo>
                    <a:pt x="5" y="125"/>
                    <a:pt x="7" y="125"/>
                    <a:pt x="8" y="123"/>
                  </a:cubicBezTo>
                  <a:cubicBezTo>
                    <a:pt x="9" y="120"/>
                    <a:pt x="8" y="116"/>
                    <a:pt x="9" y="114"/>
                  </a:cubicBezTo>
                  <a:cubicBezTo>
                    <a:pt x="10" y="113"/>
                    <a:pt x="9" y="105"/>
                    <a:pt x="9" y="104"/>
                  </a:cubicBezTo>
                  <a:cubicBezTo>
                    <a:pt x="9" y="104"/>
                    <a:pt x="9" y="92"/>
                    <a:pt x="9" y="92"/>
                  </a:cubicBezTo>
                  <a:cubicBezTo>
                    <a:pt x="9" y="91"/>
                    <a:pt x="8" y="86"/>
                    <a:pt x="8" y="83"/>
                  </a:cubicBezTo>
                  <a:cubicBezTo>
                    <a:pt x="10" y="76"/>
                    <a:pt x="7" y="65"/>
                    <a:pt x="9" y="62"/>
                  </a:cubicBezTo>
                  <a:cubicBezTo>
                    <a:pt x="9" y="61"/>
                    <a:pt x="9" y="58"/>
                    <a:pt x="8" y="58"/>
                  </a:cubicBezTo>
                  <a:cubicBezTo>
                    <a:pt x="8" y="58"/>
                    <a:pt x="8" y="58"/>
                    <a:pt x="8" y="57"/>
                  </a:cubicBezTo>
                  <a:cubicBezTo>
                    <a:pt x="8" y="57"/>
                    <a:pt x="9" y="52"/>
                    <a:pt x="9" y="52"/>
                  </a:cubicBezTo>
                  <a:cubicBezTo>
                    <a:pt x="9" y="52"/>
                    <a:pt x="9" y="52"/>
                    <a:pt x="10" y="52"/>
                  </a:cubicBezTo>
                  <a:cubicBezTo>
                    <a:pt x="10" y="51"/>
                    <a:pt x="9" y="49"/>
                    <a:pt x="9" y="48"/>
                  </a:cubicBezTo>
                  <a:cubicBezTo>
                    <a:pt x="12" y="44"/>
                    <a:pt x="9" y="37"/>
                    <a:pt x="9" y="34"/>
                  </a:cubicBezTo>
                  <a:cubicBezTo>
                    <a:pt x="10" y="32"/>
                    <a:pt x="9" y="27"/>
                    <a:pt x="9" y="25"/>
                  </a:cubicBezTo>
                  <a:cubicBezTo>
                    <a:pt x="9" y="24"/>
                    <a:pt x="9" y="21"/>
                    <a:pt x="8" y="20"/>
                  </a:cubicBezTo>
                  <a:cubicBezTo>
                    <a:pt x="7" y="19"/>
                    <a:pt x="9" y="14"/>
                    <a:pt x="9" y="11"/>
                  </a:cubicBezTo>
                  <a:cubicBezTo>
                    <a:pt x="8" y="5"/>
                    <a:pt x="5" y="6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4" name="Freeform 58">
              <a:extLst>
                <a:ext uri="{FF2B5EF4-FFF2-40B4-BE49-F238E27FC236}">
                  <a16:creationId xmlns="" xmlns:a16="http://schemas.microsoft.com/office/drawing/2014/main" id="{ABB9B2D3-80EF-4349-978A-B9754C112A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70651" y="3033713"/>
              <a:ext cx="517525" cy="644525"/>
            </a:xfrm>
            <a:custGeom>
              <a:avLst/>
              <a:gdLst>
                <a:gd name="T0" fmla="*/ 167 w 171"/>
                <a:gd name="T1" fmla="*/ 161 h 211"/>
                <a:gd name="T2" fmla="*/ 143 w 171"/>
                <a:gd name="T3" fmla="*/ 165 h 211"/>
                <a:gd name="T4" fmla="*/ 111 w 171"/>
                <a:gd name="T5" fmla="*/ 167 h 211"/>
                <a:gd name="T6" fmla="*/ 85 w 171"/>
                <a:gd name="T7" fmla="*/ 159 h 211"/>
                <a:gd name="T8" fmla="*/ 84 w 171"/>
                <a:gd name="T9" fmla="*/ 147 h 211"/>
                <a:gd name="T10" fmla="*/ 109 w 171"/>
                <a:gd name="T11" fmla="*/ 141 h 211"/>
                <a:gd name="T12" fmla="*/ 137 w 171"/>
                <a:gd name="T13" fmla="*/ 128 h 211"/>
                <a:gd name="T14" fmla="*/ 105 w 171"/>
                <a:gd name="T15" fmla="*/ 123 h 211"/>
                <a:gd name="T16" fmla="*/ 108 w 171"/>
                <a:gd name="T17" fmla="*/ 102 h 211"/>
                <a:gd name="T18" fmla="*/ 139 w 171"/>
                <a:gd name="T19" fmla="*/ 103 h 211"/>
                <a:gd name="T20" fmla="*/ 124 w 171"/>
                <a:gd name="T21" fmla="*/ 90 h 211"/>
                <a:gd name="T22" fmla="*/ 101 w 171"/>
                <a:gd name="T23" fmla="*/ 90 h 211"/>
                <a:gd name="T24" fmla="*/ 80 w 171"/>
                <a:gd name="T25" fmla="*/ 79 h 211"/>
                <a:gd name="T26" fmla="*/ 49 w 171"/>
                <a:gd name="T27" fmla="*/ 91 h 211"/>
                <a:gd name="T28" fmla="*/ 20 w 171"/>
                <a:gd name="T29" fmla="*/ 54 h 211"/>
                <a:gd name="T30" fmla="*/ 35 w 171"/>
                <a:gd name="T31" fmla="*/ 43 h 211"/>
                <a:gd name="T32" fmla="*/ 54 w 171"/>
                <a:gd name="T33" fmla="*/ 33 h 211"/>
                <a:gd name="T34" fmla="*/ 88 w 171"/>
                <a:gd name="T35" fmla="*/ 30 h 211"/>
                <a:gd name="T36" fmla="*/ 86 w 171"/>
                <a:gd name="T37" fmla="*/ 44 h 211"/>
                <a:gd name="T38" fmla="*/ 47 w 171"/>
                <a:gd name="T39" fmla="*/ 60 h 211"/>
                <a:gd name="T40" fmla="*/ 49 w 171"/>
                <a:gd name="T41" fmla="*/ 67 h 211"/>
                <a:gd name="T42" fmla="*/ 67 w 171"/>
                <a:gd name="T43" fmla="*/ 69 h 211"/>
                <a:gd name="T44" fmla="*/ 99 w 171"/>
                <a:gd name="T45" fmla="*/ 68 h 211"/>
                <a:gd name="T46" fmla="*/ 133 w 171"/>
                <a:gd name="T47" fmla="*/ 67 h 211"/>
                <a:gd name="T48" fmla="*/ 149 w 171"/>
                <a:gd name="T49" fmla="*/ 61 h 211"/>
                <a:gd name="T50" fmla="*/ 125 w 171"/>
                <a:gd name="T51" fmla="*/ 57 h 211"/>
                <a:gd name="T52" fmla="*/ 94 w 171"/>
                <a:gd name="T53" fmla="*/ 56 h 211"/>
                <a:gd name="T54" fmla="*/ 108 w 171"/>
                <a:gd name="T55" fmla="*/ 38 h 211"/>
                <a:gd name="T56" fmla="*/ 91 w 171"/>
                <a:gd name="T57" fmla="*/ 8 h 211"/>
                <a:gd name="T58" fmla="*/ 75 w 171"/>
                <a:gd name="T59" fmla="*/ 3 h 211"/>
                <a:gd name="T60" fmla="*/ 67 w 171"/>
                <a:gd name="T61" fmla="*/ 0 h 211"/>
                <a:gd name="T62" fmla="*/ 56 w 171"/>
                <a:gd name="T63" fmla="*/ 14 h 211"/>
                <a:gd name="T64" fmla="*/ 47 w 171"/>
                <a:gd name="T65" fmla="*/ 21 h 211"/>
                <a:gd name="T66" fmla="*/ 36 w 171"/>
                <a:gd name="T67" fmla="*/ 28 h 211"/>
                <a:gd name="T68" fmla="*/ 17 w 171"/>
                <a:gd name="T69" fmla="*/ 37 h 211"/>
                <a:gd name="T70" fmla="*/ 0 w 171"/>
                <a:gd name="T71" fmla="*/ 47 h 211"/>
                <a:gd name="T72" fmla="*/ 10 w 171"/>
                <a:gd name="T73" fmla="*/ 52 h 211"/>
                <a:gd name="T74" fmla="*/ 13 w 171"/>
                <a:gd name="T75" fmla="*/ 64 h 211"/>
                <a:gd name="T76" fmla="*/ 15 w 171"/>
                <a:gd name="T77" fmla="*/ 87 h 211"/>
                <a:gd name="T78" fmla="*/ 15 w 171"/>
                <a:gd name="T79" fmla="*/ 106 h 211"/>
                <a:gd name="T80" fmla="*/ 14 w 171"/>
                <a:gd name="T81" fmla="*/ 130 h 211"/>
                <a:gd name="T82" fmla="*/ 12 w 171"/>
                <a:gd name="T83" fmla="*/ 149 h 211"/>
                <a:gd name="T84" fmla="*/ 10 w 171"/>
                <a:gd name="T85" fmla="*/ 183 h 211"/>
                <a:gd name="T86" fmla="*/ 10 w 171"/>
                <a:gd name="T87" fmla="*/ 196 h 211"/>
                <a:gd name="T88" fmla="*/ 18 w 171"/>
                <a:gd name="T89" fmla="*/ 205 h 211"/>
                <a:gd name="T90" fmla="*/ 37 w 171"/>
                <a:gd name="T91" fmla="*/ 195 h 211"/>
                <a:gd name="T92" fmla="*/ 55 w 171"/>
                <a:gd name="T93" fmla="*/ 191 h 211"/>
                <a:gd name="T94" fmla="*/ 67 w 171"/>
                <a:gd name="T95" fmla="*/ 191 h 211"/>
                <a:gd name="T96" fmla="*/ 79 w 171"/>
                <a:gd name="T97" fmla="*/ 192 h 211"/>
                <a:gd name="T98" fmla="*/ 114 w 171"/>
                <a:gd name="T99" fmla="*/ 195 h 211"/>
                <a:gd name="T100" fmla="*/ 147 w 171"/>
                <a:gd name="T101" fmla="*/ 202 h 211"/>
                <a:gd name="T102" fmla="*/ 70 w 171"/>
                <a:gd name="T103" fmla="*/ 155 h 211"/>
                <a:gd name="T104" fmla="*/ 32 w 171"/>
                <a:gd name="T105" fmla="*/ 172 h 211"/>
                <a:gd name="T106" fmla="*/ 23 w 171"/>
                <a:gd name="T107" fmla="*/ 160 h 211"/>
                <a:gd name="T108" fmla="*/ 32 w 171"/>
                <a:gd name="T109" fmla="*/ 146 h 211"/>
                <a:gd name="T110" fmla="*/ 67 w 171"/>
                <a:gd name="T111" fmla="*/ 141 h 211"/>
                <a:gd name="T112" fmla="*/ 70 w 171"/>
                <a:gd name="T113" fmla="*/ 124 h 211"/>
                <a:gd name="T114" fmla="*/ 54 w 171"/>
                <a:gd name="T115" fmla="*/ 129 h 211"/>
                <a:gd name="T116" fmla="*/ 25 w 171"/>
                <a:gd name="T117" fmla="*/ 121 h 211"/>
                <a:gd name="T118" fmla="*/ 42 w 171"/>
                <a:gd name="T119" fmla="*/ 105 h 211"/>
                <a:gd name="T120" fmla="*/ 69 w 171"/>
                <a:gd name="T121" fmla="*/ 103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1" h="211">
                  <a:moveTo>
                    <a:pt x="167" y="171"/>
                  </a:moveTo>
                  <a:cubicBezTo>
                    <a:pt x="167" y="168"/>
                    <a:pt x="166" y="166"/>
                    <a:pt x="167" y="165"/>
                  </a:cubicBezTo>
                  <a:cubicBezTo>
                    <a:pt x="167" y="165"/>
                    <a:pt x="168" y="162"/>
                    <a:pt x="168" y="161"/>
                  </a:cubicBezTo>
                  <a:cubicBezTo>
                    <a:pt x="168" y="161"/>
                    <a:pt x="168" y="161"/>
                    <a:pt x="167" y="161"/>
                  </a:cubicBezTo>
                  <a:cubicBezTo>
                    <a:pt x="164" y="161"/>
                    <a:pt x="163" y="162"/>
                    <a:pt x="162" y="163"/>
                  </a:cubicBezTo>
                  <a:cubicBezTo>
                    <a:pt x="161" y="164"/>
                    <a:pt x="158" y="164"/>
                    <a:pt x="158" y="164"/>
                  </a:cubicBezTo>
                  <a:cubicBezTo>
                    <a:pt x="155" y="165"/>
                    <a:pt x="154" y="161"/>
                    <a:pt x="151" y="162"/>
                  </a:cubicBezTo>
                  <a:cubicBezTo>
                    <a:pt x="148" y="163"/>
                    <a:pt x="146" y="163"/>
                    <a:pt x="143" y="165"/>
                  </a:cubicBezTo>
                  <a:cubicBezTo>
                    <a:pt x="142" y="164"/>
                    <a:pt x="140" y="164"/>
                    <a:pt x="139" y="164"/>
                  </a:cubicBezTo>
                  <a:cubicBezTo>
                    <a:pt x="138" y="164"/>
                    <a:pt x="138" y="165"/>
                    <a:pt x="137" y="166"/>
                  </a:cubicBezTo>
                  <a:cubicBezTo>
                    <a:pt x="135" y="167"/>
                    <a:pt x="133" y="164"/>
                    <a:pt x="130" y="165"/>
                  </a:cubicBezTo>
                  <a:cubicBezTo>
                    <a:pt x="124" y="166"/>
                    <a:pt x="118" y="167"/>
                    <a:pt x="111" y="167"/>
                  </a:cubicBezTo>
                  <a:cubicBezTo>
                    <a:pt x="110" y="167"/>
                    <a:pt x="109" y="168"/>
                    <a:pt x="108" y="168"/>
                  </a:cubicBezTo>
                  <a:cubicBezTo>
                    <a:pt x="105" y="168"/>
                    <a:pt x="103" y="168"/>
                    <a:pt x="100" y="168"/>
                  </a:cubicBezTo>
                  <a:cubicBezTo>
                    <a:pt x="95" y="170"/>
                    <a:pt x="88" y="169"/>
                    <a:pt x="84" y="167"/>
                  </a:cubicBezTo>
                  <a:cubicBezTo>
                    <a:pt x="84" y="165"/>
                    <a:pt x="86" y="162"/>
                    <a:pt x="85" y="159"/>
                  </a:cubicBezTo>
                  <a:cubicBezTo>
                    <a:pt x="85" y="159"/>
                    <a:pt x="84" y="158"/>
                    <a:pt x="84" y="157"/>
                  </a:cubicBezTo>
                  <a:cubicBezTo>
                    <a:pt x="83" y="156"/>
                    <a:pt x="84" y="153"/>
                    <a:pt x="84" y="152"/>
                  </a:cubicBezTo>
                  <a:cubicBezTo>
                    <a:pt x="83" y="151"/>
                    <a:pt x="84" y="149"/>
                    <a:pt x="84" y="147"/>
                  </a:cubicBezTo>
                  <a:cubicBezTo>
                    <a:pt x="84" y="147"/>
                    <a:pt x="84" y="147"/>
                    <a:pt x="84" y="147"/>
                  </a:cubicBezTo>
                  <a:cubicBezTo>
                    <a:pt x="86" y="145"/>
                    <a:pt x="87" y="142"/>
                    <a:pt x="88" y="139"/>
                  </a:cubicBezTo>
                  <a:cubicBezTo>
                    <a:pt x="92" y="137"/>
                    <a:pt x="97" y="139"/>
                    <a:pt x="100" y="140"/>
                  </a:cubicBezTo>
                  <a:cubicBezTo>
                    <a:pt x="102" y="140"/>
                    <a:pt x="103" y="140"/>
                    <a:pt x="104" y="140"/>
                  </a:cubicBezTo>
                  <a:cubicBezTo>
                    <a:pt x="104" y="140"/>
                    <a:pt x="107" y="141"/>
                    <a:pt x="109" y="141"/>
                  </a:cubicBezTo>
                  <a:cubicBezTo>
                    <a:pt x="116" y="138"/>
                    <a:pt x="131" y="140"/>
                    <a:pt x="141" y="140"/>
                  </a:cubicBezTo>
                  <a:cubicBezTo>
                    <a:pt x="142" y="139"/>
                    <a:pt x="142" y="137"/>
                    <a:pt x="144" y="136"/>
                  </a:cubicBezTo>
                  <a:cubicBezTo>
                    <a:pt x="144" y="135"/>
                    <a:pt x="144" y="135"/>
                    <a:pt x="143" y="134"/>
                  </a:cubicBezTo>
                  <a:cubicBezTo>
                    <a:pt x="142" y="133"/>
                    <a:pt x="138" y="129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5" y="128"/>
                    <a:pt x="133" y="127"/>
                    <a:pt x="132" y="126"/>
                  </a:cubicBezTo>
                  <a:cubicBezTo>
                    <a:pt x="131" y="127"/>
                    <a:pt x="121" y="124"/>
                    <a:pt x="118" y="123"/>
                  </a:cubicBezTo>
                  <a:cubicBezTo>
                    <a:pt x="113" y="123"/>
                    <a:pt x="109" y="123"/>
                    <a:pt x="105" y="123"/>
                  </a:cubicBezTo>
                  <a:cubicBezTo>
                    <a:pt x="100" y="124"/>
                    <a:pt x="91" y="125"/>
                    <a:pt x="87" y="124"/>
                  </a:cubicBezTo>
                  <a:cubicBezTo>
                    <a:pt x="85" y="117"/>
                    <a:pt x="85" y="109"/>
                    <a:pt x="88" y="103"/>
                  </a:cubicBezTo>
                  <a:cubicBezTo>
                    <a:pt x="92" y="102"/>
                    <a:pt x="98" y="101"/>
                    <a:pt x="102" y="103"/>
                  </a:cubicBezTo>
                  <a:cubicBezTo>
                    <a:pt x="102" y="103"/>
                    <a:pt x="108" y="102"/>
                    <a:pt x="108" y="102"/>
                  </a:cubicBezTo>
                  <a:cubicBezTo>
                    <a:pt x="110" y="104"/>
                    <a:pt x="119" y="103"/>
                    <a:pt x="119" y="103"/>
                  </a:cubicBezTo>
                  <a:cubicBezTo>
                    <a:pt x="120" y="103"/>
                    <a:pt x="120" y="103"/>
                    <a:pt x="120" y="103"/>
                  </a:cubicBezTo>
                  <a:cubicBezTo>
                    <a:pt x="121" y="103"/>
                    <a:pt x="121" y="103"/>
                    <a:pt x="121" y="103"/>
                  </a:cubicBezTo>
                  <a:cubicBezTo>
                    <a:pt x="127" y="103"/>
                    <a:pt x="133" y="103"/>
                    <a:pt x="139" y="103"/>
                  </a:cubicBezTo>
                  <a:cubicBezTo>
                    <a:pt x="140" y="102"/>
                    <a:pt x="141" y="102"/>
                    <a:pt x="141" y="101"/>
                  </a:cubicBezTo>
                  <a:cubicBezTo>
                    <a:pt x="141" y="97"/>
                    <a:pt x="138" y="93"/>
                    <a:pt x="135" y="91"/>
                  </a:cubicBezTo>
                  <a:cubicBezTo>
                    <a:pt x="133" y="90"/>
                    <a:pt x="131" y="92"/>
                    <a:pt x="128" y="91"/>
                  </a:cubicBezTo>
                  <a:cubicBezTo>
                    <a:pt x="128" y="91"/>
                    <a:pt x="125" y="90"/>
                    <a:pt x="124" y="90"/>
                  </a:cubicBezTo>
                  <a:cubicBezTo>
                    <a:pt x="124" y="90"/>
                    <a:pt x="123" y="89"/>
                    <a:pt x="123" y="89"/>
                  </a:cubicBezTo>
                  <a:cubicBezTo>
                    <a:pt x="122" y="89"/>
                    <a:pt x="122" y="90"/>
                    <a:pt x="122" y="90"/>
                  </a:cubicBezTo>
                  <a:cubicBezTo>
                    <a:pt x="120" y="91"/>
                    <a:pt x="118" y="89"/>
                    <a:pt x="117" y="89"/>
                  </a:cubicBezTo>
                  <a:cubicBezTo>
                    <a:pt x="116" y="89"/>
                    <a:pt x="102" y="90"/>
                    <a:pt x="101" y="90"/>
                  </a:cubicBezTo>
                  <a:cubicBezTo>
                    <a:pt x="99" y="90"/>
                    <a:pt x="90" y="91"/>
                    <a:pt x="88" y="91"/>
                  </a:cubicBezTo>
                  <a:cubicBezTo>
                    <a:pt x="85" y="89"/>
                    <a:pt x="83" y="86"/>
                    <a:pt x="82" y="84"/>
                  </a:cubicBezTo>
                  <a:cubicBezTo>
                    <a:pt x="82" y="82"/>
                    <a:pt x="82" y="80"/>
                    <a:pt x="81" y="79"/>
                  </a:cubicBezTo>
                  <a:cubicBezTo>
                    <a:pt x="80" y="79"/>
                    <a:pt x="80" y="79"/>
                    <a:pt x="80" y="79"/>
                  </a:cubicBezTo>
                  <a:cubicBezTo>
                    <a:pt x="78" y="82"/>
                    <a:pt x="75" y="83"/>
                    <a:pt x="73" y="86"/>
                  </a:cubicBezTo>
                  <a:cubicBezTo>
                    <a:pt x="72" y="87"/>
                    <a:pt x="73" y="90"/>
                    <a:pt x="72" y="91"/>
                  </a:cubicBezTo>
                  <a:cubicBezTo>
                    <a:pt x="68" y="93"/>
                    <a:pt x="59" y="90"/>
                    <a:pt x="55" y="91"/>
                  </a:cubicBezTo>
                  <a:cubicBezTo>
                    <a:pt x="54" y="91"/>
                    <a:pt x="51" y="90"/>
                    <a:pt x="49" y="91"/>
                  </a:cubicBezTo>
                  <a:cubicBezTo>
                    <a:pt x="41" y="93"/>
                    <a:pt x="34" y="93"/>
                    <a:pt x="28" y="89"/>
                  </a:cubicBezTo>
                  <a:cubicBezTo>
                    <a:pt x="26" y="88"/>
                    <a:pt x="25" y="89"/>
                    <a:pt x="24" y="86"/>
                  </a:cubicBezTo>
                  <a:cubicBezTo>
                    <a:pt x="24" y="86"/>
                    <a:pt x="24" y="78"/>
                    <a:pt x="25" y="76"/>
                  </a:cubicBezTo>
                  <a:cubicBezTo>
                    <a:pt x="26" y="67"/>
                    <a:pt x="23" y="61"/>
                    <a:pt x="20" y="54"/>
                  </a:cubicBezTo>
                  <a:cubicBezTo>
                    <a:pt x="19" y="53"/>
                    <a:pt x="21" y="50"/>
                    <a:pt x="21" y="48"/>
                  </a:cubicBezTo>
                  <a:cubicBezTo>
                    <a:pt x="22" y="48"/>
                    <a:pt x="22" y="46"/>
                    <a:pt x="23" y="45"/>
                  </a:cubicBezTo>
                  <a:cubicBezTo>
                    <a:pt x="24" y="45"/>
                    <a:pt x="27" y="45"/>
                    <a:pt x="28" y="44"/>
                  </a:cubicBezTo>
                  <a:cubicBezTo>
                    <a:pt x="30" y="43"/>
                    <a:pt x="34" y="43"/>
                    <a:pt x="35" y="43"/>
                  </a:cubicBezTo>
                  <a:cubicBezTo>
                    <a:pt x="37" y="42"/>
                    <a:pt x="46" y="38"/>
                    <a:pt x="46" y="37"/>
                  </a:cubicBezTo>
                  <a:cubicBezTo>
                    <a:pt x="47" y="37"/>
                    <a:pt x="47" y="37"/>
                    <a:pt x="48" y="37"/>
                  </a:cubicBezTo>
                  <a:cubicBezTo>
                    <a:pt x="49" y="37"/>
                    <a:pt x="50" y="34"/>
                    <a:pt x="52" y="33"/>
                  </a:cubicBezTo>
                  <a:cubicBezTo>
                    <a:pt x="53" y="33"/>
                    <a:pt x="53" y="33"/>
                    <a:pt x="54" y="33"/>
                  </a:cubicBezTo>
                  <a:cubicBezTo>
                    <a:pt x="54" y="32"/>
                    <a:pt x="54" y="32"/>
                    <a:pt x="55" y="31"/>
                  </a:cubicBezTo>
                  <a:cubicBezTo>
                    <a:pt x="56" y="31"/>
                    <a:pt x="56" y="31"/>
                    <a:pt x="57" y="30"/>
                  </a:cubicBezTo>
                  <a:cubicBezTo>
                    <a:pt x="66" y="24"/>
                    <a:pt x="76" y="24"/>
                    <a:pt x="87" y="26"/>
                  </a:cubicBezTo>
                  <a:cubicBezTo>
                    <a:pt x="87" y="27"/>
                    <a:pt x="88" y="28"/>
                    <a:pt x="88" y="30"/>
                  </a:cubicBezTo>
                  <a:cubicBezTo>
                    <a:pt x="90" y="31"/>
                    <a:pt x="91" y="32"/>
                    <a:pt x="93" y="33"/>
                  </a:cubicBezTo>
                  <a:cubicBezTo>
                    <a:pt x="92" y="34"/>
                    <a:pt x="92" y="35"/>
                    <a:pt x="92" y="36"/>
                  </a:cubicBezTo>
                  <a:cubicBezTo>
                    <a:pt x="91" y="37"/>
                    <a:pt x="88" y="38"/>
                    <a:pt x="88" y="40"/>
                  </a:cubicBezTo>
                  <a:cubicBezTo>
                    <a:pt x="87" y="41"/>
                    <a:pt x="87" y="43"/>
                    <a:pt x="86" y="44"/>
                  </a:cubicBezTo>
                  <a:cubicBezTo>
                    <a:pt x="84" y="48"/>
                    <a:pt x="78" y="55"/>
                    <a:pt x="74" y="57"/>
                  </a:cubicBezTo>
                  <a:cubicBezTo>
                    <a:pt x="71" y="58"/>
                    <a:pt x="68" y="56"/>
                    <a:pt x="65" y="57"/>
                  </a:cubicBezTo>
                  <a:cubicBezTo>
                    <a:pt x="65" y="57"/>
                    <a:pt x="58" y="57"/>
                    <a:pt x="56" y="57"/>
                  </a:cubicBezTo>
                  <a:cubicBezTo>
                    <a:pt x="53" y="58"/>
                    <a:pt x="50" y="59"/>
                    <a:pt x="47" y="60"/>
                  </a:cubicBezTo>
                  <a:cubicBezTo>
                    <a:pt x="44" y="61"/>
                    <a:pt x="41" y="59"/>
                    <a:pt x="39" y="61"/>
                  </a:cubicBezTo>
                  <a:cubicBezTo>
                    <a:pt x="38" y="62"/>
                    <a:pt x="37" y="62"/>
                    <a:pt x="36" y="63"/>
                  </a:cubicBezTo>
                  <a:cubicBezTo>
                    <a:pt x="36" y="64"/>
                    <a:pt x="37" y="65"/>
                    <a:pt x="37" y="65"/>
                  </a:cubicBezTo>
                  <a:cubicBezTo>
                    <a:pt x="39" y="66"/>
                    <a:pt x="48" y="66"/>
                    <a:pt x="49" y="67"/>
                  </a:cubicBezTo>
                  <a:cubicBezTo>
                    <a:pt x="50" y="67"/>
                    <a:pt x="51" y="69"/>
                    <a:pt x="52" y="69"/>
                  </a:cubicBezTo>
                  <a:cubicBezTo>
                    <a:pt x="54" y="71"/>
                    <a:pt x="60" y="69"/>
                    <a:pt x="62" y="69"/>
                  </a:cubicBezTo>
                  <a:cubicBezTo>
                    <a:pt x="63" y="69"/>
                    <a:pt x="63" y="69"/>
                    <a:pt x="64" y="69"/>
                  </a:cubicBezTo>
                  <a:cubicBezTo>
                    <a:pt x="65" y="69"/>
                    <a:pt x="66" y="69"/>
                    <a:pt x="67" y="69"/>
                  </a:cubicBezTo>
                  <a:cubicBezTo>
                    <a:pt x="70" y="69"/>
                    <a:pt x="73" y="67"/>
                    <a:pt x="78" y="68"/>
                  </a:cubicBezTo>
                  <a:cubicBezTo>
                    <a:pt x="81" y="69"/>
                    <a:pt x="84" y="68"/>
                    <a:pt x="88" y="68"/>
                  </a:cubicBezTo>
                  <a:cubicBezTo>
                    <a:pt x="89" y="68"/>
                    <a:pt x="91" y="68"/>
                    <a:pt x="92" y="68"/>
                  </a:cubicBezTo>
                  <a:cubicBezTo>
                    <a:pt x="94" y="69"/>
                    <a:pt x="96" y="67"/>
                    <a:pt x="99" y="68"/>
                  </a:cubicBezTo>
                  <a:cubicBezTo>
                    <a:pt x="104" y="70"/>
                    <a:pt x="120" y="68"/>
                    <a:pt x="124" y="67"/>
                  </a:cubicBezTo>
                  <a:cubicBezTo>
                    <a:pt x="125" y="67"/>
                    <a:pt x="126" y="68"/>
                    <a:pt x="127" y="68"/>
                  </a:cubicBezTo>
                  <a:cubicBezTo>
                    <a:pt x="129" y="67"/>
                    <a:pt x="130" y="67"/>
                    <a:pt x="133" y="67"/>
                  </a:cubicBezTo>
                  <a:cubicBezTo>
                    <a:pt x="133" y="67"/>
                    <a:pt x="133" y="67"/>
                    <a:pt x="133" y="67"/>
                  </a:cubicBezTo>
                  <a:cubicBezTo>
                    <a:pt x="135" y="66"/>
                    <a:pt x="141" y="66"/>
                    <a:pt x="144" y="65"/>
                  </a:cubicBezTo>
                  <a:cubicBezTo>
                    <a:pt x="148" y="64"/>
                    <a:pt x="149" y="67"/>
                    <a:pt x="151" y="63"/>
                  </a:cubicBezTo>
                  <a:cubicBezTo>
                    <a:pt x="151" y="63"/>
                    <a:pt x="151" y="63"/>
                    <a:pt x="151" y="63"/>
                  </a:cubicBezTo>
                  <a:cubicBezTo>
                    <a:pt x="150" y="62"/>
                    <a:pt x="150" y="62"/>
                    <a:pt x="149" y="61"/>
                  </a:cubicBezTo>
                  <a:cubicBezTo>
                    <a:pt x="148" y="61"/>
                    <a:pt x="148" y="61"/>
                    <a:pt x="147" y="61"/>
                  </a:cubicBezTo>
                  <a:cubicBezTo>
                    <a:pt x="146" y="61"/>
                    <a:pt x="146" y="58"/>
                    <a:pt x="145" y="58"/>
                  </a:cubicBezTo>
                  <a:cubicBezTo>
                    <a:pt x="140" y="55"/>
                    <a:pt x="132" y="56"/>
                    <a:pt x="129" y="57"/>
                  </a:cubicBezTo>
                  <a:cubicBezTo>
                    <a:pt x="129" y="58"/>
                    <a:pt x="126" y="56"/>
                    <a:pt x="125" y="57"/>
                  </a:cubicBezTo>
                  <a:cubicBezTo>
                    <a:pt x="123" y="57"/>
                    <a:pt x="124" y="56"/>
                    <a:pt x="122" y="56"/>
                  </a:cubicBezTo>
                  <a:cubicBezTo>
                    <a:pt x="121" y="55"/>
                    <a:pt x="111" y="57"/>
                    <a:pt x="110" y="57"/>
                  </a:cubicBezTo>
                  <a:cubicBezTo>
                    <a:pt x="110" y="57"/>
                    <a:pt x="96" y="56"/>
                    <a:pt x="96" y="56"/>
                  </a:cubicBezTo>
                  <a:cubicBezTo>
                    <a:pt x="95" y="56"/>
                    <a:pt x="95" y="56"/>
                    <a:pt x="94" y="56"/>
                  </a:cubicBezTo>
                  <a:cubicBezTo>
                    <a:pt x="93" y="55"/>
                    <a:pt x="92" y="54"/>
                    <a:pt x="90" y="54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90" y="50"/>
                    <a:pt x="99" y="43"/>
                    <a:pt x="102" y="43"/>
                  </a:cubicBezTo>
                  <a:cubicBezTo>
                    <a:pt x="105" y="42"/>
                    <a:pt x="108" y="41"/>
                    <a:pt x="108" y="38"/>
                  </a:cubicBezTo>
                  <a:cubicBezTo>
                    <a:pt x="109" y="38"/>
                    <a:pt x="111" y="37"/>
                    <a:pt x="112" y="37"/>
                  </a:cubicBezTo>
                  <a:cubicBezTo>
                    <a:pt x="113" y="36"/>
                    <a:pt x="113" y="34"/>
                    <a:pt x="113" y="33"/>
                  </a:cubicBezTo>
                  <a:cubicBezTo>
                    <a:pt x="119" y="24"/>
                    <a:pt x="103" y="13"/>
                    <a:pt x="97" y="9"/>
                  </a:cubicBezTo>
                  <a:cubicBezTo>
                    <a:pt x="97" y="9"/>
                    <a:pt x="92" y="8"/>
                    <a:pt x="91" y="8"/>
                  </a:cubicBezTo>
                  <a:cubicBezTo>
                    <a:pt x="91" y="9"/>
                    <a:pt x="90" y="8"/>
                    <a:pt x="90" y="8"/>
                  </a:cubicBezTo>
                  <a:cubicBezTo>
                    <a:pt x="89" y="7"/>
                    <a:pt x="80" y="6"/>
                    <a:pt x="80" y="5"/>
                  </a:cubicBezTo>
                  <a:cubicBezTo>
                    <a:pt x="78" y="4"/>
                    <a:pt x="79" y="3"/>
                    <a:pt x="78" y="3"/>
                  </a:cubicBezTo>
                  <a:cubicBezTo>
                    <a:pt x="77" y="3"/>
                    <a:pt x="76" y="3"/>
                    <a:pt x="75" y="3"/>
                  </a:cubicBezTo>
                  <a:cubicBezTo>
                    <a:pt x="74" y="2"/>
                    <a:pt x="73" y="1"/>
                    <a:pt x="71" y="0"/>
                  </a:cubicBezTo>
                  <a:cubicBezTo>
                    <a:pt x="71" y="0"/>
                    <a:pt x="70" y="0"/>
                    <a:pt x="70" y="0"/>
                  </a:cubicBezTo>
                  <a:cubicBezTo>
                    <a:pt x="70" y="0"/>
                    <a:pt x="69" y="1"/>
                    <a:pt x="69" y="1"/>
                  </a:cubicBezTo>
                  <a:cubicBezTo>
                    <a:pt x="68" y="1"/>
                    <a:pt x="68" y="1"/>
                    <a:pt x="67" y="0"/>
                  </a:cubicBezTo>
                  <a:cubicBezTo>
                    <a:pt x="67" y="1"/>
                    <a:pt x="62" y="1"/>
                    <a:pt x="60" y="1"/>
                  </a:cubicBezTo>
                  <a:cubicBezTo>
                    <a:pt x="59" y="2"/>
                    <a:pt x="58" y="4"/>
                    <a:pt x="56" y="5"/>
                  </a:cubicBezTo>
                  <a:cubicBezTo>
                    <a:pt x="56" y="7"/>
                    <a:pt x="56" y="10"/>
                    <a:pt x="58" y="10"/>
                  </a:cubicBezTo>
                  <a:cubicBezTo>
                    <a:pt x="57" y="12"/>
                    <a:pt x="57" y="13"/>
                    <a:pt x="56" y="14"/>
                  </a:cubicBezTo>
                  <a:cubicBezTo>
                    <a:pt x="56" y="15"/>
                    <a:pt x="51" y="17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49" y="20"/>
                    <a:pt x="48" y="19"/>
                    <a:pt x="47" y="20"/>
                  </a:cubicBezTo>
                  <a:cubicBezTo>
                    <a:pt x="47" y="20"/>
                    <a:pt x="47" y="21"/>
                    <a:pt x="47" y="21"/>
                  </a:cubicBezTo>
                  <a:cubicBezTo>
                    <a:pt x="46" y="21"/>
                    <a:pt x="44" y="21"/>
                    <a:pt x="43" y="22"/>
                  </a:cubicBezTo>
                  <a:cubicBezTo>
                    <a:pt x="43" y="23"/>
                    <a:pt x="42" y="24"/>
                    <a:pt x="41" y="24"/>
                  </a:cubicBezTo>
                  <a:cubicBezTo>
                    <a:pt x="41" y="25"/>
                    <a:pt x="37" y="25"/>
                    <a:pt x="36" y="26"/>
                  </a:cubicBezTo>
                  <a:cubicBezTo>
                    <a:pt x="36" y="27"/>
                    <a:pt x="36" y="27"/>
                    <a:pt x="36" y="28"/>
                  </a:cubicBezTo>
                  <a:cubicBezTo>
                    <a:pt x="35" y="28"/>
                    <a:pt x="30" y="30"/>
                    <a:pt x="30" y="31"/>
                  </a:cubicBezTo>
                  <a:cubicBezTo>
                    <a:pt x="29" y="32"/>
                    <a:pt x="28" y="34"/>
                    <a:pt x="27" y="34"/>
                  </a:cubicBezTo>
                  <a:cubicBezTo>
                    <a:pt x="24" y="36"/>
                    <a:pt x="22" y="37"/>
                    <a:pt x="19" y="38"/>
                  </a:cubicBezTo>
                  <a:cubicBezTo>
                    <a:pt x="17" y="38"/>
                    <a:pt x="17" y="38"/>
                    <a:pt x="17" y="37"/>
                  </a:cubicBezTo>
                  <a:cubicBezTo>
                    <a:pt x="16" y="38"/>
                    <a:pt x="9" y="42"/>
                    <a:pt x="9" y="43"/>
                  </a:cubicBezTo>
                  <a:cubicBezTo>
                    <a:pt x="6" y="43"/>
                    <a:pt x="3" y="44"/>
                    <a:pt x="1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7"/>
                    <a:pt x="0" y="47"/>
                  </a:cubicBezTo>
                  <a:cubicBezTo>
                    <a:pt x="2" y="47"/>
                    <a:pt x="2" y="47"/>
                    <a:pt x="3" y="47"/>
                  </a:cubicBezTo>
                  <a:cubicBezTo>
                    <a:pt x="4" y="48"/>
                    <a:pt x="4" y="49"/>
                    <a:pt x="4" y="49"/>
                  </a:cubicBezTo>
                  <a:cubicBezTo>
                    <a:pt x="4" y="50"/>
                    <a:pt x="8" y="51"/>
                    <a:pt x="9" y="51"/>
                  </a:cubicBezTo>
                  <a:cubicBezTo>
                    <a:pt x="10" y="51"/>
                    <a:pt x="10" y="51"/>
                    <a:pt x="10" y="52"/>
                  </a:cubicBezTo>
                  <a:cubicBezTo>
                    <a:pt x="12" y="51"/>
                    <a:pt x="13" y="50"/>
                    <a:pt x="14" y="50"/>
                  </a:cubicBezTo>
                  <a:cubicBezTo>
                    <a:pt x="14" y="50"/>
                    <a:pt x="15" y="50"/>
                    <a:pt x="15" y="50"/>
                  </a:cubicBezTo>
                  <a:cubicBezTo>
                    <a:pt x="15" y="51"/>
                    <a:pt x="15" y="50"/>
                    <a:pt x="15" y="51"/>
                  </a:cubicBezTo>
                  <a:cubicBezTo>
                    <a:pt x="15" y="56"/>
                    <a:pt x="14" y="62"/>
                    <a:pt x="13" y="64"/>
                  </a:cubicBezTo>
                  <a:cubicBezTo>
                    <a:pt x="13" y="67"/>
                    <a:pt x="13" y="69"/>
                    <a:pt x="13" y="72"/>
                  </a:cubicBezTo>
                  <a:cubicBezTo>
                    <a:pt x="12" y="75"/>
                    <a:pt x="14" y="76"/>
                    <a:pt x="14" y="78"/>
                  </a:cubicBezTo>
                  <a:cubicBezTo>
                    <a:pt x="15" y="80"/>
                    <a:pt x="14" y="84"/>
                    <a:pt x="15" y="86"/>
                  </a:cubicBezTo>
                  <a:cubicBezTo>
                    <a:pt x="15" y="86"/>
                    <a:pt x="15" y="87"/>
                    <a:pt x="15" y="87"/>
                  </a:cubicBezTo>
                  <a:cubicBezTo>
                    <a:pt x="15" y="87"/>
                    <a:pt x="13" y="96"/>
                    <a:pt x="13" y="97"/>
                  </a:cubicBezTo>
                  <a:cubicBezTo>
                    <a:pt x="14" y="98"/>
                    <a:pt x="14" y="99"/>
                    <a:pt x="15" y="99"/>
                  </a:cubicBezTo>
                  <a:cubicBezTo>
                    <a:pt x="15" y="100"/>
                    <a:pt x="14" y="103"/>
                    <a:pt x="14" y="104"/>
                  </a:cubicBezTo>
                  <a:cubicBezTo>
                    <a:pt x="14" y="104"/>
                    <a:pt x="15" y="105"/>
                    <a:pt x="15" y="106"/>
                  </a:cubicBezTo>
                  <a:cubicBezTo>
                    <a:pt x="15" y="106"/>
                    <a:pt x="14" y="110"/>
                    <a:pt x="14" y="111"/>
                  </a:cubicBezTo>
                  <a:cubicBezTo>
                    <a:pt x="14" y="111"/>
                    <a:pt x="15" y="111"/>
                    <a:pt x="15" y="112"/>
                  </a:cubicBezTo>
                  <a:cubicBezTo>
                    <a:pt x="16" y="112"/>
                    <a:pt x="14" y="115"/>
                    <a:pt x="15" y="117"/>
                  </a:cubicBezTo>
                  <a:cubicBezTo>
                    <a:pt x="16" y="120"/>
                    <a:pt x="16" y="127"/>
                    <a:pt x="14" y="130"/>
                  </a:cubicBezTo>
                  <a:cubicBezTo>
                    <a:pt x="14" y="131"/>
                    <a:pt x="15" y="133"/>
                    <a:pt x="15" y="134"/>
                  </a:cubicBezTo>
                  <a:cubicBezTo>
                    <a:pt x="14" y="134"/>
                    <a:pt x="13" y="135"/>
                    <a:pt x="14" y="136"/>
                  </a:cubicBezTo>
                  <a:cubicBezTo>
                    <a:pt x="14" y="138"/>
                    <a:pt x="13" y="138"/>
                    <a:pt x="13" y="139"/>
                  </a:cubicBezTo>
                  <a:cubicBezTo>
                    <a:pt x="14" y="143"/>
                    <a:pt x="13" y="147"/>
                    <a:pt x="12" y="149"/>
                  </a:cubicBezTo>
                  <a:cubicBezTo>
                    <a:pt x="13" y="153"/>
                    <a:pt x="12" y="157"/>
                    <a:pt x="12" y="159"/>
                  </a:cubicBezTo>
                  <a:cubicBezTo>
                    <a:pt x="12" y="161"/>
                    <a:pt x="13" y="164"/>
                    <a:pt x="11" y="165"/>
                  </a:cubicBezTo>
                  <a:cubicBezTo>
                    <a:pt x="11" y="168"/>
                    <a:pt x="13" y="172"/>
                    <a:pt x="10" y="174"/>
                  </a:cubicBezTo>
                  <a:cubicBezTo>
                    <a:pt x="12" y="177"/>
                    <a:pt x="11" y="180"/>
                    <a:pt x="10" y="183"/>
                  </a:cubicBezTo>
                  <a:cubicBezTo>
                    <a:pt x="10" y="183"/>
                    <a:pt x="10" y="183"/>
                    <a:pt x="10" y="184"/>
                  </a:cubicBezTo>
                  <a:cubicBezTo>
                    <a:pt x="11" y="184"/>
                    <a:pt x="11" y="185"/>
                    <a:pt x="11" y="186"/>
                  </a:cubicBezTo>
                  <a:cubicBezTo>
                    <a:pt x="11" y="188"/>
                    <a:pt x="10" y="189"/>
                    <a:pt x="10" y="191"/>
                  </a:cubicBezTo>
                  <a:cubicBezTo>
                    <a:pt x="10" y="192"/>
                    <a:pt x="9" y="194"/>
                    <a:pt x="10" y="196"/>
                  </a:cubicBezTo>
                  <a:cubicBezTo>
                    <a:pt x="11" y="200"/>
                    <a:pt x="12" y="206"/>
                    <a:pt x="13" y="211"/>
                  </a:cubicBezTo>
                  <a:cubicBezTo>
                    <a:pt x="14" y="211"/>
                    <a:pt x="14" y="211"/>
                    <a:pt x="14" y="211"/>
                  </a:cubicBezTo>
                  <a:cubicBezTo>
                    <a:pt x="16" y="210"/>
                    <a:pt x="15" y="210"/>
                    <a:pt x="16" y="208"/>
                  </a:cubicBezTo>
                  <a:cubicBezTo>
                    <a:pt x="16" y="207"/>
                    <a:pt x="18" y="206"/>
                    <a:pt x="18" y="205"/>
                  </a:cubicBezTo>
                  <a:cubicBezTo>
                    <a:pt x="19" y="204"/>
                    <a:pt x="19" y="203"/>
                    <a:pt x="19" y="202"/>
                  </a:cubicBezTo>
                  <a:cubicBezTo>
                    <a:pt x="21" y="200"/>
                    <a:pt x="25" y="198"/>
                    <a:pt x="27" y="196"/>
                  </a:cubicBezTo>
                  <a:cubicBezTo>
                    <a:pt x="29" y="196"/>
                    <a:pt x="33" y="196"/>
                    <a:pt x="34" y="194"/>
                  </a:cubicBezTo>
                  <a:cubicBezTo>
                    <a:pt x="36" y="194"/>
                    <a:pt x="36" y="195"/>
                    <a:pt x="37" y="195"/>
                  </a:cubicBezTo>
                  <a:cubicBezTo>
                    <a:pt x="39" y="195"/>
                    <a:pt x="39" y="194"/>
                    <a:pt x="40" y="193"/>
                  </a:cubicBezTo>
                  <a:cubicBezTo>
                    <a:pt x="43" y="192"/>
                    <a:pt x="46" y="193"/>
                    <a:pt x="48" y="191"/>
                  </a:cubicBezTo>
                  <a:cubicBezTo>
                    <a:pt x="51" y="190"/>
                    <a:pt x="51" y="193"/>
                    <a:pt x="53" y="193"/>
                  </a:cubicBezTo>
                  <a:cubicBezTo>
                    <a:pt x="54" y="192"/>
                    <a:pt x="55" y="192"/>
                    <a:pt x="55" y="191"/>
                  </a:cubicBezTo>
                  <a:cubicBezTo>
                    <a:pt x="55" y="191"/>
                    <a:pt x="56" y="191"/>
                    <a:pt x="56" y="191"/>
                  </a:cubicBezTo>
                  <a:cubicBezTo>
                    <a:pt x="56" y="192"/>
                    <a:pt x="56" y="192"/>
                    <a:pt x="56" y="192"/>
                  </a:cubicBezTo>
                  <a:cubicBezTo>
                    <a:pt x="58" y="191"/>
                    <a:pt x="64" y="190"/>
                    <a:pt x="66" y="191"/>
                  </a:cubicBezTo>
                  <a:cubicBezTo>
                    <a:pt x="66" y="191"/>
                    <a:pt x="67" y="191"/>
                    <a:pt x="67" y="191"/>
                  </a:cubicBezTo>
                  <a:cubicBezTo>
                    <a:pt x="67" y="191"/>
                    <a:pt x="67" y="191"/>
                    <a:pt x="67" y="191"/>
                  </a:cubicBezTo>
                  <a:cubicBezTo>
                    <a:pt x="68" y="191"/>
                    <a:pt x="68" y="191"/>
                    <a:pt x="68" y="191"/>
                  </a:cubicBezTo>
                  <a:cubicBezTo>
                    <a:pt x="70" y="191"/>
                    <a:pt x="71" y="191"/>
                    <a:pt x="72" y="192"/>
                  </a:cubicBezTo>
                  <a:cubicBezTo>
                    <a:pt x="73" y="191"/>
                    <a:pt x="79" y="192"/>
                    <a:pt x="79" y="192"/>
                  </a:cubicBezTo>
                  <a:cubicBezTo>
                    <a:pt x="81" y="192"/>
                    <a:pt x="90" y="192"/>
                    <a:pt x="91" y="191"/>
                  </a:cubicBezTo>
                  <a:cubicBezTo>
                    <a:pt x="93" y="191"/>
                    <a:pt x="94" y="194"/>
                    <a:pt x="97" y="193"/>
                  </a:cubicBezTo>
                  <a:cubicBezTo>
                    <a:pt x="100" y="192"/>
                    <a:pt x="108" y="195"/>
                    <a:pt x="111" y="196"/>
                  </a:cubicBezTo>
                  <a:cubicBezTo>
                    <a:pt x="112" y="196"/>
                    <a:pt x="113" y="195"/>
                    <a:pt x="114" y="195"/>
                  </a:cubicBezTo>
                  <a:cubicBezTo>
                    <a:pt x="116" y="196"/>
                    <a:pt x="117" y="197"/>
                    <a:pt x="119" y="196"/>
                  </a:cubicBezTo>
                  <a:cubicBezTo>
                    <a:pt x="122" y="195"/>
                    <a:pt x="128" y="200"/>
                    <a:pt x="130" y="200"/>
                  </a:cubicBezTo>
                  <a:cubicBezTo>
                    <a:pt x="132" y="199"/>
                    <a:pt x="142" y="200"/>
                    <a:pt x="144" y="202"/>
                  </a:cubicBezTo>
                  <a:cubicBezTo>
                    <a:pt x="145" y="202"/>
                    <a:pt x="146" y="202"/>
                    <a:pt x="147" y="202"/>
                  </a:cubicBezTo>
                  <a:cubicBezTo>
                    <a:pt x="149" y="202"/>
                    <a:pt x="152" y="204"/>
                    <a:pt x="155" y="203"/>
                  </a:cubicBezTo>
                  <a:cubicBezTo>
                    <a:pt x="160" y="201"/>
                    <a:pt x="161" y="200"/>
                    <a:pt x="166" y="197"/>
                  </a:cubicBezTo>
                  <a:cubicBezTo>
                    <a:pt x="171" y="193"/>
                    <a:pt x="166" y="176"/>
                    <a:pt x="167" y="171"/>
                  </a:cubicBezTo>
                  <a:close/>
                  <a:moveTo>
                    <a:pt x="70" y="155"/>
                  </a:moveTo>
                  <a:cubicBezTo>
                    <a:pt x="70" y="157"/>
                    <a:pt x="70" y="159"/>
                    <a:pt x="70" y="161"/>
                  </a:cubicBezTo>
                  <a:cubicBezTo>
                    <a:pt x="70" y="162"/>
                    <a:pt x="69" y="167"/>
                    <a:pt x="69" y="168"/>
                  </a:cubicBezTo>
                  <a:cubicBezTo>
                    <a:pt x="64" y="172"/>
                    <a:pt x="49" y="171"/>
                    <a:pt x="42" y="171"/>
                  </a:cubicBezTo>
                  <a:cubicBezTo>
                    <a:pt x="38" y="172"/>
                    <a:pt x="36" y="173"/>
                    <a:pt x="32" y="17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0" y="171"/>
                    <a:pt x="30" y="169"/>
                    <a:pt x="30" y="168"/>
                  </a:cubicBezTo>
                  <a:cubicBezTo>
                    <a:pt x="29" y="167"/>
                    <a:pt x="26" y="166"/>
                    <a:pt x="25" y="165"/>
                  </a:cubicBezTo>
                  <a:cubicBezTo>
                    <a:pt x="25" y="163"/>
                    <a:pt x="24" y="161"/>
                    <a:pt x="23" y="160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24" y="158"/>
                    <a:pt x="23" y="154"/>
                    <a:pt x="23" y="152"/>
                  </a:cubicBezTo>
                  <a:cubicBezTo>
                    <a:pt x="25" y="151"/>
                    <a:pt x="24" y="149"/>
                    <a:pt x="26" y="148"/>
                  </a:cubicBezTo>
                  <a:cubicBezTo>
                    <a:pt x="26" y="149"/>
                    <a:pt x="29" y="146"/>
                    <a:pt x="32" y="146"/>
                  </a:cubicBezTo>
                  <a:cubicBezTo>
                    <a:pt x="34" y="146"/>
                    <a:pt x="35" y="143"/>
                    <a:pt x="37" y="143"/>
                  </a:cubicBezTo>
                  <a:cubicBezTo>
                    <a:pt x="40" y="142"/>
                    <a:pt x="42" y="143"/>
                    <a:pt x="45" y="143"/>
                  </a:cubicBezTo>
                  <a:cubicBezTo>
                    <a:pt x="47" y="142"/>
                    <a:pt x="50" y="142"/>
                    <a:pt x="51" y="142"/>
                  </a:cubicBezTo>
                  <a:cubicBezTo>
                    <a:pt x="56" y="141"/>
                    <a:pt x="65" y="144"/>
                    <a:pt x="67" y="141"/>
                  </a:cubicBezTo>
                  <a:cubicBezTo>
                    <a:pt x="68" y="141"/>
                    <a:pt x="68" y="141"/>
                    <a:pt x="69" y="141"/>
                  </a:cubicBezTo>
                  <a:cubicBezTo>
                    <a:pt x="70" y="144"/>
                    <a:pt x="70" y="146"/>
                    <a:pt x="71" y="149"/>
                  </a:cubicBezTo>
                  <a:cubicBezTo>
                    <a:pt x="72" y="152"/>
                    <a:pt x="69" y="153"/>
                    <a:pt x="70" y="155"/>
                  </a:cubicBezTo>
                  <a:close/>
                  <a:moveTo>
                    <a:pt x="70" y="124"/>
                  </a:moveTo>
                  <a:cubicBezTo>
                    <a:pt x="70" y="123"/>
                    <a:pt x="70" y="123"/>
                    <a:pt x="70" y="123"/>
                  </a:cubicBezTo>
                  <a:cubicBezTo>
                    <a:pt x="70" y="123"/>
                    <a:pt x="70" y="124"/>
                    <a:pt x="70" y="124"/>
                  </a:cubicBezTo>
                  <a:cubicBezTo>
                    <a:pt x="70" y="124"/>
                    <a:pt x="62" y="127"/>
                    <a:pt x="62" y="127"/>
                  </a:cubicBezTo>
                  <a:cubicBezTo>
                    <a:pt x="62" y="127"/>
                    <a:pt x="55" y="128"/>
                    <a:pt x="54" y="129"/>
                  </a:cubicBezTo>
                  <a:cubicBezTo>
                    <a:pt x="54" y="129"/>
                    <a:pt x="53" y="129"/>
                    <a:pt x="53" y="129"/>
                  </a:cubicBezTo>
                  <a:cubicBezTo>
                    <a:pt x="45" y="129"/>
                    <a:pt x="37" y="132"/>
                    <a:pt x="30" y="127"/>
                  </a:cubicBezTo>
                  <a:cubicBezTo>
                    <a:pt x="30" y="127"/>
                    <a:pt x="30" y="126"/>
                    <a:pt x="30" y="126"/>
                  </a:cubicBezTo>
                  <a:cubicBezTo>
                    <a:pt x="28" y="125"/>
                    <a:pt x="28" y="124"/>
                    <a:pt x="25" y="121"/>
                  </a:cubicBezTo>
                  <a:cubicBezTo>
                    <a:pt x="26" y="120"/>
                    <a:pt x="25" y="118"/>
                    <a:pt x="25" y="118"/>
                  </a:cubicBezTo>
                  <a:cubicBezTo>
                    <a:pt x="25" y="113"/>
                    <a:pt x="29" y="110"/>
                    <a:pt x="32" y="109"/>
                  </a:cubicBezTo>
                  <a:cubicBezTo>
                    <a:pt x="33" y="108"/>
                    <a:pt x="35" y="108"/>
                    <a:pt x="36" y="108"/>
                  </a:cubicBezTo>
                  <a:cubicBezTo>
                    <a:pt x="38" y="107"/>
                    <a:pt x="40" y="106"/>
                    <a:pt x="42" y="105"/>
                  </a:cubicBezTo>
                  <a:cubicBezTo>
                    <a:pt x="43" y="105"/>
                    <a:pt x="49" y="105"/>
                    <a:pt x="49" y="104"/>
                  </a:cubicBezTo>
                  <a:cubicBezTo>
                    <a:pt x="51" y="104"/>
                    <a:pt x="58" y="105"/>
                    <a:pt x="59" y="105"/>
                  </a:cubicBezTo>
                  <a:cubicBezTo>
                    <a:pt x="61" y="105"/>
                    <a:pt x="65" y="103"/>
                    <a:pt x="68" y="104"/>
                  </a:cubicBezTo>
                  <a:cubicBezTo>
                    <a:pt x="68" y="104"/>
                    <a:pt x="69" y="103"/>
                    <a:pt x="69" y="103"/>
                  </a:cubicBezTo>
                  <a:cubicBezTo>
                    <a:pt x="69" y="103"/>
                    <a:pt x="71" y="104"/>
                    <a:pt x="71" y="104"/>
                  </a:cubicBezTo>
                  <a:cubicBezTo>
                    <a:pt x="73" y="105"/>
                    <a:pt x="72" y="110"/>
                    <a:pt x="72" y="112"/>
                  </a:cubicBezTo>
                  <a:cubicBezTo>
                    <a:pt x="71" y="115"/>
                    <a:pt x="73" y="121"/>
                    <a:pt x="70" y="1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5" name="Freeform 59">
              <a:extLst>
                <a:ext uri="{FF2B5EF4-FFF2-40B4-BE49-F238E27FC236}">
                  <a16:creationId xmlns="" xmlns:a16="http://schemas.microsoft.com/office/drawing/2014/main" id="{67510120-BCDD-1948-9B95-F81903B72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876" y="3000376"/>
              <a:ext cx="412750" cy="681038"/>
            </a:xfrm>
            <a:custGeom>
              <a:avLst/>
              <a:gdLst>
                <a:gd name="T0" fmla="*/ 103 w 136"/>
                <a:gd name="T1" fmla="*/ 7 h 223"/>
                <a:gd name="T2" fmla="*/ 106 w 136"/>
                <a:gd name="T3" fmla="*/ 25 h 223"/>
                <a:gd name="T4" fmla="*/ 103 w 136"/>
                <a:gd name="T5" fmla="*/ 38 h 223"/>
                <a:gd name="T6" fmla="*/ 94 w 136"/>
                <a:gd name="T7" fmla="*/ 60 h 223"/>
                <a:gd name="T8" fmla="*/ 105 w 136"/>
                <a:gd name="T9" fmla="*/ 71 h 223"/>
                <a:gd name="T10" fmla="*/ 116 w 136"/>
                <a:gd name="T11" fmla="*/ 53 h 223"/>
                <a:gd name="T12" fmla="*/ 119 w 136"/>
                <a:gd name="T13" fmla="*/ 38 h 223"/>
                <a:gd name="T14" fmla="*/ 124 w 136"/>
                <a:gd name="T15" fmla="*/ 9 h 223"/>
                <a:gd name="T16" fmla="*/ 135 w 136"/>
                <a:gd name="T17" fmla="*/ 25 h 223"/>
                <a:gd name="T18" fmla="*/ 128 w 136"/>
                <a:gd name="T19" fmla="*/ 42 h 223"/>
                <a:gd name="T20" fmla="*/ 124 w 136"/>
                <a:gd name="T21" fmla="*/ 63 h 223"/>
                <a:gd name="T22" fmla="*/ 96 w 136"/>
                <a:gd name="T23" fmla="*/ 85 h 223"/>
                <a:gd name="T24" fmla="*/ 92 w 136"/>
                <a:gd name="T25" fmla="*/ 129 h 223"/>
                <a:gd name="T26" fmla="*/ 86 w 136"/>
                <a:gd name="T27" fmla="*/ 160 h 223"/>
                <a:gd name="T28" fmla="*/ 79 w 136"/>
                <a:gd name="T29" fmla="*/ 176 h 223"/>
                <a:gd name="T30" fmla="*/ 69 w 136"/>
                <a:gd name="T31" fmla="*/ 162 h 223"/>
                <a:gd name="T32" fmla="*/ 61 w 136"/>
                <a:gd name="T33" fmla="*/ 174 h 223"/>
                <a:gd name="T34" fmla="*/ 52 w 136"/>
                <a:gd name="T35" fmla="*/ 223 h 223"/>
                <a:gd name="T36" fmla="*/ 45 w 136"/>
                <a:gd name="T37" fmla="*/ 211 h 223"/>
                <a:gd name="T38" fmla="*/ 46 w 136"/>
                <a:gd name="T39" fmla="*/ 152 h 223"/>
                <a:gd name="T40" fmla="*/ 27 w 136"/>
                <a:gd name="T41" fmla="*/ 153 h 223"/>
                <a:gd name="T42" fmla="*/ 2 w 136"/>
                <a:gd name="T43" fmla="*/ 149 h 223"/>
                <a:gd name="T44" fmla="*/ 2 w 136"/>
                <a:gd name="T45" fmla="*/ 126 h 223"/>
                <a:gd name="T46" fmla="*/ 7 w 136"/>
                <a:gd name="T47" fmla="*/ 95 h 223"/>
                <a:gd name="T48" fmla="*/ 11 w 136"/>
                <a:gd name="T49" fmla="*/ 68 h 223"/>
                <a:gd name="T50" fmla="*/ 15 w 136"/>
                <a:gd name="T51" fmla="*/ 50 h 223"/>
                <a:gd name="T52" fmla="*/ 30 w 136"/>
                <a:gd name="T53" fmla="*/ 65 h 223"/>
                <a:gd name="T54" fmla="*/ 28 w 136"/>
                <a:gd name="T55" fmla="*/ 74 h 223"/>
                <a:gd name="T56" fmla="*/ 29 w 136"/>
                <a:gd name="T57" fmla="*/ 100 h 223"/>
                <a:gd name="T58" fmla="*/ 47 w 136"/>
                <a:gd name="T59" fmla="*/ 90 h 223"/>
                <a:gd name="T60" fmla="*/ 49 w 136"/>
                <a:gd name="T61" fmla="*/ 64 h 223"/>
                <a:gd name="T62" fmla="*/ 50 w 136"/>
                <a:gd name="T63" fmla="*/ 31 h 223"/>
                <a:gd name="T64" fmla="*/ 66 w 136"/>
                <a:gd name="T65" fmla="*/ 4 h 223"/>
                <a:gd name="T66" fmla="*/ 69 w 136"/>
                <a:gd name="T67" fmla="*/ 34 h 223"/>
                <a:gd name="T68" fmla="*/ 65 w 136"/>
                <a:gd name="T69" fmla="*/ 55 h 223"/>
                <a:gd name="T70" fmla="*/ 65 w 136"/>
                <a:gd name="T71" fmla="*/ 97 h 223"/>
                <a:gd name="T72" fmla="*/ 69 w 136"/>
                <a:gd name="T73" fmla="*/ 126 h 223"/>
                <a:gd name="T74" fmla="*/ 62 w 136"/>
                <a:gd name="T75" fmla="*/ 139 h 223"/>
                <a:gd name="T76" fmla="*/ 74 w 136"/>
                <a:gd name="T77" fmla="*/ 153 h 223"/>
                <a:gd name="T78" fmla="*/ 82 w 136"/>
                <a:gd name="T79" fmla="*/ 139 h 223"/>
                <a:gd name="T80" fmla="*/ 85 w 136"/>
                <a:gd name="T81" fmla="*/ 97 h 223"/>
                <a:gd name="T82" fmla="*/ 75 w 136"/>
                <a:gd name="T83" fmla="*/ 85 h 223"/>
                <a:gd name="T84" fmla="*/ 66 w 136"/>
                <a:gd name="T85" fmla="*/ 91 h 223"/>
                <a:gd name="T86" fmla="*/ 69 w 136"/>
                <a:gd name="T87" fmla="*/ 81 h 223"/>
                <a:gd name="T88" fmla="*/ 87 w 136"/>
                <a:gd name="T89" fmla="*/ 54 h 223"/>
                <a:gd name="T90" fmla="*/ 91 w 136"/>
                <a:gd name="T91" fmla="*/ 12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6" h="223">
                  <a:moveTo>
                    <a:pt x="94" y="2"/>
                  </a:moveTo>
                  <a:cubicBezTo>
                    <a:pt x="96" y="3"/>
                    <a:pt x="100" y="3"/>
                    <a:pt x="101" y="4"/>
                  </a:cubicBezTo>
                  <a:cubicBezTo>
                    <a:pt x="102" y="5"/>
                    <a:pt x="102" y="6"/>
                    <a:pt x="103" y="7"/>
                  </a:cubicBezTo>
                  <a:cubicBezTo>
                    <a:pt x="104" y="9"/>
                    <a:pt x="106" y="12"/>
                    <a:pt x="106" y="13"/>
                  </a:cubicBezTo>
                  <a:cubicBezTo>
                    <a:pt x="107" y="15"/>
                    <a:pt x="106" y="19"/>
                    <a:pt x="106" y="20"/>
                  </a:cubicBezTo>
                  <a:cubicBezTo>
                    <a:pt x="106" y="22"/>
                    <a:pt x="106" y="23"/>
                    <a:pt x="106" y="25"/>
                  </a:cubicBezTo>
                  <a:cubicBezTo>
                    <a:pt x="105" y="27"/>
                    <a:pt x="105" y="29"/>
                    <a:pt x="104" y="31"/>
                  </a:cubicBezTo>
                  <a:cubicBezTo>
                    <a:pt x="104" y="33"/>
                    <a:pt x="104" y="35"/>
                    <a:pt x="104" y="36"/>
                  </a:cubicBezTo>
                  <a:cubicBezTo>
                    <a:pt x="103" y="37"/>
                    <a:pt x="103" y="37"/>
                    <a:pt x="103" y="38"/>
                  </a:cubicBezTo>
                  <a:cubicBezTo>
                    <a:pt x="102" y="39"/>
                    <a:pt x="103" y="41"/>
                    <a:pt x="103" y="42"/>
                  </a:cubicBezTo>
                  <a:cubicBezTo>
                    <a:pt x="103" y="43"/>
                    <a:pt x="103" y="44"/>
                    <a:pt x="103" y="46"/>
                  </a:cubicBezTo>
                  <a:cubicBezTo>
                    <a:pt x="100" y="51"/>
                    <a:pt x="96" y="54"/>
                    <a:pt x="94" y="60"/>
                  </a:cubicBezTo>
                  <a:cubicBezTo>
                    <a:pt x="94" y="62"/>
                    <a:pt x="96" y="72"/>
                    <a:pt x="96" y="73"/>
                  </a:cubicBezTo>
                  <a:cubicBezTo>
                    <a:pt x="99" y="73"/>
                    <a:pt x="100" y="73"/>
                    <a:pt x="102" y="72"/>
                  </a:cubicBezTo>
                  <a:cubicBezTo>
                    <a:pt x="103" y="72"/>
                    <a:pt x="104" y="72"/>
                    <a:pt x="105" y="71"/>
                  </a:cubicBezTo>
                  <a:cubicBezTo>
                    <a:pt x="110" y="70"/>
                    <a:pt x="110" y="66"/>
                    <a:pt x="112" y="60"/>
                  </a:cubicBezTo>
                  <a:cubicBezTo>
                    <a:pt x="112" y="58"/>
                    <a:pt x="115" y="56"/>
                    <a:pt x="116" y="54"/>
                  </a:cubicBezTo>
                  <a:cubicBezTo>
                    <a:pt x="116" y="54"/>
                    <a:pt x="116" y="53"/>
                    <a:pt x="116" y="53"/>
                  </a:cubicBezTo>
                  <a:cubicBezTo>
                    <a:pt x="116" y="53"/>
                    <a:pt x="118" y="48"/>
                    <a:pt x="117" y="47"/>
                  </a:cubicBezTo>
                  <a:cubicBezTo>
                    <a:pt x="118" y="47"/>
                    <a:pt x="119" y="47"/>
                    <a:pt x="119" y="45"/>
                  </a:cubicBezTo>
                  <a:cubicBezTo>
                    <a:pt x="119" y="43"/>
                    <a:pt x="119" y="41"/>
                    <a:pt x="119" y="38"/>
                  </a:cubicBezTo>
                  <a:cubicBezTo>
                    <a:pt x="118" y="35"/>
                    <a:pt x="120" y="23"/>
                    <a:pt x="122" y="19"/>
                  </a:cubicBezTo>
                  <a:cubicBezTo>
                    <a:pt x="122" y="18"/>
                    <a:pt x="122" y="18"/>
                    <a:pt x="121" y="19"/>
                  </a:cubicBezTo>
                  <a:cubicBezTo>
                    <a:pt x="119" y="13"/>
                    <a:pt x="118" y="11"/>
                    <a:pt x="124" y="9"/>
                  </a:cubicBezTo>
                  <a:cubicBezTo>
                    <a:pt x="126" y="9"/>
                    <a:pt x="126" y="8"/>
                    <a:pt x="128" y="9"/>
                  </a:cubicBezTo>
                  <a:cubicBezTo>
                    <a:pt x="132" y="11"/>
                    <a:pt x="134" y="17"/>
                    <a:pt x="135" y="22"/>
                  </a:cubicBezTo>
                  <a:cubicBezTo>
                    <a:pt x="135" y="23"/>
                    <a:pt x="135" y="24"/>
                    <a:pt x="135" y="25"/>
                  </a:cubicBezTo>
                  <a:cubicBezTo>
                    <a:pt x="135" y="26"/>
                    <a:pt x="136" y="27"/>
                    <a:pt x="136" y="29"/>
                  </a:cubicBezTo>
                  <a:cubicBezTo>
                    <a:pt x="135" y="29"/>
                    <a:pt x="135" y="29"/>
                    <a:pt x="134" y="30"/>
                  </a:cubicBezTo>
                  <a:cubicBezTo>
                    <a:pt x="135" y="35"/>
                    <a:pt x="130" y="39"/>
                    <a:pt x="128" y="42"/>
                  </a:cubicBezTo>
                  <a:cubicBezTo>
                    <a:pt x="128" y="44"/>
                    <a:pt x="127" y="46"/>
                    <a:pt x="127" y="48"/>
                  </a:cubicBezTo>
                  <a:cubicBezTo>
                    <a:pt x="127" y="48"/>
                    <a:pt x="126" y="49"/>
                    <a:pt x="126" y="50"/>
                  </a:cubicBezTo>
                  <a:cubicBezTo>
                    <a:pt x="128" y="53"/>
                    <a:pt x="126" y="59"/>
                    <a:pt x="124" y="63"/>
                  </a:cubicBezTo>
                  <a:cubicBezTo>
                    <a:pt x="123" y="66"/>
                    <a:pt x="124" y="69"/>
                    <a:pt x="123" y="74"/>
                  </a:cubicBezTo>
                  <a:cubicBezTo>
                    <a:pt x="122" y="78"/>
                    <a:pt x="117" y="84"/>
                    <a:pt x="114" y="85"/>
                  </a:cubicBezTo>
                  <a:cubicBezTo>
                    <a:pt x="109" y="88"/>
                    <a:pt x="100" y="78"/>
                    <a:pt x="96" y="85"/>
                  </a:cubicBezTo>
                  <a:cubicBezTo>
                    <a:pt x="95" y="86"/>
                    <a:pt x="95" y="89"/>
                    <a:pt x="94" y="91"/>
                  </a:cubicBezTo>
                  <a:cubicBezTo>
                    <a:pt x="94" y="98"/>
                    <a:pt x="94" y="106"/>
                    <a:pt x="94" y="113"/>
                  </a:cubicBezTo>
                  <a:cubicBezTo>
                    <a:pt x="94" y="119"/>
                    <a:pt x="93" y="124"/>
                    <a:pt x="92" y="129"/>
                  </a:cubicBezTo>
                  <a:cubicBezTo>
                    <a:pt x="92" y="130"/>
                    <a:pt x="92" y="142"/>
                    <a:pt x="92" y="142"/>
                  </a:cubicBezTo>
                  <a:cubicBezTo>
                    <a:pt x="92" y="143"/>
                    <a:pt x="89" y="153"/>
                    <a:pt x="90" y="154"/>
                  </a:cubicBezTo>
                  <a:cubicBezTo>
                    <a:pt x="88" y="155"/>
                    <a:pt x="87" y="158"/>
                    <a:pt x="86" y="160"/>
                  </a:cubicBezTo>
                  <a:cubicBezTo>
                    <a:pt x="86" y="162"/>
                    <a:pt x="86" y="164"/>
                    <a:pt x="86" y="166"/>
                  </a:cubicBezTo>
                  <a:cubicBezTo>
                    <a:pt x="84" y="168"/>
                    <a:pt x="84" y="170"/>
                    <a:pt x="83" y="172"/>
                  </a:cubicBezTo>
                  <a:cubicBezTo>
                    <a:pt x="83" y="173"/>
                    <a:pt x="80" y="175"/>
                    <a:pt x="79" y="176"/>
                  </a:cubicBezTo>
                  <a:cubicBezTo>
                    <a:pt x="78" y="177"/>
                    <a:pt x="72" y="173"/>
                    <a:pt x="71" y="171"/>
                  </a:cubicBezTo>
                  <a:cubicBezTo>
                    <a:pt x="71" y="170"/>
                    <a:pt x="69" y="168"/>
                    <a:pt x="69" y="166"/>
                  </a:cubicBezTo>
                  <a:cubicBezTo>
                    <a:pt x="68" y="165"/>
                    <a:pt x="68" y="163"/>
                    <a:pt x="69" y="162"/>
                  </a:cubicBezTo>
                  <a:cubicBezTo>
                    <a:pt x="67" y="158"/>
                    <a:pt x="65" y="149"/>
                    <a:pt x="61" y="149"/>
                  </a:cubicBezTo>
                  <a:cubicBezTo>
                    <a:pt x="61" y="156"/>
                    <a:pt x="61" y="162"/>
                    <a:pt x="60" y="169"/>
                  </a:cubicBezTo>
                  <a:cubicBezTo>
                    <a:pt x="61" y="171"/>
                    <a:pt x="61" y="172"/>
                    <a:pt x="61" y="174"/>
                  </a:cubicBezTo>
                  <a:cubicBezTo>
                    <a:pt x="60" y="177"/>
                    <a:pt x="59" y="180"/>
                    <a:pt x="58" y="183"/>
                  </a:cubicBezTo>
                  <a:cubicBezTo>
                    <a:pt x="58" y="188"/>
                    <a:pt x="58" y="194"/>
                    <a:pt x="58" y="199"/>
                  </a:cubicBezTo>
                  <a:cubicBezTo>
                    <a:pt x="58" y="209"/>
                    <a:pt x="61" y="222"/>
                    <a:pt x="52" y="223"/>
                  </a:cubicBezTo>
                  <a:cubicBezTo>
                    <a:pt x="51" y="221"/>
                    <a:pt x="48" y="222"/>
                    <a:pt x="47" y="220"/>
                  </a:cubicBezTo>
                  <a:cubicBezTo>
                    <a:pt x="47" y="218"/>
                    <a:pt x="47" y="217"/>
                    <a:pt x="47" y="215"/>
                  </a:cubicBezTo>
                  <a:cubicBezTo>
                    <a:pt x="46" y="213"/>
                    <a:pt x="45" y="212"/>
                    <a:pt x="45" y="211"/>
                  </a:cubicBezTo>
                  <a:cubicBezTo>
                    <a:pt x="43" y="207"/>
                    <a:pt x="45" y="202"/>
                    <a:pt x="44" y="198"/>
                  </a:cubicBezTo>
                  <a:cubicBezTo>
                    <a:pt x="43" y="190"/>
                    <a:pt x="43" y="178"/>
                    <a:pt x="44" y="170"/>
                  </a:cubicBezTo>
                  <a:cubicBezTo>
                    <a:pt x="46" y="163"/>
                    <a:pt x="43" y="156"/>
                    <a:pt x="46" y="152"/>
                  </a:cubicBezTo>
                  <a:cubicBezTo>
                    <a:pt x="45" y="150"/>
                    <a:pt x="44" y="148"/>
                    <a:pt x="41" y="148"/>
                  </a:cubicBezTo>
                  <a:cubicBezTo>
                    <a:pt x="39" y="148"/>
                    <a:pt x="37" y="150"/>
                    <a:pt x="36" y="150"/>
                  </a:cubicBezTo>
                  <a:cubicBezTo>
                    <a:pt x="33" y="151"/>
                    <a:pt x="29" y="151"/>
                    <a:pt x="27" y="153"/>
                  </a:cubicBezTo>
                  <a:cubicBezTo>
                    <a:pt x="26" y="157"/>
                    <a:pt x="10" y="158"/>
                    <a:pt x="6" y="155"/>
                  </a:cubicBezTo>
                  <a:cubicBezTo>
                    <a:pt x="5" y="154"/>
                    <a:pt x="5" y="153"/>
                    <a:pt x="5" y="151"/>
                  </a:cubicBezTo>
                  <a:cubicBezTo>
                    <a:pt x="4" y="151"/>
                    <a:pt x="3" y="150"/>
                    <a:pt x="2" y="149"/>
                  </a:cubicBezTo>
                  <a:cubicBezTo>
                    <a:pt x="1" y="146"/>
                    <a:pt x="2" y="142"/>
                    <a:pt x="1" y="139"/>
                  </a:cubicBezTo>
                  <a:cubicBezTo>
                    <a:pt x="1" y="136"/>
                    <a:pt x="0" y="134"/>
                    <a:pt x="0" y="132"/>
                  </a:cubicBezTo>
                  <a:cubicBezTo>
                    <a:pt x="1" y="130"/>
                    <a:pt x="2" y="127"/>
                    <a:pt x="2" y="126"/>
                  </a:cubicBezTo>
                  <a:cubicBezTo>
                    <a:pt x="2" y="125"/>
                    <a:pt x="2" y="116"/>
                    <a:pt x="2" y="115"/>
                  </a:cubicBezTo>
                  <a:cubicBezTo>
                    <a:pt x="3" y="111"/>
                    <a:pt x="5" y="107"/>
                    <a:pt x="7" y="105"/>
                  </a:cubicBezTo>
                  <a:cubicBezTo>
                    <a:pt x="7" y="102"/>
                    <a:pt x="7" y="98"/>
                    <a:pt x="7" y="95"/>
                  </a:cubicBezTo>
                  <a:cubicBezTo>
                    <a:pt x="8" y="94"/>
                    <a:pt x="9" y="93"/>
                    <a:pt x="10" y="92"/>
                  </a:cubicBezTo>
                  <a:cubicBezTo>
                    <a:pt x="11" y="89"/>
                    <a:pt x="10" y="86"/>
                    <a:pt x="11" y="84"/>
                  </a:cubicBezTo>
                  <a:cubicBezTo>
                    <a:pt x="12" y="82"/>
                    <a:pt x="10" y="71"/>
                    <a:pt x="11" y="68"/>
                  </a:cubicBezTo>
                  <a:cubicBezTo>
                    <a:pt x="11" y="66"/>
                    <a:pt x="11" y="64"/>
                    <a:pt x="10" y="62"/>
                  </a:cubicBezTo>
                  <a:cubicBezTo>
                    <a:pt x="11" y="61"/>
                    <a:pt x="14" y="51"/>
                    <a:pt x="14" y="50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7" y="47"/>
                    <a:pt x="23" y="32"/>
                    <a:pt x="30" y="38"/>
                  </a:cubicBezTo>
                  <a:cubicBezTo>
                    <a:pt x="37" y="45"/>
                    <a:pt x="27" y="48"/>
                    <a:pt x="29" y="53"/>
                  </a:cubicBezTo>
                  <a:cubicBezTo>
                    <a:pt x="30" y="57"/>
                    <a:pt x="31" y="60"/>
                    <a:pt x="30" y="65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8"/>
                    <a:pt x="29" y="69"/>
                    <a:pt x="28" y="70"/>
                  </a:cubicBezTo>
                  <a:cubicBezTo>
                    <a:pt x="28" y="71"/>
                    <a:pt x="28" y="73"/>
                    <a:pt x="28" y="74"/>
                  </a:cubicBezTo>
                  <a:cubicBezTo>
                    <a:pt x="27" y="80"/>
                    <a:pt x="28" y="80"/>
                    <a:pt x="25" y="84"/>
                  </a:cubicBezTo>
                  <a:cubicBezTo>
                    <a:pt x="25" y="86"/>
                    <a:pt x="26" y="87"/>
                    <a:pt x="27" y="88"/>
                  </a:cubicBezTo>
                  <a:cubicBezTo>
                    <a:pt x="27" y="90"/>
                    <a:pt x="28" y="98"/>
                    <a:pt x="29" y="100"/>
                  </a:cubicBezTo>
                  <a:cubicBezTo>
                    <a:pt x="31" y="100"/>
                    <a:pt x="34" y="99"/>
                    <a:pt x="35" y="98"/>
                  </a:cubicBezTo>
                  <a:cubicBezTo>
                    <a:pt x="36" y="98"/>
                    <a:pt x="37" y="98"/>
                    <a:pt x="38" y="98"/>
                  </a:cubicBezTo>
                  <a:cubicBezTo>
                    <a:pt x="40" y="95"/>
                    <a:pt x="45" y="93"/>
                    <a:pt x="47" y="90"/>
                  </a:cubicBezTo>
                  <a:cubicBezTo>
                    <a:pt x="48" y="89"/>
                    <a:pt x="51" y="87"/>
                    <a:pt x="49" y="86"/>
                  </a:cubicBezTo>
                  <a:cubicBezTo>
                    <a:pt x="50" y="85"/>
                    <a:pt x="51" y="84"/>
                    <a:pt x="52" y="82"/>
                  </a:cubicBezTo>
                  <a:cubicBezTo>
                    <a:pt x="53" y="76"/>
                    <a:pt x="50" y="69"/>
                    <a:pt x="49" y="64"/>
                  </a:cubicBezTo>
                  <a:cubicBezTo>
                    <a:pt x="49" y="64"/>
                    <a:pt x="49" y="55"/>
                    <a:pt x="49" y="54"/>
                  </a:cubicBezTo>
                  <a:cubicBezTo>
                    <a:pt x="48" y="51"/>
                    <a:pt x="51" y="44"/>
                    <a:pt x="51" y="41"/>
                  </a:cubicBezTo>
                  <a:cubicBezTo>
                    <a:pt x="52" y="37"/>
                    <a:pt x="50" y="34"/>
                    <a:pt x="50" y="31"/>
                  </a:cubicBezTo>
                  <a:cubicBezTo>
                    <a:pt x="50" y="29"/>
                    <a:pt x="52" y="28"/>
                    <a:pt x="50" y="26"/>
                  </a:cubicBezTo>
                  <a:cubicBezTo>
                    <a:pt x="50" y="25"/>
                    <a:pt x="52" y="18"/>
                    <a:pt x="52" y="18"/>
                  </a:cubicBezTo>
                  <a:cubicBezTo>
                    <a:pt x="54" y="13"/>
                    <a:pt x="58" y="0"/>
                    <a:pt x="66" y="4"/>
                  </a:cubicBezTo>
                  <a:cubicBezTo>
                    <a:pt x="68" y="5"/>
                    <a:pt x="69" y="7"/>
                    <a:pt x="70" y="10"/>
                  </a:cubicBezTo>
                  <a:cubicBezTo>
                    <a:pt x="71" y="11"/>
                    <a:pt x="72" y="13"/>
                    <a:pt x="72" y="14"/>
                  </a:cubicBezTo>
                  <a:cubicBezTo>
                    <a:pt x="74" y="21"/>
                    <a:pt x="69" y="27"/>
                    <a:pt x="69" y="34"/>
                  </a:cubicBezTo>
                  <a:cubicBezTo>
                    <a:pt x="69" y="36"/>
                    <a:pt x="68" y="40"/>
                    <a:pt x="67" y="43"/>
                  </a:cubicBezTo>
                  <a:cubicBezTo>
                    <a:pt x="66" y="45"/>
                    <a:pt x="67" y="50"/>
                    <a:pt x="66" y="53"/>
                  </a:cubicBezTo>
                  <a:cubicBezTo>
                    <a:pt x="66" y="54"/>
                    <a:pt x="65" y="55"/>
                    <a:pt x="65" y="55"/>
                  </a:cubicBezTo>
                  <a:cubicBezTo>
                    <a:pt x="64" y="60"/>
                    <a:pt x="64" y="64"/>
                    <a:pt x="64" y="68"/>
                  </a:cubicBezTo>
                  <a:cubicBezTo>
                    <a:pt x="63" y="70"/>
                    <a:pt x="63" y="71"/>
                    <a:pt x="62" y="73"/>
                  </a:cubicBezTo>
                  <a:cubicBezTo>
                    <a:pt x="60" y="80"/>
                    <a:pt x="63" y="94"/>
                    <a:pt x="65" y="97"/>
                  </a:cubicBezTo>
                  <a:cubicBezTo>
                    <a:pt x="68" y="97"/>
                    <a:pt x="68" y="102"/>
                    <a:pt x="69" y="105"/>
                  </a:cubicBezTo>
                  <a:cubicBezTo>
                    <a:pt x="71" y="109"/>
                    <a:pt x="75" y="116"/>
                    <a:pt x="72" y="121"/>
                  </a:cubicBezTo>
                  <a:cubicBezTo>
                    <a:pt x="71" y="123"/>
                    <a:pt x="70" y="124"/>
                    <a:pt x="69" y="126"/>
                  </a:cubicBezTo>
                  <a:cubicBezTo>
                    <a:pt x="69" y="128"/>
                    <a:pt x="69" y="129"/>
                    <a:pt x="69" y="131"/>
                  </a:cubicBezTo>
                  <a:cubicBezTo>
                    <a:pt x="68" y="132"/>
                    <a:pt x="67" y="133"/>
                    <a:pt x="67" y="135"/>
                  </a:cubicBezTo>
                  <a:cubicBezTo>
                    <a:pt x="66" y="137"/>
                    <a:pt x="63" y="138"/>
                    <a:pt x="62" y="139"/>
                  </a:cubicBezTo>
                  <a:cubicBezTo>
                    <a:pt x="61" y="143"/>
                    <a:pt x="68" y="149"/>
                    <a:pt x="70" y="151"/>
                  </a:cubicBezTo>
                  <a:cubicBezTo>
                    <a:pt x="71" y="151"/>
                    <a:pt x="72" y="151"/>
                    <a:pt x="72" y="151"/>
                  </a:cubicBezTo>
                  <a:cubicBezTo>
                    <a:pt x="72" y="152"/>
                    <a:pt x="73" y="153"/>
                    <a:pt x="74" y="153"/>
                  </a:cubicBezTo>
                  <a:cubicBezTo>
                    <a:pt x="74" y="153"/>
                    <a:pt x="74" y="153"/>
                    <a:pt x="74" y="153"/>
                  </a:cubicBezTo>
                  <a:cubicBezTo>
                    <a:pt x="75" y="154"/>
                    <a:pt x="76" y="156"/>
                    <a:pt x="78" y="155"/>
                  </a:cubicBezTo>
                  <a:cubicBezTo>
                    <a:pt x="78" y="150"/>
                    <a:pt x="81" y="144"/>
                    <a:pt x="82" y="139"/>
                  </a:cubicBezTo>
                  <a:cubicBezTo>
                    <a:pt x="83" y="135"/>
                    <a:pt x="83" y="121"/>
                    <a:pt x="83" y="114"/>
                  </a:cubicBezTo>
                  <a:cubicBezTo>
                    <a:pt x="82" y="111"/>
                    <a:pt x="84" y="107"/>
                    <a:pt x="85" y="105"/>
                  </a:cubicBezTo>
                  <a:cubicBezTo>
                    <a:pt x="85" y="102"/>
                    <a:pt x="85" y="100"/>
                    <a:pt x="85" y="97"/>
                  </a:cubicBezTo>
                  <a:cubicBezTo>
                    <a:pt x="86" y="96"/>
                    <a:pt x="86" y="94"/>
                    <a:pt x="86" y="93"/>
                  </a:cubicBezTo>
                  <a:cubicBezTo>
                    <a:pt x="87" y="90"/>
                    <a:pt x="85" y="86"/>
                    <a:pt x="85" y="84"/>
                  </a:cubicBezTo>
                  <a:cubicBezTo>
                    <a:pt x="82" y="83"/>
                    <a:pt x="77" y="83"/>
                    <a:pt x="75" y="85"/>
                  </a:cubicBezTo>
                  <a:cubicBezTo>
                    <a:pt x="73" y="86"/>
                    <a:pt x="74" y="87"/>
                    <a:pt x="72" y="88"/>
                  </a:cubicBezTo>
                  <a:cubicBezTo>
                    <a:pt x="70" y="89"/>
                    <a:pt x="70" y="87"/>
                    <a:pt x="69" y="89"/>
                  </a:cubicBezTo>
                  <a:cubicBezTo>
                    <a:pt x="69" y="90"/>
                    <a:pt x="67" y="91"/>
                    <a:pt x="66" y="91"/>
                  </a:cubicBezTo>
                  <a:cubicBezTo>
                    <a:pt x="65" y="91"/>
                    <a:pt x="64" y="91"/>
                    <a:pt x="64" y="90"/>
                  </a:cubicBezTo>
                  <a:cubicBezTo>
                    <a:pt x="63" y="88"/>
                    <a:pt x="64" y="87"/>
                    <a:pt x="64" y="85"/>
                  </a:cubicBezTo>
                  <a:cubicBezTo>
                    <a:pt x="66" y="85"/>
                    <a:pt x="67" y="83"/>
                    <a:pt x="69" y="81"/>
                  </a:cubicBezTo>
                  <a:cubicBezTo>
                    <a:pt x="70" y="81"/>
                    <a:pt x="71" y="81"/>
                    <a:pt x="71" y="81"/>
                  </a:cubicBezTo>
                  <a:cubicBezTo>
                    <a:pt x="76" y="80"/>
                    <a:pt x="82" y="80"/>
                    <a:pt x="85" y="76"/>
                  </a:cubicBezTo>
                  <a:cubicBezTo>
                    <a:pt x="84" y="72"/>
                    <a:pt x="86" y="59"/>
                    <a:pt x="87" y="54"/>
                  </a:cubicBezTo>
                  <a:cubicBezTo>
                    <a:pt x="87" y="52"/>
                    <a:pt x="87" y="49"/>
                    <a:pt x="87" y="47"/>
                  </a:cubicBezTo>
                  <a:cubicBezTo>
                    <a:pt x="88" y="40"/>
                    <a:pt x="86" y="30"/>
                    <a:pt x="87" y="24"/>
                  </a:cubicBezTo>
                  <a:cubicBezTo>
                    <a:pt x="87" y="20"/>
                    <a:pt x="90" y="16"/>
                    <a:pt x="91" y="12"/>
                  </a:cubicBezTo>
                  <a:cubicBezTo>
                    <a:pt x="89" y="10"/>
                    <a:pt x="89" y="8"/>
                    <a:pt x="89" y="4"/>
                  </a:cubicBezTo>
                  <a:cubicBezTo>
                    <a:pt x="90" y="3"/>
                    <a:pt x="93" y="3"/>
                    <a:pt x="9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6" name="Freeform 60">
              <a:extLst>
                <a:ext uri="{FF2B5EF4-FFF2-40B4-BE49-F238E27FC236}">
                  <a16:creationId xmlns="" xmlns:a16="http://schemas.microsoft.com/office/drawing/2014/main" id="{83ACAEF9-41E4-EB44-8422-22DF6F2A5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576" y="3017838"/>
              <a:ext cx="358775" cy="234950"/>
            </a:xfrm>
            <a:custGeom>
              <a:avLst/>
              <a:gdLst>
                <a:gd name="T0" fmla="*/ 47 w 118"/>
                <a:gd name="T1" fmla="*/ 0 h 77"/>
                <a:gd name="T2" fmla="*/ 52 w 118"/>
                <a:gd name="T3" fmla="*/ 3 h 77"/>
                <a:gd name="T4" fmla="*/ 53 w 118"/>
                <a:gd name="T5" fmla="*/ 4 h 77"/>
                <a:gd name="T6" fmla="*/ 65 w 118"/>
                <a:gd name="T7" fmla="*/ 8 h 77"/>
                <a:gd name="T8" fmla="*/ 71 w 118"/>
                <a:gd name="T9" fmla="*/ 9 h 77"/>
                <a:gd name="T10" fmla="*/ 74 w 118"/>
                <a:gd name="T11" fmla="*/ 11 h 77"/>
                <a:gd name="T12" fmla="*/ 88 w 118"/>
                <a:gd name="T13" fmla="*/ 19 h 77"/>
                <a:gd name="T14" fmla="*/ 88 w 118"/>
                <a:gd name="T15" fmla="*/ 38 h 77"/>
                <a:gd name="T16" fmla="*/ 79 w 118"/>
                <a:gd name="T17" fmla="*/ 48 h 77"/>
                <a:gd name="T18" fmla="*/ 65 w 118"/>
                <a:gd name="T19" fmla="*/ 57 h 77"/>
                <a:gd name="T20" fmla="*/ 70 w 118"/>
                <a:gd name="T21" fmla="*/ 59 h 77"/>
                <a:gd name="T22" fmla="*/ 86 w 118"/>
                <a:gd name="T23" fmla="*/ 60 h 77"/>
                <a:gd name="T24" fmla="*/ 93 w 118"/>
                <a:gd name="T25" fmla="*/ 59 h 77"/>
                <a:gd name="T26" fmla="*/ 113 w 118"/>
                <a:gd name="T27" fmla="*/ 64 h 77"/>
                <a:gd name="T28" fmla="*/ 116 w 118"/>
                <a:gd name="T29" fmla="*/ 75 h 77"/>
                <a:gd name="T30" fmla="*/ 101 w 118"/>
                <a:gd name="T31" fmla="*/ 75 h 77"/>
                <a:gd name="T32" fmla="*/ 88 w 118"/>
                <a:gd name="T33" fmla="*/ 76 h 77"/>
                <a:gd name="T34" fmla="*/ 76 w 118"/>
                <a:gd name="T35" fmla="*/ 75 h 77"/>
                <a:gd name="T36" fmla="*/ 50 w 118"/>
                <a:gd name="T37" fmla="*/ 75 h 77"/>
                <a:gd name="T38" fmla="*/ 44 w 118"/>
                <a:gd name="T39" fmla="*/ 75 h 77"/>
                <a:gd name="T40" fmla="*/ 34 w 118"/>
                <a:gd name="T41" fmla="*/ 77 h 77"/>
                <a:gd name="T42" fmla="*/ 23 w 118"/>
                <a:gd name="T43" fmla="*/ 75 h 77"/>
                <a:gd name="T44" fmla="*/ 16 w 118"/>
                <a:gd name="T45" fmla="*/ 69 h 77"/>
                <a:gd name="T46" fmla="*/ 18 w 118"/>
                <a:gd name="T47" fmla="*/ 65 h 77"/>
                <a:gd name="T48" fmla="*/ 56 w 118"/>
                <a:gd name="T49" fmla="*/ 54 h 77"/>
                <a:gd name="T50" fmla="*/ 61 w 118"/>
                <a:gd name="T51" fmla="*/ 48 h 77"/>
                <a:gd name="T52" fmla="*/ 68 w 118"/>
                <a:gd name="T53" fmla="*/ 42 h 77"/>
                <a:gd name="T54" fmla="*/ 60 w 118"/>
                <a:gd name="T55" fmla="*/ 29 h 77"/>
                <a:gd name="T56" fmla="*/ 50 w 118"/>
                <a:gd name="T57" fmla="*/ 26 h 77"/>
                <a:gd name="T58" fmla="*/ 48 w 118"/>
                <a:gd name="T59" fmla="*/ 25 h 77"/>
                <a:gd name="T60" fmla="*/ 40 w 118"/>
                <a:gd name="T61" fmla="*/ 31 h 77"/>
                <a:gd name="T62" fmla="*/ 20 w 118"/>
                <a:gd name="T63" fmla="*/ 47 h 77"/>
                <a:gd name="T64" fmla="*/ 9 w 118"/>
                <a:gd name="T65" fmla="*/ 53 h 77"/>
                <a:gd name="T66" fmla="*/ 3 w 118"/>
                <a:gd name="T67" fmla="*/ 53 h 77"/>
                <a:gd name="T68" fmla="*/ 0 w 118"/>
                <a:gd name="T69" fmla="*/ 48 h 77"/>
                <a:gd name="T70" fmla="*/ 18 w 118"/>
                <a:gd name="T71" fmla="*/ 33 h 77"/>
                <a:gd name="T72" fmla="*/ 21 w 118"/>
                <a:gd name="T73" fmla="*/ 30 h 77"/>
                <a:gd name="T74" fmla="*/ 24 w 118"/>
                <a:gd name="T75" fmla="*/ 29 h 77"/>
                <a:gd name="T76" fmla="*/ 26 w 118"/>
                <a:gd name="T77" fmla="*/ 27 h 77"/>
                <a:gd name="T78" fmla="*/ 34 w 118"/>
                <a:gd name="T79" fmla="*/ 14 h 77"/>
                <a:gd name="T80" fmla="*/ 31 w 118"/>
                <a:gd name="T81" fmla="*/ 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8" h="77">
                  <a:moveTo>
                    <a:pt x="38" y="0"/>
                  </a:moveTo>
                  <a:cubicBezTo>
                    <a:pt x="42" y="1"/>
                    <a:pt x="44" y="0"/>
                    <a:pt x="47" y="0"/>
                  </a:cubicBezTo>
                  <a:cubicBezTo>
                    <a:pt x="49" y="1"/>
                    <a:pt x="50" y="2"/>
                    <a:pt x="51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3" y="3"/>
                    <a:pt x="52" y="4"/>
                    <a:pt x="53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5" y="4"/>
                    <a:pt x="61" y="6"/>
                    <a:pt x="62" y="6"/>
                  </a:cubicBezTo>
                  <a:cubicBezTo>
                    <a:pt x="63" y="6"/>
                    <a:pt x="64" y="8"/>
                    <a:pt x="65" y="8"/>
                  </a:cubicBezTo>
                  <a:cubicBezTo>
                    <a:pt x="66" y="8"/>
                    <a:pt x="70" y="9"/>
                    <a:pt x="70" y="9"/>
                  </a:cubicBezTo>
                  <a:cubicBezTo>
                    <a:pt x="70" y="9"/>
                    <a:pt x="70" y="9"/>
                    <a:pt x="71" y="9"/>
                  </a:cubicBezTo>
                  <a:cubicBezTo>
                    <a:pt x="71" y="9"/>
                    <a:pt x="72" y="10"/>
                    <a:pt x="72" y="11"/>
                  </a:cubicBezTo>
                  <a:cubicBezTo>
                    <a:pt x="73" y="11"/>
                    <a:pt x="73" y="10"/>
                    <a:pt x="74" y="11"/>
                  </a:cubicBezTo>
                  <a:cubicBezTo>
                    <a:pt x="75" y="12"/>
                    <a:pt x="76" y="13"/>
                    <a:pt x="78" y="14"/>
                  </a:cubicBezTo>
                  <a:cubicBezTo>
                    <a:pt x="80" y="15"/>
                    <a:pt x="86" y="16"/>
                    <a:pt x="88" y="19"/>
                  </a:cubicBezTo>
                  <a:cubicBezTo>
                    <a:pt x="89" y="21"/>
                    <a:pt x="88" y="30"/>
                    <a:pt x="88" y="31"/>
                  </a:cubicBezTo>
                  <a:cubicBezTo>
                    <a:pt x="88" y="33"/>
                    <a:pt x="88" y="36"/>
                    <a:pt x="88" y="38"/>
                  </a:cubicBezTo>
                  <a:cubicBezTo>
                    <a:pt x="87" y="40"/>
                    <a:pt x="86" y="43"/>
                    <a:pt x="84" y="44"/>
                  </a:cubicBezTo>
                  <a:cubicBezTo>
                    <a:pt x="82" y="46"/>
                    <a:pt x="80" y="45"/>
                    <a:pt x="79" y="48"/>
                  </a:cubicBezTo>
                  <a:cubicBezTo>
                    <a:pt x="77" y="48"/>
                    <a:pt x="65" y="53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5" y="58"/>
                    <a:pt x="65" y="58"/>
                    <a:pt x="66" y="59"/>
                  </a:cubicBezTo>
                  <a:cubicBezTo>
                    <a:pt x="66" y="59"/>
                    <a:pt x="70" y="59"/>
                    <a:pt x="70" y="59"/>
                  </a:cubicBezTo>
                  <a:cubicBezTo>
                    <a:pt x="72" y="60"/>
                    <a:pt x="81" y="57"/>
                    <a:pt x="85" y="59"/>
                  </a:cubicBezTo>
                  <a:cubicBezTo>
                    <a:pt x="85" y="59"/>
                    <a:pt x="86" y="59"/>
                    <a:pt x="86" y="60"/>
                  </a:cubicBezTo>
                  <a:cubicBezTo>
                    <a:pt x="92" y="59"/>
                    <a:pt x="92" y="59"/>
                    <a:pt x="92" y="59"/>
                  </a:cubicBezTo>
                  <a:cubicBezTo>
                    <a:pt x="92" y="59"/>
                    <a:pt x="92" y="59"/>
                    <a:pt x="93" y="59"/>
                  </a:cubicBezTo>
                  <a:cubicBezTo>
                    <a:pt x="94" y="61"/>
                    <a:pt x="100" y="62"/>
                    <a:pt x="102" y="60"/>
                  </a:cubicBezTo>
                  <a:cubicBezTo>
                    <a:pt x="105" y="61"/>
                    <a:pt x="110" y="61"/>
                    <a:pt x="113" y="64"/>
                  </a:cubicBezTo>
                  <a:cubicBezTo>
                    <a:pt x="114" y="65"/>
                    <a:pt x="116" y="69"/>
                    <a:pt x="118" y="71"/>
                  </a:cubicBezTo>
                  <a:cubicBezTo>
                    <a:pt x="117" y="72"/>
                    <a:pt x="116" y="74"/>
                    <a:pt x="116" y="75"/>
                  </a:cubicBezTo>
                  <a:cubicBezTo>
                    <a:pt x="114" y="76"/>
                    <a:pt x="108" y="76"/>
                    <a:pt x="106" y="75"/>
                  </a:cubicBezTo>
                  <a:cubicBezTo>
                    <a:pt x="104" y="75"/>
                    <a:pt x="103" y="75"/>
                    <a:pt x="101" y="75"/>
                  </a:cubicBezTo>
                  <a:cubicBezTo>
                    <a:pt x="101" y="75"/>
                    <a:pt x="100" y="74"/>
                    <a:pt x="99" y="75"/>
                  </a:cubicBezTo>
                  <a:cubicBezTo>
                    <a:pt x="97" y="76"/>
                    <a:pt x="90" y="76"/>
                    <a:pt x="88" y="76"/>
                  </a:cubicBezTo>
                  <a:cubicBezTo>
                    <a:pt x="87" y="76"/>
                    <a:pt x="83" y="75"/>
                    <a:pt x="82" y="76"/>
                  </a:cubicBezTo>
                  <a:cubicBezTo>
                    <a:pt x="81" y="76"/>
                    <a:pt x="78" y="74"/>
                    <a:pt x="76" y="75"/>
                  </a:cubicBezTo>
                  <a:cubicBezTo>
                    <a:pt x="74" y="75"/>
                    <a:pt x="65" y="74"/>
                    <a:pt x="61" y="75"/>
                  </a:cubicBezTo>
                  <a:cubicBezTo>
                    <a:pt x="60" y="75"/>
                    <a:pt x="53" y="74"/>
                    <a:pt x="50" y="75"/>
                  </a:cubicBezTo>
                  <a:cubicBezTo>
                    <a:pt x="49" y="75"/>
                    <a:pt x="48" y="75"/>
                    <a:pt x="47" y="76"/>
                  </a:cubicBezTo>
                  <a:cubicBezTo>
                    <a:pt x="46" y="75"/>
                    <a:pt x="45" y="75"/>
                    <a:pt x="44" y="75"/>
                  </a:cubicBezTo>
                  <a:cubicBezTo>
                    <a:pt x="43" y="76"/>
                    <a:pt x="42" y="76"/>
                    <a:pt x="41" y="77"/>
                  </a:cubicBezTo>
                  <a:cubicBezTo>
                    <a:pt x="40" y="77"/>
                    <a:pt x="34" y="77"/>
                    <a:pt x="34" y="77"/>
                  </a:cubicBezTo>
                  <a:cubicBezTo>
                    <a:pt x="33" y="77"/>
                    <a:pt x="33" y="77"/>
                    <a:pt x="32" y="76"/>
                  </a:cubicBezTo>
                  <a:cubicBezTo>
                    <a:pt x="32" y="76"/>
                    <a:pt x="24" y="74"/>
                    <a:pt x="23" y="75"/>
                  </a:cubicBezTo>
                  <a:cubicBezTo>
                    <a:pt x="22" y="74"/>
                    <a:pt x="21" y="74"/>
                    <a:pt x="19" y="72"/>
                  </a:cubicBezTo>
                  <a:cubicBezTo>
                    <a:pt x="17" y="72"/>
                    <a:pt x="18" y="70"/>
                    <a:pt x="16" y="69"/>
                  </a:cubicBezTo>
                  <a:cubicBezTo>
                    <a:pt x="16" y="68"/>
                    <a:pt x="16" y="68"/>
                    <a:pt x="16" y="67"/>
                  </a:cubicBezTo>
                  <a:cubicBezTo>
                    <a:pt x="17" y="67"/>
                    <a:pt x="17" y="66"/>
                    <a:pt x="18" y="65"/>
                  </a:cubicBezTo>
                  <a:cubicBezTo>
                    <a:pt x="23" y="67"/>
                    <a:pt x="40" y="61"/>
                    <a:pt x="44" y="58"/>
                  </a:cubicBezTo>
                  <a:cubicBezTo>
                    <a:pt x="47" y="59"/>
                    <a:pt x="53" y="56"/>
                    <a:pt x="56" y="54"/>
                  </a:cubicBezTo>
                  <a:cubicBezTo>
                    <a:pt x="56" y="53"/>
                    <a:pt x="56" y="52"/>
                    <a:pt x="57" y="51"/>
                  </a:cubicBezTo>
                  <a:cubicBezTo>
                    <a:pt x="58" y="50"/>
                    <a:pt x="60" y="49"/>
                    <a:pt x="61" y="48"/>
                  </a:cubicBezTo>
                  <a:cubicBezTo>
                    <a:pt x="62" y="48"/>
                    <a:pt x="62" y="47"/>
                    <a:pt x="62" y="46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70" y="40"/>
                    <a:pt x="71" y="38"/>
                    <a:pt x="72" y="37"/>
                  </a:cubicBezTo>
                  <a:cubicBezTo>
                    <a:pt x="69" y="31"/>
                    <a:pt x="62" y="32"/>
                    <a:pt x="60" y="29"/>
                  </a:cubicBezTo>
                  <a:cubicBezTo>
                    <a:pt x="59" y="29"/>
                    <a:pt x="58" y="28"/>
                    <a:pt x="58" y="28"/>
                  </a:cubicBezTo>
                  <a:cubicBezTo>
                    <a:pt x="54" y="26"/>
                    <a:pt x="53" y="29"/>
                    <a:pt x="50" y="26"/>
                  </a:cubicBezTo>
                  <a:cubicBezTo>
                    <a:pt x="50" y="25"/>
                    <a:pt x="50" y="26"/>
                    <a:pt x="50" y="25"/>
                  </a:cubicBezTo>
                  <a:cubicBezTo>
                    <a:pt x="49" y="25"/>
                    <a:pt x="49" y="25"/>
                    <a:pt x="48" y="25"/>
                  </a:cubicBezTo>
                  <a:cubicBezTo>
                    <a:pt x="47" y="27"/>
                    <a:pt x="44" y="29"/>
                    <a:pt x="42" y="30"/>
                  </a:cubicBezTo>
                  <a:cubicBezTo>
                    <a:pt x="41" y="30"/>
                    <a:pt x="41" y="31"/>
                    <a:pt x="40" y="31"/>
                  </a:cubicBezTo>
                  <a:cubicBezTo>
                    <a:pt x="40" y="35"/>
                    <a:pt x="35" y="36"/>
                    <a:pt x="32" y="37"/>
                  </a:cubicBezTo>
                  <a:cubicBezTo>
                    <a:pt x="27" y="40"/>
                    <a:pt x="24" y="44"/>
                    <a:pt x="20" y="47"/>
                  </a:cubicBezTo>
                  <a:cubicBezTo>
                    <a:pt x="19" y="48"/>
                    <a:pt x="18" y="47"/>
                    <a:pt x="17" y="48"/>
                  </a:cubicBezTo>
                  <a:cubicBezTo>
                    <a:pt x="14" y="49"/>
                    <a:pt x="11" y="50"/>
                    <a:pt x="9" y="53"/>
                  </a:cubicBezTo>
                  <a:cubicBezTo>
                    <a:pt x="7" y="53"/>
                    <a:pt x="7" y="53"/>
                    <a:pt x="6" y="52"/>
                  </a:cubicBezTo>
                  <a:cubicBezTo>
                    <a:pt x="5" y="52"/>
                    <a:pt x="4" y="53"/>
                    <a:pt x="3" y="53"/>
                  </a:cubicBezTo>
                  <a:cubicBezTo>
                    <a:pt x="2" y="53"/>
                    <a:pt x="2" y="53"/>
                    <a:pt x="1" y="52"/>
                  </a:cubicBezTo>
                  <a:cubicBezTo>
                    <a:pt x="1" y="51"/>
                    <a:pt x="0" y="48"/>
                    <a:pt x="0" y="48"/>
                  </a:cubicBezTo>
                  <a:cubicBezTo>
                    <a:pt x="3" y="45"/>
                    <a:pt x="13" y="41"/>
                    <a:pt x="14" y="38"/>
                  </a:cubicBezTo>
                  <a:cubicBezTo>
                    <a:pt x="15" y="38"/>
                    <a:pt x="17" y="34"/>
                    <a:pt x="18" y="33"/>
                  </a:cubicBezTo>
                  <a:cubicBezTo>
                    <a:pt x="19" y="33"/>
                    <a:pt x="19" y="33"/>
                    <a:pt x="20" y="32"/>
                  </a:cubicBezTo>
                  <a:cubicBezTo>
                    <a:pt x="21" y="32"/>
                    <a:pt x="20" y="31"/>
                    <a:pt x="21" y="30"/>
                  </a:cubicBezTo>
                  <a:cubicBezTo>
                    <a:pt x="21" y="30"/>
                    <a:pt x="23" y="30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3" y="28"/>
                    <a:pt x="24" y="28"/>
                    <a:pt x="25" y="27"/>
                  </a:cubicBezTo>
                  <a:cubicBezTo>
                    <a:pt x="25" y="27"/>
                    <a:pt x="25" y="27"/>
                    <a:pt x="26" y="27"/>
                  </a:cubicBezTo>
                  <a:cubicBezTo>
                    <a:pt x="26" y="25"/>
                    <a:pt x="30" y="23"/>
                    <a:pt x="31" y="22"/>
                  </a:cubicBezTo>
                  <a:cubicBezTo>
                    <a:pt x="32" y="19"/>
                    <a:pt x="33" y="16"/>
                    <a:pt x="34" y="14"/>
                  </a:cubicBezTo>
                  <a:cubicBezTo>
                    <a:pt x="34" y="14"/>
                    <a:pt x="34" y="13"/>
                    <a:pt x="34" y="13"/>
                  </a:cubicBezTo>
                  <a:cubicBezTo>
                    <a:pt x="35" y="10"/>
                    <a:pt x="30" y="7"/>
                    <a:pt x="31" y="3"/>
                  </a:cubicBezTo>
                  <a:cubicBezTo>
                    <a:pt x="32" y="2"/>
                    <a:pt x="38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7" name="Freeform 61">
              <a:extLst>
                <a:ext uri="{FF2B5EF4-FFF2-40B4-BE49-F238E27FC236}">
                  <a16:creationId xmlns="" xmlns:a16="http://schemas.microsoft.com/office/drawing/2014/main" id="{3D37D4EC-0322-D24E-A6C5-CF365A3D33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65651" y="3208338"/>
              <a:ext cx="471488" cy="460375"/>
            </a:xfrm>
            <a:custGeom>
              <a:avLst/>
              <a:gdLst>
                <a:gd name="T0" fmla="*/ 150 w 156"/>
                <a:gd name="T1" fmla="*/ 104 h 151"/>
                <a:gd name="T2" fmla="*/ 142 w 156"/>
                <a:gd name="T3" fmla="*/ 107 h 151"/>
                <a:gd name="T4" fmla="*/ 118 w 156"/>
                <a:gd name="T5" fmla="*/ 108 h 151"/>
                <a:gd name="T6" fmla="*/ 95 w 156"/>
                <a:gd name="T7" fmla="*/ 111 h 151"/>
                <a:gd name="T8" fmla="*/ 83 w 156"/>
                <a:gd name="T9" fmla="*/ 110 h 151"/>
                <a:gd name="T10" fmla="*/ 72 w 156"/>
                <a:gd name="T11" fmla="*/ 107 h 151"/>
                <a:gd name="T12" fmla="*/ 91 w 156"/>
                <a:gd name="T13" fmla="*/ 86 h 151"/>
                <a:gd name="T14" fmla="*/ 125 w 156"/>
                <a:gd name="T15" fmla="*/ 82 h 151"/>
                <a:gd name="T16" fmla="*/ 126 w 156"/>
                <a:gd name="T17" fmla="*/ 73 h 151"/>
                <a:gd name="T18" fmla="*/ 112 w 156"/>
                <a:gd name="T19" fmla="*/ 64 h 151"/>
                <a:gd name="T20" fmla="*/ 98 w 156"/>
                <a:gd name="T21" fmla="*/ 64 h 151"/>
                <a:gd name="T22" fmla="*/ 74 w 156"/>
                <a:gd name="T23" fmla="*/ 64 h 151"/>
                <a:gd name="T24" fmla="*/ 75 w 156"/>
                <a:gd name="T25" fmla="*/ 51 h 151"/>
                <a:gd name="T26" fmla="*/ 122 w 156"/>
                <a:gd name="T27" fmla="*/ 47 h 151"/>
                <a:gd name="T28" fmla="*/ 122 w 156"/>
                <a:gd name="T29" fmla="*/ 37 h 151"/>
                <a:gd name="T30" fmla="*/ 84 w 156"/>
                <a:gd name="T31" fmla="*/ 31 h 151"/>
                <a:gd name="T32" fmla="*/ 70 w 156"/>
                <a:gd name="T33" fmla="*/ 28 h 151"/>
                <a:gd name="T34" fmla="*/ 63 w 156"/>
                <a:gd name="T35" fmla="*/ 22 h 151"/>
                <a:gd name="T36" fmla="*/ 45 w 156"/>
                <a:gd name="T37" fmla="*/ 33 h 151"/>
                <a:gd name="T38" fmla="*/ 19 w 156"/>
                <a:gd name="T39" fmla="*/ 31 h 151"/>
                <a:gd name="T40" fmla="*/ 20 w 156"/>
                <a:gd name="T41" fmla="*/ 20 h 151"/>
                <a:gd name="T42" fmla="*/ 18 w 156"/>
                <a:gd name="T43" fmla="*/ 5 h 151"/>
                <a:gd name="T44" fmla="*/ 11 w 156"/>
                <a:gd name="T45" fmla="*/ 0 h 151"/>
                <a:gd name="T46" fmla="*/ 8 w 156"/>
                <a:gd name="T47" fmla="*/ 27 h 151"/>
                <a:gd name="T48" fmla="*/ 8 w 156"/>
                <a:gd name="T49" fmla="*/ 41 h 151"/>
                <a:gd name="T50" fmla="*/ 5 w 156"/>
                <a:gd name="T51" fmla="*/ 68 h 151"/>
                <a:gd name="T52" fmla="*/ 5 w 156"/>
                <a:gd name="T53" fmla="*/ 82 h 151"/>
                <a:gd name="T54" fmla="*/ 1 w 156"/>
                <a:gd name="T55" fmla="*/ 119 h 151"/>
                <a:gd name="T56" fmla="*/ 5 w 156"/>
                <a:gd name="T57" fmla="*/ 150 h 151"/>
                <a:gd name="T58" fmla="*/ 11 w 156"/>
                <a:gd name="T59" fmla="*/ 148 h 151"/>
                <a:gd name="T60" fmla="*/ 13 w 156"/>
                <a:gd name="T61" fmla="*/ 143 h 151"/>
                <a:gd name="T62" fmla="*/ 25 w 156"/>
                <a:gd name="T63" fmla="*/ 137 h 151"/>
                <a:gd name="T64" fmla="*/ 39 w 156"/>
                <a:gd name="T65" fmla="*/ 134 h 151"/>
                <a:gd name="T66" fmla="*/ 58 w 156"/>
                <a:gd name="T67" fmla="*/ 134 h 151"/>
                <a:gd name="T68" fmla="*/ 82 w 156"/>
                <a:gd name="T69" fmla="*/ 135 h 151"/>
                <a:gd name="T70" fmla="*/ 113 w 156"/>
                <a:gd name="T71" fmla="*/ 142 h 151"/>
                <a:gd name="T72" fmla="*/ 131 w 156"/>
                <a:gd name="T73" fmla="*/ 147 h 151"/>
                <a:gd name="T74" fmla="*/ 147 w 156"/>
                <a:gd name="T75" fmla="*/ 143 h 151"/>
                <a:gd name="T76" fmla="*/ 153 w 156"/>
                <a:gd name="T77" fmla="*/ 133 h 151"/>
                <a:gd name="T78" fmla="*/ 56 w 156"/>
                <a:gd name="T79" fmla="*/ 109 h 151"/>
                <a:gd name="T80" fmla="*/ 46 w 156"/>
                <a:gd name="T81" fmla="*/ 112 h 151"/>
                <a:gd name="T82" fmla="*/ 20 w 156"/>
                <a:gd name="T83" fmla="*/ 114 h 151"/>
                <a:gd name="T84" fmla="*/ 28 w 156"/>
                <a:gd name="T85" fmla="*/ 92 h 151"/>
                <a:gd name="T86" fmla="*/ 44 w 156"/>
                <a:gd name="T87" fmla="*/ 87 h 151"/>
                <a:gd name="T88" fmla="*/ 60 w 156"/>
                <a:gd name="T89" fmla="*/ 60 h 151"/>
                <a:gd name="T90" fmla="*/ 43 w 156"/>
                <a:gd name="T91" fmla="*/ 67 h 151"/>
                <a:gd name="T92" fmla="*/ 20 w 156"/>
                <a:gd name="T93" fmla="*/ 71 h 151"/>
                <a:gd name="T94" fmla="*/ 46 w 156"/>
                <a:gd name="T95" fmla="*/ 51 h 151"/>
                <a:gd name="T96" fmla="*/ 59 w 156"/>
                <a:gd name="T97" fmla="*/ 49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6" h="151">
                  <a:moveTo>
                    <a:pt x="156" y="123"/>
                  </a:moveTo>
                  <a:cubicBezTo>
                    <a:pt x="156" y="122"/>
                    <a:pt x="155" y="117"/>
                    <a:pt x="155" y="117"/>
                  </a:cubicBezTo>
                  <a:cubicBezTo>
                    <a:pt x="154" y="115"/>
                    <a:pt x="149" y="107"/>
                    <a:pt x="150" y="104"/>
                  </a:cubicBezTo>
                  <a:cubicBezTo>
                    <a:pt x="149" y="103"/>
                    <a:pt x="149" y="103"/>
                    <a:pt x="147" y="103"/>
                  </a:cubicBezTo>
                  <a:cubicBezTo>
                    <a:pt x="147" y="105"/>
                    <a:pt x="145" y="106"/>
                    <a:pt x="143" y="108"/>
                  </a:cubicBezTo>
                  <a:cubicBezTo>
                    <a:pt x="142" y="108"/>
                    <a:pt x="142" y="108"/>
                    <a:pt x="142" y="107"/>
                  </a:cubicBezTo>
                  <a:cubicBezTo>
                    <a:pt x="142" y="106"/>
                    <a:pt x="141" y="106"/>
                    <a:pt x="141" y="106"/>
                  </a:cubicBezTo>
                  <a:cubicBezTo>
                    <a:pt x="139" y="109"/>
                    <a:pt x="123" y="105"/>
                    <a:pt x="120" y="109"/>
                  </a:cubicBezTo>
                  <a:cubicBezTo>
                    <a:pt x="119" y="109"/>
                    <a:pt x="119" y="109"/>
                    <a:pt x="118" y="108"/>
                  </a:cubicBezTo>
                  <a:cubicBezTo>
                    <a:pt x="115" y="110"/>
                    <a:pt x="105" y="112"/>
                    <a:pt x="103" y="110"/>
                  </a:cubicBezTo>
                  <a:cubicBezTo>
                    <a:pt x="103" y="110"/>
                    <a:pt x="102" y="111"/>
                    <a:pt x="102" y="111"/>
                  </a:cubicBezTo>
                  <a:cubicBezTo>
                    <a:pt x="102" y="110"/>
                    <a:pt x="96" y="111"/>
                    <a:pt x="95" y="111"/>
                  </a:cubicBezTo>
                  <a:cubicBezTo>
                    <a:pt x="94" y="110"/>
                    <a:pt x="89" y="110"/>
                    <a:pt x="88" y="110"/>
                  </a:cubicBezTo>
                  <a:cubicBezTo>
                    <a:pt x="87" y="110"/>
                    <a:pt x="87" y="111"/>
                    <a:pt x="86" y="111"/>
                  </a:cubicBezTo>
                  <a:cubicBezTo>
                    <a:pt x="85" y="111"/>
                    <a:pt x="84" y="110"/>
                    <a:pt x="83" y="110"/>
                  </a:cubicBezTo>
                  <a:cubicBezTo>
                    <a:pt x="83" y="110"/>
                    <a:pt x="82" y="111"/>
                    <a:pt x="81" y="111"/>
                  </a:cubicBezTo>
                  <a:cubicBezTo>
                    <a:pt x="81" y="111"/>
                    <a:pt x="81" y="111"/>
                    <a:pt x="80" y="111"/>
                  </a:cubicBezTo>
                  <a:cubicBezTo>
                    <a:pt x="78" y="109"/>
                    <a:pt x="75" y="109"/>
                    <a:pt x="72" y="107"/>
                  </a:cubicBezTo>
                  <a:cubicBezTo>
                    <a:pt x="74" y="101"/>
                    <a:pt x="76" y="97"/>
                    <a:pt x="75" y="89"/>
                  </a:cubicBezTo>
                  <a:cubicBezTo>
                    <a:pt x="76" y="89"/>
                    <a:pt x="76" y="88"/>
                    <a:pt x="77" y="87"/>
                  </a:cubicBezTo>
                  <a:cubicBezTo>
                    <a:pt x="78" y="87"/>
                    <a:pt x="90" y="86"/>
                    <a:pt x="91" y="86"/>
                  </a:cubicBezTo>
                  <a:cubicBezTo>
                    <a:pt x="97" y="87"/>
                    <a:pt x="109" y="90"/>
                    <a:pt x="113" y="87"/>
                  </a:cubicBezTo>
                  <a:cubicBezTo>
                    <a:pt x="115" y="87"/>
                    <a:pt x="117" y="88"/>
                    <a:pt x="119" y="88"/>
                  </a:cubicBezTo>
                  <a:cubicBezTo>
                    <a:pt x="121" y="87"/>
                    <a:pt x="124" y="84"/>
                    <a:pt x="125" y="82"/>
                  </a:cubicBezTo>
                  <a:cubicBezTo>
                    <a:pt x="126" y="80"/>
                    <a:pt x="124" y="77"/>
                    <a:pt x="126" y="76"/>
                  </a:cubicBezTo>
                  <a:cubicBezTo>
                    <a:pt x="125" y="75"/>
                    <a:pt x="126" y="75"/>
                    <a:pt x="125" y="75"/>
                  </a:cubicBezTo>
                  <a:cubicBezTo>
                    <a:pt x="125" y="74"/>
                    <a:pt x="125" y="73"/>
                    <a:pt x="126" y="73"/>
                  </a:cubicBezTo>
                  <a:cubicBezTo>
                    <a:pt x="128" y="70"/>
                    <a:pt x="118" y="66"/>
                    <a:pt x="117" y="65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6" y="65"/>
                    <a:pt x="113" y="64"/>
                    <a:pt x="112" y="64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100" y="64"/>
                    <a:pt x="99" y="64"/>
                    <a:pt x="99" y="64"/>
                  </a:cubicBezTo>
                  <a:cubicBezTo>
                    <a:pt x="98" y="64"/>
                    <a:pt x="99" y="64"/>
                    <a:pt x="98" y="64"/>
                  </a:cubicBezTo>
                  <a:cubicBezTo>
                    <a:pt x="88" y="63"/>
                    <a:pt x="88" y="63"/>
                    <a:pt x="88" y="63"/>
                  </a:cubicBezTo>
                  <a:cubicBezTo>
                    <a:pt x="87" y="64"/>
                    <a:pt x="84" y="65"/>
                    <a:pt x="83" y="65"/>
                  </a:cubicBezTo>
                  <a:cubicBezTo>
                    <a:pt x="80" y="66"/>
                    <a:pt x="78" y="64"/>
                    <a:pt x="74" y="64"/>
                  </a:cubicBezTo>
                  <a:cubicBezTo>
                    <a:pt x="73" y="61"/>
                    <a:pt x="71" y="60"/>
                    <a:pt x="73" y="57"/>
                  </a:cubicBezTo>
                  <a:cubicBezTo>
                    <a:pt x="73" y="56"/>
                    <a:pt x="73" y="55"/>
                    <a:pt x="73" y="54"/>
                  </a:cubicBezTo>
                  <a:cubicBezTo>
                    <a:pt x="74" y="53"/>
                    <a:pt x="75" y="52"/>
                    <a:pt x="75" y="51"/>
                  </a:cubicBezTo>
                  <a:cubicBezTo>
                    <a:pt x="77" y="51"/>
                    <a:pt x="83" y="50"/>
                    <a:pt x="84" y="50"/>
                  </a:cubicBezTo>
                  <a:cubicBezTo>
                    <a:pt x="90" y="53"/>
                    <a:pt x="116" y="51"/>
                    <a:pt x="122" y="48"/>
                  </a:cubicBezTo>
                  <a:cubicBezTo>
                    <a:pt x="121" y="48"/>
                    <a:pt x="122" y="47"/>
                    <a:pt x="122" y="47"/>
                  </a:cubicBezTo>
                  <a:cubicBezTo>
                    <a:pt x="124" y="44"/>
                    <a:pt x="123" y="42"/>
                    <a:pt x="124" y="39"/>
                  </a:cubicBezTo>
                  <a:cubicBezTo>
                    <a:pt x="124" y="39"/>
                    <a:pt x="124" y="39"/>
                    <a:pt x="124" y="39"/>
                  </a:cubicBezTo>
                  <a:cubicBezTo>
                    <a:pt x="123" y="38"/>
                    <a:pt x="122" y="38"/>
                    <a:pt x="122" y="37"/>
                  </a:cubicBezTo>
                  <a:cubicBezTo>
                    <a:pt x="121" y="36"/>
                    <a:pt x="122" y="35"/>
                    <a:pt x="121" y="34"/>
                  </a:cubicBezTo>
                  <a:cubicBezTo>
                    <a:pt x="118" y="33"/>
                    <a:pt x="112" y="34"/>
                    <a:pt x="110" y="33"/>
                  </a:cubicBezTo>
                  <a:cubicBezTo>
                    <a:pt x="105" y="30"/>
                    <a:pt x="87" y="30"/>
                    <a:pt x="84" y="31"/>
                  </a:cubicBezTo>
                  <a:cubicBezTo>
                    <a:pt x="79" y="33"/>
                    <a:pt x="76" y="31"/>
                    <a:pt x="73" y="31"/>
                  </a:cubicBezTo>
                  <a:cubicBezTo>
                    <a:pt x="72" y="30"/>
                    <a:pt x="71" y="29"/>
                    <a:pt x="70" y="29"/>
                  </a:cubicBezTo>
                  <a:cubicBezTo>
                    <a:pt x="70" y="29"/>
                    <a:pt x="70" y="29"/>
                    <a:pt x="70" y="28"/>
                  </a:cubicBezTo>
                  <a:cubicBezTo>
                    <a:pt x="69" y="27"/>
                    <a:pt x="68" y="26"/>
                    <a:pt x="68" y="24"/>
                  </a:cubicBezTo>
                  <a:cubicBezTo>
                    <a:pt x="67" y="23"/>
                    <a:pt x="66" y="22"/>
                    <a:pt x="65" y="22"/>
                  </a:cubicBezTo>
                  <a:cubicBezTo>
                    <a:pt x="64" y="22"/>
                    <a:pt x="64" y="22"/>
                    <a:pt x="63" y="22"/>
                  </a:cubicBezTo>
                  <a:cubicBezTo>
                    <a:pt x="62" y="24"/>
                    <a:pt x="59" y="27"/>
                    <a:pt x="57" y="30"/>
                  </a:cubicBezTo>
                  <a:cubicBezTo>
                    <a:pt x="58" y="31"/>
                    <a:pt x="53" y="32"/>
                    <a:pt x="52" y="32"/>
                  </a:cubicBezTo>
                  <a:cubicBezTo>
                    <a:pt x="51" y="31"/>
                    <a:pt x="47" y="33"/>
                    <a:pt x="45" y="33"/>
                  </a:cubicBezTo>
                  <a:cubicBezTo>
                    <a:pt x="45" y="32"/>
                    <a:pt x="42" y="32"/>
                    <a:pt x="41" y="33"/>
                  </a:cubicBezTo>
                  <a:cubicBezTo>
                    <a:pt x="36" y="34"/>
                    <a:pt x="27" y="35"/>
                    <a:pt x="23" y="35"/>
                  </a:cubicBezTo>
                  <a:cubicBezTo>
                    <a:pt x="23" y="34"/>
                    <a:pt x="20" y="31"/>
                    <a:pt x="19" y="31"/>
                  </a:cubicBezTo>
                  <a:cubicBezTo>
                    <a:pt x="19" y="30"/>
                    <a:pt x="19" y="29"/>
                    <a:pt x="19" y="28"/>
                  </a:cubicBezTo>
                  <a:cubicBezTo>
                    <a:pt x="20" y="25"/>
                    <a:pt x="20" y="23"/>
                    <a:pt x="20" y="20"/>
                  </a:cubicBezTo>
                  <a:cubicBezTo>
                    <a:pt x="20" y="21"/>
                    <a:pt x="20" y="20"/>
                    <a:pt x="20" y="20"/>
                  </a:cubicBezTo>
                  <a:cubicBezTo>
                    <a:pt x="20" y="19"/>
                    <a:pt x="21" y="16"/>
                    <a:pt x="21" y="14"/>
                  </a:cubicBezTo>
                  <a:cubicBezTo>
                    <a:pt x="20" y="13"/>
                    <a:pt x="20" y="13"/>
                    <a:pt x="19" y="12"/>
                  </a:cubicBezTo>
                  <a:cubicBezTo>
                    <a:pt x="18" y="9"/>
                    <a:pt x="19" y="7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4"/>
                    <a:pt x="14" y="2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0" y="2"/>
                    <a:pt x="12" y="5"/>
                    <a:pt x="11" y="8"/>
                  </a:cubicBezTo>
                  <a:cubicBezTo>
                    <a:pt x="8" y="13"/>
                    <a:pt x="8" y="19"/>
                    <a:pt x="7" y="24"/>
                  </a:cubicBezTo>
                  <a:cubicBezTo>
                    <a:pt x="7" y="25"/>
                    <a:pt x="8" y="26"/>
                    <a:pt x="8" y="27"/>
                  </a:cubicBezTo>
                  <a:cubicBezTo>
                    <a:pt x="8" y="27"/>
                    <a:pt x="8" y="32"/>
                    <a:pt x="8" y="32"/>
                  </a:cubicBezTo>
                  <a:cubicBezTo>
                    <a:pt x="8" y="32"/>
                    <a:pt x="8" y="33"/>
                    <a:pt x="8" y="34"/>
                  </a:cubicBezTo>
                  <a:cubicBezTo>
                    <a:pt x="7" y="37"/>
                    <a:pt x="8" y="39"/>
                    <a:pt x="8" y="41"/>
                  </a:cubicBezTo>
                  <a:cubicBezTo>
                    <a:pt x="9" y="44"/>
                    <a:pt x="7" y="46"/>
                    <a:pt x="7" y="48"/>
                  </a:cubicBezTo>
                  <a:cubicBezTo>
                    <a:pt x="6" y="50"/>
                    <a:pt x="8" y="54"/>
                    <a:pt x="7" y="55"/>
                  </a:cubicBezTo>
                  <a:cubicBezTo>
                    <a:pt x="5" y="60"/>
                    <a:pt x="6" y="64"/>
                    <a:pt x="5" y="68"/>
                  </a:cubicBezTo>
                  <a:cubicBezTo>
                    <a:pt x="6" y="69"/>
                    <a:pt x="6" y="70"/>
                    <a:pt x="6" y="71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5" y="74"/>
                    <a:pt x="4" y="79"/>
                    <a:pt x="5" y="82"/>
                  </a:cubicBezTo>
                  <a:cubicBezTo>
                    <a:pt x="5" y="90"/>
                    <a:pt x="3" y="97"/>
                    <a:pt x="5" y="100"/>
                  </a:cubicBezTo>
                  <a:cubicBezTo>
                    <a:pt x="5" y="102"/>
                    <a:pt x="2" y="106"/>
                    <a:pt x="2" y="108"/>
                  </a:cubicBezTo>
                  <a:cubicBezTo>
                    <a:pt x="3" y="113"/>
                    <a:pt x="1" y="118"/>
                    <a:pt x="1" y="119"/>
                  </a:cubicBezTo>
                  <a:cubicBezTo>
                    <a:pt x="0" y="126"/>
                    <a:pt x="1" y="139"/>
                    <a:pt x="2" y="142"/>
                  </a:cubicBezTo>
                  <a:cubicBezTo>
                    <a:pt x="2" y="142"/>
                    <a:pt x="4" y="144"/>
                    <a:pt x="4" y="144"/>
                  </a:cubicBezTo>
                  <a:cubicBezTo>
                    <a:pt x="5" y="145"/>
                    <a:pt x="4" y="148"/>
                    <a:pt x="5" y="150"/>
                  </a:cubicBezTo>
                  <a:cubicBezTo>
                    <a:pt x="5" y="150"/>
                    <a:pt x="6" y="150"/>
                    <a:pt x="6" y="151"/>
                  </a:cubicBezTo>
                  <a:cubicBezTo>
                    <a:pt x="7" y="151"/>
                    <a:pt x="8" y="150"/>
                    <a:pt x="10" y="150"/>
                  </a:cubicBezTo>
                  <a:cubicBezTo>
                    <a:pt x="10" y="149"/>
                    <a:pt x="11" y="149"/>
                    <a:pt x="11" y="148"/>
                  </a:cubicBezTo>
                  <a:cubicBezTo>
                    <a:pt x="11" y="147"/>
                    <a:pt x="11" y="146"/>
                    <a:pt x="11" y="145"/>
                  </a:cubicBezTo>
                  <a:cubicBezTo>
                    <a:pt x="11" y="145"/>
                    <a:pt x="11" y="145"/>
                    <a:pt x="11" y="145"/>
                  </a:cubicBezTo>
                  <a:cubicBezTo>
                    <a:pt x="12" y="144"/>
                    <a:pt x="13" y="144"/>
                    <a:pt x="13" y="143"/>
                  </a:cubicBezTo>
                  <a:cubicBezTo>
                    <a:pt x="14" y="142"/>
                    <a:pt x="13" y="141"/>
                    <a:pt x="14" y="141"/>
                  </a:cubicBezTo>
                  <a:cubicBezTo>
                    <a:pt x="15" y="138"/>
                    <a:pt x="21" y="139"/>
                    <a:pt x="21" y="139"/>
                  </a:cubicBezTo>
                  <a:cubicBezTo>
                    <a:pt x="23" y="138"/>
                    <a:pt x="24" y="137"/>
                    <a:pt x="25" y="137"/>
                  </a:cubicBezTo>
                  <a:cubicBezTo>
                    <a:pt x="26" y="137"/>
                    <a:pt x="27" y="138"/>
                    <a:pt x="28" y="137"/>
                  </a:cubicBezTo>
                  <a:cubicBezTo>
                    <a:pt x="30" y="136"/>
                    <a:pt x="32" y="135"/>
                    <a:pt x="33" y="134"/>
                  </a:cubicBezTo>
                  <a:cubicBezTo>
                    <a:pt x="35" y="134"/>
                    <a:pt x="38" y="134"/>
                    <a:pt x="39" y="134"/>
                  </a:cubicBezTo>
                  <a:cubicBezTo>
                    <a:pt x="41" y="133"/>
                    <a:pt x="50" y="134"/>
                    <a:pt x="51" y="134"/>
                  </a:cubicBezTo>
                  <a:cubicBezTo>
                    <a:pt x="51" y="134"/>
                    <a:pt x="52" y="134"/>
                    <a:pt x="52" y="134"/>
                  </a:cubicBezTo>
                  <a:cubicBezTo>
                    <a:pt x="53" y="133"/>
                    <a:pt x="58" y="134"/>
                    <a:pt x="58" y="134"/>
                  </a:cubicBezTo>
                  <a:cubicBezTo>
                    <a:pt x="59" y="134"/>
                    <a:pt x="63" y="134"/>
                    <a:pt x="64" y="134"/>
                  </a:cubicBezTo>
                  <a:cubicBezTo>
                    <a:pt x="68" y="134"/>
                    <a:pt x="69" y="134"/>
                    <a:pt x="73" y="135"/>
                  </a:cubicBezTo>
                  <a:cubicBezTo>
                    <a:pt x="74" y="135"/>
                    <a:pt x="81" y="135"/>
                    <a:pt x="82" y="135"/>
                  </a:cubicBezTo>
                  <a:cubicBezTo>
                    <a:pt x="84" y="137"/>
                    <a:pt x="87" y="137"/>
                    <a:pt x="89" y="139"/>
                  </a:cubicBezTo>
                  <a:cubicBezTo>
                    <a:pt x="90" y="137"/>
                    <a:pt x="101" y="140"/>
                    <a:pt x="103" y="140"/>
                  </a:cubicBezTo>
                  <a:cubicBezTo>
                    <a:pt x="107" y="139"/>
                    <a:pt x="112" y="142"/>
                    <a:pt x="113" y="142"/>
                  </a:cubicBezTo>
                  <a:cubicBezTo>
                    <a:pt x="116" y="141"/>
                    <a:pt x="116" y="143"/>
                    <a:pt x="117" y="144"/>
                  </a:cubicBezTo>
                  <a:cubicBezTo>
                    <a:pt x="119" y="144"/>
                    <a:pt x="120" y="144"/>
                    <a:pt x="121" y="144"/>
                  </a:cubicBezTo>
                  <a:cubicBezTo>
                    <a:pt x="125" y="146"/>
                    <a:pt x="127" y="147"/>
                    <a:pt x="131" y="147"/>
                  </a:cubicBezTo>
                  <a:cubicBezTo>
                    <a:pt x="133" y="148"/>
                    <a:pt x="138" y="148"/>
                    <a:pt x="138" y="148"/>
                  </a:cubicBezTo>
                  <a:cubicBezTo>
                    <a:pt x="139" y="147"/>
                    <a:pt x="143" y="146"/>
                    <a:pt x="144" y="146"/>
                  </a:cubicBezTo>
                  <a:cubicBezTo>
                    <a:pt x="145" y="145"/>
                    <a:pt x="146" y="144"/>
                    <a:pt x="147" y="143"/>
                  </a:cubicBezTo>
                  <a:cubicBezTo>
                    <a:pt x="147" y="143"/>
                    <a:pt x="147" y="142"/>
                    <a:pt x="147" y="142"/>
                  </a:cubicBezTo>
                  <a:cubicBezTo>
                    <a:pt x="147" y="141"/>
                    <a:pt x="150" y="140"/>
                    <a:pt x="150" y="140"/>
                  </a:cubicBezTo>
                  <a:cubicBezTo>
                    <a:pt x="152" y="138"/>
                    <a:pt x="151" y="135"/>
                    <a:pt x="153" y="133"/>
                  </a:cubicBezTo>
                  <a:cubicBezTo>
                    <a:pt x="154" y="132"/>
                    <a:pt x="155" y="132"/>
                    <a:pt x="155" y="130"/>
                  </a:cubicBezTo>
                  <a:cubicBezTo>
                    <a:pt x="154" y="129"/>
                    <a:pt x="156" y="124"/>
                    <a:pt x="156" y="123"/>
                  </a:cubicBezTo>
                  <a:close/>
                  <a:moveTo>
                    <a:pt x="56" y="109"/>
                  </a:moveTo>
                  <a:cubicBezTo>
                    <a:pt x="54" y="111"/>
                    <a:pt x="52" y="110"/>
                    <a:pt x="49" y="111"/>
                  </a:cubicBezTo>
                  <a:cubicBezTo>
                    <a:pt x="49" y="111"/>
                    <a:pt x="48" y="111"/>
                    <a:pt x="47" y="111"/>
                  </a:cubicBezTo>
                  <a:cubicBezTo>
                    <a:pt x="47" y="111"/>
                    <a:pt x="47" y="111"/>
                    <a:pt x="46" y="112"/>
                  </a:cubicBezTo>
                  <a:cubicBezTo>
                    <a:pt x="45" y="112"/>
                    <a:pt x="43" y="112"/>
                    <a:pt x="42" y="112"/>
                  </a:cubicBezTo>
                  <a:cubicBezTo>
                    <a:pt x="40" y="112"/>
                    <a:pt x="39" y="112"/>
                    <a:pt x="37" y="112"/>
                  </a:cubicBezTo>
                  <a:cubicBezTo>
                    <a:pt x="33" y="114"/>
                    <a:pt x="25" y="114"/>
                    <a:pt x="20" y="114"/>
                  </a:cubicBezTo>
                  <a:cubicBezTo>
                    <a:pt x="20" y="114"/>
                    <a:pt x="19" y="113"/>
                    <a:pt x="19" y="112"/>
                  </a:cubicBezTo>
                  <a:cubicBezTo>
                    <a:pt x="18" y="111"/>
                    <a:pt x="18" y="98"/>
                    <a:pt x="19" y="97"/>
                  </a:cubicBezTo>
                  <a:cubicBezTo>
                    <a:pt x="19" y="97"/>
                    <a:pt x="28" y="92"/>
                    <a:pt x="28" y="92"/>
                  </a:cubicBezTo>
                  <a:cubicBezTo>
                    <a:pt x="29" y="92"/>
                    <a:pt x="29" y="92"/>
                    <a:pt x="30" y="92"/>
                  </a:cubicBezTo>
                  <a:cubicBezTo>
                    <a:pt x="31" y="91"/>
                    <a:pt x="32" y="90"/>
                    <a:pt x="34" y="89"/>
                  </a:cubicBezTo>
                  <a:cubicBezTo>
                    <a:pt x="36" y="88"/>
                    <a:pt x="42" y="89"/>
                    <a:pt x="44" y="87"/>
                  </a:cubicBezTo>
                  <a:cubicBezTo>
                    <a:pt x="48" y="88"/>
                    <a:pt x="55" y="87"/>
                    <a:pt x="59" y="89"/>
                  </a:cubicBezTo>
                  <a:cubicBezTo>
                    <a:pt x="61" y="95"/>
                    <a:pt x="59" y="107"/>
                    <a:pt x="56" y="109"/>
                  </a:cubicBezTo>
                  <a:close/>
                  <a:moveTo>
                    <a:pt x="60" y="60"/>
                  </a:moveTo>
                  <a:cubicBezTo>
                    <a:pt x="60" y="62"/>
                    <a:pt x="60" y="64"/>
                    <a:pt x="59" y="64"/>
                  </a:cubicBezTo>
                  <a:cubicBezTo>
                    <a:pt x="57" y="66"/>
                    <a:pt x="53" y="68"/>
                    <a:pt x="49" y="67"/>
                  </a:cubicBezTo>
                  <a:cubicBezTo>
                    <a:pt x="48" y="67"/>
                    <a:pt x="45" y="67"/>
                    <a:pt x="43" y="67"/>
                  </a:cubicBezTo>
                  <a:cubicBezTo>
                    <a:pt x="42" y="67"/>
                    <a:pt x="40" y="68"/>
                    <a:pt x="39" y="68"/>
                  </a:cubicBezTo>
                  <a:cubicBezTo>
                    <a:pt x="38" y="68"/>
                    <a:pt x="37" y="68"/>
                    <a:pt x="36" y="68"/>
                  </a:cubicBezTo>
                  <a:cubicBezTo>
                    <a:pt x="29" y="70"/>
                    <a:pt x="27" y="71"/>
                    <a:pt x="20" y="71"/>
                  </a:cubicBezTo>
                  <a:cubicBezTo>
                    <a:pt x="15" y="59"/>
                    <a:pt x="24" y="56"/>
                    <a:pt x="33" y="51"/>
                  </a:cubicBezTo>
                  <a:cubicBezTo>
                    <a:pt x="35" y="50"/>
                    <a:pt x="38" y="52"/>
                    <a:pt x="40" y="52"/>
                  </a:cubicBezTo>
                  <a:cubicBezTo>
                    <a:pt x="42" y="51"/>
                    <a:pt x="44" y="52"/>
                    <a:pt x="46" y="51"/>
                  </a:cubicBezTo>
                  <a:cubicBezTo>
                    <a:pt x="47" y="51"/>
                    <a:pt x="49" y="49"/>
                    <a:pt x="50" y="49"/>
                  </a:cubicBezTo>
                  <a:cubicBezTo>
                    <a:pt x="51" y="48"/>
                    <a:pt x="53" y="49"/>
                    <a:pt x="54" y="48"/>
                  </a:cubicBezTo>
                  <a:cubicBezTo>
                    <a:pt x="56" y="48"/>
                    <a:pt x="57" y="49"/>
                    <a:pt x="59" y="49"/>
                  </a:cubicBezTo>
                  <a:cubicBezTo>
                    <a:pt x="62" y="52"/>
                    <a:pt x="61" y="55"/>
                    <a:pt x="60" y="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8" name="Freeform 62">
              <a:extLst>
                <a:ext uri="{FF2B5EF4-FFF2-40B4-BE49-F238E27FC236}">
                  <a16:creationId xmlns="" xmlns:a16="http://schemas.microsoft.com/office/drawing/2014/main" id="{E788F647-2FEE-ED42-9DDB-4BE93CAF87D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64376" y="3014663"/>
              <a:ext cx="831850" cy="349250"/>
            </a:xfrm>
            <a:custGeom>
              <a:avLst/>
              <a:gdLst>
                <a:gd name="T0" fmla="*/ 262 w 275"/>
                <a:gd name="T1" fmla="*/ 71 h 114"/>
                <a:gd name="T2" fmla="*/ 242 w 275"/>
                <a:gd name="T3" fmla="*/ 70 h 114"/>
                <a:gd name="T4" fmla="*/ 227 w 275"/>
                <a:gd name="T5" fmla="*/ 69 h 114"/>
                <a:gd name="T6" fmla="*/ 178 w 275"/>
                <a:gd name="T7" fmla="*/ 63 h 114"/>
                <a:gd name="T8" fmla="*/ 186 w 275"/>
                <a:gd name="T9" fmla="*/ 34 h 114"/>
                <a:gd name="T10" fmla="*/ 121 w 275"/>
                <a:gd name="T11" fmla="*/ 40 h 114"/>
                <a:gd name="T12" fmla="*/ 96 w 275"/>
                <a:gd name="T13" fmla="*/ 36 h 114"/>
                <a:gd name="T14" fmla="*/ 104 w 275"/>
                <a:gd name="T15" fmla="*/ 28 h 114"/>
                <a:gd name="T16" fmla="*/ 126 w 275"/>
                <a:gd name="T17" fmla="*/ 32 h 114"/>
                <a:gd name="T18" fmla="*/ 144 w 275"/>
                <a:gd name="T19" fmla="*/ 31 h 114"/>
                <a:gd name="T20" fmla="*/ 178 w 275"/>
                <a:gd name="T21" fmla="*/ 29 h 114"/>
                <a:gd name="T22" fmla="*/ 208 w 275"/>
                <a:gd name="T23" fmla="*/ 40 h 114"/>
                <a:gd name="T24" fmla="*/ 229 w 275"/>
                <a:gd name="T25" fmla="*/ 34 h 114"/>
                <a:gd name="T26" fmla="*/ 217 w 275"/>
                <a:gd name="T27" fmla="*/ 20 h 114"/>
                <a:gd name="T28" fmla="*/ 198 w 275"/>
                <a:gd name="T29" fmla="*/ 17 h 114"/>
                <a:gd name="T30" fmla="*/ 161 w 275"/>
                <a:gd name="T31" fmla="*/ 15 h 114"/>
                <a:gd name="T32" fmla="*/ 146 w 275"/>
                <a:gd name="T33" fmla="*/ 9 h 114"/>
                <a:gd name="T34" fmla="*/ 118 w 275"/>
                <a:gd name="T35" fmla="*/ 1 h 114"/>
                <a:gd name="T36" fmla="*/ 96 w 275"/>
                <a:gd name="T37" fmla="*/ 15 h 114"/>
                <a:gd name="T38" fmla="*/ 56 w 275"/>
                <a:gd name="T39" fmla="*/ 19 h 114"/>
                <a:gd name="T40" fmla="*/ 40 w 275"/>
                <a:gd name="T41" fmla="*/ 32 h 114"/>
                <a:gd name="T42" fmla="*/ 30 w 275"/>
                <a:gd name="T43" fmla="*/ 53 h 114"/>
                <a:gd name="T44" fmla="*/ 36 w 275"/>
                <a:gd name="T45" fmla="*/ 63 h 114"/>
                <a:gd name="T46" fmla="*/ 50 w 275"/>
                <a:gd name="T47" fmla="*/ 61 h 114"/>
                <a:gd name="T48" fmla="*/ 58 w 275"/>
                <a:gd name="T49" fmla="*/ 34 h 114"/>
                <a:gd name="T50" fmla="*/ 87 w 275"/>
                <a:gd name="T51" fmla="*/ 54 h 114"/>
                <a:gd name="T52" fmla="*/ 52 w 275"/>
                <a:gd name="T53" fmla="*/ 69 h 114"/>
                <a:gd name="T54" fmla="*/ 0 w 275"/>
                <a:gd name="T55" fmla="*/ 80 h 114"/>
                <a:gd name="T56" fmla="*/ 46 w 275"/>
                <a:gd name="T57" fmla="*/ 86 h 114"/>
                <a:gd name="T58" fmla="*/ 56 w 275"/>
                <a:gd name="T59" fmla="*/ 97 h 114"/>
                <a:gd name="T60" fmla="*/ 49 w 275"/>
                <a:gd name="T61" fmla="*/ 113 h 114"/>
                <a:gd name="T62" fmla="*/ 73 w 275"/>
                <a:gd name="T63" fmla="*/ 98 h 114"/>
                <a:gd name="T64" fmla="*/ 112 w 275"/>
                <a:gd name="T65" fmla="*/ 98 h 114"/>
                <a:gd name="T66" fmla="*/ 150 w 275"/>
                <a:gd name="T67" fmla="*/ 99 h 114"/>
                <a:gd name="T68" fmla="*/ 175 w 275"/>
                <a:gd name="T69" fmla="*/ 100 h 114"/>
                <a:gd name="T70" fmla="*/ 213 w 275"/>
                <a:gd name="T71" fmla="*/ 103 h 114"/>
                <a:gd name="T72" fmla="*/ 185 w 275"/>
                <a:gd name="T73" fmla="*/ 88 h 114"/>
                <a:gd name="T74" fmla="*/ 189 w 275"/>
                <a:gd name="T75" fmla="*/ 78 h 114"/>
                <a:gd name="T76" fmla="*/ 215 w 275"/>
                <a:gd name="T77" fmla="*/ 83 h 114"/>
                <a:gd name="T78" fmla="*/ 232 w 275"/>
                <a:gd name="T79" fmla="*/ 89 h 114"/>
                <a:gd name="T80" fmla="*/ 259 w 275"/>
                <a:gd name="T81" fmla="*/ 91 h 114"/>
                <a:gd name="T82" fmla="*/ 273 w 275"/>
                <a:gd name="T83" fmla="*/ 80 h 114"/>
                <a:gd name="T84" fmla="*/ 115 w 275"/>
                <a:gd name="T85" fmla="*/ 80 h 114"/>
                <a:gd name="T86" fmla="*/ 91 w 275"/>
                <a:gd name="T87" fmla="*/ 88 h 114"/>
                <a:gd name="T88" fmla="*/ 85 w 275"/>
                <a:gd name="T89" fmla="*/ 80 h 114"/>
                <a:gd name="T90" fmla="*/ 114 w 275"/>
                <a:gd name="T91" fmla="*/ 74 h 114"/>
                <a:gd name="T92" fmla="*/ 125 w 275"/>
                <a:gd name="T93" fmla="*/ 60 h 114"/>
                <a:gd name="T94" fmla="*/ 98 w 275"/>
                <a:gd name="T95" fmla="*/ 63 h 114"/>
                <a:gd name="T96" fmla="*/ 118 w 275"/>
                <a:gd name="T97" fmla="*/ 52 h 114"/>
                <a:gd name="T98" fmla="*/ 125 w 275"/>
                <a:gd name="T99" fmla="*/ 60 h 114"/>
                <a:gd name="T100" fmla="*/ 150 w 275"/>
                <a:gd name="T101" fmla="*/ 84 h 114"/>
                <a:gd name="T102" fmla="*/ 132 w 275"/>
                <a:gd name="T103" fmla="*/ 76 h 114"/>
                <a:gd name="T104" fmla="*/ 161 w 275"/>
                <a:gd name="T105" fmla="*/ 75 h 114"/>
                <a:gd name="T106" fmla="*/ 140 w 275"/>
                <a:gd name="T107" fmla="*/ 61 h 114"/>
                <a:gd name="T108" fmla="*/ 167 w 275"/>
                <a:gd name="T109" fmla="*/ 5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" h="114">
                  <a:moveTo>
                    <a:pt x="271" y="73"/>
                  </a:moveTo>
                  <a:cubicBezTo>
                    <a:pt x="271" y="73"/>
                    <a:pt x="271" y="73"/>
                    <a:pt x="270" y="72"/>
                  </a:cubicBezTo>
                  <a:cubicBezTo>
                    <a:pt x="270" y="72"/>
                    <a:pt x="267" y="73"/>
                    <a:pt x="267" y="74"/>
                  </a:cubicBezTo>
                  <a:cubicBezTo>
                    <a:pt x="265" y="73"/>
                    <a:pt x="263" y="72"/>
                    <a:pt x="262" y="71"/>
                  </a:cubicBezTo>
                  <a:cubicBezTo>
                    <a:pt x="261" y="71"/>
                    <a:pt x="261" y="71"/>
                    <a:pt x="261" y="71"/>
                  </a:cubicBezTo>
                  <a:cubicBezTo>
                    <a:pt x="259" y="72"/>
                    <a:pt x="252" y="68"/>
                    <a:pt x="251" y="68"/>
                  </a:cubicBezTo>
                  <a:cubicBezTo>
                    <a:pt x="249" y="69"/>
                    <a:pt x="247" y="70"/>
                    <a:pt x="244" y="70"/>
                  </a:cubicBezTo>
                  <a:cubicBezTo>
                    <a:pt x="244" y="69"/>
                    <a:pt x="243" y="71"/>
                    <a:pt x="242" y="70"/>
                  </a:cubicBezTo>
                  <a:cubicBezTo>
                    <a:pt x="241" y="70"/>
                    <a:pt x="238" y="68"/>
                    <a:pt x="236" y="68"/>
                  </a:cubicBezTo>
                  <a:cubicBezTo>
                    <a:pt x="235" y="69"/>
                    <a:pt x="234" y="69"/>
                    <a:pt x="233" y="70"/>
                  </a:cubicBezTo>
                  <a:cubicBezTo>
                    <a:pt x="233" y="70"/>
                    <a:pt x="232" y="69"/>
                    <a:pt x="232" y="69"/>
                  </a:cubicBezTo>
                  <a:cubicBezTo>
                    <a:pt x="231" y="68"/>
                    <a:pt x="229" y="70"/>
                    <a:pt x="227" y="69"/>
                  </a:cubicBezTo>
                  <a:cubicBezTo>
                    <a:pt x="222" y="66"/>
                    <a:pt x="216" y="68"/>
                    <a:pt x="209" y="68"/>
                  </a:cubicBezTo>
                  <a:cubicBezTo>
                    <a:pt x="207" y="66"/>
                    <a:pt x="203" y="68"/>
                    <a:pt x="202" y="67"/>
                  </a:cubicBezTo>
                  <a:cubicBezTo>
                    <a:pt x="198" y="64"/>
                    <a:pt x="190" y="67"/>
                    <a:pt x="185" y="64"/>
                  </a:cubicBezTo>
                  <a:cubicBezTo>
                    <a:pt x="183" y="66"/>
                    <a:pt x="178" y="63"/>
                    <a:pt x="178" y="63"/>
                  </a:cubicBezTo>
                  <a:cubicBezTo>
                    <a:pt x="176" y="63"/>
                    <a:pt x="177" y="60"/>
                    <a:pt x="178" y="58"/>
                  </a:cubicBezTo>
                  <a:cubicBezTo>
                    <a:pt x="179" y="56"/>
                    <a:pt x="190" y="48"/>
                    <a:pt x="192" y="48"/>
                  </a:cubicBezTo>
                  <a:cubicBezTo>
                    <a:pt x="193" y="45"/>
                    <a:pt x="193" y="38"/>
                    <a:pt x="190" y="36"/>
                  </a:cubicBezTo>
                  <a:cubicBezTo>
                    <a:pt x="189" y="35"/>
                    <a:pt x="186" y="34"/>
                    <a:pt x="186" y="34"/>
                  </a:cubicBezTo>
                  <a:cubicBezTo>
                    <a:pt x="185" y="34"/>
                    <a:pt x="174" y="39"/>
                    <a:pt x="174" y="40"/>
                  </a:cubicBezTo>
                  <a:cubicBezTo>
                    <a:pt x="163" y="39"/>
                    <a:pt x="149" y="41"/>
                    <a:pt x="141" y="40"/>
                  </a:cubicBezTo>
                  <a:cubicBezTo>
                    <a:pt x="138" y="39"/>
                    <a:pt x="129" y="41"/>
                    <a:pt x="127" y="40"/>
                  </a:cubicBezTo>
                  <a:cubicBezTo>
                    <a:pt x="125" y="40"/>
                    <a:pt x="123" y="40"/>
                    <a:pt x="121" y="40"/>
                  </a:cubicBezTo>
                  <a:cubicBezTo>
                    <a:pt x="120" y="40"/>
                    <a:pt x="118" y="41"/>
                    <a:pt x="116" y="40"/>
                  </a:cubicBezTo>
                  <a:cubicBezTo>
                    <a:pt x="113" y="40"/>
                    <a:pt x="108" y="40"/>
                    <a:pt x="105" y="39"/>
                  </a:cubicBezTo>
                  <a:cubicBezTo>
                    <a:pt x="104" y="40"/>
                    <a:pt x="103" y="40"/>
                    <a:pt x="102" y="40"/>
                  </a:cubicBezTo>
                  <a:cubicBezTo>
                    <a:pt x="100" y="38"/>
                    <a:pt x="98" y="37"/>
                    <a:pt x="96" y="36"/>
                  </a:cubicBezTo>
                  <a:cubicBezTo>
                    <a:pt x="92" y="34"/>
                    <a:pt x="87" y="35"/>
                    <a:pt x="85" y="32"/>
                  </a:cubicBezTo>
                  <a:cubicBezTo>
                    <a:pt x="85" y="32"/>
                    <a:pt x="85" y="32"/>
                    <a:pt x="85" y="31"/>
                  </a:cubicBezTo>
                  <a:cubicBezTo>
                    <a:pt x="84" y="30"/>
                    <a:pt x="91" y="28"/>
                    <a:pt x="93" y="29"/>
                  </a:cubicBezTo>
                  <a:cubicBezTo>
                    <a:pt x="93" y="29"/>
                    <a:pt x="102" y="29"/>
                    <a:pt x="104" y="28"/>
                  </a:cubicBezTo>
                  <a:cubicBezTo>
                    <a:pt x="106" y="28"/>
                    <a:pt x="108" y="26"/>
                    <a:pt x="111" y="27"/>
                  </a:cubicBezTo>
                  <a:cubicBezTo>
                    <a:pt x="113" y="27"/>
                    <a:pt x="115" y="29"/>
                    <a:pt x="118" y="30"/>
                  </a:cubicBezTo>
                  <a:cubicBezTo>
                    <a:pt x="120" y="30"/>
                    <a:pt x="122" y="28"/>
                    <a:pt x="125" y="29"/>
                  </a:cubicBezTo>
                  <a:cubicBezTo>
                    <a:pt x="125" y="30"/>
                    <a:pt x="125" y="31"/>
                    <a:pt x="126" y="32"/>
                  </a:cubicBezTo>
                  <a:cubicBezTo>
                    <a:pt x="126" y="33"/>
                    <a:pt x="128" y="31"/>
                    <a:pt x="128" y="32"/>
                  </a:cubicBezTo>
                  <a:cubicBezTo>
                    <a:pt x="129" y="33"/>
                    <a:pt x="129" y="33"/>
                    <a:pt x="130" y="33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34" y="31"/>
                    <a:pt x="140" y="33"/>
                    <a:pt x="144" y="31"/>
                  </a:cubicBezTo>
                  <a:cubicBezTo>
                    <a:pt x="143" y="30"/>
                    <a:pt x="148" y="31"/>
                    <a:pt x="148" y="31"/>
                  </a:cubicBezTo>
                  <a:cubicBezTo>
                    <a:pt x="151" y="29"/>
                    <a:pt x="153" y="28"/>
                    <a:pt x="157" y="29"/>
                  </a:cubicBezTo>
                  <a:cubicBezTo>
                    <a:pt x="158" y="29"/>
                    <a:pt x="163" y="26"/>
                    <a:pt x="165" y="28"/>
                  </a:cubicBezTo>
                  <a:cubicBezTo>
                    <a:pt x="169" y="29"/>
                    <a:pt x="177" y="28"/>
                    <a:pt x="178" y="29"/>
                  </a:cubicBezTo>
                  <a:cubicBezTo>
                    <a:pt x="179" y="29"/>
                    <a:pt x="192" y="28"/>
                    <a:pt x="195" y="27"/>
                  </a:cubicBezTo>
                  <a:cubicBezTo>
                    <a:pt x="196" y="27"/>
                    <a:pt x="198" y="28"/>
                    <a:pt x="199" y="28"/>
                  </a:cubicBezTo>
                  <a:cubicBezTo>
                    <a:pt x="205" y="28"/>
                    <a:pt x="212" y="28"/>
                    <a:pt x="213" y="35"/>
                  </a:cubicBezTo>
                  <a:cubicBezTo>
                    <a:pt x="211" y="37"/>
                    <a:pt x="209" y="39"/>
                    <a:pt x="208" y="40"/>
                  </a:cubicBezTo>
                  <a:cubicBezTo>
                    <a:pt x="205" y="45"/>
                    <a:pt x="208" y="56"/>
                    <a:pt x="209" y="61"/>
                  </a:cubicBezTo>
                  <a:cubicBezTo>
                    <a:pt x="212" y="62"/>
                    <a:pt x="217" y="59"/>
                    <a:pt x="220" y="56"/>
                  </a:cubicBezTo>
                  <a:cubicBezTo>
                    <a:pt x="221" y="57"/>
                    <a:pt x="224" y="52"/>
                    <a:pt x="224" y="51"/>
                  </a:cubicBezTo>
                  <a:cubicBezTo>
                    <a:pt x="227" y="48"/>
                    <a:pt x="231" y="40"/>
                    <a:pt x="229" y="34"/>
                  </a:cubicBezTo>
                  <a:cubicBezTo>
                    <a:pt x="228" y="32"/>
                    <a:pt x="226" y="31"/>
                    <a:pt x="225" y="30"/>
                  </a:cubicBezTo>
                  <a:cubicBezTo>
                    <a:pt x="225" y="29"/>
                    <a:pt x="224" y="28"/>
                    <a:pt x="224" y="27"/>
                  </a:cubicBezTo>
                  <a:cubicBezTo>
                    <a:pt x="223" y="26"/>
                    <a:pt x="221" y="24"/>
                    <a:pt x="221" y="23"/>
                  </a:cubicBezTo>
                  <a:cubicBezTo>
                    <a:pt x="219" y="22"/>
                    <a:pt x="219" y="21"/>
                    <a:pt x="217" y="20"/>
                  </a:cubicBezTo>
                  <a:cubicBezTo>
                    <a:pt x="216" y="21"/>
                    <a:pt x="209" y="16"/>
                    <a:pt x="206" y="18"/>
                  </a:cubicBezTo>
                  <a:cubicBezTo>
                    <a:pt x="206" y="18"/>
                    <a:pt x="205" y="18"/>
                    <a:pt x="205" y="18"/>
                  </a:cubicBezTo>
                  <a:cubicBezTo>
                    <a:pt x="203" y="18"/>
                    <a:pt x="201" y="17"/>
                    <a:pt x="198" y="17"/>
                  </a:cubicBezTo>
                  <a:cubicBezTo>
                    <a:pt x="198" y="17"/>
                    <a:pt x="198" y="17"/>
                    <a:pt x="198" y="17"/>
                  </a:cubicBezTo>
                  <a:cubicBezTo>
                    <a:pt x="197" y="16"/>
                    <a:pt x="187" y="15"/>
                    <a:pt x="184" y="14"/>
                  </a:cubicBezTo>
                  <a:cubicBezTo>
                    <a:pt x="178" y="13"/>
                    <a:pt x="174" y="16"/>
                    <a:pt x="170" y="16"/>
                  </a:cubicBezTo>
                  <a:cubicBezTo>
                    <a:pt x="169" y="16"/>
                    <a:pt x="166" y="18"/>
                    <a:pt x="165" y="17"/>
                  </a:cubicBezTo>
                  <a:cubicBezTo>
                    <a:pt x="164" y="17"/>
                    <a:pt x="161" y="15"/>
                    <a:pt x="161" y="15"/>
                  </a:cubicBezTo>
                  <a:cubicBezTo>
                    <a:pt x="160" y="15"/>
                    <a:pt x="160" y="16"/>
                    <a:pt x="159" y="15"/>
                  </a:cubicBezTo>
                  <a:cubicBezTo>
                    <a:pt x="158" y="15"/>
                    <a:pt x="156" y="14"/>
                    <a:pt x="155" y="13"/>
                  </a:cubicBezTo>
                  <a:cubicBezTo>
                    <a:pt x="155" y="13"/>
                    <a:pt x="150" y="13"/>
                    <a:pt x="150" y="12"/>
                  </a:cubicBezTo>
                  <a:cubicBezTo>
                    <a:pt x="149" y="11"/>
                    <a:pt x="147" y="9"/>
                    <a:pt x="146" y="9"/>
                  </a:cubicBezTo>
                  <a:cubicBezTo>
                    <a:pt x="143" y="8"/>
                    <a:pt x="139" y="7"/>
                    <a:pt x="137" y="5"/>
                  </a:cubicBezTo>
                  <a:cubicBezTo>
                    <a:pt x="137" y="5"/>
                    <a:pt x="136" y="4"/>
                    <a:pt x="136" y="4"/>
                  </a:cubicBezTo>
                  <a:cubicBezTo>
                    <a:pt x="132" y="2"/>
                    <a:pt x="129" y="5"/>
                    <a:pt x="125" y="3"/>
                  </a:cubicBezTo>
                  <a:cubicBezTo>
                    <a:pt x="126" y="3"/>
                    <a:pt x="118" y="1"/>
                    <a:pt x="118" y="1"/>
                  </a:cubicBezTo>
                  <a:cubicBezTo>
                    <a:pt x="117" y="0"/>
                    <a:pt x="117" y="0"/>
                    <a:pt x="116" y="0"/>
                  </a:cubicBezTo>
                  <a:cubicBezTo>
                    <a:pt x="116" y="1"/>
                    <a:pt x="114" y="1"/>
                    <a:pt x="113" y="2"/>
                  </a:cubicBezTo>
                  <a:cubicBezTo>
                    <a:pt x="113" y="2"/>
                    <a:pt x="112" y="8"/>
                    <a:pt x="110" y="9"/>
                  </a:cubicBezTo>
                  <a:cubicBezTo>
                    <a:pt x="105" y="11"/>
                    <a:pt x="101" y="13"/>
                    <a:pt x="96" y="15"/>
                  </a:cubicBezTo>
                  <a:cubicBezTo>
                    <a:pt x="94" y="15"/>
                    <a:pt x="92" y="16"/>
                    <a:pt x="90" y="16"/>
                  </a:cubicBezTo>
                  <a:cubicBezTo>
                    <a:pt x="87" y="18"/>
                    <a:pt x="83" y="17"/>
                    <a:pt x="79" y="18"/>
                  </a:cubicBezTo>
                  <a:cubicBezTo>
                    <a:pt x="78" y="19"/>
                    <a:pt x="76" y="18"/>
                    <a:pt x="75" y="18"/>
                  </a:cubicBezTo>
                  <a:cubicBezTo>
                    <a:pt x="69" y="19"/>
                    <a:pt x="63" y="16"/>
                    <a:pt x="56" y="19"/>
                  </a:cubicBezTo>
                  <a:cubicBezTo>
                    <a:pt x="53" y="20"/>
                    <a:pt x="50" y="22"/>
                    <a:pt x="48" y="24"/>
                  </a:cubicBezTo>
                  <a:cubicBezTo>
                    <a:pt x="48" y="25"/>
                    <a:pt x="47" y="26"/>
                    <a:pt x="47" y="27"/>
                  </a:cubicBezTo>
                  <a:cubicBezTo>
                    <a:pt x="45" y="28"/>
                    <a:pt x="44" y="30"/>
                    <a:pt x="42" y="32"/>
                  </a:cubicBezTo>
                  <a:cubicBezTo>
                    <a:pt x="41" y="32"/>
                    <a:pt x="40" y="32"/>
                    <a:pt x="40" y="32"/>
                  </a:cubicBezTo>
                  <a:cubicBezTo>
                    <a:pt x="39" y="33"/>
                    <a:pt x="36" y="36"/>
                    <a:pt x="36" y="38"/>
                  </a:cubicBezTo>
                  <a:cubicBezTo>
                    <a:pt x="36" y="38"/>
                    <a:pt x="36" y="39"/>
                    <a:pt x="36" y="39"/>
                  </a:cubicBezTo>
                  <a:cubicBezTo>
                    <a:pt x="34" y="42"/>
                    <a:pt x="31" y="44"/>
                    <a:pt x="30" y="47"/>
                  </a:cubicBezTo>
                  <a:cubicBezTo>
                    <a:pt x="30" y="49"/>
                    <a:pt x="30" y="51"/>
                    <a:pt x="30" y="53"/>
                  </a:cubicBezTo>
                  <a:cubicBezTo>
                    <a:pt x="29" y="54"/>
                    <a:pt x="29" y="55"/>
                    <a:pt x="29" y="57"/>
                  </a:cubicBezTo>
                  <a:cubicBezTo>
                    <a:pt x="30" y="57"/>
                    <a:pt x="30" y="58"/>
                    <a:pt x="30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4" y="60"/>
                    <a:pt x="34" y="61"/>
                    <a:pt x="36" y="63"/>
                  </a:cubicBezTo>
                  <a:cubicBezTo>
                    <a:pt x="37" y="62"/>
                    <a:pt x="42" y="65"/>
                    <a:pt x="43" y="65"/>
                  </a:cubicBezTo>
                  <a:cubicBezTo>
                    <a:pt x="45" y="66"/>
                    <a:pt x="48" y="64"/>
                    <a:pt x="49" y="62"/>
                  </a:cubicBezTo>
                  <a:cubicBezTo>
                    <a:pt x="50" y="62"/>
                    <a:pt x="50" y="62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2" y="56"/>
                    <a:pt x="52" y="56"/>
                  </a:cubicBezTo>
                  <a:cubicBezTo>
                    <a:pt x="52" y="55"/>
                    <a:pt x="52" y="54"/>
                    <a:pt x="52" y="53"/>
                  </a:cubicBezTo>
                  <a:cubicBezTo>
                    <a:pt x="56" y="47"/>
                    <a:pt x="56" y="40"/>
                    <a:pt x="58" y="34"/>
                  </a:cubicBezTo>
                  <a:cubicBezTo>
                    <a:pt x="61" y="33"/>
                    <a:pt x="70" y="31"/>
                    <a:pt x="73" y="32"/>
                  </a:cubicBezTo>
                  <a:cubicBezTo>
                    <a:pt x="77" y="34"/>
                    <a:pt x="85" y="45"/>
                    <a:pt x="85" y="51"/>
                  </a:cubicBezTo>
                  <a:cubicBezTo>
                    <a:pt x="86" y="52"/>
                    <a:pt x="86" y="53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6" y="54"/>
                    <a:pt x="84" y="60"/>
                    <a:pt x="83" y="61"/>
                  </a:cubicBezTo>
                  <a:cubicBezTo>
                    <a:pt x="81" y="63"/>
                    <a:pt x="73" y="66"/>
                    <a:pt x="69" y="66"/>
                  </a:cubicBezTo>
                  <a:cubicBezTo>
                    <a:pt x="65" y="65"/>
                    <a:pt x="60" y="67"/>
                    <a:pt x="56" y="67"/>
                  </a:cubicBezTo>
                  <a:cubicBezTo>
                    <a:pt x="54" y="67"/>
                    <a:pt x="53" y="68"/>
                    <a:pt x="52" y="69"/>
                  </a:cubicBezTo>
                  <a:cubicBezTo>
                    <a:pt x="40" y="69"/>
                    <a:pt x="27" y="70"/>
                    <a:pt x="15" y="75"/>
                  </a:cubicBezTo>
                  <a:cubicBezTo>
                    <a:pt x="14" y="76"/>
                    <a:pt x="12" y="75"/>
                    <a:pt x="12" y="75"/>
                  </a:cubicBezTo>
                  <a:cubicBezTo>
                    <a:pt x="9" y="76"/>
                    <a:pt x="7" y="75"/>
                    <a:pt x="5" y="76"/>
                  </a:cubicBezTo>
                  <a:cubicBezTo>
                    <a:pt x="3" y="77"/>
                    <a:pt x="2" y="79"/>
                    <a:pt x="0" y="80"/>
                  </a:cubicBezTo>
                  <a:cubicBezTo>
                    <a:pt x="0" y="91"/>
                    <a:pt x="3" y="91"/>
                    <a:pt x="7" y="97"/>
                  </a:cubicBezTo>
                  <a:cubicBezTo>
                    <a:pt x="17" y="97"/>
                    <a:pt x="21" y="95"/>
                    <a:pt x="30" y="91"/>
                  </a:cubicBezTo>
                  <a:cubicBezTo>
                    <a:pt x="31" y="90"/>
                    <a:pt x="33" y="91"/>
                    <a:pt x="34" y="91"/>
                  </a:cubicBezTo>
                  <a:cubicBezTo>
                    <a:pt x="38" y="89"/>
                    <a:pt x="42" y="88"/>
                    <a:pt x="46" y="86"/>
                  </a:cubicBezTo>
                  <a:cubicBezTo>
                    <a:pt x="48" y="85"/>
                    <a:pt x="57" y="79"/>
                    <a:pt x="59" y="82"/>
                  </a:cubicBezTo>
                  <a:cubicBezTo>
                    <a:pt x="60" y="81"/>
                    <a:pt x="67" y="80"/>
                    <a:pt x="69" y="80"/>
                  </a:cubicBezTo>
                  <a:cubicBezTo>
                    <a:pt x="69" y="80"/>
                    <a:pt x="68" y="80"/>
                    <a:pt x="69" y="80"/>
                  </a:cubicBezTo>
                  <a:cubicBezTo>
                    <a:pt x="69" y="84"/>
                    <a:pt x="59" y="95"/>
                    <a:pt x="56" y="97"/>
                  </a:cubicBezTo>
                  <a:cubicBezTo>
                    <a:pt x="55" y="97"/>
                    <a:pt x="55" y="100"/>
                    <a:pt x="53" y="101"/>
                  </a:cubicBezTo>
                  <a:cubicBezTo>
                    <a:pt x="53" y="102"/>
                    <a:pt x="54" y="103"/>
                    <a:pt x="53" y="105"/>
                  </a:cubicBezTo>
                  <a:cubicBezTo>
                    <a:pt x="53" y="106"/>
                    <a:pt x="52" y="106"/>
                    <a:pt x="51" y="107"/>
                  </a:cubicBezTo>
                  <a:cubicBezTo>
                    <a:pt x="50" y="108"/>
                    <a:pt x="50" y="111"/>
                    <a:pt x="49" y="113"/>
                  </a:cubicBezTo>
                  <a:cubicBezTo>
                    <a:pt x="49" y="113"/>
                    <a:pt x="49" y="114"/>
                    <a:pt x="50" y="114"/>
                  </a:cubicBezTo>
                  <a:cubicBezTo>
                    <a:pt x="50" y="114"/>
                    <a:pt x="54" y="112"/>
                    <a:pt x="55" y="112"/>
                  </a:cubicBezTo>
                  <a:cubicBezTo>
                    <a:pt x="57" y="110"/>
                    <a:pt x="71" y="99"/>
                    <a:pt x="71" y="99"/>
                  </a:cubicBezTo>
                  <a:cubicBezTo>
                    <a:pt x="72" y="98"/>
                    <a:pt x="72" y="98"/>
                    <a:pt x="73" y="98"/>
                  </a:cubicBezTo>
                  <a:cubicBezTo>
                    <a:pt x="79" y="103"/>
                    <a:pt x="86" y="102"/>
                    <a:pt x="93" y="100"/>
                  </a:cubicBezTo>
                  <a:cubicBezTo>
                    <a:pt x="95" y="99"/>
                    <a:pt x="100" y="100"/>
                    <a:pt x="101" y="100"/>
                  </a:cubicBezTo>
                  <a:cubicBezTo>
                    <a:pt x="101" y="99"/>
                    <a:pt x="107" y="99"/>
                    <a:pt x="107" y="99"/>
                  </a:cubicBezTo>
                  <a:cubicBezTo>
                    <a:pt x="108" y="100"/>
                    <a:pt x="110" y="97"/>
                    <a:pt x="112" y="98"/>
                  </a:cubicBezTo>
                  <a:cubicBezTo>
                    <a:pt x="123" y="99"/>
                    <a:pt x="123" y="99"/>
                    <a:pt x="123" y="99"/>
                  </a:cubicBezTo>
                  <a:cubicBezTo>
                    <a:pt x="124" y="98"/>
                    <a:pt x="130" y="97"/>
                    <a:pt x="130" y="97"/>
                  </a:cubicBezTo>
                  <a:cubicBezTo>
                    <a:pt x="132" y="97"/>
                    <a:pt x="134" y="97"/>
                    <a:pt x="136" y="97"/>
                  </a:cubicBezTo>
                  <a:cubicBezTo>
                    <a:pt x="139" y="99"/>
                    <a:pt x="149" y="97"/>
                    <a:pt x="150" y="99"/>
                  </a:cubicBezTo>
                  <a:cubicBezTo>
                    <a:pt x="150" y="98"/>
                    <a:pt x="155" y="98"/>
                    <a:pt x="156" y="99"/>
                  </a:cubicBezTo>
                  <a:cubicBezTo>
                    <a:pt x="156" y="99"/>
                    <a:pt x="159" y="98"/>
                    <a:pt x="160" y="99"/>
                  </a:cubicBezTo>
                  <a:cubicBezTo>
                    <a:pt x="160" y="99"/>
                    <a:pt x="161" y="99"/>
                    <a:pt x="161" y="99"/>
                  </a:cubicBezTo>
                  <a:cubicBezTo>
                    <a:pt x="162" y="99"/>
                    <a:pt x="173" y="99"/>
                    <a:pt x="175" y="100"/>
                  </a:cubicBezTo>
                  <a:cubicBezTo>
                    <a:pt x="175" y="100"/>
                    <a:pt x="177" y="99"/>
                    <a:pt x="179" y="100"/>
                  </a:cubicBezTo>
                  <a:cubicBezTo>
                    <a:pt x="186" y="103"/>
                    <a:pt x="194" y="103"/>
                    <a:pt x="202" y="104"/>
                  </a:cubicBezTo>
                  <a:cubicBezTo>
                    <a:pt x="203" y="105"/>
                    <a:pt x="204" y="103"/>
                    <a:pt x="207" y="104"/>
                  </a:cubicBezTo>
                  <a:cubicBezTo>
                    <a:pt x="208" y="103"/>
                    <a:pt x="211" y="103"/>
                    <a:pt x="213" y="103"/>
                  </a:cubicBezTo>
                  <a:cubicBezTo>
                    <a:pt x="214" y="101"/>
                    <a:pt x="213" y="98"/>
                    <a:pt x="213" y="96"/>
                  </a:cubicBezTo>
                  <a:cubicBezTo>
                    <a:pt x="208" y="93"/>
                    <a:pt x="204" y="88"/>
                    <a:pt x="196" y="90"/>
                  </a:cubicBezTo>
                  <a:cubicBezTo>
                    <a:pt x="196" y="89"/>
                    <a:pt x="191" y="88"/>
                    <a:pt x="190" y="88"/>
                  </a:cubicBezTo>
                  <a:cubicBezTo>
                    <a:pt x="188" y="88"/>
                    <a:pt x="187" y="88"/>
                    <a:pt x="185" y="88"/>
                  </a:cubicBezTo>
                  <a:cubicBezTo>
                    <a:pt x="180" y="85"/>
                    <a:pt x="172" y="86"/>
                    <a:pt x="165" y="85"/>
                  </a:cubicBezTo>
                  <a:cubicBezTo>
                    <a:pt x="164" y="82"/>
                    <a:pt x="168" y="81"/>
                    <a:pt x="169" y="79"/>
                  </a:cubicBezTo>
                  <a:cubicBezTo>
                    <a:pt x="168" y="78"/>
                    <a:pt x="170" y="77"/>
                    <a:pt x="170" y="76"/>
                  </a:cubicBezTo>
                  <a:cubicBezTo>
                    <a:pt x="176" y="76"/>
                    <a:pt x="184" y="74"/>
                    <a:pt x="189" y="78"/>
                  </a:cubicBezTo>
                  <a:cubicBezTo>
                    <a:pt x="190" y="76"/>
                    <a:pt x="197" y="80"/>
                    <a:pt x="198" y="80"/>
                  </a:cubicBezTo>
                  <a:cubicBezTo>
                    <a:pt x="200" y="79"/>
                    <a:pt x="203" y="81"/>
                    <a:pt x="204" y="82"/>
                  </a:cubicBezTo>
                  <a:cubicBezTo>
                    <a:pt x="206" y="79"/>
                    <a:pt x="210" y="83"/>
                    <a:pt x="213" y="83"/>
                  </a:cubicBezTo>
                  <a:cubicBezTo>
                    <a:pt x="214" y="83"/>
                    <a:pt x="214" y="83"/>
                    <a:pt x="215" y="83"/>
                  </a:cubicBezTo>
                  <a:cubicBezTo>
                    <a:pt x="216" y="84"/>
                    <a:pt x="216" y="85"/>
                    <a:pt x="217" y="86"/>
                  </a:cubicBezTo>
                  <a:cubicBezTo>
                    <a:pt x="218" y="85"/>
                    <a:pt x="221" y="87"/>
                    <a:pt x="222" y="87"/>
                  </a:cubicBezTo>
                  <a:cubicBezTo>
                    <a:pt x="223" y="87"/>
                    <a:pt x="227" y="88"/>
                    <a:pt x="228" y="89"/>
                  </a:cubicBezTo>
                  <a:cubicBezTo>
                    <a:pt x="229" y="89"/>
                    <a:pt x="231" y="89"/>
                    <a:pt x="232" y="89"/>
                  </a:cubicBezTo>
                  <a:cubicBezTo>
                    <a:pt x="233" y="89"/>
                    <a:pt x="234" y="90"/>
                    <a:pt x="235" y="90"/>
                  </a:cubicBezTo>
                  <a:cubicBezTo>
                    <a:pt x="236" y="90"/>
                    <a:pt x="235" y="90"/>
                    <a:pt x="235" y="90"/>
                  </a:cubicBezTo>
                  <a:cubicBezTo>
                    <a:pt x="239" y="91"/>
                    <a:pt x="253" y="93"/>
                    <a:pt x="255" y="90"/>
                  </a:cubicBezTo>
                  <a:cubicBezTo>
                    <a:pt x="257" y="91"/>
                    <a:pt x="258" y="91"/>
                    <a:pt x="259" y="91"/>
                  </a:cubicBezTo>
                  <a:cubicBezTo>
                    <a:pt x="259" y="90"/>
                    <a:pt x="260" y="89"/>
                    <a:pt x="261" y="88"/>
                  </a:cubicBezTo>
                  <a:cubicBezTo>
                    <a:pt x="263" y="87"/>
                    <a:pt x="268" y="87"/>
                    <a:pt x="270" y="85"/>
                  </a:cubicBezTo>
                  <a:cubicBezTo>
                    <a:pt x="270" y="84"/>
                    <a:pt x="271" y="83"/>
                    <a:pt x="271" y="82"/>
                  </a:cubicBezTo>
                  <a:cubicBezTo>
                    <a:pt x="272" y="81"/>
                    <a:pt x="273" y="81"/>
                    <a:pt x="273" y="80"/>
                  </a:cubicBezTo>
                  <a:cubicBezTo>
                    <a:pt x="275" y="77"/>
                    <a:pt x="271" y="75"/>
                    <a:pt x="271" y="73"/>
                  </a:cubicBezTo>
                  <a:close/>
                  <a:moveTo>
                    <a:pt x="119" y="76"/>
                  </a:moveTo>
                  <a:cubicBezTo>
                    <a:pt x="119" y="76"/>
                    <a:pt x="119" y="76"/>
                    <a:pt x="119" y="77"/>
                  </a:cubicBezTo>
                  <a:cubicBezTo>
                    <a:pt x="118" y="78"/>
                    <a:pt x="117" y="79"/>
                    <a:pt x="115" y="80"/>
                  </a:cubicBezTo>
                  <a:cubicBezTo>
                    <a:pt x="115" y="81"/>
                    <a:pt x="115" y="82"/>
                    <a:pt x="115" y="83"/>
                  </a:cubicBezTo>
                  <a:cubicBezTo>
                    <a:pt x="114" y="84"/>
                    <a:pt x="112" y="84"/>
                    <a:pt x="111" y="85"/>
                  </a:cubicBezTo>
                  <a:cubicBezTo>
                    <a:pt x="110" y="85"/>
                    <a:pt x="110" y="85"/>
                    <a:pt x="109" y="85"/>
                  </a:cubicBezTo>
                  <a:cubicBezTo>
                    <a:pt x="109" y="85"/>
                    <a:pt x="93" y="87"/>
                    <a:pt x="91" y="88"/>
                  </a:cubicBezTo>
                  <a:cubicBezTo>
                    <a:pt x="89" y="89"/>
                    <a:pt x="87" y="88"/>
                    <a:pt x="87" y="88"/>
                  </a:cubicBezTo>
                  <a:cubicBezTo>
                    <a:pt x="85" y="89"/>
                    <a:pt x="83" y="89"/>
                    <a:pt x="81" y="90"/>
                  </a:cubicBezTo>
                  <a:cubicBezTo>
                    <a:pt x="80" y="90"/>
                    <a:pt x="80" y="90"/>
                    <a:pt x="79" y="89"/>
                  </a:cubicBezTo>
                  <a:cubicBezTo>
                    <a:pt x="79" y="88"/>
                    <a:pt x="84" y="82"/>
                    <a:pt x="85" y="80"/>
                  </a:cubicBezTo>
                  <a:cubicBezTo>
                    <a:pt x="90" y="81"/>
                    <a:pt x="95" y="78"/>
                    <a:pt x="98" y="76"/>
                  </a:cubicBezTo>
                  <a:cubicBezTo>
                    <a:pt x="98" y="76"/>
                    <a:pt x="101" y="77"/>
                    <a:pt x="101" y="77"/>
                  </a:cubicBezTo>
                  <a:cubicBezTo>
                    <a:pt x="101" y="76"/>
                    <a:pt x="105" y="75"/>
                    <a:pt x="105" y="75"/>
                  </a:cubicBezTo>
                  <a:cubicBezTo>
                    <a:pt x="108" y="74"/>
                    <a:pt x="113" y="76"/>
                    <a:pt x="114" y="74"/>
                  </a:cubicBezTo>
                  <a:cubicBezTo>
                    <a:pt x="115" y="74"/>
                    <a:pt x="115" y="74"/>
                    <a:pt x="115" y="75"/>
                  </a:cubicBezTo>
                  <a:cubicBezTo>
                    <a:pt x="117" y="74"/>
                    <a:pt x="118" y="75"/>
                    <a:pt x="119" y="75"/>
                  </a:cubicBezTo>
                  <a:cubicBezTo>
                    <a:pt x="119" y="76"/>
                    <a:pt x="119" y="76"/>
                    <a:pt x="119" y="76"/>
                  </a:cubicBezTo>
                  <a:close/>
                  <a:moveTo>
                    <a:pt x="125" y="60"/>
                  </a:moveTo>
                  <a:cubicBezTo>
                    <a:pt x="124" y="61"/>
                    <a:pt x="122" y="63"/>
                    <a:pt x="120" y="63"/>
                  </a:cubicBezTo>
                  <a:cubicBezTo>
                    <a:pt x="120" y="62"/>
                    <a:pt x="120" y="62"/>
                    <a:pt x="120" y="63"/>
                  </a:cubicBezTo>
                  <a:cubicBezTo>
                    <a:pt x="116" y="64"/>
                    <a:pt x="110" y="60"/>
                    <a:pt x="106" y="62"/>
                  </a:cubicBezTo>
                  <a:cubicBezTo>
                    <a:pt x="104" y="63"/>
                    <a:pt x="100" y="64"/>
                    <a:pt x="98" y="63"/>
                  </a:cubicBezTo>
                  <a:cubicBezTo>
                    <a:pt x="97" y="63"/>
                    <a:pt x="97" y="63"/>
                    <a:pt x="97" y="63"/>
                  </a:cubicBezTo>
                  <a:cubicBezTo>
                    <a:pt x="97" y="60"/>
                    <a:pt x="97" y="60"/>
                    <a:pt x="98" y="58"/>
                  </a:cubicBezTo>
                  <a:cubicBezTo>
                    <a:pt x="102" y="56"/>
                    <a:pt x="112" y="51"/>
                    <a:pt x="117" y="53"/>
                  </a:cubicBezTo>
                  <a:cubicBezTo>
                    <a:pt x="118" y="53"/>
                    <a:pt x="118" y="52"/>
                    <a:pt x="118" y="52"/>
                  </a:cubicBezTo>
                  <a:cubicBezTo>
                    <a:pt x="122" y="53"/>
                    <a:pt x="125" y="54"/>
                    <a:pt x="127" y="54"/>
                  </a:cubicBezTo>
                  <a:cubicBezTo>
                    <a:pt x="127" y="54"/>
                    <a:pt x="128" y="55"/>
                    <a:pt x="128" y="55"/>
                  </a:cubicBezTo>
                  <a:cubicBezTo>
                    <a:pt x="128" y="57"/>
                    <a:pt x="127" y="59"/>
                    <a:pt x="125" y="60"/>
                  </a:cubicBezTo>
                  <a:cubicBezTo>
                    <a:pt x="125" y="60"/>
                    <a:pt x="125" y="60"/>
                    <a:pt x="125" y="60"/>
                  </a:cubicBezTo>
                  <a:close/>
                  <a:moveTo>
                    <a:pt x="161" y="75"/>
                  </a:moveTo>
                  <a:cubicBezTo>
                    <a:pt x="159" y="77"/>
                    <a:pt x="158" y="79"/>
                    <a:pt x="157" y="81"/>
                  </a:cubicBezTo>
                  <a:cubicBezTo>
                    <a:pt x="157" y="82"/>
                    <a:pt x="157" y="82"/>
                    <a:pt x="158" y="83"/>
                  </a:cubicBezTo>
                  <a:cubicBezTo>
                    <a:pt x="157" y="86"/>
                    <a:pt x="152" y="85"/>
                    <a:pt x="150" y="84"/>
                  </a:cubicBezTo>
                  <a:cubicBezTo>
                    <a:pt x="149" y="84"/>
                    <a:pt x="148" y="85"/>
                    <a:pt x="147" y="85"/>
                  </a:cubicBezTo>
                  <a:cubicBezTo>
                    <a:pt x="147" y="85"/>
                    <a:pt x="129" y="85"/>
                    <a:pt x="126" y="83"/>
                  </a:cubicBezTo>
                  <a:cubicBezTo>
                    <a:pt x="126" y="81"/>
                    <a:pt x="129" y="79"/>
                    <a:pt x="131" y="78"/>
                  </a:cubicBezTo>
                  <a:cubicBezTo>
                    <a:pt x="132" y="77"/>
                    <a:pt x="131" y="76"/>
                    <a:pt x="132" y="76"/>
                  </a:cubicBezTo>
                  <a:cubicBezTo>
                    <a:pt x="134" y="74"/>
                    <a:pt x="149" y="73"/>
                    <a:pt x="152" y="73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56" y="73"/>
                    <a:pt x="158" y="73"/>
                    <a:pt x="161" y="74"/>
                  </a:cubicBezTo>
                  <a:cubicBezTo>
                    <a:pt x="161" y="74"/>
                    <a:pt x="161" y="75"/>
                    <a:pt x="161" y="75"/>
                  </a:cubicBezTo>
                  <a:close/>
                  <a:moveTo>
                    <a:pt x="168" y="56"/>
                  </a:moveTo>
                  <a:cubicBezTo>
                    <a:pt x="169" y="56"/>
                    <a:pt x="166" y="61"/>
                    <a:pt x="165" y="61"/>
                  </a:cubicBezTo>
                  <a:cubicBezTo>
                    <a:pt x="163" y="60"/>
                    <a:pt x="152" y="62"/>
                    <a:pt x="149" y="62"/>
                  </a:cubicBezTo>
                  <a:cubicBezTo>
                    <a:pt x="146" y="63"/>
                    <a:pt x="141" y="60"/>
                    <a:pt x="140" y="61"/>
                  </a:cubicBezTo>
                  <a:cubicBezTo>
                    <a:pt x="139" y="61"/>
                    <a:pt x="139" y="61"/>
                    <a:pt x="138" y="61"/>
                  </a:cubicBezTo>
                  <a:cubicBezTo>
                    <a:pt x="138" y="60"/>
                    <a:pt x="138" y="60"/>
                    <a:pt x="138" y="59"/>
                  </a:cubicBezTo>
                  <a:cubicBezTo>
                    <a:pt x="140" y="57"/>
                    <a:pt x="144" y="56"/>
                    <a:pt x="145" y="53"/>
                  </a:cubicBezTo>
                  <a:cubicBezTo>
                    <a:pt x="150" y="50"/>
                    <a:pt x="162" y="55"/>
                    <a:pt x="167" y="51"/>
                  </a:cubicBezTo>
                  <a:cubicBezTo>
                    <a:pt x="168" y="51"/>
                    <a:pt x="168" y="51"/>
                    <a:pt x="170" y="51"/>
                  </a:cubicBezTo>
                  <a:cubicBezTo>
                    <a:pt x="170" y="52"/>
                    <a:pt x="171" y="52"/>
                    <a:pt x="171" y="52"/>
                  </a:cubicBezTo>
                  <a:cubicBezTo>
                    <a:pt x="171" y="55"/>
                    <a:pt x="170" y="55"/>
                    <a:pt x="168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" name="Freeform 63">
              <a:extLst>
                <a:ext uri="{FF2B5EF4-FFF2-40B4-BE49-F238E27FC236}">
                  <a16:creationId xmlns="" xmlns:a16="http://schemas.microsoft.com/office/drawing/2014/main" id="{B05A6939-D9A8-2243-ADB3-3D8BA61C8FA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65988" y="3328988"/>
              <a:ext cx="442913" cy="346075"/>
            </a:xfrm>
            <a:custGeom>
              <a:avLst/>
              <a:gdLst>
                <a:gd name="T0" fmla="*/ 142 w 146"/>
                <a:gd name="T1" fmla="*/ 77 h 113"/>
                <a:gd name="T2" fmla="*/ 130 w 146"/>
                <a:gd name="T3" fmla="*/ 78 h 113"/>
                <a:gd name="T4" fmla="*/ 120 w 146"/>
                <a:gd name="T5" fmla="*/ 74 h 113"/>
                <a:gd name="T6" fmla="*/ 108 w 146"/>
                <a:gd name="T7" fmla="*/ 55 h 113"/>
                <a:gd name="T8" fmla="*/ 107 w 146"/>
                <a:gd name="T9" fmla="*/ 38 h 113"/>
                <a:gd name="T10" fmla="*/ 108 w 146"/>
                <a:gd name="T11" fmla="*/ 23 h 113"/>
                <a:gd name="T12" fmla="*/ 113 w 146"/>
                <a:gd name="T13" fmla="*/ 8 h 113"/>
                <a:gd name="T14" fmla="*/ 79 w 146"/>
                <a:gd name="T15" fmla="*/ 2 h 113"/>
                <a:gd name="T16" fmla="*/ 62 w 146"/>
                <a:gd name="T17" fmla="*/ 2 h 113"/>
                <a:gd name="T18" fmla="*/ 41 w 146"/>
                <a:gd name="T19" fmla="*/ 4 h 113"/>
                <a:gd name="T20" fmla="*/ 23 w 146"/>
                <a:gd name="T21" fmla="*/ 7 h 113"/>
                <a:gd name="T22" fmla="*/ 9 w 146"/>
                <a:gd name="T23" fmla="*/ 21 h 113"/>
                <a:gd name="T24" fmla="*/ 12 w 146"/>
                <a:gd name="T25" fmla="*/ 41 h 113"/>
                <a:gd name="T26" fmla="*/ 9 w 146"/>
                <a:gd name="T27" fmla="*/ 68 h 113"/>
                <a:gd name="T28" fmla="*/ 11 w 146"/>
                <a:gd name="T29" fmla="*/ 81 h 113"/>
                <a:gd name="T30" fmla="*/ 20 w 146"/>
                <a:gd name="T31" fmla="*/ 87 h 113"/>
                <a:gd name="T32" fmla="*/ 30 w 146"/>
                <a:gd name="T33" fmla="*/ 87 h 113"/>
                <a:gd name="T34" fmla="*/ 33 w 146"/>
                <a:gd name="T35" fmla="*/ 87 h 113"/>
                <a:gd name="T36" fmla="*/ 43 w 146"/>
                <a:gd name="T37" fmla="*/ 86 h 113"/>
                <a:gd name="T38" fmla="*/ 57 w 146"/>
                <a:gd name="T39" fmla="*/ 85 h 113"/>
                <a:gd name="T40" fmla="*/ 63 w 146"/>
                <a:gd name="T41" fmla="*/ 85 h 113"/>
                <a:gd name="T42" fmla="*/ 71 w 146"/>
                <a:gd name="T43" fmla="*/ 85 h 113"/>
                <a:gd name="T44" fmla="*/ 76 w 146"/>
                <a:gd name="T45" fmla="*/ 84 h 113"/>
                <a:gd name="T46" fmla="*/ 101 w 146"/>
                <a:gd name="T47" fmla="*/ 87 h 113"/>
                <a:gd name="T48" fmla="*/ 107 w 146"/>
                <a:gd name="T49" fmla="*/ 97 h 113"/>
                <a:gd name="T50" fmla="*/ 118 w 146"/>
                <a:gd name="T51" fmla="*/ 112 h 113"/>
                <a:gd name="T52" fmla="*/ 145 w 146"/>
                <a:gd name="T53" fmla="*/ 88 h 113"/>
                <a:gd name="T54" fmla="*/ 48 w 146"/>
                <a:gd name="T55" fmla="*/ 71 h 113"/>
                <a:gd name="T56" fmla="*/ 35 w 146"/>
                <a:gd name="T57" fmla="*/ 73 h 113"/>
                <a:gd name="T58" fmla="*/ 17 w 146"/>
                <a:gd name="T59" fmla="*/ 77 h 113"/>
                <a:gd name="T60" fmla="*/ 46 w 146"/>
                <a:gd name="T61" fmla="*/ 62 h 113"/>
                <a:gd name="T62" fmla="*/ 69 w 146"/>
                <a:gd name="T63" fmla="*/ 61 h 113"/>
                <a:gd name="T64" fmla="*/ 95 w 146"/>
                <a:gd name="T65" fmla="*/ 61 h 113"/>
                <a:gd name="T66" fmla="*/ 57 w 146"/>
                <a:gd name="T67" fmla="*/ 46 h 113"/>
                <a:gd name="T68" fmla="*/ 42 w 146"/>
                <a:gd name="T69" fmla="*/ 48 h 113"/>
                <a:gd name="T70" fmla="*/ 26 w 146"/>
                <a:gd name="T71" fmla="*/ 44 h 113"/>
                <a:gd name="T72" fmla="*/ 43 w 146"/>
                <a:gd name="T73" fmla="*/ 39 h 113"/>
                <a:gd name="T74" fmla="*/ 54 w 146"/>
                <a:gd name="T75" fmla="*/ 39 h 113"/>
                <a:gd name="T76" fmla="*/ 84 w 146"/>
                <a:gd name="T77" fmla="*/ 39 h 113"/>
                <a:gd name="T78" fmla="*/ 92 w 146"/>
                <a:gd name="T79" fmla="*/ 48 h 113"/>
                <a:gd name="T80" fmla="*/ 66 w 146"/>
                <a:gd name="T81" fmla="*/ 25 h 113"/>
                <a:gd name="T82" fmla="*/ 54 w 146"/>
                <a:gd name="T83" fmla="*/ 25 h 113"/>
                <a:gd name="T84" fmla="*/ 30 w 146"/>
                <a:gd name="T85" fmla="*/ 29 h 113"/>
                <a:gd name="T86" fmla="*/ 31 w 146"/>
                <a:gd name="T87" fmla="*/ 21 h 113"/>
                <a:gd name="T88" fmla="*/ 46 w 146"/>
                <a:gd name="T89" fmla="*/ 18 h 113"/>
                <a:gd name="T90" fmla="*/ 67 w 146"/>
                <a:gd name="T91" fmla="*/ 18 h 113"/>
                <a:gd name="T92" fmla="*/ 80 w 146"/>
                <a:gd name="T93" fmla="*/ 16 h 113"/>
                <a:gd name="T94" fmla="*/ 95 w 146"/>
                <a:gd name="T95" fmla="*/ 18 h 113"/>
                <a:gd name="T96" fmla="*/ 97 w 146"/>
                <a:gd name="T97" fmla="*/ 25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6" h="113">
                  <a:moveTo>
                    <a:pt x="145" y="88"/>
                  </a:moveTo>
                  <a:cubicBezTo>
                    <a:pt x="143" y="84"/>
                    <a:pt x="140" y="83"/>
                    <a:pt x="142" y="78"/>
                  </a:cubicBezTo>
                  <a:cubicBezTo>
                    <a:pt x="142" y="77"/>
                    <a:pt x="142" y="78"/>
                    <a:pt x="142" y="77"/>
                  </a:cubicBezTo>
                  <a:cubicBezTo>
                    <a:pt x="139" y="77"/>
                    <a:pt x="138" y="80"/>
                    <a:pt x="137" y="81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3" y="81"/>
                    <a:pt x="132" y="79"/>
                    <a:pt x="130" y="78"/>
                  </a:cubicBezTo>
                  <a:cubicBezTo>
                    <a:pt x="128" y="76"/>
                    <a:pt x="126" y="77"/>
                    <a:pt x="123" y="75"/>
                  </a:cubicBezTo>
                  <a:cubicBezTo>
                    <a:pt x="123" y="75"/>
                    <a:pt x="122" y="75"/>
                    <a:pt x="122" y="76"/>
                  </a:cubicBezTo>
                  <a:cubicBezTo>
                    <a:pt x="122" y="76"/>
                    <a:pt x="120" y="74"/>
                    <a:pt x="120" y="74"/>
                  </a:cubicBezTo>
                  <a:cubicBezTo>
                    <a:pt x="118" y="74"/>
                    <a:pt x="115" y="75"/>
                    <a:pt x="114" y="75"/>
                  </a:cubicBezTo>
                  <a:cubicBezTo>
                    <a:pt x="112" y="74"/>
                    <a:pt x="111" y="72"/>
                    <a:pt x="108" y="71"/>
                  </a:cubicBezTo>
                  <a:cubicBezTo>
                    <a:pt x="106" y="68"/>
                    <a:pt x="107" y="59"/>
                    <a:pt x="108" y="55"/>
                  </a:cubicBezTo>
                  <a:cubicBezTo>
                    <a:pt x="107" y="53"/>
                    <a:pt x="107" y="50"/>
                    <a:pt x="107" y="48"/>
                  </a:cubicBezTo>
                  <a:cubicBezTo>
                    <a:pt x="107" y="47"/>
                    <a:pt x="107" y="47"/>
                    <a:pt x="107" y="46"/>
                  </a:cubicBezTo>
                  <a:cubicBezTo>
                    <a:pt x="108" y="45"/>
                    <a:pt x="108" y="39"/>
                    <a:pt x="107" y="38"/>
                  </a:cubicBezTo>
                  <a:cubicBezTo>
                    <a:pt x="108" y="37"/>
                    <a:pt x="108" y="37"/>
                    <a:pt x="109" y="36"/>
                  </a:cubicBezTo>
                  <a:cubicBezTo>
                    <a:pt x="109" y="34"/>
                    <a:pt x="108" y="33"/>
                    <a:pt x="108" y="32"/>
                  </a:cubicBezTo>
                  <a:cubicBezTo>
                    <a:pt x="109" y="31"/>
                    <a:pt x="107" y="24"/>
                    <a:pt x="108" y="23"/>
                  </a:cubicBezTo>
                  <a:cubicBezTo>
                    <a:pt x="108" y="22"/>
                    <a:pt x="110" y="21"/>
                    <a:pt x="110" y="21"/>
                  </a:cubicBezTo>
                  <a:cubicBezTo>
                    <a:pt x="110" y="21"/>
                    <a:pt x="111" y="18"/>
                    <a:pt x="112" y="18"/>
                  </a:cubicBezTo>
                  <a:cubicBezTo>
                    <a:pt x="115" y="15"/>
                    <a:pt x="114" y="11"/>
                    <a:pt x="113" y="8"/>
                  </a:cubicBezTo>
                  <a:cubicBezTo>
                    <a:pt x="112" y="7"/>
                    <a:pt x="111" y="6"/>
                    <a:pt x="110" y="5"/>
                  </a:cubicBezTo>
                  <a:cubicBezTo>
                    <a:pt x="107" y="4"/>
                    <a:pt x="102" y="3"/>
                    <a:pt x="97" y="2"/>
                  </a:cubicBezTo>
                  <a:cubicBezTo>
                    <a:pt x="91" y="0"/>
                    <a:pt x="83" y="5"/>
                    <a:pt x="79" y="2"/>
                  </a:cubicBezTo>
                  <a:cubicBezTo>
                    <a:pt x="77" y="3"/>
                    <a:pt x="74" y="2"/>
                    <a:pt x="74" y="1"/>
                  </a:cubicBezTo>
                  <a:cubicBezTo>
                    <a:pt x="73" y="2"/>
                    <a:pt x="69" y="2"/>
                    <a:pt x="68" y="1"/>
                  </a:cubicBezTo>
                  <a:cubicBezTo>
                    <a:pt x="67" y="3"/>
                    <a:pt x="64" y="1"/>
                    <a:pt x="62" y="2"/>
                  </a:cubicBezTo>
                  <a:cubicBezTo>
                    <a:pt x="60" y="2"/>
                    <a:pt x="58" y="3"/>
                    <a:pt x="56" y="4"/>
                  </a:cubicBezTo>
                  <a:cubicBezTo>
                    <a:pt x="56" y="3"/>
                    <a:pt x="53" y="3"/>
                    <a:pt x="52" y="3"/>
                  </a:cubicBezTo>
                  <a:cubicBezTo>
                    <a:pt x="49" y="5"/>
                    <a:pt x="46" y="3"/>
                    <a:pt x="41" y="4"/>
                  </a:cubicBezTo>
                  <a:cubicBezTo>
                    <a:pt x="41" y="4"/>
                    <a:pt x="38" y="5"/>
                    <a:pt x="36" y="5"/>
                  </a:cubicBezTo>
                  <a:cubicBezTo>
                    <a:pt x="36" y="5"/>
                    <a:pt x="36" y="4"/>
                    <a:pt x="36" y="4"/>
                  </a:cubicBezTo>
                  <a:cubicBezTo>
                    <a:pt x="35" y="6"/>
                    <a:pt x="25" y="6"/>
                    <a:pt x="23" y="7"/>
                  </a:cubicBezTo>
                  <a:cubicBezTo>
                    <a:pt x="17" y="7"/>
                    <a:pt x="10" y="4"/>
                    <a:pt x="7" y="6"/>
                  </a:cubicBezTo>
                  <a:cubicBezTo>
                    <a:pt x="0" y="11"/>
                    <a:pt x="6" y="13"/>
                    <a:pt x="9" y="19"/>
                  </a:cubicBezTo>
                  <a:cubicBezTo>
                    <a:pt x="10" y="20"/>
                    <a:pt x="9" y="21"/>
                    <a:pt x="9" y="21"/>
                  </a:cubicBezTo>
                  <a:cubicBezTo>
                    <a:pt x="10" y="22"/>
                    <a:pt x="11" y="23"/>
                    <a:pt x="11" y="24"/>
                  </a:cubicBezTo>
                  <a:cubicBezTo>
                    <a:pt x="11" y="24"/>
                    <a:pt x="14" y="31"/>
                    <a:pt x="13" y="32"/>
                  </a:cubicBezTo>
                  <a:cubicBezTo>
                    <a:pt x="11" y="35"/>
                    <a:pt x="12" y="36"/>
                    <a:pt x="12" y="41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1" y="46"/>
                    <a:pt x="9" y="56"/>
                    <a:pt x="9" y="56"/>
                  </a:cubicBezTo>
                  <a:cubicBezTo>
                    <a:pt x="10" y="60"/>
                    <a:pt x="10" y="67"/>
                    <a:pt x="9" y="68"/>
                  </a:cubicBezTo>
                  <a:cubicBezTo>
                    <a:pt x="9" y="71"/>
                    <a:pt x="10" y="75"/>
                    <a:pt x="10" y="76"/>
                  </a:cubicBezTo>
                  <a:cubicBezTo>
                    <a:pt x="9" y="77"/>
                    <a:pt x="9" y="79"/>
                    <a:pt x="9" y="81"/>
                  </a:cubicBezTo>
                  <a:cubicBezTo>
                    <a:pt x="10" y="81"/>
                    <a:pt x="11" y="81"/>
                    <a:pt x="11" y="81"/>
                  </a:cubicBezTo>
                  <a:cubicBezTo>
                    <a:pt x="13" y="82"/>
                    <a:pt x="13" y="84"/>
                    <a:pt x="15" y="85"/>
                  </a:cubicBezTo>
                  <a:cubicBezTo>
                    <a:pt x="16" y="87"/>
                    <a:pt x="19" y="86"/>
                    <a:pt x="20" y="87"/>
                  </a:cubicBezTo>
                  <a:cubicBezTo>
                    <a:pt x="20" y="87"/>
                    <a:pt x="20" y="87"/>
                    <a:pt x="20" y="87"/>
                  </a:cubicBezTo>
                  <a:cubicBezTo>
                    <a:pt x="21" y="87"/>
                    <a:pt x="20" y="87"/>
                    <a:pt x="21" y="87"/>
                  </a:cubicBezTo>
                  <a:cubicBezTo>
                    <a:pt x="24" y="87"/>
                    <a:pt x="25" y="87"/>
                    <a:pt x="27" y="86"/>
                  </a:cubicBezTo>
                  <a:cubicBezTo>
                    <a:pt x="28" y="86"/>
                    <a:pt x="29" y="86"/>
                    <a:pt x="30" y="87"/>
                  </a:cubicBezTo>
                  <a:cubicBezTo>
                    <a:pt x="30" y="86"/>
                    <a:pt x="30" y="86"/>
                    <a:pt x="31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3" y="87"/>
                    <a:pt x="33" y="87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6" y="87"/>
                    <a:pt x="40" y="85"/>
                    <a:pt x="43" y="85"/>
                  </a:cubicBezTo>
                  <a:cubicBezTo>
                    <a:pt x="43" y="86"/>
                    <a:pt x="43" y="86"/>
                    <a:pt x="43" y="86"/>
                  </a:cubicBezTo>
                  <a:cubicBezTo>
                    <a:pt x="44" y="85"/>
                    <a:pt x="46" y="84"/>
                    <a:pt x="46" y="84"/>
                  </a:cubicBezTo>
                  <a:cubicBezTo>
                    <a:pt x="46" y="84"/>
                    <a:pt x="49" y="85"/>
                    <a:pt x="50" y="86"/>
                  </a:cubicBezTo>
                  <a:cubicBezTo>
                    <a:pt x="52" y="85"/>
                    <a:pt x="55" y="85"/>
                    <a:pt x="57" y="85"/>
                  </a:cubicBezTo>
                  <a:cubicBezTo>
                    <a:pt x="57" y="85"/>
                    <a:pt x="57" y="86"/>
                    <a:pt x="58" y="86"/>
                  </a:cubicBezTo>
                  <a:cubicBezTo>
                    <a:pt x="59" y="86"/>
                    <a:pt x="61" y="85"/>
                    <a:pt x="62" y="85"/>
                  </a:cubicBezTo>
                  <a:cubicBezTo>
                    <a:pt x="63" y="84"/>
                    <a:pt x="62" y="85"/>
                    <a:pt x="63" y="85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65" y="85"/>
                    <a:pt x="69" y="84"/>
                    <a:pt x="70" y="85"/>
                  </a:cubicBezTo>
                  <a:cubicBezTo>
                    <a:pt x="71" y="85"/>
                    <a:pt x="71" y="85"/>
                    <a:pt x="71" y="85"/>
                  </a:cubicBezTo>
                  <a:cubicBezTo>
                    <a:pt x="72" y="85"/>
                    <a:pt x="72" y="84"/>
                    <a:pt x="72" y="84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4" y="85"/>
                    <a:pt x="75" y="83"/>
                    <a:pt x="76" y="84"/>
                  </a:cubicBezTo>
                  <a:cubicBezTo>
                    <a:pt x="77" y="85"/>
                    <a:pt x="82" y="84"/>
                    <a:pt x="83" y="84"/>
                  </a:cubicBezTo>
                  <a:cubicBezTo>
                    <a:pt x="89" y="87"/>
                    <a:pt x="97" y="86"/>
                    <a:pt x="99" y="88"/>
                  </a:cubicBezTo>
                  <a:cubicBezTo>
                    <a:pt x="99" y="87"/>
                    <a:pt x="100" y="87"/>
                    <a:pt x="101" y="87"/>
                  </a:cubicBezTo>
                  <a:cubicBezTo>
                    <a:pt x="102" y="88"/>
                    <a:pt x="104" y="91"/>
                    <a:pt x="105" y="91"/>
                  </a:cubicBezTo>
                  <a:cubicBezTo>
                    <a:pt x="105" y="94"/>
                    <a:pt x="105" y="95"/>
                    <a:pt x="106" y="97"/>
                  </a:cubicBezTo>
                  <a:cubicBezTo>
                    <a:pt x="106" y="97"/>
                    <a:pt x="106" y="97"/>
                    <a:pt x="107" y="97"/>
                  </a:cubicBezTo>
                  <a:cubicBezTo>
                    <a:pt x="106" y="99"/>
                    <a:pt x="112" y="108"/>
                    <a:pt x="113" y="110"/>
                  </a:cubicBezTo>
                  <a:cubicBezTo>
                    <a:pt x="114" y="110"/>
                    <a:pt x="116" y="110"/>
                    <a:pt x="117" y="111"/>
                  </a:cubicBezTo>
                  <a:cubicBezTo>
                    <a:pt x="117" y="111"/>
                    <a:pt x="118" y="112"/>
                    <a:pt x="118" y="112"/>
                  </a:cubicBezTo>
                  <a:cubicBezTo>
                    <a:pt x="119" y="112"/>
                    <a:pt x="123" y="113"/>
                    <a:pt x="125" y="112"/>
                  </a:cubicBezTo>
                  <a:cubicBezTo>
                    <a:pt x="130" y="109"/>
                    <a:pt x="145" y="99"/>
                    <a:pt x="146" y="91"/>
                  </a:cubicBezTo>
                  <a:cubicBezTo>
                    <a:pt x="145" y="90"/>
                    <a:pt x="146" y="89"/>
                    <a:pt x="145" y="88"/>
                  </a:cubicBezTo>
                  <a:close/>
                  <a:moveTo>
                    <a:pt x="97" y="69"/>
                  </a:moveTo>
                  <a:cubicBezTo>
                    <a:pt x="96" y="72"/>
                    <a:pt x="88" y="72"/>
                    <a:pt x="85" y="71"/>
                  </a:cubicBezTo>
                  <a:cubicBezTo>
                    <a:pt x="78" y="70"/>
                    <a:pt x="53" y="69"/>
                    <a:pt x="48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7" y="72"/>
                    <a:pt x="37" y="72"/>
                    <a:pt x="37" y="72"/>
                  </a:cubicBezTo>
                  <a:cubicBezTo>
                    <a:pt x="36" y="73"/>
                    <a:pt x="35" y="71"/>
                    <a:pt x="35" y="73"/>
                  </a:cubicBezTo>
                  <a:cubicBezTo>
                    <a:pt x="34" y="73"/>
                    <a:pt x="34" y="72"/>
                    <a:pt x="33" y="72"/>
                  </a:cubicBezTo>
                  <a:cubicBezTo>
                    <a:pt x="33" y="72"/>
                    <a:pt x="19" y="78"/>
                    <a:pt x="18" y="78"/>
                  </a:cubicBezTo>
                  <a:cubicBezTo>
                    <a:pt x="18" y="78"/>
                    <a:pt x="17" y="77"/>
                    <a:pt x="17" y="77"/>
                  </a:cubicBezTo>
                  <a:cubicBezTo>
                    <a:pt x="17" y="64"/>
                    <a:pt x="29" y="66"/>
                    <a:pt x="38" y="61"/>
                  </a:cubicBezTo>
                  <a:cubicBezTo>
                    <a:pt x="40" y="62"/>
                    <a:pt x="41" y="62"/>
                    <a:pt x="43" y="62"/>
                  </a:cubicBezTo>
                  <a:cubicBezTo>
                    <a:pt x="43" y="61"/>
                    <a:pt x="46" y="62"/>
                    <a:pt x="46" y="62"/>
                  </a:cubicBezTo>
                  <a:cubicBezTo>
                    <a:pt x="46" y="61"/>
                    <a:pt x="53" y="60"/>
                    <a:pt x="53" y="60"/>
                  </a:cubicBezTo>
                  <a:cubicBezTo>
                    <a:pt x="57" y="58"/>
                    <a:pt x="61" y="62"/>
                    <a:pt x="65" y="60"/>
                  </a:cubicBezTo>
                  <a:cubicBezTo>
                    <a:pt x="65" y="60"/>
                    <a:pt x="68" y="60"/>
                    <a:pt x="69" y="61"/>
                  </a:cubicBezTo>
                  <a:cubicBezTo>
                    <a:pt x="70" y="59"/>
                    <a:pt x="79" y="62"/>
                    <a:pt x="80" y="60"/>
                  </a:cubicBezTo>
                  <a:cubicBezTo>
                    <a:pt x="81" y="60"/>
                    <a:pt x="89" y="60"/>
                    <a:pt x="90" y="60"/>
                  </a:cubicBezTo>
                  <a:cubicBezTo>
                    <a:pt x="91" y="60"/>
                    <a:pt x="93" y="61"/>
                    <a:pt x="95" y="61"/>
                  </a:cubicBezTo>
                  <a:cubicBezTo>
                    <a:pt x="94" y="62"/>
                    <a:pt x="98" y="66"/>
                    <a:pt x="97" y="69"/>
                  </a:cubicBezTo>
                  <a:close/>
                  <a:moveTo>
                    <a:pt x="92" y="48"/>
                  </a:moveTo>
                  <a:cubicBezTo>
                    <a:pt x="84" y="44"/>
                    <a:pt x="59" y="48"/>
                    <a:pt x="57" y="46"/>
                  </a:cubicBezTo>
                  <a:cubicBezTo>
                    <a:pt x="54" y="47"/>
                    <a:pt x="51" y="47"/>
                    <a:pt x="48" y="48"/>
                  </a:cubicBezTo>
                  <a:cubicBezTo>
                    <a:pt x="49" y="47"/>
                    <a:pt x="43" y="49"/>
                    <a:pt x="42" y="48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39" y="50"/>
                    <a:pt x="27" y="53"/>
                    <a:pt x="23" y="51"/>
                  </a:cubicBezTo>
                  <a:cubicBezTo>
                    <a:pt x="23" y="50"/>
                    <a:pt x="23" y="48"/>
                    <a:pt x="23" y="47"/>
                  </a:cubicBezTo>
                  <a:cubicBezTo>
                    <a:pt x="24" y="46"/>
                    <a:pt x="25" y="45"/>
                    <a:pt x="26" y="44"/>
                  </a:cubicBezTo>
                  <a:cubicBezTo>
                    <a:pt x="27" y="44"/>
                    <a:pt x="28" y="44"/>
                    <a:pt x="30" y="44"/>
                  </a:cubicBezTo>
                  <a:cubicBezTo>
                    <a:pt x="31" y="42"/>
                    <a:pt x="33" y="42"/>
                    <a:pt x="35" y="42"/>
                  </a:cubicBezTo>
                  <a:cubicBezTo>
                    <a:pt x="37" y="41"/>
                    <a:pt x="40" y="40"/>
                    <a:pt x="43" y="39"/>
                  </a:cubicBezTo>
                  <a:cubicBezTo>
                    <a:pt x="44" y="39"/>
                    <a:pt x="45" y="39"/>
                    <a:pt x="46" y="40"/>
                  </a:cubicBezTo>
                  <a:cubicBezTo>
                    <a:pt x="48" y="39"/>
                    <a:pt x="51" y="39"/>
                    <a:pt x="52" y="38"/>
                  </a:cubicBezTo>
                  <a:cubicBezTo>
                    <a:pt x="52" y="38"/>
                    <a:pt x="54" y="39"/>
                    <a:pt x="54" y="39"/>
                  </a:cubicBezTo>
                  <a:cubicBezTo>
                    <a:pt x="55" y="39"/>
                    <a:pt x="64" y="38"/>
                    <a:pt x="64" y="37"/>
                  </a:cubicBezTo>
                  <a:cubicBezTo>
                    <a:pt x="67" y="37"/>
                    <a:pt x="77" y="38"/>
                    <a:pt x="78" y="39"/>
                  </a:cubicBezTo>
                  <a:cubicBezTo>
                    <a:pt x="79" y="38"/>
                    <a:pt x="84" y="39"/>
                    <a:pt x="84" y="39"/>
                  </a:cubicBezTo>
                  <a:cubicBezTo>
                    <a:pt x="85" y="39"/>
                    <a:pt x="95" y="39"/>
                    <a:pt x="96" y="40"/>
                  </a:cubicBezTo>
                  <a:cubicBezTo>
                    <a:pt x="98" y="41"/>
                    <a:pt x="96" y="45"/>
                    <a:pt x="97" y="46"/>
                  </a:cubicBezTo>
                  <a:cubicBezTo>
                    <a:pt x="97" y="46"/>
                    <a:pt x="93" y="49"/>
                    <a:pt x="92" y="48"/>
                  </a:cubicBezTo>
                  <a:close/>
                  <a:moveTo>
                    <a:pt x="97" y="25"/>
                  </a:moveTo>
                  <a:cubicBezTo>
                    <a:pt x="91" y="29"/>
                    <a:pt x="82" y="22"/>
                    <a:pt x="78" y="24"/>
                  </a:cubicBezTo>
                  <a:cubicBezTo>
                    <a:pt x="75" y="25"/>
                    <a:pt x="70" y="24"/>
                    <a:pt x="66" y="25"/>
                  </a:cubicBezTo>
                  <a:cubicBezTo>
                    <a:pt x="65" y="25"/>
                    <a:pt x="64" y="25"/>
                    <a:pt x="63" y="25"/>
                  </a:cubicBezTo>
                  <a:cubicBezTo>
                    <a:pt x="62" y="25"/>
                    <a:pt x="57" y="26"/>
                    <a:pt x="56" y="26"/>
                  </a:cubicBezTo>
                  <a:cubicBezTo>
                    <a:pt x="55" y="26"/>
                    <a:pt x="55" y="25"/>
                    <a:pt x="54" y="25"/>
                  </a:cubicBezTo>
                  <a:cubicBezTo>
                    <a:pt x="50" y="26"/>
                    <a:pt x="48" y="27"/>
                    <a:pt x="42" y="27"/>
                  </a:cubicBezTo>
                  <a:cubicBezTo>
                    <a:pt x="41" y="27"/>
                    <a:pt x="41" y="28"/>
                    <a:pt x="40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28" y="29"/>
                    <a:pt x="26" y="26"/>
                    <a:pt x="25" y="26"/>
                  </a:cubicBezTo>
                  <a:cubicBezTo>
                    <a:pt x="25" y="24"/>
                    <a:pt x="26" y="25"/>
                    <a:pt x="27" y="24"/>
                  </a:cubicBezTo>
                  <a:cubicBezTo>
                    <a:pt x="29" y="23"/>
                    <a:pt x="29" y="22"/>
                    <a:pt x="31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5" y="20"/>
                    <a:pt x="38" y="20"/>
                    <a:pt x="42" y="18"/>
                  </a:cubicBezTo>
                  <a:cubicBezTo>
                    <a:pt x="42" y="17"/>
                    <a:pt x="45" y="18"/>
                    <a:pt x="46" y="18"/>
                  </a:cubicBezTo>
                  <a:cubicBezTo>
                    <a:pt x="46" y="17"/>
                    <a:pt x="50" y="17"/>
                    <a:pt x="51" y="17"/>
                  </a:cubicBezTo>
                  <a:cubicBezTo>
                    <a:pt x="53" y="16"/>
                    <a:pt x="59" y="17"/>
                    <a:pt x="61" y="17"/>
                  </a:cubicBezTo>
                  <a:cubicBezTo>
                    <a:pt x="64" y="16"/>
                    <a:pt x="66" y="17"/>
                    <a:pt x="67" y="18"/>
                  </a:cubicBezTo>
                  <a:cubicBezTo>
                    <a:pt x="70" y="18"/>
                    <a:pt x="74" y="17"/>
                    <a:pt x="75" y="17"/>
                  </a:cubicBezTo>
                  <a:cubicBezTo>
                    <a:pt x="77" y="16"/>
                    <a:pt x="79" y="18"/>
                    <a:pt x="80" y="17"/>
                  </a:cubicBezTo>
                  <a:cubicBezTo>
                    <a:pt x="80" y="17"/>
                    <a:pt x="80" y="17"/>
                    <a:pt x="80" y="16"/>
                  </a:cubicBezTo>
                  <a:cubicBezTo>
                    <a:pt x="81" y="16"/>
                    <a:pt x="83" y="17"/>
                    <a:pt x="83" y="17"/>
                  </a:cubicBezTo>
                  <a:cubicBezTo>
                    <a:pt x="83" y="17"/>
                    <a:pt x="88" y="16"/>
                    <a:pt x="89" y="17"/>
                  </a:cubicBezTo>
                  <a:cubicBezTo>
                    <a:pt x="89" y="17"/>
                    <a:pt x="94" y="18"/>
                    <a:pt x="95" y="18"/>
                  </a:cubicBezTo>
                  <a:cubicBezTo>
                    <a:pt x="96" y="18"/>
                    <a:pt x="96" y="19"/>
                    <a:pt x="96" y="18"/>
                  </a:cubicBezTo>
                  <a:cubicBezTo>
                    <a:pt x="97" y="19"/>
                    <a:pt x="98" y="19"/>
                    <a:pt x="99" y="20"/>
                  </a:cubicBezTo>
                  <a:cubicBezTo>
                    <a:pt x="99" y="22"/>
                    <a:pt x="98" y="23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" name="Freeform 64">
              <a:extLst>
                <a:ext uri="{FF2B5EF4-FFF2-40B4-BE49-F238E27FC236}">
                  <a16:creationId xmlns="" xmlns:a16="http://schemas.microsoft.com/office/drawing/2014/main" id="{F7E80FA2-99D3-8E42-8542-884ED94BE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8838" y="3549651"/>
              <a:ext cx="73025" cy="119063"/>
            </a:xfrm>
            <a:custGeom>
              <a:avLst/>
              <a:gdLst>
                <a:gd name="T0" fmla="*/ 6 w 24"/>
                <a:gd name="T1" fmla="*/ 0 h 39"/>
                <a:gd name="T2" fmla="*/ 8 w 24"/>
                <a:gd name="T3" fmla="*/ 0 h 39"/>
                <a:gd name="T4" fmla="*/ 8 w 24"/>
                <a:gd name="T5" fmla="*/ 1 h 39"/>
                <a:gd name="T6" fmla="*/ 13 w 24"/>
                <a:gd name="T7" fmla="*/ 16 h 39"/>
                <a:gd name="T8" fmla="*/ 16 w 24"/>
                <a:gd name="T9" fmla="*/ 18 h 39"/>
                <a:gd name="T10" fmla="*/ 17 w 24"/>
                <a:gd name="T11" fmla="*/ 18 h 39"/>
                <a:gd name="T12" fmla="*/ 23 w 24"/>
                <a:gd name="T13" fmla="*/ 15 h 39"/>
                <a:gd name="T14" fmla="*/ 24 w 24"/>
                <a:gd name="T15" fmla="*/ 25 h 39"/>
                <a:gd name="T16" fmla="*/ 24 w 24"/>
                <a:gd name="T17" fmla="*/ 33 h 39"/>
                <a:gd name="T18" fmla="*/ 21 w 24"/>
                <a:gd name="T19" fmla="*/ 37 h 39"/>
                <a:gd name="T20" fmla="*/ 18 w 24"/>
                <a:gd name="T21" fmla="*/ 39 h 39"/>
                <a:gd name="T22" fmla="*/ 3 w 24"/>
                <a:gd name="T23" fmla="*/ 26 h 39"/>
                <a:gd name="T24" fmla="*/ 3 w 24"/>
                <a:gd name="T25" fmla="*/ 24 h 39"/>
                <a:gd name="T26" fmla="*/ 1 w 24"/>
                <a:gd name="T27" fmla="*/ 20 h 39"/>
                <a:gd name="T28" fmla="*/ 2 w 24"/>
                <a:gd name="T29" fmla="*/ 17 h 39"/>
                <a:gd name="T30" fmla="*/ 0 w 24"/>
                <a:gd name="T31" fmla="*/ 10 h 39"/>
                <a:gd name="T32" fmla="*/ 3 w 24"/>
                <a:gd name="T33" fmla="*/ 5 h 39"/>
                <a:gd name="T34" fmla="*/ 6 w 24"/>
                <a:gd name="T35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39">
                  <a:moveTo>
                    <a:pt x="6" y="0"/>
                  </a:moveTo>
                  <a:cubicBezTo>
                    <a:pt x="7" y="0"/>
                    <a:pt x="7" y="0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5" y="5"/>
                    <a:pt x="12" y="13"/>
                    <a:pt x="13" y="16"/>
                  </a:cubicBezTo>
                  <a:cubicBezTo>
                    <a:pt x="14" y="17"/>
                    <a:pt x="15" y="16"/>
                    <a:pt x="16" y="18"/>
                  </a:cubicBezTo>
                  <a:cubicBezTo>
                    <a:pt x="16" y="18"/>
                    <a:pt x="17" y="18"/>
                    <a:pt x="17" y="18"/>
                  </a:cubicBezTo>
                  <a:cubicBezTo>
                    <a:pt x="18" y="16"/>
                    <a:pt x="21" y="15"/>
                    <a:pt x="23" y="15"/>
                  </a:cubicBezTo>
                  <a:cubicBezTo>
                    <a:pt x="24" y="19"/>
                    <a:pt x="20" y="21"/>
                    <a:pt x="24" y="25"/>
                  </a:cubicBezTo>
                  <a:cubicBezTo>
                    <a:pt x="24" y="28"/>
                    <a:pt x="24" y="30"/>
                    <a:pt x="24" y="33"/>
                  </a:cubicBezTo>
                  <a:cubicBezTo>
                    <a:pt x="23" y="34"/>
                    <a:pt x="22" y="36"/>
                    <a:pt x="21" y="37"/>
                  </a:cubicBezTo>
                  <a:cubicBezTo>
                    <a:pt x="20" y="38"/>
                    <a:pt x="19" y="38"/>
                    <a:pt x="18" y="39"/>
                  </a:cubicBezTo>
                  <a:cubicBezTo>
                    <a:pt x="12" y="37"/>
                    <a:pt x="6" y="31"/>
                    <a:pt x="3" y="26"/>
                  </a:cubicBezTo>
                  <a:cubicBezTo>
                    <a:pt x="3" y="26"/>
                    <a:pt x="4" y="25"/>
                    <a:pt x="3" y="24"/>
                  </a:cubicBezTo>
                  <a:cubicBezTo>
                    <a:pt x="3" y="23"/>
                    <a:pt x="2" y="21"/>
                    <a:pt x="1" y="20"/>
                  </a:cubicBezTo>
                  <a:cubicBezTo>
                    <a:pt x="1" y="19"/>
                    <a:pt x="2" y="18"/>
                    <a:pt x="2" y="17"/>
                  </a:cubicBezTo>
                  <a:cubicBezTo>
                    <a:pt x="1" y="15"/>
                    <a:pt x="0" y="13"/>
                    <a:pt x="0" y="10"/>
                  </a:cubicBezTo>
                  <a:cubicBezTo>
                    <a:pt x="1" y="9"/>
                    <a:pt x="2" y="7"/>
                    <a:pt x="3" y="5"/>
                  </a:cubicBezTo>
                  <a:cubicBezTo>
                    <a:pt x="4" y="3"/>
                    <a:pt x="4" y="2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</p:grpSp>
      <p:cxnSp>
        <p:nvCxnSpPr>
          <p:cNvPr id="93" name="直线连接符 92">
            <a:extLst>
              <a:ext uri="{FF2B5EF4-FFF2-40B4-BE49-F238E27FC236}">
                <a16:creationId xmlns="" xmlns:a16="http://schemas.microsoft.com/office/drawing/2014/main" id="{76DF56D9-D46A-184C-8877-1C29429B00CE}"/>
              </a:ext>
            </a:extLst>
          </p:cNvPr>
          <p:cNvCxnSpPr>
            <a:cxnSpLocks/>
          </p:cNvCxnSpPr>
          <p:nvPr/>
        </p:nvCxnSpPr>
        <p:spPr>
          <a:xfrm flipH="1">
            <a:off x="-7622" y="6342611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直线连接符 93">
            <a:extLst>
              <a:ext uri="{FF2B5EF4-FFF2-40B4-BE49-F238E27FC236}">
                <a16:creationId xmlns="" xmlns:a16="http://schemas.microsoft.com/office/drawing/2014/main" id="{4E7D0F3E-3290-F349-8F87-B62BAD7BB000}"/>
              </a:ext>
            </a:extLst>
          </p:cNvPr>
          <p:cNvCxnSpPr>
            <a:cxnSpLocks/>
          </p:cNvCxnSpPr>
          <p:nvPr/>
        </p:nvCxnSpPr>
        <p:spPr>
          <a:xfrm flipH="1">
            <a:off x="-7622" y="703815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0" name="文本框 89">
            <a:extLst>
              <a:ext uri="{FF2B5EF4-FFF2-40B4-BE49-F238E27FC236}">
                <a16:creationId xmlns="" xmlns:a16="http://schemas.microsoft.com/office/drawing/2014/main" id="{EDB40919-7EBD-854B-B47F-8588F2A2B0B5}"/>
              </a:ext>
            </a:extLst>
          </p:cNvPr>
          <p:cNvSpPr txBox="1"/>
          <p:nvPr/>
        </p:nvSpPr>
        <p:spPr>
          <a:xfrm>
            <a:off x="154983" y="69743"/>
            <a:ext cx="341632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b="1" dirty="0">
                <a:solidFill>
                  <a:schemeClr val="accent2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在这里输入你的标题</a:t>
            </a:r>
          </a:p>
        </p:txBody>
      </p:sp>
    </p:spTree>
    <p:extLst>
      <p:ext uri="{BB962C8B-B14F-4D97-AF65-F5344CB8AC3E}">
        <p14:creationId xmlns:p14="http://schemas.microsoft.com/office/powerpoint/2010/main" val="19947951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0" name="组合 89">
            <a:extLst>
              <a:ext uri="{FF2B5EF4-FFF2-40B4-BE49-F238E27FC236}">
                <a16:creationId xmlns="" xmlns:a16="http://schemas.microsoft.com/office/drawing/2014/main" id="{E7B1A07E-C439-2246-918E-EECDD6247C97}"/>
              </a:ext>
            </a:extLst>
          </p:cNvPr>
          <p:cNvGrpSpPr/>
          <p:nvPr/>
        </p:nvGrpSpPr>
        <p:grpSpPr>
          <a:xfrm>
            <a:off x="263527" y="214017"/>
            <a:ext cx="512788" cy="581891"/>
            <a:chOff x="3086100" y="1625625"/>
            <a:chExt cx="2968625" cy="3368675"/>
          </a:xfrm>
          <a:solidFill>
            <a:srgbClr val="09234F"/>
          </a:solidFill>
        </p:grpSpPr>
        <p:sp>
          <p:nvSpPr>
            <p:cNvPr id="95" name="Freeform 5">
              <a:extLst>
                <a:ext uri="{FF2B5EF4-FFF2-40B4-BE49-F238E27FC236}">
                  <a16:creationId xmlns="" xmlns:a16="http://schemas.microsoft.com/office/drawing/2014/main" id="{6DB09CB4-8B3D-584F-9DBB-7ABA13CE1C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86100" y="1625625"/>
              <a:ext cx="2968625" cy="3368675"/>
            </a:xfrm>
            <a:custGeom>
              <a:avLst/>
              <a:gdLst>
                <a:gd name="T0" fmla="*/ 696 w 979"/>
                <a:gd name="T1" fmla="*/ 849 h 1108"/>
                <a:gd name="T2" fmla="*/ 595 w 979"/>
                <a:gd name="T3" fmla="*/ 806 h 1108"/>
                <a:gd name="T4" fmla="*/ 593 w 979"/>
                <a:gd name="T5" fmla="*/ 726 h 1108"/>
                <a:gd name="T6" fmla="*/ 369 w 979"/>
                <a:gd name="T7" fmla="*/ 656 h 1108"/>
                <a:gd name="T8" fmla="*/ 388 w 979"/>
                <a:gd name="T9" fmla="*/ 705 h 1108"/>
                <a:gd name="T10" fmla="*/ 428 w 979"/>
                <a:gd name="T11" fmla="*/ 574 h 1108"/>
                <a:gd name="T12" fmla="*/ 388 w 979"/>
                <a:gd name="T13" fmla="*/ 617 h 1108"/>
                <a:gd name="T14" fmla="*/ 686 w 979"/>
                <a:gd name="T15" fmla="*/ 474 h 1108"/>
                <a:gd name="T16" fmla="*/ 798 w 979"/>
                <a:gd name="T17" fmla="*/ 441 h 1108"/>
                <a:gd name="T18" fmla="*/ 793 w 979"/>
                <a:gd name="T19" fmla="*/ 423 h 1108"/>
                <a:gd name="T20" fmla="*/ 392 w 979"/>
                <a:gd name="T21" fmla="*/ 345 h 1108"/>
                <a:gd name="T22" fmla="*/ 329 w 979"/>
                <a:gd name="T23" fmla="*/ 333 h 1108"/>
                <a:gd name="T24" fmla="*/ 454 w 979"/>
                <a:gd name="T25" fmla="*/ 330 h 1108"/>
                <a:gd name="T26" fmla="*/ 460 w 979"/>
                <a:gd name="T27" fmla="*/ 238 h 1108"/>
                <a:gd name="T28" fmla="*/ 539 w 979"/>
                <a:gd name="T29" fmla="*/ 237 h 1108"/>
                <a:gd name="T30" fmla="*/ 140 w 979"/>
                <a:gd name="T31" fmla="*/ 535 h 1108"/>
                <a:gd name="T32" fmla="*/ 229 w 979"/>
                <a:gd name="T33" fmla="*/ 230 h 1108"/>
                <a:gd name="T34" fmla="*/ 309 w 979"/>
                <a:gd name="T35" fmla="*/ 238 h 1108"/>
                <a:gd name="T36" fmla="*/ 330 w 979"/>
                <a:gd name="T37" fmla="*/ 260 h 1108"/>
                <a:gd name="T38" fmla="*/ 340 w 979"/>
                <a:gd name="T39" fmla="*/ 339 h 1108"/>
                <a:gd name="T40" fmla="*/ 860 w 979"/>
                <a:gd name="T41" fmla="*/ 290 h 1108"/>
                <a:gd name="T42" fmla="*/ 924 w 979"/>
                <a:gd name="T43" fmla="*/ 312 h 1108"/>
                <a:gd name="T44" fmla="*/ 752 w 979"/>
                <a:gd name="T45" fmla="*/ 195 h 1108"/>
                <a:gd name="T46" fmla="*/ 552 w 979"/>
                <a:gd name="T47" fmla="*/ 177 h 1108"/>
                <a:gd name="T48" fmla="*/ 418 w 979"/>
                <a:gd name="T49" fmla="*/ 123 h 1108"/>
                <a:gd name="T50" fmla="*/ 715 w 979"/>
                <a:gd name="T51" fmla="*/ 162 h 1108"/>
                <a:gd name="T52" fmla="*/ 331 w 979"/>
                <a:gd name="T53" fmla="*/ 109 h 1108"/>
                <a:gd name="T54" fmla="*/ 393 w 979"/>
                <a:gd name="T55" fmla="*/ 90 h 1108"/>
                <a:gd name="T56" fmla="*/ 373 w 979"/>
                <a:gd name="T57" fmla="*/ 86 h 1108"/>
                <a:gd name="T58" fmla="*/ 309 w 979"/>
                <a:gd name="T59" fmla="*/ 28 h 1108"/>
                <a:gd name="T60" fmla="*/ 254 w 979"/>
                <a:gd name="T61" fmla="*/ 74 h 1108"/>
                <a:gd name="T62" fmla="*/ 217 w 979"/>
                <a:gd name="T63" fmla="*/ 131 h 1108"/>
                <a:gd name="T64" fmla="*/ 128 w 979"/>
                <a:gd name="T65" fmla="*/ 162 h 1108"/>
                <a:gd name="T66" fmla="*/ 128 w 979"/>
                <a:gd name="T67" fmla="*/ 574 h 1108"/>
                <a:gd name="T68" fmla="*/ 364 w 979"/>
                <a:gd name="T69" fmla="*/ 617 h 1108"/>
                <a:gd name="T70" fmla="*/ 283 w 979"/>
                <a:gd name="T71" fmla="*/ 705 h 1108"/>
                <a:gd name="T72" fmla="*/ 3 w 979"/>
                <a:gd name="T73" fmla="*/ 1085 h 1108"/>
                <a:gd name="T74" fmla="*/ 823 w 979"/>
                <a:gd name="T75" fmla="*/ 999 h 1108"/>
                <a:gd name="T76" fmla="*/ 792 w 979"/>
                <a:gd name="T77" fmla="*/ 805 h 1108"/>
                <a:gd name="T78" fmla="*/ 847 w 979"/>
                <a:gd name="T79" fmla="*/ 641 h 1108"/>
                <a:gd name="T80" fmla="*/ 920 w 979"/>
                <a:gd name="T81" fmla="*/ 353 h 1108"/>
                <a:gd name="T82" fmla="*/ 749 w 979"/>
                <a:gd name="T83" fmla="*/ 536 h 1108"/>
                <a:gd name="T84" fmla="*/ 826 w 979"/>
                <a:gd name="T85" fmla="*/ 457 h 1108"/>
                <a:gd name="T86" fmla="*/ 751 w 979"/>
                <a:gd name="T87" fmla="*/ 237 h 1108"/>
                <a:gd name="T88" fmla="*/ 686 w 979"/>
                <a:gd name="T89" fmla="*/ 380 h 1108"/>
                <a:gd name="T90" fmla="*/ 736 w 979"/>
                <a:gd name="T91" fmla="*/ 612 h 1108"/>
                <a:gd name="T92" fmla="*/ 501 w 979"/>
                <a:gd name="T93" fmla="*/ 703 h 1108"/>
                <a:gd name="T94" fmla="*/ 466 w 979"/>
                <a:gd name="T95" fmla="*/ 639 h 1108"/>
                <a:gd name="T96" fmla="*/ 449 w 979"/>
                <a:gd name="T97" fmla="*/ 535 h 1108"/>
                <a:gd name="T98" fmla="*/ 432 w 979"/>
                <a:gd name="T99" fmla="*/ 341 h 1108"/>
                <a:gd name="T100" fmla="*/ 495 w 979"/>
                <a:gd name="T101" fmla="*/ 307 h 1108"/>
                <a:gd name="T102" fmla="*/ 471 w 979"/>
                <a:gd name="T103" fmla="*/ 231 h 1108"/>
                <a:gd name="T104" fmla="*/ 482 w 979"/>
                <a:gd name="T105" fmla="*/ 203 h 1108"/>
                <a:gd name="T106" fmla="*/ 746 w 979"/>
                <a:gd name="T107" fmla="*/ 224 h 1108"/>
                <a:gd name="T108" fmla="*/ 808 w 979"/>
                <a:gd name="T109" fmla="*/ 280 h 1108"/>
                <a:gd name="T110" fmla="*/ 856 w 979"/>
                <a:gd name="T111" fmla="*/ 307 h 1108"/>
                <a:gd name="T112" fmla="*/ 911 w 979"/>
                <a:gd name="T113" fmla="*/ 201 h 1108"/>
                <a:gd name="T114" fmla="*/ 946 w 979"/>
                <a:gd name="T115" fmla="*/ 319 h 1108"/>
                <a:gd name="T116" fmla="*/ 960 w 979"/>
                <a:gd name="T117" fmla="*/ 162 h 1108"/>
                <a:gd name="T118" fmla="*/ 696 w 979"/>
                <a:gd name="T119" fmla="*/ 162 h 1108"/>
                <a:gd name="T120" fmla="*/ 403 w 979"/>
                <a:gd name="T121" fmla="*/ 8 h 1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79" h="1108">
                  <a:moveTo>
                    <a:pt x="696" y="849"/>
                  </a:moveTo>
                  <a:cubicBezTo>
                    <a:pt x="696" y="848"/>
                    <a:pt x="696" y="848"/>
                    <a:pt x="696" y="848"/>
                  </a:cubicBezTo>
                  <a:cubicBezTo>
                    <a:pt x="726" y="844"/>
                    <a:pt x="726" y="844"/>
                    <a:pt x="726" y="844"/>
                  </a:cubicBezTo>
                  <a:cubicBezTo>
                    <a:pt x="747" y="990"/>
                    <a:pt x="747" y="990"/>
                    <a:pt x="747" y="990"/>
                  </a:cubicBezTo>
                  <a:cubicBezTo>
                    <a:pt x="726" y="988"/>
                    <a:pt x="704" y="986"/>
                    <a:pt x="680" y="985"/>
                  </a:cubicBezTo>
                  <a:cubicBezTo>
                    <a:pt x="672" y="944"/>
                    <a:pt x="672" y="944"/>
                    <a:pt x="672" y="944"/>
                  </a:cubicBezTo>
                  <a:cubicBezTo>
                    <a:pt x="696" y="848"/>
                    <a:pt x="696" y="848"/>
                    <a:pt x="696" y="848"/>
                  </a:cubicBezTo>
                  <a:cubicBezTo>
                    <a:pt x="696" y="849"/>
                    <a:pt x="696" y="849"/>
                    <a:pt x="696" y="849"/>
                  </a:cubicBezTo>
                  <a:moveTo>
                    <a:pt x="337" y="949"/>
                  </a:moveTo>
                  <a:cubicBezTo>
                    <a:pt x="305" y="856"/>
                    <a:pt x="305" y="856"/>
                    <a:pt x="305" y="856"/>
                  </a:cubicBezTo>
                  <a:cubicBezTo>
                    <a:pt x="258" y="842"/>
                    <a:pt x="258" y="842"/>
                    <a:pt x="258" y="842"/>
                  </a:cubicBezTo>
                  <a:cubicBezTo>
                    <a:pt x="336" y="818"/>
                    <a:pt x="336" y="818"/>
                    <a:pt x="336" y="818"/>
                  </a:cubicBezTo>
                  <a:cubicBezTo>
                    <a:pt x="366" y="918"/>
                    <a:pt x="366" y="918"/>
                    <a:pt x="366" y="918"/>
                  </a:cubicBezTo>
                  <a:cubicBezTo>
                    <a:pt x="552" y="890"/>
                    <a:pt x="552" y="890"/>
                    <a:pt x="552" y="890"/>
                  </a:cubicBezTo>
                  <a:cubicBezTo>
                    <a:pt x="337" y="949"/>
                    <a:pt x="337" y="949"/>
                    <a:pt x="337" y="949"/>
                  </a:cubicBezTo>
                  <a:moveTo>
                    <a:pt x="595" y="806"/>
                  </a:moveTo>
                  <a:cubicBezTo>
                    <a:pt x="685" y="771"/>
                    <a:pt x="685" y="771"/>
                    <a:pt x="685" y="771"/>
                  </a:cubicBezTo>
                  <a:cubicBezTo>
                    <a:pt x="736" y="796"/>
                    <a:pt x="736" y="796"/>
                    <a:pt x="736" y="796"/>
                  </a:cubicBezTo>
                  <a:cubicBezTo>
                    <a:pt x="685" y="787"/>
                    <a:pt x="685" y="787"/>
                    <a:pt x="685" y="787"/>
                  </a:cubicBezTo>
                  <a:cubicBezTo>
                    <a:pt x="592" y="821"/>
                    <a:pt x="592" y="821"/>
                    <a:pt x="592" y="821"/>
                  </a:cubicBezTo>
                  <a:cubicBezTo>
                    <a:pt x="528" y="789"/>
                    <a:pt x="528" y="789"/>
                    <a:pt x="528" y="789"/>
                  </a:cubicBezTo>
                  <a:cubicBezTo>
                    <a:pt x="595" y="806"/>
                    <a:pt x="595" y="806"/>
                    <a:pt x="595" y="806"/>
                  </a:cubicBezTo>
                  <a:moveTo>
                    <a:pt x="574" y="745"/>
                  </a:moveTo>
                  <a:cubicBezTo>
                    <a:pt x="593" y="726"/>
                    <a:pt x="593" y="726"/>
                    <a:pt x="593" y="726"/>
                  </a:cubicBezTo>
                  <a:cubicBezTo>
                    <a:pt x="671" y="702"/>
                    <a:pt x="671" y="702"/>
                    <a:pt x="671" y="702"/>
                  </a:cubicBezTo>
                  <a:cubicBezTo>
                    <a:pt x="750" y="727"/>
                    <a:pt x="750" y="727"/>
                    <a:pt x="750" y="727"/>
                  </a:cubicBezTo>
                  <a:cubicBezTo>
                    <a:pt x="736" y="739"/>
                    <a:pt x="736" y="739"/>
                    <a:pt x="736" y="739"/>
                  </a:cubicBezTo>
                  <a:cubicBezTo>
                    <a:pt x="664" y="726"/>
                    <a:pt x="664" y="726"/>
                    <a:pt x="664" y="726"/>
                  </a:cubicBezTo>
                  <a:cubicBezTo>
                    <a:pt x="574" y="745"/>
                    <a:pt x="574" y="745"/>
                    <a:pt x="574" y="745"/>
                  </a:cubicBezTo>
                  <a:moveTo>
                    <a:pt x="323" y="705"/>
                  </a:moveTo>
                  <a:cubicBezTo>
                    <a:pt x="323" y="656"/>
                    <a:pt x="323" y="656"/>
                    <a:pt x="323" y="656"/>
                  </a:cubicBezTo>
                  <a:cubicBezTo>
                    <a:pt x="369" y="656"/>
                    <a:pt x="369" y="656"/>
                    <a:pt x="369" y="656"/>
                  </a:cubicBezTo>
                  <a:cubicBezTo>
                    <a:pt x="369" y="705"/>
                    <a:pt x="369" y="705"/>
                    <a:pt x="369" y="705"/>
                  </a:cubicBezTo>
                  <a:cubicBezTo>
                    <a:pt x="323" y="705"/>
                    <a:pt x="323" y="705"/>
                    <a:pt x="323" y="705"/>
                  </a:cubicBezTo>
                  <a:moveTo>
                    <a:pt x="303" y="705"/>
                  </a:moveTo>
                  <a:cubicBezTo>
                    <a:pt x="303" y="655"/>
                    <a:pt x="303" y="655"/>
                    <a:pt x="303" y="655"/>
                  </a:cubicBezTo>
                  <a:cubicBezTo>
                    <a:pt x="312" y="655"/>
                    <a:pt x="312" y="655"/>
                    <a:pt x="312" y="655"/>
                  </a:cubicBezTo>
                  <a:cubicBezTo>
                    <a:pt x="312" y="705"/>
                    <a:pt x="312" y="705"/>
                    <a:pt x="312" y="705"/>
                  </a:cubicBezTo>
                  <a:cubicBezTo>
                    <a:pt x="303" y="705"/>
                    <a:pt x="303" y="705"/>
                    <a:pt x="303" y="705"/>
                  </a:cubicBezTo>
                  <a:moveTo>
                    <a:pt x="388" y="705"/>
                  </a:moveTo>
                  <a:cubicBezTo>
                    <a:pt x="388" y="650"/>
                    <a:pt x="388" y="650"/>
                    <a:pt x="388" y="650"/>
                  </a:cubicBezTo>
                  <a:cubicBezTo>
                    <a:pt x="388" y="650"/>
                    <a:pt x="388" y="650"/>
                    <a:pt x="388" y="650"/>
                  </a:cubicBezTo>
                  <a:cubicBezTo>
                    <a:pt x="397" y="659"/>
                    <a:pt x="397" y="659"/>
                    <a:pt x="397" y="659"/>
                  </a:cubicBezTo>
                  <a:cubicBezTo>
                    <a:pt x="397" y="705"/>
                    <a:pt x="397" y="705"/>
                    <a:pt x="397" y="705"/>
                  </a:cubicBezTo>
                  <a:cubicBezTo>
                    <a:pt x="388" y="705"/>
                    <a:pt x="388" y="705"/>
                    <a:pt x="388" y="705"/>
                  </a:cubicBezTo>
                  <a:moveTo>
                    <a:pt x="409" y="617"/>
                  </a:moveTo>
                  <a:cubicBezTo>
                    <a:pt x="409" y="574"/>
                    <a:pt x="409" y="574"/>
                    <a:pt x="409" y="574"/>
                  </a:cubicBezTo>
                  <a:cubicBezTo>
                    <a:pt x="428" y="574"/>
                    <a:pt x="428" y="574"/>
                    <a:pt x="428" y="574"/>
                  </a:cubicBezTo>
                  <a:cubicBezTo>
                    <a:pt x="428" y="617"/>
                    <a:pt x="428" y="617"/>
                    <a:pt x="428" y="617"/>
                  </a:cubicBezTo>
                  <a:cubicBezTo>
                    <a:pt x="409" y="617"/>
                    <a:pt x="409" y="617"/>
                    <a:pt x="409" y="617"/>
                  </a:cubicBezTo>
                  <a:moveTo>
                    <a:pt x="388" y="617"/>
                  </a:moveTo>
                  <a:cubicBezTo>
                    <a:pt x="388" y="568"/>
                    <a:pt x="388" y="568"/>
                    <a:pt x="388" y="568"/>
                  </a:cubicBezTo>
                  <a:cubicBezTo>
                    <a:pt x="388" y="568"/>
                    <a:pt x="388" y="568"/>
                    <a:pt x="388" y="568"/>
                  </a:cubicBezTo>
                  <a:cubicBezTo>
                    <a:pt x="397" y="577"/>
                    <a:pt x="397" y="577"/>
                    <a:pt x="397" y="577"/>
                  </a:cubicBezTo>
                  <a:cubicBezTo>
                    <a:pt x="397" y="617"/>
                    <a:pt x="397" y="617"/>
                    <a:pt x="397" y="617"/>
                  </a:cubicBezTo>
                  <a:cubicBezTo>
                    <a:pt x="388" y="617"/>
                    <a:pt x="388" y="617"/>
                    <a:pt x="388" y="617"/>
                  </a:cubicBezTo>
                  <a:moveTo>
                    <a:pt x="447" y="626"/>
                  </a:moveTo>
                  <a:cubicBezTo>
                    <a:pt x="438" y="620"/>
                    <a:pt x="438" y="620"/>
                    <a:pt x="438" y="620"/>
                  </a:cubicBezTo>
                  <a:cubicBezTo>
                    <a:pt x="438" y="560"/>
                    <a:pt x="438" y="560"/>
                    <a:pt x="438" y="560"/>
                  </a:cubicBezTo>
                  <a:cubicBezTo>
                    <a:pt x="447" y="554"/>
                    <a:pt x="447" y="554"/>
                    <a:pt x="447" y="554"/>
                  </a:cubicBezTo>
                  <a:cubicBezTo>
                    <a:pt x="447" y="626"/>
                    <a:pt x="447" y="626"/>
                    <a:pt x="447" y="626"/>
                  </a:cubicBezTo>
                  <a:moveTo>
                    <a:pt x="726" y="573"/>
                  </a:moveTo>
                  <a:cubicBezTo>
                    <a:pt x="686" y="523"/>
                    <a:pt x="686" y="523"/>
                    <a:pt x="686" y="523"/>
                  </a:cubicBezTo>
                  <a:cubicBezTo>
                    <a:pt x="686" y="474"/>
                    <a:pt x="686" y="474"/>
                    <a:pt x="686" y="474"/>
                  </a:cubicBezTo>
                  <a:cubicBezTo>
                    <a:pt x="692" y="475"/>
                    <a:pt x="692" y="475"/>
                    <a:pt x="692" y="475"/>
                  </a:cubicBezTo>
                  <a:cubicBezTo>
                    <a:pt x="696" y="516"/>
                    <a:pt x="696" y="516"/>
                    <a:pt x="696" y="516"/>
                  </a:cubicBezTo>
                  <a:cubicBezTo>
                    <a:pt x="726" y="573"/>
                    <a:pt x="726" y="573"/>
                    <a:pt x="726" y="573"/>
                  </a:cubicBezTo>
                  <a:moveTo>
                    <a:pt x="798" y="441"/>
                  </a:moveTo>
                  <a:cubicBezTo>
                    <a:pt x="798" y="426"/>
                    <a:pt x="798" y="426"/>
                    <a:pt x="798" y="426"/>
                  </a:cubicBezTo>
                  <a:cubicBezTo>
                    <a:pt x="821" y="415"/>
                    <a:pt x="821" y="415"/>
                    <a:pt x="821" y="415"/>
                  </a:cubicBezTo>
                  <a:cubicBezTo>
                    <a:pt x="809" y="441"/>
                    <a:pt x="809" y="441"/>
                    <a:pt x="809" y="441"/>
                  </a:cubicBezTo>
                  <a:cubicBezTo>
                    <a:pt x="798" y="441"/>
                    <a:pt x="798" y="441"/>
                    <a:pt x="798" y="441"/>
                  </a:cubicBezTo>
                  <a:moveTo>
                    <a:pt x="787" y="405"/>
                  </a:moveTo>
                  <a:cubicBezTo>
                    <a:pt x="787" y="387"/>
                    <a:pt x="787" y="387"/>
                    <a:pt x="787" y="387"/>
                  </a:cubicBezTo>
                  <a:cubicBezTo>
                    <a:pt x="791" y="387"/>
                    <a:pt x="791" y="387"/>
                    <a:pt x="791" y="387"/>
                  </a:cubicBezTo>
                  <a:cubicBezTo>
                    <a:pt x="791" y="366"/>
                    <a:pt x="791" y="366"/>
                    <a:pt x="791" y="366"/>
                  </a:cubicBezTo>
                  <a:cubicBezTo>
                    <a:pt x="798" y="366"/>
                    <a:pt x="798" y="366"/>
                    <a:pt x="798" y="366"/>
                  </a:cubicBezTo>
                  <a:cubicBezTo>
                    <a:pt x="815" y="382"/>
                    <a:pt x="815" y="382"/>
                    <a:pt x="815" y="382"/>
                  </a:cubicBezTo>
                  <a:cubicBezTo>
                    <a:pt x="811" y="410"/>
                    <a:pt x="811" y="410"/>
                    <a:pt x="811" y="410"/>
                  </a:cubicBezTo>
                  <a:cubicBezTo>
                    <a:pt x="793" y="423"/>
                    <a:pt x="793" y="423"/>
                    <a:pt x="793" y="423"/>
                  </a:cubicBezTo>
                  <a:cubicBezTo>
                    <a:pt x="787" y="423"/>
                    <a:pt x="787" y="423"/>
                    <a:pt x="787" y="423"/>
                  </a:cubicBezTo>
                  <a:cubicBezTo>
                    <a:pt x="787" y="409"/>
                    <a:pt x="787" y="409"/>
                    <a:pt x="787" y="409"/>
                  </a:cubicBezTo>
                  <a:cubicBezTo>
                    <a:pt x="796" y="409"/>
                    <a:pt x="796" y="409"/>
                    <a:pt x="796" y="409"/>
                  </a:cubicBezTo>
                  <a:cubicBezTo>
                    <a:pt x="796" y="405"/>
                    <a:pt x="796" y="405"/>
                    <a:pt x="796" y="405"/>
                  </a:cubicBezTo>
                  <a:cubicBezTo>
                    <a:pt x="787" y="405"/>
                    <a:pt x="787" y="405"/>
                    <a:pt x="787" y="405"/>
                  </a:cubicBezTo>
                  <a:moveTo>
                    <a:pt x="388" y="536"/>
                  </a:moveTo>
                  <a:cubicBezTo>
                    <a:pt x="388" y="345"/>
                    <a:pt x="388" y="345"/>
                    <a:pt x="388" y="345"/>
                  </a:cubicBezTo>
                  <a:cubicBezTo>
                    <a:pt x="392" y="345"/>
                    <a:pt x="392" y="345"/>
                    <a:pt x="392" y="345"/>
                  </a:cubicBezTo>
                  <a:cubicBezTo>
                    <a:pt x="392" y="274"/>
                    <a:pt x="392" y="274"/>
                    <a:pt x="392" y="274"/>
                  </a:cubicBezTo>
                  <a:cubicBezTo>
                    <a:pt x="394" y="274"/>
                    <a:pt x="395" y="274"/>
                    <a:pt x="397" y="273"/>
                  </a:cubicBezTo>
                  <a:cubicBezTo>
                    <a:pt x="397" y="345"/>
                    <a:pt x="397" y="345"/>
                    <a:pt x="397" y="345"/>
                  </a:cubicBezTo>
                  <a:cubicBezTo>
                    <a:pt x="397" y="345"/>
                    <a:pt x="397" y="345"/>
                    <a:pt x="397" y="345"/>
                  </a:cubicBezTo>
                  <a:cubicBezTo>
                    <a:pt x="397" y="536"/>
                    <a:pt x="397" y="536"/>
                    <a:pt x="397" y="536"/>
                  </a:cubicBezTo>
                  <a:cubicBezTo>
                    <a:pt x="388" y="536"/>
                    <a:pt x="388" y="536"/>
                    <a:pt x="388" y="536"/>
                  </a:cubicBezTo>
                  <a:moveTo>
                    <a:pt x="334" y="334"/>
                  </a:moveTo>
                  <a:cubicBezTo>
                    <a:pt x="329" y="333"/>
                    <a:pt x="329" y="333"/>
                    <a:pt x="329" y="333"/>
                  </a:cubicBezTo>
                  <a:cubicBezTo>
                    <a:pt x="356" y="268"/>
                    <a:pt x="356" y="268"/>
                    <a:pt x="356" y="268"/>
                  </a:cubicBezTo>
                  <a:cubicBezTo>
                    <a:pt x="357" y="269"/>
                    <a:pt x="359" y="269"/>
                    <a:pt x="361" y="270"/>
                  </a:cubicBezTo>
                  <a:cubicBezTo>
                    <a:pt x="334" y="334"/>
                    <a:pt x="334" y="334"/>
                    <a:pt x="334" y="334"/>
                  </a:cubicBezTo>
                  <a:moveTo>
                    <a:pt x="454" y="330"/>
                  </a:moveTo>
                  <a:cubicBezTo>
                    <a:pt x="428" y="265"/>
                    <a:pt x="428" y="265"/>
                    <a:pt x="428" y="265"/>
                  </a:cubicBezTo>
                  <a:cubicBezTo>
                    <a:pt x="434" y="261"/>
                    <a:pt x="434" y="261"/>
                    <a:pt x="434" y="261"/>
                  </a:cubicBezTo>
                  <a:cubicBezTo>
                    <a:pt x="457" y="329"/>
                    <a:pt x="457" y="329"/>
                    <a:pt x="457" y="329"/>
                  </a:cubicBezTo>
                  <a:cubicBezTo>
                    <a:pt x="454" y="330"/>
                    <a:pt x="454" y="330"/>
                    <a:pt x="454" y="330"/>
                  </a:cubicBezTo>
                  <a:moveTo>
                    <a:pt x="278" y="300"/>
                  </a:moveTo>
                  <a:cubicBezTo>
                    <a:pt x="276" y="298"/>
                    <a:pt x="276" y="298"/>
                    <a:pt x="276" y="298"/>
                  </a:cubicBezTo>
                  <a:cubicBezTo>
                    <a:pt x="325" y="249"/>
                    <a:pt x="325" y="249"/>
                    <a:pt x="325" y="249"/>
                  </a:cubicBezTo>
                  <a:cubicBezTo>
                    <a:pt x="326" y="251"/>
                    <a:pt x="328" y="252"/>
                    <a:pt x="330" y="253"/>
                  </a:cubicBezTo>
                  <a:cubicBezTo>
                    <a:pt x="278" y="300"/>
                    <a:pt x="278" y="300"/>
                    <a:pt x="278" y="300"/>
                  </a:cubicBezTo>
                  <a:moveTo>
                    <a:pt x="506" y="292"/>
                  </a:moveTo>
                  <a:cubicBezTo>
                    <a:pt x="457" y="242"/>
                    <a:pt x="457" y="242"/>
                    <a:pt x="457" y="242"/>
                  </a:cubicBezTo>
                  <a:cubicBezTo>
                    <a:pt x="458" y="241"/>
                    <a:pt x="459" y="240"/>
                    <a:pt x="460" y="238"/>
                  </a:cubicBezTo>
                  <a:cubicBezTo>
                    <a:pt x="510" y="289"/>
                    <a:pt x="510" y="289"/>
                    <a:pt x="510" y="289"/>
                  </a:cubicBezTo>
                  <a:cubicBezTo>
                    <a:pt x="506" y="292"/>
                    <a:pt x="506" y="292"/>
                    <a:pt x="506" y="292"/>
                  </a:cubicBezTo>
                  <a:moveTo>
                    <a:pt x="243" y="251"/>
                  </a:moveTo>
                  <a:cubicBezTo>
                    <a:pt x="241" y="247"/>
                    <a:pt x="241" y="247"/>
                    <a:pt x="241" y="247"/>
                  </a:cubicBezTo>
                  <a:cubicBezTo>
                    <a:pt x="300" y="223"/>
                    <a:pt x="300" y="223"/>
                    <a:pt x="300" y="223"/>
                  </a:cubicBezTo>
                  <a:cubicBezTo>
                    <a:pt x="301" y="224"/>
                    <a:pt x="301" y="225"/>
                    <a:pt x="302" y="227"/>
                  </a:cubicBezTo>
                  <a:cubicBezTo>
                    <a:pt x="243" y="251"/>
                    <a:pt x="243" y="251"/>
                    <a:pt x="243" y="251"/>
                  </a:cubicBezTo>
                  <a:moveTo>
                    <a:pt x="539" y="237"/>
                  </a:moveTo>
                  <a:cubicBezTo>
                    <a:pt x="475" y="210"/>
                    <a:pt x="475" y="210"/>
                    <a:pt x="475" y="210"/>
                  </a:cubicBezTo>
                  <a:cubicBezTo>
                    <a:pt x="476" y="209"/>
                    <a:pt x="476" y="207"/>
                    <a:pt x="476" y="206"/>
                  </a:cubicBezTo>
                  <a:cubicBezTo>
                    <a:pt x="541" y="234"/>
                    <a:pt x="541" y="234"/>
                    <a:pt x="541" y="234"/>
                  </a:cubicBezTo>
                  <a:cubicBezTo>
                    <a:pt x="539" y="237"/>
                    <a:pt x="539" y="237"/>
                    <a:pt x="539" y="237"/>
                  </a:cubicBezTo>
                  <a:moveTo>
                    <a:pt x="128" y="535"/>
                  </a:moveTo>
                  <a:cubicBezTo>
                    <a:pt x="128" y="201"/>
                    <a:pt x="128" y="201"/>
                    <a:pt x="128" y="201"/>
                  </a:cubicBezTo>
                  <a:cubicBezTo>
                    <a:pt x="140" y="201"/>
                    <a:pt x="140" y="201"/>
                    <a:pt x="140" y="201"/>
                  </a:cubicBezTo>
                  <a:cubicBezTo>
                    <a:pt x="140" y="535"/>
                    <a:pt x="140" y="535"/>
                    <a:pt x="140" y="535"/>
                  </a:cubicBezTo>
                  <a:cubicBezTo>
                    <a:pt x="128" y="535"/>
                    <a:pt x="128" y="535"/>
                    <a:pt x="128" y="535"/>
                  </a:cubicBezTo>
                  <a:moveTo>
                    <a:pt x="151" y="535"/>
                  </a:moveTo>
                  <a:cubicBezTo>
                    <a:pt x="151" y="201"/>
                    <a:pt x="151" y="201"/>
                    <a:pt x="151" y="201"/>
                  </a:cubicBezTo>
                  <a:cubicBezTo>
                    <a:pt x="214" y="201"/>
                    <a:pt x="214" y="201"/>
                    <a:pt x="214" y="201"/>
                  </a:cubicBezTo>
                  <a:cubicBezTo>
                    <a:pt x="214" y="197"/>
                    <a:pt x="214" y="197"/>
                    <a:pt x="214" y="197"/>
                  </a:cubicBezTo>
                  <a:cubicBezTo>
                    <a:pt x="292" y="197"/>
                    <a:pt x="292" y="197"/>
                    <a:pt x="292" y="197"/>
                  </a:cubicBezTo>
                  <a:cubicBezTo>
                    <a:pt x="292" y="199"/>
                    <a:pt x="293" y="201"/>
                    <a:pt x="293" y="203"/>
                  </a:cubicBezTo>
                  <a:cubicBezTo>
                    <a:pt x="229" y="230"/>
                    <a:pt x="229" y="230"/>
                    <a:pt x="229" y="230"/>
                  </a:cubicBezTo>
                  <a:cubicBezTo>
                    <a:pt x="227" y="226"/>
                    <a:pt x="227" y="226"/>
                    <a:pt x="227" y="226"/>
                  </a:cubicBezTo>
                  <a:cubicBezTo>
                    <a:pt x="227" y="226"/>
                    <a:pt x="227" y="226"/>
                    <a:pt x="227" y="226"/>
                  </a:cubicBezTo>
                  <a:cubicBezTo>
                    <a:pt x="219" y="229"/>
                    <a:pt x="219" y="229"/>
                    <a:pt x="219" y="229"/>
                  </a:cubicBezTo>
                  <a:cubicBezTo>
                    <a:pt x="234" y="266"/>
                    <a:pt x="234" y="266"/>
                    <a:pt x="234" y="266"/>
                  </a:cubicBezTo>
                  <a:cubicBezTo>
                    <a:pt x="242" y="262"/>
                    <a:pt x="242" y="262"/>
                    <a:pt x="242" y="262"/>
                  </a:cubicBezTo>
                  <a:cubicBezTo>
                    <a:pt x="240" y="258"/>
                    <a:pt x="240" y="258"/>
                    <a:pt x="240" y="258"/>
                  </a:cubicBezTo>
                  <a:cubicBezTo>
                    <a:pt x="305" y="232"/>
                    <a:pt x="305" y="232"/>
                    <a:pt x="305" y="232"/>
                  </a:cubicBezTo>
                  <a:cubicBezTo>
                    <a:pt x="306" y="234"/>
                    <a:pt x="307" y="236"/>
                    <a:pt x="309" y="238"/>
                  </a:cubicBezTo>
                  <a:cubicBezTo>
                    <a:pt x="261" y="286"/>
                    <a:pt x="261" y="286"/>
                    <a:pt x="261" y="286"/>
                  </a:cubicBezTo>
                  <a:cubicBezTo>
                    <a:pt x="258" y="284"/>
                    <a:pt x="258" y="284"/>
                    <a:pt x="258" y="284"/>
                  </a:cubicBezTo>
                  <a:cubicBezTo>
                    <a:pt x="258" y="284"/>
                    <a:pt x="258" y="284"/>
                    <a:pt x="258" y="284"/>
                  </a:cubicBezTo>
                  <a:cubicBezTo>
                    <a:pt x="252" y="290"/>
                    <a:pt x="252" y="290"/>
                    <a:pt x="252" y="290"/>
                  </a:cubicBezTo>
                  <a:cubicBezTo>
                    <a:pt x="280" y="317"/>
                    <a:pt x="280" y="317"/>
                    <a:pt x="280" y="317"/>
                  </a:cubicBezTo>
                  <a:cubicBezTo>
                    <a:pt x="286" y="311"/>
                    <a:pt x="286" y="311"/>
                    <a:pt x="286" y="311"/>
                  </a:cubicBezTo>
                  <a:cubicBezTo>
                    <a:pt x="283" y="308"/>
                    <a:pt x="283" y="308"/>
                    <a:pt x="283" y="308"/>
                  </a:cubicBezTo>
                  <a:cubicBezTo>
                    <a:pt x="330" y="260"/>
                    <a:pt x="330" y="260"/>
                    <a:pt x="330" y="260"/>
                  </a:cubicBezTo>
                  <a:cubicBezTo>
                    <a:pt x="332" y="261"/>
                    <a:pt x="335" y="263"/>
                    <a:pt x="337" y="264"/>
                  </a:cubicBezTo>
                  <a:cubicBezTo>
                    <a:pt x="312" y="328"/>
                    <a:pt x="312" y="328"/>
                    <a:pt x="312" y="328"/>
                  </a:cubicBezTo>
                  <a:cubicBezTo>
                    <a:pt x="307" y="326"/>
                    <a:pt x="307" y="326"/>
                    <a:pt x="307" y="326"/>
                  </a:cubicBezTo>
                  <a:cubicBezTo>
                    <a:pt x="307" y="326"/>
                    <a:pt x="307" y="326"/>
                    <a:pt x="307" y="326"/>
                  </a:cubicBezTo>
                  <a:cubicBezTo>
                    <a:pt x="304" y="334"/>
                    <a:pt x="304" y="334"/>
                    <a:pt x="304" y="334"/>
                  </a:cubicBezTo>
                  <a:cubicBezTo>
                    <a:pt x="341" y="348"/>
                    <a:pt x="341" y="348"/>
                    <a:pt x="341" y="348"/>
                  </a:cubicBezTo>
                  <a:cubicBezTo>
                    <a:pt x="344" y="340"/>
                    <a:pt x="344" y="340"/>
                    <a:pt x="344" y="340"/>
                  </a:cubicBezTo>
                  <a:cubicBezTo>
                    <a:pt x="340" y="339"/>
                    <a:pt x="340" y="339"/>
                    <a:pt x="340" y="339"/>
                  </a:cubicBezTo>
                  <a:cubicBezTo>
                    <a:pt x="365" y="276"/>
                    <a:pt x="365" y="276"/>
                    <a:pt x="365" y="276"/>
                  </a:cubicBezTo>
                  <a:cubicBezTo>
                    <a:pt x="368" y="276"/>
                    <a:pt x="370" y="277"/>
                    <a:pt x="373" y="277"/>
                  </a:cubicBezTo>
                  <a:cubicBezTo>
                    <a:pt x="373" y="345"/>
                    <a:pt x="373" y="345"/>
                    <a:pt x="373" y="345"/>
                  </a:cubicBezTo>
                  <a:cubicBezTo>
                    <a:pt x="369" y="345"/>
                    <a:pt x="369" y="345"/>
                    <a:pt x="369" y="345"/>
                  </a:cubicBezTo>
                  <a:cubicBezTo>
                    <a:pt x="369" y="535"/>
                    <a:pt x="369" y="535"/>
                    <a:pt x="369" y="535"/>
                  </a:cubicBezTo>
                  <a:cubicBezTo>
                    <a:pt x="210" y="535"/>
                    <a:pt x="210" y="535"/>
                    <a:pt x="210" y="535"/>
                  </a:cubicBezTo>
                  <a:cubicBezTo>
                    <a:pt x="151" y="535"/>
                    <a:pt x="151" y="535"/>
                    <a:pt x="151" y="535"/>
                  </a:cubicBezTo>
                  <a:moveTo>
                    <a:pt x="860" y="290"/>
                  </a:moveTo>
                  <a:cubicBezTo>
                    <a:pt x="856" y="288"/>
                    <a:pt x="856" y="288"/>
                    <a:pt x="856" y="288"/>
                  </a:cubicBezTo>
                  <a:cubicBezTo>
                    <a:pt x="886" y="193"/>
                    <a:pt x="886" y="193"/>
                    <a:pt x="886" y="193"/>
                  </a:cubicBezTo>
                  <a:cubicBezTo>
                    <a:pt x="890" y="197"/>
                    <a:pt x="890" y="197"/>
                    <a:pt x="890" y="197"/>
                  </a:cubicBezTo>
                  <a:cubicBezTo>
                    <a:pt x="860" y="290"/>
                    <a:pt x="860" y="290"/>
                    <a:pt x="860" y="290"/>
                  </a:cubicBezTo>
                  <a:moveTo>
                    <a:pt x="918" y="312"/>
                  </a:moveTo>
                  <a:cubicBezTo>
                    <a:pt x="918" y="192"/>
                    <a:pt x="918" y="192"/>
                    <a:pt x="918" y="192"/>
                  </a:cubicBezTo>
                  <a:cubicBezTo>
                    <a:pt x="924" y="192"/>
                    <a:pt x="924" y="192"/>
                    <a:pt x="924" y="192"/>
                  </a:cubicBezTo>
                  <a:cubicBezTo>
                    <a:pt x="924" y="312"/>
                    <a:pt x="924" y="312"/>
                    <a:pt x="924" y="312"/>
                  </a:cubicBezTo>
                  <a:cubicBezTo>
                    <a:pt x="918" y="312"/>
                    <a:pt x="918" y="312"/>
                    <a:pt x="918" y="312"/>
                  </a:cubicBezTo>
                  <a:moveTo>
                    <a:pt x="801" y="262"/>
                  </a:moveTo>
                  <a:cubicBezTo>
                    <a:pt x="796" y="255"/>
                    <a:pt x="796" y="255"/>
                    <a:pt x="796" y="255"/>
                  </a:cubicBezTo>
                  <a:cubicBezTo>
                    <a:pt x="852" y="184"/>
                    <a:pt x="852" y="184"/>
                    <a:pt x="852" y="184"/>
                  </a:cubicBezTo>
                  <a:cubicBezTo>
                    <a:pt x="857" y="191"/>
                    <a:pt x="857" y="191"/>
                    <a:pt x="857" y="191"/>
                  </a:cubicBezTo>
                  <a:cubicBezTo>
                    <a:pt x="801" y="262"/>
                    <a:pt x="801" y="262"/>
                    <a:pt x="801" y="262"/>
                  </a:cubicBezTo>
                  <a:moveTo>
                    <a:pt x="760" y="199"/>
                  </a:moveTo>
                  <a:cubicBezTo>
                    <a:pt x="752" y="195"/>
                    <a:pt x="752" y="195"/>
                    <a:pt x="752" y="195"/>
                  </a:cubicBezTo>
                  <a:cubicBezTo>
                    <a:pt x="819" y="178"/>
                    <a:pt x="819" y="178"/>
                    <a:pt x="819" y="178"/>
                  </a:cubicBezTo>
                  <a:cubicBezTo>
                    <a:pt x="820" y="186"/>
                    <a:pt x="820" y="186"/>
                    <a:pt x="820" y="186"/>
                  </a:cubicBezTo>
                  <a:cubicBezTo>
                    <a:pt x="760" y="199"/>
                    <a:pt x="760" y="199"/>
                    <a:pt x="760" y="199"/>
                  </a:cubicBezTo>
                  <a:moveTo>
                    <a:pt x="552" y="177"/>
                  </a:moveTo>
                  <a:cubicBezTo>
                    <a:pt x="552" y="169"/>
                    <a:pt x="552" y="169"/>
                    <a:pt x="552" y="169"/>
                  </a:cubicBezTo>
                  <a:cubicBezTo>
                    <a:pt x="746" y="169"/>
                    <a:pt x="746" y="169"/>
                    <a:pt x="746" y="169"/>
                  </a:cubicBezTo>
                  <a:cubicBezTo>
                    <a:pt x="746" y="177"/>
                    <a:pt x="746" y="177"/>
                    <a:pt x="746" y="177"/>
                  </a:cubicBezTo>
                  <a:cubicBezTo>
                    <a:pt x="552" y="177"/>
                    <a:pt x="552" y="177"/>
                    <a:pt x="552" y="177"/>
                  </a:cubicBezTo>
                  <a:moveTo>
                    <a:pt x="791" y="172"/>
                  </a:moveTo>
                  <a:cubicBezTo>
                    <a:pt x="737" y="145"/>
                    <a:pt x="737" y="145"/>
                    <a:pt x="737" y="145"/>
                  </a:cubicBezTo>
                  <a:cubicBezTo>
                    <a:pt x="737" y="136"/>
                    <a:pt x="737" y="136"/>
                    <a:pt x="737" y="136"/>
                  </a:cubicBezTo>
                  <a:cubicBezTo>
                    <a:pt x="791" y="168"/>
                    <a:pt x="791" y="168"/>
                    <a:pt x="791" y="168"/>
                  </a:cubicBezTo>
                  <a:cubicBezTo>
                    <a:pt x="791" y="172"/>
                    <a:pt x="791" y="172"/>
                    <a:pt x="791" y="172"/>
                  </a:cubicBezTo>
                  <a:moveTo>
                    <a:pt x="418" y="164"/>
                  </a:moveTo>
                  <a:cubicBezTo>
                    <a:pt x="407" y="164"/>
                    <a:pt x="398" y="155"/>
                    <a:pt x="398" y="144"/>
                  </a:cubicBezTo>
                  <a:cubicBezTo>
                    <a:pt x="398" y="132"/>
                    <a:pt x="407" y="123"/>
                    <a:pt x="418" y="123"/>
                  </a:cubicBezTo>
                  <a:cubicBezTo>
                    <a:pt x="429" y="123"/>
                    <a:pt x="438" y="132"/>
                    <a:pt x="438" y="144"/>
                  </a:cubicBezTo>
                  <a:cubicBezTo>
                    <a:pt x="438" y="155"/>
                    <a:pt x="429" y="164"/>
                    <a:pt x="418" y="164"/>
                  </a:cubicBezTo>
                  <a:moveTo>
                    <a:pt x="304" y="142"/>
                  </a:moveTo>
                  <a:cubicBezTo>
                    <a:pt x="238" y="114"/>
                    <a:pt x="238" y="114"/>
                    <a:pt x="238" y="114"/>
                  </a:cubicBezTo>
                  <a:cubicBezTo>
                    <a:pt x="239" y="111"/>
                    <a:pt x="239" y="111"/>
                    <a:pt x="239" y="111"/>
                  </a:cubicBezTo>
                  <a:cubicBezTo>
                    <a:pt x="306" y="138"/>
                    <a:pt x="306" y="138"/>
                    <a:pt x="306" y="138"/>
                  </a:cubicBezTo>
                  <a:cubicBezTo>
                    <a:pt x="304" y="142"/>
                    <a:pt x="304" y="142"/>
                    <a:pt x="304" y="142"/>
                  </a:cubicBezTo>
                  <a:moveTo>
                    <a:pt x="715" y="162"/>
                  </a:moveTo>
                  <a:cubicBezTo>
                    <a:pt x="711" y="109"/>
                    <a:pt x="711" y="109"/>
                    <a:pt x="711" y="109"/>
                  </a:cubicBezTo>
                  <a:cubicBezTo>
                    <a:pt x="714" y="112"/>
                    <a:pt x="714" y="112"/>
                    <a:pt x="714" y="112"/>
                  </a:cubicBezTo>
                  <a:cubicBezTo>
                    <a:pt x="720" y="162"/>
                    <a:pt x="720" y="162"/>
                    <a:pt x="720" y="162"/>
                  </a:cubicBezTo>
                  <a:cubicBezTo>
                    <a:pt x="715" y="162"/>
                    <a:pt x="715" y="162"/>
                    <a:pt x="715" y="162"/>
                  </a:cubicBezTo>
                  <a:moveTo>
                    <a:pt x="326" y="114"/>
                  </a:moveTo>
                  <a:cubicBezTo>
                    <a:pt x="274" y="59"/>
                    <a:pt x="274" y="59"/>
                    <a:pt x="274" y="59"/>
                  </a:cubicBezTo>
                  <a:cubicBezTo>
                    <a:pt x="282" y="61"/>
                    <a:pt x="282" y="61"/>
                    <a:pt x="282" y="61"/>
                  </a:cubicBezTo>
                  <a:cubicBezTo>
                    <a:pt x="331" y="109"/>
                    <a:pt x="331" y="109"/>
                    <a:pt x="331" y="109"/>
                  </a:cubicBezTo>
                  <a:cubicBezTo>
                    <a:pt x="326" y="114"/>
                    <a:pt x="326" y="114"/>
                    <a:pt x="326" y="114"/>
                  </a:cubicBezTo>
                  <a:moveTo>
                    <a:pt x="358" y="94"/>
                  </a:moveTo>
                  <a:cubicBezTo>
                    <a:pt x="327" y="21"/>
                    <a:pt x="327" y="21"/>
                    <a:pt x="327" y="21"/>
                  </a:cubicBezTo>
                  <a:cubicBezTo>
                    <a:pt x="335" y="35"/>
                    <a:pt x="335" y="35"/>
                    <a:pt x="335" y="35"/>
                  </a:cubicBezTo>
                  <a:cubicBezTo>
                    <a:pt x="364" y="93"/>
                    <a:pt x="364" y="93"/>
                    <a:pt x="364" y="93"/>
                  </a:cubicBezTo>
                  <a:cubicBezTo>
                    <a:pt x="362" y="93"/>
                    <a:pt x="359" y="94"/>
                    <a:pt x="358" y="94"/>
                  </a:cubicBezTo>
                  <a:moveTo>
                    <a:pt x="397" y="90"/>
                  </a:moveTo>
                  <a:cubicBezTo>
                    <a:pt x="396" y="90"/>
                    <a:pt x="395" y="90"/>
                    <a:pt x="393" y="90"/>
                  </a:cubicBezTo>
                  <a:cubicBezTo>
                    <a:pt x="393" y="10"/>
                    <a:pt x="393" y="10"/>
                    <a:pt x="393" y="10"/>
                  </a:cubicBezTo>
                  <a:cubicBezTo>
                    <a:pt x="397" y="10"/>
                    <a:pt x="397" y="10"/>
                    <a:pt x="397" y="10"/>
                  </a:cubicBezTo>
                  <a:cubicBezTo>
                    <a:pt x="397" y="90"/>
                    <a:pt x="397" y="90"/>
                    <a:pt x="397" y="90"/>
                  </a:cubicBezTo>
                  <a:moveTo>
                    <a:pt x="408" y="0"/>
                  </a:moveTo>
                  <a:cubicBezTo>
                    <a:pt x="368" y="0"/>
                    <a:pt x="368" y="0"/>
                    <a:pt x="368" y="0"/>
                  </a:cubicBezTo>
                  <a:cubicBezTo>
                    <a:pt x="368" y="8"/>
                    <a:pt x="368" y="8"/>
                    <a:pt x="368" y="8"/>
                  </a:cubicBezTo>
                  <a:cubicBezTo>
                    <a:pt x="373" y="8"/>
                    <a:pt x="373" y="8"/>
                    <a:pt x="373" y="8"/>
                  </a:cubicBezTo>
                  <a:cubicBezTo>
                    <a:pt x="373" y="86"/>
                    <a:pt x="373" y="86"/>
                    <a:pt x="373" y="86"/>
                  </a:cubicBezTo>
                  <a:cubicBezTo>
                    <a:pt x="371" y="86"/>
                    <a:pt x="368" y="87"/>
                    <a:pt x="366" y="87"/>
                  </a:cubicBezTo>
                  <a:cubicBezTo>
                    <a:pt x="337" y="16"/>
                    <a:pt x="337" y="16"/>
                    <a:pt x="337" y="16"/>
                  </a:cubicBezTo>
                  <a:cubicBezTo>
                    <a:pt x="341" y="15"/>
                    <a:pt x="341" y="15"/>
                    <a:pt x="341" y="15"/>
                  </a:cubicBezTo>
                  <a:cubicBezTo>
                    <a:pt x="341" y="15"/>
                    <a:pt x="341" y="15"/>
                    <a:pt x="341" y="15"/>
                  </a:cubicBezTo>
                  <a:cubicBezTo>
                    <a:pt x="337" y="7"/>
                    <a:pt x="337" y="7"/>
                    <a:pt x="337" y="7"/>
                  </a:cubicBezTo>
                  <a:cubicBezTo>
                    <a:pt x="301" y="22"/>
                    <a:pt x="301" y="22"/>
                    <a:pt x="301" y="22"/>
                  </a:cubicBezTo>
                  <a:cubicBezTo>
                    <a:pt x="304" y="30"/>
                    <a:pt x="304" y="30"/>
                    <a:pt x="304" y="30"/>
                  </a:cubicBezTo>
                  <a:cubicBezTo>
                    <a:pt x="309" y="28"/>
                    <a:pt x="309" y="28"/>
                    <a:pt x="309" y="28"/>
                  </a:cubicBezTo>
                  <a:cubicBezTo>
                    <a:pt x="338" y="99"/>
                    <a:pt x="338" y="99"/>
                    <a:pt x="338" y="99"/>
                  </a:cubicBezTo>
                  <a:cubicBezTo>
                    <a:pt x="336" y="100"/>
                    <a:pt x="334" y="101"/>
                    <a:pt x="332" y="102"/>
                  </a:cubicBezTo>
                  <a:cubicBezTo>
                    <a:pt x="279" y="49"/>
                    <a:pt x="279" y="49"/>
                    <a:pt x="279" y="49"/>
                  </a:cubicBezTo>
                  <a:cubicBezTo>
                    <a:pt x="282" y="46"/>
                    <a:pt x="282" y="46"/>
                    <a:pt x="282" y="46"/>
                  </a:cubicBezTo>
                  <a:cubicBezTo>
                    <a:pt x="282" y="46"/>
                    <a:pt x="282" y="46"/>
                    <a:pt x="282" y="46"/>
                  </a:cubicBezTo>
                  <a:cubicBezTo>
                    <a:pt x="275" y="40"/>
                    <a:pt x="275" y="40"/>
                    <a:pt x="275" y="40"/>
                  </a:cubicBezTo>
                  <a:cubicBezTo>
                    <a:pt x="248" y="68"/>
                    <a:pt x="248" y="68"/>
                    <a:pt x="248" y="68"/>
                  </a:cubicBezTo>
                  <a:cubicBezTo>
                    <a:pt x="254" y="74"/>
                    <a:pt x="254" y="74"/>
                    <a:pt x="254" y="74"/>
                  </a:cubicBezTo>
                  <a:cubicBezTo>
                    <a:pt x="257" y="71"/>
                    <a:pt x="257" y="71"/>
                    <a:pt x="257" y="71"/>
                  </a:cubicBezTo>
                  <a:cubicBezTo>
                    <a:pt x="310" y="123"/>
                    <a:pt x="310" y="123"/>
                    <a:pt x="310" y="123"/>
                  </a:cubicBezTo>
                  <a:cubicBezTo>
                    <a:pt x="309" y="125"/>
                    <a:pt x="307" y="127"/>
                    <a:pt x="306" y="130"/>
                  </a:cubicBezTo>
                  <a:cubicBezTo>
                    <a:pt x="238" y="102"/>
                    <a:pt x="238" y="102"/>
                    <a:pt x="238" y="102"/>
                  </a:cubicBezTo>
                  <a:cubicBezTo>
                    <a:pt x="240" y="97"/>
                    <a:pt x="240" y="97"/>
                    <a:pt x="240" y="97"/>
                  </a:cubicBezTo>
                  <a:cubicBezTo>
                    <a:pt x="240" y="97"/>
                    <a:pt x="240" y="97"/>
                    <a:pt x="240" y="97"/>
                  </a:cubicBezTo>
                  <a:cubicBezTo>
                    <a:pt x="232" y="94"/>
                    <a:pt x="232" y="94"/>
                    <a:pt x="232" y="94"/>
                  </a:cubicBezTo>
                  <a:cubicBezTo>
                    <a:pt x="217" y="131"/>
                    <a:pt x="217" y="131"/>
                    <a:pt x="217" y="131"/>
                  </a:cubicBezTo>
                  <a:cubicBezTo>
                    <a:pt x="225" y="134"/>
                    <a:pt x="225" y="134"/>
                    <a:pt x="225" y="134"/>
                  </a:cubicBezTo>
                  <a:cubicBezTo>
                    <a:pt x="226" y="130"/>
                    <a:pt x="226" y="130"/>
                    <a:pt x="226" y="130"/>
                  </a:cubicBezTo>
                  <a:cubicBezTo>
                    <a:pt x="294" y="157"/>
                    <a:pt x="294" y="157"/>
                    <a:pt x="294" y="157"/>
                  </a:cubicBezTo>
                  <a:cubicBezTo>
                    <a:pt x="293" y="160"/>
                    <a:pt x="292" y="163"/>
                    <a:pt x="292" y="166"/>
                  </a:cubicBezTo>
                  <a:cubicBezTo>
                    <a:pt x="214" y="166"/>
                    <a:pt x="214" y="166"/>
                    <a:pt x="214" y="166"/>
                  </a:cubicBezTo>
                  <a:cubicBezTo>
                    <a:pt x="214" y="162"/>
                    <a:pt x="214" y="162"/>
                    <a:pt x="214" y="162"/>
                  </a:cubicBezTo>
                  <a:cubicBezTo>
                    <a:pt x="129" y="162"/>
                    <a:pt x="129" y="162"/>
                    <a:pt x="129" y="162"/>
                  </a:cubicBezTo>
                  <a:cubicBezTo>
                    <a:pt x="129" y="162"/>
                    <a:pt x="128" y="162"/>
                    <a:pt x="128" y="162"/>
                  </a:cubicBezTo>
                  <a:cubicBezTo>
                    <a:pt x="119" y="162"/>
                    <a:pt x="112" y="169"/>
                    <a:pt x="112" y="178"/>
                  </a:cubicBezTo>
                  <a:cubicBezTo>
                    <a:pt x="112" y="179"/>
                    <a:pt x="112" y="179"/>
                    <a:pt x="112" y="179"/>
                  </a:cubicBezTo>
                  <a:cubicBezTo>
                    <a:pt x="112" y="197"/>
                    <a:pt x="112" y="197"/>
                    <a:pt x="112" y="197"/>
                  </a:cubicBezTo>
                  <a:cubicBezTo>
                    <a:pt x="112" y="197"/>
                    <a:pt x="112" y="197"/>
                    <a:pt x="112" y="197"/>
                  </a:cubicBezTo>
                  <a:cubicBezTo>
                    <a:pt x="112" y="535"/>
                    <a:pt x="112" y="535"/>
                    <a:pt x="112" y="535"/>
                  </a:cubicBezTo>
                  <a:cubicBezTo>
                    <a:pt x="112" y="557"/>
                    <a:pt x="112" y="557"/>
                    <a:pt x="112" y="557"/>
                  </a:cubicBezTo>
                  <a:cubicBezTo>
                    <a:pt x="112" y="558"/>
                    <a:pt x="112" y="558"/>
                    <a:pt x="112" y="558"/>
                  </a:cubicBezTo>
                  <a:cubicBezTo>
                    <a:pt x="112" y="567"/>
                    <a:pt x="119" y="574"/>
                    <a:pt x="128" y="574"/>
                  </a:cubicBezTo>
                  <a:cubicBezTo>
                    <a:pt x="128" y="574"/>
                    <a:pt x="129" y="574"/>
                    <a:pt x="129" y="574"/>
                  </a:cubicBezTo>
                  <a:cubicBezTo>
                    <a:pt x="210" y="574"/>
                    <a:pt x="210" y="574"/>
                    <a:pt x="210" y="574"/>
                  </a:cubicBezTo>
                  <a:cubicBezTo>
                    <a:pt x="210" y="574"/>
                    <a:pt x="210" y="574"/>
                    <a:pt x="210" y="574"/>
                  </a:cubicBezTo>
                  <a:cubicBezTo>
                    <a:pt x="364" y="574"/>
                    <a:pt x="364" y="574"/>
                    <a:pt x="364" y="574"/>
                  </a:cubicBezTo>
                  <a:cubicBezTo>
                    <a:pt x="364" y="574"/>
                    <a:pt x="364" y="574"/>
                    <a:pt x="364" y="574"/>
                  </a:cubicBezTo>
                  <a:cubicBezTo>
                    <a:pt x="369" y="574"/>
                    <a:pt x="369" y="574"/>
                    <a:pt x="369" y="574"/>
                  </a:cubicBezTo>
                  <a:cubicBezTo>
                    <a:pt x="369" y="617"/>
                    <a:pt x="369" y="617"/>
                    <a:pt x="369" y="617"/>
                  </a:cubicBezTo>
                  <a:cubicBezTo>
                    <a:pt x="364" y="617"/>
                    <a:pt x="364" y="617"/>
                    <a:pt x="364" y="617"/>
                  </a:cubicBezTo>
                  <a:cubicBezTo>
                    <a:pt x="364" y="617"/>
                    <a:pt x="364" y="617"/>
                    <a:pt x="364" y="617"/>
                  </a:cubicBezTo>
                  <a:cubicBezTo>
                    <a:pt x="300" y="617"/>
                    <a:pt x="300" y="617"/>
                    <a:pt x="300" y="617"/>
                  </a:cubicBezTo>
                  <a:cubicBezTo>
                    <a:pt x="300" y="617"/>
                    <a:pt x="300" y="617"/>
                    <a:pt x="299" y="617"/>
                  </a:cubicBezTo>
                  <a:cubicBezTo>
                    <a:pt x="290" y="617"/>
                    <a:pt x="283" y="624"/>
                    <a:pt x="283" y="633"/>
                  </a:cubicBezTo>
                  <a:cubicBezTo>
                    <a:pt x="283" y="634"/>
                    <a:pt x="283" y="634"/>
                    <a:pt x="283" y="634"/>
                  </a:cubicBezTo>
                  <a:cubicBezTo>
                    <a:pt x="283" y="656"/>
                    <a:pt x="283" y="656"/>
                    <a:pt x="283" y="656"/>
                  </a:cubicBezTo>
                  <a:cubicBezTo>
                    <a:pt x="283" y="656"/>
                    <a:pt x="283" y="656"/>
                    <a:pt x="283" y="656"/>
                  </a:cubicBezTo>
                  <a:cubicBezTo>
                    <a:pt x="283" y="705"/>
                    <a:pt x="283" y="705"/>
                    <a:pt x="283" y="705"/>
                  </a:cubicBezTo>
                  <a:cubicBezTo>
                    <a:pt x="166" y="705"/>
                    <a:pt x="166" y="705"/>
                    <a:pt x="166" y="705"/>
                  </a:cubicBezTo>
                  <a:cubicBezTo>
                    <a:pt x="166" y="804"/>
                    <a:pt x="166" y="804"/>
                    <a:pt x="166" y="804"/>
                  </a:cubicBezTo>
                  <a:cubicBezTo>
                    <a:pt x="199" y="840"/>
                    <a:pt x="199" y="840"/>
                    <a:pt x="199" y="840"/>
                  </a:cubicBezTo>
                  <a:cubicBezTo>
                    <a:pt x="199" y="907"/>
                    <a:pt x="199" y="907"/>
                    <a:pt x="199" y="907"/>
                  </a:cubicBezTo>
                  <a:cubicBezTo>
                    <a:pt x="237" y="922"/>
                    <a:pt x="237" y="922"/>
                    <a:pt x="237" y="922"/>
                  </a:cubicBezTo>
                  <a:cubicBezTo>
                    <a:pt x="237" y="1014"/>
                    <a:pt x="237" y="1014"/>
                    <a:pt x="237" y="1014"/>
                  </a:cubicBezTo>
                  <a:cubicBezTo>
                    <a:pt x="70" y="1046"/>
                    <a:pt x="7" y="1084"/>
                    <a:pt x="1" y="1085"/>
                  </a:cubicBezTo>
                  <a:cubicBezTo>
                    <a:pt x="0" y="1085"/>
                    <a:pt x="1" y="1085"/>
                    <a:pt x="3" y="1085"/>
                  </a:cubicBezTo>
                  <a:cubicBezTo>
                    <a:pt x="5" y="1085"/>
                    <a:pt x="8" y="1085"/>
                    <a:pt x="13" y="1085"/>
                  </a:cubicBezTo>
                  <a:cubicBezTo>
                    <a:pt x="17" y="1085"/>
                    <a:pt x="22" y="1085"/>
                    <a:pt x="28" y="1085"/>
                  </a:cubicBezTo>
                  <a:cubicBezTo>
                    <a:pt x="52" y="1085"/>
                    <a:pt x="88" y="1086"/>
                    <a:pt x="121" y="1090"/>
                  </a:cubicBezTo>
                  <a:cubicBezTo>
                    <a:pt x="181" y="1098"/>
                    <a:pt x="204" y="1108"/>
                    <a:pt x="204" y="1108"/>
                  </a:cubicBezTo>
                  <a:cubicBezTo>
                    <a:pt x="204" y="1108"/>
                    <a:pt x="392" y="1062"/>
                    <a:pt x="521" y="1045"/>
                  </a:cubicBezTo>
                  <a:cubicBezTo>
                    <a:pt x="593" y="1036"/>
                    <a:pt x="754" y="1023"/>
                    <a:pt x="872" y="1023"/>
                  </a:cubicBezTo>
                  <a:cubicBezTo>
                    <a:pt x="916" y="1023"/>
                    <a:pt x="954" y="1025"/>
                    <a:pt x="979" y="1030"/>
                  </a:cubicBezTo>
                  <a:cubicBezTo>
                    <a:pt x="979" y="1030"/>
                    <a:pt x="919" y="1013"/>
                    <a:pt x="823" y="999"/>
                  </a:cubicBezTo>
                  <a:cubicBezTo>
                    <a:pt x="849" y="861"/>
                    <a:pt x="849" y="861"/>
                    <a:pt x="849" y="861"/>
                  </a:cubicBezTo>
                  <a:cubicBezTo>
                    <a:pt x="842" y="810"/>
                    <a:pt x="842" y="810"/>
                    <a:pt x="842" y="810"/>
                  </a:cubicBezTo>
                  <a:cubicBezTo>
                    <a:pt x="819" y="906"/>
                    <a:pt x="819" y="906"/>
                    <a:pt x="819" y="906"/>
                  </a:cubicBezTo>
                  <a:cubicBezTo>
                    <a:pt x="808" y="906"/>
                    <a:pt x="808" y="906"/>
                    <a:pt x="808" y="906"/>
                  </a:cubicBezTo>
                  <a:cubicBezTo>
                    <a:pt x="808" y="820"/>
                    <a:pt x="808" y="820"/>
                    <a:pt x="808" y="820"/>
                  </a:cubicBezTo>
                  <a:cubicBezTo>
                    <a:pt x="844" y="793"/>
                    <a:pt x="844" y="793"/>
                    <a:pt x="844" y="793"/>
                  </a:cubicBezTo>
                  <a:cubicBezTo>
                    <a:pt x="861" y="642"/>
                    <a:pt x="861" y="642"/>
                    <a:pt x="861" y="642"/>
                  </a:cubicBezTo>
                  <a:cubicBezTo>
                    <a:pt x="792" y="805"/>
                    <a:pt x="792" y="805"/>
                    <a:pt x="792" y="805"/>
                  </a:cubicBezTo>
                  <a:cubicBezTo>
                    <a:pt x="787" y="805"/>
                    <a:pt x="787" y="805"/>
                    <a:pt x="787" y="805"/>
                  </a:cubicBezTo>
                  <a:cubicBezTo>
                    <a:pt x="786" y="705"/>
                    <a:pt x="786" y="705"/>
                    <a:pt x="786" y="705"/>
                  </a:cubicBezTo>
                  <a:cubicBezTo>
                    <a:pt x="809" y="644"/>
                    <a:pt x="809" y="644"/>
                    <a:pt x="809" y="644"/>
                  </a:cubicBezTo>
                  <a:cubicBezTo>
                    <a:pt x="766" y="607"/>
                    <a:pt x="766" y="607"/>
                    <a:pt x="766" y="607"/>
                  </a:cubicBezTo>
                  <a:cubicBezTo>
                    <a:pt x="808" y="564"/>
                    <a:pt x="808" y="564"/>
                    <a:pt x="808" y="564"/>
                  </a:cubicBezTo>
                  <a:cubicBezTo>
                    <a:pt x="822" y="571"/>
                    <a:pt x="822" y="571"/>
                    <a:pt x="822" y="571"/>
                  </a:cubicBezTo>
                  <a:cubicBezTo>
                    <a:pt x="804" y="606"/>
                    <a:pt x="804" y="606"/>
                    <a:pt x="804" y="606"/>
                  </a:cubicBezTo>
                  <a:cubicBezTo>
                    <a:pt x="847" y="641"/>
                    <a:pt x="847" y="641"/>
                    <a:pt x="847" y="641"/>
                  </a:cubicBezTo>
                  <a:cubicBezTo>
                    <a:pt x="908" y="595"/>
                    <a:pt x="908" y="595"/>
                    <a:pt x="908" y="595"/>
                  </a:cubicBezTo>
                  <a:cubicBezTo>
                    <a:pt x="953" y="438"/>
                    <a:pt x="953" y="438"/>
                    <a:pt x="953" y="438"/>
                  </a:cubicBezTo>
                  <a:cubicBezTo>
                    <a:pt x="934" y="370"/>
                    <a:pt x="934" y="370"/>
                    <a:pt x="934" y="370"/>
                  </a:cubicBezTo>
                  <a:cubicBezTo>
                    <a:pt x="961" y="348"/>
                    <a:pt x="961" y="348"/>
                    <a:pt x="961" y="348"/>
                  </a:cubicBezTo>
                  <a:cubicBezTo>
                    <a:pt x="968" y="335"/>
                    <a:pt x="968" y="335"/>
                    <a:pt x="968" y="335"/>
                  </a:cubicBezTo>
                  <a:cubicBezTo>
                    <a:pt x="967" y="335"/>
                    <a:pt x="967" y="335"/>
                    <a:pt x="967" y="335"/>
                  </a:cubicBezTo>
                  <a:cubicBezTo>
                    <a:pt x="967" y="335"/>
                    <a:pt x="967" y="335"/>
                    <a:pt x="967" y="335"/>
                  </a:cubicBezTo>
                  <a:cubicBezTo>
                    <a:pt x="920" y="353"/>
                    <a:pt x="920" y="353"/>
                    <a:pt x="920" y="353"/>
                  </a:cubicBezTo>
                  <a:cubicBezTo>
                    <a:pt x="911" y="454"/>
                    <a:pt x="911" y="454"/>
                    <a:pt x="911" y="454"/>
                  </a:cubicBezTo>
                  <a:cubicBezTo>
                    <a:pt x="830" y="458"/>
                    <a:pt x="830" y="458"/>
                    <a:pt x="830" y="458"/>
                  </a:cubicBezTo>
                  <a:cubicBezTo>
                    <a:pt x="918" y="468"/>
                    <a:pt x="918" y="468"/>
                    <a:pt x="918" y="468"/>
                  </a:cubicBezTo>
                  <a:cubicBezTo>
                    <a:pt x="827" y="482"/>
                    <a:pt x="827" y="482"/>
                    <a:pt x="827" y="482"/>
                  </a:cubicBezTo>
                  <a:cubicBezTo>
                    <a:pt x="839" y="513"/>
                    <a:pt x="839" y="513"/>
                    <a:pt x="839" y="513"/>
                  </a:cubicBezTo>
                  <a:cubicBezTo>
                    <a:pt x="822" y="532"/>
                    <a:pt x="822" y="532"/>
                    <a:pt x="822" y="532"/>
                  </a:cubicBezTo>
                  <a:cubicBezTo>
                    <a:pt x="783" y="517"/>
                    <a:pt x="783" y="517"/>
                    <a:pt x="783" y="517"/>
                  </a:cubicBezTo>
                  <a:cubicBezTo>
                    <a:pt x="749" y="536"/>
                    <a:pt x="749" y="536"/>
                    <a:pt x="749" y="536"/>
                  </a:cubicBezTo>
                  <a:cubicBezTo>
                    <a:pt x="731" y="514"/>
                    <a:pt x="731" y="514"/>
                    <a:pt x="731" y="514"/>
                  </a:cubicBezTo>
                  <a:cubicBezTo>
                    <a:pt x="755" y="447"/>
                    <a:pt x="755" y="447"/>
                    <a:pt x="755" y="447"/>
                  </a:cubicBezTo>
                  <a:cubicBezTo>
                    <a:pt x="765" y="447"/>
                    <a:pt x="765" y="447"/>
                    <a:pt x="765" y="447"/>
                  </a:cubicBezTo>
                  <a:cubicBezTo>
                    <a:pt x="770" y="504"/>
                    <a:pt x="770" y="504"/>
                    <a:pt x="770" y="504"/>
                  </a:cubicBezTo>
                  <a:cubicBezTo>
                    <a:pt x="783" y="463"/>
                    <a:pt x="783" y="463"/>
                    <a:pt x="783" y="463"/>
                  </a:cubicBezTo>
                  <a:cubicBezTo>
                    <a:pt x="818" y="465"/>
                    <a:pt x="818" y="465"/>
                    <a:pt x="818" y="465"/>
                  </a:cubicBezTo>
                  <a:cubicBezTo>
                    <a:pt x="804" y="459"/>
                    <a:pt x="804" y="459"/>
                    <a:pt x="804" y="459"/>
                  </a:cubicBezTo>
                  <a:cubicBezTo>
                    <a:pt x="826" y="457"/>
                    <a:pt x="826" y="457"/>
                    <a:pt x="826" y="457"/>
                  </a:cubicBezTo>
                  <a:cubicBezTo>
                    <a:pt x="820" y="443"/>
                    <a:pt x="820" y="443"/>
                    <a:pt x="820" y="443"/>
                  </a:cubicBezTo>
                  <a:cubicBezTo>
                    <a:pt x="833" y="423"/>
                    <a:pt x="833" y="423"/>
                    <a:pt x="833" y="423"/>
                  </a:cubicBezTo>
                  <a:cubicBezTo>
                    <a:pt x="838" y="378"/>
                    <a:pt x="838" y="378"/>
                    <a:pt x="838" y="378"/>
                  </a:cubicBezTo>
                  <a:cubicBezTo>
                    <a:pt x="808" y="353"/>
                    <a:pt x="808" y="353"/>
                    <a:pt x="808" y="353"/>
                  </a:cubicBezTo>
                  <a:cubicBezTo>
                    <a:pt x="783" y="353"/>
                    <a:pt x="783" y="353"/>
                    <a:pt x="783" y="353"/>
                  </a:cubicBezTo>
                  <a:cubicBezTo>
                    <a:pt x="763" y="371"/>
                    <a:pt x="763" y="371"/>
                    <a:pt x="763" y="371"/>
                  </a:cubicBezTo>
                  <a:cubicBezTo>
                    <a:pt x="757" y="245"/>
                    <a:pt x="757" y="245"/>
                    <a:pt x="757" y="245"/>
                  </a:cubicBezTo>
                  <a:cubicBezTo>
                    <a:pt x="751" y="237"/>
                    <a:pt x="751" y="237"/>
                    <a:pt x="751" y="237"/>
                  </a:cubicBezTo>
                  <a:cubicBezTo>
                    <a:pt x="745" y="444"/>
                    <a:pt x="745" y="444"/>
                    <a:pt x="745" y="444"/>
                  </a:cubicBezTo>
                  <a:cubicBezTo>
                    <a:pt x="730" y="469"/>
                    <a:pt x="730" y="469"/>
                    <a:pt x="730" y="469"/>
                  </a:cubicBezTo>
                  <a:cubicBezTo>
                    <a:pt x="730" y="469"/>
                    <a:pt x="729" y="466"/>
                    <a:pt x="725" y="452"/>
                  </a:cubicBezTo>
                  <a:cubicBezTo>
                    <a:pt x="720" y="439"/>
                    <a:pt x="727" y="401"/>
                    <a:pt x="727" y="401"/>
                  </a:cubicBezTo>
                  <a:cubicBezTo>
                    <a:pt x="741" y="241"/>
                    <a:pt x="741" y="241"/>
                    <a:pt x="741" y="241"/>
                  </a:cubicBezTo>
                  <a:cubicBezTo>
                    <a:pt x="730" y="256"/>
                    <a:pt x="730" y="256"/>
                    <a:pt x="730" y="256"/>
                  </a:cubicBezTo>
                  <a:cubicBezTo>
                    <a:pt x="722" y="354"/>
                    <a:pt x="722" y="354"/>
                    <a:pt x="722" y="354"/>
                  </a:cubicBezTo>
                  <a:cubicBezTo>
                    <a:pt x="686" y="380"/>
                    <a:pt x="686" y="380"/>
                    <a:pt x="686" y="380"/>
                  </a:cubicBezTo>
                  <a:cubicBezTo>
                    <a:pt x="676" y="433"/>
                    <a:pt x="676" y="433"/>
                    <a:pt x="676" y="433"/>
                  </a:cubicBezTo>
                  <a:cubicBezTo>
                    <a:pt x="690" y="393"/>
                    <a:pt x="690" y="393"/>
                    <a:pt x="690" y="393"/>
                  </a:cubicBezTo>
                  <a:cubicBezTo>
                    <a:pt x="718" y="377"/>
                    <a:pt x="718" y="377"/>
                    <a:pt x="718" y="377"/>
                  </a:cubicBezTo>
                  <a:cubicBezTo>
                    <a:pt x="715" y="404"/>
                    <a:pt x="715" y="404"/>
                    <a:pt x="715" y="404"/>
                  </a:cubicBezTo>
                  <a:cubicBezTo>
                    <a:pt x="695" y="415"/>
                    <a:pt x="695" y="415"/>
                    <a:pt x="695" y="415"/>
                  </a:cubicBezTo>
                  <a:cubicBezTo>
                    <a:pt x="659" y="462"/>
                    <a:pt x="659" y="462"/>
                    <a:pt x="659" y="462"/>
                  </a:cubicBezTo>
                  <a:cubicBezTo>
                    <a:pt x="655" y="543"/>
                    <a:pt x="655" y="543"/>
                    <a:pt x="655" y="543"/>
                  </a:cubicBezTo>
                  <a:cubicBezTo>
                    <a:pt x="736" y="612"/>
                    <a:pt x="736" y="612"/>
                    <a:pt x="736" y="612"/>
                  </a:cubicBezTo>
                  <a:cubicBezTo>
                    <a:pt x="719" y="657"/>
                    <a:pt x="719" y="657"/>
                    <a:pt x="719" y="657"/>
                  </a:cubicBezTo>
                  <a:cubicBezTo>
                    <a:pt x="785" y="705"/>
                    <a:pt x="785" y="705"/>
                    <a:pt x="785" y="705"/>
                  </a:cubicBezTo>
                  <a:cubicBezTo>
                    <a:pt x="770" y="716"/>
                    <a:pt x="770" y="716"/>
                    <a:pt x="770" y="716"/>
                  </a:cubicBezTo>
                  <a:cubicBezTo>
                    <a:pt x="696" y="677"/>
                    <a:pt x="696" y="677"/>
                    <a:pt x="696" y="677"/>
                  </a:cubicBezTo>
                  <a:cubicBezTo>
                    <a:pt x="719" y="657"/>
                    <a:pt x="719" y="657"/>
                    <a:pt x="719" y="657"/>
                  </a:cubicBezTo>
                  <a:cubicBezTo>
                    <a:pt x="574" y="640"/>
                    <a:pt x="574" y="640"/>
                    <a:pt x="574" y="640"/>
                  </a:cubicBezTo>
                  <a:cubicBezTo>
                    <a:pt x="501" y="676"/>
                    <a:pt x="501" y="676"/>
                    <a:pt x="501" y="676"/>
                  </a:cubicBezTo>
                  <a:cubicBezTo>
                    <a:pt x="501" y="703"/>
                    <a:pt x="501" y="703"/>
                    <a:pt x="501" y="703"/>
                  </a:cubicBezTo>
                  <a:cubicBezTo>
                    <a:pt x="501" y="738"/>
                    <a:pt x="501" y="738"/>
                    <a:pt x="501" y="738"/>
                  </a:cubicBezTo>
                  <a:cubicBezTo>
                    <a:pt x="453" y="738"/>
                    <a:pt x="453" y="738"/>
                    <a:pt x="453" y="738"/>
                  </a:cubicBezTo>
                  <a:cubicBezTo>
                    <a:pt x="435" y="705"/>
                    <a:pt x="435" y="705"/>
                    <a:pt x="435" y="705"/>
                  </a:cubicBezTo>
                  <a:cubicBezTo>
                    <a:pt x="409" y="705"/>
                    <a:pt x="409" y="705"/>
                    <a:pt x="409" y="705"/>
                  </a:cubicBezTo>
                  <a:cubicBezTo>
                    <a:pt x="409" y="656"/>
                    <a:pt x="409" y="656"/>
                    <a:pt x="409" y="656"/>
                  </a:cubicBezTo>
                  <a:cubicBezTo>
                    <a:pt x="448" y="656"/>
                    <a:pt x="448" y="656"/>
                    <a:pt x="448" y="656"/>
                  </a:cubicBezTo>
                  <a:cubicBezTo>
                    <a:pt x="448" y="656"/>
                    <a:pt x="449" y="656"/>
                    <a:pt x="449" y="656"/>
                  </a:cubicBezTo>
                  <a:cubicBezTo>
                    <a:pt x="458" y="656"/>
                    <a:pt x="466" y="648"/>
                    <a:pt x="466" y="639"/>
                  </a:cubicBezTo>
                  <a:cubicBezTo>
                    <a:pt x="466" y="639"/>
                    <a:pt x="466" y="639"/>
                    <a:pt x="466" y="639"/>
                  </a:cubicBezTo>
                  <a:cubicBezTo>
                    <a:pt x="466" y="634"/>
                    <a:pt x="466" y="634"/>
                    <a:pt x="466" y="634"/>
                  </a:cubicBezTo>
                  <a:cubicBezTo>
                    <a:pt x="466" y="634"/>
                    <a:pt x="466" y="634"/>
                    <a:pt x="466" y="634"/>
                  </a:cubicBezTo>
                  <a:cubicBezTo>
                    <a:pt x="466" y="574"/>
                    <a:pt x="466" y="574"/>
                    <a:pt x="466" y="574"/>
                  </a:cubicBezTo>
                  <a:cubicBezTo>
                    <a:pt x="466" y="574"/>
                    <a:pt x="466" y="574"/>
                    <a:pt x="466" y="574"/>
                  </a:cubicBezTo>
                  <a:cubicBezTo>
                    <a:pt x="466" y="552"/>
                    <a:pt x="466" y="552"/>
                    <a:pt x="466" y="552"/>
                  </a:cubicBezTo>
                  <a:cubicBezTo>
                    <a:pt x="466" y="552"/>
                    <a:pt x="466" y="552"/>
                    <a:pt x="466" y="552"/>
                  </a:cubicBezTo>
                  <a:cubicBezTo>
                    <a:pt x="466" y="543"/>
                    <a:pt x="458" y="535"/>
                    <a:pt x="449" y="535"/>
                  </a:cubicBezTo>
                  <a:cubicBezTo>
                    <a:pt x="449" y="535"/>
                    <a:pt x="449" y="535"/>
                    <a:pt x="448" y="535"/>
                  </a:cubicBezTo>
                  <a:cubicBezTo>
                    <a:pt x="409" y="535"/>
                    <a:pt x="409" y="535"/>
                    <a:pt x="409" y="535"/>
                  </a:cubicBezTo>
                  <a:cubicBezTo>
                    <a:pt x="409" y="345"/>
                    <a:pt x="409" y="345"/>
                    <a:pt x="409" y="345"/>
                  </a:cubicBezTo>
                  <a:cubicBezTo>
                    <a:pt x="404" y="345"/>
                    <a:pt x="404" y="345"/>
                    <a:pt x="404" y="345"/>
                  </a:cubicBezTo>
                  <a:cubicBezTo>
                    <a:pt x="404" y="277"/>
                    <a:pt x="404" y="277"/>
                    <a:pt x="404" y="277"/>
                  </a:cubicBezTo>
                  <a:cubicBezTo>
                    <a:pt x="407" y="276"/>
                    <a:pt x="410" y="276"/>
                    <a:pt x="412" y="275"/>
                  </a:cubicBezTo>
                  <a:cubicBezTo>
                    <a:pt x="437" y="339"/>
                    <a:pt x="437" y="339"/>
                    <a:pt x="437" y="339"/>
                  </a:cubicBezTo>
                  <a:cubicBezTo>
                    <a:pt x="432" y="341"/>
                    <a:pt x="432" y="341"/>
                    <a:pt x="432" y="341"/>
                  </a:cubicBezTo>
                  <a:cubicBezTo>
                    <a:pt x="432" y="341"/>
                    <a:pt x="432" y="341"/>
                    <a:pt x="432" y="341"/>
                  </a:cubicBezTo>
                  <a:cubicBezTo>
                    <a:pt x="435" y="349"/>
                    <a:pt x="435" y="349"/>
                    <a:pt x="435" y="349"/>
                  </a:cubicBezTo>
                  <a:cubicBezTo>
                    <a:pt x="472" y="335"/>
                    <a:pt x="472" y="335"/>
                    <a:pt x="472" y="335"/>
                  </a:cubicBezTo>
                  <a:cubicBezTo>
                    <a:pt x="469" y="327"/>
                    <a:pt x="469" y="327"/>
                    <a:pt x="469" y="327"/>
                  </a:cubicBezTo>
                  <a:cubicBezTo>
                    <a:pt x="465" y="328"/>
                    <a:pt x="465" y="328"/>
                    <a:pt x="465" y="328"/>
                  </a:cubicBezTo>
                  <a:cubicBezTo>
                    <a:pt x="440" y="263"/>
                    <a:pt x="440" y="263"/>
                    <a:pt x="440" y="263"/>
                  </a:cubicBezTo>
                  <a:cubicBezTo>
                    <a:pt x="442" y="261"/>
                    <a:pt x="444" y="260"/>
                    <a:pt x="446" y="259"/>
                  </a:cubicBezTo>
                  <a:cubicBezTo>
                    <a:pt x="495" y="307"/>
                    <a:pt x="495" y="307"/>
                    <a:pt x="495" y="307"/>
                  </a:cubicBezTo>
                  <a:cubicBezTo>
                    <a:pt x="492" y="311"/>
                    <a:pt x="492" y="311"/>
                    <a:pt x="492" y="311"/>
                  </a:cubicBezTo>
                  <a:cubicBezTo>
                    <a:pt x="492" y="311"/>
                    <a:pt x="492" y="311"/>
                    <a:pt x="492" y="311"/>
                  </a:cubicBezTo>
                  <a:cubicBezTo>
                    <a:pt x="498" y="317"/>
                    <a:pt x="498" y="317"/>
                    <a:pt x="498" y="317"/>
                  </a:cubicBezTo>
                  <a:cubicBezTo>
                    <a:pt x="526" y="289"/>
                    <a:pt x="526" y="289"/>
                    <a:pt x="526" y="289"/>
                  </a:cubicBezTo>
                  <a:cubicBezTo>
                    <a:pt x="520" y="283"/>
                    <a:pt x="520" y="283"/>
                    <a:pt x="520" y="283"/>
                  </a:cubicBezTo>
                  <a:cubicBezTo>
                    <a:pt x="517" y="286"/>
                    <a:pt x="517" y="286"/>
                    <a:pt x="517" y="286"/>
                  </a:cubicBezTo>
                  <a:cubicBezTo>
                    <a:pt x="467" y="237"/>
                    <a:pt x="467" y="237"/>
                    <a:pt x="467" y="237"/>
                  </a:cubicBezTo>
                  <a:cubicBezTo>
                    <a:pt x="468" y="235"/>
                    <a:pt x="469" y="233"/>
                    <a:pt x="471" y="231"/>
                  </a:cubicBezTo>
                  <a:cubicBezTo>
                    <a:pt x="537" y="258"/>
                    <a:pt x="537" y="258"/>
                    <a:pt x="537" y="258"/>
                  </a:cubicBezTo>
                  <a:cubicBezTo>
                    <a:pt x="535" y="262"/>
                    <a:pt x="535" y="262"/>
                    <a:pt x="535" y="262"/>
                  </a:cubicBezTo>
                  <a:cubicBezTo>
                    <a:pt x="535" y="262"/>
                    <a:pt x="535" y="262"/>
                    <a:pt x="535" y="262"/>
                  </a:cubicBezTo>
                  <a:cubicBezTo>
                    <a:pt x="543" y="266"/>
                    <a:pt x="543" y="266"/>
                    <a:pt x="543" y="266"/>
                  </a:cubicBezTo>
                  <a:cubicBezTo>
                    <a:pt x="558" y="229"/>
                    <a:pt x="558" y="229"/>
                    <a:pt x="558" y="229"/>
                  </a:cubicBezTo>
                  <a:cubicBezTo>
                    <a:pt x="550" y="226"/>
                    <a:pt x="550" y="226"/>
                    <a:pt x="550" y="226"/>
                  </a:cubicBezTo>
                  <a:cubicBezTo>
                    <a:pt x="548" y="230"/>
                    <a:pt x="548" y="230"/>
                    <a:pt x="548" y="230"/>
                  </a:cubicBezTo>
                  <a:cubicBezTo>
                    <a:pt x="482" y="203"/>
                    <a:pt x="482" y="203"/>
                    <a:pt x="482" y="203"/>
                  </a:cubicBezTo>
                  <a:cubicBezTo>
                    <a:pt x="482" y="201"/>
                    <a:pt x="483" y="199"/>
                    <a:pt x="483" y="197"/>
                  </a:cubicBezTo>
                  <a:cubicBezTo>
                    <a:pt x="552" y="197"/>
                    <a:pt x="552" y="197"/>
                    <a:pt x="552" y="197"/>
                  </a:cubicBezTo>
                  <a:cubicBezTo>
                    <a:pt x="552" y="201"/>
                    <a:pt x="552" y="201"/>
                    <a:pt x="552" y="201"/>
                  </a:cubicBezTo>
                  <a:cubicBezTo>
                    <a:pt x="733" y="201"/>
                    <a:pt x="733" y="201"/>
                    <a:pt x="733" y="201"/>
                  </a:cubicBezTo>
                  <a:cubicBezTo>
                    <a:pt x="733" y="204"/>
                    <a:pt x="734" y="208"/>
                    <a:pt x="735" y="212"/>
                  </a:cubicBezTo>
                  <a:cubicBezTo>
                    <a:pt x="738" y="219"/>
                    <a:pt x="742" y="225"/>
                    <a:pt x="745" y="225"/>
                  </a:cubicBezTo>
                  <a:cubicBezTo>
                    <a:pt x="745" y="225"/>
                    <a:pt x="745" y="225"/>
                    <a:pt x="746" y="225"/>
                  </a:cubicBezTo>
                  <a:cubicBezTo>
                    <a:pt x="746" y="224"/>
                    <a:pt x="746" y="224"/>
                    <a:pt x="746" y="224"/>
                  </a:cubicBezTo>
                  <a:cubicBezTo>
                    <a:pt x="746" y="225"/>
                    <a:pt x="746" y="225"/>
                    <a:pt x="746" y="225"/>
                  </a:cubicBezTo>
                  <a:cubicBezTo>
                    <a:pt x="809" y="201"/>
                    <a:pt x="809" y="201"/>
                    <a:pt x="809" y="201"/>
                  </a:cubicBezTo>
                  <a:cubicBezTo>
                    <a:pt x="828" y="201"/>
                    <a:pt x="828" y="201"/>
                    <a:pt x="828" y="201"/>
                  </a:cubicBezTo>
                  <a:cubicBezTo>
                    <a:pt x="784" y="261"/>
                    <a:pt x="784" y="261"/>
                    <a:pt x="784" y="261"/>
                  </a:cubicBezTo>
                  <a:cubicBezTo>
                    <a:pt x="784" y="261"/>
                    <a:pt x="784" y="261"/>
                    <a:pt x="784" y="261"/>
                  </a:cubicBezTo>
                  <a:cubicBezTo>
                    <a:pt x="784" y="261"/>
                    <a:pt x="784" y="261"/>
                    <a:pt x="784" y="261"/>
                  </a:cubicBezTo>
                  <a:cubicBezTo>
                    <a:pt x="783" y="263"/>
                    <a:pt x="787" y="269"/>
                    <a:pt x="794" y="274"/>
                  </a:cubicBezTo>
                  <a:cubicBezTo>
                    <a:pt x="799" y="278"/>
                    <a:pt x="805" y="280"/>
                    <a:pt x="808" y="280"/>
                  </a:cubicBezTo>
                  <a:cubicBezTo>
                    <a:pt x="809" y="280"/>
                    <a:pt x="809" y="280"/>
                    <a:pt x="810" y="280"/>
                  </a:cubicBezTo>
                  <a:cubicBezTo>
                    <a:pt x="810" y="279"/>
                    <a:pt x="810" y="279"/>
                    <a:pt x="810" y="279"/>
                  </a:cubicBezTo>
                  <a:cubicBezTo>
                    <a:pt x="873" y="201"/>
                    <a:pt x="873" y="201"/>
                    <a:pt x="873" y="201"/>
                  </a:cubicBezTo>
                  <a:cubicBezTo>
                    <a:pt x="874" y="201"/>
                    <a:pt x="874" y="201"/>
                    <a:pt x="874" y="201"/>
                  </a:cubicBezTo>
                  <a:cubicBezTo>
                    <a:pt x="842" y="296"/>
                    <a:pt x="842" y="296"/>
                    <a:pt x="842" y="296"/>
                  </a:cubicBezTo>
                  <a:cubicBezTo>
                    <a:pt x="842" y="296"/>
                    <a:pt x="842" y="296"/>
                    <a:pt x="842" y="296"/>
                  </a:cubicBezTo>
                  <a:cubicBezTo>
                    <a:pt x="842" y="296"/>
                    <a:pt x="842" y="296"/>
                    <a:pt x="842" y="296"/>
                  </a:cubicBezTo>
                  <a:cubicBezTo>
                    <a:pt x="841" y="299"/>
                    <a:pt x="847" y="304"/>
                    <a:pt x="856" y="307"/>
                  </a:cubicBezTo>
                  <a:cubicBezTo>
                    <a:pt x="862" y="309"/>
                    <a:pt x="866" y="310"/>
                    <a:pt x="870" y="310"/>
                  </a:cubicBezTo>
                  <a:cubicBezTo>
                    <a:pt x="872" y="310"/>
                    <a:pt x="874" y="310"/>
                    <a:pt x="874" y="309"/>
                  </a:cubicBezTo>
                  <a:cubicBezTo>
                    <a:pt x="874" y="309"/>
                    <a:pt x="874" y="309"/>
                    <a:pt x="874" y="309"/>
                  </a:cubicBezTo>
                  <a:cubicBezTo>
                    <a:pt x="874" y="308"/>
                    <a:pt x="874" y="308"/>
                    <a:pt x="874" y="308"/>
                  </a:cubicBezTo>
                  <a:cubicBezTo>
                    <a:pt x="875" y="308"/>
                    <a:pt x="875" y="308"/>
                    <a:pt x="875" y="308"/>
                  </a:cubicBezTo>
                  <a:cubicBezTo>
                    <a:pt x="875" y="308"/>
                    <a:pt x="875" y="308"/>
                    <a:pt x="875" y="308"/>
                  </a:cubicBezTo>
                  <a:cubicBezTo>
                    <a:pt x="910" y="201"/>
                    <a:pt x="910" y="201"/>
                    <a:pt x="910" y="201"/>
                  </a:cubicBezTo>
                  <a:cubicBezTo>
                    <a:pt x="911" y="201"/>
                    <a:pt x="911" y="201"/>
                    <a:pt x="911" y="201"/>
                  </a:cubicBezTo>
                  <a:cubicBezTo>
                    <a:pt x="911" y="319"/>
                    <a:pt x="911" y="319"/>
                    <a:pt x="911" y="319"/>
                  </a:cubicBezTo>
                  <a:cubicBezTo>
                    <a:pt x="911" y="319"/>
                    <a:pt x="911" y="319"/>
                    <a:pt x="911" y="319"/>
                  </a:cubicBezTo>
                  <a:cubicBezTo>
                    <a:pt x="911" y="319"/>
                    <a:pt x="911" y="319"/>
                    <a:pt x="911" y="319"/>
                  </a:cubicBezTo>
                  <a:cubicBezTo>
                    <a:pt x="911" y="319"/>
                    <a:pt x="911" y="319"/>
                    <a:pt x="911" y="319"/>
                  </a:cubicBezTo>
                  <a:cubicBezTo>
                    <a:pt x="911" y="322"/>
                    <a:pt x="919" y="324"/>
                    <a:pt x="929" y="324"/>
                  </a:cubicBezTo>
                  <a:cubicBezTo>
                    <a:pt x="938" y="324"/>
                    <a:pt x="946" y="322"/>
                    <a:pt x="946" y="319"/>
                  </a:cubicBezTo>
                  <a:cubicBezTo>
                    <a:pt x="946" y="319"/>
                    <a:pt x="946" y="319"/>
                    <a:pt x="946" y="319"/>
                  </a:cubicBezTo>
                  <a:cubicBezTo>
                    <a:pt x="946" y="319"/>
                    <a:pt x="946" y="319"/>
                    <a:pt x="946" y="319"/>
                  </a:cubicBezTo>
                  <a:cubicBezTo>
                    <a:pt x="946" y="319"/>
                    <a:pt x="946" y="319"/>
                    <a:pt x="946" y="319"/>
                  </a:cubicBezTo>
                  <a:cubicBezTo>
                    <a:pt x="946" y="201"/>
                    <a:pt x="946" y="201"/>
                    <a:pt x="946" y="201"/>
                  </a:cubicBezTo>
                  <a:cubicBezTo>
                    <a:pt x="960" y="201"/>
                    <a:pt x="960" y="201"/>
                    <a:pt x="960" y="201"/>
                  </a:cubicBezTo>
                  <a:cubicBezTo>
                    <a:pt x="960" y="177"/>
                    <a:pt x="960" y="177"/>
                    <a:pt x="960" y="177"/>
                  </a:cubicBezTo>
                  <a:cubicBezTo>
                    <a:pt x="821" y="177"/>
                    <a:pt x="821" y="177"/>
                    <a:pt x="821" y="177"/>
                  </a:cubicBezTo>
                  <a:cubicBezTo>
                    <a:pt x="821" y="169"/>
                    <a:pt x="821" y="169"/>
                    <a:pt x="821" y="169"/>
                  </a:cubicBezTo>
                  <a:cubicBezTo>
                    <a:pt x="960" y="169"/>
                    <a:pt x="960" y="169"/>
                    <a:pt x="960" y="169"/>
                  </a:cubicBezTo>
                  <a:cubicBezTo>
                    <a:pt x="960" y="162"/>
                    <a:pt x="960" y="162"/>
                    <a:pt x="960" y="162"/>
                  </a:cubicBezTo>
                  <a:cubicBezTo>
                    <a:pt x="908" y="162"/>
                    <a:pt x="908" y="162"/>
                    <a:pt x="908" y="162"/>
                  </a:cubicBezTo>
                  <a:cubicBezTo>
                    <a:pt x="908" y="162"/>
                    <a:pt x="908" y="162"/>
                    <a:pt x="908" y="162"/>
                  </a:cubicBezTo>
                  <a:cubicBezTo>
                    <a:pt x="819" y="162"/>
                    <a:pt x="819" y="162"/>
                    <a:pt x="819" y="162"/>
                  </a:cubicBezTo>
                  <a:cubicBezTo>
                    <a:pt x="804" y="159"/>
                    <a:pt x="768" y="152"/>
                    <a:pt x="744" y="127"/>
                  </a:cubicBezTo>
                  <a:cubicBezTo>
                    <a:pt x="711" y="93"/>
                    <a:pt x="710" y="69"/>
                    <a:pt x="710" y="69"/>
                  </a:cubicBezTo>
                  <a:cubicBezTo>
                    <a:pt x="703" y="68"/>
                    <a:pt x="703" y="68"/>
                    <a:pt x="703" y="68"/>
                  </a:cubicBezTo>
                  <a:cubicBezTo>
                    <a:pt x="703" y="162"/>
                    <a:pt x="703" y="162"/>
                    <a:pt x="703" y="162"/>
                  </a:cubicBezTo>
                  <a:cubicBezTo>
                    <a:pt x="696" y="162"/>
                    <a:pt x="696" y="162"/>
                    <a:pt x="696" y="162"/>
                  </a:cubicBezTo>
                  <a:cubicBezTo>
                    <a:pt x="696" y="68"/>
                    <a:pt x="696" y="68"/>
                    <a:pt x="696" y="68"/>
                  </a:cubicBezTo>
                  <a:cubicBezTo>
                    <a:pt x="684" y="68"/>
                    <a:pt x="684" y="68"/>
                    <a:pt x="684" y="68"/>
                  </a:cubicBezTo>
                  <a:cubicBezTo>
                    <a:pt x="684" y="162"/>
                    <a:pt x="684" y="162"/>
                    <a:pt x="684" y="162"/>
                  </a:cubicBezTo>
                  <a:cubicBezTo>
                    <a:pt x="552" y="162"/>
                    <a:pt x="552" y="162"/>
                    <a:pt x="552" y="162"/>
                  </a:cubicBezTo>
                  <a:cubicBezTo>
                    <a:pt x="552" y="166"/>
                    <a:pt x="552" y="166"/>
                    <a:pt x="552" y="166"/>
                  </a:cubicBezTo>
                  <a:cubicBezTo>
                    <a:pt x="483" y="166"/>
                    <a:pt x="483" y="166"/>
                    <a:pt x="483" y="166"/>
                  </a:cubicBezTo>
                  <a:cubicBezTo>
                    <a:pt x="476" y="125"/>
                    <a:pt x="444" y="93"/>
                    <a:pt x="403" y="86"/>
                  </a:cubicBezTo>
                  <a:cubicBezTo>
                    <a:pt x="403" y="8"/>
                    <a:pt x="403" y="8"/>
                    <a:pt x="403" y="8"/>
                  </a:cubicBezTo>
                  <a:cubicBezTo>
                    <a:pt x="408" y="8"/>
                    <a:pt x="408" y="8"/>
                    <a:pt x="408" y="8"/>
                  </a:cubicBezTo>
                  <a:cubicBezTo>
                    <a:pt x="408" y="0"/>
                    <a:pt x="408" y="0"/>
                    <a:pt x="40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6" name="Rectangle 6">
              <a:extLst>
                <a:ext uri="{FF2B5EF4-FFF2-40B4-BE49-F238E27FC236}">
                  <a16:creationId xmlns="" xmlns:a16="http://schemas.microsoft.com/office/drawing/2014/main" id="{EECC488A-4774-284E-B611-5B692AC5D8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4338" y="2794025"/>
              <a:ext cx="20638" cy="47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8" name="Rectangle 7">
              <a:extLst>
                <a:ext uri="{FF2B5EF4-FFF2-40B4-BE49-F238E27FC236}">
                  <a16:creationId xmlns="" xmlns:a16="http://schemas.microsoft.com/office/drawing/2014/main" id="{71F0C24C-6404-DE49-97F8-01575D775E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4338" y="2794025"/>
              <a:ext cx="20638" cy="47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</p:grpSp>
      <p:cxnSp>
        <p:nvCxnSpPr>
          <p:cNvPr id="4" name="直线连接符 3">
            <a:extLst>
              <a:ext uri="{FF2B5EF4-FFF2-40B4-BE49-F238E27FC236}">
                <a16:creationId xmlns="" xmlns:a16="http://schemas.microsoft.com/office/drawing/2014/main" id="{48AA5EBE-C217-394F-98ED-B7615CD13584}"/>
              </a:ext>
            </a:extLst>
          </p:cNvPr>
          <p:cNvCxnSpPr/>
          <p:nvPr/>
        </p:nvCxnSpPr>
        <p:spPr>
          <a:xfrm>
            <a:off x="263526" y="862409"/>
            <a:ext cx="10268700" cy="0"/>
          </a:xfrm>
          <a:prstGeom prst="line">
            <a:avLst/>
          </a:prstGeom>
          <a:ln w="19050">
            <a:solidFill>
              <a:srgbClr val="09234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矩形 4">
            <a:extLst>
              <a:ext uri="{FF2B5EF4-FFF2-40B4-BE49-F238E27FC236}">
                <a16:creationId xmlns="" xmlns:a16="http://schemas.microsoft.com/office/drawing/2014/main" id="{A9018BE8-AC36-5349-95C3-E7C096E1A779}"/>
              </a:ext>
            </a:extLst>
          </p:cNvPr>
          <p:cNvSpPr/>
          <p:nvPr/>
        </p:nvSpPr>
        <p:spPr>
          <a:xfrm>
            <a:off x="9329981" y="798163"/>
            <a:ext cx="2862020" cy="108488"/>
          </a:xfrm>
          <a:prstGeom prst="rect">
            <a:avLst/>
          </a:prstGeom>
          <a:solidFill>
            <a:srgbClr val="09234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/>
          </a:p>
        </p:txBody>
      </p:sp>
      <p:grpSp>
        <p:nvGrpSpPr>
          <p:cNvPr id="99" name="Group 4">
            <a:extLst>
              <a:ext uri="{FF2B5EF4-FFF2-40B4-BE49-F238E27FC236}">
                <a16:creationId xmlns="" xmlns:a16="http://schemas.microsoft.com/office/drawing/2014/main" id="{7A9A2408-F03F-424B-B38B-695A35F36D19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9876842" y="263472"/>
            <a:ext cx="1869767" cy="449715"/>
            <a:chOff x="2838" y="1917"/>
            <a:chExt cx="2004" cy="482"/>
          </a:xfrm>
          <a:solidFill>
            <a:srgbClr val="09234F"/>
          </a:solidFill>
        </p:grpSpPr>
        <p:sp>
          <p:nvSpPr>
            <p:cNvPr id="100" name="Freeform 5">
              <a:extLst>
                <a:ext uri="{FF2B5EF4-FFF2-40B4-BE49-F238E27FC236}">
                  <a16:creationId xmlns="" xmlns:a16="http://schemas.microsoft.com/office/drawing/2014/main" id="{46B61989-4827-E443-86BE-08745ED2D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1952"/>
              <a:ext cx="191" cy="302"/>
            </a:xfrm>
            <a:custGeom>
              <a:avLst/>
              <a:gdLst>
                <a:gd name="T0" fmla="*/ 97 w 100"/>
                <a:gd name="T1" fmla="*/ 25 h 156"/>
                <a:gd name="T2" fmla="*/ 98 w 100"/>
                <a:gd name="T3" fmla="*/ 138 h 156"/>
                <a:gd name="T4" fmla="*/ 85 w 100"/>
                <a:gd name="T5" fmla="*/ 153 h 156"/>
                <a:gd name="T6" fmla="*/ 49 w 100"/>
                <a:gd name="T7" fmla="*/ 117 h 156"/>
                <a:gd name="T8" fmla="*/ 57 w 100"/>
                <a:gd name="T9" fmla="*/ 123 h 156"/>
                <a:gd name="T10" fmla="*/ 57 w 100"/>
                <a:gd name="T11" fmla="*/ 119 h 156"/>
                <a:gd name="T12" fmla="*/ 77 w 100"/>
                <a:gd name="T13" fmla="*/ 134 h 156"/>
                <a:gd name="T14" fmla="*/ 83 w 100"/>
                <a:gd name="T15" fmla="*/ 121 h 156"/>
                <a:gd name="T16" fmla="*/ 76 w 100"/>
                <a:gd name="T17" fmla="*/ 31 h 156"/>
                <a:gd name="T18" fmla="*/ 66 w 100"/>
                <a:gd name="T19" fmla="*/ 7 h 156"/>
                <a:gd name="T20" fmla="*/ 0 w 100"/>
                <a:gd name="T21" fmla="*/ 28 h 156"/>
                <a:gd name="T22" fmla="*/ 1 w 100"/>
                <a:gd name="T23" fmla="*/ 26 h 156"/>
                <a:gd name="T24" fmla="*/ 58 w 100"/>
                <a:gd name="T25" fmla="*/ 4 h 156"/>
                <a:gd name="T26" fmla="*/ 97 w 100"/>
                <a:gd name="T27" fmla="*/ 25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0" h="156">
                  <a:moveTo>
                    <a:pt x="97" y="25"/>
                  </a:moveTo>
                  <a:cubicBezTo>
                    <a:pt x="87" y="33"/>
                    <a:pt x="100" y="117"/>
                    <a:pt x="98" y="138"/>
                  </a:cubicBezTo>
                  <a:cubicBezTo>
                    <a:pt x="96" y="153"/>
                    <a:pt x="93" y="156"/>
                    <a:pt x="85" y="153"/>
                  </a:cubicBezTo>
                  <a:cubicBezTo>
                    <a:pt x="75" y="149"/>
                    <a:pt x="51" y="124"/>
                    <a:pt x="49" y="117"/>
                  </a:cubicBezTo>
                  <a:cubicBezTo>
                    <a:pt x="50" y="117"/>
                    <a:pt x="55" y="122"/>
                    <a:pt x="57" y="123"/>
                  </a:cubicBezTo>
                  <a:cubicBezTo>
                    <a:pt x="57" y="121"/>
                    <a:pt x="56" y="121"/>
                    <a:pt x="57" y="119"/>
                  </a:cubicBezTo>
                  <a:cubicBezTo>
                    <a:pt x="61" y="123"/>
                    <a:pt x="74" y="133"/>
                    <a:pt x="77" y="134"/>
                  </a:cubicBezTo>
                  <a:cubicBezTo>
                    <a:pt x="84" y="134"/>
                    <a:pt x="81" y="126"/>
                    <a:pt x="83" y="121"/>
                  </a:cubicBezTo>
                  <a:cubicBezTo>
                    <a:pt x="82" y="103"/>
                    <a:pt x="75" y="47"/>
                    <a:pt x="76" y="31"/>
                  </a:cubicBezTo>
                  <a:cubicBezTo>
                    <a:pt x="75" y="20"/>
                    <a:pt x="75" y="10"/>
                    <a:pt x="66" y="7"/>
                  </a:cubicBezTo>
                  <a:cubicBezTo>
                    <a:pt x="42" y="8"/>
                    <a:pt x="23" y="28"/>
                    <a:pt x="0" y="28"/>
                  </a:cubicBezTo>
                  <a:cubicBezTo>
                    <a:pt x="0" y="27"/>
                    <a:pt x="1" y="27"/>
                    <a:pt x="1" y="26"/>
                  </a:cubicBezTo>
                  <a:cubicBezTo>
                    <a:pt x="8" y="17"/>
                    <a:pt x="58" y="4"/>
                    <a:pt x="58" y="4"/>
                  </a:cubicBezTo>
                  <a:cubicBezTo>
                    <a:pt x="73" y="0"/>
                    <a:pt x="97" y="4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1" name="Freeform 6">
              <a:extLst>
                <a:ext uri="{FF2B5EF4-FFF2-40B4-BE49-F238E27FC236}">
                  <a16:creationId xmlns="" xmlns:a16="http://schemas.microsoft.com/office/drawing/2014/main" id="{666AEA13-6B09-2E42-A840-C278CFE5C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1985"/>
              <a:ext cx="48" cy="39"/>
            </a:xfrm>
            <a:custGeom>
              <a:avLst/>
              <a:gdLst>
                <a:gd name="T0" fmla="*/ 7 w 25"/>
                <a:gd name="T1" fmla="*/ 1 h 20"/>
                <a:gd name="T2" fmla="*/ 24 w 25"/>
                <a:gd name="T3" fmla="*/ 9 h 20"/>
                <a:gd name="T4" fmla="*/ 24 w 25"/>
                <a:gd name="T5" fmla="*/ 16 h 20"/>
                <a:gd name="T6" fmla="*/ 12 w 25"/>
                <a:gd name="T7" fmla="*/ 17 h 20"/>
                <a:gd name="T8" fmla="*/ 1 w 25"/>
                <a:gd name="T9" fmla="*/ 5 h 20"/>
                <a:gd name="T10" fmla="*/ 7 w 25"/>
                <a:gd name="T11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20">
                  <a:moveTo>
                    <a:pt x="7" y="1"/>
                  </a:moveTo>
                  <a:cubicBezTo>
                    <a:pt x="12" y="2"/>
                    <a:pt x="17" y="1"/>
                    <a:pt x="24" y="9"/>
                  </a:cubicBezTo>
                  <a:cubicBezTo>
                    <a:pt x="25" y="11"/>
                    <a:pt x="25" y="13"/>
                    <a:pt x="24" y="16"/>
                  </a:cubicBezTo>
                  <a:cubicBezTo>
                    <a:pt x="23" y="18"/>
                    <a:pt x="15" y="20"/>
                    <a:pt x="12" y="17"/>
                  </a:cubicBezTo>
                  <a:cubicBezTo>
                    <a:pt x="9" y="13"/>
                    <a:pt x="2" y="8"/>
                    <a:pt x="1" y="5"/>
                  </a:cubicBezTo>
                  <a:cubicBezTo>
                    <a:pt x="0" y="2"/>
                    <a:pt x="5" y="0"/>
                    <a:pt x="7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2" name="Freeform 7">
              <a:extLst>
                <a:ext uri="{FF2B5EF4-FFF2-40B4-BE49-F238E27FC236}">
                  <a16:creationId xmlns="" xmlns:a16="http://schemas.microsoft.com/office/drawing/2014/main" id="{C0481767-F387-A54E-AC19-CFC44C4BA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020"/>
              <a:ext cx="27" cy="180"/>
            </a:xfrm>
            <a:custGeom>
              <a:avLst/>
              <a:gdLst>
                <a:gd name="T0" fmla="*/ 5 w 14"/>
                <a:gd name="T1" fmla="*/ 0 h 93"/>
                <a:gd name="T2" fmla="*/ 8 w 14"/>
                <a:gd name="T3" fmla="*/ 9 h 93"/>
                <a:gd name="T4" fmla="*/ 14 w 14"/>
                <a:gd name="T5" fmla="*/ 91 h 93"/>
                <a:gd name="T6" fmla="*/ 9 w 14"/>
                <a:gd name="T7" fmla="*/ 93 h 93"/>
                <a:gd name="T8" fmla="*/ 1 w 14"/>
                <a:gd name="T9" fmla="*/ 86 h 93"/>
                <a:gd name="T10" fmla="*/ 3 w 14"/>
                <a:gd name="T11" fmla="*/ 6 h 93"/>
                <a:gd name="T12" fmla="*/ 5 w 14"/>
                <a:gd name="T13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93">
                  <a:moveTo>
                    <a:pt x="5" y="0"/>
                  </a:moveTo>
                  <a:cubicBezTo>
                    <a:pt x="6" y="1"/>
                    <a:pt x="8" y="1"/>
                    <a:pt x="8" y="9"/>
                  </a:cubicBezTo>
                  <a:cubicBezTo>
                    <a:pt x="9" y="10"/>
                    <a:pt x="10" y="90"/>
                    <a:pt x="14" y="91"/>
                  </a:cubicBezTo>
                  <a:cubicBezTo>
                    <a:pt x="11" y="92"/>
                    <a:pt x="12" y="93"/>
                    <a:pt x="9" y="93"/>
                  </a:cubicBezTo>
                  <a:cubicBezTo>
                    <a:pt x="6" y="90"/>
                    <a:pt x="3" y="90"/>
                    <a:pt x="1" y="86"/>
                  </a:cubicBezTo>
                  <a:cubicBezTo>
                    <a:pt x="4" y="67"/>
                    <a:pt x="0" y="31"/>
                    <a:pt x="3" y="6"/>
                  </a:cubicBezTo>
                  <a:cubicBezTo>
                    <a:pt x="3" y="3"/>
                    <a:pt x="3" y="0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3" name="Freeform 8">
              <a:extLst>
                <a:ext uri="{FF2B5EF4-FFF2-40B4-BE49-F238E27FC236}">
                  <a16:creationId xmlns="" xmlns:a16="http://schemas.microsoft.com/office/drawing/2014/main" id="{59159F20-B29E-3146-B948-D84061448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053"/>
              <a:ext cx="99" cy="46"/>
            </a:xfrm>
            <a:custGeom>
              <a:avLst/>
              <a:gdLst>
                <a:gd name="T0" fmla="*/ 52 w 52"/>
                <a:gd name="T1" fmla="*/ 24 h 24"/>
                <a:gd name="T2" fmla="*/ 33 w 52"/>
                <a:gd name="T3" fmla="*/ 16 h 24"/>
                <a:gd name="T4" fmla="*/ 17 w 52"/>
                <a:gd name="T5" fmla="*/ 9 h 24"/>
                <a:gd name="T6" fmla="*/ 0 w 52"/>
                <a:gd name="T7" fmla="*/ 0 h 24"/>
                <a:gd name="T8" fmla="*/ 20 w 52"/>
                <a:gd name="T9" fmla="*/ 2 h 24"/>
                <a:gd name="T10" fmla="*/ 44 w 52"/>
                <a:gd name="T11" fmla="*/ 15 h 24"/>
                <a:gd name="T12" fmla="*/ 52 w 52"/>
                <a:gd name="T13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24">
                  <a:moveTo>
                    <a:pt x="52" y="24"/>
                  </a:moveTo>
                  <a:cubicBezTo>
                    <a:pt x="43" y="24"/>
                    <a:pt x="42" y="22"/>
                    <a:pt x="33" y="16"/>
                  </a:cubicBezTo>
                  <a:cubicBezTo>
                    <a:pt x="31" y="14"/>
                    <a:pt x="27" y="11"/>
                    <a:pt x="17" y="9"/>
                  </a:cubicBezTo>
                  <a:cubicBezTo>
                    <a:pt x="14" y="6"/>
                    <a:pt x="3" y="4"/>
                    <a:pt x="0" y="0"/>
                  </a:cubicBezTo>
                  <a:cubicBezTo>
                    <a:pt x="8" y="0"/>
                    <a:pt x="14" y="0"/>
                    <a:pt x="20" y="2"/>
                  </a:cubicBezTo>
                  <a:cubicBezTo>
                    <a:pt x="22" y="4"/>
                    <a:pt x="34" y="6"/>
                    <a:pt x="44" y="15"/>
                  </a:cubicBezTo>
                  <a:cubicBezTo>
                    <a:pt x="48" y="18"/>
                    <a:pt x="51" y="19"/>
                    <a:pt x="52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4" name="Freeform 9">
              <a:extLst>
                <a:ext uri="{FF2B5EF4-FFF2-40B4-BE49-F238E27FC236}">
                  <a16:creationId xmlns="" xmlns:a16="http://schemas.microsoft.com/office/drawing/2014/main" id="{25E5812D-6A21-574C-93DF-C110E51C9B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4" y="1917"/>
              <a:ext cx="164" cy="360"/>
            </a:xfrm>
            <a:custGeom>
              <a:avLst/>
              <a:gdLst>
                <a:gd name="T0" fmla="*/ 39 w 86"/>
                <a:gd name="T1" fmla="*/ 38 h 186"/>
                <a:gd name="T2" fmla="*/ 56 w 86"/>
                <a:gd name="T3" fmla="*/ 34 h 186"/>
                <a:gd name="T4" fmla="*/ 59 w 86"/>
                <a:gd name="T5" fmla="*/ 31 h 186"/>
                <a:gd name="T6" fmla="*/ 85 w 86"/>
                <a:gd name="T7" fmla="*/ 43 h 186"/>
                <a:gd name="T8" fmla="*/ 85 w 86"/>
                <a:gd name="T9" fmla="*/ 48 h 186"/>
                <a:gd name="T10" fmla="*/ 64 w 86"/>
                <a:gd name="T11" fmla="*/ 61 h 186"/>
                <a:gd name="T12" fmla="*/ 55 w 86"/>
                <a:gd name="T13" fmla="*/ 72 h 186"/>
                <a:gd name="T14" fmla="*/ 57 w 86"/>
                <a:gd name="T15" fmla="*/ 81 h 186"/>
                <a:gd name="T16" fmla="*/ 39 w 86"/>
                <a:gd name="T17" fmla="*/ 88 h 186"/>
                <a:gd name="T18" fmla="*/ 39 w 86"/>
                <a:gd name="T19" fmla="*/ 55 h 186"/>
                <a:gd name="T20" fmla="*/ 45 w 86"/>
                <a:gd name="T21" fmla="*/ 48 h 186"/>
                <a:gd name="T22" fmla="*/ 39 w 86"/>
                <a:gd name="T23" fmla="*/ 49 h 186"/>
                <a:gd name="T24" fmla="*/ 39 w 86"/>
                <a:gd name="T25" fmla="*/ 38 h 186"/>
                <a:gd name="T26" fmla="*/ 12 w 86"/>
                <a:gd name="T27" fmla="*/ 1 h 186"/>
                <a:gd name="T28" fmla="*/ 30 w 86"/>
                <a:gd name="T29" fmla="*/ 8 h 186"/>
                <a:gd name="T30" fmla="*/ 34 w 86"/>
                <a:gd name="T31" fmla="*/ 14 h 186"/>
                <a:gd name="T32" fmla="*/ 34 w 86"/>
                <a:gd name="T33" fmla="*/ 39 h 186"/>
                <a:gd name="T34" fmla="*/ 39 w 86"/>
                <a:gd name="T35" fmla="*/ 38 h 186"/>
                <a:gd name="T36" fmla="*/ 39 w 86"/>
                <a:gd name="T37" fmla="*/ 49 h 186"/>
                <a:gd name="T38" fmla="*/ 34 w 86"/>
                <a:gd name="T39" fmla="*/ 50 h 186"/>
                <a:gd name="T40" fmla="*/ 33 w 86"/>
                <a:gd name="T41" fmla="*/ 63 h 186"/>
                <a:gd name="T42" fmla="*/ 39 w 86"/>
                <a:gd name="T43" fmla="*/ 55 h 186"/>
                <a:gd name="T44" fmla="*/ 39 w 86"/>
                <a:gd name="T45" fmla="*/ 88 h 186"/>
                <a:gd name="T46" fmla="*/ 35 w 86"/>
                <a:gd name="T47" fmla="*/ 91 h 186"/>
                <a:gd name="T48" fmla="*/ 26 w 86"/>
                <a:gd name="T49" fmla="*/ 183 h 186"/>
                <a:gd name="T50" fmla="*/ 23 w 86"/>
                <a:gd name="T51" fmla="*/ 186 h 186"/>
                <a:gd name="T52" fmla="*/ 20 w 86"/>
                <a:gd name="T53" fmla="*/ 97 h 186"/>
                <a:gd name="T54" fmla="*/ 16 w 86"/>
                <a:gd name="T55" fmla="*/ 92 h 186"/>
                <a:gd name="T56" fmla="*/ 17 w 86"/>
                <a:gd name="T57" fmla="*/ 81 h 186"/>
                <a:gd name="T58" fmla="*/ 20 w 86"/>
                <a:gd name="T59" fmla="*/ 79 h 186"/>
                <a:gd name="T60" fmla="*/ 19 w 86"/>
                <a:gd name="T61" fmla="*/ 54 h 186"/>
                <a:gd name="T62" fmla="*/ 0 w 86"/>
                <a:gd name="T63" fmla="*/ 53 h 186"/>
                <a:gd name="T64" fmla="*/ 8 w 86"/>
                <a:gd name="T65" fmla="*/ 47 h 186"/>
                <a:gd name="T66" fmla="*/ 18 w 86"/>
                <a:gd name="T67" fmla="*/ 44 h 186"/>
                <a:gd name="T68" fmla="*/ 17 w 86"/>
                <a:gd name="T69" fmla="*/ 17 h 186"/>
                <a:gd name="T70" fmla="*/ 15 w 86"/>
                <a:gd name="T71" fmla="*/ 6 h 186"/>
                <a:gd name="T72" fmla="*/ 12 w 86"/>
                <a:gd name="T73" fmla="*/ 1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6" h="186">
                  <a:moveTo>
                    <a:pt x="39" y="38"/>
                  </a:moveTo>
                  <a:cubicBezTo>
                    <a:pt x="45" y="37"/>
                    <a:pt x="50" y="35"/>
                    <a:pt x="56" y="34"/>
                  </a:cubicBezTo>
                  <a:cubicBezTo>
                    <a:pt x="56" y="33"/>
                    <a:pt x="59" y="32"/>
                    <a:pt x="59" y="31"/>
                  </a:cubicBezTo>
                  <a:cubicBezTo>
                    <a:pt x="75" y="29"/>
                    <a:pt x="85" y="39"/>
                    <a:pt x="85" y="43"/>
                  </a:cubicBezTo>
                  <a:cubicBezTo>
                    <a:pt x="86" y="45"/>
                    <a:pt x="86" y="46"/>
                    <a:pt x="85" y="48"/>
                  </a:cubicBezTo>
                  <a:cubicBezTo>
                    <a:pt x="83" y="52"/>
                    <a:pt x="65" y="60"/>
                    <a:pt x="64" y="61"/>
                  </a:cubicBezTo>
                  <a:cubicBezTo>
                    <a:pt x="57" y="66"/>
                    <a:pt x="55" y="68"/>
                    <a:pt x="55" y="72"/>
                  </a:cubicBezTo>
                  <a:cubicBezTo>
                    <a:pt x="57" y="73"/>
                    <a:pt x="60" y="78"/>
                    <a:pt x="57" y="81"/>
                  </a:cubicBezTo>
                  <a:cubicBezTo>
                    <a:pt x="53" y="82"/>
                    <a:pt x="45" y="85"/>
                    <a:pt x="39" y="88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39" y="49"/>
                    <a:pt x="39" y="49"/>
                    <a:pt x="39" y="49"/>
                  </a:cubicBezTo>
                  <a:lnTo>
                    <a:pt x="39" y="38"/>
                  </a:lnTo>
                  <a:close/>
                  <a:moveTo>
                    <a:pt x="12" y="1"/>
                  </a:moveTo>
                  <a:cubicBezTo>
                    <a:pt x="19" y="0"/>
                    <a:pt x="26" y="1"/>
                    <a:pt x="30" y="8"/>
                  </a:cubicBezTo>
                  <a:cubicBezTo>
                    <a:pt x="31" y="8"/>
                    <a:pt x="33" y="12"/>
                    <a:pt x="34" y="14"/>
                  </a:cubicBezTo>
                  <a:cubicBezTo>
                    <a:pt x="34" y="22"/>
                    <a:pt x="34" y="30"/>
                    <a:pt x="34" y="39"/>
                  </a:cubicBezTo>
                  <a:cubicBezTo>
                    <a:pt x="36" y="39"/>
                    <a:pt x="37" y="38"/>
                    <a:pt x="39" y="38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3" y="63"/>
                    <a:pt x="33" y="63"/>
                    <a:pt x="33" y="63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39" y="88"/>
                    <a:pt x="39" y="88"/>
                    <a:pt x="39" y="88"/>
                  </a:cubicBezTo>
                  <a:cubicBezTo>
                    <a:pt x="37" y="89"/>
                    <a:pt x="35" y="90"/>
                    <a:pt x="35" y="91"/>
                  </a:cubicBezTo>
                  <a:cubicBezTo>
                    <a:pt x="32" y="124"/>
                    <a:pt x="31" y="150"/>
                    <a:pt x="26" y="183"/>
                  </a:cubicBezTo>
                  <a:cubicBezTo>
                    <a:pt x="25" y="183"/>
                    <a:pt x="24" y="186"/>
                    <a:pt x="23" y="186"/>
                  </a:cubicBezTo>
                  <a:cubicBezTo>
                    <a:pt x="22" y="157"/>
                    <a:pt x="20" y="127"/>
                    <a:pt x="20" y="97"/>
                  </a:cubicBezTo>
                  <a:cubicBezTo>
                    <a:pt x="19" y="94"/>
                    <a:pt x="17" y="94"/>
                    <a:pt x="16" y="92"/>
                  </a:cubicBezTo>
                  <a:cubicBezTo>
                    <a:pt x="13" y="90"/>
                    <a:pt x="14" y="82"/>
                    <a:pt x="17" y="81"/>
                  </a:cubicBezTo>
                  <a:cubicBezTo>
                    <a:pt x="18" y="81"/>
                    <a:pt x="19" y="79"/>
                    <a:pt x="20" y="79"/>
                  </a:cubicBezTo>
                  <a:cubicBezTo>
                    <a:pt x="20" y="60"/>
                    <a:pt x="19" y="61"/>
                    <a:pt x="19" y="54"/>
                  </a:cubicBezTo>
                  <a:cubicBezTo>
                    <a:pt x="15" y="53"/>
                    <a:pt x="0" y="58"/>
                    <a:pt x="0" y="53"/>
                  </a:cubicBezTo>
                  <a:cubicBezTo>
                    <a:pt x="1" y="51"/>
                    <a:pt x="6" y="49"/>
                    <a:pt x="8" y="47"/>
                  </a:cubicBezTo>
                  <a:cubicBezTo>
                    <a:pt x="12" y="46"/>
                    <a:pt x="15" y="45"/>
                    <a:pt x="18" y="44"/>
                  </a:cubicBezTo>
                  <a:cubicBezTo>
                    <a:pt x="19" y="34"/>
                    <a:pt x="19" y="27"/>
                    <a:pt x="17" y="17"/>
                  </a:cubicBezTo>
                  <a:cubicBezTo>
                    <a:pt x="17" y="15"/>
                    <a:pt x="17" y="6"/>
                    <a:pt x="15" y="6"/>
                  </a:cubicBezTo>
                  <a:cubicBezTo>
                    <a:pt x="14" y="4"/>
                    <a:pt x="12" y="4"/>
                    <a:pt x="1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5" name="Freeform 10">
              <a:extLst>
                <a:ext uri="{FF2B5EF4-FFF2-40B4-BE49-F238E27FC236}">
                  <a16:creationId xmlns="" xmlns:a16="http://schemas.microsoft.com/office/drawing/2014/main" id="{C4B9ADC4-3225-CC47-8F4F-507252DB7A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55" y="2012"/>
              <a:ext cx="154" cy="176"/>
            </a:xfrm>
            <a:custGeom>
              <a:avLst/>
              <a:gdLst>
                <a:gd name="T0" fmla="*/ 62 w 81"/>
                <a:gd name="T1" fmla="*/ 38 h 91"/>
                <a:gd name="T2" fmla="*/ 67 w 81"/>
                <a:gd name="T3" fmla="*/ 28 h 91"/>
                <a:gd name="T4" fmla="*/ 78 w 81"/>
                <a:gd name="T5" fmla="*/ 36 h 91"/>
                <a:gd name="T6" fmla="*/ 70 w 81"/>
                <a:gd name="T7" fmla="*/ 51 h 91"/>
                <a:gd name="T8" fmla="*/ 81 w 81"/>
                <a:gd name="T9" fmla="*/ 79 h 91"/>
                <a:gd name="T10" fmla="*/ 78 w 81"/>
                <a:gd name="T11" fmla="*/ 80 h 91"/>
                <a:gd name="T12" fmla="*/ 65 w 81"/>
                <a:gd name="T13" fmla="*/ 57 h 91"/>
                <a:gd name="T14" fmla="*/ 50 w 81"/>
                <a:gd name="T15" fmla="*/ 72 h 91"/>
                <a:gd name="T16" fmla="*/ 52 w 81"/>
                <a:gd name="T17" fmla="*/ 74 h 91"/>
                <a:gd name="T18" fmla="*/ 59 w 81"/>
                <a:gd name="T19" fmla="*/ 77 h 91"/>
                <a:gd name="T20" fmla="*/ 59 w 81"/>
                <a:gd name="T21" fmla="*/ 83 h 91"/>
                <a:gd name="T22" fmla="*/ 49 w 81"/>
                <a:gd name="T23" fmla="*/ 85 h 91"/>
                <a:gd name="T24" fmla="*/ 46 w 81"/>
                <a:gd name="T25" fmla="*/ 87 h 91"/>
                <a:gd name="T26" fmla="*/ 44 w 81"/>
                <a:gd name="T27" fmla="*/ 89 h 91"/>
                <a:gd name="T28" fmla="*/ 44 w 81"/>
                <a:gd name="T29" fmla="*/ 63 h 91"/>
                <a:gd name="T30" fmla="*/ 58 w 81"/>
                <a:gd name="T31" fmla="*/ 43 h 91"/>
                <a:gd name="T32" fmla="*/ 53 w 81"/>
                <a:gd name="T33" fmla="*/ 40 h 91"/>
                <a:gd name="T34" fmla="*/ 44 w 81"/>
                <a:gd name="T35" fmla="*/ 51 h 91"/>
                <a:gd name="T36" fmla="*/ 44 w 81"/>
                <a:gd name="T37" fmla="*/ 43 h 91"/>
                <a:gd name="T38" fmla="*/ 45 w 81"/>
                <a:gd name="T39" fmla="*/ 40 h 91"/>
                <a:gd name="T40" fmla="*/ 44 w 81"/>
                <a:gd name="T41" fmla="*/ 40 h 91"/>
                <a:gd name="T42" fmla="*/ 44 w 81"/>
                <a:gd name="T43" fmla="*/ 32 h 91"/>
                <a:gd name="T44" fmla="*/ 46 w 81"/>
                <a:gd name="T45" fmla="*/ 35 h 91"/>
                <a:gd name="T46" fmla="*/ 50 w 81"/>
                <a:gd name="T47" fmla="*/ 39 h 91"/>
                <a:gd name="T48" fmla="*/ 51 w 81"/>
                <a:gd name="T49" fmla="*/ 36 h 91"/>
                <a:gd name="T50" fmla="*/ 44 w 81"/>
                <a:gd name="T51" fmla="*/ 27 h 91"/>
                <a:gd name="T52" fmla="*/ 44 w 81"/>
                <a:gd name="T53" fmla="*/ 3 h 91"/>
                <a:gd name="T54" fmla="*/ 48 w 81"/>
                <a:gd name="T55" fmla="*/ 7 h 91"/>
                <a:gd name="T56" fmla="*/ 44 w 81"/>
                <a:gd name="T57" fmla="*/ 19 h 91"/>
                <a:gd name="T58" fmla="*/ 62 w 81"/>
                <a:gd name="T59" fmla="*/ 38 h 91"/>
                <a:gd name="T60" fmla="*/ 44 w 81"/>
                <a:gd name="T61" fmla="*/ 89 h 91"/>
                <a:gd name="T62" fmla="*/ 33 w 81"/>
                <a:gd name="T63" fmla="*/ 91 h 91"/>
                <a:gd name="T64" fmla="*/ 12 w 81"/>
                <a:gd name="T65" fmla="*/ 77 h 91"/>
                <a:gd name="T66" fmla="*/ 13 w 81"/>
                <a:gd name="T67" fmla="*/ 77 h 91"/>
                <a:gd name="T68" fmla="*/ 44 w 81"/>
                <a:gd name="T69" fmla="*/ 63 h 91"/>
                <a:gd name="T70" fmla="*/ 44 w 81"/>
                <a:gd name="T71" fmla="*/ 89 h 91"/>
                <a:gd name="T72" fmla="*/ 44 w 81"/>
                <a:gd name="T73" fmla="*/ 51 h 91"/>
                <a:gd name="T74" fmla="*/ 44 w 81"/>
                <a:gd name="T75" fmla="*/ 43 h 91"/>
                <a:gd name="T76" fmla="*/ 26 w 81"/>
                <a:gd name="T77" fmla="*/ 59 h 91"/>
                <a:gd name="T78" fmla="*/ 18 w 81"/>
                <a:gd name="T79" fmla="*/ 64 h 91"/>
                <a:gd name="T80" fmla="*/ 41 w 81"/>
                <a:gd name="T81" fmla="*/ 38 h 91"/>
                <a:gd name="T82" fmla="*/ 44 w 81"/>
                <a:gd name="T83" fmla="*/ 40 h 91"/>
                <a:gd name="T84" fmla="*/ 44 w 81"/>
                <a:gd name="T85" fmla="*/ 32 h 91"/>
                <a:gd name="T86" fmla="*/ 36 w 81"/>
                <a:gd name="T87" fmla="*/ 25 h 91"/>
                <a:gd name="T88" fmla="*/ 40 w 81"/>
                <a:gd name="T89" fmla="*/ 23 h 91"/>
                <a:gd name="T90" fmla="*/ 44 w 81"/>
                <a:gd name="T91" fmla="*/ 27 h 91"/>
                <a:gd name="T92" fmla="*/ 44 w 81"/>
                <a:gd name="T93" fmla="*/ 3 h 91"/>
                <a:gd name="T94" fmla="*/ 42 w 81"/>
                <a:gd name="T95" fmla="*/ 3 h 91"/>
                <a:gd name="T96" fmla="*/ 21 w 81"/>
                <a:gd name="T97" fmla="*/ 0 h 91"/>
                <a:gd name="T98" fmla="*/ 15 w 81"/>
                <a:gd name="T99" fmla="*/ 7 h 91"/>
                <a:gd name="T100" fmla="*/ 23 w 81"/>
                <a:gd name="T101" fmla="*/ 7 h 91"/>
                <a:gd name="T102" fmla="*/ 22 w 81"/>
                <a:gd name="T103" fmla="*/ 9 h 91"/>
                <a:gd name="T104" fmla="*/ 13 w 81"/>
                <a:gd name="T105" fmla="*/ 9 h 91"/>
                <a:gd name="T106" fmla="*/ 21 w 81"/>
                <a:gd name="T107" fmla="*/ 17 h 91"/>
                <a:gd name="T108" fmla="*/ 5 w 81"/>
                <a:gd name="T109" fmla="*/ 29 h 91"/>
                <a:gd name="T110" fmla="*/ 4 w 81"/>
                <a:gd name="T111" fmla="*/ 30 h 91"/>
                <a:gd name="T112" fmla="*/ 11 w 81"/>
                <a:gd name="T113" fmla="*/ 45 h 91"/>
                <a:gd name="T114" fmla="*/ 32 w 81"/>
                <a:gd name="T115" fmla="*/ 28 h 91"/>
                <a:gd name="T116" fmla="*/ 34 w 81"/>
                <a:gd name="T117" fmla="*/ 34 h 91"/>
                <a:gd name="T118" fmla="*/ 1 w 81"/>
                <a:gd name="T119" fmla="*/ 69 h 91"/>
                <a:gd name="T120" fmla="*/ 7 w 81"/>
                <a:gd name="T121" fmla="*/ 77 h 91"/>
                <a:gd name="T122" fmla="*/ 44 w 81"/>
                <a:gd name="T123" fmla="*/ 5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1" h="91">
                  <a:moveTo>
                    <a:pt x="62" y="38"/>
                  </a:moveTo>
                  <a:cubicBezTo>
                    <a:pt x="64" y="34"/>
                    <a:pt x="67" y="32"/>
                    <a:pt x="67" y="28"/>
                  </a:cubicBezTo>
                  <a:cubicBezTo>
                    <a:pt x="72" y="30"/>
                    <a:pt x="75" y="31"/>
                    <a:pt x="78" y="36"/>
                  </a:cubicBezTo>
                  <a:cubicBezTo>
                    <a:pt x="79" y="45"/>
                    <a:pt x="70" y="48"/>
                    <a:pt x="70" y="51"/>
                  </a:cubicBezTo>
                  <a:cubicBezTo>
                    <a:pt x="72" y="60"/>
                    <a:pt x="80" y="71"/>
                    <a:pt x="81" y="79"/>
                  </a:cubicBezTo>
                  <a:cubicBezTo>
                    <a:pt x="81" y="80"/>
                    <a:pt x="79" y="81"/>
                    <a:pt x="78" y="80"/>
                  </a:cubicBezTo>
                  <a:cubicBezTo>
                    <a:pt x="73" y="76"/>
                    <a:pt x="67" y="64"/>
                    <a:pt x="65" y="57"/>
                  </a:cubicBezTo>
                  <a:cubicBezTo>
                    <a:pt x="62" y="61"/>
                    <a:pt x="57" y="66"/>
                    <a:pt x="50" y="72"/>
                  </a:cubicBezTo>
                  <a:cubicBezTo>
                    <a:pt x="51" y="74"/>
                    <a:pt x="51" y="73"/>
                    <a:pt x="52" y="74"/>
                  </a:cubicBezTo>
                  <a:cubicBezTo>
                    <a:pt x="56" y="75"/>
                    <a:pt x="57" y="75"/>
                    <a:pt x="59" y="77"/>
                  </a:cubicBezTo>
                  <a:cubicBezTo>
                    <a:pt x="60" y="79"/>
                    <a:pt x="59" y="82"/>
                    <a:pt x="59" y="83"/>
                  </a:cubicBezTo>
                  <a:cubicBezTo>
                    <a:pt x="58" y="85"/>
                    <a:pt x="54" y="84"/>
                    <a:pt x="49" y="85"/>
                  </a:cubicBezTo>
                  <a:cubicBezTo>
                    <a:pt x="48" y="86"/>
                    <a:pt x="47" y="87"/>
                    <a:pt x="46" y="87"/>
                  </a:cubicBezTo>
                  <a:cubicBezTo>
                    <a:pt x="45" y="88"/>
                    <a:pt x="45" y="89"/>
                    <a:pt x="44" y="89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52" y="55"/>
                    <a:pt x="58" y="45"/>
                    <a:pt x="58" y="43"/>
                  </a:cubicBezTo>
                  <a:cubicBezTo>
                    <a:pt x="56" y="42"/>
                    <a:pt x="56" y="41"/>
                    <a:pt x="53" y="40"/>
                  </a:cubicBezTo>
                  <a:cubicBezTo>
                    <a:pt x="53" y="42"/>
                    <a:pt x="49" y="46"/>
                    <a:pt x="44" y="51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2"/>
                    <a:pt x="45" y="41"/>
                    <a:pt x="45" y="40"/>
                  </a:cubicBezTo>
                  <a:cubicBezTo>
                    <a:pt x="44" y="40"/>
                    <a:pt x="44" y="40"/>
                    <a:pt x="44" y="40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5" y="33"/>
                    <a:pt x="46" y="34"/>
                    <a:pt x="46" y="35"/>
                  </a:cubicBezTo>
                  <a:cubicBezTo>
                    <a:pt x="50" y="37"/>
                    <a:pt x="48" y="36"/>
                    <a:pt x="50" y="39"/>
                  </a:cubicBezTo>
                  <a:cubicBezTo>
                    <a:pt x="52" y="39"/>
                    <a:pt x="51" y="38"/>
                    <a:pt x="51" y="36"/>
                  </a:cubicBezTo>
                  <a:cubicBezTo>
                    <a:pt x="49" y="34"/>
                    <a:pt x="47" y="30"/>
                    <a:pt x="44" y="27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5" y="4"/>
                    <a:pt x="47" y="6"/>
                    <a:pt x="48" y="7"/>
                  </a:cubicBezTo>
                  <a:cubicBezTo>
                    <a:pt x="50" y="14"/>
                    <a:pt x="49" y="16"/>
                    <a:pt x="44" y="19"/>
                  </a:cubicBezTo>
                  <a:cubicBezTo>
                    <a:pt x="50" y="26"/>
                    <a:pt x="52" y="33"/>
                    <a:pt x="62" y="38"/>
                  </a:cubicBezTo>
                  <a:close/>
                  <a:moveTo>
                    <a:pt x="44" y="89"/>
                  </a:moveTo>
                  <a:cubicBezTo>
                    <a:pt x="41" y="91"/>
                    <a:pt x="37" y="91"/>
                    <a:pt x="33" y="91"/>
                  </a:cubicBezTo>
                  <a:cubicBezTo>
                    <a:pt x="29" y="90"/>
                    <a:pt x="13" y="81"/>
                    <a:pt x="12" y="77"/>
                  </a:cubicBezTo>
                  <a:cubicBezTo>
                    <a:pt x="12" y="77"/>
                    <a:pt x="13" y="77"/>
                    <a:pt x="13" y="77"/>
                  </a:cubicBezTo>
                  <a:cubicBezTo>
                    <a:pt x="20" y="84"/>
                    <a:pt x="33" y="74"/>
                    <a:pt x="44" y="63"/>
                  </a:cubicBezTo>
                  <a:cubicBezTo>
                    <a:pt x="44" y="89"/>
                    <a:pt x="44" y="89"/>
                    <a:pt x="44" y="89"/>
                  </a:cubicBezTo>
                  <a:close/>
                  <a:moveTo>
                    <a:pt x="44" y="51"/>
                  </a:moveTo>
                  <a:cubicBezTo>
                    <a:pt x="44" y="43"/>
                    <a:pt x="44" y="43"/>
                    <a:pt x="44" y="43"/>
                  </a:cubicBezTo>
                  <a:cubicBezTo>
                    <a:pt x="41" y="47"/>
                    <a:pt x="33" y="54"/>
                    <a:pt x="26" y="59"/>
                  </a:cubicBezTo>
                  <a:cubicBezTo>
                    <a:pt x="24" y="60"/>
                    <a:pt x="20" y="64"/>
                    <a:pt x="18" y="64"/>
                  </a:cubicBezTo>
                  <a:cubicBezTo>
                    <a:pt x="22" y="58"/>
                    <a:pt x="36" y="48"/>
                    <a:pt x="41" y="38"/>
                  </a:cubicBezTo>
                  <a:cubicBezTo>
                    <a:pt x="42" y="39"/>
                    <a:pt x="43" y="39"/>
                    <a:pt x="44" y="40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2" y="30"/>
                    <a:pt x="40" y="28"/>
                    <a:pt x="36" y="25"/>
                  </a:cubicBezTo>
                  <a:cubicBezTo>
                    <a:pt x="37" y="25"/>
                    <a:pt x="39" y="23"/>
                    <a:pt x="40" y="23"/>
                  </a:cubicBezTo>
                  <a:cubicBezTo>
                    <a:pt x="42" y="24"/>
                    <a:pt x="43" y="25"/>
                    <a:pt x="44" y="27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2" y="3"/>
                    <a:pt x="42" y="3"/>
                  </a:cubicBezTo>
                  <a:cubicBezTo>
                    <a:pt x="41" y="3"/>
                    <a:pt x="25" y="0"/>
                    <a:pt x="21" y="0"/>
                  </a:cubicBezTo>
                  <a:cubicBezTo>
                    <a:pt x="17" y="1"/>
                    <a:pt x="14" y="2"/>
                    <a:pt x="15" y="7"/>
                  </a:cubicBezTo>
                  <a:cubicBezTo>
                    <a:pt x="16" y="8"/>
                    <a:pt x="20" y="8"/>
                    <a:pt x="23" y="7"/>
                  </a:cubicBezTo>
                  <a:cubicBezTo>
                    <a:pt x="24" y="8"/>
                    <a:pt x="23" y="9"/>
                    <a:pt x="22" y="9"/>
                  </a:cubicBezTo>
                  <a:cubicBezTo>
                    <a:pt x="18" y="10"/>
                    <a:pt x="17" y="9"/>
                    <a:pt x="13" y="9"/>
                  </a:cubicBezTo>
                  <a:cubicBezTo>
                    <a:pt x="9" y="9"/>
                    <a:pt x="18" y="15"/>
                    <a:pt x="21" y="17"/>
                  </a:cubicBezTo>
                  <a:cubicBezTo>
                    <a:pt x="20" y="21"/>
                    <a:pt x="10" y="30"/>
                    <a:pt x="5" y="29"/>
                  </a:cubicBezTo>
                  <a:cubicBezTo>
                    <a:pt x="5" y="30"/>
                    <a:pt x="5" y="29"/>
                    <a:pt x="4" y="30"/>
                  </a:cubicBezTo>
                  <a:cubicBezTo>
                    <a:pt x="4" y="36"/>
                    <a:pt x="4" y="43"/>
                    <a:pt x="11" y="45"/>
                  </a:cubicBezTo>
                  <a:cubicBezTo>
                    <a:pt x="15" y="42"/>
                    <a:pt x="29" y="33"/>
                    <a:pt x="32" y="28"/>
                  </a:cubicBezTo>
                  <a:cubicBezTo>
                    <a:pt x="36" y="31"/>
                    <a:pt x="34" y="33"/>
                    <a:pt x="34" y="34"/>
                  </a:cubicBezTo>
                  <a:cubicBezTo>
                    <a:pt x="26" y="45"/>
                    <a:pt x="10" y="59"/>
                    <a:pt x="1" y="69"/>
                  </a:cubicBezTo>
                  <a:cubicBezTo>
                    <a:pt x="0" y="76"/>
                    <a:pt x="0" y="79"/>
                    <a:pt x="7" y="77"/>
                  </a:cubicBezTo>
                  <a:cubicBezTo>
                    <a:pt x="10" y="78"/>
                    <a:pt x="31" y="62"/>
                    <a:pt x="44" y="5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6" name="Freeform 11">
              <a:extLst>
                <a:ext uri="{FF2B5EF4-FFF2-40B4-BE49-F238E27FC236}">
                  <a16:creationId xmlns="" xmlns:a16="http://schemas.microsoft.com/office/drawing/2014/main" id="{B7CEB8FD-9F95-BB4C-943D-18FDBAF99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1931"/>
              <a:ext cx="280" cy="191"/>
            </a:xfrm>
            <a:custGeom>
              <a:avLst/>
              <a:gdLst>
                <a:gd name="T0" fmla="*/ 29 w 147"/>
                <a:gd name="T1" fmla="*/ 27 h 99"/>
                <a:gd name="T2" fmla="*/ 50 w 147"/>
                <a:gd name="T3" fmla="*/ 67 h 99"/>
                <a:gd name="T4" fmla="*/ 59 w 147"/>
                <a:gd name="T5" fmla="*/ 64 h 99"/>
                <a:gd name="T6" fmla="*/ 44 w 147"/>
                <a:gd name="T7" fmla="*/ 19 h 99"/>
                <a:gd name="T8" fmla="*/ 60 w 147"/>
                <a:gd name="T9" fmla="*/ 35 h 99"/>
                <a:gd name="T10" fmla="*/ 66 w 147"/>
                <a:gd name="T11" fmla="*/ 56 h 99"/>
                <a:gd name="T12" fmla="*/ 69 w 147"/>
                <a:gd name="T13" fmla="*/ 51 h 99"/>
                <a:gd name="T14" fmla="*/ 70 w 147"/>
                <a:gd name="T15" fmla="*/ 45 h 99"/>
                <a:gd name="T16" fmla="*/ 66 w 147"/>
                <a:gd name="T17" fmla="*/ 40 h 99"/>
                <a:gd name="T18" fmla="*/ 72 w 147"/>
                <a:gd name="T19" fmla="*/ 40 h 99"/>
                <a:gd name="T20" fmla="*/ 73 w 147"/>
                <a:gd name="T21" fmla="*/ 30 h 99"/>
                <a:gd name="T22" fmla="*/ 63 w 147"/>
                <a:gd name="T23" fmla="*/ 16 h 99"/>
                <a:gd name="T24" fmla="*/ 66 w 147"/>
                <a:gd name="T25" fmla="*/ 5 h 99"/>
                <a:gd name="T26" fmla="*/ 80 w 147"/>
                <a:gd name="T27" fmla="*/ 15 h 99"/>
                <a:gd name="T28" fmla="*/ 87 w 147"/>
                <a:gd name="T29" fmla="*/ 39 h 99"/>
                <a:gd name="T30" fmla="*/ 82 w 147"/>
                <a:gd name="T31" fmla="*/ 50 h 99"/>
                <a:gd name="T32" fmla="*/ 77 w 147"/>
                <a:gd name="T33" fmla="*/ 58 h 99"/>
                <a:gd name="T34" fmla="*/ 99 w 147"/>
                <a:gd name="T35" fmla="*/ 53 h 99"/>
                <a:gd name="T36" fmla="*/ 94 w 147"/>
                <a:gd name="T37" fmla="*/ 40 h 99"/>
                <a:gd name="T38" fmla="*/ 99 w 147"/>
                <a:gd name="T39" fmla="*/ 38 h 99"/>
                <a:gd name="T40" fmla="*/ 104 w 147"/>
                <a:gd name="T41" fmla="*/ 37 h 99"/>
                <a:gd name="T42" fmla="*/ 98 w 147"/>
                <a:gd name="T43" fmla="*/ 23 h 99"/>
                <a:gd name="T44" fmla="*/ 101 w 147"/>
                <a:gd name="T45" fmla="*/ 19 h 99"/>
                <a:gd name="T46" fmla="*/ 105 w 147"/>
                <a:gd name="T47" fmla="*/ 15 h 99"/>
                <a:gd name="T48" fmla="*/ 96 w 147"/>
                <a:gd name="T49" fmla="*/ 6 h 99"/>
                <a:gd name="T50" fmla="*/ 104 w 147"/>
                <a:gd name="T51" fmla="*/ 3 h 99"/>
                <a:gd name="T52" fmla="*/ 111 w 147"/>
                <a:gd name="T53" fmla="*/ 2 h 99"/>
                <a:gd name="T54" fmla="*/ 120 w 147"/>
                <a:gd name="T55" fmla="*/ 19 h 99"/>
                <a:gd name="T56" fmla="*/ 114 w 147"/>
                <a:gd name="T57" fmla="*/ 32 h 99"/>
                <a:gd name="T58" fmla="*/ 112 w 147"/>
                <a:gd name="T59" fmla="*/ 49 h 99"/>
                <a:gd name="T60" fmla="*/ 143 w 147"/>
                <a:gd name="T61" fmla="*/ 56 h 99"/>
                <a:gd name="T62" fmla="*/ 130 w 147"/>
                <a:gd name="T63" fmla="*/ 63 h 99"/>
                <a:gd name="T64" fmla="*/ 119 w 147"/>
                <a:gd name="T65" fmla="*/ 58 h 99"/>
                <a:gd name="T66" fmla="*/ 127 w 147"/>
                <a:gd name="T67" fmla="*/ 55 h 99"/>
                <a:gd name="T68" fmla="*/ 109 w 147"/>
                <a:gd name="T69" fmla="*/ 59 h 99"/>
                <a:gd name="T70" fmla="*/ 108 w 147"/>
                <a:gd name="T71" fmla="*/ 63 h 99"/>
                <a:gd name="T72" fmla="*/ 98 w 147"/>
                <a:gd name="T73" fmla="*/ 60 h 99"/>
                <a:gd name="T74" fmla="*/ 79 w 147"/>
                <a:gd name="T75" fmla="*/ 64 h 99"/>
                <a:gd name="T76" fmla="*/ 65 w 147"/>
                <a:gd name="T77" fmla="*/ 74 h 99"/>
                <a:gd name="T78" fmla="*/ 58 w 147"/>
                <a:gd name="T79" fmla="*/ 71 h 99"/>
                <a:gd name="T80" fmla="*/ 53 w 147"/>
                <a:gd name="T81" fmla="*/ 80 h 99"/>
                <a:gd name="T82" fmla="*/ 48 w 147"/>
                <a:gd name="T83" fmla="*/ 76 h 99"/>
                <a:gd name="T84" fmla="*/ 25 w 147"/>
                <a:gd name="T85" fmla="*/ 86 h 99"/>
                <a:gd name="T86" fmla="*/ 19 w 147"/>
                <a:gd name="T87" fmla="*/ 94 h 99"/>
                <a:gd name="T88" fmla="*/ 8 w 147"/>
                <a:gd name="T89" fmla="*/ 98 h 99"/>
                <a:gd name="T90" fmla="*/ 4 w 147"/>
                <a:gd name="T91" fmla="*/ 88 h 99"/>
                <a:gd name="T92" fmla="*/ 16 w 147"/>
                <a:gd name="T93" fmla="*/ 74 h 99"/>
                <a:gd name="T94" fmla="*/ 25 w 147"/>
                <a:gd name="T95" fmla="*/ 76 h 99"/>
                <a:gd name="T96" fmla="*/ 48 w 147"/>
                <a:gd name="T97" fmla="*/ 66 h 99"/>
                <a:gd name="T98" fmla="*/ 31 w 147"/>
                <a:gd name="T99" fmla="*/ 3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47" h="99">
                  <a:moveTo>
                    <a:pt x="31" y="33"/>
                  </a:moveTo>
                  <a:cubicBezTo>
                    <a:pt x="31" y="33"/>
                    <a:pt x="18" y="23"/>
                    <a:pt x="29" y="27"/>
                  </a:cubicBezTo>
                  <a:cubicBezTo>
                    <a:pt x="29" y="27"/>
                    <a:pt x="40" y="30"/>
                    <a:pt x="46" y="48"/>
                  </a:cubicBezTo>
                  <a:cubicBezTo>
                    <a:pt x="46" y="48"/>
                    <a:pt x="51" y="60"/>
                    <a:pt x="50" y="67"/>
                  </a:cubicBezTo>
                  <a:cubicBezTo>
                    <a:pt x="50" y="67"/>
                    <a:pt x="50" y="69"/>
                    <a:pt x="53" y="68"/>
                  </a:cubicBezTo>
                  <a:cubicBezTo>
                    <a:pt x="53" y="68"/>
                    <a:pt x="59" y="68"/>
                    <a:pt x="59" y="64"/>
                  </a:cubicBezTo>
                  <a:cubicBezTo>
                    <a:pt x="59" y="64"/>
                    <a:pt x="61" y="50"/>
                    <a:pt x="51" y="28"/>
                  </a:cubicBezTo>
                  <a:cubicBezTo>
                    <a:pt x="51" y="28"/>
                    <a:pt x="48" y="20"/>
                    <a:pt x="44" y="19"/>
                  </a:cubicBezTo>
                  <a:cubicBezTo>
                    <a:pt x="44" y="19"/>
                    <a:pt x="42" y="16"/>
                    <a:pt x="45" y="18"/>
                  </a:cubicBezTo>
                  <a:cubicBezTo>
                    <a:pt x="45" y="18"/>
                    <a:pt x="56" y="20"/>
                    <a:pt x="60" y="35"/>
                  </a:cubicBezTo>
                  <a:cubicBezTo>
                    <a:pt x="60" y="35"/>
                    <a:pt x="63" y="47"/>
                    <a:pt x="64" y="56"/>
                  </a:cubicBezTo>
                  <a:cubicBezTo>
                    <a:pt x="64" y="56"/>
                    <a:pt x="65" y="60"/>
                    <a:pt x="66" y="56"/>
                  </a:cubicBezTo>
                  <a:cubicBezTo>
                    <a:pt x="66" y="56"/>
                    <a:pt x="67" y="54"/>
                    <a:pt x="69" y="53"/>
                  </a:cubicBezTo>
                  <a:cubicBezTo>
                    <a:pt x="69" y="53"/>
                    <a:pt x="70" y="52"/>
                    <a:pt x="69" y="51"/>
                  </a:cubicBezTo>
                  <a:cubicBezTo>
                    <a:pt x="69" y="51"/>
                    <a:pt x="69" y="48"/>
                    <a:pt x="70" y="48"/>
                  </a:cubicBezTo>
                  <a:cubicBezTo>
                    <a:pt x="70" y="48"/>
                    <a:pt x="72" y="47"/>
                    <a:pt x="70" y="45"/>
                  </a:cubicBezTo>
                  <a:cubicBezTo>
                    <a:pt x="70" y="45"/>
                    <a:pt x="69" y="43"/>
                    <a:pt x="67" y="43"/>
                  </a:cubicBezTo>
                  <a:cubicBezTo>
                    <a:pt x="67" y="43"/>
                    <a:pt x="60" y="37"/>
                    <a:pt x="66" y="40"/>
                  </a:cubicBezTo>
                  <a:cubicBezTo>
                    <a:pt x="66" y="40"/>
                    <a:pt x="69" y="41"/>
                    <a:pt x="70" y="42"/>
                  </a:cubicBezTo>
                  <a:cubicBezTo>
                    <a:pt x="70" y="42"/>
                    <a:pt x="72" y="44"/>
                    <a:pt x="72" y="40"/>
                  </a:cubicBezTo>
                  <a:cubicBezTo>
                    <a:pt x="72" y="40"/>
                    <a:pt x="74" y="32"/>
                    <a:pt x="75" y="31"/>
                  </a:cubicBezTo>
                  <a:cubicBezTo>
                    <a:pt x="75" y="31"/>
                    <a:pt x="76" y="27"/>
                    <a:pt x="73" y="30"/>
                  </a:cubicBezTo>
                  <a:cubicBezTo>
                    <a:pt x="73" y="30"/>
                    <a:pt x="69" y="32"/>
                    <a:pt x="67" y="26"/>
                  </a:cubicBezTo>
                  <a:cubicBezTo>
                    <a:pt x="67" y="26"/>
                    <a:pt x="59" y="19"/>
                    <a:pt x="63" y="16"/>
                  </a:cubicBezTo>
                  <a:cubicBezTo>
                    <a:pt x="63" y="16"/>
                    <a:pt x="68" y="11"/>
                    <a:pt x="64" y="7"/>
                  </a:cubicBezTo>
                  <a:cubicBezTo>
                    <a:pt x="64" y="7"/>
                    <a:pt x="60" y="2"/>
                    <a:pt x="66" y="5"/>
                  </a:cubicBezTo>
                  <a:cubicBezTo>
                    <a:pt x="66" y="5"/>
                    <a:pt x="71" y="7"/>
                    <a:pt x="76" y="12"/>
                  </a:cubicBezTo>
                  <a:cubicBezTo>
                    <a:pt x="76" y="12"/>
                    <a:pt x="75" y="14"/>
                    <a:pt x="80" y="15"/>
                  </a:cubicBezTo>
                  <a:cubicBezTo>
                    <a:pt x="80" y="15"/>
                    <a:pt x="97" y="18"/>
                    <a:pt x="94" y="28"/>
                  </a:cubicBezTo>
                  <a:cubicBezTo>
                    <a:pt x="94" y="28"/>
                    <a:pt x="87" y="34"/>
                    <a:pt x="87" y="39"/>
                  </a:cubicBezTo>
                  <a:cubicBezTo>
                    <a:pt x="87" y="39"/>
                    <a:pt x="85" y="44"/>
                    <a:pt x="83" y="45"/>
                  </a:cubicBezTo>
                  <a:cubicBezTo>
                    <a:pt x="83" y="45"/>
                    <a:pt x="82" y="45"/>
                    <a:pt x="82" y="50"/>
                  </a:cubicBezTo>
                  <a:cubicBezTo>
                    <a:pt x="82" y="50"/>
                    <a:pt x="83" y="51"/>
                    <a:pt x="81" y="52"/>
                  </a:cubicBezTo>
                  <a:cubicBezTo>
                    <a:pt x="81" y="52"/>
                    <a:pt x="79" y="55"/>
                    <a:pt x="77" y="58"/>
                  </a:cubicBezTo>
                  <a:cubicBezTo>
                    <a:pt x="77" y="58"/>
                    <a:pt x="72" y="62"/>
                    <a:pt x="76" y="60"/>
                  </a:cubicBezTo>
                  <a:cubicBezTo>
                    <a:pt x="76" y="60"/>
                    <a:pt x="92" y="55"/>
                    <a:pt x="99" y="53"/>
                  </a:cubicBezTo>
                  <a:cubicBezTo>
                    <a:pt x="99" y="53"/>
                    <a:pt x="104" y="51"/>
                    <a:pt x="100" y="48"/>
                  </a:cubicBezTo>
                  <a:cubicBezTo>
                    <a:pt x="100" y="48"/>
                    <a:pt x="95" y="43"/>
                    <a:pt x="94" y="40"/>
                  </a:cubicBezTo>
                  <a:cubicBezTo>
                    <a:pt x="94" y="40"/>
                    <a:pt x="92" y="35"/>
                    <a:pt x="95" y="37"/>
                  </a:cubicBezTo>
                  <a:cubicBezTo>
                    <a:pt x="95" y="37"/>
                    <a:pt x="98" y="40"/>
                    <a:pt x="99" y="38"/>
                  </a:cubicBezTo>
                  <a:cubicBezTo>
                    <a:pt x="99" y="38"/>
                    <a:pt x="98" y="37"/>
                    <a:pt x="101" y="38"/>
                  </a:cubicBezTo>
                  <a:cubicBezTo>
                    <a:pt x="101" y="38"/>
                    <a:pt x="104" y="40"/>
                    <a:pt x="104" y="37"/>
                  </a:cubicBezTo>
                  <a:cubicBezTo>
                    <a:pt x="104" y="37"/>
                    <a:pt x="107" y="31"/>
                    <a:pt x="104" y="32"/>
                  </a:cubicBezTo>
                  <a:cubicBezTo>
                    <a:pt x="104" y="32"/>
                    <a:pt x="98" y="28"/>
                    <a:pt x="98" y="23"/>
                  </a:cubicBezTo>
                  <a:cubicBezTo>
                    <a:pt x="98" y="23"/>
                    <a:pt x="97" y="20"/>
                    <a:pt x="98" y="19"/>
                  </a:cubicBezTo>
                  <a:cubicBezTo>
                    <a:pt x="98" y="19"/>
                    <a:pt x="99" y="17"/>
                    <a:pt x="101" y="19"/>
                  </a:cubicBezTo>
                  <a:cubicBezTo>
                    <a:pt x="101" y="19"/>
                    <a:pt x="105" y="27"/>
                    <a:pt x="105" y="22"/>
                  </a:cubicBezTo>
                  <a:cubicBezTo>
                    <a:pt x="105" y="15"/>
                    <a:pt x="105" y="15"/>
                    <a:pt x="105" y="15"/>
                  </a:cubicBezTo>
                  <a:cubicBezTo>
                    <a:pt x="105" y="15"/>
                    <a:pt x="106" y="12"/>
                    <a:pt x="100" y="12"/>
                  </a:cubicBezTo>
                  <a:cubicBezTo>
                    <a:pt x="100" y="12"/>
                    <a:pt x="90" y="7"/>
                    <a:pt x="96" y="6"/>
                  </a:cubicBezTo>
                  <a:cubicBezTo>
                    <a:pt x="96" y="6"/>
                    <a:pt x="100" y="7"/>
                    <a:pt x="99" y="4"/>
                  </a:cubicBezTo>
                  <a:cubicBezTo>
                    <a:pt x="99" y="4"/>
                    <a:pt x="99" y="3"/>
                    <a:pt x="104" y="3"/>
                  </a:cubicBezTo>
                  <a:cubicBezTo>
                    <a:pt x="104" y="3"/>
                    <a:pt x="105" y="3"/>
                    <a:pt x="106" y="1"/>
                  </a:cubicBezTo>
                  <a:cubicBezTo>
                    <a:pt x="106" y="1"/>
                    <a:pt x="107" y="0"/>
                    <a:pt x="111" y="2"/>
                  </a:cubicBezTo>
                  <a:cubicBezTo>
                    <a:pt x="111" y="2"/>
                    <a:pt x="127" y="6"/>
                    <a:pt x="124" y="14"/>
                  </a:cubicBezTo>
                  <a:cubicBezTo>
                    <a:pt x="124" y="14"/>
                    <a:pt x="123" y="18"/>
                    <a:pt x="120" y="19"/>
                  </a:cubicBezTo>
                  <a:cubicBezTo>
                    <a:pt x="120" y="19"/>
                    <a:pt x="119" y="18"/>
                    <a:pt x="116" y="26"/>
                  </a:cubicBezTo>
                  <a:cubicBezTo>
                    <a:pt x="116" y="26"/>
                    <a:pt x="114" y="29"/>
                    <a:pt x="114" y="32"/>
                  </a:cubicBezTo>
                  <a:cubicBezTo>
                    <a:pt x="114" y="32"/>
                    <a:pt x="115" y="38"/>
                    <a:pt x="113" y="41"/>
                  </a:cubicBezTo>
                  <a:cubicBezTo>
                    <a:pt x="113" y="41"/>
                    <a:pt x="113" y="47"/>
                    <a:pt x="112" y="49"/>
                  </a:cubicBezTo>
                  <a:cubicBezTo>
                    <a:pt x="112" y="49"/>
                    <a:pt x="111" y="52"/>
                    <a:pt x="114" y="51"/>
                  </a:cubicBezTo>
                  <a:cubicBezTo>
                    <a:pt x="114" y="51"/>
                    <a:pt x="136" y="46"/>
                    <a:pt x="143" y="56"/>
                  </a:cubicBezTo>
                  <a:cubicBezTo>
                    <a:pt x="143" y="56"/>
                    <a:pt x="147" y="58"/>
                    <a:pt x="136" y="62"/>
                  </a:cubicBezTo>
                  <a:cubicBezTo>
                    <a:pt x="136" y="62"/>
                    <a:pt x="132" y="64"/>
                    <a:pt x="130" y="63"/>
                  </a:cubicBezTo>
                  <a:cubicBezTo>
                    <a:pt x="118" y="60"/>
                    <a:pt x="118" y="60"/>
                    <a:pt x="118" y="60"/>
                  </a:cubicBezTo>
                  <a:cubicBezTo>
                    <a:pt x="118" y="60"/>
                    <a:pt x="113" y="59"/>
                    <a:pt x="119" y="58"/>
                  </a:cubicBezTo>
                  <a:cubicBezTo>
                    <a:pt x="119" y="58"/>
                    <a:pt x="127" y="58"/>
                    <a:pt x="128" y="56"/>
                  </a:cubicBezTo>
                  <a:cubicBezTo>
                    <a:pt x="128" y="56"/>
                    <a:pt x="131" y="54"/>
                    <a:pt x="127" y="55"/>
                  </a:cubicBezTo>
                  <a:cubicBezTo>
                    <a:pt x="127" y="55"/>
                    <a:pt x="118" y="56"/>
                    <a:pt x="115" y="55"/>
                  </a:cubicBezTo>
                  <a:cubicBezTo>
                    <a:pt x="115" y="55"/>
                    <a:pt x="110" y="55"/>
                    <a:pt x="109" y="59"/>
                  </a:cubicBezTo>
                  <a:cubicBezTo>
                    <a:pt x="109" y="59"/>
                    <a:pt x="110" y="60"/>
                    <a:pt x="108" y="61"/>
                  </a:cubicBezTo>
                  <a:cubicBezTo>
                    <a:pt x="108" y="61"/>
                    <a:pt x="108" y="61"/>
                    <a:pt x="108" y="63"/>
                  </a:cubicBezTo>
                  <a:cubicBezTo>
                    <a:pt x="108" y="63"/>
                    <a:pt x="108" y="70"/>
                    <a:pt x="102" y="66"/>
                  </a:cubicBezTo>
                  <a:cubicBezTo>
                    <a:pt x="102" y="66"/>
                    <a:pt x="97" y="64"/>
                    <a:pt x="98" y="60"/>
                  </a:cubicBezTo>
                  <a:cubicBezTo>
                    <a:pt x="98" y="60"/>
                    <a:pt x="99" y="56"/>
                    <a:pt x="95" y="58"/>
                  </a:cubicBezTo>
                  <a:cubicBezTo>
                    <a:pt x="95" y="58"/>
                    <a:pt x="84" y="63"/>
                    <a:pt x="79" y="64"/>
                  </a:cubicBezTo>
                  <a:cubicBezTo>
                    <a:pt x="79" y="64"/>
                    <a:pt x="65" y="66"/>
                    <a:pt x="66" y="70"/>
                  </a:cubicBezTo>
                  <a:cubicBezTo>
                    <a:pt x="66" y="70"/>
                    <a:pt x="68" y="74"/>
                    <a:pt x="65" y="74"/>
                  </a:cubicBezTo>
                  <a:cubicBezTo>
                    <a:pt x="65" y="74"/>
                    <a:pt x="63" y="73"/>
                    <a:pt x="61" y="70"/>
                  </a:cubicBezTo>
                  <a:cubicBezTo>
                    <a:pt x="61" y="70"/>
                    <a:pt x="61" y="69"/>
                    <a:pt x="58" y="71"/>
                  </a:cubicBezTo>
                  <a:cubicBezTo>
                    <a:pt x="58" y="71"/>
                    <a:pt x="50" y="73"/>
                    <a:pt x="52" y="77"/>
                  </a:cubicBezTo>
                  <a:cubicBezTo>
                    <a:pt x="52" y="77"/>
                    <a:pt x="53" y="78"/>
                    <a:pt x="53" y="80"/>
                  </a:cubicBezTo>
                  <a:cubicBezTo>
                    <a:pt x="53" y="80"/>
                    <a:pt x="56" y="82"/>
                    <a:pt x="53" y="82"/>
                  </a:cubicBezTo>
                  <a:cubicBezTo>
                    <a:pt x="53" y="82"/>
                    <a:pt x="50" y="79"/>
                    <a:pt x="48" y="76"/>
                  </a:cubicBezTo>
                  <a:cubicBezTo>
                    <a:pt x="48" y="76"/>
                    <a:pt x="48" y="73"/>
                    <a:pt x="44" y="76"/>
                  </a:cubicBezTo>
                  <a:cubicBezTo>
                    <a:pt x="44" y="76"/>
                    <a:pt x="31" y="77"/>
                    <a:pt x="25" y="86"/>
                  </a:cubicBezTo>
                  <a:cubicBezTo>
                    <a:pt x="25" y="86"/>
                    <a:pt x="23" y="87"/>
                    <a:pt x="23" y="90"/>
                  </a:cubicBezTo>
                  <a:cubicBezTo>
                    <a:pt x="23" y="90"/>
                    <a:pt x="20" y="93"/>
                    <a:pt x="19" y="94"/>
                  </a:cubicBezTo>
                  <a:cubicBezTo>
                    <a:pt x="19" y="94"/>
                    <a:pt x="15" y="99"/>
                    <a:pt x="13" y="99"/>
                  </a:cubicBezTo>
                  <a:cubicBezTo>
                    <a:pt x="13" y="99"/>
                    <a:pt x="10" y="98"/>
                    <a:pt x="8" y="98"/>
                  </a:cubicBezTo>
                  <a:cubicBezTo>
                    <a:pt x="8" y="98"/>
                    <a:pt x="8" y="98"/>
                    <a:pt x="6" y="96"/>
                  </a:cubicBezTo>
                  <a:cubicBezTo>
                    <a:pt x="6" y="96"/>
                    <a:pt x="0" y="92"/>
                    <a:pt x="4" y="88"/>
                  </a:cubicBezTo>
                  <a:cubicBezTo>
                    <a:pt x="4" y="88"/>
                    <a:pt x="8" y="84"/>
                    <a:pt x="10" y="79"/>
                  </a:cubicBezTo>
                  <a:cubicBezTo>
                    <a:pt x="10" y="79"/>
                    <a:pt x="11" y="73"/>
                    <a:pt x="16" y="74"/>
                  </a:cubicBezTo>
                  <a:cubicBezTo>
                    <a:pt x="16" y="74"/>
                    <a:pt x="21" y="75"/>
                    <a:pt x="22" y="77"/>
                  </a:cubicBezTo>
                  <a:cubicBezTo>
                    <a:pt x="22" y="77"/>
                    <a:pt x="23" y="78"/>
                    <a:pt x="25" y="76"/>
                  </a:cubicBezTo>
                  <a:cubicBezTo>
                    <a:pt x="25" y="76"/>
                    <a:pt x="40" y="74"/>
                    <a:pt x="47" y="70"/>
                  </a:cubicBezTo>
                  <a:cubicBezTo>
                    <a:pt x="47" y="70"/>
                    <a:pt x="48" y="70"/>
                    <a:pt x="48" y="66"/>
                  </a:cubicBezTo>
                  <a:cubicBezTo>
                    <a:pt x="48" y="66"/>
                    <a:pt x="45" y="51"/>
                    <a:pt x="40" y="44"/>
                  </a:cubicBezTo>
                  <a:cubicBezTo>
                    <a:pt x="40" y="44"/>
                    <a:pt x="35" y="35"/>
                    <a:pt x="31" y="3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7" name="Freeform 12">
              <a:extLst>
                <a:ext uri="{FF2B5EF4-FFF2-40B4-BE49-F238E27FC236}">
                  <a16:creationId xmlns="" xmlns:a16="http://schemas.microsoft.com/office/drawing/2014/main" id="{B7813F4A-36C8-3245-A826-CC01BA7F6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2062"/>
              <a:ext cx="168" cy="188"/>
            </a:xfrm>
            <a:custGeom>
              <a:avLst/>
              <a:gdLst>
                <a:gd name="T0" fmla="*/ 26 w 88"/>
                <a:gd name="T1" fmla="*/ 10 h 97"/>
                <a:gd name="T2" fmla="*/ 39 w 88"/>
                <a:gd name="T3" fmla="*/ 7 h 97"/>
                <a:gd name="T4" fmla="*/ 47 w 88"/>
                <a:gd name="T5" fmla="*/ 3 h 97"/>
                <a:gd name="T6" fmla="*/ 53 w 88"/>
                <a:gd name="T7" fmla="*/ 2 h 97"/>
                <a:gd name="T8" fmla="*/ 69 w 88"/>
                <a:gd name="T9" fmla="*/ 9 h 97"/>
                <a:gd name="T10" fmla="*/ 64 w 88"/>
                <a:gd name="T11" fmla="*/ 16 h 97"/>
                <a:gd name="T12" fmla="*/ 61 w 88"/>
                <a:gd name="T13" fmla="*/ 26 h 97"/>
                <a:gd name="T14" fmla="*/ 69 w 88"/>
                <a:gd name="T15" fmla="*/ 33 h 97"/>
                <a:gd name="T16" fmla="*/ 82 w 88"/>
                <a:gd name="T17" fmla="*/ 36 h 97"/>
                <a:gd name="T18" fmla="*/ 84 w 88"/>
                <a:gd name="T19" fmla="*/ 45 h 97"/>
                <a:gd name="T20" fmla="*/ 79 w 88"/>
                <a:gd name="T21" fmla="*/ 48 h 97"/>
                <a:gd name="T22" fmla="*/ 75 w 88"/>
                <a:gd name="T23" fmla="*/ 48 h 97"/>
                <a:gd name="T24" fmla="*/ 69 w 88"/>
                <a:gd name="T25" fmla="*/ 55 h 97"/>
                <a:gd name="T26" fmla="*/ 69 w 88"/>
                <a:gd name="T27" fmla="*/ 70 h 97"/>
                <a:gd name="T28" fmla="*/ 58 w 88"/>
                <a:gd name="T29" fmla="*/ 89 h 97"/>
                <a:gd name="T30" fmla="*/ 53 w 88"/>
                <a:gd name="T31" fmla="*/ 92 h 97"/>
                <a:gd name="T32" fmla="*/ 48 w 88"/>
                <a:gd name="T33" fmla="*/ 96 h 97"/>
                <a:gd name="T34" fmla="*/ 45 w 88"/>
                <a:gd name="T35" fmla="*/ 97 h 97"/>
                <a:gd name="T36" fmla="*/ 24 w 88"/>
                <a:gd name="T37" fmla="*/ 97 h 97"/>
                <a:gd name="T38" fmla="*/ 20 w 88"/>
                <a:gd name="T39" fmla="*/ 97 h 97"/>
                <a:gd name="T40" fmla="*/ 18 w 88"/>
                <a:gd name="T41" fmla="*/ 95 h 97"/>
                <a:gd name="T42" fmla="*/ 17 w 88"/>
                <a:gd name="T43" fmla="*/ 95 h 97"/>
                <a:gd name="T44" fmla="*/ 14 w 88"/>
                <a:gd name="T45" fmla="*/ 94 h 97"/>
                <a:gd name="T46" fmla="*/ 4 w 88"/>
                <a:gd name="T47" fmla="*/ 89 h 97"/>
                <a:gd name="T48" fmla="*/ 6 w 88"/>
                <a:gd name="T49" fmla="*/ 88 h 97"/>
                <a:gd name="T50" fmla="*/ 14 w 88"/>
                <a:gd name="T51" fmla="*/ 89 h 97"/>
                <a:gd name="T52" fmla="*/ 15 w 88"/>
                <a:gd name="T53" fmla="*/ 86 h 97"/>
                <a:gd name="T54" fmla="*/ 40 w 88"/>
                <a:gd name="T55" fmla="*/ 81 h 97"/>
                <a:gd name="T56" fmla="*/ 55 w 88"/>
                <a:gd name="T57" fmla="*/ 54 h 97"/>
                <a:gd name="T58" fmla="*/ 38 w 88"/>
                <a:gd name="T59" fmla="*/ 53 h 97"/>
                <a:gd name="T60" fmla="*/ 25 w 88"/>
                <a:gd name="T61" fmla="*/ 57 h 97"/>
                <a:gd name="T62" fmla="*/ 15 w 88"/>
                <a:gd name="T63" fmla="*/ 44 h 97"/>
                <a:gd name="T64" fmla="*/ 16 w 88"/>
                <a:gd name="T65" fmla="*/ 42 h 97"/>
                <a:gd name="T66" fmla="*/ 23 w 88"/>
                <a:gd name="T67" fmla="*/ 43 h 97"/>
                <a:gd name="T68" fmla="*/ 30 w 88"/>
                <a:gd name="T69" fmla="*/ 42 h 97"/>
                <a:gd name="T70" fmla="*/ 42 w 88"/>
                <a:gd name="T71" fmla="*/ 40 h 97"/>
                <a:gd name="T72" fmla="*/ 51 w 88"/>
                <a:gd name="T73" fmla="*/ 38 h 97"/>
                <a:gd name="T74" fmla="*/ 49 w 88"/>
                <a:gd name="T75" fmla="*/ 35 h 97"/>
                <a:gd name="T76" fmla="*/ 42 w 88"/>
                <a:gd name="T77" fmla="*/ 21 h 97"/>
                <a:gd name="T78" fmla="*/ 45 w 88"/>
                <a:gd name="T79" fmla="*/ 12 h 97"/>
                <a:gd name="T80" fmla="*/ 31 w 88"/>
                <a:gd name="T81" fmla="*/ 15 h 97"/>
                <a:gd name="T82" fmla="*/ 25 w 88"/>
                <a:gd name="T83" fmla="*/ 12 h 97"/>
                <a:gd name="T84" fmla="*/ 26 w 88"/>
                <a:gd name="T85" fmla="*/ 1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97">
                  <a:moveTo>
                    <a:pt x="26" y="10"/>
                  </a:moveTo>
                  <a:cubicBezTo>
                    <a:pt x="26" y="10"/>
                    <a:pt x="31" y="11"/>
                    <a:pt x="39" y="7"/>
                  </a:cubicBezTo>
                  <a:cubicBezTo>
                    <a:pt x="39" y="7"/>
                    <a:pt x="46" y="6"/>
                    <a:pt x="47" y="3"/>
                  </a:cubicBezTo>
                  <a:cubicBezTo>
                    <a:pt x="47" y="3"/>
                    <a:pt x="48" y="0"/>
                    <a:pt x="53" y="2"/>
                  </a:cubicBezTo>
                  <a:cubicBezTo>
                    <a:pt x="53" y="2"/>
                    <a:pt x="67" y="1"/>
                    <a:pt x="69" y="9"/>
                  </a:cubicBezTo>
                  <a:cubicBezTo>
                    <a:pt x="69" y="9"/>
                    <a:pt x="70" y="13"/>
                    <a:pt x="64" y="16"/>
                  </a:cubicBezTo>
                  <a:cubicBezTo>
                    <a:pt x="64" y="16"/>
                    <a:pt x="60" y="20"/>
                    <a:pt x="61" y="26"/>
                  </a:cubicBezTo>
                  <a:cubicBezTo>
                    <a:pt x="61" y="26"/>
                    <a:pt x="65" y="35"/>
                    <a:pt x="69" y="33"/>
                  </a:cubicBezTo>
                  <a:cubicBezTo>
                    <a:pt x="69" y="33"/>
                    <a:pt x="81" y="33"/>
                    <a:pt x="82" y="36"/>
                  </a:cubicBezTo>
                  <a:cubicBezTo>
                    <a:pt x="82" y="36"/>
                    <a:pt x="88" y="42"/>
                    <a:pt x="84" y="45"/>
                  </a:cubicBezTo>
                  <a:cubicBezTo>
                    <a:pt x="84" y="45"/>
                    <a:pt x="81" y="46"/>
                    <a:pt x="79" y="48"/>
                  </a:cubicBezTo>
                  <a:cubicBezTo>
                    <a:pt x="79" y="48"/>
                    <a:pt x="78" y="49"/>
                    <a:pt x="75" y="48"/>
                  </a:cubicBezTo>
                  <a:cubicBezTo>
                    <a:pt x="75" y="48"/>
                    <a:pt x="68" y="48"/>
                    <a:pt x="69" y="55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9" y="70"/>
                    <a:pt x="65" y="83"/>
                    <a:pt x="58" y="89"/>
                  </a:cubicBezTo>
                  <a:cubicBezTo>
                    <a:pt x="58" y="89"/>
                    <a:pt x="54" y="92"/>
                    <a:pt x="53" y="92"/>
                  </a:cubicBezTo>
                  <a:cubicBezTo>
                    <a:pt x="53" y="92"/>
                    <a:pt x="51" y="93"/>
                    <a:pt x="48" y="96"/>
                  </a:cubicBezTo>
                  <a:cubicBezTo>
                    <a:pt x="48" y="96"/>
                    <a:pt x="47" y="97"/>
                    <a:pt x="45" y="97"/>
                  </a:cubicBezTo>
                  <a:cubicBezTo>
                    <a:pt x="24" y="97"/>
                    <a:pt x="24" y="97"/>
                    <a:pt x="24" y="97"/>
                  </a:cubicBezTo>
                  <a:cubicBezTo>
                    <a:pt x="24" y="97"/>
                    <a:pt x="22" y="96"/>
                    <a:pt x="20" y="97"/>
                  </a:cubicBezTo>
                  <a:cubicBezTo>
                    <a:pt x="20" y="97"/>
                    <a:pt x="18" y="96"/>
                    <a:pt x="18" y="95"/>
                  </a:cubicBezTo>
                  <a:cubicBezTo>
                    <a:pt x="18" y="95"/>
                    <a:pt x="19" y="94"/>
                    <a:pt x="17" y="95"/>
                  </a:cubicBezTo>
                  <a:cubicBezTo>
                    <a:pt x="17" y="95"/>
                    <a:pt x="16" y="93"/>
                    <a:pt x="14" y="94"/>
                  </a:cubicBezTo>
                  <a:cubicBezTo>
                    <a:pt x="4" y="89"/>
                    <a:pt x="4" y="89"/>
                    <a:pt x="4" y="89"/>
                  </a:cubicBezTo>
                  <a:cubicBezTo>
                    <a:pt x="4" y="89"/>
                    <a:pt x="0" y="87"/>
                    <a:pt x="6" y="88"/>
                  </a:cubicBezTo>
                  <a:cubicBezTo>
                    <a:pt x="6" y="88"/>
                    <a:pt x="19" y="93"/>
                    <a:pt x="14" y="89"/>
                  </a:cubicBezTo>
                  <a:cubicBezTo>
                    <a:pt x="14" y="89"/>
                    <a:pt x="11" y="86"/>
                    <a:pt x="15" y="86"/>
                  </a:cubicBezTo>
                  <a:cubicBezTo>
                    <a:pt x="15" y="86"/>
                    <a:pt x="30" y="87"/>
                    <a:pt x="40" y="81"/>
                  </a:cubicBezTo>
                  <a:cubicBezTo>
                    <a:pt x="40" y="81"/>
                    <a:pt x="61" y="73"/>
                    <a:pt x="55" y="54"/>
                  </a:cubicBezTo>
                  <a:cubicBezTo>
                    <a:pt x="55" y="54"/>
                    <a:pt x="48" y="50"/>
                    <a:pt x="38" y="53"/>
                  </a:cubicBezTo>
                  <a:cubicBezTo>
                    <a:pt x="38" y="53"/>
                    <a:pt x="29" y="59"/>
                    <a:pt x="25" y="57"/>
                  </a:cubicBezTo>
                  <a:cubicBezTo>
                    <a:pt x="25" y="57"/>
                    <a:pt x="17" y="51"/>
                    <a:pt x="15" y="44"/>
                  </a:cubicBezTo>
                  <a:cubicBezTo>
                    <a:pt x="15" y="44"/>
                    <a:pt x="12" y="40"/>
                    <a:pt x="16" y="42"/>
                  </a:cubicBezTo>
                  <a:cubicBezTo>
                    <a:pt x="16" y="42"/>
                    <a:pt x="17" y="44"/>
                    <a:pt x="23" y="43"/>
                  </a:cubicBezTo>
                  <a:cubicBezTo>
                    <a:pt x="23" y="43"/>
                    <a:pt x="28" y="44"/>
                    <a:pt x="30" y="42"/>
                  </a:cubicBezTo>
                  <a:cubicBezTo>
                    <a:pt x="30" y="42"/>
                    <a:pt x="35" y="41"/>
                    <a:pt x="42" y="40"/>
                  </a:cubicBezTo>
                  <a:cubicBezTo>
                    <a:pt x="42" y="40"/>
                    <a:pt x="49" y="39"/>
                    <a:pt x="51" y="38"/>
                  </a:cubicBezTo>
                  <a:cubicBezTo>
                    <a:pt x="51" y="38"/>
                    <a:pt x="53" y="35"/>
                    <a:pt x="49" y="35"/>
                  </a:cubicBezTo>
                  <a:cubicBezTo>
                    <a:pt x="49" y="35"/>
                    <a:pt x="39" y="37"/>
                    <a:pt x="42" y="21"/>
                  </a:cubicBezTo>
                  <a:cubicBezTo>
                    <a:pt x="42" y="21"/>
                    <a:pt x="50" y="9"/>
                    <a:pt x="45" y="12"/>
                  </a:cubicBezTo>
                  <a:cubicBezTo>
                    <a:pt x="45" y="12"/>
                    <a:pt x="37" y="17"/>
                    <a:pt x="31" y="15"/>
                  </a:cubicBezTo>
                  <a:cubicBezTo>
                    <a:pt x="31" y="15"/>
                    <a:pt x="27" y="15"/>
                    <a:pt x="25" y="12"/>
                  </a:cubicBezTo>
                  <a:cubicBezTo>
                    <a:pt x="25" y="12"/>
                    <a:pt x="22" y="7"/>
                    <a:pt x="26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8" name="Freeform 13">
              <a:extLst>
                <a:ext uri="{FF2B5EF4-FFF2-40B4-BE49-F238E27FC236}">
                  <a16:creationId xmlns="" xmlns:a16="http://schemas.microsoft.com/office/drawing/2014/main" id="{842B36FE-774E-BC43-A0D6-33D17EA44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1962"/>
              <a:ext cx="151" cy="247"/>
            </a:xfrm>
            <a:custGeom>
              <a:avLst/>
              <a:gdLst>
                <a:gd name="T0" fmla="*/ 37 w 79"/>
                <a:gd name="T1" fmla="*/ 7 h 128"/>
                <a:gd name="T2" fmla="*/ 39 w 79"/>
                <a:gd name="T3" fmla="*/ 5 h 128"/>
                <a:gd name="T4" fmla="*/ 49 w 79"/>
                <a:gd name="T5" fmla="*/ 8 h 128"/>
                <a:gd name="T6" fmla="*/ 58 w 79"/>
                <a:gd name="T7" fmla="*/ 12 h 128"/>
                <a:gd name="T8" fmla="*/ 60 w 79"/>
                <a:gd name="T9" fmla="*/ 19 h 128"/>
                <a:gd name="T10" fmla="*/ 61 w 79"/>
                <a:gd name="T11" fmla="*/ 26 h 128"/>
                <a:gd name="T12" fmla="*/ 69 w 79"/>
                <a:gd name="T13" fmla="*/ 33 h 128"/>
                <a:gd name="T14" fmla="*/ 70 w 79"/>
                <a:gd name="T15" fmla="*/ 33 h 128"/>
                <a:gd name="T16" fmla="*/ 74 w 79"/>
                <a:gd name="T17" fmla="*/ 38 h 128"/>
                <a:gd name="T18" fmla="*/ 75 w 79"/>
                <a:gd name="T19" fmla="*/ 41 h 128"/>
                <a:gd name="T20" fmla="*/ 77 w 79"/>
                <a:gd name="T21" fmla="*/ 47 h 128"/>
                <a:gd name="T22" fmla="*/ 70 w 79"/>
                <a:gd name="T23" fmla="*/ 58 h 128"/>
                <a:gd name="T24" fmla="*/ 66 w 79"/>
                <a:gd name="T25" fmla="*/ 61 h 128"/>
                <a:gd name="T26" fmla="*/ 62 w 79"/>
                <a:gd name="T27" fmla="*/ 69 h 128"/>
                <a:gd name="T28" fmla="*/ 56 w 79"/>
                <a:gd name="T29" fmla="*/ 77 h 128"/>
                <a:gd name="T30" fmla="*/ 48 w 79"/>
                <a:gd name="T31" fmla="*/ 94 h 128"/>
                <a:gd name="T32" fmla="*/ 44 w 79"/>
                <a:gd name="T33" fmla="*/ 103 h 128"/>
                <a:gd name="T34" fmla="*/ 38 w 79"/>
                <a:gd name="T35" fmla="*/ 107 h 128"/>
                <a:gd name="T36" fmla="*/ 36 w 79"/>
                <a:gd name="T37" fmla="*/ 111 h 128"/>
                <a:gd name="T38" fmla="*/ 33 w 79"/>
                <a:gd name="T39" fmla="*/ 115 h 128"/>
                <a:gd name="T40" fmla="*/ 25 w 79"/>
                <a:gd name="T41" fmla="*/ 119 h 128"/>
                <a:gd name="T42" fmla="*/ 18 w 79"/>
                <a:gd name="T43" fmla="*/ 122 h 128"/>
                <a:gd name="T44" fmla="*/ 13 w 79"/>
                <a:gd name="T45" fmla="*/ 123 h 128"/>
                <a:gd name="T46" fmla="*/ 11 w 79"/>
                <a:gd name="T47" fmla="*/ 125 h 128"/>
                <a:gd name="T48" fmla="*/ 3 w 79"/>
                <a:gd name="T49" fmla="*/ 127 h 128"/>
                <a:gd name="T50" fmla="*/ 9 w 79"/>
                <a:gd name="T51" fmla="*/ 111 h 128"/>
                <a:gd name="T52" fmla="*/ 14 w 79"/>
                <a:gd name="T53" fmla="*/ 103 h 128"/>
                <a:gd name="T54" fmla="*/ 18 w 79"/>
                <a:gd name="T55" fmla="*/ 99 h 128"/>
                <a:gd name="T56" fmla="*/ 20 w 79"/>
                <a:gd name="T57" fmla="*/ 99 h 128"/>
                <a:gd name="T58" fmla="*/ 25 w 79"/>
                <a:gd name="T59" fmla="*/ 93 h 128"/>
                <a:gd name="T60" fmla="*/ 23 w 79"/>
                <a:gd name="T61" fmla="*/ 90 h 128"/>
                <a:gd name="T62" fmla="*/ 23 w 79"/>
                <a:gd name="T63" fmla="*/ 85 h 128"/>
                <a:gd name="T64" fmla="*/ 22 w 79"/>
                <a:gd name="T65" fmla="*/ 83 h 128"/>
                <a:gd name="T66" fmla="*/ 18 w 79"/>
                <a:gd name="T67" fmla="*/ 81 h 128"/>
                <a:gd name="T68" fmla="*/ 15 w 79"/>
                <a:gd name="T69" fmla="*/ 80 h 128"/>
                <a:gd name="T70" fmla="*/ 9 w 79"/>
                <a:gd name="T71" fmla="*/ 69 h 128"/>
                <a:gd name="T72" fmla="*/ 27 w 79"/>
                <a:gd name="T73" fmla="*/ 67 h 128"/>
                <a:gd name="T74" fmla="*/ 36 w 79"/>
                <a:gd name="T75" fmla="*/ 55 h 128"/>
                <a:gd name="T76" fmla="*/ 35 w 79"/>
                <a:gd name="T77" fmla="*/ 52 h 128"/>
                <a:gd name="T78" fmla="*/ 36 w 79"/>
                <a:gd name="T79" fmla="*/ 49 h 128"/>
                <a:gd name="T80" fmla="*/ 36 w 79"/>
                <a:gd name="T81" fmla="*/ 45 h 128"/>
                <a:gd name="T82" fmla="*/ 37 w 79"/>
                <a:gd name="T83" fmla="*/ 42 h 128"/>
                <a:gd name="T84" fmla="*/ 37 w 79"/>
                <a:gd name="T85" fmla="*/ 39 h 128"/>
                <a:gd name="T86" fmla="*/ 38 w 79"/>
                <a:gd name="T87" fmla="*/ 36 h 128"/>
                <a:gd name="T88" fmla="*/ 38 w 79"/>
                <a:gd name="T89" fmla="*/ 33 h 128"/>
                <a:gd name="T90" fmla="*/ 39 w 79"/>
                <a:gd name="T91" fmla="*/ 32 h 128"/>
                <a:gd name="T92" fmla="*/ 40 w 79"/>
                <a:gd name="T93" fmla="*/ 29 h 128"/>
                <a:gd name="T94" fmla="*/ 39 w 79"/>
                <a:gd name="T95" fmla="*/ 25 h 128"/>
                <a:gd name="T96" fmla="*/ 37 w 79"/>
                <a:gd name="T97" fmla="*/ 22 h 128"/>
                <a:gd name="T98" fmla="*/ 37 w 79"/>
                <a:gd name="T99" fmla="*/ 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9" h="128">
                  <a:moveTo>
                    <a:pt x="37" y="7"/>
                  </a:moveTo>
                  <a:cubicBezTo>
                    <a:pt x="37" y="7"/>
                    <a:pt x="33" y="0"/>
                    <a:pt x="39" y="5"/>
                  </a:cubicBezTo>
                  <a:cubicBezTo>
                    <a:pt x="39" y="5"/>
                    <a:pt x="46" y="5"/>
                    <a:pt x="49" y="8"/>
                  </a:cubicBezTo>
                  <a:cubicBezTo>
                    <a:pt x="49" y="8"/>
                    <a:pt x="55" y="11"/>
                    <a:pt x="58" y="12"/>
                  </a:cubicBezTo>
                  <a:cubicBezTo>
                    <a:pt x="58" y="12"/>
                    <a:pt x="60" y="12"/>
                    <a:pt x="60" y="19"/>
                  </a:cubicBezTo>
                  <a:cubicBezTo>
                    <a:pt x="60" y="19"/>
                    <a:pt x="59" y="26"/>
                    <a:pt x="61" y="26"/>
                  </a:cubicBezTo>
                  <a:cubicBezTo>
                    <a:pt x="61" y="26"/>
                    <a:pt x="67" y="31"/>
                    <a:pt x="69" y="33"/>
                  </a:cubicBezTo>
                  <a:cubicBezTo>
                    <a:pt x="69" y="33"/>
                    <a:pt x="69" y="34"/>
                    <a:pt x="70" y="33"/>
                  </a:cubicBezTo>
                  <a:cubicBezTo>
                    <a:pt x="70" y="33"/>
                    <a:pt x="74" y="33"/>
                    <a:pt x="74" y="38"/>
                  </a:cubicBezTo>
                  <a:cubicBezTo>
                    <a:pt x="74" y="38"/>
                    <a:pt x="73" y="41"/>
                    <a:pt x="75" y="41"/>
                  </a:cubicBezTo>
                  <a:cubicBezTo>
                    <a:pt x="75" y="41"/>
                    <a:pt x="79" y="42"/>
                    <a:pt x="77" y="47"/>
                  </a:cubicBezTo>
                  <a:cubicBezTo>
                    <a:pt x="77" y="47"/>
                    <a:pt x="77" y="56"/>
                    <a:pt x="70" y="58"/>
                  </a:cubicBezTo>
                  <a:cubicBezTo>
                    <a:pt x="70" y="58"/>
                    <a:pt x="67" y="58"/>
                    <a:pt x="66" y="61"/>
                  </a:cubicBezTo>
                  <a:cubicBezTo>
                    <a:pt x="66" y="61"/>
                    <a:pt x="62" y="66"/>
                    <a:pt x="62" y="69"/>
                  </a:cubicBezTo>
                  <a:cubicBezTo>
                    <a:pt x="62" y="69"/>
                    <a:pt x="60" y="73"/>
                    <a:pt x="56" y="77"/>
                  </a:cubicBezTo>
                  <a:cubicBezTo>
                    <a:pt x="56" y="77"/>
                    <a:pt x="47" y="82"/>
                    <a:pt x="48" y="94"/>
                  </a:cubicBezTo>
                  <a:cubicBezTo>
                    <a:pt x="48" y="94"/>
                    <a:pt x="51" y="100"/>
                    <a:pt x="44" y="103"/>
                  </a:cubicBezTo>
                  <a:cubicBezTo>
                    <a:pt x="44" y="103"/>
                    <a:pt x="42" y="103"/>
                    <a:pt x="38" y="107"/>
                  </a:cubicBezTo>
                  <a:cubicBezTo>
                    <a:pt x="38" y="107"/>
                    <a:pt x="36" y="110"/>
                    <a:pt x="36" y="111"/>
                  </a:cubicBezTo>
                  <a:cubicBezTo>
                    <a:pt x="36" y="111"/>
                    <a:pt x="33" y="114"/>
                    <a:pt x="33" y="115"/>
                  </a:cubicBezTo>
                  <a:cubicBezTo>
                    <a:pt x="33" y="115"/>
                    <a:pt x="31" y="118"/>
                    <a:pt x="25" y="119"/>
                  </a:cubicBezTo>
                  <a:cubicBezTo>
                    <a:pt x="25" y="119"/>
                    <a:pt x="20" y="119"/>
                    <a:pt x="18" y="122"/>
                  </a:cubicBezTo>
                  <a:cubicBezTo>
                    <a:pt x="18" y="122"/>
                    <a:pt x="15" y="124"/>
                    <a:pt x="13" y="123"/>
                  </a:cubicBezTo>
                  <a:cubicBezTo>
                    <a:pt x="13" y="123"/>
                    <a:pt x="12" y="123"/>
                    <a:pt x="11" y="125"/>
                  </a:cubicBezTo>
                  <a:cubicBezTo>
                    <a:pt x="11" y="125"/>
                    <a:pt x="8" y="128"/>
                    <a:pt x="3" y="127"/>
                  </a:cubicBezTo>
                  <a:cubicBezTo>
                    <a:pt x="3" y="127"/>
                    <a:pt x="7" y="116"/>
                    <a:pt x="9" y="111"/>
                  </a:cubicBezTo>
                  <a:cubicBezTo>
                    <a:pt x="9" y="111"/>
                    <a:pt x="11" y="105"/>
                    <a:pt x="14" y="103"/>
                  </a:cubicBezTo>
                  <a:cubicBezTo>
                    <a:pt x="14" y="103"/>
                    <a:pt x="15" y="98"/>
                    <a:pt x="18" y="99"/>
                  </a:cubicBezTo>
                  <a:cubicBezTo>
                    <a:pt x="18" y="99"/>
                    <a:pt x="19" y="101"/>
                    <a:pt x="20" y="99"/>
                  </a:cubicBezTo>
                  <a:cubicBezTo>
                    <a:pt x="20" y="99"/>
                    <a:pt x="24" y="93"/>
                    <a:pt x="25" y="93"/>
                  </a:cubicBezTo>
                  <a:cubicBezTo>
                    <a:pt x="25" y="93"/>
                    <a:pt x="24" y="90"/>
                    <a:pt x="23" y="90"/>
                  </a:cubicBezTo>
                  <a:cubicBezTo>
                    <a:pt x="23" y="90"/>
                    <a:pt x="22" y="87"/>
                    <a:pt x="23" y="85"/>
                  </a:cubicBezTo>
                  <a:cubicBezTo>
                    <a:pt x="23" y="85"/>
                    <a:pt x="24" y="84"/>
                    <a:pt x="22" y="83"/>
                  </a:cubicBezTo>
                  <a:cubicBezTo>
                    <a:pt x="22" y="83"/>
                    <a:pt x="19" y="79"/>
                    <a:pt x="18" y="81"/>
                  </a:cubicBezTo>
                  <a:cubicBezTo>
                    <a:pt x="18" y="81"/>
                    <a:pt x="17" y="81"/>
                    <a:pt x="15" y="80"/>
                  </a:cubicBezTo>
                  <a:cubicBezTo>
                    <a:pt x="15" y="80"/>
                    <a:pt x="0" y="69"/>
                    <a:pt x="9" y="69"/>
                  </a:cubicBezTo>
                  <a:cubicBezTo>
                    <a:pt x="9" y="69"/>
                    <a:pt x="18" y="72"/>
                    <a:pt x="27" y="67"/>
                  </a:cubicBezTo>
                  <a:cubicBezTo>
                    <a:pt x="27" y="67"/>
                    <a:pt x="29" y="66"/>
                    <a:pt x="36" y="55"/>
                  </a:cubicBezTo>
                  <a:cubicBezTo>
                    <a:pt x="36" y="55"/>
                    <a:pt x="37" y="53"/>
                    <a:pt x="35" y="52"/>
                  </a:cubicBezTo>
                  <a:cubicBezTo>
                    <a:pt x="35" y="52"/>
                    <a:pt x="35" y="50"/>
                    <a:pt x="36" y="49"/>
                  </a:cubicBezTo>
                  <a:cubicBezTo>
                    <a:pt x="36" y="49"/>
                    <a:pt x="36" y="48"/>
                    <a:pt x="36" y="45"/>
                  </a:cubicBezTo>
                  <a:cubicBezTo>
                    <a:pt x="36" y="45"/>
                    <a:pt x="36" y="43"/>
                    <a:pt x="37" y="42"/>
                  </a:cubicBezTo>
                  <a:cubicBezTo>
                    <a:pt x="37" y="42"/>
                    <a:pt x="38" y="40"/>
                    <a:pt x="37" y="39"/>
                  </a:cubicBezTo>
                  <a:cubicBezTo>
                    <a:pt x="37" y="39"/>
                    <a:pt x="37" y="37"/>
                    <a:pt x="38" y="36"/>
                  </a:cubicBezTo>
                  <a:cubicBezTo>
                    <a:pt x="38" y="36"/>
                    <a:pt x="38" y="35"/>
                    <a:pt x="38" y="33"/>
                  </a:cubicBezTo>
                  <a:cubicBezTo>
                    <a:pt x="38" y="33"/>
                    <a:pt x="37" y="32"/>
                    <a:pt x="39" y="32"/>
                  </a:cubicBezTo>
                  <a:cubicBezTo>
                    <a:pt x="39" y="32"/>
                    <a:pt x="41" y="33"/>
                    <a:pt x="40" y="29"/>
                  </a:cubicBezTo>
                  <a:cubicBezTo>
                    <a:pt x="40" y="29"/>
                    <a:pt x="39" y="27"/>
                    <a:pt x="39" y="25"/>
                  </a:cubicBezTo>
                  <a:cubicBezTo>
                    <a:pt x="37" y="22"/>
                    <a:pt x="37" y="22"/>
                    <a:pt x="37" y="22"/>
                  </a:cubicBezTo>
                  <a:lnTo>
                    <a:pt x="37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9" name="Freeform 14">
              <a:extLst>
                <a:ext uri="{FF2B5EF4-FFF2-40B4-BE49-F238E27FC236}">
                  <a16:creationId xmlns="" xmlns:a16="http://schemas.microsoft.com/office/drawing/2014/main" id="{0EAD4B62-2389-D04B-B2A6-38B6C780C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2138"/>
              <a:ext cx="63" cy="70"/>
            </a:xfrm>
            <a:custGeom>
              <a:avLst/>
              <a:gdLst>
                <a:gd name="T0" fmla="*/ 3 w 33"/>
                <a:gd name="T1" fmla="*/ 8 h 36"/>
                <a:gd name="T2" fmla="*/ 7 w 33"/>
                <a:gd name="T3" fmla="*/ 3 h 36"/>
                <a:gd name="T4" fmla="*/ 13 w 33"/>
                <a:gd name="T5" fmla="*/ 4 h 36"/>
                <a:gd name="T6" fmla="*/ 23 w 33"/>
                <a:gd name="T7" fmla="*/ 12 h 36"/>
                <a:gd name="T8" fmla="*/ 30 w 33"/>
                <a:gd name="T9" fmla="*/ 18 h 36"/>
                <a:gd name="T10" fmla="*/ 31 w 33"/>
                <a:gd name="T11" fmla="*/ 25 h 36"/>
                <a:gd name="T12" fmla="*/ 30 w 33"/>
                <a:gd name="T13" fmla="*/ 28 h 36"/>
                <a:gd name="T14" fmla="*/ 28 w 33"/>
                <a:gd name="T15" fmla="*/ 31 h 36"/>
                <a:gd name="T16" fmla="*/ 19 w 33"/>
                <a:gd name="T17" fmla="*/ 34 h 36"/>
                <a:gd name="T18" fmla="*/ 12 w 33"/>
                <a:gd name="T19" fmla="*/ 33 h 36"/>
                <a:gd name="T20" fmla="*/ 8 w 33"/>
                <a:gd name="T21" fmla="*/ 30 h 36"/>
                <a:gd name="T22" fmla="*/ 5 w 33"/>
                <a:gd name="T23" fmla="*/ 29 h 36"/>
                <a:gd name="T24" fmla="*/ 2 w 33"/>
                <a:gd name="T25" fmla="*/ 25 h 36"/>
                <a:gd name="T26" fmla="*/ 2 w 33"/>
                <a:gd name="T27" fmla="*/ 19 h 36"/>
                <a:gd name="T28" fmla="*/ 3 w 33"/>
                <a:gd name="T29" fmla="*/ 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3" h="36">
                  <a:moveTo>
                    <a:pt x="3" y="8"/>
                  </a:moveTo>
                  <a:cubicBezTo>
                    <a:pt x="3" y="8"/>
                    <a:pt x="4" y="0"/>
                    <a:pt x="7" y="3"/>
                  </a:cubicBezTo>
                  <a:cubicBezTo>
                    <a:pt x="7" y="3"/>
                    <a:pt x="10" y="4"/>
                    <a:pt x="13" y="4"/>
                  </a:cubicBezTo>
                  <a:cubicBezTo>
                    <a:pt x="13" y="4"/>
                    <a:pt x="19" y="7"/>
                    <a:pt x="23" y="12"/>
                  </a:cubicBezTo>
                  <a:cubicBezTo>
                    <a:pt x="23" y="12"/>
                    <a:pt x="28" y="17"/>
                    <a:pt x="30" y="18"/>
                  </a:cubicBezTo>
                  <a:cubicBezTo>
                    <a:pt x="30" y="18"/>
                    <a:pt x="33" y="20"/>
                    <a:pt x="31" y="25"/>
                  </a:cubicBezTo>
                  <a:cubicBezTo>
                    <a:pt x="31" y="25"/>
                    <a:pt x="29" y="27"/>
                    <a:pt x="30" y="28"/>
                  </a:cubicBezTo>
                  <a:cubicBezTo>
                    <a:pt x="30" y="28"/>
                    <a:pt x="29" y="30"/>
                    <a:pt x="28" y="31"/>
                  </a:cubicBezTo>
                  <a:cubicBezTo>
                    <a:pt x="28" y="31"/>
                    <a:pt x="24" y="36"/>
                    <a:pt x="19" y="34"/>
                  </a:cubicBezTo>
                  <a:cubicBezTo>
                    <a:pt x="19" y="34"/>
                    <a:pt x="15" y="34"/>
                    <a:pt x="12" y="33"/>
                  </a:cubicBezTo>
                  <a:cubicBezTo>
                    <a:pt x="12" y="33"/>
                    <a:pt x="9" y="32"/>
                    <a:pt x="8" y="30"/>
                  </a:cubicBezTo>
                  <a:cubicBezTo>
                    <a:pt x="8" y="30"/>
                    <a:pt x="6" y="29"/>
                    <a:pt x="5" y="29"/>
                  </a:cubicBezTo>
                  <a:cubicBezTo>
                    <a:pt x="5" y="29"/>
                    <a:pt x="4" y="29"/>
                    <a:pt x="2" y="25"/>
                  </a:cubicBezTo>
                  <a:cubicBezTo>
                    <a:pt x="2" y="25"/>
                    <a:pt x="0" y="23"/>
                    <a:pt x="2" y="19"/>
                  </a:cubicBezTo>
                  <a:cubicBezTo>
                    <a:pt x="2" y="19"/>
                    <a:pt x="4" y="14"/>
                    <a:pt x="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0" name="Freeform 15">
              <a:extLst>
                <a:ext uri="{FF2B5EF4-FFF2-40B4-BE49-F238E27FC236}">
                  <a16:creationId xmlns="" xmlns:a16="http://schemas.microsoft.com/office/drawing/2014/main" id="{34691876-C5C5-4A4E-B2AE-01644490C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2064"/>
              <a:ext cx="36" cy="142"/>
            </a:xfrm>
            <a:custGeom>
              <a:avLst/>
              <a:gdLst>
                <a:gd name="T0" fmla="*/ 0 w 19"/>
                <a:gd name="T1" fmla="*/ 48 h 73"/>
                <a:gd name="T2" fmla="*/ 1 w 19"/>
                <a:gd name="T3" fmla="*/ 27 h 73"/>
                <a:gd name="T4" fmla="*/ 1 w 19"/>
                <a:gd name="T5" fmla="*/ 24 h 73"/>
                <a:gd name="T6" fmla="*/ 1 w 19"/>
                <a:gd name="T7" fmla="*/ 12 h 73"/>
                <a:gd name="T8" fmla="*/ 3 w 19"/>
                <a:gd name="T9" fmla="*/ 10 h 73"/>
                <a:gd name="T10" fmla="*/ 3 w 19"/>
                <a:gd name="T11" fmla="*/ 7 h 73"/>
                <a:gd name="T12" fmla="*/ 3 w 19"/>
                <a:gd name="T13" fmla="*/ 5 h 73"/>
                <a:gd name="T14" fmla="*/ 7 w 19"/>
                <a:gd name="T15" fmla="*/ 3 h 73"/>
                <a:gd name="T16" fmla="*/ 6 w 19"/>
                <a:gd name="T17" fmla="*/ 8 h 73"/>
                <a:gd name="T18" fmla="*/ 9 w 19"/>
                <a:gd name="T19" fmla="*/ 26 h 73"/>
                <a:gd name="T20" fmla="*/ 11 w 19"/>
                <a:gd name="T21" fmla="*/ 30 h 73"/>
                <a:gd name="T22" fmla="*/ 14 w 19"/>
                <a:gd name="T23" fmla="*/ 37 h 73"/>
                <a:gd name="T24" fmla="*/ 14 w 19"/>
                <a:gd name="T25" fmla="*/ 42 h 73"/>
                <a:gd name="T26" fmla="*/ 15 w 19"/>
                <a:gd name="T27" fmla="*/ 43 h 73"/>
                <a:gd name="T28" fmla="*/ 17 w 19"/>
                <a:gd name="T29" fmla="*/ 45 h 73"/>
                <a:gd name="T30" fmla="*/ 16 w 19"/>
                <a:gd name="T31" fmla="*/ 54 h 73"/>
                <a:gd name="T32" fmla="*/ 17 w 19"/>
                <a:gd name="T33" fmla="*/ 57 h 73"/>
                <a:gd name="T34" fmla="*/ 18 w 19"/>
                <a:gd name="T35" fmla="*/ 59 h 73"/>
                <a:gd name="T36" fmla="*/ 18 w 19"/>
                <a:gd name="T37" fmla="*/ 61 h 73"/>
                <a:gd name="T38" fmla="*/ 18 w 19"/>
                <a:gd name="T39" fmla="*/ 70 h 73"/>
                <a:gd name="T40" fmla="*/ 13 w 19"/>
                <a:gd name="T41" fmla="*/ 71 h 73"/>
                <a:gd name="T42" fmla="*/ 0 w 19"/>
                <a:gd name="T43" fmla="*/ 48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" h="73">
                  <a:moveTo>
                    <a:pt x="0" y="48"/>
                  </a:moveTo>
                  <a:cubicBezTo>
                    <a:pt x="0" y="48"/>
                    <a:pt x="0" y="28"/>
                    <a:pt x="1" y="27"/>
                  </a:cubicBezTo>
                  <a:cubicBezTo>
                    <a:pt x="1" y="27"/>
                    <a:pt x="1" y="26"/>
                    <a:pt x="1" y="24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2" y="11"/>
                    <a:pt x="3" y="10"/>
                  </a:cubicBezTo>
                  <a:cubicBezTo>
                    <a:pt x="3" y="10"/>
                    <a:pt x="2" y="7"/>
                    <a:pt x="3" y="7"/>
                  </a:cubicBezTo>
                  <a:cubicBezTo>
                    <a:pt x="3" y="7"/>
                    <a:pt x="3" y="6"/>
                    <a:pt x="3" y="5"/>
                  </a:cubicBezTo>
                  <a:cubicBezTo>
                    <a:pt x="3" y="5"/>
                    <a:pt x="4" y="0"/>
                    <a:pt x="7" y="3"/>
                  </a:cubicBezTo>
                  <a:cubicBezTo>
                    <a:pt x="7" y="3"/>
                    <a:pt x="8" y="5"/>
                    <a:pt x="6" y="8"/>
                  </a:cubicBezTo>
                  <a:cubicBezTo>
                    <a:pt x="6" y="8"/>
                    <a:pt x="3" y="11"/>
                    <a:pt x="9" y="26"/>
                  </a:cubicBezTo>
                  <a:cubicBezTo>
                    <a:pt x="9" y="26"/>
                    <a:pt x="9" y="28"/>
                    <a:pt x="11" y="30"/>
                  </a:cubicBezTo>
                  <a:cubicBezTo>
                    <a:pt x="11" y="30"/>
                    <a:pt x="14" y="32"/>
                    <a:pt x="14" y="37"/>
                  </a:cubicBezTo>
                  <a:cubicBezTo>
                    <a:pt x="14" y="37"/>
                    <a:pt x="14" y="40"/>
                    <a:pt x="14" y="42"/>
                  </a:cubicBezTo>
                  <a:cubicBezTo>
                    <a:pt x="14" y="42"/>
                    <a:pt x="12" y="44"/>
                    <a:pt x="15" y="43"/>
                  </a:cubicBezTo>
                  <a:cubicBezTo>
                    <a:pt x="15" y="43"/>
                    <a:pt x="17" y="43"/>
                    <a:pt x="17" y="45"/>
                  </a:cubicBezTo>
                  <a:cubicBezTo>
                    <a:pt x="17" y="45"/>
                    <a:pt x="16" y="52"/>
                    <a:pt x="16" y="54"/>
                  </a:cubicBezTo>
                  <a:cubicBezTo>
                    <a:pt x="16" y="54"/>
                    <a:pt x="18" y="56"/>
                    <a:pt x="17" y="57"/>
                  </a:cubicBezTo>
                  <a:cubicBezTo>
                    <a:pt x="17" y="57"/>
                    <a:pt x="17" y="58"/>
                    <a:pt x="18" y="59"/>
                  </a:cubicBezTo>
                  <a:cubicBezTo>
                    <a:pt x="18" y="59"/>
                    <a:pt x="18" y="59"/>
                    <a:pt x="18" y="61"/>
                  </a:cubicBezTo>
                  <a:cubicBezTo>
                    <a:pt x="18" y="61"/>
                    <a:pt x="19" y="69"/>
                    <a:pt x="18" y="70"/>
                  </a:cubicBezTo>
                  <a:cubicBezTo>
                    <a:pt x="18" y="70"/>
                    <a:pt x="16" y="73"/>
                    <a:pt x="13" y="71"/>
                  </a:cubicBezTo>
                  <a:cubicBezTo>
                    <a:pt x="13" y="71"/>
                    <a:pt x="3" y="62"/>
                    <a:pt x="0" y="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1" name="Freeform 16">
              <a:extLst>
                <a:ext uri="{FF2B5EF4-FFF2-40B4-BE49-F238E27FC236}">
                  <a16:creationId xmlns="" xmlns:a16="http://schemas.microsoft.com/office/drawing/2014/main" id="{DAD6FCB4-8B55-FC45-8CA5-C65F96493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985"/>
              <a:ext cx="35" cy="60"/>
            </a:xfrm>
            <a:custGeom>
              <a:avLst/>
              <a:gdLst>
                <a:gd name="T0" fmla="*/ 7 w 18"/>
                <a:gd name="T1" fmla="*/ 5 h 31"/>
                <a:gd name="T2" fmla="*/ 8 w 18"/>
                <a:gd name="T3" fmla="*/ 2 h 31"/>
                <a:gd name="T4" fmla="*/ 11 w 18"/>
                <a:gd name="T5" fmla="*/ 3 h 31"/>
                <a:gd name="T6" fmla="*/ 18 w 18"/>
                <a:gd name="T7" fmla="*/ 25 h 31"/>
                <a:gd name="T8" fmla="*/ 11 w 18"/>
                <a:gd name="T9" fmla="*/ 28 h 31"/>
                <a:gd name="T10" fmla="*/ 7 w 18"/>
                <a:gd name="T11" fmla="*/ 25 h 31"/>
                <a:gd name="T12" fmla="*/ 2 w 18"/>
                <a:gd name="T13" fmla="*/ 25 h 31"/>
                <a:gd name="T14" fmla="*/ 2 w 18"/>
                <a:gd name="T15" fmla="*/ 22 h 31"/>
                <a:gd name="T16" fmla="*/ 7 w 18"/>
                <a:gd name="T17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31">
                  <a:moveTo>
                    <a:pt x="7" y="5"/>
                  </a:moveTo>
                  <a:cubicBezTo>
                    <a:pt x="7" y="5"/>
                    <a:pt x="6" y="4"/>
                    <a:pt x="8" y="2"/>
                  </a:cubicBezTo>
                  <a:cubicBezTo>
                    <a:pt x="8" y="2"/>
                    <a:pt x="10" y="0"/>
                    <a:pt x="11" y="3"/>
                  </a:cubicBezTo>
                  <a:cubicBezTo>
                    <a:pt x="11" y="3"/>
                    <a:pt x="18" y="18"/>
                    <a:pt x="18" y="25"/>
                  </a:cubicBezTo>
                  <a:cubicBezTo>
                    <a:pt x="18" y="25"/>
                    <a:pt x="17" y="31"/>
                    <a:pt x="11" y="28"/>
                  </a:cubicBezTo>
                  <a:cubicBezTo>
                    <a:pt x="11" y="28"/>
                    <a:pt x="9" y="27"/>
                    <a:pt x="7" y="25"/>
                  </a:cubicBezTo>
                  <a:cubicBezTo>
                    <a:pt x="7" y="25"/>
                    <a:pt x="5" y="26"/>
                    <a:pt x="2" y="25"/>
                  </a:cubicBezTo>
                  <a:cubicBezTo>
                    <a:pt x="2" y="25"/>
                    <a:pt x="0" y="24"/>
                    <a:pt x="2" y="22"/>
                  </a:cubicBezTo>
                  <a:cubicBezTo>
                    <a:pt x="2" y="22"/>
                    <a:pt x="7" y="13"/>
                    <a:pt x="7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2" name="Freeform 17">
              <a:extLst>
                <a:ext uri="{FF2B5EF4-FFF2-40B4-BE49-F238E27FC236}">
                  <a16:creationId xmlns="" xmlns:a16="http://schemas.microsoft.com/office/drawing/2014/main" id="{66DA2D4D-D8DC-864B-A987-C0579DD872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69" y="1956"/>
              <a:ext cx="218" cy="246"/>
            </a:xfrm>
            <a:custGeom>
              <a:avLst/>
              <a:gdLst>
                <a:gd name="T0" fmla="*/ 98 w 114"/>
                <a:gd name="T1" fmla="*/ 50 h 127"/>
                <a:gd name="T2" fmla="*/ 110 w 114"/>
                <a:gd name="T3" fmla="*/ 70 h 127"/>
                <a:gd name="T4" fmla="*/ 98 w 114"/>
                <a:gd name="T5" fmla="*/ 83 h 127"/>
                <a:gd name="T6" fmla="*/ 82 w 114"/>
                <a:gd name="T7" fmla="*/ 103 h 127"/>
                <a:gd name="T8" fmla="*/ 83 w 114"/>
                <a:gd name="T9" fmla="*/ 119 h 127"/>
                <a:gd name="T10" fmla="*/ 79 w 114"/>
                <a:gd name="T11" fmla="*/ 85 h 127"/>
                <a:gd name="T12" fmla="*/ 97 w 114"/>
                <a:gd name="T13" fmla="*/ 64 h 127"/>
                <a:gd name="T14" fmla="*/ 88 w 114"/>
                <a:gd name="T15" fmla="*/ 51 h 127"/>
                <a:gd name="T16" fmla="*/ 79 w 114"/>
                <a:gd name="T17" fmla="*/ 45 h 127"/>
                <a:gd name="T18" fmla="*/ 38 w 114"/>
                <a:gd name="T19" fmla="*/ 47 h 127"/>
                <a:gd name="T20" fmla="*/ 53 w 114"/>
                <a:gd name="T21" fmla="*/ 40 h 127"/>
                <a:gd name="T22" fmla="*/ 54 w 114"/>
                <a:gd name="T23" fmla="*/ 3 h 127"/>
                <a:gd name="T24" fmla="*/ 61 w 114"/>
                <a:gd name="T25" fmla="*/ 3 h 127"/>
                <a:gd name="T26" fmla="*/ 67 w 114"/>
                <a:gd name="T27" fmla="*/ 27 h 127"/>
                <a:gd name="T28" fmla="*/ 69 w 114"/>
                <a:gd name="T29" fmla="*/ 43 h 127"/>
                <a:gd name="T30" fmla="*/ 79 w 114"/>
                <a:gd name="T31" fmla="*/ 49 h 127"/>
                <a:gd name="T32" fmla="*/ 71 w 114"/>
                <a:gd name="T33" fmla="*/ 53 h 127"/>
                <a:gd name="T34" fmla="*/ 76 w 114"/>
                <a:gd name="T35" fmla="*/ 64 h 127"/>
                <a:gd name="T36" fmla="*/ 72 w 114"/>
                <a:gd name="T37" fmla="*/ 73 h 127"/>
                <a:gd name="T38" fmla="*/ 62 w 114"/>
                <a:gd name="T39" fmla="*/ 95 h 127"/>
                <a:gd name="T40" fmla="*/ 77 w 114"/>
                <a:gd name="T41" fmla="*/ 88 h 127"/>
                <a:gd name="T42" fmla="*/ 79 w 114"/>
                <a:gd name="T43" fmla="*/ 120 h 127"/>
                <a:gd name="T44" fmla="*/ 65 w 114"/>
                <a:gd name="T45" fmla="*/ 120 h 127"/>
                <a:gd name="T46" fmla="*/ 54 w 114"/>
                <a:gd name="T47" fmla="*/ 119 h 127"/>
                <a:gd name="T48" fmla="*/ 33 w 114"/>
                <a:gd name="T49" fmla="*/ 115 h 127"/>
                <a:gd name="T50" fmla="*/ 38 w 114"/>
                <a:gd name="T51" fmla="*/ 109 h 127"/>
                <a:gd name="T52" fmla="*/ 49 w 114"/>
                <a:gd name="T53" fmla="*/ 98 h 127"/>
                <a:gd name="T54" fmla="*/ 50 w 114"/>
                <a:gd name="T55" fmla="*/ 84 h 127"/>
                <a:gd name="T56" fmla="*/ 43 w 114"/>
                <a:gd name="T57" fmla="*/ 67 h 127"/>
                <a:gd name="T58" fmla="*/ 51 w 114"/>
                <a:gd name="T59" fmla="*/ 61 h 127"/>
                <a:gd name="T60" fmla="*/ 53 w 114"/>
                <a:gd name="T61" fmla="*/ 50 h 127"/>
                <a:gd name="T62" fmla="*/ 35 w 114"/>
                <a:gd name="T63" fmla="*/ 59 h 127"/>
                <a:gd name="T64" fmla="*/ 33 w 114"/>
                <a:gd name="T65" fmla="*/ 51 h 127"/>
                <a:gd name="T66" fmla="*/ 0 w 114"/>
                <a:gd name="T67" fmla="*/ 78 h 127"/>
                <a:gd name="T68" fmla="*/ 0 w 114"/>
                <a:gd name="T69" fmla="*/ 76 h 127"/>
                <a:gd name="T70" fmla="*/ 13 w 114"/>
                <a:gd name="T71" fmla="*/ 63 h 127"/>
                <a:gd name="T72" fmla="*/ 33 w 114"/>
                <a:gd name="T73" fmla="*/ 51 h 127"/>
                <a:gd name="T74" fmla="*/ 30 w 114"/>
                <a:gd name="T75" fmla="*/ 63 h 127"/>
                <a:gd name="T76" fmla="*/ 18 w 114"/>
                <a:gd name="T77" fmla="*/ 69 h 127"/>
                <a:gd name="T78" fmla="*/ 12 w 114"/>
                <a:gd name="T79" fmla="*/ 86 h 127"/>
                <a:gd name="T80" fmla="*/ 26 w 114"/>
                <a:gd name="T81" fmla="*/ 106 h 127"/>
                <a:gd name="T82" fmla="*/ 33 w 114"/>
                <a:gd name="T83" fmla="*/ 115 h 127"/>
                <a:gd name="T84" fmla="*/ 13 w 114"/>
                <a:gd name="T85" fmla="*/ 98 h 127"/>
                <a:gd name="T86" fmla="*/ 3 w 114"/>
                <a:gd name="T87" fmla="*/ 82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4" h="127">
                  <a:moveTo>
                    <a:pt x="79" y="45"/>
                  </a:moveTo>
                  <a:cubicBezTo>
                    <a:pt x="86" y="47"/>
                    <a:pt x="95" y="49"/>
                    <a:pt x="98" y="50"/>
                  </a:cubicBezTo>
                  <a:cubicBezTo>
                    <a:pt x="98" y="50"/>
                    <a:pt x="106" y="52"/>
                    <a:pt x="112" y="63"/>
                  </a:cubicBezTo>
                  <a:cubicBezTo>
                    <a:pt x="112" y="63"/>
                    <a:pt x="114" y="64"/>
                    <a:pt x="110" y="70"/>
                  </a:cubicBezTo>
                  <a:cubicBezTo>
                    <a:pt x="110" y="70"/>
                    <a:pt x="106" y="75"/>
                    <a:pt x="101" y="77"/>
                  </a:cubicBezTo>
                  <a:cubicBezTo>
                    <a:pt x="101" y="77"/>
                    <a:pt x="99" y="78"/>
                    <a:pt x="98" y="83"/>
                  </a:cubicBezTo>
                  <a:cubicBezTo>
                    <a:pt x="98" y="83"/>
                    <a:pt x="91" y="93"/>
                    <a:pt x="87" y="95"/>
                  </a:cubicBezTo>
                  <a:cubicBezTo>
                    <a:pt x="87" y="95"/>
                    <a:pt x="81" y="97"/>
                    <a:pt x="82" y="103"/>
                  </a:cubicBezTo>
                  <a:cubicBezTo>
                    <a:pt x="82" y="103"/>
                    <a:pt x="88" y="109"/>
                    <a:pt x="86" y="117"/>
                  </a:cubicBezTo>
                  <a:cubicBezTo>
                    <a:pt x="86" y="117"/>
                    <a:pt x="86" y="119"/>
                    <a:pt x="83" y="119"/>
                  </a:cubicBezTo>
                  <a:cubicBezTo>
                    <a:pt x="83" y="119"/>
                    <a:pt x="82" y="119"/>
                    <a:pt x="79" y="120"/>
                  </a:cubicBezTo>
                  <a:cubicBezTo>
                    <a:pt x="79" y="85"/>
                    <a:pt x="79" y="85"/>
                    <a:pt x="79" y="85"/>
                  </a:cubicBezTo>
                  <a:cubicBezTo>
                    <a:pt x="83" y="81"/>
                    <a:pt x="89" y="76"/>
                    <a:pt x="89" y="76"/>
                  </a:cubicBezTo>
                  <a:cubicBezTo>
                    <a:pt x="90" y="73"/>
                    <a:pt x="97" y="64"/>
                    <a:pt x="97" y="64"/>
                  </a:cubicBezTo>
                  <a:cubicBezTo>
                    <a:pt x="98" y="63"/>
                    <a:pt x="97" y="59"/>
                    <a:pt x="97" y="59"/>
                  </a:cubicBezTo>
                  <a:cubicBezTo>
                    <a:pt x="97" y="57"/>
                    <a:pt x="88" y="51"/>
                    <a:pt x="88" y="51"/>
                  </a:cubicBezTo>
                  <a:cubicBezTo>
                    <a:pt x="87" y="50"/>
                    <a:pt x="83" y="50"/>
                    <a:pt x="79" y="49"/>
                  </a:cubicBezTo>
                  <a:lnTo>
                    <a:pt x="79" y="45"/>
                  </a:lnTo>
                  <a:close/>
                  <a:moveTo>
                    <a:pt x="33" y="51"/>
                  </a:moveTo>
                  <a:cubicBezTo>
                    <a:pt x="35" y="50"/>
                    <a:pt x="37" y="48"/>
                    <a:pt x="38" y="47"/>
                  </a:cubicBezTo>
                  <a:cubicBezTo>
                    <a:pt x="38" y="47"/>
                    <a:pt x="42" y="44"/>
                    <a:pt x="46" y="43"/>
                  </a:cubicBezTo>
                  <a:cubicBezTo>
                    <a:pt x="46" y="43"/>
                    <a:pt x="53" y="42"/>
                    <a:pt x="53" y="40"/>
                  </a:cubicBezTo>
                  <a:cubicBezTo>
                    <a:pt x="53" y="40"/>
                    <a:pt x="54" y="34"/>
                    <a:pt x="54" y="32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4" y="3"/>
                    <a:pt x="54" y="0"/>
                    <a:pt x="57" y="2"/>
                  </a:cubicBezTo>
                  <a:cubicBezTo>
                    <a:pt x="57" y="2"/>
                    <a:pt x="58" y="4"/>
                    <a:pt x="61" y="3"/>
                  </a:cubicBezTo>
                  <a:cubicBezTo>
                    <a:pt x="61" y="3"/>
                    <a:pt x="64" y="3"/>
                    <a:pt x="65" y="10"/>
                  </a:cubicBezTo>
                  <a:cubicBezTo>
                    <a:pt x="65" y="10"/>
                    <a:pt x="67" y="19"/>
                    <a:pt x="67" y="27"/>
                  </a:cubicBezTo>
                  <a:cubicBezTo>
                    <a:pt x="67" y="27"/>
                    <a:pt x="67" y="37"/>
                    <a:pt x="67" y="39"/>
                  </a:cubicBezTo>
                  <a:cubicBezTo>
                    <a:pt x="67" y="39"/>
                    <a:pt x="66" y="42"/>
                    <a:pt x="69" y="43"/>
                  </a:cubicBezTo>
                  <a:cubicBezTo>
                    <a:pt x="69" y="43"/>
                    <a:pt x="74" y="44"/>
                    <a:pt x="79" y="45"/>
                  </a:cubicBezTo>
                  <a:cubicBezTo>
                    <a:pt x="79" y="49"/>
                    <a:pt x="79" y="49"/>
                    <a:pt x="79" y="49"/>
                  </a:cubicBezTo>
                  <a:cubicBezTo>
                    <a:pt x="76" y="48"/>
                    <a:pt x="73" y="48"/>
                    <a:pt x="73" y="48"/>
                  </a:cubicBezTo>
                  <a:cubicBezTo>
                    <a:pt x="67" y="47"/>
                    <a:pt x="71" y="53"/>
                    <a:pt x="71" y="53"/>
                  </a:cubicBezTo>
                  <a:cubicBezTo>
                    <a:pt x="72" y="55"/>
                    <a:pt x="74" y="60"/>
                    <a:pt x="74" y="60"/>
                  </a:cubicBezTo>
                  <a:cubicBezTo>
                    <a:pt x="74" y="63"/>
                    <a:pt x="76" y="64"/>
                    <a:pt x="76" y="64"/>
                  </a:cubicBezTo>
                  <a:cubicBezTo>
                    <a:pt x="78" y="67"/>
                    <a:pt x="75" y="70"/>
                    <a:pt x="75" y="70"/>
                  </a:cubicBezTo>
                  <a:cubicBezTo>
                    <a:pt x="74" y="71"/>
                    <a:pt x="72" y="73"/>
                    <a:pt x="72" y="73"/>
                  </a:cubicBezTo>
                  <a:cubicBezTo>
                    <a:pt x="70" y="79"/>
                    <a:pt x="64" y="83"/>
                    <a:pt x="64" y="83"/>
                  </a:cubicBezTo>
                  <a:cubicBezTo>
                    <a:pt x="59" y="86"/>
                    <a:pt x="62" y="95"/>
                    <a:pt x="62" y="95"/>
                  </a:cubicBezTo>
                  <a:cubicBezTo>
                    <a:pt x="64" y="101"/>
                    <a:pt x="73" y="91"/>
                    <a:pt x="73" y="91"/>
                  </a:cubicBezTo>
                  <a:cubicBezTo>
                    <a:pt x="75" y="89"/>
                    <a:pt x="77" y="88"/>
                    <a:pt x="77" y="88"/>
                  </a:cubicBezTo>
                  <a:cubicBezTo>
                    <a:pt x="77" y="88"/>
                    <a:pt x="78" y="86"/>
                    <a:pt x="79" y="85"/>
                  </a:cubicBezTo>
                  <a:cubicBezTo>
                    <a:pt x="79" y="120"/>
                    <a:pt x="79" y="120"/>
                    <a:pt x="79" y="120"/>
                  </a:cubicBezTo>
                  <a:cubicBezTo>
                    <a:pt x="79" y="120"/>
                    <a:pt x="77" y="120"/>
                    <a:pt x="76" y="120"/>
                  </a:cubicBezTo>
                  <a:cubicBezTo>
                    <a:pt x="76" y="120"/>
                    <a:pt x="70" y="121"/>
                    <a:pt x="65" y="120"/>
                  </a:cubicBezTo>
                  <a:cubicBezTo>
                    <a:pt x="65" y="120"/>
                    <a:pt x="61" y="120"/>
                    <a:pt x="57" y="119"/>
                  </a:cubicBezTo>
                  <a:cubicBezTo>
                    <a:pt x="57" y="119"/>
                    <a:pt x="56" y="118"/>
                    <a:pt x="54" y="119"/>
                  </a:cubicBezTo>
                  <a:cubicBezTo>
                    <a:pt x="54" y="119"/>
                    <a:pt x="44" y="127"/>
                    <a:pt x="36" y="118"/>
                  </a:cubicBezTo>
                  <a:cubicBezTo>
                    <a:pt x="36" y="118"/>
                    <a:pt x="34" y="116"/>
                    <a:pt x="33" y="115"/>
                  </a:cubicBezTo>
                  <a:cubicBezTo>
                    <a:pt x="33" y="108"/>
                    <a:pt x="33" y="108"/>
                    <a:pt x="33" y="108"/>
                  </a:cubicBezTo>
                  <a:cubicBezTo>
                    <a:pt x="34" y="109"/>
                    <a:pt x="36" y="109"/>
                    <a:pt x="38" y="109"/>
                  </a:cubicBezTo>
                  <a:cubicBezTo>
                    <a:pt x="45" y="109"/>
                    <a:pt x="46" y="103"/>
                    <a:pt x="46" y="103"/>
                  </a:cubicBezTo>
                  <a:cubicBezTo>
                    <a:pt x="45" y="101"/>
                    <a:pt x="49" y="98"/>
                    <a:pt x="49" y="98"/>
                  </a:cubicBezTo>
                  <a:cubicBezTo>
                    <a:pt x="51" y="96"/>
                    <a:pt x="51" y="94"/>
                    <a:pt x="51" y="94"/>
                  </a:cubicBezTo>
                  <a:cubicBezTo>
                    <a:pt x="50" y="91"/>
                    <a:pt x="50" y="84"/>
                    <a:pt x="50" y="84"/>
                  </a:cubicBezTo>
                  <a:cubicBezTo>
                    <a:pt x="47" y="82"/>
                    <a:pt x="41" y="75"/>
                    <a:pt x="41" y="75"/>
                  </a:cubicBezTo>
                  <a:cubicBezTo>
                    <a:pt x="37" y="67"/>
                    <a:pt x="43" y="67"/>
                    <a:pt x="43" y="67"/>
                  </a:cubicBezTo>
                  <a:cubicBezTo>
                    <a:pt x="46" y="68"/>
                    <a:pt x="47" y="67"/>
                    <a:pt x="47" y="67"/>
                  </a:cubicBezTo>
                  <a:cubicBezTo>
                    <a:pt x="51" y="67"/>
                    <a:pt x="51" y="61"/>
                    <a:pt x="51" y="61"/>
                  </a:cubicBezTo>
                  <a:cubicBezTo>
                    <a:pt x="51" y="58"/>
                    <a:pt x="52" y="56"/>
                    <a:pt x="52" y="56"/>
                  </a:cubicBezTo>
                  <a:cubicBezTo>
                    <a:pt x="54" y="50"/>
                    <a:pt x="53" y="50"/>
                    <a:pt x="53" y="50"/>
                  </a:cubicBezTo>
                  <a:cubicBezTo>
                    <a:pt x="50" y="45"/>
                    <a:pt x="47" y="50"/>
                    <a:pt x="47" y="50"/>
                  </a:cubicBezTo>
                  <a:cubicBezTo>
                    <a:pt x="45" y="53"/>
                    <a:pt x="35" y="59"/>
                    <a:pt x="35" y="59"/>
                  </a:cubicBezTo>
                  <a:cubicBezTo>
                    <a:pt x="34" y="59"/>
                    <a:pt x="33" y="60"/>
                    <a:pt x="33" y="60"/>
                  </a:cubicBezTo>
                  <a:lnTo>
                    <a:pt x="33" y="51"/>
                  </a:lnTo>
                  <a:close/>
                  <a:moveTo>
                    <a:pt x="3" y="82"/>
                  </a:moveTo>
                  <a:cubicBezTo>
                    <a:pt x="3" y="82"/>
                    <a:pt x="0" y="81"/>
                    <a:pt x="0" y="78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7"/>
                    <a:pt x="0" y="77"/>
                    <a:pt x="0" y="76"/>
                  </a:cubicBezTo>
                  <a:cubicBezTo>
                    <a:pt x="0" y="76"/>
                    <a:pt x="0" y="74"/>
                    <a:pt x="5" y="69"/>
                  </a:cubicBezTo>
                  <a:cubicBezTo>
                    <a:pt x="5" y="69"/>
                    <a:pt x="9" y="65"/>
                    <a:pt x="13" y="63"/>
                  </a:cubicBezTo>
                  <a:cubicBezTo>
                    <a:pt x="13" y="63"/>
                    <a:pt x="22" y="57"/>
                    <a:pt x="28" y="55"/>
                  </a:cubicBezTo>
                  <a:cubicBezTo>
                    <a:pt x="28" y="55"/>
                    <a:pt x="30" y="53"/>
                    <a:pt x="33" y="51"/>
                  </a:cubicBezTo>
                  <a:cubicBezTo>
                    <a:pt x="33" y="60"/>
                    <a:pt x="33" y="60"/>
                    <a:pt x="33" y="60"/>
                  </a:cubicBezTo>
                  <a:cubicBezTo>
                    <a:pt x="31" y="62"/>
                    <a:pt x="30" y="63"/>
                    <a:pt x="30" y="63"/>
                  </a:cubicBezTo>
                  <a:cubicBezTo>
                    <a:pt x="26" y="62"/>
                    <a:pt x="22" y="65"/>
                    <a:pt x="22" y="65"/>
                  </a:cubicBezTo>
                  <a:cubicBezTo>
                    <a:pt x="17" y="67"/>
                    <a:pt x="18" y="69"/>
                    <a:pt x="18" y="69"/>
                  </a:cubicBezTo>
                  <a:cubicBezTo>
                    <a:pt x="17" y="72"/>
                    <a:pt x="14" y="78"/>
                    <a:pt x="14" y="78"/>
                  </a:cubicBezTo>
                  <a:cubicBezTo>
                    <a:pt x="13" y="79"/>
                    <a:pt x="12" y="84"/>
                    <a:pt x="12" y="86"/>
                  </a:cubicBezTo>
                  <a:cubicBezTo>
                    <a:pt x="12" y="86"/>
                    <a:pt x="14" y="92"/>
                    <a:pt x="14" y="92"/>
                  </a:cubicBezTo>
                  <a:cubicBezTo>
                    <a:pt x="16" y="97"/>
                    <a:pt x="26" y="106"/>
                    <a:pt x="26" y="106"/>
                  </a:cubicBezTo>
                  <a:cubicBezTo>
                    <a:pt x="28" y="107"/>
                    <a:pt x="30" y="108"/>
                    <a:pt x="33" y="108"/>
                  </a:cubicBezTo>
                  <a:cubicBezTo>
                    <a:pt x="33" y="115"/>
                    <a:pt x="33" y="115"/>
                    <a:pt x="33" y="115"/>
                  </a:cubicBezTo>
                  <a:cubicBezTo>
                    <a:pt x="31" y="113"/>
                    <a:pt x="29" y="111"/>
                    <a:pt x="27" y="111"/>
                  </a:cubicBezTo>
                  <a:cubicBezTo>
                    <a:pt x="27" y="111"/>
                    <a:pt x="17" y="102"/>
                    <a:pt x="13" y="98"/>
                  </a:cubicBezTo>
                  <a:cubicBezTo>
                    <a:pt x="13" y="98"/>
                    <a:pt x="7" y="92"/>
                    <a:pt x="7" y="87"/>
                  </a:cubicBezTo>
                  <a:cubicBezTo>
                    <a:pt x="7" y="87"/>
                    <a:pt x="6" y="82"/>
                    <a:pt x="3" y="8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3" name="Freeform 18">
              <a:extLst>
                <a:ext uri="{FF2B5EF4-FFF2-40B4-BE49-F238E27FC236}">
                  <a16:creationId xmlns="" xmlns:a16="http://schemas.microsoft.com/office/drawing/2014/main" id="{DA0E3B6D-A962-524E-B83F-2CFB9684A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1954"/>
              <a:ext cx="212" cy="261"/>
            </a:xfrm>
            <a:custGeom>
              <a:avLst/>
              <a:gdLst>
                <a:gd name="T0" fmla="*/ 92 w 111"/>
                <a:gd name="T1" fmla="*/ 4 h 135"/>
                <a:gd name="T2" fmla="*/ 108 w 111"/>
                <a:gd name="T3" fmla="*/ 13 h 135"/>
                <a:gd name="T4" fmla="*/ 106 w 111"/>
                <a:gd name="T5" fmla="*/ 20 h 135"/>
                <a:gd name="T6" fmla="*/ 98 w 111"/>
                <a:gd name="T7" fmla="*/ 25 h 135"/>
                <a:gd name="T8" fmla="*/ 93 w 111"/>
                <a:gd name="T9" fmla="*/ 28 h 135"/>
                <a:gd name="T10" fmla="*/ 68 w 111"/>
                <a:gd name="T11" fmla="*/ 65 h 135"/>
                <a:gd name="T12" fmla="*/ 48 w 111"/>
                <a:gd name="T13" fmla="*/ 97 h 135"/>
                <a:gd name="T14" fmla="*/ 27 w 111"/>
                <a:gd name="T15" fmla="*/ 124 h 135"/>
                <a:gd name="T16" fmla="*/ 23 w 111"/>
                <a:gd name="T17" fmla="*/ 128 h 135"/>
                <a:gd name="T18" fmla="*/ 20 w 111"/>
                <a:gd name="T19" fmla="*/ 132 h 135"/>
                <a:gd name="T20" fmla="*/ 13 w 111"/>
                <a:gd name="T21" fmla="*/ 135 h 135"/>
                <a:gd name="T22" fmla="*/ 8 w 111"/>
                <a:gd name="T23" fmla="*/ 134 h 135"/>
                <a:gd name="T24" fmla="*/ 3 w 111"/>
                <a:gd name="T25" fmla="*/ 134 h 135"/>
                <a:gd name="T26" fmla="*/ 4 w 111"/>
                <a:gd name="T27" fmla="*/ 132 h 135"/>
                <a:gd name="T28" fmla="*/ 6 w 111"/>
                <a:gd name="T29" fmla="*/ 130 h 135"/>
                <a:gd name="T30" fmla="*/ 8 w 111"/>
                <a:gd name="T31" fmla="*/ 129 h 135"/>
                <a:gd name="T32" fmla="*/ 9 w 111"/>
                <a:gd name="T33" fmla="*/ 128 h 135"/>
                <a:gd name="T34" fmla="*/ 11 w 111"/>
                <a:gd name="T35" fmla="*/ 125 h 135"/>
                <a:gd name="T36" fmla="*/ 13 w 111"/>
                <a:gd name="T37" fmla="*/ 123 h 135"/>
                <a:gd name="T38" fmla="*/ 31 w 111"/>
                <a:gd name="T39" fmla="*/ 102 h 135"/>
                <a:gd name="T40" fmla="*/ 48 w 111"/>
                <a:gd name="T41" fmla="*/ 77 h 135"/>
                <a:gd name="T42" fmla="*/ 58 w 111"/>
                <a:gd name="T43" fmla="*/ 61 h 135"/>
                <a:gd name="T44" fmla="*/ 78 w 111"/>
                <a:gd name="T45" fmla="*/ 28 h 135"/>
                <a:gd name="T46" fmla="*/ 58 w 111"/>
                <a:gd name="T47" fmla="*/ 17 h 135"/>
                <a:gd name="T48" fmla="*/ 61 w 111"/>
                <a:gd name="T49" fmla="*/ 16 h 135"/>
                <a:gd name="T50" fmla="*/ 81 w 111"/>
                <a:gd name="T51" fmla="*/ 13 h 135"/>
                <a:gd name="T52" fmla="*/ 92 w 111"/>
                <a:gd name="T53" fmla="*/ 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1" h="135">
                  <a:moveTo>
                    <a:pt x="92" y="4"/>
                  </a:moveTo>
                  <a:cubicBezTo>
                    <a:pt x="92" y="4"/>
                    <a:pt x="100" y="0"/>
                    <a:pt x="108" y="13"/>
                  </a:cubicBezTo>
                  <a:cubicBezTo>
                    <a:pt x="108" y="13"/>
                    <a:pt x="111" y="20"/>
                    <a:pt x="106" y="20"/>
                  </a:cubicBezTo>
                  <a:cubicBezTo>
                    <a:pt x="106" y="20"/>
                    <a:pt x="102" y="21"/>
                    <a:pt x="98" y="25"/>
                  </a:cubicBezTo>
                  <a:cubicBezTo>
                    <a:pt x="97" y="25"/>
                    <a:pt x="94" y="25"/>
                    <a:pt x="93" y="28"/>
                  </a:cubicBezTo>
                  <a:cubicBezTo>
                    <a:pt x="93" y="28"/>
                    <a:pt x="85" y="42"/>
                    <a:pt x="68" y="65"/>
                  </a:cubicBezTo>
                  <a:cubicBezTo>
                    <a:pt x="68" y="65"/>
                    <a:pt x="59" y="77"/>
                    <a:pt x="48" y="97"/>
                  </a:cubicBezTo>
                  <a:cubicBezTo>
                    <a:pt x="48" y="97"/>
                    <a:pt x="40" y="113"/>
                    <a:pt x="27" y="124"/>
                  </a:cubicBezTo>
                  <a:cubicBezTo>
                    <a:pt x="27" y="124"/>
                    <a:pt x="23" y="127"/>
                    <a:pt x="23" y="128"/>
                  </a:cubicBezTo>
                  <a:cubicBezTo>
                    <a:pt x="23" y="128"/>
                    <a:pt x="22" y="130"/>
                    <a:pt x="20" y="132"/>
                  </a:cubicBezTo>
                  <a:cubicBezTo>
                    <a:pt x="20" y="132"/>
                    <a:pt x="17" y="135"/>
                    <a:pt x="13" y="135"/>
                  </a:cubicBezTo>
                  <a:cubicBezTo>
                    <a:pt x="13" y="135"/>
                    <a:pt x="10" y="134"/>
                    <a:pt x="8" y="134"/>
                  </a:cubicBezTo>
                  <a:cubicBezTo>
                    <a:pt x="8" y="134"/>
                    <a:pt x="5" y="134"/>
                    <a:pt x="3" y="134"/>
                  </a:cubicBezTo>
                  <a:cubicBezTo>
                    <a:pt x="3" y="134"/>
                    <a:pt x="0" y="135"/>
                    <a:pt x="4" y="132"/>
                  </a:cubicBezTo>
                  <a:cubicBezTo>
                    <a:pt x="4" y="132"/>
                    <a:pt x="4" y="131"/>
                    <a:pt x="6" y="130"/>
                  </a:cubicBezTo>
                  <a:cubicBezTo>
                    <a:pt x="6" y="130"/>
                    <a:pt x="7" y="130"/>
                    <a:pt x="8" y="129"/>
                  </a:cubicBezTo>
                  <a:cubicBezTo>
                    <a:pt x="8" y="129"/>
                    <a:pt x="7" y="128"/>
                    <a:pt x="9" y="128"/>
                  </a:cubicBezTo>
                  <a:cubicBezTo>
                    <a:pt x="9" y="128"/>
                    <a:pt x="11" y="129"/>
                    <a:pt x="11" y="125"/>
                  </a:cubicBezTo>
                  <a:cubicBezTo>
                    <a:pt x="11" y="125"/>
                    <a:pt x="11" y="124"/>
                    <a:pt x="13" y="123"/>
                  </a:cubicBezTo>
                  <a:cubicBezTo>
                    <a:pt x="13" y="123"/>
                    <a:pt x="19" y="118"/>
                    <a:pt x="31" y="102"/>
                  </a:cubicBezTo>
                  <a:cubicBezTo>
                    <a:pt x="31" y="102"/>
                    <a:pt x="42" y="89"/>
                    <a:pt x="48" y="77"/>
                  </a:cubicBezTo>
                  <a:cubicBezTo>
                    <a:pt x="48" y="77"/>
                    <a:pt x="53" y="69"/>
                    <a:pt x="58" y="61"/>
                  </a:cubicBezTo>
                  <a:cubicBezTo>
                    <a:pt x="58" y="61"/>
                    <a:pt x="75" y="34"/>
                    <a:pt x="78" y="28"/>
                  </a:cubicBezTo>
                  <a:cubicBezTo>
                    <a:pt x="78" y="28"/>
                    <a:pt x="59" y="25"/>
                    <a:pt x="58" y="17"/>
                  </a:cubicBezTo>
                  <a:cubicBezTo>
                    <a:pt x="58" y="17"/>
                    <a:pt x="58" y="14"/>
                    <a:pt x="61" y="16"/>
                  </a:cubicBezTo>
                  <a:cubicBezTo>
                    <a:pt x="61" y="16"/>
                    <a:pt x="70" y="20"/>
                    <a:pt x="81" y="13"/>
                  </a:cubicBezTo>
                  <a:cubicBezTo>
                    <a:pt x="81" y="13"/>
                    <a:pt x="87" y="11"/>
                    <a:pt x="9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4" name="Freeform 19">
              <a:extLst>
                <a:ext uri="{FF2B5EF4-FFF2-40B4-BE49-F238E27FC236}">
                  <a16:creationId xmlns="" xmlns:a16="http://schemas.microsoft.com/office/drawing/2014/main" id="{BEE4CEC3-21B8-0449-AA08-4D096FF05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2093"/>
              <a:ext cx="158" cy="118"/>
            </a:xfrm>
            <a:custGeom>
              <a:avLst/>
              <a:gdLst>
                <a:gd name="T0" fmla="*/ 11 w 83"/>
                <a:gd name="T1" fmla="*/ 29 h 61"/>
                <a:gd name="T2" fmla="*/ 4 w 83"/>
                <a:gd name="T3" fmla="*/ 21 h 61"/>
                <a:gd name="T4" fmla="*/ 20 w 83"/>
                <a:gd name="T5" fmla="*/ 27 h 61"/>
                <a:gd name="T6" fmla="*/ 23 w 83"/>
                <a:gd name="T7" fmla="*/ 33 h 61"/>
                <a:gd name="T8" fmla="*/ 33 w 83"/>
                <a:gd name="T9" fmla="*/ 46 h 61"/>
                <a:gd name="T10" fmla="*/ 34 w 83"/>
                <a:gd name="T11" fmla="*/ 44 h 61"/>
                <a:gd name="T12" fmla="*/ 34 w 83"/>
                <a:gd name="T13" fmla="*/ 39 h 61"/>
                <a:gd name="T14" fmla="*/ 38 w 83"/>
                <a:gd name="T15" fmla="*/ 36 h 61"/>
                <a:gd name="T16" fmla="*/ 40 w 83"/>
                <a:gd name="T17" fmla="*/ 35 h 61"/>
                <a:gd name="T18" fmla="*/ 47 w 83"/>
                <a:gd name="T19" fmla="*/ 26 h 61"/>
                <a:gd name="T20" fmla="*/ 47 w 83"/>
                <a:gd name="T21" fmla="*/ 19 h 61"/>
                <a:gd name="T22" fmla="*/ 37 w 83"/>
                <a:gd name="T23" fmla="*/ 13 h 61"/>
                <a:gd name="T24" fmla="*/ 35 w 83"/>
                <a:gd name="T25" fmla="*/ 11 h 61"/>
                <a:gd name="T26" fmla="*/ 42 w 83"/>
                <a:gd name="T27" fmla="*/ 10 h 61"/>
                <a:gd name="T28" fmla="*/ 55 w 83"/>
                <a:gd name="T29" fmla="*/ 4 h 61"/>
                <a:gd name="T30" fmla="*/ 59 w 83"/>
                <a:gd name="T31" fmla="*/ 1 h 61"/>
                <a:gd name="T32" fmla="*/ 68 w 83"/>
                <a:gd name="T33" fmla="*/ 3 h 61"/>
                <a:gd name="T34" fmla="*/ 81 w 83"/>
                <a:gd name="T35" fmla="*/ 15 h 61"/>
                <a:gd name="T36" fmla="*/ 82 w 83"/>
                <a:gd name="T37" fmla="*/ 18 h 61"/>
                <a:gd name="T38" fmla="*/ 78 w 83"/>
                <a:gd name="T39" fmla="*/ 23 h 61"/>
                <a:gd name="T40" fmla="*/ 66 w 83"/>
                <a:gd name="T41" fmla="*/ 34 h 61"/>
                <a:gd name="T42" fmla="*/ 64 w 83"/>
                <a:gd name="T43" fmla="*/ 46 h 61"/>
                <a:gd name="T44" fmla="*/ 62 w 83"/>
                <a:gd name="T45" fmla="*/ 53 h 61"/>
                <a:gd name="T46" fmla="*/ 55 w 83"/>
                <a:gd name="T47" fmla="*/ 55 h 61"/>
                <a:gd name="T48" fmla="*/ 46 w 83"/>
                <a:gd name="T49" fmla="*/ 59 h 61"/>
                <a:gd name="T50" fmla="*/ 43 w 83"/>
                <a:gd name="T51" fmla="*/ 59 h 61"/>
                <a:gd name="T52" fmla="*/ 40 w 83"/>
                <a:gd name="T53" fmla="*/ 58 h 61"/>
                <a:gd name="T54" fmla="*/ 38 w 83"/>
                <a:gd name="T55" fmla="*/ 55 h 61"/>
                <a:gd name="T56" fmla="*/ 33 w 83"/>
                <a:gd name="T57" fmla="*/ 51 h 61"/>
                <a:gd name="T58" fmla="*/ 29 w 83"/>
                <a:gd name="T59" fmla="*/ 49 h 61"/>
                <a:gd name="T60" fmla="*/ 20 w 83"/>
                <a:gd name="T61" fmla="*/ 35 h 61"/>
                <a:gd name="T62" fmla="*/ 11 w 83"/>
                <a:gd name="T63" fmla="*/ 29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3" h="61">
                  <a:moveTo>
                    <a:pt x="11" y="29"/>
                  </a:moveTo>
                  <a:cubicBezTo>
                    <a:pt x="11" y="29"/>
                    <a:pt x="0" y="23"/>
                    <a:pt x="4" y="21"/>
                  </a:cubicBezTo>
                  <a:cubicBezTo>
                    <a:pt x="4" y="21"/>
                    <a:pt x="12" y="18"/>
                    <a:pt x="20" y="27"/>
                  </a:cubicBezTo>
                  <a:cubicBezTo>
                    <a:pt x="20" y="27"/>
                    <a:pt x="21" y="30"/>
                    <a:pt x="23" y="33"/>
                  </a:cubicBezTo>
                  <a:cubicBezTo>
                    <a:pt x="23" y="33"/>
                    <a:pt x="24" y="36"/>
                    <a:pt x="33" y="46"/>
                  </a:cubicBezTo>
                  <a:cubicBezTo>
                    <a:pt x="33" y="46"/>
                    <a:pt x="34" y="47"/>
                    <a:pt x="34" y="44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4" y="39"/>
                    <a:pt x="36" y="35"/>
                    <a:pt x="38" y="36"/>
                  </a:cubicBezTo>
                  <a:cubicBezTo>
                    <a:pt x="38" y="36"/>
                    <a:pt x="39" y="37"/>
                    <a:pt x="40" y="35"/>
                  </a:cubicBezTo>
                  <a:cubicBezTo>
                    <a:pt x="40" y="35"/>
                    <a:pt x="45" y="31"/>
                    <a:pt x="47" y="26"/>
                  </a:cubicBezTo>
                  <a:cubicBezTo>
                    <a:pt x="47" y="26"/>
                    <a:pt x="50" y="21"/>
                    <a:pt x="47" y="19"/>
                  </a:cubicBezTo>
                  <a:cubicBezTo>
                    <a:pt x="47" y="19"/>
                    <a:pt x="40" y="15"/>
                    <a:pt x="37" y="13"/>
                  </a:cubicBezTo>
                  <a:cubicBezTo>
                    <a:pt x="37" y="13"/>
                    <a:pt x="33" y="12"/>
                    <a:pt x="35" y="11"/>
                  </a:cubicBezTo>
                  <a:cubicBezTo>
                    <a:pt x="35" y="11"/>
                    <a:pt x="37" y="10"/>
                    <a:pt x="42" y="10"/>
                  </a:cubicBezTo>
                  <a:cubicBezTo>
                    <a:pt x="42" y="10"/>
                    <a:pt x="53" y="8"/>
                    <a:pt x="55" y="4"/>
                  </a:cubicBezTo>
                  <a:cubicBezTo>
                    <a:pt x="55" y="4"/>
                    <a:pt x="56" y="0"/>
                    <a:pt x="59" y="1"/>
                  </a:cubicBezTo>
                  <a:cubicBezTo>
                    <a:pt x="59" y="1"/>
                    <a:pt x="65" y="4"/>
                    <a:pt x="68" y="3"/>
                  </a:cubicBezTo>
                  <a:cubicBezTo>
                    <a:pt x="68" y="3"/>
                    <a:pt x="79" y="3"/>
                    <a:pt x="81" y="15"/>
                  </a:cubicBezTo>
                  <a:cubicBezTo>
                    <a:pt x="81" y="15"/>
                    <a:pt x="81" y="17"/>
                    <a:pt x="82" y="18"/>
                  </a:cubicBezTo>
                  <a:cubicBezTo>
                    <a:pt x="82" y="18"/>
                    <a:pt x="83" y="22"/>
                    <a:pt x="78" y="23"/>
                  </a:cubicBezTo>
                  <a:cubicBezTo>
                    <a:pt x="78" y="23"/>
                    <a:pt x="68" y="30"/>
                    <a:pt x="66" y="34"/>
                  </a:cubicBezTo>
                  <a:cubicBezTo>
                    <a:pt x="66" y="34"/>
                    <a:pt x="62" y="42"/>
                    <a:pt x="64" y="46"/>
                  </a:cubicBezTo>
                  <a:cubicBezTo>
                    <a:pt x="64" y="46"/>
                    <a:pt x="66" y="51"/>
                    <a:pt x="62" y="53"/>
                  </a:cubicBezTo>
                  <a:cubicBezTo>
                    <a:pt x="62" y="53"/>
                    <a:pt x="59" y="55"/>
                    <a:pt x="55" y="55"/>
                  </a:cubicBezTo>
                  <a:cubicBezTo>
                    <a:pt x="55" y="55"/>
                    <a:pt x="50" y="54"/>
                    <a:pt x="46" y="59"/>
                  </a:cubicBezTo>
                  <a:cubicBezTo>
                    <a:pt x="46" y="59"/>
                    <a:pt x="46" y="61"/>
                    <a:pt x="43" y="59"/>
                  </a:cubicBezTo>
                  <a:cubicBezTo>
                    <a:pt x="43" y="59"/>
                    <a:pt x="43" y="58"/>
                    <a:pt x="40" y="58"/>
                  </a:cubicBezTo>
                  <a:cubicBezTo>
                    <a:pt x="40" y="58"/>
                    <a:pt x="38" y="58"/>
                    <a:pt x="38" y="55"/>
                  </a:cubicBezTo>
                  <a:cubicBezTo>
                    <a:pt x="38" y="55"/>
                    <a:pt x="37" y="52"/>
                    <a:pt x="33" y="51"/>
                  </a:cubicBezTo>
                  <a:cubicBezTo>
                    <a:pt x="33" y="51"/>
                    <a:pt x="31" y="52"/>
                    <a:pt x="29" y="49"/>
                  </a:cubicBezTo>
                  <a:cubicBezTo>
                    <a:pt x="29" y="49"/>
                    <a:pt x="23" y="39"/>
                    <a:pt x="20" y="35"/>
                  </a:cubicBezTo>
                  <a:cubicBezTo>
                    <a:pt x="20" y="35"/>
                    <a:pt x="16" y="30"/>
                    <a:pt x="11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5" name="Freeform 20">
              <a:extLst>
                <a:ext uri="{FF2B5EF4-FFF2-40B4-BE49-F238E27FC236}">
                  <a16:creationId xmlns="" xmlns:a16="http://schemas.microsoft.com/office/drawing/2014/main" id="{C477F63A-8A13-CE4D-93D7-4FAF5ECAB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2116"/>
              <a:ext cx="19" cy="97"/>
            </a:xfrm>
            <a:custGeom>
              <a:avLst/>
              <a:gdLst>
                <a:gd name="T0" fmla="*/ 10 w 10"/>
                <a:gd name="T1" fmla="*/ 50 h 50"/>
                <a:gd name="T2" fmla="*/ 6 w 10"/>
                <a:gd name="T3" fmla="*/ 50 h 50"/>
                <a:gd name="T4" fmla="*/ 0 w 10"/>
                <a:gd name="T5" fmla="*/ 25 h 50"/>
                <a:gd name="T6" fmla="*/ 6 w 10"/>
                <a:gd name="T7" fmla="*/ 0 h 50"/>
                <a:gd name="T8" fmla="*/ 10 w 10"/>
                <a:gd name="T9" fmla="*/ 0 h 50"/>
                <a:gd name="T10" fmla="*/ 4 w 10"/>
                <a:gd name="T11" fmla="*/ 25 h 50"/>
                <a:gd name="T12" fmla="*/ 10 w 10"/>
                <a:gd name="T13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0">
                  <a:moveTo>
                    <a:pt x="10" y="50"/>
                  </a:moveTo>
                  <a:cubicBezTo>
                    <a:pt x="6" y="50"/>
                    <a:pt x="6" y="50"/>
                    <a:pt x="6" y="50"/>
                  </a:cubicBezTo>
                  <a:cubicBezTo>
                    <a:pt x="2" y="43"/>
                    <a:pt x="0" y="35"/>
                    <a:pt x="0" y="25"/>
                  </a:cubicBezTo>
                  <a:cubicBezTo>
                    <a:pt x="0" y="15"/>
                    <a:pt x="2" y="7"/>
                    <a:pt x="6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8"/>
                    <a:pt x="4" y="16"/>
                    <a:pt x="4" y="25"/>
                  </a:cubicBezTo>
                  <a:cubicBezTo>
                    <a:pt x="4" y="35"/>
                    <a:pt x="6" y="43"/>
                    <a:pt x="10" y="5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6" name="Freeform 21">
              <a:extLst>
                <a:ext uri="{FF2B5EF4-FFF2-40B4-BE49-F238E27FC236}">
                  <a16:creationId xmlns="" xmlns:a16="http://schemas.microsoft.com/office/drawing/2014/main" id="{CEEE16D7-ABB7-2A4A-955C-33836F488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94" y="2116"/>
              <a:ext cx="95" cy="99"/>
            </a:xfrm>
            <a:custGeom>
              <a:avLst/>
              <a:gdLst>
                <a:gd name="T0" fmla="*/ 15 w 50"/>
                <a:gd name="T1" fmla="*/ 0 h 51"/>
                <a:gd name="T2" fmla="*/ 19 w 50"/>
                <a:gd name="T3" fmla="*/ 3 h 51"/>
                <a:gd name="T4" fmla="*/ 16 w 50"/>
                <a:gd name="T5" fmla="*/ 5 h 51"/>
                <a:gd name="T6" fmla="*/ 14 w 50"/>
                <a:gd name="T7" fmla="*/ 26 h 51"/>
                <a:gd name="T8" fmla="*/ 14 w 50"/>
                <a:gd name="T9" fmla="*/ 30 h 51"/>
                <a:gd name="T10" fmla="*/ 11 w 50"/>
                <a:gd name="T11" fmla="*/ 26 h 51"/>
                <a:gd name="T12" fmla="*/ 8 w 50"/>
                <a:gd name="T13" fmla="*/ 16 h 51"/>
                <a:gd name="T14" fmla="*/ 0 w 50"/>
                <a:gd name="T15" fmla="*/ 18 h 51"/>
                <a:gd name="T16" fmla="*/ 25 w 50"/>
                <a:gd name="T17" fmla="*/ 35 h 51"/>
                <a:gd name="T18" fmla="*/ 24 w 50"/>
                <a:gd name="T19" fmla="*/ 29 h 51"/>
                <a:gd name="T20" fmla="*/ 29 w 50"/>
                <a:gd name="T21" fmla="*/ 29 h 51"/>
                <a:gd name="T22" fmla="*/ 28 w 50"/>
                <a:gd name="T23" fmla="*/ 34 h 51"/>
                <a:gd name="T24" fmla="*/ 46 w 50"/>
                <a:gd name="T25" fmla="*/ 35 h 51"/>
                <a:gd name="T26" fmla="*/ 50 w 50"/>
                <a:gd name="T27" fmla="*/ 38 h 51"/>
                <a:gd name="T28" fmla="*/ 46 w 50"/>
                <a:gd name="T29" fmla="*/ 38 h 51"/>
                <a:gd name="T30" fmla="*/ 28 w 50"/>
                <a:gd name="T31" fmla="*/ 46 h 51"/>
                <a:gd name="T32" fmla="*/ 28 w 50"/>
                <a:gd name="T33" fmla="*/ 51 h 51"/>
                <a:gd name="T34" fmla="*/ 25 w 50"/>
                <a:gd name="T35" fmla="*/ 46 h 51"/>
                <a:gd name="T36" fmla="*/ 6 w 50"/>
                <a:gd name="T37" fmla="*/ 38 h 51"/>
                <a:gd name="T38" fmla="*/ 2 w 50"/>
                <a:gd name="T39" fmla="*/ 35 h 51"/>
                <a:gd name="T40" fmla="*/ 27 w 50"/>
                <a:gd name="T41" fmla="*/ 13 h 51"/>
                <a:gd name="T42" fmla="*/ 27 w 50"/>
                <a:gd name="T43" fmla="*/ 0 h 51"/>
                <a:gd name="T44" fmla="*/ 32 w 50"/>
                <a:gd name="T45" fmla="*/ 1 h 51"/>
                <a:gd name="T46" fmla="*/ 31 w 50"/>
                <a:gd name="T47" fmla="*/ 6 h 51"/>
                <a:gd name="T48" fmla="*/ 44 w 50"/>
                <a:gd name="T49" fmla="*/ 3 h 51"/>
                <a:gd name="T50" fmla="*/ 47 w 50"/>
                <a:gd name="T51" fmla="*/ 7 h 51"/>
                <a:gd name="T52" fmla="*/ 41 w 50"/>
                <a:gd name="T53" fmla="*/ 9 h 51"/>
                <a:gd name="T54" fmla="*/ 31 w 50"/>
                <a:gd name="T55" fmla="*/ 22 h 51"/>
                <a:gd name="T56" fmla="*/ 46 w 50"/>
                <a:gd name="T57" fmla="*/ 22 h 51"/>
                <a:gd name="T58" fmla="*/ 50 w 50"/>
                <a:gd name="T59" fmla="*/ 20 h 51"/>
                <a:gd name="T60" fmla="*/ 49 w 50"/>
                <a:gd name="T61" fmla="*/ 24 h 51"/>
                <a:gd name="T62" fmla="*/ 32 w 50"/>
                <a:gd name="T63" fmla="*/ 29 h 51"/>
                <a:gd name="T64" fmla="*/ 27 w 50"/>
                <a:gd name="T65" fmla="*/ 16 h 51"/>
                <a:gd name="T66" fmla="*/ 18 w 50"/>
                <a:gd name="T67" fmla="*/ 17 h 51"/>
                <a:gd name="T68" fmla="*/ 27 w 50"/>
                <a:gd name="T69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0" h="51">
                  <a:moveTo>
                    <a:pt x="0" y="18"/>
                  </a:moveTo>
                  <a:cubicBezTo>
                    <a:pt x="8" y="13"/>
                    <a:pt x="13" y="6"/>
                    <a:pt x="15" y="0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20" y="2"/>
                    <a:pt x="20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3"/>
                    <a:pt x="17" y="4"/>
                    <a:pt x="16" y="5"/>
                  </a:cubicBezTo>
                  <a:cubicBezTo>
                    <a:pt x="15" y="7"/>
                    <a:pt x="15" y="9"/>
                    <a:pt x="14" y="10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7"/>
                    <a:pt x="14" y="29"/>
                  </a:cubicBezTo>
                  <a:cubicBezTo>
                    <a:pt x="14" y="29"/>
                    <a:pt x="14" y="30"/>
                    <a:pt x="14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28"/>
                    <a:pt x="11" y="27"/>
                    <a:pt x="11" y="26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0" y="14"/>
                    <a:pt x="9" y="15"/>
                    <a:pt x="8" y="16"/>
                  </a:cubicBezTo>
                  <a:cubicBezTo>
                    <a:pt x="7" y="17"/>
                    <a:pt x="6" y="18"/>
                    <a:pt x="3" y="21"/>
                  </a:cubicBezTo>
                  <a:cubicBezTo>
                    <a:pt x="2" y="19"/>
                    <a:pt x="1" y="19"/>
                    <a:pt x="0" y="18"/>
                  </a:cubicBezTo>
                  <a:close/>
                  <a:moveTo>
                    <a:pt x="6" y="35"/>
                  </a:moveTo>
                  <a:cubicBezTo>
                    <a:pt x="25" y="35"/>
                    <a:pt x="25" y="35"/>
                    <a:pt x="25" y="35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25" y="33"/>
                    <a:pt x="24" y="31"/>
                    <a:pt x="24" y="29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8" y="30"/>
                    <a:pt x="28" y="32"/>
                    <a:pt x="28" y="34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46" y="35"/>
                    <a:pt x="46" y="35"/>
                    <a:pt x="46" y="35"/>
                  </a:cubicBezTo>
                  <a:cubicBezTo>
                    <a:pt x="47" y="35"/>
                    <a:pt x="48" y="35"/>
                    <a:pt x="50" y="35"/>
                  </a:cubicBezTo>
                  <a:cubicBezTo>
                    <a:pt x="50" y="38"/>
                    <a:pt x="50" y="38"/>
                    <a:pt x="50" y="38"/>
                  </a:cubicBezTo>
                  <a:cubicBezTo>
                    <a:pt x="50" y="38"/>
                    <a:pt x="49" y="38"/>
                    <a:pt x="48" y="38"/>
                  </a:cubicBezTo>
                  <a:cubicBezTo>
                    <a:pt x="48" y="38"/>
                    <a:pt x="47" y="38"/>
                    <a:pt x="46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7"/>
                    <a:pt x="28" y="48"/>
                    <a:pt x="28" y="49"/>
                  </a:cubicBezTo>
                  <a:cubicBezTo>
                    <a:pt x="28" y="50"/>
                    <a:pt x="28" y="50"/>
                    <a:pt x="28" y="51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4" y="48"/>
                    <a:pt x="25" y="47"/>
                    <a:pt x="25" y="46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5" y="38"/>
                    <a:pt x="3" y="38"/>
                    <a:pt x="2" y="38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5"/>
                    <a:pt x="4" y="35"/>
                    <a:pt x="6" y="35"/>
                  </a:cubicBezTo>
                  <a:close/>
                  <a:moveTo>
                    <a:pt x="27" y="13"/>
                  </a:move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3"/>
                    <a:pt x="27" y="0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2"/>
                    <a:pt x="31" y="3"/>
                    <a:pt x="31" y="6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6" y="9"/>
                    <a:pt x="40" y="6"/>
                    <a:pt x="44" y="3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8"/>
                    <a:pt x="46" y="8"/>
                    <a:pt x="46" y="8"/>
                  </a:cubicBezTo>
                  <a:cubicBezTo>
                    <a:pt x="44" y="8"/>
                    <a:pt x="42" y="9"/>
                    <a:pt x="41" y="9"/>
                  </a:cubicBezTo>
                  <a:cubicBezTo>
                    <a:pt x="39" y="11"/>
                    <a:pt x="36" y="13"/>
                    <a:pt x="31" y="15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0" y="25"/>
                    <a:pt x="32" y="26"/>
                    <a:pt x="38" y="26"/>
                  </a:cubicBezTo>
                  <a:cubicBezTo>
                    <a:pt x="43" y="26"/>
                    <a:pt x="46" y="25"/>
                    <a:pt x="46" y="22"/>
                  </a:cubicBezTo>
                  <a:cubicBezTo>
                    <a:pt x="46" y="21"/>
                    <a:pt x="46" y="20"/>
                    <a:pt x="46" y="19"/>
                  </a:cubicBezTo>
                  <a:cubicBezTo>
                    <a:pt x="48" y="20"/>
                    <a:pt x="49" y="20"/>
                    <a:pt x="50" y="20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50" y="22"/>
                    <a:pt x="50" y="23"/>
                    <a:pt x="49" y="24"/>
                  </a:cubicBezTo>
                  <a:cubicBezTo>
                    <a:pt x="48" y="27"/>
                    <a:pt x="45" y="29"/>
                    <a:pt x="40" y="29"/>
                  </a:cubicBezTo>
                  <a:cubicBezTo>
                    <a:pt x="35" y="29"/>
                    <a:pt x="33" y="29"/>
                    <a:pt x="32" y="29"/>
                  </a:cubicBezTo>
                  <a:cubicBezTo>
                    <a:pt x="29" y="28"/>
                    <a:pt x="27" y="27"/>
                    <a:pt x="27" y="24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5" y="17"/>
                    <a:pt x="22" y="18"/>
                    <a:pt x="20" y="19"/>
                  </a:cubicBezTo>
                  <a:cubicBezTo>
                    <a:pt x="19" y="19"/>
                    <a:pt x="18" y="18"/>
                    <a:pt x="18" y="17"/>
                  </a:cubicBezTo>
                  <a:cubicBezTo>
                    <a:pt x="17" y="17"/>
                    <a:pt x="17" y="16"/>
                    <a:pt x="17" y="16"/>
                  </a:cubicBezTo>
                  <a:cubicBezTo>
                    <a:pt x="20" y="16"/>
                    <a:pt x="23" y="15"/>
                    <a:pt x="27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7" name="Freeform 22">
              <a:extLst>
                <a:ext uri="{FF2B5EF4-FFF2-40B4-BE49-F238E27FC236}">
                  <a16:creationId xmlns="" xmlns:a16="http://schemas.microsoft.com/office/drawing/2014/main" id="{31C49146-4D43-0144-A3EE-12C46B41F88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03" y="2115"/>
              <a:ext cx="93" cy="100"/>
            </a:xfrm>
            <a:custGeom>
              <a:avLst/>
              <a:gdLst>
                <a:gd name="T0" fmla="*/ 19 w 49"/>
                <a:gd name="T1" fmla="*/ 0 h 52"/>
                <a:gd name="T2" fmla="*/ 22 w 49"/>
                <a:gd name="T3" fmla="*/ 1 h 52"/>
                <a:gd name="T4" fmla="*/ 23 w 49"/>
                <a:gd name="T5" fmla="*/ 1 h 52"/>
                <a:gd name="T6" fmla="*/ 22 w 49"/>
                <a:gd name="T7" fmla="*/ 2 h 52"/>
                <a:gd name="T8" fmla="*/ 21 w 49"/>
                <a:gd name="T9" fmla="*/ 4 h 52"/>
                <a:gd name="T10" fmla="*/ 20 w 49"/>
                <a:gd name="T11" fmla="*/ 6 h 52"/>
                <a:gd name="T12" fmla="*/ 19 w 49"/>
                <a:gd name="T13" fmla="*/ 9 h 52"/>
                <a:gd name="T14" fmla="*/ 44 w 49"/>
                <a:gd name="T15" fmla="*/ 9 h 52"/>
                <a:gd name="T16" fmla="*/ 47 w 49"/>
                <a:gd name="T17" fmla="*/ 8 h 52"/>
                <a:gd name="T18" fmla="*/ 49 w 49"/>
                <a:gd name="T19" fmla="*/ 8 h 52"/>
                <a:gd name="T20" fmla="*/ 49 w 49"/>
                <a:gd name="T21" fmla="*/ 12 h 52"/>
                <a:gd name="T22" fmla="*/ 47 w 49"/>
                <a:gd name="T23" fmla="*/ 11 h 52"/>
                <a:gd name="T24" fmla="*/ 44 w 49"/>
                <a:gd name="T25" fmla="*/ 11 h 52"/>
                <a:gd name="T26" fmla="*/ 18 w 49"/>
                <a:gd name="T27" fmla="*/ 11 h 52"/>
                <a:gd name="T28" fmla="*/ 11 w 49"/>
                <a:gd name="T29" fmla="*/ 25 h 52"/>
                <a:gd name="T30" fmla="*/ 24 w 49"/>
                <a:gd name="T31" fmla="*/ 25 h 52"/>
                <a:gd name="T32" fmla="*/ 24 w 49"/>
                <a:gd name="T33" fmla="*/ 21 h 52"/>
                <a:gd name="T34" fmla="*/ 24 w 49"/>
                <a:gd name="T35" fmla="*/ 16 h 52"/>
                <a:gd name="T36" fmla="*/ 28 w 49"/>
                <a:gd name="T37" fmla="*/ 16 h 52"/>
                <a:gd name="T38" fmla="*/ 28 w 49"/>
                <a:gd name="T39" fmla="*/ 17 h 52"/>
                <a:gd name="T40" fmla="*/ 28 w 49"/>
                <a:gd name="T41" fmla="*/ 17 h 52"/>
                <a:gd name="T42" fmla="*/ 27 w 49"/>
                <a:gd name="T43" fmla="*/ 21 h 52"/>
                <a:gd name="T44" fmla="*/ 27 w 49"/>
                <a:gd name="T45" fmla="*/ 25 h 52"/>
                <a:gd name="T46" fmla="*/ 39 w 49"/>
                <a:gd name="T47" fmla="*/ 25 h 52"/>
                <a:gd name="T48" fmla="*/ 44 w 49"/>
                <a:gd name="T49" fmla="*/ 25 h 52"/>
                <a:gd name="T50" fmla="*/ 44 w 49"/>
                <a:gd name="T51" fmla="*/ 28 h 52"/>
                <a:gd name="T52" fmla="*/ 39 w 49"/>
                <a:gd name="T53" fmla="*/ 28 h 52"/>
                <a:gd name="T54" fmla="*/ 27 w 49"/>
                <a:gd name="T55" fmla="*/ 28 h 52"/>
                <a:gd name="T56" fmla="*/ 27 w 49"/>
                <a:gd name="T57" fmla="*/ 47 h 52"/>
                <a:gd name="T58" fmla="*/ 19 w 49"/>
                <a:gd name="T59" fmla="*/ 52 h 52"/>
                <a:gd name="T60" fmla="*/ 17 w 49"/>
                <a:gd name="T61" fmla="*/ 47 h 52"/>
                <a:gd name="T62" fmla="*/ 24 w 49"/>
                <a:gd name="T63" fmla="*/ 46 h 52"/>
                <a:gd name="T64" fmla="*/ 24 w 49"/>
                <a:gd name="T65" fmla="*/ 28 h 52"/>
                <a:gd name="T66" fmla="*/ 11 w 49"/>
                <a:gd name="T67" fmla="*/ 28 h 52"/>
                <a:gd name="T68" fmla="*/ 8 w 49"/>
                <a:gd name="T69" fmla="*/ 29 h 52"/>
                <a:gd name="T70" fmla="*/ 6 w 49"/>
                <a:gd name="T71" fmla="*/ 25 h 52"/>
                <a:gd name="T72" fmla="*/ 9 w 49"/>
                <a:gd name="T73" fmla="*/ 22 h 52"/>
                <a:gd name="T74" fmla="*/ 14 w 49"/>
                <a:gd name="T75" fmla="*/ 11 h 52"/>
                <a:gd name="T76" fmla="*/ 4 w 49"/>
                <a:gd name="T77" fmla="*/ 11 h 52"/>
                <a:gd name="T78" fmla="*/ 1 w 49"/>
                <a:gd name="T79" fmla="*/ 11 h 52"/>
                <a:gd name="T80" fmla="*/ 0 w 49"/>
                <a:gd name="T81" fmla="*/ 12 h 52"/>
                <a:gd name="T82" fmla="*/ 0 w 49"/>
                <a:gd name="T83" fmla="*/ 8 h 52"/>
                <a:gd name="T84" fmla="*/ 2 w 49"/>
                <a:gd name="T85" fmla="*/ 8 h 52"/>
                <a:gd name="T86" fmla="*/ 4 w 49"/>
                <a:gd name="T87" fmla="*/ 9 h 52"/>
                <a:gd name="T88" fmla="*/ 15 w 49"/>
                <a:gd name="T89" fmla="*/ 9 h 52"/>
                <a:gd name="T90" fmla="*/ 19 w 49"/>
                <a:gd name="T91" fmla="*/ 0 h 52"/>
                <a:gd name="T92" fmla="*/ 0 w 49"/>
                <a:gd name="T93" fmla="*/ 46 h 52"/>
                <a:gd name="T94" fmla="*/ 14 w 49"/>
                <a:gd name="T95" fmla="*/ 33 h 52"/>
                <a:gd name="T96" fmla="*/ 18 w 49"/>
                <a:gd name="T97" fmla="*/ 36 h 52"/>
                <a:gd name="T98" fmla="*/ 19 w 49"/>
                <a:gd name="T99" fmla="*/ 36 h 52"/>
                <a:gd name="T100" fmla="*/ 18 w 49"/>
                <a:gd name="T101" fmla="*/ 37 h 52"/>
                <a:gd name="T102" fmla="*/ 15 w 49"/>
                <a:gd name="T103" fmla="*/ 39 h 52"/>
                <a:gd name="T104" fmla="*/ 4 w 49"/>
                <a:gd name="T105" fmla="*/ 49 h 52"/>
                <a:gd name="T106" fmla="*/ 0 w 49"/>
                <a:gd name="T107" fmla="*/ 46 h 52"/>
                <a:gd name="T108" fmla="*/ 32 w 49"/>
                <a:gd name="T109" fmla="*/ 37 h 52"/>
                <a:gd name="T110" fmla="*/ 34 w 49"/>
                <a:gd name="T111" fmla="*/ 34 h 52"/>
                <a:gd name="T112" fmla="*/ 48 w 49"/>
                <a:gd name="T113" fmla="*/ 45 h 52"/>
                <a:gd name="T114" fmla="*/ 46 w 49"/>
                <a:gd name="T115" fmla="*/ 48 h 52"/>
                <a:gd name="T116" fmla="*/ 32 w 49"/>
                <a:gd name="T117" fmla="*/ 3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" h="52">
                  <a:moveTo>
                    <a:pt x="19" y="0"/>
                  </a:moveTo>
                  <a:cubicBezTo>
                    <a:pt x="22" y="1"/>
                    <a:pt x="22" y="1"/>
                    <a:pt x="22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23" y="2"/>
                    <a:pt x="22" y="2"/>
                  </a:cubicBezTo>
                  <a:cubicBezTo>
                    <a:pt x="22" y="2"/>
                    <a:pt x="21" y="3"/>
                    <a:pt x="21" y="4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20" y="7"/>
                    <a:pt x="19" y="8"/>
                    <a:pt x="19" y="9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5" y="9"/>
                    <a:pt x="46" y="8"/>
                    <a:pt x="47" y="8"/>
                  </a:cubicBezTo>
                  <a:cubicBezTo>
                    <a:pt x="48" y="8"/>
                    <a:pt x="49" y="8"/>
                    <a:pt x="49" y="8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49" y="12"/>
                    <a:pt x="48" y="12"/>
                    <a:pt x="47" y="11"/>
                  </a:cubicBezTo>
                  <a:cubicBezTo>
                    <a:pt x="46" y="11"/>
                    <a:pt x="45" y="11"/>
                    <a:pt x="44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6" y="15"/>
                    <a:pt x="14" y="19"/>
                    <a:pt x="11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19"/>
                    <a:pt x="24" y="17"/>
                    <a:pt x="24" y="16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8" y="16"/>
                    <a:pt x="28" y="16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7" y="17"/>
                    <a:pt x="27" y="19"/>
                    <a:pt x="27" y="21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40" y="25"/>
                    <a:pt x="42" y="25"/>
                    <a:pt x="44" y="25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2" y="28"/>
                    <a:pt x="41" y="28"/>
                    <a:pt x="39" y="28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8" y="50"/>
                    <a:pt x="25" y="51"/>
                    <a:pt x="19" y="52"/>
                  </a:cubicBezTo>
                  <a:cubicBezTo>
                    <a:pt x="18" y="50"/>
                    <a:pt x="18" y="49"/>
                    <a:pt x="17" y="47"/>
                  </a:cubicBezTo>
                  <a:cubicBezTo>
                    <a:pt x="22" y="48"/>
                    <a:pt x="25" y="48"/>
                    <a:pt x="24" y="46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0" y="28"/>
                    <a:pt x="9" y="28"/>
                    <a:pt x="8" y="29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7" y="25"/>
                    <a:pt x="8" y="24"/>
                    <a:pt x="9" y="22"/>
                  </a:cubicBezTo>
                  <a:cubicBezTo>
                    <a:pt x="11" y="19"/>
                    <a:pt x="12" y="16"/>
                    <a:pt x="1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3" y="11"/>
                    <a:pt x="1" y="11"/>
                  </a:cubicBezTo>
                  <a:cubicBezTo>
                    <a:pt x="1" y="12"/>
                    <a:pt x="0" y="12"/>
                    <a:pt x="0" y="12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1" y="8"/>
                    <a:pt x="2" y="8"/>
                  </a:cubicBezTo>
                  <a:cubicBezTo>
                    <a:pt x="3" y="8"/>
                    <a:pt x="4" y="9"/>
                    <a:pt x="4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7" y="6"/>
                    <a:pt x="18" y="3"/>
                    <a:pt x="19" y="0"/>
                  </a:cubicBezTo>
                  <a:close/>
                  <a:moveTo>
                    <a:pt x="0" y="46"/>
                  </a:moveTo>
                  <a:cubicBezTo>
                    <a:pt x="6" y="43"/>
                    <a:pt x="11" y="39"/>
                    <a:pt x="14" y="33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8" y="36"/>
                    <a:pt x="18" y="37"/>
                  </a:cubicBezTo>
                  <a:cubicBezTo>
                    <a:pt x="17" y="37"/>
                    <a:pt x="16" y="38"/>
                    <a:pt x="15" y="39"/>
                  </a:cubicBezTo>
                  <a:cubicBezTo>
                    <a:pt x="12" y="42"/>
                    <a:pt x="8" y="46"/>
                    <a:pt x="4" y="49"/>
                  </a:cubicBezTo>
                  <a:cubicBezTo>
                    <a:pt x="3" y="47"/>
                    <a:pt x="2" y="46"/>
                    <a:pt x="0" y="46"/>
                  </a:cubicBezTo>
                  <a:close/>
                  <a:moveTo>
                    <a:pt x="32" y="37"/>
                  </a:moveTo>
                  <a:cubicBezTo>
                    <a:pt x="34" y="34"/>
                    <a:pt x="34" y="34"/>
                    <a:pt x="34" y="34"/>
                  </a:cubicBezTo>
                  <a:cubicBezTo>
                    <a:pt x="39" y="37"/>
                    <a:pt x="44" y="41"/>
                    <a:pt x="48" y="45"/>
                  </a:cubicBezTo>
                  <a:cubicBezTo>
                    <a:pt x="46" y="48"/>
                    <a:pt x="46" y="48"/>
                    <a:pt x="46" y="48"/>
                  </a:cubicBezTo>
                  <a:cubicBezTo>
                    <a:pt x="41" y="44"/>
                    <a:pt x="37" y="40"/>
                    <a:pt x="32" y="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8" name="Freeform 23">
              <a:extLst>
                <a:ext uri="{FF2B5EF4-FFF2-40B4-BE49-F238E27FC236}">
                  <a16:creationId xmlns="" xmlns:a16="http://schemas.microsoft.com/office/drawing/2014/main" id="{C0D8AE27-73D9-694B-B40B-BF20EAD57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2116"/>
              <a:ext cx="19" cy="97"/>
            </a:xfrm>
            <a:custGeom>
              <a:avLst/>
              <a:gdLst>
                <a:gd name="T0" fmla="*/ 0 w 10"/>
                <a:gd name="T1" fmla="*/ 0 h 50"/>
                <a:gd name="T2" fmla="*/ 4 w 10"/>
                <a:gd name="T3" fmla="*/ 0 h 50"/>
                <a:gd name="T4" fmla="*/ 10 w 10"/>
                <a:gd name="T5" fmla="*/ 25 h 50"/>
                <a:gd name="T6" fmla="*/ 4 w 10"/>
                <a:gd name="T7" fmla="*/ 50 h 50"/>
                <a:gd name="T8" fmla="*/ 0 w 10"/>
                <a:gd name="T9" fmla="*/ 50 h 50"/>
                <a:gd name="T10" fmla="*/ 6 w 10"/>
                <a:gd name="T11" fmla="*/ 25 h 50"/>
                <a:gd name="T12" fmla="*/ 0 w 10"/>
                <a:gd name="T1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0">
                  <a:moveTo>
                    <a:pt x="0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8" y="7"/>
                    <a:pt x="10" y="15"/>
                    <a:pt x="10" y="25"/>
                  </a:cubicBezTo>
                  <a:cubicBezTo>
                    <a:pt x="10" y="35"/>
                    <a:pt x="8" y="43"/>
                    <a:pt x="4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4" y="43"/>
                    <a:pt x="6" y="35"/>
                    <a:pt x="6" y="25"/>
                  </a:cubicBezTo>
                  <a:cubicBezTo>
                    <a:pt x="6" y="16"/>
                    <a:pt x="4" y="8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9" name="Freeform 24">
              <a:extLst>
                <a:ext uri="{FF2B5EF4-FFF2-40B4-BE49-F238E27FC236}">
                  <a16:creationId xmlns="" xmlns:a16="http://schemas.microsoft.com/office/drawing/2014/main" id="{B1961A87-10E6-D943-A3B2-276339A19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324"/>
              <a:ext cx="71" cy="75"/>
            </a:xfrm>
            <a:custGeom>
              <a:avLst/>
              <a:gdLst>
                <a:gd name="T0" fmla="*/ 35 w 37"/>
                <a:gd name="T1" fmla="*/ 0 h 39"/>
                <a:gd name="T2" fmla="*/ 36 w 37"/>
                <a:gd name="T3" fmla="*/ 13 h 39"/>
                <a:gd name="T4" fmla="*/ 35 w 37"/>
                <a:gd name="T5" fmla="*/ 13 h 39"/>
                <a:gd name="T6" fmla="*/ 30 w 37"/>
                <a:gd name="T7" fmla="*/ 5 h 39"/>
                <a:gd name="T8" fmla="*/ 21 w 37"/>
                <a:gd name="T9" fmla="*/ 2 h 39"/>
                <a:gd name="T10" fmla="*/ 14 w 37"/>
                <a:gd name="T11" fmla="*/ 4 h 39"/>
                <a:gd name="T12" fmla="*/ 9 w 37"/>
                <a:gd name="T13" fmla="*/ 10 h 39"/>
                <a:gd name="T14" fmla="*/ 7 w 37"/>
                <a:gd name="T15" fmla="*/ 20 h 39"/>
                <a:gd name="T16" fmla="*/ 9 w 37"/>
                <a:gd name="T17" fmla="*/ 29 h 39"/>
                <a:gd name="T18" fmla="*/ 14 w 37"/>
                <a:gd name="T19" fmla="*/ 35 h 39"/>
                <a:gd name="T20" fmla="*/ 22 w 37"/>
                <a:gd name="T21" fmla="*/ 37 h 39"/>
                <a:gd name="T22" fmla="*/ 29 w 37"/>
                <a:gd name="T23" fmla="*/ 35 h 39"/>
                <a:gd name="T24" fmla="*/ 36 w 37"/>
                <a:gd name="T25" fmla="*/ 29 h 39"/>
                <a:gd name="T26" fmla="*/ 37 w 37"/>
                <a:gd name="T27" fmla="*/ 30 h 39"/>
                <a:gd name="T28" fmla="*/ 30 w 37"/>
                <a:gd name="T29" fmla="*/ 37 h 39"/>
                <a:gd name="T30" fmla="*/ 20 w 37"/>
                <a:gd name="T31" fmla="*/ 39 h 39"/>
                <a:gd name="T32" fmla="*/ 4 w 37"/>
                <a:gd name="T33" fmla="*/ 32 h 39"/>
                <a:gd name="T34" fmla="*/ 0 w 37"/>
                <a:gd name="T35" fmla="*/ 20 h 39"/>
                <a:gd name="T36" fmla="*/ 3 w 37"/>
                <a:gd name="T37" fmla="*/ 10 h 39"/>
                <a:gd name="T38" fmla="*/ 10 w 37"/>
                <a:gd name="T39" fmla="*/ 3 h 39"/>
                <a:gd name="T40" fmla="*/ 21 w 37"/>
                <a:gd name="T41" fmla="*/ 0 h 39"/>
                <a:gd name="T42" fmla="*/ 30 w 37"/>
                <a:gd name="T43" fmla="*/ 2 h 39"/>
                <a:gd name="T44" fmla="*/ 31 w 37"/>
                <a:gd name="T45" fmla="*/ 3 h 39"/>
                <a:gd name="T46" fmla="*/ 33 w 37"/>
                <a:gd name="T47" fmla="*/ 2 h 39"/>
                <a:gd name="T48" fmla="*/ 34 w 37"/>
                <a:gd name="T49" fmla="*/ 0 h 39"/>
                <a:gd name="T50" fmla="*/ 35 w 37"/>
                <a:gd name="T5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7" h="39">
                  <a:moveTo>
                    <a:pt x="35" y="0"/>
                  </a:moveTo>
                  <a:cubicBezTo>
                    <a:pt x="36" y="13"/>
                    <a:pt x="36" y="13"/>
                    <a:pt x="36" y="13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9"/>
                    <a:pt x="32" y="6"/>
                    <a:pt x="30" y="5"/>
                  </a:cubicBezTo>
                  <a:cubicBezTo>
                    <a:pt x="27" y="3"/>
                    <a:pt x="25" y="2"/>
                    <a:pt x="21" y="2"/>
                  </a:cubicBezTo>
                  <a:cubicBezTo>
                    <a:pt x="19" y="2"/>
                    <a:pt x="16" y="3"/>
                    <a:pt x="14" y="4"/>
                  </a:cubicBezTo>
                  <a:cubicBezTo>
                    <a:pt x="12" y="5"/>
                    <a:pt x="10" y="7"/>
                    <a:pt x="9" y="10"/>
                  </a:cubicBezTo>
                  <a:cubicBezTo>
                    <a:pt x="7" y="13"/>
                    <a:pt x="7" y="16"/>
                    <a:pt x="7" y="20"/>
                  </a:cubicBezTo>
                  <a:cubicBezTo>
                    <a:pt x="7" y="24"/>
                    <a:pt x="7" y="27"/>
                    <a:pt x="9" y="29"/>
                  </a:cubicBezTo>
                  <a:cubicBezTo>
                    <a:pt x="10" y="32"/>
                    <a:pt x="12" y="33"/>
                    <a:pt x="14" y="35"/>
                  </a:cubicBezTo>
                  <a:cubicBezTo>
                    <a:pt x="16" y="36"/>
                    <a:pt x="19" y="37"/>
                    <a:pt x="22" y="37"/>
                  </a:cubicBezTo>
                  <a:cubicBezTo>
                    <a:pt x="25" y="37"/>
                    <a:pt x="27" y="36"/>
                    <a:pt x="29" y="35"/>
                  </a:cubicBezTo>
                  <a:cubicBezTo>
                    <a:pt x="31" y="34"/>
                    <a:pt x="34" y="32"/>
                    <a:pt x="36" y="29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5" y="33"/>
                    <a:pt x="32" y="35"/>
                    <a:pt x="30" y="37"/>
                  </a:cubicBezTo>
                  <a:cubicBezTo>
                    <a:pt x="27" y="38"/>
                    <a:pt x="24" y="39"/>
                    <a:pt x="20" y="39"/>
                  </a:cubicBezTo>
                  <a:cubicBezTo>
                    <a:pt x="13" y="39"/>
                    <a:pt x="8" y="37"/>
                    <a:pt x="4" y="32"/>
                  </a:cubicBezTo>
                  <a:cubicBezTo>
                    <a:pt x="1" y="29"/>
                    <a:pt x="0" y="25"/>
                    <a:pt x="0" y="20"/>
                  </a:cubicBezTo>
                  <a:cubicBezTo>
                    <a:pt x="0" y="17"/>
                    <a:pt x="1" y="13"/>
                    <a:pt x="3" y="10"/>
                  </a:cubicBezTo>
                  <a:cubicBezTo>
                    <a:pt x="4" y="7"/>
                    <a:pt x="7" y="5"/>
                    <a:pt x="10" y="3"/>
                  </a:cubicBezTo>
                  <a:cubicBezTo>
                    <a:pt x="13" y="1"/>
                    <a:pt x="17" y="0"/>
                    <a:pt x="21" y="0"/>
                  </a:cubicBezTo>
                  <a:cubicBezTo>
                    <a:pt x="24" y="0"/>
                    <a:pt x="27" y="1"/>
                    <a:pt x="30" y="2"/>
                  </a:cubicBezTo>
                  <a:cubicBezTo>
                    <a:pt x="30" y="3"/>
                    <a:pt x="31" y="3"/>
                    <a:pt x="31" y="3"/>
                  </a:cubicBezTo>
                  <a:cubicBezTo>
                    <a:pt x="32" y="3"/>
                    <a:pt x="32" y="3"/>
                    <a:pt x="33" y="2"/>
                  </a:cubicBezTo>
                  <a:cubicBezTo>
                    <a:pt x="33" y="2"/>
                    <a:pt x="34" y="1"/>
                    <a:pt x="34" y="0"/>
                  </a:cubicBezTo>
                  <a:lnTo>
                    <a:pt x="3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20" name="Freeform 25">
              <a:extLst>
                <a:ext uri="{FF2B5EF4-FFF2-40B4-BE49-F238E27FC236}">
                  <a16:creationId xmlns="" xmlns:a16="http://schemas.microsoft.com/office/drawing/2014/main" id="{FE4C6E02-4112-B34E-BFA5-C8D519BC4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326"/>
              <a:ext cx="82" cy="71"/>
            </a:xfrm>
            <a:custGeom>
              <a:avLst/>
              <a:gdLst>
                <a:gd name="T0" fmla="*/ 12 w 43"/>
                <a:gd name="T1" fmla="*/ 17 h 37"/>
                <a:gd name="T2" fmla="*/ 31 w 43"/>
                <a:gd name="T3" fmla="*/ 17 h 37"/>
                <a:gd name="T4" fmla="*/ 31 w 43"/>
                <a:gd name="T5" fmla="*/ 7 h 37"/>
                <a:gd name="T6" fmla="*/ 31 w 43"/>
                <a:gd name="T7" fmla="*/ 3 h 37"/>
                <a:gd name="T8" fmla="*/ 30 w 43"/>
                <a:gd name="T9" fmla="*/ 2 h 37"/>
                <a:gd name="T10" fmla="*/ 27 w 43"/>
                <a:gd name="T11" fmla="*/ 1 h 37"/>
                <a:gd name="T12" fmla="*/ 25 w 43"/>
                <a:gd name="T13" fmla="*/ 1 h 37"/>
                <a:gd name="T14" fmla="*/ 25 w 43"/>
                <a:gd name="T15" fmla="*/ 0 h 37"/>
                <a:gd name="T16" fmla="*/ 43 w 43"/>
                <a:gd name="T17" fmla="*/ 0 h 37"/>
                <a:gd name="T18" fmla="*/ 43 w 43"/>
                <a:gd name="T19" fmla="*/ 1 h 37"/>
                <a:gd name="T20" fmla="*/ 42 w 43"/>
                <a:gd name="T21" fmla="*/ 1 h 37"/>
                <a:gd name="T22" fmla="*/ 39 w 43"/>
                <a:gd name="T23" fmla="*/ 2 h 37"/>
                <a:gd name="T24" fmla="*/ 37 w 43"/>
                <a:gd name="T25" fmla="*/ 3 h 37"/>
                <a:gd name="T26" fmla="*/ 37 w 43"/>
                <a:gd name="T27" fmla="*/ 7 h 37"/>
                <a:gd name="T28" fmla="*/ 37 w 43"/>
                <a:gd name="T29" fmla="*/ 31 h 37"/>
                <a:gd name="T30" fmla="*/ 37 w 43"/>
                <a:gd name="T31" fmla="*/ 34 h 37"/>
                <a:gd name="T32" fmla="*/ 39 w 43"/>
                <a:gd name="T33" fmla="*/ 36 h 37"/>
                <a:gd name="T34" fmla="*/ 42 w 43"/>
                <a:gd name="T35" fmla="*/ 36 h 37"/>
                <a:gd name="T36" fmla="*/ 43 w 43"/>
                <a:gd name="T37" fmla="*/ 36 h 37"/>
                <a:gd name="T38" fmla="*/ 43 w 43"/>
                <a:gd name="T39" fmla="*/ 37 h 37"/>
                <a:gd name="T40" fmla="*/ 25 w 43"/>
                <a:gd name="T41" fmla="*/ 37 h 37"/>
                <a:gd name="T42" fmla="*/ 25 w 43"/>
                <a:gd name="T43" fmla="*/ 36 h 37"/>
                <a:gd name="T44" fmla="*/ 27 w 43"/>
                <a:gd name="T45" fmla="*/ 36 h 37"/>
                <a:gd name="T46" fmla="*/ 31 w 43"/>
                <a:gd name="T47" fmla="*/ 35 h 37"/>
                <a:gd name="T48" fmla="*/ 31 w 43"/>
                <a:gd name="T49" fmla="*/ 31 h 37"/>
                <a:gd name="T50" fmla="*/ 31 w 43"/>
                <a:gd name="T51" fmla="*/ 19 h 37"/>
                <a:gd name="T52" fmla="*/ 12 w 43"/>
                <a:gd name="T53" fmla="*/ 19 h 37"/>
                <a:gd name="T54" fmla="*/ 12 w 43"/>
                <a:gd name="T55" fmla="*/ 31 h 37"/>
                <a:gd name="T56" fmla="*/ 13 w 43"/>
                <a:gd name="T57" fmla="*/ 34 h 37"/>
                <a:gd name="T58" fmla="*/ 14 w 43"/>
                <a:gd name="T59" fmla="*/ 36 h 37"/>
                <a:gd name="T60" fmla="*/ 17 w 43"/>
                <a:gd name="T61" fmla="*/ 36 h 37"/>
                <a:gd name="T62" fmla="*/ 18 w 43"/>
                <a:gd name="T63" fmla="*/ 36 h 37"/>
                <a:gd name="T64" fmla="*/ 18 w 43"/>
                <a:gd name="T65" fmla="*/ 37 h 37"/>
                <a:gd name="T66" fmla="*/ 0 w 43"/>
                <a:gd name="T67" fmla="*/ 37 h 37"/>
                <a:gd name="T68" fmla="*/ 0 w 43"/>
                <a:gd name="T69" fmla="*/ 36 h 37"/>
                <a:gd name="T70" fmla="*/ 2 w 43"/>
                <a:gd name="T71" fmla="*/ 36 h 37"/>
                <a:gd name="T72" fmla="*/ 6 w 43"/>
                <a:gd name="T73" fmla="*/ 35 h 37"/>
                <a:gd name="T74" fmla="*/ 6 w 43"/>
                <a:gd name="T75" fmla="*/ 31 h 37"/>
                <a:gd name="T76" fmla="*/ 6 w 43"/>
                <a:gd name="T77" fmla="*/ 7 h 37"/>
                <a:gd name="T78" fmla="*/ 6 w 43"/>
                <a:gd name="T79" fmla="*/ 3 h 37"/>
                <a:gd name="T80" fmla="*/ 5 w 43"/>
                <a:gd name="T81" fmla="*/ 2 h 37"/>
                <a:gd name="T82" fmla="*/ 2 w 43"/>
                <a:gd name="T83" fmla="*/ 1 h 37"/>
                <a:gd name="T84" fmla="*/ 0 w 43"/>
                <a:gd name="T85" fmla="*/ 1 h 37"/>
                <a:gd name="T86" fmla="*/ 0 w 43"/>
                <a:gd name="T87" fmla="*/ 0 h 37"/>
                <a:gd name="T88" fmla="*/ 18 w 43"/>
                <a:gd name="T89" fmla="*/ 0 h 37"/>
                <a:gd name="T90" fmla="*/ 18 w 43"/>
                <a:gd name="T91" fmla="*/ 1 h 37"/>
                <a:gd name="T92" fmla="*/ 17 w 43"/>
                <a:gd name="T93" fmla="*/ 1 h 37"/>
                <a:gd name="T94" fmla="*/ 14 w 43"/>
                <a:gd name="T95" fmla="*/ 2 h 37"/>
                <a:gd name="T96" fmla="*/ 13 w 43"/>
                <a:gd name="T97" fmla="*/ 3 h 37"/>
                <a:gd name="T98" fmla="*/ 12 w 43"/>
                <a:gd name="T99" fmla="*/ 7 h 37"/>
                <a:gd name="T100" fmla="*/ 12 w 43"/>
                <a:gd name="T101" fmla="*/ 1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3" h="37">
                  <a:moveTo>
                    <a:pt x="12" y="17"/>
                  </a:moveTo>
                  <a:cubicBezTo>
                    <a:pt x="31" y="17"/>
                    <a:pt x="31" y="17"/>
                    <a:pt x="31" y="17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1" y="5"/>
                    <a:pt x="31" y="3"/>
                    <a:pt x="31" y="3"/>
                  </a:cubicBezTo>
                  <a:cubicBezTo>
                    <a:pt x="31" y="2"/>
                    <a:pt x="30" y="2"/>
                    <a:pt x="30" y="2"/>
                  </a:cubicBezTo>
                  <a:cubicBezTo>
                    <a:pt x="29" y="1"/>
                    <a:pt x="28" y="1"/>
                    <a:pt x="27" y="1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1"/>
                    <a:pt x="40" y="1"/>
                    <a:pt x="39" y="2"/>
                  </a:cubicBezTo>
                  <a:cubicBezTo>
                    <a:pt x="38" y="2"/>
                    <a:pt x="38" y="2"/>
                    <a:pt x="37" y="3"/>
                  </a:cubicBezTo>
                  <a:cubicBezTo>
                    <a:pt x="37" y="4"/>
                    <a:pt x="37" y="5"/>
                    <a:pt x="37" y="7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7" y="33"/>
                    <a:pt x="37" y="34"/>
                    <a:pt x="37" y="34"/>
                  </a:cubicBezTo>
                  <a:cubicBezTo>
                    <a:pt x="38" y="35"/>
                    <a:pt x="38" y="35"/>
                    <a:pt x="39" y="36"/>
                  </a:cubicBezTo>
                  <a:cubicBezTo>
                    <a:pt x="40" y="36"/>
                    <a:pt x="41" y="36"/>
                    <a:pt x="42" y="36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5" y="36"/>
                    <a:pt x="25" y="36"/>
                    <a:pt x="25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9" y="36"/>
                    <a:pt x="30" y="36"/>
                    <a:pt x="31" y="35"/>
                  </a:cubicBezTo>
                  <a:cubicBezTo>
                    <a:pt x="31" y="34"/>
                    <a:pt x="31" y="33"/>
                    <a:pt x="31" y="31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3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6" y="36"/>
                    <a:pt x="17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3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5" y="1"/>
                    <a:pt x="14" y="2"/>
                  </a:cubicBezTo>
                  <a:cubicBezTo>
                    <a:pt x="13" y="2"/>
                    <a:pt x="13" y="2"/>
                    <a:pt x="13" y="3"/>
                  </a:cubicBezTo>
                  <a:cubicBezTo>
                    <a:pt x="12" y="4"/>
                    <a:pt x="12" y="5"/>
                    <a:pt x="12" y="7"/>
                  </a:cubicBezTo>
                  <a:lnTo>
                    <a:pt x="1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21" name="Freeform 26">
              <a:extLst>
                <a:ext uri="{FF2B5EF4-FFF2-40B4-BE49-F238E27FC236}">
                  <a16:creationId xmlns="" xmlns:a16="http://schemas.microsoft.com/office/drawing/2014/main" id="{3FBB7B4F-7951-2040-9AD8-A23721591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5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4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3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3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5"/>
                    <a:pt x="13" y="35"/>
                    <a:pt x="13" y="36"/>
                  </a:cubicBezTo>
                  <a:cubicBezTo>
                    <a:pt x="14" y="36"/>
                    <a:pt x="15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22" name="Freeform 27">
              <a:extLst>
                <a:ext uri="{FF2B5EF4-FFF2-40B4-BE49-F238E27FC236}">
                  <a16:creationId xmlns="" xmlns:a16="http://schemas.microsoft.com/office/drawing/2014/main" id="{C317AD89-2F3B-3346-8CEE-E32F16A92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2326"/>
              <a:ext cx="86" cy="73"/>
            </a:xfrm>
            <a:custGeom>
              <a:avLst/>
              <a:gdLst>
                <a:gd name="T0" fmla="*/ 0 w 45"/>
                <a:gd name="T1" fmla="*/ 0 h 38"/>
                <a:gd name="T2" fmla="*/ 11 w 45"/>
                <a:gd name="T3" fmla="*/ 0 h 38"/>
                <a:gd name="T4" fmla="*/ 36 w 45"/>
                <a:gd name="T5" fmla="*/ 28 h 38"/>
                <a:gd name="T6" fmla="*/ 36 w 45"/>
                <a:gd name="T7" fmla="*/ 6 h 38"/>
                <a:gd name="T8" fmla="*/ 35 w 45"/>
                <a:gd name="T9" fmla="*/ 2 h 38"/>
                <a:gd name="T10" fmla="*/ 32 w 45"/>
                <a:gd name="T11" fmla="*/ 1 h 38"/>
                <a:gd name="T12" fmla="*/ 30 w 45"/>
                <a:gd name="T13" fmla="*/ 1 h 38"/>
                <a:gd name="T14" fmla="*/ 30 w 45"/>
                <a:gd name="T15" fmla="*/ 0 h 38"/>
                <a:gd name="T16" fmla="*/ 45 w 45"/>
                <a:gd name="T17" fmla="*/ 0 h 38"/>
                <a:gd name="T18" fmla="*/ 45 w 45"/>
                <a:gd name="T19" fmla="*/ 1 h 38"/>
                <a:gd name="T20" fmla="*/ 43 w 45"/>
                <a:gd name="T21" fmla="*/ 1 h 38"/>
                <a:gd name="T22" fmla="*/ 39 w 45"/>
                <a:gd name="T23" fmla="*/ 2 h 38"/>
                <a:gd name="T24" fmla="*/ 39 w 45"/>
                <a:gd name="T25" fmla="*/ 6 h 38"/>
                <a:gd name="T26" fmla="*/ 39 w 45"/>
                <a:gd name="T27" fmla="*/ 38 h 38"/>
                <a:gd name="T28" fmla="*/ 38 w 45"/>
                <a:gd name="T29" fmla="*/ 38 h 38"/>
                <a:gd name="T30" fmla="*/ 11 w 45"/>
                <a:gd name="T31" fmla="*/ 8 h 38"/>
                <a:gd name="T32" fmla="*/ 11 w 45"/>
                <a:gd name="T33" fmla="*/ 31 h 38"/>
                <a:gd name="T34" fmla="*/ 11 w 45"/>
                <a:gd name="T35" fmla="*/ 35 h 38"/>
                <a:gd name="T36" fmla="*/ 15 w 45"/>
                <a:gd name="T37" fmla="*/ 36 h 38"/>
                <a:gd name="T38" fmla="*/ 16 w 45"/>
                <a:gd name="T39" fmla="*/ 36 h 38"/>
                <a:gd name="T40" fmla="*/ 16 w 45"/>
                <a:gd name="T41" fmla="*/ 37 h 38"/>
                <a:gd name="T42" fmla="*/ 2 w 45"/>
                <a:gd name="T43" fmla="*/ 37 h 38"/>
                <a:gd name="T44" fmla="*/ 2 w 45"/>
                <a:gd name="T45" fmla="*/ 36 h 38"/>
                <a:gd name="T46" fmla="*/ 3 w 45"/>
                <a:gd name="T47" fmla="*/ 36 h 38"/>
                <a:gd name="T48" fmla="*/ 7 w 45"/>
                <a:gd name="T49" fmla="*/ 35 h 38"/>
                <a:gd name="T50" fmla="*/ 8 w 45"/>
                <a:gd name="T51" fmla="*/ 31 h 38"/>
                <a:gd name="T52" fmla="*/ 8 w 45"/>
                <a:gd name="T53" fmla="*/ 5 h 38"/>
                <a:gd name="T54" fmla="*/ 5 w 45"/>
                <a:gd name="T55" fmla="*/ 2 h 38"/>
                <a:gd name="T56" fmla="*/ 2 w 45"/>
                <a:gd name="T57" fmla="*/ 1 h 38"/>
                <a:gd name="T58" fmla="*/ 0 w 45"/>
                <a:gd name="T59" fmla="*/ 1 h 38"/>
                <a:gd name="T60" fmla="*/ 0 w 45"/>
                <a:gd name="T6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" h="38">
                  <a:moveTo>
                    <a:pt x="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4"/>
                    <a:pt x="36" y="3"/>
                    <a:pt x="35" y="2"/>
                  </a:cubicBezTo>
                  <a:cubicBezTo>
                    <a:pt x="34" y="1"/>
                    <a:pt x="33" y="1"/>
                    <a:pt x="32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1" y="1"/>
                    <a:pt x="40" y="2"/>
                    <a:pt x="39" y="2"/>
                  </a:cubicBezTo>
                  <a:cubicBezTo>
                    <a:pt x="39" y="3"/>
                    <a:pt x="39" y="4"/>
                    <a:pt x="39" y="6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1" y="35"/>
                    <a:pt x="11" y="35"/>
                  </a:cubicBezTo>
                  <a:cubicBezTo>
                    <a:pt x="12" y="36"/>
                    <a:pt x="13" y="36"/>
                    <a:pt x="15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5" y="36"/>
                    <a:pt x="6" y="36"/>
                    <a:pt x="7" y="35"/>
                  </a:cubicBezTo>
                  <a:cubicBezTo>
                    <a:pt x="8" y="34"/>
                    <a:pt x="8" y="33"/>
                    <a:pt x="8" y="3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4" y="2"/>
                    <a:pt x="4" y="2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23" name="Freeform 28">
              <a:extLst>
                <a:ext uri="{FF2B5EF4-FFF2-40B4-BE49-F238E27FC236}">
                  <a16:creationId xmlns="" xmlns:a16="http://schemas.microsoft.com/office/drawing/2014/main" id="{F425B5BF-BB9F-E04B-944A-E0BE38D20A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38" y="2324"/>
              <a:ext cx="84" cy="73"/>
            </a:xfrm>
            <a:custGeom>
              <a:avLst/>
              <a:gdLst>
                <a:gd name="T0" fmla="*/ 28 w 44"/>
                <a:gd name="T1" fmla="*/ 26 h 38"/>
                <a:gd name="T2" fmla="*/ 12 w 44"/>
                <a:gd name="T3" fmla="*/ 26 h 38"/>
                <a:gd name="T4" fmla="*/ 9 w 44"/>
                <a:gd name="T5" fmla="*/ 32 h 38"/>
                <a:gd name="T6" fmla="*/ 8 w 44"/>
                <a:gd name="T7" fmla="*/ 35 h 38"/>
                <a:gd name="T8" fmla="*/ 9 w 44"/>
                <a:gd name="T9" fmla="*/ 37 h 38"/>
                <a:gd name="T10" fmla="*/ 13 w 44"/>
                <a:gd name="T11" fmla="*/ 37 h 38"/>
                <a:gd name="T12" fmla="*/ 13 w 44"/>
                <a:gd name="T13" fmla="*/ 38 h 38"/>
                <a:gd name="T14" fmla="*/ 0 w 44"/>
                <a:gd name="T15" fmla="*/ 38 h 38"/>
                <a:gd name="T16" fmla="*/ 0 w 44"/>
                <a:gd name="T17" fmla="*/ 37 h 38"/>
                <a:gd name="T18" fmla="*/ 4 w 44"/>
                <a:gd name="T19" fmla="*/ 36 h 38"/>
                <a:gd name="T20" fmla="*/ 7 w 44"/>
                <a:gd name="T21" fmla="*/ 31 h 38"/>
                <a:gd name="T22" fmla="*/ 22 w 44"/>
                <a:gd name="T23" fmla="*/ 0 h 38"/>
                <a:gd name="T24" fmla="*/ 23 w 44"/>
                <a:gd name="T25" fmla="*/ 0 h 38"/>
                <a:gd name="T26" fmla="*/ 37 w 44"/>
                <a:gd name="T27" fmla="*/ 31 h 38"/>
                <a:gd name="T28" fmla="*/ 40 w 44"/>
                <a:gd name="T29" fmla="*/ 36 h 38"/>
                <a:gd name="T30" fmla="*/ 44 w 44"/>
                <a:gd name="T31" fmla="*/ 37 h 38"/>
                <a:gd name="T32" fmla="*/ 44 w 44"/>
                <a:gd name="T33" fmla="*/ 38 h 38"/>
                <a:gd name="T34" fmla="*/ 28 w 44"/>
                <a:gd name="T35" fmla="*/ 38 h 38"/>
                <a:gd name="T36" fmla="*/ 28 w 44"/>
                <a:gd name="T37" fmla="*/ 37 h 38"/>
                <a:gd name="T38" fmla="*/ 31 w 44"/>
                <a:gd name="T39" fmla="*/ 37 h 38"/>
                <a:gd name="T40" fmla="*/ 32 w 44"/>
                <a:gd name="T41" fmla="*/ 35 h 38"/>
                <a:gd name="T42" fmla="*/ 31 w 44"/>
                <a:gd name="T43" fmla="*/ 31 h 38"/>
                <a:gd name="T44" fmla="*/ 28 w 44"/>
                <a:gd name="T45" fmla="*/ 26 h 38"/>
                <a:gd name="T46" fmla="*/ 27 w 44"/>
                <a:gd name="T47" fmla="*/ 24 h 38"/>
                <a:gd name="T48" fmla="*/ 20 w 44"/>
                <a:gd name="T49" fmla="*/ 9 h 38"/>
                <a:gd name="T50" fmla="*/ 13 w 44"/>
                <a:gd name="T51" fmla="*/ 24 h 38"/>
                <a:gd name="T52" fmla="*/ 27 w 44"/>
                <a:gd name="T53" fmla="*/ 2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4" h="38">
                  <a:moveTo>
                    <a:pt x="28" y="26"/>
                  </a:moveTo>
                  <a:cubicBezTo>
                    <a:pt x="12" y="26"/>
                    <a:pt x="12" y="26"/>
                    <a:pt x="12" y="26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9" y="33"/>
                    <a:pt x="8" y="34"/>
                    <a:pt x="8" y="35"/>
                  </a:cubicBezTo>
                  <a:cubicBezTo>
                    <a:pt x="8" y="36"/>
                    <a:pt x="9" y="36"/>
                    <a:pt x="9" y="37"/>
                  </a:cubicBezTo>
                  <a:cubicBezTo>
                    <a:pt x="10" y="37"/>
                    <a:pt x="11" y="37"/>
                    <a:pt x="13" y="37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2" y="37"/>
                    <a:pt x="3" y="37"/>
                    <a:pt x="4" y="36"/>
                  </a:cubicBezTo>
                  <a:cubicBezTo>
                    <a:pt x="5" y="35"/>
                    <a:pt x="6" y="34"/>
                    <a:pt x="7" y="3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8" y="34"/>
                    <a:pt x="39" y="35"/>
                    <a:pt x="40" y="36"/>
                  </a:cubicBezTo>
                  <a:cubicBezTo>
                    <a:pt x="41" y="37"/>
                    <a:pt x="42" y="37"/>
                    <a:pt x="44" y="37"/>
                  </a:cubicBezTo>
                  <a:cubicBezTo>
                    <a:pt x="44" y="38"/>
                    <a:pt x="44" y="38"/>
                    <a:pt x="44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29" y="37"/>
                    <a:pt x="31" y="37"/>
                    <a:pt x="31" y="37"/>
                  </a:cubicBezTo>
                  <a:cubicBezTo>
                    <a:pt x="32" y="36"/>
                    <a:pt x="32" y="36"/>
                    <a:pt x="32" y="35"/>
                  </a:cubicBezTo>
                  <a:cubicBezTo>
                    <a:pt x="32" y="34"/>
                    <a:pt x="32" y="33"/>
                    <a:pt x="31" y="31"/>
                  </a:cubicBezTo>
                  <a:lnTo>
                    <a:pt x="28" y="26"/>
                  </a:lnTo>
                  <a:close/>
                  <a:moveTo>
                    <a:pt x="27" y="24"/>
                  </a:moveTo>
                  <a:cubicBezTo>
                    <a:pt x="20" y="9"/>
                    <a:pt x="20" y="9"/>
                    <a:pt x="20" y="9"/>
                  </a:cubicBezTo>
                  <a:cubicBezTo>
                    <a:pt x="13" y="24"/>
                    <a:pt x="13" y="24"/>
                    <a:pt x="13" y="24"/>
                  </a:cubicBezTo>
                  <a:lnTo>
                    <a:pt x="27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24" name="Freeform 29">
              <a:extLst>
                <a:ext uri="{FF2B5EF4-FFF2-40B4-BE49-F238E27FC236}">
                  <a16:creationId xmlns="" xmlns:a16="http://schemas.microsoft.com/office/drawing/2014/main" id="{C94D0D10-C6FA-554C-A39A-E5C49113E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326"/>
              <a:ext cx="84" cy="73"/>
            </a:xfrm>
            <a:custGeom>
              <a:avLst/>
              <a:gdLst>
                <a:gd name="T0" fmla="*/ 29 w 44"/>
                <a:gd name="T1" fmla="*/ 1 h 38"/>
                <a:gd name="T2" fmla="*/ 29 w 44"/>
                <a:gd name="T3" fmla="*/ 0 h 38"/>
                <a:gd name="T4" fmla="*/ 44 w 44"/>
                <a:gd name="T5" fmla="*/ 0 h 38"/>
                <a:gd name="T6" fmla="*/ 44 w 44"/>
                <a:gd name="T7" fmla="*/ 1 h 38"/>
                <a:gd name="T8" fmla="*/ 42 w 44"/>
                <a:gd name="T9" fmla="*/ 1 h 38"/>
                <a:gd name="T10" fmla="*/ 38 w 44"/>
                <a:gd name="T11" fmla="*/ 3 h 38"/>
                <a:gd name="T12" fmla="*/ 38 w 44"/>
                <a:gd name="T13" fmla="*/ 7 h 38"/>
                <a:gd name="T14" fmla="*/ 38 w 44"/>
                <a:gd name="T15" fmla="*/ 22 h 38"/>
                <a:gd name="T16" fmla="*/ 36 w 44"/>
                <a:gd name="T17" fmla="*/ 31 h 38"/>
                <a:gd name="T18" fmla="*/ 32 w 44"/>
                <a:gd name="T19" fmla="*/ 36 h 38"/>
                <a:gd name="T20" fmla="*/ 22 w 44"/>
                <a:gd name="T21" fmla="*/ 38 h 38"/>
                <a:gd name="T22" fmla="*/ 12 w 44"/>
                <a:gd name="T23" fmla="*/ 36 h 38"/>
                <a:gd name="T24" fmla="*/ 7 w 44"/>
                <a:gd name="T25" fmla="*/ 30 h 38"/>
                <a:gd name="T26" fmla="*/ 6 w 44"/>
                <a:gd name="T27" fmla="*/ 21 h 38"/>
                <a:gd name="T28" fmla="*/ 6 w 44"/>
                <a:gd name="T29" fmla="*/ 7 h 38"/>
                <a:gd name="T30" fmla="*/ 5 w 44"/>
                <a:gd name="T31" fmla="*/ 2 h 38"/>
                <a:gd name="T32" fmla="*/ 1 w 44"/>
                <a:gd name="T33" fmla="*/ 1 h 38"/>
                <a:gd name="T34" fmla="*/ 0 w 44"/>
                <a:gd name="T35" fmla="*/ 1 h 38"/>
                <a:gd name="T36" fmla="*/ 0 w 44"/>
                <a:gd name="T37" fmla="*/ 0 h 38"/>
                <a:gd name="T38" fmla="*/ 18 w 44"/>
                <a:gd name="T39" fmla="*/ 0 h 38"/>
                <a:gd name="T40" fmla="*/ 18 w 44"/>
                <a:gd name="T41" fmla="*/ 1 h 38"/>
                <a:gd name="T42" fmla="*/ 16 w 44"/>
                <a:gd name="T43" fmla="*/ 1 h 38"/>
                <a:gd name="T44" fmla="*/ 12 w 44"/>
                <a:gd name="T45" fmla="*/ 3 h 38"/>
                <a:gd name="T46" fmla="*/ 12 w 44"/>
                <a:gd name="T47" fmla="*/ 7 h 38"/>
                <a:gd name="T48" fmla="*/ 12 w 44"/>
                <a:gd name="T49" fmla="*/ 23 h 38"/>
                <a:gd name="T50" fmla="*/ 12 w 44"/>
                <a:gd name="T51" fmla="*/ 28 h 38"/>
                <a:gd name="T52" fmla="*/ 14 w 44"/>
                <a:gd name="T53" fmla="*/ 32 h 38"/>
                <a:gd name="T54" fmla="*/ 17 w 44"/>
                <a:gd name="T55" fmla="*/ 35 h 38"/>
                <a:gd name="T56" fmla="*/ 22 w 44"/>
                <a:gd name="T57" fmla="*/ 36 h 38"/>
                <a:gd name="T58" fmla="*/ 29 w 44"/>
                <a:gd name="T59" fmla="*/ 34 h 38"/>
                <a:gd name="T60" fmla="*/ 34 w 44"/>
                <a:gd name="T61" fmla="*/ 30 h 38"/>
                <a:gd name="T62" fmla="*/ 35 w 44"/>
                <a:gd name="T63" fmla="*/ 22 h 38"/>
                <a:gd name="T64" fmla="*/ 35 w 44"/>
                <a:gd name="T65" fmla="*/ 7 h 38"/>
                <a:gd name="T66" fmla="*/ 34 w 44"/>
                <a:gd name="T67" fmla="*/ 2 h 38"/>
                <a:gd name="T68" fmla="*/ 31 w 44"/>
                <a:gd name="T69" fmla="*/ 1 h 38"/>
                <a:gd name="T70" fmla="*/ 29 w 44"/>
                <a:gd name="T71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38">
                  <a:moveTo>
                    <a:pt x="29" y="1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0" y="1"/>
                    <a:pt x="39" y="2"/>
                    <a:pt x="38" y="3"/>
                  </a:cubicBezTo>
                  <a:cubicBezTo>
                    <a:pt x="38" y="3"/>
                    <a:pt x="38" y="5"/>
                    <a:pt x="38" y="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6"/>
                    <a:pt x="37" y="29"/>
                    <a:pt x="36" y="31"/>
                  </a:cubicBezTo>
                  <a:cubicBezTo>
                    <a:pt x="36" y="33"/>
                    <a:pt x="34" y="34"/>
                    <a:pt x="32" y="36"/>
                  </a:cubicBezTo>
                  <a:cubicBezTo>
                    <a:pt x="29" y="37"/>
                    <a:pt x="26" y="38"/>
                    <a:pt x="22" y="38"/>
                  </a:cubicBezTo>
                  <a:cubicBezTo>
                    <a:pt x="17" y="38"/>
                    <a:pt x="14" y="37"/>
                    <a:pt x="12" y="36"/>
                  </a:cubicBezTo>
                  <a:cubicBezTo>
                    <a:pt x="9" y="35"/>
                    <a:pt x="8" y="33"/>
                    <a:pt x="7" y="30"/>
                  </a:cubicBezTo>
                  <a:cubicBezTo>
                    <a:pt x="6" y="29"/>
                    <a:pt x="6" y="26"/>
                    <a:pt x="6" y="2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4" y="1"/>
                    <a:pt x="13" y="2"/>
                    <a:pt x="12" y="3"/>
                  </a:cubicBezTo>
                  <a:cubicBezTo>
                    <a:pt x="12" y="3"/>
                    <a:pt x="12" y="5"/>
                    <a:pt x="12" y="7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6"/>
                    <a:pt x="12" y="28"/>
                  </a:cubicBezTo>
                  <a:cubicBezTo>
                    <a:pt x="12" y="30"/>
                    <a:pt x="13" y="31"/>
                    <a:pt x="14" y="32"/>
                  </a:cubicBezTo>
                  <a:cubicBezTo>
                    <a:pt x="14" y="33"/>
                    <a:pt x="15" y="34"/>
                    <a:pt x="17" y="35"/>
                  </a:cubicBezTo>
                  <a:cubicBezTo>
                    <a:pt x="18" y="35"/>
                    <a:pt x="20" y="36"/>
                    <a:pt x="22" y="36"/>
                  </a:cubicBezTo>
                  <a:cubicBezTo>
                    <a:pt x="25" y="36"/>
                    <a:pt x="27" y="35"/>
                    <a:pt x="29" y="34"/>
                  </a:cubicBezTo>
                  <a:cubicBezTo>
                    <a:pt x="32" y="33"/>
                    <a:pt x="33" y="32"/>
                    <a:pt x="34" y="30"/>
                  </a:cubicBezTo>
                  <a:cubicBezTo>
                    <a:pt x="35" y="28"/>
                    <a:pt x="35" y="26"/>
                    <a:pt x="35" y="22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4"/>
                    <a:pt x="35" y="3"/>
                    <a:pt x="34" y="2"/>
                  </a:cubicBezTo>
                  <a:cubicBezTo>
                    <a:pt x="33" y="1"/>
                    <a:pt x="32" y="1"/>
                    <a:pt x="31" y="1"/>
                  </a:cubicBezTo>
                  <a:lnTo>
                    <a:pt x="2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25" name="Freeform 30">
              <a:extLst>
                <a:ext uri="{FF2B5EF4-FFF2-40B4-BE49-F238E27FC236}">
                  <a16:creationId xmlns="" xmlns:a16="http://schemas.microsoft.com/office/drawing/2014/main" id="{0B0DBA44-1EE5-C74B-91DB-8F1381B46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2326"/>
              <a:ext cx="85" cy="73"/>
            </a:xfrm>
            <a:custGeom>
              <a:avLst/>
              <a:gdLst>
                <a:gd name="T0" fmla="*/ 0 w 45"/>
                <a:gd name="T1" fmla="*/ 0 h 38"/>
                <a:gd name="T2" fmla="*/ 11 w 45"/>
                <a:gd name="T3" fmla="*/ 0 h 38"/>
                <a:gd name="T4" fmla="*/ 36 w 45"/>
                <a:gd name="T5" fmla="*/ 28 h 38"/>
                <a:gd name="T6" fmla="*/ 36 w 45"/>
                <a:gd name="T7" fmla="*/ 6 h 38"/>
                <a:gd name="T8" fmla="*/ 35 w 45"/>
                <a:gd name="T9" fmla="*/ 2 h 38"/>
                <a:gd name="T10" fmla="*/ 32 w 45"/>
                <a:gd name="T11" fmla="*/ 1 h 38"/>
                <a:gd name="T12" fmla="*/ 30 w 45"/>
                <a:gd name="T13" fmla="*/ 1 h 38"/>
                <a:gd name="T14" fmla="*/ 30 w 45"/>
                <a:gd name="T15" fmla="*/ 0 h 38"/>
                <a:gd name="T16" fmla="*/ 45 w 45"/>
                <a:gd name="T17" fmla="*/ 0 h 38"/>
                <a:gd name="T18" fmla="*/ 45 w 45"/>
                <a:gd name="T19" fmla="*/ 1 h 38"/>
                <a:gd name="T20" fmla="*/ 43 w 45"/>
                <a:gd name="T21" fmla="*/ 1 h 38"/>
                <a:gd name="T22" fmla="*/ 39 w 45"/>
                <a:gd name="T23" fmla="*/ 2 h 38"/>
                <a:gd name="T24" fmla="*/ 39 w 45"/>
                <a:gd name="T25" fmla="*/ 6 h 38"/>
                <a:gd name="T26" fmla="*/ 39 w 45"/>
                <a:gd name="T27" fmla="*/ 38 h 38"/>
                <a:gd name="T28" fmla="*/ 38 w 45"/>
                <a:gd name="T29" fmla="*/ 38 h 38"/>
                <a:gd name="T30" fmla="*/ 10 w 45"/>
                <a:gd name="T31" fmla="*/ 8 h 38"/>
                <a:gd name="T32" fmla="*/ 10 w 45"/>
                <a:gd name="T33" fmla="*/ 31 h 38"/>
                <a:gd name="T34" fmla="*/ 11 w 45"/>
                <a:gd name="T35" fmla="*/ 35 h 38"/>
                <a:gd name="T36" fmla="*/ 15 w 45"/>
                <a:gd name="T37" fmla="*/ 36 h 38"/>
                <a:gd name="T38" fmla="*/ 16 w 45"/>
                <a:gd name="T39" fmla="*/ 36 h 38"/>
                <a:gd name="T40" fmla="*/ 16 w 45"/>
                <a:gd name="T41" fmla="*/ 37 h 38"/>
                <a:gd name="T42" fmla="*/ 2 w 45"/>
                <a:gd name="T43" fmla="*/ 37 h 38"/>
                <a:gd name="T44" fmla="*/ 2 w 45"/>
                <a:gd name="T45" fmla="*/ 36 h 38"/>
                <a:gd name="T46" fmla="*/ 3 w 45"/>
                <a:gd name="T47" fmla="*/ 36 h 38"/>
                <a:gd name="T48" fmla="*/ 7 w 45"/>
                <a:gd name="T49" fmla="*/ 35 h 38"/>
                <a:gd name="T50" fmla="*/ 8 w 45"/>
                <a:gd name="T51" fmla="*/ 31 h 38"/>
                <a:gd name="T52" fmla="*/ 8 w 45"/>
                <a:gd name="T53" fmla="*/ 5 h 38"/>
                <a:gd name="T54" fmla="*/ 5 w 45"/>
                <a:gd name="T55" fmla="*/ 2 h 38"/>
                <a:gd name="T56" fmla="*/ 2 w 45"/>
                <a:gd name="T57" fmla="*/ 1 h 38"/>
                <a:gd name="T58" fmla="*/ 0 w 45"/>
                <a:gd name="T59" fmla="*/ 1 h 38"/>
                <a:gd name="T60" fmla="*/ 0 w 45"/>
                <a:gd name="T6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" h="38">
                  <a:moveTo>
                    <a:pt x="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4"/>
                    <a:pt x="36" y="3"/>
                    <a:pt x="35" y="2"/>
                  </a:cubicBezTo>
                  <a:cubicBezTo>
                    <a:pt x="34" y="1"/>
                    <a:pt x="33" y="1"/>
                    <a:pt x="32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1" y="1"/>
                    <a:pt x="40" y="2"/>
                    <a:pt x="39" y="2"/>
                  </a:cubicBezTo>
                  <a:cubicBezTo>
                    <a:pt x="39" y="3"/>
                    <a:pt x="39" y="4"/>
                    <a:pt x="39" y="6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3"/>
                    <a:pt x="11" y="35"/>
                    <a:pt x="11" y="35"/>
                  </a:cubicBezTo>
                  <a:cubicBezTo>
                    <a:pt x="12" y="36"/>
                    <a:pt x="13" y="36"/>
                    <a:pt x="15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5" y="36"/>
                    <a:pt x="6" y="36"/>
                    <a:pt x="7" y="35"/>
                  </a:cubicBezTo>
                  <a:cubicBezTo>
                    <a:pt x="8" y="34"/>
                    <a:pt x="8" y="33"/>
                    <a:pt x="8" y="3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4" y="2"/>
                    <a:pt x="4" y="2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26" name="Freeform 31">
              <a:extLst>
                <a:ext uri="{FF2B5EF4-FFF2-40B4-BE49-F238E27FC236}">
                  <a16:creationId xmlns="" xmlns:a16="http://schemas.microsoft.com/office/drawing/2014/main" id="{16D36560-43BC-2C4F-AB76-4E82E8146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5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5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4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5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27" name="Freeform 32">
              <a:extLst>
                <a:ext uri="{FF2B5EF4-FFF2-40B4-BE49-F238E27FC236}">
                  <a16:creationId xmlns="" xmlns:a16="http://schemas.microsoft.com/office/drawing/2014/main" id="{5A5C32E4-828F-284E-B16D-E2D2F0BF8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2326"/>
              <a:ext cx="84" cy="73"/>
            </a:xfrm>
            <a:custGeom>
              <a:avLst/>
              <a:gdLst>
                <a:gd name="T0" fmla="*/ 44 w 44"/>
                <a:gd name="T1" fmla="*/ 0 h 38"/>
                <a:gd name="T2" fmla="*/ 44 w 44"/>
                <a:gd name="T3" fmla="*/ 1 h 38"/>
                <a:gd name="T4" fmla="*/ 41 w 44"/>
                <a:gd name="T5" fmla="*/ 2 h 38"/>
                <a:gd name="T6" fmla="*/ 38 w 44"/>
                <a:gd name="T7" fmla="*/ 6 h 38"/>
                <a:gd name="T8" fmla="*/ 23 w 44"/>
                <a:gd name="T9" fmla="*/ 38 h 38"/>
                <a:gd name="T10" fmla="*/ 22 w 44"/>
                <a:gd name="T11" fmla="*/ 38 h 38"/>
                <a:gd name="T12" fmla="*/ 7 w 44"/>
                <a:gd name="T13" fmla="*/ 6 h 38"/>
                <a:gd name="T14" fmla="*/ 5 w 44"/>
                <a:gd name="T15" fmla="*/ 3 h 38"/>
                <a:gd name="T16" fmla="*/ 3 w 44"/>
                <a:gd name="T17" fmla="*/ 2 h 38"/>
                <a:gd name="T18" fmla="*/ 0 w 44"/>
                <a:gd name="T19" fmla="*/ 1 h 38"/>
                <a:gd name="T20" fmla="*/ 0 w 44"/>
                <a:gd name="T21" fmla="*/ 0 h 38"/>
                <a:gd name="T22" fmla="*/ 17 w 44"/>
                <a:gd name="T23" fmla="*/ 0 h 38"/>
                <a:gd name="T24" fmla="*/ 17 w 44"/>
                <a:gd name="T25" fmla="*/ 1 h 38"/>
                <a:gd name="T26" fmla="*/ 13 w 44"/>
                <a:gd name="T27" fmla="*/ 2 h 38"/>
                <a:gd name="T28" fmla="*/ 13 w 44"/>
                <a:gd name="T29" fmla="*/ 4 h 38"/>
                <a:gd name="T30" fmla="*/ 14 w 44"/>
                <a:gd name="T31" fmla="*/ 8 h 38"/>
                <a:gd name="T32" fmla="*/ 24 w 44"/>
                <a:gd name="T33" fmla="*/ 30 h 38"/>
                <a:gd name="T34" fmla="*/ 34 w 44"/>
                <a:gd name="T35" fmla="*/ 8 h 38"/>
                <a:gd name="T36" fmla="*/ 36 w 44"/>
                <a:gd name="T37" fmla="*/ 4 h 38"/>
                <a:gd name="T38" fmla="*/ 35 w 44"/>
                <a:gd name="T39" fmla="*/ 2 h 38"/>
                <a:gd name="T40" fmla="*/ 32 w 44"/>
                <a:gd name="T41" fmla="*/ 1 h 38"/>
                <a:gd name="T42" fmla="*/ 31 w 44"/>
                <a:gd name="T43" fmla="*/ 1 h 38"/>
                <a:gd name="T44" fmla="*/ 31 w 44"/>
                <a:gd name="T45" fmla="*/ 0 h 38"/>
                <a:gd name="T46" fmla="*/ 44 w 44"/>
                <a:gd name="T4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4" h="38">
                  <a:moveTo>
                    <a:pt x="44" y="0"/>
                  </a:move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1" y="2"/>
                    <a:pt x="41" y="2"/>
                  </a:cubicBezTo>
                  <a:cubicBezTo>
                    <a:pt x="39" y="3"/>
                    <a:pt x="39" y="5"/>
                    <a:pt x="38" y="6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4"/>
                    <a:pt x="5" y="3"/>
                    <a:pt x="5" y="3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3" y="1"/>
                    <a:pt x="2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3" y="2"/>
                    <a:pt x="13" y="3"/>
                    <a:pt x="13" y="4"/>
                  </a:cubicBezTo>
                  <a:cubicBezTo>
                    <a:pt x="13" y="4"/>
                    <a:pt x="13" y="6"/>
                    <a:pt x="14" y="8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5" y="6"/>
                    <a:pt x="36" y="5"/>
                    <a:pt x="36" y="4"/>
                  </a:cubicBezTo>
                  <a:cubicBezTo>
                    <a:pt x="36" y="3"/>
                    <a:pt x="35" y="3"/>
                    <a:pt x="35" y="2"/>
                  </a:cubicBezTo>
                  <a:cubicBezTo>
                    <a:pt x="34" y="2"/>
                    <a:pt x="33" y="1"/>
                    <a:pt x="32" y="1"/>
                  </a:cubicBezTo>
                  <a:cubicBezTo>
                    <a:pt x="32" y="1"/>
                    <a:pt x="31" y="1"/>
                    <a:pt x="31" y="1"/>
                  </a:cubicBezTo>
                  <a:cubicBezTo>
                    <a:pt x="31" y="0"/>
                    <a:pt x="31" y="0"/>
                    <a:pt x="31" y="0"/>
                  </a:cubicBezTo>
                  <a:lnTo>
                    <a:pt x="4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28" name="Freeform 33">
              <a:extLst>
                <a:ext uri="{FF2B5EF4-FFF2-40B4-BE49-F238E27FC236}">
                  <a16:creationId xmlns="" xmlns:a16="http://schemas.microsoft.com/office/drawing/2014/main" id="{A4330842-A696-E043-A845-87F833D1E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326"/>
              <a:ext cx="66" cy="71"/>
            </a:xfrm>
            <a:custGeom>
              <a:avLst/>
              <a:gdLst>
                <a:gd name="T0" fmla="*/ 12 w 35"/>
                <a:gd name="T1" fmla="*/ 2 h 37"/>
                <a:gd name="T2" fmla="*/ 12 w 35"/>
                <a:gd name="T3" fmla="*/ 17 h 37"/>
                <a:gd name="T4" fmla="*/ 21 w 35"/>
                <a:gd name="T5" fmla="*/ 17 h 37"/>
                <a:gd name="T6" fmla="*/ 26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7 w 35"/>
                <a:gd name="T17" fmla="*/ 21 h 37"/>
                <a:gd name="T18" fmla="*/ 25 w 35"/>
                <a:gd name="T19" fmla="*/ 19 h 37"/>
                <a:gd name="T20" fmla="*/ 21 w 35"/>
                <a:gd name="T21" fmla="*/ 19 h 37"/>
                <a:gd name="T22" fmla="*/ 12 w 35"/>
                <a:gd name="T23" fmla="*/ 19 h 37"/>
                <a:gd name="T24" fmla="*/ 12 w 35"/>
                <a:gd name="T25" fmla="*/ 31 h 37"/>
                <a:gd name="T26" fmla="*/ 12 w 35"/>
                <a:gd name="T27" fmla="*/ 34 h 37"/>
                <a:gd name="T28" fmla="*/ 13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2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2 w 35"/>
                <a:gd name="T49" fmla="*/ 36 h 37"/>
                <a:gd name="T50" fmla="*/ 4 w 35"/>
                <a:gd name="T51" fmla="*/ 36 h 37"/>
                <a:gd name="T52" fmla="*/ 6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2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2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30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2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7"/>
                    <a:pt x="25" y="16"/>
                    <a:pt x="26" y="16"/>
                  </a:cubicBezTo>
                  <a:cubicBezTo>
                    <a:pt x="27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3"/>
                    <a:pt x="27" y="21"/>
                    <a:pt x="27" y="21"/>
                  </a:cubicBezTo>
                  <a:cubicBezTo>
                    <a:pt x="26" y="20"/>
                    <a:pt x="26" y="20"/>
                    <a:pt x="25" y="19"/>
                  </a:cubicBezTo>
                  <a:cubicBezTo>
                    <a:pt x="24" y="19"/>
                    <a:pt x="23" y="19"/>
                    <a:pt x="2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4"/>
                    <a:pt x="13" y="35"/>
                    <a:pt x="13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5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2" y="32"/>
                    <a:pt x="33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4" y="36"/>
                    <a:pt x="4" y="36"/>
                  </a:cubicBezTo>
                  <a:cubicBezTo>
                    <a:pt x="5" y="35"/>
                    <a:pt x="6" y="35"/>
                    <a:pt x="6" y="34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6"/>
                    <a:pt x="30" y="5"/>
                    <a:pt x="30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7" y="2"/>
                    <a:pt x="25" y="2"/>
                    <a:pt x="23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29" name="Freeform 34">
              <a:extLst>
                <a:ext uri="{FF2B5EF4-FFF2-40B4-BE49-F238E27FC236}">
                  <a16:creationId xmlns="" xmlns:a16="http://schemas.microsoft.com/office/drawing/2014/main" id="{2751F849-1790-D546-8329-372CF84679A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07" y="2326"/>
              <a:ext cx="78" cy="71"/>
            </a:xfrm>
            <a:custGeom>
              <a:avLst/>
              <a:gdLst>
                <a:gd name="T0" fmla="*/ 41 w 41"/>
                <a:gd name="T1" fmla="*/ 37 h 37"/>
                <a:gd name="T2" fmla="*/ 30 w 41"/>
                <a:gd name="T3" fmla="*/ 37 h 37"/>
                <a:gd name="T4" fmla="*/ 16 w 41"/>
                <a:gd name="T5" fmla="*/ 20 h 37"/>
                <a:gd name="T6" fmla="*/ 14 w 41"/>
                <a:gd name="T7" fmla="*/ 20 h 37"/>
                <a:gd name="T8" fmla="*/ 13 w 41"/>
                <a:gd name="T9" fmla="*/ 20 h 37"/>
                <a:gd name="T10" fmla="*/ 12 w 41"/>
                <a:gd name="T11" fmla="*/ 20 h 37"/>
                <a:gd name="T12" fmla="*/ 12 w 41"/>
                <a:gd name="T13" fmla="*/ 31 h 37"/>
                <a:gd name="T14" fmla="*/ 13 w 41"/>
                <a:gd name="T15" fmla="*/ 35 h 37"/>
                <a:gd name="T16" fmla="*/ 16 w 41"/>
                <a:gd name="T17" fmla="*/ 36 h 37"/>
                <a:gd name="T18" fmla="*/ 18 w 41"/>
                <a:gd name="T19" fmla="*/ 36 h 37"/>
                <a:gd name="T20" fmla="*/ 18 w 41"/>
                <a:gd name="T21" fmla="*/ 37 h 37"/>
                <a:gd name="T22" fmla="*/ 0 w 41"/>
                <a:gd name="T23" fmla="*/ 37 h 37"/>
                <a:gd name="T24" fmla="*/ 0 w 41"/>
                <a:gd name="T25" fmla="*/ 36 h 37"/>
                <a:gd name="T26" fmla="*/ 2 w 41"/>
                <a:gd name="T27" fmla="*/ 36 h 37"/>
                <a:gd name="T28" fmla="*/ 6 w 41"/>
                <a:gd name="T29" fmla="*/ 35 h 37"/>
                <a:gd name="T30" fmla="*/ 6 w 41"/>
                <a:gd name="T31" fmla="*/ 31 h 37"/>
                <a:gd name="T32" fmla="*/ 6 w 41"/>
                <a:gd name="T33" fmla="*/ 7 h 37"/>
                <a:gd name="T34" fmla="*/ 5 w 41"/>
                <a:gd name="T35" fmla="*/ 2 h 37"/>
                <a:gd name="T36" fmla="*/ 2 w 41"/>
                <a:gd name="T37" fmla="*/ 1 h 37"/>
                <a:gd name="T38" fmla="*/ 0 w 41"/>
                <a:gd name="T39" fmla="*/ 1 h 37"/>
                <a:gd name="T40" fmla="*/ 0 w 41"/>
                <a:gd name="T41" fmla="*/ 0 h 37"/>
                <a:gd name="T42" fmla="*/ 15 w 41"/>
                <a:gd name="T43" fmla="*/ 0 h 37"/>
                <a:gd name="T44" fmla="*/ 25 w 41"/>
                <a:gd name="T45" fmla="*/ 1 h 37"/>
                <a:gd name="T46" fmla="*/ 30 w 41"/>
                <a:gd name="T47" fmla="*/ 4 h 37"/>
                <a:gd name="T48" fmla="*/ 32 w 41"/>
                <a:gd name="T49" fmla="*/ 10 h 37"/>
                <a:gd name="T50" fmla="*/ 30 w 41"/>
                <a:gd name="T51" fmla="*/ 16 h 37"/>
                <a:gd name="T52" fmla="*/ 22 w 41"/>
                <a:gd name="T53" fmla="*/ 19 h 37"/>
                <a:gd name="T54" fmla="*/ 31 w 41"/>
                <a:gd name="T55" fmla="*/ 30 h 37"/>
                <a:gd name="T56" fmla="*/ 36 w 41"/>
                <a:gd name="T57" fmla="*/ 35 h 37"/>
                <a:gd name="T58" fmla="*/ 41 w 41"/>
                <a:gd name="T59" fmla="*/ 36 h 37"/>
                <a:gd name="T60" fmla="*/ 41 w 41"/>
                <a:gd name="T61" fmla="*/ 37 h 37"/>
                <a:gd name="T62" fmla="*/ 12 w 41"/>
                <a:gd name="T63" fmla="*/ 18 h 37"/>
                <a:gd name="T64" fmla="*/ 13 w 41"/>
                <a:gd name="T65" fmla="*/ 18 h 37"/>
                <a:gd name="T66" fmla="*/ 14 w 41"/>
                <a:gd name="T67" fmla="*/ 18 h 37"/>
                <a:gd name="T68" fmla="*/ 23 w 41"/>
                <a:gd name="T69" fmla="*/ 16 h 37"/>
                <a:gd name="T70" fmla="*/ 26 w 41"/>
                <a:gd name="T71" fmla="*/ 10 h 37"/>
                <a:gd name="T72" fmla="*/ 23 w 41"/>
                <a:gd name="T73" fmla="*/ 4 h 37"/>
                <a:gd name="T74" fmla="*/ 17 w 41"/>
                <a:gd name="T75" fmla="*/ 2 h 37"/>
                <a:gd name="T76" fmla="*/ 12 w 41"/>
                <a:gd name="T77" fmla="*/ 3 h 37"/>
                <a:gd name="T78" fmla="*/ 12 w 41"/>
                <a:gd name="T79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1" h="37">
                  <a:moveTo>
                    <a:pt x="41" y="37"/>
                  </a:moveTo>
                  <a:cubicBezTo>
                    <a:pt x="30" y="37"/>
                    <a:pt x="30" y="37"/>
                    <a:pt x="30" y="37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20"/>
                    <a:pt x="14" y="20"/>
                    <a:pt x="14" y="20"/>
                  </a:cubicBezTo>
                  <a:cubicBezTo>
                    <a:pt x="14" y="20"/>
                    <a:pt x="13" y="20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5"/>
                    <a:pt x="13" y="35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20" y="0"/>
                    <a:pt x="23" y="0"/>
                    <a:pt x="25" y="1"/>
                  </a:cubicBezTo>
                  <a:cubicBezTo>
                    <a:pt x="27" y="1"/>
                    <a:pt x="29" y="3"/>
                    <a:pt x="30" y="4"/>
                  </a:cubicBezTo>
                  <a:cubicBezTo>
                    <a:pt x="32" y="6"/>
                    <a:pt x="32" y="7"/>
                    <a:pt x="32" y="10"/>
                  </a:cubicBezTo>
                  <a:cubicBezTo>
                    <a:pt x="32" y="12"/>
                    <a:pt x="32" y="14"/>
                    <a:pt x="30" y="16"/>
                  </a:cubicBezTo>
                  <a:cubicBezTo>
                    <a:pt x="28" y="17"/>
                    <a:pt x="26" y="18"/>
                    <a:pt x="22" y="1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3" y="32"/>
                    <a:pt x="34" y="34"/>
                    <a:pt x="36" y="35"/>
                  </a:cubicBezTo>
                  <a:cubicBezTo>
                    <a:pt x="37" y="36"/>
                    <a:pt x="39" y="36"/>
                    <a:pt x="41" y="36"/>
                  </a:cubicBezTo>
                  <a:lnTo>
                    <a:pt x="41" y="37"/>
                  </a:lnTo>
                  <a:close/>
                  <a:moveTo>
                    <a:pt x="12" y="18"/>
                  </a:moveTo>
                  <a:cubicBezTo>
                    <a:pt x="12" y="18"/>
                    <a:pt x="13" y="18"/>
                    <a:pt x="13" y="18"/>
                  </a:cubicBezTo>
                  <a:cubicBezTo>
                    <a:pt x="13" y="18"/>
                    <a:pt x="14" y="18"/>
                    <a:pt x="14" y="18"/>
                  </a:cubicBezTo>
                  <a:cubicBezTo>
                    <a:pt x="18" y="18"/>
                    <a:pt x="21" y="17"/>
                    <a:pt x="23" y="16"/>
                  </a:cubicBezTo>
                  <a:cubicBezTo>
                    <a:pt x="25" y="14"/>
                    <a:pt x="26" y="12"/>
                    <a:pt x="26" y="10"/>
                  </a:cubicBezTo>
                  <a:cubicBezTo>
                    <a:pt x="26" y="8"/>
                    <a:pt x="25" y="6"/>
                    <a:pt x="23" y="4"/>
                  </a:cubicBezTo>
                  <a:cubicBezTo>
                    <a:pt x="22" y="3"/>
                    <a:pt x="19" y="2"/>
                    <a:pt x="17" y="2"/>
                  </a:cubicBezTo>
                  <a:cubicBezTo>
                    <a:pt x="16" y="2"/>
                    <a:pt x="14" y="2"/>
                    <a:pt x="12" y="3"/>
                  </a:cubicBezTo>
                  <a:lnTo>
                    <a:pt x="1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30" name="Freeform 35">
              <a:extLst>
                <a:ext uri="{FF2B5EF4-FFF2-40B4-BE49-F238E27FC236}">
                  <a16:creationId xmlns="" xmlns:a16="http://schemas.microsoft.com/office/drawing/2014/main" id="{0AC9BF0E-667B-7742-BEE3-D2ACD97D9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2324"/>
              <a:ext cx="52" cy="75"/>
            </a:xfrm>
            <a:custGeom>
              <a:avLst/>
              <a:gdLst>
                <a:gd name="T0" fmla="*/ 24 w 27"/>
                <a:gd name="T1" fmla="*/ 0 h 39"/>
                <a:gd name="T2" fmla="*/ 24 w 27"/>
                <a:gd name="T3" fmla="*/ 13 h 39"/>
                <a:gd name="T4" fmla="*/ 23 w 27"/>
                <a:gd name="T5" fmla="*/ 13 h 39"/>
                <a:gd name="T6" fmla="*/ 21 w 27"/>
                <a:gd name="T7" fmla="*/ 7 h 39"/>
                <a:gd name="T8" fmla="*/ 17 w 27"/>
                <a:gd name="T9" fmla="*/ 4 h 39"/>
                <a:gd name="T10" fmla="*/ 12 w 27"/>
                <a:gd name="T11" fmla="*/ 2 h 39"/>
                <a:gd name="T12" fmla="*/ 7 w 27"/>
                <a:gd name="T13" fmla="*/ 4 h 39"/>
                <a:gd name="T14" fmla="*/ 5 w 27"/>
                <a:gd name="T15" fmla="*/ 8 h 39"/>
                <a:gd name="T16" fmla="*/ 6 w 27"/>
                <a:gd name="T17" fmla="*/ 11 h 39"/>
                <a:gd name="T18" fmla="*/ 15 w 27"/>
                <a:gd name="T19" fmla="*/ 17 h 39"/>
                <a:gd name="T20" fmla="*/ 23 w 27"/>
                <a:gd name="T21" fmla="*/ 21 h 39"/>
                <a:gd name="T22" fmla="*/ 26 w 27"/>
                <a:gd name="T23" fmla="*/ 25 h 39"/>
                <a:gd name="T24" fmla="*/ 27 w 27"/>
                <a:gd name="T25" fmla="*/ 29 h 39"/>
                <a:gd name="T26" fmla="*/ 24 w 27"/>
                <a:gd name="T27" fmla="*/ 36 h 39"/>
                <a:gd name="T28" fmla="*/ 14 w 27"/>
                <a:gd name="T29" fmla="*/ 39 h 39"/>
                <a:gd name="T30" fmla="*/ 11 w 27"/>
                <a:gd name="T31" fmla="*/ 39 h 39"/>
                <a:gd name="T32" fmla="*/ 7 w 27"/>
                <a:gd name="T33" fmla="*/ 38 h 39"/>
                <a:gd name="T34" fmla="*/ 3 w 27"/>
                <a:gd name="T35" fmla="*/ 37 h 39"/>
                <a:gd name="T36" fmla="*/ 2 w 27"/>
                <a:gd name="T37" fmla="*/ 37 h 39"/>
                <a:gd name="T38" fmla="*/ 1 w 27"/>
                <a:gd name="T39" fmla="*/ 39 h 39"/>
                <a:gd name="T40" fmla="*/ 0 w 27"/>
                <a:gd name="T41" fmla="*/ 39 h 39"/>
                <a:gd name="T42" fmla="*/ 0 w 27"/>
                <a:gd name="T43" fmla="*/ 26 h 39"/>
                <a:gd name="T44" fmla="*/ 1 w 27"/>
                <a:gd name="T45" fmla="*/ 26 h 39"/>
                <a:gd name="T46" fmla="*/ 3 w 27"/>
                <a:gd name="T47" fmla="*/ 32 h 39"/>
                <a:gd name="T48" fmla="*/ 8 w 27"/>
                <a:gd name="T49" fmla="*/ 36 h 39"/>
                <a:gd name="T50" fmla="*/ 14 w 27"/>
                <a:gd name="T51" fmla="*/ 37 h 39"/>
                <a:gd name="T52" fmla="*/ 20 w 27"/>
                <a:gd name="T53" fmla="*/ 35 h 39"/>
                <a:gd name="T54" fmla="*/ 22 w 27"/>
                <a:gd name="T55" fmla="*/ 31 h 39"/>
                <a:gd name="T56" fmla="*/ 21 w 27"/>
                <a:gd name="T57" fmla="*/ 28 h 39"/>
                <a:gd name="T58" fmla="*/ 18 w 27"/>
                <a:gd name="T59" fmla="*/ 26 h 39"/>
                <a:gd name="T60" fmla="*/ 12 w 27"/>
                <a:gd name="T61" fmla="*/ 22 h 39"/>
                <a:gd name="T62" fmla="*/ 4 w 27"/>
                <a:gd name="T63" fmla="*/ 18 h 39"/>
                <a:gd name="T64" fmla="*/ 1 w 27"/>
                <a:gd name="T65" fmla="*/ 14 h 39"/>
                <a:gd name="T66" fmla="*/ 0 w 27"/>
                <a:gd name="T67" fmla="*/ 10 h 39"/>
                <a:gd name="T68" fmla="*/ 3 w 27"/>
                <a:gd name="T69" fmla="*/ 3 h 39"/>
                <a:gd name="T70" fmla="*/ 12 w 27"/>
                <a:gd name="T71" fmla="*/ 0 h 39"/>
                <a:gd name="T72" fmla="*/ 19 w 27"/>
                <a:gd name="T73" fmla="*/ 2 h 39"/>
                <a:gd name="T74" fmla="*/ 21 w 27"/>
                <a:gd name="T75" fmla="*/ 2 h 39"/>
                <a:gd name="T76" fmla="*/ 23 w 27"/>
                <a:gd name="T77" fmla="*/ 2 h 39"/>
                <a:gd name="T78" fmla="*/ 23 w 27"/>
                <a:gd name="T79" fmla="*/ 0 h 39"/>
                <a:gd name="T80" fmla="*/ 24 w 27"/>
                <a:gd name="T8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" h="39">
                  <a:moveTo>
                    <a:pt x="24" y="0"/>
                  </a:moveTo>
                  <a:cubicBezTo>
                    <a:pt x="24" y="13"/>
                    <a:pt x="24" y="13"/>
                    <a:pt x="24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1"/>
                    <a:pt x="22" y="9"/>
                    <a:pt x="21" y="7"/>
                  </a:cubicBezTo>
                  <a:cubicBezTo>
                    <a:pt x="20" y="6"/>
                    <a:pt x="19" y="5"/>
                    <a:pt x="17" y="4"/>
                  </a:cubicBezTo>
                  <a:cubicBezTo>
                    <a:pt x="16" y="3"/>
                    <a:pt x="14" y="2"/>
                    <a:pt x="12" y="2"/>
                  </a:cubicBezTo>
                  <a:cubicBezTo>
                    <a:pt x="10" y="2"/>
                    <a:pt x="8" y="3"/>
                    <a:pt x="7" y="4"/>
                  </a:cubicBezTo>
                  <a:cubicBezTo>
                    <a:pt x="5" y="5"/>
                    <a:pt x="5" y="7"/>
                    <a:pt x="5" y="8"/>
                  </a:cubicBezTo>
                  <a:cubicBezTo>
                    <a:pt x="5" y="9"/>
                    <a:pt x="5" y="10"/>
                    <a:pt x="6" y="11"/>
                  </a:cubicBezTo>
                  <a:cubicBezTo>
                    <a:pt x="7" y="13"/>
                    <a:pt x="10" y="14"/>
                    <a:pt x="15" y="17"/>
                  </a:cubicBezTo>
                  <a:cubicBezTo>
                    <a:pt x="19" y="19"/>
                    <a:pt x="21" y="20"/>
                    <a:pt x="23" y="21"/>
                  </a:cubicBezTo>
                  <a:cubicBezTo>
                    <a:pt x="24" y="22"/>
                    <a:pt x="25" y="23"/>
                    <a:pt x="26" y="25"/>
                  </a:cubicBezTo>
                  <a:cubicBezTo>
                    <a:pt x="27" y="26"/>
                    <a:pt x="27" y="27"/>
                    <a:pt x="27" y="29"/>
                  </a:cubicBezTo>
                  <a:cubicBezTo>
                    <a:pt x="27" y="32"/>
                    <a:pt x="26" y="34"/>
                    <a:pt x="24" y="36"/>
                  </a:cubicBezTo>
                  <a:cubicBezTo>
                    <a:pt x="21" y="38"/>
                    <a:pt x="18" y="39"/>
                    <a:pt x="14" y="39"/>
                  </a:cubicBezTo>
                  <a:cubicBezTo>
                    <a:pt x="13" y="39"/>
                    <a:pt x="12" y="39"/>
                    <a:pt x="11" y="39"/>
                  </a:cubicBezTo>
                  <a:cubicBezTo>
                    <a:pt x="10" y="39"/>
                    <a:pt x="9" y="38"/>
                    <a:pt x="7" y="38"/>
                  </a:cubicBezTo>
                  <a:cubicBezTo>
                    <a:pt x="5" y="37"/>
                    <a:pt x="4" y="37"/>
                    <a:pt x="3" y="37"/>
                  </a:cubicBezTo>
                  <a:cubicBezTo>
                    <a:pt x="3" y="37"/>
                    <a:pt x="2" y="37"/>
                    <a:pt x="2" y="37"/>
                  </a:cubicBezTo>
                  <a:cubicBezTo>
                    <a:pt x="2" y="38"/>
                    <a:pt x="1" y="38"/>
                    <a:pt x="1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2" y="29"/>
                    <a:pt x="3" y="31"/>
                    <a:pt x="3" y="32"/>
                  </a:cubicBezTo>
                  <a:cubicBezTo>
                    <a:pt x="4" y="34"/>
                    <a:pt x="6" y="35"/>
                    <a:pt x="8" y="36"/>
                  </a:cubicBezTo>
                  <a:cubicBezTo>
                    <a:pt x="9" y="37"/>
                    <a:pt x="11" y="37"/>
                    <a:pt x="14" y="37"/>
                  </a:cubicBezTo>
                  <a:cubicBezTo>
                    <a:pt x="16" y="37"/>
                    <a:pt x="18" y="36"/>
                    <a:pt x="20" y="35"/>
                  </a:cubicBezTo>
                  <a:cubicBezTo>
                    <a:pt x="21" y="34"/>
                    <a:pt x="22" y="33"/>
                    <a:pt x="22" y="31"/>
                  </a:cubicBezTo>
                  <a:cubicBezTo>
                    <a:pt x="22" y="30"/>
                    <a:pt x="21" y="29"/>
                    <a:pt x="21" y="28"/>
                  </a:cubicBezTo>
                  <a:cubicBezTo>
                    <a:pt x="20" y="27"/>
                    <a:pt x="20" y="26"/>
                    <a:pt x="18" y="26"/>
                  </a:cubicBezTo>
                  <a:cubicBezTo>
                    <a:pt x="18" y="25"/>
                    <a:pt x="15" y="24"/>
                    <a:pt x="12" y="22"/>
                  </a:cubicBezTo>
                  <a:cubicBezTo>
                    <a:pt x="8" y="20"/>
                    <a:pt x="6" y="19"/>
                    <a:pt x="4" y="18"/>
                  </a:cubicBezTo>
                  <a:cubicBezTo>
                    <a:pt x="3" y="17"/>
                    <a:pt x="2" y="16"/>
                    <a:pt x="1" y="14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0" y="7"/>
                    <a:pt x="1" y="5"/>
                    <a:pt x="3" y="3"/>
                  </a:cubicBezTo>
                  <a:cubicBezTo>
                    <a:pt x="5" y="1"/>
                    <a:pt x="8" y="0"/>
                    <a:pt x="12" y="0"/>
                  </a:cubicBezTo>
                  <a:cubicBezTo>
                    <a:pt x="14" y="0"/>
                    <a:pt x="16" y="1"/>
                    <a:pt x="19" y="2"/>
                  </a:cubicBezTo>
                  <a:cubicBezTo>
                    <a:pt x="20" y="2"/>
                    <a:pt x="21" y="2"/>
                    <a:pt x="21" y="2"/>
                  </a:cubicBezTo>
                  <a:cubicBezTo>
                    <a:pt x="22" y="2"/>
                    <a:pt x="22" y="2"/>
                    <a:pt x="23" y="2"/>
                  </a:cubicBezTo>
                  <a:cubicBezTo>
                    <a:pt x="23" y="2"/>
                    <a:pt x="23" y="1"/>
                    <a:pt x="23" y="0"/>
                  </a:cubicBezTo>
                  <a:lnTo>
                    <a:pt x="2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31" name="Freeform 36">
              <a:extLst>
                <a:ext uri="{FF2B5EF4-FFF2-40B4-BE49-F238E27FC236}">
                  <a16:creationId xmlns="" xmlns:a16="http://schemas.microsoft.com/office/drawing/2014/main" id="{6A047EE0-4A18-1A42-A19A-B9D83B916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6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5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4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6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32" name="Freeform 37">
              <a:extLst>
                <a:ext uri="{FF2B5EF4-FFF2-40B4-BE49-F238E27FC236}">
                  <a16:creationId xmlns="" xmlns:a16="http://schemas.microsoft.com/office/drawing/2014/main" id="{0586A04A-9905-604D-881D-BF0BBBE60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2326"/>
              <a:ext cx="65" cy="71"/>
            </a:xfrm>
            <a:custGeom>
              <a:avLst/>
              <a:gdLst>
                <a:gd name="T0" fmla="*/ 34 w 34"/>
                <a:gd name="T1" fmla="*/ 0 h 37"/>
                <a:gd name="T2" fmla="*/ 34 w 34"/>
                <a:gd name="T3" fmla="*/ 9 h 37"/>
                <a:gd name="T4" fmla="*/ 33 w 34"/>
                <a:gd name="T5" fmla="*/ 9 h 37"/>
                <a:gd name="T6" fmla="*/ 32 w 34"/>
                <a:gd name="T7" fmla="*/ 5 h 37"/>
                <a:gd name="T8" fmla="*/ 30 w 34"/>
                <a:gd name="T9" fmla="*/ 3 h 37"/>
                <a:gd name="T10" fmla="*/ 26 w 34"/>
                <a:gd name="T11" fmla="*/ 2 h 37"/>
                <a:gd name="T12" fmla="*/ 20 w 34"/>
                <a:gd name="T13" fmla="*/ 2 h 37"/>
                <a:gd name="T14" fmla="*/ 20 w 34"/>
                <a:gd name="T15" fmla="*/ 31 h 37"/>
                <a:gd name="T16" fmla="*/ 21 w 34"/>
                <a:gd name="T17" fmla="*/ 35 h 37"/>
                <a:gd name="T18" fmla="*/ 24 w 34"/>
                <a:gd name="T19" fmla="*/ 36 h 37"/>
                <a:gd name="T20" fmla="*/ 26 w 34"/>
                <a:gd name="T21" fmla="*/ 36 h 37"/>
                <a:gd name="T22" fmla="*/ 26 w 34"/>
                <a:gd name="T23" fmla="*/ 37 h 37"/>
                <a:gd name="T24" fmla="*/ 8 w 34"/>
                <a:gd name="T25" fmla="*/ 37 h 37"/>
                <a:gd name="T26" fmla="*/ 8 w 34"/>
                <a:gd name="T27" fmla="*/ 36 h 37"/>
                <a:gd name="T28" fmla="*/ 10 w 34"/>
                <a:gd name="T29" fmla="*/ 36 h 37"/>
                <a:gd name="T30" fmla="*/ 13 w 34"/>
                <a:gd name="T31" fmla="*/ 35 h 37"/>
                <a:gd name="T32" fmla="*/ 14 w 34"/>
                <a:gd name="T33" fmla="*/ 31 h 37"/>
                <a:gd name="T34" fmla="*/ 14 w 34"/>
                <a:gd name="T35" fmla="*/ 2 h 37"/>
                <a:gd name="T36" fmla="*/ 9 w 34"/>
                <a:gd name="T37" fmla="*/ 2 h 37"/>
                <a:gd name="T38" fmla="*/ 5 w 34"/>
                <a:gd name="T39" fmla="*/ 3 h 37"/>
                <a:gd name="T40" fmla="*/ 2 w 34"/>
                <a:gd name="T41" fmla="*/ 5 h 37"/>
                <a:gd name="T42" fmla="*/ 1 w 34"/>
                <a:gd name="T43" fmla="*/ 9 h 37"/>
                <a:gd name="T44" fmla="*/ 0 w 34"/>
                <a:gd name="T45" fmla="*/ 9 h 37"/>
                <a:gd name="T46" fmla="*/ 0 w 34"/>
                <a:gd name="T47" fmla="*/ 0 h 37"/>
                <a:gd name="T48" fmla="*/ 34 w 34"/>
                <a:gd name="T4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37">
                  <a:moveTo>
                    <a:pt x="34" y="0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7"/>
                    <a:pt x="33" y="6"/>
                    <a:pt x="32" y="5"/>
                  </a:cubicBezTo>
                  <a:cubicBezTo>
                    <a:pt x="32" y="4"/>
                    <a:pt x="31" y="4"/>
                    <a:pt x="30" y="3"/>
                  </a:cubicBezTo>
                  <a:cubicBezTo>
                    <a:pt x="29" y="3"/>
                    <a:pt x="27" y="2"/>
                    <a:pt x="26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3"/>
                    <a:pt x="20" y="35"/>
                    <a:pt x="21" y="35"/>
                  </a:cubicBezTo>
                  <a:cubicBezTo>
                    <a:pt x="21" y="36"/>
                    <a:pt x="23" y="36"/>
                    <a:pt x="24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3" y="36"/>
                    <a:pt x="13" y="35"/>
                  </a:cubicBezTo>
                  <a:cubicBezTo>
                    <a:pt x="14" y="34"/>
                    <a:pt x="14" y="33"/>
                    <a:pt x="14" y="3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7" y="2"/>
                    <a:pt x="6" y="2"/>
                    <a:pt x="5" y="3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1" y="6"/>
                    <a:pt x="1" y="7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33" name="Freeform 38">
              <a:extLst>
                <a:ext uri="{FF2B5EF4-FFF2-40B4-BE49-F238E27FC236}">
                  <a16:creationId xmlns="" xmlns:a16="http://schemas.microsoft.com/office/drawing/2014/main" id="{87AF734E-7283-C349-9CE7-FAD5A7CF8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2326"/>
              <a:ext cx="82" cy="71"/>
            </a:xfrm>
            <a:custGeom>
              <a:avLst/>
              <a:gdLst>
                <a:gd name="T0" fmla="*/ 29 w 43"/>
                <a:gd name="T1" fmla="*/ 0 h 37"/>
                <a:gd name="T2" fmla="*/ 43 w 43"/>
                <a:gd name="T3" fmla="*/ 0 h 37"/>
                <a:gd name="T4" fmla="*/ 43 w 43"/>
                <a:gd name="T5" fmla="*/ 1 h 37"/>
                <a:gd name="T6" fmla="*/ 42 w 43"/>
                <a:gd name="T7" fmla="*/ 1 h 37"/>
                <a:gd name="T8" fmla="*/ 40 w 43"/>
                <a:gd name="T9" fmla="*/ 2 h 37"/>
                <a:gd name="T10" fmla="*/ 37 w 43"/>
                <a:gd name="T11" fmla="*/ 3 h 37"/>
                <a:gd name="T12" fmla="*/ 34 w 43"/>
                <a:gd name="T13" fmla="*/ 7 h 37"/>
                <a:gd name="T14" fmla="*/ 24 w 43"/>
                <a:gd name="T15" fmla="*/ 21 h 37"/>
                <a:gd name="T16" fmla="*/ 24 w 43"/>
                <a:gd name="T17" fmla="*/ 31 h 37"/>
                <a:gd name="T18" fmla="*/ 25 w 43"/>
                <a:gd name="T19" fmla="*/ 35 h 37"/>
                <a:gd name="T20" fmla="*/ 29 w 43"/>
                <a:gd name="T21" fmla="*/ 36 h 37"/>
                <a:gd name="T22" fmla="*/ 30 w 43"/>
                <a:gd name="T23" fmla="*/ 36 h 37"/>
                <a:gd name="T24" fmla="*/ 30 w 43"/>
                <a:gd name="T25" fmla="*/ 37 h 37"/>
                <a:gd name="T26" fmla="*/ 13 w 43"/>
                <a:gd name="T27" fmla="*/ 37 h 37"/>
                <a:gd name="T28" fmla="*/ 13 w 43"/>
                <a:gd name="T29" fmla="*/ 36 h 37"/>
                <a:gd name="T30" fmla="*/ 14 w 43"/>
                <a:gd name="T31" fmla="*/ 36 h 37"/>
                <a:gd name="T32" fmla="*/ 18 w 43"/>
                <a:gd name="T33" fmla="*/ 35 h 37"/>
                <a:gd name="T34" fmla="*/ 18 w 43"/>
                <a:gd name="T35" fmla="*/ 31 h 37"/>
                <a:gd name="T36" fmla="*/ 18 w 43"/>
                <a:gd name="T37" fmla="*/ 22 h 37"/>
                <a:gd name="T38" fmla="*/ 7 w 43"/>
                <a:gd name="T39" fmla="*/ 6 h 37"/>
                <a:gd name="T40" fmla="*/ 4 w 43"/>
                <a:gd name="T41" fmla="*/ 3 h 37"/>
                <a:gd name="T42" fmla="*/ 1 w 43"/>
                <a:gd name="T43" fmla="*/ 1 h 37"/>
                <a:gd name="T44" fmla="*/ 0 w 43"/>
                <a:gd name="T45" fmla="*/ 1 h 37"/>
                <a:gd name="T46" fmla="*/ 0 w 43"/>
                <a:gd name="T47" fmla="*/ 0 h 37"/>
                <a:gd name="T48" fmla="*/ 17 w 43"/>
                <a:gd name="T49" fmla="*/ 0 h 37"/>
                <a:gd name="T50" fmla="*/ 17 w 43"/>
                <a:gd name="T51" fmla="*/ 1 h 37"/>
                <a:gd name="T52" fmla="*/ 16 w 43"/>
                <a:gd name="T53" fmla="*/ 1 h 37"/>
                <a:gd name="T54" fmla="*/ 14 w 43"/>
                <a:gd name="T55" fmla="*/ 2 h 37"/>
                <a:gd name="T56" fmla="*/ 13 w 43"/>
                <a:gd name="T57" fmla="*/ 3 h 37"/>
                <a:gd name="T58" fmla="*/ 14 w 43"/>
                <a:gd name="T59" fmla="*/ 7 h 37"/>
                <a:gd name="T60" fmla="*/ 23 w 43"/>
                <a:gd name="T61" fmla="*/ 19 h 37"/>
                <a:gd name="T62" fmla="*/ 31 w 43"/>
                <a:gd name="T63" fmla="*/ 8 h 37"/>
                <a:gd name="T64" fmla="*/ 33 w 43"/>
                <a:gd name="T65" fmla="*/ 4 h 37"/>
                <a:gd name="T66" fmla="*/ 32 w 43"/>
                <a:gd name="T67" fmla="*/ 2 h 37"/>
                <a:gd name="T68" fmla="*/ 31 w 43"/>
                <a:gd name="T69" fmla="*/ 1 h 37"/>
                <a:gd name="T70" fmla="*/ 29 w 43"/>
                <a:gd name="T71" fmla="*/ 1 h 37"/>
                <a:gd name="T72" fmla="*/ 29 w 43"/>
                <a:gd name="T73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3" h="37">
                  <a:moveTo>
                    <a:pt x="29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2" y="1"/>
                    <a:pt x="41" y="1"/>
                    <a:pt x="40" y="2"/>
                  </a:cubicBezTo>
                  <a:cubicBezTo>
                    <a:pt x="39" y="2"/>
                    <a:pt x="38" y="3"/>
                    <a:pt x="37" y="3"/>
                  </a:cubicBezTo>
                  <a:cubicBezTo>
                    <a:pt x="36" y="4"/>
                    <a:pt x="35" y="6"/>
                    <a:pt x="34" y="7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4" y="33"/>
                    <a:pt x="24" y="35"/>
                    <a:pt x="25" y="35"/>
                  </a:cubicBezTo>
                  <a:cubicBezTo>
                    <a:pt x="26" y="36"/>
                    <a:pt x="27" y="36"/>
                    <a:pt x="29" y="36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6" y="36"/>
                    <a:pt x="17" y="36"/>
                    <a:pt x="18" y="35"/>
                  </a:cubicBezTo>
                  <a:cubicBezTo>
                    <a:pt x="18" y="34"/>
                    <a:pt x="18" y="33"/>
                    <a:pt x="18" y="31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5"/>
                    <a:pt x="5" y="3"/>
                    <a:pt x="4" y="3"/>
                  </a:cubicBezTo>
                  <a:cubicBezTo>
                    <a:pt x="4" y="3"/>
                    <a:pt x="3" y="2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5" y="1"/>
                    <a:pt x="14" y="2"/>
                  </a:cubicBezTo>
                  <a:cubicBezTo>
                    <a:pt x="13" y="2"/>
                    <a:pt x="13" y="3"/>
                    <a:pt x="13" y="3"/>
                  </a:cubicBezTo>
                  <a:cubicBezTo>
                    <a:pt x="13" y="4"/>
                    <a:pt x="13" y="5"/>
                    <a:pt x="14" y="7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2" y="6"/>
                    <a:pt x="33" y="5"/>
                    <a:pt x="33" y="4"/>
                  </a:cubicBezTo>
                  <a:cubicBezTo>
                    <a:pt x="33" y="3"/>
                    <a:pt x="33" y="3"/>
                    <a:pt x="32" y="2"/>
                  </a:cubicBezTo>
                  <a:cubicBezTo>
                    <a:pt x="32" y="2"/>
                    <a:pt x="32" y="2"/>
                    <a:pt x="31" y="1"/>
                  </a:cubicBezTo>
                  <a:cubicBezTo>
                    <a:pt x="31" y="1"/>
                    <a:pt x="30" y="1"/>
                    <a:pt x="29" y="1"/>
                  </a:cubicBezTo>
                  <a:lnTo>
                    <a:pt x="2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34" name="Freeform 39">
              <a:extLst>
                <a:ext uri="{FF2B5EF4-FFF2-40B4-BE49-F238E27FC236}">
                  <a16:creationId xmlns="" xmlns:a16="http://schemas.microsoft.com/office/drawing/2014/main" id="{AB67D7CB-7945-044B-90AA-93AA1C683EA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70" y="2324"/>
              <a:ext cx="76" cy="75"/>
            </a:xfrm>
            <a:custGeom>
              <a:avLst/>
              <a:gdLst>
                <a:gd name="T0" fmla="*/ 21 w 40"/>
                <a:gd name="T1" fmla="*/ 0 h 39"/>
                <a:gd name="T2" fmla="*/ 34 w 40"/>
                <a:gd name="T3" fmla="*/ 6 h 39"/>
                <a:gd name="T4" fmla="*/ 40 w 40"/>
                <a:gd name="T5" fmla="*/ 19 h 39"/>
                <a:gd name="T6" fmla="*/ 34 w 40"/>
                <a:gd name="T7" fmla="*/ 34 h 39"/>
                <a:gd name="T8" fmla="*/ 20 w 40"/>
                <a:gd name="T9" fmla="*/ 39 h 39"/>
                <a:gd name="T10" fmla="*/ 6 w 40"/>
                <a:gd name="T11" fmla="*/ 34 h 39"/>
                <a:gd name="T12" fmla="*/ 0 w 40"/>
                <a:gd name="T13" fmla="*/ 20 h 39"/>
                <a:gd name="T14" fmla="*/ 7 w 40"/>
                <a:gd name="T15" fmla="*/ 5 h 39"/>
                <a:gd name="T16" fmla="*/ 21 w 40"/>
                <a:gd name="T17" fmla="*/ 0 h 39"/>
                <a:gd name="T18" fmla="*/ 20 w 40"/>
                <a:gd name="T19" fmla="*/ 2 h 39"/>
                <a:gd name="T20" fmla="*/ 11 w 40"/>
                <a:gd name="T21" fmla="*/ 6 h 39"/>
                <a:gd name="T22" fmla="*/ 7 w 40"/>
                <a:gd name="T23" fmla="*/ 19 h 39"/>
                <a:gd name="T24" fmla="*/ 11 w 40"/>
                <a:gd name="T25" fmla="*/ 33 h 39"/>
                <a:gd name="T26" fmla="*/ 20 w 40"/>
                <a:gd name="T27" fmla="*/ 37 h 39"/>
                <a:gd name="T28" fmla="*/ 30 w 40"/>
                <a:gd name="T29" fmla="*/ 33 h 39"/>
                <a:gd name="T30" fmla="*/ 33 w 40"/>
                <a:gd name="T31" fmla="*/ 20 h 39"/>
                <a:gd name="T32" fmla="*/ 29 w 40"/>
                <a:gd name="T33" fmla="*/ 6 h 39"/>
                <a:gd name="T34" fmla="*/ 20 w 40"/>
                <a:gd name="T35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39">
                  <a:moveTo>
                    <a:pt x="21" y="0"/>
                  </a:moveTo>
                  <a:cubicBezTo>
                    <a:pt x="26" y="0"/>
                    <a:pt x="31" y="2"/>
                    <a:pt x="34" y="6"/>
                  </a:cubicBezTo>
                  <a:cubicBezTo>
                    <a:pt x="38" y="9"/>
                    <a:pt x="40" y="14"/>
                    <a:pt x="40" y="19"/>
                  </a:cubicBezTo>
                  <a:cubicBezTo>
                    <a:pt x="40" y="25"/>
                    <a:pt x="38" y="30"/>
                    <a:pt x="34" y="34"/>
                  </a:cubicBezTo>
                  <a:cubicBezTo>
                    <a:pt x="30" y="37"/>
                    <a:pt x="26" y="39"/>
                    <a:pt x="20" y="39"/>
                  </a:cubicBezTo>
                  <a:cubicBezTo>
                    <a:pt x="14" y="39"/>
                    <a:pt x="10" y="37"/>
                    <a:pt x="6" y="34"/>
                  </a:cubicBezTo>
                  <a:cubicBezTo>
                    <a:pt x="2" y="30"/>
                    <a:pt x="0" y="25"/>
                    <a:pt x="0" y="20"/>
                  </a:cubicBezTo>
                  <a:cubicBezTo>
                    <a:pt x="0" y="14"/>
                    <a:pt x="2" y="9"/>
                    <a:pt x="7" y="5"/>
                  </a:cubicBezTo>
                  <a:cubicBezTo>
                    <a:pt x="11" y="2"/>
                    <a:pt x="15" y="0"/>
                    <a:pt x="21" y="0"/>
                  </a:cubicBezTo>
                  <a:close/>
                  <a:moveTo>
                    <a:pt x="20" y="2"/>
                  </a:moveTo>
                  <a:cubicBezTo>
                    <a:pt x="16" y="2"/>
                    <a:pt x="13" y="3"/>
                    <a:pt x="11" y="6"/>
                  </a:cubicBezTo>
                  <a:cubicBezTo>
                    <a:pt x="8" y="9"/>
                    <a:pt x="7" y="13"/>
                    <a:pt x="7" y="19"/>
                  </a:cubicBezTo>
                  <a:cubicBezTo>
                    <a:pt x="7" y="26"/>
                    <a:pt x="8" y="30"/>
                    <a:pt x="11" y="33"/>
                  </a:cubicBezTo>
                  <a:cubicBezTo>
                    <a:pt x="13" y="36"/>
                    <a:pt x="16" y="37"/>
                    <a:pt x="20" y="37"/>
                  </a:cubicBezTo>
                  <a:cubicBezTo>
                    <a:pt x="24" y="37"/>
                    <a:pt x="27" y="36"/>
                    <a:pt x="30" y="33"/>
                  </a:cubicBezTo>
                  <a:cubicBezTo>
                    <a:pt x="32" y="30"/>
                    <a:pt x="33" y="26"/>
                    <a:pt x="33" y="20"/>
                  </a:cubicBezTo>
                  <a:cubicBezTo>
                    <a:pt x="33" y="14"/>
                    <a:pt x="32" y="9"/>
                    <a:pt x="29" y="6"/>
                  </a:cubicBezTo>
                  <a:cubicBezTo>
                    <a:pt x="27" y="3"/>
                    <a:pt x="24" y="2"/>
                    <a:pt x="2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35" name="Freeform 40">
              <a:extLst>
                <a:ext uri="{FF2B5EF4-FFF2-40B4-BE49-F238E27FC236}">
                  <a16:creationId xmlns="" xmlns:a16="http://schemas.microsoft.com/office/drawing/2014/main" id="{2658F83A-FE9F-AD4D-A602-78DF9FF4F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2326"/>
              <a:ext cx="59" cy="71"/>
            </a:xfrm>
            <a:custGeom>
              <a:avLst/>
              <a:gdLst>
                <a:gd name="T0" fmla="*/ 12 w 31"/>
                <a:gd name="T1" fmla="*/ 2 h 37"/>
                <a:gd name="T2" fmla="*/ 12 w 31"/>
                <a:gd name="T3" fmla="*/ 17 h 37"/>
                <a:gd name="T4" fmla="*/ 19 w 31"/>
                <a:gd name="T5" fmla="*/ 17 h 37"/>
                <a:gd name="T6" fmla="*/ 23 w 31"/>
                <a:gd name="T7" fmla="*/ 16 h 37"/>
                <a:gd name="T8" fmla="*/ 25 w 31"/>
                <a:gd name="T9" fmla="*/ 12 h 37"/>
                <a:gd name="T10" fmla="*/ 26 w 31"/>
                <a:gd name="T11" fmla="*/ 12 h 37"/>
                <a:gd name="T12" fmla="*/ 26 w 31"/>
                <a:gd name="T13" fmla="*/ 24 h 37"/>
                <a:gd name="T14" fmla="*/ 25 w 31"/>
                <a:gd name="T15" fmla="*/ 24 h 37"/>
                <a:gd name="T16" fmla="*/ 24 w 31"/>
                <a:gd name="T17" fmla="*/ 21 h 37"/>
                <a:gd name="T18" fmla="*/ 22 w 31"/>
                <a:gd name="T19" fmla="*/ 20 h 37"/>
                <a:gd name="T20" fmla="*/ 19 w 31"/>
                <a:gd name="T21" fmla="*/ 19 h 37"/>
                <a:gd name="T22" fmla="*/ 12 w 31"/>
                <a:gd name="T23" fmla="*/ 19 h 37"/>
                <a:gd name="T24" fmla="*/ 12 w 31"/>
                <a:gd name="T25" fmla="*/ 31 h 37"/>
                <a:gd name="T26" fmla="*/ 12 w 31"/>
                <a:gd name="T27" fmla="*/ 34 h 37"/>
                <a:gd name="T28" fmla="*/ 13 w 31"/>
                <a:gd name="T29" fmla="*/ 36 h 37"/>
                <a:gd name="T30" fmla="*/ 16 w 31"/>
                <a:gd name="T31" fmla="*/ 36 h 37"/>
                <a:gd name="T32" fmla="*/ 18 w 31"/>
                <a:gd name="T33" fmla="*/ 36 h 37"/>
                <a:gd name="T34" fmla="*/ 18 w 31"/>
                <a:gd name="T35" fmla="*/ 37 h 37"/>
                <a:gd name="T36" fmla="*/ 0 w 31"/>
                <a:gd name="T37" fmla="*/ 37 h 37"/>
                <a:gd name="T38" fmla="*/ 0 w 31"/>
                <a:gd name="T39" fmla="*/ 36 h 37"/>
                <a:gd name="T40" fmla="*/ 1 w 31"/>
                <a:gd name="T41" fmla="*/ 36 h 37"/>
                <a:gd name="T42" fmla="*/ 5 w 31"/>
                <a:gd name="T43" fmla="*/ 35 h 37"/>
                <a:gd name="T44" fmla="*/ 6 w 31"/>
                <a:gd name="T45" fmla="*/ 31 h 37"/>
                <a:gd name="T46" fmla="*/ 6 w 31"/>
                <a:gd name="T47" fmla="*/ 7 h 37"/>
                <a:gd name="T48" fmla="*/ 5 w 31"/>
                <a:gd name="T49" fmla="*/ 3 h 37"/>
                <a:gd name="T50" fmla="*/ 4 w 31"/>
                <a:gd name="T51" fmla="*/ 2 h 37"/>
                <a:gd name="T52" fmla="*/ 1 w 31"/>
                <a:gd name="T53" fmla="*/ 1 h 37"/>
                <a:gd name="T54" fmla="*/ 0 w 31"/>
                <a:gd name="T55" fmla="*/ 1 h 37"/>
                <a:gd name="T56" fmla="*/ 0 w 31"/>
                <a:gd name="T57" fmla="*/ 0 h 37"/>
                <a:gd name="T58" fmla="*/ 31 w 31"/>
                <a:gd name="T59" fmla="*/ 0 h 37"/>
                <a:gd name="T60" fmla="*/ 31 w 31"/>
                <a:gd name="T61" fmla="*/ 8 h 37"/>
                <a:gd name="T62" fmla="*/ 30 w 31"/>
                <a:gd name="T63" fmla="*/ 8 h 37"/>
                <a:gd name="T64" fmla="*/ 28 w 31"/>
                <a:gd name="T65" fmla="*/ 4 h 37"/>
                <a:gd name="T66" fmla="*/ 26 w 31"/>
                <a:gd name="T67" fmla="*/ 3 h 37"/>
                <a:gd name="T68" fmla="*/ 21 w 31"/>
                <a:gd name="T69" fmla="*/ 2 h 37"/>
                <a:gd name="T70" fmla="*/ 12 w 31"/>
                <a:gd name="T71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1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21" y="17"/>
                    <a:pt x="22" y="16"/>
                    <a:pt x="23" y="16"/>
                  </a:cubicBezTo>
                  <a:cubicBezTo>
                    <a:pt x="24" y="15"/>
                    <a:pt x="24" y="14"/>
                    <a:pt x="25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3"/>
                    <a:pt x="24" y="22"/>
                    <a:pt x="24" y="21"/>
                  </a:cubicBezTo>
                  <a:cubicBezTo>
                    <a:pt x="24" y="20"/>
                    <a:pt x="23" y="20"/>
                    <a:pt x="22" y="20"/>
                  </a:cubicBezTo>
                  <a:cubicBezTo>
                    <a:pt x="22" y="19"/>
                    <a:pt x="21" y="19"/>
                    <a:pt x="19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5"/>
                    <a:pt x="13" y="35"/>
                    <a:pt x="13" y="36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5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29" y="6"/>
                    <a:pt x="29" y="5"/>
                    <a:pt x="28" y="4"/>
                  </a:cubicBezTo>
                  <a:cubicBezTo>
                    <a:pt x="27" y="4"/>
                    <a:pt x="27" y="3"/>
                    <a:pt x="26" y="3"/>
                  </a:cubicBezTo>
                  <a:cubicBezTo>
                    <a:pt x="25" y="2"/>
                    <a:pt x="23" y="2"/>
                    <a:pt x="21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36" name="Freeform 41">
              <a:extLst>
                <a:ext uri="{FF2B5EF4-FFF2-40B4-BE49-F238E27FC236}">
                  <a16:creationId xmlns="" xmlns:a16="http://schemas.microsoft.com/office/drawing/2014/main" id="{023067E7-4153-7543-A42F-1C5E4D3D36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45" y="2326"/>
              <a:ext cx="59" cy="71"/>
            </a:xfrm>
            <a:custGeom>
              <a:avLst/>
              <a:gdLst>
                <a:gd name="T0" fmla="*/ 11 w 31"/>
                <a:gd name="T1" fmla="*/ 20 h 37"/>
                <a:gd name="T2" fmla="*/ 11 w 31"/>
                <a:gd name="T3" fmla="*/ 31 h 37"/>
                <a:gd name="T4" fmla="*/ 12 w 31"/>
                <a:gd name="T5" fmla="*/ 35 h 37"/>
                <a:gd name="T6" fmla="*/ 16 w 31"/>
                <a:gd name="T7" fmla="*/ 36 h 37"/>
                <a:gd name="T8" fmla="*/ 17 w 31"/>
                <a:gd name="T9" fmla="*/ 36 h 37"/>
                <a:gd name="T10" fmla="*/ 17 w 31"/>
                <a:gd name="T11" fmla="*/ 37 h 37"/>
                <a:gd name="T12" fmla="*/ 0 w 31"/>
                <a:gd name="T13" fmla="*/ 37 h 37"/>
                <a:gd name="T14" fmla="*/ 0 w 31"/>
                <a:gd name="T15" fmla="*/ 36 h 37"/>
                <a:gd name="T16" fmla="*/ 1 w 31"/>
                <a:gd name="T17" fmla="*/ 36 h 37"/>
                <a:gd name="T18" fmla="*/ 5 w 31"/>
                <a:gd name="T19" fmla="*/ 35 h 37"/>
                <a:gd name="T20" fmla="*/ 6 w 31"/>
                <a:gd name="T21" fmla="*/ 31 h 37"/>
                <a:gd name="T22" fmla="*/ 6 w 31"/>
                <a:gd name="T23" fmla="*/ 7 h 37"/>
                <a:gd name="T24" fmla="*/ 5 w 31"/>
                <a:gd name="T25" fmla="*/ 2 h 37"/>
                <a:gd name="T26" fmla="*/ 1 w 31"/>
                <a:gd name="T27" fmla="*/ 1 h 37"/>
                <a:gd name="T28" fmla="*/ 0 w 31"/>
                <a:gd name="T29" fmla="*/ 1 h 37"/>
                <a:gd name="T30" fmla="*/ 0 w 31"/>
                <a:gd name="T31" fmla="*/ 0 h 37"/>
                <a:gd name="T32" fmla="*/ 15 w 31"/>
                <a:gd name="T33" fmla="*/ 0 h 37"/>
                <a:gd name="T34" fmla="*/ 24 w 31"/>
                <a:gd name="T35" fmla="*/ 1 h 37"/>
                <a:gd name="T36" fmla="*/ 29 w 31"/>
                <a:gd name="T37" fmla="*/ 5 h 37"/>
                <a:gd name="T38" fmla="*/ 31 w 31"/>
                <a:gd name="T39" fmla="*/ 10 h 37"/>
                <a:gd name="T40" fmla="*/ 28 w 31"/>
                <a:gd name="T41" fmla="*/ 18 h 37"/>
                <a:gd name="T42" fmla="*/ 18 w 31"/>
                <a:gd name="T43" fmla="*/ 21 h 37"/>
                <a:gd name="T44" fmla="*/ 15 w 31"/>
                <a:gd name="T45" fmla="*/ 20 h 37"/>
                <a:gd name="T46" fmla="*/ 11 w 31"/>
                <a:gd name="T47" fmla="*/ 20 h 37"/>
                <a:gd name="T48" fmla="*/ 11 w 31"/>
                <a:gd name="T49" fmla="*/ 18 h 37"/>
                <a:gd name="T50" fmla="*/ 14 w 31"/>
                <a:gd name="T51" fmla="*/ 19 h 37"/>
                <a:gd name="T52" fmla="*/ 16 w 31"/>
                <a:gd name="T53" fmla="*/ 19 h 37"/>
                <a:gd name="T54" fmla="*/ 22 w 31"/>
                <a:gd name="T55" fmla="*/ 17 h 37"/>
                <a:gd name="T56" fmla="*/ 24 w 31"/>
                <a:gd name="T57" fmla="*/ 11 h 37"/>
                <a:gd name="T58" fmla="*/ 23 w 31"/>
                <a:gd name="T59" fmla="*/ 6 h 37"/>
                <a:gd name="T60" fmla="*/ 20 w 31"/>
                <a:gd name="T61" fmla="*/ 3 h 37"/>
                <a:gd name="T62" fmla="*/ 15 w 31"/>
                <a:gd name="T63" fmla="*/ 2 h 37"/>
                <a:gd name="T64" fmla="*/ 11 w 31"/>
                <a:gd name="T65" fmla="*/ 3 h 37"/>
                <a:gd name="T66" fmla="*/ 11 w 31"/>
                <a:gd name="T67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1" h="37">
                  <a:moveTo>
                    <a:pt x="11" y="20"/>
                  </a:move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2" y="35"/>
                    <a:pt x="12" y="35"/>
                  </a:cubicBezTo>
                  <a:cubicBezTo>
                    <a:pt x="13" y="36"/>
                    <a:pt x="14" y="36"/>
                    <a:pt x="16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9" y="0"/>
                    <a:pt x="21" y="0"/>
                    <a:pt x="24" y="1"/>
                  </a:cubicBezTo>
                  <a:cubicBezTo>
                    <a:pt x="26" y="2"/>
                    <a:pt x="27" y="3"/>
                    <a:pt x="29" y="5"/>
                  </a:cubicBezTo>
                  <a:cubicBezTo>
                    <a:pt x="30" y="6"/>
                    <a:pt x="31" y="8"/>
                    <a:pt x="31" y="10"/>
                  </a:cubicBezTo>
                  <a:cubicBezTo>
                    <a:pt x="31" y="13"/>
                    <a:pt x="30" y="16"/>
                    <a:pt x="28" y="18"/>
                  </a:cubicBezTo>
                  <a:cubicBezTo>
                    <a:pt x="26" y="20"/>
                    <a:pt x="22" y="21"/>
                    <a:pt x="18" y="21"/>
                  </a:cubicBezTo>
                  <a:cubicBezTo>
                    <a:pt x="17" y="21"/>
                    <a:pt x="16" y="21"/>
                    <a:pt x="15" y="20"/>
                  </a:cubicBezTo>
                  <a:cubicBezTo>
                    <a:pt x="14" y="20"/>
                    <a:pt x="13" y="20"/>
                    <a:pt x="11" y="20"/>
                  </a:cubicBezTo>
                  <a:close/>
                  <a:moveTo>
                    <a:pt x="11" y="18"/>
                  </a:moveTo>
                  <a:cubicBezTo>
                    <a:pt x="13" y="18"/>
                    <a:pt x="13" y="19"/>
                    <a:pt x="14" y="19"/>
                  </a:cubicBezTo>
                  <a:cubicBezTo>
                    <a:pt x="15" y="19"/>
                    <a:pt x="16" y="19"/>
                    <a:pt x="16" y="19"/>
                  </a:cubicBezTo>
                  <a:cubicBezTo>
                    <a:pt x="19" y="19"/>
                    <a:pt x="20" y="18"/>
                    <a:pt x="22" y="17"/>
                  </a:cubicBezTo>
                  <a:cubicBezTo>
                    <a:pt x="23" y="15"/>
                    <a:pt x="24" y="13"/>
                    <a:pt x="24" y="11"/>
                  </a:cubicBezTo>
                  <a:cubicBezTo>
                    <a:pt x="24" y="9"/>
                    <a:pt x="24" y="8"/>
                    <a:pt x="23" y="6"/>
                  </a:cubicBezTo>
                  <a:cubicBezTo>
                    <a:pt x="22" y="5"/>
                    <a:pt x="21" y="4"/>
                    <a:pt x="20" y="3"/>
                  </a:cubicBezTo>
                  <a:cubicBezTo>
                    <a:pt x="19" y="3"/>
                    <a:pt x="17" y="2"/>
                    <a:pt x="15" y="2"/>
                  </a:cubicBezTo>
                  <a:cubicBezTo>
                    <a:pt x="14" y="2"/>
                    <a:pt x="13" y="2"/>
                    <a:pt x="11" y="3"/>
                  </a:cubicBezTo>
                  <a:lnTo>
                    <a:pt x="11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37" name="Freeform 42">
              <a:extLst>
                <a:ext uri="{FF2B5EF4-FFF2-40B4-BE49-F238E27FC236}">
                  <a16:creationId xmlns="" xmlns:a16="http://schemas.microsoft.com/office/drawing/2014/main" id="{D37B3119-80F6-7046-832A-B9AA17479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2326"/>
              <a:ext cx="67" cy="71"/>
            </a:xfrm>
            <a:custGeom>
              <a:avLst/>
              <a:gdLst>
                <a:gd name="T0" fmla="*/ 12 w 35"/>
                <a:gd name="T1" fmla="*/ 2 h 37"/>
                <a:gd name="T2" fmla="*/ 12 w 35"/>
                <a:gd name="T3" fmla="*/ 17 h 37"/>
                <a:gd name="T4" fmla="*/ 21 w 35"/>
                <a:gd name="T5" fmla="*/ 17 h 37"/>
                <a:gd name="T6" fmla="*/ 25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6 w 35"/>
                <a:gd name="T17" fmla="*/ 21 h 37"/>
                <a:gd name="T18" fmla="*/ 24 w 35"/>
                <a:gd name="T19" fmla="*/ 19 h 37"/>
                <a:gd name="T20" fmla="*/ 21 w 35"/>
                <a:gd name="T21" fmla="*/ 19 h 37"/>
                <a:gd name="T22" fmla="*/ 12 w 35"/>
                <a:gd name="T23" fmla="*/ 19 h 37"/>
                <a:gd name="T24" fmla="*/ 12 w 35"/>
                <a:gd name="T25" fmla="*/ 31 h 37"/>
                <a:gd name="T26" fmla="*/ 12 w 35"/>
                <a:gd name="T27" fmla="*/ 34 h 37"/>
                <a:gd name="T28" fmla="*/ 13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2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1 w 35"/>
                <a:gd name="T49" fmla="*/ 36 h 37"/>
                <a:gd name="T50" fmla="*/ 4 w 35"/>
                <a:gd name="T51" fmla="*/ 36 h 37"/>
                <a:gd name="T52" fmla="*/ 5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1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2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29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2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7"/>
                    <a:pt x="24" y="16"/>
                    <a:pt x="25" y="16"/>
                  </a:cubicBezTo>
                  <a:cubicBezTo>
                    <a:pt x="26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3"/>
                    <a:pt x="26" y="21"/>
                    <a:pt x="26" y="21"/>
                  </a:cubicBezTo>
                  <a:cubicBezTo>
                    <a:pt x="26" y="20"/>
                    <a:pt x="25" y="20"/>
                    <a:pt x="24" y="19"/>
                  </a:cubicBezTo>
                  <a:cubicBezTo>
                    <a:pt x="24" y="19"/>
                    <a:pt x="22" y="19"/>
                    <a:pt x="2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4"/>
                    <a:pt x="12" y="35"/>
                    <a:pt x="13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4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1" y="32"/>
                    <a:pt x="33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2" y="36"/>
                    <a:pt x="3" y="36"/>
                    <a:pt x="4" y="36"/>
                  </a:cubicBezTo>
                  <a:cubicBezTo>
                    <a:pt x="5" y="35"/>
                    <a:pt x="5" y="35"/>
                    <a:pt x="5" y="34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6"/>
                    <a:pt x="30" y="5"/>
                    <a:pt x="29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6" y="2"/>
                    <a:pt x="25" y="2"/>
                    <a:pt x="23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38" name="Freeform 43">
              <a:extLst>
                <a:ext uri="{FF2B5EF4-FFF2-40B4-BE49-F238E27FC236}">
                  <a16:creationId xmlns="" xmlns:a16="http://schemas.microsoft.com/office/drawing/2014/main" id="{4852F934-6FF0-CB41-B4A0-BA6D2A919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2326"/>
              <a:ext cx="65" cy="71"/>
            </a:xfrm>
            <a:custGeom>
              <a:avLst/>
              <a:gdLst>
                <a:gd name="T0" fmla="*/ 34 w 34"/>
                <a:gd name="T1" fmla="*/ 0 h 37"/>
                <a:gd name="T2" fmla="*/ 34 w 34"/>
                <a:gd name="T3" fmla="*/ 9 h 37"/>
                <a:gd name="T4" fmla="*/ 33 w 34"/>
                <a:gd name="T5" fmla="*/ 9 h 37"/>
                <a:gd name="T6" fmla="*/ 32 w 34"/>
                <a:gd name="T7" fmla="*/ 5 h 37"/>
                <a:gd name="T8" fmla="*/ 30 w 34"/>
                <a:gd name="T9" fmla="*/ 3 h 37"/>
                <a:gd name="T10" fmla="*/ 26 w 34"/>
                <a:gd name="T11" fmla="*/ 2 h 37"/>
                <a:gd name="T12" fmla="*/ 20 w 34"/>
                <a:gd name="T13" fmla="*/ 2 h 37"/>
                <a:gd name="T14" fmla="*/ 20 w 34"/>
                <a:gd name="T15" fmla="*/ 31 h 37"/>
                <a:gd name="T16" fmla="*/ 21 w 34"/>
                <a:gd name="T17" fmla="*/ 35 h 37"/>
                <a:gd name="T18" fmla="*/ 24 w 34"/>
                <a:gd name="T19" fmla="*/ 36 h 37"/>
                <a:gd name="T20" fmla="*/ 26 w 34"/>
                <a:gd name="T21" fmla="*/ 36 h 37"/>
                <a:gd name="T22" fmla="*/ 26 w 34"/>
                <a:gd name="T23" fmla="*/ 37 h 37"/>
                <a:gd name="T24" fmla="*/ 8 w 34"/>
                <a:gd name="T25" fmla="*/ 37 h 37"/>
                <a:gd name="T26" fmla="*/ 8 w 34"/>
                <a:gd name="T27" fmla="*/ 36 h 37"/>
                <a:gd name="T28" fmla="*/ 10 w 34"/>
                <a:gd name="T29" fmla="*/ 36 h 37"/>
                <a:gd name="T30" fmla="*/ 13 w 34"/>
                <a:gd name="T31" fmla="*/ 35 h 37"/>
                <a:gd name="T32" fmla="*/ 14 w 34"/>
                <a:gd name="T33" fmla="*/ 31 h 37"/>
                <a:gd name="T34" fmla="*/ 14 w 34"/>
                <a:gd name="T35" fmla="*/ 2 h 37"/>
                <a:gd name="T36" fmla="*/ 9 w 34"/>
                <a:gd name="T37" fmla="*/ 2 h 37"/>
                <a:gd name="T38" fmla="*/ 5 w 34"/>
                <a:gd name="T39" fmla="*/ 3 h 37"/>
                <a:gd name="T40" fmla="*/ 2 w 34"/>
                <a:gd name="T41" fmla="*/ 5 h 37"/>
                <a:gd name="T42" fmla="*/ 1 w 34"/>
                <a:gd name="T43" fmla="*/ 9 h 37"/>
                <a:gd name="T44" fmla="*/ 0 w 34"/>
                <a:gd name="T45" fmla="*/ 9 h 37"/>
                <a:gd name="T46" fmla="*/ 0 w 34"/>
                <a:gd name="T47" fmla="*/ 0 h 37"/>
                <a:gd name="T48" fmla="*/ 34 w 34"/>
                <a:gd name="T4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37">
                  <a:moveTo>
                    <a:pt x="34" y="0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7"/>
                    <a:pt x="33" y="6"/>
                    <a:pt x="32" y="5"/>
                  </a:cubicBezTo>
                  <a:cubicBezTo>
                    <a:pt x="32" y="4"/>
                    <a:pt x="31" y="4"/>
                    <a:pt x="30" y="3"/>
                  </a:cubicBezTo>
                  <a:cubicBezTo>
                    <a:pt x="29" y="3"/>
                    <a:pt x="27" y="2"/>
                    <a:pt x="26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3"/>
                    <a:pt x="20" y="35"/>
                    <a:pt x="21" y="35"/>
                  </a:cubicBezTo>
                  <a:cubicBezTo>
                    <a:pt x="21" y="36"/>
                    <a:pt x="23" y="36"/>
                    <a:pt x="24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3" y="36"/>
                    <a:pt x="13" y="35"/>
                  </a:cubicBezTo>
                  <a:cubicBezTo>
                    <a:pt x="14" y="34"/>
                    <a:pt x="14" y="33"/>
                    <a:pt x="14" y="3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7" y="2"/>
                    <a:pt x="6" y="2"/>
                    <a:pt x="5" y="3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1" y="6"/>
                    <a:pt x="1" y="7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39" name="Freeform 44">
              <a:extLst>
                <a:ext uri="{FF2B5EF4-FFF2-40B4-BE49-F238E27FC236}">
                  <a16:creationId xmlns="" xmlns:a16="http://schemas.microsoft.com/office/drawing/2014/main" id="{448C060C-18D4-AE4A-8C7B-E2C98424A77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51" y="2326"/>
              <a:ext cx="79" cy="71"/>
            </a:xfrm>
            <a:custGeom>
              <a:avLst/>
              <a:gdLst>
                <a:gd name="T0" fmla="*/ 41 w 41"/>
                <a:gd name="T1" fmla="*/ 37 h 37"/>
                <a:gd name="T2" fmla="*/ 30 w 41"/>
                <a:gd name="T3" fmla="*/ 37 h 37"/>
                <a:gd name="T4" fmla="*/ 16 w 41"/>
                <a:gd name="T5" fmla="*/ 20 h 37"/>
                <a:gd name="T6" fmla="*/ 14 w 41"/>
                <a:gd name="T7" fmla="*/ 20 h 37"/>
                <a:gd name="T8" fmla="*/ 13 w 41"/>
                <a:gd name="T9" fmla="*/ 20 h 37"/>
                <a:gd name="T10" fmla="*/ 12 w 41"/>
                <a:gd name="T11" fmla="*/ 20 h 37"/>
                <a:gd name="T12" fmla="*/ 12 w 41"/>
                <a:gd name="T13" fmla="*/ 31 h 37"/>
                <a:gd name="T14" fmla="*/ 13 w 41"/>
                <a:gd name="T15" fmla="*/ 35 h 37"/>
                <a:gd name="T16" fmla="*/ 16 w 41"/>
                <a:gd name="T17" fmla="*/ 36 h 37"/>
                <a:gd name="T18" fmla="*/ 18 w 41"/>
                <a:gd name="T19" fmla="*/ 36 h 37"/>
                <a:gd name="T20" fmla="*/ 18 w 41"/>
                <a:gd name="T21" fmla="*/ 37 h 37"/>
                <a:gd name="T22" fmla="*/ 0 w 41"/>
                <a:gd name="T23" fmla="*/ 37 h 37"/>
                <a:gd name="T24" fmla="*/ 0 w 41"/>
                <a:gd name="T25" fmla="*/ 36 h 37"/>
                <a:gd name="T26" fmla="*/ 2 w 41"/>
                <a:gd name="T27" fmla="*/ 36 h 37"/>
                <a:gd name="T28" fmla="*/ 5 w 41"/>
                <a:gd name="T29" fmla="*/ 35 h 37"/>
                <a:gd name="T30" fmla="*/ 6 w 41"/>
                <a:gd name="T31" fmla="*/ 31 h 37"/>
                <a:gd name="T32" fmla="*/ 6 w 41"/>
                <a:gd name="T33" fmla="*/ 7 h 37"/>
                <a:gd name="T34" fmla="*/ 5 w 41"/>
                <a:gd name="T35" fmla="*/ 2 h 37"/>
                <a:gd name="T36" fmla="*/ 2 w 41"/>
                <a:gd name="T37" fmla="*/ 1 h 37"/>
                <a:gd name="T38" fmla="*/ 0 w 41"/>
                <a:gd name="T39" fmla="*/ 1 h 37"/>
                <a:gd name="T40" fmla="*/ 0 w 41"/>
                <a:gd name="T41" fmla="*/ 0 h 37"/>
                <a:gd name="T42" fmla="*/ 15 w 41"/>
                <a:gd name="T43" fmla="*/ 0 h 37"/>
                <a:gd name="T44" fmla="*/ 25 w 41"/>
                <a:gd name="T45" fmla="*/ 1 h 37"/>
                <a:gd name="T46" fmla="*/ 30 w 41"/>
                <a:gd name="T47" fmla="*/ 4 h 37"/>
                <a:gd name="T48" fmla="*/ 32 w 41"/>
                <a:gd name="T49" fmla="*/ 10 h 37"/>
                <a:gd name="T50" fmla="*/ 30 w 41"/>
                <a:gd name="T51" fmla="*/ 16 h 37"/>
                <a:gd name="T52" fmla="*/ 22 w 41"/>
                <a:gd name="T53" fmla="*/ 19 h 37"/>
                <a:gd name="T54" fmla="*/ 31 w 41"/>
                <a:gd name="T55" fmla="*/ 30 h 37"/>
                <a:gd name="T56" fmla="*/ 36 w 41"/>
                <a:gd name="T57" fmla="*/ 35 h 37"/>
                <a:gd name="T58" fmla="*/ 41 w 41"/>
                <a:gd name="T59" fmla="*/ 36 h 37"/>
                <a:gd name="T60" fmla="*/ 41 w 41"/>
                <a:gd name="T61" fmla="*/ 37 h 37"/>
                <a:gd name="T62" fmla="*/ 12 w 41"/>
                <a:gd name="T63" fmla="*/ 18 h 37"/>
                <a:gd name="T64" fmla="*/ 13 w 41"/>
                <a:gd name="T65" fmla="*/ 18 h 37"/>
                <a:gd name="T66" fmla="*/ 14 w 41"/>
                <a:gd name="T67" fmla="*/ 18 h 37"/>
                <a:gd name="T68" fmla="*/ 22 w 41"/>
                <a:gd name="T69" fmla="*/ 16 h 37"/>
                <a:gd name="T70" fmla="*/ 25 w 41"/>
                <a:gd name="T71" fmla="*/ 10 h 37"/>
                <a:gd name="T72" fmla="*/ 23 w 41"/>
                <a:gd name="T73" fmla="*/ 4 h 37"/>
                <a:gd name="T74" fmla="*/ 17 w 41"/>
                <a:gd name="T75" fmla="*/ 2 h 37"/>
                <a:gd name="T76" fmla="*/ 12 w 41"/>
                <a:gd name="T77" fmla="*/ 3 h 37"/>
                <a:gd name="T78" fmla="*/ 12 w 41"/>
                <a:gd name="T79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1" h="37">
                  <a:moveTo>
                    <a:pt x="41" y="37"/>
                  </a:moveTo>
                  <a:cubicBezTo>
                    <a:pt x="30" y="37"/>
                    <a:pt x="30" y="37"/>
                    <a:pt x="30" y="37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20"/>
                    <a:pt x="14" y="20"/>
                    <a:pt x="14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5"/>
                    <a:pt x="13" y="35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20" y="0"/>
                    <a:pt x="23" y="0"/>
                    <a:pt x="25" y="1"/>
                  </a:cubicBezTo>
                  <a:cubicBezTo>
                    <a:pt x="27" y="1"/>
                    <a:pt x="29" y="3"/>
                    <a:pt x="30" y="4"/>
                  </a:cubicBezTo>
                  <a:cubicBezTo>
                    <a:pt x="32" y="6"/>
                    <a:pt x="32" y="7"/>
                    <a:pt x="32" y="10"/>
                  </a:cubicBezTo>
                  <a:cubicBezTo>
                    <a:pt x="32" y="12"/>
                    <a:pt x="31" y="14"/>
                    <a:pt x="30" y="16"/>
                  </a:cubicBezTo>
                  <a:cubicBezTo>
                    <a:pt x="28" y="17"/>
                    <a:pt x="26" y="18"/>
                    <a:pt x="22" y="1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3" y="32"/>
                    <a:pt x="34" y="34"/>
                    <a:pt x="36" y="35"/>
                  </a:cubicBezTo>
                  <a:cubicBezTo>
                    <a:pt x="37" y="36"/>
                    <a:pt x="39" y="36"/>
                    <a:pt x="41" y="36"/>
                  </a:cubicBezTo>
                  <a:lnTo>
                    <a:pt x="41" y="37"/>
                  </a:lnTo>
                  <a:close/>
                  <a:moveTo>
                    <a:pt x="12" y="18"/>
                  </a:moveTo>
                  <a:cubicBezTo>
                    <a:pt x="12" y="18"/>
                    <a:pt x="13" y="18"/>
                    <a:pt x="13" y="18"/>
                  </a:cubicBezTo>
                  <a:cubicBezTo>
                    <a:pt x="13" y="18"/>
                    <a:pt x="13" y="18"/>
                    <a:pt x="14" y="18"/>
                  </a:cubicBezTo>
                  <a:cubicBezTo>
                    <a:pt x="18" y="18"/>
                    <a:pt x="20" y="17"/>
                    <a:pt x="22" y="16"/>
                  </a:cubicBezTo>
                  <a:cubicBezTo>
                    <a:pt x="24" y="14"/>
                    <a:pt x="25" y="12"/>
                    <a:pt x="25" y="10"/>
                  </a:cubicBezTo>
                  <a:cubicBezTo>
                    <a:pt x="25" y="8"/>
                    <a:pt x="25" y="6"/>
                    <a:pt x="23" y="4"/>
                  </a:cubicBezTo>
                  <a:cubicBezTo>
                    <a:pt x="21" y="3"/>
                    <a:pt x="19" y="2"/>
                    <a:pt x="17" y="2"/>
                  </a:cubicBezTo>
                  <a:cubicBezTo>
                    <a:pt x="16" y="2"/>
                    <a:pt x="14" y="2"/>
                    <a:pt x="12" y="3"/>
                  </a:cubicBezTo>
                  <a:lnTo>
                    <a:pt x="1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40" name="Freeform 45">
              <a:extLst>
                <a:ext uri="{FF2B5EF4-FFF2-40B4-BE49-F238E27FC236}">
                  <a16:creationId xmlns="" xmlns:a16="http://schemas.microsoft.com/office/drawing/2014/main" id="{12BC3621-5959-9540-9579-04BDBF9BDFA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32" y="2324"/>
              <a:ext cx="76" cy="75"/>
            </a:xfrm>
            <a:custGeom>
              <a:avLst/>
              <a:gdLst>
                <a:gd name="T0" fmla="*/ 21 w 40"/>
                <a:gd name="T1" fmla="*/ 0 h 39"/>
                <a:gd name="T2" fmla="*/ 35 w 40"/>
                <a:gd name="T3" fmla="*/ 6 h 39"/>
                <a:gd name="T4" fmla="*/ 40 w 40"/>
                <a:gd name="T5" fmla="*/ 19 h 39"/>
                <a:gd name="T6" fmla="*/ 34 w 40"/>
                <a:gd name="T7" fmla="*/ 34 h 39"/>
                <a:gd name="T8" fmla="*/ 20 w 40"/>
                <a:gd name="T9" fmla="*/ 39 h 39"/>
                <a:gd name="T10" fmla="*/ 6 w 40"/>
                <a:gd name="T11" fmla="*/ 34 h 39"/>
                <a:gd name="T12" fmla="*/ 0 w 40"/>
                <a:gd name="T13" fmla="*/ 20 h 39"/>
                <a:gd name="T14" fmla="*/ 7 w 40"/>
                <a:gd name="T15" fmla="*/ 5 h 39"/>
                <a:gd name="T16" fmla="*/ 21 w 40"/>
                <a:gd name="T17" fmla="*/ 0 h 39"/>
                <a:gd name="T18" fmla="*/ 20 w 40"/>
                <a:gd name="T19" fmla="*/ 2 h 39"/>
                <a:gd name="T20" fmla="*/ 11 w 40"/>
                <a:gd name="T21" fmla="*/ 6 h 39"/>
                <a:gd name="T22" fmla="*/ 7 w 40"/>
                <a:gd name="T23" fmla="*/ 19 h 39"/>
                <a:gd name="T24" fmla="*/ 11 w 40"/>
                <a:gd name="T25" fmla="*/ 33 h 39"/>
                <a:gd name="T26" fmla="*/ 20 w 40"/>
                <a:gd name="T27" fmla="*/ 37 h 39"/>
                <a:gd name="T28" fmla="*/ 30 w 40"/>
                <a:gd name="T29" fmla="*/ 33 h 39"/>
                <a:gd name="T30" fmla="*/ 33 w 40"/>
                <a:gd name="T31" fmla="*/ 20 h 39"/>
                <a:gd name="T32" fmla="*/ 29 w 40"/>
                <a:gd name="T33" fmla="*/ 6 h 39"/>
                <a:gd name="T34" fmla="*/ 20 w 40"/>
                <a:gd name="T35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39">
                  <a:moveTo>
                    <a:pt x="21" y="0"/>
                  </a:moveTo>
                  <a:cubicBezTo>
                    <a:pt x="26" y="0"/>
                    <a:pt x="31" y="2"/>
                    <a:pt x="35" y="6"/>
                  </a:cubicBezTo>
                  <a:cubicBezTo>
                    <a:pt x="38" y="9"/>
                    <a:pt x="40" y="14"/>
                    <a:pt x="40" y="19"/>
                  </a:cubicBezTo>
                  <a:cubicBezTo>
                    <a:pt x="40" y="25"/>
                    <a:pt x="38" y="30"/>
                    <a:pt x="34" y="34"/>
                  </a:cubicBezTo>
                  <a:cubicBezTo>
                    <a:pt x="31" y="37"/>
                    <a:pt x="26" y="39"/>
                    <a:pt x="20" y="39"/>
                  </a:cubicBezTo>
                  <a:cubicBezTo>
                    <a:pt x="14" y="39"/>
                    <a:pt x="10" y="37"/>
                    <a:pt x="6" y="34"/>
                  </a:cubicBezTo>
                  <a:cubicBezTo>
                    <a:pt x="2" y="30"/>
                    <a:pt x="0" y="25"/>
                    <a:pt x="0" y="20"/>
                  </a:cubicBezTo>
                  <a:cubicBezTo>
                    <a:pt x="0" y="14"/>
                    <a:pt x="2" y="9"/>
                    <a:pt x="7" y="5"/>
                  </a:cubicBezTo>
                  <a:cubicBezTo>
                    <a:pt x="11" y="2"/>
                    <a:pt x="15" y="0"/>
                    <a:pt x="21" y="0"/>
                  </a:cubicBezTo>
                  <a:close/>
                  <a:moveTo>
                    <a:pt x="20" y="2"/>
                  </a:moveTo>
                  <a:cubicBezTo>
                    <a:pt x="16" y="2"/>
                    <a:pt x="13" y="3"/>
                    <a:pt x="11" y="6"/>
                  </a:cubicBezTo>
                  <a:cubicBezTo>
                    <a:pt x="8" y="9"/>
                    <a:pt x="7" y="13"/>
                    <a:pt x="7" y="19"/>
                  </a:cubicBezTo>
                  <a:cubicBezTo>
                    <a:pt x="7" y="26"/>
                    <a:pt x="8" y="30"/>
                    <a:pt x="11" y="33"/>
                  </a:cubicBezTo>
                  <a:cubicBezTo>
                    <a:pt x="14" y="36"/>
                    <a:pt x="16" y="37"/>
                    <a:pt x="20" y="37"/>
                  </a:cubicBezTo>
                  <a:cubicBezTo>
                    <a:pt x="24" y="37"/>
                    <a:pt x="27" y="36"/>
                    <a:pt x="30" y="33"/>
                  </a:cubicBezTo>
                  <a:cubicBezTo>
                    <a:pt x="32" y="30"/>
                    <a:pt x="33" y="26"/>
                    <a:pt x="33" y="20"/>
                  </a:cubicBezTo>
                  <a:cubicBezTo>
                    <a:pt x="33" y="14"/>
                    <a:pt x="32" y="9"/>
                    <a:pt x="29" y="6"/>
                  </a:cubicBezTo>
                  <a:cubicBezTo>
                    <a:pt x="27" y="3"/>
                    <a:pt x="24" y="2"/>
                    <a:pt x="2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41" name="Freeform 46">
              <a:extLst>
                <a:ext uri="{FF2B5EF4-FFF2-40B4-BE49-F238E27FC236}">
                  <a16:creationId xmlns="" xmlns:a16="http://schemas.microsoft.com/office/drawing/2014/main" id="{A93F9CA2-0127-2949-85A1-EFB4E6163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326"/>
              <a:ext cx="68" cy="71"/>
            </a:xfrm>
            <a:custGeom>
              <a:avLst/>
              <a:gdLst>
                <a:gd name="T0" fmla="*/ 35 w 36"/>
                <a:gd name="T1" fmla="*/ 27 h 37"/>
                <a:gd name="T2" fmla="*/ 36 w 36"/>
                <a:gd name="T3" fmla="*/ 27 h 37"/>
                <a:gd name="T4" fmla="*/ 32 w 36"/>
                <a:gd name="T5" fmla="*/ 37 h 37"/>
                <a:gd name="T6" fmla="*/ 0 w 36"/>
                <a:gd name="T7" fmla="*/ 37 h 37"/>
                <a:gd name="T8" fmla="*/ 0 w 36"/>
                <a:gd name="T9" fmla="*/ 36 h 37"/>
                <a:gd name="T10" fmla="*/ 2 w 36"/>
                <a:gd name="T11" fmla="*/ 36 h 37"/>
                <a:gd name="T12" fmla="*/ 6 w 36"/>
                <a:gd name="T13" fmla="*/ 35 h 37"/>
                <a:gd name="T14" fmla="*/ 6 w 36"/>
                <a:gd name="T15" fmla="*/ 31 h 37"/>
                <a:gd name="T16" fmla="*/ 6 w 36"/>
                <a:gd name="T17" fmla="*/ 7 h 37"/>
                <a:gd name="T18" fmla="*/ 5 w 36"/>
                <a:gd name="T19" fmla="*/ 2 h 37"/>
                <a:gd name="T20" fmla="*/ 2 w 36"/>
                <a:gd name="T21" fmla="*/ 1 h 37"/>
                <a:gd name="T22" fmla="*/ 0 w 36"/>
                <a:gd name="T23" fmla="*/ 1 h 37"/>
                <a:gd name="T24" fmla="*/ 0 w 36"/>
                <a:gd name="T25" fmla="*/ 0 h 37"/>
                <a:gd name="T26" fmla="*/ 19 w 36"/>
                <a:gd name="T27" fmla="*/ 0 h 37"/>
                <a:gd name="T28" fmla="*/ 19 w 36"/>
                <a:gd name="T29" fmla="*/ 1 h 37"/>
                <a:gd name="T30" fmla="*/ 14 w 36"/>
                <a:gd name="T31" fmla="*/ 2 h 37"/>
                <a:gd name="T32" fmla="*/ 13 w 36"/>
                <a:gd name="T33" fmla="*/ 3 h 37"/>
                <a:gd name="T34" fmla="*/ 12 w 36"/>
                <a:gd name="T35" fmla="*/ 7 h 37"/>
                <a:gd name="T36" fmla="*/ 12 w 36"/>
                <a:gd name="T37" fmla="*/ 31 h 37"/>
                <a:gd name="T38" fmla="*/ 13 w 36"/>
                <a:gd name="T39" fmla="*/ 34 h 37"/>
                <a:gd name="T40" fmla="*/ 14 w 36"/>
                <a:gd name="T41" fmla="*/ 35 h 37"/>
                <a:gd name="T42" fmla="*/ 18 w 36"/>
                <a:gd name="T43" fmla="*/ 35 h 37"/>
                <a:gd name="T44" fmla="*/ 21 w 36"/>
                <a:gd name="T45" fmla="*/ 35 h 37"/>
                <a:gd name="T46" fmla="*/ 28 w 36"/>
                <a:gd name="T47" fmla="*/ 34 h 37"/>
                <a:gd name="T48" fmla="*/ 32 w 36"/>
                <a:gd name="T49" fmla="*/ 32 h 37"/>
                <a:gd name="T50" fmla="*/ 35 w 36"/>
                <a:gd name="T51" fmla="*/ 2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6" h="37">
                  <a:moveTo>
                    <a:pt x="35" y="27"/>
                  </a:moveTo>
                  <a:cubicBezTo>
                    <a:pt x="36" y="27"/>
                    <a:pt x="36" y="27"/>
                    <a:pt x="36" y="2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5" y="1"/>
                    <a:pt x="14" y="2"/>
                  </a:cubicBezTo>
                  <a:cubicBezTo>
                    <a:pt x="13" y="2"/>
                    <a:pt x="13" y="2"/>
                    <a:pt x="13" y="3"/>
                  </a:cubicBezTo>
                  <a:cubicBezTo>
                    <a:pt x="12" y="4"/>
                    <a:pt x="12" y="5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2"/>
                    <a:pt x="12" y="33"/>
                    <a:pt x="13" y="34"/>
                  </a:cubicBezTo>
                  <a:cubicBezTo>
                    <a:pt x="13" y="34"/>
                    <a:pt x="13" y="35"/>
                    <a:pt x="14" y="35"/>
                  </a:cubicBezTo>
                  <a:cubicBezTo>
                    <a:pt x="14" y="35"/>
                    <a:pt x="16" y="35"/>
                    <a:pt x="18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5" y="35"/>
                    <a:pt x="27" y="35"/>
                    <a:pt x="28" y="34"/>
                  </a:cubicBezTo>
                  <a:cubicBezTo>
                    <a:pt x="29" y="34"/>
                    <a:pt x="30" y="33"/>
                    <a:pt x="32" y="32"/>
                  </a:cubicBezTo>
                  <a:cubicBezTo>
                    <a:pt x="33" y="31"/>
                    <a:pt x="34" y="29"/>
                    <a:pt x="35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42" name="Freeform 47">
              <a:extLst>
                <a:ext uri="{FF2B5EF4-FFF2-40B4-BE49-F238E27FC236}">
                  <a16:creationId xmlns="" xmlns:a16="http://schemas.microsoft.com/office/drawing/2014/main" id="{9E4A8E0B-1ABC-874A-98F5-381200F20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2326"/>
              <a:ext cx="67" cy="71"/>
            </a:xfrm>
            <a:custGeom>
              <a:avLst/>
              <a:gdLst>
                <a:gd name="T0" fmla="*/ 11 w 35"/>
                <a:gd name="T1" fmla="*/ 2 h 37"/>
                <a:gd name="T2" fmla="*/ 11 w 35"/>
                <a:gd name="T3" fmla="*/ 17 h 37"/>
                <a:gd name="T4" fmla="*/ 20 w 35"/>
                <a:gd name="T5" fmla="*/ 17 h 37"/>
                <a:gd name="T6" fmla="*/ 25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6 w 35"/>
                <a:gd name="T17" fmla="*/ 21 h 37"/>
                <a:gd name="T18" fmla="*/ 24 w 35"/>
                <a:gd name="T19" fmla="*/ 19 h 37"/>
                <a:gd name="T20" fmla="*/ 20 w 35"/>
                <a:gd name="T21" fmla="*/ 19 h 37"/>
                <a:gd name="T22" fmla="*/ 11 w 35"/>
                <a:gd name="T23" fmla="*/ 19 h 37"/>
                <a:gd name="T24" fmla="*/ 11 w 35"/>
                <a:gd name="T25" fmla="*/ 31 h 37"/>
                <a:gd name="T26" fmla="*/ 12 w 35"/>
                <a:gd name="T27" fmla="*/ 34 h 37"/>
                <a:gd name="T28" fmla="*/ 12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1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1 w 35"/>
                <a:gd name="T49" fmla="*/ 36 h 37"/>
                <a:gd name="T50" fmla="*/ 4 w 35"/>
                <a:gd name="T51" fmla="*/ 36 h 37"/>
                <a:gd name="T52" fmla="*/ 5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1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1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29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1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1" y="2"/>
                  </a:moveTo>
                  <a:cubicBezTo>
                    <a:pt x="11" y="17"/>
                    <a:pt x="11" y="17"/>
                    <a:pt x="11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3" y="17"/>
                    <a:pt x="24" y="16"/>
                    <a:pt x="25" y="16"/>
                  </a:cubicBezTo>
                  <a:cubicBezTo>
                    <a:pt x="26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6" y="23"/>
                    <a:pt x="26" y="21"/>
                    <a:pt x="26" y="21"/>
                  </a:cubicBezTo>
                  <a:cubicBezTo>
                    <a:pt x="26" y="20"/>
                    <a:pt x="25" y="20"/>
                    <a:pt x="24" y="19"/>
                  </a:cubicBezTo>
                  <a:cubicBezTo>
                    <a:pt x="23" y="19"/>
                    <a:pt x="22" y="19"/>
                    <a:pt x="20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1" y="34"/>
                    <a:pt x="12" y="34"/>
                  </a:cubicBezTo>
                  <a:cubicBezTo>
                    <a:pt x="12" y="34"/>
                    <a:pt x="12" y="35"/>
                    <a:pt x="12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4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1" y="32"/>
                    <a:pt x="32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2" y="36"/>
                    <a:pt x="3" y="36"/>
                    <a:pt x="4" y="36"/>
                  </a:cubicBezTo>
                  <a:cubicBezTo>
                    <a:pt x="4" y="35"/>
                    <a:pt x="5" y="35"/>
                    <a:pt x="5" y="34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6"/>
                    <a:pt x="30" y="5"/>
                    <a:pt x="29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6" y="2"/>
                    <a:pt x="25" y="2"/>
                    <a:pt x="23" y="2"/>
                  </a:cubicBezTo>
                  <a:lnTo>
                    <a:pt x="1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43" name="Freeform 48">
              <a:extLst>
                <a:ext uri="{FF2B5EF4-FFF2-40B4-BE49-F238E27FC236}">
                  <a16:creationId xmlns="" xmlns:a16="http://schemas.microsoft.com/office/drawing/2014/main" id="{63D001EA-2691-5049-B32A-74912E606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2326"/>
              <a:ext cx="84" cy="73"/>
            </a:xfrm>
            <a:custGeom>
              <a:avLst/>
              <a:gdLst>
                <a:gd name="T0" fmla="*/ 29 w 44"/>
                <a:gd name="T1" fmla="*/ 1 h 38"/>
                <a:gd name="T2" fmla="*/ 29 w 44"/>
                <a:gd name="T3" fmla="*/ 0 h 38"/>
                <a:gd name="T4" fmla="*/ 44 w 44"/>
                <a:gd name="T5" fmla="*/ 0 h 38"/>
                <a:gd name="T6" fmla="*/ 44 w 44"/>
                <a:gd name="T7" fmla="*/ 1 h 38"/>
                <a:gd name="T8" fmla="*/ 42 w 44"/>
                <a:gd name="T9" fmla="*/ 1 h 38"/>
                <a:gd name="T10" fmla="*/ 39 w 44"/>
                <a:gd name="T11" fmla="*/ 3 h 38"/>
                <a:gd name="T12" fmla="*/ 38 w 44"/>
                <a:gd name="T13" fmla="*/ 7 h 38"/>
                <a:gd name="T14" fmla="*/ 38 w 44"/>
                <a:gd name="T15" fmla="*/ 22 h 38"/>
                <a:gd name="T16" fmla="*/ 37 w 44"/>
                <a:gd name="T17" fmla="*/ 31 h 38"/>
                <a:gd name="T18" fmla="*/ 32 w 44"/>
                <a:gd name="T19" fmla="*/ 36 h 38"/>
                <a:gd name="T20" fmla="*/ 22 w 44"/>
                <a:gd name="T21" fmla="*/ 38 h 38"/>
                <a:gd name="T22" fmla="*/ 12 w 44"/>
                <a:gd name="T23" fmla="*/ 36 h 38"/>
                <a:gd name="T24" fmla="*/ 7 w 44"/>
                <a:gd name="T25" fmla="*/ 30 h 38"/>
                <a:gd name="T26" fmla="*/ 6 w 44"/>
                <a:gd name="T27" fmla="*/ 21 h 38"/>
                <a:gd name="T28" fmla="*/ 6 w 44"/>
                <a:gd name="T29" fmla="*/ 7 h 38"/>
                <a:gd name="T30" fmla="*/ 5 w 44"/>
                <a:gd name="T31" fmla="*/ 2 h 38"/>
                <a:gd name="T32" fmla="*/ 1 w 44"/>
                <a:gd name="T33" fmla="*/ 1 h 38"/>
                <a:gd name="T34" fmla="*/ 0 w 44"/>
                <a:gd name="T35" fmla="*/ 1 h 38"/>
                <a:gd name="T36" fmla="*/ 0 w 44"/>
                <a:gd name="T37" fmla="*/ 0 h 38"/>
                <a:gd name="T38" fmla="*/ 18 w 44"/>
                <a:gd name="T39" fmla="*/ 0 h 38"/>
                <a:gd name="T40" fmla="*/ 18 w 44"/>
                <a:gd name="T41" fmla="*/ 1 h 38"/>
                <a:gd name="T42" fmla="*/ 16 w 44"/>
                <a:gd name="T43" fmla="*/ 1 h 38"/>
                <a:gd name="T44" fmla="*/ 12 w 44"/>
                <a:gd name="T45" fmla="*/ 3 h 38"/>
                <a:gd name="T46" fmla="*/ 12 w 44"/>
                <a:gd name="T47" fmla="*/ 7 h 38"/>
                <a:gd name="T48" fmla="*/ 12 w 44"/>
                <a:gd name="T49" fmla="*/ 23 h 38"/>
                <a:gd name="T50" fmla="*/ 12 w 44"/>
                <a:gd name="T51" fmla="*/ 28 h 38"/>
                <a:gd name="T52" fmla="*/ 14 w 44"/>
                <a:gd name="T53" fmla="*/ 32 h 38"/>
                <a:gd name="T54" fmla="*/ 17 w 44"/>
                <a:gd name="T55" fmla="*/ 35 h 38"/>
                <a:gd name="T56" fmla="*/ 22 w 44"/>
                <a:gd name="T57" fmla="*/ 36 h 38"/>
                <a:gd name="T58" fmla="*/ 30 w 44"/>
                <a:gd name="T59" fmla="*/ 34 h 38"/>
                <a:gd name="T60" fmla="*/ 34 w 44"/>
                <a:gd name="T61" fmla="*/ 30 h 38"/>
                <a:gd name="T62" fmla="*/ 35 w 44"/>
                <a:gd name="T63" fmla="*/ 22 h 38"/>
                <a:gd name="T64" fmla="*/ 35 w 44"/>
                <a:gd name="T65" fmla="*/ 7 h 38"/>
                <a:gd name="T66" fmla="*/ 34 w 44"/>
                <a:gd name="T67" fmla="*/ 2 h 38"/>
                <a:gd name="T68" fmla="*/ 31 w 44"/>
                <a:gd name="T69" fmla="*/ 1 h 38"/>
                <a:gd name="T70" fmla="*/ 29 w 44"/>
                <a:gd name="T71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38">
                  <a:moveTo>
                    <a:pt x="29" y="1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1"/>
                    <a:pt x="39" y="2"/>
                    <a:pt x="39" y="3"/>
                  </a:cubicBezTo>
                  <a:cubicBezTo>
                    <a:pt x="38" y="3"/>
                    <a:pt x="38" y="5"/>
                    <a:pt x="38" y="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6"/>
                    <a:pt x="38" y="29"/>
                    <a:pt x="37" y="31"/>
                  </a:cubicBezTo>
                  <a:cubicBezTo>
                    <a:pt x="36" y="33"/>
                    <a:pt x="34" y="34"/>
                    <a:pt x="32" y="36"/>
                  </a:cubicBezTo>
                  <a:cubicBezTo>
                    <a:pt x="29" y="37"/>
                    <a:pt x="26" y="38"/>
                    <a:pt x="22" y="38"/>
                  </a:cubicBezTo>
                  <a:cubicBezTo>
                    <a:pt x="18" y="38"/>
                    <a:pt x="14" y="37"/>
                    <a:pt x="12" y="36"/>
                  </a:cubicBezTo>
                  <a:cubicBezTo>
                    <a:pt x="10" y="35"/>
                    <a:pt x="8" y="33"/>
                    <a:pt x="7" y="30"/>
                  </a:cubicBezTo>
                  <a:cubicBezTo>
                    <a:pt x="6" y="29"/>
                    <a:pt x="6" y="26"/>
                    <a:pt x="6" y="2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4" y="1"/>
                    <a:pt x="13" y="2"/>
                    <a:pt x="12" y="3"/>
                  </a:cubicBezTo>
                  <a:cubicBezTo>
                    <a:pt x="12" y="3"/>
                    <a:pt x="12" y="5"/>
                    <a:pt x="12" y="7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6"/>
                    <a:pt x="12" y="28"/>
                  </a:cubicBezTo>
                  <a:cubicBezTo>
                    <a:pt x="12" y="30"/>
                    <a:pt x="13" y="31"/>
                    <a:pt x="14" y="32"/>
                  </a:cubicBezTo>
                  <a:cubicBezTo>
                    <a:pt x="15" y="33"/>
                    <a:pt x="16" y="34"/>
                    <a:pt x="17" y="35"/>
                  </a:cubicBezTo>
                  <a:cubicBezTo>
                    <a:pt x="19" y="35"/>
                    <a:pt x="20" y="36"/>
                    <a:pt x="22" y="36"/>
                  </a:cubicBezTo>
                  <a:cubicBezTo>
                    <a:pt x="25" y="36"/>
                    <a:pt x="28" y="35"/>
                    <a:pt x="30" y="34"/>
                  </a:cubicBezTo>
                  <a:cubicBezTo>
                    <a:pt x="32" y="33"/>
                    <a:pt x="33" y="32"/>
                    <a:pt x="34" y="30"/>
                  </a:cubicBezTo>
                  <a:cubicBezTo>
                    <a:pt x="35" y="28"/>
                    <a:pt x="35" y="26"/>
                    <a:pt x="35" y="22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4"/>
                    <a:pt x="35" y="3"/>
                    <a:pt x="34" y="2"/>
                  </a:cubicBezTo>
                  <a:cubicBezTo>
                    <a:pt x="34" y="1"/>
                    <a:pt x="32" y="1"/>
                    <a:pt x="31" y="1"/>
                  </a:cubicBezTo>
                  <a:lnTo>
                    <a:pt x="2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44" name="Freeform 49">
              <a:extLst>
                <a:ext uri="{FF2B5EF4-FFF2-40B4-BE49-F238E27FC236}">
                  <a16:creationId xmlns="" xmlns:a16="http://schemas.microsoft.com/office/drawing/2014/main" id="{AA8E803F-5512-2449-9160-1EF4A768E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2326"/>
              <a:ext cx="101" cy="71"/>
            </a:xfrm>
            <a:custGeom>
              <a:avLst/>
              <a:gdLst>
                <a:gd name="T0" fmla="*/ 24 w 53"/>
                <a:gd name="T1" fmla="*/ 37 h 37"/>
                <a:gd name="T2" fmla="*/ 8 w 53"/>
                <a:gd name="T3" fmla="*/ 6 h 37"/>
                <a:gd name="T4" fmla="*/ 8 w 53"/>
                <a:gd name="T5" fmla="*/ 31 h 37"/>
                <a:gd name="T6" fmla="*/ 9 w 53"/>
                <a:gd name="T7" fmla="*/ 35 h 37"/>
                <a:gd name="T8" fmla="*/ 13 w 53"/>
                <a:gd name="T9" fmla="*/ 36 h 37"/>
                <a:gd name="T10" fmla="*/ 14 w 53"/>
                <a:gd name="T11" fmla="*/ 36 h 37"/>
                <a:gd name="T12" fmla="*/ 14 w 53"/>
                <a:gd name="T13" fmla="*/ 37 h 37"/>
                <a:gd name="T14" fmla="*/ 0 w 53"/>
                <a:gd name="T15" fmla="*/ 37 h 37"/>
                <a:gd name="T16" fmla="*/ 0 w 53"/>
                <a:gd name="T17" fmla="*/ 36 h 37"/>
                <a:gd name="T18" fmla="*/ 1 w 53"/>
                <a:gd name="T19" fmla="*/ 36 h 37"/>
                <a:gd name="T20" fmla="*/ 5 w 53"/>
                <a:gd name="T21" fmla="*/ 35 h 37"/>
                <a:gd name="T22" fmla="*/ 6 w 53"/>
                <a:gd name="T23" fmla="*/ 31 h 37"/>
                <a:gd name="T24" fmla="*/ 6 w 53"/>
                <a:gd name="T25" fmla="*/ 6 h 37"/>
                <a:gd name="T26" fmla="*/ 5 w 53"/>
                <a:gd name="T27" fmla="*/ 3 h 37"/>
                <a:gd name="T28" fmla="*/ 3 w 53"/>
                <a:gd name="T29" fmla="*/ 2 h 37"/>
                <a:gd name="T30" fmla="*/ 0 w 53"/>
                <a:gd name="T31" fmla="*/ 1 h 37"/>
                <a:gd name="T32" fmla="*/ 0 w 53"/>
                <a:gd name="T33" fmla="*/ 0 h 37"/>
                <a:gd name="T34" fmla="*/ 12 w 53"/>
                <a:gd name="T35" fmla="*/ 0 h 37"/>
                <a:gd name="T36" fmla="*/ 26 w 53"/>
                <a:gd name="T37" fmla="*/ 29 h 37"/>
                <a:gd name="T38" fmla="*/ 41 w 53"/>
                <a:gd name="T39" fmla="*/ 0 h 37"/>
                <a:gd name="T40" fmla="*/ 53 w 53"/>
                <a:gd name="T41" fmla="*/ 0 h 37"/>
                <a:gd name="T42" fmla="*/ 53 w 53"/>
                <a:gd name="T43" fmla="*/ 1 h 37"/>
                <a:gd name="T44" fmla="*/ 51 w 53"/>
                <a:gd name="T45" fmla="*/ 1 h 37"/>
                <a:gd name="T46" fmla="*/ 48 w 53"/>
                <a:gd name="T47" fmla="*/ 2 h 37"/>
                <a:gd name="T48" fmla="*/ 47 w 53"/>
                <a:gd name="T49" fmla="*/ 6 h 37"/>
                <a:gd name="T50" fmla="*/ 47 w 53"/>
                <a:gd name="T51" fmla="*/ 31 h 37"/>
                <a:gd name="T52" fmla="*/ 48 w 53"/>
                <a:gd name="T53" fmla="*/ 35 h 37"/>
                <a:gd name="T54" fmla="*/ 51 w 53"/>
                <a:gd name="T55" fmla="*/ 36 h 37"/>
                <a:gd name="T56" fmla="*/ 53 w 53"/>
                <a:gd name="T57" fmla="*/ 36 h 37"/>
                <a:gd name="T58" fmla="*/ 53 w 53"/>
                <a:gd name="T59" fmla="*/ 37 h 37"/>
                <a:gd name="T60" fmla="*/ 35 w 53"/>
                <a:gd name="T61" fmla="*/ 37 h 37"/>
                <a:gd name="T62" fmla="*/ 35 w 53"/>
                <a:gd name="T63" fmla="*/ 36 h 37"/>
                <a:gd name="T64" fmla="*/ 37 w 53"/>
                <a:gd name="T65" fmla="*/ 36 h 37"/>
                <a:gd name="T66" fmla="*/ 40 w 53"/>
                <a:gd name="T67" fmla="*/ 35 h 37"/>
                <a:gd name="T68" fmla="*/ 41 w 53"/>
                <a:gd name="T69" fmla="*/ 31 h 37"/>
                <a:gd name="T70" fmla="*/ 41 w 53"/>
                <a:gd name="T71" fmla="*/ 6 h 37"/>
                <a:gd name="T72" fmla="*/ 25 w 53"/>
                <a:gd name="T73" fmla="*/ 37 h 37"/>
                <a:gd name="T74" fmla="*/ 24 w 53"/>
                <a:gd name="T75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3" h="37">
                  <a:moveTo>
                    <a:pt x="24" y="37"/>
                  </a:moveTo>
                  <a:cubicBezTo>
                    <a:pt x="8" y="6"/>
                    <a:pt x="8" y="6"/>
                    <a:pt x="8" y="6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8" y="33"/>
                    <a:pt x="9" y="35"/>
                    <a:pt x="9" y="35"/>
                  </a:cubicBezTo>
                  <a:cubicBezTo>
                    <a:pt x="10" y="36"/>
                    <a:pt x="11" y="36"/>
                    <a:pt x="13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5"/>
                    <a:pt x="5" y="4"/>
                    <a:pt x="5" y="3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3" y="1"/>
                    <a:pt x="1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50" y="1"/>
                    <a:pt x="48" y="2"/>
                    <a:pt x="48" y="2"/>
                  </a:cubicBezTo>
                  <a:cubicBezTo>
                    <a:pt x="47" y="3"/>
                    <a:pt x="47" y="4"/>
                    <a:pt x="47" y="6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7" y="33"/>
                    <a:pt x="47" y="35"/>
                    <a:pt x="48" y="35"/>
                  </a:cubicBezTo>
                  <a:cubicBezTo>
                    <a:pt x="49" y="36"/>
                    <a:pt x="50" y="36"/>
                    <a:pt x="51" y="36"/>
                  </a:cubicBezTo>
                  <a:cubicBezTo>
                    <a:pt x="53" y="36"/>
                    <a:pt x="53" y="36"/>
                    <a:pt x="53" y="36"/>
                  </a:cubicBezTo>
                  <a:cubicBezTo>
                    <a:pt x="53" y="37"/>
                    <a:pt x="53" y="37"/>
                    <a:pt x="53" y="37"/>
                  </a:cubicBezTo>
                  <a:cubicBezTo>
                    <a:pt x="35" y="37"/>
                    <a:pt x="35" y="37"/>
                    <a:pt x="35" y="37"/>
                  </a:cubicBezTo>
                  <a:cubicBezTo>
                    <a:pt x="35" y="36"/>
                    <a:pt x="35" y="36"/>
                    <a:pt x="35" y="36"/>
                  </a:cubicBezTo>
                  <a:cubicBezTo>
                    <a:pt x="37" y="36"/>
                    <a:pt x="37" y="36"/>
                    <a:pt x="37" y="36"/>
                  </a:cubicBezTo>
                  <a:cubicBezTo>
                    <a:pt x="38" y="36"/>
                    <a:pt x="40" y="36"/>
                    <a:pt x="40" y="35"/>
                  </a:cubicBezTo>
                  <a:cubicBezTo>
                    <a:pt x="41" y="34"/>
                    <a:pt x="41" y="33"/>
                    <a:pt x="41" y="31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25" y="37"/>
                    <a:pt x="25" y="37"/>
                    <a:pt x="25" y="37"/>
                  </a:cubicBezTo>
                  <a:lnTo>
                    <a:pt x="24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</p:grpSp>
      <p:pic>
        <p:nvPicPr>
          <p:cNvPr id="145" name="图片 144">
            <a:extLst>
              <a:ext uri="{FF2B5EF4-FFF2-40B4-BE49-F238E27FC236}">
                <a16:creationId xmlns="" xmlns:a16="http://schemas.microsoft.com/office/drawing/2014/main" id="{A496178B-0CE9-F940-B0B4-6FCD65B56D1F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6517037"/>
            <a:ext cx="12192000" cy="340963"/>
          </a:xfrm>
          <a:prstGeom prst="rect">
            <a:avLst/>
          </a:prstGeom>
        </p:spPr>
      </p:pic>
      <p:cxnSp>
        <p:nvCxnSpPr>
          <p:cNvPr id="55" name="直线连接符 54">
            <a:extLst>
              <a:ext uri="{FF2B5EF4-FFF2-40B4-BE49-F238E27FC236}">
                <a16:creationId xmlns="" xmlns:a16="http://schemas.microsoft.com/office/drawing/2014/main" id="{22859CDF-6AB6-3C4F-BA21-E13B76F1C5E4}"/>
              </a:ext>
            </a:extLst>
          </p:cNvPr>
          <p:cNvCxnSpPr>
            <a:cxnSpLocks/>
          </p:cNvCxnSpPr>
          <p:nvPr/>
        </p:nvCxnSpPr>
        <p:spPr>
          <a:xfrm flipH="1">
            <a:off x="-7622" y="6489845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" name="文本框 55">
            <a:extLst>
              <a:ext uri="{FF2B5EF4-FFF2-40B4-BE49-F238E27FC236}">
                <a16:creationId xmlns="" xmlns:a16="http://schemas.microsoft.com/office/drawing/2014/main" id="{2A716629-A90C-0B48-8A43-4A062D06629B}"/>
              </a:ext>
            </a:extLst>
          </p:cNvPr>
          <p:cNvSpPr txBox="1"/>
          <p:nvPr/>
        </p:nvSpPr>
        <p:spPr>
          <a:xfrm>
            <a:off x="892038" y="263472"/>
            <a:ext cx="3416320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b="1" dirty="0">
                <a:solidFill>
                  <a:srgbClr val="09234F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在这里输入你的标题</a:t>
            </a:r>
          </a:p>
        </p:txBody>
      </p:sp>
    </p:spTree>
    <p:extLst>
      <p:ext uri="{BB962C8B-B14F-4D97-AF65-F5344CB8AC3E}">
        <p14:creationId xmlns:p14="http://schemas.microsoft.com/office/powerpoint/2010/main" val="23070493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1" name="图片 150">
            <a:extLst>
              <a:ext uri="{FF2B5EF4-FFF2-40B4-BE49-F238E27FC236}">
                <a16:creationId xmlns="" xmlns:a16="http://schemas.microsoft.com/office/drawing/2014/main" id="{A90AAA10-7F09-3640-AE4A-043C55E684AC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2066" t="15934" r="2331"/>
          <a:stretch>
            <a:fillRect/>
          </a:stretch>
        </p:blipFill>
        <p:spPr>
          <a:xfrm>
            <a:off x="0" y="1"/>
            <a:ext cx="12192000" cy="1480088"/>
          </a:xfrm>
          <a:custGeom>
            <a:avLst/>
            <a:gdLst>
              <a:gd name="connsiteX0" fmla="*/ 0 w 12192000"/>
              <a:gd name="connsiteY0" fmla="*/ 0 h 1666069"/>
              <a:gd name="connsiteX1" fmla="*/ 12192000 w 12192000"/>
              <a:gd name="connsiteY1" fmla="*/ 0 h 1666069"/>
              <a:gd name="connsiteX2" fmla="*/ 12192000 w 12192000"/>
              <a:gd name="connsiteY2" fmla="*/ 1666069 h 1666069"/>
              <a:gd name="connsiteX3" fmla="*/ 0 w 12192000"/>
              <a:gd name="connsiteY3" fmla="*/ 1666069 h 1666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1666069">
                <a:moveTo>
                  <a:pt x="0" y="0"/>
                </a:moveTo>
                <a:lnTo>
                  <a:pt x="12192000" y="0"/>
                </a:lnTo>
                <a:lnTo>
                  <a:pt x="12192000" y="1666069"/>
                </a:lnTo>
                <a:lnTo>
                  <a:pt x="0" y="1666069"/>
                </a:lnTo>
                <a:close/>
              </a:path>
            </a:pathLst>
          </a:custGeom>
        </p:spPr>
      </p:pic>
      <p:cxnSp>
        <p:nvCxnSpPr>
          <p:cNvPr id="153" name="直线连接符 152">
            <a:extLst>
              <a:ext uri="{FF2B5EF4-FFF2-40B4-BE49-F238E27FC236}">
                <a16:creationId xmlns="" xmlns:a16="http://schemas.microsoft.com/office/drawing/2014/main" id="{C129CB3F-E999-8F4E-BB75-8380F42ADB92}"/>
              </a:ext>
            </a:extLst>
          </p:cNvPr>
          <p:cNvCxnSpPr>
            <a:cxnSpLocks/>
          </p:cNvCxnSpPr>
          <p:nvPr/>
        </p:nvCxnSpPr>
        <p:spPr>
          <a:xfrm>
            <a:off x="263525" y="6571283"/>
            <a:ext cx="10283072" cy="0"/>
          </a:xfrm>
          <a:prstGeom prst="line">
            <a:avLst/>
          </a:prstGeom>
          <a:ln w="25400" cmpd="sng">
            <a:solidFill>
              <a:srgbClr val="09234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55" name="Group 4">
            <a:extLst>
              <a:ext uri="{FF2B5EF4-FFF2-40B4-BE49-F238E27FC236}">
                <a16:creationId xmlns="" xmlns:a16="http://schemas.microsoft.com/office/drawing/2014/main" id="{0441B920-30EA-9644-854A-C8CD57187BF5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10686385" y="6424049"/>
            <a:ext cx="1160963" cy="279233"/>
            <a:chOff x="2838" y="1917"/>
            <a:chExt cx="2004" cy="482"/>
          </a:xfrm>
          <a:solidFill>
            <a:srgbClr val="09234F"/>
          </a:solidFill>
        </p:grpSpPr>
        <p:sp>
          <p:nvSpPr>
            <p:cNvPr id="156" name="Freeform 5">
              <a:extLst>
                <a:ext uri="{FF2B5EF4-FFF2-40B4-BE49-F238E27FC236}">
                  <a16:creationId xmlns="" xmlns:a16="http://schemas.microsoft.com/office/drawing/2014/main" id="{86543262-6C12-714E-9144-B9F9CC67F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1952"/>
              <a:ext cx="191" cy="302"/>
            </a:xfrm>
            <a:custGeom>
              <a:avLst/>
              <a:gdLst>
                <a:gd name="T0" fmla="*/ 97 w 100"/>
                <a:gd name="T1" fmla="*/ 25 h 156"/>
                <a:gd name="T2" fmla="*/ 98 w 100"/>
                <a:gd name="T3" fmla="*/ 138 h 156"/>
                <a:gd name="T4" fmla="*/ 85 w 100"/>
                <a:gd name="T5" fmla="*/ 153 h 156"/>
                <a:gd name="T6" fmla="*/ 49 w 100"/>
                <a:gd name="T7" fmla="*/ 117 h 156"/>
                <a:gd name="T8" fmla="*/ 57 w 100"/>
                <a:gd name="T9" fmla="*/ 123 h 156"/>
                <a:gd name="T10" fmla="*/ 57 w 100"/>
                <a:gd name="T11" fmla="*/ 119 h 156"/>
                <a:gd name="T12" fmla="*/ 77 w 100"/>
                <a:gd name="T13" fmla="*/ 134 h 156"/>
                <a:gd name="T14" fmla="*/ 83 w 100"/>
                <a:gd name="T15" fmla="*/ 121 h 156"/>
                <a:gd name="T16" fmla="*/ 76 w 100"/>
                <a:gd name="T17" fmla="*/ 31 h 156"/>
                <a:gd name="T18" fmla="*/ 66 w 100"/>
                <a:gd name="T19" fmla="*/ 7 h 156"/>
                <a:gd name="T20" fmla="*/ 0 w 100"/>
                <a:gd name="T21" fmla="*/ 28 h 156"/>
                <a:gd name="T22" fmla="*/ 1 w 100"/>
                <a:gd name="T23" fmla="*/ 26 h 156"/>
                <a:gd name="T24" fmla="*/ 58 w 100"/>
                <a:gd name="T25" fmla="*/ 4 h 156"/>
                <a:gd name="T26" fmla="*/ 97 w 100"/>
                <a:gd name="T27" fmla="*/ 25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0" h="156">
                  <a:moveTo>
                    <a:pt x="97" y="25"/>
                  </a:moveTo>
                  <a:cubicBezTo>
                    <a:pt x="87" y="33"/>
                    <a:pt x="100" y="117"/>
                    <a:pt x="98" y="138"/>
                  </a:cubicBezTo>
                  <a:cubicBezTo>
                    <a:pt x="96" y="153"/>
                    <a:pt x="93" y="156"/>
                    <a:pt x="85" y="153"/>
                  </a:cubicBezTo>
                  <a:cubicBezTo>
                    <a:pt x="75" y="149"/>
                    <a:pt x="51" y="124"/>
                    <a:pt x="49" y="117"/>
                  </a:cubicBezTo>
                  <a:cubicBezTo>
                    <a:pt x="50" y="117"/>
                    <a:pt x="55" y="122"/>
                    <a:pt x="57" y="123"/>
                  </a:cubicBezTo>
                  <a:cubicBezTo>
                    <a:pt x="57" y="121"/>
                    <a:pt x="56" y="121"/>
                    <a:pt x="57" y="119"/>
                  </a:cubicBezTo>
                  <a:cubicBezTo>
                    <a:pt x="61" y="123"/>
                    <a:pt x="74" y="133"/>
                    <a:pt x="77" y="134"/>
                  </a:cubicBezTo>
                  <a:cubicBezTo>
                    <a:pt x="84" y="134"/>
                    <a:pt x="81" y="126"/>
                    <a:pt x="83" y="121"/>
                  </a:cubicBezTo>
                  <a:cubicBezTo>
                    <a:pt x="82" y="103"/>
                    <a:pt x="75" y="47"/>
                    <a:pt x="76" y="31"/>
                  </a:cubicBezTo>
                  <a:cubicBezTo>
                    <a:pt x="75" y="20"/>
                    <a:pt x="75" y="10"/>
                    <a:pt x="66" y="7"/>
                  </a:cubicBezTo>
                  <a:cubicBezTo>
                    <a:pt x="42" y="8"/>
                    <a:pt x="23" y="28"/>
                    <a:pt x="0" y="28"/>
                  </a:cubicBezTo>
                  <a:cubicBezTo>
                    <a:pt x="0" y="27"/>
                    <a:pt x="1" y="27"/>
                    <a:pt x="1" y="26"/>
                  </a:cubicBezTo>
                  <a:cubicBezTo>
                    <a:pt x="8" y="17"/>
                    <a:pt x="58" y="4"/>
                    <a:pt x="58" y="4"/>
                  </a:cubicBezTo>
                  <a:cubicBezTo>
                    <a:pt x="73" y="0"/>
                    <a:pt x="97" y="4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57" name="Freeform 6">
              <a:extLst>
                <a:ext uri="{FF2B5EF4-FFF2-40B4-BE49-F238E27FC236}">
                  <a16:creationId xmlns="" xmlns:a16="http://schemas.microsoft.com/office/drawing/2014/main" id="{1C242563-347D-4D4B-8B04-57C159958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1985"/>
              <a:ext cx="48" cy="39"/>
            </a:xfrm>
            <a:custGeom>
              <a:avLst/>
              <a:gdLst>
                <a:gd name="T0" fmla="*/ 7 w 25"/>
                <a:gd name="T1" fmla="*/ 1 h 20"/>
                <a:gd name="T2" fmla="*/ 24 w 25"/>
                <a:gd name="T3" fmla="*/ 9 h 20"/>
                <a:gd name="T4" fmla="*/ 24 w 25"/>
                <a:gd name="T5" fmla="*/ 16 h 20"/>
                <a:gd name="T6" fmla="*/ 12 w 25"/>
                <a:gd name="T7" fmla="*/ 17 h 20"/>
                <a:gd name="T8" fmla="*/ 1 w 25"/>
                <a:gd name="T9" fmla="*/ 5 h 20"/>
                <a:gd name="T10" fmla="*/ 7 w 25"/>
                <a:gd name="T11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20">
                  <a:moveTo>
                    <a:pt x="7" y="1"/>
                  </a:moveTo>
                  <a:cubicBezTo>
                    <a:pt x="12" y="2"/>
                    <a:pt x="17" y="1"/>
                    <a:pt x="24" y="9"/>
                  </a:cubicBezTo>
                  <a:cubicBezTo>
                    <a:pt x="25" y="11"/>
                    <a:pt x="25" y="13"/>
                    <a:pt x="24" y="16"/>
                  </a:cubicBezTo>
                  <a:cubicBezTo>
                    <a:pt x="23" y="18"/>
                    <a:pt x="15" y="20"/>
                    <a:pt x="12" y="17"/>
                  </a:cubicBezTo>
                  <a:cubicBezTo>
                    <a:pt x="9" y="13"/>
                    <a:pt x="2" y="8"/>
                    <a:pt x="1" y="5"/>
                  </a:cubicBezTo>
                  <a:cubicBezTo>
                    <a:pt x="0" y="2"/>
                    <a:pt x="5" y="0"/>
                    <a:pt x="7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58" name="Freeform 7">
              <a:extLst>
                <a:ext uri="{FF2B5EF4-FFF2-40B4-BE49-F238E27FC236}">
                  <a16:creationId xmlns="" xmlns:a16="http://schemas.microsoft.com/office/drawing/2014/main" id="{55986EB3-575F-C344-9C53-7A2000DD9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020"/>
              <a:ext cx="27" cy="180"/>
            </a:xfrm>
            <a:custGeom>
              <a:avLst/>
              <a:gdLst>
                <a:gd name="T0" fmla="*/ 5 w 14"/>
                <a:gd name="T1" fmla="*/ 0 h 93"/>
                <a:gd name="T2" fmla="*/ 8 w 14"/>
                <a:gd name="T3" fmla="*/ 9 h 93"/>
                <a:gd name="T4" fmla="*/ 14 w 14"/>
                <a:gd name="T5" fmla="*/ 91 h 93"/>
                <a:gd name="T6" fmla="*/ 9 w 14"/>
                <a:gd name="T7" fmla="*/ 93 h 93"/>
                <a:gd name="T8" fmla="*/ 1 w 14"/>
                <a:gd name="T9" fmla="*/ 86 h 93"/>
                <a:gd name="T10" fmla="*/ 3 w 14"/>
                <a:gd name="T11" fmla="*/ 6 h 93"/>
                <a:gd name="T12" fmla="*/ 5 w 14"/>
                <a:gd name="T13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93">
                  <a:moveTo>
                    <a:pt x="5" y="0"/>
                  </a:moveTo>
                  <a:cubicBezTo>
                    <a:pt x="6" y="1"/>
                    <a:pt x="8" y="1"/>
                    <a:pt x="8" y="9"/>
                  </a:cubicBezTo>
                  <a:cubicBezTo>
                    <a:pt x="9" y="10"/>
                    <a:pt x="10" y="90"/>
                    <a:pt x="14" y="91"/>
                  </a:cubicBezTo>
                  <a:cubicBezTo>
                    <a:pt x="11" y="92"/>
                    <a:pt x="12" y="93"/>
                    <a:pt x="9" y="93"/>
                  </a:cubicBezTo>
                  <a:cubicBezTo>
                    <a:pt x="6" y="90"/>
                    <a:pt x="3" y="90"/>
                    <a:pt x="1" y="86"/>
                  </a:cubicBezTo>
                  <a:cubicBezTo>
                    <a:pt x="4" y="67"/>
                    <a:pt x="0" y="31"/>
                    <a:pt x="3" y="6"/>
                  </a:cubicBezTo>
                  <a:cubicBezTo>
                    <a:pt x="3" y="3"/>
                    <a:pt x="3" y="0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59" name="Freeform 8">
              <a:extLst>
                <a:ext uri="{FF2B5EF4-FFF2-40B4-BE49-F238E27FC236}">
                  <a16:creationId xmlns="" xmlns:a16="http://schemas.microsoft.com/office/drawing/2014/main" id="{D2042013-A704-BB4D-9FCA-20180BB37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053"/>
              <a:ext cx="99" cy="46"/>
            </a:xfrm>
            <a:custGeom>
              <a:avLst/>
              <a:gdLst>
                <a:gd name="T0" fmla="*/ 52 w 52"/>
                <a:gd name="T1" fmla="*/ 24 h 24"/>
                <a:gd name="T2" fmla="*/ 33 w 52"/>
                <a:gd name="T3" fmla="*/ 16 h 24"/>
                <a:gd name="T4" fmla="*/ 17 w 52"/>
                <a:gd name="T5" fmla="*/ 9 h 24"/>
                <a:gd name="T6" fmla="*/ 0 w 52"/>
                <a:gd name="T7" fmla="*/ 0 h 24"/>
                <a:gd name="T8" fmla="*/ 20 w 52"/>
                <a:gd name="T9" fmla="*/ 2 h 24"/>
                <a:gd name="T10" fmla="*/ 44 w 52"/>
                <a:gd name="T11" fmla="*/ 15 h 24"/>
                <a:gd name="T12" fmla="*/ 52 w 52"/>
                <a:gd name="T13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24">
                  <a:moveTo>
                    <a:pt x="52" y="24"/>
                  </a:moveTo>
                  <a:cubicBezTo>
                    <a:pt x="43" y="24"/>
                    <a:pt x="42" y="22"/>
                    <a:pt x="33" y="16"/>
                  </a:cubicBezTo>
                  <a:cubicBezTo>
                    <a:pt x="31" y="14"/>
                    <a:pt x="27" y="11"/>
                    <a:pt x="17" y="9"/>
                  </a:cubicBezTo>
                  <a:cubicBezTo>
                    <a:pt x="14" y="6"/>
                    <a:pt x="3" y="4"/>
                    <a:pt x="0" y="0"/>
                  </a:cubicBezTo>
                  <a:cubicBezTo>
                    <a:pt x="8" y="0"/>
                    <a:pt x="14" y="0"/>
                    <a:pt x="20" y="2"/>
                  </a:cubicBezTo>
                  <a:cubicBezTo>
                    <a:pt x="22" y="4"/>
                    <a:pt x="34" y="6"/>
                    <a:pt x="44" y="15"/>
                  </a:cubicBezTo>
                  <a:cubicBezTo>
                    <a:pt x="48" y="18"/>
                    <a:pt x="51" y="19"/>
                    <a:pt x="52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0" name="Freeform 9">
              <a:extLst>
                <a:ext uri="{FF2B5EF4-FFF2-40B4-BE49-F238E27FC236}">
                  <a16:creationId xmlns="" xmlns:a16="http://schemas.microsoft.com/office/drawing/2014/main" id="{49C1CECB-8981-F24A-97DC-FA5BA347A94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4" y="1917"/>
              <a:ext cx="164" cy="360"/>
            </a:xfrm>
            <a:custGeom>
              <a:avLst/>
              <a:gdLst>
                <a:gd name="T0" fmla="*/ 39 w 86"/>
                <a:gd name="T1" fmla="*/ 38 h 186"/>
                <a:gd name="T2" fmla="*/ 56 w 86"/>
                <a:gd name="T3" fmla="*/ 34 h 186"/>
                <a:gd name="T4" fmla="*/ 59 w 86"/>
                <a:gd name="T5" fmla="*/ 31 h 186"/>
                <a:gd name="T6" fmla="*/ 85 w 86"/>
                <a:gd name="T7" fmla="*/ 43 h 186"/>
                <a:gd name="T8" fmla="*/ 85 w 86"/>
                <a:gd name="T9" fmla="*/ 48 h 186"/>
                <a:gd name="T10" fmla="*/ 64 w 86"/>
                <a:gd name="T11" fmla="*/ 61 h 186"/>
                <a:gd name="T12" fmla="*/ 55 w 86"/>
                <a:gd name="T13" fmla="*/ 72 h 186"/>
                <a:gd name="T14" fmla="*/ 57 w 86"/>
                <a:gd name="T15" fmla="*/ 81 h 186"/>
                <a:gd name="T16" fmla="*/ 39 w 86"/>
                <a:gd name="T17" fmla="*/ 88 h 186"/>
                <a:gd name="T18" fmla="*/ 39 w 86"/>
                <a:gd name="T19" fmla="*/ 55 h 186"/>
                <a:gd name="T20" fmla="*/ 45 w 86"/>
                <a:gd name="T21" fmla="*/ 48 h 186"/>
                <a:gd name="T22" fmla="*/ 39 w 86"/>
                <a:gd name="T23" fmla="*/ 49 h 186"/>
                <a:gd name="T24" fmla="*/ 39 w 86"/>
                <a:gd name="T25" fmla="*/ 38 h 186"/>
                <a:gd name="T26" fmla="*/ 12 w 86"/>
                <a:gd name="T27" fmla="*/ 1 h 186"/>
                <a:gd name="T28" fmla="*/ 30 w 86"/>
                <a:gd name="T29" fmla="*/ 8 h 186"/>
                <a:gd name="T30" fmla="*/ 34 w 86"/>
                <a:gd name="T31" fmla="*/ 14 h 186"/>
                <a:gd name="T32" fmla="*/ 34 w 86"/>
                <a:gd name="T33" fmla="*/ 39 h 186"/>
                <a:gd name="T34" fmla="*/ 39 w 86"/>
                <a:gd name="T35" fmla="*/ 38 h 186"/>
                <a:gd name="T36" fmla="*/ 39 w 86"/>
                <a:gd name="T37" fmla="*/ 49 h 186"/>
                <a:gd name="T38" fmla="*/ 34 w 86"/>
                <a:gd name="T39" fmla="*/ 50 h 186"/>
                <a:gd name="T40" fmla="*/ 33 w 86"/>
                <a:gd name="T41" fmla="*/ 63 h 186"/>
                <a:gd name="T42" fmla="*/ 39 w 86"/>
                <a:gd name="T43" fmla="*/ 55 h 186"/>
                <a:gd name="T44" fmla="*/ 39 w 86"/>
                <a:gd name="T45" fmla="*/ 88 h 186"/>
                <a:gd name="T46" fmla="*/ 35 w 86"/>
                <a:gd name="T47" fmla="*/ 91 h 186"/>
                <a:gd name="T48" fmla="*/ 26 w 86"/>
                <a:gd name="T49" fmla="*/ 183 h 186"/>
                <a:gd name="T50" fmla="*/ 23 w 86"/>
                <a:gd name="T51" fmla="*/ 186 h 186"/>
                <a:gd name="T52" fmla="*/ 20 w 86"/>
                <a:gd name="T53" fmla="*/ 97 h 186"/>
                <a:gd name="T54" fmla="*/ 16 w 86"/>
                <a:gd name="T55" fmla="*/ 92 h 186"/>
                <a:gd name="T56" fmla="*/ 17 w 86"/>
                <a:gd name="T57" fmla="*/ 81 h 186"/>
                <a:gd name="T58" fmla="*/ 20 w 86"/>
                <a:gd name="T59" fmla="*/ 79 h 186"/>
                <a:gd name="T60" fmla="*/ 19 w 86"/>
                <a:gd name="T61" fmla="*/ 54 h 186"/>
                <a:gd name="T62" fmla="*/ 0 w 86"/>
                <a:gd name="T63" fmla="*/ 53 h 186"/>
                <a:gd name="T64" fmla="*/ 8 w 86"/>
                <a:gd name="T65" fmla="*/ 47 h 186"/>
                <a:gd name="T66" fmla="*/ 18 w 86"/>
                <a:gd name="T67" fmla="*/ 44 h 186"/>
                <a:gd name="T68" fmla="*/ 17 w 86"/>
                <a:gd name="T69" fmla="*/ 17 h 186"/>
                <a:gd name="T70" fmla="*/ 15 w 86"/>
                <a:gd name="T71" fmla="*/ 6 h 186"/>
                <a:gd name="T72" fmla="*/ 12 w 86"/>
                <a:gd name="T73" fmla="*/ 1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6" h="186">
                  <a:moveTo>
                    <a:pt x="39" y="38"/>
                  </a:moveTo>
                  <a:cubicBezTo>
                    <a:pt x="45" y="37"/>
                    <a:pt x="50" y="35"/>
                    <a:pt x="56" y="34"/>
                  </a:cubicBezTo>
                  <a:cubicBezTo>
                    <a:pt x="56" y="33"/>
                    <a:pt x="59" y="32"/>
                    <a:pt x="59" y="31"/>
                  </a:cubicBezTo>
                  <a:cubicBezTo>
                    <a:pt x="75" y="29"/>
                    <a:pt x="85" y="39"/>
                    <a:pt x="85" y="43"/>
                  </a:cubicBezTo>
                  <a:cubicBezTo>
                    <a:pt x="86" y="45"/>
                    <a:pt x="86" y="46"/>
                    <a:pt x="85" y="48"/>
                  </a:cubicBezTo>
                  <a:cubicBezTo>
                    <a:pt x="83" y="52"/>
                    <a:pt x="65" y="60"/>
                    <a:pt x="64" y="61"/>
                  </a:cubicBezTo>
                  <a:cubicBezTo>
                    <a:pt x="57" y="66"/>
                    <a:pt x="55" y="68"/>
                    <a:pt x="55" y="72"/>
                  </a:cubicBezTo>
                  <a:cubicBezTo>
                    <a:pt x="57" y="73"/>
                    <a:pt x="60" y="78"/>
                    <a:pt x="57" y="81"/>
                  </a:cubicBezTo>
                  <a:cubicBezTo>
                    <a:pt x="53" y="82"/>
                    <a:pt x="45" y="85"/>
                    <a:pt x="39" y="88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39" y="49"/>
                    <a:pt x="39" y="49"/>
                    <a:pt x="39" y="49"/>
                  </a:cubicBezTo>
                  <a:lnTo>
                    <a:pt x="39" y="38"/>
                  </a:lnTo>
                  <a:close/>
                  <a:moveTo>
                    <a:pt x="12" y="1"/>
                  </a:moveTo>
                  <a:cubicBezTo>
                    <a:pt x="19" y="0"/>
                    <a:pt x="26" y="1"/>
                    <a:pt x="30" y="8"/>
                  </a:cubicBezTo>
                  <a:cubicBezTo>
                    <a:pt x="31" y="8"/>
                    <a:pt x="33" y="12"/>
                    <a:pt x="34" y="14"/>
                  </a:cubicBezTo>
                  <a:cubicBezTo>
                    <a:pt x="34" y="22"/>
                    <a:pt x="34" y="30"/>
                    <a:pt x="34" y="39"/>
                  </a:cubicBezTo>
                  <a:cubicBezTo>
                    <a:pt x="36" y="39"/>
                    <a:pt x="37" y="38"/>
                    <a:pt x="39" y="38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3" y="63"/>
                    <a:pt x="33" y="63"/>
                    <a:pt x="33" y="63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39" y="88"/>
                    <a:pt x="39" y="88"/>
                    <a:pt x="39" y="88"/>
                  </a:cubicBezTo>
                  <a:cubicBezTo>
                    <a:pt x="37" y="89"/>
                    <a:pt x="35" y="90"/>
                    <a:pt x="35" y="91"/>
                  </a:cubicBezTo>
                  <a:cubicBezTo>
                    <a:pt x="32" y="124"/>
                    <a:pt x="31" y="150"/>
                    <a:pt x="26" y="183"/>
                  </a:cubicBezTo>
                  <a:cubicBezTo>
                    <a:pt x="25" y="183"/>
                    <a:pt x="24" y="186"/>
                    <a:pt x="23" y="186"/>
                  </a:cubicBezTo>
                  <a:cubicBezTo>
                    <a:pt x="22" y="157"/>
                    <a:pt x="20" y="127"/>
                    <a:pt x="20" y="97"/>
                  </a:cubicBezTo>
                  <a:cubicBezTo>
                    <a:pt x="19" y="94"/>
                    <a:pt x="17" y="94"/>
                    <a:pt x="16" y="92"/>
                  </a:cubicBezTo>
                  <a:cubicBezTo>
                    <a:pt x="13" y="90"/>
                    <a:pt x="14" y="82"/>
                    <a:pt x="17" y="81"/>
                  </a:cubicBezTo>
                  <a:cubicBezTo>
                    <a:pt x="18" y="81"/>
                    <a:pt x="19" y="79"/>
                    <a:pt x="20" y="79"/>
                  </a:cubicBezTo>
                  <a:cubicBezTo>
                    <a:pt x="20" y="60"/>
                    <a:pt x="19" y="61"/>
                    <a:pt x="19" y="54"/>
                  </a:cubicBezTo>
                  <a:cubicBezTo>
                    <a:pt x="15" y="53"/>
                    <a:pt x="0" y="58"/>
                    <a:pt x="0" y="53"/>
                  </a:cubicBezTo>
                  <a:cubicBezTo>
                    <a:pt x="1" y="51"/>
                    <a:pt x="6" y="49"/>
                    <a:pt x="8" y="47"/>
                  </a:cubicBezTo>
                  <a:cubicBezTo>
                    <a:pt x="12" y="46"/>
                    <a:pt x="15" y="45"/>
                    <a:pt x="18" y="44"/>
                  </a:cubicBezTo>
                  <a:cubicBezTo>
                    <a:pt x="19" y="34"/>
                    <a:pt x="19" y="27"/>
                    <a:pt x="17" y="17"/>
                  </a:cubicBezTo>
                  <a:cubicBezTo>
                    <a:pt x="17" y="15"/>
                    <a:pt x="17" y="6"/>
                    <a:pt x="15" y="6"/>
                  </a:cubicBezTo>
                  <a:cubicBezTo>
                    <a:pt x="14" y="4"/>
                    <a:pt x="12" y="4"/>
                    <a:pt x="1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1" name="Freeform 10">
              <a:extLst>
                <a:ext uri="{FF2B5EF4-FFF2-40B4-BE49-F238E27FC236}">
                  <a16:creationId xmlns="" xmlns:a16="http://schemas.microsoft.com/office/drawing/2014/main" id="{18B25D74-1F8D-244B-9C92-9F01FE9FC1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55" y="2012"/>
              <a:ext cx="154" cy="176"/>
            </a:xfrm>
            <a:custGeom>
              <a:avLst/>
              <a:gdLst>
                <a:gd name="T0" fmla="*/ 62 w 81"/>
                <a:gd name="T1" fmla="*/ 38 h 91"/>
                <a:gd name="T2" fmla="*/ 67 w 81"/>
                <a:gd name="T3" fmla="*/ 28 h 91"/>
                <a:gd name="T4" fmla="*/ 78 w 81"/>
                <a:gd name="T5" fmla="*/ 36 h 91"/>
                <a:gd name="T6" fmla="*/ 70 w 81"/>
                <a:gd name="T7" fmla="*/ 51 h 91"/>
                <a:gd name="T8" fmla="*/ 81 w 81"/>
                <a:gd name="T9" fmla="*/ 79 h 91"/>
                <a:gd name="T10" fmla="*/ 78 w 81"/>
                <a:gd name="T11" fmla="*/ 80 h 91"/>
                <a:gd name="T12" fmla="*/ 65 w 81"/>
                <a:gd name="T13" fmla="*/ 57 h 91"/>
                <a:gd name="T14" fmla="*/ 50 w 81"/>
                <a:gd name="T15" fmla="*/ 72 h 91"/>
                <a:gd name="T16" fmla="*/ 52 w 81"/>
                <a:gd name="T17" fmla="*/ 74 h 91"/>
                <a:gd name="T18" fmla="*/ 59 w 81"/>
                <a:gd name="T19" fmla="*/ 77 h 91"/>
                <a:gd name="T20" fmla="*/ 59 w 81"/>
                <a:gd name="T21" fmla="*/ 83 h 91"/>
                <a:gd name="T22" fmla="*/ 49 w 81"/>
                <a:gd name="T23" fmla="*/ 85 h 91"/>
                <a:gd name="T24" fmla="*/ 46 w 81"/>
                <a:gd name="T25" fmla="*/ 87 h 91"/>
                <a:gd name="T26" fmla="*/ 44 w 81"/>
                <a:gd name="T27" fmla="*/ 89 h 91"/>
                <a:gd name="T28" fmla="*/ 44 w 81"/>
                <a:gd name="T29" fmla="*/ 63 h 91"/>
                <a:gd name="T30" fmla="*/ 58 w 81"/>
                <a:gd name="T31" fmla="*/ 43 h 91"/>
                <a:gd name="T32" fmla="*/ 53 w 81"/>
                <a:gd name="T33" fmla="*/ 40 h 91"/>
                <a:gd name="T34" fmla="*/ 44 w 81"/>
                <a:gd name="T35" fmla="*/ 51 h 91"/>
                <a:gd name="T36" fmla="*/ 44 w 81"/>
                <a:gd name="T37" fmla="*/ 43 h 91"/>
                <a:gd name="T38" fmla="*/ 45 w 81"/>
                <a:gd name="T39" fmla="*/ 40 h 91"/>
                <a:gd name="T40" fmla="*/ 44 w 81"/>
                <a:gd name="T41" fmla="*/ 40 h 91"/>
                <a:gd name="T42" fmla="*/ 44 w 81"/>
                <a:gd name="T43" fmla="*/ 32 h 91"/>
                <a:gd name="T44" fmla="*/ 46 w 81"/>
                <a:gd name="T45" fmla="*/ 35 h 91"/>
                <a:gd name="T46" fmla="*/ 50 w 81"/>
                <a:gd name="T47" fmla="*/ 39 h 91"/>
                <a:gd name="T48" fmla="*/ 51 w 81"/>
                <a:gd name="T49" fmla="*/ 36 h 91"/>
                <a:gd name="T50" fmla="*/ 44 w 81"/>
                <a:gd name="T51" fmla="*/ 27 h 91"/>
                <a:gd name="T52" fmla="*/ 44 w 81"/>
                <a:gd name="T53" fmla="*/ 3 h 91"/>
                <a:gd name="T54" fmla="*/ 48 w 81"/>
                <a:gd name="T55" fmla="*/ 7 h 91"/>
                <a:gd name="T56" fmla="*/ 44 w 81"/>
                <a:gd name="T57" fmla="*/ 19 h 91"/>
                <a:gd name="T58" fmla="*/ 62 w 81"/>
                <a:gd name="T59" fmla="*/ 38 h 91"/>
                <a:gd name="T60" fmla="*/ 44 w 81"/>
                <a:gd name="T61" fmla="*/ 89 h 91"/>
                <a:gd name="T62" fmla="*/ 33 w 81"/>
                <a:gd name="T63" fmla="*/ 91 h 91"/>
                <a:gd name="T64" fmla="*/ 12 w 81"/>
                <a:gd name="T65" fmla="*/ 77 h 91"/>
                <a:gd name="T66" fmla="*/ 13 w 81"/>
                <a:gd name="T67" fmla="*/ 77 h 91"/>
                <a:gd name="T68" fmla="*/ 44 w 81"/>
                <a:gd name="T69" fmla="*/ 63 h 91"/>
                <a:gd name="T70" fmla="*/ 44 w 81"/>
                <a:gd name="T71" fmla="*/ 89 h 91"/>
                <a:gd name="T72" fmla="*/ 44 w 81"/>
                <a:gd name="T73" fmla="*/ 51 h 91"/>
                <a:gd name="T74" fmla="*/ 44 w 81"/>
                <a:gd name="T75" fmla="*/ 43 h 91"/>
                <a:gd name="T76" fmla="*/ 26 w 81"/>
                <a:gd name="T77" fmla="*/ 59 h 91"/>
                <a:gd name="T78" fmla="*/ 18 w 81"/>
                <a:gd name="T79" fmla="*/ 64 h 91"/>
                <a:gd name="T80" fmla="*/ 41 w 81"/>
                <a:gd name="T81" fmla="*/ 38 h 91"/>
                <a:gd name="T82" fmla="*/ 44 w 81"/>
                <a:gd name="T83" fmla="*/ 40 h 91"/>
                <a:gd name="T84" fmla="*/ 44 w 81"/>
                <a:gd name="T85" fmla="*/ 32 h 91"/>
                <a:gd name="T86" fmla="*/ 36 w 81"/>
                <a:gd name="T87" fmla="*/ 25 h 91"/>
                <a:gd name="T88" fmla="*/ 40 w 81"/>
                <a:gd name="T89" fmla="*/ 23 h 91"/>
                <a:gd name="T90" fmla="*/ 44 w 81"/>
                <a:gd name="T91" fmla="*/ 27 h 91"/>
                <a:gd name="T92" fmla="*/ 44 w 81"/>
                <a:gd name="T93" fmla="*/ 3 h 91"/>
                <a:gd name="T94" fmla="*/ 42 w 81"/>
                <a:gd name="T95" fmla="*/ 3 h 91"/>
                <a:gd name="T96" fmla="*/ 21 w 81"/>
                <a:gd name="T97" fmla="*/ 0 h 91"/>
                <a:gd name="T98" fmla="*/ 15 w 81"/>
                <a:gd name="T99" fmla="*/ 7 h 91"/>
                <a:gd name="T100" fmla="*/ 23 w 81"/>
                <a:gd name="T101" fmla="*/ 7 h 91"/>
                <a:gd name="T102" fmla="*/ 22 w 81"/>
                <a:gd name="T103" fmla="*/ 9 h 91"/>
                <a:gd name="T104" fmla="*/ 13 w 81"/>
                <a:gd name="T105" fmla="*/ 9 h 91"/>
                <a:gd name="T106" fmla="*/ 21 w 81"/>
                <a:gd name="T107" fmla="*/ 17 h 91"/>
                <a:gd name="T108" fmla="*/ 5 w 81"/>
                <a:gd name="T109" fmla="*/ 29 h 91"/>
                <a:gd name="T110" fmla="*/ 4 w 81"/>
                <a:gd name="T111" fmla="*/ 30 h 91"/>
                <a:gd name="T112" fmla="*/ 11 w 81"/>
                <a:gd name="T113" fmla="*/ 45 h 91"/>
                <a:gd name="T114" fmla="*/ 32 w 81"/>
                <a:gd name="T115" fmla="*/ 28 h 91"/>
                <a:gd name="T116" fmla="*/ 34 w 81"/>
                <a:gd name="T117" fmla="*/ 34 h 91"/>
                <a:gd name="T118" fmla="*/ 1 w 81"/>
                <a:gd name="T119" fmla="*/ 69 h 91"/>
                <a:gd name="T120" fmla="*/ 7 w 81"/>
                <a:gd name="T121" fmla="*/ 77 h 91"/>
                <a:gd name="T122" fmla="*/ 44 w 81"/>
                <a:gd name="T123" fmla="*/ 5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1" h="91">
                  <a:moveTo>
                    <a:pt x="62" y="38"/>
                  </a:moveTo>
                  <a:cubicBezTo>
                    <a:pt x="64" y="34"/>
                    <a:pt x="67" y="32"/>
                    <a:pt x="67" y="28"/>
                  </a:cubicBezTo>
                  <a:cubicBezTo>
                    <a:pt x="72" y="30"/>
                    <a:pt x="75" y="31"/>
                    <a:pt x="78" y="36"/>
                  </a:cubicBezTo>
                  <a:cubicBezTo>
                    <a:pt x="79" y="45"/>
                    <a:pt x="70" y="48"/>
                    <a:pt x="70" y="51"/>
                  </a:cubicBezTo>
                  <a:cubicBezTo>
                    <a:pt x="72" y="60"/>
                    <a:pt x="80" y="71"/>
                    <a:pt x="81" y="79"/>
                  </a:cubicBezTo>
                  <a:cubicBezTo>
                    <a:pt x="81" y="80"/>
                    <a:pt x="79" y="81"/>
                    <a:pt x="78" y="80"/>
                  </a:cubicBezTo>
                  <a:cubicBezTo>
                    <a:pt x="73" y="76"/>
                    <a:pt x="67" y="64"/>
                    <a:pt x="65" y="57"/>
                  </a:cubicBezTo>
                  <a:cubicBezTo>
                    <a:pt x="62" y="61"/>
                    <a:pt x="57" y="66"/>
                    <a:pt x="50" y="72"/>
                  </a:cubicBezTo>
                  <a:cubicBezTo>
                    <a:pt x="51" y="74"/>
                    <a:pt x="51" y="73"/>
                    <a:pt x="52" y="74"/>
                  </a:cubicBezTo>
                  <a:cubicBezTo>
                    <a:pt x="56" y="75"/>
                    <a:pt x="57" y="75"/>
                    <a:pt x="59" y="77"/>
                  </a:cubicBezTo>
                  <a:cubicBezTo>
                    <a:pt x="60" y="79"/>
                    <a:pt x="59" y="82"/>
                    <a:pt x="59" y="83"/>
                  </a:cubicBezTo>
                  <a:cubicBezTo>
                    <a:pt x="58" y="85"/>
                    <a:pt x="54" y="84"/>
                    <a:pt x="49" y="85"/>
                  </a:cubicBezTo>
                  <a:cubicBezTo>
                    <a:pt x="48" y="86"/>
                    <a:pt x="47" y="87"/>
                    <a:pt x="46" y="87"/>
                  </a:cubicBezTo>
                  <a:cubicBezTo>
                    <a:pt x="45" y="88"/>
                    <a:pt x="45" y="89"/>
                    <a:pt x="44" y="89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52" y="55"/>
                    <a:pt x="58" y="45"/>
                    <a:pt x="58" y="43"/>
                  </a:cubicBezTo>
                  <a:cubicBezTo>
                    <a:pt x="56" y="42"/>
                    <a:pt x="56" y="41"/>
                    <a:pt x="53" y="40"/>
                  </a:cubicBezTo>
                  <a:cubicBezTo>
                    <a:pt x="53" y="42"/>
                    <a:pt x="49" y="46"/>
                    <a:pt x="44" y="51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2"/>
                    <a:pt x="45" y="41"/>
                    <a:pt x="45" y="40"/>
                  </a:cubicBezTo>
                  <a:cubicBezTo>
                    <a:pt x="44" y="40"/>
                    <a:pt x="44" y="40"/>
                    <a:pt x="44" y="40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5" y="33"/>
                    <a:pt x="46" y="34"/>
                    <a:pt x="46" y="35"/>
                  </a:cubicBezTo>
                  <a:cubicBezTo>
                    <a:pt x="50" y="37"/>
                    <a:pt x="48" y="36"/>
                    <a:pt x="50" y="39"/>
                  </a:cubicBezTo>
                  <a:cubicBezTo>
                    <a:pt x="52" y="39"/>
                    <a:pt x="51" y="38"/>
                    <a:pt x="51" y="36"/>
                  </a:cubicBezTo>
                  <a:cubicBezTo>
                    <a:pt x="49" y="34"/>
                    <a:pt x="47" y="30"/>
                    <a:pt x="44" y="27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5" y="4"/>
                    <a:pt x="47" y="6"/>
                    <a:pt x="48" y="7"/>
                  </a:cubicBezTo>
                  <a:cubicBezTo>
                    <a:pt x="50" y="14"/>
                    <a:pt x="49" y="16"/>
                    <a:pt x="44" y="19"/>
                  </a:cubicBezTo>
                  <a:cubicBezTo>
                    <a:pt x="50" y="26"/>
                    <a:pt x="52" y="33"/>
                    <a:pt x="62" y="38"/>
                  </a:cubicBezTo>
                  <a:close/>
                  <a:moveTo>
                    <a:pt x="44" y="89"/>
                  </a:moveTo>
                  <a:cubicBezTo>
                    <a:pt x="41" y="91"/>
                    <a:pt x="37" y="91"/>
                    <a:pt x="33" y="91"/>
                  </a:cubicBezTo>
                  <a:cubicBezTo>
                    <a:pt x="29" y="90"/>
                    <a:pt x="13" y="81"/>
                    <a:pt x="12" y="77"/>
                  </a:cubicBezTo>
                  <a:cubicBezTo>
                    <a:pt x="12" y="77"/>
                    <a:pt x="13" y="77"/>
                    <a:pt x="13" y="77"/>
                  </a:cubicBezTo>
                  <a:cubicBezTo>
                    <a:pt x="20" y="84"/>
                    <a:pt x="33" y="74"/>
                    <a:pt x="44" y="63"/>
                  </a:cubicBezTo>
                  <a:cubicBezTo>
                    <a:pt x="44" y="89"/>
                    <a:pt x="44" y="89"/>
                    <a:pt x="44" y="89"/>
                  </a:cubicBezTo>
                  <a:close/>
                  <a:moveTo>
                    <a:pt x="44" y="51"/>
                  </a:moveTo>
                  <a:cubicBezTo>
                    <a:pt x="44" y="43"/>
                    <a:pt x="44" y="43"/>
                    <a:pt x="44" y="43"/>
                  </a:cubicBezTo>
                  <a:cubicBezTo>
                    <a:pt x="41" y="47"/>
                    <a:pt x="33" y="54"/>
                    <a:pt x="26" y="59"/>
                  </a:cubicBezTo>
                  <a:cubicBezTo>
                    <a:pt x="24" y="60"/>
                    <a:pt x="20" y="64"/>
                    <a:pt x="18" y="64"/>
                  </a:cubicBezTo>
                  <a:cubicBezTo>
                    <a:pt x="22" y="58"/>
                    <a:pt x="36" y="48"/>
                    <a:pt x="41" y="38"/>
                  </a:cubicBezTo>
                  <a:cubicBezTo>
                    <a:pt x="42" y="39"/>
                    <a:pt x="43" y="39"/>
                    <a:pt x="44" y="40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2" y="30"/>
                    <a:pt x="40" y="28"/>
                    <a:pt x="36" y="25"/>
                  </a:cubicBezTo>
                  <a:cubicBezTo>
                    <a:pt x="37" y="25"/>
                    <a:pt x="39" y="23"/>
                    <a:pt x="40" y="23"/>
                  </a:cubicBezTo>
                  <a:cubicBezTo>
                    <a:pt x="42" y="24"/>
                    <a:pt x="43" y="25"/>
                    <a:pt x="44" y="27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2" y="3"/>
                    <a:pt x="42" y="3"/>
                  </a:cubicBezTo>
                  <a:cubicBezTo>
                    <a:pt x="41" y="3"/>
                    <a:pt x="25" y="0"/>
                    <a:pt x="21" y="0"/>
                  </a:cubicBezTo>
                  <a:cubicBezTo>
                    <a:pt x="17" y="1"/>
                    <a:pt x="14" y="2"/>
                    <a:pt x="15" y="7"/>
                  </a:cubicBezTo>
                  <a:cubicBezTo>
                    <a:pt x="16" y="8"/>
                    <a:pt x="20" y="8"/>
                    <a:pt x="23" y="7"/>
                  </a:cubicBezTo>
                  <a:cubicBezTo>
                    <a:pt x="24" y="8"/>
                    <a:pt x="23" y="9"/>
                    <a:pt x="22" y="9"/>
                  </a:cubicBezTo>
                  <a:cubicBezTo>
                    <a:pt x="18" y="10"/>
                    <a:pt x="17" y="9"/>
                    <a:pt x="13" y="9"/>
                  </a:cubicBezTo>
                  <a:cubicBezTo>
                    <a:pt x="9" y="9"/>
                    <a:pt x="18" y="15"/>
                    <a:pt x="21" y="17"/>
                  </a:cubicBezTo>
                  <a:cubicBezTo>
                    <a:pt x="20" y="21"/>
                    <a:pt x="10" y="30"/>
                    <a:pt x="5" y="29"/>
                  </a:cubicBezTo>
                  <a:cubicBezTo>
                    <a:pt x="5" y="30"/>
                    <a:pt x="5" y="29"/>
                    <a:pt x="4" y="30"/>
                  </a:cubicBezTo>
                  <a:cubicBezTo>
                    <a:pt x="4" y="36"/>
                    <a:pt x="4" y="43"/>
                    <a:pt x="11" y="45"/>
                  </a:cubicBezTo>
                  <a:cubicBezTo>
                    <a:pt x="15" y="42"/>
                    <a:pt x="29" y="33"/>
                    <a:pt x="32" y="28"/>
                  </a:cubicBezTo>
                  <a:cubicBezTo>
                    <a:pt x="36" y="31"/>
                    <a:pt x="34" y="33"/>
                    <a:pt x="34" y="34"/>
                  </a:cubicBezTo>
                  <a:cubicBezTo>
                    <a:pt x="26" y="45"/>
                    <a:pt x="10" y="59"/>
                    <a:pt x="1" y="69"/>
                  </a:cubicBezTo>
                  <a:cubicBezTo>
                    <a:pt x="0" y="76"/>
                    <a:pt x="0" y="79"/>
                    <a:pt x="7" y="77"/>
                  </a:cubicBezTo>
                  <a:cubicBezTo>
                    <a:pt x="10" y="78"/>
                    <a:pt x="31" y="62"/>
                    <a:pt x="44" y="5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2" name="Freeform 11">
              <a:extLst>
                <a:ext uri="{FF2B5EF4-FFF2-40B4-BE49-F238E27FC236}">
                  <a16:creationId xmlns="" xmlns:a16="http://schemas.microsoft.com/office/drawing/2014/main" id="{5EA1B5A2-1DCD-9C4C-886C-CDEBB7354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1931"/>
              <a:ext cx="280" cy="191"/>
            </a:xfrm>
            <a:custGeom>
              <a:avLst/>
              <a:gdLst>
                <a:gd name="T0" fmla="*/ 29 w 147"/>
                <a:gd name="T1" fmla="*/ 27 h 99"/>
                <a:gd name="T2" fmla="*/ 50 w 147"/>
                <a:gd name="T3" fmla="*/ 67 h 99"/>
                <a:gd name="T4" fmla="*/ 59 w 147"/>
                <a:gd name="T5" fmla="*/ 64 h 99"/>
                <a:gd name="T6" fmla="*/ 44 w 147"/>
                <a:gd name="T7" fmla="*/ 19 h 99"/>
                <a:gd name="T8" fmla="*/ 60 w 147"/>
                <a:gd name="T9" fmla="*/ 35 h 99"/>
                <a:gd name="T10" fmla="*/ 66 w 147"/>
                <a:gd name="T11" fmla="*/ 56 h 99"/>
                <a:gd name="T12" fmla="*/ 69 w 147"/>
                <a:gd name="T13" fmla="*/ 51 h 99"/>
                <a:gd name="T14" fmla="*/ 70 w 147"/>
                <a:gd name="T15" fmla="*/ 45 h 99"/>
                <a:gd name="T16" fmla="*/ 66 w 147"/>
                <a:gd name="T17" fmla="*/ 40 h 99"/>
                <a:gd name="T18" fmla="*/ 72 w 147"/>
                <a:gd name="T19" fmla="*/ 40 h 99"/>
                <a:gd name="T20" fmla="*/ 73 w 147"/>
                <a:gd name="T21" fmla="*/ 30 h 99"/>
                <a:gd name="T22" fmla="*/ 63 w 147"/>
                <a:gd name="T23" fmla="*/ 16 h 99"/>
                <a:gd name="T24" fmla="*/ 66 w 147"/>
                <a:gd name="T25" fmla="*/ 5 h 99"/>
                <a:gd name="T26" fmla="*/ 80 w 147"/>
                <a:gd name="T27" fmla="*/ 15 h 99"/>
                <a:gd name="T28" fmla="*/ 87 w 147"/>
                <a:gd name="T29" fmla="*/ 39 h 99"/>
                <a:gd name="T30" fmla="*/ 82 w 147"/>
                <a:gd name="T31" fmla="*/ 50 h 99"/>
                <a:gd name="T32" fmla="*/ 77 w 147"/>
                <a:gd name="T33" fmla="*/ 58 h 99"/>
                <a:gd name="T34" fmla="*/ 99 w 147"/>
                <a:gd name="T35" fmla="*/ 53 h 99"/>
                <a:gd name="T36" fmla="*/ 94 w 147"/>
                <a:gd name="T37" fmla="*/ 40 h 99"/>
                <a:gd name="T38" fmla="*/ 99 w 147"/>
                <a:gd name="T39" fmla="*/ 38 h 99"/>
                <a:gd name="T40" fmla="*/ 104 w 147"/>
                <a:gd name="T41" fmla="*/ 37 h 99"/>
                <a:gd name="T42" fmla="*/ 98 w 147"/>
                <a:gd name="T43" fmla="*/ 23 h 99"/>
                <a:gd name="T44" fmla="*/ 101 w 147"/>
                <a:gd name="T45" fmla="*/ 19 h 99"/>
                <a:gd name="T46" fmla="*/ 105 w 147"/>
                <a:gd name="T47" fmla="*/ 15 h 99"/>
                <a:gd name="T48" fmla="*/ 96 w 147"/>
                <a:gd name="T49" fmla="*/ 6 h 99"/>
                <a:gd name="T50" fmla="*/ 104 w 147"/>
                <a:gd name="T51" fmla="*/ 3 h 99"/>
                <a:gd name="T52" fmla="*/ 111 w 147"/>
                <a:gd name="T53" fmla="*/ 2 h 99"/>
                <a:gd name="T54" fmla="*/ 120 w 147"/>
                <a:gd name="T55" fmla="*/ 19 h 99"/>
                <a:gd name="T56" fmla="*/ 114 w 147"/>
                <a:gd name="T57" fmla="*/ 32 h 99"/>
                <a:gd name="T58" fmla="*/ 112 w 147"/>
                <a:gd name="T59" fmla="*/ 49 h 99"/>
                <a:gd name="T60" fmla="*/ 143 w 147"/>
                <a:gd name="T61" fmla="*/ 56 h 99"/>
                <a:gd name="T62" fmla="*/ 130 w 147"/>
                <a:gd name="T63" fmla="*/ 63 h 99"/>
                <a:gd name="T64" fmla="*/ 119 w 147"/>
                <a:gd name="T65" fmla="*/ 58 h 99"/>
                <a:gd name="T66" fmla="*/ 127 w 147"/>
                <a:gd name="T67" fmla="*/ 55 h 99"/>
                <a:gd name="T68" fmla="*/ 109 w 147"/>
                <a:gd name="T69" fmla="*/ 59 h 99"/>
                <a:gd name="T70" fmla="*/ 108 w 147"/>
                <a:gd name="T71" fmla="*/ 63 h 99"/>
                <a:gd name="T72" fmla="*/ 98 w 147"/>
                <a:gd name="T73" fmla="*/ 60 h 99"/>
                <a:gd name="T74" fmla="*/ 79 w 147"/>
                <a:gd name="T75" fmla="*/ 64 h 99"/>
                <a:gd name="T76" fmla="*/ 65 w 147"/>
                <a:gd name="T77" fmla="*/ 74 h 99"/>
                <a:gd name="T78" fmla="*/ 58 w 147"/>
                <a:gd name="T79" fmla="*/ 71 h 99"/>
                <a:gd name="T80" fmla="*/ 53 w 147"/>
                <a:gd name="T81" fmla="*/ 80 h 99"/>
                <a:gd name="T82" fmla="*/ 48 w 147"/>
                <a:gd name="T83" fmla="*/ 76 h 99"/>
                <a:gd name="T84" fmla="*/ 25 w 147"/>
                <a:gd name="T85" fmla="*/ 86 h 99"/>
                <a:gd name="T86" fmla="*/ 19 w 147"/>
                <a:gd name="T87" fmla="*/ 94 h 99"/>
                <a:gd name="T88" fmla="*/ 8 w 147"/>
                <a:gd name="T89" fmla="*/ 98 h 99"/>
                <a:gd name="T90" fmla="*/ 4 w 147"/>
                <a:gd name="T91" fmla="*/ 88 h 99"/>
                <a:gd name="T92" fmla="*/ 16 w 147"/>
                <a:gd name="T93" fmla="*/ 74 h 99"/>
                <a:gd name="T94" fmla="*/ 25 w 147"/>
                <a:gd name="T95" fmla="*/ 76 h 99"/>
                <a:gd name="T96" fmla="*/ 48 w 147"/>
                <a:gd name="T97" fmla="*/ 66 h 99"/>
                <a:gd name="T98" fmla="*/ 31 w 147"/>
                <a:gd name="T99" fmla="*/ 3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47" h="99">
                  <a:moveTo>
                    <a:pt x="31" y="33"/>
                  </a:moveTo>
                  <a:cubicBezTo>
                    <a:pt x="31" y="33"/>
                    <a:pt x="18" y="23"/>
                    <a:pt x="29" y="27"/>
                  </a:cubicBezTo>
                  <a:cubicBezTo>
                    <a:pt x="29" y="27"/>
                    <a:pt x="40" y="30"/>
                    <a:pt x="46" y="48"/>
                  </a:cubicBezTo>
                  <a:cubicBezTo>
                    <a:pt x="46" y="48"/>
                    <a:pt x="51" y="60"/>
                    <a:pt x="50" y="67"/>
                  </a:cubicBezTo>
                  <a:cubicBezTo>
                    <a:pt x="50" y="67"/>
                    <a:pt x="50" y="69"/>
                    <a:pt x="53" y="68"/>
                  </a:cubicBezTo>
                  <a:cubicBezTo>
                    <a:pt x="53" y="68"/>
                    <a:pt x="59" y="68"/>
                    <a:pt x="59" y="64"/>
                  </a:cubicBezTo>
                  <a:cubicBezTo>
                    <a:pt x="59" y="64"/>
                    <a:pt x="61" y="50"/>
                    <a:pt x="51" y="28"/>
                  </a:cubicBezTo>
                  <a:cubicBezTo>
                    <a:pt x="51" y="28"/>
                    <a:pt x="48" y="20"/>
                    <a:pt x="44" y="19"/>
                  </a:cubicBezTo>
                  <a:cubicBezTo>
                    <a:pt x="44" y="19"/>
                    <a:pt x="42" y="16"/>
                    <a:pt x="45" y="18"/>
                  </a:cubicBezTo>
                  <a:cubicBezTo>
                    <a:pt x="45" y="18"/>
                    <a:pt x="56" y="20"/>
                    <a:pt x="60" y="35"/>
                  </a:cubicBezTo>
                  <a:cubicBezTo>
                    <a:pt x="60" y="35"/>
                    <a:pt x="63" y="47"/>
                    <a:pt x="64" y="56"/>
                  </a:cubicBezTo>
                  <a:cubicBezTo>
                    <a:pt x="64" y="56"/>
                    <a:pt x="65" y="60"/>
                    <a:pt x="66" y="56"/>
                  </a:cubicBezTo>
                  <a:cubicBezTo>
                    <a:pt x="66" y="56"/>
                    <a:pt x="67" y="54"/>
                    <a:pt x="69" y="53"/>
                  </a:cubicBezTo>
                  <a:cubicBezTo>
                    <a:pt x="69" y="53"/>
                    <a:pt x="70" y="52"/>
                    <a:pt x="69" y="51"/>
                  </a:cubicBezTo>
                  <a:cubicBezTo>
                    <a:pt x="69" y="51"/>
                    <a:pt x="69" y="48"/>
                    <a:pt x="70" y="48"/>
                  </a:cubicBezTo>
                  <a:cubicBezTo>
                    <a:pt x="70" y="48"/>
                    <a:pt x="72" y="47"/>
                    <a:pt x="70" y="45"/>
                  </a:cubicBezTo>
                  <a:cubicBezTo>
                    <a:pt x="70" y="45"/>
                    <a:pt x="69" y="43"/>
                    <a:pt x="67" y="43"/>
                  </a:cubicBezTo>
                  <a:cubicBezTo>
                    <a:pt x="67" y="43"/>
                    <a:pt x="60" y="37"/>
                    <a:pt x="66" y="40"/>
                  </a:cubicBezTo>
                  <a:cubicBezTo>
                    <a:pt x="66" y="40"/>
                    <a:pt x="69" y="41"/>
                    <a:pt x="70" y="42"/>
                  </a:cubicBezTo>
                  <a:cubicBezTo>
                    <a:pt x="70" y="42"/>
                    <a:pt x="72" y="44"/>
                    <a:pt x="72" y="40"/>
                  </a:cubicBezTo>
                  <a:cubicBezTo>
                    <a:pt x="72" y="40"/>
                    <a:pt x="74" y="32"/>
                    <a:pt x="75" y="31"/>
                  </a:cubicBezTo>
                  <a:cubicBezTo>
                    <a:pt x="75" y="31"/>
                    <a:pt x="76" y="27"/>
                    <a:pt x="73" y="30"/>
                  </a:cubicBezTo>
                  <a:cubicBezTo>
                    <a:pt x="73" y="30"/>
                    <a:pt x="69" y="32"/>
                    <a:pt x="67" y="26"/>
                  </a:cubicBezTo>
                  <a:cubicBezTo>
                    <a:pt x="67" y="26"/>
                    <a:pt x="59" y="19"/>
                    <a:pt x="63" y="16"/>
                  </a:cubicBezTo>
                  <a:cubicBezTo>
                    <a:pt x="63" y="16"/>
                    <a:pt x="68" y="11"/>
                    <a:pt x="64" y="7"/>
                  </a:cubicBezTo>
                  <a:cubicBezTo>
                    <a:pt x="64" y="7"/>
                    <a:pt x="60" y="2"/>
                    <a:pt x="66" y="5"/>
                  </a:cubicBezTo>
                  <a:cubicBezTo>
                    <a:pt x="66" y="5"/>
                    <a:pt x="71" y="7"/>
                    <a:pt x="76" y="12"/>
                  </a:cubicBezTo>
                  <a:cubicBezTo>
                    <a:pt x="76" y="12"/>
                    <a:pt x="75" y="14"/>
                    <a:pt x="80" y="15"/>
                  </a:cubicBezTo>
                  <a:cubicBezTo>
                    <a:pt x="80" y="15"/>
                    <a:pt x="97" y="18"/>
                    <a:pt x="94" y="28"/>
                  </a:cubicBezTo>
                  <a:cubicBezTo>
                    <a:pt x="94" y="28"/>
                    <a:pt x="87" y="34"/>
                    <a:pt x="87" y="39"/>
                  </a:cubicBezTo>
                  <a:cubicBezTo>
                    <a:pt x="87" y="39"/>
                    <a:pt x="85" y="44"/>
                    <a:pt x="83" y="45"/>
                  </a:cubicBezTo>
                  <a:cubicBezTo>
                    <a:pt x="83" y="45"/>
                    <a:pt x="82" y="45"/>
                    <a:pt x="82" y="50"/>
                  </a:cubicBezTo>
                  <a:cubicBezTo>
                    <a:pt x="82" y="50"/>
                    <a:pt x="83" y="51"/>
                    <a:pt x="81" y="52"/>
                  </a:cubicBezTo>
                  <a:cubicBezTo>
                    <a:pt x="81" y="52"/>
                    <a:pt x="79" y="55"/>
                    <a:pt x="77" y="58"/>
                  </a:cubicBezTo>
                  <a:cubicBezTo>
                    <a:pt x="77" y="58"/>
                    <a:pt x="72" y="62"/>
                    <a:pt x="76" y="60"/>
                  </a:cubicBezTo>
                  <a:cubicBezTo>
                    <a:pt x="76" y="60"/>
                    <a:pt x="92" y="55"/>
                    <a:pt x="99" y="53"/>
                  </a:cubicBezTo>
                  <a:cubicBezTo>
                    <a:pt x="99" y="53"/>
                    <a:pt x="104" y="51"/>
                    <a:pt x="100" y="48"/>
                  </a:cubicBezTo>
                  <a:cubicBezTo>
                    <a:pt x="100" y="48"/>
                    <a:pt x="95" y="43"/>
                    <a:pt x="94" y="40"/>
                  </a:cubicBezTo>
                  <a:cubicBezTo>
                    <a:pt x="94" y="40"/>
                    <a:pt x="92" y="35"/>
                    <a:pt x="95" y="37"/>
                  </a:cubicBezTo>
                  <a:cubicBezTo>
                    <a:pt x="95" y="37"/>
                    <a:pt x="98" y="40"/>
                    <a:pt x="99" y="38"/>
                  </a:cubicBezTo>
                  <a:cubicBezTo>
                    <a:pt x="99" y="38"/>
                    <a:pt x="98" y="37"/>
                    <a:pt x="101" y="38"/>
                  </a:cubicBezTo>
                  <a:cubicBezTo>
                    <a:pt x="101" y="38"/>
                    <a:pt x="104" y="40"/>
                    <a:pt x="104" y="37"/>
                  </a:cubicBezTo>
                  <a:cubicBezTo>
                    <a:pt x="104" y="37"/>
                    <a:pt x="107" y="31"/>
                    <a:pt x="104" y="32"/>
                  </a:cubicBezTo>
                  <a:cubicBezTo>
                    <a:pt x="104" y="32"/>
                    <a:pt x="98" y="28"/>
                    <a:pt x="98" y="23"/>
                  </a:cubicBezTo>
                  <a:cubicBezTo>
                    <a:pt x="98" y="23"/>
                    <a:pt x="97" y="20"/>
                    <a:pt x="98" y="19"/>
                  </a:cubicBezTo>
                  <a:cubicBezTo>
                    <a:pt x="98" y="19"/>
                    <a:pt x="99" y="17"/>
                    <a:pt x="101" y="19"/>
                  </a:cubicBezTo>
                  <a:cubicBezTo>
                    <a:pt x="101" y="19"/>
                    <a:pt x="105" y="27"/>
                    <a:pt x="105" y="22"/>
                  </a:cubicBezTo>
                  <a:cubicBezTo>
                    <a:pt x="105" y="15"/>
                    <a:pt x="105" y="15"/>
                    <a:pt x="105" y="15"/>
                  </a:cubicBezTo>
                  <a:cubicBezTo>
                    <a:pt x="105" y="15"/>
                    <a:pt x="106" y="12"/>
                    <a:pt x="100" y="12"/>
                  </a:cubicBezTo>
                  <a:cubicBezTo>
                    <a:pt x="100" y="12"/>
                    <a:pt x="90" y="7"/>
                    <a:pt x="96" y="6"/>
                  </a:cubicBezTo>
                  <a:cubicBezTo>
                    <a:pt x="96" y="6"/>
                    <a:pt x="100" y="7"/>
                    <a:pt x="99" y="4"/>
                  </a:cubicBezTo>
                  <a:cubicBezTo>
                    <a:pt x="99" y="4"/>
                    <a:pt x="99" y="3"/>
                    <a:pt x="104" y="3"/>
                  </a:cubicBezTo>
                  <a:cubicBezTo>
                    <a:pt x="104" y="3"/>
                    <a:pt x="105" y="3"/>
                    <a:pt x="106" y="1"/>
                  </a:cubicBezTo>
                  <a:cubicBezTo>
                    <a:pt x="106" y="1"/>
                    <a:pt x="107" y="0"/>
                    <a:pt x="111" y="2"/>
                  </a:cubicBezTo>
                  <a:cubicBezTo>
                    <a:pt x="111" y="2"/>
                    <a:pt x="127" y="6"/>
                    <a:pt x="124" y="14"/>
                  </a:cubicBezTo>
                  <a:cubicBezTo>
                    <a:pt x="124" y="14"/>
                    <a:pt x="123" y="18"/>
                    <a:pt x="120" y="19"/>
                  </a:cubicBezTo>
                  <a:cubicBezTo>
                    <a:pt x="120" y="19"/>
                    <a:pt x="119" y="18"/>
                    <a:pt x="116" y="26"/>
                  </a:cubicBezTo>
                  <a:cubicBezTo>
                    <a:pt x="116" y="26"/>
                    <a:pt x="114" y="29"/>
                    <a:pt x="114" y="32"/>
                  </a:cubicBezTo>
                  <a:cubicBezTo>
                    <a:pt x="114" y="32"/>
                    <a:pt x="115" y="38"/>
                    <a:pt x="113" y="41"/>
                  </a:cubicBezTo>
                  <a:cubicBezTo>
                    <a:pt x="113" y="41"/>
                    <a:pt x="113" y="47"/>
                    <a:pt x="112" y="49"/>
                  </a:cubicBezTo>
                  <a:cubicBezTo>
                    <a:pt x="112" y="49"/>
                    <a:pt x="111" y="52"/>
                    <a:pt x="114" y="51"/>
                  </a:cubicBezTo>
                  <a:cubicBezTo>
                    <a:pt x="114" y="51"/>
                    <a:pt x="136" y="46"/>
                    <a:pt x="143" y="56"/>
                  </a:cubicBezTo>
                  <a:cubicBezTo>
                    <a:pt x="143" y="56"/>
                    <a:pt x="147" y="58"/>
                    <a:pt x="136" y="62"/>
                  </a:cubicBezTo>
                  <a:cubicBezTo>
                    <a:pt x="136" y="62"/>
                    <a:pt x="132" y="64"/>
                    <a:pt x="130" y="63"/>
                  </a:cubicBezTo>
                  <a:cubicBezTo>
                    <a:pt x="118" y="60"/>
                    <a:pt x="118" y="60"/>
                    <a:pt x="118" y="60"/>
                  </a:cubicBezTo>
                  <a:cubicBezTo>
                    <a:pt x="118" y="60"/>
                    <a:pt x="113" y="59"/>
                    <a:pt x="119" y="58"/>
                  </a:cubicBezTo>
                  <a:cubicBezTo>
                    <a:pt x="119" y="58"/>
                    <a:pt x="127" y="58"/>
                    <a:pt x="128" y="56"/>
                  </a:cubicBezTo>
                  <a:cubicBezTo>
                    <a:pt x="128" y="56"/>
                    <a:pt x="131" y="54"/>
                    <a:pt x="127" y="55"/>
                  </a:cubicBezTo>
                  <a:cubicBezTo>
                    <a:pt x="127" y="55"/>
                    <a:pt x="118" y="56"/>
                    <a:pt x="115" y="55"/>
                  </a:cubicBezTo>
                  <a:cubicBezTo>
                    <a:pt x="115" y="55"/>
                    <a:pt x="110" y="55"/>
                    <a:pt x="109" y="59"/>
                  </a:cubicBezTo>
                  <a:cubicBezTo>
                    <a:pt x="109" y="59"/>
                    <a:pt x="110" y="60"/>
                    <a:pt x="108" y="61"/>
                  </a:cubicBezTo>
                  <a:cubicBezTo>
                    <a:pt x="108" y="61"/>
                    <a:pt x="108" y="61"/>
                    <a:pt x="108" y="63"/>
                  </a:cubicBezTo>
                  <a:cubicBezTo>
                    <a:pt x="108" y="63"/>
                    <a:pt x="108" y="70"/>
                    <a:pt x="102" y="66"/>
                  </a:cubicBezTo>
                  <a:cubicBezTo>
                    <a:pt x="102" y="66"/>
                    <a:pt x="97" y="64"/>
                    <a:pt x="98" y="60"/>
                  </a:cubicBezTo>
                  <a:cubicBezTo>
                    <a:pt x="98" y="60"/>
                    <a:pt x="99" y="56"/>
                    <a:pt x="95" y="58"/>
                  </a:cubicBezTo>
                  <a:cubicBezTo>
                    <a:pt x="95" y="58"/>
                    <a:pt x="84" y="63"/>
                    <a:pt x="79" y="64"/>
                  </a:cubicBezTo>
                  <a:cubicBezTo>
                    <a:pt x="79" y="64"/>
                    <a:pt x="65" y="66"/>
                    <a:pt x="66" y="70"/>
                  </a:cubicBezTo>
                  <a:cubicBezTo>
                    <a:pt x="66" y="70"/>
                    <a:pt x="68" y="74"/>
                    <a:pt x="65" y="74"/>
                  </a:cubicBezTo>
                  <a:cubicBezTo>
                    <a:pt x="65" y="74"/>
                    <a:pt x="63" y="73"/>
                    <a:pt x="61" y="70"/>
                  </a:cubicBezTo>
                  <a:cubicBezTo>
                    <a:pt x="61" y="70"/>
                    <a:pt x="61" y="69"/>
                    <a:pt x="58" y="71"/>
                  </a:cubicBezTo>
                  <a:cubicBezTo>
                    <a:pt x="58" y="71"/>
                    <a:pt x="50" y="73"/>
                    <a:pt x="52" y="77"/>
                  </a:cubicBezTo>
                  <a:cubicBezTo>
                    <a:pt x="52" y="77"/>
                    <a:pt x="53" y="78"/>
                    <a:pt x="53" y="80"/>
                  </a:cubicBezTo>
                  <a:cubicBezTo>
                    <a:pt x="53" y="80"/>
                    <a:pt x="56" y="82"/>
                    <a:pt x="53" y="82"/>
                  </a:cubicBezTo>
                  <a:cubicBezTo>
                    <a:pt x="53" y="82"/>
                    <a:pt x="50" y="79"/>
                    <a:pt x="48" y="76"/>
                  </a:cubicBezTo>
                  <a:cubicBezTo>
                    <a:pt x="48" y="76"/>
                    <a:pt x="48" y="73"/>
                    <a:pt x="44" y="76"/>
                  </a:cubicBezTo>
                  <a:cubicBezTo>
                    <a:pt x="44" y="76"/>
                    <a:pt x="31" y="77"/>
                    <a:pt x="25" y="86"/>
                  </a:cubicBezTo>
                  <a:cubicBezTo>
                    <a:pt x="25" y="86"/>
                    <a:pt x="23" y="87"/>
                    <a:pt x="23" y="90"/>
                  </a:cubicBezTo>
                  <a:cubicBezTo>
                    <a:pt x="23" y="90"/>
                    <a:pt x="20" y="93"/>
                    <a:pt x="19" y="94"/>
                  </a:cubicBezTo>
                  <a:cubicBezTo>
                    <a:pt x="19" y="94"/>
                    <a:pt x="15" y="99"/>
                    <a:pt x="13" y="99"/>
                  </a:cubicBezTo>
                  <a:cubicBezTo>
                    <a:pt x="13" y="99"/>
                    <a:pt x="10" y="98"/>
                    <a:pt x="8" y="98"/>
                  </a:cubicBezTo>
                  <a:cubicBezTo>
                    <a:pt x="8" y="98"/>
                    <a:pt x="8" y="98"/>
                    <a:pt x="6" y="96"/>
                  </a:cubicBezTo>
                  <a:cubicBezTo>
                    <a:pt x="6" y="96"/>
                    <a:pt x="0" y="92"/>
                    <a:pt x="4" y="88"/>
                  </a:cubicBezTo>
                  <a:cubicBezTo>
                    <a:pt x="4" y="88"/>
                    <a:pt x="8" y="84"/>
                    <a:pt x="10" y="79"/>
                  </a:cubicBezTo>
                  <a:cubicBezTo>
                    <a:pt x="10" y="79"/>
                    <a:pt x="11" y="73"/>
                    <a:pt x="16" y="74"/>
                  </a:cubicBezTo>
                  <a:cubicBezTo>
                    <a:pt x="16" y="74"/>
                    <a:pt x="21" y="75"/>
                    <a:pt x="22" y="77"/>
                  </a:cubicBezTo>
                  <a:cubicBezTo>
                    <a:pt x="22" y="77"/>
                    <a:pt x="23" y="78"/>
                    <a:pt x="25" y="76"/>
                  </a:cubicBezTo>
                  <a:cubicBezTo>
                    <a:pt x="25" y="76"/>
                    <a:pt x="40" y="74"/>
                    <a:pt x="47" y="70"/>
                  </a:cubicBezTo>
                  <a:cubicBezTo>
                    <a:pt x="47" y="70"/>
                    <a:pt x="48" y="70"/>
                    <a:pt x="48" y="66"/>
                  </a:cubicBezTo>
                  <a:cubicBezTo>
                    <a:pt x="48" y="66"/>
                    <a:pt x="45" y="51"/>
                    <a:pt x="40" y="44"/>
                  </a:cubicBezTo>
                  <a:cubicBezTo>
                    <a:pt x="40" y="44"/>
                    <a:pt x="35" y="35"/>
                    <a:pt x="31" y="3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3" name="Freeform 12">
              <a:extLst>
                <a:ext uri="{FF2B5EF4-FFF2-40B4-BE49-F238E27FC236}">
                  <a16:creationId xmlns="" xmlns:a16="http://schemas.microsoft.com/office/drawing/2014/main" id="{CFE11BCF-E9EB-924D-B32B-AD6762AA4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2062"/>
              <a:ext cx="168" cy="188"/>
            </a:xfrm>
            <a:custGeom>
              <a:avLst/>
              <a:gdLst>
                <a:gd name="T0" fmla="*/ 26 w 88"/>
                <a:gd name="T1" fmla="*/ 10 h 97"/>
                <a:gd name="T2" fmla="*/ 39 w 88"/>
                <a:gd name="T3" fmla="*/ 7 h 97"/>
                <a:gd name="T4" fmla="*/ 47 w 88"/>
                <a:gd name="T5" fmla="*/ 3 h 97"/>
                <a:gd name="T6" fmla="*/ 53 w 88"/>
                <a:gd name="T7" fmla="*/ 2 h 97"/>
                <a:gd name="T8" fmla="*/ 69 w 88"/>
                <a:gd name="T9" fmla="*/ 9 h 97"/>
                <a:gd name="T10" fmla="*/ 64 w 88"/>
                <a:gd name="T11" fmla="*/ 16 h 97"/>
                <a:gd name="T12" fmla="*/ 61 w 88"/>
                <a:gd name="T13" fmla="*/ 26 h 97"/>
                <a:gd name="T14" fmla="*/ 69 w 88"/>
                <a:gd name="T15" fmla="*/ 33 h 97"/>
                <a:gd name="T16" fmla="*/ 82 w 88"/>
                <a:gd name="T17" fmla="*/ 36 h 97"/>
                <a:gd name="T18" fmla="*/ 84 w 88"/>
                <a:gd name="T19" fmla="*/ 45 h 97"/>
                <a:gd name="T20" fmla="*/ 79 w 88"/>
                <a:gd name="T21" fmla="*/ 48 h 97"/>
                <a:gd name="T22" fmla="*/ 75 w 88"/>
                <a:gd name="T23" fmla="*/ 48 h 97"/>
                <a:gd name="T24" fmla="*/ 69 w 88"/>
                <a:gd name="T25" fmla="*/ 55 h 97"/>
                <a:gd name="T26" fmla="*/ 69 w 88"/>
                <a:gd name="T27" fmla="*/ 70 h 97"/>
                <a:gd name="T28" fmla="*/ 58 w 88"/>
                <a:gd name="T29" fmla="*/ 89 h 97"/>
                <a:gd name="T30" fmla="*/ 53 w 88"/>
                <a:gd name="T31" fmla="*/ 92 h 97"/>
                <a:gd name="T32" fmla="*/ 48 w 88"/>
                <a:gd name="T33" fmla="*/ 96 h 97"/>
                <a:gd name="T34" fmla="*/ 45 w 88"/>
                <a:gd name="T35" fmla="*/ 97 h 97"/>
                <a:gd name="T36" fmla="*/ 24 w 88"/>
                <a:gd name="T37" fmla="*/ 97 h 97"/>
                <a:gd name="T38" fmla="*/ 20 w 88"/>
                <a:gd name="T39" fmla="*/ 97 h 97"/>
                <a:gd name="T40" fmla="*/ 18 w 88"/>
                <a:gd name="T41" fmla="*/ 95 h 97"/>
                <a:gd name="T42" fmla="*/ 17 w 88"/>
                <a:gd name="T43" fmla="*/ 95 h 97"/>
                <a:gd name="T44" fmla="*/ 14 w 88"/>
                <a:gd name="T45" fmla="*/ 94 h 97"/>
                <a:gd name="T46" fmla="*/ 4 w 88"/>
                <a:gd name="T47" fmla="*/ 89 h 97"/>
                <a:gd name="T48" fmla="*/ 6 w 88"/>
                <a:gd name="T49" fmla="*/ 88 h 97"/>
                <a:gd name="T50" fmla="*/ 14 w 88"/>
                <a:gd name="T51" fmla="*/ 89 h 97"/>
                <a:gd name="T52" fmla="*/ 15 w 88"/>
                <a:gd name="T53" fmla="*/ 86 h 97"/>
                <a:gd name="T54" fmla="*/ 40 w 88"/>
                <a:gd name="T55" fmla="*/ 81 h 97"/>
                <a:gd name="T56" fmla="*/ 55 w 88"/>
                <a:gd name="T57" fmla="*/ 54 h 97"/>
                <a:gd name="T58" fmla="*/ 38 w 88"/>
                <a:gd name="T59" fmla="*/ 53 h 97"/>
                <a:gd name="T60" fmla="*/ 25 w 88"/>
                <a:gd name="T61" fmla="*/ 57 h 97"/>
                <a:gd name="T62" fmla="*/ 15 w 88"/>
                <a:gd name="T63" fmla="*/ 44 h 97"/>
                <a:gd name="T64" fmla="*/ 16 w 88"/>
                <a:gd name="T65" fmla="*/ 42 h 97"/>
                <a:gd name="T66" fmla="*/ 23 w 88"/>
                <a:gd name="T67" fmla="*/ 43 h 97"/>
                <a:gd name="T68" fmla="*/ 30 w 88"/>
                <a:gd name="T69" fmla="*/ 42 h 97"/>
                <a:gd name="T70" fmla="*/ 42 w 88"/>
                <a:gd name="T71" fmla="*/ 40 h 97"/>
                <a:gd name="T72" fmla="*/ 51 w 88"/>
                <a:gd name="T73" fmla="*/ 38 h 97"/>
                <a:gd name="T74" fmla="*/ 49 w 88"/>
                <a:gd name="T75" fmla="*/ 35 h 97"/>
                <a:gd name="T76" fmla="*/ 42 w 88"/>
                <a:gd name="T77" fmla="*/ 21 h 97"/>
                <a:gd name="T78" fmla="*/ 45 w 88"/>
                <a:gd name="T79" fmla="*/ 12 h 97"/>
                <a:gd name="T80" fmla="*/ 31 w 88"/>
                <a:gd name="T81" fmla="*/ 15 h 97"/>
                <a:gd name="T82" fmla="*/ 25 w 88"/>
                <a:gd name="T83" fmla="*/ 12 h 97"/>
                <a:gd name="T84" fmla="*/ 26 w 88"/>
                <a:gd name="T85" fmla="*/ 1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97">
                  <a:moveTo>
                    <a:pt x="26" y="10"/>
                  </a:moveTo>
                  <a:cubicBezTo>
                    <a:pt x="26" y="10"/>
                    <a:pt x="31" y="11"/>
                    <a:pt x="39" y="7"/>
                  </a:cubicBezTo>
                  <a:cubicBezTo>
                    <a:pt x="39" y="7"/>
                    <a:pt x="46" y="6"/>
                    <a:pt x="47" y="3"/>
                  </a:cubicBezTo>
                  <a:cubicBezTo>
                    <a:pt x="47" y="3"/>
                    <a:pt x="48" y="0"/>
                    <a:pt x="53" y="2"/>
                  </a:cubicBezTo>
                  <a:cubicBezTo>
                    <a:pt x="53" y="2"/>
                    <a:pt x="67" y="1"/>
                    <a:pt x="69" y="9"/>
                  </a:cubicBezTo>
                  <a:cubicBezTo>
                    <a:pt x="69" y="9"/>
                    <a:pt x="70" y="13"/>
                    <a:pt x="64" y="16"/>
                  </a:cubicBezTo>
                  <a:cubicBezTo>
                    <a:pt x="64" y="16"/>
                    <a:pt x="60" y="20"/>
                    <a:pt x="61" y="26"/>
                  </a:cubicBezTo>
                  <a:cubicBezTo>
                    <a:pt x="61" y="26"/>
                    <a:pt x="65" y="35"/>
                    <a:pt x="69" y="33"/>
                  </a:cubicBezTo>
                  <a:cubicBezTo>
                    <a:pt x="69" y="33"/>
                    <a:pt x="81" y="33"/>
                    <a:pt x="82" y="36"/>
                  </a:cubicBezTo>
                  <a:cubicBezTo>
                    <a:pt x="82" y="36"/>
                    <a:pt x="88" y="42"/>
                    <a:pt x="84" y="45"/>
                  </a:cubicBezTo>
                  <a:cubicBezTo>
                    <a:pt x="84" y="45"/>
                    <a:pt x="81" y="46"/>
                    <a:pt x="79" y="48"/>
                  </a:cubicBezTo>
                  <a:cubicBezTo>
                    <a:pt x="79" y="48"/>
                    <a:pt x="78" y="49"/>
                    <a:pt x="75" y="48"/>
                  </a:cubicBezTo>
                  <a:cubicBezTo>
                    <a:pt x="75" y="48"/>
                    <a:pt x="68" y="48"/>
                    <a:pt x="69" y="55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9" y="70"/>
                    <a:pt x="65" y="83"/>
                    <a:pt x="58" y="89"/>
                  </a:cubicBezTo>
                  <a:cubicBezTo>
                    <a:pt x="58" y="89"/>
                    <a:pt x="54" y="92"/>
                    <a:pt x="53" y="92"/>
                  </a:cubicBezTo>
                  <a:cubicBezTo>
                    <a:pt x="53" y="92"/>
                    <a:pt x="51" y="93"/>
                    <a:pt x="48" y="96"/>
                  </a:cubicBezTo>
                  <a:cubicBezTo>
                    <a:pt x="48" y="96"/>
                    <a:pt x="47" y="97"/>
                    <a:pt x="45" y="97"/>
                  </a:cubicBezTo>
                  <a:cubicBezTo>
                    <a:pt x="24" y="97"/>
                    <a:pt x="24" y="97"/>
                    <a:pt x="24" y="97"/>
                  </a:cubicBezTo>
                  <a:cubicBezTo>
                    <a:pt x="24" y="97"/>
                    <a:pt x="22" y="96"/>
                    <a:pt x="20" y="97"/>
                  </a:cubicBezTo>
                  <a:cubicBezTo>
                    <a:pt x="20" y="97"/>
                    <a:pt x="18" y="96"/>
                    <a:pt x="18" y="95"/>
                  </a:cubicBezTo>
                  <a:cubicBezTo>
                    <a:pt x="18" y="95"/>
                    <a:pt x="19" y="94"/>
                    <a:pt x="17" y="95"/>
                  </a:cubicBezTo>
                  <a:cubicBezTo>
                    <a:pt x="17" y="95"/>
                    <a:pt x="16" y="93"/>
                    <a:pt x="14" y="94"/>
                  </a:cubicBezTo>
                  <a:cubicBezTo>
                    <a:pt x="4" y="89"/>
                    <a:pt x="4" y="89"/>
                    <a:pt x="4" y="89"/>
                  </a:cubicBezTo>
                  <a:cubicBezTo>
                    <a:pt x="4" y="89"/>
                    <a:pt x="0" y="87"/>
                    <a:pt x="6" y="88"/>
                  </a:cubicBezTo>
                  <a:cubicBezTo>
                    <a:pt x="6" y="88"/>
                    <a:pt x="19" y="93"/>
                    <a:pt x="14" y="89"/>
                  </a:cubicBezTo>
                  <a:cubicBezTo>
                    <a:pt x="14" y="89"/>
                    <a:pt x="11" y="86"/>
                    <a:pt x="15" y="86"/>
                  </a:cubicBezTo>
                  <a:cubicBezTo>
                    <a:pt x="15" y="86"/>
                    <a:pt x="30" y="87"/>
                    <a:pt x="40" y="81"/>
                  </a:cubicBezTo>
                  <a:cubicBezTo>
                    <a:pt x="40" y="81"/>
                    <a:pt x="61" y="73"/>
                    <a:pt x="55" y="54"/>
                  </a:cubicBezTo>
                  <a:cubicBezTo>
                    <a:pt x="55" y="54"/>
                    <a:pt x="48" y="50"/>
                    <a:pt x="38" y="53"/>
                  </a:cubicBezTo>
                  <a:cubicBezTo>
                    <a:pt x="38" y="53"/>
                    <a:pt x="29" y="59"/>
                    <a:pt x="25" y="57"/>
                  </a:cubicBezTo>
                  <a:cubicBezTo>
                    <a:pt x="25" y="57"/>
                    <a:pt x="17" y="51"/>
                    <a:pt x="15" y="44"/>
                  </a:cubicBezTo>
                  <a:cubicBezTo>
                    <a:pt x="15" y="44"/>
                    <a:pt x="12" y="40"/>
                    <a:pt x="16" y="42"/>
                  </a:cubicBezTo>
                  <a:cubicBezTo>
                    <a:pt x="16" y="42"/>
                    <a:pt x="17" y="44"/>
                    <a:pt x="23" y="43"/>
                  </a:cubicBezTo>
                  <a:cubicBezTo>
                    <a:pt x="23" y="43"/>
                    <a:pt x="28" y="44"/>
                    <a:pt x="30" y="42"/>
                  </a:cubicBezTo>
                  <a:cubicBezTo>
                    <a:pt x="30" y="42"/>
                    <a:pt x="35" y="41"/>
                    <a:pt x="42" y="40"/>
                  </a:cubicBezTo>
                  <a:cubicBezTo>
                    <a:pt x="42" y="40"/>
                    <a:pt x="49" y="39"/>
                    <a:pt x="51" y="38"/>
                  </a:cubicBezTo>
                  <a:cubicBezTo>
                    <a:pt x="51" y="38"/>
                    <a:pt x="53" y="35"/>
                    <a:pt x="49" y="35"/>
                  </a:cubicBezTo>
                  <a:cubicBezTo>
                    <a:pt x="49" y="35"/>
                    <a:pt x="39" y="37"/>
                    <a:pt x="42" y="21"/>
                  </a:cubicBezTo>
                  <a:cubicBezTo>
                    <a:pt x="42" y="21"/>
                    <a:pt x="50" y="9"/>
                    <a:pt x="45" y="12"/>
                  </a:cubicBezTo>
                  <a:cubicBezTo>
                    <a:pt x="45" y="12"/>
                    <a:pt x="37" y="17"/>
                    <a:pt x="31" y="15"/>
                  </a:cubicBezTo>
                  <a:cubicBezTo>
                    <a:pt x="31" y="15"/>
                    <a:pt x="27" y="15"/>
                    <a:pt x="25" y="12"/>
                  </a:cubicBezTo>
                  <a:cubicBezTo>
                    <a:pt x="25" y="12"/>
                    <a:pt x="22" y="7"/>
                    <a:pt x="26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4" name="Freeform 13">
              <a:extLst>
                <a:ext uri="{FF2B5EF4-FFF2-40B4-BE49-F238E27FC236}">
                  <a16:creationId xmlns="" xmlns:a16="http://schemas.microsoft.com/office/drawing/2014/main" id="{9FE8CB83-8B96-ED40-B133-B18D113ED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1962"/>
              <a:ext cx="151" cy="247"/>
            </a:xfrm>
            <a:custGeom>
              <a:avLst/>
              <a:gdLst>
                <a:gd name="T0" fmla="*/ 37 w 79"/>
                <a:gd name="T1" fmla="*/ 7 h 128"/>
                <a:gd name="T2" fmla="*/ 39 w 79"/>
                <a:gd name="T3" fmla="*/ 5 h 128"/>
                <a:gd name="T4" fmla="*/ 49 w 79"/>
                <a:gd name="T5" fmla="*/ 8 h 128"/>
                <a:gd name="T6" fmla="*/ 58 w 79"/>
                <a:gd name="T7" fmla="*/ 12 h 128"/>
                <a:gd name="T8" fmla="*/ 60 w 79"/>
                <a:gd name="T9" fmla="*/ 19 h 128"/>
                <a:gd name="T10" fmla="*/ 61 w 79"/>
                <a:gd name="T11" fmla="*/ 26 h 128"/>
                <a:gd name="T12" fmla="*/ 69 w 79"/>
                <a:gd name="T13" fmla="*/ 33 h 128"/>
                <a:gd name="T14" fmla="*/ 70 w 79"/>
                <a:gd name="T15" fmla="*/ 33 h 128"/>
                <a:gd name="T16" fmla="*/ 74 w 79"/>
                <a:gd name="T17" fmla="*/ 38 h 128"/>
                <a:gd name="T18" fmla="*/ 75 w 79"/>
                <a:gd name="T19" fmla="*/ 41 h 128"/>
                <a:gd name="T20" fmla="*/ 77 w 79"/>
                <a:gd name="T21" fmla="*/ 47 h 128"/>
                <a:gd name="T22" fmla="*/ 70 w 79"/>
                <a:gd name="T23" fmla="*/ 58 h 128"/>
                <a:gd name="T24" fmla="*/ 66 w 79"/>
                <a:gd name="T25" fmla="*/ 61 h 128"/>
                <a:gd name="T26" fmla="*/ 62 w 79"/>
                <a:gd name="T27" fmla="*/ 69 h 128"/>
                <a:gd name="T28" fmla="*/ 56 w 79"/>
                <a:gd name="T29" fmla="*/ 77 h 128"/>
                <a:gd name="T30" fmla="*/ 48 w 79"/>
                <a:gd name="T31" fmla="*/ 94 h 128"/>
                <a:gd name="T32" fmla="*/ 44 w 79"/>
                <a:gd name="T33" fmla="*/ 103 h 128"/>
                <a:gd name="T34" fmla="*/ 38 w 79"/>
                <a:gd name="T35" fmla="*/ 107 h 128"/>
                <a:gd name="T36" fmla="*/ 36 w 79"/>
                <a:gd name="T37" fmla="*/ 111 h 128"/>
                <a:gd name="T38" fmla="*/ 33 w 79"/>
                <a:gd name="T39" fmla="*/ 115 h 128"/>
                <a:gd name="T40" fmla="*/ 25 w 79"/>
                <a:gd name="T41" fmla="*/ 119 h 128"/>
                <a:gd name="T42" fmla="*/ 18 w 79"/>
                <a:gd name="T43" fmla="*/ 122 h 128"/>
                <a:gd name="T44" fmla="*/ 13 w 79"/>
                <a:gd name="T45" fmla="*/ 123 h 128"/>
                <a:gd name="T46" fmla="*/ 11 w 79"/>
                <a:gd name="T47" fmla="*/ 125 h 128"/>
                <a:gd name="T48" fmla="*/ 3 w 79"/>
                <a:gd name="T49" fmla="*/ 127 h 128"/>
                <a:gd name="T50" fmla="*/ 9 w 79"/>
                <a:gd name="T51" fmla="*/ 111 h 128"/>
                <a:gd name="T52" fmla="*/ 14 w 79"/>
                <a:gd name="T53" fmla="*/ 103 h 128"/>
                <a:gd name="T54" fmla="*/ 18 w 79"/>
                <a:gd name="T55" fmla="*/ 99 h 128"/>
                <a:gd name="T56" fmla="*/ 20 w 79"/>
                <a:gd name="T57" fmla="*/ 99 h 128"/>
                <a:gd name="T58" fmla="*/ 25 w 79"/>
                <a:gd name="T59" fmla="*/ 93 h 128"/>
                <a:gd name="T60" fmla="*/ 23 w 79"/>
                <a:gd name="T61" fmla="*/ 90 h 128"/>
                <a:gd name="T62" fmla="*/ 23 w 79"/>
                <a:gd name="T63" fmla="*/ 85 h 128"/>
                <a:gd name="T64" fmla="*/ 22 w 79"/>
                <a:gd name="T65" fmla="*/ 83 h 128"/>
                <a:gd name="T66" fmla="*/ 18 w 79"/>
                <a:gd name="T67" fmla="*/ 81 h 128"/>
                <a:gd name="T68" fmla="*/ 15 w 79"/>
                <a:gd name="T69" fmla="*/ 80 h 128"/>
                <a:gd name="T70" fmla="*/ 9 w 79"/>
                <a:gd name="T71" fmla="*/ 69 h 128"/>
                <a:gd name="T72" fmla="*/ 27 w 79"/>
                <a:gd name="T73" fmla="*/ 67 h 128"/>
                <a:gd name="T74" fmla="*/ 36 w 79"/>
                <a:gd name="T75" fmla="*/ 55 h 128"/>
                <a:gd name="T76" fmla="*/ 35 w 79"/>
                <a:gd name="T77" fmla="*/ 52 h 128"/>
                <a:gd name="T78" fmla="*/ 36 w 79"/>
                <a:gd name="T79" fmla="*/ 49 h 128"/>
                <a:gd name="T80" fmla="*/ 36 w 79"/>
                <a:gd name="T81" fmla="*/ 45 h 128"/>
                <a:gd name="T82" fmla="*/ 37 w 79"/>
                <a:gd name="T83" fmla="*/ 42 h 128"/>
                <a:gd name="T84" fmla="*/ 37 w 79"/>
                <a:gd name="T85" fmla="*/ 39 h 128"/>
                <a:gd name="T86" fmla="*/ 38 w 79"/>
                <a:gd name="T87" fmla="*/ 36 h 128"/>
                <a:gd name="T88" fmla="*/ 38 w 79"/>
                <a:gd name="T89" fmla="*/ 33 h 128"/>
                <a:gd name="T90" fmla="*/ 39 w 79"/>
                <a:gd name="T91" fmla="*/ 32 h 128"/>
                <a:gd name="T92" fmla="*/ 40 w 79"/>
                <a:gd name="T93" fmla="*/ 29 h 128"/>
                <a:gd name="T94" fmla="*/ 39 w 79"/>
                <a:gd name="T95" fmla="*/ 25 h 128"/>
                <a:gd name="T96" fmla="*/ 37 w 79"/>
                <a:gd name="T97" fmla="*/ 22 h 128"/>
                <a:gd name="T98" fmla="*/ 37 w 79"/>
                <a:gd name="T99" fmla="*/ 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9" h="128">
                  <a:moveTo>
                    <a:pt x="37" y="7"/>
                  </a:moveTo>
                  <a:cubicBezTo>
                    <a:pt x="37" y="7"/>
                    <a:pt x="33" y="0"/>
                    <a:pt x="39" y="5"/>
                  </a:cubicBezTo>
                  <a:cubicBezTo>
                    <a:pt x="39" y="5"/>
                    <a:pt x="46" y="5"/>
                    <a:pt x="49" y="8"/>
                  </a:cubicBezTo>
                  <a:cubicBezTo>
                    <a:pt x="49" y="8"/>
                    <a:pt x="55" y="11"/>
                    <a:pt x="58" y="12"/>
                  </a:cubicBezTo>
                  <a:cubicBezTo>
                    <a:pt x="58" y="12"/>
                    <a:pt x="60" y="12"/>
                    <a:pt x="60" y="19"/>
                  </a:cubicBezTo>
                  <a:cubicBezTo>
                    <a:pt x="60" y="19"/>
                    <a:pt x="59" y="26"/>
                    <a:pt x="61" y="26"/>
                  </a:cubicBezTo>
                  <a:cubicBezTo>
                    <a:pt x="61" y="26"/>
                    <a:pt x="67" y="31"/>
                    <a:pt x="69" y="33"/>
                  </a:cubicBezTo>
                  <a:cubicBezTo>
                    <a:pt x="69" y="33"/>
                    <a:pt x="69" y="34"/>
                    <a:pt x="70" y="33"/>
                  </a:cubicBezTo>
                  <a:cubicBezTo>
                    <a:pt x="70" y="33"/>
                    <a:pt x="74" y="33"/>
                    <a:pt x="74" y="38"/>
                  </a:cubicBezTo>
                  <a:cubicBezTo>
                    <a:pt x="74" y="38"/>
                    <a:pt x="73" y="41"/>
                    <a:pt x="75" y="41"/>
                  </a:cubicBezTo>
                  <a:cubicBezTo>
                    <a:pt x="75" y="41"/>
                    <a:pt x="79" y="42"/>
                    <a:pt x="77" y="47"/>
                  </a:cubicBezTo>
                  <a:cubicBezTo>
                    <a:pt x="77" y="47"/>
                    <a:pt x="77" y="56"/>
                    <a:pt x="70" y="58"/>
                  </a:cubicBezTo>
                  <a:cubicBezTo>
                    <a:pt x="70" y="58"/>
                    <a:pt x="67" y="58"/>
                    <a:pt x="66" y="61"/>
                  </a:cubicBezTo>
                  <a:cubicBezTo>
                    <a:pt x="66" y="61"/>
                    <a:pt x="62" y="66"/>
                    <a:pt x="62" y="69"/>
                  </a:cubicBezTo>
                  <a:cubicBezTo>
                    <a:pt x="62" y="69"/>
                    <a:pt x="60" y="73"/>
                    <a:pt x="56" y="77"/>
                  </a:cubicBezTo>
                  <a:cubicBezTo>
                    <a:pt x="56" y="77"/>
                    <a:pt x="47" y="82"/>
                    <a:pt x="48" y="94"/>
                  </a:cubicBezTo>
                  <a:cubicBezTo>
                    <a:pt x="48" y="94"/>
                    <a:pt x="51" y="100"/>
                    <a:pt x="44" y="103"/>
                  </a:cubicBezTo>
                  <a:cubicBezTo>
                    <a:pt x="44" y="103"/>
                    <a:pt x="42" y="103"/>
                    <a:pt x="38" y="107"/>
                  </a:cubicBezTo>
                  <a:cubicBezTo>
                    <a:pt x="38" y="107"/>
                    <a:pt x="36" y="110"/>
                    <a:pt x="36" y="111"/>
                  </a:cubicBezTo>
                  <a:cubicBezTo>
                    <a:pt x="36" y="111"/>
                    <a:pt x="33" y="114"/>
                    <a:pt x="33" y="115"/>
                  </a:cubicBezTo>
                  <a:cubicBezTo>
                    <a:pt x="33" y="115"/>
                    <a:pt x="31" y="118"/>
                    <a:pt x="25" y="119"/>
                  </a:cubicBezTo>
                  <a:cubicBezTo>
                    <a:pt x="25" y="119"/>
                    <a:pt x="20" y="119"/>
                    <a:pt x="18" y="122"/>
                  </a:cubicBezTo>
                  <a:cubicBezTo>
                    <a:pt x="18" y="122"/>
                    <a:pt x="15" y="124"/>
                    <a:pt x="13" y="123"/>
                  </a:cubicBezTo>
                  <a:cubicBezTo>
                    <a:pt x="13" y="123"/>
                    <a:pt x="12" y="123"/>
                    <a:pt x="11" y="125"/>
                  </a:cubicBezTo>
                  <a:cubicBezTo>
                    <a:pt x="11" y="125"/>
                    <a:pt x="8" y="128"/>
                    <a:pt x="3" y="127"/>
                  </a:cubicBezTo>
                  <a:cubicBezTo>
                    <a:pt x="3" y="127"/>
                    <a:pt x="7" y="116"/>
                    <a:pt x="9" y="111"/>
                  </a:cubicBezTo>
                  <a:cubicBezTo>
                    <a:pt x="9" y="111"/>
                    <a:pt x="11" y="105"/>
                    <a:pt x="14" y="103"/>
                  </a:cubicBezTo>
                  <a:cubicBezTo>
                    <a:pt x="14" y="103"/>
                    <a:pt x="15" y="98"/>
                    <a:pt x="18" y="99"/>
                  </a:cubicBezTo>
                  <a:cubicBezTo>
                    <a:pt x="18" y="99"/>
                    <a:pt x="19" y="101"/>
                    <a:pt x="20" y="99"/>
                  </a:cubicBezTo>
                  <a:cubicBezTo>
                    <a:pt x="20" y="99"/>
                    <a:pt x="24" y="93"/>
                    <a:pt x="25" y="93"/>
                  </a:cubicBezTo>
                  <a:cubicBezTo>
                    <a:pt x="25" y="93"/>
                    <a:pt x="24" y="90"/>
                    <a:pt x="23" y="90"/>
                  </a:cubicBezTo>
                  <a:cubicBezTo>
                    <a:pt x="23" y="90"/>
                    <a:pt x="22" y="87"/>
                    <a:pt x="23" y="85"/>
                  </a:cubicBezTo>
                  <a:cubicBezTo>
                    <a:pt x="23" y="85"/>
                    <a:pt x="24" y="84"/>
                    <a:pt x="22" y="83"/>
                  </a:cubicBezTo>
                  <a:cubicBezTo>
                    <a:pt x="22" y="83"/>
                    <a:pt x="19" y="79"/>
                    <a:pt x="18" y="81"/>
                  </a:cubicBezTo>
                  <a:cubicBezTo>
                    <a:pt x="18" y="81"/>
                    <a:pt x="17" y="81"/>
                    <a:pt x="15" y="80"/>
                  </a:cubicBezTo>
                  <a:cubicBezTo>
                    <a:pt x="15" y="80"/>
                    <a:pt x="0" y="69"/>
                    <a:pt x="9" y="69"/>
                  </a:cubicBezTo>
                  <a:cubicBezTo>
                    <a:pt x="9" y="69"/>
                    <a:pt x="18" y="72"/>
                    <a:pt x="27" y="67"/>
                  </a:cubicBezTo>
                  <a:cubicBezTo>
                    <a:pt x="27" y="67"/>
                    <a:pt x="29" y="66"/>
                    <a:pt x="36" y="55"/>
                  </a:cubicBezTo>
                  <a:cubicBezTo>
                    <a:pt x="36" y="55"/>
                    <a:pt x="37" y="53"/>
                    <a:pt x="35" y="52"/>
                  </a:cubicBezTo>
                  <a:cubicBezTo>
                    <a:pt x="35" y="52"/>
                    <a:pt x="35" y="50"/>
                    <a:pt x="36" y="49"/>
                  </a:cubicBezTo>
                  <a:cubicBezTo>
                    <a:pt x="36" y="49"/>
                    <a:pt x="36" y="48"/>
                    <a:pt x="36" y="45"/>
                  </a:cubicBezTo>
                  <a:cubicBezTo>
                    <a:pt x="36" y="45"/>
                    <a:pt x="36" y="43"/>
                    <a:pt x="37" y="42"/>
                  </a:cubicBezTo>
                  <a:cubicBezTo>
                    <a:pt x="37" y="42"/>
                    <a:pt x="38" y="40"/>
                    <a:pt x="37" y="39"/>
                  </a:cubicBezTo>
                  <a:cubicBezTo>
                    <a:pt x="37" y="39"/>
                    <a:pt x="37" y="37"/>
                    <a:pt x="38" y="36"/>
                  </a:cubicBezTo>
                  <a:cubicBezTo>
                    <a:pt x="38" y="36"/>
                    <a:pt x="38" y="35"/>
                    <a:pt x="38" y="33"/>
                  </a:cubicBezTo>
                  <a:cubicBezTo>
                    <a:pt x="38" y="33"/>
                    <a:pt x="37" y="32"/>
                    <a:pt x="39" y="32"/>
                  </a:cubicBezTo>
                  <a:cubicBezTo>
                    <a:pt x="39" y="32"/>
                    <a:pt x="41" y="33"/>
                    <a:pt x="40" y="29"/>
                  </a:cubicBezTo>
                  <a:cubicBezTo>
                    <a:pt x="40" y="29"/>
                    <a:pt x="39" y="27"/>
                    <a:pt x="39" y="25"/>
                  </a:cubicBezTo>
                  <a:cubicBezTo>
                    <a:pt x="37" y="22"/>
                    <a:pt x="37" y="22"/>
                    <a:pt x="37" y="22"/>
                  </a:cubicBezTo>
                  <a:lnTo>
                    <a:pt x="37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5" name="Freeform 14">
              <a:extLst>
                <a:ext uri="{FF2B5EF4-FFF2-40B4-BE49-F238E27FC236}">
                  <a16:creationId xmlns="" xmlns:a16="http://schemas.microsoft.com/office/drawing/2014/main" id="{71221F23-958D-9949-98C5-2A729600F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2138"/>
              <a:ext cx="63" cy="70"/>
            </a:xfrm>
            <a:custGeom>
              <a:avLst/>
              <a:gdLst>
                <a:gd name="T0" fmla="*/ 3 w 33"/>
                <a:gd name="T1" fmla="*/ 8 h 36"/>
                <a:gd name="T2" fmla="*/ 7 w 33"/>
                <a:gd name="T3" fmla="*/ 3 h 36"/>
                <a:gd name="T4" fmla="*/ 13 w 33"/>
                <a:gd name="T5" fmla="*/ 4 h 36"/>
                <a:gd name="T6" fmla="*/ 23 w 33"/>
                <a:gd name="T7" fmla="*/ 12 h 36"/>
                <a:gd name="T8" fmla="*/ 30 w 33"/>
                <a:gd name="T9" fmla="*/ 18 h 36"/>
                <a:gd name="T10" fmla="*/ 31 w 33"/>
                <a:gd name="T11" fmla="*/ 25 h 36"/>
                <a:gd name="T12" fmla="*/ 30 w 33"/>
                <a:gd name="T13" fmla="*/ 28 h 36"/>
                <a:gd name="T14" fmla="*/ 28 w 33"/>
                <a:gd name="T15" fmla="*/ 31 h 36"/>
                <a:gd name="T16" fmla="*/ 19 w 33"/>
                <a:gd name="T17" fmla="*/ 34 h 36"/>
                <a:gd name="T18" fmla="*/ 12 w 33"/>
                <a:gd name="T19" fmla="*/ 33 h 36"/>
                <a:gd name="T20" fmla="*/ 8 w 33"/>
                <a:gd name="T21" fmla="*/ 30 h 36"/>
                <a:gd name="T22" fmla="*/ 5 w 33"/>
                <a:gd name="T23" fmla="*/ 29 h 36"/>
                <a:gd name="T24" fmla="*/ 2 w 33"/>
                <a:gd name="T25" fmla="*/ 25 h 36"/>
                <a:gd name="T26" fmla="*/ 2 w 33"/>
                <a:gd name="T27" fmla="*/ 19 h 36"/>
                <a:gd name="T28" fmla="*/ 3 w 33"/>
                <a:gd name="T29" fmla="*/ 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3" h="36">
                  <a:moveTo>
                    <a:pt x="3" y="8"/>
                  </a:moveTo>
                  <a:cubicBezTo>
                    <a:pt x="3" y="8"/>
                    <a:pt x="4" y="0"/>
                    <a:pt x="7" y="3"/>
                  </a:cubicBezTo>
                  <a:cubicBezTo>
                    <a:pt x="7" y="3"/>
                    <a:pt x="10" y="4"/>
                    <a:pt x="13" y="4"/>
                  </a:cubicBezTo>
                  <a:cubicBezTo>
                    <a:pt x="13" y="4"/>
                    <a:pt x="19" y="7"/>
                    <a:pt x="23" y="12"/>
                  </a:cubicBezTo>
                  <a:cubicBezTo>
                    <a:pt x="23" y="12"/>
                    <a:pt x="28" y="17"/>
                    <a:pt x="30" y="18"/>
                  </a:cubicBezTo>
                  <a:cubicBezTo>
                    <a:pt x="30" y="18"/>
                    <a:pt x="33" y="20"/>
                    <a:pt x="31" y="25"/>
                  </a:cubicBezTo>
                  <a:cubicBezTo>
                    <a:pt x="31" y="25"/>
                    <a:pt x="29" y="27"/>
                    <a:pt x="30" y="28"/>
                  </a:cubicBezTo>
                  <a:cubicBezTo>
                    <a:pt x="30" y="28"/>
                    <a:pt x="29" y="30"/>
                    <a:pt x="28" y="31"/>
                  </a:cubicBezTo>
                  <a:cubicBezTo>
                    <a:pt x="28" y="31"/>
                    <a:pt x="24" y="36"/>
                    <a:pt x="19" y="34"/>
                  </a:cubicBezTo>
                  <a:cubicBezTo>
                    <a:pt x="19" y="34"/>
                    <a:pt x="15" y="34"/>
                    <a:pt x="12" y="33"/>
                  </a:cubicBezTo>
                  <a:cubicBezTo>
                    <a:pt x="12" y="33"/>
                    <a:pt x="9" y="32"/>
                    <a:pt x="8" y="30"/>
                  </a:cubicBezTo>
                  <a:cubicBezTo>
                    <a:pt x="8" y="30"/>
                    <a:pt x="6" y="29"/>
                    <a:pt x="5" y="29"/>
                  </a:cubicBezTo>
                  <a:cubicBezTo>
                    <a:pt x="5" y="29"/>
                    <a:pt x="4" y="29"/>
                    <a:pt x="2" y="25"/>
                  </a:cubicBezTo>
                  <a:cubicBezTo>
                    <a:pt x="2" y="25"/>
                    <a:pt x="0" y="23"/>
                    <a:pt x="2" y="19"/>
                  </a:cubicBezTo>
                  <a:cubicBezTo>
                    <a:pt x="2" y="19"/>
                    <a:pt x="4" y="14"/>
                    <a:pt x="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6" name="Freeform 15">
              <a:extLst>
                <a:ext uri="{FF2B5EF4-FFF2-40B4-BE49-F238E27FC236}">
                  <a16:creationId xmlns="" xmlns:a16="http://schemas.microsoft.com/office/drawing/2014/main" id="{731A491A-F11D-6341-A062-0BCFF43A3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2064"/>
              <a:ext cx="36" cy="142"/>
            </a:xfrm>
            <a:custGeom>
              <a:avLst/>
              <a:gdLst>
                <a:gd name="T0" fmla="*/ 0 w 19"/>
                <a:gd name="T1" fmla="*/ 48 h 73"/>
                <a:gd name="T2" fmla="*/ 1 w 19"/>
                <a:gd name="T3" fmla="*/ 27 h 73"/>
                <a:gd name="T4" fmla="*/ 1 w 19"/>
                <a:gd name="T5" fmla="*/ 24 h 73"/>
                <a:gd name="T6" fmla="*/ 1 w 19"/>
                <a:gd name="T7" fmla="*/ 12 h 73"/>
                <a:gd name="T8" fmla="*/ 3 w 19"/>
                <a:gd name="T9" fmla="*/ 10 h 73"/>
                <a:gd name="T10" fmla="*/ 3 w 19"/>
                <a:gd name="T11" fmla="*/ 7 h 73"/>
                <a:gd name="T12" fmla="*/ 3 w 19"/>
                <a:gd name="T13" fmla="*/ 5 h 73"/>
                <a:gd name="T14" fmla="*/ 7 w 19"/>
                <a:gd name="T15" fmla="*/ 3 h 73"/>
                <a:gd name="T16" fmla="*/ 6 w 19"/>
                <a:gd name="T17" fmla="*/ 8 h 73"/>
                <a:gd name="T18" fmla="*/ 9 w 19"/>
                <a:gd name="T19" fmla="*/ 26 h 73"/>
                <a:gd name="T20" fmla="*/ 11 w 19"/>
                <a:gd name="T21" fmla="*/ 30 h 73"/>
                <a:gd name="T22" fmla="*/ 14 w 19"/>
                <a:gd name="T23" fmla="*/ 37 h 73"/>
                <a:gd name="T24" fmla="*/ 14 w 19"/>
                <a:gd name="T25" fmla="*/ 42 h 73"/>
                <a:gd name="T26" fmla="*/ 15 w 19"/>
                <a:gd name="T27" fmla="*/ 43 h 73"/>
                <a:gd name="T28" fmla="*/ 17 w 19"/>
                <a:gd name="T29" fmla="*/ 45 h 73"/>
                <a:gd name="T30" fmla="*/ 16 w 19"/>
                <a:gd name="T31" fmla="*/ 54 h 73"/>
                <a:gd name="T32" fmla="*/ 17 w 19"/>
                <a:gd name="T33" fmla="*/ 57 h 73"/>
                <a:gd name="T34" fmla="*/ 18 w 19"/>
                <a:gd name="T35" fmla="*/ 59 h 73"/>
                <a:gd name="T36" fmla="*/ 18 w 19"/>
                <a:gd name="T37" fmla="*/ 61 h 73"/>
                <a:gd name="T38" fmla="*/ 18 w 19"/>
                <a:gd name="T39" fmla="*/ 70 h 73"/>
                <a:gd name="T40" fmla="*/ 13 w 19"/>
                <a:gd name="T41" fmla="*/ 71 h 73"/>
                <a:gd name="T42" fmla="*/ 0 w 19"/>
                <a:gd name="T43" fmla="*/ 48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" h="73">
                  <a:moveTo>
                    <a:pt x="0" y="48"/>
                  </a:moveTo>
                  <a:cubicBezTo>
                    <a:pt x="0" y="48"/>
                    <a:pt x="0" y="28"/>
                    <a:pt x="1" y="27"/>
                  </a:cubicBezTo>
                  <a:cubicBezTo>
                    <a:pt x="1" y="27"/>
                    <a:pt x="1" y="26"/>
                    <a:pt x="1" y="24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2" y="11"/>
                    <a:pt x="3" y="10"/>
                  </a:cubicBezTo>
                  <a:cubicBezTo>
                    <a:pt x="3" y="10"/>
                    <a:pt x="2" y="7"/>
                    <a:pt x="3" y="7"/>
                  </a:cubicBezTo>
                  <a:cubicBezTo>
                    <a:pt x="3" y="7"/>
                    <a:pt x="3" y="6"/>
                    <a:pt x="3" y="5"/>
                  </a:cubicBezTo>
                  <a:cubicBezTo>
                    <a:pt x="3" y="5"/>
                    <a:pt x="4" y="0"/>
                    <a:pt x="7" y="3"/>
                  </a:cubicBezTo>
                  <a:cubicBezTo>
                    <a:pt x="7" y="3"/>
                    <a:pt x="8" y="5"/>
                    <a:pt x="6" y="8"/>
                  </a:cubicBezTo>
                  <a:cubicBezTo>
                    <a:pt x="6" y="8"/>
                    <a:pt x="3" y="11"/>
                    <a:pt x="9" y="26"/>
                  </a:cubicBezTo>
                  <a:cubicBezTo>
                    <a:pt x="9" y="26"/>
                    <a:pt x="9" y="28"/>
                    <a:pt x="11" y="30"/>
                  </a:cubicBezTo>
                  <a:cubicBezTo>
                    <a:pt x="11" y="30"/>
                    <a:pt x="14" y="32"/>
                    <a:pt x="14" y="37"/>
                  </a:cubicBezTo>
                  <a:cubicBezTo>
                    <a:pt x="14" y="37"/>
                    <a:pt x="14" y="40"/>
                    <a:pt x="14" y="42"/>
                  </a:cubicBezTo>
                  <a:cubicBezTo>
                    <a:pt x="14" y="42"/>
                    <a:pt x="12" y="44"/>
                    <a:pt x="15" y="43"/>
                  </a:cubicBezTo>
                  <a:cubicBezTo>
                    <a:pt x="15" y="43"/>
                    <a:pt x="17" y="43"/>
                    <a:pt x="17" y="45"/>
                  </a:cubicBezTo>
                  <a:cubicBezTo>
                    <a:pt x="17" y="45"/>
                    <a:pt x="16" y="52"/>
                    <a:pt x="16" y="54"/>
                  </a:cubicBezTo>
                  <a:cubicBezTo>
                    <a:pt x="16" y="54"/>
                    <a:pt x="18" y="56"/>
                    <a:pt x="17" y="57"/>
                  </a:cubicBezTo>
                  <a:cubicBezTo>
                    <a:pt x="17" y="57"/>
                    <a:pt x="17" y="58"/>
                    <a:pt x="18" y="59"/>
                  </a:cubicBezTo>
                  <a:cubicBezTo>
                    <a:pt x="18" y="59"/>
                    <a:pt x="18" y="59"/>
                    <a:pt x="18" y="61"/>
                  </a:cubicBezTo>
                  <a:cubicBezTo>
                    <a:pt x="18" y="61"/>
                    <a:pt x="19" y="69"/>
                    <a:pt x="18" y="70"/>
                  </a:cubicBezTo>
                  <a:cubicBezTo>
                    <a:pt x="18" y="70"/>
                    <a:pt x="16" y="73"/>
                    <a:pt x="13" y="71"/>
                  </a:cubicBezTo>
                  <a:cubicBezTo>
                    <a:pt x="13" y="71"/>
                    <a:pt x="3" y="62"/>
                    <a:pt x="0" y="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7" name="Freeform 16">
              <a:extLst>
                <a:ext uri="{FF2B5EF4-FFF2-40B4-BE49-F238E27FC236}">
                  <a16:creationId xmlns="" xmlns:a16="http://schemas.microsoft.com/office/drawing/2014/main" id="{CCD8A239-A73C-364E-98BF-7CBA54C32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985"/>
              <a:ext cx="35" cy="60"/>
            </a:xfrm>
            <a:custGeom>
              <a:avLst/>
              <a:gdLst>
                <a:gd name="T0" fmla="*/ 7 w 18"/>
                <a:gd name="T1" fmla="*/ 5 h 31"/>
                <a:gd name="T2" fmla="*/ 8 w 18"/>
                <a:gd name="T3" fmla="*/ 2 h 31"/>
                <a:gd name="T4" fmla="*/ 11 w 18"/>
                <a:gd name="T5" fmla="*/ 3 h 31"/>
                <a:gd name="T6" fmla="*/ 18 w 18"/>
                <a:gd name="T7" fmla="*/ 25 h 31"/>
                <a:gd name="T8" fmla="*/ 11 w 18"/>
                <a:gd name="T9" fmla="*/ 28 h 31"/>
                <a:gd name="T10" fmla="*/ 7 w 18"/>
                <a:gd name="T11" fmla="*/ 25 h 31"/>
                <a:gd name="T12" fmla="*/ 2 w 18"/>
                <a:gd name="T13" fmla="*/ 25 h 31"/>
                <a:gd name="T14" fmla="*/ 2 w 18"/>
                <a:gd name="T15" fmla="*/ 22 h 31"/>
                <a:gd name="T16" fmla="*/ 7 w 18"/>
                <a:gd name="T17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31">
                  <a:moveTo>
                    <a:pt x="7" y="5"/>
                  </a:moveTo>
                  <a:cubicBezTo>
                    <a:pt x="7" y="5"/>
                    <a:pt x="6" y="4"/>
                    <a:pt x="8" y="2"/>
                  </a:cubicBezTo>
                  <a:cubicBezTo>
                    <a:pt x="8" y="2"/>
                    <a:pt x="10" y="0"/>
                    <a:pt x="11" y="3"/>
                  </a:cubicBezTo>
                  <a:cubicBezTo>
                    <a:pt x="11" y="3"/>
                    <a:pt x="18" y="18"/>
                    <a:pt x="18" y="25"/>
                  </a:cubicBezTo>
                  <a:cubicBezTo>
                    <a:pt x="18" y="25"/>
                    <a:pt x="17" y="31"/>
                    <a:pt x="11" y="28"/>
                  </a:cubicBezTo>
                  <a:cubicBezTo>
                    <a:pt x="11" y="28"/>
                    <a:pt x="9" y="27"/>
                    <a:pt x="7" y="25"/>
                  </a:cubicBezTo>
                  <a:cubicBezTo>
                    <a:pt x="7" y="25"/>
                    <a:pt x="5" y="26"/>
                    <a:pt x="2" y="25"/>
                  </a:cubicBezTo>
                  <a:cubicBezTo>
                    <a:pt x="2" y="25"/>
                    <a:pt x="0" y="24"/>
                    <a:pt x="2" y="22"/>
                  </a:cubicBezTo>
                  <a:cubicBezTo>
                    <a:pt x="2" y="22"/>
                    <a:pt x="7" y="13"/>
                    <a:pt x="7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8" name="Freeform 17">
              <a:extLst>
                <a:ext uri="{FF2B5EF4-FFF2-40B4-BE49-F238E27FC236}">
                  <a16:creationId xmlns="" xmlns:a16="http://schemas.microsoft.com/office/drawing/2014/main" id="{05B0269A-DEA1-E343-9CC0-FE39911C40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69" y="1956"/>
              <a:ext cx="218" cy="246"/>
            </a:xfrm>
            <a:custGeom>
              <a:avLst/>
              <a:gdLst>
                <a:gd name="T0" fmla="*/ 98 w 114"/>
                <a:gd name="T1" fmla="*/ 50 h 127"/>
                <a:gd name="T2" fmla="*/ 110 w 114"/>
                <a:gd name="T3" fmla="*/ 70 h 127"/>
                <a:gd name="T4" fmla="*/ 98 w 114"/>
                <a:gd name="T5" fmla="*/ 83 h 127"/>
                <a:gd name="T6" fmla="*/ 82 w 114"/>
                <a:gd name="T7" fmla="*/ 103 h 127"/>
                <a:gd name="T8" fmla="*/ 83 w 114"/>
                <a:gd name="T9" fmla="*/ 119 h 127"/>
                <a:gd name="T10" fmla="*/ 79 w 114"/>
                <a:gd name="T11" fmla="*/ 85 h 127"/>
                <a:gd name="T12" fmla="*/ 97 w 114"/>
                <a:gd name="T13" fmla="*/ 64 h 127"/>
                <a:gd name="T14" fmla="*/ 88 w 114"/>
                <a:gd name="T15" fmla="*/ 51 h 127"/>
                <a:gd name="T16" fmla="*/ 79 w 114"/>
                <a:gd name="T17" fmla="*/ 45 h 127"/>
                <a:gd name="T18" fmla="*/ 38 w 114"/>
                <a:gd name="T19" fmla="*/ 47 h 127"/>
                <a:gd name="T20" fmla="*/ 53 w 114"/>
                <a:gd name="T21" fmla="*/ 40 h 127"/>
                <a:gd name="T22" fmla="*/ 54 w 114"/>
                <a:gd name="T23" fmla="*/ 3 h 127"/>
                <a:gd name="T24" fmla="*/ 61 w 114"/>
                <a:gd name="T25" fmla="*/ 3 h 127"/>
                <a:gd name="T26" fmla="*/ 67 w 114"/>
                <a:gd name="T27" fmla="*/ 27 h 127"/>
                <a:gd name="T28" fmla="*/ 69 w 114"/>
                <a:gd name="T29" fmla="*/ 43 h 127"/>
                <a:gd name="T30" fmla="*/ 79 w 114"/>
                <a:gd name="T31" fmla="*/ 49 h 127"/>
                <a:gd name="T32" fmla="*/ 71 w 114"/>
                <a:gd name="T33" fmla="*/ 53 h 127"/>
                <a:gd name="T34" fmla="*/ 76 w 114"/>
                <a:gd name="T35" fmla="*/ 64 h 127"/>
                <a:gd name="T36" fmla="*/ 72 w 114"/>
                <a:gd name="T37" fmla="*/ 73 h 127"/>
                <a:gd name="T38" fmla="*/ 62 w 114"/>
                <a:gd name="T39" fmla="*/ 95 h 127"/>
                <a:gd name="T40" fmla="*/ 77 w 114"/>
                <a:gd name="T41" fmla="*/ 88 h 127"/>
                <a:gd name="T42" fmla="*/ 79 w 114"/>
                <a:gd name="T43" fmla="*/ 120 h 127"/>
                <a:gd name="T44" fmla="*/ 65 w 114"/>
                <a:gd name="T45" fmla="*/ 120 h 127"/>
                <a:gd name="T46" fmla="*/ 54 w 114"/>
                <a:gd name="T47" fmla="*/ 119 h 127"/>
                <a:gd name="T48" fmla="*/ 33 w 114"/>
                <a:gd name="T49" fmla="*/ 115 h 127"/>
                <a:gd name="T50" fmla="*/ 38 w 114"/>
                <a:gd name="T51" fmla="*/ 109 h 127"/>
                <a:gd name="T52" fmla="*/ 49 w 114"/>
                <a:gd name="T53" fmla="*/ 98 h 127"/>
                <a:gd name="T54" fmla="*/ 50 w 114"/>
                <a:gd name="T55" fmla="*/ 84 h 127"/>
                <a:gd name="T56" fmla="*/ 43 w 114"/>
                <a:gd name="T57" fmla="*/ 67 h 127"/>
                <a:gd name="T58" fmla="*/ 51 w 114"/>
                <a:gd name="T59" fmla="*/ 61 h 127"/>
                <a:gd name="T60" fmla="*/ 53 w 114"/>
                <a:gd name="T61" fmla="*/ 50 h 127"/>
                <a:gd name="T62" fmla="*/ 35 w 114"/>
                <a:gd name="T63" fmla="*/ 59 h 127"/>
                <a:gd name="T64" fmla="*/ 33 w 114"/>
                <a:gd name="T65" fmla="*/ 51 h 127"/>
                <a:gd name="T66" fmla="*/ 0 w 114"/>
                <a:gd name="T67" fmla="*/ 78 h 127"/>
                <a:gd name="T68" fmla="*/ 0 w 114"/>
                <a:gd name="T69" fmla="*/ 76 h 127"/>
                <a:gd name="T70" fmla="*/ 13 w 114"/>
                <a:gd name="T71" fmla="*/ 63 h 127"/>
                <a:gd name="T72" fmla="*/ 33 w 114"/>
                <a:gd name="T73" fmla="*/ 51 h 127"/>
                <a:gd name="T74" fmla="*/ 30 w 114"/>
                <a:gd name="T75" fmla="*/ 63 h 127"/>
                <a:gd name="T76" fmla="*/ 18 w 114"/>
                <a:gd name="T77" fmla="*/ 69 h 127"/>
                <a:gd name="T78" fmla="*/ 12 w 114"/>
                <a:gd name="T79" fmla="*/ 86 h 127"/>
                <a:gd name="T80" fmla="*/ 26 w 114"/>
                <a:gd name="T81" fmla="*/ 106 h 127"/>
                <a:gd name="T82" fmla="*/ 33 w 114"/>
                <a:gd name="T83" fmla="*/ 115 h 127"/>
                <a:gd name="T84" fmla="*/ 13 w 114"/>
                <a:gd name="T85" fmla="*/ 98 h 127"/>
                <a:gd name="T86" fmla="*/ 3 w 114"/>
                <a:gd name="T87" fmla="*/ 82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4" h="127">
                  <a:moveTo>
                    <a:pt x="79" y="45"/>
                  </a:moveTo>
                  <a:cubicBezTo>
                    <a:pt x="86" y="47"/>
                    <a:pt x="95" y="49"/>
                    <a:pt x="98" y="50"/>
                  </a:cubicBezTo>
                  <a:cubicBezTo>
                    <a:pt x="98" y="50"/>
                    <a:pt x="106" y="52"/>
                    <a:pt x="112" y="63"/>
                  </a:cubicBezTo>
                  <a:cubicBezTo>
                    <a:pt x="112" y="63"/>
                    <a:pt x="114" y="64"/>
                    <a:pt x="110" y="70"/>
                  </a:cubicBezTo>
                  <a:cubicBezTo>
                    <a:pt x="110" y="70"/>
                    <a:pt x="106" y="75"/>
                    <a:pt x="101" y="77"/>
                  </a:cubicBezTo>
                  <a:cubicBezTo>
                    <a:pt x="101" y="77"/>
                    <a:pt x="99" y="78"/>
                    <a:pt x="98" y="83"/>
                  </a:cubicBezTo>
                  <a:cubicBezTo>
                    <a:pt x="98" y="83"/>
                    <a:pt x="91" y="93"/>
                    <a:pt x="87" y="95"/>
                  </a:cubicBezTo>
                  <a:cubicBezTo>
                    <a:pt x="87" y="95"/>
                    <a:pt x="81" y="97"/>
                    <a:pt x="82" y="103"/>
                  </a:cubicBezTo>
                  <a:cubicBezTo>
                    <a:pt x="82" y="103"/>
                    <a:pt x="88" y="109"/>
                    <a:pt x="86" y="117"/>
                  </a:cubicBezTo>
                  <a:cubicBezTo>
                    <a:pt x="86" y="117"/>
                    <a:pt x="86" y="119"/>
                    <a:pt x="83" y="119"/>
                  </a:cubicBezTo>
                  <a:cubicBezTo>
                    <a:pt x="83" y="119"/>
                    <a:pt x="82" y="119"/>
                    <a:pt x="79" y="120"/>
                  </a:cubicBezTo>
                  <a:cubicBezTo>
                    <a:pt x="79" y="85"/>
                    <a:pt x="79" y="85"/>
                    <a:pt x="79" y="85"/>
                  </a:cubicBezTo>
                  <a:cubicBezTo>
                    <a:pt x="83" y="81"/>
                    <a:pt x="89" y="76"/>
                    <a:pt x="89" y="76"/>
                  </a:cubicBezTo>
                  <a:cubicBezTo>
                    <a:pt x="90" y="73"/>
                    <a:pt x="97" y="64"/>
                    <a:pt x="97" y="64"/>
                  </a:cubicBezTo>
                  <a:cubicBezTo>
                    <a:pt x="98" y="63"/>
                    <a:pt x="97" y="59"/>
                    <a:pt x="97" y="59"/>
                  </a:cubicBezTo>
                  <a:cubicBezTo>
                    <a:pt x="97" y="57"/>
                    <a:pt x="88" y="51"/>
                    <a:pt x="88" y="51"/>
                  </a:cubicBezTo>
                  <a:cubicBezTo>
                    <a:pt x="87" y="50"/>
                    <a:pt x="83" y="50"/>
                    <a:pt x="79" y="49"/>
                  </a:cubicBezTo>
                  <a:lnTo>
                    <a:pt x="79" y="45"/>
                  </a:lnTo>
                  <a:close/>
                  <a:moveTo>
                    <a:pt x="33" y="51"/>
                  </a:moveTo>
                  <a:cubicBezTo>
                    <a:pt x="35" y="50"/>
                    <a:pt x="37" y="48"/>
                    <a:pt x="38" y="47"/>
                  </a:cubicBezTo>
                  <a:cubicBezTo>
                    <a:pt x="38" y="47"/>
                    <a:pt x="42" y="44"/>
                    <a:pt x="46" y="43"/>
                  </a:cubicBezTo>
                  <a:cubicBezTo>
                    <a:pt x="46" y="43"/>
                    <a:pt x="53" y="42"/>
                    <a:pt x="53" y="40"/>
                  </a:cubicBezTo>
                  <a:cubicBezTo>
                    <a:pt x="53" y="40"/>
                    <a:pt x="54" y="34"/>
                    <a:pt x="54" y="32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4" y="3"/>
                    <a:pt x="54" y="0"/>
                    <a:pt x="57" y="2"/>
                  </a:cubicBezTo>
                  <a:cubicBezTo>
                    <a:pt x="57" y="2"/>
                    <a:pt x="58" y="4"/>
                    <a:pt x="61" y="3"/>
                  </a:cubicBezTo>
                  <a:cubicBezTo>
                    <a:pt x="61" y="3"/>
                    <a:pt x="64" y="3"/>
                    <a:pt x="65" y="10"/>
                  </a:cubicBezTo>
                  <a:cubicBezTo>
                    <a:pt x="65" y="10"/>
                    <a:pt x="67" y="19"/>
                    <a:pt x="67" y="27"/>
                  </a:cubicBezTo>
                  <a:cubicBezTo>
                    <a:pt x="67" y="27"/>
                    <a:pt x="67" y="37"/>
                    <a:pt x="67" y="39"/>
                  </a:cubicBezTo>
                  <a:cubicBezTo>
                    <a:pt x="67" y="39"/>
                    <a:pt x="66" y="42"/>
                    <a:pt x="69" y="43"/>
                  </a:cubicBezTo>
                  <a:cubicBezTo>
                    <a:pt x="69" y="43"/>
                    <a:pt x="74" y="44"/>
                    <a:pt x="79" y="45"/>
                  </a:cubicBezTo>
                  <a:cubicBezTo>
                    <a:pt x="79" y="49"/>
                    <a:pt x="79" y="49"/>
                    <a:pt x="79" y="49"/>
                  </a:cubicBezTo>
                  <a:cubicBezTo>
                    <a:pt x="76" y="48"/>
                    <a:pt x="73" y="48"/>
                    <a:pt x="73" y="48"/>
                  </a:cubicBezTo>
                  <a:cubicBezTo>
                    <a:pt x="67" y="47"/>
                    <a:pt x="71" y="53"/>
                    <a:pt x="71" y="53"/>
                  </a:cubicBezTo>
                  <a:cubicBezTo>
                    <a:pt x="72" y="55"/>
                    <a:pt x="74" y="60"/>
                    <a:pt x="74" y="60"/>
                  </a:cubicBezTo>
                  <a:cubicBezTo>
                    <a:pt x="74" y="63"/>
                    <a:pt x="76" y="64"/>
                    <a:pt x="76" y="64"/>
                  </a:cubicBezTo>
                  <a:cubicBezTo>
                    <a:pt x="78" y="67"/>
                    <a:pt x="75" y="70"/>
                    <a:pt x="75" y="70"/>
                  </a:cubicBezTo>
                  <a:cubicBezTo>
                    <a:pt x="74" y="71"/>
                    <a:pt x="72" y="73"/>
                    <a:pt x="72" y="73"/>
                  </a:cubicBezTo>
                  <a:cubicBezTo>
                    <a:pt x="70" y="79"/>
                    <a:pt x="64" y="83"/>
                    <a:pt x="64" y="83"/>
                  </a:cubicBezTo>
                  <a:cubicBezTo>
                    <a:pt x="59" y="86"/>
                    <a:pt x="62" y="95"/>
                    <a:pt x="62" y="95"/>
                  </a:cubicBezTo>
                  <a:cubicBezTo>
                    <a:pt x="64" y="101"/>
                    <a:pt x="73" y="91"/>
                    <a:pt x="73" y="91"/>
                  </a:cubicBezTo>
                  <a:cubicBezTo>
                    <a:pt x="75" y="89"/>
                    <a:pt x="77" y="88"/>
                    <a:pt x="77" y="88"/>
                  </a:cubicBezTo>
                  <a:cubicBezTo>
                    <a:pt x="77" y="88"/>
                    <a:pt x="78" y="86"/>
                    <a:pt x="79" y="85"/>
                  </a:cubicBezTo>
                  <a:cubicBezTo>
                    <a:pt x="79" y="120"/>
                    <a:pt x="79" y="120"/>
                    <a:pt x="79" y="120"/>
                  </a:cubicBezTo>
                  <a:cubicBezTo>
                    <a:pt x="79" y="120"/>
                    <a:pt x="77" y="120"/>
                    <a:pt x="76" y="120"/>
                  </a:cubicBezTo>
                  <a:cubicBezTo>
                    <a:pt x="76" y="120"/>
                    <a:pt x="70" y="121"/>
                    <a:pt x="65" y="120"/>
                  </a:cubicBezTo>
                  <a:cubicBezTo>
                    <a:pt x="65" y="120"/>
                    <a:pt x="61" y="120"/>
                    <a:pt x="57" y="119"/>
                  </a:cubicBezTo>
                  <a:cubicBezTo>
                    <a:pt x="57" y="119"/>
                    <a:pt x="56" y="118"/>
                    <a:pt x="54" y="119"/>
                  </a:cubicBezTo>
                  <a:cubicBezTo>
                    <a:pt x="54" y="119"/>
                    <a:pt x="44" y="127"/>
                    <a:pt x="36" y="118"/>
                  </a:cubicBezTo>
                  <a:cubicBezTo>
                    <a:pt x="36" y="118"/>
                    <a:pt x="34" y="116"/>
                    <a:pt x="33" y="115"/>
                  </a:cubicBezTo>
                  <a:cubicBezTo>
                    <a:pt x="33" y="108"/>
                    <a:pt x="33" y="108"/>
                    <a:pt x="33" y="108"/>
                  </a:cubicBezTo>
                  <a:cubicBezTo>
                    <a:pt x="34" y="109"/>
                    <a:pt x="36" y="109"/>
                    <a:pt x="38" y="109"/>
                  </a:cubicBezTo>
                  <a:cubicBezTo>
                    <a:pt x="45" y="109"/>
                    <a:pt x="46" y="103"/>
                    <a:pt x="46" y="103"/>
                  </a:cubicBezTo>
                  <a:cubicBezTo>
                    <a:pt x="45" y="101"/>
                    <a:pt x="49" y="98"/>
                    <a:pt x="49" y="98"/>
                  </a:cubicBezTo>
                  <a:cubicBezTo>
                    <a:pt x="51" y="96"/>
                    <a:pt x="51" y="94"/>
                    <a:pt x="51" y="94"/>
                  </a:cubicBezTo>
                  <a:cubicBezTo>
                    <a:pt x="50" y="91"/>
                    <a:pt x="50" y="84"/>
                    <a:pt x="50" y="84"/>
                  </a:cubicBezTo>
                  <a:cubicBezTo>
                    <a:pt x="47" y="82"/>
                    <a:pt x="41" y="75"/>
                    <a:pt x="41" y="75"/>
                  </a:cubicBezTo>
                  <a:cubicBezTo>
                    <a:pt x="37" y="67"/>
                    <a:pt x="43" y="67"/>
                    <a:pt x="43" y="67"/>
                  </a:cubicBezTo>
                  <a:cubicBezTo>
                    <a:pt x="46" y="68"/>
                    <a:pt x="47" y="67"/>
                    <a:pt x="47" y="67"/>
                  </a:cubicBezTo>
                  <a:cubicBezTo>
                    <a:pt x="51" y="67"/>
                    <a:pt x="51" y="61"/>
                    <a:pt x="51" y="61"/>
                  </a:cubicBezTo>
                  <a:cubicBezTo>
                    <a:pt x="51" y="58"/>
                    <a:pt x="52" y="56"/>
                    <a:pt x="52" y="56"/>
                  </a:cubicBezTo>
                  <a:cubicBezTo>
                    <a:pt x="54" y="50"/>
                    <a:pt x="53" y="50"/>
                    <a:pt x="53" y="50"/>
                  </a:cubicBezTo>
                  <a:cubicBezTo>
                    <a:pt x="50" y="45"/>
                    <a:pt x="47" y="50"/>
                    <a:pt x="47" y="50"/>
                  </a:cubicBezTo>
                  <a:cubicBezTo>
                    <a:pt x="45" y="53"/>
                    <a:pt x="35" y="59"/>
                    <a:pt x="35" y="59"/>
                  </a:cubicBezTo>
                  <a:cubicBezTo>
                    <a:pt x="34" y="59"/>
                    <a:pt x="33" y="60"/>
                    <a:pt x="33" y="60"/>
                  </a:cubicBezTo>
                  <a:lnTo>
                    <a:pt x="33" y="51"/>
                  </a:lnTo>
                  <a:close/>
                  <a:moveTo>
                    <a:pt x="3" y="82"/>
                  </a:moveTo>
                  <a:cubicBezTo>
                    <a:pt x="3" y="82"/>
                    <a:pt x="0" y="81"/>
                    <a:pt x="0" y="78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7"/>
                    <a:pt x="0" y="77"/>
                    <a:pt x="0" y="76"/>
                  </a:cubicBezTo>
                  <a:cubicBezTo>
                    <a:pt x="0" y="76"/>
                    <a:pt x="0" y="74"/>
                    <a:pt x="5" y="69"/>
                  </a:cubicBezTo>
                  <a:cubicBezTo>
                    <a:pt x="5" y="69"/>
                    <a:pt x="9" y="65"/>
                    <a:pt x="13" y="63"/>
                  </a:cubicBezTo>
                  <a:cubicBezTo>
                    <a:pt x="13" y="63"/>
                    <a:pt x="22" y="57"/>
                    <a:pt x="28" y="55"/>
                  </a:cubicBezTo>
                  <a:cubicBezTo>
                    <a:pt x="28" y="55"/>
                    <a:pt x="30" y="53"/>
                    <a:pt x="33" y="51"/>
                  </a:cubicBezTo>
                  <a:cubicBezTo>
                    <a:pt x="33" y="60"/>
                    <a:pt x="33" y="60"/>
                    <a:pt x="33" y="60"/>
                  </a:cubicBezTo>
                  <a:cubicBezTo>
                    <a:pt x="31" y="62"/>
                    <a:pt x="30" y="63"/>
                    <a:pt x="30" y="63"/>
                  </a:cubicBezTo>
                  <a:cubicBezTo>
                    <a:pt x="26" y="62"/>
                    <a:pt x="22" y="65"/>
                    <a:pt x="22" y="65"/>
                  </a:cubicBezTo>
                  <a:cubicBezTo>
                    <a:pt x="17" y="67"/>
                    <a:pt x="18" y="69"/>
                    <a:pt x="18" y="69"/>
                  </a:cubicBezTo>
                  <a:cubicBezTo>
                    <a:pt x="17" y="72"/>
                    <a:pt x="14" y="78"/>
                    <a:pt x="14" y="78"/>
                  </a:cubicBezTo>
                  <a:cubicBezTo>
                    <a:pt x="13" y="79"/>
                    <a:pt x="12" y="84"/>
                    <a:pt x="12" y="86"/>
                  </a:cubicBezTo>
                  <a:cubicBezTo>
                    <a:pt x="12" y="86"/>
                    <a:pt x="14" y="92"/>
                    <a:pt x="14" y="92"/>
                  </a:cubicBezTo>
                  <a:cubicBezTo>
                    <a:pt x="16" y="97"/>
                    <a:pt x="26" y="106"/>
                    <a:pt x="26" y="106"/>
                  </a:cubicBezTo>
                  <a:cubicBezTo>
                    <a:pt x="28" y="107"/>
                    <a:pt x="30" y="108"/>
                    <a:pt x="33" y="108"/>
                  </a:cubicBezTo>
                  <a:cubicBezTo>
                    <a:pt x="33" y="115"/>
                    <a:pt x="33" y="115"/>
                    <a:pt x="33" y="115"/>
                  </a:cubicBezTo>
                  <a:cubicBezTo>
                    <a:pt x="31" y="113"/>
                    <a:pt x="29" y="111"/>
                    <a:pt x="27" y="111"/>
                  </a:cubicBezTo>
                  <a:cubicBezTo>
                    <a:pt x="27" y="111"/>
                    <a:pt x="17" y="102"/>
                    <a:pt x="13" y="98"/>
                  </a:cubicBezTo>
                  <a:cubicBezTo>
                    <a:pt x="13" y="98"/>
                    <a:pt x="7" y="92"/>
                    <a:pt x="7" y="87"/>
                  </a:cubicBezTo>
                  <a:cubicBezTo>
                    <a:pt x="7" y="87"/>
                    <a:pt x="6" y="82"/>
                    <a:pt x="3" y="8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9" name="Freeform 18">
              <a:extLst>
                <a:ext uri="{FF2B5EF4-FFF2-40B4-BE49-F238E27FC236}">
                  <a16:creationId xmlns="" xmlns:a16="http://schemas.microsoft.com/office/drawing/2014/main" id="{D028D633-302E-4E45-B579-90BE8CC1D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1954"/>
              <a:ext cx="212" cy="261"/>
            </a:xfrm>
            <a:custGeom>
              <a:avLst/>
              <a:gdLst>
                <a:gd name="T0" fmla="*/ 92 w 111"/>
                <a:gd name="T1" fmla="*/ 4 h 135"/>
                <a:gd name="T2" fmla="*/ 108 w 111"/>
                <a:gd name="T3" fmla="*/ 13 h 135"/>
                <a:gd name="T4" fmla="*/ 106 w 111"/>
                <a:gd name="T5" fmla="*/ 20 h 135"/>
                <a:gd name="T6" fmla="*/ 98 w 111"/>
                <a:gd name="T7" fmla="*/ 25 h 135"/>
                <a:gd name="T8" fmla="*/ 93 w 111"/>
                <a:gd name="T9" fmla="*/ 28 h 135"/>
                <a:gd name="T10" fmla="*/ 68 w 111"/>
                <a:gd name="T11" fmla="*/ 65 h 135"/>
                <a:gd name="T12" fmla="*/ 48 w 111"/>
                <a:gd name="T13" fmla="*/ 97 h 135"/>
                <a:gd name="T14" fmla="*/ 27 w 111"/>
                <a:gd name="T15" fmla="*/ 124 h 135"/>
                <a:gd name="T16" fmla="*/ 23 w 111"/>
                <a:gd name="T17" fmla="*/ 128 h 135"/>
                <a:gd name="T18" fmla="*/ 20 w 111"/>
                <a:gd name="T19" fmla="*/ 132 h 135"/>
                <a:gd name="T20" fmla="*/ 13 w 111"/>
                <a:gd name="T21" fmla="*/ 135 h 135"/>
                <a:gd name="T22" fmla="*/ 8 w 111"/>
                <a:gd name="T23" fmla="*/ 134 h 135"/>
                <a:gd name="T24" fmla="*/ 3 w 111"/>
                <a:gd name="T25" fmla="*/ 134 h 135"/>
                <a:gd name="T26" fmla="*/ 4 w 111"/>
                <a:gd name="T27" fmla="*/ 132 h 135"/>
                <a:gd name="T28" fmla="*/ 6 w 111"/>
                <a:gd name="T29" fmla="*/ 130 h 135"/>
                <a:gd name="T30" fmla="*/ 8 w 111"/>
                <a:gd name="T31" fmla="*/ 129 h 135"/>
                <a:gd name="T32" fmla="*/ 9 w 111"/>
                <a:gd name="T33" fmla="*/ 128 h 135"/>
                <a:gd name="T34" fmla="*/ 11 w 111"/>
                <a:gd name="T35" fmla="*/ 125 h 135"/>
                <a:gd name="T36" fmla="*/ 13 w 111"/>
                <a:gd name="T37" fmla="*/ 123 h 135"/>
                <a:gd name="T38" fmla="*/ 31 w 111"/>
                <a:gd name="T39" fmla="*/ 102 h 135"/>
                <a:gd name="T40" fmla="*/ 48 w 111"/>
                <a:gd name="T41" fmla="*/ 77 h 135"/>
                <a:gd name="T42" fmla="*/ 58 w 111"/>
                <a:gd name="T43" fmla="*/ 61 h 135"/>
                <a:gd name="T44" fmla="*/ 78 w 111"/>
                <a:gd name="T45" fmla="*/ 28 h 135"/>
                <a:gd name="T46" fmla="*/ 58 w 111"/>
                <a:gd name="T47" fmla="*/ 17 h 135"/>
                <a:gd name="T48" fmla="*/ 61 w 111"/>
                <a:gd name="T49" fmla="*/ 16 h 135"/>
                <a:gd name="T50" fmla="*/ 81 w 111"/>
                <a:gd name="T51" fmla="*/ 13 h 135"/>
                <a:gd name="T52" fmla="*/ 92 w 111"/>
                <a:gd name="T53" fmla="*/ 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1" h="135">
                  <a:moveTo>
                    <a:pt x="92" y="4"/>
                  </a:moveTo>
                  <a:cubicBezTo>
                    <a:pt x="92" y="4"/>
                    <a:pt x="100" y="0"/>
                    <a:pt x="108" y="13"/>
                  </a:cubicBezTo>
                  <a:cubicBezTo>
                    <a:pt x="108" y="13"/>
                    <a:pt x="111" y="20"/>
                    <a:pt x="106" y="20"/>
                  </a:cubicBezTo>
                  <a:cubicBezTo>
                    <a:pt x="106" y="20"/>
                    <a:pt x="102" y="21"/>
                    <a:pt x="98" y="25"/>
                  </a:cubicBezTo>
                  <a:cubicBezTo>
                    <a:pt x="97" y="25"/>
                    <a:pt x="94" y="25"/>
                    <a:pt x="93" y="28"/>
                  </a:cubicBezTo>
                  <a:cubicBezTo>
                    <a:pt x="93" y="28"/>
                    <a:pt x="85" y="42"/>
                    <a:pt x="68" y="65"/>
                  </a:cubicBezTo>
                  <a:cubicBezTo>
                    <a:pt x="68" y="65"/>
                    <a:pt x="59" y="77"/>
                    <a:pt x="48" y="97"/>
                  </a:cubicBezTo>
                  <a:cubicBezTo>
                    <a:pt x="48" y="97"/>
                    <a:pt x="40" y="113"/>
                    <a:pt x="27" y="124"/>
                  </a:cubicBezTo>
                  <a:cubicBezTo>
                    <a:pt x="27" y="124"/>
                    <a:pt x="23" y="127"/>
                    <a:pt x="23" y="128"/>
                  </a:cubicBezTo>
                  <a:cubicBezTo>
                    <a:pt x="23" y="128"/>
                    <a:pt x="22" y="130"/>
                    <a:pt x="20" y="132"/>
                  </a:cubicBezTo>
                  <a:cubicBezTo>
                    <a:pt x="20" y="132"/>
                    <a:pt x="17" y="135"/>
                    <a:pt x="13" y="135"/>
                  </a:cubicBezTo>
                  <a:cubicBezTo>
                    <a:pt x="13" y="135"/>
                    <a:pt x="10" y="134"/>
                    <a:pt x="8" y="134"/>
                  </a:cubicBezTo>
                  <a:cubicBezTo>
                    <a:pt x="8" y="134"/>
                    <a:pt x="5" y="134"/>
                    <a:pt x="3" y="134"/>
                  </a:cubicBezTo>
                  <a:cubicBezTo>
                    <a:pt x="3" y="134"/>
                    <a:pt x="0" y="135"/>
                    <a:pt x="4" y="132"/>
                  </a:cubicBezTo>
                  <a:cubicBezTo>
                    <a:pt x="4" y="132"/>
                    <a:pt x="4" y="131"/>
                    <a:pt x="6" y="130"/>
                  </a:cubicBezTo>
                  <a:cubicBezTo>
                    <a:pt x="6" y="130"/>
                    <a:pt x="7" y="130"/>
                    <a:pt x="8" y="129"/>
                  </a:cubicBezTo>
                  <a:cubicBezTo>
                    <a:pt x="8" y="129"/>
                    <a:pt x="7" y="128"/>
                    <a:pt x="9" y="128"/>
                  </a:cubicBezTo>
                  <a:cubicBezTo>
                    <a:pt x="9" y="128"/>
                    <a:pt x="11" y="129"/>
                    <a:pt x="11" y="125"/>
                  </a:cubicBezTo>
                  <a:cubicBezTo>
                    <a:pt x="11" y="125"/>
                    <a:pt x="11" y="124"/>
                    <a:pt x="13" y="123"/>
                  </a:cubicBezTo>
                  <a:cubicBezTo>
                    <a:pt x="13" y="123"/>
                    <a:pt x="19" y="118"/>
                    <a:pt x="31" y="102"/>
                  </a:cubicBezTo>
                  <a:cubicBezTo>
                    <a:pt x="31" y="102"/>
                    <a:pt x="42" y="89"/>
                    <a:pt x="48" y="77"/>
                  </a:cubicBezTo>
                  <a:cubicBezTo>
                    <a:pt x="48" y="77"/>
                    <a:pt x="53" y="69"/>
                    <a:pt x="58" y="61"/>
                  </a:cubicBezTo>
                  <a:cubicBezTo>
                    <a:pt x="58" y="61"/>
                    <a:pt x="75" y="34"/>
                    <a:pt x="78" y="28"/>
                  </a:cubicBezTo>
                  <a:cubicBezTo>
                    <a:pt x="78" y="28"/>
                    <a:pt x="59" y="25"/>
                    <a:pt x="58" y="17"/>
                  </a:cubicBezTo>
                  <a:cubicBezTo>
                    <a:pt x="58" y="17"/>
                    <a:pt x="58" y="14"/>
                    <a:pt x="61" y="16"/>
                  </a:cubicBezTo>
                  <a:cubicBezTo>
                    <a:pt x="61" y="16"/>
                    <a:pt x="70" y="20"/>
                    <a:pt x="81" y="13"/>
                  </a:cubicBezTo>
                  <a:cubicBezTo>
                    <a:pt x="81" y="13"/>
                    <a:pt x="87" y="11"/>
                    <a:pt x="9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0" name="Freeform 19">
              <a:extLst>
                <a:ext uri="{FF2B5EF4-FFF2-40B4-BE49-F238E27FC236}">
                  <a16:creationId xmlns="" xmlns:a16="http://schemas.microsoft.com/office/drawing/2014/main" id="{2CC94454-EA4E-9647-A30C-A56E74BD2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2093"/>
              <a:ext cx="158" cy="118"/>
            </a:xfrm>
            <a:custGeom>
              <a:avLst/>
              <a:gdLst>
                <a:gd name="T0" fmla="*/ 11 w 83"/>
                <a:gd name="T1" fmla="*/ 29 h 61"/>
                <a:gd name="T2" fmla="*/ 4 w 83"/>
                <a:gd name="T3" fmla="*/ 21 h 61"/>
                <a:gd name="T4" fmla="*/ 20 w 83"/>
                <a:gd name="T5" fmla="*/ 27 h 61"/>
                <a:gd name="T6" fmla="*/ 23 w 83"/>
                <a:gd name="T7" fmla="*/ 33 h 61"/>
                <a:gd name="T8" fmla="*/ 33 w 83"/>
                <a:gd name="T9" fmla="*/ 46 h 61"/>
                <a:gd name="T10" fmla="*/ 34 w 83"/>
                <a:gd name="T11" fmla="*/ 44 h 61"/>
                <a:gd name="T12" fmla="*/ 34 w 83"/>
                <a:gd name="T13" fmla="*/ 39 h 61"/>
                <a:gd name="T14" fmla="*/ 38 w 83"/>
                <a:gd name="T15" fmla="*/ 36 h 61"/>
                <a:gd name="T16" fmla="*/ 40 w 83"/>
                <a:gd name="T17" fmla="*/ 35 h 61"/>
                <a:gd name="T18" fmla="*/ 47 w 83"/>
                <a:gd name="T19" fmla="*/ 26 h 61"/>
                <a:gd name="T20" fmla="*/ 47 w 83"/>
                <a:gd name="T21" fmla="*/ 19 h 61"/>
                <a:gd name="T22" fmla="*/ 37 w 83"/>
                <a:gd name="T23" fmla="*/ 13 h 61"/>
                <a:gd name="T24" fmla="*/ 35 w 83"/>
                <a:gd name="T25" fmla="*/ 11 h 61"/>
                <a:gd name="T26" fmla="*/ 42 w 83"/>
                <a:gd name="T27" fmla="*/ 10 h 61"/>
                <a:gd name="T28" fmla="*/ 55 w 83"/>
                <a:gd name="T29" fmla="*/ 4 h 61"/>
                <a:gd name="T30" fmla="*/ 59 w 83"/>
                <a:gd name="T31" fmla="*/ 1 h 61"/>
                <a:gd name="T32" fmla="*/ 68 w 83"/>
                <a:gd name="T33" fmla="*/ 3 h 61"/>
                <a:gd name="T34" fmla="*/ 81 w 83"/>
                <a:gd name="T35" fmla="*/ 15 h 61"/>
                <a:gd name="T36" fmla="*/ 82 w 83"/>
                <a:gd name="T37" fmla="*/ 18 h 61"/>
                <a:gd name="T38" fmla="*/ 78 w 83"/>
                <a:gd name="T39" fmla="*/ 23 h 61"/>
                <a:gd name="T40" fmla="*/ 66 w 83"/>
                <a:gd name="T41" fmla="*/ 34 h 61"/>
                <a:gd name="T42" fmla="*/ 64 w 83"/>
                <a:gd name="T43" fmla="*/ 46 h 61"/>
                <a:gd name="T44" fmla="*/ 62 w 83"/>
                <a:gd name="T45" fmla="*/ 53 h 61"/>
                <a:gd name="T46" fmla="*/ 55 w 83"/>
                <a:gd name="T47" fmla="*/ 55 h 61"/>
                <a:gd name="T48" fmla="*/ 46 w 83"/>
                <a:gd name="T49" fmla="*/ 59 h 61"/>
                <a:gd name="T50" fmla="*/ 43 w 83"/>
                <a:gd name="T51" fmla="*/ 59 h 61"/>
                <a:gd name="T52" fmla="*/ 40 w 83"/>
                <a:gd name="T53" fmla="*/ 58 h 61"/>
                <a:gd name="T54" fmla="*/ 38 w 83"/>
                <a:gd name="T55" fmla="*/ 55 h 61"/>
                <a:gd name="T56" fmla="*/ 33 w 83"/>
                <a:gd name="T57" fmla="*/ 51 h 61"/>
                <a:gd name="T58" fmla="*/ 29 w 83"/>
                <a:gd name="T59" fmla="*/ 49 h 61"/>
                <a:gd name="T60" fmla="*/ 20 w 83"/>
                <a:gd name="T61" fmla="*/ 35 h 61"/>
                <a:gd name="T62" fmla="*/ 11 w 83"/>
                <a:gd name="T63" fmla="*/ 29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3" h="61">
                  <a:moveTo>
                    <a:pt x="11" y="29"/>
                  </a:moveTo>
                  <a:cubicBezTo>
                    <a:pt x="11" y="29"/>
                    <a:pt x="0" y="23"/>
                    <a:pt x="4" y="21"/>
                  </a:cubicBezTo>
                  <a:cubicBezTo>
                    <a:pt x="4" y="21"/>
                    <a:pt x="12" y="18"/>
                    <a:pt x="20" y="27"/>
                  </a:cubicBezTo>
                  <a:cubicBezTo>
                    <a:pt x="20" y="27"/>
                    <a:pt x="21" y="30"/>
                    <a:pt x="23" y="33"/>
                  </a:cubicBezTo>
                  <a:cubicBezTo>
                    <a:pt x="23" y="33"/>
                    <a:pt x="24" y="36"/>
                    <a:pt x="33" y="46"/>
                  </a:cubicBezTo>
                  <a:cubicBezTo>
                    <a:pt x="33" y="46"/>
                    <a:pt x="34" y="47"/>
                    <a:pt x="34" y="44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4" y="39"/>
                    <a:pt x="36" y="35"/>
                    <a:pt x="38" y="36"/>
                  </a:cubicBezTo>
                  <a:cubicBezTo>
                    <a:pt x="38" y="36"/>
                    <a:pt x="39" y="37"/>
                    <a:pt x="40" y="35"/>
                  </a:cubicBezTo>
                  <a:cubicBezTo>
                    <a:pt x="40" y="35"/>
                    <a:pt x="45" y="31"/>
                    <a:pt x="47" y="26"/>
                  </a:cubicBezTo>
                  <a:cubicBezTo>
                    <a:pt x="47" y="26"/>
                    <a:pt x="50" y="21"/>
                    <a:pt x="47" y="19"/>
                  </a:cubicBezTo>
                  <a:cubicBezTo>
                    <a:pt x="47" y="19"/>
                    <a:pt x="40" y="15"/>
                    <a:pt x="37" y="13"/>
                  </a:cubicBezTo>
                  <a:cubicBezTo>
                    <a:pt x="37" y="13"/>
                    <a:pt x="33" y="12"/>
                    <a:pt x="35" y="11"/>
                  </a:cubicBezTo>
                  <a:cubicBezTo>
                    <a:pt x="35" y="11"/>
                    <a:pt x="37" y="10"/>
                    <a:pt x="42" y="10"/>
                  </a:cubicBezTo>
                  <a:cubicBezTo>
                    <a:pt x="42" y="10"/>
                    <a:pt x="53" y="8"/>
                    <a:pt x="55" y="4"/>
                  </a:cubicBezTo>
                  <a:cubicBezTo>
                    <a:pt x="55" y="4"/>
                    <a:pt x="56" y="0"/>
                    <a:pt x="59" y="1"/>
                  </a:cubicBezTo>
                  <a:cubicBezTo>
                    <a:pt x="59" y="1"/>
                    <a:pt x="65" y="4"/>
                    <a:pt x="68" y="3"/>
                  </a:cubicBezTo>
                  <a:cubicBezTo>
                    <a:pt x="68" y="3"/>
                    <a:pt x="79" y="3"/>
                    <a:pt x="81" y="15"/>
                  </a:cubicBezTo>
                  <a:cubicBezTo>
                    <a:pt x="81" y="15"/>
                    <a:pt x="81" y="17"/>
                    <a:pt x="82" y="18"/>
                  </a:cubicBezTo>
                  <a:cubicBezTo>
                    <a:pt x="82" y="18"/>
                    <a:pt x="83" y="22"/>
                    <a:pt x="78" y="23"/>
                  </a:cubicBezTo>
                  <a:cubicBezTo>
                    <a:pt x="78" y="23"/>
                    <a:pt x="68" y="30"/>
                    <a:pt x="66" y="34"/>
                  </a:cubicBezTo>
                  <a:cubicBezTo>
                    <a:pt x="66" y="34"/>
                    <a:pt x="62" y="42"/>
                    <a:pt x="64" y="46"/>
                  </a:cubicBezTo>
                  <a:cubicBezTo>
                    <a:pt x="64" y="46"/>
                    <a:pt x="66" y="51"/>
                    <a:pt x="62" y="53"/>
                  </a:cubicBezTo>
                  <a:cubicBezTo>
                    <a:pt x="62" y="53"/>
                    <a:pt x="59" y="55"/>
                    <a:pt x="55" y="55"/>
                  </a:cubicBezTo>
                  <a:cubicBezTo>
                    <a:pt x="55" y="55"/>
                    <a:pt x="50" y="54"/>
                    <a:pt x="46" y="59"/>
                  </a:cubicBezTo>
                  <a:cubicBezTo>
                    <a:pt x="46" y="59"/>
                    <a:pt x="46" y="61"/>
                    <a:pt x="43" y="59"/>
                  </a:cubicBezTo>
                  <a:cubicBezTo>
                    <a:pt x="43" y="59"/>
                    <a:pt x="43" y="58"/>
                    <a:pt x="40" y="58"/>
                  </a:cubicBezTo>
                  <a:cubicBezTo>
                    <a:pt x="40" y="58"/>
                    <a:pt x="38" y="58"/>
                    <a:pt x="38" y="55"/>
                  </a:cubicBezTo>
                  <a:cubicBezTo>
                    <a:pt x="38" y="55"/>
                    <a:pt x="37" y="52"/>
                    <a:pt x="33" y="51"/>
                  </a:cubicBezTo>
                  <a:cubicBezTo>
                    <a:pt x="33" y="51"/>
                    <a:pt x="31" y="52"/>
                    <a:pt x="29" y="49"/>
                  </a:cubicBezTo>
                  <a:cubicBezTo>
                    <a:pt x="29" y="49"/>
                    <a:pt x="23" y="39"/>
                    <a:pt x="20" y="35"/>
                  </a:cubicBezTo>
                  <a:cubicBezTo>
                    <a:pt x="20" y="35"/>
                    <a:pt x="16" y="30"/>
                    <a:pt x="11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1" name="Freeform 20">
              <a:extLst>
                <a:ext uri="{FF2B5EF4-FFF2-40B4-BE49-F238E27FC236}">
                  <a16:creationId xmlns="" xmlns:a16="http://schemas.microsoft.com/office/drawing/2014/main" id="{3F2FA319-4E60-204C-A367-7483EB010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2116"/>
              <a:ext cx="19" cy="97"/>
            </a:xfrm>
            <a:custGeom>
              <a:avLst/>
              <a:gdLst>
                <a:gd name="T0" fmla="*/ 10 w 10"/>
                <a:gd name="T1" fmla="*/ 50 h 50"/>
                <a:gd name="T2" fmla="*/ 6 w 10"/>
                <a:gd name="T3" fmla="*/ 50 h 50"/>
                <a:gd name="T4" fmla="*/ 0 w 10"/>
                <a:gd name="T5" fmla="*/ 25 h 50"/>
                <a:gd name="T6" fmla="*/ 6 w 10"/>
                <a:gd name="T7" fmla="*/ 0 h 50"/>
                <a:gd name="T8" fmla="*/ 10 w 10"/>
                <a:gd name="T9" fmla="*/ 0 h 50"/>
                <a:gd name="T10" fmla="*/ 4 w 10"/>
                <a:gd name="T11" fmla="*/ 25 h 50"/>
                <a:gd name="T12" fmla="*/ 10 w 10"/>
                <a:gd name="T13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0">
                  <a:moveTo>
                    <a:pt x="10" y="50"/>
                  </a:moveTo>
                  <a:cubicBezTo>
                    <a:pt x="6" y="50"/>
                    <a:pt x="6" y="50"/>
                    <a:pt x="6" y="50"/>
                  </a:cubicBezTo>
                  <a:cubicBezTo>
                    <a:pt x="2" y="43"/>
                    <a:pt x="0" y="35"/>
                    <a:pt x="0" y="25"/>
                  </a:cubicBezTo>
                  <a:cubicBezTo>
                    <a:pt x="0" y="15"/>
                    <a:pt x="2" y="7"/>
                    <a:pt x="6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8"/>
                    <a:pt x="4" y="16"/>
                    <a:pt x="4" y="25"/>
                  </a:cubicBezTo>
                  <a:cubicBezTo>
                    <a:pt x="4" y="35"/>
                    <a:pt x="6" y="43"/>
                    <a:pt x="10" y="5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2" name="Freeform 21">
              <a:extLst>
                <a:ext uri="{FF2B5EF4-FFF2-40B4-BE49-F238E27FC236}">
                  <a16:creationId xmlns="" xmlns:a16="http://schemas.microsoft.com/office/drawing/2014/main" id="{8F3D9B1A-D61D-2047-9D81-2CF89A2E717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94" y="2116"/>
              <a:ext cx="95" cy="99"/>
            </a:xfrm>
            <a:custGeom>
              <a:avLst/>
              <a:gdLst>
                <a:gd name="T0" fmla="*/ 15 w 50"/>
                <a:gd name="T1" fmla="*/ 0 h 51"/>
                <a:gd name="T2" fmla="*/ 19 w 50"/>
                <a:gd name="T3" fmla="*/ 3 h 51"/>
                <a:gd name="T4" fmla="*/ 16 w 50"/>
                <a:gd name="T5" fmla="*/ 5 h 51"/>
                <a:gd name="T6" fmla="*/ 14 w 50"/>
                <a:gd name="T7" fmla="*/ 26 h 51"/>
                <a:gd name="T8" fmla="*/ 14 w 50"/>
                <a:gd name="T9" fmla="*/ 30 h 51"/>
                <a:gd name="T10" fmla="*/ 11 w 50"/>
                <a:gd name="T11" fmla="*/ 26 h 51"/>
                <a:gd name="T12" fmla="*/ 8 w 50"/>
                <a:gd name="T13" fmla="*/ 16 h 51"/>
                <a:gd name="T14" fmla="*/ 0 w 50"/>
                <a:gd name="T15" fmla="*/ 18 h 51"/>
                <a:gd name="T16" fmla="*/ 25 w 50"/>
                <a:gd name="T17" fmla="*/ 35 h 51"/>
                <a:gd name="T18" fmla="*/ 24 w 50"/>
                <a:gd name="T19" fmla="*/ 29 h 51"/>
                <a:gd name="T20" fmla="*/ 29 w 50"/>
                <a:gd name="T21" fmla="*/ 29 h 51"/>
                <a:gd name="T22" fmla="*/ 28 w 50"/>
                <a:gd name="T23" fmla="*/ 34 h 51"/>
                <a:gd name="T24" fmla="*/ 46 w 50"/>
                <a:gd name="T25" fmla="*/ 35 h 51"/>
                <a:gd name="T26" fmla="*/ 50 w 50"/>
                <a:gd name="T27" fmla="*/ 38 h 51"/>
                <a:gd name="T28" fmla="*/ 46 w 50"/>
                <a:gd name="T29" fmla="*/ 38 h 51"/>
                <a:gd name="T30" fmla="*/ 28 w 50"/>
                <a:gd name="T31" fmla="*/ 46 h 51"/>
                <a:gd name="T32" fmla="*/ 28 w 50"/>
                <a:gd name="T33" fmla="*/ 51 h 51"/>
                <a:gd name="T34" fmla="*/ 25 w 50"/>
                <a:gd name="T35" fmla="*/ 46 h 51"/>
                <a:gd name="T36" fmla="*/ 6 w 50"/>
                <a:gd name="T37" fmla="*/ 38 h 51"/>
                <a:gd name="T38" fmla="*/ 2 w 50"/>
                <a:gd name="T39" fmla="*/ 35 h 51"/>
                <a:gd name="T40" fmla="*/ 27 w 50"/>
                <a:gd name="T41" fmla="*/ 13 h 51"/>
                <a:gd name="T42" fmla="*/ 27 w 50"/>
                <a:gd name="T43" fmla="*/ 0 h 51"/>
                <a:gd name="T44" fmla="*/ 32 w 50"/>
                <a:gd name="T45" fmla="*/ 1 h 51"/>
                <a:gd name="T46" fmla="*/ 31 w 50"/>
                <a:gd name="T47" fmla="*/ 6 h 51"/>
                <a:gd name="T48" fmla="*/ 44 w 50"/>
                <a:gd name="T49" fmla="*/ 3 h 51"/>
                <a:gd name="T50" fmla="*/ 47 w 50"/>
                <a:gd name="T51" fmla="*/ 7 h 51"/>
                <a:gd name="T52" fmla="*/ 41 w 50"/>
                <a:gd name="T53" fmla="*/ 9 h 51"/>
                <a:gd name="T54" fmla="*/ 31 w 50"/>
                <a:gd name="T55" fmla="*/ 22 h 51"/>
                <a:gd name="T56" fmla="*/ 46 w 50"/>
                <a:gd name="T57" fmla="*/ 22 h 51"/>
                <a:gd name="T58" fmla="*/ 50 w 50"/>
                <a:gd name="T59" fmla="*/ 20 h 51"/>
                <a:gd name="T60" fmla="*/ 49 w 50"/>
                <a:gd name="T61" fmla="*/ 24 h 51"/>
                <a:gd name="T62" fmla="*/ 32 w 50"/>
                <a:gd name="T63" fmla="*/ 29 h 51"/>
                <a:gd name="T64" fmla="*/ 27 w 50"/>
                <a:gd name="T65" fmla="*/ 16 h 51"/>
                <a:gd name="T66" fmla="*/ 18 w 50"/>
                <a:gd name="T67" fmla="*/ 17 h 51"/>
                <a:gd name="T68" fmla="*/ 27 w 50"/>
                <a:gd name="T69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0" h="51">
                  <a:moveTo>
                    <a:pt x="0" y="18"/>
                  </a:moveTo>
                  <a:cubicBezTo>
                    <a:pt x="8" y="13"/>
                    <a:pt x="13" y="6"/>
                    <a:pt x="15" y="0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20" y="2"/>
                    <a:pt x="20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3"/>
                    <a:pt x="17" y="4"/>
                    <a:pt x="16" y="5"/>
                  </a:cubicBezTo>
                  <a:cubicBezTo>
                    <a:pt x="15" y="7"/>
                    <a:pt x="15" y="9"/>
                    <a:pt x="14" y="10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7"/>
                    <a:pt x="14" y="29"/>
                  </a:cubicBezTo>
                  <a:cubicBezTo>
                    <a:pt x="14" y="29"/>
                    <a:pt x="14" y="30"/>
                    <a:pt x="14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28"/>
                    <a:pt x="11" y="27"/>
                    <a:pt x="11" y="26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0" y="14"/>
                    <a:pt x="9" y="15"/>
                    <a:pt x="8" y="16"/>
                  </a:cubicBezTo>
                  <a:cubicBezTo>
                    <a:pt x="7" y="17"/>
                    <a:pt x="6" y="18"/>
                    <a:pt x="3" y="21"/>
                  </a:cubicBezTo>
                  <a:cubicBezTo>
                    <a:pt x="2" y="19"/>
                    <a:pt x="1" y="19"/>
                    <a:pt x="0" y="18"/>
                  </a:cubicBezTo>
                  <a:close/>
                  <a:moveTo>
                    <a:pt x="6" y="35"/>
                  </a:moveTo>
                  <a:cubicBezTo>
                    <a:pt x="25" y="35"/>
                    <a:pt x="25" y="35"/>
                    <a:pt x="25" y="35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25" y="33"/>
                    <a:pt x="24" y="31"/>
                    <a:pt x="24" y="29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8" y="30"/>
                    <a:pt x="28" y="32"/>
                    <a:pt x="28" y="34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46" y="35"/>
                    <a:pt x="46" y="35"/>
                    <a:pt x="46" y="35"/>
                  </a:cubicBezTo>
                  <a:cubicBezTo>
                    <a:pt x="47" y="35"/>
                    <a:pt x="48" y="35"/>
                    <a:pt x="50" y="35"/>
                  </a:cubicBezTo>
                  <a:cubicBezTo>
                    <a:pt x="50" y="38"/>
                    <a:pt x="50" y="38"/>
                    <a:pt x="50" y="38"/>
                  </a:cubicBezTo>
                  <a:cubicBezTo>
                    <a:pt x="50" y="38"/>
                    <a:pt x="49" y="38"/>
                    <a:pt x="48" y="38"/>
                  </a:cubicBezTo>
                  <a:cubicBezTo>
                    <a:pt x="48" y="38"/>
                    <a:pt x="47" y="38"/>
                    <a:pt x="46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7"/>
                    <a:pt x="28" y="48"/>
                    <a:pt x="28" y="49"/>
                  </a:cubicBezTo>
                  <a:cubicBezTo>
                    <a:pt x="28" y="50"/>
                    <a:pt x="28" y="50"/>
                    <a:pt x="28" y="51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4" y="48"/>
                    <a:pt x="25" y="47"/>
                    <a:pt x="25" y="46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5" y="38"/>
                    <a:pt x="3" y="38"/>
                    <a:pt x="2" y="38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5"/>
                    <a:pt x="4" y="35"/>
                    <a:pt x="6" y="35"/>
                  </a:cubicBezTo>
                  <a:close/>
                  <a:moveTo>
                    <a:pt x="27" y="13"/>
                  </a:move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3"/>
                    <a:pt x="27" y="0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2"/>
                    <a:pt x="31" y="3"/>
                    <a:pt x="31" y="6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6" y="9"/>
                    <a:pt x="40" y="6"/>
                    <a:pt x="44" y="3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8"/>
                    <a:pt x="46" y="8"/>
                    <a:pt x="46" y="8"/>
                  </a:cubicBezTo>
                  <a:cubicBezTo>
                    <a:pt x="44" y="8"/>
                    <a:pt x="42" y="9"/>
                    <a:pt x="41" y="9"/>
                  </a:cubicBezTo>
                  <a:cubicBezTo>
                    <a:pt x="39" y="11"/>
                    <a:pt x="36" y="13"/>
                    <a:pt x="31" y="15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0" y="25"/>
                    <a:pt x="32" y="26"/>
                    <a:pt x="38" y="26"/>
                  </a:cubicBezTo>
                  <a:cubicBezTo>
                    <a:pt x="43" y="26"/>
                    <a:pt x="46" y="25"/>
                    <a:pt x="46" y="22"/>
                  </a:cubicBezTo>
                  <a:cubicBezTo>
                    <a:pt x="46" y="21"/>
                    <a:pt x="46" y="20"/>
                    <a:pt x="46" y="19"/>
                  </a:cubicBezTo>
                  <a:cubicBezTo>
                    <a:pt x="48" y="20"/>
                    <a:pt x="49" y="20"/>
                    <a:pt x="50" y="20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50" y="22"/>
                    <a:pt x="50" y="23"/>
                    <a:pt x="49" y="24"/>
                  </a:cubicBezTo>
                  <a:cubicBezTo>
                    <a:pt x="48" y="27"/>
                    <a:pt x="45" y="29"/>
                    <a:pt x="40" y="29"/>
                  </a:cubicBezTo>
                  <a:cubicBezTo>
                    <a:pt x="35" y="29"/>
                    <a:pt x="33" y="29"/>
                    <a:pt x="32" y="29"/>
                  </a:cubicBezTo>
                  <a:cubicBezTo>
                    <a:pt x="29" y="28"/>
                    <a:pt x="27" y="27"/>
                    <a:pt x="27" y="24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5" y="17"/>
                    <a:pt x="22" y="18"/>
                    <a:pt x="20" y="19"/>
                  </a:cubicBezTo>
                  <a:cubicBezTo>
                    <a:pt x="19" y="19"/>
                    <a:pt x="18" y="18"/>
                    <a:pt x="18" y="17"/>
                  </a:cubicBezTo>
                  <a:cubicBezTo>
                    <a:pt x="17" y="17"/>
                    <a:pt x="17" y="16"/>
                    <a:pt x="17" y="16"/>
                  </a:cubicBezTo>
                  <a:cubicBezTo>
                    <a:pt x="20" y="16"/>
                    <a:pt x="23" y="15"/>
                    <a:pt x="27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3" name="Freeform 22">
              <a:extLst>
                <a:ext uri="{FF2B5EF4-FFF2-40B4-BE49-F238E27FC236}">
                  <a16:creationId xmlns="" xmlns:a16="http://schemas.microsoft.com/office/drawing/2014/main" id="{D791DA58-6D6D-874D-B953-A48E91C08F5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03" y="2115"/>
              <a:ext cx="93" cy="100"/>
            </a:xfrm>
            <a:custGeom>
              <a:avLst/>
              <a:gdLst>
                <a:gd name="T0" fmla="*/ 19 w 49"/>
                <a:gd name="T1" fmla="*/ 0 h 52"/>
                <a:gd name="T2" fmla="*/ 22 w 49"/>
                <a:gd name="T3" fmla="*/ 1 h 52"/>
                <a:gd name="T4" fmla="*/ 23 w 49"/>
                <a:gd name="T5" fmla="*/ 1 h 52"/>
                <a:gd name="T6" fmla="*/ 22 w 49"/>
                <a:gd name="T7" fmla="*/ 2 h 52"/>
                <a:gd name="T8" fmla="*/ 21 w 49"/>
                <a:gd name="T9" fmla="*/ 4 h 52"/>
                <a:gd name="T10" fmla="*/ 20 w 49"/>
                <a:gd name="T11" fmla="*/ 6 h 52"/>
                <a:gd name="T12" fmla="*/ 19 w 49"/>
                <a:gd name="T13" fmla="*/ 9 h 52"/>
                <a:gd name="T14" fmla="*/ 44 w 49"/>
                <a:gd name="T15" fmla="*/ 9 h 52"/>
                <a:gd name="T16" fmla="*/ 47 w 49"/>
                <a:gd name="T17" fmla="*/ 8 h 52"/>
                <a:gd name="T18" fmla="*/ 49 w 49"/>
                <a:gd name="T19" fmla="*/ 8 h 52"/>
                <a:gd name="T20" fmla="*/ 49 w 49"/>
                <a:gd name="T21" fmla="*/ 12 h 52"/>
                <a:gd name="T22" fmla="*/ 47 w 49"/>
                <a:gd name="T23" fmla="*/ 11 h 52"/>
                <a:gd name="T24" fmla="*/ 44 w 49"/>
                <a:gd name="T25" fmla="*/ 11 h 52"/>
                <a:gd name="T26" fmla="*/ 18 w 49"/>
                <a:gd name="T27" fmla="*/ 11 h 52"/>
                <a:gd name="T28" fmla="*/ 11 w 49"/>
                <a:gd name="T29" fmla="*/ 25 h 52"/>
                <a:gd name="T30" fmla="*/ 24 w 49"/>
                <a:gd name="T31" fmla="*/ 25 h 52"/>
                <a:gd name="T32" fmla="*/ 24 w 49"/>
                <a:gd name="T33" fmla="*/ 21 h 52"/>
                <a:gd name="T34" fmla="*/ 24 w 49"/>
                <a:gd name="T35" fmla="*/ 16 h 52"/>
                <a:gd name="T36" fmla="*/ 28 w 49"/>
                <a:gd name="T37" fmla="*/ 16 h 52"/>
                <a:gd name="T38" fmla="*/ 28 w 49"/>
                <a:gd name="T39" fmla="*/ 17 h 52"/>
                <a:gd name="T40" fmla="*/ 28 w 49"/>
                <a:gd name="T41" fmla="*/ 17 h 52"/>
                <a:gd name="T42" fmla="*/ 27 w 49"/>
                <a:gd name="T43" fmla="*/ 21 h 52"/>
                <a:gd name="T44" fmla="*/ 27 w 49"/>
                <a:gd name="T45" fmla="*/ 25 h 52"/>
                <a:gd name="T46" fmla="*/ 39 w 49"/>
                <a:gd name="T47" fmla="*/ 25 h 52"/>
                <a:gd name="T48" fmla="*/ 44 w 49"/>
                <a:gd name="T49" fmla="*/ 25 h 52"/>
                <a:gd name="T50" fmla="*/ 44 w 49"/>
                <a:gd name="T51" fmla="*/ 28 h 52"/>
                <a:gd name="T52" fmla="*/ 39 w 49"/>
                <a:gd name="T53" fmla="*/ 28 h 52"/>
                <a:gd name="T54" fmla="*/ 27 w 49"/>
                <a:gd name="T55" fmla="*/ 28 h 52"/>
                <a:gd name="T56" fmla="*/ 27 w 49"/>
                <a:gd name="T57" fmla="*/ 47 h 52"/>
                <a:gd name="T58" fmla="*/ 19 w 49"/>
                <a:gd name="T59" fmla="*/ 52 h 52"/>
                <a:gd name="T60" fmla="*/ 17 w 49"/>
                <a:gd name="T61" fmla="*/ 47 h 52"/>
                <a:gd name="T62" fmla="*/ 24 w 49"/>
                <a:gd name="T63" fmla="*/ 46 h 52"/>
                <a:gd name="T64" fmla="*/ 24 w 49"/>
                <a:gd name="T65" fmla="*/ 28 h 52"/>
                <a:gd name="T66" fmla="*/ 11 w 49"/>
                <a:gd name="T67" fmla="*/ 28 h 52"/>
                <a:gd name="T68" fmla="*/ 8 w 49"/>
                <a:gd name="T69" fmla="*/ 29 h 52"/>
                <a:gd name="T70" fmla="*/ 6 w 49"/>
                <a:gd name="T71" fmla="*/ 25 h 52"/>
                <a:gd name="T72" fmla="*/ 9 w 49"/>
                <a:gd name="T73" fmla="*/ 22 h 52"/>
                <a:gd name="T74" fmla="*/ 14 w 49"/>
                <a:gd name="T75" fmla="*/ 11 h 52"/>
                <a:gd name="T76" fmla="*/ 4 w 49"/>
                <a:gd name="T77" fmla="*/ 11 h 52"/>
                <a:gd name="T78" fmla="*/ 1 w 49"/>
                <a:gd name="T79" fmla="*/ 11 h 52"/>
                <a:gd name="T80" fmla="*/ 0 w 49"/>
                <a:gd name="T81" fmla="*/ 12 h 52"/>
                <a:gd name="T82" fmla="*/ 0 w 49"/>
                <a:gd name="T83" fmla="*/ 8 h 52"/>
                <a:gd name="T84" fmla="*/ 2 w 49"/>
                <a:gd name="T85" fmla="*/ 8 h 52"/>
                <a:gd name="T86" fmla="*/ 4 w 49"/>
                <a:gd name="T87" fmla="*/ 9 h 52"/>
                <a:gd name="T88" fmla="*/ 15 w 49"/>
                <a:gd name="T89" fmla="*/ 9 h 52"/>
                <a:gd name="T90" fmla="*/ 19 w 49"/>
                <a:gd name="T91" fmla="*/ 0 h 52"/>
                <a:gd name="T92" fmla="*/ 0 w 49"/>
                <a:gd name="T93" fmla="*/ 46 h 52"/>
                <a:gd name="T94" fmla="*/ 14 w 49"/>
                <a:gd name="T95" fmla="*/ 33 h 52"/>
                <a:gd name="T96" fmla="*/ 18 w 49"/>
                <a:gd name="T97" fmla="*/ 36 h 52"/>
                <a:gd name="T98" fmla="*/ 19 w 49"/>
                <a:gd name="T99" fmla="*/ 36 h 52"/>
                <a:gd name="T100" fmla="*/ 18 w 49"/>
                <a:gd name="T101" fmla="*/ 37 h 52"/>
                <a:gd name="T102" fmla="*/ 15 w 49"/>
                <a:gd name="T103" fmla="*/ 39 h 52"/>
                <a:gd name="T104" fmla="*/ 4 w 49"/>
                <a:gd name="T105" fmla="*/ 49 h 52"/>
                <a:gd name="T106" fmla="*/ 0 w 49"/>
                <a:gd name="T107" fmla="*/ 46 h 52"/>
                <a:gd name="T108" fmla="*/ 32 w 49"/>
                <a:gd name="T109" fmla="*/ 37 h 52"/>
                <a:gd name="T110" fmla="*/ 34 w 49"/>
                <a:gd name="T111" fmla="*/ 34 h 52"/>
                <a:gd name="T112" fmla="*/ 48 w 49"/>
                <a:gd name="T113" fmla="*/ 45 h 52"/>
                <a:gd name="T114" fmla="*/ 46 w 49"/>
                <a:gd name="T115" fmla="*/ 48 h 52"/>
                <a:gd name="T116" fmla="*/ 32 w 49"/>
                <a:gd name="T117" fmla="*/ 3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" h="52">
                  <a:moveTo>
                    <a:pt x="19" y="0"/>
                  </a:moveTo>
                  <a:cubicBezTo>
                    <a:pt x="22" y="1"/>
                    <a:pt x="22" y="1"/>
                    <a:pt x="22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23" y="2"/>
                    <a:pt x="22" y="2"/>
                  </a:cubicBezTo>
                  <a:cubicBezTo>
                    <a:pt x="22" y="2"/>
                    <a:pt x="21" y="3"/>
                    <a:pt x="21" y="4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20" y="7"/>
                    <a:pt x="19" y="8"/>
                    <a:pt x="19" y="9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5" y="9"/>
                    <a:pt x="46" y="8"/>
                    <a:pt x="47" y="8"/>
                  </a:cubicBezTo>
                  <a:cubicBezTo>
                    <a:pt x="48" y="8"/>
                    <a:pt x="49" y="8"/>
                    <a:pt x="49" y="8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49" y="12"/>
                    <a:pt x="48" y="12"/>
                    <a:pt x="47" y="11"/>
                  </a:cubicBezTo>
                  <a:cubicBezTo>
                    <a:pt x="46" y="11"/>
                    <a:pt x="45" y="11"/>
                    <a:pt x="44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6" y="15"/>
                    <a:pt x="14" y="19"/>
                    <a:pt x="11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19"/>
                    <a:pt x="24" y="17"/>
                    <a:pt x="24" y="16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8" y="16"/>
                    <a:pt x="28" y="16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7" y="17"/>
                    <a:pt x="27" y="19"/>
                    <a:pt x="27" y="21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40" y="25"/>
                    <a:pt x="42" y="25"/>
                    <a:pt x="44" y="25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2" y="28"/>
                    <a:pt x="41" y="28"/>
                    <a:pt x="39" y="28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8" y="50"/>
                    <a:pt x="25" y="51"/>
                    <a:pt x="19" y="52"/>
                  </a:cubicBezTo>
                  <a:cubicBezTo>
                    <a:pt x="18" y="50"/>
                    <a:pt x="18" y="49"/>
                    <a:pt x="17" y="47"/>
                  </a:cubicBezTo>
                  <a:cubicBezTo>
                    <a:pt x="22" y="48"/>
                    <a:pt x="25" y="48"/>
                    <a:pt x="24" y="46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0" y="28"/>
                    <a:pt x="9" y="28"/>
                    <a:pt x="8" y="29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7" y="25"/>
                    <a:pt x="8" y="24"/>
                    <a:pt x="9" y="22"/>
                  </a:cubicBezTo>
                  <a:cubicBezTo>
                    <a:pt x="11" y="19"/>
                    <a:pt x="12" y="16"/>
                    <a:pt x="1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3" y="11"/>
                    <a:pt x="1" y="11"/>
                  </a:cubicBezTo>
                  <a:cubicBezTo>
                    <a:pt x="1" y="12"/>
                    <a:pt x="0" y="12"/>
                    <a:pt x="0" y="12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1" y="8"/>
                    <a:pt x="2" y="8"/>
                  </a:cubicBezTo>
                  <a:cubicBezTo>
                    <a:pt x="3" y="8"/>
                    <a:pt x="4" y="9"/>
                    <a:pt x="4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7" y="6"/>
                    <a:pt x="18" y="3"/>
                    <a:pt x="19" y="0"/>
                  </a:cubicBezTo>
                  <a:close/>
                  <a:moveTo>
                    <a:pt x="0" y="46"/>
                  </a:moveTo>
                  <a:cubicBezTo>
                    <a:pt x="6" y="43"/>
                    <a:pt x="11" y="39"/>
                    <a:pt x="14" y="33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8" y="36"/>
                    <a:pt x="18" y="37"/>
                  </a:cubicBezTo>
                  <a:cubicBezTo>
                    <a:pt x="17" y="37"/>
                    <a:pt x="16" y="38"/>
                    <a:pt x="15" y="39"/>
                  </a:cubicBezTo>
                  <a:cubicBezTo>
                    <a:pt x="12" y="42"/>
                    <a:pt x="8" y="46"/>
                    <a:pt x="4" y="49"/>
                  </a:cubicBezTo>
                  <a:cubicBezTo>
                    <a:pt x="3" y="47"/>
                    <a:pt x="2" y="46"/>
                    <a:pt x="0" y="46"/>
                  </a:cubicBezTo>
                  <a:close/>
                  <a:moveTo>
                    <a:pt x="32" y="37"/>
                  </a:moveTo>
                  <a:cubicBezTo>
                    <a:pt x="34" y="34"/>
                    <a:pt x="34" y="34"/>
                    <a:pt x="34" y="34"/>
                  </a:cubicBezTo>
                  <a:cubicBezTo>
                    <a:pt x="39" y="37"/>
                    <a:pt x="44" y="41"/>
                    <a:pt x="48" y="45"/>
                  </a:cubicBezTo>
                  <a:cubicBezTo>
                    <a:pt x="46" y="48"/>
                    <a:pt x="46" y="48"/>
                    <a:pt x="46" y="48"/>
                  </a:cubicBezTo>
                  <a:cubicBezTo>
                    <a:pt x="41" y="44"/>
                    <a:pt x="37" y="40"/>
                    <a:pt x="32" y="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4" name="Freeform 23">
              <a:extLst>
                <a:ext uri="{FF2B5EF4-FFF2-40B4-BE49-F238E27FC236}">
                  <a16:creationId xmlns="" xmlns:a16="http://schemas.microsoft.com/office/drawing/2014/main" id="{D63D054D-1884-1748-AA10-9F45EB2C9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2116"/>
              <a:ext cx="19" cy="97"/>
            </a:xfrm>
            <a:custGeom>
              <a:avLst/>
              <a:gdLst>
                <a:gd name="T0" fmla="*/ 0 w 10"/>
                <a:gd name="T1" fmla="*/ 0 h 50"/>
                <a:gd name="T2" fmla="*/ 4 w 10"/>
                <a:gd name="T3" fmla="*/ 0 h 50"/>
                <a:gd name="T4" fmla="*/ 10 w 10"/>
                <a:gd name="T5" fmla="*/ 25 h 50"/>
                <a:gd name="T6" fmla="*/ 4 w 10"/>
                <a:gd name="T7" fmla="*/ 50 h 50"/>
                <a:gd name="T8" fmla="*/ 0 w 10"/>
                <a:gd name="T9" fmla="*/ 50 h 50"/>
                <a:gd name="T10" fmla="*/ 6 w 10"/>
                <a:gd name="T11" fmla="*/ 25 h 50"/>
                <a:gd name="T12" fmla="*/ 0 w 10"/>
                <a:gd name="T1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0">
                  <a:moveTo>
                    <a:pt x="0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8" y="7"/>
                    <a:pt x="10" y="15"/>
                    <a:pt x="10" y="25"/>
                  </a:cubicBezTo>
                  <a:cubicBezTo>
                    <a:pt x="10" y="35"/>
                    <a:pt x="8" y="43"/>
                    <a:pt x="4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4" y="43"/>
                    <a:pt x="6" y="35"/>
                    <a:pt x="6" y="25"/>
                  </a:cubicBezTo>
                  <a:cubicBezTo>
                    <a:pt x="6" y="16"/>
                    <a:pt x="4" y="8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5" name="Freeform 24">
              <a:extLst>
                <a:ext uri="{FF2B5EF4-FFF2-40B4-BE49-F238E27FC236}">
                  <a16:creationId xmlns="" xmlns:a16="http://schemas.microsoft.com/office/drawing/2014/main" id="{D5CA88DE-5557-1346-BD67-D61974CD3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324"/>
              <a:ext cx="71" cy="75"/>
            </a:xfrm>
            <a:custGeom>
              <a:avLst/>
              <a:gdLst>
                <a:gd name="T0" fmla="*/ 35 w 37"/>
                <a:gd name="T1" fmla="*/ 0 h 39"/>
                <a:gd name="T2" fmla="*/ 36 w 37"/>
                <a:gd name="T3" fmla="*/ 13 h 39"/>
                <a:gd name="T4" fmla="*/ 35 w 37"/>
                <a:gd name="T5" fmla="*/ 13 h 39"/>
                <a:gd name="T6" fmla="*/ 30 w 37"/>
                <a:gd name="T7" fmla="*/ 5 h 39"/>
                <a:gd name="T8" fmla="*/ 21 w 37"/>
                <a:gd name="T9" fmla="*/ 2 h 39"/>
                <a:gd name="T10" fmla="*/ 14 w 37"/>
                <a:gd name="T11" fmla="*/ 4 h 39"/>
                <a:gd name="T12" fmla="*/ 9 w 37"/>
                <a:gd name="T13" fmla="*/ 10 h 39"/>
                <a:gd name="T14" fmla="*/ 7 w 37"/>
                <a:gd name="T15" fmla="*/ 20 h 39"/>
                <a:gd name="T16" fmla="*/ 9 w 37"/>
                <a:gd name="T17" fmla="*/ 29 h 39"/>
                <a:gd name="T18" fmla="*/ 14 w 37"/>
                <a:gd name="T19" fmla="*/ 35 h 39"/>
                <a:gd name="T20" fmla="*/ 22 w 37"/>
                <a:gd name="T21" fmla="*/ 37 h 39"/>
                <a:gd name="T22" fmla="*/ 29 w 37"/>
                <a:gd name="T23" fmla="*/ 35 h 39"/>
                <a:gd name="T24" fmla="*/ 36 w 37"/>
                <a:gd name="T25" fmla="*/ 29 h 39"/>
                <a:gd name="T26" fmla="*/ 37 w 37"/>
                <a:gd name="T27" fmla="*/ 30 h 39"/>
                <a:gd name="T28" fmla="*/ 30 w 37"/>
                <a:gd name="T29" fmla="*/ 37 h 39"/>
                <a:gd name="T30" fmla="*/ 20 w 37"/>
                <a:gd name="T31" fmla="*/ 39 h 39"/>
                <a:gd name="T32" fmla="*/ 4 w 37"/>
                <a:gd name="T33" fmla="*/ 32 h 39"/>
                <a:gd name="T34" fmla="*/ 0 w 37"/>
                <a:gd name="T35" fmla="*/ 20 h 39"/>
                <a:gd name="T36" fmla="*/ 3 w 37"/>
                <a:gd name="T37" fmla="*/ 10 h 39"/>
                <a:gd name="T38" fmla="*/ 10 w 37"/>
                <a:gd name="T39" fmla="*/ 3 h 39"/>
                <a:gd name="T40" fmla="*/ 21 w 37"/>
                <a:gd name="T41" fmla="*/ 0 h 39"/>
                <a:gd name="T42" fmla="*/ 30 w 37"/>
                <a:gd name="T43" fmla="*/ 2 h 39"/>
                <a:gd name="T44" fmla="*/ 31 w 37"/>
                <a:gd name="T45" fmla="*/ 3 h 39"/>
                <a:gd name="T46" fmla="*/ 33 w 37"/>
                <a:gd name="T47" fmla="*/ 2 h 39"/>
                <a:gd name="T48" fmla="*/ 34 w 37"/>
                <a:gd name="T49" fmla="*/ 0 h 39"/>
                <a:gd name="T50" fmla="*/ 35 w 37"/>
                <a:gd name="T5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7" h="39">
                  <a:moveTo>
                    <a:pt x="35" y="0"/>
                  </a:moveTo>
                  <a:cubicBezTo>
                    <a:pt x="36" y="13"/>
                    <a:pt x="36" y="13"/>
                    <a:pt x="36" y="13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9"/>
                    <a:pt x="32" y="6"/>
                    <a:pt x="30" y="5"/>
                  </a:cubicBezTo>
                  <a:cubicBezTo>
                    <a:pt x="27" y="3"/>
                    <a:pt x="25" y="2"/>
                    <a:pt x="21" y="2"/>
                  </a:cubicBezTo>
                  <a:cubicBezTo>
                    <a:pt x="19" y="2"/>
                    <a:pt x="16" y="3"/>
                    <a:pt x="14" y="4"/>
                  </a:cubicBezTo>
                  <a:cubicBezTo>
                    <a:pt x="12" y="5"/>
                    <a:pt x="10" y="7"/>
                    <a:pt x="9" y="10"/>
                  </a:cubicBezTo>
                  <a:cubicBezTo>
                    <a:pt x="7" y="13"/>
                    <a:pt x="7" y="16"/>
                    <a:pt x="7" y="20"/>
                  </a:cubicBezTo>
                  <a:cubicBezTo>
                    <a:pt x="7" y="24"/>
                    <a:pt x="7" y="27"/>
                    <a:pt x="9" y="29"/>
                  </a:cubicBezTo>
                  <a:cubicBezTo>
                    <a:pt x="10" y="32"/>
                    <a:pt x="12" y="33"/>
                    <a:pt x="14" y="35"/>
                  </a:cubicBezTo>
                  <a:cubicBezTo>
                    <a:pt x="16" y="36"/>
                    <a:pt x="19" y="37"/>
                    <a:pt x="22" y="37"/>
                  </a:cubicBezTo>
                  <a:cubicBezTo>
                    <a:pt x="25" y="37"/>
                    <a:pt x="27" y="36"/>
                    <a:pt x="29" y="35"/>
                  </a:cubicBezTo>
                  <a:cubicBezTo>
                    <a:pt x="31" y="34"/>
                    <a:pt x="34" y="32"/>
                    <a:pt x="36" y="29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5" y="33"/>
                    <a:pt x="32" y="35"/>
                    <a:pt x="30" y="37"/>
                  </a:cubicBezTo>
                  <a:cubicBezTo>
                    <a:pt x="27" y="38"/>
                    <a:pt x="24" y="39"/>
                    <a:pt x="20" y="39"/>
                  </a:cubicBezTo>
                  <a:cubicBezTo>
                    <a:pt x="13" y="39"/>
                    <a:pt x="8" y="37"/>
                    <a:pt x="4" y="32"/>
                  </a:cubicBezTo>
                  <a:cubicBezTo>
                    <a:pt x="1" y="29"/>
                    <a:pt x="0" y="25"/>
                    <a:pt x="0" y="20"/>
                  </a:cubicBezTo>
                  <a:cubicBezTo>
                    <a:pt x="0" y="17"/>
                    <a:pt x="1" y="13"/>
                    <a:pt x="3" y="10"/>
                  </a:cubicBezTo>
                  <a:cubicBezTo>
                    <a:pt x="4" y="7"/>
                    <a:pt x="7" y="5"/>
                    <a:pt x="10" y="3"/>
                  </a:cubicBezTo>
                  <a:cubicBezTo>
                    <a:pt x="13" y="1"/>
                    <a:pt x="17" y="0"/>
                    <a:pt x="21" y="0"/>
                  </a:cubicBezTo>
                  <a:cubicBezTo>
                    <a:pt x="24" y="0"/>
                    <a:pt x="27" y="1"/>
                    <a:pt x="30" y="2"/>
                  </a:cubicBezTo>
                  <a:cubicBezTo>
                    <a:pt x="30" y="3"/>
                    <a:pt x="31" y="3"/>
                    <a:pt x="31" y="3"/>
                  </a:cubicBezTo>
                  <a:cubicBezTo>
                    <a:pt x="32" y="3"/>
                    <a:pt x="32" y="3"/>
                    <a:pt x="33" y="2"/>
                  </a:cubicBezTo>
                  <a:cubicBezTo>
                    <a:pt x="33" y="2"/>
                    <a:pt x="34" y="1"/>
                    <a:pt x="34" y="0"/>
                  </a:cubicBezTo>
                  <a:lnTo>
                    <a:pt x="3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6" name="Freeform 25">
              <a:extLst>
                <a:ext uri="{FF2B5EF4-FFF2-40B4-BE49-F238E27FC236}">
                  <a16:creationId xmlns="" xmlns:a16="http://schemas.microsoft.com/office/drawing/2014/main" id="{02EA116C-7E72-0043-974B-AE8394576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326"/>
              <a:ext cx="82" cy="71"/>
            </a:xfrm>
            <a:custGeom>
              <a:avLst/>
              <a:gdLst>
                <a:gd name="T0" fmla="*/ 12 w 43"/>
                <a:gd name="T1" fmla="*/ 17 h 37"/>
                <a:gd name="T2" fmla="*/ 31 w 43"/>
                <a:gd name="T3" fmla="*/ 17 h 37"/>
                <a:gd name="T4" fmla="*/ 31 w 43"/>
                <a:gd name="T5" fmla="*/ 7 h 37"/>
                <a:gd name="T6" fmla="*/ 31 w 43"/>
                <a:gd name="T7" fmla="*/ 3 h 37"/>
                <a:gd name="T8" fmla="*/ 30 w 43"/>
                <a:gd name="T9" fmla="*/ 2 h 37"/>
                <a:gd name="T10" fmla="*/ 27 w 43"/>
                <a:gd name="T11" fmla="*/ 1 h 37"/>
                <a:gd name="T12" fmla="*/ 25 w 43"/>
                <a:gd name="T13" fmla="*/ 1 h 37"/>
                <a:gd name="T14" fmla="*/ 25 w 43"/>
                <a:gd name="T15" fmla="*/ 0 h 37"/>
                <a:gd name="T16" fmla="*/ 43 w 43"/>
                <a:gd name="T17" fmla="*/ 0 h 37"/>
                <a:gd name="T18" fmla="*/ 43 w 43"/>
                <a:gd name="T19" fmla="*/ 1 h 37"/>
                <a:gd name="T20" fmla="*/ 42 w 43"/>
                <a:gd name="T21" fmla="*/ 1 h 37"/>
                <a:gd name="T22" fmla="*/ 39 w 43"/>
                <a:gd name="T23" fmla="*/ 2 h 37"/>
                <a:gd name="T24" fmla="*/ 37 w 43"/>
                <a:gd name="T25" fmla="*/ 3 h 37"/>
                <a:gd name="T26" fmla="*/ 37 w 43"/>
                <a:gd name="T27" fmla="*/ 7 h 37"/>
                <a:gd name="T28" fmla="*/ 37 w 43"/>
                <a:gd name="T29" fmla="*/ 31 h 37"/>
                <a:gd name="T30" fmla="*/ 37 w 43"/>
                <a:gd name="T31" fmla="*/ 34 h 37"/>
                <a:gd name="T32" fmla="*/ 39 w 43"/>
                <a:gd name="T33" fmla="*/ 36 h 37"/>
                <a:gd name="T34" fmla="*/ 42 w 43"/>
                <a:gd name="T35" fmla="*/ 36 h 37"/>
                <a:gd name="T36" fmla="*/ 43 w 43"/>
                <a:gd name="T37" fmla="*/ 36 h 37"/>
                <a:gd name="T38" fmla="*/ 43 w 43"/>
                <a:gd name="T39" fmla="*/ 37 h 37"/>
                <a:gd name="T40" fmla="*/ 25 w 43"/>
                <a:gd name="T41" fmla="*/ 37 h 37"/>
                <a:gd name="T42" fmla="*/ 25 w 43"/>
                <a:gd name="T43" fmla="*/ 36 h 37"/>
                <a:gd name="T44" fmla="*/ 27 w 43"/>
                <a:gd name="T45" fmla="*/ 36 h 37"/>
                <a:gd name="T46" fmla="*/ 31 w 43"/>
                <a:gd name="T47" fmla="*/ 35 h 37"/>
                <a:gd name="T48" fmla="*/ 31 w 43"/>
                <a:gd name="T49" fmla="*/ 31 h 37"/>
                <a:gd name="T50" fmla="*/ 31 w 43"/>
                <a:gd name="T51" fmla="*/ 19 h 37"/>
                <a:gd name="T52" fmla="*/ 12 w 43"/>
                <a:gd name="T53" fmla="*/ 19 h 37"/>
                <a:gd name="T54" fmla="*/ 12 w 43"/>
                <a:gd name="T55" fmla="*/ 31 h 37"/>
                <a:gd name="T56" fmla="*/ 13 w 43"/>
                <a:gd name="T57" fmla="*/ 34 h 37"/>
                <a:gd name="T58" fmla="*/ 14 w 43"/>
                <a:gd name="T59" fmla="*/ 36 h 37"/>
                <a:gd name="T60" fmla="*/ 17 w 43"/>
                <a:gd name="T61" fmla="*/ 36 h 37"/>
                <a:gd name="T62" fmla="*/ 18 w 43"/>
                <a:gd name="T63" fmla="*/ 36 h 37"/>
                <a:gd name="T64" fmla="*/ 18 w 43"/>
                <a:gd name="T65" fmla="*/ 37 h 37"/>
                <a:gd name="T66" fmla="*/ 0 w 43"/>
                <a:gd name="T67" fmla="*/ 37 h 37"/>
                <a:gd name="T68" fmla="*/ 0 w 43"/>
                <a:gd name="T69" fmla="*/ 36 h 37"/>
                <a:gd name="T70" fmla="*/ 2 w 43"/>
                <a:gd name="T71" fmla="*/ 36 h 37"/>
                <a:gd name="T72" fmla="*/ 6 w 43"/>
                <a:gd name="T73" fmla="*/ 35 h 37"/>
                <a:gd name="T74" fmla="*/ 6 w 43"/>
                <a:gd name="T75" fmla="*/ 31 h 37"/>
                <a:gd name="T76" fmla="*/ 6 w 43"/>
                <a:gd name="T77" fmla="*/ 7 h 37"/>
                <a:gd name="T78" fmla="*/ 6 w 43"/>
                <a:gd name="T79" fmla="*/ 3 h 37"/>
                <a:gd name="T80" fmla="*/ 5 w 43"/>
                <a:gd name="T81" fmla="*/ 2 h 37"/>
                <a:gd name="T82" fmla="*/ 2 w 43"/>
                <a:gd name="T83" fmla="*/ 1 h 37"/>
                <a:gd name="T84" fmla="*/ 0 w 43"/>
                <a:gd name="T85" fmla="*/ 1 h 37"/>
                <a:gd name="T86" fmla="*/ 0 w 43"/>
                <a:gd name="T87" fmla="*/ 0 h 37"/>
                <a:gd name="T88" fmla="*/ 18 w 43"/>
                <a:gd name="T89" fmla="*/ 0 h 37"/>
                <a:gd name="T90" fmla="*/ 18 w 43"/>
                <a:gd name="T91" fmla="*/ 1 h 37"/>
                <a:gd name="T92" fmla="*/ 17 w 43"/>
                <a:gd name="T93" fmla="*/ 1 h 37"/>
                <a:gd name="T94" fmla="*/ 14 w 43"/>
                <a:gd name="T95" fmla="*/ 2 h 37"/>
                <a:gd name="T96" fmla="*/ 13 w 43"/>
                <a:gd name="T97" fmla="*/ 3 h 37"/>
                <a:gd name="T98" fmla="*/ 12 w 43"/>
                <a:gd name="T99" fmla="*/ 7 h 37"/>
                <a:gd name="T100" fmla="*/ 12 w 43"/>
                <a:gd name="T101" fmla="*/ 1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3" h="37">
                  <a:moveTo>
                    <a:pt x="12" y="17"/>
                  </a:moveTo>
                  <a:cubicBezTo>
                    <a:pt x="31" y="17"/>
                    <a:pt x="31" y="17"/>
                    <a:pt x="31" y="17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1" y="5"/>
                    <a:pt x="31" y="3"/>
                    <a:pt x="31" y="3"/>
                  </a:cubicBezTo>
                  <a:cubicBezTo>
                    <a:pt x="31" y="2"/>
                    <a:pt x="30" y="2"/>
                    <a:pt x="30" y="2"/>
                  </a:cubicBezTo>
                  <a:cubicBezTo>
                    <a:pt x="29" y="1"/>
                    <a:pt x="28" y="1"/>
                    <a:pt x="27" y="1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1"/>
                    <a:pt x="40" y="1"/>
                    <a:pt x="39" y="2"/>
                  </a:cubicBezTo>
                  <a:cubicBezTo>
                    <a:pt x="38" y="2"/>
                    <a:pt x="38" y="2"/>
                    <a:pt x="37" y="3"/>
                  </a:cubicBezTo>
                  <a:cubicBezTo>
                    <a:pt x="37" y="4"/>
                    <a:pt x="37" y="5"/>
                    <a:pt x="37" y="7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7" y="33"/>
                    <a:pt x="37" y="34"/>
                    <a:pt x="37" y="34"/>
                  </a:cubicBezTo>
                  <a:cubicBezTo>
                    <a:pt x="38" y="35"/>
                    <a:pt x="38" y="35"/>
                    <a:pt x="39" y="36"/>
                  </a:cubicBezTo>
                  <a:cubicBezTo>
                    <a:pt x="40" y="36"/>
                    <a:pt x="41" y="36"/>
                    <a:pt x="42" y="36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5" y="36"/>
                    <a:pt x="25" y="36"/>
                    <a:pt x="25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9" y="36"/>
                    <a:pt x="30" y="36"/>
                    <a:pt x="31" y="35"/>
                  </a:cubicBezTo>
                  <a:cubicBezTo>
                    <a:pt x="31" y="34"/>
                    <a:pt x="31" y="33"/>
                    <a:pt x="31" y="31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3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6" y="36"/>
                    <a:pt x="17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3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5" y="1"/>
                    <a:pt x="14" y="2"/>
                  </a:cubicBezTo>
                  <a:cubicBezTo>
                    <a:pt x="13" y="2"/>
                    <a:pt x="13" y="2"/>
                    <a:pt x="13" y="3"/>
                  </a:cubicBezTo>
                  <a:cubicBezTo>
                    <a:pt x="12" y="4"/>
                    <a:pt x="12" y="5"/>
                    <a:pt x="12" y="7"/>
                  </a:cubicBezTo>
                  <a:lnTo>
                    <a:pt x="1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7" name="Freeform 26">
              <a:extLst>
                <a:ext uri="{FF2B5EF4-FFF2-40B4-BE49-F238E27FC236}">
                  <a16:creationId xmlns="" xmlns:a16="http://schemas.microsoft.com/office/drawing/2014/main" id="{62C007A8-EA93-624F-83DB-8379BDFDD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5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4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3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3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5"/>
                    <a:pt x="13" y="35"/>
                    <a:pt x="13" y="36"/>
                  </a:cubicBezTo>
                  <a:cubicBezTo>
                    <a:pt x="14" y="36"/>
                    <a:pt x="15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8" name="Freeform 27">
              <a:extLst>
                <a:ext uri="{FF2B5EF4-FFF2-40B4-BE49-F238E27FC236}">
                  <a16:creationId xmlns="" xmlns:a16="http://schemas.microsoft.com/office/drawing/2014/main" id="{EFF239CD-4904-CC42-AA72-02DD2D9BB4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2326"/>
              <a:ext cx="86" cy="73"/>
            </a:xfrm>
            <a:custGeom>
              <a:avLst/>
              <a:gdLst>
                <a:gd name="T0" fmla="*/ 0 w 45"/>
                <a:gd name="T1" fmla="*/ 0 h 38"/>
                <a:gd name="T2" fmla="*/ 11 w 45"/>
                <a:gd name="T3" fmla="*/ 0 h 38"/>
                <a:gd name="T4" fmla="*/ 36 w 45"/>
                <a:gd name="T5" fmla="*/ 28 h 38"/>
                <a:gd name="T6" fmla="*/ 36 w 45"/>
                <a:gd name="T7" fmla="*/ 6 h 38"/>
                <a:gd name="T8" fmla="*/ 35 w 45"/>
                <a:gd name="T9" fmla="*/ 2 h 38"/>
                <a:gd name="T10" fmla="*/ 32 w 45"/>
                <a:gd name="T11" fmla="*/ 1 h 38"/>
                <a:gd name="T12" fmla="*/ 30 w 45"/>
                <a:gd name="T13" fmla="*/ 1 h 38"/>
                <a:gd name="T14" fmla="*/ 30 w 45"/>
                <a:gd name="T15" fmla="*/ 0 h 38"/>
                <a:gd name="T16" fmla="*/ 45 w 45"/>
                <a:gd name="T17" fmla="*/ 0 h 38"/>
                <a:gd name="T18" fmla="*/ 45 w 45"/>
                <a:gd name="T19" fmla="*/ 1 h 38"/>
                <a:gd name="T20" fmla="*/ 43 w 45"/>
                <a:gd name="T21" fmla="*/ 1 h 38"/>
                <a:gd name="T22" fmla="*/ 39 w 45"/>
                <a:gd name="T23" fmla="*/ 2 h 38"/>
                <a:gd name="T24" fmla="*/ 39 w 45"/>
                <a:gd name="T25" fmla="*/ 6 h 38"/>
                <a:gd name="T26" fmla="*/ 39 w 45"/>
                <a:gd name="T27" fmla="*/ 38 h 38"/>
                <a:gd name="T28" fmla="*/ 38 w 45"/>
                <a:gd name="T29" fmla="*/ 38 h 38"/>
                <a:gd name="T30" fmla="*/ 11 w 45"/>
                <a:gd name="T31" fmla="*/ 8 h 38"/>
                <a:gd name="T32" fmla="*/ 11 w 45"/>
                <a:gd name="T33" fmla="*/ 31 h 38"/>
                <a:gd name="T34" fmla="*/ 11 w 45"/>
                <a:gd name="T35" fmla="*/ 35 h 38"/>
                <a:gd name="T36" fmla="*/ 15 w 45"/>
                <a:gd name="T37" fmla="*/ 36 h 38"/>
                <a:gd name="T38" fmla="*/ 16 w 45"/>
                <a:gd name="T39" fmla="*/ 36 h 38"/>
                <a:gd name="T40" fmla="*/ 16 w 45"/>
                <a:gd name="T41" fmla="*/ 37 h 38"/>
                <a:gd name="T42" fmla="*/ 2 w 45"/>
                <a:gd name="T43" fmla="*/ 37 h 38"/>
                <a:gd name="T44" fmla="*/ 2 w 45"/>
                <a:gd name="T45" fmla="*/ 36 h 38"/>
                <a:gd name="T46" fmla="*/ 3 w 45"/>
                <a:gd name="T47" fmla="*/ 36 h 38"/>
                <a:gd name="T48" fmla="*/ 7 w 45"/>
                <a:gd name="T49" fmla="*/ 35 h 38"/>
                <a:gd name="T50" fmla="*/ 8 w 45"/>
                <a:gd name="T51" fmla="*/ 31 h 38"/>
                <a:gd name="T52" fmla="*/ 8 w 45"/>
                <a:gd name="T53" fmla="*/ 5 h 38"/>
                <a:gd name="T54" fmla="*/ 5 w 45"/>
                <a:gd name="T55" fmla="*/ 2 h 38"/>
                <a:gd name="T56" fmla="*/ 2 w 45"/>
                <a:gd name="T57" fmla="*/ 1 h 38"/>
                <a:gd name="T58" fmla="*/ 0 w 45"/>
                <a:gd name="T59" fmla="*/ 1 h 38"/>
                <a:gd name="T60" fmla="*/ 0 w 45"/>
                <a:gd name="T6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" h="38">
                  <a:moveTo>
                    <a:pt x="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4"/>
                    <a:pt x="36" y="3"/>
                    <a:pt x="35" y="2"/>
                  </a:cubicBezTo>
                  <a:cubicBezTo>
                    <a:pt x="34" y="1"/>
                    <a:pt x="33" y="1"/>
                    <a:pt x="32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1" y="1"/>
                    <a:pt x="40" y="2"/>
                    <a:pt x="39" y="2"/>
                  </a:cubicBezTo>
                  <a:cubicBezTo>
                    <a:pt x="39" y="3"/>
                    <a:pt x="39" y="4"/>
                    <a:pt x="39" y="6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1" y="35"/>
                    <a:pt x="11" y="35"/>
                  </a:cubicBezTo>
                  <a:cubicBezTo>
                    <a:pt x="12" y="36"/>
                    <a:pt x="13" y="36"/>
                    <a:pt x="15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5" y="36"/>
                    <a:pt x="6" y="36"/>
                    <a:pt x="7" y="35"/>
                  </a:cubicBezTo>
                  <a:cubicBezTo>
                    <a:pt x="8" y="34"/>
                    <a:pt x="8" y="33"/>
                    <a:pt x="8" y="3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4" y="2"/>
                    <a:pt x="4" y="2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9" name="Freeform 28">
              <a:extLst>
                <a:ext uri="{FF2B5EF4-FFF2-40B4-BE49-F238E27FC236}">
                  <a16:creationId xmlns="" xmlns:a16="http://schemas.microsoft.com/office/drawing/2014/main" id="{DCC020C0-522A-B948-B18A-44C842B7FF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38" y="2324"/>
              <a:ext cx="84" cy="73"/>
            </a:xfrm>
            <a:custGeom>
              <a:avLst/>
              <a:gdLst>
                <a:gd name="T0" fmla="*/ 28 w 44"/>
                <a:gd name="T1" fmla="*/ 26 h 38"/>
                <a:gd name="T2" fmla="*/ 12 w 44"/>
                <a:gd name="T3" fmla="*/ 26 h 38"/>
                <a:gd name="T4" fmla="*/ 9 w 44"/>
                <a:gd name="T5" fmla="*/ 32 h 38"/>
                <a:gd name="T6" fmla="*/ 8 w 44"/>
                <a:gd name="T7" fmla="*/ 35 h 38"/>
                <a:gd name="T8" fmla="*/ 9 w 44"/>
                <a:gd name="T9" fmla="*/ 37 h 38"/>
                <a:gd name="T10" fmla="*/ 13 w 44"/>
                <a:gd name="T11" fmla="*/ 37 h 38"/>
                <a:gd name="T12" fmla="*/ 13 w 44"/>
                <a:gd name="T13" fmla="*/ 38 h 38"/>
                <a:gd name="T14" fmla="*/ 0 w 44"/>
                <a:gd name="T15" fmla="*/ 38 h 38"/>
                <a:gd name="T16" fmla="*/ 0 w 44"/>
                <a:gd name="T17" fmla="*/ 37 h 38"/>
                <a:gd name="T18" fmla="*/ 4 w 44"/>
                <a:gd name="T19" fmla="*/ 36 h 38"/>
                <a:gd name="T20" fmla="*/ 7 w 44"/>
                <a:gd name="T21" fmla="*/ 31 h 38"/>
                <a:gd name="T22" fmla="*/ 22 w 44"/>
                <a:gd name="T23" fmla="*/ 0 h 38"/>
                <a:gd name="T24" fmla="*/ 23 w 44"/>
                <a:gd name="T25" fmla="*/ 0 h 38"/>
                <a:gd name="T26" fmla="*/ 37 w 44"/>
                <a:gd name="T27" fmla="*/ 31 h 38"/>
                <a:gd name="T28" fmla="*/ 40 w 44"/>
                <a:gd name="T29" fmla="*/ 36 h 38"/>
                <a:gd name="T30" fmla="*/ 44 w 44"/>
                <a:gd name="T31" fmla="*/ 37 h 38"/>
                <a:gd name="T32" fmla="*/ 44 w 44"/>
                <a:gd name="T33" fmla="*/ 38 h 38"/>
                <a:gd name="T34" fmla="*/ 28 w 44"/>
                <a:gd name="T35" fmla="*/ 38 h 38"/>
                <a:gd name="T36" fmla="*/ 28 w 44"/>
                <a:gd name="T37" fmla="*/ 37 h 38"/>
                <a:gd name="T38" fmla="*/ 31 w 44"/>
                <a:gd name="T39" fmla="*/ 37 h 38"/>
                <a:gd name="T40" fmla="*/ 32 w 44"/>
                <a:gd name="T41" fmla="*/ 35 h 38"/>
                <a:gd name="T42" fmla="*/ 31 w 44"/>
                <a:gd name="T43" fmla="*/ 31 h 38"/>
                <a:gd name="T44" fmla="*/ 28 w 44"/>
                <a:gd name="T45" fmla="*/ 26 h 38"/>
                <a:gd name="T46" fmla="*/ 27 w 44"/>
                <a:gd name="T47" fmla="*/ 24 h 38"/>
                <a:gd name="T48" fmla="*/ 20 w 44"/>
                <a:gd name="T49" fmla="*/ 9 h 38"/>
                <a:gd name="T50" fmla="*/ 13 w 44"/>
                <a:gd name="T51" fmla="*/ 24 h 38"/>
                <a:gd name="T52" fmla="*/ 27 w 44"/>
                <a:gd name="T53" fmla="*/ 2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4" h="38">
                  <a:moveTo>
                    <a:pt x="28" y="26"/>
                  </a:moveTo>
                  <a:cubicBezTo>
                    <a:pt x="12" y="26"/>
                    <a:pt x="12" y="26"/>
                    <a:pt x="12" y="26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9" y="33"/>
                    <a:pt x="8" y="34"/>
                    <a:pt x="8" y="35"/>
                  </a:cubicBezTo>
                  <a:cubicBezTo>
                    <a:pt x="8" y="36"/>
                    <a:pt x="9" y="36"/>
                    <a:pt x="9" y="37"/>
                  </a:cubicBezTo>
                  <a:cubicBezTo>
                    <a:pt x="10" y="37"/>
                    <a:pt x="11" y="37"/>
                    <a:pt x="13" y="37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2" y="37"/>
                    <a:pt x="3" y="37"/>
                    <a:pt x="4" y="36"/>
                  </a:cubicBezTo>
                  <a:cubicBezTo>
                    <a:pt x="5" y="35"/>
                    <a:pt x="6" y="34"/>
                    <a:pt x="7" y="3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8" y="34"/>
                    <a:pt x="39" y="35"/>
                    <a:pt x="40" y="36"/>
                  </a:cubicBezTo>
                  <a:cubicBezTo>
                    <a:pt x="41" y="37"/>
                    <a:pt x="42" y="37"/>
                    <a:pt x="44" y="37"/>
                  </a:cubicBezTo>
                  <a:cubicBezTo>
                    <a:pt x="44" y="38"/>
                    <a:pt x="44" y="38"/>
                    <a:pt x="44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29" y="37"/>
                    <a:pt x="31" y="37"/>
                    <a:pt x="31" y="37"/>
                  </a:cubicBezTo>
                  <a:cubicBezTo>
                    <a:pt x="32" y="36"/>
                    <a:pt x="32" y="36"/>
                    <a:pt x="32" y="35"/>
                  </a:cubicBezTo>
                  <a:cubicBezTo>
                    <a:pt x="32" y="34"/>
                    <a:pt x="32" y="33"/>
                    <a:pt x="31" y="31"/>
                  </a:cubicBezTo>
                  <a:lnTo>
                    <a:pt x="28" y="26"/>
                  </a:lnTo>
                  <a:close/>
                  <a:moveTo>
                    <a:pt x="27" y="24"/>
                  </a:moveTo>
                  <a:cubicBezTo>
                    <a:pt x="20" y="9"/>
                    <a:pt x="20" y="9"/>
                    <a:pt x="20" y="9"/>
                  </a:cubicBezTo>
                  <a:cubicBezTo>
                    <a:pt x="13" y="24"/>
                    <a:pt x="13" y="24"/>
                    <a:pt x="13" y="24"/>
                  </a:cubicBezTo>
                  <a:lnTo>
                    <a:pt x="27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0" name="Freeform 29">
              <a:extLst>
                <a:ext uri="{FF2B5EF4-FFF2-40B4-BE49-F238E27FC236}">
                  <a16:creationId xmlns="" xmlns:a16="http://schemas.microsoft.com/office/drawing/2014/main" id="{1E799639-9834-3841-B3C4-A1CA2115E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326"/>
              <a:ext cx="84" cy="73"/>
            </a:xfrm>
            <a:custGeom>
              <a:avLst/>
              <a:gdLst>
                <a:gd name="T0" fmla="*/ 29 w 44"/>
                <a:gd name="T1" fmla="*/ 1 h 38"/>
                <a:gd name="T2" fmla="*/ 29 w 44"/>
                <a:gd name="T3" fmla="*/ 0 h 38"/>
                <a:gd name="T4" fmla="*/ 44 w 44"/>
                <a:gd name="T5" fmla="*/ 0 h 38"/>
                <a:gd name="T6" fmla="*/ 44 w 44"/>
                <a:gd name="T7" fmla="*/ 1 h 38"/>
                <a:gd name="T8" fmla="*/ 42 w 44"/>
                <a:gd name="T9" fmla="*/ 1 h 38"/>
                <a:gd name="T10" fmla="*/ 38 w 44"/>
                <a:gd name="T11" fmla="*/ 3 h 38"/>
                <a:gd name="T12" fmla="*/ 38 w 44"/>
                <a:gd name="T13" fmla="*/ 7 h 38"/>
                <a:gd name="T14" fmla="*/ 38 w 44"/>
                <a:gd name="T15" fmla="*/ 22 h 38"/>
                <a:gd name="T16" fmla="*/ 36 w 44"/>
                <a:gd name="T17" fmla="*/ 31 h 38"/>
                <a:gd name="T18" fmla="*/ 32 w 44"/>
                <a:gd name="T19" fmla="*/ 36 h 38"/>
                <a:gd name="T20" fmla="*/ 22 w 44"/>
                <a:gd name="T21" fmla="*/ 38 h 38"/>
                <a:gd name="T22" fmla="*/ 12 w 44"/>
                <a:gd name="T23" fmla="*/ 36 h 38"/>
                <a:gd name="T24" fmla="*/ 7 w 44"/>
                <a:gd name="T25" fmla="*/ 30 h 38"/>
                <a:gd name="T26" fmla="*/ 6 w 44"/>
                <a:gd name="T27" fmla="*/ 21 h 38"/>
                <a:gd name="T28" fmla="*/ 6 w 44"/>
                <a:gd name="T29" fmla="*/ 7 h 38"/>
                <a:gd name="T30" fmla="*/ 5 w 44"/>
                <a:gd name="T31" fmla="*/ 2 h 38"/>
                <a:gd name="T32" fmla="*/ 1 w 44"/>
                <a:gd name="T33" fmla="*/ 1 h 38"/>
                <a:gd name="T34" fmla="*/ 0 w 44"/>
                <a:gd name="T35" fmla="*/ 1 h 38"/>
                <a:gd name="T36" fmla="*/ 0 w 44"/>
                <a:gd name="T37" fmla="*/ 0 h 38"/>
                <a:gd name="T38" fmla="*/ 18 w 44"/>
                <a:gd name="T39" fmla="*/ 0 h 38"/>
                <a:gd name="T40" fmla="*/ 18 w 44"/>
                <a:gd name="T41" fmla="*/ 1 h 38"/>
                <a:gd name="T42" fmla="*/ 16 w 44"/>
                <a:gd name="T43" fmla="*/ 1 h 38"/>
                <a:gd name="T44" fmla="*/ 12 w 44"/>
                <a:gd name="T45" fmla="*/ 3 h 38"/>
                <a:gd name="T46" fmla="*/ 12 w 44"/>
                <a:gd name="T47" fmla="*/ 7 h 38"/>
                <a:gd name="T48" fmla="*/ 12 w 44"/>
                <a:gd name="T49" fmla="*/ 23 h 38"/>
                <a:gd name="T50" fmla="*/ 12 w 44"/>
                <a:gd name="T51" fmla="*/ 28 h 38"/>
                <a:gd name="T52" fmla="*/ 14 w 44"/>
                <a:gd name="T53" fmla="*/ 32 h 38"/>
                <a:gd name="T54" fmla="*/ 17 w 44"/>
                <a:gd name="T55" fmla="*/ 35 h 38"/>
                <a:gd name="T56" fmla="*/ 22 w 44"/>
                <a:gd name="T57" fmla="*/ 36 h 38"/>
                <a:gd name="T58" fmla="*/ 29 w 44"/>
                <a:gd name="T59" fmla="*/ 34 h 38"/>
                <a:gd name="T60" fmla="*/ 34 w 44"/>
                <a:gd name="T61" fmla="*/ 30 h 38"/>
                <a:gd name="T62" fmla="*/ 35 w 44"/>
                <a:gd name="T63" fmla="*/ 22 h 38"/>
                <a:gd name="T64" fmla="*/ 35 w 44"/>
                <a:gd name="T65" fmla="*/ 7 h 38"/>
                <a:gd name="T66" fmla="*/ 34 w 44"/>
                <a:gd name="T67" fmla="*/ 2 h 38"/>
                <a:gd name="T68" fmla="*/ 31 w 44"/>
                <a:gd name="T69" fmla="*/ 1 h 38"/>
                <a:gd name="T70" fmla="*/ 29 w 44"/>
                <a:gd name="T71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38">
                  <a:moveTo>
                    <a:pt x="29" y="1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0" y="1"/>
                    <a:pt x="39" y="2"/>
                    <a:pt x="38" y="3"/>
                  </a:cubicBezTo>
                  <a:cubicBezTo>
                    <a:pt x="38" y="3"/>
                    <a:pt x="38" y="5"/>
                    <a:pt x="38" y="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6"/>
                    <a:pt x="37" y="29"/>
                    <a:pt x="36" y="31"/>
                  </a:cubicBezTo>
                  <a:cubicBezTo>
                    <a:pt x="36" y="33"/>
                    <a:pt x="34" y="34"/>
                    <a:pt x="32" y="36"/>
                  </a:cubicBezTo>
                  <a:cubicBezTo>
                    <a:pt x="29" y="37"/>
                    <a:pt x="26" y="38"/>
                    <a:pt x="22" y="38"/>
                  </a:cubicBezTo>
                  <a:cubicBezTo>
                    <a:pt x="17" y="38"/>
                    <a:pt x="14" y="37"/>
                    <a:pt x="12" y="36"/>
                  </a:cubicBezTo>
                  <a:cubicBezTo>
                    <a:pt x="9" y="35"/>
                    <a:pt x="8" y="33"/>
                    <a:pt x="7" y="30"/>
                  </a:cubicBezTo>
                  <a:cubicBezTo>
                    <a:pt x="6" y="29"/>
                    <a:pt x="6" y="26"/>
                    <a:pt x="6" y="2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4" y="1"/>
                    <a:pt x="13" y="2"/>
                    <a:pt x="12" y="3"/>
                  </a:cubicBezTo>
                  <a:cubicBezTo>
                    <a:pt x="12" y="3"/>
                    <a:pt x="12" y="5"/>
                    <a:pt x="12" y="7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6"/>
                    <a:pt x="12" y="28"/>
                  </a:cubicBezTo>
                  <a:cubicBezTo>
                    <a:pt x="12" y="30"/>
                    <a:pt x="13" y="31"/>
                    <a:pt x="14" y="32"/>
                  </a:cubicBezTo>
                  <a:cubicBezTo>
                    <a:pt x="14" y="33"/>
                    <a:pt x="15" y="34"/>
                    <a:pt x="17" y="35"/>
                  </a:cubicBezTo>
                  <a:cubicBezTo>
                    <a:pt x="18" y="35"/>
                    <a:pt x="20" y="36"/>
                    <a:pt x="22" y="36"/>
                  </a:cubicBezTo>
                  <a:cubicBezTo>
                    <a:pt x="25" y="36"/>
                    <a:pt x="27" y="35"/>
                    <a:pt x="29" y="34"/>
                  </a:cubicBezTo>
                  <a:cubicBezTo>
                    <a:pt x="32" y="33"/>
                    <a:pt x="33" y="32"/>
                    <a:pt x="34" y="30"/>
                  </a:cubicBezTo>
                  <a:cubicBezTo>
                    <a:pt x="35" y="28"/>
                    <a:pt x="35" y="26"/>
                    <a:pt x="35" y="22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4"/>
                    <a:pt x="35" y="3"/>
                    <a:pt x="34" y="2"/>
                  </a:cubicBezTo>
                  <a:cubicBezTo>
                    <a:pt x="33" y="1"/>
                    <a:pt x="32" y="1"/>
                    <a:pt x="31" y="1"/>
                  </a:cubicBezTo>
                  <a:lnTo>
                    <a:pt x="2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1" name="Freeform 30">
              <a:extLst>
                <a:ext uri="{FF2B5EF4-FFF2-40B4-BE49-F238E27FC236}">
                  <a16:creationId xmlns="" xmlns:a16="http://schemas.microsoft.com/office/drawing/2014/main" id="{D4004E7B-6F6A-1C45-BEBE-A277B683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2326"/>
              <a:ext cx="85" cy="73"/>
            </a:xfrm>
            <a:custGeom>
              <a:avLst/>
              <a:gdLst>
                <a:gd name="T0" fmla="*/ 0 w 45"/>
                <a:gd name="T1" fmla="*/ 0 h 38"/>
                <a:gd name="T2" fmla="*/ 11 w 45"/>
                <a:gd name="T3" fmla="*/ 0 h 38"/>
                <a:gd name="T4" fmla="*/ 36 w 45"/>
                <a:gd name="T5" fmla="*/ 28 h 38"/>
                <a:gd name="T6" fmla="*/ 36 w 45"/>
                <a:gd name="T7" fmla="*/ 6 h 38"/>
                <a:gd name="T8" fmla="*/ 35 w 45"/>
                <a:gd name="T9" fmla="*/ 2 h 38"/>
                <a:gd name="T10" fmla="*/ 32 w 45"/>
                <a:gd name="T11" fmla="*/ 1 h 38"/>
                <a:gd name="T12" fmla="*/ 30 w 45"/>
                <a:gd name="T13" fmla="*/ 1 h 38"/>
                <a:gd name="T14" fmla="*/ 30 w 45"/>
                <a:gd name="T15" fmla="*/ 0 h 38"/>
                <a:gd name="T16" fmla="*/ 45 w 45"/>
                <a:gd name="T17" fmla="*/ 0 h 38"/>
                <a:gd name="T18" fmla="*/ 45 w 45"/>
                <a:gd name="T19" fmla="*/ 1 h 38"/>
                <a:gd name="T20" fmla="*/ 43 w 45"/>
                <a:gd name="T21" fmla="*/ 1 h 38"/>
                <a:gd name="T22" fmla="*/ 39 w 45"/>
                <a:gd name="T23" fmla="*/ 2 h 38"/>
                <a:gd name="T24" fmla="*/ 39 w 45"/>
                <a:gd name="T25" fmla="*/ 6 h 38"/>
                <a:gd name="T26" fmla="*/ 39 w 45"/>
                <a:gd name="T27" fmla="*/ 38 h 38"/>
                <a:gd name="T28" fmla="*/ 38 w 45"/>
                <a:gd name="T29" fmla="*/ 38 h 38"/>
                <a:gd name="T30" fmla="*/ 10 w 45"/>
                <a:gd name="T31" fmla="*/ 8 h 38"/>
                <a:gd name="T32" fmla="*/ 10 w 45"/>
                <a:gd name="T33" fmla="*/ 31 h 38"/>
                <a:gd name="T34" fmla="*/ 11 w 45"/>
                <a:gd name="T35" fmla="*/ 35 h 38"/>
                <a:gd name="T36" fmla="*/ 15 w 45"/>
                <a:gd name="T37" fmla="*/ 36 h 38"/>
                <a:gd name="T38" fmla="*/ 16 w 45"/>
                <a:gd name="T39" fmla="*/ 36 h 38"/>
                <a:gd name="T40" fmla="*/ 16 w 45"/>
                <a:gd name="T41" fmla="*/ 37 h 38"/>
                <a:gd name="T42" fmla="*/ 2 w 45"/>
                <a:gd name="T43" fmla="*/ 37 h 38"/>
                <a:gd name="T44" fmla="*/ 2 w 45"/>
                <a:gd name="T45" fmla="*/ 36 h 38"/>
                <a:gd name="T46" fmla="*/ 3 w 45"/>
                <a:gd name="T47" fmla="*/ 36 h 38"/>
                <a:gd name="T48" fmla="*/ 7 w 45"/>
                <a:gd name="T49" fmla="*/ 35 h 38"/>
                <a:gd name="T50" fmla="*/ 8 w 45"/>
                <a:gd name="T51" fmla="*/ 31 h 38"/>
                <a:gd name="T52" fmla="*/ 8 w 45"/>
                <a:gd name="T53" fmla="*/ 5 h 38"/>
                <a:gd name="T54" fmla="*/ 5 w 45"/>
                <a:gd name="T55" fmla="*/ 2 h 38"/>
                <a:gd name="T56" fmla="*/ 2 w 45"/>
                <a:gd name="T57" fmla="*/ 1 h 38"/>
                <a:gd name="T58" fmla="*/ 0 w 45"/>
                <a:gd name="T59" fmla="*/ 1 h 38"/>
                <a:gd name="T60" fmla="*/ 0 w 45"/>
                <a:gd name="T6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" h="38">
                  <a:moveTo>
                    <a:pt x="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4"/>
                    <a:pt x="36" y="3"/>
                    <a:pt x="35" y="2"/>
                  </a:cubicBezTo>
                  <a:cubicBezTo>
                    <a:pt x="34" y="1"/>
                    <a:pt x="33" y="1"/>
                    <a:pt x="32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1" y="1"/>
                    <a:pt x="40" y="2"/>
                    <a:pt x="39" y="2"/>
                  </a:cubicBezTo>
                  <a:cubicBezTo>
                    <a:pt x="39" y="3"/>
                    <a:pt x="39" y="4"/>
                    <a:pt x="39" y="6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3"/>
                    <a:pt x="11" y="35"/>
                    <a:pt x="11" y="35"/>
                  </a:cubicBezTo>
                  <a:cubicBezTo>
                    <a:pt x="12" y="36"/>
                    <a:pt x="13" y="36"/>
                    <a:pt x="15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5" y="36"/>
                    <a:pt x="6" y="36"/>
                    <a:pt x="7" y="35"/>
                  </a:cubicBezTo>
                  <a:cubicBezTo>
                    <a:pt x="8" y="34"/>
                    <a:pt x="8" y="33"/>
                    <a:pt x="8" y="3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4" y="2"/>
                    <a:pt x="4" y="2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2" name="Freeform 31">
              <a:extLst>
                <a:ext uri="{FF2B5EF4-FFF2-40B4-BE49-F238E27FC236}">
                  <a16:creationId xmlns="" xmlns:a16="http://schemas.microsoft.com/office/drawing/2014/main" id="{68A564CC-3CF7-B34B-8A71-D3471E0A8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5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5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4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5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3" name="Freeform 32">
              <a:extLst>
                <a:ext uri="{FF2B5EF4-FFF2-40B4-BE49-F238E27FC236}">
                  <a16:creationId xmlns="" xmlns:a16="http://schemas.microsoft.com/office/drawing/2014/main" id="{587F0296-8863-184E-81B7-45AC5F127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2326"/>
              <a:ext cx="84" cy="73"/>
            </a:xfrm>
            <a:custGeom>
              <a:avLst/>
              <a:gdLst>
                <a:gd name="T0" fmla="*/ 44 w 44"/>
                <a:gd name="T1" fmla="*/ 0 h 38"/>
                <a:gd name="T2" fmla="*/ 44 w 44"/>
                <a:gd name="T3" fmla="*/ 1 h 38"/>
                <a:gd name="T4" fmla="*/ 41 w 44"/>
                <a:gd name="T5" fmla="*/ 2 h 38"/>
                <a:gd name="T6" fmla="*/ 38 w 44"/>
                <a:gd name="T7" fmla="*/ 6 h 38"/>
                <a:gd name="T8" fmla="*/ 23 w 44"/>
                <a:gd name="T9" fmla="*/ 38 h 38"/>
                <a:gd name="T10" fmla="*/ 22 w 44"/>
                <a:gd name="T11" fmla="*/ 38 h 38"/>
                <a:gd name="T12" fmla="*/ 7 w 44"/>
                <a:gd name="T13" fmla="*/ 6 h 38"/>
                <a:gd name="T14" fmla="*/ 5 w 44"/>
                <a:gd name="T15" fmla="*/ 3 h 38"/>
                <a:gd name="T16" fmla="*/ 3 w 44"/>
                <a:gd name="T17" fmla="*/ 2 h 38"/>
                <a:gd name="T18" fmla="*/ 0 w 44"/>
                <a:gd name="T19" fmla="*/ 1 h 38"/>
                <a:gd name="T20" fmla="*/ 0 w 44"/>
                <a:gd name="T21" fmla="*/ 0 h 38"/>
                <a:gd name="T22" fmla="*/ 17 w 44"/>
                <a:gd name="T23" fmla="*/ 0 h 38"/>
                <a:gd name="T24" fmla="*/ 17 w 44"/>
                <a:gd name="T25" fmla="*/ 1 h 38"/>
                <a:gd name="T26" fmla="*/ 13 w 44"/>
                <a:gd name="T27" fmla="*/ 2 h 38"/>
                <a:gd name="T28" fmla="*/ 13 w 44"/>
                <a:gd name="T29" fmla="*/ 4 h 38"/>
                <a:gd name="T30" fmla="*/ 14 w 44"/>
                <a:gd name="T31" fmla="*/ 8 h 38"/>
                <a:gd name="T32" fmla="*/ 24 w 44"/>
                <a:gd name="T33" fmla="*/ 30 h 38"/>
                <a:gd name="T34" fmla="*/ 34 w 44"/>
                <a:gd name="T35" fmla="*/ 8 h 38"/>
                <a:gd name="T36" fmla="*/ 36 w 44"/>
                <a:gd name="T37" fmla="*/ 4 h 38"/>
                <a:gd name="T38" fmla="*/ 35 w 44"/>
                <a:gd name="T39" fmla="*/ 2 h 38"/>
                <a:gd name="T40" fmla="*/ 32 w 44"/>
                <a:gd name="T41" fmla="*/ 1 h 38"/>
                <a:gd name="T42" fmla="*/ 31 w 44"/>
                <a:gd name="T43" fmla="*/ 1 h 38"/>
                <a:gd name="T44" fmla="*/ 31 w 44"/>
                <a:gd name="T45" fmla="*/ 0 h 38"/>
                <a:gd name="T46" fmla="*/ 44 w 44"/>
                <a:gd name="T4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4" h="38">
                  <a:moveTo>
                    <a:pt x="44" y="0"/>
                  </a:move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1" y="2"/>
                    <a:pt x="41" y="2"/>
                  </a:cubicBezTo>
                  <a:cubicBezTo>
                    <a:pt x="39" y="3"/>
                    <a:pt x="39" y="5"/>
                    <a:pt x="38" y="6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4"/>
                    <a:pt x="5" y="3"/>
                    <a:pt x="5" y="3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3" y="1"/>
                    <a:pt x="2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3" y="2"/>
                    <a:pt x="13" y="3"/>
                    <a:pt x="13" y="4"/>
                  </a:cubicBezTo>
                  <a:cubicBezTo>
                    <a:pt x="13" y="4"/>
                    <a:pt x="13" y="6"/>
                    <a:pt x="14" y="8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5" y="6"/>
                    <a:pt x="36" y="5"/>
                    <a:pt x="36" y="4"/>
                  </a:cubicBezTo>
                  <a:cubicBezTo>
                    <a:pt x="36" y="3"/>
                    <a:pt x="35" y="3"/>
                    <a:pt x="35" y="2"/>
                  </a:cubicBezTo>
                  <a:cubicBezTo>
                    <a:pt x="34" y="2"/>
                    <a:pt x="33" y="1"/>
                    <a:pt x="32" y="1"/>
                  </a:cubicBezTo>
                  <a:cubicBezTo>
                    <a:pt x="32" y="1"/>
                    <a:pt x="31" y="1"/>
                    <a:pt x="31" y="1"/>
                  </a:cubicBezTo>
                  <a:cubicBezTo>
                    <a:pt x="31" y="0"/>
                    <a:pt x="31" y="0"/>
                    <a:pt x="31" y="0"/>
                  </a:cubicBezTo>
                  <a:lnTo>
                    <a:pt x="4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4" name="Freeform 33">
              <a:extLst>
                <a:ext uri="{FF2B5EF4-FFF2-40B4-BE49-F238E27FC236}">
                  <a16:creationId xmlns="" xmlns:a16="http://schemas.microsoft.com/office/drawing/2014/main" id="{771B2875-F0BD-C543-A2D3-9A176FB02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326"/>
              <a:ext cx="66" cy="71"/>
            </a:xfrm>
            <a:custGeom>
              <a:avLst/>
              <a:gdLst>
                <a:gd name="T0" fmla="*/ 12 w 35"/>
                <a:gd name="T1" fmla="*/ 2 h 37"/>
                <a:gd name="T2" fmla="*/ 12 w 35"/>
                <a:gd name="T3" fmla="*/ 17 h 37"/>
                <a:gd name="T4" fmla="*/ 21 w 35"/>
                <a:gd name="T5" fmla="*/ 17 h 37"/>
                <a:gd name="T6" fmla="*/ 26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7 w 35"/>
                <a:gd name="T17" fmla="*/ 21 h 37"/>
                <a:gd name="T18" fmla="*/ 25 w 35"/>
                <a:gd name="T19" fmla="*/ 19 h 37"/>
                <a:gd name="T20" fmla="*/ 21 w 35"/>
                <a:gd name="T21" fmla="*/ 19 h 37"/>
                <a:gd name="T22" fmla="*/ 12 w 35"/>
                <a:gd name="T23" fmla="*/ 19 h 37"/>
                <a:gd name="T24" fmla="*/ 12 w 35"/>
                <a:gd name="T25" fmla="*/ 31 h 37"/>
                <a:gd name="T26" fmla="*/ 12 w 35"/>
                <a:gd name="T27" fmla="*/ 34 h 37"/>
                <a:gd name="T28" fmla="*/ 13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2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2 w 35"/>
                <a:gd name="T49" fmla="*/ 36 h 37"/>
                <a:gd name="T50" fmla="*/ 4 w 35"/>
                <a:gd name="T51" fmla="*/ 36 h 37"/>
                <a:gd name="T52" fmla="*/ 6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2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2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30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2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7"/>
                    <a:pt x="25" y="16"/>
                    <a:pt x="26" y="16"/>
                  </a:cubicBezTo>
                  <a:cubicBezTo>
                    <a:pt x="27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3"/>
                    <a:pt x="27" y="21"/>
                    <a:pt x="27" y="21"/>
                  </a:cubicBezTo>
                  <a:cubicBezTo>
                    <a:pt x="26" y="20"/>
                    <a:pt x="26" y="20"/>
                    <a:pt x="25" y="19"/>
                  </a:cubicBezTo>
                  <a:cubicBezTo>
                    <a:pt x="24" y="19"/>
                    <a:pt x="23" y="19"/>
                    <a:pt x="2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4"/>
                    <a:pt x="13" y="35"/>
                    <a:pt x="13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5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2" y="32"/>
                    <a:pt x="33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4" y="36"/>
                    <a:pt x="4" y="36"/>
                  </a:cubicBezTo>
                  <a:cubicBezTo>
                    <a:pt x="5" y="35"/>
                    <a:pt x="6" y="35"/>
                    <a:pt x="6" y="34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6"/>
                    <a:pt x="30" y="5"/>
                    <a:pt x="30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7" y="2"/>
                    <a:pt x="25" y="2"/>
                    <a:pt x="23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5" name="Freeform 34">
              <a:extLst>
                <a:ext uri="{FF2B5EF4-FFF2-40B4-BE49-F238E27FC236}">
                  <a16:creationId xmlns="" xmlns:a16="http://schemas.microsoft.com/office/drawing/2014/main" id="{D45C4032-BC58-AF4C-8230-4E1A9E90EB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07" y="2326"/>
              <a:ext cx="78" cy="71"/>
            </a:xfrm>
            <a:custGeom>
              <a:avLst/>
              <a:gdLst>
                <a:gd name="T0" fmla="*/ 41 w 41"/>
                <a:gd name="T1" fmla="*/ 37 h 37"/>
                <a:gd name="T2" fmla="*/ 30 w 41"/>
                <a:gd name="T3" fmla="*/ 37 h 37"/>
                <a:gd name="T4" fmla="*/ 16 w 41"/>
                <a:gd name="T5" fmla="*/ 20 h 37"/>
                <a:gd name="T6" fmla="*/ 14 w 41"/>
                <a:gd name="T7" fmla="*/ 20 h 37"/>
                <a:gd name="T8" fmla="*/ 13 w 41"/>
                <a:gd name="T9" fmla="*/ 20 h 37"/>
                <a:gd name="T10" fmla="*/ 12 w 41"/>
                <a:gd name="T11" fmla="*/ 20 h 37"/>
                <a:gd name="T12" fmla="*/ 12 w 41"/>
                <a:gd name="T13" fmla="*/ 31 h 37"/>
                <a:gd name="T14" fmla="*/ 13 w 41"/>
                <a:gd name="T15" fmla="*/ 35 h 37"/>
                <a:gd name="T16" fmla="*/ 16 w 41"/>
                <a:gd name="T17" fmla="*/ 36 h 37"/>
                <a:gd name="T18" fmla="*/ 18 w 41"/>
                <a:gd name="T19" fmla="*/ 36 h 37"/>
                <a:gd name="T20" fmla="*/ 18 w 41"/>
                <a:gd name="T21" fmla="*/ 37 h 37"/>
                <a:gd name="T22" fmla="*/ 0 w 41"/>
                <a:gd name="T23" fmla="*/ 37 h 37"/>
                <a:gd name="T24" fmla="*/ 0 w 41"/>
                <a:gd name="T25" fmla="*/ 36 h 37"/>
                <a:gd name="T26" fmla="*/ 2 w 41"/>
                <a:gd name="T27" fmla="*/ 36 h 37"/>
                <a:gd name="T28" fmla="*/ 6 w 41"/>
                <a:gd name="T29" fmla="*/ 35 h 37"/>
                <a:gd name="T30" fmla="*/ 6 w 41"/>
                <a:gd name="T31" fmla="*/ 31 h 37"/>
                <a:gd name="T32" fmla="*/ 6 w 41"/>
                <a:gd name="T33" fmla="*/ 7 h 37"/>
                <a:gd name="T34" fmla="*/ 5 w 41"/>
                <a:gd name="T35" fmla="*/ 2 h 37"/>
                <a:gd name="T36" fmla="*/ 2 w 41"/>
                <a:gd name="T37" fmla="*/ 1 h 37"/>
                <a:gd name="T38" fmla="*/ 0 w 41"/>
                <a:gd name="T39" fmla="*/ 1 h 37"/>
                <a:gd name="T40" fmla="*/ 0 w 41"/>
                <a:gd name="T41" fmla="*/ 0 h 37"/>
                <a:gd name="T42" fmla="*/ 15 w 41"/>
                <a:gd name="T43" fmla="*/ 0 h 37"/>
                <a:gd name="T44" fmla="*/ 25 w 41"/>
                <a:gd name="T45" fmla="*/ 1 h 37"/>
                <a:gd name="T46" fmla="*/ 30 w 41"/>
                <a:gd name="T47" fmla="*/ 4 h 37"/>
                <a:gd name="T48" fmla="*/ 32 w 41"/>
                <a:gd name="T49" fmla="*/ 10 h 37"/>
                <a:gd name="T50" fmla="*/ 30 w 41"/>
                <a:gd name="T51" fmla="*/ 16 h 37"/>
                <a:gd name="T52" fmla="*/ 22 w 41"/>
                <a:gd name="T53" fmla="*/ 19 h 37"/>
                <a:gd name="T54" fmla="*/ 31 w 41"/>
                <a:gd name="T55" fmla="*/ 30 h 37"/>
                <a:gd name="T56" fmla="*/ 36 w 41"/>
                <a:gd name="T57" fmla="*/ 35 h 37"/>
                <a:gd name="T58" fmla="*/ 41 w 41"/>
                <a:gd name="T59" fmla="*/ 36 h 37"/>
                <a:gd name="T60" fmla="*/ 41 w 41"/>
                <a:gd name="T61" fmla="*/ 37 h 37"/>
                <a:gd name="T62" fmla="*/ 12 w 41"/>
                <a:gd name="T63" fmla="*/ 18 h 37"/>
                <a:gd name="T64" fmla="*/ 13 w 41"/>
                <a:gd name="T65" fmla="*/ 18 h 37"/>
                <a:gd name="T66" fmla="*/ 14 w 41"/>
                <a:gd name="T67" fmla="*/ 18 h 37"/>
                <a:gd name="T68" fmla="*/ 23 w 41"/>
                <a:gd name="T69" fmla="*/ 16 h 37"/>
                <a:gd name="T70" fmla="*/ 26 w 41"/>
                <a:gd name="T71" fmla="*/ 10 h 37"/>
                <a:gd name="T72" fmla="*/ 23 w 41"/>
                <a:gd name="T73" fmla="*/ 4 h 37"/>
                <a:gd name="T74" fmla="*/ 17 w 41"/>
                <a:gd name="T75" fmla="*/ 2 h 37"/>
                <a:gd name="T76" fmla="*/ 12 w 41"/>
                <a:gd name="T77" fmla="*/ 3 h 37"/>
                <a:gd name="T78" fmla="*/ 12 w 41"/>
                <a:gd name="T79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1" h="37">
                  <a:moveTo>
                    <a:pt x="41" y="37"/>
                  </a:moveTo>
                  <a:cubicBezTo>
                    <a:pt x="30" y="37"/>
                    <a:pt x="30" y="37"/>
                    <a:pt x="30" y="37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20"/>
                    <a:pt x="14" y="20"/>
                    <a:pt x="14" y="20"/>
                  </a:cubicBezTo>
                  <a:cubicBezTo>
                    <a:pt x="14" y="20"/>
                    <a:pt x="13" y="20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5"/>
                    <a:pt x="13" y="35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20" y="0"/>
                    <a:pt x="23" y="0"/>
                    <a:pt x="25" y="1"/>
                  </a:cubicBezTo>
                  <a:cubicBezTo>
                    <a:pt x="27" y="1"/>
                    <a:pt x="29" y="3"/>
                    <a:pt x="30" y="4"/>
                  </a:cubicBezTo>
                  <a:cubicBezTo>
                    <a:pt x="32" y="6"/>
                    <a:pt x="32" y="7"/>
                    <a:pt x="32" y="10"/>
                  </a:cubicBezTo>
                  <a:cubicBezTo>
                    <a:pt x="32" y="12"/>
                    <a:pt x="32" y="14"/>
                    <a:pt x="30" y="16"/>
                  </a:cubicBezTo>
                  <a:cubicBezTo>
                    <a:pt x="28" y="17"/>
                    <a:pt x="26" y="18"/>
                    <a:pt x="22" y="1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3" y="32"/>
                    <a:pt x="34" y="34"/>
                    <a:pt x="36" y="35"/>
                  </a:cubicBezTo>
                  <a:cubicBezTo>
                    <a:pt x="37" y="36"/>
                    <a:pt x="39" y="36"/>
                    <a:pt x="41" y="36"/>
                  </a:cubicBezTo>
                  <a:lnTo>
                    <a:pt x="41" y="37"/>
                  </a:lnTo>
                  <a:close/>
                  <a:moveTo>
                    <a:pt x="12" y="18"/>
                  </a:moveTo>
                  <a:cubicBezTo>
                    <a:pt x="12" y="18"/>
                    <a:pt x="13" y="18"/>
                    <a:pt x="13" y="18"/>
                  </a:cubicBezTo>
                  <a:cubicBezTo>
                    <a:pt x="13" y="18"/>
                    <a:pt x="14" y="18"/>
                    <a:pt x="14" y="18"/>
                  </a:cubicBezTo>
                  <a:cubicBezTo>
                    <a:pt x="18" y="18"/>
                    <a:pt x="21" y="17"/>
                    <a:pt x="23" y="16"/>
                  </a:cubicBezTo>
                  <a:cubicBezTo>
                    <a:pt x="25" y="14"/>
                    <a:pt x="26" y="12"/>
                    <a:pt x="26" y="10"/>
                  </a:cubicBezTo>
                  <a:cubicBezTo>
                    <a:pt x="26" y="8"/>
                    <a:pt x="25" y="6"/>
                    <a:pt x="23" y="4"/>
                  </a:cubicBezTo>
                  <a:cubicBezTo>
                    <a:pt x="22" y="3"/>
                    <a:pt x="19" y="2"/>
                    <a:pt x="17" y="2"/>
                  </a:cubicBezTo>
                  <a:cubicBezTo>
                    <a:pt x="16" y="2"/>
                    <a:pt x="14" y="2"/>
                    <a:pt x="12" y="3"/>
                  </a:cubicBezTo>
                  <a:lnTo>
                    <a:pt x="1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6" name="Freeform 35">
              <a:extLst>
                <a:ext uri="{FF2B5EF4-FFF2-40B4-BE49-F238E27FC236}">
                  <a16:creationId xmlns="" xmlns:a16="http://schemas.microsoft.com/office/drawing/2014/main" id="{2E9D6731-FBC3-AD46-A87B-ABB00425A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2324"/>
              <a:ext cx="52" cy="75"/>
            </a:xfrm>
            <a:custGeom>
              <a:avLst/>
              <a:gdLst>
                <a:gd name="T0" fmla="*/ 24 w 27"/>
                <a:gd name="T1" fmla="*/ 0 h 39"/>
                <a:gd name="T2" fmla="*/ 24 w 27"/>
                <a:gd name="T3" fmla="*/ 13 h 39"/>
                <a:gd name="T4" fmla="*/ 23 w 27"/>
                <a:gd name="T5" fmla="*/ 13 h 39"/>
                <a:gd name="T6" fmla="*/ 21 w 27"/>
                <a:gd name="T7" fmla="*/ 7 h 39"/>
                <a:gd name="T8" fmla="*/ 17 w 27"/>
                <a:gd name="T9" fmla="*/ 4 h 39"/>
                <a:gd name="T10" fmla="*/ 12 w 27"/>
                <a:gd name="T11" fmla="*/ 2 h 39"/>
                <a:gd name="T12" fmla="*/ 7 w 27"/>
                <a:gd name="T13" fmla="*/ 4 h 39"/>
                <a:gd name="T14" fmla="*/ 5 w 27"/>
                <a:gd name="T15" fmla="*/ 8 h 39"/>
                <a:gd name="T16" fmla="*/ 6 w 27"/>
                <a:gd name="T17" fmla="*/ 11 h 39"/>
                <a:gd name="T18" fmla="*/ 15 w 27"/>
                <a:gd name="T19" fmla="*/ 17 h 39"/>
                <a:gd name="T20" fmla="*/ 23 w 27"/>
                <a:gd name="T21" fmla="*/ 21 h 39"/>
                <a:gd name="T22" fmla="*/ 26 w 27"/>
                <a:gd name="T23" fmla="*/ 25 h 39"/>
                <a:gd name="T24" fmla="*/ 27 w 27"/>
                <a:gd name="T25" fmla="*/ 29 h 39"/>
                <a:gd name="T26" fmla="*/ 24 w 27"/>
                <a:gd name="T27" fmla="*/ 36 h 39"/>
                <a:gd name="T28" fmla="*/ 14 w 27"/>
                <a:gd name="T29" fmla="*/ 39 h 39"/>
                <a:gd name="T30" fmla="*/ 11 w 27"/>
                <a:gd name="T31" fmla="*/ 39 h 39"/>
                <a:gd name="T32" fmla="*/ 7 w 27"/>
                <a:gd name="T33" fmla="*/ 38 h 39"/>
                <a:gd name="T34" fmla="*/ 3 w 27"/>
                <a:gd name="T35" fmla="*/ 37 h 39"/>
                <a:gd name="T36" fmla="*/ 2 w 27"/>
                <a:gd name="T37" fmla="*/ 37 h 39"/>
                <a:gd name="T38" fmla="*/ 1 w 27"/>
                <a:gd name="T39" fmla="*/ 39 h 39"/>
                <a:gd name="T40" fmla="*/ 0 w 27"/>
                <a:gd name="T41" fmla="*/ 39 h 39"/>
                <a:gd name="T42" fmla="*/ 0 w 27"/>
                <a:gd name="T43" fmla="*/ 26 h 39"/>
                <a:gd name="T44" fmla="*/ 1 w 27"/>
                <a:gd name="T45" fmla="*/ 26 h 39"/>
                <a:gd name="T46" fmla="*/ 3 w 27"/>
                <a:gd name="T47" fmla="*/ 32 h 39"/>
                <a:gd name="T48" fmla="*/ 8 w 27"/>
                <a:gd name="T49" fmla="*/ 36 h 39"/>
                <a:gd name="T50" fmla="*/ 14 w 27"/>
                <a:gd name="T51" fmla="*/ 37 h 39"/>
                <a:gd name="T52" fmla="*/ 20 w 27"/>
                <a:gd name="T53" fmla="*/ 35 h 39"/>
                <a:gd name="T54" fmla="*/ 22 w 27"/>
                <a:gd name="T55" fmla="*/ 31 h 39"/>
                <a:gd name="T56" fmla="*/ 21 w 27"/>
                <a:gd name="T57" fmla="*/ 28 h 39"/>
                <a:gd name="T58" fmla="*/ 18 w 27"/>
                <a:gd name="T59" fmla="*/ 26 h 39"/>
                <a:gd name="T60" fmla="*/ 12 w 27"/>
                <a:gd name="T61" fmla="*/ 22 h 39"/>
                <a:gd name="T62" fmla="*/ 4 w 27"/>
                <a:gd name="T63" fmla="*/ 18 h 39"/>
                <a:gd name="T64" fmla="*/ 1 w 27"/>
                <a:gd name="T65" fmla="*/ 14 h 39"/>
                <a:gd name="T66" fmla="*/ 0 w 27"/>
                <a:gd name="T67" fmla="*/ 10 h 39"/>
                <a:gd name="T68" fmla="*/ 3 w 27"/>
                <a:gd name="T69" fmla="*/ 3 h 39"/>
                <a:gd name="T70" fmla="*/ 12 w 27"/>
                <a:gd name="T71" fmla="*/ 0 h 39"/>
                <a:gd name="T72" fmla="*/ 19 w 27"/>
                <a:gd name="T73" fmla="*/ 2 h 39"/>
                <a:gd name="T74" fmla="*/ 21 w 27"/>
                <a:gd name="T75" fmla="*/ 2 h 39"/>
                <a:gd name="T76" fmla="*/ 23 w 27"/>
                <a:gd name="T77" fmla="*/ 2 h 39"/>
                <a:gd name="T78" fmla="*/ 23 w 27"/>
                <a:gd name="T79" fmla="*/ 0 h 39"/>
                <a:gd name="T80" fmla="*/ 24 w 27"/>
                <a:gd name="T8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" h="39">
                  <a:moveTo>
                    <a:pt x="24" y="0"/>
                  </a:moveTo>
                  <a:cubicBezTo>
                    <a:pt x="24" y="13"/>
                    <a:pt x="24" y="13"/>
                    <a:pt x="24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1"/>
                    <a:pt x="22" y="9"/>
                    <a:pt x="21" y="7"/>
                  </a:cubicBezTo>
                  <a:cubicBezTo>
                    <a:pt x="20" y="6"/>
                    <a:pt x="19" y="5"/>
                    <a:pt x="17" y="4"/>
                  </a:cubicBezTo>
                  <a:cubicBezTo>
                    <a:pt x="16" y="3"/>
                    <a:pt x="14" y="2"/>
                    <a:pt x="12" y="2"/>
                  </a:cubicBezTo>
                  <a:cubicBezTo>
                    <a:pt x="10" y="2"/>
                    <a:pt x="8" y="3"/>
                    <a:pt x="7" y="4"/>
                  </a:cubicBezTo>
                  <a:cubicBezTo>
                    <a:pt x="5" y="5"/>
                    <a:pt x="5" y="7"/>
                    <a:pt x="5" y="8"/>
                  </a:cubicBezTo>
                  <a:cubicBezTo>
                    <a:pt x="5" y="9"/>
                    <a:pt x="5" y="10"/>
                    <a:pt x="6" y="11"/>
                  </a:cubicBezTo>
                  <a:cubicBezTo>
                    <a:pt x="7" y="13"/>
                    <a:pt x="10" y="14"/>
                    <a:pt x="15" y="17"/>
                  </a:cubicBezTo>
                  <a:cubicBezTo>
                    <a:pt x="19" y="19"/>
                    <a:pt x="21" y="20"/>
                    <a:pt x="23" y="21"/>
                  </a:cubicBezTo>
                  <a:cubicBezTo>
                    <a:pt x="24" y="22"/>
                    <a:pt x="25" y="23"/>
                    <a:pt x="26" y="25"/>
                  </a:cubicBezTo>
                  <a:cubicBezTo>
                    <a:pt x="27" y="26"/>
                    <a:pt x="27" y="27"/>
                    <a:pt x="27" y="29"/>
                  </a:cubicBezTo>
                  <a:cubicBezTo>
                    <a:pt x="27" y="32"/>
                    <a:pt x="26" y="34"/>
                    <a:pt x="24" y="36"/>
                  </a:cubicBezTo>
                  <a:cubicBezTo>
                    <a:pt x="21" y="38"/>
                    <a:pt x="18" y="39"/>
                    <a:pt x="14" y="39"/>
                  </a:cubicBezTo>
                  <a:cubicBezTo>
                    <a:pt x="13" y="39"/>
                    <a:pt x="12" y="39"/>
                    <a:pt x="11" y="39"/>
                  </a:cubicBezTo>
                  <a:cubicBezTo>
                    <a:pt x="10" y="39"/>
                    <a:pt x="9" y="38"/>
                    <a:pt x="7" y="38"/>
                  </a:cubicBezTo>
                  <a:cubicBezTo>
                    <a:pt x="5" y="37"/>
                    <a:pt x="4" y="37"/>
                    <a:pt x="3" y="37"/>
                  </a:cubicBezTo>
                  <a:cubicBezTo>
                    <a:pt x="3" y="37"/>
                    <a:pt x="2" y="37"/>
                    <a:pt x="2" y="37"/>
                  </a:cubicBezTo>
                  <a:cubicBezTo>
                    <a:pt x="2" y="38"/>
                    <a:pt x="1" y="38"/>
                    <a:pt x="1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2" y="29"/>
                    <a:pt x="3" y="31"/>
                    <a:pt x="3" y="32"/>
                  </a:cubicBezTo>
                  <a:cubicBezTo>
                    <a:pt x="4" y="34"/>
                    <a:pt x="6" y="35"/>
                    <a:pt x="8" y="36"/>
                  </a:cubicBezTo>
                  <a:cubicBezTo>
                    <a:pt x="9" y="37"/>
                    <a:pt x="11" y="37"/>
                    <a:pt x="14" y="37"/>
                  </a:cubicBezTo>
                  <a:cubicBezTo>
                    <a:pt x="16" y="37"/>
                    <a:pt x="18" y="36"/>
                    <a:pt x="20" y="35"/>
                  </a:cubicBezTo>
                  <a:cubicBezTo>
                    <a:pt x="21" y="34"/>
                    <a:pt x="22" y="33"/>
                    <a:pt x="22" y="31"/>
                  </a:cubicBezTo>
                  <a:cubicBezTo>
                    <a:pt x="22" y="30"/>
                    <a:pt x="21" y="29"/>
                    <a:pt x="21" y="28"/>
                  </a:cubicBezTo>
                  <a:cubicBezTo>
                    <a:pt x="20" y="27"/>
                    <a:pt x="20" y="26"/>
                    <a:pt x="18" y="26"/>
                  </a:cubicBezTo>
                  <a:cubicBezTo>
                    <a:pt x="18" y="25"/>
                    <a:pt x="15" y="24"/>
                    <a:pt x="12" y="22"/>
                  </a:cubicBezTo>
                  <a:cubicBezTo>
                    <a:pt x="8" y="20"/>
                    <a:pt x="6" y="19"/>
                    <a:pt x="4" y="18"/>
                  </a:cubicBezTo>
                  <a:cubicBezTo>
                    <a:pt x="3" y="17"/>
                    <a:pt x="2" y="16"/>
                    <a:pt x="1" y="14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0" y="7"/>
                    <a:pt x="1" y="5"/>
                    <a:pt x="3" y="3"/>
                  </a:cubicBezTo>
                  <a:cubicBezTo>
                    <a:pt x="5" y="1"/>
                    <a:pt x="8" y="0"/>
                    <a:pt x="12" y="0"/>
                  </a:cubicBezTo>
                  <a:cubicBezTo>
                    <a:pt x="14" y="0"/>
                    <a:pt x="16" y="1"/>
                    <a:pt x="19" y="2"/>
                  </a:cubicBezTo>
                  <a:cubicBezTo>
                    <a:pt x="20" y="2"/>
                    <a:pt x="21" y="2"/>
                    <a:pt x="21" y="2"/>
                  </a:cubicBezTo>
                  <a:cubicBezTo>
                    <a:pt x="22" y="2"/>
                    <a:pt x="22" y="2"/>
                    <a:pt x="23" y="2"/>
                  </a:cubicBezTo>
                  <a:cubicBezTo>
                    <a:pt x="23" y="2"/>
                    <a:pt x="23" y="1"/>
                    <a:pt x="23" y="0"/>
                  </a:cubicBezTo>
                  <a:lnTo>
                    <a:pt x="2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7" name="Freeform 36">
              <a:extLst>
                <a:ext uri="{FF2B5EF4-FFF2-40B4-BE49-F238E27FC236}">
                  <a16:creationId xmlns="" xmlns:a16="http://schemas.microsoft.com/office/drawing/2014/main" id="{B6DEE6FD-BCAC-B44B-86C8-FEEC4F8C6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6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5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4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6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8" name="Freeform 37">
              <a:extLst>
                <a:ext uri="{FF2B5EF4-FFF2-40B4-BE49-F238E27FC236}">
                  <a16:creationId xmlns="" xmlns:a16="http://schemas.microsoft.com/office/drawing/2014/main" id="{DE1A7593-FACE-DF41-9DD4-025CD7E35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2326"/>
              <a:ext cx="65" cy="71"/>
            </a:xfrm>
            <a:custGeom>
              <a:avLst/>
              <a:gdLst>
                <a:gd name="T0" fmla="*/ 34 w 34"/>
                <a:gd name="T1" fmla="*/ 0 h 37"/>
                <a:gd name="T2" fmla="*/ 34 w 34"/>
                <a:gd name="T3" fmla="*/ 9 h 37"/>
                <a:gd name="T4" fmla="*/ 33 w 34"/>
                <a:gd name="T5" fmla="*/ 9 h 37"/>
                <a:gd name="T6" fmla="*/ 32 w 34"/>
                <a:gd name="T7" fmla="*/ 5 h 37"/>
                <a:gd name="T8" fmla="*/ 30 w 34"/>
                <a:gd name="T9" fmla="*/ 3 h 37"/>
                <a:gd name="T10" fmla="*/ 26 w 34"/>
                <a:gd name="T11" fmla="*/ 2 h 37"/>
                <a:gd name="T12" fmla="*/ 20 w 34"/>
                <a:gd name="T13" fmla="*/ 2 h 37"/>
                <a:gd name="T14" fmla="*/ 20 w 34"/>
                <a:gd name="T15" fmla="*/ 31 h 37"/>
                <a:gd name="T16" fmla="*/ 21 w 34"/>
                <a:gd name="T17" fmla="*/ 35 h 37"/>
                <a:gd name="T18" fmla="*/ 24 w 34"/>
                <a:gd name="T19" fmla="*/ 36 h 37"/>
                <a:gd name="T20" fmla="*/ 26 w 34"/>
                <a:gd name="T21" fmla="*/ 36 h 37"/>
                <a:gd name="T22" fmla="*/ 26 w 34"/>
                <a:gd name="T23" fmla="*/ 37 h 37"/>
                <a:gd name="T24" fmla="*/ 8 w 34"/>
                <a:gd name="T25" fmla="*/ 37 h 37"/>
                <a:gd name="T26" fmla="*/ 8 w 34"/>
                <a:gd name="T27" fmla="*/ 36 h 37"/>
                <a:gd name="T28" fmla="*/ 10 w 34"/>
                <a:gd name="T29" fmla="*/ 36 h 37"/>
                <a:gd name="T30" fmla="*/ 13 w 34"/>
                <a:gd name="T31" fmla="*/ 35 h 37"/>
                <a:gd name="T32" fmla="*/ 14 w 34"/>
                <a:gd name="T33" fmla="*/ 31 h 37"/>
                <a:gd name="T34" fmla="*/ 14 w 34"/>
                <a:gd name="T35" fmla="*/ 2 h 37"/>
                <a:gd name="T36" fmla="*/ 9 w 34"/>
                <a:gd name="T37" fmla="*/ 2 h 37"/>
                <a:gd name="T38" fmla="*/ 5 w 34"/>
                <a:gd name="T39" fmla="*/ 3 h 37"/>
                <a:gd name="T40" fmla="*/ 2 w 34"/>
                <a:gd name="T41" fmla="*/ 5 h 37"/>
                <a:gd name="T42" fmla="*/ 1 w 34"/>
                <a:gd name="T43" fmla="*/ 9 h 37"/>
                <a:gd name="T44" fmla="*/ 0 w 34"/>
                <a:gd name="T45" fmla="*/ 9 h 37"/>
                <a:gd name="T46" fmla="*/ 0 w 34"/>
                <a:gd name="T47" fmla="*/ 0 h 37"/>
                <a:gd name="T48" fmla="*/ 34 w 34"/>
                <a:gd name="T4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37">
                  <a:moveTo>
                    <a:pt x="34" y="0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7"/>
                    <a:pt x="33" y="6"/>
                    <a:pt x="32" y="5"/>
                  </a:cubicBezTo>
                  <a:cubicBezTo>
                    <a:pt x="32" y="4"/>
                    <a:pt x="31" y="4"/>
                    <a:pt x="30" y="3"/>
                  </a:cubicBezTo>
                  <a:cubicBezTo>
                    <a:pt x="29" y="3"/>
                    <a:pt x="27" y="2"/>
                    <a:pt x="26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3"/>
                    <a:pt x="20" y="35"/>
                    <a:pt x="21" y="35"/>
                  </a:cubicBezTo>
                  <a:cubicBezTo>
                    <a:pt x="21" y="36"/>
                    <a:pt x="23" y="36"/>
                    <a:pt x="24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3" y="36"/>
                    <a:pt x="13" y="35"/>
                  </a:cubicBezTo>
                  <a:cubicBezTo>
                    <a:pt x="14" y="34"/>
                    <a:pt x="14" y="33"/>
                    <a:pt x="14" y="3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7" y="2"/>
                    <a:pt x="6" y="2"/>
                    <a:pt x="5" y="3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1" y="6"/>
                    <a:pt x="1" y="7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9" name="Freeform 38">
              <a:extLst>
                <a:ext uri="{FF2B5EF4-FFF2-40B4-BE49-F238E27FC236}">
                  <a16:creationId xmlns="" xmlns:a16="http://schemas.microsoft.com/office/drawing/2014/main" id="{3B3C9E61-4308-F348-85B7-CEF750EFC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2326"/>
              <a:ext cx="82" cy="71"/>
            </a:xfrm>
            <a:custGeom>
              <a:avLst/>
              <a:gdLst>
                <a:gd name="T0" fmla="*/ 29 w 43"/>
                <a:gd name="T1" fmla="*/ 0 h 37"/>
                <a:gd name="T2" fmla="*/ 43 w 43"/>
                <a:gd name="T3" fmla="*/ 0 h 37"/>
                <a:gd name="T4" fmla="*/ 43 w 43"/>
                <a:gd name="T5" fmla="*/ 1 h 37"/>
                <a:gd name="T6" fmla="*/ 42 w 43"/>
                <a:gd name="T7" fmla="*/ 1 h 37"/>
                <a:gd name="T8" fmla="*/ 40 w 43"/>
                <a:gd name="T9" fmla="*/ 2 h 37"/>
                <a:gd name="T10" fmla="*/ 37 w 43"/>
                <a:gd name="T11" fmla="*/ 3 h 37"/>
                <a:gd name="T12" fmla="*/ 34 w 43"/>
                <a:gd name="T13" fmla="*/ 7 h 37"/>
                <a:gd name="T14" fmla="*/ 24 w 43"/>
                <a:gd name="T15" fmla="*/ 21 h 37"/>
                <a:gd name="T16" fmla="*/ 24 w 43"/>
                <a:gd name="T17" fmla="*/ 31 h 37"/>
                <a:gd name="T18" fmla="*/ 25 w 43"/>
                <a:gd name="T19" fmla="*/ 35 h 37"/>
                <a:gd name="T20" fmla="*/ 29 w 43"/>
                <a:gd name="T21" fmla="*/ 36 h 37"/>
                <a:gd name="T22" fmla="*/ 30 w 43"/>
                <a:gd name="T23" fmla="*/ 36 h 37"/>
                <a:gd name="T24" fmla="*/ 30 w 43"/>
                <a:gd name="T25" fmla="*/ 37 h 37"/>
                <a:gd name="T26" fmla="*/ 13 w 43"/>
                <a:gd name="T27" fmla="*/ 37 h 37"/>
                <a:gd name="T28" fmla="*/ 13 w 43"/>
                <a:gd name="T29" fmla="*/ 36 h 37"/>
                <a:gd name="T30" fmla="*/ 14 w 43"/>
                <a:gd name="T31" fmla="*/ 36 h 37"/>
                <a:gd name="T32" fmla="*/ 18 w 43"/>
                <a:gd name="T33" fmla="*/ 35 h 37"/>
                <a:gd name="T34" fmla="*/ 18 w 43"/>
                <a:gd name="T35" fmla="*/ 31 h 37"/>
                <a:gd name="T36" fmla="*/ 18 w 43"/>
                <a:gd name="T37" fmla="*/ 22 h 37"/>
                <a:gd name="T38" fmla="*/ 7 w 43"/>
                <a:gd name="T39" fmla="*/ 6 h 37"/>
                <a:gd name="T40" fmla="*/ 4 w 43"/>
                <a:gd name="T41" fmla="*/ 3 h 37"/>
                <a:gd name="T42" fmla="*/ 1 w 43"/>
                <a:gd name="T43" fmla="*/ 1 h 37"/>
                <a:gd name="T44" fmla="*/ 0 w 43"/>
                <a:gd name="T45" fmla="*/ 1 h 37"/>
                <a:gd name="T46" fmla="*/ 0 w 43"/>
                <a:gd name="T47" fmla="*/ 0 h 37"/>
                <a:gd name="T48" fmla="*/ 17 w 43"/>
                <a:gd name="T49" fmla="*/ 0 h 37"/>
                <a:gd name="T50" fmla="*/ 17 w 43"/>
                <a:gd name="T51" fmla="*/ 1 h 37"/>
                <a:gd name="T52" fmla="*/ 16 w 43"/>
                <a:gd name="T53" fmla="*/ 1 h 37"/>
                <a:gd name="T54" fmla="*/ 14 w 43"/>
                <a:gd name="T55" fmla="*/ 2 h 37"/>
                <a:gd name="T56" fmla="*/ 13 w 43"/>
                <a:gd name="T57" fmla="*/ 3 h 37"/>
                <a:gd name="T58" fmla="*/ 14 w 43"/>
                <a:gd name="T59" fmla="*/ 7 h 37"/>
                <a:gd name="T60" fmla="*/ 23 w 43"/>
                <a:gd name="T61" fmla="*/ 19 h 37"/>
                <a:gd name="T62" fmla="*/ 31 w 43"/>
                <a:gd name="T63" fmla="*/ 8 h 37"/>
                <a:gd name="T64" fmla="*/ 33 w 43"/>
                <a:gd name="T65" fmla="*/ 4 h 37"/>
                <a:gd name="T66" fmla="*/ 32 w 43"/>
                <a:gd name="T67" fmla="*/ 2 h 37"/>
                <a:gd name="T68" fmla="*/ 31 w 43"/>
                <a:gd name="T69" fmla="*/ 1 h 37"/>
                <a:gd name="T70" fmla="*/ 29 w 43"/>
                <a:gd name="T71" fmla="*/ 1 h 37"/>
                <a:gd name="T72" fmla="*/ 29 w 43"/>
                <a:gd name="T73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3" h="37">
                  <a:moveTo>
                    <a:pt x="29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2" y="1"/>
                    <a:pt x="41" y="1"/>
                    <a:pt x="40" y="2"/>
                  </a:cubicBezTo>
                  <a:cubicBezTo>
                    <a:pt x="39" y="2"/>
                    <a:pt x="38" y="3"/>
                    <a:pt x="37" y="3"/>
                  </a:cubicBezTo>
                  <a:cubicBezTo>
                    <a:pt x="36" y="4"/>
                    <a:pt x="35" y="6"/>
                    <a:pt x="34" y="7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4" y="33"/>
                    <a:pt x="24" y="35"/>
                    <a:pt x="25" y="35"/>
                  </a:cubicBezTo>
                  <a:cubicBezTo>
                    <a:pt x="26" y="36"/>
                    <a:pt x="27" y="36"/>
                    <a:pt x="29" y="36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6" y="36"/>
                    <a:pt x="17" y="36"/>
                    <a:pt x="18" y="35"/>
                  </a:cubicBezTo>
                  <a:cubicBezTo>
                    <a:pt x="18" y="34"/>
                    <a:pt x="18" y="33"/>
                    <a:pt x="18" y="31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5"/>
                    <a:pt x="5" y="3"/>
                    <a:pt x="4" y="3"/>
                  </a:cubicBezTo>
                  <a:cubicBezTo>
                    <a:pt x="4" y="3"/>
                    <a:pt x="3" y="2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5" y="1"/>
                    <a:pt x="14" y="2"/>
                  </a:cubicBezTo>
                  <a:cubicBezTo>
                    <a:pt x="13" y="2"/>
                    <a:pt x="13" y="3"/>
                    <a:pt x="13" y="3"/>
                  </a:cubicBezTo>
                  <a:cubicBezTo>
                    <a:pt x="13" y="4"/>
                    <a:pt x="13" y="5"/>
                    <a:pt x="14" y="7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2" y="6"/>
                    <a:pt x="33" y="5"/>
                    <a:pt x="33" y="4"/>
                  </a:cubicBezTo>
                  <a:cubicBezTo>
                    <a:pt x="33" y="3"/>
                    <a:pt x="33" y="3"/>
                    <a:pt x="32" y="2"/>
                  </a:cubicBezTo>
                  <a:cubicBezTo>
                    <a:pt x="32" y="2"/>
                    <a:pt x="32" y="2"/>
                    <a:pt x="31" y="1"/>
                  </a:cubicBezTo>
                  <a:cubicBezTo>
                    <a:pt x="31" y="1"/>
                    <a:pt x="30" y="1"/>
                    <a:pt x="29" y="1"/>
                  </a:cubicBezTo>
                  <a:lnTo>
                    <a:pt x="2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0" name="Freeform 39">
              <a:extLst>
                <a:ext uri="{FF2B5EF4-FFF2-40B4-BE49-F238E27FC236}">
                  <a16:creationId xmlns="" xmlns:a16="http://schemas.microsoft.com/office/drawing/2014/main" id="{B9E99B20-8F9A-3540-B3BA-553972695D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70" y="2324"/>
              <a:ext cx="76" cy="75"/>
            </a:xfrm>
            <a:custGeom>
              <a:avLst/>
              <a:gdLst>
                <a:gd name="T0" fmla="*/ 21 w 40"/>
                <a:gd name="T1" fmla="*/ 0 h 39"/>
                <a:gd name="T2" fmla="*/ 34 w 40"/>
                <a:gd name="T3" fmla="*/ 6 h 39"/>
                <a:gd name="T4" fmla="*/ 40 w 40"/>
                <a:gd name="T5" fmla="*/ 19 h 39"/>
                <a:gd name="T6" fmla="*/ 34 w 40"/>
                <a:gd name="T7" fmla="*/ 34 h 39"/>
                <a:gd name="T8" fmla="*/ 20 w 40"/>
                <a:gd name="T9" fmla="*/ 39 h 39"/>
                <a:gd name="T10" fmla="*/ 6 w 40"/>
                <a:gd name="T11" fmla="*/ 34 h 39"/>
                <a:gd name="T12" fmla="*/ 0 w 40"/>
                <a:gd name="T13" fmla="*/ 20 h 39"/>
                <a:gd name="T14" fmla="*/ 7 w 40"/>
                <a:gd name="T15" fmla="*/ 5 h 39"/>
                <a:gd name="T16" fmla="*/ 21 w 40"/>
                <a:gd name="T17" fmla="*/ 0 h 39"/>
                <a:gd name="T18" fmla="*/ 20 w 40"/>
                <a:gd name="T19" fmla="*/ 2 h 39"/>
                <a:gd name="T20" fmla="*/ 11 w 40"/>
                <a:gd name="T21" fmla="*/ 6 h 39"/>
                <a:gd name="T22" fmla="*/ 7 w 40"/>
                <a:gd name="T23" fmla="*/ 19 h 39"/>
                <a:gd name="T24" fmla="*/ 11 w 40"/>
                <a:gd name="T25" fmla="*/ 33 h 39"/>
                <a:gd name="T26" fmla="*/ 20 w 40"/>
                <a:gd name="T27" fmla="*/ 37 h 39"/>
                <a:gd name="T28" fmla="*/ 30 w 40"/>
                <a:gd name="T29" fmla="*/ 33 h 39"/>
                <a:gd name="T30" fmla="*/ 33 w 40"/>
                <a:gd name="T31" fmla="*/ 20 h 39"/>
                <a:gd name="T32" fmla="*/ 29 w 40"/>
                <a:gd name="T33" fmla="*/ 6 h 39"/>
                <a:gd name="T34" fmla="*/ 20 w 40"/>
                <a:gd name="T35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39">
                  <a:moveTo>
                    <a:pt x="21" y="0"/>
                  </a:moveTo>
                  <a:cubicBezTo>
                    <a:pt x="26" y="0"/>
                    <a:pt x="31" y="2"/>
                    <a:pt x="34" y="6"/>
                  </a:cubicBezTo>
                  <a:cubicBezTo>
                    <a:pt x="38" y="9"/>
                    <a:pt x="40" y="14"/>
                    <a:pt x="40" y="19"/>
                  </a:cubicBezTo>
                  <a:cubicBezTo>
                    <a:pt x="40" y="25"/>
                    <a:pt x="38" y="30"/>
                    <a:pt x="34" y="34"/>
                  </a:cubicBezTo>
                  <a:cubicBezTo>
                    <a:pt x="30" y="37"/>
                    <a:pt x="26" y="39"/>
                    <a:pt x="20" y="39"/>
                  </a:cubicBezTo>
                  <a:cubicBezTo>
                    <a:pt x="14" y="39"/>
                    <a:pt x="10" y="37"/>
                    <a:pt x="6" y="34"/>
                  </a:cubicBezTo>
                  <a:cubicBezTo>
                    <a:pt x="2" y="30"/>
                    <a:pt x="0" y="25"/>
                    <a:pt x="0" y="20"/>
                  </a:cubicBezTo>
                  <a:cubicBezTo>
                    <a:pt x="0" y="14"/>
                    <a:pt x="2" y="9"/>
                    <a:pt x="7" y="5"/>
                  </a:cubicBezTo>
                  <a:cubicBezTo>
                    <a:pt x="11" y="2"/>
                    <a:pt x="15" y="0"/>
                    <a:pt x="21" y="0"/>
                  </a:cubicBezTo>
                  <a:close/>
                  <a:moveTo>
                    <a:pt x="20" y="2"/>
                  </a:moveTo>
                  <a:cubicBezTo>
                    <a:pt x="16" y="2"/>
                    <a:pt x="13" y="3"/>
                    <a:pt x="11" y="6"/>
                  </a:cubicBezTo>
                  <a:cubicBezTo>
                    <a:pt x="8" y="9"/>
                    <a:pt x="7" y="13"/>
                    <a:pt x="7" y="19"/>
                  </a:cubicBezTo>
                  <a:cubicBezTo>
                    <a:pt x="7" y="26"/>
                    <a:pt x="8" y="30"/>
                    <a:pt x="11" y="33"/>
                  </a:cubicBezTo>
                  <a:cubicBezTo>
                    <a:pt x="13" y="36"/>
                    <a:pt x="16" y="37"/>
                    <a:pt x="20" y="37"/>
                  </a:cubicBezTo>
                  <a:cubicBezTo>
                    <a:pt x="24" y="37"/>
                    <a:pt x="27" y="36"/>
                    <a:pt x="30" y="33"/>
                  </a:cubicBezTo>
                  <a:cubicBezTo>
                    <a:pt x="32" y="30"/>
                    <a:pt x="33" y="26"/>
                    <a:pt x="33" y="20"/>
                  </a:cubicBezTo>
                  <a:cubicBezTo>
                    <a:pt x="33" y="14"/>
                    <a:pt x="32" y="9"/>
                    <a:pt x="29" y="6"/>
                  </a:cubicBezTo>
                  <a:cubicBezTo>
                    <a:pt x="27" y="3"/>
                    <a:pt x="24" y="2"/>
                    <a:pt x="2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1" name="Freeform 40">
              <a:extLst>
                <a:ext uri="{FF2B5EF4-FFF2-40B4-BE49-F238E27FC236}">
                  <a16:creationId xmlns="" xmlns:a16="http://schemas.microsoft.com/office/drawing/2014/main" id="{1F5921C6-B8CE-2345-856D-01AA42D8D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2326"/>
              <a:ext cx="59" cy="71"/>
            </a:xfrm>
            <a:custGeom>
              <a:avLst/>
              <a:gdLst>
                <a:gd name="T0" fmla="*/ 12 w 31"/>
                <a:gd name="T1" fmla="*/ 2 h 37"/>
                <a:gd name="T2" fmla="*/ 12 w 31"/>
                <a:gd name="T3" fmla="*/ 17 h 37"/>
                <a:gd name="T4" fmla="*/ 19 w 31"/>
                <a:gd name="T5" fmla="*/ 17 h 37"/>
                <a:gd name="T6" fmla="*/ 23 w 31"/>
                <a:gd name="T7" fmla="*/ 16 h 37"/>
                <a:gd name="T8" fmla="*/ 25 w 31"/>
                <a:gd name="T9" fmla="*/ 12 h 37"/>
                <a:gd name="T10" fmla="*/ 26 w 31"/>
                <a:gd name="T11" fmla="*/ 12 h 37"/>
                <a:gd name="T12" fmla="*/ 26 w 31"/>
                <a:gd name="T13" fmla="*/ 24 h 37"/>
                <a:gd name="T14" fmla="*/ 25 w 31"/>
                <a:gd name="T15" fmla="*/ 24 h 37"/>
                <a:gd name="T16" fmla="*/ 24 w 31"/>
                <a:gd name="T17" fmla="*/ 21 h 37"/>
                <a:gd name="T18" fmla="*/ 22 w 31"/>
                <a:gd name="T19" fmla="*/ 20 h 37"/>
                <a:gd name="T20" fmla="*/ 19 w 31"/>
                <a:gd name="T21" fmla="*/ 19 h 37"/>
                <a:gd name="T22" fmla="*/ 12 w 31"/>
                <a:gd name="T23" fmla="*/ 19 h 37"/>
                <a:gd name="T24" fmla="*/ 12 w 31"/>
                <a:gd name="T25" fmla="*/ 31 h 37"/>
                <a:gd name="T26" fmla="*/ 12 w 31"/>
                <a:gd name="T27" fmla="*/ 34 h 37"/>
                <a:gd name="T28" fmla="*/ 13 w 31"/>
                <a:gd name="T29" fmla="*/ 36 h 37"/>
                <a:gd name="T30" fmla="*/ 16 w 31"/>
                <a:gd name="T31" fmla="*/ 36 h 37"/>
                <a:gd name="T32" fmla="*/ 18 w 31"/>
                <a:gd name="T33" fmla="*/ 36 h 37"/>
                <a:gd name="T34" fmla="*/ 18 w 31"/>
                <a:gd name="T35" fmla="*/ 37 h 37"/>
                <a:gd name="T36" fmla="*/ 0 w 31"/>
                <a:gd name="T37" fmla="*/ 37 h 37"/>
                <a:gd name="T38" fmla="*/ 0 w 31"/>
                <a:gd name="T39" fmla="*/ 36 h 37"/>
                <a:gd name="T40" fmla="*/ 1 w 31"/>
                <a:gd name="T41" fmla="*/ 36 h 37"/>
                <a:gd name="T42" fmla="*/ 5 w 31"/>
                <a:gd name="T43" fmla="*/ 35 h 37"/>
                <a:gd name="T44" fmla="*/ 6 w 31"/>
                <a:gd name="T45" fmla="*/ 31 h 37"/>
                <a:gd name="T46" fmla="*/ 6 w 31"/>
                <a:gd name="T47" fmla="*/ 7 h 37"/>
                <a:gd name="T48" fmla="*/ 5 w 31"/>
                <a:gd name="T49" fmla="*/ 3 h 37"/>
                <a:gd name="T50" fmla="*/ 4 w 31"/>
                <a:gd name="T51" fmla="*/ 2 h 37"/>
                <a:gd name="T52" fmla="*/ 1 w 31"/>
                <a:gd name="T53" fmla="*/ 1 h 37"/>
                <a:gd name="T54" fmla="*/ 0 w 31"/>
                <a:gd name="T55" fmla="*/ 1 h 37"/>
                <a:gd name="T56" fmla="*/ 0 w 31"/>
                <a:gd name="T57" fmla="*/ 0 h 37"/>
                <a:gd name="T58" fmla="*/ 31 w 31"/>
                <a:gd name="T59" fmla="*/ 0 h 37"/>
                <a:gd name="T60" fmla="*/ 31 w 31"/>
                <a:gd name="T61" fmla="*/ 8 h 37"/>
                <a:gd name="T62" fmla="*/ 30 w 31"/>
                <a:gd name="T63" fmla="*/ 8 h 37"/>
                <a:gd name="T64" fmla="*/ 28 w 31"/>
                <a:gd name="T65" fmla="*/ 4 h 37"/>
                <a:gd name="T66" fmla="*/ 26 w 31"/>
                <a:gd name="T67" fmla="*/ 3 h 37"/>
                <a:gd name="T68" fmla="*/ 21 w 31"/>
                <a:gd name="T69" fmla="*/ 2 h 37"/>
                <a:gd name="T70" fmla="*/ 12 w 31"/>
                <a:gd name="T71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1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21" y="17"/>
                    <a:pt x="22" y="16"/>
                    <a:pt x="23" y="16"/>
                  </a:cubicBezTo>
                  <a:cubicBezTo>
                    <a:pt x="24" y="15"/>
                    <a:pt x="24" y="14"/>
                    <a:pt x="25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3"/>
                    <a:pt x="24" y="22"/>
                    <a:pt x="24" y="21"/>
                  </a:cubicBezTo>
                  <a:cubicBezTo>
                    <a:pt x="24" y="20"/>
                    <a:pt x="23" y="20"/>
                    <a:pt x="22" y="20"/>
                  </a:cubicBezTo>
                  <a:cubicBezTo>
                    <a:pt x="22" y="19"/>
                    <a:pt x="21" y="19"/>
                    <a:pt x="19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5"/>
                    <a:pt x="13" y="35"/>
                    <a:pt x="13" y="36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5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29" y="6"/>
                    <a:pt x="29" y="5"/>
                    <a:pt x="28" y="4"/>
                  </a:cubicBezTo>
                  <a:cubicBezTo>
                    <a:pt x="27" y="4"/>
                    <a:pt x="27" y="3"/>
                    <a:pt x="26" y="3"/>
                  </a:cubicBezTo>
                  <a:cubicBezTo>
                    <a:pt x="25" y="2"/>
                    <a:pt x="23" y="2"/>
                    <a:pt x="21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2" name="Freeform 41">
              <a:extLst>
                <a:ext uri="{FF2B5EF4-FFF2-40B4-BE49-F238E27FC236}">
                  <a16:creationId xmlns="" xmlns:a16="http://schemas.microsoft.com/office/drawing/2014/main" id="{2DFE9C4D-05DA-8A4C-B142-6DB5206B186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45" y="2326"/>
              <a:ext cx="59" cy="71"/>
            </a:xfrm>
            <a:custGeom>
              <a:avLst/>
              <a:gdLst>
                <a:gd name="T0" fmla="*/ 11 w 31"/>
                <a:gd name="T1" fmla="*/ 20 h 37"/>
                <a:gd name="T2" fmla="*/ 11 w 31"/>
                <a:gd name="T3" fmla="*/ 31 h 37"/>
                <a:gd name="T4" fmla="*/ 12 w 31"/>
                <a:gd name="T5" fmla="*/ 35 h 37"/>
                <a:gd name="T6" fmla="*/ 16 w 31"/>
                <a:gd name="T7" fmla="*/ 36 h 37"/>
                <a:gd name="T8" fmla="*/ 17 w 31"/>
                <a:gd name="T9" fmla="*/ 36 h 37"/>
                <a:gd name="T10" fmla="*/ 17 w 31"/>
                <a:gd name="T11" fmla="*/ 37 h 37"/>
                <a:gd name="T12" fmla="*/ 0 w 31"/>
                <a:gd name="T13" fmla="*/ 37 h 37"/>
                <a:gd name="T14" fmla="*/ 0 w 31"/>
                <a:gd name="T15" fmla="*/ 36 h 37"/>
                <a:gd name="T16" fmla="*/ 1 w 31"/>
                <a:gd name="T17" fmla="*/ 36 h 37"/>
                <a:gd name="T18" fmla="*/ 5 w 31"/>
                <a:gd name="T19" fmla="*/ 35 h 37"/>
                <a:gd name="T20" fmla="*/ 6 w 31"/>
                <a:gd name="T21" fmla="*/ 31 h 37"/>
                <a:gd name="T22" fmla="*/ 6 w 31"/>
                <a:gd name="T23" fmla="*/ 7 h 37"/>
                <a:gd name="T24" fmla="*/ 5 w 31"/>
                <a:gd name="T25" fmla="*/ 2 h 37"/>
                <a:gd name="T26" fmla="*/ 1 w 31"/>
                <a:gd name="T27" fmla="*/ 1 h 37"/>
                <a:gd name="T28" fmla="*/ 0 w 31"/>
                <a:gd name="T29" fmla="*/ 1 h 37"/>
                <a:gd name="T30" fmla="*/ 0 w 31"/>
                <a:gd name="T31" fmla="*/ 0 h 37"/>
                <a:gd name="T32" fmla="*/ 15 w 31"/>
                <a:gd name="T33" fmla="*/ 0 h 37"/>
                <a:gd name="T34" fmla="*/ 24 w 31"/>
                <a:gd name="T35" fmla="*/ 1 h 37"/>
                <a:gd name="T36" fmla="*/ 29 w 31"/>
                <a:gd name="T37" fmla="*/ 5 h 37"/>
                <a:gd name="T38" fmla="*/ 31 w 31"/>
                <a:gd name="T39" fmla="*/ 10 h 37"/>
                <a:gd name="T40" fmla="*/ 28 w 31"/>
                <a:gd name="T41" fmla="*/ 18 h 37"/>
                <a:gd name="T42" fmla="*/ 18 w 31"/>
                <a:gd name="T43" fmla="*/ 21 h 37"/>
                <a:gd name="T44" fmla="*/ 15 w 31"/>
                <a:gd name="T45" fmla="*/ 20 h 37"/>
                <a:gd name="T46" fmla="*/ 11 w 31"/>
                <a:gd name="T47" fmla="*/ 20 h 37"/>
                <a:gd name="T48" fmla="*/ 11 w 31"/>
                <a:gd name="T49" fmla="*/ 18 h 37"/>
                <a:gd name="T50" fmla="*/ 14 w 31"/>
                <a:gd name="T51" fmla="*/ 19 h 37"/>
                <a:gd name="T52" fmla="*/ 16 w 31"/>
                <a:gd name="T53" fmla="*/ 19 h 37"/>
                <a:gd name="T54" fmla="*/ 22 w 31"/>
                <a:gd name="T55" fmla="*/ 17 h 37"/>
                <a:gd name="T56" fmla="*/ 24 w 31"/>
                <a:gd name="T57" fmla="*/ 11 h 37"/>
                <a:gd name="T58" fmla="*/ 23 w 31"/>
                <a:gd name="T59" fmla="*/ 6 h 37"/>
                <a:gd name="T60" fmla="*/ 20 w 31"/>
                <a:gd name="T61" fmla="*/ 3 h 37"/>
                <a:gd name="T62" fmla="*/ 15 w 31"/>
                <a:gd name="T63" fmla="*/ 2 h 37"/>
                <a:gd name="T64" fmla="*/ 11 w 31"/>
                <a:gd name="T65" fmla="*/ 3 h 37"/>
                <a:gd name="T66" fmla="*/ 11 w 31"/>
                <a:gd name="T67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1" h="37">
                  <a:moveTo>
                    <a:pt x="11" y="20"/>
                  </a:move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2" y="35"/>
                    <a:pt x="12" y="35"/>
                  </a:cubicBezTo>
                  <a:cubicBezTo>
                    <a:pt x="13" y="36"/>
                    <a:pt x="14" y="36"/>
                    <a:pt x="16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9" y="0"/>
                    <a:pt x="21" y="0"/>
                    <a:pt x="24" y="1"/>
                  </a:cubicBezTo>
                  <a:cubicBezTo>
                    <a:pt x="26" y="2"/>
                    <a:pt x="27" y="3"/>
                    <a:pt x="29" y="5"/>
                  </a:cubicBezTo>
                  <a:cubicBezTo>
                    <a:pt x="30" y="6"/>
                    <a:pt x="31" y="8"/>
                    <a:pt x="31" y="10"/>
                  </a:cubicBezTo>
                  <a:cubicBezTo>
                    <a:pt x="31" y="13"/>
                    <a:pt x="30" y="16"/>
                    <a:pt x="28" y="18"/>
                  </a:cubicBezTo>
                  <a:cubicBezTo>
                    <a:pt x="26" y="20"/>
                    <a:pt x="22" y="21"/>
                    <a:pt x="18" y="21"/>
                  </a:cubicBezTo>
                  <a:cubicBezTo>
                    <a:pt x="17" y="21"/>
                    <a:pt x="16" y="21"/>
                    <a:pt x="15" y="20"/>
                  </a:cubicBezTo>
                  <a:cubicBezTo>
                    <a:pt x="14" y="20"/>
                    <a:pt x="13" y="20"/>
                    <a:pt x="11" y="20"/>
                  </a:cubicBezTo>
                  <a:close/>
                  <a:moveTo>
                    <a:pt x="11" y="18"/>
                  </a:moveTo>
                  <a:cubicBezTo>
                    <a:pt x="13" y="18"/>
                    <a:pt x="13" y="19"/>
                    <a:pt x="14" y="19"/>
                  </a:cubicBezTo>
                  <a:cubicBezTo>
                    <a:pt x="15" y="19"/>
                    <a:pt x="16" y="19"/>
                    <a:pt x="16" y="19"/>
                  </a:cubicBezTo>
                  <a:cubicBezTo>
                    <a:pt x="19" y="19"/>
                    <a:pt x="20" y="18"/>
                    <a:pt x="22" y="17"/>
                  </a:cubicBezTo>
                  <a:cubicBezTo>
                    <a:pt x="23" y="15"/>
                    <a:pt x="24" y="13"/>
                    <a:pt x="24" y="11"/>
                  </a:cubicBezTo>
                  <a:cubicBezTo>
                    <a:pt x="24" y="9"/>
                    <a:pt x="24" y="8"/>
                    <a:pt x="23" y="6"/>
                  </a:cubicBezTo>
                  <a:cubicBezTo>
                    <a:pt x="22" y="5"/>
                    <a:pt x="21" y="4"/>
                    <a:pt x="20" y="3"/>
                  </a:cubicBezTo>
                  <a:cubicBezTo>
                    <a:pt x="19" y="3"/>
                    <a:pt x="17" y="2"/>
                    <a:pt x="15" y="2"/>
                  </a:cubicBezTo>
                  <a:cubicBezTo>
                    <a:pt x="14" y="2"/>
                    <a:pt x="13" y="2"/>
                    <a:pt x="11" y="3"/>
                  </a:cubicBezTo>
                  <a:lnTo>
                    <a:pt x="11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3" name="Freeform 42">
              <a:extLst>
                <a:ext uri="{FF2B5EF4-FFF2-40B4-BE49-F238E27FC236}">
                  <a16:creationId xmlns="" xmlns:a16="http://schemas.microsoft.com/office/drawing/2014/main" id="{6895F2A0-4C76-7A41-8B2D-F289FFA6E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2326"/>
              <a:ext cx="67" cy="71"/>
            </a:xfrm>
            <a:custGeom>
              <a:avLst/>
              <a:gdLst>
                <a:gd name="T0" fmla="*/ 12 w 35"/>
                <a:gd name="T1" fmla="*/ 2 h 37"/>
                <a:gd name="T2" fmla="*/ 12 w 35"/>
                <a:gd name="T3" fmla="*/ 17 h 37"/>
                <a:gd name="T4" fmla="*/ 21 w 35"/>
                <a:gd name="T5" fmla="*/ 17 h 37"/>
                <a:gd name="T6" fmla="*/ 25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6 w 35"/>
                <a:gd name="T17" fmla="*/ 21 h 37"/>
                <a:gd name="T18" fmla="*/ 24 w 35"/>
                <a:gd name="T19" fmla="*/ 19 h 37"/>
                <a:gd name="T20" fmla="*/ 21 w 35"/>
                <a:gd name="T21" fmla="*/ 19 h 37"/>
                <a:gd name="T22" fmla="*/ 12 w 35"/>
                <a:gd name="T23" fmla="*/ 19 h 37"/>
                <a:gd name="T24" fmla="*/ 12 w 35"/>
                <a:gd name="T25" fmla="*/ 31 h 37"/>
                <a:gd name="T26" fmla="*/ 12 w 35"/>
                <a:gd name="T27" fmla="*/ 34 h 37"/>
                <a:gd name="T28" fmla="*/ 13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2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1 w 35"/>
                <a:gd name="T49" fmla="*/ 36 h 37"/>
                <a:gd name="T50" fmla="*/ 4 w 35"/>
                <a:gd name="T51" fmla="*/ 36 h 37"/>
                <a:gd name="T52" fmla="*/ 5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1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2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29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2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7"/>
                    <a:pt x="24" y="16"/>
                    <a:pt x="25" y="16"/>
                  </a:cubicBezTo>
                  <a:cubicBezTo>
                    <a:pt x="26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3"/>
                    <a:pt x="26" y="21"/>
                    <a:pt x="26" y="21"/>
                  </a:cubicBezTo>
                  <a:cubicBezTo>
                    <a:pt x="26" y="20"/>
                    <a:pt x="25" y="20"/>
                    <a:pt x="24" y="19"/>
                  </a:cubicBezTo>
                  <a:cubicBezTo>
                    <a:pt x="24" y="19"/>
                    <a:pt x="22" y="19"/>
                    <a:pt x="2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4"/>
                    <a:pt x="12" y="35"/>
                    <a:pt x="13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4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1" y="32"/>
                    <a:pt x="33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2" y="36"/>
                    <a:pt x="3" y="36"/>
                    <a:pt x="4" y="36"/>
                  </a:cubicBezTo>
                  <a:cubicBezTo>
                    <a:pt x="5" y="35"/>
                    <a:pt x="5" y="35"/>
                    <a:pt x="5" y="34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6"/>
                    <a:pt x="30" y="5"/>
                    <a:pt x="29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6" y="2"/>
                    <a:pt x="25" y="2"/>
                    <a:pt x="23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4" name="Freeform 43">
              <a:extLst>
                <a:ext uri="{FF2B5EF4-FFF2-40B4-BE49-F238E27FC236}">
                  <a16:creationId xmlns="" xmlns:a16="http://schemas.microsoft.com/office/drawing/2014/main" id="{9850F584-E6BF-344A-B0DD-CAAAFB612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2326"/>
              <a:ext cx="65" cy="71"/>
            </a:xfrm>
            <a:custGeom>
              <a:avLst/>
              <a:gdLst>
                <a:gd name="T0" fmla="*/ 34 w 34"/>
                <a:gd name="T1" fmla="*/ 0 h 37"/>
                <a:gd name="T2" fmla="*/ 34 w 34"/>
                <a:gd name="T3" fmla="*/ 9 h 37"/>
                <a:gd name="T4" fmla="*/ 33 w 34"/>
                <a:gd name="T5" fmla="*/ 9 h 37"/>
                <a:gd name="T6" fmla="*/ 32 w 34"/>
                <a:gd name="T7" fmla="*/ 5 h 37"/>
                <a:gd name="T8" fmla="*/ 30 w 34"/>
                <a:gd name="T9" fmla="*/ 3 h 37"/>
                <a:gd name="T10" fmla="*/ 26 w 34"/>
                <a:gd name="T11" fmla="*/ 2 h 37"/>
                <a:gd name="T12" fmla="*/ 20 w 34"/>
                <a:gd name="T13" fmla="*/ 2 h 37"/>
                <a:gd name="T14" fmla="*/ 20 w 34"/>
                <a:gd name="T15" fmla="*/ 31 h 37"/>
                <a:gd name="T16" fmla="*/ 21 w 34"/>
                <a:gd name="T17" fmla="*/ 35 h 37"/>
                <a:gd name="T18" fmla="*/ 24 w 34"/>
                <a:gd name="T19" fmla="*/ 36 h 37"/>
                <a:gd name="T20" fmla="*/ 26 w 34"/>
                <a:gd name="T21" fmla="*/ 36 h 37"/>
                <a:gd name="T22" fmla="*/ 26 w 34"/>
                <a:gd name="T23" fmla="*/ 37 h 37"/>
                <a:gd name="T24" fmla="*/ 8 w 34"/>
                <a:gd name="T25" fmla="*/ 37 h 37"/>
                <a:gd name="T26" fmla="*/ 8 w 34"/>
                <a:gd name="T27" fmla="*/ 36 h 37"/>
                <a:gd name="T28" fmla="*/ 10 w 34"/>
                <a:gd name="T29" fmla="*/ 36 h 37"/>
                <a:gd name="T30" fmla="*/ 13 w 34"/>
                <a:gd name="T31" fmla="*/ 35 h 37"/>
                <a:gd name="T32" fmla="*/ 14 w 34"/>
                <a:gd name="T33" fmla="*/ 31 h 37"/>
                <a:gd name="T34" fmla="*/ 14 w 34"/>
                <a:gd name="T35" fmla="*/ 2 h 37"/>
                <a:gd name="T36" fmla="*/ 9 w 34"/>
                <a:gd name="T37" fmla="*/ 2 h 37"/>
                <a:gd name="T38" fmla="*/ 5 w 34"/>
                <a:gd name="T39" fmla="*/ 3 h 37"/>
                <a:gd name="T40" fmla="*/ 2 w 34"/>
                <a:gd name="T41" fmla="*/ 5 h 37"/>
                <a:gd name="T42" fmla="*/ 1 w 34"/>
                <a:gd name="T43" fmla="*/ 9 h 37"/>
                <a:gd name="T44" fmla="*/ 0 w 34"/>
                <a:gd name="T45" fmla="*/ 9 h 37"/>
                <a:gd name="T46" fmla="*/ 0 w 34"/>
                <a:gd name="T47" fmla="*/ 0 h 37"/>
                <a:gd name="T48" fmla="*/ 34 w 34"/>
                <a:gd name="T4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37">
                  <a:moveTo>
                    <a:pt x="34" y="0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7"/>
                    <a:pt x="33" y="6"/>
                    <a:pt x="32" y="5"/>
                  </a:cubicBezTo>
                  <a:cubicBezTo>
                    <a:pt x="32" y="4"/>
                    <a:pt x="31" y="4"/>
                    <a:pt x="30" y="3"/>
                  </a:cubicBezTo>
                  <a:cubicBezTo>
                    <a:pt x="29" y="3"/>
                    <a:pt x="27" y="2"/>
                    <a:pt x="26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3"/>
                    <a:pt x="20" y="35"/>
                    <a:pt x="21" y="35"/>
                  </a:cubicBezTo>
                  <a:cubicBezTo>
                    <a:pt x="21" y="36"/>
                    <a:pt x="23" y="36"/>
                    <a:pt x="24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3" y="36"/>
                    <a:pt x="13" y="35"/>
                  </a:cubicBezTo>
                  <a:cubicBezTo>
                    <a:pt x="14" y="34"/>
                    <a:pt x="14" y="33"/>
                    <a:pt x="14" y="3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7" y="2"/>
                    <a:pt x="6" y="2"/>
                    <a:pt x="5" y="3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1" y="6"/>
                    <a:pt x="1" y="7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5" name="Freeform 44">
              <a:extLst>
                <a:ext uri="{FF2B5EF4-FFF2-40B4-BE49-F238E27FC236}">
                  <a16:creationId xmlns="" xmlns:a16="http://schemas.microsoft.com/office/drawing/2014/main" id="{51A4AEB6-557B-4140-9277-3E251CF81EB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51" y="2326"/>
              <a:ext cx="79" cy="71"/>
            </a:xfrm>
            <a:custGeom>
              <a:avLst/>
              <a:gdLst>
                <a:gd name="T0" fmla="*/ 41 w 41"/>
                <a:gd name="T1" fmla="*/ 37 h 37"/>
                <a:gd name="T2" fmla="*/ 30 w 41"/>
                <a:gd name="T3" fmla="*/ 37 h 37"/>
                <a:gd name="T4" fmla="*/ 16 w 41"/>
                <a:gd name="T5" fmla="*/ 20 h 37"/>
                <a:gd name="T6" fmla="*/ 14 w 41"/>
                <a:gd name="T7" fmla="*/ 20 h 37"/>
                <a:gd name="T8" fmla="*/ 13 w 41"/>
                <a:gd name="T9" fmla="*/ 20 h 37"/>
                <a:gd name="T10" fmla="*/ 12 w 41"/>
                <a:gd name="T11" fmla="*/ 20 h 37"/>
                <a:gd name="T12" fmla="*/ 12 w 41"/>
                <a:gd name="T13" fmla="*/ 31 h 37"/>
                <a:gd name="T14" fmla="*/ 13 w 41"/>
                <a:gd name="T15" fmla="*/ 35 h 37"/>
                <a:gd name="T16" fmla="*/ 16 w 41"/>
                <a:gd name="T17" fmla="*/ 36 h 37"/>
                <a:gd name="T18" fmla="*/ 18 w 41"/>
                <a:gd name="T19" fmla="*/ 36 h 37"/>
                <a:gd name="T20" fmla="*/ 18 w 41"/>
                <a:gd name="T21" fmla="*/ 37 h 37"/>
                <a:gd name="T22" fmla="*/ 0 w 41"/>
                <a:gd name="T23" fmla="*/ 37 h 37"/>
                <a:gd name="T24" fmla="*/ 0 w 41"/>
                <a:gd name="T25" fmla="*/ 36 h 37"/>
                <a:gd name="T26" fmla="*/ 2 w 41"/>
                <a:gd name="T27" fmla="*/ 36 h 37"/>
                <a:gd name="T28" fmla="*/ 5 w 41"/>
                <a:gd name="T29" fmla="*/ 35 h 37"/>
                <a:gd name="T30" fmla="*/ 6 w 41"/>
                <a:gd name="T31" fmla="*/ 31 h 37"/>
                <a:gd name="T32" fmla="*/ 6 w 41"/>
                <a:gd name="T33" fmla="*/ 7 h 37"/>
                <a:gd name="T34" fmla="*/ 5 w 41"/>
                <a:gd name="T35" fmla="*/ 2 h 37"/>
                <a:gd name="T36" fmla="*/ 2 w 41"/>
                <a:gd name="T37" fmla="*/ 1 h 37"/>
                <a:gd name="T38" fmla="*/ 0 w 41"/>
                <a:gd name="T39" fmla="*/ 1 h 37"/>
                <a:gd name="T40" fmla="*/ 0 w 41"/>
                <a:gd name="T41" fmla="*/ 0 h 37"/>
                <a:gd name="T42" fmla="*/ 15 w 41"/>
                <a:gd name="T43" fmla="*/ 0 h 37"/>
                <a:gd name="T44" fmla="*/ 25 w 41"/>
                <a:gd name="T45" fmla="*/ 1 h 37"/>
                <a:gd name="T46" fmla="*/ 30 w 41"/>
                <a:gd name="T47" fmla="*/ 4 h 37"/>
                <a:gd name="T48" fmla="*/ 32 w 41"/>
                <a:gd name="T49" fmla="*/ 10 h 37"/>
                <a:gd name="T50" fmla="*/ 30 w 41"/>
                <a:gd name="T51" fmla="*/ 16 h 37"/>
                <a:gd name="T52" fmla="*/ 22 w 41"/>
                <a:gd name="T53" fmla="*/ 19 h 37"/>
                <a:gd name="T54" fmla="*/ 31 w 41"/>
                <a:gd name="T55" fmla="*/ 30 h 37"/>
                <a:gd name="T56" fmla="*/ 36 w 41"/>
                <a:gd name="T57" fmla="*/ 35 h 37"/>
                <a:gd name="T58" fmla="*/ 41 w 41"/>
                <a:gd name="T59" fmla="*/ 36 h 37"/>
                <a:gd name="T60" fmla="*/ 41 w 41"/>
                <a:gd name="T61" fmla="*/ 37 h 37"/>
                <a:gd name="T62" fmla="*/ 12 w 41"/>
                <a:gd name="T63" fmla="*/ 18 h 37"/>
                <a:gd name="T64" fmla="*/ 13 w 41"/>
                <a:gd name="T65" fmla="*/ 18 h 37"/>
                <a:gd name="T66" fmla="*/ 14 w 41"/>
                <a:gd name="T67" fmla="*/ 18 h 37"/>
                <a:gd name="T68" fmla="*/ 22 w 41"/>
                <a:gd name="T69" fmla="*/ 16 h 37"/>
                <a:gd name="T70" fmla="*/ 25 w 41"/>
                <a:gd name="T71" fmla="*/ 10 h 37"/>
                <a:gd name="T72" fmla="*/ 23 w 41"/>
                <a:gd name="T73" fmla="*/ 4 h 37"/>
                <a:gd name="T74" fmla="*/ 17 w 41"/>
                <a:gd name="T75" fmla="*/ 2 h 37"/>
                <a:gd name="T76" fmla="*/ 12 w 41"/>
                <a:gd name="T77" fmla="*/ 3 h 37"/>
                <a:gd name="T78" fmla="*/ 12 w 41"/>
                <a:gd name="T79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1" h="37">
                  <a:moveTo>
                    <a:pt x="41" y="37"/>
                  </a:moveTo>
                  <a:cubicBezTo>
                    <a:pt x="30" y="37"/>
                    <a:pt x="30" y="37"/>
                    <a:pt x="30" y="37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20"/>
                    <a:pt x="14" y="20"/>
                    <a:pt x="14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5"/>
                    <a:pt x="13" y="35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20" y="0"/>
                    <a:pt x="23" y="0"/>
                    <a:pt x="25" y="1"/>
                  </a:cubicBezTo>
                  <a:cubicBezTo>
                    <a:pt x="27" y="1"/>
                    <a:pt x="29" y="3"/>
                    <a:pt x="30" y="4"/>
                  </a:cubicBezTo>
                  <a:cubicBezTo>
                    <a:pt x="32" y="6"/>
                    <a:pt x="32" y="7"/>
                    <a:pt x="32" y="10"/>
                  </a:cubicBezTo>
                  <a:cubicBezTo>
                    <a:pt x="32" y="12"/>
                    <a:pt x="31" y="14"/>
                    <a:pt x="30" y="16"/>
                  </a:cubicBezTo>
                  <a:cubicBezTo>
                    <a:pt x="28" y="17"/>
                    <a:pt x="26" y="18"/>
                    <a:pt x="22" y="1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3" y="32"/>
                    <a:pt x="34" y="34"/>
                    <a:pt x="36" y="35"/>
                  </a:cubicBezTo>
                  <a:cubicBezTo>
                    <a:pt x="37" y="36"/>
                    <a:pt x="39" y="36"/>
                    <a:pt x="41" y="36"/>
                  </a:cubicBezTo>
                  <a:lnTo>
                    <a:pt x="41" y="37"/>
                  </a:lnTo>
                  <a:close/>
                  <a:moveTo>
                    <a:pt x="12" y="18"/>
                  </a:moveTo>
                  <a:cubicBezTo>
                    <a:pt x="12" y="18"/>
                    <a:pt x="13" y="18"/>
                    <a:pt x="13" y="18"/>
                  </a:cubicBezTo>
                  <a:cubicBezTo>
                    <a:pt x="13" y="18"/>
                    <a:pt x="13" y="18"/>
                    <a:pt x="14" y="18"/>
                  </a:cubicBezTo>
                  <a:cubicBezTo>
                    <a:pt x="18" y="18"/>
                    <a:pt x="20" y="17"/>
                    <a:pt x="22" y="16"/>
                  </a:cubicBezTo>
                  <a:cubicBezTo>
                    <a:pt x="24" y="14"/>
                    <a:pt x="25" y="12"/>
                    <a:pt x="25" y="10"/>
                  </a:cubicBezTo>
                  <a:cubicBezTo>
                    <a:pt x="25" y="8"/>
                    <a:pt x="25" y="6"/>
                    <a:pt x="23" y="4"/>
                  </a:cubicBezTo>
                  <a:cubicBezTo>
                    <a:pt x="21" y="3"/>
                    <a:pt x="19" y="2"/>
                    <a:pt x="17" y="2"/>
                  </a:cubicBezTo>
                  <a:cubicBezTo>
                    <a:pt x="16" y="2"/>
                    <a:pt x="14" y="2"/>
                    <a:pt x="12" y="3"/>
                  </a:cubicBezTo>
                  <a:lnTo>
                    <a:pt x="1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6" name="Freeform 45">
              <a:extLst>
                <a:ext uri="{FF2B5EF4-FFF2-40B4-BE49-F238E27FC236}">
                  <a16:creationId xmlns="" xmlns:a16="http://schemas.microsoft.com/office/drawing/2014/main" id="{43853819-1358-CF4F-AE47-F5E10236E73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32" y="2324"/>
              <a:ext cx="76" cy="75"/>
            </a:xfrm>
            <a:custGeom>
              <a:avLst/>
              <a:gdLst>
                <a:gd name="T0" fmla="*/ 21 w 40"/>
                <a:gd name="T1" fmla="*/ 0 h 39"/>
                <a:gd name="T2" fmla="*/ 35 w 40"/>
                <a:gd name="T3" fmla="*/ 6 h 39"/>
                <a:gd name="T4" fmla="*/ 40 w 40"/>
                <a:gd name="T5" fmla="*/ 19 h 39"/>
                <a:gd name="T6" fmla="*/ 34 w 40"/>
                <a:gd name="T7" fmla="*/ 34 h 39"/>
                <a:gd name="T8" fmla="*/ 20 w 40"/>
                <a:gd name="T9" fmla="*/ 39 h 39"/>
                <a:gd name="T10" fmla="*/ 6 w 40"/>
                <a:gd name="T11" fmla="*/ 34 h 39"/>
                <a:gd name="T12" fmla="*/ 0 w 40"/>
                <a:gd name="T13" fmla="*/ 20 h 39"/>
                <a:gd name="T14" fmla="*/ 7 w 40"/>
                <a:gd name="T15" fmla="*/ 5 h 39"/>
                <a:gd name="T16" fmla="*/ 21 w 40"/>
                <a:gd name="T17" fmla="*/ 0 h 39"/>
                <a:gd name="T18" fmla="*/ 20 w 40"/>
                <a:gd name="T19" fmla="*/ 2 h 39"/>
                <a:gd name="T20" fmla="*/ 11 w 40"/>
                <a:gd name="T21" fmla="*/ 6 h 39"/>
                <a:gd name="T22" fmla="*/ 7 w 40"/>
                <a:gd name="T23" fmla="*/ 19 h 39"/>
                <a:gd name="T24" fmla="*/ 11 w 40"/>
                <a:gd name="T25" fmla="*/ 33 h 39"/>
                <a:gd name="T26" fmla="*/ 20 w 40"/>
                <a:gd name="T27" fmla="*/ 37 h 39"/>
                <a:gd name="T28" fmla="*/ 30 w 40"/>
                <a:gd name="T29" fmla="*/ 33 h 39"/>
                <a:gd name="T30" fmla="*/ 33 w 40"/>
                <a:gd name="T31" fmla="*/ 20 h 39"/>
                <a:gd name="T32" fmla="*/ 29 w 40"/>
                <a:gd name="T33" fmla="*/ 6 h 39"/>
                <a:gd name="T34" fmla="*/ 20 w 40"/>
                <a:gd name="T35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39">
                  <a:moveTo>
                    <a:pt x="21" y="0"/>
                  </a:moveTo>
                  <a:cubicBezTo>
                    <a:pt x="26" y="0"/>
                    <a:pt x="31" y="2"/>
                    <a:pt x="35" y="6"/>
                  </a:cubicBezTo>
                  <a:cubicBezTo>
                    <a:pt x="38" y="9"/>
                    <a:pt x="40" y="14"/>
                    <a:pt x="40" y="19"/>
                  </a:cubicBezTo>
                  <a:cubicBezTo>
                    <a:pt x="40" y="25"/>
                    <a:pt x="38" y="30"/>
                    <a:pt x="34" y="34"/>
                  </a:cubicBezTo>
                  <a:cubicBezTo>
                    <a:pt x="31" y="37"/>
                    <a:pt x="26" y="39"/>
                    <a:pt x="20" y="39"/>
                  </a:cubicBezTo>
                  <a:cubicBezTo>
                    <a:pt x="14" y="39"/>
                    <a:pt x="10" y="37"/>
                    <a:pt x="6" y="34"/>
                  </a:cubicBezTo>
                  <a:cubicBezTo>
                    <a:pt x="2" y="30"/>
                    <a:pt x="0" y="25"/>
                    <a:pt x="0" y="20"/>
                  </a:cubicBezTo>
                  <a:cubicBezTo>
                    <a:pt x="0" y="14"/>
                    <a:pt x="2" y="9"/>
                    <a:pt x="7" y="5"/>
                  </a:cubicBezTo>
                  <a:cubicBezTo>
                    <a:pt x="11" y="2"/>
                    <a:pt x="15" y="0"/>
                    <a:pt x="21" y="0"/>
                  </a:cubicBezTo>
                  <a:close/>
                  <a:moveTo>
                    <a:pt x="20" y="2"/>
                  </a:moveTo>
                  <a:cubicBezTo>
                    <a:pt x="16" y="2"/>
                    <a:pt x="13" y="3"/>
                    <a:pt x="11" y="6"/>
                  </a:cubicBezTo>
                  <a:cubicBezTo>
                    <a:pt x="8" y="9"/>
                    <a:pt x="7" y="13"/>
                    <a:pt x="7" y="19"/>
                  </a:cubicBezTo>
                  <a:cubicBezTo>
                    <a:pt x="7" y="26"/>
                    <a:pt x="8" y="30"/>
                    <a:pt x="11" y="33"/>
                  </a:cubicBezTo>
                  <a:cubicBezTo>
                    <a:pt x="14" y="36"/>
                    <a:pt x="16" y="37"/>
                    <a:pt x="20" y="37"/>
                  </a:cubicBezTo>
                  <a:cubicBezTo>
                    <a:pt x="24" y="37"/>
                    <a:pt x="27" y="36"/>
                    <a:pt x="30" y="33"/>
                  </a:cubicBezTo>
                  <a:cubicBezTo>
                    <a:pt x="32" y="30"/>
                    <a:pt x="33" y="26"/>
                    <a:pt x="33" y="20"/>
                  </a:cubicBezTo>
                  <a:cubicBezTo>
                    <a:pt x="33" y="14"/>
                    <a:pt x="32" y="9"/>
                    <a:pt x="29" y="6"/>
                  </a:cubicBezTo>
                  <a:cubicBezTo>
                    <a:pt x="27" y="3"/>
                    <a:pt x="24" y="2"/>
                    <a:pt x="2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7" name="Freeform 46">
              <a:extLst>
                <a:ext uri="{FF2B5EF4-FFF2-40B4-BE49-F238E27FC236}">
                  <a16:creationId xmlns="" xmlns:a16="http://schemas.microsoft.com/office/drawing/2014/main" id="{FE3A5234-4CD9-8447-95F2-4AEF567D1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326"/>
              <a:ext cx="68" cy="71"/>
            </a:xfrm>
            <a:custGeom>
              <a:avLst/>
              <a:gdLst>
                <a:gd name="T0" fmla="*/ 35 w 36"/>
                <a:gd name="T1" fmla="*/ 27 h 37"/>
                <a:gd name="T2" fmla="*/ 36 w 36"/>
                <a:gd name="T3" fmla="*/ 27 h 37"/>
                <a:gd name="T4" fmla="*/ 32 w 36"/>
                <a:gd name="T5" fmla="*/ 37 h 37"/>
                <a:gd name="T6" fmla="*/ 0 w 36"/>
                <a:gd name="T7" fmla="*/ 37 h 37"/>
                <a:gd name="T8" fmla="*/ 0 w 36"/>
                <a:gd name="T9" fmla="*/ 36 h 37"/>
                <a:gd name="T10" fmla="*/ 2 w 36"/>
                <a:gd name="T11" fmla="*/ 36 h 37"/>
                <a:gd name="T12" fmla="*/ 6 w 36"/>
                <a:gd name="T13" fmla="*/ 35 h 37"/>
                <a:gd name="T14" fmla="*/ 6 w 36"/>
                <a:gd name="T15" fmla="*/ 31 h 37"/>
                <a:gd name="T16" fmla="*/ 6 w 36"/>
                <a:gd name="T17" fmla="*/ 7 h 37"/>
                <a:gd name="T18" fmla="*/ 5 w 36"/>
                <a:gd name="T19" fmla="*/ 2 h 37"/>
                <a:gd name="T20" fmla="*/ 2 w 36"/>
                <a:gd name="T21" fmla="*/ 1 h 37"/>
                <a:gd name="T22" fmla="*/ 0 w 36"/>
                <a:gd name="T23" fmla="*/ 1 h 37"/>
                <a:gd name="T24" fmla="*/ 0 w 36"/>
                <a:gd name="T25" fmla="*/ 0 h 37"/>
                <a:gd name="T26" fmla="*/ 19 w 36"/>
                <a:gd name="T27" fmla="*/ 0 h 37"/>
                <a:gd name="T28" fmla="*/ 19 w 36"/>
                <a:gd name="T29" fmla="*/ 1 h 37"/>
                <a:gd name="T30" fmla="*/ 14 w 36"/>
                <a:gd name="T31" fmla="*/ 2 h 37"/>
                <a:gd name="T32" fmla="*/ 13 w 36"/>
                <a:gd name="T33" fmla="*/ 3 h 37"/>
                <a:gd name="T34" fmla="*/ 12 w 36"/>
                <a:gd name="T35" fmla="*/ 7 h 37"/>
                <a:gd name="T36" fmla="*/ 12 w 36"/>
                <a:gd name="T37" fmla="*/ 31 h 37"/>
                <a:gd name="T38" fmla="*/ 13 w 36"/>
                <a:gd name="T39" fmla="*/ 34 h 37"/>
                <a:gd name="T40" fmla="*/ 14 w 36"/>
                <a:gd name="T41" fmla="*/ 35 h 37"/>
                <a:gd name="T42" fmla="*/ 18 w 36"/>
                <a:gd name="T43" fmla="*/ 35 h 37"/>
                <a:gd name="T44" fmla="*/ 21 w 36"/>
                <a:gd name="T45" fmla="*/ 35 h 37"/>
                <a:gd name="T46" fmla="*/ 28 w 36"/>
                <a:gd name="T47" fmla="*/ 34 h 37"/>
                <a:gd name="T48" fmla="*/ 32 w 36"/>
                <a:gd name="T49" fmla="*/ 32 h 37"/>
                <a:gd name="T50" fmla="*/ 35 w 36"/>
                <a:gd name="T51" fmla="*/ 2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6" h="37">
                  <a:moveTo>
                    <a:pt x="35" y="27"/>
                  </a:moveTo>
                  <a:cubicBezTo>
                    <a:pt x="36" y="27"/>
                    <a:pt x="36" y="27"/>
                    <a:pt x="36" y="2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5" y="1"/>
                    <a:pt x="14" y="2"/>
                  </a:cubicBezTo>
                  <a:cubicBezTo>
                    <a:pt x="13" y="2"/>
                    <a:pt x="13" y="2"/>
                    <a:pt x="13" y="3"/>
                  </a:cubicBezTo>
                  <a:cubicBezTo>
                    <a:pt x="12" y="4"/>
                    <a:pt x="12" y="5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2"/>
                    <a:pt x="12" y="33"/>
                    <a:pt x="13" y="34"/>
                  </a:cubicBezTo>
                  <a:cubicBezTo>
                    <a:pt x="13" y="34"/>
                    <a:pt x="13" y="35"/>
                    <a:pt x="14" y="35"/>
                  </a:cubicBezTo>
                  <a:cubicBezTo>
                    <a:pt x="14" y="35"/>
                    <a:pt x="16" y="35"/>
                    <a:pt x="18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5" y="35"/>
                    <a:pt x="27" y="35"/>
                    <a:pt x="28" y="34"/>
                  </a:cubicBezTo>
                  <a:cubicBezTo>
                    <a:pt x="29" y="34"/>
                    <a:pt x="30" y="33"/>
                    <a:pt x="32" y="32"/>
                  </a:cubicBezTo>
                  <a:cubicBezTo>
                    <a:pt x="33" y="31"/>
                    <a:pt x="34" y="29"/>
                    <a:pt x="35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8" name="Freeform 47">
              <a:extLst>
                <a:ext uri="{FF2B5EF4-FFF2-40B4-BE49-F238E27FC236}">
                  <a16:creationId xmlns="" xmlns:a16="http://schemas.microsoft.com/office/drawing/2014/main" id="{FB337474-682D-1649-9EE5-CBEFEB8057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2326"/>
              <a:ext cx="67" cy="71"/>
            </a:xfrm>
            <a:custGeom>
              <a:avLst/>
              <a:gdLst>
                <a:gd name="T0" fmla="*/ 11 w 35"/>
                <a:gd name="T1" fmla="*/ 2 h 37"/>
                <a:gd name="T2" fmla="*/ 11 w 35"/>
                <a:gd name="T3" fmla="*/ 17 h 37"/>
                <a:gd name="T4" fmla="*/ 20 w 35"/>
                <a:gd name="T5" fmla="*/ 17 h 37"/>
                <a:gd name="T6" fmla="*/ 25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6 w 35"/>
                <a:gd name="T17" fmla="*/ 21 h 37"/>
                <a:gd name="T18" fmla="*/ 24 w 35"/>
                <a:gd name="T19" fmla="*/ 19 h 37"/>
                <a:gd name="T20" fmla="*/ 20 w 35"/>
                <a:gd name="T21" fmla="*/ 19 h 37"/>
                <a:gd name="T22" fmla="*/ 11 w 35"/>
                <a:gd name="T23" fmla="*/ 19 h 37"/>
                <a:gd name="T24" fmla="*/ 11 w 35"/>
                <a:gd name="T25" fmla="*/ 31 h 37"/>
                <a:gd name="T26" fmla="*/ 12 w 35"/>
                <a:gd name="T27" fmla="*/ 34 h 37"/>
                <a:gd name="T28" fmla="*/ 12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1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1 w 35"/>
                <a:gd name="T49" fmla="*/ 36 h 37"/>
                <a:gd name="T50" fmla="*/ 4 w 35"/>
                <a:gd name="T51" fmla="*/ 36 h 37"/>
                <a:gd name="T52" fmla="*/ 5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1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1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29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1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1" y="2"/>
                  </a:moveTo>
                  <a:cubicBezTo>
                    <a:pt x="11" y="17"/>
                    <a:pt x="11" y="17"/>
                    <a:pt x="11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3" y="17"/>
                    <a:pt x="24" y="16"/>
                    <a:pt x="25" y="16"/>
                  </a:cubicBezTo>
                  <a:cubicBezTo>
                    <a:pt x="26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6" y="23"/>
                    <a:pt x="26" y="21"/>
                    <a:pt x="26" y="21"/>
                  </a:cubicBezTo>
                  <a:cubicBezTo>
                    <a:pt x="26" y="20"/>
                    <a:pt x="25" y="20"/>
                    <a:pt x="24" y="19"/>
                  </a:cubicBezTo>
                  <a:cubicBezTo>
                    <a:pt x="23" y="19"/>
                    <a:pt x="22" y="19"/>
                    <a:pt x="20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1" y="34"/>
                    <a:pt x="12" y="34"/>
                  </a:cubicBezTo>
                  <a:cubicBezTo>
                    <a:pt x="12" y="34"/>
                    <a:pt x="12" y="35"/>
                    <a:pt x="12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4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1" y="32"/>
                    <a:pt x="32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2" y="36"/>
                    <a:pt x="3" y="36"/>
                    <a:pt x="4" y="36"/>
                  </a:cubicBezTo>
                  <a:cubicBezTo>
                    <a:pt x="4" y="35"/>
                    <a:pt x="5" y="35"/>
                    <a:pt x="5" y="34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6"/>
                    <a:pt x="30" y="5"/>
                    <a:pt x="29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6" y="2"/>
                    <a:pt x="25" y="2"/>
                    <a:pt x="23" y="2"/>
                  </a:cubicBezTo>
                  <a:lnTo>
                    <a:pt x="1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9" name="Freeform 48">
              <a:extLst>
                <a:ext uri="{FF2B5EF4-FFF2-40B4-BE49-F238E27FC236}">
                  <a16:creationId xmlns="" xmlns:a16="http://schemas.microsoft.com/office/drawing/2014/main" id="{2F9B020A-9135-1944-8508-3FDA7392D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2326"/>
              <a:ext cx="84" cy="73"/>
            </a:xfrm>
            <a:custGeom>
              <a:avLst/>
              <a:gdLst>
                <a:gd name="T0" fmla="*/ 29 w 44"/>
                <a:gd name="T1" fmla="*/ 1 h 38"/>
                <a:gd name="T2" fmla="*/ 29 w 44"/>
                <a:gd name="T3" fmla="*/ 0 h 38"/>
                <a:gd name="T4" fmla="*/ 44 w 44"/>
                <a:gd name="T5" fmla="*/ 0 h 38"/>
                <a:gd name="T6" fmla="*/ 44 w 44"/>
                <a:gd name="T7" fmla="*/ 1 h 38"/>
                <a:gd name="T8" fmla="*/ 42 w 44"/>
                <a:gd name="T9" fmla="*/ 1 h 38"/>
                <a:gd name="T10" fmla="*/ 39 w 44"/>
                <a:gd name="T11" fmla="*/ 3 h 38"/>
                <a:gd name="T12" fmla="*/ 38 w 44"/>
                <a:gd name="T13" fmla="*/ 7 h 38"/>
                <a:gd name="T14" fmla="*/ 38 w 44"/>
                <a:gd name="T15" fmla="*/ 22 h 38"/>
                <a:gd name="T16" fmla="*/ 37 w 44"/>
                <a:gd name="T17" fmla="*/ 31 h 38"/>
                <a:gd name="T18" fmla="*/ 32 w 44"/>
                <a:gd name="T19" fmla="*/ 36 h 38"/>
                <a:gd name="T20" fmla="*/ 22 w 44"/>
                <a:gd name="T21" fmla="*/ 38 h 38"/>
                <a:gd name="T22" fmla="*/ 12 w 44"/>
                <a:gd name="T23" fmla="*/ 36 h 38"/>
                <a:gd name="T24" fmla="*/ 7 w 44"/>
                <a:gd name="T25" fmla="*/ 30 h 38"/>
                <a:gd name="T26" fmla="*/ 6 w 44"/>
                <a:gd name="T27" fmla="*/ 21 h 38"/>
                <a:gd name="T28" fmla="*/ 6 w 44"/>
                <a:gd name="T29" fmla="*/ 7 h 38"/>
                <a:gd name="T30" fmla="*/ 5 w 44"/>
                <a:gd name="T31" fmla="*/ 2 h 38"/>
                <a:gd name="T32" fmla="*/ 1 w 44"/>
                <a:gd name="T33" fmla="*/ 1 h 38"/>
                <a:gd name="T34" fmla="*/ 0 w 44"/>
                <a:gd name="T35" fmla="*/ 1 h 38"/>
                <a:gd name="T36" fmla="*/ 0 w 44"/>
                <a:gd name="T37" fmla="*/ 0 h 38"/>
                <a:gd name="T38" fmla="*/ 18 w 44"/>
                <a:gd name="T39" fmla="*/ 0 h 38"/>
                <a:gd name="T40" fmla="*/ 18 w 44"/>
                <a:gd name="T41" fmla="*/ 1 h 38"/>
                <a:gd name="T42" fmla="*/ 16 w 44"/>
                <a:gd name="T43" fmla="*/ 1 h 38"/>
                <a:gd name="T44" fmla="*/ 12 w 44"/>
                <a:gd name="T45" fmla="*/ 3 h 38"/>
                <a:gd name="T46" fmla="*/ 12 w 44"/>
                <a:gd name="T47" fmla="*/ 7 h 38"/>
                <a:gd name="T48" fmla="*/ 12 w 44"/>
                <a:gd name="T49" fmla="*/ 23 h 38"/>
                <a:gd name="T50" fmla="*/ 12 w 44"/>
                <a:gd name="T51" fmla="*/ 28 h 38"/>
                <a:gd name="T52" fmla="*/ 14 w 44"/>
                <a:gd name="T53" fmla="*/ 32 h 38"/>
                <a:gd name="T54" fmla="*/ 17 w 44"/>
                <a:gd name="T55" fmla="*/ 35 h 38"/>
                <a:gd name="T56" fmla="*/ 22 w 44"/>
                <a:gd name="T57" fmla="*/ 36 h 38"/>
                <a:gd name="T58" fmla="*/ 30 w 44"/>
                <a:gd name="T59" fmla="*/ 34 h 38"/>
                <a:gd name="T60" fmla="*/ 34 w 44"/>
                <a:gd name="T61" fmla="*/ 30 h 38"/>
                <a:gd name="T62" fmla="*/ 35 w 44"/>
                <a:gd name="T63" fmla="*/ 22 h 38"/>
                <a:gd name="T64" fmla="*/ 35 w 44"/>
                <a:gd name="T65" fmla="*/ 7 h 38"/>
                <a:gd name="T66" fmla="*/ 34 w 44"/>
                <a:gd name="T67" fmla="*/ 2 h 38"/>
                <a:gd name="T68" fmla="*/ 31 w 44"/>
                <a:gd name="T69" fmla="*/ 1 h 38"/>
                <a:gd name="T70" fmla="*/ 29 w 44"/>
                <a:gd name="T71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38">
                  <a:moveTo>
                    <a:pt x="29" y="1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1"/>
                    <a:pt x="39" y="2"/>
                    <a:pt x="39" y="3"/>
                  </a:cubicBezTo>
                  <a:cubicBezTo>
                    <a:pt x="38" y="3"/>
                    <a:pt x="38" y="5"/>
                    <a:pt x="38" y="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6"/>
                    <a:pt x="38" y="29"/>
                    <a:pt x="37" y="31"/>
                  </a:cubicBezTo>
                  <a:cubicBezTo>
                    <a:pt x="36" y="33"/>
                    <a:pt x="34" y="34"/>
                    <a:pt x="32" y="36"/>
                  </a:cubicBezTo>
                  <a:cubicBezTo>
                    <a:pt x="29" y="37"/>
                    <a:pt x="26" y="38"/>
                    <a:pt x="22" y="38"/>
                  </a:cubicBezTo>
                  <a:cubicBezTo>
                    <a:pt x="18" y="38"/>
                    <a:pt x="14" y="37"/>
                    <a:pt x="12" y="36"/>
                  </a:cubicBezTo>
                  <a:cubicBezTo>
                    <a:pt x="10" y="35"/>
                    <a:pt x="8" y="33"/>
                    <a:pt x="7" y="30"/>
                  </a:cubicBezTo>
                  <a:cubicBezTo>
                    <a:pt x="6" y="29"/>
                    <a:pt x="6" y="26"/>
                    <a:pt x="6" y="2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4" y="1"/>
                    <a:pt x="13" y="2"/>
                    <a:pt x="12" y="3"/>
                  </a:cubicBezTo>
                  <a:cubicBezTo>
                    <a:pt x="12" y="3"/>
                    <a:pt x="12" y="5"/>
                    <a:pt x="12" y="7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6"/>
                    <a:pt x="12" y="28"/>
                  </a:cubicBezTo>
                  <a:cubicBezTo>
                    <a:pt x="12" y="30"/>
                    <a:pt x="13" y="31"/>
                    <a:pt x="14" y="32"/>
                  </a:cubicBezTo>
                  <a:cubicBezTo>
                    <a:pt x="15" y="33"/>
                    <a:pt x="16" y="34"/>
                    <a:pt x="17" y="35"/>
                  </a:cubicBezTo>
                  <a:cubicBezTo>
                    <a:pt x="19" y="35"/>
                    <a:pt x="20" y="36"/>
                    <a:pt x="22" y="36"/>
                  </a:cubicBezTo>
                  <a:cubicBezTo>
                    <a:pt x="25" y="36"/>
                    <a:pt x="28" y="35"/>
                    <a:pt x="30" y="34"/>
                  </a:cubicBezTo>
                  <a:cubicBezTo>
                    <a:pt x="32" y="33"/>
                    <a:pt x="33" y="32"/>
                    <a:pt x="34" y="30"/>
                  </a:cubicBezTo>
                  <a:cubicBezTo>
                    <a:pt x="35" y="28"/>
                    <a:pt x="35" y="26"/>
                    <a:pt x="35" y="22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4"/>
                    <a:pt x="35" y="3"/>
                    <a:pt x="34" y="2"/>
                  </a:cubicBezTo>
                  <a:cubicBezTo>
                    <a:pt x="34" y="1"/>
                    <a:pt x="32" y="1"/>
                    <a:pt x="31" y="1"/>
                  </a:cubicBezTo>
                  <a:lnTo>
                    <a:pt x="2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00" name="Freeform 49">
              <a:extLst>
                <a:ext uri="{FF2B5EF4-FFF2-40B4-BE49-F238E27FC236}">
                  <a16:creationId xmlns="" xmlns:a16="http://schemas.microsoft.com/office/drawing/2014/main" id="{16913029-C421-E34E-98BA-EFE0BB82C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2326"/>
              <a:ext cx="101" cy="71"/>
            </a:xfrm>
            <a:custGeom>
              <a:avLst/>
              <a:gdLst>
                <a:gd name="T0" fmla="*/ 24 w 53"/>
                <a:gd name="T1" fmla="*/ 37 h 37"/>
                <a:gd name="T2" fmla="*/ 8 w 53"/>
                <a:gd name="T3" fmla="*/ 6 h 37"/>
                <a:gd name="T4" fmla="*/ 8 w 53"/>
                <a:gd name="T5" fmla="*/ 31 h 37"/>
                <a:gd name="T6" fmla="*/ 9 w 53"/>
                <a:gd name="T7" fmla="*/ 35 h 37"/>
                <a:gd name="T8" fmla="*/ 13 w 53"/>
                <a:gd name="T9" fmla="*/ 36 h 37"/>
                <a:gd name="T10" fmla="*/ 14 w 53"/>
                <a:gd name="T11" fmla="*/ 36 h 37"/>
                <a:gd name="T12" fmla="*/ 14 w 53"/>
                <a:gd name="T13" fmla="*/ 37 h 37"/>
                <a:gd name="T14" fmla="*/ 0 w 53"/>
                <a:gd name="T15" fmla="*/ 37 h 37"/>
                <a:gd name="T16" fmla="*/ 0 w 53"/>
                <a:gd name="T17" fmla="*/ 36 h 37"/>
                <a:gd name="T18" fmla="*/ 1 w 53"/>
                <a:gd name="T19" fmla="*/ 36 h 37"/>
                <a:gd name="T20" fmla="*/ 5 w 53"/>
                <a:gd name="T21" fmla="*/ 35 h 37"/>
                <a:gd name="T22" fmla="*/ 6 w 53"/>
                <a:gd name="T23" fmla="*/ 31 h 37"/>
                <a:gd name="T24" fmla="*/ 6 w 53"/>
                <a:gd name="T25" fmla="*/ 6 h 37"/>
                <a:gd name="T26" fmla="*/ 5 w 53"/>
                <a:gd name="T27" fmla="*/ 3 h 37"/>
                <a:gd name="T28" fmla="*/ 3 w 53"/>
                <a:gd name="T29" fmla="*/ 2 h 37"/>
                <a:gd name="T30" fmla="*/ 0 w 53"/>
                <a:gd name="T31" fmla="*/ 1 h 37"/>
                <a:gd name="T32" fmla="*/ 0 w 53"/>
                <a:gd name="T33" fmla="*/ 0 h 37"/>
                <a:gd name="T34" fmla="*/ 12 w 53"/>
                <a:gd name="T35" fmla="*/ 0 h 37"/>
                <a:gd name="T36" fmla="*/ 26 w 53"/>
                <a:gd name="T37" fmla="*/ 29 h 37"/>
                <a:gd name="T38" fmla="*/ 41 w 53"/>
                <a:gd name="T39" fmla="*/ 0 h 37"/>
                <a:gd name="T40" fmla="*/ 53 w 53"/>
                <a:gd name="T41" fmla="*/ 0 h 37"/>
                <a:gd name="T42" fmla="*/ 53 w 53"/>
                <a:gd name="T43" fmla="*/ 1 h 37"/>
                <a:gd name="T44" fmla="*/ 51 w 53"/>
                <a:gd name="T45" fmla="*/ 1 h 37"/>
                <a:gd name="T46" fmla="*/ 48 w 53"/>
                <a:gd name="T47" fmla="*/ 2 h 37"/>
                <a:gd name="T48" fmla="*/ 47 w 53"/>
                <a:gd name="T49" fmla="*/ 6 h 37"/>
                <a:gd name="T50" fmla="*/ 47 w 53"/>
                <a:gd name="T51" fmla="*/ 31 h 37"/>
                <a:gd name="T52" fmla="*/ 48 w 53"/>
                <a:gd name="T53" fmla="*/ 35 h 37"/>
                <a:gd name="T54" fmla="*/ 51 w 53"/>
                <a:gd name="T55" fmla="*/ 36 h 37"/>
                <a:gd name="T56" fmla="*/ 53 w 53"/>
                <a:gd name="T57" fmla="*/ 36 h 37"/>
                <a:gd name="T58" fmla="*/ 53 w 53"/>
                <a:gd name="T59" fmla="*/ 37 h 37"/>
                <a:gd name="T60" fmla="*/ 35 w 53"/>
                <a:gd name="T61" fmla="*/ 37 h 37"/>
                <a:gd name="T62" fmla="*/ 35 w 53"/>
                <a:gd name="T63" fmla="*/ 36 h 37"/>
                <a:gd name="T64" fmla="*/ 37 w 53"/>
                <a:gd name="T65" fmla="*/ 36 h 37"/>
                <a:gd name="T66" fmla="*/ 40 w 53"/>
                <a:gd name="T67" fmla="*/ 35 h 37"/>
                <a:gd name="T68" fmla="*/ 41 w 53"/>
                <a:gd name="T69" fmla="*/ 31 h 37"/>
                <a:gd name="T70" fmla="*/ 41 w 53"/>
                <a:gd name="T71" fmla="*/ 6 h 37"/>
                <a:gd name="T72" fmla="*/ 25 w 53"/>
                <a:gd name="T73" fmla="*/ 37 h 37"/>
                <a:gd name="T74" fmla="*/ 24 w 53"/>
                <a:gd name="T75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3" h="37">
                  <a:moveTo>
                    <a:pt x="24" y="37"/>
                  </a:moveTo>
                  <a:cubicBezTo>
                    <a:pt x="8" y="6"/>
                    <a:pt x="8" y="6"/>
                    <a:pt x="8" y="6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8" y="33"/>
                    <a:pt x="9" y="35"/>
                    <a:pt x="9" y="35"/>
                  </a:cubicBezTo>
                  <a:cubicBezTo>
                    <a:pt x="10" y="36"/>
                    <a:pt x="11" y="36"/>
                    <a:pt x="13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5"/>
                    <a:pt x="5" y="4"/>
                    <a:pt x="5" y="3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3" y="1"/>
                    <a:pt x="1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50" y="1"/>
                    <a:pt x="48" y="2"/>
                    <a:pt x="48" y="2"/>
                  </a:cubicBezTo>
                  <a:cubicBezTo>
                    <a:pt x="47" y="3"/>
                    <a:pt x="47" y="4"/>
                    <a:pt x="47" y="6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7" y="33"/>
                    <a:pt x="47" y="35"/>
                    <a:pt x="48" y="35"/>
                  </a:cubicBezTo>
                  <a:cubicBezTo>
                    <a:pt x="49" y="36"/>
                    <a:pt x="50" y="36"/>
                    <a:pt x="51" y="36"/>
                  </a:cubicBezTo>
                  <a:cubicBezTo>
                    <a:pt x="53" y="36"/>
                    <a:pt x="53" y="36"/>
                    <a:pt x="53" y="36"/>
                  </a:cubicBezTo>
                  <a:cubicBezTo>
                    <a:pt x="53" y="37"/>
                    <a:pt x="53" y="37"/>
                    <a:pt x="53" y="37"/>
                  </a:cubicBezTo>
                  <a:cubicBezTo>
                    <a:pt x="35" y="37"/>
                    <a:pt x="35" y="37"/>
                    <a:pt x="35" y="37"/>
                  </a:cubicBezTo>
                  <a:cubicBezTo>
                    <a:pt x="35" y="36"/>
                    <a:pt x="35" y="36"/>
                    <a:pt x="35" y="36"/>
                  </a:cubicBezTo>
                  <a:cubicBezTo>
                    <a:pt x="37" y="36"/>
                    <a:pt x="37" y="36"/>
                    <a:pt x="37" y="36"/>
                  </a:cubicBezTo>
                  <a:cubicBezTo>
                    <a:pt x="38" y="36"/>
                    <a:pt x="40" y="36"/>
                    <a:pt x="40" y="35"/>
                  </a:cubicBezTo>
                  <a:cubicBezTo>
                    <a:pt x="41" y="34"/>
                    <a:pt x="41" y="33"/>
                    <a:pt x="41" y="31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25" y="37"/>
                    <a:pt x="25" y="37"/>
                    <a:pt x="25" y="37"/>
                  </a:cubicBezTo>
                  <a:lnTo>
                    <a:pt x="24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</p:grpSp>
      <p:sp>
        <p:nvSpPr>
          <p:cNvPr id="50" name="文本框 49">
            <a:extLst>
              <a:ext uri="{FF2B5EF4-FFF2-40B4-BE49-F238E27FC236}">
                <a16:creationId xmlns="" xmlns:a16="http://schemas.microsoft.com/office/drawing/2014/main" id="{A655CE0B-5E02-0C40-8AD1-2449083EBE8F}"/>
              </a:ext>
            </a:extLst>
          </p:cNvPr>
          <p:cNvSpPr txBox="1"/>
          <p:nvPr/>
        </p:nvSpPr>
        <p:spPr>
          <a:xfrm>
            <a:off x="3926175" y="316142"/>
            <a:ext cx="4339650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kumimoji="1" lang="zh-CN" altLang="en-US" sz="3600" b="1" dirty="0">
                <a:solidFill>
                  <a:schemeClr val="accent2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在这里输入你的标题</a:t>
            </a:r>
          </a:p>
        </p:txBody>
      </p:sp>
    </p:spTree>
    <p:extLst>
      <p:ext uri="{BB962C8B-B14F-4D97-AF65-F5344CB8AC3E}">
        <p14:creationId xmlns:p14="http://schemas.microsoft.com/office/powerpoint/2010/main" val="31402146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0" name="图片 49">
            <a:extLst>
              <a:ext uri="{FF2B5EF4-FFF2-40B4-BE49-F238E27FC236}">
                <a16:creationId xmlns="" xmlns:a16="http://schemas.microsoft.com/office/drawing/2014/main" id="{12472403-2307-3040-A4BF-AD34BFD9F322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b="-1"/>
          <a:stretch/>
        </p:blipFill>
        <p:spPr>
          <a:xfrm>
            <a:off x="0" y="0"/>
            <a:ext cx="1170122" cy="6858000"/>
          </a:xfrm>
          <a:custGeom>
            <a:avLst/>
            <a:gdLst>
              <a:gd name="connsiteX0" fmla="*/ 0 w 2964180"/>
              <a:gd name="connsiteY0" fmla="*/ 0 h 2964180"/>
              <a:gd name="connsiteX1" fmla="*/ 2964180 w 2964180"/>
              <a:gd name="connsiteY1" fmla="*/ 0 h 2964180"/>
              <a:gd name="connsiteX2" fmla="*/ 2964180 w 2964180"/>
              <a:gd name="connsiteY2" fmla="*/ 2964180 h 2964180"/>
              <a:gd name="connsiteX3" fmla="*/ 0 w 2964180"/>
              <a:gd name="connsiteY3" fmla="*/ 2964180 h 29641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64180" h="2964180">
                <a:moveTo>
                  <a:pt x="0" y="0"/>
                </a:moveTo>
                <a:lnTo>
                  <a:pt x="2964180" y="0"/>
                </a:lnTo>
                <a:lnTo>
                  <a:pt x="2964180" y="2964180"/>
                </a:lnTo>
                <a:lnTo>
                  <a:pt x="0" y="2964180"/>
                </a:lnTo>
                <a:close/>
              </a:path>
            </a:pathLst>
          </a:custGeom>
        </p:spPr>
      </p:pic>
      <p:grpSp>
        <p:nvGrpSpPr>
          <p:cNvPr id="51" name="Group 67">
            <a:extLst>
              <a:ext uri="{FF2B5EF4-FFF2-40B4-BE49-F238E27FC236}">
                <a16:creationId xmlns="" xmlns:a16="http://schemas.microsoft.com/office/drawing/2014/main" id="{9A54BED0-0442-8048-9A73-4BA0BAA77D3A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24780" y="230726"/>
            <a:ext cx="702147" cy="704429"/>
            <a:chOff x="594" y="467"/>
            <a:chExt cx="1846" cy="1852"/>
          </a:xfrm>
          <a:solidFill>
            <a:schemeClr val="bg1"/>
          </a:solidFill>
        </p:grpSpPr>
        <p:sp>
          <p:nvSpPr>
            <p:cNvPr id="52" name="Rectangle 68">
              <a:extLst>
                <a:ext uri="{FF2B5EF4-FFF2-40B4-BE49-F238E27FC236}">
                  <a16:creationId xmlns="" xmlns:a16="http://schemas.microsoft.com/office/drawing/2014/main" id="{FF414E91-C673-5347-A3D9-A47912E900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9" y="1208"/>
              <a:ext cx="10" cy="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53" name="Freeform 69">
              <a:extLst>
                <a:ext uri="{FF2B5EF4-FFF2-40B4-BE49-F238E27FC236}">
                  <a16:creationId xmlns="" xmlns:a16="http://schemas.microsoft.com/office/drawing/2014/main" id="{A3C287BD-F591-624F-AD78-E267A91B7C9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20" y="843"/>
              <a:ext cx="945" cy="1112"/>
            </a:xfrm>
            <a:custGeom>
              <a:avLst/>
              <a:gdLst>
                <a:gd name="T0" fmla="*/ 342 w 495"/>
                <a:gd name="T1" fmla="*/ 490 h 581"/>
                <a:gd name="T2" fmla="*/ 266 w 495"/>
                <a:gd name="T3" fmla="*/ 393 h 581"/>
                <a:gd name="T4" fmla="*/ 155 w 495"/>
                <a:gd name="T5" fmla="*/ 426 h 581"/>
                <a:gd name="T6" fmla="*/ 158 w 495"/>
                <a:gd name="T7" fmla="*/ 351 h 581"/>
                <a:gd name="T8" fmla="*/ 108 w 495"/>
                <a:gd name="T9" fmla="*/ 266 h 581"/>
                <a:gd name="T10" fmla="*/ 117 w 495"/>
                <a:gd name="T11" fmla="*/ 114 h 581"/>
                <a:gd name="T12" fmla="*/ 157 w 495"/>
                <a:gd name="T13" fmla="*/ 119 h 581"/>
                <a:gd name="T14" fmla="*/ 167 w 495"/>
                <a:gd name="T15" fmla="*/ 129 h 581"/>
                <a:gd name="T16" fmla="*/ 172 w 495"/>
                <a:gd name="T17" fmla="*/ 169 h 581"/>
                <a:gd name="T18" fmla="*/ 67 w 495"/>
                <a:gd name="T19" fmla="*/ 266 h 581"/>
                <a:gd name="T20" fmla="*/ 152 w 495"/>
                <a:gd name="T21" fmla="*/ 111 h 581"/>
                <a:gd name="T22" fmla="*/ 142 w 495"/>
                <a:gd name="T23" fmla="*/ 149 h 581"/>
                <a:gd name="T24" fmla="*/ 180 w 495"/>
                <a:gd name="T25" fmla="*/ 133 h 581"/>
                <a:gd name="T26" fmla="*/ 181 w 495"/>
                <a:gd name="T27" fmla="*/ 47 h 581"/>
                <a:gd name="T28" fmla="*/ 196 w 495"/>
                <a:gd name="T29" fmla="*/ 283 h 581"/>
                <a:gd name="T30" fmla="*/ 198 w 495"/>
                <a:gd name="T31" fmla="*/ 136 h 581"/>
                <a:gd name="T32" fmla="*/ 201 w 495"/>
                <a:gd name="T33" fmla="*/ 5 h 581"/>
                <a:gd name="T34" fmla="*/ 211 w 495"/>
                <a:gd name="T35" fmla="*/ 61 h 581"/>
                <a:gd name="T36" fmla="*/ 255 w 495"/>
                <a:gd name="T37" fmla="*/ 145 h 581"/>
                <a:gd name="T38" fmla="*/ 278 w 495"/>
                <a:gd name="T39" fmla="*/ 84 h 581"/>
                <a:gd name="T40" fmla="*/ 357 w 495"/>
                <a:gd name="T41" fmla="*/ 54 h 581"/>
                <a:gd name="T42" fmla="*/ 411 w 495"/>
                <a:gd name="T43" fmla="*/ 93 h 581"/>
                <a:gd name="T44" fmla="*/ 430 w 495"/>
                <a:gd name="T45" fmla="*/ 95 h 581"/>
                <a:gd name="T46" fmla="*/ 463 w 495"/>
                <a:gd name="T47" fmla="*/ 155 h 581"/>
                <a:gd name="T48" fmla="*/ 221 w 495"/>
                <a:gd name="T49" fmla="*/ 279 h 581"/>
                <a:gd name="T50" fmla="*/ 349 w 495"/>
                <a:gd name="T51" fmla="*/ 257 h 581"/>
                <a:gd name="T52" fmla="*/ 398 w 495"/>
                <a:gd name="T53" fmla="*/ 210 h 581"/>
                <a:gd name="T54" fmla="*/ 406 w 495"/>
                <a:gd name="T55" fmla="*/ 220 h 581"/>
                <a:gd name="T56" fmla="*/ 411 w 495"/>
                <a:gd name="T57" fmla="*/ 451 h 581"/>
                <a:gd name="T58" fmla="*/ 406 w 495"/>
                <a:gd name="T59" fmla="*/ 321 h 581"/>
                <a:gd name="T60" fmla="*/ 468 w 495"/>
                <a:gd name="T61" fmla="*/ 184 h 581"/>
                <a:gd name="T62" fmla="*/ 460 w 495"/>
                <a:gd name="T63" fmla="*/ 233 h 581"/>
                <a:gd name="T64" fmla="*/ 384 w 495"/>
                <a:gd name="T65" fmla="*/ 222 h 581"/>
                <a:gd name="T66" fmla="*/ 420 w 495"/>
                <a:gd name="T67" fmla="*/ 188 h 581"/>
                <a:gd name="T68" fmla="*/ 364 w 495"/>
                <a:gd name="T69" fmla="*/ 225 h 581"/>
                <a:gd name="T70" fmla="*/ 360 w 495"/>
                <a:gd name="T71" fmla="*/ 188 h 581"/>
                <a:gd name="T72" fmla="*/ 386 w 495"/>
                <a:gd name="T73" fmla="*/ 356 h 581"/>
                <a:gd name="T74" fmla="*/ 220 w 495"/>
                <a:gd name="T75" fmla="*/ 351 h 581"/>
                <a:gd name="T76" fmla="*/ 235 w 495"/>
                <a:gd name="T77" fmla="*/ 315 h 581"/>
                <a:gd name="T78" fmla="*/ 206 w 495"/>
                <a:gd name="T79" fmla="*/ 172 h 581"/>
                <a:gd name="T80" fmla="*/ 238 w 495"/>
                <a:gd name="T81" fmla="*/ 167 h 581"/>
                <a:gd name="T82" fmla="*/ 251 w 495"/>
                <a:gd name="T83" fmla="*/ 158 h 581"/>
                <a:gd name="T84" fmla="*/ 269 w 495"/>
                <a:gd name="T85" fmla="*/ 131 h 581"/>
                <a:gd name="T86" fmla="*/ 278 w 495"/>
                <a:gd name="T87" fmla="*/ 100 h 581"/>
                <a:gd name="T88" fmla="*/ 393 w 495"/>
                <a:gd name="T89" fmla="*/ 130 h 581"/>
                <a:gd name="T90" fmla="*/ 438 w 495"/>
                <a:gd name="T91" fmla="*/ 100 h 581"/>
                <a:gd name="T92" fmla="*/ 438 w 495"/>
                <a:gd name="T93" fmla="*/ 154 h 581"/>
                <a:gd name="T94" fmla="*/ 456 w 495"/>
                <a:gd name="T95" fmla="*/ 159 h 581"/>
                <a:gd name="T96" fmla="*/ 474 w 495"/>
                <a:gd name="T97" fmla="*/ 100 h 581"/>
                <a:gd name="T98" fmla="*/ 455 w 495"/>
                <a:gd name="T99" fmla="*/ 80 h 581"/>
                <a:gd name="T100" fmla="*/ 343 w 495"/>
                <a:gd name="T101" fmla="*/ 34 h 581"/>
                <a:gd name="T102" fmla="*/ 206 w 495"/>
                <a:gd name="T103" fmla="*/ 0 h 581"/>
                <a:gd name="T104" fmla="*/ 173 w 495"/>
                <a:gd name="T105" fmla="*/ 7 h 581"/>
                <a:gd name="T106" fmla="*/ 143 w 495"/>
                <a:gd name="T107" fmla="*/ 23 h 581"/>
                <a:gd name="T108" fmla="*/ 121 w 495"/>
                <a:gd name="T109" fmla="*/ 51 h 581"/>
                <a:gd name="T110" fmla="*/ 148 w 495"/>
                <a:gd name="T111" fmla="*/ 83 h 581"/>
                <a:gd name="T112" fmla="*/ 59 w 495"/>
                <a:gd name="T113" fmla="*/ 98 h 581"/>
                <a:gd name="T114" fmla="*/ 108 w 495"/>
                <a:gd name="T115" fmla="*/ 286 h 581"/>
                <a:gd name="T116" fmla="*/ 152 w 495"/>
                <a:gd name="T117" fmla="*/ 307 h 581"/>
                <a:gd name="T118" fmla="*/ 102 w 495"/>
                <a:gd name="T119" fmla="*/ 418 h 581"/>
                <a:gd name="T120" fmla="*/ 495 w 495"/>
                <a:gd name="T121" fmla="*/ 512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5" h="581">
                  <a:moveTo>
                    <a:pt x="369" y="368"/>
                  </a:moveTo>
                  <a:cubicBezTo>
                    <a:pt x="334" y="361"/>
                    <a:pt x="334" y="361"/>
                    <a:pt x="334" y="361"/>
                  </a:cubicBezTo>
                  <a:cubicBezTo>
                    <a:pt x="289" y="371"/>
                    <a:pt x="289" y="371"/>
                    <a:pt x="289" y="371"/>
                  </a:cubicBezTo>
                  <a:cubicBezTo>
                    <a:pt x="298" y="361"/>
                    <a:pt x="298" y="361"/>
                    <a:pt x="298" y="361"/>
                  </a:cubicBezTo>
                  <a:cubicBezTo>
                    <a:pt x="337" y="349"/>
                    <a:pt x="337" y="349"/>
                    <a:pt x="337" y="349"/>
                  </a:cubicBezTo>
                  <a:cubicBezTo>
                    <a:pt x="376" y="362"/>
                    <a:pt x="376" y="362"/>
                    <a:pt x="376" y="362"/>
                  </a:cubicBezTo>
                  <a:lnTo>
                    <a:pt x="369" y="368"/>
                  </a:lnTo>
                  <a:close/>
                  <a:moveTo>
                    <a:pt x="342" y="490"/>
                  </a:moveTo>
                  <a:cubicBezTo>
                    <a:pt x="337" y="470"/>
                    <a:pt x="337" y="470"/>
                    <a:pt x="337" y="470"/>
                  </a:cubicBezTo>
                  <a:cubicBezTo>
                    <a:pt x="349" y="422"/>
                    <a:pt x="349" y="422"/>
                    <a:pt x="349" y="422"/>
                  </a:cubicBezTo>
                  <a:cubicBezTo>
                    <a:pt x="350" y="422"/>
                    <a:pt x="350" y="422"/>
                    <a:pt x="350" y="422"/>
                  </a:cubicBezTo>
                  <a:cubicBezTo>
                    <a:pt x="350" y="422"/>
                    <a:pt x="350" y="422"/>
                    <a:pt x="350" y="422"/>
                  </a:cubicBezTo>
                  <a:cubicBezTo>
                    <a:pt x="364" y="420"/>
                    <a:pt x="364" y="420"/>
                    <a:pt x="364" y="420"/>
                  </a:cubicBezTo>
                  <a:cubicBezTo>
                    <a:pt x="375" y="493"/>
                    <a:pt x="375" y="493"/>
                    <a:pt x="375" y="493"/>
                  </a:cubicBezTo>
                  <a:cubicBezTo>
                    <a:pt x="364" y="492"/>
                    <a:pt x="353" y="491"/>
                    <a:pt x="342" y="490"/>
                  </a:cubicBezTo>
                  <a:close/>
                  <a:moveTo>
                    <a:pt x="266" y="393"/>
                  </a:moveTo>
                  <a:cubicBezTo>
                    <a:pt x="299" y="401"/>
                    <a:pt x="299" y="401"/>
                    <a:pt x="299" y="401"/>
                  </a:cubicBezTo>
                  <a:cubicBezTo>
                    <a:pt x="344" y="384"/>
                    <a:pt x="344" y="384"/>
                    <a:pt x="344" y="384"/>
                  </a:cubicBezTo>
                  <a:cubicBezTo>
                    <a:pt x="369" y="396"/>
                    <a:pt x="369" y="396"/>
                    <a:pt x="369" y="396"/>
                  </a:cubicBezTo>
                  <a:cubicBezTo>
                    <a:pt x="344" y="392"/>
                    <a:pt x="344" y="392"/>
                    <a:pt x="344" y="392"/>
                  </a:cubicBezTo>
                  <a:cubicBezTo>
                    <a:pt x="298" y="409"/>
                    <a:pt x="298" y="409"/>
                    <a:pt x="298" y="409"/>
                  </a:cubicBezTo>
                  <a:lnTo>
                    <a:pt x="266" y="393"/>
                  </a:lnTo>
                  <a:close/>
                  <a:moveTo>
                    <a:pt x="171" y="472"/>
                  </a:moveTo>
                  <a:cubicBezTo>
                    <a:pt x="155" y="426"/>
                    <a:pt x="155" y="426"/>
                    <a:pt x="155" y="426"/>
                  </a:cubicBezTo>
                  <a:cubicBezTo>
                    <a:pt x="132" y="419"/>
                    <a:pt x="132" y="419"/>
                    <a:pt x="132" y="419"/>
                  </a:cubicBezTo>
                  <a:cubicBezTo>
                    <a:pt x="170" y="407"/>
                    <a:pt x="170" y="407"/>
                    <a:pt x="170" y="407"/>
                  </a:cubicBezTo>
                  <a:cubicBezTo>
                    <a:pt x="185" y="457"/>
                    <a:pt x="185" y="457"/>
                    <a:pt x="185" y="457"/>
                  </a:cubicBezTo>
                  <a:cubicBezTo>
                    <a:pt x="278" y="443"/>
                    <a:pt x="278" y="443"/>
                    <a:pt x="278" y="443"/>
                  </a:cubicBezTo>
                  <a:lnTo>
                    <a:pt x="171" y="472"/>
                  </a:lnTo>
                  <a:close/>
                  <a:moveTo>
                    <a:pt x="154" y="326"/>
                  </a:moveTo>
                  <a:cubicBezTo>
                    <a:pt x="158" y="326"/>
                    <a:pt x="158" y="326"/>
                    <a:pt x="158" y="326"/>
                  </a:cubicBezTo>
                  <a:cubicBezTo>
                    <a:pt x="158" y="351"/>
                    <a:pt x="158" y="351"/>
                    <a:pt x="158" y="351"/>
                  </a:cubicBezTo>
                  <a:cubicBezTo>
                    <a:pt x="154" y="351"/>
                    <a:pt x="154" y="351"/>
                    <a:pt x="154" y="351"/>
                  </a:cubicBezTo>
                  <a:lnTo>
                    <a:pt x="154" y="326"/>
                  </a:lnTo>
                  <a:close/>
                  <a:moveTo>
                    <a:pt x="164" y="326"/>
                  </a:moveTo>
                  <a:cubicBezTo>
                    <a:pt x="187" y="326"/>
                    <a:pt x="187" y="326"/>
                    <a:pt x="187" y="326"/>
                  </a:cubicBezTo>
                  <a:cubicBezTo>
                    <a:pt x="187" y="351"/>
                    <a:pt x="187" y="351"/>
                    <a:pt x="187" y="351"/>
                  </a:cubicBezTo>
                  <a:cubicBezTo>
                    <a:pt x="164" y="351"/>
                    <a:pt x="164" y="351"/>
                    <a:pt x="164" y="351"/>
                  </a:cubicBezTo>
                  <a:lnTo>
                    <a:pt x="164" y="326"/>
                  </a:lnTo>
                  <a:close/>
                  <a:moveTo>
                    <a:pt x="108" y="266"/>
                  </a:moveTo>
                  <a:cubicBezTo>
                    <a:pt x="108" y="266"/>
                    <a:pt x="108" y="266"/>
                    <a:pt x="108" y="266"/>
                  </a:cubicBezTo>
                  <a:cubicBezTo>
                    <a:pt x="78" y="266"/>
                    <a:pt x="78" y="266"/>
                    <a:pt x="78" y="266"/>
                  </a:cubicBezTo>
                  <a:cubicBezTo>
                    <a:pt x="78" y="100"/>
                    <a:pt x="78" y="100"/>
                    <a:pt x="78" y="100"/>
                  </a:cubicBezTo>
                  <a:cubicBezTo>
                    <a:pt x="109" y="100"/>
                    <a:pt x="109" y="100"/>
                    <a:pt x="109" y="100"/>
                  </a:cubicBezTo>
                  <a:cubicBezTo>
                    <a:pt x="109" y="98"/>
                    <a:pt x="109" y="98"/>
                    <a:pt x="109" y="98"/>
                  </a:cubicBezTo>
                  <a:cubicBezTo>
                    <a:pt x="148" y="98"/>
                    <a:pt x="148" y="98"/>
                    <a:pt x="148" y="98"/>
                  </a:cubicBezTo>
                  <a:cubicBezTo>
                    <a:pt x="149" y="99"/>
                    <a:pt x="149" y="100"/>
                    <a:pt x="149" y="101"/>
                  </a:cubicBezTo>
                  <a:cubicBezTo>
                    <a:pt x="117" y="114"/>
                    <a:pt x="117" y="114"/>
                    <a:pt x="117" y="114"/>
                  </a:cubicBezTo>
                  <a:cubicBezTo>
                    <a:pt x="116" y="112"/>
                    <a:pt x="116" y="112"/>
                    <a:pt x="116" y="112"/>
                  </a:cubicBezTo>
                  <a:cubicBezTo>
                    <a:pt x="116" y="112"/>
                    <a:pt x="116" y="112"/>
                    <a:pt x="116" y="112"/>
                  </a:cubicBezTo>
                  <a:cubicBezTo>
                    <a:pt x="112" y="114"/>
                    <a:pt x="112" y="114"/>
                    <a:pt x="112" y="114"/>
                  </a:cubicBezTo>
                  <a:cubicBezTo>
                    <a:pt x="120" y="132"/>
                    <a:pt x="120" y="132"/>
                    <a:pt x="120" y="132"/>
                  </a:cubicBezTo>
                  <a:cubicBezTo>
                    <a:pt x="124" y="131"/>
                    <a:pt x="124" y="131"/>
                    <a:pt x="124" y="131"/>
                  </a:cubicBezTo>
                  <a:cubicBezTo>
                    <a:pt x="123" y="128"/>
                    <a:pt x="123" y="128"/>
                    <a:pt x="123" y="128"/>
                  </a:cubicBezTo>
                  <a:cubicBezTo>
                    <a:pt x="155" y="115"/>
                    <a:pt x="155" y="115"/>
                    <a:pt x="155" y="115"/>
                  </a:cubicBezTo>
                  <a:cubicBezTo>
                    <a:pt x="155" y="116"/>
                    <a:pt x="156" y="118"/>
                    <a:pt x="157" y="119"/>
                  </a:cubicBezTo>
                  <a:cubicBezTo>
                    <a:pt x="133" y="143"/>
                    <a:pt x="133" y="143"/>
                    <a:pt x="133" y="143"/>
                  </a:cubicBezTo>
                  <a:cubicBezTo>
                    <a:pt x="132" y="141"/>
                    <a:pt x="132" y="141"/>
                    <a:pt x="132" y="141"/>
                  </a:cubicBezTo>
                  <a:cubicBezTo>
                    <a:pt x="132" y="141"/>
                    <a:pt x="132" y="141"/>
                    <a:pt x="132" y="141"/>
                  </a:cubicBezTo>
                  <a:cubicBezTo>
                    <a:pt x="128" y="144"/>
                    <a:pt x="128" y="144"/>
                    <a:pt x="128" y="144"/>
                  </a:cubicBezTo>
                  <a:cubicBezTo>
                    <a:pt x="142" y="158"/>
                    <a:pt x="142" y="158"/>
                    <a:pt x="142" y="158"/>
                  </a:cubicBezTo>
                  <a:cubicBezTo>
                    <a:pt x="146" y="155"/>
                    <a:pt x="146" y="155"/>
                    <a:pt x="146" y="155"/>
                  </a:cubicBezTo>
                  <a:cubicBezTo>
                    <a:pt x="144" y="153"/>
                    <a:pt x="144" y="153"/>
                    <a:pt x="144" y="153"/>
                  </a:cubicBezTo>
                  <a:cubicBezTo>
                    <a:pt x="167" y="129"/>
                    <a:pt x="167" y="129"/>
                    <a:pt x="167" y="129"/>
                  </a:cubicBezTo>
                  <a:cubicBezTo>
                    <a:pt x="169" y="130"/>
                    <a:pt x="170" y="131"/>
                    <a:pt x="171" y="131"/>
                  </a:cubicBezTo>
                  <a:cubicBezTo>
                    <a:pt x="158" y="163"/>
                    <a:pt x="158" y="163"/>
                    <a:pt x="158" y="163"/>
                  </a:cubicBezTo>
                  <a:cubicBezTo>
                    <a:pt x="156" y="162"/>
                    <a:pt x="156" y="162"/>
                    <a:pt x="156" y="162"/>
                  </a:cubicBezTo>
                  <a:cubicBezTo>
                    <a:pt x="156" y="162"/>
                    <a:pt x="156" y="162"/>
                    <a:pt x="156" y="162"/>
                  </a:cubicBezTo>
                  <a:cubicBezTo>
                    <a:pt x="154" y="166"/>
                    <a:pt x="154" y="166"/>
                    <a:pt x="154" y="166"/>
                  </a:cubicBezTo>
                  <a:cubicBezTo>
                    <a:pt x="173" y="173"/>
                    <a:pt x="173" y="173"/>
                    <a:pt x="173" y="173"/>
                  </a:cubicBezTo>
                  <a:cubicBezTo>
                    <a:pt x="174" y="169"/>
                    <a:pt x="174" y="169"/>
                    <a:pt x="174" y="169"/>
                  </a:cubicBezTo>
                  <a:cubicBezTo>
                    <a:pt x="172" y="169"/>
                    <a:pt x="172" y="169"/>
                    <a:pt x="172" y="169"/>
                  </a:cubicBezTo>
                  <a:cubicBezTo>
                    <a:pt x="185" y="137"/>
                    <a:pt x="185" y="137"/>
                    <a:pt x="185" y="137"/>
                  </a:cubicBezTo>
                  <a:cubicBezTo>
                    <a:pt x="186" y="138"/>
                    <a:pt x="187" y="138"/>
                    <a:pt x="189" y="138"/>
                  </a:cubicBezTo>
                  <a:cubicBezTo>
                    <a:pt x="189" y="172"/>
                    <a:pt x="189" y="172"/>
                    <a:pt x="189" y="172"/>
                  </a:cubicBezTo>
                  <a:cubicBezTo>
                    <a:pt x="187" y="172"/>
                    <a:pt x="187" y="172"/>
                    <a:pt x="187" y="172"/>
                  </a:cubicBezTo>
                  <a:cubicBezTo>
                    <a:pt x="187" y="266"/>
                    <a:pt x="187" y="266"/>
                    <a:pt x="187" y="266"/>
                  </a:cubicBezTo>
                  <a:lnTo>
                    <a:pt x="108" y="266"/>
                  </a:lnTo>
                  <a:close/>
                  <a:moveTo>
                    <a:pt x="73" y="266"/>
                  </a:moveTo>
                  <a:cubicBezTo>
                    <a:pt x="67" y="266"/>
                    <a:pt x="67" y="266"/>
                    <a:pt x="67" y="266"/>
                  </a:cubicBezTo>
                  <a:cubicBezTo>
                    <a:pt x="67" y="100"/>
                    <a:pt x="67" y="100"/>
                    <a:pt x="67" y="100"/>
                  </a:cubicBezTo>
                  <a:cubicBezTo>
                    <a:pt x="73" y="100"/>
                    <a:pt x="73" y="100"/>
                    <a:pt x="73" y="100"/>
                  </a:cubicBezTo>
                  <a:lnTo>
                    <a:pt x="73" y="266"/>
                  </a:lnTo>
                  <a:close/>
                  <a:moveTo>
                    <a:pt x="152" y="111"/>
                  </a:moveTo>
                  <a:cubicBezTo>
                    <a:pt x="153" y="112"/>
                    <a:pt x="153" y="112"/>
                    <a:pt x="153" y="113"/>
                  </a:cubicBezTo>
                  <a:cubicBezTo>
                    <a:pt x="124" y="125"/>
                    <a:pt x="124" y="125"/>
                    <a:pt x="124" y="125"/>
                  </a:cubicBezTo>
                  <a:cubicBezTo>
                    <a:pt x="123" y="123"/>
                    <a:pt x="123" y="123"/>
                    <a:pt x="123" y="123"/>
                  </a:cubicBezTo>
                  <a:lnTo>
                    <a:pt x="152" y="111"/>
                  </a:lnTo>
                  <a:close/>
                  <a:moveTo>
                    <a:pt x="122" y="57"/>
                  </a:moveTo>
                  <a:cubicBezTo>
                    <a:pt x="122" y="55"/>
                    <a:pt x="122" y="55"/>
                    <a:pt x="122" y="55"/>
                  </a:cubicBezTo>
                  <a:cubicBezTo>
                    <a:pt x="155" y="69"/>
                    <a:pt x="155" y="69"/>
                    <a:pt x="155" y="69"/>
                  </a:cubicBezTo>
                  <a:cubicBezTo>
                    <a:pt x="154" y="71"/>
                    <a:pt x="154" y="71"/>
                    <a:pt x="154" y="71"/>
                  </a:cubicBezTo>
                  <a:lnTo>
                    <a:pt x="122" y="57"/>
                  </a:lnTo>
                  <a:close/>
                  <a:moveTo>
                    <a:pt x="165" y="124"/>
                  </a:moveTo>
                  <a:cubicBezTo>
                    <a:pt x="166" y="125"/>
                    <a:pt x="166" y="125"/>
                    <a:pt x="167" y="126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41" y="148"/>
                    <a:pt x="141" y="148"/>
                    <a:pt x="141" y="148"/>
                  </a:cubicBezTo>
                  <a:lnTo>
                    <a:pt x="165" y="124"/>
                  </a:lnTo>
                  <a:close/>
                  <a:moveTo>
                    <a:pt x="139" y="29"/>
                  </a:moveTo>
                  <a:cubicBezTo>
                    <a:pt x="143" y="30"/>
                    <a:pt x="143" y="30"/>
                    <a:pt x="143" y="30"/>
                  </a:cubicBezTo>
                  <a:cubicBezTo>
                    <a:pt x="168" y="54"/>
                    <a:pt x="168" y="54"/>
                    <a:pt x="168" y="54"/>
                  </a:cubicBezTo>
                  <a:cubicBezTo>
                    <a:pt x="165" y="57"/>
                    <a:pt x="165" y="57"/>
                    <a:pt x="165" y="57"/>
                  </a:cubicBezTo>
                  <a:lnTo>
                    <a:pt x="139" y="29"/>
                  </a:lnTo>
                  <a:close/>
                  <a:moveTo>
                    <a:pt x="180" y="133"/>
                  </a:moveTo>
                  <a:cubicBezTo>
                    <a:pt x="181" y="134"/>
                    <a:pt x="182" y="134"/>
                    <a:pt x="183" y="13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67" y="166"/>
                    <a:pt x="167" y="166"/>
                    <a:pt x="167" y="166"/>
                  </a:cubicBezTo>
                  <a:lnTo>
                    <a:pt x="180" y="133"/>
                  </a:lnTo>
                  <a:close/>
                  <a:moveTo>
                    <a:pt x="166" y="11"/>
                  </a:moveTo>
                  <a:cubicBezTo>
                    <a:pt x="170" y="18"/>
                    <a:pt x="170" y="18"/>
                    <a:pt x="170" y="18"/>
                  </a:cubicBezTo>
                  <a:cubicBezTo>
                    <a:pt x="184" y="46"/>
                    <a:pt x="184" y="46"/>
                    <a:pt x="184" y="46"/>
                  </a:cubicBezTo>
                  <a:cubicBezTo>
                    <a:pt x="183" y="46"/>
                    <a:pt x="182" y="47"/>
                    <a:pt x="181" y="47"/>
                  </a:cubicBezTo>
                  <a:lnTo>
                    <a:pt x="166" y="11"/>
                  </a:lnTo>
                  <a:close/>
                  <a:moveTo>
                    <a:pt x="196" y="324"/>
                  </a:moveTo>
                  <a:cubicBezTo>
                    <a:pt x="196" y="324"/>
                    <a:pt x="196" y="324"/>
                    <a:pt x="196" y="324"/>
                  </a:cubicBezTo>
                  <a:cubicBezTo>
                    <a:pt x="201" y="328"/>
                    <a:pt x="201" y="328"/>
                    <a:pt x="201" y="328"/>
                  </a:cubicBezTo>
                  <a:cubicBezTo>
                    <a:pt x="201" y="351"/>
                    <a:pt x="201" y="351"/>
                    <a:pt x="201" y="351"/>
                  </a:cubicBezTo>
                  <a:cubicBezTo>
                    <a:pt x="196" y="351"/>
                    <a:pt x="196" y="351"/>
                    <a:pt x="196" y="351"/>
                  </a:cubicBezTo>
                  <a:lnTo>
                    <a:pt x="196" y="324"/>
                  </a:lnTo>
                  <a:close/>
                  <a:moveTo>
                    <a:pt x="196" y="283"/>
                  </a:moveTo>
                  <a:cubicBezTo>
                    <a:pt x="196" y="283"/>
                    <a:pt x="196" y="283"/>
                    <a:pt x="196" y="283"/>
                  </a:cubicBezTo>
                  <a:cubicBezTo>
                    <a:pt x="201" y="287"/>
                    <a:pt x="201" y="287"/>
                    <a:pt x="201" y="287"/>
                  </a:cubicBezTo>
                  <a:cubicBezTo>
                    <a:pt x="201" y="307"/>
                    <a:pt x="201" y="307"/>
                    <a:pt x="201" y="307"/>
                  </a:cubicBezTo>
                  <a:cubicBezTo>
                    <a:pt x="196" y="307"/>
                    <a:pt x="196" y="307"/>
                    <a:pt x="196" y="307"/>
                  </a:cubicBezTo>
                  <a:lnTo>
                    <a:pt x="196" y="283"/>
                  </a:lnTo>
                  <a:close/>
                  <a:moveTo>
                    <a:pt x="196" y="172"/>
                  </a:moveTo>
                  <a:cubicBezTo>
                    <a:pt x="198" y="172"/>
                    <a:pt x="198" y="172"/>
                    <a:pt x="198" y="172"/>
                  </a:cubicBezTo>
                  <a:cubicBezTo>
                    <a:pt x="198" y="136"/>
                    <a:pt x="198" y="136"/>
                    <a:pt x="198" y="136"/>
                  </a:cubicBezTo>
                  <a:cubicBezTo>
                    <a:pt x="199" y="136"/>
                    <a:pt x="200" y="136"/>
                    <a:pt x="201" y="136"/>
                  </a:cubicBezTo>
                  <a:cubicBezTo>
                    <a:pt x="201" y="172"/>
                    <a:pt x="201" y="172"/>
                    <a:pt x="201" y="172"/>
                  </a:cubicBezTo>
                  <a:cubicBezTo>
                    <a:pt x="201" y="172"/>
                    <a:pt x="201" y="172"/>
                    <a:pt x="201" y="172"/>
                  </a:cubicBezTo>
                  <a:cubicBezTo>
                    <a:pt x="201" y="267"/>
                    <a:pt x="201" y="267"/>
                    <a:pt x="201" y="267"/>
                  </a:cubicBezTo>
                  <a:cubicBezTo>
                    <a:pt x="196" y="267"/>
                    <a:pt x="196" y="267"/>
                    <a:pt x="196" y="267"/>
                  </a:cubicBezTo>
                  <a:lnTo>
                    <a:pt x="196" y="172"/>
                  </a:lnTo>
                  <a:close/>
                  <a:moveTo>
                    <a:pt x="199" y="5"/>
                  </a:moveTo>
                  <a:cubicBezTo>
                    <a:pt x="201" y="5"/>
                    <a:pt x="201" y="5"/>
                    <a:pt x="201" y="5"/>
                  </a:cubicBezTo>
                  <a:cubicBezTo>
                    <a:pt x="201" y="45"/>
                    <a:pt x="201" y="45"/>
                    <a:pt x="201" y="45"/>
                  </a:cubicBezTo>
                  <a:cubicBezTo>
                    <a:pt x="200" y="45"/>
                    <a:pt x="199" y="45"/>
                    <a:pt x="199" y="45"/>
                  </a:cubicBezTo>
                  <a:lnTo>
                    <a:pt x="199" y="5"/>
                  </a:lnTo>
                  <a:close/>
                  <a:moveTo>
                    <a:pt x="211" y="61"/>
                  </a:moveTo>
                  <a:cubicBezTo>
                    <a:pt x="217" y="61"/>
                    <a:pt x="221" y="66"/>
                    <a:pt x="221" y="72"/>
                  </a:cubicBezTo>
                  <a:cubicBezTo>
                    <a:pt x="221" y="77"/>
                    <a:pt x="217" y="82"/>
                    <a:pt x="211" y="82"/>
                  </a:cubicBezTo>
                  <a:cubicBezTo>
                    <a:pt x="206" y="82"/>
                    <a:pt x="201" y="77"/>
                    <a:pt x="201" y="72"/>
                  </a:cubicBezTo>
                  <a:cubicBezTo>
                    <a:pt x="201" y="66"/>
                    <a:pt x="206" y="61"/>
                    <a:pt x="211" y="61"/>
                  </a:cubicBezTo>
                  <a:close/>
                  <a:moveTo>
                    <a:pt x="231" y="164"/>
                  </a:moveTo>
                  <a:cubicBezTo>
                    <a:pt x="229" y="164"/>
                    <a:pt x="229" y="164"/>
                    <a:pt x="229" y="164"/>
                  </a:cubicBezTo>
                  <a:cubicBezTo>
                    <a:pt x="216" y="132"/>
                    <a:pt x="216" y="132"/>
                    <a:pt x="216" y="132"/>
                  </a:cubicBezTo>
                  <a:cubicBezTo>
                    <a:pt x="219" y="130"/>
                    <a:pt x="219" y="130"/>
                    <a:pt x="219" y="130"/>
                  </a:cubicBezTo>
                  <a:lnTo>
                    <a:pt x="231" y="164"/>
                  </a:lnTo>
                  <a:close/>
                  <a:moveTo>
                    <a:pt x="232" y="119"/>
                  </a:moveTo>
                  <a:cubicBezTo>
                    <a:pt x="257" y="144"/>
                    <a:pt x="257" y="144"/>
                    <a:pt x="257" y="144"/>
                  </a:cubicBezTo>
                  <a:cubicBezTo>
                    <a:pt x="255" y="145"/>
                    <a:pt x="255" y="145"/>
                    <a:pt x="255" y="145"/>
                  </a:cubicBezTo>
                  <a:cubicBezTo>
                    <a:pt x="231" y="121"/>
                    <a:pt x="231" y="121"/>
                    <a:pt x="231" y="121"/>
                  </a:cubicBezTo>
                  <a:cubicBezTo>
                    <a:pt x="231" y="120"/>
                    <a:pt x="232" y="119"/>
                    <a:pt x="232" y="119"/>
                  </a:cubicBezTo>
                  <a:close/>
                  <a:moveTo>
                    <a:pt x="240" y="103"/>
                  </a:moveTo>
                  <a:cubicBezTo>
                    <a:pt x="272" y="116"/>
                    <a:pt x="272" y="116"/>
                    <a:pt x="272" y="116"/>
                  </a:cubicBezTo>
                  <a:cubicBezTo>
                    <a:pt x="271" y="118"/>
                    <a:pt x="271" y="118"/>
                    <a:pt x="271" y="118"/>
                  </a:cubicBezTo>
                  <a:cubicBezTo>
                    <a:pt x="240" y="105"/>
                    <a:pt x="240" y="105"/>
                    <a:pt x="240" y="105"/>
                  </a:cubicBezTo>
                  <a:cubicBezTo>
                    <a:pt x="240" y="104"/>
                    <a:pt x="240" y="103"/>
                    <a:pt x="240" y="103"/>
                  </a:cubicBezTo>
                  <a:close/>
                  <a:moveTo>
                    <a:pt x="278" y="84"/>
                  </a:moveTo>
                  <a:cubicBezTo>
                    <a:pt x="374" y="84"/>
                    <a:pt x="374" y="84"/>
                    <a:pt x="374" y="84"/>
                  </a:cubicBezTo>
                  <a:cubicBezTo>
                    <a:pt x="374" y="88"/>
                    <a:pt x="374" y="88"/>
                    <a:pt x="374" y="88"/>
                  </a:cubicBezTo>
                  <a:cubicBezTo>
                    <a:pt x="278" y="88"/>
                    <a:pt x="278" y="88"/>
                    <a:pt x="278" y="88"/>
                  </a:cubicBezTo>
                  <a:lnTo>
                    <a:pt x="278" y="84"/>
                  </a:lnTo>
                  <a:close/>
                  <a:moveTo>
                    <a:pt x="359" y="56"/>
                  </a:moveTo>
                  <a:cubicBezTo>
                    <a:pt x="361" y="80"/>
                    <a:pt x="361" y="80"/>
                    <a:pt x="361" y="80"/>
                  </a:cubicBezTo>
                  <a:cubicBezTo>
                    <a:pt x="359" y="80"/>
                    <a:pt x="359" y="80"/>
                    <a:pt x="359" y="80"/>
                  </a:cubicBezTo>
                  <a:cubicBezTo>
                    <a:pt x="357" y="54"/>
                    <a:pt x="357" y="54"/>
                    <a:pt x="357" y="54"/>
                  </a:cubicBezTo>
                  <a:lnTo>
                    <a:pt x="359" y="56"/>
                  </a:lnTo>
                  <a:close/>
                  <a:moveTo>
                    <a:pt x="370" y="68"/>
                  </a:moveTo>
                  <a:cubicBezTo>
                    <a:pt x="397" y="84"/>
                    <a:pt x="397" y="84"/>
                    <a:pt x="397" y="84"/>
                  </a:cubicBezTo>
                  <a:cubicBezTo>
                    <a:pt x="397" y="85"/>
                    <a:pt x="397" y="85"/>
                    <a:pt x="397" y="85"/>
                  </a:cubicBezTo>
                  <a:cubicBezTo>
                    <a:pt x="370" y="72"/>
                    <a:pt x="370" y="72"/>
                    <a:pt x="370" y="72"/>
                  </a:cubicBezTo>
                  <a:lnTo>
                    <a:pt x="370" y="68"/>
                  </a:lnTo>
                  <a:close/>
                  <a:moveTo>
                    <a:pt x="411" y="89"/>
                  </a:moveTo>
                  <a:cubicBezTo>
                    <a:pt x="411" y="93"/>
                    <a:pt x="411" y="93"/>
                    <a:pt x="411" y="93"/>
                  </a:cubicBezTo>
                  <a:cubicBezTo>
                    <a:pt x="381" y="99"/>
                    <a:pt x="381" y="99"/>
                    <a:pt x="381" y="99"/>
                  </a:cubicBezTo>
                  <a:cubicBezTo>
                    <a:pt x="377" y="97"/>
                    <a:pt x="377" y="97"/>
                    <a:pt x="377" y="97"/>
                  </a:cubicBezTo>
                  <a:lnTo>
                    <a:pt x="411" y="89"/>
                  </a:lnTo>
                  <a:close/>
                  <a:moveTo>
                    <a:pt x="430" y="95"/>
                  </a:moveTo>
                  <a:cubicBezTo>
                    <a:pt x="402" y="131"/>
                    <a:pt x="402" y="131"/>
                    <a:pt x="402" y="131"/>
                  </a:cubicBezTo>
                  <a:cubicBezTo>
                    <a:pt x="399" y="127"/>
                    <a:pt x="399" y="127"/>
                    <a:pt x="399" y="127"/>
                  </a:cubicBezTo>
                  <a:cubicBezTo>
                    <a:pt x="427" y="91"/>
                    <a:pt x="427" y="91"/>
                    <a:pt x="427" y="91"/>
                  </a:cubicBezTo>
                  <a:lnTo>
                    <a:pt x="430" y="95"/>
                  </a:lnTo>
                  <a:close/>
                  <a:moveTo>
                    <a:pt x="446" y="98"/>
                  </a:moveTo>
                  <a:cubicBezTo>
                    <a:pt x="431" y="144"/>
                    <a:pt x="431" y="144"/>
                    <a:pt x="431" y="144"/>
                  </a:cubicBezTo>
                  <a:cubicBezTo>
                    <a:pt x="429" y="143"/>
                    <a:pt x="429" y="143"/>
                    <a:pt x="429" y="143"/>
                  </a:cubicBezTo>
                  <a:cubicBezTo>
                    <a:pt x="444" y="96"/>
                    <a:pt x="444" y="96"/>
                    <a:pt x="444" y="96"/>
                  </a:cubicBezTo>
                  <a:lnTo>
                    <a:pt x="446" y="98"/>
                  </a:lnTo>
                  <a:close/>
                  <a:moveTo>
                    <a:pt x="460" y="96"/>
                  </a:moveTo>
                  <a:cubicBezTo>
                    <a:pt x="463" y="96"/>
                    <a:pt x="463" y="96"/>
                    <a:pt x="463" y="96"/>
                  </a:cubicBezTo>
                  <a:cubicBezTo>
                    <a:pt x="463" y="155"/>
                    <a:pt x="463" y="155"/>
                    <a:pt x="463" y="155"/>
                  </a:cubicBezTo>
                  <a:cubicBezTo>
                    <a:pt x="460" y="155"/>
                    <a:pt x="460" y="155"/>
                    <a:pt x="460" y="155"/>
                  </a:cubicBezTo>
                  <a:lnTo>
                    <a:pt x="460" y="96"/>
                  </a:lnTo>
                  <a:close/>
                  <a:moveTo>
                    <a:pt x="206" y="286"/>
                  </a:moveTo>
                  <a:cubicBezTo>
                    <a:pt x="216" y="286"/>
                    <a:pt x="216" y="286"/>
                    <a:pt x="216" y="286"/>
                  </a:cubicBezTo>
                  <a:cubicBezTo>
                    <a:pt x="216" y="307"/>
                    <a:pt x="216" y="307"/>
                    <a:pt x="216" y="307"/>
                  </a:cubicBezTo>
                  <a:cubicBezTo>
                    <a:pt x="206" y="307"/>
                    <a:pt x="206" y="307"/>
                    <a:pt x="206" y="307"/>
                  </a:cubicBezTo>
                  <a:lnTo>
                    <a:pt x="206" y="286"/>
                  </a:lnTo>
                  <a:close/>
                  <a:moveTo>
                    <a:pt x="221" y="279"/>
                  </a:moveTo>
                  <a:cubicBezTo>
                    <a:pt x="226" y="276"/>
                    <a:pt x="226" y="276"/>
                    <a:pt x="226" y="276"/>
                  </a:cubicBezTo>
                  <a:cubicBezTo>
                    <a:pt x="226" y="312"/>
                    <a:pt x="226" y="312"/>
                    <a:pt x="226" y="312"/>
                  </a:cubicBezTo>
                  <a:cubicBezTo>
                    <a:pt x="221" y="309"/>
                    <a:pt x="221" y="309"/>
                    <a:pt x="221" y="309"/>
                  </a:cubicBezTo>
                  <a:lnTo>
                    <a:pt x="221" y="279"/>
                  </a:lnTo>
                  <a:close/>
                  <a:moveTo>
                    <a:pt x="345" y="260"/>
                  </a:moveTo>
                  <a:cubicBezTo>
                    <a:pt x="345" y="236"/>
                    <a:pt x="345" y="236"/>
                    <a:pt x="345" y="236"/>
                  </a:cubicBezTo>
                  <a:cubicBezTo>
                    <a:pt x="348" y="236"/>
                    <a:pt x="348" y="236"/>
                    <a:pt x="348" y="236"/>
                  </a:cubicBezTo>
                  <a:cubicBezTo>
                    <a:pt x="349" y="257"/>
                    <a:pt x="349" y="257"/>
                    <a:pt x="349" y="257"/>
                  </a:cubicBezTo>
                  <a:cubicBezTo>
                    <a:pt x="364" y="285"/>
                    <a:pt x="364" y="285"/>
                    <a:pt x="364" y="285"/>
                  </a:cubicBezTo>
                  <a:lnTo>
                    <a:pt x="345" y="260"/>
                  </a:lnTo>
                  <a:close/>
                  <a:moveTo>
                    <a:pt x="397" y="192"/>
                  </a:moveTo>
                  <a:cubicBezTo>
                    <a:pt x="397" y="182"/>
                    <a:pt x="397" y="182"/>
                    <a:pt x="397" y="182"/>
                  </a:cubicBezTo>
                  <a:cubicBezTo>
                    <a:pt x="400" y="182"/>
                    <a:pt x="400" y="182"/>
                    <a:pt x="400" y="182"/>
                  </a:cubicBezTo>
                  <a:cubicBezTo>
                    <a:pt x="409" y="190"/>
                    <a:pt x="409" y="190"/>
                    <a:pt x="409" y="190"/>
                  </a:cubicBezTo>
                  <a:cubicBezTo>
                    <a:pt x="407" y="204"/>
                    <a:pt x="407" y="204"/>
                    <a:pt x="407" y="204"/>
                  </a:cubicBezTo>
                  <a:cubicBezTo>
                    <a:pt x="398" y="210"/>
                    <a:pt x="398" y="210"/>
                    <a:pt x="398" y="210"/>
                  </a:cubicBezTo>
                  <a:cubicBezTo>
                    <a:pt x="394" y="210"/>
                    <a:pt x="394" y="210"/>
                    <a:pt x="394" y="210"/>
                  </a:cubicBezTo>
                  <a:cubicBezTo>
                    <a:pt x="394" y="204"/>
                    <a:pt x="394" y="204"/>
                    <a:pt x="394" y="204"/>
                  </a:cubicBezTo>
                  <a:cubicBezTo>
                    <a:pt x="399" y="204"/>
                    <a:pt x="399" y="204"/>
                    <a:pt x="399" y="204"/>
                  </a:cubicBezTo>
                  <a:cubicBezTo>
                    <a:pt x="399" y="202"/>
                    <a:pt x="399" y="202"/>
                    <a:pt x="399" y="202"/>
                  </a:cubicBezTo>
                  <a:cubicBezTo>
                    <a:pt x="394" y="202"/>
                    <a:pt x="394" y="202"/>
                    <a:pt x="394" y="202"/>
                  </a:cubicBezTo>
                  <a:cubicBezTo>
                    <a:pt x="394" y="192"/>
                    <a:pt x="394" y="192"/>
                    <a:pt x="394" y="192"/>
                  </a:cubicBezTo>
                  <a:lnTo>
                    <a:pt x="397" y="192"/>
                  </a:lnTo>
                  <a:close/>
                  <a:moveTo>
                    <a:pt x="406" y="220"/>
                  </a:moveTo>
                  <a:cubicBezTo>
                    <a:pt x="400" y="220"/>
                    <a:pt x="400" y="220"/>
                    <a:pt x="400" y="220"/>
                  </a:cubicBezTo>
                  <a:cubicBezTo>
                    <a:pt x="400" y="212"/>
                    <a:pt x="400" y="212"/>
                    <a:pt x="400" y="212"/>
                  </a:cubicBezTo>
                  <a:cubicBezTo>
                    <a:pt x="412" y="206"/>
                    <a:pt x="412" y="206"/>
                    <a:pt x="412" y="206"/>
                  </a:cubicBezTo>
                  <a:lnTo>
                    <a:pt x="406" y="220"/>
                  </a:lnTo>
                  <a:close/>
                  <a:moveTo>
                    <a:pt x="413" y="497"/>
                  </a:moveTo>
                  <a:cubicBezTo>
                    <a:pt x="426" y="429"/>
                    <a:pt x="426" y="429"/>
                    <a:pt x="426" y="429"/>
                  </a:cubicBezTo>
                  <a:cubicBezTo>
                    <a:pt x="422" y="403"/>
                    <a:pt x="422" y="403"/>
                    <a:pt x="422" y="403"/>
                  </a:cubicBezTo>
                  <a:cubicBezTo>
                    <a:pt x="411" y="451"/>
                    <a:pt x="411" y="451"/>
                    <a:pt x="411" y="451"/>
                  </a:cubicBezTo>
                  <a:cubicBezTo>
                    <a:pt x="405" y="451"/>
                    <a:pt x="405" y="451"/>
                    <a:pt x="405" y="451"/>
                  </a:cubicBezTo>
                  <a:cubicBezTo>
                    <a:pt x="405" y="408"/>
                    <a:pt x="405" y="408"/>
                    <a:pt x="405" y="408"/>
                  </a:cubicBezTo>
                  <a:cubicBezTo>
                    <a:pt x="423" y="395"/>
                    <a:pt x="423" y="395"/>
                    <a:pt x="423" y="395"/>
                  </a:cubicBezTo>
                  <a:cubicBezTo>
                    <a:pt x="432" y="320"/>
                    <a:pt x="432" y="320"/>
                    <a:pt x="432" y="320"/>
                  </a:cubicBezTo>
                  <a:cubicBezTo>
                    <a:pt x="397" y="401"/>
                    <a:pt x="397" y="401"/>
                    <a:pt x="397" y="401"/>
                  </a:cubicBezTo>
                  <a:cubicBezTo>
                    <a:pt x="395" y="401"/>
                    <a:pt x="395" y="401"/>
                    <a:pt x="395" y="401"/>
                  </a:cubicBezTo>
                  <a:cubicBezTo>
                    <a:pt x="394" y="351"/>
                    <a:pt x="394" y="351"/>
                    <a:pt x="394" y="351"/>
                  </a:cubicBezTo>
                  <a:cubicBezTo>
                    <a:pt x="406" y="321"/>
                    <a:pt x="406" y="321"/>
                    <a:pt x="406" y="321"/>
                  </a:cubicBezTo>
                  <a:cubicBezTo>
                    <a:pt x="385" y="302"/>
                    <a:pt x="385" y="302"/>
                    <a:pt x="385" y="302"/>
                  </a:cubicBezTo>
                  <a:cubicBezTo>
                    <a:pt x="405" y="281"/>
                    <a:pt x="405" y="281"/>
                    <a:pt x="405" y="281"/>
                  </a:cubicBezTo>
                  <a:cubicBezTo>
                    <a:pt x="412" y="284"/>
                    <a:pt x="412" y="284"/>
                    <a:pt x="412" y="284"/>
                  </a:cubicBezTo>
                  <a:cubicBezTo>
                    <a:pt x="403" y="302"/>
                    <a:pt x="403" y="302"/>
                    <a:pt x="403" y="302"/>
                  </a:cubicBezTo>
                  <a:cubicBezTo>
                    <a:pt x="425" y="319"/>
                    <a:pt x="425" y="319"/>
                    <a:pt x="425" y="319"/>
                  </a:cubicBezTo>
                  <a:cubicBezTo>
                    <a:pt x="455" y="296"/>
                    <a:pt x="455" y="296"/>
                    <a:pt x="455" y="296"/>
                  </a:cubicBezTo>
                  <a:cubicBezTo>
                    <a:pt x="478" y="218"/>
                    <a:pt x="478" y="218"/>
                    <a:pt x="478" y="218"/>
                  </a:cubicBezTo>
                  <a:cubicBezTo>
                    <a:pt x="468" y="184"/>
                    <a:pt x="468" y="184"/>
                    <a:pt x="468" y="184"/>
                  </a:cubicBezTo>
                  <a:cubicBezTo>
                    <a:pt x="481" y="173"/>
                    <a:pt x="481" y="173"/>
                    <a:pt x="481" y="173"/>
                  </a:cubicBezTo>
                  <a:cubicBezTo>
                    <a:pt x="485" y="167"/>
                    <a:pt x="485" y="167"/>
                    <a:pt x="485" y="167"/>
                  </a:cubicBezTo>
                  <a:cubicBezTo>
                    <a:pt x="484" y="167"/>
                    <a:pt x="484" y="167"/>
                    <a:pt x="484" y="167"/>
                  </a:cubicBezTo>
                  <a:cubicBezTo>
                    <a:pt x="484" y="167"/>
                    <a:pt x="484" y="167"/>
                    <a:pt x="484" y="167"/>
                  </a:cubicBezTo>
                  <a:cubicBezTo>
                    <a:pt x="461" y="176"/>
                    <a:pt x="461" y="176"/>
                    <a:pt x="461" y="176"/>
                  </a:cubicBezTo>
                  <a:cubicBezTo>
                    <a:pt x="457" y="226"/>
                    <a:pt x="457" y="226"/>
                    <a:pt x="457" y="226"/>
                  </a:cubicBezTo>
                  <a:cubicBezTo>
                    <a:pt x="416" y="228"/>
                    <a:pt x="416" y="228"/>
                    <a:pt x="416" y="228"/>
                  </a:cubicBezTo>
                  <a:cubicBezTo>
                    <a:pt x="460" y="233"/>
                    <a:pt x="460" y="233"/>
                    <a:pt x="460" y="233"/>
                  </a:cubicBezTo>
                  <a:cubicBezTo>
                    <a:pt x="415" y="240"/>
                    <a:pt x="415" y="240"/>
                    <a:pt x="415" y="240"/>
                  </a:cubicBezTo>
                  <a:cubicBezTo>
                    <a:pt x="421" y="255"/>
                    <a:pt x="421" y="255"/>
                    <a:pt x="421" y="255"/>
                  </a:cubicBezTo>
                  <a:cubicBezTo>
                    <a:pt x="412" y="265"/>
                    <a:pt x="412" y="265"/>
                    <a:pt x="412" y="265"/>
                  </a:cubicBezTo>
                  <a:cubicBezTo>
                    <a:pt x="393" y="258"/>
                    <a:pt x="393" y="258"/>
                    <a:pt x="393" y="258"/>
                  </a:cubicBezTo>
                  <a:cubicBezTo>
                    <a:pt x="376" y="267"/>
                    <a:pt x="376" y="267"/>
                    <a:pt x="376" y="267"/>
                  </a:cubicBezTo>
                  <a:cubicBezTo>
                    <a:pt x="367" y="256"/>
                    <a:pt x="367" y="256"/>
                    <a:pt x="367" y="256"/>
                  </a:cubicBezTo>
                  <a:cubicBezTo>
                    <a:pt x="379" y="222"/>
                    <a:pt x="379" y="222"/>
                    <a:pt x="379" y="222"/>
                  </a:cubicBezTo>
                  <a:cubicBezTo>
                    <a:pt x="384" y="222"/>
                    <a:pt x="384" y="222"/>
                    <a:pt x="384" y="222"/>
                  </a:cubicBezTo>
                  <a:cubicBezTo>
                    <a:pt x="386" y="251"/>
                    <a:pt x="386" y="251"/>
                    <a:pt x="386" y="251"/>
                  </a:cubicBezTo>
                  <a:cubicBezTo>
                    <a:pt x="393" y="230"/>
                    <a:pt x="393" y="230"/>
                    <a:pt x="393" y="230"/>
                  </a:cubicBezTo>
                  <a:cubicBezTo>
                    <a:pt x="410" y="232"/>
                    <a:pt x="410" y="232"/>
                    <a:pt x="410" y="232"/>
                  </a:cubicBezTo>
                  <a:cubicBezTo>
                    <a:pt x="403" y="228"/>
                    <a:pt x="403" y="228"/>
                    <a:pt x="403" y="228"/>
                  </a:cubicBezTo>
                  <a:cubicBezTo>
                    <a:pt x="414" y="228"/>
                    <a:pt x="414" y="228"/>
                    <a:pt x="414" y="228"/>
                  </a:cubicBezTo>
                  <a:cubicBezTo>
                    <a:pt x="411" y="220"/>
                    <a:pt x="411" y="220"/>
                    <a:pt x="411" y="220"/>
                  </a:cubicBezTo>
                  <a:cubicBezTo>
                    <a:pt x="418" y="210"/>
                    <a:pt x="418" y="210"/>
                    <a:pt x="418" y="210"/>
                  </a:cubicBezTo>
                  <a:cubicBezTo>
                    <a:pt x="420" y="188"/>
                    <a:pt x="420" y="188"/>
                    <a:pt x="420" y="188"/>
                  </a:cubicBezTo>
                  <a:cubicBezTo>
                    <a:pt x="405" y="176"/>
                    <a:pt x="405" y="176"/>
                    <a:pt x="405" y="176"/>
                  </a:cubicBezTo>
                  <a:cubicBezTo>
                    <a:pt x="393" y="176"/>
                    <a:pt x="393" y="176"/>
                    <a:pt x="393" y="176"/>
                  </a:cubicBezTo>
                  <a:cubicBezTo>
                    <a:pt x="383" y="184"/>
                    <a:pt x="383" y="184"/>
                    <a:pt x="383" y="184"/>
                  </a:cubicBezTo>
                  <a:cubicBezTo>
                    <a:pt x="380" y="122"/>
                    <a:pt x="380" y="122"/>
                    <a:pt x="380" y="122"/>
                  </a:cubicBezTo>
                  <a:cubicBezTo>
                    <a:pt x="377" y="118"/>
                    <a:pt x="377" y="118"/>
                    <a:pt x="377" y="118"/>
                  </a:cubicBezTo>
                  <a:cubicBezTo>
                    <a:pt x="374" y="221"/>
                    <a:pt x="374" y="221"/>
                    <a:pt x="374" y="221"/>
                  </a:cubicBezTo>
                  <a:cubicBezTo>
                    <a:pt x="367" y="234"/>
                    <a:pt x="367" y="234"/>
                    <a:pt x="367" y="234"/>
                  </a:cubicBezTo>
                  <a:cubicBezTo>
                    <a:pt x="367" y="234"/>
                    <a:pt x="366" y="232"/>
                    <a:pt x="364" y="225"/>
                  </a:cubicBezTo>
                  <a:cubicBezTo>
                    <a:pt x="362" y="219"/>
                    <a:pt x="365" y="200"/>
                    <a:pt x="365" y="200"/>
                  </a:cubicBezTo>
                  <a:cubicBezTo>
                    <a:pt x="372" y="120"/>
                    <a:pt x="372" y="120"/>
                    <a:pt x="372" y="120"/>
                  </a:cubicBezTo>
                  <a:cubicBezTo>
                    <a:pt x="366" y="127"/>
                    <a:pt x="366" y="127"/>
                    <a:pt x="366" y="127"/>
                  </a:cubicBezTo>
                  <a:cubicBezTo>
                    <a:pt x="362" y="176"/>
                    <a:pt x="362" y="176"/>
                    <a:pt x="362" y="176"/>
                  </a:cubicBezTo>
                  <a:cubicBezTo>
                    <a:pt x="344" y="189"/>
                    <a:pt x="344" y="189"/>
                    <a:pt x="344" y="189"/>
                  </a:cubicBezTo>
                  <a:cubicBezTo>
                    <a:pt x="339" y="216"/>
                    <a:pt x="339" y="216"/>
                    <a:pt x="339" y="216"/>
                  </a:cubicBezTo>
                  <a:cubicBezTo>
                    <a:pt x="347" y="195"/>
                    <a:pt x="347" y="195"/>
                    <a:pt x="347" y="195"/>
                  </a:cubicBezTo>
                  <a:cubicBezTo>
                    <a:pt x="360" y="188"/>
                    <a:pt x="360" y="188"/>
                    <a:pt x="360" y="188"/>
                  </a:cubicBezTo>
                  <a:cubicBezTo>
                    <a:pt x="359" y="201"/>
                    <a:pt x="359" y="201"/>
                    <a:pt x="359" y="201"/>
                  </a:cubicBezTo>
                  <a:cubicBezTo>
                    <a:pt x="349" y="207"/>
                    <a:pt x="349" y="207"/>
                    <a:pt x="349" y="207"/>
                  </a:cubicBezTo>
                  <a:cubicBezTo>
                    <a:pt x="331" y="230"/>
                    <a:pt x="331" y="230"/>
                    <a:pt x="331" y="230"/>
                  </a:cubicBezTo>
                  <a:cubicBezTo>
                    <a:pt x="329" y="270"/>
                    <a:pt x="329" y="270"/>
                    <a:pt x="329" y="270"/>
                  </a:cubicBezTo>
                  <a:cubicBezTo>
                    <a:pt x="369" y="305"/>
                    <a:pt x="369" y="305"/>
                    <a:pt x="369" y="305"/>
                  </a:cubicBezTo>
                  <a:cubicBezTo>
                    <a:pt x="361" y="327"/>
                    <a:pt x="361" y="327"/>
                    <a:pt x="361" y="327"/>
                  </a:cubicBezTo>
                  <a:cubicBezTo>
                    <a:pt x="394" y="351"/>
                    <a:pt x="394" y="351"/>
                    <a:pt x="394" y="351"/>
                  </a:cubicBezTo>
                  <a:cubicBezTo>
                    <a:pt x="386" y="356"/>
                    <a:pt x="386" y="356"/>
                    <a:pt x="386" y="356"/>
                  </a:cubicBezTo>
                  <a:cubicBezTo>
                    <a:pt x="349" y="337"/>
                    <a:pt x="349" y="337"/>
                    <a:pt x="349" y="337"/>
                  </a:cubicBezTo>
                  <a:cubicBezTo>
                    <a:pt x="361" y="327"/>
                    <a:pt x="361" y="327"/>
                    <a:pt x="361" y="327"/>
                  </a:cubicBezTo>
                  <a:cubicBezTo>
                    <a:pt x="289" y="318"/>
                    <a:pt x="289" y="318"/>
                    <a:pt x="289" y="318"/>
                  </a:cubicBezTo>
                  <a:cubicBezTo>
                    <a:pt x="252" y="337"/>
                    <a:pt x="252" y="337"/>
                    <a:pt x="252" y="337"/>
                  </a:cubicBezTo>
                  <a:cubicBezTo>
                    <a:pt x="252" y="350"/>
                    <a:pt x="252" y="350"/>
                    <a:pt x="252" y="350"/>
                  </a:cubicBezTo>
                  <a:cubicBezTo>
                    <a:pt x="252" y="367"/>
                    <a:pt x="252" y="367"/>
                    <a:pt x="252" y="367"/>
                  </a:cubicBezTo>
                  <a:cubicBezTo>
                    <a:pt x="229" y="367"/>
                    <a:pt x="229" y="367"/>
                    <a:pt x="229" y="367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06" y="351"/>
                    <a:pt x="206" y="351"/>
                    <a:pt x="206" y="351"/>
                  </a:cubicBezTo>
                  <a:cubicBezTo>
                    <a:pt x="206" y="326"/>
                    <a:pt x="206" y="326"/>
                    <a:pt x="206" y="326"/>
                  </a:cubicBezTo>
                  <a:cubicBezTo>
                    <a:pt x="226" y="326"/>
                    <a:pt x="226" y="326"/>
                    <a:pt x="226" y="326"/>
                  </a:cubicBezTo>
                  <a:cubicBezTo>
                    <a:pt x="226" y="326"/>
                    <a:pt x="226" y="326"/>
                    <a:pt x="227" y="326"/>
                  </a:cubicBezTo>
                  <a:cubicBezTo>
                    <a:pt x="231" y="326"/>
                    <a:pt x="235" y="323"/>
                    <a:pt x="235" y="318"/>
                  </a:cubicBezTo>
                  <a:cubicBezTo>
                    <a:pt x="235" y="318"/>
                    <a:pt x="235" y="318"/>
                    <a:pt x="235" y="318"/>
                  </a:cubicBezTo>
                  <a:cubicBezTo>
                    <a:pt x="235" y="315"/>
                    <a:pt x="235" y="315"/>
                    <a:pt x="235" y="315"/>
                  </a:cubicBezTo>
                  <a:cubicBezTo>
                    <a:pt x="235" y="315"/>
                    <a:pt x="235" y="315"/>
                    <a:pt x="235" y="315"/>
                  </a:cubicBezTo>
                  <a:cubicBezTo>
                    <a:pt x="235" y="286"/>
                    <a:pt x="235" y="286"/>
                    <a:pt x="235" y="286"/>
                  </a:cubicBezTo>
                  <a:cubicBezTo>
                    <a:pt x="235" y="286"/>
                    <a:pt x="235" y="286"/>
                    <a:pt x="235" y="286"/>
                  </a:cubicBezTo>
                  <a:cubicBezTo>
                    <a:pt x="235" y="275"/>
                    <a:pt x="235" y="275"/>
                    <a:pt x="235" y="275"/>
                  </a:cubicBezTo>
                  <a:cubicBezTo>
                    <a:pt x="235" y="275"/>
                    <a:pt x="235" y="275"/>
                    <a:pt x="235" y="275"/>
                  </a:cubicBezTo>
                  <a:cubicBezTo>
                    <a:pt x="235" y="270"/>
                    <a:pt x="231" y="266"/>
                    <a:pt x="227" y="266"/>
                  </a:cubicBezTo>
                  <a:cubicBezTo>
                    <a:pt x="227" y="266"/>
                    <a:pt x="226" y="266"/>
                    <a:pt x="226" y="266"/>
                  </a:cubicBezTo>
                  <a:cubicBezTo>
                    <a:pt x="206" y="266"/>
                    <a:pt x="206" y="266"/>
                    <a:pt x="206" y="266"/>
                  </a:cubicBezTo>
                  <a:cubicBezTo>
                    <a:pt x="206" y="172"/>
                    <a:pt x="206" y="172"/>
                    <a:pt x="206" y="172"/>
                  </a:cubicBezTo>
                  <a:cubicBezTo>
                    <a:pt x="204" y="172"/>
                    <a:pt x="204" y="172"/>
                    <a:pt x="204" y="172"/>
                  </a:cubicBezTo>
                  <a:cubicBezTo>
                    <a:pt x="204" y="138"/>
                    <a:pt x="204" y="138"/>
                    <a:pt x="204" y="138"/>
                  </a:cubicBezTo>
                  <a:cubicBezTo>
                    <a:pt x="206" y="138"/>
                    <a:pt x="207" y="137"/>
                    <a:pt x="208" y="137"/>
                  </a:cubicBezTo>
                  <a:cubicBezTo>
                    <a:pt x="220" y="169"/>
                    <a:pt x="220" y="169"/>
                    <a:pt x="220" y="169"/>
                  </a:cubicBezTo>
                  <a:cubicBezTo>
                    <a:pt x="218" y="170"/>
                    <a:pt x="218" y="170"/>
                    <a:pt x="218" y="170"/>
                  </a:cubicBezTo>
                  <a:cubicBezTo>
                    <a:pt x="218" y="170"/>
                    <a:pt x="218" y="170"/>
                    <a:pt x="218" y="170"/>
                  </a:cubicBezTo>
                  <a:cubicBezTo>
                    <a:pt x="220" y="174"/>
                    <a:pt x="220" y="174"/>
                    <a:pt x="220" y="174"/>
                  </a:cubicBezTo>
                  <a:cubicBezTo>
                    <a:pt x="238" y="167"/>
                    <a:pt x="238" y="167"/>
                    <a:pt x="238" y="167"/>
                  </a:cubicBezTo>
                  <a:cubicBezTo>
                    <a:pt x="237" y="163"/>
                    <a:pt x="237" y="163"/>
                    <a:pt x="237" y="163"/>
                  </a:cubicBezTo>
                  <a:cubicBezTo>
                    <a:pt x="235" y="163"/>
                    <a:pt x="235" y="163"/>
                    <a:pt x="235" y="163"/>
                  </a:cubicBezTo>
                  <a:cubicBezTo>
                    <a:pt x="222" y="131"/>
                    <a:pt x="222" y="131"/>
                    <a:pt x="222" y="131"/>
                  </a:cubicBezTo>
                  <a:cubicBezTo>
                    <a:pt x="223" y="130"/>
                    <a:pt x="224" y="130"/>
                    <a:pt x="225" y="129"/>
                  </a:cubicBezTo>
                  <a:cubicBezTo>
                    <a:pt x="250" y="153"/>
                    <a:pt x="250" y="153"/>
                    <a:pt x="250" y="153"/>
                  </a:cubicBezTo>
                  <a:cubicBezTo>
                    <a:pt x="248" y="155"/>
                    <a:pt x="248" y="155"/>
                    <a:pt x="248" y="155"/>
                  </a:cubicBezTo>
                  <a:cubicBezTo>
                    <a:pt x="248" y="155"/>
                    <a:pt x="248" y="155"/>
                    <a:pt x="248" y="155"/>
                  </a:cubicBezTo>
                  <a:cubicBezTo>
                    <a:pt x="251" y="158"/>
                    <a:pt x="251" y="158"/>
                    <a:pt x="251" y="158"/>
                  </a:cubicBezTo>
                  <a:cubicBezTo>
                    <a:pt x="265" y="144"/>
                    <a:pt x="265" y="144"/>
                    <a:pt x="265" y="144"/>
                  </a:cubicBezTo>
                  <a:cubicBezTo>
                    <a:pt x="262" y="141"/>
                    <a:pt x="262" y="141"/>
                    <a:pt x="262" y="141"/>
                  </a:cubicBezTo>
                  <a:cubicBezTo>
                    <a:pt x="260" y="142"/>
                    <a:pt x="260" y="142"/>
                    <a:pt x="260" y="142"/>
                  </a:cubicBezTo>
                  <a:cubicBezTo>
                    <a:pt x="235" y="118"/>
                    <a:pt x="235" y="118"/>
                    <a:pt x="235" y="118"/>
                  </a:cubicBezTo>
                  <a:cubicBezTo>
                    <a:pt x="236" y="117"/>
                    <a:pt x="237" y="116"/>
                    <a:pt x="237" y="115"/>
                  </a:cubicBezTo>
                  <a:cubicBezTo>
                    <a:pt x="270" y="128"/>
                    <a:pt x="270" y="128"/>
                    <a:pt x="270" y="128"/>
                  </a:cubicBezTo>
                  <a:cubicBezTo>
                    <a:pt x="269" y="131"/>
                    <a:pt x="269" y="131"/>
                    <a:pt x="269" y="131"/>
                  </a:cubicBezTo>
                  <a:cubicBezTo>
                    <a:pt x="269" y="131"/>
                    <a:pt x="269" y="131"/>
                    <a:pt x="269" y="131"/>
                  </a:cubicBezTo>
                  <a:cubicBezTo>
                    <a:pt x="273" y="132"/>
                    <a:pt x="273" y="132"/>
                    <a:pt x="273" y="132"/>
                  </a:cubicBezTo>
                  <a:cubicBezTo>
                    <a:pt x="281" y="114"/>
                    <a:pt x="281" y="114"/>
                    <a:pt x="281" y="114"/>
                  </a:cubicBezTo>
                  <a:cubicBezTo>
                    <a:pt x="277" y="112"/>
                    <a:pt x="277" y="112"/>
                    <a:pt x="277" y="112"/>
                  </a:cubicBezTo>
                  <a:cubicBezTo>
                    <a:pt x="276" y="114"/>
                    <a:pt x="276" y="114"/>
                    <a:pt x="276" y="114"/>
                  </a:cubicBezTo>
                  <a:cubicBezTo>
                    <a:pt x="243" y="101"/>
                    <a:pt x="243" y="101"/>
                    <a:pt x="243" y="101"/>
                  </a:cubicBezTo>
                  <a:cubicBezTo>
                    <a:pt x="243" y="100"/>
                    <a:pt x="243" y="99"/>
                    <a:pt x="243" y="98"/>
                  </a:cubicBezTo>
                  <a:cubicBezTo>
                    <a:pt x="278" y="98"/>
                    <a:pt x="278" y="98"/>
                    <a:pt x="278" y="98"/>
                  </a:cubicBezTo>
                  <a:cubicBezTo>
                    <a:pt x="278" y="100"/>
                    <a:pt x="278" y="100"/>
                    <a:pt x="278" y="100"/>
                  </a:cubicBezTo>
                  <a:cubicBezTo>
                    <a:pt x="368" y="100"/>
                    <a:pt x="368" y="100"/>
                    <a:pt x="368" y="100"/>
                  </a:cubicBezTo>
                  <a:cubicBezTo>
                    <a:pt x="368" y="101"/>
                    <a:pt x="368" y="103"/>
                    <a:pt x="369" y="105"/>
                  </a:cubicBezTo>
                  <a:cubicBezTo>
                    <a:pt x="371" y="109"/>
                    <a:pt x="373" y="112"/>
                    <a:pt x="374" y="112"/>
                  </a:cubicBezTo>
                  <a:cubicBezTo>
                    <a:pt x="374" y="112"/>
                    <a:pt x="374" y="112"/>
                    <a:pt x="374" y="112"/>
                  </a:cubicBezTo>
                  <a:cubicBezTo>
                    <a:pt x="374" y="112"/>
                    <a:pt x="374" y="112"/>
                    <a:pt x="374" y="112"/>
                  </a:cubicBezTo>
                  <a:cubicBezTo>
                    <a:pt x="406" y="100"/>
                    <a:pt x="406" y="100"/>
                    <a:pt x="406" y="100"/>
                  </a:cubicBezTo>
                  <a:cubicBezTo>
                    <a:pt x="415" y="100"/>
                    <a:pt x="415" y="100"/>
                    <a:pt x="415" y="10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1"/>
                    <a:pt x="395" y="134"/>
                    <a:pt x="398" y="137"/>
                  </a:cubicBezTo>
                  <a:cubicBezTo>
                    <a:pt x="402" y="139"/>
                    <a:pt x="405" y="140"/>
                    <a:pt x="406" y="139"/>
                  </a:cubicBezTo>
                  <a:cubicBezTo>
                    <a:pt x="406" y="139"/>
                    <a:pt x="406" y="139"/>
                    <a:pt x="406" y="139"/>
                  </a:cubicBezTo>
                  <a:cubicBezTo>
                    <a:pt x="438" y="100"/>
                    <a:pt x="438" y="100"/>
                    <a:pt x="438" y="100"/>
                  </a:cubicBezTo>
                  <a:cubicBezTo>
                    <a:pt x="438" y="100"/>
                    <a:pt x="438" y="100"/>
                    <a:pt x="438" y="100"/>
                  </a:cubicBezTo>
                  <a:cubicBezTo>
                    <a:pt x="422" y="147"/>
                    <a:pt x="422" y="147"/>
                    <a:pt x="422" y="147"/>
                  </a:cubicBezTo>
                  <a:cubicBezTo>
                    <a:pt x="422" y="147"/>
                    <a:pt x="422" y="147"/>
                    <a:pt x="422" y="147"/>
                  </a:cubicBezTo>
                  <a:cubicBezTo>
                    <a:pt x="422" y="147"/>
                    <a:pt x="422" y="147"/>
                    <a:pt x="422" y="147"/>
                  </a:cubicBezTo>
                  <a:cubicBezTo>
                    <a:pt x="422" y="149"/>
                    <a:pt x="425" y="151"/>
                    <a:pt x="429" y="153"/>
                  </a:cubicBezTo>
                  <a:cubicBezTo>
                    <a:pt x="434" y="154"/>
                    <a:pt x="437" y="155"/>
                    <a:pt x="438" y="154"/>
                  </a:cubicBezTo>
                  <a:cubicBezTo>
                    <a:pt x="438" y="154"/>
                    <a:pt x="438" y="154"/>
                    <a:pt x="438" y="154"/>
                  </a:cubicBezTo>
                  <a:cubicBezTo>
                    <a:pt x="438" y="154"/>
                    <a:pt x="438" y="154"/>
                    <a:pt x="438" y="154"/>
                  </a:cubicBezTo>
                  <a:cubicBezTo>
                    <a:pt x="438" y="154"/>
                    <a:pt x="438" y="153"/>
                    <a:pt x="438" y="153"/>
                  </a:cubicBezTo>
                  <a:cubicBezTo>
                    <a:pt x="438" y="153"/>
                    <a:pt x="438" y="153"/>
                    <a:pt x="438" y="153"/>
                  </a:cubicBezTo>
                  <a:cubicBezTo>
                    <a:pt x="456" y="100"/>
                    <a:pt x="456" y="100"/>
                    <a:pt x="456" y="100"/>
                  </a:cubicBezTo>
                  <a:cubicBezTo>
                    <a:pt x="456" y="100"/>
                    <a:pt x="456" y="100"/>
                    <a:pt x="456" y="100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7" y="160"/>
                    <a:pt x="461" y="161"/>
                    <a:pt x="465" y="161"/>
                  </a:cubicBezTo>
                  <a:cubicBezTo>
                    <a:pt x="470" y="161"/>
                    <a:pt x="474" y="160"/>
                    <a:pt x="474" y="159"/>
                  </a:cubicBezTo>
                  <a:cubicBezTo>
                    <a:pt x="474" y="159"/>
                    <a:pt x="474" y="159"/>
                    <a:pt x="474" y="159"/>
                  </a:cubicBezTo>
                  <a:cubicBezTo>
                    <a:pt x="474" y="159"/>
                    <a:pt x="474" y="159"/>
                    <a:pt x="474" y="159"/>
                  </a:cubicBezTo>
                  <a:cubicBezTo>
                    <a:pt x="474" y="159"/>
                    <a:pt x="474" y="159"/>
                    <a:pt x="474" y="159"/>
                  </a:cubicBezTo>
                  <a:cubicBezTo>
                    <a:pt x="474" y="159"/>
                    <a:pt x="474" y="159"/>
                    <a:pt x="474" y="159"/>
                  </a:cubicBezTo>
                  <a:cubicBezTo>
                    <a:pt x="474" y="100"/>
                    <a:pt x="474" y="100"/>
                    <a:pt x="474" y="100"/>
                  </a:cubicBezTo>
                  <a:cubicBezTo>
                    <a:pt x="481" y="100"/>
                    <a:pt x="481" y="100"/>
                    <a:pt x="481" y="100"/>
                  </a:cubicBezTo>
                  <a:cubicBezTo>
                    <a:pt x="481" y="88"/>
                    <a:pt x="481" y="88"/>
                    <a:pt x="481" y="88"/>
                  </a:cubicBezTo>
                  <a:cubicBezTo>
                    <a:pt x="412" y="88"/>
                    <a:pt x="412" y="88"/>
                    <a:pt x="412" y="88"/>
                  </a:cubicBezTo>
                  <a:cubicBezTo>
                    <a:pt x="412" y="84"/>
                    <a:pt x="412" y="84"/>
                    <a:pt x="412" y="84"/>
                  </a:cubicBezTo>
                  <a:cubicBezTo>
                    <a:pt x="481" y="84"/>
                    <a:pt x="481" y="84"/>
                    <a:pt x="481" y="84"/>
                  </a:cubicBezTo>
                  <a:cubicBezTo>
                    <a:pt x="481" y="80"/>
                    <a:pt x="481" y="80"/>
                    <a:pt x="481" y="80"/>
                  </a:cubicBezTo>
                  <a:cubicBezTo>
                    <a:pt x="455" y="80"/>
                    <a:pt x="455" y="80"/>
                    <a:pt x="455" y="80"/>
                  </a:cubicBezTo>
                  <a:cubicBezTo>
                    <a:pt x="455" y="80"/>
                    <a:pt x="455" y="80"/>
                    <a:pt x="455" y="80"/>
                  </a:cubicBezTo>
                  <a:cubicBezTo>
                    <a:pt x="411" y="80"/>
                    <a:pt x="411" y="80"/>
                    <a:pt x="411" y="80"/>
                  </a:cubicBezTo>
                  <a:cubicBezTo>
                    <a:pt x="404" y="79"/>
                    <a:pt x="385" y="75"/>
                    <a:pt x="373" y="63"/>
                  </a:cubicBezTo>
                  <a:cubicBezTo>
                    <a:pt x="357" y="46"/>
                    <a:pt x="356" y="34"/>
                    <a:pt x="356" y="34"/>
                  </a:cubicBezTo>
                  <a:cubicBezTo>
                    <a:pt x="353" y="34"/>
                    <a:pt x="353" y="34"/>
                    <a:pt x="353" y="34"/>
                  </a:cubicBezTo>
                  <a:cubicBezTo>
                    <a:pt x="353" y="80"/>
                    <a:pt x="353" y="80"/>
                    <a:pt x="353" y="80"/>
                  </a:cubicBezTo>
                  <a:cubicBezTo>
                    <a:pt x="350" y="80"/>
                    <a:pt x="350" y="80"/>
                    <a:pt x="350" y="80"/>
                  </a:cubicBezTo>
                  <a:cubicBezTo>
                    <a:pt x="350" y="34"/>
                    <a:pt x="350" y="34"/>
                    <a:pt x="350" y="34"/>
                  </a:cubicBezTo>
                  <a:cubicBezTo>
                    <a:pt x="343" y="34"/>
                    <a:pt x="343" y="34"/>
                    <a:pt x="343" y="34"/>
                  </a:cubicBezTo>
                  <a:cubicBezTo>
                    <a:pt x="343" y="80"/>
                    <a:pt x="343" y="80"/>
                    <a:pt x="343" y="80"/>
                  </a:cubicBezTo>
                  <a:cubicBezTo>
                    <a:pt x="278" y="80"/>
                    <a:pt x="278" y="80"/>
                    <a:pt x="278" y="80"/>
                  </a:cubicBezTo>
                  <a:cubicBezTo>
                    <a:pt x="278" y="83"/>
                    <a:pt x="278" y="83"/>
                    <a:pt x="278" y="83"/>
                  </a:cubicBezTo>
                  <a:cubicBezTo>
                    <a:pt x="243" y="83"/>
                    <a:pt x="243" y="83"/>
                    <a:pt x="243" y="83"/>
                  </a:cubicBezTo>
                  <a:cubicBezTo>
                    <a:pt x="240" y="62"/>
                    <a:pt x="224" y="46"/>
                    <a:pt x="204" y="43"/>
                  </a:cubicBezTo>
                  <a:cubicBezTo>
                    <a:pt x="204" y="4"/>
                    <a:pt x="204" y="4"/>
                    <a:pt x="204" y="4"/>
                  </a:cubicBezTo>
                  <a:cubicBezTo>
                    <a:pt x="206" y="4"/>
                    <a:pt x="206" y="4"/>
                    <a:pt x="206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86" y="0"/>
                    <a:pt x="186" y="0"/>
                    <a:pt x="186" y="0"/>
                  </a:cubicBezTo>
                  <a:cubicBezTo>
                    <a:pt x="186" y="4"/>
                    <a:pt x="186" y="4"/>
                    <a:pt x="186" y="4"/>
                  </a:cubicBezTo>
                  <a:cubicBezTo>
                    <a:pt x="189" y="4"/>
                    <a:pt x="189" y="4"/>
                    <a:pt x="189" y="4"/>
                  </a:cubicBezTo>
                  <a:cubicBezTo>
                    <a:pt x="189" y="43"/>
                    <a:pt x="189" y="43"/>
                    <a:pt x="189" y="43"/>
                  </a:cubicBezTo>
                  <a:cubicBezTo>
                    <a:pt x="188" y="43"/>
                    <a:pt x="186" y="43"/>
                    <a:pt x="185" y="44"/>
                  </a:cubicBezTo>
                  <a:cubicBezTo>
                    <a:pt x="171" y="8"/>
                    <a:pt x="171" y="8"/>
                    <a:pt x="171" y="8"/>
                  </a:cubicBezTo>
                  <a:cubicBezTo>
                    <a:pt x="173" y="7"/>
                    <a:pt x="173" y="7"/>
                    <a:pt x="173" y="7"/>
                  </a:cubicBezTo>
                  <a:cubicBezTo>
                    <a:pt x="173" y="7"/>
                    <a:pt x="173" y="7"/>
                    <a:pt x="173" y="7"/>
                  </a:cubicBezTo>
                  <a:cubicBezTo>
                    <a:pt x="171" y="3"/>
                    <a:pt x="171" y="3"/>
                    <a:pt x="171" y="3"/>
                  </a:cubicBezTo>
                  <a:cubicBezTo>
                    <a:pt x="153" y="11"/>
                    <a:pt x="153" y="11"/>
                    <a:pt x="153" y="11"/>
                  </a:cubicBezTo>
                  <a:cubicBezTo>
                    <a:pt x="155" y="15"/>
                    <a:pt x="155" y="15"/>
                    <a:pt x="155" y="15"/>
                  </a:cubicBezTo>
                  <a:cubicBezTo>
                    <a:pt x="157" y="14"/>
                    <a:pt x="157" y="14"/>
                    <a:pt x="157" y="14"/>
                  </a:cubicBezTo>
                  <a:cubicBezTo>
                    <a:pt x="171" y="49"/>
                    <a:pt x="171" y="49"/>
                    <a:pt x="171" y="49"/>
                  </a:cubicBezTo>
                  <a:cubicBezTo>
                    <a:pt x="170" y="50"/>
                    <a:pt x="169" y="50"/>
                    <a:pt x="168" y="51"/>
                  </a:cubicBezTo>
                  <a:cubicBezTo>
                    <a:pt x="142" y="25"/>
                    <a:pt x="142" y="25"/>
                    <a:pt x="142" y="25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0" y="20"/>
                    <a:pt x="140" y="20"/>
                    <a:pt x="140" y="20"/>
                  </a:cubicBezTo>
                  <a:cubicBezTo>
                    <a:pt x="126" y="34"/>
                    <a:pt x="126" y="34"/>
                    <a:pt x="126" y="34"/>
                  </a:cubicBezTo>
                  <a:cubicBezTo>
                    <a:pt x="129" y="37"/>
                    <a:pt x="129" y="37"/>
                    <a:pt x="129" y="37"/>
                  </a:cubicBezTo>
                  <a:cubicBezTo>
                    <a:pt x="131" y="35"/>
                    <a:pt x="131" y="35"/>
                    <a:pt x="131" y="35"/>
                  </a:cubicBezTo>
                  <a:cubicBezTo>
                    <a:pt x="157" y="61"/>
                    <a:pt x="157" y="61"/>
                    <a:pt x="157" y="61"/>
                  </a:cubicBezTo>
                  <a:cubicBezTo>
                    <a:pt x="157" y="62"/>
                    <a:pt x="156" y="63"/>
                    <a:pt x="155" y="64"/>
                  </a:cubicBezTo>
                  <a:cubicBezTo>
                    <a:pt x="121" y="51"/>
                    <a:pt x="121" y="51"/>
                    <a:pt x="121" y="51"/>
                  </a:cubicBezTo>
                  <a:cubicBezTo>
                    <a:pt x="122" y="49"/>
                    <a:pt x="122" y="49"/>
                    <a:pt x="122" y="49"/>
                  </a:cubicBezTo>
                  <a:cubicBezTo>
                    <a:pt x="122" y="48"/>
                    <a:pt x="122" y="48"/>
                    <a:pt x="122" y="48"/>
                  </a:cubicBezTo>
                  <a:cubicBezTo>
                    <a:pt x="118" y="47"/>
                    <a:pt x="118" y="47"/>
                    <a:pt x="118" y="47"/>
                  </a:cubicBezTo>
                  <a:cubicBezTo>
                    <a:pt x="111" y="65"/>
                    <a:pt x="111" y="65"/>
                    <a:pt x="111" y="65"/>
                  </a:cubicBezTo>
                  <a:cubicBezTo>
                    <a:pt x="115" y="67"/>
                    <a:pt x="115" y="67"/>
                    <a:pt x="115" y="67"/>
                  </a:cubicBezTo>
                  <a:cubicBezTo>
                    <a:pt x="116" y="65"/>
                    <a:pt x="116" y="65"/>
                    <a:pt x="116" y="65"/>
                  </a:cubicBezTo>
                  <a:cubicBezTo>
                    <a:pt x="149" y="78"/>
                    <a:pt x="149" y="78"/>
                    <a:pt x="149" y="78"/>
                  </a:cubicBezTo>
                  <a:cubicBezTo>
                    <a:pt x="149" y="80"/>
                    <a:pt x="149" y="81"/>
                    <a:pt x="148" y="83"/>
                  </a:cubicBezTo>
                  <a:cubicBezTo>
                    <a:pt x="109" y="83"/>
                    <a:pt x="109" y="83"/>
                    <a:pt x="109" y="83"/>
                  </a:cubicBezTo>
                  <a:cubicBezTo>
                    <a:pt x="109" y="81"/>
                    <a:pt x="109" y="81"/>
                    <a:pt x="109" y="81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2" y="81"/>
                    <a:pt x="59" y="84"/>
                    <a:pt x="59" y="89"/>
                  </a:cubicBezTo>
                  <a:cubicBezTo>
                    <a:pt x="59" y="89"/>
                    <a:pt x="59" y="89"/>
                    <a:pt x="59" y="89"/>
                  </a:cubicBezTo>
                  <a:cubicBezTo>
                    <a:pt x="59" y="98"/>
                    <a:pt x="59" y="98"/>
                    <a:pt x="59" y="98"/>
                  </a:cubicBezTo>
                  <a:cubicBezTo>
                    <a:pt x="59" y="98"/>
                    <a:pt x="59" y="98"/>
                    <a:pt x="59" y="98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59" y="277"/>
                    <a:pt x="59" y="277"/>
                    <a:pt x="59" y="277"/>
                  </a:cubicBezTo>
                  <a:cubicBezTo>
                    <a:pt x="59" y="277"/>
                    <a:pt x="59" y="278"/>
                    <a:pt x="59" y="278"/>
                  </a:cubicBezTo>
                  <a:cubicBezTo>
                    <a:pt x="59" y="282"/>
                    <a:pt x="62" y="286"/>
                    <a:pt x="67" y="286"/>
                  </a:cubicBezTo>
                  <a:cubicBezTo>
                    <a:pt x="67" y="286"/>
                    <a:pt x="67" y="286"/>
                    <a:pt x="67" y="286"/>
                  </a:cubicBezTo>
                  <a:cubicBezTo>
                    <a:pt x="108" y="286"/>
                    <a:pt x="108" y="286"/>
                    <a:pt x="108" y="286"/>
                  </a:cubicBezTo>
                  <a:cubicBezTo>
                    <a:pt x="108" y="286"/>
                    <a:pt x="108" y="286"/>
                    <a:pt x="108" y="286"/>
                  </a:cubicBezTo>
                  <a:cubicBezTo>
                    <a:pt x="184" y="286"/>
                    <a:pt x="184" y="286"/>
                    <a:pt x="184" y="286"/>
                  </a:cubicBezTo>
                  <a:cubicBezTo>
                    <a:pt x="184" y="286"/>
                    <a:pt x="184" y="286"/>
                    <a:pt x="184" y="286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87" y="307"/>
                    <a:pt x="187" y="307"/>
                    <a:pt x="187" y="307"/>
                  </a:cubicBezTo>
                  <a:cubicBezTo>
                    <a:pt x="184" y="307"/>
                    <a:pt x="184" y="307"/>
                    <a:pt x="184" y="307"/>
                  </a:cubicBezTo>
                  <a:cubicBezTo>
                    <a:pt x="184" y="307"/>
                    <a:pt x="184" y="307"/>
                    <a:pt x="184" y="307"/>
                  </a:cubicBezTo>
                  <a:cubicBezTo>
                    <a:pt x="153" y="307"/>
                    <a:pt x="153" y="307"/>
                    <a:pt x="153" y="307"/>
                  </a:cubicBezTo>
                  <a:cubicBezTo>
                    <a:pt x="152" y="307"/>
                    <a:pt x="152" y="307"/>
                    <a:pt x="152" y="307"/>
                  </a:cubicBezTo>
                  <a:cubicBezTo>
                    <a:pt x="147" y="307"/>
                    <a:pt x="144" y="311"/>
                    <a:pt x="144" y="315"/>
                  </a:cubicBezTo>
                  <a:cubicBezTo>
                    <a:pt x="144" y="315"/>
                    <a:pt x="144" y="315"/>
                    <a:pt x="144" y="315"/>
                  </a:cubicBezTo>
                  <a:cubicBezTo>
                    <a:pt x="144" y="326"/>
                    <a:pt x="144" y="326"/>
                    <a:pt x="144" y="326"/>
                  </a:cubicBezTo>
                  <a:cubicBezTo>
                    <a:pt x="144" y="326"/>
                    <a:pt x="144" y="326"/>
                    <a:pt x="144" y="326"/>
                  </a:cubicBezTo>
                  <a:cubicBezTo>
                    <a:pt x="144" y="351"/>
                    <a:pt x="144" y="351"/>
                    <a:pt x="144" y="351"/>
                  </a:cubicBezTo>
                  <a:cubicBezTo>
                    <a:pt x="86" y="351"/>
                    <a:pt x="86" y="351"/>
                    <a:pt x="86" y="351"/>
                  </a:cubicBezTo>
                  <a:cubicBezTo>
                    <a:pt x="86" y="400"/>
                    <a:pt x="86" y="400"/>
                    <a:pt x="86" y="400"/>
                  </a:cubicBezTo>
                  <a:cubicBezTo>
                    <a:pt x="102" y="418"/>
                    <a:pt x="102" y="418"/>
                    <a:pt x="102" y="418"/>
                  </a:cubicBezTo>
                  <a:cubicBezTo>
                    <a:pt x="102" y="451"/>
                    <a:pt x="102" y="451"/>
                    <a:pt x="102" y="451"/>
                  </a:cubicBezTo>
                  <a:cubicBezTo>
                    <a:pt x="121" y="459"/>
                    <a:pt x="121" y="459"/>
                    <a:pt x="121" y="459"/>
                  </a:cubicBezTo>
                  <a:cubicBezTo>
                    <a:pt x="121" y="505"/>
                    <a:pt x="121" y="505"/>
                    <a:pt x="121" y="505"/>
                  </a:cubicBezTo>
                  <a:cubicBezTo>
                    <a:pt x="38" y="520"/>
                    <a:pt x="7" y="539"/>
                    <a:pt x="4" y="540"/>
                  </a:cubicBezTo>
                  <a:cubicBezTo>
                    <a:pt x="0" y="541"/>
                    <a:pt x="19" y="544"/>
                    <a:pt x="46" y="556"/>
                  </a:cubicBezTo>
                  <a:cubicBezTo>
                    <a:pt x="80" y="572"/>
                    <a:pt x="75" y="581"/>
                    <a:pt x="75" y="581"/>
                  </a:cubicBezTo>
                  <a:cubicBezTo>
                    <a:pt x="75" y="581"/>
                    <a:pt x="135" y="543"/>
                    <a:pt x="263" y="520"/>
                  </a:cubicBezTo>
                  <a:cubicBezTo>
                    <a:pt x="329" y="509"/>
                    <a:pt x="450" y="504"/>
                    <a:pt x="495" y="512"/>
                  </a:cubicBezTo>
                  <a:cubicBezTo>
                    <a:pt x="495" y="512"/>
                    <a:pt x="460" y="504"/>
                    <a:pt x="413" y="49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54" name="Freeform 70">
              <a:extLst>
                <a:ext uri="{FF2B5EF4-FFF2-40B4-BE49-F238E27FC236}">
                  <a16:creationId xmlns="" xmlns:a16="http://schemas.microsoft.com/office/drawing/2014/main" id="{19986318-D382-0D46-AF2C-DCCAFBD34C0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4" y="467"/>
              <a:ext cx="1846" cy="1852"/>
            </a:xfrm>
            <a:custGeom>
              <a:avLst/>
              <a:gdLst>
                <a:gd name="T0" fmla="*/ 483 w 967"/>
                <a:gd name="T1" fmla="*/ 953 h 967"/>
                <a:gd name="T2" fmla="*/ 13 w 967"/>
                <a:gd name="T3" fmla="*/ 483 h 967"/>
                <a:gd name="T4" fmla="*/ 483 w 967"/>
                <a:gd name="T5" fmla="*/ 12 h 967"/>
                <a:gd name="T6" fmla="*/ 954 w 967"/>
                <a:gd name="T7" fmla="*/ 483 h 967"/>
                <a:gd name="T8" fmla="*/ 483 w 967"/>
                <a:gd name="T9" fmla="*/ 953 h 967"/>
                <a:gd name="T10" fmla="*/ 483 w 967"/>
                <a:gd name="T11" fmla="*/ 0 h 967"/>
                <a:gd name="T12" fmla="*/ 0 w 967"/>
                <a:gd name="T13" fmla="*/ 483 h 967"/>
                <a:gd name="T14" fmla="*/ 483 w 967"/>
                <a:gd name="T15" fmla="*/ 967 h 967"/>
                <a:gd name="T16" fmla="*/ 967 w 967"/>
                <a:gd name="T17" fmla="*/ 483 h 967"/>
                <a:gd name="T18" fmla="*/ 483 w 967"/>
                <a:gd name="T19" fmla="*/ 0 h 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67" h="967">
                  <a:moveTo>
                    <a:pt x="483" y="953"/>
                  </a:moveTo>
                  <a:cubicBezTo>
                    <a:pt x="224" y="953"/>
                    <a:pt x="13" y="742"/>
                    <a:pt x="13" y="483"/>
                  </a:cubicBezTo>
                  <a:cubicBezTo>
                    <a:pt x="13" y="223"/>
                    <a:pt x="224" y="12"/>
                    <a:pt x="483" y="12"/>
                  </a:cubicBezTo>
                  <a:cubicBezTo>
                    <a:pt x="743" y="12"/>
                    <a:pt x="954" y="223"/>
                    <a:pt x="954" y="483"/>
                  </a:cubicBezTo>
                  <a:cubicBezTo>
                    <a:pt x="954" y="742"/>
                    <a:pt x="743" y="953"/>
                    <a:pt x="483" y="953"/>
                  </a:cubicBezTo>
                  <a:close/>
                  <a:moveTo>
                    <a:pt x="483" y="0"/>
                  </a:moveTo>
                  <a:cubicBezTo>
                    <a:pt x="216" y="0"/>
                    <a:pt x="0" y="216"/>
                    <a:pt x="0" y="483"/>
                  </a:cubicBezTo>
                  <a:cubicBezTo>
                    <a:pt x="0" y="751"/>
                    <a:pt x="216" y="967"/>
                    <a:pt x="483" y="967"/>
                  </a:cubicBezTo>
                  <a:cubicBezTo>
                    <a:pt x="750" y="967"/>
                    <a:pt x="967" y="751"/>
                    <a:pt x="967" y="483"/>
                  </a:cubicBezTo>
                  <a:cubicBezTo>
                    <a:pt x="967" y="216"/>
                    <a:pt x="750" y="0"/>
                    <a:pt x="48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55" name="Freeform 71">
              <a:extLst>
                <a:ext uri="{FF2B5EF4-FFF2-40B4-BE49-F238E27FC236}">
                  <a16:creationId xmlns="" xmlns:a16="http://schemas.microsoft.com/office/drawing/2014/main" id="{EC0C9753-E5D1-A247-8AA7-5C6C69C03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1063"/>
              <a:ext cx="67" cy="61"/>
            </a:xfrm>
            <a:custGeom>
              <a:avLst/>
              <a:gdLst>
                <a:gd name="T0" fmla="*/ 23 w 35"/>
                <a:gd name="T1" fmla="*/ 3 h 32"/>
                <a:gd name="T2" fmla="*/ 10 w 35"/>
                <a:gd name="T3" fmla="*/ 1 h 32"/>
                <a:gd name="T4" fmla="*/ 2 w 35"/>
                <a:gd name="T5" fmla="*/ 9 h 32"/>
                <a:gd name="T6" fmla="*/ 2 w 35"/>
                <a:gd name="T7" fmla="*/ 21 h 32"/>
                <a:gd name="T8" fmla="*/ 12 w 35"/>
                <a:gd name="T9" fmla="*/ 29 h 32"/>
                <a:gd name="T10" fmla="*/ 25 w 35"/>
                <a:gd name="T11" fmla="*/ 31 h 32"/>
                <a:gd name="T12" fmla="*/ 33 w 35"/>
                <a:gd name="T13" fmla="*/ 23 h 32"/>
                <a:gd name="T14" fmla="*/ 33 w 35"/>
                <a:gd name="T15" fmla="*/ 12 h 32"/>
                <a:gd name="T16" fmla="*/ 23 w 35"/>
                <a:gd name="T17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" h="32">
                  <a:moveTo>
                    <a:pt x="23" y="3"/>
                  </a:moveTo>
                  <a:cubicBezTo>
                    <a:pt x="18" y="0"/>
                    <a:pt x="13" y="0"/>
                    <a:pt x="10" y="1"/>
                  </a:cubicBezTo>
                  <a:cubicBezTo>
                    <a:pt x="6" y="3"/>
                    <a:pt x="4" y="5"/>
                    <a:pt x="2" y="9"/>
                  </a:cubicBezTo>
                  <a:cubicBezTo>
                    <a:pt x="0" y="13"/>
                    <a:pt x="0" y="17"/>
                    <a:pt x="2" y="21"/>
                  </a:cubicBezTo>
                  <a:cubicBezTo>
                    <a:pt x="3" y="24"/>
                    <a:pt x="6" y="27"/>
                    <a:pt x="12" y="29"/>
                  </a:cubicBezTo>
                  <a:cubicBezTo>
                    <a:pt x="17" y="32"/>
                    <a:pt x="21" y="32"/>
                    <a:pt x="25" y="31"/>
                  </a:cubicBezTo>
                  <a:cubicBezTo>
                    <a:pt x="29" y="29"/>
                    <a:pt x="32" y="27"/>
                    <a:pt x="33" y="23"/>
                  </a:cubicBezTo>
                  <a:cubicBezTo>
                    <a:pt x="35" y="19"/>
                    <a:pt x="35" y="15"/>
                    <a:pt x="33" y="12"/>
                  </a:cubicBezTo>
                  <a:cubicBezTo>
                    <a:pt x="32" y="8"/>
                    <a:pt x="28" y="5"/>
                    <a:pt x="2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56" name="Freeform 72">
              <a:extLst>
                <a:ext uri="{FF2B5EF4-FFF2-40B4-BE49-F238E27FC236}">
                  <a16:creationId xmlns="" xmlns:a16="http://schemas.microsoft.com/office/drawing/2014/main" id="{A0AF15D3-C757-A743-8778-42BC5AA04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886"/>
              <a:ext cx="42" cy="77"/>
            </a:xfrm>
            <a:custGeom>
              <a:avLst/>
              <a:gdLst>
                <a:gd name="T0" fmla="*/ 22 w 22"/>
                <a:gd name="T1" fmla="*/ 0 h 40"/>
                <a:gd name="T2" fmla="*/ 22 w 22"/>
                <a:gd name="T3" fmla="*/ 40 h 40"/>
                <a:gd name="T4" fmla="*/ 12 w 22"/>
                <a:gd name="T5" fmla="*/ 40 h 40"/>
                <a:gd name="T6" fmla="*/ 12 w 22"/>
                <a:gd name="T7" fmla="*/ 14 h 40"/>
                <a:gd name="T8" fmla="*/ 6 w 22"/>
                <a:gd name="T9" fmla="*/ 17 h 40"/>
                <a:gd name="T10" fmla="*/ 0 w 22"/>
                <a:gd name="T11" fmla="*/ 20 h 40"/>
                <a:gd name="T12" fmla="*/ 0 w 22"/>
                <a:gd name="T13" fmla="*/ 11 h 40"/>
                <a:gd name="T14" fmla="*/ 9 w 22"/>
                <a:gd name="T15" fmla="*/ 7 h 40"/>
                <a:gd name="T16" fmla="*/ 14 w 22"/>
                <a:gd name="T17" fmla="*/ 0 h 40"/>
                <a:gd name="T18" fmla="*/ 22 w 22"/>
                <a:gd name="T19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" h="40">
                  <a:moveTo>
                    <a:pt x="22" y="0"/>
                  </a:moveTo>
                  <a:cubicBezTo>
                    <a:pt x="22" y="40"/>
                    <a:pt x="22" y="40"/>
                    <a:pt x="22" y="40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0" y="15"/>
                    <a:pt x="8" y="17"/>
                    <a:pt x="6" y="17"/>
                  </a:cubicBezTo>
                  <a:cubicBezTo>
                    <a:pt x="5" y="18"/>
                    <a:pt x="3" y="19"/>
                    <a:pt x="0" y="2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4" y="10"/>
                    <a:pt x="7" y="8"/>
                    <a:pt x="9" y="7"/>
                  </a:cubicBezTo>
                  <a:cubicBezTo>
                    <a:pt x="11" y="5"/>
                    <a:pt x="12" y="3"/>
                    <a:pt x="14" y="0"/>
                  </a:cubicBezTo>
                  <a:lnTo>
                    <a:pt x="2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57" name="Freeform 73">
              <a:extLst>
                <a:ext uri="{FF2B5EF4-FFF2-40B4-BE49-F238E27FC236}">
                  <a16:creationId xmlns="" xmlns:a16="http://schemas.microsoft.com/office/drawing/2014/main" id="{6F958725-3DE6-6747-A927-E76F950C68D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53" y="1886"/>
              <a:ext cx="61" cy="77"/>
            </a:xfrm>
            <a:custGeom>
              <a:avLst/>
              <a:gdLst>
                <a:gd name="T0" fmla="*/ 21 w 32"/>
                <a:gd name="T1" fmla="*/ 14 h 40"/>
                <a:gd name="T2" fmla="*/ 19 w 32"/>
                <a:gd name="T3" fmla="*/ 9 h 40"/>
                <a:gd name="T4" fmla="*/ 16 w 32"/>
                <a:gd name="T5" fmla="*/ 7 h 40"/>
                <a:gd name="T6" fmla="*/ 12 w 32"/>
                <a:gd name="T7" fmla="*/ 9 h 40"/>
                <a:gd name="T8" fmla="*/ 11 w 32"/>
                <a:gd name="T9" fmla="*/ 14 h 40"/>
                <a:gd name="T10" fmla="*/ 12 w 32"/>
                <a:gd name="T11" fmla="*/ 19 h 40"/>
                <a:gd name="T12" fmla="*/ 16 w 32"/>
                <a:gd name="T13" fmla="*/ 20 h 40"/>
                <a:gd name="T14" fmla="*/ 20 w 32"/>
                <a:gd name="T15" fmla="*/ 19 h 40"/>
                <a:gd name="T16" fmla="*/ 21 w 32"/>
                <a:gd name="T17" fmla="*/ 14 h 40"/>
                <a:gd name="T18" fmla="*/ 1 w 32"/>
                <a:gd name="T19" fmla="*/ 31 h 40"/>
                <a:gd name="T20" fmla="*/ 12 w 32"/>
                <a:gd name="T21" fmla="*/ 30 h 40"/>
                <a:gd name="T22" fmla="*/ 13 w 32"/>
                <a:gd name="T23" fmla="*/ 33 h 40"/>
                <a:gd name="T24" fmla="*/ 16 w 32"/>
                <a:gd name="T25" fmla="*/ 34 h 40"/>
                <a:gd name="T26" fmla="*/ 20 w 32"/>
                <a:gd name="T27" fmla="*/ 31 h 40"/>
                <a:gd name="T28" fmla="*/ 21 w 32"/>
                <a:gd name="T29" fmla="*/ 23 h 40"/>
                <a:gd name="T30" fmla="*/ 18 w 32"/>
                <a:gd name="T31" fmla="*/ 26 h 40"/>
                <a:gd name="T32" fmla="*/ 13 w 32"/>
                <a:gd name="T33" fmla="*/ 27 h 40"/>
                <a:gd name="T34" fmla="*/ 4 w 32"/>
                <a:gd name="T35" fmla="*/ 23 h 40"/>
                <a:gd name="T36" fmla="*/ 0 w 32"/>
                <a:gd name="T37" fmla="*/ 14 h 40"/>
                <a:gd name="T38" fmla="*/ 2 w 32"/>
                <a:gd name="T39" fmla="*/ 7 h 40"/>
                <a:gd name="T40" fmla="*/ 7 w 32"/>
                <a:gd name="T41" fmla="*/ 2 h 40"/>
                <a:gd name="T42" fmla="*/ 15 w 32"/>
                <a:gd name="T43" fmla="*/ 0 h 40"/>
                <a:gd name="T44" fmla="*/ 25 w 32"/>
                <a:gd name="T45" fmla="*/ 2 h 40"/>
                <a:gd name="T46" fmla="*/ 30 w 32"/>
                <a:gd name="T47" fmla="*/ 9 h 40"/>
                <a:gd name="T48" fmla="*/ 32 w 32"/>
                <a:gd name="T49" fmla="*/ 20 h 40"/>
                <a:gd name="T50" fmla="*/ 28 w 32"/>
                <a:gd name="T51" fmla="*/ 36 h 40"/>
                <a:gd name="T52" fmla="*/ 16 w 32"/>
                <a:gd name="T53" fmla="*/ 40 h 40"/>
                <a:gd name="T54" fmla="*/ 8 w 32"/>
                <a:gd name="T55" fmla="*/ 39 h 40"/>
                <a:gd name="T56" fmla="*/ 4 w 32"/>
                <a:gd name="T57" fmla="*/ 36 h 40"/>
                <a:gd name="T58" fmla="*/ 1 w 32"/>
                <a:gd name="T59" fmla="*/ 31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2" h="40">
                  <a:moveTo>
                    <a:pt x="21" y="14"/>
                  </a:moveTo>
                  <a:cubicBezTo>
                    <a:pt x="21" y="12"/>
                    <a:pt x="21" y="10"/>
                    <a:pt x="19" y="9"/>
                  </a:cubicBezTo>
                  <a:cubicBezTo>
                    <a:pt x="18" y="8"/>
                    <a:pt x="17" y="7"/>
                    <a:pt x="16" y="7"/>
                  </a:cubicBezTo>
                  <a:cubicBezTo>
                    <a:pt x="14" y="7"/>
                    <a:pt x="13" y="8"/>
                    <a:pt x="12" y="9"/>
                  </a:cubicBezTo>
                  <a:cubicBezTo>
                    <a:pt x="11" y="10"/>
                    <a:pt x="11" y="11"/>
                    <a:pt x="11" y="14"/>
                  </a:cubicBezTo>
                  <a:cubicBezTo>
                    <a:pt x="11" y="16"/>
                    <a:pt x="11" y="17"/>
                    <a:pt x="12" y="19"/>
                  </a:cubicBezTo>
                  <a:cubicBezTo>
                    <a:pt x="13" y="20"/>
                    <a:pt x="14" y="20"/>
                    <a:pt x="16" y="20"/>
                  </a:cubicBezTo>
                  <a:cubicBezTo>
                    <a:pt x="17" y="20"/>
                    <a:pt x="19" y="20"/>
                    <a:pt x="20" y="19"/>
                  </a:cubicBezTo>
                  <a:cubicBezTo>
                    <a:pt x="21" y="18"/>
                    <a:pt x="21" y="16"/>
                    <a:pt x="21" y="14"/>
                  </a:cubicBezTo>
                  <a:close/>
                  <a:moveTo>
                    <a:pt x="1" y="31"/>
                  </a:moveTo>
                  <a:cubicBezTo>
                    <a:pt x="12" y="30"/>
                    <a:pt x="12" y="30"/>
                    <a:pt x="12" y="30"/>
                  </a:cubicBezTo>
                  <a:cubicBezTo>
                    <a:pt x="12" y="31"/>
                    <a:pt x="13" y="32"/>
                    <a:pt x="13" y="33"/>
                  </a:cubicBezTo>
                  <a:cubicBezTo>
                    <a:pt x="14" y="34"/>
                    <a:pt x="15" y="34"/>
                    <a:pt x="16" y="34"/>
                  </a:cubicBezTo>
                  <a:cubicBezTo>
                    <a:pt x="18" y="34"/>
                    <a:pt x="19" y="33"/>
                    <a:pt x="20" y="31"/>
                  </a:cubicBezTo>
                  <a:cubicBezTo>
                    <a:pt x="21" y="30"/>
                    <a:pt x="21" y="27"/>
                    <a:pt x="21" y="23"/>
                  </a:cubicBezTo>
                  <a:cubicBezTo>
                    <a:pt x="20" y="24"/>
                    <a:pt x="19" y="25"/>
                    <a:pt x="18" y="26"/>
                  </a:cubicBezTo>
                  <a:cubicBezTo>
                    <a:pt x="16" y="27"/>
                    <a:pt x="15" y="27"/>
                    <a:pt x="13" y="27"/>
                  </a:cubicBezTo>
                  <a:cubicBezTo>
                    <a:pt x="9" y="27"/>
                    <a:pt x="6" y="26"/>
                    <a:pt x="4" y="23"/>
                  </a:cubicBezTo>
                  <a:cubicBezTo>
                    <a:pt x="2" y="21"/>
                    <a:pt x="0" y="18"/>
                    <a:pt x="0" y="14"/>
                  </a:cubicBezTo>
                  <a:cubicBezTo>
                    <a:pt x="0" y="11"/>
                    <a:pt x="1" y="9"/>
                    <a:pt x="2" y="7"/>
                  </a:cubicBezTo>
                  <a:cubicBezTo>
                    <a:pt x="3" y="5"/>
                    <a:pt x="5" y="3"/>
                    <a:pt x="7" y="2"/>
                  </a:cubicBezTo>
                  <a:cubicBezTo>
                    <a:pt x="9" y="1"/>
                    <a:pt x="12" y="0"/>
                    <a:pt x="15" y="0"/>
                  </a:cubicBezTo>
                  <a:cubicBezTo>
                    <a:pt x="19" y="0"/>
                    <a:pt x="22" y="1"/>
                    <a:pt x="25" y="2"/>
                  </a:cubicBezTo>
                  <a:cubicBezTo>
                    <a:pt x="27" y="4"/>
                    <a:pt x="29" y="6"/>
                    <a:pt x="30" y="9"/>
                  </a:cubicBezTo>
                  <a:cubicBezTo>
                    <a:pt x="32" y="12"/>
                    <a:pt x="32" y="16"/>
                    <a:pt x="32" y="20"/>
                  </a:cubicBezTo>
                  <a:cubicBezTo>
                    <a:pt x="32" y="27"/>
                    <a:pt x="31" y="32"/>
                    <a:pt x="28" y="36"/>
                  </a:cubicBezTo>
                  <a:cubicBezTo>
                    <a:pt x="25" y="39"/>
                    <a:pt x="21" y="40"/>
                    <a:pt x="16" y="40"/>
                  </a:cubicBezTo>
                  <a:cubicBezTo>
                    <a:pt x="13" y="40"/>
                    <a:pt x="10" y="40"/>
                    <a:pt x="8" y="39"/>
                  </a:cubicBezTo>
                  <a:cubicBezTo>
                    <a:pt x="7" y="39"/>
                    <a:pt x="5" y="38"/>
                    <a:pt x="4" y="36"/>
                  </a:cubicBezTo>
                  <a:cubicBezTo>
                    <a:pt x="3" y="35"/>
                    <a:pt x="2" y="33"/>
                    <a:pt x="1" y="3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58" name="Freeform 74">
              <a:extLst>
                <a:ext uri="{FF2B5EF4-FFF2-40B4-BE49-F238E27FC236}">
                  <a16:creationId xmlns="" xmlns:a16="http://schemas.microsoft.com/office/drawing/2014/main" id="{A7F8CEA6-E68F-2145-A7FF-FAEDBCCBB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1888"/>
              <a:ext cx="61" cy="75"/>
            </a:xfrm>
            <a:custGeom>
              <a:avLst/>
              <a:gdLst>
                <a:gd name="T0" fmla="*/ 5 w 32"/>
                <a:gd name="T1" fmla="*/ 0 h 39"/>
                <a:gd name="T2" fmla="*/ 30 w 32"/>
                <a:gd name="T3" fmla="*/ 0 h 39"/>
                <a:gd name="T4" fmla="*/ 30 w 32"/>
                <a:gd name="T5" fmla="*/ 9 h 39"/>
                <a:gd name="T6" fmla="*/ 13 w 32"/>
                <a:gd name="T7" fmla="*/ 9 h 39"/>
                <a:gd name="T8" fmla="*/ 12 w 32"/>
                <a:gd name="T9" fmla="*/ 15 h 39"/>
                <a:gd name="T10" fmla="*/ 16 w 32"/>
                <a:gd name="T11" fmla="*/ 13 h 39"/>
                <a:gd name="T12" fmla="*/ 19 w 32"/>
                <a:gd name="T13" fmla="*/ 13 h 39"/>
                <a:gd name="T14" fmla="*/ 29 w 32"/>
                <a:gd name="T15" fmla="*/ 16 h 39"/>
                <a:gd name="T16" fmla="*/ 32 w 32"/>
                <a:gd name="T17" fmla="*/ 25 h 39"/>
                <a:gd name="T18" fmla="*/ 30 w 32"/>
                <a:gd name="T19" fmla="*/ 32 h 39"/>
                <a:gd name="T20" fmla="*/ 25 w 32"/>
                <a:gd name="T21" fmla="*/ 38 h 39"/>
                <a:gd name="T22" fmla="*/ 16 w 32"/>
                <a:gd name="T23" fmla="*/ 39 h 39"/>
                <a:gd name="T24" fmla="*/ 10 w 32"/>
                <a:gd name="T25" fmla="*/ 39 h 39"/>
                <a:gd name="T26" fmla="*/ 5 w 32"/>
                <a:gd name="T27" fmla="*/ 37 h 39"/>
                <a:gd name="T28" fmla="*/ 2 w 32"/>
                <a:gd name="T29" fmla="*/ 33 h 39"/>
                <a:gd name="T30" fmla="*/ 0 w 32"/>
                <a:gd name="T31" fmla="*/ 29 h 39"/>
                <a:gd name="T32" fmla="*/ 11 w 32"/>
                <a:gd name="T33" fmla="*/ 28 h 39"/>
                <a:gd name="T34" fmla="*/ 13 w 32"/>
                <a:gd name="T35" fmla="*/ 32 h 39"/>
                <a:gd name="T36" fmla="*/ 16 w 32"/>
                <a:gd name="T37" fmla="*/ 33 h 39"/>
                <a:gd name="T38" fmla="*/ 20 w 32"/>
                <a:gd name="T39" fmla="*/ 31 h 39"/>
                <a:gd name="T40" fmla="*/ 21 w 32"/>
                <a:gd name="T41" fmla="*/ 26 h 39"/>
                <a:gd name="T42" fmla="*/ 20 w 32"/>
                <a:gd name="T43" fmla="*/ 21 h 39"/>
                <a:gd name="T44" fmla="*/ 16 w 32"/>
                <a:gd name="T45" fmla="*/ 19 h 39"/>
                <a:gd name="T46" fmla="*/ 13 w 32"/>
                <a:gd name="T47" fmla="*/ 20 h 39"/>
                <a:gd name="T48" fmla="*/ 11 w 32"/>
                <a:gd name="T49" fmla="*/ 22 h 39"/>
                <a:gd name="T50" fmla="*/ 1 w 32"/>
                <a:gd name="T51" fmla="*/ 21 h 39"/>
                <a:gd name="T52" fmla="*/ 5 w 32"/>
                <a:gd name="T5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2" h="39">
                  <a:moveTo>
                    <a:pt x="5" y="0"/>
                  </a:moveTo>
                  <a:cubicBezTo>
                    <a:pt x="30" y="0"/>
                    <a:pt x="30" y="0"/>
                    <a:pt x="30" y="0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3" y="14"/>
                    <a:pt x="14" y="14"/>
                    <a:pt x="16" y="13"/>
                  </a:cubicBezTo>
                  <a:cubicBezTo>
                    <a:pt x="17" y="13"/>
                    <a:pt x="18" y="13"/>
                    <a:pt x="19" y="13"/>
                  </a:cubicBezTo>
                  <a:cubicBezTo>
                    <a:pt x="23" y="13"/>
                    <a:pt x="26" y="14"/>
                    <a:pt x="29" y="16"/>
                  </a:cubicBezTo>
                  <a:cubicBezTo>
                    <a:pt x="31" y="19"/>
                    <a:pt x="32" y="22"/>
                    <a:pt x="32" y="25"/>
                  </a:cubicBezTo>
                  <a:cubicBezTo>
                    <a:pt x="32" y="28"/>
                    <a:pt x="32" y="30"/>
                    <a:pt x="30" y="32"/>
                  </a:cubicBezTo>
                  <a:cubicBezTo>
                    <a:pt x="29" y="35"/>
                    <a:pt x="27" y="36"/>
                    <a:pt x="25" y="38"/>
                  </a:cubicBezTo>
                  <a:cubicBezTo>
                    <a:pt x="23" y="39"/>
                    <a:pt x="20" y="39"/>
                    <a:pt x="16" y="39"/>
                  </a:cubicBezTo>
                  <a:cubicBezTo>
                    <a:pt x="14" y="39"/>
                    <a:pt x="12" y="39"/>
                    <a:pt x="10" y="39"/>
                  </a:cubicBezTo>
                  <a:cubicBezTo>
                    <a:pt x="8" y="38"/>
                    <a:pt x="6" y="38"/>
                    <a:pt x="5" y="37"/>
                  </a:cubicBezTo>
                  <a:cubicBezTo>
                    <a:pt x="4" y="36"/>
                    <a:pt x="3" y="35"/>
                    <a:pt x="2" y="33"/>
                  </a:cubicBezTo>
                  <a:cubicBezTo>
                    <a:pt x="1" y="32"/>
                    <a:pt x="1" y="31"/>
                    <a:pt x="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9"/>
                    <a:pt x="12" y="31"/>
                    <a:pt x="13" y="32"/>
                  </a:cubicBezTo>
                  <a:cubicBezTo>
                    <a:pt x="14" y="33"/>
                    <a:pt x="15" y="33"/>
                    <a:pt x="16" y="33"/>
                  </a:cubicBezTo>
                  <a:cubicBezTo>
                    <a:pt x="18" y="33"/>
                    <a:pt x="19" y="32"/>
                    <a:pt x="20" y="31"/>
                  </a:cubicBezTo>
                  <a:cubicBezTo>
                    <a:pt x="21" y="30"/>
                    <a:pt x="21" y="28"/>
                    <a:pt x="21" y="26"/>
                  </a:cubicBezTo>
                  <a:cubicBezTo>
                    <a:pt x="21" y="24"/>
                    <a:pt x="21" y="22"/>
                    <a:pt x="20" y="21"/>
                  </a:cubicBezTo>
                  <a:cubicBezTo>
                    <a:pt x="19" y="20"/>
                    <a:pt x="18" y="19"/>
                    <a:pt x="16" y="19"/>
                  </a:cubicBezTo>
                  <a:cubicBezTo>
                    <a:pt x="15" y="19"/>
                    <a:pt x="14" y="20"/>
                    <a:pt x="13" y="20"/>
                  </a:cubicBezTo>
                  <a:cubicBezTo>
                    <a:pt x="12" y="21"/>
                    <a:pt x="11" y="21"/>
                    <a:pt x="11" y="22"/>
                  </a:cubicBezTo>
                  <a:cubicBezTo>
                    <a:pt x="1" y="21"/>
                    <a:pt x="1" y="21"/>
                    <a:pt x="1" y="21"/>
                  </a:cubicBezTo>
                  <a:lnTo>
                    <a:pt x="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59" name="Freeform 75">
              <a:extLst>
                <a:ext uri="{FF2B5EF4-FFF2-40B4-BE49-F238E27FC236}">
                  <a16:creationId xmlns="" xmlns:a16="http://schemas.microsoft.com/office/drawing/2014/main" id="{F22F5231-59FE-A247-85B4-46003E5C8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1886"/>
              <a:ext cx="61" cy="77"/>
            </a:xfrm>
            <a:custGeom>
              <a:avLst/>
              <a:gdLst>
                <a:gd name="T0" fmla="*/ 11 w 32"/>
                <a:gd name="T1" fmla="*/ 12 h 40"/>
                <a:gd name="T2" fmla="*/ 0 w 32"/>
                <a:gd name="T3" fmla="*/ 11 h 40"/>
                <a:gd name="T4" fmla="*/ 5 w 32"/>
                <a:gd name="T5" fmla="*/ 3 h 40"/>
                <a:gd name="T6" fmla="*/ 16 w 32"/>
                <a:gd name="T7" fmla="*/ 0 h 40"/>
                <a:gd name="T8" fmla="*/ 26 w 32"/>
                <a:gd name="T9" fmla="*/ 3 h 40"/>
                <a:gd name="T10" fmla="*/ 30 w 32"/>
                <a:gd name="T11" fmla="*/ 10 h 40"/>
                <a:gd name="T12" fmla="*/ 28 w 32"/>
                <a:gd name="T13" fmla="*/ 15 h 40"/>
                <a:gd name="T14" fmla="*/ 24 w 32"/>
                <a:gd name="T15" fmla="*/ 19 h 40"/>
                <a:gd name="T16" fmla="*/ 28 w 32"/>
                <a:gd name="T17" fmla="*/ 20 h 40"/>
                <a:gd name="T18" fmla="*/ 31 w 32"/>
                <a:gd name="T19" fmla="*/ 23 h 40"/>
                <a:gd name="T20" fmla="*/ 32 w 32"/>
                <a:gd name="T21" fmla="*/ 28 h 40"/>
                <a:gd name="T22" fmla="*/ 30 w 32"/>
                <a:gd name="T23" fmla="*/ 34 h 40"/>
                <a:gd name="T24" fmla="*/ 25 w 32"/>
                <a:gd name="T25" fmla="*/ 39 h 40"/>
                <a:gd name="T26" fmla="*/ 16 w 32"/>
                <a:gd name="T27" fmla="*/ 40 h 40"/>
                <a:gd name="T28" fmla="*/ 8 w 32"/>
                <a:gd name="T29" fmla="*/ 39 h 40"/>
                <a:gd name="T30" fmla="*/ 3 w 32"/>
                <a:gd name="T31" fmla="*/ 36 h 40"/>
                <a:gd name="T32" fmla="*/ 0 w 32"/>
                <a:gd name="T33" fmla="*/ 30 h 40"/>
                <a:gd name="T34" fmla="*/ 11 w 32"/>
                <a:gd name="T35" fmla="*/ 28 h 40"/>
                <a:gd name="T36" fmla="*/ 13 w 32"/>
                <a:gd name="T37" fmla="*/ 33 h 40"/>
                <a:gd name="T38" fmla="*/ 16 w 32"/>
                <a:gd name="T39" fmla="*/ 34 h 40"/>
                <a:gd name="T40" fmla="*/ 20 w 32"/>
                <a:gd name="T41" fmla="*/ 32 h 40"/>
                <a:gd name="T42" fmla="*/ 21 w 32"/>
                <a:gd name="T43" fmla="*/ 28 h 40"/>
                <a:gd name="T44" fmla="*/ 20 w 32"/>
                <a:gd name="T45" fmla="*/ 24 h 40"/>
                <a:gd name="T46" fmla="*/ 16 w 32"/>
                <a:gd name="T47" fmla="*/ 23 h 40"/>
                <a:gd name="T48" fmla="*/ 12 w 32"/>
                <a:gd name="T49" fmla="*/ 23 h 40"/>
                <a:gd name="T50" fmla="*/ 13 w 32"/>
                <a:gd name="T51" fmla="*/ 15 h 40"/>
                <a:gd name="T52" fmla="*/ 14 w 32"/>
                <a:gd name="T53" fmla="*/ 16 h 40"/>
                <a:gd name="T54" fmla="*/ 18 w 32"/>
                <a:gd name="T55" fmla="*/ 14 h 40"/>
                <a:gd name="T56" fmla="*/ 19 w 32"/>
                <a:gd name="T57" fmla="*/ 11 h 40"/>
                <a:gd name="T58" fmla="*/ 18 w 32"/>
                <a:gd name="T59" fmla="*/ 8 h 40"/>
                <a:gd name="T60" fmla="*/ 15 w 32"/>
                <a:gd name="T61" fmla="*/ 7 h 40"/>
                <a:gd name="T62" fmla="*/ 12 w 32"/>
                <a:gd name="T63" fmla="*/ 8 h 40"/>
                <a:gd name="T64" fmla="*/ 11 w 32"/>
                <a:gd name="T65" fmla="*/ 1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2" h="40">
                  <a:moveTo>
                    <a:pt x="11" y="12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1" y="7"/>
                    <a:pt x="3" y="5"/>
                    <a:pt x="5" y="3"/>
                  </a:cubicBezTo>
                  <a:cubicBezTo>
                    <a:pt x="8" y="1"/>
                    <a:pt x="11" y="0"/>
                    <a:pt x="16" y="0"/>
                  </a:cubicBezTo>
                  <a:cubicBezTo>
                    <a:pt x="21" y="0"/>
                    <a:pt x="24" y="1"/>
                    <a:pt x="26" y="3"/>
                  </a:cubicBezTo>
                  <a:cubicBezTo>
                    <a:pt x="29" y="5"/>
                    <a:pt x="30" y="8"/>
                    <a:pt x="30" y="10"/>
                  </a:cubicBezTo>
                  <a:cubicBezTo>
                    <a:pt x="30" y="12"/>
                    <a:pt x="29" y="14"/>
                    <a:pt x="28" y="15"/>
                  </a:cubicBezTo>
                  <a:cubicBezTo>
                    <a:pt x="27" y="16"/>
                    <a:pt x="26" y="18"/>
                    <a:pt x="24" y="19"/>
                  </a:cubicBezTo>
                  <a:cubicBezTo>
                    <a:pt x="26" y="19"/>
                    <a:pt x="27" y="19"/>
                    <a:pt x="28" y="20"/>
                  </a:cubicBezTo>
                  <a:cubicBezTo>
                    <a:pt x="29" y="21"/>
                    <a:pt x="30" y="22"/>
                    <a:pt x="31" y="23"/>
                  </a:cubicBezTo>
                  <a:cubicBezTo>
                    <a:pt x="31" y="24"/>
                    <a:pt x="32" y="26"/>
                    <a:pt x="32" y="28"/>
                  </a:cubicBezTo>
                  <a:cubicBezTo>
                    <a:pt x="32" y="30"/>
                    <a:pt x="31" y="32"/>
                    <a:pt x="30" y="34"/>
                  </a:cubicBezTo>
                  <a:cubicBezTo>
                    <a:pt x="29" y="36"/>
                    <a:pt x="27" y="38"/>
                    <a:pt x="25" y="39"/>
                  </a:cubicBezTo>
                  <a:cubicBezTo>
                    <a:pt x="23" y="40"/>
                    <a:pt x="20" y="40"/>
                    <a:pt x="16" y="40"/>
                  </a:cubicBezTo>
                  <a:cubicBezTo>
                    <a:pt x="13" y="40"/>
                    <a:pt x="10" y="40"/>
                    <a:pt x="8" y="39"/>
                  </a:cubicBezTo>
                  <a:cubicBezTo>
                    <a:pt x="6" y="38"/>
                    <a:pt x="4" y="37"/>
                    <a:pt x="3" y="36"/>
                  </a:cubicBezTo>
                  <a:cubicBezTo>
                    <a:pt x="2" y="34"/>
                    <a:pt x="1" y="32"/>
                    <a:pt x="0" y="30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30"/>
                    <a:pt x="12" y="32"/>
                    <a:pt x="13" y="33"/>
                  </a:cubicBezTo>
                  <a:cubicBezTo>
                    <a:pt x="13" y="34"/>
                    <a:pt x="15" y="34"/>
                    <a:pt x="16" y="34"/>
                  </a:cubicBezTo>
                  <a:cubicBezTo>
                    <a:pt x="17" y="34"/>
                    <a:pt x="19" y="33"/>
                    <a:pt x="20" y="32"/>
                  </a:cubicBezTo>
                  <a:cubicBezTo>
                    <a:pt x="20" y="31"/>
                    <a:pt x="21" y="30"/>
                    <a:pt x="21" y="28"/>
                  </a:cubicBezTo>
                  <a:cubicBezTo>
                    <a:pt x="21" y="26"/>
                    <a:pt x="20" y="25"/>
                    <a:pt x="20" y="24"/>
                  </a:cubicBezTo>
                  <a:cubicBezTo>
                    <a:pt x="19" y="23"/>
                    <a:pt x="17" y="23"/>
                    <a:pt x="16" y="23"/>
                  </a:cubicBezTo>
                  <a:cubicBezTo>
                    <a:pt x="15" y="23"/>
                    <a:pt x="14" y="23"/>
                    <a:pt x="12" y="23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6"/>
                    <a:pt x="14" y="16"/>
                    <a:pt x="14" y="16"/>
                  </a:cubicBezTo>
                  <a:cubicBezTo>
                    <a:pt x="16" y="16"/>
                    <a:pt x="17" y="15"/>
                    <a:pt x="18" y="14"/>
                  </a:cubicBezTo>
                  <a:cubicBezTo>
                    <a:pt x="19" y="13"/>
                    <a:pt x="19" y="12"/>
                    <a:pt x="19" y="11"/>
                  </a:cubicBezTo>
                  <a:cubicBezTo>
                    <a:pt x="19" y="10"/>
                    <a:pt x="19" y="9"/>
                    <a:pt x="18" y="8"/>
                  </a:cubicBezTo>
                  <a:cubicBezTo>
                    <a:pt x="17" y="8"/>
                    <a:pt x="16" y="7"/>
                    <a:pt x="15" y="7"/>
                  </a:cubicBezTo>
                  <a:cubicBezTo>
                    <a:pt x="14" y="7"/>
                    <a:pt x="13" y="8"/>
                    <a:pt x="12" y="8"/>
                  </a:cubicBezTo>
                  <a:cubicBezTo>
                    <a:pt x="11" y="9"/>
                    <a:pt x="11" y="10"/>
                    <a:pt x="11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60" name="Freeform 76">
              <a:extLst>
                <a:ext uri="{FF2B5EF4-FFF2-40B4-BE49-F238E27FC236}">
                  <a16:creationId xmlns="" xmlns:a16="http://schemas.microsoft.com/office/drawing/2014/main" id="{D13D9CF1-3395-7D45-8B99-D9D837627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1957"/>
              <a:ext cx="19" cy="10"/>
            </a:xfrm>
            <a:custGeom>
              <a:avLst/>
              <a:gdLst>
                <a:gd name="T0" fmla="*/ 0 w 19"/>
                <a:gd name="T1" fmla="*/ 10 h 10"/>
                <a:gd name="T2" fmla="*/ 9 w 19"/>
                <a:gd name="T3" fmla="*/ 8 h 10"/>
                <a:gd name="T4" fmla="*/ 19 w 19"/>
                <a:gd name="T5" fmla="*/ 6 h 10"/>
                <a:gd name="T6" fmla="*/ 13 w 19"/>
                <a:gd name="T7" fmla="*/ 2 h 10"/>
                <a:gd name="T8" fmla="*/ 7 w 19"/>
                <a:gd name="T9" fmla="*/ 0 h 10"/>
                <a:gd name="T10" fmla="*/ 0 w 19"/>
                <a:gd name="T1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0">
                  <a:moveTo>
                    <a:pt x="0" y="10"/>
                  </a:moveTo>
                  <a:lnTo>
                    <a:pt x="9" y="8"/>
                  </a:lnTo>
                  <a:lnTo>
                    <a:pt x="19" y="6"/>
                  </a:lnTo>
                  <a:lnTo>
                    <a:pt x="13" y="2"/>
                  </a:lnTo>
                  <a:lnTo>
                    <a:pt x="7" y="0"/>
                  </a:lnTo>
                  <a:lnTo>
                    <a:pt x="0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61" name="Freeform 77">
              <a:extLst>
                <a:ext uri="{FF2B5EF4-FFF2-40B4-BE49-F238E27FC236}">
                  <a16:creationId xmlns="" xmlns:a16="http://schemas.microsoft.com/office/drawing/2014/main" id="{B8F623CC-496F-5148-8BC7-A51CCAA3C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684"/>
              <a:ext cx="48" cy="36"/>
            </a:xfrm>
            <a:custGeom>
              <a:avLst/>
              <a:gdLst>
                <a:gd name="T0" fmla="*/ 22 w 25"/>
                <a:gd name="T1" fmla="*/ 11 h 19"/>
                <a:gd name="T2" fmla="*/ 24 w 25"/>
                <a:gd name="T3" fmla="*/ 8 h 19"/>
                <a:gd name="T4" fmla="*/ 24 w 25"/>
                <a:gd name="T5" fmla="*/ 4 h 19"/>
                <a:gd name="T6" fmla="*/ 21 w 25"/>
                <a:gd name="T7" fmla="*/ 1 h 19"/>
                <a:gd name="T8" fmla="*/ 16 w 25"/>
                <a:gd name="T9" fmla="*/ 1 h 19"/>
                <a:gd name="T10" fmla="*/ 8 w 25"/>
                <a:gd name="T11" fmla="*/ 4 h 19"/>
                <a:gd name="T12" fmla="*/ 0 w 25"/>
                <a:gd name="T13" fmla="*/ 7 h 19"/>
                <a:gd name="T14" fmla="*/ 5 w 25"/>
                <a:gd name="T15" fmla="*/ 19 h 19"/>
                <a:gd name="T16" fmla="*/ 13 w 25"/>
                <a:gd name="T17" fmla="*/ 16 h 19"/>
                <a:gd name="T18" fmla="*/ 22 w 25"/>
                <a:gd name="T19" fmla="*/ 1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19">
                  <a:moveTo>
                    <a:pt x="22" y="11"/>
                  </a:moveTo>
                  <a:cubicBezTo>
                    <a:pt x="23" y="10"/>
                    <a:pt x="24" y="9"/>
                    <a:pt x="24" y="8"/>
                  </a:cubicBezTo>
                  <a:cubicBezTo>
                    <a:pt x="25" y="7"/>
                    <a:pt x="25" y="5"/>
                    <a:pt x="24" y="4"/>
                  </a:cubicBezTo>
                  <a:cubicBezTo>
                    <a:pt x="23" y="2"/>
                    <a:pt x="22" y="1"/>
                    <a:pt x="21" y="1"/>
                  </a:cubicBezTo>
                  <a:cubicBezTo>
                    <a:pt x="19" y="0"/>
                    <a:pt x="18" y="0"/>
                    <a:pt x="16" y="1"/>
                  </a:cubicBezTo>
                  <a:cubicBezTo>
                    <a:pt x="15" y="1"/>
                    <a:pt x="13" y="2"/>
                    <a:pt x="8" y="4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8" y="14"/>
                    <a:pt x="21" y="12"/>
                    <a:pt x="22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62" name="Freeform 78">
              <a:extLst>
                <a:ext uri="{FF2B5EF4-FFF2-40B4-BE49-F238E27FC236}">
                  <a16:creationId xmlns="" xmlns:a16="http://schemas.microsoft.com/office/drawing/2014/main" id="{6BC4ECCD-070D-C840-AF79-036120A7F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971"/>
              <a:ext cx="40" cy="46"/>
            </a:xfrm>
            <a:custGeom>
              <a:avLst/>
              <a:gdLst>
                <a:gd name="T0" fmla="*/ 10 w 21"/>
                <a:gd name="T1" fmla="*/ 22 h 24"/>
                <a:gd name="T2" fmla="*/ 14 w 21"/>
                <a:gd name="T3" fmla="*/ 24 h 24"/>
                <a:gd name="T4" fmla="*/ 18 w 21"/>
                <a:gd name="T5" fmla="*/ 23 h 24"/>
                <a:gd name="T6" fmla="*/ 20 w 21"/>
                <a:gd name="T7" fmla="*/ 19 h 24"/>
                <a:gd name="T8" fmla="*/ 20 w 21"/>
                <a:gd name="T9" fmla="*/ 14 h 24"/>
                <a:gd name="T10" fmla="*/ 16 w 21"/>
                <a:gd name="T11" fmla="*/ 7 h 24"/>
                <a:gd name="T12" fmla="*/ 11 w 21"/>
                <a:gd name="T13" fmla="*/ 0 h 24"/>
                <a:gd name="T14" fmla="*/ 0 w 21"/>
                <a:gd name="T15" fmla="*/ 6 h 24"/>
                <a:gd name="T16" fmla="*/ 4 w 21"/>
                <a:gd name="T17" fmla="*/ 14 h 24"/>
                <a:gd name="T18" fmla="*/ 10 w 21"/>
                <a:gd name="T19" fmla="*/ 2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24">
                  <a:moveTo>
                    <a:pt x="10" y="22"/>
                  </a:moveTo>
                  <a:cubicBezTo>
                    <a:pt x="11" y="23"/>
                    <a:pt x="12" y="24"/>
                    <a:pt x="14" y="24"/>
                  </a:cubicBezTo>
                  <a:cubicBezTo>
                    <a:pt x="15" y="24"/>
                    <a:pt x="16" y="24"/>
                    <a:pt x="18" y="23"/>
                  </a:cubicBezTo>
                  <a:cubicBezTo>
                    <a:pt x="19" y="22"/>
                    <a:pt x="20" y="21"/>
                    <a:pt x="20" y="19"/>
                  </a:cubicBezTo>
                  <a:cubicBezTo>
                    <a:pt x="21" y="18"/>
                    <a:pt x="21" y="16"/>
                    <a:pt x="20" y="14"/>
                  </a:cubicBezTo>
                  <a:cubicBezTo>
                    <a:pt x="19" y="14"/>
                    <a:pt x="18" y="11"/>
                    <a:pt x="16" y="7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7" y="18"/>
                    <a:pt x="9" y="21"/>
                    <a:pt x="10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63" name="Freeform 79">
              <a:extLst>
                <a:ext uri="{FF2B5EF4-FFF2-40B4-BE49-F238E27FC236}">
                  <a16:creationId xmlns="" xmlns:a16="http://schemas.microsoft.com/office/drawing/2014/main" id="{008A6B45-8613-6F43-859A-3F8C38289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1157"/>
              <a:ext cx="40" cy="28"/>
            </a:xfrm>
            <a:custGeom>
              <a:avLst/>
              <a:gdLst>
                <a:gd name="T0" fmla="*/ 40 w 40"/>
                <a:gd name="T1" fmla="*/ 0 h 28"/>
                <a:gd name="T2" fmla="*/ 0 w 40"/>
                <a:gd name="T3" fmla="*/ 3 h 28"/>
                <a:gd name="T4" fmla="*/ 30 w 40"/>
                <a:gd name="T5" fmla="*/ 28 h 28"/>
                <a:gd name="T6" fmla="*/ 40 w 40"/>
                <a:gd name="T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8">
                  <a:moveTo>
                    <a:pt x="40" y="0"/>
                  </a:moveTo>
                  <a:lnTo>
                    <a:pt x="0" y="3"/>
                  </a:lnTo>
                  <a:lnTo>
                    <a:pt x="30" y="28"/>
                  </a:lnTo>
                  <a:lnTo>
                    <a:pt x="4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64" name="Freeform 80">
              <a:extLst>
                <a:ext uri="{FF2B5EF4-FFF2-40B4-BE49-F238E27FC236}">
                  <a16:creationId xmlns="" xmlns:a16="http://schemas.microsoft.com/office/drawing/2014/main" id="{AD212ECC-FDC3-C743-A38D-E27AE567C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112"/>
              <a:ext cx="41" cy="63"/>
            </a:xfrm>
            <a:custGeom>
              <a:avLst/>
              <a:gdLst>
                <a:gd name="T0" fmla="*/ 8 w 21"/>
                <a:gd name="T1" fmla="*/ 10 h 33"/>
                <a:gd name="T2" fmla="*/ 4 w 21"/>
                <a:gd name="T3" fmla="*/ 12 h 33"/>
                <a:gd name="T4" fmla="*/ 2 w 21"/>
                <a:gd name="T5" fmla="*/ 15 h 33"/>
                <a:gd name="T6" fmla="*/ 1 w 21"/>
                <a:gd name="T7" fmla="*/ 20 h 33"/>
                <a:gd name="T8" fmla="*/ 1 w 21"/>
                <a:gd name="T9" fmla="*/ 23 h 33"/>
                <a:gd name="T10" fmla="*/ 2 w 21"/>
                <a:gd name="T11" fmla="*/ 27 h 33"/>
                <a:gd name="T12" fmla="*/ 9 w 21"/>
                <a:gd name="T13" fmla="*/ 32 h 33"/>
                <a:gd name="T14" fmla="*/ 13 w 21"/>
                <a:gd name="T15" fmla="*/ 33 h 33"/>
                <a:gd name="T16" fmla="*/ 16 w 21"/>
                <a:gd name="T17" fmla="*/ 33 h 33"/>
                <a:gd name="T18" fmla="*/ 19 w 21"/>
                <a:gd name="T19" fmla="*/ 30 h 33"/>
                <a:gd name="T20" fmla="*/ 20 w 21"/>
                <a:gd name="T21" fmla="*/ 27 h 33"/>
                <a:gd name="T22" fmla="*/ 21 w 21"/>
                <a:gd name="T23" fmla="*/ 25 h 33"/>
                <a:gd name="T24" fmla="*/ 20 w 21"/>
                <a:gd name="T25" fmla="*/ 20 h 33"/>
                <a:gd name="T26" fmla="*/ 14 w 21"/>
                <a:gd name="T27" fmla="*/ 16 h 33"/>
                <a:gd name="T28" fmla="*/ 15 w 21"/>
                <a:gd name="T29" fmla="*/ 12 h 33"/>
                <a:gd name="T30" fmla="*/ 17 w 21"/>
                <a:gd name="T31" fmla="*/ 11 h 33"/>
                <a:gd name="T32" fmla="*/ 18 w 21"/>
                <a:gd name="T33" fmla="*/ 8 h 33"/>
                <a:gd name="T34" fmla="*/ 18 w 21"/>
                <a:gd name="T35" fmla="*/ 5 h 33"/>
                <a:gd name="T36" fmla="*/ 18 w 21"/>
                <a:gd name="T37" fmla="*/ 2 h 33"/>
                <a:gd name="T38" fmla="*/ 15 w 21"/>
                <a:gd name="T39" fmla="*/ 3 h 33"/>
                <a:gd name="T40" fmla="*/ 10 w 21"/>
                <a:gd name="T41" fmla="*/ 8 h 33"/>
                <a:gd name="T42" fmla="*/ 9 w 21"/>
                <a:gd name="T43" fmla="*/ 9 h 33"/>
                <a:gd name="T44" fmla="*/ 8 w 21"/>
                <a:gd name="T45" fmla="*/ 1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1" h="33">
                  <a:moveTo>
                    <a:pt x="8" y="10"/>
                  </a:moveTo>
                  <a:cubicBezTo>
                    <a:pt x="6" y="10"/>
                    <a:pt x="4" y="12"/>
                    <a:pt x="4" y="12"/>
                  </a:cubicBezTo>
                  <a:cubicBezTo>
                    <a:pt x="2" y="14"/>
                    <a:pt x="2" y="15"/>
                    <a:pt x="2" y="15"/>
                  </a:cubicBezTo>
                  <a:cubicBezTo>
                    <a:pt x="2" y="16"/>
                    <a:pt x="1" y="20"/>
                    <a:pt x="1" y="20"/>
                  </a:cubicBezTo>
                  <a:cubicBezTo>
                    <a:pt x="1" y="20"/>
                    <a:pt x="0" y="23"/>
                    <a:pt x="1" y="23"/>
                  </a:cubicBezTo>
                  <a:cubicBezTo>
                    <a:pt x="1" y="24"/>
                    <a:pt x="2" y="26"/>
                    <a:pt x="2" y="27"/>
                  </a:cubicBezTo>
                  <a:cubicBezTo>
                    <a:pt x="4" y="29"/>
                    <a:pt x="9" y="32"/>
                    <a:pt x="9" y="32"/>
                  </a:cubicBezTo>
                  <a:cubicBezTo>
                    <a:pt x="10" y="33"/>
                    <a:pt x="12" y="33"/>
                    <a:pt x="13" y="33"/>
                  </a:cubicBezTo>
                  <a:cubicBezTo>
                    <a:pt x="14" y="33"/>
                    <a:pt x="15" y="33"/>
                    <a:pt x="16" y="33"/>
                  </a:cubicBezTo>
                  <a:cubicBezTo>
                    <a:pt x="19" y="33"/>
                    <a:pt x="19" y="30"/>
                    <a:pt x="19" y="30"/>
                  </a:cubicBezTo>
                  <a:cubicBezTo>
                    <a:pt x="19" y="28"/>
                    <a:pt x="20" y="27"/>
                    <a:pt x="20" y="27"/>
                  </a:cubicBezTo>
                  <a:cubicBezTo>
                    <a:pt x="21" y="26"/>
                    <a:pt x="21" y="25"/>
                    <a:pt x="21" y="25"/>
                  </a:cubicBezTo>
                  <a:cubicBezTo>
                    <a:pt x="20" y="23"/>
                    <a:pt x="20" y="20"/>
                    <a:pt x="20" y="20"/>
                  </a:cubicBezTo>
                  <a:cubicBezTo>
                    <a:pt x="18" y="19"/>
                    <a:pt x="14" y="16"/>
                    <a:pt x="14" y="16"/>
                  </a:cubicBezTo>
                  <a:cubicBezTo>
                    <a:pt x="12" y="12"/>
                    <a:pt x="15" y="12"/>
                    <a:pt x="15" y="12"/>
                  </a:cubicBezTo>
                  <a:cubicBezTo>
                    <a:pt x="16" y="12"/>
                    <a:pt x="17" y="11"/>
                    <a:pt x="17" y="11"/>
                  </a:cubicBezTo>
                  <a:cubicBezTo>
                    <a:pt x="19" y="11"/>
                    <a:pt x="18" y="8"/>
                    <a:pt x="18" y="8"/>
                  </a:cubicBezTo>
                  <a:cubicBezTo>
                    <a:pt x="18" y="6"/>
                    <a:pt x="18" y="5"/>
                    <a:pt x="18" y="5"/>
                  </a:cubicBezTo>
                  <a:cubicBezTo>
                    <a:pt x="19" y="2"/>
                    <a:pt x="18" y="2"/>
                    <a:pt x="18" y="2"/>
                  </a:cubicBezTo>
                  <a:cubicBezTo>
                    <a:pt x="17" y="0"/>
                    <a:pt x="15" y="3"/>
                    <a:pt x="15" y="3"/>
                  </a:cubicBezTo>
                  <a:cubicBezTo>
                    <a:pt x="14" y="4"/>
                    <a:pt x="10" y="8"/>
                    <a:pt x="10" y="8"/>
                  </a:cubicBezTo>
                  <a:cubicBezTo>
                    <a:pt x="10" y="8"/>
                    <a:pt x="9" y="9"/>
                    <a:pt x="9" y="9"/>
                  </a:cubicBezTo>
                  <a:cubicBezTo>
                    <a:pt x="8" y="10"/>
                    <a:pt x="8" y="10"/>
                    <a:pt x="8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65" name="Freeform 81">
              <a:extLst>
                <a:ext uri="{FF2B5EF4-FFF2-40B4-BE49-F238E27FC236}">
                  <a16:creationId xmlns="" xmlns:a16="http://schemas.microsoft.com/office/drawing/2014/main" id="{CAE2BD12-0F07-B44F-A81F-7C86BA2BD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2049"/>
              <a:ext cx="9" cy="21"/>
            </a:xfrm>
            <a:custGeom>
              <a:avLst/>
              <a:gdLst>
                <a:gd name="T0" fmla="*/ 0 w 5"/>
                <a:gd name="T1" fmla="*/ 0 h 11"/>
                <a:gd name="T2" fmla="*/ 2 w 5"/>
                <a:gd name="T3" fmla="*/ 5 h 11"/>
                <a:gd name="T4" fmla="*/ 3 w 5"/>
                <a:gd name="T5" fmla="*/ 7 h 11"/>
                <a:gd name="T6" fmla="*/ 3 w 5"/>
                <a:gd name="T7" fmla="*/ 10 h 11"/>
                <a:gd name="T8" fmla="*/ 5 w 5"/>
                <a:gd name="T9" fmla="*/ 9 h 11"/>
                <a:gd name="T10" fmla="*/ 4 w 5"/>
                <a:gd name="T11" fmla="*/ 3 h 11"/>
                <a:gd name="T12" fmla="*/ 3 w 5"/>
                <a:gd name="T13" fmla="*/ 0 h 11"/>
                <a:gd name="T14" fmla="*/ 0 w 5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11">
                  <a:moveTo>
                    <a:pt x="0" y="0"/>
                  </a:moveTo>
                  <a:cubicBezTo>
                    <a:pt x="1" y="3"/>
                    <a:pt x="2" y="4"/>
                    <a:pt x="2" y="5"/>
                  </a:cubicBezTo>
                  <a:cubicBezTo>
                    <a:pt x="3" y="6"/>
                    <a:pt x="3" y="7"/>
                    <a:pt x="3" y="7"/>
                  </a:cubicBezTo>
                  <a:cubicBezTo>
                    <a:pt x="4" y="9"/>
                    <a:pt x="3" y="8"/>
                    <a:pt x="3" y="10"/>
                  </a:cubicBezTo>
                  <a:cubicBezTo>
                    <a:pt x="4" y="11"/>
                    <a:pt x="4" y="10"/>
                    <a:pt x="5" y="9"/>
                  </a:cubicBezTo>
                  <a:cubicBezTo>
                    <a:pt x="4" y="8"/>
                    <a:pt x="4" y="5"/>
                    <a:pt x="4" y="3"/>
                  </a:cubicBezTo>
                  <a:cubicBezTo>
                    <a:pt x="3" y="2"/>
                    <a:pt x="3" y="1"/>
                    <a:pt x="3" y="0"/>
                  </a:cubicBezTo>
                  <a:cubicBezTo>
                    <a:pt x="2" y="0"/>
                    <a:pt x="1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66" name="Freeform 82">
              <a:extLst>
                <a:ext uri="{FF2B5EF4-FFF2-40B4-BE49-F238E27FC236}">
                  <a16:creationId xmlns="" xmlns:a16="http://schemas.microsoft.com/office/drawing/2014/main" id="{D8428048-D316-584C-B4AB-E50CB93BE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2064"/>
              <a:ext cx="34" cy="12"/>
            </a:xfrm>
            <a:custGeom>
              <a:avLst/>
              <a:gdLst>
                <a:gd name="T0" fmla="*/ 0 w 18"/>
                <a:gd name="T1" fmla="*/ 6 h 6"/>
                <a:gd name="T2" fmla="*/ 5 w 18"/>
                <a:gd name="T3" fmla="*/ 5 h 6"/>
                <a:gd name="T4" fmla="*/ 17 w 18"/>
                <a:gd name="T5" fmla="*/ 3 h 6"/>
                <a:gd name="T6" fmla="*/ 18 w 18"/>
                <a:gd name="T7" fmla="*/ 2 h 6"/>
                <a:gd name="T8" fmla="*/ 18 w 18"/>
                <a:gd name="T9" fmla="*/ 1 h 6"/>
                <a:gd name="T10" fmla="*/ 17 w 18"/>
                <a:gd name="T11" fmla="*/ 0 h 6"/>
                <a:gd name="T12" fmla="*/ 0 w 18"/>
                <a:gd name="T1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6">
                  <a:moveTo>
                    <a:pt x="0" y="6"/>
                  </a:moveTo>
                  <a:cubicBezTo>
                    <a:pt x="1" y="6"/>
                    <a:pt x="4" y="5"/>
                    <a:pt x="5" y="5"/>
                  </a:cubicBezTo>
                  <a:cubicBezTo>
                    <a:pt x="9" y="5"/>
                    <a:pt x="15" y="4"/>
                    <a:pt x="17" y="3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8" y="0"/>
                    <a:pt x="17" y="0"/>
                  </a:cubicBezTo>
                  <a:cubicBezTo>
                    <a:pt x="13" y="3"/>
                    <a:pt x="3" y="4"/>
                    <a:pt x="0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67" name="Freeform 83">
              <a:extLst>
                <a:ext uri="{FF2B5EF4-FFF2-40B4-BE49-F238E27FC236}">
                  <a16:creationId xmlns="" xmlns:a16="http://schemas.microsoft.com/office/drawing/2014/main" id="{A61D21B0-8E81-904E-93C1-BCF9A6F96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647"/>
              <a:ext cx="63" cy="71"/>
            </a:xfrm>
            <a:custGeom>
              <a:avLst/>
              <a:gdLst>
                <a:gd name="T0" fmla="*/ 12 w 33"/>
                <a:gd name="T1" fmla="*/ 35 h 37"/>
                <a:gd name="T2" fmla="*/ 24 w 33"/>
                <a:gd name="T3" fmla="*/ 34 h 37"/>
                <a:gd name="T4" fmla="*/ 32 w 33"/>
                <a:gd name="T5" fmla="*/ 22 h 37"/>
                <a:gd name="T6" fmla="*/ 31 w 33"/>
                <a:gd name="T7" fmla="*/ 8 h 37"/>
                <a:gd name="T8" fmla="*/ 21 w 33"/>
                <a:gd name="T9" fmla="*/ 1 h 37"/>
                <a:gd name="T10" fmla="*/ 9 w 33"/>
                <a:gd name="T11" fmla="*/ 2 h 37"/>
                <a:gd name="T12" fmla="*/ 1 w 33"/>
                <a:gd name="T13" fmla="*/ 14 h 37"/>
                <a:gd name="T14" fmla="*/ 2 w 33"/>
                <a:gd name="T15" fmla="*/ 28 h 37"/>
                <a:gd name="T16" fmla="*/ 12 w 33"/>
                <a:gd name="T17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" h="37">
                  <a:moveTo>
                    <a:pt x="12" y="35"/>
                  </a:moveTo>
                  <a:cubicBezTo>
                    <a:pt x="16" y="37"/>
                    <a:pt x="20" y="36"/>
                    <a:pt x="24" y="34"/>
                  </a:cubicBezTo>
                  <a:cubicBezTo>
                    <a:pt x="27" y="32"/>
                    <a:pt x="30" y="28"/>
                    <a:pt x="32" y="22"/>
                  </a:cubicBezTo>
                  <a:cubicBezTo>
                    <a:pt x="33" y="16"/>
                    <a:pt x="33" y="12"/>
                    <a:pt x="31" y="8"/>
                  </a:cubicBezTo>
                  <a:cubicBezTo>
                    <a:pt x="29" y="4"/>
                    <a:pt x="26" y="2"/>
                    <a:pt x="21" y="1"/>
                  </a:cubicBezTo>
                  <a:cubicBezTo>
                    <a:pt x="17" y="0"/>
                    <a:pt x="13" y="0"/>
                    <a:pt x="9" y="2"/>
                  </a:cubicBezTo>
                  <a:cubicBezTo>
                    <a:pt x="5" y="4"/>
                    <a:pt x="3" y="8"/>
                    <a:pt x="1" y="14"/>
                  </a:cubicBezTo>
                  <a:cubicBezTo>
                    <a:pt x="0" y="20"/>
                    <a:pt x="0" y="24"/>
                    <a:pt x="2" y="28"/>
                  </a:cubicBezTo>
                  <a:cubicBezTo>
                    <a:pt x="4" y="32"/>
                    <a:pt x="7" y="34"/>
                    <a:pt x="12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68" name="Freeform 84">
              <a:extLst>
                <a:ext uri="{FF2B5EF4-FFF2-40B4-BE49-F238E27FC236}">
                  <a16:creationId xmlns="" xmlns:a16="http://schemas.microsoft.com/office/drawing/2014/main" id="{70A9B2D8-A80D-1641-8F8B-B667747B4BA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3" y="521"/>
              <a:ext cx="1726" cy="1733"/>
            </a:xfrm>
            <a:custGeom>
              <a:avLst/>
              <a:gdLst>
                <a:gd name="T0" fmla="*/ 811 w 904"/>
                <a:gd name="T1" fmla="*/ 404 h 905"/>
                <a:gd name="T2" fmla="*/ 773 w 904"/>
                <a:gd name="T3" fmla="*/ 280 h 905"/>
                <a:gd name="T4" fmla="*/ 778 w 904"/>
                <a:gd name="T5" fmla="*/ 210 h 905"/>
                <a:gd name="T6" fmla="*/ 721 w 904"/>
                <a:gd name="T7" fmla="*/ 187 h 905"/>
                <a:gd name="T8" fmla="*/ 685 w 904"/>
                <a:gd name="T9" fmla="*/ 149 h 905"/>
                <a:gd name="T10" fmla="*/ 616 w 904"/>
                <a:gd name="T11" fmla="*/ 113 h 905"/>
                <a:gd name="T12" fmla="*/ 564 w 904"/>
                <a:gd name="T13" fmla="*/ 108 h 905"/>
                <a:gd name="T14" fmla="*/ 460 w 904"/>
                <a:gd name="T15" fmla="*/ 45 h 905"/>
                <a:gd name="T16" fmla="*/ 374 w 904"/>
                <a:gd name="T17" fmla="*/ 52 h 905"/>
                <a:gd name="T18" fmla="*/ 347 w 904"/>
                <a:gd name="T19" fmla="*/ 78 h 905"/>
                <a:gd name="T20" fmla="*/ 361 w 904"/>
                <a:gd name="T21" fmla="*/ 92 h 905"/>
                <a:gd name="T22" fmla="*/ 311 w 904"/>
                <a:gd name="T23" fmla="*/ 104 h 905"/>
                <a:gd name="T24" fmla="*/ 249 w 904"/>
                <a:gd name="T25" fmla="*/ 97 h 905"/>
                <a:gd name="T26" fmla="*/ 174 w 904"/>
                <a:gd name="T27" fmla="*/ 151 h 905"/>
                <a:gd name="T28" fmla="*/ 120 w 904"/>
                <a:gd name="T29" fmla="*/ 211 h 905"/>
                <a:gd name="T30" fmla="*/ 120 w 904"/>
                <a:gd name="T31" fmla="*/ 282 h 905"/>
                <a:gd name="T32" fmla="*/ 131 w 904"/>
                <a:gd name="T33" fmla="*/ 289 h 905"/>
                <a:gd name="T34" fmla="*/ 95 w 904"/>
                <a:gd name="T35" fmla="*/ 411 h 905"/>
                <a:gd name="T36" fmla="*/ 40 w 904"/>
                <a:gd name="T37" fmla="*/ 454 h 905"/>
                <a:gd name="T38" fmla="*/ 50 w 904"/>
                <a:gd name="T39" fmla="*/ 519 h 905"/>
                <a:gd name="T40" fmla="*/ 101 w 904"/>
                <a:gd name="T41" fmla="*/ 526 h 905"/>
                <a:gd name="T42" fmla="*/ 237 w 904"/>
                <a:gd name="T43" fmla="*/ 764 h 905"/>
                <a:gd name="T44" fmla="*/ 217 w 904"/>
                <a:gd name="T45" fmla="*/ 741 h 905"/>
                <a:gd name="T46" fmla="*/ 195 w 904"/>
                <a:gd name="T47" fmla="*/ 742 h 905"/>
                <a:gd name="T48" fmla="*/ 288 w 904"/>
                <a:gd name="T49" fmla="*/ 830 h 905"/>
                <a:gd name="T50" fmla="*/ 283 w 904"/>
                <a:gd name="T51" fmla="*/ 801 h 905"/>
                <a:gd name="T52" fmla="*/ 308 w 904"/>
                <a:gd name="T53" fmla="*/ 811 h 905"/>
                <a:gd name="T54" fmla="*/ 316 w 904"/>
                <a:gd name="T55" fmla="*/ 787 h 905"/>
                <a:gd name="T56" fmla="*/ 309 w 904"/>
                <a:gd name="T57" fmla="*/ 843 h 905"/>
                <a:gd name="T58" fmla="*/ 351 w 904"/>
                <a:gd name="T59" fmla="*/ 858 h 905"/>
                <a:gd name="T60" fmla="*/ 420 w 904"/>
                <a:gd name="T61" fmla="*/ 807 h 905"/>
                <a:gd name="T62" fmla="*/ 412 w 904"/>
                <a:gd name="T63" fmla="*/ 875 h 905"/>
                <a:gd name="T64" fmla="*/ 399 w 904"/>
                <a:gd name="T65" fmla="*/ 866 h 905"/>
                <a:gd name="T66" fmla="*/ 429 w 904"/>
                <a:gd name="T67" fmla="*/ 859 h 905"/>
                <a:gd name="T68" fmla="*/ 478 w 904"/>
                <a:gd name="T69" fmla="*/ 857 h 905"/>
                <a:gd name="T70" fmla="*/ 476 w 904"/>
                <a:gd name="T71" fmla="*/ 832 h 905"/>
                <a:gd name="T72" fmla="*/ 528 w 904"/>
                <a:gd name="T73" fmla="*/ 866 h 905"/>
                <a:gd name="T74" fmla="*/ 485 w 904"/>
                <a:gd name="T75" fmla="*/ 851 h 905"/>
                <a:gd name="T76" fmla="*/ 515 w 904"/>
                <a:gd name="T77" fmla="*/ 820 h 905"/>
                <a:gd name="T78" fmla="*/ 598 w 904"/>
                <a:gd name="T79" fmla="*/ 840 h 905"/>
                <a:gd name="T80" fmla="*/ 587 w 904"/>
                <a:gd name="T81" fmla="*/ 835 h 905"/>
                <a:gd name="T82" fmla="*/ 583 w 904"/>
                <a:gd name="T83" fmla="*/ 805 h 905"/>
                <a:gd name="T84" fmla="*/ 599 w 904"/>
                <a:gd name="T85" fmla="*/ 797 h 905"/>
                <a:gd name="T86" fmla="*/ 615 w 904"/>
                <a:gd name="T87" fmla="*/ 825 h 905"/>
                <a:gd name="T88" fmla="*/ 655 w 904"/>
                <a:gd name="T89" fmla="*/ 793 h 905"/>
                <a:gd name="T90" fmla="*/ 653 w 904"/>
                <a:gd name="T91" fmla="*/ 761 h 905"/>
                <a:gd name="T92" fmla="*/ 663 w 904"/>
                <a:gd name="T93" fmla="*/ 752 h 905"/>
                <a:gd name="T94" fmla="*/ 667 w 904"/>
                <a:gd name="T95" fmla="*/ 737 h 905"/>
                <a:gd name="T96" fmla="*/ 675 w 904"/>
                <a:gd name="T97" fmla="*/ 737 h 905"/>
                <a:gd name="T98" fmla="*/ 676 w 904"/>
                <a:gd name="T99" fmla="*/ 722 h 905"/>
                <a:gd name="T100" fmla="*/ 690 w 904"/>
                <a:gd name="T101" fmla="*/ 738 h 905"/>
                <a:gd name="T102" fmla="*/ 665 w 904"/>
                <a:gd name="T103" fmla="*/ 771 h 905"/>
                <a:gd name="T104" fmla="*/ 688 w 904"/>
                <a:gd name="T105" fmla="*/ 807 h 905"/>
                <a:gd name="T106" fmla="*/ 679 w 904"/>
                <a:gd name="T107" fmla="*/ 769 h 905"/>
                <a:gd name="T108" fmla="*/ 705 w 904"/>
                <a:gd name="T109" fmla="*/ 766 h 905"/>
                <a:gd name="T110" fmla="*/ 777 w 904"/>
                <a:gd name="T111" fmla="*/ 296 h 905"/>
                <a:gd name="T112" fmla="*/ 809 w 904"/>
                <a:gd name="T113" fmla="*/ 386 h 905"/>
                <a:gd name="T114" fmla="*/ 842 w 904"/>
                <a:gd name="T115" fmla="*/ 517 h 905"/>
                <a:gd name="T116" fmla="*/ 806 w 904"/>
                <a:gd name="T117" fmla="*/ 478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04" h="905">
                  <a:moveTo>
                    <a:pt x="452" y="0"/>
                  </a:moveTo>
                  <a:cubicBezTo>
                    <a:pt x="202" y="0"/>
                    <a:pt x="0" y="203"/>
                    <a:pt x="0" y="453"/>
                  </a:cubicBezTo>
                  <a:cubicBezTo>
                    <a:pt x="0" y="703"/>
                    <a:pt x="202" y="905"/>
                    <a:pt x="452" y="905"/>
                  </a:cubicBezTo>
                  <a:cubicBezTo>
                    <a:pt x="702" y="905"/>
                    <a:pt x="904" y="703"/>
                    <a:pt x="904" y="453"/>
                  </a:cubicBezTo>
                  <a:cubicBezTo>
                    <a:pt x="904" y="203"/>
                    <a:pt x="702" y="0"/>
                    <a:pt x="452" y="0"/>
                  </a:cubicBezTo>
                  <a:close/>
                  <a:moveTo>
                    <a:pt x="857" y="430"/>
                  </a:moveTo>
                  <a:cubicBezTo>
                    <a:pt x="849" y="431"/>
                    <a:pt x="849" y="431"/>
                    <a:pt x="849" y="431"/>
                  </a:cubicBezTo>
                  <a:cubicBezTo>
                    <a:pt x="845" y="400"/>
                    <a:pt x="845" y="400"/>
                    <a:pt x="845" y="400"/>
                  </a:cubicBezTo>
                  <a:cubicBezTo>
                    <a:pt x="834" y="402"/>
                    <a:pt x="834" y="402"/>
                    <a:pt x="834" y="402"/>
                  </a:cubicBezTo>
                  <a:cubicBezTo>
                    <a:pt x="837" y="430"/>
                    <a:pt x="837" y="430"/>
                    <a:pt x="837" y="430"/>
                  </a:cubicBezTo>
                  <a:cubicBezTo>
                    <a:pt x="828" y="431"/>
                    <a:pt x="828" y="431"/>
                    <a:pt x="828" y="431"/>
                  </a:cubicBezTo>
                  <a:cubicBezTo>
                    <a:pt x="825" y="403"/>
                    <a:pt x="825" y="403"/>
                    <a:pt x="825" y="403"/>
                  </a:cubicBezTo>
                  <a:cubicBezTo>
                    <a:pt x="811" y="404"/>
                    <a:pt x="811" y="404"/>
                    <a:pt x="811" y="404"/>
                  </a:cubicBezTo>
                  <a:cubicBezTo>
                    <a:pt x="815" y="436"/>
                    <a:pt x="815" y="436"/>
                    <a:pt x="815" y="436"/>
                  </a:cubicBezTo>
                  <a:cubicBezTo>
                    <a:pt x="806" y="437"/>
                    <a:pt x="806" y="437"/>
                    <a:pt x="806" y="437"/>
                  </a:cubicBezTo>
                  <a:cubicBezTo>
                    <a:pt x="802" y="394"/>
                    <a:pt x="802" y="394"/>
                    <a:pt x="802" y="394"/>
                  </a:cubicBezTo>
                  <a:cubicBezTo>
                    <a:pt x="853" y="388"/>
                    <a:pt x="853" y="388"/>
                    <a:pt x="853" y="388"/>
                  </a:cubicBezTo>
                  <a:lnTo>
                    <a:pt x="857" y="430"/>
                  </a:lnTo>
                  <a:close/>
                  <a:moveTo>
                    <a:pt x="798" y="241"/>
                  </a:moveTo>
                  <a:cubicBezTo>
                    <a:pt x="801" y="246"/>
                    <a:pt x="803" y="250"/>
                    <a:pt x="804" y="253"/>
                  </a:cubicBezTo>
                  <a:cubicBezTo>
                    <a:pt x="804" y="256"/>
                    <a:pt x="804" y="258"/>
                    <a:pt x="803" y="261"/>
                  </a:cubicBezTo>
                  <a:cubicBezTo>
                    <a:pt x="802" y="264"/>
                    <a:pt x="800" y="266"/>
                    <a:pt x="797" y="267"/>
                  </a:cubicBezTo>
                  <a:cubicBezTo>
                    <a:pt x="794" y="270"/>
                    <a:pt x="791" y="270"/>
                    <a:pt x="787" y="269"/>
                  </a:cubicBezTo>
                  <a:cubicBezTo>
                    <a:pt x="784" y="268"/>
                    <a:pt x="780" y="266"/>
                    <a:pt x="777" y="262"/>
                  </a:cubicBezTo>
                  <a:cubicBezTo>
                    <a:pt x="777" y="265"/>
                    <a:pt x="777" y="267"/>
                    <a:pt x="777" y="270"/>
                  </a:cubicBezTo>
                  <a:cubicBezTo>
                    <a:pt x="776" y="272"/>
                    <a:pt x="775" y="275"/>
                    <a:pt x="773" y="280"/>
                  </a:cubicBezTo>
                  <a:cubicBezTo>
                    <a:pt x="768" y="291"/>
                    <a:pt x="768" y="291"/>
                    <a:pt x="768" y="291"/>
                  </a:cubicBezTo>
                  <a:cubicBezTo>
                    <a:pt x="761" y="279"/>
                    <a:pt x="761" y="279"/>
                    <a:pt x="761" y="279"/>
                  </a:cubicBezTo>
                  <a:cubicBezTo>
                    <a:pt x="766" y="266"/>
                    <a:pt x="766" y="266"/>
                    <a:pt x="766" y="266"/>
                  </a:cubicBezTo>
                  <a:cubicBezTo>
                    <a:pt x="768" y="262"/>
                    <a:pt x="769" y="259"/>
                    <a:pt x="769" y="257"/>
                  </a:cubicBezTo>
                  <a:cubicBezTo>
                    <a:pt x="770" y="256"/>
                    <a:pt x="770" y="254"/>
                    <a:pt x="770" y="253"/>
                  </a:cubicBezTo>
                  <a:cubicBezTo>
                    <a:pt x="769" y="252"/>
                    <a:pt x="768" y="250"/>
                    <a:pt x="767" y="248"/>
                  </a:cubicBezTo>
                  <a:cubicBezTo>
                    <a:pt x="766" y="246"/>
                    <a:pt x="766" y="246"/>
                    <a:pt x="766" y="246"/>
                  </a:cubicBezTo>
                  <a:cubicBezTo>
                    <a:pt x="747" y="257"/>
                    <a:pt x="747" y="257"/>
                    <a:pt x="747" y="257"/>
                  </a:cubicBezTo>
                  <a:cubicBezTo>
                    <a:pt x="741" y="247"/>
                    <a:pt x="741" y="247"/>
                    <a:pt x="741" y="247"/>
                  </a:cubicBezTo>
                  <a:cubicBezTo>
                    <a:pt x="785" y="220"/>
                    <a:pt x="785" y="220"/>
                    <a:pt x="785" y="220"/>
                  </a:cubicBezTo>
                  <a:lnTo>
                    <a:pt x="798" y="241"/>
                  </a:lnTo>
                  <a:close/>
                  <a:moveTo>
                    <a:pt x="750" y="176"/>
                  </a:moveTo>
                  <a:cubicBezTo>
                    <a:pt x="778" y="210"/>
                    <a:pt x="778" y="210"/>
                    <a:pt x="778" y="210"/>
                  </a:cubicBezTo>
                  <a:cubicBezTo>
                    <a:pt x="771" y="216"/>
                    <a:pt x="771" y="216"/>
                    <a:pt x="771" y="216"/>
                  </a:cubicBezTo>
                  <a:cubicBezTo>
                    <a:pt x="761" y="203"/>
                    <a:pt x="761" y="203"/>
                    <a:pt x="761" y="203"/>
                  </a:cubicBezTo>
                  <a:cubicBezTo>
                    <a:pt x="728" y="230"/>
                    <a:pt x="728" y="230"/>
                    <a:pt x="728" y="230"/>
                  </a:cubicBezTo>
                  <a:cubicBezTo>
                    <a:pt x="720" y="222"/>
                    <a:pt x="720" y="222"/>
                    <a:pt x="720" y="222"/>
                  </a:cubicBezTo>
                  <a:cubicBezTo>
                    <a:pt x="754" y="194"/>
                    <a:pt x="754" y="194"/>
                    <a:pt x="754" y="194"/>
                  </a:cubicBezTo>
                  <a:cubicBezTo>
                    <a:pt x="743" y="181"/>
                    <a:pt x="743" y="181"/>
                    <a:pt x="743" y="181"/>
                  </a:cubicBezTo>
                  <a:lnTo>
                    <a:pt x="750" y="176"/>
                  </a:lnTo>
                  <a:close/>
                  <a:moveTo>
                    <a:pt x="742" y="168"/>
                  </a:moveTo>
                  <a:cubicBezTo>
                    <a:pt x="736" y="174"/>
                    <a:pt x="736" y="174"/>
                    <a:pt x="736" y="174"/>
                  </a:cubicBezTo>
                  <a:cubicBezTo>
                    <a:pt x="713" y="153"/>
                    <a:pt x="713" y="153"/>
                    <a:pt x="713" y="153"/>
                  </a:cubicBezTo>
                  <a:cubicBezTo>
                    <a:pt x="706" y="162"/>
                    <a:pt x="706" y="162"/>
                    <a:pt x="706" y="162"/>
                  </a:cubicBezTo>
                  <a:cubicBezTo>
                    <a:pt x="726" y="181"/>
                    <a:pt x="726" y="181"/>
                    <a:pt x="726" y="181"/>
                  </a:cubicBezTo>
                  <a:cubicBezTo>
                    <a:pt x="721" y="187"/>
                    <a:pt x="721" y="187"/>
                    <a:pt x="721" y="187"/>
                  </a:cubicBezTo>
                  <a:cubicBezTo>
                    <a:pt x="700" y="168"/>
                    <a:pt x="700" y="168"/>
                    <a:pt x="700" y="168"/>
                  </a:cubicBezTo>
                  <a:cubicBezTo>
                    <a:pt x="690" y="178"/>
                    <a:pt x="690" y="178"/>
                    <a:pt x="690" y="178"/>
                  </a:cubicBezTo>
                  <a:cubicBezTo>
                    <a:pt x="713" y="200"/>
                    <a:pt x="713" y="200"/>
                    <a:pt x="713" y="200"/>
                  </a:cubicBezTo>
                  <a:cubicBezTo>
                    <a:pt x="708" y="206"/>
                    <a:pt x="708" y="206"/>
                    <a:pt x="708" y="206"/>
                  </a:cubicBezTo>
                  <a:cubicBezTo>
                    <a:pt x="676" y="177"/>
                    <a:pt x="676" y="177"/>
                    <a:pt x="676" y="177"/>
                  </a:cubicBezTo>
                  <a:cubicBezTo>
                    <a:pt x="711" y="139"/>
                    <a:pt x="711" y="139"/>
                    <a:pt x="711" y="139"/>
                  </a:cubicBezTo>
                  <a:lnTo>
                    <a:pt x="742" y="168"/>
                  </a:lnTo>
                  <a:close/>
                  <a:moveTo>
                    <a:pt x="664" y="106"/>
                  </a:moveTo>
                  <a:cubicBezTo>
                    <a:pt x="679" y="116"/>
                    <a:pt x="679" y="116"/>
                    <a:pt x="679" y="116"/>
                  </a:cubicBezTo>
                  <a:cubicBezTo>
                    <a:pt x="685" y="120"/>
                    <a:pt x="689" y="123"/>
                    <a:pt x="690" y="124"/>
                  </a:cubicBezTo>
                  <a:cubicBezTo>
                    <a:pt x="692" y="127"/>
                    <a:pt x="693" y="130"/>
                    <a:pt x="694" y="133"/>
                  </a:cubicBezTo>
                  <a:cubicBezTo>
                    <a:pt x="694" y="137"/>
                    <a:pt x="693" y="140"/>
                    <a:pt x="691" y="143"/>
                  </a:cubicBezTo>
                  <a:cubicBezTo>
                    <a:pt x="689" y="146"/>
                    <a:pt x="687" y="148"/>
                    <a:pt x="685" y="149"/>
                  </a:cubicBezTo>
                  <a:cubicBezTo>
                    <a:pt x="682" y="150"/>
                    <a:pt x="680" y="150"/>
                    <a:pt x="678" y="150"/>
                  </a:cubicBezTo>
                  <a:cubicBezTo>
                    <a:pt x="676" y="150"/>
                    <a:pt x="673" y="150"/>
                    <a:pt x="672" y="149"/>
                  </a:cubicBezTo>
                  <a:cubicBezTo>
                    <a:pt x="669" y="148"/>
                    <a:pt x="666" y="146"/>
                    <a:pt x="661" y="143"/>
                  </a:cubicBezTo>
                  <a:cubicBezTo>
                    <a:pt x="655" y="138"/>
                    <a:pt x="655" y="138"/>
                    <a:pt x="655" y="138"/>
                  </a:cubicBezTo>
                  <a:cubicBezTo>
                    <a:pt x="644" y="154"/>
                    <a:pt x="644" y="154"/>
                    <a:pt x="644" y="154"/>
                  </a:cubicBezTo>
                  <a:cubicBezTo>
                    <a:pt x="635" y="148"/>
                    <a:pt x="635" y="148"/>
                    <a:pt x="635" y="148"/>
                  </a:cubicBezTo>
                  <a:lnTo>
                    <a:pt x="664" y="106"/>
                  </a:lnTo>
                  <a:close/>
                  <a:moveTo>
                    <a:pt x="631" y="87"/>
                  </a:moveTo>
                  <a:cubicBezTo>
                    <a:pt x="628" y="95"/>
                    <a:pt x="628" y="95"/>
                    <a:pt x="628" y="95"/>
                  </a:cubicBezTo>
                  <a:cubicBezTo>
                    <a:pt x="603" y="84"/>
                    <a:pt x="603" y="84"/>
                    <a:pt x="603" y="84"/>
                  </a:cubicBezTo>
                  <a:cubicBezTo>
                    <a:pt x="598" y="95"/>
                    <a:pt x="598" y="95"/>
                    <a:pt x="598" y="95"/>
                  </a:cubicBezTo>
                  <a:cubicBezTo>
                    <a:pt x="620" y="105"/>
                    <a:pt x="620" y="105"/>
                    <a:pt x="620" y="105"/>
                  </a:cubicBezTo>
                  <a:cubicBezTo>
                    <a:pt x="616" y="113"/>
                    <a:pt x="616" y="113"/>
                    <a:pt x="616" y="113"/>
                  </a:cubicBezTo>
                  <a:cubicBezTo>
                    <a:pt x="594" y="103"/>
                    <a:pt x="594" y="103"/>
                    <a:pt x="594" y="103"/>
                  </a:cubicBezTo>
                  <a:cubicBezTo>
                    <a:pt x="585" y="124"/>
                    <a:pt x="585" y="124"/>
                    <a:pt x="585" y="124"/>
                  </a:cubicBezTo>
                  <a:cubicBezTo>
                    <a:pt x="575" y="119"/>
                    <a:pt x="575" y="119"/>
                    <a:pt x="575" y="119"/>
                  </a:cubicBezTo>
                  <a:cubicBezTo>
                    <a:pt x="596" y="72"/>
                    <a:pt x="596" y="72"/>
                    <a:pt x="596" y="72"/>
                  </a:cubicBezTo>
                  <a:lnTo>
                    <a:pt x="631" y="87"/>
                  </a:lnTo>
                  <a:close/>
                  <a:moveTo>
                    <a:pt x="523" y="77"/>
                  </a:moveTo>
                  <a:cubicBezTo>
                    <a:pt x="524" y="72"/>
                    <a:pt x="526" y="68"/>
                    <a:pt x="529" y="65"/>
                  </a:cubicBezTo>
                  <a:cubicBezTo>
                    <a:pt x="531" y="63"/>
                    <a:pt x="533" y="61"/>
                    <a:pt x="536" y="60"/>
                  </a:cubicBezTo>
                  <a:cubicBezTo>
                    <a:pt x="538" y="58"/>
                    <a:pt x="541" y="57"/>
                    <a:pt x="544" y="57"/>
                  </a:cubicBezTo>
                  <a:cubicBezTo>
                    <a:pt x="548" y="57"/>
                    <a:pt x="552" y="57"/>
                    <a:pt x="556" y="58"/>
                  </a:cubicBezTo>
                  <a:cubicBezTo>
                    <a:pt x="564" y="60"/>
                    <a:pt x="570" y="64"/>
                    <a:pt x="574" y="70"/>
                  </a:cubicBezTo>
                  <a:cubicBezTo>
                    <a:pt x="578" y="76"/>
                    <a:pt x="578" y="83"/>
                    <a:pt x="576" y="91"/>
                  </a:cubicBezTo>
                  <a:cubicBezTo>
                    <a:pt x="574" y="99"/>
                    <a:pt x="570" y="105"/>
                    <a:pt x="564" y="108"/>
                  </a:cubicBezTo>
                  <a:cubicBezTo>
                    <a:pt x="558" y="112"/>
                    <a:pt x="551" y="112"/>
                    <a:pt x="542" y="110"/>
                  </a:cubicBezTo>
                  <a:cubicBezTo>
                    <a:pt x="534" y="108"/>
                    <a:pt x="528" y="104"/>
                    <a:pt x="525" y="98"/>
                  </a:cubicBezTo>
                  <a:cubicBezTo>
                    <a:pt x="521" y="92"/>
                    <a:pt x="521" y="85"/>
                    <a:pt x="523" y="77"/>
                  </a:cubicBezTo>
                  <a:close/>
                  <a:moveTo>
                    <a:pt x="460" y="45"/>
                  </a:moveTo>
                  <a:cubicBezTo>
                    <a:pt x="472" y="66"/>
                    <a:pt x="472" y="66"/>
                    <a:pt x="472" y="66"/>
                  </a:cubicBezTo>
                  <a:cubicBezTo>
                    <a:pt x="486" y="46"/>
                    <a:pt x="486" y="46"/>
                    <a:pt x="486" y="46"/>
                  </a:cubicBezTo>
                  <a:cubicBezTo>
                    <a:pt x="499" y="47"/>
                    <a:pt x="499" y="47"/>
                    <a:pt x="499" y="47"/>
                  </a:cubicBezTo>
                  <a:cubicBezTo>
                    <a:pt x="477" y="76"/>
                    <a:pt x="477" y="76"/>
                    <a:pt x="477" y="76"/>
                  </a:cubicBezTo>
                  <a:cubicBezTo>
                    <a:pt x="475" y="97"/>
                    <a:pt x="475" y="97"/>
                    <a:pt x="475" y="97"/>
                  </a:cubicBezTo>
                  <a:cubicBezTo>
                    <a:pt x="464" y="97"/>
                    <a:pt x="464" y="97"/>
                    <a:pt x="464" y="97"/>
                  </a:cubicBezTo>
                  <a:cubicBezTo>
                    <a:pt x="465" y="75"/>
                    <a:pt x="465" y="75"/>
                    <a:pt x="465" y="75"/>
                  </a:cubicBezTo>
                  <a:cubicBezTo>
                    <a:pt x="446" y="44"/>
                    <a:pt x="446" y="44"/>
                    <a:pt x="446" y="44"/>
                  </a:cubicBezTo>
                  <a:lnTo>
                    <a:pt x="460" y="45"/>
                  </a:lnTo>
                  <a:close/>
                  <a:moveTo>
                    <a:pt x="440" y="44"/>
                  </a:moveTo>
                  <a:cubicBezTo>
                    <a:pt x="441" y="53"/>
                    <a:pt x="441" y="53"/>
                    <a:pt x="441" y="53"/>
                  </a:cubicBezTo>
                  <a:cubicBezTo>
                    <a:pt x="424" y="54"/>
                    <a:pt x="424" y="54"/>
                    <a:pt x="424" y="54"/>
                  </a:cubicBezTo>
                  <a:cubicBezTo>
                    <a:pt x="427" y="97"/>
                    <a:pt x="427" y="97"/>
                    <a:pt x="427" y="97"/>
                  </a:cubicBezTo>
                  <a:cubicBezTo>
                    <a:pt x="416" y="98"/>
                    <a:pt x="416" y="98"/>
                    <a:pt x="416" y="98"/>
                  </a:cubicBezTo>
                  <a:cubicBezTo>
                    <a:pt x="413" y="55"/>
                    <a:pt x="413" y="55"/>
                    <a:pt x="413" y="55"/>
                  </a:cubicBezTo>
                  <a:cubicBezTo>
                    <a:pt x="396" y="57"/>
                    <a:pt x="396" y="57"/>
                    <a:pt x="396" y="57"/>
                  </a:cubicBezTo>
                  <a:cubicBezTo>
                    <a:pt x="395" y="48"/>
                    <a:pt x="395" y="48"/>
                    <a:pt x="395" y="48"/>
                  </a:cubicBezTo>
                  <a:lnTo>
                    <a:pt x="440" y="44"/>
                  </a:lnTo>
                  <a:close/>
                  <a:moveTo>
                    <a:pt x="386" y="50"/>
                  </a:moveTo>
                  <a:cubicBezTo>
                    <a:pt x="394" y="101"/>
                    <a:pt x="394" y="101"/>
                    <a:pt x="394" y="101"/>
                  </a:cubicBezTo>
                  <a:cubicBezTo>
                    <a:pt x="383" y="103"/>
                    <a:pt x="383" y="103"/>
                    <a:pt x="383" y="103"/>
                  </a:cubicBezTo>
                  <a:cubicBezTo>
                    <a:pt x="374" y="52"/>
                    <a:pt x="374" y="52"/>
                    <a:pt x="374" y="52"/>
                  </a:cubicBezTo>
                  <a:lnTo>
                    <a:pt x="386" y="50"/>
                  </a:lnTo>
                  <a:close/>
                  <a:moveTo>
                    <a:pt x="324" y="71"/>
                  </a:moveTo>
                  <a:cubicBezTo>
                    <a:pt x="325" y="68"/>
                    <a:pt x="327" y="66"/>
                    <a:pt x="329" y="64"/>
                  </a:cubicBezTo>
                  <a:cubicBezTo>
                    <a:pt x="332" y="62"/>
                    <a:pt x="335" y="60"/>
                    <a:pt x="339" y="59"/>
                  </a:cubicBezTo>
                  <a:cubicBezTo>
                    <a:pt x="346" y="57"/>
                    <a:pt x="352" y="57"/>
                    <a:pt x="356" y="59"/>
                  </a:cubicBezTo>
                  <a:cubicBezTo>
                    <a:pt x="360" y="61"/>
                    <a:pt x="363" y="64"/>
                    <a:pt x="365" y="68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353" y="69"/>
                    <a:pt x="351" y="68"/>
                    <a:pt x="349" y="67"/>
                  </a:cubicBezTo>
                  <a:cubicBezTo>
                    <a:pt x="347" y="66"/>
                    <a:pt x="345" y="66"/>
                    <a:pt x="342" y="67"/>
                  </a:cubicBezTo>
                  <a:cubicBezTo>
                    <a:pt x="338" y="68"/>
                    <a:pt x="336" y="69"/>
                    <a:pt x="335" y="71"/>
                  </a:cubicBezTo>
                  <a:cubicBezTo>
                    <a:pt x="334" y="72"/>
                    <a:pt x="333" y="73"/>
                    <a:pt x="334" y="75"/>
                  </a:cubicBezTo>
                  <a:cubicBezTo>
                    <a:pt x="334" y="76"/>
                    <a:pt x="335" y="77"/>
                    <a:pt x="336" y="77"/>
                  </a:cubicBezTo>
                  <a:cubicBezTo>
                    <a:pt x="338" y="78"/>
                    <a:pt x="342" y="78"/>
                    <a:pt x="347" y="78"/>
                  </a:cubicBezTo>
                  <a:cubicBezTo>
                    <a:pt x="353" y="78"/>
                    <a:pt x="357" y="78"/>
                    <a:pt x="360" y="78"/>
                  </a:cubicBezTo>
                  <a:cubicBezTo>
                    <a:pt x="363" y="79"/>
                    <a:pt x="366" y="80"/>
                    <a:pt x="368" y="82"/>
                  </a:cubicBezTo>
                  <a:cubicBezTo>
                    <a:pt x="370" y="83"/>
                    <a:pt x="371" y="86"/>
                    <a:pt x="372" y="89"/>
                  </a:cubicBezTo>
                  <a:cubicBezTo>
                    <a:pt x="373" y="92"/>
                    <a:pt x="373" y="95"/>
                    <a:pt x="372" y="98"/>
                  </a:cubicBezTo>
                  <a:cubicBezTo>
                    <a:pt x="370" y="101"/>
                    <a:pt x="369" y="103"/>
                    <a:pt x="366" y="105"/>
                  </a:cubicBezTo>
                  <a:cubicBezTo>
                    <a:pt x="363" y="107"/>
                    <a:pt x="359" y="109"/>
                    <a:pt x="354" y="110"/>
                  </a:cubicBezTo>
                  <a:cubicBezTo>
                    <a:pt x="347" y="112"/>
                    <a:pt x="342" y="112"/>
                    <a:pt x="337" y="111"/>
                  </a:cubicBezTo>
                  <a:cubicBezTo>
                    <a:pt x="333" y="109"/>
                    <a:pt x="329" y="105"/>
                    <a:pt x="327" y="100"/>
                  </a:cubicBezTo>
                  <a:cubicBezTo>
                    <a:pt x="337" y="96"/>
                    <a:pt x="337" y="96"/>
                    <a:pt x="337" y="96"/>
                  </a:cubicBezTo>
                  <a:cubicBezTo>
                    <a:pt x="339" y="99"/>
                    <a:pt x="341" y="101"/>
                    <a:pt x="343" y="102"/>
                  </a:cubicBezTo>
                  <a:cubicBezTo>
                    <a:pt x="346" y="103"/>
                    <a:pt x="349" y="103"/>
                    <a:pt x="352" y="102"/>
                  </a:cubicBezTo>
                  <a:cubicBezTo>
                    <a:pt x="356" y="101"/>
                    <a:pt x="358" y="99"/>
                    <a:pt x="360" y="98"/>
                  </a:cubicBezTo>
                  <a:cubicBezTo>
                    <a:pt x="361" y="96"/>
                    <a:pt x="361" y="94"/>
                    <a:pt x="361" y="92"/>
                  </a:cubicBezTo>
                  <a:cubicBezTo>
                    <a:pt x="361" y="91"/>
                    <a:pt x="360" y="90"/>
                    <a:pt x="359" y="89"/>
                  </a:cubicBezTo>
                  <a:cubicBezTo>
                    <a:pt x="358" y="89"/>
                    <a:pt x="356" y="89"/>
                    <a:pt x="354" y="88"/>
                  </a:cubicBezTo>
                  <a:cubicBezTo>
                    <a:pt x="353" y="88"/>
                    <a:pt x="350" y="88"/>
                    <a:pt x="345" y="89"/>
                  </a:cubicBezTo>
                  <a:cubicBezTo>
                    <a:pt x="339" y="89"/>
                    <a:pt x="334" y="88"/>
                    <a:pt x="331" y="87"/>
                  </a:cubicBezTo>
                  <a:cubicBezTo>
                    <a:pt x="327" y="85"/>
                    <a:pt x="324" y="82"/>
                    <a:pt x="323" y="78"/>
                  </a:cubicBezTo>
                  <a:cubicBezTo>
                    <a:pt x="323" y="76"/>
                    <a:pt x="323" y="73"/>
                    <a:pt x="324" y="71"/>
                  </a:cubicBezTo>
                  <a:close/>
                  <a:moveTo>
                    <a:pt x="285" y="79"/>
                  </a:moveTo>
                  <a:cubicBezTo>
                    <a:pt x="291" y="77"/>
                    <a:pt x="295" y="75"/>
                    <a:pt x="298" y="75"/>
                  </a:cubicBezTo>
                  <a:cubicBezTo>
                    <a:pt x="301" y="75"/>
                    <a:pt x="304" y="76"/>
                    <a:pt x="306" y="77"/>
                  </a:cubicBezTo>
                  <a:cubicBezTo>
                    <a:pt x="308" y="79"/>
                    <a:pt x="310" y="81"/>
                    <a:pt x="312" y="83"/>
                  </a:cubicBezTo>
                  <a:cubicBezTo>
                    <a:pt x="313" y="87"/>
                    <a:pt x="313" y="90"/>
                    <a:pt x="312" y="94"/>
                  </a:cubicBezTo>
                  <a:cubicBezTo>
                    <a:pt x="311" y="97"/>
                    <a:pt x="308" y="100"/>
                    <a:pt x="304" y="103"/>
                  </a:cubicBezTo>
                  <a:cubicBezTo>
                    <a:pt x="306" y="103"/>
                    <a:pt x="309" y="103"/>
                    <a:pt x="311" y="104"/>
                  </a:cubicBezTo>
                  <a:cubicBezTo>
                    <a:pt x="313" y="105"/>
                    <a:pt x="316" y="107"/>
                    <a:pt x="320" y="109"/>
                  </a:cubicBezTo>
                  <a:cubicBezTo>
                    <a:pt x="331" y="116"/>
                    <a:pt x="331" y="116"/>
                    <a:pt x="331" y="116"/>
                  </a:cubicBezTo>
                  <a:cubicBezTo>
                    <a:pt x="318" y="121"/>
                    <a:pt x="318" y="121"/>
                    <a:pt x="318" y="121"/>
                  </a:cubicBezTo>
                  <a:cubicBezTo>
                    <a:pt x="306" y="114"/>
                    <a:pt x="306" y="114"/>
                    <a:pt x="306" y="114"/>
                  </a:cubicBezTo>
                  <a:cubicBezTo>
                    <a:pt x="302" y="112"/>
                    <a:pt x="299" y="110"/>
                    <a:pt x="297" y="110"/>
                  </a:cubicBezTo>
                  <a:cubicBezTo>
                    <a:pt x="296" y="109"/>
                    <a:pt x="295" y="109"/>
                    <a:pt x="293" y="109"/>
                  </a:cubicBezTo>
                  <a:cubicBezTo>
                    <a:pt x="292" y="109"/>
                    <a:pt x="290" y="110"/>
                    <a:pt x="288" y="111"/>
                  </a:cubicBezTo>
                  <a:cubicBezTo>
                    <a:pt x="286" y="112"/>
                    <a:pt x="286" y="112"/>
                    <a:pt x="286" y="112"/>
                  </a:cubicBezTo>
                  <a:cubicBezTo>
                    <a:pt x="295" y="132"/>
                    <a:pt x="295" y="132"/>
                    <a:pt x="295" y="132"/>
                  </a:cubicBezTo>
                  <a:cubicBezTo>
                    <a:pt x="284" y="136"/>
                    <a:pt x="284" y="136"/>
                    <a:pt x="284" y="136"/>
                  </a:cubicBezTo>
                  <a:cubicBezTo>
                    <a:pt x="263" y="89"/>
                    <a:pt x="263" y="89"/>
                    <a:pt x="263" y="89"/>
                  </a:cubicBezTo>
                  <a:lnTo>
                    <a:pt x="285" y="79"/>
                  </a:lnTo>
                  <a:close/>
                  <a:moveTo>
                    <a:pt x="249" y="97"/>
                  </a:moveTo>
                  <a:cubicBezTo>
                    <a:pt x="254" y="104"/>
                    <a:pt x="254" y="104"/>
                    <a:pt x="254" y="104"/>
                  </a:cubicBezTo>
                  <a:cubicBezTo>
                    <a:pt x="228" y="120"/>
                    <a:pt x="228" y="120"/>
                    <a:pt x="228" y="120"/>
                  </a:cubicBezTo>
                  <a:cubicBezTo>
                    <a:pt x="234" y="130"/>
                    <a:pt x="234" y="130"/>
                    <a:pt x="234" y="130"/>
                  </a:cubicBezTo>
                  <a:cubicBezTo>
                    <a:pt x="258" y="115"/>
                    <a:pt x="258" y="115"/>
                    <a:pt x="258" y="115"/>
                  </a:cubicBezTo>
                  <a:cubicBezTo>
                    <a:pt x="263" y="122"/>
                    <a:pt x="263" y="122"/>
                    <a:pt x="263" y="122"/>
                  </a:cubicBezTo>
                  <a:cubicBezTo>
                    <a:pt x="239" y="137"/>
                    <a:pt x="239" y="137"/>
                    <a:pt x="239" y="137"/>
                  </a:cubicBezTo>
                  <a:cubicBezTo>
                    <a:pt x="246" y="149"/>
                    <a:pt x="246" y="149"/>
                    <a:pt x="246" y="149"/>
                  </a:cubicBezTo>
                  <a:cubicBezTo>
                    <a:pt x="273" y="132"/>
                    <a:pt x="273" y="132"/>
                    <a:pt x="273" y="132"/>
                  </a:cubicBezTo>
                  <a:cubicBezTo>
                    <a:pt x="278" y="140"/>
                    <a:pt x="278" y="140"/>
                    <a:pt x="278" y="140"/>
                  </a:cubicBezTo>
                  <a:cubicBezTo>
                    <a:pt x="241" y="163"/>
                    <a:pt x="241" y="163"/>
                    <a:pt x="241" y="163"/>
                  </a:cubicBezTo>
                  <a:cubicBezTo>
                    <a:pt x="214" y="119"/>
                    <a:pt x="214" y="119"/>
                    <a:pt x="214" y="119"/>
                  </a:cubicBezTo>
                  <a:lnTo>
                    <a:pt x="249" y="97"/>
                  </a:lnTo>
                  <a:close/>
                  <a:moveTo>
                    <a:pt x="174" y="151"/>
                  </a:moveTo>
                  <a:cubicBezTo>
                    <a:pt x="210" y="171"/>
                    <a:pt x="210" y="171"/>
                    <a:pt x="210" y="171"/>
                  </a:cubicBezTo>
                  <a:cubicBezTo>
                    <a:pt x="196" y="133"/>
                    <a:pt x="196" y="133"/>
                    <a:pt x="196" y="133"/>
                  </a:cubicBezTo>
                  <a:cubicBezTo>
                    <a:pt x="205" y="125"/>
                    <a:pt x="205" y="125"/>
                    <a:pt x="205" y="125"/>
                  </a:cubicBezTo>
                  <a:cubicBezTo>
                    <a:pt x="223" y="178"/>
                    <a:pt x="223" y="178"/>
                    <a:pt x="223" y="178"/>
                  </a:cubicBezTo>
                  <a:cubicBezTo>
                    <a:pt x="213" y="186"/>
                    <a:pt x="213" y="186"/>
                    <a:pt x="213" y="186"/>
                  </a:cubicBezTo>
                  <a:cubicBezTo>
                    <a:pt x="165" y="159"/>
                    <a:pt x="165" y="159"/>
                    <a:pt x="165" y="159"/>
                  </a:cubicBezTo>
                  <a:lnTo>
                    <a:pt x="174" y="151"/>
                  </a:lnTo>
                  <a:close/>
                  <a:moveTo>
                    <a:pt x="159" y="166"/>
                  </a:moveTo>
                  <a:cubicBezTo>
                    <a:pt x="197" y="201"/>
                    <a:pt x="197" y="201"/>
                    <a:pt x="197" y="201"/>
                  </a:cubicBezTo>
                  <a:cubicBezTo>
                    <a:pt x="189" y="210"/>
                    <a:pt x="189" y="210"/>
                    <a:pt x="189" y="210"/>
                  </a:cubicBezTo>
                  <a:cubicBezTo>
                    <a:pt x="151" y="174"/>
                    <a:pt x="151" y="174"/>
                    <a:pt x="151" y="174"/>
                  </a:cubicBezTo>
                  <a:lnTo>
                    <a:pt x="159" y="166"/>
                  </a:lnTo>
                  <a:close/>
                  <a:moveTo>
                    <a:pt x="120" y="211"/>
                  </a:moveTo>
                  <a:cubicBezTo>
                    <a:pt x="162" y="214"/>
                    <a:pt x="162" y="214"/>
                    <a:pt x="162" y="214"/>
                  </a:cubicBezTo>
                  <a:cubicBezTo>
                    <a:pt x="134" y="193"/>
                    <a:pt x="134" y="193"/>
                    <a:pt x="134" y="193"/>
                  </a:cubicBezTo>
                  <a:cubicBezTo>
                    <a:pt x="141" y="185"/>
                    <a:pt x="141" y="185"/>
                    <a:pt x="141" y="185"/>
                  </a:cubicBezTo>
                  <a:cubicBezTo>
                    <a:pt x="182" y="216"/>
                    <a:pt x="182" y="216"/>
                    <a:pt x="182" y="216"/>
                  </a:cubicBezTo>
                  <a:cubicBezTo>
                    <a:pt x="175" y="225"/>
                    <a:pt x="175" y="225"/>
                    <a:pt x="175" y="225"/>
                  </a:cubicBezTo>
                  <a:cubicBezTo>
                    <a:pt x="134" y="223"/>
                    <a:pt x="134" y="223"/>
                    <a:pt x="134" y="223"/>
                  </a:cubicBezTo>
                  <a:cubicBezTo>
                    <a:pt x="160" y="244"/>
                    <a:pt x="160" y="244"/>
                    <a:pt x="160" y="244"/>
                  </a:cubicBezTo>
                  <a:cubicBezTo>
                    <a:pt x="154" y="252"/>
                    <a:pt x="154" y="252"/>
                    <a:pt x="154" y="252"/>
                  </a:cubicBezTo>
                  <a:cubicBezTo>
                    <a:pt x="113" y="220"/>
                    <a:pt x="113" y="220"/>
                    <a:pt x="113" y="220"/>
                  </a:cubicBezTo>
                  <a:lnTo>
                    <a:pt x="120" y="211"/>
                  </a:lnTo>
                  <a:close/>
                  <a:moveTo>
                    <a:pt x="87" y="264"/>
                  </a:moveTo>
                  <a:cubicBezTo>
                    <a:pt x="112" y="278"/>
                    <a:pt x="112" y="278"/>
                    <a:pt x="112" y="278"/>
                  </a:cubicBezTo>
                  <a:cubicBezTo>
                    <a:pt x="116" y="280"/>
                    <a:pt x="118" y="281"/>
                    <a:pt x="120" y="282"/>
                  </a:cubicBezTo>
                  <a:cubicBezTo>
                    <a:pt x="122" y="282"/>
                    <a:pt x="124" y="282"/>
                    <a:pt x="126" y="281"/>
                  </a:cubicBezTo>
                  <a:cubicBezTo>
                    <a:pt x="128" y="280"/>
                    <a:pt x="130" y="278"/>
                    <a:pt x="131" y="275"/>
                  </a:cubicBezTo>
                  <a:cubicBezTo>
                    <a:pt x="133" y="273"/>
                    <a:pt x="133" y="270"/>
                    <a:pt x="133" y="268"/>
                  </a:cubicBezTo>
                  <a:cubicBezTo>
                    <a:pt x="133" y="266"/>
                    <a:pt x="132" y="264"/>
                    <a:pt x="131" y="263"/>
                  </a:cubicBezTo>
                  <a:cubicBezTo>
                    <a:pt x="129" y="262"/>
                    <a:pt x="127" y="260"/>
                    <a:pt x="123" y="258"/>
                  </a:cubicBezTo>
                  <a:cubicBezTo>
                    <a:pt x="98" y="244"/>
                    <a:pt x="98" y="244"/>
                    <a:pt x="98" y="244"/>
                  </a:cubicBezTo>
                  <a:cubicBezTo>
                    <a:pt x="104" y="234"/>
                    <a:pt x="104" y="234"/>
                    <a:pt x="104" y="234"/>
                  </a:cubicBezTo>
                  <a:cubicBezTo>
                    <a:pt x="127" y="248"/>
                    <a:pt x="127" y="248"/>
                    <a:pt x="127" y="248"/>
                  </a:cubicBezTo>
                  <a:cubicBezTo>
                    <a:pt x="133" y="251"/>
                    <a:pt x="137" y="253"/>
                    <a:pt x="138" y="255"/>
                  </a:cubicBezTo>
                  <a:cubicBezTo>
                    <a:pt x="140" y="257"/>
                    <a:pt x="142" y="259"/>
                    <a:pt x="142" y="261"/>
                  </a:cubicBezTo>
                  <a:cubicBezTo>
                    <a:pt x="143" y="263"/>
                    <a:pt x="143" y="266"/>
                    <a:pt x="143" y="269"/>
                  </a:cubicBezTo>
                  <a:cubicBezTo>
                    <a:pt x="142" y="272"/>
                    <a:pt x="141" y="275"/>
                    <a:pt x="139" y="279"/>
                  </a:cubicBezTo>
                  <a:cubicBezTo>
                    <a:pt x="136" y="284"/>
                    <a:pt x="134" y="287"/>
                    <a:pt x="131" y="289"/>
                  </a:cubicBezTo>
                  <a:cubicBezTo>
                    <a:pt x="129" y="291"/>
                    <a:pt x="127" y="292"/>
                    <a:pt x="124" y="293"/>
                  </a:cubicBezTo>
                  <a:cubicBezTo>
                    <a:pt x="122" y="293"/>
                    <a:pt x="120" y="293"/>
                    <a:pt x="118" y="293"/>
                  </a:cubicBezTo>
                  <a:cubicBezTo>
                    <a:pt x="115" y="292"/>
                    <a:pt x="111" y="290"/>
                    <a:pt x="106" y="287"/>
                  </a:cubicBezTo>
                  <a:cubicBezTo>
                    <a:pt x="82" y="274"/>
                    <a:pt x="82" y="274"/>
                    <a:pt x="82" y="274"/>
                  </a:cubicBezTo>
                  <a:lnTo>
                    <a:pt x="87" y="264"/>
                  </a:lnTo>
                  <a:close/>
                  <a:moveTo>
                    <a:pt x="44" y="402"/>
                  </a:moveTo>
                  <a:cubicBezTo>
                    <a:pt x="82" y="384"/>
                    <a:pt x="82" y="384"/>
                    <a:pt x="82" y="384"/>
                  </a:cubicBezTo>
                  <a:cubicBezTo>
                    <a:pt x="47" y="379"/>
                    <a:pt x="47" y="379"/>
                    <a:pt x="47" y="379"/>
                  </a:cubicBezTo>
                  <a:cubicBezTo>
                    <a:pt x="49" y="368"/>
                    <a:pt x="49" y="368"/>
                    <a:pt x="49" y="368"/>
                  </a:cubicBezTo>
                  <a:cubicBezTo>
                    <a:pt x="100" y="376"/>
                    <a:pt x="100" y="376"/>
                    <a:pt x="100" y="376"/>
                  </a:cubicBezTo>
                  <a:cubicBezTo>
                    <a:pt x="98" y="388"/>
                    <a:pt x="98" y="388"/>
                    <a:pt x="98" y="388"/>
                  </a:cubicBezTo>
                  <a:cubicBezTo>
                    <a:pt x="61" y="405"/>
                    <a:pt x="61" y="405"/>
                    <a:pt x="61" y="405"/>
                  </a:cubicBezTo>
                  <a:cubicBezTo>
                    <a:pt x="95" y="411"/>
                    <a:pt x="95" y="411"/>
                    <a:pt x="95" y="411"/>
                  </a:cubicBezTo>
                  <a:cubicBezTo>
                    <a:pt x="93" y="421"/>
                    <a:pt x="93" y="421"/>
                    <a:pt x="93" y="421"/>
                  </a:cubicBezTo>
                  <a:cubicBezTo>
                    <a:pt x="42" y="413"/>
                    <a:pt x="42" y="413"/>
                    <a:pt x="42" y="413"/>
                  </a:cubicBezTo>
                  <a:lnTo>
                    <a:pt x="44" y="402"/>
                  </a:lnTo>
                  <a:close/>
                  <a:moveTo>
                    <a:pt x="42" y="427"/>
                  </a:moveTo>
                  <a:cubicBezTo>
                    <a:pt x="93" y="430"/>
                    <a:pt x="93" y="430"/>
                    <a:pt x="93" y="430"/>
                  </a:cubicBezTo>
                  <a:cubicBezTo>
                    <a:pt x="93" y="441"/>
                    <a:pt x="93" y="441"/>
                    <a:pt x="93" y="441"/>
                  </a:cubicBezTo>
                  <a:cubicBezTo>
                    <a:pt x="41" y="439"/>
                    <a:pt x="41" y="439"/>
                    <a:pt x="41" y="439"/>
                  </a:cubicBezTo>
                  <a:lnTo>
                    <a:pt x="42" y="427"/>
                  </a:lnTo>
                  <a:close/>
                  <a:moveTo>
                    <a:pt x="42" y="488"/>
                  </a:moveTo>
                  <a:cubicBezTo>
                    <a:pt x="62" y="486"/>
                    <a:pt x="62" y="486"/>
                    <a:pt x="62" y="486"/>
                  </a:cubicBezTo>
                  <a:cubicBezTo>
                    <a:pt x="61" y="464"/>
                    <a:pt x="61" y="464"/>
                    <a:pt x="61" y="464"/>
                  </a:cubicBezTo>
                  <a:cubicBezTo>
                    <a:pt x="41" y="465"/>
                    <a:pt x="41" y="465"/>
                    <a:pt x="41" y="465"/>
                  </a:cubicBezTo>
                  <a:cubicBezTo>
                    <a:pt x="40" y="454"/>
                    <a:pt x="40" y="454"/>
                    <a:pt x="40" y="454"/>
                  </a:cubicBezTo>
                  <a:cubicBezTo>
                    <a:pt x="92" y="451"/>
                    <a:pt x="92" y="451"/>
                    <a:pt x="92" y="451"/>
                  </a:cubicBezTo>
                  <a:cubicBezTo>
                    <a:pt x="92" y="462"/>
                    <a:pt x="92" y="462"/>
                    <a:pt x="92" y="462"/>
                  </a:cubicBezTo>
                  <a:cubicBezTo>
                    <a:pt x="70" y="463"/>
                    <a:pt x="70" y="463"/>
                    <a:pt x="70" y="463"/>
                  </a:cubicBezTo>
                  <a:cubicBezTo>
                    <a:pt x="71" y="486"/>
                    <a:pt x="71" y="486"/>
                    <a:pt x="71" y="486"/>
                  </a:cubicBezTo>
                  <a:cubicBezTo>
                    <a:pt x="94" y="485"/>
                    <a:pt x="94" y="485"/>
                    <a:pt x="94" y="485"/>
                  </a:cubicBezTo>
                  <a:cubicBezTo>
                    <a:pt x="94" y="496"/>
                    <a:pt x="94" y="496"/>
                    <a:pt x="94" y="496"/>
                  </a:cubicBezTo>
                  <a:cubicBezTo>
                    <a:pt x="43" y="499"/>
                    <a:pt x="43" y="499"/>
                    <a:pt x="43" y="499"/>
                  </a:cubicBezTo>
                  <a:lnTo>
                    <a:pt x="42" y="488"/>
                  </a:lnTo>
                  <a:close/>
                  <a:moveTo>
                    <a:pt x="98" y="546"/>
                  </a:moveTo>
                  <a:cubicBezTo>
                    <a:pt x="94" y="552"/>
                    <a:pt x="88" y="555"/>
                    <a:pt x="80" y="557"/>
                  </a:cubicBezTo>
                  <a:cubicBezTo>
                    <a:pt x="72" y="559"/>
                    <a:pt x="65" y="558"/>
                    <a:pt x="59" y="554"/>
                  </a:cubicBezTo>
                  <a:cubicBezTo>
                    <a:pt x="54" y="550"/>
                    <a:pt x="50" y="544"/>
                    <a:pt x="48" y="536"/>
                  </a:cubicBezTo>
                  <a:cubicBezTo>
                    <a:pt x="47" y="530"/>
                    <a:pt x="48" y="524"/>
                    <a:pt x="50" y="519"/>
                  </a:cubicBezTo>
                  <a:cubicBezTo>
                    <a:pt x="52" y="516"/>
                    <a:pt x="55" y="513"/>
                    <a:pt x="58" y="511"/>
                  </a:cubicBezTo>
                  <a:cubicBezTo>
                    <a:pt x="63" y="522"/>
                    <a:pt x="63" y="522"/>
                    <a:pt x="63" y="522"/>
                  </a:cubicBezTo>
                  <a:cubicBezTo>
                    <a:pt x="61" y="523"/>
                    <a:pt x="59" y="525"/>
                    <a:pt x="58" y="527"/>
                  </a:cubicBezTo>
                  <a:cubicBezTo>
                    <a:pt x="57" y="529"/>
                    <a:pt x="56" y="532"/>
                    <a:pt x="57" y="535"/>
                  </a:cubicBezTo>
                  <a:cubicBezTo>
                    <a:pt x="58" y="539"/>
                    <a:pt x="60" y="542"/>
                    <a:pt x="63" y="544"/>
                  </a:cubicBezTo>
                  <a:cubicBezTo>
                    <a:pt x="67" y="546"/>
                    <a:pt x="71" y="547"/>
                    <a:pt x="77" y="546"/>
                  </a:cubicBezTo>
                  <a:cubicBezTo>
                    <a:pt x="84" y="544"/>
                    <a:pt x="88" y="542"/>
                    <a:pt x="90" y="539"/>
                  </a:cubicBezTo>
                  <a:cubicBezTo>
                    <a:pt x="92" y="536"/>
                    <a:pt x="93" y="532"/>
                    <a:pt x="92" y="528"/>
                  </a:cubicBezTo>
                  <a:cubicBezTo>
                    <a:pt x="91" y="525"/>
                    <a:pt x="90" y="523"/>
                    <a:pt x="88" y="521"/>
                  </a:cubicBezTo>
                  <a:cubicBezTo>
                    <a:pt x="86" y="519"/>
                    <a:pt x="83" y="518"/>
                    <a:pt x="79" y="518"/>
                  </a:cubicBezTo>
                  <a:cubicBezTo>
                    <a:pt x="80" y="506"/>
                    <a:pt x="80" y="506"/>
                    <a:pt x="80" y="506"/>
                  </a:cubicBezTo>
                  <a:cubicBezTo>
                    <a:pt x="85" y="507"/>
                    <a:pt x="90" y="509"/>
                    <a:pt x="94" y="512"/>
                  </a:cubicBezTo>
                  <a:cubicBezTo>
                    <a:pt x="97" y="515"/>
                    <a:pt x="100" y="520"/>
                    <a:pt x="101" y="526"/>
                  </a:cubicBezTo>
                  <a:cubicBezTo>
                    <a:pt x="102" y="534"/>
                    <a:pt x="101" y="540"/>
                    <a:pt x="98" y="546"/>
                  </a:cubicBezTo>
                  <a:close/>
                  <a:moveTo>
                    <a:pt x="114" y="330"/>
                  </a:moveTo>
                  <a:cubicBezTo>
                    <a:pt x="101" y="331"/>
                    <a:pt x="101" y="331"/>
                    <a:pt x="101" y="331"/>
                  </a:cubicBezTo>
                  <a:cubicBezTo>
                    <a:pt x="94" y="353"/>
                    <a:pt x="94" y="353"/>
                    <a:pt x="94" y="353"/>
                  </a:cubicBezTo>
                  <a:cubicBezTo>
                    <a:pt x="104" y="361"/>
                    <a:pt x="104" y="361"/>
                    <a:pt x="104" y="361"/>
                  </a:cubicBezTo>
                  <a:cubicBezTo>
                    <a:pt x="100" y="373"/>
                    <a:pt x="100" y="373"/>
                    <a:pt x="100" y="373"/>
                  </a:cubicBezTo>
                  <a:cubicBezTo>
                    <a:pt x="58" y="336"/>
                    <a:pt x="58" y="336"/>
                    <a:pt x="58" y="336"/>
                  </a:cubicBezTo>
                  <a:cubicBezTo>
                    <a:pt x="62" y="325"/>
                    <a:pt x="62" y="325"/>
                    <a:pt x="62" y="325"/>
                  </a:cubicBezTo>
                  <a:cubicBezTo>
                    <a:pt x="118" y="318"/>
                    <a:pt x="118" y="318"/>
                    <a:pt x="118" y="318"/>
                  </a:cubicBezTo>
                  <a:lnTo>
                    <a:pt x="114" y="330"/>
                  </a:lnTo>
                  <a:close/>
                  <a:moveTo>
                    <a:pt x="252" y="762"/>
                  </a:moveTo>
                  <a:cubicBezTo>
                    <a:pt x="251" y="763"/>
                    <a:pt x="251" y="764"/>
                    <a:pt x="250" y="764"/>
                  </a:cubicBezTo>
                  <a:cubicBezTo>
                    <a:pt x="248" y="766"/>
                    <a:pt x="238" y="764"/>
                    <a:pt x="237" y="764"/>
                  </a:cubicBezTo>
                  <a:cubicBezTo>
                    <a:pt x="233" y="764"/>
                    <a:pt x="231" y="764"/>
                    <a:pt x="230" y="766"/>
                  </a:cubicBezTo>
                  <a:cubicBezTo>
                    <a:pt x="231" y="767"/>
                    <a:pt x="230" y="770"/>
                    <a:pt x="228" y="770"/>
                  </a:cubicBezTo>
                  <a:cubicBezTo>
                    <a:pt x="226" y="770"/>
                    <a:pt x="222" y="768"/>
                    <a:pt x="218" y="768"/>
                  </a:cubicBezTo>
                  <a:cubicBezTo>
                    <a:pt x="217" y="768"/>
                    <a:pt x="216" y="768"/>
                    <a:pt x="215" y="768"/>
                  </a:cubicBezTo>
                  <a:cubicBezTo>
                    <a:pt x="205" y="781"/>
                    <a:pt x="196" y="792"/>
                    <a:pt x="185" y="805"/>
                  </a:cubicBezTo>
                  <a:cubicBezTo>
                    <a:pt x="184" y="804"/>
                    <a:pt x="183" y="805"/>
                    <a:pt x="182" y="805"/>
                  </a:cubicBezTo>
                  <a:cubicBezTo>
                    <a:pt x="191" y="793"/>
                    <a:pt x="199" y="779"/>
                    <a:pt x="208" y="766"/>
                  </a:cubicBezTo>
                  <a:cubicBezTo>
                    <a:pt x="208" y="765"/>
                    <a:pt x="207" y="764"/>
                    <a:pt x="207" y="763"/>
                  </a:cubicBezTo>
                  <a:cubicBezTo>
                    <a:pt x="207" y="761"/>
                    <a:pt x="209" y="758"/>
                    <a:pt x="211" y="758"/>
                  </a:cubicBezTo>
                  <a:cubicBezTo>
                    <a:pt x="211" y="758"/>
                    <a:pt x="212" y="758"/>
                    <a:pt x="213" y="758"/>
                  </a:cubicBezTo>
                  <a:cubicBezTo>
                    <a:pt x="218" y="750"/>
                    <a:pt x="218" y="750"/>
                    <a:pt x="220" y="748"/>
                  </a:cubicBezTo>
                  <a:cubicBezTo>
                    <a:pt x="219" y="746"/>
                    <a:pt x="210" y="743"/>
                    <a:pt x="212" y="741"/>
                  </a:cubicBezTo>
                  <a:cubicBezTo>
                    <a:pt x="213" y="741"/>
                    <a:pt x="216" y="741"/>
                    <a:pt x="217" y="741"/>
                  </a:cubicBezTo>
                  <a:cubicBezTo>
                    <a:pt x="219" y="742"/>
                    <a:pt x="221" y="742"/>
                    <a:pt x="223" y="743"/>
                  </a:cubicBezTo>
                  <a:cubicBezTo>
                    <a:pt x="226" y="739"/>
                    <a:pt x="228" y="736"/>
                    <a:pt x="230" y="731"/>
                  </a:cubicBezTo>
                  <a:cubicBezTo>
                    <a:pt x="230" y="730"/>
                    <a:pt x="233" y="726"/>
                    <a:pt x="232" y="726"/>
                  </a:cubicBezTo>
                  <a:cubicBezTo>
                    <a:pt x="232" y="725"/>
                    <a:pt x="232" y="724"/>
                    <a:pt x="232" y="723"/>
                  </a:cubicBezTo>
                  <a:cubicBezTo>
                    <a:pt x="236" y="725"/>
                    <a:pt x="238" y="727"/>
                    <a:pt x="238" y="731"/>
                  </a:cubicBezTo>
                  <a:cubicBezTo>
                    <a:pt x="239" y="731"/>
                    <a:pt x="239" y="734"/>
                    <a:pt x="238" y="735"/>
                  </a:cubicBezTo>
                  <a:cubicBezTo>
                    <a:pt x="236" y="738"/>
                    <a:pt x="233" y="742"/>
                    <a:pt x="231" y="745"/>
                  </a:cubicBezTo>
                  <a:cubicBezTo>
                    <a:pt x="232" y="746"/>
                    <a:pt x="232" y="746"/>
                    <a:pt x="233" y="747"/>
                  </a:cubicBezTo>
                  <a:cubicBezTo>
                    <a:pt x="236" y="748"/>
                    <a:pt x="239" y="748"/>
                    <a:pt x="242" y="750"/>
                  </a:cubicBezTo>
                  <a:cubicBezTo>
                    <a:pt x="242" y="750"/>
                    <a:pt x="243" y="750"/>
                    <a:pt x="244" y="749"/>
                  </a:cubicBezTo>
                  <a:cubicBezTo>
                    <a:pt x="251" y="753"/>
                    <a:pt x="253" y="761"/>
                    <a:pt x="252" y="762"/>
                  </a:cubicBezTo>
                  <a:close/>
                  <a:moveTo>
                    <a:pt x="188" y="735"/>
                  </a:moveTo>
                  <a:cubicBezTo>
                    <a:pt x="191" y="738"/>
                    <a:pt x="194" y="740"/>
                    <a:pt x="195" y="742"/>
                  </a:cubicBezTo>
                  <a:cubicBezTo>
                    <a:pt x="196" y="743"/>
                    <a:pt x="200" y="748"/>
                    <a:pt x="202" y="755"/>
                  </a:cubicBezTo>
                  <a:cubicBezTo>
                    <a:pt x="203" y="757"/>
                    <a:pt x="204" y="758"/>
                    <a:pt x="203" y="761"/>
                  </a:cubicBezTo>
                  <a:cubicBezTo>
                    <a:pt x="199" y="758"/>
                    <a:pt x="199" y="757"/>
                    <a:pt x="197" y="752"/>
                  </a:cubicBezTo>
                  <a:cubicBezTo>
                    <a:pt x="197" y="750"/>
                    <a:pt x="196" y="748"/>
                    <a:pt x="193" y="744"/>
                  </a:cubicBezTo>
                  <a:cubicBezTo>
                    <a:pt x="192" y="742"/>
                    <a:pt x="188" y="738"/>
                    <a:pt x="188" y="735"/>
                  </a:cubicBezTo>
                  <a:close/>
                  <a:moveTo>
                    <a:pt x="261" y="821"/>
                  </a:moveTo>
                  <a:cubicBezTo>
                    <a:pt x="261" y="819"/>
                    <a:pt x="259" y="818"/>
                    <a:pt x="260" y="815"/>
                  </a:cubicBezTo>
                  <a:cubicBezTo>
                    <a:pt x="265" y="807"/>
                    <a:pt x="273" y="790"/>
                    <a:pt x="281" y="779"/>
                  </a:cubicBezTo>
                  <a:cubicBezTo>
                    <a:pt x="281" y="778"/>
                    <a:pt x="282" y="776"/>
                    <a:pt x="283" y="777"/>
                  </a:cubicBezTo>
                  <a:cubicBezTo>
                    <a:pt x="283" y="778"/>
                    <a:pt x="284" y="778"/>
                    <a:pt x="282" y="782"/>
                  </a:cubicBezTo>
                  <a:cubicBezTo>
                    <a:pt x="282" y="783"/>
                    <a:pt x="262" y="820"/>
                    <a:pt x="264" y="821"/>
                  </a:cubicBezTo>
                  <a:cubicBezTo>
                    <a:pt x="262" y="821"/>
                    <a:pt x="263" y="821"/>
                    <a:pt x="261" y="821"/>
                  </a:cubicBezTo>
                  <a:close/>
                  <a:moveTo>
                    <a:pt x="288" y="830"/>
                  </a:moveTo>
                  <a:cubicBezTo>
                    <a:pt x="288" y="830"/>
                    <a:pt x="287" y="830"/>
                    <a:pt x="287" y="830"/>
                  </a:cubicBezTo>
                  <a:cubicBezTo>
                    <a:pt x="285" y="830"/>
                    <a:pt x="283" y="829"/>
                    <a:pt x="281" y="828"/>
                  </a:cubicBezTo>
                  <a:cubicBezTo>
                    <a:pt x="280" y="826"/>
                    <a:pt x="275" y="818"/>
                    <a:pt x="275" y="816"/>
                  </a:cubicBezTo>
                  <a:cubicBezTo>
                    <a:pt x="275" y="816"/>
                    <a:pt x="275" y="816"/>
                    <a:pt x="276" y="816"/>
                  </a:cubicBezTo>
                  <a:cubicBezTo>
                    <a:pt x="277" y="822"/>
                    <a:pt x="286" y="820"/>
                    <a:pt x="293" y="818"/>
                  </a:cubicBezTo>
                  <a:cubicBezTo>
                    <a:pt x="299" y="816"/>
                    <a:pt x="304" y="813"/>
                    <a:pt x="305" y="812"/>
                  </a:cubicBezTo>
                  <a:cubicBezTo>
                    <a:pt x="304" y="811"/>
                    <a:pt x="305" y="811"/>
                    <a:pt x="303" y="809"/>
                  </a:cubicBezTo>
                  <a:cubicBezTo>
                    <a:pt x="303" y="810"/>
                    <a:pt x="300" y="811"/>
                    <a:pt x="296" y="812"/>
                  </a:cubicBezTo>
                  <a:cubicBezTo>
                    <a:pt x="288" y="814"/>
                    <a:pt x="274" y="816"/>
                    <a:pt x="273" y="815"/>
                  </a:cubicBezTo>
                  <a:cubicBezTo>
                    <a:pt x="269" y="814"/>
                    <a:pt x="270" y="813"/>
                    <a:pt x="272" y="809"/>
                  </a:cubicBezTo>
                  <a:cubicBezTo>
                    <a:pt x="279" y="807"/>
                    <a:pt x="290" y="805"/>
                    <a:pt x="296" y="802"/>
                  </a:cubicBezTo>
                  <a:cubicBezTo>
                    <a:pt x="297" y="802"/>
                    <a:pt x="298" y="801"/>
                    <a:pt x="297" y="799"/>
                  </a:cubicBezTo>
                  <a:cubicBezTo>
                    <a:pt x="294" y="801"/>
                    <a:pt x="286" y="801"/>
                    <a:pt x="283" y="801"/>
                  </a:cubicBezTo>
                  <a:cubicBezTo>
                    <a:pt x="280" y="798"/>
                    <a:pt x="282" y="795"/>
                    <a:pt x="284" y="792"/>
                  </a:cubicBezTo>
                  <a:cubicBezTo>
                    <a:pt x="284" y="792"/>
                    <a:pt x="284" y="792"/>
                    <a:pt x="284" y="792"/>
                  </a:cubicBezTo>
                  <a:cubicBezTo>
                    <a:pt x="286" y="794"/>
                    <a:pt x="293" y="793"/>
                    <a:pt x="295" y="791"/>
                  </a:cubicBezTo>
                  <a:cubicBezTo>
                    <a:pt x="294" y="789"/>
                    <a:pt x="291" y="784"/>
                    <a:pt x="293" y="785"/>
                  </a:cubicBezTo>
                  <a:cubicBezTo>
                    <a:pt x="295" y="786"/>
                    <a:pt x="295" y="787"/>
                    <a:pt x="297" y="788"/>
                  </a:cubicBezTo>
                  <a:cubicBezTo>
                    <a:pt x="298" y="788"/>
                    <a:pt x="298" y="787"/>
                    <a:pt x="298" y="787"/>
                  </a:cubicBezTo>
                  <a:cubicBezTo>
                    <a:pt x="296" y="786"/>
                    <a:pt x="295" y="785"/>
                    <a:pt x="294" y="785"/>
                  </a:cubicBezTo>
                  <a:cubicBezTo>
                    <a:pt x="295" y="782"/>
                    <a:pt x="297" y="782"/>
                    <a:pt x="299" y="783"/>
                  </a:cubicBezTo>
                  <a:cubicBezTo>
                    <a:pt x="301" y="784"/>
                    <a:pt x="307" y="790"/>
                    <a:pt x="308" y="790"/>
                  </a:cubicBezTo>
                  <a:cubicBezTo>
                    <a:pt x="308" y="790"/>
                    <a:pt x="308" y="790"/>
                    <a:pt x="308" y="790"/>
                  </a:cubicBezTo>
                  <a:cubicBezTo>
                    <a:pt x="309" y="791"/>
                    <a:pt x="309" y="792"/>
                    <a:pt x="310" y="793"/>
                  </a:cubicBezTo>
                  <a:cubicBezTo>
                    <a:pt x="309" y="797"/>
                    <a:pt x="307" y="798"/>
                    <a:pt x="305" y="798"/>
                  </a:cubicBezTo>
                  <a:cubicBezTo>
                    <a:pt x="305" y="802"/>
                    <a:pt x="305" y="806"/>
                    <a:pt x="308" y="811"/>
                  </a:cubicBezTo>
                  <a:cubicBezTo>
                    <a:pt x="310" y="810"/>
                    <a:pt x="312" y="809"/>
                    <a:pt x="313" y="808"/>
                  </a:cubicBezTo>
                  <a:cubicBezTo>
                    <a:pt x="315" y="810"/>
                    <a:pt x="316" y="811"/>
                    <a:pt x="316" y="814"/>
                  </a:cubicBezTo>
                  <a:cubicBezTo>
                    <a:pt x="314" y="818"/>
                    <a:pt x="309" y="817"/>
                    <a:pt x="309" y="819"/>
                  </a:cubicBezTo>
                  <a:cubicBezTo>
                    <a:pt x="307" y="824"/>
                    <a:pt x="308" y="831"/>
                    <a:pt x="307" y="835"/>
                  </a:cubicBezTo>
                  <a:cubicBezTo>
                    <a:pt x="306" y="835"/>
                    <a:pt x="305" y="835"/>
                    <a:pt x="305" y="835"/>
                  </a:cubicBezTo>
                  <a:cubicBezTo>
                    <a:pt x="304" y="831"/>
                    <a:pt x="304" y="824"/>
                    <a:pt x="305" y="821"/>
                  </a:cubicBezTo>
                  <a:cubicBezTo>
                    <a:pt x="302" y="821"/>
                    <a:pt x="299" y="823"/>
                    <a:pt x="294" y="824"/>
                  </a:cubicBezTo>
                  <a:cubicBezTo>
                    <a:pt x="294" y="825"/>
                    <a:pt x="294" y="824"/>
                    <a:pt x="294" y="825"/>
                  </a:cubicBezTo>
                  <a:cubicBezTo>
                    <a:pt x="296" y="826"/>
                    <a:pt x="297" y="827"/>
                    <a:pt x="297" y="828"/>
                  </a:cubicBezTo>
                  <a:cubicBezTo>
                    <a:pt x="297" y="829"/>
                    <a:pt x="296" y="831"/>
                    <a:pt x="295" y="831"/>
                  </a:cubicBezTo>
                  <a:cubicBezTo>
                    <a:pt x="294" y="831"/>
                    <a:pt x="293" y="830"/>
                    <a:pt x="290" y="829"/>
                  </a:cubicBezTo>
                  <a:cubicBezTo>
                    <a:pt x="289" y="829"/>
                    <a:pt x="289" y="829"/>
                    <a:pt x="288" y="830"/>
                  </a:cubicBezTo>
                  <a:close/>
                  <a:moveTo>
                    <a:pt x="316" y="787"/>
                  </a:moveTo>
                  <a:cubicBezTo>
                    <a:pt x="316" y="785"/>
                    <a:pt x="319" y="786"/>
                    <a:pt x="320" y="787"/>
                  </a:cubicBezTo>
                  <a:cubicBezTo>
                    <a:pt x="322" y="788"/>
                    <a:pt x="324" y="789"/>
                    <a:pt x="326" y="794"/>
                  </a:cubicBezTo>
                  <a:cubicBezTo>
                    <a:pt x="325" y="796"/>
                    <a:pt x="325" y="797"/>
                    <a:pt x="324" y="798"/>
                  </a:cubicBezTo>
                  <a:cubicBezTo>
                    <a:pt x="323" y="799"/>
                    <a:pt x="318" y="798"/>
                    <a:pt x="318" y="795"/>
                  </a:cubicBezTo>
                  <a:cubicBezTo>
                    <a:pt x="317" y="793"/>
                    <a:pt x="316" y="788"/>
                    <a:pt x="316" y="787"/>
                  </a:cubicBezTo>
                  <a:close/>
                  <a:moveTo>
                    <a:pt x="340" y="802"/>
                  </a:moveTo>
                  <a:cubicBezTo>
                    <a:pt x="333" y="803"/>
                    <a:pt x="318" y="845"/>
                    <a:pt x="312" y="854"/>
                  </a:cubicBezTo>
                  <a:cubicBezTo>
                    <a:pt x="307" y="861"/>
                    <a:pt x="305" y="861"/>
                    <a:pt x="302" y="858"/>
                  </a:cubicBezTo>
                  <a:cubicBezTo>
                    <a:pt x="298" y="854"/>
                    <a:pt x="293" y="836"/>
                    <a:pt x="294" y="832"/>
                  </a:cubicBezTo>
                  <a:cubicBezTo>
                    <a:pt x="295" y="833"/>
                    <a:pt x="296" y="836"/>
                    <a:pt x="297" y="837"/>
                  </a:cubicBezTo>
                  <a:cubicBezTo>
                    <a:pt x="297" y="836"/>
                    <a:pt x="297" y="836"/>
                    <a:pt x="297" y="835"/>
                  </a:cubicBezTo>
                  <a:cubicBezTo>
                    <a:pt x="298" y="838"/>
                    <a:pt x="302" y="846"/>
                    <a:pt x="303" y="847"/>
                  </a:cubicBezTo>
                  <a:cubicBezTo>
                    <a:pt x="306" y="849"/>
                    <a:pt x="307" y="845"/>
                    <a:pt x="309" y="843"/>
                  </a:cubicBezTo>
                  <a:cubicBezTo>
                    <a:pt x="313" y="834"/>
                    <a:pt x="324" y="807"/>
                    <a:pt x="329" y="799"/>
                  </a:cubicBezTo>
                  <a:cubicBezTo>
                    <a:pt x="331" y="794"/>
                    <a:pt x="334" y="789"/>
                    <a:pt x="330" y="786"/>
                  </a:cubicBezTo>
                  <a:cubicBezTo>
                    <a:pt x="319" y="780"/>
                    <a:pt x="305" y="785"/>
                    <a:pt x="295" y="779"/>
                  </a:cubicBezTo>
                  <a:cubicBezTo>
                    <a:pt x="295" y="778"/>
                    <a:pt x="295" y="778"/>
                    <a:pt x="296" y="778"/>
                  </a:cubicBezTo>
                  <a:cubicBezTo>
                    <a:pt x="301" y="776"/>
                    <a:pt x="327" y="782"/>
                    <a:pt x="327" y="782"/>
                  </a:cubicBezTo>
                  <a:cubicBezTo>
                    <a:pt x="335" y="784"/>
                    <a:pt x="345" y="793"/>
                    <a:pt x="340" y="802"/>
                  </a:cubicBezTo>
                  <a:close/>
                  <a:moveTo>
                    <a:pt x="364" y="858"/>
                  </a:moveTo>
                  <a:cubicBezTo>
                    <a:pt x="364" y="858"/>
                    <a:pt x="362" y="859"/>
                    <a:pt x="362" y="860"/>
                  </a:cubicBezTo>
                  <a:cubicBezTo>
                    <a:pt x="362" y="860"/>
                    <a:pt x="361" y="861"/>
                    <a:pt x="360" y="861"/>
                  </a:cubicBezTo>
                  <a:cubicBezTo>
                    <a:pt x="360" y="861"/>
                    <a:pt x="357" y="862"/>
                    <a:pt x="355" y="861"/>
                  </a:cubicBezTo>
                  <a:cubicBezTo>
                    <a:pt x="355" y="861"/>
                    <a:pt x="354" y="860"/>
                    <a:pt x="353" y="860"/>
                  </a:cubicBezTo>
                  <a:cubicBezTo>
                    <a:pt x="353" y="860"/>
                    <a:pt x="351" y="859"/>
                    <a:pt x="350" y="859"/>
                  </a:cubicBezTo>
                  <a:cubicBezTo>
                    <a:pt x="350" y="859"/>
                    <a:pt x="349" y="859"/>
                    <a:pt x="351" y="858"/>
                  </a:cubicBezTo>
                  <a:cubicBezTo>
                    <a:pt x="351" y="858"/>
                    <a:pt x="351" y="858"/>
                    <a:pt x="353" y="858"/>
                  </a:cubicBezTo>
                  <a:cubicBezTo>
                    <a:pt x="353" y="858"/>
                    <a:pt x="353" y="858"/>
                    <a:pt x="354" y="857"/>
                  </a:cubicBezTo>
                  <a:cubicBezTo>
                    <a:pt x="354" y="857"/>
                    <a:pt x="354" y="857"/>
                    <a:pt x="354" y="857"/>
                  </a:cubicBezTo>
                  <a:cubicBezTo>
                    <a:pt x="354" y="857"/>
                    <a:pt x="355" y="858"/>
                    <a:pt x="356" y="856"/>
                  </a:cubicBezTo>
                  <a:cubicBezTo>
                    <a:pt x="356" y="856"/>
                    <a:pt x="356" y="855"/>
                    <a:pt x="357" y="855"/>
                  </a:cubicBezTo>
                  <a:cubicBezTo>
                    <a:pt x="357" y="855"/>
                    <a:pt x="361" y="853"/>
                    <a:pt x="370" y="848"/>
                  </a:cubicBezTo>
                  <a:cubicBezTo>
                    <a:pt x="370" y="848"/>
                    <a:pt x="378" y="843"/>
                    <a:pt x="384" y="837"/>
                  </a:cubicBezTo>
                  <a:cubicBezTo>
                    <a:pt x="384" y="837"/>
                    <a:pt x="388" y="834"/>
                    <a:pt x="392" y="831"/>
                  </a:cubicBezTo>
                  <a:cubicBezTo>
                    <a:pt x="392" y="831"/>
                    <a:pt x="405" y="820"/>
                    <a:pt x="408" y="817"/>
                  </a:cubicBezTo>
                  <a:cubicBezTo>
                    <a:pt x="408" y="817"/>
                    <a:pt x="398" y="813"/>
                    <a:pt x="400" y="808"/>
                  </a:cubicBezTo>
                  <a:cubicBezTo>
                    <a:pt x="400" y="808"/>
                    <a:pt x="400" y="806"/>
                    <a:pt x="401" y="808"/>
                  </a:cubicBezTo>
                  <a:cubicBezTo>
                    <a:pt x="401" y="808"/>
                    <a:pt x="405" y="812"/>
                    <a:pt x="412" y="810"/>
                  </a:cubicBezTo>
                  <a:cubicBezTo>
                    <a:pt x="412" y="810"/>
                    <a:pt x="416" y="810"/>
                    <a:pt x="420" y="807"/>
                  </a:cubicBezTo>
                  <a:cubicBezTo>
                    <a:pt x="420" y="807"/>
                    <a:pt x="424" y="807"/>
                    <a:pt x="426" y="815"/>
                  </a:cubicBezTo>
                  <a:cubicBezTo>
                    <a:pt x="426" y="815"/>
                    <a:pt x="427" y="819"/>
                    <a:pt x="424" y="818"/>
                  </a:cubicBezTo>
                  <a:cubicBezTo>
                    <a:pt x="424" y="818"/>
                    <a:pt x="421" y="818"/>
                    <a:pt x="419" y="819"/>
                  </a:cubicBezTo>
                  <a:cubicBezTo>
                    <a:pt x="418" y="819"/>
                    <a:pt x="417" y="819"/>
                    <a:pt x="416" y="820"/>
                  </a:cubicBezTo>
                  <a:cubicBezTo>
                    <a:pt x="416" y="820"/>
                    <a:pt x="409" y="826"/>
                    <a:pt x="396" y="835"/>
                  </a:cubicBezTo>
                  <a:cubicBezTo>
                    <a:pt x="396" y="835"/>
                    <a:pt x="390" y="839"/>
                    <a:pt x="380" y="848"/>
                  </a:cubicBezTo>
                  <a:cubicBezTo>
                    <a:pt x="380" y="848"/>
                    <a:pt x="373" y="855"/>
                    <a:pt x="364" y="858"/>
                  </a:cubicBezTo>
                  <a:close/>
                  <a:moveTo>
                    <a:pt x="429" y="859"/>
                  </a:moveTo>
                  <a:cubicBezTo>
                    <a:pt x="429" y="859"/>
                    <a:pt x="429" y="860"/>
                    <a:pt x="429" y="861"/>
                  </a:cubicBezTo>
                  <a:cubicBezTo>
                    <a:pt x="429" y="861"/>
                    <a:pt x="429" y="863"/>
                    <a:pt x="427" y="862"/>
                  </a:cubicBezTo>
                  <a:cubicBezTo>
                    <a:pt x="427" y="862"/>
                    <a:pt x="420" y="864"/>
                    <a:pt x="418" y="866"/>
                  </a:cubicBezTo>
                  <a:cubicBezTo>
                    <a:pt x="418" y="866"/>
                    <a:pt x="415" y="870"/>
                    <a:pt x="415" y="872"/>
                  </a:cubicBezTo>
                  <a:cubicBezTo>
                    <a:pt x="415" y="872"/>
                    <a:pt x="415" y="875"/>
                    <a:pt x="412" y="875"/>
                  </a:cubicBezTo>
                  <a:cubicBezTo>
                    <a:pt x="412" y="875"/>
                    <a:pt x="411" y="876"/>
                    <a:pt x="409" y="875"/>
                  </a:cubicBezTo>
                  <a:cubicBezTo>
                    <a:pt x="409" y="875"/>
                    <a:pt x="406" y="873"/>
                    <a:pt x="403" y="876"/>
                  </a:cubicBezTo>
                  <a:cubicBezTo>
                    <a:pt x="403" y="876"/>
                    <a:pt x="403" y="877"/>
                    <a:pt x="402" y="875"/>
                  </a:cubicBezTo>
                  <a:cubicBezTo>
                    <a:pt x="402" y="875"/>
                    <a:pt x="402" y="874"/>
                    <a:pt x="400" y="874"/>
                  </a:cubicBezTo>
                  <a:cubicBezTo>
                    <a:pt x="400" y="874"/>
                    <a:pt x="400" y="873"/>
                    <a:pt x="400" y="872"/>
                  </a:cubicBezTo>
                  <a:cubicBezTo>
                    <a:pt x="400" y="872"/>
                    <a:pt x="400" y="870"/>
                    <a:pt x="398" y="869"/>
                  </a:cubicBezTo>
                  <a:cubicBezTo>
                    <a:pt x="398" y="869"/>
                    <a:pt x="397" y="869"/>
                    <a:pt x="396" y="867"/>
                  </a:cubicBezTo>
                  <a:cubicBezTo>
                    <a:pt x="396" y="867"/>
                    <a:pt x="395" y="861"/>
                    <a:pt x="394" y="858"/>
                  </a:cubicBezTo>
                  <a:cubicBezTo>
                    <a:pt x="394" y="858"/>
                    <a:pt x="393" y="855"/>
                    <a:pt x="390" y="854"/>
                  </a:cubicBezTo>
                  <a:cubicBezTo>
                    <a:pt x="390" y="854"/>
                    <a:pt x="386" y="848"/>
                    <a:pt x="388" y="848"/>
                  </a:cubicBezTo>
                  <a:cubicBezTo>
                    <a:pt x="388" y="848"/>
                    <a:pt x="393" y="848"/>
                    <a:pt x="395" y="854"/>
                  </a:cubicBezTo>
                  <a:cubicBezTo>
                    <a:pt x="395" y="854"/>
                    <a:pt x="395" y="856"/>
                    <a:pt x="396" y="858"/>
                  </a:cubicBezTo>
                  <a:cubicBezTo>
                    <a:pt x="396" y="858"/>
                    <a:pt x="396" y="860"/>
                    <a:pt x="399" y="866"/>
                  </a:cubicBezTo>
                  <a:cubicBezTo>
                    <a:pt x="399" y="866"/>
                    <a:pt x="399" y="867"/>
                    <a:pt x="400" y="865"/>
                  </a:cubicBezTo>
                  <a:cubicBezTo>
                    <a:pt x="401" y="863"/>
                    <a:pt x="401" y="863"/>
                    <a:pt x="401" y="863"/>
                  </a:cubicBezTo>
                  <a:cubicBezTo>
                    <a:pt x="401" y="863"/>
                    <a:pt x="402" y="861"/>
                    <a:pt x="403" y="862"/>
                  </a:cubicBezTo>
                  <a:cubicBezTo>
                    <a:pt x="403" y="862"/>
                    <a:pt x="404" y="863"/>
                    <a:pt x="404" y="862"/>
                  </a:cubicBezTo>
                  <a:cubicBezTo>
                    <a:pt x="404" y="862"/>
                    <a:pt x="407" y="861"/>
                    <a:pt x="409" y="858"/>
                  </a:cubicBezTo>
                  <a:cubicBezTo>
                    <a:pt x="409" y="858"/>
                    <a:pt x="412" y="856"/>
                    <a:pt x="411" y="855"/>
                  </a:cubicBezTo>
                  <a:cubicBezTo>
                    <a:pt x="411" y="855"/>
                    <a:pt x="408" y="852"/>
                    <a:pt x="407" y="850"/>
                  </a:cubicBezTo>
                  <a:cubicBezTo>
                    <a:pt x="407" y="850"/>
                    <a:pt x="405" y="849"/>
                    <a:pt x="406" y="848"/>
                  </a:cubicBezTo>
                  <a:cubicBezTo>
                    <a:pt x="406" y="848"/>
                    <a:pt x="407" y="848"/>
                    <a:pt x="410" y="849"/>
                  </a:cubicBezTo>
                  <a:cubicBezTo>
                    <a:pt x="410" y="849"/>
                    <a:pt x="416" y="850"/>
                    <a:pt x="418" y="848"/>
                  </a:cubicBezTo>
                  <a:cubicBezTo>
                    <a:pt x="418" y="848"/>
                    <a:pt x="419" y="846"/>
                    <a:pt x="420" y="847"/>
                  </a:cubicBezTo>
                  <a:cubicBezTo>
                    <a:pt x="420" y="847"/>
                    <a:pt x="423" y="850"/>
                    <a:pt x="424" y="850"/>
                  </a:cubicBezTo>
                  <a:cubicBezTo>
                    <a:pt x="424" y="850"/>
                    <a:pt x="430" y="852"/>
                    <a:pt x="429" y="859"/>
                  </a:cubicBezTo>
                  <a:close/>
                  <a:moveTo>
                    <a:pt x="485" y="876"/>
                  </a:moveTo>
                  <a:cubicBezTo>
                    <a:pt x="485" y="876"/>
                    <a:pt x="484" y="878"/>
                    <a:pt x="482" y="877"/>
                  </a:cubicBezTo>
                  <a:cubicBezTo>
                    <a:pt x="482" y="877"/>
                    <a:pt x="476" y="874"/>
                    <a:pt x="474" y="867"/>
                  </a:cubicBezTo>
                  <a:cubicBezTo>
                    <a:pt x="474" y="867"/>
                    <a:pt x="472" y="857"/>
                    <a:pt x="472" y="856"/>
                  </a:cubicBezTo>
                  <a:cubicBezTo>
                    <a:pt x="472" y="856"/>
                    <a:pt x="473" y="856"/>
                    <a:pt x="472" y="855"/>
                  </a:cubicBezTo>
                  <a:cubicBezTo>
                    <a:pt x="472" y="849"/>
                    <a:pt x="472" y="849"/>
                    <a:pt x="472" y="849"/>
                  </a:cubicBezTo>
                  <a:cubicBezTo>
                    <a:pt x="472" y="849"/>
                    <a:pt x="472" y="848"/>
                    <a:pt x="472" y="847"/>
                  </a:cubicBezTo>
                  <a:cubicBezTo>
                    <a:pt x="472" y="847"/>
                    <a:pt x="472" y="846"/>
                    <a:pt x="472" y="846"/>
                  </a:cubicBezTo>
                  <a:cubicBezTo>
                    <a:pt x="472" y="846"/>
                    <a:pt x="472" y="845"/>
                    <a:pt x="472" y="845"/>
                  </a:cubicBezTo>
                  <a:cubicBezTo>
                    <a:pt x="472" y="845"/>
                    <a:pt x="472" y="842"/>
                    <a:pt x="474" y="844"/>
                  </a:cubicBezTo>
                  <a:cubicBezTo>
                    <a:pt x="474" y="844"/>
                    <a:pt x="475" y="845"/>
                    <a:pt x="474" y="846"/>
                  </a:cubicBezTo>
                  <a:cubicBezTo>
                    <a:pt x="474" y="846"/>
                    <a:pt x="473" y="848"/>
                    <a:pt x="477" y="855"/>
                  </a:cubicBezTo>
                  <a:cubicBezTo>
                    <a:pt x="477" y="855"/>
                    <a:pt x="477" y="856"/>
                    <a:pt x="478" y="857"/>
                  </a:cubicBezTo>
                  <a:cubicBezTo>
                    <a:pt x="478" y="857"/>
                    <a:pt x="480" y="857"/>
                    <a:pt x="480" y="860"/>
                  </a:cubicBezTo>
                  <a:cubicBezTo>
                    <a:pt x="480" y="860"/>
                    <a:pt x="480" y="862"/>
                    <a:pt x="480" y="862"/>
                  </a:cubicBezTo>
                  <a:cubicBezTo>
                    <a:pt x="480" y="862"/>
                    <a:pt x="480" y="864"/>
                    <a:pt x="481" y="863"/>
                  </a:cubicBezTo>
                  <a:cubicBezTo>
                    <a:pt x="481" y="863"/>
                    <a:pt x="482" y="863"/>
                    <a:pt x="482" y="864"/>
                  </a:cubicBezTo>
                  <a:cubicBezTo>
                    <a:pt x="482" y="864"/>
                    <a:pt x="482" y="868"/>
                    <a:pt x="483" y="869"/>
                  </a:cubicBezTo>
                  <a:cubicBezTo>
                    <a:pt x="483" y="869"/>
                    <a:pt x="483" y="870"/>
                    <a:pt x="483" y="870"/>
                  </a:cubicBezTo>
                  <a:cubicBezTo>
                    <a:pt x="483" y="870"/>
                    <a:pt x="483" y="871"/>
                    <a:pt x="484" y="871"/>
                  </a:cubicBezTo>
                  <a:cubicBezTo>
                    <a:pt x="484" y="871"/>
                    <a:pt x="484" y="871"/>
                    <a:pt x="484" y="872"/>
                  </a:cubicBezTo>
                  <a:cubicBezTo>
                    <a:pt x="484" y="872"/>
                    <a:pt x="485" y="876"/>
                    <a:pt x="485" y="876"/>
                  </a:cubicBezTo>
                  <a:close/>
                  <a:moveTo>
                    <a:pt x="482" y="834"/>
                  </a:moveTo>
                  <a:cubicBezTo>
                    <a:pt x="482" y="834"/>
                    <a:pt x="480" y="833"/>
                    <a:pt x="480" y="833"/>
                  </a:cubicBezTo>
                  <a:cubicBezTo>
                    <a:pt x="480" y="833"/>
                    <a:pt x="479" y="833"/>
                    <a:pt x="477" y="833"/>
                  </a:cubicBezTo>
                  <a:cubicBezTo>
                    <a:pt x="477" y="833"/>
                    <a:pt x="476" y="833"/>
                    <a:pt x="476" y="832"/>
                  </a:cubicBezTo>
                  <a:cubicBezTo>
                    <a:pt x="476" y="832"/>
                    <a:pt x="479" y="827"/>
                    <a:pt x="478" y="823"/>
                  </a:cubicBezTo>
                  <a:cubicBezTo>
                    <a:pt x="478" y="823"/>
                    <a:pt x="477" y="822"/>
                    <a:pt x="478" y="821"/>
                  </a:cubicBezTo>
                  <a:cubicBezTo>
                    <a:pt x="478" y="821"/>
                    <a:pt x="479" y="820"/>
                    <a:pt x="480" y="821"/>
                  </a:cubicBezTo>
                  <a:cubicBezTo>
                    <a:pt x="480" y="821"/>
                    <a:pt x="484" y="829"/>
                    <a:pt x="485" y="832"/>
                  </a:cubicBezTo>
                  <a:cubicBezTo>
                    <a:pt x="485" y="832"/>
                    <a:pt x="485" y="835"/>
                    <a:pt x="482" y="834"/>
                  </a:cubicBezTo>
                  <a:close/>
                  <a:moveTo>
                    <a:pt x="540" y="839"/>
                  </a:moveTo>
                  <a:cubicBezTo>
                    <a:pt x="540" y="839"/>
                    <a:pt x="538" y="842"/>
                    <a:pt x="536" y="843"/>
                  </a:cubicBezTo>
                  <a:cubicBezTo>
                    <a:pt x="536" y="843"/>
                    <a:pt x="535" y="844"/>
                    <a:pt x="535" y="846"/>
                  </a:cubicBezTo>
                  <a:cubicBezTo>
                    <a:pt x="535" y="846"/>
                    <a:pt x="532" y="852"/>
                    <a:pt x="530" y="853"/>
                  </a:cubicBezTo>
                  <a:cubicBezTo>
                    <a:pt x="530" y="853"/>
                    <a:pt x="527" y="855"/>
                    <a:pt x="528" y="858"/>
                  </a:cubicBezTo>
                  <a:cubicBezTo>
                    <a:pt x="528" y="858"/>
                    <a:pt x="532" y="860"/>
                    <a:pt x="531" y="864"/>
                  </a:cubicBezTo>
                  <a:cubicBezTo>
                    <a:pt x="531" y="864"/>
                    <a:pt x="532" y="866"/>
                    <a:pt x="530" y="866"/>
                  </a:cubicBezTo>
                  <a:cubicBezTo>
                    <a:pt x="530" y="866"/>
                    <a:pt x="529" y="866"/>
                    <a:pt x="528" y="866"/>
                  </a:cubicBezTo>
                  <a:cubicBezTo>
                    <a:pt x="528" y="866"/>
                    <a:pt x="527" y="867"/>
                    <a:pt x="527" y="867"/>
                  </a:cubicBezTo>
                  <a:cubicBezTo>
                    <a:pt x="527" y="867"/>
                    <a:pt x="524" y="868"/>
                    <a:pt x="521" y="868"/>
                  </a:cubicBezTo>
                  <a:cubicBezTo>
                    <a:pt x="521" y="868"/>
                    <a:pt x="519" y="868"/>
                    <a:pt x="517" y="868"/>
                  </a:cubicBezTo>
                  <a:cubicBezTo>
                    <a:pt x="517" y="868"/>
                    <a:pt x="516" y="867"/>
                    <a:pt x="516" y="868"/>
                  </a:cubicBezTo>
                  <a:cubicBezTo>
                    <a:pt x="516" y="868"/>
                    <a:pt x="511" y="873"/>
                    <a:pt x="506" y="869"/>
                  </a:cubicBezTo>
                  <a:cubicBezTo>
                    <a:pt x="506" y="869"/>
                    <a:pt x="505" y="868"/>
                    <a:pt x="504" y="868"/>
                  </a:cubicBezTo>
                  <a:cubicBezTo>
                    <a:pt x="503" y="867"/>
                    <a:pt x="502" y="866"/>
                    <a:pt x="501" y="866"/>
                  </a:cubicBezTo>
                  <a:cubicBezTo>
                    <a:pt x="501" y="866"/>
                    <a:pt x="496" y="862"/>
                    <a:pt x="493" y="861"/>
                  </a:cubicBezTo>
                  <a:cubicBezTo>
                    <a:pt x="493" y="861"/>
                    <a:pt x="490" y="858"/>
                    <a:pt x="489" y="856"/>
                  </a:cubicBezTo>
                  <a:cubicBezTo>
                    <a:pt x="489" y="856"/>
                    <a:pt x="488" y="853"/>
                    <a:pt x="487" y="853"/>
                  </a:cubicBezTo>
                  <a:cubicBezTo>
                    <a:pt x="487" y="853"/>
                    <a:pt x="485" y="853"/>
                    <a:pt x="485" y="852"/>
                  </a:cubicBezTo>
                  <a:cubicBezTo>
                    <a:pt x="485" y="851"/>
                    <a:pt x="485" y="851"/>
                    <a:pt x="485" y="851"/>
                  </a:cubicBezTo>
                  <a:cubicBezTo>
                    <a:pt x="485" y="851"/>
                    <a:pt x="485" y="851"/>
                    <a:pt x="485" y="851"/>
                  </a:cubicBezTo>
                  <a:cubicBezTo>
                    <a:pt x="485" y="851"/>
                    <a:pt x="485" y="849"/>
                    <a:pt x="487" y="846"/>
                  </a:cubicBezTo>
                  <a:cubicBezTo>
                    <a:pt x="487" y="846"/>
                    <a:pt x="489" y="844"/>
                    <a:pt x="490" y="843"/>
                  </a:cubicBezTo>
                  <a:cubicBezTo>
                    <a:pt x="490" y="843"/>
                    <a:pt x="494" y="839"/>
                    <a:pt x="497" y="838"/>
                  </a:cubicBezTo>
                  <a:cubicBezTo>
                    <a:pt x="497" y="838"/>
                    <a:pt x="498" y="836"/>
                    <a:pt x="499" y="835"/>
                  </a:cubicBezTo>
                  <a:cubicBezTo>
                    <a:pt x="500" y="834"/>
                    <a:pt x="501" y="833"/>
                    <a:pt x="502" y="833"/>
                  </a:cubicBezTo>
                  <a:cubicBezTo>
                    <a:pt x="502" y="833"/>
                    <a:pt x="503" y="831"/>
                    <a:pt x="505" y="830"/>
                  </a:cubicBezTo>
                  <a:cubicBezTo>
                    <a:pt x="505" y="830"/>
                    <a:pt x="509" y="829"/>
                    <a:pt x="509" y="828"/>
                  </a:cubicBezTo>
                  <a:cubicBezTo>
                    <a:pt x="509" y="828"/>
                    <a:pt x="508" y="825"/>
                    <a:pt x="508" y="824"/>
                  </a:cubicBezTo>
                  <a:cubicBezTo>
                    <a:pt x="506" y="809"/>
                    <a:pt x="506" y="809"/>
                    <a:pt x="506" y="809"/>
                  </a:cubicBezTo>
                  <a:cubicBezTo>
                    <a:pt x="506" y="809"/>
                    <a:pt x="506" y="808"/>
                    <a:pt x="507" y="809"/>
                  </a:cubicBezTo>
                  <a:cubicBezTo>
                    <a:pt x="507" y="809"/>
                    <a:pt x="508" y="809"/>
                    <a:pt x="510" y="809"/>
                  </a:cubicBezTo>
                  <a:cubicBezTo>
                    <a:pt x="510" y="809"/>
                    <a:pt x="511" y="809"/>
                    <a:pt x="512" y="812"/>
                  </a:cubicBezTo>
                  <a:cubicBezTo>
                    <a:pt x="512" y="812"/>
                    <a:pt x="514" y="816"/>
                    <a:pt x="515" y="820"/>
                  </a:cubicBezTo>
                  <a:cubicBezTo>
                    <a:pt x="515" y="820"/>
                    <a:pt x="516" y="826"/>
                    <a:pt x="516" y="827"/>
                  </a:cubicBezTo>
                  <a:cubicBezTo>
                    <a:pt x="516" y="827"/>
                    <a:pt x="515" y="828"/>
                    <a:pt x="517" y="828"/>
                  </a:cubicBezTo>
                  <a:cubicBezTo>
                    <a:pt x="517" y="828"/>
                    <a:pt x="520" y="828"/>
                    <a:pt x="522" y="829"/>
                  </a:cubicBezTo>
                  <a:cubicBezTo>
                    <a:pt x="526" y="829"/>
                    <a:pt x="531" y="829"/>
                    <a:pt x="532" y="829"/>
                  </a:cubicBezTo>
                  <a:cubicBezTo>
                    <a:pt x="532" y="829"/>
                    <a:pt x="537" y="830"/>
                    <a:pt x="540" y="835"/>
                  </a:cubicBezTo>
                  <a:cubicBezTo>
                    <a:pt x="540" y="835"/>
                    <a:pt x="541" y="835"/>
                    <a:pt x="540" y="839"/>
                  </a:cubicBezTo>
                  <a:close/>
                  <a:moveTo>
                    <a:pt x="604" y="809"/>
                  </a:moveTo>
                  <a:cubicBezTo>
                    <a:pt x="604" y="809"/>
                    <a:pt x="603" y="810"/>
                    <a:pt x="603" y="811"/>
                  </a:cubicBezTo>
                  <a:cubicBezTo>
                    <a:pt x="603" y="811"/>
                    <a:pt x="602" y="815"/>
                    <a:pt x="602" y="816"/>
                  </a:cubicBezTo>
                  <a:cubicBezTo>
                    <a:pt x="602" y="816"/>
                    <a:pt x="602" y="819"/>
                    <a:pt x="601" y="821"/>
                  </a:cubicBezTo>
                  <a:cubicBezTo>
                    <a:pt x="601" y="821"/>
                    <a:pt x="597" y="826"/>
                    <a:pt x="601" y="831"/>
                  </a:cubicBezTo>
                  <a:cubicBezTo>
                    <a:pt x="601" y="831"/>
                    <a:pt x="604" y="834"/>
                    <a:pt x="601" y="837"/>
                  </a:cubicBezTo>
                  <a:cubicBezTo>
                    <a:pt x="601" y="837"/>
                    <a:pt x="599" y="837"/>
                    <a:pt x="598" y="840"/>
                  </a:cubicBezTo>
                  <a:cubicBezTo>
                    <a:pt x="598" y="840"/>
                    <a:pt x="598" y="842"/>
                    <a:pt x="598" y="842"/>
                  </a:cubicBezTo>
                  <a:cubicBezTo>
                    <a:pt x="598" y="842"/>
                    <a:pt x="598" y="844"/>
                    <a:pt x="598" y="845"/>
                  </a:cubicBezTo>
                  <a:cubicBezTo>
                    <a:pt x="598" y="845"/>
                    <a:pt x="597" y="847"/>
                    <a:pt x="595" y="848"/>
                  </a:cubicBezTo>
                  <a:cubicBezTo>
                    <a:pt x="595" y="848"/>
                    <a:pt x="592" y="850"/>
                    <a:pt x="592" y="851"/>
                  </a:cubicBezTo>
                  <a:cubicBezTo>
                    <a:pt x="592" y="851"/>
                    <a:pt x="590" y="853"/>
                    <a:pt x="590" y="853"/>
                  </a:cubicBezTo>
                  <a:cubicBezTo>
                    <a:pt x="590" y="853"/>
                    <a:pt x="589" y="853"/>
                    <a:pt x="589" y="854"/>
                  </a:cubicBezTo>
                  <a:cubicBezTo>
                    <a:pt x="589" y="854"/>
                    <a:pt x="588" y="856"/>
                    <a:pt x="585" y="857"/>
                  </a:cubicBezTo>
                  <a:cubicBezTo>
                    <a:pt x="585" y="857"/>
                    <a:pt x="585" y="851"/>
                    <a:pt x="585" y="848"/>
                  </a:cubicBezTo>
                  <a:cubicBezTo>
                    <a:pt x="585" y="848"/>
                    <a:pt x="585" y="845"/>
                    <a:pt x="586" y="843"/>
                  </a:cubicBezTo>
                  <a:cubicBezTo>
                    <a:pt x="586" y="843"/>
                    <a:pt x="585" y="840"/>
                    <a:pt x="587" y="840"/>
                  </a:cubicBezTo>
                  <a:cubicBezTo>
                    <a:pt x="587" y="840"/>
                    <a:pt x="588" y="841"/>
                    <a:pt x="588" y="840"/>
                  </a:cubicBezTo>
                  <a:cubicBezTo>
                    <a:pt x="588" y="840"/>
                    <a:pt x="589" y="836"/>
                    <a:pt x="589" y="836"/>
                  </a:cubicBezTo>
                  <a:cubicBezTo>
                    <a:pt x="589" y="836"/>
                    <a:pt x="588" y="835"/>
                    <a:pt x="587" y="835"/>
                  </a:cubicBezTo>
                  <a:cubicBezTo>
                    <a:pt x="587" y="835"/>
                    <a:pt x="586" y="834"/>
                    <a:pt x="587" y="832"/>
                  </a:cubicBezTo>
                  <a:cubicBezTo>
                    <a:pt x="587" y="832"/>
                    <a:pt x="587" y="832"/>
                    <a:pt x="585" y="831"/>
                  </a:cubicBezTo>
                  <a:cubicBezTo>
                    <a:pt x="585" y="831"/>
                    <a:pt x="583" y="830"/>
                    <a:pt x="583" y="831"/>
                  </a:cubicBezTo>
                  <a:cubicBezTo>
                    <a:pt x="583" y="831"/>
                    <a:pt x="583" y="832"/>
                    <a:pt x="581" y="831"/>
                  </a:cubicBezTo>
                  <a:cubicBezTo>
                    <a:pt x="581" y="831"/>
                    <a:pt x="572" y="829"/>
                    <a:pt x="576" y="827"/>
                  </a:cubicBezTo>
                  <a:cubicBezTo>
                    <a:pt x="576" y="827"/>
                    <a:pt x="581" y="827"/>
                    <a:pt x="584" y="823"/>
                  </a:cubicBezTo>
                  <a:cubicBezTo>
                    <a:pt x="584" y="823"/>
                    <a:pt x="586" y="822"/>
                    <a:pt x="586" y="815"/>
                  </a:cubicBezTo>
                  <a:cubicBezTo>
                    <a:pt x="586" y="815"/>
                    <a:pt x="586" y="814"/>
                    <a:pt x="585" y="813"/>
                  </a:cubicBezTo>
                  <a:cubicBezTo>
                    <a:pt x="585" y="813"/>
                    <a:pt x="585" y="813"/>
                    <a:pt x="585" y="812"/>
                  </a:cubicBezTo>
                  <a:cubicBezTo>
                    <a:pt x="585" y="812"/>
                    <a:pt x="585" y="811"/>
                    <a:pt x="584" y="810"/>
                  </a:cubicBezTo>
                  <a:cubicBezTo>
                    <a:pt x="584" y="810"/>
                    <a:pt x="584" y="809"/>
                    <a:pt x="584" y="808"/>
                  </a:cubicBezTo>
                  <a:cubicBezTo>
                    <a:pt x="584" y="808"/>
                    <a:pt x="584" y="807"/>
                    <a:pt x="583" y="807"/>
                  </a:cubicBezTo>
                  <a:cubicBezTo>
                    <a:pt x="583" y="807"/>
                    <a:pt x="583" y="806"/>
                    <a:pt x="583" y="805"/>
                  </a:cubicBezTo>
                  <a:cubicBezTo>
                    <a:pt x="583" y="805"/>
                    <a:pt x="583" y="805"/>
                    <a:pt x="583" y="804"/>
                  </a:cubicBezTo>
                  <a:cubicBezTo>
                    <a:pt x="583" y="804"/>
                    <a:pt x="582" y="803"/>
                    <a:pt x="583" y="803"/>
                  </a:cubicBezTo>
                  <a:cubicBezTo>
                    <a:pt x="583" y="803"/>
                    <a:pt x="584" y="803"/>
                    <a:pt x="583" y="801"/>
                  </a:cubicBezTo>
                  <a:cubicBezTo>
                    <a:pt x="583" y="801"/>
                    <a:pt x="582" y="800"/>
                    <a:pt x="581" y="799"/>
                  </a:cubicBezTo>
                  <a:cubicBezTo>
                    <a:pt x="580" y="798"/>
                    <a:pt x="580" y="798"/>
                    <a:pt x="580" y="798"/>
                  </a:cubicBezTo>
                  <a:cubicBezTo>
                    <a:pt x="577" y="791"/>
                    <a:pt x="577" y="791"/>
                    <a:pt x="577" y="791"/>
                  </a:cubicBezTo>
                  <a:cubicBezTo>
                    <a:pt x="577" y="791"/>
                    <a:pt x="573" y="788"/>
                    <a:pt x="577" y="789"/>
                  </a:cubicBezTo>
                  <a:cubicBezTo>
                    <a:pt x="577" y="789"/>
                    <a:pt x="581" y="788"/>
                    <a:pt x="583" y="789"/>
                  </a:cubicBezTo>
                  <a:cubicBezTo>
                    <a:pt x="583" y="789"/>
                    <a:pt x="587" y="789"/>
                    <a:pt x="588" y="789"/>
                  </a:cubicBezTo>
                  <a:cubicBezTo>
                    <a:pt x="588" y="789"/>
                    <a:pt x="589" y="789"/>
                    <a:pt x="591" y="792"/>
                  </a:cubicBezTo>
                  <a:cubicBezTo>
                    <a:pt x="591" y="792"/>
                    <a:pt x="592" y="796"/>
                    <a:pt x="593" y="796"/>
                  </a:cubicBezTo>
                  <a:cubicBezTo>
                    <a:pt x="593" y="796"/>
                    <a:pt x="597" y="797"/>
                    <a:pt x="598" y="797"/>
                  </a:cubicBezTo>
                  <a:cubicBezTo>
                    <a:pt x="598" y="797"/>
                    <a:pt x="598" y="797"/>
                    <a:pt x="599" y="797"/>
                  </a:cubicBezTo>
                  <a:cubicBezTo>
                    <a:pt x="599" y="797"/>
                    <a:pt x="601" y="796"/>
                    <a:pt x="602" y="798"/>
                  </a:cubicBezTo>
                  <a:cubicBezTo>
                    <a:pt x="602" y="798"/>
                    <a:pt x="602" y="800"/>
                    <a:pt x="603" y="799"/>
                  </a:cubicBezTo>
                  <a:cubicBezTo>
                    <a:pt x="603" y="799"/>
                    <a:pt x="605" y="799"/>
                    <a:pt x="605" y="802"/>
                  </a:cubicBezTo>
                  <a:cubicBezTo>
                    <a:pt x="605" y="802"/>
                    <a:pt x="607" y="807"/>
                    <a:pt x="604" y="809"/>
                  </a:cubicBezTo>
                  <a:close/>
                  <a:moveTo>
                    <a:pt x="631" y="834"/>
                  </a:moveTo>
                  <a:cubicBezTo>
                    <a:pt x="631" y="834"/>
                    <a:pt x="630" y="838"/>
                    <a:pt x="627" y="838"/>
                  </a:cubicBezTo>
                  <a:cubicBezTo>
                    <a:pt x="627" y="838"/>
                    <a:pt x="625" y="839"/>
                    <a:pt x="624" y="839"/>
                  </a:cubicBezTo>
                  <a:cubicBezTo>
                    <a:pt x="624" y="839"/>
                    <a:pt x="622" y="839"/>
                    <a:pt x="621" y="838"/>
                  </a:cubicBezTo>
                  <a:cubicBezTo>
                    <a:pt x="621" y="838"/>
                    <a:pt x="620" y="838"/>
                    <a:pt x="619" y="839"/>
                  </a:cubicBezTo>
                  <a:cubicBezTo>
                    <a:pt x="619" y="839"/>
                    <a:pt x="619" y="839"/>
                    <a:pt x="617" y="837"/>
                  </a:cubicBezTo>
                  <a:cubicBezTo>
                    <a:pt x="617" y="837"/>
                    <a:pt x="616" y="836"/>
                    <a:pt x="616" y="834"/>
                  </a:cubicBezTo>
                  <a:cubicBezTo>
                    <a:pt x="616" y="834"/>
                    <a:pt x="616" y="832"/>
                    <a:pt x="614" y="829"/>
                  </a:cubicBezTo>
                  <a:cubicBezTo>
                    <a:pt x="614" y="829"/>
                    <a:pt x="613" y="825"/>
                    <a:pt x="615" y="825"/>
                  </a:cubicBezTo>
                  <a:cubicBezTo>
                    <a:pt x="615" y="825"/>
                    <a:pt x="617" y="825"/>
                    <a:pt x="618" y="825"/>
                  </a:cubicBezTo>
                  <a:cubicBezTo>
                    <a:pt x="618" y="825"/>
                    <a:pt x="621" y="825"/>
                    <a:pt x="625" y="826"/>
                  </a:cubicBezTo>
                  <a:cubicBezTo>
                    <a:pt x="625" y="826"/>
                    <a:pt x="628" y="828"/>
                    <a:pt x="629" y="828"/>
                  </a:cubicBezTo>
                  <a:cubicBezTo>
                    <a:pt x="629" y="828"/>
                    <a:pt x="631" y="828"/>
                    <a:pt x="631" y="831"/>
                  </a:cubicBezTo>
                  <a:cubicBezTo>
                    <a:pt x="631" y="831"/>
                    <a:pt x="631" y="832"/>
                    <a:pt x="631" y="833"/>
                  </a:cubicBezTo>
                  <a:cubicBezTo>
                    <a:pt x="631" y="833"/>
                    <a:pt x="631" y="834"/>
                    <a:pt x="631" y="834"/>
                  </a:cubicBezTo>
                  <a:close/>
                  <a:moveTo>
                    <a:pt x="667" y="773"/>
                  </a:moveTo>
                  <a:cubicBezTo>
                    <a:pt x="667" y="773"/>
                    <a:pt x="664" y="773"/>
                    <a:pt x="663" y="772"/>
                  </a:cubicBezTo>
                  <a:cubicBezTo>
                    <a:pt x="663" y="772"/>
                    <a:pt x="662" y="771"/>
                    <a:pt x="661" y="773"/>
                  </a:cubicBezTo>
                  <a:cubicBezTo>
                    <a:pt x="661" y="773"/>
                    <a:pt x="655" y="778"/>
                    <a:pt x="656" y="783"/>
                  </a:cubicBezTo>
                  <a:cubicBezTo>
                    <a:pt x="656" y="783"/>
                    <a:pt x="655" y="784"/>
                    <a:pt x="656" y="786"/>
                  </a:cubicBezTo>
                  <a:cubicBezTo>
                    <a:pt x="656" y="786"/>
                    <a:pt x="656" y="788"/>
                    <a:pt x="656" y="789"/>
                  </a:cubicBezTo>
                  <a:cubicBezTo>
                    <a:pt x="656" y="789"/>
                    <a:pt x="656" y="792"/>
                    <a:pt x="655" y="793"/>
                  </a:cubicBezTo>
                  <a:cubicBezTo>
                    <a:pt x="655" y="793"/>
                    <a:pt x="653" y="793"/>
                    <a:pt x="652" y="794"/>
                  </a:cubicBezTo>
                  <a:cubicBezTo>
                    <a:pt x="652" y="794"/>
                    <a:pt x="652" y="794"/>
                    <a:pt x="651" y="794"/>
                  </a:cubicBezTo>
                  <a:cubicBezTo>
                    <a:pt x="651" y="794"/>
                    <a:pt x="647" y="794"/>
                    <a:pt x="647" y="791"/>
                  </a:cubicBezTo>
                  <a:cubicBezTo>
                    <a:pt x="647" y="791"/>
                    <a:pt x="648" y="788"/>
                    <a:pt x="647" y="785"/>
                  </a:cubicBezTo>
                  <a:cubicBezTo>
                    <a:pt x="647" y="785"/>
                    <a:pt x="646" y="782"/>
                    <a:pt x="648" y="781"/>
                  </a:cubicBezTo>
                  <a:cubicBezTo>
                    <a:pt x="648" y="781"/>
                    <a:pt x="651" y="780"/>
                    <a:pt x="652" y="780"/>
                  </a:cubicBezTo>
                  <a:cubicBezTo>
                    <a:pt x="652" y="780"/>
                    <a:pt x="653" y="780"/>
                    <a:pt x="653" y="779"/>
                  </a:cubicBezTo>
                  <a:cubicBezTo>
                    <a:pt x="653" y="779"/>
                    <a:pt x="658" y="773"/>
                    <a:pt x="660" y="770"/>
                  </a:cubicBezTo>
                  <a:cubicBezTo>
                    <a:pt x="660" y="770"/>
                    <a:pt x="661" y="770"/>
                    <a:pt x="659" y="768"/>
                  </a:cubicBezTo>
                  <a:cubicBezTo>
                    <a:pt x="659" y="768"/>
                    <a:pt x="654" y="762"/>
                    <a:pt x="649" y="761"/>
                  </a:cubicBezTo>
                  <a:cubicBezTo>
                    <a:pt x="649" y="761"/>
                    <a:pt x="644" y="758"/>
                    <a:pt x="642" y="759"/>
                  </a:cubicBezTo>
                  <a:cubicBezTo>
                    <a:pt x="642" y="759"/>
                    <a:pt x="633" y="758"/>
                    <a:pt x="639" y="757"/>
                  </a:cubicBezTo>
                  <a:cubicBezTo>
                    <a:pt x="639" y="757"/>
                    <a:pt x="645" y="755"/>
                    <a:pt x="653" y="761"/>
                  </a:cubicBezTo>
                  <a:cubicBezTo>
                    <a:pt x="653" y="761"/>
                    <a:pt x="659" y="764"/>
                    <a:pt x="661" y="767"/>
                  </a:cubicBezTo>
                  <a:cubicBezTo>
                    <a:pt x="661" y="767"/>
                    <a:pt x="661" y="769"/>
                    <a:pt x="662" y="767"/>
                  </a:cubicBezTo>
                  <a:cubicBezTo>
                    <a:pt x="662" y="767"/>
                    <a:pt x="665" y="765"/>
                    <a:pt x="663" y="763"/>
                  </a:cubicBezTo>
                  <a:cubicBezTo>
                    <a:pt x="663" y="763"/>
                    <a:pt x="660" y="757"/>
                    <a:pt x="649" y="750"/>
                  </a:cubicBezTo>
                  <a:cubicBezTo>
                    <a:pt x="649" y="750"/>
                    <a:pt x="645" y="748"/>
                    <a:pt x="643" y="748"/>
                  </a:cubicBezTo>
                  <a:cubicBezTo>
                    <a:pt x="643" y="748"/>
                    <a:pt x="641" y="748"/>
                    <a:pt x="643" y="747"/>
                  </a:cubicBezTo>
                  <a:cubicBezTo>
                    <a:pt x="643" y="747"/>
                    <a:pt x="649" y="745"/>
                    <a:pt x="655" y="750"/>
                  </a:cubicBezTo>
                  <a:cubicBezTo>
                    <a:pt x="655" y="750"/>
                    <a:pt x="660" y="755"/>
                    <a:pt x="664" y="758"/>
                  </a:cubicBezTo>
                  <a:cubicBezTo>
                    <a:pt x="664" y="758"/>
                    <a:pt x="665" y="760"/>
                    <a:pt x="664" y="758"/>
                  </a:cubicBezTo>
                  <a:cubicBezTo>
                    <a:pt x="664" y="758"/>
                    <a:pt x="664" y="756"/>
                    <a:pt x="665" y="756"/>
                  </a:cubicBezTo>
                  <a:cubicBezTo>
                    <a:pt x="665" y="756"/>
                    <a:pt x="665" y="755"/>
                    <a:pt x="664" y="755"/>
                  </a:cubicBezTo>
                  <a:cubicBezTo>
                    <a:pt x="664" y="755"/>
                    <a:pt x="663" y="753"/>
                    <a:pt x="664" y="753"/>
                  </a:cubicBezTo>
                  <a:cubicBezTo>
                    <a:pt x="664" y="753"/>
                    <a:pt x="664" y="752"/>
                    <a:pt x="663" y="752"/>
                  </a:cubicBezTo>
                  <a:cubicBezTo>
                    <a:pt x="663" y="752"/>
                    <a:pt x="662" y="751"/>
                    <a:pt x="661" y="751"/>
                  </a:cubicBezTo>
                  <a:cubicBezTo>
                    <a:pt x="661" y="751"/>
                    <a:pt x="656" y="751"/>
                    <a:pt x="659" y="750"/>
                  </a:cubicBezTo>
                  <a:cubicBezTo>
                    <a:pt x="659" y="750"/>
                    <a:pt x="661" y="750"/>
                    <a:pt x="662" y="750"/>
                  </a:cubicBezTo>
                  <a:cubicBezTo>
                    <a:pt x="662" y="750"/>
                    <a:pt x="663" y="750"/>
                    <a:pt x="662" y="749"/>
                  </a:cubicBezTo>
                  <a:cubicBezTo>
                    <a:pt x="662" y="749"/>
                    <a:pt x="660" y="745"/>
                    <a:pt x="660" y="744"/>
                  </a:cubicBezTo>
                  <a:cubicBezTo>
                    <a:pt x="660" y="744"/>
                    <a:pt x="659" y="742"/>
                    <a:pt x="659" y="744"/>
                  </a:cubicBezTo>
                  <a:cubicBezTo>
                    <a:pt x="659" y="744"/>
                    <a:pt x="658" y="746"/>
                    <a:pt x="655" y="745"/>
                  </a:cubicBezTo>
                  <a:cubicBezTo>
                    <a:pt x="655" y="745"/>
                    <a:pt x="650" y="744"/>
                    <a:pt x="650" y="741"/>
                  </a:cubicBezTo>
                  <a:cubicBezTo>
                    <a:pt x="650" y="741"/>
                    <a:pt x="651" y="737"/>
                    <a:pt x="648" y="737"/>
                  </a:cubicBezTo>
                  <a:cubicBezTo>
                    <a:pt x="648" y="737"/>
                    <a:pt x="645" y="736"/>
                    <a:pt x="648" y="735"/>
                  </a:cubicBezTo>
                  <a:cubicBezTo>
                    <a:pt x="648" y="735"/>
                    <a:pt x="651" y="735"/>
                    <a:pt x="655" y="736"/>
                  </a:cubicBezTo>
                  <a:cubicBezTo>
                    <a:pt x="655" y="736"/>
                    <a:pt x="655" y="737"/>
                    <a:pt x="657" y="735"/>
                  </a:cubicBezTo>
                  <a:cubicBezTo>
                    <a:pt x="657" y="735"/>
                    <a:pt x="666" y="732"/>
                    <a:pt x="667" y="737"/>
                  </a:cubicBezTo>
                  <a:cubicBezTo>
                    <a:pt x="667" y="737"/>
                    <a:pt x="667" y="742"/>
                    <a:pt x="668" y="744"/>
                  </a:cubicBezTo>
                  <a:cubicBezTo>
                    <a:pt x="668" y="744"/>
                    <a:pt x="669" y="746"/>
                    <a:pt x="668" y="747"/>
                  </a:cubicBezTo>
                  <a:cubicBezTo>
                    <a:pt x="668" y="747"/>
                    <a:pt x="668" y="748"/>
                    <a:pt x="669" y="750"/>
                  </a:cubicBezTo>
                  <a:cubicBezTo>
                    <a:pt x="669" y="750"/>
                    <a:pt x="670" y="751"/>
                    <a:pt x="669" y="751"/>
                  </a:cubicBezTo>
                  <a:cubicBezTo>
                    <a:pt x="669" y="751"/>
                    <a:pt x="669" y="753"/>
                    <a:pt x="670" y="755"/>
                  </a:cubicBezTo>
                  <a:cubicBezTo>
                    <a:pt x="670" y="755"/>
                    <a:pt x="668" y="758"/>
                    <a:pt x="670" y="756"/>
                  </a:cubicBezTo>
                  <a:cubicBezTo>
                    <a:pt x="670" y="756"/>
                    <a:pt x="675" y="749"/>
                    <a:pt x="678" y="746"/>
                  </a:cubicBezTo>
                  <a:cubicBezTo>
                    <a:pt x="678" y="746"/>
                    <a:pt x="679" y="744"/>
                    <a:pt x="677" y="744"/>
                  </a:cubicBezTo>
                  <a:cubicBezTo>
                    <a:pt x="677" y="744"/>
                    <a:pt x="673" y="743"/>
                    <a:pt x="671" y="742"/>
                  </a:cubicBezTo>
                  <a:cubicBezTo>
                    <a:pt x="671" y="742"/>
                    <a:pt x="669" y="741"/>
                    <a:pt x="671" y="741"/>
                  </a:cubicBezTo>
                  <a:cubicBezTo>
                    <a:pt x="671" y="741"/>
                    <a:pt x="673" y="741"/>
                    <a:pt x="673" y="740"/>
                  </a:cubicBezTo>
                  <a:cubicBezTo>
                    <a:pt x="673" y="740"/>
                    <a:pt x="672" y="739"/>
                    <a:pt x="674" y="739"/>
                  </a:cubicBezTo>
                  <a:cubicBezTo>
                    <a:pt x="674" y="739"/>
                    <a:pt x="676" y="739"/>
                    <a:pt x="675" y="737"/>
                  </a:cubicBezTo>
                  <a:cubicBezTo>
                    <a:pt x="675" y="737"/>
                    <a:pt x="674" y="734"/>
                    <a:pt x="673" y="735"/>
                  </a:cubicBezTo>
                  <a:cubicBezTo>
                    <a:pt x="673" y="735"/>
                    <a:pt x="670" y="735"/>
                    <a:pt x="668" y="733"/>
                  </a:cubicBezTo>
                  <a:cubicBezTo>
                    <a:pt x="668" y="733"/>
                    <a:pt x="666" y="732"/>
                    <a:pt x="667" y="732"/>
                  </a:cubicBezTo>
                  <a:cubicBezTo>
                    <a:pt x="667" y="732"/>
                    <a:pt x="666" y="730"/>
                    <a:pt x="668" y="731"/>
                  </a:cubicBezTo>
                  <a:cubicBezTo>
                    <a:pt x="668" y="731"/>
                    <a:pt x="672" y="733"/>
                    <a:pt x="671" y="731"/>
                  </a:cubicBezTo>
                  <a:cubicBezTo>
                    <a:pt x="669" y="728"/>
                    <a:pt x="669" y="728"/>
                    <a:pt x="669" y="728"/>
                  </a:cubicBezTo>
                  <a:cubicBezTo>
                    <a:pt x="669" y="728"/>
                    <a:pt x="668" y="726"/>
                    <a:pt x="665" y="728"/>
                  </a:cubicBezTo>
                  <a:cubicBezTo>
                    <a:pt x="665" y="728"/>
                    <a:pt x="660" y="729"/>
                    <a:pt x="662" y="727"/>
                  </a:cubicBezTo>
                  <a:cubicBezTo>
                    <a:pt x="662" y="727"/>
                    <a:pt x="664" y="726"/>
                    <a:pt x="663" y="725"/>
                  </a:cubicBezTo>
                  <a:cubicBezTo>
                    <a:pt x="663" y="725"/>
                    <a:pt x="662" y="725"/>
                    <a:pt x="664" y="723"/>
                  </a:cubicBezTo>
                  <a:cubicBezTo>
                    <a:pt x="664" y="723"/>
                    <a:pt x="665" y="723"/>
                    <a:pt x="664" y="722"/>
                  </a:cubicBezTo>
                  <a:cubicBezTo>
                    <a:pt x="664" y="722"/>
                    <a:pt x="665" y="721"/>
                    <a:pt x="667" y="720"/>
                  </a:cubicBezTo>
                  <a:cubicBezTo>
                    <a:pt x="667" y="720"/>
                    <a:pt x="675" y="717"/>
                    <a:pt x="676" y="722"/>
                  </a:cubicBezTo>
                  <a:cubicBezTo>
                    <a:pt x="676" y="722"/>
                    <a:pt x="677" y="724"/>
                    <a:pt x="676" y="725"/>
                  </a:cubicBezTo>
                  <a:cubicBezTo>
                    <a:pt x="676" y="725"/>
                    <a:pt x="676" y="725"/>
                    <a:pt x="677" y="729"/>
                  </a:cubicBezTo>
                  <a:cubicBezTo>
                    <a:pt x="677" y="729"/>
                    <a:pt x="676" y="731"/>
                    <a:pt x="678" y="732"/>
                  </a:cubicBezTo>
                  <a:cubicBezTo>
                    <a:pt x="678" y="732"/>
                    <a:pt x="680" y="735"/>
                    <a:pt x="680" y="737"/>
                  </a:cubicBezTo>
                  <a:cubicBezTo>
                    <a:pt x="680" y="737"/>
                    <a:pt x="682" y="739"/>
                    <a:pt x="682" y="740"/>
                  </a:cubicBezTo>
                  <a:cubicBezTo>
                    <a:pt x="682" y="740"/>
                    <a:pt x="682" y="742"/>
                    <a:pt x="683" y="741"/>
                  </a:cubicBezTo>
                  <a:cubicBezTo>
                    <a:pt x="683" y="741"/>
                    <a:pt x="691" y="731"/>
                    <a:pt x="697" y="734"/>
                  </a:cubicBezTo>
                  <a:cubicBezTo>
                    <a:pt x="697" y="734"/>
                    <a:pt x="700" y="733"/>
                    <a:pt x="697" y="739"/>
                  </a:cubicBezTo>
                  <a:cubicBezTo>
                    <a:pt x="697" y="739"/>
                    <a:pt x="695" y="740"/>
                    <a:pt x="694" y="741"/>
                  </a:cubicBezTo>
                  <a:cubicBezTo>
                    <a:pt x="688" y="743"/>
                    <a:pt x="688" y="743"/>
                    <a:pt x="688" y="743"/>
                  </a:cubicBezTo>
                  <a:cubicBezTo>
                    <a:pt x="688" y="743"/>
                    <a:pt x="686" y="744"/>
                    <a:pt x="688" y="742"/>
                  </a:cubicBezTo>
                  <a:cubicBezTo>
                    <a:pt x="688" y="742"/>
                    <a:pt x="691" y="740"/>
                    <a:pt x="691" y="738"/>
                  </a:cubicBezTo>
                  <a:cubicBezTo>
                    <a:pt x="691" y="738"/>
                    <a:pt x="692" y="736"/>
                    <a:pt x="690" y="738"/>
                  </a:cubicBezTo>
                  <a:cubicBezTo>
                    <a:pt x="690" y="738"/>
                    <a:pt x="687" y="742"/>
                    <a:pt x="685" y="742"/>
                  </a:cubicBezTo>
                  <a:cubicBezTo>
                    <a:pt x="685" y="742"/>
                    <a:pt x="683" y="744"/>
                    <a:pt x="684" y="746"/>
                  </a:cubicBezTo>
                  <a:cubicBezTo>
                    <a:pt x="684" y="746"/>
                    <a:pt x="685" y="746"/>
                    <a:pt x="684" y="747"/>
                  </a:cubicBezTo>
                  <a:cubicBezTo>
                    <a:pt x="684" y="747"/>
                    <a:pt x="684" y="747"/>
                    <a:pt x="685" y="748"/>
                  </a:cubicBezTo>
                  <a:cubicBezTo>
                    <a:pt x="685" y="748"/>
                    <a:pt x="687" y="751"/>
                    <a:pt x="683" y="751"/>
                  </a:cubicBezTo>
                  <a:cubicBezTo>
                    <a:pt x="683" y="751"/>
                    <a:pt x="680" y="751"/>
                    <a:pt x="679" y="750"/>
                  </a:cubicBezTo>
                  <a:cubicBezTo>
                    <a:pt x="679" y="750"/>
                    <a:pt x="679" y="747"/>
                    <a:pt x="677" y="750"/>
                  </a:cubicBezTo>
                  <a:cubicBezTo>
                    <a:pt x="677" y="750"/>
                    <a:pt x="674" y="755"/>
                    <a:pt x="672" y="757"/>
                  </a:cubicBezTo>
                  <a:cubicBezTo>
                    <a:pt x="672" y="757"/>
                    <a:pt x="667" y="762"/>
                    <a:pt x="668" y="764"/>
                  </a:cubicBezTo>
                  <a:cubicBezTo>
                    <a:pt x="668" y="764"/>
                    <a:pt x="671" y="765"/>
                    <a:pt x="669" y="766"/>
                  </a:cubicBezTo>
                  <a:cubicBezTo>
                    <a:pt x="669" y="766"/>
                    <a:pt x="668" y="766"/>
                    <a:pt x="667" y="765"/>
                  </a:cubicBezTo>
                  <a:cubicBezTo>
                    <a:pt x="667" y="765"/>
                    <a:pt x="666" y="765"/>
                    <a:pt x="665" y="767"/>
                  </a:cubicBezTo>
                  <a:cubicBezTo>
                    <a:pt x="665" y="767"/>
                    <a:pt x="662" y="770"/>
                    <a:pt x="665" y="771"/>
                  </a:cubicBezTo>
                  <a:cubicBezTo>
                    <a:pt x="665" y="771"/>
                    <a:pt x="665" y="771"/>
                    <a:pt x="666" y="772"/>
                  </a:cubicBezTo>
                  <a:cubicBezTo>
                    <a:pt x="666" y="772"/>
                    <a:pt x="668" y="772"/>
                    <a:pt x="667" y="773"/>
                  </a:cubicBezTo>
                  <a:close/>
                  <a:moveTo>
                    <a:pt x="706" y="796"/>
                  </a:moveTo>
                  <a:cubicBezTo>
                    <a:pt x="706" y="796"/>
                    <a:pt x="705" y="797"/>
                    <a:pt x="705" y="800"/>
                  </a:cubicBezTo>
                  <a:cubicBezTo>
                    <a:pt x="705" y="800"/>
                    <a:pt x="705" y="800"/>
                    <a:pt x="704" y="801"/>
                  </a:cubicBezTo>
                  <a:cubicBezTo>
                    <a:pt x="695" y="808"/>
                    <a:pt x="695" y="808"/>
                    <a:pt x="695" y="808"/>
                  </a:cubicBezTo>
                  <a:cubicBezTo>
                    <a:pt x="695" y="808"/>
                    <a:pt x="694" y="807"/>
                    <a:pt x="693" y="809"/>
                  </a:cubicBezTo>
                  <a:cubicBezTo>
                    <a:pt x="693" y="809"/>
                    <a:pt x="692" y="809"/>
                    <a:pt x="692" y="808"/>
                  </a:cubicBezTo>
                  <a:cubicBezTo>
                    <a:pt x="692" y="808"/>
                    <a:pt x="692" y="808"/>
                    <a:pt x="691" y="809"/>
                  </a:cubicBezTo>
                  <a:cubicBezTo>
                    <a:pt x="691" y="809"/>
                    <a:pt x="690" y="808"/>
                    <a:pt x="689" y="809"/>
                  </a:cubicBezTo>
                  <a:cubicBezTo>
                    <a:pt x="683" y="810"/>
                    <a:pt x="683" y="810"/>
                    <a:pt x="683" y="810"/>
                  </a:cubicBezTo>
                  <a:cubicBezTo>
                    <a:pt x="683" y="810"/>
                    <a:pt x="681" y="811"/>
                    <a:pt x="684" y="809"/>
                  </a:cubicBezTo>
                  <a:cubicBezTo>
                    <a:pt x="684" y="809"/>
                    <a:pt x="691" y="807"/>
                    <a:pt x="688" y="807"/>
                  </a:cubicBezTo>
                  <a:cubicBezTo>
                    <a:pt x="688" y="807"/>
                    <a:pt x="685" y="807"/>
                    <a:pt x="687" y="806"/>
                  </a:cubicBezTo>
                  <a:cubicBezTo>
                    <a:pt x="687" y="806"/>
                    <a:pt x="694" y="801"/>
                    <a:pt x="697" y="796"/>
                  </a:cubicBezTo>
                  <a:cubicBezTo>
                    <a:pt x="697" y="796"/>
                    <a:pt x="703" y="786"/>
                    <a:pt x="695" y="779"/>
                  </a:cubicBezTo>
                  <a:cubicBezTo>
                    <a:pt x="695" y="779"/>
                    <a:pt x="691" y="780"/>
                    <a:pt x="687" y="784"/>
                  </a:cubicBezTo>
                  <a:cubicBezTo>
                    <a:pt x="687" y="784"/>
                    <a:pt x="685" y="790"/>
                    <a:pt x="683" y="790"/>
                  </a:cubicBezTo>
                  <a:cubicBezTo>
                    <a:pt x="683" y="790"/>
                    <a:pt x="677" y="790"/>
                    <a:pt x="675" y="787"/>
                  </a:cubicBezTo>
                  <a:cubicBezTo>
                    <a:pt x="675" y="787"/>
                    <a:pt x="672" y="786"/>
                    <a:pt x="674" y="786"/>
                  </a:cubicBezTo>
                  <a:cubicBezTo>
                    <a:pt x="674" y="786"/>
                    <a:pt x="675" y="787"/>
                    <a:pt x="677" y="784"/>
                  </a:cubicBezTo>
                  <a:cubicBezTo>
                    <a:pt x="677" y="784"/>
                    <a:pt x="680" y="783"/>
                    <a:pt x="680" y="782"/>
                  </a:cubicBezTo>
                  <a:cubicBezTo>
                    <a:pt x="680" y="782"/>
                    <a:pt x="682" y="779"/>
                    <a:pt x="685" y="777"/>
                  </a:cubicBezTo>
                  <a:cubicBezTo>
                    <a:pt x="685" y="777"/>
                    <a:pt x="687" y="775"/>
                    <a:pt x="688" y="774"/>
                  </a:cubicBezTo>
                  <a:cubicBezTo>
                    <a:pt x="688" y="774"/>
                    <a:pt x="688" y="772"/>
                    <a:pt x="686" y="772"/>
                  </a:cubicBezTo>
                  <a:cubicBezTo>
                    <a:pt x="686" y="772"/>
                    <a:pt x="682" y="777"/>
                    <a:pt x="679" y="769"/>
                  </a:cubicBezTo>
                  <a:cubicBezTo>
                    <a:pt x="679" y="769"/>
                    <a:pt x="679" y="761"/>
                    <a:pt x="677" y="764"/>
                  </a:cubicBezTo>
                  <a:cubicBezTo>
                    <a:pt x="677" y="764"/>
                    <a:pt x="676" y="769"/>
                    <a:pt x="672" y="770"/>
                  </a:cubicBezTo>
                  <a:cubicBezTo>
                    <a:pt x="672" y="770"/>
                    <a:pt x="670" y="771"/>
                    <a:pt x="668" y="770"/>
                  </a:cubicBezTo>
                  <a:cubicBezTo>
                    <a:pt x="668" y="770"/>
                    <a:pt x="666" y="769"/>
                    <a:pt x="668" y="769"/>
                  </a:cubicBezTo>
                  <a:cubicBezTo>
                    <a:pt x="668" y="769"/>
                    <a:pt x="671" y="768"/>
                    <a:pt x="673" y="764"/>
                  </a:cubicBezTo>
                  <a:cubicBezTo>
                    <a:pt x="673" y="764"/>
                    <a:pt x="676" y="761"/>
                    <a:pt x="675" y="759"/>
                  </a:cubicBezTo>
                  <a:cubicBezTo>
                    <a:pt x="675" y="759"/>
                    <a:pt x="675" y="758"/>
                    <a:pt x="678" y="757"/>
                  </a:cubicBezTo>
                  <a:cubicBezTo>
                    <a:pt x="678" y="757"/>
                    <a:pt x="684" y="752"/>
                    <a:pt x="687" y="755"/>
                  </a:cubicBezTo>
                  <a:cubicBezTo>
                    <a:pt x="687" y="755"/>
                    <a:pt x="689" y="757"/>
                    <a:pt x="687" y="760"/>
                  </a:cubicBezTo>
                  <a:cubicBezTo>
                    <a:pt x="687" y="760"/>
                    <a:pt x="686" y="763"/>
                    <a:pt x="689" y="765"/>
                  </a:cubicBezTo>
                  <a:cubicBezTo>
                    <a:pt x="689" y="765"/>
                    <a:pt x="693" y="768"/>
                    <a:pt x="694" y="766"/>
                  </a:cubicBezTo>
                  <a:cubicBezTo>
                    <a:pt x="694" y="766"/>
                    <a:pt x="699" y="762"/>
                    <a:pt x="701" y="763"/>
                  </a:cubicBezTo>
                  <a:cubicBezTo>
                    <a:pt x="701" y="763"/>
                    <a:pt x="705" y="764"/>
                    <a:pt x="705" y="766"/>
                  </a:cubicBezTo>
                  <a:cubicBezTo>
                    <a:pt x="705" y="766"/>
                    <a:pt x="704" y="768"/>
                    <a:pt x="703" y="769"/>
                  </a:cubicBezTo>
                  <a:cubicBezTo>
                    <a:pt x="703" y="769"/>
                    <a:pt x="703" y="770"/>
                    <a:pt x="702" y="771"/>
                  </a:cubicBezTo>
                  <a:cubicBezTo>
                    <a:pt x="702" y="771"/>
                    <a:pt x="699" y="772"/>
                    <a:pt x="701" y="775"/>
                  </a:cubicBezTo>
                  <a:cubicBezTo>
                    <a:pt x="706" y="782"/>
                    <a:pt x="706" y="782"/>
                    <a:pt x="706" y="782"/>
                  </a:cubicBezTo>
                  <a:cubicBezTo>
                    <a:pt x="706" y="782"/>
                    <a:pt x="708" y="789"/>
                    <a:pt x="707" y="793"/>
                  </a:cubicBezTo>
                  <a:cubicBezTo>
                    <a:pt x="707" y="794"/>
                    <a:pt x="706" y="796"/>
                    <a:pt x="706" y="796"/>
                  </a:cubicBezTo>
                  <a:close/>
                  <a:moveTo>
                    <a:pt x="451" y="788"/>
                  </a:moveTo>
                  <a:cubicBezTo>
                    <a:pt x="267" y="788"/>
                    <a:pt x="118" y="639"/>
                    <a:pt x="118" y="455"/>
                  </a:cubicBezTo>
                  <a:cubicBezTo>
                    <a:pt x="118" y="271"/>
                    <a:pt x="267" y="121"/>
                    <a:pt x="451" y="121"/>
                  </a:cubicBezTo>
                  <a:cubicBezTo>
                    <a:pt x="635" y="121"/>
                    <a:pt x="784" y="271"/>
                    <a:pt x="784" y="455"/>
                  </a:cubicBezTo>
                  <a:cubicBezTo>
                    <a:pt x="784" y="639"/>
                    <a:pt x="635" y="788"/>
                    <a:pt x="451" y="788"/>
                  </a:cubicBezTo>
                  <a:close/>
                  <a:moveTo>
                    <a:pt x="778" y="318"/>
                  </a:moveTo>
                  <a:cubicBezTo>
                    <a:pt x="775" y="310"/>
                    <a:pt x="775" y="303"/>
                    <a:pt x="777" y="296"/>
                  </a:cubicBezTo>
                  <a:cubicBezTo>
                    <a:pt x="779" y="290"/>
                    <a:pt x="784" y="285"/>
                    <a:pt x="792" y="282"/>
                  </a:cubicBezTo>
                  <a:cubicBezTo>
                    <a:pt x="797" y="280"/>
                    <a:pt x="801" y="279"/>
                    <a:pt x="805" y="279"/>
                  </a:cubicBezTo>
                  <a:cubicBezTo>
                    <a:pt x="808" y="280"/>
                    <a:pt x="811" y="280"/>
                    <a:pt x="814" y="282"/>
                  </a:cubicBezTo>
                  <a:cubicBezTo>
                    <a:pt x="817" y="283"/>
                    <a:pt x="819" y="285"/>
                    <a:pt x="821" y="287"/>
                  </a:cubicBezTo>
                  <a:cubicBezTo>
                    <a:pt x="824" y="289"/>
                    <a:pt x="826" y="293"/>
                    <a:pt x="828" y="297"/>
                  </a:cubicBezTo>
                  <a:cubicBezTo>
                    <a:pt x="831" y="305"/>
                    <a:pt x="831" y="312"/>
                    <a:pt x="829" y="318"/>
                  </a:cubicBezTo>
                  <a:cubicBezTo>
                    <a:pt x="826" y="325"/>
                    <a:pt x="821" y="330"/>
                    <a:pt x="813" y="333"/>
                  </a:cubicBezTo>
                  <a:cubicBezTo>
                    <a:pt x="806" y="336"/>
                    <a:pt x="799" y="336"/>
                    <a:pt x="792" y="334"/>
                  </a:cubicBezTo>
                  <a:cubicBezTo>
                    <a:pt x="786" y="331"/>
                    <a:pt x="781" y="325"/>
                    <a:pt x="778" y="318"/>
                  </a:cubicBezTo>
                  <a:close/>
                  <a:moveTo>
                    <a:pt x="841" y="337"/>
                  </a:moveTo>
                  <a:cubicBezTo>
                    <a:pt x="843" y="348"/>
                    <a:pt x="843" y="348"/>
                    <a:pt x="843" y="348"/>
                  </a:cubicBezTo>
                  <a:cubicBezTo>
                    <a:pt x="802" y="358"/>
                    <a:pt x="802" y="358"/>
                    <a:pt x="802" y="358"/>
                  </a:cubicBezTo>
                  <a:cubicBezTo>
                    <a:pt x="809" y="386"/>
                    <a:pt x="809" y="386"/>
                    <a:pt x="809" y="386"/>
                  </a:cubicBezTo>
                  <a:cubicBezTo>
                    <a:pt x="801" y="388"/>
                    <a:pt x="801" y="388"/>
                    <a:pt x="801" y="388"/>
                  </a:cubicBezTo>
                  <a:cubicBezTo>
                    <a:pt x="791" y="349"/>
                    <a:pt x="791" y="349"/>
                    <a:pt x="791" y="349"/>
                  </a:cubicBezTo>
                  <a:lnTo>
                    <a:pt x="841" y="337"/>
                  </a:lnTo>
                  <a:close/>
                  <a:moveTo>
                    <a:pt x="851" y="525"/>
                  </a:moveTo>
                  <a:cubicBezTo>
                    <a:pt x="815" y="528"/>
                    <a:pt x="815" y="528"/>
                    <a:pt x="815" y="528"/>
                  </a:cubicBezTo>
                  <a:cubicBezTo>
                    <a:pt x="847" y="545"/>
                    <a:pt x="847" y="545"/>
                    <a:pt x="847" y="545"/>
                  </a:cubicBezTo>
                  <a:cubicBezTo>
                    <a:pt x="844" y="562"/>
                    <a:pt x="844" y="562"/>
                    <a:pt x="844" y="562"/>
                  </a:cubicBezTo>
                  <a:cubicBezTo>
                    <a:pt x="793" y="552"/>
                    <a:pt x="793" y="552"/>
                    <a:pt x="793" y="552"/>
                  </a:cubicBezTo>
                  <a:cubicBezTo>
                    <a:pt x="795" y="541"/>
                    <a:pt x="795" y="541"/>
                    <a:pt x="795" y="541"/>
                  </a:cubicBezTo>
                  <a:cubicBezTo>
                    <a:pt x="835" y="549"/>
                    <a:pt x="835" y="549"/>
                    <a:pt x="835" y="549"/>
                  </a:cubicBezTo>
                  <a:cubicBezTo>
                    <a:pt x="798" y="530"/>
                    <a:pt x="798" y="530"/>
                    <a:pt x="798" y="530"/>
                  </a:cubicBezTo>
                  <a:cubicBezTo>
                    <a:pt x="800" y="519"/>
                    <a:pt x="800" y="519"/>
                    <a:pt x="800" y="519"/>
                  </a:cubicBezTo>
                  <a:cubicBezTo>
                    <a:pt x="842" y="517"/>
                    <a:pt x="842" y="517"/>
                    <a:pt x="842" y="517"/>
                  </a:cubicBezTo>
                  <a:cubicBezTo>
                    <a:pt x="802" y="508"/>
                    <a:pt x="802" y="508"/>
                    <a:pt x="802" y="508"/>
                  </a:cubicBezTo>
                  <a:cubicBezTo>
                    <a:pt x="804" y="498"/>
                    <a:pt x="804" y="498"/>
                    <a:pt x="804" y="498"/>
                  </a:cubicBezTo>
                  <a:cubicBezTo>
                    <a:pt x="855" y="508"/>
                    <a:pt x="855" y="508"/>
                    <a:pt x="855" y="508"/>
                  </a:cubicBezTo>
                  <a:lnTo>
                    <a:pt x="851" y="525"/>
                  </a:lnTo>
                  <a:close/>
                  <a:moveTo>
                    <a:pt x="815" y="474"/>
                  </a:moveTo>
                  <a:cubicBezTo>
                    <a:pt x="816" y="476"/>
                    <a:pt x="818" y="477"/>
                    <a:pt x="819" y="478"/>
                  </a:cubicBezTo>
                  <a:cubicBezTo>
                    <a:pt x="821" y="478"/>
                    <a:pt x="824" y="478"/>
                    <a:pt x="828" y="478"/>
                  </a:cubicBezTo>
                  <a:cubicBezTo>
                    <a:pt x="857" y="479"/>
                    <a:pt x="857" y="479"/>
                    <a:pt x="857" y="479"/>
                  </a:cubicBezTo>
                  <a:cubicBezTo>
                    <a:pt x="856" y="491"/>
                    <a:pt x="856" y="491"/>
                    <a:pt x="856" y="491"/>
                  </a:cubicBezTo>
                  <a:cubicBezTo>
                    <a:pt x="829" y="490"/>
                    <a:pt x="829" y="490"/>
                    <a:pt x="829" y="490"/>
                  </a:cubicBezTo>
                  <a:cubicBezTo>
                    <a:pt x="823" y="490"/>
                    <a:pt x="819" y="489"/>
                    <a:pt x="816" y="489"/>
                  </a:cubicBezTo>
                  <a:cubicBezTo>
                    <a:pt x="814" y="488"/>
                    <a:pt x="812" y="487"/>
                    <a:pt x="810" y="485"/>
                  </a:cubicBezTo>
                  <a:cubicBezTo>
                    <a:pt x="808" y="483"/>
                    <a:pt x="807" y="481"/>
                    <a:pt x="806" y="478"/>
                  </a:cubicBezTo>
                  <a:cubicBezTo>
                    <a:pt x="805" y="475"/>
                    <a:pt x="805" y="472"/>
                    <a:pt x="805" y="467"/>
                  </a:cubicBezTo>
                  <a:cubicBezTo>
                    <a:pt x="805" y="462"/>
                    <a:pt x="806" y="458"/>
                    <a:pt x="807" y="455"/>
                  </a:cubicBezTo>
                  <a:cubicBezTo>
                    <a:pt x="808" y="452"/>
                    <a:pt x="810" y="450"/>
                    <a:pt x="812" y="448"/>
                  </a:cubicBezTo>
                  <a:cubicBezTo>
                    <a:pt x="813" y="447"/>
                    <a:pt x="815" y="446"/>
                    <a:pt x="817" y="445"/>
                  </a:cubicBezTo>
                  <a:cubicBezTo>
                    <a:pt x="820" y="445"/>
                    <a:pt x="825" y="444"/>
                    <a:pt x="831" y="445"/>
                  </a:cubicBezTo>
                  <a:cubicBezTo>
                    <a:pt x="858" y="446"/>
                    <a:pt x="858" y="446"/>
                    <a:pt x="858" y="446"/>
                  </a:cubicBezTo>
                  <a:cubicBezTo>
                    <a:pt x="858" y="457"/>
                    <a:pt x="858" y="457"/>
                    <a:pt x="858" y="457"/>
                  </a:cubicBezTo>
                  <a:cubicBezTo>
                    <a:pt x="830" y="456"/>
                    <a:pt x="830" y="456"/>
                    <a:pt x="830" y="456"/>
                  </a:cubicBezTo>
                  <a:cubicBezTo>
                    <a:pt x="825" y="456"/>
                    <a:pt x="822" y="456"/>
                    <a:pt x="821" y="456"/>
                  </a:cubicBezTo>
                  <a:cubicBezTo>
                    <a:pt x="819" y="457"/>
                    <a:pt x="817" y="458"/>
                    <a:pt x="816" y="459"/>
                  </a:cubicBezTo>
                  <a:cubicBezTo>
                    <a:pt x="814" y="461"/>
                    <a:pt x="814" y="464"/>
                    <a:pt x="813" y="467"/>
                  </a:cubicBezTo>
                  <a:cubicBezTo>
                    <a:pt x="813" y="470"/>
                    <a:pt x="814" y="473"/>
                    <a:pt x="81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69" name="Freeform 85">
              <a:extLst>
                <a:ext uri="{FF2B5EF4-FFF2-40B4-BE49-F238E27FC236}">
                  <a16:creationId xmlns="" xmlns:a16="http://schemas.microsoft.com/office/drawing/2014/main" id="{6C18C1C5-D449-6D4B-ABA8-6FF1C09D3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749"/>
              <a:ext cx="42" cy="40"/>
            </a:xfrm>
            <a:custGeom>
              <a:avLst/>
              <a:gdLst>
                <a:gd name="T0" fmla="*/ 13 w 22"/>
                <a:gd name="T1" fmla="*/ 20 h 21"/>
                <a:gd name="T2" fmla="*/ 18 w 22"/>
                <a:gd name="T3" fmla="*/ 20 h 21"/>
                <a:gd name="T4" fmla="*/ 21 w 22"/>
                <a:gd name="T5" fmla="*/ 18 h 21"/>
                <a:gd name="T6" fmla="*/ 22 w 22"/>
                <a:gd name="T7" fmla="*/ 13 h 21"/>
                <a:gd name="T8" fmla="*/ 20 w 22"/>
                <a:gd name="T9" fmla="*/ 8 h 21"/>
                <a:gd name="T10" fmla="*/ 13 w 22"/>
                <a:gd name="T11" fmla="*/ 3 h 21"/>
                <a:gd name="T12" fmla="*/ 9 w 22"/>
                <a:gd name="T13" fmla="*/ 0 h 21"/>
                <a:gd name="T14" fmla="*/ 0 w 22"/>
                <a:gd name="T15" fmla="*/ 12 h 21"/>
                <a:gd name="T16" fmla="*/ 5 w 22"/>
                <a:gd name="T17" fmla="*/ 16 h 21"/>
                <a:gd name="T18" fmla="*/ 13 w 22"/>
                <a:gd name="T19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" h="21">
                  <a:moveTo>
                    <a:pt x="13" y="20"/>
                  </a:moveTo>
                  <a:cubicBezTo>
                    <a:pt x="15" y="21"/>
                    <a:pt x="16" y="21"/>
                    <a:pt x="18" y="20"/>
                  </a:cubicBezTo>
                  <a:cubicBezTo>
                    <a:pt x="19" y="20"/>
                    <a:pt x="20" y="19"/>
                    <a:pt x="21" y="18"/>
                  </a:cubicBezTo>
                  <a:cubicBezTo>
                    <a:pt x="22" y="16"/>
                    <a:pt x="22" y="14"/>
                    <a:pt x="22" y="13"/>
                  </a:cubicBezTo>
                  <a:cubicBezTo>
                    <a:pt x="22" y="11"/>
                    <a:pt x="21" y="10"/>
                    <a:pt x="20" y="8"/>
                  </a:cubicBezTo>
                  <a:cubicBezTo>
                    <a:pt x="19" y="7"/>
                    <a:pt x="16" y="6"/>
                    <a:pt x="13" y="3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9" y="18"/>
                    <a:pt x="12" y="20"/>
                    <a:pt x="13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70" name="Freeform 86">
              <a:extLst>
                <a:ext uri="{FF2B5EF4-FFF2-40B4-BE49-F238E27FC236}">
                  <a16:creationId xmlns="" xmlns:a16="http://schemas.microsoft.com/office/drawing/2014/main" id="{252474E5-EB4A-6543-BDB2-43AB2BD64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2110"/>
              <a:ext cx="35" cy="54"/>
            </a:xfrm>
            <a:custGeom>
              <a:avLst/>
              <a:gdLst>
                <a:gd name="T0" fmla="*/ 4 w 18"/>
                <a:gd name="T1" fmla="*/ 3 h 28"/>
                <a:gd name="T2" fmla="*/ 6 w 18"/>
                <a:gd name="T3" fmla="*/ 6 h 28"/>
                <a:gd name="T4" fmla="*/ 7 w 18"/>
                <a:gd name="T5" fmla="*/ 9 h 28"/>
                <a:gd name="T6" fmla="*/ 7 w 18"/>
                <a:gd name="T7" fmla="*/ 12 h 28"/>
                <a:gd name="T8" fmla="*/ 6 w 18"/>
                <a:gd name="T9" fmla="*/ 13 h 28"/>
                <a:gd name="T10" fmla="*/ 3 w 18"/>
                <a:gd name="T11" fmla="*/ 19 h 28"/>
                <a:gd name="T12" fmla="*/ 3 w 18"/>
                <a:gd name="T13" fmla="*/ 25 h 28"/>
                <a:gd name="T14" fmla="*/ 8 w 18"/>
                <a:gd name="T15" fmla="*/ 22 h 28"/>
                <a:gd name="T16" fmla="*/ 10 w 18"/>
                <a:gd name="T17" fmla="*/ 21 h 28"/>
                <a:gd name="T18" fmla="*/ 11 w 18"/>
                <a:gd name="T19" fmla="*/ 19 h 28"/>
                <a:gd name="T20" fmla="*/ 15 w 18"/>
                <a:gd name="T21" fmla="*/ 13 h 28"/>
                <a:gd name="T22" fmla="*/ 18 w 18"/>
                <a:gd name="T23" fmla="*/ 7 h 28"/>
                <a:gd name="T24" fmla="*/ 18 w 18"/>
                <a:gd name="T25" fmla="*/ 4 h 28"/>
                <a:gd name="T26" fmla="*/ 12 w 18"/>
                <a:gd name="T27" fmla="*/ 1 h 28"/>
                <a:gd name="T28" fmla="*/ 8 w 18"/>
                <a:gd name="T29" fmla="*/ 0 h 28"/>
                <a:gd name="T30" fmla="*/ 4 w 18"/>
                <a:gd name="T31" fmla="*/ 0 h 28"/>
                <a:gd name="T32" fmla="*/ 4 w 18"/>
                <a:gd name="T33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8" h="28">
                  <a:moveTo>
                    <a:pt x="4" y="3"/>
                  </a:moveTo>
                  <a:cubicBezTo>
                    <a:pt x="4" y="4"/>
                    <a:pt x="6" y="6"/>
                    <a:pt x="6" y="6"/>
                  </a:cubicBezTo>
                  <a:cubicBezTo>
                    <a:pt x="6" y="8"/>
                    <a:pt x="7" y="9"/>
                    <a:pt x="7" y="9"/>
                  </a:cubicBezTo>
                  <a:cubicBezTo>
                    <a:pt x="8" y="10"/>
                    <a:pt x="7" y="12"/>
                    <a:pt x="7" y="12"/>
                  </a:cubicBezTo>
                  <a:cubicBezTo>
                    <a:pt x="7" y="12"/>
                    <a:pt x="6" y="13"/>
                    <a:pt x="6" y="13"/>
                  </a:cubicBezTo>
                  <a:cubicBezTo>
                    <a:pt x="6" y="16"/>
                    <a:pt x="3" y="19"/>
                    <a:pt x="3" y="19"/>
                  </a:cubicBezTo>
                  <a:cubicBezTo>
                    <a:pt x="0" y="21"/>
                    <a:pt x="3" y="25"/>
                    <a:pt x="3" y="25"/>
                  </a:cubicBezTo>
                  <a:cubicBezTo>
                    <a:pt x="4" y="28"/>
                    <a:pt x="8" y="22"/>
                    <a:pt x="8" y="22"/>
                  </a:cubicBezTo>
                  <a:cubicBezTo>
                    <a:pt x="9" y="21"/>
                    <a:pt x="10" y="21"/>
                    <a:pt x="10" y="21"/>
                  </a:cubicBezTo>
                  <a:cubicBezTo>
                    <a:pt x="10" y="20"/>
                    <a:pt x="10" y="20"/>
                    <a:pt x="11" y="19"/>
                  </a:cubicBezTo>
                  <a:cubicBezTo>
                    <a:pt x="12" y="16"/>
                    <a:pt x="15" y="13"/>
                    <a:pt x="15" y="13"/>
                  </a:cubicBezTo>
                  <a:cubicBezTo>
                    <a:pt x="15" y="12"/>
                    <a:pt x="18" y="7"/>
                    <a:pt x="18" y="7"/>
                  </a:cubicBezTo>
                  <a:cubicBezTo>
                    <a:pt x="18" y="6"/>
                    <a:pt x="18" y="4"/>
                    <a:pt x="18" y="4"/>
                  </a:cubicBezTo>
                  <a:cubicBezTo>
                    <a:pt x="17" y="3"/>
                    <a:pt x="12" y="1"/>
                    <a:pt x="12" y="1"/>
                  </a:cubicBezTo>
                  <a:cubicBezTo>
                    <a:pt x="12" y="1"/>
                    <a:pt x="10" y="1"/>
                    <a:pt x="8" y="0"/>
                  </a:cubicBezTo>
                  <a:cubicBezTo>
                    <a:pt x="6" y="0"/>
                    <a:pt x="4" y="0"/>
                    <a:pt x="4" y="0"/>
                  </a:cubicBezTo>
                  <a:cubicBezTo>
                    <a:pt x="1" y="1"/>
                    <a:pt x="4" y="3"/>
                    <a:pt x="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71" name="Freeform 87">
              <a:extLst>
                <a:ext uri="{FF2B5EF4-FFF2-40B4-BE49-F238E27FC236}">
                  <a16:creationId xmlns="" xmlns:a16="http://schemas.microsoft.com/office/drawing/2014/main" id="{EB04BF74-15BE-3840-B207-D3113F138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1076"/>
              <a:ext cx="68" cy="67"/>
            </a:xfrm>
            <a:custGeom>
              <a:avLst/>
              <a:gdLst>
                <a:gd name="T0" fmla="*/ 24 w 36"/>
                <a:gd name="T1" fmla="*/ 32 h 35"/>
                <a:gd name="T2" fmla="*/ 35 w 36"/>
                <a:gd name="T3" fmla="*/ 23 h 35"/>
                <a:gd name="T4" fmla="*/ 35 w 36"/>
                <a:gd name="T5" fmla="*/ 11 h 35"/>
                <a:gd name="T6" fmla="*/ 26 w 36"/>
                <a:gd name="T7" fmla="*/ 2 h 35"/>
                <a:gd name="T8" fmla="*/ 12 w 36"/>
                <a:gd name="T9" fmla="*/ 3 h 35"/>
                <a:gd name="T10" fmla="*/ 1 w 36"/>
                <a:gd name="T11" fmla="*/ 12 h 35"/>
                <a:gd name="T12" fmla="*/ 1 w 36"/>
                <a:gd name="T13" fmla="*/ 24 h 35"/>
                <a:gd name="T14" fmla="*/ 10 w 36"/>
                <a:gd name="T15" fmla="*/ 33 h 35"/>
                <a:gd name="T16" fmla="*/ 24 w 36"/>
                <a:gd name="T17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35">
                  <a:moveTo>
                    <a:pt x="24" y="32"/>
                  </a:moveTo>
                  <a:cubicBezTo>
                    <a:pt x="30" y="30"/>
                    <a:pt x="33" y="27"/>
                    <a:pt x="35" y="23"/>
                  </a:cubicBezTo>
                  <a:cubicBezTo>
                    <a:pt x="36" y="19"/>
                    <a:pt x="36" y="15"/>
                    <a:pt x="35" y="11"/>
                  </a:cubicBezTo>
                  <a:cubicBezTo>
                    <a:pt x="33" y="6"/>
                    <a:pt x="30" y="3"/>
                    <a:pt x="26" y="2"/>
                  </a:cubicBezTo>
                  <a:cubicBezTo>
                    <a:pt x="22" y="0"/>
                    <a:pt x="17" y="1"/>
                    <a:pt x="12" y="3"/>
                  </a:cubicBezTo>
                  <a:cubicBezTo>
                    <a:pt x="7" y="5"/>
                    <a:pt x="3" y="8"/>
                    <a:pt x="1" y="12"/>
                  </a:cubicBezTo>
                  <a:cubicBezTo>
                    <a:pt x="0" y="16"/>
                    <a:pt x="0" y="20"/>
                    <a:pt x="1" y="24"/>
                  </a:cubicBezTo>
                  <a:cubicBezTo>
                    <a:pt x="3" y="29"/>
                    <a:pt x="6" y="31"/>
                    <a:pt x="10" y="33"/>
                  </a:cubicBezTo>
                  <a:cubicBezTo>
                    <a:pt x="14" y="35"/>
                    <a:pt x="18" y="34"/>
                    <a:pt x="24" y="3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</p:grpSp>
      <p:cxnSp>
        <p:nvCxnSpPr>
          <p:cNvPr id="72" name="直线连接符 71">
            <a:extLst>
              <a:ext uri="{FF2B5EF4-FFF2-40B4-BE49-F238E27FC236}">
                <a16:creationId xmlns="" xmlns:a16="http://schemas.microsoft.com/office/drawing/2014/main" id="{088389EB-97DB-F541-8CF0-3E5DB157AE2A}"/>
              </a:ext>
            </a:extLst>
          </p:cNvPr>
          <p:cNvCxnSpPr>
            <a:cxnSpLocks/>
          </p:cNvCxnSpPr>
          <p:nvPr/>
        </p:nvCxnSpPr>
        <p:spPr>
          <a:xfrm>
            <a:off x="1289372" y="6676201"/>
            <a:ext cx="10650729" cy="0"/>
          </a:xfrm>
          <a:prstGeom prst="line">
            <a:avLst/>
          </a:prstGeom>
          <a:ln w="12700">
            <a:solidFill>
              <a:srgbClr val="09234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3" name="直线连接符 72">
            <a:extLst>
              <a:ext uri="{FF2B5EF4-FFF2-40B4-BE49-F238E27FC236}">
                <a16:creationId xmlns="" xmlns:a16="http://schemas.microsoft.com/office/drawing/2014/main" id="{709200E5-9E7D-524B-AEBC-B7BA94BDF44C}"/>
              </a:ext>
            </a:extLst>
          </p:cNvPr>
          <p:cNvCxnSpPr>
            <a:cxnSpLocks/>
          </p:cNvCxnSpPr>
          <p:nvPr/>
        </p:nvCxnSpPr>
        <p:spPr>
          <a:xfrm flipV="1">
            <a:off x="11856972" y="6150822"/>
            <a:ext cx="0" cy="623623"/>
          </a:xfrm>
          <a:prstGeom prst="line">
            <a:avLst/>
          </a:prstGeom>
          <a:ln w="12700">
            <a:solidFill>
              <a:srgbClr val="09234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4" name="Group 4">
            <a:extLst>
              <a:ext uri="{FF2B5EF4-FFF2-40B4-BE49-F238E27FC236}">
                <a16:creationId xmlns="" xmlns:a16="http://schemas.microsoft.com/office/drawing/2014/main" id="{D19B3E5E-0B71-1D41-A419-2DD420D2AFFC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9770637" y="6098194"/>
            <a:ext cx="1903611" cy="457855"/>
            <a:chOff x="2838" y="1917"/>
            <a:chExt cx="2004" cy="482"/>
          </a:xfrm>
          <a:solidFill>
            <a:srgbClr val="09234F"/>
          </a:solidFill>
        </p:grpSpPr>
        <p:sp>
          <p:nvSpPr>
            <p:cNvPr id="75" name="Freeform 5">
              <a:extLst>
                <a:ext uri="{FF2B5EF4-FFF2-40B4-BE49-F238E27FC236}">
                  <a16:creationId xmlns="" xmlns:a16="http://schemas.microsoft.com/office/drawing/2014/main" id="{B323CC5C-3C84-6A46-96EC-AAD8E24C1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1952"/>
              <a:ext cx="191" cy="302"/>
            </a:xfrm>
            <a:custGeom>
              <a:avLst/>
              <a:gdLst>
                <a:gd name="T0" fmla="*/ 97 w 100"/>
                <a:gd name="T1" fmla="*/ 25 h 156"/>
                <a:gd name="T2" fmla="*/ 98 w 100"/>
                <a:gd name="T3" fmla="*/ 138 h 156"/>
                <a:gd name="T4" fmla="*/ 85 w 100"/>
                <a:gd name="T5" fmla="*/ 153 h 156"/>
                <a:gd name="T6" fmla="*/ 49 w 100"/>
                <a:gd name="T7" fmla="*/ 117 h 156"/>
                <a:gd name="T8" fmla="*/ 57 w 100"/>
                <a:gd name="T9" fmla="*/ 123 h 156"/>
                <a:gd name="T10" fmla="*/ 57 w 100"/>
                <a:gd name="T11" fmla="*/ 119 h 156"/>
                <a:gd name="T12" fmla="*/ 77 w 100"/>
                <a:gd name="T13" fmla="*/ 134 h 156"/>
                <a:gd name="T14" fmla="*/ 83 w 100"/>
                <a:gd name="T15" fmla="*/ 121 h 156"/>
                <a:gd name="T16" fmla="*/ 76 w 100"/>
                <a:gd name="T17" fmla="*/ 31 h 156"/>
                <a:gd name="T18" fmla="*/ 66 w 100"/>
                <a:gd name="T19" fmla="*/ 7 h 156"/>
                <a:gd name="T20" fmla="*/ 0 w 100"/>
                <a:gd name="T21" fmla="*/ 28 h 156"/>
                <a:gd name="T22" fmla="*/ 1 w 100"/>
                <a:gd name="T23" fmla="*/ 26 h 156"/>
                <a:gd name="T24" fmla="*/ 58 w 100"/>
                <a:gd name="T25" fmla="*/ 4 h 156"/>
                <a:gd name="T26" fmla="*/ 97 w 100"/>
                <a:gd name="T27" fmla="*/ 25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0" h="156">
                  <a:moveTo>
                    <a:pt x="97" y="25"/>
                  </a:moveTo>
                  <a:cubicBezTo>
                    <a:pt x="87" y="33"/>
                    <a:pt x="100" y="117"/>
                    <a:pt x="98" y="138"/>
                  </a:cubicBezTo>
                  <a:cubicBezTo>
                    <a:pt x="96" y="153"/>
                    <a:pt x="93" y="156"/>
                    <a:pt x="85" y="153"/>
                  </a:cubicBezTo>
                  <a:cubicBezTo>
                    <a:pt x="75" y="149"/>
                    <a:pt x="51" y="124"/>
                    <a:pt x="49" y="117"/>
                  </a:cubicBezTo>
                  <a:cubicBezTo>
                    <a:pt x="50" y="117"/>
                    <a:pt x="55" y="122"/>
                    <a:pt x="57" y="123"/>
                  </a:cubicBezTo>
                  <a:cubicBezTo>
                    <a:pt x="57" y="121"/>
                    <a:pt x="56" y="121"/>
                    <a:pt x="57" y="119"/>
                  </a:cubicBezTo>
                  <a:cubicBezTo>
                    <a:pt x="61" y="123"/>
                    <a:pt x="74" y="133"/>
                    <a:pt x="77" y="134"/>
                  </a:cubicBezTo>
                  <a:cubicBezTo>
                    <a:pt x="84" y="134"/>
                    <a:pt x="81" y="126"/>
                    <a:pt x="83" y="121"/>
                  </a:cubicBezTo>
                  <a:cubicBezTo>
                    <a:pt x="82" y="103"/>
                    <a:pt x="75" y="47"/>
                    <a:pt x="76" y="31"/>
                  </a:cubicBezTo>
                  <a:cubicBezTo>
                    <a:pt x="75" y="20"/>
                    <a:pt x="75" y="10"/>
                    <a:pt x="66" y="7"/>
                  </a:cubicBezTo>
                  <a:cubicBezTo>
                    <a:pt x="42" y="8"/>
                    <a:pt x="23" y="28"/>
                    <a:pt x="0" y="28"/>
                  </a:cubicBezTo>
                  <a:cubicBezTo>
                    <a:pt x="0" y="27"/>
                    <a:pt x="1" y="27"/>
                    <a:pt x="1" y="26"/>
                  </a:cubicBezTo>
                  <a:cubicBezTo>
                    <a:pt x="8" y="17"/>
                    <a:pt x="58" y="4"/>
                    <a:pt x="58" y="4"/>
                  </a:cubicBezTo>
                  <a:cubicBezTo>
                    <a:pt x="73" y="0"/>
                    <a:pt x="97" y="4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76" name="Freeform 6">
              <a:extLst>
                <a:ext uri="{FF2B5EF4-FFF2-40B4-BE49-F238E27FC236}">
                  <a16:creationId xmlns="" xmlns:a16="http://schemas.microsoft.com/office/drawing/2014/main" id="{5F3E1126-62C7-3F4D-94A7-2D02D6085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1985"/>
              <a:ext cx="48" cy="39"/>
            </a:xfrm>
            <a:custGeom>
              <a:avLst/>
              <a:gdLst>
                <a:gd name="T0" fmla="*/ 7 w 25"/>
                <a:gd name="T1" fmla="*/ 1 h 20"/>
                <a:gd name="T2" fmla="*/ 24 w 25"/>
                <a:gd name="T3" fmla="*/ 9 h 20"/>
                <a:gd name="T4" fmla="*/ 24 w 25"/>
                <a:gd name="T5" fmla="*/ 16 h 20"/>
                <a:gd name="T6" fmla="*/ 12 w 25"/>
                <a:gd name="T7" fmla="*/ 17 h 20"/>
                <a:gd name="T8" fmla="*/ 1 w 25"/>
                <a:gd name="T9" fmla="*/ 5 h 20"/>
                <a:gd name="T10" fmla="*/ 7 w 25"/>
                <a:gd name="T11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20">
                  <a:moveTo>
                    <a:pt x="7" y="1"/>
                  </a:moveTo>
                  <a:cubicBezTo>
                    <a:pt x="12" y="2"/>
                    <a:pt x="17" y="1"/>
                    <a:pt x="24" y="9"/>
                  </a:cubicBezTo>
                  <a:cubicBezTo>
                    <a:pt x="25" y="11"/>
                    <a:pt x="25" y="13"/>
                    <a:pt x="24" y="16"/>
                  </a:cubicBezTo>
                  <a:cubicBezTo>
                    <a:pt x="23" y="18"/>
                    <a:pt x="15" y="20"/>
                    <a:pt x="12" y="17"/>
                  </a:cubicBezTo>
                  <a:cubicBezTo>
                    <a:pt x="9" y="13"/>
                    <a:pt x="2" y="8"/>
                    <a:pt x="1" y="5"/>
                  </a:cubicBezTo>
                  <a:cubicBezTo>
                    <a:pt x="0" y="2"/>
                    <a:pt x="5" y="0"/>
                    <a:pt x="7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77" name="Freeform 7">
              <a:extLst>
                <a:ext uri="{FF2B5EF4-FFF2-40B4-BE49-F238E27FC236}">
                  <a16:creationId xmlns="" xmlns:a16="http://schemas.microsoft.com/office/drawing/2014/main" id="{AC27D3EA-810C-E247-AA81-BBA791467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020"/>
              <a:ext cx="27" cy="180"/>
            </a:xfrm>
            <a:custGeom>
              <a:avLst/>
              <a:gdLst>
                <a:gd name="T0" fmla="*/ 5 w 14"/>
                <a:gd name="T1" fmla="*/ 0 h 93"/>
                <a:gd name="T2" fmla="*/ 8 w 14"/>
                <a:gd name="T3" fmla="*/ 9 h 93"/>
                <a:gd name="T4" fmla="*/ 14 w 14"/>
                <a:gd name="T5" fmla="*/ 91 h 93"/>
                <a:gd name="T6" fmla="*/ 9 w 14"/>
                <a:gd name="T7" fmla="*/ 93 h 93"/>
                <a:gd name="T8" fmla="*/ 1 w 14"/>
                <a:gd name="T9" fmla="*/ 86 h 93"/>
                <a:gd name="T10" fmla="*/ 3 w 14"/>
                <a:gd name="T11" fmla="*/ 6 h 93"/>
                <a:gd name="T12" fmla="*/ 5 w 14"/>
                <a:gd name="T13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93">
                  <a:moveTo>
                    <a:pt x="5" y="0"/>
                  </a:moveTo>
                  <a:cubicBezTo>
                    <a:pt x="6" y="1"/>
                    <a:pt x="8" y="1"/>
                    <a:pt x="8" y="9"/>
                  </a:cubicBezTo>
                  <a:cubicBezTo>
                    <a:pt x="9" y="10"/>
                    <a:pt x="10" y="90"/>
                    <a:pt x="14" y="91"/>
                  </a:cubicBezTo>
                  <a:cubicBezTo>
                    <a:pt x="11" y="92"/>
                    <a:pt x="12" y="93"/>
                    <a:pt x="9" y="93"/>
                  </a:cubicBezTo>
                  <a:cubicBezTo>
                    <a:pt x="6" y="90"/>
                    <a:pt x="3" y="90"/>
                    <a:pt x="1" y="86"/>
                  </a:cubicBezTo>
                  <a:cubicBezTo>
                    <a:pt x="4" y="67"/>
                    <a:pt x="0" y="31"/>
                    <a:pt x="3" y="6"/>
                  </a:cubicBezTo>
                  <a:cubicBezTo>
                    <a:pt x="3" y="3"/>
                    <a:pt x="3" y="0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78" name="Freeform 8">
              <a:extLst>
                <a:ext uri="{FF2B5EF4-FFF2-40B4-BE49-F238E27FC236}">
                  <a16:creationId xmlns="" xmlns:a16="http://schemas.microsoft.com/office/drawing/2014/main" id="{C60C8EC5-D49F-6A4D-9177-A35ABF2B6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053"/>
              <a:ext cx="99" cy="46"/>
            </a:xfrm>
            <a:custGeom>
              <a:avLst/>
              <a:gdLst>
                <a:gd name="T0" fmla="*/ 52 w 52"/>
                <a:gd name="T1" fmla="*/ 24 h 24"/>
                <a:gd name="T2" fmla="*/ 33 w 52"/>
                <a:gd name="T3" fmla="*/ 16 h 24"/>
                <a:gd name="T4" fmla="*/ 17 w 52"/>
                <a:gd name="T5" fmla="*/ 9 h 24"/>
                <a:gd name="T6" fmla="*/ 0 w 52"/>
                <a:gd name="T7" fmla="*/ 0 h 24"/>
                <a:gd name="T8" fmla="*/ 20 w 52"/>
                <a:gd name="T9" fmla="*/ 2 h 24"/>
                <a:gd name="T10" fmla="*/ 44 w 52"/>
                <a:gd name="T11" fmla="*/ 15 h 24"/>
                <a:gd name="T12" fmla="*/ 52 w 52"/>
                <a:gd name="T13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24">
                  <a:moveTo>
                    <a:pt x="52" y="24"/>
                  </a:moveTo>
                  <a:cubicBezTo>
                    <a:pt x="43" y="24"/>
                    <a:pt x="42" y="22"/>
                    <a:pt x="33" y="16"/>
                  </a:cubicBezTo>
                  <a:cubicBezTo>
                    <a:pt x="31" y="14"/>
                    <a:pt x="27" y="11"/>
                    <a:pt x="17" y="9"/>
                  </a:cubicBezTo>
                  <a:cubicBezTo>
                    <a:pt x="14" y="6"/>
                    <a:pt x="3" y="4"/>
                    <a:pt x="0" y="0"/>
                  </a:cubicBezTo>
                  <a:cubicBezTo>
                    <a:pt x="8" y="0"/>
                    <a:pt x="14" y="0"/>
                    <a:pt x="20" y="2"/>
                  </a:cubicBezTo>
                  <a:cubicBezTo>
                    <a:pt x="22" y="4"/>
                    <a:pt x="34" y="6"/>
                    <a:pt x="44" y="15"/>
                  </a:cubicBezTo>
                  <a:cubicBezTo>
                    <a:pt x="48" y="18"/>
                    <a:pt x="51" y="19"/>
                    <a:pt x="52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79" name="Freeform 9">
              <a:extLst>
                <a:ext uri="{FF2B5EF4-FFF2-40B4-BE49-F238E27FC236}">
                  <a16:creationId xmlns="" xmlns:a16="http://schemas.microsoft.com/office/drawing/2014/main" id="{8F6BDF93-1A0D-9C41-A00B-7D1C66E2AEB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4" y="1917"/>
              <a:ext cx="164" cy="360"/>
            </a:xfrm>
            <a:custGeom>
              <a:avLst/>
              <a:gdLst>
                <a:gd name="T0" fmla="*/ 39 w 86"/>
                <a:gd name="T1" fmla="*/ 38 h 186"/>
                <a:gd name="T2" fmla="*/ 56 w 86"/>
                <a:gd name="T3" fmla="*/ 34 h 186"/>
                <a:gd name="T4" fmla="*/ 59 w 86"/>
                <a:gd name="T5" fmla="*/ 31 h 186"/>
                <a:gd name="T6" fmla="*/ 85 w 86"/>
                <a:gd name="T7" fmla="*/ 43 h 186"/>
                <a:gd name="T8" fmla="*/ 85 w 86"/>
                <a:gd name="T9" fmla="*/ 48 h 186"/>
                <a:gd name="T10" fmla="*/ 64 w 86"/>
                <a:gd name="T11" fmla="*/ 61 h 186"/>
                <a:gd name="T12" fmla="*/ 55 w 86"/>
                <a:gd name="T13" fmla="*/ 72 h 186"/>
                <a:gd name="T14" fmla="*/ 57 w 86"/>
                <a:gd name="T15" fmla="*/ 81 h 186"/>
                <a:gd name="T16" fmla="*/ 39 w 86"/>
                <a:gd name="T17" fmla="*/ 88 h 186"/>
                <a:gd name="T18" fmla="*/ 39 w 86"/>
                <a:gd name="T19" fmla="*/ 55 h 186"/>
                <a:gd name="T20" fmla="*/ 45 w 86"/>
                <a:gd name="T21" fmla="*/ 48 h 186"/>
                <a:gd name="T22" fmla="*/ 39 w 86"/>
                <a:gd name="T23" fmla="*/ 49 h 186"/>
                <a:gd name="T24" fmla="*/ 39 w 86"/>
                <a:gd name="T25" fmla="*/ 38 h 186"/>
                <a:gd name="T26" fmla="*/ 12 w 86"/>
                <a:gd name="T27" fmla="*/ 1 h 186"/>
                <a:gd name="T28" fmla="*/ 30 w 86"/>
                <a:gd name="T29" fmla="*/ 8 h 186"/>
                <a:gd name="T30" fmla="*/ 34 w 86"/>
                <a:gd name="T31" fmla="*/ 14 h 186"/>
                <a:gd name="T32" fmla="*/ 34 w 86"/>
                <a:gd name="T33" fmla="*/ 39 h 186"/>
                <a:gd name="T34" fmla="*/ 39 w 86"/>
                <a:gd name="T35" fmla="*/ 38 h 186"/>
                <a:gd name="T36" fmla="*/ 39 w 86"/>
                <a:gd name="T37" fmla="*/ 49 h 186"/>
                <a:gd name="T38" fmla="*/ 34 w 86"/>
                <a:gd name="T39" fmla="*/ 50 h 186"/>
                <a:gd name="T40" fmla="*/ 33 w 86"/>
                <a:gd name="T41" fmla="*/ 63 h 186"/>
                <a:gd name="T42" fmla="*/ 39 w 86"/>
                <a:gd name="T43" fmla="*/ 55 h 186"/>
                <a:gd name="T44" fmla="*/ 39 w 86"/>
                <a:gd name="T45" fmla="*/ 88 h 186"/>
                <a:gd name="T46" fmla="*/ 35 w 86"/>
                <a:gd name="T47" fmla="*/ 91 h 186"/>
                <a:gd name="T48" fmla="*/ 26 w 86"/>
                <a:gd name="T49" fmla="*/ 183 h 186"/>
                <a:gd name="T50" fmla="*/ 23 w 86"/>
                <a:gd name="T51" fmla="*/ 186 h 186"/>
                <a:gd name="T52" fmla="*/ 20 w 86"/>
                <a:gd name="T53" fmla="*/ 97 h 186"/>
                <a:gd name="T54" fmla="*/ 16 w 86"/>
                <a:gd name="T55" fmla="*/ 92 h 186"/>
                <a:gd name="T56" fmla="*/ 17 w 86"/>
                <a:gd name="T57" fmla="*/ 81 h 186"/>
                <a:gd name="T58" fmla="*/ 20 w 86"/>
                <a:gd name="T59" fmla="*/ 79 h 186"/>
                <a:gd name="T60" fmla="*/ 19 w 86"/>
                <a:gd name="T61" fmla="*/ 54 h 186"/>
                <a:gd name="T62" fmla="*/ 0 w 86"/>
                <a:gd name="T63" fmla="*/ 53 h 186"/>
                <a:gd name="T64" fmla="*/ 8 w 86"/>
                <a:gd name="T65" fmla="*/ 47 h 186"/>
                <a:gd name="T66" fmla="*/ 18 w 86"/>
                <a:gd name="T67" fmla="*/ 44 h 186"/>
                <a:gd name="T68" fmla="*/ 17 w 86"/>
                <a:gd name="T69" fmla="*/ 17 h 186"/>
                <a:gd name="T70" fmla="*/ 15 w 86"/>
                <a:gd name="T71" fmla="*/ 6 h 186"/>
                <a:gd name="T72" fmla="*/ 12 w 86"/>
                <a:gd name="T73" fmla="*/ 1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6" h="186">
                  <a:moveTo>
                    <a:pt x="39" y="38"/>
                  </a:moveTo>
                  <a:cubicBezTo>
                    <a:pt x="45" y="37"/>
                    <a:pt x="50" y="35"/>
                    <a:pt x="56" y="34"/>
                  </a:cubicBezTo>
                  <a:cubicBezTo>
                    <a:pt x="56" y="33"/>
                    <a:pt x="59" y="32"/>
                    <a:pt x="59" y="31"/>
                  </a:cubicBezTo>
                  <a:cubicBezTo>
                    <a:pt x="75" y="29"/>
                    <a:pt x="85" y="39"/>
                    <a:pt x="85" y="43"/>
                  </a:cubicBezTo>
                  <a:cubicBezTo>
                    <a:pt x="86" y="45"/>
                    <a:pt x="86" y="46"/>
                    <a:pt x="85" y="48"/>
                  </a:cubicBezTo>
                  <a:cubicBezTo>
                    <a:pt x="83" y="52"/>
                    <a:pt x="65" y="60"/>
                    <a:pt x="64" y="61"/>
                  </a:cubicBezTo>
                  <a:cubicBezTo>
                    <a:pt x="57" y="66"/>
                    <a:pt x="55" y="68"/>
                    <a:pt x="55" y="72"/>
                  </a:cubicBezTo>
                  <a:cubicBezTo>
                    <a:pt x="57" y="73"/>
                    <a:pt x="60" y="78"/>
                    <a:pt x="57" y="81"/>
                  </a:cubicBezTo>
                  <a:cubicBezTo>
                    <a:pt x="53" y="82"/>
                    <a:pt x="45" y="85"/>
                    <a:pt x="39" y="88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39" y="49"/>
                    <a:pt x="39" y="49"/>
                    <a:pt x="39" y="49"/>
                  </a:cubicBezTo>
                  <a:lnTo>
                    <a:pt x="39" y="38"/>
                  </a:lnTo>
                  <a:close/>
                  <a:moveTo>
                    <a:pt x="12" y="1"/>
                  </a:moveTo>
                  <a:cubicBezTo>
                    <a:pt x="19" y="0"/>
                    <a:pt x="26" y="1"/>
                    <a:pt x="30" y="8"/>
                  </a:cubicBezTo>
                  <a:cubicBezTo>
                    <a:pt x="31" y="8"/>
                    <a:pt x="33" y="12"/>
                    <a:pt x="34" y="14"/>
                  </a:cubicBezTo>
                  <a:cubicBezTo>
                    <a:pt x="34" y="22"/>
                    <a:pt x="34" y="30"/>
                    <a:pt x="34" y="39"/>
                  </a:cubicBezTo>
                  <a:cubicBezTo>
                    <a:pt x="36" y="39"/>
                    <a:pt x="37" y="38"/>
                    <a:pt x="39" y="38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3" y="63"/>
                    <a:pt x="33" y="63"/>
                    <a:pt x="33" y="63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39" y="88"/>
                    <a:pt x="39" y="88"/>
                    <a:pt x="39" y="88"/>
                  </a:cubicBezTo>
                  <a:cubicBezTo>
                    <a:pt x="37" y="89"/>
                    <a:pt x="35" y="90"/>
                    <a:pt x="35" y="91"/>
                  </a:cubicBezTo>
                  <a:cubicBezTo>
                    <a:pt x="32" y="124"/>
                    <a:pt x="31" y="150"/>
                    <a:pt x="26" y="183"/>
                  </a:cubicBezTo>
                  <a:cubicBezTo>
                    <a:pt x="25" y="183"/>
                    <a:pt x="24" y="186"/>
                    <a:pt x="23" y="186"/>
                  </a:cubicBezTo>
                  <a:cubicBezTo>
                    <a:pt x="22" y="157"/>
                    <a:pt x="20" y="127"/>
                    <a:pt x="20" y="97"/>
                  </a:cubicBezTo>
                  <a:cubicBezTo>
                    <a:pt x="19" y="94"/>
                    <a:pt x="17" y="94"/>
                    <a:pt x="16" y="92"/>
                  </a:cubicBezTo>
                  <a:cubicBezTo>
                    <a:pt x="13" y="90"/>
                    <a:pt x="14" y="82"/>
                    <a:pt x="17" y="81"/>
                  </a:cubicBezTo>
                  <a:cubicBezTo>
                    <a:pt x="18" y="81"/>
                    <a:pt x="19" y="79"/>
                    <a:pt x="20" y="79"/>
                  </a:cubicBezTo>
                  <a:cubicBezTo>
                    <a:pt x="20" y="60"/>
                    <a:pt x="19" y="61"/>
                    <a:pt x="19" y="54"/>
                  </a:cubicBezTo>
                  <a:cubicBezTo>
                    <a:pt x="15" y="53"/>
                    <a:pt x="0" y="58"/>
                    <a:pt x="0" y="53"/>
                  </a:cubicBezTo>
                  <a:cubicBezTo>
                    <a:pt x="1" y="51"/>
                    <a:pt x="6" y="49"/>
                    <a:pt x="8" y="47"/>
                  </a:cubicBezTo>
                  <a:cubicBezTo>
                    <a:pt x="12" y="46"/>
                    <a:pt x="15" y="45"/>
                    <a:pt x="18" y="44"/>
                  </a:cubicBezTo>
                  <a:cubicBezTo>
                    <a:pt x="19" y="34"/>
                    <a:pt x="19" y="27"/>
                    <a:pt x="17" y="17"/>
                  </a:cubicBezTo>
                  <a:cubicBezTo>
                    <a:pt x="17" y="15"/>
                    <a:pt x="17" y="6"/>
                    <a:pt x="15" y="6"/>
                  </a:cubicBezTo>
                  <a:cubicBezTo>
                    <a:pt x="14" y="4"/>
                    <a:pt x="12" y="4"/>
                    <a:pt x="1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80" name="Freeform 10">
              <a:extLst>
                <a:ext uri="{FF2B5EF4-FFF2-40B4-BE49-F238E27FC236}">
                  <a16:creationId xmlns="" xmlns:a16="http://schemas.microsoft.com/office/drawing/2014/main" id="{28402499-BB87-6147-9D04-325DA41D013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55" y="2012"/>
              <a:ext cx="154" cy="176"/>
            </a:xfrm>
            <a:custGeom>
              <a:avLst/>
              <a:gdLst>
                <a:gd name="T0" fmla="*/ 62 w 81"/>
                <a:gd name="T1" fmla="*/ 38 h 91"/>
                <a:gd name="T2" fmla="*/ 67 w 81"/>
                <a:gd name="T3" fmla="*/ 28 h 91"/>
                <a:gd name="T4" fmla="*/ 78 w 81"/>
                <a:gd name="T5" fmla="*/ 36 h 91"/>
                <a:gd name="T6" fmla="*/ 70 w 81"/>
                <a:gd name="T7" fmla="*/ 51 h 91"/>
                <a:gd name="T8" fmla="*/ 81 w 81"/>
                <a:gd name="T9" fmla="*/ 79 h 91"/>
                <a:gd name="T10" fmla="*/ 78 w 81"/>
                <a:gd name="T11" fmla="*/ 80 h 91"/>
                <a:gd name="T12" fmla="*/ 65 w 81"/>
                <a:gd name="T13" fmla="*/ 57 h 91"/>
                <a:gd name="T14" fmla="*/ 50 w 81"/>
                <a:gd name="T15" fmla="*/ 72 h 91"/>
                <a:gd name="T16" fmla="*/ 52 w 81"/>
                <a:gd name="T17" fmla="*/ 74 h 91"/>
                <a:gd name="T18" fmla="*/ 59 w 81"/>
                <a:gd name="T19" fmla="*/ 77 h 91"/>
                <a:gd name="T20" fmla="*/ 59 w 81"/>
                <a:gd name="T21" fmla="*/ 83 h 91"/>
                <a:gd name="T22" fmla="*/ 49 w 81"/>
                <a:gd name="T23" fmla="*/ 85 h 91"/>
                <a:gd name="T24" fmla="*/ 46 w 81"/>
                <a:gd name="T25" fmla="*/ 87 h 91"/>
                <a:gd name="T26" fmla="*/ 44 w 81"/>
                <a:gd name="T27" fmla="*/ 89 h 91"/>
                <a:gd name="T28" fmla="*/ 44 w 81"/>
                <a:gd name="T29" fmla="*/ 63 h 91"/>
                <a:gd name="T30" fmla="*/ 58 w 81"/>
                <a:gd name="T31" fmla="*/ 43 h 91"/>
                <a:gd name="T32" fmla="*/ 53 w 81"/>
                <a:gd name="T33" fmla="*/ 40 h 91"/>
                <a:gd name="T34" fmla="*/ 44 w 81"/>
                <a:gd name="T35" fmla="*/ 51 h 91"/>
                <a:gd name="T36" fmla="*/ 44 w 81"/>
                <a:gd name="T37" fmla="*/ 43 h 91"/>
                <a:gd name="T38" fmla="*/ 45 w 81"/>
                <a:gd name="T39" fmla="*/ 40 h 91"/>
                <a:gd name="T40" fmla="*/ 44 w 81"/>
                <a:gd name="T41" fmla="*/ 40 h 91"/>
                <a:gd name="T42" fmla="*/ 44 w 81"/>
                <a:gd name="T43" fmla="*/ 32 h 91"/>
                <a:gd name="T44" fmla="*/ 46 w 81"/>
                <a:gd name="T45" fmla="*/ 35 h 91"/>
                <a:gd name="T46" fmla="*/ 50 w 81"/>
                <a:gd name="T47" fmla="*/ 39 h 91"/>
                <a:gd name="T48" fmla="*/ 51 w 81"/>
                <a:gd name="T49" fmla="*/ 36 h 91"/>
                <a:gd name="T50" fmla="*/ 44 w 81"/>
                <a:gd name="T51" fmla="*/ 27 h 91"/>
                <a:gd name="T52" fmla="*/ 44 w 81"/>
                <a:gd name="T53" fmla="*/ 3 h 91"/>
                <a:gd name="T54" fmla="*/ 48 w 81"/>
                <a:gd name="T55" fmla="*/ 7 h 91"/>
                <a:gd name="T56" fmla="*/ 44 w 81"/>
                <a:gd name="T57" fmla="*/ 19 h 91"/>
                <a:gd name="T58" fmla="*/ 62 w 81"/>
                <a:gd name="T59" fmla="*/ 38 h 91"/>
                <a:gd name="T60" fmla="*/ 44 w 81"/>
                <a:gd name="T61" fmla="*/ 89 h 91"/>
                <a:gd name="T62" fmla="*/ 33 w 81"/>
                <a:gd name="T63" fmla="*/ 91 h 91"/>
                <a:gd name="T64" fmla="*/ 12 w 81"/>
                <a:gd name="T65" fmla="*/ 77 h 91"/>
                <a:gd name="T66" fmla="*/ 13 w 81"/>
                <a:gd name="T67" fmla="*/ 77 h 91"/>
                <a:gd name="T68" fmla="*/ 44 w 81"/>
                <a:gd name="T69" fmla="*/ 63 h 91"/>
                <a:gd name="T70" fmla="*/ 44 w 81"/>
                <a:gd name="T71" fmla="*/ 89 h 91"/>
                <a:gd name="T72" fmla="*/ 44 w 81"/>
                <a:gd name="T73" fmla="*/ 51 h 91"/>
                <a:gd name="T74" fmla="*/ 44 w 81"/>
                <a:gd name="T75" fmla="*/ 43 h 91"/>
                <a:gd name="T76" fmla="*/ 26 w 81"/>
                <a:gd name="T77" fmla="*/ 59 h 91"/>
                <a:gd name="T78" fmla="*/ 18 w 81"/>
                <a:gd name="T79" fmla="*/ 64 h 91"/>
                <a:gd name="T80" fmla="*/ 41 w 81"/>
                <a:gd name="T81" fmla="*/ 38 h 91"/>
                <a:gd name="T82" fmla="*/ 44 w 81"/>
                <a:gd name="T83" fmla="*/ 40 h 91"/>
                <a:gd name="T84" fmla="*/ 44 w 81"/>
                <a:gd name="T85" fmla="*/ 32 h 91"/>
                <a:gd name="T86" fmla="*/ 36 w 81"/>
                <a:gd name="T87" fmla="*/ 25 h 91"/>
                <a:gd name="T88" fmla="*/ 40 w 81"/>
                <a:gd name="T89" fmla="*/ 23 h 91"/>
                <a:gd name="T90" fmla="*/ 44 w 81"/>
                <a:gd name="T91" fmla="*/ 27 h 91"/>
                <a:gd name="T92" fmla="*/ 44 w 81"/>
                <a:gd name="T93" fmla="*/ 3 h 91"/>
                <a:gd name="T94" fmla="*/ 42 w 81"/>
                <a:gd name="T95" fmla="*/ 3 h 91"/>
                <a:gd name="T96" fmla="*/ 21 w 81"/>
                <a:gd name="T97" fmla="*/ 0 h 91"/>
                <a:gd name="T98" fmla="*/ 15 w 81"/>
                <a:gd name="T99" fmla="*/ 7 h 91"/>
                <a:gd name="T100" fmla="*/ 23 w 81"/>
                <a:gd name="T101" fmla="*/ 7 h 91"/>
                <a:gd name="T102" fmla="*/ 22 w 81"/>
                <a:gd name="T103" fmla="*/ 9 h 91"/>
                <a:gd name="T104" fmla="*/ 13 w 81"/>
                <a:gd name="T105" fmla="*/ 9 h 91"/>
                <a:gd name="T106" fmla="*/ 21 w 81"/>
                <a:gd name="T107" fmla="*/ 17 h 91"/>
                <a:gd name="T108" fmla="*/ 5 w 81"/>
                <a:gd name="T109" fmla="*/ 29 h 91"/>
                <a:gd name="T110" fmla="*/ 4 w 81"/>
                <a:gd name="T111" fmla="*/ 30 h 91"/>
                <a:gd name="T112" fmla="*/ 11 w 81"/>
                <a:gd name="T113" fmla="*/ 45 h 91"/>
                <a:gd name="T114" fmla="*/ 32 w 81"/>
                <a:gd name="T115" fmla="*/ 28 h 91"/>
                <a:gd name="T116" fmla="*/ 34 w 81"/>
                <a:gd name="T117" fmla="*/ 34 h 91"/>
                <a:gd name="T118" fmla="*/ 1 w 81"/>
                <a:gd name="T119" fmla="*/ 69 h 91"/>
                <a:gd name="T120" fmla="*/ 7 w 81"/>
                <a:gd name="T121" fmla="*/ 77 h 91"/>
                <a:gd name="T122" fmla="*/ 44 w 81"/>
                <a:gd name="T123" fmla="*/ 5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1" h="91">
                  <a:moveTo>
                    <a:pt x="62" y="38"/>
                  </a:moveTo>
                  <a:cubicBezTo>
                    <a:pt x="64" y="34"/>
                    <a:pt x="67" y="32"/>
                    <a:pt x="67" y="28"/>
                  </a:cubicBezTo>
                  <a:cubicBezTo>
                    <a:pt x="72" y="30"/>
                    <a:pt x="75" y="31"/>
                    <a:pt x="78" y="36"/>
                  </a:cubicBezTo>
                  <a:cubicBezTo>
                    <a:pt x="79" y="45"/>
                    <a:pt x="70" y="48"/>
                    <a:pt x="70" y="51"/>
                  </a:cubicBezTo>
                  <a:cubicBezTo>
                    <a:pt x="72" y="60"/>
                    <a:pt x="80" y="71"/>
                    <a:pt x="81" y="79"/>
                  </a:cubicBezTo>
                  <a:cubicBezTo>
                    <a:pt x="81" y="80"/>
                    <a:pt x="79" y="81"/>
                    <a:pt x="78" y="80"/>
                  </a:cubicBezTo>
                  <a:cubicBezTo>
                    <a:pt x="73" y="76"/>
                    <a:pt x="67" y="64"/>
                    <a:pt x="65" y="57"/>
                  </a:cubicBezTo>
                  <a:cubicBezTo>
                    <a:pt x="62" y="61"/>
                    <a:pt x="57" y="66"/>
                    <a:pt x="50" y="72"/>
                  </a:cubicBezTo>
                  <a:cubicBezTo>
                    <a:pt x="51" y="74"/>
                    <a:pt x="51" y="73"/>
                    <a:pt x="52" y="74"/>
                  </a:cubicBezTo>
                  <a:cubicBezTo>
                    <a:pt x="56" y="75"/>
                    <a:pt x="57" y="75"/>
                    <a:pt x="59" y="77"/>
                  </a:cubicBezTo>
                  <a:cubicBezTo>
                    <a:pt x="60" y="79"/>
                    <a:pt x="59" y="82"/>
                    <a:pt x="59" y="83"/>
                  </a:cubicBezTo>
                  <a:cubicBezTo>
                    <a:pt x="58" y="85"/>
                    <a:pt x="54" y="84"/>
                    <a:pt x="49" y="85"/>
                  </a:cubicBezTo>
                  <a:cubicBezTo>
                    <a:pt x="48" y="86"/>
                    <a:pt x="47" y="87"/>
                    <a:pt x="46" y="87"/>
                  </a:cubicBezTo>
                  <a:cubicBezTo>
                    <a:pt x="45" y="88"/>
                    <a:pt x="45" y="89"/>
                    <a:pt x="44" y="89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52" y="55"/>
                    <a:pt x="58" y="45"/>
                    <a:pt x="58" y="43"/>
                  </a:cubicBezTo>
                  <a:cubicBezTo>
                    <a:pt x="56" y="42"/>
                    <a:pt x="56" y="41"/>
                    <a:pt x="53" y="40"/>
                  </a:cubicBezTo>
                  <a:cubicBezTo>
                    <a:pt x="53" y="42"/>
                    <a:pt x="49" y="46"/>
                    <a:pt x="44" y="51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2"/>
                    <a:pt x="45" y="41"/>
                    <a:pt x="45" y="40"/>
                  </a:cubicBezTo>
                  <a:cubicBezTo>
                    <a:pt x="44" y="40"/>
                    <a:pt x="44" y="40"/>
                    <a:pt x="44" y="40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5" y="33"/>
                    <a:pt x="46" y="34"/>
                    <a:pt x="46" y="35"/>
                  </a:cubicBezTo>
                  <a:cubicBezTo>
                    <a:pt x="50" y="37"/>
                    <a:pt x="48" y="36"/>
                    <a:pt x="50" y="39"/>
                  </a:cubicBezTo>
                  <a:cubicBezTo>
                    <a:pt x="52" y="39"/>
                    <a:pt x="51" y="38"/>
                    <a:pt x="51" y="36"/>
                  </a:cubicBezTo>
                  <a:cubicBezTo>
                    <a:pt x="49" y="34"/>
                    <a:pt x="47" y="30"/>
                    <a:pt x="44" y="27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5" y="4"/>
                    <a:pt x="47" y="6"/>
                    <a:pt x="48" y="7"/>
                  </a:cubicBezTo>
                  <a:cubicBezTo>
                    <a:pt x="50" y="14"/>
                    <a:pt x="49" y="16"/>
                    <a:pt x="44" y="19"/>
                  </a:cubicBezTo>
                  <a:cubicBezTo>
                    <a:pt x="50" y="26"/>
                    <a:pt x="52" y="33"/>
                    <a:pt x="62" y="38"/>
                  </a:cubicBezTo>
                  <a:close/>
                  <a:moveTo>
                    <a:pt x="44" y="89"/>
                  </a:moveTo>
                  <a:cubicBezTo>
                    <a:pt x="41" y="91"/>
                    <a:pt x="37" y="91"/>
                    <a:pt x="33" y="91"/>
                  </a:cubicBezTo>
                  <a:cubicBezTo>
                    <a:pt x="29" y="90"/>
                    <a:pt x="13" y="81"/>
                    <a:pt x="12" y="77"/>
                  </a:cubicBezTo>
                  <a:cubicBezTo>
                    <a:pt x="12" y="77"/>
                    <a:pt x="13" y="77"/>
                    <a:pt x="13" y="77"/>
                  </a:cubicBezTo>
                  <a:cubicBezTo>
                    <a:pt x="20" y="84"/>
                    <a:pt x="33" y="74"/>
                    <a:pt x="44" y="63"/>
                  </a:cubicBezTo>
                  <a:cubicBezTo>
                    <a:pt x="44" y="89"/>
                    <a:pt x="44" y="89"/>
                    <a:pt x="44" y="89"/>
                  </a:cubicBezTo>
                  <a:close/>
                  <a:moveTo>
                    <a:pt x="44" y="51"/>
                  </a:moveTo>
                  <a:cubicBezTo>
                    <a:pt x="44" y="43"/>
                    <a:pt x="44" y="43"/>
                    <a:pt x="44" y="43"/>
                  </a:cubicBezTo>
                  <a:cubicBezTo>
                    <a:pt x="41" y="47"/>
                    <a:pt x="33" y="54"/>
                    <a:pt x="26" y="59"/>
                  </a:cubicBezTo>
                  <a:cubicBezTo>
                    <a:pt x="24" y="60"/>
                    <a:pt x="20" y="64"/>
                    <a:pt x="18" y="64"/>
                  </a:cubicBezTo>
                  <a:cubicBezTo>
                    <a:pt x="22" y="58"/>
                    <a:pt x="36" y="48"/>
                    <a:pt x="41" y="38"/>
                  </a:cubicBezTo>
                  <a:cubicBezTo>
                    <a:pt x="42" y="39"/>
                    <a:pt x="43" y="39"/>
                    <a:pt x="44" y="40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2" y="30"/>
                    <a:pt x="40" y="28"/>
                    <a:pt x="36" y="25"/>
                  </a:cubicBezTo>
                  <a:cubicBezTo>
                    <a:pt x="37" y="25"/>
                    <a:pt x="39" y="23"/>
                    <a:pt x="40" y="23"/>
                  </a:cubicBezTo>
                  <a:cubicBezTo>
                    <a:pt x="42" y="24"/>
                    <a:pt x="43" y="25"/>
                    <a:pt x="44" y="27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2" y="3"/>
                    <a:pt x="42" y="3"/>
                  </a:cubicBezTo>
                  <a:cubicBezTo>
                    <a:pt x="41" y="3"/>
                    <a:pt x="25" y="0"/>
                    <a:pt x="21" y="0"/>
                  </a:cubicBezTo>
                  <a:cubicBezTo>
                    <a:pt x="17" y="1"/>
                    <a:pt x="14" y="2"/>
                    <a:pt x="15" y="7"/>
                  </a:cubicBezTo>
                  <a:cubicBezTo>
                    <a:pt x="16" y="8"/>
                    <a:pt x="20" y="8"/>
                    <a:pt x="23" y="7"/>
                  </a:cubicBezTo>
                  <a:cubicBezTo>
                    <a:pt x="24" y="8"/>
                    <a:pt x="23" y="9"/>
                    <a:pt x="22" y="9"/>
                  </a:cubicBezTo>
                  <a:cubicBezTo>
                    <a:pt x="18" y="10"/>
                    <a:pt x="17" y="9"/>
                    <a:pt x="13" y="9"/>
                  </a:cubicBezTo>
                  <a:cubicBezTo>
                    <a:pt x="9" y="9"/>
                    <a:pt x="18" y="15"/>
                    <a:pt x="21" y="17"/>
                  </a:cubicBezTo>
                  <a:cubicBezTo>
                    <a:pt x="20" y="21"/>
                    <a:pt x="10" y="30"/>
                    <a:pt x="5" y="29"/>
                  </a:cubicBezTo>
                  <a:cubicBezTo>
                    <a:pt x="5" y="30"/>
                    <a:pt x="5" y="29"/>
                    <a:pt x="4" y="30"/>
                  </a:cubicBezTo>
                  <a:cubicBezTo>
                    <a:pt x="4" y="36"/>
                    <a:pt x="4" y="43"/>
                    <a:pt x="11" y="45"/>
                  </a:cubicBezTo>
                  <a:cubicBezTo>
                    <a:pt x="15" y="42"/>
                    <a:pt x="29" y="33"/>
                    <a:pt x="32" y="28"/>
                  </a:cubicBezTo>
                  <a:cubicBezTo>
                    <a:pt x="36" y="31"/>
                    <a:pt x="34" y="33"/>
                    <a:pt x="34" y="34"/>
                  </a:cubicBezTo>
                  <a:cubicBezTo>
                    <a:pt x="26" y="45"/>
                    <a:pt x="10" y="59"/>
                    <a:pt x="1" y="69"/>
                  </a:cubicBezTo>
                  <a:cubicBezTo>
                    <a:pt x="0" y="76"/>
                    <a:pt x="0" y="79"/>
                    <a:pt x="7" y="77"/>
                  </a:cubicBezTo>
                  <a:cubicBezTo>
                    <a:pt x="10" y="78"/>
                    <a:pt x="31" y="62"/>
                    <a:pt x="44" y="5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81" name="Freeform 11">
              <a:extLst>
                <a:ext uri="{FF2B5EF4-FFF2-40B4-BE49-F238E27FC236}">
                  <a16:creationId xmlns="" xmlns:a16="http://schemas.microsoft.com/office/drawing/2014/main" id="{862DD632-D63D-284C-A37F-443730CC9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1931"/>
              <a:ext cx="280" cy="191"/>
            </a:xfrm>
            <a:custGeom>
              <a:avLst/>
              <a:gdLst>
                <a:gd name="T0" fmla="*/ 29 w 147"/>
                <a:gd name="T1" fmla="*/ 27 h 99"/>
                <a:gd name="T2" fmla="*/ 50 w 147"/>
                <a:gd name="T3" fmla="*/ 67 h 99"/>
                <a:gd name="T4" fmla="*/ 59 w 147"/>
                <a:gd name="T5" fmla="*/ 64 h 99"/>
                <a:gd name="T6" fmla="*/ 44 w 147"/>
                <a:gd name="T7" fmla="*/ 19 h 99"/>
                <a:gd name="T8" fmla="*/ 60 w 147"/>
                <a:gd name="T9" fmla="*/ 35 h 99"/>
                <a:gd name="T10" fmla="*/ 66 w 147"/>
                <a:gd name="T11" fmla="*/ 56 h 99"/>
                <a:gd name="T12" fmla="*/ 69 w 147"/>
                <a:gd name="T13" fmla="*/ 51 h 99"/>
                <a:gd name="T14" fmla="*/ 70 w 147"/>
                <a:gd name="T15" fmla="*/ 45 h 99"/>
                <a:gd name="T16" fmla="*/ 66 w 147"/>
                <a:gd name="T17" fmla="*/ 40 h 99"/>
                <a:gd name="T18" fmla="*/ 72 w 147"/>
                <a:gd name="T19" fmla="*/ 40 h 99"/>
                <a:gd name="T20" fmla="*/ 73 w 147"/>
                <a:gd name="T21" fmla="*/ 30 h 99"/>
                <a:gd name="T22" fmla="*/ 63 w 147"/>
                <a:gd name="T23" fmla="*/ 16 h 99"/>
                <a:gd name="T24" fmla="*/ 66 w 147"/>
                <a:gd name="T25" fmla="*/ 5 h 99"/>
                <a:gd name="T26" fmla="*/ 80 w 147"/>
                <a:gd name="T27" fmla="*/ 15 h 99"/>
                <a:gd name="T28" fmla="*/ 87 w 147"/>
                <a:gd name="T29" fmla="*/ 39 h 99"/>
                <a:gd name="T30" fmla="*/ 82 w 147"/>
                <a:gd name="T31" fmla="*/ 50 h 99"/>
                <a:gd name="T32" fmla="*/ 77 w 147"/>
                <a:gd name="T33" fmla="*/ 58 h 99"/>
                <a:gd name="T34" fmla="*/ 99 w 147"/>
                <a:gd name="T35" fmla="*/ 53 h 99"/>
                <a:gd name="T36" fmla="*/ 94 w 147"/>
                <a:gd name="T37" fmla="*/ 40 h 99"/>
                <a:gd name="T38" fmla="*/ 99 w 147"/>
                <a:gd name="T39" fmla="*/ 38 h 99"/>
                <a:gd name="T40" fmla="*/ 104 w 147"/>
                <a:gd name="T41" fmla="*/ 37 h 99"/>
                <a:gd name="T42" fmla="*/ 98 w 147"/>
                <a:gd name="T43" fmla="*/ 23 h 99"/>
                <a:gd name="T44" fmla="*/ 101 w 147"/>
                <a:gd name="T45" fmla="*/ 19 h 99"/>
                <a:gd name="T46" fmla="*/ 105 w 147"/>
                <a:gd name="T47" fmla="*/ 15 h 99"/>
                <a:gd name="T48" fmla="*/ 96 w 147"/>
                <a:gd name="T49" fmla="*/ 6 h 99"/>
                <a:gd name="T50" fmla="*/ 104 w 147"/>
                <a:gd name="T51" fmla="*/ 3 h 99"/>
                <a:gd name="T52" fmla="*/ 111 w 147"/>
                <a:gd name="T53" fmla="*/ 2 h 99"/>
                <a:gd name="T54" fmla="*/ 120 w 147"/>
                <a:gd name="T55" fmla="*/ 19 h 99"/>
                <a:gd name="T56" fmla="*/ 114 w 147"/>
                <a:gd name="T57" fmla="*/ 32 h 99"/>
                <a:gd name="T58" fmla="*/ 112 w 147"/>
                <a:gd name="T59" fmla="*/ 49 h 99"/>
                <a:gd name="T60" fmla="*/ 143 w 147"/>
                <a:gd name="T61" fmla="*/ 56 h 99"/>
                <a:gd name="T62" fmla="*/ 130 w 147"/>
                <a:gd name="T63" fmla="*/ 63 h 99"/>
                <a:gd name="T64" fmla="*/ 119 w 147"/>
                <a:gd name="T65" fmla="*/ 58 h 99"/>
                <a:gd name="T66" fmla="*/ 127 w 147"/>
                <a:gd name="T67" fmla="*/ 55 h 99"/>
                <a:gd name="T68" fmla="*/ 109 w 147"/>
                <a:gd name="T69" fmla="*/ 59 h 99"/>
                <a:gd name="T70" fmla="*/ 108 w 147"/>
                <a:gd name="T71" fmla="*/ 63 h 99"/>
                <a:gd name="T72" fmla="*/ 98 w 147"/>
                <a:gd name="T73" fmla="*/ 60 h 99"/>
                <a:gd name="T74" fmla="*/ 79 w 147"/>
                <a:gd name="T75" fmla="*/ 64 h 99"/>
                <a:gd name="T76" fmla="*/ 65 w 147"/>
                <a:gd name="T77" fmla="*/ 74 h 99"/>
                <a:gd name="T78" fmla="*/ 58 w 147"/>
                <a:gd name="T79" fmla="*/ 71 h 99"/>
                <a:gd name="T80" fmla="*/ 53 w 147"/>
                <a:gd name="T81" fmla="*/ 80 h 99"/>
                <a:gd name="T82" fmla="*/ 48 w 147"/>
                <a:gd name="T83" fmla="*/ 76 h 99"/>
                <a:gd name="T84" fmla="*/ 25 w 147"/>
                <a:gd name="T85" fmla="*/ 86 h 99"/>
                <a:gd name="T86" fmla="*/ 19 w 147"/>
                <a:gd name="T87" fmla="*/ 94 h 99"/>
                <a:gd name="T88" fmla="*/ 8 w 147"/>
                <a:gd name="T89" fmla="*/ 98 h 99"/>
                <a:gd name="T90" fmla="*/ 4 w 147"/>
                <a:gd name="T91" fmla="*/ 88 h 99"/>
                <a:gd name="T92" fmla="*/ 16 w 147"/>
                <a:gd name="T93" fmla="*/ 74 h 99"/>
                <a:gd name="T94" fmla="*/ 25 w 147"/>
                <a:gd name="T95" fmla="*/ 76 h 99"/>
                <a:gd name="T96" fmla="*/ 48 w 147"/>
                <a:gd name="T97" fmla="*/ 66 h 99"/>
                <a:gd name="T98" fmla="*/ 31 w 147"/>
                <a:gd name="T99" fmla="*/ 3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47" h="99">
                  <a:moveTo>
                    <a:pt x="31" y="33"/>
                  </a:moveTo>
                  <a:cubicBezTo>
                    <a:pt x="31" y="33"/>
                    <a:pt x="18" y="23"/>
                    <a:pt x="29" y="27"/>
                  </a:cubicBezTo>
                  <a:cubicBezTo>
                    <a:pt x="29" y="27"/>
                    <a:pt x="40" y="30"/>
                    <a:pt x="46" y="48"/>
                  </a:cubicBezTo>
                  <a:cubicBezTo>
                    <a:pt x="46" y="48"/>
                    <a:pt x="51" y="60"/>
                    <a:pt x="50" y="67"/>
                  </a:cubicBezTo>
                  <a:cubicBezTo>
                    <a:pt x="50" y="67"/>
                    <a:pt x="50" y="69"/>
                    <a:pt x="53" y="68"/>
                  </a:cubicBezTo>
                  <a:cubicBezTo>
                    <a:pt x="53" y="68"/>
                    <a:pt x="59" y="68"/>
                    <a:pt x="59" y="64"/>
                  </a:cubicBezTo>
                  <a:cubicBezTo>
                    <a:pt x="59" y="64"/>
                    <a:pt x="61" y="50"/>
                    <a:pt x="51" y="28"/>
                  </a:cubicBezTo>
                  <a:cubicBezTo>
                    <a:pt x="51" y="28"/>
                    <a:pt x="48" y="20"/>
                    <a:pt x="44" y="19"/>
                  </a:cubicBezTo>
                  <a:cubicBezTo>
                    <a:pt x="44" y="19"/>
                    <a:pt x="42" y="16"/>
                    <a:pt x="45" y="18"/>
                  </a:cubicBezTo>
                  <a:cubicBezTo>
                    <a:pt x="45" y="18"/>
                    <a:pt x="56" y="20"/>
                    <a:pt x="60" y="35"/>
                  </a:cubicBezTo>
                  <a:cubicBezTo>
                    <a:pt x="60" y="35"/>
                    <a:pt x="63" y="47"/>
                    <a:pt x="64" y="56"/>
                  </a:cubicBezTo>
                  <a:cubicBezTo>
                    <a:pt x="64" y="56"/>
                    <a:pt x="65" y="60"/>
                    <a:pt x="66" y="56"/>
                  </a:cubicBezTo>
                  <a:cubicBezTo>
                    <a:pt x="66" y="56"/>
                    <a:pt x="67" y="54"/>
                    <a:pt x="69" y="53"/>
                  </a:cubicBezTo>
                  <a:cubicBezTo>
                    <a:pt x="69" y="53"/>
                    <a:pt x="70" y="52"/>
                    <a:pt x="69" y="51"/>
                  </a:cubicBezTo>
                  <a:cubicBezTo>
                    <a:pt x="69" y="51"/>
                    <a:pt x="69" y="48"/>
                    <a:pt x="70" y="48"/>
                  </a:cubicBezTo>
                  <a:cubicBezTo>
                    <a:pt x="70" y="48"/>
                    <a:pt x="72" y="47"/>
                    <a:pt x="70" y="45"/>
                  </a:cubicBezTo>
                  <a:cubicBezTo>
                    <a:pt x="70" y="45"/>
                    <a:pt x="69" y="43"/>
                    <a:pt x="67" y="43"/>
                  </a:cubicBezTo>
                  <a:cubicBezTo>
                    <a:pt x="67" y="43"/>
                    <a:pt x="60" y="37"/>
                    <a:pt x="66" y="40"/>
                  </a:cubicBezTo>
                  <a:cubicBezTo>
                    <a:pt x="66" y="40"/>
                    <a:pt x="69" y="41"/>
                    <a:pt x="70" y="42"/>
                  </a:cubicBezTo>
                  <a:cubicBezTo>
                    <a:pt x="70" y="42"/>
                    <a:pt x="72" y="44"/>
                    <a:pt x="72" y="40"/>
                  </a:cubicBezTo>
                  <a:cubicBezTo>
                    <a:pt x="72" y="40"/>
                    <a:pt x="74" y="32"/>
                    <a:pt x="75" y="31"/>
                  </a:cubicBezTo>
                  <a:cubicBezTo>
                    <a:pt x="75" y="31"/>
                    <a:pt x="76" y="27"/>
                    <a:pt x="73" y="30"/>
                  </a:cubicBezTo>
                  <a:cubicBezTo>
                    <a:pt x="73" y="30"/>
                    <a:pt x="69" y="32"/>
                    <a:pt x="67" y="26"/>
                  </a:cubicBezTo>
                  <a:cubicBezTo>
                    <a:pt x="67" y="26"/>
                    <a:pt x="59" y="19"/>
                    <a:pt x="63" y="16"/>
                  </a:cubicBezTo>
                  <a:cubicBezTo>
                    <a:pt x="63" y="16"/>
                    <a:pt x="68" y="11"/>
                    <a:pt x="64" y="7"/>
                  </a:cubicBezTo>
                  <a:cubicBezTo>
                    <a:pt x="64" y="7"/>
                    <a:pt x="60" y="2"/>
                    <a:pt x="66" y="5"/>
                  </a:cubicBezTo>
                  <a:cubicBezTo>
                    <a:pt x="66" y="5"/>
                    <a:pt x="71" y="7"/>
                    <a:pt x="76" y="12"/>
                  </a:cubicBezTo>
                  <a:cubicBezTo>
                    <a:pt x="76" y="12"/>
                    <a:pt x="75" y="14"/>
                    <a:pt x="80" y="15"/>
                  </a:cubicBezTo>
                  <a:cubicBezTo>
                    <a:pt x="80" y="15"/>
                    <a:pt x="97" y="18"/>
                    <a:pt x="94" y="28"/>
                  </a:cubicBezTo>
                  <a:cubicBezTo>
                    <a:pt x="94" y="28"/>
                    <a:pt x="87" y="34"/>
                    <a:pt x="87" y="39"/>
                  </a:cubicBezTo>
                  <a:cubicBezTo>
                    <a:pt x="87" y="39"/>
                    <a:pt x="85" y="44"/>
                    <a:pt x="83" y="45"/>
                  </a:cubicBezTo>
                  <a:cubicBezTo>
                    <a:pt x="83" y="45"/>
                    <a:pt x="82" y="45"/>
                    <a:pt x="82" y="50"/>
                  </a:cubicBezTo>
                  <a:cubicBezTo>
                    <a:pt x="82" y="50"/>
                    <a:pt x="83" y="51"/>
                    <a:pt x="81" y="52"/>
                  </a:cubicBezTo>
                  <a:cubicBezTo>
                    <a:pt x="81" y="52"/>
                    <a:pt x="79" y="55"/>
                    <a:pt x="77" y="58"/>
                  </a:cubicBezTo>
                  <a:cubicBezTo>
                    <a:pt x="77" y="58"/>
                    <a:pt x="72" y="62"/>
                    <a:pt x="76" y="60"/>
                  </a:cubicBezTo>
                  <a:cubicBezTo>
                    <a:pt x="76" y="60"/>
                    <a:pt x="92" y="55"/>
                    <a:pt x="99" y="53"/>
                  </a:cubicBezTo>
                  <a:cubicBezTo>
                    <a:pt x="99" y="53"/>
                    <a:pt x="104" y="51"/>
                    <a:pt x="100" y="48"/>
                  </a:cubicBezTo>
                  <a:cubicBezTo>
                    <a:pt x="100" y="48"/>
                    <a:pt x="95" y="43"/>
                    <a:pt x="94" y="40"/>
                  </a:cubicBezTo>
                  <a:cubicBezTo>
                    <a:pt x="94" y="40"/>
                    <a:pt x="92" y="35"/>
                    <a:pt x="95" y="37"/>
                  </a:cubicBezTo>
                  <a:cubicBezTo>
                    <a:pt x="95" y="37"/>
                    <a:pt x="98" y="40"/>
                    <a:pt x="99" y="38"/>
                  </a:cubicBezTo>
                  <a:cubicBezTo>
                    <a:pt x="99" y="38"/>
                    <a:pt x="98" y="37"/>
                    <a:pt x="101" y="38"/>
                  </a:cubicBezTo>
                  <a:cubicBezTo>
                    <a:pt x="101" y="38"/>
                    <a:pt x="104" y="40"/>
                    <a:pt x="104" y="37"/>
                  </a:cubicBezTo>
                  <a:cubicBezTo>
                    <a:pt x="104" y="37"/>
                    <a:pt x="107" y="31"/>
                    <a:pt x="104" y="32"/>
                  </a:cubicBezTo>
                  <a:cubicBezTo>
                    <a:pt x="104" y="32"/>
                    <a:pt x="98" y="28"/>
                    <a:pt x="98" y="23"/>
                  </a:cubicBezTo>
                  <a:cubicBezTo>
                    <a:pt x="98" y="23"/>
                    <a:pt x="97" y="20"/>
                    <a:pt x="98" y="19"/>
                  </a:cubicBezTo>
                  <a:cubicBezTo>
                    <a:pt x="98" y="19"/>
                    <a:pt x="99" y="17"/>
                    <a:pt x="101" y="19"/>
                  </a:cubicBezTo>
                  <a:cubicBezTo>
                    <a:pt x="101" y="19"/>
                    <a:pt x="105" y="27"/>
                    <a:pt x="105" y="22"/>
                  </a:cubicBezTo>
                  <a:cubicBezTo>
                    <a:pt x="105" y="15"/>
                    <a:pt x="105" y="15"/>
                    <a:pt x="105" y="15"/>
                  </a:cubicBezTo>
                  <a:cubicBezTo>
                    <a:pt x="105" y="15"/>
                    <a:pt x="106" y="12"/>
                    <a:pt x="100" y="12"/>
                  </a:cubicBezTo>
                  <a:cubicBezTo>
                    <a:pt x="100" y="12"/>
                    <a:pt x="90" y="7"/>
                    <a:pt x="96" y="6"/>
                  </a:cubicBezTo>
                  <a:cubicBezTo>
                    <a:pt x="96" y="6"/>
                    <a:pt x="100" y="7"/>
                    <a:pt x="99" y="4"/>
                  </a:cubicBezTo>
                  <a:cubicBezTo>
                    <a:pt x="99" y="4"/>
                    <a:pt x="99" y="3"/>
                    <a:pt x="104" y="3"/>
                  </a:cubicBezTo>
                  <a:cubicBezTo>
                    <a:pt x="104" y="3"/>
                    <a:pt x="105" y="3"/>
                    <a:pt x="106" y="1"/>
                  </a:cubicBezTo>
                  <a:cubicBezTo>
                    <a:pt x="106" y="1"/>
                    <a:pt x="107" y="0"/>
                    <a:pt x="111" y="2"/>
                  </a:cubicBezTo>
                  <a:cubicBezTo>
                    <a:pt x="111" y="2"/>
                    <a:pt x="127" y="6"/>
                    <a:pt x="124" y="14"/>
                  </a:cubicBezTo>
                  <a:cubicBezTo>
                    <a:pt x="124" y="14"/>
                    <a:pt x="123" y="18"/>
                    <a:pt x="120" y="19"/>
                  </a:cubicBezTo>
                  <a:cubicBezTo>
                    <a:pt x="120" y="19"/>
                    <a:pt x="119" y="18"/>
                    <a:pt x="116" y="26"/>
                  </a:cubicBezTo>
                  <a:cubicBezTo>
                    <a:pt x="116" y="26"/>
                    <a:pt x="114" y="29"/>
                    <a:pt x="114" y="32"/>
                  </a:cubicBezTo>
                  <a:cubicBezTo>
                    <a:pt x="114" y="32"/>
                    <a:pt x="115" y="38"/>
                    <a:pt x="113" y="41"/>
                  </a:cubicBezTo>
                  <a:cubicBezTo>
                    <a:pt x="113" y="41"/>
                    <a:pt x="113" y="47"/>
                    <a:pt x="112" y="49"/>
                  </a:cubicBezTo>
                  <a:cubicBezTo>
                    <a:pt x="112" y="49"/>
                    <a:pt x="111" y="52"/>
                    <a:pt x="114" y="51"/>
                  </a:cubicBezTo>
                  <a:cubicBezTo>
                    <a:pt x="114" y="51"/>
                    <a:pt x="136" y="46"/>
                    <a:pt x="143" y="56"/>
                  </a:cubicBezTo>
                  <a:cubicBezTo>
                    <a:pt x="143" y="56"/>
                    <a:pt x="147" y="58"/>
                    <a:pt x="136" y="62"/>
                  </a:cubicBezTo>
                  <a:cubicBezTo>
                    <a:pt x="136" y="62"/>
                    <a:pt x="132" y="64"/>
                    <a:pt x="130" y="63"/>
                  </a:cubicBezTo>
                  <a:cubicBezTo>
                    <a:pt x="118" y="60"/>
                    <a:pt x="118" y="60"/>
                    <a:pt x="118" y="60"/>
                  </a:cubicBezTo>
                  <a:cubicBezTo>
                    <a:pt x="118" y="60"/>
                    <a:pt x="113" y="59"/>
                    <a:pt x="119" y="58"/>
                  </a:cubicBezTo>
                  <a:cubicBezTo>
                    <a:pt x="119" y="58"/>
                    <a:pt x="127" y="58"/>
                    <a:pt x="128" y="56"/>
                  </a:cubicBezTo>
                  <a:cubicBezTo>
                    <a:pt x="128" y="56"/>
                    <a:pt x="131" y="54"/>
                    <a:pt x="127" y="55"/>
                  </a:cubicBezTo>
                  <a:cubicBezTo>
                    <a:pt x="127" y="55"/>
                    <a:pt x="118" y="56"/>
                    <a:pt x="115" y="55"/>
                  </a:cubicBezTo>
                  <a:cubicBezTo>
                    <a:pt x="115" y="55"/>
                    <a:pt x="110" y="55"/>
                    <a:pt x="109" y="59"/>
                  </a:cubicBezTo>
                  <a:cubicBezTo>
                    <a:pt x="109" y="59"/>
                    <a:pt x="110" y="60"/>
                    <a:pt x="108" y="61"/>
                  </a:cubicBezTo>
                  <a:cubicBezTo>
                    <a:pt x="108" y="61"/>
                    <a:pt x="108" y="61"/>
                    <a:pt x="108" y="63"/>
                  </a:cubicBezTo>
                  <a:cubicBezTo>
                    <a:pt x="108" y="63"/>
                    <a:pt x="108" y="70"/>
                    <a:pt x="102" y="66"/>
                  </a:cubicBezTo>
                  <a:cubicBezTo>
                    <a:pt x="102" y="66"/>
                    <a:pt x="97" y="64"/>
                    <a:pt x="98" y="60"/>
                  </a:cubicBezTo>
                  <a:cubicBezTo>
                    <a:pt x="98" y="60"/>
                    <a:pt x="99" y="56"/>
                    <a:pt x="95" y="58"/>
                  </a:cubicBezTo>
                  <a:cubicBezTo>
                    <a:pt x="95" y="58"/>
                    <a:pt x="84" y="63"/>
                    <a:pt x="79" y="64"/>
                  </a:cubicBezTo>
                  <a:cubicBezTo>
                    <a:pt x="79" y="64"/>
                    <a:pt x="65" y="66"/>
                    <a:pt x="66" y="70"/>
                  </a:cubicBezTo>
                  <a:cubicBezTo>
                    <a:pt x="66" y="70"/>
                    <a:pt x="68" y="74"/>
                    <a:pt x="65" y="74"/>
                  </a:cubicBezTo>
                  <a:cubicBezTo>
                    <a:pt x="65" y="74"/>
                    <a:pt x="63" y="73"/>
                    <a:pt x="61" y="70"/>
                  </a:cubicBezTo>
                  <a:cubicBezTo>
                    <a:pt x="61" y="70"/>
                    <a:pt x="61" y="69"/>
                    <a:pt x="58" y="71"/>
                  </a:cubicBezTo>
                  <a:cubicBezTo>
                    <a:pt x="58" y="71"/>
                    <a:pt x="50" y="73"/>
                    <a:pt x="52" y="77"/>
                  </a:cubicBezTo>
                  <a:cubicBezTo>
                    <a:pt x="52" y="77"/>
                    <a:pt x="53" y="78"/>
                    <a:pt x="53" y="80"/>
                  </a:cubicBezTo>
                  <a:cubicBezTo>
                    <a:pt x="53" y="80"/>
                    <a:pt x="56" y="82"/>
                    <a:pt x="53" y="82"/>
                  </a:cubicBezTo>
                  <a:cubicBezTo>
                    <a:pt x="53" y="82"/>
                    <a:pt x="50" y="79"/>
                    <a:pt x="48" y="76"/>
                  </a:cubicBezTo>
                  <a:cubicBezTo>
                    <a:pt x="48" y="76"/>
                    <a:pt x="48" y="73"/>
                    <a:pt x="44" y="76"/>
                  </a:cubicBezTo>
                  <a:cubicBezTo>
                    <a:pt x="44" y="76"/>
                    <a:pt x="31" y="77"/>
                    <a:pt x="25" y="86"/>
                  </a:cubicBezTo>
                  <a:cubicBezTo>
                    <a:pt x="25" y="86"/>
                    <a:pt x="23" y="87"/>
                    <a:pt x="23" y="90"/>
                  </a:cubicBezTo>
                  <a:cubicBezTo>
                    <a:pt x="23" y="90"/>
                    <a:pt x="20" y="93"/>
                    <a:pt x="19" y="94"/>
                  </a:cubicBezTo>
                  <a:cubicBezTo>
                    <a:pt x="19" y="94"/>
                    <a:pt x="15" y="99"/>
                    <a:pt x="13" y="99"/>
                  </a:cubicBezTo>
                  <a:cubicBezTo>
                    <a:pt x="13" y="99"/>
                    <a:pt x="10" y="98"/>
                    <a:pt x="8" y="98"/>
                  </a:cubicBezTo>
                  <a:cubicBezTo>
                    <a:pt x="8" y="98"/>
                    <a:pt x="8" y="98"/>
                    <a:pt x="6" y="96"/>
                  </a:cubicBezTo>
                  <a:cubicBezTo>
                    <a:pt x="6" y="96"/>
                    <a:pt x="0" y="92"/>
                    <a:pt x="4" y="88"/>
                  </a:cubicBezTo>
                  <a:cubicBezTo>
                    <a:pt x="4" y="88"/>
                    <a:pt x="8" y="84"/>
                    <a:pt x="10" y="79"/>
                  </a:cubicBezTo>
                  <a:cubicBezTo>
                    <a:pt x="10" y="79"/>
                    <a:pt x="11" y="73"/>
                    <a:pt x="16" y="74"/>
                  </a:cubicBezTo>
                  <a:cubicBezTo>
                    <a:pt x="16" y="74"/>
                    <a:pt x="21" y="75"/>
                    <a:pt x="22" y="77"/>
                  </a:cubicBezTo>
                  <a:cubicBezTo>
                    <a:pt x="22" y="77"/>
                    <a:pt x="23" y="78"/>
                    <a:pt x="25" y="76"/>
                  </a:cubicBezTo>
                  <a:cubicBezTo>
                    <a:pt x="25" y="76"/>
                    <a:pt x="40" y="74"/>
                    <a:pt x="47" y="70"/>
                  </a:cubicBezTo>
                  <a:cubicBezTo>
                    <a:pt x="47" y="70"/>
                    <a:pt x="48" y="70"/>
                    <a:pt x="48" y="66"/>
                  </a:cubicBezTo>
                  <a:cubicBezTo>
                    <a:pt x="48" y="66"/>
                    <a:pt x="45" y="51"/>
                    <a:pt x="40" y="44"/>
                  </a:cubicBezTo>
                  <a:cubicBezTo>
                    <a:pt x="40" y="44"/>
                    <a:pt x="35" y="35"/>
                    <a:pt x="31" y="3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82" name="Freeform 12">
              <a:extLst>
                <a:ext uri="{FF2B5EF4-FFF2-40B4-BE49-F238E27FC236}">
                  <a16:creationId xmlns="" xmlns:a16="http://schemas.microsoft.com/office/drawing/2014/main" id="{AAEC3E21-E832-5B4A-9EF2-4A9E59BE5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2062"/>
              <a:ext cx="168" cy="188"/>
            </a:xfrm>
            <a:custGeom>
              <a:avLst/>
              <a:gdLst>
                <a:gd name="T0" fmla="*/ 26 w 88"/>
                <a:gd name="T1" fmla="*/ 10 h 97"/>
                <a:gd name="T2" fmla="*/ 39 w 88"/>
                <a:gd name="T3" fmla="*/ 7 h 97"/>
                <a:gd name="T4" fmla="*/ 47 w 88"/>
                <a:gd name="T5" fmla="*/ 3 h 97"/>
                <a:gd name="T6" fmla="*/ 53 w 88"/>
                <a:gd name="T7" fmla="*/ 2 h 97"/>
                <a:gd name="T8" fmla="*/ 69 w 88"/>
                <a:gd name="T9" fmla="*/ 9 h 97"/>
                <a:gd name="T10" fmla="*/ 64 w 88"/>
                <a:gd name="T11" fmla="*/ 16 h 97"/>
                <a:gd name="T12" fmla="*/ 61 w 88"/>
                <a:gd name="T13" fmla="*/ 26 h 97"/>
                <a:gd name="T14" fmla="*/ 69 w 88"/>
                <a:gd name="T15" fmla="*/ 33 h 97"/>
                <a:gd name="T16" fmla="*/ 82 w 88"/>
                <a:gd name="T17" fmla="*/ 36 h 97"/>
                <a:gd name="T18" fmla="*/ 84 w 88"/>
                <a:gd name="T19" fmla="*/ 45 h 97"/>
                <a:gd name="T20" fmla="*/ 79 w 88"/>
                <a:gd name="T21" fmla="*/ 48 h 97"/>
                <a:gd name="T22" fmla="*/ 75 w 88"/>
                <a:gd name="T23" fmla="*/ 48 h 97"/>
                <a:gd name="T24" fmla="*/ 69 w 88"/>
                <a:gd name="T25" fmla="*/ 55 h 97"/>
                <a:gd name="T26" fmla="*/ 69 w 88"/>
                <a:gd name="T27" fmla="*/ 70 h 97"/>
                <a:gd name="T28" fmla="*/ 58 w 88"/>
                <a:gd name="T29" fmla="*/ 89 h 97"/>
                <a:gd name="T30" fmla="*/ 53 w 88"/>
                <a:gd name="T31" fmla="*/ 92 h 97"/>
                <a:gd name="T32" fmla="*/ 48 w 88"/>
                <a:gd name="T33" fmla="*/ 96 h 97"/>
                <a:gd name="T34" fmla="*/ 45 w 88"/>
                <a:gd name="T35" fmla="*/ 97 h 97"/>
                <a:gd name="T36" fmla="*/ 24 w 88"/>
                <a:gd name="T37" fmla="*/ 97 h 97"/>
                <a:gd name="T38" fmla="*/ 20 w 88"/>
                <a:gd name="T39" fmla="*/ 97 h 97"/>
                <a:gd name="T40" fmla="*/ 18 w 88"/>
                <a:gd name="T41" fmla="*/ 95 h 97"/>
                <a:gd name="T42" fmla="*/ 17 w 88"/>
                <a:gd name="T43" fmla="*/ 95 h 97"/>
                <a:gd name="T44" fmla="*/ 14 w 88"/>
                <a:gd name="T45" fmla="*/ 94 h 97"/>
                <a:gd name="T46" fmla="*/ 4 w 88"/>
                <a:gd name="T47" fmla="*/ 89 h 97"/>
                <a:gd name="T48" fmla="*/ 6 w 88"/>
                <a:gd name="T49" fmla="*/ 88 h 97"/>
                <a:gd name="T50" fmla="*/ 14 w 88"/>
                <a:gd name="T51" fmla="*/ 89 h 97"/>
                <a:gd name="T52" fmla="*/ 15 w 88"/>
                <a:gd name="T53" fmla="*/ 86 h 97"/>
                <a:gd name="T54" fmla="*/ 40 w 88"/>
                <a:gd name="T55" fmla="*/ 81 h 97"/>
                <a:gd name="T56" fmla="*/ 55 w 88"/>
                <a:gd name="T57" fmla="*/ 54 h 97"/>
                <a:gd name="T58" fmla="*/ 38 w 88"/>
                <a:gd name="T59" fmla="*/ 53 h 97"/>
                <a:gd name="T60" fmla="*/ 25 w 88"/>
                <a:gd name="T61" fmla="*/ 57 h 97"/>
                <a:gd name="T62" fmla="*/ 15 w 88"/>
                <a:gd name="T63" fmla="*/ 44 h 97"/>
                <a:gd name="T64" fmla="*/ 16 w 88"/>
                <a:gd name="T65" fmla="*/ 42 h 97"/>
                <a:gd name="T66" fmla="*/ 23 w 88"/>
                <a:gd name="T67" fmla="*/ 43 h 97"/>
                <a:gd name="T68" fmla="*/ 30 w 88"/>
                <a:gd name="T69" fmla="*/ 42 h 97"/>
                <a:gd name="T70" fmla="*/ 42 w 88"/>
                <a:gd name="T71" fmla="*/ 40 h 97"/>
                <a:gd name="T72" fmla="*/ 51 w 88"/>
                <a:gd name="T73" fmla="*/ 38 h 97"/>
                <a:gd name="T74" fmla="*/ 49 w 88"/>
                <a:gd name="T75" fmla="*/ 35 h 97"/>
                <a:gd name="T76" fmla="*/ 42 w 88"/>
                <a:gd name="T77" fmla="*/ 21 h 97"/>
                <a:gd name="T78" fmla="*/ 45 w 88"/>
                <a:gd name="T79" fmla="*/ 12 h 97"/>
                <a:gd name="T80" fmla="*/ 31 w 88"/>
                <a:gd name="T81" fmla="*/ 15 h 97"/>
                <a:gd name="T82" fmla="*/ 25 w 88"/>
                <a:gd name="T83" fmla="*/ 12 h 97"/>
                <a:gd name="T84" fmla="*/ 26 w 88"/>
                <a:gd name="T85" fmla="*/ 1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97">
                  <a:moveTo>
                    <a:pt x="26" y="10"/>
                  </a:moveTo>
                  <a:cubicBezTo>
                    <a:pt x="26" y="10"/>
                    <a:pt x="31" y="11"/>
                    <a:pt x="39" y="7"/>
                  </a:cubicBezTo>
                  <a:cubicBezTo>
                    <a:pt x="39" y="7"/>
                    <a:pt x="46" y="6"/>
                    <a:pt x="47" y="3"/>
                  </a:cubicBezTo>
                  <a:cubicBezTo>
                    <a:pt x="47" y="3"/>
                    <a:pt x="48" y="0"/>
                    <a:pt x="53" y="2"/>
                  </a:cubicBezTo>
                  <a:cubicBezTo>
                    <a:pt x="53" y="2"/>
                    <a:pt x="67" y="1"/>
                    <a:pt x="69" y="9"/>
                  </a:cubicBezTo>
                  <a:cubicBezTo>
                    <a:pt x="69" y="9"/>
                    <a:pt x="70" y="13"/>
                    <a:pt x="64" y="16"/>
                  </a:cubicBezTo>
                  <a:cubicBezTo>
                    <a:pt x="64" y="16"/>
                    <a:pt x="60" y="20"/>
                    <a:pt x="61" y="26"/>
                  </a:cubicBezTo>
                  <a:cubicBezTo>
                    <a:pt x="61" y="26"/>
                    <a:pt x="65" y="35"/>
                    <a:pt x="69" y="33"/>
                  </a:cubicBezTo>
                  <a:cubicBezTo>
                    <a:pt x="69" y="33"/>
                    <a:pt x="81" y="33"/>
                    <a:pt x="82" y="36"/>
                  </a:cubicBezTo>
                  <a:cubicBezTo>
                    <a:pt x="82" y="36"/>
                    <a:pt x="88" y="42"/>
                    <a:pt x="84" y="45"/>
                  </a:cubicBezTo>
                  <a:cubicBezTo>
                    <a:pt x="84" y="45"/>
                    <a:pt x="81" y="46"/>
                    <a:pt x="79" y="48"/>
                  </a:cubicBezTo>
                  <a:cubicBezTo>
                    <a:pt x="79" y="48"/>
                    <a:pt x="78" y="49"/>
                    <a:pt x="75" y="48"/>
                  </a:cubicBezTo>
                  <a:cubicBezTo>
                    <a:pt x="75" y="48"/>
                    <a:pt x="68" y="48"/>
                    <a:pt x="69" y="55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9" y="70"/>
                    <a:pt x="65" y="83"/>
                    <a:pt x="58" y="89"/>
                  </a:cubicBezTo>
                  <a:cubicBezTo>
                    <a:pt x="58" y="89"/>
                    <a:pt x="54" y="92"/>
                    <a:pt x="53" y="92"/>
                  </a:cubicBezTo>
                  <a:cubicBezTo>
                    <a:pt x="53" y="92"/>
                    <a:pt x="51" y="93"/>
                    <a:pt x="48" y="96"/>
                  </a:cubicBezTo>
                  <a:cubicBezTo>
                    <a:pt x="48" y="96"/>
                    <a:pt x="47" y="97"/>
                    <a:pt x="45" y="97"/>
                  </a:cubicBezTo>
                  <a:cubicBezTo>
                    <a:pt x="24" y="97"/>
                    <a:pt x="24" y="97"/>
                    <a:pt x="24" y="97"/>
                  </a:cubicBezTo>
                  <a:cubicBezTo>
                    <a:pt x="24" y="97"/>
                    <a:pt x="22" y="96"/>
                    <a:pt x="20" y="97"/>
                  </a:cubicBezTo>
                  <a:cubicBezTo>
                    <a:pt x="20" y="97"/>
                    <a:pt x="18" y="96"/>
                    <a:pt x="18" y="95"/>
                  </a:cubicBezTo>
                  <a:cubicBezTo>
                    <a:pt x="18" y="95"/>
                    <a:pt x="19" y="94"/>
                    <a:pt x="17" y="95"/>
                  </a:cubicBezTo>
                  <a:cubicBezTo>
                    <a:pt x="17" y="95"/>
                    <a:pt x="16" y="93"/>
                    <a:pt x="14" y="94"/>
                  </a:cubicBezTo>
                  <a:cubicBezTo>
                    <a:pt x="4" y="89"/>
                    <a:pt x="4" y="89"/>
                    <a:pt x="4" y="89"/>
                  </a:cubicBezTo>
                  <a:cubicBezTo>
                    <a:pt x="4" y="89"/>
                    <a:pt x="0" y="87"/>
                    <a:pt x="6" y="88"/>
                  </a:cubicBezTo>
                  <a:cubicBezTo>
                    <a:pt x="6" y="88"/>
                    <a:pt x="19" y="93"/>
                    <a:pt x="14" y="89"/>
                  </a:cubicBezTo>
                  <a:cubicBezTo>
                    <a:pt x="14" y="89"/>
                    <a:pt x="11" y="86"/>
                    <a:pt x="15" y="86"/>
                  </a:cubicBezTo>
                  <a:cubicBezTo>
                    <a:pt x="15" y="86"/>
                    <a:pt x="30" y="87"/>
                    <a:pt x="40" y="81"/>
                  </a:cubicBezTo>
                  <a:cubicBezTo>
                    <a:pt x="40" y="81"/>
                    <a:pt x="61" y="73"/>
                    <a:pt x="55" y="54"/>
                  </a:cubicBezTo>
                  <a:cubicBezTo>
                    <a:pt x="55" y="54"/>
                    <a:pt x="48" y="50"/>
                    <a:pt x="38" y="53"/>
                  </a:cubicBezTo>
                  <a:cubicBezTo>
                    <a:pt x="38" y="53"/>
                    <a:pt x="29" y="59"/>
                    <a:pt x="25" y="57"/>
                  </a:cubicBezTo>
                  <a:cubicBezTo>
                    <a:pt x="25" y="57"/>
                    <a:pt x="17" y="51"/>
                    <a:pt x="15" y="44"/>
                  </a:cubicBezTo>
                  <a:cubicBezTo>
                    <a:pt x="15" y="44"/>
                    <a:pt x="12" y="40"/>
                    <a:pt x="16" y="42"/>
                  </a:cubicBezTo>
                  <a:cubicBezTo>
                    <a:pt x="16" y="42"/>
                    <a:pt x="17" y="44"/>
                    <a:pt x="23" y="43"/>
                  </a:cubicBezTo>
                  <a:cubicBezTo>
                    <a:pt x="23" y="43"/>
                    <a:pt x="28" y="44"/>
                    <a:pt x="30" y="42"/>
                  </a:cubicBezTo>
                  <a:cubicBezTo>
                    <a:pt x="30" y="42"/>
                    <a:pt x="35" y="41"/>
                    <a:pt x="42" y="40"/>
                  </a:cubicBezTo>
                  <a:cubicBezTo>
                    <a:pt x="42" y="40"/>
                    <a:pt x="49" y="39"/>
                    <a:pt x="51" y="38"/>
                  </a:cubicBezTo>
                  <a:cubicBezTo>
                    <a:pt x="51" y="38"/>
                    <a:pt x="53" y="35"/>
                    <a:pt x="49" y="35"/>
                  </a:cubicBezTo>
                  <a:cubicBezTo>
                    <a:pt x="49" y="35"/>
                    <a:pt x="39" y="37"/>
                    <a:pt x="42" y="21"/>
                  </a:cubicBezTo>
                  <a:cubicBezTo>
                    <a:pt x="42" y="21"/>
                    <a:pt x="50" y="9"/>
                    <a:pt x="45" y="12"/>
                  </a:cubicBezTo>
                  <a:cubicBezTo>
                    <a:pt x="45" y="12"/>
                    <a:pt x="37" y="17"/>
                    <a:pt x="31" y="15"/>
                  </a:cubicBezTo>
                  <a:cubicBezTo>
                    <a:pt x="31" y="15"/>
                    <a:pt x="27" y="15"/>
                    <a:pt x="25" y="12"/>
                  </a:cubicBezTo>
                  <a:cubicBezTo>
                    <a:pt x="25" y="12"/>
                    <a:pt x="22" y="7"/>
                    <a:pt x="26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83" name="Freeform 13">
              <a:extLst>
                <a:ext uri="{FF2B5EF4-FFF2-40B4-BE49-F238E27FC236}">
                  <a16:creationId xmlns="" xmlns:a16="http://schemas.microsoft.com/office/drawing/2014/main" id="{48DD42A4-B965-7241-98EB-677FB1767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1962"/>
              <a:ext cx="151" cy="247"/>
            </a:xfrm>
            <a:custGeom>
              <a:avLst/>
              <a:gdLst>
                <a:gd name="T0" fmla="*/ 37 w 79"/>
                <a:gd name="T1" fmla="*/ 7 h 128"/>
                <a:gd name="T2" fmla="*/ 39 w 79"/>
                <a:gd name="T3" fmla="*/ 5 h 128"/>
                <a:gd name="T4" fmla="*/ 49 w 79"/>
                <a:gd name="T5" fmla="*/ 8 h 128"/>
                <a:gd name="T6" fmla="*/ 58 w 79"/>
                <a:gd name="T7" fmla="*/ 12 h 128"/>
                <a:gd name="T8" fmla="*/ 60 w 79"/>
                <a:gd name="T9" fmla="*/ 19 h 128"/>
                <a:gd name="T10" fmla="*/ 61 w 79"/>
                <a:gd name="T11" fmla="*/ 26 h 128"/>
                <a:gd name="T12" fmla="*/ 69 w 79"/>
                <a:gd name="T13" fmla="*/ 33 h 128"/>
                <a:gd name="T14" fmla="*/ 70 w 79"/>
                <a:gd name="T15" fmla="*/ 33 h 128"/>
                <a:gd name="T16" fmla="*/ 74 w 79"/>
                <a:gd name="T17" fmla="*/ 38 h 128"/>
                <a:gd name="T18" fmla="*/ 75 w 79"/>
                <a:gd name="T19" fmla="*/ 41 h 128"/>
                <a:gd name="T20" fmla="*/ 77 w 79"/>
                <a:gd name="T21" fmla="*/ 47 h 128"/>
                <a:gd name="T22" fmla="*/ 70 w 79"/>
                <a:gd name="T23" fmla="*/ 58 h 128"/>
                <a:gd name="T24" fmla="*/ 66 w 79"/>
                <a:gd name="T25" fmla="*/ 61 h 128"/>
                <a:gd name="T26" fmla="*/ 62 w 79"/>
                <a:gd name="T27" fmla="*/ 69 h 128"/>
                <a:gd name="T28" fmla="*/ 56 w 79"/>
                <a:gd name="T29" fmla="*/ 77 h 128"/>
                <a:gd name="T30" fmla="*/ 48 w 79"/>
                <a:gd name="T31" fmla="*/ 94 h 128"/>
                <a:gd name="T32" fmla="*/ 44 w 79"/>
                <a:gd name="T33" fmla="*/ 103 h 128"/>
                <a:gd name="T34" fmla="*/ 38 w 79"/>
                <a:gd name="T35" fmla="*/ 107 h 128"/>
                <a:gd name="T36" fmla="*/ 36 w 79"/>
                <a:gd name="T37" fmla="*/ 111 h 128"/>
                <a:gd name="T38" fmla="*/ 33 w 79"/>
                <a:gd name="T39" fmla="*/ 115 h 128"/>
                <a:gd name="T40" fmla="*/ 25 w 79"/>
                <a:gd name="T41" fmla="*/ 119 h 128"/>
                <a:gd name="T42" fmla="*/ 18 w 79"/>
                <a:gd name="T43" fmla="*/ 122 h 128"/>
                <a:gd name="T44" fmla="*/ 13 w 79"/>
                <a:gd name="T45" fmla="*/ 123 h 128"/>
                <a:gd name="T46" fmla="*/ 11 w 79"/>
                <a:gd name="T47" fmla="*/ 125 h 128"/>
                <a:gd name="T48" fmla="*/ 3 w 79"/>
                <a:gd name="T49" fmla="*/ 127 h 128"/>
                <a:gd name="T50" fmla="*/ 9 w 79"/>
                <a:gd name="T51" fmla="*/ 111 h 128"/>
                <a:gd name="T52" fmla="*/ 14 w 79"/>
                <a:gd name="T53" fmla="*/ 103 h 128"/>
                <a:gd name="T54" fmla="*/ 18 w 79"/>
                <a:gd name="T55" fmla="*/ 99 h 128"/>
                <a:gd name="T56" fmla="*/ 20 w 79"/>
                <a:gd name="T57" fmla="*/ 99 h 128"/>
                <a:gd name="T58" fmla="*/ 25 w 79"/>
                <a:gd name="T59" fmla="*/ 93 h 128"/>
                <a:gd name="T60" fmla="*/ 23 w 79"/>
                <a:gd name="T61" fmla="*/ 90 h 128"/>
                <a:gd name="T62" fmla="*/ 23 w 79"/>
                <a:gd name="T63" fmla="*/ 85 h 128"/>
                <a:gd name="T64" fmla="*/ 22 w 79"/>
                <a:gd name="T65" fmla="*/ 83 h 128"/>
                <a:gd name="T66" fmla="*/ 18 w 79"/>
                <a:gd name="T67" fmla="*/ 81 h 128"/>
                <a:gd name="T68" fmla="*/ 15 w 79"/>
                <a:gd name="T69" fmla="*/ 80 h 128"/>
                <a:gd name="T70" fmla="*/ 9 w 79"/>
                <a:gd name="T71" fmla="*/ 69 h 128"/>
                <a:gd name="T72" fmla="*/ 27 w 79"/>
                <a:gd name="T73" fmla="*/ 67 h 128"/>
                <a:gd name="T74" fmla="*/ 36 w 79"/>
                <a:gd name="T75" fmla="*/ 55 h 128"/>
                <a:gd name="T76" fmla="*/ 35 w 79"/>
                <a:gd name="T77" fmla="*/ 52 h 128"/>
                <a:gd name="T78" fmla="*/ 36 w 79"/>
                <a:gd name="T79" fmla="*/ 49 h 128"/>
                <a:gd name="T80" fmla="*/ 36 w 79"/>
                <a:gd name="T81" fmla="*/ 45 h 128"/>
                <a:gd name="T82" fmla="*/ 37 w 79"/>
                <a:gd name="T83" fmla="*/ 42 h 128"/>
                <a:gd name="T84" fmla="*/ 37 w 79"/>
                <a:gd name="T85" fmla="*/ 39 h 128"/>
                <a:gd name="T86" fmla="*/ 38 w 79"/>
                <a:gd name="T87" fmla="*/ 36 h 128"/>
                <a:gd name="T88" fmla="*/ 38 w 79"/>
                <a:gd name="T89" fmla="*/ 33 h 128"/>
                <a:gd name="T90" fmla="*/ 39 w 79"/>
                <a:gd name="T91" fmla="*/ 32 h 128"/>
                <a:gd name="T92" fmla="*/ 40 w 79"/>
                <a:gd name="T93" fmla="*/ 29 h 128"/>
                <a:gd name="T94" fmla="*/ 39 w 79"/>
                <a:gd name="T95" fmla="*/ 25 h 128"/>
                <a:gd name="T96" fmla="*/ 37 w 79"/>
                <a:gd name="T97" fmla="*/ 22 h 128"/>
                <a:gd name="T98" fmla="*/ 37 w 79"/>
                <a:gd name="T99" fmla="*/ 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9" h="128">
                  <a:moveTo>
                    <a:pt x="37" y="7"/>
                  </a:moveTo>
                  <a:cubicBezTo>
                    <a:pt x="37" y="7"/>
                    <a:pt x="33" y="0"/>
                    <a:pt x="39" y="5"/>
                  </a:cubicBezTo>
                  <a:cubicBezTo>
                    <a:pt x="39" y="5"/>
                    <a:pt x="46" y="5"/>
                    <a:pt x="49" y="8"/>
                  </a:cubicBezTo>
                  <a:cubicBezTo>
                    <a:pt x="49" y="8"/>
                    <a:pt x="55" y="11"/>
                    <a:pt x="58" y="12"/>
                  </a:cubicBezTo>
                  <a:cubicBezTo>
                    <a:pt x="58" y="12"/>
                    <a:pt x="60" y="12"/>
                    <a:pt x="60" y="19"/>
                  </a:cubicBezTo>
                  <a:cubicBezTo>
                    <a:pt x="60" y="19"/>
                    <a:pt x="59" y="26"/>
                    <a:pt x="61" y="26"/>
                  </a:cubicBezTo>
                  <a:cubicBezTo>
                    <a:pt x="61" y="26"/>
                    <a:pt x="67" y="31"/>
                    <a:pt x="69" y="33"/>
                  </a:cubicBezTo>
                  <a:cubicBezTo>
                    <a:pt x="69" y="33"/>
                    <a:pt x="69" y="34"/>
                    <a:pt x="70" y="33"/>
                  </a:cubicBezTo>
                  <a:cubicBezTo>
                    <a:pt x="70" y="33"/>
                    <a:pt x="74" y="33"/>
                    <a:pt x="74" y="38"/>
                  </a:cubicBezTo>
                  <a:cubicBezTo>
                    <a:pt x="74" y="38"/>
                    <a:pt x="73" y="41"/>
                    <a:pt x="75" y="41"/>
                  </a:cubicBezTo>
                  <a:cubicBezTo>
                    <a:pt x="75" y="41"/>
                    <a:pt x="79" y="42"/>
                    <a:pt x="77" y="47"/>
                  </a:cubicBezTo>
                  <a:cubicBezTo>
                    <a:pt x="77" y="47"/>
                    <a:pt x="77" y="56"/>
                    <a:pt x="70" y="58"/>
                  </a:cubicBezTo>
                  <a:cubicBezTo>
                    <a:pt x="70" y="58"/>
                    <a:pt x="67" y="58"/>
                    <a:pt x="66" y="61"/>
                  </a:cubicBezTo>
                  <a:cubicBezTo>
                    <a:pt x="66" y="61"/>
                    <a:pt x="62" y="66"/>
                    <a:pt x="62" y="69"/>
                  </a:cubicBezTo>
                  <a:cubicBezTo>
                    <a:pt x="62" y="69"/>
                    <a:pt x="60" y="73"/>
                    <a:pt x="56" y="77"/>
                  </a:cubicBezTo>
                  <a:cubicBezTo>
                    <a:pt x="56" y="77"/>
                    <a:pt x="47" y="82"/>
                    <a:pt x="48" y="94"/>
                  </a:cubicBezTo>
                  <a:cubicBezTo>
                    <a:pt x="48" y="94"/>
                    <a:pt x="51" y="100"/>
                    <a:pt x="44" y="103"/>
                  </a:cubicBezTo>
                  <a:cubicBezTo>
                    <a:pt x="44" y="103"/>
                    <a:pt x="42" y="103"/>
                    <a:pt x="38" y="107"/>
                  </a:cubicBezTo>
                  <a:cubicBezTo>
                    <a:pt x="38" y="107"/>
                    <a:pt x="36" y="110"/>
                    <a:pt x="36" y="111"/>
                  </a:cubicBezTo>
                  <a:cubicBezTo>
                    <a:pt x="36" y="111"/>
                    <a:pt x="33" y="114"/>
                    <a:pt x="33" y="115"/>
                  </a:cubicBezTo>
                  <a:cubicBezTo>
                    <a:pt x="33" y="115"/>
                    <a:pt x="31" y="118"/>
                    <a:pt x="25" y="119"/>
                  </a:cubicBezTo>
                  <a:cubicBezTo>
                    <a:pt x="25" y="119"/>
                    <a:pt x="20" y="119"/>
                    <a:pt x="18" y="122"/>
                  </a:cubicBezTo>
                  <a:cubicBezTo>
                    <a:pt x="18" y="122"/>
                    <a:pt x="15" y="124"/>
                    <a:pt x="13" y="123"/>
                  </a:cubicBezTo>
                  <a:cubicBezTo>
                    <a:pt x="13" y="123"/>
                    <a:pt x="12" y="123"/>
                    <a:pt x="11" y="125"/>
                  </a:cubicBezTo>
                  <a:cubicBezTo>
                    <a:pt x="11" y="125"/>
                    <a:pt x="8" y="128"/>
                    <a:pt x="3" y="127"/>
                  </a:cubicBezTo>
                  <a:cubicBezTo>
                    <a:pt x="3" y="127"/>
                    <a:pt x="7" y="116"/>
                    <a:pt x="9" y="111"/>
                  </a:cubicBezTo>
                  <a:cubicBezTo>
                    <a:pt x="9" y="111"/>
                    <a:pt x="11" y="105"/>
                    <a:pt x="14" y="103"/>
                  </a:cubicBezTo>
                  <a:cubicBezTo>
                    <a:pt x="14" y="103"/>
                    <a:pt x="15" y="98"/>
                    <a:pt x="18" y="99"/>
                  </a:cubicBezTo>
                  <a:cubicBezTo>
                    <a:pt x="18" y="99"/>
                    <a:pt x="19" y="101"/>
                    <a:pt x="20" y="99"/>
                  </a:cubicBezTo>
                  <a:cubicBezTo>
                    <a:pt x="20" y="99"/>
                    <a:pt x="24" y="93"/>
                    <a:pt x="25" y="93"/>
                  </a:cubicBezTo>
                  <a:cubicBezTo>
                    <a:pt x="25" y="93"/>
                    <a:pt x="24" y="90"/>
                    <a:pt x="23" y="90"/>
                  </a:cubicBezTo>
                  <a:cubicBezTo>
                    <a:pt x="23" y="90"/>
                    <a:pt x="22" y="87"/>
                    <a:pt x="23" y="85"/>
                  </a:cubicBezTo>
                  <a:cubicBezTo>
                    <a:pt x="23" y="85"/>
                    <a:pt x="24" y="84"/>
                    <a:pt x="22" y="83"/>
                  </a:cubicBezTo>
                  <a:cubicBezTo>
                    <a:pt x="22" y="83"/>
                    <a:pt x="19" y="79"/>
                    <a:pt x="18" y="81"/>
                  </a:cubicBezTo>
                  <a:cubicBezTo>
                    <a:pt x="18" y="81"/>
                    <a:pt x="17" y="81"/>
                    <a:pt x="15" y="80"/>
                  </a:cubicBezTo>
                  <a:cubicBezTo>
                    <a:pt x="15" y="80"/>
                    <a:pt x="0" y="69"/>
                    <a:pt x="9" y="69"/>
                  </a:cubicBezTo>
                  <a:cubicBezTo>
                    <a:pt x="9" y="69"/>
                    <a:pt x="18" y="72"/>
                    <a:pt x="27" y="67"/>
                  </a:cubicBezTo>
                  <a:cubicBezTo>
                    <a:pt x="27" y="67"/>
                    <a:pt x="29" y="66"/>
                    <a:pt x="36" y="55"/>
                  </a:cubicBezTo>
                  <a:cubicBezTo>
                    <a:pt x="36" y="55"/>
                    <a:pt x="37" y="53"/>
                    <a:pt x="35" y="52"/>
                  </a:cubicBezTo>
                  <a:cubicBezTo>
                    <a:pt x="35" y="52"/>
                    <a:pt x="35" y="50"/>
                    <a:pt x="36" y="49"/>
                  </a:cubicBezTo>
                  <a:cubicBezTo>
                    <a:pt x="36" y="49"/>
                    <a:pt x="36" y="48"/>
                    <a:pt x="36" y="45"/>
                  </a:cubicBezTo>
                  <a:cubicBezTo>
                    <a:pt x="36" y="45"/>
                    <a:pt x="36" y="43"/>
                    <a:pt x="37" y="42"/>
                  </a:cubicBezTo>
                  <a:cubicBezTo>
                    <a:pt x="37" y="42"/>
                    <a:pt x="38" y="40"/>
                    <a:pt x="37" y="39"/>
                  </a:cubicBezTo>
                  <a:cubicBezTo>
                    <a:pt x="37" y="39"/>
                    <a:pt x="37" y="37"/>
                    <a:pt x="38" y="36"/>
                  </a:cubicBezTo>
                  <a:cubicBezTo>
                    <a:pt x="38" y="36"/>
                    <a:pt x="38" y="35"/>
                    <a:pt x="38" y="33"/>
                  </a:cubicBezTo>
                  <a:cubicBezTo>
                    <a:pt x="38" y="33"/>
                    <a:pt x="37" y="32"/>
                    <a:pt x="39" y="32"/>
                  </a:cubicBezTo>
                  <a:cubicBezTo>
                    <a:pt x="39" y="32"/>
                    <a:pt x="41" y="33"/>
                    <a:pt x="40" y="29"/>
                  </a:cubicBezTo>
                  <a:cubicBezTo>
                    <a:pt x="40" y="29"/>
                    <a:pt x="39" y="27"/>
                    <a:pt x="39" y="25"/>
                  </a:cubicBezTo>
                  <a:cubicBezTo>
                    <a:pt x="37" y="22"/>
                    <a:pt x="37" y="22"/>
                    <a:pt x="37" y="22"/>
                  </a:cubicBezTo>
                  <a:lnTo>
                    <a:pt x="37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84" name="Freeform 14">
              <a:extLst>
                <a:ext uri="{FF2B5EF4-FFF2-40B4-BE49-F238E27FC236}">
                  <a16:creationId xmlns="" xmlns:a16="http://schemas.microsoft.com/office/drawing/2014/main" id="{3FDF9F5C-094C-3C4B-8FE0-6288D340A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2138"/>
              <a:ext cx="63" cy="70"/>
            </a:xfrm>
            <a:custGeom>
              <a:avLst/>
              <a:gdLst>
                <a:gd name="T0" fmla="*/ 3 w 33"/>
                <a:gd name="T1" fmla="*/ 8 h 36"/>
                <a:gd name="T2" fmla="*/ 7 w 33"/>
                <a:gd name="T3" fmla="*/ 3 h 36"/>
                <a:gd name="T4" fmla="*/ 13 w 33"/>
                <a:gd name="T5" fmla="*/ 4 h 36"/>
                <a:gd name="T6" fmla="*/ 23 w 33"/>
                <a:gd name="T7" fmla="*/ 12 h 36"/>
                <a:gd name="T8" fmla="*/ 30 w 33"/>
                <a:gd name="T9" fmla="*/ 18 h 36"/>
                <a:gd name="T10" fmla="*/ 31 w 33"/>
                <a:gd name="T11" fmla="*/ 25 h 36"/>
                <a:gd name="T12" fmla="*/ 30 w 33"/>
                <a:gd name="T13" fmla="*/ 28 h 36"/>
                <a:gd name="T14" fmla="*/ 28 w 33"/>
                <a:gd name="T15" fmla="*/ 31 h 36"/>
                <a:gd name="T16" fmla="*/ 19 w 33"/>
                <a:gd name="T17" fmla="*/ 34 h 36"/>
                <a:gd name="T18" fmla="*/ 12 w 33"/>
                <a:gd name="T19" fmla="*/ 33 h 36"/>
                <a:gd name="T20" fmla="*/ 8 w 33"/>
                <a:gd name="T21" fmla="*/ 30 h 36"/>
                <a:gd name="T22" fmla="*/ 5 w 33"/>
                <a:gd name="T23" fmla="*/ 29 h 36"/>
                <a:gd name="T24" fmla="*/ 2 w 33"/>
                <a:gd name="T25" fmla="*/ 25 h 36"/>
                <a:gd name="T26" fmla="*/ 2 w 33"/>
                <a:gd name="T27" fmla="*/ 19 h 36"/>
                <a:gd name="T28" fmla="*/ 3 w 33"/>
                <a:gd name="T29" fmla="*/ 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3" h="36">
                  <a:moveTo>
                    <a:pt x="3" y="8"/>
                  </a:moveTo>
                  <a:cubicBezTo>
                    <a:pt x="3" y="8"/>
                    <a:pt x="4" y="0"/>
                    <a:pt x="7" y="3"/>
                  </a:cubicBezTo>
                  <a:cubicBezTo>
                    <a:pt x="7" y="3"/>
                    <a:pt x="10" y="4"/>
                    <a:pt x="13" y="4"/>
                  </a:cubicBezTo>
                  <a:cubicBezTo>
                    <a:pt x="13" y="4"/>
                    <a:pt x="19" y="7"/>
                    <a:pt x="23" y="12"/>
                  </a:cubicBezTo>
                  <a:cubicBezTo>
                    <a:pt x="23" y="12"/>
                    <a:pt x="28" y="17"/>
                    <a:pt x="30" y="18"/>
                  </a:cubicBezTo>
                  <a:cubicBezTo>
                    <a:pt x="30" y="18"/>
                    <a:pt x="33" y="20"/>
                    <a:pt x="31" y="25"/>
                  </a:cubicBezTo>
                  <a:cubicBezTo>
                    <a:pt x="31" y="25"/>
                    <a:pt x="29" y="27"/>
                    <a:pt x="30" y="28"/>
                  </a:cubicBezTo>
                  <a:cubicBezTo>
                    <a:pt x="30" y="28"/>
                    <a:pt x="29" y="30"/>
                    <a:pt x="28" y="31"/>
                  </a:cubicBezTo>
                  <a:cubicBezTo>
                    <a:pt x="28" y="31"/>
                    <a:pt x="24" y="36"/>
                    <a:pt x="19" y="34"/>
                  </a:cubicBezTo>
                  <a:cubicBezTo>
                    <a:pt x="19" y="34"/>
                    <a:pt x="15" y="34"/>
                    <a:pt x="12" y="33"/>
                  </a:cubicBezTo>
                  <a:cubicBezTo>
                    <a:pt x="12" y="33"/>
                    <a:pt x="9" y="32"/>
                    <a:pt x="8" y="30"/>
                  </a:cubicBezTo>
                  <a:cubicBezTo>
                    <a:pt x="8" y="30"/>
                    <a:pt x="6" y="29"/>
                    <a:pt x="5" y="29"/>
                  </a:cubicBezTo>
                  <a:cubicBezTo>
                    <a:pt x="5" y="29"/>
                    <a:pt x="4" y="29"/>
                    <a:pt x="2" y="25"/>
                  </a:cubicBezTo>
                  <a:cubicBezTo>
                    <a:pt x="2" y="25"/>
                    <a:pt x="0" y="23"/>
                    <a:pt x="2" y="19"/>
                  </a:cubicBezTo>
                  <a:cubicBezTo>
                    <a:pt x="2" y="19"/>
                    <a:pt x="4" y="14"/>
                    <a:pt x="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85" name="Freeform 15">
              <a:extLst>
                <a:ext uri="{FF2B5EF4-FFF2-40B4-BE49-F238E27FC236}">
                  <a16:creationId xmlns="" xmlns:a16="http://schemas.microsoft.com/office/drawing/2014/main" id="{6F3F5361-92CF-B149-87AA-712AA4DDE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2064"/>
              <a:ext cx="36" cy="142"/>
            </a:xfrm>
            <a:custGeom>
              <a:avLst/>
              <a:gdLst>
                <a:gd name="T0" fmla="*/ 0 w 19"/>
                <a:gd name="T1" fmla="*/ 48 h 73"/>
                <a:gd name="T2" fmla="*/ 1 w 19"/>
                <a:gd name="T3" fmla="*/ 27 h 73"/>
                <a:gd name="T4" fmla="*/ 1 w 19"/>
                <a:gd name="T5" fmla="*/ 24 h 73"/>
                <a:gd name="T6" fmla="*/ 1 w 19"/>
                <a:gd name="T7" fmla="*/ 12 h 73"/>
                <a:gd name="T8" fmla="*/ 3 w 19"/>
                <a:gd name="T9" fmla="*/ 10 h 73"/>
                <a:gd name="T10" fmla="*/ 3 w 19"/>
                <a:gd name="T11" fmla="*/ 7 h 73"/>
                <a:gd name="T12" fmla="*/ 3 w 19"/>
                <a:gd name="T13" fmla="*/ 5 h 73"/>
                <a:gd name="T14" fmla="*/ 7 w 19"/>
                <a:gd name="T15" fmla="*/ 3 h 73"/>
                <a:gd name="T16" fmla="*/ 6 w 19"/>
                <a:gd name="T17" fmla="*/ 8 h 73"/>
                <a:gd name="T18" fmla="*/ 9 w 19"/>
                <a:gd name="T19" fmla="*/ 26 h 73"/>
                <a:gd name="T20" fmla="*/ 11 w 19"/>
                <a:gd name="T21" fmla="*/ 30 h 73"/>
                <a:gd name="T22" fmla="*/ 14 w 19"/>
                <a:gd name="T23" fmla="*/ 37 h 73"/>
                <a:gd name="T24" fmla="*/ 14 w 19"/>
                <a:gd name="T25" fmla="*/ 42 h 73"/>
                <a:gd name="T26" fmla="*/ 15 w 19"/>
                <a:gd name="T27" fmla="*/ 43 h 73"/>
                <a:gd name="T28" fmla="*/ 17 w 19"/>
                <a:gd name="T29" fmla="*/ 45 h 73"/>
                <a:gd name="T30" fmla="*/ 16 w 19"/>
                <a:gd name="T31" fmla="*/ 54 h 73"/>
                <a:gd name="T32" fmla="*/ 17 w 19"/>
                <a:gd name="T33" fmla="*/ 57 h 73"/>
                <a:gd name="T34" fmla="*/ 18 w 19"/>
                <a:gd name="T35" fmla="*/ 59 h 73"/>
                <a:gd name="T36" fmla="*/ 18 w 19"/>
                <a:gd name="T37" fmla="*/ 61 h 73"/>
                <a:gd name="T38" fmla="*/ 18 w 19"/>
                <a:gd name="T39" fmla="*/ 70 h 73"/>
                <a:gd name="T40" fmla="*/ 13 w 19"/>
                <a:gd name="T41" fmla="*/ 71 h 73"/>
                <a:gd name="T42" fmla="*/ 0 w 19"/>
                <a:gd name="T43" fmla="*/ 48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" h="73">
                  <a:moveTo>
                    <a:pt x="0" y="48"/>
                  </a:moveTo>
                  <a:cubicBezTo>
                    <a:pt x="0" y="48"/>
                    <a:pt x="0" y="28"/>
                    <a:pt x="1" y="27"/>
                  </a:cubicBezTo>
                  <a:cubicBezTo>
                    <a:pt x="1" y="27"/>
                    <a:pt x="1" y="26"/>
                    <a:pt x="1" y="24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2" y="11"/>
                    <a:pt x="3" y="10"/>
                  </a:cubicBezTo>
                  <a:cubicBezTo>
                    <a:pt x="3" y="10"/>
                    <a:pt x="2" y="7"/>
                    <a:pt x="3" y="7"/>
                  </a:cubicBezTo>
                  <a:cubicBezTo>
                    <a:pt x="3" y="7"/>
                    <a:pt x="3" y="6"/>
                    <a:pt x="3" y="5"/>
                  </a:cubicBezTo>
                  <a:cubicBezTo>
                    <a:pt x="3" y="5"/>
                    <a:pt x="4" y="0"/>
                    <a:pt x="7" y="3"/>
                  </a:cubicBezTo>
                  <a:cubicBezTo>
                    <a:pt x="7" y="3"/>
                    <a:pt x="8" y="5"/>
                    <a:pt x="6" y="8"/>
                  </a:cubicBezTo>
                  <a:cubicBezTo>
                    <a:pt x="6" y="8"/>
                    <a:pt x="3" y="11"/>
                    <a:pt x="9" y="26"/>
                  </a:cubicBezTo>
                  <a:cubicBezTo>
                    <a:pt x="9" y="26"/>
                    <a:pt x="9" y="28"/>
                    <a:pt x="11" y="30"/>
                  </a:cubicBezTo>
                  <a:cubicBezTo>
                    <a:pt x="11" y="30"/>
                    <a:pt x="14" y="32"/>
                    <a:pt x="14" y="37"/>
                  </a:cubicBezTo>
                  <a:cubicBezTo>
                    <a:pt x="14" y="37"/>
                    <a:pt x="14" y="40"/>
                    <a:pt x="14" y="42"/>
                  </a:cubicBezTo>
                  <a:cubicBezTo>
                    <a:pt x="14" y="42"/>
                    <a:pt x="12" y="44"/>
                    <a:pt x="15" y="43"/>
                  </a:cubicBezTo>
                  <a:cubicBezTo>
                    <a:pt x="15" y="43"/>
                    <a:pt x="17" y="43"/>
                    <a:pt x="17" y="45"/>
                  </a:cubicBezTo>
                  <a:cubicBezTo>
                    <a:pt x="17" y="45"/>
                    <a:pt x="16" y="52"/>
                    <a:pt x="16" y="54"/>
                  </a:cubicBezTo>
                  <a:cubicBezTo>
                    <a:pt x="16" y="54"/>
                    <a:pt x="18" y="56"/>
                    <a:pt x="17" y="57"/>
                  </a:cubicBezTo>
                  <a:cubicBezTo>
                    <a:pt x="17" y="57"/>
                    <a:pt x="17" y="58"/>
                    <a:pt x="18" y="59"/>
                  </a:cubicBezTo>
                  <a:cubicBezTo>
                    <a:pt x="18" y="59"/>
                    <a:pt x="18" y="59"/>
                    <a:pt x="18" y="61"/>
                  </a:cubicBezTo>
                  <a:cubicBezTo>
                    <a:pt x="18" y="61"/>
                    <a:pt x="19" y="69"/>
                    <a:pt x="18" y="70"/>
                  </a:cubicBezTo>
                  <a:cubicBezTo>
                    <a:pt x="18" y="70"/>
                    <a:pt x="16" y="73"/>
                    <a:pt x="13" y="71"/>
                  </a:cubicBezTo>
                  <a:cubicBezTo>
                    <a:pt x="13" y="71"/>
                    <a:pt x="3" y="62"/>
                    <a:pt x="0" y="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86" name="Freeform 16">
              <a:extLst>
                <a:ext uri="{FF2B5EF4-FFF2-40B4-BE49-F238E27FC236}">
                  <a16:creationId xmlns="" xmlns:a16="http://schemas.microsoft.com/office/drawing/2014/main" id="{C06D24E2-2D66-6A4C-AC15-9D187D019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985"/>
              <a:ext cx="35" cy="60"/>
            </a:xfrm>
            <a:custGeom>
              <a:avLst/>
              <a:gdLst>
                <a:gd name="T0" fmla="*/ 7 w 18"/>
                <a:gd name="T1" fmla="*/ 5 h 31"/>
                <a:gd name="T2" fmla="*/ 8 w 18"/>
                <a:gd name="T3" fmla="*/ 2 h 31"/>
                <a:gd name="T4" fmla="*/ 11 w 18"/>
                <a:gd name="T5" fmla="*/ 3 h 31"/>
                <a:gd name="T6" fmla="*/ 18 w 18"/>
                <a:gd name="T7" fmla="*/ 25 h 31"/>
                <a:gd name="T8" fmla="*/ 11 w 18"/>
                <a:gd name="T9" fmla="*/ 28 h 31"/>
                <a:gd name="T10" fmla="*/ 7 w 18"/>
                <a:gd name="T11" fmla="*/ 25 h 31"/>
                <a:gd name="T12" fmla="*/ 2 w 18"/>
                <a:gd name="T13" fmla="*/ 25 h 31"/>
                <a:gd name="T14" fmla="*/ 2 w 18"/>
                <a:gd name="T15" fmla="*/ 22 h 31"/>
                <a:gd name="T16" fmla="*/ 7 w 18"/>
                <a:gd name="T17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31">
                  <a:moveTo>
                    <a:pt x="7" y="5"/>
                  </a:moveTo>
                  <a:cubicBezTo>
                    <a:pt x="7" y="5"/>
                    <a:pt x="6" y="4"/>
                    <a:pt x="8" y="2"/>
                  </a:cubicBezTo>
                  <a:cubicBezTo>
                    <a:pt x="8" y="2"/>
                    <a:pt x="10" y="0"/>
                    <a:pt x="11" y="3"/>
                  </a:cubicBezTo>
                  <a:cubicBezTo>
                    <a:pt x="11" y="3"/>
                    <a:pt x="18" y="18"/>
                    <a:pt x="18" y="25"/>
                  </a:cubicBezTo>
                  <a:cubicBezTo>
                    <a:pt x="18" y="25"/>
                    <a:pt x="17" y="31"/>
                    <a:pt x="11" y="28"/>
                  </a:cubicBezTo>
                  <a:cubicBezTo>
                    <a:pt x="11" y="28"/>
                    <a:pt x="9" y="27"/>
                    <a:pt x="7" y="25"/>
                  </a:cubicBezTo>
                  <a:cubicBezTo>
                    <a:pt x="7" y="25"/>
                    <a:pt x="5" y="26"/>
                    <a:pt x="2" y="25"/>
                  </a:cubicBezTo>
                  <a:cubicBezTo>
                    <a:pt x="2" y="25"/>
                    <a:pt x="0" y="24"/>
                    <a:pt x="2" y="22"/>
                  </a:cubicBezTo>
                  <a:cubicBezTo>
                    <a:pt x="2" y="22"/>
                    <a:pt x="7" y="13"/>
                    <a:pt x="7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87" name="Freeform 17">
              <a:extLst>
                <a:ext uri="{FF2B5EF4-FFF2-40B4-BE49-F238E27FC236}">
                  <a16:creationId xmlns="" xmlns:a16="http://schemas.microsoft.com/office/drawing/2014/main" id="{99634901-E85B-2443-BCAF-6FD1523AB6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69" y="1956"/>
              <a:ext cx="218" cy="246"/>
            </a:xfrm>
            <a:custGeom>
              <a:avLst/>
              <a:gdLst>
                <a:gd name="T0" fmla="*/ 98 w 114"/>
                <a:gd name="T1" fmla="*/ 50 h 127"/>
                <a:gd name="T2" fmla="*/ 110 w 114"/>
                <a:gd name="T3" fmla="*/ 70 h 127"/>
                <a:gd name="T4" fmla="*/ 98 w 114"/>
                <a:gd name="T5" fmla="*/ 83 h 127"/>
                <a:gd name="T6" fmla="*/ 82 w 114"/>
                <a:gd name="T7" fmla="*/ 103 h 127"/>
                <a:gd name="T8" fmla="*/ 83 w 114"/>
                <a:gd name="T9" fmla="*/ 119 h 127"/>
                <a:gd name="T10" fmla="*/ 79 w 114"/>
                <a:gd name="T11" fmla="*/ 85 h 127"/>
                <a:gd name="T12" fmla="*/ 97 w 114"/>
                <a:gd name="T13" fmla="*/ 64 h 127"/>
                <a:gd name="T14" fmla="*/ 88 w 114"/>
                <a:gd name="T15" fmla="*/ 51 h 127"/>
                <a:gd name="T16" fmla="*/ 79 w 114"/>
                <a:gd name="T17" fmla="*/ 45 h 127"/>
                <a:gd name="T18" fmla="*/ 38 w 114"/>
                <a:gd name="T19" fmla="*/ 47 h 127"/>
                <a:gd name="T20" fmla="*/ 53 w 114"/>
                <a:gd name="T21" fmla="*/ 40 h 127"/>
                <a:gd name="T22" fmla="*/ 54 w 114"/>
                <a:gd name="T23" fmla="*/ 3 h 127"/>
                <a:gd name="T24" fmla="*/ 61 w 114"/>
                <a:gd name="T25" fmla="*/ 3 h 127"/>
                <a:gd name="T26" fmla="*/ 67 w 114"/>
                <a:gd name="T27" fmla="*/ 27 h 127"/>
                <a:gd name="T28" fmla="*/ 69 w 114"/>
                <a:gd name="T29" fmla="*/ 43 h 127"/>
                <a:gd name="T30" fmla="*/ 79 w 114"/>
                <a:gd name="T31" fmla="*/ 49 h 127"/>
                <a:gd name="T32" fmla="*/ 71 w 114"/>
                <a:gd name="T33" fmla="*/ 53 h 127"/>
                <a:gd name="T34" fmla="*/ 76 w 114"/>
                <a:gd name="T35" fmla="*/ 64 h 127"/>
                <a:gd name="T36" fmla="*/ 72 w 114"/>
                <a:gd name="T37" fmla="*/ 73 h 127"/>
                <a:gd name="T38" fmla="*/ 62 w 114"/>
                <a:gd name="T39" fmla="*/ 95 h 127"/>
                <a:gd name="T40" fmla="*/ 77 w 114"/>
                <a:gd name="T41" fmla="*/ 88 h 127"/>
                <a:gd name="T42" fmla="*/ 79 w 114"/>
                <a:gd name="T43" fmla="*/ 120 h 127"/>
                <a:gd name="T44" fmla="*/ 65 w 114"/>
                <a:gd name="T45" fmla="*/ 120 h 127"/>
                <a:gd name="T46" fmla="*/ 54 w 114"/>
                <a:gd name="T47" fmla="*/ 119 h 127"/>
                <a:gd name="T48" fmla="*/ 33 w 114"/>
                <a:gd name="T49" fmla="*/ 115 h 127"/>
                <a:gd name="T50" fmla="*/ 38 w 114"/>
                <a:gd name="T51" fmla="*/ 109 h 127"/>
                <a:gd name="T52" fmla="*/ 49 w 114"/>
                <a:gd name="T53" fmla="*/ 98 h 127"/>
                <a:gd name="T54" fmla="*/ 50 w 114"/>
                <a:gd name="T55" fmla="*/ 84 h 127"/>
                <a:gd name="T56" fmla="*/ 43 w 114"/>
                <a:gd name="T57" fmla="*/ 67 h 127"/>
                <a:gd name="T58" fmla="*/ 51 w 114"/>
                <a:gd name="T59" fmla="*/ 61 h 127"/>
                <a:gd name="T60" fmla="*/ 53 w 114"/>
                <a:gd name="T61" fmla="*/ 50 h 127"/>
                <a:gd name="T62" fmla="*/ 35 w 114"/>
                <a:gd name="T63" fmla="*/ 59 h 127"/>
                <a:gd name="T64" fmla="*/ 33 w 114"/>
                <a:gd name="T65" fmla="*/ 51 h 127"/>
                <a:gd name="T66" fmla="*/ 0 w 114"/>
                <a:gd name="T67" fmla="*/ 78 h 127"/>
                <a:gd name="T68" fmla="*/ 0 w 114"/>
                <a:gd name="T69" fmla="*/ 76 h 127"/>
                <a:gd name="T70" fmla="*/ 13 w 114"/>
                <a:gd name="T71" fmla="*/ 63 h 127"/>
                <a:gd name="T72" fmla="*/ 33 w 114"/>
                <a:gd name="T73" fmla="*/ 51 h 127"/>
                <a:gd name="T74" fmla="*/ 30 w 114"/>
                <a:gd name="T75" fmla="*/ 63 h 127"/>
                <a:gd name="T76" fmla="*/ 18 w 114"/>
                <a:gd name="T77" fmla="*/ 69 h 127"/>
                <a:gd name="T78" fmla="*/ 12 w 114"/>
                <a:gd name="T79" fmla="*/ 86 h 127"/>
                <a:gd name="T80" fmla="*/ 26 w 114"/>
                <a:gd name="T81" fmla="*/ 106 h 127"/>
                <a:gd name="T82" fmla="*/ 33 w 114"/>
                <a:gd name="T83" fmla="*/ 115 h 127"/>
                <a:gd name="T84" fmla="*/ 13 w 114"/>
                <a:gd name="T85" fmla="*/ 98 h 127"/>
                <a:gd name="T86" fmla="*/ 3 w 114"/>
                <a:gd name="T87" fmla="*/ 82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4" h="127">
                  <a:moveTo>
                    <a:pt x="79" y="45"/>
                  </a:moveTo>
                  <a:cubicBezTo>
                    <a:pt x="86" y="47"/>
                    <a:pt x="95" y="49"/>
                    <a:pt x="98" y="50"/>
                  </a:cubicBezTo>
                  <a:cubicBezTo>
                    <a:pt x="98" y="50"/>
                    <a:pt x="106" y="52"/>
                    <a:pt x="112" y="63"/>
                  </a:cubicBezTo>
                  <a:cubicBezTo>
                    <a:pt x="112" y="63"/>
                    <a:pt x="114" y="64"/>
                    <a:pt x="110" y="70"/>
                  </a:cubicBezTo>
                  <a:cubicBezTo>
                    <a:pt x="110" y="70"/>
                    <a:pt x="106" y="75"/>
                    <a:pt x="101" y="77"/>
                  </a:cubicBezTo>
                  <a:cubicBezTo>
                    <a:pt x="101" y="77"/>
                    <a:pt x="99" y="78"/>
                    <a:pt x="98" y="83"/>
                  </a:cubicBezTo>
                  <a:cubicBezTo>
                    <a:pt x="98" y="83"/>
                    <a:pt x="91" y="93"/>
                    <a:pt x="87" y="95"/>
                  </a:cubicBezTo>
                  <a:cubicBezTo>
                    <a:pt x="87" y="95"/>
                    <a:pt x="81" y="97"/>
                    <a:pt x="82" y="103"/>
                  </a:cubicBezTo>
                  <a:cubicBezTo>
                    <a:pt x="82" y="103"/>
                    <a:pt x="88" y="109"/>
                    <a:pt x="86" y="117"/>
                  </a:cubicBezTo>
                  <a:cubicBezTo>
                    <a:pt x="86" y="117"/>
                    <a:pt x="86" y="119"/>
                    <a:pt x="83" y="119"/>
                  </a:cubicBezTo>
                  <a:cubicBezTo>
                    <a:pt x="83" y="119"/>
                    <a:pt x="82" y="119"/>
                    <a:pt x="79" y="120"/>
                  </a:cubicBezTo>
                  <a:cubicBezTo>
                    <a:pt x="79" y="85"/>
                    <a:pt x="79" y="85"/>
                    <a:pt x="79" y="85"/>
                  </a:cubicBezTo>
                  <a:cubicBezTo>
                    <a:pt x="83" y="81"/>
                    <a:pt x="89" y="76"/>
                    <a:pt x="89" y="76"/>
                  </a:cubicBezTo>
                  <a:cubicBezTo>
                    <a:pt x="90" y="73"/>
                    <a:pt x="97" y="64"/>
                    <a:pt x="97" y="64"/>
                  </a:cubicBezTo>
                  <a:cubicBezTo>
                    <a:pt x="98" y="63"/>
                    <a:pt x="97" y="59"/>
                    <a:pt x="97" y="59"/>
                  </a:cubicBezTo>
                  <a:cubicBezTo>
                    <a:pt x="97" y="57"/>
                    <a:pt x="88" y="51"/>
                    <a:pt x="88" y="51"/>
                  </a:cubicBezTo>
                  <a:cubicBezTo>
                    <a:pt x="87" y="50"/>
                    <a:pt x="83" y="50"/>
                    <a:pt x="79" y="49"/>
                  </a:cubicBezTo>
                  <a:lnTo>
                    <a:pt x="79" y="45"/>
                  </a:lnTo>
                  <a:close/>
                  <a:moveTo>
                    <a:pt x="33" y="51"/>
                  </a:moveTo>
                  <a:cubicBezTo>
                    <a:pt x="35" y="50"/>
                    <a:pt x="37" y="48"/>
                    <a:pt x="38" y="47"/>
                  </a:cubicBezTo>
                  <a:cubicBezTo>
                    <a:pt x="38" y="47"/>
                    <a:pt x="42" y="44"/>
                    <a:pt x="46" y="43"/>
                  </a:cubicBezTo>
                  <a:cubicBezTo>
                    <a:pt x="46" y="43"/>
                    <a:pt x="53" y="42"/>
                    <a:pt x="53" y="40"/>
                  </a:cubicBezTo>
                  <a:cubicBezTo>
                    <a:pt x="53" y="40"/>
                    <a:pt x="54" y="34"/>
                    <a:pt x="54" y="32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4" y="3"/>
                    <a:pt x="54" y="0"/>
                    <a:pt x="57" y="2"/>
                  </a:cubicBezTo>
                  <a:cubicBezTo>
                    <a:pt x="57" y="2"/>
                    <a:pt x="58" y="4"/>
                    <a:pt x="61" y="3"/>
                  </a:cubicBezTo>
                  <a:cubicBezTo>
                    <a:pt x="61" y="3"/>
                    <a:pt x="64" y="3"/>
                    <a:pt x="65" y="10"/>
                  </a:cubicBezTo>
                  <a:cubicBezTo>
                    <a:pt x="65" y="10"/>
                    <a:pt x="67" y="19"/>
                    <a:pt x="67" y="27"/>
                  </a:cubicBezTo>
                  <a:cubicBezTo>
                    <a:pt x="67" y="27"/>
                    <a:pt x="67" y="37"/>
                    <a:pt x="67" y="39"/>
                  </a:cubicBezTo>
                  <a:cubicBezTo>
                    <a:pt x="67" y="39"/>
                    <a:pt x="66" y="42"/>
                    <a:pt x="69" y="43"/>
                  </a:cubicBezTo>
                  <a:cubicBezTo>
                    <a:pt x="69" y="43"/>
                    <a:pt x="74" y="44"/>
                    <a:pt x="79" y="45"/>
                  </a:cubicBezTo>
                  <a:cubicBezTo>
                    <a:pt x="79" y="49"/>
                    <a:pt x="79" y="49"/>
                    <a:pt x="79" y="49"/>
                  </a:cubicBezTo>
                  <a:cubicBezTo>
                    <a:pt x="76" y="48"/>
                    <a:pt x="73" y="48"/>
                    <a:pt x="73" y="48"/>
                  </a:cubicBezTo>
                  <a:cubicBezTo>
                    <a:pt x="67" y="47"/>
                    <a:pt x="71" y="53"/>
                    <a:pt x="71" y="53"/>
                  </a:cubicBezTo>
                  <a:cubicBezTo>
                    <a:pt x="72" y="55"/>
                    <a:pt x="74" y="60"/>
                    <a:pt x="74" y="60"/>
                  </a:cubicBezTo>
                  <a:cubicBezTo>
                    <a:pt x="74" y="63"/>
                    <a:pt x="76" y="64"/>
                    <a:pt x="76" y="64"/>
                  </a:cubicBezTo>
                  <a:cubicBezTo>
                    <a:pt x="78" y="67"/>
                    <a:pt x="75" y="70"/>
                    <a:pt x="75" y="70"/>
                  </a:cubicBezTo>
                  <a:cubicBezTo>
                    <a:pt x="74" y="71"/>
                    <a:pt x="72" y="73"/>
                    <a:pt x="72" y="73"/>
                  </a:cubicBezTo>
                  <a:cubicBezTo>
                    <a:pt x="70" y="79"/>
                    <a:pt x="64" y="83"/>
                    <a:pt x="64" y="83"/>
                  </a:cubicBezTo>
                  <a:cubicBezTo>
                    <a:pt x="59" y="86"/>
                    <a:pt x="62" y="95"/>
                    <a:pt x="62" y="95"/>
                  </a:cubicBezTo>
                  <a:cubicBezTo>
                    <a:pt x="64" y="101"/>
                    <a:pt x="73" y="91"/>
                    <a:pt x="73" y="91"/>
                  </a:cubicBezTo>
                  <a:cubicBezTo>
                    <a:pt x="75" y="89"/>
                    <a:pt x="77" y="88"/>
                    <a:pt x="77" y="88"/>
                  </a:cubicBezTo>
                  <a:cubicBezTo>
                    <a:pt x="77" y="88"/>
                    <a:pt x="78" y="86"/>
                    <a:pt x="79" y="85"/>
                  </a:cubicBezTo>
                  <a:cubicBezTo>
                    <a:pt x="79" y="120"/>
                    <a:pt x="79" y="120"/>
                    <a:pt x="79" y="120"/>
                  </a:cubicBezTo>
                  <a:cubicBezTo>
                    <a:pt x="79" y="120"/>
                    <a:pt x="77" y="120"/>
                    <a:pt x="76" y="120"/>
                  </a:cubicBezTo>
                  <a:cubicBezTo>
                    <a:pt x="76" y="120"/>
                    <a:pt x="70" y="121"/>
                    <a:pt x="65" y="120"/>
                  </a:cubicBezTo>
                  <a:cubicBezTo>
                    <a:pt x="65" y="120"/>
                    <a:pt x="61" y="120"/>
                    <a:pt x="57" y="119"/>
                  </a:cubicBezTo>
                  <a:cubicBezTo>
                    <a:pt x="57" y="119"/>
                    <a:pt x="56" y="118"/>
                    <a:pt x="54" y="119"/>
                  </a:cubicBezTo>
                  <a:cubicBezTo>
                    <a:pt x="54" y="119"/>
                    <a:pt x="44" y="127"/>
                    <a:pt x="36" y="118"/>
                  </a:cubicBezTo>
                  <a:cubicBezTo>
                    <a:pt x="36" y="118"/>
                    <a:pt x="34" y="116"/>
                    <a:pt x="33" y="115"/>
                  </a:cubicBezTo>
                  <a:cubicBezTo>
                    <a:pt x="33" y="108"/>
                    <a:pt x="33" y="108"/>
                    <a:pt x="33" y="108"/>
                  </a:cubicBezTo>
                  <a:cubicBezTo>
                    <a:pt x="34" y="109"/>
                    <a:pt x="36" y="109"/>
                    <a:pt x="38" y="109"/>
                  </a:cubicBezTo>
                  <a:cubicBezTo>
                    <a:pt x="45" y="109"/>
                    <a:pt x="46" y="103"/>
                    <a:pt x="46" y="103"/>
                  </a:cubicBezTo>
                  <a:cubicBezTo>
                    <a:pt x="45" y="101"/>
                    <a:pt x="49" y="98"/>
                    <a:pt x="49" y="98"/>
                  </a:cubicBezTo>
                  <a:cubicBezTo>
                    <a:pt x="51" y="96"/>
                    <a:pt x="51" y="94"/>
                    <a:pt x="51" y="94"/>
                  </a:cubicBezTo>
                  <a:cubicBezTo>
                    <a:pt x="50" y="91"/>
                    <a:pt x="50" y="84"/>
                    <a:pt x="50" y="84"/>
                  </a:cubicBezTo>
                  <a:cubicBezTo>
                    <a:pt x="47" y="82"/>
                    <a:pt x="41" y="75"/>
                    <a:pt x="41" y="75"/>
                  </a:cubicBezTo>
                  <a:cubicBezTo>
                    <a:pt x="37" y="67"/>
                    <a:pt x="43" y="67"/>
                    <a:pt x="43" y="67"/>
                  </a:cubicBezTo>
                  <a:cubicBezTo>
                    <a:pt x="46" y="68"/>
                    <a:pt x="47" y="67"/>
                    <a:pt x="47" y="67"/>
                  </a:cubicBezTo>
                  <a:cubicBezTo>
                    <a:pt x="51" y="67"/>
                    <a:pt x="51" y="61"/>
                    <a:pt x="51" y="61"/>
                  </a:cubicBezTo>
                  <a:cubicBezTo>
                    <a:pt x="51" y="58"/>
                    <a:pt x="52" y="56"/>
                    <a:pt x="52" y="56"/>
                  </a:cubicBezTo>
                  <a:cubicBezTo>
                    <a:pt x="54" y="50"/>
                    <a:pt x="53" y="50"/>
                    <a:pt x="53" y="50"/>
                  </a:cubicBezTo>
                  <a:cubicBezTo>
                    <a:pt x="50" y="45"/>
                    <a:pt x="47" y="50"/>
                    <a:pt x="47" y="50"/>
                  </a:cubicBezTo>
                  <a:cubicBezTo>
                    <a:pt x="45" y="53"/>
                    <a:pt x="35" y="59"/>
                    <a:pt x="35" y="59"/>
                  </a:cubicBezTo>
                  <a:cubicBezTo>
                    <a:pt x="34" y="59"/>
                    <a:pt x="33" y="60"/>
                    <a:pt x="33" y="60"/>
                  </a:cubicBezTo>
                  <a:lnTo>
                    <a:pt x="33" y="51"/>
                  </a:lnTo>
                  <a:close/>
                  <a:moveTo>
                    <a:pt x="3" y="82"/>
                  </a:moveTo>
                  <a:cubicBezTo>
                    <a:pt x="3" y="82"/>
                    <a:pt x="0" y="81"/>
                    <a:pt x="0" y="78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7"/>
                    <a:pt x="0" y="77"/>
                    <a:pt x="0" y="76"/>
                  </a:cubicBezTo>
                  <a:cubicBezTo>
                    <a:pt x="0" y="76"/>
                    <a:pt x="0" y="74"/>
                    <a:pt x="5" y="69"/>
                  </a:cubicBezTo>
                  <a:cubicBezTo>
                    <a:pt x="5" y="69"/>
                    <a:pt x="9" y="65"/>
                    <a:pt x="13" y="63"/>
                  </a:cubicBezTo>
                  <a:cubicBezTo>
                    <a:pt x="13" y="63"/>
                    <a:pt x="22" y="57"/>
                    <a:pt x="28" y="55"/>
                  </a:cubicBezTo>
                  <a:cubicBezTo>
                    <a:pt x="28" y="55"/>
                    <a:pt x="30" y="53"/>
                    <a:pt x="33" y="51"/>
                  </a:cubicBezTo>
                  <a:cubicBezTo>
                    <a:pt x="33" y="60"/>
                    <a:pt x="33" y="60"/>
                    <a:pt x="33" y="60"/>
                  </a:cubicBezTo>
                  <a:cubicBezTo>
                    <a:pt x="31" y="62"/>
                    <a:pt x="30" y="63"/>
                    <a:pt x="30" y="63"/>
                  </a:cubicBezTo>
                  <a:cubicBezTo>
                    <a:pt x="26" y="62"/>
                    <a:pt x="22" y="65"/>
                    <a:pt x="22" y="65"/>
                  </a:cubicBezTo>
                  <a:cubicBezTo>
                    <a:pt x="17" y="67"/>
                    <a:pt x="18" y="69"/>
                    <a:pt x="18" y="69"/>
                  </a:cubicBezTo>
                  <a:cubicBezTo>
                    <a:pt x="17" y="72"/>
                    <a:pt x="14" y="78"/>
                    <a:pt x="14" y="78"/>
                  </a:cubicBezTo>
                  <a:cubicBezTo>
                    <a:pt x="13" y="79"/>
                    <a:pt x="12" y="84"/>
                    <a:pt x="12" y="86"/>
                  </a:cubicBezTo>
                  <a:cubicBezTo>
                    <a:pt x="12" y="86"/>
                    <a:pt x="14" y="92"/>
                    <a:pt x="14" y="92"/>
                  </a:cubicBezTo>
                  <a:cubicBezTo>
                    <a:pt x="16" y="97"/>
                    <a:pt x="26" y="106"/>
                    <a:pt x="26" y="106"/>
                  </a:cubicBezTo>
                  <a:cubicBezTo>
                    <a:pt x="28" y="107"/>
                    <a:pt x="30" y="108"/>
                    <a:pt x="33" y="108"/>
                  </a:cubicBezTo>
                  <a:cubicBezTo>
                    <a:pt x="33" y="115"/>
                    <a:pt x="33" y="115"/>
                    <a:pt x="33" y="115"/>
                  </a:cubicBezTo>
                  <a:cubicBezTo>
                    <a:pt x="31" y="113"/>
                    <a:pt x="29" y="111"/>
                    <a:pt x="27" y="111"/>
                  </a:cubicBezTo>
                  <a:cubicBezTo>
                    <a:pt x="27" y="111"/>
                    <a:pt x="17" y="102"/>
                    <a:pt x="13" y="98"/>
                  </a:cubicBezTo>
                  <a:cubicBezTo>
                    <a:pt x="13" y="98"/>
                    <a:pt x="7" y="92"/>
                    <a:pt x="7" y="87"/>
                  </a:cubicBezTo>
                  <a:cubicBezTo>
                    <a:pt x="7" y="87"/>
                    <a:pt x="6" y="82"/>
                    <a:pt x="3" y="8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88" name="Freeform 18">
              <a:extLst>
                <a:ext uri="{FF2B5EF4-FFF2-40B4-BE49-F238E27FC236}">
                  <a16:creationId xmlns="" xmlns:a16="http://schemas.microsoft.com/office/drawing/2014/main" id="{CBB8586E-0D6B-0D48-A94C-8DBE4A4CF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1954"/>
              <a:ext cx="212" cy="261"/>
            </a:xfrm>
            <a:custGeom>
              <a:avLst/>
              <a:gdLst>
                <a:gd name="T0" fmla="*/ 92 w 111"/>
                <a:gd name="T1" fmla="*/ 4 h 135"/>
                <a:gd name="T2" fmla="*/ 108 w 111"/>
                <a:gd name="T3" fmla="*/ 13 h 135"/>
                <a:gd name="T4" fmla="*/ 106 w 111"/>
                <a:gd name="T5" fmla="*/ 20 h 135"/>
                <a:gd name="T6" fmla="*/ 98 w 111"/>
                <a:gd name="T7" fmla="*/ 25 h 135"/>
                <a:gd name="T8" fmla="*/ 93 w 111"/>
                <a:gd name="T9" fmla="*/ 28 h 135"/>
                <a:gd name="T10" fmla="*/ 68 w 111"/>
                <a:gd name="T11" fmla="*/ 65 h 135"/>
                <a:gd name="T12" fmla="*/ 48 w 111"/>
                <a:gd name="T13" fmla="*/ 97 h 135"/>
                <a:gd name="T14" fmla="*/ 27 w 111"/>
                <a:gd name="T15" fmla="*/ 124 h 135"/>
                <a:gd name="T16" fmla="*/ 23 w 111"/>
                <a:gd name="T17" fmla="*/ 128 h 135"/>
                <a:gd name="T18" fmla="*/ 20 w 111"/>
                <a:gd name="T19" fmla="*/ 132 h 135"/>
                <a:gd name="T20" fmla="*/ 13 w 111"/>
                <a:gd name="T21" fmla="*/ 135 h 135"/>
                <a:gd name="T22" fmla="*/ 8 w 111"/>
                <a:gd name="T23" fmla="*/ 134 h 135"/>
                <a:gd name="T24" fmla="*/ 3 w 111"/>
                <a:gd name="T25" fmla="*/ 134 h 135"/>
                <a:gd name="T26" fmla="*/ 4 w 111"/>
                <a:gd name="T27" fmla="*/ 132 h 135"/>
                <a:gd name="T28" fmla="*/ 6 w 111"/>
                <a:gd name="T29" fmla="*/ 130 h 135"/>
                <a:gd name="T30" fmla="*/ 8 w 111"/>
                <a:gd name="T31" fmla="*/ 129 h 135"/>
                <a:gd name="T32" fmla="*/ 9 w 111"/>
                <a:gd name="T33" fmla="*/ 128 h 135"/>
                <a:gd name="T34" fmla="*/ 11 w 111"/>
                <a:gd name="T35" fmla="*/ 125 h 135"/>
                <a:gd name="T36" fmla="*/ 13 w 111"/>
                <a:gd name="T37" fmla="*/ 123 h 135"/>
                <a:gd name="T38" fmla="*/ 31 w 111"/>
                <a:gd name="T39" fmla="*/ 102 h 135"/>
                <a:gd name="T40" fmla="*/ 48 w 111"/>
                <a:gd name="T41" fmla="*/ 77 h 135"/>
                <a:gd name="T42" fmla="*/ 58 w 111"/>
                <a:gd name="T43" fmla="*/ 61 h 135"/>
                <a:gd name="T44" fmla="*/ 78 w 111"/>
                <a:gd name="T45" fmla="*/ 28 h 135"/>
                <a:gd name="T46" fmla="*/ 58 w 111"/>
                <a:gd name="T47" fmla="*/ 17 h 135"/>
                <a:gd name="T48" fmla="*/ 61 w 111"/>
                <a:gd name="T49" fmla="*/ 16 h 135"/>
                <a:gd name="T50" fmla="*/ 81 w 111"/>
                <a:gd name="T51" fmla="*/ 13 h 135"/>
                <a:gd name="T52" fmla="*/ 92 w 111"/>
                <a:gd name="T53" fmla="*/ 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1" h="135">
                  <a:moveTo>
                    <a:pt x="92" y="4"/>
                  </a:moveTo>
                  <a:cubicBezTo>
                    <a:pt x="92" y="4"/>
                    <a:pt x="100" y="0"/>
                    <a:pt x="108" y="13"/>
                  </a:cubicBezTo>
                  <a:cubicBezTo>
                    <a:pt x="108" y="13"/>
                    <a:pt x="111" y="20"/>
                    <a:pt x="106" y="20"/>
                  </a:cubicBezTo>
                  <a:cubicBezTo>
                    <a:pt x="106" y="20"/>
                    <a:pt x="102" y="21"/>
                    <a:pt x="98" y="25"/>
                  </a:cubicBezTo>
                  <a:cubicBezTo>
                    <a:pt x="97" y="25"/>
                    <a:pt x="94" y="25"/>
                    <a:pt x="93" y="28"/>
                  </a:cubicBezTo>
                  <a:cubicBezTo>
                    <a:pt x="93" y="28"/>
                    <a:pt x="85" y="42"/>
                    <a:pt x="68" y="65"/>
                  </a:cubicBezTo>
                  <a:cubicBezTo>
                    <a:pt x="68" y="65"/>
                    <a:pt x="59" y="77"/>
                    <a:pt x="48" y="97"/>
                  </a:cubicBezTo>
                  <a:cubicBezTo>
                    <a:pt x="48" y="97"/>
                    <a:pt x="40" y="113"/>
                    <a:pt x="27" y="124"/>
                  </a:cubicBezTo>
                  <a:cubicBezTo>
                    <a:pt x="27" y="124"/>
                    <a:pt x="23" y="127"/>
                    <a:pt x="23" y="128"/>
                  </a:cubicBezTo>
                  <a:cubicBezTo>
                    <a:pt x="23" y="128"/>
                    <a:pt x="22" y="130"/>
                    <a:pt x="20" y="132"/>
                  </a:cubicBezTo>
                  <a:cubicBezTo>
                    <a:pt x="20" y="132"/>
                    <a:pt x="17" y="135"/>
                    <a:pt x="13" y="135"/>
                  </a:cubicBezTo>
                  <a:cubicBezTo>
                    <a:pt x="13" y="135"/>
                    <a:pt x="10" y="134"/>
                    <a:pt x="8" y="134"/>
                  </a:cubicBezTo>
                  <a:cubicBezTo>
                    <a:pt x="8" y="134"/>
                    <a:pt x="5" y="134"/>
                    <a:pt x="3" y="134"/>
                  </a:cubicBezTo>
                  <a:cubicBezTo>
                    <a:pt x="3" y="134"/>
                    <a:pt x="0" y="135"/>
                    <a:pt x="4" y="132"/>
                  </a:cubicBezTo>
                  <a:cubicBezTo>
                    <a:pt x="4" y="132"/>
                    <a:pt x="4" y="131"/>
                    <a:pt x="6" y="130"/>
                  </a:cubicBezTo>
                  <a:cubicBezTo>
                    <a:pt x="6" y="130"/>
                    <a:pt x="7" y="130"/>
                    <a:pt x="8" y="129"/>
                  </a:cubicBezTo>
                  <a:cubicBezTo>
                    <a:pt x="8" y="129"/>
                    <a:pt x="7" y="128"/>
                    <a:pt x="9" y="128"/>
                  </a:cubicBezTo>
                  <a:cubicBezTo>
                    <a:pt x="9" y="128"/>
                    <a:pt x="11" y="129"/>
                    <a:pt x="11" y="125"/>
                  </a:cubicBezTo>
                  <a:cubicBezTo>
                    <a:pt x="11" y="125"/>
                    <a:pt x="11" y="124"/>
                    <a:pt x="13" y="123"/>
                  </a:cubicBezTo>
                  <a:cubicBezTo>
                    <a:pt x="13" y="123"/>
                    <a:pt x="19" y="118"/>
                    <a:pt x="31" y="102"/>
                  </a:cubicBezTo>
                  <a:cubicBezTo>
                    <a:pt x="31" y="102"/>
                    <a:pt x="42" y="89"/>
                    <a:pt x="48" y="77"/>
                  </a:cubicBezTo>
                  <a:cubicBezTo>
                    <a:pt x="48" y="77"/>
                    <a:pt x="53" y="69"/>
                    <a:pt x="58" y="61"/>
                  </a:cubicBezTo>
                  <a:cubicBezTo>
                    <a:pt x="58" y="61"/>
                    <a:pt x="75" y="34"/>
                    <a:pt x="78" y="28"/>
                  </a:cubicBezTo>
                  <a:cubicBezTo>
                    <a:pt x="78" y="28"/>
                    <a:pt x="59" y="25"/>
                    <a:pt x="58" y="17"/>
                  </a:cubicBezTo>
                  <a:cubicBezTo>
                    <a:pt x="58" y="17"/>
                    <a:pt x="58" y="14"/>
                    <a:pt x="61" y="16"/>
                  </a:cubicBezTo>
                  <a:cubicBezTo>
                    <a:pt x="61" y="16"/>
                    <a:pt x="70" y="20"/>
                    <a:pt x="81" y="13"/>
                  </a:cubicBezTo>
                  <a:cubicBezTo>
                    <a:pt x="81" y="13"/>
                    <a:pt x="87" y="11"/>
                    <a:pt x="9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89" name="Freeform 19">
              <a:extLst>
                <a:ext uri="{FF2B5EF4-FFF2-40B4-BE49-F238E27FC236}">
                  <a16:creationId xmlns="" xmlns:a16="http://schemas.microsoft.com/office/drawing/2014/main" id="{C2461A07-C8AD-3249-95EC-05AFFAAC41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2093"/>
              <a:ext cx="158" cy="118"/>
            </a:xfrm>
            <a:custGeom>
              <a:avLst/>
              <a:gdLst>
                <a:gd name="T0" fmla="*/ 11 w 83"/>
                <a:gd name="T1" fmla="*/ 29 h 61"/>
                <a:gd name="T2" fmla="*/ 4 w 83"/>
                <a:gd name="T3" fmla="*/ 21 h 61"/>
                <a:gd name="T4" fmla="*/ 20 w 83"/>
                <a:gd name="T5" fmla="*/ 27 h 61"/>
                <a:gd name="T6" fmla="*/ 23 w 83"/>
                <a:gd name="T7" fmla="*/ 33 h 61"/>
                <a:gd name="T8" fmla="*/ 33 w 83"/>
                <a:gd name="T9" fmla="*/ 46 h 61"/>
                <a:gd name="T10" fmla="*/ 34 w 83"/>
                <a:gd name="T11" fmla="*/ 44 h 61"/>
                <a:gd name="T12" fmla="*/ 34 w 83"/>
                <a:gd name="T13" fmla="*/ 39 h 61"/>
                <a:gd name="T14" fmla="*/ 38 w 83"/>
                <a:gd name="T15" fmla="*/ 36 h 61"/>
                <a:gd name="T16" fmla="*/ 40 w 83"/>
                <a:gd name="T17" fmla="*/ 35 h 61"/>
                <a:gd name="T18" fmla="*/ 47 w 83"/>
                <a:gd name="T19" fmla="*/ 26 h 61"/>
                <a:gd name="T20" fmla="*/ 47 w 83"/>
                <a:gd name="T21" fmla="*/ 19 h 61"/>
                <a:gd name="T22" fmla="*/ 37 w 83"/>
                <a:gd name="T23" fmla="*/ 13 h 61"/>
                <a:gd name="T24" fmla="*/ 35 w 83"/>
                <a:gd name="T25" fmla="*/ 11 h 61"/>
                <a:gd name="T26" fmla="*/ 42 w 83"/>
                <a:gd name="T27" fmla="*/ 10 h 61"/>
                <a:gd name="T28" fmla="*/ 55 w 83"/>
                <a:gd name="T29" fmla="*/ 4 h 61"/>
                <a:gd name="T30" fmla="*/ 59 w 83"/>
                <a:gd name="T31" fmla="*/ 1 h 61"/>
                <a:gd name="T32" fmla="*/ 68 w 83"/>
                <a:gd name="T33" fmla="*/ 3 h 61"/>
                <a:gd name="T34" fmla="*/ 81 w 83"/>
                <a:gd name="T35" fmla="*/ 15 h 61"/>
                <a:gd name="T36" fmla="*/ 82 w 83"/>
                <a:gd name="T37" fmla="*/ 18 h 61"/>
                <a:gd name="T38" fmla="*/ 78 w 83"/>
                <a:gd name="T39" fmla="*/ 23 h 61"/>
                <a:gd name="T40" fmla="*/ 66 w 83"/>
                <a:gd name="T41" fmla="*/ 34 h 61"/>
                <a:gd name="T42" fmla="*/ 64 w 83"/>
                <a:gd name="T43" fmla="*/ 46 h 61"/>
                <a:gd name="T44" fmla="*/ 62 w 83"/>
                <a:gd name="T45" fmla="*/ 53 h 61"/>
                <a:gd name="T46" fmla="*/ 55 w 83"/>
                <a:gd name="T47" fmla="*/ 55 h 61"/>
                <a:gd name="T48" fmla="*/ 46 w 83"/>
                <a:gd name="T49" fmla="*/ 59 h 61"/>
                <a:gd name="T50" fmla="*/ 43 w 83"/>
                <a:gd name="T51" fmla="*/ 59 h 61"/>
                <a:gd name="T52" fmla="*/ 40 w 83"/>
                <a:gd name="T53" fmla="*/ 58 h 61"/>
                <a:gd name="T54" fmla="*/ 38 w 83"/>
                <a:gd name="T55" fmla="*/ 55 h 61"/>
                <a:gd name="T56" fmla="*/ 33 w 83"/>
                <a:gd name="T57" fmla="*/ 51 h 61"/>
                <a:gd name="T58" fmla="*/ 29 w 83"/>
                <a:gd name="T59" fmla="*/ 49 h 61"/>
                <a:gd name="T60" fmla="*/ 20 w 83"/>
                <a:gd name="T61" fmla="*/ 35 h 61"/>
                <a:gd name="T62" fmla="*/ 11 w 83"/>
                <a:gd name="T63" fmla="*/ 29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3" h="61">
                  <a:moveTo>
                    <a:pt x="11" y="29"/>
                  </a:moveTo>
                  <a:cubicBezTo>
                    <a:pt x="11" y="29"/>
                    <a:pt x="0" y="23"/>
                    <a:pt x="4" y="21"/>
                  </a:cubicBezTo>
                  <a:cubicBezTo>
                    <a:pt x="4" y="21"/>
                    <a:pt x="12" y="18"/>
                    <a:pt x="20" y="27"/>
                  </a:cubicBezTo>
                  <a:cubicBezTo>
                    <a:pt x="20" y="27"/>
                    <a:pt x="21" y="30"/>
                    <a:pt x="23" y="33"/>
                  </a:cubicBezTo>
                  <a:cubicBezTo>
                    <a:pt x="23" y="33"/>
                    <a:pt x="24" y="36"/>
                    <a:pt x="33" y="46"/>
                  </a:cubicBezTo>
                  <a:cubicBezTo>
                    <a:pt x="33" y="46"/>
                    <a:pt x="34" y="47"/>
                    <a:pt x="34" y="44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4" y="39"/>
                    <a:pt x="36" y="35"/>
                    <a:pt x="38" y="36"/>
                  </a:cubicBezTo>
                  <a:cubicBezTo>
                    <a:pt x="38" y="36"/>
                    <a:pt x="39" y="37"/>
                    <a:pt x="40" y="35"/>
                  </a:cubicBezTo>
                  <a:cubicBezTo>
                    <a:pt x="40" y="35"/>
                    <a:pt x="45" y="31"/>
                    <a:pt x="47" y="26"/>
                  </a:cubicBezTo>
                  <a:cubicBezTo>
                    <a:pt x="47" y="26"/>
                    <a:pt x="50" y="21"/>
                    <a:pt x="47" y="19"/>
                  </a:cubicBezTo>
                  <a:cubicBezTo>
                    <a:pt x="47" y="19"/>
                    <a:pt x="40" y="15"/>
                    <a:pt x="37" y="13"/>
                  </a:cubicBezTo>
                  <a:cubicBezTo>
                    <a:pt x="37" y="13"/>
                    <a:pt x="33" y="12"/>
                    <a:pt x="35" y="11"/>
                  </a:cubicBezTo>
                  <a:cubicBezTo>
                    <a:pt x="35" y="11"/>
                    <a:pt x="37" y="10"/>
                    <a:pt x="42" y="10"/>
                  </a:cubicBezTo>
                  <a:cubicBezTo>
                    <a:pt x="42" y="10"/>
                    <a:pt x="53" y="8"/>
                    <a:pt x="55" y="4"/>
                  </a:cubicBezTo>
                  <a:cubicBezTo>
                    <a:pt x="55" y="4"/>
                    <a:pt x="56" y="0"/>
                    <a:pt x="59" y="1"/>
                  </a:cubicBezTo>
                  <a:cubicBezTo>
                    <a:pt x="59" y="1"/>
                    <a:pt x="65" y="4"/>
                    <a:pt x="68" y="3"/>
                  </a:cubicBezTo>
                  <a:cubicBezTo>
                    <a:pt x="68" y="3"/>
                    <a:pt x="79" y="3"/>
                    <a:pt x="81" y="15"/>
                  </a:cubicBezTo>
                  <a:cubicBezTo>
                    <a:pt x="81" y="15"/>
                    <a:pt x="81" y="17"/>
                    <a:pt x="82" y="18"/>
                  </a:cubicBezTo>
                  <a:cubicBezTo>
                    <a:pt x="82" y="18"/>
                    <a:pt x="83" y="22"/>
                    <a:pt x="78" y="23"/>
                  </a:cubicBezTo>
                  <a:cubicBezTo>
                    <a:pt x="78" y="23"/>
                    <a:pt x="68" y="30"/>
                    <a:pt x="66" y="34"/>
                  </a:cubicBezTo>
                  <a:cubicBezTo>
                    <a:pt x="66" y="34"/>
                    <a:pt x="62" y="42"/>
                    <a:pt x="64" y="46"/>
                  </a:cubicBezTo>
                  <a:cubicBezTo>
                    <a:pt x="64" y="46"/>
                    <a:pt x="66" y="51"/>
                    <a:pt x="62" y="53"/>
                  </a:cubicBezTo>
                  <a:cubicBezTo>
                    <a:pt x="62" y="53"/>
                    <a:pt x="59" y="55"/>
                    <a:pt x="55" y="55"/>
                  </a:cubicBezTo>
                  <a:cubicBezTo>
                    <a:pt x="55" y="55"/>
                    <a:pt x="50" y="54"/>
                    <a:pt x="46" y="59"/>
                  </a:cubicBezTo>
                  <a:cubicBezTo>
                    <a:pt x="46" y="59"/>
                    <a:pt x="46" y="61"/>
                    <a:pt x="43" y="59"/>
                  </a:cubicBezTo>
                  <a:cubicBezTo>
                    <a:pt x="43" y="59"/>
                    <a:pt x="43" y="58"/>
                    <a:pt x="40" y="58"/>
                  </a:cubicBezTo>
                  <a:cubicBezTo>
                    <a:pt x="40" y="58"/>
                    <a:pt x="38" y="58"/>
                    <a:pt x="38" y="55"/>
                  </a:cubicBezTo>
                  <a:cubicBezTo>
                    <a:pt x="38" y="55"/>
                    <a:pt x="37" y="52"/>
                    <a:pt x="33" y="51"/>
                  </a:cubicBezTo>
                  <a:cubicBezTo>
                    <a:pt x="33" y="51"/>
                    <a:pt x="31" y="52"/>
                    <a:pt x="29" y="49"/>
                  </a:cubicBezTo>
                  <a:cubicBezTo>
                    <a:pt x="29" y="49"/>
                    <a:pt x="23" y="39"/>
                    <a:pt x="20" y="35"/>
                  </a:cubicBezTo>
                  <a:cubicBezTo>
                    <a:pt x="20" y="35"/>
                    <a:pt x="16" y="30"/>
                    <a:pt x="11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90" name="Freeform 20">
              <a:extLst>
                <a:ext uri="{FF2B5EF4-FFF2-40B4-BE49-F238E27FC236}">
                  <a16:creationId xmlns="" xmlns:a16="http://schemas.microsoft.com/office/drawing/2014/main" id="{E1E362BB-19DE-F445-885D-24A293A58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2116"/>
              <a:ext cx="19" cy="97"/>
            </a:xfrm>
            <a:custGeom>
              <a:avLst/>
              <a:gdLst>
                <a:gd name="T0" fmla="*/ 10 w 10"/>
                <a:gd name="T1" fmla="*/ 50 h 50"/>
                <a:gd name="T2" fmla="*/ 6 w 10"/>
                <a:gd name="T3" fmla="*/ 50 h 50"/>
                <a:gd name="T4" fmla="*/ 0 w 10"/>
                <a:gd name="T5" fmla="*/ 25 h 50"/>
                <a:gd name="T6" fmla="*/ 6 w 10"/>
                <a:gd name="T7" fmla="*/ 0 h 50"/>
                <a:gd name="T8" fmla="*/ 10 w 10"/>
                <a:gd name="T9" fmla="*/ 0 h 50"/>
                <a:gd name="T10" fmla="*/ 4 w 10"/>
                <a:gd name="T11" fmla="*/ 25 h 50"/>
                <a:gd name="T12" fmla="*/ 10 w 10"/>
                <a:gd name="T13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0">
                  <a:moveTo>
                    <a:pt x="10" y="50"/>
                  </a:moveTo>
                  <a:cubicBezTo>
                    <a:pt x="6" y="50"/>
                    <a:pt x="6" y="50"/>
                    <a:pt x="6" y="50"/>
                  </a:cubicBezTo>
                  <a:cubicBezTo>
                    <a:pt x="2" y="43"/>
                    <a:pt x="0" y="35"/>
                    <a:pt x="0" y="25"/>
                  </a:cubicBezTo>
                  <a:cubicBezTo>
                    <a:pt x="0" y="15"/>
                    <a:pt x="2" y="7"/>
                    <a:pt x="6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8"/>
                    <a:pt x="4" y="16"/>
                    <a:pt x="4" y="25"/>
                  </a:cubicBezTo>
                  <a:cubicBezTo>
                    <a:pt x="4" y="35"/>
                    <a:pt x="6" y="43"/>
                    <a:pt x="10" y="5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91" name="Freeform 21">
              <a:extLst>
                <a:ext uri="{FF2B5EF4-FFF2-40B4-BE49-F238E27FC236}">
                  <a16:creationId xmlns="" xmlns:a16="http://schemas.microsoft.com/office/drawing/2014/main" id="{C74FF379-2232-774C-9F53-86D9C2C9724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94" y="2116"/>
              <a:ext cx="95" cy="99"/>
            </a:xfrm>
            <a:custGeom>
              <a:avLst/>
              <a:gdLst>
                <a:gd name="T0" fmla="*/ 15 w 50"/>
                <a:gd name="T1" fmla="*/ 0 h 51"/>
                <a:gd name="T2" fmla="*/ 19 w 50"/>
                <a:gd name="T3" fmla="*/ 3 h 51"/>
                <a:gd name="T4" fmla="*/ 16 w 50"/>
                <a:gd name="T5" fmla="*/ 5 h 51"/>
                <a:gd name="T6" fmla="*/ 14 w 50"/>
                <a:gd name="T7" fmla="*/ 26 h 51"/>
                <a:gd name="T8" fmla="*/ 14 w 50"/>
                <a:gd name="T9" fmla="*/ 30 h 51"/>
                <a:gd name="T10" fmla="*/ 11 w 50"/>
                <a:gd name="T11" fmla="*/ 26 h 51"/>
                <a:gd name="T12" fmla="*/ 8 w 50"/>
                <a:gd name="T13" fmla="*/ 16 h 51"/>
                <a:gd name="T14" fmla="*/ 0 w 50"/>
                <a:gd name="T15" fmla="*/ 18 h 51"/>
                <a:gd name="T16" fmla="*/ 25 w 50"/>
                <a:gd name="T17" fmla="*/ 35 h 51"/>
                <a:gd name="T18" fmla="*/ 24 w 50"/>
                <a:gd name="T19" fmla="*/ 29 h 51"/>
                <a:gd name="T20" fmla="*/ 29 w 50"/>
                <a:gd name="T21" fmla="*/ 29 h 51"/>
                <a:gd name="T22" fmla="*/ 28 w 50"/>
                <a:gd name="T23" fmla="*/ 34 h 51"/>
                <a:gd name="T24" fmla="*/ 46 w 50"/>
                <a:gd name="T25" fmla="*/ 35 h 51"/>
                <a:gd name="T26" fmla="*/ 50 w 50"/>
                <a:gd name="T27" fmla="*/ 38 h 51"/>
                <a:gd name="T28" fmla="*/ 46 w 50"/>
                <a:gd name="T29" fmla="*/ 38 h 51"/>
                <a:gd name="T30" fmla="*/ 28 w 50"/>
                <a:gd name="T31" fmla="*/ 46 h 51"/>
                <a:gd name="T32" fmla="*/ 28 w 50"/>
                <a:gd name="T33" fmla="*/ 51 h 51"/>
                <a:gd name="T34" fmla="*/ 25 w 50"/>
                <a:gd name="T35" fmla="*/ 46 h 51"/>
                <a:gd name="T36" fmla="*/ 6 w 50"/>
                <a:gd name="T37" fmla="*/ 38 h 51"/>
                <a:gd name="T38" fmla="*/ 2 w 50"/>
                <a:gd name="T39" fmla="*/ 35 h 51"/>
                <a:gd name="T40" fmla="*/ 27 w 50"/>
                <a:gd name="T41" fmla="*/ 13 h 51"/>
                <a:gd name="T42" fmla="*/ 27 w 50"/>
                <a:gd name="T43" fmla="*/ 0 h 51"/>
                <a:gd name="T44" fmla="*/ 32 w 50"/>
                <a:gd name="T45" fmla="*/ 1 h 51"/>
                <a:gd name="T46" fmla="*/ 31 w 50"/>
                <a:gd name="T47" fmla="*/ 6 h 51"/>
                <a:gd name="T48" fmla="*/ 44 w 50"/>
                <a:gd name="T49" fmla="*/ 3 h 51"/>
                <a:gd name="T50" fmla="*/ 47 w 50"/>
                <a:gd name="T51" fmla="*/ 7 h 51"/>
                <a:gd name="T52" fmla="*/ 41 w 50"/>
                <a:gd name="T53" fmla="*/ 9 h 51"/>
                <a:gd name="T54" fmla="*/ 31 w 50"/>
                <a:gd name="T55" fmla="*/ 22 h 51"/>
                <a:gd name="T56" fmla="*/ 46 w 50"/>
                <a:gd name="T57" fmla="*/ 22 h 51"/>
                <a:gd name="T58" fmla="*/ 50 w 50"/>
                <a:gd name="T59" fmla="*/ 20 h 51"/>
                <a:gd name="T60" fmla="*/ 49 w 50"/>
                <a:gd name="T61" fmla="*/ 24 h 51"/>
                <a:gd name="T62" fmla="*/ 32 w 50"/>
                <a:gd name="T63" fmla="*/ 29 h 51"/>
                <a:gd name="T64" fmla="*/ 27 w 50"/>
                <a:gd name="T65" fmla="*/ 16 h 51"/>
                <a:gd name="T66" fmla="*/ 18 w 50"/>
                <a:gd name="T67" fmla="*/ 17 h 51"/>
                <a:gd name="T68" fmla="*/ 27 w 50"/>
                <a:gd name="T69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0" h="51">
                  <a:moveTo>
                    <a:pt x="0" y="18"/>
                  </a:moveTo>
                  <a:cubicBezTo>
                    <a:pt x="8" y="13"/>
                    <a:pt x="13" y="6"/>
                    <a:pt x="15" y="0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20" y="2"/>
                    <a:pt x="20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3"/>
                    <a:pt x="17" y="4"/>
                    <a:pt x="16" y="5"/>
                  </a:cubicBezTo>
                  <a:cubicBezTo>
                    <a:pt x="15" y="7"/>
                    <a:pt x="15" y="9"/>
                    <a:pt x="14" y="10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7"/>
                    <a:pt x="14" y="29"/>
                  </a:cubicBezTo>
                  <a:cubicBezTo>
                    <a:pt x="14" y="29"/>
                    <a:pt x="14" y="30"/>
                    <a:pt x="14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28"/>
                    <a:pt x="11" y="27"/>
                    <a:pt x="11" y="26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0" y="14"/>
                    <a:pt x="9" y="15"/>
                    <a:pt x="8" y="16"/>
                  </a:cubicBezTo>
                  <a:cubicBezTo>
                    <a:pt x="7" y="17"/>
                    <a:pt x="6" y="18"/>
                    <a:pt x="3" y="21"/>
                  </a:cubicBezTo>
                  <a:cubicBezTo>
                    <a:pt x="2" y="19"/>
                    <a:pt x="1" y="19"/>
                    <a:pt x="0" y="18"/>
                  </a:cubicBezTo>
                  <a:close/>
                  <a:moveTo>
                    <a:pt x="6" y="35"/>
                  </a:moveTo>
                  <a:cubicBezTo>
                    <a:pt x="25" y="35"/>
                    <a:pt x="25" y="35"/>
                    <a:pt x="25" y="35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25" y="33"/>
                    <a:pt x="24" y="31"/>
                    <a:pt x="24" y="29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8" y="30"/>
                    <a:pt x="28" y="32"/>
                    <a:pt x="28" y="34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46" y="35"/>
                    <a:pt x="46" y="35"/>
                    <a:pt x="46" y="35"/>
                  </a:cubicBezTo>
                  <a:cubicBezTo>
                    <a:pt x="47" y="35"/>
                    <a:pt x="48" y="35"/>
                    <a:pt x="50" y="35"/>
                  </a:cubicBezTo>
                  <a:cubicBezTo>
                    <a:pt x="50" y="38"/>
                    <a:pt x="50" y="38"/>
                    <a:pt x="50" y="38"/>
                  </a:cubicBezTo>
                  <a:cubicBezTo>
                    <a:pt x="50" y="38"/>
                    <a:pt x="49" y="38"/>
                    <a:pt x="48" y="38"/>
                  </a:cubicBezTo>
                  <a:cubicBezTo>
                    <a:pt x="48" y="38"/>
                    <a:pt x="47" y="38"/>
                    <a:pt x="46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7"/>
                    <a:pt x="28" y="48"/>
                    <a:pt x="28" y="49"/>
                  </a:cubicBezTo>
                  <a:cubicBezTo>
                    <a:pt x="28" y="50"/>
                    <a:pt x="28" y="50"/>
                    <a:pt x="28" y="51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4" y="48"/>
                    <a:pt x="25" y="47"/>
                    <a:pt x="25" y="46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5" y="38"/>
                    <a:pt x="3" y="38"/>
                    <a:pt x="2" y="38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5"/>
                    <a:pt x="4" y="35"/>
                    <a:pt x="6" y="35"/>
                  </a:cubicBezTo>
                  <a:close/>
                  <a:moveTo>
                    <a:pt x="27" y="13"/>
                  </a:move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3"/>
                    <a:pt x="27" y="0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2"/>
                    <a:pt x="31" y="3"/>
                    <a:pt x="31" y="6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6" y="9"/>
                    <a:pt x="40" y="6"/>
                    <a:pt x="44" y="3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8"/>
                    <a:pt x="46" y="8"/>
                    <a:pt x="46" y="8"/>
                  </a:cubicBezTo>
                  <a:cubicBezTo>
                    <a:pt x="44" y="8"/>
                    <a:pt x="42" y="9"/>
                    <a:pt x="41" y="9"/>
                  </a:cubicBezTo>
                  <a:cubicBezTo>
                    <a:pt x="39" y="11"/>
                    <a:pt x="36" y="13"/>
                    <a:pt x="31" y="15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0" y="25"/>
                    <a:pt x="32" y="26"/>
                    <a:pt x="38" y="26"/>
                  </a:cubicBezTo>
                  <a:cubicBezTo>
                    <a:pt x="43" y="26"/>
                    <a:pt x="46" y="25"/>
                    <a:pt x="46" y="22"/>
                  </a:cubicBezTo>
                  <a:cubicBezTo>
                    <a:pt x="46" y="21"/>
                    <a:pt x="46" y="20"/>
                    <a:pt x="46" y="19"/>
                  </a:cubicBezTo>
                  <a:cubicBezTo>
                    <a:pt x="48" y="20"/>
                    <a:pt x="49" y="20"/>
                    <a:pt x="50" y="20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50" y="22"/>
                    <a:pt x="50" y="23"/>
                    <a:pt x="49" y="24"/>
                  </a:cubicBezTo>
                  <a:cubicBezTo>
                    <a:pt x="48" y="27"/>
                    <a:pt x="45" y="29"/>
                    <a:pt x="40" y="29"/>
                  </a:cubicBezTo>
                  <a:cubicBezTo>
                    <a:pt x="35" y="29"/>
                    <a:pt x="33" y="29"/>
                    <a:pt x="32" y="29"/>
                  </a:cubicBezTo>
                  <a:cubicBezTo>
                    <a:pt x="29" y="28"/>
                    <a:pt x="27" y="27"/>
                    <a:pt x="27" y="24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5" y="17"/>
                    <a:pt x="22" y="18"/>
                    <a:pt x="20" y="19"/>
                  </a:cubicBezTo>
                  <a:cubicBezTo>
                    <a:pt x="19" y="19"/>
                    <a:pt x="18" y="18"/>
                    <a:pt x="18" y="17"/>
                  </a:cubicBezTo>
                  <a:cubicBezTo>
                    <a:pt x="17" y="17"/>
                    <a:pt x="17" y="16"/>
                    <a:pt x="17" y="16"/>
                  </a:cubicBezTo>
                  <a:cubicBezTo>
                    <a:pt x="20" y="16"/>
                    <a:pt x="23" y="15"/>
                    <a:pt x="27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92" name="Freeform 22">
              <a:extLst>
                <a:ext uri="{FF2B5EF4-FFF2-40B4-BE49-F238E27FC236}">
                  <a16:creationId xmlns="" xmlns:a16="http://schemas.microsoft.com/office/drawing/2014/main" id="{E773BB20-93DC-394B-9527-661BD561319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03" y="2115"/>
              <a:ext cx="93" cy="100"/>
            </a:xfrm>
            <a:custGeom>
              <a:avLst/>
              <a:gdLst>
                <a:gd name="T0" fmla="*/ 19 w 49"/>
                <a:gd name="T1" fmla="*/ 0 h 52"/>
                <a:gd name="T2" fmla="*/ 22 w 49"/>
                <a:gd name="T3" fmla="*/ 1 h 52"/>
                <a:gd name="T4" fmla="*/ 23 w 49"/>
                <a:gd name="T5" fmla="*/ 1 h 52"/>
                <a:gd name="T6" fmla="*/ 22 w 49"/>
                <a:gd name="T7" fmla="*/ 2 h 52"/>
                <a:gd name="T8" fmla="*/ 21 w 49"/>
                <a:gd name="T9" fmla="*/ 4 h 52"/>
                <a:gd name="T10" fmla="*/ 20 w 49"/>
                <a:gd name="T11" fmla="*/ 6 h 52"/>
                <a:gd name="T12" fmla="*/ 19 w 49"/>
                <a:gd name="T13" fmla="*/ 9 h 52"/>
                <a:gd name="T14" fmla="*/ 44 w 49"/>
                <a:gd name="T15" fmla="*/ 9 h 52"/>
                <a:gd name="T16" fmla="*/ 47 w 49"/>
                <a:gd name="T17" fmla="*/ 8 h 52"/>
                <a:gd name="T18" fmla="*/ 49 w 49"/>
                <a:gd name="T19" fmla="*/ 8 h 52"/>
                <a:gd name="T20" fmla="*/ 49 w 49"/>
                <a:gd name="T21" fmla="*/ 12 h 52"/>
                <a:gd name="T22" fmla="*/ 47 w 49"/>
                <a:gd name="T23" fmla="*/ 11 h 52"/>
                <a:gd name="T24" fmla="*/ 44 w 49"/>
                <a:gd name="T25" fmla="*/ 11 h 52"/>
                <a:gd name="T26" fmla="*/ 18 w 49"/>
                <a:gd name="T27" fmla="*/ 11 h 52"/>
                <a:gd name="T28" fmla="*/ 11 w 49"/>
                <a:gd name="T29" fmla="*/ 25 h 52"/>
                <a:gd name="T30" fmla="*/ 24 w 49"/>
                <a:gd name="T31" fmla="*/ 25 h 52"/>
                <a:gd name="T32" fmla="*/ 24 w 49"/>
                <a:gd name="T33" fmla="*/ 21 h 52"/>
                <a:gd name="T34" fmla="*/ 24 w 49"/>
                <a:gd name="T35" fmla="*/ 16 h 52"/>
                <a:gd name="T36" fmla="*/ 28 w 49"/>
                <a:gd name="T37" fmla="*/ 16 h 52"/>
                <a:gd name="T38" fmla="*/ 28 w 49"/>
                <a:gd name="T39" fmla="*/ 17 h 52"/>
                <a:gd name="T40" fmla="*/ 28 w 49"/>
                <a:gd name="T41" fmla="*/ 17 h 52"/>
                <a:gd name="T42" fmla="*/ 27 w 49"/>
                <a:gd name="T43" fmla="*/ 21 h 52"/>
                <a:gd name="T44" fmla="*/ 27 w 49"/>
                <a:gd name="T45" fmla="*/ 25 h 52"/>
                <a:gd name="T46" fmla="*/ 39 w 49"/>
                <a:gd name="T47" fmla="*/ 25 h 52"/>
                <a:gd name="T48" fmla="*/ 44 w 49"/>
                <a:gd name="T49" fmla="*/ 25 h 52"/>
                <a:gd name="T50" fmla="*/ 44 w 49"/>
                <a:gd name="T51" fmla="*/ 28 h 52"/>
                <a:gd name="T52" fmla="*/ 39 w 49"/>
                <a:gd name="T53" fmla="*/ 28 h 52"/>
                <a:gd name="T54" fmla="*/ 27 w 49"/>
                <a:gd name="T55" fmla="*/ 28 h 52"/>
                <a:gd name="T56" fmla="*/ 27 w 49"/>
                <a:gd name="T57" fmla="*/ 47 h 52"/>
                <a:gd name="T58" fmla="*/ 19 w 49"/>
                <a:gd name="T59" fmla="*/ 52 h 52"/>
                <a:gd name="T60" fmla="*/ 17 w 49"/>
                <a:gd name="T61" fmla="*/ 47 h 52"/>
                <a:gd name="T62" fmla="*/ 24 w 49"/>
                <a:gd name="T63" fmla="*/ 46 h 52"/>
                <a:gd name="T64" fmla="*/ 24 w 49"/>
                <a:gd name="T65" fmla="*/ 28 h 52"/>
                <a:gd name="T66" fmla="*/ 11 w 49"/>
                <a:gd name="T67" fmla="*/ 28 h 52"/>
                <a:gd name="T68" fmla="*/ 8 w 49"/>
                <a:gd name="T69" fmla="*/ 29 h 52"/>
                <a:gd name="T70" fmla="*/ 6 w 49"/>
                <a:gd name="T71" fmla="*/ 25 h 52"/>
                <a:gd name="T72" fmla="*/ 9 w 49"/>
                <a:gd name="T73" fmla="*/ 22 h 52"/>
                <a:gd name="T74" fmla="*/ 14 w 49"/>
                <a:gd name="T75" fmla="*/ 11 h 52"/>
                <a:gd name="T76" fmla="*/ 4 w 49"/>
                <a:gd name="T77" fmla="*/ 11 h 52"/>
                <a:gd name="T78" fmla="*/ 1 w 49"/>
                <a:gd name="T79" fmla="*/ 11 h 52"/>
                <a:gd name="T80" fmla="*/ 0 w 49"/>
                <a:gd name="T81" fmla="*/ 12 h 52"/>
                <a:gd name="T82" fmla="*/ 0 w 49"/>
                <a:gd name="T83" fmla="*/ 8 h 52"/>
                <a:gd name="T84" fmla="*/ 2 w 49"/>
                <a:gd name="T85" fmla="*/ 8 h 52"/>
                <a:gd name="T86" fmla="*/ 4 w 49"/>
                <a:gd name="T87" fmla="*/ 9 h 52"/>
                <a:gd name="T88" fmla="*/ 15 w 49"/>
                <a:gd name="T89" fmla="*/ 9 h 52"/>
                <a:gd name="T90" fmla="*/ 19 w 49"/>
                <a:gd name="T91" fmla="*/ 0 h 52"/>
                <a:gd name="T92" fmla="*/ 0 w 49"/>
                <a:gd name="T93" fmla="*/ 46 h 52"/>
                <a:gd name="T94" fmla="*/ 14 w 49"/>
                <a:gd name="T95" fmla="*/ 33 h 52"/>
                <a:gd name="T96" fmla="*/ 18 w 49"/>
                <a:gd name="T97" fmla="*/ 36 h 52"/>
                <a:gd name="T98" fmla="*/ 19 w 49"/>
                <a:gd name="T99" fmla="*/ 36 h 52"/>
                <a:gd name="T100" fmla="*/ 18 w 49"/>
                <a:gd name="T101" fmla="*/ 37 h 52"/>
                <a:gd name="T102" fmla="*/ 15 w 49"/>
                <a:gd name="T103" fmla="*/ 39 h 52"/>
                <a:gd name="T104" fmla="*/ 4 w 49"/>
                <a:gd name="T105" fmla="*/ 49 h 52"/>
                <a:gd name="T106" fmla="*/ 0 w 49"/>
                <a:gd name="T107" fmla="*/ 46 h 52"/>
                <a:gd name="T108" fmla="*/ 32 w 49"/>
                <a:gd name="T109" fmla="*/ 37 h 52"/>
                <a:gd name="T110" fmla="*/ 34 w 49"/>
                <a:gd name="T111" fmla="*/ 34 h 52"/>
                <a:gd name="T112" fmla="*/ 48 w 49"/>
                <a:gd name="T113" fmla="*/ 45 h 52"/>
                <a:gd name="T114" fmla="*/ 46 w 49"/>
                <a:gd name="T115" fmla="*/ 48 h 52"/>
                <a:gd name="T116" fmla="*/ 32 w 49"/>
                <a:gd name="T117" fmla="*/ 3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" h="52">
                  <a:moveTo>
                    <a:pt x="19" y="0"/>
                  </a:moveTo>
                  <a:cubicBezTo>
                    <a:pt x="22" y="1"/>
                    <a:pt x="22" y="1"/>
                    <a:pt x="22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23" y="2"/>
                    <a:pt x="22" y="2"/>
                  </a:cubicBezTo>
                  <a:cubicBezTo>
                    <a:pt x="22" y="2"/>
                    <a:pt x="21" y="3"/>
                    <a:pt x="21" y="4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20" y="7"/>
                    <a:pt x="19" y="8"/>
                    <a:pt x="19" y="9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5" y="9"/>
                    <a:pt x="46" y="8"/>
                    <a:pt x="47" y="8"/>
                  </a:cubicBezTo>
                  <a:cubicBezTo>
                    <a:pt x="48" y="8"/>
                    <a:pt x="49" y="8"/>
                    <a:pt x="49" y="8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49" y="12"/>
                    <a:pt x="48" y="12"/>
                    <a:pt x="47" y="11"/>
                  </a:cubicBezTo>
                  <a:cubicBezTo>
                    <a:pt x="46" y="11"/>
                    <a:pt x="45" y="11"/>
                    <a:pt x="44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6" y="15"/>
                    <a:pt x="14" y="19"/>
                    <a:pt x="11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19"/>
                    <a:pt x="24" y="17"/>
                    <a:pt x="24" y="16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8" y="16"/>
                    <a:pt x="28" y="16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7" y="17"/>
                    <a:pt x="27" y="19"/>
                    <a:pt x="27" y="21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40" y="25"/>
                    <a:pt x="42" y="25"/>
                    <a:pt x="44" y="25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2" y="28"/>
                    <a:pt x="41" y="28"/>
                    <a:pt x="39" y="28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8" y="50"/>
                    <a:pt x="25" y="51"/>
                    <a:pt x="19" y="52"/>
                  </a:cubicBezTo>
                  <a:cubicBezTo>
                    <a:pt x="18" y="50"/>
                    <a:pt x="18" y="49"/>
                    <a:pt x="17" y="47"/>
                  </a:cubicBezTo>
                  <a:cubicBezTo>
                    <a:pt x="22" y="48"/>
                    <a:pt x="25" y="48"/>
                    <a:pt x="24" y="46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0" y="28"/>
                    <a:pt x="9" y="28"/>
                    <a:pt x="8" y="29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7" y="25"/>
                    <a:pt x="8" y="24"/>
                    <a:pt x="9" y="22"/>
                  </a:cubicBezTo>
                  <a:cubicBezTo>
                    <a:pt x="11" y="19"/>
                    <a:pt x="12" y="16"/>
                    <a:pt x="1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3" y="11"/>
                    <a:pt x="1" y="11"/>
                  </a:cubicBezTo>
                  <a:cubicBezTo>
                    <a:pt x="1" y="12"/>
                    <a:pt x="0" y="12"/>
                    <a:pt x="0" y="12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1" y="8"/>
                    <a:pt x="2" y="8"/>
                  </a:cubicBezTo>
                  <a:cubicBezTo>
                    <a:pt x="3" y="8"/>
                    <a:pt x="4" y="9"/>
                    <a:pt x="4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7" y="6"/>
                    <a:pt x="18" y="3"/>
                    <a:pt x="19" y="0"/>
                  </a:cubicBezTo>
                  <a:close/>
                  <a:moveTo>
                    <a:pt x="0" y="46"/>
                  </a:moveTo>
                  <a:cubicBezTo>
                    <a:pt x="6" y="43"/>
                    <a:pt x="11" y="39"/>
                    <a:pt x="14" y="33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8" y="36"/>
                    <a:pt x="18" y="37"/>
                  </a:cubicBezTo>
                  <a:cubicBezTo>
                    <a:pt x="17" y="37"/>
                    <a:pt x="16" y="38"/>
                    <a:pt x="15" y="39"/>
                  </a:cubicBezTo>
                  <a:cubicBezTo>
                    <a:pt x="12" y="42"/>
                    <a:pt x="8" y="46"/>
                    <a:pt x="4" y="49"/>
                  </a:cubicBezTo>
                  <a:cubicBezTo>
                    <a:pt x="3" y="47"/>
                    <a:pt x="2" y="46"/>
                    <a:pt x="0" y="46"/>
                  </a:cubicBezTo>
                  <a:close/>
                  <a:moveTo>
                    <a:pt x="32" y="37"/>
                  </a:moveTo>
                  <a:cubicBezTo>
                    <a:pt x="34" y="34"/>
                    <a:pt x="34" y="34"/>
                    <a:pt x="34" y="34"/>
                  </a:cubicBezTo>
                  <a:cubicBezTo>
                    <a:pt x="39" y="37"/>
                    <a:pt x="44" y="41"/>
                    <a:pt x="48" y="45"/>
                  </a:cubicBezTo>
                  <a:cubicBezTo>
                    <a:pt x="46" y="48"/>
                    <a:pt x="46" y="48"/>
                    <a:pt x="46" y="48"/>
                  </a:cubicBezTo>
                  <a:cubicBezTo>
                    <a:pt x="41" y="44"/>
                    <a:pt x="37" y="40"/>
                    <a:pt x="32" y="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93" name="Freeform 23">
              <a:extLst>
                <a:ext uri="{FF2B5EF4-FFF2-40B4-BE49-F238E27FC236}">
                  <a16:creationId xmlns="" xmlns:a16="http://schemas.microsoft.com/office/drawing/2014/main" id="{EDA01217-2DB9-2C4F-A80F-8B87ED07A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2116"/>
              <a:ext cx="19" cy="97"/>
            </a:xfrm>
            <a:custGeom>
              <a:avLst/>
              <a:gdLst>
                <a:gd name="T0" fmla="*/ 0 w 10"/>
                <a:gd name="T1" fmla="*/ 0 h 50"/>
                <a:gd name="T2" fmla="*/ 4 w 10"/>
                <a:gd name="T3" fmla="*/ 0 h 50"/>
                <a:gd name="T4" fmla="*/ 10 w 10"/>
                <a:gd name="T5" fmla="*/ 25 h 50"/>
                <a:gd name="T6" fmla="*/ 4 w 10"/>
                <a:gd name="T7" fmla="*/ 50 h 50"/>
                <a:gd name="T8" fmla="*/ 0 w 10"/>
                <a:gd name="T9" fmla="*/ 50 h 50"/>
                <a:gd name="T10" fmla="*/ 6 w 10"/>
                <a:gd name="T11" fmla="*/ 25 h 50"/>
                <a:gd name="T12" fmla="*/ 0 w 10"/>
                <a:gd name="T1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0">
                  <a:moveTo>
                    <a:pt x="0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8" y="7"/>
                    <a:pt x="10" y="15"/>
                    <a:pt x="10" y="25"/>
                  </a:cubicBezTo>
                  <a:cubicBezTo>
                    <a:pt x="10" y="35"/>
                    <a:pt x="8" y="43"/>
                    <a:pt x="4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4" y="43"/>
                    <a:pt x="6" y="35"/>
                    <a:pt x="6" y="25"/>
                  </a:cubicBezTo>
                  <a:cubicBezTo>
                    <a:pt x="6" y="16"/>
                    <a:pt x="4" y="8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94" name="Freeform 24">
              <a:extLst>
                <a:ext uri="{FF2B5EF4-FFF2-40B4-BE49-F238E27FC236}">
                  <a16:creationId xmlns="" xmlns:a16="http://schemas.microsoft.com/office/drawing/2014/main" id="{371E9910-3766-4442-A468-6291550992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324"/>
              <a:ext cx="71" cy="75"/>
            </a:xfrm>
            <a:custGeom>
              <a:avLst/>
              <a:gdLst>
                <a:gd name="T0" fmla="*/ 35 w 37"/>
                <a:gd name="T1" fmla="*/ 0 h 39"/>
                <a:gd name="T2" fmla="*/ 36 w 37"/>
                <a:gd name="T3" fmla="*/ 13 h 39"/>
                <a:gd name="T4" fmla="*/ 35 w 37"/>
                <a:gd name="T5" fmla="*/ 13 h 39"/>
                <a:gd name="T6" fmla="*/ 30 w 37"/>
                <a:gd name="T7" fmla="*/ 5 h 39"/>
                <a:gd name="T8" fmla="*/ 21 w 37"/>
                <a:gd name="T9" fmla="*/ 2 h 39"/>
                <a:gd name="T10" fmla="*/ 14 w 37"/>
                <a:gd name="T11" fmla="*/ 4 h 39"/>
                <a:gd name="T12" fmla="*/ 9 w 37"/>
                <a:gd name="T13" fmla="*/ 10 h 39"/>
                <a:gd name="T14" fmla="*/ 7 w 37"/>
                <a:gd name="T15" fmla="*/ 20 h 39"/>
                <a:gd name="T16" fmla="*/ 9 w 37"/>
                <a:gd name="T17" fmla="*/ 29 h 39"/>
                <a:gd name="T18" fmla="*/ 14 w 37"/>
                <a:gd name="T19" fmla="*/ 35 h 39"/>
                <a:gd name="T20" fmla="*/ 22 w 37"/>
                <a:gd name="T21" fmla="*/ 37 h 39"/>
                <a:gd name="T22" fmla="*/ 29 w 37"/>
                <a:gd name="T23" fmla="*/ 35 h 39"/>
                <a:gd name="T24" fmla="*/ 36 w 37"/>
                <a:gd name="T25" fmla="*/ 29 h 39"/>
                <a:gd name="T26" fmla="*/ 37 w 37"/>
                <a:gd name="T27" fmla="*/ 30 h 39"/>
                <a:gd name="T28" fmla="*/ 30 w 37"/>
                <a:gd name="T29" fmla="*/ 37 h 39"/>
                <a:gd name="T30" fmla="*/ 20 w 37"/>
                <a:gd name="T31" fmla="*/ 39 h 39"/>
                <a:gd name="T32" fmla="*/ 4 w 37"/>
                <a:gd name="T33" fmla="*/ 32 h 39"/>
                <a:gd name="T34" fmla="*/ 0 w 37"/>
                <a:gd name="T35" fmla="*/ 20 h 39"/>
                <a:gd name="T36" fmla="*/ 3 w 37"/>
                <a:gd name="T37" fmla="*/ 10 h 39"/>
                <a:gd name="T38" fmla="*/ 10 w 37"/>
                <a:gd name="T39" fmla="*/ 3 h 39"/>
                <a:gd name="T40" fmla="*/ 21 w 37"/>
                <a:gd name="T41" fmla="*/ 0 h 39"/>
                <a:gd name="T42" fmla="*/ 30 w 37"/>
                <a:gd name="T43" fmla="*/ 2 h 39"/>
                <a:gd name="T44" fmla="*/ 31 w 37"/>
                <a:gd name="T45" fmla="*/ 3 h 39"/>
                <a:gd name="T46" fmla="*/ 33 w 37"/>
                <a:gd name="T47" fmla="*/ 2 h 39"/>
                <a:gd name="T48" fmla="*/ 34 w 37"/>
                <a:gd name="T49" fmla="*/ 0 h 39"/>
                <a:gd name="T50" fmla="*/ 35 w 37"/>
                <a:gd name="T5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7" h="39">
                  <a:moveTo>
                    <a:pt x="35" y="0"/>
                  </a:moveTo>
                  <a:cubicBezTo>
                    <a:pt x="36" y="13"/>
                    <a:pt x="36" y="13"/>
                    <a:pt x="36" y="13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9"/>
                    <a:pt x="32" y="6"/>
                    <a:pt x="30" y="5"/>
                  </a:cubicBezTo>
                  <a:cubicBezTo>
                    <a:pt x="27" y="3"/>
                    <a:pt x="25" y="2"/>
                    <a:pt x="21" y="2"/>
                  </a:cubicBezTo>
                  <a:cubicBezTo>
                    <a:pt x="19" y="2"/>
                    <a:pt x="16" y="3"/>
                    <a:pt x="14" y="4"/>
                  </a:cubicBezTo>
                  <a:cubicBezTo>
                    <a:pt x="12" y="5"/>
                    <a:pt x="10" y="7"/>
                    <a:pt x="9" y="10"/>
                  </a:cubicBezTo>
                  <a:cubicBezTo>
                    <a:pt x="7" y="13"/>
                    <a:pt x="7" y="16"/>
                    <a:pt x="7" y="20"/>
                  </a:cubicBezTo>
                  <a:cubicBezTo>
                    <a:pt x="7" y="24"/>
                    <a:pt x="7" y="27"/>
                    <a:pt x="9" y="29"/>
                  </a:cubicBezTo>
                  <a:cubicBezTo>
                    <a:pt x="10" y="32"/>
                    <a:pt x="12" y="33"/>
                    <a:pt x="14" y="35"/>
                  </a:cubicBezTo>
                  <a:cubicBezTo>
                    <a:pt x="16" y="36"/>
                    <a:pt x="19" y="37"/>
                    <a:pt x="22" y="37"/>
                  </a:cubicBezTo>
                  <a:cubicBezTo>
                    <a:pt x="25" y="37"/>
                    <a:pt x="27" y="36"/>
                    <a:pt x="29" y="35"/>
                  </a:cubicBezTo>
                  <a:cubicBezTo>
                    <a:pt x="31" y="34"/>
                    <a:pt x="34" y="32"/>
                    <a:pt x="36" y="29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5" y="33"/>
                    <a:pt x="32" y="35"/>
                    <a:pt x="30" y="37"/>
                  </a:cubicBezTo>
                  <a:cubicBezTo>
                    <a:pt x="27" y="38"/>
                    <a:pt x="24" y="39"/>
                    <a:pt x="20" y="39"/>
                  </a:cubicBezTo>
                  <a:cubicBezTo>
                    <a:pt x="13" y="39"/>
                    <a:pt x="8" y="37"/>
                    <a:pt x="4" y="32"/>
                  </a:cubicBezTo>
                  <a:cubicBezTo>
                    <a:pt x="1" y="29"/>
                    <a:pt x="0" y="25"/>
                    <a:pt x="0" y="20"/>
                  </a:cubicBezTo>
                  <a:cubicBezTo>
                    <a:pt x="0" y="17"/>
                    <a:pt x="1" y="13"/>
                    <a:pt x="3" y="10"/>
                  </a:cubicBezTo>
                  <a:cubicBezTo>
                    <a:pt x="4" y="7"/>
                    <a:pt x="7" y="5"/>
                    <a:pt x="10" y="3"/>
                  </a:cubicBezTo>
                  <a:cubicBezTo>
                    <a:pt x="13" y="1"/>
                    <a:pt x="17" y="0"/>
                    <a:pt x="21" y="0"/>
                  </a:cubicBezTo>
                  <a:cubicBezTo>
                    <a:pt x="24" y="0"/>
                    <a:pt x="27" y="1"/>
                    <a:pt x="30" y="2"/>
                  </a:cubicBezTo>
                  <a:cubicBezTo>
                    <a:pt x="30" y="3"/>
                    <a:pt x="31" y="3"/>
                    <a:pt x="31" y="3"/>
                  </a:cubicBezTo>
                  <a:cubicBezTo>
                    <a:pt x="32" y="3"/>
                    <a:pt x="32" y="3"/>
                    <a:pt x="33" y="2"/>
                  </a:cubicBezTo>
                  <a:cubicBezTo>
                    <a:pt x="33" y="2"/>
                    <a:pt x="34" y="1"/>
                    <a:pt x="34" y="0"/>
                  </a:cubicBezTo>
                  <a:lnTo>
                    <a:pt x="3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95" name="Freeform 25">
              <a:extLst>
                <a:ext uri="{FF2B5EF4-FFF2-40B4-BE49-F238E27FC236}">
                  <a16:creationId xmlns="" xmlns:a16="http://schemas.microsoft.com/office/drawing/2014/main" id="{3093D413-4943-764A-91BE-F168546FF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326"/>
              <a:ext cx="82" cy="71"/>
            </a:xfrm>
            <a:custGeom>
              <a:avLst/>
              <a:gdLst>
                <a:gd name="T0" fmla="*/ 12 w 43"/>
                <a:gd name="T1" fmla="*/ 17 h 37"/>
                <a:gd name="T2" fmla="*/ 31 w 43"/>
                <a:gd name="T3" fmla="*/ 17 h 37"/>
                <a:gd name="T4" fmla="*/ 31 w 43"/>
                <a:gd name="T5" fmla="*/ 7 h 37"/>
                <a:gd name="T6" fmla="*/ 31 w 43"/>
                <a:gd name="T7" fmla="*/ 3 h 37"/>
                <a:gd name="T8" fmla="*/ 30 w 43"/>
                <a:gd name="T9" fmla="*/ 2 h 37"/>
                <a:gd name="T10" fmla="*/ 27 w 43"/>
                <a:gd name="T11" fmla="*/ 1 h 37"/>
                <a:gd name="T12" fmla="*/ 25 w 43"/>
                <a:gd name="T13" fmla="*/ 1 h 37"/>
                <a:gd name="T14" fmla="*/ 25 w 43"/>
                <a:gd name="T15" fmla="*/ 0 h 37"/>
                <a:gd name="T16" fmla="*/ 43 w 43"/>
                <a:gd name="T17" fmla="*/ 0 h 37"/>
                <a:gd name="T18" fmla="*/ 43 w 43"/>
                <a:gd name="T19" fmla="*/ 1 h 37"/>
                <a:gd name="T20" fmla="*/ 42 w 43"/>
                <a:gd name="T21" fmla="*/ 1 h 37"/>
                <a:gd name="T22" fmla="*/ 39 w 43"/>
                <a:gd name="T23" fmla="*/ 2 h 37"/>
                <a:gd name="T24" fmla="*/ 37 w 43"/>
                <a:gd name="T25" fmla="*/ 3 h 37"/>
                <a:gd name="T26" fmla="*/ 37 w 43"/>
                <a:gd name="T27" fmla="*/ 7 h 37"/>
                <a:gd name="T28" fmla="*/ 37 w 43"/>
                <a:gd name="T29" fmla="*/ 31 h 37"/>
                <a:gd name="T30" fmla="*/ 37 w 43"/>
                <a:gd name="T31" fmla="*/ 34 h 37"/>
                <a:gd name="T32" fmla="*/ 39 w 43"/>
                <a:gd name="T33" fmla="*/ 36 h 37"/>
                <a:gd name="T34" fmla="*/ 42 w 43"/>
                <a:gd name="T35" fmla="*/ 36 h 37"/>
                <a:gd name="T36" fmla="*/ 43 w 43"/>
                <a:gd name="T37" fmla="*/ 36 h 37"/>
                <a:gd name="T38" fmla="*/ 43 w 43"/>
                <a:gd name="T39" fmla="*/ 37 h 37"/>
                <a:gd name="T40" fmla="*/ 25 w 43"/>
                <a:gd name="T41" fmla="*/ 37 h 37"/>
                <a:gd name="T42" fmla="*/ 25 w 43"/>
                <a:gd name="T43" fmla="*/ 36 h 37"/>
                <a:gd name="T44" fmla="*/ 27 w 43"/>
                <a:gd name="T45" fmla="*/ 36 h 37"/>
                <a:gd name="T46" fmla="*/ 31 w 43"/>
                <a:gd name="T47" fmla="*/ 35 h 37"/>
                <a:gd name="T48" fmla="*/ 31 w 43"/>
                <a:gd name="T49" fmla="*/ 31 h 37"/>
                <a:gd name="T50" fmla="*/ 31 w 43"/>
                <a:gd name="T51" fmla="*/ 19 h 37"/>
                <a:gd name="T52" fmla="*/ 12 w 43"/>
                <a:gd name="T53" fmla="*/ 19 h 37"/>
                <a:gd name="T54" fmla="*/ 12 w 43"/>
                <a:gd name="T55" fmla="*/ 31 h 37"/>
                <a:gd name="T56" fmla="*/ 13 w 43"/>
                <a:gd name="T57" fmla="*/ 34 h 37"/>
                <a:gd name="T58" fmla="*/ 14 w 43"/>
                <a:gd name="T59" fmla="*/ 36 h 37"/>
                <a:gd name="T60" fmla="*/ 17 w 43"/>
                <a:gd name="T61" fmla="*/ 36 h 37"/>
                <a:gd name="T62" fmla="*/ 18 w 43"/>
                <a:gd name="T63" fmla="*/ 36 h 37"/>
                <a:gd name="T64" fmla="*/ 18 w 43"/>
                <a:gd name="T65" fmla="*/ 37 h 37"/>
                <a:gd name="T66" fmla="*/ 0 w 43"/>
                <a:gd name="T67" fmla="*/ 37 h 37"/>
                <a:gd name="T68" fmla="*/ 0 w 43"/>
                <a:gd name="T69" fmla="*/ 36 h 37"/>
                <a:gd name="T70" fmla="*/ 2 w 43"/>
                <a:gd name="T71" fmla="*/ 36 h 37"/>
                <a:gd name="T72" fmla="*/ 6 w 43"/>
                <a:gd name="T73" fmla="*/ 35 h 37"/>
                <a:gd name="T74" fmla="*/ 6 w 43"/>
                <a:gd name="T75" fmla="*/ 31 h 37"/>
                <a:gd name="T76" fmla="*/ 6 w 43"/>
                <a:gd name="T77" fmla="*/ 7 h 37"/>
                <a:gd name="T78" fmla="*/ 6 w 43"/>
                <a:gd name="T79" fmla="*/ 3 h 37"/>
                <a:gd name="T80" fmla="*/ 5 w 43"/>
                <a:gd name="T81" fmla="*/ 2 h 37"/>
                <a:gd name="T82" fmla="*/ 2 w 43"/>
                <a:gd name="T83" fmla="*/ 1 h 37"/>
                <a:gd name="T84" fmla="*/ 0 w 43"/>
                <a:gd name="T85" fmla="*/ 1 h 37"/>
                <a:gd name="T86" fmla="*/ 0 w 43"/>
                <a:gd name="T87" fmla="*/ 0 h 37"/>
                <a:gd name="T88" fmla="*/ 18 w 43"/>
                <a:gd name="T89" fmla="*/ 0 h 37"/>
                <a:gd name="T90" fmla="*/ 18 w 43"/>
                <a:gd name="T91" fmla="*/ 1 h 37"/>
                <a:gd name="T92" fmla="*/ 17 w 43"/>
                <a:gd name="T93" fmla="*/ 1 h 37"/>
                <a:gd name="T94" fmla="*/ 14 w 43"/>
                <a:gd name="T95" fmla="*/ 2 h 37"/>
                <a:gd name="T96" fmla="*/ 13 w 43"/>
                <a:gd name="T97" fmla="*/ 3 h 37"/>
                <a:gd name="T98" fmla="*/ 12 w 43"/>
                <a:gd name="T99" fmla="*/ 7 h 37"/>
                <a:gd name="T100" fmla="*/ 12 w 43"/>
                <a:gd name="T101" fmla="*/ 1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3" h="37">
                  <a:moveTo>
                    <a:pt x="12" y="17"/>
                  </a:moveTo>
                  <a:cubicBezTo>
                    <a:pt x="31" y="17"/>
                    <a:pt x="31" y="17"/>
                    <a:pt x="31" y="17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1" y="5"/>
                    <a:pt x="31" y="3"/>
                    <a:pt x="31" y="3"/>
                  </a:cubicBezTo>
                  <a:cubicBezTo>
                    <a:pt x="31" y="2"/>
                    <a:pt x="30" y="2"/>
                    <a:pt x="30" y="2"/>
                  </a:cubicBezTo>
                  <a:cubicBezTo>
                    <a:pt x="29" y="1"/>
                    <a:pt x="28" y="1"/>
                    <a:pt x="27" y="1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1"/>
                    <a:pt x="40" y="1"/>
                    <a:pt x="39" y="2"/>
                  </a:cubicBezTo>
                  <a:cubicBezTo>
                    <a:pt x="38" y="2"/>
                    <a:pt x="38" y="2"/>
                    <a:pt x="37" y="3"/>
                  </a:cubicBezTo>
                  <a:cubicBezTo>
                    <a:pt x="37" y="4"/>
                    <a:pt x="37" y="5"/>
                    <a:pt x="37" y="7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7" y="33"/>
                    <a:pt x="37" y="34"/>
                    <a:pt x="37" y="34"/>
                  </a:cubicBezTo>
                  <a:cubicBezTo>
                    <a:pt x="38" y="35"/>
                    <a:pt x="38" y="35"/>
                    <a:pt x="39" y="36"/>
                  </a:cubicBezTo>
                  <a:cubicBezTo>
                    <a:pt x="40" y="36"/>
                    <a:pt x="41" y="36"/>
                    <a:pt x="42" y="36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5" y="36"/>
                    <a:pt x="25" y="36"/>
                    <a:pt x="25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9" y="36"/>
                    <a:pt x="30" y="36"/>
                    <a:pt x="31" y="35"/>
                  </a:cubicBezTo>
                  <a:cubicBezTo>
                    <a:pt x="31" y="34"/>
                    <a:pt x="31" y="33"/>
                    <a:pt x="31" y="31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3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6" y="36"/>
                    <a:pt x="17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3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5" y="1"/>
                    <a:pt x="14" y="2"/>
                  </a:cubicBezTo>
                  <a:cubicBezTo>
                    <a:pt x="13" y="2"/>
                    <a:pt x="13" y="2"/>
                    <a:pt x="13" y="3"/>
                  </a:cubicBezTo>
                  <a:cubicBezTo>
                    <a:pt x="12" y="4"/>
                    <a:pt x="12" y="5"/>
                    <a:pt x="12" y="7"/>
                  </a:cubicBezTo>
                  <a:lnTo>
                    <a:pt x="1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96" name="Freeform 26">
              <a:extLst>
                <a:ext uri="{FF2B5EF4-FFF2-40B4-BE49-F238E27FC236}">
                  <a16:creationId xmlns="" xmlns:a16="http://schemas.microsoft.com/office/drawing/2014/main" id="{742004B6-4890-DA46-B4E7-69A654320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5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4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3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3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5"/>
                    <a:pt x="13" y="35"/>
                    <a:pt x="13" y="36"/>
                  </a:cubicBezTo>
                  <a:cubicBezTo>
                    <a:pt x="14" y="36"/>
                    <a:pt x="15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97" name="Freeform 27">
              <a:extLst>
                <a:ext uri="{FF2B5EF4-FFF2-40B4-BE49-F238E27FC236}">
                  <a16:creationId xmlns="" xmlns:a16="http://schemas.microsoft.com/office/drawing/2014/main" id="{FB7B2842-CC9B-0F4C-A386-61E1DF2C1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2326"/>
              <a:ext cx="86" cy="73"/>
            </a:xfrm>
            <a:custGeom>
              <a:avLst/>
              <a:gdLst>
                <a:gd name="T0" fmla="*/ 0 w 45"/>
                <a:gd name="T1" fmla="*/ 0 h 38"/>
                <a:gd name="T2" fmla="*/ 11 w 45"/>
                <a:gd name="T3" fmla="*/ 0 h 38"/>
                <a:gd name="T4" fmla="*/ 36 w 45"/>
                <a:gd name="T5" fmla="*/ 28 h 38"/>
                <a:gd name="T6" fmla="*/ 36 w 45"/>
                <a:gd name="T7" fmla="*/ 6 h 38"/>
                <a:gd name="T8" fmla="*/ 35 w 45"/>
                <a:gd name="T9" fmla="*/ 2 h 38"/>
                <a:gd name="T10" fmla="*/ 32 w 45"/>
                <a:gd name="T11" fmla="*/ 1 h 38"/>
                <a:gd name="T12" fmla="*/ 30 w 45"/>
                <a:gd name="T13" fmla="*/ 1 h 38"/>
                <a:gd name="T14" fmla="*/ 30 w 45"/>
                <a:gd name="T15" fmla="*/ 0 h 38"/>
                <a:gd name="T16" fmla="*/ 45 w 45"/>
                <a:gd name="T17" fmla="*/ 0 h 38"/>
                <a:gd name="T18" fmla="*/ 45 w 45"/>
                <a:gd name="T19" fmla="*/ 1 h 38"/>
                <a:gd name="T20" fmla="*/ 43 w 45"/>
                <a:gd name="T21" fmla="*/ 1 h 38"/>
                <a:gd name="T22" fmla="*/ 39 w 45"/>
                <a:gd name="T23" fmla="*/ 2 h 38"/>
                <a:gd name="T24" fmla="*/ 39 w 45"/>
                <a:gd name="T25" fmla="*/ 6 h 38"/>
                <a:gd name="T26" fmla="*/ 39 w 45"/>
                <a:gd name="T27" fmla="*/ 38 h 38"/>
                <a:gd name="T28" fmla="*/ 38 w 45"/>
                <a:gd name="T29" fmla="*/ 38 h 38"/>
                <a:gd name="T30" fmla="*/ 11 w 45"/>
                <a:gd name="T31" fmla="*/ 8 h 38"/>
                <a:gd name="T32" fmla="*/ 11 w 45"/>
                <a:gd name="T33" fmla="*/ 31 h 38"/>
                <a:gd name="T34" fmla="*/ 11 w 45"/>
                <a:gd name="T35" fmla="*/ 35 h 38"/>
                <a:gd name="T36" fmla="*/ 15 w 45"/>
                <a:gd name="T37" fmla="*/ 36 h 38"/>
                <a:gd name="T38" fmla="*/ 16 w 45"/>
                <a:gd name="T39" fmla="*/ 36 h 38"/>
                <a:gd name="T40" fmla="*/ 16 w 45"/>
                <a:gd name="T41" fmla="*/ 37 h 38"/>
                <a:gd name="T42" fmla="*/ 2 w 45"/>
                <a:gd name="T43" fmla="*/ 37 h 38"/>
                <a:gd name="T44" fmla="*/ 2 w 45"/>
                <a:gd name="T45" fmla="*/ 36 h 38"/>
                <a:gd name="T46" fmla="*/ 3 w 45"/>
                <a:gd name="T47" fmla="*/ 36 h 38"/>
                <a:gd name="T48" fmla="*/ 7 w 45"/>
                <a:gd name="T49" fmla="*/ 35 h 38"/>
                <a:gd name="T50" fmla="*/ 8 w 45"/>
                <a:gd name="T51" fmla="*/ 31 h 38"/>
                <a:gd name="T52" fmla="*/ 8 w 45"/>
                <a:gd name="T53" fmla="*/ 5 h 38"/>
                <a:gd name="T54" fmla="*/ 5 w 45"/>
                <a:gd name="T55" fmla="*/ 2 h 38"/>
                <a:gd name="T56" fmla="*/ 2 w 45"/>
                <a:gd name="T57" fmla="*/ 1 h 38"/>
                <a:gd name="T58" fmla="*/ 0 w 45"/>
                <a:gd name="T59" fmla="*/ 1 h 38"/>
                <a:gd name="T60" fmla="*/ 0 w 45"/>
                <a:gd name="T6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" h="38">
                  <a:moveTo>
                    <a:pt x="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4"/>
                    <a:pt x="36" y="3"/>
                    <a:pt x="35" y="2"/>
                  </a:cubicBezTo>
                  <a:cubicBezTo>
                    <a:pt x="34" y="1"/>
                    <a:pt x="33" y="1"/>
                    <a:pt x="32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1" y="1"/>
                    <a:pt x="40" y="2"/>
                    <a:pt x="39" y="2"/>
                  </a:cubicBezTo>
                  <a:cubicBezTo>
                    <a:pt x="39" y="3"/>
                    <a:pt x="39" y="4"/>
                    <a:pt x="39" y="6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1" y="35"/>
                    <a:pt x="11" y="35"/>
                  </a:cubicBezTo>
                  <a:cubicBezTo>
                    <a:pt x="12" y="36"/>
                    <a:pt x="13" y="36"/>
                    <a:pt x="15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5" y="36"/>
                    <a:pt x="6" y="36"/>
                    <a:pt x="7" y="35"/>
                  </a:cubicBezTo>
                  <a:cubicBezTo>
                    <a:pt x="8" y="34"/>
                    <a:pt x="8" y="33"/>
                    <a:pt x="8" y="3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4" y="2"/>
                    <a:pt x="4" y="2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98" name="Freeform 28">
              <a:extLst>
                <a:ext uri="{FF2B5EF4-FFF2-40B4-BE49-F238E27FC236}">
                  <a16:creationId xmlns="" xmlns:a16="http://schemas.microsoft.com/office/drawing/2014/main" id="{73DB8EC8-2175-0A4F-8242-EB650B5812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38" y="2324"/>
              <a:ext cx="84" cy="73"/>
            </a:xfrm>
            <a:custGeom>
              <a:avLst/>
              <a:gdLst>
                <a:gd name="T0" fmla="*/ 28 w 44"/>
                <a:gd name="T1" fmla="*/ 26 h 38"/>
                <a:gd name="T2" fmla="*/ 12 w 44"/>
                <a:gd name="T3" fmla="*/ 26 h 38"/>
                <a:gd name="T4" fmla="*/ 9 w 44"/>
                <a:gd name="T5" fmla="*/ 32 h 38"/>
                <a:gd name="T6" fmla="*/ 8 w 44"/>
                <a:gd name="T7" fmla="*/ 35 h 38"/>
                <a:gd name="T8" fmla="*/ 9 w 44"/>
                <a:gd name="T9" fmla="*/ 37 h 38"/>
                <a:gd name="T10" fmla="*/ 13 w 44"/>
                <a:gd name="T11" fmla="*/ 37 h 38"/>
                <a:gd name="T12" fmla="*/ 13 w 44"/>
                <a:gd name="T13" fmla="*/ 38 h 38"/>
                <a:gd name="T14" fmla="*/ 0 w 44"/>
                <a:gd name="T15" fmla="*/ 38 h 38"/>
                <a:gd name="T16" fmla="*/ 0 w 44"/>
                <a:gd name="T17" fmla="*/ 37 h 38"/>
                <a:gd name="T18" fmla="*/ 4 w 44"/>
                <a:gd name="T19" fmla="*/ 36 h 38"/>
                <a:gd name="T20" fmla="*/ 7 w 44"/>
                <a:gd name="T21" fmla="*/ 31 h 38"/>
                <a:gd name="T22" fmla="*/ 22 w 44"/>
                <a:gd name="T23" fmla="*/ 0 h 38"/>
                <a:gd name="T24" fmla="*/ 23 w 44"/>
                <a:gd name="T25" fmla="*/ 0 h 38"/>
                <a:gd name="T26" fmla="*/ 37 w 44"/>
                <a:gd name="T27" fmla="*/ 31 h 38"/>
                <a:gd name="T28" fmla="*/ 40 w 44"/>
                <a:gd name="T29" fmla="*/ 36 h 38"/>
                <a:gd name="T30" fmla="*/ 44 w 44"/>
                <a:gd name="T31" fmla="*/ 37 h 38"/>
                <a:gd name="T32" fmla="*/ 44 w 44"/>
                <a:gd name="T33" fmla="*/ 38 h 38"/>
                <a:gd name="T34" fmla="*/ 28 w 44"/>
                <a:gd name="T35" fmla="*/ 38 h 38"/>
                <a:gd name="T36" fmla="*/ 28 w 44"/>
                <a:gd name="T37" fmla="*/ 37 h 38"/>
                <a:gd name="T38" fmla="*/ 31 w 44"/>
                <a:gd name="T39" fmla="*/ 37 h 38"/>
                <a:gd name="T40" fmla="*/ 32 w 44"/>
                <a:gd name="T41" fmla="*/ 35 h 38"/>
                <a:gd name="T42" fmla="*/ 31 w 44"/>
                <a:gd name="T43" fmla="*/ 31 h 38"/>
                <a:gd name="T44" fmla="*/ 28 w 44"/>
                <a:gd name="T45" fmla="*/ 26 h 38"/>
                <a:gd name="T46" fmla="*/ 27 w 44"/>
                <a:gd name="T47" fmla="*/ 24 h 38"/>
                <a:gd name="T48" fmla="*/ 20 w 44"/>
                <a:gd name="T49" fmla="*/ 9 h 38"/>
                <a:gd name="T50" fmla="*/ 13 w 44"/>
                <a:gd name="T51" fmla="*/ 24 h 38"/>
                <a:gd name="T52" fmla="*/ 27 w 44"/>
                <a:gd name="T53" fmla="*/ 2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4" h="38">
                  <a:moveTo>
                    <a:pt x="28" y="26"/>
                  </a:moveTo>
                  <a:cubicBezTo>
                    <a:pt x="12" y="26"/>
                    <a:pt x="12" y="26"/>
                    <a:pt x="12" y="26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9" y="33"/>
                    <a:pt x="8" y="34"/>
                    <a:pt x="8" y="35"/>
                  </a:cubicBezTo>
                  <a:cubicBezTo>
                    <a:pt x="8" y="36"/>
                    <a:pt x="9" y="36"/>
                    <a:pt x="9" y="37"/>
                  </a:cubicBezTo>
                  <a:cubicBezTo>
                    <a:pt x="10" y="37"/>
                    <a:pt x="11" y="37"/>
                    <a:pt x="13" y="37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2" y="37"/>
                    <a:pt x="3" y="37"/>
                    <a:pt x="4" y="36"/>
                  </a:cubicBezTo>
                  <a:cubicBezTo>
                    <a:pt x="5" y="35"/>
                    <a:pt x="6" y="34"/>
                    <a:pt x="7" y="3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8" y="34"/>
                    <a:pt x="39" y="35"/>
                    <a:pt x="40" y="36"/>
                  </a:cubicBezTo>
                  <a:cubicBezTo>
                    <a:pt x="41" y="37"/>
                    <a:pt x="42" y="37"/>
                    <a:pt x="44" y="37"/>
                  </a:cubicBezTo>
                  <a:cubicBezTo>
                    <a:pt x="44" y="38"/>
                    <a:pt x="44" y="38"/>
                    <a:pt x="44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29" y="37"/>
                    <a:pt x="31" y="37"/>
                    <a:pt x="31" y="37"/>
                  </a:cubicBezTo>
                  <a:cubicBezTo>
                    <a:pt x="32" y="36"/>
                    <a:pt x="32" y="36"/>
                    <a:pt x="32" y="35"/>
                  </a:cubicBezTo>
                  <a:cubicBezTo>
                    <a:pt x="32" y="34"/>
                    <a:pt x="32" y="33"/>
                    <a:pt x="31" y="31"/>
                  </a:cubicBezTo>
                  <a:lnTo>
                    <a:pt x="28" y="26"/>
                  </a:lnTo>
                  <a:close/>
                  <a:moveTo>
                    <a:pt x="27" y="24"/>
                  </a:moveTo>
                  <a:cubicBezTo>
                    <a:pt x="20" y="9"/>
                    <a:pt x="20" y="9"/>
                    <a:pt x="20" y="9"/>
                  </a:cubicBezTo>
                  <a:cubicBezTo>
                    <a:pt x="13" y="24"/>
                    <a:pt x="13" y="24"/>
                    <a:pt x="13" y="24"/>
                  </a:cubicBezTo>
                  <a:lnTo>
                    <a:pt x="27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99" name="Freeform 29">
              <a:extLst>
                <a:ext uri="{FF2B5EF4-FFF2-40B4-BE49-F238E27FC236}">
                  <a16:creationId xmlns="" xmlns:a16="http://schemas.microsoft.com/office/drawing/2014/main" id="{959E59C1-823C-2046-B230-F382AC8CD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326"/>
              <a:ext cx="84" cy="73"/>
            </a:xfrm>
            <a:custGeom>
              <a:avLst/>
              <a:gdLst>
                <a:gd name="T0" fmla="*/ 29 w 44"/>
                <a:gd name="T1" fmla="*/ 1 h 38"/>
                <a:gd name="T2" fmla="*/ 29 w 44"/>
                <a:gd name="T3" fmla="*/ 0 h 38"/>
                <a:gd name="T4" fmla="*/ 44 w 44"/>
                <a:gd name="T5" fmla="*/ 0 h 38"/>
                <a:gd name="T6" fmla="*/ 44 w 44"/>
                <a:gd name="T7" fmla="*/ 1 h 38"/>
                <a:gd name="T8" fmla="*/ 42 w 44"/>
                <a:gd name="T9" fmla="*/ 1 h 38"/>
                <a:gd name="T10" fmla="*/ 38 w 44"/>
                <a:gd name="T11" fmla="*/ 3 h 38"/>
                <a:gd name="T12" fmla="*/ 38 w 44"/>
                <a:gd name="T13" fmla="*/ 7 h 38"/>
                <a:gd name="T14" fmla="*/ 38 w 44"/>
                <a:gd name="T15" fmla="*/ 22 h 38"/>
                <a:gd name="T16" fmla="*/ 36 w 44"/>
                <a:gd name="T17" fmla="*/ 31 h 38"/>
                <a:gd name="T18" fmla="*/ 32 w 44"/>
                <a:gd name="T19" fmla="*/ 36 h 38"/>
                <a:gd name="T20" fmla="*/ 22 w 44"/>
                <a:gd name="T21" fmla="*/ 38 h 38"/>
                <a:gd name="T22" fmla="*/ 12 w 44"/>
                <a:gd name="T23" fmla="*/ 36 h 38"/>
                <a:gd name="T24" fmla="*/ 7 w 44"/>
                <a:gd name="T25" fmla="*/ 30 h 38"/>
                <a:gd name="T26" fmla="*/ 6 w 44"/>
                <a:gd name="T27" fmla="*/ 21 h 38"/>
                <a:gd name="T28" fmla="*/ 6 w 44"/>
                <a:gd name="T29" fmla="*/ 7 h 38"/>
                <a:gd name="T30" fmla="*/ 5 w 44"/>
                <a:gd name="T31" fmla="*/ 2 h 38"/>
                <a:gd name="T32" fmla="*/ 1 w 44"/>
                <a:gd name="T33" fmla="*/ 1 h 38"/>
                <a:gd name="T34" fmla="*/ 0 w 44"/>
                <a:gd name="T35" fmla="*/ 1 h 38"/>
                <a:gd name="T36" fmla="*/ 0 w 44"/>
                <a:gd name="T37" fmla="*/ 0 h 38"/>
                <a:gd name="T38" fmla="*/ 18 w 44"/>
                <a:gd name="T39" fmla="*/ 0 h 38"/>
                <a:gd name="T40" fmla="*/ 18 w 44"/>
                <a:gd name="T41" fmla="*/ 1 h 38"/>
                <a:gd name="T42" fmla="*/ 16 w 44"/>
                <a:gd name="T43" fmla="*/ 1 h 38"/>
                <a:gd name="T44" fmla="*/ 12 w 44"/>
                <a:gd name="T45" fmla="*/ 3 h 38"/>
                <a:gd name="T46" fmla="*/ 12 w 44"/>
                <a:gd name="T47" fmla="*/ 7 h 38"/>
                <a:gd name="T48" fmla="*/ 12 w 44"/>
                <a:gd name="T49" fmla="*/ 23 h 38"/>
                <a:gd name="T50" fmla="*/ 12 w 44"/>
                <a:gd name="T51" fmla="*/ 28 h 38"/>
                <a:gd name="T52" fmla="*/ 14 w 44"/>
                <a:gd name="T53" fmla="*/ 32 h 38"/>
                <a:gd name="T54" fmla="*/ 17 w 44"/>
                <a:gd name="T55" fmla="*/ 35 h 38"/>
                <a:gd name="T56" fmla="*/ 22 w 44"/>
                <a:gd name="T57" fmla="*/ 36 h 38"/>
                <a:gd name="T58" fmla="*/ 29 w 44"/>
                <a:gd name="T59" fmla="*/ 34 h 38"/>
                <a:gd name="T60" fmla="*/ 34 w 44"/>
                <a:gd name="T61" fmla="*/ 30 h 38"/>
                <a:gd name="T62" fmla="*/ 35 w 44"/>
                <a:gd name="T63" fmla="*/ 22 h 38"/>
                <a:gd name="T64" fmla="*/ 35 w 44"/>
                <a:gd name="T65" fmla="*/ 7 h 38"/>
                <a:gd name="T66" fmla="*/ 34 w 44"/>
                <a:gd name="T67" fmla="*/ 2 h 38"/>
                <a:gd name="T68" fmla="*/ 31 w 44"/>
                <a:gd name="T69" fmla="*/ 1 h 38"/>
                <a:gd name="T70" fmla="*/ 29 w 44"/>
                <a:gd name="T71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38">
                  <a:moveTo>
                    <a:pt x="29" y="1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0" y="1"/>
                    <a:pt x="39" y="2"/>
                    <a:pt x="38" y="3"/>
                  </a:cubicBezTo>
                  <a:cubicBezTo>
                    <a:pt x="38" y="3"/>
                    <a:pt x="38" y="5"/>
                    <a:pt x="38" y="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6"/>
                    <a:pt x="37" y="29"/>
                    <a:pt x="36" y="31"/>
                  </a:cubicBezTo>
                  <a:cubicBezTo>
                    <a:pt x="36" y="33"/>
                    <a:pt x="34" y="34"/>
                    <a:pt x="32" y="36"/>
                  </a:cubicBezTo>
                  <a:cubicBezTo>
                    <a:pt x="29" y="37"/>
                    <a:pt x="26" y="38"/>
                    <a:pt x="22" y="38"/>
                  </a:cubicBezTo>
                  <a:cubicBezTo>
                    <a:pt x="17" y="38"/>
                    <a:pt x="14" y="37"/>
                    <a:pt x="12" y="36"/>
                  </a:cubicBezTo>
                  <a:cubicBezTo>
                    <a:pt x="9" y="35"/>
                    <a:pt x="8" y="33"/>
                    <a:pt x="7" y="30"/>
                  </a:cubicBezTo>
                  <a:cubicBezTo>
                    <a:pt x="6" y="29"/>
                    <a:pt x="6" y="26"/>
                    <a:pt x="6" y="2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4" y="1"/>
                    <a:pt x="13" y="2"/>
                    <a:pt x="12" y="3"/>
                  </a:cubicBezTo>
                  <a:cubicBezTo>
                    <a:pt x="12" y="3"/>
                    <a:pt x="12" y="5"/>
                    <a:pt x="12" y="7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6"/>
                    <a:pt x="12" y="28"/>
                  </a:cubicBezTo>
                  <a:cubicBezTo>
                    <a:pt x="12" y="30"/>
                    <a:pt x="13" y="31"/>
                    <a:pt x="14" y="32"/>
                  </a:cubicBezTo>
                  <a:cubicBezTo>
                    <a:pt x="14" y="33"/>
                    <a:pt x="15" y="34"/>
                    <a:pt x="17" y="35"/>
                  </a:cubicBezTo>
                  <a:cubicBezTo>
                    <a:pt x="18" y="35"/>
                    <a:pt x="20" y="36"/>
                    <a:pt x="22" y="36"/>
                  </a:cubicBezTo>
                  <a:cubicBezTo>
                    <a:pt x="25" y="36"/>
                    <a:pt x="27" y="35"/>
                    <a:pt x="29" y="34"/>
                  </a:cubicBezTo>
                  <a:cubicBezTo>
                    <a:pt x="32" y="33"/>
                    <a:pt x="33" y="32"/>
                    <a:pt x="34" y="30"/>
                  </a:cubicBezTo>
                  <a:cubicBezTo>
                    <a:pt x="35" y="28"/>
                    <a:pt x="35" y="26"/>
                    <a:pt x="35" y="22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4"/>
                    <a:pt x="35" y="3"/>
                    <a:pt x="34" y="2"/>
                  </a:cubicBezTo>
                  <a:cubicBezTo>
                    <a:pt x="33" y="1"/>
                    <a:pt x="32" y="1"/>
                    <a:pt x="31" y="1"/>
                  </a:cubicBezTo>
                  <a:lnTo>
                    <a:pt x="2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0" name="Freeform 30">
              <a:extLst>
                <a:ext uri="{FF2B5EF4-FFF2-40B4-BE49-F238E27FC236}">
                  <a16:creationId xmlns="" xmlns:a16="http://schemas.microsoft.com/office/drawing/2014/main" id="{C160C89C-5438-244D-8287-A97C05C17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2326"/>
              <a:ext cx="85" cy="73"/>
            </a:xfrm>
            <a:custGeom>
              <a:avLst/>
              <a:gdLst>
                <a:gd name="T0" fmla="*/ 0 w 45"/>
                <a:gd name="T1" fmla="*/ 0 h 38"/>
                <a:gd name="T2" fmla="*/ 11 w 45"/>
                <a:gd name="T3" fmla="*/ 0 h 38"/>
                <a:gd name="T4" fmla="*/ 36 w 45"/>
                <a:gd name="T5" fmla="*/ 28 h 38"/>
                <a:gd name="T6" fmla="*/ 36 w 45"/>
                <a:gd name="T7" fmla="*/ 6 h 38"/>
                <a:gd name="T8" fmla="*/ 35 w 45"/>
                <a:gd name="T9" fmla="*/ 2 h 38"/>
                <a:gd name="T10" fmla="*/ 32 w 45"/>
                <a:gd name="T11" fmla="*/ 1 h 38"/>
                <a:gd name="T12" fmla="*/ 30 w 45"/>
                <a:gd name="T13" fmla="*/ 1 h 38"/>
                <a:gd name="T14" fmla="*/ 30 w 45"/>
                <a:gd name="T15" fmla="*/ 0 h 38"/>
                <a:gd name="T16" fmla="*/ 45 w 45"/>
                <a:gd name="T17" fmla="*/ 0 h 38"/>
                <a:gd name="T18" fmla="*/ 45 w 45"/>
                <a:gd name="T19" fmla="*/ 1 h 38"/>
                <a:gd name="T20" fmla="*/ 43 w 45"/>
                <a:gd name="T21" fmla="*/ 1 h 38"/>
                <a:gd name="T22" fmla="*/ 39 w 45"/>
                <a:gd name="T23" fmla="*/ 2 h 38"/>
                <a:gd name="T24" fmla="*/ 39 w 45"/>
                <a:gd name="T25" fmla="*/ 6 h 38"/>
                <a:gd name="T26" fmla="*/ 39 w 45"/>
                <a:gd name="T27" fmla="*/ 38 h 38"/>
                <a:gd name="T28" fmla="*/ 38 w 45"/>
                <a:gd name="T29" fmla="*/ 38 h 38"/>
                <a:gd name="T30" fmla="*/ 10 w 45"/>
                <a:gd name="T31" fmla="*/ 8 h 38"/>
                <a:gd name="T32" fmla="*/ 10 w 45"/>
                <a:gd name="T33" fmla="*/ 31 h 38"/>
                <a:gd name="T34" fmla="*/ 11 w 45"/>
                <a:gd name="T35" fmla="*/ 35 h 38"/>
                <a:gd name="T36" fmla="*/ 15 w 45"/>
                <a:gd name="T37" fmla="*/ 36 h 38"/>
                <a:gd name="T38" fmla="*/ 16 w 45"/>
                <a:gd name="T39" fmla="*/ 36 h 38"/>
                <a:gd name="T40" fmla="*/ 16 w 45"/>
                <a:gd name="T41" fmla="*/ 37 h 38"/>
                <a:gd name="T42" fmla="*/ 2 w 45"/>
                <a:gd name="T43" fmla="*/ 37 h 38"/>
                <a:gd name="T44" fmla="*/ 2 w 45"/>
                <a:gd name="T45" fmla="*/ 36 h 38"/>
                <a:gd name="T46" fmla="*/ 3 w 45"/>
                <a:gd name="T47" fmla="*/ 36 h 38"/>
                <a:gd name="T48" fmla="*/ 7 w 45"/>
                <a:gd name="T49" fmla="*/ 35 h 38"/>
                <a:gd name="T50" fmla="*/ 8 w 45"/>
                <a:gd name="T51" fmla="*/ 31 h 38"/>
                <a:gd name="T52" fmla="*/ 8 w 45"/>
                <a:gd name="T53" fmla="*/ 5 h 38"/>
                <a:gd name="T54" fmla="*/ 5 w 45"/>
                <a:gd name="T55" fmla="*/ 2 h 38"/>
                <a:gd name="T56" fmla="*/ 2 w 45"/>
                <a:gd name="T57" fmla="*/ 1 h 38"/>
                <a:gd name="T58" fmla="*/ 0 w 45"/>
                <a:gd name="T59" fmla="*/ 1 h 38"/>
                <a:gd name="T60" fmla="*/ 0 w 45"/>
                <a:gd name="T6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" h="38">
                  <a:moveTo>
                    <a:pt x="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4"/>
                    <a:pt x="36" y="3"/>
                    <a:pt x="35" y="2"/>
                  </a:cubicBezTo>
                  <a:cubicBezTo>
                    <a:pt x="34" y="1"/>
                    <a:pt x="33" y="1"/>
                    <a:pt x="32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1" y="1"/>
                    <a:pt x="40" y="2"/>
                    <a:pt x="39" y="2"/>
                  </a:cubicBezTo>
                  <a:cubicBezTo>
                    <a:pt x="39" y="3"/>
                    <a:pt x="39" y="4"/>
                    <a:pt x="39" y="6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3"/>
                    <a:pt x="11" y="35"/>
                    <a:pt x="11" y="35"/>
                  </a:cubicBezTo>
                  <a:cubicBezTo>
                    <a:pt x="12" y="36"/>
                    <a:pt x="13" y="36"/>
                    <a:pt x="15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5" y="36"/>
                    <a:pt x="6" y="36"/>
                    <a:pt x="7" y="35"/>
                  </a:cubicBezTo>
                  <a:cubicBezTo>
                    <a:pt x="8" y="34"/>
                    <a:pt x="8" y="33"/>
                    <a:pt x="8" y="3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4" y="2"/>
                    <a:pt x="4" y="2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1" name="Freeform 31">
              <a:extLst>
                <a:ext uri="{FF2B5EF4-FFF2-40B4-BE49-F238E27FC236}">
                  <a16:creationId xmlns="" xmlns:a16="http://schemas.microsoft.com/office/drawing/2014/main" id="{E88B9466-EE4D-0041-8807-FFD9FD502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5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5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4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5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2" name="Freeform 32">
              <a:extLst>
                <a:ext uri="{FF2B5EF4-FFF2-40B4-BE49-F238E27FC236}">
                  <a16:creationId xmlns="" xmlns:a16="http://schemas.microsoft.com/office/drawing/2014/main" id="{BBC31CA8-B833-9D40-9E98-FE72F92F0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2326"/>
              <a:ext cx="84" cy="73"/>
            </a:xfrm>
            <a:custGeom>
              <a:avLst/>
              <a:gdLst>
                <a:gd name="T0" fmla="*/ 44 w 44"/>
                <a:gd name="T1" fmla="*/ 0 h 38"/>
                <a:gd name="T2" fmla="*/ 44 w 44"/>
                <a:gd name="T3" fmla="*/ 1 h 38"/>
                <a:gd name="T4" fmla="*/ 41 w 44"/>
                <a:gd name="T5" fmla="*/ 2 h 38"/>
                <a:gd name="T6" fmla="*/ 38 w 44"/>
                <a:gd name="T7" fmla="*/ 6 h 38"/>
                <a:gd name="T8" fmla="*/ 23 w 44"/>
                <a:gd name="T9" fmla="*/ 38 h 38"/>
                <a:gd name="T10" fmla="*/ 22 w 44"/>
                <a:gd name="T11" fmla="*/ 38 h 38"/>
                <a:gd name="T12" fmla="*/ 7 w 44"/>
                <a:gd name="T13" fmla="*/ 6 h 38"/>
                <a:gd name="T14" fmla="*/ 5 w 44"/>
                <a:gd name="T15" fmla="*/ 3 h 38"/>
                <a:gd name="T16" fmla="*/ 3 w 44"/>
                <a:gd name="T17" fmla="*/ 2 h 38"/>
                <a:gd name="T18" fmla="*/ 0 w 44"/>
                <a:gd name="T19" fmla="*/ 1 h 38"/>
                <a:gd name="T20" fmla="*/ 0 w 44"/>
                <a:gd name="T21" fmla="*/ 0 h 38"/>
                <a:gd name="T22" fmla="*/ 17 w 44"/>
                <a:gd name="T23" fmla="*/ 0 h 38"/>
                <a:gd name="T24" fmla="*/ 17 w 44"/>
                <a:gd name="T25" fmla="*/ 1 h 38"/>
                <a:gd name="T26" fmla="*/ 13 w 44"/>
                <a:gd name="T27" fmla="*/ 2 h 38"/>
                <a:gd name="T28" fmla="*/ 13 w 44"/>
                <a:gd name="T29" fmla="*/ 4 h 38"/>
                <a:gd name="T30" fmla="*/ 14 w 44"/>
                <a:gd name="T31" fmla="*/ 8 h 38"/>
                <a:gd name="T32" fmla="*/ 24 w 44"/>
                <a:gd name="T33" fmla="*/ 30 h 38"/>
                <a:gd name="T34" fmla="*/ 34 w 44"/>
                <a:gd name="T35" fmla="*/ 8 h 38"/>
                <a:gd name="T36" fmla="*/ 36 w 44"/>
                <a:gd name="T37" fmla="*/ 4 h 38"/>
                <a:gd name="T38" fmla="*/ 35 w 44"/>
                <a:gd name="T39" fmla="*/ 2 h 38"/>
                <a:gd name="T40" fmla="*/ 32 w 44"/>
                <a:gd name="T41" fmla="*/ 1 h 38"/>
                <a:gd name="T42" fmla="*/ 31 w 44"/>
                <a:gd name="T43" fmla="*/ 1 h 38"/>
                <a:gd name="T44" fmla="*/ 31 w 44"/>
                <a:gd name="T45" fmla="*/ 0 h 38"/>
                <a:gd name="T46" fmla="*/ 44 w 44"/>
                <a:gd name="T4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4" h="38">
                  <a:moveTo>
                    <a:pt x="44" y="0"/>
                  </a:move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1" y="2"/>
                    <a:pt x="41" y="2"/>
                  </a:cubicBezTo>
                  <a:cubicBezTo>
                    <a:pt x="39" y="3"/>
                    <a:pt x="39" y="5"/>
                    <a:pt x="38" y="6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4"/>
                    <a:pt x="5" y="3"/>
                    <a:pt x="5" y="3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3" y="1"/>
                    <a:pt x="2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3" y="2"/>
                    <a:pt x="13" y="3"/>
                    <a:pt x="13" y="4"/>
                  </a:cubicBezTo>
                  <a:cubicBezTo>
                    <a:pt x="13" y="4"/>
                    <a:pt x="13" y="6"/>
                    <a:pt x="14" y="8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5" y="6"/>
                    <a:pt x="36" y="5"/>
                    <a:pt x="36" y="4"/>
                  </a:cubicBezTo>
                  <a:cubicBezTo>
                    <a:pt x="36" y="3"/>
                    <a:pt x="35" y="3"/>
                    <a:pt x="35" y="2"/>
                  </a:cubicBezTo>
                  <a:cubicBezTo>
                    <a:pt x="34" y="2"/>
                    <a:pt x="33" y="1"/>
                    <a:pt x="32" y="1"/>
                  </a:cubicBezTo>
                  <a:cubicBezTo>
                    <a:pt x="32" y="1"/>
                    <a:pt x="31" y="1"/>
                    <a:pt x="31" y="1"/>
                  </a:cubicBezTo>
                  <a:cubicBezTo>
                    <a:pt x="31" y="0"/>
                    <a:pt x="31" y="0"/>
                    <a:pt x="31" y="0"/>
                  </a:cubicBezTo>
                  <a:lnTo>
                    <a:pt x="4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3" name="Freeform 33">
              <a:extLst>
                <a:ext uri="{FF2B5EF4-FFF2-40B4-BE49-F238E27FC236}">
                  <a16:creationId xmlns="" xmlns:a16="http://schemas.microsoft.com/office/drawing/2014/main" id="{8EA35EBD-66E8-6E47-88EA-D7FBDD832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326"/>
              <a:ext cx="66" cy="71"/>
            </a:xfrm>
            <a:custGeom>
              <a:avLst/>
              <a:gdLst>
                <a:gd name="T0" fmla="*/ 12 w 35"/>
                <a:gd name="T1" fmla="*/ 2 h 37"/>
                <a:gd name="T2" fmla="*/ 12 w 35"/>
                <a:gd name="T3" fmla="*/ 17 h 37"/>
                <a:gd name="T4" fmla="*/ 21 w 35"/>
                <a:gd name="T5" fmla="*/ 17 h 37"/>
                <a:gd name="T6" fmla="*/ 26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7 w 35"/>
                <a:gd name="T17" fmla="*/ 21 h 37"/>
                <a:gd name="T18" fmla="*/ 25 w 35"/>
                <a:gd name="T19" fmla="*/ 19 h 37"/>
                <a:gd name="T20" fmla="*/ 21 w 35"/>
                <a:gd name="T21" fmla="*/ 19 h 37"/>
                <a:gd name="T22" fmla="*/ 12 w 35"/>
                <a:gd name="T23" fmla="*/ 19 h 37"/>
                <a:gd name="T24" fmla="*/ 12 w 35"/>
                <a:gd name="T25" fmla="*/ 31 h 37"/>
                <a:gd name="T26" fmla="*/ 12 w 35"/>
                <a:gd name="T27" fmla="*/ 34 h 37"/>
                <a:gd name="T28" fmla="*/ 13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2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2 w 35"/>
                <a:gd name="T49" fmla="*/ 36 h 37"/>
                <a:gd name="T50" fmla="*/ 4 w 35"/>
                <a:gd name="T51" fmla="*/ 36 h 37"/>
                <a:gd name="T52" fmla="*/ 6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2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2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30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2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7"/>
                    <a:pt x="25" y="16"/>
                    <a:pt x="26" y="16"/>
                  </a:cubicBezTo>
                  <a:cubicBezTo>
                    <a:pt x="27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3"/>
                    <a:pt x="27" y="21"/>
                    <a:pt x="27" y="21"/>
                  </a:cubicBezTo>
                  <a:cubicBezTo>
                    <a:pt x="26" y="20"/>
                    <a:pt x="26" y="20"/>
                    <a:pt x="25" y="19"/>
                  </a:cubicBezTo>
                  <a:cubicBezTo>
                    <a:pt x="24" y="19"/>
                    <a:pt x="23" y="19"/>
                    <a:pt x="2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4"/>
                    <a:pt x="13" y="35"/>
                    <a:pt x="13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5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2" y="32"/>
                    <a:pt x="33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4" y="36"/>
                    <a:pt x="4" y="36"/>
                  </a:cubicBezTo>
                  <a:cubicBezTo>
                    <a:pt x="5" y="35"/>
                    <a:pt x="6" y="35"/>
                    <a:pt x="6" y="34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6"/>
                    <a:pt x="30" y="5"/>
                    <a:pt x="30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7" y="2"/>
                    <a:pt x="25" y="2"/>
                    <a:pt x="23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4" name="Freeform 34">
              <a:extLst>
                <a:ext uri="{FF2B5EF4-FFF2-40B4-BE49-F238E27FC236}">
                  <a16:creationId xmlns="" xmlns:a16="http://schemas.microsoft.com/office/drawing/2014/main" id="{65166B9F-11AF-5F42-967F-E6C6010C25E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07" y="2326"/>
              <a:ext cx="78" cy="71"/>
            </a:xfrm>
            <a:custGeom>
              <a:avLst/>
              <a:gdLst>
                <a:gd name="T0" fmla="*/ 41 w 41"/>
                <a:gd name="T1" fmla="*/ 37 h 37"/>
                <a:gd name="T2" fmla="*/ 30 w 41"/>
                <a:gd name="T3" fmla="*/ 37 h 37"/>
                <a:gd name="T4" fmla="*/ 16 w 41"/>
                <a:gd name="T5" fmla="*/ 20 h 37"/>
                <a:gd name="T6" fmla="*/ 14 w 41"/>
                <a:gd name="T7" fmla="*/ 20 h 37"/>
                <a:gd name="T8" fmla="*/ 13 w 41"/>
                <a:gd name="T9" fmla="*/ 20 h 37"/>
                <a:gd name="T10" fmla="*/ 12 w 41"/>
                <a:gd name="T11" fmla="*/ 20 h 37"/>
                <a:gd name="T12" fmla="*/ 12 w 41"/>
                <a:gd name="T13" fmla="*/ 31 h 37"/>
                <a:gd name="T14" fmla="*/ 13 w 41"/>
                <a:gd name="T15" fmla="*/ 35 h 37"/>
                <a:gd name="T16" fmla="*/ 16 w 41"/>
                <a:gd name="T17" fmla="*/ 36 h 37"/>
                <a:gd name="T18" fmla="*/ 18 w 41"/>
                <a:gd name="T19" fmla="*/ 36 h 37"/>
                <a:gd name="T20" fmla="*/ 18 w 41"/>
                <a:gd name="T21" fmla="*/ 37 h 37"/>
                <a:gd name="T22" fmla="*/ 0 w 41"/>
                <a:gd name="T23" fmla="*/ 37 h 37"/>
                <a:gd name="T24" fmla="*/ 0 w 41"/>
                <a:gd name="T25" fmla="*/ 36 h 37"/>
                <a:gd name="T26" fmla="*/ 2 w 41"/>
                <a:gd name="T27" fmla="*/ 36 h 37"/>
                <a:gd name="T28" fmla="*/ 6 w 41"/>
                <a:gd name="T29" fmla="*/ 35 h 37"/>
                <a:gd name="T30" fmla="*/ 6 w 41"/>
                <a:gd name="T31" fmla="*/ 31 h 37"/>
                <a:gd name="T32" fmla="*/ 6 w 41"/>
                <a:gd name="T33" fmla="*/ 7 h 37"/>
                <a:gd name="T34" fmla="*/ 5 w 41"/>
                <a:gd name="T35" fmla="*/ 2 h 37"/>
                <a:gd name="T36" fmla="*/ 2 w 41"/>
                <a:gd name="T37" fmla="*/ 1 h 37"/>
                <a:gd name="T38" fmla="*/ 0 w 41"/>
                <a:gd name="T39" fmla="*/ 1 h 37"/>
                <a:gd name="T40" fmla="*/ 0 w 41"/>
                <a:gd name="T41" fmla="*/ 0 h 37"/>
                <a:gd name="T42" fmla="*/ 15 w 41"/>
                <a:gd name="T43" fmla="*/ 0 h 37"/>
                <a:gd name="T44" fmla="*/ 25 w 41"/>
                <a:gd name="T45" fmla="*/ 1 h 37"/>
                <a:gd name="T46" fmla="*/ 30 w 41"/>
                <a:gd name="T47" fmla="*/ 4 h 37"/>
                <a:gd name="T48" fmla="*/ 32 w 41"/>
                <a:gd name="T49" fmla="*/ 10 h 37"/>
                <a:gd name="T50" fmla="*/ 30 w 41"/>
                <a:gd name="T51" fmla="*/ 16 h 37"/>
                <a:gd name="T52" fmla="*/ 22 w 41"/>
                <a:gd name="T53" fmla="*/ 19 h 37"/>
                <a:gd name="T54" fmla="*/ 31 w 41"/>
                <a:gd name="T55" fmla="*/ 30 h 37"/>
                <a:gd name="T56" fmla="*/ 36 w 41"/>
                <a:gd name="T57" fmla="*/ 35 h 37"/>
                <a:gd name="T58" fmla="*/ 41 w 41"/>
                <a:gd name="T59" fmla="*/ 36 h 37"/>
                <a:gd name="T60" fmla="*/ 41 w 41"/>
                <a:gd name="T61" fmla="*/ 37 h 37"/>
                <a:gd name="T62" fmla="*/ 12 w 41"/>
                <a:gd name="T63" fmla="*/ 18 h 37"/>
                <a:gd name="T64" fmla="*/ 13 w 41"/>
                <a:gd name="T65" fmla="*/ 18 h 37"/>
                <a:gd name="T66" fmla="*/ 14 w 41"/>
                <a:gd name="T67" fmla="*/ 18 h 37"/>
                <a:gd name="T68" fmla="*/ 23 w 41"/>
                <a:gd name="T69" fmla="*/ 16 h 37"/>
                <a:gd name="T70" fmla="*/ 26 w 41"/>
                <a:gd name="T71" fmla="*/ 10 h 37"/>
                <a:gd name="T72" fmla="*/ 23 w 41"/>
                <a:gd name="T73" fmla="*/ 4 h 37"/>
                <a:gd name="T74" fmla="*/ 17 w 41"/>
                <a:gd name="T75" fmla="*/ 2 h 37"/>
                <a:gd name="T76" fmla="*/ 12 w 41"/>
                <a:gd name="T77" fmla="*/ 3 h 37"/>
                <a:gd name="T78" fmla="*/ 12 w 41"/>
                <a:gd name="T79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1" h="37">
                  <a:moveTo>
                    <a:pt x="41" y="37"/>
                  </a:moveTo>
                  <a:cubicBezTo>
                    <a:pt x="30" y="37"/>
                    <a:pt x="30" y="37"/>
                    <a:pt x="30" y="37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20"/>
                    <a:pt x="14" y="20"/>
                    <a:pt x="14" y="20"/>
                  </a:cubicBezTo>
                  <a:cubicBezTo>
                    <a:pt x="14" y="20"/>
                    <a:pt x="13" y="20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5"/>
                    <a:pt x="13" y="35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20" y="0"/>
                    <a:pt x="23" y="0"/>
                    <a:pt x="25" y="1"/>
                  </a:cubicBezTo>
                  <a:cubicBezTo>
                    <a:pt x="27" y="1"/>
                    <a:pt x="29" y="3"/>
                    <a:pt x="30" y="4"/>
                  </a:cubicBezTo>
                  <a:cubicBezTo>
                    <a:pt x="32" y="6"/>
                    <a:pt x="32" y="7"/>
                    <a:pt x="32" y="10"/>
                  </a:cubicBezTo>
                  <a:cubicBezTo>
                    <a:pt x="32" y="12"/>
                    <a:pt x="32" y="14"/>
                    <a:pt x="30" y="16"/>
                  </a:cubicBezTo>
                  <a:cubicBezTo>
                    <a:pt x="28" y="17"/>
                    <a:pt x="26" y="18"/>
                    <a:pt x="22" y="1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3" y="32"/>
                    <a:pt x="34" y="34"/>
                    <a:pt x="36" y="35"/>
                  </a:cubicBezTo>
                  <a:cubicBezTo>
                    <a:pt x="37" y="36"/>
                    <a:pt x="39" y="36"/>
                    <a:pt x="41" y="36"/>
                  </a:cubicBezTo>
                  <a:lnTo>
                    <a:pt x="41" y="37"/>
                  </a:lnTo>
                  <a:close/>
                  <a:moveTo>
                    <a:pt x="12" y="18"/>
                  </a:moveTo>
                  <a:cubicBezTo>
                    <a:pt x="12" y="18"/>
                    <a:pt x="13" y="18"/>
                    <a:pt x="13" y="18"/>
                  </a:cubicBezTo>
                  <a:cubicBezTo>
                    <a:pt x="13" y="18"/>
                    <a:pt x="14" y="18"/>
                    <a:pt x="14" y="18"/>
                  </a:cubicBezTo>
                  <a:cubicBezTo>
                    <a:pt x="18" y="18"/>
                    <a:pt x="21" y="17"/>
                    <a:pt x="23" y="16"/>
                  </a:cubicBezTo>
                  <a:cubicBezTo>
                    <a:pt x="25" y="14"/>
                    <a:pt x="26" y="12"/>
                    <a:pt x="26" y="10"/>
                  </a:cubicBezTo>
                  <a:cubicBezTo>
                    <a:pt x="26" y="8"/>
                    <a:pt x="25" y="6"/>
                    <a:pt x="23" y="4"/>
                  </a:cubicBezTo>
                  <a:cubicBezTo>
                    <a:pt x="22" y="3"/>
                    <a:pt x="19" y="2"/>
                    <a:pt x="17" y="2"/>
                  </a:cubicBezTo>
                  <a:cubicBezTo>
                    <a:pt x="16" y="2"/>
                    <a:pt x="14" y="2"/>
                    <a:pt x="12" y="3"/>
                  </a:cubicBezTo>
                  <a:lnTo>
                    <a:pt x="1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5" name="Freeform 35">
              <a:extLst>
                <a:ext uri="{FF2B5EF4-FFF2-40B4-BE49-F238E27FC236}">
                  <a16:creationId xmlns="" xmlns:a16="http://schemas.microsoft.com/office/drawing/2014/main" id="{8320B38E-7B2C-1B44-A70B-FB9B00AD3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2324"/>
              <a:ext cx="52" cy="75"/>
            </a:xfrm>
            <a:custGeom>
              <a:avLst/>
              <a:gdLst>
                <a:gd name="T0" fmla="*/ 24 w 27"/>
                <a:gd name="T1" fmla="*/ 0 h 39"/>
                <a:gd name="T2" fmla="*/ 24 w 27"/>
                <a:gd name="T3" fmla="*/ 13 h 39"/>
                <a:gd name="T4" fmla="*/ 23 w 27"/>
                <a:gd name="T5" fmla="*/ 13 h 39"/>
                <a:gd name="T6" fmla="*/ 21 w 27"/>
                <a:gd name="T7" fmla="*/ 7 h 39"/>
                <a:gd name="T8" fmla="*/ 17 w 27"/>
                <a:gd name="T9" fmla="*/ 4 h 39"/>
                <a:gd name="T10" fmla="*/ 12 w 27"/>
                <a:gd name="T11" fmla="*/ 2 h 39"/>
                <a:gd name="T12" fmla="*/ 7 w 27"/>
                <a:gd name="T13" fmla="*/ 4 h 39"/>
                <a:gd name="T14" fmla="*/ 5 w 27"/>
                <a:gd name="T15" fmla="*/ 8 h 39"/>
                <a:gd name="T16" fmla="*/ 6 w 27"/>
                <a:gd name="T17" fmla="*/ 11 h 39"/>
                <a:gd name="T18" fmla="*/ 15 w 27"/>
                <a:gd name="T19" fmla="*/ 17 h 39"/>
                <a:gd name="T20" fmla="*/ 23 w 27"/>
                <a:gd name="T21" fmla="*/ 21 h 39"/>
                <a:gd name="T22" fmla="*/ 26 w 27"/>
                <a:gd name="T23" fmla="*/ 25 h 39"/>
                <a:gd name="T24" fmla="*/ 27 w 27"/>
                <a:gd name="T25" fmla="*/ 29 h 39"/>
                <a:gd name="T26" fmla="*/ 24 w 27"/>
                <a:gd name="T27" fmla="*/ 36 h 39"/>
                <a:gd name="T28" fmla="*/ 14 w 27"/>
                <a:gd name="T29" fmla="*/ 39 h 39"/>
                <a:gd name="T30" fmla="*/ 11 w 27"/>
                <a:gd name="T31" fmla="*/ 39 h 39"/>
                <a:gd name="T32" fmla="*/ 7 w 27"/>
                <a:gd name="T33" fmla="*/ 38 h 39"/>
                <a:gd name="T34" fmla="*/ 3 w 27"/>
                <a:gd name="T35" fmla="*/ 37 h 39"/>
                <a:gd name="T36" fmla="*/ 2 w 27"/>
                <a:gd name="T37" fmla="*/ 37 h 39"/>
                <a:gd name="T38" fmla="*/ 1 w 27"/>
                <a:gd name="T39" fmla="*/ 39 h 39"/>
                <a:gd name="T40" fmla="*/ 0 w 27"/>
                <a:gd name="T41" fmla="*/ 39 h 39"/>
                <a:gd name="T42" fmla="*/ 0 w 27"/>
                <a:gd name="T43" fmla="*/ 26 h 39"/>
                <a:gd name="T44" fmla="*/ 1 w 27"/>
                <a:gd name="T45" fmla="*/ 26 h 39"/>
                <a:gd name="T46" fmla="*/ 3 w 27"/>
                <a:gd name="T47" fmla="*/ 32 h 39"/>
                <a:gd name="T48" fmla="*/ 8 w 27"/>
                <a:gd name="T49" fmla="*/ 36 h 39"/>
                <a:gd name="T50" fmla="*/ 14 w 27"/>
                <a:gd name="T51" fmla="*/ 37 h 39"/>
                <a:gd name="T52" fmla="*/ 20 w 27"/>
                <a:gd name="T53" fmla="*/ 35 h 39"/>
                <a:gd name="T54" fmla="*/ 22 w 27"/>
                <a:gd name="T55" fmla="*/ 31 h 39"/>
                <a:gd name="T56" fmla="*/ 21 w 27"/>
                <a:gd name="T57" fmla="*/ 28 h 39"/>
                <a:gd name="T58" fmla="*/ 18 w 27"/>
                <a:gd name="T59" fmla="*/ 26 h 39"/>
                <a:gd name="T60" fmla="*/ 12 w 27"/>
                <a:gd name="T61" fmla="*/ 22 h 39"/>
                <a:gd name="T62" fmla="*/ 4 w 27"/>
                <a:gd name="T63" fmla="*/ 18 h 39"/>
                <a:gd name="T64" fmla="*/ 1 w 27"/>
                <a:gd name="T65" fmla="*/ 14 h 39"/>
                <a:gd name="T66" fmla="*/ 0 w 27"/>
                <a:gd name="T67" fmla="*/ 10 h 39"/>
                <a:gd name="T68" fmla="*/ 3 w 27"/>
                <a:gd name="T69" fmla="*/ 3 h 39"/>
                <a:gd name="T70" fmla="*/ 12 w 27"/>
                <a:gd name="T71" fmla="*/ 0 h 39"/>
                <a:gd name="T72" fmla="*/ 19 w 27"/>
                <a:gd name="T73" fmla="*/ 2 h 39"/>
                <a:gd name="T74" fmla="*/ 21 w 27"/>
                <a:gd name="T75" fmla="*/ 2 h 39"/>
                <a:gd name="T76" fmla="*/ 23 w 27"/>
                <a:gd name="T77" fmla="*/ 2 h 39"/>
                <a:gd name="T78" fmla="*/ 23 w 27"/>
                <a:gd name="T79" fmla="*/ 0 h 39"/>
                <a:gd name="T80" fmla="*/ 24 w 27"/>
                <a:gd name="T8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" h="39">
                  <a:moveTo>
                    <a:pt x="24" y="0"/>
                  </a:moveTo>
                  <a:cubicBezTo>
                    <a:pt x="24" y="13"/>
                    <a:pt x="24" y="13"/>
                    <a:pt x="24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1"/>
                    <a:pt x="22" y="9"/>
                    <a:pt x="21" y="7"/>
                  </a:cubicBezTo>
                  <a:cubicBezTo>
                    <a:pt x="20" y="6"/>
                    <a:pt x="19" y="5"/>
                    <a:pt x="17" y="4"/>
                  </a:cubicBezTo>
                  <a:cubicBezTo>
                    <a:pt x="16" y="3"/>
                    <a:pt x="14" y="2"/>
                    <a:pt x="12" y="2"/>
                  </a:cubicBezTo>
                  <a:cubicBezTo>
                    <a:pt x="10" y="2"/>
                    <a:pt x="8" y="3"/>
                    <a:pt x="7" y="4"/>
                  </a:cubicBezTo>
                  <a:cubicBezTo>
                    <a:pt x="5" y="5"/>
                    <a:pt x="5" y="7"/>
                    <a:pt x="5" y="8"/>
                  </a:cubicBezTo>
                  <a:cubicBezTo>
                    <a:pt x="5" y="9"/>
                    <a:pt x="5" y="10"/>
                    <a:pt x="6" y="11"/>
                  </a:cubicBezTo>
                  <a:cubicBezTo>
                    <a:pt x="7" y="13"/>
                    <a:pt x="10" y="14"/>
                    <a:pt x="15" y="17"/>
                  </a:cubicBezTo>
                  <a:cubicBezTo>
                    <a:pt x="19" y="19"/>
                    <a:pt x="21" y="20"/>
                    <a:pt x="23" y="21"/>
                  </a:cubicBezTo>
                  <a:cubicBezTo>
                    <a:pt x="24" y="22"/>
                    <a:pt x="25" y="23"/>
                    <a:pt x="26" y="25"/>
                  </a:cubicBezTo>
                  <a:cubicBezTo>
                    <a:pt x="27" y="26"/>
                    <a:pt x="27" y="27"/>
                    <a:pt x="27" y="29"/>
                  </a:cubicBezTo>
                  <a:cubicBezTo>
                    <a:pt x="27" y="32"/>
                    <a:pt x="26" y="34"/>
                    <a:pt x="24" y="36"/>
                  </a:cubicBezTo>
                  <a:cubicBezTo>
                    <a:pt x="21" y="38"/>
                    <a:pt x="18" y="39"/>
                    <a:pt x="14" y="39"/>
                  </a:cubicBezTo>
                  <a:cubicBezTo>
                    <a:pt x="13" y="39"/>
                    <a:pt x="12" y="39"/>
                    <a:pt x="11" y="39"/>
                  </a:cubicBezTo>
                  <a:cubicBezTo>
                    <a:pt x="10" y="39"/>
                    <a:pt x="9" y="38"/>
                    <a:pt x="7" y="38"/>
                  </a:cubicBezTo>
                  <a:cubicBezTo>
                    <a:pt x="5" y="37"/>
                    <a:pt x="4" y="37"/>
                    <a:pt x="3" y="37"/>
                  </a:cubicBezTo>
                  <a:cubicBezTo>
                    <a:pt x="3" y="37"/>
                    <a:pt x="2" y="37"/>
                    <a:pt x="2" y="37"/>
                  </a:cubicBezTo>
                  <a:cubicBezTo>
                    <a:pt x="2" y="38"/>
                    <a:pt x="1" y="38"/>
                    <a:pt x="1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2" y="29"/>
                    <a:pt x="3" y="31"/>
                    <a:pt x="3" y="32"/>
                  </a:cubicBezTo>
                  <a:cubicBezTo>
                    <a:pt x="4" y="34"/>
                    <a:pt x="6" y="35"/>
                    <a:pt x="8" y="36"/>
                  </a:cubicBezTo>
                  <a:cubicBezTo>
                    <a:pt x="9" y="37"/>
                    <a:pt x="11" y="37"/>
                    <a:pt x="14" y="37"/>
                  </a:cubicBezTo>
                  <a:cubicBezTo>
                    <a:pt x="16" y="37"/>
                    <a:pt x="18" y="36"/>
                    <a:pt x="20" y="35"/>
                  </a:cubicBezTo>
                  <a:cubicBezTo>
                    <a:pt x="21" y="34"/>
                    <a:pt x="22" y="33"/>
                    <a:pt x="22" y="31"/>
                  </a:cubicBezTo>
                  <a:cubicBezTo>
                    <a:pt x="22" y="30"/>
                    <a:pt x="21" y="29"/>
                    <a:pt x="21" y="28"/>
                  </a:cubicBezTo>
                  <a:cubicBezTo>
                    <a:pt x="20" y="27"/>
                    <a:pt x="20" y="26"/>
                    <a:pt x="18" y="26"/>
                  </a:cubicBezTo>
                  <a:cubicBezTo>
                    <a:pt x="18" y="25"/>
                    <a:pt x="15" y="24"/>
                    <a:pt x="12" y="22"/>
                  </a:cubicBezTo>
                  <a:cubicBezTo>
                    <a:pt x="8" y="20"/>
                    <a:pt x="6" y="19"/>
                    <a:pt x="4" y="18"/>
                  </a:cubicBezTo>
                  <a:cubicBezTo>
                    <a:pt x="3" y="17"/>
                    <a:pt x="2" y="16"/>
                    <a:pt x="1" y="14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0" y="7"/>
                    <a:pt x="1" y="5"/>
                    <a:pt x="3" y="3"/>
                  </a:cubicBezTo>
                  <a:cubicBezTo>
                    <a:pt x="5" y="1"/>
                    <a:pt x="8" y="0"/>
                    <a:pt x="12" y="0"/>
                  </a:cubicBezTo>
                  <a:cubicBezTo>
                    <a:pt x="14" y="0"/>
                    <a:pt x="16" y="1"/>
                    <a:pt x="19" y="2"/>
                  </a:cubicBezTo>
                  <a:cubicBezTo>
                    <a:pt x="20" y="2"/>
                    <a:pt x="21" y="2"/>
                    <a:pt x="21" y="2"/>
                  </a:cubicBezTo>
                  <a:cubicBezTo>
                    <a:pt x="22" y="2"/>
                    <a:pt x="22" y="2"/>
                    <a:pt x="23" y="2"/>
                  </a:cubicBezTo>
                  <a:cubicBezTo>
                    <a:pt x="23" y="2"/>
                    <a:pt x="23" y="1"/>
                    <a:pt x="23" y="0"/>
                  </a:cubicBezTo>
                  <a:lnTo>
                    <a:pt x="2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6" name="Freeform 36">
              <a:extLst>
                <a:ext uri="{FF2B5EF4-FFF2-40B4-BE49-F238E27FC236}">
                  <a16:creationId xmlns="" xmlns:a16="http://schemas.microsoft.com/office/drawing/2014/main" id="{B916F330-04F9-094D-9E6C-0200030A5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6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5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4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6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7" name="Freeform 37">
              <a:extLst>
                <a:ext uri="{FF2B5EF4-FFF2-40B4-BE49-F238E27FC236}">
                  <a16:creationId xmlns="" xmlns:a16="http://schemas.microsoft.com/office/drawing/2014/main" id="{AD746821-FDAA-DE42-A27E-8133BD417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2326"/>
              <a:ext cx="65" cy="71"/>
            </a:xfrm>
            <a:custGeom>
              <a:avLst/>
              <a:gdLst>
                <a:gd name="T0" fmla="*/ 34 w 34"/>
                <a:gd name="T1" fmla="*/ 0 h 37"/>
                <a:gd name="T2" fmla="*/ 34 w 34"/>
                <a:gd name="T3" fmla="*/ 9 h 37"/>
                <a:gd name="T4" fmla="*/ 33 w 34"/>
                <a:gd name="T5" fmla="*/ 9 h 37"/>
                <a:gd name="T6" fmla="*/ 32 w 34"/>
                <a:gd name="T7" fmla="*/ 5 h 37"/>
                <a:gd name="T8" fmla="*/ 30 w 34"/>
                <a:gd name="T9" fmla="*/ 3 h 37"/>
                <a:gd name="T10" fmla="*/ 26 w 34"/>
                <a:gd name="T11" fmla="*/ 2 h 37"/>
                <a:gd name="T12" fmla="*/ 20 w 34"/>
                <a:gd name="T13" fmla="*/ 2 h 37"/>
                <a:gd name="T14" fmla="*/ 20 w 34"/>
                <a:gd name="T15" fmla="*/ 31 h 37"/>
                <a:gd name="T16" fmla="*/ 21 w 34"/>
                <a:gd name="T17" fmla="*/ 35 h 37"/>
                <a:gd name="T18" fmla="*/ 24 w 34"/>
                <a:gd name="T19" fmla="*/ 36 h 37"/>
                <a:gd name="T20" fmla="*/ 26 w 34"/>
                <a:gd name="T21" fmla="*/ 36 h 37"/>
                <a:gd name="T22" fmla="*/ 26 w 34"/>
                <a:gd name="T23" fmla="*/ 37 h 37"/>
                <a:gd name="T24" fmla="*/ 8 w 34"/>
                <a:gd name="T25" fmla="*/ 37 h 37"/>
                <a:gd name="T26" fmla="*/ 8 w 34"/>
                <a:gd name="T27" fmla="*/ 36 h 37"/>
                <a:gd name="T28" fmla="*/ 10 w 34"/>
                <a:gd name="T29" fmla="*/ 36 h 37"/>
                <a:gd name="T30" fmla="*/ 13 w 34"/>
                <a:gd name="T31" fmla="*/ 35 h 37"/>
                <a:gd name="T32" fmla="*/ 14 w 34"/>
                <a:gd name="T33" fmla="*/ 31 h 37"/>
                <a:gd name="T34" fmla="*/ 14 w 34"/>
                <a:gd name="T35" fmla="*/ 2 h 37"/>
                <a:gd name="T36" fmla="*/ 9 w 34"/>
                <a:gd name="T37" fmla="*/ 2 h 37"/>
                <a:gd name="T38" fmla="*/ 5 w 34"/>
                <a:gd name="T39" fmla="*/ 3 h 37"/>
                <a:gd name="T40" fmla="*/ 2 w 34"/>
                <a:gd name="T41" fmla="*/ 5 h 37"/>
                <a:gd name="T42" fmla="*/ 1 w 34"/>
                <a:gd name="T43" fmla="*/ 9 h 37"/>
                <a:gd name="T44" fmla="*/ 0 w 34"/>
                <a:gd name="T45" fmla="*/ 9 h 37"/>
                <a:gd name="T46" fmla="*/ 0 w 34"/>
                <a:gd name="T47" fmla="*/ 0 h 37"/>
                <a:gd name="T48" fmla="*/ 34 w 34"/>
                <a:gd name="T4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37">
                  <a:moveTo>
                    <a:pt x="34" y="0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7"/>
                    <a:pt x="33" y="6"/>
                    <a:pt x="32" y="5"/>
                  </a:cubicBezTo>
                  <a:cubicBezTo>
                    <a:pt x="32" y="4"/>
                    <a:pt x="31" y="4"/>
                    <a:pt x="30" y="3"/>
                  </a:cubicBezTo>
                  <a:cubicBezTo>
                    <a:pt x="29" y="3"/>
                    <a:pt x="27" y="2"/>
                    <a:pt x="26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3"/>
                    <a:pt x="20" y="35"/>
                    <a:pt x="21" y="35"/>
                  </a:cubicBezTo>
                  <a:cubicBezTo>
                    <a:pt x="21" y="36"/>
                    <a:pt x="23" y="36"/>
                    <a:pt x="24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3" y="36"/>
                    <a:pt x="13" y="35"/>
                  </a:cubicBezTo>
                  <a:cubicBezTo>
                    <a:pt x="14" y="34"/>
                    <a:pt x="14" y="33"/>
                    <a:pt x="14" y="3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7" y="2"/>
                    <a:pt x="6" y="2"/>
                    <a:pt x="5" y="3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1" y="6"/>
                    <a:pt x="1" y="7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8" name="Freeform 38">
              <a:extLst>
                <a:ext uri="{FF2B5EF4-FFF2-40B4-BE49-F238E27FC236}">
                  <a16:creationId xmlns="" xmlns:a16="http://schemas.microsoft.com/office/drawing/2014/main" id="{E702FA39-DAF8-0D43-A13F-C3D61C331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2326"/>
              <a:ext cx="82" cy="71"/>
            </a:xfrm>
            <a:custGeom>
              <a:avLst/>
              <a:gdLst>
                <a:gd name="T0" fmla="*/ 29 w 43"/>
                <a:gd name="T1" fmla="*/ 0 h 37"/>
                <a:gd name="T2" fmla="*/ 43 w 43"/>
                <a:gd name="T3" fmla="*/ 0 h 37"/>
                <a:gd name="T4" fmla="*/ 43 w 43"/>
                <a:gd name="T5" fmla="*/ 1 h 37"/>
                <a:gd name="T6" fmla="*/ 42 w 43"/>
                <a:gd name="T7" fmla="*/ 1 h 37"/>
                <a:gd name="T8" fmla="*/ 40 w 43"/>
                <a:gd name="T9" fmla="*/ 2 h 37"/>
                <a:gd name="T10" fmla="*/ 37 w 43"/>
                <a:gd name="T11" fmla="*/ 3 h 37"/>
                <a:gd name="T12" fmla="*/ 34 w 43"/>
                <a:gd name="T13" fmla="*/ 7 h 37"/>
                <a:gd name="T14" fmla="*/ 24 w 43"/>
                <a:gd name="T15" fmla="*/ 21 h 37"/>
                <a:gd name="T16" fmla="*/ 24 w 43"/>
                <a:gd name="T17" fmla="*/ 31 h 37"/>
                <a:gd name="T18" fmla="*/ 25 w 43"/>
                <a:gd name="T19" fmla="*/ 35 h 37"/>
                <a:gd name="T20" fmla="*/ 29 w 43"/>
                <a:gd name="T21" fmla="*/ 36 h 37"/>
                <a:gd name="T22" fmla="*/ 30 w 43"/>
                <a:gd name="T23" fmla="*/ 36 h 37"/>
                <a:gd name="T24" fmla="*/ 30 w 43"/>
                <a:gd name="T25" fmla="*/ 37 h 37"/>
                <a:gd name="T26" fmla="*/ 13 w 43"/>
                <a:gd name="T27" fmla="*/ 37 h 37"/>
                <a:gd name="T28" fmla="*/ 13 w 43"/>
                <a:gd name="T29" fmla="*/ 36 h 37"/>
                <a:gd name="T30" fmla="*/ 14 w 43"/>
                <a:gd name="T31" fmla="*/ 36 h 37"/>
                <a:gd name="T32" fmla="*/ 18 w 43"/>
                <a:gd name="T33" fmla="*/ 35 h 37"/>
                <a:gd name="T34" fmla="*/ 18 w 43"/>
                <a:gd name="T35" fmla="*/ 31 h 37"/>
                <a:gd name="T36" fmla="*/ 18 w 43"/>
                <a:gd name="T37" fmla="*/ 22 h 37"/>
                <a:gd name="T38" fmla="*/ 7 w 43"/>
                <a:gd name="T39" fmla="*/ 6 h 37"/>
                <a:gd name="T40" fmla="*/ 4 w 43"/>
                <a:gd name="T41" fmla="*/ 3 h 37"/>
                <a:gd name="T42" fmla="*/ 1 w 43"/>
                <a:gd name="T43" fmla="*/ 1 h 37"/>
                <a:gd name="T44" fmla="*/ 0 w 43"/>
                <a:gd name="T45" fmla="*/ 1 h 37"/>
                <a:gd name="T46" fmla="*/ 0 w 43"/>
                <a:gd name="T47" fmla="*/ 0 h 37"/>
                <a:gd name="T48" fmla="*/ 17 w 43"/>
                <a:gd name="T49" fmla="*/ 0 h 37"/>
                <a:gd name="T50" fmla="*/ 17 w 43"/>
                <a:gd name="T51" fmla="*/ 1 h 37"/>
                <a:gd name="T52" fmla="*/ 16 w 43"/>
                <a:gd name="T53" fmla="*/ 1 h 37"/>
                <a:gd name="T54" fmla="*/ 14 w 43"/>
                <a:gd name="T55" fmla="*/ 2 h 37"/>
                <a:gd name="T56" fmla="*/ 13 w 43"/>
                <a:gd name="T57" fmla="*/ 3 h 37"/>
                <a:gd name="T58" fmla="*/ 14 w 43"/>
                <a:gd name="T59" fmla="*/ 7 h 37"/>
                <a:gd name="T60" fmla="*/ 23 w 43"/>
                <a:gd name="T61" fmla="*/ 19 h 37"/>
                <a:gd name="T62" fmla="*/ 31 w 43"/>
                <a:gd name="T63" fmla="*/ 8 h 37"/>
                <a:gd name="T64" fmla="*/ 33 w 43"/>
                <a:gd name="T65" fmla="*/ 4 h 37"/>
                <a:gd name="T66" fmla="*/ 32 w 43"/>
                <a:gd name="T67" fmla="*/ 2 h 37"/>
                <a:gd name="T68" fmla="*/ 31 w 43"/>
                <a:gd name="T69" fmla="*/ 1 h 37"/>
                <a:gd name="T70" fmla="*/ 29 w 43"/>
                <a:gd name="T71" fmla="*/ 1 h 37"/>
                <a:gd name="T72" fmla="*/ 29 w 43"/>
                <a:gd name="T73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3" h="37">
                  <a:moveTo>
                    <a:pt x="29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2" y="1"/>
                    <a:pt x="41" y="1"/>
                    <a:pt x="40" y="2"/>
                  </a:cubicBezTo>
                  <a:cubicBezTo>
                    <a:pt x="39" y="2"/>
                    <a:pt x="38" y="3"/>
                    <a:pt x="37" y="3"/>
                  </a:cubicBezTo>
                  <a:cubicBezTo>
                    <a:pt x="36" y="4"/>
                    <a:pt x="35" y="6"/>
                    <a:pt x="34" y="7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4" y="33"/>
                    <a:pt x="24" y="35"/>
                    <a:pt x="25" y="35"/>
                  </a:cubicBezTo>
                  <a:cubicBezTo>
                    <a:pt x="26" y="36"/>
                    <a:pt x="27" y="36"/>
                    <a:pt x="29" y="36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6" y="36"/>
                    <a:pt x="17" y="36"/>
                    <a:pt x="18" y="35"/>
                  </a:cubicBezTo>
                  <a:cubicBezTo>
                    <a:pt x="18" y="34"/>
                    <a:pt x="18" y="33"/>
                    <a:pt x="18" y="31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5"/>
                    <a:pt x="5" y="3"/>
                    <a:pt x="4" y="3"/>
                  </a:cubicBezTo>
                  <a:cubicBezTo>
                    <a:pt x="4" y="3"/>
                    <a:pt x="3" y="2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5" y="1"/>
                    <a:pt x="14" y="2"/>
                  </a:cubicBezTo>
                  <a:cubicBezTo>
                    <a:pt x="13" y="2"/>
                    <a:pt x="13" y="3"/>
                    <a:pt x="13" y="3"/>
                  </a:cubicBezTo>
                  <a:cubicBezTo>
                    <a:pt x="13" y="4"/>
                    <a:pt x="13" y="5"/>
                    <a:pt x="14" y="7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2" y="6"/>
                    <a:pt x="33" y="5"/>
                    <a:pt x="33" y="4"/>
                  </a:cubicBezTo>
                  <a:cubicBezTo>
                    <a:pt x="33" y="3"/>
                    <a:pt x="33" y="3"/>
                    <a:pt x="32" y="2"/>
                  </a:cubicBezTo>
                  <a:cubicBezTo>
                    <a:pt x="32" y="2"/>
                    <a:pt x="32" y="2"/>
                    <a:pt x="31" y="1"/>
                  </a:cubicBezTo>
                  <a:cubicBezTo>
                    <a:pt x="31" y="1"/>
                    <a:pt x="30" y="1"/>
                    <a:pt x="29" y="1"/>
                  </a:cubicBezTo>
                  <a:lnTo>
                    <a:pt x="2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9" name="Freeform 39">
              <a:extLst>
                <a:ext uri="{FF2B5EF4-FFF2-40B4-BE49-F238E27FC236}">
                  <a16:creationId xmlns="" xmlns:a16="http://schemas.microsoft.com/office/drawing/2014/main" id="{32C25049-09E3-D04F-B341-601CD871C8D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70" y="2324"/>
              <a:ext cx="76" cy="75"/>
            </a:xfrm>
            <a:custGeom>
              <a:avLst/>
              <a:gdLst>
                <a:gd name="T0" fmla="*/ 21 w 40"/>
                <a:gd name="T1" fmla="*/ 0 h 39"/>
                <a:gd name="T2" fmla="*/ 34 w 40"/>
                <a:gd name="T3" fmla="*/ 6 h 39"/>
                <a:gd name="T4" fmla="*/ 40 w 40"/>
                <a:gd name="T5" fmla="*/ 19 h 39"/>
                <a:gd name="T6" fmla="*/ 34 w 40"/>
                <a:gd name="T7" fmla="*/ 34 h 39"/>
                <a:gd name="T8" fmla="*/ 20 w 40"/>
                <a:gd name="T9" fmla="*/ 39 h 39"/>
                <a:gd name="T10" fmla="*/ 6 w 40"/>
                <a:gd name="T11" fmla="*/ 34 h 39"/>
                <a:gd name="T12" fmla="*/ 0 w 40"/>
                <a:gd name="T13" fmla="*/ 20 h 39"/>
                <a:gd name="T14" fmla="*/ 7 w 40"/>
                <a:gd name="T15" fmla="*/ 5 h 39"/>
                <a:gd name="T16" fmla="*/ 21 w 40"/>
                <a:gd name="T17" fmla="*/ 0 h 39"/>
                <a:gd name="T18" fmla="*/ 20 w 40"/>
                <a:gd name="T19" fmla="*/ 2 h 39"/>
                <a:gd name="T20" fmla="*/ 11 w 40"/>
                <a:gd name="T21" fmla="*/ 6 h 39"/>
                <a:gd name="T22" fmla="*/ 7 w 40"/>
                <a:gd name="T23" fmla="*/ 19 h 39"/>
                <a:gd name="T24" fmla="*/ 11 w 40"/>
                <a:gd name="T25" fmla="*/ 33 h 39"/>
                <a:gd name="T26" fmla="*/ 20 w 40"/>
                <a:gd name="T27" fmla="*/ 37 h 39"/>
                <a:gd name="T28" fmla="*/ 30 w 40"/>
                <a:gd name="T29" fmla="*/ 33 h 39"/>
                <a:gd name="T30" fmla="*/ 33 w 40"/>
                <a:gd name="T31" fmla="*/ 20 h 39"/>
                <a:gd name="T32" fmla="*/ 29 w 40"/>
                <a:gd name="T33" fmla="*/ 6 h 39"/>
                <a:gd name="T34" fmla="*/ 20 w 40"/>
                <a:gd name="T35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39">
                  <a:moveTo>
                    <a:pt x="21" y="0"/>
                  </a:moveTo>
                  <a:cubicBezTo>
                    <a:pt x="26" y="0"/>
                    <a:pt x="31" y="2"/>
                    <a:pt x="34" y="6"/>
                  </a:cubicBezTo>
                  <a:cubicBezTo>
                    <a:pt x="38" y="9"/>
                    <a:pt x="40" y="14"/>
                    <a:pt x="40" y="19"/>
                  </a:cubicBezTo>
                  <a:cubicBezTo>
                    <a:pt x="40" y="25"/>
                    <a:pt x="38" y="30"/>
                    <a:pt x="34" y="34"/>
                  </a:cubicBezTo>
                  <a:cubicBezTo>
                    <a:pt x="30" y="37"/>
                    <a:pt x="26" y="39"/>
                    <a:pt x="20" y="39"/>
                  </a:cubicBezTo>
                  <a:cubicBezTo>
                    <a:pt x="14" y="39"/>
                    <a:pt x="10" y="37"/>
                    <a:pt x="6" y="34"/>
                  </a:cubicBezTo>
                  <a:cubicBezTo>
                    <a:pt x="2" y="30"/>
                    <a:pt x="0" y="25"/>
                    <a:pt x="0" y="20"/>
                  </a:cubicBezTo>
                  <a:cubicBezTo>
                    <a:pt x="0" y="14"/>
                    <a:pt x="2" y="9"/>
                    <a:pt x="7" y="5"/>
                  </a:cubicBezTo>
                  <a:cubicBezTo>
                    <a:pt x="11" y="2"/>
                    <a:pt x="15" y="0"/>
                    <a:pt x="21" y="0"/>
                  </a:cubicBezTo>
                  <a:close/>
                  <a:moveTo>
                    <a:pt x="20" y="2"/>
                  </a:moveTo>
                  <a:cubicBezTo>
                    <a:pt x="16" y="2"/>
                    <a:pt x="13" y="3"/>
                    <a:pt x="11" y="6"/>
                  </a:cubicBezTo>
                  <a:cubicBezTo>
                    <a:pt x="8" y="9"/>
                    <a:pt x="7" y="13"/>
                    <a:pt x="7" y="19"/>
                  </a:cubicBezTo>
                  <a:cubicBezTo>
                    <a:pt x="7" y="26"/>
                    <a:pt x="8" y="30"/>
                    <a:pt x="11" y="33"/>
                  </a:cubicBezTo>
                  <a:cubicBezTo>
                    <a:pt x="13" y="36"/>
                    <a:pt x="16" y="37"/>
                    <a:pt x="20" y="37"/>
                  </a:cubicBezTo>
                  <a:cubicBezTo>
                    <a:pt x="24" y="37"/>
                    <a:pt x="27" y="36"/>
                    <a:pt x="30" y="33"/>
                  </a:cubicBezTo>
                  <a:cubicBezTo>
                    <a:pt x="32" y="30"/>
                    <a:pt x="33" y="26"/>
                    <a:pt x="33" y="20"/>
                  </a:cubicBezTo>
                  <a:cubicBezTo>
                    <a:pt x="33" y="14"/>
                    <a:pt x="32" y="9"/>
                    <a:pt x="29" y="6"/>
                  </a:cubicBezTo>
                  <a:cubicBezTo>
                    <a:pt x="27" y="3"/>
                    <a:pt x="24" y="2"/>
                    <a:pt x="2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0" name="Freeform 40">
              <a:extLst>
                <a:ext uri="{FF2B5EF4-FFF2-40B4-BE49-F238E27FC236}">
                  <a16:creationId xmlns="" xmlns:a16="http://schemas.microsoft.com/office/drawing/2014/main" id="{CDEE12F3-AA53-D940-9DA5-5CFB7518C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2326"/>
              <a:ext cx="59" cy="71"/>
            </a:xfrm>
            <a:custGeom>
              <a:avLst/>
              <a:gdLst>
                <a:gd name="T0" fmla="*/ 12 w 31"/>
                <a:gd name="T1" fmla="*/ 2 h 37"/>
                <a:gd name="T2" fmla="*/ 12 w 31"/>
                <a:gd name="T3" fmla="*/ 17 h 37"/>
                <a:gd name="T4" fmla="*/ 19 w 31"/>
                <a:gd name="T5" fmla="*/ 17 h 37"/>
                <a:gd name="T6" fmla="*/ 23 w 31"/>
                <a:gd name="T7" fmla="*/ 16 h 37"/>
                <a:gd name="T8" fmla="*/ 25 w 31"/>
                <a:gd name="T9" fmla="*/ 12 h 37"/>
                <a:gd name="T10" fmla="*/ 26 w 31"/>
                <a:gd name="T11" fmla="*/ 12 h 37"/>
                <a:gd name="T12" fmla="*/ 26 w 31"/>
                <a:gd name="T13" fmla="*/ 24 h 37"/>
                <a:gd name="T14" fmla="*/ 25 w 31"/>
                <a:gd name="T15" fmla="*/ 24 h 37"/>
                <a:gd name="T16" fmla="*/ 24 w 31"/>
                <a:gd name="T17" fmla="*/ 21 h 37"/>
                <a:gd name="T18" fmla="*/ 22 w 31"/>
                <a:gd name="T19" fmla="*/ 20 h 37"/>
                <a:gd name="T20" fmla="*/ 19 w 31"/>
                <a:gd name="T21" fmla="*/ 19 h 37"/>
                <a:gd name="T22" fmla="*/ 12 w 31"/>
                <a:gd name="T23" fmla="*/ 19 h 37"/>
                <a:gd name="T24" fmla="*/ 12 w 31"/>
                <a:gd name="T25" fmla="*/ 31 h 37"/>
                <a:gd name="T26" fmla="*/ 12 w 31"/>
                <a:gd name="T27" fmla="*/ 34 h 37"/>
                <a:gd name="T28" fmla="*/ 13 w 31"/>
                <a:gd name="T29" fmla="*/ 36 h 37"/>
                <a:gd name="T30" fmla="*/ 16 w 31"/>
                <a:gd name="T31" fmla="*/ 36 h 37"/>
                <a:gd name="T32" fmla="*/ 18 w 31"/>
                <a:gd name="T33" fmla="*/ 36 h 37"/>
                <a:gd name="T34" fmla="*/ 18 w 31"/>
                <a:gd name="T35" fmla="*/ 37 h 37"/>
                <a:gd name="T36" fmla="*/ 0 w 31"/>
                <a:gd name="T37" fmla="*/ 37 h 37"/>
                <a:gd name="T38" fmla="*/ 0 w 31"/>
                <a:gd name="T39" fmla="*/ 36 h 37"/>
                <a:gd name="T40" fmla="*/ 1 w 31"/>
                <a:gd name="T41" fmla="*/ 36 h 37"/>
                <a:gd name="T42" fmla="*/ 5 w 31"/>
                <a:gd name="T43" fmla="*/ 35 h 37"/>
                <a:gd name="T44" fmla="*/ 6 w 31"/>
                <a:gd name="T45" fmla="*/ 31 h 37"/>
                <a:gd name="T46" fmla="*/ 6 w 31"/>
                <a:gd name="T47" fmla="*/ 7 h 37"/>
                <a:gd name="T48" fmla="*/ 5 w 31"/>
                <a:gd name="T49" fmla="*/ 3 h 37"/>
                <a:gd name="T50" fmla="*/ 4 w 31"/>
                <a:gd name="T51" fmla="*/ 2 h 37"/>
                <a:gd name="T52" fmla="*/ 1 w 31"/>
                <a:gd name="T53" fmla="*/ 1 h 37"/>
                <a:gd name="T54" fmla="*/ 0 w 31"/>
                <a:gd name="T55" fmla="*/ 1 h 37"/>
                <a:gd name="T56" fmla="*/ 0 w 31"/>
                <a:gd name="T57" fmla="*/ 0 h 37"/>
                <a:gd name="T58" fmla="*/ 31 w 31"/>
                <a:gd name="T59" fmla="*/ 0 h 37"/>
                <a:gd name="T60" fmla="*/ 31 w 31"/>
                <a:gd name="T61" fmla="*/ 8 h 37"/>
                <a:gd name="T62" fmla="*/ 30 w 31"/>
                <a:gd name="T63" fmla="*/ 8 h 37"/>
                <a:gd name="T64" fmla="*/ 28 w 31"/>
                <a:gd name="T65" fmla="*/ 4 h 37"/>
                <a:gd name="T66" fmla="*/ 26 w 31"/>
                <a:gd name="T67" fmla="*/ 3 h 37"/>
                <a:gd name="T68" fmla="*/ 21 w 31"/>
                <a:gd name="T69" fmla="*/ 2 h 37"/>
                <a:gd name="T70" fmla="*/ 12 w 31"/>
                <a:gd name="T71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1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21" y="17"/>
                    <a:pt x="22" y="16"/>
                    <a:pt x="23" y="16"/>
                  </a:cubicBezTo>
                  <a:cubicBezTo>
                    <a:pt x="24" y="15"/>
                    <a:pt x="24" y="14"/>
                    <a:pt x="25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3"/>
                    <a:pt x="24" y="22"/>
                    <a:pt x="24" y="21"/>
                  </a:cubicBezTo>
                  <a:cubicBezTo>
                    <a:pt x="24" y="20"/>
                    <a:pt x="23" y="20"/>
                    <a:pt x="22" y="20"/>
                  </a:cubicBezTo>
                  <a:cubicBezTo>
                    <a:pt x="22" y="19"/>
                    <a:pt x="21" y="19"/>
                    <a:pt x="19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5"/>
                    <a:pt x="13" y="35"/>
                    <a:pt x="13" y="36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5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29" y="6"/>
                    <a:pt x="29" y="5"/>
                    <a:pt x="28" y="4"/>
                  </a:cubicBezTo>
                  <a:cubicBezTo>
                    <a:pt x="27" y="4"/>
                    <a:pt x="27" y="3"/>
                    <a:pt x="26" y="3"/>
                  </a:cubicBezTo>
                  <a:cubicBezTo>
                    <a:pt x="25" y="2"/>
                    <a:pt x="23" y="2"/>
                    <a:pt x="21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1" name="Freeform 41">
              <a:extLst>
                <a:ext uri="{FF2B5EF4-FFF2-40B4-BE49-F238E27FC236}">
                  <a16:creationId xmlns="" xmlns:a16="http://schemas.microsoft.com/office/drawing/2014/main" id="{6FA65C11-2A58-4045-9ABC-C56E3266C51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45" y="2326"/>
              <a:ext cx="59" cy="71"/>
            </a:xfrm>
            <a:custGeom>
              <a:avLst/>
              <a:gdLst>
                <a:gd name="T0" fmla="*/ 11 w 31"/>
                <a:gd name="T1" fmla="*/ 20 h 37"/>
                <a:gd name="T2" fmla="*/ 11 w 31"/>
                <a:gd name="T3" fmla="*/ 31 h 37"/>
                <a:gd name="T4" fmla="*/ 12 w 31"/>
                <a:gd name="T5" fmla="*/ 35 h 37"/>
                <a:gd name="T6" fmla="*/ 16 w 31"/>
                <a:gd name="T7" fmla="*/ 36 h 37"/>
                <a:gd name="T8" fmla="*/ 17 w 31"/>
                <a:gd name="T9" fmla="*/ 36 h 37"/>
                <a:gd name="T10" fmla="*/ 17 w 31"/>
                <a:gd name="T11" fmla="*/ 37 h 37"/>
                <a:gd name="T12" fmla="*/ 0 w 31"/>
                <a:gd name="T13" fmla="*/ 37 h 37"/>
                <a:gd name="T14" fmla="*/ 0 w 31"/>
                <a:gd name="T15" fmla="*/ 36 h 37"/>
                <a:gd name="T16" fmla="*/ 1 w 31"/>
                <a:gd name="T17" fmla="*/ 36 h 37"/>
                <a:gd name="T18" fmla="*/ 5 w 31"/>
                <a:gd name="T19" fmla="*/ 35 h 37"/>
                <a:gd name="T20" fmla="*/ 6 w 31"/>
                <a:gd name="T21" fmla="*/ 31 h 37"/>
                <a:gd name="T22" fmla="*/ 6 w 31"/>
                <a:gd name="T23" fmla="*/ 7 h 37"/>
                <a:gd name="T24" fmla="*/ 5 w 31"/>
                <a:gd name="T25" fmla="*/ 2 h 37"/>
                <a:gd name="T26" fmla="*/ 1 w 31"/>
                <a:gd name="T27" fmla="*/ 1 h 37"/>
                <a:gd name="T28" fmla="*/ 0 w 31"/>
                <a:gd name="T29" fmla="*/ 1 h 37"/>
                <a:gd name="T30" fmla="*/ 0 w 31"/>
                <a:gd name="T31" fmla="*/ 0 h 37"/>
                <a:gd name="T32" fmla="*/ 15 w 31"/>
                <a:gd name="T33" fmla="*/ 0 h 37"/>
                <a:gd name="T34" fmla="*/ 24 w 31"/>
                <a:gd name="T35" fmla="*/ 1 h 37"/>
                <a:gd name="T36" fmla="*/ 29 w 31"/>
                <a:gd name="T37" fmla="*/ 5 h 37"/>
                <a:gd name="T38" fmla="*/ 31 w 31"/>
                <a:gd name="T39" fmla="*/ 10 h 37"/>
                <a:gd name="T40" fmla="*/ 28 w 31"/>
                <a:gd name="T41" fmla="*/ 18 h 37"/>
                <a:gd name="T42" fmla="*/ 18 w 31"/>
                <a:gd name="T43" fmla="*/ 21 h 37"/>
                <a:gd name="T44" fmla="*/ 15 w 31"/>
                <a:gd name="T45" fmla="*/ 20 h 37"/>
                <a:gd name="T46" fmla="*/ 11 w 31"/>
                <a:gd name="T47" fmla="*/ 20 h 37"/>
                <a:gd name="T48" fmla="*/ 11 w 31"/>
                <a:gd name="T49" fmla="*/ 18 h 37"/>
                <a:gd name="T50" fmla="*/ 14 w 31"/>
                <a:gd name="T51" fmla="*/ 19 h 37"/>
                <a:gd name="T52" fmla="*/ 16 w 31"/>
                <a:gd name="T53" fmla="*/ 19 h 37"/>
                <a:gd name="T54" fmla="*/ 22 w 31"/>
                <a:gd name="T55" fmla="*/ 17 h 37"/>
                <a:gd name="T56" fmla="*/ 24 w 31"/>
                <a:gd name="T57" fmla="*/ 11 h 37"/>
                <a:gd name="T58" fmla="*/ 23 w 31"/>
                <a:gd name="T59" fmla="*/ 6 h 37"/>
                <a:gd name="T60" fmla="*/ 20 w 31"/>
                <a:gd name="T61" fmla="*/ 3 h 37"/>
                <a:gd name="T62" fmla="*/ 15 w 31"/>
                <a:gd name="T63" fmla="*/ 2 h 37"/>
                <a:gd name="T64" fmla="*/ 11 w 31"/>
                <a:gd name="T65" fmla="*/ 3 h 37"/>
                <a:gd name="T66" fmla="*/ 11 w 31"/>
                <a:gd name="T67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1" h="37">
                  <a:moveTo>
                    <a:pt x="11" y="20"/>
                  </a:move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2" y="35"/>
                    <a:pt x="12" y="35"/>
                  </a:cubicBezTo>
                  <a:cubicBezTo>
                    <a:pt x="13" y="36"/>
                    <a:pt x="14" y="36"/>
                    <a:pt x="16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9" y="0"/>
                    <a:pt x="21" y="0"/>
                    <a:pt x="24" y="1"/>
                  </a:cubicBezTo>
                  <a:cubicBezTo>
                    <a:pt x="26" y="2"/>
                    <a:pt x="27" y="3"/>
                    <a:pt x="29" y="5"/>
                  </a:cubicBezTo>
                  <a:cubicBezTo>
                    <a:pt x="30" y="6"/>
                    <a:pt x="31" y="8"/>
                    <a:pt x="31" y="10"/>
                  </a:cubicBezTo>
                  <a:cubicBezTo>
                    <a:pt x="31" y="13"/>
                    <a:pt x="30" y="16"/>
                    <a:pt x="28" y="18"/>
                  </a:cubicBezTo>
                  <a:cubicBezTo>
                    <a:pt x="26" y="20"/>
                    <a:pt x="22" y="21"/>
                    <a:pt x="18" y="21"/>
                  </a:cubicBezTo>
                  <a:cubicBezTo>
                    <a:pt x="17" y="21"/>
                    <a:pt x="16" y="21"/>
                    <a:pt x="15" y="20"/>
                  </a:cubicBezTo>
                  <a:cubicBezTo>
                    <a:pt x="14" y="20"/>
                    <a:pt x="13" y="20"/>
                    <a:pt x="11" y="20"/>
                  </a:cubicBezTo>
                  <a:close/>
                  <a:moveTo>
                    <a:pt x="11" y="18"/>
                  </a:moveTo>
                  <a:cubicBezTo>
                    <a:pt x="13" y="18"/>
                    <a:pt x="13" y="19"/>
                    <a:pt x="14" y="19"/>
                  </a:cubicBezTo>
                  <a:cubicBezTo>
                    <a:pt x="15" y="19"/>
                    <a:pt x="16" y="19"/>
                    <a:pt x="16" y="19"/>
                  </a:cubicBezTo>
                  <a:cubicBezTo>
                    <a:pt x="19" y="19"/>
                    <a:pt x="20" y="18"/>
                    <a:pt x="22" y="17"/>
                  </a:cubicBezTo>
                  <a:cubicBezTo>
                    <a:pt x="23" y="15"/>
                    <a:pt x="24" y="13"/>
                    <a:pt x="24" y="11"/>
                  </a:cubicBezTo>
                  <a:cubicBezTo>
                    <a:pt x="24" y="9"/>
                    <a:pt x="24" y="8"/>
                    <a:pt x="23" y="6"/>
                  </a:cubicBezTo>
                  <a:cubicBezTo>
                    <a:pt x="22" y="5"/>
                    <a:pt x="21" y="4"/>
                    <a:pt x="20" y="3"/>
                  </a:cubicBezTo>
                  <a:cubicBezTo>
                    <a:pt x="19" y="3"/>
                    <a:pt x="17" y="2"/>
                    <a:pt x="15" y="2"/>
                  </a:cubicBezTo>
                  <a:cubicBezTo>
                    <a:pt x="14" y="2"/>
                    <a:pt x="13" y="2"/>
                    <a:pt x="11" y="3"/>
                  </a:cubicBezTo>
                  <a:lnTo>
                    <a:pt x="11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2" name="Freeform 42">
              <a:extLst>
                <a:ext uri="{FF2B5EF4-FFF2-40B4-BE49-F238E27FC236}">
                  <a16:creationId xmlns="" xmlns:a16="http://schemas.microsoft.com/office/drawing/2014/main" id="{81EF6F64-4AED-2E40-81D5-ACAFAB078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2326"/>
              <a:ext cx="67" cy="71"/>
            </a:xfrm>
            <a:custGeom>
              <a:avLst/>
              <a:gdLst>
                <a:gd name="T0" fmla="*/ 12 w 35"/>
                <a:gd name="T1" fmla="*/ 2 h 37"/>
                <a:gd name="T2" fmla="*/ 12 w 35"/>
                <a:gd name="T3" fmla="*/ 17 h 37"/>
                <a:gd name="T4" fmla="*/ 21 w 35"/>
                <a:gd name="T5" fmla="*/ 17 h 37"/>
                <a:gd name="T6" fmla="*/ 25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6 w 35"/>
                <a:gd name="T17" fmla="*/ 21 h 37"/>
                <a:gd name="T18" fmla="*/ 24 w 35"/>
                <a:gd name="T19" fmla="*/ 19 h 37"/>
                <a:gd name="T20" fmla="*/ 21 w 35"/>
                <a:gd name="T21" fmla="*/ 19 h 37"/>
                <a:gd name="T22" fmla="*/ 12 w 35"/>
                <a:gd name="T23" fmla="*/ 19 h 37"/>
                <a:gd name="T24" fmla="*/ 12 w 35"/>
                <a:gd name="T25" fmla="*/ 31 h 37"/>
                <a:gd name="T26" fmla="*/ 12 w 35"/>
                <a:gd name="T27" fmla="*/ 34 h 37"/>
                <a:gd name="T28" fmla="*/ 13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2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1 w 35"/>
                <a:gd name="T49" fmla="*/ 36 h 37"/>
                <a:gd name="T50" fmla="*/ 4 w 35"/>
                <a:gd name="T51" fmla="*/ 36 h 37"/>
                <a:gd name="T52" fmla="*/ 5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1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2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29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2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7"/>
                    <a:pt x="24" y="16"/>
                    <a:pt x="25" y="16"/>
                  </a:cubicBezTo>
                  <a:cubicBezTo>
                    <a:pt x="26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3"/>
                    <a:pt x="26" y="21"/>
                    <a:pt x="26" y="21"/>
                  </a:cubicBezTo>
                  <a:cubicBezTo>
                    <a:pt x="26" y="20"/>
                    <a:pt x="25" y="20"/>
                    <a:pt x="24" y="19"/>
                  </a:cubicBezTo>
                  <a:cubicBezTo>
                    <a:pt x="24" y="19"/>
                    <a:pt x="22" y="19"/>
                    <a:pt x="2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4"/>
                    <a:pt x="12" y="35"/>
                    <a:pt x="13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4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1" y="32"/>
                    <a:pt x="33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2" y="36"/>
                    <a:pt x="3" y="36"/>
                    <a:pt x="4" y="36"/>
                  </a:cubicBezTo>
                  <a:cubicBezTo>
                    <a:pt x="5" y="35"/>
                    <a:pt x="5" y="35"/>
                    <a:pt x="5" y="34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6"/>
                    <a:pt x="30" y="5"/>
                    <a:pt x="29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6" y="2"/>
                    <a:pt x="25" y="2"/>
                    <a:pt x="23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3" name="Freeform 43">
              <a:extLst>
                <a:ext uri="{FF2B5EF4-FFF2-40B4-BE49-F238E27FC236}">
                  <a16:creationId xmlns="" xmlns:a16="http://schemas.microsoft.com/office/drawing/2014/main" id="{597789A7-1ACF-7F4A-B32A-9FE8D1AE2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2326"/>
              <a:ext cx="65" cy="71"/>
            </a:xfrm>
            <a:custGeom>
              <a:avLst/>
              <a:gdLst>
                <a:gd name="T0" fmla="*/ 34 w 34"/>
                <a:gd name="T1" fmla="*/ 0 h 37"/>
                <a:gd name="T2" fmla="*/ 34 w 34"/>
                <a:gd name="T3" fmla="*/ 9 h 37"/>
                <a:gd name="T4" fmla="*/ 33 w 34"/>
                <a:gd name="T5" fmla="*/ 9 h 37"/>
                <a:gd name="T6" fmla="*/ 32 w 34"/>
                <a:gd name="T7" fmla="*/ 5 h 37"/>
                <a:gd name="T8" fmla="*/ 30 w 34"/>
                <a:gd name="T9" fmla="*/ 3 h 37"/>
                <a:gd name="T10" fmla="*/ 26 w 34"/>
                <a:gd name="T11" fmla="*/ 2 h 37"/>
                <a:gd name="T12" fmla="*/ 20 w 34"/>
                <a:gd name="T13" fmla="*/ 2 h 37"/>
                <a:gd name="T14" fmla="*/ 20 w 34"/>
                <a:gd name="T15" fmla="*/ 31 h 37"/>
                <a:gd name="T16" fmla="*/ 21 w 34"/>
                <a:gd name="T17" fmla="*/ 35 h 37"/>
                <a:gd name="T18" fmla="*/ 24 w 34"/>
                <a:gd name="T19" fmla="*/ 36 h 37"/>
                <a:gd name="T20" fmla="*/ 26 w 34"/>
                <a:gd name="T21" fmla="*/ 36 h 37"/>
                <a:gd name="T22" fmla="*/ 26 w 34"/>
                <a:gd name="T23" fmla="*/ 37 h 37"/>
                <a:gd name="T24" fmla="*/ 8 w 34"/>
                <a:gd name="T25" fmla="*/ 37 h 37"/>
                <a:gd name="T26" fmla="*/ 8 w 34"/>
                <a:gd name="T27" fmla="*/ 36 h 37"/>
                <a:gd name="T28" fmla="*/ 10 w 34"/>
                <a:gd name="T29" fmla="*/ 36 h 37"/>
                <a:gd name="T30" fmla="*/ 13 w 34"/>
                <a:gd name="T31" fmla="*/ 35 h 37"/>
                <a:gd name="T32" fmla="*/ 14 w 34"/>
                <a:gd name="T33" fmla="*/ 31 h 37"/>
                <a:gd name="T34" fmla="*/ 14 w 34"/>
                <a:gd name="T35" fmla="*/ 2 h 37"/>
                <a:gd name="T36" fmla="*/ 9 w 34"/>
                <a:gd name="T37" fmla="*/ 2 h 37"/>
                <a:gd name="T38" fmla="*/ 5 w 34"/>
                <a:gd name="T39" fmla="*/ 3 h 37"/>
                <a:gd name="T40" fmla="*/ 2 w 34"/>
                <a:gd name="T41" fmla="*/ 5 h 37"/>
                <a:gd name="T42" fmla="*/ 1 w 34"/>
                <a:gd name="T43" fmla="*/ 9 h 37"/>
                <a:gd name="T44" fmla="*/ 0 w 34"/>
                <a:gd name="T45" fmla="*/ 9 h 37"/>
                <a:gd name="T46" fmla="*/ 0 w 34"/>
                <a:gd name="T47" fmla="*/ 0 h 37"/>
                <a:gd name="T48" fmla="*/ 34 w 34"/>
                <a:gd name="T4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37">
                  <a:moveTo>
                    <a:pt x="34" y="0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7"/>
                    <a:pt x="33" y="6"/>
                    <a:pt x="32" y="5"/>
                  </a:cubicBezTo>
                  <a:cubicBezTo>
                    <a:pt x="32" y="4"/>
                    <a:pt x="31" y="4"/>
                    <a:pt x="30" y="3"/>
                  </a:cubicBezTo>
                  <a:cubicBezTo>
                    <a:pt x="29" y="3"/>
                    <a:pt x="27" y="2"/>
                    <a:pt x="26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3"/>
                    <a:pt x="20" y="35"/>
                    <a:pt x="21" y="35"/>
                  </a:cubicBezTo>
                  <a:cubicBezTo>
                    <a:pt x="21" y="36"/>
                    <a:pt x="23" y="36"/>
                    <a:pt x="24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3" y="36"/>
                    <a:pt x="13" y="35"/>
                  </a:cubicBezTo>
                  <a:cubicBezTo>
                    <a:pt x="14" y="34"/>
                    <a:pt x="14" y="33"/>
                    <a:pt x="14" y="3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7" y="2"/>
                    <a:pt x="6" y="2"/>
                    <a:pt x="5" y="3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1" y="6"/>
                    <a:pt x="1" y="7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4" name="Freeform 44">
              <a:extLst>
                <a:ext uri="{FF2B5EF4-FFF2-40B4-BE49-F238E27FC236}">
                  <a16:creationId xmlns="" xmlns:a16="http://schemas.microsoft.com/office/drawing/2014/main" id="{399BBED2-0133-B74E-AB83-490A8E87E4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51" y="2326"/>
              <a:ext cx="79" cy="71"/>
            </a:xfrm>
            <a:custGeom>
              <a:avLst/>
              <a:gdLst>
                <a:gd name="T0" fmla="*/ 41 w 41"/>
                <a:gd name="T1" fmla="*/ 37 h 37"/>
                <a:gd name="T2" fmla="*/ 30 w 41"/>
                <a:gd name="T3" fmla="*/ 37 h 37"/>
                <a:gd name="T4" fmla="*/ 16 w 41"/>
                <a:gd name="T5" fmla="*/ 20 h 37"/>
                <a:gd name="T6" fmla="*/ 14 w 41"/>
                <a:gd name="T7" fmla="*/ 20 h 37"/>
                <a:gd name="T8" fmla="*/ 13 w 41"/>
                <a:gd name="T9" fmla="*/ 20 h 37"/>
                <a:gd name="T10" fmla="*/ 12 w 41"/>
                <a:gd name="T11" fmla="*/ 20 h 37"/>
                <a:gd name="T12" fmla="*/ 12 w 41"/>
                <a:gd name="T13" fmla="*/ 31 h 37"/>
                <a:gd name="T14" fmla="*/ 13 w 41"/>
                <a:gd name="T15" fmla="*/ 35 h 37"/>
                <a:gd name="T16" fmla="*/ 16 w 41"/>
                <a:gd name="T17" fmla="*/ 36 h 37"/>
                <a:gd name="T18" fmla="*/ 18 w 41"/>
                <a:gd name="T19" fmla="*/ 36 h 37"/>
                <a:gd name="T20" fmla="*/ 18 w 41"/>
                <a:gd name="T21" fmla="*/ 37 h 37"/>
                <a:gd name="T22" fmla="*/ 0 w 41"/>
                <a:gd name="T23" fmla="*/ 37 h 37"/>
                <a:gd name="T24" fmla="*/ 0 w 41"/>
                <a:gd name="T25" fmla="*/ 36 h 37"/>
                <a:gd name="T26" fmla="*/ 2 w 41"/>
                <a:gd name="T27" fmla="*/ 36 h 37"/>
                <a:gd name="T28" fmla="*/ 5 w 41"/>
                <a:gd name="T29" fmla="*/ 35 h 37"/>
                <a:gd name="T30" fmla="*/ 6 w 41"/>
                <a:gd name="T31" fmla="*/ 31 h 37"/>
                <a:gd name="T32" fmla="*/ 6 w 41"/>
                <a:gd name="T33" fmla="*/ 7 h 37"/>
                <a:gd name="T34" fmla="*/ 5 w 41"/>
                <a:gd name="T35" fmla="*/ 2 h 37"/>
                <a:gd name="T36" fmla="*/ 2 w 41"/>
                <a:gd name="T37" fmla="*/ 1 h 37"/>
                <a:gd name="T38" fmla="*/ 0 w 41"/>
                <a:gd name="T39" fmla="*/ 1 h 37"/>
                <a:gd name="T40" fmla="*/ 0 w 41"/>
                <a:gd name="T41" fmla="*/ 0 h 37"/>
                <a:gd name="T42" fmla="*/ 15 w 41"/>
                <a:gd name="T43" fmla="*/ 0 h 37"/>
                <a:gd name="T44" fmla="*/ 25 w 41"/>
                <a:gd name="T45" fmla="*/ 1 h 37"/>
                <a:gd name="T46" fmla="*/ 30 w 41"/>
                <a:gd name="T47" fmla="*/ 4 h 37"/>
                <a:gd name="T48" fmla="*/ 32 w 41"/>
                <a:gd name="T49" fmla="*/ 10 h 37"/>
                <a:gd name="T50" fmla="*/ 30 w 41"/>
                <a:gd name="T51" fmla="*/ 16 h 37"/>
                <a:gd name="T52" fmla="*/ 22 w 41"/>
                <a:gd name="T53" fmla="*/ 19 h 37"/>
                <a:gd name="T54" fmla="*/ 31 w 41"/>
                <a:gd name="T55" fmla="*/ 30 h 37"/>
                <a:gd name="T56" fmla="*/ 36 w 41"/>
                <a:gd name="T57" fmla="*/ 35 h 37"/>
                <a:gd name="T58" fmla="*/ 41 w 41"/>
                <a:gd name="T59" fmla="*/ 36 h 37"/>
                <a:gd name="T60" fmla="*/ 41 w 41"/>
                <a:gd name="T61" fmla="*/ 37 h 37"/>
                <a:gd name="T62" fmla="*/ 12 w 41"/>
                <a:gd name="T63" fmla="*/ 18 h 37"/>
                <a:gd name="T64" fmla="*/ 13 w 41"/>
                <a:gd name="T65" fmla="*/ 18 h 37"/>
                <a:gd name="T66" fmla="*/ 14 w 41"/>
                <a:gd name="T67" fmla="*/ 18 h 37"/>
                <a:gd name="T68" fmla="*/ 22 w 41"/>
                <a:gd name="T69" fmla="*/ 16 h 37"/>
                <a:gd name="T70" fmla="*/ 25 w 41"/>
                <a:gd name="T71" fmla="*/ 10 h 37"/>
                <a:gd name="T72" fmla="*/ 23 w 41"/>
                <a:gd name="T73" fmla="*/ 4 h 37"/>
                <a:gd name="T74" fmla="*/ 17 w 41"/>
                <a:gd name="T75" fmla="*/ 2 h 37"/>
                <a:gd name="T76" fmla="*/ 12 w 41"/>
                <a:gd name="T77" fmla="*/ 3 h 37"/>
                <a:gd name="T78" fmla="*/ 12 w 41"/>
                <a:gd name="T79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1" h="37">
                  <a:moveTo>
                    <a:pt x="41" y="37"/>
                  </a:moveTo>
                  <a:cubicBezTo>
                    <a:pt x="30" y="37"/>
                    <a:pt x="30" y="37"/>
                    <a:pt x="30" y="37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20"/>
                    <a:pt x="14" y="20"/>
                    <a:pt x="14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5"/>
                    <a:pt x="13" y="35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20" y="0"/>
                    <a:pt x="23" y="0"/>
                    <a:pt x="25" y="1"/>
                  </a:cubicBezTo>
                  <a:cubicBezTo>
                    <a:pt x="27" y="1"/>
                    <a:pt x="29" y="3"/>
                    <a:pt x="30" y="4"/>
                  </a:cubicBezTo>
                  <a:cubicBezTo>
                    <a:pt x="32" y="6"/>
                    <a:pt x="32" y="7"/>
                    <a:pt x="32" y="10"/>
                  </a:cubicBezTo>
                  <a:cubicBezTo>
                    <a:pt x="32" y="12"/>
                    <a:pt x="31" y="14"/>
                    <a:pt x="30" y="16"/>
                  </a:cubicBezTo>
                  <a:cubicBezTo>
                    <a:pt x="28" y="17"/>
                    <a:pt x="26" y="18"/>
                    <a:pt x="22" y="1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3" y="32"/>
                    <a:pt x="34" y="34"/>
                    <a:pt x="36" y="35"/>
                  </a:cubicBezTo>
                  <a:cubicBezTo>
                    <a:pt x="37" y="36"/>
                    <a:pt x="39" y="36"/>
                    <a:pt x="41" y="36"/>
                  </a:cubicBezTo>
                  <a:lnTo>
                    <a:pt x="41" y="37"/>
                  </a:lnTo>
                  <a:close/>
                  <a:moveTo>
                    <a:pt x="12" y="18"/>
                  </a:moveTo>
                  <a:cubicBezTo>
                    <a:pt x="12" y="18"/>
                    <a:pt x="13" y="18"/>
                    <a:pt x="13" y="18"/>
                  </a:cubicBezTo>
                  <a:cubicBezTo>
                    <a:pt x="13" y="18"/>
                    <a:pt x="13" y="18"/>
                    <a:pt x="14" y="18"/>
                  </a:cubicBezTo>
                  <a:cubicBezTo>
                    <a:pt x="18" y="18"/>
                    <a:pt x="20" y="17"/>
                    <a:pt x="22" y="16"/>
                  </a:cubicBezTo>
                  <a:cubicBezTo>
                    <a:pt x="24" y="14"/>
                    <a:pt x="25" y="12"/>
                    <a:pt x="25" y="10"/>
                  </a:cubicBezTo>
                  <a:cubicBezTo>
                    <a:pt x="25" y="8"/>
                    <a:pt x="25" y="6"/>
                    <a:pt x="23" y="4"/>
                  </a:cubicBezTo>
                  <a:cubicBezTo>
                    <a:pt x="21" y="3"/>
                    <a:pt x="19" y="2"/>
                    <a:pt x="17" y="2"/>
                  </a:cubicBezTo>
                  <a:cubicBezTo>
                    <a:pt x="16" y="2"/>
                    <a:pt x="14" y="2"/>
                    <a:pt x="12" y="3"/>
                  </a:cubicBezTo>
                  <a:lnTo>
                    <a:pt x="1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5" name="Freeform 45">
              <a:extLst>
                <a:ext uri="{FF2B5EF4-FFF2-40B4-BE49-F238E27FC236}">
                  <a16:creationId xmlns="" xmlns:a16="http://schemas.microsoft.com/office/drawing/2014/main" id="{E046CEEB-3CF0-A742-BC39-31B2229F6FD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32" y="2324"/>
              <a:ext cx="76" cy="75"/>
            </a:xfrm>
            <a:custGeom>
              <a:avLst/>
              <a:gdLst>
                <a:gd name="T0" fmla="*/ 21 w 40"/>
                <a:gd name="T1" fmla="*/ 0 h 39"/>
                <a:gd name="T2" fmla="*/ 35 w 40"/>
                <a:gd name="T3" fmla="*/ 6 h 39"/>
                <a:gd name="T4" fmla="*/ 40 w 40"/>
                <a:gd name="T5" fmla="*/ 19 h 39"/>
                <a:gd name="T6" fmla="*/ 34 w 40"/>
                <a:gd name="T7" fmla="*/ 34 h 39"/>
                <a:gd name="T8" fmla="*/ 20 w 40"/>
                <a:gd name="T9" fmla="*/ 39 h 39"/>
                <a:gd name="T10" fmla="*/ 6 w 40"/>
                <a:gd name="T11" fmla="*/ 34 h 39"/>
                <a:gd name="T12" fmla="*/ 0 w 40"/>
                <a:gd name="T13" fmla="*/ 20 h 39"/>
                <a:gd name="T14" fmla="*/ 7 w 40"/>
                <a:gd name="T15" fmla="*/ 5 h 39"/>
                <a:gd name="T16" fmla="*/ 21 w 40"/>
                <a:gd name="T17" fmla="*/ 0 h 39"/>
                <a:gd name="T18" fmla="*/ 20 w 40"/>
                <a:gd name="T19" fmla="*/ 2 h 39"/>
                <a:gd name="T20" fmla="*/ 11 w 40"/>
                <a:gd name="T21" fmla="*/ 6 h 39"/>
                <a:gd name="T22" fmla="*/ 7 w 40"/>
                <a:gd name="T23" fmla="*/ 19 h 39"/>
                <a:gd name="T24" fmla="*/ 11 w 40"/>
                <a:gd name="T25" fmla="*/ 33 h 39"/>
                <a:gd name="T26" fmla="*/ 20 w 40"/>
                <a:gd name="T27" fmla="*/ 37 h 39"/>
                <a:gd name="T28" fmla="*/ 30 w 40"/>
                <a:gd name="T29" fmla="*/ 33 h 39"/>
                <a:gd name="T30" fmla="*/ 33 w 40"/>
                <a:gd name="T31" fmla="*/ 20 h 39"/>
                <a:gd name="T32" fmla="*/ 29 w 40"/>
                <a:gd name="T33" fmla="*/ 6 h 39"/>
                <a:gd name="T34" fmla="*/ 20 w 40"/>
                <a:gd name="T35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39">
                  <a:moveTo>
                    <a:pt x="21" y="0"/>
                  </a:moveTo>
                  <a:cubicBezTo>
                    <a:pt x="26" y="0"/>
                    <a:pt x="31" y="2"/>
                    <a:pt x="35" y="6"/>
                  </a:cubicBezTo>
                  <a:cubicBezTo>
                    <a:pt x="38" y="9"/>
                    <a:pt x="40" y="14"/>
                    <a:pt x="40" y="19"/>
                  </a:cubicBezTo>
                  <a:cubicBezTo>
                    <a:pt x="40" y="25"/>
                    <a:pt x="38" y="30"/>
                    <a:pt x="34" y="34"/>
                  </a:cubicBezTo>
                  <a:cubicBezTo>
                    <a:pt x="31" y="37"/>
                    <a:pt x="26" y="39"/>
                    <a:pt x="20" y="39"/>
                  </a:cubicBezTo>
                  <a:cubicBezTo>
                    <a:pt x="14" y="39"/>
                    <a:pt x="10" y="37"/>
                    <a:pt x="6" y="34"/>
                  </a:cubicBezTo>
                  <a:cubicBezTo>
                    <a:pt x="2" y="30"/>
                    <a:pt x="0" y="25"/>
                    <a:pt x="0" y="20"/>
                  </a:cubicBezTo>
                  <a:cubicBezTo>
                    <a:pt x="0" y="14"/>
                    <a:pt x="2" y="9"/>
                    <a:pt x="7" y="5"/>
                  </a:cubicBezTo>
                  <a:cubicBezTo>
                    <a:pt x="11" y="2"/>
                    <a:pt x="15" y="0"/>
                    <a:pt x="21" y="0"/>
                  </a:cubicBezTo>
                  <a:close/>
                  <a:moveTo>
                    <a:pt x="20" y="2"/>
                  </a:moveTo>
                  <a:cubicBezTo>
                    <a:pt x="16" y="2"/>
                    <a:pt x="13" y="3"/>
                    <a:pt x="11" y="6"/>
                  </a:cubicBezTo>
                  <a:cubicBezTo>
                    <a:pt x="8" y="9"/>
                    <a:pt x="7" y="13"/>
                    <a:pt x="7" y="19"/>
                  </a:cubicBezTo>
                  <a:cubicBezTo>
                    <a:pt x="7" y="26"/>
                    <a:pt x="8" y="30"/>
                    <a:pt x="11" y="33"/>
                  </a:cubicBezTo>
                  <a:cubicBezTo>
                    <a:pt x="14" y="36"/>
                    <a:pt x="16" y="37"/>
                    <a:pt x="20" y="37"/>
                  </a:cubicBezTo>
                  <a:cubicBezTo>
                    <a:pt x="24" y="37"/>
                    <a:pt x="27" y="36"/>
                    <a:pt x="30" y="33"/>
                  </a:cubicBezTo>
                  <a:cubicBezTo>
                    <a:pt x="32" y="30"/>
                    <a:pt x="33" y="26"/>
                    <a:pt x="33" y="20"/>
                  </a:cubicBezTo>
                  <a:cubicBezTo>
                    <a:pt x="33" y="14"/>
                    <a:pt x="32" y="9"/>
                    <a:pt x="29" y="6"/>
                  </a:cubicBezTo>
                  <a:cubicBezTo>
                    <a:pt x="27" y="3"/>
                    <a:pt x="24" y="2"/>
                    <a:pt x="2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6" name="Freeform 46">
              <a:extLst>
                <a:ext uri="{FF2B5EF4-FFF2-40B4-BE49-F238E27FC236}">
                  <a16:creationId xmlns="" xmlns:a16="http://schemas.microsoft.com/office/drawing/2014/main" id="{A2066E70-B95F-1D40-A082-CFA6AFF6B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326"/>
              <a:ext cx="68" cy="71"/>
            </a:xfrm>
            <a:custGeom>
              <a:avLst/>
              <a:gdLst>
                <a:gd name="T0" fmla="*/ 35 w 36"/>
                <a:gd name="T1" fmla="*/ 27 h 37"/>
                <a:gd name="T2" fmla="*/ 36 w 36"/>
                <a:gd name="T3" fmla="*/ 27 h 37"/>
                <a:gd name="T4" fmla="*/ 32 w 36"/>
                <a:gd name="T5" fmla="*/ 37 h 37"/>
                <a:gd name="T6" fmla="*/ 0 w 36"/>
                <a:gd name="T7" fmla="*/ 37 h 37"/>
                <a:gd name="T8" fmla="*/ 0 w 36"/>
                <a:gd name="T9" fmla="*/ 36 h 37"/>
                <a:gd name="T10" fmla="*/ 2 w 36"/>
                <a:gd name="T11" fmla="*/ 36 h 37"/>
                <a:gd name="T12" fmla="*/ 6 w 36"/>
                <a:gd name="T13" fmla="*/ 35 h 37"/>
                <a:gd name="T14" fmla="*/ 6 w 36"/>
                <a:gd name="T15" fmla="*/ 31 h 37"/>
                <a:gd name="T16" fmla="*/ 6 w 36"/>
                <a:gd name="T17" fmla="*/ 7 h 37"/>
                <a:gd name="T18" fmla="*/ 5 w 36"/>
                <a:gd name="T19" fmla="*/ 2 h 37"/>
                <a:gd name="T20" fmla="*/ 2 w 36"/>
                <a:gd name="T21" fmla="*/ 1 h 37"/>
                <a:gd name="T22" fmla="*/ 0 w 36"/>
                <a:gd name="T23" fmla="*/ 1 h 37"/>
                <a:gd name="T24" fmla="*/ 0 w 36"/>
                <a:gd name="T25" fmla="*/ 0 h 37"/>
                <a:gd name="T26" fmla="*/ 19 w 36"/>
                <a:gd name="T27" fmla="*/ 0 h 37"/>
                <a:gd name="T28" fmla="*/ 19 w 36"/>
                <a:gd name="T29" fmla="*/ 1 h 37"/>
                <a:gd name="T30" fmla="*/ 14 w 36"/>
                <a:gd name="T31" fmla="*/ 2 h 37"/>
                <a:gd name="T32" fmla="*/ 13 w 36"/>
                <a:gd name="T33" fmla="*/ 3 h 37"/>
                <a:gd name="T34" fmla="*/ 12 w 36"/>
                <a:gd name="T35" fmla="*/ 7 h 37"/>
                <a:gd name="T36" fmla="*/ 12 w 36"/>
                <a:gd name="T37" fmla="*/ 31 h 37"/>
                <a:gd name="T38" fmla="*/ 13 w 36"/>
                <a:gd name="T39" fmla="*/ 34 h 37"/>
                <a:gd name="T40" fmla="*/ 14 w 36"/>
                <a:gd name="T41" fmla="*/ 35 h 37"/>
                <a:gd name="T42" fmla="*/ 18 w 36"/>
                <a:gd name="T43" fmla="*/ 35 h 37"/>
                <a:gd name="T44" fmla="*/ 21 w 36"/>
                <a:gd name="T45" fmla="*/ 35 h 37"/>
                <a:gd name="T46" fmla="*/ 28 w 36"/>
                <a:gd name="T47" fmla="*/ 34 h 37"/>
                <a:gd name="T48" fmla="*/ 32 w 36"/>
                <a:gd name="T49" fmla="*/ 32 h 37"/>
                <a:gd name="T50" fmla="*/ 35 w 36"/>
                <a:gd name="T51" fmla="*/ 2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6" h="37">
                  <a:moveTo>
                    <a:pt x="35" y="27"/>
                  </a:moveTo>
                  <a:cubicBezTo>
                    <a:pt x="36" y="27"/>
                    <a:pt x="36" y="27"/>
                    <a:pt x="36" y="2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5" y="1"/>
                    <a:pt x="14" y="2"/>
                  </a:cubicBezTo>
                  <a:cubicBezTo>
                    <a:pt x="13" y="2"/>
                    <a:pt x="13" y="2"/>
                    <a:pt x="13" y="3"/>
                  </a:cubicBezTo>
                  <a:cubicBezTo>
                    <a:pt x="12" y="4"/>
                    <a:pt x="12" y="5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2"/>
                    <a:pt x="12" y="33"/>
                    <a:pt x="13" y="34"/>
                  </a:cubicBezTo>
                  <a:cubicBezTo>
                    <a:pt x="13" y="34"/>
                    <a:pt x="13" y="35"/>
                    <a:pt x="14" y="35"/>
                  </a:cubicBezTo>
                  <a:cubicBezTo>
                    <a:pt x="14" y="35"/>
                    <a:pt x="16" y="35"/>
                    <a:pt x="18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5" y="35"/>
                    <a:pt x="27" y="35"/>
                    <a:pt x="28" y="34"/>
                  </a:cubicBezTo>
                  <a:cubicBezTo>
                    <a:pt x="29" y="34"/>
                    <a:pt x="30" y="33"/>
                    <a:pt x="32" y="32"/>
                  </a:cubicBezTo>
                  <a:cubicBezTo>
                    <a:pt x="33" y="31"/>
                    <a:pt x="34" y="29"/>
                    <a:pt x="35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7" name="Freeform 47">
              <a:extLst>
                <a:ext uri="{FF2B5EF4-FFF2-40B4-BE49-F238E27FC236}">
                  <a16:creationId xmlns="" xmlns:a16="http://schemas.microsoft.com/office/drawing/2014/main" id="{2694DD82-14FC-C148-B141-9CC562A69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2326"/>
              <a:ext cx="67" cy="71"/>
            </a:xfrm>
            <a:custGeom>
              <a:avLst/>
              <a:gdLst>
                <a:gd name="T0" fmla="*/ 11 w 35"/>
                <a:gd name="T1" fmla="*/ 2 h 37"/>
                <a:gd name="T2" fmla="*/ 11 w 35"/>
                <a:gd name="T3" fmla="*/ 17 h 37"/>
                <a:gd name="T4" fmla="*/ 20 w 35"/>
                <a:gd name="T5" fmla="*/ 17 h 37"/>
                <a:gd name="T6" fmla="*/ 25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6 w 35"/>
                <a:gd name="T17" fmla="*/ 21 h 37"/>
                <a:gd name="T18" fmla="*/ 24 w 35"/>
                <a:gd name="T19" fmla="*/ 19 h 37"/>
                <a:gd name="T20" fmla="*/ 20 w 35"/>
                <a:gd name="T21" fmla="*/ 19 h 37"/>
                <a:gd name="T22" fmla="*/ 11 w 35"/>
                <a:gd name="T23" fmla="*/ 19 h 37"/>
                <a:gd name="T24" fmla="*/ 11 w 35"/>
                <a:gd name="T25" fmla="*/ 31 h 37"/>
                <a:gd name="T26" fmla="*/ 12 w 35"/>
                <a:gd name="T27" fmla="*/ 34 h 37"/>
                <a:gd name="T28" fmla="*/ 12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1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1 w 35"/>
                <a:gd name="T49" fmla="*/ 36 h 37"/>
                <a:gd name="T50" fmla="*/ 4 w 35"/>
                <a:gd name="T51" fmla="*/ 36 h 37"/>
                <a:gd name="T52" fmla="*/ 5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1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1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29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1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1" y="2"/>
                  </a:moveTo>
                  <a:cubicBezTo>
                    <a:pt x="11" y="17"/>
                    <a:pt x="11" y="17"/>
                    <a:pt x="11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3" y="17"/>
                    <a:pt x="24" y="16"/>
                    <a:pt x="25" y="16"/>
                  </a:cubicBezTo>
                  <a:cubicBezTo>
                    <a:pt x="26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6" y="23"/>
                    <a:pt x="26" y="21"/>
                    <a:pt x="26" y="21"/>
                  </a:cubicBezTo>
                  <a:cubicBezTo>
                    <a:pt x="26" y="20"/>
                    <a:pt x="25" y="20"/>
                    <a:pt x="24" y="19"/>
                  </a:cubicBezTo>
                  <a:cubicBezTo>
                    <a:pt x="23" y="19"/>
                    <a:pt x="22" y="19"/>
                    <a:pt x="20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1" y="34"/>
                    <a:pt x="12" y="34"/>
                  </a:cubicBezTo>
                  <a:cubicBezTo>
                    <a:pt x="12" y="34"/>
                    <a:pt x="12" y="35"/>
                    <a:pt x="12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4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1" y="32"/>
                    <a:pt x="32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2" y="36"/>
                    <a:pt x="3" y="36"/>
                    <a:pt x="4" y="36"/>
                  </a:cubicBezTo>
                  <a:cubicBezTo>
                    <a:pt x="4" y="35"/>
                    <a:pt x="5" y="35"/>
                    <a:pt x="5" y="34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6"/>
                    <a:pt x="30" y="5"/>
                    <a:pt x="29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6" y="2"/>
                    <a:pt x="25" y="2"/>
                    <a:pt x="23" y="2"/>
                  </a:cubicBezTo>
                  <a:lnTo>
                    <a:pt x="1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8" name="Freeform 48">
              <a:extLst>
                <a:ext uri="{FF2B5EF4-FFF2-40B4-BE49-F238E27FC236}">
                  <a16:creationId xmlns="" xmlns:a16="http://schemas.microsoft.com/office/drawing/2014/main" id="{B04CFA9B-7151-D645-9213-8F967644E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2326"/>
              <a:ext cx="84" cy="73"/>
            </a:xfrm>
            <a:custGeom>
              <a:avLst/>
              <a:gdLst>
                <a:gd name="T0" fmla="*/ 29 w 44"/>
                <a:gd name="T1" fmla="*/ 1 h 38"/>
                <a:gd name="T2" fmla="*/ 29 w 44"/>
                <a:gd name="T3" fmla="*/ 0 h 38"/>
                <a:gd name="T4" fmla="*/ 44 w 44"/>
                <a:gd name="T5" fmla="*/ 0 h 38"/>
                <a:gd name="T6" fmla="*/ 44 w 44"/>
                <a:gd name="T7" fmla="*/ 1 h 38"/>
                <a:gd name="T8" fmla="*/ 42 w 44"/>
                <a:gd name="T9" fmla="*/ 1 h 38"/>
                <a:gd name="T10" fmla="*/ 39 w 44"/>
                <a:gd name="T11" fmla="*/ 3 h 38"/>
                <a:gd name="T12" fmla="*/ 38 w 44"/>
                <a:gd name="T13" fmla="*/ 7 h 38"/>
                <a:gd name="T14" fmla="*/ 38 w 44"/>
                <a:gd name="T15" fmla="*/ 22 h 38"/>
                <a:gd name="T16" fmla="*/ 37 w 44"/>
                <a:gd name="T17" fmla="*/ 31 h 38"/>
                <a:gd name="T18" fmla="*/ 32 w 44"/>
                <a:gd name="T19" fmla="*/ 36 h 38"/>
                <a:gd name="T20" fmla="*/ 22 w 44"/>
                <a:gd name="T21" fmla="*/ 38 h 38"/>
                <a:gd name="T22" fmla="*/ 12 w 44"/>
                <a:gd name="T23" fmla="*/ 36 h 38"/>
                <a:gd name="T24" fmla="*/ 7 w 44"/>
                <a:gd name="T25" fmla="*/ 30 h 38"/>
                <a:gd name="T26" fmla="*/ 6 w 44"/>
                <a:gd name="T27" fmla="*/ 21 h 38"/>
                <a:gd name="T28" fmla="*/ 6 w 44"/>
                <a:gd name="T29" fmla="*/ 7 h 38"/>
                <a:gd name="T30" fmla="*/ 5 w 44"/>
                <a:gd name="T31" fmla="*/ 2 h 38"/>
                <a:gd name="T32" fmla="*/ 1 w 44"/>
                <a:gd name="T33" fmla="*/ 1 h 38"/>
                <a:gd name="T34" fmla="*/ 0 w 44"/>
                <a:gd name="T35" fmla="*/ 1 h 38"/>
                <a:gd name="T36" fmla="*/ 0 w 44"/>
                <a:gd name="T37" fmla="*/ 0 h 38"/>
                <a:gd name="T38" fmla="*/ 18 w 44"/>
                <a:gd name="T39" fmla="*/ 0 h 38"/>
                <a:gd name="T40" fmla="*/ 18 w 44"/>
                <a:gd name="T41" fmla="*/ 1 h 38"/>
                <a:gd name="T42" fmla="*/ 16 w 44"/>
                <a:gd name="T43" fmla="*/ 1 h 38"/>
                <a:gd name="T44" fmla="*/ 12 w 44"/>
                <a:gd name="T45" fmla="*/ 3 h 38"/>
                <a:gd name="T46" fmla="*/ 12 w 44"/>
                <a:gd name="T47" fmla="*/ 7 h 38"/>
                <a:gd name="T48" fmla="*/ 12 w 44"/>
                <a:gd name="T49" fmla="*/ 23 h 38"/>
                <a:gd name="T50" fmla="*/ 12 w 44"/>
                <a:gd name="T51" fmla="*/ 28 h 38"/>
                <a:gd name="T52" fmla="*/ 14 w 44"/>
                <a:gd name="T53" fmla="*/ 32 h 38"/>
                <a:gd name="T54" fmla="*/ 17 w 44"/>
                <a:gd name="T55" fmla="*/ 35 h 38"/>
                <a:gd name="T56" fmla="*/ 22 w 44"/>
                <a:gd name="T57" fmla="*/ 36 h 38"/>
                <a:gd name="T58" fmla="*/ 30 w 44"/>
                <a:gd name="T59" fmla="*/ 34 h 38"/>
                <a:gd name="T60" fmla="*/ 34 w 44"/>
                <a:gd name="T61" fmla="*/ 30 h 38"/>
                <a:gd name="T62" fmla="*/ 35 w 44"/>
                <a:gd name="T63" fmla="*/ 22 h 38"/>
                <a:gd name="T64" fmla="*/ 35 w 44"/>
                <a:gd name="T65" fmla="*/ 7 h 38"/>
                <a:gd name="T66" fmla="*/ 34 w 44"/>
                <a:gd name="T67" fmla="*/ 2 h 38"/>
                <a:gd name="T68" fmla="*/ 31 w 44"/>
                <a:gd name="T69" fmla="*/ 1 h 38"/>
                <a:gd name="T70" fmla="*/ 29 w 44"/>
                <a:gd name="T71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38">
                  <a:moveTo>
                    <a:pt x="29" y="1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1"/>
                    <a:pt x="39" y="2"/>
                    <a:pt x="39" y="3"/>
                  </a:cubicBezTo>
                  <a:cubicBezTo>
                    <a:pt x="38" y="3"/>
                    <a:pt x="38" y="5"/>
                    <a:pt x="38" y="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6"/>
                    <a:pt x="38" y="29"/>
                    <a:pt x="37" y="31"/>
                  </a:cubicBezTo>
                  <a:cubicBezTo>
                    <a:pt x="36" y="33"/>
                    <a:pt x="34" y="34"/>
                    <a:pt x="32" y="36"/>
                  </a:cubicBezTo>
                  <a:cubicBezTo>
                    <a:pt x="29" y="37"/>
                    <a:pt x="26" y="38"/>
                    <a:pt x="22" y="38"/>
                  </a:cubicBezTo>
                  <a:cubicBezTo>
                    <a:pt x="18" y="38"/>
                    <a:pt x="14" y="37"/>
                    <a:pt x="12" y="36"/>
                  </a:cubicBezTo>
                  <a:cubicBezTo>
                    <a:pt x="10" y="35"/>
                    <a:pt x="8" y="33"/>
                    <a:pt x="7" y="30"/>
                  </a:cubicBezTo>
                  <a:cubicBezTo>
                    <a:pt x="6" y="29"/>
                    <a:pt x="6" y="26"/>
                    <a:pt x="6" y="2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4" y="1"/>
                    <a:pt x="13" y="2"/>
                    <a:pt x="12" y="3"/>
                  </a:cubicBezTo>
                  <a:cubicBezTo>
                    <a:pt x="12" y="3"/>
                    <a:pt x="12" y="5"/>
                    <a:pt x="12" y="7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6"/>
                    <a:pt x="12" y="28"/>
                  </a:cubicBezTo>
                  <a:cubicBezTo>
                    <a:pt x="12" y="30"/>
                    <a:pt x="13" y="31"/>
                    <a:pt x="14" y="32"/>
                  </a:cubicBezTo>
                  <a:cubicBezTo>
                    <a:pt x="15" y="33"/>
                    <a:pt x="16" y="34"/>
                    <a:pt x="17" y="35"/>
                  </a:cubicBezTo>
                  <a:cubicBezTo>
                    <a:pt x="19" y="35"/>
                    <a:pt x="20" y="36"/>
                    <a:pt x="22" y="36"/>
                  </a:cubicBezTo>
                  <a:cubicBezTo>
                    <a:pt x="25" y="36"/>
                    <a:pt x="28" y="35"/>
                    <a:pt x="30" y="34"/>
                  </a:cubicBezTo>
                  <a:cubicBezTo>
                    <a:pt x="32" y="33"/>
                    <a:pt x="33" y="32"/>
                    <a:pt x="34" y="30"/>
                  </a:cubicBezTo>
                  <a:cubicBezTo>
                    <a:pt x="35" y="28"/>
                    <a:pt x="35" y="26"/>
                    <a:pt x="35" y="22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4"/>
                    <a:pt x="35" y="3"/>
                    <a:pt x="34" y="2"/>
                  </a:cubicBezTo>
                  <a:cubicBezTo>
                    <a:pt x="34" y="1"/>
                    <a:pt x="32" y="1"/>
                    <a:pt x="31" y="1"/>
                  </a:cubicBezTo>
                  <a:lnTo>
                    <a:pt x="2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9" name="Freeform 49">
              <a:extLst>
                <a:ext uri="{FF2B5EF4-FFF2-40B4-BE49-F238E27FC236}">
                  <a16:creationId xmlns="" xmlns:a16="http://schemas.microsoft.com/office/drawing/2014/main" id="{56A38A33-8450-3542-82F7-5DD9535B3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2326"/>
              <a:ext cx="101" cy="71"/>
            </a:xfrm>
            <a:custGeom>
              <a:avLst/>
              <a:gdLst>
                <a:gd name="T0" fmla="*/ 24 w 53"/>
                <a:gd name="T1" fmla="*/ 37 h 37"/>
                <a:gd name="T2" fmla="*/ 8 w 53"/>
                <a:gd name="T3" fmla="*/ 6 h 37"/>
                <a:gd name="T4" fmla="*/ 8 w 53"/>
                <a:gd name="T5" fmla="*/ 31 h 37"/>
                <a:gd name="T6" fmla="*/ 9 w 53"/>
                <a:gd name="T7" fmla="*/ 35 h 37"/>
                <a:gd name="T8" fmla="*/ 13 w 53"/>
                <a:gd name="T9" fmla="*/ 36 h 37"/>
                <a:gd name="T10" fmla="*/ 14 w 53"/>
                <a:gd name="T11" fmla="*/ 36 h 37"/>
                <a:gd name="T12" fmla="*/ 14 w 53"/>
                <a:gd name="T13" fmla="*/ 37 h 37"/>
                <a:gd name="T14" fmla="*/ 0 w 53"/>
                <a:gd name="T15" fmla="*/ 37 h 37"/>
                <a:gd name="T16" fmla="*/ 0 w 53"/>
                <a:gd name="T17" fmla="*/ 36 h 37"/>
                <a:gd name="T18" fmla="*/ 1 w 53"/>
                <a:gd name="T19" fmla="*/ 36 h 37"/>
                <a:gd name="T20" fmla="*/ 5 w 53"/>
                <a:gd name="T21" fmla="*/ 35 h 37"/>
                <a:gd name="T22" fmla="*/ 6 w 53"/>
                <a:gd name="T23" fmla="*/ 31 h 37"/>
                <a:gd name="T24" fmla="*/ 6 w 53"/>
                <a:gd name="T25" fmla="*/ 6 h 37"/>
                <a:gd name="T26" fmla="*/ 5 w 53"/>
                <a:gd name="T27" fmla="*/ 3 h 37"/>
                <a:gd name="T28" fmla="*/ 3 w 53"/>
                <a:gd name="T29" fmla="*/ 2 h 37"/>
                <a:gd name="T30" fmla="*/ 0 w 53"/>
                <a:gd name="T31" fmla="*/ 1 h 37"/>
                <a:gd name="T32" fmla="*/ 0 w 53"/>
                <a:gd name="T33" fmla="*/ 0 h 37"/>
                <a:gd name="T34" fmla="*/ 12 w 53"/>
                <a:gd name="T35" fmla="*/ 0 h 37"/>
                <a:gd name="T36" fmla="*/ 26 w 53"/>
                <a:gd name="T37" fmla="*/ 29 h 37"/>
                <a:gd name="T38" fmla="*/ 41 w 53"/>
                <a:gd name="T39" fmla="*/ 0 h 37"/>
                <a:gd name="T40" fmla="*/ 53 w 53"/>
                <a:gd name="T41" fmla="*/ 0 h 37"/>
                <a:gd name="T42" fmla="*/ 53 w 53"/>
                <a:gd name="T43" fmla="*/ 1 h 37"/>
                <a:gd name="T44" fmla="*/ 51 w 53"/>
                <a:gd name="T45" fmla="*/ 1 h 37"/>
                <a:gd name="T46" fmla="*/ 48 w 53"/>
                <a:gd name="T47" fmla="*/ 2 h 37"/>
                <a:gd name="T48" fmla="*/ 47 w 53"/>
                <a:gd name="T49" fmla="*/ 6 h 37"/>
                <a:gd name="T50" fmla="*/ 47 w 53"/>
                <a:gd name="T51" fmla="*/ 31 h 37"/>
                <a:gd name="T52" fmla="*/ 48 w 53"/>
                <a:gd name="T53" fmla="*/ 35 h 37"/>
                <a:gd name="T54" fmla="*/ 51 w 53"/>
                <a:gd name="T55" fmla="*/ 36 h 37"/>
                <a:gd name="T56" fmla="*/ 53 w 53"/>
                <a:gd name="T57" fmla="*/ 36 h 37"/>
                <a:gd name="T58" fmla="*/ 53 w 53"/>
                <a:gd name="T59" fmla="*/ 37 h 37"/>
                <a:gd name="T60" fmla="*/ 35 w 53"/>
                <a:gd name="T61" fmla="*/ 37 h 37"/>
                <a:gd name="T62" fmla="*/ 35 w 53"/>
                <a:gd name="T63" fmla="*/ 36 h 37"/>
                <a:gd name="T64" fmla="*/ 37 w 53"/>
                <a:gd name="T65" fmla="*/ 36 h 37"/>
                <a:gd name="T66" fmla="*/ 40 w 53"/>
                <a:gd name="T67" fmla="*/ 35 h 37"/>
                <a:gd name="T68" fmla="*/ 41 w 53"/>
                <a:gd name="T69" fmla="*/ 31 h 37"/>
                <a:gd name="T70" fmla="*/ 41 w 53"/>
                <a:gd name="T71" fmla="*/ 6 h 37"/>
                <a:gd name="T72" fmla="*/ 25 w 53"/>
                <a:gd name="T73" fmla="*/ 37 h 37"/>
                <a:gd name="T74" fmla="*/ 24 w 53"/>
                <a:gd name="T75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3" h="37">
                  <a:moveTo>
                    <a:pt x="24" y="37"/>
                  </a:moveTo>
                  <a:cubicBezTo>
                    <a:pt x="8" y="6"/>
                    <a:pt x="8" y="6"/>
                    <a:pt x="8" y="6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8" y="33"/>
                    <a:pt x="9" y="35"/>
                    <a:pt x="9" y="35"/>
                  </a:cubicBezTo>
                  <a:cubicBezTo>
                    <a:pt x="10" y="36"/>
                    <a:pt x="11" y="36"/>
                    <a:pt x="13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5"/>
                    <a:pt x="5" y="4"/>
                    <a:pt x="5" y="3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3" y="1"/>
                    <a:pt x="1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50" y="1"/>
                    <a:pt x="48" y="2"/>
                    <a:pt x="48" y="2"/>
                  </a:cubicBezTo>
                  <a:cubicBezTo>
                    <a:pt x="47" y="3"/>
                    <a:pt x="47" y="4"/>
                    <a:pt x="47" y="6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7" y="33"/>
                    <a:pt x="47" y="35"/>
                    <a:pt x="48" y="35"/>
                  </a:cubicBezTo>
                  <a:cubicBezTo>
                    <a:pt x="49" y="36"/>
                    <a:pt x="50" y="36"/>
                    <a:pt x="51" y="36"/>
                  </a:cubicBezTo>
                  <a:cubicBezTo>
                    <a:pt x="53" y="36"/>
                    <a:pt x="53" y="36"/>
                    <a:pt x="53" y="36"/>
                  </a:cubicBezTo>
                  <a:cubicBezTo>
                    <a:pt x="53" y="37"/>
                    <a:pt x="53" y="37"/>
                    <a:pt x="53" y="37"/>
                  </a:cubicBezTo>
                  <a:cubicBezTo>
                    <a:pt x="35" y="37"/>
                    <a:pt x="35" y="37"/>
                    <a:pt x="35" y="37"/>
                  </a:cubicBezTo>
                  <a:cubicBezTo>
                    <a:pt x="35" y="36"/>
                    <a:pt x="35" y="36"/>
                    <a:pt x="35" y="36"/>
                  </a:cubicBezTo>
                  <a:cubicBezTo>
                    <a:pt x="37" y="36"/>
                    <a:pt x="37" y="36"/>
                    <a:pt x="37" y="36"/>
                  </a:cubicBezTo>
                  <a:cubicBezTo>
                    <a:pt x="38" y="36"/>
                    <a:pt x="40" y="36"/>
                    <a:pt x="40" y="35"/>
                  </a:cubicBezTo>
                  <a:cubicBezTo>
                    <a:pt x="41" y="34"/>
                    <a:pt x="41" y="33"/>
                    <a:pt x="41" y="31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25" y="37"/>
                    <a:pt x="25" y="37"/>
                    <a:pt x="25" y="37"/>
                  </a:cubicBezTo>
                  <a:lnTo>
                    <a:pt x="24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</p:grpSp>
      <p:sp>
        <p:nvSpPr>
          <p:cNvPr id="6" name="矩形 5">
            <a:extLst>
              <a:ext uri="{FF2B5EF4-FFF2-40B4-BE49-F238E27FC236}">
                <a16:creationId xmlns="" xmlns:a16="http://schemas.microsoft.com/office/drawing/2014/main" id="{0DC8C2E7-65BC-D641-9575-557956DA1444}"/>
              </a:ext>
            </a:extLst>
          </p:cNvPr>
          <p:cNvSpPr/>
          <p:nvPr/>
        </p:nvSpPr>
        <p:spPr>
          <a:xfrm>
            <a:off x="11671537" y="302281"/>
            <a:ext cx="256939" cy="256939"/>
          </a:xfrm>
          <a:prstGeom prst="rect">
            <a:avLst/>
          </a:prstGeom>
          <a:solidFill>
            <a:srgbClr val="09234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/>
          </a:p>
        </p:txBody>
      </p:sp>
      <p:sp>
        <p:nvSpPr>
          <p:cNvPr id="126" name="矩形 125">
            <a:extLst>
              <a:ext uri="{FF2B5EF4-FFF2-40B4-BE49-F238E27FC236}">
                <a16:creationId xmlns="" xmlns:a16="http://schemas.microsoft.com/office/drawing/2014/main" id="{CA5D63D9-5928-EF45-9FCA-0E584E1DF36A}"/>
              </a:ext>
            </a:extLst>
          </p:cNvPr>
          <p:cNvSpPr/>
          <p:nvPr/>
        </p:nvSpPr>
        <p:spPr>
          <a:xfrm>
            <a:off x="11552989" y="390056"/>
            <a:ext cx="256939" cy="256939"/>
          </a:xfrm>
          <a:prstGeom prst="rect">
            <a:avLst/>
          </a:prstGeom>
          <a:noFill/>
          <a:ln>
            <a:solidFill>
              <a:srgbClr val="09234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/>
          </a:p>
        </p:txBody>
      </p:sp>
      <p:cxnSp>
        <p:nvCxnSpPr>
          <p:cNvPr id="127" name="直线连接符 126">
            <a:extLst>
              <a:ext uri="{FF2B5EF4-FFF2-40B4-BE49-F238E27FC236}">
                <a16:creationId xmlns="" xmlns:a16="http://schemas.microsoft.com/office/drawing/2014/main" id="{D5324F6D-F1A0-7648-84BC-EB91DFB8A8A7}"/>
              </a:ext>
            </a:extLst>
          </p:cNvPr>
          <p:cNvCxnSpPr>
            <a:cxnSpLocks/>
          </p:cNvCxnSpPr>
          <p:nvPr/>
        </p:nvCxnSpPr>
        <p:spPr>
          <a:xfrm>
            <a:off x="1158586" y="-18000"/>
            <a:ext cx="0" cy="687600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54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0" name="文本框 119">
            <a:extLst>
              <a:ext uri="{FF2B5EF4-FFF2-40B4-BE49-F238E27FC236}">
                <a16:creationId xmlns="" xmlns:a16="http://schemas.microsoft.com/office/drawing/2014/main" id="{CC456253-E215-584C-8E2E-9B840BC33F50}"/>
              </a:ext>
            </a:extLst>
          </p:cNvPr>
          <p:cNvSpPr txBox="1"/>
          <p:nvPr/>
        </p:nvSpPr>
        <p:spPr>
          <a:xfrm>
            <a:off x="253752" y="1106317"/>
            <a:ext cx="615553" cy="3323987"/>
          </a:xfrm>
          <a:prstGeom prst="rect">
            <a:avLst/>
          </a:prstGeom>
          <a:noFill/>
        </p:spPr>
        <p:txBody>
          <a:bodyPr vert="eaVert" wrap="none" rtlCol="0">
            <a:spAutoFit/>
          </a:bodyPr>
          <a:lstStyle/>
          <a:p>
            <a:r>
              <a:rPr kumimoji="1" lang="zh-CN" altLang="en-US" sz="2800" b="1" dirty="0">
                <a:solidFill>
                  <a:schemeClr val="accent2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在这里输入你的标题</a:t>
            </a:r>
          </a:p>
        </p:txBody>
      </p:sp>
    </p:spTree>
    <p:extLst>
      <p:ext uri="{BB962C8B-B14F-4D97-AF65-F5344CB8AC3E}">
        <p14:creationId xmlns:p14="http://schemas.microsoft.com/office/powerpoint/2010/main" val="6896022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4" name="图片 153">
            <a:extLst>
              <a:ext uri="{FF2B5EF4-FFF2-40B4-BE49-F238E27FC236}">
                <a16:creationId xmlns="" xmlns:a16="http://schemas.microsoft.com/office/drawing/2014/main" id="{8DA0CA8B-0B10-BD42-8ABB-E7F0AFF69A83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矩形 2">
            <a:extLst>
              <a:ext uri="{FF2B5EF4-FFF2-40B4-BE49-F238E27FC236}">
                <a16:creationId xmlns="" xmlns:a16="http://schemas.microsoft.com/office/drawing/2014/main" id="{4B2D812A-5766-B544-9BFB-6ECB6329542D}"/>
              </a:ext>
            </a:extLst>
          </p:cNvPr>
          <p:cNvSpPr/>
          <p:nvPr/>
        </p:nvSpPr>
        <p:spPr>
          <a:xfrm>
            <a:off x="519545" y="581892"/>
            <a:ext cx="11170227" cy="5777345"/>
          </a:xfrm>
          <a:prstGeom prst="rect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zh-CN" altLang="en-US" sz="1351" dirty="0">
              <a:latin typeface="Microsoft YaHei Regular"/>
            </a:endParaRPr>
          </a:p>
        </p:txBody>
      </p:sp>
      <p:grpSp>
        <p:nvGrpSpPr>
          <p:cNvPr id="155" name="Group 4">
            <a:extLst>
              <a:ext uri="{FF2B5EF4-FFF2-40B4-BE49-F238E27FC236}">
                <a16:creationId xmlns="" xmlns:a16="http://schemas.microsoft.com/office/drawing/2014/main" id="{7153543C-9B17-FA47-8C94-954E290CDAE4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080662" y="899863"/>
            <a:ext cx="1633903" cy="392984"/>
            <a:chOff x="2838" y="1917"/>
            <a:chExt cx="2004" cy="482"/>
          </a:xfrm>
          <a:solidFill>
            <a:schemeClr val="bg1"/>
          </a:solidFill>
        </p:grpSpPr>
        <p:sp>
          <p:nvSpPr>
            <p:cNvPr id="156" name="Freeform 5">
              <a:extLst>
                <a:ext uri="{FF2B5EF4-FFF2-40B4-BE49-F238E27FC236}">
                  <a16:creationId xmlns="" xmlns:a16="http://schemas.microsoft.com/office/drawing/2014/main" id="{963DE2A9-1BFE-C947-905B-4BCE67DCB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1952"/>
              <a:ext cx="191" cy="302"/>
            </a:xfrm>
            <a:custGeom>
              <a:avLst/>
              <a:gdLst>
                <a:gd name="T0" fmla="*/ 97 w 100"/>
                <a:gd name="T1" fmla="*/ 25 h 156"/>
                <a:gd name="T2" fmla="*/ 98 w 100"/>
                <a:gd name="T3" fmla="*/ 138 h 156"/>
                <a:gd name="T4" fmla="*/ 85 w 100"/>
                <a:gd name="T5" fmla="*/ 153 h 156"/>
                <a:gd name="T6" fmla="*/ 49 w 100"/>
                <a:gd name="T7" fmla="*/ 117 h 156"/>
                <a:gd name="T8" fmla="*/ 57 w 100"/>
                <a:gd name="T9" fmla="*/ 123 h 156"/>
                <a:gd name="T10" fmla="*/ 57 w 100"/>
                <a:gd name="T11" fmla="*/ 119 h 156"/>
                <a:gd name="T12" fmla="*/ 77 w 100"/>
                <a:gd name="T13" fmla="*/ 134 h 156"/>
                <a:gd name="T14" fmla="*/ 83 w 100"/>
                <a:gd name="T15" fmla="*/ 121 h 156"/>
                <a:gd name="T16" fmla="*/ 76 w 100"/>
                <a:gd name="T17" fmla="*/ 31 h 156"/>
                <a:gd name="T18" fmla="*/ 66 w 100"/>
                <a:gd name="T19" fmla="*/ 7 h 156"/>
                <a:gd name="T20" fmla="*/ 0 w 100"/>
                <a:gd name="T21" fmla="*/ 28 h 156"/>
                <a:gd name="T22" fmla="*/ 1 w 100"/>
                <a:gd name="T23" fmla="*/ 26 h 156"/>
                <a:gd name="T24" fmla="*/ 58 w 100"/>
                <a:gd name="T25" fmla="*/ 4 h 156"/>
                <a:gd name="T26" fmla="*/ 97 w 100"/>
                <a:gd name="T27" fmla="*/ 25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0" h="156">
                  <a:moveTo>
                    <a:pt x="97" y="25"/>
                  </a:moveTo>
                  <a:cubicBezTo>
                    <a:pt x="87" y="33"/>
                    <a:pt x="100" y="117"/>
                    <a:pt x="98" y="138"/>
                  </a:cubicBezTo>
                  <a:cubicBezTo>
                    <a:pt x="96" y="153"/>
                    <a:pt x="93" y="156"/>
                    <a:pt x="85" y="153"/>
                  </a:cubicBezTo>
                  <a:cubicBezTo>
                    <a:pt x="75" y="149"/>
                    <a:pt x="51" y="124"/>
                    <a:pt x="49" y="117"/>
                  </a:cubicBezTo>
                  <a:cubicBezTo>
                    <a:pt x="50" y="117"/>
                    <a:pt x="55" y="122"/>
                    <a:pt x="57" y="123"/>
                  </a:cubicBezTo>
                  <a:cubicBezTo>
                    <a:pt x="57" y="121"/>
                    <a:pt x="56" y="121"/>
                    <a:pt x="57" y="119"/>
                  </a:cubicBezTo>
                  <a:cubicBezTo>
                    <a:pt x="61" y="123"/>
                    <a:pt x="74" y="133"/>
                    <a:pt x="77" y="134"/>
                  </a:cubicBezTo>
                  <a:cubicBezTo>
                    <a:pt x="84" y="134"/>
                    <a:pt x="81" y="126"/>
                    <a:pt x="83" y="121"/>
                  </a:cubicBezTo>
                  <a:cubicBezTo>
                    <a:pt x="82" y="103"/>
                    <a:pt x="75" y="47"/>
                    <a:pt x="76" y="31"/>
                  </a:cubicBezTo>
                  <a:cubicBezTo>
                    <a:pt x="75" y="20"/>
                    <a:pt x="75" y="10"/>
                    <a:pt x="66" y="7"/>
                  </a:cubicBezTo>
                  <a:cubicBezTo>
                    <a:pt x="42" y="8"/>
                    <a:pt x="23" y="28"/>
                    <a:pt x="0" y="28"/>
                  </a:cubicBezTo>
                  <a:cubicBezTo>
                    <a:pt x="0" y="27"/>
                    <a:pt x="1" y="27"/>
                    <a:pt x="1" y="26"/>
                  </a:cubicBezTo>
                  <a:cubicBezTo>
                    <a:pt x="8" y="17"/>
                    <a:pt x="58" y="4"/>
                    <a:pt x="58" y="4"/>
                  </a:cubicBezTo>
                  <a:cubicBezTo>
                    <a:pt x="73" y="0"/>
                    <a:pt x="97" y="4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57" name="Freeform 6">
              <a:extLst>
                <a:ext uri="{FF2B5EF4-FFF2-40B4-BE49-F238E27FC236}">
                  <a16:creationId xmlns="" xmlns:a16="http://schemas.microsoft.com/office/drawing/2014/main" id="{A2FED0EE-0EFB-D643-B29F-0D21780A5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1985"/>
              <a:ext cx="48" cy="39"/>
            </a:xfrm>
            <a:custGeom>
              <a:avLst/>
              <a:gdLst>
                <a:gd name="T0" fmla="*/ 7 w 25"/>
                <a:gd name="T1" fmla="*/ 1 h 20"/>
                <a:gd name="T2" fmla="*/ 24 w 25"/>
                <a:gd name="T3" fmla="*/ 9 h 20"/>
                <a:gd name="T4" fmla="*/ 24 w 25"/>
                <a:gd name="T5" fmla="*/ 16 h 20"/>
                <a:gd name="T6" fmla="*/ 12 w 25"/>
                <a:gd name="T7" fmla="*/ 17 h 20"/>
                <a:gd name="T8" fmla="*/ 1 w 25"/>
                <a:gd name="T9" fmla="*/ 5 h 20"/>
                <a:gd name="T10" fmla="*/ 7 w 25"/>
                <a:gd name="T11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20">
                  <a:moveTo>
                    <a:pt x="7" y="1"/>
                  </a:moveTo>
                  <a:cubicBezTo>
                    <a:pt x="12" y="2"/>
                    <a:pt x="17" y="1"/>
                    <a:pt x="24" y="9"/>
                  </a:cubicBezTo>
                  <a:cubicBezTo>
                    <a:pt x="25" y="11"/>
                    <a:pt x="25" y="13"/>
                    <a:pt x="24" y="16"/>
                  </a:cubicBezTo>
                  <a:cubicBezTo>
                    <a:pt x="23" y="18"/>
                    <a:pt x="15" y="20"/>
                    <a:pt x="12" y="17"/>
                  </a:cubicBezTo>
                  <a:cubicBezTo>
                    <a:pt x="9" y="13"/>
                    <a:pt x="2" y="8"/>
                    <a:pt x="1" y="5"/>
                  </a:cubicBezTo>
                  <a:cubicBezTo>
                    <a:pt x="0" y="2"/>
                    <a:pt x="5" y="0"/>
                    <a:pt x="7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58" name="Freeform 7">
              <a:extLst>
                <a:ext uri="{FF2B5EF4-FFF2-40B4-BE49-F238E27FC236}">
                  <a16:creationId xmlns="" xmlns:a16="http://schemas.microsoft.com/office/drawing/2014/main" id="{F7023510-08F3-C540-B4D7-618C77938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020"/>
              <a:ext cx="27" cy="180"/>
            </a:xfrm>
            <a:custGeom>
              <a:avLst/>
              <a:gdLst>
                <a:gd name="T0" fmla="*/ 5 w 14"/>
                <a:gd name="T1" fmla="*/ 0 h 93"/>
                <a:gd name="T2" fmla="*/ 8 w 14"/>
                <a:gd name="T3" fmla="*/ 9 h 93"/>
                <a:gd name="T4" fmla="*/ 14 w 14"/>
                <a:gd name="T5" fmla="*/ 91 h 93"/>
                <a:gd name="T6" fmla="*/ 9 w 14"/>
                <a:gd name="T7" fmla="*/ 93 h 93"/>
                <a:gd name="T8" fmla="*/ 1 w 14"/>
                <a:gd name="T9" fmla="*/ 86 h 93"/>
                <a:gd name="T10" fmla="*/ 3 w 14"/>
                <a:gd name="T11" fmla="*/ 6 h 93"/>
                <a:gd name="T12" fmla="*/ 5 w 14"/>
                <a:gd name="T13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93">
                  <a:moveTo>
                    <a:pt x="5" y="0"/>
                  </a:moveTo>
                  <a:cubicBezTo>
                    <a:pt x="6" y="1"/>
                    <a:pt x="8" y="1"/>
                    <a:pt x="8" y="9"/>
                  </a:cubicBezTo>
                  <a:cubicBezTo>
                    <a:pt x="9" y="10"/>
                    <a:pt x="10" y="90"/>
                    <a:pt x="14" y="91"/>
                  </a:cubicBezTo>
                  <a:cubicBezTo>
                    <a:pt x="11" y="92"/>
                    <a:pt x="12" y="93"/>
                    <a:pt x="9" y="93"/>
                  </a:cubicBezTo>
                  <a:cubicBezTo>
                    <a:pt x="6" y="90"/>
                    <a:pt x="3" y="90"/>
                    <a:pt x="1" y="86"/>
                  </a:cubicBezTo>
                  <a:cubicBezTo>
                    <a:pt x="4" y="67"/>
                    <a:pt x="0" y="31"/>
                    <a:pt x="3" y="6"/>
                  </a:cubicBezTo>
                  <a:cubicBezTo>
                    <a:pt x="3" y="3"/>
                    <a:pt x="3" y="0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59" name="Freeform 8">
              <a:extLst>
                <a:ext uri="{FF2B5EF4-FFF2-40B4-BE49-F238E27FC236}">
                  <a16:creationId xmlns="" xmlns:a16="http://schemas.microsoft.com/office/drawing/2014/main" id="{7A213506-64FC-7A41-AFB3-A4C4F420A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053"/>
              <a:ext cx="99" cy="46"/>
            </a:xfrm>
            <a:custGeom>
              <a:avLst/>
              <a:gdLst>
                <a:gd name="T0" fmla="*/ 52 w 52"/>
                <a:gd name="T1" fmla="*/ 24 h 24"/>
                <a:gd name="T2" fmla="*/ 33 w 52"/>
                <a:gd name="T3" fmla="*/ 16 h 24"/>
                <a:gd name="T4" fmla="*/ 17 w 52"/>
                <a:gd name="T5" fmla="*/ 9 h 24"/>
                <a:gd name="T6" fmla="*/ 0 w 52"/>
                <a:gd name="T7" fmla="*/ 0 h 24"/>
                <a:gd name="T8" fmla="*/ 20 w 52"/>
                <a:gd name="T9" fmla="*/ 2 h 24"/>
                <a:gd name="T10" fmla="*/ 44 w 52"/>
                <a:gd name="T11" fmla="*/ 15 h 24"/>
                <a:gd name="T12" fmla="*/ 52 w 52"/>
                <a:gd name="T13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24">
                  <a:moveTo>
                    <a:pt x="52" y="24"/>
                  </a:moveTo>
                  <a:cubicBezTo>
                    <a:pt x="43" y="24"/>
                    <a:pt x="42" y="22"/>
                    <a:pt x="33" y="16"/>
                  </a:cubicBezTo>
                  <a:cubicBezTo>
                    <a:pt x="31" y="14"/>
                    <a:pt x="27" y="11"/>
                    <a:pt x="17" y="9"/>
                  </a:cubicBezTo>
                  <a:cubicBezTo>
                    <a:pt x="14" y="6"/>
                    <a:pt x="3" y="4"/>
                    <a:pt x="0" y="0"/>
                  </a:cubicBezTo>
                  <a:cubicBezTo>
                    <a:pt x="8" y="0"/>
                    <a:pt x="14" y="0"/>
                    <a:pt x="20" y="2"/>
                  </a:cubicBezTo>
                  <a:cubicBezTo>
                    <a:pt x="22" y="4"/>
                    <a:pt x="34" y="6"/>
                    <a:pt x="44" y="15"/>
                  </a:cubicBezTo>
                  <a:cubicBezTo>
                    <a:pt x="48" y="18"/>
                    <a:pt x="51" y="19"/>
                    <a:pt x="52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0" name="Freeform 9">
              <a:extLst>
                <a:ext uri="{FF2B5EF4-FFF2-40B4-BE49-F238E27FC236}">
                  <a16:creationId xmlns="" xmlns:a16="http://schemas.microsoft.com/office/drawing/2014/main" id="{8989D069-56EE-F843-A7F2-E64E357D23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4" y="1917"/>
              <a:ext cx="164" cy="360"/>
            </a:xfrm>
            <a:custGeom>
              <a:avLst/>
              <a:gdLst>
                <a:gd name="T0" fmla="*/ 39 w 86"/>
                <a:gd name="T1" fmla="*/ 38 h 186"/>
                <a:gd name="T2" fmla="*/ 56 w 86"/>
                <a:gd name="T3" fmla="*/ 34 h 186"/>
                <a:gd name="T4" fmla="*/ 59 w 86"/>
                <a:gd name="T5" fmla="*/ 31 h 186"/>
                <a:gd name="T6" fmla="*/ 85 w 86"/>
                <a:gd name="T7" fmla="*/ 43 h 186"/>
                <a:gd name="T8" fmla="*/ 85 w 86"/>
                <a:gd name="T9" fmla="*/ 48 h 186"/>
                <a:gd name="T10" fmla="*/ 64 w 86"/>
                <a:gd name="T11" fmla="*/ 61 h 186"/>
                <a:gd name="T12" fmla="*/ 55 w 86"/>
                <a:gd name="T13" fmla="*/ 72 h 186"/>
                <a:gd name="T14" fmla="*/ 57 w 86"/>
                <a:gd name="T15" fmla="*/ 81 h 186"/>
                <a:gd name="T16" fmla="*/ 39 w 86"/>
                <a:gd name="T17" fmla="*/ 88 h 186"/>
                <a:gd name="T18" fmla="*/ 39 w 86"/>
                <a:gd name="T19" fmla="*/ 55 h 186"/>
                <a:gd name="T20" fmla="*/ 45 w 86"/>
                <a:gd name="T21" fmla="*/ 48 h 186"/>
                <a:gd name="T22" fmla="*/ 39 w 86"/>
                <a:gd name="T23" fmla="*/ 49 h 186"/>
                <a:gd name="T24" fmla="*/ 39 w 86"/>
                <a:gd name="T25" fmla="*/ 38 h 186"/>
                <a:gd name="T26" fmla="*/ 12 w 86"/>
                <a:gd name="T27" fmla="*/ 1 h 186"/>
                <a:gd name="T28" fmla="*/ 30 w 86"/>
                <a:gd name="T29" fmla="*/ 8 h 186"/>
                <a:gd name="T30" fmla="*/ 34 w 86"/>
                <a:gd name="T31" fmla="*/ 14 h 186"/>
                <a:gd name="T32" fmla="*/ 34 w 86"/>
                <a:gd name="T33" fmla="*/ 39 h 186"/>
                <a:gd name="T34" fmla="*/ 39 w 86"/>
                <a:gd name="T35" fmla="*/ 38 h 186"/>
                <a:gd name="T36" fmla="*/ 39 w 86"/>
                <a:gd name="T37" fmla="*/ 49 h 186"/>
                <a:gd name="T38" fmla="*/ 34 w 86"/>
                <a:gd name="T39" fmla="*/ 50 h 186"/>
                <a:gd name="T40" fmla="*/ 33 w 86"/>
                <a:gd name="T41" fmla="*/ 63 h 186"/>
                <a:gd name="T42" fmla="*/ 39 w 86"/>
                <a:gd name="T43" fmla="*/ 55 h 186"/>
                <a:gd name="T44" fmla="*/ 39 w 86"/>
                <a:gd name="T45" fmla="*/ 88 h 186"/>
                <a:gd name="T46" fmla="*/ 35 w 86"/>
                <a:gd name="T47" fmla="*/ 91 h 186"/>
                <a:gd name="T48" fmla="*/ 26 w 86"/>
                <a:gd name="T49" fmla="*/ 183 h 186"/>
                <a:gd name="T50" fmla="*/ 23 w 86"/>
                <a:gd name="T51" fmla="*/ 186 h 186"/>
                <a:gd name="T52" fmla="*/ 20 w 86"/>
                <a:gd name="T53" fmla="*/ 97 h 186"/>
                <a:gd name="T54" fmla="*/ 16 w 86"/>
                <a:gd name="T55" fmla="*/ 92 h 186"/>
                <a:gd name="T56" fmla="*/ 17 w 86"/>
                <a:gd name="T57" fmla="*/ 81 h 186"/>
                <a:gd name="T58" fmla="*/ 20 w 86"/>
                <a:gd name="T59" fmla="*/ 79 h 186"/>
                <a:gd name="T60" fmla="*/ 19 w 86"/>
                <a:gd name="T61" fmla="*/ 54 h 186"/>
                <a:gd name="T62" fmla="*/ 0 w 86"/>
                <a:gd name="T63" fmla="*/ 53 h 186"/>
                <a:gd name="T64" fmla="*/ 8 w 86"/>
                <a:gd name="T65" fmla="*/ 47 h 186"/>
                <a:gd name="T66" fmla="*/ 18 w 86"/>
                <a:gd name="T67" fmla="*/ 44 h 186"/>
                <a:gd name="T68" fmla="*/ 17 w 86"/>
                <a:gd name="T69" fmla="*/ 17 h 186"/>
                <a:gd name="T70" fmla="*/ 15 w 86"/>
                <a:gd name="T71" fmla="*/ 6 h 186"/>
                <a:gd name="T72" fmla="*/ 12 w 86"/>
                <a:gd name="T73" fmla="*/ 1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6" h="186">
                  <a:moveTo>
                    <a:pt x="39" y="38"/>
                  </a:moveTo>
                  <a:cubicBezTo>
                    <a:pt x="45" y="37"/>
                    <a:pt x="50" y="35"/>
                    <a:pt x="56" y="34"/>
                  </a:cubicBezTo>
                  <a:cubicBezTo>
                    <a:pt x="56" y="33"/>
                    <a:pt x="59" y="32"/>
                    <a:pt x="59" y="31"/>
                  </a:cubicBezTo>
                  <a:cubicBezTo>
                    <a:pt x="75" y="29"/>
                    <a:pt x="85" y="39"/>
                    <a:pt x="85" y="43"/>
                  </a:cubicBezTo>
                  <a:cubicBezTo>
                    <a:pt x="86" y="45"/>
                    <a:pt x="86" y="46"/>
                    <a:pt x="85" y="48"/>
                  </a:cubicBezTo>
                  <a:cubicBezTo>
                    <a:pt x="83" y="52"/>
                    <a:pt x="65" y="60"/>
                    <a:pt x="64" y="61"/>
                  </a:cubicBezTo>
                  <a:cubicBezTo>
                    <a:pt x="57" y="66"/>
                    <a:pt x="55" y="68"/>
                    <a:pt x="55" y="72"/>
                  </a:cubicBezTo>
                  <a:cubicBezTo>
                    <a:pt x="57" y="73"/>
                    <a:pt x="60" y="78"/>
                    <a:pt x="57" y="81"/>
                  </a:cubicBezTo>
                  <a:cubicBezTo>
                    <a:pt x="53" y="82"/>
                    <a:pt x="45" y="85"/>
                    <a:pt x="39" y="88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39" y="49"/>
                    <a:pt x="39" y="49"/>
                    <a:pt x="39" y="49"/>
                  </a:cubicBezTo>
                  <a:lnTo>
                    <a:pt x="39" y="38"/>
                  </a:lnTo>
                  <a:close/>
                  <a:moveTo>
                    <a:pt x="12" y="1"/>
                  </a:moveTo>
                  <a:cubicBezTo>
                    <a:pt x="19" y="0"/>
                    <a:pt x="26" y="1"/>
                    <a:pt x="30" y="8"/>
                  </a:cubicBezTo>
                  <a:cubicBezTo>
                    <a:pt x="31" y="8"/>
                    <a:pt x="33" y="12"/>
                    <a:pt x="34" y="14"/>
                  </a:cubicBezTo>
                  <a:cubicBezTo>
                    <a:pt x="34" y="22"/>
                    <a:pt x="34" y="30"/>
                    <a:pt x="34" y="39"/>
                  </a:cubicBezTo>
                  <a:cubicBezTo>
                    <a:pt x="36" y="39"/>
                    <a:pt x="37" y="38"/>
                    <a:pt x="39" y="38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3" y="63"/>
                    <a:pt x="33" y="63"/>
                    <a:pt x="33" y="63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39" y="88"/>
                    <a:pt x="39" y="88"/>
                    <a:pt x="39" y="88"/>
                  </a:cubicBezTo>
                  <a:cubicBezTo>
                    <a:pt x="37" y="89"/>
                    <a:pt x="35" y="90"/>
                    <a:pt x="35" y="91"/>
                  </a:cubicBezTo>
                  <a:cubicBezTo>
                    <a:pt x="32" y="124"/>
                    <a:pt x="31" y="150"/>
                    <a:pt x="26" y="183"/>
                  </a:cubicBezTo>
                  <a:cubicBezTo>
                    <a:pt x="25" y="183"/>
                    <a:pt x="24" y="186"/>
                    <a:pt x="23" y="186"/>
                  </a:cubicBezTo>
                  <a:cubicBezTo>
                    <a:pt x="22" y="157"/>
                    <a:pt x="20" y="127"/>
                    <a:pt x="20" y="97"/>
                  </a:cubicBezTo>
                  <a:cubicBezTo>
                    <a:pt x="19" y="94"/>
                    <a:pt x="17" y="94"/>
                    <a:pt x="16" y="92"/>
                  </a:cubicBezTo>
                  <a:cubicBezTo>
                    <a:pt x="13" y="90"/>
                    <a:pt x="14" y="82"/>
                    <a:pt x="17" y="81"/>
                  </a:cubicBezTo>
                  <a:cubicBezTo>
                    <a:pt x="18" y="81"/>
                    <a:pt x="19" y="79"/>
                    <a:pt x="20" y="79"/>
                  </a:cubicBezTo>
                  <a:cubicBezTo>
                    <a:pt x="20" y="60"/>
                    <a:pt x="19" y="61"/>
                    <a:pt x="19" y="54"/>
                  </a:cubicBezTo>
                  <a:cubicBezTo>
                    <a:pt x="15" y="53"/>
                    <a:pt x="0" y="58"/>
                    <a:pt x="0" y="53"/>
                  </a:cubicBezTo>
                  <a:cubicBezTo>
                    <a:pt x="1" y="51"/>
                    <a:pt x="6" y="49"/>
                    <a:pt x="8" y="47"/>
                  </a:cubicBezTo>
                  <a:cubicBezTo>
                    <a:pt x="12" y="46"/>
                    <a:pt x="15" y="45"/>
                    <a:pt x="18" y="44"/>
                  </a:cubicBezTo>
                  <a:cubicBezTo>
                    <a:pt x="19" y="34"/>
                    <a:pt x="19" y="27"/>
                    <a:pt x="17" y="17"/>
                  </a:cubicBezTo>
                  <a:cubicBezTo>
                    <a:pt x="17" y="15"/>
                    <a:pt x="17" y="6"/>
                    <a:pt x="15" y="6"/>
                  </a:cubicBezTo>
                  <a:cubicBezTo>
                    <a:pt x="14" y="4"/>
                    <a:pt x="12" y="4"/>
                    <a:pt x="1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1" name="Freeform 10">
              <a:extLst>
                <a:ext uri="{FF2B5EF4-FFF2-40B4-BE49-F238E27FC236}">
                  <a16:creationId xmlns="" xmlns:a16="http://schemas.microsoft.com/office/drawing/2014/main" id="{53322109-B541-0E46-918D-425C26063DE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55" y="2012"/>
              <a:ext cx="154" cy="176"/>
            </a:xfrm>
            <a:custGeom>
              <a:avLst/>
              <a:gdLst>
                <a:gd name="T0" fmla="*/ 62 w 81"/>
                <a:gd name="T1" fmla="*/ 38 h 91"/>
                <a:gd name="T2" fmla="*/ 67 w 81"/>
                <a:gd name="T3" fmla="*/ 28 h 91"/>
                <a:gd name="T4" fmla="*/ 78 w 81"/>
                <a:gd name="T5" fmla="*/ 36 h 91"/>
                <a:gd name="T6" fmla="*/ 70 w 81"/>
                <a:gd name="T7" fmla="*/ 51 h 91"/>
                <a:gd name="T8" fmla="*/ 81 w 81"/>
                <a:gd name="T9" fmla="*/ 79 h 91"/>
                <a:gd name="T10" fmla="*/ 78 w 81"/>
                <a:gd name="T11" fmla="*/ 80 h 91"/>
                <a:gd name="T12" fmla="*/ 65 w 81"/>
                <a:gd name="T13" fmla="*/ 57 h 91"/>
                <a:gd name="T14" fmla="*/ 50 w 81"/>
                <a:gd name="T15" fmla="*/ 72 h 91"/>
                <a:gd name="T16" fmla="*/ 52 w 81"/>
                <a:gd name="T17" fmla="*/ 74 h 91"/>
                <a:gd name="T18" fmla="*/ 59 w 81"/>
                <a:gd name="T19" fmla="*/ 77 h 91"/>
                <a:gd name="T20" fmla="*/ 59 w 81"/>
                <a:gd name="T21" fmla="*/ 83 h 91"/>
                <a:gd name="T22" fmla="*/ 49 w 81"/>
                <a:gd name="T23" fmla="*/ 85 h 91"/>
                <a:gd name="T24" fmla="*/ 46 w 81"/>
                <a:gd name="T25" fmla="*/ 87 h 91"/>
                <a:gd name="T26" fmla="*/ 44 w 81"/>
                <a:gd name="T27" fmla="*/ 89 h 91"/>
                <a:gd name="T28" fmla="*/ 44 w 81"/>
                <a:gd name="T29" fmla="*/ 63 h 91"/>
                <a:gd name="T30" fmla="*/ 58 w 81"/>
                <a:gd name="T31" fmla="*/ 43 h 91"/>
                <a:gd name="T32" fmla="*/ 53 w 81"/>
                <a:gd name="T33" fmla="*/ 40 h 91"/>
                <a:gd name="T34" fmla="*/ 44 w 81"/>
                <a:gd name="T35" fmla="*/ 51 h 91"/>
                <a:gd name="T36" fmla="*/ 44 w 81"/>
                <a:gd name="T37" fmla="*/ 43 h 91"/>
                <a:gd name="T38" fmla="*/ 45 w 81"/>
                <a:gd name="T39" fmla="*/ 40 h 91"/>
                <a:gd name="T40" fmla="*/ 44 w 81"/>
                <a:gd name="T41" fmla="*/ 40 h 91"/>
                <a:gd name="T42" fmla="*/ 44 w 81"/>
                <a:gd name="T43" fmla="*/ 32 h 91"/>
                <a:gd name="T44" fmla="*/ 46 w 81"/>
                <a:gd name="T45" fmla="*/ 35 h 91"/>
                <a:gd name="T46" fmla="*/ 50 w 81"/>
                <a:gd name="T47" fmla="*/ 39 h 91"/>
                <a:gd name="T48" fmla="*/ 51 w 81"/>
                <a:gd name="T49" fmla="*/ 36 h 91"/>
                <a:gd name="T50" fmla="*/ 44 w 81"/>
                <a:gd name="T51" fmla="*/ 27 h 91"/>
                <a:gd name="T52" fmla="*/ 44 w 81"/>
                <a:gd name="T53" fmla="*/ 3 h 91"/>
                <a:gd name="T54" fmla="*/ 48 w 81"/>
                <a:gd name="T55" fmla="*/ 7 h 91"/>
                <a:gd name="T56" fmla="*/ 44 w 81"/>
                <a:gd name="T57" fmla="*/ 19 h 91"/>
                <a:gd name="T58" fmla="*/ 62 w 81"/>
                <a:gd name="T59" fmla="*/ 38 h 91"/>
                <a:gd name="T60" fmla="*/ 44 w 81"/>
                <a:gd name="T61" fmla="*/ 89 h 91"/>
                <a:gd name="T62" fmla="*/ 33 w 81"/>
                <a:gd name="T63" fmla="*/ 91 h 91"/>
                <a:gd name="T64" fmla="*/ 12 w 81"/>
                <a:gd name="T65" fmla="*/ 77 h 91"/>
                <a:gd name="T66" fmla="*/ 13 w 81"/>
                <a:gd name="T67" fmla="*/ 77 h 91"/>
                <a:gd name="T68" fmla="*/ 44 w 81"/>
                <a:gd name="T69" fmla="*/ 63 h 91"/>
                <a:gd name="T70" fmla="*/ 44 w 81"/>
                <a:gd name="T71" fmla="*/ 89 h 91"/>
                <a:gd name="T72" fmla="*/ 44 w 81"/>
                <a:gd name="T73" fmla="*/ 51 h 91"/>
                <a:gd name="T74" fmla="*/ 44 w 81"/>
                <a:gd name="T75" fmla="*/ 43 h 91"/>
                <a:gd name="T76" fmla="*/ 26 w 81"/>
                <a:gd name="T77" fmla="*/ 59 h 91"/>
                <a:gd name="T78" fmla="*/ 18 w 81"/>
                <a:gd name="T79" fmla="*/ 64 h 91"/>
                <a:gd name="T80" fmla="*/ 41 w 81"/>
                <a:gd name="T81" fmla="*/ 38 h 91"/>
                <a:gd name="T82" fmla="*/ 44 w 81"/>
                <a:gd name="T83" fmla="*/ 40 h 91"/>
                <a:gd name="T84" fmla="*/ 44 w 81"/>
                <a:gd name="T85" fmla="*/ 32 h 91"/>
                <a:gd name="T86" fmla="*/ 36 w 81"/>
                <a:gd name="T87" fmla="*/ 25 h 91"/>
                <a:gd name="T88" fmla="*/ 40 w 81"/>
                <a:gd name="T89" fmla="*/ 23 h 91"/>
                <a:gd name="T90" fmla="*/ 44 w 81"/>
                <a:gd name="T91" fmla="*/ 27 h 91"/>
                <a:gd name="T92" fmla="*/ 44 w 81"/>
                <a:gd name="T93" fmla="*/ 3 h 91"/>
                <a:gd name="T94" fmla="*/ 42 w 81"/>
                <a:gd name="T95" fmla="*/ 3 h 91"/>
                <a:gd name="T96" fmla="*/ 21 w 81"/>
                <a:gd name="T97" fmla="*/ 0 h 91"/>
                <a:gd name="T98" fmla="*/ 15 w 81"/>
                <a:gd name="T99" fmla="*/ 7 h 91"/>
                <a:gd name="T100" fmla="*/ 23 w 81"/>
                <a:gd name="T101" fmla="*/ 7 h 91"/>
                <a:gd name="T102" fmla="*/ 22 w 81"/>
                <a:gd name="T103" fmla="*/ 9 h 91"/>
                <a:gd name="T104" fmla="*/ 13 w 81"/>
                <a:gd name="T105" fmla="*/ 9 h 91"/>
                <a:gd name="T106" fmla="*/ 21 w 81"/>
                <a:gd name="T107" fmla="*/ 17 h 91"/>
                <a:gd name="T108" fmla="*/ 5 w 81"/>
                <a:gd name="T109" fmla="*/ 29 h 91"/>
                <a:gd name="T110" fmla="*/ 4 w 81"/>
                <a:gd name="T111" fmla="*/ 30 h 91"/>
                <a:gd name="T112" fmla="*/ 11 w 81"/>
                <a:gd name="T113" fmla="*/ 45 h 91"/>
                <a:gd name="T114" fmla="*/ 32 w 81"/>
                <a:gd name="T115" fmla="*/ 28 h 91"/>
                <a:gd name="T116" fmla="*/ 34 w 81"/>
                <a:gd name="T117" fmla="*/ 34 h 91"/>
                <a:gd name="T118" fmla="*/ 1 w 81"/>
                <a:gd name="T119" fmla="*/ 69 h 91"/>
                <a:gd name="T120" fmla="*/ 7 w 81"/>
                <a:gd name="T121" fmla="*/ 77 h 91"/>
                <a:gd name="T122" fmla="*/ 44 w 81"/>
                <a:gd name="T123" fmla="*/ 5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1" h="91">
                  <a:moveTo>
                    <a:pt x="62" y="38"/>
                  </a:moveTo>
                  <a:cubicBezTo>
                    <a:pt x="64" y="34"/>
                    <a:pt x="67" y="32"/>
                    <a:pt x="67" y="28"/>
                  </a:cubicBezTo>
                  <a:cubicBezTo>
                    <a:pt x="72" y="30"/>
                    <a:pt x="75" y="31"/>
                    <a:pt x="78" y="36"/>
                  </a:cubicBezTo>
                  <a:cubicBezTo>
                    <a:pt x="79" y="45"/>
                    <a:pt x="70" y="48"/>
                    <a:pt x="70" y="51"/>
                  </a:cubicBezTo>
                  <a:cubicBezTo>
                    <a:pt x="72" y="60"/>
                    <a:pt x="80" y="71"/>
                    <a:pt x="81" y="79"/>
                  </a:cubicBezTo>
                  <a:cubicBezTo>
                    <a:pt x="81" y="80"/>
                    <a:pt x="79" y="81"/>
                    <a:pt x="78" y="80"/>
                  </a:cubicBezTo>
                  <a:cubicBezTo>
                    <a:pt x="73" y="76"/>
                    <a:pt x="67" y="64"/>
                    <a:pt x="65" y="57"/>
                  </a:cubicBezTo>
                  <a:cubicBezTo>
                    <a:pt x="62" y="61"/>
                    <a:pt x="57" y="66"/>
                    <a:pt x="50" y="72"/>
                  </a:cubicBezTo>
                  <a:cubicBezTo>
                    <a:pt x="51" y="74"/>
                    <a:pt x="51" y="73"/>
                    <a:pt x="52" y="74"/>
                  </a:cubicBezTo>
                  <a:cubicBezTo>
                    <a:pt x="56" y="75"/>
                    <a:pt x="57" y="75"/>
                    <a:pt x="59" y="77"/>
                  </a:cubicBezTo>
                  <a:cubicBezTo>
                    <a:pt x="60" y="79"/>
                    <a:pt x="59" y="82"/>
                    <a:pt x="59" y="83"/>
                  </a:cubicBezTo>
                  <a:cubicBezTo>
                    <a:pt x="58" y="85"/>
                    <a:pt x="54" y="84"/>
                    <a:pt x="49" y="85"/>
                  </a:cubicBezTo>
                  <a:cubicBezTo>
                    <a:pt x="48" y="86"/>
                    <a:pt x="47" y="87"/>
                    <a:pt x="46" y="87"/>
                  </a:cubicBezTo>
                  <a:cubicBezTo>
                    <a:pt x="45" y="88"/>
                    <a:pt x="45" y="89"/>
                    <a:pt x="44" y="89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52" y="55"/>
                    <a:pt x="58" y="45"/>
                    <a:pt x="58" y="43"/>
                  </a:cubicBezTo>
                  <a:cubicBezTo>
                    <a:pt x="56" y="42"/>
                    <a:pt x="56" y="41"/>
                    <a:pt x="53" y="40"/>
                  </a:cubicBezTo>
                  <a:cubicBezTo>
                    <a:pt x="53" y="42"/>
                    <a:pt x="49" y="46"/>
                    <a:pt x="44" y="51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2"/>
                    <a:pt x="45" y="41"/>
                    <a:pt x="45" y="40"/>
                  </a:cubicBezTo>
                  <a:cubicBezTo>
                    <a:pt x="44" y="40"/>
                    <a:pt x="44" y="40"/>
                    <a:pt x="44" y="40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5" y="33"/>
                    <a:pt x="46" y="34"/>
                    <a:pt x="46" y="35"/>
                  </a:cubicBezTo>
                  <a:cubicBezTo>
                    <a:pt x="50" y="37"/>
                    <a:pt x="48" y="36"/>
                    <a:pt x="50" y="39"/>
                  </a:cubicBezTo>
                  <a:cubicBezTo>
                    <a:pt x="52" y="39"/>
                    <a:pt x="51" y="38"/>
                    <a:pt x="51" y="36"/>
                  </a:cubicBezTo>
                  <a:cubicBezTo>
                    <a:pt x="49" y="34"/>
                    <a:pt x="47" y="30"/>
                    <a:pt x="44" y="27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5" y="4"/>
                    <a:pt x="47" y="6"/>
                    <a:pt x="48" y="7"/>
                  </a:cubicBezTo>
                  <a:cubicBezTo>
                    <a:pt x="50" y="14"/>
                    <a:pt x="49" y="16"/>
                    <a:pt x="44" y="19"/>
                  </a:cubicBezTo>
                  <a:cubicBezTo>
                    <a:pt x="50" y="26"/>
                    <a:pt x="52" y="33"/>
                    <a:pt x="62" y="38"/>
                  </a:cubicBezTo>
                  <a:close/>
                  <a:moveTo>
                    <a:pt x="44" y="89"/>
                  </a:moveTo>
                  <a:cubicBezTo>
                    <a:pt x="41" y="91"/>
                    <a:pt x="37" y="91"/>
                    <a:pt x="33" y="91"/>
                  </a:cubicBezTo>
                  <a:cubicBezTo>
                    <a:pt x="29" y="90"/>
                    <a:pt x="13" y="81"/>
                    <a:pt x="12" y="77"/>
                  </a:cubicBezTo>
                  <a:cubicBezTo>
                    <a:pt x="12" y="77"/>
                    <a:pt x="13" y="77"/>
                    <a:pt x="13" y="77"/>
                  </a:cubicBezTo>
                  <a:cubicBezTo>
                    <a:pt x="20" y="84"/>
                    <a:pt x="33" y="74"/>
                    <a:pt x="44" y="63"/>
                  </a:cubicBezTo>
                  <a:cubicBezTo>
                    <a:pt x="44" y="89"/>
                    <a:pt x="44" y="89"/>
                    <a:pt x="44" y="89"/>
                  </a:cubicBezTo>
                  <a:close/>
                  <a:moveTo>
                    <a:pt x="44" y="51"/>
                  </a:moveTo>
                  <a:cubicBezTo>
                    <a:pt x="44" y="43"/>
                    <a:pt x="44" y="43"/>
                    <a:pt x="44" y="43"/>
                  </a:cubicBezTo>
                  <a:cubicBezTo>
                    <a:pt x="41" y="47"/>
                    <a:pt x="33" y="54"/>
                    <a:pt x="26" y="59"/>
                  </a:cubicBezTo>
                  <a:cubicBezTo>
                    <a:pt x="24" y="60"/>
                    <a:pt x="20" y="64"/>
                    <a:pt x="18" y="64"/>
                  </a:cubicBezTo>
                  <a:cubicBezTo>
                    <a:pt x="22" y="58"/>
                    <a:pt x="36" y="48"/>
                    <a:pt x="41" y="38"/>
                  </a:cubicBezTo>
                  <a:cubicBezTo>
                    <a:pt x="42" y="39"/>
                    <a:pt x="43" y="39"/>
                    <a:pt x="44" y="40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2" y="30"/>
                    <a:pt x="40" y="28"/>
                    <a:pt x="36" y="25"/>
                  </a:cubicBezTo>
                  <a:cubicBezTo>
                    <a:pt x="37" y="25"/>
                    <a:pt x="39" y="23"/>
                    <a:pt x="40" y="23"/>
                  </a:cubicBezTo>
                  <a:cubicBezTo>
                    <a:pt x="42" y="24"/>
                    <a:pt x="43" y="25"/>
                    <a:pt x="44" y="27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2" y="3"/>
                    <a:pt x="42" y="3"/>
                  </a:cubicBezTo>
                  <a:cubicBezTo>
                    <a:pt x="41" y="3"/>
                    <a:pt x="25" y="0"/>
                    <a:pt x="21" y="0"/>
                  </a:cubicBezTo>
                  <a:cubicBezTo>
                    <a:pt x="17" y="1"/>
                    <a:pt x="14" y="2"/>
                    <a:pt x="15" y="7"/>
                  </a:cubicBezTo>
                  <a:cubicBezTo>
                    <a:pt x="16" y="8"/>
                    <a:pt x="20" y="8"/>
                    <a:pt x="23" y="7"/>
                  </a:cubicBezTo>
                  <a:cubicBezTo>
                    <a:pt x="24" y="8"/>
                    <a:pt x="23" y="9"/>
                    <a:pt x="22" y="9"/>
                  </a:cubicBezTo>
                  <a:cubicBezTo>
                    <a:pt x="18" y="10"/>
                    <a:pt x="17" y="9"/>
                    <a:pt x="13" y="9"/>
                  </a:cubicBezTo>
                  <a:cubicBezTo>
                    <a:pt x="9" y="9"/>
                    <a:pt x="18" y="15"/>
                    <a:pt x="21" y="17"/>
                  </a:cubicBezTo>
                  <a:cubicBezTo>
                    <a:pt x="20" y="21"/>
                    <a:pt x="10" y="30"/>
                    <a:pt x="5" y="29"/>
                  </a:cubicBezTo>
                  <a:cubicBezTo>
                    <a:pt x="5" y="30"/>
                    <a:pt x="5" y="29"/>
                    <a:pt x="4" y="30"/>
                  </a:cubicBezTo>
                  <a:cubicBezTo>
                    <a:pt x="4" y="36"/>
                    <a:pt x="4" y="43"/>
                    <a:pt x="11" y="45"/>
                  </a:cubicBezTo>
                  <a:cubicBezTo>
                    <a:pt x="15" y="42"/>
                    <a:pt x="29" y="33"/>
                    <a:pt x="32" y="28"/>
                  </a:cubicBezTo>
                  <a:cubicBezTo>
                    <a:pt x="36" y="31"/>
                    <a:pt x="34" y="33"/>
                    <a:pt x="34" y="34"/>
                  </a:cubicBezTo>
                  <a:cubicBezTo>
                    <a:pt x="26" y="45"/>
                    <a:pt x="10" y="59"/>
                    <a:pt x="1" y="69"/>
                  </a:cubicBezTo>
                  <a:cubicBezTo>
                    <a:pt x="0" y="76"/>
                    <a:pt x="0" y="79"/>
                    <a:pt x="7" y="77"/>
                  </a:cubicBezTo>
                  <a:cubicBezTo>
                    <a:pt x="10" y="78"/>
                    <a:pt x="31" y="62"/>
                    <a:pt x="44" y="5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2" name="Freeform 11">
              <a:extLst>
                <a:ext uri="{FF2B5EF4-FFF2-40B4-BE49-F238E27FC236}">
                  <a16:creationId xmlns="" xmlns:a16="http://schemas.microsoft.com/office/drawing/2014/main" id="{9E26FD65-B19F-2B41-928A-E902DC6B9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1931"/>
              <a:ext cx="280" cy="191"/>
            </a:xfrm>
            <a:custGeom>
              <a:avLst/>
              <a:gdLst>
                <a:gd name="T0" fmla="*/ 29 w 147"/>
                <a:gd name="T1" fmla="*/ 27 h 99"/>
                <a:gd name="T2" fmla="*/ 50 w 147"/>
                <a:gd name="T3" fmla="*/ 67 h 99"/>
                <a:gd name="T4" fmla="*/ 59 w 147"/>
                <a:gd name="T5" fmla="*/ 64 h 99"/>
                <a:gd name="T6" fmla="*/ 44 w 147"/>
                <a:gd name="T7" fmla="*/ 19 h 99"/>
                <a:gd name="T8" fmla="*/ 60 w 147"/>
                <a:gd name="T9" fmla="*/ 35 h 99"/>
                <a:gd name="T10" fmla="*/ 66 w 147"/>
                <a:gd name="T11" fmla="*/ 56 h 99"/>
                <a:gd name="T12" fmla="*/ 69 w 147"/>
                <a:gd name="T13" fmla="*/ 51 h 99"/>
                <a:gd name="T14" fmla="*/ 70 w 147"/>
                <a:gd name="T15" fmla="*/ 45 h 99"/>
                <a:gd name="T16" fmla="*/ 66 w 147"/>
                <a:gd name="T17" fmla="*/ 40 h 99"/>
                <a:gd name="T18" fmla="*/ 72 w 147"/>
                <a:gd name="T19" fmla="*/ 40 h 99"/>
                <a:gd name="T20" fmla="*/ 73 w 147"/>
                <a:gd name="T21" fmla="*/ 30 h 99"/>
                <a:gd name="T22" fmla="*/ 63 w 147"/>
                <a:gd name="T23" fmla="*/ 16 h 99"/>
                <a:gd name="T24" fmla="*/ 66 w 147"/>
                <a:gd name="T25" fmla="*/ 5 h 99"/>
                <a:gd name="T26" fmla="*/ 80 w 147"/>
                <a:gd name="T27" fmla="*/ 15 h 99"/>
                <a:gd name="T28" fmla="*/ 87 w 147"/>
                <a:gd name="T29" fmla="*/ 39 h 99"/>
                <a:gd name="T30" fmla="*/ 82 w 147"/>
                <a:gd name="T31" fmla="*/ 50 h 99"/>
                <a:gd name="T32" fmla="*/ 77 w 147"/>
                <a:gd name="T33" fmla="*/ 58 h 99"/>
                <a:gd name="T34" fmla="*/ 99 w 147"/>
                <a:gd name="T35" fmla="*/ 53 h 99"/>
                <a:gd name="T36" fmla="*/ 94 w 147"/>
                <a:gd name="T37" fmla="*/ 40 h 99"/>
                <a:gd name="T38" fmla="*/ 99 w 147"/>
                <a:gd name="T39" fmla="*/ 38 h 99"/>
                <a:gd name="T40" fmla="*/ 104 w 147"/>
                <a:gd name="T41" fmla="*/ 37 h 99"/>
                <a:gd name="T42" fmla="*/ 98 w 147"/>
                <a:gd name="T43" fmla="*/ 23 h 99"/>
                <a:gd name="T44" fmla="*/ 101 w 147"/>
                <a:gd name="T45" fmla="*/ 19 h 99"/>
                <a:gd name="T46" fmla="*/ 105 w 147"/>
                <a:gd name="T47" fmla="*/ 15 h 99"/>
                <a:gd name="T48" fmla="*/ 96 w 147"/>
                <a:gd name="T49" fmla="*/ 6 h 99"/>
                <a:gd name="T50" fmla="*/ 104 w 147"/>
                <a:gd name="T51" fmla="*/ 3 h 99"/>
                <a:gd name="T52" fmla="*/ 111 w 147"/>
                <a:gd name="T53" fmla="*/ 2 h 99"/>
                <a:gd name="T54" fmla="*/ 120 w 147"/>
                <a:gd name="T55" fmla="*/ 19 h 99"/>
                <a:gd name="T56" fmla="*/ 114 w 147"/>
                <a:gd name="T57" fmla="*/ 32 h 99"/>
                <a:gd name="T58" fmla="*/ 112 w 147"/>
                <a:gd name="T59" fmla="*/ 49 h 99"/>
                <a:gd name="T60" fmla="*/ 143 w 147"/>
                <a:gd name="T61" fmla="*/ 56 h 99"/>
                <a:gd name="T62" fmla="*/ 130 w 147"/>
                <a:gd name="T63" fmla="*/ 63 h 99"/>
                <a:gd name="T64" fmla="*/ 119 w 147"/>
                <a:gd name="T65" fmla="*/ 58 h 99"/>
                <a:gd name="T66" fmla="*/ 127 w 147"/>
                <a:gd name="T67" fmla="*/ 55 h 99"/>
                <a:gd name="T68" fmla="*/ 109 w 147"/>
                <a:gd name="T69" fmla="*/ 59 h 99"/>
                <a:gd name="T70" fmla="*/ 108 w 147"/>
                <a:gd name="T71" fmla="*/ 63 h 99"/>
                <a:gd name="T72" fmla="*/ 98 w 147"/>
                <a:gd name="T73" fmla="*/ 60 h 99"/>
                <a:gd name="T74" fmla="*/ 79 w 147"/>
                <a:gd name="T75" fmla="*/ 64 h 99"/>
                <a:gd name="T76" fmla="*/ 65 w 147"/>
                <a:gd name="T77" fmla="*/ 74 h 99"/>
                <a:gd name="T78" fmla="*/ 58 w 147"/>
                <a:gd name="T79" fmla="*/ 71 h 99"/>
                <a:gd name="T80" fmla="*/ 53 w 147"/>
                <a:gd name="T81" fmla="*/ 80 h 99"/>
                <a:gd name="T82" fmla="*/ 48 w 147"/>
                <a:gd name="T83" fmla="*/ 76 h 99"/>
                <a:gd name="T84" fmla="*/ 25 w 147"/>
                <a:gd name="T85" fmla="*/ 86 h 99"/>
                <a:gd name="T86" fmla="*/ 19 w 147"/>
                <a:gd name="T87" fmla="*/ 94 h 99"/>
                <a:gd name="T88" fmla="*/ 8 w 147"/>
                <a:gd name="T89" fmla="*/ 98 h 99"/>
                <a:gd name="T90" fmla="*/ 4 w 147"/>
                <a:gd name="T91" fmla="*/ 88 h 99"/>
                <a:gd name="T92" fmla="*/ 16 w 147"/>
                <a:gd name="T93" fmla="*/ 74 h 99"/>
                <a:gd name="T94" fmla="*/ 25 w 147"/>
                <a:gd name="T95" fmla="*/ 76 h 99"/>
                <a:gd name="T96" fmla="*/ 48 w 147"/>
                <a:gd name="T97" fmla="*/ 66 h 99"/>
                <a:gd name="T98" fmla="*/ 31 w 147"/>
                <a:gd name="T99" fmla="*/ 3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47" h="99">
                  <a:moveTo>
                    <a:pt x="31" y="33"/>
                  </a:moveTo>
                  <a:cubicBezTo>
                    <a:pt x="31" y="33"/>
                    <a:pt x="18" y="23"/>
                    <a:pt x="29" y="27"/>
                  </a:cubicBezTo>
                  <a:cubicBezTo>
                    <a:pt x="29" y="27"/>
                    <a:pt x="40" y="30"/>
                    <a:pt x="46" y="48"/>
                  </a:cubicBezTo>
                  <a:cubicBezTo>
                    <a:pt x="46" y="48"/>
                    <a:pt x="51" y="60"/>
                    <a:pt x="50" y="67"/>
                  </a:cubicBezTo>
                  <a:cubicBezTo>
                    <a:pt x="50" y="67"/>
                    <a:pt x="50" y="69"/>
                    <a:pt x="53" y="68"/>
                  </a:cubicBezTo>
                  <a:cubicBezTo>
                    <a:pt x="53" y="68"/>
                    <a:pt x="59" y="68"/>
                    <a:pt x="59" y="64"/>
                  </a:cubicBezTo>
                  <a:cubicBezTo>
                    <a:pt x="59" y="64"/>
                    <a:pt x="61" y="50"/>
                    <a:pt x="51" y="28"/>
                  </a:cubicBezTo>
                  <a:cubicBezTo>
                    <a:pt x="51" y="28"/>
                    <a:pt x="48" y="20"/>
                    <a:pt x="44" y="19"/>
                  </a:cubicBezTo>
                  <a:cubicBezTo>
                    <a:pt x="44" y="19"/>
                    <a:pt x="42" y="16"/>
                    <a:pt x="45" y="18"/>
                  </a:cubicBezTo>
                  <a:cubicBezTo>
                    <a:pt x="45" y="18"/>
                    <a:pt x="56" y="20"/>
                    <a:pt x="60" y="35"/>
                  </a:cubicBezTo>
                  <a:cubicBezTo>
                    <a:pt x="60" y="35"/>
                    <a:pt x="63" y="47"/>
                    <a:pt x="64" y="56"/>
                  </a:cubicBezTo>
                  <a:cubicBezTo>
                    <a:pt x="64" y="56"/>
                    <a:pt x="65" y="60"/>
                    <a:pt x="66" y="56"/>
                  </a:cubicBezTo>
                  <a:cubicBezTo>
                    <a:pt x="66" y="56"/>
                    <a:pt x="67" y="54"/>
                    <a:pt x="69" y="53"/>
                  </a:cubicBezTo>
                  <a:cubicBezTo>
                    <a:pt x="69" y="53"/>
                    <a:pt x="70" y="52"/>
                    <a:pt x="69" y="51"/>
                  </a:cubicBezTo>
                  <a:cubicBezTo>
                    <a:pt x="69" y="51"/>
                    <a:pt x="69" y="48"/>
                    <a:pt x="70" y="48"/>
                  </a:cubicBezTo>
                  <a:cubicBezTo>
                    <a:pt x="70" y="48"/>
                    <a:pt x="72" y="47"/>
                    <a:pt x="70" y="45"/>
                  </a:cubicBezTo>
                  <a:cubicBezTo>
                    <a:pt x="70" y="45"/>
                    <a:pt x="69" y="43"/>
                    <a:pt x="67" y="43"/>
                  </a:cubicBezTo>
                  <a:cubicBezTo>
                    <a:pt x="67" y="43"/>
                    <a:pt x="60" y="37"/>
                    <a:pt x="66" y="40"/>
                  </a:cubicBezTo>
                  <a:cubicBezTo>
                    <a:pt x="66" y="40"/>
                    <a:pt x="69" y="41"/>
                    <a:pt x="70" y="42"/>
                  </a:cubicBezTo>
                  <a:cubicBezTo>
                    <a:pt x="70" y="42"/>
                    <a:pt x="72" y="44"/>
                    <a:pt x="72" y="40"/>
                  </a:cubicBezTo>
                  <a:cubicBezTo>
                    <a:pt x="72" y="40"/>
                    <a:pt x="74" y="32"/>
                    <a:pt x="75" y="31"/>
                  </a:cubicBezTo>
                  <a:cubicBezTo>
                    <a:pt x="75" y="31"/>
                    <a:pt x="76" y="27"/>
                    <a:pt x="73" y="30"/>
                  </a:cubicBezTo>
                  <a:cubicBezTo>
                    <a:pt x="73" y="30"/>
                    <a:pt x="69" y="32"/>
                    <a:pt x="67" y="26"/>
                  </a:cubicBezTo>
                  <a:cubicBezTo>
                    <a:pt x="67" y="26"/>
                    <a:pt x="59" y="19"/>
                    <a:pt x="63" y="16"/>
                  </a:cubicBezTo>
                  <a:cubicBezTo>
                    <a:pt x="63" y="16"/>
                    <a:pt x="68" y="11"/>
                    <a:pt x="64" y="7"/>
                  </a:cubicBezTo>
                  <a:cubicBezTo>
                    <a:pt x="64" y="7"/>
                    <a:pt x="60" y="2"/>
                    <a:pt x="66" y="5"/>
                  </a:cubicBezTo>
                  <a:cubicBezTo>
                    <a:pt x="66" y="5"/>
                    <a:pt x="71" y="7"/>
                    <a:pt x="76" y="12"/>
                  </a:cubicBezTo>
                  <a:cubicBezTo>
                    <a:pt x="76" y="12"/>
                    <a:pt x="75" y="14"/>
                    <a:pt x="80" y="15"/>
                  </a:cubicBezTo>
                  <a:cubicBezTo>
                    <a:pt x="80" y="15"/>
                    <a:pt x="97" y="18"/>
                    <a:pt x="94" y="28"/>
                  </a:cubicBezTo>
                  <a:cubicBezTo>
                    <a:pt x="94" y="28"/>
                    <a:pt x="87" y="34"/>
                    <a:pt x="87" y="39"/>
                  </a:cubicBezTo>
                  <a:cubicBezTo>
                    <a:pt x="87" y="39"/>
                    <a:pt x="85" y="44"/>
                    <a:pt x="83" y="45"/>
                  </a:cubicBezTo>
                  <a:cubicBezTo>
                    <a:pt x="83" y="45"/>
                    <a:pt x="82" y="45"/>
                    <a:pt x="82" y="50"/>
                  </a:cubicBezTo>
                  <a:cubicBezTo>
                    <a:pt x="82" y="50"/>
                    <a:pt x="83" y="51"/>
                    <a:pt x="81" y="52"/>
                  </a:cubicBezTo>
                  <a:cubicBezTo>
                    <a:pt x="81" y="52"/>
                    <a:pt x="79" y="55"/>
                    <a:pt x="77" y="58"/>
                  </a:cubicBezTo>
                  <a:cubicBezTo>
                    <a:pt x="77" y="58"/>
                    <a:pt x="72" y="62"/>
                    <a:pt x="76" y="60"/>
                  </a:cubicBezTo>
                  <a:cubicBezTo>
                    <a:pt x="76" y="60"/>
                    <a:pt x="92" y="55"/>
                    <a:pt x="99" y="53"/>
                  </a:cubicBezTo>
                  <a:cubicBezTo>
                    <a:pt x="99" y="53"/>
                    <a:pt x="104" y="51"/>
                    <a:pt x="100" y="48"/>
                  </a:cubicBezTo>
                  <a:cubicBezTo>
                    <a:pt x="100" y="48"/>
                    <a:pt x="95" y="43"/>
                    <a:pt x="94" y="40"/>
                  </a:cubicBezTo>
                  <a:cubicBezTo>
                    <a:pt x="94" y="40"/>
                    <a:pt x="92" y="35"/>
                    <a:pt x="95" y="37"/>
                  </a:cubicBezTo>
                  <a:cubicBezTo>
                    <a:pt x="95" y="37"/>
                    <a:pt x="98" y="40"/>
                    <a:pt x="99" y="38"/>
                  </a:cubicBezTo>
                  <a:cubicBezTo>
                    <a:pt x="99" y="38"/>
                    <a:pt x="98" y="37"/>
                    <a:pt x="101" y="38"/>
                  </a:cubicBezTo>
                  <a:cubicBezTo>
                    <a:pt x="101" y="38"/>
                    <a:pt x="104" y="40"/>
                    <a:pt x="104" y="37"/>
                  </a:cubicBezTo>
                  <a:cubicBezTo>
                    <a:pt x="104" y="37"/>
                    <a:pt x="107" y="31"/>
                    <a:pt x="104" y="32"/>
                  </a:cubicBezTo>
                  <a:cubicBezTo>
                    <a:pt x="104" y="32"/>
                    <a:pt x="98" y="28"/>
                    <a:pt x="98" y="23"/>
                  </a:cubicBezTo>
                  <a:cubicBezTo>
                    <a:pt x="98" y="23"/>
                    <a:pt x="97" y="20"/>
                    <a:pt x="98" y="19"/>
                  </a:cubicBezTo>
                  <a:cubicBezTo>
                    <a:pt x="98" y="19"/>
                    <a:pt x="99" y="17"/>
                    <a:pt x="101" y="19"/>
                  </a:cubicBezTo>
                  <a:cubicBezTo>
                    <a:pt x="101" y="19"/>
                    <a:pt x="105" y="27"/>
                    <a:pt x="105" y="22"/>
                  </a:cubicBezTo>
                  <a:cubicBezTo>
                    <a:pt x="105" y="15"/>
                    <a:pt x="105" y="15"/>
                    <a:pt x="105" y="15"/>
                  </a:cubicBezTo>
                  <a:cubicBezTo>
                    <a:pt x="105" y="15"/>
                    <a:pt x="106" y="12"/>
                    <a:pt x="100" y="12"/>
                  </a:cubicBezTo>
                  <a:cubicBezTo>
                    <a:pt x="100" y="12"/>
                    <a:pt x="90" y="7"/>
                    <a:pt x="96" y="6"/>
                  </a:cubicBezTo>
                  <a:cubicBezTo>
                    <a:pt x="96" y="6"/>
                    <a:pt x="100" y="7"/>
                    <a:pt x="99" y="4"/>
                  </a:cubicBezTo>
                  <a:cubicBezTo>
                    <a:pt x="99" y="4"/>
                    <a:pt x="99" y="3"/>
                    <a:pt x="104" y="3"/>
                  </a:cubicBezTo>
                  <a:cubicBezTo>
                    <a:pt x="104" y="3"/>
                    <a:pt x="105" y="3"/>
                    <a:pt x="106" y="1"/>
                  </a:cubicBezTo>
                  <a:cubicBezTo>
                    <a:pt x="106" y="1"/>
                    <a:pt x="107" y="0"/>
                    <a:pt x="111" y="2"/>
                  </a:cubicBezTo>
                  <a:cubicBezTo>
                    <a:pt x="111" y="2"/>
                    <a:pt x="127" y="6"/>
                    <a:pt x="124" y="14"/>
                  </a:cubicBezTo>
                  <a:cubicBezTo>
                    <a:pt x="124" y="14"/>
                    <a:pt x="123" y="18"/>
                    <a:pt x="120" y="19"/>
                  </a:cubicBezTo>
                  <a:cubicBezTo>
                    <a:pt x="120" y="19"/>
                    <a:pt x="119" y="18"/>
                    <a:pt x="116" y="26"/>
                  </a:cubicBezTo>
                  <a:cubicBezTo>
                    <a:pt x="116" y="26"/>
                    <a:pt x="114" y="29"/>
                    <a:pt x="114" y="32"/>
                  </a:cubicBezTo>
                  <a:cubicBezTo>
                    <a:pt x="114" y="32"/>
                    <a:pt x="115" y="38"/>
                    <a:pt x="113" y="41"/>
                  </a:cubicBezTo>
                  <a:cubicBezTo>
                    <a:pt x="113" y="41"/>
                    <a:pt x="113" y="47"/>
                    <a:pt x="112" y="49"/>
                  </a:cubicBezTo>
                  <a:cubicBezTo>
                    <a:pt x="112" y="49"/>
                    <a:pt x="111" y="52"/>
                    <a:pt x="114" y="51"/>
                  </a:cubicBezTo>
                  <a:cubicBezTo>
                    <a:pt x="114" y="51"/>
                    <a:pt x="136" y="46"/>
                    <a:pt x="143" y="56"/>
                  </a:cubicBezTo>
                  <a:cubicBezTo>
                    <a:pt x="143" y="56"/>
                    <a:pt x="147" y="58"/>
                    <a:pt x="136" y="62"/>
                  </a:cubicBezTo>
                  <a:cubicBezTo>
                    <a:pt x="136" y="62"/>
                    <a:pt x="132" y="64"/>
                    <a:pt x="130" y="63"/>
                  </a:cubicBezTo>
                  <a:cubicBezTo>
                    <a:pt x="118" y="60"/>
                    <a:pt x="118" y="60"/>
                    <a:pt x="118" y="60"/>
                  </a:cubicBezTo>
                  <a:cubicBezTo>
                    <a:pt x="118" y="60"/>
                    <a:pt x="113" y="59"/>
                    <a:pt x="119" y="58"/>
                  </a:cubicBezTo>
                  <a:cubicBezTo>
                    <a:pt x="119" y="58"/>
                    <a:pt x="127" y="58"/>
                    <a:pt x="128" y="56"/>
                  </a:cubicBezTo>
                  <a:cubicBezTo>
                    <a:pt x="128" y="56"/>
                    <a:pt x="131" y="54"/>
                    <a:pt x="127" y="55"/>
                  </a:cubicBezTo>
                  <a:cubicBezTo>
                    <a:pt x="127" y="55"/>
                    <a:pt x="118" y="56"/>
                    <a:pt x="115" y="55"/>
                  </a:cubicBezTo>
                  <a:cubicBezTo>
                    <a:pt x="115" y="55"/>
                    <a:pt x="110" y="55"/>
                    <a:pt x="109" y="59"/>
                  </a:cubicBezTo>
                  <a:cubicBezTo>
                    <a:pt x="109" y="59"/>
                    <a:pt x="110" y="60"/>
                    <a:pt x="108" y="61"/>
                  </a:cubicBezTo>
                  <a:cubicBezTo>
                    <a:pt x="108" y="61"/>
                    <a:pt x="108" y="61"/>
                    <a:pt x="108" y="63"/>
                  </a:cubicBezTo>
                  <a:cubicBezTo>
                    <a:pt x="108" y="63"/>
                    <a:pt x="108" y="70"/>
                    <a:pt x="102" y="66"/>
                  </a:cubicBezTo>
                  <a:cubicBezTo>
                    <a:pt x="102" y="66"/>
                    <a:pt x="97" y="64"/>
                    <a:pt x="98" y="60"/>
                  </a:cubicBezTo>
                  <a:cubicBezTo>
                    <a:pt x="98" y="60"/>
                    <a:pt x="99" y="56"/>
                    <a:pt x="95" y="58"/>
                  </a:cubicBezTo>
                  <a:cubicBezTo>
                    <a:pt x="95" y="58"/>
                    <a:pt x="84" y="63"/>
                    <a:pt x="79" y="64"/>
                  </a:cubicBezTo>
                  <a:cubicBezTo>
                    <a:pt x="79" y="64"/>
                    <a:pt x="65" y="66"/>
                    <a:pt x="66" y="70"/>
                  </a:cubicBezTo>
                  <a:cubicBezTo>
                    <a:pt x="66" y="70"/>
                    <a:pt x="68" y="74"/>
                    <a:pt x="65" y="74"/>
                  </a:cubicBezTo>
                  <a:cubicBezTo>
                    <a:pt x="65" y="74"/>
                    <a:pt x="63" y="73"/>
                    <a:pt x="61" y="70"/>
                  </a:cubicBezTo>
                  <a:cubicBezTo>
                    <a:pt x="61" y="70"/>
                    <a:pt x="61" y="69"/>
                    <a:pt x="58" y="71"/>
                  </a:cubicBezTo>
                  <a:cubicBezTo>
                    <a:pt x="58" y="71"/>
                    <a:pt x="50" y="73"/>
                    <a:pt x="52" y="77"/>
                  </a:cubicBezTo>
                  <a:cubicBezTo>
                    <a:pt x="52" y="77"/>
                    <a:pt x="53" y="78"/>
                    <a:pt x="53" y="80"/>
                  </a:cubicBezTo>
                  <a:cubicBezTo>
                    <a:pt x="53" y="80"/>
                    <a:pt x="56" y="82"/>
                    <a:pt x="53" y="82"/>
                  </a:cubicBezTo>
                  <a:cubicBezTo>
                    <a:pt x="53" y="82"/>
                    <a:pt x="50" y="79"/>
                    <a:pt x="48" y="76"/>
                  </a:cubicBezTo>
                  <a:cubicBezTo>
                    <a:pt x="48" y="76"/>
                    <a:pt x="48" y="73"/>
                    <a:pt x="44" y="76"/>
                  </a:cubicBezTo>
                  <a:cubicBezTo>
                    <a:pt x="44" y="76"/>
                    <a:pt x="31" y="77"/>
                    <a:pt x="25" y="86"/>
                  </a:cubicBezTo>
                  <a:cubicBezTo>
                    <a:pt x="25" y="86"/>
                    <a:pt x="23" y="87"/>
                    <a:pt x="23" y="90"/>
                  </a:cubicBezTo>
                  <a:cubicBezTo>
                    <a:pt x="23" y="90"/>
                    <a:pt x="20" y="93"/>
                    <a:pt x="19" y="94"/>
                  </a:cubicBezTo>
                  <a:cubicBezTo>
                    <a:pt x="19" y="94"/>
                    <a:pt x="15" y="99"/>
                    <a:pt x="13" y="99"/>
                  </a:cubicBezTo>
                  <a:cubicBezTo>
                    <a:pt x="13" y="99"/>
                    <a:pt x="10" y="98"/>
                    <a:pt x="8" y="98"/>
                  </a:cubicBezTo>
                  <a:cubicBezTo>
                    <a:pt x="8" y="98"/>
                    <a:pt x="8" y="98"/>
                    <a:pt x="6" y="96"/>
                  </a:cubicBezTo>
                  <a:cubicBezTo>
                    <a:pt x="6" y="96"/>
                    <a:pt x="0" y="92"/>
                    <a:pt x="4" y="88"/>
                  </a:cubicBezTo>
                  <a:cubicBezTo>
                    <a:pt x="4" y="88"/>
                    <a:pt x="8" y="84"/>
                    <a:pt x="10" y="79"/>
                  </a:cubicBezTo>
                  <a:cubicBezTo>
                    <a:pt x="10" y="79"/>
                    <a:pt x="11" y="73"/>
                    <a:pt x="16" y="74"/>
                  </a:cubicBezTo>
                  <a:cubicBezTo>
                    <a:pt x="16" y="74"/>
                    <a:pt x="21" y="75"/>
                    <a:pt x="22" y="77"/>
                  </a:cubicBezTo>
                  <a:cubicBezTo>
                    <a:pt x="22" y="77"/>
                    <a:pt x="23" y="78"/>
                    <a:pt x="25" y="76"/>
                  </a:cubicBezTo>
                  <a:cubicBezTo>
                    <a:pt x="25" y="76"/>
                    <a:pt x="40" y="74"/>
                    <a:pt x="47" y="70"/>
                  </a:cubicBezTo>
                  <a:cubicBezTo>
                    <a:pt x="47" y="70"/>
                    <a:pt x="48" y="70"/>
                    <a:pt x="48" y="66"/>
                  </a:cubicBezTo>
                  <a:cubicBezTo>
                    <a:pt x="48" y="66"/>
                    <a:pt x="45" y="51"/>
                    <a:pt x="40" y="44"/>
                  </a:cubicBezTo>
                  <a:cubicBezTo>
                    <a:pt x="40" y="44"/>
                    <a:pt x="35" y="35"/>
                    <a:pt x="31" y="3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3" name="Freeform 12">
              <a:extLst>
                <a:ext uri="{FF2B5EF4-FFF2-40B4-BE49-F238E27FC236}">
                  <a16:creationId xmlns="" xmlns:a16="http://schemas.microsoft.com/office/drawing/2014/main" id="{20438674-0658-F14D-BF67-8A64C13BB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2062"/>
              <a:ext cx="168" cy="188"/>
            </a:xfrm>
            <a:custGeom>
              <a:avLst/>
              <a:gdLst>
                <a:gd name="T0" fmla="*/ 26 w 88"/>
                <a:gd name="T1" fmla="*/ 10 h 97"/>
                <a:gd name="T2" fmla="*/ 39 w 88"/>
                <a:gd name="T3" fmla="*/ 7 h 97"/>
                <a:gd name="T4" fmla="*/ 47 w 88"/>
                <a:gd name="T5" fmla="*/ 3 h 97"/>
                <a:gd name="T6" fmla="*/ 53 w 88"/>
                <a:gd name="T7" fmla="*/ 2 h 97"/>
                <a:gd name="T8" fmla="*/ 69 w 88"/>
                <a:gd name="T9" fmla="*/ 9 h 97"/>
                <a:gd name="T10" fmla="*/ 64 w 88"/>
                <a:gd name="T11" fmla="*/ 16 h 97"/>
                <a:gd name="T12" fmla="*/ 61 w 88"/>
                <a:gd name="T13" fmla="*/ 26 h 97"/>
                <a:gd name="T14" fmla="*/ 69 w 88"/>
                <a:gd name="T15" fmla="*/ 33 h 97"/>
                <a:gd name="T16" fmla="*/ 82 w 88"/>
                <a:gd name="T17" fmla="*/ 36 h 97"/>
                <a:gd name="T18" fmla="*/ 84 w 88"/>
                <a:gd name="T19" fmla="*/ 45 h 97"/>
                <a:gd name="T20" fmla="*/ 79 w 88"/>
                <a:gd name="T21" fmla="*/ 48 h 97"/>
                <a:gd name="T22" fmla="*/ 75 w 88"/>
                <a:gd name="T23" fmla="*/ 48 h 97"/>
                <a:gd name="T24" fmla="*/ 69 w 88"/>
                <a:gd name="T25" fmla="*/ 55 h 97"/>
                <a:gd name="T26" fmla="*/ 69 w 88"/>
                <a:gd name="T27" fmla="*/ 70 h 97"/>
                <a:gd name="T28" fmla="*/ 58 w 88"/>
                <a:gd name="T29" fmla="*/ 89 h 97"/>
                <a:gd name="T30" fmla="*/ 53 w 88"/>
                <a:gd name="T31" fmla="*/ 92 h 97"/>
                <a:gd name="T32" fmla="*/ 48 w 88"/>
                <a:gd name="T33" fmla="*/ 96 h 97"/>
                <a:gd name="T34" fmla="*/ 45 w 88"/>
                <a:gd name="T35" fmla="*/ 97 h 97"/>
                <a:gd name="T36" fmla="*/ 24 w 88"/>
                <a:gd name="T37" fmla="*/ 97 h 97"/>
                <a:gd name="T38" fmla="*/ 20 w 88"/>
                <a:gd name="T39" fmla="*/ 97 h 97"/>
                <a:gd name="T40" fmla="*/ 18 w 88"/>
                <a:gd name="T41" fmla="*/ 95 h 97"/>
                <a:gd name="T42" fmla="*/ 17 w 88"/>
                <a:gd name="T43" fmla="*/ 95 h 97"/>
                <a:gd name="T44" fmla="*/ 14 w 88"/>
                <a:gd name="T45" fmla="*/ 94 h 97"/>
                <a:gd name="T46" fmla="*/ 4 w 88"/>
                <a:gd name="T47" fmla="*/ 89 h 97"/>
                <a:gd name="T48" fmla="*/ 6 w 88"/>
                <a:gd name="T49" fmla="*/ 88 h 97"/>
                <a:gd name="T50" fmla="*/ 14 w 88"/>
                <a:gd name="T51" fmla="*/ 89 h 97"/>
                <a:gd name="T52" fmla="*/ 15 w 88"/>
                <a:gd name="T53" fmla="*/ 86 h 97"/>
                <a:gd name="T54" fmla="*/ 40 w 88"/>
                <a:gd name="T55" fmla="*/ 81 h 97"/>
                <a:gd name="T56" fmla="*/ 55 w 88"/>
                <a:gd name="T57" fmla="*/ 54 h 97"/>
                <a:gd name="T58" fmla="*/ 38 w 88"/>
                <a:gd name="T59" fmla="*/ 53 h 97"/>
                <a:gd name="T60" fmla="*/ 25 w 88"/>
                <a:gd name="T61" fmla="*/ 57 h 97"/>
                <a:gd name="T62" fmla="*/ 15 w 88"/>
                <a:gd name="T63" fmla="*/ 44 h 97"/>
                <a:gd name="T64" fmla="*/ 16 w 88"/>
                <a:gd name="T65" fmla="*/ 42 h 97"/>
                <a:gd name="T66" fmla="*/ 23 w 88"/>
                <a:gd name="T67" fmla="*/ 43 h 97"/>
                <a:gd name="T68" fmla="*/ 30 w 88"/>
                <a:gd name="T69" fmla="*/ 42 h 97"/>
                <a:gd name="T70" fmla="*/ 42 w 88"/>
                <a:gd name="T71" fmla="*/ 40 h 97"/>
                <a:gd name="T72" fmla="*/ 51 w 88"/>
                <a:gd name="T73" fmla="*/ 38 h 97"/>
                <a:gd name="T74" fmla="*/ 49 w 88"/>
                <a:gd name="T75" fmla="*/ 35 h 97"/>
                <a:gd name="T76" fmla="*/ 42 w 88"/>
                <a:gd name="T77" fmla="*/ 21 h 97"/>
                <a:gd name="T78" fmla="*/ 45 w 88"/>
                <a:gd name="T79" fmla="*/ 12 h 97"/>
                <a:gd name="T80" fmla="*/ 31 w 88"/>
                <a:gd name="T81" fmla="*/ 15 h 97"/>
                <a:gd name="T82" fmla="*/ 25 w 88"/>
                <a:gd name="T83" fmla="*/ 12 h 97"/>
                <a:gd name="T84" fmla="*/ 26 w 88"/>
                <a:gd name="T85" fmla="*/ 1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97">
                  <a:moveTo>
                    <a:pt x="26" y="10"/>
                  </a:moveTo>
                  <a:cubicBezTo>
                    <a:pt x="26" y="10"/>
                    <a:pt x="31" y="11"/>
                    <a:pt x="39" y="7"/>
                  </a:cubicBezTo>
                  <a:cubicBezTo>
                    <a:pt x="39" y="7"/>
                    <a:pt x="46" y="6"/>
                    <a:pt x="47" y="3"/>
                  </a:cubicBezTo>
                  <a:cubicBezTo>
                    <a:pt x="47" y="3"/>
                    <a:pt x="48" y="0"/>
                    <a:pt x="53" y="2"/>
                  </a:cubicBezTo>
                  <a:cubicBezTo>
                    <a:pt x="53" y="2"/>
                    <a:pt x="67" y="1"/>
                    <a:pt x="69" y="9"/>
                  </a:cubicBezTo>
                  <a:cubicBezTo>
                    <a:pt x="69" y="9"/>
                    <a:pt x="70" y="13"/>
                    <a:pt x="64" y="16"/>
                  </a:cubicBezTo>
                  <a:cubicBezTo>
                    <a:pt x="64" y="16"/>
                    <a:pt x="60" y="20"/>
                    <a:pt x="61" y="26"/>
                  </a:cubicBezTo>
                  <a:cubicBezTo>
                    <a:pt x="61" y="26"/>
                    <a:pt x="65" y="35"/>
                    <a:pt x="69" y="33"/>
                  </a:cubicBezTo>
                  <a:cubicBezTo>
                    <a:pt x="69" y="33"/>
                    <a:pt x="81" y="33"/>
                    <a:pt x="82" y="36"/>
                  </a:cubicBezTo>
                  <a:cubicBezTo>
                    <a:pt x="82" y="36"/>
                    <a:pt x="88" y="42"/>
                    <a:pt x="84" y="45"/>
                  </a:cubicBezTo>
                  <a:cubicBezTo>
                    <a:pt x="84" y="45"/>
                    <a:pt x="81" y="46"/>
                    <a:pt x="79" y="48"/>
                  </a:cubicBezTo>
                  <a:cubicBezTo>
                    <a:pt x="79" y="48"/>
                    <a:pt x="78" y="49"/>
                    <a:pt x="75" y="48"/>
                  </a:cubicBezTo>
                  <a:cubicBezTo>
                    <a:pt x="75" y="48"/>
                    <a:pt x="68" y="48"/>
                    <a:pt x="69" y="55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9" y="70"/>
                    <a:pt x="65" y="83"/>
                    <a:pt x="58" y="89"/>
                  </a:cubicBezTo>
                  <a:cubicBezTo>
                    <a:pt x="58" y="89"/>
                    <a:pt x="54" y="92"/>
                    <a:pt x="53" y="92"/>
                  </a:cubicBezTo>
                  <a:cubicBezTo>
                    <a:pt x="53" y="92"/>
                    <a:pt x="51" y="93"/>
                    <a:pt x="48" y="96"/>
                  </a:cubicBezTo>
                  <a:cubicBezTo>
                    <a:pt x="48" y="96"/>
                    <a:pt x="47" y="97"/>
                    <a:pt x="45" y="97"/>
                  </a:cubicBezTo>
                  <a:cubicBezTo>
                    <a:pt x="24" y="97"/>
                    <a:pt x="24" y="97"/>
                    <a:pt x="24" y="97"/>
                  </a:cubicBezTo>
                  <a:cubicBezTo>
                    <a:pt x="24" y="97"/>
                    <a:pt x="22" y="96"/>
                    <a:pt x="20" y="97"/>
                  </a:cubicBezTo>
                  <a:cubicBezTo>
                    <a:pt x="20" y="97"/>
                    <a:pt x="18" y="96"/>
                    <a:pt x="18" y="95"/>
                  </a:cubicBezTo>
                  <a:cubicBezTo>
                    <a:pt x="18" y="95"/>
                    <a:pt x="19" y="94"/>
                    <a:pt x="17" y="95"/>
                  </a:cubicBezTo>
                  <a:cubicBezTo>
                    <a:pt x="17" y="95"/>
                    <a:pt x="16" y="93"/>
                    <a:pt x="14" y="94"/>
                  </a:cubicBezTo>
                  <a:cubicBezTo>
                    <a:pt x="4" y="89"/>
                    <a:pt x="4" y="89"/>
                    <a:pt x="4" y="89"/>
                  </a:cubicBezTo>
                  <a:cubicBezTo>
                    <a:pt x="4" y="89"/>
                    <a:pt x="0" y="87"/>
                    <a:pt x="6" y="88"/>
                  </a:cubicBezTo>
                  <a:cubicBezTo>
                    <a:pt x="6" y="88"/>
                    <a:pt x="19" y="93"/>
                    <a:pt x="14" y="89"/>
                  </a:cubicBezTo>
                  <a:cubicBezTo>
                    <a:pt x="14" y="89"/>
                    <a:pt x="11" y="86"/>
                    <a:pt x="15" y="86"/>
                  </a:cubicBezTo>
                  <a:cubicBezTo>
                    <a:pt x="15" y="86"/>
                    <a:pt x="30" y="87"/>
                    <a:pt x="40" y="81"/>
                  </a:cubicBezTo>
                  <a:cubicBezTo>
                    <a:pt x="40" y="81"/>
                    <a:pt x="61" y="73"/>
                    <a:pt x="55" y="54"/>
                  </a:cubicBezTo>
                  <a:cubicBezTo>
                    <a:pt x="55" y="54"/>
                    <a:pt x="48" y="50"/>
                    <a:pt x="38" y="53"/>
                  </a:cubicBezTo>
                  <a:cubicBezTo>
                    <a:pt x="38" y="53"/>
                    <a:pt x="29" y="59"/>
                    <a:pt x="25" y="57"/>
                  </a:cubicBezTo>
                  <a:cubicBezTo>
                    <a:pt x="25" y="57"/>
                    <a:pt x="17" y="51"/>
                    <a:pt x="15" y="44"/>
                  </a:cubicBezTo>
                  <a:cubicBezTo>
                    <a:pt x="15" y="44"/>
                    <a:pt x="12" y="40"/>
                    <a:pt x="16" y="42"/>
                  </a:cubicBezTo>
                  <a:cubicBezTo>
                    <a:pt x="16" y="42"/>
                    <a:pt x="17" y="44"/>
                    <a:pt x="23" y="43"/>
                  </a:cubicBezTo>
                  <a:cubicBezTo>
                    <a:pt x="23" y="43"/>
                    <a:pt x="28" y="44"/>
                    <a:pt x="30" y="42"/>
                  </a:cubicBezTo>
                  <a:cubicBezTo>
                    <a:pt x="30" y="42"/>
                    <a:pt x="35" y="41"/>
                    <a:pt x="42" y="40"/>
                  </a:cubicBezTo>
                  <a:cubicBezTo>
                    <a:pt x="42" y="40"/>
                    <a:pt x="49" y="39"/>
                    <a:pt x="51" y="38"/>
                  </a:cubicBezTo>
                  <a:cubicBezTo>
                    <a:pt x="51" y="38"/>
                    <a:pt x="53" y="35"/>
                    <a:pt x="49" y="35"/>
                  </a:cubicBezTo>
                  <a:cubicBezTo>
                    <a:pt x="49" y="35"/>
                    <a:pt x="39" y="37"/>
                    <a:pt x="42" y="21"/>
                  </a:cubicBezTo>
                  <a:cubicBezTo>
                    <a:pt x="42" y="21"/>
                    <a:pt x="50" y="9"/>
                    <a:pt x="45" y="12"/>
                  </a:cubicBezTo>
                  <a:cubicBezTo>
                    <a:pt x="45" y="12"/>
                    <a:pt x="37" y="17"/>
                    <a:pt x="31" y="15"/>
                  </a:cubicBezTo>
                  <a:cubicBezTo>
                    <a:pt x="31" y="15"/>
                    <a:pt x="27" y="15"/>
                    <a:pt x="25" y="12"/>
                  </a:cubicBezTo>
                  <a:cubicBezTo>
                    <a:pt x="25" y="12"/>
                    <a:pt x="22" y="7"/>
                    <a:pt x="26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4" name="Freeform 13">
              <a:extLst>
                <a:ext uri="{FF2B5EF4-FFF2-40B4-BE49-F238E27FC236}">
                  <a16:creationId xmlns="" xmlns:a16="http://schemas.microsoft.com/office/drawing/2014/main" id="{B635E50B-C795-9D48-94D2-99A66D2FA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1962"/>
              <a:ext cx="151" cy="247"/>
            </a:xfrm>
            <a:custGeom>
              <a:avLst/>
              <a:gdLst>
                <a:gd name="T0" fmla="*/ 37 w 79"/>
                <a:gd name="T1" fmla="*/ 7 h 128"/>
                <a:gd name="T2" fmla="*/ 39 w 79"/>
                <a:gd name="T3" fmla="*/ 5 h 128"/>
                <a:gd name="T4" fmla="*/ 49 w 79"/>
                <a:gd name="T5" fmla="*/ 8 h 128"/>
                <a:gd name="T6" fmla="*/ 58 w 79"/>
                <a:gd name="T7" fmla="*/ 12 h 128"/>
                <a:gd name="T8" fmla="*/ 60 w 79"/>
                <a:gd name="T9" fmla="*/ 19 h 128"/>
                <a:gd name="T10" fmla="*/ 61 w 79"/>
                <a:gd name="T11" fmla="*/ 26 h 128"/>
                <a:gd name="T12" fmla="*/ 69 w 79"/>
                <a:gd name="T13" fmla="*/ 33 h 128"/>
                <a:gd name="T14" fmla="*/ 70 w 79"/>
                <a:gd name="T15" fmla="*/ 33 h 128"/>
                <a:gd name="T16" fmla="*/ 74 w 79"/>
                <a:gd name="T17" fmla="*/ 38 h 128"/>
                <a:gd name="T18" fmla="*/ 75 w 79"/>
                <a:gd name="T19" fmla="*/ 41 h 128"/>
                <a:gd name="T20" fmla="*/ 77 w 79"/>
                <a:gd name="T21" fmla="*/ 47 h 128"/>
                <a:gd name="T22" fmla="*/ 70 w 79"/>
                <a:gd name="T23" fmla="*/ 58 h 128"/>
                <a:gd name="T24" fmla="*/ 66 w 79"/>
                <a:gd name="T25" fmla="*/ 61 h 128"/>
                <a:gd name="T26" fmla="*/ 62 w 79"/>
                <a:gd name="T27" fmla="*/ 69 h 128"/>
                <a:gd name="T28" fmla="*/ 56 w 79"/>
                <a:gd name="T29" fmla="*/ 77 h 128"/>
                <a:gd name="T30" fmla="*/ 48 w 79"/>
                <a:gd name="T31" fmla="*/ 94 h 128"/>
                <a:gd name="T32" fmla="*/ 44 w 79"/>
                <a:gd name="T33" fmla="*/ 103 h 128"/>
                <a:gd name="T34" fmla="*/ 38 w 79"/>
                <a:gd name="T35" fmla="*/ 107 h 128"/>
                <a:gd name="T36" fmla="*/ 36 w 79"/>
                <a:gd name="T37" fmla="*/ 111 h 128"/>
                <a:gd name="T38" fmla="*/ 33 w 79"/>
                <a:gd name="T39" fmla="*/ 115 h 128"/>
                <a:gd name="T40" fmla="*/ 25 w 79"/>
                <a:gd name="T41" fmla="*/ 119 h 128"/>
                <a:gd name="T42" fmla="*/ 18 w 79"/>
                <a:gd name="T43" fmla="*/ 122 h 128"/>
                <a:gd name="T44" fmla="*/ 13 w 79"/>
                <a:gd name="T45" fmla="*/ 123 h 128"/>
                <a:gd name="T46" fmla="*/ 11 w 79"/>
                <a:gd name="T47" fmla="*/ 125 h 128"/>
                <a:gd name="T48" fmla="*/ 3 w 79"/>
                <a:gd name="T49" fmla="*/ 127 h 128"/>
                <a:gd name="T50" fmla="*/ 9 w 79"/>
                <a:gd name="T51" fmla="*/ 111 h 128"/>
                <a:gd name="T52" fmla="*/ 14 w 79"/>
                <a:gd name="T53" fmla="*/ 103 h 128"/>
                <a:gd name="T54" fmla="*/ 18 w 79"/>
                <a:gd name="T55" fmla="*/ 99 h 128"/>
                <a:gd name="T56" fmla="*/ 20 w 79"/>
                <a:gd name="T57" fmla="*/ 99 h 128"/>
                <a:gd name="T58" fmla="*/ 25 w 79"/>
                <a:gd name="T59" fmla="*/ 93 h 128"/>
                <a:gd name="T60" fmla="*/ 23 w 79"/>
                <a:gd name="T61" fmla="*/ 90 h 128"/>
                <a:gd name="T62" fmla="*/ 23 w 79"/>
                <a:gd name="T63" fmla="*/ 85 h 128"/>
                <a:gd name="T64" fmla="*/ 22 w 79"/>
                <a:gd name="T65" fmla="*/ 83 h 128"/>
                <a:gd name="T66" fmla="*/ 18 w 79"/>
                <a:gd name="T67" fmla="*/ 81 h 128"/>
                <a:gd name="T68" fmla="*/ 15 w 79"/>
                <a:gd name="T69" fmla="*/ 80 h 128"/>
                <a:gd name="T70" fmla="*/ 9 w 79"/>
                <a:gd name="T71" fmla="*/ 69 h 128"/>
                <a:gd name="T72" fmla="*/ 27 w 79"/>
                <a:gd name="T73" fmla="*/ 67 h 128"/>
                <a:gd name="T74" fmla="*/ 36 w 79"/>
                <a:gd name="T75" fmla="*/ 55 h 128"/>
                <a:gd name="T76" fmla="*/ 35 w 79"/>
                <a:gd name="T77" fmla="*/ 52 h 128"/>
                <a:gd name="T78" fmla="*/ 36 w 79"/>
                <a:gd name="T79" fmla="*/ 49 h 128"/>
                <a:gd name="T80" fmla="*/ 36 w 79"/>
                <a:gd name="T81" fmla="*/ 45 h 128"/>
                <a:gd name="T82" fmla="*/ 37 w 79"/>
                <a:gd name="T83" fmla="*/ 42 h 128"/>
                <a:gd name="T84" fmla="*/ 37 w 79"/>
                <a:gd name="T85" fmla="*/ 39 h 128"/>
                <a:gd name="T86" fmla="*/ 38 w 79"/>
                <a:gd name="T87" fmla="*/ 36 h 128"/>
                <a:gd name="T88" fmla="*/ 38 w 79"/>
                <a:gd name="T89" fmla="*/ 33 h 128"/>
                <a:gd name="T90" fmla="*/ 39 w 79"/>
                <a:gd name="T91" fmla="*/ 32 h 128"/>
                <a:gd name="T92" fmla="*/ 40 w 79"/>
                <a:gd name="T93" fmla="*/ 29 h 128"/>
                <a:gd name="T94" fmla="*/ 39 w 79"/>
                <a:gd name="T95" fmla="*/ 25 h 128"/>
                <a:gd name="T96" fmla="*/ 37 w 79"/>
                <a:gd name="T97" fmla="*/ 22 h 128"/>
                <a:gd name="T98" fmla="*/ 37 w 79"/>
                <a:gd name="T99" fmla="*/ 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9" h="128">
                  <a:moveTo>
                    <a:pt x="37" y="7"/>
                  </a:moveTo>
                  <a:cubicBezTo>
                    <a:pt x="37" y="7"/>
                    <a:pt x="33" y="0"/>
                    <a:pt x="39" y="5"/>
                  </a:cubicBezTo>
                  <a:cubicBezTo>
                    <a:pt x="39" y="5"/>
                    <a:pt x="46" y="5"/>
                    <a:pt x="49" y="8"/>
                  </a:cubicBezTo>
                  <a:cubicBezTo>
                    <a:pt x="49" y="8"/>
                    <a:pt x="55" y="11"/>
                    <a:pt x="58" y="12"/>
                  </a:cubicBezTo>
                  <a:cubicBezTo>
                    <a:pt x="58" y="12"/>
                    <a:pt x="60" y="12"/>
                    <a:pt x="60" y="19"/>
                  </a:cubicBezTo>
                  <a:cubicBezTo>
                    <a:pt x="60" y="19"/>
                    <a:pt x="59" y="26"/>
                    <a:pt x="61" y="26"/>
                  </a:cubicBezTo>
                  <a:cubicBezTo>
                    <a:pt x="61" y="26"/>
                    <a:pt x="67" y="31"/>
                    <a:pt x="69" y="33"/>
                  </a:cubicBezTo>
                  <a:cubicBezTo>
                    <a:pt x="69" y="33"/>
                    <a:pt x="69" y="34"/>
                    <a:pt x="70" y="33"/>
                  </a:cubicBezTo>
                  <a:cubicBezTo>
                    <a:pt x="70" y="33"/>
                    <a:pt x="74" y="33"/>
                    <a:pt x="74" y="38"/>
                  </a:cubicBezTo>
                  <a:cubicBezTo>
                    <a:pt x="74" y="38"/>
                    <a:pt x="73" y="41"/>
                    <a:pt x="75" y="41"/>
                  </a:cubicBezTo>
                  <a:cubicBezTo>
                    <a:pt x="75" y="41"/>
                    <a:pt x="79" y="42"/>
                    <a:pt x="77" y="47"/>
                  </a:cubicBezTo>
                  <a:cubicBezTo>
                    <a:pt x="77" y="47"/>
                    <a:pt x="77" y="56"/>
                    <a:pt x="70" y="58"/>
                  </a:cubicBezTo>
                  <a:cubicBezTo>
                    <a:pt x="70" y="58"/>
                    <a:pt x="67" y="58"/>
                    <a:pt x="66" y="61"/>
                  </a:cubicBezTo>
                  <a:cubicBezTo>
                    <a:pt x="66" y="61"/>
                    <a:pt x="62" y="66"/>
                    <a:pt x="62" y="69"/>
                  </a:cubicBezTo>
                  <a:cubicBezTo>
                    <a:pt x="62" y="69"/>
                    <a:pt x="60" y="73"/>
                    <a:pt x="56" y="77"/>
                  </a:cubicBezTo>
                  <a:cubicBezTo>
                    <a:pt x="56" y="77"/>
                    <a:pt x="47" y="82"/>
                    <a:pt x="48" y="94"/>
                  </a:cubicBezTo>
                  <a:cubicBezTo>
                    <a:pt x="48" y="94"/>
                    <a:pt x="51" y="100"/>
                    <a:pt x="44" y="103"/>
                  </a:cubicBezTo>
                  <a:cubicBezTo>
                    <a:pt x="44" y="103"/>
                    <a:pt x="42" y="103"/>
                    <a:pt x="38" y="107"/>
                  </a:cubicBezTo>
                  <a:cubicBezTo>
                    <a:pt x="38" y="107"/>
                    <a:pt x="36" y="110"/>
                    <a:pt x="36" y="111"/>
                  </a:cubicBezTo>
                  <a:cubicBezTo>
                    <a:pt x="36" y="111"/>
                    <a:pt x="33" y="114"/>
                    <a:pt x="33" y="115"/>
                  </a:cubicBezTo>
                  <a:cubicBezTo>
                    <a:pt x="33" y="115"/>
                    <a:pt x="31" y="118"/>
                    <a:pt x="25" y="119"/>
                  </a:cubicBezTo>
                  <a:cubicBezTo>
                    <a:pt x="25" y="119"/>
                    <a:pt x="20" y="119"/>
                    <a:pt x="18" y="122"/>
                  </a:cubicBezTo>
                  <a:cubicBezTo>
                    <a:pt x="18" y="122"/>
                    <a:pt x="15" y="124"/>
                    <a:pt x="13" y="123"/>
                  </a:cubicBezTo>
                  <a:cubicBezTo>
                    <a:pt x="13" y="123"/>
                    <a:pt x="12" y="123"/>
                    <a:pt x="11" y="125"/>
                  </a:cubicBezTo>
                  <a:cubicBezTo>
                    <a:pt x="11" y="125"/>
                    <a:pt x="8" y="128"/>
                    <a:pt x="3" y="127"/>
                  </a:cubicBezTo>
                  <a:cubicBezTo>
                    <a:pt x="3" y="127"/>
                    <a:pt x="7" y="116"/>
                    <a:pt x="9" y="111"/>
                  </a:cubicBezTo>
                  <a:cubicBezTo>
                    <a:pt x="9" y="111"/>
                    <a:pt x="11" y="105"/>
                    <a:pt x="14" y="103"/>
                  </a:cubicBezTo>
                  <a:cubicBezTo>
                    <a:pt x="14" y="103"/>
                    <a:pt x="15" y="98"/>
                    <a:pt x="18" y="99"/>
                  </a:cubicBezTo>
                  <a:cubicBezTo>
                    <a:pt x="18" y="99"/>
                    <a:pt x="19" y="101"/>
                    <a:pt x="20" y="99"/>
                  </a:cubicBezTo>
                  <a:cubicBezTo>
                    <a:pt x="20" y="99"/>
                    <a:pt x="24" y="93"/>
                    <a:pt x="25" y="93"/>
                  </a:cubicBezTo>
                  <a:cubicBezTo>
                    <a:pt x="25" y="93"/>
                    <a:pt x="24" y="90"/>
                    <a:pt x="23" y="90"/>
                  </a:cubicBezTo>
                  <a:cubicBezTo>
                    <a:pt x="23" y="90"/>
                    <a:pt x="22" y="87"/>
                    <a:pt x="23" y="85"/>
                  </a:cubicBezTo>
                  <a:cubicBezTo>
                    <a:pt x="23" y="85"/>
                    <a:pt x="24" y="84"/>
                    <a:pt x="22" y="83"/>
                  </a:cubicBezTo>
                  <a:cubicBezTo>
                    <a:pt x="22" y="83"/>
                    <a:pt x="19" y="79"/>
                    <a:pt x="18" y="81"/>
                  </a:cubicBezTo>
                  <a:cubicBezTo>
                    <a:pt x="18" y="81"/>
                    <a:pt x="17" y="81"/>
                    <a:pt x="15" y="80"/>
                  </a:cubicBezTo>
                  <a:cubicBezTo>
                    <a:pt x="15" y="80"/>
                    <a:pt x="0" y="69"/>
                    <a:pt x="9" y="69"/>
                  </a:cubicBezTo>
                  <a:cubicBezTo>
                    <a:pt x="9" y="69"/>
                    <a:pt x="18" y="72"/>
                    <a:pt x="27" y="67"/>
                  </a:cubicBezTo>
                  <a:cubicBezTo>
                    <a:pt x="27" y="67"/>
                    <a:pt x="29" y="66"/>
                    <a:pt x="36" y="55"/>
                  </a:cubicBezTo>
                  <a:cubicBezTo>
                    <a:pt x="36" y="55"/>
                    <a:pt x="37" y="53"/>
                    <a:pt x="35" y="52"/>
                  </a:cubicBezTo>
                  <a:cubicBezTo>
                    <a:pt x="35" y="52"/>
                    <a:pt x="35" y="50"/>
                    <a:pt x="36" y="49"/>
                  </a:cubicBezTo>
                  <a:cubicBezTo>
                    <a:pt x="36" y="49"/>
                    <a:pt x="36" y="48"/>
                    <a:pt x="36" y="45"/>
                  </a:cubicBezTo>
                  <a:cubicBezTo>
                    <a:pt x="36" y="45"/>
                    <a:pt x="36" y="43"/>
                    <a:pt x="37" y="42"/>
                  </a:cubicBezTo>
                  <a:cubicBezTo>
                    <a:pt x="37" y="42"/>
                    <a:pt x="38" y="40"/>
                    <a:pt x="37" y="39"/>
                  </a:cubicBezTo>
                  <a:cubicBezTo>
                    <a:pt x="37" y="39"/>
                    <a:pt x="37" y="37"/>
                    <a:pt x="38" y="36"/>
                  </a:cubicBezTo>
                  <a:cubicBezTo>
                    <a:pt x="38" y="36"/>
                    <a:pt x="38" y="35"/>
                    <a:pt x="38" y="33"/>
                  </a:cubicBezTo>
                  <a:cubicBezTo>
                    <a:pt x="38" y="33"/>
                    <a:pt x="37" y="32"/>
                    <a:pt x="39" y="32"/>
                  </a:cubicBezTo>
                  <a:cubicBezTo>
                    <a:pt x="39" y="32"/>
                    <a:pt x="41" y="33"/>
                    <a:pt x="40" y="29"/>
                  </a:cubicBezTo>
                  <a:cubicBezTo>
                    <a:pt x="40" y="29"/>
                    <a:pt x="39" y="27"/>
                    <a:pt x="39" y="25"/>
                  </a:cubicBezTo>
                  <a:cubicBezTo>
                    <a:pt x="37" y="22"/>
                    <a:pt x="37" y="22"/>
                    <a:pt x="37" y="22"/>
                  </a:cubicBezTo>
                  <a:lnTo>
                    <a:pt x="37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5" name="Freeform 14">
              <a:extLst>
                <a:ext uri="{FF2B5EF4-FFF2-40B4-BE49-F238E27FC236}">
                  <a16:creationId xmlns="" xmlns:a16="http://schemas.microsoft.com/office/drawing/2014/main" id="{E5652BD1-E204-C543-BBF5-FDDB7D436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2138"/>
              <a:ext cx="63" cy="70"/>
            </a:xfrm>
            <a:custGeom>
              <a:avLst/>
              <a:gdLst>
                <a:gd name="T0" fmla="*/ 3 w 33"/>
                <a:gd name="T1" fmla="*/ 8 h 36"/>
                <a:gd name="T2" fmla="*/ 7 w 33"/>
                <a:gd name="T3" fmla="*/ 3 h 36"/>
                <a:gd name="T4" fmla="*/ 13 w 33"/>
                <a:gd name="T5" fmla="*/ 4 h 36"/>
                <a:gd name="T6" fmla="*/ 23 w 33"/>
                <a:gd name="T7" fmla="*/ 12 h 36"/>
                <a:gd name="T8" fmla="*/ 30 w 33"/>
                <a:gd name="T9" fmla="*/ 18 h 36"/>
                <a:gd name="T10" fmla="*/ 31 w 33"/>
                <a:gd name="T11" fmla="*/ 25 h 36"/>
                <a:gd name="T12" fmla="*/ 30 w 33"/>
                <a:gd name="T13" fmla="*/ 28 h 36"/>
                <a:gd name="T14" fmla="*/ 28 w 33"/>
                <a:gd name="T15" fmla="*/ 31 h 36"/>
                <a:gd name="T16" fmla="*/ 19 w 33"/>
                <a:gd name="T17" fmla="*/ 34 h 36"/>
                <a:gd name="T18" fmla="*/ 12 w 33"/>
                <a:gd name="T19" fmla="*/ 33 h 36"/>
                <a:gd name="T20" fmla="*/ 8 w 33"/>
                <a:gd name="T21" fmla="*/ 30 h 36"/>
                <a:gd name="T22" fmla="*/ 5 w 33"/>
                <a:gd name="T23" fmla="*/ 29 h 36"/>
                <a:gd name="T24" fmla="*/ 2 w 33"/>
                <a:gd name="T25" fmla="*/ 25 h 36"/>
                <a:gd name="T26" fmla="*/ 2 w 33"/>
                <a:gd name="T27" fmla="*/ 19 h 36"/>
                <a:gd name="T28" fmla="*/ 3 w 33"/>
                <a:gd name="T29" fmla="*/ 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3" h="36">
                  <a:moveTo>
                    <a:pt x="3" y="8"/>
                  </a:moveTo>
                  <a:cubicBezTo>
                    <a:pt x="3" y="8"/>
                    <a:pt x="4" y="0"/>
                    <a:pt x="7" y="3"/>
                  </a:cubicBezTo>
                  <a:cubicBezTo>
                    <a:pt x="7" y="3"/>
                    <a:pt x="10" y="4"/>
                    <a:pt x="13" y="4"/>
                  </a:cubicBezTo>
                  <a:cubicBezTo>
                    <a:pt x="13" y="4"/>
                    <a:pt x="19" y="7"/>
                    <a:pt x="23" y="12"/>
                  </a:cubicBezTo>
                  <a:cubicBezTo>
                    <a:pt x="23" y="12"/>
                    <a:pt x="28" y="17"/>
                    <a:pt x="30" y="18"/>
                  </a:cubicBezTo>
                  <a:cubicBezTo>
                    <a:pt x="30" y="18"/>
                    <a:pt x="33" y="20"/>
                    <a:pt x="31" y="25"/>
                  </a:cubicBezTo>
                  <a:cubicBezTo>
                    <a:pt x="31" y="25"/>
                    <a:pt x="29" y="27"/>
                    <a:pt x="30" y="28"/>
                  </a:cubicBezTo>
                  <a:cubicBezTo>
                    <a:pt x="30" y="28"/>
                    <a:pt x="29" y="30"/>
                    <a:pt x="28" y="31"/>
                  </a:cubicBezTo>
                  <a:cubicBezTo>
                    <a:pt x="28" y="31"/>
                    <a:pt x="24" y="36"/>
                    <a:pt x="19" y="34"/>
                  </a:cubicBezTo>
                  <a:cubicBezTo>
                    <a:pt x="19" y="34"/>
                    <a:pt x="15" y="34"/>
                    <a:pt x="12" y="33"/>
                  </a:cubicBezTo>
                  <a:cubicBezTo>
                    <a:pt x="12" y="33"/>
                    <a:pt x="9" y="32"/>
                    <a:pt x="8" y="30"/>
                  </a:cubicBezTo>
                  <a:cubicBezTo>
                    <a:pt x="8" y="30"/>
                    <a:pt x="6" y="29"/>
                    <a:pt x="5" y="29"/>
                  </a:cubicBezTo>
                  <a:cubicBezTo>
                    <a:pt x="5" y="29"/>
                    <a:pt x="4" y="29"/>
                    <a:pt x="2" y="25"/>
                  </a:cubicBezTo>
                  <a:cubicBezTo>
                    <a:pt x="2" y="25"/>
                    <a:pt x="0" y="23"/>
                    <a:pt x="2" y="19"/>
                  </a:cubicBezTo>
                  <a:cubicBezTo>
                    <a:pt x="2" y="19"/>
                    <a:pt x="4" y="14"/>
                    <a:pt x="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6" name="Freeform 15">
              <a:extLst>
                <a:ext uri="{FF2B5EF4-FFF2-40B4-BE49-F238E27FC236}">
                  <a16:creationId xmlns="" xmlns:a16="http://schemas.microsoft.com/office/drawing/2014/main" id="{9579A022-347A-2349-B9ED-D6EFE6C57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2064"/>
              <a:ext cx="36" cy="142"/>
            </a:xfrm>
            <a:custGeom>
              <a:avLst/>
              <a:gdLst>
                <a:gd name="T0" fmla="*/ 0 w 19"/>
                <a:gd name="T1" fmla="*/ 48 h 73"/>
                <a:gd name="T2" fmla="*/ 1 w 19"/>
                <a:gd name="T3" fmla="*/ 27 h 73"/>
                <a:gd name="T4" fmla="*/ 1 w 19"/>
                <a:gd name="T5" fmla="*/ 24 h 73"/>
                <a:gd name="T6" fmla="*/ 1 w 19"/>
                <a:gd name="T7" fmla="*/ 12 h 73"/>
                <a:gd name="T8" fmla="*/ 3 w 19"/>
                <a:gd name="T9" fmla="*/ 10 h 73"/>
                <a:gd name="T10" fmla="*/ 3 w 19"/>
                <a:gd name="T11" fmla="*/ 7 h 73"/>
                <a:gd name="T12" fmla="*/ 3 w 19"/>
                <a:gd name="T13" fmla="*/ 5 h 73"/>
                <a:gd name="T14" fmla="*/ 7 w 19"/>
                <a:gd name="T15" fmla="*/ 3 h 73"/>
                <a:gd name="T16" fmla="*/ 6 w 19"/>
                <a:gd name="T17" fmla="*/ 8 h 73"/>
                <a:gd name="T18" fmla="*/ 9 w 19"/>
                <a:gd name="T19" fmla="*/ 26 h 73"/>
                <a:gd name="T20" fmla="*/ 11 w 19"/>
                <a:gd name="T21" fmla="*/ 30 h 73"/>
                <a:gd name="T22" fmla="*/ 14 w 19"/>
                <a:gd name="T23" fmla="*/ 37 h 73"/>
                <a:gd name="T24" fmla="*/ 14 w 19"/>
                <a:gd name="T25" fmla="*/ 42 h 73"/>
                <a:gd name="T26" fmla="*/ 15 w 19"/>
                <a:gd name="T27" fmla="*/ 43 h 73"/>
                <a:gd name="T28" fmla="*/ 17 w 19"/>
                <a:gd name="T29" fmla="*/ 45 h 73"/>
                <a:gd name="T30" fmla="*/ 16 w 19"/>
                <a:gd name="T31" fmla="*/ 54 h 73"/>
                <a:gd name="T32" fmla="*/ 17 w 19"/>
                <a:gd name="T33" fmla="*/ 57 h 73"/>
                <a:gd name="T34" fmla="*/ 18 w 19"/>
                <a:gd name="T35" fmla="*/ 59 h 73"/>
                <a:gd name="T36" fmla="*/ 18 w 19"/>
                <a:gd name="T37" fmla="*/ 61 h 73"/>
                <a:gd name="T38" fmla="*/ 18 w 19"/>
                <a:gd name="T39" fmla="*/ 70 h 73"/>
                <a:gd name="T40" fmla="*/ 13 w 19"/>
                <a:gd name="T41" fmla="*/ 71 h 73"/>
                <a:gd name="T42" fmla="*/ 0 w 19"/>
                <a:gd name="T43" fmla="*/ 48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" h="73">
                  <a:moveTo>
                    <a:pt x="0" y="48"/>
                  </a:moveTo>
                  <a:cubicBezTo>
                    <a:pt x="0" y="48"/>
                    <a:pt x="0" y="28"/>
                    <a:pt x="1" y="27"/>
                  </a:cubicBezTo>
                  <a:cubicBezTo>
                    <a:pt x="1" y="27"/>
                    <a:pt x="1" y="26"/>
                    <a:pt x="1" y="24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2" y="11"/>
                    <a:pt x="3" y="10"/>
                  </a:cubicBezTo>
                  <a:cubicBezTo>
                    <a:pt x="3" y="10"/>
                    <a:pt x="2" y="7"/>
                    <a:pt x="3" y="7"/>
                  </a:cubicBezTo>
                  <a:cubicBezTo>
                    <a:pt x="3" y="7"/>
                    <a:pt x="3" y="6"/>
                    <a:pt x="3" y="5"/>
                  </a:cubicBezTo>
                  <a:cubicBezTo>
                    <a:pt x="3" y="5"/>
                    <a:pt x="4" y="0"/>
                    <a:pt x="7" y="3"/>
                  </a:cubicBezTo>
                  <a:cubicBezTo>
                    <a:pt x="7" y="3"/>
                    <a:pt x="8" y="5"/>
                    <a:pt x="6" y="8"/>
                  </a:cubicBezTo>
                  <a:cubicBezTo>
                    <a:pt x="6" y="8"/>
                    <a:pt x="3" y="11"/>
                    <a:pt x="9" y="26"/>
                  </a:cubicBezTo>
                  <a:cubicBezTo>
                    <a:pt x="9" y="26"/>
                    <a:pt x="9" y="28"/>
                    <a:pt x="11" y="30"/>
                  </a:cubicBezTo>
                  <a:cubicBezTo>
                    <a:pt x="11" y="30"/>
                    <a:pt x="14" y="32"/>
                    <a:pt x="14" y="37"/>
                  </a:cubicBezTo>
                  <a:cubicBezTo>
                    <a:pt x="14" y="37"/>
                    <a:pt x="14" y="40"/>
                    <a:pt x="14" y="42"/>
                  </a:cubicBezTo>
                  <a:cubicBezTo>
                    <a:pt x="14" y="42"/>
                    <a:pt x="12" y="44"/>
                    <a:pt x="15" y="43"/>
                  </a:cubicBezTo>
                  <a:cubicBezTo>
                    <a:pt x="15" y="43"/>
                    <a:pt x="17" y="43"/>
                    <a:pt x="17" y="45"/>
                  </a:cubicBezTo>
                  <a:cubicBezTo>
                    <a:pt x="17" y="45"/>
                    <a:pt x="16" y="52"/>
                    <a:pt x="16" y="54"/>
                  </a:cubicBezTo>
                  <a:cubicBezTo>
                    <a:pt x="16" y="54"/>
                    <a:pt x="18" y="56"/>
                    <a:pt x="17" y="57"/>
                  </a:cubicBezTo>
                  <a:cubicBezTo>
                    <a:pt x="17" y="57"/>
                    <a:pt x="17" y="58"/>
                    <a:pt x="18" y="59"/>
                  </a:cubicBezTo>
                  <a:cubicBezTo>
                    <a:pt x="18" y="59"/>
                    <a:pt x="18" y="59"/>
                    <a:pt x="18" y="61"/>
                  </a:cubicBezTo>
                  <a:cubicBezTo>
                    <a:pt x="18" y="61"/>
                    <a:pt x="19" y="69"/>
                    <a:pt x="18" y="70"/>
                  </a:cubicBezTo>
                  <a:cubicBezTo>
                    <a:pt x="18" y="70"/>
                    <a:pt x="16" y="73"/>
                    <a:pt x="13" y="71"/>
                  </a:cubicBezTo>
                  <a:cubicBezTo>
                    <a:pt x="13" y="71"/>
                    <a:pt x="3" y="62"/>
                    <a:pt x="0" y="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7" name="Freeform 16">
              <a:extLst>
                <a:ext uri="{FF2B5EF4-FFF2-40B4-BE49-F238E27FC236}">
                  <a16:creationId xmlns="" xmlns:a16="http://schemas.microsoft.com/office/drawing/2014/main" id="{7EB64971-A12E-5540-B0F7-0CFF62B44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985"/>
              <a:ext cx="35" cy="60"/>
            </a:xfrm>
            <a:custGeom>
              <a:avLst/>
              <a:gdLst>
                <a:gd name="T0" fmla="*/ 7 w 18"/>
                <a:gd name="T1" fmla="*/ 5 h 31"/>
                <a:gd name="T2" fmla="*/ 8 w 18"/>
                <a:gd name="T3" fmla="*/ 2 h 31"/>
                <a:gd name="T4" fmla="*/ 11 w 18"/>
                <a:gd name="T5" fmla="*/ 3 h 31"/>
                <a:gd name="T6" fmla="*/ 18 w 18"/>
                <a:gd name="T7" fmla="*/ 25 h 31"/>
                <a:gd name="T8" fmla="*/ 11 w 18"/>
                <a:gd name="T9" fmla="*/ 28 h 31"/>
                <a:gd name="T10" fmla="*/ 7 w 18"/>
                <a:gd name="T11" fmla="*/ 25 h 31"/>
                <a:gd name="T12" fmla="*/ 2 w 18"/>
                <a:gd name="T13" fmla="*/ 25 h 31"/>
                <a:gd name="T14" fmla="*/ 2 w 18"/>
                <a:gd name="T15" fmla="*/ 22 h 31"/>
                <a:gd name="T16" fmla="*/ 7 w 18"/>
                <a:gd name="T17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31">
                  <a:moveTo>
                    <a:pt x="7" y="5"/>
                  </a:moveTo>
                  <a:cubicBezTo>
                    <a:pt x="7" y="5"/>
                    <a:pt x="6" y="4"/>
                    <a:pt x="8" y="2"/>
                  </a:cubicBezTo>
                  <a:cubicBezTo>
                    <a:pt x="8" y="2"/>
                    <a:pt x="10" y="0"/>
                    <a:pt x="11" y="3"/>
                  </a:cubicBezTo>
                  <a:cubicBezTo>
                    <a:pt x="11" y="3"/>
                    <a:pt x="18" y="18"/>
                    <a:pt x="18" y="25"/>
                  </a:cubicBezTo>
                  <a:cubicBezTo>
                    <a:pt x="18" y="25"/>
                    <a:pt x="17" y="31"/>
                    <a:pt x="11" y="28"/>
                  </a:cubicBezTo>
                  <a:cubicBezTo>
                    <a:pt x="11" y="28"/>
                    <a:pt x="9" y="27"/>
                    <a:pt x="7" y="25"/>
                  </a:cubicBezTo>
                  <a:cubicBezTo>
                    <a:pt x="7" y="25"/>
                    <a:pt x="5" y="26"/>
                    <a:pt x="2" y="25"/>
                  </a:cubicBezTo>
                  <a:cubicBezTo>
                    <a:pt x="2" y="25"/>
                    <a:pt x="0" y="24"/>
                    <a:pt x="2" y="22"/>
                  </a:cubicBezTo>
                  <a:cubicBezTo>
                    <a:pt x="2" y="22"/>
                    <a:pt x="7" y="13"/>
                    <a:pt x="7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8" name="Freeform 17">
              <a:extLst>
                <a:ext uri="{FF2B5EF4-FFF2-40B4-BE49-F238E27FC236}">
                  <a16:creationId xmlns="" xmlns:a16="http://schemas.microsoft.com/office/drawing/2014/main" id="{405A8D75-5683-7146-9254-1F1C7E4B2A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69" y="1956"/>
              <a:ext cx="218" cy="246"/>
            </a:xfrm>
            <a:custGeom>
              <a:avLst/>
              <a:gdLst>
                <a:gd name="T0" fmla="*/ 98 w 114"/>
                <a:gd name="T1" fmla="*/ 50 h 127"/>
                <a:gd name="T2" fmla="*/ 110 w 114"/>
                <a:gd name="T3" fmla="*/ 70 h 127"/>
                <a:gd name="T4" fmla="*/ 98 w 114"/>
                <a:gd name="T5" fmla="*/ 83 h 127"/>
                <a:gd name="T6" fmla="*/ 82 w 114"/>
                <a:gd name="T7" fmla="*/ 103 h 127"/>
                <a:gd name="T8" fmla="*/ 83 w 114"/>
                <a:gd name="T9" fmla="*/ 119 h 127"/>
                <a:gd name="T10" fmla="*/ 79 w 114"/>
                <a:gd name="T11" fmla="*/ 85 h 127"/>
                <a:gd name="T12" fmla="*/ 97 w 114"/>
                <a:gd name="T13" fmla="*/ 64 h 127"/>
                <a:gd name="T14" fmla="*/ 88 w 114"/>
                <a:gd name="T15" fmla="*/ 51 h 127"/>
                <a:gd name="T16" fmla="*/ 79 w 114"/>
                <a:gd name="T17" fmla="*/ 45 h 127"/>
                <a:gd name="T18" fmla="*/ 38 w 114"/>
                <a:gd name="T19" fmla="*/ 47 h 127"/>
                <a:gd name="T20" fmla="*/ 53 w 114"/>
                <a:gd name="T21" fmla="*/ 40 h 127"/>
                <a:gd name="T22" fmla="*/ 54 w 114"/>
                <a:gd name="T23" fmla="*/ 3 h 127"/>
                <a:gd name="T24" fmla="*/ 61 w 114"/>
                <a:gd name="T25" fmla="*/ 3 h 127"/>
                <a:gd name="T26" fmla="*/ 67 w 114"/>
                <a:gd name="T27" fmla="*/ 27 h 127"/>
                <a:gd name="T28" fmla="*/ 69 w 114"/>
                <a:gd name="T29" fmla="*/ 43 h 127"/>
                <a:gd name="T30" fmla="*/ 79 w 114"/>
                <a:gd name="T31" fmla="*/ 49 h 127"/>
                <a:gd name="T32" fmla="*/ 71 w 114"/>
                <a:gd name="T33" fmla="*/ 53 h 127"/>
                <a:gd name="T34" fmla="*/ 76 w 114"/>
                <a:gd name="T35" fmla="*/ 64 h 127"/>
                <a:gd name="T36" fmla="*/ 72 w 114"/>
                <a:gd name="T37" fmla="*/ 73 h 127"/>
                <a:gd name="T38" fmla="*/ 62 w 114"/>
                <a:gd name="T39" fmla="*/ 95 h 127"/>
                <a:gd name="T40" fmla="*/ 77 w 114"/>
                <a:gd name="T41" fmla="*/ 88 h 127"/>
                <a:gd name="T42" fmla="*/ 79 w 114"/>
                <a:gd name="T43" fmla="*/ 120 h 127"/>
                <a:gd name="T44" fmla="*/ 65 w 114"/>
                <a:gd name="T45" fmla="*/ 120 h 127"/>
                <a:gd name="T46" fmla="*/ 54 w 114"/>
                <a:gd name="T47" fmla="*/ 119 h 127"/>
                <a:gd name="T48" fmla="*/ 33 w 114"/>
                <a:gd name="T49" fmla="*/ 115 h 127"/>
                <a:gd name="T50" fmla="*/ 38 w 114"/>
                <a:gd name="T51" fmla="*/ 109 h 127"/>
                <a:gd name="T52" fmla="*/ 49 w 114"/>
                <a:gd name="T53" fmla="*/ 98 h 127"/>
                <a:gd name="T54" fmla="*/ 50 w 114"/>
                <a:gd name="T55" fmla="*/ 84 h 127"/>
                <a:gd name="T56" fmla="*/ 43 w 114"/>
                <a:gd name="T57" fmla="*/ 67 h 127"/>
                <a:gd name="T58" fmla="*/ 51 w 114"/>
                <a:gd name="T59" fmla="*/ 61 h 127"/>
                <a:gd name="T60" fmla="*/ 53 w 114"/>
                <a:gd name="T61" fmla="*/ 50 h 127"/>
                <a:gd name="T62" fmla="*/ 35 w 114"/>
                <a:gd name="T63" fmla="*/ 59 h 127"/>
                <a:gd name="T64" fmla="*/ 33 w 114"/>
                <a:gd name="T65" fmla="*/ 51 h 127"/>
                <a:gd name="T66" fmla="*/ 0 w 114"/>
                <a:gd name="T67" fmla="*/ 78 h 127"/>
                <a:gd name="T68" fmla="*/ 0 w 114"/>
                <a:gd name="T69" fmla="*/ 76 h 127"/>
                <a:gd name="T70" fmla="*/ 13 w 114"/>
                <a:gd name="T71" fmla="*/ 63 h 127"/>
                <a:gd name="T72" fmla="*/ 33 w 114"/>
                <a:gd name="T73" fmla="*/ 51 h 127"/>
                <a:gd name="T74" fmla="*/ 30 w 114"/>
                <a:gd name="T75" fmla="*/ 63 h 127"/>
                <a:gd name="T76" fmla="*/ 18 w 114"/>
                <a:gd name="T77" fmla="*/ 69 h 127"/>
                <a:gd name="T78" fmla="*/ 12 w 114"/>
                <a:gd name="T79" fmla="*/ 86 h 127"/>
                <a:gd name="T80" fmla="*/ 26 w 114"/>
                <a:gd name="T81" fmla="*/ 106 h 127"/>
                <a:gd name="T82" fmla="*/ 33 w 114"/>
                <a:gd name="T83" fmla="*/ 115 h 127"/>
                <a:gd name="T84" fmla="*/ 13 w 114"/>
                <a:gd name="T85" fmla="*/ 98 h 127"/>
                <a:gd name="T86" fmla="*/ 3 w 114"/>
                <a:gd name="T87" fmla="*/ 82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4" h="127">
                  <a:moveTo>
                    <a:pt x="79" y="45"/>
                  </a:moveTo>
                  <a:cubicBezTo>
                    <a:pt x="86" y="47"/>
                    <a:pt x="95" y="49"/>
                    <a:pt x="98" y="50"/>
                  </a:cubicBezTo>
                  <a:cubicBezTo>
                    <a:pt x="98" y="50"/>
                    <a:pt x="106" y="52"/>
                    <a:pt x="112" y="63"/>
                  </a:cubicBezTo>
                  <a:cubicBezTo>
                    <a:pt x="112" y="63"/>
                    <a:pt x="114" y="64"/>
                    <a:pt x="110" y="70"/>
                  </a:cubicBezTo>
                  <a:cubicBezTo>
                    <a:pt x="110" y="70"/>
                    <a:pt x="106" y="75"/>
                    <a:pt x="101" y="77"/>
                  </a:cubicBezTo>
                  <a:cubicBezTo>
                    <a:pt x="101" y="77"/>
                    <a:pt x="99" y="78"/>
                    <a:pt x="98" y="83"/>
                  </a:cubicBezTo>
                  <a:cubicBezTo>
                    <a:pt x="98" y="83"/>
                    <a:pt x="91" y="93"/>
                    <a:pt x="87" y="95"/>
                  </a:cubicBezTo>
                  <a:cubicBezTo>
                    <a:pt x="87" y="95"/>
                    <a:pt x="81" y="97"/>
                    <a:pt x="82" y="103"/>
                  </a:cubicBezTo>
                  <a:cubicBezTo>
                    <a:pt x="82" y="103"/>
                    <a:pt x="88" y="109"/>
                    <a:pt x="86" y="117"/>
                  </a:cubicBezTo>
                  <a:cubicBezTo>
                    <a:pt x="86" y="117"/>
                    <a:pt x="86" y="119"/>
                    <a:pt x="83" y="119"/>
                  </a:cubicBezTo>
                  <a:cubicBezTo>
                    <a:pt x="83" y="119"/>
                    <a:pt x="82" y="119"/>
                    <a:pt x="79" y="120"/>
                  </a:cubicBezTo>
                  <a:cubicBezTo>
                    <a:pt x="79" y="85"/>
                    <a:pt x="79" y="85"/>
                    <a:pt x="79" y="85"/>
                  </a:cubicBezTo>
                  <a:cubicBezTo>
                    <a:pt x="83" y="81"/>
                    <a:pt x="89" y="76"/>
                    <a:pt x="89" y="76"/>
                  </a:cubicBezTo>
                  <a:cubicBezTo>
                    <a:pt x="90" y="73"/>
                    <a:pt x="97" y="64"/>
                    <a:pt x="97" y="64"/>
                  </a:cubicBezTo>
                  <a:cubicBezTo>
                    <a:pt x="98" y="63"/>
                    <a:pt x="97" y="59"/>
                    <a:pt x="97" y="59"/>
                  </a:cubicBezTo>
                  <a:cubicBezTo>
                    <a:pt x="97" y="57"/>
                    <a:pt x="88" y="51"/>
                    <a:pt x="88" y="51"/>
                  </a:cubicBezTo>
                  <a:cubicBezTo>
                    <a:pt x="87" y="50"/>
                    <a:pt x="83" y="50"/>
                    <a:pt x="79" y="49"/>
                  </a:cubicBezTo>
                  <a:lnTo>
                    <a:pt x="79" y="45"/>
                  </a:lnTo>
                  <a:close/>
                  <a:moveTo>
                    <a:pt x="33" y="51"/>
                  </a:moveTo>
                  <a:cubicBezTo>
                    <a:pt x="35" y="50"/>
                    <a:pt x="37" y="48"/>
                    <a:pt x="38" y="47"/>
                  </a:cubicBezTo>
                  <a:cubicBezTo>
                    <a:pt x="38" y="47"/>
                    <a:pt x="42" y="44"/>
                    <a:pt x="46" y="43"/>
                  </a:cubicBezTo>
                  <a:cubicBezTo>
                    <a:pt x="46" y="43"/>
                    <a:pt x="53" y="42"/>
                    <a:pt x="53" y="40"/>
                  </a:cubicBezTo>
                  <a:cubicBezTo>
                    <a:pt x="53" y="40"/>
                    <a:pt x="54" y="34"/>
                    <a:pt x="54" y="32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4" y="3"/>
                    <a:pt x="54" y="0"/>
                    <a:pt x="57" y="2"/>
                  </a:cubicBezTo>
                  <a:cubicBezTo>
                    <a:pt x="57" y="2"/>
                    <a:pt x="58" y="4"/>
                    <a:pt x="61" y="3"/>
                  </a:cubicBezTo>
                  <a:cubicBezTo>
                    <a:pt x="61" y="3"/>
                    <a:pt x="64" y="3"/>
                    <a:pt x="65" y="10"/>
                  </a:cubicBezTo>
                  <a:cubicBezTo>
                    <a:pt x="65" y="10"/>
                    <a:pt x="67" y="19"/>
                    <a:pt x="67" y="27"/>
                  </a:cubicBezTo>
                  <a:cubicBezTo>
                    <a:pt x="67" y="27"/>
                    <a:pt x="67" y="37"/>
                    <a:pt x="67" y="39"/>
                  </a:cubicBezTo>
                  <a:cubicBezTo>
                    <a:pt x="67" y="39"/>
                    <a:pt x="66" y="42"/>
                    <a:pt x="69" y="43"/>
                  </a:cubicBezTo>
                  <a:cubicBezTo>
                    <a:pt x="69" y="43"/>
                    <a:pt x="74" y="44"/>
                    <a:pt x="79" y="45"/>
                  </a:cubicBezTo>
                  <a:cubicBezTo>
                    <a:pt x="79" y="49"/>
                    <a:pt x="79" y="49"/>
                    <a:pt x="79" y="49"/>
                  </a:cubicBezTo>
                  <a:cubicBezTo>
                    <a:pt x="76" y="48"/>
                    <a:pt x="73" y="48"/>
                    <a:pt x="73" y="48"/>
                  </a:cubicBezTo>
                  <a:cubicBezTo>
                    <a:pt x="67" y="47"/>
                    <a:pt x="71" y="53"/>
                    <a:pt x="71" y="53"/>
                  </a:cubicBezTo>
                  <a:cubicBezTo>
                    <a:pt x="72" y="55"/>
                    <a:pt x="74" y="60"/>
                    <a:pt x="74" y="60"/>
                  </a:cubicBezTo>
                  <a:cubicBezTo>
                    <a:pt x="74" y="63"/>
                    <a:pt x="76" y="64"/>
                    <a:pt x="76" y="64"/>
                  </a:cubicBezTo>
                  <a:cubicBezTo>
                    <a:pt x="78" y="67"/>
                    <a:pt x="75" y="70"/>
                    <a:pt x="75" y="70"/>
                  </a:cubicBezTo>
                  <a:cubicBezTo>
                    <a:pt x="74" y="71"/>
                    <a:pt x="72" y="73"/>
                    <a:pt x="72" y="73"/>
                  </a:cubicBezTo>
                  <a:cubicBezTo>
                    <a:pt x="70" y="79"/>
                    <a:pt x="64" y="83"/>
                    <a:pt x="64" y="83"/>
                  </a:cubicBezTo>
                  <a:cubicBezTo>
                    <a:pt x="59" y="86"/>
                    <a:pt x="62" y="95"/>
                    <a:pt x="62" y="95"/>
                  </a:cubicBezTo>
                  <a:cubicBezTo>
                    <a:pt x="64" y="101"/>
                    <a:pt x="73" y="91"/>
                    <a:pt x="73" y="91"/>
                  </a:cubicBezTo>
                  <a:cubicBezTo>
                    <a:pt x="75" y="89"/>
                    <a:pt x="77" y="88"/>
                    <a:pt x="77" y="88"/>
                  </a:cubicBezTo>
                  <a:cubicBezTo>
                    <a:pt x="77" y="88"/>
                    <a:pt x="78" y="86"/>
                    <a:pt x="79" y="85"/>
                  </a:cubicBezTo>
                  <a:cubicBezTo>
                    <a:pt x="79" y="120"/>
                    <a:pt x="79" y="120"/>
                    <a:pt x="79" y="120"/>
                  </a:cubicBezTo>
                  <a:cubicBezTo>
                    <a:pt x="79" y="120"/>
                    <a:pt x="77" y="120"/>
                    <a:pt x="76" y="120"/>
                  </a:cubicBezTo>
                  <a:cubicBezTo>
                    <a:pt x="76" y="120"/>
                    <a:pt x="70" y="121"/>
                    <a:pt x="65" y="120"/>
                  </a:cubicBezTo>
                  <a:cubicBezTo>
                    <a:pt x="65" y="120"/>
                    <a:pt x="61" y="120"/>
                    <a:pt x="57" y="119"/>
                  </a:cubicBezTo>
                  <a:cubicBezTo>
                    <a:pt x="57" y="119"/>
                    <a:pt x="56" y="118"/>
                    <a:pt x="54" y="119"/>
                  </a:cubicBezTo>
                  <a:cubicBezTo>
                    <a:pt x="54" y="119"/>
                    <a:pt x="44" y="127"/>
                    <a:pt x="36" y="118"/>
                  </a:cubicBezTo>
                  <a:cubicBezTo>
                    <a:pt x="36" y="118"/>
                    <a:pt x="34" y="116"/>
                    <a:pt x="33" y="115"/>
                  </a:cubicBezTo>
                  <a:cubicBezTo>
                    <a:pt x="33" y="108"/>
                    <a:pt x="33" y="108"/>
                    <a:pt x="33" y="108"/>
                  </a:cubicBezTo>
                  <a:cubicBezTo>
                    <a:pt x="34" y="109"/>
                    <a:pt x="36" y="109"/>
                    <a:pt x="38" y="109"/>
                  </a:cubicBezTo>
                  <a:cubicBezTo>
                    <a:pt x="45" y="109"/>
                    <a:pt x="46" y="103"/>
                    <a:pt x="46" y="103"/>
                  </a:cubicBezTo>
                  <a:cubicBezTo>
                    <a:pt x="45" y="101"/>
                    <a:pt x="49" y="98"/>
                    <a:pt x="49" y="98"/>
                  </a:cubicBezTo>
                  <a:cubicBezTo>
                    <a:pt x="51" y="96"/>
                    <a:pt x="51" y="94"/>
                    <a:pt x="51" y="94"/>
                  </a:cubicBezTo>
                  <a:cubicBezTo>
                    <a:pt x="50" y="91"/>
                    <a:pt x="50" y="84"/>
                    <a:pt x="50" y="84"/>
                  </a:cubicBezTo>
                  <a:cubicBezTo>
                    <a:pt x="47" y="82"/>
                    <a:pt x="41" y="75"/>
                    <a:pt x="41" y="75"/>
                  </a:cubicBezTo>
                  <a:cubicBezTo>
                    <a:pt x="37" y="67"/>
                    <a:pt x="43" y="67"/>
                    <a:pt x="43" y="67"/>
                  </a:cubicBezTo>
                  <a:cubicBezTo>
                    <a:pt x="46" y="68"/>
                    <a:pt x="47" y="67"/>
                    <a:pt x="47" y="67"/>
                  </a:cubicBezTo>
                  <a:cubicBezTo>
                    <a:pt x="51" y="67"/>
                    <a:pt x="51" y="61"/>
                    <a:pt x="51" y="61"/>
                  </a:cubicBezTo>
                  <a:cubicBezTo>
                    <a:pt x="51" y="58"/>
                    <a:pt x="52" y="56"/>
                    <a:pt x="52" y="56"/>
                  </a:cubicBezTo>
                  <a:cubicBezTo>
                    <a:pt x="54" y="50"/>
                    <a:pt x="53" y="50"/>
                    <a:pt x="53" y="50"/>
                  </a:cubicBezTo>
                  <a:cubicBezTo>
                    <a:pt x="50" y="45"/>
                    <a:pt x="47" y="50"/>
                    <a:pt x="47" y="50"/>
                  </a:cubicBezTo>
                  <a:cubicBezTo>
                    <a:pt x="45" y="53"/>
                    <a:pt x="35" y="59"/>
                    <a:pt x="35" y="59"/>
                  </a:cubicBezTo>
                  <a:cubicBezTo>
                    <a:pt x="34" y="59"/>
                    <a:pt x="33" y="60"/>
                    <a:pt x="33" y="60"/>
                  </a:cubicBezTo>
                  <a:lnTo>
                    <a:pt x="33" y="51"/>
                  </a:lnTo>
                  <a:close/>
                  <a:moveTo>
                    <a:pt x="3" y="82"/>
                  </a:moveTo>
                  <a:cubicBezTo>
                    <a:pt x="3" y="82"/>
                    <a:pt x="0" y="81"/>
                    <a:pt x="0" y="78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7"/>
                    <a:pt x="0" y="77"/>
                    <a:pt x="0" y="76"/>
                  </a:cubicBezTo>
                  <a:cubicBezTo>
                    <a:pt x="0" y="76"/>
                    <a:pt x="0" y="74"/>
                    <a:pt x="5" y="69"/>
                  </a:cubicBezTo>
                  <a:cubicBezTo>
                    <a:pt x="5" y="69"/>
                    <a:pt x="9" y="65"/>
                    <a:pt x="13" y="63"/>
                  </a:cubicBezTo>
                  <a:cubicBezTo>
                    <a:pt x="13" y="63"/>
                    <a:pt x="22" y="57"/>
                    <a:pt x="28" y="55"/>
                  </a:cubicBezTo>
                  <a:cubicBezTo>
                    <a:pt x="28" y="55"/>
                    <a:pt x="30" y="53"/>
                    <a:pt x="33" y="51"/>
                  </a:cubicBezTo>
                  <a:cubicBezTo>
                    <a:pt x="33" y="60"/>
                    <a:pt x="33" y="60"/>
                    <a:pt x="33" y="60"/>
                  </a:cubicBezTo>
                  <a:cubicBezTo>
                    <a:pt x="31" y="62"/>
                    <a:pt x="30" y="63"/>
                    <a:pt x="30" y="63"/>
                  </a:cubicBezTo>
                  <a:cubicBezTo>
                    <a:pt x="26" y="62"/>
                    <a:pt x="22" y="65"/>
                    <a:pt x="22" y="65"/>
                  </a:cubicBezTo>
                  <a:cubicBezTo>
                    <a:pt x="17" y="67"/>
                    <a:pt x="18" y="69"/>
                    <a:pt x="18" y="69"/>
                  </a:cubicBezTo>
                  <a:cubicBezTo>
                    <a:pt x="17" y="72"/>
                    <a:pt x="14" y="78"/>
                    <a:pt x="14" y="78"/>
                  </a:cubicBezTo>
                  <a:cubicBezTo>
                    <a:pt x="13" y="79"/>
                    <a:pt x="12" y="84"/>
                    <a:pt x="12" y="86"/>
                  </a:cubicBezTo>
                  <a:cubicBezTo>
                    <a:pt x="12" y="86"/>
                    <a:pt x="14" y="92"/>
                    <a:pt x="14" y="92"/>
                  </a:cubicBezTo>
                  <a:cubicBezTo>
                    <a:pt x="16" y="97"/>
                    <a:pt x="26" y="106"/>
                    <a:pt x="26" y="106"/>
                  </a:cubicBezTo>
                  <a:cubicBezTo>
                    <a:pt x="28" y="107"/>
                    <a:pt x="30" y="108"/>
                    <a:pt x="33" y="108"/>
                  </a:cubicBezTo>
                  <a:cubicBezTo>
                    <a:pt x="33" y="115"/>
                    <a:pt x="33" y="115"/>
                    <a:pt x="33" y="115"/>
                  </a:cubicBezTo>
                  <a:cubicBezTo>
                    <a:pt x="31" y="113"/>
                    <a:pt x="29" y="111"/>
                    <a:pt x="27" y="111"/>
                  </a:cubicBezTo>
                  <a:cubicBezTo>
                    <a:pt x="27" y="111"/>
                    <a:pt x="17" y="102"/>
                    <a:pt x="13" y="98"/>
                  </a:cubicBezTo>
                  <a:cubicBezTo>
                    <a:pt x="13" y="98"/>
                    <a:pt x="7" y="92"/>
                    <a:pt x="7" y="87"/>
                  </a:cubicBezTo>
                  <a:cubicBezTo>
                    <a:pt x="7" y="87"/>
                    <a:pt x="6" y="82"/>
                    <a:pt x="3" y="8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9" name="Freeform 18">
              <a:extLst>
                <a:ext uri="{FF2B5EF4-FFF2-40B4-BE49-F238E27FC236}">
                  <a16:creationId xmlns="" xmlns:a16="http://schemas.microsoft.com/office/drawing/2014/main" id="{D09CBA61-0D25-E249-BE3C-24B38CC67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1954"/>
              <a:ext cx="212" cy="261"/>
            </a:xfrm>
            <a:custGeom>
              <a:avLst/>
              <a:gdLst>
                <a:gd name="T0" fmla="*/ 92 w 111"/>
                <a:gd name="T1" fmla="*/ 4 h 135"/>
                <a:gd name="T2" fmla="*/ 108 w 111"/>
                <a:gd name="T3" fmla="*/ 13 h 135"/>
                <a:gd name="T4" fmla="*/ 106 w 111"/>
                <a:gd name="T5" fmla="*/ 20 h 135"/>
                <a:gd name="T6" fmla="*/ 98 w 111"/>
                <a:gd name="T7" fmla="*/ 25 h 135"/>
                <a:gd name="T8" fmla="*/ 93 w 111"/>
                <a:gd name="T9" fmla="*/ 28 h 135"/>
                <a:gd name="T10" fmla="*/ 68 w 111"/>
                <a:gd name="T11" fmla="*/ 65 h 135"/>
                <a:gd name="T12" fmla="*/ 48 w 111"/>
                <a:gd name="T13" fmla="*/ 97 h 135"/>
                <a:gd name="T14" fmla="*/ 27 w 111"/>
                <a:gd name="T15" fmla="*/ 124 h 135"/>
                <a:gd name="T16" fmla="*/ 23 w 111"/>
                <a:gd name="T17" fmla="*/ 128 h 135"/>
                <a:gd name="T18" fmla="*/ 20 w 111"/>
                <a:gd name="T19" fmla="*/ 132 h 135"/>
                <a:gd name="T20" fmla="*/ 13 w 111"/>
                <a:gd name="T21" fmla="*/ 135 h 135"/>
                <a:gd name="T22" fmla="*/ 8 w 111"/>
                <a:gd name="T23" fmla="*/ 134 h 135"/>
                <a:gd name="T24" fmla="*/ 3 w 111"/>
                <a:gd name="T25" fmla="*/ 134 h 135"/>
                <a:gd name="T26" fmla="*/ 4 w 111"/>
                <a:gd name="T27" fmla="*/ 132 h 135"/>
                <a:gd name="T28" fmla="*/ 6 w 111"/>
                <a:gd name="T29" fmla="*/ 130 h 135"/>
                <a:gd name="T30" fmla="*/ 8 w 111"/>
                <a:gd name="T31" fmla="*/ 129 h 135"/>
                <a:gd name="T32" fmla="*/ 9 w 111"/>
                <a:gd name="T33" fmla="*/ 128 h 135"/>
                <a:gd name="T34" fmla="*/ 11 w 111"/>
                <a:gd name="T35" fmla="*/ 125 h 135"/>
                <a:gd name="T36" fmla="*/ 13 w 111"/>
                <a:gd name="T37" fmla="*/ 123 h 135"/>
                <a:gd name="T38" fmla="*/ 31 w 111"/>
                <a:gd name="T39" fmla="*/ 102 h 135"/>
                <a:gd name="T40" fmla="*/ 48 w 111"/>
                <a:gd name="T41" fmla="*/ 77 h 135"/>
                <a:gd name="T42" fmla="*/ 58 w 111"/>
                <a:gd name="T43" fmla="*/ 61 h 135"/>
                <a:gd name="T44" fmla="*/ 78 w 111"/>
                <a:gd name="T45" fmla="*/ 28 h 135"/>
                <a:gd name="T46" fmla="*/ 58 w 111"/>
                <a:gd name="T47" fmla="*/ 17 h 135"/>
                <a:gd name="T48" fmla="*/ 61 w 111"/>
                <a:gd name="T49" fmla="*/ 16 h 135"/>
                <a:gd name="T50" fmla="*/ 81 w 111"/>
                <a:gd name="T51" fmla="*/ 13 h 135"/>
                <a:gd name="T52" fmla="*/ 92 w 111"/>
                <a:gd name="T53" fmla="*/ 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1" h="135">
                  <a:moveTo>
                    <a:pt x="92" y="4"/>
                  </a:moveTo>
                  <a:cubicBezTo>
                    <a:pt x="92" y="4"/>
                    <a:pt x="100" y="0"/>
                    <a:pt x="108" y="13"/>
                  </a:cubicBezTo>
                  <a:cubicBezTo>
                    <a:pt x="108" y="13"/>
                    <a:pt x="111" y="20"/>
                    <a:pt x="106" y="20"/>
                  </a:cubicBezTo>
                  <a:cubicBezTo>
                    <a:pt x="106" y="20"/>
                    <a:pt x="102" y="21"/>
                    <a:pt x="98" y="25"/>
                  </a:cubicBezTo>
                  <a:cubicBezTo>
                    <a:pt x="97" y="25"/>
                    <a:pt x="94" y="25"/>
                    <a:pt x="93" y="28"/>
                  </a:cubicBezTo>
                  <a:cubicBezTo>
                    <a:pt x="93" y="28"/>
                    <a:pt x="85" y="42"/>
                    <a:pt x="68" y="65"/>
                  </a:cubicBezTo>
                  <a:cubicBezTo>
                    <a:pt x="68" y="65"/>
                    <a:pt x="59" y="77"/>
                    <a:pt x="48" y="97"/>
                  </a:cubicBezTo>
                  <a:cubicBezTo>
                    <a:pt x="48" y="97"/>
                    <a:pt x="40" y="113"/>
                    <a:pt x="27" y="124"/>
                  </a:cubicBezTo>
                  <a:cubicBezTo>
                    <a:pt x="27" y="124"/>
                    <a:pt x="23" y="127"/>
                    <a:pt x="23" y="128"/>
                  </a:cubicBezTo>
                  <a:cubicBezTo>
                    <a:pt x="23" y="128"/>
                    <a:pt x="22" y="130"/>
                    <a:pt x="20" y="132"/>
                  </a:cubicBezTo>
                  <a:cubicBezTo>
                    <a:pt x="20" y="132"/>
                    <a:pt x="17" y="135"/>
                    <a:pt x="13" y="135"/>
                  </a:cubicBezTo>
                  <a:cubicBezTo>
                    <a:pt x="13" y="135"/>
                    <a:pt x="10" y="134"/>
                    <a:pt x="8" y="134"/>
                  </a:cubicBezTo>
                  <a:cubicBezTo>
                    <a:pt x="8" y="134"/>
                    <a:pt x="5" y="134"/>
                    <a:pt x="3" y="134"/>
                  </a:cubicBezTo>
                  <a:cubicBezTo>
                    <a:pt x="3" y="134"/>
                    <a:pt x="0" y="135"/>
                    <a:pt x="4" y="132"/>
                  </a:cubicBezTo>
                  <a:cubicBezTo>
                    <a:pt x="4" y="132"/>
                    <a:pt x="4" y="131"/>
                    <a:pt x="6" y="130"/>
                  </a:cubicBezTo>
                  <a:cubicBezTo>
                    <a:pt x="6" y="130"/>
                    <a:pt x="7" y="130"/>
                    <a:pt x="8" y="129"/>
                  </a:cubicBezTo>
                  <a:cubicBezTo>
                    <a:pt x="8" y="129"/>
                    <a:pt x="7" y="128"/>
                    <a:pt x="9" y="128"/>
                  </a:cubicBezTo>
                  <a:cubicBezTo>
                    <a:pt x="9" y="128"/>
                    <a:pt x="11" y="129"/>
                    <a:pt x="11" y="125"/>
                  </a:cubicBezTo>
                  <a:cubicBezTo>
                    <a:pt x="11" y="125"/>
                    <a:pt x="11" y="124"/>
                    <a:pt x="13" y="123"/>
                  </a:cubicBezTo>
                  <a:cubicBezTo>
                    <a:pt x="13" y="123"/>
                    <a:pt x="19" y="118"/>
                    <a:pt x="31" y="102"/>
                  </a:cubicBezTo>
                  <a:cubicBezTo>
                    <a:pt x="31" y="102"/>
                    <a:pt x="42" y="89"/>
                    <a:pt x="48" y="77"/>
                  </a:cubicBezTo>
                  <a:cubicBezTo>
                    <a:pt x="48" y="77"/>
                    <a:pt x="53" y="69"/>
                    <a:pt x="58" y="61"/>
                  </a:cubicBezTo>
                  <a:cubicBezTo>
                    <a:pt x="58" y="61"/>
                    <a:pt x="75" y="34"/>
                    <a:pt x="78" y="28"/>
                  </a:cubicBezTo>
                  <a:cubicBezTo>
                    <a:pt x="78" y="28"/>
                    <a:pt x="59" y="25"/>
                    <a:pt x="58" y="17"/>
                  </a:cubicBezTo>
                  <a:cubicBezTo>
                    <a:pt x="58" y="17"/>
                    <a:pt x="58" y="14"/>
                    <a:pt x="61" y="16"/>
                  </a:cubicBezTo>
                  <a:cubicBezTo>
                    <a:pt x="61" y="16"/>
                    <a:pt x="70" y="20"/>
                    <a:pt x="81" y="13"/>
                  </a:cubicBezTo>
                  <a:cubicBezTo>
                    <a:pt x="81" y="13"/>
                    <a:pt x="87" y="11"/>
                    <a:pt x="9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0" name="Freeform 19">
              <a:extLst>
                <a:ext uri="{FF2B5EF4-FFF2-40B4-BE49-F238E27FC236}">
                  <a16:creationId xmlns="" xmlns:a16="http://schemas.microsoft.com/office/drawing/2014/main" id="{F2EC80B9-9CA7-6749-A2F8-1DBE62DAA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2093"/>
              <a:ext cx="158" cy="118"/>
            </a:xfrm>
            <a:custGeom>
              <a:avLst/>
              <a:gdLst>
                <a:gd name="T0" fmla="*/ 11 w 83"/>
                <a:gd name="T1" fmla="*/ 29 h 61"/>
                <a:gd name="T2" fmla="*/ 4 w 83"/>
                <a:gd name="T3" fmla="*/ 21 h 61"/>
                <a:gd name="T4" fmla="*/ 20 w 83"/>
                <a:gd name="T5" fmla="*/ 27 h 61"/>
                <a:gd name="T6" fmla="*/ 23 w 83"/>
                <a:gd name="T7" fmla="*/ 33 h 61"/>
                <a:gd name="T8" fmla="*/ 33 w 83"/>
                <a:gd name="T9" fmla="*/ 46 h 61"/>
                <a:gd name="T10" fmla="*/ 34 w 83"/>
                <a:gd name="T11" fmla="*/ 44 h 61"/>
                <a:gd name="T12" fmla="*/ 34 w 83"/>
                <a:gd name="T13" fmla="*/ 39 h 61"/>
                <a:gd name="T14" fmla="*/ 38 w 83"/>
                <a:gd name="T15" fmla="*/ 36 h 61"/>
                <a:gd name="T16" fmla="*/ 40 w 83"/>
                <a:gd name="T17" fmla="*/ 35 h 61"/>
                <a:gd name="T18" fmla="*/ 47 w 83"/>
                <a:gd name="T19" fmla="*/ 26 h 61"/>
                <a:gd name="T20" fmla="*/ 47 w 83"/>
                <a:gd name="T21" fmla="*/ 19 h 61"/>
                <a:gd name="T22" fmla="*/ 37 w 83"/>
                <a:gd name="T23" fmla="*/ 13 h 61"/>
                <a:gd name="T24" fmla="*/ 35 w 83"/>
                <a:gd name="T25" fmla="*/ 11 h 61"/>
                <a:gd name="T26" fmla="*/ 42 w 83"/>
                <a:gd name="T27" fmla="*/ 10 h 61"/>
                <a:gd name="T28" fmla="*/ 55 w 83"/>
                <a:gd name="T29" fmla="*/ 4 h 61"/>
                <a:gd name="T30" fmla="*/ 59 w 83"/>
                <a:gd name="T31" fmla="*/ 1 h 61"/>
                <a:gd name="T32" fmla="*/ 68 w 83"/>
                <a:gd name="T33" fmla="*/ 3 h 61"/>
                <a:gd name="T34" fmla="*/ 81 w 83"/>
                <a:gd name="T35" fmla="*/ 15 h 61"/>
                <a:gd name="T36" fmla="*/ 82 w 83"/>
                <a:gd name="T37" fmla="*/ 18 h 61"/>
                <a:gd name="T38" fmla="*/ 78 w 83"/>
                <a:gd name="T39" fmla="*/ 23 h 61"/>
                <a:gd name="T40" fmla="*/ 66 w 83"/>
                <a:gd name="T41" fmla="*/ 34 h 61"/>
                <a:gd name="T42" fmla="*/ 64 w 83"/>
                <a:gd name="T43" fmla="*/ 46 h 61"/>
                <a:gd name="T44" fmla="*/ 62 w 83"/>
                <a:gd name="T45" fmla="*/ 53 h 61"/>
                <a:gd name="T46" fmla="*/ 55 w 83"/>
                <a:gd name="T47" fmla="*/ 55 h 61"/>
                <a:gd name="T48" fmla="*/ 46 w 83"/>
                <a:gd name="T49" fmla="*/ 59 h 61"/>
                <a:gd name="T50" fmla="*/ 43 w 83"/>
                <a:gd name="T51" fmla="*/ 59 h 61"/>
                <a:gd name="T52" fmla="*/ 40 w 83"/>
                <a:gd name="T53" fmla="*/ 58 h 61"/>
                <a:gd name="T54" fmla="*/ 38 w 83"/>
                <a:gd name="T55" fmla="*/ 55 h 61"/>
                <a:gd name="T56" fmla="*/ 33 w 83"/>
                <a:gd name="T57" fmla="*/ 51 h 61"/>
                <a:gd name="T58" fmla="*/ 29 w 83"/>
                <a:gd name="T59" fmla="*/ 49 h 61"/>
                <a:gd name="T60" fmla="*/ 20 w 83"/>
                <a:gd name="T61" fmla="*/ 35 h 61"/>
                <a:gd name="T62" fmla="*/ 11 w 83"/>
                <a:gd name="T63" fmla="*/ 29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3" h="61">
                  <a:moveTo>
                    <a:pt x="11" y="29"/>
                  </a:moveTo>
                  <a:cubicBezTo>
                    <a:pt x="11" y="29"/>
                    <a:pt x="0" y="23"/>
                    <a:pt x="4" y="21"/>
                  </a:cubicBezTo>
                  <a:cubicBezTo>
                    <a:pt x="4" y="21"/>
                    <a:pt x="12" y="18"/>
                    <a:pt x="20" y="27"/>
                  </a:cubicBezTo>
                  <a:cubicBezTo>
                    <a:pt x="20" y="27"/>
                    <a:pt x="21" y="30"/>
                    <a:pt x="23" y="33"/>
                  </a:cubicBezTo>
                  <a:cubicBezTo>
                    <a:pt x="23" y="33"/>
                    <a:pt x="24" y="36"/>
                    <a:pt x="33" y="46"/>
                  </a:cubicBezTo>
                  <a:cubicBezTo>
                    <a:pt x="33" y="46"/>
                    <a:pt x="34" y="47"/>
                    <a:pt x="34" y="44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4" y="39"/>
                    <a:pt x="36" y="35"/>
                    <a:pt x="38" y="36"/>
                  </a:cubicBezTo>
                  <a:cubicBezTo>
                    <a:pt x="38" y="36"/>
                    <a:pt x="39" y="37"/>
                    <a:pt x="40" y="35"/>
                  </a:cubicBezTo>
                  <a:cubicBezTo>
                    <a:pt x="40" y="35"/>
                    <a:pt x="45" y="31"/>
                    <a:pt x="47" y="26"/>
                  </a:cubicBezTo>
                  <a:cubicBezTo>
                    <a:pt x="47" y="26"/>
                    <a:pt x="50" y="21"/>
                    <a:pt x="47" y="19"/>
                  </a:cubicBezTo>
                  <a:cubicBezTo>
                    <a:pt x="47" y="19"/>
                    <a:pt x="40" y="15"/>
                    <a:pt x="37" y="13"/>
                  </a:cubicBezTo>
                  <a:cubicBezTo>
                    <a:pt x="37" y="13"/>
                    <a:pt x="33" y="12"/>
                    <a:pt x="35" y="11"/>
                  </a:cubicBezTo>
                  <a:cubicBezTo>
                    <a:pt x="35" y="11"/>
                    <a:pt x="37" y="10"/>
                    <a:pt x="42" y="10"/>
                  </a:cubicBezTo>
                  <a:cubicBezTo>
                    <a:pt x="42" y="10"/>
                    <a:pt x="53" y="8"/>
                    <a:pt x="55" y="4"/>
                  </a:cubicBezTo>
                  <a:cubicBezTo>
                    <a:pt x="55" y="4"/>
                    <a:pt x="56" y="0"/>
                    <a:pt x="59" y="1"/>
                  </a:cubicBezTo>
                  <a:cubicBezTo>
                    <a:pt x="59" y="1"/>
                    <a:pt x="65" y="4"/>
                    <a:pt x="68" y="3"/>
                  </a:cubicBezTo>
                  <a:cubicBezTo>
                    <a:pt x="68" y="3"/>
                    <a:pt x="79" y="3"/>
                    <a:pt x="81" y="15"/>
                  </a:cubicBezTo>
                  <a:cubicBezTo>
                    <a:pt x="81" y="15"/>
                    <a:pt x="81" y="17"/>
                    <a:pt x="82" y="18"/>
                  </a:cubicBezTo>
                  <a:cubicBezTo>
                    <a:pt x="82" y="18"/>
                    <a:pt x="83" y="22"/>
                    <a:pt x="78" y="23"/>
                  </a:cubicBezTo>
                  <a:cubicBezTo>
                    <a:pt x="78" y="23"/>
                    <a:pt x="68" y="30"/>
                    <a:pt x="66" y="34"/>
                  </a:cubicBezTo>
                  <a:cubicBezTo>
                    <a:pt x="66" y="34"/>
                    <a:pt x="62" y="42"/>
                    <a:pt x="64" y="46"/>
                  </a:cubicBezTo>
                  <a:cubicBezTo>
                    <a:pt x="64" y="46"/>
                    <a:pt x="66" y="51"/>
                    <a:pt x="62" y="53"/>
                  </a:cubicBezTo>
                  <a:cubicBezTo>
                    <a:pt x="62" y="53"/>
                    <a:pt x="59" y="55"/>
                    <a:pt x="55" y="55"/>
                  </a:cubicBezTo>
                  <a:cubicBezTo>
                    <a:pt x="55" y="55"/>
                    <a:pt x="50" y="54"/>
                    <a:pt x="46" y="59"/>
                  </a:cubicBezTo>
                  <a:cubicBezTo>
                    <a:pt x="46" y="59"/>
                    <a:pt x="46" y="61"/>
                    <a:pt x="43" y="59"/>
                  </a:cubicBezTo>
                  <a:cubicBezTo>
                    <a:pt x="43" y="59"/>
                    <a:pt x="43" y="58"/>
                    <a:pt x="40" y="58"/>
                  </a:cubicBezTo>
                  <a:cubicBezTo>
                    <a:pt x="40" y="58"/>
                    <a:pt x="38" y="58"/>
                    <a:pt x="38" y="55"/>
                  </a:cubicBezTo>
                  <a:cubicBezTo>
                    <a:pt x="38" y="55"/>
                    <a:pt x="37" y="52"/>
                    <a:pt x="33" y="51"/>
                  </a:cubicBezTo>
                  <a:cubicBezTo>
                    <a:pt x="33" y="51"/>
                    <a:pt x="31" y="52"/>
                    <a:pt x="29" y="49"/>
                  </a:cubicBezTo>
                  <a:cubicBezTo>
                    <a:pt x="29" y="49"/>
                    <a:pt x="23" y="39"/>
                    <a:pt x="20" y="35"/>
                  </a:cubicBezTo>
                  <a:cubicBezTo>
                    <a:pt x="20" y="35"/>
                    <a:pt x="16" y="30"/>
                    <a:pt x="11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1" name="Freeform 20">
              <a:extLst>
                <a:ext uri="{FF2B5EF4-FFF2-40B4-BE49-F238E27FC236}">
                  <a16:creationId xmlns="" xmlns:a16="http://schemas.microsoft.com/office/drawing/2014/main" id="{04D4DCB3-02D7-8946-A517-598767885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2116"/>
              <a:ext cx="19" cy="97"/>
            </a:xfrm>
            <a:custGeom>
              <a:avLst/>
              <a:gdLst>
                <a:gd name="T0" fmla="*/ 10 w 10"/>
                <a:gd name="T1" fmla="*/ 50 h 50"/>
                <a:gd name="T2" fmla="*/ 6 w 10"/>
                <a:gd name="T3" fmla="*/ 50 h 50"/>
                <a:gd name="T4" fmla="*/ 0 w 10"/>
                <a:gd name="T5" fmla="*/ 25 h 50"/>
                <a:gd name="T6" fmla="*/ 6 w 10"/>
                <a:gd name="T7" fmla="*/ 0 h 50"/>
                <a:gd name="T8" fmla="*/ 10 w 10"/>
                <a:gd name="T9" fmla="*/ 0 h 50"/>
                <a:gd name="T10" fmla="*/ 4 w 10"/>
                <a:gd name="T11" fmla="*/ 25 h 50"/>
                <a:gd name="T12" fmla="*/ 10 w 10"/>
                <a:gd name="T13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0">
                  <a:moveTo>
                    <a:pt x="10" y="50"/>
                  </a:moveTo>
                  <a:cubicBezTo>
                    <a:pt x="6" y="50"/>
                    <a:pt x="6" y="50"/>
                    <a:pt x="6" y="50"/>
                  </a:cubicBezTo>
                  <a:cubicBezTo>
                    <a:pt x="2" y="43"/>
                    <a:pt x="0" y="35"/>
                    <a:pt x="0" y="25"/>
                  </a:cubicBezTo>
                  <a:cubicBezTo>
                    <a:pt x="0" y="15"/>
                    <a:pt x="2" y="7"/>
                    <a:pt x="6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8"/>
                    <a:pt x="4" y="16"/>
                    <a:pt x="4" y="25"/>
                  </a:cubicBezTo>
                  <a:cubicBezTo>
                    <a:pt x="4" y="35"/>
                    <a:pt x="6" y="43"/>
                    <a:pt x="10" y="5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2" name="Freeform 21">
              <a:extLst>
                <a:ext uri="{FF2B5EF4-FFF2-40B4-BE49-F238E27FC236}">
                  <a16:creationId xmlns="" xmlns:a16="http://schemas.microsoft.com/office/drawing/2014/main" id="{32F15E9F-DE7C-9144-A85E-9220A4B18C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94" y="2116"/>
              <a:ext cx="95" cy="99"/>
            </a:xfrm>
            <a:custGeom>
              <a:avLst/>
              <a:gdLst>
                <a:gd name="T0" fmla="*/ 15 w 50"/>
                <a:gd name="T1" fmla="*/ 0 h 51"/>
                <a:gd name="T2" fmla="*/ 19 w 50"/>
                <a:gd name="T3" fmla="*/ 3 h 51"/>
                <a:gd name="T4" fmla="*/ 16 w 50"/>
                <a:gd name="T5" fmla="*/ 5 h 51"/>
                <a:gd name="T6" fmla="*/ 14 w 50"/>
                <a:gd name="T7" fmla="*/ 26 h 51"/>
                <a:gd name="T8" fmla="*/ 14 w 50"/>
                <a:gd name="T9" fmla="*/ 30 h 51"/>
                <a:gd name="T10" fmla="*/ 11 w 50"/>
                <a:gd name="T11" fmla="*/ 26 h 51"/>
                <a:gd name="T12" fmla="*/ 8 w 50"/>
                <a:gd name="T13" fmla="*/ 16 h 51"/>
                <a:gd name="T14" fmla="*/ 0 w 50"/>
                <a:gd name="T15" fmla="*/ 18 h 51"/>
                <a:gd name="T16" fmla="*/ 25 w 50"/>
                <a:gd name="T17" fmla="*/ 35 h 51"/>
                <a:gd name="T18" fmla="*/ 24 w 50"/>
                <a:gd name="T19" fmla="*/ 29 h 51"/>
                <a:gd name="T20" fmla="*/ 29 w 50"/>
                <a:gd name="T21" fmla="*/ 29 h 51"/>
                <a:gd name="T22" fmla="*/ 28 w 50"/>
                <a:gd name="T23" fmla="*/ 34 h 51"/>
                <a:gd name="T24" fmla="*/ 46 w 50"/>
                <a:gd name="T25" fmla="*/ 35 h 51"/>
                <a:gd name="T26" fmla="*/ 50 w 50"/>
                <a:gd name="T27" fmla="*/ 38 h 51"/>
                <a:gd name="T28" fmla="*/ 46 w 50"/>
                <a:gd name="T29" fmla="*/ 38 h 51"/>
                <a:gd name="T30" fmla="*/ 28 w 50"/>
                <a:gd name="T31" fmla="*/ 46 h 51"/>
                <a:gd name="T32" fmla="*/ 28 w 50"/>
                <a:gd name="T33" fmla="*/ 51 h 51"/>
                <a:gd name="T34" fmla="*/ 25 w 50"/>
                <a:gd name="T35" fmla="*/ 46 h 51"/>
                <a:gd name="T36" fmla="*/ 6 w 50"/>
                <a:gd name="T37" fmla="*/ 38 h 51"/>
                <a:gd name="T38" fmla="*/ 2 w 50"/>
                <a:gd name="T39" fmla="*/ 35 h 51"/>
                <a:gd name="T40" fmla="*/ 27 w 50"/>
                <a:gd name="T41" fmla="*/ 13 h 51"/>
                <a:gd name="T42" fmla="*/ 27 w 50"/>
                <a:gd name="T43" fmla="*/ 0 h 51"/>
                <a:gd name="T44" fmla="*/ 32 w 50"/>
                <a:gd name="T45" fmla="*/ 1 h 51"/>
                <a:gd name="T46" fmla="*/ 31 w 50"/>
                <a:gd name="T47" fmla="*/ 6 h 51"/>
                <a:gd name="T48" fmla="*/ 44 w 50"/>
                <a:gd name="T49" fmla="*/ 3 h 51"/>
                <a:gd name="T50" fmla="*/ 47 w 50"/>
                <a:gd name="T51" fmla="*/ 7 h 51"/>
                <a:gd name="T52" fmla="*/ 41 w 50"/>
                <a:gd name="T53" fmla="*/ 9 h 51"/>
                <a:gd name="T54" fmla="*/ 31 w 50"/>
                <a:gd name="T55" fmla="*/ 22 h 51"/>
                <a:gd name="T56" fmla="*/ 46 w 50"/>
                <a:gd name="T57" fmla="*/ 22 h 51"/>
                <a:gd name="T58" fmla="*/ 50 w 50"/>
                <a:gd name="T59" fmla="*/ 20 h 51"/>
                <a:gd name="T60" fmla="*/ 49 w 50"/>
                <a:gd name="T61" fmla="*/ 24 h 51"/>
                <a:gd name="T62" fmla="*/ 32 w 50"/>
                <a:gd name="T63" fmla="*/ 29 h 51"/>
                <a:gd name="T64" fmla="*/ 27 w 50"/>
                <a:gd name="T65" fmla="*/ 16 h 51"/>
                <a:gd name="T66" fmla="*/ 18 w 50"/>
                <a:gd name="T67" fmla="*/ 17 h 51"/>
                <a:gd name="T68" fmla="*/ 27 w 50"/>
                <a:gd name="T69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0" h="51">
                  <a:moveTo>
                    <a:pt x="0" y="18"/>
                  </a:moveTo>
                  <a:cubicBezTo>
                    <a:pt x="8" y="13"/>
                    <a:pt x="13" y="6"/>
                    <a:pt x="15" y="0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20" y="2"/>
                    <a:pt x="20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3"/>
                    <a:pt x="17" y="4"/>
                    <a:pt x="16" y="5"/>
                  </a:cubicBezTo>
                  <a:cubicBezTo>
                    <a:pt x="15" y="7"/>
                    <a:pt x="15" y="9"/>
                    <a:pt x="14" y="10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7"/>
                    <a:pt x="14" y="29"/>
                  </a:cubicBezTo>
                  <a:cubicBezTo>
                    <a:pt x="14" y="29"/>
                    <a:pt x="14" y="30"/>
                    <a:pt x="14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28"/>
                    <a:pt x="11" y="27"/>
                    <a:pt x="11" y="26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0" y="14"/>
                    <a:pt x="9" y="15"/>
                    <a:pt x="8" y="16"/>
                  </a:cubicBezTo>
                  <a:cubicBezTo>
                    <a:pt x="7" y="17"/>
                    <a:pt x="6" y="18"/>
                    <a:pt x="3" y="21"/>
                  </a:cubicBezTo>
                  <a:cubicBezTo>
                    <a:pt x="2" y="19"/>
                    <a:pt x="1" y="19"/>
                    <a:pt x="0" y="18"/>
                  </a:cubicBezTo>
                  <a:close/>
                  <a:moveTo>
                    <a:pt x="6" y="35"/>
                  </a:moveTo>
                  <a:cubicBezTo>
                    <a:pt x="25" y="35"/>
                    <a:pt x="25" y="35"/>
                    <a:pt x="25" y="35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25" y="33"/>
                    <a:pt x="24" y="31"/>
                    <a:pt x="24" y="29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8" y="30"/>
                    <a:pt x="28" y="32"/>
                    <a:pt x="28" y="34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46" y="35"/>
                    <a:pt x="46" y="35"/>
                    <a:pt x="46" y="35"/>
                  </a:cubicBezTo>
                  <a:cubicBezTo>
                    <a:pt x="47" y="35"/>
                    <a:pt x="48" y="35"/>
                    <a:pt x="50" y="35"/>
                  </a:cubicBezTo>
                  <a:cubicBezTo>
                    <a:pt x="50" y="38"/>
                    <a:pt x="50" y="38"/>
                    <a:pt x="50" y="38"/>
                  </a:cubicBezTo>
                  <a:cubicBezTo>
                    <a:pt x="50" y="38"/>
                    <a:pt x="49" y="38"/>
                    <a:pt x="48" y="38"/>
                  </a:cubicBezTo>
                  <a:cubicBezTo>
                    <a:pt x="48" y="38"/>
                    <a:pt x="47" y="38"/>
                    <a:pt x="46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7"/>
                    <a:pt x="28" y="48"/>
                    <a:pt x="28" y="49"/>
                  </a:cubicBezTo>
                  <a:cubicBezTo>
                    <a:pt x="28" y="50"/>
                    <a:pt x="28" y="50"/>
                    <a:pt x="28" y="51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4" y="48"/>
                    <a:pt x="25" y="47"/>
                    <a:pt x="25" y="46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5" y="38"/>
                    <a:pt x="3" y="38"/>
                    <a:pt x="2" y="38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5"/>
                    <a:pt x="4" y="35"/>
                    <a:pt x="6" y="35"/>
                  </a:cubicBezTo>
                  <a:close/>
                  <a:moveTo>
                    <a:pt x="27" y="13"/>
                  </a:move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3"/>
                    <a:pt x="27" y="0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2"/>
                    <a:pt x="31" y="3"/>
                    <a:pt x="31" y="6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6" y="9"/>
                    <a:pt x="40" y="6"/>
                    <a:pt x="44" y="3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8"/>
                    <a:pt x="46" y="8"/>
                    <a:pt x="46" y="8"/>
                  </a:cubicBezTo>
                  <a:cubicBezTo>
                    <a:pt x="44" y="8"/>
                    <a:pt x="42" y="9"/>
                    <a:pt x="41" y="9"/>
                  </a:cubicBezTo>
                  <a:cubicBezTo>
                    <a:pt x="39" y="11"/>
                    <a:pt x="36" y="13"/>
                    <a:pt x="31" y="15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0" y="25"/>
                    <a:pt x="32" y="26"/>
                    <a:pt x="38" y="26"/>
                  </a:cubicBezTo>
                  <a:cubicBezTo>
                    <a:pt x="43" y="26"/>
                    <a:pt x="46" y="25"/>
                    <a:pt x="46" y="22"/>
                  </a:cubicBezTo>
                  <a:cubicBezTo>
                    <a:pt x="46" y="21"/>
                    <a:pt x="46" y="20"/>
                    <a:pt x="46" y="19"/>
                  </a:cubicBezTo>
                  <a:cubicBezTo>
                    <a:pt x="48" y="20"/>
                    <a:pt x="49" y="20"/>
                    <a:pt x="50" y="20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50" y="22"/>
                    <a:pt x="50" y="23"/>
                    <a:pt x="49" y="24"/>
                  </a:cubicBezTo>
                  <a:cubicBezTo>
                    <a:pt x="48" y="27"/>
                    <a:pt x="45" y="29"/>
                    <a:pt x="40" y="29"/>
                  </a:cubicBezTo>
                  <a:cubicBezTo>
                    <a:pt x="35" y="29"/>
                    <a:pt x="33" y="29"/>
                    <a:pt x="32" y="29"/>
                  </a:cubicBezTo>
                  <a:cubicBezTo>
                    <a:pt x="29" y="28"/>
                    <a:pt x="27" y="27"/>
                    <a:pt x="27" y="24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5" y="17"/>
                    <a:pt x="22" y="18"/>
                    <a:pt x="20" y="19"/>
                  </a:cubicBezTo>
                  <a:cubicBezTo>
                    <a:pt x="19" y="19"/>
                    <a:pt x="18" y="18"/>
                    <a:pt x="18" y="17"/>
                  </a:cubicBezTo>
                  <a:cubicBezTo>
                    <a:pt x="17" y="17"/>
                    <a:pt x="17" y="16"/>
                    <a:pt x="17" y="16"/>
                  </a:cubicBezTo>
                  <a:cubicBezTo>
                    <a:pt x="20" y="16"/>
                    <a:pt x="23" y="15"/>
                    <a:pt x="27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3" name="Freeform 22">
              <a:extLst>
                <a:ext uri="{FF2B5EF4-FFF2-40B4-BE49-F238E27FC236}">
                  <a16:creationId xmlns="" xmlns:a16="http://schemas.microsoft.com/office/drawing/2014/main" id="{A6D9F7E3-1C1E-D040-B6AF-8F0E9353725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03" y="2115"/>
              <a:ext cx="93" cy="100"/>
            </a:xfrm>
            <a:custGeom>
              <a:avLst/>
              <a:gdLst>
                <a:gd name="T0" fmla="*/ 19 w 49"/>
                <a:gd name="T1" fmla="*/ 0 h 52"/>
                <a:gd name="T2" fmla="*/ 22 w 49"/>
                <a:gd name="T3" fmla="*/ 1 h 52"/>
                <a:gd name="T4" fmla="*/ 23 w 49"/>
                <a:gd name="T5" fmla="*/ 1 h 52"/>
                <a:gd name="T6" fmla="*/ 22 w 49"/>
                <a:gd name="T7" fmla="*/ 2 h 52"/>
                <a:gd name="T8" fmla="*/ 21 w 49"/>
                <a:gd name="T9" fmla="*/ 4 h 52"/>
                <a:gd name="T10" fmla="*/ 20 w 49"/>
                <a:gd name="T11" fmla="*/ 6 h 52"/>
                <a:gd name="T12" fmla="*/ 19 w 49"/>
                <a:gd name="T13" fmla="*/ 9 h 52"/>
                <a:gd name="T14" fmla="*/ 44 w 49"/>
                <a:gd name="T15" fmla="*/ 9 h 52"/>
                <a:gd name="T16" fmla="*/ 47 w 49"/>
                <a:gd name="T17" fmla="*/ 8 h 52"/>
                <a:gd name="T18" fmla="*/ 49 w 49"/>
                <a:gd name="T19" fmla="*/ 8 h 52"/>
                <a:gd name="T20" fmla="*/ 49 w 49"/>
                <a:gd name="T21" fmla="*/ 12 h 52"/>
                <a:gd name="T22" fmla="*/ 47 w 49"/>
                <a:gd name="T23" fmla="*/ 11 h 52"/>
                <a:gd name="T24" fmla="*/ 44 w 49"/>
                <a:gd name="T25" fmla="*/ 11 h 52"/>
                <a:gd name="T26" fmla="*/ 18 w 49"/>
                <a:gd name="T27" fmla="*/ 11 h 52"/>
                <a:gd name="T28" fmla="*/ 11 w 49"/>
                <a:gd name="T29" fmla="*/ 25 h 52"/>
                <a:gd name="T30" fmla="*/ 24 w 49"/>
                <a:gd name="T31" fmla="*/ 25 h 52"/>
                <a:gd name="T32" fmla="*/ 24 w 49"/>
                <a:gd name="T33" fmla="*/ 21 h 52"/>
                <a:gd name="T34" fmla="*/ 24 w 49"/>
                <a:gd name="T35" fmla="*/ 16 h 52"/>
                <a:gd name="T36" fmla="*/ 28 w 49"/>
                <a:gd name="T37" fmla="*/ 16 h 52"/>
                <a:gd name="T38" fmla="*/ 28 w 49"/>
                <a:gd name="T39" fmla="*/ 17 h 52"/>
                <a:gd name="T40" fmla="*/ 28 w 49"/>
                <a:gd name="T41" fmla="*/ 17 h 52"/>
                <a:gd name="T42" fmla="*/ 27 w 49"/>
                <a:gd name="T43" fmla="*/ 21 h 52"/>
                <a:gd name="T44" fmla="*/ 27 w 49"/>
                <a:gd name="T45" fmla="*/ 25 h 52"/>
                <a:gd name="T46" fmla="*/ 39 w 49"/>
                <a:gd name="T47" fmla="*/ 25 h 52"/>
                <a:gd name="T48" fmla="*/ 44 w 49"/>
                <a:gd name="T49" fmla="*/ 25 h 52"/>
                <a:gd name="T50" fmla="*/ 44 w 49"/>
                <a:gd name="T51" fmla="*/ 28 h 52"/>
                <a:gd name="T52" fmla="*/ 39 w 49"/>
                <a:gd name="T53" fmla="*/ 28 h 52"/>
                <a:gd name="T54" fmla="*/ 27 w 49"/>
                <a:gd name="T55" fmla="*/ 28 h 52"/>
                <a:gd name="T56" fmla="*/ 27 w 49"/>
                <a:gd name="T57" fmla="*/ 47 h 52"/>
                <a:gd name="T58" fmla="*/ 19 w 49"/>
                <a:gd name="T59" fmla="*/ 52 h 52"/>
                <a:gd name="T60" fmla="*/ 17 w 49"/>
                <a:gd name="T61" fmla="*/ 47 h 52"/>
                <a:gd name="T62" fmla="*/ 24 w 49"/>
                <a:gd name="T63" fmla="*/ 46 h 52"/>
                <a:gd name="T64" fmla="*/ 24 w 49"/>
                <a:gd name="T65" fmla="*/ 28 h 52"/>
                <a:gd name="T66" fmla="*/ 11 w 49"/>
                <a:gd name="T67" fmla="*/ 28 h 52"/>
                <a:gd name="T68" fmla="*/ 8 w 49"/>
                <a:gd name="T69" fmla="*/ 29 h 52"/>
                <a:gd name="T70" fmla="*/ 6 w 49"/>
                <a:gd name="T71" fmla="*/ 25 h 52"/>
                <a:gd name="T72" fmla="*/ 9 w 49"/>
                <a:gd name="T73" fmla="*/ 22 h 52"/>
                <a:gd name="T74" fmla="*/ 14 w 49"/>
                <a:gd name="T75" fmla="*/ 11 h 52"/>
                <a:gd name="T76" fmla="*/ 4 w 49"/>
                <a:gd name="T77" fmla="*/ 11 h 52"/>
                <a:gd name="T78" fmla="*/ 1 w 49"/>
                <a:gd name="T79" fmla="*/ 11 h 52"/>
                <a:gd name="T80" fmla="*/ 0 w 49"/>
                <a:gd name="T81" fmla="*/ 12 h 52"/>
                <a:gd name="T82" fmla="*/ 0 w 49"/>
                <a:gd name="T83" fmla="*/ 8 h 52"/>
                <a:gd name="T84" fmla="*/ 2 w 49"/>
                <a:gd name="T85" fmla="*/ 8 h 52"/>
                <a:gd name="T86" fmla="*/ 4 w 49"/>
                <a:gd name="T87" fmla="*/ 9 h 52"/>
                <a:gd name="T88" fmla="*/ 15 w 49"/>
                <a:gd name="T89" fmla="*/ 9 h 52"/>
                <a:gd name="T90" fmla="*/ 19 w 49"/>
                <a:gd name="T91" fmla="*/ 0 h 52"/>
                <a:gd name="T92" fmla="*/ 0 w 49"/>
                <a:gd name="T93" fmla="*/ 46 h 52"/>
                <a:gd name="T94" fmla="*/ 14 w 49"/>
                <a:gd name="T95" fmla="*/ 33 h 52"/>
                <a:gd name="T96" fmla="*/ 18 w 49"/>
                <a:gd name="T97" fmla="*/ 36 h 52"/>
                <a:gd name="T98" fmla="*/ 19 w 49"/>
                <a:gd name="T99" fmla="*/ 36 h 52"/>
                <a:gd name="T100" fmla="*/ 18 w 49"/>
                <a:gd name="T101" fmla="*/ 37 h 52"/>
                <a:gd name="T102" fmla="*/ 15 w 49"/>
                <a:gd name="T103" fmla="*/ 39 h 52"/>
                <a:gd name="T104" fmla="*/ 4 w 49"/>
                <a:gd name="T105" fmla="*/ 49 h 52"/>
                <a:gd name="T106" fmla="*/ 0 w 49"/>
                <a:gd name="T107" fmla="*/ 46 h 52"/>
                <a:gd name="T108" fmla="*/ 32 w 49"/>
                <a:gd name="T109" fmla="*/ 37 h 52"/>
                <a:gd name="T110" fmla="*/ 34 w 49"/>
                <a:gd name="T111" fmla="*/ 34 h 52"/>
                <a:gd name="T112" fmla="*/ 48 w 49"/>
                <a:gd name="T113" fmla="*/ 45 h 52"/>
                <a:gd name="T114" fmla="*/ 46 w 49"/>
                <a:gd name="T115" fmla="*/ 48 h 52"/>
                <a:gd name="T116" fmla="*/ 32 w 49"/>
                <a:gd name="T117" fmla="*/ 3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" h="52">
                  <a:moveTo>
                    <a:pt x="19" y="0"/>
                  </a:moveTo>
                  <a:cubicBezTo>
                    <a:pt x="22" y="1"/>
                    <a:pt x="22" y="1"/>
                    <a:pt x="22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23" y="2"/>
                    <a:pt x="22" y="2"/>
                  </a:cubicBezTo>
                  <a:cubicBezTo>
                    <a:pt x="22" y="2"/>
                    <a:pt x="21" y="3"/>
                    <a:pt x="21" y="4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20" y="7"/>
                    <a:pt x="19" y="8"/>
                    <a:pt x="19" y="9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5" y="9"/>
                    <a:pt x="46" y="8"/>
                    <a:pt x="47" y="8"/>
                  </a:cubicBezTo>
                  <a:cubicBezTo>
                    <a:pt x="48" y="8"/>
                    <a:pt x="49" y="8"/>
                    <a:pt x="49" y="8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49" y="12"/>
                    <a:pt x="48" y="12"/>
                    <a:pt x="47" y="11"/>
                  </a:cubicBezTo>
                  <a:cubicBezTo>
                    <a:pt x="46" y="11"/>
                    <a:pt x="45" y="11"/>
                    <a:pt x="44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6" y="15"/>
                    <a:pt x="14" y="19"/>
                    <a:pt x="11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19"/>
                    <a:pt x="24" y="17"/>
                    <a:pt x="24" y="16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8" y="16"/>
                    <a:pt x="28" y="16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7" y="17"/>
                    <a:pt x="27" y="19"/>
                    <a:pt x="27" y="21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40" y="25"/>
                    <a:pt x="42" y="25"/>
                    <a:pt x="44" y="25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2" y="28"/>
                    <a:pt x="41" y="28"/>
                    <a:pt x="39" y="28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8" y="50"/>
                    <a:pt x="25" y="51"/>
                    <a:pt x="19" y="52"/>
                  </a:cubicBezTo>
                  <a:cubicBezTo>
                    <a:pt x="18" y="50"/>
                    <a:pt x="18" y="49"/>
                    <a:pt x="17" y="47"/>
                  </a:cubicBezTo>
                  <a:cubicBezTo>
                    <a:pt x="22" y="48"/>
                    <a:pt x="25" y="48"/>
                    <a:pt x="24" y="46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0" y="28"/>
                    <a:pt x="9" y="28"/>
                    <a:pt x="8" y="29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7" y="25"/>
                    <a:pt x="8" y="24"/>
                    <a:pt x="9" y="22"/>
                  </a:cubicBezTo>
                  <a:cubicBezTo>
                    <a:pt x="11" y="19"/>
                    <a:pt x="12" y="16"/>
                    <a:pt x="1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3" y="11"/>
                    <a:pt x="1" y="11"/>
                  </a:cubicBezTo>
                  <a:cubicBezTo>
                    <a:pt x="1" y="12"/>
                    <a:pt x="0" y="12"/>
                    <a:pt x="0" y="12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1" y="8"/>
                    <a:pt x="2" y="8"/>
                  </a:cubicBezTo>
                  <a:cubicBezTo>
                    <a:pt x="3" y="8"/>
                    <a:pt x="4" y="9"/>
                    <a:pt x="4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7" y="6"/>
                    <a:pt x="18" y="3"/>
                    <a:pt x="19" y="0"/>
                  </a:cubicBezTo>
                  <a:close/>
                  <a:moveTo>
                    <a:pt x="0" y="46"/>
                  </a:moveTo>
                  <a:cubicBezTo>
                    <a:pt x="6" y="43"/>
                    <a:pt x="11" y="39"/>
                    <a:pt x="14" y="33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8" y="36"/>
                    <a:pt x="18" y="37"/>
                  </a:cubicBezTo>
                  <a:cubicBezTo>
                    <a:pt x="17" y="37"/>
                    <a:pt x="16" y="38"/>
                    <a:pt x="15" y="39"/>
                  </a:cubicBezTo>
                  <a:cubicBezTo>
                    <a:pt x="12" y="42"/>
                    <a:pt x="8" y="46"/>
                    <a:pt x="4" y="49"/>
                  </a:cubicBezTo>
                  <a:cubicBezTo>
                    <a:pt x="3" y="47"/>
                    <a:pt x="2" y="46"/>
                    <a:pt x="0" y="46"/>
                  </a:cubicBezTo>
                  <a:close/>
                  <a:moveTo>
                    <a:pt x="32" y="37"/>
                  </a:moveTo>
                  <a:cubicBezTo>
                    <a:pt x="34" y="34"/>
                    <a:pt x="34" y="34"/>
                    <a:pt x="34" y="34"/>
                  </a:cubicBezTo>
                  <a:cubicBezTo>
                    <a:pt x="39" y="37"/>
                    <a:pt x="44" y="41"/>
                    <a:pt x="48" y="45"/>
                  </a:cubicBezTo>
                  <a:cubicBezTo>
                    <a:pt x="46" y="48"/>
                    <a:pt x="46" y="48"/>
                    <a:pt x="46" y="48"/>
                  </a:cubicBezTo>
                  <a:cubicBezTo>
                    <a:pt x="41" y="44"/>
                    <a:pt x="37" y="40"/>
                    <a:pt x="32" y="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4" name="Freeform 23">
              <a:extLst>
                <a:ext uri="{FF2B5EF4-FFF2-40B4-BE49-F238E27FC236}">
                  <a16:creationId xmlns="" xmlns:a16="http://schemas.microsoft.com/office/drawing/2014/main" id="{ABA3F0EE-245A-C146-A3F3-8A7ACF402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2116"/>
              <a:ext cx="19" cy="97"/>
            </a:xfrm>
            <a:custGeom>
              <a:avLst/>
              <a:gdLst>
                <a:gd name="T0" fmla="*/ 0 w 10"/>
                <a:gd name="T1" fmla="*/ 0 h 50"/>
                <a:gd name="T2" fmla="*/ 4 w 10"/>
                <a:gd name="T3" fmla="*/ 0 h 50"/>
                <a:gd name="T4" fmla="*/ 10 w 10"/>
                <a:gd name="T5" fmla="*/ 25 h 50"/>
                <a:gd name="T6" fmla="*/ 4 w 10"/>
                <a:gd name="T7" fmla="*/ 50 h 50"/>
                <a:gd name="T8" fmla="*/ 0 w 10"/>
                <a:gd name="T9" fmla="*/ 50 h 50"/>
                <a:gd name="T10" fmla="*/ 6 w 10"/>
                <a:gd name="T11" fmla="*/ 25 h 50"/>
                <a:gd name="T12" fmla="*/ 0 w 10"/>
                <a:gd name="T1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0">
                  <a:moveTo>
                    <a:pt x="0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8" y="7"/>
                    <a:pt x="10" y="15"/>
                    <a:pt x="10" y="25"/>
                  </a:cubicBezTo>
                  <a:cubicBezTo>
                    <a:pt x="10" y="35"/>
                    <a:pt x="8" y="43"/>
                    <a:pt x="4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4" y="43"/>
                    <a:pt x="6" y="35"/>
                    <a:pt x="6" y="25"/>
                  </a:cubicBezTo>
                  <a:cubicBezTo>
                    <a:pt x="6" y="16"/>
                    <a:pt x="4" y="8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5" name="Freeform 24">
              <a:extLst>
                <a:ext uri="{FF2B5EF4-FFF2-40B4-BE49-F238E27FC236}">
                  <a16:creationId xmlns="" xmlns:a16="http://schemas.microsoft.com/office/drawing/2014/main" id="{A0137839-A350-124C-AE72-FAA8F6AC8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324"/>
              <a:ext cx="71" cy="75"/>
            </a:xfrm>
            <a:custGeom>
              <a:avLst/>
              <a:gdLst>
                <a:gd name="T0" fmla="*/ 35 w 37"/>
                <a:gd name="T1" fmla="*/ 0 h 39"/>
                <a:gd name="T2" fmla="*/ 36 w 37"/>
                <a:gd name="T3" fmla="*/ 13 h 39"/>
                <a:gd name="T4" fmla="*/ 35 w 37"/>
                <a:gd name="T5" fmla="*/ 13 h 39"/>
                <a:gd name="T6" fmla="*/ 30 w 37"/>
                <a:gd name="T7" fmla="*/ 5 h 39"/>
                <a:gd name="T8" fmla="*/ 21 w 37"/>
                <a:gd name="T9" fmla="*/ 2 h 39"/>
                <a:gd name="T10" fmla="*/ 14 w 37"/>
                <a:gd name="T11" fmla="*/ 4 h 39"/>
                <a:gd name="T12" fmla="*/ 9 w 37"/>
                <a:gd name="T13" fmla="*/ 10 h 39"/>
                <a:gd name="T14" fmla="*/ 7 w 37"/>
                <a:gd name="T15" fmla="*/ 20 h 39"/>
                <a:gd name="T16" fmla="*/ 9 w 37"/>
                <a:gd name="T17" fmla="*/ 29 h 39"/>
                <a:gd name="T18" fmla="*/ 14 w 37"/>
                <a:gd name="T19" fmla="*/ 35 h 39"/>
                <a:gd name="T20" fmla="*/ 22 w 37"/>
                <a:gd name="T21" fmla="*/ 37 h 39"/>
                <a:gd name="T22" fmla="*/ 29 w 37"/>
                <a:gd name="T23" fmla="*/ 35 h 39"/>
                <a:gd name="T24" fmla="*/ 36 w 37"/>
                <a:gd name="T25" fmla="*/ 29 h 39"/>
                <a:gd name="T26" fmla="*/ 37 w 37"/>
                <a:gd name="T27" fmla="*/ 30 h 39"/>
                <a:gd name="T28" fmla="*/ 30 w 37"/>
                <a:gd name="T29" fmla="*/ 37 h 39"/>
                <a:gd name="T30" fmla="*/ 20 w 37"/>
                <a:gd name="T31" fmla="*/ 39 h 39"/>
                <a:gd name="T32" fmla="*/ 4 w 37"/>
                <a:gd name="T33" fmla="*/ 32 h 39"/>
                <a:gd name="T34" fmla="*/ 0 w 37"/>
                <a:gd name="T35" fmla="*/ 20 h 39"/>
                <a:gd name="T36" fmla="*/ 3 w 37"/>
                <a:gd name="T37" fmla="*/ 10 h 39"/>
                <a:gd name="T38" fmla="*/ 10 w 37"/>
                <a:gd name="T39" fmla="*/ 3 h 39"/>
                <a:gd name="T40" fmla="*/ 21 w 37"/>
                <a:gd name="T41" fmla="*/ 0 h 39"/>
                <a:gd name="T42" fmla="*/ 30 w 37"/>
                <a:gd name="T43" fmla="*/ 2 h 39"/>
                <a:gd name="T44" fmla="*/ 31 w 37"/>
                <a:gd name="T45" fmla="*/ 3 h 39"/>
                <a:gd name="T46" fmla="*/ 33 w 37"/>
                <a:gd name="T47" fmla="*/ 2 h 39"/>
                <a:gd name="T48" fmla="*/ 34 w 37"/>
                <a:gd name="T49" fmla="*/ 0 h 39"/>
                <a:gd name="T50" fmla="*/ 35 w 37"/>
                <a:gd name="T5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7" h="39">
                  <a:moveTo>
                    <a:pt x="35" y="0"/>
                  </a:moveTo>
                  <a:cubicBezTo>
                    <a:pt x="36" y="13"/>
                    <a:pt x="36" y="13"/>
                    <a:pt x="36" y="13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9"/>
                    <a:pt x="32" y="6"/>
                    <a:pt x="30" y="5"/>
                  </a:cubicBezTo>
                  <a:cubicBezTo>
                    <a:pt x="27" y="3"/>
                    <a:pt x="25" y="2"/>
                    <a:pt x="21" y="2"/>
                  </a:cubicBezTo>
                  <a:cubicBezTo>
                    <a:pt x="19" y="2"/>
                    <a:pt x="16" y="3"/>
                    <a:pt x="14" y="4"/>
                  </a:cubicBezTo>
                  <a:cubicBezTo>
                    <a:pt x="12" y="5"/>
                    <a:pt x="10" y="7"/>
                    <a:pt x="9" y="10"/>
                  </a:cubicBezTo>
                  <a:cubicBezTo>
                    <a:pt x="7" y="13"/>
                    <a:pt x="7" y="16"/>
                    <a:pt x="7" y="20"/>
                  </a:cubicBezTo>
                  <a:cubicBezTo>
                    <a:pt x="7" y="24"/>
                    <a:pt x="7" y="27"/>
                    <a:pt x="9" y="29"/>
                  </a:cubicBezTo>
                  <a:cubicBezTo>
                    <a:pt x="10" y="32"/>
                    <a:pt x="12" y="33"/>
                    <a:pt x="14" y="35"/>
                  </a:cubicBezTo>
                  <a:cubicBezTo>
                    <a:pt x="16" y="36"/>
                    <a:pt x="19" y="37"/>
                    <a:pt x="22" y="37"/>
                  </a:cubicBezTo>
                  <a:cubicBezTo>
                    <a:pt x="25" y="37"/>
                    <a:pt x="27" y="36"/>
                    <a:pt x="29" y="35"/>
                  </a:cubicBezTo>
                  <a:cubicBezTo>
                    <a:pt x="31" y="34"/>
                    <a:pt x="34" y="32"/>
                    <a:pt x="36" y="29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5" y="33"/>
                    <a:pt x="32" y="35"/>
                    <a:pt x="30" y="37"/>
                  </a:cubicBezTo>
                  <a:cubicBezTo>
                    <a:pt x="27" y="38"/>
                    <a:pt x="24" y="39"/>
                    <a:pt x="20" y="39"/>
                  </a:cubicBezTo>
                  <a:cubicBezTo>
                    <a:pt x="13" y="39"/>
                    <a:pt x="8" y="37"/>
                    <a:pt x="4" y="32"/>
                  </a:cubicBezTo>
                  <a:cubicBezTo>
                    <a:pt x="1" y="29"/>
                    <a:pt x="0" y="25"/>
                    <a:pt x="0" y="20"/>
                  </a:cubicBezTo>
                  <a:cubicBezTo>
                    <a:pt x="0" y="17"/>
                    <a:pt x="1" y="13"/>
                    <a:pt x="3" y="10"/>
                  </a:cubicBezTo>
                  <a:cubicBezTo>
                    <a:pt x="4" y="7"/>
                    <a:pt x="7" y="5"/>
                    <a:pt x="10" y="3"/>
                  </a:cubicBezTo>
                  <a:cubicBezTo>
                    <a:pt x="13" y="1"/>
                    <a:pt x="17" y="0"/>
                    <a:pt x="21" y="0"/>
                  </a:cubicBezTo>
                  <a:cubicBezTo>
                    <a:pt x="24" y="0"/>
                    <a:pt x="27" y="1"/>
                    <a:pt x="30" y="2"/>
                  </a:cubicBezTo>
                  <a:cubicBezTo>
                    <a:pt x="30" y="3"/>
                    <a:pt x="31" y="3"/>
                    <a:pt x="31" y="3"/>
                  </a:cubicBezTo>
                  <a:cubicBezTo>
                    <a:pt x="32" y="3"/>
                    <a:pt x="32" y="3"/>
                    <a:pt x="33" y="2"/>
                  </a:cubicBezTo>
                  <a:cubicBezTo>
                    <a:pt x="33" y="2"/>
                    <a:pt x="34" y="1"/>
                    <a:pt x="34" y="0"/>
                  </a:cubicBezTo>
                  <a:lnTo>
                    <a:pt x="3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6" name="Freeform 25">
              <a:extLst>
                <a:ext uri="{FF2B5EF4-FFF2-40B4-BE49-F238E27FC236}">
                  <a16:creationId xmlns="" xmlns:a16="http://schemas.microsoft.com/office/drawing/2014/main" id="{5C18D007-F6BF-6A48-8B5B-2FBCAB80E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326"/>
              <a:ext cx="82" cy="71"/>
            </a:xfrm>
            <a:custGeom>
              <a:avLst/>
              <a:gdLst>
                <a:gd name="T0" fmla="*/ 12 w 43"/>
                <a:gd name="T1" fmla="*/ 17 h 37"/>
                <a:gd name="T2" fmla="*/ 31 w 43"/>
                <a:gd name="T3" fmla="*/ 17 h 37"/>
                <a:gd name="T4" fmla="*/ 31 w 43"/>
                <a:gd name="T5" fmla="*/ 7 h 37"/>
                <a:gd name="T6" fmla="*/ 31 w 43"/>
                <a:gd name="T7" fmla="*/ 3 h 37"/>
                <a:gd name="T8" fmla="*/ 30 w 43"/>
                <a:gd name="T9" fmla="*/ 2 h 37"/>
                <a:gd name="T10" fmla="*/ 27 w 43"/>
                <a:gd name="T11" fmla="*/ 1 h 37"/>
                <a:gd name="T12" fmla="*/ 25 w 43"/>
                <a:gd name="T13" fmla="*/ 1 h 37"/>
                <a:gd name="T14" fmla="*/ 25 w 43"/>
                <a:gd name="T15" fmla="*/ 0 h 37"/>
                <a:gd name="T16" fmla="*/ 43 w 43"/>
                <a:gd name="T17" fmla="*/ 0 h 37"/>
                <a:gd name="T18" fmla="*/ 43 w 43"/>
                <a:gd name="T19" fmla="*/ 1 h 37"/>
                <a:gd name="T20" fmla="*/ 42 w 43"/>
                <a:gd name="T21" fmla="*/ 1 h 37"/>
                <a:gd name="T22" fmla="*/ 39 w 43"/>
                <a:gd name="T23" fmla="*/ 2 h 37"/>
                <a:gd name="T24" fmla="*/ 37 w 43"/>
                <a:gd name="T25" fmla="*/ 3 h 37"/>
                <a:gd name="T26" fmla="*/ 37 w 43"/>
                <a:gd name="T27" fmla="*/ 7 h 37"/>
                <a:gd name="T28" fmla="*/ 37 w 43"/>
                <a:gd name="T29" fmla="*/ 31 h 37"/>
                <a:gd name="T30" fmla="*/ 37 w 43"/>
                <a:gd name="T31" fmla="*/ 34 h 37"/>
                <a:gd name="T32" fmla="*/ 39 w 43"/>
                <a:gd name="T33" fmla="*/ 36 h 37"/>
                <a:gd name="T34" fmla="*/ 42 w 43"/>
                <a:gd name="T35" fmla="*/ 36 h 37"/>
                <a:gd name="T36" fmla="*/ 43 w 43"/>
                <a:gd name="T37" fmla="*/ 36 h 37"/>
                <a:gd name="T38" fmla="*/ 43 w 43"/>
                <a:gd name="T39" fmla="*/ 37 h 37"/>
                <a:gd name="T40" fmla="*/ 25 w 43"/>
                <a:gd name="T41" fmla="*/ 37 h 37"/>
                <a:gd name="T42" fmla="*/ 25 w 43"/>
                <a:gd name="T43" fmla="*/ 36 h 37"/>
                <a:gd name="T44" fmla="*/ 27 w 43"/>
                <a:gd name="T45" fmla="*/ 36 h 37"/>
                <a:gd name="T46" fmla="*/ 31 w 43"/>
                <a:gd name="T47" fmla="*/ 35 h 37"/>
                <a:gd name="T48" fmla="*/ 31 w 43"/>
                <a:gd name="T49" fmla="*/ 31 h 37"/>
                <a:gd name="T50" fmla="*/ 31 w 43"/>
                <a:gd name="T51" fmla="*/ 19 h 37"/>
                <a:gd name="T52" fmla="*/ 12 w 43"/>
                <a:gd name="T53" fmla="*/ 19 h 37"/>
                <a:gd name="T54" fmla="*/ 12 w 43"/>
                <a:gd name="T55" fmla="*/ 31 h 37"/>
                <a:gd name="T56" fmla="*/ 13 w 43"/>
                <a:gd name="T57" fmla="*/ 34 h 37"/>
                <a:gd name="T58" fmla="*/ 14 w 43"/>
                <a:gd name="T59" fmla="*/ 36 h 37"/>
                <a:gd name="T60" fmla="*/ 17 w 43"/>
                <a:gd name="T61" fmla="*/ 36 h 37"/>
                <a:gd name="T62" fmla="*/ 18 w 43"/>
                <a:gd name="T63" fmla="*/ 36 h 37"/>
                <a:gd name="T64" fmla="*/ 18 w 43"/>
                <a:gd name="T65" fmla="*/ 37 h 37"/>
                <a:gd name="T66" fmla="*/ 0 w 43"/>
                <a:gd name="T67" fmla="*/ 37 h 37"/>
                <a:gd name="T68" fmla="*/ 0 w 43"/>
                <a:gd name="T69" fmla="*/ 36 h 37"/>
                <a:gd name="T70" fmla="*/ 2 w 43"/>
                <a:gd name="T71" fmla="*/ 36 h 37"/>
                <a:gd name="T72" fmla="*/ 6 w 43"/>
                <a:gd name="T73" fmla="*/ 35 h 37"/>
                <a:gd name="T74" fmla="*/ 6 w 43"/>
                <a:gd name="T75" fmla="*/ 31 h 37"/>
                <a:gd name="T76" fmla="*/ 6 w 43"/>
                <a:gd name="T77" fmla="*/ 7 h 37"/>
                <a:gd name="T78" fmla="*/ 6 w 43"/>
                <a:gd name="T79" fmla="*/ 3 h 37"/>
                <a:gd name="T80" fmla="*/ 5 w 43"/>
                <a:gd name="T81" fmla="*/ 2 h 37"/>
                <a:gd name="T82" fmla="*/ 2 w 43"/>
                <a:gd name="T83" fmla="*/ 1 h 37"/>
                <a:gd name="T84" fmla="*/ 0 w 43"/>
                <a:gd name="T85" fmla="*/ 1 h 37"/>
                <a:gd name="T86" fmla="*/ 0 w 43"/>
                <a:gd name="T87" fmla="*/ 0 h 37"/>
                <a:gd name="T88" fmla="*/ 18 w 43"/>
                <a:gd name="T89" fmla="*/ 0 h 37"/>
                <a:gd name="T90" fmla="*/ 18 w 43"/>
                <a:gd name="T91" fmla="*/ 1 h 37"/>
                <a:gd name="T92" fmla="*/ 17 w 43"/>
                <a:gd name="T93" fmla="*/ 1 h 37"/>
                <a:gd name="T94" fmla="*/ 14 w 43"/>
                <a:gd name="T95" fmla="*/ 2 h 37"/>
                <a:gd name="T96" fmla="*/ 13 w 43"/>
                <a:gd name="T97" fmla="*/ 3 h 37"/>
                <a:gd name="T98" fmla="*/ 12 w 43"/>
                <a:gd name="T99" fmla="*/ 7 h 37"/>
                <a:gd name="T100" fmla="*/ 12 w 43"/>
                <a:gd name="T101" fmla="*/ 1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3" h="37">
                  <a:moveTo>
                    <a:pt x="12" y="17"/>
                  </a:moveTo>
                  <a:cubicBezTo>
                    <a:pt x="31" y="17"/>
                    <a:pt x="31" y="17"/>
                    <a:pt x="31" y="17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1" y="5"/>
                    <a:pt x="31" y="3"/>
                    <a:pt x="31" y="3"/>
                  </a:cubicBezTo>
                  <a:cubicBezTo>
                    <a:pt x="31" y="2"/>
                    <a:pt x="30" y="2"/>
                    <a:pt x="30" y="2"/>
                  </a:cubicBezTo>
                  <a:cubicBezTo>
                    <a:pt x="29" y="1"/>
                    <a:pt x="28" y="1"/>
                    <a:pt x="27" y="1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1"/>
                    <a:pt x="40" y="1"/>
                    <a:pt x="39" y="2"/>
                  </a:cubicBezTo>
                  <a:cubicBezTo>
                    <a:pt x="38" y="2"/>
                    <a:pt x="38" y="2"/>
                    <a:pt x="37" y="3"/>
                  </a:cubicBezTo>
                  <a:cubicBezTo>
                    <a:pt x="37" y="4"/>
                    <a:pt x="37" y="5"/>
                    <a:pt x="37" y="7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7" y="33"/>
                    <a:pt x="37" y="34"/>
                    <a:pt x="37" y="34"/>
                  </a:cubicBezTo>
                  <a:cubicBezTo>
                    <a:pt x="38" y="35"/>
                    <a:pt x="38" y="35"/>
                    <a:pt x="39" y="36"/>
                  </a:cubicBezTo>
                  <a:cubicBezTo>
                    <a:pt x="40" y="36"/>
                    <a:pt x="41" y="36"/>
                    <a:pt x="42" y="36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5" y="36"/>
                    <a:pt x="25" y="36"/>
                    <a:pt x="25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9" y="36"/>
                    <a:pt x="30" y="36"/>
                    <a:pt x="31" y="35"/>
                  </a:cubicBezTo>
                  <a:cubicBezTo>
                    <a:pt x="31" y="34"/>
                    <a:pt x="31" y="33"/>
                    <a:pt x="31" y="31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3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6" y="36"/>
                    <a:pt x="17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3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5" y="1"/>
                    <a:pt x="14" y="2"/>
                  </a:cubicBezTo>
                  <a:cubicBezTo>
                    <a:pt x="13" y="2"/>
                    <a:pt x="13" y="2"/>
                    <a:pt x="13" y="3"/>
                  </a:cubicBezTo>
                  <a:cubicBezTo>
                    <a:pt x="12" y="4"/>
                    <a:pt x="12" y="5"/>
                    <a:pt x="12" y="7"/>
                  </a:cubicBezTo>
                  <a:lnTo>
                    <a:pt x="1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7" name="Freeform 26">
              <a:extLst>
                <a:ext uri="{FF2B5EF4-FFF2-40B4-BE49-F238E27FC236}">
                  <a16:creationId xmlns="" xmlns:a16="http://schemas.microsoft.com/office/drawing/2014/main" id="{7E130380-C7BA-D14B-93EF-0B6A892BD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5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4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3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3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5"/>
                    <a:pt x="13" y="35"/>
                    <a:pt x="13" y="36"/>
                  </a:cubicBezTo>
                  <a:cubicBezTo>
                    <a:pt x="14" y="36"/>
                    <a:pt x="15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8" name="Freeform 27">
              <a:extLst>
                <a:ext uri="{FF2B5EF4-FFF2-40B4-BE49-F238E27FC236}">
                  <a16:creationId xmlns="" xmlns:a16="http://schemas.microsoft.com/office/drawing/2014/main" id="{1F56ABA0-90A2-0740-809B-A09C7F067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2326"/>
              <a:ext cx="86" cy="73"/>
            </a:xfrm>
            <a:custGeom>
              <a:avLst/>
              <a:gdLst>
                <a:gd name="T0" fmla="*/ 0 w 45"/>
                <a:gd name="T1" fmla="*/ 0 h 38"/>
                <a:gd name="T2" fmla="*/ 11 w 45"/>
                <a:gd name="T3" fmla="*/ 0 h 38"/>
                <a:gd name="T4" fmla="*/ 36 w 45"/>
                <a:gd name="T5" fmla="*/ 28 h 38"/>
                <a:gd name="T6" fmla="*/ 36 w 45"/>
                <a:gd name="T7" fmla="*/ 6 h 38"/>
                <a:gd name="T8" fmla="*/ 35 w 45"/>
                <a:gd name="T9" fmla="*/ 2 h 38"/>
                <a:gd name="T10" fmla="*/ 32 w 45"/>
                <a:gd name="T11" fmla="*/ 1 h 38"/>
                <a:gd name="T12" fmla="*/ 30 w 45"/>
                <a:gd name="T13" fmla="*/ 1 h 38"/>
                <a:gd name="T14" fmla="*/ 30 w 45"/>
                <a:gd name="T15" fmla="*/ 0 h 38"/>
                <a:gd name="T16" fmla="*/ 45 w 45"/>
                <a:gd name="T17" fmla="*/ 0 h 38"/>
                <a:gd name="T18" fmla="*/ 45 w 45"/>
                <a:gd name="T19" fmla="*/ 1 h 38"/>
                <a:gd name="T20" fmla="*/ 43 w 45"/>
                <a:gd name="T21" fmla="*/ 1 h 38"/>
                <a:gd name="T22" fmla="*/ 39 w 45"/>
                <a:gd name="T23" fmla="*/ 2 h 38"/>
                <a:gd name="T24" fmla="*/ 39 w 45"/>
                <a:gd name="T25" fmla="*/ 6 h 38"/>
                <a:gd name="T26" fmla="*/ 39 w 45"/>
                <a:gd name="T27" fmla="*/ 38 h 38"/>
                <a:gd name="T28" fmla="*/ 38 w 45"/>
                <a:gd name="T29" fmla="*/ 38 h 38"/>
                <a:gd name="T30" fmla="*/ 11 w 45"/>
                <a:gd name="T31" fmla="*/ 8 h 38"/>
                <a:gd name="T32" fmla="*/ 11 w 45"/>
                <a:gd name="T33" fmla="*/ 31 h 38"/>
                <a:gd name="T34" fmla="*/ 11 w 45"/>
                <a:gd name="T35" fmla="*/ 35 h 38"/>
                <a:gd name="T36" fmla="*/ 15 w 45"/>
                <a:gd name="T37" fmla="*/ 36 h 38"/>
                <a:gd name="T38" fmla="*/ 16 w 45"/>
                <a:gd name="T39" fmla="*/ 36 h 38"/>
                <a:gd name="T40" fmla="*/ 16 w 45"/>
                <a:gd name="T41" fmla="*/ 37 h 38"/>
                <a:gd name="T42" fmla="*/ 2 w 45"/>
                <a:gd name="T43" fmla="*/ 37 h 38"/>
                <a:gd name="T44" fmla="*/ 2 w 45"/>
                <a:gd name="T45" fmla="*/ 36 h 38"/>
                <a:gd name="T46" fmla="*/ 3 w 45"/>
                <a:gd name="T47" fmla="*/ 36 h 38"/>
                <a:gd name="T48" fmla="*/ 7 w 45"/>
                <a:gd name="T49" fmla="*/ 35 h 38"/>
                <a:gd name="T50" fmla="*/ 8 w 45"/>
                <a:gd name="T51" fmla="*/ 31 h 38"/>
                <a:gd name="T52" fmla="*/ 8 w 45"/>
                <a:gd name="T53" fmla="*/ 5 h 38"/>
                <a:gd name="T54" fmla="*/ 5 w 45"/>
                <a:gd name="T55" fmla="*/ 2 h 38"/>
                <a:gd name="T56" fmla="*/ 2 w 45"/>
                <a:gd name="T57" fmla="*/ 1 h 38"/>
                <a:gd name="T58" fmla="*/ 0 w 45"/>
                <a:gd name="T59" fmla="*/ 1 h 38"/>
                <a:gd name="T60" fmla="*/ 0 w 45"/>
                <a:gd name="T6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" h="38">
                  <a:moveTo>
                    <a:pt x="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4"/>
                    <a:pt x="36" y="3"/>
                    <a:pt x="35" y="2"/>
                  </a:cubicBezTo>
                  <a:cubicBezTo>
                    <a:pt x="34" y="1"/>
                    <a:pt x="33" y="1"/>
                    <a:pt x="32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1" y="1"/>
                    <a:pt x="40" y="2"/>
                    <a:pt x="39" y="2"/>
                  </a:cubicBezTo>
                  <a:cubicBezTo>
                    <a:pt x="39" y="3"/>
                    <a:pt x="39" y="4"/>
                    <a:pt x="39" y="6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1" y="35"/>
                    <a:pt x="11" y="35"/>
                  </a:cubicBezTo>
                  <a:cubicBezTo>
                    <a:pt x="12" y="36"/>
                    <a:pt x="13" y="36"/>
                    <a:pt x="15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5" y="36"/>
                    <a:pt x="6" y="36"/>
                    <a:pt x="7" y="35"/>
                  </a:cubicBezTo>
                  <a:cubicBezTo>
                    <a:pt x="8" y="34"/>
                    <a:pt x="8" y="33"/>
                    <a:pt x="8" y="3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4" y="2"/>
                    <a:pt x="4" y="2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9" name="Freeform 28">
              <a:extLst>
                <a:ext uri="{FF2B5EF4-FFF2-40B4-BE49-F238E27FC236}">
                  <a16:creationId xmlns="" xmlns:a16="http://schemas.microsoft.com/office/drawing/2014/main" id="{E5FB3D25-D289-8A43-9EA4-A63BBD4769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38" y="2324"/>
              <a:ext cx="84" cy="73"/>
            </a:xfrm>
            <a:custGeom>
              <a:avLst/>
              <a:gdLst>
                <a:gd name="T0" fmla="*/ 28 w 44"/>
                <a:gd name="T1" fmla="*/ 26 h 38"/>
                <a:gd name="T2" fmla="*/ 12 w 44"/>
                <a:gd name="T3" fmla="*/ 26 h 38"/>
                <a:gd name="T4" fmla="*/ 9 w 44"/>
                <a:gd name="T5" fmla="*/ 32 h 38"/>
                <a:gd name="T6" fmla="*/ 8 w 44"/>
                <a:gd name="T7" fmla="*/ 35 h 38"/>
                <a:gd name="T8" fmla="*/ 9 w 44"/>
                <a:gd name="T9" fmla="*/ 37 h 38"/>
                <a:gd name="T10" fmla="*/ 13 w 44"/>
                <a:gd name="T11" fmla="*/ 37 h 38"/>
                <a:gd name="T12" fmla="*/ 13 w 44"/>
                <a:gd name="T13" fmla="*/ 38 h 38"/>
                <a:gd name="T14" fmla="*/ 0 w 44"/>
                <a:gd name="T15" fmla="*/ 38 h 38"/>
                <a:gd name="T16" fmla="*/ 0 w 44"/>
                <a:gd name="T17" fmla="*/ 37 h 38"/>
                <a:gd name="T18" fmla="*/ 4 w 44"/>
                <a:gd name="T19" fmla="*/ 36 h 38"/>
                <a:gd name="T20" fmla="*/ 7 w 44"/>
                <a:gd name="T21" fmla="*/ 31 h 38"/>
                <a:gd name="T22" fmla="*/ 22 w 44"/>
                <a:gd name="T23" fmla="*/ 0 h 38"/>
                <a:gd name="T24" fmla="*/ 23 w 44"/>
                <a:gd name="T25" fmla="*/ 0 h 38"/>
                <a:gd name="T26" fmla="*/ 37 w 44"/>
                <a:gd name="T27" fmla="*/ 31 h 38"/>
                <a:gd name="T28" fmla="*/ 40 w 44"/>
                <a:gd name="T29" fmla="*/ 36 h 38"/>
                <a:gd name="T30" fmla="*/ 44 w 44"/>
                <a:gd name="T31" fmla="*/ 37 h 38"/>
                <a:gd name="T32" fmla="*/ 44 w 44"/>
                <a:gd name="T33" fmla="*/ 38 h 38"/>
                <a:gd name="T34" fmla="*/ 28 w 44"/>
                <a:gd name="T35" fmla="*/ 38 h 38"/>
                <a:gd name="T36" fmla="*/ 28 w 44"/>
                <a:gd name="T37" fmla="*/ 37 h 38"/>
                <a:gd name="T38" fmla="*/ 31 w 44"/>
                <a:gd name="T39" fmla="*/ 37 h 38"/>
                <a:gd name="T40" fmla="*/ 32 w 44"/>
                <a:gd name="T41" fmla="*/ 35 h 38"/>
                <a:gd name="T42" fmla="*/ 31 w 44"/>
                <a:gd name="T43" fmla="*/ 31 h 38"/>
                <a:gd name="T44" fmla="*/ 28 w 44"/>
                <a:gd name="T45" fmla="*/ 26 h 38"/>
                <a:gd name="T46" fmla="*/ 27 w 44"/>
                <a:gd name="T47" fmla="*/ 24 h 38"/>
                <a:gd name="T48" fmla="*/ 20 w 44"/>
                <a:gd name="T49" fmla="*/ 9 h 38"/>
                <a:gd name="T50" fmla="*/ 13 w 44"/>
                <a:gd name="T51" fmla="*/ 24 h 38"/>
                <a:gd name="T52" fmla="*/ 27 w 44"/>
                <a:gd name="T53" fmla="*/ 2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4" h="38">
                  <a:moveTo>
                    <a:pt x="28" y="26"/>
                  </a:moveTo>
                  <a:cubicBezTo>
                    <a:pt x="12" y="26"/>
                    <a:pt x="12" y="26"/>
                    <a:pt x="12" y="26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9" y="33"/>
                    <a:pt x="8" y="34"/>
                    <a:pt x="8" y="35"/>
                  </a:cubicBezTo>
                  <a:cubicBezTo>
                    <a:pt x="8" y="36"/>
                    <a:pt x="9" y="36"/>
                    <a:pt x="9" y="37"/>
                  </a:cubicBezTo>
                  <a:cubicBezTo>
                    <a:pt x="10" y="37"/>
                    <a:pt x="11" y="37"/>
                    <a:pt x="13" y="37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2" y="37"/>
                    <a:pt x="3" y="37"/>
                    <a:pt x="4" y="36"/>
                  </a:cubicBezTo>
                  <a:cubicBezTo>
                    <a:pt x="5" y="35"/>
                    <a:pt x="6" y="34"/>
                    <a:pt x="7" y="3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8" y="34"/>
                    <a:pt x="39" y="35"/>
                    <a:pt x="40" y="36"/>
                  </a:cubicBezTo>
                  <a:cubicBezTo>
                    <a:pt x="41" y="37"/>
                    <a:pt x="42" y="37"/>
                    <a:pt x="44" y="37"/>
                  </a:cubicBezTo>
                  <a:cubicBezTo>
                    <a:pt x="44" y="38"/>
                    <a:pt x="44" y="38"/>
                    <a:pt x="44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29" y="37"/>
                    <a:pt x="31" y="37"/>
                    <a:pt x="31" y="37"/>
                  </a:cubicBezTo>
                  <a:cubicBezTo>
                    <a:pt x="32" y="36"/>
                    <a:pt x="32" y="36"/>
                    <a:pt x="32" y="35"/>
                  </a:cubicBezTo>
                  <a:cubicBezTo>
                    <a:pt x="32" y="34"/>
                    <a:pt x="32" y="33"/>
                    <a:pt x="31" y="31"/>
                  </a:cubicBezTo>
                  <a:lnTo>
                    <a:pt x="28" y="26"/>
                  </a:lnTo>
                  <a:close/>
                  <a:moveTo>
                    <a:pt x="27" y="24"/>
                  </a:moveTo>
                  <a:cubicBezTo>
                    <a:pt x="20" y="9"/>
                    <a:pt x="20" y="9"/>
                    <a:pt x="20" y="9"/>
                  </a:cubicBezTo>
                  <a:cubicBezTo>
                    <a:pt x="13" y="24"/>
                    <a:pt x="13" y="24"/>
                    <a:pt x="13" y="24"/>
                  </a:cubicBezTo>
                  <a:lnTo>
                    <a:pt x="27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0" name="Freeform 29">
              <a:extLst>
                <a:ext uri="{FF2B5EF4-FFF2-40B4-BE49-F238E27FC236}">
                  <a16:creationId xmlns="" xmlns:a16="http://schemas.microsoft.com/office/drawing/2014/main" id="{3F216B4F-5188-C147-8D99-2581BE1B1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326"/>
              <a:ext cx="84" cy="73"/>
            </a:xfrm>
            <a:custGeom>
              <a:avLst/>
              <a:gdLst>
                <a:gd name="T0" fmla="*/ 29 w 44"/>
                <a:gd name="T1" fmla="*/ 1 h 38"/>
                <a:gd name="T2" fmla="*/ 29 w 44"/>
                <a:gd name="T3" fmla="*/ 0 h 38"/>
                <a:gd name="T4" fmla="*/ 44 w 44"/>
                <a:gd name="T5" fmla="*/ 0 h 38"/>
                <a:gd name="T6" fmla="*/ 44 w 44"/>
                <a:gd name="T7" fmla="*/ 1 h 38"/>
                <a:gd name="T8" fmla="*/ 42 w 44"/>
                <a:gd name="T9" fmla="*/ 1 h 38"/>
                <a:gd name="T10" fmla="*/ 38 w 44"/>
                <a:gd name="T11" fmla="*/ 3 h 38"/>
                <a:gd name="T12" fmla="*/ 38 w 44"/>
                <a:gd name="T13" fmla="*/ 7 h 38"/>
                <a:gd name="T14" fmla="*/ 38 w 44"/>
                <a:gd name="T15" fmla="*/ 22 h 38"/>
                <a:gd name="T16" fmla="*/ 36 w 44"/>
                <a:gd name="T17" fmla="*/ 31 h 38"/>
                <a:gd name="T18" fmla="*/ 32 w 44"/>
                <a:gd name="T19" fmla="*/ 36 h 38"/>
                <a:gd name="T20" fmla="*/ 22 w 44"/>
                <a:gd name="T21" fmla="*/ 38 h 38"/>
                <a:gd name="T22" fmla="*/ 12 w 44"/>
                <a:gd name="T23" fmla="*/ 36 h 38"/>
                <a:gd name="T24" fmla="*/ 7 w 44"/>
                <a:gd name="T25" fmla="*/ 30 h 38"/>
                <a:gd name="T26" fmla="*/ 6 w 44"/>
                <a:gd name="T27" fmla="*/ 21 h 38"/>
                <a:gd name="T28" fmla="*/ 6 w 44"/>
                <a:gd name="T29" fmla="*/ 7 h 38"/>
                <a:gd name="T30" fmla="*/ 5 w 44"/>
                <a:gd name="T31" fmla="*/ 2 h 38"/>
                <a:gd name="T32" fmla="*/ 1 w 44"/>
                <a:gd name="T33" fmla="*/ 1 h 38"/>
                <a:gd name="T34" fmla="*/ 0 w 44"/>
                <a:gd name="T35" fmla="*/ 1 h 38"/>
                <a:gd name="T36" fmla="*/ 0 w 44"/>
                <a:gd name="T37" fmla="*/ 0 h 38"/>
                <a:gd name="T38" fmla="*/ 18 w 44"/>
                <a:gd name="T39" fmla="*/ 0 h 38"/>
                <a:gd name="T40" fmla="*/ 18 w 44"/>
                <a:gd name="T41" fmla="*/ 1 h 38"/>
                <a:gd name="T42" fmla="*/ 16 w 44"/>
                <a:gd name="T43" fmla="*/ 1 h 38"/>
                <a:gd name="T44" fmla="*/ 12 w 44"/>
                <a:gd name="T45" fmla="*/ 3 h 38"/>
                <a:gd name="T46" fmla="*/ 12 w 44"/>
                <a:gd name="T47" fmla="*/ 7 h 38"/>
                <a:gd name="T48" fmla="*/ 12 w 44"/>
                <a:gd name="T49" fmla="*/ 23 h 38"/>
                <a:gd name="T50" fmla="*/ 12 w 44"/>
                <a:gd name="T51" fmla="*/ 28 h 38"/>
                <a:gd name="T52" fmla="*/ 14 w 44"/>
                <a:gd name="T53" fmla="*/ 32 h 38"/>
                <a:gd name="T54" fmla="*/ 17 w 44"/>
                <a:gd name="T55" fmla="*/ 35 h 38"/>
                <a:gd name="T56" fmla="*/ 22 w 44"/>
                <a:gd name="T57" fmla="*/ 36 h 38"/>
                <a:gd name="T58" fmla="*/ 29 w 44"/>
                <a:gd name="T59" fmla="*/ 34 h 38"/>
                <a:gd name="T60" fmla="*/ 34 w 44"/>
                <a:gd name="T61" fmla="*/ 30 h 38"/>
                <a:gd name="T62" fmla="*/ 35 w 44"/>
                <a:gd name="T63" fmla="*/ 22 h 38"/>
                <a:gd name="T64" fmla="*/ 35 w 44"/>
                <a:gd name="T65" fmla="*/ 7 h 38"/>
                <a:gd name="T66" fmla="*/ 34 w 44"/>
                <a:gd name="T67" fmla="*/ 2 h 38"/>
                <a:gd name="T68" fmla="*/ 31 w 44"/>
                <a:gd name="T69" fmla="*/ 1 h 38"/>
                <a:gd name="T70" fmla="*/ 29 w 44"/>
                <a:gd name="T71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38">
                  <a:moveTo>
                    <a:pt x="29" y="1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0" y="1"/>
                    <a:pt x="39" y="2"/>
                    <a:pt x="38" y="3"/>
                  </a:cubicBezTo>
                  <a:cubicBezTo>
                    <a:pt x="38" y="3"/>
                    <a:pt x="38" y="5"/>
                    <a:pt x="38" y="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6"/>
                    <a:pt x="37" y="29"/>
                    <a:pt x="36" y="31"/>
                  </a:cubicBezTo>
                  <a:cubicBezTo>
                    <a:pt x="36" y="33"/>
                    <a:pt x="34" y="34"/>
                    <a:pt x="32" y="36"/>
                  </a:cubicBezTo>
                  <a:cubicBezTo>
                    <a:pt x="29" y="37"/>
                    <a:pt x="26" y="38"/>
                    <a:pt x="22" y="38"/>
                  </a:cubicBezTo>
                  <a:cubicBezTo>
                    <a:pt x="17" y="38"/>
                    <a:pt x="14" y="37"/>
                    <a:pt x="12" y="36"/>
                  </a:cubicBezTo>
                  <a:cubicBezTo>
                    <a:pt x="9" y="35"/>
                    <a:pt x="8" y="33"/>
                    <a:pt x="7" y="30"/>
                  </a:cubicBezTo>
                  <a:cubicBezTo>
                    <a:pt x="6" y="29"/>
                    <a:pt x="6" y="26"/>
                    <a:pt x="6" y="2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4" y="1"/>
                    <a:pt x="13" y="2"/>
                    <a:pt x="12" y="3"/>
                  </a:cubicBezTo>
                  <a:cubicBezTo>
                    <a:pt x="12" y="3"/>
                    <a:pt x="12" y="5"/>
                    <a:pt x="12" y="7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6"/>
                    <a:pt x="12" y="28"/>
                  </a:cubicBezTo>
                  <a:cubicBezTo>
                    <a:pt x="12" y="30"/>
                    <a:pt x="13" y="31"/>
                    <a:pt x="14" y="32"/>
                  </a:cubicBezTo>
                  <a:cubicBezTo>
                    <a:pt x="14" y="33"/>
                    <a:pt x="15" y="34"/>
                    <a:pt x="17" y="35"/>
                  </a:cubicBezTo>
                  <a:cubicBezTo>
                    <a:pt x="18" y="35"/>
                    <a:pt x="20" y="36"/>
                    <a:pt x="22" y="36"/>
                  </a:cubicBezTo>
                  <a:cubicBezTo>
                    <a:pt x="25" y="36"/>
                    <a:pt x="27" y="35"/>
                    <a:pt x="29" y="34"/>
                  </a:cubicBezTo>
                  <a:cubicBezTo>
                    <a:pt x="32" y="33"/>
                    <a:pt x="33" y="32"/>
                    <a:pt x="34" y="30"/>
                  </a:cubicBezTo>
                  <a:cubicBezTo>
                    <a:pt x="35" y="28"/>
                    <a:pt x="35" y="26"/>
                    <a:pt x="35" y="22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4"/>
                    <a:pt x="35" y="3"/>
                    <a:pt x="34" y="2"/>
                  </a:cubicBezTo>
                  <a:cubicBezTo>
                    <a:pt x="33" y="1"/>
                    <a:pt x="32" y="1"/>
                    <a:pt x="31" y="1"/>
                  </a:cubicBezTo>
                  <a:lnTo>
                    <a:pt x="2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1" name="Freeform 30">
              <a:extLst>
                <a:ext uri="{FF2B5EF4-FFF2-40B4-BE49-F238E27FC236}">
                  <a16:creationId xmlns="" xmlns:a16="http://schemas.microsoft.com/office/drawing/2014/main" id="{6DF32DFD-B761-3D42-8A90-FDDD19301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2326"/>
              <a:ext cx="85" cy="73"/>
            </a:xfrm>
            <a:custGeom>
              <a:avLst/>
              <a:gdLst>
                <a:gd name="T0" fmla="*/ 0 w 45"/>
                <a:gd name="T1" fmla="*/ 0 h 38"/>
                <a:gd name="T2" fmla="*/ 11 w 45"/>
                <a:gd name="T3" fmla="*/ 0 h 38"/>
                <a:gd name="T4" fmla="*/ 36 w 45"/>
                <a:gd name="T5" fmla="*/ 28 h 38"/>
                <a:gd name="T6" fmla="*/ 36 w 45"/>
                <a:gd name="T7" fmla="*/ 6 h 38"/>
                <a:gd name="T8" fmla="*/ 35 w 45"/>
                <a:gd name="T9" fmla="*/ 2 h 38"/>
                <a:gd name="T10" fmla="*/ 32 w 45"/>
                <a:gd name="T11" fmla="*/ 1 h 38"/>
                <a:gd name="T12" fmla="*/ 30 w 45"/>
                <a:gd name="T13" fmla="*/ 1 h 38"/>
                <a:gd name="T14" fmla="*/ 30 w 45"/>
                <a:gd name="T15" fmla="*/ 0 h 38"/>
                <a:gd name="T16" fmla="*/ 45 w 45"/>
                <a:gd name="T17" fmla="*/ 0 h 38"/>
                <a:gd name="T18" fmla="*/ 45 w 45"/>
                <a:gd name="T19" fmla="*/ 1 h 38"/>
                <a:gd name="T20" fmla="*/ 43 w 45"/>
                <a:gd name="T21" fmla="*/ 1 h 38"/>
                <a:gd name="T22" fmla="*/ 39 w 45"/>
                <a:gd name="T23" fmla="*/ 2 h 38"/>
                <a:gd name="T24" fmla="*/ 39 w 45"/>
                <a:gd name="T25" fmla="*/ 6 h 38"/>
                <a:gd name="T26" fmla="*/ 39 w 45"/>
                <a:gd name="T27" fmla="*/ 38 h 38"/>
                <a:gd name="T28" fmla="*/ 38 w 45"/>
                <a:gd name="T29" fmla="*/ 38 h 38"/>
                <a:gd name="T30" fmla="*/ 10 w 45"/>
                <a:gd name="T31" fmla="*/ 8 h 38"/>
                <a:gd name="T32" fmla="*/ 10 w 45"/>
                <a:gd name="T33" fmla="*/ 31 h 38"/>
                <a:gd name="T34" fmla="*/ 11 w 45"/>
                <a:gd name="T35" fmla="*/ 35 h 38"/>
                <a:gd name="T36" fmla="*/ 15 w 45"/>
                <a:gd name="T37" fmla="*/ 36 h 38"/>
                <a:gd name="T38" fmla="*/ 16 w 45"/>
                <a:gd name="T39" fmla="*/ 36 h 38"/>
                <a:gd name="T40" fmla="*/ 16 w 45"/>
                <a:gd name="T41" fmla="*/ 37 h 38"/>
                <a:gd name="T42" fmla="*/ 2 w 45"/>
                <a:gd name="T43" fmla="*/ 37 h 38"/>
                <a:gd name="T44" fmla="*/ 2 w 45"/>
                <a:gd name="T45" fmla="*/ 36 h 38"/>
                <a:gd name="T46" fmla="*/ 3 w 45"/>
                <a:gd name="T47" fmla="*/ 36 h 38"/>
                <a:gd name="T48" fmla="*/ 7 w 45"/>
                <a:gd name="T49" fmla="*/ 35 h 38"/>
                <a:gd name="T50" fmla="*/ 8 w 45"/>
                <a:gd name="T51" fmla="*/ 31 h 38"/>
                <a:gd name="T52" fmla="*/ 8 w 45"/>
                <a:gd name="T53" fmla="*/ 5 h 38"/>
                <a:gd name="T54" fmla="*/ 5 w 45"/>
                <a:gd name="T55" fmla="*/ 2 h 38"/>
                <a:gd name="T56" fmla="*/ 2 w 45"/>
                <a:gd name="T57" fmla="*/ 1 h 38"/>
                <a:gd name="T58" fmla="*/ 0 w 45"/>
                <a:gd name="T59" fmla="*/ 1 h 38"/>
                <a:gd name="T60" fmla="*/ 0 w 45"/>
                <a:gd name="T6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" h="38">
                  <a:moveTo>
                    <a:pt x="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4"/>
                    <a:pt x="36" y="3"/>
                    <a:pt x="35" y="2"/>
                  </a:cubicBezTo>
                  <a:cubicBezTo>
                    <a:pt x="34" y="1"/>
                    <a:pt x="33" y="1"/>
                    <a:pt x="32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1" y="1"/>
                    <a:pt x="40" y="2"/>
                    <a:pt x="39" y="2"/>
                  </a:cubicBezTo>
                  <a:cubicBezTo>
                    <a:pt x="39" y="3"/>
                    <a:pt x="39" y="4"/>
                    <a:pt x="39" y="6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3"/>
                    <a:pt x="11" y="35"/>
                    <a:pt x="11" y="35"/>
                  </a:cubicBezTo>
                  <a:cubicBezTo>
                    <a:pt x="12" y="36"/>
                    <a:pt x="13" y="36"/>
                    <a:pt x="15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5" y="36"/>
                    <a:pt x="6" y="36"/>
                    <a:pt x="7" y="35"/>
                  </a:cubicBezTo>
                  <a:cubicBezTo>
                    <a:pt x="8" y="34"/>
                    <a:pt x="8" y="33"/>
                    <a:pt x="8" y="3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4" y="2"/>
                    <a:pt x="4" y="2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2" name="Freeform 31">
              <a:extLst>
                <a:ext uri="{FF2B5EF4-FFF2-40B4-BE49-F238E27FC236}">
                  <a16:creationId xmlns="" xmlns:a16="http://schemas.microsoft.com/office/drawing/2014/main" id="{9C19B958-2D3A-EF44-98CC-FED968968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5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5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4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5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3" name="Freeform 32">
              <a:extLst>
                <a:ext uri="{FF2B5EF4-FFF2-40B4-BE49-F238E27FC236}">
                  <a16:creationId xmlns="" xmlns:a16="http://schemas.microsoft.com/office/drawing/2014/main" id="{2852C183-DDCA-5A4F-B6B1-A1EC171C9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2326"/>
              <a:ext cx="84" cy="73"/>
            </a:xfrm>
            <a:custGeom>
              <a:avLst/>
              <a:gdLst>
                <a:gd name="T0" fmla="*/ 44 w 44"/>
                <a:gd name="T1" fmla="*/ 0 h 38"/>
                <a:gd name="T2" fmla="*/ 44 w 44"/>
                <a:gd name="T3" fmla="*/ 1 h 38"/>
                <a:gd name="T4" fmla="*/ 41 w 44"/>
                <a:gd name="T5" fmla="*/ 2 h 38"/>
                <a:gd name="T6" fmla="*/ 38 w 44"/>
                <a:gd name="T7" fmla="*/ 6 h 38"/>
                <a:gd name="T8" fmla="*/ 23 w 44"/>
                <a:gd name="T9" fmla="*/ 38 h 38"/>
                <a:gd name="T10" fmla="*/ 22 w 44"/>
                <a:gd name="T11" fmla="*/ 38 h 38"/>
                <a:gd name="T12" fmla="*/ 7 w 44"/>
                <a:gd name="T13" fmla="*/ 6 h 38"/>
                <a:gd name="T14" fmla="*/ 5 w 44"/>
                <a:gd name="T15" fmla="*/ 3 h 38"/>
                <a:gd name="T16" fmla="*/ 3 w 44"/>
                <a:gd name="T17" fmla="*/ 2 h 38"/>
                <a:gd name="T18" fmla="*/ 0 w 44"/>
                <a:gd name="T19" fmla="*/ 1 h 38"/>
                <a:gd name="T20" fmla="*/ 0 w 44"/>
                <a:gd name="T21" fmla="*/ 0 h 38"/>
                <a:gd name="T22" fmla="*/ 17 w 44"/>
                <a:gd name="T23" fmla="*/ 0 h 38"/>
                <a:gd name="T24" fmla="*/ 17 w 44"/>
                <a:gd name="T25" fmla="*/ 1 h 38"/>
                <a:gd name="T26" fmla="*/ 13 w 44"/>
                <a:gd name="T27" fmla="*/ 2 h 38"/>
                <a:gd name="T28" fmla="*/ 13 w 44"/>
                <a:gd name="T29" fmla="*/ 4 h 38"/>
                <a:gd name="T30" fmla="*/ 14 w 44"/>
                <a:gd name="T31" fmla="*/ 8 h 38"/>
                <a:gd name="T32" fmla="*/ 24 w 44"/>
                <a:gd name="T33" fmla="*/ 30 h 38"/>
                <a:gd name="T34" fmla="*/ 34 w 44"/>
                <a:gd name="T35" fmla="*/ 8 h 38"/>
                <a:gd name="T36" fmla="*/ 36 w 44"/>
                <a:gd name="T37" fmla="*/ 4 h 38"/>
                <a:gd name="T38" fmla="*/ 35 w 44"/>
                <a:gd name="T39" fmla="*/ 2 h 38"/>
                <a:gd name="T40" fmla="*/ 32 w 44"/>
                <a:gd name="T41" fmla="*/ 1 h 38"/>
                <a:gd name="T42" fmla="*/ 31 w 44"/>
                <a:gd name="T43" fmla="*/ 1 h 38"/>
                <a:gd name="T44" fmla="*/ 31 w 44"/>
                <a:gd name="T45" fmla="*/ 0 h 38"/>
                <a:gd name="T46" fmla="*/ 44 w 44"/>
                <a:gd name="T4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4" h="38">
                  <a:moveTo>
                    <a:pt x="44" y="0"/>
                  </a:move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1" y="2"/>
                    <a:pt x="41" y="2"/>
                  </a:cubicBezTo>
                  <a:cubicBezTo>
                    <a:pt x="39" y="3"/>
                    <a:pt x="39" y="5"/>
                    <a:pt x="38" y="6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4"/>
                    <a:pt x="5" y="3"/>
                    <a:pt x="5" y="3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3" y="1"/>
                    <a:pt x="2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3" y="2"/>
                    <a:pt x="13" y="3"/>
                    <a:pt x="13" y="4"/>
                  </a:cubicBezTo>
                  <a:cubicBezTo>
                    <a:pt x="13" y="4"/>
                    <a:pt x="13" y="6"/>
                    <a:pt x="14" y="8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5" y="6"/>
                    <a:pt x="36" y="5"/>
                    <a:pt x="36" y="4"/>
                  </a:cubicBezTo>
                  <a:cubicBezTo>
                    <a:pt x="36" y="3"/>
                    <a:pt x="35" y="3"/>
                    <a:pt x="35" y="2"/>
                  </a:cubicBezTo>
                  <a:cubicBezTo>
                    <a:pt x="34" y="2"/>
                    <a:pt x="33" y="1"/>
                    <a:pt x="32" y="1"/>
                  </a:cubicBezTo>
                  <a:cubicBezTo>
                    <a:pt x="32" y="1"/>
                    <a:pt x="31" y="1"/>
                    <a:pt x="31" y="1"/>
                  </a:cubicBezTo>
                  <a:cubicBezTo>
                    <a:pt x="31" y="0"/>
                    <a:pt x="31" y="0"/>
                    <a:pt x="31" y="0"/>
                  </a:cubicBezTo>
                  <a:lnTo>
                    <a:pt x="4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4" name="Freeform 33">
              <a:extLst>
                <a:ext uri="{FF2B5EF4-FFF2-40B4-BE49-F238E27FC236}">
                  <a16:creationId xmlns="" xmlns:a16="http://schemas.microsoft.com/office/drawing/2014/main" id="{92FCCBFD-2472-CF42-A05D-D08564A99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326"/>
              <a:ext cx="66" cy="71"/>
            </a:xfrm>
            <a:custGeom>
              <a:avLst/>
              <a:gdLst>
                <a:gd name="T0" fmla="*/ 12 w 35"/>
                <a:gd name="T1" fmla="*/ 2 h 37"/>
                <a:gd name="T2" fmla="*/ 12 w 35"/>
                <a:gd name="T3" fmla="*/ 17 h 37"/>
                <a:gd name="T4" fmla="*/ 21 w 35"/>
                <a:gd name="T5" fmla="*/ 17 h 37"/>
                <a:gd name="T6" fmla="*/ 26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7 w 35"/>
                <a:gd name="T17" fmla="*/ 21 h 37"/>
                <a:gd name="T18" fmla="*/ 25 w 35"/>
                <a:gd name="T19" fmla="*/ 19 h 37"/>
                <a:gd name="T20" fmla="*/ 21 w 35"/>
                <a:gd name="T21" fmla="*/ 19 h 37"/>
                <a:gd name="T22" fmla="*/ 12 w 35"/>
                <a:gd name="T23" fmla="*/ 19 h 37"/>
                <a:gd name="T24" fmla="*/ 12 w 35"/>
                <a:gd name="T25" fmla="*/ 31 h 37"/>
                <a:gd name="T26" fmla="*/ 12 w 35"/>
                <a:gd name="T27" fmla="*/ 34 h 37"/>
                <a:gd name="T28" fmla="*/ 13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2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2 w 35"/>
                <a:gd name="T49" fmla="*/ 36 h 37"/>
                <a:gd name="T50" fmla="*/ 4 w 35"/>
                <a:gd name="T51" fmla="*/ 36 h 37"/>
                <a:gd name="T52" fmla="*/ 6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2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2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30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2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7"/>
                    <a:pt x="25" y="16"/>
                    <a:pt x="26" y="16"/>
                  </a:cubicBezTo>
                  <a:cubicBezTo>
                    <a:pt x="27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3"/>
                    <a:pt x="27" y="21"/>
                    <a:pt x="27" y="21"/>
                  </a:cubicBezTo>
                  <a:cubicBezTo>
                    <a:pt x="26" y="20"/>
                    <a:pt x="26" y="20"/>
                    <a:pt x="25" y="19"/>
                  </a:cubicBezTo>
                  <a:cubicBezTo>
                    <a:pt x="24" y="19"/>
                    <a:pt x="23" y="19"/>
                    <a:pt x="2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4"/>
                    <a:pt x="13" y="35"/>
                    <a:pt x="13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5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2" y="32"/>
                    <a:pt x="33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4" y="36"/>
                    <a:pt x="4" y="36"/>
                  </a:cubicBezTo>
                  <a:cubicBezTo>
                    <a:pt x="5" y="35"/>
                    <a:pt x="6" y="35"/>
                    <a:pt x="6" y="34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6"/>
                    <a:pt x="30" y="5"/>
                    <a:pt x="30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7" y="2"/>
                    <a:pt x="25" y="2"/>
                    <a:pt x="23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5" name="Freeform 34">
              <a:extLst>
                <a:ext uri="{FF2B5EF4-FFF2-40B4-BE49-F238E27FC236}">
                  <a16:creationId xmlns="" xmlns:a16="http://schemas.microsoft.com/office/drawing/2014/main" id="{BB79CEC7-287D-9E4B-8D5A-62AB8F21A52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07" y="2326"/>
              <a:ext cx="78" cy="71"/>
            </a:xfrm>
            <a:custGeom>
              <a:avLst/>
              <a:gdLst>
                <a:gd name="T0" fmla="*/ 41 w 41"/>
                <a:gd name="T1" fmla="*/ 37 h 37"/>
                <a:gd name="T2" fmla="*/ 30 w 41"/>
                <a:gd name="T3" fmla="*/ 37 h 37"/>
                <a:gd name="T4" fmla="*/ 16 w 41"/>
                <a:gd name="T5" fmla="*/ 20 h 37"/>
                <a:gd name="T6" fmla="*/ 14 w 41"/>
                <a:gd name="T7" fmla="*/ 20 h 37"/>
                <a:gd name="T8" fmla="*/ 13 w 41"/>
                <a:gd name="T9" fmla="*/ 20 h 37"/>
                <a:gd name="T10" fmla="*/ 12 w 41"/>
                <a:gd name="T11" fmla="*/ 20 h 37"/>
                <a:gd name="T12" fmla="*/ 12 w 41"/>
                <a:gd name="T13" fmla="*/ 31 h 37"/>
                <a:gd name="T14" fmla="*/ 13 w 41"/>
                <a:gd name="T15" fmla="*/ 35 h 37"/>
                <a:gd name="T16" fmla="*/ 16 w 41"/>
                <a:gd name="T17" fmla="*/ 36 h 37"/>
                <a:gd name="T18" fmla="*/ 18 w 41"/>
                <a:gd name="T19" fmla="*/ 36 h 37"/>
                <a:gd name="T20" fmla="*/ 18 w 41"/>
                <a:gd name="T21" fmla="*/ 37 h 37"/>
                <a:gd name="T22" fmla="*/ 0 w 41"/>
                <a:gd name="T23" fmla="*/ 37 h 37"/>
                <a:gd name="T24" fmla="*/ 0 w 41"/>
                <a:gd name="T25" fmla="*/ 36 h 37"/>
                <a:gd name="T26" fmla="*/ 2 w 41"/>
                <a:gd name="T27" fmla="*/ 36 h 37"/>
                <a:gd name="T28" fmla="*/ 6 w 41"/>
                <a:gd name="T29" fmla="*/ 35 h 37"/>
                <a:gd name="T30" fmla="*/ 6 w 41"/>
                <a:gd name="T31" fmla="*/ 31 h 37"/>
                <a:gd name="T32" fmla="*/ 6 w 41"/>
                <a:gd name="T33" fmla="*/ 7 h 37"/>
                <a:gd name="T34" fmla="*/ 5 w 41"/>
                <a:gd name="T35" fmla="*/ 2 h 37"/>
                <a:gd name="T36" fmla="*/ 2 w 41"/>
                <a:gd name="T37" fmla="*/ 1 h 37"/>
                <a:gd name="T38" fmla="*/ 0 w 41"/>
                <a:gd name="T39" fmla="*/ 1 h 37"/>
                <a:gd name="T40" fmla="*/ 0 w 41"/>
                <a:gd name="T41" fmla="*/ 0 h 37"/>
                <a:gd name="T42" fmla="*/ 15 w 41"/>
                <a:gd name="T43" fmla="*/ 0 h 37"/>
                <a:gd name="T44" fmla="*/ 25 w 41"/>
                <a:gd name="T45" fmla="*/ 1 h 37"/>
                <a:gd name="T46" fmla="*/ 30 w 41"/>
                <a:gd name="T47" fmla="*/ 4 h 37"/>
                <a:gd name="T48" fmla="*/ 32 w 41"/>
                <a:gd name="T49" fmla="*/ 10 h 37"/>
                <a:gd name="T50" fmla="*/ 30 w 41"/>
                <a:gd name="T51" fmla="*/ 16 h 37"/>
                <a:gd name="T52" fmla="*/ 22 w 41"/>
                <a:gd name="T53" fmla="*/ 19 h 37"/>
                <a:gd name="T54" fmla="*/ 31 w 41"/>
                <a:gd name="T55" fmla="*/ 30 h 37"/>
                <a:gd name="T56" fmla="*/ 36 w 41"/>
                <a:gd name="T57" fmla="*/ 35 h 37"/>
                <a:gd name="T58" fmla="*/ 41 w 41"/>
                <a:gd name="T59" fmla="*/ 36 h 37"/>
                <a:gd name="T60" fmla="*/ 41 w 41"/>
                <a:gd name="T61" fmla="*/ 37 h 37"/>
                <a:gd name="T62" fmla="*/ 12 w 41"/>
                <a:gd name="T63" fmla="*/ 18 h 37"/>
                <a:gd name="T64" fmla="*/ 13 w 41"/>
                <a:gd name="T65" fmla="*/ 18 h 37"/>
                <a:gd name="T66" fmla="*/ 14 w 41"/>
                <a:gd name="T67" fmla="*/ 18 h 37"/>
                <a:gd name="T68" fmla="*/ 23 w 41"/>
                <a:gd name="T69" fmla="*/ 16 h 37"/>
                <a:gd name="T70" fmla="*/ 26 w 41"/>
                <a:gd name="T71" fmla="*/ 10 h 37"/>
                <a:gd name="T72" fmla="*/ 23 w 41"/>
                <a:gd name="T73" fmla="*/ 4 h 37"/>
                <a:gd name="T74" fmla="*/ 17 w 41"/>
                <a:gd name="T75" fmla="*/ 2 h 37"/>
                <a:gd name="T76" fmla="*/ 12 w 41"/>
                <a:gd name="T77" fmla="*/ 3 h 37"/>
                <a:gd name="T78" fmla="*/ 12 w 41"/>
                <a:gd name="T79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1" h="37">
                  <a:moveTo>
                    <a:pt x="41" y="37"/>
                  </a:moveTo>
                  <a:cubicBezTo>
                    <a:pt x="30" y="37"/>
                    <a:pt x="30" y="37"/>
                    <a:pt x="30" y="37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20"/>
                    <a:pt x="14" y="20"/>
                    <a:pt x="14" y="20"/>
                  </a:cubicBezTo>
                  <a:cubicBezTo>
                    <a:pt x="14" y="20"/>
                    <a:pt x="13" y="20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5"/>
                    <a:pt x="13" y="35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20" y="0"/>
                    <a:pt x="23" y="0"/>
                    <a:pt x="25" y="1"/>
                  </a:cubicBezTo>
                  <a:cubicBezTo>
                    <a:pt x="27" y="1"/>
                    <a:pt x="29" y="3"/>
                    <a:pt x="30" y="4"/>
                  </a:cubicBezTo>
                  <a:cubicBezTo>
                    <a:pt x="32" y="6"/>
                    <a:pt x="32" y="7"/>
                    <a:pt x="32" y="10"/>
                  </a:cubicBezTo>
                  <a:cubicBezTo>
                    <a:pt x="32" y="12"/>
                    <a:pt x="32" y="14"/>
                    <a:pt x="30" y="16"/>
                  </a:cubicBezTo>
                  <a:cubicBezTo>
                    <a:pt x="28" y="17"/>
                    <a:pt x="26" y="18"/>
                    <a:pt x="22" y="1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3" y="32"/>
                    <a:pt x="34" y="34"/>
                    <a:pt x="36" y="35"/>
                  </a:cubicBezTo>
                  <a:cubicBezTo>
                    <a:pt x="37" y="36"/>
                    <a:pt x="39" y="36"/>
                    <a:pt x="41" y="36"/>
                  </a:cubicBezTo>
                  <a:lnTo>
                    <a:pt x="41" y="37"/>
                  </a:lnTo>
                  <a:close/>
                  <a:moveTo>
                    <a:pt x="12" y="18"/>
                  </a:moveTo>
                  <a:cubicBezTo>
                    <a:pt x="12" y="18"/>
                    <a:pt x="13" y="18"/>
                    <a:pt x="13" y="18"/>
                  </a:cubicBezTo>
                  <a:cubicBezTo>
                    <a:pt x="13" y="18"/>
                    <a:pt x="14" y="18"/>
                    <a:pt x="14" y="18"/>
                  </a:cubicBezTo>
                  <a:cubicBezTo>
                    <a:pt x="18" y="18"/>
                    <a:pt x="21" y="17"/>
                    <a:pt x="23" y="16"/>
                  </a:cubicBezTo>
                  <a:cubicBezTo>
                    <a:pt x="25" y="14"/>
                    <a:pt x="26" y="12"/>
                    <a:pt x="26" y="10"/>
                  </a:cubicBezTo>
                  <a:cubicBezTo>
                    <a:pt x="26" y="8"/>
                    <a:pt x="25" y="6"/>
                    <a:pt x="23" y="4"/>
                  </a:cubicBezTo>
                  <a:cubicBezTo>
                    <a:pt x="22" y="3"/>
                    <a:pt x="19" y="2"/>
                    <a:pt x="17" y="2"/>
                  </a:cubicBezTo>
                  <a:cubicBezTo>
                    <a:pt x="16" y="2"/>
                    <a:pt x="14" y="2"/>
                    <a:pt x="12" y="3"/>
                  </a:cubicBezTo>
                  <a:lnTo>
                    <a:pt x="1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6" name="Freeform 35">
              <a:extLst>
                <a:ext uri="{FF2B5EF4-FFF2-40B4-BE49-F238E27FC236}">
                  <a16:creationId xmlns="" xmlns:a16="http://schemas.microsoft.com/office/drawing/2014/main" id="{D7A0131E-6274-794B-B23E-2D8DE2090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2324"/>
              <a:ext cx="52" cy="75"/>
            </a:xfrm>
            <a:custGeom>
              <a:avLst/>
              <a:gdLst>
                <a:gd name="T0" fmla="*/ 24 w 27"/>
                <a:gd name="T1" fmla="*/ 0 h 39"/>
                <a:gd name="T2" fmla="*/ 24 w 27"/>
                <a:gd name="T3" fmla="*/ 13 h 39"/>
                <a:gd name="T4" fmla="*/ 23 w 27"/>
                <a:gd name="T5" fmla="*/ 13 h 39"/>
                <a:gd name="T6" fmla="*/ 21 w 27"/>
                <a:gd name="T7" fmla="*/ 7 h 39"/>
                <a:gd name="T8" fmla="*/ 17 w 27"/>
                <a:gd name="T9" fmla="*/ 4 h 39"/>
                <a:gd name="T10" fmla="*/ 12 w 27"/>
                <a:gd name="T11" fmla="*/ 2 h 39"/>
                <a:gd name="T12" fmla="*/ 7 w 27"/>
                <a:gd name="T13" fmla="*/ 4 h 39"/>
                <a:gd name="T14" fmla="*/ 5 w 27"/>
                <a:gd name="T15" fmla="*/ 8 h 39"/>
                <a:gd name="T16" fmla="*/ 6 w 27"/>
                <a:gd name="T17" fmla="*/ 11 h 39"/>
                <a:gd name="T18" fmla="*/ 15 w 27"/>
                <a:gd name="T19" fmla="*/ 17 h 39"/>
                <a:gd name="T20" fmla="*/ 23 w 27"/>
                <a:gd name="T21" fmla="*/ 21 h 39"/>
                <a:gd name="T22" fmla="*/ 26 w 27"/>
                <a:gd name="T23" fmla="*/ 25 h 39"/>
                <a:gd name="T24" fmla="*/ 27 w 27"/>
                <a:gd name="T25" fmla="*/ 29 h 39"/>
                <a:gd name="T26" fmla="*/ 24 w 27"/>
                <a:gd name="T27" fmla="*/ 36 h 39"/>
                <a:gd name="T28" fmla="*/ 14 w 27"/>
                <a:gd name="T29" fmla="*/ 39 h 39"/>
                <a:gd name="T30" fmla="*/ 11 w 27"/>
                <a:gd name="T31" fmla="*/ 39 h 39"/>
                <a:gd name="T32" fmla="*/ 7 w 27"/>
                <a:gd name="T33" fmla="*/ 38 h 39"/>
                <a:gd name="T34" fmla="*/ 3 w 27"/>
                <a:gd name="T35" fmla="*/ 37 h 39"/>
                <a:gd name="T36" fmla="*/ 2 w 27"/>
                <a:gd name="T37" fmla="*/ 37 h 39"/>
                <a:gd name="T38" fmla="*/ 1 w 27"/>
                <a:gd name="T39" fmla="*/ 39 h 39"/>
                <a:gd name="T40" fmla="*/ 0 w 27"/>
                <a:gd name="T41" fmla="*/ 39 h 39"/>
                <a:gd name="T42" fmla="*/ 0 w 27"/>
                <a:gd name="T43" fmla="*/ 26 h 39"/>
                <a:gd name="T44" fmla="*/ 1 w 27"/>
                <a:gd name="T45" fmla="*/ 26 h 39"/>
                <a:gd name="T46" fmla="*/ 3 w 27"/>
                <a:gd name="T47" fmla="*/ 32 h 39"/>
                <a:gd name="T48" fmla="*/ 8 w 27"/>
                <a:gd name="T49" fmla="*/ 36 h 39"/>
                <a:gd name="T50" fmla="*/ 14 w 27"/>
                <a:gd name="T51" fmla="*/ 37 h 39"/>
                <a:gd name="T52" fmla="*/ 20 w 27"/>
                <a:gd name="T53" fmla="*/ 35 h 39"/>
                <a:gd name="T54" fmla="*/ 22 w 27"/>
                <a:gd name="T55" fmla="*/ 31 h 39"/>
                <a:gd name="T56" fmla="*/ 21 w 27"/>
                <a:gd name="T57" fmla="*/ 28 h 39"/>
                <a:gd name="T58" fmla="*/ 18 w 27"/>
                <a:gd name="T59" fmla="*/ 26 h 39"/>
                <a:gd name="T60" fmla="*/ 12 w 27"/>
                <a:gd name="T61" fmla="*/ 22 h 39"/>
                <a:gd name="T62" fmla="*/ 4 w 27"/>
                <a:gd name="T63" fmla="*/ 18 h 39"/>
                <a:gd name="T64" fmla="*/ 1 w 27"/>
                <a:gd name="T65" fmla="*/ 14 h 39"/>
                <a:gd name="T66" fmla="*/ 0 w 27"/>
                <a:gd name="T67" fmla="*/ 10 h 39"/>
                <a:gd name="T68" fmla="*/ 3 w 27"/>
                <a:gd name="T69" fmla="*/ 3 h 39"/>
                <a:gd name="T70" fmla="*/ 12 w 27"/>
                <a:gd name="T71" fmla="*/ 0 h 39"/>
                <a:gd name="T72" fmla="*/ 19 w 27"/>
                <a:gd name="T73" fmla="*/ 2 h 39"/>
                <a:gd name="T74" fmla="*/ 21 w 27"/>
                <a:gd name="T75" fmla="*/ 2 h 39"/>
                <a:gd name="T76" fmla="*/ 23 w 27"/>
                <a:gd name="T77" fmla="*/ 2 h 39"/>
                <a:gd name="T78" fmla="*/ 23 w 27"/>
                <a:gd name="T79" fmla="*/ 0 h 39"/>
                <a:gd name="T80" fmla="*/ 24 w 27"/>
                <a:gd name="T8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" h="39">
                  <a:moveTo>
                    <a:pt x="24" y="0"/>
                  </a:moveTo>
                  <a:cubicBezTo>
                    <a:pt x="24" y="13"/>
                    <a:pt x="24" y="13"/>
                    <a:pt x="24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1"/>
                    <a:pt x="22" y="9"/>
                    <a:pt x="21" y="7"/>
                  </a:cubicBezTo>
                  <a:cubicBezTo>
                    <a:pt x="20" y="6"/>
                    <a:pt x="19" y="5"/>
                    <a:pt x="17" y="4"/>
                  </a:cubicBezTo>
                  <a:cubicBezTo>
                    <a:pt x="16" y="3"/>
                    <a:pt x="14" y="2"/>
                    <a:pt x="12" y="2"/>
                  </a:cubicBezTo>
                  <a:cubicBezTo>
                    <a:pt x="10" y="2"/>
                    <a:pt x="8" y="3"/>
                    <a:pt x="7" y="4"/>
                  </a:cubicBezTo>
                  <a:cubicBezTo>
                    <a:pt x="5" y="5"/>
                    <a:pt x="5" y="7"/>
                    <a:pt x="5" y="8"/>
                  </a:cubicBezTo>
                  <a:cubicBezTo>
                    <a:pt x="5" y="9"/>
                    <a:pt x="5" y="10"/>
                    <a:pt x="6" y="11"/>
                  </a:cubicBezTo>
                  <a:cubicBezTo>
                    <a:pt x="7" y="13"/>
                    <a:pt x="10" y="14"/>
                    <a:pt x="15" y="17"/>
                  </a:cubicBezTo>
                  <a:cubicBezTo>
                    <a:pt x="19" y="19"/>
                    <a:pt x="21" y="20"/>
                    <a:pt x="23" y="21"/>
                  </a:cubicBezTo>
                  <a:cubicBezTo>
                    <a:pt x="24" y="22"/>
                    <a:pt x="25" y="23"/>
                    <a:pt x="26" y="25"/>
                  </a:cubicBezTo>
                  <a:cubicBezTo>
                    <a:pt x="27" y="26"/>
                    <a:pt x="27" y="27"/>
                    <a:pt x="27" y="29"/>
                  </a:cubicBezTo>
                  <a:cubicBezTo>
                    <a:pt x="27" y="32"/>
                    <a:pt x="26" y="34"/>
                    <a:pt x="24" y="36"/>
                  </a:cubicBezTo>
                  <a:cubicBezTo>
                    <a:pt x="21" y="38"/>
                    <a:pt x="18" y="39"/>
                    <a:pt x="14" y="39"/>
                  </a:cubicBezTo>
                  <a:cubicBezTo>
                    <a:pt x="13" y="39"/>
                    <a:pt x="12" y="39"/>
                    <a:pt x="11" y="39"/>
                  </a:cubicBezTo>
                  <a:cubicBezTo>
                    <a:pt x="10" y="39"/>
                    <a:pt x="9" y="38"/>
                    <a:pt x="7" y="38"/>
                  </a:cubicBezTo>
                  <a:cubicBezTo>
                    <a:pt x="5" y="37"/>
                    <a:pt x="4" y="37"/>
                    <a:pt x="3" y="37"/>
                  </a:cubicBezTo>
                  <a:cubicBezTo>
                    <a:pt x="3" y="37"/>
                    <a:pt x="2" y="37"/>
                    <a:pt x="2" y="37"/>
                  </a:cubicBezTo>
                  <a:cubicBezTo>
                    <a:pt x="2" y="38"/>
                    <a:pt x="1" y="38"/>
                    <a:pt x="1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2" y="29"/>
                    <a:pt x="3" y="31"/>
                    <a:pt x="3" y="32"/>
                  </a:cubicBezTo>
                  <a:cubicBezTo>
                    <a:pt x="4" y="34"/>
                    <a:pt x="6" y="35"/>
                    <a:pt x="8" y="36"/>
                  </a:cubicBezTo>
                  <a:cubicBezTo>
                    <a:pt x="9" y="37"/>
                    <a:pt x="11" y="37"/>
                    <a:pt x="14" y="37"/>
                  </a:cubicBezTo>
                  <a:cubicBezTo>
                    <a:pt x="16" y="37"/>
                    <a:pt x="18" y="36"/>
                    <a:pt x="20" y="35"/>
                  </a:cubicBezTo>
                  <a:cubicBezTo>
                    <a:pt x="21" y="34"/>
                    <a:pt x="22" y="33"/>
                    <a:pt x="22" y="31"/>
                  </a:cubicBezTo>
                  <a:cubicBezTo>
                    <a:pt x="22" y="30"/>
                    <a:pt x="21" y="29"/>
                    <a:pt x="21" y="28"/>
                  </a:cubicBezTo>
                  <a:cubicBezTo>
                    <a:pt x="20" y="27"/>
                    <a:pt x="20" y="26"/>
                    <a:pt x="18" y="26"/>
                  </a:cubicBezTo>
                  <a:cubicBezTo>
                    <a:pt x="18" y="25"/>
                    <a:pt x="15" y="24"/>
                    <a:pt x="12" y="22"/>
                  </a:cubicBezTo>
                  <a:cubicBezTo>
                    <a:pt x="8" y="20"/>
                    <a:pt x="6" y="19"/>
                    <a:pt x="4" y="18"/>
                  </a:cubicBezTo>
                  <a:cubicBezTo>
                    <a:pt x="3" y="17"/>
                    <a:pt x="2" y="16"/>
                    <a:pt x="1" y="14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0" y="7"/>
                    <a:pt x="1" y="5"/>
                    <a:pt x="3" y="3"/>
                  </a:cubicBezTo>
                  <a:cubicBezTo>
                    <a:pt x="5" y="1"/>
                    <a:pt x="8" y="0"/>
                    <a:pt x="12" y="0"/>
                  </a:cubicBezTo>
                  <a:cubicBezTo>
                    <a:pt x="14" y="0"/>
                    <a:pt x="16" y="1"/>
                    <a:pt x="19" y="2"/>
                  </a:cubicBezTo>
                  <a:cubicBezTo>
                    <a:pt x="20" y="2"/>
                    <a:pt x="21" y="2"/>
                    <a:pt x="21" y="2"/>
                  </a:cubicBezTo>
                  <a:cubicBezTo>
                    <a:pt x="22" y="2"/>
                    <a:pt x="22" y="2"/>
                    <a:pt x="23" y="2"/>
                  </a:cubicBezTo>
                  <a:cubicBezTo>
                    <a:pt x="23" y="2"/>
                    <a:pt x="23" y="1"/>
                    <a:pt x="23" y="0"/>
                  </a:cubicBezTo>
                  <a:lnTo>
                    <a:pt x="2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7" name="Freeform 36">
              <a:extLst>
                <a:ext uri="{FF2B5EF4-FFF2-40B4-BE49-F238E27FC236}">
                  <a16:creationId xmlns="" xmlns:a16="http://schemas.microsoft.com/office/drawing/2014/main" id="{A63399F7-CD4F-C842-8896-0B7024E30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6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5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4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6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8" name="Freeform 37">
              <a:extLst>
                <a:ext uri="{FF2B5EF4-FFF2-40B4-BE49-F238E27FC236}">
                  <a16:creationId xmlns="" xmlns:a16="http://schemas.microsoft.com/office/drawing/2014/main" id="{71B78188-4143-E74E-9E3D-645564BE3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2326"/>
              <a:ext cx="65" cy="71"/>
            </a:xfrm>
            <a:custGeom>
              <a:avLst/>
              <a:gdLst>
                <a:gd name="T0" fmla="*/ 34 w 34"/>
                <a:gd name="T1" fmla="*/ 0 h 37"/>
                <a:gd name="T2" fmla="*/ 34 w 34"/>
                <a:gd name="T3" fmla="*/ 9 h 37"/>
                <a:gd name="T4" fmla="*/ 33 w 34"/>
                <a:gd name="T5" fmla="*/ 9 h 37"/>
                <a:gd name="T6" fmla="*/ 32 w 34"/>
                <a:gd name="T7" fmla="*/ 5 h 37"/>
                <a:gd name="T8" fmla="*/ 30 w 34"/>
                <a:gd name="T9" fmla="*/ 3 h 37"/>
                <a:gd name="T10" fmla="*/ 26 w 34"/>
                <a:gd name="T11" fmla="*/ 2 h 37"/>
                <a:gd name="T12" fmla="*/ 20 w 34"/>
                <a:gd name="T13" fmla="*/ 2 h 37"/>
                <a:gd name="T14" fmla="*/ 20 w 34"/>
                <a:gd name="T15" fmla="*/ 31 h 37"/>
                <a:gd name="T16" fmla="*/ 21 w 34"/>
                <a:gd name="T17" fmla="*/ 35 h 37"/>
                <a:gd name="T18" fmla="*/ 24 w 34"/>
                <a:gd name="T19" fmla="*/ 36 h 37"/>
                <a:gd name="T20" fmla="*/ 26 w 34"/>
                <a:gd name="T21" fmla="*/ 36 h 37"/>
                <a:gd name="T22" fmla="*/ 26 w 34"/>
                <a:gd name="T23" fmla="*/ 37 h 37"/>
                <a:gd name="T24" fmla="*/ 8 w 34"/>
                <a:gd name="T25" fmla="*/ 37 h 37"/>
                <a:gd name="T26" fmla="*/ 8 w 34"/>
                <a:gd name="T27" fmla="*/ 36 h 37"/>
                <a:gd name="T28" fmla="*/ 10 w 34"/>
                <a:gd name="T29" fmla="*/ 36 h 37"/>
                <a:gd name="T30" fmla="*/ 13 w 34"/>
                <a:gd name="T31" fmla="*/ 35 h 37"/>
                <a:gd name="T32" fmla="*/ 14 w 34"/>
                <a:gd name="T33" fmla="*/ 31 h 37"/>
                <a:gd name="T34" fmla="*/ 14 w 34"/>
                <a:gd name="T35" fmla="*/ 2 h 37"/>
                <a:gd name="T36" fmla="*/ 9 w 34"/>
                <a:gd name="T37" fmla="*/ 2 h 37"/>
                <a:gd name="T38" fmla="*/ 5 w 34"/>
                <a:gd name="T39" fmla="*/ 3 h 37"/>
                <a:gd name="T40" fmla="*/ 2 w 34"/>
                <a:gd name="T41" fmla="*/ 5 h 37"/>
                <a:gd name="T42" fmla="*/ 1 w 34"/>
                <a:gd name="T43" fmla="*/ 9 h 37"/>
                <a:gd name="T44" fmla="*/ 0 w 34"/>
                <a:gd name="T45" fmla="*/ 9 h 37"/>
                <a:gd name="T46" fmla="*/ 0 w 34"/>
                <a:gd name="T47" fmla="*/ 0 h 37"/>
                <a:gd name="T48" fmla="*/ 34 w 34"/>
                <a:gd name="T4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37">
                  <a:moveTo>
                    <a:pt x="34" y="0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7"/>
                    <a:pt x="33" y="6"/>
                    <a:pt x="32" y="5"/>
                  </a:cubicBezTo>
                  <a:cubicBezTo>
                    <a:pt x="32" y="4"/>
                    <a:pt x="31" y="4"/>
                    <a:pt x="30" y="3"/>
                  </a:cubicBezTo>
                  <a:cubicBezTo>
                    <a:pt x="29" y="3"/>
                    <a:pt x="27" y="2"/>
                    <a:pt x="26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3"/>
                    <a:pt x="20" y="35"/>
                    <a:pt x="21" y="35"/>
                  </a:cubicBezTo>
                  <a:cubicBezTo>
                    <a:pt x="21" y="36"/>
                    <a:pt x="23" y="36"/>
                    <a:pt x="24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3" y="36"/>
                    <a:pt x="13" y="35"/>
                  </a:cubicBezTo>
                  <a:cubicBezTo>
                    <a:pt x="14" y="34"/>
                    <a:pt x="14" y="33"/>
                    <a:pt x="14" y="3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7" y="2"/>
                    <a:pt x="6" y="2"/>
                    <a:pt x="5" y="3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1" y="6"/>
                    <a:pt x="1" y="7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9" name="Freeform 38">
              <a:extLst>
                <a:ext uri="{FF2B5EF4-FFF2-40B4-BE49-F238E27FC236}">
                  <a16:creationId xmlns="" xmlns:a16="http://schemas.microsoft.com/office/drawing/2014/main" id="{469470C3-B3F5-3A44-84F9-AC4B9EAD4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2326"/>
              <a:ext cx="82" cy="71"/>
            </a:xfrm>
            <a:custGeom>
              <a:avLst/>
              <a:gdLst>
                <a:gd name="T0" fmla="*/ 29 w 43"/>
                <a:gd name="T1" fmla="*/ 0 h 37"/>
                <a:gd name="T2" fmla="*/ 43 w 43"/>
                <a:gd name="T3" fmla="*/ 0 h 37"/>
                <a:gd name="T4" fmla="*/ 43 w 43"/>
                <a:gd name="T5" fmla="*/ 1 h 37"/>
                <a:gd name="T6" fmla="*/ 42 w 43"/>
                <a:gd name="T7" fmla="*/ 1 h 37"/>
                <a:gd name="T8" fmla="*/ 40 w 43"/>
                <a:gd name="T9" fmla="*/ 2 h 37"/>
                <a:gd name="T10" fmla="*/ 37 w 43"/>
                <a:gd name="T11" fmla="*/ 3 h 37"/>
                <a:gd name="T12" fmla="*/ 34 w 43"/>
                <a:gd name="T13" fmla="*/ 7 h 37"/>
                <a:gd name="T14" fmla="*/ 24 w 43"/>
                <a:gd name="T15" fmla="*/ 21 h 37"/>
                <a:gd name="T16" fmla="*/ 24 w 43"/>
                <a:gd name="T17" fmla="*/ 31 h 37"/>
                <a:gd name="T18" fmla="*/ 25 w 43"/>
                <a:gd name="T19" fmla="*/ 35 h 37"/>
                <a:gd name="T20" fmla="*/ 29 w 43"/>
                <a:gd name="T21" fmla="*/ 36 h 37"/>
                <a:gd name="T22" fmla="*/ 30 w 43"/>
                <a:gd name="T23" fmla="*/ 36 h 37"/>
                <a:gd name="T24" fmla="*/ 30 w 43"/>
                <a:gd name="T25" fmla="*/ 37 h 37"/>
                <a:gd name="T26" fmla="*/ 13 w 43"/>
                <a:gd name="T27" fmla="*/ 37 h 37"/>
                <a:gd name="T28" fmla="*/ 13 w 43"/>
                <a:gd name="T29" fmla="*/ 36 h 37"/>
                <a:gd name="T30" fmla="*/ 14 w 43"/>
                <a:gd name="T31" fmla="*/ 36 h 37"/>
                <a:gd name="T32" fmla="*/ 18 w 43"/>
                <a:gd name="T33" fmla="*/ 35 h 37"/>
                <a:gd name="T34" fmla="*/ 18 w 43"/>
                <a:gd name="T35" fmla="*/ 31 h 37"/>
                <a:gd name="T36" fmla="*/ 18 w 43"/>
                <a:gd name="T37" fmla="*/ 22 h 37"/>
                <a:gd name="T38" fmla="*/ 7 w 43"/>
                <a:gd name="T39" fmla="*/ 6 h 37"/>
                <a:gd name="T40" fmla="*/ 4 w 43"/>
                <a:gd name="T41" fmla="*/ 3 h 37"/>
                <a:gd name="T42" fmla="*/ 1 w 43"/>
                <a:gd name="T43" fmla="*/ 1 h 37"/>
                <a:gd name="T44" fmla="*/ 0 w 43"/>
                <a:gd name="T45" fmla="*/ 1 h 37"/>
                <a:gd name="T46" fmla="*/ 0 w 43"/>
                <a:gd name="T47" fmla="*/ 0 h 37"/>
                <a:gd name="T48" fmla="*/ 17 w 43"/>
                <a:gd name="T49" fmla="*/ 0 h 37"/>
                <a:gd name="T50" fmla="*/ 17 w 43"/>
                <a:gd name="T51" fmla="*/ 1 h 37"/>
                <a:gd name="T52" fmla="*/ 16 w 43"/>
                <a:gd name="T53" fmla="*/ 1 h 37"/>
                <a:gd name="T54" fmla="*/ 14 w 43"/>
                <a:gd name="T55" fmla="*/ 2 h 37"/>
                <a:gd name="T56" fmla="*/ 13 w 43"/>
                <a:gd name="T57" fmla="*/ 3 h 37"/>
                <a:gd name="T58" fmla="*/ 14 w 43"/>
                <a:gd name="T59" fmla="*/ 7 h 37"/>
                <a:gd name="T60" fmla="*/ 23 w 43"/>
                <a:gd name="T61" fmla="*/ 19 h 37"/>
                <a:gd name="T62" fmla="*/ 31 w 43"/>
                <a:gd name="T63" fmla="*/ 8 h 37"/>
                <a:gd name="T64" fmla="*/ 33 w 43"/>
                <a:gd name="T65" fmla="*/ 4 h 37"/>
                <a:gd name="T66" fmla="*/ 32 w 43"/>
                <a:gd name="T67" fmla="*/ 2 h 37"/>
                <a:gd name="T68" fmla="*/ 31 w 43"/>
                <a:gd name="T69" fmla="*/ 1 h 37"/>
                <a:gd name="T70" fmla="*/ 29 w 43"/>
                <a:gd name="T71" fmla="*/ 1 h 37"/>
                <a:gd name="T72" fmla="*/ 29 w 43"/>
                <a:gd name="T73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3" h="37">
                  <a:moveTo>
                    <a:pt x="29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2" y="1"/>
                    <a:pt x="41" y="1"/>
                    <a:pt x="40" y="2"/>
                  </a:cubicBezTo>
                  <a:cubicBezTo>
                    <a:pt x="39" y="2"/>
                    <a:pt x="38" y="3"/>
                    <a:pt x="37" y="3"/>
                  </a:cubicBezTo>
                  <a:cubicBezTo>
                    <a:pt x="36" y="4"/>
                    <a:pt x="35" y="6"/>
                    <a:pt x="34" y="7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4" y="33"/>
                    <a:pt x="24" y="35"/>
                    <a:pt x="25" y="35"/>
                  </a:cubicBezTo>
                  <a:cubicBezTo>
                    <a:pt x="26" y="36"/>
                    <a:pt x="27" y="36"/>
                    <a:pt x="29" y="36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6" y="36"/>
                    <a:pt x="17" y="36"/>
                    <a:pt x="18" y="35"/>
                  </a:cubicBezTo>
                  <a:cubicBezTo>
                    <a:pt x="18" y="34"/>
                    <a:pt x="18" y="33"/>
                    <a:pt x="18" y="31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5"/>
                    <a:pt x="5" y="3"/>
                    <a:pt x="4" y="3"/>
                  </a:cubicBezTo>
                  <a:cubicBezTo>
                    <a:pt x="4" y="3"/>
                    <a:pt x="3" y="2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5" y="1"/>
                    <a:pt x="14" y="2"/>
                  </a:cubicBezTo>
                  <a:cubicBezTo>
                    <a:pt x="13" y="2"/>
                    <a:pt x="13" y="3"/>
                    <a:pt x="13" y="3"/>
                  </a:cubicBezTo>
                  <a:cubicBezTo>
                    <a:pt x="13" y="4"/>
                    <a:pt x="13" y="5"/>
                    <a:pt x="14" y="7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2" y="6"/>
                    <a:pt x="33" y="5"/>
                    <a:pt x="33" y="4"/>
                  </a:cubicBezTo>
                  <a:cubicBezTo>
                    <a:pt x="33" y="3"/>
                    <a:pt x="33" y="3"/>
                    <a:pt x="32" y="2"/>
                  </a:cubicBezTo>
                  <a:cubicBezTo>
                    <a:pt x="32" y="2"/>
                    <a:pt x="32" y="2"/>
                    <a:pt x="31" y="1"/>
                  </a:cubicBezTo>
                  <a:cubicBezTo>
                    <a:pt x="31" y="1"/>
                    <a:pt x="30" y="1"/>
                    <a:pt x="29" y="1"/>
                  </a:cubicBezTo>
                  <a:lnTo>
                    <a:pt x="2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0" name="Freeform 39">
              <a:extLst>
                <a:ext uri="{FF2B5EF4-FFF2-40B4-BE49-F238E27FC236}">
                  <a16:creationId xmlns="" xmlns:a16="http://schemas.microsoft.com/office/drawing/2014/main" id="{D4EFA75B-EE97-9446-B44B-502DC981E5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70" y="2324"/>
              <a:ext cx="76" cy="75"/>
            </a:xfrm>
            <a:custGeom>
              <a:avLst/>
              <a:gdLst>
                <a:gd name="T0" fmla="*/ 21 w 40"/>
                <a:gd name="T1" fmla="*/ 0 h 39"/>
                <a:gd name="T2" fmla="*/ 34 w 40"/>
                <a:gd name="T3" fmla="*/ 6 h 39"/>
                <a:gd name="T4" fmla="*/ 40 w 40"/>
                <a:gd name="T5" fmla="*/ 19 h 39"/>
                <a:gd name="T6" fmla="*/ 34 w 40"/>
                <a:gd name="T7" fmla="*/ 34 h 39"/>
                <a:gd name="T8" fmla="*/ 20 w 40"/>
                <a:gd name="T9" fmla="*/ 39 h 39"/>
                <a:gd name="T10" fmla="*/ 6 w 40"/>
                <a:gd name="T11" fmla="*/ 34 h 39"/>
                <a:gd name="T12" fmla="*/ 0 w 40"/>
                <a:gd name="T13" fmla="*/ 20 h 39"/>
                <a:gd name="T14" fmla="*/ 7 w 40"/>
                <a:gd name="T15" fmla="*/ 5 h 39"/>
                <a:gd name="T16" fmla="*/ 21 w 40"/>
                <a:gd name="T17" fmla="*/ 0 h 39"/>
                <a:gd name="T18" fmla="*/ 20 w 40"/>
                <a:gd name="T19" fmla="*/ 2 h 39"/>
                <a:gd name="T20" fmla="*/ 11 w 40"/>
                <a:gd name="T21" fmla="*/ 6 h 39"/>
                <a:gd name="T22" fmla="*/ 7 w 40"/>
                <a:gd name="T23" fmla="*/ 19 h 39"/>
                <a:gd name="T24" fmla="*/ 11 w 40"/>
                <a:gd name="T25" fmla="*/ 33 h 39"/>
                <a:gd name="T26" fmla="*/ 20 w 40"/>
                <a:gd name="T27" fmla="*/ 37 h 39"/>
                <a:gd name="T28" fmla="*/ 30 w 40"/>
                <a:gd name="T29" fmla="*/ 33 h 39"/>
                <a:gd name="T30" fmla="*/ 33 w 40"/>
                <a:gd name="T31" fmla="*/ 20 h 39"/>
                <a:gd name="T32" fmla="*/ 29 w 40"/>
                <a:gd name="T33" fmla="*/ 6 h 39"/>
                <a:gd name="T34" fmla="*/ 20 w 40"/>
                <a:gd name="T35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39">
                  <a:moveTo>
                    <a:pt x="21" y="0"/>
                  </a:moveTo>
                  <a:cubicBezTo>
                    <a:pt x="26" y="0"/>
                    <a:pt x="31" y="2"/>
                    <a:pt x="34" y="6"/>
                  </a:cubicBezTo>
                  <a:cubicBezTo>
                    <a:pt x="38" y="9"/>
                    <a:pt x="40" y="14"/>
                    <a:pt x="40" y="19"/>
                  </a:cubicBezTo>
                  <a:cubicBezTo>
                    <a:pt x="40" y="25"/>
                    <a:pt x="38" y="30"/>
                    <a:pt x="34" y="34"/>
                  </a:cubicBezTo>
                  <a:cubicBezTo>
                    <a:pt x="30" y="37"/>
                    <a:pt x="26" y="39"/>
                    <a:pt x="20" y="39"/>
                  </a:cubicBezTo>
                  <a:cubicBezTo>
                    <a:pt x="14" y="39"/>
                    <a:pt x="10" y="37"/>
                    <a:pt x="6" y="34"/>
                  </a:cubicBezTo>
                  <a:cubicBezTo>
                    <a:pt x="2" y="30"/>
                    <a:pt x="0" y="25"/>
                    <a:pt x="0" y="20"/>
                  </a:cubicBezTo>
                  <a:cubicBezTo>
                    <a:pt x="0" y="14"/>
                    <a:pt x="2" y="9"/>
                    <a:pt x="7" y="5"/>
                  </a:cubicBezTo>
                  <a:cubicBezTo>
                    <a:pt x="11" y="2"/>
                    <a:pt x="15" y="0"/>
                    <a:pt x="21" y="0"/>
                  </a:cubicBezTo>
                  <a:close/>
                  <a:moveTo>
                    <a:pt x="20" y="2"/>
                  </a:moveTo>
                  <a:cubicBezTo>
                    <a:pt x="16" y="2"/>
                    <a:pt x="13" y="3"/>
                    <a:pt x="11" y="6"/>
                  </a:cubicBezTo>
                  <a:cubicBezTo>
                    <a:pt x="8" y="9"/>
                    <a:pt x="7" y="13"/>
                    <a:pt x="7" y="19"/>
                  </a:cubicBezTo>
                  <a:cubicBezTo>
                    <a:pt x="7" y="26"/>
                    <a:pt x="8" y="30"/>
                    <a:pt x="11" y="33"/>
                  </a:cubicBezTo>
                  <a:cubicBezTo>
                    <a:pt x="13" y="36"/>
                    <a:pt x="16" y="37"/>
                    <a:pt x="20" y="37"/>
                  </a:cubicBezTo>
                  <a:cubicBezTo>
                    <a:pt x="24" y="37"/>
                    <a:pt x="27" y="36"/>
                    <a:pt x="30" y="33"/>
                  </a:cubicBezTo>
                  <a:cubicBezTo>
                    <a:pt x="32" y="30"/>
                    <a:pt x="33" y="26"/>
                    <a:pt x="33" y="20"/>
                  </a:cubicBezTo>
                  <a:cubicBezTo>
                    <a:pt x="33" y="14"/>
                    <a:pt x="32" y="9"/>
                    <a:pt x="29" y="6"/>
                  </a:cubicBezTo>
                  <a:cubicBezTo>
                    <a:pt x="27" y="3"/>
                    <a:pt x="24" y="2"/>
                    <a:pt x="2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2" name="Freeform 40">
              <a:extLst>
                <a:ext uri="{FF2B5EF4-FFF2-40B4-BE49-F238E27FC236}">
                  <a16:creationId xmlns="" xmlns:a16="http://schemas.microsoft.com/office/drawing/2014/main" id="{1B800D86-1FAA-8047-875A-2DAA54CF2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2326"/>
              <a:ext cx="59" cy="71"/>
            </a:xfrm>
            <a:custGeom>
              <a:avLst/>
              <a:gdLst>
                <a:gd name="T0" fmla="*/ 12 w 31"/>
                <a:gd name="T1" fmla="*/ 2 h 37"/>
                <a:gd name="T2" fmla="*/ 12 w 31"/>
                <a:gd name="T3" fmla="*/ 17 h 37"/>
                <a:gd name="T4" fmla="*/ 19 w 31"/>
                <a:gd name="T5" fmla="*/ 17 h 37"/>
                <a:gd name="T6" fmla="*/ 23 w 31"/>
                <a:gd name="T7" fmla="*/ 16 h 37"/>
                <a:gd name="T8" fmla="*/ 25 w 31"/>
                <a:gd name="T9" fmla="*/ 12 h 37"/>
                <a:gd name="T10" fmla="*/ 26 w 31"/>
                <a:gd name="T11" fmla="*/ 12 h 37"/>
                <a:gd name="T12" fmla="*/ 26 w 31"/>
                <a:gd name="T13" fmla="*/ 24 h 37"/>
                <a:gd name="T14" fmla="*/ 25 w 31"/>
                <a:gd name="T15" fmla="*/ 24 h 37"/>
                <a:gd name="T16" fmla="*/ 24 w 31"/>
                <a:gd name="T17" fmla="*/ 21 h 37"/>
                <a:gd name="T18" fmla="*/ 22 w 31"/>
                <a:gd name="T19" fmla="*/ 20 h 37"/>
                <a:gd name="T20" fmla="*/ 19 w 31"/>
                <a:gd name="T21" fmla="*/ 19 h 37"/>
                <a:gd name="T22" fmla="*/ 12 w 31"/>
                <a:gd name="T23" fmla="*/ 19 h 37"/>
                <a:gd name="T24" fmla="*/ 12 w 31"/>
                <a:gd name="T25" fmla="*/ 31 h 37"/>
                <a:gd name="T26" fmla="*/ 12 w 31"/>
                <a:gd name="T27" fmla="*/ 34 h 37"/>
                <a:gd name="T28" fmla="*/ 13 w 31"/>
                <a:gd name="T29" fmla="*/ 36 h 37"/>
                <a:gd name="T30" fmla="*/ 16 w 31"/>
                <a:gd name="T31" fmla="*/ 36 h 37"/>
                <a:gd name="T32" fmla="*/ 18 w 31"/>
                <a:gd name="T33" fmla="*/ 36 h 37"/>
                <a:gd name="T34" fmla="*/ 18 w 31"/>
                <a:gd name="T35" fmla="*/ 37 h 37"/>
                <a:gd name="T36" fmla="*/ 0 w 31"/>
                <a:gd name="T37" fmla="*/ 37 h 37"/>
                <a:gd name="T38" fmla="*/ 0 w 31"/>
                <a:gd name="T39" fmla="*/ 36 h 37"/>
                <a:gd name="T40" fmla="*/ 1 w 31"/>
                <a:gd name="T41" fmla="*/ 36 h 37"/>
                <a:gd name="T42" fmla="*/ 5 w 31"/>
                <a:gd name="T43" fmla="*/ 35 h 37"/>
                <a:gd name="T44" fmla="*/ 6 w 31"/>
                <a:gd name="T45" fmla="*/ 31 h 37"/>
                <a:gd name="T46" fmla="*/ 6 w 31"/>
                <a:gd name="T47" fmla="*/ 7 h 37"/>
                <a:gd name="T48" fmla="*/ 5 w 31"/>
                <a:gd name="T49" fmla="*/ 3 h 37"/>
                <a:gd name="T50" fmla="*/ 4 w 31"/>
                <a:gd name="T51" fmla="*/ 2 h 37"/>
                <a:gd name="T52" fmla="*/ 1 w 31"/>
                <a:gd name="T53" fmla="*/ 1 h 37"/>
                <a:gd name="T54" fmla="*/ 0 w 31"/>
                <a:gd name="T55" fmla="*/ 1 h 37"/>
                <a:gd name="T56" fmla="*/ 0 w 31"/>
                <a:gd name="T57" fmla="*/ 0 h 37"/>
                <a:gd name="T58" fmla="*/ 31 w 31"/>
                <a:gd name="T59" fmla="*/ 0 h 37"/>
                <a:gd name="T60" fmla="*/ 31 w 31"/>
                <a:gd name="T61" fmla="*/ 8 h 37"/>
                <a:gd name="T62" fmla="*/ 30 w 31"/>
                <a:gd name="T63" fmla="*/ 8 h 37"/>
                <a:gd name="T64" fmla="*/ 28 w 31"/>
                <a:gd name="T65" fmla="*/ 4 h 37"/>
                <a:gd name="T66" fmla="*/ 26 w 31"/>
                <a:gd name="T67" fmla="*/ 3 h 37"/>
                <a:gd name="T68" fmla="*/ 21 w 31"/>
                <a:gd name="T69" fmla="*/ 2 h 37"/>
                <a:gd name="T70" fmla="*/ 12 w 31"/>
                <a:gd name="T71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1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21" y="17"/>
                    <a:pt x="22" y="16"/>
                    <a:pt x="23" y="16"/>
                  </a:cubicBezTo>
                  <a:cubicBezTo>
                    <a:pt x="24" y="15"/>
                    <a:pt x="24" y="14"/>
                    <a:pt x="25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3"/>
                    <a:pt x="24" y="22"/>
                    <a:pt x="24" y="21"/>
                  </a:cubicBezTo>
                  <a:cubicBezTo>
                    <a:pt x="24" y="20"/>
                    <a:pt x="23" y="20"/>
                    <a:pt x="22" y="20"/>
                  </a:cubicBezTo>
                  <a:cubicBezTo>
                    <a:pt x="22" y="19"/>
                    <a:pt x="21" y="19"/>
                    <a:pt x="19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5"/>
                    <a:pt x="13" y="35"/>
                    <a:pt x="13" y="36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5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29" y="6"/>
                    <a:pt x="29" y="5"/>
                    <a:pt x="28" y="4"/>
                  </a:cubicBezTo>
                  <a:cubicBezTo>
                    <a:pt x="27" y="4"/>
                    <a:pt x="27" y="3"/>
                    <a:pt x="26" y="3"/>
                  </a:cubicBezTo>
                  <a:cubicBezTo>
                    <a:pt x="25" y="2"/>
                    <a:pt x="23" y="2"/>
                    <a:pt x="21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5" name="Freeform 41">
              <a:extLst>
                <a:ext uri="{FF2B5EF4-FFF2-40B4-BE49-F238E27FC236}">
                  <a16:creationId xmlns="" xmlns:a16="http://schemas.microsoft.com/office/drawing/2014/main" id="{3FB5B995-5A06-0F48-B688-10DAC8FB13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45" y="2326"/>
              <a:ext cx="59" cy="71"/>
            </a:xfrm>
            <a:custGeom>
              <a:avLst/>
              <a:gdLst>
                <a:gd name="T0" fmla="*/ 11 w 31"/>
                <a:gd name="T1" fmla="*/ 20 h 37"/>
                <a:gd name="T2" fmla="*/ 11 w 31"/>
                <a:gd name="T3" fmla="*/ 31 h 37"/>
                <a:gd name="T4" fmla="*/ 12 w 31"/>
                <a:gd name="T5" fmla="*/ 35 h 37"/>
                <a:gd name="T6" fmla="*/ 16 w 31"/>
                <a:gd name="T7" fmla="*/ 36 h 37"/>
                <a:gd name="T8" fmla="*/ 17 w 31"/>
                <a:gd name="T9" fmla="*/ 36 h 37"/>
                <a:gd name="T10" fmla="*/ 17 w 31"/>
                <a:gd name="T11" fmla="*/ 37 h 37"/>
                <a:gd name="T12" fmla="*/ 0 w 31"/>
                <a:gd name="T13" fmla="*/ 37 h 37"/>
                <a:gd name="T14" fmla="*/ 0 w 31"/>
                <a:gd name="T15" fmla="*/ 36 h 37"/>
                <a:gd name="T16" fmla="*/ 1 w 31"/>
                <a:gd name="T17" fmla="*/ 36 h 37"/>
                <a:gd name="T18" fmla="*/ 5 w 31"/>
                <a:gd name="T19" fmla="*/ 35 h 37"/>
                <a:gd name="T20" fmla="*/ 6 w 31"/>
                <a:gd name="T21" fmla="*/ 31 h 37"/>
                <a:gd name="T22" fmla="*/ 6 w 31"/>
                <a:gd name="T23" fmla="*/ 7 h 37"/>
                <a:gd name="T24" fmla="*/ 5 w 31"/>
                <a:gd name="T25" fmla="*/ 2 h 37"/>
                <a:gd name="T26" fmla="*/ 1 w 31"/>
                <a:gd name="T27" fmla="*/ 1 h 37"/>
                <a:gd name="T28" fmla="*/ 0 w 31"/>
                <a:gd name="T29" fmla="*/ 1 h 37"/>
                <a:gd name="T30" fmla="*/ 0 w 31"/>
                <a:gd name="T31" fmla="*/ 0 h 37"/>
                <a:gd name="T32" fmla="*/ 15 w 31"/>
                <a:gd name="T33" fmla="*/ 0 h 37"/>
                <a:gd name="T34" fmla="*/ 24 w 31"/>
                <a:gd name="T35" fmla="*/ 1 h 37"/>
                <a:gd name="T36" fmla="*/ 29 w 31"/>
                <a:gd name="T37" fmla="*/ 5 h 37"/>
                <a:gd name="T38" fmla="*/ 31 w 31"/>
                <a:gd name="T39" fmla="*/ 10 h 37"/>
                <a:gd name="T40" fmla="*/ 28 w 31"/>
                <a:gd name="T41" fmla="*/ 18 h 37"/>
                <a:gd name="T42" fmla="*/ 18 w 31"/>
                <a:gd name="T43" fmla="*/ 21 h 37"/>
                <a:gd name="T44" fmla="*/ 15 w 31"/>
                <a:gd name="T45" fmla="*/ 20 h 37"/>
                <a:gd name="T46" fmla="*/ 11 w 31"/>
                <a:gd name="T47" fmla="*/ 20 h 37"/>
                <a:gd name="T48" fmla="*/ 11 w 31"/>
                <a:gd name="T49" fmla="*/ 18 h 37"/>
                <a:gd name="T50" fmla="*/ 14 w 31"/>
                <a:gd name="T51" fmla="*/ 19 h 37"/>
                <a:gd name="T52" fmla="*/ 16 w 31"/>
                <a:gd name="T53" fmla="*/ 19 h 37"/>
                <a:gd name="T54" fmla="*/ 22 w 31"/>
                <a:gd name="T55" fmla="*/ 17 h 37"/>
                <a:gd name="T56" fmla="*/ 24 w 31"/>
                <a:gd name="T57" fmla="*/ 11 h 37"/>
                <a:gd name="T58" fmla="*/ 23 w 31"/>
                <a:gd name="T59" fmla="*/ 6 h 37"/>
                <a:gd name="T60" fmla="*/ 20 w 31"/>
                <a:gd name="T61" fmla="*/ 3 h 37"/>
                <a:gd name="T62" fmla="*/ 15 w 31"/>
                <a:gd name="T63" fmla="*/ 2 h 37"/>
                <a:gd name="T64" fmla="*/ 11 w 31"/>
                <a:gd name="T65" fmla="*/ 3 h 37"/>
                <a:gd name="T66" fmla="*/ 11 w 31"/>
                <a:gd name="T67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1" h="37">
                  <a:moveTo>
                    <a:pt x="11" y="20"/>
                  </a:move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2" y="35"/>
                    <a:pt x="12" y="35"/>
                  </a:cubicBezTo>
                  <a:cubicBezTo>
                    <a:pt x="13" y="36"/>
                    <a:pt x="14" y="36"/>
                    <a:pt x="16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9" y="0"/>
                    <a:pt x="21" y="0"/>
                    <a:pt x="24" y="1"/>
                  </a:cubicBezTo>
                  <a:cubicBezTo>
                    <a:pt x="26" y="2"/>
                    <a:pt x="27" y="3"/>
                    <a:pt x="29" y="5"/>
                  </a:cubicBezTo>
                  <a:cubicBezTo>
                    <a:pt x="30" y="6"/>
                    <a:pt x="31" y="8"/>
                    <a:pt x="31" y="10"/>
                  </a:cubicBezTo>
                  <a:cubicBezTo>
                    <a:pt x="31" y="13"/>
                    <a:pt x="30" y="16"/>
                    <a:pt x="28" y="18"/>
                  </a:cubicBezTo>
                  <a:cubicBezTo>
                    <a:pt x="26" y="20"/>
                    <a:pt x="22" y="21"/>
                    <a:pt x="18" y="21"/>
                  </a:cubicBezTo>
                  <a:cubicBezTo>
                    <a:pt x="17" y="21"/>
                    <a:pt x="16" y="21"/>
                    <a:pt x="15" y="20"/>
                  </a:cubicBezTo>
                  <a:cubicBezTo>
                    <a:pt x="14" y="20"/>
                    <a:pt x="13" y="20"/>
                    <a:pt x="11" y="20"/>
                  </a:cubicBezTo>
                  <a:close/>
                  <a:moveTo>
                    <a:pt x="11" y="18"/>
                  </a:moveTo>
                  <a:cubicBezTo>
                    <a:pt x="13" y="18"/>
                    <a:pt x="13" y="19"/>
                    <a:pt x="14" y="19"/>
                  </a:cubicBezTo>
                  <a:cubicBezTo>
                    <a:pt x="15" y="19"/>
                    <a:pt x="16" y="19"/>
                    <a:pt x="16" y="19"/>
                  </a:cubicBezTo>
                  <a:cubicBezTo>
                    <a:pt x="19" y="19"/>
                    <a:pt x="20" y="18"/>
                    <a:pt x="22" y="17"/>
                  </a:cubicBezTo>
                  <a:cubicBezTo>
                    <a:pt x="23" y="15"/>
                    <a:pt x="24" y="13"/>
                    <a:pt x="24" y="11"/>
                  </a:cubicBezTo>
                  <a:cubicBezTo>
                    <a:pt x="24" y="9"/>
                    <a:pt x="24" y="8"/>
                    <a:pt x="23" y="6"/>
                  </a:cubicBezTo>
                  <a:cubicBezTo>
                    <a:pt x="22" y="5"/>
                    <a:pt x="21" y="4"/>
                    <a:pt x="20" y="3"/>
                  </a:cubicBezTo>
                  <a:cubicBezTo>
                    <a:pt x="19" y="3"/>
                    <a:pt x="17" y="2"/>
                    <a:pt x="15" y="2"/>
                  </a:cubicBezTo>
                  <a:cubicBezTo>
                    <a:pt x="14" y="2"/>
                    <a:pt x="13" y="2"/>
                    <a:pt x="11" y="3"/>
                  </a:cubicBezTo>
                  <a:lnTo>
                    <a:pt x="11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6" name="Freeform 42">
              <a:extLst>
                <a:ext uri="{FF2B5EF4-FFF2-40B4-BE49-F238E27FC236}">
                  <a16:creationId xmlns="" xmlns:a16="http://schemas.microsoft.com/office/drawing/2014/main" id="{320A86AE-CA2B-1F44-9005-3977C85BE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2326"/>
              <a:ext cx="67" cy="71"/>
            </a:xfrm>
            <a:custGeom>
              <a:avLst/>
              <a:gdLst>
                <a:gd name="T0" fmla="*/ 12 w 35"/>
                <a:gd name="T1" fmla="*/ 2 h 37"/>
                <a:gd name="T2" fmla="*/ 12 w 35"/>
                <a:gd name="T3" fmla="*/ 17 h 37"/>
                <a:gd name="T4" fmla="*/ 21 w 35"/>
                <a:gd name="T5" fmla="*/ 17 h 37"/>
                <a:gd name="T6" fmla="*/ 25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6 w 35"/>
                <a:gd name="T17" fmla="*/ 21 h 37"/>
                <a:gd name="T18" fmla="*/ 24 w 35"/>
                <a:gd name="T19" fmla="*/ 19 h 37"/>
                <a:gd name="T20" fmla="*/ 21 w 35"/>
                <a:gd name="T21" fmla="*/ 19 h 37"/>
                <a:gd name="T22" fmla="*/ 12 w 35"/>
                <a:gd name="T23" fmla="*/ 19 h 37"/>
                <a:gd name="T24" fmla="*/ 12 w 35"/>
                <a:gd name="T25" fmla="*/ 31 h 37"/>
                <a:gd name="T26" fmla="*/ 12 w 35"/>
                <a:gd name="T27" fmla="*/ 34 h 37"/>
                <a:gd name="T28" fmla="*/ 13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2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1 w 35"/>
                <a:gd name="T49" fmla="*/ 36 h 37"/>
                <a:gd name="T50" fmla="*/ 4 w 35"/>
                <a:gd name="T51" fmla="*/ 36 h 37"/>
                <a:gd name="T52" fmla="*/ 5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1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2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29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2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7"/>
                    <a:pt x="24" y="16"/>
                    <a:pt x="25" y="16"/>
                  </a:cubicBezTo>
                  <a:cubicBezTo>
                    <a:pt x="26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3"/>
                    <a:pt x="26" y="21"/>
                    <a:pt x="26" y="21"/>
                  </a:cubicBezTo>
                  <a:cubicBezTo>
                    <a:pt x="26" y="20"/>
                    <a:pt x="25" y="20"/>
                    <a:pt x="24" y="19"/>
                  </a:cubicBezTo>
                  <a:cubicBezTo>
                    <a:pt x="24" y="19"/>
                    <a:pt x="22" y="19"/>
                    <a:pt x="2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4"/>
                    <a:pt x="12" y="35"/>
                    <a:pt x="13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4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1" y="32"/>
                    <a:pt x="33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2" y="36"/>
                    <a:pt x="3" y="36"/>
                    <a:pt x="4" y="36"/>
                  </a:cubicBezTo>
                  <a:cubicBezTo>
                    <a:pt x="5" y="35"/>
                    <a:pt x="5" y="35"/>
                    <a:pt x="5" y="34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6"/>
                    <a:pt x="30" y="5"/>
                    <a:pt x="29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6" y="2"/>
                    <a:pt x="25" y="2"/>
                    <a:pt x="23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7" name="Freeform 43">
              <a:extLst>
                <a:ext uri="{FF2B5EF4-FFF2-40B4-BE49-F238E27FC236}">
                  <a16:creationId xmlns="" xmlns:a16="http://schemas.microsoft.com/office/drawing/2014/main" id="{56A51641-AF97-5A42-8CB8-A320BF590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2326"/>
              <a:ext cx="65" cy="71"/>
            </a:xfrm>
            <a:custGeom>
              <a:avLst/>
              <a:gdLst>
                <a:gd name="T0" fmla="*/ 34 w 34"/>
                <a:gd name="T1" fmla="*/ 0 h 37"/>
                <a:gd name="T2" fmla="*/ 34 w 34"/>
                <a:gd name="T3" fmla="*/ 9 h 37"/>
                <a:gd name="T4" fmla="*/ 33 w 34"/>
                <a:gd name="T5" fmla="*/ 9 h 37"/>
                <a:gd name="T6" fmla="*/ 32 w 34"/>
                <a:gd name="T7" fmla="*/ 5 h 37"/>
                <a:gd name="T8" fmla="*/ 30 w 34"/>
                <a:gd name="T9" fmla="*/ 3 h 37"/>
                <a:gd name="T10" fmla="*/ 26 w 34"/>
                <a:gd name="T11" fmla="*/ 2 h 37"/>
                <a:gd name="T12" fmla="*/ 20 w 34"/>
                <a:gd name="T13" fmla="*/ 2 h 37"/>
                <a:gd name="T14" fmla="*/ 20 w 34"/>
                <a:gd name="T15" fmla="*/ 31 h 37"/>
                <a:gd name="T16" fmla="*/ 21 w 34"/>
                <a:gd name="T17" fmla="*/ 35 h 37"/>
                <a:gd name="T18" fmla="*/ 24 w 34"/>
                <a:gd name="T19" fmla="*/ 36 h 37"/>
                <a:gd name="T20" fmla="*/ 26 w 34"/>
                <a:gd name="T21" fmla="*/ 36 h 37"/>
                <a:gd name="T22" fmla="*/ 26 w 34"/>
                <a:gd name="T23" fmla="*/ 37 h 37"/>
                <a:gd name="T24" fmla="*/ 8 w 34"/>
                <a:gd name="T25" fmla="*/ 37 h 37"/>
                <a:gd name="T26" fmla="*/ 8 w 34"/>
                <a:gd name="T27" fmla="*/ 36 h 37"/>
                <a:gd name="T28" fmla="*/ 10 w 34"/>
                <a:gd name="T29" fmla="*/ 36 h 37"/>
                <a:gd name="T30" fmla="*/ 13 w 34"/>
                <a:gd name="T31" fmla="*/ 35 h 37"/>
                <a:gd name="T32" fmla="*/ 14 w 34"/>
                <a:gd name="T33" fmla="*/ 31 h 37"/>
                <a:gd name="T34" fmla="*/ 14 w 34"/>
                <a:gd name="T35" fmla="*/ 2 h 37"/>
                <a:gd name="T36" fmla="*/ 9 w 34"/>
                <a:gd name="T37" fmla="*/ 2 h 37"/>
                <a:gd name="T38" fmla="*/ 5 w 34"/>
                <a:gd name="T39" fmla="*/ 3 h 37"/>
                <a:gd name="T40" fmla="*/ 2 w 34"/>
                <a:gd name="T41" fmla="*/ 5 h 37"/>
                <a:gd name="T42" fmla="*/ 1 w 34"/>
                <a:gd name="T43" fmla="*/ 9 h 37"/>
                <a:gd name="T44" fmla="*/ 0 w 34"/>
                <a:gd name="T45" fmla="*/ 9 h 37"/>
                <a:gd name="T46" fmla="*/ 0 w 34"/>
                <a:gd name="T47" fmla="*/ 0 h 37"/>
                <a:gd name="T48" fmla="*/ 34 w 34"/>
                <a:gd name="T4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37">
                  <a:moveTo>
                    <a:pt x="34" y="0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7"/>
                    <a:pt x="33" y="6"/>
                    <a:pt x="32" y="5"/>
                  </a:cubicBezTo>
                  <a:cubicBezTo>
                    <a:pt x="32" y="4"/>
                    <a:pt x="31" y="4"/>
                    <a:pt x="30" y="3"/>
                  </a:cubicBezTo>
                  <a:cubicBezTo>
                    <a:pt x="29" y="3"/>
                    <a:pt x="27" y="2"/>
                    <a:pt x="26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3"/>
                    <a:pt x="20" y="35"/>
                    <a:pt x="21" y="35"/>
                  </a:cubicBezTo>
                  <a:cubicBezTo>
                    <a:pt x="21" y="36"/>
                    <a:pt x="23" y="36"/>
                    <a:pt x="24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3" y="36"/>
                    <a:pt x="13" y="35"/>
                  </a:cubicBezTo>
                  <a:cubicBezTo>
                    <a:pt x="14" y="34"/>
                    <a:pt x="14" y="33"/>
                    <a:pt x="14" y="3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7" y="2"/>
                    <a:pt x="6" y="2"/>
                    <a:pt x="5" y="3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1" y="6"/>
                    <a:pt x="1" y="7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8" name="Freeform 44">
              <a:extLst>
                <a:ext uri="{FF2B5EF4-FFF2-40B4-BE49-F238E27FC236}">
                  <a16:creationId xmlns="" xmlns:a16="http://schemas.microsoft.com/office/drawing/2014/main" id="{162B230F-EF67-2140-ABDB-A071DAF500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51" y="2326"/>
              <a:ext cx="79" cy="71"/>
            </a:xfrm>
            <a:custGeom>
              <a:avLst/>
              <a:gdLst>
                <a:gd name="T0" fmla="*/ 41 w 41"/>
                <a:gd name="T1" fmla="*/ 37 h 37"/>
                <a:gd name="T2" fmla="*/ 30 w 41"/>
                <a:gd name="T3" fmla="*/ 37 h 37"/>
                <a:gd name="T4" fmla="*/ 16 w 41"/>
                <a:gd name="T5" fmla="*/ 20 h 37"/>
                <a:gd name="T6" fmla="*/ 14 w 41"/>
                <a:gd name="T7" fmla="*/ 20 h 37"/>
                <a:gd name="T8" fmla="*/ 13 w 41"/>
                <a:gd name="T9" fmla="*/ 20 h 37"/>
                <a:gd name="T10" fmla="*/ 12 w 41"/>
                <a:gd name="T11" fmla="*/ 20 h 37"/>
                <a:gd name="T12" fmla="*/ 12 w 41"/>
                <a:gd name="T13" fmla="*/ 31 h 37"/>
                <a:gd name="T14" fmla="*/ 13 w 41"/>
                <a:gd name="T15" fmla="*/ 35 h 37"/>
                <a:gd name="T16" fmla="*/ 16 w 41"/>
                <a:gd name="T17" fmla="*/ 36 h 37"/>
                <a:gd name="T18" fmla="*/ 18 w 41"/>
                <a:gd name="T19" fmla="*/ 36 h 37"/>
                <a:gd name="T20" fmla="*/ 18 w 41"/>
                <a:gd name="T21" fmla="*/ 37 h 37"/>
                <a:gd name="T22" fmla="*/ 0 w 41"/>
                <a:gd name="T23" fmla="*/ 37 h 37"/>
                <a:gd name="T24" fmla="*/ 0 w 41"/>
                <a:gd name="T25" fmla="*/ 36 h 37"/>
                <a:gd name="T26" fmla="*/ 2 w 41"/>
                <a:gd name="T27" fmla="*/ 36 h 37"/>
                <a:gd name="T28" fmla="*/ 5 w 41"/>
                <a:gd name="T29" fmla="*/ 35 h 37"/>
                <a:gd name="T30" fmla="*/ 6 w 41"/>
                <a:gd name="T31" fmla="*/ 31 h 37"/>
                <a:gd name="T32" fmla="*/ 6 w 41"/>
                <a:gd name="T33" fmla="*/ 7 h 37"/>
                <a:gd name="T34" fmla="*/ 5 w 41"/>
                <a:gd name="T35" fmla="*/ 2 h 37"/>
                <a:gd name="T36" fmla="*/ 2 w 41"/>
                <a:gd name="T37" fmla="*/ 1 h 37"/>
                <a:gd name="T38" fmla="*/ 0 w 41"/>
                <a:gd name="T39" fmla="*/ 1 h 37"/>
                <a:gd name="T40" fmla="*/ 0 w 41"/>
                <a:gd name="T41" fmla="*/ 0 h 37"/>
                <a:gd name="T42" fmla="*/ 15 w 41"/>
                <a:gd name="T43" fmla="*/ 0 h 37"/>
                <a:gd name="T44" fmla="*/ 25 w 41"/>
                <a:gd name="T45" fmla="*/ 1 h 37"/>
                <a:gd name="T46" fmla="*/ 30 w 41"/>
                <a:gd name="T47" fmla="*/ 4 h 37"/>
                <a:gd name="T48" fmla="*/ 32 w 41"/>
                <a:gd name="T49" fmla="*/ 10 h 37"/>
                <a:gd name="T50" fmla="*/ 30 w 41"/>
                <a:gd name="T51" fmla="*/ 16 h 37"/>
                <a:gd name="T52" fmla="*/ 22 w 41"/>
                <a:gd name="T53" fmla="*/ 19 h 37"/>
                <a:gd name="T54" fmla="*/ 31 w 41"/>
                <a:gd name="T55" fmla="*/ 30 h 37"/>
                <a:gd name="T56" fmla="*/ 36 w 41"/>
                <a:gd name="T57" fmla="*/ 35 h 37"/>
                <a:gd name="T58" fmla="*/ 41 w 41"/>
                <a:gd name="T59" fmla="*/ 36 h 37"/>
                <a:gd name="T60" fmla="*/ 41 w 41"/>
                <a:gd name="T61" fmla="*/ 37 h 37"/>
                <a:gd name="T62" fmla="*/ 12 w 41"/>
                <a:gd name="T63" fmla="*/ 18 h 37"/>
                <a:gd name="T64" fmla="*/ 13 w 41"/>
                <a:gd name="T65" fmla="*/ 18 h 37"/>
                <a:gd name="T66" fmla="*/ 14 w 41"/>
                <a:gd name="T67" fmla="*/ 18 h 37"/>
                <a:gd name="T68" fmla="*/ 22 w 41"/>
                <a:gd name="T69" fmla="*/ 16 h 37"/>
                <a:gd name="T70" fmla="*/ 25 w 41"/>
                <a:gd name="T71" fmla="*/ 10 h 37"/>
                <a:gd name="T72" fmla="*/ 23 w 41"/>
                <a:gd name="T73" fmla="*/ 4 h 37"/>
                <a:gd name="T74" fmla="*/ 17 w 41"/>
                <a:gd name="T75" fmla="*/ 2 h 37"/>
                <a:gd name="T76" fmla="*/ 12 w 41"/>
                <a:gd name="T77" fmla="*/ 3 h 37"/>
                <a:gd name="T78" fmla="*/ 12 w 41"/>
                <a:gd name="T79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1" h="37">
                  <a:moveTo>
                    <a:pt x="41" y="37"/>
                  </a:moveTo>
                  <a:cubicBezTo>
                    <a:pt x="30" y="37"/>
                    <a:pt x="30" y="37"/>
                    <a:pt x="30" y="37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20"/>
                    <a:pt x="14" y="20"/>
                    <a:pt x="14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5"/>
                    <a:pt x="13" y="35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20" y="0"/>
                    <a:pt x="23" y="0"/>
                    <a:pt x="25" y="1"/>
                  </a:cubicBezTo>
                  <a:cubicBezTo>
                    <a:pt x="27" y="1"/>
                    <a:pt x="29" y="3"/>
                    <a:pt x="30" y="4"/>
                  </a:cubicBezTo>
                  <a:cubicBezTo>
                    <a:pt x="32" y="6"/>
                    <a:pt x="32" y="7"/>
                    <a:pt x="32" y="10"/>
                  </a:cubicBezTo>
                  <a:cubicBezTo>
                    <a:pt x="32" y="12"/>
                    <a:pt x="31" y="14"/>
                    <a:pt x="30" y="16"/>
                  </a:cubicBezTo>
                  <a:cubicBezTo>
                    <a:pt x="28" y="17"/>
                    <a:pt x="26" y="18"/>
                    <a:pt x="22" y="1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3" y="32"/>
                    <a:pt x="34" y="34"/>
                    <a:pt x="36" y="35"/>
                  </a:cubicBezTo>
                  <a:cubicBezTo>
                    <a:pt x="37" y="36"/>
                    <a:pt x="39" y="36"/>
                    <a:pt x="41" y="36"/>
                  </a:cubicBezTo>
                  <a:lnTo>
                    <a:pt x="41" y="37"/>
                  </a:lnTo>
                  <a:close/>
                  <a:moveTo>
                    <a:pt x="12" y="18"/>
                  </a:moveTo>
                  <a:cubicBezTo>
                    <a:pt x="12" y="18"/>
                    <a:pt x="13" y="18"/>
                    <a:pt x="13" y="18"/>
                  </a:cubicBezTo>
                  <a:cubicBezTo>
                    <a:pt x="13" y="18"/>
                    <a:pt x="13" y="18"/>
                    <a:pt x="14" y="18"/>
                  </a:cubicBezTo>
                  <a:cubicBezTo>
                    <a:pt x="18" y="18"/>
                    <a:pt x="20" y="17"/>
                    <a:pt x="22" y="16"/>
                  </a:cubicBezTo>
                  <a:cubicBezTo>
                    <a:pt x="24" y="14"/>
                    <a:pt x="25" y="12"/>
                    <a:pt x="25" y="10"/>
                  </a:cubicBezTo>
                  <a:cubicBezTo>
                    <a:pt x="25" y="8"/>
                    <a:pt x="25" y="6"/>
                    <a:pt x="23" y="4"/>
                  </a:cubicBezTo>
                  <a:cubicBezTo>
                    <a:pt x="21" y="3"/>
                    <a:pt x="19" y="2"/>
                    <a:pt x="17" y="2"/>
                  </a:cubicBezTo>
                  <a:cubicBezTo>
                    <a:pt x="16" y="2"/>
                    <a:pt x="14" y="2"/>
                    <a:pt x="12" y="3"/>
                  </a:cubicBezTo>
                  <a:lnTo>
                    <a:pt x="1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9" name="Freeform 45">
              <a:extLst>
                <a:ext uri="{FF2B5EF4-FFF2-40B4-BE49-F238E27FC236}">
                  <a16:creationId xmlns="" xmlns:a16="http://schemas.microsoft.com/office/drawing/2014/main" id="{41DDC151-BF45-184E-9900-9EC4E5BA3AA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32" y="2324"/>
              <a:ext cx="76" cy="75"/>
            </a:xfrm>
            <a:custGeom>
              <a:avLst/>
              <a:gdLst>
                <a:gd name="T0" fmla="*/ 21 w 40"/>
                <a:gd name="T1" fmla="*/ 0 h 39"/>
                <a:gd name="T2" fmla="*/ 35 w 40"/>
                <a:gd name="T3" fmla="*/ 6 h 39"/>
                <a:gd name="T4" fmla="*/ 40 w 40"/>
                <a:gd name="T5" fmla="*/ 19 h 39"/>
                <a:gd name="T6" fmla="*/ 34 w 40"/>
                <a:gd name="T7" fmla="*/ 34 h 39"/>
                <a:gd name="T8" fmla="*/ 20 w 40"/>
                <a:gd name="T9" fmla="*/ 39 h 39"/>
                <a:gd name="T10" fmla="*/ 6 w 40"/>
                <a:gd name="T11" fmla="*/ 34 h 39"/>
                <a:gd name="T12" fmla="*/ 0 w 40"/>
                <a:gd name="T13" fmla="*/ 20 h 39"/>
                <a:gd name="T14" fmla="*/ 7 w 40"/>
                <a:gd name="T15" fmla="*/ 5 h 39"/>
                <a:gd name="T16" fmla="*/ 21 w 40"/>
                <a:gd name="T17" fmla="*/ 0 h 39"/>
                <a:gd name="T18" fmla="*/ 20 w 40"/>
                <a:gd name="T19" fmla="*/ 2 h 39"/>
                <a:gd name="T20" fmla="*/ 11 w 40"/>
                <a:gd name="T21" fmla="*/ 6 h 39"/>
                <a:gd name="T22" fmla="*/ 7 w 40"/>
                <a:gd name="T23" fmla="*/ 19 h 39"/>
                <a:gd name="T24" fmla="*/ 11 w 40"/>
                <a:gd name="T25" fmla="*/ 33 h 39"/>
                <a:gd name="T26" fmla="*/ 20 w 40"/>
                <a:gd name="T27" fmla="*/ 37 h 39"/>
                <a:gd name="T28" fmla="*/ 30 w 40"/>
                <a:gd name="T29" fmla="*/ 33 h 39"/>
                <a:gd name="T30" fmla="*/ 33 w 40"/>
                <a:gd name="T31" fmla="*/ 20 h 39"/>
                <a:gd name="T32" fmla="*/ 29 w 40"/>
                <a:gd name="T33" fmla="*/ 6 h 39"/>
                <a:gd name="T34" fmla="*/ 20 w 40"/>
                <a:gd name="T35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39">
                  <a:moveTo>
                    <a:pt x="21" y="0"/>
                  </a:moveTo>
                  <a:cubicBezTo>
                    <a:pt x="26" y="0"/>
                    <a:pt x="31" y="2"/>
                    <a:pt x="35" y="6"/>
                  </a:cubicBezTo>
                  <a:cubicBezTo>
                    <a:pt x="38" y="9"/>
                    <a:pt x="40" y="14"/>
                    <a:pt x="40" y="19"/>
                  </a:cubicBezTo>
                  <a:cubicBezTo>
                    <a:pt x="40" y="25"/>
                    <a:pt x="38" y="30"/>
                    <a:pt x="34" y="34"/>
                  </a:cubicBezTo>
                  <a:cubicBezTo>
                    <a:pt x="31" y="37"/>
                    <a:pt x="26" y="39"/>
                    <a:pt x="20" y="39"/>
                  </a:cubicBezTo>
                  <a:cubicBezTo>
                    <a:pt x="14" y="39"/>
                    <a:pt x="10" y="37"/>
                    <a:pt x="6" y="34"/>
                  </a:cubicBezTo>
                  <a:cubicBezTo>
                    <a:pt x="2" y="30"/>
                    <a:pt x="0" y="25"/>
                    <a:pt x="0" y="20"/>
                  </a:cubicBezTo>
                  <a:cubicBezTo>
                    <a:pt x="0" y="14"/>
                    <a:pt x="2" y="9"/>
                    <a:pt x="7" y="5"/>
                  </a:cubicBezTo>
                  <a:cubicBezTo>
                    <a:pt x="11" y="2"/>
                    <a:pt x="15" y="0"/>
                    <a:pt x="21" y="0"/>
                  </a:cubicBezTo>
                  <a:close/>
                  <a:moveTo>
                    <a:pt x="20" y="2"/>
                  </a:moveTo>
                  <a:cubicBezTo>
                    <a:pt x="16" y="2"/>
                    <a:pt x="13" y="3"/>
                    <a:pt x="11" y="6"/>
                  </a:cubicBezTo>
                  <a:cubicBezTo>
                    <a:pt x="8" y="9"/>
                    <a:pt x="7" y="13"/>
                    <a:pt x="7" y="19"/>
                  </a:cubicBezTo>
                  <a:cubicBezTo>
                    <a:pt x="7" y="26"/>
                    <a:pt x="8" y="30"/>
                    <a:pt x="11" y="33"/>
                  </a:cubicBezTo>
                  <a:cubicBezTo>
                    <a:pt x="14" y="36"/>
                    <a:pt x="16" y="37"/>
                    <a:pt x="20" y="37"/>
                  </a:cubicBezTo>
                  <a:cubicBezTo>
                    <a:pt x="24" y="37"/>
                    <a:pt x="27" y="36"/>
                    <a:pt x="30" y="33"/>
                  </a:cubicBezTo>
                  <a:cubicBezTo>
                    <a:pt x="32" y="30"/>
                    <a:pt x="33" y="26"/>
                    <a:pt x="33" y="20"/>
                  </a:cubicBezTo>
                  <a:cubicBezTo>
                    <a:pt x="33" y="14"/>
                    <a:pt x="32" y="9"/>
                    <a:pt x="29" y="6"/>
                  </a:cubicBezTo>
                  <a:cubicBezTo>
                    <a:pt x="27" y="3"/>
                    <a:pt x="24" y="2"/>
                    <a:pt x="2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00" name="Freeform 46">
              <a:extLst>
                <a:ext uri="{FF2B5EF4-FFF2-40B4-BE49-F238E27FC236}">
                  <a16:creationId xmlns="" xmlns:a16="http://schemas.microsoft.com/office/drawing/2014/main" id="{6C73E739-E74E-B444-824C-1957001BB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326"/>
              <a:ext cx="68" cy="71"/>
            </a:xfrm>
            <a:custGeom>
              <a:avLst/>
              <a:gdLst>
                <a:gd name="T0" fmla="*/ 35 w 36"/>
                <a:gd name="T1" fmla="*/ 27 h 37"/>
                <a:gd name="T2" fmla="*/ 36 w 36"/>
                <a:gd name="T3" fmla="*/ 27 h 37"/>
                <a:gd name="T4" fmla="*/ 32 w 36"/>
                <a:gd name="T5" fmla="*/ 37 h 37"/>
                <a:gd name="T6" fmla="*/ 0 w 36"/>
                <a:gd name="T7" fmla="*/ 37 h 37"/>
                <a:gd name="T8" fmla="*/ 0 w 36"/>
                <a:gd name="T9" fmla="*/ 36 h 37"/>
                <a:gd name="T10" fmla="*/ 2 w 36"/>
                <a:gd name="T11" fmla="*/ 36 h 37"/>
                <a:gd name="T12" fmla="*/ 6 w 36"/>
                <a:gd name="T13" fmla="*/ 35 h 37"/>
                <a:gd name="T14" fmla="*/ 6 w 36"/>
                <a:gd name="T15" fmla="*/ 31 h 37"/>
                <a:gd name="T16" fmla="*/ 6 w 36"/>
                <a:gd name="T17" fmla="*/ 7 h 37"/>
                <a:gd name="T18" fmla="*/ 5 w 36"/>
                <a:gd name="T19" fmla="*/ 2 h 37"/>
                <a:gd name="T20" fmla="*/ 2 w 36"/>
                <a:gd name="T21" fmla="*/ 1 h 37"/>
                <a:gd name="T22" fmla="*/ 0 w 36"/>
                <a:gd name="T23" fmla="*/ 1 h 37"/>
                <a:gd name="T24" fmla="*/ 0 w 36"/>
                <a:gd name="T25" fmla="*/ 0 h 37"/>
                <a:gd name="T26" fmla="*/ 19 w 36"/>
                <a:gd name="T27" fmla="*/ 0 h 37"/>
                <a:gd name="T28" fmla="*/ 19 w 36"/>
                <a:gd name="T29" fmla="*/ 1 h 37"/>
                <a:gd name="T30" fmla="*/ 14 w 36"/>
                <a:gd name="T31" fmla="*/ 2 h 37"/>
                <a:gd name="T32" fmla="*/ 13 w 36"/>
                <a:gd name="T33" fmla="*/ 3 h 37"/>
                <a:gd name="T34" fmla="*/ 12 w 36"/>
                <a:gd name="T35" fmla="*/ 7 h 37"/>
                <a:gd name="T36" fmla="*/ 12 w 36"/>
                <a:gd name="T37" fmla="*/ 31 h 37"/>
                <a:gd name="T38" fmla="*/ 13 w 36"/>
                <a:gd name="T39" fmla="*/ 34 h 37"/>
                <a:gd name="T40" fmla="*/ 14 w 36"/>
                <a:gd name="T41" fmla="*/ 35 h 37"/>
                <a:gd name="T42" fmla="*/ 18 w 36"/>
                <a:gd name="T43" fmla="*/ 35 h 37"/>
                <a:gd name="T44" fmla="*/ 21 w 36"/>
                <a:gd name="T45" fmla="*/ 35 h 37"/>
                <a:gd name="T46" fmla="*/ 28 w 36"/>
                <a:gd name="T47" fmla="*/ 34 h 37"/>
                <a:gd name="T48" fmla="*/ 32 w 36"/>
                <a:gd name="T49" fmla="*/ 32 h 37"/>
                <a:gd name="T50" fmla="*/ 35 w 36"/>
                <a:gd name="T51" fmla="*/ 2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6" h="37">
                  <a:moveTo>
                    <a:pt x="35" y="27"/>
                  </a:moveTo>
                  <a:cubicBezTo>
                    <a:pt x="36" y="27"/>
                    <a:pt x="36" y="27"/>
                    <a:pt x="36" y="2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5" y="1"/>
                    <a:pt x="14" y="2"/>
                  </a:cubicBezTo>
                  <a:cubicBezTo>
                    <a:pt x="13" y="2"/>
                    <a:pt x="13" y="2"/>
                    <a:pt x="13" y="3"/>
                  </a:cubicBezTo>
                  <a:cubicBezTo>
                    <a:pt x="12" y="4"/>
                    <a:pt x="12" y="5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2"/>
                    <a:pt x="12" y="33"/>
                    <a:pt x="13" y="34"/>
                  </a:cubicBezTo>
                  <a:cubicBezTo>
                    <a:pt x="13" y="34"/>
                    <a:pt x="13" y="35"/>
                    <a:pt x="14" y="35"/>
                  </a:cubicBezTo>
                  <a:cubicBezTo>
                    <a:pt x="14" y="35"/>
                    <a:pt x="16" y="35"/>
                    <a:pt x="18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5" y="35"/>
                    <a:pt x="27" y="35"/>
                    <a:pt x="28" y="34"/>
                  </a:cubicBezTo>
                  <a:cubicBezTo>
                    <a:pt x="29" y="34"/>
                    <a:pt x="30" y="33"/>
                    <a:pt x="32" y="32"/>
                  </a:cubicBezTo>
                  <a:cubicBezTo>
                    <a:pt x="33" y="31"/>
                    <a:pt x="34" y="29"/>
                    <a:pt x="35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01" name="Freeform 47">
              <a:extLst>
                <a:ext uri="{FF2B5EF4-FFF2-40B4-BE49-F238E27FC236}">
                  <a16:creationId xmlns="" xmlns:a16="http://schemas.microsoft.com/office/drawing/2014/main" id="{1B03D7BD-BDA4-324A-91D7-D6BEA6F77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2326"/>
              <a:ext cx="67" cy="71"/>
            </a:xfrm>
            <a:custGeom>
              <a:avLst/>
              <a:gdLst>
                <a:gd name="T0" fmla="*/ 11 w 35"/>
                <a:gd name="T1" fmla="*/ 2 h 37"/>
                <a:gd name="T2" fmla="*/ 11 w 35"/>
                <a:gd name="T3" fmla="*/ 17 h 37"/>
                <a:gd name="T4" fmla="*/ 20 w 35"/>
                <a:gd name="T5" fmla="*/ 17 h 37"/>
                <a:gd name="T6" fmla="*/ 25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6 w 35"/>
                <a:gd name="T17" fmla="*/ 21 h 37"/>
                <a:gd name="T18" fmla="*/ 24 w 35"/>
                <a:gd name="T19" fmla="*/ 19 h 37"/>
                <a:gd name="T20" fmla="*/ 20 w 35"/>
                <a:gd name="T21" fmla="*/ 19 h 37"/>
                <a:gd name="T22" fmla="*/ 11 w 35"/>
                <a:gd name="T23" fmla="*/ 19 h 37"/>
                <a:gd name="T24" fmla="*/ 11 w 35"/>
                <a:gd name="T25" fmla="*/ 31 h 37"/>
                <a:gd name="T26" fmla="*/ 12 w 35"/>
                <a:gd name="T27" fmla="*/ 34 h 37"/>
                <a:gd name="T28" fmla="*/ 12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1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1 w 35"/>
                <a:gd name="T49" fmla="*/ 36 h 37"/>
                <a:gd name="T50" fmla="*/ 4 w 35"/>
                <a:gd name="T51" fmla="*/ 36 h 37"/>
                <a:gd name="T52" fmla="*/ 5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1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1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29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1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1" y="2"/>
                  </a:moveTo>
                  <a:cubicBezTo>
                    <a:pt x="11" y="17"/>
                    <a:pt x="11" y="17"/>
                    <a:pt x="11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3" y="17"/>
                    <a:pt x="24" y="16"/>
                    <a:pt x="25" y="16"/>
                  </a:cubicBezTo>
                  <a:cubicBezTo>
                    <a:pt x="26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6" y="23"/>
                    <a:pt x="26" y="21"/>
                    <a:pt x="26" y="21"/>
                  </a:cubicBezTo>
                  <a:cubicBezTo>
                    <a:pt x="26" y="20"/>
                    <a:pt x="25" y="20"/>
                    <a:pt x="24" y="19"/>
                  </a:cubicBezTo>
                  <a:cubicBezTo>
                    <a:pt x="23" y="19"/>
                    <a:pt x="22" y="19"/>
                    <a:pt x="20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1" y="34"/>
                    <a:pt x="12" y="34"/>
                  </a:cubicBezTo>
                  <a:cubicBezTo>
                    <a:pt x="12" y="34"/>
                    <a:pt x="12" y="35"/>
                    <a:pt x="12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4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1" y="32"/>
                    <a:pt x="32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2" y="36"/>
                    <a:pt x="3" y="36"/>
                    <a:pt x="4" y="36"/>
                  </a:cubicBezTo>
                  <a:cubicBezTo>
                    <a:pt x="4" y="35"/>
                    <a:pt x="5" y="35"/>
                    <a:pt x="5" y="34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6"/>
                    <a:pt x="30" y="5"/>
                    <a:pt x="29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6" y="2"/>
                    <a:pt x="25" y="2"/>
                    <a:pt x="23" y="2"/>
                  </a:cubicBezTo>
                  <a:lnTo>
                    <a:pt x="1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02" name="Freeform 48">
              <a:extLst>
                <a:ext uri="{FF2B5EF4-FFF2-40B4-BE49-F238E27FC236}">
                  <a16:creationId xmlns="" xmlns:a16="http://schemas.microsoft.com/office/drawing/2014/main" id="{63848499-C9D0-3B40-BF3F-B16620629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2326"/>
              <a:ext cx="84" cy="73"/>
            </a:xfrm>
            <a:custGeom>
              <a:avLst/>
              <a:gdLst>
                <a:gd name="T0" fmla="*/ 29 w 44"/>
                <a:gd name="T1" fmla="*/ 1 h 38"/>
                <a:gd name="T2" fmla="*/ 29 w 44"/>
                <a:gd name="T3" fmla="*/ 0 h 38"/>
                <a:gd name="T4" fmla="*/ 44 w 44"/>
                <a:gd name="T5" fmla="*/ 0 h 38"/>
                <a:gd name="T6" fmla="*/ 44 w 44"/>
                <a:gd name="T7" fmla="*/ 1 h 38"/>
                <a:gd name="T8" fmla="*/ 42 w 44"/>
                <a:gd name="T9" fmla="*/ 1 h 38"/>
                <a:gd name="T10" fmla="*/ 39 w 44"/>
                <a:gd name="T11" fmla="*/ 3 h 38"/>
                <a:gd name="T12" fmla="*/ 38 w 44"/>
                <a:gd name="T13" fmla="*/ 7 h 38"/>
                <a:gd name="T14" fmla="*/ 38 w 44"/>
                <a:gd name="T15" fmla="*/ 22 h 38"/>
                <a:gd name="T16" fmla="*/ 37 w 44"/>
                <a:gd name="T17" fmla="*/ 31 h 38"/>
                <a:gd name="T18" fmla="*/ 32 w 44"/>
                <a:gd name="T19" fmla="*/ 36 h 38"/>
                <a:gd name="T20" fmla="*/ 22 w 44"/>
                <a:gd name="T21" fmla="*/ 38 h 38"/>
                <a:gd name="T22" fmla="*/ 12 w 44"/>
                <a:gd name="T23" fmla="*/ 36 h 38"/>
                <a:gd name="T24" fmla="*/ 7 w 44"/>
                <a:gd name="T25" fmla="*/ 30 h 38"/>
                <a:gd name="T26" fmla="*/ 6 w 44"/>
                <a:gd name="T27" fmla="*/ 21 h 38"/>
                <a:gd name="T28" fmla="*/ 6 w 44"/>
                <a:gd name="T29" fmla="*/ 7 h 38"/>
                <a:gd name="T30" fmla="*/ 5 w 44"/>
                <a:gd name="T31" fmla="*/ 2 h 38"/>
                <a:gd name="T32" fmla="*/ 1 w 44"/>
                <a:gd name="T33" fmla="*/ 1 h 38"/>
                <a:gd name="T34" fmla="*/ 0 w 44"/>
                <a:gd name="T35" fmla="*/ 1 h 38"/>
                <a:gd name="T36" fmla="*/ 0 w 44"/>
                <a:gd name="T37" fmla="*/ 0 h 38"/>
                <a:gd name="T38" fmla="*/ 18 w 44"/>
                <a:gd name="T39" fmla="*/ 0 h 38"/>
                <a:gd name="T40" fmla="*/ 18 w 44"/>
                <a:gd name="T41" fmla="*/ 1 h 38"/>
                <a:gd name="T42" fmla="*/ 16 w 44"/>
                <a:gd name="T43" fmla="*/ 1 h 38"/>
                <a:gd name="T44" fmla="*/ 12 w 44"/>
                <a:gd name="T45" fmla="*/ 3 h 38"/>
                <a:gd name="T46" fmla="*/ 12 w 44"/>
                <a:gd name="T47" fmla="*/ 7 h 38"/>
                <a:gd name="T48" fmla="*/ 12 w 44"/>
                <a:gd name="T49" fmla="*/ 23 h 38"/>
                <a:gd name="T50" fmla="*/ 12 w 44"/>
                <a:gd name="T51" fmla="*/ 28 h 38"/>
                <a:gd name="T52" fmla="*/ 14 w 44"/>
                <a:gd name="T53" fmla="*/ 32 h 38"/>
                <a:gd name="T54" fmla="*/ 17 w 44"/>
                <a:gd name="T55" fmla="*/ 35 h 38"/>
                <a:gd name="T56" fmla="*/ 22 w 44"/>
                <a:gd name="T57" fmla="*/ 36 h 38"/>
                <a:gd name="T58" fmla="*/ 30 w 44"/>
                <a:gd name="T59" fmla="*/ 34 h 38"/>
                <a:gd name="T60" fmla="*/ 34 w 44"/>
                <a:gd name="T61" fmla="*/ 30 h 38"/>
                <a:gd name="T62" fmla="*/ 35 w 44"/>
                <a:gd name="T63" fmla="*/ 22 h 38"/>
                <a:gd name="T64" fmla="*/ 35 w 44"/>
                <a:gd name="T65" fmla="*/ 7 h 38"/>
                <a:gd name="T66" fmla="*/ 34 w 44"/>
                <a:gd name="T67" fmla="*/ 2 h 38"/>
                <a:gd name="T68" fmla="*/ 31 w 44"/>
                <a:gd name="T69" fmla="*/ 1 h 38"/>
                <a:gd name="T70" fmla="*/ 29 w 44"/>
                <a:gd name="T71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38">
                  <a:moveTo>
                    <a:pt x="29" y="1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1"/>
                    <a:pt x="39" y="2"/>
                    <a:pt x="39" y="3"/>
                  </a:cubicBezTo>
                  <a:cubicBezTo>
                    <a:pt x="38" y="3"/>
                    <a:pt x="38" y="5"/>
                    <a:pt x="38" y="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6"/>
                    <a:pt x="38" y="29"/>
                    <a:pt x="37" y="31"/>
                  </a:cubicBezTo>
                  <a:cubicBezTo>
                    <a:pt x="36" y="33"/>
                    <a:pt x="34" y="34"/>
                    <a:pt x="32" y="36"/>
                  </a:cubicBezTo>
                  <a:cubicBezTo>
                    <a:pt x="29" y="37"/>
                    <a:pt x="26" y="38"/>
                    <a:pt x="22" y="38"/>
                  </a:cubicBezTo>
                  <a:cubicBezTo>
                    <a:pt x="18" y="38"/>
                    <a:pt x="14" y="37"/>
                    <a:pt x="12" y="36"/>
                  </a:cubicBezTo>
                  <a:cubicBezTo>
                    <a:pt x="10" y="35"/>
                    <a:pt x="8" y="33"/>
                    <a:pt x="7" y="30"/>
                  </a:cubicBezTo>
                  <a:cubicBezTo>
                    <a:pt x="6" y="29"/>
                    <a:pt x="6" y="26"/>
                    <a:pt x="6" y="2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4" y="1"/>
                    <a:pt x="13" y="2"/>
                    <a:pt x="12" y="3"/>
                  </a:cubicBezTo>
                  <a:cubicBezTo>
                    <a:pt x="12" y="3"/>
                    <a:pt x="12" y="5"/>
                    <a:pt x="12" y="7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6"/>
                    <a:pt x="12" y="28"/>
                  </a:cubicBezTo>
                  <a:cubicBezTo>
                    <a:pt x="12" y="30"/>
                    <a:pt x="13" y="31"/>
                    <a:pt x="14" y="32"/>
                  </a:cubicBezTo>
                  <a:cubicBezTo>
                    <a:pt x="15" y="33"/>
                    <a:pt x="16" y="34"/>
                    <a:pt x="17" y="35"/>
                  </a:cubicBezTo>
                  <a:cubicBezTo>
                    <a:pt x="19" y="35"/>
                    <a:pt x="20" y="36"/>
                    <a:pt x="22" y="36"/>
                  </a:cubicBezTo>
                  <a:cubicBezTo>
                    <a:pt x="25" y="36"/>
                    <a:pt x="28" y="35"/>
                    <a:pt x="30" y="34"/>
                  </a:cubicBezTo>
                  <a:cubicBezTo>
                    <a:pt x="32" y="33"/>
                    <a:pt x="33" y="32"/>
                    <a:pt x="34" y="30"/>
                  </a:cubicBezTo>
                  <a:cubicBezTo>
                    <a:pt x="35" y="28"/>
                    <a:pt x="35" y="26"/>
                    <a:pt x="35" y="22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4"/>
                    <a:pt x="35" y="3"/>
                    <a:pt x="34" y="2"/>
                  </a:cubicBezTo>
                  <a:cubicBezTo>
                    <a:pt x="34" y="1"/>
                    <a:pt x="32" y="1"/>
                    <a:pt x="31" y="1"/>
                  </a:cubicBezTo>
                  <a:lnTo>
                    <a:pt x="2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03" name="Freeform 49">
              <a:extLst>
                <a:ext uri="{FF2B5EF4-FFF2-40B4-BE49-F238E27FC236}">
                  <a16:creationId xmlns="" xmlns:a16="http://schemas.microsoft.com/office/drawing/2014/main" id="{F6EBAD8B-44FD-7349-9F19-13ACE692B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2326"/>
              <a:ext cx="101" cy="71"/>
            </a:xfrm>
            <a:custGeom>
              <a:avLst/>
              <a:gdLst>
                <a:gd name="T0" fmla="*/ 24 w 53"/>
                <a:gd name="T1" fmla="*/ 37 h 37"/>
                <a:gd name="T2" fmla="*/ 8 w 53"/>
                <a:gd name="T3" fmla="*/ 6 h 37"/>
                <a:gd name="T4" fmla="*/ 8 w 53"/>
                <a:gd name="T5" fmla="*/ 31 h 37"/>
                <a:gd name="T6" fmla="*/ 9 w 53"/>
                <a:gd name="T7" fmla="*/ 35 h 37"/>
                <a:gd name="T8" fmla="*/ 13 w 53"/>
                <a:gd name="T9" fmla="*/ 36 h 37"/>
                <a:gd name="T10" fmla="*/ 14 w 53"/>
                <a:gd name="T11" fmla="*/ 36 h 37"/>
                <a:gd name="T12" fmla="*/ 14 w 53"/>
                <a:gd name="T13" fmla="*/ 37 h 37"/>
                <a:gd name="T14" fmla="*/ 0 w 53"/>
                <a:gd name="T15" fmla="*/ 37 h 37"/>
                <a:gd name="T16" fmla="*/ 0 w 53"/>
                <a:gd name="T17" fmla="*/ 36 h 37"/>
                <a:gd name="T18" fmla="*/ 1 w 53"/>
                <a:gd name="T19" fmla="*/ 36 h 37"/>
                <a:gd name="T20" fmla="*/ 5 w 53"/>
                <a:gd name="T21" fmla="*/ 35 h 37"/>
                <a:gd name="T22" fmla="*/ 6 w 53"/>
                <a:gd name="T23" fmla="*/ 31 h 37"/>
                <a:gd name="T24" fmla="*/ 6 w 53"/>
                <a:gd name="T25" fmla="*/ 6 h 37"/>
                <a:gd name="T26" fmla="*/ 5 w 53"/>
                <a:gd name="T27" fmla="*/ 3 h 37"/>
                <a:gd name="T28" fmla="*/ 3 w 53"/>
                <a:gd name="T29" fmla="*/ 2 h 37"/>
                <a:gd name="T30" fmla="*/ 0 w 53"/>
                <a:gd name="T31" fmla="*/ 1 h 37"/>
                <a:gd name="T32" fmla="*/ 0 w 53"/>
                <a:gd name="T33" fmla="*/ 0 h 37"/>
                <a:gd name="T34" fmla="*/ 12 w 53"/>
                <a:gd name="T35" fmla="*/ 0 h 37"/>
                <a:gd name="T36" fmla="*/ 26 w 53"/>
                <a:gd name="T37" fmla="*/ 29 h 37"/>
                <a:gd name="T38" fmla="*/ 41 w 53"/>
                <a:gd name="T39" fmla="*/ 0 h 37"/>
                <a:gd name="T40" fmla="*/ 53 w 53"/>
                <a:gd name="T41" fmla="*/ 0 h 37"/>
                <a:gd name="T42" fmla="*/ 53 w 53"/>
                <a:gd name="T43" fmla="*/ 1 h 37"/>
                <a:gd name="T44" fmla="*/ 51 w 53"/>
                <a:gd name="T45" fmla="*/ 1 h 37"/>
                <a:gd name="T46" fmla="*/ 48 w 53"/>
                <a:gd name="T47" fmla="*/ 2 h 37"/>
                <a:gd name="T48" fmla="*/ 47 w 53"/>
                <a:gd name="T49" fmla="*/ 6 h 37"/>
                <a:gd name="T50" fmla="*/ 47 w 53"/>
                <a:gd name="T51" fmla="*/ 31 h 37"/>
                <a:gd name="T52" fmla="*/ 48 w 53"/>
                <a:gd name="T53" fmla="*/ 35 h 37"/>
                <a:gd name="T54" fmla="*/ 51 w 53"/>
                <a:gd name="T55" fmla="*/ 36 h 37"/>
                <a:gd name="T56" fmla="*/ 53 w 53"/>
                <a:gd name="T57" fmla="*/ 36 h 37"/>
                <a:gd name="T58" fmla="*/ 53 w 53"/>
                <a:gd name="T59" fmla="*/ 37 h 37"/>
                <a:gd name="T60" fmla="*/ 35 w 53"/>
                <a:gd name="T61" fmla="*/ 37 h 37"/>
                <a:gd name="T62" fmla="*/ 35 w 53"/>
                <a:gd name="T63" fmla="*/ 36 h 37"/>
                <a:gd name="T64" fmla="*/ 37 w 53"/>
                <a:gd name="T65" fmla="*/ 36 h 37"/>
                <a:gd name="T66" fmla="*/ 40 w 53"/>
                <a:gd name="T67" fmla="*/ 35 h 37"/>
                <a:gd name="T68" fmla="*/ 41 w 53"/>
                <a:gd name="T69" fmla="*/ 31 h 37"/>
                <a:gd name="T70" fmla="*/ 41 w 53"/>
                <a:gd name="T71" fmla="*/ 6 h 37"/>
                <a:gd name="T72" fmla="*/ 25 w 53"/>
                <a:gd name="T73" fmla="*/ 37 h 37"/>
                <a:gd name="T74" fmla="*/ 24 w 53"/>
                <a:gd name="T75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3" h="37">
                  <a:moveTo>
                    <a:pt x="24" y="37"/>
                  </a:moveTo>
                  <a:cubicBezTo>
                    <a:pt x="8" y="6"/>
                    <a:pt x="8" y="6"/>
                    <a:pt x="8" y="6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8" y="33"/>
                    <a:pt x="9" y="35"/>
                    <a:pt x="9" y="35"/>
                  </a:cubicBezTo>
                  <a:cubicBezTo>
                    <a:pt x="10" y="36"/>
                    <a:pt x="11" y="36"/>
                    <a:pt x="13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5"/>
                    <a:pt x="5" y="4"/>
                    <a:pt x="5" y="3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3" y="1"/>
                    <a:pt x="1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50" y="1"/>
                    <a:pt x="48" y="2"/>
                    <a:pt x="48" y="2"/>
                  </a:cubicBezTo>
                  <a:cubicBezTo>
                    <a:pt x="47" y="3"/>
                    <a:pt x="47" y="4"/>
                    <a:pt x="47" y="6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7" y="33"/>
                    <a:pt x="47" y="35"/>
                    <a:pt x="48" y="35"/>
                  </a:cubicBezTo>
                  <a:cubicBezTo>
                    <a:pt x="49" y="36"/>
                    <a:pt x="50" y="36"/>
                    <a:pt x="51" y="36"/>
                  </a:cubicBezTo>
                  <a:cubicBezTo>
                    <a:pt x="53" y="36"/>
                    <a:pt x="53" y="36"/>
                    <a:pt x="53" y="36"/>
                  </a:cubicBezTo>
                  <a:cubicBezTo>
                    <a:pt x="53" y="37"/>
                    <a:pt x="53" y="37"/>
                    <a:pt x="53" y="37"/>
                  </a:cubicBezTo>
                  <a:cubicBezTo>
                    <a:pt x="35" y="37"/>
                    <a:pt x="35" y="37"/>
                    <a:pt x="35" y="37"/>
                  </a:cubicBezTo>
                  <a:cubicBezTo>
                    <a:pt x="35" y="36"/>
                    <a:pt x="35" y="36"/>
                    <a:pt x="35" y="36"/>
                  </a:cubicBezTo>
                  <a:cubicBezTo>
                    <a:pt x="37" y="36"/>
                    <a:pt x="37" y="36"/>
                    <a:pt x="37" y="36"/>
                  </a:cubicBezTo>
                  <a:cubicBezTo>
                    <a:pt x="38" y="36"/>
                    <a:pt x="40" y="36"/>
                    <a:pt x="40" y="35"/>
                  </a:cubicBezTo>
                  <a:cubicBezTo>
                    <a:pt x="41" y="34"/>
                    <a:pt x="41" y="33"/>
                    <a:pt x="41" y="31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25" y="37"/>
                    <a:pt x="25" y="37"/>
                    <a:pt x="25" y="37"/>
                  </a:cubicBezTo>
                  <a:lnTo>
                    <a:pt x="24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</p:grpSp>
      <p:sp>
        <p:nvSpPr>
          <p:cNvPr id="2" name="文本框 1">
            <a:extLst>
              <a:ext uri="{FF2B5EF4-FFF2-40B4-BE49-F238E27FC236}">
                <a16:creationId xmlns="" xmlns:a16="http://schemas.microsoft.com/office/drawing/2014/main" id="{5F0ADE1E-5693-7444-9334-170B1B92CAFF}"/>
              </a:ext>
            </a:extLst>
          </p:cNvPr>
          <p:cNvSpPr txBox="1"/>
          <p:nvPr/>
        </p:nvSpPr>
        <p:spPr>
          <a:xfrm>
            <a:off x="4195483" y="3911533"/>
            <a:ext cx="342451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" altLang="zh-CN" sz="2000" dirty="0">
                <a:solidFill>
                  <a:schemeClr val="bg1"/>
                </a:solidFill>
              </a:rPr>
              <a:t>SELF</a:t>
            </a:r>
            <a:r>
              <a:rPr lang="zh-CN" altLang="en-US" sz="2000" dirty="0">
                <a:solidFill>
                  <a:schemeClr val="bg1"/>
                </a:solidFill>
              </a:rPr>
              <a:t> </a:t>
            </a:r>
            <a:r>
              <a:rPr lang="en-US" altLang="zh-CN" sz="2000" dirty="0">
                <a:solidFill>
                  <a:schemeClr val="bg1"/>
                </a:solidFill>
              </a:rPr>
              <a:t>INTRODUCTION</a:t>
            </a:r>
            <a:endParaRPr kumimoji="1" lang="zh-CN" altLang="en-US" sz="2000" dirty="0">
              <a:solidFill>
                <a:schemeClr val="bg1"/>
              </a:solidFill>
            </a:endParaRPr>
          </a:p>
        </p:txBody>
      </p:sp>
      <p:cxnSp>
        <p:nvCxnSpPr>
          <p:cNvPr id="8" name="直线连接符 7">
            <a:extLst>
              <a:ext uri="{FF2B5EF4-FFF2-40B4-BE49-F238E27FC236}">
                <a16:creationId xmlns="" xmlns:a16="http://schemas.microsoft.com/office/drawing/2014/main" id="{741591E0-1B63-1D49-90C4-02E7E649A20D}"/>
              </a:ext>
            </a:extLst>
          </p:cNvPr>
          <p:cNvCxnSpPr>
            <a:cxnSpLocks/>
          </p:cNvCxnSpPr>
          <p:nvPr/>
        </p:nvCxnSpPr>
        <p:spPr>
          <a:xfrm>
            <a:off x="4265568" y="3902569"/>
            <a:ext cx="3275921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直线连接符 71">
            <a:extLst>
              <a:ext uri="{FF2B5EF4-FFF2-40B4-BE49-F238E27FC236}">
                <a16:creationId xmlns="" xmlns:a16="http://schemas.microsoft.com/office/drawing/2014/main" id="{3596F092-3E9F-B74E-8084-8E3A1730AD11}"/>
              </a:ext>
            </a:extLst>
          </p:cNvPr>
          <p:cNvCxnSpPr>
            <a:cxnSpLocks/>
          </p:cNvCxnSpPr>
          <p:nvPr/>
        </p:nvCxnSpPr>
        <p:spPr>
          <a:xfrm>
            <a:off x="4265568" y="4332875"/>
            <a:ext cx="3275921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文本框 9">
            <a:extLst>
              <a:ext uri="{FF2B5EF4-FFF2-40B4-BE49-F238E27FC236}">
                <a16:creationId xmlns="" xmlns:a16="http://schemas.microsoft.com/office/drawing/2014/main" id="{E995F7BF-A25C-F248-9512-20279FC146BF}"/>
              </a:ext>
            </a:extLst>
          </p:cNvPr>
          <p:cNvSpPr txBox="1"/>
          <p:nvPr/>
        </p:nvSpPr>
        <p:spPr>
          <a:xfrm>
            <a:off x="4249806" y="2346127"/>
            <a:ext cx="3331361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en-US" altLang="zh-CN" sz="5400" dirty="0">
                <a:gradFill>
                  <a:gsLst>
                    <a:gs pos="100000">
                      <a:schemeClr val="bg1">
                        <a:alpha val="0"/>
                      </a:schemeClr>
                    </a:gs>
                    <a:gs pos="0">
                      <a:schemeClr val="bg1">
                        <a:alpha val="48000"/>
                      </a:schemeClr>
                    </a:gs>
                  </a:gsLst>
                  <a:lin ang="5400000" scaled="0"/>
                </a:gradFill>
              </a:rPr>
              <a:t>PART ONE</a:t>
            </a:r>
            <a:endParaRPr kumimoji="1" lang="zh-CN" altLang="en-US" sz="5400" dirty="0">
              <a:gradFill>
                <a:gsLst>
                  <a:gs pos="100000">
                    <a:schemeClr val="bg1">
                      <a:alpha val="0"/>
                    </a:schemeClr>
                  </a:gs>
                  <a:gs pos="0">
                    <a:schemeClr val="bg1">
                      <a:alpha val="48000"/>
                    </a:schemeClr>
                  </a:gs>
                </a:gsLst>
                <a:lin ang="5400000" scaled="0"/>
              </a:gradFill>
            </a:endParaRPr>
          </a:p>
        </p:txBody>
      </p:sp>
      <p:sp>
        <p:nvSpPr>
          <p:cNvPr id="65" name="文本框 64">
            <a:extLst>
              <a:ext uri="{FF2B5EF4-FFF2-40B4-BE49-F238E27FC236}">
                <a16:creationId xmlns="" xmlns:a16="http://schemas.microsoft.com/office/drawing/2014/main" id="{9046BBF1-0770-FA45-BA9E-10BC0EC872B8}"/>
              </a:ext>
            </a:extLst>
          </p:cNvPr>
          <p:cNvSpPr txBox="1"/>
          <p:nvPr/>
        </p:nvSpPr>
        <p:spPr>
          <a:xfrm>
            <a:off x="4121310" y="2824872"/>
            <a:ext cx="3570208" cy="11079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6600" b="1" dirty="0">
                <a:solidFill>
                  <a:srgbClr val="F6D9A7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个人介绍</a:t>
            </a:r>
          </a:p>
        </p:txBody>
      </p:sp>
    </p:spTree>
    <p:extLst>
      <p:ext uri="{BB962C8B-B14F-4D97-AF65-F5344CB8AC3E}">
        <p14:creationId xmlns:p14="http://schemas.microsoft.com/office/powerpoint/2010/main" val="3809410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>
            <a:extLst>
              <a:ext uri="{FF2B5EF4-FFF2-40B4-BE49-F238E27FC236}">
                <a16:creationId xmlns="" xmlns:a16="http://schemas.microsoft.com/office/drawing/2014/main" id="{3DDB0825-8035-4D57-8332-548E196F390A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-16359" y="-5557"/>
            <a:ext cx="12192000" cy="6863557"/>
          </a:xfrm>
          <a:prstGeom prst="rect">
            <a:avLst/>
          </a:prstGeom>
        </p:spPr>
      </p:pic>
      <p:sp>
        <p:nvSpPr>
          <p:cNvPr id="3" name="矩形 2">
            <a:extLst>
              <a:ext uri="{FF2B5EF4-FFF2-40B4-BE49-F238E27FC236}">
                <a16:creationId xmlns="" xmlns:a16="http://schemas.microsoft.com/office/drawing/2014/main" id="{59E190C6-3C81-44A8-BEDB-9343929A6C37}"/>
              </a:ext>
            </a:extLst>
          </p:cNvPr>
          <p:cNvSpPr/>
          <p:nvPr/>
        </p:nvSpPr>
        <p:spPr>
          <a:xfrm>
            <a:off x="-16359" y="2077796"/>
            <a:ext cx="12192000" cy="4780204"/>
          </a:xfrm>
          <a:prstGeom prst="rect">
            <a:avLst/>
          </a:prstGeom>
          <a:gradFill>
            <a:gsLst>
              <a:gs pos="0">
                <a:srgbClr val="010000">
                  <a:alpha val="0"/>
                </a:srgbClr>
              </a:gs>
              <a:gs pos="100000">
                <a:srgbClr val="010000">
                  <a:alpha val="89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" name="矩形 3">
            <a:extLst>
              <a:ext uri="{FF2B5EF4-FFF2-40B4-BE49-F238E27FC236}">
                <a16:creationId xmlns="" xmlns:a16="http://schemas.microsoft.com/office/drawing/2014/main" id="{550A3711-DD8A-472B-AD9C-FAA6FB2DAFD3}"/>
              </a:ext>
            </a:extLst>
          </p:cNvPr>
          <p:cNvSpPr/>
          <p:nvPr/>
        </p:nvSpPr>
        <p:spPr>
          <a:xfrm rot="10800000">
            <a:off x="-16359" y="-5557"/>
            <a:ext cx="12191999" cy="3217764"/>
          </a:xfrm>
          <a:prstGeom prst="rect">
            <a:avLst/>
          </a:prstGeom>
          <a:gradFill>
            <a:gsLst>
              <a:gs pos="0">
                <a:srgbClr val="010000">
                  <a:alpha val="0"/>
                </a:srgbClr>
              </a:gs>
              <a:gs pos="100000">
                <a:srgbClr val="010000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" name="矩形 4">
            <a:extLst>
              <a:ext uri="{FF2B5EF4-FFF2-40B4-BE49-F238E27FC236}">
                <a16:creationId xmlns="" xmlns:a16="http://schemas.microsoft.com/office/drawing/2014/main" id="{249ED8BD-2771-40B3-A8D9-09EC0ABC5C54}"/>
              </a:ext>
            </a:extLst>
          </p:cNvPr>
          <p:cNvSpPr/>
          <p:nvPr/>
        </p:nvSpPr>
        <p:spPr>
          <a:xfrm>
            <a:off x="-16359" y="-59334"/>
            <a:ext cx="12192001" cy="6811864"/>
          </a:xfrm>
          <a:prstGeom prst="rect">
            <a:avLst/>
          </a:prstGeom>
          <a:solidFill>
            <a:schemeClr val="tx1">
              <a:lumMod val="95000"/>
              <a:lumOff val="5000"/>
              <a:alpha val="8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7" name="矩形 6">
            <a:extLst>
              <a:ext uri="{FF2B5EF4-FFF2-40B4-BE49-F238E27FC236}">
                <a16:creationId xmlns="" xmlns:a16="http://schemas.microsoft.com/office/drawing/2014/main" id="{C1076577-37F2-461D-B66A-7CC68A218771}"/>
              </a:ext>
            </a:extLst>
          </p:cNvPr>
          <p:cNvSpPr/>
          <p:nvPr/>
        </p:nvSpPr>
        <p:spPr>
          <a:xfrm>
            <a:off x="7567206" y="1231401"/>
            <a:ext cx="3672800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600" b="0" i="0" u="none" strike="noStrike" kern="1200" cap="none" spc="20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本模板为</a:t>
            </a:r>
            <a:endParaRPr kumimoji="0" lang="en-US" altLang="zh-CN" sz="1600" b="0" i="0" u="none" strike="noStrike" kern="1200" cap="none" spc="20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3200" b="1" i="0" u="none" strike="noStrike" kern="1200" cap="none" spc="200" normalizeH="0" baseline="0" noProof="0">
                <a:ln>
                  <a:noFill/>
                </a:ln>
                <a:solidFill>
                  <a:srgbClr val="CD9C53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学生参赛获奖作品</a:t>
            </a:r>
            <a:endParaRPr kumimoji="0" lang="en-US" sz="3200" b="1" i="0" u="none" strike="noStrike" kern="1200" cap="none" spc="200" normalizeH="0" baseline="0" noProof="0">
              <a:ln>
                <a:noFill/>
              </a:ln>
              <a:solidFill>
                <a:srgbClr val="CD9C53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sp>
        <p:nvSpPr>
          <p:cNvPr id="8" name="矩形 7">
            <a:extLst>
              <a:ext uri="{FF2B5EF4-FFF2-40B4-BE49-F238E27FC236}">
                <a16:creationId xmlns="" xmlns:a16="http://schemas.microsoft.com/office/drawing/2014/main" id="{993A6658-F4EC-474A-9502-C9FAAC1A3646}"/>
              </a:ext>
            </a:extLst>
          </p:cNvPr>
          <p:cNvSpPr/>
          <p:nvPr/>
        </p:nvSpPr>
        <p:spPr>
          <a:xfrm>
            <a:off x="1343732" y="2094696"/>
            <a:ext cx="4987300" cy="400109"/>
          </a:xfrm>
          <a:prstGeom prst="rect">
            <a:avLst/>
          </a:prstGeom>
          <a:gradFill flip="none" rotWithShape="1">
            <a:gsLst>
              <a:gs pos="100000">
                <a:srgbClr val="CB9B53">
                  <a:alpha val="0"/>
                </a:srgbClr>
              </a:gs>
              <a:gs pos="0">
                <a:srgbClr val="CB9B53">
                  <a:alpha val="70000"/>
                </a:srgb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1" i="0" u="none" strike="noStrike" kern="1200" cap="none" spc="0" normalizeH="0" baseline="0" noProof="0">
              <a:ln>
                <a:noFill/>
              </a:ln>
              <a:solidFill>
                <a:srgbClr val="0E5177"/>
              </a:solidFill>
              <a:effectLst/>
              <a:uLnTx/>
              <a:uFillTx/>
              <a:latin typeface="Segoe UI"/>
              <a:ea typeface="微软雅黑"/>
              <a:cs typeface="+mn-cs"/>
            </a:endParaRPr>
          </a:p>
        </p:txBody>
      </p:sp>
      <p:sp>
        <p:nvSpPr>
          <p:cNvPr id="9" name="文本框 8">
            <a:extLst>
              <a:ext uri="{FF2B5EF4-FFF2-40B4-BE49-F238E27FC236}">
                <a16:creationId xmlns="" xmlns:a16="http://schemas.microsoft.com/office/drawing/2014/main" id="{53DBF8B3-0FD7-4E60-B39B-59FC40386157}"/>
              </a:ext>
            </a:extLst>
          </p:cNvPr>
          <p:cNvSpPr txBox="1"/>
          <p:nvPr/>
        </p:nvSpPr>
        <p:spPr>
          <a:xfrm>
            <a:off x="1790868" y="2130038"/>
            <a:ext cx="4093028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6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 </a:t>
            </a:r>
            <a:r>
              <a: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第一届高校</a:t>
            </a:r>
            <a:r>
              <a:rPr kumimoji="0" lang="en-US" altLang="zh-CN" sz="16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PPT</a:t>
            </a:r>
            <a:r>
              <a:rPr kumimoji="0" lang="zh-CN" altLang="en-US" sz="16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模板设计大赛 </a:t>
            </a:r>
            <a:endParaRPr kumimoji="0" lang="en-US" sz="16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pic>
        <p:nvPicPr>
          <p:cNvPr id="10" name="图片 9">
            <a:extLst>
              <a:ext uri="{FF2B5EF4-FFF2-40B4-BE49-F238E27FC236}">
                <a16:creationId xmlns="" xmlns:a16="http://schemas.microsoft.com/office/drawing/2014/main" id="{8F0A1AA9-BC63-4C7D-8514-6335E0CCAA5A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41860" y="806035"/>
            <a:ext cx="6124342" cy="1280228"/>
          </a:xfrm>
          <a:prstGeom prst="rect">
            <a:avLst/>
          </a:prstGeom>
        </p:spPr>
      </p:pic>
      <p:sp>
        <p:nvSpPr>
          <p:cNvPr id="11" name="文本框 10">
            <a:extLst>
              <a:ext uri="{FF2B5EF4-FFF2-40B4-BE49-F238E27FC236}">
                <a16:creationId xmlns="" xmlns:a16="http://schemas.microsoft.com/office/drawing/2014/main" id="{87FA3E16-724B-4BD5-8BE3-275D13A67091}"/>
              </a:ext>
            </a:extLst>
          </p:cNvPr>
          <p:cNvSpPr txBox="1"/>
          <p:nvPr/>
        </p:nvSpPr>
        <p:spPr>
          <a:xfrm>
            <a:off x="1483432" y="2584041"/>
            <a:ext cx="1983605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活动主办：秋叶</a:t>
            </a:r>
            <a:r>
              <a:rPr kumimoji="0" lang="en-US" altLang="zh-CN" sz="1100" b="0" i="0" u="none" strike="noStrike" kern="1200" cap="none" spc="0" normalizeH="0" baseline="0" noProof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PPT</a:t>
            </a: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12" name="文本框 11">
            <a:extLst>
              <a:ext uri="{FF2B5EF4-FFF2-40B4-BE49-F238E27FC236}">
                <a16:creationId xmlns="" xmlns:a16="http://schemas.microsoft.com/office/drawing/2014/main" id="{4D7DD1BF-9BCD-4E4D-AB3A-6E344A0ABFAF}"/>
              </a:ext>
            </a:extLst>
          </p:cNvPr>
          <p:cNvSpPr txBox="1"/>
          <p:nvPr/>
        </p:nvSpPr>
        <p:spPr>
          <a:xfrm>
            <a:off x="3821020" y="2584041"/>
            <a:ext cx="2492943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di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技术支持：微软听听文档</a:t>
            </a: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21" name="矩形 20">
            <a:extLst>
              <a:ext uri="{FF2B5EF4-FFF2-40B4-BE49-F238E27FC236}">
                <a16:creationId xmlns="" xmlns:a16="http://schemas.microsoft.com/office/drawing/2014/main" id="{29B30A0D-A1BC-4A7A-8310-D937403E0416}"/>
              </a:ext>
            </a:extLst>
          </p:cNvPr>
          <p:cNvSpPr/>
          <p:nvPr/>
        </p:nvSpPr>
        <p:spPr>
          <a:xfrm>
            <a:off x="848956" y="3208676"/>
            <a:ext cx="2536342" cy="2536340"/>
          </a:xfrm>
          <a:prstGeom prst="rect">
            <a:avLst/>
          </a:prstGeom>
          <a:solidFill>
            <a:schemeClr val="bg1"/>
          </a:solidFill>
          <a:ln w="76200">
            <a:solidFill>
              <a:srgbClr val="CD9C5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sp>
        <p:nvSpPr>
          <p:cNvPr id="23" name="文本框 22">
            <a:extLst>
              <a:ext uri="{FF2B5EF4-FFF2-40B4-BE49-F238E27FC236}">
                <a16:creationId xmlns="" xmlns:a16="http://schemas.microsoft.com/office/drawing/2014/main" id="{6A38B136-E067-49A3-94DC-6459A5BF4B2E}"/>
              </a:ext>
            </a:extLst>
          </p:cNvPr>
          <p:cNvSpPr txBox="1"/>
          <p:nvPr/>
        </p:nvSpPr>
        <p:spPr>
          <a:xfrm>
            <a:off x="608807" y="5893217"/>
            <a:ext cx="2921942" cy="51103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R="0" lvl="0" indent="0" algn="dist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100" b="0" i="0" u="none" strike="noStrike" cap="none" spc="0" normalizeH="0" baseline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微软雅黑"/>
                <a:ea typeface="微软雅黑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微信扫码听听</a:t>
            </a:r>
            <a:endParaRPr kumimoji="0" lang="en-US" altLang="zh-CN" sz="1100" b="0" i="0" u="none" strike="noStrike" kern="120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作者设计思路</a:t>
            </a: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24" name="文本框 23">
            <a:extLst>
              <a:ext uri="{FF2B5EF4-FFF2-40B4-BE49-F238E27FC236}">
                <a16:creationId xmlns="" xmlns:a16="http://schemas.microsoft.com/office/drawing/2014/main" id="{A15EE8E9-AB03-4F6F-9386-0ED02F4F2AA1}"/>
              </a:ext>
            </a:extLst>
          </p:cNvPr>
          <p:cNvSpPr txBox="1"/>
          <p:nvPr/>
        </p:nvSpPr>
        <p:spPr>
          <a:xfrm>
            <a:off x="3643482" y="5893217"/>
            <a:ext cx="3065569" cy="51103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R="0" lvl="0" indent="0" algn="dist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100" b="0" i="0" u="none" strike="noStrike" cap="none" spc="0" normalizeH="0" baseline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微软雅黑"/>
                <a:ea typeface="微软雅黑"/>
              </a:defRPr>
            </a:lvl1pPr>
          </a:lstStyle>
          <a:p>
            <a:pPr marL="0" marR="0" lvl="0" indent="0" algn="ct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微信扫码下载</a:t>
            </a:r>
            <a:endParaRPr kumimoji="0" lang="en-US" altLang="zh-CN" sz="1100" b="0" i="0" u="none" strike="noStrike" kern="120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  <a:p>
            <a:pPr marL="0" marR="0" lvl="0" indent="0" algn="ctr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1100" b="0" i="0" u="none" strike="noStrike" kern="1200" cap="none" spc="0" normalizeH="0" baseline="0" noProof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277</a:t>
            </a:r>
            <a:r>
              <a:rPr kumimoji="0" lang="zh-CN" altLang="en-US" sz="1100" b="0" i="0" u="none" strike="noStrike" kern="1200" cap="none" spc="0" normalizeH="0" baseline="0" noProof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份参赛模板</a:t>
            </a: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sp>
        <p:nvSpPr>
          <p:cNvPr id="29" name="文本框 28">
            <a:extLst>
              <a:ext uri="{FF2B5EF4-FFF2-40B4-BE49-F238E27FC236}">
                <a16:creationId xmlns="" xmlns:a16="http://schemas.microsoft.com/office/drawing/2014/main" id="{ACB15575-2BA3-4975-A2BB-A2B82E855B06}"/>
              </a:ext>
            </a:extLst>
          </p:cNvPr>
          <p:cNvSpPr txBox="1"/>
          <p:nvPr/>
        </p:nvSpPr>
        <p:spPr>
          <a:xfrm>
            <a:off x="7567207" y="2112823"/>
            <a:ext cx="3562834" cy="51103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R="0" lvl="0" indent="0" algn="ctr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kumimoji="0" sz="1100" b="0" i="0" u="none" strike="noStrike" cap="none" spc="0" normalizeH="0" baseline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微软雅黑"/>
                <a:ea typeface="微软雅黑"/>
              </a:defRPr>
            </a:lvl1pPr>
          </a:lstStyle>
          <a:p>
            <a:pPr lvl="0" algn="l" defTabSz="914400">
              <a:lnSpc>
                <a:spcPct val="130000"/>
              </a:lnSpc>
            </a:pPr>
            <a:r>
              <a:rPr kumimoji="0" lang="zh-CN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作者</a:t>
            </a:r>
            <a:r>
              <a:rPr lang="zh-CN" altLang="en-US" dirty="0"/>
              <a:t>：朱超</a:t>
            </a:r>
            <a:endParaRPr kumimoji="0" lang="en-US" altLang="zh-CN" sz="1100" b="0" i="0" u="none" strike="noStrike" kern="1200" cap="none" spc="0" normalizeH="0" baseline="0" noProof="0" dirty="0">
              <a:ln>
                <a:noFill/>
              </a:ln>
              <a:solidFill>
                <a:prstClr val="white">
                  <a:lumMod val="75000"/>
                </a:prstClr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  <a:p>
            <a:pPr lvl="0" algn="l" defTabSz="914400">
              <a:lnSpc>
                <a:spcPct val="130000"/>
              </a:lnSpc>
            </a:pPr>
            <a:r>
              <a:rPr kumimoji="0" lang="zh-CN" altLang="en-US" sz="1100" b="0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75000"/>
                  </a:prstClr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母校</a:t>
            </a:r>
            <a:r>
              <a:rPr lang="zh-CN" altLang="en-US" dirty="0"/>
              <a:t>：中国石油大学（华东）</a:t>
            </a:r>
          </a:p>
        </p:txBody>
      </p:sp>
      <p:sp>
        <p:nvSpPr>
          <p:cNvPr id="20" name="矩形 19">
            <a:extLst>
              <a:ext uri="{FF2B5EF4-FFF2-40B4-BE49-F238E27FC236}">
                <a16:creationId xmlns="" xmlns:a16="http://schemas.microsoft.com/office/drawing/2014/main" id="{D8FDBC5D-E5CA-4EF2-AABC-404D8C735D30}"/>
              </a:ext>
            </a:extLst>
          </p:cNvPr>
          <p:cNvSpPr/>
          <p:nvPr/>
        </p:nvSpPr>
        <p:spPr>
          <a:xfrm>
            <a:off x="3908097" y="3208676"/>
            <a:ext cx="2536342" cy="2536340"/>
          </a:xfrm>
          <a:prstGeom prst="rect">
            <a:avLst/>
          </a:prstGeom>
          <a:solidFill>
            <a:schemeClr val="bg1"/>
          </a:solidFill>
          <a:ln w="76200">
            <a:solidFill>
              <a:srgbClr val="CD9C5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sp>
        <p:nvSpPr>
          <p:cNvPr id="30" name="矩形 29">
            <a:extLst>
              <a:ext uri="{FF2B5EF4-FFF2-40B4-BE49-F238E27FC236}">
                <a16:creationId xmlns="" xmlns:a16="http://schemas.microsoft.com/office/drawing/2014/main" id="{0404E479-2136-49F0-A8A8-226AFC691FA4}"/>
              </a:ext>
            </a:extLst>
          </p:cNvPr>
          <p:cNvSpPr/>
          <p:nvPr/>
        </p:nvSpPr>
        <p:spPr>
          <a:xfrm>
            <a:off x="7424868" y="1032900"/>
            <a:ext cx="3883511" cy="1768127"/>
          </a:xfrm>
          <a:prstGeom prst="rect">
            <a:avLst/>
          </a:prstGeom>
          <a:noFill/>
          <a:ln w="76200">
            <a:solidFill>
              <a:srgbClr val="CD9C5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pic>
        <p:nvPicPr>
          <p:cNvPr id="6" name="图片 5">
            <a:extLst>
              <a:ext uri="{FF2B5EF4-FFF2-40B4-BE49-F238E27FC236}">
                <a16:creationId xmlns="" xmlns:a16="http://schemas.microsoft.com/office/drawing/2014/main" id="{965ABEF0-3E28-45CD-A0A7-67CEB6537D25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6853831" y="3208676"/>
            <a:ext cx="5338169" cy="3649324"/>
          </a:xfrm>
          <a:prstGeom prst="rect">
            <a:avLst/>
          </a:prstGeom>
        </p:spPr>
      </p:pic>
      <p:pic>
        <p:nvPicPr>
          <p:cNvPr id="14" name="图片 13">
            <a:extLst>
              <a:ext uri="{FF2B5EF4-FFF2-40B4-BE49-F238E27FC236}">
                <a16:creationId xmlns="" xmlns:a16="http://schemas.microsoft.com/office/drawing/2014/main" id="{2BEC4E33-B72E-4359-A7FB-91A4642EE696}"/>
              </a:ext>
            </a:extLst>
          </p:cNvPr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034745" y="3346598"/>
            <a:ext cx="2268000" cy="2268000"/>
          </a:xfrm>
          <a:prstGeom prst="rect">
            <a:avLst/>
          </a:prstGeom>
        </p:spPr>
      </p:pic>
      <p:pic>
        <p:nvPicPr>
          <p:cNvPr id="22" name="图片 21">
            <a:extLst>
              <a:ext uri="{FF2B5EF4-FFF2-40B4-BE49-F238E27FC236}">
                <a16:creationId xmlns="" xmlns:a16="http://schemas.microsoft.com/office/drawing/2014/main" id="{ABA5BA8B-F10E-42DC-A755-A4234F1B7907}"/>
              </a:ext>
            </a:extLst>
          </p:cNvPr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07557" y="3362874"/>
            <a:ext cx="2268000" cy="226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741664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" name="图片 119">
            <a:extLst>
              <a:ext uri="{FF2B5EF4-FFF2-40B4-BE49-F238E27FC236}">
                <a16:creationId xmlns="" xmlns:a16="http://schemas.microsoft.com/office/drawing/2014/main" id="{6E4B7C73-2B67-6F4C-B613-44CFFAB50E67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" y="2"/>
            <a:ext cx="8086205" cy="714895"/>
          </a:xfrm>
          <a:custGeom>
            <a:avLst/>
            <a:gdLst>
              <a:gd name="connsiteX0" fmla="*/ 0 w 8086205"/>
              <a:gd name="connsiteY0" fmla="*/ 0 h 714895"/>
              <a:gd name="connsiteX1" fmla="*/ 7907481 w 8086205"/>
              <a:gd name="connsiteY1" fmla="*/ 0 h 714895"/>
              <a:gd name="connsiteX2" fmla="*/ 8086205 w 8086205"/>
              <a:gd name="connsiteY2" fmla="*/ 714895 h 714895"/>
              <a:gd name="connsiteX3" fmla="*/ 0 w 8086205"/>
              <a:gd name="connsiteY3" fmla="*/ 714895 h 714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86205" h="714895">
                <a:moveTo>
                  <a:pt x="0" y="0"/>
                </a:moveTo>
                <a:lnTo>
                  <a:pt x="7907481" y="0"/>
                </a:lnTo>
                <a:lnTo>
                  <a:pt x="8086205" y="714895"/>
                </a:lnTo>
                <a:lnTo>
                  <a:pt x="0" y="714895"/>
                </a:lnTo>
                <a:close/>
              </a:path>
            </a:pathLst>
          </a:custGeom>
        </p:spPr>
      </p:pic>
      <p:grpSp>
        <p:nvGrpSpPr>
          <p:cNvPr id="121" name="组合 120">
            <a:extLst>
              <a:ext uri="{FF2B5EF4-FFF2-40B4-BE49-F238E27FC236}">
                <a16:creationId xmlns="" xmlns:a16="http://schemas.microsoft.com/office/drawing/2014/main" id="{09FE7DF3-F695-C143-9E7A-ADDF401E458B}"/>
              </a:ext>
            </a:extLst>
          </p:cNvPr>
          <p:cNvGrpSpPr/>
          <p:nvPr/>
        </p:nvGrpSpPr>
        <p:grpSpPr>
          <a:xfrm>
            <a:off x="9975273" y="141699"/>
            <a:ext cx="1953203" cy="447936"/>
            <a:chOff x="9595040" y="83506"/>
            <a:chExt cx="2333435" cy="535137"/>
          </a:xfrm>
        </p:grpSpPr>
        <p:grpSp>
          <p:nvGrpSpPr>
            <p:cNvPr id="122" name="Group 4">
              <a:extLst>
                <a:ext uri="{FF2B5EF4-FFF2-40B4-BE49-F238E27FC236}">
                  <a16:creationId xmlns="" xmlns:a16="http://schemas.microsoft.com/office/drawing/2014/main" id="{B5D01054-CF1F-6D4D-96F7-F137BC4845D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0186253" y="142788"/>
              <a:ext cx="1742222" cy="419037"/>
              <a:chOff x="2838" y="1917"/>
              <a:chExt cx="2004" cy="482"/>
            </a:xfrm>
            <a:solidFill>
              <a:srgbClr val="09234F"/>
            </a:solidFill>
          </p:grpSpPr>
          <p:sp>
            <p:nvSpPr>
              <p:cNvPr id="146" name="Freeform 5">
                <a:extLst>
                  <a:ext uri="{FF2B5EF4-FFF2-40B4-BE49-F238E27FC236}">
                    <a16:creationId xmlns="" xmlns:a16="http://schemas.microsoft.com/office/drawing/2014/main" id="{D25A8DC4-0639-434D-B8A8-87FAC1471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952"/>
                <a:ext cx="191" cy="302"/>
              </a:xfrm>
              <a:custGeom>
                <a:avLst/>
                <a:gdLst>
                  <a:gd name="T0" fmla="*/ 97 w 100"/>
                  <a:gd name="T1" fmla="*/ 25 h 156"/>
                  <a:gd name="T2" fmla="*/ 98 w 100"/>
                  <a:gd name="T3" fmla="*/ 138 h 156"/>
                  <a:gd name="T4" fmla="*/ 85 w 100"/>
                  <a:gd name="T5" fmla="*/ 153 h 156"/>
                  <a:gd name="T6" fmla="*/ 49 w 100"/>
                  <a:gd name="T7" fmla="*/ 117 h 156"/>
                  <a:gd name="T8" fmla="*/ 57 w 100"/>
                  <a:gd name="T9" fmla="*/ 123 h 156"/>
                  <a:gd name="T10" fmla="*/ 57 w 100"/>
                  <a:gd name="T11" fmla="*/ 119 h 156"/>
                  <a:gd name="T12" fmla="*/ 77 w 100"/>
                  <a:gd name="T13" fmla="*/ 134 h 156"/>
                  <a:gd name="T14" fmla="*/ 83 w 100"/>
                  <a:gd name="T15" fmla="*/ 121 h 156"/>
                  <a:gd name="T16" fmla="*/ 76 w 100"/>
                  <a:gd name="T17" fmla="*/ 31 h 156"/>
                  <a:gd name="T18" fmla="*/ 66 w 100"/>
                  <a:gd name="T19" fmla="*/ 7 h 156"/>
                  <a:gd name="T20" fmla="*/ 0 w 100"/>
                  <a:gd name="T21" fmla="*/ 28 h 156"/>
                  <a:gd name="T22" fmla="*/ 1 w 100"/>
                  <a:gd name="T23" fmla="*/ 26 h 156"/>
                  <a:gd name="T24" fmla="*/ 58 w 100"/>
                  <a:gd name="T25" fmla="*/ 4 h 156"/>
                  <a:gd name="T26" fmla="*/ 97 w 100"/>
                  <a:gd name="T27" fmla="*/ 25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0" h="156">
                    <a:moveTo>
                      <a:pt x="97" y="25"/>
                    </a:moveTo>
                    <a:cubicBezTo>
                      <a:pt x="87" y="33"/>
                      <a:pt x="100" y="117"/>
                      <a:pt x="98" y="138"/>
                    </a:cubicBezTo>
                    <a:cubicBezTo>
                      <a:pt x="96" y="153"/>
                      <a:pt x="93" y="156"/>
                      <a:pt x="85" y="153"/>
                    </a:cubicBezTo>
                    <a:cubicBezTo>
                      <a:pt x="75" y="149"/>
                      <a:pt x="51" y="124"/>
                      <a:pt x="49" y="117"/>
                    </a:cubicBezTo>
                    <a:cubicBezTo>
                      <a:pt x="50" y="117"/>
                      <a:pt x="55" y="122"/>
                      <a:pt x="57" y="123"/>
                    </a:cubicBezTo>
                    <a:cubicBezTo>
                      <a:pt x="57" y="121"/>
                      <a:pt x="56" y="121"/>
                      <a:pt x="57" y="119"/>
                    </a:cubicBezTo>
                    <a:cubicBezTo>
                      <a:pt x="61" y="123"/>
                      <a:pt x="74" y="133"/>
                      <a:pt x="77" y="134"/>
                    </a:cubicBezTo>
                    <a:cubicBezTo>
                      <a:pt x="84" y="134"/>
                      <a:pt x="81" y="126"/>
                      <a:pt x="83" y="121"/>
                    </a:cubicBezTo>
                    <a:cubicBezTo>
                      <a:pt x="82" y="103"/>
                      <a:pt x="75" y="47"/>
                      <a:pt x="76" y="31"/>
                    </a:cubicBezTo>
                    <a:cubicBezTo>
                      <a:pt x="75" y="20"/>
                      <a:pt x="75" y="10"/>
                      <a:pt x="66" y="7"/>
                    </a:cubicBezTo>
                    <a:cubicBezTo>
                      <a:pt x="42" y="8"/>
                      <a:pt x="23" y="28"/>
                      <a:pt x="0" y="28"/>
                    </a:cubicBezTo>
                    <a:cubicBezTo>
                      <a:pt x="0" y="27"/>
                      <a:pt x="1" y="27"/>
                      <a:pt x="1" y="26"/>
                    </a:cubicBezTo>
                    <a:cubicBezTo>
                      <a:pt x="8" y="17"/>
                      <a:pt x="58" y="4"/>
                      <a:pt x="58" y="4"/>
                    </a:cubicBezTo>
                    <a:cubicBezTo>
                      <a:pt x="73" y="0"/>
                      <a:pt x="97" y="4"/>
                      <a:pt x="97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7" name="Freeform 6">
                <a:extLst>
                  <a:ext uri="{FF2B5EF4-FFF2-40B4-BE49-F238E27FC236}">
                    <a16:creationId xmlns="" xmlns:a16="http://schemas.microsoft.com/office/drawing/2014/main" id="{C46D8C1A-194C-D543-B0E9-2CC63A0E9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985"/>
                <a:ext cx="48" cy="39"/>
              </a:xfrm>
              <a:custGeom>
                <a:avLst/>
                <a:gdLst>
                  <a:gd name="T0" fmla="*/ 7 w 25"/>
                  <a:gd name="T1" fmla="*/ 1 h 20"/>
                  <a:gd name="T2" fmla="*/ 24 w 25"/>
                  <a:gd name="T3" fmla="*/ 9 h 20"/>
                  <a:gd name="T4" fmla="*/ 24 w 25"/>
                  <a:gd name="T5" fmla="*/ 16 h 20"/>
                  <a:gd name="T6" fmla="*/ 12 w 25"/>
                  <a:gd name="T7" fmla="*/ 17 h 20"/>
                  <a:gd name="T8" fmla="*/ 1 w 25"/>
                  <a:gd name="T9" fmla="*/ 5 h 20"/>
                  <a:gd name="T10" fmla="*/ 7 w 25"/>
                  <a:gd name="T11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0">
                    <a:moveTo>
                      <a:pt x="7" y="1"/>
                    </a:moveTo>
                    <a:cubicBezTo>
                      <a:pt x="12" y="2"/>
                      <a:pt x="17" y="1"/>
                      <a:pt x="24" y="9"/>
                    </a:cubicBezTo>
                    <a:cubicBezTo>
                      <a:pt x="25" y="11"/>
                      <a:pt x="25" y="13"/>
                      <a:pt x="24" y="16"/>
                    </a:cubicBezTo>
                    <a:cubicBezTo>
                      <a:pt x="23" y="18"/>
                      <a:pt x="15" y="20"/>
                      <a:pt x="12" y="17"/>
                    </a:cubicBezTo>
                    <a:cubicBezTo>
                      <a:pt x="9" y="13"/>
                      <a:pt x="2" y="8"/>
                      <a:pt x="1" y="5"/>
                    </a:cubicBezTo>
                    <a:cubicBezTo>
                      <a:pt x="0" y="2"/>
                      <a:pt x="5" y="0"/>
                      <a:pt x="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8" name="Freeform 7">
                <a:extLst>
                  <a:ext uri="{FF2B5EF4-FFF2-40B4-BE49-F238E27FC236}">
                    <a16:creationId xmlns="" xmlns:a16="http://schemas.microsoft.com/office/drawing/2014/main" id="{0DDAB724-179B-1440-8296-DEFAC0534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020"/>
                <a:ext cx="27" cy="180"/>
              </a:xfrm>
              <a:custGeom>
                <a:avLst/>
                <a:gdLst>
                  <a:gd name="T0" fmla="*/ 5 w 14"/>
                  <a:gd name="T1" fmla="*/ 0 h 93"/>
                  <a:gd name="T2" fmla="*/ 8 w 14"/>
                  <a:gd name="T3" fmla="*/ 9 h 93"/>
                  <a:gd name="T4" fmla="*/ 14 w 14"/>
                  <a:gd name="T5" fmla="*/ 91 h 93"/>
                  <a:gd name="T6" fmla="*/ 9 w 14"/>
                  <a:gd name="T7" fmla="*/ 93 h 93"/>
                  <a:gd name="T8" fmla="*/ 1 w 14"/>
                  <a:gd name="T9" fmla="*/ 86 h 93"/>
                  <a:gd name="T10" fmla="*/ 3 w 14"/>
                  <a:gd name="T11" fmla="*/ 6 h 93"/>
                  <a:gd name="T12" fmla="*/ 5 w 14"/>
                  <a:gd name="T1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93">
                    <a:moveTo>
                      <a:pt x="5" y="0"/>
                    </a:moveTo>
                    <a:cubicBezTo>
                      <a:pt x="6" y="1"/>
                      <a:pt x="8" y="1"/>
                      <a:pt x="8" y="9"/>
                    </a:cubicBezTo>
                    <a:cubicBezTo>
                      <a:pt x="9" y="10"/>
                      <a:pt x="10" y="90"/>
                      <a:pt x="14" y="91"/>
                    </a:cubicBezTo>
                    <a:cubicBezTo>
                      <a:pt x="11" y="92"/>
                      <a:pt x="12" y="93"/>
                      <a:pt x="9" y="93"/>
                    </a:cubicBezTo>
                    <a:cubicBezTo>
                      <a:pt x="6" y="90"/>
                      <a:pt x="3" y="90"/>
                      <a:pt x="1" y="86"/>
                    </a:cubicBezTo>
                    <a:cubicBezTo>
                      <a:pt x="4" y="67"/>
                      <a:pt x="0" y="31"/>
                      <a:pt x="3" y="6"/>
                    </a:cubicBezTo>
                    <a:cubicBezTo>
                      <a:pt x="3" y="3"/>
                      <a:pt x="3" y="0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9" name="Freeform 8">
                <a:extLst>
                  <a:ext uri="{FF2B5EF4-FFF2-40B4-BE49-F238E27FC236}">
                    <a16:creationId xmlns="" xmlns:a16="http://schemas.microsoft.com/office/drawing/2014/main" id="{8D07D84A-0C60-A546-9BB0-DF847F2E9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053"/>
                <a:ext cx="99" cy="46"/>
              </a:xfrm>
              <a:custGeom>
                <a:avLst/>
                <a:gdLst>
                  <a:gd name="T0" fmla="*/ 52 w 52"/>
                  <a:gd name="T1" fmla="*/ 24 h 24"/>
                  <a:gd name="T2" fmla="*/ 33 w 52"/>
                  <a:gd name="T3" fmla="*/ 16 h 24"/>
                  <a:gd name="T4" fmla="*/ 17 w 52"/>
                  <a:gd name="T5" fmla="*/ 9 h 24"/>
                  <a:gd name="T6" fmla="*/ 0 w 52"/>
                  <a:gd name="T7" fmla="*/ 0 h 24"/>
                  <a:gd name="T8" fmla="*/ 20 w 52"/>
                  <a:gd name="T9" fmla="*/ 2 h 24"/>
                  <a:gd name="T10" fmla="*/ 44 w 52"/>
                  <a:gd name="T11" fmla="*/ 15 h 24"/>
                  <a:gd name="T12" fmla="*/ 52 w 52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24">
                    <a:moveTo>
                      <a:pt x="52" y="24"/>
                    </a:moveTo>
                    <a:cubicBezTo>
                      <a:pt x="43" y="24"/>
                      <a:pt x="42" y="22"/>
                      <a:pt x="33" y="16"/>
                    </a:cubicBezTo>
                    <a:cubicBezTo>
                      <a:pt x="31" y="14"/>
                      <a:pt x="27" y="11"/>
                      <a:pt x="17" y="9"/>
                    </a:cubicBezTo>
                    <a:cubicBezTo>
                      <a:pt x="14" y="6"/>
                      <a:pt x="3" y="4"/>
                      <a:pt x="0" y="0"/>
                    </a:cubicBezTo>
                    <a:cubicBezTo>
                      <a:pt x="8" y="0"/>
                      <a:pt x="14" y="0"/>
                      <a:pt x="20" y="2"/>
                    </a:cubicBezTo>
                    <a:cubicBezTo>
                      <a:pt x="22" y="4"/>
                      <a:pt x="34" y="6"/>
                      <a:pt x="44" y="15"/>
                    </a:cubicBezTo>
                    <a:cubicBezTo>
                      <a:pt x="48" y="18"/>
                      <a:pt x="51" y="19"/>
                      <a:pt x="5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0" name="Freeform 9">
                <a:extLst>
                  <a:ext uri="{FF2B5EF4-FFF2-40B4-BE49-F238E27FC236}">
                    <a16:creationId xmlns="" xmlns:a16="http://schemas.microsoft.com/office/drawing/2014/main" id="{C10F85A1-BDFB-5E46-92A9-C803416F3A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24" y="1917"/>
                <a:ext cx="164" cy="360"/>
              </a:xfrm>
              <a:custGeom>
                <a:avLst/>
                <a:gdLst>
                  <a:gd name="T0" fmla="*/ 39 w 86"/>
                  <a:gd name="T1" fmla="*/ 38 h 186"/>
                  <a:gd name="T2" fmla="*/ 56 w 86"/>
                  <a:gd name="T3" fmla="*/ 34 h 186"/>
                  <a:gd name="T4" fmla="*/ 59 w 86"/>
                  <a:gd name="T5" fmla="*/ 31 h 186"/>
                  <a:gd name="T6" fmla="*/ 85 w 86"/>
                  <a:gd name="T7" fmla="*/ 43 h 186"/>
                  <a:gd name="T8" fmla="*/ 85 w 86"/>
                  <a:gd name="T9" fmla="*/ 48 h 186"/>
                  <a:gd name="T10" fmla="*/ 64 w 86"/>
                  <a:gd name="T11" fmla="*/ 61 h 186"/>
                  <a:gd name="T12" fmla="*/ 55 w 86"/>
                  <a:gd name="T13" fmla="*/ 72 h 186"/>
                  <a:gd name="T14" fmla="*/ 57 w 86"/>
                  <a:gd name="T15" fmla="*/ 81 h 186"/>
                  <a:gd name="T16" fmla="*/ 39 w 86"/>
                  <a:gd name="T17" fmla="*/ 88 h 186"/>
                  <a:gd name="T18" fmla="*/ 39 w 86"/>
                  <a:gd name="T19" fmla="*/ 55 h 186"/>
                  <a:gd name="T20" fmla="*/ 45 w 86"/>
                  <a:gd name="T21" fmla="*/ 48 h 186"/>
                  <a:gd name="T22" fmla="*/ 39 w 86"/>
                  <a:gd name="T23" fmla="*/ 49 h 186"/>
                  <a:gd name="T24" fmla="*/ 39 w 86"/>
                  <a:gd name="T25" fmla="*/ 38 h 186"/>
                  <a:gd name="T26" fmla="*/ 12 w 86"/>
                  <a:gd name="T27" fmla="*/ 1 h 186"/>
                  <a:gd name="T28" fmla="*/ 30 w 86"/>
                  <a:gd name="T29" fmla="*/ 8 h 186"/>
                  <a:gd name="T30" fmla="*/ 34 w 86"/>
                  <a:gd name="T31" fmla="*/ 14 h 186"/>
                  <a:gd name="T32" fmla="*/ 34 w 86"/>
                  <a:gd name="T33" fmla="*/ 39 h 186"/>
                  <a:gd name="T34" fmla="*/ 39 w 86"/>
                  <a:gd name="T35" fmla="*/ 38 h 186"/>
                  <a:gd name="T36" fmla="*/ 39 w 86"/>
                  <a:gd name="T37" fmla="*/ 49 h 186"/>
                  <a:gd name="T38" fmla="*/ 34 w 86"/>
                  <a:gd name="T39" fmla="*/ 50 h 186"/>
                  <a:gd name="T40" fmla="*/ 33 w 86"/>
                  <a:gd name="T41" fmla="*/ 63 h 186"/>
                  <a:gd name="T42" fmla="*/ 39 w 86"/>
                  <a:gd name="T43" fmla="*/ 55 h 186"/>
                  <a:gd name="T44" fmla="*/ 39 w 86"/>
                  <a:gd name="T45" fmla="*/ 88 h 186"/>
                  <a:gd name="T46" fmla="*/ 35 w 86"/>
                  <a:gd name="T47" fmla="*/ 91 h 186"/>
                  <a:gd name="T48" fmla="*/ 26 w 86"/>
                  <a:gd name="T49" fmla="*/ 183 h 186"/>
                  <a:gd name="T50" fmla="*/ 23 w 86"/>
                  <a:gd name="T51" fmla="*/ 186 h 186"/>
                  <a:gd name="T52" fmla="*/ 20 w 86"/>
                  <a:gd name="T53" fmla="*/ 97 h 186"/>
                  <a:gd name="T54" fmla="*/ 16 w 86"/>
                  <a:gd name="T55" fmla="*/ 92 h 186"/>
                  <a:gd name="T56" fmla="*/ 17 w 86"/>
                  <a:gd name="T57" fmla="*/ 81 h 186"/>
                  <a:gd name="T58" fmla="*/ 20 w 86"/>
                  <a:gd name="T59" fmla="*/ 79 h 186"/>
                  <a:gd name="T60" fmla="*/ 19 w 86"/>
                  <a:gd name="T61" fmla="*/ 54 h 186"/>
                  <a:gd name="T62" fmla="*/ 0 w 86"/>
                  <a:gd name="T63" fmla="*/ 53 h 186"/>
                  <a:gd name="T64" fmla="*/ 8 w 86"/>
                  <a:gd name="T65" fmla="*/ 47 h 186"/>
                  <a:gd name="T66" fmla="*/ 18 w 86"/>
                  <a:gd name="T67" fmla="*/ 44 h 186"/>
                  <a:gd name="T68" fmla="*/ 17 w 86"/>
                  <a:gd name="T69" fmla="*/ 17 h 186"/>
                  <a:gd name="T70" fmla="*/ 15 w 86"/>
                  <a:gd name="T71" fmla="*/ 6 h 186"/>
                  <a:gd name="T72" fmla="*/ 12 w 86"/>
                  <a:gd name="T73" fmla="*/ 1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6" h="186">
                    <a:moveTo>
                      <a:pt x="39" y="38"/>
                    </a:moveTo>
                    <a:cubicBezTo>
                      <a:pt x="45" y="37"/>
                      <a:pt x="50" y="35"/>
                      <a:pt x="56" y="34"/>
                    </a:cubicBezTo>
                    <a:cubicBezTo>
                      <a:pt x="56" y="33"/>
                      <a:pt x="59" y="32"/>
                      <a:pt x="59" y="31"/>
                    </a:cubicBezTo>
                    <a:cubicBezTo>
                      <a:pt x="75" y="29"/>
                      <a:pt x="85" y="39"/>
                      <a:pt x="85" y="43"/>
                    </a:cubicBezTo>
                    <a:cubicBezTo>
                      <a:pt x="86" y="45"/>
                      <a:pt x="86" y="46"/>
                      <a:pt x="85" y="48"/>
                    </a:cubicBezTo>
                    <a:cubicBezTo>
                      <a:pt x="83" y="52"/>
                      <a:pt x="65" y="60"/>
                      <a:pt x="64" y="61"/>
                    </a:cubicBezTo>
                    <a:cubicBezTo>
                      <a:pt x="57" y="66"/>
                      <a:pt x="55" y="68"/>
                      <a:pt x="55" y="72"/>
                    </a:cubicBezTo>
                    <a:cubicBezTo>
                      <a:pt x="57" y="73"/>
                      <a:pt x="60" y="78"/>
                      <a:pt x="57" y="81"/>
                    </a:cubicBezTo>
                    <a:cubicBezTo>
                      <a:pt x="53" y="82"/>
                      <a:pt x="45" y="85"/>
                      <a:pt x="39" y="88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39" y="49"/>
                      <a:pt x="39" y="49"/>
                      <a:pt x="39" y="49"/>
                    </a:cubicBezTo>
                    <a:lnTo>
                      <a:pt x="39" y="38"/>
                    </a:lnTo>
                    <a:close/>
                    <a:moveTo>
                      <a:pt x="12" y="1"/>
                    </a:moveTo>
                    <a:cubicBezTo>
                      <a:pt x="19" y="0"/>
                      <a:pt x="26" y="1"/>
                      <a:pt x="30" y="8"/>
                    </a:cubicBezTo>
                    <a:cubicBezTo>
                      <a:pt x="31" y="8"/>
                      <a:pt x="33" y="12"/>
                      <a:pt x="34" y="14"/>
                    </a:cubicBezTo>
                    <a:cubicBezTo>
                      <a:pt x="34" y="22"/>
                      <a:pt x="34" y="30"/>
                      <a:pt x="34" y="39"/>
                    </a:cubicBezTo>
                    <a:cubicBezTo>
                      <a:pt x="36" y="39"/>
                      <a:pt x="37" y="38"/>
                      <a:pt x="39" y="38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3" y="63"/>
                      <a:pt x="33" y="63"/>
                      <a:pt x="33" y="63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39" y="88"/>
                      <a:pt x="39" y="88"/>
                      <a:pt x="39" y="88"/>
                    </a:cubicBezTo>
                    <a:cubicBezTo>
                      <a:pt x="37" y="89"/>
                      <a:pt x="35" y="90"/>
                      <a:pt x="35" y="91"/>
                    </a:cubicBezTo>
                    <a:cubicBezTo>
                      <a:pt x="32" y="124"/>
                      <a:pt x="31" y="150"/>
                      <a:pt x="26" y="183"/>
                    </a:cubicBezTo>
                    <a:cubicBezTo>
                      <a:pt x="25" y="183"/>
                      <a:pt x="24" y="186"/>
                      <a:pt x="23" y="186"/>
                    </a:cubicBezTo>
                    <a:cubicBezTo>
                      <a:pt x="22" y="157"/>
                      <a:pt x="20" y="127"/>
                      <a:pt x="20" y="97"/>
                    </a:cubicBezTo>
                    <a:cubicBezTo>
                      <a:pt x="19" y="94"/>
                      <a:pt x="17" y="94"/>
                      <a:pt x="16" y="92"/>
                    </a:cubicBezTo>
                    <a:cubicBezTo>
                      <a:pt x="13" y="90"/>
                      <a:pt x="14" y="82"/>
                      <a:pt x="17" y="81"/>
                    </a:cubicBezTo>
                    <a:cubicBezTo>
                      <a:pt x="18" y="81"/>
                      <a:pt x="19" y="79"/>
                      <a:pt x="20" y="79"/>
                    </a:cubicBezTo>
                    <a:cubicBezTo>
                      <a:pt x="20" y="60"/>
                      <a:pt x="19" y="61"/>
                      <a:pt x="19" y="54"/>
                    </a:cubicBezTo>
                    <a:cubicBezTo>
                      <a:pt x="15" y="53"/>
                      <a:pt x="0" y="58"/>
                      <a:pt x="0" y="53"/>
                    </a:cubicBezTo>
                    <a:cubicBezTo>
                      <a:pt x="1" y="51"/>
                      <a:pt x="6" y="49"/>
                      <a:pt x="8" y="47"/>
                    </a:cubicBezTo>
                    <a:cubicBezTo>
                      <a:pt x="12" y="46"/>
                      <a:pt x="15" y="45"/>
                      <a:pt x="18" y="44"/>
                    </a:cubicBezTo>
                    <a:cubicBezTo>
                      <a:pt x="19" y="34"/>
                      <a:pt x="19" y="27"/>
                      <a:pt x="17" y="17"/>
                    </a:cubicBezTo>
                    <a:cubicBezTo>
                      <a:pt x="17" y="15"/>
                      <a:pt x="17" y="6"/>
                      <a:pt x="15" y="6"/>
                    </a:cubicBezTo>
                    <a:cubicBezTo>
                      <a:pt x="14" y="4"/>
                      <a:pt x="12" y="4"/>
                      <a:pt x="1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1" name="Freeform 10">
                <a:extLst>
                  <a:ext uri="{FF2B5EF4-FFF2-40B4-BE49-F238E27FC236}">
                    <a16:creationId xmlns="" xmlns:a16="http://schemas.microsoft.com/office/drawing/2014/main" id="{5E05C0AB-20D6-5144-92F9-3C1D5E0489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5" y="2012"/>
                <a:ext cx="154" cy="176"/>
              </a:xfrm>
              <a:custGeom>
                <a:avLst/>
                <a:gdLst>
                  <a:gd name="T0" fmla="*/ 62 w 81"/>
                  <a:gd name="T1" fmla="*/ 38 h 91"/>
                  <a:gd name="T2" fmla="*/ 67 w 81"/>
                  <a:gd name="T3" fmla="*/ 28 h 91"/>
                  <a:gd name="T4" fmla="*/ 78 w 81"/>
                  <a:gd name="T5" fmla="*/ 36 h 91"/>
                  <a:gd name="T6" fmla="*/ 70 w 81"/>
                  <a:gd name="T7" fmla="*/ 51 h 91"/>
                  <a:gd name="T8" fmla="*/ 81 w 81"/>
                  <a:gd name="T9" fmla="*/ 79 h 91"/>
                  <a:gd name="T10" fmla="*/ 78 w 81"/>
                  <a:gd name="T11" fmla="*/ 80 h 91"/>
                  <a:gd name="T12" fmla="*/ 65 w 81"/>
                  <a:gd name="T13" fmla="*/ 57 h 91"/>
                  <a:gd name="T14" fmla="*/ 50 w 81"/>
                  <a:gd name="T15" fmla="*/ 72 h 91"/>
                  <a:gd name="T16" fmla="*/ 52 w 81"/>
                  <a:gd name="T17" fmla="*/ 74 h 91"/>
                  <a:gd name="T18" fmla="*/ 59 w 81"/>
                  <a:gd name="T19" fmla="*/ 77 h 91"/>
                  <a:gd name="T20" fmla="*/ 59 w 81"/>
                  <a:gd name="T21" fmla="*/ 83 h 91"/>
                  <a:gd name="T22" fmla="*/ 49 w 81"/>
                  <a:gd name="T23" fmla="*/ 85 h 91"/>
                  <a:gd name="T24" fmla="*/ 46 w 81"/>
                  <a:gd name="T25" fmla="*/ 87 h 91"/>
                  <a:gd name="T26" fmla="*/ 44 w 81"/>
                  <a:gd name="T27" fmla="*/ 89 h 91"/>
                  <a:gd name="T28" fmla="*/ 44 w 81"/>
                  <a:gd name="T29" fmla="*/ 63 h 91"/>
                  <a:gd name="T30" fmla="*/ 58 w 81"/>
                  <a:gd name="T31" fmla="*/ 43 h 91"/>
                  <a:gd name="T32" fmla="*/ 53 w 81"/>
                  <a:gd name="T33" fmla="*/ 40 h 91"/>
                  <a:gd name="T34" fmla="*/ 44 w 81"/>
                  <a:gd name="T35" fmla="*/ 51 h 91"/>
                  <a:gd name="T36" fmla="*/ 44 w 81"/>
                  <a:gd name="T37" fmla="*/ 43 h 91"/>
                  <a:gd name="T38" fmla="*/ 45 w 81"/>
                  <a:gd name="T39" fmla="*/ 40 h 91"/>
                  <a:gd name="T40" fmla="*/ 44 w 81"/>
                  <a:gd name="T41" fmla="*/ 40 h 91"/>
                  <a:gd name="T42" fmla="*/ 44 w 81"/>
                  <a:gd name="T43" fmla="*/ 32 h 91"/>
                  <a:gd name="T44" fmla="*/ 46 w 81"/>
                  <a:gd name="T45" fmla="*/ 35 h 91"/>
                  <a:gd name="T46" fmla="*/ 50 w 81"/>
                  <a:gd name="T47" fmla="*/ 39 h 91"/>
                  <a:gd name="T48" fmla="*/ 51 w 81"/>
                  <a:gd name="T49" fmla="*/ 36 h 91"/>
                  <a:gd name="T50" fmla="*/ 44 w 81"/>
                  <a:gd name="T51" fmla="*/ 27 h 91"/>
                  <a:gd name="T52" fmla="*/ 44 w 81"/>
                  <a:gd name="T53" fmla="*/ 3 h 91"/>
                  <a:gd name="T54" fmla="*/ 48 w 81"/>
                  <a:gd name="T55" fmla="*/ 7 h 91"/>
                  <a:gd name="T56" fmla="*/ 44 w 81"/>
                  <a:gd name="T57" fmla="*/ 19 h 91"/>
                  <a:gd name="T58" fmla="*/ 62 w 81"/>
                  <a:gd name="T59" fmla="*/ 38 h 91"/>
                  <a:gd name="T60" fmla="*/ 44 w 81"/>
                  <a:gd name="T61" fmla="*/ 89 h 91"/>
                  <a:gd name="T62" fmla="*/ 33 w 81"/>
                  <a:gd name="T63" fmla="*/ 91 h 91"/>
                  <a:gd name="T64" fmla="*/ 12 w 81"/>
                  <a:gd name="T65" fmla="*/ 77 h 91"/>
                  <a:gd name="T66" fmla="*/ 13 w 81"/>
                  <a:gd name="T67" fmla="*/ 77 h 91"/>
                  <a:gd name="T68" fmla="*/ 44 w 81"/>
                  <a:gd name="T69" fmla="*/ 63 h 91"/>
                  <a:gd name="T70" fmla="*/ 44 w 81"/>
                  <a:gd name="T71" fmla="*/ 89 h 91"/>
                  <a:gd name="T72" fmla="*/ 44 w 81"/>
                  <a:gd name="T73" fmla="*/ 51 h 91"/>
                  <a:gd name="T74" fmla="*/ 44 w 81"/>
                  <a:gd name="T75" fmla="*/ 43 h 91"/>
                  <a:gd name="T76" fmla="*/ 26 w 81"/>
                  <a:gd name="T77" fmla="*/ 59 h 91"/>
                  <a:gd name="T78" fmla="*/ 18 w 81"/>
                  <a:gd name="T79" fmla="*/ 64 h 91"/>
                  <a:gd name="T80" fmla="*/ 41 w 81"/>
                  <a:gd name="T81" fmla="*/ 38 h 91"/>
                  <a:gd name="T82" fmla="*/ 44 w 81"/>
                  <a:gd name="T83" fmla="*/ 40 h 91"/>
                  <a:gd name="T84" fmla="*/ 44 w 81"/>
                  <a:gd name="T85" fmla="*/ 32 h 91"/>
                  <a:gd name="T86" fmla="*/ 36 w 81"/>
                  <a:gd name="T87" fmla="*/ 25 h 91"/>
                  <a:gd name="T88" fmla="*/ 40 w 81"/>
                  <a:gd name="T89" fmla="*/ 23 h 91"/>
                  <a:gd name="T90" fmla="*/ 44 w 81"/>
                  <a:gd name="T91" fmla="*/ 27 h 91"/>
                  <a:gd name="T92" fmla="*/ 44 w 81"/>
                  <a:gd name="T93" fmla="*/ 3 h 91"/>
                  <a:gd name="T94" fmla="*/ 42 w 81"/>
                  <a:gd name="T95" fmla="*/ 3 h 91"/>
                  <a:gd name="T96" fmla="*/ 21 w 81"/>
                  <a:gd name="T97" fmla="*/ 0 h 91"/>
                  <a:gd name="T98" fmla="*/ 15 w 81"/>
                  <a:gd name="T99" fmla="*/ 7 h 91"/>
                  <a:gd name="T100" fmla="*/ 23 w 81"/>
                  <a:gd name="T101" fmla="*/ 7 h 91"/>
                  <a:gd name="T102" fmla="*/ 22 w 81"/>
                  <a:gd name="T103" fmla="*/ 9 h 91"/>
                  <a:gd name="T104" fmla="*/ 13 w 81"/>
                  <a:gd name="T105" fmla="*/ 9 h 91"/>
                  <a:gd name="T106" fmla="*/ 21 w 81"/>
                  <a:gd name="T107" fmla="*/ 17 h 91"/>
                  <a:gd name="T108" fmla="*/ 5 w 81"/>
                  <a:gd name="T109" fmla="*/ 29 h 91"/>
                  <a:gd name="T110" fmla="*/ 4 w 81"/>
                  <a:gd name="T111" fmla="*/ 30 h 91"/>
                  <a:gd name="T112" fmla="*/ 11 w 81"/>
                  <a:gd name="T113" fmla="*/ 45 h 91"/>
                  <a:gd name="T114" fmla="*/ 32 w 81"/>
                  <a:gd name="T115" fmla="*/ 28 h 91"/>
                  <a:gd name="T116" fmla="*/ 34 w 81"/>
                  <a:gd name="T117" fmla="*/ 34 h 91"/>
                  <a:gd name="T118" fmla="*/ 1 w 81"/>
                  <a:gd name="T119" fmla="*/ 69 h 91"/>
                  <a:gd name="T120" fmla="*/ 7 w 81"/>
                  <a:gd name="T121" fmla="*/ 77 h 91"/>
                  <a:gd name="T122" fmla="*/ 44 w 81"/>
                  <a:gd name="T123" fmla="*/ 5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" h="91">
                    <a:moveTo>
                      <a:pt x="62" y="38"/>
                    </a:moveTo>
                    <a:cubicBezTo>
                      <a:pt x="64" y="34"/>
                      <a:pt x="67" y="32"/>
                      <a:pt x="67" y="28"/>
                    </a:cubicBezTo>
                    <a:cubicBezTo>
                      <a:pt x="72" y="30"/>
                      <a:pt x="75" y="31"/>
                      <a:pt x="78" y="36"/>
                    </a:cubicBezTo>
                    <a:cubicBezTo>
                      <a:pt x="79" y="45"/>
                      <a:pt x="70" y="48"/>
                      <a:pt x="70" y="51"/>
                    </a:cubicBezTo>
                    <a:cubicBezTo>
                      <a:pt x="72" y="60"/>
                      <a:pt x="80" y="71"/>
                      <a:pt x="81" y="79"/>
                    </a:cubicBezTo>
                    <a:cubicBezTo>
                      <a:pt x="81" y="80"/>
                      <a:pt x="79" y="81"/>
                      <a:pt x="78" y="80"/>
                    </a:cubicBezTo>
                    <a:cubicBezTo>
                      <a:pt x="73" y="76"/>
                      <a:pt x="67" y="64"/>
                      <a:pt x="65" y="57"/>
                    </a:cubicBezTo>
                    <a:cubicBezTo>
                      <a:pt x="62" y="61"/>
                      <a:pt x="57" y="66"/>
                      <a:pt x="50" y="72"/>
                    </a:cubicBezTo>
                    <a:cubicBezTo>
                      <a:pt x="51" y="74"/>
                      <a:pt x="51" y="73"/>
                      <a:pt x="52" y="74"/>
                    </a:cubicBezTo>
                    <a:cubicBezTo>
                      <a:pt x="56" y="75"/>
                      <a:pt x="57" y="75"/>
                      <a:pt x="59" y="77"/>
                    </a:cubicBezTo>
                    <a:cubicBezTo>
                      <a:pt x="60" y="79"/>
                      <a:pt x="59" y="82"/>
                      <a:pt x="59" y="83"/>
                    </a:cubicBezTo>
                    <a:cubicBezTo>
                      <a:pt x="58" y="85"/>
                      <a:pt x="54" y="84"/>
                      <a:pt x="49" y="85"/>
                    </a:cubicBezTo>
                    <a:cubicBezTo>
                      <a:pt x="48" y="86"/>
                      <a:pt x="47" y="87"/>
                      <a:pt x="46" y="87"/>
                    </a:cubicBezTo>
                    <a:cubicBezTo>
                      <a:pt x="45" y="88"/>
                      <a:pt x="45" y="89"/>
                      <a:pt x="44" y="89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52" y="55"/>
                      <a:pt x="58" y="45"/>
                      <a:pt x="58" y="43"/>
                    </a:cubicBezTo>
                    <a:cubicBezTo>
                      <a:pt x="56" y="42"/>
                      <a:pt x="56" y="41"/>
                      <a:pt x="53" y="40"/>
                    </a:cubicBezTo>
                    <a:cubicBezTo>
                      <a:pt x="53" y="42"/>
                      <a:pt x="49" y="46"/>
                      <a:pt x="44" y="51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44" y="42"/>
                      <a:pt x="45" y="41"/>
                      <a:pt x="45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5" y="33"/>
                      <a:pt x="46" y="34"/>
                      <a:pt x="46" y="35"/>
                    </a:cubicBezTo>
                    <a:cubicBezTo>
                      <a:pt x="50" y="37"/>
                      <a:pt x="48" y="36"/>
                      <a:pt x="50" y="39"/>
                    </a:cubicBezTo>
                    <a:cubicBezTo>
                      <a:pt x="52" y="39"/>
                      <a:pt x="51" y="38"/>
                      <a:pt x="51" y="36"/>
                    </a:cubicBezTo>
                    <a:cubicBezTo>
                      <a:pt x="49" y="34"/>
                      <a:pt x="47" y="30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5" y="4"/>
                      <a:pt x="47" y="6"/>
                      <a:pt x="48" y="7"/>
                    </a:cubicBezTo>
                    <a:cubicBezTo>
                      <a:pt x="50" y="14"/>
                      <a:pt x="49" y="16"/>
                      <a:pt x="44" y="19"/>
                    </a:cubicBezTo>
                    <a:cubicBezTo>
                      <a:pt x="50" y="26"/>
                      <a:pt x="52" y="33"/>
                      <a:pt x="62" y="38"/>
                    </a:cubicBezTo>
                    <a:close/>
                    <a:moveTo>
                      <a:pt x="44" y="89"/>
                    </a:moveTo>
                    <a:cubicBezTo>
                      <a:pt x="41" y="91"/>
                      <a:pt x="37" y="91"/>
                      <a:pt x="33" y="91"/>
                    </a:cubicBezTo>
                    <a:cubicBezTo>
                      <a:pt x="29" y="90"/>
                      <a:pt x="13" y="81"/>
                      <a:pt x="12" y="77"/>
                    </a:cubicBezTo>
                    <a:cubicBezTo>
                      <a:pt x="12" y="77"/>
                      <a:pt x="13" y="77"/>
                      <a:pt x="13" y="77"/>
                    </a:cubicBezTo>
                    <a:cubicBezTo>
                      <a:pt x="20" y="84"/>
                      <a:pt x="33" y="74"/>
                      <a:pt x="44" y="63"/>
                    </a:cubicBezTo>
                    <a:cubicBezTo>
                      <a:pt x="44" y="89"/>
                      <a:pt x="44" y="89"/>
                      <a:pt x="44" y="89"/>
                    </a:cubicBezTo>
                    <a:close/>
                    <a:moveTo>
                      <a:pt x="44" y="51"/>
                    </a:moveTo>
                    <a:cubicBezTo>
                      <a:pt x="44" y="43"/>
                      <a:pt x="44" y="43"/>
                      <a:pt x="44" y="43"/>
                    </a:cubicBezTo>
                    <a:cubicBezTo>
                      <a:pt x="41" y="47"/>
                      <a:pt x="33" y="54"/>
                      <a:pt x="26" y="59"/>
                    </a:cubicBezTo>
                    <a:cubicBezTo>
                      <a:pt x="24" y="60"/>
                      <a:pt x="20" y="64"/>
                      <a:pt x="18" y="64"/>
                    </a:cubicBezTo>
                    <a:cubicBezTo>
                      <a:pt x="22" y="58"/>
                      <a:pt x="36" y="48"/>
                      <a:pt x="41" y="38"/>
                    </a:cubicBezTo>
                    <a:cubicBezTo>
                      <a:pt x="42" y="39"/>
                      <a:pt x="43" y="39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2" y="30"/>
                      <a:pt x="40" y="28"/>
                      <a:pt x="36" y="25"/>
                    </a:cubicBezTo>
                    <a:cubicBezTo>
                      <a:pt x="37" y="25"/>
                      <a:pt x="39" y="23"/>
                      <a:pt x="40" y="23"/>
                    </a:cubicBezTo>
                    <a:cubicBezTo>
                      <a:pt x="42" y="24"/>
                      <a:pt x="43" y="25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3" y="3"/>
                      <a:pt x="42" y="3"/>
                      <a:pt x="42" y="3"/>
                    </a:cubicBezTo>
                    <a:cubicBezTo>
                      <a:pt x="41" y="3"/>
                      <a:pt x="25" y="0"/>
                      <a:pt x="21" y="0"/>
                    </a:cubicBezTo>
                    <a:cubicBezTo>
                      <a:pt x="17" y="1"/>
                      <a:pt x="14" y="2"/>
                      <a:pt x="15" y="7"/>
                    </a:cubicBezTo>
                    <a:cubicBezTo>
                      <a:pt x="16" y="8"/>
                      <a:pt x="20" y="8"/>
                      <a:pt x="23" y="7"/>
                    </a:cubicBezTo>
                    <a:cubicBezTo>
                      <a:pt x="24" y="8"/>
                      <a:pt x="23" y="9"/>
                      <a:pt x="22" y="9"/>
                    </a:cubicBezTo>
                    <a:cubicBezTo>
                      <a:pt x="18" y="10"/>
                      <a:pt x="17" y="9"/>
                      <a:pt x="13" y="9"/>
                    </a:cubicBezTo>
                    <a:cubicBezTo>
                      <a:pt x="9" y="9"/>
                      <a:pt x="18" y="15"/>
                      <a:pt x="21" y="17"/>
                    </a:cubicBezTo>
                    <a:cubicBezTo>
                      <a:pt x="20" y="21"/>
                      <a:pt x="10" y="30"/>
                      <a:pt x="5" y="29"/>
                    </a:cubicBezTo>
                    <a:cubicBezTo>
                      <a:pt x="5" y="30"/>
                      <a:pt x="5" y="29"/>
                      <a:pt x="4" y="30"/>
                    </a:cubicBezTo>
                    <a:cubicBezTo>
                      <a:pt x="4" y="36"/>
                      <a:pt x="4" y="43"/>
                      <a:pt x="11" y="45"/>
                    </a:cubicBezTo>
                    <a:cubicBezTo>
                      <a:pt x="15" y="42"/>
                      <a:pt x="29" y="33"/>
                      <a:pt x="32" y="28"/>
                    </a:cubicBezTo>
                    <a:cubicBezTo>
                      <a:pt x="36" y="31"/>
                      <a:pt x="34" y="33"/>
                      <a:pt x="34" y="34"/>
                    </a:cubicBezTo>
                    <a:cubicBezTo>
                      <a:pt x="26" y="45"/>
                      <a:pt x="10" y="59"/>
                      <a:pt x="1" y="69"/>
                    </a:cubicBezTo>
                    <a:cubicBezTo>
                      <a:pt x="0" y="76"/>
                      <a:pt x="0" y="79"/>
                      <a:pt x="7" y="77"/>
                    </a:cubicBezTo>
                    <a:cubicBezTo>
                      <a:pt x="10" y="78"/>
                      <a:pt x="31" y="62"/>
                      <a:pt x="44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2" name="Freeform 11">
                <a:extLst>
                  <a:ext uri="{FF2B5EF4-FFF2-40B4-BE49-F238E27FC236}">
                    <a16:creationId xmlns="" xmlns:a16="http://schemas.microsoft.com/office/drawing/2014/main" id="{2C385DB9-D5DF-A447-AC1A-5A1F80CDF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931"/>
                <a:ext cx="280" cy="191"/>
              </a:xfrm>
              <a:custGeom>
                <a:avLst/>
                <a:gdLst>
                  <a:gd name="T0" fmla="*/ 29 w 147"/>
                  <a:gd name="T1" fmla="*/ 27 h 99"/>
                  <a:gd name="T2" fmla="*/ 50 w 147"/>
                  <a:gd name="T3" fmla="*/ 67 h 99"/>
                  <a:gd name="T4" fmla="*/ 59 w 147"/>
                  <a:gd name="T5" fmla="*/ 64 h 99"/>
                  <a:gd name="T6" fmla="*/ 44 w 147"/>
                  <a:gd name="T7" fmla="*/ 19 h 99"/>
                  <a:gd name="T8" fmla="*/ 60 w 147"/>
                  <a:gd name="T9" fmla="*/ 35 h 99"/>
                  <a:gd name="T10" fmla="*/ 66 w 147"/>
                  <a:gd name="T11" fmla="*/ 56 h 99"/>
                  <a:gd name="T12" fmla="*/ 69 w 147"/>
                  <a:gd name="T13" fmla="*/ 51 h 99"/>
                  <a:gd name="T14" fmla="*/ 70 w 147"/>
                  <a:gd name="T15" fmla="*/ 45 h 99"/>
                  <a:gd name="T16" fmla="*/ 66 w 147"/>
                  <a:gd name="T17" fmla="*/ 40 h 99"/>
                  <a:gd name="T18" fmla="*/ 72 w 147"/>
                  <a:gd name="T19" fmla="*/ 40 h 99"/>
                  <a:gd name="T20" fmla="*/ 73 w 147"/>
                  <a:gd name="T21" fmla="*/ 30 h 99"/>
                  <a:gd name="T22" fmla="*/ 63 w 147"/>
                  <a:gd name="T23" fmla="*/ 16 h 99"/>
                  <a:gd name="T24" fmla="*/ 66 w 147"/>
                  <a:gd name="T25" fmla="*/ 5 h 99"/>
                  <a:gd name="T26" fmla="*/ 80 w 147"/>
                  <a:gd name="T27" fmla="*/ 15 h 99"/>
                  <a:gd name="T28" fmla="*/ 87 w 147"/>
                  <a:gd name="T29" fmla="*/ 39 h 99"/>
                  <a:gd name="T30" fmla="*/ 82 w 147"/>
                  <a:gd name="T31" fmla="*/ 50 h 99"/>
                  <a:gd name="T32" fmla="*/ 77 w 147"/>
                  <a:gd name="T33" fmla="*/ 58 h 99"/>
                  <a:gd name="T34" fmla="*/ 99 w 147"/>
                  <a:gd name="T35" fmla="*/ 53 h 99"/>
                  <a:gd name="T36" fmla="*/ 94 w 147"/>
                  <a:gd name="T37" fmla="*/ 40 h 99"/>
                  <a:gd name="T38" fmla="*/ 99 w 147"/>
                  <a:gd name="T39" fmla="*/ 38 h 99"/>
                  <a:gd name="T40" fmla="*/ 104 w 147"/>
                  <a:gd name="T41" fmla="*/ 37 h 99"/>
                  <a:gd name="T42" fmla="*/ 98 w 147"/>
                  <a:gd name="T43" fmla="*/ 23 h 99"/>
                  <a:gd name="T44" fmla="*/ 101 w 147"/>
                  <a:gd name="T45" fmla="*/ 19 h 99"/>
                  <a:gd name="T46" fmla="*/ 105 w 147"/>
                  <a:gd name="T47" fmla="*/ 15 h 99"/>
                  <a:gd name="T48" fmla="*/ 96 w 147"/>
                  <a:gd name="T49" fmla="*/ 6 h 99"/>
                  <a:gd name="T50" fmla="*/ 104 w 147"/>
                  <a:gd name="T51" fmla="*/ 3 h 99"/>
                  <a:gd name="T52" fmla="*/ 111 w 147"/>
                  <a:gd name="T53" fmla="*/ 2 h 99"/>
                  <a:gd name="T54" fmla="*/ 120 w 147"/>
                  <a:gd name="T55" fmla="*/ 19 h 99"/>
                  <a:gd name="T56" fmla="*/ 114 w 147"/>
                  <a:gd name="T57" fmla="*/ 32 h 99"/>
                  <a:gd name="T58" fmla="*/ 112 w 147"/>
                  <a:gd name="T59" fmla="*/ 49 h 99"/>
                  <a:gd name="T60" fmla="*/ 143 w 147"/>
                  <a:gd name="T61" fmla="*/ 56 h 99"/>
                  <a:gd name="T62" fmla="*/ 130 w 147"/>
                  <a:gd name="T63" fmla="*/ 63 h 99"/>
                  <a:gd name="T64" fmla="*/ 119 w 147"/>
                  <a:gd name="T65" fmla="*/ 58 h 99"/>
                  <a:gd name="T66" fmla="*/ 127 w 147"/>
                  <a:gd name="T67" fmla="*/ 55 h 99"/>
                  <a:gd name="T68" fmla="*/ 109 w 147"/>
                  <a:gd name="T69" fmla="*/ 59 h 99"/>
                  <a:gd name="T70" fmla="*/ 108 w 147"/>
                  <a:gd name="T71" fmla="*/ 63 h 99"/>
                  <a:gd name="T72" fmla="*/ 98 w 147"/>
                  <a:gd name="T73" fmla="*/ 60 h 99"/>
                  <a:gd name="T74" fmla="*/ 79 w 147"/>
                  <a:gd name="T75" fmla="*/ 64 h 99"/>
                  <a:gd name="T76" fmla="*/ 65 w 147"/>
                  <a:gd name="T77" fmla="*/ 74 h 99"/>
                  <a:gd name="T78" fmla="*/ 58 w 147"/>
                  <a:gd name="T79" fmla="*/ 71 h 99"/>
                  <a:gd name="T80" fmla="*/ 53 w 147"/>
                  <a:gd name="T81" fmla="*/ 80 h 99"/>
                  <a:gd name="T82" fmla="*/ 48 w 147"/>
                  <a:gd name="T83" fmla="*/ 76 h 99"/>
                  <a:gd name="T84" fmla="*/ 25 w 147"/>
                  <a:gd name="T85" fmla="*/ 86 h 99"/>
                  <a:gd name="T86" fmla="*/ 19 w 147"/>
                  <a:gd name="T87" fmla="*/ 94 h 99"/>
                  <a:gd name="T88" fmla="*/ 8 w 147"/>
                  <a:gd name="T89" fmla="*/ 98 h 99"/>
                  <a:gd name="T90" fmla="*/ 4 w 147"/>
                  <a:gd name="T91" fmla="*/ 88 h 99"/>
                  <a:gd name="T92" fmla="*/ 16 w 147"/>
                  <a:gd name="T93" fmla="*/ 74 h 99"/>
                  <a:gd name="T94" fmla="*/ 25 w 147"/>
                  <a:gd name="T95" fmla="*/ 76 h 99"/>
                  <a:gd name="T96" fmla="*/ 48 w 147"/>
                  <a:gd name="T97" fmla="*/ 66 h 99"/>
                  <a:gd name="T98" fmla="*/ 31 w 147"/>
                  <a:gd name="T99" fmla="*/ 33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7" h="99">
                    <a:moveTo>
                      <a:pt x="31" y="33"/>
                    </a:moveTo>
                    <a:cubicBezTo>
                      <a:pt x="31" y="33"/>
                      <a:pt x="18" y="23"/>
                      <a:pt x="29" y="27"/>
                    </a:cubicBezTo>
                    <a:cubicBezTo>
                      <a:pt x="29" y="27"/>
                      <a:pt x="40" y="30"/>
                      <a:pt x="46" y="48"/>
                    </a:cubicBezTo>
                    <a:cubicBezTo>
                      <a:pt x="46" y="48"/>
                      <a:pt x="51" y="60"/>
                      <a:pt x="50" y="67"/>
                    </a:cubicBezTo>
                    <a:cubicBezTo>
                      <a:pt x="50" y="67"/>
                      <a:pt x="50" y="69"/>
                      <a:pt x="53" y="68"/>
                    </a:cubicBezTo>
                    <a:cubicBezTo>
                      <a:pt x="53" y="68"/>
                      <a:pt x="59" y="68"/>
                      <a:pt x="59" y="64"/>
                    </a:cubicBezTo>
                    <a:cubicBezTo>
                      <a:pt x="59" y="64"/>
                      <a:pt x="61" y="50"/>
                      <a:pt x="51" y="28"/>
                    </a:cubicBezTo>
                    <a:cubicBezTo>
                      <a:pt x="51" y="28"/>
                      <a:pt x="48" y="20"/>
                      <a:pt x="44" y="19"/>
                    </a:cubicBezTo>
                    <a:cubicBezTo>
                      <a:pt x="44" y="19"/>
                      <a:pt x="42" y="16"/>
                      <a:pt x="45" y="18"/>
                    </a:cubicBezTo>
                    <a:cubicBezTo>
                      <a:pt x="45" y="18"/>
                      <a:pt x="56" y="20"/>
                      <a:pt x="60" y="35"/>
                    </a:cubicBezTo>
                    <a:cubicBezTo>
                      <a:pt x="60" y="35"/>
                      <a:pt x="63" y="47"/>
                      <a:pt x="64" y="56"/>
                    </a:cubicBezTo>
                    <a:cubicBezTo>
                      <a:pt x="64" y="56"/>
                      <a:pt x="65" y="60"/>
                      <a:pt x="66" y="56"/>
                    </a:cubicBezTo>
                    <a:cubicBezTo>
                      <a:pt x="66" y="56"/>
                      <a:pt x="67" y="54"/>
                      <a:pt x="69" y="53"/>
                    </a:cubicBezTo>
                    <a:cubicBezTo>
                      <a:pt x="69" y="53"/>
                      <a:pt x="70" y="52"/>
                      <a:pt x="69" y="51"/>
                    </a:cubicBezTo>
                    <a:cubicBezTo>
                      <a:pt x="69" y="51"/>
                      <a:pt x="69" y="48"/>
                      <a:pt x="70" y="48"/>
                    </a:cubicBezTo>
                    <a:cubicBezTo>
                      <a:pt x="70" y="48"/>
                      <a:pt x="72" y="47"/>
                      <a:pt x="70" y="45"/>
                    </a:cubicBezTo>
                    <a:cubicBezTo>
                      <a:pt x="70" y="45"/>
                      <a:pt x="69" y="43"/>
                      <a:pt x="67" y="43"/>
                    </a:cubicBezTo>
                    <a:cubicBezTo>
                      <a:pt x="67" y="43"/>
                      <a:pt x="60" y="37"/>
                      <a:pt x="66" y="40"/>
                    </a:cubicBezTo>
                    <a:cubicBezTo>
                      <a:pt x="66" y="40"/>
                      <a:pt x="69" y="41"/>
                      <a:pt x="70" y="42"/>
                    </a:cubicBezTo>
                    <a:cubicBezTo>
                      <a:pt x="70" y="42"/>
                      <a:pt x="72" y="44"/>
                      <a:pt x="72" y="40"/>
                    </a:cubicBezTo>
                    <a:cubicBezTo>
                      <a:pt x="72" y="40"/>
                      <a:pt x="74" y="32"/>
                      <a:pt x="75" y="31"/>
                    </a:cubicBezTo>
                    <a:cubicBezTo>
                      <a:pt x="75" y="31"/>
                      <a:pt x="76" y="27"/>
                      <a:pt x="73" y="30"/>
                    </a:cubicBezTo>
                    <a:cubicBezTo>
                      <a:pt x="73" y="30"/>
                      <a:pt x="69" y="32"/>
                      <a:pt x="67" y="26"/>
                    </a:cubicBezTo>
                    <a:cubicBezTo>
                      <a:pt x="67" y="26"/>
                      <a:pt x="59" y="19"/>
                      <a:pt x="63" y="16"/>
                    </a:cubicBezTo>
                    <a:cubicBezTo>
                      <a:pt x="63" y="16"/>
                      <a:pt x="68" y="11"/>
                      <a:pt x="64" y="7"/>
                    </a:cubicBezTo>
                    <a:cubicBezTo>
                      <a:pt x="64" y="7"/>
                      <a:pt x="60" y="2"/>
                      <a:pt x="66" y="5"/>
                    </a:cubicBezTo>
                    <a:cubicBezTo>
                      <a:pt x="66" y="5"/>
                      <a:pt x="71" y="7"/>
                      <a:pt x="76" y="12"/>
                    </a:cubicBezTo>
                    <a:cubicBezTo>
                      <a:pt x="76" y="12"/>
                      <a:pt x="75" y="14"/>
                      <a:pt x="80" y="15"/>
                    </a:cubicBezTo>
                    <a:cubicBezTo>
                      <a:pt x="80" y="15"/>
                      <a:pt x="97" y="18"/>
                      <a:pt x="94" y="28"/>
                    </a:cubicBezTo>
                    <a:cubicBezTo>
                      <a:pt x="94" y="28"/>
                      <a:pt x="87" y="34"/>
                      <a:pt x="87" y="39"/>
                    </a:cubicBezTo>
                    <a:cubicBezTo>
                      <a:pt x="87" y="39"/>
                      <a:pt x="85" y="44"/>
                      <a:pt x="83" y="45"/>
                    </a:cubicBezTo>
                    <a:cubicBezTo>
                      <a:pt x="83" y="45"/>
                      <a:pt x="82" y="45"/>
                      <a:pt x="82" y="50"/>
                    </a:cubicBezTo>
                    <a:cubicBezTo>
                      <a:pt x="82" y="50"/>
                      <a:pt x="83" y="51"/>
                      <a:pt x="81" y="52"/>
                    </a:cubicBezTo>
                    <a:cubicBezTo>
                      <a:pt x="81" y="52"/>
                      <a:pt x="79" y="55"/>
                      <a:pt x="77" y="58"/>
                    </a:cubicBezTo>
                    <a:cubicBezTo>
                      <a:pt x="77" y="58"/>
                      <a:pt x="72" y="62"/>
                      <a:pt x="76" y="60"/>
                    </a:cubicBezTo>
                    <a:cubicBezTo>
                      <a:pt x="76" y="60"/>
                      <a:pt x="92" y="55"/>
                      <a:pt x="99" y="53"/>
                    </a:cubicBezTo>
                    <a:cubicBezTo>
                      <a:pt x="99" y="53"/>
                      <a:pt x="104" y="51"/>
                      <a:pt x="100" y="48"/>
                    </a:cubicBezTo>
                    <a:cubicBezTo>
                      <a:pt x="100" y="48"/>
                      <a:pt x="95" y="43"/>
                      <a:pt x="94" y="40"/>
                    </a:cubicBezTo>
                    <a:cubicBezTo>
                      <a:pt x="94" y="40"/>
                      <a:pt x="92" y="35"/>
                      <a:pt x="95" y="37"/>
                    </a:cubicBezTo>
                    <a:cubicBezTo>
                      <a:pt x="95" y="37"/>
                      <a:pt x="98" y="40"/>
                      <a:pt x="99" y="38"/>
                    </a:cubicBezTo>
                    <a:cubicBezTo>
                      <a:pt x="99" y="38"/>
                      <a:pt x="98" y="37"/>
                      <a:pt x="101" y="38"/>
                    </a:cubicBezTo>
                    <a:cubicBezTo>
                      <a:pt x="101" y="38"/>
                      <a:pt x="104" y="40"/>
                      <a:pt x="104" y="37"/>
                    </a:cubicBezTo>
                    <a:cubicBezTo>
                      <a:pt x="104" y="37"/>
                      <a:pt x="107" y="31"/>
                      <a:pt x="104" y="32"/>
                    </a:cubicBezTo>
                    <a:cubicBezTo>
                      <a:pt x="104" y="32"/>
                      <a:pt x="98" y="28"/>
                      <a:pt x="98" y="23"/>
                    </a:cubicBezTo>
                    <a:cubicBezTo>
                      <a:pt x="98" y="23"/>
                      <a:pt x="97" y="20"/>
                      <a:pt x="98" y="19"/>
                    </a:cubicBezTo>
                    <a:cubicBezTo>
                      <a:pt x="98" y="19"/>
                      <a:pt x="99" y="17"/>
                      <a:pt x="101" y="19"/>
                    </a:cubicBezTo>
                    <a:cubicBezTo>
                      <a:pt x="101" y="19"/>
                      <a:pt x="105" y="27"/>
                      <a:pt x="105" y="22"/>
                    </a:cubicBezTo>
                    <a:cubicBezTo>
                      <a:pt x="105" y="15"/>
                      <a:pt x="105" y="15"/>
                      <a:pt x="105" y="15"/>
                    </a:cubicBezTo>
                    <a:cubicBezTo>
                      <a:pt x="105" y="15"/>
                      <a:pt x="106" y="12"/>
                      <a:pt x="100" y="12"/>
                    </a:cubicBezTo>
                    <a:cubicBezTo>
                      <a:pt x="100" y="12"/>
                      <a:pt x="90" y="7"/>
                      <a:pt x="96" y="6"/>
                    </a:cubicBezTo>
                    <a:cubicBezTo>
                      <a:pt x="96" y="6"/>
                      <a:pt x="100" y="7"/>
                      <a:pt x="99" y="4"/>
                    </a:cubicBezTo>
                    <a:cubicBezTo>
                      <a:pt x="99" y="4"/>
                      <a:pt x="99" y="3"/>
                      <a:pt x="104" y="3"/>
                    </a:cubicBezTo>
                    <a:cubicBezTo>
                      <a:pt x="104" y="3"/>
                      <a:pt x="105" y="3"/>
                      <a:pt x="106" y="1"/>
                    </a:cubicBezTo>
                    <a:cubicBezTo>
                      <a:pt x="106" y="1"/>
                      <a:pt x="107" y="0"/>
                      <a:pt x="111" y="2"/>
                    </a:cubicBezTo>
                    <a:cubicBezTo>
                      <a:pt x="111" y="2"/>
                      <a:pt x="127" y="6"/>
                      <a:pt x="124" y="14"/>
                    </a:cubicBezTo>
                    <a:cubicBezTo>
                      <a:pt x="124" y="14"/>
                      <a:pt x="123" y="18"/>
                      <a:pt x="120" y="19"/>
                    </a:cubicBezTo>
                    <a:cubicBezTo>
                      <a:pt x="120" y="19"/>
                      <a:pt x="119" y="18"/>
                      <a:pt x="116" y="26"/>
                    </a:cubicBezTo>
                    <a:cubicBezTo>
                      <a:pt x="116" y="26"/>
                      <a:pt x="114" y="29"/>
                      <a:pt x="114" y="32"/>
                    </a:cubicBezTo>
                    <a:cubicBezTo>
                      <a:pt x="114" y="32"/>
                      <a:pt x="115" y="38"/>
                      <a:pt x="113" y="41"/>
                    </a:cubicBezTo>
                    <a:cubicBezTo>
                      <a:pt x="113" y="41"/>
                      <a:pt x="113" y="47"/>
                      <a:pt x="112" y="49"/>
                    </a:cubicBezTo>
                    <a:cubicBezTo>
                      <a:pt x="112" y="49"/>
                      <a:pt x="111" y="52"/>
                      <a:pt x="114" y="51"/>
                    </a:cubicBezTo>
                    <a:cubicBezTo>
                      <a:pt x="114" y="51"/>
                      <a:pt x="136" y="46"/>
                      <a:pt x="143" y="56"/>
                    </a:cubicBezTo>
                    <a:cubicBezTo>
                      <a:pt x="143" y="56"/>
                      <a:pt x="147" y="58"/>
                      <a:pt x="136" y="62"/>
                    </a:cubicBezTo>
                    <a:cubicBezTo>
                      <a:pt x="136" y="62"/>
                      <a:pt x="132" y="64"/>
                      <a:pt x="130" y="63"/>
                    </a:cubicBezTo>
                    <a:cubicBezTo>
                      <a:pt x="118" y="60"/>
                      <a:pt x="118" y="60"/>
                      <a:pt x="118" y="60"/>
                    </a:cubicBezTo>
                    <a:cubicBezTo>
                      <a:pt x="118" y="60"/>
                      <a:pt x="113" y="59"/>
                      <a:pt x="119" y="58"/>
                    </a:cubicBezTo>
                    <a:cubicBezTo>
                      <a:pt x="119" y="58"/>
                      <a:pt x="127" y="58"/>
                      <a:pt x="128" y="56"/>
                    </a:cubicBezTo>
                    <a:cubicBezTo>
                      <a:pt x="128" y="56"/>
                      <a:pt x="131" y="54"/>
                      <a:pt x="127" y="55"/>
                    </a:cubicBezTo>
                    <a:cubicBezTo>
                      <a:pt x="127" y="55"/>
                      <a:pt x="118" y="56"/>
                      <a:pt x="115" y="55"/>
                    </a:cubicBezTo>
                    <a:cubicBezTo>
                      <a:pt x="115" y="55"/>
                      <a:pt x="110" y="55"/>
                      <a:pt x="109" y="59"/>
                    </a:cubicBezTo>
                    <a:cubicBezTo>
                      <a:pt x="109" y="59"/>
                      <a:pt x="110" y="60"/>
                      <a:pt x="108" y="61"/>
                    </a:cubicBezTo>
                    <a:cubicBezTo>
                      <a:pt x="108" y="61"/>
                      <a:pt x="108" y="61"/>
                      <a:pt x="108" y="63"/>
                    </a:cubicBezTo>
                    <a:cubicBezTo>
                      <a:pt x="108" y="63"/>
                      <a:pt x="108" y="70"/>
                      <a:pt x="102" y="66"/>
                    </a:cubicBezTo>
                    <a:cubicBezTo>
                      <a:pt x="102" y="66"/>
                      <a:pt x="97" y="64"/>
                      <a:pt x="98" y="60"/>
                    </a:cubicBezTo>
                    <a:cubicBezTo>
                      <a:pt x="98" y="60"/>
                      <a:pt x="99" y="56"/>
                      <a:pt x="95" y="58"/>
                    </a:cubicBezTo>
                    <a:cubicBezTo>
                      <a:pt x="95" y="58"/>
                      <a:pt x="84" y="63"/>
                      <a:pt x="79" y="64"/>
                    </a:cubicBezTo>
                    <a:cubicBezTo>
                      <a:pt x="79" y="64"/>
                      <a:pt x="65" y="66"/>
                      <a:pt x="66" y="70"/>
                    </a:cubicBezTo>
                    <a:cubicBezTo>
                      <a:pt x="66" y="70"/>
                      <a:pt x="68" y="74"/>
                      <a:pt x="65" y="74"/>
                    </a:cubicBezTo>
                    <a:cubicBezTo>
                      <a:pt x="65" y="74"/>
                      <a:pt x="63" y="73"/>
                      <a:pt x="61" y="70"/>
                    </a:cubicBezTo>
                    <a:cubicBezTo>
                      <a:pt x="61" y="70"/>
                      <a:pt x="61" y="69"/>
                      <a:pt x="58" y="71"/>
                    </a:cubicBezTo>
                    <a:cubicBezTo>
                      <a:pt x="58" y="71"/>
                      <a:pt x="50" y="73"/>
                      <a:pt x="52" y="77"/>
                    </a:cubicBezTo>
                    <a:cubicBezTo>
                      <a:pt x="52" y="77"/>
                      <a:pt x="53" y="78"/>
                      <a:pt x="53" y="80"/>
                    </a:cubicBezTo>
                    <a:cubicBezTo>
                      <a:pt x="53" y="80"/>
                      <a:pt x="56" y="82"/>
                      <a:pt x="53" y="82"/>
                    </a:cubicBezTo>
                    <a:cubicBezTo>
                      <a:pt x="53" y="82"/>
                      <a:pt x="50" y="79"/>
                      <a:pt x="48" y="76"/>
                    </a:cubicBezTo>
                    <a:cubicBezTo>
                      <a:pt x="48" y="76"/>
                      <a:pt x="48" y="73"/>
                      <a:pt x="44" y="76"/>
                    </a:cubicBezTo>
                    <a:cubicBezTo>
                      <a:pt x="44" y="76"/>
                      <a:pt x="31" y="77"/>
                      <a:pt x="25" y="86"/>
                    </a:cubicBezTo>
                    <a:cubicBezTo>
                      <a:pt x="25" y="86"/>
                      <a:pt x="23" y="87"/>
                      <a:pt x="23" y="90"/>
                    </a:cubicBezTo>
                    <a:cubicBezTo>
                      <a:pt x="23" y="90"/>
                      <a:pt x="20" y="93"/>
                      <a:pt x="19" y="94"/>
                    </a:cubicBezTo>
                    <a:cubicBezTo>
                      <a:pt x="19" y="94"/>
                      <a:pt x="15" y="99"/>
                      <a:pt x="13" y="99"/>
                    </a:cubicBezTo>
                    <a:cubicBezTo>
                      <a:pt x="13" y="99"/>
                      <a:pt x="10" y="98"/>
                      <a:pt x="8" y="98"/>
                    </a:cubicBezTo>
                    <a:cubicBezTo>
                      <a:pt x="8" y="98"/>
                      <a:pt x="8" y="98"/>
                      <a:pt x="6" y="96"/>
                    </a:cubicBezTo>
                    <a:cubicBezTo>
                      <a:pt x="6" y="96"/>
                      <a:pt x="0" y="92"/>
                      <a:pt x="4" y="88"/>
                    </a:cubicBezTo>
                    <a:cubicBezTo>
                      <a:pt x="4" y="88"/>
                      <a:pt x="8" y="84"/>
                      <a:pt x="10" y="79"/>
                    </a:cubicBezTo>
                    <a:cubicBezTo>
                      <a:pt x="10" y="79"/>
                      <a:pt x="11" y="73"/>
                      <a:pt x="16" y="74"/>
                    </a:cubicBezTo>
                    <a:cubicBezTo>
                      <a:pt x="16" y="74"/>
                      <a:pt x="21" y="75"/>
                      <a:pt x="22" y="77"/>
                    </a:cubicBezTo>
                    <a:cubicBezTo>
                      <a:pt x="22" y="77"/>
                      <a:pt x="23" y="78"/>
                      <a:pt x="25" y="76"/>
                    </a:cubicBezTo>
                    <a:cubicBezTo>
                      <a:pt x="25" y="76"/>
                      <a:pt x="40" y="74"/>
                      <a:pt x="47" y="70"/>
                    </a:cubicBezTo>
                    <a:cubicBezTo>
                      <a:pt x="47" y="70"/>
                      <a:pt x="48" y="70"/>
                      <a:pt x="48" y="66"/>
                    </a:cubicBezTo>
                    <a:cubicBezTo>
                      <a:pt x="48" y="66"/>
                      <a:pt x="45" y="51"/>
                      <a:pt x="40" y="44"/>
                    </a:cubicBezTo>
                    <a:cubicBezTo>
                      <a:pt x="40" y="44"/>
                      <a:pt x="35" y="35"/>
                      <a:pt x="31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3" name="Freeform 12">
                <a:extLst>
                  <a:ext uri="{FF2B5EF4-FFF2-40B4-BE49-F238E27FC236}">
                    <a16:creationId xmlns="" xmlns:a16="http://schemas.microsoft.com/office/drawing/2014/main" id="{B1E4EEA4-DFDD-FD48-A27C-68D96B7C4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062"/>
                <a:ext cx="168" cy="188"/>
              </a:xfrm>
              <a:custGeom>
                <a:avLst/>
                <a:gdLst>
                  <a:gd name="T0" fmla="*/ 26 w 88"/>
                  <a:gd name="T1" fmla="*/ 10 h 97"/>
                  <a:gd name="T2" fmla="*/ 39 w 88"/>
                  <a:gd name="T3" fmla="*/ 7 h 97"/>
                  <a:gd name="T4" fmla="*/ 47 w 88"/>
                  <a:gd name="T5" fmla="*/ 3 h 97"/>
                  <a:gd name="T6" fmla="*/ 53 w 88"/>
                  <a:gd name="T7" fmla="*/ 2 h 97"/>
                  <a:gd name="T8" fmla="*/ 69 w 88"/>
                  <a:gd name="T9" fmla="*/ 9 h 97"/>
                  <a:gd name="T10" fmla="*/ 64 w 88"/>
                  <a:gd name="T11" fmla="*/ 16 h 97"/>
                  <a:gd name="T12" fmla="*/ 61 w 88"/>
                  <a:gd name="T13" fmla="*/ 26 h 97"/>
                  <a:gd name="T14" fmla="*/ 69 w 88"/>
                  <a:gd name="T15" fmla="*/ 33 h 97"/>
                  <a:gd name="T16" fmla="*/ 82 w 88"/>
                  <a:gd name="T17" fmla="*/ 36 h 97"/>
                  <a:gd name="T18" fmla="*/ 84 w 88"/>
                  <a:gd name="T19" fmla="*/ 45 h 97"/>
                  <a:gd name="T20" fmla="*/ 79 w 88"/>
                  <a:gd name="T21" fmla="*/ 48 h 97"/>
                  <a:gd name="T22" fmla="*/ 75 w 88"/>
                  <a:gd name="T23" fmla="*/ 48 h 97"/>
                  <a:gd name="T24" fmla="*/ 69 w 88"/>
                  <a:gd name="T25" fmla="*/ 55 h 97"/>
                  <a:gd name="T26" fmla="*/ 69 w 88"/>
                  <a:gd name="T27" fmla="*/ 70 h 97"/>
                  <a:gd name="T28" fmla="*/ 58 w 88"/>
                  <a:gd name="T29" fmla="*/ 89 h 97"/>
                  <a:gd name="T30" fmla="*/ 53 w 88"/>
                  <a:gd name="T31" fmla="*/ 92 h 97"/>
                  <a:gd name="T32" fmla="*/ 48 w 88"/>
                  <a:gd name="T33" fmla="*/ 96 h 97"/>
                  <a:gd name="T34" fmla="*/ 45 w 88"/>
                  <a:gd name="T35" fmla="*/ 97 h 97"/>
                  <a:gd name="T36" fmla="*/ 24 w 88"/>
                  <a:gd name="T37" fmla="*/ 97 h 97"/>
                  <a:gd name="T38" fmla="*/ 20 w 88"/>
                  <a:gd name="T39" fmla="*/ 97 h 97"/>
                  <a:gd name="T40" fmla="*/ 18 w 88"/>
                  <a:gd name="T41" fmla="*/ 95 h 97"/>
                  <a:gd name="T42" fmla="*/ 17 w 88"/>
                  <a:gd name="T43" fmla="*/ 95 h 97"/>
                  <a:gd name="T44" fmla="*/ 14 w 88"/>
                  <a:gd name="T45" fmla="*/ 94 h 97"/>
                  <a:gd name="T46" fmla="*/ 4 w 88"/>
                  <a:gd name="T47" fmla="*/ 89 h 97"/>
                  <a:gd name="T48" fmla="*/ 6 w 88"/>
                  <a:gd name="T49" fmla="*/ 88 h 97"/>
                  <a:gd name="T50" fmla="*/ 14 w 88"/>
                  <a:gd name="T51" fmla="*/ 89 h 97"/>
                  <a:gd name="T52" fmla="*/ 15 w 88"/>
                  <a:gd name="T53" fmla="*/ 86 h 97"/>
                  <a:gd name="T54" fmla="*/ 40 w 88"/>
                  <a:gd name="T55" fmla="*/ 81 h 97"/>
                  <a:gd name="T56" fmla="*/ 55 w 88"/>
                  <a:gd name="T57" fmla="*/ 54 h 97"/>
                  <a:gd name="T58" fmla="*/ 38 w 88"/>
                  <a:gd name="T59" fmla="*/ 53 h 97"/>
                  <a:gd name="T60" fmla="*/ 25 w 88"/>
                  <a:gd name="T61" fmla="*/ 57 h 97"/>
                  <a:gd name="T62" fmla="*/ 15 w 88"/>
                  <a:gd name="T63" fmla="*/ 44 h 97"/>
                  <a:gd name="T64" fmla="*/ 16 w 88"/>
                  <a:gd name="T65" fmla="*/ 42 h 97"/>
                  <a:gd name="T66" fmla="*/ 23 w 88"/>
                  <a:gd name="T67" fmla="*/ 43 h 97"/>
                  <a:gd name="T68" fmla="*/ 30 w 88"/>
                  <a:gd name="T69" fmla="*/ 42 h 97"/>
                  <a:gd name="T70" fmla="*/ 42 w 88"/>
                  <a:gd name="T71" fmla="*/ 40 h 97"/>
                  <a:gd name="T72" fmla="*/ 51 w 88"/>
                  <a:gd name="T73" fmla="*/ 38 h 97"/>
                  <a:gd name="T74" fmla="*/ 49 w 88"/>
                  <a:gd name="T75" fmla="*/ 35 h 97"/>
                  <a:gd name="T76" fmla="*/ 42 w 88"/>
                  <a:gd name="T77" fmla="*/ 21 h 97"/>
                  <a:gd name="T78" fmla="*/ 45 w 88"/>
                  <a:gd name="T79" fmla="*/ 12 h 97"/>
                  <a:gd name="T80" fmla="*/ 31 w 88"/>
                  <a:gd name="T81" fmla="*/ 15 h 97"/>
                  <a:gd name="T82" fmla="*/ 25 w 88"/>
                  <a:gd name="T83" fmla="*/ 12 h 97"/>
                  <a:gd name="T84" fmla="*/ 26 w 88"/>
                  <a:gd name="T85" fmla="*/ 1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8" h="97">
                    <a:moveTo>
                      <a:pt x="26" y="10"/>
                    </a:moveTo>
                    <a:cubicBezTo>
                      <a:pt x="26" y="10"/>
                      <a:pt x="31" y="11"/>
                      <a:pt x="39" y="7"/>
                    </a:cubicBezTo>
                    <a:cubicBezTo>
                      <a:pt x="39" y="7"/>
                      <a:pt x="46" y="6"/>
                      <a:pt x="47" y="3"/>
                    </a:cubicBezTo>
                    <a:cubicBezTo>
                      <a:pt x="47" y="3"/>
                      <a:pt x="48" y="0"/>
                      <a:pt x="53" y="2"/>
                    </a:cubicBezTo>
                    <a:cubicBezTo>
                      <a:pt x="53" y="2"/>
                      <a:pt x="67" y="1"/>
                      <a:pt x="69" y="9"/>
                    </a:cubicBezTo>
                    <a:cubicBezTo>
                      <a:pt x="69" y="9"/>
                      <a:pt x="70" y="13"/>
                      <a:pt x="64" y="16"/>
                    </a:cubicBezTo>
                    <a:cubicBezTo>
                      <a:pt x="64" y="16"/>
                      <a:pt x="60" y="20"/>
                      <a:pt x="61" y="26"/>
                    </a:cubicBezTo>
                    <a:cubicBezTo>
                      <a:pt x="61" y="26"/>
                      <a:pt x="65" y="35"/>
                      <a:pt x="69" y="33"/>
                    </a:cubicBezTo>
                    <a:cubicBezTo>
                      <a:pt x="69" y="33"/>
                      <a:pt x="81" y="33"/>
                      <a:pt x="82" y="36"/>
                    </a:cubicBezTo>
                    <a:cubicBezTo>
                      <a:pt x="82" y="36"/>
                      <a:pt x="88" y="42"/>
                      <a:pt x="84" y="45"/>
                    </a:cubicBezTo>
                    <a:cubicBezTo>
                      <a:pt x="84" y="45"/>
                      <a:pt x="81" y="46"/>
                      <a:pt x="79" y="48"/>
                    </a:cubicBezTo>
                    <a:cubicBezTo>
                      <a:pt x="79" y="48"/>
                      <a:pt x="78" y="49"/>
                      <a:pt x="75" y="48"/>
                    </a:cubicBezTo>
                    <a:cubicBezTo>
                      <a:pt x="75" y="48"/>
                      <a:pt x="68" y="48"/>
                      <a:pt x="69" y="55"/>
                    </a:cubicBezTo>
                    <a:cubicBezTo>
                      <a:pt x="69" y="70"/>
                      <a:pt x="69" y="70"/>
                      <a:pt x="69" y="70"/>
                    </a:cubicBezTo>
                    <a:cubicBezTo>
                      <a:pt x="69" y="70"/>
                      <a:pt x="65" y="83"/>
                      <a:pt x="58" y="89"/>
                    </a:cubicBezTo>
                    <a:cubicBezTo>
                      <a:pt x="58" y="89"/>
                      <a:pt x="54" y="92"/>
                      <a:pt x="53" y="92"/>
                    </a:cubicBezTo>
                    <a:cubicBezTo>
                      <a:pt x="53" y="92"/>
                      <a:pt x="51" y="93"/>
                      <a:pt x="48" y="96"/>
                    </a:cubicBezTo>
                    <a:cubicBezTo>
                      <a:pt x="48" y="96"/>
                      <a:pt x="47" y="97"/>
                      <a:pt x="45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24" y="97"/>
                      <a:pt x="22" y="96"/>
                      <a:pt x="20" y="97"/>
                    </a:cubicBezTo>
                    <a:cubicBezTo>
                      <a:pt x="20" y="97"/>
                      <a:pt x="18" y="96"/>
                      <a:pt x="18" y="95"/>
                    </a:cubicBezTo>
                    <a:cubicBezTo>
                      <a:pt x="18" y="95"/>
                      <a:pt x="19" y="94"/>
                      <a:pt x="17" y="95"/>
                    </a:cubicBezTo>
                    <a:cubicBezTo>
                      <a:pt x="17" y="95"/>
                      <a:pt x="16" y="93"/>
                      <a:pt x="14" y="94"/>
                    </a:cubicBezTo>
                    <a:cubicBezTo>
                      <a:pt x="4" y="89"/>
                      <a:pt x="4" y="89"/>
                      <a:pt x="4" y="89"/>
                    </a:cubicBezTo>
                    <a:cubicBezTo>
                      <a:pt x="4" y="89"/>
                      <a:pt x="0" y="87"/>
                      <a:pt x="6" y="88"/>
                    </a:cubicBezTo>
                    <a:cubicBezTo>
                      <a:pt x="6" y="88"/>
                      <a:pt x="19" y="93"/>
                      <a:pt x="14" y="89"/>
                    </a:cubicBezTo>
                    <a:cubicBezTo>
                      <a:pt x="14" y="89"/>
                      <a:pt x="11" y="86"/>
                      <a:pt x="15" y="86"/>
                    </a:cubicBezTo>
                    <a:cubicBezTo>
                      <a:pt x="15" y="86"/>
                      <a:pt x="30" y="87"/>
                      <a:pt x="40" y="81"/>
                    </a:cubicBezTo>
                    <a:cubicBezTo>
                      <a:pt x="40" y="81"/>
                      <a:pt x="61" y="73"/>
                      <a:pt x="55" y="54"/>
                    </a:cubicBezTo>
                    <a:cubicBezTo>
                      <a:pt x="55" y="54"/>
                      <a:pt x="48" y="50"/>
                      <a:pt x="38" y="53"/>
                    </a:cubicBezTo>
                    <a:cubicBezTo>
                      <a:pt x="38" y="53"/>
                      <a:pt x="29" y="59"/>
                      <a:pt x="25" y="57"/>
                    </a:cubicBezTo>
                    <a:cubicBezTo>
                      <a:pt x="25" y="57"/>
                      <a:pt x="17" y="51"/>
                      <a:pt x="15" y="44"/>
                    </a:cubicBezTo>
                    <a:cubicBezTo>
                      <a:pt x="15" y="44"/>
                      <a:pt x="12" y="40"/>
                      <a:pt x="16" y="42"/>
                    </a:cubicBezTo>
                    <a:cubicBezTo>
                      <a:pt x="16" y="42"/>
                      <a:pt x="17" y="44"/>
                      <a:pt x="23" y="43"/>
                    </a:cubicBezTo>
                    <a:cubicBezTo>
                      <a:pt x="23" y="43"/>
                      <a:pt x="28" y="44"/>
                      <a:pt x="30" y="42"/>
                    </a:cubicBezTo>
                    <a:cubicBezTo>
                      <a:pt x="30" y="42"/>
                      <a:pt x="35" y="41"/>
                      <a:pt x="42" y="40"/>
                    </a:cubicBezTo>
                    <a:cubicBezTo>
                      <a:pt x="42" y="40"/>
                      <a:pt x="49" y="39"/>
                      <a:pt x="51" y="38"/>
                    </a:cubicBezTo>
                    <a:cubicBezTo>
                      <a:pt x="51" y="38"/>
                      <a:pt x="53" y="35"/>
                      <a:pt x="49" y="35"/>
                    </a:cubicBezTo>
                    <a:cubicBezTo>
                      <a:pt x="49" y="35"/>
                      <a:pt x="39" y="37"/>
                      <a:pt x="42" y="21"/>
                    </a:cubicBezTo>
                    <a:cubicBezTo>
                      <a:pt x="42" y="21"/>
                      <a:pt x="50" y="9"/>
                      <a:pt x="45" y="12"/>
                    </a:cubicBezTo>
                    <a:cubicBezTo>
                      <a:pt x="45" y="12"/>
                      <a:pt x="37" y="17"/>
                      <a:pt x="31" y="15"/>
                    </a:cubicBezTo>
                    <a:cubicBezTo>
                      <a:pt x="31" y="15"/>
                      <a:pt x="27" y="15"/>
                      <a:pt x="25" y="12"/>
                    </a:cubicBezTo>
                    <a:cubicBezTo>
                      <a:pt x="25" y="12"/>
                      <a:pt x="22" y="7"/>
                      <a:pt x="2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4" name="Freeform 13">
                <a:extLst>
                  <a:ext uri="{FF2B5EF4-FFF2-40B4-BE49-F238E27FC236}">
                    <a16:creationId xmlns="" xmlns:a16="http://schemas.microsoft.com/office/drawing/2014/main" id="{39D54FD1-4C99-4941-A27F-38196AE2B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962"/>
                <a:ext cx="151" cy="247"/>
              </a:xfrm>
              <a:custGeom>
                <a:avLst/>
                <a:gdLst>
                  <a:gd name="T0" fmla="*/ 37 w 79"/>
                  <a:gd name="T1" fmla="*/ 7 h 128"/>
                  <a:gd name="T2" fmla="*/ 39 w 79"/>
                  <a:gd name="T3" fmla="*/ 5 h 128"/>
                  <a:gd name="T4" fmla="*/ 49 w 79"/>
                  <a:gd name="T5" fmla="*/ 8 h 128"/>
                  <a:gd name="T6" fmla="*/ 58 w 79"/>
                  <a:gd name="T7" fmla="*/ 12 h 128"/>
                  <a:gd name="T8" fmla="*/ 60 w 79"/>
                  <a:gd name="T9" fmla="*/ 19 h 128"/>
                  <a:gd name="T10" fmla="*/ 61 w 79"/>
                  <a:gd name="T11" fmla="*/ 26 h 128"/>
                  <a:gd name="T12" fmla="*/ 69 w 79"/>
                  <a:gd name="T13" fmla="*/ 33 h 128"/>
                  <a:gd name="T14" fmla="*/ 70 w 79"/>
                  <a:gd name="T15" fmla="*/ 33 h 128"/>
                  <a:gd name="T16" fmla="*/ 74 w 79"/>
                  <a:gd name="T17" fmla="*/ 38 h 128"/>
                  <a:gd name="T18" fmla="*/ 75 w 79"/>
                  <a:gd name="T19" fmla="*/ 41 h 128"/>
                  <a:gd name="T20" fmla="*/ 77 w 79"/>
                  <a:gd name="T21" fmla="*/ 47 h 128"/>
                  <a:gd name="T22" fmla="*/ 70 w 79"/>
                  <a:gd name="T23" fmla="*/ 58 h 128"/>
                  <a:gd name="T24" fmla="*/ 66 w 79"/>
                  <a:gd name="T25" fmla="*/ 61 h 128"/>
                  <a:gd name="T26" fmla="*/ 62 w 79"/>
                  <a:gd name="T27" fmla="*/ 69 h 128"/>
                  <a:gd name="T28" fmla="*/ 56 w 79"/>
                  <a:gd name="T29" fmla="*/ 77 h 128"/>
                  <a:gd name="T30" fmla="*/ 48 w 79"/>
                  <a:gd name="T31" fmla="*/ 94 h 128"/>
                  <a:gd name="T32" fmla="*/ 44 w 79"/>
                  <a:gd name="T33" fmla="*/ 103 h 128"/>
                  <a:gd name="T34" fmla="*/ 38 w 79"/>
                  <a:gd name="T35" fmla="*/ 107 h 128"/>
                  <a:gd name="T36" fmla="*/ 36 w 79"/>
                  <a:gd name="T37" fmla="*/ 111 h 128"/>
                  <a:gd name="T38" fmla="*/ 33 w 79"/>
                  <a:gd name="T39" fmla="*/ 115 h 128"/>
                  <a:gd name="T40" fmla="*/ 25 w 79"/>
                  <a:gd name="T41" fmla="*/ 119 h 128"/>
                  <a:gd name="T42" fmla="*/ 18 w 79"/>
                  <a:gd name="T43" fmla="*/ 122 h 128"/>
                  <a:gd name="T44" fmla="*/ 13 w 79"/>
                  <a:gd name="T45" fmla="*/ 123 h 128"/>
                  <a:gd name="T46" fmla="*/ 11 w 79"/>
                  <a:gd name="T47" fmla="*/ 125 h 128"/>
                  <a:gd name="T48" fmla="*/ 3 w 79"/>
                  <a:gd name="T49" fmla="*/ 127 h 128"/>
                  <a:gd name="T50" fmla="*/ 9 w 79"/>
                  <a:gd name="T51" fmla="*/ 111 h 128"/>
                  <a:gd name="T52" fmla="*/ 14 w 79"/>
                  <a:gd name="T53" fmla="*/ 103 h 128"/>
                  <a:gd name="T54" fmla="*/ 18 w 79"/>
                  <a:gd name="T55" fmla="*/ 99 h 128"/>
                  <a:gd name="T56" fmla="*/ 20 w 79"/>
                  <a:gd name="T57" fmla="*/ 99 h 128"/>
                  <a:gd name="T58" fmla="*/ 25 w 79"/>
                  <a:gd name="T59" fmla="*/ 93 h 128"/>
                  <a:gd name="T60" fmla="*/ 23 w 79"/>
                  <a:gd name="T61" fmla="*/ 90 h 128"/>
                  <a:gd name="T62" fmla="*/ 23 w 79"/>
                  <a:gd name="T63" fmla="*/ 85 h 128"/>
                  <a:gd name="T64" fmla="*/ 22 w 79"/>
                  <a:gd name="T65" fmla="*/ 83 h 128"/>
                  <a:gd name="T66" fmla="*/ 18 w 79"/>
                  <a:gd name="T67" fmla="*/ 81 h 128"/>
                  <a:gd name="T68" fmla="*/ 15 w 79"/>
                  <a:gd name="T69" fmla="*/ 80 h 128"/>
                  <a:gd name="T70" fmla="*/ 9 w 79"/>
                  <a:gd name="T71" fmla="*/ 69 h 128"/>
                  <a:gd name="T72" fmla="*/ 27 w 79"/>
                  <a:gd name="T73" fmla="*/ 67 h 128"/>
                  <a:gd name="T74" fmla="*/ 36 w 79"/>
                  <a:gd name="T75" fmla="*/ 55 h 128"/>
                  <a:gd name="T76" fmla="*/ 35 w 79"/>
                  <a:gd name="T77" fmla="*/ 52 h 128"/>
                  <a:gd name="T78" fmla="*/ 36 w 79"/>
                  <a:gd name="T79" fmla="*/ 49 h 128"/>
                  <a:gd name="T80" fmla="*/ 36 w 79"/>
                  <a:gd name="T81" fmla="*/ 45 h 128"/>
                  <a:gd name="T82" fmla="*/ 37 w 79"/>
                  <a:gd name="T83" fmla="*/ 42 h 128"/>
                  <a:gd name="T84" fmla="*/ 37 w 79"/>
                  <a:gd name="T85" fmla="*/ 39 h 128"/>
                  <a:gd name="T86" fmla="*/ 38 w 79"/>
                  <a:gd name="T87" fmla="*/ 36 h 128"/>
                  <a:gd name="T88" fmla="*/ 38 w 79"/>
                  <a:gd name="T89" fmla="*/ 33 h 128"/>
                  <a:gd name="T90" fmla="*/ 39 w 79"/>
                  <a:gd name="T91" fmla="*/ 32 h 128"/>
                  <a:gd name="T92" fmla="*/ 40 w 79"/>
                  <a:gd name="T93" fmla="*/ 29 h 128"/>
                  <a:gd name="T94" fmla="*/ 39 w 79"/>
                  <a:gd name="T95" fmla="*/ 25 h 128"/>
                  <a:gd name="T96" fmla="*/ 37 w 79"/>
                  <a:gd name="T97" fmla="*/ 22 h 128"/>
                  <a:gd name="T98" fmla="*/ 37 w 79"/>
                  <a:gd name="T99" fmla="*/ 7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9" h="128">
                    <a:moveTo>
                      <a:pt x="37" y="7"/>
                    </a:moveTo>
                    <a:cubicBezTo>
                      <a:pt x="37" y="7"/>
                      <a:pt x="33" y="0"/>
                      <a:pt x="39" y="5"/>
                    </a:cubicBezTo>
                    <a:cubicBezTo>
                      <a:pt x="39" y="5"/>
                      <a:pt x="46" y="5"/>
                      <a:pt x="49" y="8"/>
                    </a:cubicBezTo>
                    <a:cubicBezTo>
                      <a:pt x="49" y="8"/>
                      <a:pt x="55" y="11"/>
                      <a:pt x="58" y="12"/>
                    </a:cubicBezTo>
                    <a:cubicBezTo>
                      <a:pt x="58" y="12"/>
                      <a:pt x="60" y="12"/>
                      <a:pt x="60" y="19"/>
                    </a:cubicBezTo>
                    <a:cubicBezTo>
                      <a:pt x="60" y="19"/>
                      <a:pt x="59" y="26"/>
                      <a:pt x="61" y="26"/>
                    </a:cubicBezTo>
                    <a:cubicBezTo>
                      <a:pt x="61" y="26"/>
                      <a:pt x="67" y="31"/>
                      <a:pt x="69" y="33"/>
                    </a:cubicBezTo>
                    <a:cubicBezTo>
                      <a:pt x="69" y="33"/>
                      <a:pt x="69" y="34"/>
                      <a:pt x="70" y="33"/>
                    </a:cubicBezTo>
                    <a:cubicBezTo>
                      <a:pt x="70" y="33"/>
                      <a:pt x="74" y="33"/>
                      <a:pt x="74" y="38"/>
                    </a:cubicBezTo>
                    <a:cubicBezTo>
                      <a:pt x="74" y="38"/>
                      <a:pt x="73" y="41"/>
                      <a:pt x="75" y="41"/>
                    </a:cubicBezTo>
                    <a:cubicBezTo>
                      <a:pt x="75" y="41"/>
                      <a:pt x="79" y="42"/>
                      <a:pt x="77" y="47"/>
                    </a:cubicBezTo>
                    <a:cubicBezTo>
                      <a:pt x="77" y="47"/>
                      <a:pt x="77" y="56"/>
                      <a:pt x="70" y="58"/>
                    </a:cubicBezTo>
                    <a:cubicBezTo>
                      <a:pt x="70" y="58"/>
                      <a:pt x="67" y="58"/>
                      <a:pt x="66" y="61"/>
                    </a:cubicBezTo>
                    <a:cubicBezTo>
                      <a:pt x="66" y="61"/>
                      <a:pt x="62" y="66"/>
                      <a:pt x="62" y="69"/>
                    </a:cubicBezTo>
                    <a:cubicBezTo>
                      <a:pt x="62" y="69"/>
                      <a:pt x="60" y="73"/>
                      <a:pt x="56" y="77"/>
                    </a:cubicBezTo>
                    <a:cubicBezTo>
                      <a:pt x="56" y="77"/>
                      <a:pt x="47" y="82"/>
                      <a:pt x="48" y="94"/>
                    </a:cubicBezTo>
                    <a:cubicBezTo>
                      <a:pt x="48" y="94"/>
                      <a:pt x="51" y="100"/>
                      <a:pt x="44" y="103"/>
                    </a:cubicBezTo>
                    <a:cubicBezTo>
                      <a:pt x="44" y="103"/>
                      <a:pt x="42" y="103"/>
                      <a:pt x="38" y="107"/>
                    </a:cubicBezTo>
                    <a:cubicBezTo>
                      <a:pt x="38" y="107"/>
                      <a:pt x="36" y="110"/>
                      <a:pt x="36" y="111"/>
                    </a:cubicBezTo>
                    <a:cubicBezTo>
                      <a:pt x="36" y="111"/>
                      <a:pt x="33" y="114"/>
                      <a:pt x="33" y="115"/>
                    </a:cubicBezTo>
                    <a:cubicBezTo>
                      <a:pt x="33" y="115"/>
                      <a:pt x="31" y="118"/>
                      <a:pt x="25" y="119"/>
                    </a:cubicBezTo>
                    <a:cubicBezTo>
                      <a:pt x="25" y="119"/>
                      <a:pt x="20" y="119"/>
                      <a:pt x="18" y="122"/>
                    </a:cubicBezTo>
                    <a:cubicBezTo>
                      <a:pt x="18" y="122"/>
                      <a:pt x="15" y="124"/>
                      <a:pt x="13" y="123"/>
                    </a:cubicBezTo>
                    <a:cubicBezTo>
                      <a:pt x="13" y="123"/>
                      <a:pt x="12" y="123"/>
                      <a:pt x="11" y="125"/>
                    </a:cubicBezTo>
                    <a:cubicBezTo>
                      <a:pt x="11" y="125"/>
                      <a:pt x="8" y="128"/>
                      <a:pt x="3" y="127"/>
                    </a:cubicBezTo>
                    <a:cubicBezTo>
                      <a:pt x="3" y="127"/>
                      <a:pt x="7" y="116"/>
                      <a:pt x="9" y="111"/>
                    </a:cubicBezTo>
                    <a:cubicBezTo>
                      <a:pt x="9" y="111"/>
                      <a:pt x="11" y="105"/>
                      <a:pt x="14" y="103"/>
                    </a:cubicBezTo>
                    <a:cubicBezTo>
                      <a:pt x="14" y="103"/>
                      <a:pt x="15" y="98"/>
                      <a:pt x="18" y="99"/>
                    </a:cubicBezTo>
                    <a:cubicBezTo>
                      <a:pt x="18" y="99"/>
                      <a:pt x="19" y="101"/>
                      <a:pt x="20" y="99"/>
                    </a:cubicBezTo>
                    <a:cubicBezTo>
                      <a:pt x="20" y="99"/>
                      <a:pt x="24" y="93"/>
                      <a:pt x="25" y="93"/>
                    </a:cubicBezTo>
                    <a:cubicBezTo>
                      <a:pt x="25" y="93"/>
                      <a:pt x="24" y="90"/>
                      <a:pt x="23" y="90"/>
                    </a:cubicBezTo>
                    <a:cubicBezTo>
                      <a:pt x="23" y="90"/>
                      <a:pt x="22" y="87"/>
                      <a:pt x="23" y="85"/>
                    </a:cubicBezTo>
                    <a:cubicBezTo>
                      <a:pt x="23" y="85"/>
                      <a:pt x="24" y="84"/>
                      <a:pt x="22" y="83"/>
                    </a:cubicBezTo>
                    <a:cubicBezTo>
                      <a:pt x="22" y="83"/>
                      <a:pt x="19" y="79"/>
                      <a:pt x="18" y="81"/>
                    </a:cubicBezTo>
                    <a:cubicBezTo>
                      <a:pt x="18" y="81"/>
                      <a:pt x="17" y="81"/>
                      <a:pt x="15" y="80"/>
                    </a:cubicBezTo>
                    <a:cubicBezTo>
                      <a:pt x="15" y="80"/>
                      <a:pt x="0" y="69"/>
                      <a:pt x="9" y="69"/>
                    </a:cubicBezTo>
                    <a:cubicBezTo>
                      <a:pt x="9" y="69"/>
                      <a:pt x="18" y="72"/>
                      <a:pt x="27" y="67"/>
                    </a:cubicBezTo>
                    <a:cubicBezTo>
                      <a:pt x="27" y="67"/>
                      <a:pt x="29" y="66"/>
                      <a:pt x="36" y="55"/>
                    </a:cubicBezTo>
                    <a:cubicBezTo>
                      <a:pt x="36" y="55"/>
                      <a:pt x="37" y="53"/>
                      <a:pt x="35" y="52"/>
                    </a:cubicBezTo>
                    <a:cubicBezTo>
                      <a:pt x="35" y="52"/>
                      <a:pt x="35" y="50"/>
                      <a:pt x="36" y="49"/>
                    </a:cubicBezTo>
                    <a:cubicBezTo>
                      <a:pt x="36" y="49"/>
                      <a:pt x="36" y="48"/>
                      <a:pt x="36" y="45"/>
                    </a:cubicBezTo>
                    <a:cubicBezTo>
                      <a:pt x="36" y="45"/>
                      <a:pt x="36" y="43"/>
                      <a:pt x="37" y="42"/>
                    </a:cubicBezTo>
                    <a:cubicBezTo>
                      <a:pt x="37" y="42"/>
                      <a:pt x="38" y="40"/>
                      <a:pt x="37" y="39"/>
                    </a:cubicBezTo>
                    <a:cubicBezTo>
                      <a:pt x="37" y="39"/>
                      <a:pt x="37" y="37"/>
                      <a:pt x="38" y="36"/>
                    </a:cubicBezTo>
                    <a:cubicBezTo>
                      <a:pt x="38" y="36"/>
                      <a:pt x="38" y="35"/>
                      <a:pt x="38" y="33"/>
                    </a:cubicBezTo>
                    <a:cubicBezTo>
                      <a:pt x="38" y="33"/>
                      <a:pt x="37" y="32"/>
                      <a:pt x="39" y="32"/>
                    </a:cubicBezTo>
                    <a:cubicBezTo>
                      <a:pt x="39" y="32"/>
                      <a:pt x="41" y="33"/>
                      <a:pt x="40" y="29"/>
                    </a:cubicBezTo>
                    <a:cubicBezTo>
                      <a:pt x="40" y="29"/>
                      <a:pt x="39" y="27"/>
                      <a:pt x="39" y="25"/>
                    </a:cubicBezTo>
                    <a:cubicBezTo>
                      <a:pt x="37" y="22"/>
                      <a:pt x="37" y="22"/>
                      <a:pt x="37" y="22"/>
                    </a:cubicBezTo>
                    <a:lnTo>
                      <a:pt x="3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5" name="Freeform 14">
                <a:extLst>
                  <a:ext uri="{FF2B5EF4-FFF2-40B4-BE49-F238E27FC236}">
                    <a16:creationId xmlns="" xmlns:a16="http://schemas.microsoft.com/office/drawing/2014/main" id="{7FA397AD-49FA-4741-8684-AE19844BA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138"/>
                <a:ext cx="63" cy="70"/>
              </a:xfrm>
              <a:custGeom>
                <a:avLst/>
                <a:gdLst>
                  <a:gd name="T0" fmla="*/ 3 w 33"/>
                  <a:gd name="T1" fmla="*/ 8 h 36"/>
                  <a:gd name="T2" fmla="*/ 7 w 33"/>
                  <a:gd name="T3" fmla="*/ 3 h 36"/>
                  <a:gd name="T4" fmla="*/ 13 w 33"/>
                  <a:gd name="T5" fmla="*/ 4 h 36"/>
                  <a:gd name="T6" fmla="*/ 23 w 33"/>
                  <a:gd name="T7" fmla="*/ 12 h 36"/>
                  <a:gd name="T8" fmla="*/ 30 w 33"/>
                  <a:gd name="T9" fmla="*/ 18 h 36"/>
                  <a:gd name="T10" fmla="*/ 31 w 33"/>
                  <a:gd name="T11" fmla="*/ 25 h 36"/>
                  <a:gd name="T12" fmla="*/ 30 w 33"/>
                  <a:gd name="T13" fmla="*/ 28 h 36"/>
                  <a:gd name="T14" fmla="*/ 28 w 33"/>
                  <a:gd name="T15" fmla="*/ 31 h 36"/>
                  <a:gd name="T16" fmla="*/ 19 w 33"/>
                  <a:gd name="T17" fmla="*/ 34 h 36"/>
                  <a:gd name="T18" fmla="*/ 12 w 33"/>
                  <a:gd name="T19" fmla="*/ 33 h 36"/>
                  <a:gd name="T20" fmla="*/ 8 w 33"/>
                  <a:gd name="T21" fmla="*/ 30 h 36"/>
                  <a:gd name="T22" fmla="*/ 5 w 33"/>
                  <a:gd name="T23" fmla="*/ 29 h 36"/>
                  <a:gd name="T24" fmla="*/ 2 w 33"/>
                  <a:gd name="T25" fmla="*/ 25 h 36"/>
                  <a:gd name="T26" fmla="*/ 2 w 33"/>
                  <a:gd name="T27" fmla="*/ 19 h 36"/>
                  <a:gd name="T28" fmla="*/ 3 w 33"/>
                  <a:gd name="T29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36">
                    <a:moveTo>
                      <a:pt x="3" y="8"/>
                    </a:moveTo>
                    <a:cubicBezTo>
                      <a:pt x="3" y="8"/>
                      <a:pt x="4" y="0"/>
                      <a:pt x="7" y="3"/>
                    </a:cubicBezTo>
                    <a:cubicBezTo>
                      <a:pt x="7" y="3"/>
                      <a:pt x="10" y="4"/>
                      <a:pt x="13" y="4"/>
                    </a:cubicBezTo>
                    <a:cubicBezTo>
                      <a:pt x="13" y="4"/>
                      <a:pt x="19" y="7"/>
                      <a:pt x="23" y="12"/>
                    </a:cubicBezTo>
                    <a:cubicBezTo>
                      <a:pt x="23" y="12"/>
                      <a:pt x="28" y="17"/>
                      <a:pt x="30" y="18"/>
                    </a:cubicBezTo>
                    <a:cubicBezTo>
                      <a:pt x="30" y="18"/>
                      <a:pt x="33" y="20"/>
                      <a:pt x="31" y="25"/>
                    </a:cubicBezTo>
                    <a:cubicBezTo>
                      <a:pt x="31" y="25"/>
                      <a:pt x="29" y="27"/>
                      <a:pt x="30" y="28"/>
                    </a:cubicBezTo>
                    <a:cubicBezTo>
                      <a:pt x="30" y="28"/>
                      <a:pt x="29" y="30"/>
                      <a:pt x="28" y="31"/>
                    </a:cubicBezTo>
                    <a:cubicBezTo>
                      <a:pt x="28" y="31"/>
                      <a:pt x="24" y="36"/>
                      <a:pt x="19" y="34"/>
                    </a:cubicBezTo>
                    <a:cubicBezTo>
                      <a:pt x="19" y="34"/>
                      <a:pt x="15" y="34"/>
                      <a:pt x="12" y="33"/>
                    </a:cubicBezTo>
                    <a:cubicBezTo>
                      <a:pt x="12" y="33"/>
                      <a:pt x="9" y="32"/>
                      <a:pt x="8" y="30"/>
                    </a:cubicBezTo>
                    <a:cubicBezTo>
                      <a:pt x="8" y="30"/>
                      <a:pt x="6" y="29"/>
                      <a:pt x="5" y="29"/>
                    </a:cubicBezTo>
                    <a:cubicBezTo>
                      <a:pt x="5" y="29"/>
                      <a:pt x="4" y="29"/>
                      <a:pt x="2" y="25"/>
                    </a:cubicBezTo>
                    <a:cubicBezTo>
                      <a:pt x="2" y="25"/>
                      <a:pt x="0" y="23"/>
                      <a:pt x="2" y="19"/>
                    </a:cubicBezTo>
                    <a:cubicBezTo>
                      <a:pt x="2" y="19"/>
                      <a:pt x="4" y="14"/>
                      <a:pt x="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6" name="Freeform 15">
                <a:extLst>
                  <a:ext uri="{FF2B5EF4-FFF2-40B4-BE49-F238E27FC236}">
                    <a16:creationId xmlns="" xmlns:a16="http://schemas.microsoft.com/office/drawing/2014/main" id="{A23C6269-FF4F-0F4C-B525-C2D26341A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064"/>
                <a:ext cx="36" cy="142"/>
              </a:xfrm>
              <a:custGeom>
                <a:avLst/>
                <a:gdLst>
                  <a:gd name="T0" fmla="*/ 0 w 19"/>
                  <a:gd name="T1" fmla="*/ 48 h 73"/>
                  <a:gd name="T2" fmla="*/ 1 w 19"/>
                  <a:gd name="T3" fmla="*/ 27 h 73"/>
                  <a:gd name="T4" fmla="*/ 1 w 19"/>
                  <a:gd name="T5" fmla="*/ 24 h 73"/>
                  <a:gd name="T6" fmla="*/ 1 w 19"/>
                  <a:gd name="T7" fmla="*/ 12 h 73"/>
                  <a:gd name="T8" fmla="*/ 3 w 19"/>
                  <a:gd name="T9" fmla="*/ 10 h 73"/>
                  <a:gd name="T10" fmla="*/ 3 w 19"/>
                  <a:gd name="T11" fmla="*/ 7 h 73"/>
                  <a:gd name="T12" fmla="*/ 3 w 19"/>
                  <a:gd name="T13" fmla="*/ 5 h 73"/>
                  <a:gd name="T14" fmla="*/ 7 w 19"/>
                  <a:gd name="T15" fmla="*/ 3 h 73"/>
                  <a:gd name="T16" fmla="*/ 6 w 19"/>
                  <a:gd name="T17" fmla="*/ 8 h 73"/>
                  <a:gd name="T18" fmla="*/ 9 w 19"/>
                  <a:gd name="T19" fmla="*/ 26 h 73"/>
                  <a:gd name="T20" fmla="*/ 11 w 19"/>
                  <a:gd name="T21" fmla="*/ 30 h 73"/>
                  <a:gd name="T22" fmla="*/ 14 w 19"/>
                  <a:gd name="T23" fmla="*/ 37 h 73"/>
                  <a:gd name="T24" fmla="*/ 14 w 19"/>
                  <a:gd name="T25" fmla="*/ 42 h 73"/>
                  <a:gd name="T26" fmla="*/ 15 w 19"/>
                  <a:gd name="T27" fmla="*/ 43 h 73"/>
                  <a:gd name="T28" fmla="*/ 17 w 19"/>
                  <a:gd name="T29" fmla="*/ 45 h 73"/>
                  <a:gd name="T30" fmla="*/ 16 w 19"/>
                  <a:gd name="T31" fmla="*/ 54 h 73"/>
                  <a:gd name="T32" fmla="*/ 17 w 19"/>
                  <a:gd name="T33" fmla="*/ 57 h 73"/>
                  <a:gd name="T34" fmla="*/ 18 w 19"/>
                  <a:gd name="T35" fmla="*/ 59 h 73"/>
                  <a:gd name="T36" fmla="*/ 18 w 19"/>
                  <a:gd name="T37" fmla="*/ 61 h 73"/>
                  <a:gd name="T38" fmla="*/ 18 w 19"/>
                  <a:gd name="T39" fmla="*/ 70 h 73"/>
                  <a:gd name="T40" fmla="*/ 13 w 19"/>
                  <a:gd name="T41" fmla="*/ 71 h 73"/>
                  <a:gd name="T42" fmla="*/ 0 w 19"/>
                  <a:gd name="T43" fmla="*/ 48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73">
                    <a:moveTo>
                      <a:pt x="0" y="48"/>
                    </a:moveTo>
                    <a:cubicBezTo>
                      <a:pt x="0" y="48"/>
                      <a:pt x="0" y="28"/>
                      <a:pt x="1" y="27"/>
                    </a:cubicBezTo>
                    <a:cubicBezTo>
                      <a:pt x="1" y="27"/>
                      <a:pt x="1" y="26"/>
                      <a:pt x="1" y="24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1"/>
                      <a:pt x="3" y="10"/>
                    </a:cubicBezTo>
                    <a:cubicBezTo>
                      <a:pt x="3" y="10"/>
                      <a:pt x="2" y="7"/>
                      <a:pt x="3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5"/>
                      <a:pt x="4" y="0"/>
                      <a:pt x="7" y="3"/>
                    </a:cubicBezTo>
                    <a:cubicBezTo>
                      <a:pt x="7" y="3"/>
                      <a:pt x="8" y="5"/>
                      <a:pt x="6" y="8"/>
                    </a:cubicBezTo>
                    <a:cubicBezTo>
                      <a:pt x="6" y="8"/>
                      <a:pt x="3" y="11"/>
                      <a:pt x="9" y="26"/>
                    </a:cubicBezTo>
                    <a:cubicBezTo>
                      <a:pt x="9" y="26"/>
                      <a:pt x="9" y="28"/>
                      <a:pt x="11" y="30"/>
                    </a:cubicBezTo>
                    <a:cubicBezTo>
                      <a:pt x="11" y="30"/>
                      <a:pt x="14" y="32"/>
                      <a:pt x="14" y="37"/>
                    </a:cubicBezTo>
                    <a:cubicBezTo>
                      <a:pt x="14" y="37"/>
                      <a:pt x="14" y="40"/>
                      <a:pt x="14" y="42"/>
                    </a:cubicBezTo>
                    <a:cubicBezTo>
                      <a:pt x="14" y="42"/>
                      <a:pt x="12" y="44"/>
                      <a:pt x="15" y="43"/>
                    </a:cubicBezTo>
                    <a:cubicBezTo>
                      <a:pt x="15" y="43"/>
                      <a:pt x="17" y="43"/>
                      <a:pt x="17" y="45"/>
                    </a:cubicBezTo>
                    <a:cubicBezTo>
                      <a:pt x="17" y="45"/>
                      <a:pt x="16" y="52"/>
                      <a:pt x="16" y="54"/>
                    </a:cubicBezTo>
                    <a:cubicBezTo>
                      <a:pt x="16" y="54"/>
                      <a:pt x="18" y="56"/>
                      <a:pt x="17" y="57"/>
                    </a:cubicBezTo>
                    <a:cubicBezTo>
                      <a:pt x="17" y="57"/>
                      <a:pt x="17" y="58"/>
                      <a:pt x="18" y="59"/>
                    </a:cubicBezTo>
                    <a:cubicBezTo>
                      <a:pt x="18" y="59"/>
                      <a:pt x="18" y="59"/>
                      <a:pt x="18" y="61"/>
                    </a:cubicBezTo>
                    <a:cubicBezTo>
                      <a:pt x="18" y="61"/>
                      <a:pt x="19" y="69"/>
                      <a:pt x="18" y="70"/>
                    </a:cubicBezTo>
                    <a:cubicBezTo>
                      <a:pt x="18" y="70"/>
                      <a:pt x="16" y="73"/>
                      <a:pt x="13" y="71"/>
                    </a:cubicBezTo>
                    <a:cubicBezTo>
                      <a:pt x="13" y="71"/>
                      <a:pt x="3" y="62"/>
                      <a:pt x="0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7" name="Freeform 16">
                <a:extLst>
                  <a:ext uri="{FF2B5EF4-FFF2-40B4-BE49-F238E27FC236}">
                    <a16:creationId xmlns="" xmlns:a16="http://schemas.microsoft.com/office/drawing/2014/main" id="{809E0305-931A-3149-A98A-88FA80217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85"/>
                <a:ext cx="35" cy="60"/>
              </a:xfrm>
              <a:custGeom>
                <a:avLst/>
                <a:gdLst>
                  <a:gd name="T0" fmla="*/ 7 w 18"/>
                  <a:gd name="T1" fmla="*/ 5 h 31"/>
                  <a:gd name="T2" fmla="*/ 8 w 18"/>
                  <a:gd name="T3" fmla="*/ 2 h 31"/>
                  <a:gd name="T4" fmla="*/ 11 w 18"/>
                  <a:gd name="T5" fmla="*/ 3 h 31"/>
                  <a:gd name="T6" fmla="*/ 18 w 18"/>
                  <a:gd name="T7" fmla="*/ 25 h 31"/>
                  <a:gd name="T8" fmla="*/ 11 w 18"/>
                  <a:gd name="T9" fmla="*/ 28 h 31"/>
                  <a:gd name="T10" fmla="*/ 7 w 18"/>
                  <a:gd name="T11" fmla="*/ 25 h 31"/>
                  <a:gd name="T12" fmla="*/ 2 w 18"/>
                  <a:gd name="T13" fmla="*/ 25 h 31"/>
                  <a:gd name="T14" fmla="*/ 2 w 18"/>
                  <a:gd name="T15" fmla="*/ 22 h 31"/>
                  <a:gd name="T16" fmla="*/ 7 w 18"/>
                  <a:gd name="T17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1">
                    <a:moveTo>
                      <a:pt x="7" y="5"/>
                    </a:moveTo>
                    <a:cubicBezTo>
                      <a:pt x="7" y="5"/>
                      <a:pt x="6" y="4"/>
                      <a:pt x="8" y="2"/>
                    </a:cubicBezTo>
                    <a:cubicBezTo>
                      <a:pt x="8" y="2"/>
                      <a:pt x="10" y="0"/>
                      <a:pt x="11" y="3"/>
                    </a:cubicBezTo>
                    <a:cubicBezTo>
                      <a:pt x="11" y="3"/>
                      <a:pt x="18" y="18"/>
                      <a:pt x="18" y="25"/>
                    </a:cubicBezTo>
                    <a:cubicBezTo>
                      <a:pt x="18" y="25"/>
                      <a:pt x="17" y="31"/>
                      <a:pt x="11" y="28"/>
                    </a:cubicBezTo>
                    <a:cubicBezTo>
                      <a:pt x="11" y="28"/>
                      <a:pt x="9" y="27"/>
                      <a:pt x="7" y="25"/>
                    </a:cubicBezTo>
                    <a:cubicBezTo>
                      <a:pt x="7" y="25"/>
                      <a:pt x="5" y="26"/>
                      <a:pt x="2" y="25"/>
                    </a:cubicBezTo>
                    <a:cubicBezTo>
                      <a:pt x="2" y="25"/>
                      <a:pt x="0" y="24"/>
                      <a:pt x="2" y="22"/>
                    </a:cubicBezTo>
                    <a:cubicBezTo>
                      <a:pt x="2" y="22"/>
                      <a:pt x="7" y="13"/>
                      <a:pt x="7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8" name="Freeform 17">
                <a:extLst>
                  <a:ext uri="{FF2B5EF4-FFF2-40B4-BE49-F238E27FC236}">
                    <a16:creationId xmlns="" xmlns:a16="http://schemas.microsoft.com/office/drawing/2014/main" id="{C138BBB5-75D6-594D-AE6F-63C5A97D18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69" y="1956"/>
                <a:ext cx="218" cy="246"/>
              </a:xfrm>
              <a:custGeom>
                <a:avLst/>
                <a:gdLst>
                  <a:gd name="T0" fmla="*/ 98 w 114"/>
                  <a:gd name="T1" fmla="*/ 50 h 127"/>
                  <a:gd name="T2" fmla="*/ 110 w 114"/>
                  <a:gd name="T3" fmla="*/ 70 h 127"/>
                  <a:gd name="T4" fmla="*/ 98 w 114"/>
                  <a:gd name="T5" fmla="*/ 83 h 127"/>
                  <a:gd name="T6" fmla="*/ 82 w 114"/>
                  <a:gd name="T7" fmla="*/ 103 h 127"/>
                  <a:gd name="T8" fmla="*/ 83 w 114"/>
                  <a:gd name="T9" fmla="*/ 119 h 127"/>
                  <a:gd name="T10" fmla="*/ 79 w 114"/>
                  <a:gd name="T11" fmla="*/ 85 h 127"/>
                  <a:gd name="T12" fmla="*/ 97 w 114"/>
                  <a:gd name="T13" fmla="*/ 64 h 127"/>
                  <a:gd name="T14" fmla="*/ 88 w 114"/>
                  <a:gd name="T15" fmla="*/ 51 h 127"/>
                  <a:gd name="T16" fmla="*/ 79 w 114"/>
                  <a:gd name="T17" fmla="*/ 45 h 127"/>
                  <a:gd name="T18" fmla="*/ 38 w 114"/>
                  <a:gd name="T19" fmla="*/ 47 h 127"/>
                  <a:gd name="T20" fmla="*/ 53 w 114"/>
                  <a:gd name="T21" fmla="*/ 40 h 127"/>
                  <a:gd name="T22" fmla="*/ 54 w 114"/>
                  <a:gd name="T23" fmla="*/ 3 h 127"/>
                  <a:gd name="T24" fmla="*/ 61 w 114"/>
                  <a:gd name="T25" fmla="*/ 3 h 127"/>
                  <a:gd name="T26" fmla="*/ 67 w 114"/>
                  <a:gd name="T27" fmla="*/ 27 h 127"/>
                  <a:gd name="T28" fmla="*/ 69 w 114"/>
                  <a:gd name="T29" fmla="*/ 43 h 127"/>
                  <a:gd name="T30" fmla="*/ 79 w 114"/>
                  <a:gd name="T31" fmla="*/ 49 h 127"/>
                  <a:gd name="T32" fmla="*/ 71 w 114"/>
                  <a:gd name="T33" fmla="*/ 53 h 127"/>
                  <a:gd name="T34" fmla="*/ 76 w 114"/>
                  <a:gd name="T35" fmla="*/ 64 h 127"/>
                  <a:gd name="T36" fmla="*/ 72 w 114"/>
                  <a:gd name="T37" fmla="*/ 73 h 127"/>
                  <a:gd name="T38" fmla="*/ 62 w 114"/>
                  <a:gd name="T39" fmla="*/ 95 h 127"/>
                  <a:gd name="T40" fmla="*/ 77 w 114"/>
                  <a:gd name="T41" fmla="*/ 88 h 127"/>
                  <a:gd name="T42" fmla="*/ 79 w 114"/>
                  <a:gd name="T43" fmla="*/ 120 h 127"/>
                  <a:gd name="T44" fmla="*/ 65 w 114"/>
                  <a:gd name="T45" fmla="*/ 120 h 127"/>
                  <a:gd name="T46" fmla="*/ 54 w 114"/>
                  <a:gd name="T47" fmla="*/ 119 h 127"/>
                  <a:gd name="T48" fmla="*/ 33 w 114"/>
                  <a:gd name="T49" fmla="*/ 115 h 127"/>
                  <a:gd name="T50" fmla="*/ 38 w 114"/>
                  <a:gd name="T51" fmla="*/ 109 h 127"/>
                  <a:gd name="T52" fmla="*/ 49 w 114"/>
                  <a:gd name="T53" fmla="*/ 98 h 127"/>
                  <a:gd name="T54" fmla="*/ 50 w 114"/>
                  <a:gd name="T55" fmla="*/ 84 h 127"/>
                  <a:gd name="T56" fmla="*/ 43 w 114"/>
                  <a:gd name="T57" fmla="*/ 67 h 127"/>
                  <a:gd name="T58" fmla="*/ 51 w 114"/>
                  <a:gd name="T59" fmla="*/ 61 h 127"/>
                  <a:gd name="T60" fmla="*/ 53 w 114"/>
                  <a:gd name="T61" fmla="*/ 50 h 127"/>
                  <a:gd name="T62" fmla="*/ 35 w 114"/>
                  <a:gd name="T63" fmla="*/ 59 h 127"/>
                  <a:gd name="T64" fmla="*/ 33 w 114"/>
                  <a:gd name="T65" fmla="*/ 51 h 127"/>
                  <a:gd name="T66" fmla="*/ 0 w 114"/>
                  <a:gd name="T67" fmla="*/ 78 h 127"/>
                  <a:gd name="T68" fmla="*/ 0 w 114"/>
                  <a:gd name="T69" fmla="*/ 76 h 127"/>
                  <a:gd name="T70" fmla="*/ 13 w 114"/>
                  <a:gd name="T71" fmla="*/ 63 h 127"/>
                  <a:gd name="T72" fmla="*/ 33 w 114"/>
                  <a:gd name="T73" fmla="*/ 51 h 127"/>
                  <a:gd name="T74" fmla="*/ 30 w 114"/>
                  <a:gd name="T75" fmla="*/ 63 h 127"/>
                  <a:gd name="T76" fmla="*/ 18 w 114"/>
                  <a:gd name="T77" fmla="*/ 69 h 127"/>
                  <a:gd name="T78" fmla="*/ 12 w 114"/>
                  <a:gd name="T79" fmla="*/ 86 h 127"/>
                  <a:gd name="T80" fmla="*/ 26 w 114"/>
                  <a:gd name="T81" fmla="*/ 106 h 127"/>
                  <a:gd name="T82" fmla="*/ 33 w 114"/>
                  <a:gd name="T83" fmla="*/ 115 h 127"/>
                  <a:gd name="T84" fmla="*/ 13 w 114"/>
                  <a:gd name="T85" fmla="*/ 98 h 127"/>
                  <a:gd name="T86" fmla="*/ 3 w 114"/>
                  <a:gd name="T87" fmla="*/ 82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4" h="127">
                    <a:moveTo>
                      <a:pt x="79" y="45"/>
                    </a:moveTo>
                    <a:cubicBezTo>
                      <a:pt x="86" y="47"/>
                      <a:pt x="95" y="49"/>
                      <a:pt x="98" y="50"/>
                    </a:cubicBezTo>
                    <a:cubicBezTo>
                      <a:pt x="98" y="50"/>
                      <a:pt x="106" y="52"/>
                      <a:pt x="112" y="63"/>
                    </a:cubicBezTo>
                    <a:cubicBezTo>
                      <a:pt x="112" y="63"/>
                      <a:pt x="114" y="64"/>
                      <a:pt x="110" y="70"/>
                    </a:cubicBezTo>
                    <a:cubicBezTo>
                      <a:pt x="110" y="70"/>
                      <a:pt x="106" y="75"/>
                      <a:pt x="101" y="77"/>
                    </a:cubicBezTo>
                    <a:cubicBezTo>
                      <a:pt x="101" y="77"/>
                      <a:pt x="99" y="78"/>
                      <a:pt x="98" y="83"/>
                    </a:cubicBezTo>
                    <a:cubicBezTo>
                      <a:pt x="98" y="83"/>
                      <a:pt x="91" y="93"/>
                      <a:pt x="87" y="95"/>
                    </a:cubicBezTo>
                    <a:cubicBezTo>
                      <a:pt x="87" y="95"/>
                      <a:pt x="81" y="97"/>
                      <a:pt x="82" y="103"/>
                    </a:cubicBezTo>
                    <a:cubicBezTo>
                      <a:pt x="82" y="103"/>
                      <a:pt x="88" y="109"/>
                      <a:pt x="86" y="117"/>
                    </a:cubicBezTo>
                    <a:cubicBezTo>
                      <a:pt x="86" y="117"/>
                      <a:pt x="86" y="119"/>
                      <a:pt x="83" y="119"/>
                    </a:cubicBezTo>
                    <a:cubicBezTo>
                      <a:pt x="83" y="119"/>
                      <a:pt x="82" y="119"/>
                      <a:pt x="79" y="120"/>
                    </a:cubicBezTo>
                    <a:cubicBezTo>
                      <a:pt x="79" y="85"/>
                      <a:pt x="79" y="85"/>
                      <a:pt x="79" y="85"/>
                    </a:cubicBezTo>
                    <a:cubicBezTo>
                      <a:pt x="83" y="81"/>
                      <a:pt x="89" y="76"/>
                      <a:pt x="89" y="76"/>
                    </a:cubicBezTo>
                    <a:cubicBezTo>
                      <a:pt x="90" y="73"/>
                      <a:pt x="97" y="64"/>
                      <a:pt x="97" y="64"/>
                    </a:cubicBezTo>
                    <a:cubicBezTo>
                      <a:pt x="98" y="63"/>
                      <a:pt x="97" y="59"/>
                      <a:pt x="97" y="59"/>
                    </a:cubicBezTo>
                    <a:cubicBezTo>
                      <a:pt x="97" y="57"/>
                      <a:pt x="88" y="51"/>
                      <a:pt x="88" y="51"/>
                    </a:cubicBezTo>
                    <a:cubicBezTo>
                      <a:pt x="87" y="50"/>
                      <a:pt x="83" y="50"/>
                      <a:pt x="79" y="49"/>
                    </a:cubicBezTo>
                    <a:lnTo>
                      <a:pt x="79" y="45"/>
                    </a:lnTo>
                    <a:close/>
                    <a:moveTo>
                      <a:pt x="33" y="51"/>
                    </a:moveTo>
                    <a:cubicBezTo>
                      <a:pt x="35" y="50"/>
                      <a:pt x="37" y="48"/>
                      <a:pt x="38" y="47"/>
                    </a:cubicBezTo>
                    <a:cubicBezTo>
                      <a:pt x="38" y="47"/>
                      <a:pt x="42" y="44"/>
                      <a:pt x="46" y="43"/>
                    </a:cubicBezTo>
                    <a:cubicBezTo>
                      <a:pt x="46" y="43"/>
                      <a:pt x="53" y="42"/>
                      <a:pt x="53" y="40"/>
                    </a:cubicBezTo>
                    <a:cubicBezTo>
                      <a:pt x="53" y="40"/>
                      <a:pt x="54" y="34"/>
                      <a:pt x="54" y="32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0"/>
                      <a:pt x="57" y="2"/>
                    </a:cubicBezTo>
                    <a:cubicBezTo>
                      <a:pt x="57" y="2"/>
                      <a:pt x="58" y="4"/>
                      <a:pt x="61" y="3"/>
                    </a:cubicBezTo>
                    <a:cubicBezTo>
                      <a:pt x="61" y="3"/>
                      <a:pt x="64" y="3"/>
                      <a:pt x="65" y="10"/>
                    </a:cubicBezTo>
                    <a:cubicBezTo>
                      <a:pt x="65" y="10"/>
                      <a:pt x="67" y="19"/>
                      <a:pt x="67" y="27"/>
                    </a:cubicBezTo>
                    <a:cubicBezTo>
                      <a:pt x="67" y="27"/>
                      <a:pt x="67" y="37"/>
                      <a:pt x="67" y="39"/>
                    </a:cubicBezTo>
                    <a:cubicBezTo>
                      <a:pt x="67" y="39"/>
                      <a:pt x="66" y="42"/>
                      <a:pt x="69" y="43"/>
                    </a:cubicBezTo>
                    <a:cubicBezTo>
                      <a:pt x="69" y="43"/>
                      <a:pt x="74" y="44"/>
                      <a:pt x="79" y="45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76" y="48"/>
                      <a:pt x="73" y="48"/>
                      <a:pt x="73" y="48"/>
                    </a:cubicBezTo>
                    <a:cubicBezTo>
                      <a:pt x="67" y="47"/>
                      <a:pt x="71" y="53"/>
                      <a:pt x="71" y="53"/>
                    </a:cubicBezTo>
                    <a:cubicBezTo>
                      <a:pt x="72" y="55"/>
                      <a:pt x="74" y="60"/>
                      <a:pt x="74" y="60"/>
                    </a:cubicBezTo>
                    <a:cubicBezTo>
                      <a:pt x="74" y="63"/>
                      <a:pt x="76" y="64"/>
                      <a:pt x="76" y="64"/>
                    </a:cubicBezTo>
                    <a:cubicBezTo>
                      <a:pt x="78" y="67"/>
                      <a:pt x="75" y="70"/>
                      <a:pt x="75" y="70"/>
                    </a:cubicBezTo>
                    <a:cubicBezTo>
                      <a:pt x="74" y="71"/>
                      <a:pt x="72" y="73"/>
                      <a:pt x="72" y="73"/>
                    </a:cubicBezTo>
                    <a:cubicBezTo>
                      <a:pt x="70" y="79"/>
                      <a:pt x="64" y="83"/>
                      <a:pt x="64" y="83"/>
                    </a:cubicBezTo>
                    <a:cubicBezTo>
                      <a:pt x="59" y="86"/>
                      <a:pt x="62" y="95"/>
                      <a:pt x="62" y="95"/>
                    </a:cubicBezTo>
                    <a:cubicBezTo>
                      <a:pt x="64" y="101"/>
                      <a:pt x="73" y="91"/>
                      <a:pt x="73" y="91"/>
                    </a:cubicBezTo>
                    <a:cubicBezTo>
                      <a:pt x="75" y="89"/>
                      <a:pt x="77" y="88"/>
                      <a:pt x="77" y="88"/>
                    </a:cubicBezTo>
                    <a:cubicBezTo>
                      <a:pt x="77" y="88"/>
                      <a:pt x="78" y="86"/>
                      <a:pt x="79" y="85"/>
                    </a:cubicBezTo>
                    <a:cubicBezTo>
                      <a:pt x="79" y="120"/>
                      <a:pt x="79" y="120"/>
                      <a:pt x="79" y="120"/>
                    </a:cubicBezTo>
                    <a:cubicBezTo>
                      <a:pt x="79" y="120"/>
                      <a:pt x="77" y="120"/>
                      <a:pt x="76" y="120"/>
                    </a:cubicBezTo>
                    <a:cubicBezTo>
                      <a:pt x="76" y="120"/>
                      <a:pt x="70" y="121"/>
                      <a:pt x="65" y="120"/>
                    </a:cubicBezTo>
                    <a:cubicBezTo>
                      <a:pt x="65" y="120"/>
                      <a:pt x="61" y="120"/>
                      <a:pt x="57" y="119"/>
                    </a:cubicBezTo>
                    <a:cubicBezTo>
                      <a:pt x="57" y="119"/>
                      <a:pt x="56" y="118"/>
                      <a:pt x="54" y="119"/>
                    </a:cubicBezTo>
                    <a:cubicBezTo>
                      <a:pt x="54" y="119"/>
                      <a:pt x="44" y="127"/>
                      <a:pt x="36" y="118"/>
                    </a:cubicBezTo>
                    <a:cubicBezTo>
                      <a:pt x="36" y="118"/>
                      <a:pt x="34" y="116"/>
                      <a:pt x="33" y="115"/>
                    </a:cubicBezTo>
                    <a:cubicBezTo>
                      <a:pt x="33" y="108"/>
                      <a:pt x="33" y="108"/>
                      <a:pt x="33" y="108"/>
                    </a:cubicBezTo>
                    <a:cubicBezTo>
                      <a:pt x="34" y="109"/>
                      <a:pt x="36" y="109"/>
                      <a:pt x="38" y="109"/>
                    </a:cubicBezTo>
                    <a:cubicBezTo>
                      <a:pt x="45" y="109"/>
                      <a:pt x="46" y="103"/>
                      <a:pt x="46" y="103"/>
                    </a:cubicBezTo>
                    <a:cubicBezTo>
                      <a:pt x="45" y="101"/>
                      <a:pt x="49" y="98"/>
                      <a:pt x="49" y="98"/>
                    </a:cubicBezTo>
                    <a:cubicBezTo>
                      <a:pt x="51" y="96"/>
                      <a:pt x="51" y="94"/>
                      <a:pt x="51" y="94"/>
                    </a:cubicBezTo>
                    <a:cubicBezTo>
                      <a:pt x="50" y="91"/>
                      <a:pt x="50" y="84"/>
                      <a:pt x="50" y="84"/>
                    </a:cubicBezTo>
                    <a:cubicBezTo>
                      <a:pt x="47" y="82"/>
                      <a:pt x="41" y="75"/>
                      <a:pt x="41" y="75"/>
                    </a:cubicBezTo>
                    <a:cubicBezTo>
                      <a:pt x="37" y="67"/>
                      <a:pt x="43" y="67"/>
                      <a:pt x="43" y="67"/>
                    </a:cubicBezTo>
                    <a:cubicBezTo>
                      <a:pt x="46" y="68"/>
                      <a:pt x="47" y="67"/>
                      <a:pt x="47" y="67"/>
                    </a:cubicBezTo>
                    <a:cubicBezTo>
                      <a:pt x="51" y="67"/>
                      <a:pt x="51" y="61"/>
                      <a:pt x="51" y="61"/>
                    </a:cubicBezTo>
                    <a:cubicBezTo>
                      <a:pt x="51" y="58"/>
                      <a:pt x="52" y="56"/>
                      <a:pt x="52" y="56"/>
                    </a:cubicBezTo>
                    <a:cubicBezTo>
                      <a:pt x="54" y="50"/>
                      <a:pt x="53" y="50"/>
                      <a:pt x="53" y="50"/>
                    </a:cubicBezTo>
                    <a:cubicBezTo>
                      <a:pt x="50" y="45"/>
                      <a:pt x="47" y="50"/>
                      <a:pt x="47" y="50"/>
                    </a:cubicBezTo>
                    <a:cubicBezTo>
                      <a:pt x="45" y="53"/>
                      <a:pt x="35" y="59"/>
                      <a:pt x="35" y="59"/>
                    </a:cubicBezTo>
                    <a:cubicBezTo>
                      <a:pt x="34" y="59"/>
                      <a:pt x="33" y="60"/>
                      <a:pt x="33" y="60"/>
                    </a:cubicBezTo>
                    <a:lnTo>
                      <a:pt x="33" y="51"/>
                    </a:lnTo>
                    <a:close/>
                    <a:moveTo>
                      <a:pt x="3" y="82"/>
                    </a:moveTo>
                    <a:cubicBezTo>
                      <a:pt x="3" y="82"/>
                      <a:pt x="0" y="81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7"/>
                      <a:pt x="0" y="77"/>
                      <a:pt x="0" y="76"/>
                    </a:cubicBezTo>
                    <a:cubicBezTo>
                      <a:pt x="0" y="76"/>
                      <a:pt x="0" y="74"/>
                      <a:pt x="5" y="69"/>
                    </a:cubicBezTo>
                    <a:cubicBezTo>
                      <a:pt x="5" y="69"/>
                      <a:pt x="9" y="65"/>
                      <a:pt x="13" y="63"/>
                    </a:cubicBezTo>
                    <a:cubicBezTo>
                      <a:pt x="13" y="63"/>
                      <a:pt x="22" y="57"/>
                      <a:pt x="28" y="55"/>
                    </a:cubicBezTo>
                    <a:cubicBezTo>
                      <a:pt x="28" y="55"/>
                      <a:pt x="30" y="53"/>
                      <a:pt x="33" y="51"/>
                    </a:cubicBezTo>
                    <a:cubicBezTo>
                      <a:pt x="33" y="60"/>
                      <a:pt x="33" y="60"/>
                      <a:pt x="33" y="60"/>
                    </a:cubicBezTo>
                    <a:cubicBezTo>
                      <a:pt x="31" y="62"/>
                      <a:pt x="30" y="63"/>
                      <a:pt x="30" y="63"/>
                    </a:cubicBezTo>
                    <a:cubicBezTo>
                      <a:pt x="26" y="62"/>
                      <a:pt x="22" y="65"/>
                      <a:pt x="22" y="65"/>
                    </a:cubicBezTo>
                    <a:cubicBezTo>
                      <a:pt x="17" y="67"/>
                      <a:pt x="18" y="69"/>
                      <a:pt x="18" y="69"/>
                    </a:cubicBezTo>
                    <a:cubicBezTo>
                      <a:pt x="17" y="72"/>
                      <a:pt x="14" y="78"/>
                      <a:pt x="14" y="78"/>
                    </a:cubicBezTo>
                    <a:cubicBezTo>
                      <a:pt x="13" y="79"/>
                      <a:pt x="12" y="84"/>
                      <a:pt x="12" y="86"/>
                    </a:cubicBezTo>
                    <a:cubicBezTo>
                      <a:pt x="12" y="86"/>
                      <a:pt x="14" y="92"/>
                      <a:pt x="14" y="92"/>
                    </a:cubicBezTo>
                    <a:cubicBezTo>
                      <a:pt x="16" y="97"/>
                      <a:pt x="26" y="106"/>
                      <a:pt x="26" y="106"/>
                    </a:cubicBezTo>
                    <a:cubicBezTo>
                      <a:pt x="28" y="107"/>
                      <a:pt x="30" y="108"/>
                      <a:pt x="33" y="108"/>
                    </a:cubicBezTo>
                    <a:cubicBezTo>
                      <a:pt x="33" y="115"/>
                      <a:pt x="33" y="115"/>
                      <a:pt x="33" y="115"/>
                    </a:cubicBezTo>
                    <a:cubicBezTo>
                      <a:pt x="31" y="113"/>
                      <a:pt x="29" y="111"/>
                      <a:pt x="27" y="111"/>
                    </a:cubicBezTo>
                    <a:cubicBezTo>
                      <a:pt x="27" y="111"/>
                      <a:pt x="17" y="102"/>
                      <a:pt x="13" y="98"/>
                    </a:cubicBezTo>
                    <a:cubicBezTo>
                      <a:pt x="13" y="98"/>
                      <a:pt x="7" y="92"/>
                      <a:pt x="7" y="87"/>
                    </a:cubicBezTo>
                    <a:cubicBezTo>
                      <a:pt x="7" y="87"/>
                      <a:pt x="6" y="82"/>
                      <a:pt x="3" y="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9" name="Freeform 18">
                <a:extLst>
                  <a:ext uri="{FF2B5EF4-FFF2-40B4-BE49-F238E27FC236}">
                    <a16:creationId xmlns="" xmlns:a16="http://schemas.microsoft.com/office/drawing/2014/main" id="{3BA4C66A-5734-6844-B963-9ABEAF7E6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954"/>
                <a:ext cx="212" cy="261"/>
              </a:xfrm>
              <a:custGeom>
                <a:avLst/>
                <a:gdLst>
                  <a:gd name="T0" fmla="*/ 92 w 111"/>
                  <a:gd name="T1" fmla="*/ 4 h 135"/>
                  <a:gd name="T2" fmla="*/ 108 w 111"/>
                  <a:gd name="T3" fmla="*/ 13 h 135"/>
                  <a:gd name="T4" fmla="*/ 106 w 111"/>
                  <a:gd name="T5" fmla="*/ 20 h 135"/>
                  <a:gd name="T6" fmla="*/ 98 w 111"/>
                  <a:gd name="T7" fmla="*/ 25 h 135"/>
                  <a:gd name="T8" fmla="*/ 93 w 111"/>
                  <a:gd name="T9" fmla="*/ 28 h 135"/>
                  <a:gd name="T10" fmla="*/ 68 w 111"/>
                  <a:gd name="T11" fmla="*/ 65 h 135"/>
                  <a:gd name="T12" fmla="*/ 48 w 111"/>
                  <a:gd name="T13" fmla="*/ 97 h 135"/>
                  <a:gd name="T14" fmla="*/ 27 w 111"/>
                  <a:gd name="T15" fmla="*/ 124 h 135"/>
                  <a:gd name="T16" fmla="*/ 23 w 111"/>
                  <a:gd name="T17" fmla="*/ 128 h 135"/>
                  <a:gd name="T18" fmla="*/ 20 w 111"/>
                  <a:gd name="T19" fmla="*/ 132 h 135"/>
                  <a:gd name="T20" fmla="*/ 13 w 111"/>
                  <a:gd name="T21" fmla="*/ 135 h 135"/>
                  <a:gd name="T22" fmla="*/ 8 w 111"/>
                  <a:gd name="T23" fmla="*/ 134 h 135"/>
                  <a:gd name="T24" fmla="*/ 3 w 111"/>
                  <a:gd name="T25" fmla="*/ 134 h 135"/>
                  <a:gd name="T26" fmla="*/ 4 w 111"/>
                  <a:gd name="T27" fmla="*/ 132 h 135"/>
                  <a:gd name="T28" fmla="*/ 6 w 111"/>
                  <a:gd name="T29" fmla="*/ 130 h 135"/>
                  <a:gd name="T30" fmla="*/ 8 w 111"/>
                  <a:gd name="T31" fmla="*/ 129 h 135"/>
                  <a:gd name="T32" fmla="*/ 9 w 111"/>
                  <a:gd name="T33" fmla="*/ 128 h 135"/>
                  <a:gd name="T34" fmla="*/ 11 w 111"/>
                  <a:gd name="T35" fmla="*/ 125 h 135"/>
                  <a:gd name="T36" fmla="*/ 13 w 111"/>
                  <a:gd name="T37" fmla="*/ 123 h 135"/>
                  <a:gd name="T38" fmla="*/ 31 w 111"/>
                  <a:gd name="T39" fmla="*/ 102 h 135"/>
                  <a:gd name="T40" fmla="*/ 48 w 111"/>
                  <a:gd name="T41" fmla="*/ 77 h 135"/>
                  <a:gd name="T42" fmla="*/ 58 w 111"/>
                  <a:gd name="T43" fmla="*/ 61 h 135"/>
                  <a:gd name="T44" fmla="*/ 78 w 111"/>
                  <a:gd name="T45" fmla="*/ 28 h 135"/>
                  <a:gd name="T46" fmla="*/ 58 w 111"/>
                  <a:gd name="T47" fmla="*/ 17 h 135"/>
                  <a:gd name="T48" fmla="*/ 61 w 111"/>
                  <a:gd name="T49" fmla="*/ 16 h 135"/>
                  <a:gd name="T50" fmla="*/ 81 w 111"/>
                  <a:gd name="T51" fmla="*/ 13 h 135"/>
                  <a:gd name="T52" fmla="*/ 92 w 111"/>
                  <a:gd name="T53" fmla="*/ 4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1" h="135">
                    <a:moveTo>
                      <a:pt x="92" y="4"/>
                    </a:moveTo>
                    <a:cubicBezTo>
                      <a:pt x="92" y="4"/>
                      <a:pt x="100" y="0"/>
                      <a:pt x="108" y="13"/>
                    </a:cubicBezTo>
                    <a:cubicBezTo>
                      <a:pt x="108" y="13"/>
                      <a:pt x="111" y="20"/>
                      <a:pt x="106" y="20"/>
                    </a:cubicBezTo>
                    <a:cubicBezTo>
                      <a:pt x="106" y="20"/>
                      <a:pt x="102" y="21"/>
                      <a:pt x="98" y="25"/>
                    </a:cubicBezTo>
                    <a:cubicBezTo>
                      <a:pt x="97" y="25"/>
                      <a:pt x="94" y="25"/>
                      <a:pt x="93" y="28"/>
                    </a:cubicBezTo>
                    <a:cubicBezTo>
                      <a:pt x="93" y="28"/>
                      <a:pt x="85" y="42"/>
                      <a:pt x="68" y="65"/>
                    </a:cubicBezTo>
                    <a:cubicBezTo>
                      <a:pt x="68" y="65"/>
                      <a:pt x="59" y="77"/>
                      <a:pt x="48" y="97"/>
                    </a:cubicBezTo>
                    <a:cubicBezTo>
                      <a:pt x="48" y="97"/>
                      <a:pt x="40" y="113"/>
                      <a:pt x="27" y="124"/>
                    </a:cubicBezTo>
                    <a:cubicBezTo>
                      <a:pt x="27" y="124"/>
                      <a:pt x="23" y="127"/>
                      <a:pt x="23" y="128"/>
                    </a:cubicBezTo>
                    <a:cubicBezTo>
                      <a:pt x="23" y="128"/>
                      <a:pt x="22" y="130"/>
                      <a:pt x="20" y="132"/>
                    </a:cubicBezTo>
                    <a:cubicBezTo>
                      <a:pt x="20" y="132"/>
                      <a:pt x="17" y="135"/>
                      <a:pt x="13" y="135"/>
                    </a:cubicBezTo>
                    <a:cubicBezTo>
                      <a:pt x="13" y="135"/>
                      <a:pt x="10" y="134"/>
                      <a:pt x="8" y="134"/>
                    </a:cubicBezTo>
                    <a:cubicBezTo>
                      <a:pt x="8" y="134"/>
                      <a:pt x="5" y="134"/>
                      <a:pt x="3" y="134"/>
                    </a:cubicBezTo>
                    <a:cubicBezTo>
                      <a:pt x="3" y="134"/>
                      <a:pt x="0" y="135"/>
                      <a:pt x="4" y="132"/>
                    </a:cubicBezTo>
                    <a:cubicBezTo>
                      <a:pt x="4" y="132"/>
                      <a:pt x="4" y="131"/>
                      <a:pt x="6" y="130"/>
                    </a:cubicBezTo>
                    <a:cubicBezTo>
                      <a:pt x="6" y="130"/>
                      <a:pt x="7" y="130"/>
                      <a:pt x="8" y="129"/>
                    </a:cubicBezTo>
                    <a:cubicBezTo>
                      <a:pt x="8" y="129"/>
                      <a:pt x="7" y="128"/>
                      <a:pt x="9" y="128"/>
                    </a:cubicBezTo>
                    <a:cubicBezTo>
                      <a:pt x="9" y="128"/>
                      <a:pt x="11" y="129"/>
                      <a:pt x="11" y="125"/>
                    </a:cubicBezTo>
                    <a:cubicBezTo>
                      <a:pt x="11" y="125"/>
                      <a:pt x="11" y="124"/>
                      <a:pt x="13" y="123"/>
                    </a:cubicBezTo>
                    <a:cubicBezTo>
                      <a:pt x="13" y="123"/>
                      <a:pt x="19" y="118"/>
                      <a:pt x="31" y="102"/>
                    </a:cubicBezTo>
                    <a:cubicBezTo>
                      <a:pt x="31" y="102"/>
                      <a:pt x="42" y="89"/>
                      <a:pt x="48" y="77"/>
                    </a:cubicBezTo>
                    <a:cubicBezTo>
                      <a:pt x="48" y="77"/>
                      <a:pt x="53" y="69"/>
                      <a:pt x="58" y="61"/>
                    </a:cubicBezTo>
                    <a:cubicBezTo>
                      <a:pt x="58" y="61"/>
                      <a:pt x="75" y="34"/>
                      <a:pt x="78" y="28"/>
                    </a:cubicBezTo>
                    <a:cubicBezTo>
                      <a:pt x="78" y="28"/>
                      <a:pt x="59" y="25"/>
                      <a:pt x="58" y="17"/>
                    </a:cubicBezTo>
                    <a:cubicBezTo>
                      <a:pt x="58" y="17"/>
                      <a:pt x="58" y="14"/>
                      <a:pt x="61" y="16"/>
                    </a:cubicBezTo>
                    <a:cubicBezTo>
                      <a:pt x="61" y="16"/>
                      <a:pt x="70" y="20"/>
                      <a:pt x="81" y="13"/>
                    </a:cubicBezTo>
                    <a:cubicBezTo>
                      <a:pt x="81" y="13"/>
                      <a:pt x="87" y="11"/>
                      <a:pt x="9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0" name="Freeform 19">
                <a:extLst>
                  <a:ext uri="{FF2B5EF4-FFF2-40B4-BE49-F238E27FC236}">
                    <a16:creationId xmlns="" xmlns:a16="http://schemas.microsoft.com/office/drawing/2014/main" id="{A5BFE88A-39B1-D143-AFD9-F888F310A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93"/>
                <a:ext cx="158" cy="118"/>
              </a:xfrm>
              <a:custGeom>
                <a:avLst/>
                <a:gdLst>
                  <a:gd name="T0" fmla="*/ 11 w 83"/>
                  <a:gd name="T1" fmla="*/ 29 h 61"/>
                  <a:gd name="T2" fmla="*/ 4 w 83"/>
                  <a:gd name="T3" fmla="*/ 21 h 61"/>
                  <a:gd name="T4" fmla="*/ 20 w 83"/>
                  <a:gd name="T5" fmla="*/ 27 h 61"/>
                  <a:gd name="T6" fmla="*/ 23 w 83"/>
                  <a:gd name="T7" fmla="*/ 33 h 61"/>
                  <a:gd name="T8" fmla="*/ 33 w 83"/>
                  <a:gd name="T9" fmla="*/ 46 h 61"/>
                  <a:gd name="T10" fmla="*/ 34 w 83"/>
                  <a:gd name="T11" fmla="*/ 44 h 61"/>
                  <a:gd name="T12" fmla="*/ 34 w 83"/>
                  <a:gd name="T13" fmla="*/ 39 h 61"/>
                  <a:gd name="T14" fmla="*/ 38 w 83"/>
                  <a:gd name="T15" fmla="*/ 36 h 61"/>
                  <a:gd name="T16" fmla="*/ 40 w 83"/>
                  <a:gd name="T17" fmla="*/ 35 h 61"/>
                  <a:gd name="T18" fmla="*/ 47 w 83"/>
                  <a:gd name="T19" fmla="*/ 26 h 61"/>
                  <a:gd name="T20" fmla="*/ 47 w 83"/>
                  <a:gd name="T21" fmla="*/ 19 h 61"/>
                  <a:gd name="T22" fmla="*/ 37 w 83"/>
                  <a:gd name="T23" fmla="*/ 13 h 61"/>
                  <a:gd name="T24" fmla="*/ 35 w 83"/>
                  <a:gd name="T25" fmla="*/ 11 h 61"/>
                  <a:gd name="T26" fmla="*/ 42 w 83"/>
                  <a:gd name="T27" fmla="*/ 10 h 61"/>
                  <a:gd name="T28" fmla="*/ 55 w 83"/>
                  <a:gd name="T29" fmla="*/ 4 h 61"/>
                  <a:gd name="T30" fmla="*/ 59 w 83"/>
                  <a:gd name="T31" fmla="*/ 1 h 61"/>
                  <a:gd name="T32" fmla="*/ 68 w 83"/>
                  <a:gd name="T33" fmla="*/ 3 h 61"/>
                  <a:gd name="T34" fmla="*/ 81 w 83"/>
                  <a:gd name="T35" fmla="*/ 15 h 61"/>
                  <a:gd name="T36" fmla="*/ 82 w 83"/>
                  <a:gd name="T37" fmla="*/ 18 h 61"/>
                  <a:gd name="T38" fmla="*/ 78 w 83"/>
                  <a:gd name="T39" fmla="*/ 23 h 61"/>
                  <a:gd name="T40" fmla="*/ 66 w 83"/>
                  <a:gd name="T41" fmla="*/ 34 h 61"/>
                  <a:gd name="T42" fmla="*/ 64 w 83"/>
                  <a:gd name="T43" fmla="*/ 46 h 61"/>
                  <a:gd name="T44" fmla="*/ 62 w 83"/>
                  <a:gd name="T45" fmla="*/ 53 h 61"/>
                  <a:gd name="T46" fmla="*/ 55 w 83"/>
                  <a:gd name="T47" fmla="*/ 55 h 61"/>
                  <a:gd name="T48" fmla="*/ 46 w 83"/>
                  <a:gd name="T49" fmla="*/ 59 h 61"/>
                  <a:gd name="T50" fmla="*/ 43 w 83"/>
                  <a:gd name="T51" fmla="*/ 59 h 61"/>
                  <a:gd name="T52" fmla="*/ 40 w 83"/>
                  <a:gd name="T53" fmla="*/ 58 h 61"/>
                  <a:gd name="T54" fmla="*/ 38 w 83"/>
                  <a:gd name="T55" fmla="*/ 55 h 61"/>
                  <a:gd name="T56" fmla="*/ 33 w 83"/>
                  <a:gd name="T57" fmla="*/ 51 h 61"/>
                  <a:gd name="T58" fmla="*/ 29 w 83"/>
                  <a:gd name="T59" fmla="*/ 49 h 61"/>
                  <a:gd name="T60" fmla="*/ 20 w 83"/>
                  <a:gd name="T61" fmla="*/ 35 h 61"/>
                  <a:gd name="T62" fmla="*/ 11 w 83"/>
                  <a:gd name="T63" fmla="*/ 2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3" h="61">
                    <a:moveTo>
                      <a:pt x="11" y="29"/>
                    </a:moveTo>
                    <a:cubicBezTo>
                      <a:pt x="11" y="29"/>
                      <a:pt x="0" y="23"/>
                      <a:pt x="4" y="21"/>
                    </a:cubicBezTo>
                    <a:cubicBezTo>
                      <a:pt x="4" y="21"/>
                      <a:pt x="12" y="18"/>
                      <a:pt x="20" y="27"/>
                    </a:cubicBezTo>
                    <a:cubicBezTo>
                      <a:pt x="20" y="27"/>
                      <a:pt x="21" y="30"/>
                      <a:pt x="23" y="33"/>
                    </a:cubicBezTo>
                    <a:cubicBezTo>
                      <a:pt x="23" y="33"/>
                      <a:pt x="24" y="36"/>
                      <a:pt x="33" y="46"/>
                    </a:cubicBezTo>
                    <a:cubicBezTo>
                      <a:pt x="33" y="46"/>
                      <a:pt x="34" y="47"/>
                      <a:pt x="34" y="44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6" y="35"/>
                      <a:pt x="38" y="36"/>
                    </a:cubicBezTo>
                    <a:cubicBezTo>
                      <a:pt x="38" y="36"/>
                      <a:pt x="39" y="37"/>
                      <a:pt x="40" y="35"/>
                    </a:cubicBezTo>
                    <a:cubicBezTo>
                      <a:pt x="40" y="35"/>
                      <a:pt x="45" y="31"/>
                      <a:pt x="47" y="26"/>
                    </a:cubicBezTo>
                    <a:cubicBezTo>
                      <a:pt x="47" y="26"/>
                      <a:pt x="50" y="21"/>
                      <a:pt x="47" y="19"/>
                    </a:cubicBezTo>
                    <a:cubicBezTo>
                      <a:pt x="47" y="19"/>
                      <a:pt x="40" y="15"/>
                      <a:pt x="37" y="13"/>
                    </a:cubicBezTo>
                    <a:cubicBezTo>
                      <a:pt x="37" y="13"/>
                      <a:pt x="33" y="12"/>
                      <a:pt x="35" y="11"/>
                    </a:cubicBezTo>
                    <a:cubicBezTo>
                      <a:pt x="35" y="11"/>
                      <a:pt x="37" y="10"/>
                      <a:pt x="42" y="10"/>
                    </a:cubicBezTo>
                    <a:cubicBezTo>
                      <a:pt x="42" y="10"/>
                      <a:pt x="53" y="8"/>
                      <a:pt x="55" y="4"/>
                    </a:cubicBezTo>
                    <a:cubicBezTo>
                      <a:pt x="55" y="4"/>
                      <a:pt x="56" y="0"/>
                      <a:pt x="59" y="1"/>
                    </a:cubicBezTo>
                    <a:cubicBezTo>
                      <a:pt x="59" y="1"/>
                      <a:pt x="65" y="4"/>
                      <a:pt x="68" y="3"/>
                    </a:cubicBezTo>
                    <a:cubicBezTo>
                      <a:pt x="68" y="3"/>
                      <a:pt x="79" y="3"/>
                      <a:pt x="81" y="15"/>
                    </a:cubicBezTo>
                    <a:cubicBezTo>
                      <a:pt x="81" y="15"/>
                      <a:pt x="81" y="17"/>
                      <a:pt x="82" y="18"/>
                    </a:cubicBezTo>
                    <a:cubicBezTo>
                      <a:pt x="82" y="18"/>
                      <a:pt x="83" y="22"/>
                      <a:pt x="78" y="23"/>
                    </a:cubicBezTo>
                    <a:cubicBezTo>
                      <a:pt x="78" y="23"/>
                      <a:pt x="68" y="30"/>
                      <a:pt x="66" y="34"/>
                    </a:cubicBezTo>
                    <a:cubicBezTo>
                      <a:pt x="66" y="34"/>
                      <a:pt x="62" y="42"/>
                      <a:pt x="64" y="46"/>
                    </a:cubicBezTo>
                    <a:cubicBezTo>
                      <a:pt x="64" y="46"/>
                      <a:pt x="66" y="51"/>
                      <a:pt x="62" y="53"/>
                    </a:cubicBezTo>
                    <a:cubicBezTo>
                      <a:pt x="62" y="53"/>
                      <a:pt x="59" y="55"/>
                      <a:pt x="55" y="55"/>
                    </a:cubicBezTo>
                    <a:cubicBezTo>
                      <a:pt x="55" y="55"/>
                      <a:pt x="50" y="54"/>
                      <a:pt x="46" y="59"/>
                    </a:cubicBezTo>
                    <a:cubicBezTo>
                      <a:pt x="46" y="59"/>
                      <a:pt x="46" y="61"/>
                      <a:pt x="43" y="59"/>
                    </a:cubicBezTo>
                    <a:cubicBezTo>
                      <a:pt x="43" y="59"/>
                      <a:pt x="43" y="58"/>
                      <a:pt x="40" y="58"/>
                    </a:cubicBezTo>
                    <a:cubicBezTo>
                      <a:pt x="40" y="58"/>
                      <a:pt x="38" y="58"/>
                      <a:pt x="38" y="55"/>
                    </a:cubicBezTo>
                    <a:cubicBezTo>
                      <a:pt x="38" y="55"/>
                      <a:pt x="37" y="52"/>
                      <a:pt x="33" y="51"/>
                    </a:cubicBezTo>
                    <a:cubicBezTo>
                      <a:pt x="33" y="51"/>
                      <a:pt x="31" y="52"/>
                      <a:pt x="29" y="49"/>
                    </a:cubicBezTo>
                    <a:cubicBezTo>
                      <a:pt x="29" y="49"/>
                      <a:pt x="23" y="39"/>
                      <a:pt x="20" y="35"/>
                    </a:cubicBezTo>
                    <a:cubicBezTo>
                      <a:pt x="20" y="35"/>
                      <a:pt x="16" y="30"/>
                      <a:pt x="1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1" name="Freeform 20">
                <a:extLst>
                  <a:ext uri="{FF2B5EF4-FFF2-40B4-BE49-F238E27FC236}">
                    <a16:creationId xmlns="" xmlns:a16="http://schemas.microsoft.com/office/drawing/2014/main" id="{6017E3F1-79AA-FB4C-A334-ABF02186E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116"/>
                <a:ext cx="19" cy="97"/>
              </a:xfrm>
              <a:custGeom>
                <a:avLst/>
                <a:gdLst>
                  <a:gd name="T0" fmla="*/ 10 w 10"/>
                  <a:gd name="T1" fmla="*/ 50 h 50"/>
                  <a:gd name="T2" fmla="*/ 6 w 10"/>
                  <a:gd name="T3" fmla="*/ 50 h 50"/>
                  <a:gd name="T4" fmla="*/ 0 w 10"/>
                  <a:gd name="T5" fmla="*/ 25 h 50"/>
                  <a:gd name="T6" fmla="*/ 6 w 10"/>
                  <a:gd name="T7" fmla="*/ 0 h 50"/>
                  <a:gd name="T8" fmla="*/ 10 w 10"/>
                  <a:gd name="T9" fmla="*/ 0 h 50"/>
                  <a:gd name="T10" fmla="*/ 4 w 10"/>
                  <a:gd name="T11" fmla="*/ 25 h 50"/>
                  <a:gd name="T12" fmla="*/ 10 w 10"/>
                  <a:gd name="T13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10" y="50"/>
                    </a:moveTo>
                    <a:cubicBezTo>
                      <a:pt x="6" y="50"/>
                      <a:pt x="6" y="50"/>
                      <a:pt x="6" y="50"/>
                    </a:cubicBezTo>
                    <a:cubicBezTo>
                      <a:pt x="2" y="43"/>
                      <a:pt x="0" y="35"/>
                      <a:pt x="0" y="25"/>
                    </a:cubicBezTo>
                    <a:cubicBezTo>
                      <a:pt x="0" y="15"/>
                      <a:pt x="2" y="7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8"/>
                      <a:pt x="4" y="16"/>
                      <a:pt x="4" y="25"/>
                    </a:cubicBezTo>
                    <a:cubicBezTo>
                      <a:pt x="4" y="35"/>
                      <a:pt x="6" y="43"/>
                      <a:pt x="10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2" name="Freeform 21">
                <a:extLst>
                  <a:ext uri="{FF2B5EF4-FFF2-40B4-BE49-F238E27FC236}">
                    <a16:creationId xmlns="" xmlns:a16="http://schemas.microsoft.com/office/drawing/2014/main" id="{B7BA8CFE-222F-454E-83CC-B9309C10CF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94" y="2116"/>
                <a:ext cx="95" cy="99"/>
              </a:xfrm>
              <a:custGeom>
                <a:avLst/>
                <a:gdLst>
                  <a:gd name="T0" fmla="*/ 15 w 50"/>
                  <a:gd name="T1" fmla="*/ 0 h 51"/>
                  <a:gd name="T2" fmla="*/ 19 w 50"/>
                  <a:gd name="T3" fmla="*/ 3 h 51"/>
                  <a:gd name="T4" fmla="*/ 16 w 50"/>
                  <a:gd name="T5" fmla="*/ 5 h 51"/>
                  <a:gd name="T6" fmla="*/ 14 w 50"/>
                  <a:gd name="T7" fmla="*/ 26 h 51"/>
                  <a:gd name="T8" fmla="*/ 14 w 50"/>
                  <a:gd name="T9" fmla="*/ 30 h 51"/>
                  <a:gd name="T10" fmla="*/ 11 w 50"/>
                  <a:gd name="T11" fmla="*/ 26 h 51"/>
                  <a:gd name="T12" fmla="*/ 8 w 50"/>
                  <a:gd name="T13" fmla="*/ 16 h 51"/>
                  <a:gd name="T14" fmla="*/ 0 w 50"/>
                  <a:gd name="T15" fmla="*/ 18 h 51"/>
                  <a:gd name="T16" fmla="*/ 25 w 50"/>
                  <a:gd name="T17" fmla="*/ 35 h 51"/>
                  <a:gd name="T18" fmla="*/ 24 w 50"/>
                  <a:gd name="T19" fmla="*/ 29 h 51"/>
                  <a:gd name="T20" fmla="*/ 29 w 50"/>
                  <a:gd name="T21" fmla="*/ 29 h 51"/>
                  <a:gd name="T22" fmla="*/ 28 w 50"/>
                  <a:gd name="T23" fmla="*/ 34 h 51"/>
                  <a:gd name="T24" fmla="*/ 46 w 50"/>
                  <a:gd name="T25" fmla="*/ 35 h 51"/>
                  <a:gd name="T26" fmla="*/ 50 w 50"/>
                  <a:gd name="T27" fmla="*/ 38 h 51"/>
                  <a:gd name="T28" fmla="*/ 46 w 50"/>
                  <a:gd name="T29" fmla="*/ 38 h 51"/>
                  <a:gd name="T30" fmla="*/ 28 w 50"/>
                  <a:gd name="T31" fmla="*/ 46 h 51"/>
                  <a:gd name="T32" fmla="*/ 28 w 50"/>
                  <a:gd name="T33" fmla="*/ 51 h 51"/>
                  <a:gd name="T34" fmla="*/ 25 w 50"/>
                  <a:gd name="T35" fmla="*/ 46 h 51"/>
                  <a:gd name="T36" fmla="*/ 6 w 50"/>
                  <a:gd name="T37" fmla="*/ 38 h 51"/>
                  <a:gd name="T38" fmla="*/ 2 w 50"/>
                  <a:gd name="T39" fmla="*/ 35 h 51"/>
                  <a:gd name="T40" fmla="*/ 27 w 50"/>
                  <a:gd name="T41" fmla="*/ 13 h 51"/>
                  <a:gd name="T42" fmla="*/ 27 w 50"/>
                  <a:gd name="T43" fmla="*/ 0 h 51"/>
                  <a:gd name="T44" fmla="*/ 32 w 50"/>
                  <a:gd name="T45" fmla="*/ 1 h 51"/>
                  <a:gd name="T46" fmla="*/ 31 w 50"/>
                  <a:gd name="T47" fmla="*/ 6 h 51"/>
                  <a:gd name="T48" fmla="*/ 44 w 50"/>
                  <a:gd name="T49" fmla="*/ 3 h 51"/>
                  <a:gd name="T50" fmla="*/ 47 w 50"/>
                  <a:gd name="T51" fmla="*/ 7 h 51"/>
                  <a:gd name="T52" fmla="*/ 41 w 50"/>
                  <a:gd name="T53" fmla="*/ 9 h 51"/>
                  <a:gd name="T54" fmla="*/ 31 w 50"/>
                  <a:gd name="T55" fmla="*/ 22 h 51"/>
                  <a:gd name="T56" fmla="*/ 46 w 50"/>
                  <a:gd name="T57" fmla="*/ 22 h 51"/>
                  <a:gd name="T58" fmla="*/ 50 w 50"/>
                  <a:gd name="T59" fmla="*/ 20 h 51"/>
                  <a:gd name="T60" fmla="*/ 49 w 50"/>
                  <a:gd name="T61" fmla="*/ 24 h 51"/>
                  <a:gd name="T62" fmla="*/ 32 w 50"/>
                  <a:gd name="T63" fmla="*/ 29 h 51"/>
                  <a:gd name="T64" fmla="*/ 27 w 50"/>
                  <a:gd name="T65" fmla="*/ 16 h 51"/>
                  <a:gd name="T66" fmla="*/ 18 w 50"/>
                  <a:gd name="T67" fmla="*/ 17 h 51"/>
                  <a:gd name="T68" fmla="*/ 27 w 50"/>
                  <a:gd name="T69" fmla="*/ 1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0" h="51">
                    <a:moveTo>
                      <a:pt x="0" y="18"/>
                    </a:moveTo>
                    <a:cubicBezTo>
                      <a:pt x="8" y="13"/>
                      <a:pt x="13" y="6"/>
                      <a:pt x="15" y="0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2"/>
                      <a:pt x="20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3"/>
                      <a:pt x="17" y="4"/>
                      <a:pt x="16" y="5"/>
                    </a:cubicBezTo>
                    <a:cubicBezTo>
                      <a:pt x="15" y="7"/>
                      <a:pt x="15" y="9"/>
                      <a:pt x="14" y="10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6"/>
                      <a:pt x="14" y="27"/>
                      <a:pt x="14" y="29"/>
                    </a:cubicBezTo>
                    <a:cubicBezTo>
                      <a:pt x="14" y="29"/>
                      <a:pt x="14" y="30"/>
                      <a:pt x="14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28"/>
                      <a:pt x="11" y="27"/>
                      <a:pt x="11" y="26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4"/>
                      <a:pt x="9" y="15"/>
                      <a:pt x="8" y="16"/>
                    </a:cubicBezTo>
                    <a:cubicBezTo>
                      <a:pt x="7" y="17"/>
                      <a:pt x="6" y="18"/>
                      <a:pt x="3" y="21"/>
                    </a:cubicBezTo>
                    <a:cubicBezTo>
                      <a:pt x="2" y="19"/>
                      <a:pt x="1" y="19"/>
                      <a:pt x="0" y="18"/>
                    </a:cubicBezTo>
                    <a:close/>
                    <a:moveTo>
                      <a:pt x="6" y="35"/>
                    </a:moveTo>
                    <a:cubicBezTo>
                      <a:pt x="25" y="35"/>
                      <a:pt x="25" y="35"/>
                      <a:pt x="25" y="35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33"/>
                      <a:pt x="24" y="31"/>
                      <a:pt x="24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8" y="30"/>
                      <a:pt x="28" y="32"/>
                      <a:pt x="28" y="34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46" y="35"/>
                      <a:pt x="46" y="35"/>
                      <a:pt x="46" y="35"/>
                    </a:cubicBezTo>
                    <a:cubicBezTo>
                      <a:pt x="47" y="35"/>
                      <a:pt x="48" y="35"/>
                      <a:pt x="50" y="35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50" y="38"/>
                      <a:pt x="49" y="38"/>
                      <a:pt x="48" y="38"/>
                    </a:cubicBezTo>
                    <a:cubicBezTo>
                      <a:pt x="48" y="38"/>
                      <a:pt x="47" y="38"/>
                      <a:pt x="46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8" y="47"/>
                      <a:pt x="28" y="48"/>
                      <a:pt x="28" y="49"/>
                    </a:cubicBezTo>
                    <a:cubicBezTo>
                      <a:pt x="28" y="50"/>
                      <a:pt x="28" y="50"/>
                      <a:pt x="28" y="51"/>
                    </a:cubicBezTo>
                    <a:cubicBezTo>
                      <a:pt x="24" y="51"/>
                      <a:pt x="24" y="51"/>
                      <a:pt x="24" y="51"/>
                    </a:cubicBezTo>
                    <a:cubicBezTo>
                      <a:pt x="24" y="48"/>
                      <a:pt x="25" y="47"/>
                      <a:pt x="25" y="46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5" y="38"/>
                      <a:pt x="3" y="38"/>
                      <a:pt x="2" y="38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3" y="35"/>
                      <a:pt x="4" y="35"/>
                      <a:pt x="6" y="35"/>
                    </a:cubicBezTo>
                    <a:close/>
                    <a:moveTo>
                      <a:pt x="27" y="13"/>
                    </a:move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3"/>
                      <a:pt x="27" y="0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3"/>
                      <a:pt x="31" y="6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6" y="9"/>
                      <a:pt x="40" y="6"/>
                      <a:pt x="44" y="3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8"/>
                      <a:pt x="46" y="8"/>
                      <a:pt x="46" y="8"/>
                    </a:cubicBezTo>
                    <a:cubicBezTo>
                      <a:pt x="44" y="8"/>
                      <a:pt x="42" y="9"/>
                      <a:pt x="41" y="9"/>
                    </a:cubicBezTo>
                    <a:cubicBezTo>
                      <a:pt x="39" y="11"/>
                      <a:pt x="36" y="13"/>
                      <a:pt x="31" y="15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0" y="25"/>
                      <a:pt x="32" y="26"/>
                      <a:pt x="38" y="26"/>
                    </a:cubicBezTo>
                    <a:cubicBezTo>
                      <a:pt x="43" y="26"/>
                      <a:pt x="46" y="25"/>
                      <a:pt x="46" y="22"/>
                    </a:cubicBezTo>
                    <a:cubicBezTo>
                      <a:pt x="46" y="21"/>
                      <a:pt x="46" y="20"/>
                      <a:pt x="46" y="19"/>
                    </a:cubicBezTo>
                    <a:cubicBezTo>
                      <a:pt x="48" y="20"/>
                      <a:pt x="49" y="20"/>
                      <a:pt x="50" y="20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2"/>
                      <a:pt x="50" y="23"/>
                      <a:pt x="49" y="24"/>
                    </a:cubicBezTo>
                    <a:cubicBezTo>
                      <a:pt x="48" y="27"/>
                      <a:pt x="45" y="29"/>
                      <a:pt x="40" y="29"/>
                    </a:cubicBezTo>
                    <a:cubicBezTo>
                      <a:pt x="35" y="29"/>
                      <a:pt x="33" y="29"/>
                      <a:pt x="32" y="29"/>
                    </a:cubicBezTo>
                    <a:cubicBezTo>
                      <a:pt x="29" y="28"/>
                      <a:pt x="27" y="27"/>
                      <a:pt x="27" y="24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7"/>
                      <a:pt x="22" y="18"/>
                      <a:pt x="20" y="19"/>
                    </a:cubicBezTo>
                    <a:cubicBezTo>
                      <a:pt x="19" y="19"/>
                      <a:pt x="18" y="18"/>
                      <a:pt x="18" y="17"/>
                    </a:cubicBezTo>
                    <a:cubicBezTo>
                      <a:pt x="17" y="17"/>
                      <a:pt x="17" y="16"/>
                      <a:pt x="17" y="16"/>
                    </a:cubicBezTo>
                    <a:cubicBezTo>
                      <a:pt x="20" y="16"/>
                      <a:pt x="23" y="15"/>
                      <a:pt x="27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3" name="Freeform 22">
                <a:extLst>
                  <a:ext uri="{FF2B5EF4-FFF2-40B4-BE49-F238E27FC236}">
                    <a16:creationId xmlns="" xmlns:a16="http://schemas.microsoft.com/office/drawing/2014/main" id="{A67304A4-1D8F-9C4A-8A6B-896D067D1B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03" y="2115"/>
                <a:ext cx="93" cy="100"/>
              </a:xfrm>
              <a:custGeom>
                <a:avLst/>
                <a:gdLst>
                  <a:gd name="T0" fmla="*/ 19 w 49"/>
                  <a:gd name="T1" fmla="*/ 0 h 52"/>
                  <a:gd name="T2" fmla="*/ 22 w 49"/>
                  <a:gd name="T3" fmla="*/ 1 h 52"/>
                  <a:gd name="T4" fmla="*/ 23 w 49"/>
                  <a:gd name="T5" fmla="*/ 1 h 52"/>
                  <a:gd name="T6" fmla="*/ 22 w 49"/>
                  <a:gd name="T7" fmla="*/ 2 h 52"/>
                  <a:gd name="T8" fmla="*/ 21 w 49"/>
                  <a:gd name="T9" fmla="*/ 4 h 52"/>
                  <a:gd name="T10" fmla="*/ 20 w 49"/>
                  <a:gd name="T11" fmla="*/ 6 h 52"/>
                  <a:gd name="T12" fmla="*/ 19 w 49"/>
                  <a:gd name="T13" fmla="*/ 9 h 52"/>
                  <a:gd name="T14" fmla="*/ 44 w 49"/>
                  <a:gd name="T15" fmla="*/ 9 h 52"/>
                  <a:gd name="T16" fmla="*/ 47 w 49"/>
                  <a:gd name="T17" fmla="*/ 8 h 52"/>
                  <a:gd name="T18" fmla="*/ 49 w 49"/>
                  <a:gd name="T19" fmla="*/ 8 h 52"/>
                  <a:gd name="T20" fmla="*/ 49 w 49"/>
                  <a:gd name="T21" fmla="*/ 12 h 52"/>
                  <a:gd name="T22" fmla="*/ 47 w 49"/>
                  <a:gd name="T23" fmla="*/ 11 h 52"/>
                  <a:gd name="T24" fmla="*/ 44 w 49"/>
                  <a:gd name="T25" fmla="*/ 11 h 52"/>
                  <a:gd name="T26" fmla="*/ 18 w 49"/>
                  <a:gd name="T27" fmla="*/ 11 h 52"/>
                  <a:gd name="T28" fmla="*/ 11 w 49"/>
                  <a:gd name="T29" fmla="*/ 25 h 52"/>
                  <a:gd name="T30" fmla="*/ 24 w 49"/>
                  <a:gd name="T31" fmla="*/ 25 h 52"/>
                  <a:gd name="T32" fmla="*/ 24 w 49"/>
                  <a:gd name="T33" fmla="*/ 21 h 52"/>
                  <a:gd name="T34" fmla="*/ 24 w 49"/>
                  <a:gd name="T35" fmla="*/ 16 h 52"/>
                  <a:gd name="T36" fmla="*/ 28 w 49"/>
                  <a:gd name="T37" fmla="*/ 16 h 52"/>
                  <a:gd name="T38" fmla="*/ 28 w 49"/>
                  <a:gd name="T39" fmla="*/ 17 h 52"/>
                  <a:gd name="T40" fmla="*/ 28 w 49"/>
                  <a:gd name="T41" fmla="*/ 17 h 52"/>
                  <a:gd name="T42" fmla="*/ 27 w 49"/>
                  <a:gd name="T43" fmla="*/ 21 h 52"/>
                  <a:gd name="T44" fmla="*/ 27 w 49"/>
                  <a:gd name="T45" fmla="*/ 25 h 52"/>
                  <a:gd name="T46" fmla="*/ 39 w 49"/>
                  <a:gd name="T47" fmla="*/ 25 h 52"/>
                  <a:gd name="T48" fmla="*/ 44 w 49"/>
                  <a:gd name="T49" fmla="*/ 25 h 52"/>
                  <a:gd name="T50" fmla="*/ 44 w 49"/>
                  <a:gd name="T51" fmla="*/ 28 h 52"/>
                  <a:gd name="T52" fmla="*/ 39 w 49"/>
                  <a:gd name="T53" fmla="*/ 28 h 52"/>
                  <a:gd name="T54" fmla="*/ 27 w 49"/>
                  <a:gd name="T55" fmla="*/ 28 h 52"/>
                  <a:gd name="T56" fmla="*/ 27 w 49"/>
                  <a:gd name="T57" fmla="*/ 47 h 52"/>
                  <a:gd name="T58" fmla="*/ 19 w 49"/>
                  <a:gd name="T59" fmla="*/ 52 h 52"/>
                  <a:gd name="T60" fmla="*/ 17 w 49"/>
                  <a:gd name="T61" fmla="*/ 47 h 52"/>
                  <a:gd name="T62" fmla="*/ 24 w 49"/>
                  <a:gd name="T63" fmla="*/ 46 h 52"/>
                  <a:gd name="T64" fmla="*/ 24 w 49"/>
                  <a:gd name="T65" fmla="*/ 28 h 52"/>
                  <a:gd name="T66" fmla="*/ 11 w 49"/>
                  <a:gd name="T67" fmla="*/ 28 h 52"/>
                  <a:gd name="T68" fmla="*/ 8 w 49"/>
                  <a:gd name="T69" fmla="*/ 29 h 52"/>
                  <a:gd name="T70" fmla="*/ 6 w 49"/>
                  <a:gd name="T71" fmla="*/ 25 h 52"/>
                  <a:gd name="T72" fmla="*/ 9 w 49"/>
                  <a:gd name="T73" fmla="*/ 22 h 52"/>
                  <a:gd name="T74" fmla="*/ 14 w 49"/>
                  <a:gd name="T75" fmla="*/ 11 h 52"/>
                  <a:gd name="T76" fmla="*/ 4 w 49"/>
                  <a:gd name="T77" fmla="*/ 11 h 52"/>
                  <a:gd name="T78" fmla="*/ 1 w 49"/>
                  <a:gd name="T79" fmla="*/ 11 h 52"/>
                  <a:gd name="T80" fmla="*/ 0 w 49"/>
                  <a:gd name="T81" fmla="*/ 12 h 52"/>
                  <a:gd name="T82" fmla="*/ 0 w 49"/>
                  <a:gd name="T83" fmla="*/ 8 h 52"/>
                  <a:gd name="T84" fmla="*/ 2 w 49"/>
                  <a:gd name="T85" fmla="*/ 8 h 52"/>
                  <a:gd name="T86" fmla="*/ 4 w 49"/>
                  <a:gd name="T87" fmla="*/ 9 h 52"/>
                  <a:gd name="T88" fmla="*/ 15 w 49"/>
                  <a:gd name="T89" fmla="*/ 9 h 52"/>
                  <a:gd name="T90" fmla="*/ 19 w 49"/>
                  <a:gd name="T91" fmla="*/ 0 h 52"/>
                  <a:gd name="T92" fmla="*/ 0 w 49"/>
                  <a:gd name="T93" fmla="*/ 46 h 52"/>
                  <a:gd name="T94" fmla="*/ 14 w 49"/>
                  <a:gd name="T95" fmla="*/ 33 h 52"/>
                  <a:gd name="T96" fmla="*/ 18 w 49"/>
                  <a:gd name="T97" fmla="*/ 36 h 52"/>
                  <a:gd name="T98" fmla="*/ 19 w 49"/>
                  <a:gd name="T99" fmla="*/ 36 h 52"/>
                  <a:gd name="T100" fmla="*/ 18 w 49"/>
                  <a:gd name="T101" fmla="*/ 37 h 52"/>
                  <a:gd name="T102" fmla="*/ 15 w 49"/>
                  <a:gd name="T103" fmla="*/ 39 h 52"/>
                  <a:gd name="T104" fmla="*/ 4 w 49"/>
                  <a:gd name="T105" fmla="*/ 49 h 52"/>
                  <a:gd name="T106" fmla="*/ 0 w 49"/>
                  <a:gd name="T107" fmla="*/ 46 h 52"/>
                  <a:gd name="T108" fmla="*/ 32 w 49"/>
                  <a:gd name="T109" fmla="*/ 37 h 52"/>
                  <a:gd name="T110" fmla="*/ 34 w 49"/>
                  <a:gd name="T111" fmla="*/ 34 h 52"/>
                  <a:gd name="T112" fmla="*/ 48 w 49"/>
                  <a:gd name="T113" fmla="*/ 45 h 52"/>
                  <a:gd name="T114" fmla="*/ 46 w 49"/>
                  <a:gd name="T115" fmla="*/ 48 h 52"/>
                  <a:gd name="T116" fmla="*/ 32 w 49"/>
                  <a:gd name="T117" fmla="*/ 37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9" h="52">
                    <a:moveTo>
                      <a:pt x="19" y="0"/>
                    </a:moveTo>
                    <a:cubicBezTo>
                      <a:pt x="22" y="1"/>
                      <a:pt x="22" y="1"/>
                      <a:pt x="22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2"/>
                      <a:pt x="22" y="2"/>
                    </a:cubicBezTo>
                    <a:cubicBezTo>
                      <a:pt x="22" y="2"/>
                      <a:pt x="21" y="3"/>
                      <a:pt x="21" y="4"/>
                    </a:cubicBezTo>
                    <a:cubicBezTo>
                      <a:pt x="21" y="4"/>
                      <a:pt x="20" y="5"/>
                      <a:pt x="20" y="6"/>
                    </a:cubicBezTo>
                    <a:cubicBezTo>
                      <a:pt x="20" y="7"/>
                      <a:pt x="19" y="8"/>
                      <a:pt x="19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5" y="9"/>
                      <a:pt x="46" y="8"/>
                      <a:pt x="47" y="8"/>
                    </a:cubicBezTo>
                    <a:cubicBezTo>
                      <a:pt x="48" y="8"/>
                      <a:pt x="49" y="8"/>
                      <a:pt x="49" y="8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9" y="12"/>
                      <a:pt x="48" y="12"/>
                      <a:pt x="47" y="11"/>
                    </a:cubicBezTo>
                    <a:cubicBezTo>
                      <a:pt x="46" y="11"/>
                      <a:pt x="45" y="11"/>
                      <a:pt x="44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6" y="15"/>
                      <a:pt x="14" y="19"/>
                      <a:pt x="11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19"/>
                      <a:pt x="24" y="17"/>
                      <a:pt x="24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6"/>
                      <a:pt x="28" y="16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7" y="17"/>
                      <a:pt x="27" y="19"/>
                      <a:pt x="27" y="21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0" y="25"/>
                      <a:pt x="42" y="25"/>
                      <a:pt x="44" y="25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2" y="28"/>
                      <a:pt x="41" y="28"/>
                      <a:pt x="39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50"/>
                      <a:pt x="25" y="51"/>
                      <a:pt x="19" y="52"/>
                    </a:cubicBezTo>
                    <a:cubicBezTo>
                      <a:pt x="18" y="50"/>
                      <a:pt x="18" y="49"/>
                      <a:pt x="17" y="47"/>
                    </a:cubicBezTo>
                    <a:cubicBezTo>
                      <a:pt x="22" y="48"/>
                      <a:pt x="25" y="48"/>
                      <a:pt x="24" y="46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0" y="28"/>
                      <a:pt x="9" y="28"/>
                      <a:pt x="8" y="29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5"/>
                      <a:pt x="8" y="24"/>
                      <a:pt x="9" y="22"/>
                    </a:cubicBezTo>
                    <a:cubicBezTo>
                      <a:pt x="11" y="19"/>
                      <a:pt x="12" y="16"/>
                      <a:pt x="1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3" y="11"/>
                      <a:pt x="1" y="11"/>
                    </a:cubicBezTo>
                    <a:cubicBezTo>
                      <a:pt x="1" y="12"/>
                      <a:pt x="0" y="12"/>
                      <a:pt x="0" y="1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2" y="8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7" y="6"/>
                      <a:pt x="18" y="3"/>
                      <a:pt x="19" y="0"/>
                    </a:cubicBezTo>
                    <a:close/>
                    <a:moveTo>
                      <a:pt x="0" y="46"/>
                    </a:moveTo>
                    <a:cubicBezTo>
                      <a:pt x="6" y="43"/>
                      <a:pt x="11" y="39"/>
                      <a:pt x="14" y="33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8" y="36"/>
                      <a:pt x="18" y="37"/>
                    </a:cubicBezTo>
                    <a:cubicBezTo>
                      <a:pt x="17" y="37"/>
                      <a:pt x="16" y="38"/>
                      <a:pt x="15" y="39"/>
                    </a:cubicBezTo>
                    <a:cubicBezTo>
                      <a:pt x="12" y="42"/>
                      <a:pt x="8" y="46"/>
                      <a:pt x="4" y="49"/>
                    </a:cubicBezTo>
                    <a:cubicBezTo>
                      <a:pt x="3" y="47"/>
                      <a:pt x="2" y="46"/>
                      <a:pt x="0" y="46"/>
                    </a:cubicBezTo>
                    <a:close/>
                    <a:moveTo>
                      <a:pt x="32" y="37"/>
                    </a:moveTo>
                    <a:cubicBezTo>
                      <a:pt x="34" y="34"/>
                      <a:pt x="34" y="34"/>
                      <a:pt x="34" y="34"/>
                    </a:cubicBezTo>
                    <a:cubicBezTo>
                      <a:pt x="39" y="37"/>
                      <a:pt x="44" y="41"/>
                      <a:pt x="48" y="45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1" y="44"/>
                      <a:pt x="37" y="40"/>
                      <a:pt x="32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4" name="Freeform 23">
                <a:extLst>
                  <a:ext uri="{FF2B5EF4-FFF2-40B4-BE49-F238E27FC236}">
                    <a16:creationId xmlns="" xmlns:a16="http://schemas.microsoft.com/office/drawing/2014/main" id="{87D71602-D4A2-CC41-88CA-C977E7288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116"/>
                <a:ext cx="19" cy="97"/>
              </a:xfrm>
              <a:custGeom>
                <a:avLst/>
                <a:gdLst>
                  <a:gd name="T0" fmla="*/ 0 w 10"/>
                  <a:gd name="T1" fmla="*/ 0 h 50"/>
                  <a:gd name="T2" fmla="*/ 4 w 10"/>
                  <a:gd name="T3" fmla="*/ 0 h 50"/>
                  <a:gd name="T4" fmla="*/ 10 w 10"/>
                  <a:gd name="T5" fmla="*/ 25 h 50"/>
                  <a:gd name="T6" fmla="*/ 4 w 10"/>
                  <a:gd name="T7" fmla="*/ 50 h 50"/>
                  <a:gd name="T8" fmla="*/ 0 w 10"/>
                  <a:gd name="T9" fmla="*/ 50 h 50"/>
                  <a:gd name="T10" fmla="*/ 6 w 10"/>
                  <a:gd name="T11" fmla="*/ 25 h 50"/>
                  <a:gd name="T12" fmla="*/ 0 w 10"/>
                  <a:gd name="T1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8" y="7"/>
                      <a:pt x="10" y="15"/>
                      <a:pt x="10" y="25"/>
                    </a:cubicBezTo>
                    <a:cubicBezTo>
                      <a:pt x="10" y="35"/>
                      <a:pt x="8" y="43"/>
                      <a:pt x="4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4" y="43"/>
                      <a:pt x="6" y="35"/>
                      <a:pt x="6" y="25"/>
                    </a:cubicBezTo>
                    <a:cubicBezTo>
                      <a:pt x="6" y="16"/>
                      <a:pt x="4" y="8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5" name="Freeform 24">
                <a:extLst>
                  <a:ext uri="{FF2B5EF4-FFF2-40B4-BE49-F238E27FC236}">
                    <a16:creationId xmlns="" xmlns:a16="http://schemas.microsoft.com/office/drawing/2014/main" id="{85B00E51-CC45-7448-B934-C2C579F54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324"/>
                <a:ext cx="71" cy="75"/>
              </a:xfrm>
              <a:custGeom>
                <a:avLst/>
                <a:gdLst>
                  <a:gd name="T0" fmla="*/ 35 w 37"/>
                  <a:gd name="T1" fmla="*/ 0 h 39"/>
                  <a:gd name="T2" fmla="*/ 36 w 37"/>
                  <a:gd name="T3" fmla="*/ 13 h 39"/>
                  <a:gd name="T4" fmla="*/ 35 w 37"/>
                  <a:gd name="T5" fmla="*/ 13 h 39"/>
                  <a:gd name="T6" fmla="*/ 30 w 37"/>
                  <a:gd name="T7" fmla="*/ 5 h 39"/>
                  <a:gd name="T8" fmla="*/ 21 w 37"/>
                  <a:gd name="T9" fmla="*/ 2 h 39"/>
                  <a:gd name="T10" fmla="*/ 14 w 37"/>
                  <a:gd name="T11" fmla="*/ 4 h 39"/>
                  <a:gd name="T12" fmla="*/ 9 w 37"/>
                  <a:gd name="T13" fmla="*/ 10 h 39"/>
                  <a:gd name="T14" fmla="*/ 7 w 37"/>
                  <a:gd name="T15" fmla="*/ 20 h 39"/>
                  <a:gd name="T16" fmla="*/ 9 w 37"/>
                  <a:gd name="T17" fmla="*/ 29 h 39"/>
                  <a:gd name="T18" fmla="*/ 14 w 37"/>
                  <a:gd name="T19" fmla="*/ 35 h 39"/>
                  <a:gd name="T20" fmla="*/ 22 w 37"/>
                  <a:gd name="T21" fmla="*/ 37 h 39"/>
                  <a:gd name="T22" fmla="*/ 29 w 37"/>
                  <a:gd name="T23" fmla="*/ 35 h 39"/>
                  <a:gd name="T24" fmla="*/ 36 w 37"/>
                  <a:gd name="T25" fmla="*/ 29 h 39"/>
                  <a:gd name="T26" fmla="*/ 37 w 37"/>
                  <a:gd name="T27" fmla="*/ 30 h 39"/>
                  <a:gd name="T28" fmla="*/ 30 w 37"/>
                  <a:gd name="T29" fmla="*/ 37 h 39"/>
                  <a:gd name="T30" fmla="*/ 20 w 37"/>
                  <a:gd name="T31" fmla="*/ 39 h 39"/>
                  <a:gd name="T32" fmla="*/ 4 w 37"/>
                  <a:gd name="T33" fmla="*/ 32 h 39"/>
                  <a:gd name="T34" fmla="*/ 0 w 37"/>
                  <a:gd name="T35" fmla="*/ 20 h 39"/>
                  <a:gd name="T36" fmla="*/ 3 w 37"/>
                  <a:gd name="T37" fmla="*/ 10 h 39"/>
                  <a:gd name="T38" fmla="*/ 10 w 37"/>
                  <a:gd name="T39" fmla="*/ 3 h 39"/>
                  <a:gd name="T40" fmla="*/ 21 w 37"/>
                  <a:gd name="T41" fmla="*/ 0 h 39"/>
                  <a:gd name="T42" fmla="*/ 30 w 37"/>
                  <a:gd name="T43" fmla="*/ 2 h 39"/>
                  <a:gd name="T44" fmla="*/ 31 w 37"/>
                  <a:gd name="T45" fmla="*/ 3 h 39"/>
                  <a:gd name="T46" fmla="*/ 33 w 37"/>
                  <a:gd name="T47" fmla="*/ 2 h 39"/>
                  <a:gd name="T48" fmla="*/ 34 w 37"/>
                  <a:gd name="T49" fmla="*/ 0 h 39"/>
                  <a:gd name="T50" fmla="*/ 35 w 37"/>
                  <a:gd name="T5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5" y="0"/>
                    </a:moveTo>
                    <a:cubicBezTo>
                      <a:pt x="36" y="13"/>
                      <a:pt x="36" y="13"/>
                      <a:pt x="36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4" y="9"/>
                      <a:pt x="32" y="6"/>
                      <a:pt x="30" y="5"/>
                    </a:cubicBezTo>
                    <a:cubicBezTo>
                      <a:pt x="27" y="3"/>
                      <a:pt x="25" y="2"/>
                      <a:pt x="21" y="2"/>
                    </a:cubicBezTo>
                    <a:cubicBezTo>
                      <a:pt x="19" y="2"/>
                      <a:pt x="16" y="3"/>
                      <a:pt x="14" y="4"/>
                    </a:cubicBezTo>
                    <a:cubicBezTo>
                      <a:pt x="12" y="5"/>
                      <a:pt x="10" y="7"/>
                      <a:pt x="9" y="10"/>
                    </a:cubicBezTo>
                    <a:cubicBezTo>
                      <a:pt x="7" y="13"/>
                      <a:pt x="7" y="16"/>
                      <a:pt x="7" y="20"/>
                    </a:cubicBezTo>
                    <a:cubicBezTo>
                      <a:pt x="7" y="24"/>
                      <a:pt x="7" y="27"/>
                      <a:pt x="9" y="29"/>
                    </a:cubicBezTo>
                    <a:cubicBezTo>
                      <a:pt x="10" y="32"/>
                      <a:pt x="12" y="33"/>
                      <a:pt x="14" y="35"/>
                    </a:cubicBezTo>
                    <a:cubicBezTo>
                      <a:pt x="16" y="36"/>
                      <a:pt x="19" y="37"/>
                      <a:pt x="22" y="37"/>
                    </a:cubicBezTo>
                    <a:cubicBezTo>
                      <a:pt x="25" y="37"/>
                      <a:pt x="27" y="36"/>
                      <a:pt x="29" y="35"/>
                    </a:cubicBezTo>
                    <a:cubicBezTo>
                      <a:pt x="31" y="34"/>
                      <a:pt x="34" y="32"/>
                      <a:pt x="36" y="29"/>
                    </a:cubicBezTo>
                    <a:cubicBezTo>
                      <a:pt x="37" y="30"/>
                      <a:pt x="37" y="30"/>
                      <a:pt x="37" y="30"/>
                    </a:cubicBezTo>
                    <a:cubicBezTo>
                      <a:pt x="35" y="33"/>
                      <a:pt x="32" y="35"/>
                      <a:pt x="30" y="37"/>
                    </a:cubicBezTo>
                    <a:cubicBezTo>
                      <a:pt x="27" y="38"/>
                      <a:pt x="24" y="39"/>
                      <a:pt x="20" y="39"/>
                    </a:cubicBezTo>
                    <a:cubicBezTo>
                      <a:pt x="13" y="39"/>
                      <a:pt x="8" y="37"/>
                      <a:pt x="4" y="32"/>
                    </a:cubicBezTo>
                    <a:cubicBezTo>
                      <a:pt x="1" y="29"/>
                      <a:pt x="0" y="25"/>
                      <a:pt x="0" y="20"/>
                    </a:cubicBezTo>
                    <a:cubicBezTo>
                      <a:pt x="0" y="17"/>
                      <a:pt x="1" y="13"/>
                      <a:pt x="3" y="10"/>
                    </a:cubicBezTo>
                    <a:cubicBezTo>
                      <a:pt x="4" y="7"/>
                      <a:pt x="7" y="5"/>
                      <a:pt x="10" y="3"/>
                    </a:cubicBezTo>
                    <a:cubicBezTo>
                      <a:pt x="13" y="1"/>
                      <a:pt x="17" y="0"/>
                      <a:pt x="21" y="0"/>
                    </a:cubicBezTo>
                    <a:cubicBezTo>
                      <a:pt x="24" y="0"/>
                      <a:pt x="27" y="1"/>
                      <a:pt x="30" y="2"/>
                    </a:cubicBezTo>
                    <a:cubicBezTo>
                      <a:pt x="30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3" y="2"/>
                    </a:cubicBezTo>
                    <a:cubicBezTo>
                      <a:pt x="33" y="2"/>
                      <a:pt x="34" y="1"/>
                      <a:pt x="34" y="0"/>
                    </a:cubicBezTo>
                    <a:lnTo>
                      <a:pt x="3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6" name="Freeform 25">
                <a:extLst>
                  <a:ext uri="{FF2B5EF4-FFF2-40B4-BE49-F238E27FC236}">
                    <a16:creationId xmlns="" xmlns:a16="http://schemas.microsoft.com/office/drawing/2014/main" id="{26001EBA-8A92-1B43-B116-AE5DCEB2E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326"/>
                <a:ext cx="82" cy="71"/>
              </a:xfrm>
              <a:custGeom>
                <a:avLst/>
                <a:gdLst>
                  <a:gd name="T0" fmla="*/ 12 w 43"/>
                  <a:gd name="T1" fmla="*/ 17 h 37"/>
                  <a:gd name="T2" fmla="*/ 31 w 43"/>
                  <a:gd name="T3" fmla="*/ 17 h 37"/>
                  <a:gd name="T4" fmla="*/ 31 w 43"/>
                  <a:gd name="T5" fmla="*/ 7 h 37"/>
                  <a:gd name="T6" fmla="*/ 31 w 43"/>
                  <a:gd name="T7" fmla="*/ 3 h 37"/>
                  <a:gd name="T8" fmla="*/ 30 w 43"/>
                  <a:gd name="T9" fmla="*/ 2 h 37"/>
                  <a:gd name="T10" fmla="*/ 27 w 43"/>
                  <a:gd name="T11" fmla="*/ 1 h 37"/>
                  <a:gd name="T12" fmla="*/ 25 w 43"/>
                  <a:gd name="T13" fmla="*/ 1 h 37"/>
                  <a:gd name="T14" fmla="*/ 25 w 43"/>
                  <a:gd name="T15" fmla="*/ 0 h 37"/>
                  <a:gd name="T16" fmla="*/ 43 w 43"/>
                  <a:gd name="T17" fmla="*/ 0 h 37"/>
                  <a:gd name="T18" fmla="*/ 43 w 43"/>
                  <a:gd name="T19" fmla="*/ 1 h 37"/>
                  <a:gd name="T20" fmla="*/ 42 w 43"/>
                  <a:gd name="T21" fmla="*/ 1 h 37"/>
                  <a:gd name="T22" fmla="*/ 39 w 43"/>
                  <a:gd name="T23" fmla="*/ 2 h 37"/>
                  <a:gd name="T24" fmla="*/ 37 w 43"/>
                  <a:gd name="T25" fmla="*/ 3 h 37"/>
                  <a:gd name="T26" fmla="*/ 37 w 43"/>
                  <a:gd name="T27" fmla="*/ 7 h 37"/>
                  <a:gd name="T28" fmla="*/ 37 w 43"/>
                  <a:gd name="T29" fmla="*/ 31 h 37"/>
                  <a:gd name="T30" fmla="*/ 37 w 43"/>
                  <a:gd name="T31" fmla="*/ 34 h 37"/>
                  <a:gd name="T32" fmla="*/ 39 w 43"/>
                  <a:gd name="T33" fmla="*/ 36 h 37"/>
                  <a:gd name="T34" fmla="*/ 42 w 43"/>
                  <a:gd name="T35" fmla="*/ 36 h 37"/>
                  <a:gd name="T36" fmla="*/ 43 w 43"/>
                  <a:gd name="T37" fmla="*/ 36 h 37"/>
                  <a:gd name="T38" fmla="*/ 43 w 43"/>
                  <a:gd name="T39" fmla="*/ 37 h 37"/>
                  <a:gd name="T40" fmla="*/ 25 w 43"/>
                  <a:gd name="T41" fmla="*/ 37 h 37"/>
                  <a:gd name="T42" fmla="*/ 25 w 43"/>
                  <a:gd name="T43" fmla="*/ 36 h 37"/>
                  <a:gd name="T44" fmla="*/ 27 w 43"/>
                  <a:gd name="T45" fmla="*/ 36 h 37"/>
                  <a:gd name="T46" fmla="*/ 31 w 43"/>
                  <a:gd name="T47" fmla="*/ 35 h 37"/>
                  <a:gd name="T48" fmla="*/ 31 w 43"/>
                  <a:gd name="T49" fmla="*/ 31 h 37"/>
                  <a:gd name="T50" fmla="*/ 31 w 43"/>
                  <a:gd name="T51" fmla="*/ 19 h 37"/>
                  <a:gd name="T52" fmla="*/ 12 w 43"/>
                  <a:gd name="T53" fmla="*/ 19 h 37"/>
                  <a:gd name="T54" fmla="*/ 12 w 43"/>
                  <a:gd name="T55" fmla="*/ 31 h 37"/>
                  <a:gd name="T56" fmla="*/ 13 w 43"/>
                  <a:gd name="T57" fmla="*/ 34 h 37"/>
                  <a:gd name="T58" fmla="*/ 14 w 43"/>
                  <a:gd name="T59" fmla="*/ 36 h 37"/>
                  <a:gd name="T60" fmla="*/ 17 w 43"/>
                  <a:gd name="T61" fmla="*/ 36 h 37"/>
                  <a:gd name="T62" fmla="*/ 18 w 43"/>
                  <a:gd name="T63" fmla="*/ 36 h 37"/>
                  <a:gd name="T64" fmla="*/ 18 w 43"/>
                  <a:gd name="T65" fmla="*/ 37 h 37"/>
                  <a:gd name="T66" fmla="*/ 0 w 43"/>
                  <a:gd name="T67" fmla="*/ 37 h 37"/>
                  <a:gd name="T68" fmla="*/ 0 w 43"/>
                  <a:gd name="T69" fmla="*/ 36 h 37"/>
                  <a:gd name="T70" fmla="*/ 2 w 43"/>
                  <a:gd name="T71" fmla="*/ 36 h 37"/>
                  <a:gd name="T72" fmla="*/ 6 w 43"/>
                  <a:gd name="T73" fmla="*/ 35 h 37"/>
                  <a:gd name="T74" fmla="*/ 6 w 43"/>
                  <a:gd name="T75" fmla="*/ 31 h 37"/>
                  <a:gd name="T76" fmla="*/ 6 w 43"/>
                  <a:gd name="T77" fmla="*/ 7 h 37"/>
                  <a:gd name="T78" fmla="*/ 6 w 43"/>
                  <a:gd name="T79" fmla="*/ 3 h 37"/>
                  <a:gd name="T80" fmla="*/ 5 w 43"/>
                  <a:gd name="T81" fmla="*/ 2 h 37"/>
                  <a:gd name="T82" fmla="*/ 2 w 43"/>
                  <a:gd name="T83" fmla="*/ 1 h 37"/>
                  <a:gd name="T84" fmla="*/ 0 w 43"/>
                  <a:gd name="T85" fmla="*/ 1 h 37"/>
                  <a:gd name="T86" fmla="*/ 0 w 43"/>
                  <a:gd name="T87" fmla="*/ 0 h 37"/>
                  <a:gd name="T88" fmla="*/ 18 w 43"/>
                  <a:gd name="T89" fmla="*/ 0 h 37"/>
                  <a:gd name="T90" fmla="*/ 18 w 43"/>
                  <a:gd name="T91" fmla="*/ 1 h 37"/>
                  <a:gd name="T92" fmla="*/ 17 w 43"/>
                  <a:gd name="T93" fmla="*/ 1 h 37"/>
                  <a:gd name="T94" fmla="*/ 14 w 43"/>
                  <a:gd name="T95" fmla="*/ 2 h 37"/>
                  <a:gd name="T96" fmla="*/ 13 w 43"/>
                  <a:gd name="T97" fmla="*/ 3 h 37"/>
                  <a:gd name="T98" fmla="*/ 12 w 43"/>
                  <a:gd name="T99" fmla="*/ 7 h 37"/>
                  <a:gd name="T100" fmla="*/ 12 w 43"/>
                  <a:gd name="T101" fmla="*/ 1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3" h="37">
                    <a:moveTo>
                      <a:pt x="12" y="17"/>
                    </a:move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5"/>
                      <a:pt x="31" y="3"/>
                      <a:pt x="31" y="3"/>
                    </a:cubicBezTo>
                    <a:cubicBezTo>
                      <a:pt x="31" y="2"/>
                      <a:pt x="30" y="2"/>
                      <a:pt x="30" y="2"/>
                    </a:cubicBezTo>
                    <a:cubicBezTo>
                      <a:pt x="29" y="1"/>
                      <a:pt x="28" y="1"/>
                      <a:pt x="27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0" y="1"/>
                      <a:pt x="39" y="2"/>
                    </a:cubicBezTo>
                    <a:cubicBezTo>
                      <a:pt x="38" y="2"/>
                      <a:pt x="38" y="2"/>
                      <a:pt x="37" y="3"/>
                    </a:cubicBezTo>
                    <a:cubicBezTo>
                      <a:pt x="37" y="4"/>
                      <a:pt x="37" y="5"/>
                      <a:pt x="37" y="7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7" y="33"/>
                      <a:pt x="37" y="34"/>
                      <a:pt x="37" y="34"/>
                    </a:cubicBezTo>
                    <a:cubicBezTo>
                      <a:pt x="38" y="35"/>
                      <a:pt x="38" y="35"/>
                      <a:pt x="39" y="36"/>
                    </a:cubicBezTo>
                    <a:cubicBezTo>
                      <a:pt x="40" y="36"/>
                      <a:pt x="41" y="36"/>
                      <a:pt x="42" y="36"/>
                    </a:cubicBezTo>
                    <a:cubicBezTo>
                      <a:pt x="43" y="36"/>
                      <a:pt x="43" y="36"/>
                      <a:pt x="43" y="36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9" y="36"/>
                      <a:pt x="30" y="36"/>
                      <a:pt x="31" y="35"/>
                    </a:cubicBezTo>
                    <a:cubicBezTo>
                      <a:pt x="31" y="34"/>
                      <a:pt x="31" y="33"/>
                      <a:pt x="31" y="31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3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7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3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lnTo>
                      <a:pt x="12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7" name="Freeform 26">
                <a:extLst>
                  <a:ext uri="{FF2B5EF4-FFF2-40B4-BE49-F238E27FC236}">
                    <a16:creationId xmlns="" xmlns:a16="http://schemas.microsoft.com/office/drawing/2014/main" id="{DDE6C016-CDE2-F24A-BE4F-5E88D4B95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4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3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3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8" name="Freeform 27">
                <a:extLst>
                  <a:ext uri="{FF2B5EF4-FFF2-40B4-BE49-F238E27FC236}">
                    <a16:creationId xmlns="" xmlns:a16="http://schemas.microsoft.com/office/drawing/2014/main" id="{1B942B3B-E8D5-1E4A-A2DC-529EFC014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326"/>
                <a:ext cx="86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1 w 45"/>
                  <a:gd name="T31" fmla="*/ 8 h 38"/>
                  <a:gd name="T32" fmla="*/ 11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9" name="Freeform 28">
                <a:extLst>
                  <a:ext uri="{FF2B5EF4-FFF2-40B4-BE49-F238E27FC236}">
                    <a16:creationId xmlns="" xmlns:a16="http://schemas.microsoft.com/office/drawing/2014/main" id="{92AF6CA1-1AE3-684D-8EE9-404F9B7F48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8" y="2324"/>
                <a:ext cx="84" cy="73"/>
              </a:xfrm>
              <a:custGeom>
                <a:avLst/>
                <a:gdLst>
                  <a:gd name="T0" fmla="*/ 28 w 44"/>
                  <a:gd name="T1" fmla="*/ 26 h 38"/>
                  <a:gd name="T2" fmla="*/ 12 w 44"/>
                  <a:gd name="T3" fmla="*/ 26 h 38"/>
                  <a:gd name="T4" fmla="*/ 9 w 44"/>
                  <a:gd name="T5" fmla="*/ 32 h 38"/>
                  <a:gd name="T6" fmla="*/ 8 w 44"/>
                  <a:gd name="T7" fmla="*/ 35 h 38"/>
                  <a:gd name="T8" fmla="*/ 9 w 44"/>
                  <a:gd name="T9" fmla="*/ 37 h 38"/>
                  <a:gd name="T10" fmla="*/ 13 w 44"/>
                  <a:gd name="T11" fmla="*/ 37 h 38"/>
                  <a:gd name="T12" fmla="*/ 13 w 44"/>
                  <a:gd name="T13" fmla="*/ 38 h 38"/>
                  <a:gd name="T14" fmla="*/ 0 w 44"/>
                  <a:gd name="T15" fmla="*/ 38 h 38"/>
                  <a:gd name="T16" fmla="*/ 0 w 44"/>
                  <a:gd name="T17" fmla="*/ 37 h 38"/>
                  <a:gd name="T18" fmla="*/ 4 w 44"/>
                  <a:gd name="T19" fmla="*/ 36 h 38"/>
                  <a:gd name="T20" fmla="*/ 7 w 44"/>
                  <a:gd name="T21" fmla="*/ 31 h 38"/>
                  <a:gd name="T22" fmla="*/ 22 w 44"/>
                  <a:gd name="T23" fmla="*/ 0 h 38"/>
                  <a:gd name="T24" fmla="*/ 23 w 44"/>
                  <a:gd name="T25" fmla="*/ 0 h 38"/>
                  <a:gd name="T26" fmla="*/ 37 w 44"/>
                  <a:gd name="T27" fmla="*/ 31 h 38"/>
                  <a:gd name="T28" fmla="*/ 40 w 44"/>
                  <a:gd name="T29" fmla="*/ 36 h 38"/>
                  <a:gd name="T30" fmla="*/ 44 w 44"/>
                  <a:gd name="T31" fmla="*/ 37 h 38"/>
                  <a:gd name="T32" fmla="*/ 44 w 44"/>
                  <a:gd name="T33" fmla="*/ 38 h 38"/>
                  <a:gd name="T34" fmla="*/ 28 w 44"/>
                  <a:gd name="T35" fmla="*/ 38 h 38"/>
                  <a:gd name="T36" fmla="*/ 28 w 44"/>
                  <a:gd name="T37" fmla="*/ 37 h 38"/>
                  <a:gd name="T38" fmla="*/ 31 w 44"/>
                  <a:gd name="T39" fmla="*/ 37 h 38"/>
                  <a:gd name="T40" fmla="*/ 32 w 44"/>
                  <a:gd name="T41" fmla="*/ 35 h 38"/>
                  <a:gd name="T42" fmla="*/ 31 w 44"/>
                  <a:gd name="T43" fmla="*/ 31 h 38"/>
                  <a:gd name="T44" fmla="*/ 28 w 44"/>
                  <a:gd name="T45" fmla="*/ 26 h 38"/>
                  <a:gd name="T46" fmla="*/ 27 w 44"/>
                  <a:gd name="T47" fmla="*/ 24 h 38"/>
                  <a:gd name="T48" fmla="*/ 20 w 44"/>
                  <a:gd name="T49" fmla="*/ 9 h 38"/>
                  <a:gd name="T50" fmla="*/ 13 w 44"/>
                  <a:gd name="T51" fmla="*/ 24 h 38"/>
                  <a:gd name="T52" fmla="*/ 27 w 44"/>
                  <a:gd name="T53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4" h="38">
                    <a:moveTo>
                      <a:pt x="28" y="26"/>
                    </a:moveTo>
                    <a:cubicBezTo>
                      <a:pt x="12" y="26"/>
                      <a:pt x="12" y="26"/>
                      <a:pt x="12" y="26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3"/>
                      <a:pt x="8" y="34"/>
                      <a:pt x="8" y="35"/>
                    </a:cubicBezTo>
                    <a:cubicBezTo>
                      <a:pt x="8" y="36"/>
                      <a:pt x="9" y="36"/>
                      <a:pt x="9" y="37"/>
                    </a:cubicBezTo>
                    <a:cubicBezTo>
                      <a:pt x="10" y="37"/>
                      <a:pt x="11" y="37"/>
                      <a:pt x="13" y="37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2" y="37"/>
                      <a:pt x="3" y="37"/>
                      <a:pt x="4" y="36"/>
                    </a:cubicBezTo>
                    <a:cubicBezTo>
                      <a:pt x="5" y="35"/>
                      <a:pt x="6" y="34"/>
                      <a:pt x="7" y="3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8" y="34"/>
                      <a:pt x="39" y="35"/>
                      <a:pt x="40" y="36"/>
                    </a:cubicBezTo>
                    <a:cubicBezTo>
                      <a:pt x="41" y="37"/>
                      <a:pt x="42" y="37"/>
                      <a:pt x="44" y="37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7"/>
                      <a:pt x="31" y="37"/>
                      <a:pt x="31" y="37"/>
                    </a:cubicBezTo>
                    <a:cubicBezTo>
                      <a:pt x="32" y="36"/>
                      <a:pt x="32" y="36"/>
                      <a:pt x="32" y="35"/>
                    </a:cubicBezTo>
                    <a:cubicBezTo>
                      <a:pt x="32" y="34"/>
                      <a:pt x="32" y="33"/>
                      <a:pt x="31" y="31"/>
                    </a:cubicBezTo>
                    <a:lnTo>
                      <a:pt x="28" y="26"/>
                    </a:lnTo>
                    <a:close/>
                    <a:moveTo>
                      <a:pt x="27" y="24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13" y="24"/>
                      <a:pt x="13" y="24"/>
                      <a:pt x="13" y="24"/>
                    </a:cubicBezTo>
                    <a:lnTo>
                      <a:pt x="27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0" name="Freeform 29">
                <a:extLst>
                  <a:ext uri="{FF2B5EF4-FFF2-40B4-BE49-F238E27FC236}">
                    <a16:creationId xmlns="" xmlns:a16="http://schemas.microsoft.com/office/drawing/2014/main" id="{36C2C246-1ED3-1540-BB8A-F083458EB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8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6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29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0" y="1"/>
                      <a:pt x="39" y="2"/>
                      <a:pt x="38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7" y="29"/>
                      <a:pt x="36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7" y="38"/>
                      <a:pt x="14" y="37"/>
                      <a:pt x="12" y="36"/>
                    </a:cubicBezTo>
                    <a:cubicBezTo>
                      <a:pt x="9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4" y="33"/>
                      <a:pt x="15" y="34"/>
                      <a:pt x="17" y="35"/>
                    </a:cubicBezTo>
                    <a:cubicBezTo>
                      <a:pt x="18" y="35"/>
                      <a:pt x="20" y="36"/>
                      <a:pt x="22" y="36"/>
                    </a:cubicBezTo>
                    <a:cubicBezTo>
                      <a:pt x="25" y="36"/>
                      <a:pt x="27" y="35"/>
                      <a:pt x="29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3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1" name="Freeform 30">
                <a:extLst>
                  <a:ext uri="{FF2B5EF4-FFF2-40B4-BE49-F238E27FC236}">
                    <a16:creationId xmlns="" xmlns:a16="http://schemas.microsoft.com/office/drawing/2014/main" id="{27B4429D-80A2-0749-AA46-60C6CB661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326"/>
                <a:ext cx="85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0 w 45"/>
                  <a:gd name="T31" fmla="*/ 8 h 38"/>
                  <a:gd name="T32" fmla="*/ 10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2" name="Freeform 31">
                <a:extLst>
                  <a:ext uri="{FF2B5EF4-FFF2-40B4-BE49-F238E27FC236}">
                    <a16:creationId xmlns="" xmlns:a16="http://schemas.microsoft.com/office/drawing/2014/main" id="{83E48AEF-E6BE-EC4D-9D9A-C038D9D1E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3" name="Freeform 32">
                <a:extLst>
                  <a:ext uri="{FF2B5EF4-FFF2-40B4-BE49-F238E27FC236}">
                    <a16:creationId xmlns="" xmlns:a16="http://schemas.microsoft.com/office/drawing/2014/main" id="{CF6C246D-7349-E34B-AB15-161B9F573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26"/>
                <a:ext cx="84" cy="73"/>
              </a:xfrm>
              <a:custGeom>
                <a:avLst/>
                <a:gdLst>
                  <a:gd name="T0" fmla="*/ 44 w 44"/>
                  <a:gd name="T1" fmla="*/ 0 h 38"/>
                  <a:gd name="T2" fmla="*/ 44 w 44"/>
                  <a:gd name="T3" fmla="*/ 1 h 38"/>
                  <a:gd name="T4" fmla="*/ 41 w 44"/>
                  <a:gd name="T5" fmla="*/ 2 h 38"/>
                  <a:gd name="T6" fmla="*/ 38 w 44"/>
                  <a:gd name="T7" fmla="*/ 6 h 38"/>
                  <a:gd name="T8" fmla="*/ 23 w 44"/>
                  <a:gd name="T9" fmla="*/ 38 h 38"/>
                  <a:gd name="T10" fmla="*/ 22 w 44"/>
                  <a:gd name="T11" fmla="*/ 38 h 38"/>
                  <a:gd name="T12" fmla="*/ 7 w 44"/>
                  <a:gd name="T13" fmla="*/ 6 h 38"/>
                  <a:gd name="T14" fmla="*/ 5 w 44"/>
                  <a:gd name="T15" fmla="*/ 3 h 38"/>
                  <a:gd name="T16" fmla="*/ 3 w 44"/>
                  <a:gd name="T17" fmla="*/ 2 h 38"/>
                  <a:gd name="T18" fmla="*/ 0 w 44"/>
                  <a:gd name="T19" fmla="*/ 1 h 38"/>
                  <a:gd name="T20" fmla="*/ 0 w 44"/>
                  <a:gd name="T21" fmla="*/ 0 h 38"/>
                  <a:gd name="T22" fmla="*/ 17 w 44"/>
                  <a:gd name="T23" fmla="*/ 0 h 38"/>
                  <a:gd name="T24" fmla="*/ 17 w 44"/>
                  <a:gd name="T25" fmla="*/ 1 h 38"/>
                  <a:gd name="T26" fmla="*/ 13 w 44"/>
                  <a:gd name="T27" fmla="*/ 2 h 38"/>
                  <a:gd name="T28" fmla="*/ 13 w 44"/>
                  <a:gd name="T29" fmla="*/ 4 h 38"/>
                  <a:gd name="T30" fmla="*/ 14 w 44"/>
                  <a:gd name="T31" fmla="*/ 8 h 38"/>
                  <a:gd name="T32" fmla="*/ 24 w 44"/>
                  <a:gd name="T33" fmla="*/ 30 h 38"/>
                  <a:gd name="T34" fmla="*/ 34 w 44"/>
                  <a:gd name="T35" fmla="*/ 8 h 38"/>
                  <a:gd name="T36" fmla="*/ 36 w 44"/>
                  <a:gd name="T37" fmla="*/ 4 h 38"/>
                  <a:gd name="T38" fmla="*/ 35 w 44"/>
                  <a:gd name="T39" fmla="*/ 2 h 38"/>
                  <a:gd name="T40" fmla="*/ 32 w 44"/>
                  <a:gd name="T41" fmla="*/ 1 h 38"/>
                  <a:gd name="T42" fmla="*/ 31 w 44"/>
                  <a:gd name="T43" fmla="*/ 1 h 38"/>
                  <a:gd name="T44" fmla="*/ 31 w 44"/>
                  <a:gd name="T45" fmla="*/ 0 h 38"/>
                  <a:gd name="T46" fmla="*/ 44 w 44"/>
                  <a:gd name="T4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8">
                    <a:moveTo>
                      <a:pt x="44" y="0"/>
                    </a:move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1" y="2"/>
                      <a:pt x="41" y="2"/>
                    </a:cubicBezTo>
                    <a:cubicBezTo>
                      <a:pt x="39" y="3"/>
                      <a:pt x="39" y="5"/>
                      <a:pt x="38" y="6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3" y="2"/>
                      <a:pt x="13" y="3"/>
                      <a:pt x="13" y="4"/>
                    </a:cubicBezTo>
                    <a:cubicBezTo>
                      <a:pt x="13" y="4"/>
                      <a:pt x="13" y="6"/>
                      <a:pt x="14" y="8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6"/>
                      <a:pt x="36" y="5"/>
                      <a:pt x="36" y="4"/>
                    </a:cubicBezTo>
                    <a:cubicBezTo>
                      <a:pt x="36" y="3"/>
                      <a:pt x="35" y="3"/>
                      <a:pt x="35" y="2"/>
                    </a:cubicBezTo>
                    <a:cubicBezTo>
                      <a:pt x="34" y="2"/>
                      <a:pt x="33" y="1"/>
                      <a:pt x="32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4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4" name="Freeform 33">
                <a:extLst>
                  <a:ext uri="{FF2B5EF4-FFF2-40B4-BE49-F238E27FC236}">
                    <a16:creationId xmlns="" xmlns:a16="http://schemas.microsoft.com/office/drawing/2014/main" id="{B24EBDDD-673A-B244-84C9-C69396B6C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326"/>
                <a:ext cx="66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6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7 w 35"/>
                  <a:gd name="T17" fmla="*/ 21 h 37"/>
                  <a:gd name="T18" fmla="*/ 25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2 w 35"/>
                  <a:gd name="T49" fmla="*/ 36 h 37"/>
                  <a:gd name="T50" fmla="*/ 4 w 35"/>
                  <a:gd name="T51" fmla="*/ 36 h 37"/>
                  <a:gd name="T52" fmla="*/ 6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2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30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5" y="16"/>
                      <a:pt x="26" y="16"/>
                    </a:cubicBezTo>
                    <a:cubicBezTo>
                      <a:pt x="27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7" y="21"/>
                      <a:pt x="27" y="21"/>
                    </a:cubicBezTo>
                    <a:cubicBezTo>
                      <a:pt x="26" y="20"/>
                      <a:pt x="26" y="20"/>
                      <a:pt x="25" y="19"/>
                    </a:cubicBezTo>
                    <a:cubicBezTo>
                      <a:pt x="24" y="19"/>
                      <a:pt x="23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3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5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2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4" y="36"/>
                      <a:pt x="4" y="36"/>
                    </a:cubicBezTo>
                    <a:cubicBezTo>
                      <a:pt x="5" y="35"/>
                      <a:pt x="6" y="35"/>
                      <a:pt x="6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6"/>
                      <a:pt x="30" y="5"/>
                      <a:pt x="30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7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5" name="Freeform 34">
                <a:extLst>
                  <a:ext uri="{FF2B5EF4-FFF2-40B4-BE49-F238E27FC236}">
                    <a16:creationId xmlns="" xmlns:a16="http://schemas.microsoft.com/office/drawing/2014/main" id="{70C7FE01-9414-9449-8585-D77FC63B6B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07" y="2326"/>
                <a:ext cx="78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6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3 w 41"/>
                  <a:gd name="T69" fmla="*/ 16 h 37"/>
                  <a:gd name="T70" fmla="*/ 26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4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2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4" y="18"/>
                      <a:pt x="14" y="18"/>
                    </a:cubicBezTo>
                    <a:cubicBezTo>
                      <a:pt x="18" y="18"/>
                      <a:pt x="21" y="17"/>
                      <a:pt x="23" y="16"/>
                    </a:cubicBezTo>
                    <a:cubicBezTo>
                      <a:pt x="25" y="14"/>
                      <a:pt x="26" y="12"/>
                      <a:pt x="26" y="10"/>
                    </a:cubicBezTo>
                    <a:cubicBezTo>
                      <a:pt x="26" y="8"/>
                      <a:pt x="25" y="6"/>
                      <a:pt x="23" y="4"/>
                    </a:cubicBezTo>
                    <a:cubicBezTo>
                      <a:pt x="22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6" name="Freeform 35">
                <a:extLst>
                  <a:ext uri="{FF2B5EF4-FFF2-40B4-BE49-F238E27FC236}">
                    <a16:creationId xmlns="" xmlns:a16="http://schemas.microsoft.com/office/drawing/2014/main" id="{FA982A4C-E43D-824E-AA2F-03179F5F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324"/>
                <a:ext cx="52" cy="75"/>
              </a:xfrm>
              <a:custGeom>
                <a:avLst/>
                <a:gdLst>
                  <a:gd name="T0" fmla="*/ 24 w 27"/>
                  <a:gd name="T1" fmla="*/ 0 h 39"/>
                  <a:gd name="T2" fmla="*/ 24 w 27"/>
                  <a:gd name="T3" fmla="*/ 13 h 39"/>
                  <a:gd name="T4" fmla="*/ 23 w 27"/>
                  <a:gd name="T5" fmla="*/ 13 h 39"/>
                  <a:gd name="T6" fmla="*/ 21 w 27"/>
                  <a:gd name="T7" fmla="*/ 7 h 39"/>
                  <a:gd name="T8" fmla="*/ 17 w 27"/>
                  <a:gd name="T9" fmla="*/ 4 h 39"/>
                  <a:gd name="T10" fmla="*/ 12 w 27"/>
                  <a:gd name="T11" fmla="*/ 2 h 39"/>
                  <a:gd name="T12" fmla="*/ 7 w 27"/>
                  <a:gd name="T13" fmla="*/ 4 h 39"/>
                  <a:gd name="T14" fmla="*/ 5 w 27"/>
                  <a:gd name="T15" fmla="*/ 8 h 39"/>
                  <a:gd name="T16" fmla="*/ 6 w 27"/>
                  <a:gd name="T17" fmla="*/ 11 h 39"/>
                  <a:gd name="T18" fmla="*/ 15 w 27"/>
                  <a:gd name="T19" fmla="*/ 17 h 39"/>
                  <a:gd name="T20" fmla="*/ 23 w 27"/>
                  <a:gd name="T21" fmla="*/ 21 h 39"/>
                  <a:gd name="T22" fmla="*/ 26 w 27"/>
                  <a:gd name="T23" fmla="*/ 25 h 39"/>
                  <a:gd name="T24" fmla="*/ 27 w 27"/>
                  <a:gd name="T25" fmla="*/ 29 h 39"/>
                  <a:gd name="T26" fmla="*/ 24 w 27"/>
                  <a:gd name="T27" fmla="*/ 36 h 39"/>
                  <a:gd name="T28" fmla="*/ 14 w 27"/>
                  <a:gd name="T29" fmla="*/ 39 h 39"/>
                  <a:gd name="T30" fmla="*/ 11 w 27"/>
                  <a:gd name="T31" fmla="*/ 39 h 39"/>
                  <a:gd name="T32" fmla="*/ 7 w 27"/>
                  <a:gd name="T33" fmla="*/ 38 h 39"/>
                  <a:gd name="T34" fmla="*/ 3 w 27"/>
                  <a:gd name="T35" fmla="*/ 37 h 39"/>
                  <a:gd name="T36" fmla="*/ 2 w 27"/>
                  <a:gd name="T37" fmla="*/ 37 h 39"/>
                  <a:gd name="T38" fmla="*/ 1 w 27"/>
                  <a:gd name="T39" fmla="*/ 39 h 39"/>
                  <a:gd name="T40" fmla="*/ 0 w 27"/>
                  <a:gd name="T41" fmla="*/ 39 h 39"/>
                  <a:gd name="T42" fmla="*/ 0 w 27"/>
                  <a:gd name="T43" fmla="*/ 26 h 39"/>
                  <a:gd name="T44" fmla="*/ 1 w 27"/>
                  <a:gd name="T45" fmla="*/ 26 h 39"/>
                  <a:gd name="T46" fmla="*/ 3 w 27"/>
                  <a:gd name="T47" fmla="*/ 32 h 39"/>
                  <a:gd name="T48" fmla="*/ 8 w 27"/>
                  <a:gd name="T49" fmla="*/ 36 h 39"/>
                  <a:gd name="T50" fmla="*/ 14 w 27"/>
                  <a:gd name="T51" fmla="*/ 37 h 39"/>
                  <a:gd name="T52" fmla="*/ 20 w 27"/>
                  <a:gd name="T53" fmla="*/ 35 h 39"/>
                  <a:gd name="T54" fmla="*/ 22 w 27"/>
                  <a:gd name="T55" fmla="*/ 31 h 39"/>
                  <a:gd name="T56" fmla="*/ 21 w 27"/>
                  <a:gd name="T57" fmla="*/ 28 h 39"/>
                  <a:gd name="T58" fmla="*/ 18 w 27"/>
                  <a:gd name="T59" fmla="*/ 26 h 39"/>
                  <a:gd name="T60" fmla="*/ 12 w 27"/>
                  <a:gd name="T61" fmla="*/ 22 h 39"/>
                  <a:gd name="T62" fmla="*/ 4 w 27"/>
                  <a:gd name="T63" fmla="*/ 18 h 39"/>
                  <a:gd name="T64" fmla="*/ 1 w 27"/>
                  <a:gd name="T65" fmla="*/ 14 h 39"/>
                  <a:gd name="T66" fmla="*/ 0 w 27"/>
                  <a:gd name="T67" fmla="*/ 10 h 39"/>
                  <a:gd name="T68" fmla="*/ 3 w 27"/>
                  <a:gd name="T69" fmla="*/ 3 h 39"/>
                  <a:gd name="T70" fmla="*/ 12 w 27"/>
                  <a:gd name="T71" fmla="*/ 0 h 39"/>
                  <a:gd name="T72" fmla="*/ 19 w 27"/>
                  <a:gd name="T73" fmla="*/ 2 h 39"/>
                  <a:gd name="T74" fmla="*/ 21 w 27"/>
                  <a:gd name="T75" fmla="*/ 2 h 39"/>
                  <a:gd name="T76" fmla="*/ 23 w 27"/>
                  <a:gd name="T77" fmla="*/ 2 h 39"/>
                  <a:gd name="T78" fmla="*/ 23 w 27"/>
                  <a:gd name="T79" fmla="*/ 0 h 39"/>
                  <a:gd name="T80" fmla="*/ 24 w 27"/>
                  <a:gd name="T8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39">
                    <a:moveTo>
                      <a:pt x="24" y="0"/>
                    </a:moveTo>
                    <a:cubicBezTo>
                      <a:pt x="24" y="13"/>
                      <a:pt x="24" y="13"/>
                      <a:pt x="24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1"/>
                      <a:pt x="22" y="9"/>
                      <a:pt x="21" y="7"/>
                    </a:cubicBezTo>
                    <a:cubicBezTo>
                      <a:pt x="20" y="6"/>
                      <a:pt x="19" y="5"/>
                      <a:pt x="17" y="4"/>
                    </a:cubicBezTo>
                    <a:cubicBezTo>
                      <a:pt x="16" y="3"/>
                      <a:pt x="14" y="2"/>
                      <a:pt x="12" y="2"/>
                    </a:cubicBezTo>
                    <a:cubicBezTo>
                      <a:pt x="10" y="2"/>
                      <a:pt x="8" y="3"/>
                      <a:pt x="7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5" y="10"/>
                      <a:pt x="6" y="11"/>
                    </a:cubicBezTo>
                    <a:cubicBezTo>
                      <a:pt x="7" y="13"/>
                      <a:pt x="10" y="14"/>
                      <a:pt x="15" y="17"/>
                    </a:cubicBezTo>
                    <a:cubicBezTo>
                      <a:pt x="19" y="19"/>
                      <a:pt x="21" y="20"/>
                      <a:pt x="23" y="21"/>
                    </a:cubicBezTo>
                    <a:cubicBezTo>
                      <a:pt x="24" y="22"/>
                      <a:pt x="25" y="23"/>
                      <a:pt x="26" y="25"/>
                    </a:cubicBezTo>
                    <a:cubicBezTo>
                      <a:pt x="27" y="26"/>
                      <a:pt x="27" y="27"/>
                      <a:pt x="27" y="29"/>
                    </a:cubicBezTo>
                    <a:cubicBezTo>
                      <a:pt x="27" y="32"/>
                      <a:pt x="26" y="34"/>
                      <a:pt x="24" y="36"/>
                    </a:cubicBezTo>
                    <a:cubicBezTo>
                      <a:pt x="21" y="38"/>
                      <a:pt x="18" y="39"/>
                      <a:pt x="14" y="39"/>
                    </a:cubicBezTo>
                    <a:cubicBezTo>
                      <a:pt x="13" y="39"/>
                      <a:pt x="12" y="39"/>
                      <a:pt x="11" y="39"/>
                    </a:cubicBezTo>
                    <a:cubicBezTo>
                      <a:pt x="10" y="39"/>
                      <a:pt x="9" y="38"/>
                      <a:pt x="7" y="38"/>
                    </a:cubicBezTo>
                    <a:cubicBezTo>
                      <a:pt x="5" y="37"/>
                      <a:pt x="4" y="37"/>
                      <a:pt x="3" y="37"/>
                    </a:cubicBezTo>
                    <a:cubicBezTo>
                      <a:pt x="3" y="37"/>
                      <a:pt x="2" y="37"/>
                      <a:pt x="2" y="37"/>
                    </a:cubicBezTo>
                    <a:cubicBezTo>
                      <a:pt x="2" y="38"/>
                      <a:pt x="1" y="38"/>
                      <a:pt x="1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9"/>
                      <a:pt x="3" y="31"/>
                      <a:pt x="3" y="32"/>
                    </a:cubicBezTo>
                    <a:cubicBezTo>
                      <a:pt x="4" y="34"/>
                      <a:pt x="6" y="35"/>
                      <a:pt x="8" y="36"/>
                    </a:cubicBezTo>
                    <a:cubicBezTo>
                      <a:pt x="9" y="37"/>
                      <a:pt x="11" y="37"/>
                      <a:pt x="14" y="37"/>
                    </a:cubicBezTo>
                    <a:cubicBezTo>
                      <a:pt x="16" y="37"/>
                      <a:pt x="18" y="36"/>
                      <a:pt x="20" y="35"/>
                    </a:cubicBezTo>
                    <a:cubicBezTo>
                      <a:pt x="21" y="34"/>
                      <a:pt x="22" y="33"/>
                      <a:pt x="22" y="31"/>
                    </a:cubicBezTo>
                    <a:cubicBezTo>
                      <a:pt x="22" y="30"/>
                      <a:pt x="21" y="29"/>
                      <a:pt x="21" y="28"/>
                    </a:cubicBezTo>
                    <a:cubicBezTo>
                      <a:pt x="20" y="27"/>
                      <a:pt x="20" y="26"/>
                      <a:pt x="18" y="26"/>
                    </a:cubicBezTo>
                    <a:cubicBezTo>
                      <a:pt x="18" y="25"/>
                      <a:pt x="15" y="24"/>
                      <a:pt x="12" y="22"/>
                    </a:cubicBezTo>
                    <a:cubicBezTo>
                      <a:pt x="8" y="20"/>
                      <a:pt x="6" y="19"/>
                      <a:pt x="4" y="18"/>
                    </a:cubicBezTo>
                    <a:cubicBezTo>
                      <a:pt x="3" y="17"/>
                      <a:pt x="2" y="16"/>
                      <a:pt x="1" y="14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7"/>
                      <a:pt x="1" y="5"/>
                      <a:pt x="3" y="3"/>
                    </a:cubicBezTo>
                    <a:cubicBezTo>
                      <a:pt x="5" y="1"/>
                      <a:pt x="8" y="0"/>
                      <a:pt x="12" y="0"/>
                    </a:cubicBezTo>
                    <a:cubicBezTo>
                      <a:pt x="14" y="0"/>
                      <a:pt x="16" y="1"/>
                      <a:pt x="19" y="2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2" y="2"/>
                      <a:pt x="22" y="2"/>
                      <a:pt x="23" y="2"/>
                    </a:cubicBezTo>
                    <a:cubicBezTo>
                      <a:pt x="23" y="2"/>
                      <a:pt x="23" y="1"/>
                      <a:pt x="23" y="0"/>
                    </a:cubicBezTo>
                    <a:lnTo>
                      <a:pt x="2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7" name="Freeform 36">
                <a:extLst>
                  <a:ext uri="{FF2B5EF4-FFF2-40B4-BE49-F238E27FC236}">
                    <a16:creationId xmlns="" xmlns:a16="http://schemas.microsoft.com/office/drawing/2014/main" id="{F5E6E3A5-73B5-1E41-B727-F23271B8A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6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8" name="Freeform 37">
                <a:extLst>
                  <a:ext uri="{FF2B5EF4-FFF2-40B4-BE49-F238E27FC236}">
                    <a16:creationId xmlns="" xmlns:a16="http://schemas.microsoft.com/office/drawing/2014/main" id="{F97CD2E2-A565-EA49-86F6-74433A50C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9" name="Freeform 38">
                <a:extLst>
                  <a:ext uri="{FF2B5EF4-FFF2-40B4-BE49-F238E27FC236}">
                    <a16:creationId xmlns="" xmlns:a16="http://schemas.microsoft.com/office/drawing/2014/main" id="{0B07A2A8-0638-044B-8FE9-CA694582D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326"/>
                <a:ext cx="82" cy="71"/>
              </a:xfrm>
              <a:custGeom>
                <a:avLst/>
                <a:gdLst>
                  <a:gd name="T0" fmla="*/ 29 w 43"/>
                  <a:gd name="T1" fmla="*/ 0 h 37"/>
                  <a:gd name="T2" fmla="*/ 43 w 43"/>
                  <a:gd name="T3" fmla="*/ 0 h 37"/>
                  <a:gd name="T4" fmla="*/ 43 w 43"/>
                  <a:gd name="T5" fmla="*/ 1 h 37"/>
                  <a:gd name="T6" fmla="*/ 42 w 43"/>
                  <a:gd name="T7" fmla="*/ 1 h 37"/>
                  <a:gd name="T8" fmla="*/ 40 w 43"/>
                  <a:gd name="T9" fmla="*/ 2 h 37"/>
                  <a:gd name="T10" fmla="*/ 37 w 43"/>
                  <a:gd name="T11" fmla="*/ 3 h 37"/>
                  <a:gd name="T12" fmla="*/ 34 w 43"/>
                  <a:gd name="T13" fmla="*/ 7 h 37"/>
                  <a:gd name="T14" fmla="*/ 24 w 43"/>
                  <a:gd name="T15" fmla="*/ 21 h 37"/>
                  <a:gd name="T16" fmla="*/ 24 w 43"/>
                  <a:gd name="T17" fmla="*/ 31 h 37"/>
                  <a:gd name="T18" fmla="*/ 25 w 43"/>
                  <a:gd name="T19" fmla="*/ 35 h 37"/>
                  <a:gd name="T20" fmla="*/ 29 w 43"/>
                  <a:gd name="T21" fmla="*/ 36 h 37"/>
                  <a:gd name="T22" fmla="*/ 30 w 43"/>
                  <a:gd name="T23" fmla="*/ 36 h 37"/>
                  <a:gd name="T24" fmla="*/ 30 w 43"/>
                  <a:gd name="T25" fmla="*/ 37 h 37"/>
                  <a:gd name="T26" fmla="*/ 13 w 43"/>
                  <a:gd name="T27" fmla="*/ 37 h 37"/>
                  <a:gd name="T28" fmla="*/ 13 w 43"/>
                  <a:gd name="T29" fmla="*/ 36 h 37"/>
                  <a:gd name="T30" fmla="*/ 14 w 43"/>
                  <a:gd name="T31" fmla="*/ 36 h 37"/>
                  <a:gd name="T32" fmla="*/ 18 w 43"/>
                  <a:gd name="T33" fmla="*/ 35 h 37"/>
                  <a:gd name="T34" fmla="*/ 18 w 43"/>
                  <a:gd name="T35" fmla="*/ 31 h 37"/>
                  <a:gd name="T36" fmla="*/ 18 w 43"/>
                  <a:gd name="T37" fmla="*/ 22 h 37"/>
                  <a:gd name="T38" fmla="*/ 7 w 43"/>
                  <a:gd name="T39" fmla="*/ 6 h 37"/>
                  <a:gd name="T40" fmla="*/ 4 w 43"/>
                  <a:gd name="T41" fmla="*/ 3 h 37"/>
                  <a:gd name="T42" fmla="*/ 1 w 43"/>
                  <a:gd name="T43" fmla="*/ 1 h 37"/>
                  <a:gd name="T44" fmla="*/ 0 w 43"/>
                  <a:gd name="T45" fmla="*/ 1 h 37"/>
                  <a:gd name="T46" fmla="*/ 0 w 43"/>
                  <a:gd name="T47" fmla="*/ 0 h 37"/>
                  <a:gd name="T48" fmla="*/ 17 w 43"/>
                  <a:gd name="T49" fmla="*/ 0 h 37"/>
                  <a:gd name="T50" fmla="*/ 17 w 43"/>
                  <a:gd name="T51" fmla="*/ 1 h 37"/>
                  <a:gd name="T52" fmla="*/ 16 w 43"/>
                  <a:gd name="T53" fmla="*/ 1 h 37"/>
                  <a:gd name="T54" fmla="*/ 14 w 43"/>
                  <a:gd name="T55" fmla="*/ 2 h 37"/>
                  <a:gd name="T56" fmla="*/ 13 w 43"/>
                  <a:gd name="T57" fmla="*/ 3 h 37"/>
                  <a:gd name="T58" fmla="*/ 14 w 43"/>
                  <a:gd name="T59" fmla="*/ 7 h 37"/>
                  <a:gd name="T60" fmla="*/ 23 w 43"/>
                  <a:gd name="T61" fmla="*/ 19 h 37"/>
                  <a:gd name="T62" fmla="*/ 31 w 43"/>
                  <a:gd name="T63" fmla="*/ 8 h 37"/>
                  <a:gd name="T64" fmla="*/ 33 w 43"/>
                  <a:gd name="T65" fmla="*/ 4 h 37"/>
                  <a:gd name="T66" fmla="*/ 32 w 43"/>
                  <a:gd name="T67" fmla="*/ 2 h 37"/>
                  <a:gd name="T68" fmla="*/ 31 w 43"/>
                  <a:gd name="T69" fmla="*/ 1 h 37"/>
                  <a:gd name="T70" fmla="*/ 29 w 43"/>
                  <a:gd name="T71" fmla="*/ 1 h 37"/>
                  <a:gd name="T72" fmla="*/ 29 w 43"/>
                  <a:gd name="T7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3" h="37">
                    <a:moveTo>
                      <a:pt x="29" y="0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1" y="1"/>
                      <a:pt x="40" y="2"/>
                    </a:cubicBezTo>
                    <a:cubicBezTo>
                      <a:pt x="39" y="2"/>
                      <a:pt x="38" y="3"/>
                      <a:pt x="37" y="3"/>
                    </a:cubicBezTo>
                    <a:cubicBezTo>
                      <a:pt x="36" y="4"/>
                      <a:pt x="35" y="6"/>
                      <a:pt x="34" y="7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3"/>
                      <a:pt x="24" y="35"/>
                      <a:pt x="25" y="35"/>
                    </a:cubicBezTo>
                    <a:cubicBezTo>
                      <a:pt x="26" y="36"/>
                      <a:pt x="27" y="36"/>
                      <a:pt x="29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6"/>
                      <a:pt x="17" y="36"/>
                      <a:pt x="18" y="35"/>
                    </a:cubicBezTo>
                    <a:cubicBezTo>
                      <a:pt x="18" y="34"/>
                      <a:pt x="18" y="33"/>
                      <a:pt x="18" y="3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5"/>
                      <a:pt x="5" y="3"/>
                      <a:pt x="4" y="3"/>
                    </a:cubicBezTo>
                    <a:cubicBezTo>
                      <a:pt x="4" y="3"/>
                      <a:pt x="3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5" y="1"/>
                      <a:pt x="14" y="2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3" y="4"/>
                      <a:pt x="13" y="5"/>
                      <a:pt x="14" y="7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2" y="6"/>
                      <a:pt x="33" y="5"/>
                      <a:pt x="33" y="4"/>
                    </a:cubicBezTo>
                    <a:cubicBezTo>
                      <a:pt x="33" y="3"/>
                      <a:pt x="33" y="3"/>
                      <a:pt x="32" y="2"/>
                    </a:cubicBezTo>
                    <a:cubicBezTo>
                      <a:pt x="32" y="2"/>
                      <a:pt x="32" y="2"/>
                      <a:pt x="31" y="1"/>
                    </a:cubicBezTo>
                    <a:cubicBezTo>
                      <a:pt x="31" y="1"/>
                      <a:pt x="30" y="1"/>
                      <a:pt x="29" y="1"/>
                    </a:cubicBezTo>
                    <a:lnTo>
                      <a:pt x="2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0" name="Freeform 39">
                <a:extLst>
                  <a:ext uri="{FF2B5EF4-FFF2-40B4-BE49-F238E27FC236}">
                    <a16:creationId xmlns="" xmlns:a16="http://schemas.microsoft.com/office/drawing/2014/main" id="{07F291A6-512A-CB4D-90B4-AA9BA0FF3B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0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4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4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0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3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1" name="Freeform 40">
                <a:extLst>
                  <a:ext uri="{FF2B5EF4-FFF2-40B4-BE49-F238E27FC236}">
                    <a16:creationId xmlns="" xmlns:a16="http://schemas.microsoft.com/office/drawing/2014/main" id="{DD39AC5E-FF30-7941-A502-D68BD703C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326"/>
                <a:ext cx="59" cy="71"/>
              </a:xfrm>
              <a:custGeom>
                <a:avLst/>
                <a:gdLst>
                  <a:gd name="T0" fmla="*/ 12 w 31"/>
                  <a:gd name="T1" fmla="*/ 2 h 37"/>
                  <a:gd name="T2" fmla="*/ 12 w 31"/>
                  <a:gd name="T3" fmla="*/ 17 h 37"/>
                  <a:gd name="T4" fmla="*/ 19 w 31"/>
                  <a:gd name="T5" fmla="*/ 17 h 37"/>
                  <a:gd name="T6" fmla="*/ 23 w 31"/>
                  <a:gd name="T7" fmla="*/ 16 h 37"/>
                  <a:gd name="T8" fmla="*/ 25 w 31"/>
                  <a:gd name="T9" fmla="*/ 12 h 37"/>
                  <a:gd name="T10" fmla="*/ 26 w 31"/>
                  <a:gd name="T11" fmla="*/ 12 h 37"/>
                  <a:gd name="T12" fmla="*/ 26 w 31"/>
                  <a:gd name="T13" fmla="*/ 24 h 37"/>
                  <a:gd name="T14" fmla="*/ 25 w 31"/>
                  <a:gd name="T15" fmla="*/ 24 h 37"/>
                  <a:gd name="T16" fmla="*/ 24 w 31"/>
                  <a:gd name="T17" fmla="*/ 21 h 37"/>
                  <a:gd name="T18" fmla="*/ 22 w 31"/>
                  <a:gd name="T19" fmla="*/ 20 h 37"/>
                  <a:gd name="T20" fmla="*/ 19 w 31"/>
                  <a:gd name="T21" fmla="*/ 19 h 37"/>
                  <a:gd name="T22" fmla="*/ 12 w 31"/>
                  <a:gd name="T23" fmla="*/ 19 h 37"/>
                  <a:gd name="T24" fmla="*/ 12 w 31"/>
                  <a:gd name="T25" fmla="*/ 31 h 37"/>
                  <a:gd name="T26" fmla="*/ 12 w 31"/>
                  <a:gd name="T27" fmla="*/ 34 h 37"/>
                  <a:gd name="T28" fmla="*/ 13 w 31"/>
                  <a:gd name="T29" fmla="*/ 36 h 37"/>
                  <a:gd name="T30" fmla="*/ 16 w 31"/>
                  <a:gd name="T31" fmla="*/ 36 h 37"/>
                  <a:gd name="T32" fmla="*/ 18 w 31"/>
                  <a:gd name="T33" fmla="*/ 36 h 37"/>
                  <a:gd name="T34" fmla="*/ 18 w 31"/>
                  <a:gd name="T35" fmla="*/ 37 h 37"/>
                  <a:gd name="T36" fmla="*/ 0 w 31"/>
                  <a:gd name="T37" fmla="*/ 37 h 37"/>
                  <a:gd name="T38" fmla="*/ 0 w 31"/>
                  <a:gd name="T39" fmla="*/ 36 h 37"/>
                  <a:gd name="T40" fmla="*/ 1 w 31"/>
                  <a:gd name="T41" fmla="*/ 36 h 37"/>
                  <a:gd name="T42" fmla="*/ 5 w 31"/>
                  <a:gd name="T43" fmla="*/ 35 h 37"/>
                  <a:gd name="T44" fmla="*/ 6 w 31"/>
                  <a:gd name="T45" fmla="*/ 31 h 37"/>
                  <a:gd name="T46" fmla="*/ 6 w 31"/>
                  <a:gd name="T47" fmla="*/ 7 h 37"/>
                  <a:gd name="T48" fmla="*/ 5 w 31"/>
                  <a:gd name="T49" fmla="*/ 3 h 37"/>
                  <a:gd name="T50" fmla="*/ 4 w 31"/>
                  <a:gd name="T51" fmla="*/ 2 h 37"/>
                  <a:gd name="T52" fmla="*/ 1 w 31"/>
                  <a:gd name="T53" fmla="*/ 1 h 37"/>
                  <a:gd name="T54" fmla="*/ 0 w 31"/>
                  <a:gd name="T55" fmla="*/ 1 h 37"/>
                  <a:gd name="T56" fmla="*/ 0 w 31"/>
                  <a:gd name="T57" fmla="*/ 0 h 37"/>
                  <a:gd name="T58" fmla="*/ 31 w 31"/>
                  <a:gd name="T59" fmla="*/ 0 h 37"/>
                  <a:gd name="T60" fmla="*/ 31 w 31"/>
                  <a:gd name="T61" fmla="*/ 8 h 37"/>
                  <a:gd name="T62" fmla="*/ 30 w 31"/>
                  <a:gd name="T63" fmla="*/ 8 h 37"/>
                  <a:gd name="T64" fmla="*/ 28 w 31"/>
                  <a:gd name="T65" fmla="*/ 4 h 37"/>
                  <a:gd name="T66" fmla="*/ 26 w 31"/>
                  <a:gd name="T67" fmla="*/ 3 h 37"/>
                  <a:gd name="T68" fmla="*/ 21 w 31"/>
                  <a:gd name="T69" fmla="*/ 2 h 37"/>
                  <a:gd name="T70" fmla="*/ 12 w 31"/>
                  <a:gd name="T71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1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1" y="17"/>
                      <a:pt x="22" y="16"/>
                      <a:pt x="23" y="16"/>
                    </a:cubicBezTo>
                    <a:cubicBezTo>
                      <a:pt x="24" y="15"/>
                      <a:pt x="24" y="14"/>
                      <a:pt x="25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3"/>
                      <a:pt x="24" y="22"/>
                      <a:pt x="24" y="21"/>
                    </a:cubicBezTo>
                    <a:cubicBezTo>
                      <a:pt x="24" y="20"/>
                      <a:pt x="23" y="20"/>
                      <a:pt x="22" y="20"/>
                    </a:cubicBezTo>
                    <a:cubicBezTo>
                      <a:pt x="22" y="19"/>
                      <a:pt x="21" y="19"/>
                      <a:pt x="19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5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9" y="6"/>
                      <a:pt x="29" y="5"/>
                      <a:pt x="28" y="4"/>
                    </a:cubicBezTo>
                    <a:cubicBezTo>
                      <a:pt x="27" y="4"/>
                      <a:pt x="27" y="3"/>
                      <a:pt x="26" y="3"/>
                    </a:cubicBezTo>
                    <a:cubicBezTo>
                      <a:pt x="25" y="2"/>
                      <a:pt x="23" y="2"/>
                      <a:pt x="21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2" name="Freeform 41">
                <a:extLst>
                  <a:ext uri="{FF2B5EF4-FFF2-40B4-BE49-F238E27FC236}">
                    <a16:creationId xmlns="" xmlns:a16="http://schemas.microsoft.com/office/drawing/2014/main" id="{665491AC-7AFD-A641-9993-570298D1BF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45" y="2326"/>
                <a:ext cx="59" cy="71"/>
              </a:xfrm>
              <a:custGeom>
                <a:avLst/>
                <a:gdLst>
                  <a:gd name="T0" fmla="*/ 11 w 31"/>
                  <a:gd name="T1" fmla="*/ 20 h 37"/>
                  <a:gd name="T2" fmla="*/ 11 w 31"/>
                  <a:gd name="T3" fmla="*/ 31 h 37"/>
                  <a:gd name="T4" fmla="*/ 12 w 31"/>
                  <a:gd name="T5" fmla="*/ 35 h 37"/>
                  <a:gd name="T6" fmla="*/ 16 w 31"/>
                  <a:gd name="T7" fmla="*/ 36 h 37"/>
                  <a:gd name="T8" fmla="*/ 17 w 31"/>
                  <a:gd name="T9" fmla="*/ 36 h 37"/>
                  <a:gd name="T10" fmla="*/ 17 w 31"/>
                  <a:gd name="T11" fmla="*/ 37 h 37"/>
                  <a:gd name="T12" fmla="*/ 0 w 31"/>
                  <a:gd name="T13" fmla="*/ 37 h 37"/>
                  <a:gd name="T14" fmla="*/ 0 w 31"/>
                  <a:gd name="T15" fmla="*/ 36 h 37"/>
                  <a:gd name="T16" fmla="*/ 1 w 31"/>
                  <a:gd name="T17" fmla="*/ 36 h 37"/>
                  <a:gd name="T18" fmla="*/ 5 w 31"/>
                  <a:gd name="T19" fmla="*/ 35 h 37"/>
                  <a:gd name="T20" fmla="*/ 6 w 31"/>
                  <a:gd name="T21" fmla="*/ 31 h 37"/>
                  <a:gd name="T22" fmla="*/ 6 w 31"/>
                  <a:gd name="T23" fmla="*/ 7 h 37"/>
                  <a:gd name="T24" fmla="*/ 5 w 31"/>
                  <a:gd name="T25" fmla="*/ 2 h 37"/>
                  <a:gd name="T26" fmla="*/ 1 w 31"/>
                  <a:gd name="T27" fmla="*/ 1 h 37"/>
                  <a:gd name="T28" fmla="*/ 0 w 31"/>
                  <a:gd name="T29" fmla="*/ 1 h 37"/>
                  <a:gd name="T30" fmla="*/ 0 w 31"/>
                  <a:gd name="T31" fmla="*/ 0 h 37"/>
                  <a:gd name="T32" fmla="*/ 15 w 31"/>
                  <a:gd name="T33" fmla="*/ 0 h 37"/>
                  <a:gd name="T34" fmla="*/ 24 w 31"/>
                  <a:gd name="T35" fmla="*/ 1 h 37"/>
                  <a:gd name="T36" fmla="*/ 29 w 31"/>
                  <a:gd name="T37" fmla="*/ 5 h 37"/>
                  <a:gd name="T38" fmla="*/ 31 w 31"/>
                  <a:gd name="T39" fmla="*/ 10 h 37"/>
                  <a:gd name="T40" fmla="*/ 28 w 31"/>
                  <a:gd name="T41" fmla="*/ 18 h 37"/>
                  <a:gd name="T42" fmla="*/ 18 w 31"/>
                  <a:gd name="T43" fmla="*/ 21 h 37"/>
                  <a:gd name="T44" fmla="*/ 15 w 31"/>
                  <a:gd name="T45" fmla="*/ 20 h 37"/>
                  <a:gd name="T46" fmla="*/ 11 w 31"/>
                  <a:gd name="T47" fmla="*/ 20 h 37"/>
                  <a:gd name="T48" fmla="*/ 11 w 31"/>
                  <a:gd name="T49" fmla="*/ 18 h 37"/>
                  <a:gd name="T50" fmla="*/ 14 w 31"/>
                  <a:gd name="T51" fmla="*/ 19 h 37"/>
                  <a:gd name="T52" fmla="*/ 16 w 31"/>
                  <a:gd name="T53" fmla="*/ 19 h 37"/>
                  <a:gd name="T54" fmla="*/ 22 w 31"/>
                  <a:gd name="T55" fmla="*/ 17 h 37"/>
                  <a:gd name="T56" fmla="*/ 24 w 31"/>
                  <a:gd name="T57" fmla="*/ 11 h 37"/>
                  <a:gd name="T58" fmla="*/ 23 w 31"/>
                  <a:gd name="T59" fmla="*/ 6 h 37"/>
                  <a:gd name="T60" fmla="*/ 20 w 31"/>
                  <a:gd name="T61" fmla="*/ 3 h 37"/>
                  <a:gd name="T62" fmla="*/ 15 w 31"/>
                  <a:gd name="T63" fmla="*/ 2 h 37"/>
                  <a:gd name="T64" fmla="*/ 11 w 31"/>
                  <a:gd name="T65" fmla="*/ 3 h 37"/>
                  <a:gd name="T66" fmla="*/ 11 w 31"/>
                  <a:gd name="T67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" h="37">
                    <a:moveTo>
                      <a:pt x="11" y="20"/>
                    </a:move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2" y="35"/>
                      <a:pt x="12" y="35"/>
                    </a:cubicBezTo>
                    <a:cubicBezTo>
                      <a:pt x="13" y="36"/>
                      <a:pt x="14" y="36"/>
                      <a:pt x="16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9" y="0"/>
                      <a:pt x="21" y="0"/>
                      <a:pt x="24" y="1"/>
                    </a:cubicBezTo>
                    <a:cubicBezTo>
                      <a:pt x="26" y="2"/>
                      <a:pt x="27" y="3"/>
                      <a:pt x="29" y="5"/>
                    </a:cubicBezTo>
                    <a:cubicBezTo>
                      <a:pt x="30" y="6"/>
                      <a:pt x="31" y="8"/>
                      <a:pt x="31" y="10"/>
                    </a:cubicBezTo>
                    <a:cubicBezTo>
                      <a:pt x="31" y="13"/>
                      <a:pt x="30" y="16"/>
                      <a:pt x="28" y="18"/>
                    </a:cubicBezTo>
                    <a:cubicBezTo>
                      <a:pt x="26" y="20"/>
                      <a:pt x="22" y="21"/>
                      <a:pt x="18" y="21"/>
                    </a:cubicBezTo>
                    <a:cubicBezTo>
                      <a:pt x="17" y="21"/>
                      <a:pt x="16" y="21"/>
                      <a:pt x="15" y="20"/>
                    </a:cubicBezTo>
                    <a:cubicBezTo>
                      <a:pt x="14" y="20"/>
                      <a:pt x="13" y="20"/>
                      <a:pt x="11" y="20"/>
                    </a:cubicBezTo>
                    <a:close/>
                    <a:moveTo>
                      <a:pt x="11" y="18"/>
                    </a:moveTo>
                    <a:cubicBezTo>
                      <a:pt x="13" y="18"/>
                      <a:pt x="13" y="19"/>
                      <a:pt x="14" y="19"/>
                    </a:cubicBezTo>
                    <a:cubicBezTo>
                      <a:pt x="15" y="19"/>
                      <a:pt x="16" y="19"/>
                      <a:pt x="16" y="19"/>
                    </a:cubicBezTo>
                    <a:cubicBezTo>
                      <a:pt x="19" y="19"/>
                      <a:pt x="20" y="18"/>
                      <a:pt x="22" y="17"/>
                    </a:cubicBezTo>
                    <a:cubicBezTo>
                      <a:pt x="23" y="15"/>
                      <a:pt x="24" y="13"/>
                      <a:pt x="24" y="11"/>
                    </a:cubicBezTo>
                    <a:cubicBezTo>
                      <a:pt x="24" y="9"/>
                      <a:pt x="24" y="8"/>
                      <a:pt x="23" y="6"/>
                    </a:cubicBezTo>
                    <a:cubicBezTo>
                      <a:pt x="22" y="5"/>
                      <a:pt x="21" y="4"/>
                      <a:pt x="20" y="3"/>
                    </a:cubicBezTo>
                    <a:cubicBezTo>
                      <a:pt x="19" y="3"/>
                      <a:pt x="17" y="2"/>
                      <a:pt x="15" y="2"/>
                    </a:cubicBezTo>
                    <a:cubicBezTo>
                      <a:pt x="14" y="2"/>
                      <a:pt x="13" y="2"/>
                      <a:pt x="11" y="3"/>
                    </a:cubicBezTo>
                    <a:lnTo>
                      <a:pt x="11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3" name="Freeform 42">
                <a:extLst>
                  <a:ext uri="{FF2B5EF4-FFF2-40B4-BE49-F238E27FC236}">
                    <a16:creationId xmlns="" xmlns:a16="http://schemas.microsoft.com/office/drawing/2014/main" id="{682250B1-DE83-4B4C-92E1-ED66D6180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326"/>
                <a:ext cx="67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4" y="19"/>
                      <a:pt x="22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2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5" y="35"/>
                      <a:pt x="5" y="35"/>
                      <a:pt x="5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4" name="Freeform 43">
                <a:extLst>
                  <a:ext uri="{FF2B5EF4-FFF2-40B4-BE49-F238E27FC236}">
                    <a16:creationId xmlns="" xmlns:a16="http://schemas.microsoft.com/office/drawing/2014/main" id="{90C0FAD2-E7BF-824C-BE24-87B808D01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5" name="Freeform 44">
                <a:extLst>
                  <a:ext uri="{FF2B5EF4-FFF2-40B4-BE49-F238E27FC236}">
                    <a16:creationId xmlns="" xmlns:a16="http://schemas.microsoft.com/office/drawing/2014/main" id="{6D7E4C19-8FD2-1D41-9830-BDBA62B99E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51" y="2326"/>
                <a:ext cx="79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5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2 w 41"/>
                  <a:gd name="T69" fmla="*/ 16 h 37"/>
                  <a:gd name="T70" fmla="*/ 25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1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4" y="18"/>
                    </a:cubicBezTo>
                    <a:cubicBezTo>
                      <a:pt x="18" y="18"/>
                      <a:pt x="20" y="17"/>
                      <a:pt x="22" y="16"/>
                    </a:cubicBezTo>
                    <a:cubicBezTo>
                      <a:pt x="24" y="14"/>
                      <a:pt x="25" y="12"/>
                      <a:pt x="25" y="10"/>
                    </a:cubicBezTo>
                    <a:cubicBezTo>
                      <a:pt x="25" y="8"/>
                      <a:pt x="25" y="6"/>
                      <a:pt x="23" y="4"/>
                    </a:cubicBezTo>
                    <a:cubicBezTo>
                      <a:pt x="21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6" name="Freeform 45">
                <a:extLst>
                  <a:ext uri="{FF2B5EF4-FFF2-40B4-BE49-F238E27FC236}">
                    <a16:creationId xmlns="" xmlns:a16="http://schemas.microsoft.com/office/drawing/2014/main" id="{F50EC3C1-3657-EB42-BBF9-8DD99BF3E6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32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5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5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1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4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7" name="Freeform 46">
                <a:extLst>
                  <a:ext uri="{FF2B5EF4-FFF2-40B4-BE49-F238E27FC236}">
                    <a16:creationId xmlns="" xmlns:a16="http://schemas.microsoft.com/office/drawing/2014/main" id="{997DFEA9-CD92-8E48-B3AA-A70F82ED7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326"/>
                <a:ext cx="68" cy="71"/>
              </a:xfrm>
              <a:custGeom>
                <a:avLst/>
                <a:gdLst>
                  <a:gd name="T0" fmla="*/ 35 w 36"/>
                  <a:gd name="T1" fmla="*/ 27 h 37"/>
                  <a:gd name="T2" fmla="*/ 36 w 36"/>
                  <a:gd name="T3" fmla="*/ 27 h 37"/>
                  <a:gd name="T4" fmla="*/ 32 w 36"/>
                  <a:gd name="T5" fmla="*/ 37 h 37"/>
                  <a:gd name="T6" fmla="*/ 0 w 36"/>
                  <a:gd name="T7" fmla="*/ 37 h 37"/>
                  <a:gd name="T8" fmla="*/ 0 w 36"/>
                  <a:gd name="T9" fmla="*/ 36 h 37"/>
                  <a:gd name="T10" fmla="*/ 2 w 36"/>
                  <a:gd name="T11" fmla="*/ 36 h 37"/>
                  <a:gd name="T12" fmla="*/ 6 w 36"/>
                  <a:gd name="T13" fmla="*/ 35 h 37"/>
                  <a:gd name="T14" fmla="*/ 6 w 36"/>
                  <a:gd name="T15" fmla="*/ 31 h 37"/>
                  <a:gd name="T16" fmla="*/ 6 w 36"/>
                  <a:gd name="T17" fmla="*/ 7 h 37"/>
                  <a:gd name="T18" fmla="*/ 5 w 36"/>
                  <a:gd name="T19" fmla="*/ 2 h 37"/>
                  <a:gd name="T20" fmla="*/ 2 w 36"/>
                  <a:gd name="T21" fmla="*/ 1 h 37"/>
                  <a:gd name="T22" fmla="*/ 0 w 36"/>
                  <a:gd name="T23" fmla="*/ 1 h 37"/>
                  <a:gd name="T24" fmla="*/ 0 w 36"/>
                  <a:gd name="T25" fmla="*/ 0 h 37"/>
                  <a:gd name="T26" fmla="*/ 19 w 36"/>
                  <a:gd name="T27" fmla="*/ 0 h 37"/>
                  <a:gd name="T28" fmla="*/ 19 w 36"/>
                  <a:gd name="T29" fmla="*/ 1 h 37"/>
                  <a:gd name="T30" fmla="*/ 14 w 36"/>
                  <a:gd name="T31" fmla="*/ 2 h 37"/>
                  <a:gd name="T32" fmla="*/ 13 w 36"/>
                  <a:gd name="T33" fmla="*/ 3 h 37"/>
                  <a:gd name="T34" fmla="*/ 12 w 36"/>
                  <a:gd name="T35" fmla="*/ 7 h 37"/>
                  <a:gd name="T36" fmla="*/ 12 w 36"/>
                  <a:gd name="T37" fmla="*/ 31 h 37"/>
                  <a:gd name="T38" fmla="*/ 13 w 36"/>
                  <a:gd name="T39" fmla="*/ 34 h 37"/>
                  <a:gd name="T40" fmla="*/ 14 w 36"/>
                  <a:gd name="T41" fmla="*/ 35 h 37"/>
                  <a:gd name="T42" fmla="*/ 18 w 36"/>
                  <a:gd name="T43" fmla="*/ 35 h 37"/>
                  <a:gd name="T44" fmla="*/ 21 w 36"/>
                  <a:gd name="T45" fmla="*/ 35 h 37"/>
                  <a:gd name="T46" fmla="*/ 28 w 36"/>
                  <a:gd name="T47" fmla="*/ 34 h 37"/>
                  <a:gd name="T48" fmla="*/ 32 w 36"/>
                  <a:gd name="T49" fmla="*/ 32 h 37"/>
                  <a:gd name="T50" fmla="*/ 35 w 36"/>
                  <a:gd name="T51" fmla="*/ 2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5" y="27"/>
                    </a:moveTo>
                    <a:cubicBezTo>
                      <a:pt x="36" y="27"/>
                      <a:pt x="36" y="27"/>
                      <a:pt x="36" y="2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7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2"/>
                      <a:pt x="12" y="33"/>
                      <a:pt x="13" y="34"/>
                    </a:cubicBezTo>
                    <a:cubicBezTo>
                      <a:pt x="13" y="34"/>
                      <a:pt x="13" y="35"/>
                      <a:pt x="14" y="35"/>
                    </a:cubicBezTo>
                    <a:cubicBezTo>
                      <a:pt x="14" y="35"/>
                      <a:pt x="16" y="35"/>
                      <a:pt x="18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5" y="35"/>
                      <a:pt x="27" y="35"/>
                      <a:pt x="28" y="34"/>
                    </a:cubicBezTo>
                    <a:cubicBezTo>
                      <a:pt x="29" y="34"/>
                      <a:pt x="30" y="33"/>
                      <a:pt x="32" y="32"/>
                    </a:cubicBezTo>
                    <a:cubicBezTo>
                      <a:pt x="33" y="31"/>
                      <a:pt x="34" y="29"/>
                      <a:pt x="35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8" name="Freeform 47">
                <a:extLst>
                  <a:ext uri="{FF2B5EF4-FFF2-40B4-BE49-F238E27FC236}">
                    <a16:creationId xmlns="" xmlns:a16="http://schemas.microsoft.com/office/drawing/2014/main" id="{A96AB466-A713-274A-8464-D2610F54B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326"/>
                <a:ext cx="67" cy="71"/>
              </a:xfrm>
              <a:custGeom>
                <a:avLst/>
                <a:gdLst>
                  <a:gd name="T0" fmla="*/ 11 w 35"/>
                  <a:gd name="T1" fmla="*/ 2 h 37"/>
                  <a:gd name="T2" fmla="*/ 11 w 35"/>
                  <a:gd name="T3" fmla="*/ 17 h 37"/>
                  <a:gd name="T4" fmla="*/ 20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0 w 35"/>
                  <a:gd name="T21" fmla="*/ 19 h 37"/>
                  <a:gd name="T22" fmla="*/ 11 w 35"/>
                  <a:gd name="T23" fmla="*/ 19 h 37"/>
                  <a:gd name="T24" fmla="*/ 11 w 35"/>
                  <a:gd name="T25" fmla="*/ 31 h 37"/>
                  <a:gd name="T26" fmla="*/ 12 w 35"/>
                  <a:gd name="T27" fmla="*/ 34 h 37"/>
                  <a:gd name="T28" fmla="*/ 12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1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1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1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1" y="2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6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4"/>
                      <a:pt x="12" y="34"/>
                    </a:cubicBezTo>
                    <a:cubicBezTo>
                      <a:pt x="12" y="34"/>
                      <a:pt x="12" y="35"/>
                      <a:pt x="12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2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4" y="35"/>
                      <a:pt x="5" y="35"/>
                      <a:pt x="5" y="34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9" name="Freeform 48">
                <a:extLst>
                  <a:ext uri="{FF2B5EF4-FFF2-40B4-BE49-F238E27FC236}">
                    <a16:creationId xmlns="" xmlns:a16="http://schemas.microsoft.com/office/drawing/2014/main" id="{D9F1604F-D96E-D245-9ECC-42A1F28FE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9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7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30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39" y="2"/>
                      <a:pt x="39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8" y="29"/>
                      <a:pt x="37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8" y="38"/>
                      <a:pt x="14" y="37"/>
                      <a:pt x="12" y="36"/>
                    </a:cubicBezTo>
                    <a:cubicBezTo>
                      <a:pt x="10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5" y="33"/>
                      <a:pt x="16" y="34"/>
                      <a:pt x="17" y="35"/>
                    </a:cubicBezTo>
                    <a:cubicBezTo>
                      <a:pt x="19" y="35"/>
                      <a:pt x="20" y="36"/>
                      <a:pt x="22" y="36"/>
                    </a:cubicBezTo>
                    <a:cubicBezTo>
                      <a:pt x="25" y="36"/>
                      <a:pt x="28" y="35"/>
                      <a:pt x="30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4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90" name="Freeform 49">
                <a:extLst>
                  <a:ext uri="{FF2B5EF4-FFF2-40B4-BE49-F238E27FC236}">
                    <a16:creationId xmlns="" xmlns:a16="http://schemas.microsoft.com/office/drawing/2014/main" id="{2723F882-54AD-A24F-BB61-CA2B6E413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326"/>
                <a:ext cx="101" cy="71"/>
              </a:xfrm>
              <a:custGeom>
                <a:avLst/>
                <a:gdLst>
                  <a:gd name="T0" fmla="*/ 24 w 53"/>
                  <a:gd name="T1" fmla="*/ 37 h 37"/>
                  <a:gd name="T2" fmla="*/ 8 w 53"/>
                  <a:gd name="T3" fmla="*/ 6 h 37"/>
                  <a:gd name="T4" fmla="*/ 8 w 53"/>
                  <a:gd name="T5" fmla="*/ 31 h 37"/>
                  <a:gd name="T6" fmla="*/ 9 w 53"/>
                  <a:gd name="T7" fmla="*/ 35 h 37"/>
                  <a:gd name="T8" fmla="*/ 13 w 53"/>
                  <a:gd name="T9" fmla="*/ 36 h 37"/>
                  <a:gd name="T10" fmla="*/ 14 w 53"/>
                  <a:gd name="T11" fmla="*/ 36 h 37"/>
                  <a:gd name="T12" fmla="*/ 14 w 53"/>
                  <a:gd name="T13" fmla="*/ 37 h 37"/>
                  <a:gd name="T14" fmla="*/ 0 w 53"/>
                  <a:gd name="T15" fmla="*/ 37 h 37"/>
                  <a:gd name="T16" fmla="*/ 0 w 53"/>
                  <a:gd name="T17" fmla="*/ 36 h 37"/>
                  <a:gd name="T18" fmla="*/ 1 w 53"/>
                  <a:gd name="T19" fmla="*/ 36 h 37"/>
                  <a:gd name="T20" fmla="*/ 5 w 53"/>
                  <a:gd name="T21" fmla="*/ 35 h 37"/>
                  <a:gd name="T22" fmla="*/ 6 w 53"/>
                  <a:gd name="T23" fmla="*/ 31 h 37"/>
                  <a:gd name="T24" fmla="*/ 6 w 53"/>
                  <a:gd name="T25" fmla="*/ 6 h 37"/>
                  <a:gd name="T26" fmla="*/ 5 w 53"/>
                  <a:gd name="T27" fmla="*/ 3 h 37"/>
                  <a:gd name="T28" fmla="*/ 3 w 53"/>
                  <a:gd name="T29" fmla="*/ 2 h 37"/>
                  <a:gd name="T30" fmla="*/ 0 w 53"/>
                  <a:gd name="T31" fmla="*/ 1 h 37"/>
                  <a:gd name="T32" fmla="*/ 0 w 53"/>
                  <a:gd name="T33" fmla="*/ 0 h 37"/>
                  <a:gd name="T34" fmla="*/ 12 w 53"/>
                  <a:gd name="T35" fmla="*/ 0 h 37"/>
                  <a:gd name="T36" fmla="*/ 26 w 53"/>
                  <a:gd name="T37" fmla="*/ 29 h 37"/>
                  <a:gd name="T38" fmla="*/ 41 w 53"/>
                  <a:gd name="T39" fmla="*/ 0 h 37"/>
                  <a:gd name="T40" fmla="*/ 53 w 53"/>
                  <a:gd name="T41" fmla="*/ 0 h 37"/>
                  <a:gd name="T42" fmla="*/ 53 w 53"/>
                  <a:gd name="T43" fmla="*/ 1 h 37"/>
                  <a:gd name="T44" fmla="*/ 51 w 53"/>
                  <a:gd name="T45" fmla="*/ 1 h 37"/>
                  <a:gd name="T46" fmla="*/ 48 w 53"/>
                  <a:gd name="T47" fmla="*/ 2 h 37"/>
                  <a:gd name="T48" fmla="*/ 47 w 53"/>
                  <a:gd name="T49" fmla="*/ 6 h 37"/>
                  <a:gd name="T50" fmla="*/ 47 w 53"/>
                  <a:gd name="T51" fmla="*/ 31 h 37"/>
                  <a:gd name="T52" fmla="*/ 48 w 53"/>
                  <a:gd name="T53" fmla="*/ 35 h 37"/>
                  <a:gd name="T54" fmla="*/ 51 w 53"/>
                  <a:gd name="T55" fmla="*/ 36 h 37"/>
                  <a:gd name="T56" fmla="*/ 53 w 53"/>
                  <a:gd name="T57" fmla="*/ 36 h 37"/>
                  <a:gd name="T58" fmla="*/ 53 w 53"/>
                  <a:gd name="T59" fmla="*/ 37 h 37"/>
                  <a:gd name="T60" fmla="*/ 35 w 53"/>
                  <a:gd name="T61" fmla="*/ 37 h 37"/>
                  <a:gd name="T62" fmla="*/ 35 w 53"/>
                  <a:gd name="T63" fmla="*/ 36 h 37"/>
                  <a:gd name="T64" fmla="*/ 37 w 53"/>
                  <a:gd name="T65" fmla="*/ 36 h 37"/>
                  <a:gd name="T66" fmla="*/ 40 w 53"/>
                  <a:gd name="T67" fmla="*/ 35 h 37"/>
                  <a:gd name="T68" fmla="*/ 41 w 53"/>
                  <a:gd name="T69" fmla="*/ 31 h 37"/>
                  <a:gd name="T70" fmla="*/ 41 w 53"/>
                  <a:gd name="T71" fmla="*/ 6 h 37"/>
                  <a:gd name="T72" fmla="*/ 25 w 53"/>
                  <a:gd name="T73" fmla="*/ 37 h 37"/>
                  <a:gd name="T74" fmla="*/ 24 w 53"/>
                  <a:gd name="T75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3" h="37">
                    <a:moveTo>
                      <a:pt x="24" y="37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33"/>
                      <a:pt x="9" y="35"/>
                      <a:pt x="9" y="35"/>
                    </a:cubicBezTo>
                    <a:cubicBezTo>
                      <a:pt x="10" y="36"/>
                      <a:pt x="11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0" y="1"/>
                      <a:pt x="48" y="2"/>
                      <a:pt x="48" y="2"/>
                    </a:cubicBezTo>
                    <a:cubicBezTo>
                      <a:pt x="47" y="3"/>
                      <a:pt x="47" y="4"/>
                      <a:pt x="47" y="6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3"/>
                      <a:pt x="47" y="35"/>
                      <a:pt x="48" y="35"/>
                    </a:cubicBezTo>
                    <a:cubicBezTo>
                      <a:pt x="49" y="36"/>
                      <a:pt x="50" y="36"/>
                      <a:pt x="51" y="36"/>
                    </a:cubicBezTo>
                    <a:cubicBezTo>
                      <a:pt x="53" y="36"/>
                      <a:pt x="53" y="36"/>
                      <a:pt x="53" y="36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8" y="36"/>
                      <a:pt x="40" y="36"/>
                      <a:pt x="40" y="35"/>
                    </a:cubicBezTo>
                    <a:cubicBezTo>
                      <a:pt x="41" y="34"/>
                      <a:pt x="41" y="33"/>
                      <a:pt x="41" y="31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25" y="37"/>
                      <a:pt x="25" y="37"/>
                      <a:pt x="25" y="37"/>
                    </a:cubicBezTo>
                    <a:lnTo>
                      <a:pt x="24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  <p:grpSp>
          <p:nvGrpSpPr>
            <p:cNvPr id="123" name="Group 67">
              <a:extLst>
                <a:ext uri="{FF2B5EF4-FFF2-40B4-BE49-F238E27FC236}">
                  <a16:creationId xmlns="" xmlns:a16="http://schemas.microsoft.com/office/drawing/2014/main" id="{A0D298E6-2680-F346-B186-5D2B18913BC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595040" y="83506"/>
              <a:ext cx="533403" cy="535137"/>
              <a:chOff x="594" y="467"/>
              <a:chExt cx="1846" cy="1852"/>
            </a:xfrm>
            <a:solidFill>
              <a:srgbClr val="09234F"/>
            </a:solidFill>
          </p:grpSpPr>
          <p:sp>
            <p:nvSpPr>
              <p:cNvPr id="124" name="Rectangle 68">
                <a:extLst>
                  <a:ext uri="{FF2B5EF4-FFF2-40B4-BE49-F238E27FC236}">
                    <a16:creationId xmlns="" xmlns:a16="http://schemas.microsoft.com/office/drawing/2014/main" id="{70F15E9B-CAC0-D345-8D7B-14E99FF48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9" y="1208"/>
                <a:ext cx="10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5" name="Freeform 69">
                <a:extLst>
                  <a:ext uri="{FF2B5EF4-FFF2-40B4-BE49-F238E27FC236}">
                    <a16:creationId xmlns="" xmlns:a16="http://schemas.microsoft.com/office/drawing/2014/main" id="{37264D80-A120-A64F-8306-19458784B1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0" y="843"/>
                <a:ext cx="945" cy="1112"/>
              </a:xfrm>
              <a:custGeom>
                <a:avLst/>
                <a:gdLst>
                  <a:gd name="T0" fmla="*/ 342 w 495"/>
                  <a:gd name="T1" fmla="*/ 490 h 581"/>
                  <a:gd name="T2" fmla="*/ 266 w 495"/>
                  <a:gd name="T3" fmla="*/ 393 h 581"/>
                  <a:gd name="T4" fmla="*/ 155 w 495"/>
                  <a:gd name="T5" fmla="*/ 426 h 581"/>
                  <a:gd name="T6" fmla="*/ 158 w 495"/>
                  <a:gd name="T7" fmla="*/ 351 h 581"/>
                  <a:gd name="T8" fmla="*/ 108 w 495"/>
                  <a:gd name="T9" fmla="*/ 266 h 581"/>
                  <a:gd name="T10" fmla="*/ 117 w 495"/>
                  <a:gd name="T11" fmla="*/ 114 h 581"/>
                  <a:gd name="T12" fmla="*/ 157 w 495"/>
                  <a:gd name="T13" fmla="*/ 119 h 581"/>
                  <a:gd name="T14" fmla="*/ 167 w 495"/>
                  <a:gd name="T15" fmla="*/ 129 h 581"/>
                  <a:gd name="T16" fmla="*/ 172 w 495"/>
                  <a:gd name="T17" fmla="*/ 169 h 581"/>
                  <a:gd name="T18" fmla="*/ 67 w 495"/>
                  <a:gd name="T19" fmla="*/ 266 h 581"/>
                  <a:gd name="T20" fmla="*/ 152 w 495"/>
                  <a:gd name="T21" fmla="*/ 111 h 581"/>
                  <a:gd name="T22" fmla="*/ 142 w 495"/>
                  <a:gd name="T23" fmla="*/ 149 h 581"/>
                  <a:gd name="T24" fmla="*/ 180 w 495"/>
                  <a:gd name="T25" fmla="*/ 133 h 581"/>
                  <a:gd name="T26" fmla="*/ 181 w 495"/>
                  <a:gd name="T27" fmla="*/ 47 h 581"/>
                  <a:gd name="T28" fmla="*/ 196 w 495"/>
                  <a:gd name="T29" fmla="*/ 283 h 581"/>
                  <a:gd name="T30" fmla="*/ 198 w 495"/>
                  <a:gd name="T31" fmla="*/ 136 h 581"/>
                  <a:gd name="T32" fmla="*/ 201 w 495"/>
                  <a:gd name="T33" fmla="*/ 5 h 581"/>
                  <a:gd name="T34" fmla="*/ 211 w 495"/>
                  <a:gd name="T35" fmla="*/ 61 h 581"/>
                  <a:gd name="T36" fmla="*/ 255 w 495"/>
                  <a:gd name="T37" fmla="*/ 145 h 581"/>
                  <a:gd name="T38" fmla="*/ 278 w 495"/>
                  <a:gd name="T39" fmla="*/ 84 h 581"/>
                  <a:gd name="T40" fmla="*/ 357 w 495"/>
                  <a:gd name="T41" fmla="*/ 54 h 581"/>
                  <a:gd name="T42" fmla="*/ 411 w 495"/>
                  <a:gd name="T43" fmla="*/ 93 h 581"/>
                  <a:gd name="T44" fmla="*/ 430 w 495"/>
                  <a:gd name="T45" fmla="*/ 95 h 581"/>
                  <a:gd name="T46" fmla="*/ 463 w 495"/>
                  <a:gd name="T47" fmla="*/ 155 h 581"/>
                  <a:gd name="T48" fmla="*/ 221 w 495"/>
                  <a:gd name="T49" fmla="*/ 279 h 581"/>
                  <a:gd name="T50" fmla="*/ 349 w 495"/>
                  <a:gd name="T51" fmla="*/ 257 h 581"/>
                  <a:gd name="T52" fmla="*/ 398 w 495"/>
                  <a:gd name="T53" fmla="*/ 210 h 581"/>
                  <a:gd name="T54" fmla="*/ 406 w 495"/>
                  <a:gd name="T55" fmla="*/ 220 h 581"/>
                  <a:gd name="T56" fmla="*/ 411 w 495"/>
                  <a:gd name="T57" fmla="*/ 451 h 581"/>
                  <a:gd name="T58" fmla="*/ 406 w 495"/>
                  <a:gd name="T59" fmla="*/ 321 h 581"/>
                  <a:gd name="T60" fmla="*/ 468 w 495"/>
                  <a:gd name="T61" fmla="*/ 184 h 581"/>
                  <a:gd name="T62" fmla="*/ 460 w 495"/>
                  <a:gd name="T63" fmla="*/ 233 h 581"/>
                  <a:gd name="T64" fmla="*/ 384 w 495"/>
                  <a:gd name="T65" fmla="*/ 222 h 581"/>
                  <a:gd name="T66" fmla="*/ 420 w 495"/>
                  <a:gd name="T67" fmla="*/ 188 h 581"/>
                  <a:gd name="T68" fmla="*/ 364 w 495"/>
                  <a:gd name="T69" fmla="*/ 225 h 581"/>
                  <a:gd name="T70" fmla="*/ 360 w 495"/>
                  <a:gd name="T71" fmla="*/ 188 h 581"/>
                  <a:gd name="T72" fmla="*/ 386 w 495"/>
                  <a:gd name="T73" fmla="*/ 356 h 581"/>
                  <a:gd name="T74" fmla="*/ 220 w 495"/>
                  <a:gd name="T75" fmla="*/ 351 h 581"/>
                  <a:gd name="T76" fmla="*/ 235 w 495"/>
                  <a:gd name="T77" fmla="*/ 315 h 581"/>
                  <a:gd name="T78" fmla="*/ 206 w 495"/>
                  <a:gd name="T79" fmla="*/ 172 h 581"/>
                  <a:gd name="T80" fmla="*/ 238 w 495"/>
                  <a:gd name="T81" fmla="*/ 167 h 581"/>
                  <a:gd name="T82" fmla="*/ 251 w 495"/>
                  <a:gd name="T83" fmla="*/ 158 h 581"/>
                  <a:gd name="T84" fmla="*/ 269 w 495"/>
                  <a:gd name="T85" fmla="*/ 131 h 581"/>
                  <a:gd name="T86" fmla="*/ 278 w 495"/>
                  <a:gd name="T87" fmla="*/ 100 h 581"/>
                  <a:gd name="T88" fmla="*/ 393 w 495"/>
                  <a:gd name="T89" fmla="*/ 130 h 581"/>
                  <a:gd name="T90" fmla="*/ 438 w 495"/>
                  <a:gd name="T91" fmla="*/ 100 h 581"/>
                  <a:gd name="T92" fmla="*/ 438 w 495"/>
                  <a:gd name="T93" fmla="*/ 154 h 581"/>
                  <a:gd name="T94" fmla="*/ 456 w 495"/>
                  <a:gd name="T95" fmla="*/ 159 h 581"/>
                  <a:gd name="T96" fmla="*/ 474 w 495"/>
                  <a:gd name="T97" fmla="*/ 100 h 581"/>
                  <a:gd name="T98" fmla="*/ 455 w 495"/>
                  <a:gd name="T99" fmla="*/ 80 h 581"/>
                  <a:gd name="T100" fmla="*/ 343 w 495"/>
                  <a:gd name="T101" fmla="*/ 34 h 581"/>
                  <a:gd name="T102" fmla="*/ 206 w 495"/>
                  <a:gd name="T103" fmla="*/ 0 h 581"/>
                  <a:gd name="T104" fmla="*/ 173 w 495"/>
                  <a:gd name="T105" fmla="*/ 7 h 581"/>
                  <a:gd name="T106" fmla="*/ 143 w 495"/>
                  <a:gd name="T107" fmla="*/ 23 h 581"/>
                  <a:gd name="T108" fmla="*/ 121 w 495"/>
                  <a:gd name="T109" fmla="*/ 51 h 581"/>
                  <a:gd name="T110" fmla="*/ 148 w 495"/>
                  <a:gd name="T111" fmla="*/ 83 h 581"/>
                  <a:gd name="T112" fmla="*/ 59 w 495"/>
                  <a:gd name="T113" fmla="*/ 98 h 581"/>
                  <a:gd name="T114" fmla="*/ 108 w 495"/>
                  <a:gd name="T115" fmla="*/ 286 h 581"/>
                  <a:gd name="T116" fmla="*/ 152 w 495"/>
                  <a:gd name="T117" fmla="*/ 307 h 581"/>
                  <a:gd name="T118" fmla="*/ 102 w 495"/>
                  <a:gd name="T119" fmla="*/ 418 h 581"/>
                  <a:gd name="T120" fmla="*/ 495 w 495"/>
                  <a:gd name="T121" fmla="*/ 512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5" h="581">
                    <a:moveTo>
                      <a:pt x="369" y="368"/>
                    </a:moveTo>
                    <a:cubicBezTo>
                      <a:pt x="334" y="361"/>
                      <a:pt x="334" y="361"/>
                      <a:pt x="334" y="361"/>
                    </a:cubicBezTo>
                    <a:cubicBezTo>
                      <a:pt x="289" y="371"/>
                      <a:pt x="289" y="371"/>
                      <a:pt x="289" y="371"/>
                    </a:cubicBezTo>
                    <a:cubicBezTo>
                      <a:pt x="298" y="361"/>
                      <a:pt x="298" y="361"/>
                      <a:pt x="298" y="361"/>
                    </a:cubicBezTo>
                    <a:cubicBezTo>
                      <a:pt x="337" y="349"/>
                      <a:pt x="337" y="349"/>
                      <a:pt x="337" y="349"/>
                    </a:cubicBezTo>
                    <a:cubicBezTo>
                      <a:pt x="376" y="362"/>
                      <a:pt x="376" y="362"/>
                      <a:pt x="376" y="362"/>
                    </a:cubicBezTo>
                    <a:lnTo>
                      <a:pt x="369" y="368"/>
                    </a:lnTo>
                    <a:close/>
                    <a:moveTo>
                      <a:pt x="342" y="490"/>
                    </a:moveTo>
                    <a:cubicBezTo>
                      <a:pt x="337" y="470"/>
                      <a:pt x="337" y="470"/>
                      <a:pt x="337" y="470"/>
                    </a:cubicBezTo>
                    <a:cubicBezTo>
                      <a:pt x="349" y="422"/>
                      <a:pt x="349" y="422"/>
                      <a:pt x="349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64" y="420"/>
                      <a:pt x="364" y="420"/>
                      <a:pt x="364" y="420"/>
                    </a:cubicBezTo>
                    <a:cubicBezTo>
                      <a:pt x="375" y="493"/>
                      <a:pt x="375" y="493"/>
                      <a:pt x="375" y="493"/>
                    </a:cubicBezTo>
                    <a:cubicBezTo>
                      <a:pt x="364" y="492"/>
                      <a:pt x="353" y="491"/>
                      <a:pt x="342" y="490"/>
                    </a:cubicBezTo>
                    <a:close/>
                    <a:moveTo>
                      <a:pt x="266" y="393"/>
                    </a:moveTo>
                    <a:cubicBezTo>
                      <a:pt x="299" y="401"/>
                      <a:pt x="299" y="401"/>
                      <a:pt x="299" y="401"/>
                    </a:cubicBezTo>
                    <a:cubicBezTo>
                      <a:pt x="344" y="384"/>
                      <a:pt x="344" y="384"/>
                      <a:pt x="344" y="384"/>
                    </a:cubicBezTo>
                    <a:cubicBezTo>
                      <a:pt x="369" y="396"/>
                      <a:pt x="369" y="396"/>
                      <a:pt x="369" y="396"/>
                    </a:cubicBezTo>
                    <a:cubicBezTo>
                      <a:pt x="344" y="392"/>
                      <a:pt x="344" y="392"/>
                      <a:pt x="344" y="392"/>
                    </a:cubicBezTo>
                    <a:cubicBezTo>
                      <a:pt x="298" y="409"/>
                      <a:pt x="298" y="409"/>
                      <a:pt x="298" y="409"/>
                    </a:cubicBezTo>
                    <a:lnTo>
                      <a:pt x="266" y="393"/>
                    </a:lnTo>
                    <a:close/>
                    <a:moveTo>
                      <a:pt x="171" y="472"/>
                    </a:moveTo>
                    <a:cubicBezTo>
                      <a:pt x="155" y="426"/>
                      <a:pt x="155" y="426"/>
                      <a:pt x="155" y="426"/>
                    </a:cubicBezTo>
                    <a:cubicBezTo>
                      <a:pt x="132" y="419"/>
                      <a:pt x="132" y="419"/>
                      <a:pt x="132" y="419"/>
                    </a:cubicBezTo>
                    <a:cubicBezTo>
                      <a:pt x="170" y="407"/>
                      <a:pt x="170" y="407"/>
                      <a:pt x="170" y="407"/>
                    </a:cubicBezTo>
                    <a:cubicBezTo>
                      <a:pt x="185" y="457"/>
                      <a:pt x="185" y="457"/>
                      <a:pt x="185" y="457"/>
                    </a:cubicBezTo>
                    <a:cubicBezTo>
                      <a:pt x="278" y="443"/>
                      <a:pt x="278" y="443"/>
                      <a:pt x="278" y="443"/>
                    </a:cubicBezTo>
                    <a:lnTo>
                      <a:pt x="171" y="472"/>
                    </a:lnTo>
                    <a:close/>
                    <a:moveTo>
                      <a:pt x="154" y="326"/>
                    </a:moveTo>
                    <a:cubicBezTo>
                      <a:pt x="158" y="326"/>
                      <a:pt x="158" y="326"/>
                      <a:pt x="158" y="326"/>
                    </a:cubicBezTo>
                    <a:cubicBezTo>
                      <a:pt x="158" y="351"/>
                      <a:pt x="158" y="351"/>
                      <a:pt x="158" y="351"/>
                    </a:cubicBezTo>
                    <a:cubicBezTo>
                      <a:pt x="154" y="351"/>
                      <a:pt x="154" y="351"/>
                      <a:pt x="154" y="351"/>
                    </a:cubicBezTo>
                    <a:lnTo>
                      <a:pt x="154" y="326"/>
                    </a:lnTo>
                    <a:close/>
                    <a:moveTo>
                      <a:pt x="164" y="326"/>
                    </a:moveTo>
                    <a:cubicBezTo>
                      <a:pt x="187" y="326"/>
                      <a:pt x="187" y="326"/>
                      <a:pt x="187" y="326"/>
                    </a:cubicBezTo>
                    <a:cubicBezTo>
                      <a:pt x="187" y="351"/>
                      <a:pt x="187" y="351"/>
                      <a:pt x="187" y="351"/>
                    </a:cubicBezTo>
                    <a:cubicBezTo>
                      <a:pt x="164" y="351"/>
                      <a:pt x="164" y="351"/>
                      <a:pt x="164" y="351"/>
                    </a:cubicBezTo>
                    <a:lnTo>
                      <a:pt x="164" y="326"/>
                    </a:lnTo>
                    <a:close/>
                    <a:moveTo>
                      <a:pt x="108" y="266"/>
                    </a:moveTo>
                    <a:cubicBezTo>
                      <a:pt x="108" y="266"/>
                      <a:pt x="108" y="266"/>
                      <a:pt x="108" y="266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78" y="100"/>
                      <a:pt x="78" y="100"/>
                      <a:pt x="78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48" y="98"/>
                      <a:pt x="148" y="98"/>
                      <a:pt x="148" y="98"/>
                    </a:cubicBezTo>
                    <a:cubicBezTo>
                      <a:pt x="149" y="99"/>
                      <a:pt x="149" y="100"/>
                      <a:pt x="149" y="101"/>
                    </a:cubicBezTo>
                    <a:cubicBezTo>
                      <a:pt x="117" y="114"/>
                      <a:pt x="117" y="114"/>
                      <a:pt x="117" y="114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2" y="114"/>
                      <a:pt x="112" y="114"/>
                      <a:pt x="112" y="114"/>
                    </a:cubicBezTo>
                    <a:cubicBezTo>
                      <a:pt x="120" y="132"/>
                      <a:pt x="120" y="132"/>
                      <a:pt x="120" y="132"/>
                    </a:cubicBezTo>
                    <a:cubicBezTo>
                      <a:pt x="124" y="131"/>
                      <a:pt x="124" y="131"/>
                      <a:pt x="124" y="131"/>
                    </a:cubicBezTo>
                    <a:cubicBezTo>
                      <a:pt x="123" y="128"/>
                      <a:pt x="123" y="128"/>
                      <a:pt x="123" y="128"/>
                    </a:cubicBezTo>
                    <a:cubicBezTo>
                      <a:pt x="155" y="115"/>
                      <a:pt x="155" y="115"/>
                      <a:pt x="155" y="115"/>
                    </a:cubicBezTo>
                    <a:cubicBezTo>
                      <a:pt x="155" y="116"/>
                      <a:pt x="156" y="118"/>
                      <a:pt x="157" y="119"/>
                    </a:cubicBezTo>
                    <a:cubicBezTo>
                      <a:pt x="133" y="143"/>
                      <a:pt x="133" y="143"/>
                      <a:pt x="133" y="143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28" y="144"/>
                      <a:pt x="128" y="144"/>
                      <a:pt x="128" y="144"/>
                    </a:cubicBezTo>
                    <a:cubicBezTo>
                      <a:pt x="142" y="158"/>
                      <a:pt x="142" y="158"/>
                      <a:pt x="142" y="158"/>
                    </a:cubicBezTo>
                    <a:cubicBezTo>
                      <a:pt x="146" y="155"/>
                      <a:pt x="146" y="155"/>
                      <a:pt x="146" y="155"/>
                    </a:cubicBezTo>
                    <a:cubicBezTo>
                      <a:pt x="144" y="153"/>
                      <a:pt x="144" y="153"/>
                      <a:pt x="144" y="153"/>
                    </a:cubicBezTo>
                    <a:cubicBezTo>
                      <a:pt x="167" y="129"/>
                      <a:pt x="167" y="129"/>
                      <a:pt x="167" y="129"/>
                    </a:cubicBezTo>
                    <a:cubicBezTo>
                      <a:pt x="169" y="130"/>
                      <a:pt x="170" y="131"/>
                      <a:pt x="171" y="131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4" y="166"/>
                      <a:pt x="154" y="166"/>
                      <a:pt x="154" y="166"/>
                    </a:cubicBezTo>
                    <a:cubicBezTo>
                      <a:pt x="173" y="173"/>
                      <a:pt x="173" y="173"/>
                      <a:pt x="173" y="173"/>
                    </a:cubicBezTo>
                    <a:cubicBezTo>
                      <a:pt x="174" y="169"/>
                      <a:pt x="174" y="169"/>
                      <a:pt x="174" y="169"/>
                    </a:cubicBezTo>
                    <a:cubicBezTo>
                      <a:pt x="172" y="169"/>
                      <a:pt x="172" y="169"/>
                      <a:pt x="172" y="169"/>
                    </a:cubicBezTo>
                    <a:cubicBezTo>
                      <a:pt x="185" y="137"/>
                      <a:pt x="185" y="137"/>
                      <a:pt x="185" y="137"/>
                    </a:cubicBezTo>
                    <a:cubicBezTo>
                      <a:pt x="186" y="138"/>
                      <a:pt x="187" y="138"/>
                      <a:pt x="189" y="138"/>
                    </a:cubicBezTo>
                    <a:cubicBezTo>
                      <a:pt x="189" y="172"/>
                      <a:pt x="189" y="172"/>
                      <a:pt x="189" y="172"/>
                    </a:cubicBezTo>
                    <a:cubicBezTo>
                      <a:pt x="187" y="172"/>
                      <a:pt x="187" y="172"/>
                      <a:pt x="187" y="172"/>
                    </a:cubicBezTo>
                    <a:cubicBezTo>
                      <a:pt x="187" y="266"/>
                      <a:pt x="187" y="266"/>
                      <a:pt x="187" y="266"/>
                    </a:cubicBezTo>
                    <a:lnTo>
                      <a:pt x="108" y="266"/>
                    </a:lnTo>
                    <a:close/>
                    <a:moveTo>
                      <a:pt x="73" y="266"/>
                    </a:moveTo>
                    <a:cubicBezTo>
                      <a:pt x="67" y="266"/>
                      <a:pt x="67" y="266"/>
                      <a:pt x="67" y="266"/>
                    </a:cubicBezTo>
                    <a:cubicBezTo>
                      <a:pt x="67" y="100"/>
                      <a:pt x="67" y="100"/>
                      <a:pt x="67" y="100"/>
                    </a:cubicBezTo>
                    <a:cubicBezTo>
                      <a:pt x="73" y="100"/>
                      <a:pt x="73" y="100"/>
                      <a:pt x="73" y="100"/>
                    </a:cubicBezTo>
                    <a:lnTo>
                      <a:pt x="73" y="266"/>
                    </a:lnTo>
                    <a:close/>
                    <a:moveTo>
                      <a:pt x="152" y="111"/>
                    </a:moveTo>
                    <a:cubicBezTo>
                      <a:pt x="153" y="112"/>
                      <a:pt x="153" y="112"/>
                      <a:pt x="153" y="113"/>
                    </a:cubicBezTo>
                    <a:cubicBezTo>
                      <a:pt x="124" y="125"/>
                      <a:pt x="124" y="125"/>
                      <a:pt x="124" y="125"/>
                    </a:cubicBezTo>
                    <a:cubicBezTo>
                      <a:pt x="123" y="123"/>
                      <a:pt x="123" y="123"/>
                      <a:pt x="123" y="123"/>
                    </a:cubicBezTo>
                    <a:lnTo>
                      <a:pt x="152" y="111"/>
                    </a:lnTo>
                    <a:close/>
                    <a:moveTo>
                      <a:pt x="122" y="57"/>
                    </a:moveTo>
                    <a:cubicBezTo>
                      <a:pt x="122" y="55"/>
                      <a:pt x="122" y="55"/>
                      <a:pt x="122" y="55"/>
                    </a:cubicBezTo>
                    <a:cubicBezTo>
                      <a:pt x="155" y="69"/>
                      <a:pt x="155" y="69"/>
                      <a:pt x="155" y="69"/>
                    </a:cubicBezTo>
                    <a:cubicBezTo>
                      <a:pt x="154" y="71"/>
                      <a:pt x="154" y="71"/>
                      <a:pt x="154" y="71"/>
                    </a:cubicBezTo>
                    <a:lnTo>
                      <a:pt x="122" y="57"/>
                    </a:lnTo>
                    <a:close/>
                    <a:moveTo>
                      <a:pt x="165" y="124"/>
                    </a:moveTo>
                    <a:cubicBezTo>
                      <a:pt x="166" y="125"/>
                      <a:pt x="166" y="125"/>
                      <a:pt x="167" y="126"/>
                    </a:cubicBezTo>
                    <a:cubicBezTo>
                      <a:pt x="142" y="149"/>
                      <a:pt x="142" y="149"/>
                      <a:pt x="142" y="149"/>
                    </a:cubicBezTo>
                    <a:cubicBezTo>
                      <a:pt x="141" y="148"/>
                      <a:pt x="141" y="148"/>
                      <a:pt x="141" y="148"/>
                    </a:cubicBezTo>
                    <a:lnTo>
                      <a:pt x="165" y="124"/>
                    </a:lnTo>
                    <a:close/>
                    <a:moveTo>
                      <a:pt x="139" y="29"/>
                    </a:moveTo>
                    <a:cubicBezTo>
                      <a:pt x="143" y="30"/>
                      <a:pt x="143" y="30"/>
                      <a:pt x="143" y="30"/>
                    </a:cubicBezTo>
                    <a:cubicBezTo>
                      <a:pt x="168" y="54"/>
                      <a:pt x="168" y="54"/>
                      <a:pt x="168" y="54"/>
                    </a:cubicBezTo>
                    <a:cubicBezTo>
                      <a:pt x="165" y="57"/>
                      <a:pt x="165" y="57"/>
                      <a:pt x="165" y="57"/>
                    </a:cubicBezTo>
                    <a:lnTo>
                      <a:pt x="139" y="29"/>
                    </a:lnTo>
                    <a:close/>
                    <a:moveTo>
                      <a:pt x="180" y="133"/>
                    </a:moveTo>
                    <a:cubicBezTo>
                      <a:pt x="181" y="134"/>
                      <a:pt x="182" y="134"/>
                      <a:pt x="183" y="134"/>
                    </a:cubicBezTo>
                    <a:cubicBezTo>
                      <a:pt x="169" y="166"/>
                      <a:pt x="169" y="166"/>
                      <a:pt x="169" y="166"/>
                    </a:cubicBezTo>
                    <a:cubicBezTo>
                      <a:pt x="167" y="166"/>
                      <a:pt x="167" y="166"/>
                      <a:pt x="167" y="166"/>
                    </a:cubicBezTo>
                    <a:lnTo>
                      <a:pt x="180" y="133"/>
                    </a:lnTo>
                    <a:close/>
                    <a:moveTo>
                      <a:pt x="166" y="11"/>
                    </a:moveTo>
                    <a:cubicBezTo>
                      <a:pt x="170" y="18"/>
                      <a:pt x="170" y="18"/>
                      <a:pt x="170" y="18"/>
                    </a:cubicBezTo>
                    <a:cubicBezTo>
                      <a:pt x="184" y="46"/>
                      <a:pt x="184" y="46"/>
                      <a:pt x="184" y="46"/>
                    </a:cubicBezTo>
                    <a:cubicBezTo>
                      <a:pt x="183" y="46"/>
                      <a:pt x="182" y="47"/>
                      <a:pt x="181" y="47"/>
                    </a:cubicBezTo>
                    <a:lnTo>
                      <a:pt x="166" y="11"/>
                    </a:lnTo>
                    <a:close/>
                    <a:moveTo>
                      <a:pt x="196" y="324"/>
                    </a:moveTo>
                    <a:cubicBezTo>
                      <a:pt x="196" y="324"/>
                      <a:pt x="196" y="324"/>
                      <a:pt x="196" y="324"/>
                    </a:cubicBezTo>
                    <a:cubicBezTo>
                      <a:pt x="201" y="328"/>
                      <a:pt x="201" y="328"/>
                      <a:pt x="201" y="328"/>
                    </a:cubicBezTo>
                    <a:cubicBezTo>
                      <a:pt x="201" y="351"/>
                      <a:pt x="201" y="351"/>
                      <a:pt x="201" y="351"/>
                    </a:cubicBezTo>
                    <a:cubicBezTo>
                      <a:pt x="196" y="351"/>
                      <a:pt x="196" y="351"/>
                      <a:pt x="196" y="351"/>
                    </a:cubicBezTo>
                    <a:lnTo>
                      <a:pt x="196" y="324"/>
                    </a:lnTo>
                    <a:close/>
                    <a:moveTo>
                      <a:pt x="196" y="283"/>
                    </a:moveTo>
                    <a:cubicBezTo>
                      <a:pt x="196" y="283"/>
                      <a:pt x="196" y="283"/>
                      <a:pt x="196" y="283"/>
                    </a:cubicBezTo>
                    <a:cubicBezTo>
                      <a:pt x="201" y="287"/>
                      <a:pt x="201" y="287"/>
                      <a:pt x="201" y="287"/>
                    </a:cubicBezTo>
                    <a:cubicBezTo>
                      <a:pt x="201" y="307"/>
                      <a:pt x="201" y="307"/>
                      <a:pt x="201" y="307"/>
                    </a:cubicBezTo>
                    <a:cubicBezTo>
                      <a:pt x="196" y="307"/>
                      <a:pt x="196" y="307"/>
                      <a:pt x="196" y="307"/>
                    </a:cubicBezTo>
                    <a:lnTo>
                      <a:pt x="196" y="283"/>
                    </a:lnTo>
                    <a:close/>
                    <a:moveTo>
                      <a:pt x="196" y="172"/>
                    </a:moveTo>
                    <a:cubicBezTo>
                      <a:pt x="198" y="172"/>
                      <a:pt x="198" y="172"/>
                      <a:pt x="198" y="172"/>
                    </a:cubicBezTo>
                    <a:cubicBezTo>
                      <a:pt x="198" y="136"/>
                      <a:pt x="198" y="136"/>
                      <a:pt x="198" y="136"/>
                    </a:cubicBezTo>
                    <a:cubicBezTo>
                      <a:pt x="199" y="136"/>
                      <a:pt x="200" y="136"/>
                      <a:pt x="201" y="136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267"/>
                      <a:pt x="201" y="267"/>
                      <a:pt x="201" y="267"/>
                    </a:cubicBezTo>
                    <a:cubicBezTo>
                      <a:pt x="196" y="267"/>
                      <a:pt x="196" y="267"/>
                      <a:pt x="196" y="267"/>
                    </a:cubicBezTo>
                    <a:lnTo>
                      <a:pt x="196" y="172"/>
                    </a:lnTo>
                    <a:close/>
                    <a:moveTo>
                      <a:pt x="199" y="5"/>
                    </a:moveTo>
                    <a:cubicBezTo>
                      <a:pt x="201" y="5"/>
                      <a:pt x="201" y="5"/>
                      <a:pt x="201" y="5"/>
                    </a:cubicBezTo>
                    <a:cubicBezTo>
                      <a:pt x="201" y="45"/>
                      <a:pt x="201" y="45"/>
                      <a:pt x="201" y="45"/>
                    </a:cubicBezTo>
                    <a:cubicBezTo>
                      <a:pt x="200" y="45"/>
                      <a:pt x="199" y="45"/>
                      <a:pt x="199" y="45"/>
                    </a:cubicBezTo>
                    <a:lnTo>
                      <a:pt x="199" y="5"/>
                    </a:lnTo>
                    <a:close/>
                    <a:moveTo>
                      <a:pt x="211" y="61"/>
                    </a:moveTo>
                    <a:cubicBezTo>
                      <a:pt x="217" y="61"/>
                      <a:pt x="221" y="66"/>
                      <a:pt x="221" y="72"/>
                    </a:cubicBezTo>
                    <a:cubicBezTo>
                      <a:pt x="221" y="77"/>
                      <a:pt x="217" y="82"/>
                      <a:pt x="211" y="82"/>
                    </a:cubicBezTo>
                    <a:cubicBezTo>
                      <a:pt x="206" y="82"/>
                      <a:pt x="201" y="77"/>
                      <a:pt x="201" y="72"/>
                    </a:cubicBezTo>
                    <a:cubicBezTo>
                      <a:pt x="201" y="66"/>
                      <a:pt x="206" y="61"/>
                      <a:pt x="211" y="61"/>
                    </a:cubicBezTo>
                    <a:close/>
                    <a:moveTo>
                      <a:pt x="231" y="164"/>
                    </a:moveTo>
                    <a:cubicBezTo>
                      <a:pt x="229" y="164"/>
                      <a:pt x="229" y="164"/>
                      <a:pt x="229" y="164"/>
                    </a:cubicBezTo>
                    <a:cubicBezTo>
                      <a:pt x="216" y="132"/>
                      <a:pt x="216" y="132"/>
                      <a:pt x="216" y="132"/>
                    </a:cubicBezTo>
                    <a:cubicBezTo>
                      <a:pt x="219" y="130"/>
                      <a:pt x="219" y="130"/>
                      <a:pt x="219" y="130"/>
                    </a:cubicBezTo>
                    <a:lnTo>
                      <a:pt x="231" y="164"/>
                    </a:lnTo>
                    <a:close/>
                    <a:moveTo>
                      <a:pt x="232" y="119"/>
                    </a:moveTo>
                    <a:cubicBezTo>
                      <a:pt x="257" y="144"/>
                      <a:pt x="257" y="144"/>
                      <a:pt x="257" y="144"/>
                    </a:cubicBezTo>
                    <a:cubicBezTo>
                      <a:pt x="255" y="145"/>
                      <a:pt x="255" y="145"/>
                      <a:pt x="255" y="145"/>
                    </a:cubicBezTo>
                    <a:cubicBezTo>
                      <a:pt x="231" y="121"/>
                      <a:pt x="231" y="121"/>
                      <a:pt x="231" y="121"/>
                    </a:cubicBezTo>
                    <a:cubicBezTo>
                      <a:pt x="231" y="120"/>
                      <a:pt x="232" y="119"/>
                      <a:pt x="232" y="119"/>
                    </a:cubicBezTo>
                    <a:close/>
                    <a:moveTo>
                      <a:pt x="240" y="103"/>
                    </a:moveTo>
                    <a:cubicBezTo>
                      <a:pt x="272" y="116"/>
                      <a:pt x="272" y="116"/>
                      <a:pt x="272" y="116"/>
                    </a:cubicBezTo>
                    <a:cubicBezTo>
                      <a:pt x="271" y="118"/>
                      <a:pt x="271" y="118"/>
                      <a:pt x="271" y="118"/>
                    </a:cubicBezTo>
                    <a:cubicBezTo>
                      <a:pt x="240" y="105"/>
                      <a:pt x="240" y="105"/>
                      <a:pt x="240" y="105"/>
                    </a:cubicBezTo>
                    <a:cubicBezTo>
                      <a:pt x="240" y="104"/>
                      <a:pt x="240" y="103"/>
                      <a:pt x="240" y="103"/>
                    </a:cubicBezTo>
                    <a:close/>
                    <a:moveTo>
                      <a:pt x="278" y="84"/>
                    </a:moveTo>
                    <a:cubicBezTo>
                      <a:pt x="374" y="84"/>
                      <a:pt x="374" y="84"/>
                      <a:pt x="374" y="84"/>
                    </a:cubicBezTo>
                    <a:cubicBezTo>
                      <a:pt x="374" y="88"/>
                      <a:pt x="374" y="88"/>
                      <a:pt x="374" y="88"/>
                    </a:cubicBezTo>
                    <a:cubicBezTo>
                      <a:pt x="278" y="88"/>
                      <a:pt x="278" y="88"/>
                      <a:pt x="278" y="88"/>
                    </a:cubicBezTo>
                    <a:lnTo>
                      <a:pt x="278" y="84"/>
                    </a:lnTo>
                    <a:close/>
                    <a:moveTo>
                      <a:pt x="359" y="56"/>
                    </a:moveTo>
                    <a:cubicBezTo>
                      <a:pt x="361" y="80"/>
                      <a:pt x="361" y="80"/>
                      <a:pt x="361" y="80"/>
                    </a:cubicBezTo>
                    <a:cubicBezTo>
                      <a:pt x="359" y="80"/>
                      <a:pt x="359" y="80"/>
                      <a:pt x="359" y="80"/>
                    </a:cubicBezTo>
                    <a:cubicBezTo>
                      <a:pt x="357" y="54"/>
                      <a:pt x="357" y="54"/>
                      <a:pt x="357" y="54"/>
                    </a:cubicBezTo>
                    <a:lnTo>
                      <a:pt x="359" y="56"/>
                    </a:lnTo>
                    <a:close/>
                    <a:moveTo>
                      <a:pt x="370" y="68"/>
                    </a:moveTo>
                    <a:cubicBezTo>
                      <a:pt x="397" y="84"/>
                      <a:pt x="397" y="84"/>
                      <a:pt x="397" y="84"/>
                    </a:cubicBezTo>
                    <a:cubicBezTo>
                      <a:pt x="397" y="85"/>
                      <a:pt x="397" y="85"/>
                      <a:pt x="397" y="85"/>
                    </a:cubicBezTo>
                    <a:cubicBezTo>
                      <a:pt x="370" y="72"/>
                      <a:pt x="370" y="72"/>
                      <a:pt x="370" y="72"/>
                    </a:cubicBezTo>
                    <a:lnTo>
                      <a:pt x="370" y="68"/>
                    </a:lnTo>
                    <a:close/>
                    <a:moveTo>
                      <a:pt x="411" y="89"/>
                    </a:moveTo>
                    <a:cubicBezTo>
                      <a:pt x="411" y="93"/>
                      <a:pt x="411" y="93"/>
                      <a:pt x="411" y="93"/>
                    </a:cubicBezTo>
                    <a:cubicBezTo>
                      <a:pt x="381" y="99"/>
                      <a:pt x="381" y="99"/>
                      <a:pt x="381" y="99"/>
                    </a:cubicBezTo>
                    <a:cubicBezTo>
                      <a:pt x="377" y="97"/>
                      <a:pt x="377" y="97"/>
                      <a:pt x="377" y="97"/>
                    </a:cubicBezTo>
                    <a:lnTo>
                      <a:pt x="411" y="89"/>
                    </a:lnTo>
                    <a:close/>
                    <a:moveTo>
                      <a:pt x="430" y="95"/>
                    </a:moveTo>
                    <a:cubicBezTo>
                      <a:pt x="402" y="131"/>
                      <a:pt x="402" y="131"/>
                      <a:pt x="402" y="131"/>
                    </a:cubicBezTo>
                    <a:cubicBezTo>
                      <a:pt x="399" y="127"/>
                      <a:pt x="399" y="127"/>
                      <a:pt x="399" y="127"/>
                    </a:cubicBezTo>
                    <a:cubicBezTo>
                      <a:pt x="427" y="91"/>
                      <a:pt x="427" y="91"/>
                      <a:pt x="427" y="91"/>
                    </a:cubicBezTo>
                    <a:lnTo>
                      <a:pt x="430" y="95"/>
                    </a:lnTo>
                    <a:close/>
                    <a:moveTo>
                      <a:pt x="446" y="98"/>
                    </a:moveTo>
                    <a:cubicBezTo>
                      <a:pt x="431" y="144"/>
                      <a:pt x="431" y="144"/>
                      <a:pt x="431" y="144"/>
                    </a:cubicBezTo>
                    <a:cubicBezTo>
                      <a:pt x="429" y="143"/>
                      <a:pt x="429" y="143"/>
                      <a:pt x="429" y="143"/>
                    </a:cubicBezTo>
                    <a:cubicBezTo>
                      <a:pt x="444" y="96"/>
                      <a:pt x="444" y="96"/>
                      <a:pt x="444" y="96"/>
                    </a:cubicBezTo>
                    <a:lnTo>
                      <a:pt x="446" y="98"/>
                    </a:lnTo>
                    <a:close/>
                    <a:moveTo>
                      <a:pt x="460" y="96"/>
                    </a:moveTo>
                    <a:cubicBezTo>
                      <a:pt x="463" y="96"/>
                      <a:pt x="463" y="96"/>
                      <a:pt x="463" y="96"/>
                    </a:cubicBezTo>
                    <a:cubicBezTo>
                      <a:pt x="463" y="155"/>
                      <a:pt x="463" y="155"/>
                      <a:pt x="463" y="155"/>
                    </a:cubicBezTo>
                    <a:cubicBezTo>
                      <a:pt x="460" y="155"/>
                      <a:pt x="460" y="155"/>
                      <a:pt x="460" y="155"/>
                    </a:cubicBezTo>
                    <a:lnTo>
                      <a:pt x="460" y="96"/>
                    </a:lnTo>
                    <a:close/>
                    <a:moveTo>
                      <a:pt x="206" y="286"/>
                    </a:moveTo>
                    <a:cubicBezTo>
                      <a:pt x="216" y="286"/>
                      <a:pt x="216" y="286"/>
                      <a:pt x="216" y="286"/>
                    </a:cubicBezTo>
                    <a:cubicBezTo>
                      <a:pt x="216" y="307"/>
                      <a:pt x="216" y="307"/>
                      <a:pt x="216" y="307"/>
                    </a:cubicBezTo>
                    <a:cubicBezTo>
                      <a:pt x="206" y="307"/>
                      <a:pt x="206" y="307"/>
                      <a:pt x="206" y="307"/>
                    </a:cubicBezTo>
                    <a:lnTo>
                      <a:pt x="206" y="286"/>
                    </a:lnTo>
                    <a:close/>
                    <a:moveTo>
                      <a:pt x="221" y="279"/>
                    </a:moveTo>
                    <a:cubicBezTo>
                      <a:pt x="226" y="276"/>
                      <a:pt x="226" y="276"/>
                      <a:pt x="226" y="276"/>
                    </a:cubicBezTo>
                    <a:cubicBezTo>
                      <a:pt x="226" y="312"/>
                      <a:pt x="226" y="312"/>
                      <a:pt x="226" y="312"/>
                    </a:cubicBezTo>
                    <a:cubicBezTo>
                      <a:pt x="221" y="309"/>
                      <a:pt x="221" y="309"/>
                      <a:pt x="221" y="309"/>
                    </a:cubicBezTo>
                    <a:lnTo>
                      <a:pt x="221" y="279"/>
                    </a:lnTo>
                    <a:close/>
                    <a:moveTo>
                      <a:pt x="345" y="260"/>
                    </a:moveTo>
                    <a:cubicBezTo>
                      <a:pt x="345" y="236"/>
                      <a:pt x="345" y="236"/>
                      <a:pt x="345" y="236"/>
                    </a:cubicBezTo>
                    <a:cubicBezTo>
                      <a:pt x="348" y="236"/>
                      <a:pt x="348" y="236"/>
                      <a:pt x="348" y="236"/>
                    </a:cubicBezTo>
                    <a:cubicBezTo>
                      <a:pt x="349" y="257"/>
                      <a:pt x="349" y="257"/>
                      <a:pt x="349" y="257"/>
                    </a:cubicBezTo>
                    <a:cubicBezTo>
                      <a:pt x="364" y="285"/>
                      <a:pt x="364" y="285"/>
                      <a:pt x="364" y="285"/>
                    </a:cubicBezTo>
                    <a:lnTo>
                      <a:pt x="345" y="260"/>
                    </a:lnTo>
                    <a:close/>
                    <a:moveTo>
                      <a:pt x="397" y="192"/>
                    </a:moveTo>
                    <a:cubicBezTo>
                      <a:pt x="397" y="182"/>
                      <a:pt x="397" y="182"/>
                      <a:pt x="397" y="182"/>
                    </a:cubicBezTo>
                    <a:cubicBezTo>
                      <a:pt x="400" y="182"/>
                      <a:pt x="400" y="182"/>
                      <a:pt x="400" y="182"/>
                    </a:cubicBezTo>
                    <a:cubicBezTo>
                      <a:pt x="409" y="190"/>
                      <a:pt x="409" y="190"/>
                      <a:pt x="409" y="190"/>
                    </a:cubicBezTo>
                    <a:cubicBezTo>
                      <a:pt x="407" y="204"/>
                      <a:pt x="407" y="204"/>
                      <a:pt x="407" y="204"/>
                    </a:cubicBezTo>
                    <a:cubicBezTo>
                      <a:pt x="398" y="210"/>
                      <a:pt x="398" y="210"/>
                      <a:pt x="398" y="210"/>
                    </a:cubicBezTo>
                    <a:cubicBezTo>
                      <a:pt x="394" y="210"/>
                      <a:pt x="394" y="210"/>
                      <a:pt x="394" y="210"/>
                    </a:cubicBezTo>
                    <a:cubicBezTo>
                      <a:pt x="394" y="204"/>
                      <a:pt x="394" y="204"/>
                      <a:pt x="394" y="204"/>
                    </a:cubicBezTo>
                    <a:cubicBezTo>
                      <a:pt x="399" y="204"/>
                      <a:pt x="399" y="204"/>
                      <a:pt x="399" y="204"/>
                    </a:cubicBezTo>
                    <a:cubicBezTo>
                      <a:pt x="399" y="202"/>
                      <a:pt x="399" y="202"/>
                      <a:pt x="399" y="202"/>
                    </a:cubicBezTo>
                    <a:cubicBezTo>
                      <a:pt x="394" y="202"/>
                      <a:pt x="394" y="202"/>
                      <a:pt x="394" y="202"/>
                    </a:cubicBezTo>
                    <a:cubicBezTo>
                      <a:pt x="394" y="192"/>
                      <a:pt x="394" y="192"/>
                      <a:pt x="394" y="192"/>
                    </a:cubicBezTo>
                    <a:lnTo>
                      <a:pt x="397" y="192"/>
                    </a:lnTo>
                    <a:close/>
                    <a:moveTo>
                      <a:pt x="406" y="220"/>
                    </a:moveTo>
                    <a:cubicBezTo>
                      <a:pt x="400" y="220"/>
                      <a:pt x="400" y="220"/>
                      <a:pt x="400" y="220"/>
                    </a:cubicBezTo>
                    <a:cubicBezTo>
                      <a:pt x="400" y="212"/>
                      <a:pt x="400" y="212"/>
                      <a:pt x="400" y="212"/>
                    </a:cubicBezTo>
                    <a:cubicBezTo>
                      <a:pt x="412" y="206"/>
                      <a:pt x="412" y="206"/>
                      <a:pt x="412" y="206"/>
                    </a:cubicBezTo>
                    <a:lnTo>
                      <a:pt x="406" y="220"/>
                    </a:lnTo>
                    <a:close/>
                    <a:moveTo>
                      <a:pt x="413" y="497"/>
                    </a:moveTo>
                    <a:cubicBezTo>
                      <a:pt x="426" y="429"/>
                      <a:pt x="426" y="429"/>
                      <a:pt x="426" y="429"/>
                    </a:cubicBezTo>
                    <a:cubicBezTo>
                      <a:pt x="422" y="403"/>
                      <a:pt x="422" y="403"/>
                      <a:pt x="422" y="403"/>
                    </a:cubicBezTo>
                    <a:cubicBezTo>
                      <a:pt x="411" y="451"/>
                      <a:pt x="411" y="451"/>
                      <a:pt x="411" y="451"/>
                    </a:cubicBezTo>
                    <a:cubicBezTo>
                      <a:pt x="405" y="451"/>
                      <a:pt x="405" y="451"/>
                      <a:pt x="405" y="451"/>
                    </a:cubicBezTo>
                    <a:cubicBezTo>
                      <a:pt x="405" y="408"/>
                      <a:pt x="405" y="408"/>
                      <a:pt x="405" y="408"/>
                    </a:cubicBezTo>
                    <a:cubicBezTo>
                      <a:pt x="423" y="395"/>
                      <a:pt x="423" y="395"/>
                      <a:pt x="423" y="395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397" y="401"/>
                      <a:pt x="397" y="401"/>
                      <a:pt x="397" y="401"/>
                    </a:cubicBezTo>
                    <a:cubicBezTo>
                      <a:pt x="395" y="401"/>
                      <a:pt x="395" y="401"/>
                      <a:pt x="395" y="401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406" y="321"/>
                      <a:pt x="406" y="321"/>
                      <a:pt x="406" y="321"/>
                    </a:cubicBezTo>
                    <a:cubicBezTo>
                      <a:pt x="385" y="302"/>
                      <a:pt x="385" y="302"/>
                      <a:pt x="385" y="302"/>
                    </a:cubicBezTo>
                    <a:cubicBezTo>
                      <a:pt x="405" y="281"/>
                      <a:pt x="405" y="281"/>
                      <a:pt x="405" y="281"/>
                    </a:cubicBezTo>
                    <a:cubicBezTo>
                      <a:pt x="412" y="284"/>
                      <a:pt x="412" y="284"/>
                      <a:pt x="412" y="284"/>
                    </a:cubicBezTo>
                    <a:cubicBezTo>
                      <a:pt x="403" y="302"/>
                      <a:pt x="403" y="302"/>
                      <a:pt x="403" y="302"/>
                    </a:cubicBezTo>
                    <a:cubicBezTo>
                      <a:pt x="425" y="319"/>
                      <a:pt x="425" y="319"/>
                      <a:pt x="425" y="319"/>
                    </a:cubicBezTo>
                    <a:cubicBezTo>
                      <a:pt x="455" y="296"/>
                      <a:pt x="455" y="296"/>
                      <a:pt x="455" y="296"/>
                    </a:cubicBezTo>
                    <a:cubicBezTo>
                      <a:pt x="478" y="218"/>
                      <a:pt x="478" y="218"/>
                      <a:pt x="478" y="218"/>
                    </a:cubicBezTo>
                    <a:cubicBezTo>
                      <a:pt x="468" y="184"/>
                      <a:pt x="468" y="184"/>
                      <a:pt x="468" y="184"/>
                    </a:cubicBezTo>
                    <a:cubicBezTo>
                      <a:pt x="481" y="173"/>
                      <a:pt x="481" y="173"/>
                      <a:pt x="481" y="173"/>
                    </a:cubicBezTo>
                    <a:cubicBezTo>
                      <a:pt x="485" y="167"/>
                      <a:pt x="485" y="167"/>
                      <a:pt x="485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61" y="176"/>
                      <a:pt x="461" y="176"/>
                      <a:pt x="461" y="176"/>
                    </a:cubicBezTo>
                    <a:cubicBezTo>
                      <a:pt x="457" y="226"/>
                      <a:pt x="457" y="226"/>
                      <a:pt x="457" y="226"/>
                    </a:cubicBezTo>
                    <a:cubicBezTo>
                      <a:pt x="416" y="228"/>
                      <a:pt x="416" y="228"/>
                      <a:pt x="416" y="228"/>
                    </a:cubicBezTo>
                    <a:cubicBezTo>
                      <a:pt x="460" y="233"/>
                      <a:pt x="460" y="233"/>
                      <a:pt x="460" y="233"/>
                    </a:cubicBezTo>
                    <a:cubicBezTo>
                      <a:pt x="415" y="240"/>
                      <a:pt x="415" y="240"/>
                      <a:pt x="415" y="240"/>
                    </a:cubicBezTo>
                    <a:cubicBezTo>
                      <a:pt x="421" y="255"/>
                      <a:pt x="421" y="255"/>
                      <a:pt x="421" y="255"/>
                    </a:cubicBezTo>
                    <a:cubicBezTo>
                      <a:pt x="412" y="265"/>
                      <a:pt x="412" y="265"/>
                      <a:pt x="412" y="265"/>
                    </a:cubicBezTo>
                    <a:cubicBezTo>
                      <a:pt x="393" y="258"/>
                      <a:pt x="393" y="258"/>
                      <a:pt x="393" y="258"/>
                    </a:cubicBezTo>
                    <a:cubicBezTo>
                      <a:pt x="376" y="267"/>
                      <a:pt x="376" y="267"/>
                      <a:pt x="376" y="267"/>
                    </a:cubicBezTo>
                    <a:cubicBezTo>
                      <a:pt x="367" y="256"/>
                      <a:pt x="367" y="256"/>
                      <a:pt x="367" y="256"/>
                    </a:cubicBezTo>
                    <a:cubicBezTo>
                      <a:pt x="379" y="222"/>
                      <a:pt x="379" y="222"/>
                      <a:pt x="379" y="222"/>
                    </a:cubicBezTo>
                    <a:cubicBezTo>
                      <a:pt x="384" y="222"/>
                      <a:pt x="384" y="222"/>
                      <a:pt x="384" y="222"/>
                    </a:cubicBezTo>
                    <a:cubicBezTo>
                      <a:pt x="386" y="251"/>
                      <a:pt x="386" y="251"/>
                      <a:pt x="386" y="251"/>
                    </a:cubicBezTo>
                    <a:cubicBezTo>
                      <a:pt x="393" y="230"/>
                      <a:pt x="393" y="230"/>
                      <a:pt x="393" y="230"/>
                    </a:cubicBezTo>
                    <a:cubicBezTo>
                      <a:pt x="410" y="232"/>
                      <a:pt x="410" y="232"/>
                      <a:pt x="410" y="232"/>
                    </a:cubicBezTo>
                    <a:cubicBezTo>
                      <a:pt x="403" y="228"/>
                      <a:pt x="403" y="228"/>
                      <a:pt x="403" y="228"/>
                    </a:cubicBezTo>
                    <a:cubicBezTo>
                      <a:pt x="414" y="228"/>
                      <a:pt x="414" y="228"/>
                      <a:pt x="414" y="228"/>
                    </a:cubicBezTo>
                    <a:cubicBezTo>
                      <a:pt x="411" y="220"/>
                      <a:pt x="411" y="220"/>
                      <a:pt x="411" y="220"/>
                    </a:cubicBezTo>
                    <a:cubicBezTo>
                      <a:pt x="418" y="210"/>
                      <a:pt x="418" y="210"/>
                      <a:pt x="418" y="210"/>
                    </a:cubicBezTo>
                    <a:cubicBezTo>
                      <a:pt x="420" y="188"/>
                      <a:pt x="420" y="188"/>
                      <a:pt x="420" y="188"/>
                    </a:cubicBezTo>
                    <a:cubicBezTo>
                      <a:pt x="405" y="176"/>
                      <a:pt x="405" y="176"/>
                      <a:pt x="405" y="176"/>
                    </a:cubicBezTo>
                    <a:cubicBezTo>
                      <a:pt x="393" y="176"/>
                      <a:pt x="393" y="176"/>
                      <a:pt x="393" y="176"/>
                    </a:cubicBezTo>
                    <a:cubicBezTo>
                      <a:pt x="383" y="184"/>
                      <a:pt x="383" y="184"/>
                      <a:pt x="383" y="184"/>
                    </a:cubicBezTo>
                    <a:cubicBezTo>
                      <a:pt x="380" y="122"/>
                      <a:pt x="380" y="122"/>
                      <a:pt x="380" y="122"/>
                    </a:cubicBezTo>
                    <a:cubicBezTo>
                      <a:pt x="377" y="118"/>
                      <a:pt x="377" y="118"/>
                      <a:pt x="377" y="118"/>
                    </a:cubicBezTo>
                    <a:cubicBezTo>
                      <a:pt x="374" y="221"/>
                      <a:pt x="374" y="221"/>
                      <a:pt x="374" y="221"/>
                    </a:cubicBezTo>
                    <a:cubicBezTo>
                      <a:pt x="367" y="234"/>
                      <a:pt x="367" y="234"/>
                      <a:pt x="367" y="234"/>
                    </a:cubicBezTo>
                    <a:cubicBezTo>
                      <a:pt x="367" y="234"/>
                      <a:pt x="366" y="232"/>
                      <a:pt x="364" y="225"/>
                    </a:cubicBezTo>
                    <a:cubicBezTo>
                      <a:pt x="362" y="219"/>
                      <a:pt x="365" y="200"/>
                      <a:pt x="365" y="200"/>
                    </a:cubicBezTo>
                    <a:cubicBezTo>
                      <a:pt x="372" y="120"/>
                      <a:pt x="372" y="120"/>
                      <a:pt x="372" y="120"/>
                    </a:cubicBezTo>
                    <a:cubicBezTo>
                      <a:pt x="366" y="127"/>
                      <a:pt x="366" y="127"/>
                      <a:pt x="366" y="127"/>
                    </a:cubicBezTo>
                    <a:cubicBezTo>
                      <a:pt x="362" y="176"/>
                      <a:pt x="362" y="176"/>
                      <a:pt x="362" y="176"/>
                    </a:cubicBezTo>
                    <a:cubicBezTo>
                      <a:pt x="344" y="189"/>
                      <a:pt x="344" y="189"/>
                      <a:pt x="344" y="189"/>
                    </a:cubicBezTo>
                    <a:cubicBezTo>
                      <a:pt x="339" y="216"/>
                      <a:pt x="339" y="216"/>
                      <a:pt x="339" y="216"/>
                    </a:cubicBezTo>
                    <a:cubicBezTo>
                      <a:pt x="347" y="195"/>
                      <a:pt x="347" y="195"/>
                      <a:pt x="347" y="195"/>
                    </a:cubicBezTo>
                    <a:cubicBezTo>
                      <a:pt x="360" y="188"/>
                      <a:pt x="360" y="188"/>
                      <a:pt x="360" y="188"/>
                    </a:cubicBezTo>
                    <a:cubicBezTo>
                      <a:pt x="359" y="201"/>
                      <a:pt x="359" y="201"/>
                      <a:pt x="359" y="201"/>
                    </a:cubicBezTo>
                    <a:cubicBezTo>
                      <a:pt x="349" y="207"/>
                      <a:pt x="349" y="207"/>
                      <a:pt x="349" y="207"/>
                    </a:cubicBezTo>
                    <a:cubicBezTo>
                      <a:pt x="331" y="230"/>
                      <a:pt x="331" y="230"/>
                      <a:pt x="331" y="230"/>
                    </a:cubicBezTo>
                    <a:cubicBezTo>
                      <a:pt x="329" y="270"/>
                      <a:pt x="329" y="270"/>
                      <a:pt x="329" y="270"/>
                    </a:cubicBezTo>
                    <a:cubicBezTo>
                      <a:pt x="369" y="305"/>
                      <a:pt x="369" y="305"/>
                      <a:pt x="369" y="305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386" y="356"/>
                      <a:pt x="386" y="356"/>
                      <a:pt x="386" y="356"/>
                    </a:cubicBezTo>
                    <a:cubicBezTo>
                      <a:pt x="349" y="337"/>
                      <a:pt x="349" y="337"/>
                      <a:pt x="349" y="337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289" y="318"/>
                      <a:pt x="289" y="318"/>
                      <a:pt x="289" y="318"/>
                    </a:cubicBezTo>
                    <a:cubicBezTo>
                      <a:pt x="252" y="337"/>
                      <a:pt x="252" y="337"/>
                      <a:pt x="252" y="337"/>
                    </a:cubicBezTo>
                    <a:cubicBezTo>
                      <a:pt x="252" y="350"/>
                      <a:pt x="252" y="350"/>
                      <a:pt x="252" y="350"/>
                    </a:cubicBezTo>
                    <a:cubicBezTo>
                      <a:pt x="252" y="367"/>
                      <a:pt x="252" y="367"/>
                      <a:pt x="252" y="367"/>
                    </a:cubicBezTo>
                    <a:cubicBezTo>
                      <a:pt x="229" y="367"/>
                      <a:pt x="229" y="367"/>
                      <a:pt x="229" y="367"/>
                    </a:cubicBezTo>
                    <a:cubicBezTo>
                      <a:pt x="220" y="351"/>
                      <a:pt x="220" y="351"/>
                      <a:pt x="220" y="351"/>
                    </a:cubicBezTo>
                    <a:cubicBezTo>
                      <a:pt x="206" y="351"/>
                      <a:pt x="206" y="351"/>
                      <a:pt x="206" y="351"/>
                    </a:cubicBezTo>
                    <a:cubicBezTo>
                      <a:pt x="206" y="326"/>
                      <a:pt x="206" y="326"/>
                      <a:pt x="206" y="326"/>
                    </a:cubicBezTo>
                    <a:cubicBezTo>
                      <a:pt x="226" y="326"/>
                      <a:pt x="226" y="326"/>
                      <a:pt x="226" y="326"/>
                    </a:cubicBezTo>
                    <a:cubicBezTo>
                      <a:pt x="226" y="326"/>
                      <a:pt x="226" y="326"/>
                      <a:pt x="227" y="326"/>
                    </a:cubicBezTo>
                    <a:cubicBezTo>
                      <a:pt x="231" y="326"/>
                      <a:pt x="235" y="323"/>
                      <a:pt x="235" y="318"/>
                    </a:cubicBezTo>
                    <a:cubicBezTo>
                      <a:pt x="235" y="318"/>
                      <a:pt x="235" y="318"/>
                      <a:pt x="235" y="318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0"/>
                      <a:pt x="231" y="266"/>
                      <a:pt x="227" y="266"/>
                    </a:cubicBezTo>
                    <a:cubicBezTo>
                      <a:pt x="227" y="266"/>
                      <a:pt x="226" y="266"/>
                      <a:pt x="226" y="266"/>
                    </a:cubicBezTo>
                    <a:cubicBezTo>
                      <a:pt x="206" y="266"/>
                      <a:pt x="206" y="266"/>
                      <a:pt x="206" y="266"/>
                    </a:cubicBezTo>
                    <a:cubicBezTo>
                      <a:pt x="206" y="172"/>
                      <a:pt x="206" y="172"/>
                      <a:pt x="206" y="172"/>
                    </a:cubicBezTo>
                    <a:cubicBezTo>
                      <a:pt x="204" y="172"/>
                      <a:pt x="204" y="172"/>
                      <a:pt x="204" y="172"/>
                    </a:cubicBezTo>
                    <a:cubicBezTo>
                      <a:pt x="204" y="138"/>
                      <a:pt x="204" y="138"/>
                      <a:pt x="204" y="138"/>
                    </a:cubicBezTo>
                    <a:cubicBezTo>
                      <a:pt x="206" y="138"/>
                      <a:pt x="207" y="137"/>
                      <a:pt x="208" y="137"/>
                    </a:cubicBezTo>
                    <a:cubicBezTo>
                      <a:pt x="220" y="169"/>
                      <a:pt x="220" y="169"/>
                      <a:pt x="220" y="169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20" y="174"/>
                      <a:pt x="220" y="174"/>
                      <a:pt x="220" y="174"/>
                    </a:cubicBezTo>
                    <a:cubicBezTo>
                      <a:pt x="238" y="167"/>
                      <a:pt x="238" y="167"/>
                      <a:pt x="238" y="167"/>
                    </a:cubicBezTo>
                    <a:cubicBezTo>
                      <a:pt x="237" y="163"/>
                      <a:pt x="237" y="163"/>
                      <a:pt x="237" y="163"/>
                    </a:cubicBezTo>
                    <a:cubicBezTo>
                      <a:pt x="235" y="163"/>
                      <a:pt x="235" y="163"/>
                      <a:pt x="235" y="163"/>
                    </a:cubicBezTo>
                    <a:cubicBezTo>
                      <a:pt x="222" y="131"/>
                      <a:pt x="222" y="131"/>
                      <a:pt x="222" y="131"/>
                    </a:cubicBezTo>
                    <a:cubicBezTo>
                      <a:pt x="223" y="130"/>
                      <a:pt x="224" y="130"/>
                      <a:pt x="225" y="129"/>
                    </a:cubicBezTo>
                    <a:cubicBezTo>
                      <a:pt x="250" y="153"/>
                      <a:pt x="250" y="153"/>
                      <a:pt x="250" y="153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51" y="158"/>
                      <a:pt x="251" y="158"/>
                      <a:pt x="251" y="158"/>
                    </a:cubicBezTo>
                    <a:cubicBezTo>
                      <a:pt x="265" y="144"/>
                      <a:pt x="265" y="144"/>
                      <a:pt x="265" y="144"/>
                    </a:cubicBezTo>
                    <a:cubicBezTo>
                      <a:pt x="262" y="141"/>
                      <a:pt x="262" y="141"/>
                      <a:pt x="262" y="141"/>
                    </a:cubicBezTo>
                    <a:cubicBezTo>
                      <a:pt x="260" y="142"/>
                      <a:pt x="260" y="142"/>
                      <a:pt x="260" y="142"/>
                    </a:cubicBezTo>
                    <a:cubicBezTo>
                      <a:pt x="235" y="118"/>
                      <a:pt x="235" y="118"/>
                      <a:pt x="235" y="118"/>
                    </a:cubicBezTo>
                    <a:cubicBezTo>
                      <a:pt x="236" y="117"/>
                      <a:pt x="237" y="116"/>
                      <a:pt x="237" y="115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81" y="114"/>
                      <a:pt x="281" y="114"/>
                      <a:pt x="281" y="114"/>
                    </a:cubicBezTo>
                    <a:cubicBezTo>
                      <a:pt x="277" y="112"/>
                      <a:pt x="277" y="112"/>
                      <a:pt x="277" y="112"/>
                    </a:cubicBezTo>
                    <a:cubicBezTo>
                      <a:pt x="276" y="114"/>
                      <a:pt x="276" y="114"/>
                      <a:pt x="276" y="114"/>
                    </a:cubicBezTo>
                    <a:cubicBezTo>
                      <a:pt x="243" y="101"/>
                      <a:pt x="243" y="101"/>
                      <a:pt x="243" y="101"/>
                    </a:cubicBezTo>
                    <a:cubicBezTo>
                      <a:pt x="243" y="100"/>
                      <a:pt x="243" y="99"/>
                      <a:pt x="243" y="98"/>
                    </a:cubicBezTo>
                    <a:cubicBezTo>
                      <a:pt x="278" y="98"/>
                      <a:pt x="278" y="98"/>
                      <a:pt x="278" y="98"/>
                    </a:cubicBezTo>
                    <a:cubicBezTo>
                      <a:pt x="278" y="100"/>
                      <a:pt x="278" y="100"/>
                      <a:pt x="278" y="100"/>
                    </a:cubicBezTo>
                    <a:cubicBezTo>
                      <a:pt x="368" y="100"/>
                      <a:pt x="368" y="100"/>
                      <a:pt x="368" y="100"/>
                    </a:cubicBezTo>
                    <a:cubicBezTo>
                      <a:pt x="368" y="101"/>
                      <a:pt x="368" y="103"/>
                      <a:pt x="369" y="105"/>
                    </a:cubicBezTo>
                    <a:cubicBezTo>
                      <a:pt x="371" y="109"/>
                      <a:pt x="373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406" y="100"/>
                      <a:pt x="406" y="100"/>
                      <a:pt x="406" y="100"/>
                    </a:cubicBezTo>
                    <a:cubicBezTo>
                      <a:pt x="415" y="100"/>
                      <a:pt x="415" y="100"/>
                      <a:pt x="415" y="10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1"/>
                      <a:pt x="395" y="134"/>
                      <a:pt x="398" y="137"/>
                    </a:cubicBezTo>
                    <a:cubicBezTo>
                      <a:pt x="402" y="139"/>
                      <a:pt x="405" y="140"/>
                      <a:pt x="406" y="139"/>
                    </a:cubicBezTo>
                    <a:cubicBezTo>
                      <a:pt x="406" y="139"/>
                      <a:pt x="406" y="139"/>
                      <a:pt x="406" y="139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9"/>
                      <a:pt x="425" y="151"/>
                      <a:pt x="429" y="153"/>
                    </a:cubicBezTo>
                    <a:cubicBezTo>
                      <a:pt x="434" y="154"/>
                      <a:pt x="437" y="155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3"/>
                      <a:pt x="438" y="153"/>
                    </a:cubicBezTo>
                    <a:cubicBezTo>
                      <a:pt x="438" y="153"/>
                      <a:pt x="438" y="153"/>
                      <a:pt x="438" y="153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7" y="160"/>
                      <a:pt x="461" y="161"/>
                      <a:pt x="465" y="161"/>
                    </a:cubicBezTo>
                    <a:cubicBezTo>
                      <a:pt x="470" y="161"/>
                      <a:pt x="474" y="160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00"/>
                      <a:pt x="474" y="100"/>
                      <a:pt x="474" y="100"/>
                    </a:cubicBezTo>
                    <a:cubicBezTo>
                      <a:pt x="481" y="100"/>
                      <a:pt x="481" y="100"/>
                      <a:pt x="481" y="100"/>
                    </a:cubicBezTo>
                    <a:cubicBezTo>
                      <a:pt x="481" y="88"/>
                      <a:pt x="481" y="88"/>
                      <a:pt x="481" y="88"/>
                    </a:cubicBezTo>
                    <a:cubicBezTo>
                      <a:pt x="412" y="88"/>
                      <a:pt x="412" y="88"/>
                      <a:pt x="412" y="88"/>
                    </a:cubicBezTo>
                    <a:cubicBezTo>
                      <a:pt x="412" y="84"/>
                      <a:pt x="412" y="84"/>
                      <a:pt x="412" y="84"/>
                    </a:cubicBezTo>
                    <a:cubicBezTo>
                      <a:pt x="481" y="84"/>
                      <a:pt x="481" y="84"/>
                      <a:pt x="481" y="84"/>
                    </a:cubicBezTo>
                    <a:cubicBezTo>
                      <a:pt x="481" y="80"/>
                      <a:pt x="481" y="80"/>
                      <a:pt x="481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11" y="80"/>
                      <a:pt x="411" y="80"/>
                      <a:pt x="411" y="80"/>
                    </a:cubicBezTo>
                    <a:cubicBezTo>
                      <a:pt x="404" y="79"/>
                      <a:pt x="385" y="75"/>
                      <a:pt x="373" y="63"/>
                    </a:cubicBezTo>
                    <a:cubicBezTo>
                      <a:pt x="357" y="46"/>
                      <a:pt x="356" y="34"/>
                      <a:pt x="356" y="34"/>
                    </a:cubicBezTo>
                    <a:cubicBezTo>
                      <a:pt x="353" y="34"/>
                      <a:pt x="353" y="34"/>
                      <a:pt x="353" y="34"/>
                    </a:cubicBezTo>
                    <a:cubicBezTo>
                      <a:pt x="353" y="80"/>
                      <a:pt x="353" y="80"/>
                      <a:pt x="353" y="80"/>
                    </a:cubicBezTo>
                    <a:cubicBezTo>
                      <a:pt x="350" y="80"/>
                      <a:pt x="350" y="80"/>
                      <a:pt x="350" y="80"/>
                    </a:cubicBezTo>
                    <a:cubicBezTo>
                      <a:pt x="350" y="34"/>
                      <a:pt x="350" y="34"/>
                      <a:pt x="350" y="34"/>
                    </a:cubicBezTo>
                    <a:cubicBezTo>
                      <a:pt x="343" y="34"/>
                      <a:pt x="343" y="34"/>
                      <a:pt x="343" y="34"/>
                    </a:cubicBezTo>
                    <a:cubicBezTo>
                      <a:pt x="343" y="80"/>
                      <a:pt x="343" y="80"/>
                      <a:pt x="343" y="80"/>
                    </a:cubicBezTo>
                    <a:cubicBezTo>
                      <a:pt x="278" y="80"/>
                      <a:pt x="278" y="80"/>
                      <a:pt x="278" y="80"/>
                    </a:cubicBezTo>
                    <a:cubicBezTo>
                      <a:pt x="278" y="83"/>
                      <a:pt x="278" y="83"/>
                      <a:pt x="278" y="83"/>
                    </a:cubicBezTo>
                    <a:cubicBezTo>
                      <a:pt x="243" y="83"/>
                      <a:pt x="243" y="83"/>
                      <a:pt x="243" y="83"/>
                    </a:cubicBezTo>
                    <a:cubicBezTo>
                      <a:pt x="240" y="62"/>
                      <a:pt x="224" y="46"/>
                      <a:pt x="204" y="43"/>
                    </a:cubicBezTo>
                    <a:cubicBezTo>
                      <a:pt x="204" y="4"/>
                      <a:pt x="204" y="4"/>
                      <a:pt x="204" y="4"/>
                    </a:cubicBezTo>
                    <a:cubicBezTo>
                      <a:pt x="206" y="4"/>
                      <a:pt x="206" y="4"/>
                      <a:pt x="206" y="4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186" y="4"/>
                      <a:pt x="186" y="4"/>
                      <a:pt x="186" y="4"/>
                    </a:cubicBezTo>
                    <a:cubicBezTo>
                      <a:pt x="189" y="4"/>
                      <a:pt x="189" y="4"/>
                      <a:pt x="189" y="4"/>
                    </a:cubicBezTo>
                    <a:cubicBezTo>
                      <a:pt x="189" y="43"/>
                      <a:pt x="189" y="43"/>
                      <a:pt x="189" y="43"/>
                    </a:cubicBezTo>
                    <a:cubicBezTo>
                      <a:pt x="188" y="43"/>
                      <a:pt x="186" y="43"/>
                      <a:pt x="185" y="44"/>
                    </a:cubicBezTo>
                    <a:cubicBezTo>
                      <a:pt x="171" y="8"/>
                      <a:pt x="171" y="8"/>
                      <a:pt x="171" y="8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1" y="3"/>
                      <a:pt x="171" y="3"/>
                      <a:pt x="171" y="3"/>
                    </a:cubicBezTo>
                    <a:cubicBezTo>
                      <a:pt x="153" y="11"/>
                      <a:pt x="153" y="11"/>
                      <a:pt x="153" y="11"/>
                    </a:cubicBezTo>
                    <a:cubicBezTo>
                      <a:pt x="155" y="15"/>
                      <a:pt x="155" y="15"/>
                      <a:pt x="155" y="15"/>
                    </a:cubicBezTo>
                    <a:cubicBezTo>
                      <a:pt x="157" y="14"/>
                      <a:pt x="157" y="14"/>
                      <a:pt x="157" y="14"/>
                    </a:cubicBezTo>
                    <a:cubicBezTo>
                      <a:pt x="171" y="49"/>
                      <a:pt x="171" y="49"/>
                      <a:pt x="171" y="49"/>
                    </a:cubicBezTo>
                    <a:cubicBezTo>
                      <a:pt x="170" y="50"/>
                      <a:pt x="169" y="50"/>
                      <a:pt x="168" y="51"/>
                    </a:cubicBezTo>
                    <a:cubicBezTo>
                      <a:pt x="142" y="25"/>
                      <a:pt x="142" y="25"/>
                      <a:pt x="142" y="25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0" y="20"/>
                      <a:pt x="140" y="20"/>
                      <a:pt x="140" y="20"/>
                    </a:cubicBezTo>
                    <a:cubicBezTo>
                      <a:pt x="126" y="34"/>
                      <a:pt x="126" y="34"/>
                      <a:pt x="126" y="34"/>
                    </a:cubicBezTo>
                    <a:cubicBezTo>
                      <a:pt x="129" y="37"/>
                      <a:pt x="129" y="37"/>
                      <a:pt x="129" y="37"/>
                    </a:cubicBezTo>
                    <a:cubicBezTo>
                      <a:pt x="131" y="35"/>
                      <a:pt x="131" y="35"/>
                      <a:pt x="131" y="35"/>
                    </a:cubicBezTo>
                    <a:cubicBezTo>
                      <a:pt x="157" y="61"/>
                      <a:pt x="157" y="61"/>
                      <a:pt x="157" y="61"/>
                    </a:cubicBezTo>
                    <a:cubicBezTo>
                      <a:pt x="157" y="62"/>
                      <a:pt x="156" y="63"/>
                      <a:pt x="155" y="64"/>
                    </a:cubicBezTo>
                    <a:cubicBezTo>
                      <a:pt x="121" y="51"/>
                      <a:pt x="121" y="51"/>
                      <a:pt x="121" y="51"/>
                    </a:cubicBezTo>
                    <a:cubicBezTo>
                      <a:pt x="122" y="49"/>
                      <a:pt x="122" y="49"/>
                      <a:pt x="122" y="49"/>
                    </a:cubicBezTo>
                    <a:cubicBezTo>
                      <a:pt x="122" y="48"/>
                      <a:pt x="122" y="48"/>
                      <a:pt x="122" y="48"/>
                    </a:cubicBezTo>
                    <a:cubicBezTo>
                      <a:pt x="118" y="47"/>
                      <a:pt x="118" y="47"/>
                      <a:pt x="118" y="47"/>
                    </a:cubicBezTo>
                    <a:cubicBezTo>
                      <a:pt x="111" y="65"/>
                      <a:pt x="111" y="65"/>
                      <a:pt x="111" y="65"/>
                    </a:cubicBezTo>
                    <a:cubicBezTo>
                      <a:pt x="115" y="67"/>
                      <a:pt x="115" y="67"/>
                      <a:pt x="115" y="67"/>
                    </a:cubicBezTo>
                    <a:cubicBezTo>
                      <a:pt x="116" y="65"/>
                      <a:pt x="116" y="65"/>
                      <a:pt x="116" y="65"/>
                    </a:cubicBezTo>
                    <a:cubicBezTo>
                      <a:pt x="149" y="78"/>
                      <a:pt x="149" y="78"/>
                      <a:pt x="149" y="78"/>
                    </a:cubicBezTo>
                    <a:cubicBezTo>
                      <a:pt x="149" y="80"/>
                      <a:pt x="149" y="81"/>
                      <a:pt x="148" y="83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9" y="81"/>
                      <a:pt x="109" y="81"/>
                      <a:pt x="109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2" y="81"/>
                      <a:pt x="59" y="84"/>
                      <a:pt x="59" y="89"/>
                    </a:cubicBez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77"/>
                      <a:pt x="59" y="277"/>
                      <a:pt x="59" y="277"/>
                    </a:cubicBezTo>
                    <a:cubicBezTo>
                      <a:pt x="59" y="277"/>
                      <a:pt x="59" y="278"/>
                      <a:pt x="59" y="278"/>
                    </a:cubicBezTo>
                    <a:cubicBezTo>
                      <a:pt x="59" y="282"/>
                      <a:pt x="62" y="286"/>
                      <a:pt x="67" y="286"/>
                    </a:cubicBezTo>
                    <a:cubicBezTo>
                      <a:pt x="67" y="286"/>
                      <a:pt x="67" y="286"/>
                      <a:pt x="67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7" y="286"/>
                      <a:pt x="187" y="286"/>
                      <a:pt x="187" y="286"/>
                    </a:cubicBezTo>
                    <a:cubicBezTo>
                      <a:pt x="187" y="307"/>
                      <a:pt x="187" y="307"/>
                      <a:pt x="187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53" y="307"/>
                      <a:pt x="153" y="307"/>
                      <a:pt x="153" y="307"/>
                    </a:cubicBezTo>
                    <a:cubicBezTo>
                      <a:pt x="152" y="307"/>
                      <a:pt x="152" y="307"/>
                      <a:pt x="152" y="307"/>
                    </a:cubicBezTo>
                    <a:cubicBezTo>
                      <a:pt x="147" y="307"/>
                      <a:pt x="144" y="311"/>
                      <a:pt x="144" y="315"/>
                    </a:cubicBezTo>
                    <a:cubicBezTo>
                      <a:pt x="144" y="315"/>
                      <a:pt x="144" y="315"/>
                      <a:pt x="144" y="315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51"/>
                      <a:pt x="144" y="351"/>
                      <a:pt x="144" y="351"/>
                    </a:cubicBezTo>
                    <a:cubicBezTo>
                      <a:pt x="86" y="351"/>
                      <a:pt x="86" y="351"/>
                      <a:pt x="86" y="351"/>
                    </a:cubicBezTo>
                    <a:cubicBezTo>
                      <a:pt x="86" y="400"/>
                      <a:pt x="86" y="400"/>
                      <a:pt x="86" y="400"/>
                    </a:cubicBezTo>
                    <a:cubicBezTo>
                      <a:pt x="102" y="418"/>
                      <a:pt x="102" y="418"/>
                      <a:pt x="102" y="418"/>
                    </a:cubicBezTo>
                    <a:cubicBezTo>
                      <a:pt x="102" y="451"/>
                      <a:pt x="102" y="451"/>
                      <a:pt x="102" y="451"/>
                    </a:cubicBezTo>
                    <a:cubicBezTo>
                      <a:pt x="121" y="459"/>
                      <a:pt x="121" y="459"/>
                      <a:pt x="121" y="459"/>
                    </a:cubicBezTo>
                    <a:cubicBezTo>
                      <a:pt x="121" y="505"/>
                      <a:pt x="121" y="505"/>
                      <a:pt x="121" y="505"/>
                    </a:cubicBezTo>
                    <a:cubicBezTo>
                      <a:pt x="38" y="520"/>
                      <a:pt x="7" y="539"/>
                      <a:pt x="4" y="540"/>
                    </a:cubicBezTo>
                    <a:cubicBezTo>
                      <a:pt x="0" y="541"/>
                      <a:pt x="19" y="544"/>
                      <a:pt x="46" y="556"/>
                    </a:cubicBezTo>
                    <a:cubicBezTo>
                      <a:pt x="80" y="572"/>
                      <a:pt x="75" y="581"/>
                      <a:pt x="75" y="581"/>
                    </a:cubicBezTo>
                    <a:cubicBezTo>
                      <a:pt x="75" y="581"/>
                      <a:pt x="135" y="543"/>
                      <a:pt x="263" y="520"/>
                    </a:cubicBezTo>
                    <a:cubicBezTo>
                      <a:pt x="329" y="509"/>
                      <a:pt x="450" y="504"/>
                      <a:pt x="495" y="512"/>
                    </a:cubicBezTo>
                    <a:cubicBezTo>
                      <a:pt x="495" y="512"/>
                      <a:pt x="460" y="504"/>
                      <a:pt x="413" y="4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8" name="Freeform 70">
                <a:extLst>
                  <a:ext uri="{FF2B5EF4-FFF2-40B4-BE49-F238E27FC236}">
                    <a16:creationId xmlns="" xmlns:a16="http://schemas.microsoft.com/office/drawing/2014/main" id="{1C9714A8-8981-9D41-9B02-6F9C1A14F5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4" y="467"/>
                <a:ext cx="1846" cy="1852"/>
              </a:xfrm>
              <a:custGeom>
                <a:avLst/>
                <a:gdLst>
                  <a:gd name="T0" fmla="*/ 483 w 967"/>
                  <a:gd name="T1" fmla="*/ 953 h 967"/>
                  <a:gd name="T2" fmla="*/ 13 w 967"/>
                  <a:gd name="T3" fmla="*/ 483 h 967"/>
                  <a:gd name="T4" fmla="*/ 483 w 967"/>
                  <a:gd name="T5" fmla="*/ 12 h 967"/>
                  <a:gd name="T6" fmla="*/ 954 w 967"/>
                  <a:gd name="T7" fmla="*/ 483 h 967"/>
                  <a:gd name="T8" fmla="*/ 483 w 967"/>
                  <a:gd name="T9" fmla="*/ 953 h 967"/>
                  <a:gd name="T10" fmla="*/ 483 w 967"/>
                  <a:gd name="T11" fmla="*/ 0 h 967"/>
                  <a:gd name="T12" fmla="*/ 0 w 967"/>
                  <a:gd name="T13" fmla="*/ 483 h 967"/>
                  <a:gd name="T14" fmla="*/ 483 w 967"/>
                  <a:gd name="T15" fmla="*/ 967 h 967"/>
                  <a:gd name="T16" fmla="*/ 967 w 967"/>
                  <a:gd name="T17" fmla="*/ 483 h 967"/>
                  <a:gd name="T18" fmla="*/ 483 w 967"/>
                  <a:gd name="T19" fmla="*/ 0 h 9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67" h="967">
                    <a:moveTo>
                      <a:pt x="483" y="953"/>
                    </a:moveTo>
                    <a:cubicBezTo>
                      <a:pt x="224" y="953"/>
                      <a:pt x="13" y="742"/>
                      <a:pt x="13" y="483"/>
                    </a:cubicBezTo>
                    <a:cubicBezTo>
                      <a:pt x="13" y="223"/>
                      <a:pt x="224" y="12"/>
                      <a:pt x="483" y="12"/>
                    </a:cubicBezTo>
                    <a:cubicBezTo>
                      <a:pt x="743" y="12"/>
                      <a:pt x="954" y="223"/>
                      <a:pt x="954" y="483"/>
                    </a:cubicBezTo>
                    <a:cubicBezTo>
                      <a:pt x="954" y="742"/>
                      <a:pt x="743" y="953"/>
                      <a:pt x="483" y="953"/>
                    </a:cubicBezTo>
                    <a:close/>
                    <a:moveTo>
                      <a:pt x="483" y="0"/>
                    </a:moveTo>
                    <a:cubicBezTo>
                      <a:pt x="216" y="0"/>
                      <a:pt x="0" y="216"/>
                      <a:pt x="0" y="483"/>
                    </a:cubicBezTo>
                    <a:cubicBezTo>
                      <a:pt x="0" y="751"/>
                      <a:pt x="216" y="967"/>
                      <a:pt x="483" y="967"/>
                    </a:cubicBezTo>
                    <a:cubicBezTo>
                      <a:pt x="750" y="967"/>
                      <a:pt x="967" y="751"/>
                      <a:pt x="967" y="483"/>
                    </a:cubicBezTo>
                    <a:cubicBezTo>
                      <a:pt x="967" y="216"/>
                      <a:pt x="750" y="0"/>
                      <a:pt x="48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9" name="Freeform 71">
                <a:extLst>
                  <a:ext uri="{FF2B5EF4-FFF2-40B4-BE49-F238E27FC236}">
                    <a16:creationId xmlns="" xmlns:a16="http://schemas.microsoft.com/office/drawing/2014/main" id="{9F47C1A2-7F03-4D44-81ED-E43988577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1063"/>
                <a:ext cx="67" cy="61"/>
              </a:xfrm>
              <a:custGeom>
                <a:avLst/>
                <a:gdLst>
                  <a:gd name="T0" fmla="*/ 23 w 35"/>
                  <a:gd name="T1" fmla="*/ 3 h 32"/>
                  <a:gd name="T2" fmla="*/ 10 w 35"/>
                  <a:gd name="T3" fmla="*/ 1 h 32"/>
                  <a:gd name="T4" fmla="*/ 2 w 35"/>
                  <a:gd name="T5" fmla="*/ 9 h 32"/>
                  <a:gd name="T6" fmla="*/ 2 w 35"/>
                  <a:gd name="T7" fmla="*/ 21 h 32"/>
                  <a:gd name="T8" fmla="*/ 12 w 35"/>
                  <a:gd name="T9" fmla="*/ 29 h 32"/>
                  <a:gd name="T10" fmla="*/ 25 w 35"/>
                  <a:gd name="T11" fmla="*/ 31 h 32"/>
                  <a:gd name="T12" fmla="*/ 33 w 35"/>
                  <a:gd name="T13" fmla="*/ 23 h 32"/>
                  <a:gd name="T14" fmla="*/ 33 w 35"/>
                  <a:gd name="T15" fmla="*/ 12 h 32"/>
                  <a:gd name="T16" fmla="*/ 23 w 35"/>
                  <a:gd name="T17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32">
                    <a:moveTo>
                      <a:pt x="23" y="3"/>
                    </a:moveTo>
                    <a:cubicBezTo>
                      <a:pt x="18" y="0"/>
                      <a:pt x="13" y="0"/>
                      <a:pt x="10" y="1"/>
                    </a:cubicBezTo>
                    <a:cubicBezTo>
                      <a:pt x="6" y="3"/>
                      <a:pt x="4" y="5"/>
                      <a:pt x="2" y="9"/>
                    </a:cubicBezTo>
                    <a:cubicBezTo>
                      <a:pt x="0" y="13"/>
                      <a:pt x="0" y="17"/>
                      <a:pt x="2" y="21"/>
                    </a:cubicBezTo>
                    <a:cubicBezTo>
                      <a:pt x="3" y="24"/>
                      <a:pt x="6" y="27"/>
                      <a:pt x="12" y="29"/>
                    </a:cubicBezTo>
                    <a:cubicBezTo>
                      <a:pt x="17" y="32"/>
                      <a:pt x="21" y="32"/>
                      <a:pt x="25" y="31"/>
                    </a:cubicBezTo>
                    <a:cubicBezTo>
                      <a:pt x="29" y="29"/>
                      <a:pt x="32" y="27"/>
                      <a:pt x="33" y="23"/>
                    </a:cubicBezTo>
                    <a:cubicBezTo>
                      <a:pt x="35" y="19"/>
                      <a:pt x="35" y="15"/>
                      <a:pt x="33" y="12"/>
                    </a:cubicBezTo>
                    <a:cubicBezTo>
                      <a:pt x="32" y="8"/>
                      <a:pt x="28" y="5"/>
                      <a:pt x="2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0" name="Freeform 72">
                <a:extLst>
                  <a:ext uri="{FF2B5EF4-FFF2-40B4-BE49-F238E27FC236}">
                    <a16:creationId xmlns="" xmlns:a16="http://schemas.microsoft.com/office/drawing/2014/main" id="{359B5C8C-C1CC-CC40-A75F-DFB817DDE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886"/>
                <a:ext cx="42" cy="77"/>
              </a:xfrm>
              <a:custGeom>
                <a:avLst/>
                <a:gdLst>
                  <a:gd name="T0" fmla="*/ 22 w 22"/>
                  <a:gd name="T1" fmla="*/ 0 h 40"/>
                  <a:gd name="T2" fmla="*/ 22 w 22"/>
                  <a:gd name="T3" fmla="*/ 40 h 40"/>
                  <a:gd name="T4" fmla="*/ 12 w 22"/>
                  <a:gd name="T5" fmla="*/ 40 h 40"/>
                  <a:gd name="T6" fmla="*/ 12 w 22"/>
                  <a:gd name="T7" fmla="*/ 14 h 40"/>
                  <a:gd name="T8" fmla="*/ 6 w 22"/>
                  <a:gd name="T9" fmla="*/ 17 h 40"/>
                  <a:gd name="T10" fmla="*/ 0 w 22"/>
                  <a:gd name="T11" fmla="*/ 20 h 40"/>
                  <a:gd name="T12" fmla="*/ 0 w 22"/>
                  <a:gd name="T13" fmla="*/ 11 h 40"/>
                  <a:gd name="T14" fmla="*/ 9 w 22"/>
                  <a:gd name="T15" fmla="*/ 7 h 40"/>
                  <a:gd name="T16" fmla="*/ 14 w 22"/>
                  <a:gd name="T17" fmla="*/ 0 h 40"/>
                  <a:gd name="T18" fmla="*/ 22 w 22"/>
                  <a:gd name="T1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40">
                    <a:moveTo>
                      <a:pt x="22" y="0"/>
                    </a:moveTo>
                    <a:cubicBezTo>
                      <a:pt x="22" y="40"/>
                      <a:pt x="22" y="40"/>
                      <a:pt x="2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0" y="15"/>
                      <a:pt x="8" y="17"/>
                      <a:pt x="6" y="17"/>
                    </a:cubicBezTo>
                    <a:cubicBezTo>
                      <a:pt x="5" y="18"/>
                      <a:pt x="3" y="19"/>
                      <a:pt x="0" y="2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10"/>
                      <a:pt x="7" y="8"/>
                      <a:pt x="9" y="7"/>
                    </a:cubicBezTo>
                    <a:cubicBezTo>
                      <a:pt x="11" y="5"/>
                      <a:pt x="12" y="3"/>
                      <a:pt x="14" y="0"/>
                    </a:cubicBezTo>
                    <a:lnTo>
                      <a:pt x="2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1" name="Freeform 73">
                <a:extLst>
                  <a:ext uri="{FF2B5EF4-FFF2-40B4-BE49-F238E27FC236}">
                    <a16:creationId xmlns="" xmlns:a16="http://schemas.microsoft.com/office/drawing/2014/main" id="{ADE9046A-3EA3-9F4B-8974-69748CC297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53" y="1886"/>
                <a:ext cx="61" cy="77"/>
              </a:xfrm>
              <a:custGeom>
                <a:avLst/>
                <a:gdLst>
                  <a:gd name="T0" fmla="*/ 21 w 32"/>
                  <a:gd name="T1" fmla="*/ 14 h 40"/>
                  <a:gd name="T2" fmla="*/ 19 w 32"/>
                  <a:gd name="T3" fmla="*/ 9 h 40"/>
                  <a:gd name="T4" fmla="*/ 16 w 32"/>
                  <a:gd name="T5" fmla="*/ 7 h 40"/>
                  <a:gd name="T6" fmla="*/ 12 w 32"/>
                  <a:gd name="T7" fmla="*/ 9 h 40"/>
                  <a:gd name="T8" fmla="*/ 11 w 32"/>
                  <a:gd name="T9" fmla="*/ 14 h 40"/>
                  <a:gd name="T10" fmla="*/ 12 w 32"/>
                  <a:gd name="T11" fmla="*/ 19 h 40"/>
                  <a:gd name="T12" fmla="*/ 16 w 32"/>
                  <a:gd name="T13" fmla="*/ 20 h 40"/>
                  <a:gd name="T14" fmla="*/ 20 w 32"/>
                  <a:gd name="T15" fmla="*/ 19 h 40"/>
                  <a:gd name="T16" fmla="*/ 21 w 32"/>
                  <a:gd name="T17" fmla="*/ 14 h 40"/>
                  <a:gd name="T18" fmla="*/ 1 w 32"/>
                  <a:gd name="T19" fmla="*/ 31 h 40"/>
                  <a:gd name="T20" fmla="*/ 12 w 32"/>
                  <a:gd name="T21" fmla="*/ 30 h 40"/>
                  <a:gd name="T22" fmla="*/ 13 w 32"/>
                  <a:gd name="T23" fmla="*/ 33 h 40"/>
                  <a:gd name="T24" fmla="*/ 16 w 32"/>
                  <a:gd name="T25" fmla="*/ 34 h 40"/>
                  <a:gd name="T26" fmla="*/ 20 w 32"/>
                  <a:gd name="T27" fmla="*/ 31 h 40"/>
                  <a:gd name="T28" fmla="*/ 21 w 32"/>
                  <a:gd name="T29" fmla="*/ 23 h 40"/>
                  <a:gd name="T30" fmla="*/ 18 w 32"/>
                  <a:gd name="T31" fmla="*/ 26 h 40"/>
                  <a:gd name="T32" fmla="*/ 13 w 32"/>
                  <a:gd name="T33" fmla="*/ 27 h 40"/>
                  <a:gd name="T34" fmla="*/ 4 w 32"/>
                  <a:gd name="T35" fmla="*/ 23 h 40"/>
                  <a:gd name="T36" fmla="*/ 0 w 32"/>
                  <a:gd name="T37" fmla="*/ 14 h 40"/>
                  <a:gd name="T38" fmla="*/ 2 w 32"/>
                  <a:gd name="T39" fmla="*/ 7 h 40"/>
                  <a:gd name="T40" fmla="*/ 7 w 32"/>
                  <a:gd name="T41" fmla="*/ 2 h 40"/>
                  <a:gd name="T42" fmla="*/ 15 w 32"/>
                  <a:gd name="T43" fmla="*/ 0 h 40"/>
                  <a:gd name="T44" fmla="*/ 25 w 32"/>
                  <a:gd name="T45" fmla="*/ 2 h 40"/>
                  <a:gd name="T46" fmla="*/ 30 w 32"/>
                  <a:gd name="T47" fmla="*/ 9 h 40"/>
                  <a:gd name="T48" fmla="*/ 32 w 32"/>
                  <a:gd name="T49" fmla="*/ 20 h 40"/>
                  <a:gd name="T50" fmla="*/ 28 w 32"/>
                  <a:gd name="T51" fmla="*/ 36 h 40"/>
                  <a:gd name="T52" fmla="*/ 16 w 32"/>
                  <a:gd name="T53" fmla="*/ 40 h 40"/>
                  <a:gd name="T54" fmla="*/ 8 w 32"/>
                  <a:gd name="T55" fmla="*/ 39 h 40"/>
                  <a:gd name="T56" fmla="*/ 4 w 32"/>
                  <a:gd name="T57" fmla="*/ 36 h 40"/>
                  <a:gd name="T58" fmla="*/ 1 w 32"/>
                  <a:gd name="T59" fmla="*/ 3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2" h="40">
                    <a:moveTo>
                      <a:pt x="21" y="14"/>
                    </a:moveTo>
                    <a:cubicBezTo>
                      <a:pt x="21" y="12"/>
                      <a:pt x="21" y="10"/>
                      <a:pt x="19" y="9"/>
                    </a:cubicBezTo>
                    <a:cubicBezTo>
                      <a:pt x="18" y="8"/>
                      <a:pt x="17" y="7"/>
                      <a:pt x="16" y="7"/>
                    </a:cubicBezTo>
                    <a:cubicBezTo>
                      <a:pt x="14" y="7"/>
                      <a:pt x="13" y="8"/>
                      <a:pt x="12" y="9"/>
                    </a:cubicBezTo>
                    <a:cubicBezTo>
                      <a:pt x="11" y="10"/>
                      <a:pt x="11" y="11"/>
                      <a:pt x="11" y="14"/>
                    </a:cubicBezTo>
                    <a:cubicBezTo>
                      <a:pt x="11" y="16"/>
                      <a:pt x="11" y="17"/>
                      <a:pt x="12" y="19"/>
                    </a:cubicBezTo>
                    <a:cubicBezTo>
                      <a:pt x="13" y="20"/>
                      <a:pt x="14" y="20"/>
                      <a:pt x="16" y="20"/>
                    </a:cubicBezTo>
                    <a:cubicBezTo>
                      <a:pt x="17" y="20"/>
                      <a:pt x="19" y="20"/>
                      <a:pt x="20" y="19"/>
                    </a:cubicBezTo>
                    <a:cubicBezTo>
                      <a:pt x="21" y="18"/>
                      <a:pt x="21" y="16"/>
                      <a:pt x="21" y="14"/>
                    </a:cubicBezTo>
                    <a:close/>
                    <a:moveTo>
                      <a:pt x="1" y="31"/>
                    </a:move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1"/>
                      <a:pt x="13" y="32"/>
                      <a:pt x="13" y="33"/>
                    </a:cubicBezTo>
                    <a:cubicBezTo>
                      <a:pt x="14" y="34"/>
                      <a:pt x="15" y="34"/>
                      <a:pt x="16" y="34"/>
                    </a:cubicBezTo>
                    <a:cubicBezTo>
                      <a:pt x="18" y="34"/>
                      <a:pt x="19" y="33"/>
                      <a:pt x="20" y="31"/>
                    </a:cubicBezTo>
                    <a:cubicBezTo>
                      <a:pt x="21" y="30"/>
                      <a:pt x="21" y="27"/>
                      <a:pt x="21" y="23"/>
                    </a:cubicBezTo>
                    <a:cubicBezTo>
                      <a:pt x="20" y="24"/>
                      <a:pt x="19" y="25"/>
                      <a:pt x="18" y="26"/>
                    </a:cubicBezTo>
                    <a:cubicBezTo>
                      <a:pt x="16" y="27"/>
                      <a:pt x="15" y="27"/>
                      <a:pt x="13" y="27"/>
                    </a:cubicBezTo>
                    <a:cubicBezTo>
                      <a:pt x="9" y="27"/>
                      <a:pt x="6" y="26"/>
                      <a:pt x="4" y="23"/>
                    </a:cubicBezTo>
                    <a:cubicBezTo>
                      <a:pt x="2" y="21"/>
                      <a:pt x="0" y="18"/>
                      <a:pt x="0" y="14"/>
                    </a:cubicBezTo>
                    <a:cubicBezTo>
                      <a:pt x="0" y="11"/>
                      <a:pt x="1" y="9"/>
                      <a:pt x="2" y="7"/>
                    </a:cubicBezTo>
                    <a:cubicBezTo>
                      <a:pt x="3" y="5"/>
                      <a:pt x="5" y="3"/>
                      <a:pt x="7" y="2"/>
                    </a:cubicBezTo>
                    <a:cubicBezTo>
                      <a:pt x="9" y="1"/>
                      <a:pt x="12" y="0"/>
                      <a:pt x="15" y="0"/>
                    </a:cubicBezTo>
                    <a:cubicBezTo>
                      <a:pt x="19" y="0"/>
                      <a:pt x="22" y="1"/>
                      <a:pt x="25" y="2"/>
                    </a:cubicBezTo>
                    <a:cubicBezTo>
                      <a:pt x="27" y="4"/>
                      <a:pt x="29" y="6"/>
                      <a:pt x="30" y="9"/>
                    </a:cubicBezTo>
                    <a:cubicBezTo>
                      <a:pt x="32" y="12"/>
                      <a:pt x="32" y="16"/>
                      <a:pt x="32" y="20"/>
                    </a:cubicBezTo>
                    <a:cubicBezTo>
                      <a:pt x="32" y="27"/>
                      <a:pt x="31" y="32"/>
                      <a:pt x="28" y="36"/>
                    </a:cubicBezTo>
                    <a:cubicBezTo>
                      <a:pt x="25" y="39"/>
                      <a:pt x="21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7" y="39"/>
                      <a:pt x="5" y="38"/>
                      <a:pt x="4" y="36"/>
                    </a:cubicBezTo>
                    <a:cubicBezTo>
                      <a:pt x="3" y="35"/>
                      <a:pt x="2" y="33"/>
                      <a:pt x="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2" name="Freeform 74">
                <a:extLst>
                  <a:ext uri="{FF2B5EF4-FFF2-40B4-BE49-F238E27FC236}">
                    <a16:creationId xmlns="" xmlns:a16="http://schemas.microsoft.com/office/drawing/2014/main" id="{1C199CC4-EBF1-EB49-B0DD-C0305B28C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888"/>
                <a:ext cx="61" cy="75"/>
              </a:xfrm>
              <a:custGeom>
                <a:avLst/>
                <a:gdLst>
                  <a:gd name="T0" fmla="*/ 5 w 32"/>
                  <a:gd name="T1" fmla="*/ 0 h 39"/>
                  <a:gd name="T2" fmla="*/ 30 w 32"/>
                  <a:gd name="T3" fmla="*/ 0 h 39"/>
                  <a:gd name="T4" fmla="*/ 30 w 32"/>
                  <a:gd name="T5" fmla="*/ 9 h 39"/>
                  <a:gd name="T6" fmla="*/ 13 w 32"/>
                  <a:gd name="T7" fmla="*/ 9 h 39"/>
                  <a:gd name="T8" fmla="*/ 12 w 32"/>
                  <a:gd name="T9" fmla="*/ 15 h 39"/>
                  <a:gd name="T10" fmla="*/ 16 w 32"/>
                  <a:gd name="T11" fmla="*/ 13 h 39"/>
                  <a:gd name="T12" fmla="*/ 19 w 32"/>
                  <a:gd name="T13" fmla="*/ 13 h 39"/>
                  <a:gd name="T14" fmla="*/ 29 w 32"/>
                  <a:gd name="T15" fmla="*/ 16 h 39"/>
                  <a:gd name="T16" fmla="*/ 32 w 32"/>
                  <a:gd name="T17" fmla="*/ 25 h 39"/>
                  <a:gd name="T18" fmla="*/ 30 w 32"/>
                  <a:gd name="T19" fmla="*/ 32 h 39"/>
                  <a:gd name="T20" fmla="*/ 25 w 32"/>
                  <a:gd name="T21" fmla="*/ 38 h 39"/>
                  <a:gd name="T22" fmla="*/ 16 w 32"/>
                  <a:gd name="T23" fmla="*/ 39 h 39"/>
                  <a:gd name="T24" fmla="*/ 10 w 32"/>
                  <a:gd name="T25" fmla="*/ 39 h 39"/>
                  <a:gd name="T26" fmla="*/ 5 w 32"/>
                  <a:gd name="T27" fmla="*/ 37 h 39"/>
                  <a:gd name="T28" fmla="*/ 2 w 32"/>
                  <a:gd name="T29" fmla="*/ 33 h 39"/>
                  <a:gd name="T30" fmla="*/ 0 w 32"/>
                  <a:gd name="T31" fmla="*/ 29 h 39"/>
                  <a:gd name="T32" fmla="*/ 11 w 32"/>
                  <a:gd name="T33" fmla="*/ 28 h 39"/>
                  <a:gd name="T34" fmla="*/ 13 w 32"/>
                  <a:gd name="T35" fmla="*/ 32 h 39"/>
                  <a:gd name="T36" fmla="*/ 16 w 32"/>
                  <a:gd name="T37" fmla="*/ 33 h 39"/>
                  <a:gd name="T38" fmla="*/ 20 w 32"/>
                  <a:gd name="T39" fmla="*/ 31 h 39"/>
                  <a:gd name="T40" fmla="*/ 21 w 32"/>
                  <a:gd name="T41" fmla="*/ 26 h 39"/>
                  <a:gd name="T42" fmla="*/ 20 w 32"/>
                  <a:gd name="T43" fmla="*/ 21 h 39"/>
                  <a:gd name="T44" fmla="*/ 16 w 32"/>
                  <a:gd name="T45" fmla="*/ 19 h 39"/>
                  <a:gd name="T46" fmla="*/ 13 w 32"/>
                  <a:gd name="T47" fmla="*/ 20 h 39"/>
                  <a:gd name="T48" fmla="*/ 11 w 32"/>
                  <a:gd name="T49" fmla="*/ 22 h 39"/>
                  <a:gd name="T50" fmla="*/ 1 w 32"/>
                  <a:gd name="T51" fmla="*/ 21 h 39"/>
                  <a:gd name="T52" fmla="*/ 5 w 32"/>
                  <a:gd name="T5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2" h="39">
                    <a:moveTo>
                      <a:pt x="5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4"/>
                      <a:pt x="14" y="14"/>
                      <a:pt x="16" y="13"/>
                    </a:cubicBezTo>
                    <a:cubicBezTo>
                      <a:pt x="17" y="13"/>
                      <a:pt x="18" y="13"/>
                      <a:pt x="19" y="13"/>
                    </a:cubicBezTo>
                    <a:cubicBezTo>
                      <a:pt x="23" y="13"/>
                      <a:pt x="26" y="14"/>
                      <a:pt x="29" y="16"/>
                    </a:cubicBezTo>
                    <a:cubicBezTo>
                      <a:pt x="31" y="19"/>
                      <a:pt x="32" y="22"/>
                      <a:pt x="32" y="25"/>
                    </a:cubicBezTo>
                    <a:cubicBezTo>
                      <a:pt x="32" y="28"/>
                      <a:pt x="32" y="30"/>
                      <a:pt x="30" y="32"/>
                    </a:cubicBezTo>
                    <a:cubicBezTo>
                      <a:pt x="29" y="35"/>
                      <a:pt x="27" y="36"/>
                      <a:pt x="25" y="38"/>
                    </a:cubicBezTo>
                    <a:cubicBezTo>
                      <a:pt x="23" y="39"/>
                      <a:pt x="20" y="39"/>
                      <a:pt x="16" y="39"/>
                    </a:cubicBezTo>
                    <a:cubicBezTo>
                      <a:pt x="14" y="39"/>
                      <a:pt x="12" y="39"/>
                      <a:pt x="10" y="39"/>
                    </a:cubicBezTo>
                    <a:cubicBezTo>
                      <a:pt x="8" y="38"/>
                      <a:pt x="6" y="38"/>
                      <a:pt x="5" y="37"/>
                    </a:cubicBezTo>
                    <a:cubicBezTo>
                      <a:pt x="4" y="36"/>
                      <a:pt x="3" y="35"/>
                      <a:pt x="2" y="33"/>
                    </a:cubicBezTo>
                    <a:cubicBezTo>
                      <a:pt x="1" y="32"/>
                      <a:pt x="1" y="31"/>
                      <a:pt x="0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9"/>
                      <a:pt x="12" y="31"/>
                      <a:pt x="13" y="32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8" y="33"/>
                      <a:pt x="19" y="32"/>
                      <a:pt x="20" y="31"/>
                    </a:cubicBezTo>
                    <a:cubicBezTo>
                      <a:pt x="21" y="30"/>
                      <a:pt x="21" y="28"/>
                      <a:pt x="21" y="26"/>
                    </a:cubicBezTo>
                    <a:cubicBezTo>
                      <a:pt x="21" y="24"/>
                      <a:pt x="21" y="22"/>
                      <a:pt x="20" y="21"/>
                    </a:cubicBezTo>
                    <a:cubicBezTo>
                      <a:pt x="19" y="20"/>
                      <a:pt x="18" y="19"/>
                      <a:pt x="16" y="19"/>
                    </a:cubicBezTo>
                    <a:cubicBezTo>
                      <a:pt x="15" y="19"/>
                      <a:pt x="14" y="20"/>
                      <a:pt x="13" y="20"/>
                    </a:cubicBezTo>
                    <a:cubicBezTo>
                      <a:pt x="12" y="21"/>
                      <a:pt x="11" y="21"/>
                      <a:pt x="11" y="22"/>
                    </a:cubicBezTo>
                    <a:cubicBezTo>
                      <a:pt x="1" y="21"/>
                      <a:pt x="1" y="21"/>
                      <a:pt x="1" y="21"/>
                    </a:cubicBez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3" name="Freeform 75">
                <a:extLst>
                  <a:ext uri="{FF2B5EF4-FFF2-40B4-BE49-F238E27FC236}">
                    <a16:creationId xmlns="" xmlns:a16="http://schemas.microsoft.com/office/drawing/2014/main" id="{3E225985-C272-6440-8D1B-CC0D88B4E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886"/>
                <a:ext cx="61" cy="77"/>
              </a:xfrm>
              <a:custGeom>
                <a:avLst/>
                <a:gdLst>
                  <a:gd name="T0" fmla="*/ 11 w 32"/>
                  <a:gd name="T1" fmla="*/ 12 h 40"/>
                  <a:gd name="T2" fmla="*/ 0 w 32"/>
                  <a:gd name="T3" fmla="*/ 11 h 40"/>
                  <a:gd name="T4" fmla="*/ 5 w 32"/>
                  <a:gd name="T5" fmla="*/ 3 h 40"/>
                  <a:gd name="T6" fmla="*/ 16 w 32"/>
                  <a:gd name="T7" fmla="*/ 0 h 40"/>
                  <a:gd name="T8" fmla="*/ 26 w 32"/>
                  <a:gd name="T9" fmla="*/ 3 h 40"/>
                  <a:gd name="T10" fmla="*/ 30 w 32"/>
                  <a:gd name="T11" fmla="*/ 10 h 40"/>
                  <a:gd name="T12" fmla="*/ 28 w 32"/>
                  <a:gd name="T13" fmla="*/ 15 h 40"/>
                  <a:gd name="T14" fmla="*/ 24 w 32"/>
                  <a:gd name="T15" fmla="*/ 19 h 40"/>
                  <a:gd name="T16" fmla="*/ 28 w 32"/>
                  <a:gd name="T17" fmla="*/ 20 h 40"/>
                  <a:gd name="T18" fmla="*/ 31 w 32"/>
                  <a:gd name="T19" fmla="*/ 23 h 40"/>
                  <a:gd name="T20" fmla="*/ 32 w 32"/>
                  <a:gd name="T21" fmla="*/ 28 h 40"/>
                  <a:gd name="T22" fmla="*/ 30 w 32"/>
                  <a:gd name="T23" fmla="*/ 34 h 40"/>
                  <a:gd name="T24" fmla="*/ 25 w 32"/>
                  <a:gd name="T25" fmla="*/ 39 h 40"/>
                  <a:gd name="T26" fmla="*/ 16 w 32"/>
                  <a:gd name="T27" fmla="*/ 40 h 40"/>
                  <a:gd name="T28" fmla="*/ 8 w 32"/>
                  <a:gd name="T29" fmla="*/ 39 h 40"/>
                  <a:gd name="T30" fmla="*/ 3 w 32"/>
                  <a:gd name="T31" fmla="*/ 36 h 40"/>
                  <a:gd name="T32" fmla="*/ 0 w 32"/>
                  <a:gd name="T33" fmla="*/ 30 h 40"/>
                  <a:gd name="T34" fmla="*/ 11 w 32"/>
                  <a:gd name="T35" fmla="*/ 28 h 40"/>
                  <a:gd name="T36" fmla="*/ 13 w 32"/>
                  <a:gd name="T37" fmla="*/ 33 h 40"/>
                  <a:gd name="T38" fmla="*/ 16 w 32"/>
                  <a:gd name="T39" fmla="*/ 34 h 40"/>
                  <a:gd name="T40" fmla="*/ 20 w 32"/>
                  <a:gd name="T41" fmla="*/ 32 h 40"/>
                  <a:gd name="T42" fmla="*/ 21 w 32"/>
                  <a:gd name="T43" fmla="*/ 28 h 40"/>
                  <a:gd name="T44" fmla="*/ 20 w 32"/>
                  <a:gd name="T45" fmla="*/ 24 h 40"/>
                  <a:gd name="T46" fmla="*/ 16 w 32"/>
                  <a:gd name="T47" fmla="*/ 23 h 40"/>
                  <a:gd name="T48" fmla="*/ 12 w 32"/>
                  <a:gd name="T49" fmla="*/ 23 h 40"/>
                  <a:gd name="T50" fmla="*/ 13 w 32"/>
                  <a:gd name="T51" fmla="*/ 15 h 40"/>
                  <a:gd name="T52" fmla="*/ 14 w 32"/>
                  <a:gd name="T53" fmla="*/ 16 h 40"/>
                  <a:gd name="T54" fmla="*/ 18 w 32"/>
                  <a:gd name="T55" fmla="*/ 14 h 40"/>
                  <a:gd name="T56" fmla="*/ 19 w 32"/>
                  <a:gd name="T57" fmla="*/ 11 h 40"/>
                  <a:gd name="T58" fmla="*/ 18 w 32"/>
                  <a:gd name="T59" fmla="*/ 8 h 40"/>
                  <a:gd name="T60" fmla="*/ 15 w 32"/>
                  <a:gd name="T61" fmla="*/ 7 h 40"/>
                  <a:gd name="T62" fmla="*/ 12 w 32"/>
                  <a:gd name="T63" fmla="*/ 8 h 40"/>
                  <a:gd name="T64" fmla="*/ 11 w 32"/>
                  <a:gd name="T65" fmla="*/ 1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" h="40">
                    <a:moveTo>
                      <a:pt x="11" y="12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7"/>
                      <a:pt x="3" y="5"/>
                      <a:pt x="5" y="3"/>
                    </a:cubicBezTo>
                    <a:cubicBezTo>
                      <a:pt x="8" y="1"/>
                      <a:pt x="11" y="0"/>
                      <a:pt x="16" y="0"/>
                    </a:cubicBezTo>
                    <a:cubicBezTo>
                      <a:pt x="21" y="0"/>
                      <a:pt x="24" y="1"/>
                      <a:pt x="26" y="3"/>
                    </a:cubicBezTo>
                    <a:cubicBezTo>
                      <a:pt x="29" y="5"/>
                      <a:pt x="30" y="8"/>
                      <a:pt x="30" y="10"/>
                    </a:cubicBezTo>
                    <a:cubicBezTo>
                      <a:pt x="30" y="12"/>
                      <a:pt x="29" y="14"/>
                      <a:pt x="28" y="15"/>
                    </a:cubicBezTo>
                    <a:cubicBezTo>
                      <a:pt x="27" y="16"/>
                      <a:pt x="26" y="18"/>
                      <a:pt x="24" y="19"/>
                    </a:cubicBezTo>
                    <a:cubicBezTo>
                      <a:pt x="26" y="19"/>
                      <a:pt x="27" y="19"/>
                      <a:pt x="28" y="20"/>
                    </a:cubicBezTo>
                    <a:cubicBezTo>
                      <a:pt x="29" y="21"/>
                      <a:pt x="30" y="22"/>
                      <a:pt x="31" y="23"/>
                    </a:cubicBezTo>
                    <a:cubicBezTo>
                      <a:pt x="31" y="24"/>
                      <a:pt x="32" y="26"/>
                      <a:pt x="32" y="28"/>
                    </a:cubicBezTo>
                    <a:cubicBezTo>
                      <a:pt x="32" y="30"/>
                      <a:pt x="31" y="32"/>
                      <a:pt x="30" y="34"/>
                    </a:cubicBezTo>
                    <a:cubicBezTo>
                      <a:pt x="29" y="36"/>
                      <a:pt x="27" y="38"/>
                      <a:pt x="25" y="39"/>
                    </a:cubicBezTo>
                    <a:cubicBezTo>
                      <a:pt x="23" y="40"/>
                      <a:pt x="20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6" y="38"/>
                      <a:pt x="4" y="37"/>
                      <a:pt x="3" y="36"/>
                    </a:cubicBezTo>
                    <a:cubicBezTo>
                      <a:pt x="2" y="34"/>
                      <a:pt x="1" y="32"/>
                      <a:pt x="0" y="30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30"/>
                      <a:pt x="12" y="32"/>
                      <a:pt x="13" y="33"/>
                    </a:cubicBezTo>
                    <a:cubicBezTo>
                      <a:pt x="13" y="34"/>
                      <a:pt x="15" y="34"/>
                      <a:pt x="16" y="34"/>
                    </a:cubicBezTo>
                    <a:cubicBezTo>
                      <a:pt x="17" y="34"/>
                      <a:pt x="19" y="33"/>
                      <a:pt x="20" y="32"/>
                    </a:cubicBezTo>
                    <a:cubicBezTo>
                      <a:pt x="20" y="31"/>
                      <a:pt x="21" y="30"/>
                      <a:pt x="21" y="28"/>
                    </a:cubicBezTo>
                    <a:cubicBezTo>
                      <a:pt x="21" y="26"/>
                      <a:pt x="20" y="25"/>
                      <a:pt x="20" y="24"/>
                    </a:cubicBezTo>
                    <a:cubicBezTo>
                      <a:pt x="19" y="23"/>
                      <a:pt x="17" y="23"/>
                      <a:pt x="16" y="23"/>
                    </a:cubicBezTo>
                    <a:cubicBezTo>
                      <a:pt x="15" y="23"/>
                      <a:pt x="14" y="23"/>
                      <a:pt x="12" y="23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6" y="16"/>
                      <a:pt x="17" y="15"/>
                      <a:pt x="18" y="14"/>
                    </a:cubicBezTo>
                    <a:cubicBezTo>
                      <a:pt x="19" y="13"/>
                      <a:pt x="19" y="12"/>
                      <a:pt x="19" y="11"/>
                    </a:cubicBezTo>
                    <a:cubicBezTo>
                      <a:pt x="19" y="10"/>
                      <a:pt x="19" y="9"/>
                      <a:pt x="18" y="8"/>
                    </a:cubicBezTo>
                    <a:cubicBezTo>
                      <a:pt x="17" y="8"/>
                      <a:pt x="16" y="7"/>
                      <a:pt x="15" y="7"/>
                    </a:cubicBezTo>
                    <a:cubicBezTo>
                      <a:pt x="14" y="7"/>
                      <a:pt x="13" y="8"/>
                      <a:pt x="12" y="8"/>
                    </a:cubicBezTo>
                    <a:cubicBezTo>
                      <a:pt x="11" y="9"/>
                      <a:pt x="11" y="10"/>
                      <a:pt x="1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4" name="Freeform 76">
                <a:extLst>
                  <a:ext uri="{FF2B5EF4-FFF2-40B4-BE49-F238E27FC236}">
                    <a16:creationId xmlns="" xmlns:a16="http://schemas.microsoft.com/office/drawing/2014/main" id="{82CF09DB-FE95-8040-A0FE-257B85843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957"/>
                <a:ext cx="19" cy="10"/>
              </a:xfrm>
              <a:custGeom>
                <a:avLst/>
                <a:gdLst>
                  <a:gd name="T0" fmla="*/ 0 w 19"/>
                  <a:gd name="T1" fmla="*/ 10 h 10"/>
                  <a:gd name="T2" fmla="*/ 9 w 19"/>
                  <a:gd name="T3" fmla="*/ 8 h 10"/>
                  <a:gd name="T4" fmla="*/ 19 w 19"/>
                  <a:gd name="T5" fmla="*/ 6 h 10"/>
                  <a:gd name="T6" fmla="*/ 13 w 19"/>
                  <a:gd name="T7" fmla="*/ 2 h 10"/>
                  <a:gd name="T8" fmla="*/ 7 w 19"/>
                  <a:gd name="T9" fmla="*/ 0 h 10"/>
                  <a:gd name="T10" fmla="*/ 0 w 19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0">
                    <a:moveTo>
                      <a:pt x="0" y="10"/>
                    </a:moveTo>
                    <a:lnTo>
                      <a:pt x="9" y="8"/>
                    </a:lnTo>
                    <a:lnTo>
                      <a:pt x="19" y="6"/>
                    </a:lnTo>
                    <a:lnTo>
                      <a:pt x="13" y="2"/>
                    </a:lnTo>
                    <a:lnTo>
                      <a:pt x="7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5" name="Freeform 77">
                <a:extLst>
                  <a:ext uri="{FF2B5EF4-FFF2-40B4-BE49-F238E27FC236}">
                    <a16:creationId xmlns="" xmlns:a16="http://schemas.microsoft.com/office/drawing/2014/main" id="{FED0789C-732E-3B41-B606-5B63D054A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684"/>
                <a:ext cx="48" cy="36"/>
              </a:xfrm>
              <a:custGeom>
                <a:avLst/>
                <a:gdLst>
                  <a:gd name="T0" fmla="*/ 22 w 25"/>
                  <a:gd name="T1" fmla="*/ 11 h 19"/>
                  <a:gd name="T2" fmla="*/ 24 w 25"/>
                  <a:gd name="T3" fmla="*/ 8 h 19"/>
                  <a:gd name="T4" fmla="*/ 24 w 25"/>
                  <a:gd name="T5" fmla="*/ 4 h 19"/>
                  <a:gd name="T6" fmla="*/ 21 w 25"/>
                  <a:gd name="T7" fmla="*/ 1 h 19"/>
                  <a:gd name="T8" fmla="*/ 16 w 25"/>
                  <a:gd name="T9" fmla="*/ 1 h 19"/>
                  <a:gd name="T10" fmla="*/ 8 w 25"/>
                  <a:gd name="T11" fmla="*/ 4 h 19"/>
                  <a:gd name="T12" fmla="*/ 0 w 25"/>
                  <a:gd name="T13" fmla="*/ 7 h 19"/>
                  <a:gd name="T14" fmla="*/ 5 w 25"/>
                  <a:gd name="T15" fmla="*/ 19 h 19"/>
                  <a:gd name="T16" fmla="*/ 13 w 25"/>
                  <a:gd name="T17" fmla="*/ 16 h 19"/>
                  <a:gd name="T18" fmla="*/ 22 w 25"/>
                  <a:gd name="T19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19">
                    <a:moveTo>
                      <a:pt x="22" y="11"/>
                    </a:moveTo>
                    <a:cubicBezTo>
                      <a:pt x="23" y="10"/>
                      <a:pt x="24" y="9"/>
                      <a:pt x="24" y="8"/>
                    </a:cubicBezTo>
                    <a:cubicBezTo>
                      <a:pt x="25" y="7"/>
                      <a:pt x="25" y="5"/>
                      <a:pt x="24" y="4"/>
                    </a:cubicBezTo>
                    <a:cubicBezTo>
                      <a:pt x="23" y="2"/>
                      <a:pt x="22" y="1"/>
                      <a:pt x="21" y="1"/>
                    </a:cubicBezTo>
                    <a:cubicBezTo>
                      <a:pt x="19" y="0"/>
                      <a:pt x="18" y="0"/>
                      <a:pt x="16" y="1"/>
                    </a:cubicBezTo>
                    <a:cubicBezTo>
                      <a:pt x="15" y="1"/>
                      <a:pt x="13" y="2"/>
                      <a:pt x="8" y="4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8" y="14"/>
                      <a:pt x="21" y="12"/>
                      <a:pt x="22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6" name="Freeform 78">
                <a:extLst>
                  <a:ext uri="{FF2B5EF4-FFF2-40B4-BE49-F238E27FC236}">
                    <a16:creationId xmlns="" xmlns:a16="http://schemas.microsoft.com/office/drawing/2014/main" id="{4DA63B8F-5A4C-8740-85D3-7ECF339CE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971"/>
                <a:ext cx="40" cy="46"/>
              </a:xfrm>
              <a:custGeom>
                <a:avLst/>
                <a:gdLst>
                  <a:gd name="T0" fmla="*/ 10 w 21"/>
                  <a:gd name="T1" fmla="*/ 22 h 24"/>
                  <a:gd name="T2" fmla="*/ 14 w 21"/>
                  <a:gd name="T3" fmla="*/ 24 h 24"/>
                  <a:gd name="T4" fmla="*/ 18 w 21"/>
                  <a:gd name="T5" fmla="*/ 23 h 24"/>
                  <a:gd name="T6" fmla="*/ 20 w 21"/>
                  <a:gd name="T7" fmla="*/ 19 h 24"/>
                  <a:gd name="T8" fmla="*/ 20 w 21"/>
                  <a:gd name="T9" fmla="*/ 14 h 24"/>
                  <a:gd name="T10" fmla="*/ 16 w 21"/>
                  <a:gd name="T11" fmla="*/ 7 h 24"/>
                  <a:gd name="T12" fmla="*/ 11 w 21"/>
                  <a:gd name="T13" fmla="*/ 0 h 24"/>
                  <a:gd name="T14" fmla="*/ 0 w 21"/>
                  <a:gd name="T15" fmla="*/ 6 h 24"/>
                  <a:gd name="T16" fmla="*/ 4 w 21"/>
                  <a:gd name="T17" fmla="*/ 14 h 24"/>
                  <a:gd name="T18" fmla="*/ 10 w 21"/>
                  <a:gd name="T1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4">
                    <a:moveTo>
                      <a:pt x="10" y="22"/>
                    </a:moveTo>
                    <a:cubicBezTo>
                      <a:pt x="11" y="23"/>
                      <a:pt x="12" y="24"/>
                      <a:pt x="14" y="24"/>
                    </a:cubicBezTo>
                    <a:cubicBezTo>
                      <a:pt x="15" y="24"/>
                      <a:pt x="16" y="24"/>
                      <a:pt x="18" y="23"/>
                    </a:cubicBezTo>
                    <a:cubicBezTo>
                      <a:pt x="19" y="22"/>
                      <a:pt x="20" y="21"/>
                      <a:pt x="20" y="19"/>
                    </a:cubicBezTo>
                    <a:cubicBezTo>
                      <a:pt x="21" y="18"/>
                      <a:pt x="21" y="16"/>
                      <a:pt x="20" y="14"/>
                    </a:cubicBezTo>
                    <a:cubicBezTo>
                      <a:pt x="19" y="14"/>
                      <a:pt x="18" y="11"/>
                      <a:pt x="16" y="7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7" y="18"/>
                      <a:pt x="9" y="21"/>
                      <a:pt x="10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7" name="Freeform 79">
                <a:extLst>
                  <a:ext uri="{FF2B5EF4-FFF2-40B4-BE49-F238E27FC236}">
                    <a16:creationId xmlns="" xmlns:a16="http://schemas.microsoft.com/office/drawing/2014/main" id="{4DB9D68D-25E2-1945-AF9F-973CDE2D2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1157"/>
                <a:ext cx="40" cy="28"/>
              </a:xfrm>
              <a:custGeom>
                <a:avLst/>
                <a:gdLst>
                  <a:gd name="T0" fmla="*/ 40 w 40"/>
                  <a:gd name="T1" fmla="*/ 0 h 28"/>
                  <a:gd name="T2" fmla="*/ 0 w 40"/>
                  <a:gd name="T3" fmla="*/ 3 h 28"/>
                  <a:gd name="T4" fmla="*/ 30 w 40"/>
                  <a:gd name="T5" fmla="*/ 28 h 28"/>
                  <a:gd name="T6" fmla="*/ 40 w 40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8">
                    <a:moveTo>
                      <a:pt x="40" y="0"/>
                    </a:moveTo>
                    <a:lnTo>
                      <a:pt x="0" y="3"/>
                    </a:lnTo>
                    <a:lnTo>
                      <a:pt x="30" y="28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8" name="Freeform 80">
                <a:extLst>
                  <a:ext uri="{FF2B5EF4-FFF2-40B4-BE49-F238E27FC236}">
                    <a16:creationId xmlns="" xmlns:a16="http://schemas.microsoft.com/office/drawing/2014/main" id="{EC588362-A0A7-3D49-A652-F7AE3AC41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112"/>
                <a:ext cx="41" cy="63"/>
              </a:xfrm>
              <a:custGeom>
                <a:avLst/>
                <a:gdLst>
                  <a:gd name="T0" fmla="*/ 8 w 21"/>
                  <a:gd name="T1" fmla="*/ 10 h 33"/>
                  <a:gd name="T2" fmla="*/ 4 w 21"/>
                  <a:gd name="T3" fmla="*/ 12 h 33"/>
                  <a:gd name="T4" fmla="*/ 2 w 21"/>
                  <a:gd name="T5" fmla="*/ 15 h 33"/>
                  <a:gd name="T6" fmla="*/ 1 w 21"/>
                  <a:gd name="T7" fmla="*/ 20 h 33"/>
                  <a:gd name="T8" fmla="*/ 1 w 21"/>
                  <a:gd name="T9" fmla="*/ 23 h 33"/>
                  <a:gd name="T10" fmla="*/ 2 w 21"/>
                  <a:gd name="T11" fmla="*/ 27 h 33"/>
                  <a:gd name="T12" fmla="*/ 9 w 21"/>
                  <a:gd name="T13" fmla="*/ 32 h 33"/>
                  <a:gd name="T14" fmla="*/ 13 w 21"/>
                  <a:gd name="T15" fmla="*/ 33 h 33"/>
                  <a:gd name="T16" fmla="*/ 16 w 21"/>
                  <a:gd name="T17" fmla="*/ 33 h 33"/>
                  <a:gd name="T18" fmla="*/ 19 w 21"/>
                  <a:gd name="T19" fmla="*/ 30 h 33"/>
                  <a:gd name="T20" fmla="*/ 20 w 21"/>
                  <a:gd name="T21" fmla="*/ 27 h 33"/>
                  <a:gd name="T22" fmla="*/ 21 w 21"/>
                  <a:gd name="T23" fmla="*/ 25 h 33"/>
                  <a:gd name="T24" fmla="*/ 20 w 21"/>
                  <a:gd name="T25" fmla="*/ 20 h 33"/>
                  <a:gd name="T26" fmla="*/ 14 w 21"/>
                  <a:gd name="T27" fmla="*/ 16 h 33"/>
                  <a:gd name="T28" fmla="*/ 15 w 21"/>
                  <a:gd name="T29" fmla="*/ 12 h 33"/>
                  <a:gd name="T30" fmla="*/ 17 w 21"/>
                  <a:gd name="T31" fmla="*/ 11 h 33"/>
                  <a:gd name="T32" fmla="*/ 18 w 21"/>
                  <a:gd name="T33" fmla="*/ 8 h 33"/>
                  <a:gd name="T34" fmla="*/ 18 w 21"/>
                  <a:gd name="T35" fmla="*/ 5 h 33"/>
                  <a:gd name="T36" fmla="*/ 18 w 21"/>
                  <a:gd name="T37" fmla="*/ 2 h 33"/>
                  <a:gd name="T38" fmla="*/ 15 w 21"/>
                  <a:gd name="T39" fmla="*/ 3 h 33"/>
                  <a:gd name="T40" fmla="*/ 10 w 21"/>
                  <a:gd name="T41" fmla="*/ 8 h 33"/>
                  <a:gd name="T42" fmla="*/ 9 w 21"/>
                  <a:gd name="T43" fmla="*/ 9 h 33"/>
                  <a:gd name="T44" fmla="*/ 8 w 21"/>
                  <a:gd name="T45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" h="33">
                    <a:moveTo>
                      <a:pt x="8" y="10"/>
                    </a:moveTo>
                    <a:cubicBezTo>
                      <a:pt x="6" y="10"/>
                      <a:pt x="4" y="12"/>
                      <a:pt x="4" y="12"/>
                    </a:cubicBezTo>
                    <a:cubicBezTo>
                      <a:pt x="2" y="14"/>
                      <a:pt x="2" y="15"/>
                      <a:pt x="2" y="15"/>
                    </a:cubicBezTo>
                    <a:cubicBezTo>
                      <a:pt x="2" y="16"/>
                      <a:pt x="1" y="20"/>
                      <a:pt x="1" y="20"/>
                    </a:cubicBezTo>
                    <a:cubicBezTo>
                      <a:pt x="1" y="20"/>
                      <a:pt x="0" y="23"/>
                      <a:pt x="1" y="23"/>
                    </a:cubicBezTo>
                    <a:cubicBezTo>
                      <a:pt x="1" y="24"/>
                      <a:pt x="2" y="26"/>
                      <a:pt x="2" y="27"/>
                    </a:cubicBezTo>
                    <a:cubicBezTo>
                      <a:pt x="4" y="29"/>
                      <a:pt x="9" y="32"/>
                      <a:pt x="9" y="32"/>
                    </a:cubicBezTo>
                    <a:cubicBezTo>
                      <a:pt x="10" y="33"/>
                      <a:pt x="12" y="33"/>
                      <a:pt x="13" y="33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9" y="33"/>
                      <a:pt x="19" y="30"/>
                      <a:pt x="19" y="30"/>
                    </a:cubicBezTo>
                    <a:cubicBezTo>
                      <a:pt x="19" y="28"/>
                      <a:pt x="20" y="27"/>
                      <a:pt x="20" y="27"/>
                    </a:cubicBezTo>
                    <a:cubicBezTo>
                      <a:pt x="21" y="26"/>
                      <a:pt x="21" y="25"/>
                      <a:pt x="21" y="25"/>
                    </a:cubicBezTo>
                    <a:cubicBezTo>
                      <a:pt x="20" y="23"/>
                      <a:pt x="20" y="20"/>
                      <a:pt x="20" y="20"/>
                    </a:cubicBezTo>
                    <a:cubicBezTo>
                      <a:pt x="18" y="19"/>
                      <a:pt x="14" y="16"/>
                      <a:pt x="14" y="16"/>
                    </a:cubicBezTo>
                    <a:cubicBezTo>
                      <a:pt x="12" y="12"/>
                      <a:pt x="15" y="12"/>
                      <a:pt x="15" y="12"/>
                    </a:cubicBezTo>
                    <a:cubicBezTo>
                      <a:pt x="16" y="12"/>
                      <a:pt x="17" y="11"/>
                      <a:pt x="17" y="11"/>
                    </a:cubicBezTo>
                    <a:cubicBezTo>
                      <a:pt x="19" y="11"/>
                      <a:pt x="18" y="8"/>
                      <a:pt x="18" y="8"/>
                    </a:cubicBezTo>
                    <a:cubicBezTo>
                      <a:pt x="18" y="6"/>
                      <a:pt x="18" y="5"/>
                      <a:pt x="18" y="5"/>
                    </a:cubicBezTo>
                    <a:cubicBezTo>
                      <a:pt x="19" y="2"/>
                      <a:pt x="18" y="2"/>
                      <a:pt x="18" y="2"/>
                    </a:cubicBezTo>
                    <a:cubicBezTo>
                      <a:pt x="17" y="0"/>
                      <a:pt x="15" y="3"/>
                      <a:pt x="15" y="3"/>
                    </a:cubicBezTo>
                    <a:cubicBezTo>
                      <a:pt x="14" y="4"/>
                      <a:pt x="10" y="8"/>
                      <a:pt x="10" y="8"/>
                    </a:cubicBezTo>
                    <a:cubicBezTo>
                      <a:pt x="10" y="8"/>
                      <a:pt x="9" y="9"/>
                      <a:pt x="9" y="9"/>
                    </a:cubicBezTo>
                    <a:cubicBezTo>
                      <a:pt x="8" y="10"/>
                      <a:pt x="8" y="10"/>
                      <a:pt x="8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9" name="Freeform 81">
                <a:extLst>
                  <a:ext uri="{FF2B5EF4-FFF2-40B4-BE49-F238E27FC236}">
                    <a16:creationId xmlns="" xmlns:a16="http://schemas.microsoft.com/office/drawing/2014/main" id="{5297DFA1-219E-2C4D-8186-D86C0C581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049"/>
                <a:ext cx="9" cy="21"/>
              </a:xfrm>
              <a:custGeom>
                <a:avLst/>
                <a:gdLst>
                  <a:gd name="T0" fmla="*/ 0 w 5"/>
                  <a:gd name="T1" fmla="*/ 0 h 11"/>
                  <a:gd name="T2" fmla="*/ 2 w 5"/>
                  <a:gd name="T3" fmla="*/ 5 h 11"/>
                  <a:gd name="T4" fmla="*/ 3 w 5"/>
                  <a:gd name="T5" fmla="*/ 7 h 11"/>
                  <a:gd name="T6" fmla="*/ 3 w 5"/>
                  <a:gd name="T7" fmla="*/ 10 h 11"/>
                  <a:gd name="T8" fmla="*/ 5 w 5"/>
                  <a:gd name="T9" fmla="*/ 9 h 11"/>
                  <a:gd name="T10" fmla="*/ 4 w 5"/>
                  <a:gd name="T11" fmla="*/ 3 h 11"/>
                  <a:gd name="T12" fmla="*/ 3 w 5"/>
                  <a:gd name="T13" fmla="*/ 0 h 11"/>
                  <a:gd name="T14" fmla="*/ 0 w 5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1" y="3"/>
                      <a:pt x="2" y="4"/>
                      <a:pt x="2" y="5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4" y="9"/>
                      <a:pt x="3" y="8"/>
                      <a:pt x="3" y="10"/>
                    </a:cubicBezTo>
                    <a:cubicBezTo>
                      <a:pt x="4" y="11"/>
                      <a:pt x="4" y="10"/>
                      <a:pt x="5" y="9"/>
                    </a:cubicBezTo>
                    <a:cubicBezTo>
                      <a:pt x="4" y="8"/>
                      <a:pt x="4" y="5"/>
                      <a:pt x="4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0" name="Freeform 82">
                <a:extLst>
                  <a:ext uri="{FF2B5EF4-FFF2-40B4-BE49-F238E27FC236}">
                    <a16:creationId xmlns="" xmlns:a16="http://schemas.microsoft.com/office/drawing/2014/main" id="{B9710EBD-EEE8-4D40-A299-D9EC07F17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064"/>
                <a:ext cx="34" cy="12"/>
              </a:xfrm>
              <a:custGeom>
                <a:avLst/>
                <a:gdLst>
                  <a:gd name="T0" fmla="*/ 0 w 18"/>
                  <a:gd name="T1" fmla="*/ 6 h 6"/>
                  <a:gd name="T2" fmla="*/ 5 w 18"/>
                  <a:gd name="T3" fmla="*/ 5 h 6"/>
                  <a:gd name="T4" fmla="*/ 17 w 18"/>
                  <a:gd name="T5" fmla="*/ 3 h 6"/>
                  <a:gd name="T6" fmla="*/ 18 w 18"/>
                  <a:gd name="T7" fmla="*/ 2 h 6"/>
                  <a:gd name="T8" fmla="*/ 18 w 18"/>
                  <a:gd name="T9" fmla="*/ 1 h 6"/>
                  <a:gd name="T10" fmla="*/ 17 w 18"/>
                  <a:gd name="T11" fmla="*/ 0 h 6"/>
                  <a:gd name="T12" fmla="*/ 0 w 18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0" y="6"/>
                    </a:moveTo>
                    <a:cubicBezTo>
                      <a:pt x="1" y="6"/>
                      <a:pt x="4" y="5"/>
                      <a:pt x="5" y="5"/>
                    </a:cubicBezTo>
                    <a:cubicBezTo>
                      <a:pt x="9" y="5"/>
                      <a:pt x="15" y="4"/>
                      <a:pt x="17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0"/>
                      <a:pt x="17" y="0"/>
                    </a:cubicBezTo>
                    <a:cubicBezTo>
                      <a:pt x="13" y="3"/>
                      <a:pt x="3" y="4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1" name="Freeform 83">
                <a:extLst>
                  <a:ext uri="{FF2B5EF4-FFF2-40B4-BE49-F238E27FC236}">
                    <a16:creationId xmlns="" xmlns:a16="http://schemas.microsoft.com/office/drawing/2014/main" id="{68BD6FD9-EF0B-0A46-91C3-1BCE569E3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647"/>
                <a:ext cx="63" cy="71"/>
              </a:xfrm>
              <a:custGeom>
                <a:avLst/>
                <a:gdLst>
                  <a:gd name="T0" fmla="*/ 12 w 33"/>
                  <a:gd name="T1" fmla="*/ 35 h 37"/>
                  <a:gd name="T2" fmla="*/ 24 w 33"/>
                  <a:gd name="T3" fmla="*/ 34 h 37"/>
                  <a:gd name="T4" fmla="*/ 32 w 33"/>
                  <a:gd name="T5" fmla="*/ 22 h 37"/>
                  <a:gd name="T6" fmla="*/ 31 w 33"/>
                  <a:gd name="T7" fmla="*/ 8 h 37"/>
                  <a:gd name="T8" fmla="*/ 21 w 33"/>
                  <a:gd name="T9" fmla="*/ 1 h 37"/>
                  <a:gd name="T10" fmla="*/ 9 w 33"/>
                  <a:gd name="T11" fmla="*/ 2 h 37"/>
                  <a:gd name="T12" fmla="*/ 1 w 33"/>
                  <a:gd name="T13" fmla="*/ 14 h 37"/>
                  <a:gd name="T14" fmla="*/ 2 w 33"/>
                  <a:gd name="T15" fmla="*/ 28 h 37"/>
                  <a:gd name="T16" fmla="*/ 12 w 33"/>
                  <a:gd name="T17" fmla="*/ 3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37">
                    <a:moveTo>
                      <a:pt x="12" y="35"/>
                    </a:moveTo>
                    <a:cubicBezTo>
                      <a:pt x="16" y="37"/>
                      <a:pt x="20" y="36"/>
                      <a:pt x="24" y="34"/>
                    </a:cubicBezTo>
                    <a:cubicBezTo>
                      <a:pt x="27" y="32"/>
                      <a:pt x="30" y="28"/>
                      <a:pt x="32" y="22"/>
                    </a:cubicBezTo>
                    <a:cubicBezTo>
                      <a:pt x="33" y="16"/>
                      <a:pt x="33" y="12"/>
                      <a:pt x="31" y="8"/>
                    </a:cubicBezTo>
                    <a:cubicBezTo>
                      <a:pt x="29" y="4"/>
                      <a:pt x="26" y="2"/>
                      <a:pt x="21" y="1"/>
                    </a:cubicBezTo>
                    <a:cubicBezTo>
                      <a:pt x="17" y="0"/>
                      <a:pt x="13" y="0"/>
                      <a:pt x="9" y="2"/>
                    </a:cubicBezTo>
                    <a:cubicBezTo>
                      <a:pt x="5" y="4"/>
                      <a:pt x="3" y="8"/>
                      <a:pt x="1" y="14"/>
                    </a:cubicBezTo>
                    <a:cubicBezTo>
                      <a:pt x="0" y="20"/>
                      <a:pt x="0" y="24"/>
                      <a:pt x="2" y="28"/>
                    </a:cubicBezTo>
                    <a:cubicBezTo>
                      <a:pt x="4" y="32"/>
                      <a:pt x="7" y="34"/>
                      <a:pt x="1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2" name="Freeform 84">
                <a:extLst>
                  <a:ext uri="{FF2B5EF4-FFF2-40B4-BE49-F238E27FC236}">
                    <a16:creationId xmlns="" xmlns:a16="http://schemas.microsoft.com/office/drawing/2014/main" id="{49C84A59-6908-7648-B96B-826A13B192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3" y="521"/>
                <a:ext cx="1726" cy="1733"/>
              </a:xfrm>
              <a:custGeom>
                <a:avLst/>
                <a:gdLst>
                  <a:gd name="T0" fmla="*/ 811 w 904"/>
                  <a:gd name="T1" fmla="*/ 404 h 905"/>
                  <a:gd name="T2" fmla="*/ 773 w 904"/>
                  <a:gd name="T3" fmla="*/ 280 h 905"/>
                  <a:gd name="T4" fmla="*/ 778 w 904"/>
                  <a:gd name="T5" fmla="*/ 210 h 905"/>
                  <a:gd name="T6" fmla="*/ 721 w 904"/>
                  <a:gd name="T7" fmla="*/ 187 h 905"/>
                  <a:gd name="T8" fmla="*/ 685 w 904"/>
                  <a:gd name="T9" fmla="*/ 149 h 905"/>
                  <a:gd name="T10" fmla="*/ 616 w 904"/>
                  <a:gd name="T11" fmla="*/ 113 h 905"/>
                  <a:gd name="T12" fmla="*/ 564 w 904"/>
                  <a:gd name="T13" fmla="*/ 108 h 905"/>
                  <a:gd name="T14" fmla="*/ 460 w 904"/>
                  <a:gd name="T15" fmla="*/ 45 h 905"/>
                  <a:gd name="T16" fmla="*/ 374 w 904"/>
                  <a:gd name="T17" fmla="*/ 52 h 905"/>
                  <a:gd name="T18" fmla="*/ 347 w 904"/>
                  <a:gd name="T19" fmla="*/ 78 h 905"/>
                  <a:gd name="T20" fmla="*/ 361 w 904"/>
                  <a:gd name="T21" fmla="*/ 92 h 905"/>
                  <a:gd name="T22" fmla="*/ 311 w 904"/>
                  <a:gd name="T23" fmla="*/ 104 h 905"/>
                  <a:gd name="T24" fmla="*/ 249 w 904"/>
                  <a:gd name="T25" fmla="*/ 97 h 905"/>
                  <a:gd name="T26" fmla="*/ 174 w 904"/>
                  <a:gd name="T27" fmla="*/ 151 h 905"/>
                  <a:gd name="T28" fmla="*/ 120 w 904"/>
                  <a:gd name="T29" fmla="*/ 211 h 905"/>
                  <a:gd name="T30" fmla="*/ 120 w 904"/>
                  <a:gd name="T31" fmla="*/ 282 h 905"/>
                  <a:gd name="T32" fmla="*/ 131 w 904"/>
                  <a:gd name="T33" fmla="*/ 289 h 905"/>
                  <a:gd name="T34" fmla="*/ 95 w 904"/>
                  <a:gd name="T35" fmla="*/ 411 h 905"/>
                  <a:gd name="T36" fmla="*/ 40 w 904"/>
                  <a:gd name="T37" fmla="*/ 454 h 905"/>
                  <a:gd name="T38" fmla="*/ 50 w 904"/>
                  <a:gd name="T39" fmla="*/ 519 h 905"/>
                  <a:gd name="T40" fmla="*/ 101 w 904"/>
                  <a:gd name="T41" fmla="*/ 526 h 905"/>
                  <a:gd name="T42" fmla="*/ 237 w 904"/>
                  <a:gd name="T43" fmla="*/ 764 h 905"/>
                  <a:gd name="T44" fmla="*/ 217 w 904"/>
                  <a:gd name="T45" fmla="*/ 741 h 905"/>
                  <a:gd name="T46" fmla="*/ 195 w 904"/>
                  <a:gd name="T47" fmla="*/ 742 h 905"/>
                  <a:gd name="T48" fmla="*/ 288 w 904"/>
                  <a:gd name="T49" fmla="*/ 830 h 905"/>
                  <a:gd name="T50" fmla="*/ 283 w 904"/>
                  <a:gd name="T51" fmla="*/ 801 h 905"/>
                  <a:gd name="T52" fmla="*/ 308 w 904"/>
                  <a:gd name="T53" fmla="*/ 811 h 905"/>
                  <a:gd name="T54" fmla="*/ 316 w 904"/>
                  <a:gd name="T55" fmla="*/ 787 h 905"/>
                  <a:gd name="T56" fmla="*/ 309 w 904"/>
                  <a:gd name="T57" fmla="*/ 843 h 905"/>
                  <a:gd name="T58" fmla="*/ 351 w 904"/>
                  <a:gd name="T59" fmla="*/ 858 h 905"/>
                  <a:gd name="T60" fmla="*/ 420 w 904"/>
                  <a:gd name="T61" fmla="*/ 807 h 905"/>
                  <a:gd name="T62" fmla="*/ 412 w 904"/>
                  <a:gd name="T63" fmla="*/ 875 h 905"/>
                  <a:gd name="T64" fmla="*/ 399 w 904"/>
                  <a:gd name="T65" fmla="*/ 866 h 905"/>
                  <a:gd name="T66" fmla="*/ 429 w 904"/>
                  <a:gd name="T67" fmla="*/ 859 h 905"/>
                  <a:gd name="T68" fmla="*/ 478 w 904"/>
                  <a:gd name="T69" fmla="*/ 857 h 905"/>
                  <a:gd name="T70" fmla="*/ 476 w 904"/>
                  <a:gd name="T71" fmla="*/ 832 h 905"/>
                  <a:gd name="T72" fmla="*/ 528 w 904"/>
                  <a:gd name="T73" fmla="*/ 866 h 905"/>
                  <a:gd name="T74" fmla="*/ 485 w 904"/>
                  <a:gd name="T75" fmla="*/ 851 h 905"/>
                  <a:gd name="T76" fmla="*/ 515 w 904"/>
                  <a:gd name="T77" fmla="*/ 820 h 905"/>
                  <a:gd name="T78" fmla="*/ 598 w 904"/>
                  <a:gd name="T79" fmla="*/ 840 h 905"/>
                  <a:gd name="T80" fmla="*/ 587 w 904"/>
                  <a:gd name="T81" fmla="*/ 835 h 905"/>
                  <a:gd name="T82" fmla="*/ 583 w 904"/>
                  <a:gd name="T83" fmla="*/ 805 h 905"/>
                  <a:gd name="T84" fmla="*/ 599 w 904"/>
                  <a:gd name="T85" fmla="*/ 797 h 905"/>
                  <a:gd name="T86" fmla="*/ 615 w 904"/>
                  <a:gd name="T87" fmla="*/ 825 h 905"/>
                  <a:gd name="T88" fmla="*/ 655 w 904"/>
                  <a:gd name="T89" fmla="*/ 793 h 905"/>
                  <a:gd name="T90" fmla="*/ 653 w 904"/>
                  <a:gd name="T91" fmla="*/ 761 h 905"/>
                  <a:gd name="T92" fmla="*/ 663 w 904"/>
                  <a:gd name="T93" fmla="*/ 752 h 905"/>
                  <a:gd name="T94" fmla="*/ 667 w 904"/>
                  <a:gd name="T95" fmla="*/ 737 h 905"/>
                  <a:gd name="T96" fmla="*/ 675 w 904"/>
                  <a:gd name="T97" fmla="*/ 737 h 905"/>
                  <a:gd name="T98" fmla="*/ 676 w 904"/>
                  <a:gd name="T99" fmla="*/ 722 h 905"/>
                  <a:gd name="T100" fmla="*/ 690 w 904"/>
                  <a:gd name="T101" fmla="*/ 738 h 905"/>
                  <a:gd name="T102" fmla="*/ 665 w 904"/>
                  <a:gd name="T103" fmla="*/ 771 h 905"/>
                  <a:gd name="T104" fmla="*/ 688 w 904"/>
                  <a:gd name="T105" fmla="*/ 807 h 905"/>
                  <a:gd name="T106" fmla="*/ 679 w 904"/>
                  <a:gd name="T107" fmla="*/ 769 h 905"/>
                  <a:gd name="T108" fmla="*/ 705 w 904"/>
                  <a:gd name="T109" fmla="*/ 766 h 905"/>
                  <a:gd name="T110" fmla="*/ 777 w 904"/>
                  <a:gd name="T111" fmla="*/ 296 h 905"/>
                  <a:gd name="T112" fmla="*/ 809 w 904"/>
                  <a:gd name="T113" fmla="*/ 386 h 905"/>
                  <a:gd name="T114" fmla="*/ 842 w 904"/>
                  <a:gd name="T115" fmla="*/ 517 h 905"/>
                  <a:gd name="T116" fmla="*/ 806 w 904"/>
                  <a:gd name="T117" fmla="*/ 478 h 9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04" h="905">
                    <a:moveTo>
                      <a:pt x="452" y="0"/>
                    </a:moveTo>
                    <a:cubicBezTo>
                      <a:pt x="202" y="0"/>
                      <a:pt x="0" y="203"/>
                      <a:pt x="0" y="453"/>
                    </a:cubicBezTo>
                    <a:cubicBezTo>
                      <a:pt x="0" y="703"/>
                      <a:pt x="202" y="905"/>
                      <a:pt x="452" y="905"/>
                    </a:cubicBezTo>
                    <a:cubicBezTo>
                      <a:pt x="702" y="905"/>
                      <a:pt x="904" y="703"/>
                      <a:pt x="904" y="453"/>
                    </a:cubicBezTo>
                    <a:cubicBezTo>
                      <a:pt x="904" y="203"/>
                      <a:pt x="702" y="0"/>
                      <a:pt x="452" y="0"/>
                    </a:cubicBezTo>
                    <a:close/>
                    <a:moveTo>
                      <a:pt x="857" y="430"/>
                    </a:moveTo>
                    <a:cubicBezTo>
                      <a:pt x="849" y="431"/>
                      <a:pt x="849" y="431"/>
                      <a:pt x="849" y="431"/>
                    </a:cubicBezTo>
                    <a:cubicBezTo>
                      <a:pt x="845" y="400"/>
                      <a:pt x="845" y="400"/>
                      <a:pt x="845" y="400"/>
                    </a:cubicBezTo>
                    <a:cubicBezTo>
                      <a:pt x="834" y="402"/>
                      <a:pt x="834" y="402"/>
                      <a:pt x="834" y="402"/>
                    </a:cubicBezTo>
                    <a:cubicBezTo>
                      <a:pt x="837" y="430"/>
                      <a:pt x="837" y="430"/>
                      <a:pt x="837" y="430"/>
                    </a:cubicBezTo>
                    <a:cubicBezTo>
                      <a:pt x="828" y="431"/>
                      <a:pt x="828" y="431"/>
                      <a:pt x="828" y="431"/>
                    </a:cubicBezTo>
                    <a:cubicBezTo>
                      <a:pt x="825" y="403"/>
                      <a:pt x="825" y="403"/>
                      <a:pt x="825" y="403"/>
                    </a:cubicBezTo>
                    <a:cubicBezTo>
                      <a:pt x="811" y="404"/>
                      <a:pt x="811" y="404"/>
                      <a:pt x="811" y="404"/>
                    </a:cubicBezTo>
                    <a:cubicBezTo>
                      <a:pt x="815" y="436"/>
                      <a:pt x="815" y="436"/>
                      <a:pt x="815" y="436"/>
                    </a:cubicBezTo>
                    <a:cubicBezTo>
                      <a:pt x="806" y="437"/>
                      <a:pt x="806" y="437"/>
                      <a:pt x="806" y="437"/>
                    </a:cubicBezTo>
                    <a:cubicBezTo>
                      <a:pt x="802" y="394"/>
                      <a:pt x="802" y="394"/>
                      <a:pt x="802" y="394"/>
                    </a:cubicBezTo>
                    <a:cubicBezTo>
                      <a:pt x="853" y="388"/>
                      <a:pt x="853" y="388"/>
                      <a:pt x="853" y="388"/>
                    </a:cubicBezTo>
                    <a:lnTo>
                      <a:pt x="857" y="430"/>
                    </a:lnTo>
                    <a:close/>
                    <a:moveTo>
                      <a:pt x="798" y="241"/>
                    </a:moveTo>
                    <a:cubicBezTo>
                      <a:pt x="801" y="246"/>
                      <a:pt x="803" y="250"/>
                      <a:pt x="804" y="253"/>
                    </a:cubicBezTo>
                    <a:cubicBezTo>
                      <a:pt x="804" y="256"/>
                      <a:pt x="804" y="258"/>
                      <a:pt x="803" y="261"/>
                    </a:cubicBezTo>
                    <a:cubicBezTo>
                      <a:pt x="802" y="264"/>
                      <a:pt x="800" y="266"/>
                      <a:pt x="797" y="267"/>
                    </a:cubicBezTo>
                    <a:cubicBezTo>
                      <a:pt x="794" y="270"/>
                      <a:pt x="791" y="270"/>
                      <a:pt x="787" y="269"/>
                    </a:cubicBezTo>
                    <a:cubicBezTo>
                      <a:pt x="784" y="268"/>
                      <a:pt x="780" y="266"/>
                      <a:pt x="777" y="262"/>
                    </a:cubicBezTo>
                    <a:cubicBezTo>
                      <a:pt x="777" y="265"/>
                      <a:pt x="777" y="267"/>
                      <a:pt x="777" y="270"/>
                    </a:cubicBezTo>
                    <a:cubicBezTo>
                      <a:pt x="776" y="272"/>
                      <a:pt x="775" y="275"/>
                      <a:pt x="773" y="280"/>
                    </a:cubicBezTo>
                    <a:cubicBezTo>
                      <a:pt x="768" y="291"/>
                      <a:pt x="768" y="291"/>
                      <a:pt x="768" y="291"/>
                    </a:cubicBezTo>
                    <a:cubicBezTo>
                      <a:pt x="761" y="279"/>
                      <a:pt x="761" y="279"/>
                      <a:pt x="761" y="279"/>
                    </a:cubicBezTo>
                    <a:cubicBezTo>
                      <a:pt x="766" y="266"/>
                      <a:pt x="766" y="266"/>
                      <a:pt x="766" y="266"/>
                    </a:cubicBezTo>
                    <a:cubicBezTo>
                      <a:pt x="768" y="262"/>
                      <a:pt x="769" y="259"/>
                      <a:pt x="769" y="257"/>
                    </a:cubicBezTo>
                    <a:cubicBezTo>
                      <a:pt x="770" y="256"/>
                      <a:pt x="770" y="254"/>
                      <a:pt x="770" y="253"/>
                    </a:cubicBezTo>
                    <a:cubicBezTo>
                      <a:pt x="769" y="252"/>
                      <a:pt x="768" y="250"/>
                      <a:pt x="767" y="248"/>
                    </a:cubicBezTo>
                    <a:cubicBezTo>
                      <a:pt x="766" y="246"/>
                      <a:pt x="766" y="246"/>
                      <a:pt x="766" y="246"/>
                    </a:cubicBezTo>
                    <a:cubicBezTo>
                      <a:pt x="747" y="257"/>
                      <a:pt x="747" y="257"/>
                      <a:pt x="747" y="257"/>
                    </a:cubicBezTo>
                    <a:cubicBezTo>
                      <a:pt x="741" y="247"/>
                      <a:pt x="741" y="247"/>
                      <a:pt x="741" y="247"/>
                    </a:cubicBezTo>
                    <a:cubicBezTo>
                      <a:pt x="785" y="220"/>
                      <a:pt x="785" y="220"/>
                      <a:pt x="785" y="220"/>
                    </a:cubicBezTo>
                    <a:lnTo>
                      <a:pt x="798" y="241"/>
                    </a:lnTo>
                    <a:close/>
                    <a:moveTo>
                      <a:pt x="750" y="176"/>
                    </a:moveTo>
                    <a:cubicBezTo>
                      <a:pt x="778" y="210"/>
                      <a:pt x="778" y="210"/>
                      <a:pt x="778" y="210"/>
                    </a:cubicBezTo>
                    <a:cubicBezTo>
                      <a:pt x="771" y="216"/>
                      <a:pt x="771" y="216"/>
                      <a:pt x="771" y="216"/>
                    </a:cubicBezTo>
                    <a:cubicBezTo>
                      <a:pt x="761" y="203"/>
                      <a:pt x="761" y="203"/>
                      <a:pt x="761" y="203"/>
                    </a:cubicBezTo>
                    <a:cubicBezTo>
                      <a:pt x="728" y="230"/>
                      <a:pt x="728" y="230"/>
                      <a:pt x="728" y="230"/>
                    </a:cubicBezTo>
                    <a:cubicBezTo>
                      <a:pt x="720" y="222"/>
                      <a:pt x="720" y="222"/>
                      <a:pt x="720" y="222"/>
                    </a:cubicBezTo>
                    <a:cubicBezTo>
                      <a:pt x="754" y="194"/>
                      <a:pt x="754" y="194"/>
                      <a:pt x="754" y="194"/>
                    </a:cubicBezTo>
                    <a:cubicBezTo>
                      <a:pt x="743" y="181"/>
                      <a:pt x="743" y="181"/>
                      <a:pt x="743" y="181"/>
                    </a:cubicBezTo>
                    <a:lnTo>
                      <a:pt x="750" y="176"/>
                    </a:lnTo>
                    <a:close/>
                    <a:moveTo>
                      <a:pt x="742" y="168"/>
                    </a:moveTo>
                    <a:cubicBezTo>
                      <a:pt x="736" y="174"/>
                      <a:pt x="736" y="174"/>
                      <a:pt x="736" y="174"/>
                    </a:cubicBezTo>
                    <a:cubicBezTo>
                      <a:pt x="713" y="153"/>
                      <a:pt x="713" y="153"/>
                      <a:pt x="713" y="153"/>
                    </a:cubicBezTo>
                    <a:cubicBezTo>
                      <a:pt x="706" y="162"/>
                      <a:pt x="706" y="162"/>
                      <a:pt x="706" y="162"/>
                    </a:cubicBezTo>
                    <a:cubicBezTo>
                      <a:pt x="726" y="181"/>
                      <a:pt x="726" y="181"/>
                      <a:pt x="726" y="181"/>
                    </a:cubicBezTo>
                    <a:cubicBezTo>
                      <a:pt x="721" y="187"/>
                      <a:pt x="721" y="187"/>
                      <a:pt x="721" y="187"/>
                    </a:cubicBezTo>
                    <a:cubicBezTo>
                      <a:pt x="700" y="168"/>
                      <a:pt x="700" y="168"/>
                      <a:pt x="700" y="168"/>
                    </a:cubicBezTo>
                    <a:cubicBezTo>
                      <a:pt x="690" y="178"/>
                      <a:pt x="690" y="178"/>
                      <a:pt x="690" y="178"/>
                    </a:cubicBezTo>
                    <a:cubicBezTo>
                      <a:pt x="713" y="200"/>
                      <a:pt x="713" y="200"/>
                      <a:pt x="713" y="200"/>
                    </a:cubicBezTo>
                    <a:cubicBezTo>
                      <a:pt x="708" y="206"/>
                      <a:pt x="708" y="206"/>
                      <a:pt x="708" y="206"/>
                    </a:cubicBezTo>
                    <a:cubicBezTo>
                      <a:pt x="676" y="177"/>
                      <a:pt x="676" y="177"/>
                      <a:pt x="676" y="177"/>
                    </a:cubicBezTo>
                    <a:cubicBezTo>
                      <a:pt x="711" y="139"/>
                      <a:pt x="711" y="139"/>
                      <a:pt x="711" y="139"/>
                    </a:cubicBezTo>
                    <a:lnTo>
                      <a:pt x="742" y="168"/>
                    </a:lnTo>
                    <a:close/>
                    <a:moveTo>
                      <a:pt x="664" y="106"/>
                    </a:moveTo>
                    <a:cubicBezTo>
                      <a:pt x="679" y="116"/>
                      <a:pt x="679" y="116"/>
                      <a:pt x="679" y="116"/>
                    </a:cubicBezTo>
                    <a:cubicBezTo>
                      <a:pt x="685" y="120"/>
                      <a:pt x="689" y="123"/>
                      <a:pt x="690" y="124"/>
                    </a:cubicBezTo>
                    <a:cubicBezTo>
                      <a:pt x="692" y="127"/>
                      <a:pt x="693" y="130"/>
                      <a:pt x="694" y="133"/>
                    </a:cubicBezTo>
                    <a:cubicBezTo>
                      <a:pt x="694" y="137"/>
                      <a:pt x="693" y="140"/>
                      <a:pt x="691" y="143"/>
                    </a:cubicBezTo>
                    <a:cubicBezTo>
                      <a:pt x="689" y="146"/>
                      <a:pt x="687" y="148"/>
                      <a:pt x="685" y="149"/>
                    </a:cubicBezTo>
                    <a:cubicBezTo>
                      <a:pt x="682" y="150"/>
                      <a:pt x="680" y="150"/>
                      <a:pt x="678" y="150"/>
                    </a:cubicBezTo>
                    <a:cubicBezTo>
                      <a:pt x="676" y="150"/>
                      <a:pt x="673" y="150"/>
                      <a:pt x="672" y="149"/>
                    </a:cubicBezTo>
                    <a:cubicBezTo>
                      <a:pt x="669" y="148"/>
                      <a:pt x="666" y="146"/>
                      <a:pt x="661" y="143"/>
                    </a:cubicBezTo>
                    <a:cubicBezTo>
                      <a:pt x="655" y="138"/>
                      <a:pt x="655" y="138"/>
                      <a:pt x="655" y="138"/>
                    </a:cubicBezTo>
                    <a:cubicBezTo>
                      <a:pt x="644" y="154"/>
                      <a:pt x="644" y="154"/>
                      <a:pt x="644" y="154"/>
                    </a:cubicBezTo>
                    <a:cubicBezTo>
                      <a:pt x="635" y="148"/>
                      <a:pt x="635" y="148"/>
                      <a:pt x="635" y="148"/>
                    </a:cubicBezTo>
                    <a:lnTo>
                      <a:pt x="664" y="106"/>
                    </a:lnTo>
                    <a:close/>
                    <a:moveTo>
                      <a:pt x="631" y="87"/>
                    </a:moveTo>
                    <a:cubicBezTo>
                      <a:pt x="628" y="95"/>
                      <a:pt x="628" y="95"/>
                      <a:pt x="628" y="95"/>
                    </a:cubicBezTo>
                    <a:cubicBezTo>
                      <a:pt x="603" y="84"/>
                      <a:pt x="603" y="84"/>
                      <a:pt x="603" y="84"/>
                    </a:cubicBezTo>
                    <a:cubicBezTo>
                      <a:pt x="598" y="95"/>
                      <a:pt x="598" y="95"/>
                      <a:pt x="598" y="95"/>
                    </a:cubicBezTo>
                    <a:cubicBezTo>
                      <a:pt x="620" y="105"/>
                      <a:pt x="620" y="105"/>
                      <a:pt x="620" y="105"/>
                    </a:cubicBezTo>
                    <a:cubicBezTo>
                      <a:pt x="616" y="113"/>
                      <a:pt x="616" y="113"/>
                      <a:pt x="616" y="113"/>
                    </a:cubicBezTo>
                    <a:cubicBezTo>
                      <a:pt x="594" y="103"/>
                      <a:pt x="594" y="103"/>
                      <a:pt x="594" y="103"/>
                    </a:cubicBezTo>
                    <a:cubicBezTo>
                      <a:pt x="585" y="124"/>
                      <a:pt x="585" y="124"/>
                      <a:pt x="585" y="124"/>
                    </a:cubicBezTo>
                    <a:cubicBezTo>
                      <a:pt x="575" y="119"/>
                      <a:pt x="575" y="119"/>
                      <a:pt x="575" y="119"/>
                    </a:cubicBezTo>
                    <a:cubicBezTo>
                      <a:pt x="596" y="72"/>
                      <a:pt x="596" y="72"/>
                      <a:pt x="596" y="72"/>
                    </a:cubicBezTo>
                    <a:lnTo>
                      <a:pt x="631" y="87"/>
                    </a:lnTo>
                    <a:close/>
                    <a:moveTo>
                      <a:pt x="523" y="77"/>
                    </a:moveTo>
                    <a:cubicBezTo>
                      <a:pt x="524" y="72"/>
                      <a:pt x="526" y="68"/>
                      <a:pt x="529" y="65"/>
                    </a:cubicBezTo>
                    <a:cubicBezTo>
                      <a:pt x="531" y="63"/>
                      <a:pt x="533" y="61"/>
                      <a:pt x="536" y="60"/>
                    </a:cubicBezTo>
                    <a:cubicBezTo>
                      <a:pt x="538" y="58"/>
                      <a:pt x="541" y="57"/>
                      <a:pt x="544" y="57"/>
                    </a:cubicBezTo>
                    <a:cubicBezTo>
                      <a:pt x="548" y="57"/>
                      <a:pt x="552" y="57"/>
                      <a:pt x="556" y="58"/>
                    </a:cubicBezTo>
                    <a:cubicBezTo>
                      <a:pt x="564" y="60"/>
                      <a:pt x="570" y="64"/>
                      <a:pt x="574" y="70"/>
                    </a:cubicBezTo>
                    <a:cubicBezTo>
                      <a:pt x="578" y="76"/>
                      <a:pt x="578" y="83"/>
                      <a:pt x="576" y="91"/>
                    </a:cubicBezTo>
                    <a:cubicBezTo>
                      <a:pt x="574" y="99"/>
                      <a:pt x="570" y="105"/>
                      <a:pt x="564" y="108"/>
                    </a:cubicBezTo>
                    <a:cubicBezTo>
                      <a:pt x="558" y="112"/>
                      <a:pt x="551" y="112"/>
                      <a:pt x="542" y="110"/>
                    </a:cubicBezTo>
                    <a:cubicBezTo>
                      <a:pt x="534" y="108"/>
                      <a:pt x="528" y="104"/>
                      <a:pt x="525" y="98"/>
                    </a:cubicBezTo>
                    <a:cubicBezTo>
                      <a:pt x="521" y="92"/>
                      <a:pt x="521" y="85"/>
                      <a:pt x="523" y="77"/>
                    </a:cubicBezTo>
                    <a:close/>
                    <a:moveTo>
                      <a:pt x="460" y="45"/>
                    </a:moveTo>
                    <a:cubicBezTo>
                      <a:pt x="472" y="66"/>
                      <a:pt x="472" y="66"/>
                      <a:pt x="472" y="66"/>
                    </a:cubicBezTo>
                    <a:cubicBezTo>
                      <a:pt x="486" y="46"/>
                      <a:pt x="486" y="46"/>
                      <a:pt x="486" y="46"/>
                    </a:cubicBezTo>
                    <a:cubicBezTo>
                      <a:pt x="499" y="47"/>
                      <a:pt x="499" y="47"/>
                      <a:pt x="499" y="47"/>
                    </a:cubicBezTo>
                    <a:cubicBezTo>
                      <a:pt x="477" y="76"/>
                      <a:pt x="477" y="76"/>
                      <a:pt x="477" y="76"/>
                    </a:cubicBezTo>
                    <a:cubicBezTo>
                      <a:pt x="475" y="97"/>
                      <a:pt x="475" y="97"/>
                      <a:pt x="475" y="97"/>
                    </a:cubicBezTo>
                    <a:cubicBezTo>
                      <a:pt x="464" y="97"/>
                      <a:pt x="464" y="97"/>
                      <a:pt x="464" y="97"/>
                    </a:cubicBezTo>
                    <a:cubicBezTo>
                      <a:pt x="465" y="75"/>
                      <a:pt x="465" y="75"/>
                      <a:pt x="465" y="75"/>
                    </a:cubicBezTo>
                    <a:cubicBezTo>
                      <a:pt x="446" y="44"/>
                      <a:pt x="446" y="44"/>
                      <a:pt x="446" y="44"/>
                    </a:cubicBezTo>
                    <a:lnTo>
                      <a:pt x="460" y="45"/>
                    </a:lnTo>
                    <a:close/>
                    <a:moveTo>
                      <a:pt x="440" y="44"/>
                    </a:moveTo>
                    <a:cubicBezTo>
                      <a:pt x="441" y="53"/>
                      <a:pt x="441" y="53"/>
                      <a:pt x="441" y="53"/>
                    </a:cubicBezTo>
                    <a:cubicBezTo>
                      <a:pt x="424" y="54"/>
                      <a:pt x="424" y="54"/>
                      <a:pt x="424" y="54"/>
                    </a:cubicBezTo>
                    <a:cubicBezTo>
                      <a:pt x="427" y="97"/>
                      <a:pt x="427" y="97"/>
                      <a:pt x="427" y="97"/>
                    </a:cubicBezTo>
                    <a:cubicBezTo>
                      <a:pt x="416" y="98"/>
                      <a:pt x="416" y="98"/>
                      <a:pt x="416" y="98"/>
                    </a:cubicBezTo>
                    <a:cubicBezTo>
                      <a:pt x="413" y="55"/>
                      <a:pt x="413" y="55"/>
                      <a:pt x="413" y="55"/>
                    </a:cubicBezTo>
                    <a:cubicBezTo>
                      <a:pt x="396" y="57"/>
                      <a:pt x="396" y="57"/>
                      <a:pt x="396" y="57"/>
                    </a:cubicBezTo>
                    <a:cubicBezTo>
                      <a:pt x="395" y="48"/>
                      <a:pt x="395" y="48"/>
                      <a:pt x="395" y="48"/>
                    </a:cubicBezTo>
                    <a:lnTo>
                      <a:pt x="440" y="44"/>
                    </a:lnTo>
                    <a:close/>
                    <a:moveTo>
                      <a:pt x="386" y="50"/>
                    </a:moveTo>
                    <a:cubicBezTo>
                      <a:pt x="394" y="101"/>
                      <a:pt x="394" y="101"/>
                      <a:pt x="394" y="101"/>
                    </a:cubicBezTo>
                    <a:cubicBezTo>
                      <a:pt x="383" y="103"/>
                      <a:pt x="383" y="103"/>
                      <a:pt x="383" y="103"/>
                    </a:cubicBezTo>
                    <a:cubicBezTo>
                      <a:pt x="374" y="52"/>
                      <a:pt x="374" y="52"/>
                      <a:pt x="374" y="52"/>
                    </a:cubicBezTo>
                    <a:lnTo>
                      <a:pt x="386" y="50"/>
                    </a:lnTo>
                    <a:close/>
                    <a:moveTo>
                      <a:pt x="324" y="71"/>
                    </a:moveTo>
                    <a:cubicBezTo>
                      <a:pt x="325" y="68"/>
                      <a:pt x="327" y="66"/>
                      <a:pt x="329" y="64"/>
                    </a:cubicBezTo>
                    <a:cubicBezTo>
                      <a:pt x="332" y="62"/>
                      <a:pt x="335" y="60"/>
                      <a:pt x="339" y="59"/>
                    </a:cubicBezTo>
                    <a:cubicBezTo>
                      <a:pt x="346" y="57"/>
                      <a:pt x="352" y="57"/>
                      <a:pt x="356" y="59"/>
                    </a:cubicBezTo>
                    <a:cubicBezTo>
                      <a:pt x="360" y="61"/>
                      <a:pt x="363" y="64"/>
                      <a:pt x="365" y="68"/>
                    </a:cubicBezTo>
                    <a:cubicBezTo>
                      <a:pt x="354" y="72"/>
                      <a:pt x="354" y="72"/>
                      <a:pt x="354" y="72"/>
                    </a:cubicBezTo>
                    <a:cubicBezTo>
                      <a:pt x="353" y="69"/>
                      <a:pt x="351" y="68"/>
                      <a:pt x="349" y="67"/>
                    </a:cubicBezTo>
                    <a:cubicBezTo>
                      <a:pt x="347" y="66"/>
                      <a:pt x="345" y="66"/>
                      <a:pt x="342" y="67"/>
                    </a:cubicBezTo>
                    <a:cubicBezTo>
                      <a:pt x="338" y="68"/>
                      <a:pt x="336" y="69"/>
                      <a:pt x="335" y="71"/>
                    </a:cubicBezTo>
                    <a:cubicBezTo>
                      <a:pt x="334" y="72"/>
                      <a:pt x="333" y="73"/>
                      <a:pt x="334" y="75"/>
                    </a:cubicBezTo>
                    <a:cubicBezTo>
                      <a:pt x="334" y="76"/>
                      <a:pt x="335" y="77"/>
                      <a:pt x="336" y="77"/>
                    </a:cubicBezTo>
                    <a:cubicBezTo>
                      <a:pt x="338" y="78"/>
                      <a:pt x="342" y="78"/>
                      <a:pt x="347" y="78"/>
                    </a:cubicBezTo>
                    <a:cubicBezTo>
                      <a:pt x="353" y="78"/>
                      <a:pt x="357" y="78"/>
                      <a:pt x="360" y="78"/>
                    </a:cubicBezTo>
                    <a:cubicBezTo>
                      <a:pt x="363" y="79"/>
                      <a:pt x="366" y="80"/>
                      <a:pt x="368" y="82"/>
                    </a:cubicBezTo>
                    <a:cubicBezTo>
                      <a:pt x="370" y="83"/>
                      <a:pt x="371" y="86"/>
                      <a:pt x="372" y="89"/>
                    </a:cubicBezTo>
                    <a:cubicBezTo>
                      <a:pt x="373" y="92"/>
                      <a:pt x="373" y="95"/>
                      <a:pt x="372" y="98"/>
                    </a:cubicBezTo>
                    <a:cubicBezTo>
                      <a:pt x="370" y="101"/>
                      <a:pt x="369" y="103"/>
                      <a:pt x="366" y="105"/>
                    </a:cubicBezTo>
                    <a:cubicBezTo>
                      <a:pt x="363" y="107"/>
                      <a:pt x="359" y="109"/>
                      <a:pt x="354" y="110"/>
                    </a:cubicBezTo>
                    <a:cubicBezTo>
                      <a:pt x="347" y="112"/>
                      <a:pt x="342" y="112"/>
                      <a:pt x="337" y="111"/>
                    </a:cubicBezTo>
                    <a:cubicBezTo>
                      <a:pt x="333" y="109"/>
                      <a:pt x="329" y="105"/>
                      <a:pt x="327" y="100"/>
                    </a:cubicBezTo>
                    <a:cubicBezTo>
                      <a:pt x="337" y="96"/>
                      <a:pt x="337" y="96"/>
                      <a:pt x="337" y="96"/>
                    </a:cubicBezTo>
                    <a:cubicBezTo>
                      <a:pt x="339" y="99"/>
                      <a:pt x="341" y="101"/>
                      <a:pt x="343" y="102"/>
                    </a:cubicBezTo>
                    <a:cubicBezTo>
                      <a:pt x="346" y="103"/>
                      <a:pt x="349" y="103"/>
                      <a:pt x="352" y="102"/>
                    </a:cubicBezTo>
                    <a:cubicBezTo>
                      <a:pt x="356" y="101"/>
                      <a:pt x="358" y="99"/>
                      <a:pt x="360" y="98"/>
                    </a:cubicBezTo>
                    <a:cubicBezTo>
                      <a:pt x="361" y="96"/>
                      <a:pt x="361" y="94"/>
                      <a:pt x="361" y="92"/>
                    </a:cubicBezTo>
                    <a:cubicBezTo>
                      <a:pt x="361" y="91"/>
                      <a:pt x="360" y="90"/>
                      <a:pt x="359" y="89"/>
                    </a:cubicBezTo>
                    <a:cubicBezTo>
                      <a:pt x="358" y="89"/>
                      <a:pt x="356" y="89"/>
                      <a:pt x="354" y="88"/>
                    </a:cubicBezTo>
                    <a:cubicBezTo>
                      <a:pt x="353" y="88"/>
                      <a:pt x="350" y="88"/>
                      <a:pt x="345" y="89"/>
                    </a:cubicBezTo>
                    <a:cubicBezTo>
                      <a:pt x="339" y="89"/>
                      <a:pt x="334" y="88"/>
                      <a:pt x="331" y="87"/>
                    </a:cubicBezTo>
                    <a:cubicBezTo>
                      <a:pt x="327" y="85"/>
                      <a:pt x="324" y="82"/>
                      <a:pt x="323" y="78"/>
                    </a:cubicBezTo>
                    <a:cubicBezTo>
                      <a:pt x="323" y="76"/>
                      <a:pt x="323" y="73"/>
                      <a:pt x="324" y="71"/>
                    </a:cubicBezTo>
                    <a:close/>
                    <a:moveTo>
                      <a:pt x="285" y="79"/>
                    </a:moveTo>
                    <a:cubicBezTo>
                      <a:pt x="291" y="77"/>
                      <a:pt x="295" y="75"/>
                      <a:pt x="298" y="75"/>
                    </a:cubicBezTo>
                    <a:cubicBezTo>
                      <a:pt x="301" y="75"/>
                      <a:pt x="304" y="76"/>
                      <a:pt x="306" y="77"/>
                    </a:cubicBezTo>
                    <a:cubicBezTo>
                      <a:pt x="308" y="79"/>
                      <a:pt x="310" y="81"/>
                      <a:pt x="312" y="83"/>
                    </a:cubicBezTo>
                    <a:cubicBezTo>
                      <a:pt x="313" y="87"/>
                      <a:pt x="313" y="90"/>
                      <a:pt x="312" y="94"/>
                    </a:cubicBezTo>
                    <a:cubicBezTo>
                      <a:pt x="311" y="97"/>
                      <a:pt x="308" y="100"/>
                      <a:pt x="304" y="103"/>
                    </a:cubicBezTo>
                    <a:cubicBezTo>
                      <a:pt x="306" y="103"/>
                      <a:pt x="309" y="103"/>
                      <a:pt x="311" y="104"/>
                    </a:cubicBezTo>
                    <a:cubicBezTo>
                      <a:pt x="313" y="105"/>
                      <a:pt x="316" y="107"/>
                      <a:pt x="320" y="109"/>
                    </a:cubicBezTo>
                    <a:cubicBezTo>
                      <a:pt x="331" y="116"/>
                      <a:pt x="331" y="116"/>
                      <a:pt x="331" y="116"/>
                    </a:cubicBezTo>
                    <a:cubicBezTo>
                      <a:pt x="318" y="121"/>
                      <a:pt x="318" y="121"/>
                      <a:pt x="318" y="121"/>
                    </a:cubicBezTo>
                    <a:cubicBezTo>
                      <a:pt x="306" y="114"/>
                      <a:pt x="306" y="114"/>
                      <a:pt x="306" y="114"/>
                    </a:cubicBezTo>
                    <a:cubicBezTo>
                      <a:pt x="302" y="112"/>
                      <a:pt x="299" y="110"/>
                      <a:pt x="297" y="110"/>
                    </a:cubicBezTo>
                    <a:cubicBezTo>
                      <a:pt x="296" y="109"/>
                      <a:pt x="295" y="109"/>
                      <a:pt x="293" y="109"/>
                    </a:cubicBezTo>
                    <a:cubicBezTo>
                      <a:pt x="292" y="109"/>
                      <a:pt x="290" y="110"/>
                      <a:pt x="288" y="111"/>
                    </a:cubicBezTo>
                    <a:cubicBezTo>
                      <a:pt x="286" y="112"/>
                      <a:pt x="286" y="112"/>
                      <a:pt x="286" y="112"/>
                    </a:cubicBezTo>
                    <a:cubicBezTo>
                      <a:pt x="295" y="132"/>
                      <a:pt x="295" y="132"/>
                      <a:pt x="295" y="132"/>
                    </a:cubicBezTo>
                    <a:cubicBezTo>
                      <a:pt x="284" y="136"/>
                      <a:pt x="284" y="136"/>
                      <a:pt x="284" y="136"/>
                    </a:cubicBezTo>
                    <a:cubicBezTo>
                      <a:pt x="263" y="89"/>
                      <a:pt x="263" y="89"/>
                      <a:pt x="263" y="89"/>
                    </a:cubicBezTo>
                    <a:lnTo>
                      <a:pt x="285" y="79"/>
                    </a:lnTo>
                    <a:close/>
                    <a:moveTo>
                      <a:pt x="249" y="97"/>
                    </a:moveTo>
                    <a:cubicBezTo>
                      <a:pt x="254" y="104"/>
                      <a:pt x="254" y="104"/>
                      <a:pt x="254" y="104"/>
                    </a:cubicBezTo>
                    <a:cubicBezTo>
                      <a:pt x="228" y="120"/>
                      <a:pt x="228" y="120"/>
                      <a:pt x="228" y="120"/>
                    </a:cubicBezTo>
                    <a:cubicBezTo>
                      <a:pt x="234" y="130"/>
                      <a:pt x="234" y="130"/>
                      <a:pt x="234" y="130"/>
                    </a:cubicBezTo>
                    <a:cubicBezTo>
                      <a:pt x="258" y="115"/>
                      <a:pt x="258" y="115"/>
                      <a:pt x="258" y="115"/>
                    </a:cubicBezTo>
                    <a:cubicBezTo>
                      <a:pt x="263" y="122"/>
                      <a:pt x="263" y="122"/>
                      <a:pt x="263" y="122"/>
                    </a:cubicBezTo>
                    <a:cubicBezTo>
                      <a:pt x="239" y="137"/>
                      <a:pt x="239" y="137"/>
                      <a:pt x="239" y="137"/>
                    </a:cubicBezTo>
                    <a:cubicBezTo>
                      <a:pt x="246" y="149"/>
                      <a:pt x="246" y="149"/>
                      <a:pt x="246" y="149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78" y="140"/>
                      <a:pt x="278" y="140"/>
                      <a:pt x="278" y="140"/>
                    </a:cubicBezTo>
                    <a:cubicBezTo>
                      <a:pt x="241" y="163"/>
                      <a:pt x="241" y="163"/>
                      <a:pt x="241" y="163"/>
                    </a:cubicBezTo>
                    <a:cubicBezTo>
                      <a:pt x="214" y="119"/>
                      <a:pt x="214" y="119"/>
                      <a:pt x="214" y="119"/>
                    </a:cubicBezTo>
                    <a:lnTo>
                      <a:pt x="249" y="97"/>
                    </a:lnTo>
                    <a:close/>
                    <a:moveTo>
                      <a:pt x="174" y="151"/>
                    </a:moveTo>
                    <a:cubicBezTo>
                      <a:pt x="210" y="171"/>
                      <a:pt x="210" y="171"/>
                      <a:pt x="210" y="171"/>
                    </a:cubicBezTo>
                    <a:cubicBezTo>
                      <a:pt x="196" y="133"/>
                      <a:pt x="196" y="133"/>
                      <a:pt x="196" y="133"/>
                    </a:cubicBezTo>
                    <a:cubicBezTo>
                      <a:pt x="205" y="125"/>
                      <a:pt x="205" y="125"/>
                      <a:pt x="205" y="125"/>
                    </a:cubicBezTo>
                    <a:cubicBezTo>
                      <a:pt x="223" y="178"/>
                      <a:pt x="223" y="178"/>
                      <a:pt x="223" y="178"/>
                    </a:cubicBezTo>
                    <a:cubicBezTo>
                      <a:pt x="213" y="186"/>
                      <a:pt x="213" y="186"/>
                      <a:pt x="213" y="186"/>
                    </a:cubicBezTo>
                    <a:cubicBezTo>
                      <a:pt x="165" y="159"/>
                      <a:pt x="165" y="159"/>
                      <a:pt x="165" y="159"/>
                    </a:cubicBezTo>
                    <a:lnTo>
                      <a:pt x="174" y="151"/>
                    </a:lnTo>
                    <a:close/>
                    <a:moveTo>
                      <a:pt x="159" y="166"/>
                    </a:moveTo>
                    <a:cubicBezTo>
                      <a:pt x="197" y="201"/>
                      <a:pt x="197" y="201"/>
                      <a:pt x="197" y="201"/>
                    </a:cubicBezTo>
                    <a:cubicBezTo>
                      <a:pt x="189" y="210"/>
                      <a:pt x="189" y="210"/>
                      <a:pt x="189" y="210"/>
                    </a:cubicBezTo>
                    <a:cubicBezTo>
                      <a:pt x="151" y="174"/>
                      <a:pt x="151" y="174"/>
                      <a:pt x="151" y="174"/>
                    </a:cubicBezTo>
                    <a:lnTo>
                      <a:pt x="159" y="166"/>
                    </a:lnTo>
                    <a:close/>
                    <a:moveTo>
                      <a:pt x="120" y="211"/>
                    </a:moveTo>
                    <a:cubicBezTo>
                      <a:pt x="162" y="214"/>
                      <a:pt x="162" y="214"/>
                      <a:pt x="162" y="214"/>
                    </a:cubicBezTo>
                    <a:cubicBezTo>
                      <a:pt x="134" y="193"/>
                      <a:pt x="134" y="193"/>
                      <a:pt x="134" y="193"/>
                    </a:cubicBezTo>
                    <a:cubicBezTo>
                      <a:pt x="141" y="185"/>
                      <a:pt x="141" y="185"/>
                      <a:pt x="141" y="185"/>
                    </a:cubicBezTo>
                    <a:cubicBezTo>
                      <a:pt x="182" y="216"/>
                      <a:pt x="182" y="216"/>
                      <a:pt x="182" y="216"/>
                    </a:cubicBezTo>
                    <a:cubicBezTo>
                      <a:pt x="175" y="225"/>
                      <a:pt x="175" y="225"/>
                      <a:pt x="175" y="225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60" y="244"/>
                      <a:pt x="160" y="244"/>
                      <a:pt x="160" y="244"/>
                    </a:cubicBezTo>
                    <a:cubicBezTo>
                      <a:pt x="154" y="252"/>
                      <a:pt x="154" y="252"/>
                      <a:pt x="154" y="252"/>
                    </a:cubicBezTo>
                    <a:cubicBezTo>
                      <a:pt x="113" y="220"/>
                      <a:pt x="113" y="220"/>
                      <a:pt x="113" y="220"/>
                    </a:cubicBezTo>
                    <a:lnTo>
                      <a:pt x="120" y="211"/>
                    </a:lnTo>
                    <a:close/>
                    <a:moveTo>
                      <a:pt x="87" y="264"/>
                    </a:moveTo>
                    <a:cubicBezTo>
                      <a:pt x="112" y="278"/>
                      <a:pt x="112" y="278"/>
                      <a:pt x="112" y="278"/>
                    </a:cubicBezTo>
                    <a:cubicBezTo>
                      <a:pt x="116" y="280"/>
                      <a:pt x="118" y="281"/>
                      <a:pt x="120" y="282"/>
                    </a:cubicBezTo>
                    <a:cubicBezTo>
                      <a:pt x="122" y="282"/>
                      <a:pt x="124" y="282"/>
                      <a:pt x="126" y="281"/>
                    </a:cubicBezTo>
                    <a:cubicBezTo>
                      <a:pt x="128" y="280"/>
                      <a:pt x="130" y="278"/>
                      <a:pt x="131" y="275"/>
                    </a:cubicBezTo>
                    <a:cubicBezTo>
                      <a:pt x="133" y="273"/>
                      <a:pt x="133" y="270"/>
                      <a:pt x="133" y="268"/>
                    </a:cubicBezTo>
                    <a:cubicBezTo>
                      <a:pt x="133" y="266"/>
                      <a:pt x="132" y="264"/>
                      <a:pt x="131" y="263"/>
                    </a:cubicBezTo>
                    <a:cubicBezTo>
                      <a:pt x="129" y="262"/>
                      <a:pt x="127" y="260"/>
                      <a:pt x="123" y="258"/>
                    </a:cubicBezTo>
                    <a:cubicBezTo>
                      <a:pt x="98" y="244"/>
                      <a:pt x="98" y="244"/>
                      <a:pt x="98" y="244"/>
                    </a:cubicBezTo>
                    <a:cubicBezTo>
                      <a:pt x="104" y="234"/>
                      <a:pt x="104" y="234"/>
                      <a:pt x="104" y="234"/>
                    </a:cubicBezTo>
                    <a:cubicBezTo>
                      <a:pt x="127" y="248"/>
                      <a:pt x="127" y="248"/>
                      <a:pt x="127" y="248"/>
                    </a:cubicBezTo>
                    <a:cubicBezTo>
                      <a:pt x="133" y="251"/>
                      <a:pt x="137" y="253"/>
                      <a:pt x="138" y="255"/>
                    </a:cubicBezTo>
                    <a:cubicBezTo>
                      <a:pt x="140" y="257"/>
                      <a:pt x="142" y="259"/>
                      <a:pt x="142" y="261"/>
                    </a:cubicBezTo>
                    <a:cubicBezTo>
                      <a:pt x="143" y="263"/>
                      <a:pt x="143" y="266"/>
                      <a:pt x="143" y="269"/>
                    </a:cubicBezTo>
                    <a:cubicBezTo>
                      <a:pt x="142" y="272"/>
                      <a:pt x="141" y="275"/>
                      <a:pt x="139" y="279"/>
                    </a:cubicBezTo>
                    <a:cubicBezTo>
                      <a:pt x="136" y="284"/>
                      <a:pt x="134" y="287"/>
                      <a:pt x="131" y="289"/>
                    </a:cubicBezTo>
                    <a:cubicBezTo>
                      <a:pt x="129" y="291"/>
                      <a:pt x="127" y="292"/>
                      <a:pt x="124" y="293"/>
                    </a:cubicBezTo>
                    <a:cubicBezTo>
                      <a:pt x="122" y="293"/>
                      <a:pt x="120" y="293"/>
                      <a:pt x="118" y="293"/>
                    </a:cubicBezTo>
                    <a:cubicBezTo>
                      <a:pt x="115" y="292"/>
                      <a:pt x="111" y="290"/>
                      <a:pt x="106" y="287"/>
                    </a:cubicBezTo>
                    <a:cubicBezTo>
                      <a:pt x="82" y="274"/>
                      <a:pt x="82" y="274"/>
                      <a:pt x="82" y="274"/>
                    </a:cubicBezTo>
                    <a:lnTo>
                      <a:pt x="87" y="264"/>
                    </a:lnTo>
                    <a:close/>
                    <a:moveTo>
                      <a:pt x="44" y="402"/>
                    </a:moveTo>
                    <a:cubicBezTo>
                      <a:pt x="82" y="384"/>
                      <a:pt x="82" y="384"/>
                      <a:pt x="82" y="384"/>
                    </a:cubicBezTo>
                    <a:cubicBezTo>
                      <a:pt x="47" y="379"/>
                      <a:pt x="47" y="379"/>
                      <a:pt x="47" y="379"/>
                    </a:cubicBezTo>
                    <a:cubicBezTo>
                      <a:pt x="49" y="368"/>
                      <a:pt x="49" y="368"/>
                      <a:pt x="49" y="368"/>
                    </a:cubicBezTo>
                    <a:cubicBezTo>
                      <a:pt x="100" y="376"/>
                      <a:pt x="100" y="376"/>
                      <a:pt x="100" y="376"/>
                    </a:cubicBezTo>
                    <a:cubicBezTo>
                      <a:pt x="98" y="388"/>
                      <a:pt x="98" y="388"/>
                      <a:pt x="98" y="388"/>
                    </a:cubicBezTo>
                    <a:cubicBezTo>
                      <a:pt x="61" y="405"/>
                      <a:pt x="61" y="405"/>
                      <a:pt x="61" y="405"/>
                    </a:cubicBezTo>
                    <a:cubicBezTo>
                      <a:pt x="95" y="411"/>
                      <a:pt x="95" y="411"/>
                      <a:pt x="95" y="411"/>
                    </a:cubicBezTo>
                    <a:cubicBezTo>
                      <a:pt x="93" y="421"/>
                      <a:pt x="93" y="421"/>
                      <a:pt x="93" y="421"/>
                    </a:cubicBezTo>
                    <a:cubicBezTo>
                      <a:pt x="42" y="413"/>
                      <a:pt x="42" y="413"/>
                      <a:pt x="42" y="413"/>
                    </a:cubicBezTo>
                    <a:lnTo>
                      <a:pt x="44" y="402"/>
                    </a:lnTo>
                    <a:close/>
                    <a:moveTo>
                      <a:pt x="42" y="427"/>
                    </a:moveTo>
                    <a:cubicBezTo>
                      <a:pt x="93" y="430"/>
                      <a:pt x="93" y="430"/>
                      <a:pt x="93" y="430"/>
                    </a:cubicBezTo>
                    <a:cubicBezTo>
                      <a:pt x="93" y="441"/>
                      <a:pt x="93" y="441"/>
                      <a:pt x="93" y="441"/>
                    </a:cubicBezTo>
                    <a:cubicBezTo>
                      <a:pt x="41" y="439"/>
                      <a:pt x="41" y="439"/>
                      <a:pt x="41" y="439"/>
                    </a:cubicBezTo>
                    <a:lnTo>
                      <a:pt x="42" y="427"/>
                    </a:lnTo>
                    <a:close/>
                    <a:moveTo>
                      <a:pt x="42" y="488"/>
                    </a:moveTo>
                    <a:cubicBezTo>
                      <a:pt x="62" y="486"/>
                      <a:pt x="62" y="486"/>
                      <a:pt x="62" y="486"/>
                    </a:cubicBezTo>
                    <a:cubicBezTo>
                      <a:pt x="61" y="464"/>
                      <a:pt x="61" y="464"/>
                      <a:pt x="61" y="464"/>
                    </a:cubicBezTo>
                    <a:cubicBezTo>
                      <a:pt x="41" y="465"/>
                      <a:pt x="41" y="465"/>
                      <a:pt x="41" y="465"/>
                    </a:cubicBezTo>
                    <a:cubicBezTo>
                      <a:pt x="40" y="454"/>
                      <a:pt x="40" y="454"/>
                      <a:pt x="40" y="454"/>
                    </a:cubicBezTo>
                    <a:cubicBezTo>
                      <a:pt x="92" y="451"/>
                      <a:pt x="92" y="451"/>
                      <a:pt x="92" y="451"/>
                    </a:cubicBezTo>
                    <a:cubicBezTo>
                      <a:pt x="92" y="462"/>
                      <a:pt x="92" y="462"/>
                      <a:pt x="92" y="462"/>
                    </a:cubicBezTo>
                    <a:cubicBezTo>
                      <a:pt x="70" y="463"/>
                      <a:pt x="70" y="463"/>
                      <a:pt x="70" y="463"/>
                    </a:cubicBezTo>
                    <a:cubicBezTo>
                      <a:pt x="71" y="486"/>
                      <a:pt x="71" y="486"/>
                      <a:pt x="71" y="486"/>
                    </a:cubicBezTo>
                    <a:cubicBezTo>
                      <a:pt x="94" y="485"/>
                      <a:pt x="94" y="485"/>
                      <a:pt x="94" y="485"/>
                    </a:cubicBezTo>
                    <a:cubicBezTo>
                      <a:pt x="94" y="496"/>
                      <a:pt x="94" y="496"/>
                      <a:pt x="94" y="496"/>
                    </a:cubicBezTo>
                    <a:cubicBezTo>
                      <a:pt x="43" y="499"/>
                      <a:pt x="43" y="499"/>
                      <a:pt x="43" y="499"/>
                    </a:cubicBezTo>
                    <a:lnTo>
                      <a:pt x="42" y="488"/>
                    </a:lnTo>
                    <a:close/>
                    <a:moveTo>
                      <a:pt x="98" y="546"/>
                    </a:moveTo>
                    <a:cubicBezTo>
                      <a:pt x="94" y="552"/>
                      <a:pt x="88" y="555"/>
                      <a:pt x="80" y="557"/>
                    </a:cubicBezTo>
                    <a:cubicBezTo>
                      <a:pt x="72" y="559"/>
                      <a:pt x="65" y="558"/>
                      <a:pt x="59" y="554"/>
                    </a:cubicBezTo>
                    <a:cubicBezTo>
                      <a:pt x="54" y="550"/>
                      <a:pt x="50" y="544"/>
                      <a:pt x="48" y="536"/>
                    </a:cubicBezTo>
                    <a:cubicBezTo>
                      <a:pt x="47" y="530"/>
                      <a:pt x="48" y="524"/>
                      <a:pt x="50" y="519"/>
                    </a:cubicBezTo>
                    <a:cubicBezTo>
                      <a:pt x="52" y="516"/>
                      <a:pt x="55" y="513"/>
                      <a:pt x="58" y="511"/>
                    </a:cubicBezTo>
                    <a:cubicBezTo>
                      <a:pt x="63" y="522"/>
                      <a:pt x="63" y="522"/>
                      <a:pt x="63" y="522"/>
                    </a:cubicBezTo>
                    <a:cubicBezTo>
                      <a:pt x="61" y="523"/>
                      <a:pt x="59" y="525"/>
                      <a:pt x="58" y="527"/>
                    </a:cubicBezTo>
                    <a:cubicBezTo>
                      <a:pt x="57" y="529"/>
                      <a:pt x="56" y="532"/>
                      <a:pt x="57" y="535"/>
                    </a:cubicBezTo>
                    <a:cubicBezTo>
                      <a:pt x="58" y="539"/>
                      <a:pt x="60" y="542"/>
                      <a:pt x="63" y="544"/>
                    </a:cubicBezTo>
                    <a:cubicBezTo>
                      <a:pt x="67" y="546"/>
                      <a:pt x="71" y="547"/>
                      <a:pt x="77" y="546"/>
                    </a:cubicBezTo>
                    <a:cubicBezTo>
                      <a:pt x="84" y="544"/>
                      <a:pt x="88" y="542"/>
                      <a:pt x="90" y="539"/>
                    </a:cubicBezTo>
                    <a:cubicBezTo>
                      <a:pt x="92" y="536"/>
                      <a:pt x="93" y="532"/>
                      <a:pt x="92" y="528"/>
                    </a:cubicBezTo>
                    <a:cubicBezTo>
                      <a:pt x="91" y="525"/>
                      <a:pt x="90" y="523"/>
                      <a:pt x="88" y="521"/>
                    </a:cubicBezTo>
                    <a:cubicBezTo>
                      <a:pt x="86" y="519"/>
                      <a:pt x="83" y="518"/>
                      <a:pt x="79" y="518"/>
                    </a:cubicBezTo>
                    <a:cubicBezTo>
                      <a:pt x="80" y="506"/>
                      <a:pt x="80" y="506"/>
                      <a:pt x="80" y="506"/>
                    </a:cubicBezTo>
                    <a:cubicBezTo>
                      <a:pt x="85" y="507"/>
                      <a:pt x="90" y="509"/>
                      <a:pt x="94" y="512"/>
                    </a:cubicBezTo>
                    <a:cubicBezTo>
                      <a:pt x="97" y="515"/>
                      <a:pt x="100" y="520"/>
                      <a:pt x="101" y="526"/>
                    </a:cubicBezTo>
                    <a:cubicBezTo>
                      <a:pt x="102" y="534"/>
                      <a:pt x="101" y="540"/>
                      <a:pt x="98" y="546"/>
                    </a:cubicBezTo>
                    <a:close/>
                    <a:moveTo>
                      <a:pt x="114" y="330"/>
                    </a:moveTo>
                    <a:cubicBezTo>
                      <a:pt x="101" y="331"/>
                      <a:pt x="101" y="331"/>
                      <a:pt x="101" y="331"/>
                    </a:cubicBezTo>
                    <a:cubicBezTo>
                      <a:pt x="94" y="353"/>
                      <a:pt x="94" y="353"/>
                      <a:pt x="94" y="353"/>
                    </a:cubicBezTo>
                    <a:cubicBezTo>
                      <a:pt x="104" y="361"/>
                      <a:pt x="104" y="361"/>
                      <a:pt x="104" y="361"/>
                    </a:cubicBezTo>
                    <a:cubicBezTo>
                      <a:pt x="100" y="373"/>
                      <a:pt x="100" y="373"/>
                      <a:pt x="100" y="373"/>
                    </a:cubicBezTo>
                    <a:cubicBezTo>
                      <a:pt x="58" y="336"/>
                      <a:pt x="58" y="336"/>
                      <a:pt x="58" y="336"/>
                    </a:cubicBezTo>
                    <a:cubicBezTo>
                      <a:pt x="62" y="325"/>
                      <a:pt x="62" y="325"/>
                      <a:pt x="62" y="325"/>
                    </a:cubicBezTo>
                    <a:cubicBezTo>
                      <a:pt x="118" y="318"/>
                      <a:pt x="118" y="318"/>
                      <a:pt x="118" y="318"/>
                    </a:cubicBezTo>
                    <a:lnTo>
                      <a:pt x="114" y="330"/>
                    </a:lnTo>
                    <a:close/>
                    <a:moveTo>
                      <a:pt x="252" y="762"/>
                    </a:moveTo>
                    <a:cubicBezTo>
                      <a:pt x="251" y="763"/>
                      <a:pt x="251" y="764"/>
                      <a:pt x="250" y="764"/>
                    </a:cubicBezTo>
                    <a:cubicBezTo>
                      <a:pt x="248" y="766"/>
                      <a:pt x="238" y="764"/>
                      <a:pt x="237" y="764"/>
                    </a:cubicBezTo>
                    <a:cubicBezTo>
                      <a:pt x="233" y="764"/>
                      <a:pt x="231" y="764"/>
                      <a:pt x="230" y="766"/>
                    </a:cubicBezTo>
                    <a:cubicBezTo>
                      <a:pt x="231" y="767"/>
                      <a:pt x="230" y="770"/>
                      <a:pt x="228" y="770"/>
                    </a:cubicBezTo>
                    <a:cubicBezTo>
                      <a:pt x="226" y="770"/>
                      <a:pt x="222" y="768"/>
                      <a:pt x="218" y="768"/>
                    </a:cubicBezTo>
                    <a:cubicBezTo>
                      <a:pt x="217" y="768"/>
                      <a:pt x="216" y="768"/>
                      <a:pt x="215" y="768"/>
                    </a:cubicBezTo>
                    <a:cubicBezTo>
                      <a:pt x="205" y="781"/>
                      <a:pt x="196" y="792"/>
                      <a:pt x="185" y="805"/>
                    </a:cubicBezTo>
                    <a:cubicBezTo>
                      <a:pt x="184" y="804"/>
                      <a:pt x="183" y="805"/>
                      <a:pt x="182" y="805"/>
                    </a:cubicBezTo>
                    <a:cubicBezTo>
                      <a:pt x="191" y="793"/>
                      <a:pt x="199" y="779"/>
                      <a:pt x="208" y="766"/>
                    </a:cubicBezTo>
                    <a:cubicBezTo>
                      <a:pt x="208" y="765"/>
                      <a:pt x="207" y="764"/>
                      <a:pt x="207" y="763"/>
                    </a:cubicBezTo>
                    <a:cubicBezTo>
                      <a:pt x="207" y="761"/>
                      <a:pt x="209" y="758"/>
                      <a:pt x="211" y="758"/>
                    </a:cubicBezTo>
                    <a:cubicBezTo>
                      <a:pt x="211" y="758"/>
                      <a:pt x="212" y="758"/>
                      <a:pt x="213" y="758"/>
                    </a:cubicBezTo>
                    <a:cubicBezTo>
                      <a:pt x="218" y="750"/>
                      <a:pt x="218" y="750"/>
                      <a:pt x="220" y="748"/>
                    </a:cubicBezTo>
                    <a:cubicBezTo>
                      <a:pt x="219" y="746"/>
                      <a:pt x="210" y="743"/>
                      <a:pt x="212" y="741"/>
                    </a:cubicBezTo>
                    <a:cubicBezTo>
                      <a:pt x="213" y="741"/>
                      <a:pt x="216" y="741"/>
                      <a:pt x="217" y="741"/>
                    </a:cubicBezTo>
                    <a:cubicBezTo>
                      <a:pt x="219" y="742"/>
                      <a:pt x="221" y="742"/>
                      <a:pt x="223" y="743"/>
                    </a:cubicBezTo>
                    <a:cubicBezTo>
                      <a:pt x="226" y="739"/>
                      <a:pt x="228" y="736"/>
                      <a:pt x="230" y="731"/>
                    </a:cubicBezTo>
                    <a:cubicBezTo>
                      <a:pt x="230" y="730"/>
                      <a:pt x="233" y="726"/>
                      <a:pt x="232" y="726"/>
                    </a:cubicBezTo>
                    <a:cubicBezTo>
                      <a:pt x="232" y="725"/>
                      <a:pt x="232" y="724"/>
                      <a:pt x="232" y="723"/>
                    </a:cubicBezTo>
                    <a:cubicBezTo>
                      <a:pt x="236" y="725"/>
                      <a:pt x="238" y="727"/>
                      <a:pt x="238" y="731"/>
                    </a:cubicBezTo>
                    <a:cubicBezTo>
                      <a:pt x="239" y="731"/>
                      <a:pt x="239" y="734"/>
                      <a:pt x="238" y="735"/>
                    </a:cubicBezTo>
                    <a:cubicBezTo>
                      <a:pt x="236" y="738"/>
                      <a:pt x="233" y="742"/>
                      <a:pt x="231" y="745"/>
                    </a:cubicBezTo>
                    <a:cubicBezTo>
                      <a:pt x="232" y="746"/>
                      <a:pt x="232" y="746"/>
                      <a:pt x="233" y="747"/>
                    </a:cubicBezTo>
                    <a:cubicBezTo>
                      <a:pt x="236" y="748"/>
                      <a:pt x="239" y="748"/>
                      <a:pt x="242" y="750"/>
                    </a:cubicBezTo>
                    <a:cubicBezTo>
                      <a:pt x="242" y="750"/>
                      <a:pt x="243" y="750"/>
                      <a:pt x="244" y="749"/>
                    </a:cubicBezTo>
                    <a:cubicBezTo>
                      <a:pt x="251" y="753"/>
                      <a:pt x="253" y="761"/>
                      <a:pt x="252" y="762"/>
                    </a:cubicBezTo>
                    <a:close/>
                    <a:moveTo>
                      <a:pt x="188" y="735"/>
                    </a:moveTo>
                    <a:cubicBezTo>
                      <a:pt x="191" y="738"/>
                      <a:pt x="194" y="740"/>
                      <a:pt x="195" y="742"/>
                    </a:cubicBezTo>
                    <a:cubicBezTo>
                      <a:pt x="196" y="743"/>
                      <a:pt x="200" y="748"/>
                      <a:pt x="202" y="755"/>
                    </a:cubicBezTo>
                    <a:cubicBezTo>
                      <a:pt x="203" y="757"/>
                      <a:pt x="204" y="758"/>
                      <a:pt x="203" y="761"/>
                    </a:cubicBezTo>
                    <a:cubicBezTo>
                      <a:pt x="199" y="758"/>
                      <a:pt x="199" y="757"/>
                      <a:pt x="197" y="752"/>
                    </a:cubicBezTo>
                    <a:cubicBezTo>
                      <a:pt x="197" y="750"/>
                      <a:pt x="196" y="748"/>
                      <a:pt x="193" y="744"/>
                    </a:cubicBezTo>
                    <a:cubicBezTo>
                      <a:pt x="192" y="742"/>
                      <a:pt x="188" y="738"/>
                      <a:pt x="188" y="735"/>
                    </a:cubicBezTo>
                    <a:close/>
                    <a:moveTo>
                      <a:pt x="261" y="821"/>
                    </a:moveTo>
                    <a:cubicBezTo>
                      <a:pt x="261" y="819"/>
                      <a:pt x="259" y="818"/>
                      <a:pt x="260" y="815"/>
                    </a:cubicBezTo>
                    <a:cubicBezTo>
                      <a:pt x="265" y="807"/>
                      <a:pt x="273" y="790"/>
                      <a:pt x="281" y="779"/>
                    </a:cubicBezTo>
                    <a:cubicBezTo>
                      <a:pt x="281" y="778"/>
                      <a:pt x="282" y="776"/>
                      <a:pt x="283" y="777"/>
                    </a:cubicBezTo>
                    <a:cubicBezTo>
                      <a:pt x="283" y="778"/>
                      <a:pt x="284" y="778"/>
                      <a:pt x="282" y="782"/>
                    </a:cubicBezTo>
                    <a:cubicBezTo>
                      <a:pt x="282" y="783"/>
                      <a:pt x="262" y="820"/>
                      <a:pt x="264" y="821"/>
                    </a:cubicBezTo>
                    <a:cubicBezTo>
                      <a:pt x="262" y="821"/>
                      <a:pt x="263" y="821"/>
                      <a:pt x="261" y="821"/>
                    </a:cubicBezTo>
                    <a:close/>
                    <a:moveTo>
                      <a:pt x="288" y="830"/>
                    </a:moveTo>
                    <a:cubicBezTo>
                      <a:pt x="288" y="830"/>
                      <a:pt x="287" y="830"/>
                      <a:pt x="287" y="830"/>
                    </a:cubicBezTo>
                    <a:cubicBezTo>
                      <a:pt x="285" y="830"/>
                      <a:pt x="283" y="829"/>
                      <a:pt x="281" y="828"/>
                    </a:cubicBezTo>
                    <a:cubicBezTo>
                      <a:pt x="280" y="826"/>
                      <a:pt x="275" y="818"/>
                      <a:pt x="275" y="816"/>
                    </a:cubicBezTo>
                    <a:cubicBezTo>
                      <a:pt x="275" y="816"/>
                      <a:pt x="275" y="816"/>
                      <a:pt x="276" y="816"/>
                    </a:cubicBezTo>
                    <a:cubicBezTo>
                      <a:pt x="277" y="822"/>
                      <a:pt x="286" y="820"/>
                      <a:pt x="293" y="818"/>
                    </a:cubicBezTo>
                    <a:cubicBezTo>
                      <a:pt x="299" y="816"/>
                      <a:pt x="304" y="813"/>
                      <a:pt x="305" y="812"/>
                    </a:cubicBezTo>
                    <a:cubicBezTo>
                      <a:pt x="304" y="811"/>
                      <a:pt x="305" y="811"/>
                      <a:pt x="303" y="809"/>
                    </a:cubicBezTo>
                    <a:cubicBezTo>
                      <a:pt x="303" y="810"/>
                      <a:pt x="300" y="811"/>
                      <a:pt x="296" y="812"/>
                    </a:cubicBezTo>
                    <a:cubicBezTo>
                      <a:pt x="288" y="814"/>
                      <a:pt x="274" y="816"/>
                      <a:pt x="273" y="815"/>
                    </a:cubicBezTo>
                    <a:cubicBezTo>
                      <a:pt x="269" y="814"/>
                      <a:pt x="270" y="813"/>
                      <a:pt x="272" y="809"/>
                    </a:cubicBezTo>
                    <a:cubicBezTo>
                      <a:pt x="279" y="807"/>
                      <a:pt x="290" y="805"/>
                      <a:pt x="296" y="802"/>
                    </a:cubicBezTo>
                    <a:cubicBezTo>
                      <a:pt x="297" y="802"/>
                      <a:pt x="298" y="801"/>
                      <a:pt x="297" y="799"/>
                    </a:cubicBezTo>
                    <a:cubicBezTo>
                      <a:pt x="294" y="801"/>
                      <a:pt x="286" y="801"/>
                      <a:pt x="283" y="801"/>
                    </a:cubicBezTo>
                    <a:cubicBezTo>
                      <a:pt x="280" y="798"/>
                      <a:pt x="282" y="795"/>
                      <a:pt x="284" y="792"/>
                    </a:cubicBezTo>
                    <a:cubicBezTo>
                      <a:pt x="284" y="792"/>
                      <a:pt x="284" y="792"/>
                      <a:pt x="284" y="792"/>
                    </a:cubicBezTo>
                    <a:cubicBezTo>
                      <a:pt x="286" y="794"/>
                      <a:pt x="293" y="793"/>
                      <a:pt x="295" y="791"/>
                    </a:cubicBezTo>
                    <a:cubicBezTo>
                      <a:pt x="294" y="789"/>
                      <a:pt x="291" y="784"/>
                      <a:pt x="293" y="785"/>
                    </a:cubicBezTo>
                    <a:cubicBezTo>
                      <a:pt x="295" y="786"/>
                      <a:pt x="295" y="787"/>
                      <a:pt x="297" y="788"/>
                    </a:cubicBezTo>
                    <a:cubicBezTo>
                      <a:pt x="298" y="788"/>
                      <a:pt x="298" y="787"/>
                      <a:pt x="298" y="787"/>
                    </a:cubicBezTo>
                    <a:cubicBezTo>
                      <a:pt x="296" y="786"/>
                      <a:pt x="295" y="785"/>
                      <a:pt x="294" y="785"/>
                    </a:cubicBezTo>
                    <a:cubicBezTo>
                      <a:pt x="295" y="782"/>
                      <a:pt x="297" y="782"/>
                      <a:pt x="299" y="783"/>
                    </a:cubicBezTo>
                    <a:cubicBezTo>
                      <a:pt x="301" y="784"/>
                      <a:pt x="307" y="790"/>
                      <a:pt x="308" y="790"/>
                    </a:cubicBezTo>
                    <a:cubicBezTo>
                      <a:pt x="308" y="790"/>
                      <a:pt x="308" y="790"/>
                      <a:pt x="308" y="790"/>
                    </a:cubicBezTo>
                    <a:cubicBezTo>
                      <a:pt x="309" y="791"/>
                      <a:pt x="309" y="792"/>
                      <a:pt x="310" y="793"/>
                    </a:cubicBezTo>
                    <a:cubicBezTo>
                      <a:pt x="309" y="797"/>
                      <a:pt x="307" y="798"/>
                      <a:pt x="305" y="798"/>
                    </a:cubicBezTo>
                    <a:cubicBezTo>
                      <a:pt x="305" y="802"/>
                      <a:pt x="305" y="806"/>
                      <a:pt x="308" y="811"/>
                    </a:cubicBezTo>
                    <a:cubicBezTo>
                      <a:pt x="310" y="810"/>
                      <a:pt x="312" y="809"/>
                      <a:pt x="313" y="808"/>
                    </a:cubicBezTo>
                    <a:cubicBezTo>
                      <a:pt x="315" y="810"/>
                      <a:pt x="316" y="811"/>
                      <a:pt x="316" y="814"/>
                    </a:cubicBezTo>
                    <a:cubicBezTo>
                      <a:pt x="314" y="818"/>
                      <a:pt x="309" y="817"/>
                      <a:pt x="309" y="819"/>
                    </a:cubicBezTo>
                    <a:cubicBezTo>
                      <a:pt x="307" y="824"/>
                      <a:pt x="308" y="831"/>
                      <a:pt x="307" y="835"/>
                    </a:cubicBezTo>
                    <a:cubicBezTo>
                      <a:pt x="306" y="835"/>
                      <a:pt x="305" y="835"/>
                      <a:pt x="305" y="835"/>
                    </a:cubicBezTo>
                    <a:cubicBezTo>
                      <a:pt x="304" y="831"/>
                      <a:pt x="304" y="824"/>
                      <a:pt x="305" y="821"/>
                    </a:cubicBezTo>
                    <a:cubicBezTo>
                      <a:pt x="302" y="821"/>
                      <a:pt x="299" y="823"/>
                      <a:pt x="294" y="824"/>
                    </a:cubicBezTo>
                    <a:cubicBezTo>
                      <a:pt x="294" y="825"/>
                      <a:pt x="294" y="824"/>
                      <a:pt x="294" y="825"/>
                    </a:cubicBezTo>
                    <a:cubicBezTo>
                      <a:pt x="296" y="826"/>
                      <a:pt x="297" y="827"/>
                      <a:pt x="297" y="828"/>
                    </a:cubicBezTo>
                    <a:cubicBezTo>
                      <a:pt x="297" y="829"/>
                      <a:pt x="296" y="831"/>
                      <a:pt x="295" y="831"/>
                    </a:cubicBezTo>
                    <a:cubicBezTo>
                      <a:pt x="294" y="831"/>
                      <a:pt x="293" y="830"/>
                      <a:pt x="290" y="829"/>
                    </a:cubicBezTo>
                    <a:cubicBezTo>
                      <a:pt x="289" y="829"/>
                      <a:pt x="289" y="829"/>
                      <a:pt x="288" y="830"/>
                    </a:cubicBezTo>
                    <a:close/>
                    <a:moveTo>
                      <a:pt x="316" y="787"/>
                    </a:moveTo>
                    <a:cubicBezTo>
                      <a:pt x="316" y="785"/>
                      <a:pt x="319" y="786"/>
                      <a:pt x="320" y="787"/>
                    </a:cubicBezTo>
                    <a:cubicBezTo>
                      <a:pt x="322" y="788"/>
                      <a:pt x="324" y="789"/>
                      <a:pt x="326" y="794"/>
                    </a:cubicBezTo>
                    <a:cubicBezTo>
                      <a:pt x="325" y="796"/>
                      <a:pt x="325" y="797"/>
                      <a:pt x="324" y="798"/>
                    </a:cubicBezTo>
                    <a:cubicBezTo>
                      <a:pt x="323" y="799"/>
                      <a:pt x="318" y="798"/>
                      <a:pt x="318" y="795"/>
                    </a:cubicBezTo>
                    <a:cubicBezTo>
                      <a:pt x="317" y="793"/>
                      <a:pt x="316" y="788"/>
                      <a:pt x="316" y="787"/>
                    </a:cubicBezTo>
                    <a:close/>
                    <a:moveTo>
                      <a:pt x="340" y="802"/>
                    </a:moveTo>
                    <a:cubicBezTo>
                      <a:pt x="333" y="803"/>
                      <a:pt x="318" y="845"/>
                      <a:pt x="312" y="854"/>
                    </a:cubicBezTo>
                    <a:cubicBezTo>
                      <a:pt x="307" y="861"/>
                      <a:pt x="305" y="861"/>
                      <a:pt x="302" y="858"/>
                    </a:cubicBezTo>
                    <a:cubicBezTo>
                      <a:pt x="298" y="854"/>
                      <a:pt x="293" y="836"/>
                      <a:pt x="294" y="832"/>
                    </a:cubicBezTo>
                    <a:cubicBezTo>
                      <a:pt x="295" y="833"/>
                      <a:pt x="296" y="836"/>
                      <a:pt x="297" y="837"/>
                    </a:cubicBezTo>
                    <a:cubicBezTo>
                      <a:pt x="297" y="836"/>
                      <a:pt x="297" y="836"/>
                      <a:pt x="297" y="835"/>
                    </a:cubicBezTo>
                    <a:cubicBezTo>
                      <a:pt x="298" y="838"/>
                      <a:pt x="302" y="846"/>
                      <a:pt x="303" y="847"/>
                    </a:cubicBezTo>
                    <a:cubicBezTo>
                      <a:pt x="306" y="849"/>
                      <a:pt x="307" y="845"/>
                      <a:pt x="309" y="843"/>
                    </a:cubicBezTo>
                    <a:cubicBezTo>
                      <a:pt x="313" y="834"/>
                      <a:pt x="324" y="807"/>
                      <a:pt x="329" y="799"/>
                    </a:cubicBezTo>
                    <a:cubicBezTo>
                      <a:pt x="331" y="794"/>
                      <a:pt x="334" y="789"/>
                      <a:pt x="330" y="786"/>
                    </a:cubicBezTo>
                    <a:cubicBezTo>
                      <a:pt x="319" y="780"/>
                      <a:pt x="305" y="785"/>
                      <a:pt x="295" y="779"/>
                    </a:cubicBezTo>
                    <a:cubicBezTo>
                      <a:pt x="295" y="778"/>
                      <a:pt x="295" y="778"/>
                      <a:pt x="296" y="778"/>
                    </a:cubicBezTo>
                    <a:cubicBezTo>
                      <a:pt x="301" y="776"/>
                      <a:pt x="327" y="782"/>
                      <a:pt x="327" y="782"/>
                    </a:cubicBezTo>
                    <a:cubicBezTo>
                      <a:pt x="335" y="784"/>
                      <a:pt x="345" y="793"/>
                      <a:pt x="340" y="802"/>
                    </a:cubicBezTo>
                    <a:close/>
                    <a:moveTo>
                      <a:pt x="364" y="858"/>
                    </a:moveTo>
                    <a:cubicBezTo>
                      <a:pt x="364" y="858"/>
                      <a:pt x="362" y="859"/>
                      <a:pt x="362" y="860"/>
                    </a:cubicBezTo>
                    <a:cubicBezTo>
                      <a:pt x="362" y="860"/>
                      <a:pt x="361" y="861"/>
                      <a:pt x="360" y="861"/>
                    </a:cubicBezTo>
                    <a:cubicBezTo>
                      <a:pt x="360" y="861"/>
                      <a:pt x="357" y="862"/>
                      <a:pt x="355" y="861"/>
                    </a:cubicBezTo>
                    <a:cubicBezTo>
                      <a:pt x="355" y="861"/>
                      <a:pt x="354" y="860"/>
                      <a:pt x="353" y="860"/>
                    </a:cubicBezTo>
                    <a:cubicBezTo>
                      <a:pt x="353" y="860"/>
                      <a:pt x="351" y="859"/>
                      <a:pt x="350" y="859"/>
                    </a:cubicBezTo>
                    <a:cubicBezTo>
                      <a:pt x="350" y="859"/>
                      <a:pt x="349" y="859"/>
                      <a:pt x="351" y="858"/>
                    </a:cubicBezTo>
                    <a:cubicBezTo>
                      <a:pt x="351" y="858"/>
                      <a:pt x="351" y="858"/>
                      <a:pt x="353" y="858"/>
                    </a:cubicBezTo>
                    <a:cubicBezTo>
                      <a:pt x="353" y="858"/>
                      <a:pt x="353" y="858"/>
                      <a:pt x="354" y="857"/>
                    </a:cubicBezTo>
                    <a:cubicBezTo>
                      <a:pt x="354" y="857"/>
                      <a:pt x="354" y="857"/>
                      <a:pt x="354" y="857"/>
                    </a:cubicBezTo>
                    <a:cubicBezTo>
                      <a:pt x="354" y="857"/>
                      <a:pt x="355" y="858"/>
                      <a:pt x="356" y="856"/>
                    </a:cubicBezTo>
                    <a:cubicBezTo>
                      <a:pt x="356" y="856"/>
                      <a:pt x="356" y="855"/>
                      <a:pt x="357" y="855"/>
                    </a:cubicBezTo>
                    <a:cubicBezTo>
                      <a:pt x="357" y="855"/>
                      <a:pt x="361" y="853"/>
                      <a:pt x="370" y="848"/>
                    </a:cubicBezTo>
                    <a:cubicBezTo>
                      <a:pt x="370" y="848"/>
                      <a:pt x="378" y="843"/>
                      <a:pt x="384" y="837"/>
                    </a:cubicBezTo>
                    <a:cubicBezTo>
                      <a:pt x="384" y="837"/>
                      <a:pt x="388" y="834"/>
                      <a:pt x="392" y="831"/>
                    </a:cubicBezTo>
                    <a:cubicBezTo>
                      <a:pt x="392" y="831"/>
                      <a:pt x="405" y="820"/>
                      <a:pt x="408" y="817"/>
                    </a:cubicBezTo>
                    <a:cubicBezTo>
                      <a:pt x="408" y="817"/>
                      <a:pt x="398" y="813"/>
                      <a:pt x="400" y="808"/>
                    </a:cubicBezTo>
                    <a:cubicBezTo>
                      <a:pt x="400" y="808"/>
                      <a:pt x="400" y="806"/>
                      <a:pt x="401" y="808"/>
                    </a:cubicBezTo>
                    <a:cubicBezTo>
                      <a:pt x="401" y="808"/>
                      <a:pt x="405" y="812"/>
                      <a:pt x="412" y="810"/>
                    </a:cubicBezTo>
                    <a:cubicBezTo>
                      <a:pt x="412" y="810"/>
                      <a:pt x="416" y="810"/>
                      <a:pt x="420" y="807"/>
                    </a:cubicBezTo>
                    <a:cubicBezTo>
                      <a:pt x="420" y="807"/>
                      <a:pt x="424" y="807"/>
                      <a:pt x="426" y="815"/>
                    </a:cubicBezTo>
                    <a:cubicBezTo>
                      <a:pt x="426" y="815"/>
                      <a:pt x="427" y="819"/>
                      <a:pt x="424" y="818"/>
                    </a:cubicBezTo>
                    <a:cubicBezTo>
                      <a:pt x="424" y="818"/>
                      <a:pt x="421" y="818"/>
                      <a:pt x="419" y="819"/>
                    </a:cubicBezTo>
                    <a:cubicBezTo>
                      <a:pt x="418" y="819"/>
                      <a:pt x="417" y="819"/>
                      <a:pt x="416" y="820"/>
                    </a:cubicBezTo>
                    <a:cubicBezTo>
                      <a:pt x="416" y="820"/>
                      <a:pt x="409" y="826"/>
                      <a:pt x="396" y="835"/>
                    </a:cubicBezTo>
                    <a:cubicBezTo>
                      <a:pt x="396" y="835"/>
                      <a:pt x="390" y="839"/>
                      <a:pt x="380" y="848"/>
                    </a:cubicBezTo>
                    <a:cubicBezTo>
                      <a:pt x="380" y="848"/>
                      <a:pt x="373" y="855"/>
                      <a:pt x="364" y="858"/>
                    </a:cubicBezTo>
                    <a:close/>
                    <a:moveTo>
                      <a:pt x="429" y="859"/>
                    </a:moveTo>
                    <a:cubicBezTo>
                      <a:pt x="429" y="859"/>
                      <a:pt x="429" y="860"/>
                      <a:pt x="429" y="861"/>
                    </a:cubicBezTo>
                    <a:cubicBezTo>
                      <a:pt x="429" y="861"/>
                      <a:pt x="429" y="863"/>
                      <a:pt x="427" y="862"/>
                    </a:cubicBezTo>
                    <a:cubicBezTo>
                      <a:pt x="427" y="862"/>
                      <a:pt x="420" y="864"/>
                      <a:pt x="418" y="866"/>
                    </a:cubicBezTo>
                    <a:cubicBezTo>
                      <a:pt x="418" y="866"/>
                      <a:pt x="415" y="870"/>
                      <a:pt x="415" y="872"/>
                    </a:cubicBezTo>
                    <a:cubicBezTo>
                      <a:pt x="415" y="872"/>
                      <a:pt x="415" y="875"/>
                      <a:pt x="412" y="875"/>
                    </a:cubicBezTo>
                    <a:cubicBezTo>
                      <a:pt x="412" y="875"/>
                      <a:pt x="411" y="876"/>
                      <a:pt x="409" y="875"/>
                    </a:cubicBezTo>
                    <a:cubicBezTo>
                      <a:pt x="409" y="875"/>
                      <a:pt x="406" y="873"/>
                      <a:pt x="403" y="876"/>
                    </a:cubicBezTo>
                    <a:cubicBezTo>
                      <a:pt x="403" y="876"/>
                      <a:pt x="403" y="877"/>
                      <a:pt x="402" y="875"/>
                    </a:cubicBezTo>
                    <a:cubicBezTo>
                      <a:pt x="402" y="875"/>
                      <a:pt x="402" y="874"/>
                      <a:pt x="400" y="874"/>
                    </a:cubicBezTo>
                    <a:cubicBezTo>
                      <a:pt x="400" y="874"/>
                      <a:pt x="400" y="873"/>
                      <a:pt x="400" y="872"/>
                    </a:cubicBezTo>
                    <a:cubicBezTo>
                      <a:pt x="400" y="872"/>
                      <a:pt x="400" y="870"/>
                      <a:pt x="398" y="869"/>
                    </a:cubicBezTo>
                    <a:cubicBezTo>
                      <a:pt x="398" y="869"/>
                      <a:pt x="397" y="869"/>
                      <a:pt x="396" y="867"/>
                    </a:cubicBezTo>
                    <a:cubicBezTo>
                      <a:pt x="396" y="867"/>
                      <a:pt x="395" y="861"/>
                      <a:pt x="394" y="858"/>
                    </a:cubicBezTo>
                    <a:cubicBezTo>
                      <a:pt x="394" y="858"/>
                      <a:pt x="393" y="855"/>
                      <a:pt x="390" y="854"/>
                    </a:cubicBezTo>
                    <a:cubicBezTo>
                      <a:pt x="390" y="854"/>
                      <a:pt x="386" y="848"/>
                      <a:pt x="388" y="848"/>
                    </a:cubicBezTo>
                    <a:cubicBezTo>
                      <a:pt x="388" y="848"/>
                      <a:pt x="393" y="848"/>
                      <a:pt x="395" y="854"/>
                    </a:cubicBezTo>
                    <a:cubicBezTo>
                      <a:pt x="395" y="854"/>
                      <a:pt x="395" y="856"/>
                      <a:pt x="396" y="858"/>
                    </a:cubicBezTo>
                    <a:cubicBezTo>
                      <a:pt x="396" y="858"/>
                      <a:pt x="396" y="860"/>
                      <a:pt x="399" y="866"/>
                    </a:cubicBezTo>
                    <a:cubicBezTo>
                      <a:pt x="399" y="866"/>
                      <a:pt x="399" y="867"/>
                      <a:pt x="400" y="865"/>
                    </a:cubicBezTo>
                    <a:cubicBezTo>
                      <a:pt x="401" y="863"/>
                      <a:pt x="401" y="863"/>
                      <a:pt x="401" y="863"/>
                    </a:cubicBezTo>
                    <a:cubicBezTo>
                      <a:pt x="401" y="863"/>
                      <a:pt x="402" y="861"/>
                      <a:pt x="403" y="862"/>
                    </a:cubicBezTo>
                    <a:cubicBezTo>
                      <a:pt x="403" y="862"/>
                      <a:pt x="404" y="863"/>
                      <a:pt x="404" y="862"/>
                    </a:cubicBezTo>
                    <a:cubicBezTo>
                      <a:pt x="404" y="862"/>
                      <a:pt x="407" y="861"/>
                      <a:pt x="409" y="858"/>
                    </a:cubicBezTo>
                    <a:cubicBezTo>
                      <a:pt x="409" y="858"/>
                      <a:pt x="412" y="856"/>
                      <a:pt x="411" y="855"/>
                    </a:cubicBezTo>
                    <a:cubicBezTo>
                      <a:pt x="411" y="855"/>
                      <a:pt x="408" y="852"/>
                      <a:pt x="407" y="850"/>
                    </a:cubicBezTo>
                    <a:cubicBezTo>
                      <a:pt x="407" y="850"/>
                      <a:pt x="405" y="849"/>
                      <a:pt x="406" y="848"/>
                    </a:cubicBezTo>
                    <a:cubicBezTo>
                      <a:pt x="406" y="848"/>
                      <a:pt x="407" y="848"/>
                      <a:pt x="410" y="849"/>
                    </a:cubicBezTo>
                    <a:cubicBezTo>
                      <a:pt x="410" y="849"/>
                      <a:pt x="416" y="850"/>
                      <a:pt x="418" y="848"/>
                    </a:cubicBezTo>
                    <a:cubicBezTo>
                      <a:pt x="418" y="848"/>
                      <a:pt x="419" y="846"/>
                      <a:pt x="420" y="847"/>
                    </a:cubicBezTo>
                    <a:cubicBezTo>
                      <a:pt x="420" y="847"/>
                      <a:pt x="423" y="850"/>
                      <a:pt x="424" y="850"/>
                    </a:cubicBezTo>
                    <a:cubicBezTo>
                      <a:pt x="424" y="850"/>
                      <a:pt x="430" y="852"/>
                      <a:pt x="429" y="859"/>
                    </a:cubicBezTo>
                    <a:close/>
                    <a:moveTo>
                      <a:pt x="485" y="876"/>
                    </a:moveTo>
                    <a:cubicBezTo>
                      <a:pt x="485" y="876"/>
                      <a:pt x="484" y="878"/>
                      <a:pt x="482" y="877"/>
                    </a:cubicBezTo>
                    <a:cubicBezTo>
                      <a:pt x="482" y="877"/>
                      <a:pt x="476" y="874"/>
                      <a:pt x="474" y="867"/>
                    </a:cubicBezTo>
                    <a:cubicBezTo>
                      <a:pt x="474" y="867"/>
                      <a:pt x="472" y="857"/>
                      <a:pt x="472" y="856"/>
                    </a:cubicBezTo>
                    <a:cubicBezTo>
                      <a:pt x="472" y="856"/>
                      <a:pt x="473" y="856"/>
                      <a:pt x="472" y="855"/>
                    </a:cubicBezTo>
                    <a:cubicBezTo>
                      <a:pt x="472" y="849"/>
                      <a:pt x="472" y="849"/>
                      <a:pt x="472" y="849"/>
                    </a:cubicBezTo>
                    <a:cubicBezTo>
                      <a:pt x="472" y="849"/>
                      <a:pt x="472" y="848"/>
                      <a:pt x="472" y="847"/>
                    </a:cubicBezTo>
                    <a:cubicBezTo>
                      <a:pt x="472" y="847"/>
                      <a:pt x="472" y="846"/>
                      <a:pt x="472" y="846"/>
                    </a:cubicBezTo>
                    <a:cubicBezTo>
                      <a:pt x="472" y="846"/>
                      <a:pt x="472" y="845"/>
                      <a:pt x="472" y="845"/>
                    </a:cubicBezTo>
                    <a:cubicBezTo>
                      <a:pt x="472" y="845"/>
                      <a:pt x="472" y="842"/>
                      <a:pt x="474" y="844"/>
                    </a:cubicBezTo>
                    <a:cubicBezTo>
                      <a:pt x="474" y="844"/>
                      <a:pt x="475" y="845"/>
                      <a:pt x="474" y="846"/>
                    </a:cubicBezTo>
                    <a:cubicBezTo>
                      <a:pt x="474" y="846"/>
                      <a:pt x="473" y="848"/>
                      <a:pt x="477" y="855"/>
                    </a:cubicBezTo>
                    <a:cubicBezTo>
                      <a:pt x="477" y="855"/>
                      <a:pt x="477" y="856"/>
                      <a:pt x="478" y="857"/>
                    </a:cubicBezTo>
                    <a:cubicBezTo>
                      <a:pt x="478" y="857"/>
                      <a:pt x="480" y="857"/>
                      <a:pt x="480" y="860"/>
                    </a:cubicBezTo>
                    <a:cubicBezTo>
                      <a:pt x="480" y="860"/>
                      <a:pt x="480" y="862"/>
                      <a:pt x="480" y="862"/>
                    </a:cubicBezTo>
                    <a:cubicBezTo>
                      <a:pt x="480" y="862"/>
                      <a:pt x="480" y="864"/>
                      <a:pt x="481" y="863"/>
                    </a:cubicBezTo>
                    <a:cubicBezTo>
                      <a:pt x="481" y="863"/>
                      <a:pt x="482" y="863"/>
                      <a:pt x="482" y="864"/>
                    </a:cubicBezTo>
                    <a:cubicBezTo>
                      <a:pt x="482" y="864"/>
                      <a:pt x="482" y="868"/>
                      <a:pt x="483" y="869"/>
                    </a:cubicBezTo>
                    <a:cubicBezTo>
                      <a:pt x="483" y="869"/>
                      <a:pt x="483" y="870"/>
                      <a:pt x="483" y="870"/>
                    </a:cubicBezTo>
                    <a:cubicBezTo>
                      <a:pt x="483" y="870"/>
                      <a:pt x="483" y="871"/>
                      <a:pt x="484" y="871"/>
                    </a:cubicBezTo>
                    <a:cubicBezTo>
                      <a:pt x="484" y="871"/>
                      <a:pt x="484" y="871"/>
                      <a:pt x="484" y="872"/>
                    </a:cubicBezTo>
                    <a:cubicBezTo>
                      <a:pt x="484" y="872"/>
                      <a:pt x="485" y="876"/>
                      <a:pt x="485" y="876"/>
                    </a:cubicBezTo>
                    <a:close/>
                    <a:moveTo>
                      <a:pt x="482" y="834"/>
                    </a:moveTo>
                    <a:cubicBezTo>
                      <a:pt x="482" y="834"/>
                      <a:pt x="480" y="833"/>
                      <a:pt x="480" y="833"/>
                    </a:cubicBezTo>
                    <a:cubicBezTo>
                      <a:pt x="480" y="833"/>
                      <a:pt x="479" y="833"/>
                      <a:pt x="477" y="833"/>
                    </a:cubicBezTo>
                    <a:cubicBezTo>
                      <a:pt x="477" y="833"/>
                      <a:pt x="476" y="833"/>
                      <a:pt x="476" y="832"/>
                    </a:cubicBezTo>
                    <a:cubicBezTo>
                      <a:pt x="476" y="832"/>
                      <a:pt x="479" y="827"/>
                      <a:pt x="478" y="823"/>
                    </a:cubicBezTo>
                    <a:cubicBezTo>
                      <a:pt x="478" y="823"/>
                      <a:pt x="477" y="822"/>
                      <a:pt x="478" y="821"/>
                    </a:cubicBezTo>
                    <a:cubicBezTo>
                      <a:pt x="478" y="821"/>
                      <a:pt x="479" y="820"/>
                      <a:pt x="480" y="821"/>
                    </a:cubicBezTo>
                    <a:cubicBezTo>
                      <a:pt x="480" y="821"/>
                      <a:pt x="484" y="829"/>
                      <a:pt x="485" y="832"/>
                    </a:cubicBezTo>
                    <a:cubicBezTo>
                      <a:pt x="485" y="832"/>
                      <a:pt x="485" y="835"/>
                      <a:pt x="482" y="834"/>
                    </a:cubicBezTo>
                    <a:close/>
                    <a:moveTo>
                      <a:pt x="540" y="839"/>
                    </a:moveTo>
                    <a:cubicBezTo>
                      <a:pt x="540" y="839"/>
                      <a:pt x="538" y="842"/>
                      <a:pt x="536" y="843"/>
                    </a:cubicBezTo>
                    <a:cubicBezTo>
                      <a:pt x="536" y="843"/>
                      <a:pt x="535" y="844"/>
                      <a:pt x="535" y="846"/>
                    </a:cubicBezTo>
                    <a:cubicBezTo>
                      <a:pt x="535" y="846"/>
                      <a:pt x="532" y="852"/>
                      <a:pt x="530" y="853"/>
                    </a:cubicBezTo>
                    <a:cubicBezTo>
                      <a:pt x="530" y="853"/>
                      <a:pt x="527" y="855"/>
                      <a:pt x="528" y="858"/>
                    </a:cubicBezTo>
                    <a:cubicBezTo>
                      <a:pt x="528" y="858"/>
                      <a:pt x="532" y="860"/>
                      <a:pt x="531" y="864"/>
                    </a:cubicBezTo>
                    <a:cubicBezTo>
                      <a:pt x="531" y="864"/>
                      <a:pt x="532" y="866"/>
                      <a:pt x="530" y="866"/>
                    </a:cubicBezTo>
                    <a:cubicBezTo>
                      <a:pt x="530" y="866"/>
                      <a:pt x="529" y="866"/>
                      <a:pt x="528" y="866"/>
                    </a:cubicBezTo>
                    <a:cubicBezTo>
                      <a:pt x="528" y="866"/>
                      <a:pt x="527" y="867"/>
                      <a:pt x="527" y="867"/>
                    </a:cubicBezTo>
                    <a:cubicBezTo>
                      <a:pt x="527" y="867"/>
                      <a:pt x="524" y="868"/>
                      <a:pt x="521" y="868"/>
                    </a:cubicBezTo>
                    <a:cubicBezTo>
                      <a:pt x="521" y="868"/>
                      <a:pt x="519" y="868"/>
                      <a:pt x="517" y="868"/>
                    </a:cubicBezTo>
                    <a:cubicBezTo>
                      <a:pt x="517" y="868"/>
                      <a:pt x="516" y="867"/>
                      <a:pt x="516" y="868"/>
                    </a:cubicBezTo>
                    <a:cubicBezTo>
                      <a:pt x="516" y="868"/>
                      <a:pt x="511" y="873"/>
                      <a:pt x="506" y="869"/>
                    </a:cubicBezTo>
                    <a:cubicBezTo>
                      <a:pt x="506" y="869"/>
                      <a:pt x="505" y="868"/>
                      <a:pt x="504" y="868"/>
                    </a:cubicBezTo>
                    <a:cubicBezTo>
                      <a:pt x="503" y="867"/>
                      <a:pt x="502" y="866"/>
                      <a:pt x="501" y="866"/>
                    </a:cubicBezTo>
                    <a:cubicBezTo>
                      <a:pt x="501" y="866"/>
                      <a:pt x="496" y="862"/>
                      <a:pt x="493" y="861"/>
                    </a:cubicBezTo>
                    <a:cubicBezTo>
                      <a:pt x="493" y="861"/>
                      <a:pt x="490" y="858"/>
                      <a:pt x="489" y="856"/>
                    </a:cubicBezTo>
                    <a:cubicBezTo>
                      <a:pt x="489" y="856"/>
                      <a:pt x="488" y="853"/>
                      <a:pt x="487" y="853"/>
                    </a:cubicBezTo>
                    <a:cubicBezTo>
                      <a:pt x="487" y="853"/>
                      <a:pt x="485" y="853"/>
                      <a:pt x="485" y="852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49"/>
                      <a:pt x="487" y="846"/>
                    </a:cubicBezTo>
                    <a:cubicBezTo>
                      <a:pt x="487" y="846"/>
                      <a:pt x="489" y="844"/>
                      <a:pt x="490" y="843"/>
                    </a:cubicBezTo>
                    <a:cubicBezTo>
                      <a:pt x="490" y="843"/>
                      <a:pt x="494" y="839"/>
                      <a:pt x="497" y="838"/>
                    </a:cubicBezTo>
                    <a:cubicBezTo>
                      <a:pt x="497" y="838"/>
                      <a:pt x="498" y="836"/>
                      <a:pt x="499" y="835"/>
                    </a:cubicBezTo>
                    <a:cubicBezTo>
                      <a:pt x="500" y="834"/>
                      <a:pt x="501" y="833"/>
                      <a:pt x="502" y="833"/>
                    </a:cubicBezTo>
                    <a:cubicBezTo>
                      <a:pt x="502" y="833"/>
                      <a:pt x="503" y="831"/>
                      <a:pt x="505" y="830"/>
                    </a:cubicBezTo>
                    <a:cubicBezTo>
                      <a:pt x="505" y="830"/>
                      <a:pt x="509" y="829"/>
                      <a:pt x="509" y="828"/>
                    </a:cubicBezTo>
                    <a:cubicBezTo>
                      <a:pt x="509" y="828"/>
                      <a:pt x="508" y="825"/>
                      <a:pt x="508" y="824"/>
                    </a:cubicBezTo>
                    <a:cubicBezTo>
                      <a:pt x="506" y="809"/>
                      <a:pt x="506" y="809"/>
                      <a:pt x="506" y="809"/>
                    </a:cubicBezTo>
                    <a:cubicBezTo>
                      <a:pt x="506" y="809"/>
                      <a:pt x="506" y="808"/>
                      <a:pt x="507" y="809"/>
                    </a:cubicBezTo>
                    <a:cubicBezTo>
                      <a:pt x="507" y="809"/>
                      <a:pt x="508" y="809"/>
                      <a:pt x="510" y="809"/>
                    </a:cubicBezTo>
                    <a:cubicBezTo>
                      <a:pt x="510" y="809"/>
                      <a:pt x="511" y="809"/>
                      <a:pt x="512" y="812"/>
                    </a:cubicBezTo>
                    <a:cubicBezTo>
                      <a:pt x="512" y="812"/>
                      <a:pt x="514" y="816"/>
                      <a:pt x="515" y="820"/>
                    </a:cubicBezTo>
                    <a:cubicBezTo>
                      <a:pt x="515" y="820"/>
                      <a:pt x="516" y="826"/>
                      <a:pt x="516" y="827"/>
                    </a:cubicBezTo>
                    <a:cubicBezTo>
                      <a:pt x="516" y="827"/>
                      <a:pt x="515" y="828"/>
                      <a:pt x="517" y="828"/>
                    </a:cubicBezTo>
                    <a:cubicBezTo>
                      <a:pt x="517" y="828"/>
                      <a:pt x="520" y="828"/>
                      <a:pt x="522" y="829"/>
                    </a:cubicBezTo>
                    <a:cubicBezTo>
                      <a:pt x="526" y="829"/>
                      <a:pt x="531" y="829"/>
                      <a:pt x="532" y="829"/>
                    </a:cubicBezTo>
                    <a:cubicBezTo>
                      <a:pt x="532" y="829"/>
                      <a:pt x="537" y="830"/>
                      <a:pt x="540" y="835"/>
                    </a:cubicBezTo>
                    <a:cubicBezTo>
                      <a:pt x="540" y="835"/>
                      <a:pt x="541" y="835"/>
                      <a:pt x="540" y="839"/>
                    </a:cubicBezTo>
                    <a:close/>
                    <a:moveTo>
                      <a:pt x="604" y="809"/>
                    </a:moveTo>
                    <a:cubicBezTo>
                      <a:pt x="604" y="809"/>
                      <a:pt x="603" y="810"/>
                      <a:pt x="603" y="811"/>
                    </a:cubicBezTo>
                    <a:cubicBezTo>
                      <a:pt x="603" y="811"/>
                      <a:pt x="602" y="815"/>
                      <a:pt x="602" y="816"/>
                    </a:cubicBezTo>
                    <a:cubicBezTo>
                      <a:pt x="602" y="816"/>
                      <a:pt x="602" y="819"/>
                      <a:pt x="601" y="821"/>
                    </a:cubicBezTo>
                    <a:cubicBezTo>
                      <a:pt x="601" y="821"/>
                      <a:pt x="597" y="826"/>
                      <a:pt x="601" y="831"/>
                    </a:cubicBezTo>
                    <a:cubicBezTo>
                      <a:pt x="601" y="831"/>
                      <a:pt x="604" y="834"/>
                      <a:pt x="601" y="837"/>
                    </a:cubicBezTo>
                    <a:cubicBezTo>
                      <a:pt x="601" y="837"/>
                      <a:pt x="599" y="837"/>
                      <a:pt x="598" y="840"/>
                    </a:cubicBezTo>
                    <a:cubicBezTo>
                      <a:pt x="598" y="840"/>
                      <a:pt x="598" y="842"/>
                      <a:pt x="598" y="842"/>
                    </a:cubicBezTo>
                    <a:cubicBezTo>
                      <a:pt x="598" y="842"/>
                      <a:pt x="598" y="844"/>
                      <a:pt x="598" y="845"/>
                    </a:cubicBezTo>
                    <a:cubicBezTo>
                      <a:pt x="598" y="845"/>
                      <a:pt x="597" y="847"/>
                      <a:pt x="595" y="848"/>
                    </a:cubicBezTo>
                    <a:cubicBezTo>
                      <a:pt x="595" y="848"/>
                      <a:pt x="592" y="850"/>
                      <a:pt x="592" y="851"/>
                    </a:cubicBezTo>
                    <a:cubicBezTo>
                      <a:pt x="592" y="851"/>
                      <a:pt x="590" y="853"/>
                      <a:pt x="590" y="853"/>
                    </a:cubicBezTo>
                    <a:cubicBezTo>
                      <a:pt x="590" y="853"/>
                      <a:pt x="589" y="853"/>
                      <a:pt x="589" y="854"/>
                    </a:cubicBezTo>
                    <a:cubicBezTo>
                      <a:pt x="589" y="854"/>
                      <a:pt x="588" y="856"/>
                      <a:pt x="585" y="857"/>
                    </a:cubicBezTo>
                    <a:cubicBezTo>
                      <a:pt x="585" y="857"/>
                      <a:pt x="585" y="851"/>
                      <a:pt x="585" y="848"/>
                    </a:cubicBezTo>
                    <a:cubicBezTo>
                      <a:pt x="585" y="848"/>
                      <a:pt x="585" y="845"/>
                      <a:pt x="586" y="843"/>
                    </a:cubicBezTo>
                    <a:cubicBezTo>
                      <a:pt x="586" y="843"/>
                      <a:pt x="585" y="840"/>
                      <a:pt x="587" y="840"/>
                    </a:cubicBezTo>
                    <a:cubicBezTo>
                      <a:pt x="587" y="840"/>
                      <a:pt x="588" y="841"/>
                      <a:pt x="588" y="840"/>
                    </a:cubicBezTo>
                    <a:cubicBezTo>
                      <a:pt x="588" y="840"/>
                      <a:pt x="589" y="836"/>
                      <a:pt x="589" y="836"/>
                    </a:cubicBezTo>
                    <a:cubicBezTo>
                      <a:pt x="589" y="836"/>
                      <a:pt x="588" y="835"/>
                      <a:pt x="587" y="835"/>
                    </a:cubicBezTo>
                    <a:cubicBezTo>
                      <a:pt x="587" y="835"/>
                      <a:pt x="586" y="834"/>
                      <a:pt x="587" y="832"/>
                    </a:cubicBezTo>
                    <a:cubicBezTo>
                      <a:pt x="587" y="832"/>
                      <a:pt x="587" y="832"/>
                      <a:pt x="585" y="831"/>
                    </a:cubicBezTo>
                    <a:cubicBezTo>
                      <a:pt x="585" y="831"/>
                      <a:pt x="583" y="830"/>
                      <a:pt x="583" y="831"/>
                    </a:cubicBezTo>
                    <a:cubicBezTo>
                      <a:pt x="583" y="831"/>
                      <a:pt x="583" y="832"/>
                      <a:pt x="581" y="831"/>
                    </a:cubicBezTo>
                    <a:cubicBezTo>
                      <a:pt x="581" y="831"/>
                      <a:pt x="572" y="829"/>
                      <a:pt x="576" y="827"/>
                    </a:cubicBezTo>
                    <a:cubicBezTo>
                      <a:pt x="576" y="827"/>
                      <a:pt x="581" y="827"/>
                      <a:pt x="584" y="823"/>
                    </a:cubicBezTo>
                    <a:cubicBezTo>
                      <a:pt x="584" y="823"/>
                      <a:pt x="586" y="822"/>
                      <a:pt x="586" y="815"/>
                    </a:cubicBezTo>
                    <a:cubicBezTo>
                      <a:pt x="586" y="815"/>
                      <a:pt x="586" y="814"/>
                      <a:pt x="585" y="813"/>
                    </a:cubicBezTo>
                    <a:cubicBezTo>
                      <a:pt x="585" y="813"/>
                      <a:pt x="585" y="813"/>
                      <a:pt x="585" y="812"/>
                    </a:cubicBezTo>
                    <a:cubicBezTo>
                      <a:pt x="585" y="812"/>
                      <a:pt x="585" y="811"/>
                      <a:pt x="584" y="810"/>
                    </a:cubicBezTo>
                    <a:cubicBezTo>
                      <a:pt x="584" y="810"/>
                      <a:pt x="584" y="809"/>
                      <a:pt x="584" y="808"/>
                    </a:cubicBezTo>
                    <a:cubicBezTo>
                      <a:pt x="584" y="808"/>
                      <a:pt x="584" y="807"/>
                      <a:pt x="583" y="807"/>
                    </a:cubicBezTo>
                    <a:cubicBezTo>
                      <a:pt x="583" y="807"/>
                      <a:pt x="583" y="806"/>
                      <a:pt x="583" y="805"/>
                    </a:cubicBezTo>
                    <a:cubicBezTo>
                      <a:pt x="583" y="805"/>
                      <a:pt x="583" y="805"/>
                      <a:pt x="583" y="804"/>
                    </a:cubicBezTo>
                    <a:cubicBezTo>
                      <a:pt x="583" y="804"/>
                      <a:pt x="582" y="803"/>
                      <a:pt x="583" y="803"/>
                    </a:cubicBezTo>
                    <a:cubicBezTo>
                      <a:pt x="583" y="803"/>
                      <a:pt x="584" y="803"/>
                      <a:pt x="583" y="801"/>
                    </a:cubicBezTo>
                    <a:cubicBezTo>
                      <a:pt x="583" y="801"/>
                      <a:pt x="582" y="800"/>
                      <a:pt x="581" y="799"/>
                    </a:cubicBezTo>
                    <a:cubicBezTo>
                      <a:pt x="580" y="798"/>
                      <a:pt x="580" y="798"/>
                      <a:pt x="580" y="798"/>
                    </a:cubicBezTo>
                    <a:cubicBezTo>
                      <a:pt x="577" y="791"/>
                      <a:pt x="577" y="791"/>
                      <a:pt x="577" y="791"/>
                    </a:cubicBezTo>
                    <a:cubicBezTo>
                      <a:pt x="577" y="791"/>
                      <a:pt x="573" y="788"/>
                      <a:pt x="577" y="789"/>
                    </a:cubicBezTo>
                    <a:cubicBezTo>
                      <a:pt x="577" y="789"/>
                      <a:pt x="581" y="788"/>
                      <a:pt x="583" y="789"/>
                    </a:cubicBezTo>
                    <a:cubicBezTo>
                      <a:pt x="583" y="789"/>
                      <a:pt x="587" y="789"/>
                      <a:pt x="588" y="789"/>
                    </a:cubicBezTo>
                    <a:cubicBezTo>
                      <a:pt x="588" y="789"/>
                      <a:pt x="589" y="789"/>
                      <a:pt x="591" y="792"/>
                    </a:cubicBezTo>
                    <a:cubicBezTo>
                      <a:pt x="591" y="792"/>
                      <a:pt x="592" y="796"/>
                      <a:pt x="593" y="796"/>
                    </a:cubicBezTo>
                    <a:cubicBezTo>
                      <a:pt x="593" y="796"/>
                      <a:pt x="597" y="797"/>
                      <a:pt x="598" y="797"/>
                    </a:cubicBezTo>
                    <a:cubicBezTo>
                      <a:pt x="598" y="797"/>
                      <a:pt x="598" y="797"/>
                      <a:pt x="599" y="797"/>
                    </a:cubicBezTo>
                    <a:cubicBezTo>
                      <a:pt x="599" y="797"/>
                      <a:pt x="601" y="796"/>
                      <a:pt x="602" y="798"/>
                    </a:cubicBezTo>
                    <a:cubicBezTo>
                      <a:pt x="602" y="798"/>
                      <a:pt x="602" y="800"/>
                      <a:pt x="603" y="799"/>
                    </a:cubicBezTo>
                    <a:cubicBezTo>
                      <a:pt x="603" y="799"/>
                      <a:pt x="605" y="799"/>
                      <a:pt x="605" y="802"/>
                    </a:cubicBezTo>
                    <a:cubicBezTo>
                      <a:pt x="605" y="802"/>
                      <a:pt x="607" y="807"/>
                      <a:pt x="604" y="809"/>
                    </a:cubicBezTo>
                    <a:close/>
                    <a:moveTo>
                      <a:pt x="631" y="834"/>
                    </a:moveTo>
                    <a:cubicBezTo>
                      <a:pt x="631" y="834"/>
                      <a:pt x="630" y="838"/>
                      <a:pt x="627" y="838"/>
                    </a:cubicBezTo>
                    <a:cubicBezTo>
                      <a:pt x="627" y="838"/>
                      <a:pt x="625" y="839"/>
                      <a:pt x="624" y="839"/>
                    </a:cubicBezTo>
                    <a:cubicBezTo>
                      <a:pt x="624" y="839"/>
                      <a:pt x="622" y="839"/>
                      <a:pt x="621" y="838"/>
                    </a:cubicBezTo>
                    <a:cubicBezTo>
                      <a:pt x="621" y="838"/>
                      <a:pt x="620" y="838"/>
                      <a:pt x="619" y="839"/>
                    </a:cubicBezTo>
                    <a:cubicBezTo>
                      <a:pt x="619" y="839"/>
                      <a:pt x="619" y="839"/>
                      <a:pt x="617" y="837"/>
                    </a:cubicBezTo>
                    <a:cubicBezTo>
                      <a:pt x="617" y="837"/>
                      <a:pt x="616" y="836"/>
                      <a:pt x="616" y="834"/>
                    </a:cubicBezTo>
                    <a:cubicBezTo>
                      <a:pt x="616" y="834"/>
                      <a:pt x="616" y="832"/>
                      <a:pt x="614" y="829"/>
                    </a:cubicBezTo>
                    <a:cubicBezTo>
                      <a:pt x="614" y="829"/>
                      <a:pt x="613" y="825"/>
                      <a:pt x="615" y="825"/>
                    </a:cubicBezTo>
                    <a:cubicBezTo>
                      <a:pt x="615" y="825"/>
                      <a:pt x="617" y="825"/>
                      <a:pt x="618" y="825"/>
                    </a:cubicBezTo>
                    <a:cubicBezTo>
                      <a:pt x="618" y="825"/>
                      <a:pt x="621" y="825"/>
                      <a:pt x="625" y="826"/>
                    </a:cubicBezTo>
                    <a:cubicBezTo>
                      <a:pt x="625" y="826"/>
                      <a:pt x="628" y="828"/>
                      <a:pt x="629" y="828"/>
                    </a:cubicBezTo>
                    <a:cubicBezTo>
                      <a:pt x="629" y="828"/>
                      <a:pt x="631" y="828"/>
                      <a:pt x="631" y="831"/>
                    </a:cubicBezTo>
                    <a:cubicBezTo>
                      <a:pt x="631" y="831"/>
                      <a:pt x="631" y="832"/>
                      <a:pt x="631" y="833"/>
                    </a:cubicBezTo>
                    <a:cubicBezTo>
                      <a:pt x="631" y="833"/>
                      <a:pt x="631" y="834"/>
                      <a:pt x="631" y="834"/>
                    </a:cubicBezTo>
                    <a:close/>
                    <a:moveTo>
                      <a:pt x="667" y="773"/>
                    </a:moveTo>
                    <a:cubicBezTo>
                      <a:pt x="667" y="773"/>
                      <a:pt x="664" y="773"/>
                      <a:pt x="663" y="772"/>
                    </a:cubicBezTo>
                    <a:cubicBezTo>
                      <a:pt x="663" y="772"/>
                      <a:pt x="662" y="771"/>
                      <a:pt x="661" y="773"/>
                    </a:cubicBezTo>
                    <a:cubicBezTo>
                      <a:pt x="661" y="773"/>
                      <a:pt x="655" y="778"/>
                      <a:pt x="656" y="783"/>
                    </a:cubicBezTo>
                    <a:cubicBezTo>
                      <a:pt x="656" y="783"/>
                      <a:pt x="655" y="784"/>
                      <a:pt x="656" y="786"/>
                    </a:cubicBezTo>
                    <a:cubicBezTo>
                      <a:pt x="656" y="786"/>
                      <a:pt x="656" y="788"/>
                      <a:pt x="656" y="789"/>
                    </a:cubicBezTo>
                    <a:cubicBezTo>
                      <a:pt x="656" y="789"/>
                      <a:pt x="656" y="792"/>
                      <a:pt x="655" y="793"/>
                    </a:cubicBezTo>
                    <a:cubicBezTo>
                      <a:pt x="655" y="793"/>
                      <a:pt x="653" y="793"/>
                      <a:pt x="652" y="794"/>
                    </a:cubicBezTo>
                    <a:cubicBezTo>
                      <a:pt x="652" y="794"/>
                      <a:pt x="652" y="794"/>
                      <a:pt x="651" y="794"/>
                    </a:cubicBezTo>
                    <a:cubicBezTo>
                      <a:pt x="651" y="794"/>
                      <a:pt x="647" y="794"/>
                      <a:pt x="647" y="791"/>
                    </a:cubicBezTo>
                    <a:cubicBezTo>
                      <a:pt x="647" y="791"/>
                      <a:pt x="648" y="788"/>
                      <a:pt x="647" y="785"/>
                    </a:cubicBezTo>
                    <a:cubicBezTo>
                      <a:pt x="647" y="785"/>
                      <a:pt x="646" y="782"/>
                      <a:pt x="648" y="781"/>
                    </a:cubicBezTo>
                    <a:cubicBezTo>
                      <a:pt x="648" y="781"/>
                      <a:pt x="651" y="780"/>
                      <a:pt x="652" y="780"/>
                    </a:cubicBezTo>
                    <a:cubicBezTo>
                      <a:pt x="652" y="780"/>
                      <a:pt x="653" y="780"/>
                      <a:pt x="653" y="779"/>
                    </a:cubicBezTo>
                    <a:cubicBezTo>
                      <a:pt x="653" y="779"/>
                      <a:pt x="658" y="773"/>
                      <a:pt x="660" y="770"/>
                    </a:cubicBezTo>
                    <a:cubicBezTo>
                      <a:pt x="660" y="770"/>
                      <a:pt x="661" y="770"/>
                      <a:pt x="659" y="768"/>
                    </a:cubicBezTo>
                    <a:cubicBezTo>
                      <a:pt x="659" y="768"/>
                      <a:pt x="654" y="762"/>
                      <a:pt x="649" y="761"/>
                    </a:cubicBezTo>
                    <a:cubicBezTo>
                      <a:pt x="649" y="761"/>
                      <a:pt x="644" y="758"/>
                      <a:pt x="642" y="759"/>
                    </a:cubicBezTo>
                    <a:cubicBezTo>
                      <a:pt x="642" y="759"/>
                      <a:pt x="633" y="758"/>
                      <a:pt x="639" y="757"/>
                    </a:cubicBezTo>
                    <a:cubicBezTo>
                      <a:pt x="639" y="757"/>
                      <a:pt x="645" y="755"/>
                      <a:pt x="653" y="761"/>
                    </a:cubicBezTo>
                    <a:cubicBezTo>
                      <a:pt x="653" y="761"/>
                      <a:pt x="659" y="764"/>
                      <a:pt x="661" y="767"/>
                    </a:cubicBezTo>
                    <a:cubicBezTo>
                      <a:pt x="661" y="767"/>
                      <a:pt x="661" y="769"/>
                      <a:pt x="662" y="767"/>
                    </a:cubicBezTo>
                    <a:cubicBezTo>
                      <a:pt x="662" y="767"/>
                      <a:pt x="665" y="765"/>
                      <a:pt x="663" y="763"/>
                    </a:cubicBezTo>
                    <a:cubicBezTo>
                      <a:pt x="663" y="763"/>
                      <a:pt x="660" y="757"/>
                      <a:pt x="649" y="750"/>
                    </a:cubicBezTo>
                    <a:cubicBezTo>
                      <a:pt x="649" y="750"/>
                      <a:pt x="645" y="748"/>
                      <a:pt x="643" y="748"/>
                    </a:cubicBezTo>
                    <a:cubicBezTo>
                      <a:pt x="643" y="748"/>
                      <a:pt x="641" y="748"/>
                      <a:pt x="643" y="747"/>
                    </a:cubicBezTo>
                    <a:cubicBezTo>
                      <a:pt x="643" y="747"/>
                      <a:pt x="649" y="745"/>
                      <a:pt x="655" y="750"/>
                    </a:cubicBezTo>
                    <a:cubicBezTo>
                      <a:pt x="655" y="750"/>
                      <a:pt x="660" y="755"/>
                      <a:pt x="664" y="758"/>
                    </a:cubicBezTo>
                    <a:cubicBezTo>
                      <a:pt x="664" y="758"/>
                      <a:pt x="665" y="760"/>
                      <a:pt x="664" y="758"/>
                    </a:cubicBezTo>
                    <a:cubicBezTo>
                      <a:pt x="664" y="758"/>
                      <a:pt x="664" y="756"/>
                      <a:pt x="665" y="756"/>
                    </a:cubicBezTo>
                    <a:cubicBezTo>
                      <a:pt x="665" y="756"/>
                      <a:pt x="665" y="755"/>
                      <a:pt x="664" y="755"/>
                    </a:cubicBezTo>
                    <a:cubicBezTo>
                      <a:pt x="664" y="755"/>
                      <a:pt x="663" y="753"/>
                      <a:pt x="664" y="753"/>
                    </a:cubicBezTo>
                    <a:cubicBezTo>
                      <a:pt x="664" y="753"/>
                      <a:pt x="664" y="752"/>
                      <a:pt x="663" y="752"/>
                    </a:cubicBezTo>
                    <a:cubicBezTo>
                      <a:pt x="663" y="752"/>
                      <a:pt x="662" y="751"/>
                      <a:pt x="661" y="751"/>
                    </a:cubicBezTo>
                    <a:cubicBezTo>
                      <a:pt x="661" y="751"/>
                      <a:pt x="656" y="751"/>
                      <a:pt x="659" y="750"/>
                    </a:cubicBezTo>
                    <a:cubicBezTo>
                      <a:pt x="659" y="750"/>
                      <a:pt x="661" y="750"/>
                      <a:pt x="662" y="750"/>
                    </a:cubicBezTo>
                    <a:cubicBezTo>
                      <a:pt x="662" y="750"/>
                      <a:pt x="663" y="750"/>
                      <a:pt x="662" y="749"/>
                    </a:cubicBezTo>
                    <a:cubicBezTo>
                      <a:pt x="662" y="749"/>
                      <a:pt x="660" y="745"/>
                      <a:pt x="660" y="744"/>
                    </a:cubicBezTo>
                    <a:cubicBezTo>
                      <a:pt x="660" y="744"/>
                      <a:pt x="659" y="742"/>
                      <a:pt x="659" y="744"/>
                    </a:cubicBezTo>
                    <a:cubicBezTo>
                      <a:pt x="659" y="744"/>
                      <a:pt x="658" y="746"/>
                      <a:pt x="655" y="745"/>
                    </a:cubicBezTo>
                    <a:cubicBezTo>
                      <a:pt x="655" y="745"/>
                      <a:pt x="650" y="744"/>
                      <a:pt x="650" y="741"/>
                    </a:cubicBezTo>
                    <a:cubicBezTo>
                      <a:pt x="650" y="741"/>
                      <a:pt x="651" y="737"/>
                      <a:pt x="648" y="737"/>
                    </a:cubicBezTo>
                    <a:cubicBezTo>
                      <a:pt x="648" y="737"/>
                      <a:pt x="645" y="736"/>
                      <a:pt x="648" y="735"/>
                    </a:cubicBezTo>
                    <a:cubicBezTo>
                      <a:pt x="648" y="735"/>
                      <a:pt x="651" y="735"/>
                      <a:pt x="655" y="736"/>
                    </a:cubicBezTo>
                    <a:cubicBezTo>
                      <a:pt x="655" y="736"/>
                      <a:pt x="655" y="737"/>
                      <a:pt x="657" y="735"/>
                    </a:cubicBezTo>
                    <a:cubicBezTo>
                      <a:pt x="657" y="735"/>
                      <a:pt x="666" y="732"/>
                      <a:pt x="667" y="737"/>
                    </a:cubicBezTo>
                    <a:cubicBezTo>
                      <a:pt x="667" y="737"/>
                      <a:pt x="667" y="742"/>
                      <a:pt x="668" y="744"/>
                    </a:cubicBezTo>
                    <a:cubicBezTo>
                      <a:pt x="668" y="744"/>
                      <a:pt x="669" y="746"/>
                      <a:pt x="668" y="747"/>
                    </a:cubicBezTo>
                    <a:cubicBezTo>
                      <a:pt x="668" y="747"/>
                      <a:pt x="668" y="748"/>
                      <a:pt x="669" y="750"/>
                    </a:cubicBezTo>
                    <a:cubicBezTo>
                      <a:pt x="669" y="750"/>
                      <a:pt x="670" y="751"/>
                      <a:pt x="669" y="751"/>
                    </a:cubicBezTo>
                    <a:cubicBezTo>
                      <a:pt x="669" y="751"/>
                      <a:pt x="669" y="753"/>
                      <a:pt x="670" y="755"/>
                    </a:cubicBezTo>
                    <a:cubicBezTo>
                      <a:pt x="670" y="755"/>
                      <a:pt x="668" y="758"/>
                      <a:pt x="670" y="756"/>
                    </a:cubicBezTo>
                    <a:cubicBezTo>
                      <a:pt x="670" y="756"/>
                      <a:pt x="675" y="749"/>
                      <a:pt x="678" y="746"/>
                    </a:cubicBezTo>
                    <a:cubicBezTo>
                      <a:pt x="678" y="746"/>
                      <a:pt x="679" y="744"/>
                      <a:pt x="677" y="744"/>
                    </a:cubicBezTo>
                    <a:cubicBezTo>
                      <a:pt x="677" y="744"/>
                      <a:pt x="673" y="743"/>
                      <a:pt x="671" y="742"/>
                    </a:cubicBezTo>
                    <a:cubicBezTo>
                      <a:pt x="671" y="742"/>
                      <a:pt x="669" y="741"/>
                      <a:pt x="671" y="741"/>
                    </a:cubicBezTo>
                    <a:cubicBezTo>
                      <a:pt x="671" y="741"/>
                      <a:pt x="673" y="741"/>
                      <a:pt x="673" y="740"/>
                    </a:cubicBezTo>
                    <a:cubicBezTo>
                      <a:pt x="673" y="740"/>
                      <a:pt x="672" y="739"/>
                      <a:pt x="674" y="739"/>
                    </a:cubicBezTo>
                    <a:cubicBezTo>
                      <a:pt x="674" y="739"/>
                      <a:pt x="676" y="739"/>
                      <a:pt x="675" y="737"/>
                    </a:cubicBezTo>
                    <a:cubicBezTo>
                      <a:pt x="675" y="737"/>
                      <a:pt x="674" y="734"/>
                      <a:pt x="673" y="735"/>
                    </a:cubicBezTo>
                    <a:cubicBezTo>
                      <a:pt x="673" y="735"/>
                      <a:pt x="670" y="735"/>
                      <a:pt x="668" y="733"/>
                    </a:cubicBezTo>
                    <a:cubicBezTo>
                      <a:pt x="668" y="733"/>
                      <a:pt x="666" y="732"/>
                      <a:pt x="667" y="732"/>
                    </a:cubicBezTo>
                    <a:cubicBezTo>
                      <a:pt x="667" y="732"/>
                      <a:pt x="666" y="730"/>
                      <a:pt x="668" y="731"/>
                    </a:cubicBezTo>
                    <a:cubicBezTo>
                      <a:pt x="668" y="731"/>
                      <a:pt x="672" y="733"/>
                      <a:pt x="671" y="731"/>
                    </a:cubicBezTo>
                    <a:cubicBezTo>
                      <a:pt x="669" y="728"/>
                      <a:pt x="669" y="728"/>
                      <a:pt x="669" y="728"/>
                    </a:cubicBezTo>
                    <a:cubicBezTo>
                      <a:pt x="669" y="728"/>
                      <a:pt x="668" y="726"/>
                      <a:pt x="665" y="728"/>
                    </a:cubicBezTo>
                    <a:cubicBezTo>
                      <a:pt x="665" y="728"/>
                      <a:pt x="660" y="729"/>
                      <a:pt x="662" y="727"/>
                    </a:cubicBezTo>
                    <a:cubicBezTo>
                      <a:pt x="662" y="727"/>
                      <a:pt x="664" y="726"/>
                      <a:pt x="663" y="725"/>
                    </a:cubicBezTo>
                    <a:cubicBezTo>
                      <a:pt x="663" y="725"/>
                      <a:pt x="662" y="725"/>
                      <a:pt x="664" y="723"/>
                    </a:cubicBezTo>
                    <a:cubicBezTo>
                      <a:pt x="664" y="723"/>
                      <a:pt x="665" y="723"/>
                      <a:pt x="664" y="722"/>
                    </a:cubicBezTo>
                    <a:cubicBezTo>
                      <a:pt x="664" y="722"/>
                      <a:pt x="665" y="721"/>
                      <a:pt x="667" y="720"/>
                    </a:cubicBezTo>
                    <a:cubicBezTo>
                      <a:pt x="667" y="720"/>
                      <a:pt x="675" y="717"/>
                      <a:pt x="676" y="722"/>
                    </a:cubicBezTo>
                    <a:cubicBezTo>
                      <a:pt x="676" y="722"/>
                      <a:pt x="677" y="724"/>
                      <a:pt x="676" y="725"/>
                    </a:cubicBezTo>
                    <a:cubicBezTo>
                      <a:pt x="676" y="725"/>
                      <a:pt x="676" y="725"/>
                      <a:pt x="677" y="729"/>
                    </a:cubicBezTo>
                    <a:cubicBezTo>
                      <a:pt x="677" y="729"/>
                      <a:pt x="676" y="731"/>
                      <a:pt x="678" y="732"/>
                    </a:cubicBezTo>
                    <a:cubicBezTo>
                      <a:pt x="678" y="732"/>
                      <a:pt x="680" y="735"/>
                      <a:pt x="680" y="737"/>
                    </a:cubicBezTo>
                    <a:cubicBezTo>
                      <a:pt x="680" y="737"/>
                      <a:pt x="682" y="739"/>
                      <a:pt x="682" y="740"/>
                    </a:cubicBezTo>
                    <a:cubicBezTo>
                      <a:pt x="682" y="740"/>
                      <a:pt x="682" y="742"/>
                      <a:pt x="683" y="741"/>
                    </a:cubicBezTo>
                    <a:cubicBezTo>
                      <a:pt x="683" y="741"/>
                      <a:pt x="691" y="731"/>
                      <a:pt x="697" y="734"/>
                    </a:cubicBezTo>
                    <a:cubicBezTo>
                      <a:pt x="697" y="734"/>
                      <a:pt x="700" y="733"/>
                      <a:pt x="697" y="739"/>
                    </a:cubicBezTo>
                    <a:cubicBezTo>
                      <a:pt x="697" y="739"/>
                      <a:pt x="695" y="740"/>
                      <a:pt x="694" y="741"/>
                    </a:cubicBezTo>
                    <a:cubicBezTo>
                      <a:pt x="688" y="743"/>
                      <a:pt x="688" y="743"/>
                      <a:pt x="688" y="743"/>
                    </a:cubicBezTo>
                    <a:cubicBezTo>
                      <a:pt x="688" y="743"/>
                      <a:pt x="686" y="744"/>
                      <a:pt x="688" y="742"/>
                    </a:cubicBezTo>
                    <a:cubicBezTo>
                      <a:pt x="688" y="742"/>
                      <a:pt x="691" y="740"/>
                      <a:pt x="691" y="738"/>
                    </a:cubicBezTo>
                    <a:cubicBezTo>
                      <a:pt x="691" y="738"/>
                      <a:pt x="692" y="736"/>
                      <a:pt x="690" y="738"/>
                    </a:cubicBezTo>
                    <a:cubicBezTo>
                      <a:pt x="690" y="738"/>
                      <a:pt x="687" y="742"/>
                      <a:pt x="685" y="742"/>
                    </a:cubicBezTo>
                    <a:cubicBezTo>
                      <a:pt x="685" y="742"/>
                      <a:pt x="683" y="744"/>
                      <a:pt x="684" y="746"/>
                    </a:cubicBezTo>
                    <a:cubicBezTo>
                      <a:pt x="684" y="746"/>
                      <a:pt x="685" y="746"/>
                      <a:pt x="684" y="747"/>
                    </a:cubicBezTo>
                    <a:cubicBezTo>
                      <a:pt x="684" y="747"/>
                      <a:pt x="684" y="747"/>
                      <a:pt x="685" y="748"/>
                    </a:cubicBezTo>
                    <a:cubicBezTo>
                      <a:pt x="685" y="748"/>
                      <a:pt x="687" y="751"/>
                      <a:pt x="683" y="751"/>
                    </a:cubicBezTo>
                    <a:cubicBezTo>
                      <a:pt x="683" y="751"/>
                      <a:pt x="680" y="751"/>
                      <a:pt x="679" y="750"/>
                    </a:cubicBezTo>
                    <a:cubicBezTo>
                      <a:pt x="679" y="750"/>
                      <a:pt x="679" y="747"/>
                      <a:pt x="677" y="750"/>
                    </a:cubicBezTo>
                    <a:cubicBezTo>
                      <a:pt x="677" y="750"/>
                      <a:pt x="674" y="755"/>
                      <a:pt x="672" y="757"/>
                    </a:cubicBezTo>
                    <a:cubicBezTo>
                      <a:pt x="672" y="757"/>
                      <a:pt x="667" y="762"/>
                      <a:pt x="668" y="764"/>
                    </a:cubicBezTo>
                    <a:cubicBezTo>
                      <a:pt x="668" y="764"/>
                      <a:pt x="671" y="765"/>
                      <a:pt x="669" y="766"/>
                    </a:cubicBezTo>
                    <a:cubicBezTo>
                      <a:pt x="669" y="766"/>
                      <a:pt x="668" y="766"/>
                      <a:pt x="667" y="765"/>
                    </a:cubicBezTo>
                    <a:cubicBezTo>
                      <a:pt x="667" y="765"/>
                      <a:pt x="666" y="765"/>
                      <a:pt x="665" y="767"/>
                    </a:cubicBezTo>
                    <a:cubicBezTo>
                      <a:pt x="665" y="767"/>
                      <a:pt x="662" y="770"/>
                      <a:pt x="665" y="771"/>
                    </a:cubicBezTo>
                    <a:cubicBezTo>
                      <a:pt x="665" y="771"/>
                      <a:pt x="665" y="771"/>
                      <a:pt x="666" y="772"/>
                    </a:cubicBezTo>
                    <a:cubicBezTo>
                      <a:pt x="666" y="772"/>
                      <a:pt x="668" y="772"/>
                      <a:pt x="667" y="773"/>
                    </a:cubicBezTo>
                    <a:close/>
                    <a:moveTo>
                      <a:pt x="706" y="796"/>
                    </a:moveTo>
                    <a:cubicBezTo>
                      <a:pt x="706" y="796"/>
                      <a:pt x="705" y="797"/>
                      <a:pt x="705" y="800"/>
                    </a:cubicBezTo>
                    <a:cubicBezTo>
                      <a:pt x="705" y="800"/>
                      <a:pt x="705" y="800"/>
                      <a:pt x="704" y="801"/>
                    </a:cubicBezTo>
                    <a:cubicBezTo>
                      <a:pt x="695" y="808"/>
                      <a:pt x="695" y="808"/>
                      <a:pt x="695" y="808"/>
                    </a:cubicBezTo>
                    <a:cubicBezTo>
                      <a:pt x="695" y="808"/>
                      <a:pt x="694" y="807"/>
                      <a:pt x="693" y="809"/>
                    </a:cubicBezTo>
                    <a:cubicBezTo>
                      <a:pt x="693" y="809"/>
                      <a:pt x="692" y="809"/>
                      <a:pt x="692" y="808"/>
                    </a:cubicBezTo>
                    <a:cubicBezTo>
                      <a:pt x="692" y="808"/>
                      <a:pt x="692" y="808"/>
                      <a:pt x="691" y="809"/>
                    </a:cubicBezTo>
                    <a:cubicBezTo>
                      <a:pt x="691" y="809"/>
                      <a:pt x="690" y="808"/>
                      <a:pt x="689" y="809"/>
                    </a:cubicBezTo>
                    <a:cubicBezTo>
                      <a:pt x="683" y="810"/>
                      <a:pt x="683" y="810"/>
                      <a:pt x="683" y="810"/>
                    </a:cubicBezTo>
                    <a:cubicBezTo>
                      <a:pt x="683" y="810"/>
                      <a:pt x="681" y="811"/>
                      <a:pt x="684" y="809"/>
                    </a:cubicBezTo>
                    <a:cubicBezTo>
                      <a:pt x="684" y="809"/>
                      <a:pt x="691" y="807"/>
                      <a:pt x="688" y="807"/>
                    </a:cubicBezTo>
                    <a:cubicBezTo>
                      <a:pt x="688" y="807"/>
                      <a:pt x="685" y="807"/>
                      <a:pt x="687" y="806"/>
                    </a:cubicBezTo>
                    <a:cubicBezTo>
                      <a:pt x="687" y="806"/>
                      <a:pt x="694" y="801"/>
                      <a:pt x="697" y="796"/>
                    </a:cubicBezTo>
                    <a:cubicBezTo>
                      <a:pt x="697" y="796"/>
                      <a:pt x="703" y="786"/>
                      <a:pt x="695" y="779"/>
                    </a:cubicBezTo>
                    <a:cubicBezTo>
                      <a:pt x="695" y="779"/>
                      <a:pt x="691" y="780"/>
                      <a:pt x="687" y="784"/>
                    </a:cubicBezTo>
                    <a:cubicBezTo>
                      <a:pt x="687" y="784"/>
                      <a:pt x="685" y="790"/>
                      <a:pt x="683" y="790"/>
                    </a:cubicBezTo>
                    <a:cubicBezTo>
                      <a:pt x="683" y="790"/>
                      <a:pt x="677" y="790"/>
                      <a:pt x="675" y="787"/>
                    </a:cubicBezTo>
                    <a:cubicBezTo>
                      <a:pt x="675" y="787"/>
                      <a:pt x="672" y="786"/>
                      <a:pt x="674" y="786"/>
                    </a:cubicBezTo>
                    <a:cubicBezTo>
                      <a:pt x="674" y="786"/>
                      <a:pt x="675" y="787"/>
                      <a:pt x="677" y="784"/>
                    </a:cubicBezTo>
                    <a:cubicBezTo>
                      <a:pt x="677" y="784"/>
                      <a:pt x="680" y="783"/>
                      <a:pt x="680" y="782"/>
                    </a:cubicBezTo>
                    <a:cubicBezTo>
                      <a:pt x="680" y="782"/>
                      <a:pt x="682" y="779"/>
                      <a:pt x="685" y="777"/>
                    </a:cubicBezTo>
                    <a:cubicBezTo>
                      <a:pt x="685" y="777"/>
                      <a:pt x="687" y="775"/>
                      <a:pt x="688" y="774"/>
                    </a:cubicBezTo>
                    <a:cubicBezTo>
                      <a:pt x="688" y="774"/>
                      <a:pt x="688" y="772"/>
                      <a:pt x="686" y="772"/>
                    </a:cubicBezTo>
                    <a:cubicBezTo>
                      <a:pt x="686" y="772"/>
                      <a:pt x="682" y="777"/>
                      <a:pt x="679" y="769"/>
                    </a:cubicBezTo>
                    <a:cubicBezTo>
                      <a:pt x="679" y="769"/>
                      <a:pt x="679" y="761"/>
                      <a:pt x="677" y="764"/>
                    </a:cubicBezTo>
                    <a:cubicBezTo>
                      <a:pt x="677" y="764"/>
                      <a:pt x="676" y="769"/>
                      <a:pt x="672" y="770"/>
                    </a:cubicBezTo>
                    <a:cubicBezTo>
                      <a:pt x="672" y="770"/>
                      <a:pt x="670" y="771"/>
                      <a:pt x="668" y="770"/>
                    </a:cubicBezTo>
                    <a:cubicBezTo>
                      <a:pt x="668" y="770"/>
                      <a:pt x="666" y="769"/>
                      <a:pt x="668" y="769"/>
                    </a:cubicBezTo>
                    <a:cubicBezTo>
                      <a:pt x="668" y="769"/>
                      <a:pt x="671" y="768"/>
                      <a:pt x="673" y="764"/>
                    </a:cubicBezTo>
                    <a:cubicBezTo>
                      <a:pt x="673" y="764"/>
                      <a:pt x="676" y="761"/>
                      <a:pt x="675" y="759"/>
                    </a:cubicBezTo>
                    <a:cubicBezTo>
                      <a:pt x="675" y="759"/>
                      <a:pt x="675" y="758"/>
                      <a:pt x="678" y="757"/>
                    </a:cubicBezTo>
                    <a:cubicBezTo>
                      <a:pt x="678" y="757"/>
                      <a:pt x="684" y="752"/>
                      <a:pt x="687" y="755"/>
                    </a:cubicBezTo>
                    <a:cubicBezTo>
                      <a:pt x="687" y="755"/>
                      <a:pt x="689" y="757"/>
                      <a:pt x="687" y="760"/>
                    </a:cubicBezTo>
                    <a:cubicBezTo>
                      <a:pt x="687" y="760"/>
                      <a:pt x="686" y="763"/>
                      <a:pt x="689" y="765"/>
                    </a:cubicBezTo>
                    <a:cubicBezTo>
                      <a:pt x="689" y="765"/>
                      <a:pt x="693" y="768"/>
                      <a:pt x="694" y="766"/>
                    </a:cubicBezTo>
                    <a:cubicBezTo>
                      <a:pt x="694" y="766"/>
                      <a:pt x="699" y="762"/>
                      <a:pt x="701" y="763"/>
                    </a:cubicBezTo>
                    <a:cubicBezTo>
                      <a:pt x="701" y="763"/>
                      <a:pt x="705" y="764"/>
                      <a:pt x="705" y="766"/>
                    </a:cubicBezTo>
                    <a:cubicBezTo>
                      <a:pt x="705" y="766"/>
                      <a:pt x="704" y="768"/>
                      <a:pt x="703" y="769"/>
                    </a:cubicBezTo>
                    <a:cubicBezTo>
                      <a:pt x="703" y="769"/>
                      <a:pt x="703" y="770"/>
                      <a:pt x="702" y="771"/>
                    </a:cubicBezTo>
                    <a:cubicBezTo>
                      <a:pt x="702" y="771"/>
                      <a:pt x="699" y="772"/>
                      <a:pt x="701" y="775"/>
                    </a:cubicBezTo>
                    <a:cubicBezTo>
                      <a:pt x="706" y="782"/>
                      <a:pt x="706" y="782"/>
                      <a:pt x="706" y="782"/>
                    </a:cubicBezTo>
                    <a:cubicBezTo>
                      <a:pt x="706" y="782"/>
                      <a:pt x="708" y="789"/>
                      <a:pt x="707" y="793"/>
                    </a:cubicBezTo>
                    <a:cubicBezTo>
                      <a:pt x="707" y="794"/>
                      <a:pt x="706" y="796"/>
                      <a:pt x="706" y="796"/>
                    </a:cubicBezTo>
                    <a:close/>
                    <a:moveTo>
                      <a:pt x="451" y="788"/>
                    </a:moveTo>
                    <a:cubicBezTo>
                      <a:pt x="267" y="788"/>
                      <a:pt x="118" y="639"/>
                      <a:pt x="118" y="455"/>
                    </a:cubicBezTo>
                    <a:cubicBezTo>
                      <a:pt x="118" y="271"/>
                      <a:pt x="267" y="121"/>
                      <a:pt x="451" y="121"/>
                    </a:cubicBezTo>
                    <a:cubicBezTo>
                      <a:pt x="635" y="121"/>
                      <a:pt x="784" y="271"/>
                      <a:pt x="784" y="455"/>
                    </a:cubicBezTo>
                    <a:cubicBezTo>
                      <a:pt x="784" y="639"/>
                      <a:pt x="635" y="788"/>
                      <a:pt x="451" y="788"/>
                    </a:cubicBezTo>
                    <a:close/>
                    <a:moveTo>
                      <a:pt x="778" y="318"/>
                    </a:moveTo>
                    <a:cubicBezTo>
                      <a:pt x="775" y="310"/>
                      <a:pt x="775" y="303"/>
                      <a:pt x="777" y="296"/>
                    </a:cubicBezTo>
                    <a:cubicBezTo>
                      <a:pt x="779" y="290"/>
                      <a:pt x="784" y="285"/>
                      <a:pt x="792" y="282"/>
                    </a:cubicBezTo>
                    <a:cubicBezTo>
                      <a:pt x="797" y="280"/>
                      <a:pt x="801" y="279"/>
                      <a:pt x="805" y="279"/>
                    </a:cubicBezTo>
                    <a:cubicBezTo>
                      <a:pt x="808" y="280"/>
                      <a:pt x="811" y="280"/>
                      <a:pt x="814" y="282"/>
                    </a:cubicBezTo>
                    <a:cubicBezTo>
                      <a:pt x="817" y="283"/>
                      <a:pt x="819" y="285"/>
                      <a:pt x="821" y="287"/>
                    </a:cubicBezTo>
                    <a:cubicBezTo>
                      <a:pt x="824" y="289"/>
                      <a:pt x="826" y="293"/>
                      <a:pt x="828" y="297"/>
                    </a:cubicBezTo>
                    <a:cubicBezTo>
                      <a:pt x="831" y="305"/>
                      <a:pt x="831" y="312"/>
                      <a:pt x="829" y="318"/>
                    </a:cubicBezTo>
                    <a:cubicBezTo>
                      <a:pt x="826" y="325"/>
                      <a:pt x="821" y="330"/>
                      <a:pt x="813" y="333"/>
                    </a:cubicBezTo>
                    <a:cubicBezTo>
                      <a:pt x="806" y="336"/>
                      <a:pt x="799" y="336"/>
                      <a:pt x="792" y="334"/>
                    </a:cubicBezTo>
                    <a:cubicBezTo>
                      <a:pt x="786" y="331"/>
                      <a:pt x="781" y="325"/>
                      <a:pt x="778" y="318"/>
                    </a:cubicBezTo>
                    <a:close/>
                    <a:moveTo>
                      <a:pt x="841" y="337"/>
                    </a:moveTo>
                    <a:cubicBezTo>
                      <a:pt x="843" y="348"/>
                      <a:pt x="843" y="348"/>
                      <a:pt x="843" y="348"/>
                    </a:cubicBezTo>
                    <a:cubicBezTo>
                      <a:pt x="802" y="358"/>
                      <a:pt x="802" y="358"/>
                      <a:pt x="802" y="358"/>
                    </a:cubicBezTo>
                    <a:cubicBezTo>
                      <a:pt x="809" y="386"/>
                      <a:pt x="809" y="386"/>
                      <a:pt x="809" y="386"/>
                    </a:cubicBezTo>
                    <a:cubicBezTo>
                      <a:pt x="801" y="388"/>
                      <a:pt x="801" y="388"/>
                      <a:pt x="801" y="388"/>
                    </a:cubicBezTo>
                    <a:cubicBezTo>
                      <a:pt x="791" y="349"/>
                      <a:pt x="791" y="349"/>
                      <a:pt x="791" y="349"/>
                    </a:cubicBezTo>
                    <a:lnTo>
                      <a:pt x="841" y="337"/>
                    </a:lnTo>
                    <a:close/>
                    <a:moveTo>
                      <a:pt x="851" y="525"/>
                    </a:moveTo>
                    <a:cubicBezTo>
                      <a:pt x="815" y="528"/>
                      <a:pt x="815" y="528"/>
                      <a:pt x="815" y="528"/>
                    </a:cubicBezTo>
                    <a:cubicBezTo>
                      <a:pt x="847" y="545"/>
                      <a:pt x="847" y="545"/>
                      <a:pt x="847" y="545"/>
                    </a:cubicBezTo>
                    <a:cubicBezTo>
                      <a:pt x="844" y="562"/>
                      <a:pt x="844" y="562"/>
                      <a:pt x="844" y="562"/>
                    </a:cubicBezTo>
                    <a:cubicBezTo>
                      <a:pt x="793" y="552"/>
                      <a:pt x="793" y="552"/>
                      <a:pt x="793" y="552"/>
                    </a:cubicBezTo>
                    <a:cubicBezTo>
                      <a:pt x="795" y="541"/>
                      <a:pt x="795" y="541"/>
                      <a:pt x="795" y="541"/>
                    </a:cubicBezTo>
                    <a:cubicBezTo>
                      <a:pt x="835" y="549"/>
                      <a:pt x="835" y="549"/>
                      <a:pt x="835" y="549"/>
                    </a:cubicBezTo>
                    <a:cubicBezTo>
                      <a:pt x="798" y="530"/>
                      <a:pt x="798" y="530"/>
                      <a:pt x="798" y="530"/>
                    </a:cubicBezTo>
                    <a:cubicBezTo>
                      <a:pt x="800" y="519"/>
                      <a:pt x="800" y="519"/>
                      <a:pt x="800" y="519"/>
                    </a:cubicBezTo>
                    <a:cubicBezTo>
                      <a:pt x="842" y="517"/>
                      <a:pt x="842" y="517"/>
                      <a:pt x="842" y="517"/>
                    </a:cubicBezTo>
                    <a:cubicBezTo>
                      <a:pt x="802" y="508"/>
                      <a:pt x="802" y="508"/>
                      <a:pt x="802" y="508"/>
                    </a:cubicBezTo>
                    <a:cubicBezTo>
                      <a:pt x="804" y="498"/>
                      <a:pt x="804" y="498"/>
                      <a:pt x="804" y="498"/>
                    </a:cubicBezTo>
                    <a:cubicBezTo>
                      <a:pt x="855" y="508"/>
                      <a:pt x="855" y="508"/>
                      <a:pt x="855" y="508"/>
                    </a:cubicBezTo>
                    <a:lnTo>
                      <a:pt x="851" y="525"/>
                    </a:lnTo>
                    <a:close/>
                    <a:moveTo>
                      <a:pt x="815" y="474"/>
                    </a:moveTo>
                    <a:cubicBezTo>
                      <a:pt x="816" y="476"/>
                      <a:pt x="818" y="477"/>
                      <a:pt x="819" y="478"/>
                    </a:cubicBezTo>
                    <a:cubicBezTo>
                      <a:pt x="821" y="478"/>
                      <a:pt x="824" y="478"/>
                      <a:pt x="828" y="478"/>
                    </a:cubicBezTo>
                    <a:cubicBezTo>
                      <a:pt x="857" y="479"/>
                      <a:pt x="857" y="479"/>
                      <a:pt x="857" y="479"/>
                    </a:cubicBezTo>
                    <a:cubicBezTo>
                      <a:pt x="856" y="491"/>
                      <a:pt x="856" y="491"/>
                      <a:pt x="856" y="491"/>
                    </a:cubicBezTo>
                    <a:cubicBezTo>
                      <a:pt x="829" y="490"/>
                      <a:pt x="829" y="490"/>
                      <a:pt x="829" y="490"/>
                    </a:cubicBezTo>
                    <a:cubicBezTo>
                      <a:pt x="823" y="490"/>
                      <a:pt x="819" y="489"/>
                      <a:pt x="816" y="489"/>
                    </a:cubicBezTo>
                    <a:cubicBezTo>
                      <a:pt x="814" y="488"/>
                      <a:pt x="812" y="487"/>
                      <a:pt x="810" y="485"/>
                    </a:cubicBezTo>
                    <a:cubicBezTo>
                      <a:pt x="808" y="483"/>
                      <a:pt x="807" y="481"/>
                      <a:pt x="806" y="478"/>
                    </a:cubicBezTo>
                    <a:cubicBezTo>
                      <a:pt x="805" y="475"/>
                      <a:pt x="805" y="472"/>
                      <a:pt x="805" y="467"/>
                    </a:cubicBezTo>
                    <a:cubicBezTo>
                      <a:pt x="805" y="462"/>
                      <a:pt x="806" y="458"/>
                      <a:pt x="807" y="455"/>
                    </a:cubicBezTo>
                    <a:cubicBezTo>
                      <a:pt x="808" y="452"/>
                      <a:pt x="810" y="450"/>
                      <a:pt x="812" y="448"/>
                    </a:cubicBezTo>
                    <a:cubicBezTo>
                      <a:pt x="813" y="447"/>
                      <a:pt x="815" y="446"/>
                      <a:pt x="817" y="445"/>
                    </a:cubicBezTo>
                    <a:cubicBezTo>
                      <a:pt x="820" y="445"/>
                      <a:pt x="825" y="444"/>
                      <a:pt x="831" y="445"/>
                    </a:cubicBezTo>
                    <a:cubicBezTo>
                      <a:pt x="858" y="446"/>
                      <a:pt x="858" y="446"/>
                      <a:pt x="858" y="446"/>
                    </a:cubicBezTo>
                    <a:cubicBezTo>
                      <a:pt x="858" y="457"/>
                      <a:pt x="858" y="457"/>
                      <a:pt x="858" y="457"/>
                    </a:cubicBezTo>
                    <a:cubicBezTo>
                      <a:pt x="830" y="456"/>
                      <a:pt x="830" y="456"/>
                      <a:pt x="830" y="456"/>
                    </a:cubicBezTo>
                    <a:cubicBezTo>
                      <a:pt x="825" y="456"/>
                      <a:pt x="822" y="456"/>
                      <a:pt x="821" y="456"/>
                    </a:cubicBezTo>
                    <a:cubicBezTo>
                      <a:pt x="819" y="457"/>
                      <a:pt x="817" y="458"/>
                      <a:pt x="816" y="459"/>
                    </a:cubicBezTo>
                    <a:cubicBezTo>
                      <a:pt x="814" y="461"/>
                      <a:pt x="814" y="464"/>
                      <a:pt x="813" y="467"/>
                    </a:cubicBezTo>
                    <a:cubicBezTo>
                      <a:pt x="813" y="470"/>
                      <a:pt x="814" y="473"/>
                      <a:pt x="815" y="47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3" name="Freeform 85">
                <a:extLst>
                  <a:ext uri="{FF2B5EF4-FFF2-40B4-BE49-F238E27FC236}">
                    <a16:creationId xmlns="" xmlns:a16="http://schemas.microsoft.com/office/drawing/2014/main" id="{1A07FA5C-328A-804B-A5E5-85DB789DA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749"/>
                <a:ext cx="42" cy="40"/>
              </a:xfrm>
              <a:custGeom>
                <a:avLst/>
                <a:gdLst>
                  <a:gd name="T0" fmla="*/ 13 w 22"/>
                  <a:gd name="T1" fmla="*/ 20 h 21"/>
                  <a:gd name="T2" fmla="*/ 18 w 22"/>
                  <a:gd name="T3" fmla="*/ 20 h 21"/>
                  <a:gd name="T4" fmla="*/ 21 w 22"/>
                  <a:gd name="T5" fmla="*/ 18 h 21"/>
                  <a:gd name="T6" fmla="*/ 22 w 22"/>
                  <a:gd name="T7" fmla="*/ 13 h 21"/>
                  <a:gd name="T8" fmla="*/ 20 w 22"/>
                  <a:gd name="T9" fmla="*/ 8 h 21"/>
                  <a:gd name="T10" fmla="*/ 13 w 22"/>
                  <a:gd name="T11" fmla="*/ 3 h 21"/>
                  <a:gd name="T12" fmla="*/ 9 w 22"/>
                  <a:gd name="T13" fmla="*/ 0 h 21"/>
                  <a:gd name="T14" fmla="*/ 0 w 22"/>
                  <a:gd name="T15" fmla="*/ 12 h 21"/>
                  <a:gd name="T16" fmla="*/ 5 w 22"/>
                  <a:gd name="T17" fmla="*/ 16 h 21"/>
                  <a:gd name="T18" fmla="*/ 13 w 22"/>
                  <a:gd name="T19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3" y="20"/>
                    </a:moveTo>
                    <a:cubicBezTo>
                      <a:pt x="15" y="21"/>
                      <a:pt x="16" y="21"/>
                      <a:pt x="18" y="20"/>
                    </a:cubicBezTo>
                    <a:cubicBezTo>
                      <a:pt x="19" y="20"/>
                      <a:pt x="20" y="19"/>
                      <a:pt x="21" y="18"/>
                    </a:cubicBezTo>
                    <a:cubicBezTo>
                      <a:pt x="22" y="16"/>
                      <a:pt x="22" y="14"/>
                      <a:pt x="22" y="13"/>
                    </a:cubicBezTo>
                    <a:cubicBezTo>
                      <a:pt x="22" y="11"/>
                      <a:pt x="21" y="10"/>
                      <a:pt x="20" y="8"/>
                    </a:cubicBezTo>
                    <a:cubicBezTo>
                      <a:pt x="19" y="7"/>
                      <a:pt x="16" y="6"/>
                      <a:pt x="13" y="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9" y="18"/>
                      <a:pt x="12" y="20"/>
                      <a:pt x="13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4" name="Freeform 86">
                <a:extLst>
                  <a:ext uri="{FF2B5EF4-FFF2-40B4-BE49-F238E27FC236}">
                    <a16:creationId xmlns="" xmlns:a16="http://schemas.microsoft.com/office/drawing/2014/main" id="{F4F1B6B0-DA6E-5E4F-849E-F7EB08856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110"/>
                <a:ext cx="35" cy="54"/>
              </a:xfrm>
              <a:custGeom>
                <a:avLst/>
                <a:gdLst>
                  <a:gd name="T0" fmla="*/ 4 w 18"/>
                  <a:gd name="T1" fmla="*/ 3 h 28"/>
                  <a:gd name="T2" fmla="*/ 6 w 18"/>
                  <a:gd name="T3" fmla="*/ 6 h 28"/>
                  <a:gd name="T4" fmla="*/ 7 w 18"/>
                  <a:gd name="T5" fmla="*/ 9 h 28"/>
                  <a:gd name="T6" fmla="*/ 7 w 18"/>
                  <a:gd name="T7" fmla="*/ 12 h 28"/>
                  <a:gd name="T8" fmla="*/ 6 w 18"/>
                  <a:gd name="T9" fmla="*/ 13 h 28"/>
                  <a:gd name="T10" fmla="*/ 3 w 18"/>
                  <a:gd name="T11" fmla="*/ 19 h 28"/>
                  <a:gd name="T12" fmla="*/ 3 w 18"/>
                  <a:gd name="T13" fmla="*/ 25 h 28"/>
                  <a:gd name="T14" fmla="*/ 8 w 18"/>
                  <a:gd name="T15" fmla="*/ 22 h 28"/>
                  <a:gd name="T16" fmla="*/ 10 w 18"/>
                  <a:gd name="T17" fmla="*/ 21 h 28"/>
                  <a:gd name="T18" fmla="*/ 11 w 18"/>
                  <a:gd name="T19" fmla="*/ 19 h 28"/>
                  <a:gd name="T20" fmla="*/ 15 w 18"/>
                  <a:gd name="T21" fmla="*/ 13 h 28"/>
                  <a:gd name="T22" fmla="*/ 18 w 18"/>
                  <a:gd name="T23" fmla="*/ 7 h 28"/>
                  <a:gd name="T24" fmla="*/ 18 w 18"/>
                  <a:gd name="T25" fmla="*/ 4 h 28"/>
                  <a:gd name="T26" fmla="*/ 12 w 18"/>
                  <a:gd name="T27" fmla="*/ 1 h 28"/>
                  <a:gd name="T28" fmla="*/ 8 w 18"/>
                  <a:gd name="T29" fmla="*/ 0 h 28"/>
                  <a:gd name="T30" fmla="*/ 4 w 18"/>
                  <a:gd name="T31" fmla="*/ 0 h 28"/>
                  <a:gd name="T32" fmla="*/ 4 w 18"/>
                  <a:gd name="T33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28">
                    <a:moveTo>
                      <a:pt x="4" y="3"/>
                    </a:moveTo>
                    <a:cubicBezTo>
                      <a:pt x="4" y="4"/>
                      <a:pt x="6" y="6"/>
                      <a:pt x="6" y="6"/>
                    </a:cubicBezTo>
                    <a:cubicBezTo>
                      <a:pt x="6" y="8"/>
                      <a:pt x="7" y="9"/>
                      <a:pt x="7" y="9"/>
                    </a:cubicBezTo>
                    <a:cubicBezTo>
                      <a:pt x="8" y="10"/>
                      <a:pt x="7" y="12"/>
                      <a:pt x="7" y="12"/>
                    </a:cubicBezTo>
                    <a:cubicBezTo>
                      <a:pt x="7" y="12"/>
                      <a:pt x="6" y="13"/>
                      <a:pt x="6" y="13"/>
                    </a:cubicBezTo>
                    <a:cubicBezTo>
                      <a:pt x="6" y="16"/>
                      <a:pt x="3" y="19"/>
                      <a:pt x="3" y="19"/>
                    </a:cubicBezTo>
                    <a:cubicBezTo>
                      <a:pt x="0" y="21"/>
                      <a:pt x="3" y="25"/>
                      <a:pt x="3" y="25"/>
                    </a:cubicBezTo>
                    <a:cubicBezTo>
                      <a:pt x="4" y="28"/>
                      <a:pt x="8" y="22"/>
                      <a:pt x="8" y="22"/>
                    </a:cubicBezTo>
                    <a:cubicBezTo>
                      <a:pt x="9" y="21"/>
                      <a:pt x="10" y="21"/>
                      <a:pt x="10" y="21"/>
                    </a:cubicBezTo>
                    <a:cubicBezTo>
                      <a:pt x="10" y="20"/>
                      <a:pt x="10" y="20"/>
                      <a:pt x="11" y="19"/>
                    </a:cubicBezTo>
                    <a:cubicBezTo>
                      <a:pt x="12" y="16"/>
                      <a:pt x="15" y="13"/>
                      <a:pt x="15" y="13"/>
                    </a:cubicBezTo>
                    <a:cubicBezTo>
                      <a:pt x="15" y="12"/>
                      <a:pt x="18" y="7"/>
                      <a:pt x="18" y="7"/>
                    </a:cubicBezTo>
                    <a:cubicBezTo>
                      <a:pt x="18" y="6"/>
                      <a:pt x="18" y="4"/>
                      <a:pt x="18" y="4"/>
                    </a:cubicBezTo>
                    <a:cubicBezTo>
                      <a:pt x="17" y="3"/>
                      <a:pt x="12" y="1"/>
                      <a:pt x="12" y="1"/>
                    </a:cubicBezTo>
                    <a:cubicBezTo>
                      <a:pt x="12" y="1"/>
                      <a:pt x="10" y="1"/>
                      <a:pt x="8" y="0"/>
                    </a:cubicBezTo>
                    <a:cubicBezTo>
                      <a:pt x="6" y="0"/>
                      <a:pt x="4" y="0"/>
                      <a:pt x="4" y="0"/>
                    </a:cubicBezTo>
                    <a:cubicBezTo>
                      <a:pt x="1" y="1"/>
                      <a:pt x="4" y="3"/>
                      <a:pt x="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5" name="Freeform 87">
                <a:extLst>
                  <a:ext uri="{FF2B5EF4-FFF2-40B4-BE49-F238E27FC236}">
                    <a16:creationId xmlns="" xmlns:a16="http://schemas.microsoft.com/office/drawing/2014/main" id="{9757A1C8-19AF-2146-83BB-47EF10CC4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076"/>
                <a:ext cx="68" cy="67"/>
              </a:xfrm>
              <a:custGeom>
                <a:avLst/>
                <a:gdLst>
                  <a:gd name="T0" fmla="*/ 24 w 36"/>
                  <a:gd name="T1" fmla="*/ 32 h 35"/>
                  <a:gd name="T2" fmla="*/ 35 w 36"/>
                  <a:gd name="T3" fmla="*/ 23 h 35"/>
                  <a:gd name="T4" fmla="*/ 35 w 36"/>
                  <a:gd name="T5" fmla="*/ 11 h 35"/>
                  <a:gd name="T6" fmla="*/ 26 w 36"/>
                  <a:gd name="T7" fmla="*/ 2 h 35"/>
                  <a:gd name="T8" fmla="*/ 12 w 36"/>
                  <a:gd name="T9" fmla="*/ 3 h 35"/>
                  <a:gd name="T10" fmla="*/ 1 w 36"/>
                  <a:gd name="T11" fmla="*/ 12 h 35"/>
                  <a:gd name="T12" fmla="*/ 1 w 36"/>
                  <a:gd name="T13" fmla="*/ 24 h 35"/>
                  <a:gd name="T14" fmla="*/ 10 w 36"/>
                  <a:gd name="T15" fmla="*/ 33 h 35"/>
                  <a:gd name="T16" fmla="*/ 24 w 36"/>
                  <a:gd name="T17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35">
                    <a:moveTo>
                      <a:pt x="24" y="32"/>
                    </a:moveTo>
                    <a:cubicBezTo>
                      <a:pt x="30" y="30"/>
                      <a:pt x="33" y="27"/>
                      <a:pt x="35" y="23"/>
                    </a:cubicBezTo>
                    <a:cubicBezTo>
                      <a:pt x="36" y="19"/>
                      <a:pt x="36" y="15"/>
                      <a:pt x="35" y="11"/>
                    </a:cubicBezTo>
                    <a:cubicBezTo>
                      <a:pt x="33" y="6"/>
                      <a:pt x="30" y="3"/>
                      <a:pt x="26" y="2"/>
                    </a:cubicBezTo>
                    <a:cubicBezTo>
                      <a:pt x="22" y="0"/>
                      <a:pt x="17" y="1"/>
                      <a:pt x="12" y="3"/>
                    </a:cubicBezTo>
                    <a:cubicBezTo>
                      <a:pt x="7" y="5"/>
                      <a:pt x="3" y="8"/>
                      <a:pt x="1" y="12"/>
                    </a:cubicBezTo>
                    <a:cubicBezTo>
                      <a:pt x="0" y="16"/>
                      <a:pt x="0" y="20"/>
                      <a:pt x="1" y="24"/>
                    </a:cubicBezTo>
                    <a:cubicBezTo>
                      <a:pt x="3" y="29"/>
                      <a:pt x="6" y="31"/>
                      <a:pt x="10" y="33"/>
                    </a:cubicBezTo>
                    <a:cubicBezTo>
                      <a:pt x="14" y="35"/>
                      <a:pt x="18" y="34"/>
                      <a:pt x="24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</p:grpSp>
      <p:pic>
        <p:nvPicPr>
          <p:cNvPr id="191" name="图片 190">
            <a:extLst>
              <a:ext uri="{FF2B5EF4-FFF2-40B4-BE49-F238E27FC236}">
                <a16:creationId xmlns="" xmlns:a16="http://schemas.microsoft.com/office/drawing/2014/main" id="{5942B352-DEB8-484F-B395-CC3B83EDAA32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6342612"/>
            <a:ext cx="12192000" cy="515389"/>
          </a:xfrm>
          <a:prstGeom prst="rect">
            <a:avLst/>
          </a:prstGeom>
        </p:spPr>
      </p:pic>
      <p:grpSp>
        <p:nvGrpSpPr>
          <p:cNvPr id="192" name="组合 191">
            <a:extLst>
              <a:ext uri="{FF2B5EF4-FFF2-40B4-BE49-F238E27FC236}">
                <a16:creationId xmlns="" xmlns:a16="http://schemas.microsoft.com/office/drawing/2014/main" id="{36451CC1-E625-3642-89FD-6A50568AD7B4}"/>
              </a:ext>
            </a:extLst>
          </p:cNvPr>
          <p:cNvGrpSpPr/>
          <p:nvPr/>
        </p:nvGrpSpPr>
        <p:grpSpPr>
          <a:xfrm>
            <a:off x="10899831" y="6542060"/>
            <a:ext cx="1028644" cy="189883"/>
            <a:chOff x="4206876" y="3000376"/>
            <a:chExt cx="3689350" cy="681038"/>
          </a:xfrm>
          <a:solidFill>
            <a:schemeClr val="bg1"/>
          </a:solidFill>
        </p:grpSpPr>
        <p:sp>
          <p:nvSpPr>
            <p:cNvPr id="193" name="Freeform 54">
              <a:extLst>
                <a:ext uri="{FF2B5EF4-FFF2-40B4-BE49-F238E27FC236}">
                  <a16:creationId xmlns="" xmlns:a16="http://schemas.microsoft.com/office/drawing/2014/main" id="{AF84D259-C5F3-F341-96C9-3453763B8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688" y="3021013"/>
              <a:ext cx="647700" cy="141288"/>
            </a:xfrm>
            <a:custGeom>
              <a:avLst/>
              <a:gdLst>
                <a:gd name="T0" fmla="*/ 98 w 214"/>
                <a:gd name="T1" fmla="*/ 0 h 46"/>
                <a:gd name="T2" fmla="*/ 108 w 214"/>
                <a:gd name="T3" fmla="*/ 3 h 46"/>
                <a:gd name="T4" fmla="*/ 127 w 214"/>
                <a:gd name="T5" fmla="*/ 17 h 46"/>
                <a:gd name="T6" fmla="*/ 137 w 214"/>
                <a:gd name="T7" fmla="*/ 19 h 46"/>
                <a:gd name="T8" fmla="*/ 139 w 214"/>
                <a:gd name="T9" fmla="*/ 19 h 46"/>
                <a:gd name="T10" fmla="*/ 162 w 214"/>
                <a:gd name="T11" fmla="*/ 19 h 46"/>
                <a:gd name="T12" fmla="*/ 176 w 214"/>
                <a:gd name="T13" fmla="*/ 19 h 46"/>
                <a:gd name="T14" fmla="*/ 188 w 214"/>
                <a:gd name="T15" fmla="*/ 19 h 46"/>
                <a:gd name="T16" fmla="*/ 202 w 214"/>
                <a:gd name="T17" fmla="*/ 18 h 46"/>
                <a:gd name="T18" fmla="*/ 210 w 214"/>
                <a:gd name="T19" fmla="*/ 31 h 46"/>
                <a:gd name="T20" fmla="*/ 200 w 214"/>
                <a:gd name="T21" fmla="*/ 34 h 46"/>
                <a:gd name="T22" fmla="*/ 193 w 214"/>
                <a:gd name="T23" fmla="*/ 35 h 46"/>
                <a:gd name="T24" fmla="*/ 183 w 214"/>
                <a:gd name="T25" fmla="*/ 35 h 46"/>
                <a:gd name="T26" fmla="*/ 165 w 214"/>
                <a:gd name="T27" fmla="*/ 36 h 46"/>
                <a:gd name="T28" fmla="*/ 129 w 214"/>
                <a:gd name="T29" fmla="*/ 36 h 46"/>
                <a:gd name="T30" fmla="*/ 121 w 214"/>
                <a:gd name="T31" fmla="*/ 36 h 46"/>
                <a:gd name="T32" fmla="*/ 118 w 214"/>
                <a:gd name="T33" fmla="*/ 38 h 46"/>
                <a:gd name="T34" fmla="*/ 114 w 214"/>
                <a:gd name="T35" fmla="*/ 38 h 46"/>
                <a:gd name="T36" fmla="*/ 94 w 214"/>
                <a:gd name="T37" fmla="*/ 36 h 46"/>
                <a:gd name="T38" fmla="*/ 80 w 214"/>
                <a:gd name="T39" fmla="*/ 36 h 46"/>
                <a:gd name="T40" fmla="*/ 71 w 214"/>
                <a:gd name="T41" fmla="*/ 37 h 46"/>
                <a:gd name="T42" fmla="*/ 41 w 214"/>
                <a:gd name="T43" fmla="*/ 39 h 46"/>
                <a:gd name="T44" fmla="*/ 34 w 214"/>
                <a:gd name="T45" fmla="*/ 39 h 46"/>
                <a:gd name="T46" fmla="*/ 3 w 214"/>
                <a:gd name="T47" fmla="*/ 39 h 46"/>
                <a:gd name="T48" fmla="*/ 0 w 214"/>
                <a:gd name="T49" fmla="*/ 30 h 46"/>
                <a:gd name="T50" fmla="*/ 5 w 214"/>
                <a:gd name="T51" fmla="*/ 25 h 46"/>
                <a:gd name="T52" fmla="*/ 17 w 214"/>
                <a:gd name="T53" fmla="*/ 23 h 46"/>
                <a:gd name="T54" fmla="*/ 46 w 214"/>
                <a:gd name="T55" fmla="*/ 25 h 46"/>
                <a:gd name="T56" fmla="*/ 61 w 214"/>
                <a:gd name="T57" fmla="*/ 23 h 46"/>
                <a:gd name="T58" fmla="*/ 74 w 214"/>
                <a:gd name="T59" fmla="*/ 21 h 46"/>
                <a:gd name="T60" fmla="*/ 84 w 214"/>
                <a:gd name="T61" fmla="*/ 20 h 46"/>
                <a:gd name="T62" fmla="*/ 88 w 214"/>
                <a:gd name="T63" fmla="*/ 19 h 46"/>
                <a:gd name="T64" fmla="*/ 88 w 214"/>
                <a:gd name="T65" fmla="*/ 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4" h="46">
                  <a:moveTo>
                    <a:pt x="93" y="0"/>
                  </a:moveTo>
                  <a:cubicBezTo>
                    <a:pt x="94" y="1"/>
                    <a:pt x="96" y="0"/>
                    <a:pt x="98" y="0"/>
                  </a:cubicBezTo>
                  <a:cubicBezTo>
                    <a:pt x="101" y="1"/>
                    <a:pt x="101" y="2"/>
                    <a:pt x="104" y="3"/>
                  </a:cubicBezTo>
                  <a:cubicBezTo>
                    <a:pt x="105" y="1"/>
                    <a:pt x="108" y="4"/>
                    <a:pt x="108" y="3"/>
                  </a:cubicBezTo>
                  <a:cubicBezTo>
                    <a:pt x="113" y="5"/>
                    <a:pt x="118" y="8"/>
                    <a:pt x="122" y="11"/>
                  </a:cubicBezTo>
                  <a:cubicBezTo>
                    <a:pt x="124" y="12"/>
                    <a:pt x="125" y="16"/>
                    <a:pt x="127" y="17"/>
                  </a:cubicBezTo>
                  <a:cubicBezTo>
                    <a:pt x="129" y="18"/>
                    <a:pt x="133" y="18"/>
                    <a:pt x="135" y="20"/>
                  </a:cubicBezTo>
                  <a:cubicBezTo>
                    <a:pt x="135" y="20"/>
                    <a:pt x="136" y="19"/>
                    <a:pt x="137" y="19"/>
                  </a:cubicBezTo>
                  <a:cubicBezTo>
                    <a:pt x="137" y="19"/>
                    <a:pt x="137" y="19"/>
                    <a:pt x="137" y="20"/>
                  </a:cubicBezTo>
                  <a:cubicBezTo>
                    <a:pt x="138" y="19"/>
                    <a:pt x="138" y="19"/>
                    <a:pt x="139" y="19"/>
                  </a:cubicBezTo>
                  <a:cubicBezTo>
                    <a:pt x="139" y="18"/>
                    <a:pt x="146" y="21"/>
                    <a:pt x="148" y="19"/>
                  </a:cubicBezTo>
                  <a:cubicBezTo>
                    <a:pt x="151" y="21"/>
                    <a:pt x="156" y="18"/>
                    <a:pt x="162" y="19"/>
                  </a:cubicBezTo>
                  <a:cubicBezTo>
                    <a:pt x="164" y="20"/>
                    <a:pt x="171" y="20"/>
                    <a:pt x="174" y="18"/>
                  </a:cubicBezTo>
                  <a:cubicBezTo>
                    <a:pt x="175" y="19"/>
                    <a:pt x="176" y="19"/>
                    <a:pt x="176" y="19"/>
                  </a:cubicBezTo>
                  <a:cubicBezTo>
                    <a:pt x="177" y="19"/>
                    <a:pt x="180" y="18"/>
                    <a:pt x="182" y="19"/>
                  </a:cubicBezTo>
                  <a:cubicBezTo>
                    <a:pt x="182" y="20"/>
                    <a:pt x="186" y="19"/>
                    <a:pt x="188" y="19"/>
                  </a:cubicBezTo>
                  <a:cubicBezTo>
                    <a:pt x="190" y="19"/>
                    <a:pt x="192" y="18"/>
                    <a:pt x="195" y="18"/>
                  </a:cubicBezTo>
                  <a:cubicBezTo>
                    <a:pt x="196" y="18"/>
                    <a:pt x="201" y="19"/>
                    <a:pt x="202" y="18"/>
                  </a:cubicBezTo>
                  <a:cubicBezTo>
                    <a:pt x="206" y="20"/>
                    <a:pt x="212" y="21"/>
                    <a:pt x="214" y="23"/>
                  </a:cubicBezTo>
                  <a:cubicBezTo>
                    <a:pt x="214" y="26"/>
                    <a:pt x="213" y="30"/>
                    <a:pt x="210" y="31"/>
                  </a:cubicBezTo>
                  <a:cubicBezTo>
                    <a:pt x="209" y="32"/>
                    <a:pt x="206" y="31"/>
                    <a:pt x="205" y="31"/>
                  </a:cubicBezTo>
                  <a:cubicBezTo>
                    <a:pt x="204" y="32"/>
                    <a:pt x="202" y="34"/>
                    <a:pt x="200" y="34"/>
                  </a:cubicBezTo>
                  <a:cubicBezTo>
                    <a:pt x="198" y="35"/>
                    <a:pt x="195" y="34"/>
                    <a:pt x="194" y="36"/>
                  </a:cubicBezTo>
                  <a:cubicBezTo>
                    <a:pt x="194" y="36"/>
                    <a:pt x="193" y="35"/>
                    <a:pt x="193" y="35"/>
                  </a:cubicBezTo>
                  <a:cubicBezTo>
                    <a:pt x="192" y="35"/>
                    <a:pt x="184" y="35"/>
                    <a:pt x="184" y="35"/>
                  </a:cubicBezTo>
                  <a:cubicBezTo>
                    <a:pt x="183" y="35"/>
                    <a:pt x="183" y="35"/>
                    <a:pt x="183" y="35"/>
                  </a:cubicBezTo>
                  <a:cubicBezTo>
                    <a:pt x="183" y="35"/>
                    <a:pt x="171" y="36"/>
                    <a:pt x="169" y="35"/>
                  </a:cubicBezTo>
                  <a:cubicBezTo>
                    <a:pt x="167" y="35"/>
                    <a:pt x="166" y="35"/>
                    <a:pt x="165" y="36"/>
                  </a:cubicBezTo>
                  <a:cubicBezTo>
                    <a:pt x="159" y="33"/>
                    <a:pt x="147" y="34"/>
                    <a:pt x="141" y="36"/>
                  </a:cubicBezTo>
                  <a:cubicBezTo>
                    <a:pt x="138" y="36"/>
                    <a:pt x="129" y="36"/>
                    <a:pt x="129" y="36"/>
                  </a:cubicBezTo>
                  <a:cubicBezTo>
                    <a:pt x="129" y="36"/>
                    <a:pt x="128" y="37"/>
                    <a:pt x="128" y="37"/>
                  </a:cubicBezTo>
                  <a:cubicBezTo>
                    <a:pt x="125" y="36"/>
                    <a:pt x="123" y="36"/>
                    <a:pt x="121" y="36"/>
                  </a:cubicBezTo>
                  <a:cubicBezTo>
                    <a:pt x="119" y="36"/>
                    <a:pt x="119" y="37"/>
                    <a:pt x="118" y="38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7" y="37"/>
                    <a:pt x="116" y="37"/>
                    <a:pt x="115" y="37"/>
                  </a:cubicBezTo>
                  <a:cubicBezTo>
                    <a:pt x="115" y="38"/>
                    <a:pt x="114" y="38"/>
                    <a:pt x="114" y="38"/>
                  </a:cubicBezTo>
                  <a:cubicBezTo>
                    <a:pt x="112" y="38"/>
                    <a:pt x="109" y="37"/>
                    <a:pt x="107" y="36"/>
                  </a:cubicBezTo>
                  <a:cubicBezTo>
                    <a:pt x="104" y="37"/>
                    <a:pt x="98" y="37"/>
                    <a:pt x="94" y="36"/>
                  </a:cubicBezTo>
                  <a:cubicBezTo>
                    <a:pt x="93" y="36"/>
                    <a:pt x="87" y="37"/>
                    <a:pt x="86" y="38"/>
                  </a:cubicBezTo>
                  <a:cubicBezTo>
                    <a:pt x="85" y="38"/>
                    <a:pt x="81" y="37"/>
                    <a:pt x="80" y="36"/>
                  </a:cubicBezTo>
                  <a:cubicBezTo>
                    <a:pt x="78" y="37"/>
                    <a:pt x="77" y="37"/>
                    <a:pt x="75" y="38"/>
                  </a:cubicBezTo>
                  <a:cubicBezTo>
                    <a:pt x="73" y="38"/>
                    <a:pt x="72" y="37"/>
                    <a:pt x="71" y="37"/>
                  </a:cubicBezTo>
                  <a:cubicBezTo>
                    <a:pt x="66" y="39"/>
                    <a:pt x="55" y="36"/>
                    <a:pt x="51" y="39"/>
                  </a:cubicBezTo>
                  <a:cubicBezTo>
                    <a:pt x="49" y="40"/>
                    <a:pt x="44" y="38"/>
                    <a:pt x="41" y="39"/>
                  </a:cubicBezTo>
                  <a:cubicBezTo>
                    <a:pt x="40" y="39"/>
                    <a:pt x="38" y="39"/>
                    <a:pt x="36" y="40"/>
                  </a:cubicBezTo>
                  <a:cubicBezTo>
                    <a:pt x="36" y="40"/>
                    <a:pt x="35" y="39"/>
                    <a:pt x="34" y="39"/>
                  </a:cubicBezTo>
                  <a:cubicBezTo>
                    <a:pt x="30" y="41"/>
                    <a:pt x="20" y="42"/>
                    <a:pt x="18" y="46"/>
                  </a:cubicBezTo>
                  <a:cubicBezTo>
                    <a:pt x="14" y="45"/>
                    <a:pt x="6" y="43"/>
                    <a:pt x="3" y="39"/>
                  </a:cubicBezTo>
                  <a:cubicBezTo>
                    <a:pt x="2" y="38"/>
                    <a:pt x="3" y="35"/>
                    <a:pt x="2" y="34"/>
                  </a:cubicBezTo>
                  <a:cubicBezTo>
                    <a:pt x="1" y="32"/>
                    <a:pt x="0" y="33"/>
                    <a:pt x="0" y="30"/>
                  </a:cubicBezTo>
                  <a:cubicBezTo>
                    <a:pt x="1" y="28"/>
                    <a:pt x="2" y="27"/>
                    <a:pt x="3" y="25"/>
                  </a:cubicBezTo>
                  <a:cubicBezTo>
                    <a:pt x="4" y="25"/>
                    <a:pt x="4" y="26"/>
                    <a:pt x="5" y="25"/>
                  </a:cubicBezTo>
                  <a:cubicBezTo>
                    <a:pt x="8" y="25"/>
                    <a:pt x="10" y="24"/>
                    <a:pt x="13" y="23"/>
                  </a:cubicBezTo>
                  <a:cubicBezTo>
                    <a:pt x="14" y="23"/>
                    <a:pt x="16" y="24"/>
                    <a:pt x="17" y="23"/>
                  </a:cubicBezTo>
                  <a:cubicBezTo>
                    <a:pt x="23" y="23"/>
                    <a:pt x="28" y="23"/>
                    <a:pt x="34" y="23"/>
                  </a:cubicBezTo>
                  <a:cubicBezTo>
                    <a:pt x="35" y="23"/>
                    <a:pt x="43" y="26"/>
                    <a:pt x="46" y="25"/>
                  </a:cubicBezTo>
                  <a:cubicBezTo>
                    <a:pt x="48" y="24"/>
                    <a:pt x="52" y="23"/>
                    <a:pt x="52" y="23"/>
                  </a:cubicBezTo>
                  <a:cubicBezTo>
                    <a:pt x="53" y="23"/>
                    <a:pt x="59" y="23"/>
                    <a:pt x="61" y="23"/>
                  </a:cubicBezTo>
                  <a:cubicBezTo>
                    <a:pt x="63" y="22"/>
                    <a:pt x="68" y="23"/>
                    <a:pt x="70" y="23"/>
                  </a:cubicBezTo>
                  <a:cubicBezTo>
                    <a:pt x="71" y="22"/>
                    <a:pt x="73" y="21"/>
                    <a:pt x="74" y="21"/>
                  </a:cubicBezTo>
                  <a:cubicBezTo>
                    <a:pt x="77" y="21"/>
                    <a:pt x="79" y="21"/>
                    <a:pt x="82" y="21"/>
                  </a:cubicBezTo>
                  <a:cubicBezTo>
                    <a:pt x="83" y="21"/>
                    <a:pt x="83" y="21"/>
                    <a:pt x="84" y="20"/>
                  </a:cubicBezTo>
                  <a:cubicBezTo>
                    <a:pt x="85" y="21"/>
                    <a:pt x="84" y="21"/>
                    <a:pt x="86" y="21"/>
                  </a:cubicBezTo>
                  <a:cubicBezTo>
                    <a:pt x="86" y="21"/>
                    <a:pt x="87" y="20"/>
                    <a:pt x="88" y="19"/>
                  </a:cubicBezTo>
                  <a:cubicBezTo>
                    <a:pt x="88" y="18"/>
                    <a:pt x="89" y="17"/>
                    <a:pt x="89" y="16"/>
                  </a:cubicBezTo>
                  <a:cubicBezTo>
                    <a:pt x="86" y="13"/>
                    <a:pt x="90" y="5"/>
                    <a:pt x="88" y="4"/>
                  </a:cubicBezTo>
                  <a:cubicBezTo>
                    <a:pt x="89" y="2"/>
                    <a:pt x="91" y="1"/>
                    <a:pt x="9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4" name="Freeform 55">
              <a:extLst>
                <a:ext uri="{FF2B5EF4-FFF2-40B4-BE49-F238E27FC236}">
                  <a16:creationId xmlns="" xmlns:a16="http://schemas.microsoft.com/office/drawing/2014/main" id="{103331B1-9844-7E47-9EA8-4A5A4C8161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86363" y="3152776"/>
              <a:ext cx="823913" cy="525463"/>
            </a:xfrm>
            <a:custGeom>
              <a:avLst/>
              <a:gdLst>
                <a:gd name="T0" fmla="*/ 257 w 272"/>
                <a:gd name="T1" fmla="*/ 115 h 172"/>
                <a:gd name="T2" fmla="*/ 219 w 272"/>
                <a:gd name="T3" fmla="*/ 115 h 172"/>
                <a:gd name="T4" fmla="*/ 187 w 272"/>
                <a:gd name="T5" fmla="*/ 113 h 172"/>
                <a:gd name="T6" fmla="*/ 171 w 272"/>
                <a:gd name="T7" fmla="*/ 112 h 172"/>
                <a:gd name="T8" fmla="*/ 125 w 272"/>
                <a:gd name="T9" fmla="*/ 112 h 172"/>
                <a:gd name="T10" fmla="*/ 139 w 272"/>
                <a:gd name="T11" fmla="*/ 100 h 172"/>
                <a:gd name="T12" fmla="*/ 162 w 272"/>
                <a:gd name="T13" fmla="*/ 101 h 172"/>
                <a:gd name="T14" fmla="*/ 183 w 272"/>
                <a:gd name="T15" fmla="*/ 101 h 172"/>
                <a:gd name="T16" fmla="*/ 185 w 272"/>
                <a:gd name="T17" fmla="*/ 58 h 172"/>
                <a:gd name="T18" fmla="*/ 186 w 272"/>
                <a:gd name="T19" fmla="*/ 32 h 172"/>
                <a:gd name="T20" fmla="*/ 194 w 272"/>
                <a:gd name="T21" fmla="*/ 0 h 172"/>
                <a:gd name="T22" fmla="*/ 168 w 272"/>
                <a:gd name="T23" fmla="*/ 1 h 172"/>
                <a:gd name="T24" fmla="*/ 143 w 272"/>
                <a:gd name="T25" fmla="*/ 3 h 172"/>
                <a:gd name="T26" fmla="*/ 114 w 272"/>
                <a:gd name="T27" fmla="*/ 4 h 172"/>
                <a:gd name="T28" fmla="*/ 95 w 272"/>
                <a:gd name="T29" fmla="*/ 2 h 172"/>
                <a:gd name="T30" fmla="*/ 63 w 272"/>
                <a:gd name="T31" fmla="*/ 5 h 172"/>
                <a:gd name="T32" fmla="*/ 62 w 272"/>
                <a:gd name="T33" fmla="*/ 22 h 172"/>
                <a:gd name="T34" fmla="*/ 67 w 272"/>
                <a:gd name="T35" fmla="*/ 50 h 172"/>
                <a:gd name="T36" fmla="*/ 66 w 272"/>
                <a:gd name="T37" fmla="*/ 63 h 172"/>
                <a:gd name="T38" fmla="*/ 67 w 272"/>
                <a:gd name="T39" fmla="*/ 82 h 172"/>
                <a:gd name="T40" fmla="*/ 62 w 272"/>
                <a:gd name="T41" fmla="*/ 106 h 172"/>
                <a:gd name="T42" fmla="*/ 75 w 272"/>
                <a:gd name="T43" fmla="*/ 101 h 172"/>
                <a:gd name="T44" fmla="*/ 109 w 272"/>
                <a:gd name="T45" fmla="*/ 102 h 172"/>
                <a:gd name="T46" fmla="*/ 99 w 272"/>
                <a:gd name="T47" fmla="*/ 112 h 172"/>
                <a:gd name="T48" fmla="*/ 71 w 272"/>
                <a:gd name="T49" fmla="*/ 116 h 172"/>
                <a:gd name="T50" fmla="*/ 43 w 272"/>
                <a:gd name="T51" fmla="*/ 120 h 172"/>
                <a:gd name="T52" fmla="*/ 23 w 272"/>
                <a:gd name="T53" fmla="*/ 122 h 172"/>
                <a:gd name="T54" fmla="*/ 4 w 272"/>
                <a:gd name="T55" fmla="*/ 129 h 172"/>
                <a:gd name="T56" fmla="*/ 28 w 272"/>
                <a:gd name="T57" fmla="*/ 143 h 172"/>
                <a:gd name="T58" fmla="*/ 42 w 272"/>
                <a:gd name="T59" fmla="*/ 138 h 172"/>
                <a:gd name="T60" fmla="*/ 62 w 272"/>
                <a:gd name="T61" fmla="*/ 133 h 172"/>
                <a:gd name="T62" fmla="*/ 93 w 272"/>
                <a:gd name="T63" fmla="*/ 127 h 172"/>
                <a:gd name="T64" fmla="*/ 92 w 272"/>
                <a:gd name="T65" fmla="*/ 141 h 172"/>
                <a:gd name="T66" fmla="*/ 86 w 272"/>
                <a:gd name="T67" fmla="*/ 156 h 172"/>
                <a:gd name="T68" fmla="*/ 100 w 272"/>
                <a:gd name="T69" fmla="*/ 153 h 172"/>
                <a:gd name="T70" fmla="*/ 119 w 272"/>
                <a:gd name="T71" fmla="*/ 126 h 172"/>
                <a:gd name="T72" fmla="*/ 138 w 272"/>
                <a:gd name="T73" fmla="*/ 130 h 172"/>
                <a:gd name="T74" fmla="*/ 150 w 272"/>
                <a:gd name="T75" fmla="*/ 150 h 172"/>
                <a:gd name="T76" fmla="*/ 170 w 272"/>
                <a:gd name="T77" fmla="*/ 159 h 172"/>
                <a:gd name="T78" fmla="*/ 172 w 272"/>
                <a:gd name="T79" fmla="*/ 128 h 172"/>
                <a:gd name="T80" fmla="*/ 209 w 272"/>
                <a:gd name="T81" fmla="*/ 134 h 172"/>
                <a:gd name="T82" fmla="*/ 229 w 272"/>
                <a:gd name="T83" fmla="*/ 144 h 172"/>
                <a:gd name="T84" fmla="*/ 238 w 272"/>
                <a:gd name="T85" fmla="*/ 146 h 172"/>
                <a:gd name="T86" fmla="*/ 266 w 272"/>
                <a:gd name="T87" fmla="*/ 140 h 172"/>
                <a:gd name="T88" fmla="*/ 170 w 272"/>
                <a:gd name="T89" fmla="*/ 55 h 172"/>
                <a:gd name="T90" fmla="*/ 139 w 272"/>
                <a:gd name="T91" fmla="*/ 55 h 172"/>
                <a:gd name="T92" fmla="*/ 107 w 272"/>
                <a:gd name="T93" fmla="*/ 58 h 172"/>
                <a:gd name="T94" fmla="*/ 87 w 272"/>
                <a:gd name="T95" fmla="*/ 60 h 172"/>
                <a:gd name="T96" fmla="*/ 104 w 272"/>
                <a:gd name="T97" fmla="*/ 48 h 172"/>
                <a:gd name="T98" fmla="*/ 135 w 272"/>
                <a:gd name="T99" fmla="*/ 45 h 172"/>
                <a:gd name="T100" fmla="*/ 166 w 272"/>
                <a:gd name="T101" fmla="*/ 44 h 172"/>
                <a:gd name="T102" fmla="*/ 94 w 272"/>
                <a:gd name="T103" fmla="*/ 23 h 172"/>
                <a:gd name="T104" fmla="*/ 135 w 272"/>
                <a:gd name="T105" fmla="*/ 20 h 172"/>
                <a:gd name="T106" fmla="*/ 174 w 272"/>
                <a:gd name="T107" fmla="*/ 19 h 172"/>
                <a:gd name="T108" fmla="*/ 102 w 272"/>
                <a:gd name="T109" fmla="*/ 32 h 172"/>
                <a:gd name="T110" fmla="*/ 94 w 272"/>
                <a:gd name="T111" fmla="*/ 23 h 172"/>
                <a:gd name="T112" fmla="*/ 95 w 272"/>
                <a:gd name="T113" fmla="*/ 85 h 172"/>
                <a:gd name="T114" fmla="*/ 82 w 272"/>
                <a:gd name="T115" fmla="*/ 82 h 172"/>
                <a:gd name="T116" fmla="*/ 106 w 272"/>
                <a:gd name="T117" fmla="*/ 75 h 172"/>
                <a:gd name="T118" fmla="*/ 149 w 272"/>
                <a:gd name="T119" fmla="*/ 71 h 172"/>
                <a:gd name="T120" fmla="*/ 170 w 272"/>
                <a:gd name="T121" fmla="*/ 81 h 172"/>
                <a:gd name="T122" fmla="*/ 133 w 272"/>
                <a:gd name="T123" fmla="*/ 8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2" h="172">
                  <a:moveTo>
                    <a:pt x="270" y="130"/>
                  </a:moveTo>
                  <a:cubicBezTo>
                    <a:pt x="272" y="123"/>
                    <a:pt x="264" y="119"/>
                    <a:pt x="266" y="115"/>
                  </a:cubicBezTo>
                  <a:cubicBezTo>
                    <a:pt x="265" y="114"/>
                    <a:pt x="264" y="112"/>
                    <a:pt x="262" y="112"/>
                  </a:cubicBezTo>
                  <a:cubicBezTo>
                    <a:pt x="261" y="112"/>
                    <a:pt x="258" y="115"/>
                    <a:pt x="257" y="115"/>
                  </a:cubicBezTo>
                  <a:cubicBezTo>
                    <a:pt x="255" y="116"/>
                    <a:pt x="241" y="114"/>
                    <a:pt x="239" y="113"/>
                  </a:cubicBezTo>
                  <a:cubicBezTo>
                    <a:pt x="237" y="113"/>
                    <a:pt x="237" y="115"/>
                    <a:pt x="235" y="115"/>
                  </a:cubicBezTo>
                  <a:cubicBezTo>
                    <a:pt x="234" y="116"/>
                    <a:pt x="231" y="115"/>
                    <a:pt x="231" y="115"/>
                  </a:cubicBezTo>
                  <a:cubicBezTo>
                    <a:pt x="230" y="114"/>
                    <a:pt x="220" y="116"/>
                    <a:pt x="219" y="115"/>
                  </a:cubicBezTo>
                  <a:cubicBezTo>
                    <a:pt x="218" y="115"/>
                    <a:pt x="218" y="114"/>
                    <a:pt x="217" y="114"/>
                  </a:cubicBezTo>
                  <a:cubicBezTo>
                    <a:pt x="213" y="117"/>
                    <a:pt x="206" y="114"/>
                    <a:pt x="202" y="113"/>
                  </a:cubicBezTo>
                  <a:cubicBezTo>
                    <a:pt x="200" y="114"/>
                    <a:pt x="193" y="113"/>
                    <a:pt x="193" y="113"/>
                  </a:cubicBezTo>
                  <a:cubicBezTo>
                    <a:pt x="191" y="113"/>
                    <a:pt x="189" y="113"/>
                    <a:pt x="187" y="113"/>
                  </a:cubicBezTo>
                  <a:cubicBezTo>
                    <a:pt x="186" y="113"/>
                    <a:pt x="186" y="112"/>
                    <a:pt x="185" y="112"/>
                  </a:cubicBezTo>
                  <a:cubicBezTo>
                    <a:pt x="184" y="114"/>
                    <a:pt x="183" y="112"/>
                    <a:pt x="181" y="113"/>
                  </a:cubicBezTo>
                  <a:cubicBezTo>
                    <a:pt x="180" y="113"/>
                    <a:pt x="179" y="113"/>
                    <a:pt x="179" y="113"/>
                  </a:cubicBezTo>
                  <a:cubicBezTo>
                    <a:pt x="176" y="112"/>
                    <a:pt x="175" y="113"/>
                    <a:pt x="171" y="112"/>
                  </a:cubicBezTo>
                  <a:cubicBezTo>
                    <a:pt x="169" y="112"/>
                    <a:pt x="166" y="112"/>
                    <a:pt x="164" y="112"/>
                  </a:cubicBezTo>
                  <a:cubicBezTo>
                    <a:pt x="164" y="112"/>
                    <a:pt x="155" y="110"/>
                    <a:pt x="154" y="110"/>
                  </a:cubicBezTo>
                  <a:cubicBezTo>
                    <a:pt x="153" y="111"/>
                    <a:pt x="153" y="112"/>
                    <a:pt x="151" y="111"/>
                  </a:cubicBezTo>
                  <a:cubicBezTo>
                    <a:pt x="144" y="109"/>
                    <a:pt x="131" y="110"/>
                    <a:pt x="125" y="112"/>
                  </a:cubicBezTo>
                  <a:cubicBezTo>
                    <a:pt x="125" y="112"/>
                    <a:pt x="124" y="111"/>
                    <a:pt x="124" y="111"/>
                  </a:cubicBezTo>
                  <a:cubicBezTo>
                    <a:pt x="124" y="108"/>
                    <a:pt x="125" y="101"/>
                    <a:pt x="129" y="100"/>
                  </a:cubicBezTo>
                  <a:cubicBezTo>
                    <a:pt x="132" y="99"/>
                    <a:pt x="132" y="100"/>
                    <a:pt x="135" y="101"/>
                  </a:cubicBezTo>
                  <a:cubicBezTo>
                    <a:pt x="137" y="101"/>
                    <a:pt x="138" y="100"/>
                    <a:pt x="139" y="100"/>
                  </a:cubicBezTo>
                  <a:cubicBezTo>
                    <a:pt x="140" y="100"/>
                    <a:pt x="140" y="100"/>
                    <a:pt x="141" y="100"/>
                  </a:cubicBezTo>
                  <a:cubicBezTo>
                    <a:pt x="141" y="100"/>
                    <a:pt x="142" y="100"/>
                    <a:pt x="142" y="100"/>
                  </a:cubicBezTo>
                  <a:cubicBezTo>
                    <a:pt x="147" y="101"/>
                    <a:pt x="147" y="101"/>
                    <a:pt x="147" y="101"/>
                  </a:cubicBezTo>
                  <a:cubicBezTo>
                    <a:pt x="149" y="101"/>
                    <a:pt x="161" y="101"/>
                    <a:pt x="162" y="101"/>
                  </a:cubicBezTo>
                  <a:cubicBezTo>
                    <a:pt x="165" y="101"/>
                    <a:pt x="168" y="101"/>
                    <a:pt x="170" y="101"/>
                  </a:cubicBezTo>
                  <a:cubicBezTo>
                    <a:pt x="173" y="103"/>
                    <a:pt x="174" y="105"/>
                    <a:pt x="175" y="106"/>
                  </a:cubicBezTo>
                  <a:cubicBezTo>
                    <a:pt x="175" y="106"/>
                    <a:pt x="176" y="106"/>
                    <a:pt x="177" y="106"/>
                  </a:cubicBezTo>
                  <a:cubicBezTo>
                    <a:pt x="179" y="104"/>
                    <a:pt x="181" y="102"/>
                    <a:pt x="183" y="101"/>
                  </a:cubicBezTo>
                  <a:cubicBezTo>
                    <a:pt x="185" y="99"/>
                    <a:pt x="186" y="91"/>
                    <a:pt x="185" y="87"/>
                  </a:cubicBezTo>
                  <a:cubicBezTo>
                    <a:pt x="185" y="86"/>
                    <a:pt x="181" y="84"/>
                    <a:pt x="183" y="81"/>
                  </a:cubicBezTo>
                  <a:cubicBezTo>
                    <a:pt x="183" y="80"/>
                    <a:pt x="183" y="75"/>
                    <a:pt x="183" y="75"/>
                  </a:cubicBezTo>
                  <a:cubicBezTo>
                    <a:pt x="185" y="72"/>
                    <a:pt x="186" y="61"/>
                    <a:pt x="185" y="58"/>
                  </a:cubicBezTo>
                  <a:cubicBezTo>
                    <a:pt x="185" y="57"/>
                    <a:pt x="184" y="56"/>
                    <a:pt x="184" y="55"/>
                  </a:cubicBezTo>
                  <a:cubicBezTo>
                    <a:pt x="184" y="55"/>
                    <a:pt x="184" y="50"/>
                    <a:pt x="184" y="49"/>
                  </a:cubicBezTo>
                  <a:cubicBezTo>
                    <a:pt x="185" y="47"/>
                    <a:pt x="186" y="44"/>
                    <a:pt x="186" y="41"/>
                  </a:cubicBezTo>
                  <a:cubicBezTo>
                    <a:pt x="187" y="37"/>
                    <a:pt x="185" y="36"/>
                    <a:pt x="186" y="32"/>
                  </a:cubicBezTo>
                  <a:cubicBezTo>
                    <a:pt x="187" y="32"/>
                    <a:pt x="186" y="31"/>
                    <a:pt x="187" y="31"/>
                  </a:cubicBezTo>
                  <a:cubicBezTo>
                    <a:pt x="187" y="28"/>
                    <a:pt x="189" y="27"/>
                    <a:pt x="191" y="25"/>
                  </a:cubicBezTo>
                  <a:cubicBezTo>
                    <a:pt x="194" y="21"/>
                    <a:pt x="198" y="15"/>
                    <a:pt x="199" y="9"/>
                  </a:cubicBezTo>
                  <a:cubicBezTo>
                    <a:pt x="197" y="6"/>
                    <a:pt x="197" y="2"/>
                    <a:pt x="194" y="0"/>
                  </a:cubicBezTo>
                  <a:cubicBezTo>
                    <a:pt x="193" y="0"/>
                    <a:pt x="192" y="0"/>
                    <a:pt x="191" y="0"/>
                  </a:cubicBezTo>
                  <a:cubicBezTo>
                    <a:pt x="190" y="2"/>
                    <a:pt x="188" y="1"/>
                    <a:pt x="187" y="1"/>
                  </a:cubicBezTo>
                  <a:cubicBezTo>
                    <a:pt x="184" y="4"/>
                    <a:pt x="180" y="4"/>
                    <a:pt x="176" y="3"/>
                  </a:cubicBezTo>
                  <a:cubicBezTo>
                    <a:pt x="174" y="5"/>
                    <a:pt x="169" y="2"/>
                    <a:pt x="168" y="1"/>
                  </a:cubicBezTo>
                  <a:cubicBezTo>
                    <a:pt x="168" y="2"/>
                    <a:pt x="165" y="2"/>
                    <a:pt x="164" y="2"/>
                  </a:cubicBezTo>
                  <a:cubicBezTo>
                    <a:pt x="164" y="2"/>
                    <a:pt x="161" y="1"/>
                    <a:pt x="161" y="2"/>
                  </a:cubicBezTo>
                  <a:cubicBezTo>
                    <a:pt x="158" y="2"/>
                    <a:pt x="151" y="2"/>
                    <a:pt x="148" y="4"/>
                  </a:cubicBezTo>
                  <a:cubicBezTo>
                    <a:pt x="146" y="4"/>
                    <a:pt x="145" y="3"/>
                    <a:pt x="143" y="3"/>
                  </a:cubicBezTo>
                  <a:cubicBezTo>
                    <a:pt x="140" y="2"/>
                    <a:pt x="140" y="4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4" y="3"/>
                    <a:pt x="131" y="1"/>
                    <a:pt x="128" y="2"/>
                  </a:cubicBezTo>
                  <a:cubicBezTo>
                    <a:pt x="124" y="3"/>
                    <a:pt x="117" y="3"/>
                    <a:pt x="114" y="4"/>
                  </a:cubicBezTo>
                  <a:cubicBezTo>
                    <a:pt x="113" y="3"/>
                    <a:pt x="113" y="3"/>
                    <a:pt x="112" y="3"/>
                  </a:cubicBezTo>
                  <a:cubicBezTo>
                    <a:pt x="109" y="4"/>
                    <a:pt x="108" y="4"/>
                    <a:pt x="106" y="4"/>
                  </a:cubicBezTo>
                  <a:cubicBezTo>
                    <a:pt x="104" y="4"/>
                    <a:pt x="100" y="3"/>
                    <a:pt x="100" y="2"/>
                  </a:cubicBezTo>
                  <a:cubicBezTo>
                    <a:pt x="98" y="2"/>
                    <a:pt x="96" y="2"/>
                    <a:pt x="95" y="2"/>
                  </a:cubicBezTo>
                  <a:cubicBezTo>
                    <a:pt x="94" y="3"/>
                    <a:pt x="84" y="2"/>
                    <a:pt x="82" y="4"/>
                  </a:cubicBezTo>
                  <a:cubicBezTo>
                    <a:pt x="80" y="4"/>
                    <a:pt x="78" y="4"/>
                    <a:pt x="76" y="4"/>
                  </a:cubicBezTo>
                  <a:cubicBezTo>
                    <a:pt x="73" y="4"/>
                    <a:pt x="71" y="4"/>
                    <a:pt x="67" y="6"/>
                  </a:cubicBezTo>
                  <a:cubicBezTo>
                    <a:pt x="66" y="6"/>
                    <a:pt x="65" y="5"/>
                    <a:pt x="63" y="5"/>
                  </a:cubicBezTo>
                  <a:cubicBezTo>
                    <a:pt x="61" y="7"/>
                    <a:pt x="58" y="9"/>
                    <a:pt x="55" y="10"/>
                  </a:cubicBezTo>
                  <a:cubicBezTo>
                    <a:pt x="55" y="12"/>
                    <a:pt x="55" y="13"/>
                    <a:pt x="56" y="14"/>
                  </a:cubicBezTo>
                  <a:cubicBezTo>
                    <a:pt x="57" y="14"/>
                    <a:pt x="61" y="18"/>
                    <a:pt x="62" y="19"/>
                  </a:cubicBezTo>
                  <a:cubicBezTo>
                    <a:pt x="62" y="20"/>
                    <a:pt x="62" y="22"/>
                    <a:pt x="62" y="22"/>
                  </a:cubicBezTo>
                  <a:cubicBezTo>
                    <a:pt x="63" y="23"/>
                    <a:pt x="63" y="26"/>
                    <a:pt x="63" y="26"/>
                  </a:cubicBezTo>
                  <a:cubicBezTo>
                    <a:pt x="66" y="29"/>
                    <a:pt x="65" y="31"/>
                    <a:pt x="66" y="35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5"/>
                    <a:pt x="66" y="49"/>
                    <a:pt x="67" y="50"/>
                  </a:cubicBezTo>
                  <a:cubicBezTo>
                    <a:pt x="67" y="51"/>
                    <a:pt x="66" y="52"/>
                    <a:pt x="66" y="52"/>
                  </a:cubicBezTo>
                  <a:cubicBezTo>
                    <a:pt x="67" y="54"/>
                    <a:pt x="67" y="56"/>
                    <a:pt x="67" y="58"/>
                  </a:cubicBezTo>
                  <a:cubicBezTo>
                    <a:pt x="67" y="58"/>
                    <a:pt x="67" y="59"/>
                    <a:pt x="67" y="59"/>
                  </a:cubicBezTo>
                  <a:cubicBezTo>
                    <a:pt x="67" y="60"/>
                    <a:pt x="67" y="62"/>
                    <a:pt x="66" y="63"/>
                  </a:cubicBezTo>
                  <a:cubicBezTo>
                    <a:pt x="66" y="64"/>
                    <a:pt x="67" y="65"/>
                    <a:pt x="67" y="66"/>
                  </a:cubicBezTo>
                  <a:cubicBezTo>
                    <a:pt x="66" y="66"/>
                    <a:pt x="66" y="67"/>
                    <a:pt x="65" y="68"/>
                  </a:cubicBezTo>
                  <a:cubicBezTo>
                    <a:pt x="66" y="71"/>
                    <a:pt x="68" y="80"/>
                    <a:pt x="66" y="82"/>
                  </a:cubicBezTo>
                  <a:cubicBezTo>
                    <a:pt x="67" y="82"/>
                    <a:pt x="66" y="82"/>
                    <a:pt x="67" y="82"/>
                  </a:cubicBezTo>
                  <a:cubicBezTo>
                    <a:pt x="67" y="83"/>
                    <a:pt x="66" y="87"/>
                    <a:pt x="66" y="88"/>
                  </a:cubicBezTo>
                  <a:cubicBezTo>
                    <a:pt x="66" y="88"/>
                    <a:pt x="66" y="88"/>
                    <a:pt x="66" y="88"/>
                  </a:cubicBezTo>
                  <a:cubicBezTo>
                    <a:pt x="66" y="88"/>
                    <a:pt x="66" y="93"/>
                    <a:pt x="66" y="93"/>
                  </a:cubicBezTo>
                  <a:cubicBezTo>
                    <a:pt x="65" y="98"/>
                    <a:pt x="64" y="102"/>
                    <a:pt x="62" y="106"/>
                  </a:cubicBezTo>
                  <a:cubicBezTo>
                    <a:pt x="62" y="107"/>
                    <a:pt x="62" y="113"/>
                    <a:pt x="62" y="113"/>
                  </a:cubicBezTo>
                  <a:cubicBezTo>
                    <a:pt x="63" y="114"/>
                    <a:pt x="64" y="114"/>
                    <a:pt x="65" y="114"/>
                  </a:cubicBezTo>
                  <a:cubicBezTo>
                    <a:pt x="65" y="114"/>
                    <a:pt x="67" y="114"/>
                    <a:pt x="67" y="113"/>
                  </a:cubicBezTo>
                  <a:cubicBezTo>
                    <a:pt x="70" y="112"/>
                    <a:pt x="74" y="103"/>
                    <a:pt x="75" y="101"/>
                  </a:cubicBezTo>
                  <a:cubicBezTo>
                    <a:pt x="79" y="102"/>
                    <a:pt x="80" y="107"/>
                    <a:pt x="87" y="106"/>
                  </a:cubicBezTo>
                  <a:cubicBezTo>
                    <a:pt x="90" y="105"/>
                    <a:pt x="91" y="106"/>
                    <a:pt x="94" y="105"/>
                  </a:cubicBezTo>
                  <a:cubicBezTo>
                    <a:pt x="95" y="105"/>
                    <a:pt x="97" y="103"/>
                    <a:pt x="98" y="102"/>
                  </a:cubicBezTo>
                  <a:cubicBezTo>
                    <a:pt x="101" y="101"/>
                    <a:pt x="107" y="101"/>
                    <a:pt x="109" y="102"/>
                  </a:cubicBezTo>
                  <a:cubicBezTo>
                    <a:pt x="111" y="102"/>
                    <a:pt x="113" y="100"/>
                    <a:pt x="116" y="102"/>
                  </a:cubicBezTo>
                  <a:cubicBezTo>
                    <a:pt x="116" y="102"/>
                    <a:pt x="116" y="102"/>
                    <a:pt x="116" y="102"/>
                  </a:cubicBezTo>
                  <a:cubicBezTo>
                    <a:pt x="114" y="104"/>
                    <a:pt x="109" y="110"/>
                    <a:pt x="108" y="111"/>
                  </a:cubicBezTo>
                  <a:cubicBezTo>
                    <a:pt x="105" y="112"/>
                    <a:pt x="101" y="112"/>
                    <a:pt x="99" y="112"/>
                  </a:cubicBezTo>
                  <a:cubicBezTo>
                    <a:pt x="98" y="112"/>
                    <a:pt x="96" y="112"/>
                    <a:pt x="96" y="112"/>
                  </a:cubicBezTo>
                  <a:cubicBezTo>
                    <a:pt x="95" y="113"/>
                    <a:pt x="92" y="113"/>
                    <a:pt x="90" y="114"/>
                  </a:cubicBezTo>
                  <a:cubicBezTo>
                    <a:pt x="86" y="115"/>
                    <a:pt x="83" y="112"/>
                    <a:pt x="80" y="113"/>
                  </a:cubicBezTo>
                  <a:cubicBezTo>
                    <a:pt x="76" y="115"/>
                    <a:pt x="73" y="115"/>
                    <a:pt x="71" y="116"/>
                  </a:cubicBezTo>
                  <a:cubicBezTo>
                    <a:pt x="70" y="116"/>
                    <a:pt x="69" y="116"/>
                    <a:pt x="68" y="116"/>
                  </a:cubicBezTo>
                  <a:cubicBezTo>
                    <a:pt x="67" y="117"/>
                    <a:pt x="64" y="118"/>
                    <a:pt x="62" y="118"/>
                  </a:cubicBezTo>
                  <a:cubicBezTo>
                    <a:pt x="58" y="119"/>
                    <a:pt x="55" y="118"/>
                    <a:pt x="53" y="119"/>
                  </a:cubicBezTo>
                  <a:cubicBezTo>
                    <a:pt x="49" y="120"/>
                    <a:pt x="46" y="119"/>
                    <a:pt x="43" y="120"/>
                  </a:cubicBezTo>
                  <a:cubicBezTo>
                    <a:pt x="43" y="120"/>
                    <a:pt x="42" y="120"/>
                    <a:pt x="41" y="120"/>
                  </a:cubicBezTo>
                  <a:cubicBezTo>
                    <a:pt x="39" y="120"/>
                    <a:pt x="35" y="120"/>
                    <a:pt x="34" y="121"/>
                  </a:cubicBezTo>
                  <a:cubicBezTo>
                    <a:pt x="33" y="121"/>
                    <a:pt x="32" y="122"/>
                    <a:pt x="31" y="123"/>
                  </a:cubicBezTo>
                  <a:cubicBezTo>
                    <a:pt x="29" y="123"/>
                    <a:pt x="24" y="122"/>
                    <a:pt x="23" y="122"/>
                  </a:cubicBezTo>
                  <a:cubicBezTo>
                    <a:pt x="22" y="123"/>
                    <a:pt x="19" y="122"/>
                    <a:pt x="17" y="123"/>
                  </a:cubicBezTo>
                  <a:cubicBezTo>
                    <a:pt x="12" y="124"/>
                    <a:pt x="10" y="124"/>
                    <a:pt x="6" y="124"/>
                  </a:cubicBezTo>
                  <a:cubicBezTo>
                    <a:pt x="5" y="125"/>
                    <a:pt x="5" y="125"/>
                    <a:pt x="4" y="126"/>
                  </a:cubicBezTo>
                  <a:cubicBezTo>
                    <a:pt x="4" y="127"/>
                    <a:pt x="4" y="128"/>
                    <a:pt x="4" y="129"/>
                  </a:cubicBezTo>
                  <a:cubicBezTo>
                    <a:pt x="3" y="130"/>
                    <a:pt x="2" y="132"/>
                    <a:pt x="2" y="133"/>
                  </a:cubicBezTo>
                  <a:cubicBezTo>
                    <a:pt x="0" y="139"/>
                    <a:pt x="4" y="143"/>
                    <a:pt x="7" y="147"/>
                  </a:cubicBezTo>
                  <a:cubicBezTo>
                    <a:pt x="12" y="147"/>
                    <a:pt x="19" y="146"/>
                    <a:pt x="23" y="143"/>
                  </a:cubicBezTo>
                  <a:cubicBezTo>
                    <a:pt x="23" y="143"/>
                    <a:pt x="28" y="143"/>
                    <a:pt x="28" y="143"/>
                  </a:cubicBezTo>
                  <a:cubicBezTo>
                    <a:pt x="29" y="143"/>
                    <a:pt x="31" y="141"/>
                    <a:pt x="32" y="140"/>
                  </a:cubicBezTo>
                  <a:cubicBezTo>
                    <a:pt x="32" y="140"/>
                    <a:pt x="32" y="140"/>
                    <a:pt x="32" y="140"/>
                  </a:cubicBezTo>
                  <a:cubicBezTo>
                    <a:pt x="35" y="140"/>
                    <a:pt x="37" y="139"/>
                    <a:pt x="39" y="138"/>
                  </a:cubicBezTo>
                  <a:cubicBezTo>
                    <a:pt x="40" y="138"/>
                    <a:pt x="41" y="138"/>
                    <a:pt x="42" y="138"/>
                  </a:cubicBezTo>
                  <a:cubicBezTo>
                    <a:pt x="43" y="138"/>
                    <a:pt x="44" y="137"/>
                    <a:pt x="45" y="137"/>
                  </a:cubicBezTo>
                  <a:cubicBezTo>
                    <a:pt x="46" y="136"/>
                    <a:pt x="49" y="137"/>
                    <a:pt x="49" y="137"/>
                  </a:cubicBezTo>
                  <a:cubicBezTo>
                    <a:pt x="51" y="136"/>
                    <a:pt x="53" y="135"/>
                    <a:pt x="55" y="134"/>
                  </a:cubicBezTo>
                  <a:cubicBezTo>
                    <a:pt x="55" y="134"/>
                    <a:pt x="62" y="134"/>
                    <a:pt x="62" y="133"/>
                  </a:cubicBezTo>
                  <a:cubicBezTo>
                    <a:pt x="62" y="133"/>
                    <a:pt x="63" y="133"/>
                    <a:pt x="63" y="133"/>
                  </a:cubicBezTo>
                  <a:cubicBezTo>
                    <a:pt x="65" y="132"/>
                    <a:pt x="68" y="132"/>
                    <a:pt x="70" y="131"/>
                  </a:cubicBezTo>
                  <a:cubicBezTo>
                    <a:pt x="74" y="130"/>
                    <a:pt x="82" y="127"/>
                    <a:pt x="88" y="128"/>
                  </a:cubicBezTo>
                  <a:cubicBezTo>
                    <a:pt x="90" y="128"/>
                    <a:pt x="92" y="126"/>
                    <a:pt x="93" y="127"/>
                  </a:cubicBezTo>
                  <a:cubicBezTo>
                    <a:pt x="94" y="127"/>
                    <a:pt x="96" y="128"/>
                    <a:pt x="97" y="128"/>
                  </a:cubicBezTo>
                  <a:cubicBezTo>
                    <a:pt x="98" y="129"/>
                    <a:pt x="97" y="128"/>
                    <a:pt x="98" y="129"/>
                  </a:cubicBezTo>
                  <a:cubicBezTo>
                    <a:pt x="98" y="130"/>
                    <a:pt x="96" y="131"/>
                    <a:pt x="96" y="133"/>
                  </a:cubicBezTo>
                  <a:cubicBezTo>
                    <a:pt x="94" y="136"/>
                    <a:pt x="94" y="138"/>
                    <a:pt x="92" y="141"/>
                  </a:cubicBezTo>
                  <a:cubicBezTo>
                    <a:pt x="91" y="142"/>
                    <a:pt x="90" y="142"/>
                    <a:pt x="90" y="143"/>
                  </a:cubicBezTo>
                  <a:cubicBezTo>
                    <a:pt x="90" y="144"/>
                    <a:pt x="90" y="145"/>
                    <a:pt x="90" y="145"/>
                  </a:cubicBezTo>
                  <a:cubicBezTo>
                    <a:pt x="89" y="146"/>
                    <a:pt x="88" y="148"/>
                    <a:pt x="87" y="149"/>
                  </a:cubicBezTo>
                  <a:cubicBezTo>
                    <a:pt x="87" y="151"/>
                    <a:pt x="87" y="155"/>
                    <a:pt x="86" y="156"/>
                  </a:cubicBezTo>
                  <a:cubicBezTo>
                    <a:pt x="87" y="158"/>
                    <a:pt x="87" y="159"/>
                    <a:pt x="88" y="160"/>
                  </a:cubicBezTo>
                  <a:cubicBezTo>
                    <a:pt x="90" y="161"/>
                    <a:pt x="92" y="163"/>
                    <a:pt x="94" y="163"/>
                  </a:cubicBezTo>
                  <a:cubicBezTo>
                    <a:pt x="95" y="160"/>
                    <a:pt x="97" y="157"/>
                    <a:pt x="98" y="155"/>
                  </a:cubicBezTo>
                  <a:cubicBezTo>
                    <a:pt x="99" y="154"/>
                    <a:pt x="100" y="153"/>
                    <a:pt x="100" y="153"/>
                  </a:cubicBezTo>
                  <a:cubicBezTo>
                    <a:pt x="100" y="153"/>
                    <a:pt x="100" y="152"/>
                    <a:pt x="100" y="151"/>
                  </a:cubicBezTo>
                  <a:cubicBezTo>
                    <a:pt x="102" y="149"/>
                    <a:pt x="107" y="146"/>
                    <a:pt x="108" y="144"/>
                  </a:cubicBezTo>
                  <a:cubicBezTo>
                    <a:pt x="111" y="141"/>
                    <a:pt x="110" y="137"/>
                    <a:pt x="112" y="134"/>
                  </a:cubicBezTo>
                  <a:cubicBezTo>
                    <a:pt x="114" y="131"/>
                    <a:pt x="118" y="129"/>
                    <a:pt x="119" y="126"/>
                  </a:cubicBezTo>
                  <a:cubicBezTo>
                    <a:pt x="120" y="126"/>
                    <a:pt x="121" y="126"/>
                    <a:pt x="122" y="126"/>
                  </a:cubicBezTo>
                  <a:cubicBezTo>
                    <a:pt x="122" y="126"/>
                    <a:pt x="130" y="125"/>
                    <a:pt x="131" y="125"/>
                  </a:cubicBezTo>
                  <a:cubicBezTo>
                    <a:pt x="133" y="126"/>
                    <a:pt x="135" y="127"/>
                    <a:pt x="136" y="127"/>
                  </a:cubicBezTo>
                  <a:cubicBezTo>
                    <a:pt x="137" y="127"/>
                    <a:pt x="138" y="130"/>
                    <a:pt x="138" y="130"/>
                  </a:cubicBezTo>
                  <a:cubicBezTo>
                    <a:pt x="140" y="132"/>
                    <a:pt x="141" y="131"/>
                    <a:pt x="142" y="133"/>
                  </a:cubicBezTo>
                  <a:cubicBezTo>
                    <a:pt x="144" y="133"/>
                    <a:pt x="145" y="139"/>
                    <a:pt x="146" y="141"/>
                  </a:cubicBezTo>
                  <a:cubicBezTo>
                    <a:pt x="147" y="143"/>
                    <a:pt x="149" y="145"/>
                    <a:pt x="150" y="147"/>
                  </a:cubicBezTo>
                  <a:cubicBezTo>
                    <a:pt x="150" y="148"/>
                    <a:pt x="150" y="149"/>
                    <a:pt x="150" y="150"/>
                  </a:cubicBezTo>
                  <a:cubicBezTo>
                    <a:pt x="152" y="154"/>
                    <a:pt x="155" y="159"/>
                    <a:pt x="158" y="162"/>
                  </a:cubicBezTo>
                  <a:cubicBezTo>
                    <a:pt x="161" y="165"/>
                    <a:pt x="159" y="169"/>
                    <a:pt x="166" y="172"/>
                  </a:cubicBezTo>
                  <a:cubicBezTo>
                    <a:pt x="167" y="170"/>
                    <a:pt x="169" y="169"/>
                    <a:pt x="170" y="167"/>
                  </a:cubicBezTo>
                  <a:cubicBezTo>
                    <a:pt x="172" y="165"/>
                    <a:pt x="170" y="161"/>
                    <a:pt x="170" y="159"/>
                  </a:cubicBezTo>
                  <a:cubicBezTo>
                    <a:pt x="171" y="153"/>
                    <a:pt x="167" y="148"/>
                    <a:pt x="165" y="142"/>
                  </a:cubicBezTo>
                  <a:cubicBezTo>
                    <a:pt x="165" y="141"/>
                    <a:pt x="165" y="139"/>
                    <a:pt x="164" y="137"/>
                  </a:cubicBezTo>
                  <a:cubicBezTo>
                    <a:pt x="161" y="133"/>
                    <a:pt x="161" y="133"/>
                    <a:pt x="163" y="127"/>
                  </a:cubicBezTo>
                  <a:cubicBezTo>
                    <a:pt x="167" y="127"/>
                    <a:pt x="170" y="127"/>
                    <a:pt x="172" y="128"/>
                  </a:cubicBezTo>
                  <a:cubicBezTo>
                    <a:pt x="173" y="127"/>
                    <a:pt x="182" y="129"/>
                    <a:pt x="183" y="129"/>
                  </a:cubicBezTo>
                  <a:cubicBezTo>
                    <a:pt x="185" y="128"/>
                    <a:pt x="198" y="130"/>
                    <a:pt x="200" y="131"/>
                  </a:cubicBezTo>
                  <a:cubicBezTo>
                    <a:pt x="201" y="131"/>
                    <a:pt x="202" y="132"/>
                    <a:pt x="203" y="133"/>
                  </a:cubicBezTo>
                  <a:cubicBezTo>
                    <a:pt x="205" y="133"/>
                    <a:pt x="207" y="133"/>
                    <a:pt x="209" y="134"/>
                  </a:cubicBezTo>
                  <a:cubicBezTo>
                    <a:pt x="209" y="134"/>
                    <a:pt x="209" y="135"/>
                    <a:pt x="210" y="136"/>
                  </a:cubicBezTo>
                  <a:cubicBezTo>
                    <a:pt x="211" y="136"/>
                    <a:pt x="212" y="137"/>
                    <a:pt x="213" y="137"/>
                  </a:cubicBezTo>
                  <a:cubicBezTo>
                    <a:pt x="214" y="137"/>
                    <a:pt x="215" y="137"/>
                    <a:pt x="216" y="137"/>
                  </a:cubicBezTo>
                  <a:cubicBezTo>
                    <a:pt x="220" y="139"/>
                    <a:pt x="225" y="141"/>
                    <a:pt x="229" y="144"/>
                  </a:cubicBezTo>
                  <a:cubicBezTo>
                    <a:pt x="229" y="144"/>
                    <a:pt x="229" y="144"/>
                    <a:pt x="229" y="143"/>
                  </a:cubicBezTo>
                  <a:cubicBezTo>
                    <a:pt x="230" y="144"/>
                    <a:pt x="232" y="144"/>
                    <a:pt x="233" y="144"/>
                  </a:cubicBezTo>
                  <a:cubicBezTo>
                    <a:pt x="233" y="144"/>
                    <a:pt x="234" y="143"/>
                    <a:pt x="235" y="143"/>
                  </a:cubicBezTo>
                  <a:cubicBezTo>
                    <a:pt x="236" y="144"/>
                    <a:pt x="237" y="145"/>
                    <a:pt x="238" y="146"/>
                  </a:cubicBezTo>
                  <a:cubicBezTo>
                    <a:pt x="239" y="144"/>
                    <a:pt x="244" y="147"/>
                    <a:pt x="245" y="147"/>
                  </a:cubicBezTo>
                  <a:cubicBezTo>
                    <a:pt x="247" y="148"/>
                    <a:pt x="249" y="146"/>
                    <a:pt x="250" y="146"/>
                  </a:cubicBezTo>
                  <a:cubicBezTo>
                    <a:pt x="251" y="146"/>
                    <a:pt x="251" y="147"/>
                    <a:pt x="253" y="147"/>
                  </a:cubicBezTo>
                  <a:cubicBezTo>
                    <a:pt x="259" y="145"/>
                    <a:pt x="262" y="142"/>
                    <a:pt x="266" y="140"/>
                  </a:cubicBezTo>
                  <a:cubicBezTo>
                    <a:pt x="267" y="136"/>
                    <a:pt x="271" y="133"/>
                    <a:pt x="271" y="131"/>
                  </a:cubicBezTo>
                  <a:cubicBezTo>
                    <a:pt x="271" y="131"/>
                    <a:pt x="271" y="130"/>
                    <a:pt x="271" y="130"/>
                  </a:cubicBezTo>
                  <a:cubicBezTo>
                    <a:pt x="271" y="130"/>
                    <a:pt x="271" y="130"/>
                    <a:pt x="270" y="130"/>
                  </a:cubicBezTo>
                  <a:close/>
                  <a:moveTo>
                    <a:pt x="170" y="55"/>
                  </a:moveTo>
                  <a:cubicBezTo>
                    <a:pt x="168" y="56"/>
                    <a:pt x="168" y="55"/>
                    <a:pt x="166" y="55"/>
                  </a:cubicBezTo>
                  <a:cubicBezTo>
                    <a:pt x="164" y="55"/>
                    <a:pt x="159" y="55"/>
                    <a:pt x="156" y="55"/>
                  </a:cubicBezTo>
                  <a:cubicBezTo>
                    <a:pt x="154" y="55"/>
                    <a:pt x="151" y="55"/>
                    <a:pt x="149" y="54"/>
                  </a:cubicBezTo>
                  <a:cubicBezTo>
                    <a:pt x="146" y="57"/>
                    <a:pt x="143" y="54"/>
                    <a:pt x="139" y="55"/>
                  </a:cubicBezTo>
                  <a:cubicBezTo>
                    <a:pt x="136" y="56"/>
                    <a:pt x="133" y="57"/>
                    <a:pt x="130" y="57"/>
                  </a:cubicBezTo>
                  <a:cubicBezTo>
                    <a:pt x="130" y="57"/>
                    <a:pt x="129" y="56"/>
                    <a:pt x="129" y="56"/>
                  </a:cubicBezTo>
                  <a:cubicBezTo>
                    <a:pt x="125" y="59"/>
                    <a:pt x="115" y="57"/>
                    <a:pt x="110" y="56"/>
                  </a:cubicBezTo>
                  <a:cubicBezTo>
                    <a:pt x="108" y="56"/>
                    <a:pt x="108" y="57"/>
                    <a:pt x="107" y="58"/>
                  </a:cubicBezTo>
                  <a:cubicBezTo>
                    <a:pt x="106" y="58"/>
                    <a:pt x="104" y="57"/>
                    <a:pt x="103" y="58"/>
                  </a:cubicBezTo>
                  <a:cubicBezTo>
                    <a:pt x="100" y="60"/>
                    <a:pt x="95" y="61"/>
                    <a:pt x="92" y="62"/>
                  </a:cubicBezTo>
                  <a:cubicBezTo>
                    <a:pt x="91" y="62"/>
                    <a:pt x="89" y="61"/>
                    <a:pt x="88" y="61"/>
                  </a:cubicBezTo>
                  <a:cubicBezTo>
                    <a:pt x="88" y="61"/>
                    <a:pt x="87" y="60"/>
                    <a:pt x="87" y="60"/>
                  </a:cubicBezTo>
                  <a:cubicBezTo>
                    <a:pt x="87" y="58"/>
                    <a:pt x="90" y="55"/>
                    <a:pt x="92" y="54"/>
                  </a:cubicBezTo>
                  <a:cubicBezTo>
                    <a:pt x="92" y="54"/>
                    <a:pt x="93" y="53"/>
                    <a:pt x="94" y="53"/>
                  </a:cubicBezTo>
                  <a:cubicBezTo>
                    <a:pt x="95" y="52"/>
                    <a:pt x="96" y="52"/>
                    <a:pt x="96" y="51"/>
                  </a:cubicBezTo>
                  <a:cubicBezTo>
                    <a:pt x="99" y="49"/>
                    <a:pt x="102" y="49"/>
                    <a:pt x="104" y="48"/>
                  </a:cubicBezTo>
                  <a:cubicBezTo>
                    <a:pt x="106" y="48"/>
                    <a:pt x="108" y="47"/>
                    <a:pt x="110" y="47"/>
                  </a:cubicBezTo>
                  <a:cubicBezTo>
                    <a:pt x="111" y="46"/>
                    <a:pt x="117" y="47"/>
                    <a:pt x="117" y="47"/>
                  </a:cubicBezTo>
                  <a:cubicBezTo>
                    <a:pt x="120" y="46"/>
                    <a:pt x="125" y="47"/>
                    <a:pt x="126" y="46"/>
                  </a:cubicBezTo>
                  <a:cubicBezTo>
                    <a:pt x="129" y="45"/>
                    <a:pt x="132" y="44"/>
                    <a:pt x="135" y="45"/>
                  </a:cubicBezTo>
                  <a:cubicBezTo>
                    <a:pt x="139" y="46"/>
                    <a:pt x="142" y="45"/>
                    <a:pt x="148" y="45"/>
                  </a:cubicBezTo>
                  <a:cubicBezTo>
                    <a:pt x="151" y="45"/>
                    <a:pt x="154" y="45"/>
                    <a:pt x="156" y="45"/>
                  </a:cubicBezTo>
                  <a:cubicBezTo>
                    <a:pt x="157" y="45"/>
                    <a:pt x="158" y="44"/>
                    <a:pt x="160" y="44"/>
                  </a:cubicBezTo>
                  <a:cubicBezTo>
                    <a:pt x="162" y="44"/>
                    <a:pt x="163" y="46"/>
                    <a:pt x="166" y="44"/>
                  </a:cubicBezTo>
                  <a:cubicBezTo>
                    <a:pt x="167" y="45"/>
                    <a:pt x="169" y="45"/>
                    <a:pt x="170" y="46"/>
                  </a:cubicBezTo>
                  <a:cubicBezTo>
                    <a:pt x="172" y="47"/>
                    <a:pt x="172" y="51"/>
                    <a:pt x="172" y="53"/>
                  </a:cubicBezTo>
                  <a:cubicBezTo>
                    <a:pt x="172" y="54"/>
                    <a:pt x="171" y="54"/>
                    <a:pt x="170" y="55"/>
                  </a:cubicBezTo>
                  <a:close/>
                  <a:moveTo>
                    <a:pt x="94" y="23"/>
                  </a:moveTo>
                  <a:cubicBezTo>
                    <a:pt x="95" y="22"/>
                    <a:pt x="96" y="21"/>
                    <a:pt x="96" y="21"/>
                  </a:cubicBezTo>
                  <a:cubicBezTo>
                    <a:pt x="97" y="20"/>
                    <a:pt x="99" y="21"/>
                    <a:pt x="100" y="21"/>
                  </a:cubicBezTo>
                  <a:cubicBezTo>
                    <a:pt x="104" y="19"/>
                    <a:pt x="109" y="19"/>
                    <a:pt x="113" y="19"/>
                  </a:cubicBezTo>
                  <a:cubicBezTo>
                    <a:pt x="122" y="18"/>
                    <a:pt x="130" y="21"/>
                    <a:pt x="135" y="20"/>
                  </a:cubicBezTo>
                  <a:cubicBezTo>
                    <a:pt x="140" y="19"/>
                    <a:pt x="156" y="16"/>
                    <a:pt x="159" y="17"/>
                  </a:cubicBezTo>
                  <a:cubicBezTo>
                    <a:pt x="159" y="16"/>
                    <a:pt x="159" y="16"/>
                    <a:pt x="159" y="16"/>
                  </a:cubicBezTo>
                  <a:cubicBezTo>
                    <a:pt x="161" y="17"/>
                    <a:pt x="164" y="17"/>
                    <a:pt x="166" y="18"/>
                  </a:cubicBezTo>
                  <a:cubicBezTo>
                    <a:pt x="168" y="17"/>
                    <a:pt x="173" y="19"/>
                    <a:pt x="174" y="19"/>
                  </a:cubicBezTo>
                  <a:cubicBezTo>
                    <a:pt x="175" y="20"/>
                    <a:pt x="175" y="21"/>
                    <a:pt x="176" y="21"/>
                  </a:cubicBezTo>
                  <a:cubicBezTo>
                    <a:pt x="176" y="22"/>
                    <a:pt x="175" y="27"/>
                    <a:pt x="174" y="28"/>
                  </a:cubicBezTo>
                  <a:cubicBezTo>
                    <a:pt x="174" y="29"/>
                    <a:pt x="174" y="29"/>
                    <a:pt x="174" y="29"/>
                  </a:cubicBezTo>
                  <a:cubicBezTo>
                    <a:pt x="148" y="29"/>
                    <a:pt x="120" y="27"/>
                    <a:pt x="102" y="32"/>
                  </a:cubicBezTo>
                  <a:cubicBezTo>
                    <a:pt x="102" y="32"/>
                    <a:pt x="97" y="32"/>
                    <a:pt x="96" y="32"/>
                  </a:cubicBezTo>
                  <a:cubicBezTo>
                    <a:pt x="96" y="32"/>
                    <a:pt x="88" y="33"/>
                    <a:pt x="87" y="33"/>
                  </a:cubicBezTo>
                  <a:cubicBezTo>
                    <a:pt x="86" y="32"/>
                    <a:pt x="85" y="31"/>
                    <a:pt x="84" y="30"/>
                  </a:cubicBezTo>
                  <a:cubicBezTo>
                    <a:pt x="85" y="27"/>
                    <a:pt x="91" y="24"/>
                    <a:pt x="94" y="23"/>
                  </a:cubicBezTo>
                  <a:close/>
                  <a:moveTo>
                    <a:pt x="121" y="83"/>
                  </a:moveTo>
                  <a:cubicBezTo>
                    <a:pt x="119" y="84"/>
                    <a:pt x="113" y="84"/>
                    <a:pt x="111" y="84"/>
                  </a:cubicBezTo>
                  <a:cubicBezTo>
                    <a:pt x="107" y="84"/>
                    <a:pt x="103" y="85"/>
                    <a:pt x="100" y="85"/>
                  </a:cubicBezTo>
                  <a:cubicBezTo>
                    <a:pt x="98" y="85"/>
                    <a:pt x="96" y="85"/>
                    <a:pt x="95" y="85"/>
                  </a:cubicBezTo>
                  <a:cubicBezTo>
                    <a:pt x="94" y="86"/>
                    <a:pt x="94" y="86"/>
                    <a:pt x="94" y="86"/>
                  </a:cubicBezTo>
                  <a:cubicBezTo>
                    <a:pt x="93" y="86"/>
                    <a:pt x="92" y="86"/>
                    <a:pt x="90" y="86"/>
                  </a:cubicBezTo>
                  <a:cubicBezTo>
                    <a:pt x="86" y="88"/>
                    <a:pt x="85" y="89"/>
                    <a:pt x="80" y="88"/>
                  </a:cubicBezTo>
                  <a:cubicBezTo>
                    <a:pt x="80" y="86"/>
                    <a:pt x="82" y="83"/>
                    <a:pt x="82" y="82"/>
                  </a:cubicBezTo>
                  <a:cubicBezTo>
                    <a:pt x="83" y="78"/>
                    <a:pt x="90" y="77"/>
                    <a:pt x="94" y="75"/>
                  </a:cubicBezTo>
                  <a:cubicBezTo>
                    <a:pt x="95" y="75"/>
                    <a:pt x="96" y="75"/>
                    <a:pt x="98" y="75"/>
                  </a:cubicBezTo>
                  <a:cubicBezTo>
                    <a:pt x="98" y="75"/>
                    <a:pt x="103" y="74"/>
                    <a:pt x="103" y="74"/>
                  </a:cubicBezTo>
                  <a:cubicBezTo>
                    <a:pt x="103" y="74"/>
                    <a:pt x="105" y="75"/>
                    <a:pt x="106" y="75"/>
                  </a:cubicBezTo>
                  <a:cubicBezTo>
                    <a:pt x="110" y="74"/>
                    <a:pt x="118" y="74"/>
                    <a:pt x="122" y="72"/>
                  </a:cubicBezTo>
                  <a:cubicBezTo>
                    <a:pt x="123" y="72"/>
                    <a:pt x="131" y="73"/>
                    <a:pt x="132" y="73"/>
                  </a:cubicBezTo>
                  <a:cubicBezTo>
                    <a:pt x="133" y="74"/>
                    <a:pt x="148" y="72"/>
                    <a:pt x="148" y="72"/>
                  </a:cubicBezTo>
                  <a:cubicBezTo>
                    <a:pt x="149" y="72"/>
                    <a:pt x="149" y="72"/>
                    <a:pt x="149" y="71"/>
                  </a:cubicBezTo>
                  <a:cubicBezTo>
                    <a:pt x="149" y="71"/>
                    <a:pt x="149" y="71"/>
                    <a:pt x="149" y="71"/>
                  </a:cubicBezTo>
                  <a:cubicBezTo>
                    <a:pt x="149" y="71"/>
                    <a:pt x="153" y="73"/>
                    <a:pt x="153" y="73"/>
                  </a:cubicBezTo>
                  <a:cubicBezTo>
                    <a:pt x="159" y="70"/>
                    <a:pt x="164" y="72"/>
                    <a:pt x="169" y="73"/>
                  </a:cubicBezTo>
                  <a:cubicBezTo>
                    <a:pt x="171" y="75"/>
                    <a:pt x="170" y="79"/>
                    <a:pt x="170" y="81"/>
                  </a:cubicBezTo>
                  <a:cubicBezTo>
                    <a:pt x="169" y="82"/>
                    <a:pt x="168" y="82"/>
                    <a:pt x="168" y="83"/>
                  </a:cubicBezTo>
                  <a:cubicBezTo>
                    <a:pt x="162" y="83"/>
                    <a:pt x="154" y="82"/>
                    <a:pt x="148" y="83"/>
                  </a:cubicBezTo>
                  <a:cubicBezTo>
                    <a:pt x="147" y="83"/>
                    <a:pt x="142" y="82"/>
                    <a:pt x="142" y="82"/>
                  </a:cubicBezTo>
                  <a:cubicBezTo>
                    <a:pt x="140" y="83"/>
                    <a:pt x="135" y="83"/>
                    <a:pt x="133" y="82"/>
                  </a:cubicBezTo>
                  <a:cubicBezTo>
                    <a:pt x="130" y="84"/>
                    <a:pt x="122" y="83"/>
                    <a:pt x="121" y="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5" name="Freeform 56">
              <a:extLst>
                <a:ext uri="{FF2B5EF4-FFF2-40B4-BE49-F238E27FC236}">
                  <a16:creationId xmlns="" xmlns:a16="http://schemas.microsoft.com/office/drawing/2014/main" id="{45890708-72B4-E349-81A3-44CBFC2E7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7276" y="3024188"/>
              <a:ext cx="220663" cy="657225"/>
            </a:xfrm>
            <a:custGeom>
              <a:avLst/>
              <a:gdLst>
                <a:gd name="T0" fmla="*/ 67 w 73"/>
                <a:gd name="T1" fmla="*/ 1 h 215"/>
                <a:gd name="T2" fmla="*/ 69 w 73"/>
                <a:gd name="T3" fmla="*/ 18 h 215"/>
                <a:gd name="T4" fmla="*/ 65 w 73"/>
                <a:gd name="T5" fmla="*/ 37 h 215"/>
                <a:gd name="T6" fmla="*/ 67 w 73"/>
                <a:gd name="T7" fmla="*/ 53 h 215"/>
                <a:gd name="T8" fmla="*/ 68 w 73"/>
                <a:gd name="T9" fmla="*/ 65 h 215"/>
                <a:gd name="T10" fmla="*/ 68 w 73"/>
                <a:gd name="T11" fmla="*/ 74 h 215"/>
                <a:gd name="T12" fmla="*/ 67 w 73"/>
                <a:gd name="T13" fmla="*/ 91 h 215"/>
                <a:gd name="T14" fmla="*/ 69 w 73"/>
                <a:gd name="T15" fmla="*/ 99 h 215"/>
                <a:gd name="T16" fmla="*/ 71 w 73"/>
                <a:gd name="T17" fmla="*/ 107 h 215"/>
                <a:gd name="T18" fmla="*/ 73 w 73"/>
                <a:gd name="T19" fmla="*/ 114 h 215"/>
                <a:gd name="T20" fmla="*/ 69 w 73"/>
                <a:gd name="T21" fmla="*/ 118 h 215"/>
                <a:gd name="T22" fmla="*/ 68 w 73"/>
                <a:gd name="T23" fmla="*/ 130 h 215"/>
                <a:gd name="T24" fmla="*/ 67 w 73"/>
                <a:gd name="T25" fmla="*/ 137 h 215"/>
                <a:gd name="T26" fmla="*/ 67 w 73"/>
                <a:gd name="T27" fmla="*/ 148 h 215"/>
                <a:gd name="T28" fmla="*/ 65 w 73"/>
                <a:gd name="T29" fmla="*/ 157 h 215"/>
                <a:gd name="T30" fmla="*/ 64 w 73"/>
                <a:gd name="T31" fmla="*/ 159 h 215"/>
                <a:gd name="T32" fmla="*/ 63 w 73"/>
                <a:gd name="T33" fmla="*/ 160 h 215"/>
                <a:gd name="T34" fmla="*/ 63 w 73"/>
                <a:gd name="T35" fmla="*/ 168 h 215"/>
                <a:gd name="T36" fmla="*/ 64 w 73"/>
                <a:gd name="T37" fmla="*/ 186 h 215"/>
                <a:gd name="T38" fmla="*/ 65 w 73"/>
                <a:gd name="T39" fmla="*/ 197 h 215"/>
                <a:gd name="T40" fmla="*/ 65 w 73"/>
                <a:gd name="T41" fmla="*/ 208 h 215"/>
                <a:gd name="T42" fmla="*/ 61 w 73"/>
                <a:gd name="T43" fmla="*/ 215 h 215"/>
                <a:gd name="T44" fmla="*/ 55 w 73"/>
                <a:gd name="T45" fmla="*/ 208 h 215"/>
                <a:gd name="T46" fmla="*/ 53 w 73"/>
                <a:gd name="T47" fmla="*/ 204 h 215"/>
                <a:gd name="T48" fmla="*/ 48 w 73"/>
                <a:gd name="T49" fmla="*/ 186 h 215"/>
                <a:gd name="T50" fmla="*/ 48 w 73"/>
                <a:gd name="T51" fmla="*/ 178 h 215"/>
                <a:gd name="T52" fmla="*/ 45 w 73"/>
                <a:gd name="T53" fmla="*/ 147 h 215"/>
                <a:gd name="T54" fmla="*/ 33 w 73"/>
                <a:gd name="T55" fmla="*/ 153 h 215"/>
                <a:gd name="T56" fmla="*/ 18 w 73"/>
                <a:gd name="T57" fmla="*/ 161 h 215"/>
                <a:gd name="T58" fmla="*/ 11 w 73"/>
                <a:gd name="T59" fmla="*/ 163 h 215"/>
                <a:gd name="T60" fmla="*/ 4 w 73"/>
                <a:gd name="T61" fmla="*/ 155 h 215"/>
                <a:gd name="T62" fmla="*/ 0 w 73"/>
                <a:gd name="T63" fmla="*/ 147 h 215"/>
                <a:gd name="T64" fmla="*/ 0 w 73"/>
                <a:gd name="T65" fmla="*/ 138 h 215"/>
                <a:gd name="T66" fmla="*/ 0 w 73"/>
                <a:gd name="T67" fmla="*/ 127 h 215"/>
                <a:gd name="T68" fmla="*/ 8 w 73"/>
                <a:gd name="T69" fmla="*/ 112 h 215"/>
                <a:gd name="T70" fmla="*/ 12 w 73"/>
                <a:gd name="T71" fmla="*/ 90 h 215"/>
                <a:gd name="T72" fmla="*/ 12 w 73"/>
                <a:gd name="T73" fmla="*/ 73 h 215"/>
                <a:gd name="T74" fmla="*/ 13 w 73"/>
                <a:gd name="T75" fmla="*/ 64 h 215"/>
                <a:gd name="T76" fmla="*/ 18 w 73"/>
                <a:gd name="T77" fmla="*/ 47 h 215"/>
                <a:gd name="T78" fmla="*/ 24 w 73"/>
                <a:gd name="T79" fmla="*/ 41 h 215"/>
                <a:gd name="T80" fmla="*/ 32 w 73"/>
                <a:gd name="T81" fmla="*/ 39 h 215"/>
                <a:gd name="T82" fmla="*/ 38 w 73"/>
                <a:gd name="T83" fmla="*/ 47 h 215"/>
                <a:gd name="T84" fmla="*/ 28 w 73"/>
                <a:gd name="T85" fmla="*/ 62 h 215"/>
                <a:gd name="T86" fmla="*/ 31 w 73"/>
                <a:gd name="T87" fmla="*/ 81 h 215"/>
                <a:gd name="T88" fmla="*/ 31 w 73"/>
                <a:gd name="T89" fmla="*/ 89 h 215"/>
                <a:gd name="T90" fmla="*/ 30 w 73"/>
                <a:gd name="T91" fmla="*/ 99 h 215"/>
                <a:gd name="T92" fmla="*/ 48 w 73"/>
                <a:gd name="T93" fmla="*/ 115 h 215"/>
                <a:gd name="T94" fmla="*/ 50 w 73"/>
                <a:gd name="T95" fmla="*/ 115 h 215"/>
                <a:gd name="T96" fmla="*/ 51 w 73"/>
                <a:gd name="T97" fmla="*/ 109 h 215"/>
                <a:gd name="T98" fmla="*/ 55 w 73"/>
                <a:gd name="T99" fmla="*/ 79 h 215"/>
                <a:gd name="T100" fmla="*/ 53 w 73"/>
                <a:gd name="T101" fmla="*/ 35 h 215"/>
                <a:gd name="T102" fmla="*/ 60 w 73"/>
                <a:gd name="T103" fmla="*/ 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3" h="215">
                  <a:moveTo>
                    <a:pt x="65" y="0"/>
                  </a:moveTo>
                  <a:cubicBezTo>
                    <a:pt x="66" y="0"/>
                    <a:pt x="67" y="0"/>
                    <a:pt x="67" y="1"/>
                  </a:cubicBezTo>
                  <a:cubicBezTo>
                    <a:pt x="70" y="3"/>
                    <a:pt x="68" y="10"/>
                    <a:pt x="69" y="15"/>
                  </a:cubicBezTo>
                  <a:cubicBezTo>
                    <a:pt x="69" y="16"/>
                    <a:pt x="69" y="17"/>
                    <a:pt x="69" y="18"/>
                  </a:cubicBezTo>
                  <a:cubicBezTo>
                    <a:pt x="71" y="22"/>
                    <a:pt x="69" y="30"/>
                    <a:pt x="67" y="34"/>
                  </a:cubicBezTo>
                  <a:cubicBezTo>
                    <a:pt x="66" y="35"/>
                    <a:pt x="66" y="37"/>
                    <a:pt x="65" y="37"/>
                  </a:cubicBezTo>
                  <a:cubicBezTo>
                    <a:pt x="64" y="39"/>
                    <a:pt x="65" y="45"/>
                    <a:pt x="66" y="46"/>
                  </a:cubicBezTo>
                  <a:cubicBezTo>
                    <a:pt x="66" y="47"/>
                    <a:pt x="66" y="51"/>
                    <a:pt x="67" y="53"/>
                  </a:cubicBezTo>
                  <a:cubicBezTo>
                    <a:pt x="67" y="55"/>
                    <a:pt x="67" y="57"/>
                    <a:pt x="67" y="59"/>
                  </a:cubicBezTo>
                  <a:cubicBezTo>
                    <a:pt x="67" y="61"/>
                    <a:pt x="67" y="63"/>
                    <a:pt x="68" y="65"/>
                  </a:cubicBezTo>
                  <a:cubicBezTo>
                    <a:pt x="68" y="67"/>
                    <a:pt x="67" y="70"/>
                    <a:pt x="67" y="71"/>
                  </a:cubicBezTo>
                  <a:cubicBezTo>
                    <a:pt x="67" y="71"/>
                    <a:pt x="68" y="73"/>
                    <a:pt x="68" y="74"/>
                  </a:cubicBezTo>
                  <a:cubicBezTo>
                    <a:pt x="69" y="76"/>
                    <a:pt x="67" y="82"/>
                    <a:pt x="68" y="85"/>
                  </a:cubicBezTo>
                  <a:cubicBezTo>
                    <a:pt x="68" y="86"/>
                    <a:pt x="65" y="89"/>
                    <a:pt x="67" y="91"/>
                  </a:cubicBezTo>
                  <a:cubicBezTo>
                    <a:pt x="67" y="92"/>
                    <a:pt x="66" y="94"/>
                    <a:pt x="67" y="95"/>
                  </a:cubicBezTo>
                  <a:cubicBezTo>
                    <a:pt x="68" y="97"/>
                    <a:pt x="68" y="98"/>
                    <a:pt x="69" y="99"/>
                  </a:cubicBezTo>
                  <a:cubicBezTo>
                    <a:pt x="69" y="101"/>
                    <a:pt x="69" y="104"/>
                    <a:pt x="69" y="106"/>
                  </a:cubicBezTo>
                  <a:cubicBezTo>
                    <a:pt x="70" y="106"/>
                    <a:pt x="71" y="107"/>
                    <a:pt x="71" y="107"/>
                  </a:cubicBezTo>
                  <a:cubicBezTo>
                    <a:pt x="72" y="109"/>
                    <a:pt x="71" y="110"/>
                    <a:pt x="72" y="112"/>
                  </a:cubicBezTo>
                  <a:cubicBezTo>
                    <a:pt x="72" y="113"/>
                    <a:pt x="73" y="112"/>
                    <a:pt x="73" y="114"/>
                  </a:cubicBezTo>
                  <a:cubicBezTo>
                    <a:pt x="72" y="114"/>
                    <a:pt x="71" y="116"/>
                    <a:pt x="72" y="117"/>
                  </a:cubicBezTo>
                  <a:cubicBezTo>
                    <a:pt x="71" y="117"/>
                    <a:pt x="70" y="118"/>
                    <a:pt x="69" y="118"/>
                  </a:cubicBezTo>
                  <a:cubicBezTo>
                    <a:pt x="69" y="119"/>
                    <a:pt x="67" y="127"/>
                    <a:pt x="67" y="127"/>
                  </a:cubicBezTo>
                  <a:cubicBezTo>
                    <a:pt x="67" y="128"/>
                    <a:pt x="68" y="129"/>
                    <a:pt x="68" y="130"/>
                  </a:cubicBezTo>
                  <a:cubicBezTo>
                    <a:pt x="68" y="132"/>
                    <a:pt x="68" y="133"/>
                    <a:pt x="68" y="134"/>
                  </a:cubicBezTo>
                  <a:cubicBezTo>
                    <a:pt x="68" y="135"/>
                    <a:pt x="67" y="138"/>
                    <a:pt x="67" y="137"/>
                  </a:cubicBezTo>
                  <a:cubicBezTo>
                    <a:pt x="67" y="138"/>
                    <a:pt x="67" y="138"/>
                    <a:pt x="67" y="139"/>
                  </a:cubicBezTo>
                  <a:cubicBezTo>
                    <a:pt x="67" y="139"/>
                    <a:pt x="66" y="148"/>
                    <a:pt x="67" y="148"/>
                  </a:cubicBezTo>
                  <a:cubicBezTo>
                    <a:pt x="67" y="148"/>
                    <a:pt x="67" y="149"/>
                    <a:pt x="67" y="149"/>
                  </a:cubicBezTo>
                  <a:cubicBezTo>
                    <a:pt x="66" y="152"/>
                    <a:pt x="64" y="155"/>
                    <a:pt x="65" y="157"/>
                  </a:cubicBezTo>
                  <a:cubicBezTo>
                    <a:pt x="65" y="157"/>
                    <a:pt x="65" y="158"/>
                    <a:pt x="65" y="158"/>
                  </a:cubicBezTo>
                  <a:cubicBezTo>
                    <a:pt x="65" y="158"/>
                    <a:pt x="65" y="158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4" y="160"/>
                    <a:pt x="64" y="160"/>
                    <a:pt x="63" y="160"/>
                  </a:cubicBezTo>
                  <a:cubicBezTo>
                    <a:pt x="63" y="162"/>
                    <a:pt x="63" y="164"/>
                    <a:pt x="63" y="166"/>
                  </a:cubicBezTo>
                  <a:cubicBezTo>
                    <a:pt x="63" y="167"/>
                    <a:pt x="63" y="167"/>
                    <a:pt x="63" y="168"/>
                  </a:cubicBezTo>
                  <a:cubicBezTo>
                    <a:pt x="61" y="173"/>
                    <a:pt x="64" y="179"/>
                    <a:pt x="65" y="181"/>
                  </a:cubicBezTo>
                  <a:cubicBezTo>
                    <a:pt x="65" y="183"/>
                    <a:pt x="65" y="184"/>
                    <a:pt x="64" y="186"/>
                  </a:cubicBezTo>
                  <a:cubicBezTo>
                    <a:pt x="64" y="186"/>
                    <a:pt x="64" y="186"/>
                    <a:pt x="64" y="186"/>
                  </a:cubicBezTo>
                  <a:cubicBezTo>
                    <a:pt x="64" y="186"/>
                    <a:pt x="65" y="197"/>
                    <a:pt x="65" y="197"/>
                  </a:cubicBezTo>
                  <a:cubicBezTo>
                    <a:pt x="65" y="197"/>
                    <a:pt x="64" y="201"/>
                    <a:pt x="64" y="201"/>
                  </a:cubicBezTo>
                  <a:cubicBezTo>
                    <a:pt x="65" y="202"/>
                    <a:pt x="65" y="207"/>
                    <a:pt x="65" y="208"/>
                  </a:cubicBezTo>
                  <a:cubicBezTo>
                    <a:pt x="65" y="209"/>
                    <a:pt x="64" y="209"/>
                    <a:pt x="63" y="209"/>
                  </a:cubicBezTo>
                  <a:cubicBezTo>
                    <a:pt x="63" y="211"/>
                    <a:pt x="63" y="214"/>
                    <a:pt x="61" y="215"/>
                  </a:cubicBezTo>
                  <a:cubicBezTo>
                    <a:pt x="60" y="215"/>
                    <a:pt x="61" y="215"/>
                    <a:pt x="60" y="215"/>
                  </a:cubicBezTo>
                  <a:cubicBezTo>
                    <a:pt x="57" y="213"/>
                    <a:pt x="58" y="210"/>
                    <a:pt x="55" y="208"/>
                  </a:cubicBezTo>
                  <a:cubicBezTo>
                    <a:pt x="55" y="208"/>
                    <a:pt x="56" y="208"/>
                    <a:pt x="56" y="207"/>
                  </a:cubicBezTo>
                  <a:cubicBezTo>
                    <a:pt x="56" y="206"/>
                    <a:pt x="54" y="205"/>
                    <a:pt x="53" y="204"/>
                  </a:cubicBezTo>
                  <a:cubicBezTo>
                    <a:pt x="52" y="202"/>
                    <a:pt x="53" y="199"/>
                    <a:pt x="52" y="197"/>
                  </a:cubicBezTo>
                  <a:cubicBezTo>
                    <a:pt x="51" y="194"/>
                    <a:pt x="50" y="188"/>
                    <a:pt x="48" y="186"/>
                  </a:cubicBezTo>
                  <a:cubicBezTo>
                    <a:pt x="48" y="185"/>
                    <a:pt x="49" y="183"/>
                    <a:pt x="49" y="182"/>
                  </a:cubicBezTo>
                  <a:cubicBezTo>
                    <a:pt x="48" y="181"/>
                    <a:pt x="48" y="179"/>
                    <a:pt x="48" y="178"/>
                  </a:cubicBezTo>
                  <a:cubicBezTo>
                    <a:pt x="48" y="174"/>
                    <a:pt x="49" y="168"/>
                    <a:pt x="48" y="166"/>
                  </a:cubicBezTo>
                  <a:cubicBezTo>
                    <a:pt x="46" y="163"/>
                    <a:pt x="51" y="148"/>
                    <a:pt x="45" y="147"/>
                  </a:cubicBezTo>
                  <a:cubicBezTo>
                    <a:pt x="43" y="148"/>
                    <a:pt x="40" y="148"/>
                    <a:pt x="38" y="149"/>
                  </a:cubicBezTo>
                  <a:cubicBezTo>
                    <a:pt x="37" y="150"/>
                    <a:pt x="35" y="152"/>
                    <a:pt x="33" y="153"/>
                  </a:cubicBezTo>
                  <a:cubicBezTo>
                    <a:pt x="33" y="153"/>
                    <a:pt x="23" y="157"/>
                    <a:pt x="23" y="157"/>
                  </a:cubicBezTo>
                  <a:cubicBezTo>
                    <a:pt x="21" y="158"/>
                    <a:pt x="20" y="160"/>
                    <a:pt x="18" y="161"/>
                  </a:cubicBezTo>
                  <a:cubicBezTo>
                    <a:pt x="16" y="161"/>
                    <a:pt x="15" y="161"/>
                    <a:pt x="13" y="161"/>
                  </a:cubicBezTo>
                  <a:cubicBezTo>
                    <a:pt x="13" y="162"/>
                    <a:pt x="12" y="162"/>
                    <a:pt x="11" y="163"/>
                  </a:cubicBezTo>
                  <a:cubicBezTo>
                    <a:pt x="8" y="164"/>
                    <a:pt x="5" y="159"/>
                    <a:pt x="4" y="157"/>
                  </a:cubicBezTo>
                  <a:cubicBezTo>
                    <a:pt x="4" y="156"/>
                    <a:pt x="4" y="156"/>
                    <a:pt x="4" y="155"/>
                  </a:cubicBezTo>
                  <a:cubicBezTo>
                    <a:pt x="2" y="152"/>
                    <a:pt x="2" y="150"/>
                    <a:pt x="0" y="148"/>
                  </a:cubicBezTo>
                  <a:cubicBezTo>
                    <a:pt x="1" y="147"/>
                    <a:pt x="0" y="146"/>
                    <a:pt x="0" y="147"/>
                  </a:cubicBezTo>
                  <a:cubicBezTo>
                    <a:pt x="0" y="147"/>
                    <a:pt x="0" y="144"/>
                    <a:pt x="0" y="144"/>
                  </a:cubicBezTo>
                  <a:cubicBezTo>
                    <a:pt x="0" y="142"/>
                    <a:pt x="0" y="138"/>
                    <a:pt x="0" y="138"/>
                  </a:cubicBezTo>
                  <a:cubicBezTo>
                    <a:pt x="2" y="137"/>
                    <a:pt x="1" y="129"/>
                    <a:pt x="0" y="127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26"/>
                    <a:pt x="1" y="124"/>
                    <a:pt x="0" y="123"/>
                  </a:cubicBezTo>
                  <a:cubicBezTo>
                    <a:pt x="2" y="119"/>
                    <a:pt x="7" y="115"/>
                    <a:pt x="8" y="112"/>
                  </a:cubicBezTo>
                  <a:cubicBezTo>
                    <a:pt x="8" y="111"/>
                    <a:pt x="8" y="110"/>
                    <a:pt x="8" y="109"/>
                  </a:cubicBezTo>
                  <a:cubicBezTo>
                    <a:pt x="10" y="104"/>
                    <a:pt x="10" y="93"/>
                    <a:pt x="12" y="90"/>
                  </a:cubicBezTo>
                  <a:cubicBezTo>
                    <a:pt x="12" y="87"/>
                    <a:pt x="12" y="85"/>
                    <a:pt x="12" y="83"/>
                  </a:cubicBezTo>
                  <a:cubicBezTo>
                    <a:pt x="12" y="79"/>
                    <a:pt x="11" y="76"/>
                    <a:pt x="12" y="73"/>
                  </a:cubicBezTo>
                  <a:cubicBezTo>
                    <a:pt x="13" y="70"/>
                    <a:pt x="13" y="66"/>
                    <a:pt x="14" y="65"/>
                  </a:cubicBezTo>
                  <a:cubicBezTo>
                    <a:pt x="14" y="64"/>
                    <a:pt x="14" y="64"/>
                    <a:pt x="13" y="64"/>
                  </a:cubicBezTo>
                  <a:cubicBezTo>
                    <a:pt x="13" y="63"/>
                    <a:pt x="15" y="60"/>
                    <a:pt x="14" y="58"/>
                  </a:cubicBezTo>
                  <a:cubicBezTo>
                    <a:pt x="16" y="55"/>
                    <a:pt x="17" y="50"/>
                    <a:pt x="18" y="47"/>
                  </a:cubicBezTo>
                  <a:cubicBezTo>
                    <a:pt x="19" y="47"/>
                    <a:pt x="20" y="46"/>
                    <a:pt x="21" y="45"/>
                  </a:cubicBezTo>
                  <a:cubicBezTo>
                    <a:pt x="23" y="44"/>
                    <a:pt x="21" y="42"/>
                    <a:pt x="24" y="41"/>
                  </a:cubicBezTo>
                  <a:cubicBezTo>
                    <a:pt x="24" y="41"/>
                    <a:pt x="24" y="40"/>
                    <a:pt x="24" y="40"/>
                  </a:cubicBezTo>
                  <a:cubicBezTo>
                    <a:pt x="26" y="40"/>
                    <a:pt x="31" y="38"/>
                    <a:pt x="32" y="39"/>
                  </a:cubicBezTo>
                  <a:cubicBezTo>
                    <a:pt x="33" y="40"/>
                    <a:pt x="33" y="41"/>
                    <a:pt x="34" y="43"/>
                  </a:cubicBezTo>
                  <a:cubicBezTo>
                    <a:pt x="35" y="44"/>
                    <a:pt x="37" y="45"/>
                    <a:pt x="38" y="47"/>
                  </a:cubicBezTo>
                  <a:cubicBezTo>
                    <a:pt x="39" y="48"/>
                    <a:pt x="39" y="49"/>
                    <a:pt x="38" y="50"/>
                  </a:cubicBezTo>
                  <a:cubicBezTo>
                    <a:pt x="37" y="59"/>
                    <a:pt x="31" y="56"/>
                    <a:pt x="28" y="62"/>
                  </a:cubicBezTo>
                  <a:cubicBezTo>
                    <a:pt x="27" y="65"/>
                    <a:pt x="30" y="74"/>
                    <a:pt x="31" y="76"/>
                  </a:cubicBezTo>
                  <a:cubicBezTo>
                    <a:pt x="32" y="78"/>
                    <a:pt x="31" y="80"/>
                    <a:pt x="31" y="81"/>
                  </a:cubicBezTo>
                  <a:cubicBezTo>
                    <a:pt x="31" y="82"/>
                    <a:pt x="31" y="84"/>
                    <a:pt x="30" y="85"/>
                  </a:cubicBezTo>
                  <a:cubicBezTo>
                    <a:pt x="30" y="86"/>
                    <a:pt x="31" y="88"/>
                    <a:pt x="31" y="89"/>
                  </a:cubicBezTo>
                  <a:cubicBezTo>
                    <a:pt x="31" y="92"/>
                    <a:pt x="30" y="93"/>
                    <a:pt x="30" y="94"/>
                  </a:cubicBezTo>
                  <a:cubicBezTo>
                    <a:pt x="29" y="95"/>
                    <a:pt x="30" y="99"/>
                    <a:pt x="30" y="99"/>
                  </a:cubicBezTo>
                  <a:cubicBezTo>
                    <a:pt x="28" y="100"/>
                    <a:pt x="27" y="110"/>
                    <a:pt x="28" y="111"/>
                  </a:cubicBezTo>
                  <a:cubicBezTo>
                    <a:pt x="30" y="115"/>
                    <a:pt x="41" y="114"/>
                    <a:pt x="48" y="115"/>
                  </a:cubicBezTo>
                  <a:cubicBezTo>
                    <a:pt x="48" y="114"/>
                    <a:pt x="48" y="115"/>
                    <a:pt x="49" y="114"/>
                  </a:cubicBezTo>
                  <a:cubicBezTo>
                    <a:pt x="49" y="115"/>
                    <a:pt x="49" y="115"/>
                    <a:pt x="50" y="115"/>
                  </a:cubicBezTo>
                  <a:cubicBezTo>
                    <a:pt x="51" y="113"/>
                    <a:pt x="51" y="113"/>
                    <a:pt x="52" y="111"/>
                  </a:cubicBezTo>
                  <a:cubicBezTo>
                    <a:pt x="51" y="111"/>
                    <a:pt x="51" y="111"/>
                    <a:pt x="51" y="109"/>
                  </a:cubicBezTo>
                  <a:cubicBezTo>
                    <a:pt x="56" y="105"/>
                    <a:pt x="55" y="98"/>
                    <a:pt x="56" y="90"/>
                  </a:cubicBezTo>
                  <a:cubicBezTo>
                    <a:pt x="56" y="87"/>
                    <a:pt x="55" y="83"/>
                    <a:pt x="55" y="79"/>
                  </a:cubicBezTo>
                  <a:cubicBezTo>
                    <a:pt x="57" y="77"/>
                    <a:pt x="56" y="67"/>
                    <a:pt x="56" y="63"/>
                  </a:cubicBezTo>
                  <a:cubicBezTo>
                    <a:pt x="56" y="50"/>
                    <a:pt x="57" y="44"/>
                    <a:pt x="53" y="35"/>
                  </a:cubicBezTo>
                  <a:cubicBezTo>
                    <a:pt x="53" y="30"/>
                    <a:pt x="53" y="25"/>
                    <a:pt x="53" y="19"/>
                  </a:cubicBezTo>
                  <a:cubicBezTo>
                    <a:pt x="57" y="17"/>
                    <a:pt x="58" y="5"/>
                    <a:pt x="60" y="4"/>
                  </a:cubicBezTo>
                  <a:cubicBezTo>
                    <a:pt x="61" y="2"/>
                    <a:pt x="64" y="2"/>
                    <a:pt x="6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6" name="Freeform 57">
              <a:extLst>
                <a:ext uri="{FF2B5EF4-FFF2-40B4-BE49-F238E27FC236}">
                  <a16:creationId xmlns="" xmlns:a16="http://schemas.microsoft.com/office/drawing/2014/main" id="{D1D1CD1A-0358-FC4A-904E-C9F31E4C1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8101" y="3040063"/>
              <a:ext cx="76200" cy="436563"/>
            </a:xfrm>
            <a:custGeom>
              <a:avLst/>
              <a:gdLst>
                <a:gd name="T0" fmla="*/ 10 w 25"/>
                <a:gd name="T1" fmla="*/ 0 h 143"/>
                <a:gd name="T2" fmla="*/ 16 w 25"/>
                <a:gd name="T3" fmla="*/ 0 h 143"/>
                <a:gd name="T4" fmla="*/ 24 w 25"/>
                <a:gd name="T5" fmla="*/ 12 h 143"/>
                <a:gd name="T6" fmla="*/ 25 w 25"/>
                <a:gd name="T7" fmla="*/ 18 h 143"/>
                <a:gd name="T8" fmla="*/ 23 w 25"/>
                <a:gd name="T9" fmla="*/ 24 h 143"/>
                <a:gd name="T10" fmla="*/ 22 w 25"/>
                <a:gd name="T11" fmla="*/ 26 h 143"/>
                <a:gd name="T12" fmla="*/ 22 w 25"/>
                <a:gd name="T13" fmla="*/ 26 h 143"/>
                <a:gd name="T14" fmla="*/ 21 w 25"/>
                <a:gd name="T15" fmla="*/ 29 h 143"/>
                <a:gd name="T16" fmla="*/ 19 w 25"/>
                <a:gd name="T17" fmla="*/ 32 h 143"/>
                <a:gd name="T18" fmla="*/ 21 w 25"/>
                <a:gd name="T19" fmla="*/ 48 h 143"/>
                <a:gd name="T20" fmla="*/ 21 w 25"/>
                <a:gd name="T21" fmla="*/ 64 h 143"/>
                <a:gd name="T22" fmla="*/ 21 w 25"/>
                <a:gd name="T23" fmla="*/ 64 h 143"/>
                <a:gd name="T24" fmla="*/ 17 w 25"/>
                <a:gd name="T25" fmla="*/ 69 h 143"/>
                <a:gd name="T26" fmla="*/ 17 w 25"/>
                <a:gd name="T27" fmla="*/ 76 h 143"/>
                <a:gd name="T28" fmla="*/ 17 w 25"/>
                <a:gd name="T29" fmla="*/ 76 h 143"/>
                <a:gd name="T30" fmla="*/ 17 w 25"/>
                <a:gd name="T31" fmla="*/ 81 h 143"/>
                <a:gd name="T32" fmla="*/ 17 w 25"/>
                <a:gd name="T33" fmla="*/ 90 h 143"/>
                <a:gd name="T34" fmla="*/ 17 w 25"/>
                <a:gd name="T35" fmla="*/ 91 h 143"/>
                <a:gd name="T36" fmla="*/ 18 w 25"/>
                <a:gd name="T37" fmla="*/ 97 h 143"/>
                <a:gd name="T38" fmla="*/ 17 w 25"/>
                <a:gd name="T39" fmla="*/ 100 h 143"/>
                <a:gd name="T40" fmla="*/ 17 w 25"/>
                <a:gd name="T41" fmla="*/ 100 h 143"/>
                <a:gd name="T42" fmla="*/ 18 w 25"/>
                <a:gd name="T43" fmla="*/ 100 h 143"/>
                <a:gd name="T44" fmla="*/ 18 w 25"/>
                <a:gd name="T45" fmla="*/ 102 h 143"/>
                <a:gd name="T46" fmla="*/ 18 w 25"/>
                <a:gd name="T47" fmla="*/ 108 h 143"/>
                <a:gd name="T48" fmla="*/ 17 w 25"/>
                <a:gd name="T49" fmla="*/ 108 h 143"/>
                <a:gd name="T50" fmla="*/ 17 w 25"/>
                <a:gd name="T51" fmla="*/ 113 h 143"/>
                <a:gd name="T52" fmla="*/ 16 w 25"/>
                <a:gd name="T53" fmla="*/ 117 h 143"/>
                <a:gd name="T54" fmla="*/ 16 w 25"/>
                <a:gd name="T55" fmla="*/ 118 h 143"/>
                <a:gd name="T56" fmla="*/ 15 w 25"/>
                <a:gd name="T57" fmla="*/ 119 h 143"/>
                <a:gd name="T58" fmla="*/ 15 w 25"/>
                <a:gd name="T59" fmla="*/ 121 h 143"/>
                <a:gd name="T60" fmla="*/ 12 w 25"/>
                <a:gd name="T61" fmla="*/ 130 h 143"/>
                <a:gd name="T62" fmla="*/ 5 w 25"/>
                <a:gd name="T63" fmla="*/ 142 h 143"/>
                <a:gd name="T64" fmla="*/ 3 w 25"/>
                <a:gd name="T65" fmla="*/ 141 h 143"/>
                <a:gd name="T66" fmla="*/ 0 w 25"/>
                <a:gd name="T67" fmla="*/ 129 h 143"/>
                <a:gd name="T68" fmla="*/ 1 w 25"/>
                <a:gd name="T69" fmla="*/ 127 h 143"/>
                <a:gd name="T70" fmla="*/ 4 w 25"/>
                <a:gd name="T71" fmla="*/ 126 h 143"/>
                <a:gd name="T72" fmla="*/ 5 w 25"/>
                <a:gd name="T73" fmla="*/ 126 h 143"/>
                <a:gd name="T74" fmla="*/ 8 w 25"/>
                <a:gd name="T75" fmla="*/ 123 h 143"/>
                <a:gd name="T76" fmla="*/ 9 w 25"/>
                <a:gd name="T77" fmla="*/ 114 h 143"/>
                <a:gd name="T78" fmla="*/ 9 w 25"/>
                <a:gd name="T79" fmla="*/ 104 h 143"/>
                <a:gd name="T80" fmla="*/ 9 w 25"/>
                <a:gd name="T81" fmla="*/ 92 h 143"/>
                <a:gd name="T82" fmla="*/ 8 w 25"/>
                <a:gd name="T83" fmla="*/ 83 h 143"/>
                <a:gd name="T84" fmla="*/ 9 w 25"/>
                <a:gd name="T85" fmla="*/ 62 h 143"/>
                <a:gd name="T86" fmla="*/ 8 w 25"/>
                <a:gd name="T87" fmla="*/ 58 h 143"/>
                <a:gd name="T88" fmla="*/ 8 w 25"/>
                <a:gd name="T89" fmla="*/ 57 h 143"/>
                <a:gd name="T90" fmla="*/ 9 w 25"/>
                <a:gd name="T91" fmla="*/ 52 h 143"/>
                <a:gd name="T92" fmla="*/ 10 w 25"/>
                <a:gd name="T93" fmla="*/ 52 h 143"/>
                <a:gd name="T94" fmla="*/ 9 w 25"/>
                <a:gd name="T95" fmla="*/ 48 h 143"/>
                <a:gd name="T96" fmla="*/ 9 w 25"/>
                <a:gd name="T97" fmla="*/ 34 h 143"/>
                <a:gd name="T98" fmla="*/ 9 w 25"/>
                <a:gd name="T99" fmla="*/ 25 h 143"/>
                <a:gd name="T100" fmla="*/ 8 w 25"/>
                <a:gd name="T101" fmla="*/ 20 h 143"/>
                <a:gd name="T102" fmla="*/ 9 w 25"/>
                <a:gd name="T103" fmla="*/ 11 h 143"/>
                <a:gd name="T104" fmla="*/ 10 w 25"/>
                <a:gd name="T10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" h="143">
                  <a:moveTo>
                    <a:pt x="10" y="0"/>
                  </a:moveTo>
                  <a:cubicBezTo>
                    <a:pt x="11" y="0"/>
                    <a:pt x="16" y="0"/>
                    <a:pt x="16" y="0"/>
                  </a:cubicBezTo>
                  <a:cubicBezTo>
                    <a:pt x="20" y="0"/>
                    <a:pt x="23" y="10"/>
                    <a:pt x="24" y="12"/>
                  </a:cubicBezTo>
                  <a:cubicBezTo>
                    <a:pt x="24" y="12"/>
                    <a:pt x="24" y="17"/>
                    <a:pt x="25" y="18"/>
                  </a:cubicBezTo>
                  <a:cubicBezTo>
                    <a:pt x="23" y="19"/>
                    <a:pt x="24" y="22"/>
                    <a:pt x="23" y="24"/>
                  </a:cubicBezTo>
                  <a:cubicBezTo>
                    <a:pt x="23" y="25"/>
                    <a:pt x="22" y="25"/>
                    <a:pt x="22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1" y="27"/>
                    <a:pt x="21" y="28"/>
                    <a:pt x="21" y="29"/>
                  </a:cubicBezTo>
                  <a:cubicBezTo>
                    <a:pt x="20" y="30"/>
                    <a:pt x="19" y="31"/>
                    <a:pt x="19" y="32"/>
                  </a:cubicBezTo>
                  <a:cubicBezTo>
                    <a:pt x="17" y="37"/>
                    <a:pt x="20" y="46"/>
                    <a:pt x="21" y="48"/>
                  </a:cubicBezTo>
                  <a:cubicBezTo>
                    <a:pt x="22" y="49"/>
                    <a:pt x="21" y="62"/>
                    <a:pt x="21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0" y="66"/>
                    <a:pt x="19" y="67"/>
                    <a:pt x="17" y="69"/>
                  </a:cubicBezTo>
                  <a:cubicBezTo>
                    <a:pt x="17" y="69"/>
                    <a:pt x="17" y="76"/>
                    <a:pt x="17" y="76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6" y="77"/>
                    <a:pt x="17" y="81"/>
                    <a:pt x="17" y="81"/>
                  </a:cubicBezTo>
                  <a:cubicBezTo>
                    <a:pt x="17" y="82"/>
                    <a:pt x="17" y="88"/>
                    <a:pt x="17" y="90"/>
                  </a:cubicBezTo>
                  <a:cubicBezTo>
                    <a:pt x="17" y="91"/>
                    <a:pt x="18" y="91"/>
                    <a:pt x="17" y="91"/>
                  </a:cubicBezTo>
                  <a:cubicBezTo>
                    <a:pt x="16" y="93"/>
                    <a:pt x="18" y="97"/>
                    <a:pt x="18" y="97"/>
                  </a:cubicBezTo>
                  <a:cubicBezTo>
                    <a:pt x="18" y="98"/>
                    <a:pt x="18" y="99"/>
                    <a:pt x="17" y="100"/>
                  </a:cubicBezTo>
                  <a:cubicBezTo>
                    <a:pt x="17" y="100"/>
                    <a:pt x="17" y="100"/>
                    <a:pt x="17" y="100"/>
                  </a:cubicBezTo>
                  <a:cubicBezTo>
                    <a:pt x="18" y="100"/>
                    <a:pt x="18" y="100"/>
                    <a:pt x="18" y="100"/>
                  </a:cubicBezTo>
                  <a:cubicBezTo>
                    <a:pt x="18" y="101"/>
                    <a:pt x="18" y="102"/>
                    <a:pt x="18" y="102"/>
                  </a:cubicBezTo>
                  <a:cubicBezTo>
                    <a:pt x="17" y="104"/>
                    <a:pt x="18" y="106"/>
                    <a:pt x="18" y="108"/>
                  </a:cubicBezTo>
                  <a:cubicBezTo>
                    <a:pt x="18" y="108"/>
                    <a:pt x="18" y="108"/>
                    <a:pt x="17" y="108"/>
                  </a:cubicBezTo>
                  <a:cubicBezTo>
                    <a:pt x="17" y="110"/>
                    <a:pt x="17" y="112"/>
                    <a:pt x="17" y="113"/>
                  </a:cubicBezTo>
                  <a:cubicBezTo>
                    <a:pt x="17" y="115"/>
                    <a:pt x="16" y="116"/>
                    <a:pt x="16" y="117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5" y="118"/>
                    <a:pt x="15" y="119"/>
                    <a:pt x="15" y="119"/>
                  </a:cubicBezTo>
                  <a:cubicBezTo>
                    <a:pt x="15" y="119"/>
                    <a:pt x="15" y="120"/>
                    <a:pt x="15" y="121"/>
                  </a:cubicBezTo>
                  <a:cubicBezTo>
                    <a:pt x="16" y="126"/>
                    <a:pt x="15" y="128"/>
                    <a:pt x="12" y="130"/>
                  </a:cubicBezTo>
                  <a:cubicBezTo>
                    <a:pt x="13" y="136"/>
                    <a:pt x="10" y="143"/>
                    <a:pt x="5" y="142"/>
                  </a:cubicBezTo>
                  <a:cubicBezTo>
                    <a:pt x="4" y="142"/>
                    <a:pt x="4" y="141"/>
                    <a:pt x="3" y="141"/>
                  </a:cubicBezTo>
                  <a:cubicBezTo>
                    <a:pt x="5" y="136"/>
                    <a:pt x="3" y="132"/>
                    <a:pt x="0" y="129"/>
                  </a:cubicBezTo>
                  <a:cubicBezTo>
                    <a:pt x="1" y="128"/>
                    <a:pt x="1" y="128"/>
                    <a:pt x="1" y="127"/>
                  </a:cubicBezTo>
                  <a:cubicBezTo>
                    <a:pt x="3" y="126"/>
                    <a:pt x="3" y="127"/>
                    <a:pt x="4" y="126"/>
                  </a:cubicBezTo>
                  <a:cubicBezTo>
                    <a:pt x="4" y="126"/>
                    <a:pt x="4" y="126"/>
                    <a:pt x="5" y="126"/>
                  </a:cubicBezTo>
                  <a:cubicBezTo>
                    <a:pt x="5" y="125"/>
                    <a:pt x="7" y="125"/>
                    <a:pt x="8" y="123"/>
                  </a:cubicBezTo>
                  <a:cubicBezTo>
                    <a:pt x="9" y="120"/>
                    <a:pt x="8" y="116"/>
                    <a:pt x="9" y="114"/>
                  </a:cubicBezTo>
                  <a:cubicBezTo>
                    <a:pt x="10" y="113"/>
                    <a:pt x="9" y="105"/>
                    <a:pt x="9" y="104"/>
                  </a:cubicBezTo>
                  <a:cubicBezTo>
                    <a:pt x="9" y="104"/>
                    <a:pt x="9" y="92"/>
                    <a:pt x="9" y="92"/>
                  </a:cubicBezTo>
                  <a:cubicBezTo>
                    <a:pt x="9" y="91"/>
                    <a:pt x="8" y="86"/>
                    <a:pt x="8" y="83"/>
                  </a:cubicBezTo>
                  <a:cubicBezTo>
                    <a:pt x="10" y="76"/>
                    <a:pt x="7" y="65"/>
                    <a:pt x="9" y="62"/>
                  </a:cubicBezTo>
                  <a:cubicBezTo>
                    <a:pt x="9" y="61"/>
                    <a:pt x="9" y="58"/>
                    <a:pt x="8" y="58"/>
                  </a:cubicBezTo>
                  <a:cubicBezTo>
                    <a:pt x="8" y="58"/>
                    <a:pt x="8" y="58"/>
                    <a:pt x="8" y="57"/>
                  </a:cubicBezTo>
                  <a:cubicBezTo>
                    <a:pt x="8" y="57"/>
                    <a:pt x="9" y="52"/>
                    <a:pt x="9" y="52"/>
                  </a:cubicBezTo>
                  <a:cubicBezTo>
                    <a:pt x="9" y="52"/>
                    <a:pt x="9" y="52"/>
                    <a:pt x="10" y="52"/>
                  </a:cubicBezTo>
                  <a:cubicBezTo>
                    <a:pt x="10" y="51"/>
                    <a:pt x="9" y="49"/>
                    <a:pt x="9" y="48"/>
                  </a:cubicBezTo>
                  <a:cubicBezTo>
                    <a:pt x="12" y="44"/>
                    <a:pt x="9" y="37"/>
                    <a:pt x="9" y="34"/>
                  </a:cubicBezTo>
                  <a:cubicBezTo>
                    <a:pt x="10" y="32"/>
                    <a:pt x="9" y="27"/>
                    <a:pt x="9" y="25"/>
                  </a:cubicBezTo>
                  <a:cubicBezTo>
                    <a:pt x="9" y="24"/>
                    <a:pt x="9" y="21"/>
                    <a:pt x="8" y="20"/>
                  </a:cubicBezTo>
                  <a:cubicBezTo>
                    <a:pt x="7" y="19"/>
                    <a:pt x="9" y="14"/>
                    <a:pt x="9" y="11"/>
                  </a:cubicBezTo>
                  <a:cubicBezTo>
                    <a:pt x="8" y="5"/>
                    <a:pt x="5" y="6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7" name="Freeform 58">
              <a:extLst>
                <a:ext uri="{FF2B5EF4-FFF2-40B4-BE49-F238E27FC236}">
                  <a16:creationId xmlns="" xmlns:a16="http://schemas.microsoft.com/office/drawing/2014/main" id="{ACB393CB-A5E5-4C4E-BD54-FAF6B299BF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70651" y="3033713"/>
              <a:ext cx="517525" cy="644525"/>
            </a:xfrm>
            <a:custGeom>
              <a:avLst/>
              <a:gdLst>
                <a:gd name="T0" fmla="*/ 167 w 171"/>
                <a:gd name="T1" fmla="*/ 161 h 211"/>
                <a:gd name="T2" fmla="*/ 143 w 171"/>
                <a:gd name="T3" fmla="*/ 165 h 211"/>
                <a:gd name="T4" fmla="*/ 111 w 171"/>
                <a:gd name="T5" fmla="*/ 167 h 211"/>
                <a:gd name="T6" fmla="*/ 85 w 171"/>
                <a:gd name="T7" fmla="*/ 159 h 211"/>
                <a:gd name="T8" fmla="*/ 84 w 171"/>
                <a:gd name="T9" fmla="*/ 147 h 211"/>
                <a:gd name="T10" fmla="*/ 109 w 171"/>
                <a:gd name="T11" fmla="*/ 141 h 211"/>
                <a:gd name="T12" fmla="*/ 137 w 171"/>
                <a:gd name="T13" fmla="*/ 128 h 211"/>
                <a:gd name="T14" fmla="*/ 105 w 171"/>
                <a:gd name="T15" fmla="*/ 123 h 211"/>
                <a:gd name="T16" fmla="*/ 108 w 171"/>
                <a:gd name="T17" fmla="*/ 102 h 211"/>
                <a:gd name="T18" fmla="*/ 139 w 171"/>
                <a:gd name="T19" fmla="*/ 103 h 211"/>
                <a:gd name="T20" fmla="*/ 124 w 171"/>
                <a:gd name="T21" fmla="*/ 90 h 211"/>
                <a:gd name="T22" fmla="*/ 101 w 171"/>
                <a:gd name="T23" fmla="*/ 90 h 211"/>
                <a:gd name="T24" fmla="*/ 80 w 171"/>
                <a:gd name="T25" fmla="*/ 79 h 211"/>
                <a:gd name="T26" fmla="*/ 49 w 171"/>
                <a:gd name="T27" fmla="*/ 91 h 211"/>
                <a:gd name="T28" fmla="*/ 20 w 171"/>
                <a:gd name="T29" fmla="*/ 54 h 211"/>
                <a:gd name="T30" fmla="*/ 35 w 171"/>
                <a:gd name="T31" fmla="*/ 43 h 211"/>
                <a:gd name="T32" fmla="*/ 54 w 171"/>
                <a:gd name="T33" fmla="*/ 33 h 211"/>
                <a:gd name="T34" fmla="*/ 88 w 171"/>
                <a:gd name="T35" fmla="*/ 30 h 211"/>
                <a:gd name="T36" fmla="*/ 86 w 171"/>
                <a:gd name="T37" fmla="*/ 44 h 211"/>
                <a:gd name="T38" fmla="*/ 47 w 171"/>
                <a:gd name="T39" fmla="*/ 60 h 211"/>
                <a:gd name="T40" fmla="*/ 49 w 171"/>
                <a:gd name="T41" fmla="*/ 67 h 211"/>
                <a:gd name="T42" fmla="*/ 67 w 171"/>
                <a:gd name="T43" fmla="*/ 69 h 211"/>
                <a:gd name="T44" fmla="*/ 99 w 171"/>
                <a:gd name="T45" fmla="*/ 68 h 211"/>
                <a:gd name="T46" fmla="*/ 133 w 171"/>
                <a:gd name="T47" fmla="*/ 67 h 211"/>
                <a:gd name="T48" fmla="*/ 149 w 171"/>
                <a:gd name="T49" fmla="*/ 61 h 211"/>
                <a:gd name="T50" fmla="*/ 125 w 171"/>
                <a:gd name="T51" fmla="*/ 57 h 211"/>
                <a:gd name="T52" fmla="*/ 94 w 171"/>
                <a:gd name="T53" fmla="*/ 56 h 211"/>
                <a:gd name="T54" fmla="*/ 108 w 171"/>
                <a:gd name="T55" fmla="*/ 38 h 211"/>
                <a:gd name="T56" fmla="*/ 91 w 171"/>
                <a:gd name="T57" fmla="*/ 8 h 211"/>
                <a:gd name="T58" fmla="*/ 75 w 171"/>
                <a:gd name="T59" fmla="*/ 3 h 211"/>
                <a:gd name="T60" fmla="*/ 67 w 171"/>
                <a:gd name="T61" fmla="*/ 0 h 211"/>
                <a:gd name="T62" fmla="*/ 56 w 171"/>
                <a:gd name="T63" fmla="*/ 14 h 211"/>
                <a:gd name="T64" fmla="*/ 47 w 171"/>
                <a:gd name="T65" fmla="*/ 21 h 211"/>
                <a:gd name="T66" fmla="*/ 36 w 171"/>
                <a:gd name="T67" fmla="*/ 28 h 211"/>
                <a:gd name="T68" fmla="*/ 17 w 171"/>
                <a:gd name="T69" fmla="*/ 37 h 211"/>
                <a:gd name="T70" fmla="*/ 0 w 171"/>
                <a:gd name="T71" fmla="*/ 47 h 211"/>
                <a:gd name="T72" fmla="*/ 10 w 171"/>
                <a:gd name="T73" fmla="*/ 52 h 211"/>
                <a:gd name="T74" fmla="*/ 13 w 171"/>
                <a:gd name="T75" fmla="*/ 64 h 211"/>
                <a:gd name="T76" fmla="*/ 15 w 171"/>
                <a:gd name="T77" fmla="*/ 87 h 211"/>
                <a:gd name="T78" fmla="*/ 15 w 171"/>
                <a:gd name="T79" fmla="*/ 106 h 211"/>
                <a:gd name="T80" fmla="*/ 14 w 171"/>
                <a:gd name="T81" fmla="*/ 130 h 211"/>
                <a:gd name="T82" fmla="*/ 12 w 171"/>
                <a:gd name="T83" fmla="*/ 149 h 211"/>
                <a:gd name="T84" fmla="*/ 10 w 171"/>
                <a:gd name="T85" fmla="*/ 183 h 211"/>
                <a:gd name="T86" fmla="*/ 10 w 171"/>
                <a:gd name="T87" fmla="*/ 196 h 211"/>
                <a:gd name="T88" fmla="*/ 18 w 171"/>
                <a:gd name="T89" fmla="*/ 205 h 211"/>
                <a:gd name="T90" fmla="*/ 37 w 171"/>
                <a:gd name="T91" fmla="*/ 195 h 211"/>
                <a:gd name="T92" fmla="*/ 55 w 171"/>
                <a:gd name="T93" fmla="*/ 191 h 211"/>
                <a:gd name="T94" fmla="*/ 67 w 171"/>
                <a:gd name="T95" fmla="*/ 191 h 211"/>
                <a:gd name="T96" fmla="*/ 79 w 171"/>
                <a:gd name="T97" fmla="*/ 192 h 211"/>
                <a:gd name="T98" fmla="*/ 114 w 171"/>
                <a:gd name="T99" fmla="*/ 195 h 211"/>
                <a:gd name="T100" fmla="*/ 147 w 171"/>
                <a:gd name="T101" fmla="*/ 202 h 211"/>
                <a:gd name="T102" fmla="*/ 70 w 171"/>
                <a:gd name="T103" fmla="*/ 155 h 211"/>
                <a:gd name="T104" fmla="*/ 32 w 171"/>
                <a:gd name="T105" fmla="*/ 172 h 211"/>
                <a:gd name="T106" fmla="*/ 23 w 171"/>
                <a:gd name="T107" fmla="*/ 160 h 211"/>
                <a:gd name="T108" fmla="*/ 32 w 171"/>
                <a:gd name="T109" fmla="*/ 146 h 211"/>
                <a:gd name="T110" fmla="*/ 67 w 171"/>
                <a:gd name="T111" fmla="*/ 141 h 211"/>
                <a:gd name="T112" fmla="*/ 70 w 171"/>
                <a:gd name="T113" fmla="*/ 124 h 211"/>
                <a:gd name="T114" fmla="*/ 54 w 171"/>
                <a:gd name="T115" fmla="*/ 129 h 211"/>
                <a:gd name="T116" fmla="*/ 25 w 171"/>
                <a:gd name="T117" fmla="*/ 121 h 211"/>
                <a:gd name="T118" fmla="*/ 42 w 171"/>
                <a:gd name="T119" fmla="*/ 105 h 211"/>
                <a:gd name="T120" fmla="*/ 69 w 171"/>
                <a:gd name="T121" fmla="*/ 103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1" h="211">
                  <a:moveTo>
                    <a:pt x="167" y="171"/>
                  </a:moveTo>
                  <a:cubicBezTo>
                    <a:pt x="167" y="168"/>
                    <a:pt x="166" y="166"/>
                    <a:pt x="167" y="165"/>
                  </a:cubicBezTo>
                  <a:cubicBezTo>
                    <a:pt x="167" y="165"/>
                    <a:pt x="168" y="162"/>
                    <a:pt x="168" y="161"/>
                  </a:cubicBezTo>
                  <a:cubicBezTo>
                    <a:pt x="168" y="161"/>
                    <a:pt x="168" y="161"/>
                    <a:pt x="167" y="161"/>
                  </a:cubicBezTo>
                  <a:cubicBezTo>
                    <a:pt x="164" y="161"/>
                    <a:pt x="163" y="162"/>
                    <a:pt x="162" y="163"/>
                  </a:cubicBezTo>
                  <a:cubicBezTo>
                    <a:pt x="161" y="164"/>
                    <a:pt x="158" y="164"/>
                    <a:pt x="158" y="164"/>
                  </a:cubicBezTo>
                  <a:cubicBezTo>
                    <a:pt x="155" y="165"/>
                    <a:pt x="154" y="161"/>
                    <a:pt x="151" y="162"/>
                  </a:cubicBezTo>
                  <a:cubicBezTo>
                    <a:pt x="148" y="163"/>
                    <a:pt x="146" y="163"/>
                    <a:pt x="143" y="165"/>
                  </a:cubicBezTo>
                  <a:cubicBezTo>
                    <a:pt x="142" y="164"/>
                    <a:pt x="140" y="164"/>
                    <a:pt x="139" y="164"/>
                  </a:cubicBezTo>
                  <a:cubicBezTo>
                    <a:pt x="138" y="164"/>
                    <a:pt x="138" y="165"/>
                    <a:pt x="137" y="166"/>
                  </a:cubicBezTo>
                  <a:cubicBezTo>
                    <a:pt x="135" y="167"/>
                    <a:pt x="133" y="164"/>
                    <a:pt x="130" y="165"/>
                  </a:cubicBezTo>
                  <a:cubicBezTo>
                    <a:pt x="124" y="166"/>
                    <a:pt x="118" y="167"/>
                    <a:pt x="111" y="167"/>
                  </a:cubicBezTo>
                  <a:cubicBezTo>
                    <a:pt x="110" y="167"/>
                    <a:pt x="109" y="168"/>
                    <a:pt x="108" y="168"/>
                  </a:cubicBezTo>
                  <a:cubicBezTo>
                    <a:pt x="105" y="168"/>
                    <a:pt x="103" y="168"/>
                    <a:pt x="100" y="168"/>
                  </a:cubicBezTo>
                  <a:cubicBezTo>
                    <a:pt x="95" y="170"/>
                    <a:pt x="88" y="169"/>
                    <a:pt x="84" y="167"/>
                  </a:cubicBezTo>
                  <a:cubicBezTo>
                    <a:pt x="84" y="165"/>
                    <a:pt x="86" y="162"/>
                    <a:pt x="85" y="159"/>
                  </a:cubicBezTo>
                  <a:cubicBezTo>
                    <a:pt x="85" y="159"/>
                    <a:pt x="84" y="158"/>
                    <a:pt x="84" y="157"/>
                  </a:cubicBezTo>
                  <a:cubicBezTo>
                    <a:pt x="83" y="156"/>
                    <a:pt x="84" y="153"/>
                    <a:pt x="84" y="152"/>
                  </a:cubicBezTo>
                  <a:cubicBezTo>
                    <a:pt x="83" y="151"/>
                    <a:pt x="84" y="149"/>
                    <a:pt x="84" y="147"/>
                  </a:cubicBezTo>
                  <a:cubicBezTo>
                    <a:pt x="84" y="147"/>
                    <a:pt x="84" y="147"/>
                    <a:pt x="84" y="147"/>
                  </a:cubicBezTo>
                  <a:cubicBezTo>
                    <a:pt x="86" y="145"/>
                    <a:pt x="87" y="142"/>
                    <a:pt x="88" y="139"/>
                  </a:cubicBezTo>
                  <a:cubicBezTo>
                    <a:pt x="92" y="137"/>
                    <a:pt x="97" y="139"/>
                    <a:pt x="100" y="140"/>
                  </a:cubicBezTo>
                  <a:cubicBezTo>
                    <a:pt x="102" y="140"/>
                    <a:pt x="103" y="140"/>
                    <a:pt x="104" y="140"/>
                  </a:cubicBezTo>
                  <a:cubicBezTo>
                    <a:pt x="104" y="140"/>
                    <a:pt x="107" y="141"/>
                    <a:pt x="109" y="141"/>
                  </a:cubicBezTo>
                  <a:cubicBezTo>
                    <a:pt x="116" y="138"/>
                    <a:pt x="131" y="140"/>
                    <a:pt x="141" y="140"/>
                  </a:cubicBezTo>
                  <a:cubicBezTo>
                    <a:pt x="142" y="139"/>
                    <a:pt x="142" y="137"/>
                    <a:pt x="144" y="136"/>
                  </a:cubicBezTo>
                  <a:cubicBezTo>
                    <a:pt x="144" y="135"/>
                    <a:pt x="144" y="135"/>
                    <a:pt x="143" y="134"/>
                  </a:cubicBezTo>
                  <a:cubicBezTo>
                    <a:pt x="142" y="133"/>
                    <a:pt x="138" y="129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5" y="128"/>
                    <a:pt x="133" y="127"/>
                    <a:pt x="132" y="126"/>
                  </a:cubicBezTo>
                  <a:cubicBezTo>
                    <a:pt x="131" y="127"/>
                    <a:pt x="121" y="124"/>
                    <a:pt x="118" y="123"/>
                  </a:cubicBezTo>
                  <a:cubicBezTo>
                    <a:pt x="113" y="123"/>
                    <a:pt x="109" y="123"/>
                    <a:pt x="105" y="123"/>
                  </a:cubicBezTo>
                  <a:cubicBezTo>
                    <a:pt x="100" y="124"/>
                    <a:pt x="91" y="125"/>
                    <a:pt x="87" y="124"/>
                  </a:cubicBezTo>
                  <a:cubicBezTo>
                    <a:pt x="85" y="117"/>
                    <a:pt x="85" y="109"/>
                    <a:pt x="88" y="103"/>
                  </a:cubicBezTo>
                  <a:cubicBezTo>
                    <a:pt x="92" y="102"/>
                    <a:pt x="98" y="101"/>
                    <a:pt x="102" y="103"/>
                  </a:cubicBezTo>
                  <a:cubicBezTo>
                    <a:pt x="102" y="103"/>
                    <a:pt x="108" y="102"/>
                    <a:pt x="108" y="102"/>
                  </a:cubicBezTo>
                  <a:cubicBezTo>
                    <a:pt x="110" y="104"/>
                    <a:pt x="119" y="103"/>
                    <a:pt x="119" y="103"/>
                  </a:cubicBezTo>
                  <a:cubicBezTo>
                    <a:pt x="120" y="103"/>
                    <a:pt x="120" y="103"/>
                    <a:pt x="120" y="103"/>
                  </a:cubicBezTo>
                  <a:cubicBezTo>
                    <a:pt x="121" y="103"/>
                    <a:pt x="121" y="103"/>
                    <a:pt x="121" y="103"/>
                  </a:cubicBezTo>
                  <a:cubicBezTo>
                    <a:pt x="127" y="103"/>
                    <a:pt x="133" y="103"/>
                    <a:pt x="139" y="103"/>
                  </a:cubicBezTo>
                  <a:cubicBezTo>
                    <a:pt x="140" y="102"/>
                    <a:pt x="141" y="102"/>
                    <a:pt x="141" y="101"/>
                  </a:cubicBezTo>
                  <a:cubicBezTo>
                    <a:pt x="141" y="97"/>
                    <a:pt x="138" y="93"/>
                    <a:pt x="135" y="91"/>
                  </a:cubicBezTo>
                  <a:cubicBezTo>
                    <a:pt x="133" y="90"/>
                    <a:pt x="131" y="92"/>
                    <a:pt x="128" y="91"/>
                  </a:cubicBezTo>
                  <a:cubicBezTo>
                    <a:pt x="128" y="91"/>
                    <a:pt x="125" y="90"/>
                    <a:pt x="124" y="90"/>
                  </a:cubicBezTo>
                  <a:cubicBezTo>
                    <a:pt x="124" y="90"/>
                    <a:pt x="123" y="89"/>
                    <a:pt x="123" y="89"/>
                  </a:cubicBezTo>
                  <a:cubicBezTo>
                    <a:pt x="122" y="89"/>
                    <a:pt x="122" y="90"/>
                    <a:pt x="122" y="90"/>
                  </a:cubicBezTo>
                  <a:cubicBezTo>
                    <a:pt x="120" y="91"/>
                    <a:pt x="118" y="89"/>
                    <a:pt x="117" y="89"/>
                  </a:cubicBezTo>
                  <a:cubicBezTo>
                    <a:pt x="116" y="89"/>
                    <a:pt x="102" y="90"/>
                    <a:pt x="101" y="90"/>
                  </a:cubicBezTo>
                  <a:cubicBezTo>
                    <a:pt x="99" y="90"/>
                    <a:pt x="90" y="91"/>
                    <a:pt x="88" y="91"/>
                  </a:cubicBezTo>
                  <a:cubicBezTo>
                    <a:pt x="85" y="89"/>
                    <a:pt x="83" y="86"/>
                    <a:pt x="82" y="84"/>
                  </a:cubicBezTo>
                  <a:cubicBezTo>
                    <a:pt x="82" y="82"/>
                    <a:pt x="82" y="80"/>
                    <a:pt x="81" y="79"/>
                  </a:cubicBezTo>
                  <a:cubicBezTo>
                    <a:pt x="80" y="79"/>
                    <a:pt x="80" y="79"/>
                    <a:pt x="80" y="79"/>
                  </a:cubicBezTo>
                  <a:cubicBezTo>
                    <a:pt x="78" y="82"/>
                    <a:pt x="75" y="83"/>
                    <a:pt x="73" y="86"/>
                  </a:cubicBezTo>
                  <a:cubicBezTo>
                    <a:pt x="72" y="87"/>
                    <a:pt x="73" y="90"/>
                    <a:pt x="72" y="91"/>
                  </a:cubicBezTo>
                  <a:cubicBezTo>
                    <a:pt x="68" y="93"/>
                    <a:pt x="59" y="90"/>
                    <a:pt x="55" y="91"/>
                  </a:cubicBezTo>
                  <a:cubicBezTo>
                    <a:pt x="54" y="91"/>
                    <a:pt x="51" y="90"/>
                    <a:pt x="49" y="91"/>
                  </a:cubicBezTo>
                  <a:cubicBezTo>
                    <a:pt x="41" y="93"/>
                    <a:pt x="34" y="93"/>
                    <a:pt x="28" y="89"/>
                  </a:cubicBezTo>
                  <a:cubicBezTo>
                    <a:pt x="26" y="88"/>
                    <a:pt x="25" y="89"/>
                    <a:pt x="24" y="86"/>
                  </a:cubicBezTo>
                  <a:cubicBezTo>
                    <a:pt x="24" y="86"/>
                    <a:pt x="24" y="78"/>
                    <a:pt x="25" y="76"/>
                  </a:cubicBezTo>
                  <a:cubicBezTo>
                    <a:pt x="26" y="67"/>
                    <a:pt x="23" y="61"/>
                    <a:pt x="20" y="54"/>
                  </a:cubicBezTo>
                  <a:cubicBezTo>
                    <a:pt x="19" y="53"/>
                    <a:pt x="21" y="50"/>
                    <a:pt x="21" y="48"/>
                  </a:cubicBezTo>
                  <a:cubicBezTo>
                    <a:pt x="22" y="48"/>
                    <a:pt x="22" y="46"/>
                    <a:pt x="23" y="45"/>
                  </a:cubicBezTo>
                  <a:cubicBezTo>
                    <a:pt x="24" y="45"/>
                    <a:pt x="27" y="45"/>
                    <a:pt x="28" y="44"/>
                  </a:cubicBezTo>
                  <a:cubicBezTo>
                    <a:pt x="30" y="43"/>
                    <a:pt x="34" y="43"/>
                    <a:pt x="35" y="43"/>
                  </a:cubicBezTo>
                  <a:cubicBezTo>
                    <a:pt x="37" y="42"/>
                    <a:pt x="46" y="38"/>
                    <a:pt x="46" y="37"/>
                  </a:cubicBezTo>
                  <a:cubicBezTo>
                    <a:pt x="47" y="37"/>
                    <a:pt x="47" y="37"/>
                    <a:pt x="48" y="37"/>
                  </a:cubicBezTo>
                  <a:cubicBezTo>
                    <a:pt x="49" y="37"/>
                    <a:pt x="50" y="34"/>
                    <a:pt x="52" y="33"/>
                  </a:cubicBezTo>
                  <a:cubicBezTo>
                    <a:pt x="53" y="33"/>
                    <a:pt x="53" y="33"/>
                    <a:pt x="54" y="33"/>
                  </a:cubicBezTo>
                  <a:cubicBezTo>
                    <a:pt x="54" y="32"/>
                    <a:pt x="54" y="32"/>
                    <a:pt x="55" y="31"/>
                  </a:cubicBezTo>
                  <a:cubicBezTo>
                    <a:pt x="56" y="31"/>
                    <a:pt x="56" y="31"/>
                    <a:pt x="57" y="30"/>
                  </a:cubicBezTo>
                  <a:cubicBezTo>
                    <a:pt x="66" y="24"/>
                    <a:pt x="76" y="24"/>
                    <a:pt x="87" y="26"/>
                  </a:cubicBezTo>
                  <a:cubicBezTo>
                    <a:pt x="87" y="27"/>
                    <a:pt x="88" y="28"/>
                    <a:pt x="88" y="30"/>
                  </a:cubicBezTo>
                  <a:cubicBezTo>
                    <a:pt x="90" y="31"/>
                    <a:pt x="91" y="32"/>
                    <a:pt x="93" y="33"/>
                  </a:cubicBezTo>
                  <a:cubicBezTo>
                    <a:pt x="92" y="34"/>
                    <a:pt x="92" y="35"/>
                    <a:pt x="92" y="36"/>
                  </a:cubicBezTo>
                  <a:cubicBezTo>
                    <a:pt x="91" y="37"/>
                    <a:pt x="88" y="38"/>
                    <a:pt x="88" y="40"/>
                  </a:cubicBezTo>
                  <a:cubicBezTo>
                    <a:pt x="87" y="41"/>
                    <a:pt x="87" y="43"/>
                    <a:pt x="86" y="44"/>
                  </a:cubicBezTo>
                  <a:cubicBezTo>
                    <a:pt x="84" y="48"/>
                    <a:pt x="78" y="55"/>
                    <a:pt x="74" y="57"/>
                  </a:cubicBezTo>
                  <a:cubicBezTo>
                    <a:pt x="71" y="58"/>
                    <a:pt x="68" y="56"/>
                    <a:pt x="65" y="57"/>
                  </a:cubicBezTo>
                  <a:cubicBezTo>
                    <a:pt x="65" y="57"/>
                    <a:pt x="58" y="57"/>
                    <a:pt x="56" y="57"/>
                  </a:cubicBezTo>
                  <a:cubicBezTo>
                    <a:pt x="53" y="58"/>
                    <a:pt x="50" y="59"/>
                    <a:pt x="47" y="60"/>
                  </a:cubicBezTo>
                  <a:cubicBezTo>
                    <a:pt x="44" y="61"/>
                    <a:pt x="41" y="59"/>
                    <a:pt x="39" y="61"/>
                  </a:cubicBezTo>
                  <a:cubicBezTo>
                    <a:pt x="38" y="62"/>
                    <a:pt x="37" y="62"/>
                    <a:pt x="36" y="63"/>
                  </a:cubicBezTo>
                  <a:cubicBezTo>
                    <a:pt x="36" y="64"/>
                    <a:pt x="37" y="65"/>
                    <a:pt x="37" y="65"/>
                  </a:cubicBezTo>
                  <a:cubicBezTo>
                    <a:pt x="39" y="66"/>
                    <a:pt x="48" y="66"/>
                    <a:pt x="49" y="67"/>
                  </a:cubicBezTo>
                  <a:cubicBezTo>
                    <a:pt x="50" y="67"/>
                    <a:pt x="51" y="69"/>
                    <a:pt x="52" y="69"/>
                  </a:cubicBezTo>
                  <a:cubicBezTo>
                    <a:pt x="54" y="71"/>
                    <a:pt x="60" y="69"/>
                    <a:pt x="62" y="69"/>
                  </a:cubicBezTo>
                  <a:cubicBezTo>
                    <a:pt x="63" y="69"/>
                    <a:pt x="63" y="69"/>
                    <a:pt x="64" y="69"/>
                  </a:cubicBezTo>
                  <a:cubicBezTo>
                    <a:pt x="65" y="69"/>
                    <a:pt x="66" y="69"/>
                    <a:pt x="67" y="69"/>
                  </a:cubicBezTo>
                  <a:cubicBezTo>
                    <a:pt x="70" y="69"/>
                    <a:pt x="73" y="67"/>
                    <a:pt x="78" y="68"/>
                  </a:cubicBezTo>
                  <a:cubicBezTo>
                    <a:pt x="81" y="69"/>
                    <a:pt x="84" y="68"/>
                    <a:pt x="88" y="68"/>
                  </a:cubicBezTo>
                  <a:cubicBezTo>
                    <a:pt x="89" y="68"/>
                    <a:pt x="91" y="68"/>
                    <a:pt x="92" y="68"/>
                  </a:cubicBezTo>
                  <a:cubicBezTo>
                    <a:pt x="94" y="69"/>
                    <a:pt x="96" y="67"/>
                    <a:pt x="99" y="68"/>
                  </a:cubicBezTo>
                  <a:cubicBezTo>
                    <a:pt x="104" y="70"/>
                    <a:pt x="120" y="68"/>
                    <a:pt x="124" y="67"/>
                  </a:cubicBezTo>
                  <a:cubicBezTo>
                    <a:pt x="125" y="67"/>
                    <a:pt x="126" y="68"/>
                    <a:pt x="127" y="68"/>
                  </a:cubicBezTo>
                  <a:cubicBezTo>
                    <a:pt x="129" y="67"/>
                    <a:pt x="130" y="67"/>
                    <a:pt x="133" y="67"/>
                  </a:cubicBezTo>
                  <a:cubicBezTo>
                    <a:pt x="133" y="67"/>
                    <a:pt x="133" y="67"/>
                    <a:pt x="133" y="67"/>
                  </a:cubicBezTo>
                  <a:cubicBezTo>
                    <a:pt x="135" y="66"/>
                    <a:pt x="141" y="66"/>
                    <a:pt x="144" y="65"/>
                  </a:cubicBezTo>
                  <a:cubicBezTo>
                    <a:pt x="148" y="64"/>
                    <a:pt x="149" y="67"/>
                    <a:pt x="151" y="63"/>
                  </a:cubicBezTo>
                  <a:cubicBezTo>
                    <a:pt x="151" y="63"/>
                    <a:pt x="151" y="63"/>
                    <a:pt x="151" y="63"/>
                  </a:cubicBezTo>
                  <a:cubicBezTo>
                    <a:pt x="150" y="62"/>
                    <a:pt x="150" y="62"/>
                    <a:pt x="149" y="61"/>
                  </a:cubicBezTo>
                  <a:cubicBezTo>
                    <a:pt x="148" y="61"/>
                    <a:pt x="148" y="61"/>
                    <a:pt x="147" y="61"/>
                  </a:cubicBezTo>
                  <a:cubicBezTo>
                    <a:pt x="146" y="61"/>
                    <a:pt x="146" y="58"/>
                    <a:pt x="145" y="58"/>
                  </a:cubicBezTo>
                  <a:cubicBezTo>
                    <a:pt x="140" y="55"/>
                    <a:pt x="132" y="56"/>
                    <a:pt x="129" y="57"/>
                  </a:cubicBezTo>
                  <a:cubicBezTo>
                    <a:pt x="129" y="58"/>
                    <a:pt x="126" y="56"/>
                    <a:pt x="125" y="57"/>
                  </a:cubicBezTo>
                  <a:cubicBezTo>
                    <a:pt x="123" y="57"/>
                    <a:pt x="124" y="56"/>
                    <a:pt x="122" y="56"/>
                  </a:cubicBezTo>
                  <a:cubicBezTo>
                    <a:pt x="121" y="55"/>
                    <a:pt x="111" y="57"/>
                    <a:pt x="110" y="57"/>
                  </a:cubicBezTo>
                  <a:cubicBezTo>
                    <a:pt x="110" y="57"/>
                    <a:pt x="96" y="56"/>
                    <a:pt x="96" y="56"/>
                  </a:cubicBezTo>
                  <a:cubicBezTo>
                    <a:pt x="95" y="56"/>
                    <a:pt x="95" y="56"/>
                    <a:pt x="94" y="56"/>
                  </a:cubicBezTo>
                  <a:cubicBezTo>
                    <a:pt x="93" y="55"/>
                    <a:pt x="92" y="54"/>
                    <a:pt x="90" y="54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90" y="50"/>
                    <a:pt x="99" y="43"/>
                    <a:pt x="102" y="43"/>
                  </a:cubicBezTo>
                  <a:cubicBezTo>
                    <a:pt x="105" y="42"/>
                    <a:pt x="108" y="41"/>
                    <a:pt x="108" y="38"/>
                  </a:cubicBezTo>
                  <a:cubicBezTo>
                    <a:pt x="109" y="38"/>
                    <a:pt x="111" y="37"/>
                    <a:pt x="112" y="37"/>
                  </a:cubicBezTo>
                  <a:cubicBezTo>
                    <a:pt x="113" y="36"/>
                    <a:pt x="113" y="34"/>
                    <a:pt x="113" y="33"/>
                  </a:cubicBezTo>
                  <a:cubicBezTo>
                    <a:pt x="119" y="24"/>
                    <a:pt x="103" y="13"/>
                    <a:pt x="97" y="9"/>
                  </a:cubicBezTo>
                  <a:cubicBezTo>
                    <a:pt x="97" y="9"/>
                    <a:pt x="92" y="8"/>
                    <a:pt x="91" y="8"/>
                  </a:cubicBezTo>
                  <a:cubicBezTo>
                    <a:pt x="91" y="9"/>
                    <a:pt x="90" y="8"/>
                    <a:pt x="90" y="8"/>
                  </a:cubicBezTo>
                  <a:cubicBezTo>
                    <a:pt x="89" y="7"/>
                    <a:pt x="80" y="6"/>
                    <a:pt x="80" y="5"/>
                  </a:cubicBezTo>
                  <a:cubicBezTo>
                    <a:pt x="78" y="4"/>
                    <a:pt x="79" y="3"/>
                    <a:pt x="78" y="3"/>
                  </a:cubicBezTo>
                  <a:cubicBezTo>
                    <a:pt x="77" y="3"/>
                    <a:pt x="76" y="3"/>
                    <a:pt x="75" y="3"/>
                  </a:cubicBezTo>
                  <a:cubicBezTo>
                    <a:pt x="74" y="2"/>
                    <a:pt x="73" y="1"/>
                    <a:pt x="71" y="0"/>
                  </a:cubicBezTo>
                  <a:cubicBezTo>
                    <a:pt x="71" y="0"/>
                    <a:pt x="70" y="0"/>
                    <a:pt x="70" y="0"/>
                  </a:cubicBezTo>
                  <a:cubicBezTo>
                    <a:pt x="70" y="0"/>
                    <a:pt x="69" y="1"/>
                    <a:pt x="69" y="1"/>
                  </a:cubicBezTo>
                  <a:cubicBezTo>
                    <a:pt x="68" y="1"/>
                    <a:pt x="68" y="1"/>
                    <a:pt x="67" y="0"/>
                  </a:cubicBezTo>
                  <a:cubicBezTo>
                    <a:pt x="67" y="1"/>
                    <a:pt x="62" y="1"/>
                    <a:pt x="60" y="1"/>
                  </a:cubicBezTo>
                  <a:cubicBezTo>
                    <a:pt x="59" y="2"/>
                    <a:pt x="58" y="4"/>
                    <a:pt x="56" y="5"/>
                  </a:cubicBezTo>
                  <a:cubicBezTo>
                    <a:pt x="56" y="7"/>
                    <a:pt x="56" y="10"/>
                    <a:pt x="58" y="10"/>
                  </a:cubicBezTo>
                  <a:cubicBezTo>
                    <a:pt x="57" y="12"/>
                    <a:pt x="57" y="13"/>
                    <a:pt x="56" y="14"/>
                  </a:cubicBezTo>
                  <a:cubicBezTo>
                    <a:pt x="56" y="15"/>
                    <a:pt x="51" y="17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49" y="20"/>
                    <a:pt x="48" y="19"/>
                    <a:pt x="47" y="20"/>
                  </a:cubicBezTo>
                  <a:cubicBezTo>
                    <a:pt x="47" y="20"/>
                    <a:pt x="47" y="21"/>
                    <a:pt x="47" y="21"/>
                  </a:cubicBezTo>
                  <a:cubicBezTo>
                    <a:pt x="46" y="21"/>
                    <a:pt x="44" y="21"/>
                    <a:pt x="43" y="22"/>
                  </a:cubicBezTo>
                  <a:cubicBezTo>
                    <a:pt x="43" y="23"/>
                    <a:pt x="42" y="24"/>
                    <a:pt x="41" y="24"/>
                  </a:cubicBezTo>
                  <a:cubicBezTo>
                    <a:pt x="41" y="25"/>
                    <a:pt x="37" y="25"/>
                    <a:pt x="36" y="26"/>
                  </a:cubicBezTo>
                  <a:cubicBezTo>
                    <a:pt x="36" y="27"/>
                    <a:pt x="36" y="27"/>
                    <a:pt x="36" y="28"/>
                  </a:cubicBezTo>
                  <a:cubicBezTo>
                    <a:pt x="35" y="28"/>
                    <a:pt x="30" y="30"/>
                    <a:pt x="30" y="31"/>
                  </a:cubicBezTo>
                  <a:cubicBezTo>
                    <a:pt x="29" y="32"/>
                    <a:pt x="28" y="34"/>
                    <a:pt x="27" y="34"/>
                  </a:cubicBezTo>
                  <a:cubicBezTo>
                    <a:pt x="24" y="36"/>
                    <a:pt x="22" y="37"/>
                    <a:pt x="19" y="38"/>
                  </a:cubicBezTo>
                  <a:cubicBezTo>
                    <a:pt x="17" y="38"/>
                    <a:pt x="17" y="38"/>
                    <a:pt x="17" y="37"/>
                  </a:cubicBezTo>
                  <a:cubicBezTo>
                    <a:pt x="16" y="38"/>
                    <a:pt x="9" y="42"/>
                    <a:pt x="9" y="43"/>
                  </a:cubicBezTo>
                  <a:cubicBezTo>
                    <a:pt x="6" y="43"/>
                    <a:pt x="3" y="44"/>
                    <a:pt x="1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7"/>
                    <a:pt x="0" y="47"/>
                  </a:cubicBezTo>
                  <a:cubicBezTo>
                    <a:pt x="2" y="47"/>
                    <a:pt x="2" y="47"/>
                    <a:pt x="3" y="47"/>
                  </a:cubicBezTo>
                  <a:cubicBezTo>
                    <a:pt x="4" y="48"/>
                    <a:pt x="4" y="49"/>
                    <a:pt x="4" y="49"/>
                  </a:cubicBezTo>
                  <a:cubicBezTo>
                    <a:pt x="4" y="50"/>
                    <a:pt x="8" y="51"/>
                    <a:pt x="9" y="51"/>
                  </a:cubicBezTo>
                  <a:cubicBezTo>
                    <a:pt x="10" y="51"/>
                    <a:pt x="10" y="51"/>
                    <a:pt x="10" y="52"/>
                  </a:cubicBezTo>
                  <a:cubicBezTo>
                    <a:pt x="12" y="51"/>
                    <a:pt x="13" y="50"/>
                    <a:pt x="14" y="50"/>
                  </a:cubicBezTo>
                  <a:cubicBezTo>
                    <a:pt x="14" y="50"/>
                    <a:pt x="15" y="50"/>
                    <a:pt x="15" y="50"/>
                  </a:cubicBezTo>
                  <a:cubicBezTo>
                    <a:pt x="15" y="51"/>
                    <a:pt x="15" y="50"/>
                    <a:pt x="15" y="51"/>
                  </a:cubicBezTo>
                  <a:cubicBezTo>
                    <a:pt x="15" y="56"/>
                    <a:pt x="14" y="62"/>
                    <a:pt x="13" y="64"/>
                  </a:cubicBezTo>
                  <a:cubicBezTo>
                    <a:pt x="13" y="67"/>
                    <a:pt x="13" y="69"/>
                    <a:pt x="13" y="72"/>
                  </a:cubicBezTo>
                  <a:cubicBezTo>
                    <a:pt x="12" y="75"/>
                    <a:pt x="14" y="76"/>
                    <a:pt x="14" y="78"/>
                  </a:cubicBezTo>
                  <a:cubicBezTo>
                    <a:pt x="15" y="80"/>
                    <a:pt x="14" y="84"/>
                    <a:pt x="15" y="86"/>
                  </a:cubicBezTo>
                  <a:cubicBezTo>
                    <a:pt x="15" y="86"/>
                    <a:pt x="15" y="87"/>
                    <a:pt x="15" y="87"/>
                  </a:cubicBezTo>
                  <a:cubicBezTo>
                    <a:pt x="15" y="87"/>
                    <a:pt x="13" y="96"/>
                    <a:pt x="13" y="97"/>
                  </a:cubicBezTo>
                  <a:cubicBezTo>
                    <a:pt x="14" y="98"/>
                    <a:pt x="14" y="99"/>
                    <a:pt x="15" y="99"/>
                  </a:cubicBezTo>
                  <a:cubicBezTo>
                    <a:pt x="15" y="100"/>
                    <a:pt x="14" y="103"/>
                    <a:pt x="14" y="104"/>
                  </a:cubicBezTo>
                  <a:cubicBezTo>
                    <a:pt x="14" y="104"/>
                    <a:pt x="15" y="105"/>
                    <a:pt x="15" y="106"/>
                  </a:cubicBezTo>
                  <a:cubicBezTo>
                    <a:pt x="15" y="106"/>
                    <a:pt x="14" y="110"/>
                    <a:pt x="14" y="111"/>
                  </a:cubicBezTo>
                  <a:cubicBezTo>
                    <a:pt x="14" y="111"/>
                    <a:pt x="15" y="111"/>
                    <a:pt x="15" y="112"/>
                  </a:cubicBezTo>
                  <a:cubicBezTo>
                    <a:pt x="16" y="112"/>
                    <a:pt x="14" y="115"/>
                    <a:pt x="15" y="117"/>
                  </a:cubicBezTo>
                  <a:cubicBezTo>
                    <a:pt x="16" y="120"/>
                    <a:pt x="16" y="127"/>
                    <a:pt x="14" y="130"/>
                  </a:cubicBezTo>
                  <a:cubicBezTo>
                    <a:pt x="14" y="131"/>
                    <a:pt x="15" y="133"/>
                    <a:pt x="15" y="134"/>
                  </a:cubicBezTo>
                  <a:cubicBezTo>
                    <a:pt x="14" y="134"/>
                    <a:pt x="13" y="135"/>
                    <a:pt x="14" y="136"/>
                  </a:cubicBezTo>
                  <a:cubicBezTo>
                    <a:pt x="14" y="138"/>
                    <a:pt x="13" y="138"/>
                    <a:pt x="13" y="139"/>
                  </a:cubicBezTo>
                  <a:cubicBezTo>
                    <a:pt x="14" y="143"/>
                    <a:pt x="13" y="147"/>
                    <a:pt x="12" y="149"/>
                  </a:cubicBezTo>
                  <a:cubicBezTo>
                    <a:pt x="13" y="153"/>
                    <a:pt x="12" y="157"/>
                    <a:pt x="12" y="159"/>
                  </a:cubicBezTo>
                  <a:cubicBezTo>
                    <a:pt x="12" y="161"/>
                    <a:pt x="13" y="164"/>
                    <a:pt x="11" y="165"/>
                  </a:cubicBezTo>
                  <a:cubicBezTo>
                    <a:pt x="11" y="168"/>
                    <a:pt x="13" y="172"/>
                    <a:pt x="10" y="174"/>
                  </a:cubicBezTo>
                  <a:cubicBezTo>
                    <a:pt x="12" y="177"/>
                    <a:pt x="11" y="180"/>
                    <a:pt x="10" y="183"/>
                  </a:cubicBezTo>
                  <a:cubicBezTo>
                    <a:pt x="10" y="183"/>
                    <a:pt x="10" y="183"/>
                    <a:pt x="10" y="184"/>
                  </a:cubicBezTo>
                  <a:cubicBezTo>
                    <a:pt x="11" y="184"/>
                    <a:pt x="11" y="185"/>
                    <a:pt x="11" y="186"/>
                  </a:cubicBezTo>
                  <a:cubicBezTo>
                    <a:pt x="11" y="188"/>
                    <a:pt x="10" y="189"/>
                    <a:pt x="10" y="191"/>
                  </a:cubicBezTo>
                  <a:cubicBezTo>
                    <a:pt x="10" y="192"/>
                    <a:pt x="9" y="194"/>
                    <a:pt x="10" y="196"/>
                  </a:cubicBezTo>
                  <a:cubicBezTo>
                    <a:pt x="11" y="200"/>
                    <a:pt x="12" y="206"/>
                    <a:pt x="13" y="211"/>
                  </a:cubicBezTo>
                  <a:cubicBezTo>
                    <a:pt x="14" y="211"/>
                    <a:pt x="14" y="211"/>
                    <a:pt x="14" y="211"/>
                  </a:cubicBezTo>
                  <a:cubicBezTo>
                    <a:pt x="16" y="210"/>
                    <a:pt x="15" y="210"/>
                    <a:pt x="16" y="208"/>
                  </a:cubicBezTo>
                  <a:cubicBezTo>
                    <a:pt x="16" y="207"/>
                    <a:pt x="18" y="206"/>
                    <a:pt x="18" y="205"/>
                  </a:cubicBezTo>
                  <a:cubicBezTo>
                    <a:pt x="19" y="204"/>
                    <a:pt x="19" y="203"/>
                    <a:pt x="19" y="202"/>
                  </a:cubicBezTo>
                  <a:cubicBezTo>
                    <a:pt x="21" y="200"/>
                    <a:pt x="25" y="198"/>
                    <a:pt x="27" y="196"/>
                  </a:cubicBezTo>
                  <a:cubicBezTo>
                    <a:pt x="29" y="196"/>
                    <a:pt x="33" y="196"/>
                    <a:pt x="34" y="194"/>
                  </a:cubicBezTo>
                  <a:cubicBezTo>
                    <a:pt x="36" y="194"/>
                    <a:pt x="36" y="195"/>
                    <a:pt x="37" y="195"/>
                  </a:cubicBezTo>
                  <a:cubicBezTo>
                    <a:pt x="39" y="195"/>
                    <a:pt x="39" y="194"/>
                    <a:pt x="40" y="193"/>
                  </a:cubicBezTo>
                  <a:cubicBezTo>
                    <a:pt x="43" y="192"/>
                    <a:pt x="46" y="193"/>
                    <a:pt x="48" y="191"/>
                  </a:cubicBezTo>
                  <a:cubicBezTo>
                    <a:pt x="51" y="190"/>
                    <a:pt x="51" y="193"/>
                    <a:pt x="53" y="193"/>
                  </a:cubicBezTo>
                  <a:cubicBezTo>
                    <a:pt x="54" y="192"/>
                    <a:pt x="55" y="192"/>
                    <a:pt x="55" y="191"/>
                  </a:cubicBezTo>
                  <a:cubicBezTo>
                    <a:pt x="55" y="191"/>
                    <a:pt x="56" y="191"/>
                    <a:pt x="56" y="191"/>
                  </a:cubicBezTo>
                  <a:cubicBezTo>
                    <a:pt x="56" y="192"/>
                    <a:pt x="56" y="192"/>
                    <a:pt x="56" y="192"/>
                  </a:cubicBezTo>
                  <a:cubicBezTo>
                    <a:pt x="58" y="191"/>
                    <a:pt x="64" y="190"/>
                    <a:pt x="66" y="191"/>
                  </a:cubicBezTo>
                  <a:cubicBezTo>
                    <a:pt x="66" y="191"/>
                    <a:pt x="67" y="191"/>
                    <a:pt x="67" y="191"/>
                  </a:cubicBezTo>
                  <a:cubicBezTo>
                    <a:pt x="67" y="191"/>
                    <a:pt x="67" y="191"/>
                    <a:pt x="67" y="191"/>
                  </a:cubicBezTo>
                  <a:cubicBezTo>
                    <a:pt x="68" y="191"/>
                    <a:pt x="68" y="191"/>
                    <a:pt x="68" y="191"/>
                  </a:cubicBezTo>
                  <a:cubicBezTo>
                    <a:pt x="70" y="191"/>
                    <a:pt x="71" y="191"/>
                    <a:pt x="72" y="192"/>
                  </a:cubicBezTo>
                  <a:cubicBezTo>
                    <a:pt x="73" y="191"/>
                    <a:pt x="79" y="192"/>
                    <a:pt x="79" y="192"/>
                  </a:cubicBezTo>
                  <a:cubicBezTo>
                    <a:pt x="81" y="192"/>
                    <a:pt x="90" y="192"/>
                    <a:pt x="91" y="191"/>
                  </a:cubicBezTo>
                  <a:cubicBezTo>
                    <a:pt x="93" y="191"/>
                    <a:pt x="94" y="194"/>
                    <a:pt x="97" y="193"/>
                  </a:cubicBezTo>
                  <a:cubicBezTo>
                    <a:pt x="100" y="192"/>
                    <a:pt x="108" y="195"/>
                    <a:pt x="111" y="196"/>
                  </a:cubicBezTo>
                  <a:cubicBezTo>
                    <a:pt x="112" y="196"/>
                    <a:pt x="113" y="195"/>
                    <a:pt x="114" y="195"/>
                  </a:cubicBezTo>
                  <a:cubicBezTo>
                    <a:pt x="116" y="196"/>
                    <a:pt x="117" y="197"/>
                    <a:pt x="119" y="196"/>
                  </a:cubicBezTo>
                  <a:cubicBezTo>
                    <a:pt x="122" y="195"/>
                    <a:pt x="128" y="200"/>
                    <a:pt x="130" y="200"/>
                  </a:cubicBezTo>
                  <a:cubicBezTo>
                    <a:pt x="132" y="199"/>
                    <a:pt x="142" y="200"/>
                    <a:pt x="144" y="202"/>
                  </a:cubicBezTo>
                  <a:cubicBezTo>
                    <a:pt x="145" y="202"/>
                    <a:pt x="146" y="202"/>
                    <a:pt x="147" y="202"/>
                  </a:cubicBezTo>
                  <a:cubicBezTo>
                    <a:pt x="149" y="202"/>
                    <a:pt x="152" y="204"/>
                    <a:pt x="155" y="203"/>
                  </a:cubicBezTo>
                  <a:cubicBezTo>
                    <a:pt x="160" y="201"/>
                    <a:pt x="161" y="200"/>
                    <a:pt x="166" y="197"/>
                  </a:cubicBezTo>
                  <a:cubicBezTo>
                    <a:pt x="171" y="193"/>
                    <a:pt x="166" y="176"/>
                    <a:pt x="167" y="171"/>
                  </a:cubicBezTo>
                  <a:close/>
                  <a:moveTo>
                    <a:pt x="70" y="155"/>
                  </a:moveTo>
                  <a:cubicBezTo>
                    <a:pt x="70" y="157"/>
                    <a:pt x="70" y="159"/>
                    <a:pt x="70" y="161"/>
                  </a:cubicBezTo>
                  <a:cubicBezTo>
                    <a:pt x="70" y="162"/>
                    <a:pt x="69" y="167"/>
                    <a:pt x="69" y="168"/>
                  </a:cubicBezTo>
                  <a:cubicBezTo>
                    <a:pt x="64" y="172"/>
                    <a:pt x="49" y="171"/>
                    <a:pt x="42" y="171"/>
                  </a:cubicBezTo>
                  <a:cubicBezTo>
                    <a:pt x="38" y="172"/>
                    <a:pt x="36" y="173"/>
                    <a:pt x="32" y="17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0" y="171"/>
                    <a:pt x="30" y="169"/>
                    <a:pt x="30" y="168"/>
                  </a:cubicBezTo>
                  <a:cubicBezTo>
                    <a:pt x="29" y="167"/>
                    <a:pt x="26" y="166"/>
                    <a:pt x="25" y="165"/>
                  </a:cubicBezTo>
                  <a:cubicBezTo>
                    <a:pt x="25" y="163"/>
                    <a:pt x="24" y="161"/>
                    <a:pt x="23" y="160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24" y="158"/>
                    <a:pt x="23" y="154"/>
                    <a:pt x="23" y="152"/>
                  </a:cubicBezTo>
                  <a:cubicBezTo>
                    <a:pt x="25" y="151"/>
                    <a:pt x="24" y="149"/>
                    <a:pt x="26" y="148"/>
                  </a:cubicBezTo>
                  <a:cubicBezTo>
                    <a:pt x="26" y="149"/>
                    <a:pt x="29" y="146"/>
                    <a:pt x="32" y="146"/>
                  </a:cubicBezTo>
                  <a:cubicBezTo>
                    <a:pt x="34" y="146"/>
                    <a:pt x="35" y="143"/>
                    <a:pt x="37" y="143"/>
                  </a:cubicBezTo>
                  <a:cubicBezTo>
                    <a:pt x="40" y="142"/>
                    <a:pt x="42" y="143"/>
                    <a:pt x="45" y="143"/>
                  </a:cubicBezTo>
                  <a:cubicBezTo>
                    <a:pt x="47" y="142"/>
                    <a:pt x="50" y="142"/>
                    <a:pt x="51" y="142"/>
                  </a:cubicBezTo>
                  <a:cubicBezTo>
                    <a:pt x="56" y="141"/>
                    <a:pt x="65" y="144"/>
                    <a:pt x="67" y="141"/>
                  </a:cubicBezTo>
                  <a:cubicBezTo>
                    <a:pt x="68" y="141"/>
                    <a:pt x="68" y="141"/>
                    <a:pt x="69" y="141"/>
                  </a:cubicBezTo>
                  <a:cubicBezTo>
                    <a:pt x="70" y="144"/>
                    <a:pt x="70" y="146"/>
                    <a:pt x="71" y="149"/>
                  </a:cubicBezTo>
                  <a:cubicBezTo>
                    <a:pt x="72" y="152"/>
                    <a:pt x="69" y="153"/>
                    <a:pt x="70" y="155"/>
                  </a:cubicBezTo>
                  <a:close/>
                  <a:moveTo>
                    <a:pt x="70" y="124"/>
                  </a:moveTo>
                  <a:cubicBezTo>
                    <a:pt x="70" y="123"/>
                    <a:pt x="70" y="123"/>
                    <a:pt x="70" y="123"/>
                  </a:cubicBezTo>
                  <a:cubicBezTo>
                    <a:pt x="70" y="123"/>
                    <a:pt x="70" y="124"/>
                    <a:pt x="70" y="124"/>
                  </a:cubicBezTo>
                  <a:cubicBezTo>
                    <a:pt x="70" y="124"/>
                    <a:pt x="62" y="127"/>
                    <a:pt x="62" y="127"/>
                  </a:cubicBezTo>
                  <a:cubicBezTo>
                    <a:pt x="62" y="127"/>
                    <a:pt x="55" y="128"/>
                    <a:pt x="54" y="129"/>
                  </a:cubicBezTo>
                  <a:cubicBezTo>
                    <a:pt x="54" y="129"/>
                    <a:pt x="53" y="129"/>
                    <a:pt x="53" y="129"/>
                  </a:cubicBezTo>
                  <a:cubicBezTo>
                    <a:pt x="45" y="129"/>
                    <a:pt x="37" y="132"/>
                    <a:pt x="30" y="127"/>
                  </a:cubicBezTo>
                  <a:cubicBezTo>
                    <a:pt x="30" y="127"/>
                    <a:pt x="30" y="126"/>
                    <a:pt x="30" y="126"/>
                  </a:cubicBezTo>
                  <a:cubicBezTo>
                    <a:pt x="28" y="125"/>
                    <a:pt x="28" y="124"/>
                    <a:pt x="25" y="121"/>
                  </a:cubicBezTo>
                  <a:cubicBezTo>
                    <a:pt x="26" y="120"/>
                    <a:pt x="25" y="118"/>
                    <a:pt x="25" y="118"/>
                  </a:cubicBezTo>
                  <a:cubicBezTo>
                    <a:pt x="25" y="113"/>
                    <a:pt x="29" y="110"/>
                    <a:pt x="32" y="109"/>
                  </a:cubicBezTo>
                  <a:cubicBezTo>
                    <a:pt x="33" y="108"/>
                    <a:pt x="35" y="108"/>
                    <a:pt x="36" y="108"/>
                  </a:cubicBezTo>
                  <a:cubicBezTo>
                    <a:pt x="38" y="107"/>
                    <a:pt x="40" y="106"/>
                    <a:pt x="42" y="105"/>
                  </a:cubicBezTo>
                  <a:cubicBezTo>
                    <a:pt x="43" y="105"/>
                    <a:pt x="49" y="105"/>
                    <a:pt x="49" y="104"/>
                  </a:cubicBezTo>
                  <a:cubicBezTo>
                    <a:pt x="51" y="104"/>
                    <a:pt x="58" y="105"/>
                    <a:pt x="59" y="105"/>
                  </a:cubicBezTo>
                  <a:cubicBezTo>
                    <a:pt x="61" y="105"/>
                    <a:pt x="65" y="103"/>
                    <a:pt x="68" y="104"/>
                  </a:cubicBezTo>
                  <a:cubicBezTo>
                    <a:pt x="68" y="104"/>
                    <a:pt x="69" y="103"/>
                    <a:pt x="69" y="103"/>
                  </a:cubicBezTo>
                  <a:cubicBezTo>
                    <a:pt x="69" y="103"/>
                    <a:pt x="71" y="104"/>
                    <a:pt x="71" y="104"/>
                  </a:cubicBezTo>
                  <a:cubicBezTo>
                    <a:pt x="73" y="105"/>
                    <a:pt x="72" y="110"/>
                    <a:pt x="72" y="112"/>
                  </a:cubicBezTo>
                  <a:cubicBezTo>
                    <a:pt x="71" y="115"/>
                    <a:pt x="73" y="121"/>
                    <a:pt x="70" y="1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8" name="Freeform 59">
              <a:extLst>
                <a:ext uri="{FF2B5EF4-FFF2-40B4-BE49-F238E27FC236}">
                  <a16:creationId xmlns="" xmlns:a16="http://schemas.microsoft.com/office/drawing/2014/main" id="{417B056A-A9FC-C04D-AA75-B778E01BA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876" y="3000376"/>
              <a:ext cx="412750" cy="681038"/>
            </a:xfrm>
            <a:custGeom>
              <a:avLst/>
              <a:gdLst>
                <a:gd name="T0" fmla="*/ 103 w 136"/>
                <a:gd name="T1" fmla="*/ 7 h 223"/>
                <a:gd name="T2" fmla="*/ 106 w 136"/>
                <a:gd name="T3" fmla="*/ 25 h 223"/>
                <a:gd name="T4" fmla="*/ 103 w 136"/>
                <a:gd name="T5" fmla="*/ 38 h 223"/>
                <a:gd name="T6" fmla="*/ 94 w 136"/>
                <a:gd name="T7" fmla="*/ 60 h 223"/>
                <a:gd name="T8" fmla="*/ 105 w 136"/>
                <a:gd name="T9" fmla="*/ 71 h 223"/>
                <a:gd name="T10" fmla="*/ 116 w 136"/>
                <a:gd name="T11" fmla="*/ 53 h 223"/>
                <a:gd name="T12" fmla="*/ 119 w 136"/>
                <a:gd name="T13" fmla="*/ 38 h 223"/>
                <a:gd name="T14" fmla="*/ 124 w 136"/>
                <a:gd name="T15" fmla="*/ 9 h 223"/>
                <a:gd name="T16" fmla="*/ 135 w 136"/>
                <a:gd name="T17" fmla="*/ 25 h 223"/>
                <a:gd name="T18" fmla="*/ 128 w 136"/>
                <a:gd name="T19" fmla="*/ 42 h 223"/>
                <a:gd name="T20" fmla="*/ 124 w 136"/>
                <a:gd name="T21" fmla="*/ 63 h 223"/>
                <a:gd name="T22" fmla="*/ 96 w 136"/>
                <a:gd name="T23" fmla="*/ 85 h 223"/>
                <a:gd name="T24" fmla="*/ 92 w 136"/>
                <a:gd name="T25" fmla="*/ 129 h 223"/>
                <a:gd name="T26" fmla="*/ 86 w 136"/>
                <a:gd name="T27" fmla="*/ 160 h 223"/>
                <a:gd name="T28" fmla="*/ 79 w 136"/>
                <a:gd name="T29" fmla="*/ 176 h 223"/>
                <a:gd name="T30" fmla="*/ 69 w 136"/>
                <a:gd name="T31" fmla="*/ 162 h 223"/>
                <a:gd name="T32" fmla="*/ 61 w 136"/>
                <a:gd name="T33" fmla="*/ 174 h 223"/>
                <a:gd name="T34" fmla="*/ 52 w 136"/>
                <a:gd name="T35" fmla="*/ 223 h 223"/>
                <a:gd name="T36" fmla="*/ 45 w 136"/>
                <a:gd name="T37" fmla="*/ 211 h 223"/>
                <a:gd name="T38" fmla="*/ 46 w 136"/>
                <a:gd name="T39" fmla="*/ 152 h 223"/>
                <a:gd name="T40" fmla="*/ 27 w 136"/>
                <a:gd name="T41" fmla="*/ 153 h 223"/>
                <a:gd name="T42" fmla="*/ 2 w 136"/>
                <a:gd name="T43" fmla="*/ 149 h 223"/>
                <a:gd name="T44" fmla="*/ 2 w 136"/>
                <a:gd name="T45" fmla="*/ 126 h 223"/>
                <a:gd name="T46" fmla="*/ 7 w 136"/>
                <a:gd name="T47" fmla="*/ 95 h 223"/>
                <a:gd name="T48" fmla="*/ 11 w 136"/>
                <a:gd name="T49" fmla="*/ 68 h 223"/>
                <a:gd name="T50" fmla="*/ 15 w 136"/>
                <a:gd name="T51" fmla="*/ 50 h 223"/>
                <a:gd name="T52" fmla="*/ 30 w 136"/>
                <a:gd name="T53" fmla="*/ 65 h 223"/>
                <a:gd name="T54" fmla="*/ 28 w 136"/>
                <a:gd name="T55" fmla="*/ 74 h 223"/>
                <a:gd name="T56" fmla="*/ 29 w 136"/>
                <a:gd name="T57" fmla="*/ 100 h 223"/>
                <a:gd name="T58" fmla="*/ 47 w 136"/>
                <a:gd name="T59" fmla="*/ 90 h 223"/>
                <a:gd name="T60" fmla="*/ 49 w 136"/>
                <a:gd name="T61" fmla="*/ 64 h 223"/>
                <a:gd name="T62" fmla="*/ 50 w 136"/>
                <a:gd name="T63" fmla="*/ 31 h 223"/>
                <a:gd name="T64" fmla="*/ 66 w 136"/>
                <a:gd name="T65" fmla="*/ 4 h 223"/>
                <a:gd name="T66" fmla="*/ 69 w 136"/>
                <a:gd name="T67" fmla="*/ 34 h 223"/>
                <a:gd name="T68" fmla="*/ 65 w 136"/>
                <a:gd name="T69" fmla="*/ 55 h 223"/>
                <a:gd name="T70" fmla="*/ 65 w 136"/>
                <a:gd name="T71" fmla="*/ 97 h 223"/>
                <a:gd name="T72" fmla="*/ 69 w 136"/>
                <a:gd name="T73" fmla="*/ 126 h 223"/>
                <a:gd name="T74" fmla="*/ 62 w 136"/>
                <a:gd name="T75" fmla="*/ 139 h 223"/>
                <a:gd name="T76" fmla="*/ 74 w 136"/>
                <a:gd name="T77" fmla="*/ 153 h 223"/>
                <a:gd name="T78" fmla="*/ 82 w 136"/>
                <a:gd name="T79" fmla="*/ 139 h 223"/>
                <a:gd name="T80" fmla="*/ 85 w 136"/>
                <a:gd name="T81" fmla="*/ 97 h 223"/>
                <a:gd name="T82" fmla="*/ 75 w 136"/>
                <a:gd name="T83" fmla="*/ 85 h 223"/>
                <a:gd name="T84" fmla="*/ 66 w 136"/>
                <a:gd name="T85" fmla="*/ 91 h 223"/>
                <a:gd name="T86" fmla="*/ 69 w 136"/>
                <a:gd name="T87" fmla="*/ 81 h 223"/>
                <a:gd name="T88" fmla="*/ 87 w 136"/>
                <a:gd name="T89" fmla="*/ 54 h 223"/>
                <a:gd name="T90" fmla="*/ 91 w 136"/>
                <a:gd name="T91" fmla="*/ 12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6" h="223">
                  <a:moveTo>
                    <a:pt x="94" y="2"/>
                  </a:moveTo>
                  <a:cubicBezTo>
                    <a:pt x="96" y="3"/>
                    <a:pt x="100" y="3"/>
                    <a:pt x="101" y="4"/>
                  </a:cubicBezTo>
                  <a:cubicBezTo>
                    <a:pt x="102" y="5"/>
                    <a:pt x="102" y="6"/>
                    <a:pt x="103" y="7"/>
                  </a:cubicBezTo>
                  <a:cubicBezTo>
                    <a:pt x="104" y="9"/>
                    <a:pt x="106" y="12"/>
                    <a:pt x="106" y="13"/>
                  </a:cubicBezTo>
                  <a:cubicBezTo>
                    <a:pt x="107" y="15"/>
                    <a:pt x="106" y="19"/>
                    <a:pt x="106" y="20"/>
                  </a:cubicBezTo>
                  <a:cubicBezTo>
                    <a:pt x="106" y="22"/>
                    <a:pt x="106" y="23"/>
                    <a:pt x="106" y="25"/>
                  </a:cubicBezTo>
                  <a:cubicBezTo>
                    <a:pt x="105" y="27"/>
                    <a:pt x="105" y="29"/>
                    <a:pt x="104" y="31"/>
                  </a:cubicBezTo>
                  <a:cubicBezTo>
                    <a:pt x="104" y="33"/>
                    <a:pt x="104" y="35"/>
                    <a:pt x="104" y="36"/>
                  </a:cubicBezTo>
                  <a:cubicBezTo>
                    <a:pt x="103" y="37"/>
                    <a:pt x="103" y="37"/>
                    <a:pt x="103" y="38"/>
                  </a:cubicBezTo>
                  <a:cubicBezTo>
                    <a:pt x="102" y="39"/>
                    <a:pt x="103" y="41"/>
                    <a:pt x="103" y="42"/>
                  </a:cubicBezTo>
                  <a:cubicBezTo>
                    <a:pt x="103" y="43"/>
                    <a:pt x="103" y="44"/>
                    <a:pt x="103" y="46"/>
                  </a:cubicBezTo>
                  <a:cubicBezTo>
                    <a:pt x="100" y="51"/>
                    <a:pt x="96" y="54"/>
                    <a:pt x="94" y="60"/>
                  </a:cubicBezTo>
                  <a:cubicBezTo>
                    <a:pt x="94" y="62"/>
                    <a:pt x="96" y="72"/>
                    <a:pt x="96" y="73"/>
                  </a:cubicBezTo>
                  <a:cubicBezTo>
                    <a:pt x="99" y="73"/>
                    <a:pt x="100" y="73"/>
                    <a:pt x="102" y="72"/>
                  </a:cubicBezTo>
                  <a:cubicBezTo>
                    <a:pt x="103" y="72"/>
                    <a:pt x="104" y="72"/>
                    <a:pt x="105" y="71"/>
                  </a:cubicBezTo>
                  <a:cubicBezTo>
                    <a:pt x="110" y="70"/>
                    <a:pt x="110" y="66"/>
                    <a:pt x="112" y="60"/>
                  </a:cubicBezTo>
                  <a:cubicBezTo>
                    <a:pt x="112" y="58"/>
                    <a:pt x="115" y="56"/>
                    <a:pt x="116" y="54"/>
                  </a:cubicBezTo>
                  <a:cubicBezTo>
                    <a:pt x="116" y="54"/>
                    <a:pt x="116" y="53"/>
                    <a:pt x="116" y="53"/>
                  </a:cubicBezTo>
                  <a:cubicBezTo>
                    <a:pt x="116" y="53"/>
                    <a:pt x="118" y="48"/>
                    <a:pt x="117" y="47"/>
                  </a:cubicBezTo>
                  <a:cubicBezTo>
                    <a:pt x="118" y="47"/>
                    <a:pt x="119" y="47"/>
                    <a:pt x="119" y="45"/>
                  </a:cubicBezTo>
                  <a:cubicBezTo>
                    <a:pt x="119" y="43"/>
                    <a:pt x="119" y="41"/>
                    <a:pt x="119" y="38"/>
                  </a:cubicBezTo>
                  <a:cubicBezTo>
                    <a:pt x="118" y="35"/>
                    <a:pt x="120" y="23"/>
                    <a:pt x="122" y="19"/>
                  </a:cubicBezTo>
                  <a:cubicBezTo>
                    <a:pt x="122" y="18"/>
                    <a:pt x="122" y="18"/>
                    <a:pt x="121" y="19"/>
                  </a:cubicBezTo>
                  <a:cubicBezTo>
                    <a:pt x="119" y="13"/>
                    <a:pt x="118" y="11"/>
                    <a:pt x="124" y="9"/>
                  </a:cubicBezTo>
                  <a:cubicBezTo>
                    <a:pt x="126" y="9"/>
                    <a:pt x="126" y="8"/>
                    <a:pt x="128" y="9"/>
                  </a:cubicBezTo>
                  <a:cubicBezTo>
                    <a:pt x="132" y="11"/>
                    <a:pt x="134" y="17"/>
                    <a:pt x="135" y="22"/>
                  </a:cubicBezTo>
                  <a:cubicBezTo>
                    <a:pt x="135" y="23"/>
                    <a:pt x="135" y="24"/>
                    <a:pt x="135" y="25"/>
                  </a:cubicBezTo>
                  <a:cubicBezTo>
                    <a:pt x="135" y="26"/>
                    <a:pt x="136" y="27"/>
                    <a:pt x="136" y="29"/>
                  </a:cubicBezTo>
                  <a:cubicBezTo>
                    <a:pt x="135" y="29"/>
                    <a:pt x="135" y="29"/>
                    <a:pt x="134" y="30"/>
                  </a:cubicBezTo>
                  <a:cubicBezTo>
                    <a:pt x="135" y="35"/>
                    <a:pt x="130" y="39"/>
                    <a:pt x="128" y="42"/>
                  </a:cubicBezTo>
                  <a:cubicBezTo>
                    <a:pt x="128" y="44"/>
                    <a:pt x="127" y="46"/>
                    <a:pt x="127" y="48"/>
                  </a:cubicBezTo>
                  <a:cubicBezTo>
                    <a:pt x="127" y="48"/>
                    <a:pt x="126" y="49"/>
                    <a:pt x="126" y="50"/>
                  </a:cubicBezTo>
                  <a:cubicBezTo>
                    <a:pt x="128" y="53"/>
                    <a:pt x="126" y="59"/>
                    <a:pt x="124" y="63"/>
                  </a:cubicBezTo>
                  <a:cubicBezTo>
                    <a:pt x="123" y="66"/>
                    <a:pt x="124" y="69"/>
                    <a:pt x="123" y="74"/>
                  </a:cubicBezTo>
                  <a:cubicBezTo>
                    <a:pt x="122" y="78"/>
                    <a:pt x="117" y="84"/>
                    <a:pt x="114" y="85"/>
                  </a:cubicBezTo>
                  <a:cubicBezTo>
                    <a:pt x="109" y="88"/>
                    <a:pt x="100" y="78"/>
                    <a:pt x="96" y="85"/>
                  </a:cubicBezTo>
                  <a:cubicBezTo>
                    <a:pt x="95" y="86"/>
                    <a:pt x="95" y="89"/>
                    <a:pt x="94" y="91"/>
                  </a:cubicBezTo>
                  <a:cubicBezTo>
                    <a:pt x="94" y="98"/>
                    <a:pt x="94" y="106"/>
                    <a:pt x="94" y="113"/>
                  </a:cubicBezTo>
                  <a:cubicBezTo>
                    <a:pt x="94" y="119"/>
                    <a:pt x="93" y="124"/>
                    <a:pt x="92" y="129"/>
                  </a:cubicBezTo>
                  <a:cubicBezTo>
                    <a:pt x="92" y="130"/>
                    <a:pt x="92" y="142"/>
                    <a:pt x="92" y="142"/>
                  </a:cubicBezTo>
                  <a:cubicBezTo>
                    <a:pt x="92" y="143"/>
                    <a:pt x="89" y="153"/>
                    <a:pt x="90" y="154"/>
                  </a:cubicBezTo>
                  <a:cubicBezTo>
                    <a:pt x="88" y="155"/>
                    <a:pt x="87" y="158"/>
                    <a:pt x="86" y="160"/>
                  </a:cubicBezTo>
                  <a:cubicBezTo>
                    <a:pt x="86" y="162"/>
                    <a:pt x="86" y="164"/>
                    <a:pt x="86" y="166"/>
                  </a:cubicBezTo>
                  <a:cubicBezTo>
                    <a:pt x="84" y="168"/>
                    <a:pt x="84" y="170"/>
                    <a:pt x="83" y="172"/>
                  </a:cubicBezTo>
                  <a:cubicBezTo>
                    <a:pt x="83" y="173"/>
                    <a:pt x="80" y="175"/>
                    <a:pt x="79" y="176"/>
                  </a:cubicBezTo>
                  <a:cubicBezTo>
                    <a:pt x="78" y="177"/>
                    <a:pt x="72" y="173"/>
                    <a:pt x="71" y="171"/>
                  </a:cubicBezTo>
                  <a:cubicBezTo>
                    <a:pt x="71" y="170"/>
                    <a:pt x="69" y="168"/>
                    <a:pt x="69" y="166"/>
                  </a:cubicBezTo>
                  <a:cubicBezTo>
                    <a:pt x="68" y="165"/>
                    <a:pt x="68" y="163"/>
                    <a:pt x="69" y="162"/>
                  </a:cubicBezTo>
                  <a:cubicBezTo>
                    <a:pt x="67" y="158"/>
                    <a:pt x="65" y="149"/>
                    <a:pt x="61" y="149"/>
                  </a:cubicBezTo>
                  <a:cubicBezTo>
                    <a:pt x="61" y="156"/>
                    <a:pt x="61" y="162"/>
                    <a:pt x="60" y="169"/>
                  </a:cubicBezTo>
                  <a:cubicBezTo>
                    <a:pt x="61" y="171"/>
                    <a:pt x="61" y="172"/>
                    <a:pt x="61" y="174"/>
                  </a:cubicBezTo>
                  <a:cubicBezTo>
                    <a:pt x="60" y="177"/>
                    <a:pt x="59" y="180"/>
                    <a:pt x="58" y="183"/>
                  </a:cubicBezTo>
                  <a:cubicBezTo>
                    <a:pt x="58" y="188"/>
                    <a:pt x="58" y="194"/>
                    <a:pt x="58" y="199"/>
                  </a:cubicBezTo>
                  <a:cubicBezTo>
                    <a:pt x="58" y="209"/>
                    <a:pt x="61" y="222"/>
                    <a:pt x="52" y="223"/>
                  </a:cubicBezTo>
                  <a:cubicBezTo>
                    <a:pt x="51" y="221"/>
                    <a:pt x="48" y="222"/>
                    <a:pt x="47" y="220"/>
                  </a:cubicBezTo>
                  <a:cubicBezTo>
                    <a:pt x="47" y="218"/>
                    <a:pt x="47" y="217"/>
                    <a:pt x="47" y="215"/>
                  </a:cubicBezTo>
                  <a:cubicBezTo>
                    <a:pt x="46" y="213"/>
                    <a:pt x="45" y="212"/>
                    <a:pt x="45" y="211"/>
                  </a:cubicBezTo>
                  <a:cubicBezTo>
                    <a:pt x="43" y="207"/>
                    <a:pt x="45" y="202"/>
                    <a:pt x="44" y="198"/>
                  </a:cubicBezTo>
                  <a:cubicBezTo>
                    <a:pt x="43" y="190"/>
                    <a:pt x="43" y="178"/>
                    <a:pt x="44" y="170"/>
                  </a:cubicBezTo>
                  <a:cubicBezTo>
                    <a:pt x="46" y="163"/>
                    <a:pt x="43" y="156"/>
                    <a:pt x="46" y="152"/>
                  </a:cubicBezTo>
                  <a:cubicBezTo>
                    <a:pt x="45" y="150"/>
                    <a:pt x="44" y="148"/>
                    <a:pt x="41" y="148"/>
                  </a:cubicBezTo>
                  <a:cubicBezTo>
                    <a:pt x="39" y="148"/>
                    <a:pt x="37" y="150"/>
                    <a:pt x="36" y="150"/>
                  </a:cubicBezTo>
                  <a:cubicBezTo>
                    <a:pt x="33" y="151"/>
                    <a:pt x="29" y="151"/>
                    <a:pt x="27" y="153"/>
                  </a:cubicBezTo>
                  <a:cubicBezTo>
                    <a:pt x="26" y="157"/>
                    <a:pt x="10" y="158"/>
                    <a:pt x="6" y="155"/>
                  </a:cubicBezTo>
                  <a:cubicBezTo>
                    <a:pt x="5" y="154"/>
                    <a:pt x="5" y="153"/>
                    <a:pt x="5" y="151"/>
                  </a:cubicBezTo>
                  <a:cubicBezTo>
                    <a:pt x="4" y="151"/>
                    <a:pt x="3" y="150"/>
                    <a:pt x="2" y="149"/>
                  </a:cubicBezTo>
                  <a:cubicBezTo>
                    <a:pt x="1" y="146"/>
                    <a:pt x="2" y="142"/>
                    <a:pt x="1" y="139"/>
                  </a:cubicBezTo>
                  <a:cubicBezTo>
                    <a:pt x="1" y="136"/>
                    <a:pt x="0" y="134"/>
                    <a:pt x="0" y="132"/>
                  </a:cubicBezTo>
                  <a:cubicBezTo>
                    <a:pt x="1" y="130"/>
                    <a:pt x="2" y="127"/>
                    <a:pt x="2" y="126"/>
                  </a:cubicBezTo>
                  <a:cubicBezTo>
                    <a:pt x="2" y="125"/>
                    <a:pt x="2" y="116"/>
                    <a:pt x="2" y="115"/>
                  </a:cubicBezTo>
                  <a:cubicBezTo>
                    <a:pt x="3" y="111"/>
                    <a:pt x="5" y="107"/>
                    <a:pt x="7" y="105"/>
                  </a:cubicBezTo>
                  <a:cubicBezTo>
                    <a:pt x="7" y="102"/>
                    <a:pt x="7" y="98"/>
                    <a:pt x="7" y="95"/>
                  </a:cubicBezTo>
                  <a:cubicBezTo>
                    <a:pt x="8" y="94"/>
                    <a:pt x="9" y="93"/>
                    <a:pt x="10" y="92"/>
                  </a:cubicBezTo>
                  <a:cubicBezTo>
                    <a:pt x="11" y="89"/>
                    <a:pt x="10" y="86"/>
                    <a:pt x="11" y="84"/>
                  </a:cubicBezTo>
                  <a:cubicBezTo>
                    <a:pt x="12" y="82"/>
                    <a:pt x="10" y="71"/>
                    <a:pt x="11" y="68"/>
                  </a:cubicBezTo>
                  <a:cubicBezTo>
                    <a:pt x="11" y="66"/>
                    <a:pt x="11" y="64"/>
                    <a:pt x="10" y="62"/>
                  </a:cubicBezTo>
                  <a:cubicBezTo>
                    <a:pt x="11" y="61"/>
                    <a:pt x="14" y="51"/>
                    <a:pt x="14" y="50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7" y="47"/>
                    <a:pt x="23" y="32"/>
                    <a:pt x="30" y="38"/>
                  </a:cubicBezTo>
                  <a:cubicBezTo>
                    <a:pt x="37" y="45"/>
                    <a:pt x="27" y="48"/>
                    <a:pt x="29" y="53"/>
                  </a:cubicBezTo>
                  <a:cubicBezTo>
                    <a:pt x="30" y="57"/>
                    <a:pt x="31" y="60"/>
                    <a:pt x="30" y="65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8"/>
                    <a:pt x="29" y="69"/>
                    <a:pt x="28" y="70"/>
                  </a:cubicBezTo>
                  <a:cubicBezTo>
                    <a:pt x="28" y="71"/>
                    <a:pt x="28" y="73"/>
                    <a:pt x="28" y="74"/>
                  </a:cubicBezTo>
                  <a:cubicBezTo>
                    <a:pt x="27" y="80"/>
                    <a:pt x="28" y="80"/>
                    <a:pt x="25" y="84"/>
                  </a:cubicBezTo>
                  <a:cubicBezTo>
                    <a:pt x="25" y="86"/>
                    <a:pt x="26" y="87"/>
                    <a:pt x="27" y="88"/>
                  </a:cubicBezTo>
                  <a:cubicBezTo>
                    <a:pt x="27" y="90"/>
                    <a:pt x="28" y="98"/>
                    <a:pt x="29" y="100"/>
                  </a:cubicBezTo>
                  <a:cubicBezTo>
                    <a:pt x="31" y="100"/>
                    <a:pt x="34" y="99"/>
                    <a:pt x="35" y="98"/>
                  </a:cubicBezTo>
                  <a:cubicBezTo>
                    <a:pt x="36" y="98"/>
                    <a:pt x="37" y="98"/>
                    <a:pt x="38" y="98"/>
                  </a:cubicBezTo>
                  <a:cubicBezTo>
                    <a:pt x="40" y="95"/>
                    <a:pt x="45" y="93"/>
                    <a:pt x="47" y="90"/>
                  </a:cubicBezTo>
                  <a:cubicBezTo>
                    <a:pt x="48" y="89"/>
                    <a:pt x="51" y="87"/>
                    <a:pt x="49" y="86"/>
                  </a:cubicBezTo>
                  <a:cubicBezTo>
                    <a:pt x="50" y="85"/>
                    <a:pt x="51" y="84"/>
                    <a:pt x="52" y="82"/>
                  </a:cubicBezTo>
                  <a:cubicBezTo>
                    <a:pt x="53" y="76"/>
                    <a:pt x="50" y="69"/>
                    <a:pt x="49" y="64"/>
                  </a:cubicBezTo>
                  <a:cubicBezTo>
                    <a:pt x="49" y="64"/>
                    <a:pt x="49" y="55"/>
                    <a:pt x="49" y="54"/>
                  </a:cubicBezTo>
                  <a:cubicBezTo>
                    <a:pt x="48" y="51"/>
                    <a:pt x="51" y="44"/>
                    <a:pt x="51" y="41"/>
                  </a:cubicBezTo>
                  <a:cubicBezTo>
                    <a:pt x="52" y="37"/>
                    <a:pt x="50" y="34"/>
                    <a:pt x="50" y="31"/>
                  </a:cubicBezTo>
                  <a:cubicBezTo>
                    <a:pt x="50" y="29"/>
                    <a:pt x="52" y="28"/>
                    <a:pt x="50" y="26"/>
                  </a:cubicBezTo>
                  <a:cubicBezTo>
                    <a:pt x="50" y="25"/>
                    <a:pt x="52" y="18"/>
                    <a:pt x="52" y="18"/>
                  </a:cubicBezTo>
                  <a:cubicBezTo>
                    <a:pt x="54" y="13"/>
                    <a:pt x="58" y="0"/>
                    <a:pt x="66" y="4"/>
                  </a:cubicBezTo>
                  <a:cubicBezTo>
                    <a:pt x="68" y="5"/>
                    <a:pt x="69" y="7"/>
                    <a:pt x="70" y="10"/>
                  </a:cubicBezTo>
                  <a:cubicBezTo>
                    <a:pt x="71" y="11"/>
                    <a:pt x="72" y="13"/>
                    <a:pt x="72" y="14"/>
                  </a:cubicBezTo>
                  <a:cubicBezTo>
                    <a:pt x="74" y="21"/>
                    <a:pt x="69" y="27"/>
                    <a:pt x="69" y="34"/>
                  </a:cubicBezTo>
                  <a:cubicBezTo>
                    <a:pt x="69" y="36"/>
                    <a:pt x="68" y="40"/>
                    <a:pt x="67" y="43"/>
                  </a:cubicBezTo>
                  <a:cubicBezTo>
                    <a:pt x="66" y="45"/>
                    <a:pt x="67" y="50"/>
                    <a:pt x="66" y="53"/>
                  </a:cubicBezTo>
                  <a:cubicBezTo>
                    <a:pt x="66" y="54"/>
                    <a:pt x="65" y="55"/>
                    <a:pt x="65" y="55"/>
                  </a:cubicBezTo>
                  <a:cubicBezTo>
                    <a:pt x="64" y="60"/>
                    <a:pt x="64" y="64"/>
                    <a:pt x="64" y="68"/>
                  </a:cubicBezTo>
                  <a:cubicBezTo>
                    <a:pt x="63" y="70"/>
                    <a:pt x="63" y="71"/>
                    <a:pt x="62" y="73"/>
                  </a:cubicBezTo>
                  <a:cubicBezTo>
                    <a:pt x="60" y="80"/>
                    <a:pt x="63" y="94"/>
                    <a:pt x="65" y="97"/>
                  </a:cubicBezTo>
                  <a:cubicBezTo>
                    <a:pt x="68" y="97"/>
                    <a:pt x="68" y="102"/>
                    <a:pt x="69" y="105"/>
                  </a:cubicBezTo>
                  <a:cubicBezTo>
                    <a:pt x="71" y="109"/>
                    <a:pt x="75" y="116"/>
                    <a:pt x="72" y="121"/>
                  </a:cubicBezTo>
                  <a:cubicBezTo>
                    <a:pt x="71" y="123"/>
                    <a:pt x="70" y="124"/>
                    <a:pt x="69" y="126"/>
                  </a:cubicBezTo>
                  <a:cubicBezTo>
                    <a:pt x="69" y="128"/>
                    <a:pt x="69" y="129"/>
                    <a:pt x="69" y="131"/>
                  </a:cubicBezTo>
                  <a:cubicBezTo>
                    <a:pt x="68" y="132"/>
                    <a:pt x="67" y="133"/>
                    <a:pt x="67" y="135"/>
                  </a:cubicBezTo>
                  <a:cubicBezTo>
                    <a:pt x="66" y="137"/>
                    <a:pt x="63" y="138"/>
                    <a:pt x="62" y="139"/>
                  </a:cubicBezTo>
                  <a:cubicBezTo>
                    <a:pt x="61" y="143"/>
                    <a:pt x="68" y="149"/>
                    <a:pt x="70" y="151"/>
                  </a:cubicBezTo>
                  <a:cubicBezTo>
                    <a:pt x="71" y="151"/>
                    <a:pt x="72" y="151"/>
                    <a:pt x="72" y="151"/>
                  </a:cubicBezTo>
                  <a:cubicBezTo>
                    <a:pt x="72" y="152"/>
                    <a:pt x="73" y="153"/>
                    <a:pt x="74" y="153"/>
                  </a:cubicBezTo>
                  <a:cubicBezTo>
                    <a:pt x="74" y="153"/>
                    <a:pt x="74" y="153"/>
                    <a:pt x="74" y="153"/>
                  </a:cubicBezTo>
                  <a:cubicBezTo>
                    <a:pt x="75" y="154"/>
                    <a:pt x="76" y="156"/>
                    <a:pt x="78" y="155"/>
                  </a:cubicBezTo>
                  <a:cubicBezTo>
                    <a:pt x="78" y="150"/>
                    <a:pt x="81" y="144"/>
                    <a:pt x="82" y="139"/>
                  </a:cubicBezTo>
                  <a:cubicBezTo>
                    <a:pt x="83" y="135"/>
                    <a:pt x="83" y="121"/>
                    <a:pt x="83" y="114"/>
                  </a:cubicBezTo>
                  <a:cubicBezTo>
                    <a:pt x="82" y="111"/>
                    <a:pt x="84" y="107"/>
                    <a:pt x="85" y="105"/>
                  </a:cubicBezTo>
                  <a:cubicBezTo>
                    <a:pt x="85" y="102"/>
                    <a:pt x="85" y="100"/>
                    <a:pt x="85" y="97"/>
                  </a:cubicBezTo>
                  <a:cubicBezTo>
                    <a:pt x="86" y="96"/>
                    <a:pt x="86" y="94"/>
                    <a:pt x="86" y="93"/>
                  </a:cubicBezTo>
                  <a:cubicBezTo>
                    <a:pt x="87" y="90"/>
                    <a:pt x="85" y="86"/>
                    <a:pt x="85" y="84"/>
                  </a:cubicBezTo>
                  <a:cubicBezTo>
                    <a:pt x="82" y="83"/>
                    <a:pt x="77" y="83"/>
                    <a:pt x="75" y="85"/>
                  </a:cubicBezTo>
                  <a:cubicBezTo>
                    <a:pt x="73" y="86"/>
                    <a:pt x="74" y="87"/>
                    <a:pt x="72" y="88"/>
                  </a:cubicBezTo>
                  <a:cubicBezTo>
                    <a:pt x="70" y="89"/>
                    <a:pt x="70" y="87"/>
                    <a:pt x="69" y="89"/>
                  </a:cubicBezTo>
                  <a:cubicBezTo>
                    <a:pt x="69" y="90"/>
                    <a:pt x="67" y="91"/>
                    <a:pt x="66" y="91"/>
                  </a:cubicBezTo>
                  <a:cubicBezTo>
                    <a:pt x="65" y="91"/>
                    <a:pt x="64" y="91"/>
                    <a:pt x="64" y="90"/>
                  </a:cubicBezTo>
                  <a:cubicBezTo>
                    <a:pt x="63" y="88"/>
                    <a:pt x="64" y="87"/>
                    <a:pt x="64" y="85"/>
                  </a:cubicBezTo>
                  <a:cubicBezTo>
                    <a:pt x="66" y="85"/>
                    <a:pt x="67" y="83"/>
                    <a:pt x="69" y="81"/>
                  </a:cubicBezTo>
                  <a:cubicBezTo>
                    <a:pt x="70" y="81"/>
                    <a:pt x="71" y="81"/>
                    <a:pt x="71" y="81"/>
                  </a:cubicBezTo>
                  <a:cubicBezTo>
                    <a:pt x="76" y="80"/>
                    <a:pt x="82" y="80"/>
                    <a:pt x="85" y="76"/>
                  </a:cubicBezTo>
                  <a:cubicBezTo>
                    <a:pt x="84" y="72"/>
                    <a:pt x="86" y="59"/>
                    <a:pt x="87" y="54"/>
                  </a:cubicBezTo>
                  <a:cubicBezTo>
                    <a:pt x="87" y="52"/>
                    <a:pt x="87" y="49"/>
                    <a:pt x="87" y="47"/>
                  </a:cubicBezTo>
                  <a:cubicBezTo>
                    <a:pt x="88" y="40"/>
                    <a:pt x="86" y="30"/>
                    <a:pt x="87" y="24"/>
                  </a:cubicBezTo>
                  <a:cubicBezTo>
                    <a:pt x="87" y="20"/>
                    <a:pt x="90" y="16"/>
                    <a:pt x="91" y="12"/>
                  </a:cubicBezTo>
                  <a:cubicBezTo>
                    <a:pt x="89" y="10"/>
                    <a:pt x="89" y="8"/>
                    <a:pt x="89" y="4"/>
                  </a:cubicBezTo>
                  <a:cubicBezTo>
                    <a:pt x="90" y="3"/>
                    <a:pt x="93" y="3"/>
                    <a:pt x="9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9" name="Freeform 60">
              <a:extLst>
                <a:ext uri="{FF2B5EF4-FFF2-40B4-BE49-F238E27FC236}">
                  <a16:creationId xmlns="" xmlns:a16="http://schemas.microsoft.com/office/drawing/2014/main" id="{770D6456-CBA5-AF4B-A861-7193C4142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576" y="3017838"/>
              <a:ext cx="358775" cy="234950"/>
            </a:xfrm>
            <a:custGeom>
              <a:avLst/>
              <a:gdLst>
                <a:gd name="T0" fmla="*/ 47 w 118"/>
                <a:gd name="T1" fmla="*/ 0 h 77"/>
                <a:gd name="T2" fmla="*/ 52 w 118"/>
                <a:gd name="T3" fmla="*/ 3 h 77"/>
                <a:gd name="T4" fmla="*/ 53 w 118"/>
                <a:gd name="T5" fmla="*/ 4 h 77"/>
                <a:gd name="T6" fmla="*/ 65 w 118"/>
                <a:gd name="T7" fmla="*/ 8 h 77"/>
                <a:gd name="T8" fmla="*/ 71 w 118"/>
                <a:gd name="T9" fmla="*/ 9 h 77"/>
                <a:gd name="T10" fmla="*/ 74 w 118"/>
                <a:gd name="T11" fmla="*/ 11 h 77"/>
                <a:gd name="T12" fmla="*/ 88 w 118"/>
                <a:gd name="T13" fmla="*/ 19 h 77"/>
                <a:gd name="T14" fmla="*/ 88 w 118"/>
                <a:gd name="T15" fmla="*/ 38 h 77"/>
                <a:gd name="T16" fmla="*/ 79 w 118"/>
                <a:gd name="T17" fmla="*/ 48 h 77"/>
                <a:gd name="T18" fmla="*/ 65 w 118"/>
                <a:gd name="T19" fmla="*/ 57 h 77"/>
                <a:gd name="T20" fmla="*/ 70 w 118"/>
                <a:gd name="T21" fmla="*/ 59 h 77"/>
                <a:gd name="T22" fmla="*/ 86 w 118"/>
                <a:gd name="T23" fmla="*/ 60 h 77"/>
                <a:gd name="T24" fmla="*/ 93 w 118"/>
                <a:gd name="T25" fmla="*/ 59 h 77"/>
                <a:gd name="T26" fmla="*/ 113 w 118"/>
                <a:gd name="T27" fmla="*/ 64 h 77"/>
                <a:gd name="T28" fmla="*/ 116 w 118"/>
                <a:gd name="T29" fmla="*/ 75 h 77"/>
                <a:gd name="T30" fmla="*/ 101 w 118"/>
                <a:gd name="T31" fmla="*/ 75 h 77"/>
                <a:gd name="T32" fmla="*/ 88 w 118"/>
                <a:gd name="T33" fmla="*/ 76 h 77"/>
                <a:gd name="T34" fmla="*/ 76 w 118"/>
                <a:gd name="T35" fmla="*/ 75 h 77"/>
                <a:gd name="T36" fmla="*/ 50 w 118"/>
                <a:gd name="T37" fmla="*/ 75 h 77"/>
                <a:gd name="T38" fmla="*/ 44 w 118"/>
                <a:gd name="T39" fmla="*/ 75 h 77"/>
                <a:gd name="T40" fmla="*/ 34 w 118"/>
                <a:gd name="T41" fmla="*/ 77 h 77"/>
                <a:gd name="T42" fmla="*/ 23 w 118"/>
                <a:gd name="T43" fmla="*/ 75 h 77"/>
                <a:gd name="T44" fmla="*/ 16 w 118"/>
                <a:gd name="T45" fmla="*/ 69 h 77"/>
                <a:gd name="T46" fmla="*/ 18 w 118"/>
                <a:gd name="T47" fmla="*/ 65 h 77"/>
                <a:gd name="T48" fmla="*/ 56 w 118"/>
                <a:gd name="T49" fmla="*/ 54 h 77"/>
                <a:gd name="T50" fmla="*/ 61 w 118"/>
                <a:gd name="T51" fmla="*/ 48 h 77"/>
                <a:gd name="T52" fmla="*/ 68 w 118"/>
                <a:gd name="T53" fmla="*/ 42 h 77"/>
                <a:gd name="T54" fmla="*/ 60 w 118"/>
                <a:gd name="T55" fmla="*/ 29 h 77"/>
                <a:gd name="T56" fmla="*/ 50 w 118"/>
                <a:gd name="T57" fmla="*/ 26 h 77"/>
                <a:gd name="T58" fmla="*/ 48 w 118"/>
                <a:gd name="T59" fmla="*/ 25 h 77"/>
                <a:gd name="T60" fmla="*/ 40 w 118"/>
                <a:gd name="T61" fmla="*/ 31 h 77"/>
                <a:gd name="T62" fmla="*/ 20 w 118"/>
                <a:gd name="T63" fmla="*/ 47 h 77"/>
                <a:gd name="T64" fmla="*/ 9 w 118"/>
                <a:gd name="T65" fmla="*/ 53 h 77"/>
                <a:gd name="T66" fmla="*/ 3 w 118"/>
                <a:gd name="T67" fmla="*/ 53 h 77"/>
                <a:gd name="T68" fmla="*/ 0 w 118"/>
                <a:gd name="T69" fmla="*/ 48 h 77"/>
                <a:gd name="T70" fmla="*/ 18 w 118"/>
                <a:gd name="T71" fmla="*/ 33 h 77"/>
                <a:gd name="T72" fmla="*/ 21 w 118"/>
                <a:gd name="T73" fmla="*/ 30 h 77"/>
                <a:gd name="T74" fmla="*/ 24 w 118"/>
                <a:gd name="T75" fmla="*/ 29 h 77"/>
                <a:gd name="T76" fmla="*/ 26 w 118"/>
                <a:gd name="T77" fmla="*/ 27 h 77"/>
                <a:gd name="T78" fmla="*/ 34 w 118"/>
                <a:gd name="T79" fmla="*/ 14 h 77"/>
                <a:gd name="T80" fmla="*/ 31 w 118"/>
                <a:gd name="T81" fmla="*/ 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8" h="77">
                  <a:moveTo>
                    <a:pt x="38" y="0"/>
                  </a:moveTo>
                  <a:cubicBezTo>
                    <a:pt x="42" y="1"/>
                    <a:pt x="44" y="0"/>
                    <a:pt x="47" y="0"/>
                  </a:cubicBezTo>
                  <a:cubicBezTo>
                    <a:pt x="49" y="1"/>
                    <a:pt x="50" y="2"/>
                    <a:pt x="51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3" y="3"/>
                    <a:pt x="52" y="4"/>
                    <a:pt x="53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5" y="4"/>
                    <a:pt x="61" y="6"/>
                    <a:pt x="62" y="6"/>
                  </a:cubicBezTo>
                  <a:cubicBezTo>
                    <a:pt x="63" y="6"/>
                    <a:pt x="64" y="8"/>
                    <a:pt x="65" y="8"/>
                  </a:cubicBezTo>
                  <a:cubicBezTo>
                    <a:pt x="66" y="8"/>
                    <a:pt x="70" y="9"/>
                    <a:pt x="70" y="9"/>
                  </a:cubicBezTo>
                  <a:cubicBezTo>
                    <a:pt x="70" y="9"/>
                    <a:pt x="70" y="9"/>
                    <a:pt x="71" y="9"/>
                  </a:cubicBezTo>
                  <a:cubicBezTo>
                    <a:pt x="71" y="9"/>
                    <a:pt x="72" y="10"/>
                    <a:pt x="72" y="11"/>
                  </a:cubicBezTo>
                  <a:cubicBezTo>
                    <a:pt x="73" y="11"/>
                    <a:pt x="73" y="10"/>
                    <a:pt x="74" y="11"/>
                  </a:cubicBezTo>
                  <a:cubicBezTo>
                    <a:pt x="75" y="12"/>
                    <a:pt x="76" y="13"/>
                    <a:pt x="78" y="14"/>
                  </a:cubicBezTo>
                  <a:cubicBezTo>
                    <a:pt x="80" y="15"/>
                    <a:pt x="86" y="16"/>
                    <a:pt x="88" y="19"/>
                  </a:cubicBezTo>
                  <a:cubicBezTo>
                    <a:pt x="89" y="21"/>
                    <a:pt x="88" y="30"/>
                    <a:pt x="88" y="31"/>
                  </a:cubicBezTo>
                  <a:cubicBezTo>
                    <a:pt x="88" y="33"/>
                    <a:pt x="88" y="36"/>
                    <a:pt x="88" y="38"/>
                  </a:cubicBezTo>
                  <a:cubicBezTo>
                    <a:pt x="87" y="40"/>
                    <a:pt x="86" y="43"/>
                    <a:pt x="84" y="44"/>
                  </a:cubicBezTo>
                  <a:cubicBezTo>
                    <a:pt x="82" y="46"/>
                    <a:pt x="80" y="45"/>
                    <a:pt x="79" y="48"/>
                  </a:cubicBezTo>
                  <a:cubicBezTo>
                    <a:pt x="77" y="48"/>
                    <a:pt x="65" y="53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5" y="58"/>
                    <a:pt x="65" y="58"/>
                    <a:pt x="66" y="59"/>
                  </a:cubicBezTo>
                  <a:cubicBezTo>
                    <a:pt x="66" y="59"/>
                    <a:pt x="70" y="59"/>
                    <a:pt x="70" y="59"/>
                  </a:cubicBezTo>
                  <a:cubicBezTo>
                    <a:pt x="72" y="60"/>
                    <a:pt x="81" y="57"/>
                    <a:pt x="85" y="59"/>
                  </a:cubicBezTo>
                  <a:cubicBezTo>
                    <a:pt x="85" y="59"/>
                    <a:pt x="86" y="59"/>
                    <a:pt x="86" y="60"/>
                  </a:cubicBezTo>
                  <a:cubicBezTo>
                    <a:pt x="92" y="59"/>
                    <a:pt x="92" y="59"/>
                    <a:pt x="92" y="59"/>
                  </a:cubicBezTo>
                  <a:cubicBezTo>
                    <a:pt x="92" y="59"/>
                    <a:pt x="92" y="59"/>
                    <a:pt x="93" y="59"/>
                  </a:cubicBezTo>
                  <a:cubicBezTo>
                    <a:pt x="94" y="61"/>
                    <a:pt x="100" y="62"/>
                    <a:pt x="102" y="60"/>
                  </a:cubicBezTo>
                  <a:cubicBezTo>
                    <a:pt x="105" y="61"/>
                    <a:pt x="110" y="61"/>
                    <a:pt x="113" y="64"/>
                  </a:cubicBezTo>
                  <a:cubicBezTo>
                    <a:pt x="114" y="65"/>
                    <a:pt x="116" y="69"/>
                    <a:pt x="118" y="71"/>
                  </a:cubicBezTo>
                  <a:cubicBezTo>
                    <a:pt x="117" y="72"/>
                    <a:pt x="116" y="74"/>
                    <a:pt x="116" y="75"/>
                  </a:cubicBezTo>
                  <a:cubicBezTo>
                    <a:pt x="114" y="76"/>
                    <a:pt x="108" y="76"/>
                    <a:pt x="106" y="75"/>
                  </a:cubicBezTo>
                  <a:cubicBezTo>
                    <a:pt x="104" y="75"/>
                    <a:pt x="103" y="75"/>
                    <a:pt x="101" y="75"/>
                  </a:cubicBezTo>
                  <a:cubicBezTo>
                    <a:pt x="101" y="75"/>
                    <a:pt x="100" y="74"/>
                    <a:pt x="99" y="75"/>
                  </a:cubicBezTo>
                  <a:cubicBezTo>
                    <a:pt x="97" y="76"/>
                    <a:pt x="90" y="76"/>
                    <a:pt x="88" y="76"/>
                  </a:cubicBezTo>
                  <a:cubicBezTo>
                    <a:pt x="87" y="76"/>
                    <a:pt x="83" y="75"/>
                    <a:pt x="82" y="76"/>
                  </a:cubicBezTo>
                  <a:cubicBezTo>
                    <a:pt x="81" y="76"/>
                    <a:pt x="78" y="74"/>
                    <a:pt x="76" y="75"/>
                  </a:cubicBezTo>
                  <a:cubicBezTo>
                    <a:pt x="74" y="75"/>
                    <a:pt x="65" y="74"/>
                    <a:pt x="61" y="75"/>
                  </a:cubicBezTo>
                  <a:cubicBezTo>
                    <a:pt x="60" y="75"/>
                    <a:pt x="53" y="74"/>
                    <a:pt x="50" y="75"/>
                  </a:cubicBezTo>
                  <a:cubicBezTo>
                    <a:pt x="49" y="75"/>
                    <a:pt x="48" y="75"/>
                    <a:pt x="47" y="76"/>
                  </a:cubicBezTo>
                  <a:cubicBezTo>
                    <a:pt x="46" y="75"/>
                    <a:pt x="45" y="75"/>
                    <a:pt x="44" y="75"/>
                  </a:cubicBezTo>
                  <a:cubicBezTo>
                    <a:pt x="43" y="76"/>
                    <a:pt x="42" y="76"/>
                    <a:pt x="41" y="77"/>
                  </a:cubicBezTo>
                  <a:cubicBezTo>
                    <a:pt x="40" y="77"/>
                    <a:pt x="34" y="77"/>
                    <a:pt x="34" y="77"/>
                  </a:cubicBezTo>
                  <a:cubicBezTo>
                    <a:pt x="33" y="77"/>
                    <a:pt x="33" y="77"/>
                    <a:pt x="32" y="76"/>
                  </a:cubicBezTo>
                  <a:cubicBezTo>
                    <a:pt x="32" y="76"/>
                    <a:pt x="24" y="74"/>
                    <a:pt x="23" y="75"/>
                  </a:cubicBezTo>
                  <a:cubicBezTo>
                    <a:pt x="22" y="74"/>
                    <a:pt x="21" y="74"/>
                    <a:pt x="19" y="72"/>
                  </a:cubicBezTo>
                  <a:cubicBezTo>
                    <a:pt x="17" y="72"/>
                    <a:pt x="18" y="70"/>
                    <a:pt x="16" y="69"/>
                  </a:cubicBezTo>
                  <a:cubicBezTo>
                    <a:pt x="16" y="68"/>
                    <a:pt x="16" y="68"/>
                    <a:pt x="16" y="67"/>
                  </a:cubicBezTo>
                  <a:cubicBezTo>
                    <a:pt x="17" y="67"/>
                    <a:pt x="17" y="66"/>
                    <a:pt x="18" y="65"/>
                  </a:cubicBezTo>
                  <a:cubicBezTo>
                    <a:pt x="23" y="67"/>
                    <a:pt x="40" y="61"/>
                    <a:pt x="44" y="58"/>
                  </a:cubicBezTo>
                  <a:cubicBezTo>
                    <a:pt x="47" y="59"/>
                    <a:pt x="53" y="56"/>
                    <a:pt x="56" y="54"/>
                  </a:cubicBezTo>
                  <a:cubicBezTo>
                    <a:pt x="56" y="53"/>
                    <a:pt x="56" y="52"/>
                    <a:pt x="57" y="51"/>
                  </a:cubicBezTo>
                  <a:cubicBezTo>
                    <a:pt x="58" y="50"/>
                    <a:pt x="60" y="49"/>
                    <a:pt x="61" y="48"/>
                  </a:cubicBezTo>
                  <a:cubicBezTo>
                    <a:pt x="62" y="48"/>
                    <a:pt x="62" y="47"/>
                    <a:pt x="62" y="46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70" y="40"/>
                    <a:pt x="71" y="38"/>
                    <a:pt x="72" y="37"/>
                  </a:cubicBezTo>
                  <a:cubicBezTo>
                    <a:pt x="69" y="31"/>
                    <a:pt x="62" y="32"/>
                    <a:pt x="60" y="29"/>
                  </a:cubicBezTo>
                  <a:cubicBezTo>
                    <a:pt x="59" y="29"/>
                    <a:pt x="58" y="28"/>
                    <a:pt x="58" y="28"/>
                  </a:cubicBezTo>
                  <a:cubicBezTo>
                    <a:pt x="54" y="26"/>
                    <a:pt x="53" y="29"/>
                    <a:pt x="50" y="26"/>
                  </a:cubicBezTo>
                  <a:cubicBezTo>
                    <a:pt x="50" y="25"/>
                    <a:pt x="50" y="26"/>
                    <a:pt x="50" y="25"/>
                  </a:cubicBezTo>
                  <a:cubicBezTo>
                    <a:pt x="49" y="25"/>
                    <a:pt x="49" y="25"/>
                    <a:pt x="48" y="25"/>
                  </a:cubicBezTo>
                  <a:cubicBezTo>
                    <a:pt x="47" y="27"/>
                    <a:pt x="44" y="29"/>
                    <a:pt x="42" y="30"/>
                  </a:cubicBezTo>
                  <a:cubicBezTo>
                    <a:pt x="41" y="30"/>
                    <a:pt x="41" y="31"/>
                    <a:pt x="40" y="31"/>
                  </a:cubicBezTo>
                  <a:cubicBezTo>
                    <a:pt x="40" y="35"/>
                    <a:pt x="35" y="36"/>
                    <a:pt x="32" y="37"/>
                  </a:cubicBezTo>
                  <a:cubicBezTo>
                    <a:pt x="27" y="40"/>
                    <a:pt x="24" y="44"/>
                    <a:pt x="20" y="47"/>
                  </a:cubicBezTo>
                  <a:cubicBezTo>
                    <a:pt x="19" y="48"/>
                    <a:pt x="18" y="47"/>
                    <a:pt x="17" y="48"/>
                  </a:cubicBezTo>
                  <a:cubicBezTo>
                    <a:pt x="14" y="49"/>
                    <a:pt x="11" y="50"/>
                    <a:pt x="9" y="53"/>
                  </a:cubicBezTo>
                  <a:cubicBezTo>
                    <a:pt x="7" y="53"/>
                    <a:pt x="7" y="53"/>
                    <a:pt x="6" y="52"/>
                  </a:cubicBezTo>
                  <a:cubicBezTo>
                    <a:pt x="5" y="52"/>
                    <a:pt x="4" y="53"/>
                    <a:pt x="3" y="53"/>
                  </a:cubicBezTo>
                  <a:cubicBezTo>
                    <a:pt x="2" y="53"/>
                    <a:pt x="2" y="53"/>
                    <a:pt x="1" y="52"/>
                  </a:cubicBezTo>
                  <a:cubicBezTo>
                    <a:pt x="1" y="51"/>
                    <a:pt x="0" y="48"/>
                    <a:pt x="0" y="48"/>
                  </a:cubicBezTo>
                  <a:cubicBezTo>
                    <a:pt x="3" y="45"/>
                    <a:pt x="13" y="41"/>
                    <a:pt x="14" y="38"/>
                  </a:cubicBezTo>
                  <a:cubicBezTo>
                    <a:pt x="15" y="38"/>
                    <a:pt x="17" y="34"/>
                    <a:pt x="18" y="33"/>
                  </a:cubicBezTo>
                  <a:cubicBezTo>
                    <a:pt x="19" y="33"/>
                    <a:pt x="19" y="33"/>
                    <a:pt x="20" y="32"/>
                  </a:cubicBezTo>
                  <a:cubicBezTo>
                    <a:pt x="21" y="32"/>
                    <a:pt x="20" y="31"/>
                    <a:pt x="21" y="30"/>
                  </a:cubicBezTo>
                  <a:cubicBezTo>
                    <a:pt x="21" y="30"/>
                    <a:pt x="23" y="30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3" y="28"/>
                    <a:pt x="24" y="28"/>
                    <a:pt x="25" y="27"/>
                  </a:cubicBezTo>
                  <a:cubicBezTo>
                    <a:pt x="25" y="27"/>
                    <a:pt x="25" y="27"/>
                    <a:pt x="26" y="27"/>
                  </a:cubicBezTo>
                  <a:cubicBezTo>
                    <a:pt x="26" y="25"/>
                    <a:pt x="30" y="23"/>
                    <a:pt x="31" y="22"/>
                  </a:cubicBezTo>
                  <a:cubicBezTo>
                    <a:pt x="32" y="19"/>
                    <a:pt x="33" y="16"/>
                    <a:pt x="34" y="14"/>
                  </a:cubicBezTo>
                  <a:cubicBezTo>
                    <a:pt x="34" y="14"/>
                    <a:pt x="34" y="13"/>
                    <a:pt x="34" y="13"/>
                  </a:cubicBezTo>
                  <a:cubicBezTo>
                    <a:pt x="35" y="10"/>
                    <a:pt x="30" y="7"/>
                    <a:pt x="31" y="3"/>
                  </a:cubicBezTo>
                  <a:cubicBezTo>
                    <a:pt x="32" y="2"/>
                    <a:pt x="38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0" name="Freeform 61">
              <a:extLst>
                <a:ext uri="{FF2B5EF4-FFF2-40B4-BE49-F238E27FC236}">
                  <a16:creationId xmlns="" xmlns:a16="http://schemas.microsoft.com/office/drawing/2014/main" id="{CBD5C636-0DBF-684D-90B9-7A6019DF54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65651" y="3208338"/>
              <a:ext cx="471488" cy="460375"/>
            </a:xfrm>
            <a:custGeom>
              <a:avLst/>
              <a:gdLst>
                <a:gd name="T0" fmla="*/ 150 w 156"/>
                <a:gd name="T1" fmla="*/ 104 h 151"/>
                <a:gd name="T2" fmla="*/ 142 w 156"/>
                <a:gd name="T3" fmla="*/ 107 h 151"/>
                <a:gd name="T4" fmla="*/ 118 w 156"/>
                <a:gd name="T5" fmla="*/ 108 h 151"/>
                <a:gd name="T6" fmla="*/ 95 w 156"/>
                <a:gd name="T7" fmla="*/ 111 h 151"/>
                <a:gd name="T8" fmla="*/ 83 w 156"/>
                <a:gd name="T9" fmla="*/ 110 h 151"/>
                <a:gd name="T10" fmla="*/ 72 w 156"/>
                <a:gd name="T11" fmla="*/ 107 h 151"/>
                <a:gd name="T12" fmla="*/ 91 w 156"/>
                <a:gd name="T13" fmla="*/ 86 h 151"/>
                <a:gd name="T14" fmla="*/ 125 w 156"/>
                <a:gd name="T15" fmla="*/ 82 h 151"/>
                <a:gd name="T16" fmla="*/ 126 w 156"/>
                <a:gd name="T17" fmla="*/ 73 h 151"/>
                <a:gd name="T18" fmla="*/ 112 w 156"/>
                <a:gd name="T19" fmla="*/ 64 h 151"/>
                <a:gd name="T20" fmla="*/ 98 w 156"/>
                <a:gd name="T21" fmla="*/ 64 h 151"/>
                <a:gd name="T22" fmla="*/ 74 w 156"/>
                <a:gd name="T23" fmla="*/ 64 h 151"/>
                <a:gd name="T24" fmla="*/ 75 w 156"/>
                <a:gd name="T25" fmla="*/ 51 h 151"/>
                <a:gd name="T26" fmla="*/ 122 w 156"/>
                <a:gd name="T27" fmla="*/ 47 h 151"/>
                <a:gd name="T28" fmla="*/ 122 w 156"/>
                <a:gd name="T29" fmla="*/ 37 h 151"/>
                <a:gd name="T30" fmla="*/ 84 w 156"/>
                <a:gd name="T31" fmla="*/ 31 h 151"/>
                <a:gd name="T32" fmla="*/ 70 w 156"/>
                <a:gd name="T33" fmla="*/ 28 h 151"/>
                <a:gd name="T34" fmla="*/ 63 w 156"/>
                <a:gd name="T35" fmla="*/ 22 h 151"/>
                <a:gd name="T36" fmla="*/ 45 w 156"/>
                <a:gd name="T37" fmla="*/ 33 h 151"/>
                <a:gd name="T38" fmla="*/ 19 w 156"/>
                <a:gd name="T39" fmla="*/ 31 h 151"/>
                <a:gd name="T40" fmla="*/ 20 w 156"/>
                <a:gd name="T41" fmla="*/ 20 h 151"/>
                <a:gd name="T42" fmla="*/ 18 w 156"/>
                <a:gd name="T43" fmla="*/ 5 h 151"/>
                <a:gd name="T44" fmla="*/ 11 w 156"/>
                <a:gd name="T45" fmla="*/ 0 h 151"/>
                <a:gd name="T46" fmla="*/ 8 w 156"/>
                <a:gd name="T47" fmla="*/ 27 h 151"/>
                <a:gd name="T48" fmla="*/ 8 w 156"/>
                <a:gd name="T49" fmla="*/ 41 h 151"/>
                <a:gd name="T50" fmla="*/ 5 w 156"/>
                <a:gd name="T51" fmla="*/ 68 h 151"/>
                <a:gd name="T52" fmla="*/ 5 w 156"/>
                <a:gd name="T53" fmla="*/ 82 h 151"/>
                <a:gd name="T54" fmla="*/ 1 w 156"/>
                <a:gd name="T55" fmla="*/ 119 h 151"/>
                <a:gd name="T56" fmla="*/ 5 w 156"/>
                <a:gd name="T57" fmla="*/ 150 h 151"/>
                <a:gd name="T58" fmla="*/ 11 w 156"/>
                <a:gd name="T59" fmla="*/ 148 h 151"/>
                <a:gd name="T60" fmla="*/ 13 w 156"/>
                <a:gd name="T61" fmla="*/ 143 h 151"/>
                <a:gd name="T62" fmla="*/ 25 w 156"/>
                <a:gd name="T63" fmla="*/ 137 h 151"/>
                <a:gd name="T64" fmla="*/ 39 w 156"/>
                <a:gd name="T65" fmla="*/ 134 h 151"/>
                <a:gd name="T66" fmla="*/ 58 w 156"/>
                <a:gd name="T67" fmla="*/ 134 h 151"/>
                <a:gd name="T68" fmla="*/ 82 w 156"/>
                <a:gd name="T69" fmla="*/ 135 h 151"/>
                <a:gd name="T70" fmla="*/ 113 w 156"/>
                <a:gd name="T71" fmla="*/ 142 h 151"/>
                <a:gd name="T72" fmla="*/ 131 w 156"/>
                <a:gd name="T73" fmla="*/ 147 h 151"/>
                <a:gd name="T74" fmla="*/ 147 w 156"/>
                <a:gd name="T75" fmla="*/ 143 h 151"/>
                <a:gd name="T76" fmla="*/ 153 w 156"/>
                <a:gd name="T77" fmla="*/ 133 h 151"/>
                <a:gd name="T78" fmla="*/ 56 w 156"/>
                <a:gd name="T79" fmla="*/ 109 h 151"/>
                <a:gd name="T80" fmla="*/ 46 w 156"/>
                <a:gd name="T81" fmla="*/ 112 h 151"/>
                <a:gd name="T82" fmla="*/ 20 w 156"/>
                <a:gd name="T83" fmla="*/ 114 h 151"/>
                <a:gd name="T84" fmla="*/ 28 w 156"/>
                <a:gd name="T85" fmla="*/ 92 h 151"/>
                <a:gd name="T86" fmla="*/ 44 w 156"/>
                <a:gd name="T87" fmla="*/ 87 h 151"/>
                <a:gd name="T88" fmla="*/ 60 w 156"/>
                <a:gd name="T89" fmla="*/ 60 h 151"/>
                <a:gd name="T90" fmla="*/ 43 w 156"/>
                <a:gd name="T91" fmla="*/ 67 h 151"/>
                <a:gd name="T92" fmla="*/ 20 w 156"/>
                <a:gd name="T93" fmla="*/ 71 h 151"/>
                <a:gd name="T94" fmla="*/ 46 w 156"/>
                <a:gd name="T95" fmla="*/ 51 h 151"/>
                <a:gd name="T96" fmla="*/ 59 w 156"/>
                <a:gd name="T97" fmla="*/ 49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6" h="151">
                  <a:moveTo>
                    <a:pt x="156" y="123"/>
                  </a:moveTo>
                  <a:cubicBezTo>
                    <a:pt x="156" y="122"/>
                    <a:pt x="155" y="117"/>
                    <a:pt x="155" y="117"/>
                  </a:cubicBezTo>
                  <a:cubicBezTo>
                    <a:pt x="154" y="115"/>
                    <a:pt x="149" y="107"/>
                    <a:pt x="150" y="104"/>
                  </a:cubicBezTo>
                  <a:cubicBezTo>
                    <a:pt x="149" y="103"/>
                    <a:pt x="149" y="103"/>
                    <a:pt x="147" y="103"/>
                  </a:cubicBezTo>
                  <a:cubicBezTo>
                    <a:pt x="147" y="105"/>
                    <a:pt x="145" y="106"/>
                    <a:pt x="143" y="108"/>
                  </a:cubicBezTo>
                  <a:cubicBezTo>
                    <a:pt x="142" y="108"/>
                    <a:pt x="142" y="108"/>
                    <a:pt x="142" y="107"/>
                  </a:cubicBezTo>
                  <a:cubicBezTo>
                    <a:pt x="142" y="106"/>
                    <a:pt x="141" y="106"/>
                    <a:pt x="141" y="106"/>
                  </a:cubicBezTo>
                  <a:cubicBezTo>
                    <a:pt x="139" y="109"/>
                    <a:pt x="123" y="105"/>
                    <a:pt x="120" y="109"/>
                  </a:cubicBezTo>
                  <a:cubicBezTo>
                    <a:pt x="119" y="109"/>
                    <a:pt x="119" y="109"/>
                    <a:pt x="118" y="108"/>
                  </a:cubicBezTo>
                  <a:cubicBezTo>
                    <a:pt x="115" y="110"/>
                    <a:pt x="105" y="112"/>
                    <a:pt x="103" y="110"/>
                  </a:cubicBezTo>
                  <a:cubicBezTo>
                    <a:pt x="103" y="110"/>
                    <a:pt x="102" y="111"/>
                    <a:pt x="102" y="111"/>
                  </a:cubicBezTo>
                  <a:cubicBezTo>
                    <a:pt x="102" y="110"/>
                    <a:pt x="96" y="111"/>
                    <a:pt x="95" y="111"/>
                  </a:cubicBezTo>
                  <a:cubicBezTo>
                    <a:pt x="94" y="110"/>
                    <a:pt x="89" y="110"/>
                    <a:pt x="88" y="110"/>
                  </a:cubicBezTo>
                  <a:cubicBezTo>
                    <a:pt x="87" y="110"/>
                    <a:pt x="87" y="111"/>
                    <a:pt x="86" y="111"/>
                  </a:cubicBezTo>
                  <a:cubicBezTo>
                    <a:pt x="85" y="111"/>
                    <a:pt x="84" y="110"/>
                    <a:pt x="83" y="110"/>
                  </a:cubicBezTo>
                  <a:cubicBezTo>
                    <a:pt x="83" y="110"/>
                    <a:pt x="82" y="111"/>
                    <a:pt x="81" y="111"/>
                  </a:cubicBezTo>
                  <a:cubicBezTo>
                    <a:pt x="81" y="111"/>
                    <a:pt x="81" y="111"/>
                    <a:pt x="80" y="111"/>
                  </a:cubicBezTo>
                  <a:cubicBezTo>
                    <a:pt x="78" y="109"/>
                    <a:pt x="75" y="109"/>
                    <a:pt x="72" y="107"/>
                  </a:cubicBezTo>
                  <a:cubicBezTo>
                    <a:pt x="74" y="101"/>
                    <a:pt x="76" y="97"/>
                    <a:pt x="75" y="89"/>
                  </a:cubicBezTo>
                  <a:cubicBezTo>
                    <a:pt x="76" y="89"/>
                    <a:pt x="76" y="88"/>
                    <a:pt x="77" y="87"/>
                  </a:cubicBezTo>
                  <a:cubicBezTo>
                    <a:pt x="78" y="87"/>
                    <a:pt x="90" y="86"/>
                    <a:pt x="91" y="86"/>
                  </a:cubicBezTo>
                  <a:cubicBezTo>
                    <a:pt x="97" y="87"/>
                    <a:pt x="109" y="90"/>
                    <a:pt x="113" y="87"/>
                  </a:cubicBezTo>
                  <a:cubicBezTo>
                    <a:pt x="115" y="87"/>
                    <a:pt x="117" y="88"/>
                    <a:pt x="119" y="88"/>
                  </a:cubicBezTo>
                  <a:cubicBezTo>
                    <a:pt x="121" y="87"/>
                    <a:pt x="124" y="84"/>
                    <a:pt x="125" y="82"/>
                  </a:cubicBezTo>
                  <a:cubicBezTo>
                    <a:pt x="126" y="80"/>
                    <a:pt x="124" y="77"/>
                    <a:pt x="126" y="76"/>
                  </a:cubicBezTo>
                  <a:cubicBezTo>
                    <a:pt x="125" y="75"/>
                    <a:pt x="126" y="75"/>
                    <a:pt x="125" y="75"/>
                  </a:cubicBezTo>
                  <a:cubicBezTo>
                    <a:pt x="125" y="74"/>
                    <a:pt x="125" y="73"/>
                    <a:pt x="126" y="73"/>
                  </a:cubicBezTo>
                  <a:cubicBezTo>
                    <a:pt x="128" y="70"/>
                    <a:pt x="118" y="66"/>
                    <a:pt x="117" y="65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6" y="65"/>
                    <a:pt x="113" y="64"/>
                    <a:pt x="112" y="64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100" y="64"/>
                    <a:pt x="99" y="64"/>
                    <a:pt x="99" y="64"/>
                  </a:cubicBezTo>
                  <a:cubicBezTo>
                    <a:pt x="98" y="64"/>
                    <a:pt x="99" y="64"/>
                    <a:pt x="98" y="64"/>
                  </a:cubicBezTo>
                  <a:cubicBezTo>
                    <a:pt x="88" y="63"/>
                    <a:pt x="88" y="63"/>
                    <a:pt x="88" y="63"/>
                  </a:cubicBezTo>
                  <a:cubicBezTo>
                    <a:pt x="87" y="64"/>
                    <a:pt x="84" y="65"/>
                    <a:pt x="83" y="65"/>
                  </a:cubicBezTo>
                  <a:cubicBezTo>
                    <a:pt x="80" y="66"/>
                    <a:pt x="78" y="64"/>
                    <a:pt x="74" y="64"/>
                  </a:cubicBezTo>
                  <a:cubicBezTo>
                    <a:pt x="73" y="61"/>
                    <a:pt x="71" y="60"/>
                    <a:pt x="73" y="57"/>
                  </a:cubicBezTo>
                  <a:cubicBezTo>
                    <a:pt x="73" y="56"/>
                    <a:pt x="73" y="55"/>
                    <a:pt x="73" y="54"/>
                  </a:cubicBezTo>
                  <a:cubicBezTo>
                    <a:pt x="74" y="53"/>
                    <a:pt x="75" y="52"/>
                    <a:pt x="75" y="51"/>
                  </a:cubicBezTo>
                  <a:cubicBezTo>
                    <a:pt x="77" y="51"/>
                    <a:pt x="83" y="50"/>
                    <a:pt x="84" y="50"/>
                  </a:cubicBezTo>
                  <a:cubicBezTo>
                    <a:pt x="90" y="53"/>
                    <a:pt x="116" y="51"/>
                    <a:pt x="122" y="48"/>
                  </a:cubicBezTo>
                  <a:cubicBezTo>
                    <a:pt x="121" y="48"/>
                    <a:pt x="122" y="47"/>
                    <a:pt x="122" y="47"/>
                  </a:cubicBezTo>
                  <a:cubicBezTo>
                    <a:pt x="124" y="44"/>
                    <a:pt x="123" y="42"/>
                    <a:pt x="124" y="39"/>
                  </a:cubicBezTo>
                  <a:cubicBezTo>
                    <a:pt x="124" y="39"/>
                    <a:pt x="124" y="39"/>
                    <a:pt x="124" y="39"/>
                  </a:cubicBezTo>
                  <a:cubicBezTo>
                    <a:pt x="123" y="38"/>
                    <a:pt x="122" y="38"/>
                    <a:pt x="122" y="37"/>
                  </a:cubicBezTo>
                  <a:cubicBezTo>
                    <a:pt x="121" y="36"/>
                    <a:pt x="122" y="35"/>
                    <a:pt x="121" y="34"/>
                  </a:cubicBezTo>
                  <a:cubicBezTo>
                    <a:pt x="118" y="33"/>
                    <a:pt x="112" y="34"/>
                    <a:pt x="110" y="33"/>
                  </a:cubicBezTo>
                  <a:cubicBezTo>
                    <a:pt x="105" y="30"/>
                    <a:pt x="87" y="30"/>
                    <a:pt x="84" y="31"/>
                  </a:cubicBezTo>
                  <a:cubicBezTo>
                    <a:pt x="79" y="33"/>
                    <a:pt x="76" y="31"/>
                    <a:pt x="73" y="31"/>
                  </a:cubicBezTo>
                  <a:cubicBezTo>
                    <a:pt x="72" y="30"/>
                    <a:pt x="71" y="29"/>
                    <a:pt x="70" y="29"/>
                  </a:cubicBezTo>
                  <a:cubicBezTo>
                    <a:pt x="70" y="29"/>
                    <a:pt x="70" y="29"/>
                    <a:pt x="70" y="28"/>
                  </a:cubicBezTo>
                  <a:cubicBezTo>
                    <a:pt x="69" y="27"/>
                    <a:pt x="68" y="26"/>
                    <a:pt x="68" y="24"/>
                  </a:cubicBezTo>
                  <a:cubicBezTo>
                    <a:pt x="67" y="23"/>
                    <a:pt x="66" y="22"/>
                    <a:pt x="65" y="22"/>
                  </a:cubicBezTo>
                  <a:cubicBezTo>
                    <a:pt x="64" y="22"/>
                    <a:pt x="64" y="22"/>
                    <a:pt x="63" y="22"/>
                  </a:cubicBezTo>
                  <a:cubicBezTo>
                    <a:pt x="62" y="24"/>
                    <a:pt x="59" y="27"/>
                    <a:pt x="57" y="30"/>
                  </a:cubicBezTo>
                  <a:cubicBezTo>
                    <a:pt x="58" y="31"/>
                    <a:pt x="53" y="32"/>
                    <a:pt x="52" y="32"/>
                  </a:cubicBezTo>
                  <a:cubicBezTo>
                    <a:pt x="51" y="31"/>
                    <a:pt x="47" y="33"/>
                    <a:pt x="45" y="33"/>
                  </a:cubicBezTo>
                  <a:cubicBezTo>
                    <a:pt x="45" y="32"/>
                    <a:pt x="42" y="32"/>
                    <a:pt x="41" y="33"/>
                  </a:cubicBezTo>
                  <a:cubicBezTo>
                    <a:pt x="36" y="34"/>
                    <a:pt x="27" y="35"/>
                    <a:pt x="23" y="35"/>
                  </a:cubicBezTo>
                  <a:cubicBezTo>
                    <a:pt x="23" y="34"/>
                    <a:pt x="20" y="31"/>
                    <a:pt x="19" y="31"/>
                  </a:cubicBezTo>
                  <a:cubicBezTo>
                    <a:pt x="19" y="30"/>
                    <a:pt x="19" y="29"/>
                    <a:pt x="19" y="28"/>
                  </a:cubicBezTo>
                  <a:cubicBezTo>
                    <a:pt x="20" y="25"/>
                    <a:pt x="20" y="23"/>
                    <a:pt x="20" y="20"/>
                  </a:cubicBezTo>
                  <a:cubicBezTo>
                    <a:pt x="20" y="21"/>
                    <a:pt x="20" y="20"/>
                    <a:pt x="20" y="20"/>
                  </a:cubicBezTo>
                  <a:cubicBezTo>
                    <a:pt x="20" y="19"/>
                    <a:pt x="21" y="16"/>
                    <a:pt x="21" y="14"/>
                  </a:cubicBezTo>
                  <a:cubicBezTo>
                    <a:pt x="20" y="13"/>
                    <a:pt x="20" y="13"/>
                    <a:pt x="19" y="12"/>
                  </a:cubicBezTo>
                  <a:cubicBezTo>
                    <a:pt x="18" y="9"/>
                    <a:pt x="19" y="7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4"/>
                    <a:pt x="14" y="2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0" y="2"/>
                    <a:pt x="12" y="5"/>
                    <a:pt x="11" y="8"/>
                  </a:cubicBezTo>
                  <a:cubicBezTo>
                    <a:pt x="8" y="13"/>
                    <a:pt x="8" y="19"/>
                    <a:pt x="7" y="24"/>
                  </a:cubicBezTo>
                  <a:cubicBezTo>
                    <a:pt x="7" y="25"/>
                    <a:pt x="8" y="26"/>
                    <a:pt x="8" y="27"/>
                  </a:cubicBezTo>
                  <a:cubicBezTo>
                    <a:pt x="8" y="27"/>
                    <a:pt x="8" y="32"/>
                    <a:pt x="8" y="32"/>
                  </a:cubicBezTo>
                  <a:cubicBezTo>
                    <a:pt x="8" y="32"/>
                    <a:pt x="8" y="33"/>
                    <a:pt x="8" y="34"/>
                  </a:cubicBezTo>
                  <a:cubicBezTo>
                    <a:pt x="7" y="37"/>
                    <a:pt x="8" y="39"/>
                    <a:pt x="8" y="41"/>
                  </a:cubicBezTo>
                  <a:cubicBezTo>
                    <a:pt x="9" y="44"/>
                    <a:pt x="7" y="46"/>
                    <a:pt x="7" y="48"/>
                  </a:cubicBezTo>
                  <a:cubicBezTo>
                    <a:pt x="6" y="50"/>
                    <a:pt x="8" y="54"/>
                    <a:pt x="7" y="55"/>
                  </a:cubicBezTo>
                  <a:cubicBezTo>
                    <a:pt x="5" y="60"/>
                    <a:pt x="6" y="64"/>
                    <a:pt x="5" y="68"/>
                  </a:cubicBezTo>
                  <a:cubicBezTo>
                    <a:pt x="6" y="69"/>
                    <a:pt x="6" y="70"/>
                    <a:pt x="6" y="71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5" y="74"/>
                    <a:pt x="4" y="79"/>
                    <a:pt x="5" y="82"/>
                  </a:cubicBezTo>
                  <a:cubicBezTo>
                    <a:pt x="5" y="90"/>
                    <a:pt x="3" y="97"/>
                    <a:pt x="5" y="100"/>
                  </a:cubicBezTo>
                  <a:cubicBezTo>
                    <a:pt x="5" y="102"/>
                    <a:pt x="2" y="106"/>
                    <a:pt x="2" y="108"/>
                  </a:cubicBezTo>
                  <a:cubicBezTo>
                    <a:pt x="3" y="113"/>
                    <a:pt x="1" y="118"/>
                    <a:pt x="1" y="119"/>
                  </a:cubicBezTo>
                  <a:cubicBezTo>
                    <a:pt x="0" y="126"/>
                    <a:pt x="1" y="139"/>
                    <a:pt x="2" y="142"/>
                  </a:cubicBezTo>
                  <a:cubicBezTo>
                    <a:pt x="2" y="142"/>
                    <a:pt x="4" y="144"/>
                    <a:pt x="4" y="144"/>
                  </a:cubicBezTo>
                  <a:cubicBezTo>
                    <a:pt x="5" y="145"/>
                    <a:pt x="4" y="148"/>
                    <a:pt x="5" y="150"/>
                  </a:cubicBezTo>
                  <a:cubicBezTo>
                    <a:pt x="5" y="150"/>
                    <a:pt x="6" y="150"/>
                    <a:pt x="6" y="151"/>
                  </a:cubicBezTo>
                  <a:cubicBezTo>
                    <a:pt x="7" y="151"/>
                    <a:pt x="8" y="150"/>
                    <a:pt x="10" y="150"/>
                  </a:cubicBezTo>
                  <a:cubicBezTo>
                    <a:pt x="10" y="149"/>
                    <a:pt x="11" y="149"/>
                    <a:pt x="11" y="148"/>
                  </a:cubicBezTo>
                  <a:cubicBezTo>
                    <a:pt x="11" y="147"/>
                    <a:pt x="11" y="146"/>
                    <a:pt x="11" y="145"/>
                  </a:cubicBezTo>
                  <a:cubicBezTo>
                    <a:pt x="11" y="145"/>
                    <a:pt x="11" y="145"/>
                    <a:pt x="11" y="145"/>
                  </a:cubicBezTo>
                  <a:cubicBezTo>
                    <a:pt x="12" y="144"/>
                    <a:pt x="13" y="144"/>
                    <a:pt x="13" y="143"/>
                  </a:cubicBezTo>
                  <a:cubicBezTo>
                    <a:pt x="14" y="142"/>
                    <a:pt x="13" y="141"/>
                    <a:pt x="14" y="141"/>
                  </a:cubicBezTo>
                  <a:cubicBezTo>
                    <a:pt x="15" y="138"/>
                    <a:pt x="21" y="139"/>
                    <a:pt x="21" y="139"/>
                  </a:cubicBezTo>
                  <a:cubicBezTo>
                    <a:pt x="23" y="138"/>
                    <a:pt x="24" y="137"/>
                    <a:pt x="25" y="137"/>
                  </a:cubicBezTo>
                  <a:cubicBezTo>
                    <a:pt x="26" y="137"/>
                    <a:pt x="27" y="138"/>
                    <a:pt x="28" y="137"/>
                  </a:cubicBezTo>
                  <a:cubicBezTo>
                    <a:pt x="30" y="136"/>
                    <a:pt x="32" y="135"/>
                    <a:pt x="33" y="134"/>
                  </a:cubicBezTo>
                  <a:cubicBezTo>
                    <a:pt x="35" y="134"/>
                    <a:pt x="38" y="134"/>
                    <a:pt x="39" y="134"/>
                  </a:cubicBezTo>
                  <a:cubicBezTo>
                    <a:pt x="41" y="133"/>
                    <a:pt x="50" y="134"/>
                    <a:pt x="51" y="134"/>
                  </a:cubicBezTo>
                  <a:cubicBezTo>
                    <a:pt x="51" y="134"/>
                    <a:pt x="52" y="134"/>
                    <a:pt x="52" y="134"/>
                  </a:cubicBezTo>
                  <a:cubicBezTo>
                    <a:pt x="53" y="133"/>
                    <a:pt x="58" y="134"/>
                    <a:pt x="58" y="134"/>
                  </a:cubicBezTo>
                  <a:cubicBezTo>
                    <a:pt x="59" y="134"/>
                    <a:pt x="63" y="134"/>
                    <a:pt x="64" y="134"/>
                  </a:cubicBezTo>
                  <a:cubicBezTo>
                    <a:pt x="68" y="134"/>
                    <a:pt x="69" y="134"/>
                    <a:pt x="73" y="135"/>
                  </a:cubicBezTo>
                  <a:cubicBezTo>
                    <a:pt x="74" y="135"/>
                    <a:pt x="81" y="135"/>
                    <a:pt x="82" y="135"/>
                  </a:cubicBezTo>
                  <a:cubicBezTo>
                    <a:pt x="84" y="137"/>
                    <a:pt x="87" y="137"/>
                    <a:pt x="89" y="139"/>
                  </a:cubicBezTo>
                  <a:cubicBezTo>
                    <a:pt x="90" y="137"/>
                    <a:pt x="101" y="140"/>
                    <a:pt x="103" y="140"/>
                  </a:cubicBezTo>
                  <a:cubicBezTo>
                    <a:pt x="107" y="139"/>
                    <a:pt x="112" y="142"/>
                    <a:pt x="113" y="142"/>
                  </a:cubicBezTo>
                  <a:cubicBezTo>
                    <a:pt x="116" y="141"/>
                    <a:pt x="116" y="143"/>
                    <a:pt x="117" y="144"/>
                  </a:cubicBezTo>
                  <a:cubicBezTo>
                    <a:pt x="119" y="144"/>
                    <a:pt x="120" y="144"/>
                    <a:pt x="121" y="144"/>
                  </a:cubicBezTo>
                  <a:cubicBezTo>
                    <a:pt x="125" y="146"/>
                    <a:pt x="127" y="147"/>
                    <a:pt x="131" y="147"/>
                  </a:cubicBezTo>
                  <a:cubicBezTo>
                    <a:pt x="133" y="148"/>
                    <a:pt x="138" y="148"/>
                    <a:pt x="138" y="148"/>
                  </a:cubicBezTo>
                  <a:cubicBezTo>
                    <a:pt x="139" y="147"/>
                    <a:pt x="143" y="146"/>
                    <a:pt x="144" y="146"/>
                  </a:cubicBezTo>
                  <a:cubicBezTo>
                    <a:pt x="145" y="145"/>
                    <a:pt x="146" y="144"/>
                    <a:pt x="147" y="143"/>
                  </a:cubicBezTo>
                  <a:cubicBezTo>
                    <a:pt x="147" y="143"/>
                    <a:pt x="147" y="142"/>
                    <a:pt x="147" y="142"/>
                  </a:cubicBezTo>
                  <a:cubicBezTo>
                    <a:pt x="147" y="141"/>
                    <a:pt x="150" y="140"/>
                    <a:pt x="150" y="140"/>
                  </a:cubicBezTo>
                  <a:cubicBezTo>
                    <a:pt x="152" y="138"/>
                    <a:pt x="151" y="135"/>
                    <a:pt x="153" y="133"/>
                  </a:cubicBezTo>
                  <a:cubicBezTo>
                    <a:pt x="154" y="132"/>
                    <a:pt x="155" y="132"/>
                    <a:pt x="155" y="130"/>
                  </a:cubicBezTo>
                  <a:cubicBezTo>
                    <a:pt x="154" y="129"/>
                    <a:pt x="156" y="124"/>
                    <a:pt x="156" y="123"/>
                  </a:cubicBezTo>
                  <a:close/>
                  <a:moveTo>
                    <a:pt x="56" y="109"/>
                  </a:moveTo>
                  <a:cubicBezTo>
                    <a:pt x="54" y="111"/>
                    <a:pt x="52" y="110"/>
                    <a:pt x="49" y="111"/>
                  </a:cubicBezTo>
                  <a:cubicBezTo>
                    <a:pt x="49" y="111"/>
                    <a:pt x="48" y="111"/>
                    <a:pt x="47" y="111"/>
                  </a:cubicBezTo>
                  <a:cubicBezTo>
                    <a:pt x="47" y="111"/>
                    <a:pt x="47" y="111"/>
                    <a:pt x="46" y="112"/>
                  </a:cubicBezTo>
                  <a:cubicBezTo>
                    <a:pt x="45" y="112"/>
                    <a:pt x="43" y="112"/>
                    <a:pt x="42" y="112"/>
                  </a:cubicBezTo>
                  <a:cubicBezTo>
                    <a:pt x="40" y="112"/>
                    <a:pt x="39" y="112"/>
                    <a:pt x="37" y="112"/>
                  </a:cubicBezTo>
                  <a:cubicBezTo>
                    <a:pt x="33" y="114"/>
                    <a:pt x="25" y="114"/>
                    <a:pt x="20" y="114"/>
                  </a:cubicBezTo>
                  <a:cubicBezTo>
                    <a:pt x="20" y="114"/>
                    <a:pt x="19" y="113"/>
                    <a:pt x="19" y="112"/>
                  </a:cubicBezTo>
                  <a:cubicBezTo>
                    <a:pt x="18" y="111"/>
                    <a:pt x="18" y="98"/>
                    <a:pt x="19" y="97"/>
                  </a:cubicBezTo>
                  <a:cubicBezTo>
                    <a:pt x="19" y="97"/>
                    <a:pt x="28" y="92"/>
                    <a:pt x="28" y="92"/>
                  </a:cubicBezTo>
                  <a:cubicBezTo>
                    <a:pt x="29" y="92"/>
                    <a:pt x="29" y="92"/>
                    <a:pt x="30" y="92"/>
                  </a:cubicBezTo>
                  <a:cubicBezTo>
                    <a:pt x="31" y="91"/>
                    <a:pt x="32" y="90"/>
                    <a:pt x="34" y="89"/>
                  </a:cubicBezTo>
                  <a:cubicBezTo>
                    <a:pt x="36" y="88"/>
                    <a:pt x="42" y="89"/>
                    <a:pt x="44" y="87"/>
                  </a:cubicBezTo>
                  <a:cubicBezTo>
                    <a:pt x="48" y="88"/>
                    <a:pt x="55" y="87"/>
                    <a:pt x="59" y="89"/>
                  </a:cubicBezTo>
                  <a:cubicBezTo>
                    <a:pt x="61" y="95"/>
                    <a:pt x="59" y="107"/>
                    <a:pt x="56" y="109"/>
                  </a:cubicBezTo>
                  <a:close/>
                  <a:moveTo>
                    <a:pt x="60" y="60"/>
                  </a:moveTo>
                  <a:cubicBezTo>
                    <a:pt x="60" y="62"/>
                    <a:pt x="60" y="64"/>
                    <a:pt x="59" y="64"/>
                  </a:cubicBezTo>
                  <a:cubicBezTo>
                    <a:pt x="57" y="66"/>
                    <a:pt x="53" y="68"/>
                    <a:pt x="49" y="67"/>
                  </a:cubicBezTo>
                  <a:cubicBezTo>
                    <a:pt x="48" y="67"/>
                    <a:pt x="45" y="67"/>
                    <a:pt x="43" y="67"/>
                  </a:cubicBezTo>
                  <a:cubicBezTo>
                    <a:pt x="42" y="67"/>
                    <a:pt x="40" y="68"/>
                    <a:pt x="39" y="68"/>
                  </a:cubicBezTo>
                  <a:cubicBezTo>
                    <a:pt x="38" y="68"/>
                    <a:pt x="37" y="68"/>
                    <a:pt x="36" y="68"/>
                  </a:cubicBezTo>
                  <a:cubicBezTo>
                    <a:pt x="29" y="70"/>
                    <a:pt x="27" y="71"/>
                    <a:pt x="20" y="71"/>
                  </a:cubicBezTo>
                  <a:cubicBezTo>
                    <a:pt x="15" y="59"/>
                    <a:pt x="24" y="56"/>
                    <a:pt x="33" y="51"/>
                  </a:cubicBezTo>
                  <a:cubicBezTo>
                    <a:pt x="35" y="50"/>
                    <a:pt x="38" y="52"/>
                    <a:pt x="40" y="52"/>
                  </a:cubicBezTo>
                  <a:cubicBezTo>
                    <a:pt x="42" y="51"/>
                    <a:pt x="44" y="52"/>
                    <a:pt x="46" y="51"/>
                  </a:cubicBezTo>
                  <a:cubicBezTo>
                    <a:pt x="47" y="51"/>
                    <a:pt x="49" y="49"/>
                    <a:pt x="50" y="49"/>
                  </a:cubicBezTo>
                  <a:cubicBezTo>
                    <a:pt x="51" y="48"/>
                    <a:pt x="53" y="49"/>
                    <a:pt x="54" y="48"/>
                  </a:cubicBezTo>
                  <a:cubicBezTo>
                    <a:pt x="56" y="48"/>
                    <a:pt x="57" y="49"/>
                    <a:pt x="59" y="49"/>
                  </a:cubicBezTo>
                  <a:cubicBezTo>
                    <a:pt x="62" y="52"/>
                    <a:pt x="61" y="55"/>
                    <a:pt x="60" y="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1" name="Freeform 62">
              <a:extLst>
                <a:ext uri="{FF2B5EF4-FFF2-40B4-BE49-F238E27FC236}">
                  <a16:creationId xmlns="" xmlns:a16="http://schemas.microsoft.com/office/drawing/2014/main" id="{8585EE9A-19BF-8444-8E5C-736CD8018E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64376" y="3014663"/>
              <a:ext cx="831850" cy="349250"/>
            </a:xfrm>
            <a:custGeom>
              <a:avLst/>
              <a:gdLst>
                <a:gd name="T0" fmla="*/ 262 w 275"/>
                <a:gd name="T1" fmla="*/ 71 h 114"/>
                <a:gd name="T2" fmla="*/ 242 w 275"/>
                <a:gd name="T3" fmla="*/ 70 h 114"/>
                <a:gd name="T4" fmla="*/ 227 w 275"/>
                <a:gd name="T5" fmla="*/ 69 h 114"/>
                <a:gd name="T6" fmla="*/ 178 w 275"/>
                <a:gd name="T7" fmla="*/ 63 h 114"/>
                <a:gd name="T8" fmla="*/ 186 w 275"/>
                <a:gd name="T9" fmla="*/ 34 h 114"/>
                <a:gd name="T10" fmla="*/ 121 w 275"/>
                <a:gd name="T11" fmla="*/ 40 h 114"/>
                <a:gd name="T12" fmla="*/ 96 w 275"/>
                <a:gd name="T13" fmla="*/ 36 h 114"/>
                <a:gd name="T14" fmla="*/ 104 w 275"/>
                <a:gd name="T15" fmla="*/ 28 h 114"/>
                <a:gd name="T16" fmla="*/ 126 w 275"/>
                <a:gd name="T17" fmla="*/ 32 h 114"/>
                <a:gd name="T18" fmla="*/ 144 w 275"/>
                <a:gd name="T19" fmla="*/ 31 h 114"/>
                <a:gd name="T20" fmla="*/ 178 w 275"/>
                <a:gd name="T21" fmla="*/ 29 h 114"/>
                <a:gd name="T22" fmla="*/ 208 w 275"/>
                <a:gd name="T23" fmla="*/ 40 h 114"/>
                <a:gd name="T24" fmla="*/ 229 w 275"/>
                <a:gd name="T25" fmla="*/ 34 h 114"/>
                <a:gd name="T26" fmla="*/ 217 w 275"/>
                <a:gd name="T27" fmla="*/ 20 h 114"/>
                <a:gd name="T28" fmla="*/ 198 w 275"/>
                <a:gd name="T29" fmla="*/ 17 h 114"/>
                <a:gd name="T30" fmla="*/ 161 w 275"/>
                <a:gd name="T31" fmla="*/ 15 h 114"/>
                <a:gd name="T32" fmla="*/ 146 w 275"/>
                <a:gd name="T33" fmla="*/ 9 h 114"/>
                <a:gd name="T34" fmla="*/ 118 w 275"/>
                <a:gd name="T35" fmla="*/ 1 h 114"/>
                <a:gd name="T36" fmla="*/ 96 w 275"/>
                <a:gd name="T37" fmla="*/ 15 h 114"/>
                <a:gd name="T38" fmla="*/ 56 w 275"/>
                <a:gd name="T39" fmla="*/ 19 h 114"/>
                <a:gd name="T40" fmla="*/ 40 w 275"/>
                <a:gd name="T41" fmla="*/ 32 h 114"/>
                <a:gd name="T42" fmla="*/ 30 w 275"/>
                <a:gd name="T43" fmla="*/ 53 h 114"/>
                <a:gd name="T44" fmla="*/ 36 w 275"/>
                <a:gd name="T45" fmla="*/ 63 h 114"/>
                <a:gd name="T46" fmla="*/ 50 w 275"/>
                <a:gd name="T47" fmla="*/ 61 h 114"/>
                <a:gd name="T48" fmla="*/ 58 w 275"/>
                <a:gd name="T49" fmla="*/ 34 h 114"/>
                <a:gd name="T50" fmla="*/ 87 w 275"/>
                <a:gd name="T51" fmla="*/ 54 h 114"/>
                <a:gd name="T52" fmla="*/ 52 w 275"/>
                <a:gd name="T53" fmla="*/ 69 h 114"/>
                <a:gd name="T54" fmla="*/ 0 w 275"/>
                <a:gd name="T55" fmla="*/ 80 h 114"/>
                <a:gd name="T56" fmla="*/ 46 w 275"/>
                <a:gd name="T57" fmla="*/ 86 h 114"/>
                <a:gd name="T58" fmla="*/ 56 w 275"/>
                <a:gd name="T59" fmla="*/ 97 h 114"/>
                <a:gd name="T60" fmla="*/ 49 w 275"/>
                <a:gd name="T61" fmla="*/ 113 h 114"/>
                <a:gd name="T62" fmla="*/ 73 w 275"/>
                <a:gd name="T63" fmla="*/ 98 h 114"/>
                <a:gd name="T64" fmla="*/ 112 w 275"/>
                <a:gd name="T65" fmla="*/ 98 h 114"/>
                <a:gd name="T66" fmla="*/ 150 w 275"/>
                <a:gd name="T67" fmla="*/ 99 h 114"/>
                <a:gd name="T68" fmla="*/ 175 w 275"/>
                <a:gd name="T69" fmla="*/ 100 h 114"/>
                <a:gd name="T70" fmla="*/ 213 w 275"/>
                <a:gd name="T71" fmla="*/ 103 h 114"/>
                <a:gd name="T72" fmla="*/ 185 w 275"/>
                <a:gd name="T73" fmla="*/ 88 h 114"/>
                <a:gd name="T74" fmla="*/ 189 w 275"/>
                <a:gd name="T75" fmla="*/ 78 h 114"/>
                <a:gd name="T76" fmla="*/ 215 w 275"/>
                <a:gd name="T77" fmla="*/ 83 h 114"/>
                <a:gd name="T78" fmla="*/ 232 w 275"/>
                <a:gd name="T79" fmla="*/ 89 h 114"/>
                <a:gd name="T80" fmla="*/ 259 w 275"/>
                <a:gd name="T81" fmla="*/ 91 h 114"/>
                <a:gd name="T82" fmla="*/ 273 w 275"/>
                <a:gd name="T83" fmla="*/ 80 h 114"/>
                <a:gd name="T84" fmla="*/ 115 w 275"/>
                <a:gd name="T85" fmla="*/ 80 h 114"/>
                <a:gd name="T86" fmla="*/ 91 w 275"/>
                <a:gd name="T87" fmla="*/ 88 h 114"/>
                <a:gd name="T88" fmla="*/ 85 w 275"/>
                <a:gd name="T89" fmla="*/ 80 h 114"/>
                <a:gd name="T90" fmla="*/ 114 w 275"/>
                <a:gd name="T91" fmla="*/ 74 h 114"/>
                <a:gd name="T92" fmla="*/ 125 w 275"/>
                <a:gd name="T93" fmla="*/ 60 h 114"/>
                <a:gd name="T94" fmla="*/ 98 w 275"/>
                <a:gd name="T95" fmla="*/ 63 h 114"/>
                <a:gd name="T96" fmla="*/ 118 w 275"/>
                <a:gd name="T97" fmla="*/ 52 h 114"/>
                <a:gd name="T98" fmla="*/ 125 w 275"/>
                <a:gd name="T99" fmla="*/ 60 h 114"/>
                <a:gd name="T100" fmla="*/ 150 w 275"/>
                <a:gd name="T101" fmla="*/ 84 h 114"/>
                <a:gd name="T102" fmla="*/ 132 w 275"/>
                <a:gd name="T103" fmla="*/ 76 h 114"/>
                <a:gd name="T104" fmla="*/ 161 w 275"/>
                <a:gd name="T105" fmla="*/ 75 h 114"/>
                <a:gd name="T106" fmla="*/ 140 w 275"/>
                <a:gd name="T107" fmla="*/ 61 h 114"/>
                <a:gd name="T108" fmla="*/ 167 w 275"/>
                <a:gd name="T109" fmla="*/ 5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" h="114">
                  <a:moveTo>
                    <a:pt x="271" y="73"/>
                  </a:moveTo>
                  <a:cubicBezTo>
                    <a:pt x="271" y="73"/>
                    <a:pt x="271" y="73"/>
                    <a:pt x="270" y="72"/>
                  </a:cubicBezTo>
                  <a:cubicBezTo>
                    <a:pt x="270" y="72"/>
                    <a:pt x="267" y="73"/>
                    <a:pt x="267" y="74"/>
                  </a:cubicBezTo>
                  <a:cubicBezTo>
                    <a:pt x="265" y="73"/>
                    <a:pt x="263" y="72"/>
                    <a:pt x="262" y="71"/>
                  </a:cubicBezTo>
                  <a:cubicBezTo>
                    <a:pt x="261" y="71"/>
                    <a:pt x="261" y="71"/>
                    <a:pt x="261" y="71"/>
                  </a:cubicBezTo>
                  <a:cubicBezTo>
                    <a:pt x="259" y="72"/>
                    <a:pt x="252" y="68"/>
                    <a:pt x="251" y="68"/>
                  </a:cubicBezTo>
                  <a:cubicBezTo>
                    <a:pt x="249" y="69"/>
                    <a:pt x="247" y="70"/>
                    <a:pt x="244" y="70"/>
                  </a:cubicBezTo>
                  <a:cubicBezTo>
                    <a:pt x="244" y="69"/>
                    <a:pt x="243" y="71"/>
                    <a:pt x="242" y="70"/>
                  </a:cubicBezTo>
                  <a:cubicBezTo>
                    <a:pt x="241" y="70"/>
                    <a:pt x="238" y="68"/>
                    <a:pt x="236" y="68"/>
                  </a:cubicBezTo>
                  <a:cubicBezTo>
                    <a:pt x="235" y="69"/>
                    <a:pt x="234" y="69"/>
                    <a:pt x="233" y="70"/>
                  </a:cubicBezTo>
                  <a:cubicBezTo>
                    <a:pt x="233" y="70"/>
                    <a:pt x="232" y="69"/>
                    <a:pt x="232" y="69"/>
                  </a:cubicBezTo>
                  <a:cubicBezTo>
                    <a:pt x="231" y="68"/>
                    <a:pt x="229" y="70"/>
                    <a:pt x="227" y="69"/>
                  </a:cubicBezTo>
                  <a:cubicBezTo>
                    <a:pt x="222" y="66"/>
                    <a:pt x="216" y="68"/>
                    <a:pt x="209" y="68"/>
                  </a:cubicBezTo>
                  <a:cubicBezTo>
                    <a:pt x="207" y="66"/>
                    <a:pt x="203" y="68"/>
                    <a:pt x="202" y="67"/>
                  </a:cubicBezTo>
                  <a:cubicBezTo>
                    <a:pt x="198" y="64"/>
                    <a:pt x="190" y="67"/>
                    <a:pt x="185" y="64"/>
                  </a:cubicBezTo>
                  <a:cubicBezTo>
                    <a:pt x="183" y="66"/>
                    <a:pt x="178" y="63"/>
                    <a:pt x="178" y="63"/>
                  </a:cubicBezTo>
                  <a:cubicBezTo>
                    <a:pt x="176" y="63"/>
                    <a:pt x="177" y="60"/>
                    <a:pt x="178" y="58"/>
                  </a:cubicBezTo>
                  <a:cubicBezTo>
                    <a:pt x="179" y="56"/>
                    <a:pt x="190" y="48"/>
                    <a:pt x="192" y="48"/>
                  </a:cubicBezTo>
                  <a:cubicBezTo>
                    <a:pt x="193" y="45"/>
                    <a:pt x="193" y="38"/>
                    <a:pt x="190" y="36"/>
                  </a:cubicBezTo>
                  <a:cubicBezTo>
                    <a:pt x="189" y="35"/>
                    <a:pt x="186" y="34"/>
                    <a:pt x="186" y="34"/>
                  </a:cubicBezTo>
                  <a:cubicBezTo>
                    <a:pt x="185" y="34"/>
                    <a:pt x="174" y="39"/>
                    <a:pt x="174" y="40"/>
                  </a:cubicBezTo>
                  <a:cubicBezTo>
                    <a:pt x="163" y="39"/>
                    <a:pt x="149" y="41"/>
                    <a:pt x="141" y="40"/>
                  </a:cubicBezTo>
                  <a:cubicBezTo>
                    <a:pt x="138" y="39"/>
                    <a:pt x="129" y="41"/>
                    <a:pt x="127" y="40"/>
                  </a:cubicBezTo>
                  <a:cubicBezTo>
                    <a:pt x="125" y="40"/>
                    <a:pt x="123" y="40"/>
                    <a:pt x="121" y="40"/>
                  </a:cubicBezTo>
                  <a:cubicBezTo>
                    <a:pt x="120" y="40"/>
                    <a:pt x="118" y="41"/>
                    <a:pt x="116" y="40"/>
                  </a:cubicBezTo>
                  <a:cubicBezTo>
                    <a:pt x="113" y="40"/>
                    <a:pt x="108" y="40"/>
                    <a:pt x="105" y="39"/>
                  </a:cubicBezTo>
                  <a:cubicBezTo>
                    <a:pt x="104" y="40"/>
                    <a:pt x="103" y="40"/>
                    <a:pt x="102" y="40"/>
                  </a:cubicBezTo>
                  <a:cubicBezTo>
                    <a:pt x="100" y="38"/>
                    <a:pt x="98" y="37"/>
                    <a:pt x="96" y="36"/>
                  </a:cubicBezTo>
                  <a:cubicBezTo>
                    <a:pt x="92" y="34"/>
                    <a:pt x="87" y="35"/>
                    <a:pt x="85" y="32"/>
                  </a:cubicBezTo>
                  <a:cubicBezTo>
                    <a:pt x="85" y="32"/>
                    <a:pt x="85" y="32"/>
                    <a:pt x="85" y="31"/>
                  </a:cubicBezTo>
                  <a:cubicBezTo>
                    <a:pt x="84" y="30"/>
                    <a:pt x="91" y="28"/>
                    <a:pt x="93" y="29"/>
                  </a:cubicBezTo>
                  <a:cubicBezTo>
                    <a:pt x="93" y="29"/>
                    <a:pt x="102" y="29"/>
                    <a:pt x="104" y="28"/>
                  </a:cubicBezTo>
                  <a:cubicBezTo>
                    <a:pt x="106" y="28"/>
                    <a:pt x="108" y="26"/>
                    <a:pt x="111" y="27"/>
                  </a:cubicBezTo>
                  <a:cubicBezTo>
                    <a:pt x="113" y="27"/>
                    <a:pt x="115" y="29"/>
                    <a:pt x="118" y="30"/>
                  </a:cubicBezTo>
                  <a:cubicBezTo>
                    <a:pt x="120" y="30"/>
                    <a:pt x="122" y="28"/>
                    <a:pt x="125" y="29"/>
                  </a:cubicBezTo>
                  <a:cubicBezTo>
                    <a:pt x="125" y="30"/>
                    <a:pt x="125" y="31"/>
                    <a:pt x="126" y="32"/>
                  </a:cubicBezTo>
                  <a:cubicBezTo>
                    <a:pt x="126" y="33"/>
                    <a:pt x="128" y="31"/>
                    <a:pt x="128" y="32"/>
                  </a:cubicBezTo>
                  <a:cubicBezTo>
                    <a:pt x="129" y="33"/>
                    <a:pt x="129" y="33"/>
                    <a:pt x="130" y="33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34" y="31"/>
                    <a:pt x="140" y="33"/>
                    <a:pt x="144" y="31"/>
                  </a:cubicBezTo>
                  <a:cubicBezTo>
                    <a:pt x="143" y="30"/>
                    <a:pt x="148" y="31"/>
                    <a:pt x="148" y="31"/>
                  </a:cubicBezTo>
                  <a:cubicBezTo>
                    <a:pt x="151" y="29"/>
                    <a:pt x="153" y="28"/>
                    <a:pt x="157" y="29"/>
                  </a:cubicBezTo>
                  <a:cubicBezTo>
                    <a:pt x="158" y="29"/>
                    <a:pt x="163" y="26"/>
                    <a:pt x="165" y="28"/>
                  </a:cubicBezTo>
                  <a:cubicBezTo>
                    <a:pt x="169" y="29"/>
                    <a:pt x="177" y="28"/>
                    <a:pt x="178" y="29"/>
                  </a:cubicBezTo>
                  <a:cubicBezTo>
                    <a:pt x="179" y="29"/>
                    <a:pt x="192" y="28"/>
                    <a:pt x="195" y="27"/>
                  </a:cubicBezTo>
                  <a:cubicBezTo>
                    <a:pt x="196" y="27"/>
                    <a:pt x="198" y="28"/>
                    <a:pt x="199" y="28"/>
                  </a:cubicBezTo>
                  <a:cubicBezTo>
                    <a:pt x="205" y="28"/>
                    <a:pt x="212" y="28"/>
                    <a:pt x="213" y="35"/>
                  </a:cubicBezTo>
                  <a:cubicBezTo>
                    <a:pt x="211" y="37"/>
                    <a:pt x="209" y="39"/>
                    <a:pt x="208" y="40"/>
                  </a:cubicBezTo>
                  <a:cubicBezTo>
                    <a:pt x="205" y="45"/>
                    <a:pt x="208" y="56"/>
                    <a:pt x="209" y="61"/>
                  </a:cubicBezTo>
                  <a:cubicBezTo>
                    <a:pt x="212" y="62"/>
                    <a:pt x="217" y="59"/>
                    <a:pt x="220" y="56"/>
                  </a:cubicBezTo>
                  <a:cubicBezTo>
                    <a:pt x="221" y="57"/>
                    <a:pt x="224" y="52"/>
                    <a:pt x="224" y="51"/>
                  </a:cubicBezTo>
                  <a:cubicBezTo>
                    <a:pt x="227" y="48"/>
                    <a:pt x="231" y="40"/>
                    <a:pt x="229" y="34"/>
                  </a:cubicBezTo>
                  <a:cubicBezTo>
                    <a:pt x="228" y="32"/>
                    <a:pt x="226" y="31"/>
                    <a:pt x="225" y="30"/>
                  </a:cubicBezTo>
                  <a:cubicBezTo>
                    <a:pt x="225" y="29"/>
                    <a:pt x="224" y="28"/>
                    <a:pt x="224" y="27"/>
                  </a:cubicBezTo>
                  <a:cubicBezTo>
                    <a:pt x="223" y="26"/>
                    <a:pt x="221" y="24"/>
                    <a:pt x="221" y="23"/>
                  </a:cubicBezTo>
                  <a:cubicBezTo>
                    <a:pt x="219" y="22"/>
                    <a:pt x="219" y="21"/>
                    <a:pt x="217" y="20"/>
                  </a:cubicBezTo>
                  <a:cubicBezTo>
                    <a:pt x="216" y="21"/>
                    <a:pt x="209" y="16"/>
                    <a:pt x="206" y="18"/>
                  </a:cubicBezTo>
                  <a:cubicBezTo>
                    <a:pt x="206" y="18"/>
                    <a:pt x="205" y="18"/>
                    <a:pt x="205" y="18"/>
                  </a:cubicBezTo>
                  <a:cubicBezTo>
                    <a:pt x="203" y="18"/>
                    <a:pt x="201" y="17"/>
                    <a:pt x="198" y="17"/>
                  </a:cubicBezTo>
                  <a:cubicBezTo>
                    <a:pt x="198" y="17"/>
                    <a:pt x="198" y="17"/>
                    <a:pt x="198" y="17"/>
                  </a:cubicBezTo>
                  <a:cubicBezTo>
                    <a:pt x="197" y="16"/>
                    <a:pt x="187" y="15"/>
                    <a:pt x="184" y="14"/>
                  </a:cubicBezTo>
                  <a:cubicBezTo>
                    <a:pt x="178" y="13"/>
                    <a:pt x="174" y="16"/>
                    <a:pt x="170" y="16"/>
                  </a:cubicBezTo>
                  <a:cubicBezTo>
                    <a:pt x="169" y="16"/>
                    <a:pt x="166" y="18"/>
                    <a:pt x="165" y="17"/>
                  </a:cubicBezTo>
                  <a:cubicBezTo>
                    <a:pt x="164" y="17"/>
                    <a:pt x="161" y="15"/>
                    <a:pt x="161" y="15"/>
                  </a:cubicBezTo>
                  <a:cubicBezTo>
                    <a:pt x="160" y="15"/>
                    <a:pt x="160" y="16"/>
                    <a:pt x="159" y="15"/>
                  </a:cubicBezTo>
                  <a:cubicBezTo>
                    <a:pt x="158" y="15"/>
                    <a:pt x="156" y="14"/>
                    <a:pt x="155" y="13"/>
                  </a:cubicBezTo>
                  <a:cubicBezTo>
                    <a:pt x="155" y="13"/>
                    <a:pt x="150" y="13"/>
                    <a:pt x="150" y="12"/>
                  </a:cubicBezTo>
                  <a:cubicBezTo>
                    <a:pt x="149" y="11"/>
                    <a:pt x="147" y="9"/>
                    <a:pt x="146" y="9"/>
                  </a:cubicBezTo>
                  <a:cubicBezTo>
                    <a:pt x="143" y="8"/>
                    <a:pt x="139" y="7"/>
                    <a:pt x="137" y="5"/>
                  </a:cubicBezTo>
                  <a:cubicBezTo>
                    <a:pt x="137" y="5"/>
                    <a:pt x="136" y="4"/>
                    <a:pt x="136" y="4"/>
                  </a:cubicBezTo>
                  <a:cubicBezTo>
                    <a:pt x="132" y="2"/>
                    <a:pt x="129" y="5"/>
                    <a:pt x="125" y="3"/>
                  </a:cubicBezTo>
                  <a:cubicBezTo>
                    <a:pt x="126" y="3"/>
                    <a:pt x="118" y="1"/>
                    <a:pt x="118" y="1"/>
                  </a:cubicBezTo>
                  <a:cubicBezTo>
                    <a:pt x="117" y="0"/>
                    <a:pt x="117" y="0"/>
                    <a:pt x="116" y="0"/>
                  </a:cubicBezTo>
                  <a:cubicBezTo>
                    <a:pt x="116" y="1"/>
                    <a:pt x="114" y="1"/>
                    <a:pt x="113" y="2"/>
                  </a:cubicBezTo>
                  <a:cubicBezTo>
                    <a:pt x="113" y="2"/>
                    <a:pt x="112" y="8"/>
                    <a:pt x="110" y="9"/>
                  </a:cubicBezTo>
                  <a:cubicBezTo>
                    <a:pt x="105" y="11"/>
                    <a:pt x="101" y="13"/>
                    <a:pt x="96" y="15"/>
                  </a:cubicBezTo>
                  <a:cubicBezTo>
                    <a:pt x="94" y="15"/>
                    <a:pt x="92" y="16"/>
                    <a:pt x="90" y="16"/>
                  </a:cubicBezTo>
                  <a:cubicBezTo>
                    <a:pt x="87" y="18"/>
                    <a:pt x="83" y="17"/>
                    <a:pt x="79" y="18"/>
                  </a:cubicBezTo>
                  <a:cubicBezTo>
                    <a:pt x="78" y="19"/>
                    <a:pt x="76" y="18"/>
                    <a:pt x="75" y="18"/>
                  </a:cubicBezTo>
                  <a:cubicBezTo>
                    <a:pt x="69" y="19"/>
                    <a:pt x="63" y="16"/>
                    <a:pt x="56" y="19"/>
                  </a:cubicBezTo>
                  <a:cubicBezTo>
                    <a:pt x="53" y="20"/>
                    <a:pt x="50" y="22"/>
                    <a:pt x="48" y="24"/>
                  </a:cubicBezTo>
                  <a:cubicBezTo>
                    <a:pt x="48" y="25"/>
                    <a:pt x="47" y="26"/>
                    <a:pt x="47" y="27"/>
                  </a:cubicBezTo>
                  <a:cubicBezTo>
                    <a:pt x="45" y="28"/>
                    <a:pt x="44" y="30"/>
                    <a:pt x="42" y="32"/>
                  </a:cubicBezTo>
                  <a:cubicBezTo>
                    <a:pt x="41" y="32"/>
                    <a:pt x="40" y="32"/>
                    <a:pt x="40" y="32"/>
                  </a:cubicBezTo>
                  <a:cubicBezTo>
                    <a:pt x="39" y="33"/>
                    <a:pt x="36" y="36"/>
                    <a:pt x="36" y="38"/>
                  </a:cubicBezTo>
                  <a:cubicBezTo>
                    <a:pt x="36" y="38"/>
                    <a:pt x="36" y="39"/>
                    <a:pt x="36" y="39"/>
                  </a:cubicBezTo>
                  <a:cubicBezTo>
                    <a:pt x="34" y="42"/>
                    <a:pt x="31" y="44"/>
                    <a:pt x="30" y="47"/>
                  </a:cubicBezTo>
                  <a:cubicBezTo>
                    <a:pt x="30" y="49"/>
                    <a:pt x="30" y="51"/>
                    <a:pt x="30" y="53"/>
                  </a:cubicBezTo>
                  <a:cubicBezTo>
                    <a:pt x="29" y="54"/>
                    <a:pt x="29" y="55"/>
                    <a:pt x="29" y="57"/>
                  </a:cubicBezTo>
                  <a:cubicBezTo>
                    <a:pt x="30" y="57"/>
                    <a:pt x="30" y="58"/>
                    <a:pt x="30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4" y="60"/>
                    <a:pt x="34" y="61"/>
                    <a:pt x="36" y="63"/>
                  </a:cubicBezTo>
                  <a:cubicBezTo>
                    <a:pt x="37" y="62"/>
                    <a:pt x="42" y="65"/>
                    <a:pt x="43" y="65"/>
                  </a:cubicBezTo>
                  <a:cubicBezTo>
                    <a:pt x="45" y="66"/>
                    <a:pt x="48" y="64"/>
                    <a:pt x="49" y="62"/>
                  </a:cubicBezTo>
                  <a:cubicBezTo>
                    <a:pt x="50" y="62"/>
                    <a:pt x="50" y="62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2" y="56"/>
                    <a:pt x="52" y="56"/>
                  </a:cubicBezTo>
                  <a:cubicBezTo>
                    <a:pt x="52" y="55"/>
                    <a:pt x="52" y="54"/>
                    <a:pt x="52" y="53"/>
                  </a:cubicBezTo>
                  <a:cubicBezTo>
                    <a:pt x="56" y="47"/>
                    <a:pt x="56" y="40"/>
                    <a:pt x="58" y="34"/>
                  </a:cubicBezTo>
                  <a:cubicBezTo>
                    <a:pt x="61" y="33"/>
                    <a:pt x="70" y="31"/>
                    <a:pt x="73" y="32"/>
                  </a:cubicBezTo>
                  <a:cubicBezTo>
                    <a:pt x="77" y="34"/>
                    <a:pt x="85" y="45"/>
                    <a:pt x="85" y="51"/>
                  </a:cubicBezTo>
                  <a:cubicBezTo>
                    <a:pt x="86" y="52"/>
                    <a:pt x="86" y="53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6" y="54"/>
                    <a:pt x="84" y="60"/>
                    <a:pt x="83" y="61"/>
                  </a:cubicBezTo>
                  <a:cubicBezTo>
                    <a:pt x="81" y="63"/>
                    <a:pt x="73" y="66"/>
                    <a:pt x="69" y="66"/>
                  </a:cubicBezTo>
                  <a:cubicBezTo>
                    <a:pt x="65" y="65"/>
                    <a:pt x="60" y="67"/>
                    <a:pt x="56" y="67"/>
                  </a:cubicBezTo>
                  <a:cubicBezTo>
                    <a:pt x="54" y="67"/>
                    <a:pt x="53" y="68"/>
                    <a:pt x="52" y="69"/>
                  </a:cubicBezTo>
                  <a:cubicBezTo>
                    <a:pt x="40" y="69"/>
                    <a:pt x="27" y="70"/>
                    <a:pt x="15" y="75"/>
                  </a:cubicBezTo>
                  <a:cubicBezTo>
                    <a:pt x="14" y="76"/>
                    <a:pt x="12" y="75"/>
                    <a:pt x="12" y="75"/>
                  </a:cubicBezTo>
                  <a:cubicBezTo>
                    <a:pt x="9" y="76"/>
                    <a:pt x="7" y="75"/>
                    <a:pt x="5" y="76"/>
                  </a:cubicBezTo>
                  <a:cubicBezTo>
                    <a:pt x="3" y="77"/>
                    <a:pt x="2" y="79"/>
                    <a:pt x="0" y="80"/>
                  </a:cubicBezTo>
                  <a:cubicBezTo>
                    <a:pt x="0" y="91"/>
                    <a:pt x="3" y="91"/>
                    <a:pt x="7" y="97"/>
                  </a:cubicBezTo>
                  <a:cubicBezTo>
                    <a:pt x="17" y="97"/>
                    <a:pt x="21" y="95"/>
                    <a:pt x="30" y="91"/>
                  </a:cubicBezTo>
                  <a:cubicBezTo>
                    <a:pt x="31" y="90"/>
                    <a:pt x="33" y="91"/>
                    <a:pt x="34" y="91"/>
                  </a:cubicBezTo>
                  <a:cubicBezTo>
                    <a:pt x="38" y="89"/>
                    <a:pt x="42" y="88"/>
                    <a:pt x="46" y="86"/>
                  </a:cubicBezTo>
                  <a:cubicBezTo>
                    <a:pt x="48" y="85"/>
                    <a:pt x="57" y="79"/>
                    <a:pt x="59" y="82"/>
                  </a:cubicBezTo>
                  <a:cubicBezTo>
                    <a:pt x="60" y="81"/>
                    <a:pt x="67" y="80"/>
                    <a:pt x="69" y="80"/>
                  </a:cubicBezTo>
                  <a:cubicBezTo>
                    <a:pt x="69" y="80"/>
                    <a:pt x="68" y="80"/>
                    <a:pt x="69" y="80"/>
                  </a:cubicBezTo>
                  <a:cubicBezTo>
                    <a:pt x="69" y="84"/>
                    <a:pt x="59" y="95"/>
                    <a:pt x="56" y="97"/>
                  </a:cubicBezTo>
                  <a:cubicBezTo>
                    <a:pt x="55" y="97"/>
                    <a:pt x="55" y="100"/>
                    <a:pt x="53" y="101"/>
                  </a:cubicBezTo>
                  <a:cubicBezTo>
                    <a:pt x="53" y="102"/>
                    <a:pt x="54" y="103"/>
                    <a:pt x="53" y="105"/>
                  </a:cubicBezTo>
                  <a:cubicBezTo>
                    <a:pt x="53" y="106"/>
                    <a:pt x="52" y="106"/>
                    <a:pt x="51" y="107"/>
                  </a:cubicBezTo>
                  <a:cubicBezTo>
                    <a:pt x="50" y="108"/>
                    <a:pt x="50" y="111"/>
                    <a:pt x="49" y="113"/>
                  </a:cubicBezTo>
                  <a:cubicBezTo>
                    <a:pt x="49" y="113"/>
                    <a:pt x="49" y="114"/>
                    <a:pt x="50" y="114"/>
                  </a:cubicBezTo>
                  <a:cubicBezTo>
                    <a:pt x="50" y="114"/>
                    <a:pt x="54" y="112"/>
                    <a:pt x="55" y="112"/>
                  </a:cubicBezTo>
                  <a:cubicBezTo>
                    <a:pt x="57" y="110"/>
                    <a:pt x="71" y="99"/>
                    <a:pt x="71" y="99"/>
                  </a:cubicBezTo>
                  <a:cubicBezTo>
                    <a:pt x="72" y="98"/>
                    <a:pt x="72" y="98"/>
                    <a:pt x="73" y="98"/>
                  </a:cubicBezTo>
                  <a:cubicBezTo>
                    <a:pt x="79" y="103"/>
                    <a:pt x="86" y="102"/>
                    <a:pt x="93" y="100"/>
                  </a:cubicBezTo>
                  <a:cubicBezTo>
                    <a:pt x="95" y="99"/>
                    <a:pt x="100" y="100"/>
                    <a:pt x="101" y="100"/>
                  </a:cubicBezTo>
                  <a:cubicBezTo>
                    <a:pt x="101" y="99"/>
                    <a:pt x="107" y="99"/>
                    <a:pt x="107" y="99"/>
                  </a:cubicBezTo>
                  <a:cubicBezTo>
                    <a:pt x="108" y="100"/>
                    <a:pt x="110" y="97"/>
                    <a:pt x="112" y="98"/>
                  </a:cubicBezTo>
                  <a:cubicBezTo>
                    <a:pt x="123" y="99"/>
                    <a:pt x="123" y="99"/>
                    <a:pt x="123" y="99"/>
                  </a:cubicBezTo>
                  <a:cubicBezTo>
                    <a:pt x="124" y="98"/>
                    <a:pt x="130" y="97"/>
                    <a:pt x="130" y="97"/>
                  </a:cubicBezTo>
                  <a:cubicBezTo>
                    <a:pt x="132" y="97"/>
                    <a:pt x="134" y="97"/>
                    <a:pt x="136" y="97"/>
                  </a:cubicBezTo>
                  <a:cubicBezTo>
                    <a:pt x="139" y="99"/>
                    <a:pt x="149" y="97"/>
                    <a:pt x="150" y="99"/>
                  </a:cubicBezTo>
                  <a:cubicBezTo>
                    <a:pt x="150" y="98"/>
                    <a:pt x="155" y="98"/>
                    <a:pt x="156" y="99"/>
                  </a:cubicBezTo>
                  <a:cubicBezTo>
                    <a:pt x="156" y="99"/>
                    <a:pt x="159" y="98"/>
                    <a:pt x="160" y="99"/>
                  </a:cubicBezTo>
                  <a:cubicBezTo>
                    <a:pt x="160" y="99"/>
                    <a:pt x="161" y="99"/>
                    <a:pt x="161" y="99"/>
                  </a:cubicBezTo>
                  <a:cubicBezTo>
                    <a:pt x="162" y="99"/>
                    <a:pt x="173" y="99"/>
                    <a:pt x="175" y="100"/>
                  </a:cubicBezTo>
                  <a:cubicBezTo>
                    <a:pt x="175" y="100"/>
                    <a:pt x="177" y="99"/>
                    <a:pt x="179" y="100"/>
                  </a:cubicBezTo>
                  <a:cubicBezTo>
                    <a:pt x="186" y="103"/>
                    <a:pt x="194" y="103"/>
                    <a:pt x="202" y="104"/>
                  </a:cubicBezTo>
                  <a:cubicBezTo>
                    <a:pt x="203" y="105"/>
                    <a:pt x="204" y="103"/>
                    <a:pt x="207" y="104"/>
                  </a:cubicBezTo>
                  <a:cubicBezTo>
                    <a:pt x="208" y="103"/>
                    <a:pt x="211" y="103"/>
                    <a:pt x="213" y="103"/>
                  </a:cubicBezTo>
                  <a:cubicBezTo>
                    <a:pt x="214" y="101"/>
                    <a:pt x="213" y="98"/>
                    <a:pt x="213" y="96"/>
                  </a:cubicBezTo>
                  <a:cubicBezTo>
                    <a:pt x="208" y="93"/>
                    <a:pt x="204" y="88"/>
                    <a:pt x="196" y="90"/>
                  </a:cubicBezTo>
                  <a:cubicBezTo>
                    <a:pt x="196" y="89"/>
                    <a:pt x="191" y="88"/>
                    <a:pt x="190" y="88"/>
                  </a:cubicBezTo>
                  <a:cubicBezTo>
                    <a:pt x="188" y="88"/>
                    <a:pt x="187" y="88"/>
                    <a:pt x="185" y="88"/>
                  </a:cubicBezTo>
                  <a:cubicBezTo>
                    <a:pt x="180" y="85"/>
                    <a:pt x="172" y="86"/>
                    <a:pt x="165" y="85"/>
                  </a:cubicBezTo>
                  <a:cubicBezTo>
                    <a:pt x="164" y="82"/>
                    <a:pt x="168" y="81"/>
                    <a:pt x="169" y="79"/>
                  </a:cubicBezTo>
                  <a:cubicBezTo>
                    <a:pt x="168" y="78"/>
                    <a:pt x="170" y="77"/>
                    <a:pt x="170" y="76"/>
                  </a:cubicBezTo>
                  <a:cubicBezTo>
                    <a:pt x="176" y="76"/>
                    <a:pt x="184" y="74"/>
                    <a:pt x="189" y="78"/>
                  </a:cubicBezTo>
                  <a:cubicBezTo>
                    <a:pt x="190" y="76"/>
                    <a:pt x="197" y="80"/>
                    <a:pt x="198" y="80"/>
                  </a:cubicBezTo>
                  <a:cubicBezTo>
                    <a:pt x="200" y="79"/>
                    <a:pt x="203" y="81"/>
                    <a:pt x="204" y="82"/>
                  </a:cubicBezTo>
                  <a:cubicBezTo>
                    <a:pt x="206" y="79"/>
                    <a:pt x="210" y="83"/>
                    <a:pt x="213" y="83"/>
                  </a:cubicBezTo>
                  <a:cubicBezTo>
                    <a:pt x="214" y="83"/>
                    <a:pt x="214" y="83"/>
                    <a:pt x="215" y="83"/>
                  </a:cubicBezTo>
                  <a:cubicBezTo>
                    <a:pt x="216" y="84"/>
                    <a:pt x="216" y="85"/>
                    <a:pt x="217" y="86"/>
                  </a:cubicBezTo>
                  <a:cubicBezTo>
                    <a:pt x="218" y="85"/>
                    <a:pt x="221" y="87"/>
                    <a:pt x="222" y="87"/>
                  </a:cubicBezTo>
                  <a:cubicBezTo>
                    <a:pt x="223" y="87"/>
                    <a:pt x="227" y="88"/>
                    <a:pt x="228" y="89"/>
                  </a:cubicBezTo>
                  <a:cubicBezTo>
                    <a:pt x="229" y="89"/>
                    <a:pt x="231" y="89"/>
                    <a:pt x="232" y="89"/>
                  </a:cubicBezTo>
                  <a:cubicBezTo>
                    <a:pt x="233" y="89"/>
                    <a:pt x="234" y="90"/>
                    <a:pt x="235" y="90"/>
                  </a:cubicBezTo>
                  <a:cubicBezTo>
                    <a:pt x="236" y="90"/>
                    <a:pt x="235" y="90"/>
                    <a:pt x="235" y="90"/>
                  </a:cubicBezTo>
                  <a:cubicBezTo>
                    <a:pt x="239" y="91"/>
                    <a:pt x="253" y="93"/>
                    <a:pt x="255" y="90"/>
                  </a:cubicBezTo>
                  <a:cubicBezTo>
                    <a:pt x="257" y="91"/>
                    <a:pt x="258" y="91"/>
                    <a:pt x="259" y="91"/>
                  </a:cubicBezTo>
                  <a:cubicBezTo>
                    <a:pt x="259" y="90"/>
                    <a:pt x="260" y="89"/>
                    <a:pt x="261" y="88"/>
                  </a:cubicBezTo>
                  <a:cubicBezTo>
                    <a:pt x="263" y="87"/>
                    <a:pt x="268" y="87"/>
                    <a:pt x="270" y="85"/>
                  </a:cubicBezTo>
                  <a:cubicBezTo>
                    <a:pt x="270" y="84"/>
                    <a:pt x="271" y="83"/>
                    <a:pt x="271" y="82"/>
                  </a:cubicBezTo>
                  <a:cubicBezTo>
                    <a:pt x="272" y="81"/>
                    <a:pt x="273" y="81"/>
                    <a:pt x="273" y="80"/>
                  </a:cubicBezTo>
                  <a:cubicBezTo>
                    <a:pt x="275" y="77"/>
                    <a:pt x="271" y="75"/>
                    <a:pt x="271" y="73"/>
                  </a:cubicBezTo>
                  <a:close/>
                  <a:moveTo>
                    <a:pt x="119" y="76"/>
                  </a:moveTo>
                  <a:cubicBezTo>
                    <a:pt x="119" y="76"/>
                    <a:pt x="119" y="76"/>
                    <a:pt x="119" y="77"/>
                  </a:cubicBezTo>
                  <a:cubicBezTo>
                    <a:pt x="118" y="78"/>
                    <a:pt x="117" y="79"/>
                    <a:pt x="115" y="80"/>
                  </a:cubicBezTo>
                  <a:cubicBezTo>
                    <a:pt x="115" y="81"/>
                    <a:pt x="115" y="82"/>
                    <a:pt x="115" y="83"/>
                  </a:cubicBezTo>
                  <a:cubicBezTo>
                    <a:pt x="114" y="84"/>
                    <a:pt x="112" y="84"/>
                    <a:pt x="111" y="85"/>
                  </a:cubicBezTo>
                  <a:cubicBezTo>
                    <a:pt x="110" y="85"/>
                    <a:pt x="110" y="85"/>
                    <a:pt x="109" y="85"/>
                  </a:cubicBezTo>
                  <a:cubicBezTo>
                    <a:pt x="109" y="85"/>
                    <a:pt x="93" y="87"/>
                    <a:pt x="91" y="88"/>
                  </a:cubicBezTo>
                  <a:cubicBezTo>
                    <a:pt x="89" y="89"/>
                    <a:pt x="87" y="88"/>
                    <a:pt x="87" y="88"/>
                  </a:cubicBezTo>
                  <a:cubicBezTo>
                    <a:pt x="85" y="89"/>
                    <a:pt x="83" y="89"/>
                    <a:pt x="81" y="90"/>
                  </a:cubicBezTo>
                  <a:cubicBezTo>
                    <a:pt x="80" y="90"/>
                    <a:pt x="80" y="90"/>
                    <a:pt x="79" y="89"/>
                  </a:cubicBezTo>
                  <a:cubicBezTo>
                    <a:pt x="79" y="88"/>
                    <a:pt x="84" y="82"/>
                    <a:pt x="85" y="80"/>
                  </a:cubicBezTo>
                  <a:cubicBezTo>
                    <a:pt x="90" y="81"/>
                    <a:pt x="95" y="78"/>
                    <a:pt x="98" y="76"/>
                  </a:cubicBezTo>
                  <a:cubicBezTo>
                    <a:pt x="98" y="76"/>
                    <a:pt x="101" y="77"/>
                    <a:pt x="101" y="77"/>
                  </a:cubicBezTo>
                  <a:cubicBezTo>
                    <a:pt x="101" y="76"/>
                    <a:pt x="105" y="75"/>
                    <a:pt x="105" y="75"/>
                  </a:cubicBezTo>
                  <a:cubicBezTo>
                    <a:pt x="108" y="74"/>
                    <a:pt x="113" y="76"/>
                    <a:pt x="114" y="74"/>
                  </a:cubicBezTo>
                  <a:cubicBezTo>
                    <a:pt x="115" y="74"/>
                    <a:pt x="115" y="74"/>
                    <a:pt x="115" y="75"/>
                  </a:cubicBezTo>
                  <a:cubicBezTo>
                    <a:pt x="117" y="74"/>
                    <a:pt x="118" y="75"/>
                    <a:pt x="119" y="75"/>
                  </a:cubicBezTo>
                  <a:cubicBezTo>
                    <a:pt x="119" y="76"/>
                    <a:pt x="119" y="76"/>
                    <a:pt x="119" y="76"/>
                  </a:cubicBezTo>
                  <a:close/>
                  <a:moveTo>
                    <a:pt x="125" y="60"/>
                  </a:moveTo>
                  <a:cubicBezTo>
                    <a:pt x="124" y="61"/>
                    <a:pt x="122" y="63"/>
                    <a:pt x="120" y="63"/>
                  </a:cubicBezTo>
                  <a:cubicBezTo>
                    <a:pt x="120" y="62"/>
                    <a:pt x="120" y="62"/>
                    <a:pt x="120" y="63"/>
                  </a:cubicBezTo>
                  <a:cubicBezTo>
                    <a:pt x="116" y="64"/>
                    <a:pt x="110" y="60"/>
                    <a:pt x="106" y="62"/>
                  </a:cubicBezTo>
                  <a:cubicBezTo>
                    <a:pt x="104" y="63"/>
                    <a:pt x="100" y="64"/>
                    <a:pt x="98" y="63"/>
                  </a:cubicBezTo>
                  <a:cubicBezTo>
                    <a:pt x="97" y="63"/>
                    <a:pt x="97" y="63"/>
                    <a:pt x="97" y="63"/>
                  </a:cubicBezTo>
                  <a:cubicBezTo>
                    <a:pt x="97" y="60"/>
                    <a:pt x="97" y="60"/>
                    <a:pt x="98" y="58"/>
                  </a:cubicBezTo>
                  <a:cubicBezTo>
                    <a:pt x="102" y="56"/>
                    <a:pt x="112" y="51"/>
                    <a:pt x="117" y="53"/>
                  </a:cubicBezTo>
                  <a:cubicBezTo>
                    <a:pt x="118" y="53"/>
                    <a:pt x="118" y="52"/>
                    <a:pt x="118" y="52"/>
                  </a:cubicBezTo>
                  <a:cubicBezTo>
                    <a:pt x="122" y="53"/>
                    <a:pt x="125" y="54"/>
                    <a:pt x="127" y="54"/>
                  </a:cubicBezTo>
                  <a:cubicBezTo>
                    <a:pt x="127" y="54"/>
                    <a:pt x="128" y="55"/>
                    <a:pt x="128" y="55"/>
                  </a:cubicBezTo>
                  <a:cubicBezTo>
                    <a:pt x="128" y="57"/>
                    <a:pt x="127" y="59"/>
                    <a:pt x="125" y="60"/>
                  </a:cubicBezTo>
                  <a:cubicBezTo>
                    <a:pt x="125" y="60"/>
                    <a:pt x="125" y="60"/>
                    <a:pt x="125" y="60"/>
                  </a:cubicBezTo>
                  <a:close/>
                  <a:moveTo>
                    <a:pt x="161" y="75"/>
                  </a:moveTo>
                  <a:cubicBezTo>
                    <a:pt x="159" y="77"/>
                    <a:pt x="158" y="79"/>
                    <a:pt x="157" y="81"/>
                  </a:cubicBezTo>
                  <a:cubicBezTo>
                    <a:pt x="157" y="82"/>
                    <a:pt x="157" y="82"/>
                    <a:pt x="158" y="83"/>
                  </a:cubicBezTo>
                  <a:cubicBezTo>
                    <a:pt x="157" y="86"/>
                    <a:pt x="152" y="85"/>
                    <a:pt x="150" y="84"/>
                  </a:cubicBezTo>
                  <a:cubicBezTo>
                    <a:pt x="149" y="84"/>
                    <a:pt x="148" y="85"/>
                    <a:pt x="147" y="85"/>
                  </a:cubicBezTo>
                  <a:cubicBezTo>
                    <a:pt x="147" y="85"/>
                    <a:pt x="129" y="85"/>
                    <a:pt x="126" y="83"/>
                  </a:cubicBezTo>
                  <a:cubicBezTo>
                    <a:pt x="126" y="81"/>
                    <a:pt x="129" y="79"/>
                    <a:pt x="131" y="78"/>
                  </a:cubicBezTo>
                  <a:cubicBezTo>
                    <a:pt x="132" y="77"/>
                    <a:pt x="131" y="76"/>
                    <a:pt x="132" y="76"/>
                  </a:cubicBezTo>
                  <a:cubicBezTo>
                    <a:pt x="134" y="74"/>
                    <a:pt x="149" y="73"/>
                    <a:pt x="152" y="73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56" y="73"/>
                    <a:pt x="158" y="73"/>
                    <a:pt x="161" y="74"/>
                  </a:cubicBezTo>
                  <a:cubicBezTo>
                    <a:pt x="161" y="74"/>
                    <a:pt x="161" y="75"/>
                    <a:pt x="161" y="75"/>
                  </a:cubicBezTo>
                  <a:close/>
                  <a:moveTo>
                    <a:pt x="168" y="56"/>
                  </a:moveTo>
                  <a:cubicBezTo>
                    <a:pt x="169" y="56"/>
                    <a:pt x="166" y="61"/>
                    <a:pt x="165" y="61"/>
                  </a:cubicBezTo>
                  <a:cubicBezTo>
                    <a:pt x="163" y="60"/>
                    <a:pt x="152" y="62"/>
                    <a:pt x="149" y="62"/>
                  </a:cubicBezTo>
                  <a:cubicBezTo>
                    <a:pt x="146" y="63"/>
                    <a:pt x="141" y="60"/>
                    <a:pt x="140" y="61"/>
                  </a:cubicBezTo>
                  <a:cubicBezTo>
                    <a:pt x="139" y="61"/>
                    <a:pt x="139" y="61"/>
                    <a:pt x="138" y="61"/>
                  </a:cubicBezTo>
                  <a:cubicBezTo>
                    <a:pt x="138" y="60"/>
                    <a:pt x="138" y="60"/>
                    <a:pt x="138" y="59"/>
                  </a:cubicBezTo>
                  <a:cubicBezTo>
                    <a:pt x="140" y="57"/>
                    <a:pt x="144" y="56"/>
                    <a:pt x="145" y="53"/>
                  </a:cubicBezTo>
                  <a:cubicBezTo>
                    <a:pt x="150" y="50"/>
                    <a:pt x="162" y="55"/>
                    <a:pt x="167" y="51"/>
                  </a:cubicBezTo>
                  <a:cubicBezTo>
                    <a:pt x="168" y="51"/>
                    <a:pt x="168" y="51"/>
                    <a:pt x="170" y="51"/>
                  </a:cubicBezTo>
                  <a:cubicBezTo>
                    <a:pt x="170" y="52"/>
                    <a:pt x="171" y="52"/>
                    <a:pt x="171" y="52"/>
                  </a:cubicBezTo>
                  <a:cubicBezTo>
                    <a:pt x="171" y="55"/>
                    <a:pt x="170" y="55"/>
                    <a:pt x="168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2" name="Freeform 63">
              <a:extLst>
                <a:ext uri="{FF2B5EF4-FFF2-40B4-BE49-F238E27FC236}">
                  <a16:creationId xmlns="" xmlns:a16="http://schemas.microsoft.com/office/drawing/2014/main" id="{B66EFAAC-7656-8648-9554-013C6AC987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65988" y="3328988"/>
              <a:ext cx="442913" cy="346075"/>
            </a:xfrm>
            <a:custGeom>
              <a:avLst/>
              <a:gdLst>
                <a:gd name="T0" fmla="*/ 142 w 146"/>
                <a:gd name="T1" fmla="*/ 77 h 113"/>
                <a:gd name="T2" fmla="*/ 130 w 146"/>
                <a:gd name="T3" fmla="*/ 78 h 113"/>
                <a:gd name="T4" fmla="*/ 120 w 146"/>
                <a:gd name="T5" fmla="*/ 74 h 113"/>
                <a:gd name="T6" fmla="*/ 108 w 146"/>
                <a:gd name="T7" fmla="*/ 55 h 113"/>
                <a:gd name="T8" fmla="*/ 107 w 146"/>
                <a:gd name="T9" fmla="*/ 38 h 113"/>
                <a:gd name="T10" fmla="*/ 108 w 146"/>
                <a:gd name="T11" fmla="*/ 23 h 113"/>
                <a:gd name="T12" fmla="*/ 113 w 146"/>
                <a:gd name="T13" fmla="*/ 8 h 113"/>
                <a:gd name="T14" fmla="*/ 79 w 146"/>
                <a:gd name="T15" fmla="*/ 2 h 113"/>
                <a:gd name="T16" fmla="*/ 62 w 146"/>
                <a:gd name="T17" fmla="*/ 2 h 113"/>
                <a:gd name="T18" fmla="*/ 41 w 146"/>
                <a:gd name="T19" fmla="*/ 4 h 113"/>
                <a:gd name="T20" fmla="*/ 23 w 146"/>
                <a:gd name="T21" fmla="*/ 7 h 113"/>
                <a:gd name="T22" fmla="*/ 9 w 146"/>
                <a:gd name="T23" fmla="*/ 21 h 113"/>
                <a:gd name="T24" fmla="*/ 12 w 146"/>
                <a:gd name="T25" fmla="*/ 41 h 113"/>
                <a:gd name="T26" fmla="*/ 9 w 146"/>
                <a:gd name="T27" fmla="*/ 68 h 113"/>
                <a:gd name="T28" fmla="*/ 11 w 146"/>
                <a:gd name="T29" fmla="*/ 81 h 113"/>
                <a:gd name="T30" fmla="*/ 20 w 146"/>
                <a:gd name="T31" fmla="*/ 87 h 113"/>
                <a:gd name="T32" fmla="*/ 30 w 146"/>
                <a:gd name="T33" fmla="*/ 87 h 113"/>
                <a:gd name="T34" fmla="*/ 33 w 146"/>
                <a:gd name="T35" fmla="*/ 87 h 113"/>
                <a:gd name="T36" fmla="*/ 43 w 146"/>
                <a:gd name="T37" fmla="*/ 86 h 113"/>
                <a:gd name="T38" fmla="*/ 57 w 146"/>
                <a:gd name="T39" fmla="*/ 85 h 113"/>
                <a:gd name="T40" fmla="*/ 63 w 146"/>
                <a:gd name="T41" fmla="*/ 85 h 113"/>
                <a:gd name="T42" fmla="*/ 71 w 146"/>
                <a:gd name="T43" fmla="*/ 85 h 113"/>
                <a:gd name="T44" fmla="*/ 76 w 146"/>
                <a:gd name="T45" fmla="*/ 84 h 113"/>
                <a:gd name="T46" fmla="*/ 101 w 146"/>
                <a:gd name="T47" fmla="*/ 87 h 113"/>
                <a:gd name="T48" fmla="*/ 107 w 146"/>
                <a:gd name="T49" fmla="*/ 97 h 113"/>
                <a:gd name="T50" fmla="*/ 118 w 146"/>
                <a:gd name="T51" fmla="*/ 112 h 113"/>
                <a:gd name="T52" fmla="*/ 145 w 146"/>
                <a:gd name="T53" fmla="*/ 88 h 113"/>
                <a:gd name="T54" fmla="*/ 48 w 146"/>
                <a:gd name="T55" fmla="*/ 71 h 113"/>
                <a:gd name="T56" fmla="*/ 35 w 146"/>
                <a:gd name="T57" fmla="*/ 73 h 113"/>
                <a:gd name="T58" fmla="*/ 17 w 146"/>
                <a:gd name="T59" fmla="*/ 77 h 113"/>
                <a:gd name="T60" fmla="*/ 46 w 146"/>
                <a:gd name="T61" fmla="*/ 62 h 113"/>
                <a:gd name="T62" fmla="*/ 69 w 146"/>
                <a:gd name="T63" fmla="*/ 61 h 113"/>
                <a:gd name="T64" fmla="*/ 95 w 146"/>
                <a:gd name="T65" fmla="*/ 61 h 113"/>
                <a:gd name="T66" fmla="*/ 57 w 146"/>
                <a:gd name="T67" fmla="*/ 46 h 113"/>
                <a:gd name="T68" fmla="*/ 42 w 146"/>
                <a:gd name="T69" fmla="*/ 48 h 113"/>
                <a:gd name="T70" fmla="*/ 26 w 146"/>
                <a:gd name="T71" fmla="*/ 44 h 113"/>
                <a:gd name="T72" fmla="*/ 43 w 146"/>
                <a:gd name="T73" fmla="*/ 39 h 113"/>
                <a:gd name="T74" fmla="*/ 54 w 146"/>
                <a:gd name="T75" fmla="*/ 39 h 113"/>
                <a:gd name="T76" fmla="*/ 84 w 146"/>
                <a:gd name="T77" fmla="*/ 39 h 113"/>
                <a:gd name="T78" fmla="*/ 92 w 146"/>
                <a:gd name="T79" fmla="*/ 48 h 113"/>
                <a:gd name="T80" fmla="*/ 66 w 146"/>
                <a:gd name="T81" fmla="*/ 25 h 113"/>
                <a:gd name="T82" fmla="*/ 54 w 146"/>
                <a:gd name="T83" fmla="*/ 25 h 113"/>
                <a:gd name="T84" fmla="*/ 30 w 146"/>
                <a:gd name="T85" fmla="*/ 29 h 113"/>
                <a:gd name="T86" fmla="*/ 31 w 146"/>
                <a:gd name="T87" fmla="*/ 21 h 113"/>
                <a:gd name="T88" fmla="*/ 46 w 146"/>
                <a:gd name="T89" fmla="*/ 18 h 113"/>
                <a:gd name="T90" fmla="*/ 67 w 146"/>
                <a:gd name="T91" fmla="*/ 18 h 113"/>
                <a:gd name="T92" fmla="*/ 80 w 146"/>
                <a:gd name="T93" fmla="*/ 16 h 113"/>
                <a:gd name="T94" fmla="*/ 95 w 146"/>
                <a:gd name="T95" fmla="*/ 18 h 113"/>
                <a:gd name="T96" fmla="*/ 97 w 146"/>
                <a:gd name="T97" fmla="*/ 25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6" h="113">
                  <a:moveTo>
                    <a:pt x="145" y="88"/>
                  </a:moveTo>
                  <a:cubicBezTo>
                    <a:pt x="143" y="84"/>
                    <a:pt x="140" y="83"/>
                    <a:pt x="142" y="78"/>
                  </a:cubicBezTo>
                  <a:cubicBezTo>
                    <a:pt x="142" y="77"/>
                    <a:pt x="142" y="78"/>
                    <a:pt x="142" y="77"/>
                  </a:cubicBezTo>
                  <a:cubicBezTo>
                    <a:pt x="139" y="77"/>
                    <a:pt x="138" y="80"/>
                    <a:pt x="137" y="81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3" y="81"/>
                    <a:pt x="132" y="79"/>
                    <a:pt x="130" y="78"/>
                  </a:cubicBezTo>
                  <a:cubicBezTo>
                    <a:pt x="128" y="76"/>
                    <a:pt x="126" y="77"/>
                    <a:pt x="123" y="75"/>
                  </a:cubicBezTo>
                  <a:cubicBezTo>
                    <a:pt x="123" y="75"/>
                    <a:pt x="122" y="75"/>
                    <a:pt x="122" y="76"/>
                  </a:cubicBezTo>
                  <a:cubicBezTo>
                    <a:pt x="122" y="76"/>
                    <a:pt x="120" y="74"/>
                    <a:pt x="120" y="74"/>
                  </a:cubicBezTo>
                  <a:cubicBezTo>
                    <a:pt x="118" y="74"/>
                    <a:pt x="115" y="75"/>
                    <a:pt x="114" y="75"/>
                  </a:cubicBezTo>
                  <a:cubicBezTo>
                    <a:pt x="112" y="74"/>
                    <a:pt x="111" y="72"/>
                    <a:pt x="108" y="71"/>
                  </a:cubicBezTo>
                  <a:cubicBezTo>
                    <a:pt x="106" y="68"/>
                    <a:pt x="107" y="59"/>
                    <a:pt x="108" y="55"/>
                  </a:cubicBezTo>
                  <a:cubicBezTo>
                    <a:pt x="107" y="53"/>
                    <a:pt x="107" y="50"/>
                    <a:pt x="107" y="48"/>
                  </a:cubicBezTo>
                  <a:cubicBezTo>
                    <a:pt x="107" y="47"/>
                    <a:pt x="107" y="47"/>
                    <a:pt x="107" y="46"/>
                  </a:cubicBezTo>
                  <a:cubicBezTo>
                    <a:pt x="108" y="45"/>
                    <a:pt x="108" y="39"/>
                    <a:pt x="107" y="38"/>
                  </a:cubicBezTo>
                  <a:cubicBezTo>
                    <a:pt x="108" y="37"/>
                    <a:pt x="108" y="37"/>
                    <a:pt x="109" y="36"/>
                  </a:cubicBezTo>
                  <a:cubicBezTo>
                    <a:pt x="109" y="34"/>
                    <a:pt x="108" y="33"/>
                    <a:pt x="108" y="32"/>
                  </a:cubicBezTo>
                  <a:cubicBezTo>
                    <a:pt x="109" y="31"/>
                    <a:pt x="107" y="24"/>
                    <a:pt x="108" y="23"/>
                  </a:cubicBezTo>
                  <a:cubicBezTo>
                    <a:pt x="108" y="22"/>
                    <a:pt x="110" y="21"/>
                    <a:pt x="110" y="21"/>
                  </a:cubicBezTo>
                  <a:cubicBezTo>
                    <a:pt x="110" y="21"/>
                    <a:pt x="111" y="18"/>
                    <a:pt x="112" y="18"/>
                  </a:cubicBezTo>
                  <a:cubicBezTo>
                    <a:pt x="115" y="15"/>
                    <a:pt x="114" y="11"/>
                    <a:pt x="113" y="8"/>
                  </a:cubicBezTo>
                  <a:cubicBezTo>
                    <a:pt x="112" y="7"/>
                    <a:pt x="111" y="6"/>
                    <a:pt x="110" y="5"/>
                  </a:cubicBezTo>
                  <a:cubicBezTo>
                    <a:pt x="107" y="4"/>
                    <a:pt x="102" y="3"/>
                    <a:pt x="97" y="2"/>
                  </a:cubicBezTo>
                  <a:cubicBezTo>
                    <a:pt x="91" y="0"/>
                    <a:pt x="83" y="5"/>
                    <a:pt x="79" y="2"/>
                  </a:cubicBezTo>
                  <a:cubicBezTo>
                    <a:pt x="77" y="3"/>
                    <a:pt x="74" y="2"/>
                    <a:pt x="74" y="1"/>
                  </a:cubicBezTo>
                  <a:cubicBezTo>
                    <a:pt x="73" y="2"/>
                    <a:pt x="69" y="2"/>
                    <a:pt x="68" y="1"/>
                  </a:cubicBezTo>
                  <a:cubicBezTo>
                    <a:pt x="67" y="3"/>
                    <a:pt x="64" y="1"/>
                    <a:pt x="62" y="2"/>
                  </a:cubicBezTo>
                  <a:cubicBezTo>
                    <a:pt x="60" y="2"/>
                    <a:pt x="58" y="3"/>
                    <a:pt x="56" y="4"/>
                  </a:cubicBezTo>
                  <a:cubicBezTo>
                    <a:pt x="56" y="3"/>
                    <a:pt x="53" y="3"/>
                    <a:pt x="52" y="3"/>
                  </a:cubicBezTo>
                  <a:cubicBezTo>
                    <a:pt x="49" y="5"/>
                    <a:pt x="46" y="3"/>
                    <a:pt x="41" y="4"/>
                  </a:cubicBezTo>
                  <a:cubicBezTo>
                    <a:pt x="41" y="4"/>
                    <a:pt x="38" y="5"/>
                    <a:pt x="36" y="5"/>
                  </a:cubicBezTo>
                  <a:cubicBezTo>
                    <a:pt x="36" y="5"/>
                    <a:pt x="36" y="4"/>
                    <a:pt x="36" y="4"/>
                  </a:cubicBezTo>
                  <a:cubicBezTo>
                    <a:pt x="35" y="6"/>
                    <a:pt x="25" y="6"/>
                    <a:pt x="23" y="7"/>
                  </a:cubicBezTo>
                  <a:cubicBezTo>
                    <a:pt x="17" y="7"/>
                    <a:pt x="10" y="4"/>
                    <a:pt x="7" y="6"/>
                  </a:cubicBezTo>
                  <a:cubicBezTo>
                    <a:pt x="0" y="11"/>
                    <a:pt x="6" y="13"/>
                    <a:pt x="9" y="19"/>
                  </a:cubicBezTo>
                  <a:cubicBezTo>
                    <a:pt x="10" y="20"/>
                    <a:pt x="9" y="21"/>
                    <a:pt x="9" y="21"/>
                  </a:cubicBezTo>
                  <a:cubicBezTo>
                    <a:pt x="10" y="22"/>
                    <a:pt x="11" y="23"/>
                    <a:pt x="11" y="24"/>
                  </a:cubicBezTo>
                  <a:cubicBezTo>
                    <a:pt x="11" y="24"/>
                    <a:pt x="14" y="31"/>
                    <a:pt x="13" y="32"/>
                  </a:cubicBezTo>
                  <a:cubicBezTo>
                    <a:pt x="11" y="35"/>
                    <a:pt x="12" y="36"/>
                    <a:pt x="12" y="41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1" y="46"/>
                    <a:pt x="9" y="56"/>
                    <a:pt x="9" y="56"/>
                  </a:cubicBezTo>
                  <a:cubicBezTo>
                    <a:pt x="10" y="60"/>
                    <a:pt x="10" y="67"/>
                    <a:pt x="9" y="68"/>
                  </a:cubicBezTo>
                  <a:cubicBezTo>
                    <a:pt x="9" y="71"/>
                    <a:pt x="10" y="75"/>
                    <a:pt x="10" y="76"/>
                  </a:cubicBezTo>
                  <a:cubicBezTo>
                    <a:pt x="9" y="77"/>
                    <a:pt x="9" y="79"/>
                    <a:pt x="9" y="81"/>
                  </a:cubicBezTo>
                  <a:cubicBezTo>
                    <a:pt x="10" y="81"/>
                    <a:pt x="11" y="81"/>
                    <a:pt x="11" y="81"/>
                  </a:cubicBezTo>
                  <a:cubicBezTo>
                    <a:pt x="13" y="82"/>
                    <a:pt x="13" y="84"/>
                    <a:pt x="15" y="85"/>
                  </a:cubicBezTo>
                  <a:cubicBezTo>
                    <a:pt x="16" y="87"/>
                    <a:pt x="19" y="86"/>
                    <a:pt x="20" y="87"/>
                  </a:cubicBezTo>
                  <a:cubicBezTo>
                    <a:pt x="20" y="87"/>
                    <a:pt x="20" y="87"/>
                    <a:pt x="20" y="87"/>
                  </a:cubicBezTo>
                  <a:cubicBezTo>
                    <a:pt x="21" y="87"/>
                    <a:pt x="20" y="87"/>
                    <a:pt x="21" y="87"/>
                  </a:cubicBezTo>
                  <a:cubicBezTo>
                    <a:pt x="24" y="87"/>
                    <a:pt x="25" y="87"/>
                    <a:pt x="27" y="86"/>
                  </a:cubicBezTo>
                  <a:cubicBezTo>
                    <a:pt x="28" y="86"/>
                    <a:pt x="29" y="86"/>
                    <a:pt x="30" y="87"/>
                  </a:cubicBezTo>
                  <a:cubicBezTo>
                    <a:pt x="30" y="86"/>
                    <a:pt x="30" y="86"/>
                    <a:pt x="31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3" y="87"/>
                    <a:pt x="33" y="87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6" y="87"/>
                    <a:pt x="40" y="85"/>
                    <a:pt x="43" y="85"/>
                  </a:cubicBezTo>
                  <a:cubicBezTo>
                    <a:pt x="43" y="86"/>
                    <a:pt x="43" y="86"/>
                    <a:pt x="43" y="86"/>
                  </a:cubicBezTo>
                  <a:cubicBezTo>
                    <a:pt x="44" y="85"/>
                    <a:pt x="46" y="84"/>
                    <a:pt x="46" y="84"/>
                  </a:cubicBezTo>
                  <a:cubicBezTo>
                    <a:pt x="46" y="84"/>
                    <a:pt x="49" y="85"/>
                    <a:pt x="50" y="86"/>
                  </a:cubicBezTo>
                  <a:cubicBezTo>
                    <a:pt x="52" y="85"/>
                    <a:pt x="55" y="85"/>
                    <a:pt x="57" y="85"/>
                  </a:cubicBezTo>
                  <a:cubicBezTo>
                    <a:pt x="57" y="85"/>
                    <a:pt x="57" y="86"/>
                    <a:pt x="58" y="86"/>
                  </a:cubicBezTo>
                  <a:cubicBezTo>
                    <a:pt x="59" y="86"/>
                    <a:pt x="61" y="85"/>
                    <a:pt x="62" y="85"/>
                  </a:cubicBezTo>
                  <a:cubicBezTo>
                    <a:pt x="63" y="84"/>
                    <a:pt x="62" y="85"/>
                    <a:pt x="63" y="85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65" y="85"/>
                    <a:pt x="69" y="84"/>
                    <a:pt x="70" y="85"/>
                  </a:cubicBezTo>
                  <a:cubicBezTo>
                    <a:pt x="71" y="85"/>
                    <a:pt x="71" y="85"/>
                    <a:pt x="71" y="85"/>
                  </a:cubicBezTo>
                  <a:cubicBezTo>
                    <a:pt x="72" y="85"/>
                    <a:pt x="72" y="84"/>
                    <a:pt x="72" y="84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4" y="85"/>
                    <a:pt x="75" y="83"/>
                    <a:pt x="76" y="84"/>
                  </a:cubicBezTo>
                  <a:cubicBezTo>
                    <a:pt x="77" y="85"/>
                    <a:pt x="82" y="84"/>
                    <a:pt x="83" y="84"/>
                  </a:cubicBezTo>
                  <a:cubicBezTo>
                    <a:pt x="89" y="87"/>
                    <a:pt x="97" y="86"/>
                    <a:pt x="99" y="88"/>
                  </a:cubicBezTo>
                  <a:cubicBezTo>
                    <a:pt x="99" y="87"/>
                    <a:pt x="100" y="87"/>
                    <a:pt x="101" y="87"/>
                  </a:cubicBezTo>
                  <a:cubicBezTo>
                    <a:pt x="102" y="88"/>
                    <a:pt x="104" y="91"/>
                    <a:pt x="105" y="91"/>
                  </a:cubicBezTo>
                  <a:cubicBezTo>
                    <a:pt x="105" y="94"/>
                    <a:pt x="105" y="95"/>
                    <a:pt x="106" y="97"/>
                  </a:cubicBezTo>
                  <a:cubicBezTo>
                    <a:pt x="106" y="97"/>
                    <a:pt x="106" y="97"/>
                    <a:pt x="107" y="97"/>
                  </a:cubicBezTo>
                  <a:cubicBezTo>
                    <a:pt x="106" y="99"/>
                    <a:pt x="112" y="108"/>
                    <a:pt x="113" y="110"/>
                  </a:cubicBezTo>
                  <a:cubicBezTo>
                    <a:pt x="114" y="110"/>
                    <a:pt x="116" y="110"/>
                    <a:pt x="117" y="111"/>
                  </a:cubicBezTo>
                  <a:cubicBezTo>
                    <a:pt x="117" y="111"/>
                    <a:pt x="118" y="112"/>
                    <a:pt x="118" y="112"/>
                  </a:cubicBezTo>
                  <a:cubicBezTo>
                    <a:pt x="119" y="112"/>
                    <a:pt x="123" y="113"/>
                    <a:pt x="125" y="112"/>
                  </a:cubicBezTo>
                  <a:cubicBezTo>
                    <a:pt x="130" y="109"/>
                    <a:pt x="145" y="99"/>
                    <a:pt x="146" y="91"/>
                  </a:cubicBezTo>
                  <a:cubicBezTo>
                    <a:pt x="145" y="90"/>
                    <a:pt x="146" y="89"/>
                    <a:pt x="145" y="88"/>
                  </a:cubicBezTo>
                  <a:close/>
                  <a:moveTo>
                    <a:pt x="97" y="69"/>
                  </a:moveTo>
                  <a:cubicBezTo>
                    <a:pt x="96" y="72"/>
                    <a:pt x="88" y="72"/>
                    <a:pt x="85" y="71"/>
                  </a:cubicBezTo>
                  <a:cubicBezTo>
                    <a:pt x="78" y="70"/>
                    <a:pt x="53" y="69"/>
                    <a:pt x="48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7" y="72"/>
                    <a:pt x="37" y="72"/>
                    <a:pt x="37" y="72"/>
                  </a:cubicBezTo>
                  <a:cubicBezTo>
                    <a:pt x="36" y="73"/>
                    <a:pt x="35" y="71"/>
                    <a:pt x="35" y="73"/>
                  </a:cubicBezTo>
                  <a:cubicBezTo>
                    <a:pt x="34" y="73"/>
                    <a:pt x="34" y="72"/>
                    <a:pt x="33" y="72"/>
                  </a:cubicBezTo>
                  <a:cubicBezTo>
                    <a:pt x="33" y="72"/>
                    <a:pt x="19" y="78"/>
                    <a:pt x="18" y="78"/>
                  </a:cubicBezTo>
                  <a:cubicBezTo>
                    <a:pt x="18" y="78"/>
                    <a:pt x="17" y="77"/>
                    <a:pt x="17" y="77"/>
                  </a:cubicBezTo>
                  <a:cubicBezTo>
                    <a:pt x="17" y="64"/>
                    <a:pt x="29" y="66"/>
                    <a:pt x="38" y="61"/>
                  </a:cubicBezTo>
                  <a:cubicBezTo>
                    <a:pt x="40" y="62"/>
                    <a:pt x="41" y="62"/>
                    <a:pt x="43" y="62"/>
                  </a:cubicBezTo>
                  <a:cubicBezTo>
                    <a:pt x="43" y="61"/>
                    <a:pt x="46" y="62"/>
                    <a:pt x="46" y="62"/>
                  </a:cubicBezTo>
                  <a:cubicBezTo>
                    <a:pt x="46" y="61"/>
                    <a:pt x="53" y="60"/>
                    <a:pt x="53" y="60"/>
                  </a:cubicBezTo>
                  <a:cubicBezTo>
                    <a:pt x="57" y="58"/>
                    <a:pt x="61" y="62"/>
                    <a:pt x="65" y="60"/>
                  </a:cubicBezTo>
                  <a:cubicBezTo>
                    <a:pt x="65" y="60"/>
                    <a:pt x="68" y="60"/>
                    <a:pt x="69" y="61"/>
                  </a:cubicBezTo>
                  <a:cubicBezTo>
                    <a:pt x="70" y="59"/>
                    <a:pt x="79" y="62"/>
                    <a:pt x="80" y="60"/>
                  </a:cubicBezTo>
                  <a:cubicBezTo>
                    <a:pt x="81" y="60"/>
                    <a:pt x="89" y="60"/>
                    <a:pt x="90" y="60"/>
                  </a:cubicBezTo>
                  <a:cubicBezTo>
                    <a:pt x="91" y="60"/>
                    <a:pt x="93" y="61"/>
                    <a:pt x="95" y="61"/>
                  </a:cubicBezTo>
                  <a:cubicBezTo>
                    <a:pt x="94" y="62"/>
                    <a:pt x="98" y="66"/>
                    <a:pt x="97" y="69"/>
                  </a:cubicBezTo>
                  <a:close/>
                  <a:moveTo>
                    <a:pt x="92" y="48"/>
                  </a:moveTo>
                  <a:cubicBezTo>
                    <a:pt x="84" y="44"/>
                    <a:pt x="59" y="48"/>
                    <a:pt x="57" y="46"/>
                  </a:cubicBezTo>
                  <a:cubicBezTo>
                    <a:pt x="54" y="47"/>
                    <a:pt x="51" y="47"/>
                    <a:pt x="48" y="48"/>
                  </a:cubicBezTo>
                  <a:cubicBezTo>
                    <a:pt x="49" y="47"/>
                    <a:pt x="43" y="49"/>
                    <a:pt x="42" y="48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39" y="50"/>
                    <a:pt x="27" y="53"/>
                    <a:pt x="23" y="51"/>
                  </a:cubicBezTo>
                  <a:cubicBezTo>
                    <a:pt x="23" y="50"/>
                    <a:pt x="23" y="48"/>
                    <a:pt x="23" y="47"/>
                  </a:cubicBezTo>
                  <a:cubicBezTo>
                    <a:pt x="24" y="46"/>
                    <a:pt x="25" y="45"/>
                    <a:pt x="26" y="44"/>
                  </a:cubicBezTo>
                  <a:cubicBezTo>
                    <a:pt x="27" y="44"/>
                    <a:pt x="28" y="44"/>
                    <a:pt x="30" y="44"/>
                  </a:cubicBezTo>
                  <a:cubicBezTo>
                    <a:pt x="31" y="42"/>
                    <a:pt x="33" y="42"/>
                    <a:pt x="35" y="42"/>
                  </a:cubicBezTo>
                  <a:cubicBezTo>
                    <a:pt x="37" y="41"/>
                    <a:pt x="40" y="40"/>
                    <a:pt x="43" y="39"/>
                  </a:cubicBezTo>
                  <a:cubicBezTo>
                    <a:pt x="44" y="39"/>
                    <a:pt x="45" y="39"/>
                    <a:pt x="46" y="40"/>
                  </a:cubicBezTo>
                  <a:cubicBezTo>
                    <a:pt x="48" y="39"/>
                    <a:pt x="51" y="39"/>
                    <a:pt x="52" y="38"/>
                  </a:cubicBezTo>
                  <a:cubicBezTo>
                    <a:pt x="52" y="38"/>
                    <a:pt x="54" y="39"/>
                    <a:pt x="54" y="39"/>
                  </a:cubicBezTo>
                  <a:cubicBezTo>
                    <a:pt x="55" y="39"/>
                    <a:pt x="64" y="38"/>
                    <a:pt x="64" y="37"/>
                  </a:cubicBezTo>
                  <a:cubicBezTo>
                    <a:pt x="67" y="37"/>
                    <a:pt x="77" y="38"/>
                    <a:pt x="78" y="39"/>
                  </a:cubicBezTo>
                  <a:cubicBezTo>
                    <a:pt x="79" y="38"/>
                    <a:pt x="84" y="39"/>
                    <a:pt x="84" y="39"/>
                  </a:cubicBezTo>
                  <a:cubicBezTo>
                    <a:pt x="85" y="39"/>
                    <a:pt x="95" y="39"/>
                    <a:pt x="96" y="40"/>
                  </a:cubicBezTo>
                  <a:cubicBezTo>
                    <a:pt x="98" y="41"/>
                    <a:pt x="96" y="45"/>
                    <a:pt x="97" y="46"/>
                  </a:cubicBezTo>
                  <a:cubicBezTo>
                    <a:pt x="97" y="46"/>
                    <a:pt x="93" y="49"/>
                    <a:pt x="92" y="48"/>
                  </a:cubicBezTo>
                  <a:close/>
                  <a:moveTo>
                    <a:pt x="97" y="25"/>
                  </a:moveTo>
                  <a:cubicBezTo>
                    <a:pt x="91" y="29"/>
                    <a:pt x="82" y="22"/>
                    <a:pt x="78" y="24"/>
                  </a:cubicBezTo>
                  <a:cubicBezTo>
                    <a:pt x="75" y="25"/>
                    <a:pt x="70" y="24"/>
                    <a:pt x="66" y="25"/>
                  </a:cubicBezTo>
                  <a:cubicBezTo>
                    <a:pt x="65" y="25"/>
                    <a:pt x="64" y="25"/>
                    <a:pt x="63" y="25"/>
                  </a:cubicBezTo>
                  <a:cubicBezTo>
                    <a:pt x="62" y="25"/>
                    <a:pt x="57" y="26"/>
                    <a:pt x="56" y="26"/>
                  </a:cubicBezTo>
                  <a:cubicBezTo>
                    <a:pt x="55" y="26"/>
                    <a:pt x="55" y="25"/>
                    <a:pt x="54" y="25"/>
                  </a:cubicBezTo>
                  <a:cubicBezTo>
                    <a:pt x="50" y="26"/>
                    <a:pt x="48" y="27"/>
                    <a:pt x="42" y="27"/>
                  </a:cubicBezTo>
                  <a:cubicBezTo>
                    <a:pt x="41" y="27"/>
                    <a:pt x="41" y="28"/>
                    <a:pt x="40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28" y="29"/>
                    <a:pt x="26" y="26"/>
                    <a:pt x="25" y="26"/>
                  </a:cubicBezTo>
                  <a:cubicBezTo>
                    <a:pt x="25" y="24"/>
                    <a:pt x="26" y="25"/>
                    <a:pt x="27" y="24"/>
                  </a:cubicBezTo>
                  <a:cubicBezTo>
                    <a:pt x="29" y="23"/>
                    <a:pt x="29" y="22"/>
                    <a:pt x="31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5" y="20"/>
                    <a:pt x="38" y="20"/>
                    <a:pt x="42" y="18"/>
                  </a:cubicBezTo>
                  <a:cubicBezTo>
                    <a:pt x="42" y="17"/>
                    <a:pt x="45" y="18"/>
                    <a:pt x="46" y="18"/>
                  </a:cubicBezTo>
                  <a:cubicBezTo>
                    <a:pt x="46" y="17"/>
                    <a:pt x="50" y="17"/>
                    <a:pt x="51" y="17"/>
                  </a:cubicBezTo>
                  <a:cubicBezTo>
                    <a:pt x="53" y="16"/>
                    <a:pt x="59" y="17"/>
                    <a:pt x="61" y="17"/>
                  </a:cubicBezTo>
                  <a:cubicBezTo>
                    <a:pt x="64" y="16"/>
                    <a:pt x="66" y="17"/>
                    <a:pt x="67" y="18"/>
                  </a:cubicBezTo>
                  <a:cubicBezTo>
                    <a:pt x="70" y="18"/>
                    <a:pt x="74" y="17"/>
                    <a:pt x="75" y="17"/>
                  </a:cubicBezTo>
                  <a:cubicBezTo>
                    <a:pt x="77" y="16"/>
                    <a:pt x="79" y="18"/>
                    <a:pt x="80" y="17"/>
                  </a:cubicBezTo>
                  <a:cubicBezTo>
                    <a:pt x="80" y="17"/>
                    <a:pt x="80" y="17"/>
                    <a:pt x="80" y="16"/>
                  </a:cubicBezTo>
                  <a:cubicBezTo>
                    <a:pt x="81" y="16"/>
                    <a:pt x="83" y="17"/>
                    <a:pt x="83" y="17"/>
                  </a:cubicBezTo>
                  <a:cubicBezTo>
                    <a:pt x="83" y="17"/>
                    <a:pt x="88" y="16"/>
                    <a:pt x="89" y="17"/>
                  </a:cubicBezTo>
                  <a:cubicBezTo>
                    <a:pt x="89" y="17"/>
                    <a:pt x="94" y="18"/>
                    <a:pt x="95" y="18"/>
                  </a:cubicBezTo>
                  <a:cubicBezTo>
                    <a:pt x="96" y="18"/>
                    <a:pt x="96" y="19"/>
                    <a:pt x="96" y="18"/>
                  </a:cubicBezTo>
                  <a:cubicBezTo>
                    <a:pt x="97" y="19"/>
                    <a:pt x="98" y="19"/>
                    <a:pt x="99" y="20"/>
                  </a:cubicBezTo>
                  <a:cubicBezTo>
                    <a:pt x="99" y="22"/>
                    <a:pt x="98" y="23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3" name="Freeform 64">
              <a:extLst>
                <a:ext uri="{FF2B5EF4-FFF2-40B4-BE49-F238E27FC236}">
                  <a16:creationId xmlns="" xmlns:a16="http://schemas.microsoft.com/office/drawing/2014/main" id="{F861EDCE-4CF1-E24B-B52E-E796BE541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8838" y="3549651"/>
              <a:ext cx="73025" cy="119063"/>
            </a:xfrm>
            <a:custGeom>
              <a:avLst/>
              <a:gdLst>
                <a:gd name="T0" fmla="*/ 6 w 24"/>
                <a:gd name="T1" fmla="*/ 0 h 39"/>
                <a:gd name="T2" fmla="*/ 8 w 24"/>
                <a:gd name="T3" fmla="*/ 0 h 39"/>
                <a:gd name="T4" fmla="*/ 8 w 24"/>
                <a:gd name="T5" fmla="*/ 1 h 39"/>
                <a:gd name="T6" fmla="*/ 13 w 24"/>
                <a:gd name="T7" fmla="*/ 16 h 39"/>
                <a:gd name="T8" fmla="*/ 16 w 24"/>
                <a:gd name="T9" fmla="*/ 18 h 39"/>
                <a:gd name="T10" fmla="*/ 17 w 24"/>
                <a:gd name="T11" fmla="*/ 18 h 39"/>
                <a:gd name="T12" fmla="*/ 23 w 24"/>
                <a:gd name="T13" fmla="*/ 15 h 39"/>
                <a:gd name="T14" fmla="*/ 24 w 24"/>
                <a:gd name="T15" fmla="*/ 25 h 39"/>
                <a:gd name="T16" fmla="*/ 24 w 24"/>
                <a:gd name="T17" fmla="*/ 33 h 39"/>
                <a:gd name="T18" fmla="*/ 21 w 24"/>
                <a:gd name="T19" fmla="*/ 37 h 39"/>
                <a:gd name="T20" fmla="*/ 18 w 24"/>
                <a:gd name="T21" fmla="*/ 39 h 39"/>
                <a:gd name="T22" fmla="*/ 3 w 24"/>
                <a:gd name="T23" fmla="*/ 26 h 39"/>
                <a:gd name="T24" fmla="*/ 3 w 24"/>
                <a:gd name="T25" fmla="*/ 24 h 39"/>
                <a:gd name="T26" fmla="*/ 1 w 24"/>
                <a:gd name="T27" fmla="*/ 20 h 39"/>
                <a:gd name="T28" fmla="*/ 2 w 24"/>
                <a:gd name="T29" fmla="*/ 17 h 39"/>
                <a:gd name="T30" fmla="*/ 0 w 24"/>
                <a:gd name="T31" fmla="*/ 10 h 39"/>
                <a:gd name="T32" fmla="*/ 3 w 24"/>
                <a:gd name="T33" fmla="*/ 5 h 39"/>
                <a:gd name="T34" fmla="*/ 6 w 24"/>
                <a:gd name="T35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39">
                  <a:moveTo>
                    <a:pt x="6" y="0"/>
                  </a:moveTo>
                  <a:cubicBezTo>
                    <a:pt x="7" y="0"/>
                    <a:pt x="7" y="0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5" y="5"/>
                    <a:pt x="12" y="13"/>
                    <a:pt x="13" y="16"/>
                  </a:cubicBezTo>
                  <a:cubicBezTo>
                    <a:pt x="14" y="17"/>
                    <a:pt x="15" y="16"/>
                    <a:pt x="16" y="18"/>
                  </a:cubicBezTo>
                  <a:cubicBezTo>
                    <a:pt x="16" y="18"/>
                    <a:pt x="17" y="18"/>
                    <a:pt x="17" y="18"/>
                  </a:cubicBezTo>
                  <a:cubicBezTo>
                    <a:pt x="18" y="16"/>
                    <a:pt x="21" y="15"/>
                    <a:pt x="23" y="15"/>
                  </a:cubicBezTo>
                  <a:cubicBezTo>
                    <a:pt x="24" y="19"/>
                    <a:pt x="20" y="21"/>
                    <a:pt x="24" y="25"/>
                  </a:cubicBezTo>
                  <a:cubicBezTo>
                    <a:pt x="24" y="28"/>
                    <a:pt x="24" y="30"/>
                    <a:pt x="24" y="33"/>
                  </a:cubicBezTo>
                  <a:cubicBezTo>
                    <a:pt x="23" y="34"/>
                    <a:pt x="22" y="36"/>
                    <a:pt x="21" y="37"/>
                  </a:cubicBezTo>
                  <a:cubicBezTo>
                    <a:pt x="20" y="38"/>
                    <a:pt x="19" y="38"/>
                    <a:pt x="18" y="39"/>
                  </a:cubicBezTo>
                  <a:cubicBezTo>
                    <a:pt x="12" y="37"/>
                    <a:pt x="6" y="31"/>
                    <a:pt x="3" y="26"/>
                  </a:cubicBezTo>
                  <a:cubicBezTo>
                    <a:pt x="3" y="26"/>
                    <a:pt x="4" y="25"/>
                    <a:pt x="3" y="24"/>
                  </a:cubicBezTo>
                  <a:cubicBezTo>
                    <a:pt x="3" y="23"/>
                    <a:pt x="2" y="21"/>
                    <a:pt x="1" y="20"/>
                  </a:cubicBezTo>
                  <a:cubicBezTo>
                    <a:pt x="1" y="19"/>
                    <a:pt x="2" y="18"/>
                    <a:pt x="2" y="17"/>
                  </a:cubicBezTo>
                  <a:cubicBezTo>
                    <a:pt x="1" y="15"/>
                    <a:pt x="0" y="13"/>
                    <a:pt x="0" y="10"/>
                  </a:cubicBezTo>
                  <a:cubicBezTo>
                    <a:pt x="1" y="9"/>
                    <a:pt x="2" y="7"/>
                    <a:pt x="3" y="5"/>
                  </a:cubicBezTo>
                  <a:cubicBezTo>
                    <a:pt x="4" y="3"/>
                    <a:pt x="4" y="2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</p:grpSp>
      <p:cxnSp>
        <p:nvCxnSpPr>
          <p:cNvPr id="204" name="直线连接符 203">
            <a:extLst>
              <a:ext uri="{FF2B5EF4-FFF2-40B4-BE49-F238E27FC236}">
                <a16:creationId xmlns="" xmlns:a16="http://schemas.microsoft.com/office/drawing/2014/main" id="{62084E9C-B7D7-4E41-901B-0C72423D6309}"/>
              </a:ext>
            </a:extLst>
          </p:cNvPr>
          <p:cNvCxnSpPr>
            <a:cxnSpLocks/>
          </p:cNvCxnSpPr>
          <p:nvPr/>
        </p:nvCxnSpPr>
        <p:spPr>
          <a:xfrm flipH="1">
            <a:off x="-7622" y="6342611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直线连接符 204">
            <a:extLst>
              <a:ext uri="{FF2B5EF4-FFF2-40B4-BE49-F238E27FC236}">
                <a16:creationId xmlns="" xmlns:a16="http://schemas.microsoft.com/office/drawing/2014/main" id="{4A5A33DD-6F0D-874E-8B31-EA078C97FE52}"/>
              </a:ext>
            </a:extLst>
          </p:cNvPr>
          <p:cNvCxnSpPr>
            <a:cxnSpLocks/>
          </p:cNvCxnSpPr>
          <p:nvPr/>
        </p:nvCxnSpPr>
        <p:spPr>
          <a:xfrm flipH="1">
            <a:off x="-7622" y="703815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文本框 1">
            <a:extLst>
              <a:ext uri="{FF2B5EF4-FFF2-40B4-BE49-F238E27FC236}">
                <a16:creationId xmlns="" xmlns:a16="http://schemas.microsoft.com/office/drawing/2014/main" id="{C295B75C-9707-5C47-A1AD-56535619FD78}"/>
              </a:ext>
            </a:extLst>
          </p:cNvPr>
          <p:cNvSpPr txBox="1"/>
          <p:nvPr/>
        </p:nvSpPr>
        <p:spPr>
          <a:xfrm>
            <a:off x="154983" y="69743"/>
            <a:ext cx="198002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b="1" dirty="0">
                <a:solidFill>
                  <a:srgbClr val="F6D9A7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个人介绍页</a:t>
            </a:r>
          </a:p>
        </p:txBody>
      </p:sp>
      <p:sp>
        <p:nvSpPr>
          <p:cNvPr id="15" name="矩形 14">
            <a:extLst>
              <a:ext uri="{FF2B5EF4-FFF2-40B4-BE49-F238E27FC236}">
                <a16:creationId xmlns="" xmlns:a16="http://schemas.microsoft.com/office/drawing/2014/main" id="{302D9E39-E609-554B-BEC3-6FE3EC19BF94}"/>
              </a:ext>
            </a:extLst>
          </p:cNvPr>
          <p:cNvSpPr/>
          <p:nvPr/>
        </p:nvSpPr>
        <p:spPr>
          <a:xfrm>
            <a:off x="1943397" y="1616805"/>
            <a:ext cx="2471585" cy="3647655"/>
          </a:xfrm>
          <a:prstGeom prst="rect">
            <a:avLst/>
          </a:prstGeom>
          <a:noFill/>
          <a:ln w="25400">
            <a:solidFill>
              <a:srgbClr val="09234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/>
          </a:p>
        </p:txBody>
      </p:sp>
      <p:pic>
        <p:nvPicPr>
          <p:cNvPr id="3" name="图片 2">
            <a:extLst>
              <a:ext uri="{FF2B5EF4-FFF2-40B4-BE49-F238E27FC236}">
                <a16:creationId xmlns="" xmlns:a16="http://schemas.microsoft.com/office/drawing/2014/main" id="{19FC357F-3002-AC4B-92A3-39DF0031F6BB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086979" y="1453794"/>
            <a:ext cx="2461775" cy="3692663"/>
          </a:xfrm>
          <a:prstGeom prst="rect">
            <a:avLst/>
          </a:prstGeom>
        </p:spPr>
      </p:pic>
      <p:sp>
        <p:nvSpPr>
          <p:cNvPr id="5" name="圆角矩形 4">
            <a:extLst>
              <a:ext uri="{FF2B5EF4-FFF2-40B4-BE49-F238E27FC236}">
                <a16:creationId xmlns="" xmlns:a16="http://schemas.microsoft.com/office/drawing/2014/main" id="{F7F1DAA1-103E-5F46-BAD0-5AD50154C1AD}"/>
              </a:ext>
            </a:extLst>
          </p:cNvPr>
          <p:cNvSpPr/>
          <p:nvPr/>
        </p:nvSpPr>
        <p:spPr>
          <a:xfrm>
            <a:off x="5034366" y="1494501"/>
            <a:ext cx="1022889" cy="472699"/>
          </a:xfrm>
          <a:prstGeom prst="roundRect">
            <a:avLst>
              <a:gd name="adj" fmla="val 50000"/>
            </a:avLst>
          </a:prstGeom>
          <a:solidFill>
            <a:srgbClr val="09234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351" dirty="0">
                <a:latin typeface="Microsoft YaHei" panose="020B0503020204020204" pitchFamily="34" charset="-122"/>
                <a:ea typeface="Microsoft YaHei" panose="020B0503020204020204" pitchFamily="34" charset="-122"/>
              </a:rPr>
              <a:t>姓名</a:t>
            </a:r>
          </a:p>
        </p:txBody>
      </p:sp>
      <p:sp>
        <p:nvSpPr>
          <p:cNvPr id="8" name="文本框 7">
            <a:extLst>
              <a:ext uri="{FF2B5EF4-FFF2-40B4-BE49-F238E27FC236}">
                <a16:creationId xmlns="" xmlns:a16="http://schemas.microsoft.com/office/drawing/2014/main" id="{E2EF2E8E-FB24-EA41-9C1B-61E1A8503D0A}"/>
              </a:ext>
            </a:extLst>
          </p:cNvPr>
          <p:cNvSpPr txBox="1"/>
          <p:nvPr/>
        </p:nvSpPr>
        <p:spPr>
          <a:xfrm>
            <a:off x="6227737" y="1494501"/>
            <a:ext cx="80021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400" dirty="0">
                <a:solidFill>
                  <a:srgbClr val="09234F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兽兽</a:t>
            </a:r>
          </a:p>
        </p:txBody>
      </p:sp>
      <p:sp>
        <p:nvSpPr>
          <p:cNvPr id="207" name="圆角矩形 206">
            <a:extLst>
              <a:ext uri="{FF2B5EF4-FFF2-40B4-BE49-F238E27FC236}">
                <a16:creationId xmlns="" xmlns:a16="http://schemas.microsoft.com/office/drawing/2014/main" id="{1F5FCFB3-EBE8-364C-A2B5-73401CDCAE3B}"/>
              </a:ext>
            </a:extLst>
          </p:cNvPr>
          <p:cNvSpPr/>
          <p:nvPr/>
        </p:nvSpPr>
        <p:spPr>
          <a:xfrm>
            <a:off x="5034366" y="2217011"/>
            <a:ext cx="1022889" cy="472699"/>
          </a:xfrm>
          <a:prstGeom prst="roundRect">
            <a:avLst>
              <a:gd name="adj" fmla="val 50000"/>
            </a:avLst>
          </a:prstGeom>
          <a:solidFill>
            <a:srgbClr val="09234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351" dirty="0">
                <a:latin typeface="Microsoft YaHei" panose="020B0503020204020204" pitchFamily="34" charset="-122"/>
                <a:ea typeface="Microsoft YaHei" panose="020B0503020204020204" pitchFamily="34" charset="-122"/>
              </a:rPr>
              <a:t>专业</a:t>
            </a:r>
          </a:p>
        </p:txBody>
      </p:sp>
      <p:sp>
        <p:nvSpPr>
          <p:cNvPr id="208" name="文本框 207">
            <a:extLst>
              <a:ext uri="{FF2B5EF4-FFF2-40B4-BE49-F238E27FC236}">
                <a16:creationId xmlns="" xmlns:a16="http://schemas.microsoft.com/office/drawing/2014/main" id="{4DC2EEE6-6FDF-4546-855A-47EA98B48B4A}"/>
              </a:ext>
            </a:extLst>
          </p:cNvPr>
          <p:cNvSpPr txBox="1"/>
          <p:nvPr/>
        </p:nvSpPr>
        <p:spPr>
          <a:xfrm>
            <a:off x="6227736" y="2217012"/>
            <a:ext cx="233910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400" dirty="0">
                <a:solidFill>
                  <a:srgbClr val="09234F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化学工程与技术</a:t>
            </a:r>
          </a:p>
        </p:txBody>
      </p:sp>
      <p:sp>
        <p:nvSpPr>
          <p:cNvPr id="209" name="圆角矩形 208">
            <a:extLst>
              <a:ext uri="{FF2B5EF4-FFF2-40B4-BE49-F238E27FC236}">
                <a16:creationId xmlns="" xmlns:a16="http://schemas.microsoft.com/office/drawing/2014/main" id="{C6A0C16B-F830-8D47-950A-B40CEEF5F6D4}"/>
              </a:ext>
            </a:extLst>
          </p:cNvPr>
          <p:cNvSpPr/>
          <p:nvPr/>
        </p:nvSpPr>
        <p:spPr>
          <a:xfrm>
            <a:off x="5034366" y="2954855"/>
            <a:ext cx="1022889" cy="472699"/>
          </a:xfrm>
          <a:prstGeom prst="roundRect">
            <a:avLst>
              <a:gd name="adj" fmla="val 50000"/>
            </a:avLst>
          </a:prstGeom>
          <a:solidFill>
            <a:srgbClr val="09234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351" dirty="0">
                <a:latin typeface="Microsoft YaHei" panose="020B0503020204020204" pitchFamily="34" charset="-122"/>
                <a:ea typeface="Microsoft YaHei" panose="020B0503020204020204" pitchFamily="34" charset="-122"/>
              </a:rPr>
              <a:t>学院</a:t>
            </a:r>
          </a:p>
        </p:txBody>
      </p:sp>
      <p:sp>
        <p:nvSpPr>
          <p:cNvPr id="210" name="文本框 209">
            <a:extLst>
              <a:ext uri="{FF2B5EF4-FFF2-40B4-BE49-F238E27FC236}">
                <a16:creationId xmlns="" xmlns:a16="http://schemas.microsoft.com/office/drawing/2014/main" id="{61CE6B7C-290D-1D49-A0AC-0C4EF91CDDA3}"/>
              </a:ext>
            </a:extLst>
          </p:cNvPr>
          <p:cNvSpPr txBox="1"/>
          <p:nvPr/>
        </p:nvSpPr>
        <p:spPr>
          <a:xfrm>
            <a:off x="6227736" y="2954856"/>
            <a:ext cx="2031325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400" dirty="0">
                <a:solidFill>
                  <a:srgbClr val="09234F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化学工程学院</a:t>
            </a:r>
          </a:p>
        </p:txBody>
      </p:sp>
      <p:cxnSp>
        <p:nvCxnSpPr>
          <p:cNvPr id="10" name="直线连接符 9">
            <a:extLst>
              <a:ext uri="{FF2B5EF4-FFF2-40B4-BE49-F238E27FC236}">
                <a16:creationId xmlns="" xmlns:a16="http://schemas.microsoft.com/office/drawing/2014/main" id="{71072817-188F-0346-9DEB-8D3160E03B21}"/>
              </a:ext>
            </a:extLst>
          </p:cNvPr>
          <p:cNvCxnSpPr>
            <a:cxnSpLocks/>
          </p:cNvCxnSpPr>
          <p:nvPr/>
        </p:nvCxnSpPr>
        <p:spPr>
          <a:xfrm>
            <a:off x="5057615" y="3718507"/>
            <a:ext cx="4249672" cy="0"/>
          </a:xfrm>
          <a:prstGeom prst="line">
            <a:avLst/>
          </a:prstGeom>
          <a:ln w="25400">
            <a:solidFill>
              <a:srgbClr val="09234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文本框 11">
            <a:extLst>
              <a:ext uri="{FF2B5EF4-FFF2-40B4-BE49-F238E27FC236}">
                <a16:creationId xmlns="" xmlns:a16="http://schemas.microsoft.com/office/drawing/2014/main" id="{A52EE6F1-0A44-BC4B-BB2F-54B1D2D520C8}"/>
              </a:ext>
            </a:extLst>
          </p:cNvPr>
          <p:cNvSpPr txBox="1"/>
          <p:nvPr/>
        </p:nvSpPr>
        <p:spPr>
          <a:xfrm>
            <a:off x="4941376" y="3744529"/>
            <a:ext cx="4561853" cy="154625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</a:pPr>
            <a:r>
              <a:rPr kumimoji="1" lang="zh-CN" altLang="en-US" sz="1600" dirty="0">
                <a:solidFill>
                  <a:schemeClr val="bg1">
                    <a:lumMod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在这里输入其他的个人介绍信息，如个人经历等</a:t>
            </a:r>
            <a:endParaRPr kumimoji="1" lang="en-US" altLang="zh-CN" sz="1600" dirty="0">
              <a:solidFill>
                <a:schemeClr val="bg1">
                  <a:lumMod val="50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>
              <a:lnSpc>
                <a:spcPct val="120000"/>
              </a:lnSpc>
            </a:pPr>
            <a:r>
              <a:rPr kumimoji="1" lang="zh-CN" altLang="en-US" sz="1600" dirty="0">
                <a:solidFill>
                  <a:schemeClr val="bg1">
                    <a:lumMod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在这里输入其他的个人介绍信息，如个人经历等</a:t>
            </a:r>
            <a:endParaRPr kumimoji="1" lang="en-US" altLang="zh-CN" sz="1600" dirty="0">
              <a:solidFill>
                <a:schemeClr val="bg1">
                  <a:lumMod val="50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>
              <a:lnSpc>
                <a:spcPct val="120000"/>
              </a:lnSpc>
            </a:pPr>
            <a:r>
              <a:rPr kumimoji="1" lang="zh-CN" altLang="en-US" sz="1600" dirty="0">
                <a:solidFill>
                  <a:schemeClr val="bg1">
                    <a:lumMod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在这里输入其他的个人介绍信息，如个人经历等</a:t>
            </a:r>
            <a:endParaRPr kumimoji="1" lang="en-US" altLang="zh-CN" sz="1600" dirty="0">
              <a:solidFill>
                <a:schemeClr val="bg1">
                  <a:lumMod val="50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>
              <a:lnSpc>
                <a:spcPct val="120000"/>
              </a:lnSpc>
            </a:pPr>
            <a:r>
              <a:rPr kumimoji="1" lang="zh-CN" altLang="en-US" sz="1600" dirty="0">
                <a:solidFill>
                  <a:schemeClr val="bg1">
                    <a:lumMod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在这里输入其他的个人介绍信息，如个人经历等</a:t>
            </a:r>
            <a:endParaRPr kumimoji="1" lang="en-US" altLang="zh-CN" sz="1600" dirty="0">
              <a:solidFill>
                <a:schemeClr val="bg1">
                  <a:lumMod val="50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>
              <a:lnSpc>
                <a:spcPct val="120000"/>
              </a:lnSpc>
            </a:pPr>
            <a:r>
              <a:rPr kumimoji="1" lang="zh-CN" altLang="en-US" sz="1600" dirty="0">
                <a:solidFill>
                  <a:schemeClr val="bg1">
                    <a:lumMod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在这里输入其他的个人介绍信息，如个人经历等</a:t>
            </a:r>
            <a:endParaRPr kumimoji="1" lang="en-US" altLang="zh-CN" sz="1600" dirty="0">
              <a:solidFill>
                <a:schemeClr val="bg1">
                  <a:lumMod val="50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232" name="文本框 231">
            <a:extLst>
              <a:ext uri="{FF2B5EF4-FFF2-40B4-BE49-F238E27FC236}">
                <a16:creationId xmlns="" xmlns:a16="http://schemas.microsoft.com/office/drawing/2014/main" id="{3D7BD948-033A-EA4D-B96F-EF667934AD59}"/>
              </a:ext>
            </a:extLst>
          </p:cNvPr>
          <p:cNvSpPr txBox="1"/>
          <p:nvPr/>
        </p:nvSpPr>
        <p:spPr>
          <a:xfrm>
            <a:off x="11374091" y="1149544"/>
            <a:ext cx="738664" cy="4939814"/>
          </a:xfrm>
          <a:prstGeom prst="rect">
            <a:avLst/>
          </a:prstGeom>
          <a:noFill/>
        </p:spPr>
        <p:txBody>
          <a:bodyPr vert="eaVert" wrap="none" rtlCol="0">
            <a:spAutoFit/>
          </a:bodyPr>
          <a:lstStyle/>
          <a:p>
            <a:r>
              <a:rPr kumimoji="1" lang="en" altLang="zh-CN" sz="3600" dirty="0">
                <a:solidFill>
                  <a:schemeClr val="tx1">
                    <a:alpha val="6000"/>
                  </a:schemeClr>
                </a:solidFill>
                <a:latin typeface="Arial" panose="020B0604020202020204" pitchFamily="34" charset="0"/>
                <a:ea typeface="Microsoft YaHei" panose="020B0503020204020204" pitchFamily="34" charset="-122"/>
                <a:cs typeface="Arial" panose="020B0604020202020204" pitchFamily="34" charset="0"/>
              </a:rPr>
              <a:t>SELF</a:t>
            </a:r>
            <a:r>
              <a:rPr kumimoji="1" lang="en-US" altLang="zh-CN" sz="3600" dirty="0">
                <a:solidFill>
                  <a:schemeClr val="tx1">
                    <a:alpha val="6000"/>
                  </a:schemeClr>
                </a:solidFill>
                <a:latin typeface="Arial" panose="020B0604020202020204" pitchFamily="34" charset="0"/>
                <a:ea typeface="Microsoft YaHei" panose="020B0503020204020204" pitchFamily="34" charset="-122"/>
                <a:cs typeface="Arial" panose="020B0604020202020204" pitchFamily="34" charset="0"/>
              </a:rPr>
              <a:t>-</a:t>
            </a:r>
            <a:r>
              <a:rPr kumimoji="1" lang="en" altLang="zh-CN" sz="3600" dirty="0">
                <a:solidFill>
                  <a:schemeClr val="tx1">
                    <a:alpha val="6000"/>
                  </a:schemeClr>
                </a:solidFill>
                <a:latin typeface="Arial" panose="020B0604020202020204" pitchFamily="34" charset="0"/>
                <a:ea typeface="Microsoft YaHei" panose="020B0503020204020204" pitchFamily="34" charset="-122"/>
                <a:cs typeface="Arial" panose="020B0604020202020204" pitchFamily="34" charset="0"/>
              </a:rPr>
              <a:t>INTRODUCTION</a:t>
            </a:r>
            <a:endParaRPr kumimoji="1" lang="zh-CN" altLang="en-US" sz="3600" dirty="0">
              <a:solidFill>
                <a:schemeClr val="tx1">
                  <a:alpha val="6000"/>
                </a:schemeClr>
              </a:solidFill>
              <a:latin typeface="Arial" panose="020B0604020202020204" pitchFamily="34" charset="0"/>
              <a:ea typeface="Microsoft YaHei" panose="020B0503020204020204" pitchFamily="34" charset="-122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460729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>
            <a:extLst>
              <a:ext uri="{FF2B5EF4-FFF2-40B4-BE49-F238E27FC236}">
                <a16:creationId xmlns="" xmlns:a16="http://schemas.microsoft.com/office/drawing/2014/main" id="{62408241-D2F4-1249-90AE-D5A20E4491B5}"/>
              </a:ext>
            </a:extLst>
          </p:cNvPr>
          <p:cNvSpPr/>
          <p:nvPr/>
        </p:nvSpPr>
        <p:spPr>
          <a:xfrm>
            <a:off x="1460292" y="2196060"/>
            <a:ext cx="9271416" cy="2960557"/>
          </a:xfrm>
          <a:prstGeom prst="rect">
            <a:avLst/>
          </a:prstGeom>
          <a:noFill/>
          <a:ln w="25400">
            <a:solidFill>
              <a:srgbClr val="09234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/>
          </a:p>
        </p:txBody>
      </p:sp>
      <p:pic>
        <p:nvPicPr>
          <p:cNvPr id="120" name="图片 119">
            <a:extLst>
              <a:ext uri="{FF2B5EF4-FFF2-40B4-BE49-F238E27FC236}">
                <a16:creationId xmlns="" xmlns:a16="http://schemas.microsoft.com/office/drawing/2014/main" id="{6E4B7C73-2B67-6F4C-B613-44CFFAB50E67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" y="2"/>
            <a:ext cx="8086205" cy="714895"/>
          </a:xfrm>
          <a:custGeom>
            <a:avLst/>
            <a:gdLst>
              <a:gd name="connsiteX0" fmla="*/ 0 w 8086205"/>
              <a:gd name="connsiteY0" fmla="*/ 0 h 714895"/>
              <a:gd name="connsiteX1" fmla="*/ 7907481 w 8086205"/>
              <a:gd name="connsiteY1" fmla="*/ 0 h 714895"/>
              <a:gd name="connsiteX2" fmla="*/ 8086205 w 8086205"/>
              <a:gd name="connsiteY2" fmla="*/ 714895 h 714895"/>
              <a:gd name="connsiteX3" fmla="*/ 0 w 8086205"/>
              <a:gd name="connsiteY3" fmla="*/ 714895 h 714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86205" h="714895">
                <a:moveTo>
                  <a:pt x="0" y="0"/>
                </a:moveTo>
                <a:lnTo>
                  <a:pt x="7907481" y="0"/>
                </a:lnTo>
                <a:lnTo>
                  <a:pt x="8086205" y="714895"/>
                </a:lnTo>
                <a:lnTo>
                  <a:pt x="0" y="714895"/>
                </a:lnTo>
                <a:close/>
              </a:path>
            </a:pathLst>
          </a:custGeom>
        </p:spPr>
      </p:pic>
      <p:grpSp>
        <p:nvGrpSpPr>
          <p:cNvPr id="121" name="组合 120">
            <a:extLst>
              <a:ext uri="{FF2B5EF4-FFF2-40B4-BE49-F238E27FC236}">
                <a16:creationId xmlns="" xmlns:a16="http://schemas.microsoft.com/office/drawing/2014/main" id="{09FE7DF3-F695-C143-9E7A-ADDF401E458B}"/>
              </a:ext>
            </a:extLst>
          </p:cNvPr>
          <p:cNvGrpSpPr/>
          <p:nvPr/>
        </p:nvGrpSpPr>
        <p:grpSpPr>
          <a:xfrm>
            <a:off x="9975273" y="141699"/>
            <a:ext cx="1953203" cy="447936"/>
            <a:chOff x="9595040" y="83506"/>
            <a:chExt cx="2333435" cy="535137"/>
          </a:xfrm>
        </p:grpSpPr>
        <p:grpSp>
          <p:nvGrpSpPr>
            <p:cNvPr id="122" name="Group 4">
              <a:extLst>
                <a:ext uri="{FF2B5EF4-FFF2-40B4-BE49-F238E27FC236}">
                  <a16:creationId xmlns="" xmlns:a16="http://schemas.microsoft.com/office/drawing/2014/main" id="{B5D01054-CF1F-6D4D-96F7-F137BC4845D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0186253" y="142788"/>
              <a:ext cx="1742222" cy="419037"/>
              <a:chOff x="2838" y="1917"/>
              <a:chExt cx="2004" cy="482"/>
            </a:xfrm>
            <a:solidFill>
              <a:srgbClr val="09234F"/>
            </a:solidFill>
          </p:grpSpPr>
          <p:sp>
            <p:nvSpPr>
              <p:cNvPr id="146" name="Freeform 5">
                <a:extLst>
                  <a:ext uri="{FF2B5EF4-FFF2-40B4-BE49-F238E27FC236}">
                    <a16:creationId xmlns="" xmlns:a16="http://schemas.microsoft.com/office/drawing/2014/main" id="{D25A8DC4-0639-434D-B8A8-87FAC1471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952"/>
                <a:ext cx="191" cy="302"/>
              </a:xfrm>
              <a:custGeom>
                <a:avLst/>
                <a:gdLst>
                  <a:gd name="T0" fmla="*/ 97 w 100"/>
                  <a:gd name="T1" fmla="*/ 25 h 156"/>
                  <a:gd name="T2" fmla="*/ 98 w 100"/>
                  <a:gd name="T3" fmla="*/ 138 h 156"/>
                  <a:gd name="T4" fmla="*/ 85 w 100"/>
                  <a:gd name="T5" fmla="*/ 153 h 156"/>
                  <a:gd name="T6" fmla="*/ 49 w 100"/>
                  <a:gd name="T7" fmla="*/ 117 h 156"/>
                  <a:gd name="T8" fmla="*/ 57 w 100"/>
                  <a:gd name="T9" fmla="*/ 123 h 156"/>
                  <a:gd name="T10" fmla="*/ 57 w 100"/>
                  <a:gd name="T11" fmla="*/ 119 h 156"/>
                  <a:gd name="T12" fmla="*/ 77 w 100"/>
                  <a:gd name="T13" fmla="*/ 134 h 156"/>
                  <a:gd name="T14" fmla="*/ 83 w 100"/>
                  <a:gd name="T15" fmla="*/ 121 h 156"/>
                  <a:gd name="T16" fmla="*/ 76 w 100"/>
                  <a:gd name="T17" fmla="*/ 31 h 156"/>
                  <a:gd name="T18" fmla="*/ 66 w 100"/>
                  <a:gd name="T19" fmla="*/ 7 h 156"/>
                  <a:gd name="T20" fmla="*/ 0 w 100"/>
                  <a:gd name="T21" fmla="*/ 28 h 156"/>
                  <a:gd name="T22" fmla="*/ 1 w 100"/>
                  <a:gd name="T23" fmla="*/ 26 h 156"/>
                  <a:gd name="T24" fmla="*/ 58 w 100"/>
                  <a:gd name="T25" fmla="*/ 4 h 156"/>
                  <a:gd name="T26" fmla="*/ 97 w 100"/>
                  <a:gd name="T27" fmla="*/ 25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0" h="156">
                    <a:moveTo>
                      <a:pt x="97" y="25"/>
                    </a:moveTo>
                    <a:cubicBezTo>
                      <a:pt x="87" y="33"/>
                      <a:pt x="100" y="117"/>
                      <a:pt x="98" y="138"/>
                    </a:cubicBezTo>
                    <a:cubicBezTo>
                      <a:pt x="96" y="153"/>
                      <a:pt x="93" y="156"/>
                      <a:pt x="85" y="153"/>
                    </a:cubicBezTo>
                    <a:cubicBezTo>
                      <a:pt x="75" y="149"/>
                      <a:pt x="51" y="124"/>
                      <a:pt x="49" y="117"/>
                    </a:cubicBezTo>
                    <a:cubicBezTo>
                      <a:pt x="50" y="117"/>
                      <a:pt x="55" y="122"/>
                      <a:pt x="57" y="123"/>
                    </a:cubicBezTo>
                    <a:cubicBezTo>
                      <a:pt x="57" y="121"/>
                      <a:pt x="56" y="121"/>
                      <a:pt x="57" y="119"/>
                    </a:cubicBezTo>
                    <a:cubicBezTo>
                      <a:pt x="61" y="123"/>
                      <a:pt x="74" y="133"/>
                      <a:pt x="77" y="134"/>
                    </a:cubicBezTo>
                    <a:cubicBezTo>
                      <a:pt x="84" y="134"/>
                      <a:pt x="81" y="126"/>
                      <a:pt x="83" y="121"/>
                    </a:cubicBezTo>
                    <a:cubicBezTo>
                      <a:pt x="82" y="103"/>
                      <a:pt x="75" y="47"/>
                      <a:pt x="76" y="31"/>
                    </a:cubicBezTo>
                    <a:cubicBezTo>
                      <a:pt x="75" y="20"/>
                      <a:pt x="75" y="10"/>
                      <a:pt x="66" y="7"/>
                    </a:cubicBezTo>
                    <a:cubicBezTo>
                      <a:pt x="42" y="8"/>
                      <a:pt x="23" y="28"/>
                      <a:pt x="0" y="28"/>
                    </a:cubicBezTo>
                    <a:cubicBezTo>
                      <a:pt x="0" y="27"/>
                      <a:pt x="1" y="27"/>
                      <a:pt x="1" y="26"/>
                    </a:cubicBezTo>
                    <a:cubicBezTo>
                      <a:pt x="8" y="17"/>
                      <a:pt x="58" y="4"/>
                      <a:pt x="58" y="4"/>
                    </a:cubicBezTo>
                    <a:cubicBezTo>
                      <a:pt x="73" y="0"/>
                      <a:pt x="97" y="4"/>
                      <a:pt x="97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7" name="Freeform 6">
                <a:extLst>
                  <a:ext uri="{FF2B5EF4-FFF2-40B4-BE49-F238E27FC236}">
                    <a16:creationId xmlns="" xmlns:a16="http://schemas.microsoft.com/office/drawing/2014/main" id="{C46D8C1A-194C-D543-B0E9-2CC63A0E9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985"/>
                <a:ext cx="48" cy="39"/>
              </a:xfrm>
              <a:custGeom>
                <a:avLst/>
                <a:gdLst>
                  <a:gd name="T0" fmla="*/ 7 w 25"/>
                  <a:gd name="T1" fmla="*/ 1 h 20"/>
                  <a:gd name="T2" fmla="*/ 24 w 25"/>
                  <a:gd name="T3" fmla="*/ 9 h 20"/>
                  <a:gd name="T4" fmla="*/ 24 w 25"/>
                  <a:gd name="T5" fmla="*/ 16 h 20"/>
                  <a:gd name="T6" fmla="*/ 12 w 25"/>
                  <a:gd name="T7" fmla="*/ 17 h 20"/>
                  <a:gd name="T8" fmla="*/ 1 w 25"/>
                  <a:gd name="T9" fmla="*/ 5 h 20"/>
                  <a:gd name="T10" fmla="*/ 7 w 25"/>
                  <a:gd name="T11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0">
                    <a:moveTo>
                      <a:pt x="7" y="1"/>
                    </a:moveTo>
                    <a:cubicBezTo>
                      <a:pt x="12" y="2"/>
                      <a:pt x="17" y="1"/>
                      <a:pt x="24" y="9"/>
                    </a:cubicBezTo>
                    <a:cubicBezTo>
                      <a:pt x="25" y="11"/>
                      <a:pt x="25" y="13"/>
                      <a:pt x="24" y="16"/>
                    </a:cubicBezTo>
                    <a:cubicBezTo>
                      <a:pt x="23" y="18"/>
                      <a:pt x="15" y="20"/>
                      <a:pt x="12" y="17"/>
                    </a:cubicBezTo>
                    <a:cubicBezTo>
                      <a:pt x="9" y="13"/>
                      <a:pt x="2" y="8"/>
                      <a:pt x="1" y="5"/>
                    </a:cubicBezTo>
                    <a:cubicBezTo>
                      <a:pt x="0" y="2"/>
                      <a:pt x="5" y="0"/>
                      <a:pt x="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8" name="Freeform 7">
                <a:extLst>
                  <a:ext uri="{FF2B5EF4-FFF2-40B4-BE49-F238E27FC236}">
                    <a16:creationId xmlns="" xmlns:a16="http://schemas.microsoft.com/office/drawing/2014/main" id="{0DDAB724-179B-1440-8296-DEFAC0534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020"/>
                <a:ext cx="27" cy="180"/>
              </a:xfrm>
              <a:custGeom>
                <a:avLst/>
                <a:gdLst>
                  <a:gd name="T0" fmla="*/ 5 w 14"/>
                  <a:gd name="T1" fmla="*/ 0 h 93"/>
                  <a:gd name="T2" fmla="*/ 8 w 14"/>
                  <a:gd name="T3" fmla="*/ 9 h 93"/>
                  <a:gd name="T4" fmla="*/ 14 w 14"/>
                  <a:gd name="T5" fmla="*/ 91 h 93"/>
                  <a:gd name="T6" fmla="*/ 9 w 14"/>
                  <a:gd name="T7" fmla="*/ 93 h 93"/>
                  <a:gd name="T8" fmla="*/ 1 w 14"/>
                  <a:gd name="T9" fmla="*/ 86 h 93"/>
                  <a:gd name="T10" fmla="*/ 3 w 14"/>
                  <a:gd name="T11" fmla="*/ 6 h 93"/>
                  <a:gd name="T12" fmla="*/ 5 w 14"/>
                  <a:gd name="T1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93">
                    <a:moveTo>
                      <a:pt x="5" y="0"/>
                    </a:moveTo>
                    <a:cubicBezTo>
                      <a:pt x="6" y="1"/>
                      <a:pt x="8" y="1"/>
                      <a:pt x="8" y="9"/>
                    </a:cubicBezTo>
                    <a:cubicBezTo>
                      <a:pt x="9" y="10"/>
                      <a:pt x="10" y="90"/>
                      <a:pt x="14" y="91"/>
                    </a:cubicBezTo>
                    <a:cubicBezTo>
                      <a:pt x="11" y="92"/>
                      <a:pt x="12" y="93"/>
                      <a:pt x="9" y="93"/>
                    </a:cubicBezTo>
                    <a:cubicBezTo>
                      <a:pt x="6" y="90"/>
                      <a:pt x="3" y="90"/>
                      <a:pt x="1" y="86"/>
                    </a:cubicBezTo>
                    <a:cubicBezTo>
                      <a:pt x="4" y="67"/>
                      <a:pt x="0" y="31"/>
                      <a:pt x="3" y="6"/>
                    </a:cubicBezTo>
                    <a:cubicBezTo>
                      <a:pt x="3" y="3"/>
                      <a:pt x="3" y="0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9" name="Freeform 8">
                <a:extLst>
                  <a:ext uri="{FF2B5EF4-FFF2-40B4-BE49-F238E27FC236}">
                    <a16:creationId xmlns="" xmlns:a16="http://schemas.microsoft.com/office/drawing/2014/main" id="{8D07D84A-0C60-A546-9BB0-DF847F2E9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053"/>
                <a:ext cx="99" cy="46"/>
              </a:xfrm>
              <a:custGeom>
                <a:avLst/>
                <a:gdLst>
                  <a:gd name="T0" fmla="*/ 52 w 52"/>
                  <a:gd name="T1" fmla="*/ 24 h 24"/>
                  <a:gd name="T2" fmla="*/ 33 w 52"/>
                  <a:gd name="T3" fmla="*/ 16 h 24"/>
                  <a:gd name="T4" fmla="*/ 17 w 52"/>
                  <a:gd name="T5" fmla="*/ 9 h 24"/>
                  <a:gd name="T6" fmla="*/ 0 w 52"/>
                  <a:gd name="T7" fmla="*/ 0 h 24"/>
                  <a:gd name="T8" fmla="*/ 20 w 52"/>
                  <a:gd name="T9" fmla="*/ 2 h 24"/>
                  <a:gd name="T10" fmla="*/ 44 w 52"/>
                  <a:gd name="T11" fmla="*/ 15 h 24"/>
                  <a:gd name="T12" fmla="*/ 52 w 52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24">
                    <a:moveTo>
                      <a:pt x="52" y="24"/>
                    </a:moveTo>
                    <a:cubicBezTo>
                      <a:pt x="43" y="24"/>
                      <a:pt x="42" y="22"/>
                      <a:pt x="33" y="16"/>
                    </a:cubicBezTo>
                    <a:cubicBezTo>
                      <a:pt x="31" y="14"/>
                      <a:pt x="27" y="11"/>
                      <a:pt x="17" y="9"/>
                    </a:cubicBezTo>
                    <a:cubicBezTo>
                      <a:pt x="14" y="6"/>
                      <a:pt x="3" y="4"/>
                      <a:pt x="0" y="0"/>
                    </a:cubicBezTo>
                    <a:cubicBezTo>
                      <a:pt x="8" y="0"/>
                      <a:pt x="14" y="0"/>
                      <a:pt x="20" y="2"/>
                    </a:cubicBezTo>
                    <a:cubicBezTo>
                      <a:pt x="22" y="4"/>
                      <a:pt x="34" y="6"/>
                      <a:pt x="44" y="15"/>
                    </a:cubicBezTo>
                    <a:cubicBezTo>
                      <a:pt x="48" y="18"/>
                      <a:pt x="51" y="19"/>
                      <a:pt x="5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0" name="Freeform 9">
                <a:extLst>
                  <a:ext uri="{FF2B5EF4-FFF2-40B4-BE49-F238E27FC236}">
                    <a16:creationId xmlns="" xmlns:a16="http://schemas.microsoft.com/office/drawing/2014/main" id="{C10F85A1-BDFB-5E46-92A9-C803416F3A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24" y="1917"/>
                <a:ext cx="164" cy="360"/>
              </a:xfrm>
              <a:custGeom>
                <a:avLst/>
                <a:gdLst>
                  <a:gd name="T0" fmla="*/ 39 w 86"/>
                  <a:gd name="T1" fmla="*/ 38 h 186"/>
                  <a:gd name="T2" fmla="*/ 56 w 86"/>
                  <a:gd name="T3" fmla="*/ 34 h 186"/>
                  <a:gd name="T4" fmla="*/ 59 w 86"/>
                  <a:gd name="T5" fmla="*/ 31 h 186"/>
                  <a:gd name="T6" fmla="*/ 85 w 86"/>
                  <a:gd name="T7" fmla="*/ 43 h 186"/>
                  <a:gd name="T8" fmla="*/ 85 w 86"/>
                  <a:gd name="T9" fmla="*/ 48 h 186"/>
                  <a:gd name="T10" fmla="*/ 64 w 86"/>
                  <a:gd name="T11" fmla="*/ 61 h 186"/>
                  <a:gd name="T12" fmla="*/ 55 w 86"/>
                  <a:gd name="T13" fmla="*/ 72 h 186"/>
                  <a:gd name="T14" fmla="*/ 57 w 86"/>
                  <a:gd name="T15" fmla="*/ 81 h 186"/>
                  <a:gd name="T16" fmla="*/ 39 w 86"/>
                  <a:gd name="T17" fmla="*/ 88 h 186"/>
                  <a:gd name="T18" fmla="*/ 39 w 86"/>
                  <a:gd name="T19" fmla="*/ 55 h 186"/>
                  <a:gd name="T20" fmla="*/ 45 w 86"/>
                  <a:gd name="T21" fmla="*/ 48 h 186"/>
                  <a:gd name="T22" fmla="*/ 39 w 86"/>
                  <a:gd name="T23" fmla="*/ 49 h 186"/>
                  <a:gd name="T24" fmla="*/ 39 w 86"/>
                  <a:gd name="T25" fmla="*/ 38 h 186"/>
                  <a:gd name="T26" fmla="*/ 12 w 86"/>
                  <a:gd name="T27" fmla="*/ 1 h 186"/>
                  <a:gd name="T28" fmla="*/ 30 w 86"/>
                  <a:gd name="T29" fmla="*/ 8 h 186"/>
                  <a:gd name="T30" fmla="*/ 34 w 86"/>
                  <a:gd name="T31" fmla="*/ 14 h 186"/>
                  <a:gd name="T32" fmla="*/ 34 w 86"/>
                  <a:gd name="T33" fmla="*/ 39 h 186"/>
                  <a:gd name="T34" fmla="*/ 39 w 86"/>
                  <a:gd name="T35" fmla="*/ 38 h 186"/>
                  <a:gd name="T36" fmla="*/ 39 w 86"/>
                  <a:gd name="T37" fmla="*/ 49 h 186"/>
                  <a:gd name="T38" fmla="*/ 34 w 86"/>
                  <a:gd name="T39" fmla="*/ 50 h 186"/>
                  <a:gd name="T40" fmla="*/ 33 w 86"/>
                  <a:gd name="T41" fmla="*/ 63 h 186"/>
                  <a:gd name="T42" fmla="*/ 39 w 86"/>
                  <a:gd name="T43" fmla="*/ 55 h 186"/>
                  <a:gd name="T44" fmla="*/ 39 w 86"/>
                  <a:gd name="T45" fmla="*/ 88 h 186"/>
                  <a:gd name="T46" fmla="*/ 35 w 86"/>
                  <a:gd name="T47" fmla="*/ 91 h 186"/>
                  <a:gd name="T48" fmla="*/ 26 w 86"/>
                  <a:gd name="T49" fmla="*/ 183 h 186"/>
                  <a:gd name="T50" fmla="*/ 23 w 86"/>
                  <a:gd name="T51" fmla="*/ 186 h 186"/>
                  <a:gd name="T52" fmla="*/ 20 w 86"/>
                  <a:gd name="T53" fmla="*/ 97 h 186"/>
                  <a:gd name="T54" fmla="*/ 16 w 86"/>
                  <a:gd name="T55" fmla="*/ 92 h 186"/>
                  <a:gd name="T56" fmla="*/ 17 w 86"/>
                  <a:gd name="T57" fmla="*/ 81 h 186"/>
                  <a:gd name="T58" fmla="*/ 20 w 86"/>
                  <a:gd name="T59" fmla="*/ 79 h 186"/>
                  <a:gd name="T60" fmla="*/ 19 w 86"/>
                  <a:gd name="T61" fmla="*/ 54 h 186"/>
                  <a:gd name="T62" fmla="*/ 0 w 86"/>
                  <a:gd name="T63" fmla="*/ 53 h 186"/>
                  <a:gd name="T64" fmla="*/ 8 w 86"/>
                  <a:gd name="T65" fmla="*/ 47 h 186"/>
                  <a:gd name="T66" fmla="*/ 18 w 86"/>
                  <a:gd name="T67" fmla="*/ 44 h 186"/>
                  <a:gd name="T68" fmla="*/ 17 w 86"/>
                  <a:gd name="T69" fmla="*/ 17 h 186"/>
                  <a:gd name="T70" fmla="*/ 15 w 86"/>
                  <a:gd name="T71" fmla="*/ 6 h 186"/>
                  <a:gd name="T72" fmla="*/ 12 w 86"/>
                  <a:gd name="T73" fmla="*/ 1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6" h="186">
                    <a:moveTo>
                      <a:pt x="39" y="38"/>
                    </a:moveTo>
                    <a:cubicBezTo>
                      <a:pt x="45" y="37"/>
                      <a:pt x="50" y="35"/>
                      <a:pt x="56" y="34"/>
                    </a:cubicBezTo>
                    <a:cubicBezTo>
                      <a:pt x="56" y="33"/>
                      <a:pt x="59" y="32"/>
                      <a:pt x="59" y="31"/>
                    </a:cubicBezTo>
                    <a:cubicBezTo>
                      <a:pt x="75" y="29"/>
                      <a:pt x="85" y="39"/>
                      <a:pt x="85" y="43"/>
                    </a:cubicBezTo>
                    <a:cubicBezTo>
                      <a:pt x="86" y="45"/>
                      <a:pt x="86" y="46"/>
                      <a:pt x="85" y="48"/>
                    </a:cubicBezTo>
                    <a:cubicBezTo>
                      <a:pt x="83" y="52"/>
                      <a:pt x="65" y="60"/>
                      <a:pt x="64" y="61"/>
                    </a:cubicBezTo>
                    <a:cubicBezTo>
                      <a:pt x="57" y="66"/>
                      <a:pt x="55" y="68"/>
                      <a:pt x="55" y="72"/>
                    </a:cubicBezTo>
                    <a:cubicBezTo>
                      <a:pt x="57" y="73"/>
                      <a:pt x="60" y="78"/>
                      <a:pt x="57" y="81"/>
                    </a:cubicBezTo>
                    <a:cubicBezTo>
                      <a:pt x="53" y="82"/>
                      <a:pt x="45" y="85"/>
                      <a:pt x="39" y="88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39" y="49"/>
                      <a:pt x="39" y="49"/>
                      <a:pt x="39" y="49"/>
                    </a:cubicBezTo>
                    <a:lnTo>
                      <a:pt x="39" y="38"/>
                    </a:lnTo>
                    <a:close/>
                    <a:moveTo>
                      <a:pt x="12" y="1"/>
                    </a:moveTo>
                    <a:cubicBezTo>
                      <a:pt x="19" y="0"/>
                      <a:pt x="26" y="1"/>
                      <a:pt x="30" y="8"/>
                    </a:cubicBezTo>
                    <a:cubicBezTo>
                      <a:pt x="31" y="8"/>
                      <a:pt x="33" y="12"/>
                      <a:pt x="34" y="14"/>
                    </a:cubicBezTo>
                    <a:cubicBezTo>
                      <a:pt x="34" y="22"/>
                      <a:pt x="34" y="30"/>
                      <a:pt x="34" y="39"/>
                    </a:cubicBezTo>
                    <a:cubicBezTo>
                      <a:pt x="36" y="39"/>
                      <a:pt x="37" y="38"/>
                      <a:pt x="39" y="38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3" y="63"/>
                      <a:pt x="33" y="63"/>
                      <a:pt x="33" y="63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39" y="88"/>
                      <a:pt x="39" y="88"/>
                      <a:pt x="39" y="88"/>
                    </a:cubicBezTo>
                    <a:cubicBezTo>
                      <a:pt x="37" y="89"/>
                      <a:pt x="35" y="90"/>
                      <a:pt x="35" y="91"/>
                    </a:cubicBezTo>
                    <a:cubicBezTo>
                      <a:pt x="32" y="124"/>
                      <a:pt x="31" y="150"/>
                      <a:pt x="26" y="183"/>
                    </a:cubicBezTo>
                    <a:cubicBezTo>
                      <a:pt x="25" y="183"/>
                      <a:pt x="24" y="186"/>
                      <a:pt x="23" y="186"/>
                    </a:cubicBezTo>
                    <a:cubicBezTo>
                      <a:pt x="22" y="157"/>
                      <a:pt x="20" y="127"/>
                      <a:pt x="20" y="97"/>
                    </a:cubicBezTo>
                    <a:cubicBezTo>
                      <a:pt x="19" y="94"/>
                      <a:pt x="17" y="94"/>
                      <a:pt x="16" y="92"/>
                    </a:cubicBezTo>
                    <a:cubicBezTo>
                      <a:pt x="13" y="90"/>
                      <a:pt x="14" y="82"/>
                      <a:pt x="17" y="81"/>
                    </a:cubicBezTo>
                    <a:cubicBezTo>
                      <a:pt x="18" y="81"/>
                      <a:pt x="19" y="79"/>
                      <a:pt x="20" y="79"/>
                    </a:cubicBezTo>
                    <a:cubicBezTo>
                      <a:pt x="20" y="60"/>
                      <a:pt x="19" y="61"/>
                      <a:pt x="19" y="54"/>
                    </a:cubicBezTo>
                    <a:cubicBezTo>
                      <a:pt x="15" y="53"/>
                      <a:pt x="0" y="58"/>
                      <a:pt x="0" y="53"/>
                    </a:cubicBezTo>
                    <a:cubicBezTo>
                      <a:pt x="1" y="51"/>
                      <a:pt x="6" y="49"/>
                      <a:pt x="8" y="47"/>
                    </a:cubicBezTo>
                    <a:cubicBezTo>
                      <a:pt x="12" y="46"/>
                      <a:pt x="15" y="45"/>
                      <a:pt x="18" y="44"/>
                    </a:cubicBezTo>
                    <a:cubicBezTo>
                      <a:pt x="19" y="34"/>
                      <a:pt x="19" y="27"/>
                      <a:pt x="17" y="17"/>
                    </a:cubicBezTo>
                    <a:cubicBezTo>
                      <a:pt x="17" y="15"/>
                      <a:pt x="17" y="6"/>
                      <a:pt x="15" y="6"/>
                    </a:cubicBezTo>
                    <a:cubicBezTo>
                      <a:pt x="14" y="4"/>
                      <a:pt x="12" y="4"/>
                      <a:pt x="1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1" name="Freeform 10">
                <a:extLst>
                  <a:ext uri="{FF2B5EF4-FFF2-40B4-BE49-F238E27FC236}">
                    <a16:creationId xmlns="" xmlns:a16="http://schemas.microsoft.com/office/drawing/2014/main" id="{5E05C0AB-20D6-5144-92F9-3C1D5E0489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5" y="2012"/>
                <a:ext cx="154" cy="176"/>
              </a:xfrm>
              <a:custGeom>
                <a:avLst/>
                <a:gdLst>
                  <a:gd name="T0" fmla="*/ 62 w 81"/>
                  <a:gd name="T1" fmla="*/ 38 h 91"/>
                  <a:gd name="T2" fmla="*/ 67 w 81"/>
                  <a:gd name="T3" fmla="*/ 28 h 91"/>
                  <a:gd name="T4" fmla="*/ 78 w 81"/>
                  <a:gd name="T5" fmla="*/ 36 h 91"/>
                  <a:gd name="T6" fmla="*/ 70 w 81"/>
                  <a:gd name="T7" fmla="*/ 51 h 91"/>
                  <a:gd name="T8" fmla="*/ 81 w 81"/>
                  <a:gd name="T9" fmla="*/ 79 h 91"/>
                  <a:gd name="T10" fmla="*/ 78 w 81"/>
                  <a:gd name="T11" fmla="*/ 80 h 91"/>
                  <a:gd name="T12" fmla="*/ 65 w 81"/>
                  <a:gd name="T13" fmla="*/ 57 h 91"/>
                  <a:gd name="T14" fmla="*/ 50 w 81"/>
                  <a:gd name="T15" fmla="*/ 72 h 91"/>
                  <a:gd name="T16" fmla="*/ 52 w 81"/>
                  <a:gd name="T17" fmla="*/ 74 h 91"/>
                  <a:gd name="T18" fmla="*/ 59 w 81"/>
                  <a:gd name="T19" fmla="*/ 77 h 91"/>
                  <a:gd name="T20" fmla="*/ 59 w 81"/>
                  <a:gd name="T21" fmla="*/ 83 h 91"/>
                  <a:gd name="T22" fmla="*/ 49 w 81"/>
                  <a:gd name="T23" fmla="*/ 85 h 91"/>
                  <a:gd name="T24" fmla="*/ 46 w 81"/>
                  <a:gd name="T25" fmla="*/ 87 h 91"/>
                  <a:gd name="T26" fmla="*/ 44 w 81"/>
                  <a:gd name="T27" fmla="*/ 89 h 91"/>
                  <a:gd name="T28" fmla="*/ 44 w 81"/>
                  <a:gd name="T29" fmla="*/ 63 h 91"/>
                  <a:gd name="T30" fmla="*/ 58 w 81"/>
                  <a:gd name="T31" fmla="*/ 43 h 91"/>
                  <a:gd name="T32" fmla="*/ 53 w 81"/>
                  <a:gd name="T33" fmla="*/ 40 h 91"/>
                  <a:gd name="T34" fmla="*/ 44 w 81"/>
                  <a:gd name="T35" fmla="*/ 51 h 91"/>
                  <a:gd name="T36" fmla="*/ 44 w 81"/>
                  <a:gd name="T37" fmla="*/ 43 h 91"/>
                  <a:gd name="T38" fmla="*/ 45 w 81"/>
                  <a:gd name="T39" fmla="*/ 40 h 91"/>
                  <a:gd name="T40" fmla="*/ 44 w 81"/>
                  <a:gd name="T41" fmla="*/ 40 h 91"/>
                  <a:gd name="T42" fmla="*/ 44 w 81"/>
                  <a:gd name="T43" fmla="*/ 32 h 91"/>
                  <a:gd name="T44" fmla="*/ 46 w 81"/>
                  <a:gd name="T45" fmla="*/ 35 h 91"/>
                  <a:gd name="T46" fmla="*/ 50 w 81"/>
                  <a:gd name="T47" fmla="*/ 39 h 91"/>
                  <a:gd name="T48" fmla="*/ 51 w 81"/>
                  <a:gd name="T49" fmla="*/ 36 h 91"/>
                  <a:gd name="T50" fmla="*/ 44 w 81"/>
                  <a:gd name="T51" fmla="*/ 27 h 91"/>
                  <a:gd name="T52" fmla="*/ 44 w 81"/>
                  <a:gd name="T53" fmla="*/ 3 h 91"/>
                  <a:gd name="T54" fmla="*/ 48 w 81"/>
                  <a:gd name="T55" fmla="*/ 7 h 91"/>
                  <a:gd name="T56" fmla="*/ 44 w 81"/>
                  <a:gd name="T57" fmla="*/ 19 h 91"/>
                  <a:gd name="T58" fmla="*/ 62 w 81"/>
                  <a:gd name="T59" fmla="*/ 38 h 91"/>
                  <a:gd name="T60" fmla="*/ 44 w 81"/>
                  <a:gd name="T61" fmla="*/ 89 h 91"/>
                  <a:gd name="T62" fmla="*/ 33 w 81"/>
                  <a:gd name="T63" fmla="*/ 91 h 91"/>
                  <a:gd name="T64" fmla="*/ 12 w 81"/>
                  <a:gd name="T65" fmla="*/ 77 h 91"/>
                  <a:gd name="T66" fmla="*/ 13 w 81"/>
                  <a:gd name="T67" fmla="*/ 77 h 91"/>
                  <a:gd name="T68" fmla="*/ 44 w 81"/>
                  <a:gd name="T69" fmla="*/ 63 h 91"/>
                  <a:gd name="T70" fmla="*/ 44 w 81"/>
                  <a:gd name="T71" fmla="*/ 89 h 91"/>
                  <a:gd name="T72" fmla="*/ 44 w 81"/>
                  <a:gd name="T73" fmla="*/ 51 h 91"/>
                  <a:gd name="T74" fmla="*/ 44 w 81"/>
                  <a:gd name="T75" fmla="*/ 43 h 91"/>
                  <a:gd name="T76" fmla="*/ 26 w 81"/>
                  <a:gd name="T77" fmla="*/ 59 h 91"/>
                  <a:gd name="T78" fmla="*/ 18 w 81"/>
                  <a:gd name="T79" fmla="*/ 64 h 91"/>
                  <a:gd name="T80" fmla="*/ 41 w 81"/>
                  <a:gd name="T81" fmla="*/ 38 h 91"/>
                  <a:gd name="T82" fmla="*/ 44 w 81"/>
                  <a:gd name="T83" fmla="*/ 40 h 91"/>
                  <a:gd name="T84" fmla="*/ 44 w 81"/>
                  <a:gd name="T85" fmla="*/ 32 h 91"/>
                  <a:gd name="T86" fmla="*/ 36 w 81"/>
                  <a:gd name="T87" fmla="*/ 25 h 91"/>
                  <a:gd name="T88" fmla="*/ 40 w 81"/>
                  <a:gd name="T89" fmla="*/ 23 h 91"/>
                  <a:gd name="T90" fmla="*/ 44 w 81"/>
                  <a:gd name="T91" fmla="*/ 27 h 91"/>
                  <a:gd name="T92" fmla="*/ 44 w 81"/>
                  <a:gd name="T93" fmla="*/ 3 h 91"/>
                  <a:gd name="T94" fmla="*/ 42 w 81"/>
                  <a:gd name="T95" fmla="*/ 3 h 91"/>
                  <a:gd name="T96" fmla="*/ 21 w 81"/>
                  <a:gd name="T97" fmla="*/ 0 h 91"/>
                  <a:gd name="T98" fmla="*/ 15 w 81"/>
                  <a:gd name="T99" fmla="*/ 7 h 91"/>
                  <a:gd name="T100" fmla="*/ 23 w 81"/>
                  <a:gd name="T101" fmla="*/ 7 h 91"/>
                  <a:gd name="T102" fmla="*/ 22 w 81"/>
                  <a:gd name="T103" fmla="*/ 9 h 91"/>
                  <a:gd name="T104" fmla="*/ 13 w 81"/>
                  <a:gd name="T105" fmla="*/ 9 h 91"/>
                  <a:gd name="T106" fmla="*/ 21 w 81"/>
                  <a:gd name="T107" fmla="*/ 17 h 91"/>
                  <a:gd name="T108" fmla="*/ 5 w 81"/>
                  <a:gd name="T109" fmla="*/ 29 h 91"/>
                  <a:gd name="T110" fmla="*/ 4 w 81"/>
                  <a:gd name="T111" fmla="*/ 30 h 91"/>
                  <a:gd name="T112" fmla="*/ 11 w 81"/>
                  <a:gd name="T113" fmla="*/ 45 h 91"/>
                  <a:gd name="T114" fmla="*/ 32 w 81"/>
                  <a:gd name="T115" fmla="*/ 28 h 91"/>
                  <a:gd name="T116" fmla="*/ 34 w 81"/>
                  <a:gd name="T117" fmla="*/ 34 h 91"/>
                  <a:gd name="T118" fmla="*/ 1 w 81"/>
                  <a:gd name="T119" fmla="*/ 69 h 91"/>
                  <a:gd name="T120" fmla="*/ 7 w 81"/>
                  <a:gd name="T121" fmla="*/ 77 h 91"/>
                  <a:gd name="T122" fmla="*/ 44 w 81"/>
                  <a:gd name="T123" fmla="*/ 5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" h="91">
                    <a:moveTo>
                      <a:pt x="62" y="38"/>
                    </a:moveTo>
                    <a:cubicBezTo>
                      <a:pt x="64" y="34"/>
                      <a:pt x="67" y="32"/>
                      <a:pt x="67" y="28"/>
                    </a:cubicBezTo>
                    <a:cubicBezTo>
                      <a:pt x="72" y="30"/>
                      <a:pt x="75" y="31"/>
                      <a:pt x="78" y="36"/>
                    </a:cubicBezTo>
                    <a:cubicBezTo>
                      <a:pt x="79" y="45"/>
                      <a:pt x="70" y="48"/>
                      <a:pt x="70" y="51"/>
                    </a:cubicBezTo>
                    <a:cubicBezTo>
                      <a:pt x="72" y="60"/>
                      <a:pt x="80" y="71"/>
                      <a:pt x="81" y="79"/>
                    </a:cubicBezTo>
                    <a:cubicBezTo>
                      <a:pt x="81" y="80"/>
                      <a:pt x="79" y="81"/>
                      <a:pt x="78" y="80"/>
                    </a:cubicBezTo>
                    <a:cubicBezTo>
                      <a:pt x="73" y="76"/>
                      <a:pt x="67" y="64"/>
                      <a:pt x="65" y="57"/>
                    </a:cubicBezTo>
                    <a:cubicBezTo>
                      <a:pt x="62" y="61"/>
                      <a:pt x="57" y="66"/>
                      <a:pt x="50" y="72"/>
                    </a:cubicBezTo>
                    <a:cubicBezTo>
                      <a:pt x="51" y="74"/>
                      <a:pt x="51" y="73"/>
                      <a:pt x="52" y="74"/>
                    </a:cubicBezTo>
                    <a:cubicBezTo>
                      <a:pt x="56" y="75"/>
                      <a:pt x="57" y="75"/>
                      <a:pt x="59" y="77"/>
                    </a:cubicBezTo>
                    <a:cubicBezTo>
                      <a:pt x="60" y="79"/>
                      <a:pt x="59" y="82"/>
                      <a:pt x="59" y="83"/>
                    </a:cubicBezTo>
                    <a:cubicBezTo>
                      <a:pt x="58" y="85"/>
                      <a:pt x="54" y="84"/>
                      <a:pt x="49" y="85"/>
                    </a:cubicBezTo>
                    <a:cubicBezTo>
                      <a:pt x="48" y="86"/>
                      <a:pt x="47" y="87"/>
                      <a:pt x="46" y="87"/>
                    </a:cubicBezTo>
                    <a:cubicBezTo>
                      <a:pt x="45" y="88"/>
                      <a:pt x="45" y="89"/>
                      <a:pt x="44" y="89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52" y="55"/>
                      <a:pt x="58" y="45"/>
                      <a:pt x="58" y="43"/>
                    </a:cubicBezTo>
                    <a:cubicBezTo>
                      <a:pt x="56" y="42"/>
                      <a:pt x="56" y="41"/>
                      <a:pt x="53" y="40"/>
                    </a:cubicBezTo>
                    <a:cubicBezTo>
                      <a:pt x="53" y="42"/>
                      <a:pt x="49" y="46"/>
                      <a:pt x="44" y="51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44" y="42"/>
                      <a:pt x="45" y="41"/>
                      <a:pt x="45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5" y="33"/>
                      <a:pt x="46" y="34"/>
                      <a:pt x="46" y="35"/>
                    </a:cubicBezTo>
                    <a:cubicBezTo>
                      <a:pt x="50" y="37"/>
                      <a:pt x="48" y="36"/>
                      <a:pt x="50" y="39"/>
                    </a:cubicBezTo>
                    <a:cubicBezTo>
                      <a:pt x="52" y="39"/>
                      <a:pt x="51" y="38"/>
                      <a:pt x="51" y="36"/>
                    </a:cubicBezTo>
                    <a:cubicBezTo>
                      <a:pt x="49" y="34"/>
                      <a:pt x="47" y="30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5" y="4"/>
                      <a:pt x="47" y="6"/>
                      <a:pt x="48" y="7"/>
                    </a:cubicBezTo>
                    <a:cubicBezTo>
                      <a:pt x="50" y="14"/>
                      <a:pt x="49" y="16"/>
                      <a:pt x="44" y="19"/>
                    </a:cubicBezTo>
                    <a:cubicBezTo>
                      <a:pt x="50" y="26"/>
                      <a:pt x="52" y="33"/>
                      <a:pt x="62" y="38"/>
                    </a:cubicBezTo>
                    <a:close/>
                    <a:moveTo>
                      <a:pt x="44" y="89"/>
                    </a:moveTo>
                    <a:cubicBezTo>
                      <a:pt x="41" y="91"/>
                      <a:pt x="37" y="91"/>
                      <a:pt x="33" y="91"/>
                    </a:cubicBezTo>
                    <a:cubicBezTo>
                      <a:pt x="29" y="90"/>
                      <a:pt x="13" y="81"/>
                      <a:pt x="12" y="77"/>
                    </a:cubicBezTo>
                    <a:cubicBezTo>
                      <a:pt x="12" y="77"/>
                      <a:pt x="13" y="77"/>
                      <a:pt x="13" y="77"/>
                    </a:cubicBezTo>
                    <a:cubicBezTo>
                      <a:pt x="20" y="84"/>
                      <a:pt x="33" y="74"/>
                      <a:pt x="44" y="63"/>
                    </a:cubicBezTo>
                    <a:cubicBezTo>
                      <a:pt x="44" y="89"/>
                      <a:pt x="44" y="89"/>
                      <a:pt x="44" y="89"/>
                    </a:cubicBezTo>
                    <a:close/>
                    <a:moveTo>
                      <a:pt x="44" y="51"/>
                    </a:moveTo>
                    <a:cubicBezTo>
                      <a:pt x="44" y="43"/>
                      <a:pt x="44" y="43"/>
                      <a:pt x="44" y="43"/>
                    </a:cubicBezTo>
                    <a:cubicBezTo>
                      <a:pt x="41" y="47"/>
                      <a:pt x="33" y="54"/>
                      <a:pt x="26" y="59"/>
                    </a:cubicBezTo>
                    <a:cubicBezTo>
                      <a:pt x="24" y="60"/>
                      <a:pt x="20" y="64"/>
                      <a:pt x="18" y="64"/>
                    </a:cubicBezTo>
                    <a:cubicBezTo>
                      <a:pt x="22" y="58"/>
                      <a:pt x="36" y="48"/>
                      <a:pt x="41" y="38"/>
                    </a:cubicBezTo>
                    <a:cubicBezTo>
                      <a:pt x="42" y="39"/>
                      <a:pt x="43" y="39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2" y="30"/>
                      <a:pt x="40" y="28"/>
                      <a:pt x="36" y="25"/>
                    </a:cubicBezTo>
                    <a:cubicBezTo>
                      <a:pt x="37" y="25"/>
                      <a:pt x="39" y="23"/>
                      <a:pt x="40" y="23"/>
                    </a:cubicBezTo>
                    <a:cubicBezTo>
                      <a:pt x="42" y="24"/>
                      <a:pt x="43" y="25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3" y="3"/>
                      <a:pt x="42" y="3"/>
                      <a:pt x="42" y="3"/>
                    </a:cubicBezTo>
                    <a:cubicBezTo>
                      <a:pt x="41" y="3"/>
                      <a:pt x="25" y="0"/>
                      <a:pt x="21" y="0"/>
                    </a:cubicBezTo>
                    <a:cubicBezTo>
                      <a:pt x="17" y="1"/>
                      <a:pt x="14" y="2"/>
                      <a:pt x="15" y="7"/>
                    </a:cubicBezTo>
                    <a:cubicBezTo>
                      <a:pt x="16" y="8"/>
                      <a:pt x="20" y="8"/>
                      <a:pt x="23" y="7"/>
                    </a:cubicBezTo>
                    <a:cubicBezTo>
                      <a:pt x="24" y="8"/>
                      <a:pt x="23" y="9"/>
                      <a:pt x="22" y="9"/>
                    </a:cubicBezTo>
                    <a:cubicBezTo>
                      <a:pt x="18" y="10"/>
                      <a:pt x="17" y="9"/>
                      <a:pt x="13" y="9"/>
                    </a:cubicBezTo>
                    <a:cubicBezTo>
                      <a:pt x="9" y="9"/>
                      <a:pt x="18" y="15"/>
                      <a:pt x="21" y="17"/>
                    </a:cubicBezTo>
                    <a:cubicBezTo>
                      <a:pt x="20" y="21"/>
                      <a:pt x="10" y="30"/>
                      <a:pt x="5" y="29"/>
                    </a:cubicBezTo>
                    <a:cubicBezTo>
                      <a:pt x="5" y="30"/>
                      <a:pt x="5" y="29"/>
                      <a:pt x="4" y="30"/>
                    </a:cubicBezTo>
                    <a:cubicBezTo>
                      <a:pt x="4" y="36"/>
                      <a:pt x="4" y="43"/>
                      <a:pt x="11" y="45"/>
                    </a:cubicBezTo>
                    <a:cubicBezTo>
                      <a:pt x="15" y="42"/>
                      <a:pt x="29" y="33"/>
                      <a:pt x="32" y="28"/>
                    </a:cubicBezTo>
                    <a:cubicBezTo>
                      <a:pt x="36" y="31"/>
                      <a:pt x="34" y="33"/>
                      <a:pt x="34" y="34"/>
                    </a:cubicBezTo>
                    <a:cubicBezTo>
                      <a:pt x="26" y="45"/>
                      <a:pt x="10" y="59"/>
                      <a:pt x="1" y="69"/>
                    </a:cubicBezTo>
                    <a:cubicBezTo>
                      <a:pt x="0" y="76"/>
                      <a:pt x="0" y="79"/>
                      <a:pt x="7" y="77"/>
                    </a:cubicBezTo>
                    <a:cubicBezTo>
                      <a:pt x="10" y="78"/>
                      <a:pt x="31" y="62"/>
                      <a:pt x="44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2" name="Freeform 11">
                <a:extLst>
                  <a:ext uri="{FF2B5EF4-FFF2-40B4-BE49-F238E27FC236}">
                    <a16:creationId xmlns="" xmlns:a16="http://schemas.microsoft.com/office/drawing/2014/main" id="{2C385DB9-D5DF-A447-AC1A-5A1F80CDF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931"/>
                <a:ext cx="280" cy="191"/>
              </a:xfrm>
              <a:custGeom>
                <a:avLst/>
                <a:gdLst>
                  <a:gd name="T0" fmla="*/ 29 w 147"/>
                  <a:gd name="T1" fmla="*/ 27 h 99"/>
                  <a:gd name="T2" fmla="*/ 50 w 147"/>
                  <a:gd name="T3" fmla="*/ 67 h 99"/>
                  <a:gd name="T4" fmla="*/ 59 w 147"/>
                  <a:gd name="T5" fmla="*/ 64 h 99"/>
                  <a:gd name="T6" fmla="*/ 44 w 147"/>
                  <a:gd name="T7" fmla="*/ 19 h 99"/>
                  <a:gd name="T8" fmla="*/ 60 w 147"/>
                  <a:gd name="T9" fmla="*/ 35 h 99"/>
                  <a:gd name="T10" fmla="*/ 66 w 147"/>
                  <a:gd name="T11" fmla="*/ 56 h 99"/>
                  <a:gd name="T12" fmla="*/ 69 w 147"/>
                  <a:gd name="T13" fmla="*/ 51 h 99"/>
                  <a:gd name="T14" fmla="*/ 70 w 147"/>
                  <a:gd name="T15" fmla="*/ 45 h 99"/>
                  <a:gd name="T16" fmla="*/ 66 w 147"/>
                  <a:gd name="T17" fmla="*/ 40 h 99"/>
                  <a:gd name="T18" fmla="*/ 72 w 147"/>
                  <a:gd name="T19" fmla="*/ 40 h 99"/>
                  <a:gd name="T20" fmla="*/ 73 w 147"/>
                  <a:gd name="T21" fmla="*/ 30 h 99"/>
                  <a:gd name="T22" fmla="*/ 63 w 147"/>
                  <a:gd name="T23" fmla="*/ 16 h 99"/>
                  <a:gd name="T24" fmla="*/ 66 w 147"/>
                  <a:gd name="T25" fmla="*/ 5 h 99"/>
                  <a:gd name="T26" fmla="*/ 80 w 147"/>
                  <a:gd name="T27" fmla="*/ 15 h 99"/>
                  <a:gd name="T28" fmla="*/ 87 w 147"/>
                  <a:gd name="T29" fmla="*/ 39 h 99"/>
                  <a:gd name="T30" fmla="*/ 82 w 147"/>
                  <a:gd name="T31" fmla="*/ 50 h 99"/>
                  <a:gd name="T32" fmla="*/ 77 w 147"/>
                  <a:gd name="T33" fmla="*/ 58 h 99"/>
                  <a:gd name="T34" fmla="*/ 99 w 147"/>
                  <a:gd name="T35" fmla="*/ 53 h 99"/>
                  <a:gd name="T36" fmla="*/ 94 w 147"/>
                  <a:gd name="T37" fmla="*/ 40 h 99"/>
                  <a:gd name="T38" fmla="*/ 99 w 147"/>
                  <a:gd name="T39" fmla="*/ 38 h 99"/>
                  <a:gd name="T40" fmla="*/ 104 w 147"/>
                  <a:gd name="T41" fmla="*/ 37 h 99"/>
                  <a:gd name="T42" fmla="*/ 98 w 147"/>
                  <a:gd name="T43" fmla="*/ 23 h 99"/>
                  <a:gd name="T44" fmla="*/ 101 w 147"/>
                  <a:gd name="T45" fmla="*/ 19 h 99"/>
                  <a:gd name="T46" fmla="*/ 105 w 147"/>
                  <a:gd name="T47" fmla="*/ 15 h 99"/>
                  <a:gd name="T48" fmla="*/ 96 w 147"/>
                  <a:gd name="T49" fmla="*/ 6 h 99"/>
                  <a:gd name="T50" fmla="*/ 104 w 147"/>
                  <a:gd name="T51" fmla="*/ 3 h 99"/>
                  <a:gd name="T52" fmla="*/ 111 w 147"/>
                  <a:gd name="T53" fmla="*/ 2 h 99"/>
                  <a:gd name="T54" fmla="*/ 120 w 147"/>
                  <a:gd name="T55" fmla="*/ 19 h 99"/>
                  <a:gd name="T56" fmla="*/ 114 w 147"/>
                  <a:gd name="T57" fmla="*/ 32 h 99"/>
                  <a:gd name="T58" fmla="*/ 112 w 147"/>
                  <a:gd name="T59" fmla="*/ 49 h 99"/>
                  <a:gd name="T60" fmla="*/ 143 w 147"/>
                  <a:gd name="T61" fmla="*/ 56 h 99"/>
                  <a:gd name="T62" fmla="*/ 130 w 147"/>
                  <a:gd name="T63" fmla="*/ 63 h 99"/>
                  <a:gd name="T64" fmla="*/ 119 w 147"/>
                  <a:gd name="T65" fmla="*/ 58 h 99"/>
                  <a:gd name="T66" fmla="*/ 127 w 147"/>
                  <a:gd name="T67" fmla="*/ 55 h 99"/>
                  <a:gd name="T68" fmla="*/ 109 w 147"/>
                  <a:gd name="T69" fmla="*/ 59 h 99"/>
                  <a:gd name="T70" fmla="*/ 108 w 147"/>
                  <a:gd name="T71" fmla="*/ 63 h 99"/>
                  <a:gd name="T72" fmla="*/ 98 w 147"/>
                  <a:gd name="T73" fmla="*/ 60 h 99"/>
                  <a:gd name="T74" fmla="*/ 79 w 147"/>
                  <a:gd name="T75" fmla="*/ 64 h 99"/>
                  <a:gd name="T76" fmla="*/ 65 w 147"/>
                  <a:gd name="T77" fmla="*/ 74 h 99"/>
                  <a:gd name="T78" fmla="*/ 58 w 147"/>
                  <a:gd name="T79" fmla="*/ 71 h 99"/>
                  <a:gd name="T80" fmla="*/ 53 w 147"/>
                  <a:gd name="T81" fmla="*/ 80 h 99"/>
                  <a:gd name="T82" fmla="*/ 48 w 147"/>
                  <a:gd name="T83" fmla="*/ 76 h 99"/>
                  <a:gd name="T84" fmla="*/ 25 w 147"/>
                  <a:gd name="T85" fmla="*/ 86 h 99"/>
                  <a:gd name="T86" fmla="*/ 19 w 147"/>
                  <a:gd name="T87" fmla="*/ 94 h 99"/>
                  <a:gd name="T88" fmla="*/ 8 w 147"/>
                  <a:gd name="T89" fmla="*/ 98 h 99"/>
                  <a:gd name="T90" fmla="*/ 4 w 147"/>
                  <a:gd name="T91" fmla="*/ 88 h 99"/>
                  <a:gd name="T92" fmla="*/ 16 w 147"/>
                  <a:gd name="T93" fmla="*/ 74 h 99"/>
                  <a:gd name="T94" fmla="*/ 25 w 147"/>
                  <a:gd name="T95" fmla="*/ 76 h 99"/>
                  <a:gd name="T96" fmla="*/ 48 w 147"/>
                  <a:gd name="T97" fmla="*/ 66 h 99"/>
                  <a:gd name="T98" fmla="*/ 31 w 147"/>
                  <a:gd name="T99" fmla="*/ 33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7" h="99">
                    <a:moveTo>
                      <a:pt x="31" y="33"/>
                    </a:moveTo>
                    <a:cubicBezTo>
                      <a:pt x="31" y="33"/>
                      <a:pt x="18" y="23"/>
                      <a:pt x="29" y="27"/>
                    </a:cubicBezTo>
                    <a:cubicBezTo>
                      <a:pt x="29" y="27"/>
                      <a:pt x="40" y="30"/>
                      <a:pt x="46" y="48"/>
                    </a:cubicBezTo>
                    <a:cubicBezTo>
                      <a:pt x="46" y="48"/>
                      <a:pt x="51" y="60"/>
                      <a:pt x="50" y="67"/>
                    </a:cubicBezTo>
                    <a:cubicBezTo>
                      <a:pt x="50" y="67"/>
                      <a:pt x="50" y="69"/>
                      <a:pt x="53" y="68"/>
                    </a:cubicBezTo>
                    <a:cubicBezTo>
                      <a:pt x="53" y="68"/>
                      <a:pt x="59" y="68"/>
                      <a:pt x="59" y="64"/>
                    </a:cubicBezTo>
                    <a:cubicBezTo>
                      <a:pt x="59" y="64"/>
                      <a:pt x="61" y="50"/>
                      <a:pt x="51" y="28"/>
                    </a:cubicBezTo>
                    <a:cubicBezTo>
                      <a:pt x="51" y="28"/>
                      <a:pt x="48" y="20"/>
                      <a:pt x="44" y="19"/>
                    </a:cubicBezTo>
                    <a:cubicBezTo>
                      <a:pt x="44" y="19"/>
                      <a:pt x="42" y="16"/>
                      <a:pt x="45" y="18"/>
                    </a:cubicBezTo>
                    <a:cubicBezTo>
                      <a:pt x="45" y="18"/>
                      <a:pt x="56" y="20"/>
                      <a:pt x="60" y="35"/>
                    </a:cubicBezTo>
                    <a:cubicBezTo>
                      <a:pt x="60" y="35"/>
                      <a:pt x="63" y="47"/>
                      <a:pt x="64" y="56"/>
                    </a:cubicBezTo>
                    <a:cubicBezTo>
                      <a:pt x="64" y="56"/>
                      <a:pt x="65" y="60"/>
                      <a:pt x="66" y="56"/>
                    </a:cubicBezTo>
                    <a:cubicBezTo>
                      <a:pt x="66" y="56"/>
                      <a:pt x="67" y="54"/>
                      <a:pt x="69" y="53"/>
                    </a:cubicBezTo>
                    <a:cubicBezTo>
                      <a:pt x="69" y="53"/>
                      <a:pt x="70" y="52"/>
                      <a:pt x="69" y="51"/>
                    </a:cubicBezTo>
                    <a:cubicBezTo>
                      <a:pt x="69" y="51"/>
                      <a:pt x="69" y="48"/>
                      <a:pt x="70" y="48"/>
                    </a:cubicBezTo>
                    <a:cubicBezTo>
                      <a:pt x="70" y="48"/>
                      <a:pt x="72" y="47"/>
                      <a:pt x="70" y="45"/>
                    </a:cubicBezTo>
                    <a:cubicBezTo>
                      <a:pt x="70" y="45"/>
                      <a:pt x="69" y="43"/>
                      <a:pt x="67" y="43"/>
                    </a:cubicBezTo>
                    <a:cubicBezTo>
                      <a:pt x="67" y="43"/>
                      <a:pt x="60" y="37"/>
                      <a:pt x="66" y="40"/>
                    </a:cubicBezTo>
                    <a:cubicBezTo>
                      <a:pt x="66" y="40"/>
                      <a:pt x="69" y="41"/>
                      <a:pt x="70" y="42"/>
                    </a:cubicBezTo>
                    <a:cubicBezTo>
                      <a:pt x="70" y="42"/>
                      <a:pt x="72" y="44"/>
                      <a:pt x="72" y="40"/>
                    </a:cubicBezTo>
                    <a:cubicBezTo>
                      <a:pt x="72" y="40"/>
                      <a:pt x="74" y="32"/>
                      <a:pt x="75" y="31"/>
                    </a:cubicBezTo>
                    <a:cubicBezTo>
                      <a:pt x="75" y="31"/>
                      <a:pt x="76" y="27"/>
                      <a:pt x="73" y="30"/>
                    </a:cubicBezTo>
                    <a:cubicBezTo>
                      <a:pt x="73" y="30"/>
                      <a:pt x="69" y="32"/>
                      <a:pt x="67" y="26"/>
                    </a:cubicBezTo>
                    <a:cubicBezTo>
                      <a:pt x="67" y="26"/>
                      <a:pt x="59" y="19"/>
                      <a:pt x="63" y="16"/>
                    </a:cubicBezTo>
                    <a:cubicBezTo>
                      <a:pt x="63" y="16"/>
                      <a:pt x="68" y="11"/>
                      <a:pt x="64" y="7"/>
                    </a:cubicBezTo>
                    <a:cubicBezTo>
                      <a:pt x="64" y="7"/>
                      <a:pt x="60" y="2"/>
                      <a:pt x="66" y="5"/>
                    </a:cubicBezTo>
                    <a:cubicBezTo>
                      <a:pt x="66" y="5"/>
                      <a:pt x="71" y="7"/>
                      <a:pt x="76" y="12"/>
                    </a:cubicBezTo>
                    <a:cubicBezTo>
                      <a:pt x="76" y="12"/>
                      <a:pt x="75" y="14"/>
                      <a:pt x="80" y="15"/>
                    </a:cubicBezTo>
                    <a:cubicBezTo>
                      <a:pt x="80" y="15"/>
                      <a:pt x="97" y="18"/>
                      <a:pt x="94" y="28"/>
                    </a:cubicBezTo>
                    <a:cubicBezTo>
                      <a:pt x="94" y="28"/>
                      <a:pt x="87" y="34"/>
                      <a:pt x="87" y="39"/>
                    </a:cubicBezTo>
                    <a:cubicBezTo>
                      <a:pt x="87" y="39"/>
                      <a:pt x="85" y="44"/>
                      <a:pt x="83" y="45"/>
                    </a:cubicBezTo>
                    <a:cubicBezTo>
                      <a:pt x="83" y="45"/>
                      <a:pt x="82" y="45"/>
                      <a:pt x="82" y="50"/>
                    </a:cubicBezTo>
                    <a:cubicBezTo>
                      <a:pt x="82" y="50"/>
                      <a:pt x="83" y="51"/>
                      <a:pt x="81" y="52"/>
                    </a:cubicBezTo>
                    <a:cubicBezTo>
                      <a:pt x="81" y="52"/>
                      <a:pt x="79" y="55"/>
                      <a:pt x="77" y="58"/>
                    </a:cubicBezTo>
                    <a:cubicBezTo>
                      <a:pt x="77" y="58"/>
                      <a:pt x="72" y="62"/>
                      <a:pt x="76" y="60"/>
                    </a:cubicBezTo>
                    <a:cubicBezTo>
                      <a:pt x="76" y="60"/>
                      <a:pt x="92" y="55"/>
                      <a:pt x="99" y="53"/>
                    </a:cubicBezTo>
                    <a:cubicBezTo>
                      <a:pt x="99" y="53"/>
                      <a:pt x="104" y="51"/>
                      <a:pt x="100" y="48"/>
                    </a:cubicBezTo>
                    <a:cubicBezTo>
                      <a:pt x="100" y="48"/>
                      <a:pt x="95" y="43"/>
                      <a:pt x="94" y="40"/>
                    </a:cubicBezTo>
                    <a:cubicBezTo>
                      <a:pt x="94" y="40"/>
                      <a:pt x="92" y="35"/>
                      <a:pt x="95" y="37"/>
                    </a:cubicBezTo>
                    <a:cubicBezTo>
                      <a:pt x="95" y="37"/>
                      <a:pt x="98" y="40"/>
                      <a:pt x="99" y="38"/>
                    </a:cubicBezTo>
                    <a:cubicBezTo>
                      <a:pt x="99" y="38"/>
                      <a:pt x="98" y="37"/>
                      <a:pt x="101" y="38"/>
                    </a:cubicBezTo>
                    <a:cubicBezTo>
                      <a:pt x="101" y="38"/>
                      <a:pt x="104" y="40"/>
                      <a:pt x="104" y="37"/>
                    </a:cubicBezTo>
                    <a:cubicBezTo>
                      <a:pt x="104" y="37"/>
                      <a:pt x="107" y="31"/>
                      <a:pt x="104" y="32"/>
                    </a:cubicBezTo>
                    <a:cubicBezTo>
                      <a:pt x="104" y="32"/>
                      <a:pt x="98" y="28"/>
                      <a:pt x="98" y="23"/>
                    </a:cubicBezTo>
                    <a:cubicBezTo>
                      <a:pt x="98" y="23"/>
                      <a:pt x="97" y="20"/>
                      <a:pt x="98" y="19"/>
                    </a:cubicBezTo>
                    <a:cubicBezTo>
                      <a:pt x="98" y="19"/>
                      <a:pt x="99" y="17"/>
                      <a:pt x="101" y="19"/>
                    </a:cubicBezTo>
                    <a:cubicBezTo>
                      <a:pt x="101" y="19"/>
                      <a:pt x="105" y="27"/>
                      <a:pt x="105" y="22"/>
                    </a:cubicBezTo>
                    <a:cubicBezTo>
                      <a:pt x="105" y="15"/>
                      <a:pt x="105" y="15"/>
                      <a:pt x="105" y="15"/>
                    </a:cubicBezTo>
                    <a:cubicBezTo>
                      <a:pt x="105" y="15"/>
                      <a:pt x="106" y="12"/>
                      <a:pt x="100" y="12"/>
                    </a:cubicBezTo>
                    <a:cubicBezTo>
                      <a:pt x="100" y="12"/>
                      <a:pt x="90" y="7"/>
                      <a:pt x="96" y="6"/>
                    </a:cubicBezTo>
                    <a:cubicBezTo>
                      <a:pt x="96" y="6"/>
                      <a:pt x="100" y="7"/>
                      <a:pt x="99" y="4"/>
                    </a:cubicBezTo>
                    <a:cubicBezTo>
                      <a:pt x="99" y="4"/>
                      <a:pt x="99" y="3"/>
                      <a:pt x="104" y="3"/>
                    </a:cubicBezTo>
                    <a:cubicBezTo>
                      <a:pt x="104" y="3"/>
                      <a:pt x="105" y="3"/>
                      <a:pt x="106" y="1"/>
                    </a:cubicBezTo>
                    <a:cubicBezTo>
                      <a:pt x="106" y="1"/>
                      <a:pt x="107" y="0"/>
                      <a:pt x="111" y="2"/>
                    </a:cubicBezTo>
                    <a:cubicBezTo>
                      <a:pt x="111" y="2"/>
                      <a:pt x="127" y="6"/>
                      <a:pt x="124" y="14"/>
                    </a:cubicBezTo>
                    <a:cubicBezTo>
                      <a:pt x="124" y="14"/>
                      <a:pt x="123" y="18"/>
                      <a:pt x="120" y="19"/>
                    </a:cubicBezTo>
                    <a:cubicBezTo>
                      <a:pt x="120" y="19"/>
                      <a:pt x="119" y="18"/>
                      <a:pt x="116" y="26"/>
                    </a:cubicBezTo>
                    <a:cubicBezTo>
                      <a:pt x="116" y="26"/>
                      <a:pt x="114" y="29"/>
                      <a:pt x="114" y="32"/>
                    </a:cubicBezTo>
                    <a:cubicBezTo>
                      <a:pt x="114" y="32"/>
                      <a:pt x="115" y="38"/>
                      <a:pt x="113" y="41"/>
                    </a:cubicBezTo>
                    <a:cubicBezTo>
                      <a:pt x="113" y="41"/>
                      <a:pt x="113" y="47"/>
                      <a:pt x="112" y="49"/>
                    </a:cubicBezTo>
                    <a:cubicBezTo>
                      <a:pt x="112" y="49"/>
                      <a:pt x="111" y="52"/>
                      <a:pt x="114" y="51"/>
                    </a:cubicBezTo>
                    <a:cubicBezTo>
                      <a:pt x="114" y="51"/>
                      <a:pt x="136" y="46"/>
                      <a:pt x="143" y="56"/>
                    </a:cubicBezTo>
                    <a:cubicBezTo>
                      <a:pt x="143" y="56"/>
                      <a:pt x="147" y="58"/>
                      <a:pt x="136" y="62"/>
                    </a:cubicBezTo>
                    <a:cubicBezTo>
                      <a:pt x="136" y="62"/>
                      <a:pt x="132" y="64"/>
                      <a:pt x="130" y="63"/>
                    </a:cubicBezTo>
                    <a:cubicBezTo>
                      <a:pt x="118" y="60"/>
                      <a:pt x="118" y="60"/>
                      <a:pt x="118" y="60"/>
                    </a:cubicBezTo>
                    <a:cubicBezTo>
                      <a:pt x="118" y="60"/>
                      <a:pt x="113" y="59"/>
                      <a:pt x="119" y="58"/>
                    </a:cubicBezTo>
                    <a:cubicBezTo>
                      <a:pt x="119" y="58"/>
                      <a:pt x="127" y="58"/>
                      <a:pt x="128" y="56"/>
                    </a:cubicBezTo>
                    <a:cubicBezTo>
                      <a:pt x="128" y="56"/>
                      <a:pt x="131" y="54"/>
                      <a:pt x="127" y="55"/>
                    </a:cubicBezTo>
                    <a:cubicBezTo>
                      <a:pt x="127" y="55"/>
                      <a:pt x="118" y="56"/>
                      <a:pt x="115" y="55"/>
                    </a:cubicBezTo>
                    <a:cubicBezTo>
                      <a:pt x="115" y="55"/>
                      <a:pt x="110" y="55"/>
                      <a:pt x="109" y="59"/>
                    </a:cubicBezTo>
                    <a:cubicBezTo>
                      <a:pt x="109" y="59"/>
                      <a:pt x="110" y="60"/>
                      <a:pt x="108" y="61"/>
                    </a:cubicBezTo>
                    <a:cubicBezTo>
                      <a:pt x="108" y="61"/>
                      <a:pt x="108" y="61"/>
                      <a:pt x="108" y="63"/>
                    </a:cubicBezTo>
                    <a:cubicBezTo>
                      <a:pt x="108" y="63"/>
                      <a:pt x="108" y="70"/>
                      <a:pt x="102" y="66"/>
                    </a:cubicBezTo>
                    <a:cubicBezTo>
                      <a:pt x="102" y="66"/>
                      <a:pt x="97" y="64"/>
                      <a:pt x="98" y="60"/>
                    </a:cubicBezTo>
                    <a:cubicBezTo>
                      <a:pt x="98" y="60"/>
                      <a:pt x="99" y="56"/>
                      <a:pt x="95" y="58"/>
                    </a:cubicBezTo>
                    <a:cubicBezTo>
                      <a:pt x="95" y="58"/>
                      <a:pt x="84" y="63"/>
                      <a:pt x="79" y="64"/>
                    </a:cubicBezTo>
                    <a:cubicBezTo>
                      <a:pt x="79" y="64"/>
                      <a:pt x="65" y="66"/>
                      <a:pt x="66" y="70"/>
                    </a:cubicBezTo>
                    <a:cubicBezTo>
                      <a:pt x="66" y="70"/>
                      <a:pt x="68" y="74"/>
                      <a:pt x="65" y="74"/>
                    </a:cubicBezTo>
                    <a:cubicBezTo>
                      <a:pt x="65" y="74"/>
                      <a:pt x="63" y="73"/>
                      <a:pt x="61" y="70"/>
                    </a:cubicBezTo>
                    <a:cubicBezTo>
                      <a:pt x="61" y="70"/>
                      <a:pt x="61" y="69"/>
                      <a:pt x="58" y="71"/>
                    </a:cubicBezTo>
                    <a:cubicBezTo>
                      <a:pt x="58" y="71"/>
                      <a:pt x="50" y="73"/>
                      <a:pt x="52" y="77"/>
                    </a:cubicBezTo>
                    <a:cubicBezTo>
                      <a:pt x="52" y="77"/>
                      <a:pt x="53" y="78"/>
                      <a:pt x="53" y="80"/>
                    </a:cubicBezTo>
                    <a:cubicBezTo>
                      <a:pt x="53" y="80"/>
                      <a:pt x="56" y="82"/>
                      <a:pt x="53" y="82"/>
                    </a:cubicBezTo>
                    <a:cubicBezTo>
                      <a:pt x="53" y="82"/>
                      <a:pt x="50" y="79"/>
                      <a:pt x="48" y="76"/>
                    </a:cubicBezTo>
                    <a:cubicBezTo>
                      <a:pt x="48" y="76"/>
                      <a:pt x="48" y="73"/>
                      <a:pt x="44" y="76"/>
                    </a:cubicBezTo>
                    <a:cubicBezTo>
                      <a:pt x="44" y="76"/>
                      <a:pt x="31" y="77"/>
                      <a:pt x="25" y="86"/>
                    </a:cubicBezTo>
                    <a:cubicBezTo>
                      <a:pt x="25" y="86"/>
                      <a:pt x="23" y="87"/>
                      <a:pt x="23" y="90"/>
                    </a:cubicBezTo>
                    <a:cubicBezTo>
                      <a:pt x="23" y="90"/>
                      <a:pt x="20" y="93"/>
                      <a:pt x="19" y="94"/>
                    </a:cubicBezTo>
                    <a:cubicBezTo>
                      <a:pt x="19" y="94"/>
                      <a:pt x="15" y="99"/>
                      <a:pt x="13" y="99"/>
                    </a:cubicBezTo>
                    <a:cubicBezTo>
                      <a:pt x="13" y="99"/>
                      <a:pt x="10" y="98"/>
                      <a:pt x="8" y="98"/>
                    </a:cubicBezTo>
                    <a:cubicBezTo>
                      <a:pt x="8" y="98"/>
                      <a:pt x="8" y="98"/>
                      <a:pt x="6" y="96"/>
                    </a:cubicBezTo>
                    <a:cubicBezTo>
                      <a:pt x="6" y="96"/>
                      <a:pt x="0" y="92"/>
                      <a:pt x="4" y="88"/>
                    </a:cubicBezTo>
                    <a:cubicBezTo>
                      <a:pt x="4" y="88"/>
                      <a:pt x="8" y="84"/>
                      <a:pt x="10" y="79"/>
                    </a:cubicBezTo>
                    <a:cubicBezTo>
                      <a:pt x="10" y="79"/>
                      <a:pt x="11" y="73"/>
                      <a:pt x="16" y="74"/>
                    </a:cubicBezTo>
                    <a:cubicBezTo>
                      <a:pt x="16" y="74"/>
                      <a:pt x="21" y="75"/>
                      <a:pt x="22" y="77"/>
                    </a:cubicBezTo>
                    <a:cubicBezTo>
                      <a:pt x="22" y="77"/>
                      <a:pt x="23" y="78"/>
                      <a:pt x="25" y="76"/>
                    </a:cubicBezTo>
                    <a:cubicBezTo>
                      <a:pt x="25" y="76"/>
                      <a:pt x="40" y="74"/>
                      <a:pt x="47" y="70"/>
                    </a:cubicBezTo>
                    <a:cubicBezTo>
                      <a:pt x="47" y="70"/>
                      <a:pt x="48" y="70"/>
                      <a:pt x="48" y="66"/>
                    </a:cubicBezTo>
                    <a:cubicBezTo>
                      <a:pt x="48" y="66"/>
                      <a:pt x="45" y="51"/>
                      <a:pt x="40" y="44"/>
                    </a:cubicBezTo>
                    <a:cubicBezTo>
                      <a:pt x="40" y="44"/>
                      <a:pt x="35" y="35"/>
                      <a:pt x="31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3" name="Freeform 12">
                <a:extLst>
                  <a:ext uri="{FF2B5EF4-FFF2-40B4-BE49-F238E27FC236}">
                    <a16:creationId xmlns="" xmlns:a16="http://schemas.microsoft.com/office/drawing/2014/main" id="{B1E4EEA4-DFDD-FD48-A27C-68D96B7C4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062"/>
                <a:ext cx="168" cy="188"/>
              </a:xfrm>
              <a:custGeom>
                <a:avLst/>
                <a:gdLst>
                  <a:gd name="T0" fmla="*/ 26 w 88"/>
                  <a:gd name="T1" fmla="*/ 10 h 97"/>
                  <a:gd name="T2" fmla="*/ 39 w 88"/>
                  <a:gd name="T3" fmla="*/ 7 h 97"/>
                  <a:gd name="T4" fmla="*/ 47 w 88"/>
                  <a:gd name="T5" fmla="*/ 3 h 97"/>
                  <a:gd name="T6" fmla="*/ 53 w 88"/>
                  <a:gd name="T7" fmla="*/ 2 h 97"/>
                  <a:gd name="T8" fmla="*/ 69 w 88"/>
                  <a:gd name="T9" fmla="*/ 9 h 97"/>
                  <a:gd name="T10" fmla="*/ 64 w 88"/>
                  <a:gd name="T11" fmla="*/ 16 h 97"/>
                  <a:gd name="T12" fmla="*/ 61 w 88"/>
                  <a:gd name="T13" fmla="*/ 26 h 97"/>
                  <a:gd name="T14" fmla="*/ 69 w 88"/>
                  <a:gd name="T15" fmla="*/ 33 h 97"/>
                  <a:gd name="T16" fmla="*/ 82 w 88"/>
                  <a:gd name="T17" fmla="*/ 36 h 97"/>
                  <a:gd name="T18" fmla="*/ 84 w 88"/>
                  <a:gd name="T19" fmla="*/ 45 h 97"/>
                  <a:gd name="T20" fmla="*/ 79 w 88"/>
                  <a:gd name="T21" fmla="*/ 48 h 97"/>
                  <a:gd name="T22" fmla="*/ 75 w 88"/>
                  <a:gd name="T23" fmla="*/ 48 h 97"/>
                  <a:gd name="T24" fmla="*/ 69 w 88"/>
                  <a:gd name="T25" fmla="*/ 55 h 97"/>
                  <a:gd name="T26" fmla="*/ 69 w 88"/>
                  <a:gd name="T27" fmla="*/ 70 h 97"/>
                  <a:gd name="T28" fmla="*/ 58 w 88"/>
                  <a:gd name="T29" fmla="*/ 89 h 97"/>
                  <a:gd name="T30" fmla="*/ 53 w 88"/>
                  <a:gd name="T31" fmla="*/ 92 h 97"/>
                  <a:gd name="T32" fmla="*/ 48 w 88"/>
                  <a:gd name="T33" fmla="*/ 96 h 97"/>
                  <a:gd name="T34" fmla="*/ 45 w 88"/>
                  <a:gd name="T35" fmla="*/ 97 h 97"/>
                  <a:gd name="T36" fmla="*/ 24 w 88"/>
                  <a:gd name="T37" fmla="*/ 97 h 97"/>
                  <a:gd name="T38" fmla="*/ 20 w 88"/>
                  <a:gd name="T39" fmla="*/ 97 h 97"/>
                  <a:gd name="T40" fmla="*/ 18 w 88"/>
                  <a:gd name="T41" fmla="*/ 95 h 97"/>
                  <a:gd name="T42" fmla="*/ 17 w 88"/>
                  <a:gd name="T43" fmla="*/ 95 h 97"/>
                  <a:gd name="T44" fmla="*/ 14 w 88"/>
                  <a:gd name="T45" fmla="*/ 94 h 97"/>
                  <a:gd name="T46" fmla="*/ 4 w 88"/>
                  <a:gd name="T47" fmla="*/ 89 h 97"/>
                  <a:gd name="T48" fmla="*/ 6 w 88"/>
                  <a:gd name="T49" fmla="*/ 88 h 97"/>
                  <a:gd name="T50" fmla="*/ 14 w 88"/>
                  <a:gd name="T51" fmla="*/ 89 h 97"/>
                  <a:gd name="T52" fmla="*/ 15 w 88"/>
                  <a:gd name="T53" fmla="*/ 86 h 97"/>
                  <a:gd name="T54" fmla="*/ 40 w 88"/>
                  <a:gd name="T55" fmla="*/ 81 h 97"/>
                  <a:gd name="T56" fmla="*/ 55 w 88"/>
                  <a:gd name="T57" fmla="*/ 54 h 97"/>
                  <a:gd name="T58" fmla="*/ 38 w 88"/>
                  <a:gd name="T59" fmla="*/ 53 h 97"/>
                  <a:gd name="T60" fmla="*/ 25 w 88"/>
                  <a:gd name="T61" fmla="*/ 57 h 97"/>
                  <a:gd name="T62" fmla="*/ 15 w 88"/>
                  <a:gd name="T63" fmla="*/ 44 h 97"/>
                  <a:gd name="T64" fmla="*/ 16 w 88"/>
                  <a:gd name="T65" fmla="*/ 42 h 97"/>
                  <a:gd name="T66" fmla="*/ 23 w 88"/>
                  <a:gd name="T67" fmla="*/ 43 h 97"/>
                  <a:gd name="T68" fmla="*/ 30 w 88"/>
                  <a:gd name="T69" fmla="*/ 42 h 97"/>
                  <a:gd name="T70" fmla="*/ 42 w 88"/>
                  <a:gd name="T71" fmla="*/ 40 h 97"/>
                  <a:gd name="T72" fmla="*/ 51 w 88"/>
                  <a:gd name="T73" fmla="*/ 38 h 97"/>
                  <a:gd name="T74" fmla="*/ 49 w 88"/>
                  <a:gd name="T75" fmla="*/ 35 h 97"/>
                  <a:gd name="T76" fmla="*/ 42 w 88"/>
                  <a:gd name="T77" fmla="*/ 21 h 97"/>
                  <a:gd name="T78" fmla="*/ 45 w 88"/>
                  <a:gd name="T79" fmla="*/ 12 h 97"/>
                  <a:gd name="T80" fmla="*/ 31 w 88"/>
                  <a:gd name="T81" fmla="*/ 15 h 97"/>
                  <a:gd name="T82" fmla="*/ 25 w 88"/>
                  <a:gd name="T83" fmla="*/ 12 h 97"/>
                  <a:gd name="T84" fmla="*/ 26 w 88"/>
                  <a:gd name="T85" fmla="*/ 1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8" h="97">
                    <a:moveTo>
                      <a:pt x="26" y="10"/>
                    </a:moveTo>
                    <a:cubicBezTo>
                      <a:pt x="26" y="10"/>
                      <a:pt x="31" y="11"/>
                      <a:pt x="39" y="7"/>
                    </a:cubicBezTo>
                    <a:cubicBezTo>
                      <a:pt x="39" y="7"/>
                      <a:pt x="46" y="6"/>
                      <a:pt x="47" y="3"/>
                    </a:cubicBezTo>
                    <a:cubicBezTo>
                      <a:pt x="47" y="3"/>
                      <a:pt x="48" y="0"/>
                      <a:pt x="53" y="2"/>
                    </a:cubicBezTo>
                    <a:cubicBezTo>
                      <a:pt x="53" y="2"/>
                      <a:pt x="67" y="1"/>
                      <a:pt x="69" y="9"/>
                    </a:cubicBezTo>
                    <a:cubicBezTo>
                      <a:pt x="69" y="9"/>
                      <a:pt x="70" y="13"/>
                      <a:pt x="64" y="16"/>
                    </a:cubicBezTo>
                    <a:cubicBezTo>
                      <a:pt x="64" y="16"/>
                      <a:pt x="60" y="20"/>
                      <a:pt x="61" y="26"/>
                    </a:cubicBezTo>
                    <a:cubicBezTo>
                      <a:pt x="61" y="26"/>
                      <a:pt x="65" y="35"/>
                      <a:pt x="69" y="33"/>
                    </a:cubicBezTo>
                    <a:cubicBezTo>
                      <a:pt x="69" y="33"/>
                      <a:pt x="81" y="33"/>
                      <a:pt x="82" y="36"/>
                    </a:cubicBezTo>
                    <a:cubicBezTo>
                      <a:pt x="82" y="36"/>
                      <a:pt x="88" y="42"/>
                      <a:pt x="84" y="45"/>
                    </a:cubicBezTo>
                    <a:cubicBezTo>
                      <a:pt x="84" y="45"/>
                      <a:pt x="81" y="46"/>
                      <a:pt x="79" y="48"/>
                    </a:cubicBezTo>
                    <a:cubicBezTo>
                      <a:pt x="79" y="48"/>
                      <a:pt x="78" y="49"/>
                      <a:pt x="75" y="48"/>
                    </a:cubicBezTo>
                    <a:cubicBezTo>
                      <a:pt x="75" y="48"/>
                      <a:pt x="68" y="48"/>
                      <a:pt x="69" y="55"/>
                    </a:cubicBezTo>
                    <a:cubicBezTo>
                      <a:pt x="69" y="70"/>
                      <a:pt x="69" y="70"/>
                      <a:pt x="69" y="70"/>
                    </a:cubicBezTo>
                    <a:cubicBezTo>
                      <a:pt x="69" y="70"/>
                      <a:pt x="65" y="83"/>
                      <a:pt x="58" y="89"/>
                    </a:cubicBezTo>
                    <a:cubicBezTo>
                      <a:pt x="58" y="89"/>
                      <a:pt x="54" y="92"/>
                      <a:pt x="53" y="92"/>
                    </a:cubicBezTo>
                    <a:cubicBezTo>
                      <a:pt x="53" y="92"/>
                      <a:pt x="51" y="93"/>
                      <a:pt x="48" y="96"/>
                    </a:cubicBezTo>
                    <a:cubicBezTo>
                      <a:pt x="48" y="96"/>
                      <a:pt x="47" y="97"/>
                      <a:pt x="45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24" y="97"/>
                      <a:pt x="22" y="96"/>
                      <a:pt x="20" y="97"/>
                    </a:cubicBezTo>
                    <a:cubicBezTo>
                      <a:pt x="20" y="97"/>
                      <a:pt x="18" y="96"/>
                      <a:pt x="18" y="95"/>
                    </a:cubicBezTo>
                    <a:cubicBezTo>
                      <a:pt x="18" y="95"/>
                      <a:pt x="19" y="94"/>
                      <a:pt x="17" y="95"/>
                    </a:cubicBezTo>
                    <a:cubicBezTo>
                      <a:pt x="17" y="95"/>
                      <a:pt x="16" y="93"/>
                      <a:pt x="14" y="94"/>
                    </a:cubicBezTo>
                    <a:cubicBezTo>
                      <a:pt x="4" y="89"/>
                      <a:pt x="4" y="89"/>
                      <a:pt x="4" y="89"/>
                    </a:cubicBezTo>
                    <a:cubicBezTo>
                      <a:pt x="4" y="89"/>
                      <a:pt x="0" y="87"/>
                      <a:pt x="6" y="88"/>
                    </a:cubicBezTo>
                    <a:cubicBezTo>
                      <a:pt x="6" y="88"/>
                      <a:pt x="19" y="93"/>
                      <a:pt x="14" y="89"/>
                    </a:cubicBezTo>
                    <a:cubicBezTo>
                      <a:pt x="14" y="89"/>
                      <a:pt x="11" y="86"/>
                      <a:pt x="15" y="86"/>
                    </a:cubicBezTo>
                    <a:cubicBezTo>
                      <a:pt x="15" y="86"/>
                      <a:pt x="30" y="87"/>
                      <a:pt x="40" y="81"/>
                    </a:cubicBezTo>
                    <a:cubicBezTo>
                      <a:pt x="40" y="81"/>
                      <a:pt x="61" y="73"/>
                      <a:pt x="55" y="54"/>
                    </a:cubicBezTo>
                    <a:cubicBezTo>
                      <a:pt x="55" y="54"/>
                      <a:pt x="48" y="50"/>
                      <a:pt x="38" y="53"/>
                    </a:cubicBezTo>
                    <a:cubicBezTo>
                      <a:pt x="38" y="53"/>
                      <a:pt x="29" y="59"/>
                      <a:pt x="25" y="57"/>
                    </a:cubicBezTo>
                    <a:cubicBezTo>
                      <a:pt x="25" y="57"/>
                      <a:pt x="17" y="51"/>
                      <a:pt x="15" y="44"/>
                    </a:cubicBezTo>
                    <a:cubicBezTo>
                      <a:pt x="15" y="44"/>
                      <a:pt x="12" y="40"/>
                      <a:pt x="16" y="42"/>
                    </a:cubicBezTo>
                    <a:cubicBezTo>
                      <a:pt x="16" y="42"/>
                      <a:pt x="17" y="44"/>
                      <a:pt x="23" y="43"/>
                    </a:cubicBezTo>
                    <a:cubicBezTo>
                      <a:pt x="23" y="43"/>
                      <a:pt x="28" y="44"/>
                      <a:pt x="30" y="42"/>
                    </a:cubicBezTo>
                    <a:cubicBezTo>
                      <a:pt x="30" y="42"/>
                      <a:pt x="35" y="41"/>
                      <a:pt x="42" y="40"/>
                    </a:cubicBezTo>
                    <a:cubicBezTo>
                      <a:pt x="42" y="40"/>
                      <a:pt x="49" y="39"/>
                      <a:pt x="51" y="38"/>
                    </a:cubicBezTo>
                    <a:cubicBezTo>
                      <a:pt x="51" y="38"/>
                      <a:pt x="53" y="35"/>
                      <a:pt x="49" y="35"/>
                    </a:cubicBezTo>
                    <a:cubicBezTo>
                      <a:pt x="49" y="35"/>
                      <a:pt x="39" y="37"/>
                      <a:pt x="42" y="21"/>
                    </a:cubicBezTo>
                    <a:cubicBezTo>
                      <a:pt x="42" y="21"/>
                      <a:pt x="50" y="9"/>
                      <a:pt x="45" y="12"/>
                    </a:cubicBezTo>
                    <a:cubicBezTo>
                      <a:pt x="45" y="12"/>
                      <a:pt x="37" y="17"/>
                      <a:pt x="31" y="15"/>
                    </a:cubicBezTo>
                    <a:cubicBezTo>
                      <a:pt x="31" y="15"/>
                      <a:pt x="27" y="15"/>
                      <a:pt x="25" y="12"/>
                    </a:cubicBezTo>
                    <a:cubicBezTo>
                      <a:pt x="25" y="12"/>
                      <a:pt x="22" y="7"/>
                      <a:pt x="2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4" name="Freeform 13">
                <a:extLst>
                  <a:ext uri="{FF2B5EF4-FFF2-40B4-BE49-F238E27FC236}">
                    <a16:creationId xmlns="" xmlns:a16="http://schemas.microsoft.com/office/drawing/2014/main" id="{39D54FD1-4C99-4941-A27F-38196AE2B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962"/>
                <a:ext cx="151" cy="247"/>
              </a:xfrm>
              <a:custGeom>
                <a:avLst/>
                <a:gdLst>
                  <a:gd name="T0" fmla="*/ 37 w 79"/>
                  <a:gd name="T1" fmla="*/ 7 h 128"/>
                  <a:gd name="T2" fmla="*/ 39 w 79"/>
                  <a:gd name="T3" fmla="*/ 5 h 128"/>
                  <a:gd name="T4" fmla="*/ 49 w 79"/>
                  <a:gd name="T5" fmla="*/ 8 h 128"/>
                  <a:gd name="T6" fmla="*/ 58 w 79"/>
                  <a:gd name="T7" fmla="*/ 12 h 128"/>
                  <a:gd name="T8" fmla="*/ 60 w 79"/>
                  <a:gd name="T9" fmla="*/ 19 h 128"/>
                  <a:gd name="T10" fmla="*/ 61 w 79"/>
                  <a:gd name="T11" fmla="*/ 26 h 128"/>
                  <a:gd name="T12" fmla="*/ 69 w 79"/>
                  <a:gd name="T13" fmla="*/ 33 h 128"/>
                  <a:gd name="T14" fmla="*/ 70 w 79"/>
                  <a:gd name="T15" fmla="*/ 33 h 128"/>
                  <a:gd name="T16" fmla="*/ 74 w 79"/>
                  <a:gd name="T17" fmla="*/ 38 h 128"/>
                  <a:gd name="T18" fmla="*/ 75 w 79"/>
                  <a:gd name="T19" fmla="*/ 41 h 128"/>
                  <a:gd name="T20" fmla="*/ 77 w 79"/>
                  <a:gd name="T21" fmla="*/ 47 h 128"/>
                  <a:gd name="T22" fmla="*/ 70 w 79"/>
                  <a:gd name="T23" fmla="*/ 58 h 128"/>
                  <a:gd name="T24" fmla="*/ 66 w 79"/>
                  <a:gd name="T25" fmla="*/ 61 h 128"/>
                  <a:gd name="T26" fmla="*/ 62 w 79"/>
                  <a:gd name="T27" fmla="*/ 69 h 128"/>
                  <a:gd name="T28" fmla="*/ 56 w 79"/>
                  <a:gd name="T29" fmla="*/ 77 h 128"/>
                  <a:gd name="T30" fmla="*/ 48 w 79"/>
                  <a:gd name="T31" fmla="*/ 94 h 128"/>
                  <a:gd name="T32" fmla="*/ 44 w 79"/>
                  <a:gd name="T33" fmla="*/ 103 h 128"/>
                  <a:gd name="T34" fmla="*/ 38 w 79"/>
                  <a:gd name="T35" fmla="*/ 107 h 128"/>
                  <a:gd name="T36" fmla="*/ 36 w 79"/>
                  <a:gd name="T37" fmla="*/ 111 h 128"/>
                  <a:gd name="T38" fmla="*/ 33 w 79"/>
                  <a:gd name="T39" fmla="*/ 115 h 128"/>
                  <a:gd name="T40" fmla="*/ 25 w 79"/>
                  <a:gd name="T41" fmla="*/ 119 h 128"/>
                  <a:gd name="T42" fmla="*/ 18 w 79"/>
                  <a:gd name="T43" fmla="*/ 122 h 128"/>
                  <a:gd name="T44" fmla="*/ 13 w 79"/>
                  <a:gd name="T45" fmla="*/ 123 h 128"/>
                  <a:gd name="T46" fmla="*/ 11 w 79"/>
                  <a:gd name="T47" fmla="*/ 125 h 128"/>
                  <a:gd name="T48" fmla="*/ 3 w 79"/>
                  <a:gd name="T49" fmla="*/ 127 h 128"/>
                  <a:gd name="T50" fmla="*/ 9 w 79"/>
                  <a:gd name="T51" fmla="*/ 111 h 128"/>
                  <a:gd name="T52" fmla="*/ 14 w 79"/>
                  <a:gd name="T53" fmla="*/ 103 h 128"/>
                  <a:gd name="T54" fmla="*/ 18 w 79"/>
                  <a:gd name="T55" fmla="*/ 99 h 128"/>
                  <a:gd name="T56" fmla="*/ 20 w 79"/>
                  <a:gd name="T57" fmla="*/ 99 h 128"/>
                  <a:gd name="T58" fmla="*/ 25 w 79"/>
                  <a:gd name="T59" fmla="*/ 93 h 128"/>
                  <a:gd name="T60" fmla="*/ 23 w 79"/>
                  <a:gd name="T61" fmla="*/ 90 h 128"/>
                  <a:gd name="T62" fmla="*/ 23 w 79"/>
                  <a:gd name="T63" fmla="*/ 85 h 128"/>
                  <a:gd name="T64" fmla="*/ 22 w 79"/>
                  <a:gd name="T65" fmla="*/ 83 h 128"/>
                  <a:gd name="T66" fmla="*/ 18 w 79"/>
                  <a:gd name="T67" fmla="*/ 81 h 128"/>
                  <a:gd name="T68" fmla="*/ 15 w 79"/>
                  <a:gd name="T69" fmla="*/ 80 h 128"/>
                  <a:gd name="T70" fmla="*/ 9 w 79"/>
                  <a:gd name="T71" fmla="*/ 69 h 128"/>
                  <a:gd name="T72" fmla="*/ 27 w 79"/>
                  <a:gd name="T73" fmla="*/ 67 h 128"/>
                  <a:gd name="T74" fmla="*/ 36 w 79"/>
                  <a:gd name="T75" fmla="*/ 55 h 128"/>
                  <a:gd name="T76" fmla="*/ 35 w 79"/>
                  <a:gd name="T77" fmla="*/ 52 h 128"/>
                  <a:gd name="T78" fmla="*/ 36 w 79"/>
                  <a:gd name="T79" fmla="*/ 49 h 128"/>
                  <a:gd name="T80" fmla="*/ 36 w 79"/>
                  <a:gd name="T81" fmla="*/ 45 h 128"/>
                  <a:gd name="T82" fmla="*/ 37 w 79"/>
                  <a:gd name="T83" fmla="*/ 42 h 128"/>
                  <a:gd name="T84" fmla="*/ 37 w 79"/>
                  <a:gd name="T85" fmla="*/ 39 h 128"/>
                  <a:gd name="T86" fmla="*/ 38 w 79"/>
                  <a:gd name="T87" fmla="*/ 36 h 128"/>
                  <a:gd name="T88" fmla="*/ 38 w 79"/>
                  <a:gd name="T89" fmla="*/ 33 h 128"/>
                  <a:gd name="T90" fmla="*/ 39 w 79"/>
                  <a:gd name="T91" fmla="*/ 32 h 128"/>
                  <a:gd name="T92" fmla="*/ 40 w 79"/>
                  <a:gd name="T93" fmla="*/ 29 h 128"/>
                  <a:gd name="T94" fmla="*/ 39 w 79"/>
                  <a:gd name="T95" fmla="*/ 25 h 128"/>
                  <a:gd name="T96" fmla="*/ 37 w 79"/>
                  <a:gd name="T97" fmla="*/ 22 h 128"/>
                  <a:gd name="T98" fmla="*/ 37 w 79"/>
                  <a:gd name="T99" fmla="*/ 7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9" h="128">
                    <a:moveTo>
                      <a:pt x="37" y="7"/>
                    </a:moveTo>
                    <a:cubicBezTo>
                      <a:pt x="37" y="7"/>
                      <a:pt x="33" y="0"/>
                      <a:pt x="39" y="5"/>
                    </a:cubicBezTo>
                    <a:cubicBezTo>
                      <a:pt x="39" y="5"/>
                      <a:pt x="46" y="5"/>
                      <a:pt x="49" y="8"/>
                    </a:cubicBezTo>
                    <a:cubicBezTo>
                      <a:pt x="49" y="8"/>
                      <a:pt x="55" y="11"/>
                      <a:pt x="58" y="12"/>
                    </a:cubicBezTo>
                    <a:cubicBezTo>
                      <a:pt x="58" y="12"/>
                      <a:pt x="60" y="12"/>
                      <a:pt x="60" y="19"/>
                    </a:cubicBezTo>
                    <a:cubicBezTo>
                      <a:pt x="60" y="19"/>
                      <a:pt x="59" y="26"/>
                      <a:pt x="61" y="26"/>
                    </a:cubicBezTo>
                    <a:cubicBezTo>
                      <a:pt x="61" y="26"/>
                      <a:pt x="67" y="31"/>
                      <a:pt x="69" y="33"/>
                    </a:cubicBezTo>
                    <a:cubicBezTo>
                      <a:pt x="69" y="33"/>
                      <a:pt x="69" y="34"/>
                      <a:pt x="70" y="33"/>
                    </a:cubicBezTo>
                    <a:cubicBezTo>
                      <a:pt x="70" y="33"/>
                      <a:pt x="74" y="33"/>
                      <a:pt x="74" y="38"/>
                    </a:cubicBezTo>
                    <a:cubicBezTo>
                      <a:pt x="74" y="38"/>
                      <a:pt x="73" y="41"/>
                      <a:pt x="75" y="41"/>
                    </a:cubicBezTo>
                    <a:cubicBezTo>
                      <a:pt x="75" y="41"/>
                      <a:pt x="79" y="42"/>
                      <a:pt x="77" y="47"/>
                    </a:cubicBezTo>
                    <a:cubicBezTo>
                      <a:pt x="77" y="47"/>
                      <a:pt x="77" y="56"/>
                      <a:pt x="70" y="58"/>
                    </a:cubicBezTo>
                    <a:cubicBezTo>
                      <a:pt x="70" y="58"/>
                      <a:pt x="67" y="58"/>
                      <a:pt x="66" y="61"/>
                    </a:cubicBezTo>
                    <a:cubicBezTo>
                      <a:pt x="66" y="61"/>
                      <a:pt x="62" y="66"/>
                      <a:pt x="62" y="69"/>
                    </a:cubicBezTo>
                    <a:cubicBezTo>
                      <a:pt x="62" y="69"/>
                      <a:pt x="60" y="73"/>
                      <a:pt x="56" y="77"/>
                    </a:cubicBezTo>
                    <a:cubicBezTo>
                      <a:pt x="56" y="77"/>
                      <a:pt x="47" y="82"/>
                      <a:pt x="48" y="94"/>
                    </a:cubicBezTo>
                    <a:cubicBezTo>
                      <a:pt x="48" y="94"/>
                      <a:pt x="51" y="100"/>
                      <a:pt x="44" y="103"/>
                    </a:cubicBezTo>
                    <a:cubicBezTo>
                      <a:pt x="44" y="103"/>
                      <a:pt x="42" y="103"/>
                      <a:pt x="38" y="107"/>
                    </a:cubicBezTo>
                    <a:cubicBezTo>
                      <a:pt x="38" y="107"/>
                      <a:pt x="36" y="110"/>
                      <a:pt x="36" y="111"/>
                    </a:cubicBezTo>
                    <a:cubicBezTo>
                      <a:pt x="36" y="111"/>
                      <a:pt x="33" y="114"/>
                      <a:pt x="33" y="115"/>
                    </a:cubicBezTo>
                    <a:cubicBezTo>
                      <a:pt x="33" y="115"/>
                      <a:pt x="31" y="118"/>
                      <a:pt x="25" y="119"/>
                    </a:cubicBezTo>
                    <a:cubicBezTo>
                      <a:pt x="25" y="119"/>
                      <a:pt x="20" y="119"/>
                      <a:pt x="18" y="122"/>
                    </a:cubicBezTo>
                    <a:cubicBezTo>
                      <a:pt x="18" y="122"/>
                      <a:pt x="15" y="124"/>
                      <a:pt x="13" y="123"/>
                    </a:cubicBezTo>
                    <a:cubicBezTo>
                      <a:pt x="13" y="123"/>
                      <a:pt x="12" y="123"/>
                      <a:pt x="11" y="125"/>
                    </a:cubicBezTo>
                    <a:cubicBezTo>
                      <a:pt x="11" y="125"/>
                      <a:pt x="8" y="128"/>
                      <a:pt x="3" y="127"/>
                    </a:cubicBezTo>
                    <a:cubicBezTo>
                      <a:pt x="3" y="127"/>
                      <a:pt x="7" y="116"/>
                      <a:pt x="9" y="111"/>
                    </a:cubicBezTo>
                    <a:cubicBezTo>
                      <a:pt x="9" y="111"/>
                      <a:pt x="11" y="105"/>
                      <a:pt x="14" y="103"/>
                    </a:cubicBezTo>
                    <a:cubicBezTo>
                      <a:pt x="14" y="103"/>
                      <a:pt x="15" y="98"/>
                      <a:pt x="18" y="99"/>
                    </a:cubicBezTo>
                    <a:cubicBezTo>
                      <a:pt x="18" y="99"/>
                      <a:pt x="19" y="101"/>
                      <a:pt x="20" y="99"/>
                    </a:cubicBezTo>
                    <a:cubicBezTo>
                      <a:pt x="20" y="99"/>
                      <a:pt x="24" y="93"/>
                      <a:pt x="25" y="93"/>
                    </a:cubicBezTo>
                    <a:cubicBezTo>
                      <a:pt x="25" y="93"/>
                      <a:pt x="24" y="90"/>
                      <a:pt x="23" y="90"/>
                    </a:cubicBezTo>
                    <a:cubicBezTo>
                      <a:pt x="23" y="90"/>
                      <a:pt x="22" y="87"/>
                      <a:pt x="23" y="85"/>
                    </a:cubicBezTo>
                    <a:cubicBezTo>
                      <a:pt x="23" y="85"/>
                      <a:pt x="24" y="84"/>
                      <a:pt x="22" y="83"/>
                    </a:cubicBezTo>
                    <a:cubicBezTo>
                      <a:pt x="22" y="83"/>
                      <a:pt x="19" y="79"/>
                      <a:pt x="18" y="81"/>
                    </a:cubicBezTo>
                    <a:cubicBezTo>
                      <a:pt x="18" y="81"/>
                      <a:pt x="17" y="81"/>
                      <a:pt x="15" y="80"/>
                    </a:cubicBezTo>
                    <a:cubicBezTo>
                      <a:pt x="15" y="80"/>
                      <a:pt x="0" y="69"/>
                      <a:pt x="9" y="69"/>
                    </a:cubicBezTo>
                    <a:cubicBezTo>
                      <a:pt x="9" y="69"/>
                      <a:pt x="18" y="72"/>
                      <a:pt x="27" y="67"/>
                    </a:cubicBezTo>
                    <a:cubicBezTo>
                      <a:pt x="27" y="67"/>
                      <a:pt x="29" y="66"/>
                      <a:pt x="36" y="55"/>
                    </a:cubicBezTo>
                    <a:cubicBezTo>
                      <a:pt x="36" y="55"/>
                      <a:pt x="37" y="53"/>
                      <a:pt x="35" y="52"/>
                    </a:cubicBezTo>
                    <a:cubicBezTo>
                      <a:pt x="35" y="52"/>
                      <a:pt x="35" y="50"/>
                      <a:pt x="36" y="49"/>
                    </a:cubicBezTo>
                    <a:cubicBezTo>
                      <a:pt x="36" y="49"/>
                      <a:pt x="36" y="48"/>
                      <a:pt x="36" y="45"/>
                    </a:cubicBezTo>
                    <a:cubicBezTo>
                      <a:pt x="36" y="45"/>
                      <a:pt x="36" y="43"/>
                      <a:pt x="37" y="42"/>
                    </a:cubicBezTo>
                    <a:cubicBezTo>
                      <a:pt x="37" y="42"/>
                      <a:pt x="38" y="40"/>
                      <a:pt x="37" y="39"/>
                    </a:cubicBezTo>
                    <a:cubicBezTo>
                      <a:pt x="37" y="39"/>
                      <a:pt x="37" y="37"/>
                      <a:pt x="38" y="36"/>
                    </a:cubicBezTo>
                    <a:cubicBezTo>
                      <a:pt x="38" y="36"/>
                      <a:pt x="38" y="35"/>
                      <a:pt x="38" y="33"/>
                    </a:cubicBezTo>
                    <a:cubicBezTo>
                      <a:pt x="38" y="33"/>
                      <a:pt x="37" y="32"/>
                      <a:pt x="39" y="32"/>
                    </a:cubicBezTo>
                    <a:cubicBezTo>
                      <a:pt x="39" y="32"/>
                      <a:pt x="41" y="33"/>
                      <a:pt x="40" y="29"/>
                    </a:cubicBezTo>
                    <a:cubicBezTo>
                      <a:pt x="40" y="29"/>
                      <a:pt x="39" y="27"/>
                      <a:pt x="39" y="25"/>
                    </a:cubicBezTo>
                    <a:cubicBezTo>
                      <a:pt x="37" y="22"/>
                      <a:pt x="37" y="22"/>
                      <a:pt x="37" y="22"/>
                    </a:cubicBezTo>
                    <a:lnTo>
                      <a:pt x="3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5" name="Freeform 14">
                <a:extLst>
                  <a:ext uri="{FF2B5EF4-FFF2-40B4-BE49-F238E27FC236}">
                    <a16:creationId xmlns="" xmlns:a16="http://schemas.microsoft.com/office/drawing/2014/main" id="{7FA397AD-49FA-4741-8684-AE19844BA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138"/>
                <a:ext cx="63" cy="70"/>
              </a:xfrm>
              <a:custGeom>
                <a:avLst/>
                <a:gdLst>
                  <a:gd name="T0" fmla="*/ 3 w 33"/>
                  <a:gd name="T1" fmla="*/ 8 h 36"/>
                  <a:gd name="T2" fmla="*/ 7 w 33"/>
                  <a:gd name="T3" fmla="*/ 3 h 36"/>
                  <a:gd name="T4" fmla="*/ 13 w 33"/>
                  <a:gd name="T5" fmla="*/ 4 h 36"/>
                  <a:gd name="T6" fmla="*/ 23 w 33"/>
                  <a:gd name="T7" fmla="*/ 12 h 36"/>
                  <a:gd name="T8" fmla="*/ 30 w 33"/>
                  <a:gd name="T9" fmla="*/ 18 h 36"/>
                  <a:gd name="T10" fmla="*/ 31 w 33"/>
                  <a:gd name="T11" fmla="*/ 25 h 36"/>
                  <a:gd name="T12" fmla="*/ 30 w 33"/>
                  <a:gd name="T13" fmla="*/ 28 h 36"/>
                  <a:gd name="T14" fmla="*/ 28 w 33"/>
                  <a:gd name="T15" fmla="*/ 31 h 36"/>
                  <a:gd name="T16" fmla="*/ 19 w 33"/>
                  <a:gd name="T17" fmla="*/ 34 h 36"/>
                  <a:gd name="T18" fmla="*/ 12 w 33"/>
                  <a:gd name="T19" fmla="*/ 33 h 36"/>
                  <a:gd name="T20" fmla="*/ 8 w 33"/>
                  <a:gd name="T21" fmla="*/ 30 h 36"/>
                  <a:gd name="T22" fmla="*/ 5 w 33"/>
                  <a:gd name="T23" fmla="*/ 29 h 36"/>
                  <a:gd name="T24" fmla="*/ 2 w 33"/>
                  <a:gd name="T25" fmla="*/ 25 h 36"/>
                  <a:gd name="T26" fmla="*/ 2 w 33"/>
                  <a:gd name="T27" fmla="*/ 19 h 36"/>
                  <a:gd name="T28" fmla="*/ 3 w 33"/>
                  <a:gd name="T29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36">
                    <a:moveTo>
                      <a:pt x="3" y="8"/>
                    </a:moveTo>
                    <a:cubicBezTo>
                      <a:pt x="3" y="8"/>
                      <a:pt x="4" y="0"/>
                      <a:pt x="7" y="3"/>
                    </a:cubicBezTo>
                    <a:cubicBezTo>
                      <a:pt x="7" y="3"/>
                      <a:pt x="10" y="4"/>
                      <a:pt x="13" y="4"/>
                    </a:cubicBezTo>
                    <a:cubicBezTo>
                      <a:pt x="13" y="4"/>
                      <a:pt x="19" y="7"/>
                      <a:pt x="23" y="12"/>
                    </a:cubicBezTo>
                    <a:cubicBezTo>
                      <a:pt x="23" y="12"/>
                      <a:pt x="28" y="17"/>
                      <a:pt x="30" y="18"/>
                    </a:cubicBezTo>
                    <a:cubicBezTo>
                      <a:pt x="30" y="18"/>
                      <a:pt x="33" y="20"/>
                      <a:pt x="31" y="25"/>
                    </a:cubicBezTo>
                    <a:cubicBezTo>
                      <a:pt x="31" y="25"/>
                      <a:pt x="29" y="27"/>
                      <a:pt x="30" y="28"/>
                    </a:cubicBezTo>
                    <a:cubicBezTo>
                      <a:pt x="30" y="28"/>
                      <a:pt x="29" y="30"/>
                      <a:pt x="28" y="31"/>
                    </a:cubicBezTo>
                    <a:cubicBezTo>
                      <a:pt x="28" y="31"/>
                      <a:pt x="24" y="36"/>
                      <a:pt x="19" y="34"/>
                    </a:cubicBezTo>
                    <a:cubicBezTo>
                      <a:pt x="19" y="34"/>
                      <a:pt x="15" y="34"/>
                      <a:pt x="12" y="33"/>
                    </a:cubicBezTo>
                    <a:cubicBezTo>
                      <a:pt x="12" y="33"/>
                      <a:pt x="9" y="32"/>
                      <a:pt x="8" y="30"/>
                    </a:cubicBezTo>
                    <a:cubicBezTo>
                      <a:pt x="8" y="30"/>
                      <a:pt x="6" y="29"/>
                      <a:pt x="5" y="29"/>
                    </a:cubicBezTo>
                    <a:cubicBezTo>
                      <a:pt x="5" y="29"/>
                      <a:pt x="4" y="29"/>
                      <a:pt x="2" y="25"/>
                    </a:cubicBezTo>
                    <a:cubicBezTo>
                      <a:pt x="2" y="25"/>
                      <a:pt x="0" y="23"/>
                      <a:pt x="2" y="19"/>
                    </a:cubicBezTo>
                    <a:cubicBezTo>
                      <a:pt x="2" y="19"/>
                      <a:pt x="4" y="14"/>
                      <a:pt x="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6" name="Freeform 15">
                <a:extLst>
                  <a:ext uri="{FF2B5EF4-FFF2-40B4-BE49-F238E27FC236}">
                    <a16:creationId xmlns="" xmlns:a16="http://schemas.microsoft.com/office/drawing/2014/main" id="{A23C6269-FF4F-0F4C-B525-C2D26341A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064"/>
                <a:ext cx="36" cy="142"/>
              </a:xfrm>
              <a:custGeom>
                <a:avLst/>
                <a:gdLst>
                  <a:gd name="T0" fmla="*/ 0 w 19"/>
                  <a:gd name="T1" fmla="*/ 48 h 73"/>
                  <a:gd name="T2" fmla="*/ 1 w 19"/>
                  <a:gd name="T3" fmla="*/ 27 h 73"/>
                  <a:gd name="T4" fmla="*/ 1 w 19"/>
                  <a:gd name="T5" fmla="*/ 24 h 73"/>
                  <a:gd name="T6" fmla="*/ 1 w 19"/>
                  <a:gd name="T7" fmla="*/ 12 h 73"/>
                  <a:gd name="T8" fmla="*/ 3 w 19"/>
                  <a:gd name="T9" fmla="*/ 10 h 73"/>
                  <a:gd name="T10" fmla="*/ 3 w 19"/>
                  <a:gd name="T11" fmla="*/ 7 h 73"/>
                  <a:gd name="T12" fmla="*/ 3 w 19"/>
                  <a:gd name="T13" fmla="*/ 5 h 73"/>
                  <a:gd name="T14" fmla="*/ 7 w 19"/>
                  <a:gd name="T15" fmla="*/ 3 h 73"/>
                  <a:gd name="T16" fmla="*/ 6 w 19"/>
                  <a:gd name="T17" fmla="*/ 8 h 73"/>
                  <a:gd name="T18" fmla="*/ 9 w 19"/>
                  <a:gd name="T19" fmla="*/ 26 h 73"/>
                  <a:gd name="T20" fmla="*/ 11 w 19"/>
                  <a:gd name="T21" fmla="*/ 30 h 73"/>
                  <a:gd name="T22" fmla="*/ 14 w 19"/>
                  <a:gd name="T23" fmla="*/ 37 h 73"/>
                  <a:gd name="T24" fmla="*/ 14 w 19"/>
                  <a:gd name="T25" fmla="*/ 42 h 73"/>
                  <a:gd name="T26" fmla="*/ 15 w 19"/>
                  <a:gd name="T27" fmla="*/ 43 h 73"/>
                  <a:gd name="T28" fmla="*/ 17 w 19"/>
                  <a:gd name="T29" fmla="*/ 45 h 73"/>
                  <a:gd name="T30" fmla="*/ 16 w 19"/>
                  <a:gd name="T31" fmla="*/ 54 h 73"/>
                  <a:gd name="T32" fmla="*/ 17 w 19"/>
                  <a:gd name="T33" fmla="*/ 57 h 73"/>
                  <a:gd name="T34" fmla="*/ 18 w 19"/>
                  <a:gd name="T35" fmla="*/ 59 h 73"/>
                  <a:gd name="T36" fmla="*/ 18 w 19"/>
                  <a:gd name="T37" fmla="*/ 61 h 73"/>
                  <a:gd name="T38" fmla="*/ 18 w 19"/>
                  <a:gd name="T39" fmla="*/ 70 h 73"/>
                  <a:gd name="T40" fmla="*/ 13 w 19"/>
                  <a:gd name="T41" fmla="*/ 71 h 73"/>
                  <a:gd name="T42" fmla="*/ 0 w 19"/>
                  <a:gd name="T43" fmla="*/ 48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73">
                    <a:moveTo>
                      <a:pt x="0" y="48"/>
                    </a:moveTo>
                    <a:cubicBezTo>
                      <a:pt x="0" y="48"/>
                      <a:pt x="0" y="28"/>
                      <a:pt x="1" y="27"/>
                    </a:cubicBezTo>
                    <a:cubicBezTo>
                      <a:pt x="1" y="27"/>
                      <a:pt x="1" y="26"/>
                      <a:pt x="1" y="24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1"/>
                      <a:pt x="3" y="10"/>
                    </a:cubicBezTo>
                    <a:cubicBezTo>
                      <a:pt x="3" y="10"/>
                      <a:pt x="2" y="7"/>
                      <a:pt x="3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5"/>
                      <a:pt x="4" y="0"/>
                      <a:pt x="7" y="3"/>
                    </a:cubicBezTo>
                    <a:cubicBezTo>
                      <a:pt x="7" y="3"/>
                      <a:pt x="8" y="5"/>
                      <a:pt x="6" y="8"/>
                    </a:cubicBezTo>
                    <a:cubicBezTo>
                      <a:pt x="6" y="8"/>
                      <a:pt x="3" y="11"/>
                      <a:pt x="9" y="26"/>
                    </a:cubicBezTo>
                    <a:cubicBezTo>
                      <a:pt x="9" y="26"/>
                      <a:pt x="9" y="28"/>
                      <a:pt x="11" y="30"/>
                    </a:cubicBezTo>
                    <a:cubicBezTo>
                      <a:pt x="11" y="30"/>
                      <a:pt x="14" y="32"/>
                      <a:pt x="14" y="37"/>
                    </a:cubicBezTo>
                    <a:cubicBezTo>
                      <a:pt x="14" y="37"/>
                      <a:pt x="14" y="40"/>
                      <a:pt x="14" y="42"/>
                    </a:cubicBezTo>
                    <a:cubicBezTo>
                      <a:pt x="14" y="42"/>
                      <a:pt x="12" y="44"/>
                      <a:pt x="15" y="43"/>
                    </a:cubicBezTo>
                    <a:cubicBezTo>
                      <a:pt x="15" y="43"/>
                      <a:pt x="17" y="43"/>
                      <a:pt x="17" y="45"/>
                    </a:cubicBezTo>
                    <a:cubicBezTo>
                      <a:pt x="17" y="45"/>
                      <a:pt x="16" y="52"/>
                      <a:pt x="16" y="54"/>
                    </a:cubicBezTo>
                    <a:cubicBezTo>
                      <a:pt x="16" y="54"/>
                      <a:pt x="18" y="56"/>
                      <a:pt x="17" y="57"/>
                    </a:cubicBezTo>
                    <a:cubicBezTo>
                      <a:pt x="17" y="57"/>
                      <a:pt x="17" y="58"/>
                      <a:pt x="18" y="59"/>
                    </a:cubicBezTo>
                    <a:cubicBezTo>
                      <a:pt x="18" y="59"/>
                      <a:pt x="18" y="59"/>
                      <a:pt x="18" y="61"/>
                    </a:cubicBezTo>
                    <a:cubicBezTo>
                      <a:pt x="18" y="61"/>
                      <a:pt x="19" y="69"/>
                      <a:pt x="18" y="70"/>
                    </a:cubicBezTo>
                    <a:cubicBezTo>
                      <a:pt x="18" y="70"/>
                      <a:pt x="16" y="73"/>
                      <a:pt x="13" y="71"/>
                    </a:cubicBezTo>
                    <a:cubicBezTo>
                      <a:pt x="13" y="71"/>
                      <a:pt x="3" y="62"/>
                      <a:pt x="0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7" name="Freeform 16">
                <a:extLst>
                  <a:ext uri="{FF2B5EF4-FFF2-40B4-BE49-F238E27FC236}">
                    <a16:creationId xmlns="" xmlns:a16="http://schemas.microsoft.com/office/drawing/2014/main" id="{809E0305-931A-3149-A98A-88FA80217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85"/>
                <a:ext cx="35" cy="60"/>
              </a:xfrm>
              <a:custGeom>
                <a:avLst/>
                <a:gdLst>
                  <a:gd name="T0" fmla="*/ 7 w 18"/>
                  <a:gd name="T1" fmla="*/ 5 h 31"/>
                  <a:gd name="T2" fmla="*/ 8 w 18"/>
                  <a:gd name="T3" fmla="*/ 2 h 31"/>
                  <a:gd name="T4" fmla="*/ 11 w 18"/>
                  <a:gd name="T5" fmla="*/ 3 h 31"/>
                  <a:gd name="T6" fmla="*/ 18 w 18"/>
                  <a:gd name="T7" fmla="*/ 25 h 31"/>
                  <a:gd name="T8" fmla="*/ 11 w 18"/>
                  <a:gd name="T9" fmla="*/ 28 h 31"/>
                  <a:gd name="T10" fmla="*/ 7 w 18"/>
                  <a:gd name="T11" fmla="*/ 25 h 31"/>
                  <a:gd name="T12" fmla="*/ 2 w 18"/>
                  <a:gd name="T13" fmla="*/ 25 h 31"/>
                  <a:gd name="T14" fmla="*/ 2 w 18"/>
                  <a:gd name="T15" fmla="*/ 22 h 31"/>
                  <a:gd name="T16" fmla="*/ 7 w 18"/>
                  <a:gd name="T17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1">
                    <a:moveTo>
                      <a:pt x="7" y="5"/>
                    </a:moveTo>
                    <a:cubicBezTo>
                      <a:pt x="7" y="5"/>
                      <a:pt x="6" y="4"/>
                      <a:pt x="8" y="2"/>
                    </a:cubicBezTo>
                    <a:cubicBezTo>
                      <a:pt x="8" y="2"/>
                      <a:pt x="10" y="0"/>
                      <a:pt x="11" y="3"/>
                    </a:cubicBezTo>
                    <a:cubicBezTo>
                      <a:pt x="11" y="3"/>
                      <a:pt x="18" y="18"/>
                      <a:pt x="18" y="25"/>
                    </a:cubicBezTo>
                    <a:cubicBezTo>
                      <a:pt x="18" y="25"/>
                      <a:pt x="17" y="31"/>
                      <a:pt x="11" y="28"/>
                    </a:cubicBezTo>
                    <a:cubicBezTo>
                      <a:pt x="11" y="28"/>
                      <a:pt x="9" y="27"/>
                      <a:pt x="7" y="25"/>
                    </a:cubicBezTo>
                    <a:cubicBezTo>
                      <a:pt x="7" y="25"/>
                      <a:pt x="5" y="26"/>
                      <a:pt x="2" y="25"/>
                    </a:cubicBezTo>
                    <a:cubicBezTo>
                      <a:pt x="2" y="25"/>
                      <a:pt x="0" y="24"/>
                      <a:pt x="2" y="22"/>
                    </a:cubicBezTo>
                    <a:cubicBezTo>
                      <a:pt x="2" y="22"/>
                      <a:pt x="7" y="13"/>
                      <a:pt x="7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8" name="Freeform 17">
                <a:extLst>
                  <a:ext uri="{FF2B5EF4-FFF2-40B4-BE49-F238E27FC236}">
                    <a16:creationId xmlns="" xmlns:a16="http://schemas.microsoft.com/office/drawing/2014/main" id="{C138BBB5-75D6-594D-AE6F-63C5A97D18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69" y="1956"/>
                <a:ext cx="218" cy="246"/>
              </a:xfrm>
              <a:custGeom>
                <a:avLst/>
                <a:gdLst>
                  <a:gd name="T0" fmla="*/ 98 w 114"/>
                  <a:gd name="T1" fmla="*/ 50 h 127"/>
                  <a:gd name="T2" fmla="*/ 110 w 114"/>
                  <a:gd name="T3" fmla="*/ 70 h 127"/>
                  <a:gd name="T4" fmla="*/ 98 w 114"/>
                  <a:gd name="T5" fmla="*/ 83 h 127"/>
                  <a:gd name="T6" fmla="*/ 82 w 114"/>
                  <a:gd name="T7" fmla="*/ 103 h 127"/>
                  <a:gd name="T8" fmla="*/ 83 w 114"/>
                  <a:gd name="T9" fmla="*/ 119 h 127"/>
                  <a:gd name="T10" fmla="*/ 79 w 114"/>
                  <a:gd name="T11" fmla="*/ 85 h 127"/>
                  <a:gd name="T12" fmla="*/ 97 w 114"/>
                  <a:gd name="T13" fmla="*/ 64 h 127"/>
                  <a:gd name="T14" fmla="*/ 88 w 114"/>
                  <a:gd name="T15" fmla="*/ 51 h 127"/>
                  <a:gd name="T16" fmla="*/ 79 w 114"/>
                  <a:gd name="T17" fmla="*/ 45 h 127"/>
                  <a:gd name="T18" fmla="*/ 38 w 114"/>
                  <a:gd name="T19" fmla="*/ 47 h 127"/>
                  <a:gd name="T20" fmla="*/ 53 w 114"/>
                  <a:gd name="T21" fmla="*/ 40 h 127"/>
                  <a:gd name="T22" fmla="*/ 54 w 114"/>
                  <a:gd name="T23" fmla="*/ 3 h 127"/>
                  <a:gd name="T24" fmla="*/ 61 w 114"/>
                  <a:gd name="T25" fmla="*/ 3 h 127"/>
                  <a:gd name="T26" fmla="*/ 67 w 114"/>
                  <a:gd name="T27" fmla="*/ 27 h 127"/>
                  <a:gd name="T28" fmla="*/ 69 w 114"/>
                  <a:gd name="T29" fmla="*/ 43 h 127"/>
                  <a:gd name="T30" fmla="*/ 79 w 114"/>
                  <a:gd name="T31" fmla="*/ 49 h 127"/>
                  <a:gd name="T32" fmla="*/ 71 w 114"/>
                  <a:gd name="T33" fmla="*/ 53 h 127"/>
                  <a:gd name="T34" fmla="*/ 76 w 114"/>
                  <a:gd name="T35" fmla="*/ 64 h 127"/>
                  <a:gd name="T36" fmla="*/ 72 w 114"/>
                  <a:gd name="T37" fmla="*/ 73 h 127"/>
                  <a:gd name="T38" fmla="*/ 62 w 114"/>
                  <a:gd name="T39" fmla="*/ 95 h 127"/>
                  <a:gd name="T40" fmla="*/ 77 w 114"/>
                  <a:gd name="T41" fmla="*/ 88 h 127"/>
                  <a:gd name="T42" fmla="*/ 79 w 114"/>
                  <a:gd name="T43" fmla="*/ 120 h 127"/>
                  <a:gd name="T44" fmla="*/ 65 w 114"/>
                  <a:gd name="T45" fmla="*/ 120 h 127"/>
                  <a:gd name="T46" fmla="*/ 54 w 114"/>
                  <a:gd name="T47" fmla="*/ 119 h 127"/>
                  <a:gd name="T48" fmla="*/ 33 w 114"/>
                  <a:gd name="T49" fmla="*/ 115 h 127"/>
                  <a:gd name="T50" fmla="*/ 38 w 114"/>
                  <a:gd name="T51" fmla="*/ 109 h 127"/>
                  <a:gd name="T52" fmla="*/ 49 w 114"/>
                  <a:gd name="T53" fmla="*/ 98 h 127"/>
                  <a:gd name="T54" fmla="*/ 50 w 114"/>
                  <a:gd name="T55" fmla="*/ 84 h 127"/>
                  <a:gd name="T56" fmla="*/ 43 w 114"/>
                  <a:gd name="T57" fmla="*/ 67 h 127"/>
                  <a:gd name="T58" fmla="*/ 51 w 114"/>
                  <a:gd name="T59" fmla="*/ 61 h 127"/>
                  <a:gd name="T60" fmla="*/ 53 w 114"/>
                  <a:gd name="T61" fmla="*/ 50 h 127"/>
                  <a:gd name="T62" fmla="*/ 35 w 114"/>
                  <a:gd name="T63" fmla="*/ 59 h 127"/>
                  <a:gd name="T64" fmla="*/ 33 w 114"/>
                  <a:gd name="T65" fmla="*/ 51 h 127"/>
                  <a:gd name="T66" fmla="*/ 0 w 114"/>
                  <a:gd name="T67" fmla="*/ 78 h 127"/>
                  <a:gd name="T68" fmla="*/ 0 w 114"/>
                  <a:gd name="T69" fmla="*/ 76 h 127"/>
                  <a:gd name="T70" fmla="*/ 13 w 114"/>
                  <a:gd name="T71" fmla="*/ 63 h 127"/>
                  <a:gd name="T72" fmla="*/ 33 w 114"/>
                  <a:gd name="T73" fmla="*/ 51 h 127"/>
                  <a:gd name="T74" fmla="*/ 30 w 114"/>
                  <a:gd name="T75" fmla="*/ 63 h 127"/>
                  <a:gd name="T76" fmla="*/ 18 w 114"/>
                  <a:gd name="T77" fmla="*/ 69 h 127"/>
                  <a:gd name="T78" fmla="*/ 12 w 114"/>
                  <a:gd name="T79" fmla="*/ 86 h 127"/>
                  <a:gd name="T80" fmla="*/ 26 w 114"/>
                  <a:gd name="T81" fmla="*/ 106 h 127"/>
                  <a:gd name="T82" fmla="*/ 33 w 114"/>
                  <a:gd name="T83" fmla="*/ 115 h 127"/>
                  <a:gd name="T84" fmla="*/ 13 w 114"/>
                  <a:gd name="T85" fmla="*/ 98 h 127"/>
                  <a:gd name="T86" fmla="*/ 3 w 114"/>
                  <a:gd name="T87" fmla="*/ 82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4" h="127">
                    <a:moveTo>
                      <a:pt x="79" y="45"/>
                    </a:moveTo>
                    <a:cubicBezTo>
                      <a:pt x="86" y="47"/>
                      <a:pt x="95" y="49"/>
                      <a:pt x="98" y="50"/>
                    </a:cubicBezTo>
                    <a:cubicBezTo>
                      <a:pt x="98" y="50"/>
                      <a:pt x="106" y="52"/>
                      <a:pt x="112" y="63"/>
                    </a:cubicBezTo>
                    <a:cubicBezTo>
                      <a:pt x="112" y="63"/>
                      <a:pt x="114" y="64"/>
                      <a:pt x="110" y="70"/>
                    </a:cubicBezTo>
                    <a:cubicBezTo>
                      <a:pt x="110" y="70"/>
                      <a:pt x="106" y="75"/>
                      <a:pt x="101" y="77"/>
                    </a:cubicBezTo>
                    <a:cubicBezTo>
                      <a:pt x="101" y="77"/>
                      <a:pt x="99" y="78"/>
                      <a:pt x="98" y="83"/>
                    </a:cubicBezTo>
                    <a:cubicBezTo>
                      <a:pt x="98" y="83"/>
                      <a:pt x="91" y="93"/>
                      <a:pt x="87" y="95"/>
                    </a:cubicBezTo>
                    <a:cubicBezTo>
                      <a:pt x="87" y="95"/>
                      <a:pt x="81" y="97"/>
                      <a:pt x="82" y="103"/>
                    </a:cubicBezTo>
                    <a:cubicBezTo>
                      <a:pt x="82" y="103"/>
                      <a:pt x="88" y="109"/>
                      <a:pt x="86" y="117"/>
                    </a:cubicBezTo>
                    <a:cubicBezTo>
                      <a:pt x="86" y="117"/>
                      <a:pt x="86" y="119"/>
                      <a:pt x="83" y="119"/>
                    </a:cubicBezTo>
                    <a:cubicBezTo>
                      <a:pt x="83" y="119"/>
                      <a:pt x="82" y="119"/>
                      <a:pt x="79" y="120"/>
                    </a:cubicBezTo>
                    <a:cubicBezTo>
                      <a:pt x="79" y="85"/>
                      <a:pt x="79" y="85"/>
                      <a:pt x="79" y="85"/>
                    </a:cubicBezTo>
                    <a:cubicBezTo>
                      <a:pt x="83" y="81"/>
                      <a:pt x="89" y="76"/>
                      <a:pt x="89" y="76"/>
                    </a:cubicBezTo>
                    <a:cubicBezTo>
                      <a:pt x="90" y="73"/>
                      <a:pt x="97" y="64"/>
                      <a:pt x="97" y="64"/>
                    </a:cubicBezTo>
                    <a:cubicBezTo>
                      <a:pt x="98" y="63"/>
                      <a:pt x="97" y="59"/>
                      <a:pt x="97" y="59"/>
                    </a:cubicBezTo>
                    <a:cubicBezTo>
                      <a:pt x="97" y="57"/>
                      <a:pt x="88" y="51"/>
                      <a:pt x="88" y="51"/>
                    </a:cubicBezTo>
                    <a:cubicBezTo>
                      <a:pt x="87" y="50"/>
                      <a:pt x="83" y="50"/>
                      <a:pt x="79" y="49"/>
                    </a:cubicBezTo>
                    <a:lnTo>
                      <a:pt x="79" y="45"/>
                    </a:lnTo>
                    <a:close/>
                    <a:moveTo>
                      <a:pt x="33" y="51"/>
                    </a:moveTo>
                    <a:cubicBezTo>
                      <a:pt x="35" y="50"/>
                      <a:pt x="37" y="48"/>
                      <a:pt x="38" y="47"/>
                    </a:cubicBezTo>
                    <a:cubicBezTo>
                      <a:pt x="38" y="47"/>
                      <a:pt x="42" y="44"/>
                      <a:pt x="46" y="43"/>
                    </a:cubicBezTo>
                    <a:cubicBezTo>
                      <a:pt x="46" y="43"/>
                      <a:pt x="53" y="42"/>
                      <a:pt x="53" y="40"/>
                    </a:cubicBezTo>
                    <a:cubicBezTo>
                      <a:pt x="53" y="40"/>
                      <a:pt x="54" y="34"/>
                      <a:pt x="54" y="32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0"/>
                      <a:pt x="57" y="2"/>
                    </a:cubicBezTo>
                    <a:cubicBezTo>
                      <a:pt x="57" y="2"/>
                      <a:pt x="58" y="4"/>
                      <a:pt x="61" y="3"/>
                    </a:cubicBezTo>
                    <a:cubicBezTo>
                      <a:pt x="61" y="3"/>
                      <a:pt x="64" y="3"/>
                      <a:pt x="65" y="10"/>
                    </a:cubicBezTo>
                    <a:cubicBezTo>
                      <a:pt x="65" y="10"/>
                      <a:pt x="67" y="19"/>
                      <a:pt x="67" y="27"/>
                    </a:cubicBezTo>
                    <a:cubicBezTo>
                      <a:pt x="67" y="27"/>
                      <a:pt x="67" y="37"/>
                      <a:pt x="67" y="39"/>
                    </a:cubicBezTo>
                    <a:cubicBezTo>
                      <a:pt x="67" y="39"/>
                      <a:pt x="66" y="42"/>
                      <a:pt x="69" y="43"/>
                    </a:cubicBezTo>
                    <a:cubicBezTo>
                      <a:pt x="69" y="43"/>
                      <a:pt x="74" y="44"/>
                      <a:pt x="79" y="45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76" y="48"/>
                      <a:pt x="73" y="48"/>
                      <a:pt x="73" y="48"/>
                    </a:cubicBezTo>
                    <a:cubicBezTo>
                      <a:pt x="67" y="47"/>
                      <a:pt x="71" y="53"/>
                      <a:pt x="71" y="53"/>
                    </a:cubicBezTo>
                    <a:cubicBezTo>
                      <a:pt x="72" y="55"/>
                      <a:pt x="74" y="60"/>
                      <a:pt x="74" y="60"/>
                    </a:cubicBezTo>
                    <a:cubicBezTo>
                      <a:pt x="74" y="63"/>
                      <a:pt x="76" y="64"/>
                      <a:pt x="76" y="64"/>
                    </a:cubicBezTo>
                    <a:cubicBezTo>
                      <a:pt x="78" y="67"/>
                      <a:pt x="75" y="70"/>
                      <a:pt x="75" y="70"/>
                    </a:cubicBezTo>
                    <a:cubicBezTo>
                      <a:pt x="74" y="71"/>
                      <a:pt x="72" y="73"/>
                      <a:pt x="72" y="73"/>
                    </a:cubicBezTo>
                    <a:cubicBezTo>
                      <a:pt x="70" y="79"/>
                      <a:pt x="64" y="83"/>
                      <a:pt x="64" y="83"/>
                    </a:cubicBezTo>
                    <a:cubicBezTo>
                      <a:pt x="59" y="86"/>
                      <a:pt x="62" y="95"/>
                      <a:pt x="62" y="95"/>
                    </a:cubicBezTo>
                    <a:cubicBezTo>
                      <a:pt x="64" y="101"/>
                      <a:pt x="73" y="91"/>
                      <a:pt x="73" y="91"/>
                    </a:cubicBezTo>
                    <a:cubicBezTo>
                      <a:pt x="75" y="89"/>
                      <a:pt x="77" y="88"/>
                      <a:pt x="77" y="88"/>
                    </a:cubicBezTo>
                    <a:cubicBezTo>
                      <a:pt x="77" y="88"/>
                      <a:pt x="78" y="86"/>
                      <a:pt x="79" y="85"/>
                    </a:cubicBezTo>
                    <a:cubicBezTo>
                      <a:pt x="79" y="120"/>
                      <a:pt x="79" y="120"/>
                      <a:pt x="79" y="120"/>
                    </a:cubicBezTo>
                    <a:cubicBezTo>
                      <a:pt x="79" y="120"/>
                      <a:pt x="77" y="120"/>
                      <a:pt x="76" y="120"/>
                    </a:cubicBezTo>
                    <a:cubicBezTo>
                      <a:pt x="76" y="120"/>
                      <a:pt x="70" y="121"/>
                      <a:pt x="65" y="120"/>
                    </a:cubicBezTo>
                    <a:cubicBezTo>
                      <a:pt x="65" y="120"/>
                      <a:pt x="61" y="120"/>
                      <a:pt x="57" y="119"/>
                    </a:cubicBezTo>
                    <a:cubicBezTo>
                      <a:pt x="57" y="119"/>
                      <a:pt x="56" y="118"/>
                      <a:pt x="54" y="119"/>
                    </a:cubicBezTo>
                    <a:cubicBezTo>
                      <a:pt x="54" y="119"/>
                      <a:pt x="44" y="127"/>
                      <a:pt x="36" y="118"/>
                    </a:cubicBezTo>
                    <a:cubicBezTo>
                      <a:pt x="36" y="118"/>
                      <a:pt x="34" y="116"/>
                      <a:pt x="33" y="115"/>
                    </a:cubicBezTo>
                    <a:cubicBezTo>
                      <a:pt x="33" y="108"/>
                      <a:pt x="33" y="108"/>
                      <a:pt x="33" y="108"/>
                    </a:cubicBezTo>
                    <a:cubicBezTo>
                      <a:pt x="34" y="109"/>
                      <a:pt x="36" y="109"/>
                      <a:pt x="38" y="109"/>
                    </a:cubicBezTo>
                    <a:cubicBezTo>
                      <a:pt x="45" y="109"/>
                      <a:pt x="46" y="103"/>
                      <a:pt x="46" y="103"/>
                    </a:cubicBezTo>
                    <a:cubicBezTo>
                      <a:pt x="45" y="101"/>
                      <a:pt x="49" y="98"/>
                      <a:pt x="49" y="98"/>
                    </a:cubicBezTo>
                    <a:cubicBezTo>
                      <a:pt x="51" y="96"/>
                      <a:pt x="51" y="94"/>
                      <a:pt x="51" y="94"/>
                    </a:cubicBezTo>
                    <a:cubicBezTo>
                      <a:pt x="50" y="91"/>
                      <a:pt x="50" y="84"/>
                      <a:pt x="50" y="84"/>
                    </a:cubicBezTo>
                    <a:cubicBezTo>
                      <a:pt x="47" y="82"/>
                      <a:pt x="41" y="75"/>
                      <a:pt x="41" y="75"/>
                    </a:cubicBezTo>
                    <a:cubicBezTo>
                      <a:pt x="37" y="67"/>
                      <a:pt x="43" y="67"/>
                      <a:pt x="43" y="67"/>
                    </a:cubicBezTo>
                    <a:cubicBezTo>
                      <a:pt x="46" y="68"/>
                      <a:pt x="47" y="67"/>
                      <a:pt x="47" y="67"/>
                    </a:cubicBezTo>
                    <a:cubicBezTo>
                      <a:pt x="51" y="67"/>
                      <a:pt x="51" y="61"/>
                      <a:pt x="51" y="61"/>
                    </a:cubicBezTo>
                    <a:cubicBezTo>
                      <a:pt x="51" y="58"/>
                      <a:pt x="52" y="56"/>
                      <a:pt x="52" y="56"/>
                    </a:cubicBezTo>
                    <a:cubicBezTo>
                      <a:pt x="54" y="50"/>
                      <a:pt x="53" y="50"/>
                      <a:pt x="53" y="50"/>
                    </a:cubicBezTo>
                    <a:cubicBezTo>
                      <a:pt x="50" y="45"/>
                      <a:pt x="47" y="50"/>
                      <a:pt x="47" y="50"/>
                    </a:cubicBezTo>
                    <a:cubicBezTo>
                      <a:pt x="45" y="53"/>
                      <a:pt x="35" y="59"/>
                      <a:pt x="35" y="59"/>
                    </a:cubicBezTo>
                    <a:cubicBezTo>
                      <a:pt x="34" y="59"/>
                      <a:pt x="33" y="60"/>
                      <a:pt x="33" y="60"/>
                    </a:cubicBezTo>
                    <a:lnTo>
                      <a:pt x="33" y="51"/>
                    </a:lnTo>
                    <a:close/>
                    <a:moveTo>
                      <a:pt x="3" y="82"/>
                    </a:moveTo>
                    <a:cubicBezTo>
                      <a:pt x="3" y="82"/>
                      <a:pt x="0" y="81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7"/>
                      <a:pt x="0" y="77"/>
                      <a:pt x="0" y="76"/>
                    </a:cubicBezTo>
                    <a:cubicBezTo>
                      <a:pt x="0" y="76"/>
                      <a:pt x="0" y="74"/>
                      <a:pt x="5" y="69"/>
                    </a:cubicBezTo>
                    <a:cubicBezTo>
                      <a:pt x="5" y="69"/>
                      <a:pt x="9" y="65"/>
                      <a:pt x="13" y="63"/>
                    </a:cubicBezTo>
                    <a:cubicBezTo>
                      <a:pt x="13" y="63"/>
                      <a:pt x="22" y="57"/>
                      <a:pt x="28" y="55"/>
                    </a:cubicBezTo>
                    <a:cubicBezTo>
                      <a:pt x="28" y="55"/>
                      <a:pt x="30" y="53"/>
                      <a:pt x="33" y="51"/>
                    </a:cubicBezTo>
                    <a:cubicBezTo>
                      <a:pt x="33" y="60"/>
                      <a:pt x="33" y="60"/>
                      <a:pt x="33" y="60"/>
                    </a:cubicBezTo>
                    <a:cubicBezTo>
                      <a:pt x="31" y="62"/>
                      <a:pt x="30" y="63"/>
                      <a:pt x="30" y="63"/>
                    </a:cubicBezTo>
                    <a:cubicBezTo>
                      <a:pt x="26" y="62"/>
                      <a:pt x="22" y="65"/>
                      <a:pt x="22" y="65"/>
                    </a:cubicBezTo>
                    <a:cubicBezTo>
                      <a:pt x="17" y="67"/>
                      <a:pt x="18" y="69"/>
                      <a:pt x="18" y="69"/>
                    </a:cubicBezTo>
                    <a:cubicBezTo>
                      <a:pt x="17" y="72"/>
                      <a:pt x="14" y="78"/>
                      <a:pt x="14" y="78"/>
                    </a:cubicBezTo>
                    <a:cubicBezTo>
                      <a:pt x="13" y="79"/>
                      <a:pt x="12" y="84"/>
                      <a:pt x="12" y="86"/>
                    </a:cubicBezTo>
                    <a:cubicBezTo>
                      <a:pt x="12" y="86"/>
                      <a:pt x="14" y="92"/>
                      <a:pt x="14" y="92"/>
                    </a:cubicBezTo>
                    <a:cubicBezTo>
                      <a:pt x="16" y="97"/>
                      <a:pt x="26" y="106"/>
                      <a:pt x="26" y="106"/>
                    </a:cubicBezTo>
                    <a:cubicBezTo>
                      <a:pt x="28" y="107"/>
                      <a:pt x="30" y="108"/>
                      <a:pt x="33" y="108"/>
                    </a:cubicBezTo>
                    <a:cubicBezTo>
                      <a:pt x="33" y="115"/>
                      <a:pt x="33" y="115"/>
                      <a:pt x="33" y="115"/>
                    </a:cubicBezTo>
                    <a:cubicBezTo>
                      <a:pt x="31" y="113"/>
                      <a:pt x="29" y="111"/>
                      <a:pt x="27" y="111"/>
                    </a:cubicBezTo>
                    <a:cubicBezTo>
                      <a:pt x="27" y="111"/>
                      <a:pt x="17" y="102"/>
                      <a:pt x="13" y="98"/>
                    </a:cubicBezTo>
                    <a:cubicBezTo>
                      <a:pt x="13" y="98"/>
                      <a:pt x="7" y="92"/>
                      <a:pt x="7" y="87"/>
                    </a:cubicBezTo>
                    <a:cubicBezTo>
                      <a:pt x="7" y="87"/>
                      <a:pt x="6" y="82"/>
                      <a:pt x="3" y="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9" name="Freeform 18">
                <a:extLst>
                  <a:ext uri="{FF2B5EF4-FFF2-40B4-BE49-F238E27FC236}">
                    <a16:creationId xmlns="" xmlns:a16="http://schemas.microsoft.com/office/drawing/2014/main" id="{3BA4C66A-5734-6844-B963-9ABEAF7E6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954"/>
                <a:ext cx="212" cy="261"/>
              </a:xfrm>
              <a:custGeom>
                <a:avLst/>
                <a:gdLst>
                  <a:gd name="T0" fmla="*/ 92 w 111"/>
                  <a:gd name="T1" fmla="*/ 4 h 135"/>
                  <a:gd name="T2" fmla="*/ 108 w 111"/>
                  <a:gd name="T3" fmla="*/ 13 h 135"/>
                  <a:gd name="T4" fmla="*/ 106 w 111"/>
                  <a:gd name="T5" fmla="*/ 20 h 135"/>
                  <a:gd name="T6" fmla="*/ 98 w 111"/>
                  <a:gd name="T7" fmla="*/ 25 h 135"/>
                  <a:gd name="T8" fmla="*/ 93 w 111"/>
                  <a:gd name="T9" fmla="*/ 28 h 135"/>
                  <a:gd name="T10" fmla="*/ 68 w 111"/>
                  <a:gd name="T11" fmla="*/ 65 h 135"/>
                  <a:gd name="T12" fmla="*/ 48 w 111"/>
                  <a:gd name="T13" fmla="*/ 97 h 135"/>
                  <a:gd name="T14" fmla="*/ 27 w 111"/>
                  <a:gd name="T15" fmla="*/ 124 h 135"/>
                  <a:gd name="T16" fmla="*/ 23 w 111"/>
                  <a:gd name="T17" fmla="*/ 128 h 135"/>
                  <a:gd name="T18" fmla="*/ 20 w 111"/>
                  <a:gd name="T19" fmla="*/ 132 h 135"/>
                  <a:gd name="T20" fmla="*/ 13 w 111"/>
                  <a:gd name="T21" fmla="*/ 135 h 135"/>
                  <a:gd name="T22" fmla="*/ 8 w 111"/>
                  <a:gd name="T23" fmla="*/ 134 h 135"/>
                  <a:gd name="T24" fmla="*/ 3 w 111"/>
                  <a:gd name="T25" fmla="*/ 134 h 135"/>
                  <a:gd name="T26" fmla="*/ 4 w 111"/>
                  <a:gd name="T27" fmla="*/ 132 h 135"/>
                  <a:gd name="T28" fmla="*/ 6 w 111"/>
                  <a:gd name="T29" fmla="*/ 130 h 135"/>
                  <a:gd name="T30" fmla="*/ 8 w 111"/>
                  <a:gd name="T31" fmla="*/ 129 h 135"/>
                  <a:gd name="T32" fmla="*/ 9 w 111"/>
                  <a:gd name="T33" fmla="*/ 128 h 135"/>
                  <a:gd name="T34" fmla="*/ 11 w 111"/>
                  <a:gd name="T35" fmla="*/ 125 h 135"/>
                  <a:gd name="T36" fmla="*/ 13 w 111"/>
                  <a:gd name="T37" fmla="*/ 123 h 135"/>
                  <a:gd name="T38" fmla="*/ 31 w 111"/>
                  <a:gd name="T39" fmla="*/ 102 h 135"/>
                  <a:gd name="T40" fmla="*/ 48 w 111"/>
                  <a:gd name="T41" fmla="*/ 77 h 135"/>
                  <a:gd name="T42" fmla="*/ 58 w 111"/>
                  <a:gd name="T43" fmla="*/ 61 h 135"/>
                  <a:gd name="T44" fmla="*/ 78 w 111"/>
                  <a:gd name="T45" fmla="*/ 28 h 135"/>
                  <a:gd name="T46" fmla="*/ 58 w 111"/>
                  <a:gd name="T47" fmla="*/ 17 h 135"/>
                  <a:gd name="T48" fmla="*/ 61 w 111"/>
                  <a:gd name="T49" fmla="*/ 16 h 135"/>
                  <a:gd name="T50" fmla="*/ 81 w 111"/>
                  <a:gd name="T51" fmla="*/ 13 h 135"/>
                  <a:gd name="T52" fmla="*/ 92 w 111"/>
                  <a:gd name="T53" fmla="*/ 4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1" h="135">
                    <a:moveTo>
                      <a:pt x="92" y="4"/>
                    </a:moveTo>
                    <a:cubicBezTo>
                      <a:pt x="92" y="4"/>
                      <a:pt x="100" y="0"/>
                      <a:pt x="108" y="13"/>
                    </a:cubicBezTo>
                    <a:cubicBezTo>
                      <a:pt x="108" y="13"/>
                      <a:pt x="111" y="20"/>
                      <a:pt x="106" y="20"/>
                    </a:cubicBezTo>
                    <a:cubicBezTo>
                      <a:pt x="106" y="20"/>
                      <a:pt x="102" y="21"/>
                      <a:pt x="98" y="25"/>
                    </a:cubicBezTo>
                    <a:cubicBezTo>
                      <a:pt x="97" y="25"/>
                      <a:pt x="94" y="25"/>
                      <a:pt x="93" y="28"/>
                    </a:cubicBezTo>
                    <a:cubicBezTo>
                      <a:pt x="93" y="28"/>
                      <a:pt x="85" y="42"/>
                      <a:pt x="68" y="65"/>
                    </a:cubicBezTo>
                    <a:cubicBezTo>
                      <a:pt x="68" y="65"/>
                      <a:pt x="59" y="77"/>
                      <a:pt x="48" y="97"/>
                    </a:cubicBezTo>
                    <a:cubicBezTo>
                      <a:pt x="48" y="97"/>
                      <a:pt x="40" y="113"/>
                      <a:pt x="27" y="124"/>
                    </a:cubicBezTo>
                    <a:cubicBezTo>
                      <a:pt x="27" y="124"/>
                      <a:pt x="23" y="127"/>
                      <a:pt x="23" y="128"/>
                    </a:cubicBezTo>
                    <a:cubicBezTo>
                      <a:pt x="23" y="128"/>
                      <a:pt x="22" y="130"/>
                      <a:pt x="20" y="132"/>
                    </a:cubicBezTo>
                    <a:cubicBezTo>
                      <a:pt x="20" y="132"/>
                      <a:pt x="17" y="135"/>
                      <a:pt x="13" y="135"/>
                    </a:cubicBezTo>
                    <a:cubicBezTo>
                      <a:pt x="13" y="135"/>
                      <a:pt x="10" y="134"/>
                      <a:pt x="8" y="134"/>
                    </a:cubicBezTo>
                    <a:cubicBezTo>
                      <a:pt x="8" y="134"/>
                      <a:pt x="5" y="134"/>
                      <a:pt x="3" y="134"/>
                    </a:cubicBezTo>
                    <a:cubicBezTo>
                      <a:pt x="3" y="134"/>
                      <a:pt x="0" y="135"/>
                      <a:pt x="4" y="132"/>
                    </a:cubicBezTo>
                    <a:cubicBezTo>
                      <a:pt x="4" y="132"/>
                      <a:pt x="4" y="131"/>
                      <a:pt x="6" y="130"/>
                    </a:cubicBezTo>
                    <a:cubicBezTo>
                      <a:pt x="6" y="130"/>
                      <a:pt x="7" y="130"/>
                      <a:pt x="8" y="129"/>
                    </a:cubicBezTo>
                    <a:cubicBezTo>
                      <a:pt x="8" y="129"/>
                      <a:pt x="7" y="128"/>
                      <a:pt x="9" y="128"/>
                    </a:cubicBezTo>
                    <a:cubicBezTo>
                      <a:pt x="9" y="128"/>
                      <a:pt x="11" y="129"/>
                      <a:pt x="11" y="125"/>
                    </a:cubicBezTo>
                    <a:cubicBezTo>
                      <a:pt x="11" y="125"/>
                      <a:pt x="11" y="124"/>
                      <a:pt x="13" y="123"/>
                    </a:cubicBezTo>
                    <a:cubicBezTo>
                      <a:pt x="13" y="123"/>
                      <a:pt x="19" y="118"/>
                      <a:pt x="31" y="102"/>
                    </a:cubicBezTo>
                    <a:cubicBezTo>
                      <a:pt x="31" y="102"/>
                      <a:pt x="42" y="89"/>
                      <a:pt x="48" y="77"/>
                    </a:cubicBezTo>
                    <a:cubicBezTo>
                      <a:pt x="48" y="77"/>
                      <a:pt x="53" y="69"/>
                      <a:pt x="58" y="61"/>
                    </a:cubicBezTo>
                    <a:cubicBezTo>
                      <a:pt x="58" y="61"/>
                      <a:pt x="75" y="34"/>
                      <a:pt x="78" y="28"/>
                    </a:cubicBezTo>
                    <a:cubicBezTo>
                      <a:pt x="78" y="28"/>
                      <a:pt x="59" y="25"/>
                      <a:pt x="58" y="17"/>
                    </a:cubicBezTo>
                    <a:cubicBezTo>
                      <a:pt x="58" y="17"/>
                      <a:pt x="58" y="14"/>
                      <a:pt x="61" y="16"/>
                    </a:cubicBezTo>
                    <a:cubicBezTo>
                      <a:pt x="61" y="16"/>
                      <a:pt x="70" y="20"/>
                      <a:pt x="81" y="13"/>
                    </a:cubicBezTo>
                    <a:cubicBezTo>
                      <a:pt x="81" y="13"/>
                      <a:pt x="87" y="11"/>
                      <a:pt x="9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0" name="Freeform 19">
                <a:extLst>
                  <a:ext uri="{FF2B5EF4-FFF2-40B4-BE49-F238E27FC236}">
                    <a16:creationId xmlns="" xmlns:a16="http://schemas.microsoft.com/office/drawing/2014/main" id="{A5BFE88A-39B1-D143-AFD9-F888F310A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93"/>
                <a:ext cx="158" cy="118"/>
              </a:xfrm>
              <a:custGeom>
                <a:avLst/>
                <a:gdLst>
                  <a:gd name="T0" fmla="*/ 11 w 83"/>
                  <a:gd name="T1" fmla="*/ 29 h 61"/>
                  <a:gd name="T2" fmla="*/ 4 w 83"/>
                  <a:gd name="T3" fmla="*/ 21 h 61"/>
                  <a:gd name="T4" fmla="*/ 20 w 83"/>
                  <a:gd name="T5" fmla="*/ 27 h 61"/>
                  <a:gd name="T6" fmla="*/ 23 w 83"/>
                  <a:gd name="T7" fmla="*/ 33 h 61"/>
                  <a:gd name="T8" fmla="*/ 33 w 83"/>
                  <a:gd name="T9" fmla="*/ 46 h 61"/>
                  <a:gd name="T10" fmla="*/ 34 w 83"/>
                  <a:gd name="T11" fmla="*/ 44 h 61"/>
                  <a:gd name="T12" fmla="*/ 34 w 83"/>
                  <a:gd name="T13" fmla="*/ 39 h 61"/>
                  <a:gd name="T14" fmla="*/ 38 w 83"/>
                  <a:gd name="T15" fmla="*/ 36 h 61"/>
                  <a:gd name="T16" fmla="*/ 40 w 83"/>
                  <a:gd name="T17" fmla="*/ 35 h 61"/>
                  <a:gd name="T18" fmla="*/ 47 w 83"/>
                  <a:gd name="T19" fmla="*/ 26 h 61"/>
                  <a:gd name="T20" fmla="*/ 47 w 83"/>
                  <a:gd name="T21" fmla="*/ 19 h 61"/>
                  <a:gd name="T22" fmla="*/ 37 w 83"/>
                  <a:gd name="T23" fmla="*/ 13 h 61"/>
                  <a:gd name="T24" fmla="*/ 35 w 83"/>
                  <a:gd name="T25" fmla="*/ 11 h 61"/>
                  <a:gd name="T26" fmla="*/ 42 w 83"/>
                  <a:gd name="T27" fmla="*/ 10 h 61"/>
                  <a:gd name="T28" fmla="*/ 55 w 83"/>
                  <a:gd name="T29" fmla="*/ 4 h 61"/>
                  <a:gd name="T30" fmla="*/ 59 w 83"/>
                  <a:gd name="T31" fmla="*/ 1 h 61"/>
                  <a:gd name="T32" fmla="*/ 68 w 83"/>
                  <a:gd name="T33" fmla="*/ 3 h 61"/>
                  <a:gd name="T34" fmla="*/ 81 w 83"/>
                  <a:gd name="T35" fmla="*/ 15 h 61"/>
                  <a:gd name="T36" fmla="*/ 82 w 83"/>
                  <a:gd name="T37" fmla="*/ 18 h 61"/>
                  <a:gd name="T38" fmla="*/ 78 w 83"/>
                  <a:gd name="T39" fmla="*/ 23 h 61"/>
                  <a:gd name="T40" fmla="*/ 66 w 83"/>
                  <a:gd name="T41" fmla="*/ 34 h 61"/>
                  <a:gd name="T42" fmla="*/ 64 w 83"/>
                  <a:gd name="T43" fmla="*/ 46 h 61"/>
                  <a:gd name="T44" fmla="*/ 62 w 83"/>
                  <a:gd name="T45" fmla="*/ 53 h 61"/>
                  <a:gd name="T46" fmla="*/ 55 w 83"/>
                  <a:gd name="T47" fmla="*/ 55 h 61"/>
                  <a:gd name="T48" fmla="*/ 46 w 83"/>
                  <a:gd name="T49" fmla="*/ 59 h 61"/>
                  <a:gd name="T50" fmla="*/ 43 w 83"/>
                  <a:gd name="T51" fmla="*/ 59 h 61"/>
                  <a:gd name="T52" fmla="*/ 40 w 83"/>
                  <a:gd name="T53" fmla="*/ 58 h 61"/>
                  <a:gd name="T54" fmla="*/ 38 w 83"/>
                  <a:gd name="T55" fmla="*/ 55 h 61"/>
                  <a:gd name="T56" fmla="*/ 33 w 83"/>
                  <a:gd name="T57" fmla="*/ 51 h 61"/>
                  <a:gd name="T58" fmla="*/ 29 w 83"/>
                  <a:gd name="T59" fmla="*/ 49 h 61"/>
                  <a:gd name="T60" fmla="*/ 20 w 83"/>
                  <a:gd name="T61" fmla="*/ 35 h 61"/>
                  <a:gd name="T62" fmla="*/ 11 w 83"/>
                  <a:gd name="T63" fmla="*/ 2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3" h="61">
                    <a:moveTo>
                      <a:pt x="11" y="29"/>
                    </a:moveTo>
                    <a:cubicBezTo>
                      <a:pt x="11" y="29"/>
                      <a:pt x="0" y="23"/>
                      <a:pt x="4" y="21"/>
                    </a:cubicBezTo>
                    <a:cubicBezTo>
                      <a:pt x="4" y="21"/>
                      <a:pt x="12" y="18"/>
                      <a:pt x="20" y="27"/>
                    </a:cubicBezTo>
                    <a:cubicBezTo>
                      <a:pt x="20" y="27"/>
                      <a:pt x="21" y="30"/>
                      <a:pt x="23" y="33"/>
                    </a:cubicBezTo>
                    <a:cubicBezTo>
                      <a:pt x="23" y="33"/>
                      <a:pt x="24" y="36"/>
                      <a:pt x="33" y="46"/>
                    </a:cubicBezTo>
                    <a:cubicBezTo>
                      <a:pt x="33" y="46"/>
                      <a:pt x="34" y="47"/>
                      <a:pt x="34" y="44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6" y="35"/>
                      <a:pt x="38" y="36"/>
                    </a:cubicBezTo>
                    <a:cubicBezTo>
                      <a:pt x="38" y="36"/>
                      <a:pt x="39" y="37"/>
                      <a:pt x="40" y="35"/>
                    </a:cubicBezTo>
                    <a:cubicBezTo>
                      <a:pt x="40" y="35"/>
                      <a:pt x="45" y="31"/>
                      <a:pt x="47" y="26"/>
                    </a:cubicBezTo>
                    <a:cubicBezTo>
                      <a:pt x="47" y="26"/>
                      <a:pt x="50" y="21"/>
                      <a:pt x="47" y="19"/>
                    </a:cubicBezTo>
                    <a:cubicBezTo>
                      <a:pt x="47" y="19"/>
                      <a:pt x="40" y="15"/>
                      <a:pt x="37" y="13"/>
                    </a:cubicBezTo>
                    <a:cubicBezTo>
                      <a:pt x="37" y="13"/>
                      <a:pt x="33" y="12"/>
                      <a:pt x="35" y="11"/>
                    </a:cubicBezTo>
                    <a:cubicBezTo>
                      <a:pt x="35" y="11"/>
                      <a:pt x="37" y="10"/>
                      <a:pt x="42" y="10"/>
                    </a:cubicBezTo>
                    <a:cubicBezTo>
                      <a:pt x="42" y="10"/>
                      <a:pt x="53" y="8"/>
                      <a:pt x="55" y="4"/>
                    </a:cubicBezTo>
                    <a:cubicBezTo>
                      <a:pt x="55" y="4"/>
                      <a:pt x="56" y="0"/>
                      <a:pt x="59" y="1"/>
                    </a:cubicBezTo>
                    <a:cubicBezTo>
                      <a:pt x="59" y="1"/>
                      <a:pt x="65" y="4"/>
                      <a:pt x="68" y="3"/>
                    </a:cubicBezTo>
                    <a:cubicBezTo>
                      <a:pt x="68" y="3"/>
                      <a:pt x="79" y="3"/>
                      <a:pt x="81" y="15"/>
                    </a:cubicBezTo>
                    <a:cubicBezTo>
                      <a:pt x="81" y="15"/>
                      <a:pt x="81" y="17"/>
                      <a:pt x="82" y="18"/>
                    </a:cubicBezTo>
                    <a:cubicBezTo>
                      <a:pt x="82" y="18"/>
                      <a:pt x="83" y="22"/>
                      <a:pt x="78" y="23"/>
                    </a:cubicBezTo>
                    <a:cubicBezTo>
                      <a:pt x="78" y="23"/>
                      <a:pt x="68" y="30"/>
                      <a:pt x="66" y="34"/>
                    </a:cubicBezTo>
                    <a:cubicBezTo>
                      <a:pt x="66" y="34"/>
                      <a:pt x="62" y="42"/>
                      <a:pt x="64" y="46"/>
                    </a:cubicBezTo>
                    <a:cubicBezTo>
                      <a:pt x="64" y="46"/>
                      <a:pt x="66" y="51"/>
                      <a:pt x="62" y="53"/>
                    </a:cubicBezTo>
                    <a:cubicBezTo>
                      <a:pt x="62" y="53"/>
                      <a:pt x="59" y="55"/>
                      <a:pt x="55" y="55"/>
                    </a:cubicBezTo>
                    <a:cubicBezTo>
                      <a:pt x="55" y="55"/>
                      <a:pt x="50" y="54"/>
                      <a:pt x="46" y="59"/>
                    </a:cubicBezTo>
                    <a:cubicBezTo>
                      <a:pt x="46" y="59"/>
                      <a:pt x="46" y="61"/>
                      <a:pt x="43" y="59"/>
                    </a:cubicBezTo>
                    <a:cubicBezTo>
                      <a:pt x="43" y="59"/>
                      <a:pt x="43" y="58"/>
                      <a:pt x="40" y="58"/>
                    </a:cubicBezTo>
                    <a:cubicBezTo>
                      <a:pt x="40" y="58"/>
                      <a:pt x="38" y="58"/>
                      <a:pt x="38" y="55"/>
                    </a:cubicBezTo>
                    <a:cubicBezTo>
                      <a:pt x="38" y="55"/>
                      <a:pt x="37" y="52"/>
                      <a:pt x="33" y="51"/>
                    </a:cubicBezTo>
                    <a:cubicBezTo>
                      <a:pt x="33" y="51"/>
                      <a:pt x="31" y="52"/>
                      <a:pt x="29" y="49"/>
                    </a:cubicBezTo>
                    <a:cubicBezTo>
                      <a:pt x="29" y="49"/>
                      <a:pt x="23" y="39"/>
                      <a:pt x="20" y="35"/>
                    </a:cubicBezTo>
                    <a:cubicBezTo>
                      <a:pt x="20" y="35"/>
                      <a:pt x="16" y="30"/>
                      <a:pt x="1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1" name="Freeform 20">
                <a:extLst>
                  <a:ext uri="{FF2B5EF4-FFF2-40B4-BE49-F238E27FC236}">
                    <a16:creationId xmlns="" xmlns:a16="http://schemas.microsoft.com/office/drawing/2014/main" id="{6017E3F1-79AA-FB4C-A334-ABF02186E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116"/>
                <a:ext cx="19" cy="97"/>
              </a:xfrm>
              <a:custGeom>
                <a:avLst/>
                <a:gdLst>
                  <a:gd name="T0" fmla="*/ 10 w 10"/>
                  <a:gd name="T1" fmla="*/ 50 h 50"/>
                  <a:gd name="T2" fmla="*/ 6 w 10"/>
                  <a:gd name="T3" fmla="*/ 50 h 50"/>
                  <a:gd name="T4" fmla="*/ 0 w 10"/>
                  <a:gd name="T5" fmla="*/ 25 h 50"/>
                  <a:gd name="T6" fmla="*/ 6 w 10"/>
                  <a:gd name="T7" fmla="*/ 0 h 50"/>
                  <a:gd name="T8" fmla="*/ 10 w 10"/>
                  <a:gd name="T9" fmla="*/ 0 h 50"/>
                  <a:gd name="T10" fmla="*/ 4 w 10"/>
                  <a:gd name="T11" fmla="*/ 25 h 50"/>
                  <a:gd name="T12" fmla="*/ 10 w 10"/>
                  <a:gd name="T13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10" y="50"/>
                    </a:moveTo>
                    <a:cubicBezTo>
                      <a:pt x="6" y="50"/>
                      <a:pt x="6" y="50"/>
                      <a:pt x="6" y="50"/>
                    </a:cubicBezTo>
                    <a:cubicBezTo>
                      <a:pt x="2" y="43"/>
                      <a:pt x="0" y="35"/>
                      <a:pt x="0" y="25"/>
                    </a:cubicBezTo>
                    <a:cubicBezTo>
                      <a:pt x="0" y="15"/>
                      <a:pt x="2" y="7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8"/>
                      <a:pt x="4" y="16"/>
                      <a:pt x="4" y="25"/>
                    </a:cubicBezTo>
                    <a:cubicBezTo>
                      <a:pt x="4" y="35"/>
                      <a:pt x="6" y="43"/>
                      <a:pt x="10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2" name="Freeform 21">
                <a:extLst>
                  <a:ext uri="{FF2B5EF4-FFF2-40B4-BE49-F238E27FC236}">
                    <a16:creationId xmlns="" xmlns:a16="http://schemas.microsoft.com/office/drawing/2014/main" id="{B7BA8CFE-222F-454E-83CC-B9309C10CF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94" y="2116"/>
                <a:ext cx="95" cy="99"/>
              </a:xfrm>
              <a:custGeom>
                <a:avLst/>
                <a:gdLst>
                  <a:gd name="T0" fmla="*/ 15 w 50"/>
                  <a:gd name="T1" fmla="*/ 0 h 51"/>
                  <a:gd name="T2" fmla="*/ 19 w 50"/>
                  <a:gd name="T3" fmla="*/ 3 h 51"/>
                  <a:gd name="T4" fmla="*/ 16 w 50"/>
                  <a:gd name="T5" fmla="*/ 5 h 51"/>
                  <a:gd name="T6" fmla="*/ 14 w 50"/>
                  <a:gd name="T7" fmla="*/ 26 h 51"/>
                  <a:gd name="T8" fmla="*/ 14 w 50"/>
                  <a:gd name="T9" fmla="*/ 30 h 51"/>
                  <a:gd name="T10" fmla="*/ 11 w 50"/>
                  <a:gd name="T11" fmla="*/ 26 h 51"/>
                  <a:gd name="T12" fmla="*/ 8 w 50"/>
                  <a:gd name="T13" fmla="*/ 16 h 51"/>
                  <a:gd name="T14" fmla="*/ 0 w 50"/>
                  <a:gd name="T15" fmla="*/ 18 h 51"/>
                  <a:gd name="T16" fmla="*/ 25 w 50"/>
                  <a:gd name="T17" fmla="*/ 35 h 51"/>
                  <a:gd name="T18" fmla="*/ 24 w 50"/>
                  <a:gd name="T19" fmla="*/ 29 h 51"/>
                  <a:gd name="T20" fmla="*/ 29 w 50"/>
                  <a:gd name="T21" fmla="*/ 29 h 51"/>
                  <a:gd name="T22" fmla="*/ 28 w 50"/>
                  <a:gd name="T23" fmla="*/ 34 h 51"/>
                  <a:gd name="T24" fmla="*/ 46 w 50"/>
                  <a:gd name="T25" fmla="*/ 35 h 51"/>
                  <a:gd name="T26" fmla="*/ 50 w 50"/>
                  <a:gd name="T27" fmla="*/ 38 h 51"/>
                  <a:gd name="T28" fmla="*/ 46 w 50"/>
                  <a:gd name="T29" fmla="*/ 38 h 51"/>
                  <a:gd name="T30" fmla="*/ 28 w 50"/>
                  <a:gd name="T31" fmla="*/ 46 h 51"/>
                  <a:gd name="T32" fmla="*/ 28 w 50"/>
                  <a:gd name="T33" fmla="*/ 51 h 51"/>
                  <a:gd name="T34" fmla="*/ 25 w 50"/>
                  <a:gd name="T35" fmla="*/ 46 h 51"/>
                  <a:gd name="T36" fmla="*/ 6 w 50"/>
                  <a:gd name="T37" fmla="*/ 38 h 51"/>
                  <a:gd name="T38" fmla="*/ 2 w 50"/>
                  <a:gd name="T39" fmla="*/ 35 h 51"/>
                  <a:gd name="T40" fmla="*/ 27 w 50"/>
                  <a:gd name="T41" fmla="*/ 13 h 51"/>
                  <a:gd name="T42" fmla="*/ 27 w 50"/>
                  <a:gd name="T43" fmla="*/ 0 h 51"/>
                  <a:gd name="T44" fmla="*/ 32 w 50"/>
                  <a:gd name="T45" fmla="*/ 1 h 51"/>
                  <a:gd name="T46" fmla="*/ 31 w 50"/>
                  <a:gd name="T47" fmla="*/ 6 h 51"/>
                  <a:gd name="T48" fmla="*/ 44 w 50"/>
                  <a:gd name="T49" fmla="*/ 3 h 51"/>
                  <a:gd name="T50" fmla="*/ 47 w 50"/>
                  <a:gd name="T51" fmla="*/ 7 h 51"/>
                  <a:gd name="T52" fmla="*/ 41 w 50"/>
                  <a:gd name="T53" fmla="*/ 9 h 51"/>
                  <a:gd name="T54" fmla="*/ 31 w 50"/>
                  <a:gd name="T55" fmla="*/ 22 h 51"/>
                  <a:gd name="T56" fmla="*/ 46 w 50"/>
                  <a:gd name="T57" fmla="*/ 22 h 51"/>
                  <a:gd name="T58" fmla="*/ 50 w 50"/>
                  <a:gd name="T59" fmla="*/ 20 h 51"/>
                  <a:gd name="T60" fmla="*/ 49 w 50"/>
                  <a:gd name="T61" fmla="*/ 24 h 51"/>
                  <a:gd name="T62" fmla="*/ 32 w 50"/>
                  <a:gd name="T63" fmla="*/ 29 h 51"/>
                  <a:gd name="T64" fmla="*/ 27 w 50"/>
                  <a:gd name="T65" fmla="*/ 16 h 51"/>
                  <a:gd name="T66" fmla="*/ 18 w 50"/>
                  <a:gd name="T67" fmla="*/ 17 h 51"/>
                  <a:gd name="T68" fmla="*/ 27 w 50"/>
                  <a:gd name="T69" fmla="*/ 1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0" h="51">
                    <a:moveTo>
                      <a:pt x="0" y="18"/>
                    </a:moveTo>
                    <a:cubicBezTo>
                      <a:pt x="8" y="13"/>
                      <a:pt x="13" y="6"/>
                      <a:pt x="15" y="0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2"/>
                      <a:pt x="20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3"/>
                      <a:pt x="17" y="4"/>
                      <a:pt x="16" y="5"/>
                    </a:cubicBezTo>
                    <a:cubicBezTo>
                      <a:pt x="15" y="7"/>
                      <a:pt x="15" y="9"/>
                      <a:pt x="14" y="10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6"/>
                      <a:pt x="14" y="27"/>
                      <a:pt x="14" y="29"/>
                    </a:cubicBezTo>
                    <a:cubicBezTo>
                      <a:pt x="14" y="29"/>
                      <a:pt x="14" y="30"/>
                      <a:pt x="14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28"/>
                      <a:pt x="11" y="27"/>
                      <a:pt x="11" y="26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4"/>
                      <a:pt x="9" y="15"/>
                      <a:pt x="8" y="16"/>
                    </a:cubicBezTo>
                    <a:cubicBezTo>
                      <a:pt x="7" y="17"/>
                      <a:pt x="6" y="18"/>
                      <a:pt x="3" y="21"/>
                    </a:cubicBezTo>
                    <a:cubicBezTo>
                      <a:pt x="2" y="19"/>
                      <a:pt x="1" y="19"/>
                      <a:pt x="0" y="18"/>
                    </a:cubicBezTo>
                    <a:close/>
                    <a:moveTo>
                      <a:pt x="6" y="35"/>
                    </a:moveTo>
                    <a:cubicBezTo>
                      <a:pt x="25" y="35"/>
                      <a:pt x="25" y="35"/>
                      <a:pt x="25" y="35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33"/>
                      <a:pt x="24" y="31"/>
                      <a:pt x="24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8" y="30"/>
                      <a:pt x="28" y="32"/>
                      <a:pt x="28" y="34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46" y="35"/>
                      <a:pt x="46" y="35"/>
                      <a:pt x="46" y="35"/>
                    </a:cubicBezTo>
                    <a:cubicBezTo>
                      <a:pt x="47" y="35"/>
                      <a:pt x="48" y="35"/>
                      <a:pt x="50" y="35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50" y="38"/>
                      <a:pt x="49" y="38"/>
                      <a:pt x="48" y="38"/>
                    </a:cubicBezTo>
                    <a:cubicBezTo>
                      <a:pt x="48" y="38"/>
                      <a:pt x="47" y="38"/>
                      <a:pt x="46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8" y="47"/>
                      <a:pt x="28" y="48"/>
                      <a:pt x="28" y="49"/>
                    </a:cubicBezTo>
                    <a:cubicBezTo>
                      <a:pt x="28" y="50"/>
                      <a:pt x="28" y="50"/>
                      <a:pt x="28" y="51"/>
                    </a:cubicBezTo>
                    <a:cubicBezTo>
                      <a:pt x="24" y="51"/>
                      <a:pt x="24" y="51"/>
                      <a:pt x="24" y="51"/>
                    </a:cubicBezTo>
                    <a:cubicBezTo>
                      <a:pt x="24" y="48"/>
                      <a:pt x="25" y="47"/>
                      <a:pt x="25" y="46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5" y="38"/>
                      <a:pt x="3" y="38"/>
                      <a:pt x="2" y="38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3" y="35"/>
                      <a:pt x="4" y="35"/>
                      <a:pt x="6" y="35"/>
                    </a:cubicBezTo>
                    <a:close/>
                    <a:moveTo>
                      <a:pt x="27" y="13"/>
                    </a:move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3"/>
                      <a:pt x="27" y="0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3"/>
                      <a:pt x="31" y="6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6" y="9"/>
                      <a:pt x="40" y="6"/>
                      <a:pt x="44" y="3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8"/>
                      <a:pt x="46" y="8"/>
                      <a:pt x="46" y="8"/>
                    </a:cubicBezTo>
                    <a:cubicBezTo>
                      <a:pt x="44" y="8"/>
                      <a:pt x="42" y="9"/>
                      <a:pt x="41" y="9"/>
                    </a:cubicBezTo>
                    <a:cubicBezTo>
                      <a:pt x="39" y="11"/>
                      <a:pt x="36" y="13"/>
                      <a:pt x="31" y="15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0" y="25"/>
                      <a:pt x="32" y="26"/>
                      <a:pt x="38" y="26"/>
                    </a:cubicBezTo>
                    <a:cubicBezTo>
                      <a:pt x="43" y="26"/>
                      <a:pt x="46" y="25"/>
                      <a:pt x="46" y="22"/>
                    </a:cubicBezTo>
                    <a:cubicBezTo>
                      <a:pt x="46" y="21"/>
                      <a:pt x="46" y="20"/>
                      <a:pt x="46" y="19"/>
                    </a:cubicBezTo>
                    <a:cubicBezTo>
                      <a:pt x="48" y="20"/>
                      <a:pt x="49" y="20"/>
                      <a:pt x="50" y="20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2"/>
                      <a:pt x="50" y="23"/>
                      <a:pt x="49" y="24"/>
                    </a:cubicBezTo>
                    <a:cubicBezTo>
                      <a:pt x="48" y="27"/>
                      <a:pt x="45" y="29"/>
                      <a:pt x="40" y="29"/>
                    </a:cubicBezTo>
                    <a:cubicBezTo>
                      <a:pt x="35" y="29"/>
                      <a:pt x="33" y="29"/>
                      <a:pt x="32" y="29"/>
                    </a:cubicBezTo>
                    <a:cubicBezTo>
                      <a:pt x="29" y="28"/>
                      <a:pt x="27" y="27"/>
                      <a:pt x="27" y="24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7"/>
                      <a:pt x="22" y="18"/>
                      <a:pt x="20" y="19"/>
                    </a:cubicBezTo>
                    <a:cubicBezTo>
                      <a:pt x="19" y="19"/>
                      <a:pt x="18" y="18"/>
                      <a:pt x="18" y="17"/>
                    </a:cubicBezTo>
                    <a:cubicBezTo>
                      <a:pt x="17" y="17"/>
                      <a:pt x="17" y="16"/>
                      <a:pt x="17" y="16"/>
                    </a:cubicBezTo>
                    <a:cubicBezTo>
                      <a:pt x="20" y="16"/>
                      <a:pt x="23" y="15"/>
                      <a:pt x="27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3" name="Freeform 22">
                <a:extLst>
                  <a:ext uri="{FF2B5EF4-FFF2-40B4-BE49-F238E27FC236}">
                    <a16:creationId xmlns="" xmlns:a16="http://schemas.microsoft.com/office/drawing/2014/main" id="{A67304A4-1D8F-9C4A-8A6B-896D067D1B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03" y="2115"/>
                <a:ext cx="93" cy="100"/>
              </a:xfrm>
              <a:custGeom>
                <a:avLst/>
                <a:gdLst>
                  <a:gd name="T0" fmla="*/ 19 w 49"/>
                  <a:gd name="T1" fmla="*/ 0 h 52"/>
                  <a:gd name="T2" fmla="*/ 22 w 49"/>
                  <a:gd name="T3" fmla="*/ 1 h 52"/>
                  <a:gd name="T4" fmla="*/ 23 w 49"/>
                  <a:gd name="T5" fmla="*/ 1 h 52"/>
                  <a:gd name="T6" fmla="*/ 22 w 49"/>
                  <a:gd name="T7" fmla="*/ 2 h 52"/>
                  <a:gd name="T8" fmla="*/ 21 w 49"/>
                  <a:gd name="T9" fmla="*/ 4 h 52"/>
                  <a:gd name="T10" fmla="*/ 20 w 49"/>
                  <a:gd name="T11" fmla="*/ 6 h 52"/>
                  <a:gd name="T12" fmla="*/ 19 w 49"/>
                  <a:gd name="T13" fmla="*/ 9 h 52"/>
                  <a:gd name="T14" fmla="*/ 44 w 49"/>
                  <a:gd name="T15" fmla="*/ 9 h 52"/>
                  <a:gd name="T16" fmla="*/ 47 w 49"/>
                  <a:gd name="T17" fmla="*/ 8 h 52"/>
                  <a:gd name="T18" fmla="*/ 49 w 49"/>
                  <a:gd name="T19" fmla="*/ 8 h 52"/>
                  <a:gd name="T20" fmla="*/ 49 w 49"/>
                  <a:gd name="T21" fmla="*/ 12 h 52"/>
                  <a:gd name="T22" fmla="*/ 47 w 49"/>
                  <a:gd name="T23" fmla="*/ 11 h 52"/>
                  <a:gd name="T24" fmla="*/ 44 w 49"/>
                  <a:gd name="T25" fmla="*/ 11 h 52"/>
                  <a:gd name="T26" fmla="*/ 18 w 49"/>
                  <a:gd name="T27" fmla="*/ 11 h 52"/>
                  <a:gd name="T28" fmla="*/ 11 w 49"/>
                  <a:gd name="T29" fmla="*/ 25 h 52"/>
                  <a:gd name="T30" fmla="*/ 24 w 49"/>
                  <a:gd name="T31" fmla="*/ 25 h 52"/>
                  <a:gd name="T32" fmla="*/ 24 w 49"/>
                  <a:gd name="T33" fmla="*/ 21 h 52"/>
                  <a:gd name="T34" fmla="*/ 24 w 49"/>
                  <a:gd name="T35" fmla="*/ 16 h 52"/>
                  <a:gd name="T36" fmla="*/ 28 w 49"/>
                  <a:gd name="T37" fmla="*/ 16 h 52"/>
                  <a:gd name="T38" fmla="*/ 28 w 49"/>
                  <a:gd name="T39" fmla="*/ 17 h 52"/>
                  <a:gd name="T40" fmla="*/ 28 w 49"/>
                  <a:gd name="T41" fmla="*/ 17 h 52"/>
                  <a:gd name="T42" fmla="*/ 27 w 49"/>
                  <a:gd name="T43" fmla="*/ 21 h 52"/>
                  <a:gd name="T44" fmla="*/ 27 w 49"/>
                  <a:gd name="T45" fmla="*/ 25 h 52"/>
                  <a:gd name="T46" fmla="*/ 39 w 49"/>
                  <a:gd name="T47" fmla="*/ 25 h 52"/>
                  <a:gd name="T48" fmla="*/ 44 w 49"/>
                  <a:gd name="T49" fmla="*/ 25 h 52"/>
                  <a:gd name="T50" fmla="*/ 44 w 49"/>
                  <a:gd name="T51" fmla="*/ 28 h 52"/>
                  <a:gd name="T52" fmla="*/ 39 w 49"/>
                  <a:gd name="T53" fmla="*/ 28 h 52"/>
                  <a:gd name="T54" fmla="*/ 27 w 49"/>
                  <a:gd name="T55" fmla="*/ 28 h 52"/>
                  <a:gd name="T56" fmla="*/ 27 w 49"/>
                  <a:gd name="T57" fmla="*/ 47 h 52"/>
                  <a:gd name="T58" fmla="*/ 19 w 49"/>
                  <a:gd name="T59" fmla="*/ 52 h 52"/>
                  <a:gd name="T60" fmla="*/ 17 w 49"/>
                  <a:gd name="T61" fmla="*/ 47 h 52"/>
                  <a:gd name="T62" fmla="*/ 24 w 49"/>
                  <a:gd name="T63" fmla="*/ 46 h 52"/>
                  <a:gd name="T64" fmla="*/ 24 w 49"/>
                  <a:gd name="T65" fmla="*/ 28 h 52"/>
                  <a:gd name="T66" fmla="*/ 11 w 49"/>
                  <a:gd name="T67" fmla="*/ 28 h 52"/>
                  <a:gd name="T68" fmla="*/ 8 w 49"/>
                  <a:gd name="T69" fmla="*/ 29 h 52"/>
                  <a:gd name="T70" fmla="*/ 6 w 49"/>
                  <a:gd name="T71" fmla="*/ 25 h 52"/>
                  <a:gd name="T72" fmla="*/ 9 w 49"/>
                  <a:gd name="T73" fmla="*/ 22 h 52"/>
                  <a:gd name="T74" fmla="*/ 14 w 49"/>
                  <a:gd name="T75" fmla="*/ 11 h 52"/>
                  <a:gd name="T76" fmla="*/ 4 w 49"/>
                  <a:gd name="T77" fmla="*/ 11 h 52"/>
                  <a:gd name="T78" fmla="*/ 1 w 49"/>
                  <a:gd name="T79" fmla="*/ 11 h 52"/>
                  <a:gd name="T80" fmla="*/ 0 w 49"/>
                  <a:gd name="T81" fmla="*/ 12 h 52"/>
                  <a:gd name="T82" fmla="*/ 0 w 49"/>
                  <a:gd name="T83" fmla="*/ 8 h 52"/>
                  <a:gd name="T84" fmla="*/ 2 w 49"/>
                  <a:gd name="T85" fmla="*/ 8 h 52"/>
                  <a:gd name="T86" fmla="*/ 4 w 49"/>
                  <a:gd name="T87" fmla="*/ 9 h 52"/>
                  <a:gd name="T88" fmla="*/ 15 w 49"/>
                  <a:gd name="T89" fmla="*/ 9 h 52"/>
                  <a:gd name="T90" fmla="*/ 19 w 49"/>
                  <a:gd name="T91" fmla="*/ 0 h 52"/>
                  <a:gd name="T92" fmla="*/ 0 w 49"/>
                  <a:gd name="T93" fmla="*/ 46 h 52"/>
                  <a:gd name="T94" fmla="*/ 14 w 49"/>
                  <a:gd name="T95" fmla="*/ 33 h 52"/>
                  <a:gd name="T96" fmla="*/ 18 w 49"/>
                  <a:gd name="T97" fmla="*/ 36 h 52"/>
                  <a:gd name="T98" fmla="*/ 19 w 49"/>
                  <a:gd name="T99" fmla="*/ 36 h 52"/>
                  <a:gd name="T100" fmla="*/ 18 w 49"/>
                  <a:gd name="T101" fmla="*/ 37 h 52"/>
                  <a:gd name="T102" fmla="*/ 15 w 49"/>
                  <a:gd name="T103" fmla="*/ 39 h 52"/>
                  <a:gd name="T104" fmla="*/ 4 w 49"/>
                  <a:gd name="T105" fmla="*/ 49 h 52"/>
                  <a:gd name="T106" fmla="*/ 0 w 49"/>
                  <a:gd name="T107" fmla="*/ 46 h 52"/>
                  <a:gd name="T108" fmla="*/ 32 w 49"/>
                  <a:gd name="T109" fmla="*/ 37 h 52"/>
                  <a:gd name="T110" fmla="*/ 34 w 49"/>
                  <a:gd name="T111" fmla="*/ 34 h 52"/>
                  <a:gd name="T112" fmla="*/ 48 w 49"/>
                  <a:gd name="T113" fmla="*/ 45 h 52"/>
                  <a:gd name="T114" fmla="*/ 46 w 49"/>
                  <a:gd name="T115" fmla="*/ 48 h 52"/>
                  <a:gd name="T116" fmla="*/ 32 w 49"/>
                  <a:gd name="T117" fmla="*/ 37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9" h="52">
                    <a:moveTo>
                      <a:pt x="19" y="0"/>
                    </a:moveTo>
                    <a:cubicBezTo>
                      <a:pt x="22" y="1"/>
                      <a:pt x="22" y="1"/>
                      <a:pt x="22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2"/>
                      <a:pt x="22" y="2"/>
                    </a:cubicBezTo>
                    <a:cubicBezTo>
                      <a:pt x="22" y="2"/>
                      <a:pt x="21" y="3"/>
                      <a:pt x="21" y="4"/>
                    </a:cubicBezTo>
                    <a:cubicBezTo>
                      <a:pt x="21" y="4"/>
                      <a:pt x="20" y="5"/>
                      <a:pt x="20" y="6"/>
                    </a:cubicBezTo>
                    <a:cubicBezTo>
                      <a:pt x="20" y="7"/>
                      <a:pt x="19" y="8"/>
                      <a:pt x="19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5" y="9"/>
                      <a:pt x="46" y="8"/>
                      <a:pt x="47" y="8"/>
                    </a:cubicBezTo>
                    <a:cubicBezTo>
                      <a:pt x="48" y="8"/>
                      <a:pt x="49" y="8"/>
                      <a:pt x="49" y="8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9" y="12"/>
                      <a:pt x="48" y="12"/>
                      <a:pt x="47" y="11"/>
                    </a:cubicBezTo>
                    <a:cubicBezTo>
                      <a:pt x="46" y="11"/>
                      <a:pt x="45" y="11"/>
                      <a:pt x="44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6" y="15"/>
                      <a:pt x="14" y="19"/>
                      <a:pt x="11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19"/>
                      <a:pt x="24" y="17"/>
                      <a:pt x="24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6"/>
                      <a:pt x="28" y="16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7" y="17"/>
                      <a:pt x="27" y="19"/>
                      <a:pt x="27" y="21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0" y="25"/>
                      <a:pt x="42" y="25"/>
                      <a:pt x="44" y="25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2" y="28"/>
                      <a:pt x="41" y="28"/>
                      <a:pt x="39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50"/>
                      <a:pt x="25" y="51"/>
                      <a:pt x="19" y="52"/>
                    </a:cubicBezTo>
                    <a:cubicBezTo>
                      <a:pt x="18" y="50"/>
                      <a:pt x="18" y="49"/>
                      <a:pt x="17" y="47"/>
                    </a:cubicBezTo>
                    <a:cubicBezTo>
                      <a:pt x="22" y="48"/>
                      <a:pt x="25" y="48"/>
                      <a:pt x="24" y="46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0" y="28"/>
                      <a:pt x="9" y="28"/>
                      <a:pt x="8" y="29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5"/>
                      <a:pt x="8" y="24"/>
                      <a:pt x="9" y="22"/>
                    </a:cubicBezTo>
                    <a:cubicBezTo>
                      <a:pt x="11" y="19"/>
                      <a:pt x="12" y="16"/>
                      <a:pt x="1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3" y="11"/>
                      <a:pt x="1" y="11"/>
                    </a:cubicBezTo>
                    <a:cubicBezTo>
                      <a:pt x="1" y="12"/>
                      <a:pt x="0" y="12"/>
                      <a:pt x="0" y="1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2" y="8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7" y="6"/>
                      <a:pt x="18" y="3"/>
                      <a:pt x="19" y="0"/>
                    </a:cubicBezTo>
                    <a:close/>
                    <a:moveTo>
                      <a:pt x="0" y="46"/>
                    </a:moveTo>
                    <a:cubicBezTo>
                      <a:pt x="6" y="43"/>
                      <a:pt x="11" y="39"/>
                      <a:pt x="14" y="33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8" y="36"/>
                      <a:pt x="18" y="37"/>
                    </a:cubicBezTo>
                    <a:cubicBezTo>
                      <a:pt x="17" y="37"/>
                      <a:pt x="16" y="38"/>
                      <a:pt x="15" y="39"/>
                    </a:cubicBezTo>
                    <a:cubicBezTo>
                      <a:pt x="12" y="42"/>
                      <a:pt x="8" y="46"/>
                      <a:pt x="4" y="49"/>
                    </a:cubicBezTo>
                    <a:cubicBezTo>
                      <a:pt x="3" y="47"/>
                      <a:pt x="2" y="46"/>
                      <a:pt x="0" y="46"/>
                    </a:cubicBezTo>
                    <a:close/>
                    <a:moveTo>
                      <a:pt x="32" y="37"/>
                    </a:moveTo>
                    <a:cubicBezTo>
                      <a:pt x="34" y="34"/>
                      <a:pt x="34" y="34"/>
                      <a:pt x="34" y="34"/>
                    </a:cubicBezTo>
                    <a:cubicBezTo>
                      <a:pt x="39" y="37"/>
                      <a:pt x="44" y="41"/>
                      <a:pt x="48" y="45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1" y="44"/>
                      <a:pt x="37" y="40"/>
                      <a:pt x="32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4" name="Freeform 23">
                <a:extLst>
                  <a:ext uri="{FF2B5EF4-FFF2-40B4-BE49-F238E27FC236}">
                    <a16:creationId xmlns="" xmlns:a16="http://schemas.microsoft.com/office/drawing/2014/main" id="{87D71602-D4A2-CC41-88CA-C977E7288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116"/>
                <a:ext cx="19" cy="97"/>
              </a:xfrm>
              <a:custGeom>
                <a:avLst/>
                <a:gdLst>
                  <a:gd name="T0" fmla="*/ 0 w 10"/>
                  <a:gd name="T1" fmla="*/ 0 h 50"/>
                  <a:gd name="T2" fmla="*/ 4 w 10"/>
                  <a:gd name="T3" fmla="*/ 0 h 50"/>
                  <a:gd name="T4" fmla="*/ 10 w 10"/>
                  <a:gd name="T5" fmla="*/ 25 h 50"/>
                  <a:gd name="T6" fmla="*/ 4 w 10"/>
                  <a:gd name="T7" fmla="*/ 50 h 50"/>
                  <a:gd name="T8" fmla="*/ 0 w 10"/>
                  <a:gd name="T9" fmla="*/ 50 h 50"/>
                  <a:gd name="T10" fmla="*/ 6 w 10"/>
                  <a:gd name="T11" fmla="*/ 25 h 50"/>
                  <a:gd name="T12" fmla="*/ 0 w 10"/>
                  <a:gd name="T1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8" y="7"/>
                      <a:pt x="10" y="15"/>
                      <a:pt x="10" y="25"/>
                    </a:cubicBezTo>
                    <a:cubicBezTo>
                      <a:pt x="10" y="35"/>
                      <a:pt x="8" y="43"/>
                      <a:pt x="4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4" y="43"/>
                      <a:pt x="6" y="35"/>
                      <a:pt x="6" y="25"/>
                    </a:cubicBezTo>
                    <a:cubicBezTo>
                      <a:pt x="6" y="16"/>
                      <a:pt x="4" y="8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5" name="Freeform 24">
                <a:extLst>
                  <a:ext uri="{FF2B5EF4-FFF2-40B4-BE49-F238E27FC236}">
                    <a16:creationId xmlns="" xmlns:a16="http://schemas.microsoft.com/office/drawing/2014/main" id="{85B00E51-CC45-7448-B934-C2C579F54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324"/>
                <a:ext cx="71" cy="75"/>
              </a:xfrm>
              <a:custGeom>
                <a:avLst/>
                <a:gdLst>
                  <a:gd name="T0" fmla="*/ 35 w 37"/>
                  <a:gd name="T1" fmla="*/ 0 h 39"/>
                  <a:gd name="T2" fmla="*/ 36 w 37"/>
                  <a:gd name="T3" fmla="*/ 13 h 39"/>
                  <a:gd name="T4" fmla="*/ 35 w 37"/>
                  <a:gd name="T5" fmla="*/ 13 h 39"/>
                  <a:gd name="T6" fmla="*/ 30 w 37"/>
                  <a:gd name="T7" fmla="*/ 5 h 39"/>
                  <a:gd name="T8" fmla="*/ 21 w 37"/>
                  <a:gd name="T9" fmla="*/ 2 h 39"/>
                  <a:gd name="T10" fmla="*/ 14 w 37"/>
                  <a:gd name="T11" fmla="*/ 4 h 39"/>
                  <a:gd name="T12" fmla="*/ 9 w 37"/>
                  <a:gd name="T13" fmla="*/ 10 h 39"/>
                  <a:gd name="T14" fmla="*/ 7 w 37"/>
                  <a:gd name="T15" fmla="*/ 20 h 39"/>
                  <a:gd name="T16" fmla="*/ 9 w 37"/>
                  <a:gd name="T17" fmla="*/ 29 h 39"/>
                  <a:gd name="T18" fmla="*/ 14 w 37"/>
                  <a:gd name="T19" fmla="*/ 35 h 39"/>
                  <a:gd name="T20" fmla="*/ 22 w 37"/>
                  <a:gd name="T21" fmla="*/ 37 h 39"/>
                  <a:gd name="T22" fmla="*/ 29 w 37"/>
                  <a:gd name="T23" fmla="*/ 35 h 39"/>
                  <a:gd name="T24" fmla="*/ 36 w 37"/>
                  <a:gd name="T25" fmla="*/ 29 h 39"/>
                  <a:gd name="T26" fmla="*/ 37 w 37"/>
                  <a:gd name="T27" fmla="*/ 30 h 39"/>
                  <a:gd name="T28" fmla="*/ 30 w 37"/>
                  <a:gd name="T29" fmla="*/ 37 h 39"/>
                  <a:gd name="T30" fmla="*/ 20 w 37"/>
                  <a:gd name="T31" fmla="*/ 39 h 39"/>
                  <a:gd name="T32" fmla="*/ 4 w 37"/>
                  <a:gd name="T33" fmla="*/ 32 h 39"/>
                  <a:gd name="T34" fmla="*/ 0 w 37"/>
                  <a:gd name="T35" fmla="*/ 20 h 39"/>
                  <a:gd name="T36" fmla="*/ 3 w 37"/>
                  <a:gd name="T37" fmla="*/ 10 h 39"/>
                  <a:gd name="T38" fmla="*/ 10 w 37"/>
                  <a:gd name="T39" fmla="*/ 3 h 39"/>
                  <a:gd name="T40" fmla="*/ 21 w 37"/>
                  <a:gd name="T41" fmla="*/ 0 h 39"/>
                  <a:gd name="T42" fmla="*/ 30 w 37"/>
                  <a:gd name="T43" fmla="*/ 2 h 39"/>
                  <a:gd name="T44" fmla="*/ 31 w 37"/>
                  <a:gd name="T45" fmla="*/ 3 h 39"/>
                  <a:gd name="T46" fmla="*/ 33 w 37"/>
                  <a:gd name="T47" fmla="*/ 2 h 39"/>
                  <a:gd name="T48" fmla="*/ 34 w 37"/>
                  <a:gd name="T49" fmla="*/ 0 h 39"/>
                  <a:gd name="T50" fmla="*/ 35 w 37"/>
                  <a:gd name="T5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5" y="0"/>
                    </a:moveTo>
                    <a:cubicBezTo>
                      <a:pt x="36" y="13"/>
                      <a:pt x="36" y="13"/>
                      <a:pt x="36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4" y="9"/>
                      <a:pt x="32" y="6"/>
                      <a:pt x="30" y="5"/>
                    </a:cubicBezTo>
                    <a:cubicBezTo>
                      <a:pt x="27" y="3"/>
                      <a:pt x="25" y="2"/>
                      <a:pt x="21" y="2"/>
                    </a:cubicBezTo>
                    <a:cubicBezTo>
                      <a:pt x="19" y="2"/>
                      <a:pt x="16" y="3"/>
                      <a:pt x="14" y="4"/>
                    </a:cubicBezTo>
                    <a:cubicBezTo>
                      <a:pt x="12" y="5"/>
                      <a:pt x="10" y="7"/>
                      <a:pt x="9" y="10"/>
                    </a:cubicBezTo>
                    <a:cubicBezTo>
                      <a:pt x="7" y="13"/>
                      <a:pt x="7" y="16"/>
                      <a:pt x="7" y="20"/>
                    </a:cubicBezTo>
                    <a:cubicBezTo>
                      <a:pt x="7" y="24"/>
                      <a:pt x="7" y="27"/>
                      <a:pt x="9" y="29"/>
                    </a:cubicBezTo>
                    <a:cubicBezTo>
                      <a:pt x="10" y="32"/>
                      <a:pt x="12" y="33"/>
                      <a:pt x="14" y="35"/>
                    </a:cubicBezTo>
                    <a:cubicBezTo>
                      <a:pt x="16" y="36"/>
                      <a:pt x="19" y="37"/>
                      <a:pt x="22" y="37"/>
                    </a:cubicBezTo>
                    <a:cubicBezTo>
                      <a:pt x="25" y="37"/>
                      <a:pt x="27" y="36"/>
                      <a:pt x="29" y="35"/>
                    </a:cubicBezTo>
                    <a:cubicBezTo>
                      <a:pt x="31" y="34"/>
                      <a:pt x="34" y="32"/>
                      <a:pt x="36" y="29"/>
                    </a:cubicBezTo>
                    <a:cubicBezTo>
                      <a:pt x="37" y="30"/>
                      <a:pt x="37" y="30"/>
                      <a:pt x="37" y="30"/>
                    </a:cubicBezTo>
                    <a:cubicBezTo>
                      <a:pt x="35" y="33"/>
                      <a:pt x="32" y="35"/>
                      <a:pt x="30" y="37"/>
                    </a:cubicBezTo>
                    <a:cubicBezTo>
                      <a:pt x="27" y="38"/>
                      <a:pt x="24" y="39"/>
                      <a:pt x="20" y="39"/>
                    </a:cubicBezTo>
                    <a:cubicBezTo>
                      <a:pt x="13" y="39"/>
                      <a:pt x="8" y="37"/>
                      <a:pt x="4" y="32"/>
                    </a:cubicBezTo>
                    <a:cubicBezTo>
                      <a:pt x="1" y="29"/>
                      <a:pt x="0" y="25"/>
                      <a:pt x="0" y="20"/>
                    </a:cubicBezTo>
                    <a:cubicBezTo>
                      <a:pt x="0" y="17"/>
                      <a:pt x="1" y="13"/>
                      <a:pt x="3" y="10"/>
                    </a:cubicBezTo>
                    <a:cubicBezTo>
                      <a:pt x="4" y="7"/>
                      <a:pt x="7" y="5"/>
                      <a:pt x="10" y="3"/>
                    </a:cubicBezTo>
                    <a:cubicBezTo>
                      <a:pt x="13" y="1"/>
                      <a:pt x="17" y="0"/>
                      <a:pt x="21" y="0"/>
                    </a:cubicBezTo>
                    <a:cubicBezTo>
                      <a:pt x="24" y="0"/>
                      <a:pt x="27" y="1"/>
                      <a:pt x="30" y="2"/>
                    </a:cubicBezTo>
                    <a:cubicBezTo>
                      <a:pt x="30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3" y="2"/>
                    </a:cubicBezTo>
                    <a:cubicBezTo>
                      <a:pt x="33" y="2"/>
                      <a:pt x="34" y="1"/>
                      <a:pt x="34" y="0"/>
                    </a:cubicBezTo>
                    <a:lnTo>
                      <a:pt x="3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6" name="Freeform 25">
                <a:extLst>
                  <a:ext uri="{FF2B5EF4-FFF2-40B4-BE49-F238E27FC236}">
                    <a16:creationId xmlns="" xmlns:a16="http://schemas.microsoft.com/office/drawing/2014/main" id="{26001EBA-8A92-1B43-B116-AE5DCEB2E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326"/>
                <a:ext cx="82" cy="71"/>
              </a:xfrm>
              <a:custGeom>
                <a:avLst/>
                <a:gdLst>
                  <a:gd name="T0" fmla="*/ 12 w 43"/>
                  <a:gd name="T1" fmla="*/ 17 h 37"/>
                  <a:gd name="T2" fmla="*/ 31 w 43"/>
                  <a:gd name="T3" fmla="*/ 17 h 37"/>
                  <a:gd name="T4" fmla="*/ 31 w 43"/>
                  <a:gd name="T5" fmla="*/ 7 h 37"/>
                  <a:gd name="T6" fmla="*/ 31 w 43"/>
                  <a:gd name="T7" fmla="*/ 3 h 37"/>
                  <a:gd name="T8" fmla="*/ 30 w 43"/>
                  <a:gd name="T9" fmla="*/ 2 h 37"/>
                  <a:gd name="T10" fmla="*/ 27 w 43"/>
                  <a:gd name="T11" fmla="*/ 1 h 37"/>
                  <a:gd name="T12" fmla="*/ 25 w 43"/>
                  <a:gd name="T13" fmla="*/ 1 h 37"/>
                  <a:gd name="T14" fmla="*/ 25 w 43"/>
                  <a:gd name="T15" fmla="*/ 0 h 37"/>
                  <a:gd name="T16" fmla="*/ 43 w 43"/>
                  <a:gd name="T17" fmla="*/ 0 h 37"/>
                  <a:gd name="T18" fmla="*/ 43 w 43"/>
                  <a:gd name="T19" fmla="*/ 1 h 37"/>
                  <a:gd name="T20" fmla="*/ 42 w 43"/>
                  <a:gd name="T21" fmla="*/ 1 h 37"/>
                  <a:gd name="T22" fmla="*/ 39 w 43"/>
                  <a:gd name="T23" fmla="*/ 2 h 37"/>
                  <a:gd name="T24" fmla="*/ 37 w 43"/>
                  <a:gd name="T25" fmla="*/ 3 h 37"/>
                  <a:gd name="T26" fmla="*/ 37 w 43"/>
                  <a:gd name="T27" fmla="*/ 7 h 37"/>
                  <a:gd name="T28" fmla="*/ 37 w 43"/>
                  <a:gd name="T29" fmla="*/ 31 h 37"/>
                  <a:gd name="T30" fmla="*/ 37 w 43"/>
                  <a:gd name="T31" fmla="*/ 34 h 37"/>
                  <a:gd name="T32" fmla="*/ 39 w 43"/>
                  <a:gd name="T33" fmla="*/ 36 h 37"/>
                  <a:gd name="T34" fmla="*/ 42 w 43"/>
                  <a:gd name="T35" fmla="*/ 36 h 37"/>
                  <a:gd name="T36" fmla="*/ 43 w 43"/>
                  <a:gd name="T37" fmla="*/ 36 h 37"/>
                  <a:gd name="T38" fmla="*/ 43 w 43"/>
                  <a:gd name="T39" fmla="*/ 37 h 37"/>
                  <a:gd name="T40" fmla="*/ 25 w 43"/>
                  <a:gd name="T41" fmla="*/ 37 h 37"/>
                  <a:gd name="T42" fmla="*/ 25 w 43"/>
                  <a:gd name="T43" fmla="*/ 36 h 37"/>
                  <a:gd name="T44" fmla="*/ 27 w 43"/>
                  <a:gd name="T45" fmla="*/ 36 h 37"/>
                  <a:gd name="T46" fmla="*/ 31 w 43"/>
                  <a:gd name="T47" fmla="*/ 35 h 37"/>
                  <a:gd name="T48" fmla="*/ 31 w 43"/>
                  <a:gd name="T49" fmla="*/ 31 h 37"/>
                  <a:gd name="T50" fmla="*/ 31 w 43"/>
                  <a:gd name="T51" fmla="*/ 19 h 37"/>
                  <a:gd name="T52" fmla="*/ 12 w 43"/>
                  <a:gd name="T53" fmla="*/ 19 h 37"/>
                  <a:gd name="T54" fmla="*/ 12 w 43"/>
                  <a:gd name="T55" fmla="*/ 31 h 37"/>
                  <a:gd name="T56" fmla="*/ 13 w 43"/>
                  <a:gd name="T57" fmla="*/ 34 h 37"/>
                  <a:gd name="T58" fmla="*/ 14 w 43"/>
                  <a:gd name="T59" fmla="*/ 36 h 37"/>
                  <a:gd name="T60" fmla="*/ 17 w 43"/>
                  <a:gd name="T61" fmla="*/ 36 h 37"/>
                  <a:gd name="T62" fmla="*/ 18 w 43"/>
                  <a:gd name="T63" fmla="*/ 36 h 37"/>
                  <a:gd name="T64" fmla="*/ 18 w 43"/>
                  <a:gd name="T65" fmla="*/ 37 h 37"/>
                  <a:gd name="T66" fmla="*/ 0 w 43"/>
                  <a:gd name="T67" fmla="*/ 37 h 37"/>
                  <a:gd name="T68" fmla="*/ 0 w 43"/>
                  <a:gd name="T69" fmla="*/ 36 h 37"/>
                  <a:gd name="T70" fmla="*/ 2 w 43"/>
                  <a:gd name="T71" fmla="*/ 36 h 37"/>
                  <a:gd name="T72" fmla="*/ 6 w 43"/>
                  <a:gd name="T73" fmla="*/ 35 h 37"/>
                  <a:gd name="T74" fmla="*/ 6 w 43"/>
                  <a:gd name="T75" fmla="*/ 31 h 37"/>
                  <a:gd name="T76" fmla="*/ 6 w 43"/>
                  <a:gd name="T77" fmla="*/ 7 h 37"/>
                  <a:gd name="T78" fmla="*/ 6 w 43"/>
                  <a:gd name="T79" fmla="*/ 3 h 37"/>
                  <a:gd name="T80" fmla="*/ 5 w 43"/>
                  <a:gd name="T81" fmla="*/ 2 h 37"/>
                  <a:gd name="T82" fmla="*/ 2 w 43"/>
                  <a:gd name="T83" fmla="*/ 1 h 37"/>
                  <a:gd name="T84" fmla="*/ 0 w 43"/>
                  <a:gd name="T85" fmla="*/ 1 h 37"/>
                  <a:gd name="T86" fmla="*/ 0 w 43"/>
                  <a:gd name="T87" fmla="*/ 0 h 37"/>
                  <a:gd name="T88" fmla="*/ 18 w 43"/>
                  <a:gd name="T89" fmla="*/ 0 h 37"/>
                  <a:gd name="T90" fmla="*/ 18 w 43"/>
                  <a:gd name="T91" fmla="*/ 1 h 37"/>
                  <a:gd name="T92" fmla="*/ 17 w 43"/>
                  <a:gd name="T93" fmla="*/ 1 h 37"/>
                  <a:gd name="T94" fmla="*/ 14 w 43"/>
                  <a:gd name="T95" fmla="*/ 2 h 37"/>
                  <a:gd name="T96" fmla="*/ 13 w 43"/>
                  <a:gd name="T97" fmla="*/ 3 h 37"/>
                  <a:gd name="T98" fmla="*/ 12 w 43"/>
                  <a:gd name="T99" fmla="*/ 7 h 37"/>
                  <a:gd name="T100" fmla="*/ 12 w 43"/>
                  <a:gd name="T101" fmla="*/ 1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3" h="37">
                    <a:moveTo>
                      <a:pt x="12" y="17"/>
                    </a:move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5"/>
                      <a:pt x="31" y="3"/>
                      <a:pt x="31" y="3"/>
                    </a:cubicBezTo>
                    <a:cubicBezTo>
                      <a:pt x="31" y="2"/>
                      <a:pt x="30" y="2"/>
                      <a:pt x="30" y="2"/>
                    </a:cubicBezTo>
                    <a:cubicBezTo>
                      <a:pt x="29" y="1"/>
                      <a:pt x="28" y="1"/>
                      <a:pt x="27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0" y="1"/>
                      <a:pt x="39" y="2"/>
                    </a:cubicBezTo>
                    <a:cubicBezTo>
                      <a:pt x="38" y="2"/>
                      <a:pt x="38" y="2"/>
                      <a:pt x="37" y="3"/>
                    </a:cubicBezTo>
                    <a:cubicBezTo>
                      <a:pt x="37" y="4"/>
                      <a:pt x="37" y="5"/>
                      <a:pt x="37" y="7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7" y="33"/>
                      <a:pt x="37" y="34"/>
                      <a:pt x="37" y="34"/>
                    </a:cubicBezTo>
                    <a:cubicBezTo>
                      <a:pt x="38" y="35"/>
                      <a:pt x="38" y="35"/>
                      <a:pt x="39" y="36"/>
                    </a:cubicBezTo>
                    <a:cubicBezTo>
                      <a:pt x="40" y="36"/>
                      <a:pt x="41" y="36"/>
                      <a:pt x="42" y="36"/>
                    </a:cubicBezTo>
                    <a:cubicBezTo>
                      <a:pt x="43" y="36"/>
                      <a:pt x="43" y="36"/>
                      <a:pt x="43" y="36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9" y="36"/>
                      <a:pt x="30" y="36"/>
                      <a:pt x="31" y="35"/>
                    </a:cubicBezTo>
                    <a:cubicBezTo>
                      <a:pt x="31" y="34"/>
                      <a:pt x="31" y="33"/>
                      <a:pt x="31" y="31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3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7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3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lnTo>
                      <a:pt x="12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7" name="Freeform 26">
                <a:extLst>
                  <a:ext uri="{FF2B5EF4-FFF2-40B4-BE49-F238E27FC236}">
                    <a16:creationId xmlns="" xmlns:a16="http://schemas.microsoft.com/office/drawing/2014/main" id="{DDE6C016-CDE2-F24A-BE4F-5E88D4B95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4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3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3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8" name="Freeform 27">
                <a:extLst>
                  <a:ext uri="{FF2B5EF4-FFF2-40B4-BE49-F238E27FC236}">
                    <a16:creationId xmlns="" xmlns:a16="http://schemas.microsoft.com/office/drawing/2014/main" id="{1B942B3B-E8D5-1E4A-A2DC-529EFC014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326"/>
                <a:ext cx="86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1 w 45"/>
                  <a:gd name="T31" fmla="*/ 8 h 38"/>
                  <a:gd name="T32" fmla="*/ 11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9" name="Freeform 28">
                <a:extLst>
                  <a:ext uri="{FF2B5EF4-FFF2-40B4-BE49-F238E27FC236}">
                    <a16:creationId xmlns="" xmlns:a16="http://schemas.microsoft.com/office/drawing/2014/main" id="{92AF6CA1-1AE3-684D-8EE9-404F9B7F48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8" y="2324"/>
                <a:ext cx="84" cy="73"/>
              </a:xfrm>
              <a:custGeom>
                <a:avLst/>
                <a:gdLst>
                  <a:gd name="T0" fmla="*/ 28 w 44"/>
                  <a:gd name="T1" fmla="*/ 26 h 38"/>
                  <a:gd name="T2" fmla="*/ 12 w 44"/>
                  <a:gd name="T3" fmla="*/ 26 h 38"/>
                  <a:gd name="T4" fmla="*/ 9 w 44"/>
                  <a:gd name="T5" fmla="*/ 32 h 38"/>
                  <a:gd name="T6" fmla="*/ 8 w 44"/>
                  <a:gd name="T7" fmla="*/ 35 h 38"/>
                  <a:gd name="T8" fmla="*/ 9 w 44"/>
                  <a:gd name="T9" fmla="*/ 37 h 38"/>
                  <a:gd name="T10" fmla="*/ 13 w 44"/>
                  <a:gd name="T11" fmla="*/ 37 h 38"/>
                  <a:gd name="T12" fmla="*/ 13 w 44"/>
                  <a:gd name="T13" fmla="*/ 38 h 38"/>
                  <a:gd name="T14" fmla="*/ 0 w 44"/>
                  <a:gd name="T15" fmla="*/ 38 h 38"/>
                  <a:gd name="T16" fmla="*/ 0 w 44"/>
                  <a:gd name="T17" fmla="*/ 37 h 38"/>
                  <a:gd name="T18" fmla="*/ 4 w 44"/>
                  <a:gd name="T19" fmla="*/ 36 h 38"/>
                  <a:gd name="T20" fmla="*/ 7 w 44"/>
                  <a:gd name="T21" fmla="*/ 31 h 38"/>
                  <a:gd name="T22" fmla="*/ 22 w 44"/>
                  <a:gd name="T23" fmla="*/ 0 h 38"/>
                  <a:gd name="T24" fmla="*/ 23 w 44"/>
                  <a:gd name="T25" fmla="*/ 0 h 38"/>
                  <a:gd name="T26" fmla="*/ 37 w 44"/>
                  <a:gd name="T27" fmla="*/ 31 h 38"/>
                  <a:gd name="T28" fmla="*/ 40 w 44"/>
                  <a:gd name="T29" fmla="*/ 36 h 38"/>
                  <a:gd name="T30" fmla="*/ 44 w 44"/>
                  <a:gd name="T31" fmla="*/ 37 h 38"/>
                  <a:gd name="T32" fmla="*/ 44 w 44"/>
                  <a:gd name="T33" fmla="*/ 38 h 38"/>
                  <a:gd name="T34" fmla="*/ 28 w 44"/>
                  <a:gd name="T35" fmla="*/ 38 h 38"/>
                  <a:gd name="T36" fmla="*/ 28 w 44"/>
                  <a:gd name="T37" fmla="*/ 37 h 38"/>
                  <a:gd name="T38" fmla="*/ 31 w 44"/>
                  <a:gd name="T39" fmla="*/ 37 h 38"/>
                  <a:gd name="T40" fmla="*/ 32 w 44"/>
                  <a:gd name="T41" fmla="*/ 35 h 38"/>
                  <a:gd name="T42" fmla="*/ 31 w 44"/>
                  <a:gd name="T43" fmla="*/ 31 h 38"/>
                  <a:gd name="T44" fmla="*/ 28 w 44"/>
                  <a:gd name="T45" fmla="*/ 26 h 38"/>
                  <a:gd name="T46" fmla="*/ 27 w 44"/>
                  <a:gd name="T47" fmla="*/ 24 h 38"/>
                  <a:gd name="T48" fmla="*/ 20 w 44"/>
                  <a:gd name="T49" fmla="*/ 9 h 38"/>
                  <a:gd name="T50" fmla="*/ 13 w 44"/>
                  <a:gd name="T51" fmla="*/ 24 h 38"/>
                  <a:gd name="T52" fmla="*/ 27 w 44"/>
                  <a:gd name="T53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4" h="38">
                    <a:moveTo>
                      <a:pt x="28" y="26"/>
                    </a:moveTo>
                    <a:cubicBezTo>
                      <a:pt x="12" y="26"/>
                      <a:pt x="12" y="26"/>
                      <a:pt x="12" y="26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3"/>
                      <a:pt x="8" y="34"/>
                      <a:pt x="8" y="35"/>
                    </a:cubicBezTo>
                    <a:cubicBezTo>
                      <a:pt x="8" y="36"/>
                      <a:pt x="9" y="36"/>
                      <a:pt x="9" y="37"/>
                    </a:cubicBezTo>
                    <a:cubicBezTo>
                      <a:pt x="10" y="37"/>
                      <a:pt x="11" y="37"/>
                      <a:pt x="13" y="37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2" y="37"/>
                      <a:pt x="3" y="37"/>
                      <a:pt x="4" y="36"/>
                    </a:cubicBezTo>
                    <a:cubicBezTo>
                      <a:pt x="5" y="35"/>
                      <a:pt x="6" y="34"/>
                      <a:pt x="7" y="3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8" y="34"/>
                      <a:pt x="39" y="35"/>
                      <a:pt x="40" y="36"/>
                    </a:cubicBezTo>
                    <a:cubicBezTo>
                      <a:pt x="41" y="37"/>
                      <a:pt x="42" y="37"/>
                      <a:pt x="44" y="37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7"/>
                      <a:pt x="31" y="37"/>
                      <a:pt x="31" y="37"/>
                    </a:cubicBezTo>
                    <a:cubicBezTo>
                      <a:pt x="32" y="36"/>
                      <a:pt x="32" y="36"/>
                      <a:pt x="32" y="35"/>
                    </a:cubicBezTo>
                    <a:cubicBezTo>
                      <a:pt x="32" y="34"/>
                      <a:pt x="32" y="33"/>
                      <a:pt x="31" y="31"/>
                    </a:cubicBezTo>
                    <a:lnTo>
                      <a:pt x="28" y="26"/>
                    </a:lnTo>
                    <a:close/>
                    <a:moveTo>
                      <a:pt x="27" y="24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13" y="24"/>
                      <a:pt x="13" y="24"/>
                      <a:pt x="13" y="24"/>
                    </a:cubicBezTo>
                    <a:lnTo>
                      <a:pt x="27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0" name="Freeform 29">
                <a:extLst>
                  <a:ext uri="{FF2B5EF4-FFF2-40B4-BE49-F238E27FC236}">
                    <a16:creationId xmlns="" xmlns:a16="http://schemas.microsoft.com/office/drawing/2014/main" id="{36C2C246-1ED3-1540-BB8A-F083458EB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8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6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29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0" y="1"/>
                      <a:pt x="39" y="2"/>
                      <a:pt x="38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7" y="29"/>
                      <a:pt x="36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7" y="38"/>
                      <a:pt x="14" y="37"/>
                      <a:pt x="12" y="36"/>
                    </a:cubicBezTo>
                    <a:cubicBezTo>
                      <a:pt x="9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4" y="33"/>
                      <a:pt x="15" y="34"/>
                      <a:pt x="17" y="35"/>
                    </a:cubicBezTo>
                    <a:cubicBezTo>
                      <a:pt x="18" y="35"/>
                      <a:pt x="20" y="36"/>
                      <a:pt x="22" y="36"/>
                    </a:cubicBezTo>
                    <a:cubicBezTo>
                      <a:pt x="25" y="36"/>
                      <a:pt x="27" y="35"/>
                      <a:pt x="29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3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1" name="Freeform 30">
                <a:extLst>
                  <a:ext uri="{FF2B5EF4-FFF2-40B4-BE49-F238E27FC236}">
                    <a16:creationId xmlns="" xmlns:a16="http://schemas.microsoft.com/office/drawing/2014/main" id="{27B4429D-80A2-0749-AA46-60C6CB661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326"/>
                <a:ext cx="85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0 w 45"/>
                  <a:gd name="T31" fmla="*/ 8 h 38"/>
                  <a:gd name="T32" fmla="*/ 10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2" name="Freeform 31">
                <a:extLst>
                  <a:ext uri="{FF2B5EF4-FFF2-40B4-BE49-F238E27FC236}">
                    <a16:creationId xmlns="" xmlns:a16="http://schemas.microsoft.com/office/drawing/2014/main" id="{83E48AEF-E6BE-EC4D-9D9A-C038D9D1E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3" name="Freeform 32">
                <a:extLst>
                  <a:ext uri="{FF2B5EF4-FFF2-40B4-BE49-F238E27FC236}">
                    <a16:creationId xmlns="" xmlns:a16="http://schemas.microsoft.com/office/drawing/2014/main" id="{CF6C246D-7349-E34B-AB15-161B9F573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26"/>
                <a:ext cx="84" cy="73"/>
              </a:xfrm>
              <a:custGeom>
                <a:avLst/>
                <a:gdLst>
                  <a:gd name="T0" fmla="*/ 44 w 44"/>
                  <a:gd name="T1" fmla="*/ 0 h 38"/>
                  <a:gd name="T2" fmla="*/ 44 w 44"/>
                  <a:gd name="T3" fmla="*/ 1 h 38"/>
                  <a:gd name="T4" fmla="*/ 41 w 44"/>
                  <a:gd name="T5" fmla="*/ 2 h 38"/>
                  <a:gd name="T6" fmla="*/ 38 w 44"/>
                  <a:gd name="T7" fmla="*/ 6 h 38"/>
                  <a:gd name="T8" fmla="*/ 23 w 44"/>
                  <a:gd name="T9" fmla="*/ 38 h 38"/>
                  <a:gd name="T10" fmla="*/ 22 w 44"/>
                  <a:gd name="T11" fmla="*/ 38 h 38"/>
                  <a:gd name="T12" fmla="*/ 7 w 44"/>
                  <a:gd name="T13" fmla="*/ 6 h 38"/>
                  <a:gd name="T14" fmla="*/ 5 w 44"/>
                  <a:gd name="T15" fmla="*/ 3 h 38"/>
                  <a:gd name="T16" fmla="*/ 3 w 44"/>
                  <a:gd name="T17" fmla="*/ 2 h 38"/>
                  <a:gd name="T18" fmla="*/ 0 w 44"/>
                  <a:gd name="T19" fmla="*/ 1 h 38"/>
                  <a:gd name="T20" fmla="*/ 0 w 44"/>
                  <a:gd name="T21" fmla="*/ 0 h 38"/>
                  <a:gd name="T22" fmla="*/ 17 w 44"/>
                  <a:gd name="T23" fmla="*/ 0 h 38"/>
                  <a:gd name="T24" fmla="*/ 17 w 44"/>
                  <a:gd name="T25" fmla="*/ 1 h 38"/>
                  <a:gd name="T26" fmla="*/ 13 w 44"/>
                  <a:gd name="T27" fmla="*/ 2 h 38"/>
                  <a:gd name="T28" fmla="*/ 13 w 44"/>
                  <a:gd name="T29" fmla="*/ 4 h 38"/>
                  <a:gd name="T30" fmla="*/ 14 w 44"/>
                  <a:gd name="T31" fmla="*/ 8 h 38"/>
                  <a:gd name="T32" fmla="*/ 24 w 44"/>
                  <a:gd name="T33" fmla="*/ 30 h 38"/>
                  <a:gd name="T34" fmla="*/ 34 w 44"/>
                  <a:gd name="T35" fmla="*/ 8 h 38"/>
                  <a:gd name="T36" fmla="*/ 36 w 44"/>
                  <a:gd name="T37" fmla="*/ 4 h 38"/>
                  <a:gd name="T38" fmla="*/ 35 w 44"/>
                  <a:gd name="T39" fmla="*/ 2 h 38"/>
                  <a:gd name="T40" fmla="*/ 32 w 44"/>
                  <a:gd name="T41" fmla="*/ 1 h 38"/>
                  <a:gd name="T42" fmla="*/ 31 w 44"/>
                  <a:gd name="T43" fmla="*/ 1 h 38"/>
                  <a:gd name="T44" fmla="*/ 31 w 44"/>
                  <a:gd name="T45" fmla="*/ 0 h 38"/>
                  <a:gd name="T46" fmla="*/ 44 w 44"/>
                  <a:gd name="T4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8">
                    <a:moveTo>
                      <a:pt x="44" y="0"/>
                    </a:move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1" y="2"/>
                      <a:pt x="41" y="2"/>
                    </a:cubicBezTo>
                    <a:cubicBezTo>
                      <a:pt x="39" y="3"/>
                      <a:pt x="39" y="5"/>
                      <a:pt x="38" y="6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3" y="2"/>
                      <a:pt x="13" y="3"/>
                      <a:pt x="13" y="4"/>
                    </a:cubicBezTo>
                    <a:cubicBezTo>
                      <a:pt x="13" y="4"/>
                      <a:pt x="13" y="6"/>
                      <a:pt x="14" y="8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6"/>
                      <a:pt x="36" y="5"/>
                      <a:pt x="36" y="4"/>
                    </a:cubicBezTo>
                    <a:cubicBezTo>
                      <a:pt x="36" y="3"/>
                      <a:pt x="35" y="3"/>
                      <a:pt x="35" y="2"/>
                    </a:cubicBezTo>
                    <a:cubicBezTo>
                      <a:pt x="34" y="2"/>
                      <a:pt x="33" y="1"/>
                      <a:pt x="32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4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4" name="Freeform 33">
                <a:extLst>
                  <a:ext uri="{FF2B5EF4-FFF2-40B4-BE49-F238E27FC236}">
                    <a16:creationId xmlns="" xmlns:a16="http://schemas.microsoft.com/office/drawing/2014/main" id="{B24EBDDD-673A-B244-84C9-C69396B6C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326"/>
                <a:ext cx="66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6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7 w 35"/>
                  <a:gd name="T17" fmla="*/ 21 h 37"/>
                  <a:gd name="T18" fmla="*/ 25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2 w 35"/>
                  <a:gd name="T49" fmla="*/ 36 h 37"/>
                  <a:gd name="T50" fmla="*/ 4 w 35"/>
                  <a:gd name="T51" fmla="*/ 36 h 37"/>
                  <a:gd name="T52" fmla="*/ 6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2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30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5" y="16"/>
                      <a:pt x="26" y="16"/>
                    </a:cubicBezTo>
                    <a:cubicBezTo>
                      <a:pt x="27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7" y="21"/>
                      <a:pt x="27" y="21"/>
                    </a:cubicBezTo>
                    <a:cubicBezTo>
                      <a:pt x="26" y="20"/>
                      <a:pt x="26" y="20"/>
                      <a:pt x="25" y="19"/>
                    </a:cubicBezTo>
                    <a:cubicBezTo>
                      <a:pt x="24" y="19"/>
                      <a:pt x="23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3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5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2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4" y="36"/>
                      <a:pt x="4" y="36"/>
                    </a:cubicBezTo>
                    <a:cubicBezTo>
                      <a:pt x="5" y="35"/>
                      <a:pt x="6" y="35"/>
                      <a:pt x="6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6"/>
                      <a:pt x="30" y="5"/>
                      <a:pt x="30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7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5" name="Freeform 34">
                <a:extLst>
                  <a:ext uri="{FF2B5EF4-FFF2-40B4-BE49-F238E27FC236}">
                    <a16:creationId xmlns="" xmlns:a16="http://schemas.microsoft.com/office/drawing/2014/main" id="{70C7FE01-9414-9449-8585-D77FC63B6B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07" y="2326"/>
                <a:ext cx="78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6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3 w 41"/>
                  <a:gd name="T69" fmla="*/ 16 h 37"/>
                  <a:gd name="T70" fmla="*/ 26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4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2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4" y="18"/>
                      <a:pt x="14" y="18"/>
                    </a:cubicBezTo>
                    <a:cubicBezTo>
                      <a:pt x="18" y="18"/>
                      <a:pt x="21" y="17"/>
                      <a:pt x="23" y="16"/>
                    </a:cubicBezTo>
                    <a:cubicBezTo>
                      <a:pt x="25" y="14"/>
                      <a:pt x="26" y="12"/>
                      <a:pt x="26" y="10"/>
                    </a:cubicBezTo>
                    <a:cubicBezTo>
                      <a:pt x="26" y="8"/>
                      <a:pt x="25" y="6"/>
                      <a:pt x="23" y="4"/>
                    </a:cubicBezTo>
                    <a:cubicBezTo>
                      <a:pt x="22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6" name="Freeform 35">
                <a:extLst>
                  <a:ext uri="{FF2B5EF4-FFF2-40B4-BE49-F238E27FC236}">
                    <a16:creationId xmlns="" xmlns:a16="http://schemas.microsoft.com/office/drawing/2014/main" id="{FA982A4C-E43D-824E-AA2F-03179F5F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324"/>
                <a:ext cx="52" cy="75"/>
              </a:xfrm>
              <a:custGeom>
                <a:avLst/>
                <a:gdLst>
                  <a:gd name="T0" fmla="*/ 24 w 27"/>
                  <a:gd name="T1" fmla="*/ 0 h 39"/>
                  <a:gd name="T2" fmla="*/ 24 w 27"/>
                  <a:gd name="T3" fmla="*/ 13 h 39"/>
                  <a:gd name="T4" fmla="*/ 23 w 27"/>
                  <a:gd name="T5" fmla="*/ 13 h 39"/>
                  <a:gd name="T6" fmla="*/ 21 w 27"/>
                  <a:gd name="T7" fmla="*/ 7 h 39"/>
                  <a:gd name="T8" fmla="*/ 17 w 27"/>
                  <a:gd name="T9" fmla="*/ 4 h 39"/>
                  <a:gd name="T10" fmla="*/ 12 w 27"/>
                  <a:gd name="T11" fmla="*/ 2 h 39"/>
                  <a:gd name="T12" fmla="*/ 7 w 27"/>
                  <a:gd name="T13" fmla="*/ 4 h 39"/>
                  <a:gd name="T14" fmla="*/ 5 w 27"/>
                  <a:gd name="T15" fmla="*/ 8 h 39"/>
                  <a:gd name="T16" fmla="*/ 6 w 27"/>
                  <a:gd name="T17" fmla="*/ 11 h 39"/>
                  <a:gd name="T18" fmla="*/ 15 w 27"/>
                  <a:gd name="T19" fmla="*/ 17 h 39"/>
                  <a:gd name="T20" fmla="*/ 23 w 27"/>
                  <a:gd name="T21" fmla="*/ 21 h 39"/>
                  <a:gd name="T22" fmla="*/ 26 w 27"/>
                  <a:gd name="T23" fmla="*/ 25 h 39"/>
                  <a:gd name="T24" fmla="*/ 27 w 27"/>
                  <a:gd name="T25" fmla="*/ 29 h 39"/>
                  <a:gd name="T26" fmla="*/ 24 w 27"/>
                  <a:gd name="T27" fmla="*/ 36 h 39"/>
                  <a:gd name="T28" fmla="*/ 14 w 27"/>
                  <a:gd name="T29" fmla="*/ 39 h 39"/>
                  <a:gd name="T30" fmla="*/ 11 w 27"/>
                  <a:gd name="T31" fmla="*/ 39 h 39"/>
                  <a:gd name="T32" fmla="*/ 7 w 27"/>
                  <a:gd name="T33" fmla="*/ 38 h 39"/>
                  <a:gd name="T34" fmla="*/ 3 w 27"/>
                  <a:gd name="T35" fmla="*/ 37 h 39"/>
                  <a:gd name="T36" fmla="*/ 2 w 27"/>
                  <a:gd name="T37" fmla="*/ 37 h 39"/>
                  <a:gd name="T38" fmla="*/ 1 w 27"/>
                  <a:gd name="T39" fmla="*/ 39 h 39"/>
                  <a:gd name="T40" fmla="*/ 0 w 27"/>
                  <a:gd name="T41" fmla="*/ 39 h 39"/>
                  <a:gd name="T42" fmla="*/ 0 w 27"/>
                  <a:gd name="T43" fmla="*/ 26 h 39"/>
                  <a:gd name="T44" fmla="*/ 1 w 27"/>
                  <a:gd name="T45" fmla="*/ 26 h 39"/>
                  <a:gd name="T46" fmla="*/ 3 w 27"/>
                  <a:gd name="T47" fmla="*/ 32 h 39"/>
                  <a:gd name="T48" fmla="*/ 8 w 27"/>
                  <a:gd name="T49" fmla="*/ 36 h 39"/>
                  <a:gd name="T50" fmla="*/ 14 w 27"/>
                  <a:gd name="T51" fmla="*/ 37 h 39"/>
                  <a:gd name="T52" fmla="*/ 20 w 27"/>
                  <a:gd name="T53" fmla="*/ 35 h 39"/>
                  <a:gd name="T54" fmla="*/ 22 w 27"/>
                  <a:gd name="T55" fmla="*/ 31 h 39"/>
                  <a:gd name="T56" fmla="*/ 21 w 27"/>
                  <a:gd name="T57" fmla="*/ 28 h 39"/>
                  <a:gd name="T58" fmla="*/ 18 w 27"/>
                  <a:gd name="T59" fmla="*/ 26 h 39"/>
                  <a:gd name="T60" fmla="*/ 12 w 27"/>
                  <a:gd name="T61" fmla="*/ 22 h 39"/>
                  <a:gd name="T62" fmla="*/ 4 w 27"/>
                  <a:gd name="T63" fmla="*/ 18 h 39"/>
                  <a:gd name="T64" fmla="*/ 1 w 27"/>
                  <a:gd name="T65" fmla="*/ 14 h 39"/>
                  <a:gd name="T66" fmla="*/ 0 w 27"/>
                  <a:gd name="T67" fmla="*/ 10 h 39"/>
                  <a:gd name="T68" fmla="*/ 3 w 27"/>
                  <a:gd name="T69" fmla="*/ 3 h 39"/>
                  <a:gd name="T70" fmla="*/ 12 w 27"/>
                  <a:gd name="T71" fmla="*/ 0 h 39"/>
                  <a:gd name="T72" fmla="*/ 19 w 27"/>
                  <a:gd name="T73" fmla="*/ 2 h 39"/>
                  <a:gd name="T74" fmla="*/ 21 w 27"/>
                  <a:gd name="T75" fmla="*/ 2 h 39"/>
                  <a:gd name="T76" fmla="*/ 23 w 27"/>
                  <a:gd name="T77" fmla="*/ 2 h 39"/>
                  <a:gd name="T78" fmla="*/ 23 w 27"/>
                  <a:gd name="T79" fmla="*/ 0 h 39"/>
                  <a:gd name="T80" fmla="*/ 24 w 27"/>
                  <a:gd name="T8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39">
                    <a:moveTo>
                      <a:pt x="24" y="0"/>
                    </a:moveTo>
                    <a:cubicBezTo>
                      <a:pt x="24" y="13"/>
                      <a:pt x="24" y="13"/>
                      <a:pt x="24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1"/>
                      <a:pt x="22" y="9"/>
                      <a:pt x="21" y="7"/>
                    </a:cubicBezTo>
                    <a:cubicBezTo>
                      <a:pt x="20" y="6"/>
                      <a:pt x="19" y="5"/>
                      <a:pt x="17" y="4"/>
                    </a:cubicBezTo>
                    <a:cubicBezTo>
                      <a:pt x="16" y="3"/>
                      <a:pt x="14" y="2"/>
                      <a:pt x="12" y="2"/>
                    </a:cubicBezTo>
                    <a:cubicBezTo>
                      <a:pt x="10" y="2"/>
                      <a:pt x="8" y="3"/>
                      <a:pt x="7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5" y="10"/>
                      <a:pt x="6" y="11"/>
                    </a:cubicBezTo>
                    <a:cubicBezTo>
                      <a:pt x="7" y="13"/>
                      <a:pt x="10" y="14"/>
                      <a:pt x="15" y="17"/>
                    </a:cubicBezTo>
                    <a:cubicBezTo>
                      <a:pt x="19" y="19"/>
                      <a:pt x="21" y="20"/>
                      <a:pt x="23" y="21"/>
                    </a:cubicBezTo>
                    <a:cubicBezTo>
                      <a:pt x="24" y="22"/>
                      <a:pt x="25" y="23"/>
                      <a:pt x="26" y="25"/>
                    </a:cubicBezTo>
                    <a:cubicBezTo>
                      <a:pt x="27" y="26"/>
                      <a:pt x="27" y="27"/>
                      <a:pt x="27" y="29"/>
                    </a:cubicBezTo>
                    <a:cubicBezTo>
                      <a:pt x="27" y="32"/>
                      <a:pt x="26" y="34"/>
                      <a:pt x="24" y="36"/>
                    </a:cubicBezTo>
                    <a:cubicBezTo>
                      <a:pt x="21" y="38"/>
                      <a:pt x="18" y="39"/>
                      <a:pt x="14" y="39"/>
                    </a:cubicBezTo>
                    <a:cubicBezTo>
                      <a:pt x="13" y="39"/>
                      <a:pt x="12" y="39"/>
                      <a:pt x="11" y="39"/>
                    </a:cubicBezTo>
                    <a:cubicBezTo>
                      <a:pt x="10" y="39"/>
                      <a:pt x="9" y="38"/>
                      <a:pt x="7" y="38"/>
                    </a:cubicBezTo>
                    <a:cubicBezTo>
                      <a:pt x="5" y="37"/>
                      <a:pt x="4" y="37"/>
                      <a:pt x="3" y="37"/>
                    </a:cubicBezTo>
                    <a:cubicBezTo>
                      <a:pt x="3" y="37"/>
                      <a:pt x="2" y="37"/>
                      <a:pt x="2" y="37"/>
                    </a:cubicBezTo>
                    <a:cubicBezTo>
                      <a:pt x="2" y="38"/>
                      <a:pt x="1" y="38"/>
                      <a:pt x="1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9"/>
                      <a:pt x="3" y="31"/>
                      <a:pt x="3" y="32"/>
                    </a:cubicBezTo>
                    <a:cubicBezTo>
                      <a:pt x="4" y="34"/>
                      <a:pt x="6" y="35"/>
                      <a:pt x="8" y="36"/>
                    </a:cubicBezTo>
                    <a:cubicBezTo>
                      <a:pt x="9" y="37"/>
                      <a:pt x="11" y="37"/>
                      <a:pt x="14" y="37"/>
                    </a:cubicBezTo>
                    <a:cubicBezTo>
                      <a:pt x="16" y="37"/>
                      <a:pt x="18" y="36"/>
                      <a:pt x="20" y="35"/>
                    </a:cubicBezTo>
                    <a:cubicBezTo>
                      <a:pt x="21" y="34"/>
                      <a:pt x="22" y="33"/>
                      <a:pt x="22" y="31"/>
                    </a:cubicBezTo>
                    <a:cubicBezTo>
                      <a:pt x="22" y="30"/>
                      <a:pt x="21" y="29"/>
                      <a:pt x="21" y="28"/>
                    </a:cubicBezTo>
                    <a:cubicBezTo>
                      <a:pt x="20" y="27"/>
                      <a:pt x="20" y="26"/>
                      <a:pt x="18" y="26"/>
                    </a:cubicBezTo>
                    <a:cubicBezTo>
                      <a:pt x="18" y="25"/>
                      <a:pt x="15" y="24"/>
                      <a:pt x="12" y="22"/>
                    </a:cubicBezTo>
                    <a:cubicBezTo>
                      <a:pt x="8" y="20"/>
                      <a:pt x="6" y="19"/>
                      <a:pt x="4" y="18"/>
                    </a:cubicBezTo>
                    <a:cubicBezTo>
                      <a:pt x="3" y="17"/>
                      <a:pt x="2" y="16"/>
                      <a:pt x="1" y="14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7"/>
                      <a:pt x="1" y="5"/>
                      <a:pt x="3" y="3"/>
                    </a:cubicBezTo>
                    <a:cubicBezTo>
                      <a:pt x="5" y="1"/>
                      <a:pt x="8" y="0"/>
                      <a:pt x="12" y="0"/>
                    </a:cubicBezTo>
                    <a:cubicBezTo>
                      <a:pt x="14" y="0"/>
                      <a:pt x="16" y="1"/>
                      <a:pt x="19" y="2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2" y="2"/>
                      <a:pt x="22" y="2"/>
                      <a:pt x="23" y="2"/>
                    </a:cubicBezTo>
                    <a:cubicBezTo>
                      <a:pt x="23" y="2"/>
                      <a:pt x="23" y="1"/>
                      <a:pt x="23" y="0"/>
                    </a:cubicBezTo>
                    <a:lnTo>
                      <a:pt x="2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7" name="Freeform 36">
                <a:extLst>
                  <a:ext uri="{FF2B5EF4-FFF2-40B4-BE49-F238E27FC236}">
                    <a16:creationId xmlns="" xmlns:a16="http://schemas.microsoft.com/office/drawing/2014/main" id="{F5E6E3A5-73B5-1E41-B727-F23271B8A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6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8" name="Freeform 37">
                <a:extLst>
                  <a:ext uri="{FF2B5EF4-FFF2-40B4-BE49-F238E27FC236}">
                    <a16:creationId xmlns="" xmlns:a16="http://schemas.microsoft.com/office/drawing/2014/main" id="{F97CD2E2-A565-EA49-86F6-74433A50C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9" name="Freeform 38">
                <a:extLst>
                  <a:ext uri="{FF2B5EF4-FFF2-40B4-BE49-F238E27FC236}">
                    <a16:creationId xmlns="" xmlns:a16="http://schemas.microsoft.com/office/drawing/2014/main" id="{0B07A2A8-0638-044B-8FE9-CA694582D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326"/>
                <a:ext cx="82" cy="71"/>
              </a:xfrm>
              <a:custGeom>
                <a:avLst/>
                <a:gdLst>
                  <a:gd name="T0" fmla="*/ 29 w 43"/>
                  <a:gd name="T1" fmla="*/ 0 h 37"/>
                  <a:gd name="T2" fmla="*/ 43 w 43"/>
                  <a:gd name="T3" fmla="*/ 0 h 37"/>
                  <a:gd name="T4" fmla="*/ 43 w 43"/>
                  <a:gd name="T5" fmla="*/ 1 h 37"/>
                  <a:gd name="T6" fmla="*/ 42 w 43"/>
                  <a:gd name="T7" fmla="*/ 1 h 37"/>
                  <a:gd name="T8" fmla="*/ 40 w 43"/>
                  <a:gd name="T9" fmla="*/ 2 h 37"/>
                  <a:gd name="T10" fmla="*/ 37 w 43"/>
                  <a:gd name="T11" fmla="*/ 3 h 37"/>
                  <a:gd name="T12" fmla="*/ 34 w 43"/>
                  <a:gd name="T13" fmla="*/ 7 h 37"/>
                  <a:gd name="T14" fmla="*/ 24 w 43"/>
                  <a:gd name="T15" fmla="*/ 21 h 37"/>
                  <a:gd name="T16" fmla="*/ 24 w 43"/>
                  <a:gd name="T17" fmla="*/ 31 h 37"/>
                  <a:gd name="T18" fmla="*/ 25 w 43"/>
                  <a:gd name="T19" fmla="*/ 35 h 37"/>
                  <a:gd name="T20" fmla="*/ 29 w 43"/>
                  <a:gd name="T21" fmla="*/ 36 h 37"/>
                  <a:gd name="T22" fmla="*/ 30 w 43"/>
                  <a:gd name="T23" fmla="*/ 36 h 37"/>
                  <a:gd name="T24" fmla="*/ 30 w 43"/>
                  <a:gd name="T25" fmla="*/ 37 h 37"/>
                  <a:gd name="T26" fmla="*/ 13 w 43"/>
                  <a:gd name="T27" fmla="*/ 37 h 37"/>
                  <a:gd name="T28" fmla="*/ 13 w 43"/>
                  <a:gd name="T29" fmla="*/ 36 h 37"/>
                  <a:gd name="T30" fmla="*/ 14 w 43"/>
                  <a:gd name="T31" fmla="*/ 36 h 37"/>
                  <a:gd name="T32" fmla="*/ 18 w 43"/>
                  <a:gd name="T33" fmla="*/ 35 h 37"/>
                  <a:gd name="T34" fmla="*/ 18 w 43"/>
                  <a:gd name="T35" fmla="*/ 31 h 37"/>
                  <a:gd name="T36" fmla="*/ 18 w 43"/>
                  <a:gd name="T37" fmla="*/ 22 h 37"/>
                  <a:gd name="T38" fmla="*/ 7 w 43"/>
                  <a:gd name="T39" fmla="*/ 6 h 37"/>
                  <a:gd name="T40" fmla="*/ 4 w 43"/>
                  <a:gd name="T41" fmla="*/ 3 h 37"/>
                  <a:gd name="T42" fmla="*/ 1 w 43"/>
                  <a:gd name="T43" fmla="*/ 1 h 37"/>
                  <a:gd name="T44" fmla="*/ 0 w 43"/>
                  <a:gd name="T45" fmla="*/ 1 h 37"/>
                  <a:gd name="T46" fmla="*/ 0 w 43"/>
                  <a:gd name="T47" fmla="*/ 0 h 37"/>
                  <a:gd name="T48" fmla="*/ 17 w 43"/>
                  <a:gd name="T49" fmla="*/ 0 h 37"/>
                  <a:gd name="T50" fmla="*/ 17 w 43"/>
                  <a:gd name="T51" fmla="*/ 1 h 37"/>
                  <a:gd name="T52" fmla="*/ 16 w 43"/>
                  <a:gd name="T53" fmla="*/ 1 h 37"/>
                  <a:gd name="T54" fmla="*/ 14 w 43"/>
                  <a:gd name="T55" fmla="*/ 2 h 37"/>
                  <a:gd name="T56" fmla="*/ 13 w 43"/>
                  <a:gd name="T57" fmla="*/ 3 h 37"/>
                  <a:gd name="T58" fmla="*/ 14 w 43"/>
                  <a:gd name="T59" fmla="*/ 7 h 37"/>
                  <a:gd name="T60" fmla="*/ 23 w 43"/>
                  <a:gd name="T61" fmla="*/ 19 h 37"/>
                  <a:gd name="T62" fmla="*/ 31 w 43"/>
                  <a:gd name="T63" fmla="*/ 8 h 37"/>
                  <a:gd name="T64" fmla="*/ 33 w 43"/>
                  <a:gd name="T65" fmla="*/ 4 h 37"/>
                  <a:gd name="T66" fmla="*/ 32 w 43"/>
                  <a:gd name="T67" fmla="*/ 2 h 37"/>
                  <a:gd name="T68" fmla="*/ 31 w 43"/>
                  <a:gd name="T69" fmla="*/ 1 h 37"/>
                  <a:gd name="T70" fmla="*/ 29 w 43"/>
                  <a:gd name="T71" fmla="*/ 1 h 37"/>
                  <a:gd name="T72" fmla="*/ 29 w 43"/>
                  <a:gd name="T7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3" h="37">
                    <a:moveTo>
                      <a:pt x="29" y="0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1" y="1"/>
                      <a:pt x="40" y="2"/>
                    </a:cubicBezTo>
                    <a:cubicBezTo>
                      <a:pt x="39" y="2"/>
                      <a:pt x="38" y="3"/>
                      <a:pt x="37" y="3"/>
                    </a:cubicBezTo>
                    <a:cubicBezTo>
                      <a:pt x="36" y="4"/>
                      <a:pt x="35" y="6"/>
                      <a:pt x="34" y="7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3"/>
                      <a:pt x="24" y="35"/>
                      <a:pt x="25" y="35"/>
                    </a:cubicBezTo>
                    <a:cubicBezTo>
                      <a:pt x="26" y="36"/>
                      <a:pt x="27" y="36"/>
                      <a:pt x="29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6"/>
                      <a:pt x="17" y="36"/>
                      <a:pt x="18" y="35"/>
                    </a:cubicBezTo>
                    <a:cubicBezTo>
                      <a:pt x="18" y="34"/>
                      <a:pt x="18" y="33"/>
                      <a:pt x="18" y="3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5"/>
                      <a:pt x="5" y="3"/>
                      <a:pt x="4" y="3"/>
                    </a:cubicBezTo>
                    <a:cubicBezTo>
                      <a:pt x="4" y="3"/>
                      <a:pt x="3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5" y="1"/>
                      <a:pt x="14" y="2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3" y="4"/>
                      <a:pt x="13" y="5"/>
                      <a:pt x="14" y="7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2" y="6"/>
                      <a:pt x="33" y="5"/>
                      <a:pt x="33" y="4"/>
                    </a:cubicBezTo>
                    <a:cubicBezTo>
                      <a:pt x="33" y="3"/>
                      <a:pt x="33" y="3"/>
                      <a:pt x="32" y="2"/>
                    </a:cubicBezTo>
                    <a:cubicBezTo>
                      <a:pt x="32" y="2"/>
                      <a:pt x="32" y="2"/>
                      <a:pt x="31" y="1"/>
                    </a:cubicBezTo>
                    <a:cubicBezTo>
                      <a:pt x="31" y="1"/>
                      <a:pt x="30" y="1"/>
                      <a:pt x="29" y="1"/>
                    </a:cubicBezTo>
                    <a:lnTo>
                      <a:pt x="2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0" name="Freeform 39">
                <a:extLst>
                  <a:ext uri="{FF2B5EF4-FFF2-40B4-BE49-F238E27FC236}">
                    <a16:creationId xmlns="" xmlns:a16="http://schemas.microsoft.com/office/drawing/2014/main" id="{07F291A6-512A-CB4D-90B4-AA9BA0FF3B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0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4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4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0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3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1" name="Freeform 40">
                <a:extLst>
                  <a:ext uri="{FF2B5EF4-FFF2-40B4-BE49-F238E27FC236}">
                    <a16:creationId xmlns="" xmlns:a16="http://schemas.microsoft.com/office/drawing/2014/main" id="{DD39AC5E-FF30-7941-A502-D68BD703C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326"/>
                <a:ext cx="59" cy="71"/>
              </a:xfrm>
              <a:custGeom>
                <a:avLst/>
                <a:gdLst>
                  <a:gd name="T0" fmla="*/ 12 w 31"/>
                  <a:gd name="T1" fmla="*/ 2 h 37"/>
                  <a:gd name="T2" fmla="*/ 12 w 31"/>
                  <a:gd name="T3" fmla="*/ 17 h 37"/>
                  <a:gd name="T4" fmla="*/ 19 w 31"/>
                  <a:gd name="T5" fmla="*/ 17 h 37"/>
                  <a:gd name="T6" fmla="*/ 23 w 31"/>
                  <a:gd name="T7" fmla="*/ 16 h 37"/>
                  <a:gd name="T8" fmla="*/ 25 w 31"/>
                  <a:gd name="T9" fmla="*/ 12 h 37"/>
                  <a:gd name="T10" fmla="*/ 26 w 31"/>
                  <a:gd name="T11" fmla="*/ 12 h 37"/>
                  <a:gd name="T12" fmla="*/ 26 w 31"/>
                  <a:gd name="T13" fmla="*/ 24 h 37"/>
                  <a:gd name="T14" fmla="*/ 25 w 31"/>
                  <a:gd name="T15" fmla="*/ 24 h 37"/>
                  <a:gd name="T16" fmla="*/ 24 w 31"/>
                  <a:gd name="T17" fmla="*/ 21 h 37"/>
                  <a:gd name="T18" fmla="*/ 22 w 31"/>
                  <a:gd name="T19" fmla="*/ 20 h 37"/>
                  <a:gd name="T20" fmla="*/ 19 w 31"/>
                  <a:gd name="T21" fmla="*/ 19 h 37"/>
                  <a:gd name="T22" fmla="*/ 12 w 31"/>
                  <a:gd name="T23" fmla="*/ 19 h 37"/>
                  <a:gd name="T24" fmla="*/ 12 w 31"/>
                  <a:gd name="T25" fmla="*/ 31 h 37"/>
                  <a:gd name="T26" fmla="*/ 12 w 31"/>
                  <a:gd name="T27" fmla="*/ 34 h 37"/>
                  <a:gd name="T28" fmla="*/ 13 w 31"/>
                  <a:gd name="T29" fmla="*/ 36 h 37"/>
                  <a:gd name="T30" fmla="*/ 16 w 31"/>
                  <a:gd name="T31" fmla="*/ 36 h 37"/>
                  <a:gd name="T32" fmla="*/ 18 w 31"/>
                  <a:gd name="T33" fmla="*/ 36 h 37"/>
                  <a:gd name="T34" fmla="*/ 18 w 31"/>
                  <a:gd name="T35" fmla="*/ 37 h 37"/>
                  <a:gd name="T36" fmla="*/ 0 w 31"/>
                  <a:gd name="T37" fmla="*/ 37 h 37"/>
                  <a:gd name="T38" fmla="*/ 0 w 31"/>
                  <a:gd name="T39" fmla="*/ 36 h 37"/>
                  <a:gd name="T40" fmla="*/ 1 w 31"/>
                  <a:gd name="T41" fmla="*/ 36 h 37"/>
                  <a:gd name="T42" fmla="*/ 5 w 31"/>
                  <a:gd name="T43" fmla="*/ 35 h 37"/>
                  <a:gd name="T44" fmla="*/ 6 w 31"/>
                  <a:gd name="T45" fmla="*/ 31 h 37"/>
                  <a:gd name="T46" fmla="*/ 6 w 31"/>
                  <a:gd name="T47" fmla="*/ 7 h 37"/>
                  <a:gd name="T48" fmla="*/ 5 w 31"/>
                  <a:gd name="T49" fmla="*/ 3 h 37"/>
                  <a:gd name="T50" fmla="*/ 4 w 31"/>
                  <a:gd name="T51" fmla="*/ 2 h 37"/>
                  <a:gd name="T52" fmla="*/ 1 w 31"/>
                  <a:gd name="T53" fmla="*/ 1 h 37"/>
                  <a:gd name="T54" fmla="*/ 0 w 31"/>
                  <a:gd name="T55" fmla="*/ 1 h 37"/>
                  <a:gd name="T56" fmla="*/ 0 w 31"/>
                  <a:gd name="T57" fmla="*/ 0 h 37"/>
                  <a:gd name="T58" fmla="*/ 31 w 31"/>
                  <a:gd name="T59" fmla="*/ 0 h 37"/>
                  <a:gd name="T60" fmla="*/ 31 w 31"/>
                  <a:gd name="T61" fmla="*/ 8 h 37"/>
                  <a:gd name="T62" fmla="*/ 30 w 31"/>
                  <a:gd name="T63" fmla="*/ 8 h 37"/>
                  <a:gd name="T64" fmla="*/ 28 w 31"/>
                  <a:gd name="T65" fmla="*/ 4 h 37"/>
                  <a:gd name="T66" fmla="*/ 26 w 31"/>
                  <a:gd name="T67" fmla="*/ 3 h 37"/>
                  <a:gd name="T68" fmla="*/ 21 w 31"/>
                  <a:gd name="T69" fmla="*/ 2 h 37"/>
                  <a:gd name="T70" fmla="*/ 12 w 31"/>
                  <a:gd name="T71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1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1" y="17"/>
                      <a:pt x="22" y="16"/>
                      <a:pt x="23" y="16"/>
                    </a:cubicBezTo>
                    <a:cubicBezTo>
                      <a:pt x="24" y="15"/>
                      <a:pt x="24" y="14"/>
                      <a:pt x="25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3"/>
                      <a:pt x="24" y="22"/>
                      <a:pt x="24" y="21"/>
                    </a:cubicBezTo>
                    <a:cubicBezTo>
                      <a:pt x="24" y="20"/>
                      <a:pt x="23" y="20"/>
                      <a:pt x="22" y="20"/>
                    </a:cubicBezTo>
                    <a:cubicBezTo>
                      <a:pt x="22" y="19"/>
                      <a:pt x="21" y="19"/>
                      <a:pt x="19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5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9" y="6"/>
                      <a:pt x="29" y="5"/>
                      <a:pt x="28" y="4"/>
                    </a:cubicBezTo>
                    <a:cubicBezTo>
                      <a:pt x="27" y="4"/>
                      <a:pt x="27" y="3"/>
                      <a:pt x="26" y="3"/>
                    </a:cubicBezTo>
                    <a:cubicBezTo>
                      <a:pt x="25" y="2"/>
                      <a:pt x="23" y="2"/>
                      <a:pt x="21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2" name="Freeform 41">
                <a:extLst>
                  <a:ext uri="{FF2B5EF4-FFF2-40B4-BE49-F238E27FC236}">
                    <a16:creationId xmlns="" xmlns:a16="http://schemas.microsoft.com/office/drawing/2014/main" id="{665491AC-7AFD-A641-9993-570298D1BF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45" y="2326"/>
                <a:ext cx="59" cy="71"/>
              </a:xfrm>
              <a:custGeom>
                <a:avLst/>
                <a:gdLst>
                  <a:gd name="T0" fmla="*/ 11 w 31"/>
                  <a:gd name="T1" fmla="*/ 20 h 37"/>
                  <a:gd name="T2" fmla="*/ 11 w 31"/>
                  <a:gd name="T3" fmla="*/ 31 h 37"/>
                  <a:gd name="T4" fmla="*/ 12 w 31"/>
                  <a:gd name="T5" fmla="*/ 35 h 37"/>
                  <a:gd name="T6" fmla="*/ 16 w 31"/>
                  <a:gd name="T7" fmla="*/ 36 h 37"/>
                  <a:gd name="T8" fmla="*/ 17 w 31"/>
                  <a:gd name="T9" fmla="*/ 36 h 37"/>
                  <a:gd name="T10" fmla="*/ 17 w 31"/>
                  <a:gd name="T11" fmla="*/ 37 h 37"/>
                  <a:gd name="T12" fmla="*/ 0 w 31"/>
                  <a:gd name="T13" fmla="*/ 37 h 37"/>
                  <a:gd name="T14" fmla="*/ 0 w 31"/>
                  <a:gd name="T15" fmla="*/ 36 h 37"/>
                  <a:gd name="T16" fmla="*/ 1 w 31"/>
                  <a:gd name="T17" fmla="*/ 36 h 37"/>
                  <a:gd name="T18" fmla="*/ 5 w 31"/>
                  <a:gd name="T19" fmla="*/ 35 h 37"/>
                  <a:gd name="T20" fmla="*/ 6 w 31"/>
                  <a:gd name="T21" fmla="*/ 31 h 37"/>
                  <a:gd name="T22" fmla="*/ 6 w 31"/>
                  <a:gd name="T23" fmla="*/ 7 h 37"/>
                  <a:gd name="T24" fmla="*/ 5 w 31"/>
                  <a:gd name="T25" fmla="*/ 2 h 37"/>
                  <a:gd name="T26" fmla="*/ 1 w 31"/>
                  <a:gd name="T27" fmla="*/ 1 h 37"/>
                  <a:gd name="T28" fmla="*/ 0 w 31"/>
                  <a:gd name="T29" fmla="*/ 1 h 37"/>
                  <a:gd name="T30" fmla="*/ 0 w 31"/>
                  <a:gd name="T31" fmla="*/ 0 h 37"/>
                  <a:gd name="T32" fmla="*/ 15 w 31"/>
                  <a:gd name="T33" fmla="*/ 0 h 37"/>
                  <a:gd name="T34" fmla="*/ 24 w 31"/>
                  <a:gd name="T35" fmla="*/ 1 h 37"/>
                  <a:gd name="T36" fmla="*/ 29 w 31"/>
                  <a:gd name="T37" fmla="*/ 5 h 37"/>
                  <a:gd name="T38" fmla="*/ 31 w 31"/>
                  <a:gd name="T39" fmla="*/ 10 h 37"/>
                  <a:gd name="T40" fmla="*/ 28 w 31"/>
                  <a:gd name="T41" fmla="*/ 18 h 37"/>
                  <a:gd name="T42" fmla="*/ 18 w 31"/>
                  <a:gd name="T43" fmla="*/ 21 h 37"/>
                  <a:gd name="T44" fmla="*/ 15 w 31"/>
                  <a:gd name="T45" fmla="*/ 20 h 37"/>
                  <a:gd name="T46" fmla="*/ 11 w 31"/>
                  <a:gd name="T47" fmla="*/ 20 h 37"/>
                  <a:gd name="T48" fmla="*/ 11 w 31"/>
                  <a:gd name="T49" fmla="*/ 18 h 37"/>
                  <a:gd name="T50" fmla="*/ 14 w 31"/>
                  <a:gd name="T51" fmla="*/ 19 h 37"/>
                  <a:gd name="T52" fmla="*/ 16 w 31"/>
                  <a:gd name="T53" fmla="*/ 19 h 37"/>
                  <a:gd name="T54" fmla="*/ 22 w 31"/>
                  <a:gd name="T55" fmla="*/ 17 h 37"/>
                  <a:gd name="T56" fmla="*/ 24 w 31"/>
                  <a:gd name="T57" fmla="*/ 11 h 37"/>
                  <a:gd name="T58" fmla="*/ 23 w 31"/>
                  <a:gd name="T59" fmla="*/ 6 h 37"/>
                  <a:gd name="T60" fmla="*/ 20 w 31"/>
                  <a:gd name="T61" fmla="*/ 3 h 37"/>
                  <a:gd name="T62" fmla="*/ 15 w 31"/>
                  <a:gd name="T63" fmla="*/ 2 h 37"/>
                  <a:gd name="T64" fmla="*/ 11 w 31"/>
                  <a:gd name="T65" fmla="*/ 3 h 37"/>
                  <a:gd name="T66" fmla="*/ 11 w 31"/>
                  <a:gd name="T67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" h="37">
                    <a:moveTo>
                      <a:pt x="11" y="20"/>
                    </a:move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2" y="35"/>
                      <a:pt x="12" y="35"/>
                    </a:cubicBezTo>
                    <a:cubicBezTo>
                      <a:pt x="13" y="36"/>
                      <a:pt x="14" y="36"/>
                      <a:pt x="16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9" y="0"/>
                      <a:pt x="21" y="0"/>
                      <a:pt x="24" y="1"/>
                    </a:cubicBezTo>
                    <a:cubicBezTo>
                      <a:pt x="26" y="2"/>
                      <a:pt x="27" y="3"/>
                      <a:pt x="29" y="5"/>
                    </a:cubicBezTo>
                    <a:cubicBezTo>
                      <a:pt x="30" y="6"/>
                      <a:pt x="31" y="8"/>
                      <a:pt x="31" y="10"/>
                    </a:cubicBezTo>
                    <a:cubicBezTo>
                      <a:pt x="31" y="13"/>
                      <a:pt x="30" y="16"/>
                      <a:pt x="28" y="18"/>
                    </a:cubicBezTo>
                    <a:cubicBezTo>
                      <a:pt x="26" y="20"/>
                      <a:pt x="22" y="21"/>
                      <a:pt x="18" y="21"/>
                    </a:cubicBezTo>
                    <a:cubicBezTo>
                      <a:pt x="17" y="21"/>
                      <a:pt x="16" y="21"/>
                      <a:pt x="15" y="20"/>
                    </a:cubicBezTo>
                    <a:cubicBezTo>
                      <a:pt x="14" y="20"/>
                      <a:pt x="13" y="20"/>
                      <a:pt x="11" y="20"/>
                    </a:cubicBezTo>
                    <a:close/>
                    <a:moveTo>
                      <a:pt x="11" y="18"/>
                    </a:moveTo>
                    <a:cubicBezTo>
                      <a:pt x="13" y="18"/>
                      <a:pt x="13" y="19"/>
                      <a:pt x="14" y="19"/>
                    </a:cubicBezTo>
                    <a:cubicBezTo>
                      <a:pt x="15" y="19"/>
                      <a:pt x="16" y="19"/>
                      <a:pt x="16" y="19"/>
                    </a:cubicBezTo>
                    <a:cubicBezTo>
                      <a:pt x="19" y="19"/>
                      <a:pt x="20" y="18"/>
                      <a:pt x="22" y="17"/>
                    </a:cubicBezTo>
                    <a:cubicBezTo>
                      <a:pt x="23" y="15"/>
                      <a:pt x="24" y="13"/>
                      <a:pt x="24" y="11"/>
                    </a:cubicBezTo>
                    <a:cubicBezTo>
                      <a:pt x="24" y="9"/>
                      <a:pt x="24" y="8"/>
                      <a:pt x="23" y="6"/>
                    </a:cubicBezTo>
                    <a:cubicBezTo>
                      <a:pt x="22" y="5"/>
                      <a:pt x="21" y="4"/>
                      <a:pt x="20" y="3"/>
                    </a:cubicBezTo>
                    <a:cubicBezTo>
                      <a:pt x="19" y="3"/>
                      <a:pt x="17" y="2"/>
                      <a:pt x="15" y="2"/>
                    </a:cubicBezTo>
                    <a:cubicBezTo>
                      <a:pt x="14" y="2"/>
                      <a:pt x="13" y="2"/>
                      <a:pt x="11" y="3"/>
                    </a:cubicBezTo>
                    <a:lnTo>
                      <a:pt x="11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3" name="Freeform 42">
                <a:extLst>
                  <a:ext uri="{FF2B5EF4-FFF2-40B4-BE49-F238E27FC236}">
                    <a16:creationId xmlns="" xmlns:a16="http://schemas.microsoft.com/office/drawing/2014/main" id="{682250B1-DE83-4B4C-92E1-ED66D6180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326"/>
                <a:ext cx="67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4" y="19"/>
                      <a:pt x="22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2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5" y="35"/>
                      <a:pt x="5" y="35"/>
                      <a:pt x="5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4" name="Freeform 43">
                <a:extLst>
                  <a:ext uri="{FF2B5EF4-FFF2-40B4-BE49-F238E27FC236}">
                    <a16:creationId xmlns="" xmlns:a16="http://schemas.microsoft.com/office/drawing/2014/main" id="{90C0FAD2-E7BF-824C-BE24-87B808D01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5" name="Freeform 44">
                <a:extLst>
                  <a:ext uri="{FF2B5EF4-FFF2-40B4-BE49-F238E27FC236}">
                    <a16:creationId xmlns="" xmlns:a16="http://schemas.microsoft.com/office/drawing/2014/main" id="{6D7E4C19-8FD2-1D41-9830-BDBA62B99E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51" y="2326"/>
                <a:ext cx="79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5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2 w 41"/>
                  <a:gd name="T69" fmla="*/ 16 h 37"/>
                  <a:gd name="T70" fmla="*/ 25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1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4" y="18"/>
                    </a:cubicBezTo>
                    <a:cubicBezTo>
                      <a:pt x="18" y="18"/>
                      <a:pt x="20" y="17"/>
                      <a:pt x="22" y="16"/>
                    </a:cubicBezTo>
                    <a:cubicBezTo>
                      <a:pt x="24" y="14"/>
                      <a:pt x="25" y="12"/>
                      <a:pt x="25" y="10"/>
                    </a:cubicBezTo>
                    <a:cubicBezTo>
                      <a:pt x="25" y="8"/>
                      <a:pt x="25" y="6"/>
                      <a:pt x="23" y="4"/>
                    </a:cubicBezTo>
                    <a:cubicBezTo>
                      <a:pt x="21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6" name="Freeform 45">
                <a:extLst>
                  <a:ext uri="{FF2B5EF4-FFF2-40B4-BE49-F238E27FC236}">
                    <a16:creationId xmlns="" xmlns:a16="http://schemas.microsoft.com/office/drawing/2014/main" id="{F50EC3C1-3657-EB42-BBF9-8DD99BF3E6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32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5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5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1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4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7" name="Freeform 46">
                <a:extLst>
                  <a:ext uri="{FF2B5EF4-FFF2-40B4-BE49-F238E27FC236}">
                    <a16:creationId xmlns="" xmlns:a16="http://schemas.microsoft.com/office/drawing/2014/main" id="{997DFEA9-CD92-8E48-B3AA-A70F82ED7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326"/>
                <a:ext cx="68" cy="71"/>
              </a:xfrm>
              <a:custGeom>
                <a:avLst/>
                <a:gdLst>
                  <a:gd name="T0" fmla="*/ 35 w 36"/>
                  <a:gd name="T1" fmla="*/ 27 h 37"/>
                  <a:gd name="T2" fmla="*/ 36 w 36"/>
                  <a:gd name="T3" fmla="*/ 27 h 37"/>
                  <a:gd name="T4" fmla="*/ 32 w 36"/>
                  <a:gd name="T5" fmla="*/ 37 h 37"/>
                  <a:gd name="T6" fmla="*/ 0 w 36"/>
                  <a:gd name="T7" fmla="*/ 37 h 37"/>
                  <a:gd name="T8" fmla="*/ 0 w 36"/>
                  <a:gd name="T9" fmla="*/ 36 h 37"/>
                  <a:gd name="T10" fmla="*/ 2 w 36"/>
                  <a:gd name="T11" fmla="*/ 36 h 37"/>
                  <a:gd name="T12" fmla="*/ 6 w 36"/>
                  <a:gd name="T13" fmla="*/ 35 h 37"/>
                  <a:gd name="T14" fmla="*/ 6 w 36"/>
                  <a:gd name="T15" fmla="*/ 31 h 37"/>
                  <a:gd name="T16" fmla="*/ 6 w 36"/>
                  <a:gd name="T17" fmla="*/ 7 h 37"/>
                  <a:gd name="T18" fmla="*/ 5 w 36"/>
                  <a:gd name="T19" fmla="*/ 2 h 37"/>
                  <a:gd name="T20" fmla="*/ 2 w 36"/>
                  <a:gd name="T21" fmla="*/ 1 h 37"/>
                  <a:gd name="T22" fmla="*/ 0 w 36"/>
                  <a:gd name="T23" fmla="*/ 1 h 37"/>
                  <a:gd name="T24" fmla="*/ 0 w 36"/>
                  <a:gd name="T25" fmla="*/ 0 h 37"/>
                  <a:gd name="T26" fmla="*/ 19 w 36"/>
                  <a:gd name="T27" fmla="*/ 0 h 37"/>
                  <a:gd name="T28" fmla="*/ 19 w 36"/>
                  <a:gd name="T29" fmla="*/ 1 h 37"/>
                  <a:gd name="T30" fmla="*/ 14 w 36"/>
                  <a:gd name="T31" fmla="*/ 2 h 37"/>
                  <a:gd name="T32" fmla="*/ 13 w 36"/>
                  <a:gd name="T33" fmla="*/ 3 h 37"/>
                  <a:gd name="T34" fmla="*/ 12 w 36"/>
                  <a:gd name="T35" fmla="*/ 7 h 37"/>
                  <a:gd name="T36" fmla="*/ 12 w 36"/>
                  <a:gd name="T37" fmla="*/ 31 h 37"/>
                  <a:gd name="T38" fmla="*/ 13 w 36"/>
                  <a:gd name="T39" fmla="*/ 34 h 37"/>
                  <a:gd name="T40" fmla="*/ 14 w 36"/>
                  <a:gd name="T41" fmla="*/ 35 h 37"/>
                  <a:gd name="T42" fmla="*/ 18 w 36"/>
                  <a:gd name="T43" fmla="*/ 35 h 37"/>
                  <a:gd name="T44" fmla="*/ 21 w 36"/>
                  <a:gd name="T45" fmla="*/ 35 h 37"/>
                  <a:gd name="T46" fmla="*/ 28 w 36"/>
                  <a:gd name="T47" fmla="*/ 34 h 37"/>
                  <a:gd name="T48" fmla="*/ 32 w 36"/>
                  <a:gd name="T49" fmla="*/ 32 h 37"/>
                  <a:gd name="T50" fmla="*/ 35 w 36"/>
                  <a:gd name="T51" fmla="*/ 2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5" y="27"/>
                    </a:moveTo>
                    <a:cubicBezTo>
                      <a:pt x="36" y="27"/>
                      <a:pt x="36" y="27"/>
                      <a:pt x="36" y="2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7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2"/>
                      <a:pt x="12" y="33"/>
                      <a:pt x="13" y="34"/>
                    </a:cubicBezTo>
                    <a:cubicBezTo>
                      <a:pt x="13" y="34"/>
                      <a:pt x="13" y="35"/>
                      <a:pt x="14" y="35"/>
                    </a:cubicBezTo>
                    <a:cubicBezTo>
                      <a:pt x="14" y="35"/>
                      <a:pt x="16" y="35"/>
                      <a:pt x="18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5" y="35"/>
                      <a:pt x="27" y="35"/>
                      <a:pt x="28" y="34"/>
                    </a:cubicBezTo>
                    <a:cubicBezTo>
                      <a:pt x="29" y="34"/>
                      <a:pt x="30" y="33"/>
                      <a:pt x="32" y="32"/>
                    </a:cubicBezTo>
                    <a:cubicBezTo>
                      <a:pt x="33" y="31"/>
                      <a:pt x="34" y="29"/>
                      <a:pt x="35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8" name="Freeform 47">
                <a:extLst>
                  <a:ext uri="{FF2B5EF4-FFF2-40B4-BE49-F238E27FC236}">
                    <a16:creationId xmlns="" xmlns:a16="http://schemas.microsoft.com/office/drawing/2014/main" id="{A96AB466-A713-274A-8464-D2610F54B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326"/>
                <a:ext cx="67" cy="71"/>
              </a:xfrm>
              <a:custGeom>
                <a:avLst/>
                <a:gdLst>
                  <a:gd name="T0" fmla="*/ 11 w 35"/>
                  <a:gd name="T1" fmla="*/ 2 h 37"/>
                  <a:gd name="T2" fmla="*/ 11 w 35"/>
                  <a:gd name="T3" fmla="*/ 17 h 37"/>
                  <a:gd name="T4" fmla="*/ 20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0 w 35"/>
                  <a:gd name="T21" fmla="*/ 19 h 37"/>
                  <a:gd name="T22" fmla="*/ 11 w 35"/>
                  <a:gd name="T23" fmla="*/ 19 h 37"/>
                  <a:gd name="T24" fmla="*/ 11 w 35"/>
                  <a:gd name="T25" fmla="*/ 31 h 37"/>
                  <a:gd name="T26" fmla="*/ 12 w 35"/>
                  <a:gd name="T27" fmla="*/ 34 h 37"/>
                  <a:gd name="T28" fmla="*/ 12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1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1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1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1" y="2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6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4"/>
                      <a:pt x="12" y="34"/>
                    </a:cubicBezTo>
                    <a:cubicBezTo>
                      <a:pt x="12" y="34"/>
                      <a:pt x="12" y="35"/>
                      <a:pt x="12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2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4" y="35"/>
                      <a:pt x="5" y="35"/>
                      <a:pt x="5" y="34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9" name="Freeform 48">
                <a:extLst>
                  <a:ext uri="{FF2B5EF4-FFF2-40B4-BE49-F238E27FC236}">
                    <a16:creationId xmlns="" xmlns:a16="http://schemas.microsoft.com/office/drawing/2014/main" id="{D9F1604F-D96E-D245-9ECC-42A1F28FE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9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7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30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39" y="2"/>
                      <a:pt x="39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8" y="29"/>
                      <a:pt x="37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8" y="38"/>
                      <a:pt x="14" y="37"/>
                      <a:pt x="12" y="36"/>
                    </a:cubicBezTo>
                    <a:cubicBezTo>
                      <a:pt x="10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5" y="33"/>
                      <a:pt x="16" y="34"/>
                      <a:pt x="17" y="35"/>
                    </a:cubicBezTo>
                    <a:cubicBezTo>
                      <a:pt x="19" y="35"/>
                      <a:pt x="20" y="36"/>
                      <a:pt x="22" y="36"/>
                    </a:cubicBezTo>
                    <a:cubicBezTo>
                      <a:pt x="25" y="36"/>
                      <a:pt x="28" y="35"/>
                      <a:pt x="30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4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90" name="Freeform 49">
                <a:extLst>
                  <a:ext uri="{FF2B5EF4-FFF2-40B4-BE49-F238E27FC236}">
                    <a16:creationId xmlns="" xmlns:a16="http://schemas.microsoft.com/office/drawing/2014/main" id="{2723F882-54AD-A24F-BB61-CA2B6E413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326"/>
                <a:ext cx="101" cy="71"/>
              </a:xfrm>
              <a:custGeom>
                <a:avLst/>
                <a:gdLst>
                  <a:gd name="T0" fmla="*/ 24 w 53"/>
                  <a:gd name="T1" fmla="*/ 37 h 37"/>
                  <a:gd name="T2" fmla="*/ 8 w 53"/>
                  <a:gd name="T3" fmla="*/ 6 h 37"/>
                  <a:gd name="T4" fmla="*/ 8 w 53"/>
                  <a:gd name="T5" fmla="*/ 31 h 37"/>
                  <a:gd name="T6" fmla="*/ 9 w 53"/>
                  <a:gd name="T7" fmla="*/ 35 h 37"/>
                  <a:gd name="T8" fmla="*/ 13 w 53"/>
                  <a:gd name="T9" fmla="*/ 36 h 37"/>
                  <a:gd name="T10" fmla="*/ 14 w 53"/>
                  <a:gd name="T11" fmla="*/ 36 h 37"/>
                  <a:gd name="T12" fmla="*/ 14 w 53"/>
                  <a:gd name="T13" fmla="*/ 37 h 37"/>
                  <a:gd name="T14" fmla="*/ 0 w 53"/>
                  <a:gd name="T15" fmla="*/ 37 h 37"/>
                  <a:gd name="T16" fmla="*/ 0 w 53"/>
                  <a:gd name="T17" fmla="*/ 36 h 37"/>
                  <a:gd name="T18" fmla="*/ 1 w 53"/>
                  <a:gd name="T19" fmla="*/ 36 h 37"/>
                  <a:gd name="T20" fmla="*/ 5 w 53"/>
                  <a:gd name="T21" fmla="*/ 35 h 37"/>
                  <a:gd name="T22" fmla="*/ 6 w 53"/>
                  <a:gd name="T23" fmla="*/ 31 h 37"/>
                  <a:gd name="T24" fmla="*/ 6 w 53"/>
                  <a:gd name="T25" fmla="*/ 6 h 37"/>
                  <a:gd name="T26" fmla="*/ 5 w 53"/>
                  <a:gd name="T27" fmla="*/ 3 h 37"/>
                  <a:gd name="T28" fmla="*/ 3 w 53"/>
                  <a:gd name="T29" fmla="*/ 2 h 37"/>
                  <a:gd name="T30" fmla="*/ 0 w 53"/>
                  <a:gd name="T31" fmla="*/ 1 h 37"/>
                  <a:gd name="T32" fmla="*/ 0 w 53"/>
                  <a:gd name="T33" fmla="*/ 0 h 37"/>
                  <a:gd name="T34" fmla="*/ 12 w 53"/>
                  <a:gd name="T35" fmla="*/ 0 h 37"/>
                  <a:gd name="T36" fmla="*/ 26 w 53"/>
                  <a:gd name="T37" fmla="*/ 29 h 37"/>
                  <a:gd name="T38" fmla="*/ 41 w 53"/>
                  <a:gd name="T39" fmla="*/ 0 h 37"/>
                  <a:gd name="T40" fmla="*/ 53 w 53"/>
                  <a:gd name="T41" fmla="*/ 0 h 37"/>
                  <a:gd name="T42" fmla="*/ 53 w 53"/>
                  <a:gd name="T43" fmla="*/ 1 h 37"/>
                  <a:gd name="T44" fmla="*/ 51 w 53"/>
                  <a:gd name="T45" fmla="*/ 1 h 37"/>
                  <a:gd name="T46" fmla="*/ 48 w 53"/>
                  <a:gd name="T47" fmla="*/ 2 h 37"/>
                  <a:gd name="T48" fmla="*/ 47 w 53"/>
                  <a:gd name="T49" fmla="*/ 6 h 37"/>
                  <a:gd name="T50" fmla="*/ 47 w 53"/>
                  <a:gd name="T51" fmla="*/ 31 h 37"/>
                  <a:gd name="T52" fmla="*/ 48 w 53"/>
                  <a:gd name="T53" fmla="*/ 35 h 37"/>
                  <a:gd name="T54" fmla="*/ 51 w 53"/>
                  <a:gd name="T55" fmla="*/ 36 h 37"/>
                  <a:gd name="T56" fmla="*/ 53 w 53"/>
                  <a:gd name="T57" fmla="*/ 36 h 37"/>
                  <a:gd name="T58" fmla="*/ 53 w 53"/>
                  <a:gd name="T59" fmla="*/ 37 h 37"/>
                  <a:gd name="T60" fmla="*/ 35 w 53"/>
                  <a:gd name="T61" fmla="*/ 37 h 37"/>
                  <a:gd name="T62" fmla="*/ 35 w 53"/>
                  <a:gd name="T63" fmla="*/ 36 h 37"/>
                  <a:gd name="T64" fmla="*/ 37 w 53"/>
                  <a:gd name="T65" fmla="*/ 36 h 37"/>
                  <a:gd name="T66" fmla="*/ 40 w 53"/>
                  <a:gd name="T67" fmla="*/ 35 h 37"/>
                  <a:gd name="T68" fmla="*/ 41 w 53"/>
                  <a:gd name="T69" fmla="*/ 31 h 37"/>
                  <a:gd name="T70" fmla="*/ 41 w 53"/>
                  <a:gd name="T71" fmla="*/ 6 h 37"/>
                  <a:gd name="T72" fmla="*/ 25 w 53"/>
                  <a:gd name="T73" fmla="*/ 37 h 37"/>
                  <a:gd name="T74" fmla="*/ 24 w 53"/>
                  <a:gd name="T75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3" h="37">
                    <a:moveTo>
                      <a:pt x="24" y="37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33"/>
                      <a:pt x="9" y="35"/>
                      <a:pt x="9" y="35"/>
                    </a:cubicBezTo>
                    <a:cubicBezTo>
                      <a:pt x="10" y="36"/>
                      <a:pt x="11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0" y="1"/>
                      <a:pt x="48" y="2"/>
                      <a:pt x="48" y="2"/>
                    </a:cubicBezTo>
                    <a:cubicBezTo>
                      <a:pt x="47" y="3"/>
                      <a:pt x="47" y="4"/>
                      <a:pt x="47" y="6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3"/>
                      <a:pt x="47" y="35"/>
                      <a:pt x="48" y="35"/>
                    </a:cubicBezTo>
                    <a:cubicBezTo>
                      <a:pt x="49" y="36"/>
                      <a:pt x="50" y="36"/>
                      <a:pt x="51" y="36"/>
                    </a:cubicBezTo>
                    <a:cubicBezTo>
                      <a:pt x="53" y="36"/>
                      <a:pt x="53" y="36"/>
                      <a:pt x="53" y="36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8" y="36"/>
                      <a:pt x="40" y="36"/>
                      <a:pt x="40" y="35"/>
                    </a:cubicBezTo>
                    <a:cubicBezTo>
                      <a:pt x="41" y="34"/>
                      <a:pt x="41" y="33"/>
                      <a:pt x="41" y="31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25" y="37"/>
                      <a:pt x="25" y="37"/>
                      <a:pt x="25" y="37"/>
                    </a:cubicBezTo>
                    <a:lnTo>
                      <a:pt x="24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  <p:grpSp>
          <p:nvGrpSpPr>
            <p:cNvPr id="123" name="Group 67">
              <a:extLst>
                <a:ext uri="{FF2B5EF4-FFF2-40B4-BE49-F238E27FC236}">
                  <a16:creationId xmlns="" xmlns:a16="http://schemas.microsoft.com/office/drawing/2014/main" id="{A0D298E6-2680-F346-B186-5D2B18913BC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595040" y="83506"/>
              <a:ext cx="533403" cy="535137"/>
              <a:chOff x="594" y="467"/>
              <a:chExt cx="1846" cy="1852"/>
            </a:xfrm>
            <a:solidFill>
              <a:srgbClr val="09234F"/>
            </a:solidFill>
          </p:grpSpPr>
          <p:sp>
            <p:nvSpPr>
              <p:cNvPr id="124" name="Rectangle 68">
                <a:extLst>
                  <a:ext uri="{FF2B5EF4-FFF2-40B4-BE49-F238E27FC236}">
                    <a16:creationId xmlns="" xmlns:a16="http://schemas.microsoft.com/office/drawing/2014/main" id="{70F15E9B-CAC0-D345-8D7B-14E99FF48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9" y="1208"/>
                <a:ext cx="10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5" name="Freeform 69">
                <a:extLst>
                  <a:ext uri="{FF2B5EF4-FFF2-40B4-BE49-F238E27FC236}">
                    <a16:creationId xmlns="" xmlns:a16="http://schemas.microsoft.com/office/drawing/2014/main" id="{37264D80-A120-A64F-8306-19458784B1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0" y="843"/>
                <a:ext cx="945" cy="1112"/>
              </a:xfrm>
              <a:custGeom>
                <a:avLst/>
                <a:gdLst>
                  <a:gd name="T0" fmla="*/ 342 w 495"/>
                  <a:gd name="T1" fmla="*/ 490 h 581"/>
                  <a:gd name="T2" fmla="*/ 266 w 495"/>
                  <a:gd name="T3" fmla="*/ 393 h 581"/>
                  <a:gd name="T4" fmla="*/ 155 w 495"/>
                  <a:gd name="T5" fmla="*/ 426 h 581"/>
                  <a:gd name="T6" fmla="*/ 158 w 495"/>
                  <a:gd name="T7" fmla="*/ 351 h 581"/>
                  <a:gd name="T8" fmla="*/ 108 w 495"/>
                  <a:gd name="T9" fmla="*/ 266 h 581"/>
                  <a:gd name="T10" fmla="*/ 117 w 495"/>
                  <a:gd name="T11" fmla="*/ 114 h 581"/>
                  <a:gd name="T12" fmla="*/ 157 w 495"/>
                  <a:gd name="T13" fmla="*/ 119 h 581"/>
                  <a:gd name="T14" fmla="*/ 167 w 495"/>
                  <a:gd name="T15" fmla="*/ 129 h 581"/>
                  <a:gd name="T16" fmla="*/ 172 w 495"/>
                  <a:gd name="T17" fmla="*/ 169 h 581"/>
                  <a:gd name="T18" fmla="*/ 67 w 495"/>
                  <a:gd name="T19" fmla="*/ 266 h 581"/>
                  <a:gd name="T20" fmla="*/ 152 w 495"/>
                  <a:gd name="T21" fmla="*/ 111 h 581"/>
                  <a:gd name="T22" fmla="*/ 142 w 495"/>
                  <a:gd name="T23" fmla="*/ 149 h 581"/>
                  <a:gd name="T24" fmla="*/ 180 w 495"/>
                  <a:gd name="T25" fmla="*/ 133 h 581"/>
                  <a:gd name="T26" fmla="*/ 181 w 495"/>
                  <a:gd name="T27" fmla="*/ 47 h 581"/>
                  <a:gd name="T28" fmla="*/ 196 w 495"/>
                  <a:gd name="T29" fmla="*/ 283 h 581"/>
                  <a:gd name="T30" fmla="*/ 198 w 495"/>
                  <a:gd name="T31" fmla="*/ 136 h 581"/>
                  <a:gd name="T32" fmla="*/ 201 w 495"/>
                  <a:gd name="T33" fmla="*/ 5 h 581"/>
                  <a:gd name="T34" fmla="*/ 211 w 495"/>
                  <a:gd name="T35" fmla="*/ 61 h 581"/>
                  <a:gd name="T36" fmla="*/ 255 w 495"/>
                  <a:gd name="T37" fmla="*/ 145 h 581"/>
                  <a:gd name="T38" fmla="*/ 278 w 495"/>
                  <a:gd name="T39" fmla="*/ 84 h 581"/>
                  <a:gd name="T40" fmla="*/ 357 w 495"/>
                  <a:gd name="T41" fmla="*/ 54 h 581"/>
                  <a:gd name="T42" fmla="*/ 411 w 495"/>
                  <a:gd name="T43" fmla="*/ 93 h 581"/>
                  <a:gd name="T44" fmla="*/ 430 w 495"/>
                  <a:gd name="T45" fmla="*/ 95 h 581"/>
                  <a:gd name="T46" fmla="*/ 463 w 495"/>
                  <a:gd name="T47" fmla="*/ 155 h 581"/>
                  <a:gd name="T48" fmla="*/ 221 w 495"/>
                  <a:gd name="T49" fmla="*/ 279 h 581"/>
                  <a:gd name="T50" fmla="*/ 349 w 495"/>
                  <a:gd name="T51" fmla="*/ 257 h 581"/>
                  <a:gd name="T52" fmla="*/ 398 w 495"/>
                  <a:gd name="T53" fmla="*/ 210 h 581"/>
                  <a:gd name="T54" fmla="*/ 406 w 495"/>
                  <a:gd name="T55" fmla="*/ 220 h 581"/>
                  <a:gd name="T56" fmla="*/ 411 w 495"/>
                  <a:gd name="T57" fmla="*/ 451 h 581"/>
                  <a:gd name="T58" fmla="*/ 406 w 495"/>
                  <a:gd name="T59" fmla="*/ 321 h 581"/>
                  <a:gd name="T60" fmla="*/ 468 w 495"/>
                  <a:gd name="T61" fmla="*/ 184 h 581"/>
                  <a:gd name="T62" fmla="*/ 460 w 495"/>
                  <a:gd name="T63" fmla="*/ 233 h 581"/>
                  <a:gd name="T64" fmla="*/ 384 w 495"/>
                  <a:gd name="T65" fmla="*/ 222 h 581"/>
                  <a:gd name="T66" fmla="*/ 420 w 495"/>
                  <a:gd name="T67" fmla="*/ 188 h 581"/>
                  <a:gd name="T68" fmla="*/ 364 w 495"/>
                  <a:gd name="T69" fmla="*/ 225 h 581"/>
                  <a:gd name="T70" fmla="*/ 360 w 495"/>
                  <a:gd name="T71" fmla="*/ 188 h 581"/>
                  <a:gd name="T72" fmla="*/ 386 w 495"/>
                  <a:gd name="T73" fmla="*/ 356 h 581"/>
                  <a:gd name="T74" fmla="*/ 220 w 495"/>
                  <a:gd name="T75" fmla="*/ 351 h 581"/>
                  <a:gd name="T76" fmla="*/ 235 w 495"/>
                  <a:gd name="T77" fmla="*/ 315 h 581"/>
                  <a:gd name="T78" fmla="*/ 206 w 495"/>
                  <a:gd name="T79" fmla="*/ 172 h 581"/>
                  <a:gd name="T80" fmla="*/ 238 w 495"/>
                  <a:gd name="T81" fmla="*/ 167 h 581"/>
                  <a:gd name="T82" fmla="*/ 251 w 495"/>
                  <a:gd name="T83" fmla="*/ 158 h 581"/>
                  <a:gd name="T84" fmla="*/ 269 w 495"/>
                  <a:gd name="T85" fmla="*/ 131 h 581"/>
                  <a:gd name="T86" fmla="*/ 278 w 495"/>
                  <a:gd name="T87" fmla="*/ 100 h 581"/>
                  <a:gd name="T88" fmla="*/ 393 w 495"/>
                  <a:gd name="T89" fmla="*/ 130 h 581"/>
                  <a:gd name="T90" fmla="*/ 438 w 495"/>
                  <a:gd name="T91" fmla="*/ 100 h 581"/>
                  <a:gd name="T92" fmla="*/ 438 w 495"/>
                  <a:gd name="T93" fmla="*/ 154 h 581"/>
                  <a:gd name="T94" fmla="*/ 456 w 495"/>
                  <a:gd name="T95" fmla="*/ 159 h 581"/>
                  <a:gd name="T96" fmla="*/ 474 w 495"/>
                  <a:gd name="T97" fmla="*/ 100 h 581"/>
                  <a:gd name="T98" fmla="*/ 455 w 495"/>
                  <a:gd name="T99" fmla="*/ 80 h 581"/>
                  <a:gd name="T100" fmla="*/ 343 w 495"/>
                  <a:gd name="T101" fmla="*/ 34 h 581"/>
                  <a:gd name="T102" fmla="*/ 206 w 495"/>
                  <a:gd name="T103" fmla="*/ 0 h 581"/>
                  <a:gd name="T104" fmla="*/ 173 w 495"/>
                  <a:gd name="T105" fmla="*/ 7 h 581"/>
                  <a:gd name="T106" fmla="*/ 143 w 495"/>
                  <a:gd name="T107" fmla="*/ 23 h 581"/>
                  <a:gd name="T108" fmla="*/ 121 w 495"/>
                  <a:gd name="T109" fmla="*/ 51 h 581"/>
                  <a:gd name="T110" fmla="*/ 148 w 495"/>
                  <a:gd name="T111" fmla="*/ 83 h 581"/>
                  <a:gd name="T112" fmla="*/ 59 w 495"/>
                  <a:gd name="T113" fmla="*/ 98 h 581"/>
                  <a:gd name="T114" fmla="*/ 108 w 495"/>
                  <a:gd name="T115" fmla="*/ 286 h 581"/>
                  <a:gd name="T116" fmla="*/ 152 w 495"/>
                  <a:gd name="T117" fmla="*/ 307 h 581"/>
                  <a:gd name="T118" fmla="*/ 102 w 495"/>
                  <a:gd name="T119" fmla="*/ 418 h 581"/>
                  <a:gd name="T120" fmla="*/ 495 w 495"/>
                  <a:gd name="T121" fmla="*/ 512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5" h="581">
                    <a:moveTo>
                      <a:pt x="369" y="368"/>
                    </a:moveTo>
                    <a:cubicBezTo>
                      <a:pt x="334" y="361"/>
                      <a:pt x="334" y="361"/>
                      <a:pt x="334" y="361"/>
                    </a:cubicBezTo>
                    <a:cubicBezTo>
                      <a:pt x="289" y="371"/>
                      <a:pt x="289" y="371"/>
                      <a:pt x="289" y="371"/>
                    </a:cubicBezTo>
                    <a:cubicBezTo>
                      <a:pt x="298" y="361"/>
                      <a:pt x="298" y="361"/>
                      <a:pt x="298" y="361"/>
                    </a:cubicBezTo>
                    <a:cubicBezTo>
                      <a:pt x="337" y="349"/>
                      <a:pt x="337" y="349"/>
                      <a:pt x="337" y="349"/>
                    </a:cubicBezTo>
                    <a:cubicBezTo>
                      <a:pt x="376" y="362"/>
                      <a:pt x="376" y="362"/>
                      <a:pt x="376" y="362"/>
                    </a:cubicBezTo>
                    <a:lnTo>
                      <a:pt x="369" y="368"/>
                    </a:lnTo>
                    <a:close/>
                    <a:moveTo>
                      <a:pt x="342" y="490"/>
                    </a:moveTo>
                    <a:cubicBezTo>
                      <a:pt x="337" y="470"/>
                      <a:pt x="337" y="470"/>
                      <a:pt x="337" y="470"/>
                    </a:cubicBezTo>
                    <a:cubicBezTo>
                      <a:pt x="349" y="422"/>
                      <a:pt x="349" y="422"/>
                      <a:pt x="349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64" y="420"/>
                      <a:pt x="364" y="420"/>
                      <a:pt x="364" y="420"/>
                    </a:cubicBezTo>
                    <a:cubicBezTo>
                      <a:pt x="375" y="493"/>
                      <a:pt x="375" y="493"/>
                      <a:pt x="375" y="493"/>
                    </a:cubicBezTo>
                    <a:cubicBezTo>
                      <a:pt x="364" y="492"/>
                      <a:pt x="353" y="491"/>
                      <a:pt x="342" y="490"/>
                    </a:cubicBezTo>
                    <a:close/>
                    <a:moveTo>
                      <a:pt x="266" y="393"/>
                    </a:moveTo>
                    <a:cubicBezTo>
                      <a:pt x="299" y="401"/>
                      <a:pt x="299" y="401"/>
                      <a:pt x="299" y="401"/>
                    </a:cubicBezTo>
                    <a:cubicBezTo>
                      <a:pt x="344" y="384"/>
                      <a:pt x="344" y="384"/>
                      <a:pt x="344" y="384"/>
                    </a:cubicBezTo>
                    <a:cubicBezTo>
                      <a:pt x="369" y="396"/>
                      <a:pt x="369" y="396"/>
                      <a:pt x="369" y="396"/>
                    </a:cubicBezTo>
                    <a:cubicBezTo>
                      <a:pt x="344" y="392"/>
                      <a:pt x="344" y="392"/>
                      <a:pt x="344" y="392"/>
                    </a:cubicBezTo>
                    <a:cubicBezTo>
                      <a:pt x="298" y="409"/>
                      <a:pt x="298" y="409"/>
                      <a:pt x="298" y="409"/>
                    </a:cubicBezTo>
                    <a:lnTo>
                      <a:pt x="266" y="393"/>
                    </a:lnTo>
                    <a:close/>
                    <a:moveTo>
                      <a:pt x="171" y="472"/>
                    </a:moveTo>
                    <a:cubicBezTo>
                      <a:pt x="155" y="426"/>
                      <a:pt x="155" y="426"/>
                      <a:pt x="155" y="426"/>
                    </a:cubicBezTo>
                    <a:cubicBezTo>
                      <a:pt x="132" y="419"/>
                      <a:pt x="132" y="419"/>
                      <a:pt x="132" y="419"/>
                    </a:cubicBezTo>
                    <a:cubicBezTo>
                      <a:pt x="170" y="407"/>
                      <a:pt x="170" y="407"/>
                      <a:pt x="170" y="407"/>
                    </a:cubicBezTo>
                    <a:cubicBezTo>
                      <a:pt x="185" y="457"/>
                      <a:pt x="185" y="457"/>
                      <a:pt x="185" y="457"/>
                    </a:cubicBezTo>
                    <a:cubicBezTo>
                      <a:pt x="278" y="443"/>
                      <a:pt x="278" y="443"/>
                      <a:pt x="278" y="443"/>
                    </a:cubicBezTo>
                    <a:lnTo>
                      <a:pt x="171" y="472"/>
                    </a:lnTo>
                    <a:close/>
                    <a:moveTo>
                      <a:pt x="154" y="326"/>
                    </a:moveTo>
                    <a:cubicBezTo>
                      <a:pt x="158" y="326"/>
                      <a:pt x="158" y="326"/>
                      <a:pt x="158" y="326"/>
                    </a:cubicBezTo>
                    <a:cubicBezTo>
                      <a:pt x="158" y="351"/>
                      <a:pt x="158" y="351"/>
                      <a:pt x="158" y="351"/>
                    </a:cubicBezTo>
                    <a:cubicBezTo>
                      <a:pt x="154" y="351"/>
                      <a:pt x="154" y="351"/>
                      <a:pt x="154" y="351"/>
                    </a:cubicBezTo>
                    <a:lnTo>
                      <a:pt x="154" y="326"/>
                    </a:lnTo>
                    <a:close/>
                    <a:moveTo>
                      <a:pt x="164" y="326"/>
                    </a:moveTo>
                    <a:cubicBezTo>
                      <a:pt x="187" y="326"/>
                      <a:pt x="187" y="326"/>
                      <a:pt x="187" y="326"/>
                    </a:cubicBezTo>
                    <a:cubicBezTo>
                      <a:pt x="187" y="351"/>
                      <a:pt x="187" y="351"/>
                      <a:pt x="187" y="351"/>
                    </a:cubicBezTo>
                    <a:cubicBezTo>
                      <a:pt x="164" y="351"/>
                      <a:pt x="164" y="351"/>
                      <a:pt x="164" y="351"/>
                    </a:cubicBezTo>
                    <a:lnTo>
                      <a:pt x="164" y="326"/>
                    </a:lnTo>
                    <a:close/>
                    <a:moveTo>
                      <a:pt x="108" y="266"/>
                    </a:moveTo>
                    <a:cubicBezTo>
                      <a:pt x="108" y="266"/>
                      <a:pt x="108" y="266"/>
                      <a:pt x="108" y="266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78" y="100"/>
                      <a:pt x="78" y="100"/>
                      <a:pt x="78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48" y="98"/>
                      <a:pt x="148" y="98"/>
                      <a:pt x="148" y="98"/>
                    </a:cubicBezTo>
                    <a:cubicBezTo>
                      <a:pt x="149" y="99"/>
                      <a:pt x="149" y="100"/>
                      <a:pt x="149" y="101"/>
                    </a:cubicBezTo>
                    <a:cubicBezTo>
                      <a:pt x="117" y="114"/>
                      <a:pt x="117" y="114"/>
                      <a:pt x="117" y="114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2" y="114"/>
                      <a:pt x="112" y="114"/>
                      <a:pt x="112" y="114"/>
                    </a:cubicBezTo>
                    <a:cubicBezTo>
                      <a:pt x="120" y="132"/>
                      <a:pt x="120" y="132"/>
                      <a:pt x="120" y="132"/>
                    </a:cubicBezTo>
                    <a:cubicBezTo>
                      <a:pt x="124" y="131"/>
                      <a:pt x="124" y="131"/>
                      <a:pt x="124" y="131"/>
                    </a:cubicBezTo>
                    <a:cubicBezTo>
                      <a:pt x="123" y="128"/>
                      <a:pt x="123" y="128"/>
                      <a:pt x="123" y="128"/>
                    </a:cubicBezTo>
                    <a:cubicBezTo>
                      <a:pt x="155" y="115"/>
                      <a:pt x="155" y="115"/>
                      <a:pt x="155" y="115"/>
                    </a:cubicBezTo>
                    <a:cubicBezTo>
                      <a:pt x="155" y="116"/>
                      <a:pt x="156" y="118"/>
                      <a:pt x="157" y="119"/>
                    </a:cubicBezTo>
                    <a:cubicBezTo>
                      <a:pt x="133" y="143"/>
                      <a:pt x="133" y="143"/>
                      <a:pt x="133" y="143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28" y="144"/>
                      <a:pt x="128" y="144"/>
                      <a:pt x="128" y="144"/>
                    </a:cubicBezTo>
                    <a:cubicBezTo>
                      <a:pt x="142" y="158"/>
                      <a:pt x="142" y="158"/>
                      <a:pt x="142" y="158"/>
                    </a:cubicBezTo>
                    <a:cubicBezTo>
                      <a:pt x="146" y="155"/>
                      <a:pt x="146" y="155"/>
                      <a:pt x="146" y="155"/>
                    </a:cubicBezTo>
                    <a:cubicBezTo>
                      <a:pt x="144" y="153"/>
                      <a:pt x="144" y="153"/>
                      <a:pt x="144" y="153"/>
                    </a:cubicBezTo>
                    <a:cubicBezTo>
                      <a:pt x="167" y="129"/>
                      <a:pt x="167" y="129"/>
                      <a:pt x="167" y="129"/>
                    </a:cubicBezTo>
                    <a:cubicBezTo>
                      <a:pt x="169" y="130"/>
                      <a:pt x="170" y="131"/>
                      <a:pt x="171" y="131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4" y="166"/>
                      <a:pt x="154" y="166"/>
                      <a:pt x="154" y="166"/>
                    </a:cubicBezTo>
                    <a:cubicBezTo>
                      <a:pt x="173" y="173"/>
                      <a:pt x="173" y="173"/>
                      <a:pt x="173" y="173"/>
                    </a:cubicBezTo>
                    <a:cubicBezTo>
                      <a:pt x="174" y="169"/>
                      <a:pt x="174" y="169"/>
                      <a:pt x="174" y="169"/>
                    </a:cubicBezTo>
                    <a:cubicBezTo>
                      <a:pt x="172" y="169"/>
                      <a:pt x="172" y="169"/>
                      <a:pt x="172" y="169"/>
                    </a:cubicBezTo>
                    <a:cubicBezTo>
                      <a:pt x="185" y="137"/>
                      <a:pt x="185" y="137"/>
                      <a:pt x="185" y="137"/>
                    </a:cubicBezTo>
                    <a:cubicBezTo>
                      <a:pt x="186" y="138"/>
                      <a:pt x="187" y="138"/>
                      <a:pt x="189" y="138"/>
                    </a:cubicBezTo>
                    <a:cubicBezTo>
                      <a:pt x="189" y="172"/>
                      <a:pt x="189" y="172"/>
                      <a:pt x="189" y="172"/>
                    </a:cubicBezTo>
                    <a:cubicBezTo>
                      <a:pt x="187" y="172"/>
                      <a:pt x="187" y="172"/>
                      <a:pt x="187" y="172"/>
                    </a:cubicBezTo>
                    <a:cubicBezTo>
                      <a:pt x="187" y="266"/>
                      <a:pt x="187" y="266"/>
                      <a:pt x="187" y="266"/>
                    </a:cubicBezTo>
                    <a:lnTo>
                      <a:pt x="108" y="266"/>
                    </a:lnTo>
                    <a:close/>
                    <a:moveTo>
                      <a:pt x="73" y="266"/>
                    </a:moveTo>
                    <a:cubicBezTo>
                      <a:pt x="67" y="266"/>
                      <a:pt x="67" y="266"/>
                      <a:pt x="67" y="266"/>
                    </a:cubicBezTo>
                    <a:cubicBezTo>
                      <a:pt x="67" y="100"/>
                      <a:pt x="67" y="100"/>
                      <a:pt x="67" y="100"/>
                    </a:cubicBezTo>
                    <a:cubicBezTo>
                      <a:pt x="73" y="100"/>
                      <a:pt x="73" y="100"/>
                      <a:pt x="73" y="100"/>
                    </a:cubicBezTo>
                    <a:lnTo>
                      <a:pt x="73" y="266"/>
                    </a:lnTo>
                    <a:close/>
                    <a:moveTo>
                      <a:pt x="152" y="111"/>
                    </a:moveTo>
                    <a:cubicBezTo>
                      <a:pt x="153" y="112"/>
                      <a:pt x="153" y="112"/>
                      <a:pt x="153" y="113"/>
                    </a:cubicBezTo>
                    <a:cubicBezTo>
                      <a:pt x="124" y="125"/>
                      <a:pt x="124" y="125"/>
                      <a:pt x="124" y="125"/>
                    </a:cubicBezTo>
                    <a:cubicBezTo>
                      <a:pt x="123" y="123"/>
                      <a:pt x="123" y="123"/>
                      <a:pt x="123" y="123"/>
                    </a:cubicBezTo>
                    <a:lnTo>
                      <a:pt x="152" y="111"/>
                    </a:lnTo>
                    <a:close/>
                    <a:moveTo>
                      <a:pt x="122" y="57"/>
                    </a:moveTo>
                    <a:cubicBezTo>
                      <a:pt x="122" y="55"/>
                      <a:pt x="122" y="55"/>
                      <a:pt x="122" y="55"/>
                    </a:cubicBezTo>
                    <a:cubicBezTo>
                      <a:pt x="155" y="69"/>
                      <a:pt x="155" y="69"/>
                      <a:pt x="155" y="69"/>
                    </a:cubicBezTo>
                    <a:cubicBezTo>
                      <a:pt x="154" y="71"/>
                      <a:pt x="154" y="71"/>
                      <a:pt x="154" y="71"/>
                    </a:cubicBezTo>
                    <a:lnTo>
                      <a:pt x="122" y="57"/>
                    </a:lnTo>
                    <a:close/>
                    <a:moveTo>
                      <a:pt x="165" y="124"/>
                    </a:moveTo>
                    <a:cubicBezTo>
                      <a:pt x="166" y="125"/>
                      <a:pt x="166" y="125"/>
                      <a:pt x="167" y="126"/>
                    </a:cubicBezTo>
                    <a:cubicBezTo>
                      <a:pt x="142" y="149"/>
                      <a:pt x="142" y="149"/>
                      <a:pt x="142" y="149"/>
                    </a:cubicBezTo>
                    <a:cubicBezTo>
                      <a:pt x="141" y="148"/>
                      <a:pt x="141" y="148"/>
                      <a:pt x="141" y="148"/>
                    </a:cubicBezTo>
                    <a:lnTo>
                      <a:pt x="165" y="124"/>
                    </a:lnTo>
                    <a:close/>
                    <a:moveTo>
                      <a:pt x="139" y="29"/>
                    </a:moveTo>
                    <a:cubicBezTo>
                      <a:pt x="143" y="30"/>
                      <a:pt x="143" y="30"/>
                      <a:pt x="143" y="30"/>
                    </a:cubicBezTo>
                    <a:cubicBezTo>
                      <a:pt x="168" y="54"/>
                      <a:pt x="168" y="54"/>
                      <a:pt x="168" y="54"/>
                    </a:cubicBezTo>
                    <a:cubicBezTo>
                      <a:pt x="165" y="57"/>
                      <a:pt x="165" y="57"/>
                      <a:pt x="165" y="57"/>
                    </a:cubicBezTo>
                    <a:lnTo>
                      <a:pt x="139" y="29"/>
                    </a:lnTo>
                    <a:close/>
                    <a:moveTo>
                      <a:pt x="180" y="133"/>
                    </a:moveTo>
                    <a:cubicBezTo>
                      <a:pt x="181" y="134"/>
                      <a:pt x="182" y="134"/>
                      <a:pt x="183" y="134"/>
                    </a:cubicBezTo>
                    <a:cubicBezTo>
                      <a:pt x="169" y="166"/>
                      <a:pt x="169" y="166"/>
                      <a:pt x="169" y="166"/>
                    </a:cubicBezTo>
                    <a:cubicBezTo>
                      <a:pt x="167" y="166"/>
                      <a:pt x="167" y="166"/>
                      <a:pt x="167" y="166"/>
                    </a:cubicBezTo>
                    <a:lnTo>
                      <a:pt x="180" y="133"/>
                    </a:lnTo>
                    <a:close/>
                    <a:moveTo>
                      <a:pt x="166" y="11"/>
                    </a:moveTo>
                    <a:cubicBezTo>
                      <a:pt x="170" y="18"/>
                      <a:pt x="170" y="18"/>
                      <a:pt x="170" y="18"/>
                    </a:cubicBezTo>
                    <a:cubicBezTo>
                      <a:pt x="184" y="46"/>
                      <a:pt x="184" y="46"/>
                      <a:pt x="184" y="46"/>
                    </a:cubicBezTo>
                    <a:cubicBezTo>
                      <a:pt x="183" y="46"/>
                      <a:pt x="182" y="47"/>
                      <a:pt x="181" y="47"/>
                    </a:cubicBezTo>
                    <a:lnTo>
                      <a:pt x="166" y="11"/>
                    </a:lnTo>
                    <a:close/>
                    <a:moveTo>
                      <a:pt x="196" y="324"/>
                    </a:moveTo>
                    <a:cubicBezTo>
                      <a:pt x="196" y="324"/>
                      <a:pt x="196" y="324"/>
                      <a:pt x="196" y="324"/>
                    </a:cubicBezTo>
                    <a:cubicBezTo>
                      <a:pt x="201" y="328"/>
                      <a:pt x="201" y="328"/>
                      <a:pt x="201" y="328"/>
                    </a:cubicBezTo>
                    <a:cubicBezTo>
                      <a:pt x="201" y="351"/>
                      <a:pt x="201" y="351"/>
                      <a:pt x="201" y="351"/>
                    </a:cubicBezTo>
                    <a:cubicBezTo>
                      <a:pt x="196" y="351"/>
                      <a:pt x="196" y="351"/>
                      <a:pt x="196" y="351"/>
                    </a:cubicBezTo>
                    <a:lnTo>
                      <a:pt x="196" y="324"/>
                    </a:lnTo>
                    <a:close/>
                    <a:moveTo>
                      <a:pt x="196" y="283"/>
                    </a:moveTo>
                    <a:cubicBezTo>
                      <a:pt x="196" y="283"/>
                      <a:pt x="196" y="283"/>
                      <a:pt x="196" y="283"/>
                    </a:cubicBezTo>
                    <a:cubicBezTo>
                      <a:pt x="201" y="287"/>
                      <a:pt x="201" y="287"/>
                      <a:pt x="201" y="287"/>
                    </a:cubicBezTo>
                    <a:cubicBezTo>
                      <a:pt x="201" y="307"/>
                      <a:pt x="201" y="307"/>
                      <a:pt x="201" y="307"/>
                    </a:cubicBezTo>
                    <a:cubicBezTo>
                      <a:pt x="196" y="307"/>
                      <a:pt x="196" y="307"/>
                      <a:pt x="196" y="307"/>
                    </a:cubicBezTo>
                    <a:lnTo>
                      <a:pt x="196" y="283"/>
                    </a:lnTo>
                    <a:close/>
                    <a:moveTo>
                      <a:pt x="196" y="172"/>
                    </a:moveTo>
                    <a:cubicBezTo>
                      <a:pt x="198" y="172"/>
                      <a:pt x="198" y="172"/>
                      <a:pt x="198" y="172"/>
                    </a:cubicBezTo>
                    <a:cubicBezTo>
                      <a:pt x="198" y="136"/>
                      <a:pt x="198" y="136"/>
                      <a:pt x="198" y="136"/>
                    </a:cubicBezTo>
                    <a:cubicBezTo>
                      <a:pt x="199" y="136"/>
                      <a:pt x="200" y="136"/>
                      <a:pt x="201" y="136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267"/>
                      <a:pt x="201" y="267"/>
                      <a:pt x="201" y="267"/>
                    </a:cubicBezTo>
                    <a:cubicBezTo>
                      <a:pt x="196" y="267"/>
                      <a:pt x="196" y="267"/>
                      <a:pt x="196" y="267"/>
                    </a:cubicBezTo>
                    <a:lnTo>
                      <a:pt x="196" y="172"/>
                    </a:lnTo>
                    <a:close/>
                    <a:moveTo>
                      <a:pt x="199" y="5"/>
                    </a:moveTo>
                    <a:cubicBezTo>
                      <a:pt x="201" y="5"/>
                      <a:pt x="201" y="5"/>
                      <a:pt x="201" y="5"/>
                    </a:cubicBezTo>
                    <a:cubicBezTo>
                      <a:pt x="201" y="45"/>
                      <a:pt x="201" y="45"/>
                      <a:pt x="201" y="45"/>
                    </a:cubicBezTo>
                    <a:cubicBezTo>
                      <a:pt x="200" y="45"/>
                      <a:pt x="199" y="45"/>
                      <a:pt x="199" y="45"/>
                    </a:cubicBezTo>
                    <a:lnTo>
                      <a:pt x="199" y="5"/>
                    </a:lnTo>
                    <a:close/>
                    <a:moveTo>
                      <a:pt x="211" y="61"/>
                    </a:moveTo>
                    <a:cubicBezTo>
                      <a:pt x="217" y="61"/>
                      <a:pt x="221" y="66"/>
                      <a:pt x="221" y="72"/>
                    </a:cubicBezTo>
                    <a:cubicBezTo>
                      <a:pt x="221" y="77"/>
                      <a:pt x="217" y="82"/>
                      <a:pt x="211" y="82"/>
                    </a:cubicBezTo>
                    <a:cubicBezTo>
                      <a:pt x="206" y="82"/>
                      <a:pt x="201" y="77"/>
                      <a:pt x="201" y="72"/>
                    </a:cubicBezTo>
                    <a:cubicBezTo>
                      <a:pt x="201" y="66"/>
                      <a:pt x="206" y="61"/>
                      <a:pt x="211" y="61"/>
                    </a:cubicBezTo>
                    <a:close/>
                    <a:moveTo>
                      <a:pt x="231" y="164"/>
                    </a:moveTo>
                    <a:cubicBezTo>
                      <a:pt x="229" y="164"/>
                      <a:pt x="229" y="164"/>
                      <a:pt x="229" y="164"/>
                    </a:cubicBezTo>
                    <a:cubicBezTo>
                      <a:pt x="216" y="132"/>
                      <a:pt x="216" y="132"/>
                      <a:pt x="216" y="132"/>
                    </a:cubicBezTo>
                    <a:cubicBezTo>
                      <a:pt x="219" y="130"/>
                      <a:pt x="219" y="130"/>
                      <a:pt x="219" y="130"/>
                    </a:cubicBezTo>
                    <a:lnTo>
                      <a:pt x="231" y="164"/>
                    </a:lnTo>
                    <a:close/>
                    <a:moveTo>
                      <a:pt x="232" y="119"/>
                    </a:moveTo>
                    <a:cubicBezTo>
                      <a:pt x="257" y="144"/>
                      <a:pt x="257" y="144"/>
                      <a:pt x="257" y="144"/>
                    </a:cubicBezTo>
                    <a:cubicBezTo>
                      <a:pt x="255" y="145"/>
                      <a:pt x="255" y="145"/>
                      <a:pt x="255" y="145"/>
                    </a:cubicBezTo>
                    <a:cubicBezTo>
                      <a:pt x="231" y="121"/>
                      <a:pt x="231" y="121"/>
                      <a:pt x="231" y="121"/>
                    </a:cubicBezTo>
                    <a:cubicBezTo>
                      <a:pt x="231" y="120"/>
                      <a:pt x="232" y="119"/>
                      <a:pt x="232" y="119"/>
                    </a:cubicBezTo>
                    <a:close/>
                    <a:moveTo>
                      <a:pt x="240" y="103"/>
                    </a:moveTo>
                    <a:cubicBezTo>
                      <a:pt x="272" y="116"/>
                      <a:pt x="272" y="116"/>
                      <a:pt x="272" y="116"/>
                    </a:cubicBezTo>
                    <a:cubicBezTo>
                      <a:pt x="271" y="118"/>
                      <a:pt x="271" y="118"/>
                      <a:pt x="271" y="118"/>
                    </a:cubicBezTo>
                    <a:cubicBezTo>
                      <a:pt x="240" y="105"/>
                      <a:pt x="240" y="105"/>
                      <a:pt x="240" y="105"/>
                    </a:cubicBezTo>
                    <a:cubicBezTo>
                      <a:pt x="240" y="104"/>
                      <a:pt x="240" y="103"/>
                      <a:pt x="240" y="103"/>
                    </a:cubicBezTo>
                    <a:close/>
                    <a:moveTo>
                      <a:pt x="278" y="84"/>
                    </a:moveTo>
                    <a:cubicBezTo>
                      <a:pt x="374" y="84"/>
                      <a:pt x="374" y="84"/>
                      <a:pt x="374" y="84"/>
                    </a:cubicBezTo>
                    <a:cubicBezTo>
                      <a:pt x="374" y="88"/>
                      <a:pt x="374" y="88"/>
                      <a:pt x="374" y="88"/>
                    </a:cubicBezTo>
                    <a:cubicBezTo>
                      <a:pt x="278" y="88"/>
                      <a:pt x="278" y="88"/>
                      <a:pt x="278" y="88"/>
                    </a:cubicBezTo>
                    <a:lnTo>
                      <a:pt x="278" y="84"/>
                    </a:lnTo>
                    <a:close/>
                    <a:moveTo>
                      <a:pt x="359" y="56"/>
                    </a:moveTo>
                    <a:cubicBezTo>
                      <a:pt x="361" y="80"/>
                      <a:pt x="361" y="80"/>
                      <a:pt x="361" y="80"/>
                    </a:cubicBezTo>
                    <a:cubicBezTo>
                      <a:pt x="359" y="80"/>
                      <a:pt x="359" y="80"/>
                      <a:pt x="359" y="80"/>
                    </a:cubicBezTo>
                    <a:cubicBezTo>
                      <a:pt x="357" y="54"/>
                      <a:pt x="357" y="54"/>
                      <a:pt x="357" y="54"/>
                    </a:cubicBezTo>
                    <a:lnTo>
                      <a:pt x="359" y="56"/>
                    </a:lnTo>
                    <a:close/>
                    <a:moveTo>
                      <a:pt x="370" y="68"/>
                    </a:moveTo>
                    <a:cubicBezTo>
                      <a:pt x="397" y="84"/>
                      <a:pt x="397" y="84"/>
                      <a:pt x="397" y="84"/>
                    </a:cubicBezTo>
                    <a:cubicBezTo>
                      <a:pt x="397" y="85"/>
                      <a:pt x="397" y="85"/>
                      <a:pt x="397" y="85"/>
                    </a:cubicBezTo>
                    <a:cubicBezTo>
                      <a:pt x="370" y="72"/>
                      <a:pt x="370" y="72"/>
                      <a:pt x="370" y="72"/>
                    </a:cubicBezTo>
                    <a:lnTo>
                      <a:pt x="370" y="68"/>
                    </a:lnTo>
                    <a:close/>
                    <a:moveTo>
                      <a:pt x="411" y="89"/>
                    </a:moveTo>
                    <a:cubicBezTo>
                      <a:pt x="411" y="93"/>
                      <a:pt x="411" y="93"/>
                      <a:pt x="411" y="93"/>
                    </a:cubicBezTo>
                    <a:cubicBezTo>
                      <a:pt x="381" y="99"/>
                      <a:pt x="381" y="99"/>
                      <a:pt x="381" y="99"/>
                    </a:cubicBezTo>
                    <a:cubicBezTo>
                      <a:pt x="377" y="97"/>
                      <a:pt x="377" y="97"/>
                      <a:pt x="377" y="97"/>
                    </a:cubicBezTo>
                    <a:lnTo>
                      <a:pt x="411" y="89"/>
                    </a:lnTo>
                    <a:close/>
                    <a:moveTo>
                      <a:pt x="430" y="95"/>
                    </a:moveTo>
                    <a:cubicBezTo>
                      <a:pt x="402" y="131"/>
                      <a:pt x="402" y="131"/>
                      <a:pt x="402" y="131"/>
                    </a:cubicBezTo>
                    <a:cubicBezTo>
                      <a:pt x="399" y="127"/>
                      <a:pt x="399" y="127"/>
                      <a:pt x="399" y="127"/>
                    </a:cubicBezTo>
                    <a:cubicBezTo>
                      <a:pt x="427" y="91"/>
                      <a:pt x="427" y="91"/>
                      <a:pt x="427" y="91"/>
                    </a:cubicBezTo>
                    <a:lnTo>
                      <a:pt x="430" y="95"/>
                    </a:lnTo>
                    <a:close/>
                    <a:moveTo>
                      <a:pt x="446" y="98"/>
                    </a:moveTo>
                    <a:cubicBezTo>
                      <a:pt x="431" y="144"/>
                      <a:pt x="431" y="144"/>
                      <a:pt x="431" y="144"/>
                    </a:cubicBezTo>
                    <a:cubicBezTo>
                      <a:pt x="429" y="143"/>
                      <a:pt x="429" y="143"/>
                      <a:pt x="429" y="143"/>
                    </a:cubicBezTo>
                    <a:cubicBezTo>
                      <a:pt x="444" y="96"/>
                      <a:pt x="444" y="96"/>
                      <a:pt x="444" y="96"/>
                    </a:cubicBezTo>
                    <a:lnTo>
                      <a:pt x="446" y="98"/>
                    </a:lnTo>
                    <a:close/>
                    <a:moveTo>
                      <a:pt x="460" y="96"/>
                    </a:moveTo>
                    <a:cubicBezTo>
                      <a:pt x="463" y="96"/>
                      <a:pt x="463" y="96"/>
                      <a:pt x="463" y="96"/>
                    </a:cubicBezTo>
                    <a:cubicBezTo>
                      <a:pt x="463" y="155"/>
                      <a:pt x="463" y="155"/>
                      <a:pt x="463" y="155"/>
                    </a:cubicBezTo>
                    <a:cubicBezTo>
                      <a:pt x="460" y="155"/>
                      <a:pt x="460" y="155"/>
                      <a:pt x="460" y="155"/>
                    </a:cubicBezTo>
                    <a:lnTo>
                      <a:pt x="460" y="96"/>
                    </a:lnTo>
                    <a:close/>
                    <a:moveTo>
                      <a:pt x="206" y="286"/>
                    </a:moveTo>
                    <a:cubicBezTo>
                      <a:pt x="216" y="286"/>
                      <a:pt x="216" y="286"/>
                      <a:pt x="216" y="286"/>
                    </a:cubicBezTo>
                    <a:cubicBezTo>
                      <a:pt x="216" y="307"/>
                      <a:pt x="216" y="307"/>
                      <a:pt x="216" y="307"/>
                    </a:cubicBezTo>
                    <a:cubicBezTo>
                      <a:pt x="206" y="307"/>
                      <a:pt x="206" y="307"/>
                      <a:pt x="206" y="307"/>
                    </a:cubicBezTo>
                    <a:lnTo>
                      <a:pt x="206" y="286"/>
                    </a:lnTo>
                    <a:close/>
                    <a:moveTo>
                      <a:pt x="221" y="279"/>
                    </a:moveTo>
                    <a:cubicBezTo>
                      <a:pt x="226" y="276"/>
                      <a:pt x="226" y="276"/>
                      <a:pt x="226" y="276"/>
                    </a:cubicBezTo>
                    <a:cubicBezTo>
                      <a:pt x="226" y="312"/>
                      <a:pt x="226" y="312"/>
                      <a:pt x="226" y="312"/>
                    </a:cubicBezTo>
                    <a:cubicBezTo>
                      <a:pt x="221" y="309"/>
                      <a:pt x="221" y="309"/>
                      <a:pt x="221" y="309"/>
                    </a:cubicBezTo>
                    <a:lnTo>
                      <a:pt x="221" y="279"/>
                    </a:lnTo>
                    <a:close/>
                    <a:moveTo>
                      <a:pt x="345" y="260"/>
                    </a:moveTo>
                    <a:cubicBezTo>
                      <a:pt x="345" y="236"/>
                      <a:pt x="345" y="236"/>
                      <a:pt x="345" y="236"/>
                    </a:cubicBezTo>
                    <a:cubicBezTo>
                      <a:pt x="348" y="236"/>
                      <a:pt x="348" y="236"/>
                      <a:pt x="348" y="236"/>
                    </a:cubicBezTo>
                    <a:cubicBezTo>
                      <a:pt x="349" y="257"/>
                      <a:pt x="349" y="257"/>
                      <a:pt x="349" y="257"/>
                    </a:cubicBezTo>
                    <a:cubicBezTo>
                      <a:pt x="364" y="285"/>
                      <a:pt x="364" y="285"/>
                      <a:pt x="364" y="285"/>
                    </a:cubicBezTo>
                    <a:lnTo>
                      <a:pt x="345" y="260"/>
                    </a:lnTo>
                    <a:close/>
                    <a:moveTo>
                      <a:pt x="397" y="192"/>
                    </a:moveTo>
                    <a:cubicBezTo>
                      <a:pt x="397" y="182"/>
                      <a:pt x="397" y="182"/>
                      <a:pt x="397" y="182"/>
                    </a:cubicBezTo>
                    <a:cubicBezTo>
                      <a:pt x="400" y="182"/>
                      <a:pt x="400" y="182"/>
                      <a:pt x="400" y="182"/>
                    </a:cubicBezTo>
                    <a:cubicBezTo>
                      <a:pt x="409" y="190"/>
                      <a:pt x="409" y="190"/>
                      <a:pt x="409" y="190"/>
                    </a:cubicBezTo>
                    <a:cubicBezTo>
                      <a:pt x="407" y="204"/>
                      <a:pt x="407" y="204"/>
                      <a:pt x="407" y="204"/>
                    </a:cubicBezTo>
                    <a:cubicBezTo>
                      <a:pt x="398" y="210"/>
                      <a:pt x="398" y="210"/>
                      <a:pt x="398" y="210"/>
                    </a:cubicBezTo>
                    <a:cubicBezTo>
                      <a:pt x="394" y="210"/>
                      <a:pt x="394" y="210"/>
                      <a:pt x="394" y="210"/>
                    </a:cubicBezTo>
                    <a:cubicBezTo>
                      <a:pt x="394" y="204"/>
                      <a:pt x="394" y="204"/>
                      <a:pt x="394" y="204"/>
                    </a:cubicBezTo>
                    <a:cubicBezTo>
                      <a:pt x="399" y="204"/>
                      <a:pt x="399" y="204"/>
                      <a:pt x="399" y="204"/>
                    </a:cubicBezTo>
                    <a:cubicBezTo>
                      <a:pt x="399" y="202"/>
                      <a:pt x="399" y="202"/>
                      <a:pt x="399" y="202"/>
                    </a:cubicBezTo>
                    <a:cubicBezTo>
                      <a:pt x="394" y="202"/>
                      <a:pt x="394" y="202"/>
                      <a:pt x="394" y="202"/>
                    </a:cubicBezTo>
                    <a:cubicBezTo>
                      <a:pt x="394" y="192"/>
                      <a:pt x="394" y="192"/>
                      <a:pt x="394" y="192"/>
                    </a:cubicBezTo>
                    <a:lnTo>
                      <a:pt x="397" y="192"/>
                    </a:lnTo>
                    <a:close/>
                    <a:moveTo>
                      <a:pt x="406" y="220"/>
                    </a:moveTo>
                    <a:cubicBezTo>
                      <a:pt x="400" y="220"/>
                      <a:pt x="400" y="220"/>
                      <a:pt x="400" y="220"/>
                    </a:cubicBezTo>
                    <a:cubicBezTo>
                      <a:pt x="400" y="212"/>
                      <a:pt x="400" y="212"/>
                      <a:pt x="400" y="212"/>
                    </a:cubicBezTo>
                    <a:cubicBezTo>
                      <a:pt x="412" y="206"/>
                      <a:pt x="412" y="206"/>
                      <a:pt x="412" y="206"/>
                    </a:cubicBezTo>
                    <a:lnTo>
                      <a:pt x="406" y="220"/>
                    </a:lnTo>
                    <a:close/>
                    <a:moveTo>
                      <a:pt x="413" y="497"/>
                    </a:moveTo>
                    <a:cubicBezTo>
                      <a:pt x="426" y="429"/>
                      <a:pt x="426" y="429"/>
                      <a:pt x="426" y="429"/>
                    </a:cubicBezTo>
                    <a:cubicBezTo>
                      <a:pt x="422" y="403"/>
                      <a:pt x="422" y="403"/>
                      <a:pt x="422" y="403"/>
                    </a:cubicBezTo>
                    <a:cubicBezTo>
                      <a:pt x="411" y="451"/>
                      <a:pt x="411" y="451"/>
                      <a:pt x="411" y="451"/>
                    </a:cubicBezTo>
                    <a:cubicBezTo>
                      <a:pt x="405" y="451"/>
                      <a:pt x="405" y="451"/>
                      <a:pt x="405" y="451"/>
                    </a:cubicBezTo>
                    <a:cubicBezTo>
                      <a:pt x="405" y="408"/>
                      <a:pt x="405" y="408"/>
                      <a:pt x="405" y="408"/>
                    </a:cubicBezTo>
                    <a:cubicBezTo>
                      <a:pt x="423" y="395"/>
                      <a:pt x="423" y="395"/>
                      <a:pt x="423" y="395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397" y="401"/>
                      <a:pt x="397" y="401"/>
                      <a:pt x="397" y="401"/>
                    </a:cubicBezTo>
                    <a:cubicBezTo>
                      <a:pt x="395" y="401"/>
                      <a:pt x="395" y="401"/>
                      <a:pt x="395" y="401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406" y="321"/>
                      <a:pt x="406" y="321"/>
                      <a:pt x="406" y="321"/>
                    </a:cubicBezTo>
                    <a:cubicBezTo>
                      <a:pt x="385" y="302"/>
                      <a:pt x="385" y="302"/>
                      <a:pt x="385" y="302"/>
                    </a:cubicBezTo>
                    <a:cubicBezTo>
                      <a:pt x="405" y="281"/>
                      <a:pt x="405" y="281"/>
                      <a:pt x="405" y="281"/>
                    </a:cubicBezTo>
                    <a:cubicBezTo>
                      <a:pt x="412" y="284"/>
                      <a:pt x="412" y="284"/>
                      <a:pt x="412" y="284"/>
                    </a:cubicBezTo>
                    <a:cubicBezTo>
                      <a:pt x="403" y="302"/>
                      <a:pt x="403" y="302"/>
                      <a:pt x="403" y="302"/>
                    </a:cubicBezTo>
                    <a:cubicBezTo>
                      <a:pt x="425" y="319"/>
                      <a:pt x="425" y="319"/>
                      <a:pt x="425" y="319"/>
                    </a:cubicBezTo>
                    <a:cubicBezTo>
                      <a:pt x="455" y="296"/>
                      <a:pt x="455" y="296"/>
                      <a:pt x="455" y="296"/>
                    </a:cubicBezTo>
                    <a:cubicBezTo>
                      <a:pt x="478" y="218"/>
                      <a:pt x="478" y="218"/>
                      <a:pt x="478" y="218"/>
                    </a:cubicBezTo>
                    <a:cubicBezTo>
                      <a:pt x="468" y="184"/>
                      <a:pt x="468" y="184"/>
                      <a:pt x="468" y="184"/>
                    </a:cubicBezTo>
                    <a:cubicBezTo>
                      <a:pt x="481" y="173"/>
                      <a:pt x="481" y="173"/>
                      <a:pt x="481" y="173"/>
                    </a:cubicBezTo>
                    <a:cubicBezTo>
                      <a:pt x="485" y="167"/>
                      <a:pt x="485" y="167"/>
                      <a:pt x="485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61" y="176"/>
                      <a:pt x="461" y="176"/>
                      <a:pt x="461" y="176"/>
                    </a:cubicBezTo>
                    <a:cubicBezTo>
                      <a:pt x="457" y="226"/>
                      <a:pt x="457" y="226"/>
                      <a:pt x="457" y="226"/>
                    </a:cubicBezTo>
                    <a:cubicBezTo>
                      <a:pt x="416" y="228"/>
                      <a:pt x="416" y="228"/>
                      <a:pt x="416" y="228"/>
                    </a:cubicBezTo>
                    <a:cubicBezTo>
                      <a:pt x="460" y="233"/>
                      <a:pt x="460" y="233"/>
                      <a:pt x="460" y="233"/>
                    </a:cubicBezTo>
                    <a:cubicBezTo>
                      <a:pt x="415" y="240"/>
                      <a:pt x="415" y="240"/>
                      <a:pt x="415" y="240"/>
                    </a:cubicBezTo>
                    <a:cubicBezTo>
                      <a:pt x="421" y="255"/>
                      <a:pt x="421" y="255"/>
                      <a:pt x="421" y="255"/>
                    </a:cubicBezTo>
                    <a:cubicBezTo>
                      <a:pt x="412" y="265"/>
                      <a:pt x="412" y="265"/>
                      <a:pt x="412" y="265"/>
                    </a:cubicBezTo>
                    <a:cubicBezTo>
                      <a:pt x="393" y="258"/>
                      <a:pt x="393" y="258"/>
                      <a:pt x="393" y="258"/>
                    </a:cubicBezTo>
                    <a:cubicBezTo>
                      <a:pt x="376" y="267"/>
                      <a:pt x="376" y="267"/>
                      <a:pt x="376" y="267"/>
                    </a:cubicBezTo>
                    <a:cubicBezTo>
                      <a:pt x="367" y="256"/>
                      <a:pt x="367" y="256"/>
                      <a:pt x="367" y="256"/>
                    </a:cubicBezTo>
                    <a:cubicBezTo>
                      <a:pt x="379" y="222"/>
                      <a:pt x="379" y="222"/>
                      <a:pt x="379" y="222"/>
                    </a:cubicBezTo>
                    <a:cubicBezTo>
                      <a:pt x="384" y="222"/>
                      <a:pt x="384" y="222"/>
                      <a:pt x="384" y="222"/>
                    </a:cubicBezTo>
                    <a:cubicBezTo>
                      <a:pt x="386" y="251"/>
                      <a:pt x="386" y="251"/>
                      <a:pt x="386" y="251"/>
                    </a:cubicBezTo>
                    <a:cubicBezTo>
                      <a:pt x="393" y="230"/>
                      <a:pt x="393" y="230"/>
                      <a:pt x="393" y="230"/>
                    </a:cubicBezTo>
                    <a:cubicBezTo>
                      <a:pt x="410" y="232"/>
                      <a:pt x="410" y="232"/>
                      <a:pt x="410" y="232"/>
                    </a:cubicBezTo>
                    <a:cubicBezTo>
                      <a:pt x="403" y="228"/>
                      <a:pt x="403" y="228"/>
                      <a:pt x="403" y="228"/>
                    </a:cubicBezTo>
                    <a:cubicBezTo>
                      <a:pt x="414" y="228"/>
                      <a:pt x="414" y="228"/>
                      <a:pt x="414" y="228"/>
                    </a:cubicBezTo>
                    <a:cubicBezTo>
                      <a:pt x="411" y="220"/>
                      <a:pt x="411" y="220"/>
                      <a:pt x="411" y="220"/>
                    </a:cubicBezTo>
                    <a:cubicBezTo>
                      <a:pt x="418" y="210"/>
                      <a:pt x="418" y="210"/>
                      <a:pt x="418" y="210"/>
                    </a:cubicBezTo>
                    <a:cubicBezTo>
                      <a:pt x="420" y="188"/>
                      <a:pt x="420" y="188"/>
                      <a:pt x="420" y="188"/>
                    </a:cubicBezTo>
                    <a:cubicBezTo>
                      <a:pt x="405" y="176"/>
                      <a:pt x="405" y="176"/>
                      <a:pt x="405" y="176"/>
                    </a:cubicBezTo>
                    <a:cubicBezTo>
                      <a:pt x="393" y="176"/>
                      <a:pt x="393" y="176"/>
                      <a:pt x="393" y="176"/>
                    </a:cubicBezTo>
                    <a:cubicBezTo>
                      <a:pt x="383" y="184"/>
                      <a:pt x="383" y="184"/>
                      <a:pt x="383" y="184"/>
                    </a:cubicBezTo>
                    <a:cubicBezTo>
                      <a:pt x="380" y="122"/>
                      <a:pt x="380" y="122"/>
                      <a:pt x="380" y="122"/>
                    </a:cubicBezTo>
                    <a:cubicBezTo>
                      <a:pt x="377" y="118"/>
                      <a:pt x="377" y="118"/>
                      <a:pt x="377" y="118"/>
                    </a:cubicBezTo>
                    <a:cubicBezTo>
                      <a:pt x="374" y="221"/>
                      <a:pt x="374" y="221"/>
                      <a:pt x="374" y="221"/>
                    </a:cubicBezTo>
                    <a:cubicBezTo>
                      <a:pt x="367" y="234"/>
                      <a:pt x="367" y="234"/>
                      <a:pt x="367" y="234"/>
                    </a:cubicBezTo>
                    <a:cubicBezTo>
                      <a:pt x="367" y="234"/>
                      <a:pt x="366" y="232"/>
                      <a:pt x="364" y="225"/>
                    </a:cubicBezTo>
                    <a:cubicBezTo>
                      <a:pt x="362" y="219"/>
                      <a:pt x="365" y="200"/>
                      <a:pt x="365" y="200"/>
                    </a:cubicBezTo>
                    <a:cubicBezTo>
                      <a:pt x="372" y="120"/>
                      <a:pt x="372" y="120"/>
                      <a:pt x="372" y="120"/>
                    </a:cubicBezTo>
                    <a:cubicBezTo>
                      <a:pt x="366" y="127"/>
                      <a:pt x="366" y="127"/>
                      <a:pt x="366" y="127"/>
                    </a:cubicBezTo>
                    <a:cubicBezTo>
                      <a:pt x="362" y="176"/>
                      <a:pt x="362" y="176"/>
                      <a:pt x="362" y="176"/>
                    </a:cubicBezTo>
                    <a:cubicBezTo>
                      <a:pt x="344" y="189"/>
                      <a:pt x="344" y="189"/>
                      <a:pt x="344" y="189"/>
                    </a:cubicBezTo>
                    <a:cubicBezTo>
                      <a:pt x="339" y="216"/>
                      <a:pt x="339" y="216"/>
                      <a:pt x="339" y="216"/>
                    </a:cubicBezTo>
                    <a:cubicBezTo>
                      <a:pt x="347" y="195"/>
                      <a:pt x="347" y="195"/>
                      <a:pt x="347" y="195"/>
                    </a:cubicBezTo>
                    <a:cubicBezTo>
                      <a:pt x="360" y="188"/>
                      <a:pt x="360" y="188"/>
                      <a:pt x="360" y="188"/>
                    </a:cubicBezTo>
                    <a:cubicBezTo>
                      <a:pt x="359" y="201"/>
                      <a:pt x="359" y="201"/>
                      <a:pt x="359" y="201"/>
                    </a:cubicBezTo>
                    <a:cubicBezTo>
                      <a:pt x="349" y="207"/>
                      <a:pt x="349" y="207"/>
                      <a:pt x="349" y="207"/>
                    </a:cubicBezTo>
                    <a:cubicBezTo>
                      <a:pt x="331" y="230"/>
                      <a:pt x="331" y="230"/>
                      <a:pt x="331" y="230"/>
                    </a:cubicBezTo>
                    <a:cubicBezTo>
                      <a:pt x="329" y="270"/>
                      <a:pt x="329" y="270"/>
                      <a:pt x="329" y="270"/>
                    </a:cubicBezTo>
                    <a:cubicBezTo>
                      <a:pt x="369" y="305"/>
                      <a:pt x="369" y="305"/>
                      <a:pt x="369" y="305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386" y="356"/>
                      <a:pt x="386" y="356"/>
                      <a:pt x="386" y="356"/>
                    </a:cubicBezTo>
                    <a:cubicBezTo>
                      <a:pt x="349" y="337"/>
                      <a:pt x="349" y="337"/>
                      <a:pt x="349" y="337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289" y="318"/>
                      <a:pt x="289" y="318"/>
                      <a:pt x="289" y="318"/>
                    </a:cubicBezTo>
                    <a:cubicBezTo>
                      <a:pt x="252" y="337"/>
                      <a:pt x="252" y="337"/>
                      <a:pt x="252" y="337"/>
                    </a:cubicBezTo>
                    <a:cubicBezTo>
                      <a:pt x="252" y="350"/>
                      <a:pt x="252" y="350"/>
                      <a:pt x="252" y="350"/>
                    </a:cubicBezTo>
                    <a:cubicBezTo>
                      <a:pt x="252" y="367"/>
                      <a:pt x="252" y="367"/>
                      <a:pt x="252" y="367"/>
                    </a:cubicBezTo>
                    <a:cubicBezTo>
                      <a:pt x="229" y="367"/>
                      <a:pt x="229" y="367"/>
                      <a:pt x="229" y="367"/>
                    </a:cubicBezTo>
                    <a:cubicBezTo>
                      <a:pt x="220" y="351"/>
                      <a:pt x="220" y="351"/>
                      <a:pt x="220" y="351"/>
                    </a:cubicBezTo>
                    <a:cubicBezTo>
                      <a:pt x="206" y="351"/>
                      <a:pt x="206" y="351"/>
                      <a:pt x="206" y="351"/>
                    </a:cubicBezTo>
                    <a:cubicBezTo>
                      <a:pt x="206" y="326"/>
                      <a:pt x="206" y="326"/>
                      <a:pt x="206" y="326"/>
                    </a:cubicBezTo>
                    <a:cubicBezTo>
                      <a:pt x="226" y="326"/>
                      <a:pt x="226" y="326"/>
                      <a:pt x="226" y="326"/>
                    </a:cubicBezTo>
                    <a:cubicBezTo>
                      <a:pt x="226" y="326"/>
                      <a:pt x="226" y="326"/>
                      <a:pt x="227" y="326"/>
                    </a:cubicBezTo>
                    <a:cubicBezTo>
                      <a:pt x="231" y="326"/>
                      <a:pt x="235" y="323"/>
                      <a:pt x="235" y="318"/>
                    </a:cubicBezTo>
                    <a:cubicBezTo>
                      <a:pt x="235" y="318"/>
                      <a:pt x="235" y="318"/>
                      <a:pt x="235" y="318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0"/>
                      <a:pt x="231" y="266"/>
                      <a:pt x="227" y="266"/>
                    </a:cubicBezTo>
                    <a:cubicBezTo>
                      <a:pt x="227" y="266"/>
                      <a:pt x="226" y="266"/>
                      <a:pt x="226" y="266"/>
                    </a:cubicBezTo>
                    <a:cubicBezTo>
                      <a:pt x="206" y="266"/>
                      <a:pt x="206" y="266"/>
                      <a:pt x="206" y="266"/>
                    </a:cubicBezTo>
                    <a:cubicBezTo>
                      <a:pt x="206" y="172"/>
                      <a:pt x="206" y="172"/>
                      <a:pt x="206" y="172"/>
                    </a:cubicBezTo>
                    <a:cubicBezTo>
                      <a:pt x="204" y="172"/>
                      <a:pt x="204" y="172"/>
                      <a:pt x="204" y="172"/>
                    </a:cubicBezTo>
                    <a:cubicBezTo>
                      <a:pt x="204" y="138"/>
                      <a:pt x="204" y="138"/>
                      <a:pt x="204" y="138"/>
                    </a:cubicBezTo>
                    <a:cubicBezTo>
                      <a:pt x="206" y="138"/>
                      <a:pt x="207" y="137"/>
                      <a:pt x="208" y="137"/>
                    </a:cubicBezTo>
                    <a:cubicBezTo>
                      <a:pt x="220" y="169"/>
                      <a:pt x="220" y="169"/>
                      <a:pt x="220" y="169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20" y="174"/>
                      <a:pt x="220" y="174"/>
                      <a:pt x="220" y="174"/>
                    </a:cubicBezTo>
                    <a:cubicBezTo>
                      <a:pt x="238" y="167"/>
                      <a:pt x="238" y="167"/>
                      <a:pt x="238" y="167"/>
                    </a:cubicBezTo>
                    <a:cubicBezTo>
                      <a:pt x="237" y="163"/>
                      <a:pt x="237" y="163"/>
                      <a:pt x="237" y="163"/>
                    </a:cubicBezTo>
                    <a:cubicBezTo>
                      <a:pt x="235" y="163"/>
                      <a:pt x="235" y="163"/>
                      <a:pt x="235" y="163"/>
                    </a:cubicBezTo>
                    <a:cubicBezTo>
                      <a:pt x="222" y="131"/>
                      <a:pt x="222" y="131"/>
                      <a:pt x="222" y="131"/>
                    </a:cubicBezTo>
                    <a:cubicBezTo>
                      <a:pt x="223" y="130"/>
                      <a:pt x="224" y="130"/>
                      <a:pt x="225" y="129"/>
                    </a:cubicBezTo>
                    <a:cubicBezTo>
                      <a:pt x="250" y="153"/>
                      <a:pt x="250" y="153"/>
                      <a:pt x="250" y="153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51" y="158"/>
                      <a:pt x="251" y="158"/>
                      <a:pt x="251" y="158"/>
                    </a:cubicBezTo>
                    <a:cubicBezTo>
                      <a:pt x="265" y="144"/>
                      <a:pt x="265" y="144"/>
                      <a:pt x="265" y="144"/>
                    </a:cubicBezTo>
                    <a:cubicBezTo>
                      <a:pt x="262" y="141"/>
                      <a:pt x="262" y="141"/>
                      <a:pt x="262" y="141"/>
                    </a:cubicBezTo>
                    <a:cubicBezTo>
                      <a:pt x="260" y="142"/>
                      <a:pt x="260" y="142"/>
                      <a:pt x="260" y="142"/>
                    </a:cubicBezTo>
                    <a:cubicBezTo>
                      <a:pt x="235" y="118"/>
                      <a:pt x="235" y="118"/>
                      <a:pt x="235" y="118"/>
                    </a:cubicBezTo>
                    <a:cubicBezTo>
                      <a:pt x="236" y="117"/>
                      <a:pt x="237" y="116"/>
                      <a:pt x="237" y="115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81" y="114"/>
                      <a:pt x="281" y="114"/>
                      <a:pt x="281" y="114"/>
                    </a:cubicBezTo>
                    <a:cubicBezTo>
                      <a:pt x="277" y="112"/>
                      <a:pt x="277" y="112"/>
                      <a:pt x="277" y="112"/>
                    </a:cubicBezTo>
                    <a:cubicBezTo>
                      <a:pt x="276" y="114"/>
                      <a:pt x="276" y="114"/>
                      <a:pt x="276" y="114"/>
                    </a:cubicBezTo>
                    <a:cubicBezTo>
                      <a:pt x="243" y="101"/>
                      <a:pt x="243" y="101"/>
                      <a:pt x="243" y="101"/>
                    </a:cubicBezTo>
                    <a:cubicBezTo>
                      <a:pt x="243" y="100"/>
                      <a:pt x="243" y="99"/>
                      <a:pt x="243" y="98"/>
                    </a:cubicBezTo>
                    <a:cubicBezTo>
                      <a:pt x="278" y="98"/>
                      <a:pt x="278" y="98"/>
                      <a:pt x="278" y="98"/>
                    </a:cubicBezTo>
                    <a:cubicBezTo>
                      <a:pt x="278" y="100"/>
                      <a:pt x="278" y="100"/>
                      <a:pt x="278" y="100"/>
                    </a:cubicBezTo>
                    <a:cubicBezTo>
                      <a:pt x="368" y="100"/>
                      <a:pt x="368" y="100"/>
                      <a:pt x="368" y="100"/>
                    </a:cubicBezTo>
                    <a:cubicBezTo>
                      <a:pt x="368" y="101"/>
                      <a:pt x="368" y="103"/>
                      <a:pt x="369" y="105"/>
                    </a:cubicBezTo>
                    <a:cubicBezTo>
                      <a:pt x="371" y="109"/>
                      <a:pt x="373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406" y="100"/>
                      <a:pt x="406" y="100"/>
                      <a:pt x="406" y="100"/>
                    </a:cubicBezTo>
                    <a:cubicBezTo>
                      <a:pt x="415" y="100"/>
                      <a:pt x="415" y="100"/>
                      <a:pt x="415" y="10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1"/>
                      <a:pt x="395" y="134"/>
                      <a:pt x="398" y="137"/>
                    </a:cubicBezTo>
                    <a:cubicBezTo>
                      <a:pt x="402" y="139"/>
                      <a:pt x="405" y="140"/>
                      <a:pt x="406" y="139"/>
                    </a:cubicBezTo>
                    <a:cubicBezTo>
                      <a:pt x="406" y="139"/>
                      <a:pt x="406" y="139"/>
                      <a:pt x="406" y="139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9"/>
                      <a:pt x="425" y="151"/>
                      <a:pt x="429" y="153"/>
                    </a:cubicBezTo>
                    <a:cubicBezTo>
                      <a:pt x="434" y="154"/>
                      <a:pt x="437" y="155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3"/>
                      <a:pt x="438" y="153"/>
                    </a:cubicBezTo>
                    <a:cubicBezTo>
                      <a:pt x="438" y="153"/>
                      <a:pt x="438" y="153"/>
                      <a:pt x="438" y="153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7" y="160"/>
                      <a:pt x="461" y="161"/>
                      <a:pt x="465" y="161"/>
                    </a:cubicBezTo>
                    <a:cubicBezTo>
                      <a:pt x="470" y="161"/>
                      <a:pt x="474" y="160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00"/>
                      <a:pt x="474" y="100"/>
                      <a:pt x="474" y="100"/>
                    </a:cubicBezTo>
                    <a:cubicBezTo>
                      <a:pt x="481" y="100"/>
                      <a:pt x="481" y="100"/>
                      <a:pt x="481" y="100"/>
                    </a:cubicBezTo>
                    <a:cubicBezTo>
                      <a:pt x="481" y="88"/>
                      <a:pt x="481" y="88"/>
                      <a:pt x="481" y="88"/>
                    </a:cubicBezTo>
                    <a:cubicBezTo>
                      <a:pt x="412" y="88"/>
                      <a:pt x="412" y="88"/>
                      <a:pt x="412" y="88"/>
                    </a:cubicBezTo>
                    <a:cubicBezTo>
                      <a:pt x="412" y="84"/>
                      <a:pt x="412" y="84"/>
                      <a:pt x="412" y="84"/>
                    </a:cubicBezTo>
                    <a:cubicBezTo>
                      <a:pt x="481" y="84"/>
                      <a:pt x="481" y="84"/>
                      <a:pt x="481" y="84"/>
                    </a:cubicBezTo>
                    <a:cubicBezTo>
                      <a:pt x="481" y="80"/>
                      <a:pt x="481" y="80"/>
                      <a:pt x="481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11" y="80"/>
                      <a:pt x="411" y="80"/>
                      <a:pt x="411" y="80"/>
                    </a:cubicBezTo>
                    <a:cubicBezTo>
                      <a:pt x="404" y="79"/>
                      <a:pt x="385" y="75"/>
                      <a:pt x="373" y="63"/>
                    </a:cubicBezTo>
                    <a:cubicBezTo>
                      <a:pt x="357" y="46"/>
                      <a:pt x="356" y="34"/>
                      <a:pt x="356" y="34"/>
                    </a:cubicBezTo>
                    <a:cubicBezTo>
                      <a:pt x="353" y="34"/>
                      <a:pt x="353" y="34"/>
                      <a:pt x="353" y="34"/>
                    </a:cubicBezTo>
                    <a:cubicBezTo>
                      <a:pt x="353" y="80"/>
                      <a:pt x="353" y="80"/>
                      <a:pt x="353" y="80"/>
                    </a:cubicBezTo>
                    <a:cubicBezTo>
                      <a:pt x="350" y="80"/>
                      <a:pt x="350" y="80"/>
                      <a:pt x="350" y="80"/>
                    </a:cubicBezTo>
                    <a:cubicBezTo>
                      <a:pt x="350" y="34"/>
                      <a:pt x="350" y="34"/>
                      <a:pt x="350" y="34"/>
                    </a:cubicBezTo>
                    <a:cubicBezTo>
                      <a:pt x="343" y="34"/>
                      <a:pt x="343" y="34"/>
                      <a:pt x="343" y="34"/>
                    </a:cubicBezTo>
                    <a:cubicBezTo>
                      <a:pt x="343" y="80"/>
                      <a:pt x="343" y="80"/>
                      <a:pt x="343" y="80"/>
                    </a:cubicBezTo>
                    <a:cubicBezTo>
                      <a:pt x="278" y="80"/>
                      <a:pt x="278" y="80"/>
                      <a:pt x="278" y="80"/>
                    </a:cubicBezTo>
                    <a:cubicBezTo>
                      <a:pt x="278" y="83"/>
                      <a:pt x="278" y="83"/>
                      <a:pt x="278" y="83"/>
                    </a:cubicBezTo>
                    <a:cubicBezTo>
                      <a:pt x="243" y="83"/>
                      <a:pt x="243" y="83"/>
                      <a:pt x="243" y="83"/>
                    </a:cubicBezTo>
                    <a:cubicBezTo>
                      <a:pt x="240" y="62"/>
                      <a:pt x="224" y="46"/>
                      <a:pt x="204" y="43"/>
                    </a:cubicBezTo>
                    <a:cubicBezTo>
                      <a:pt x="204" y="4"/>
                      <a:pt x="204" y="4"/>
                      <a:pt x="204" y="4"/>
                    </a:cubicBezTo>
                    <a:cubicBezTo>
                      <a:pt x="206" y="4"/>
                      <a:pt x="206" y="4"/>
                      <a:pt x="206" y="4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186" y="4"/>
                      <a:pt x="186" y="4"/>
                      <a:pt x="186" y="4"/>
                    </a:cubicBezTo>
                    <a:cubicBezTo>
                      <a:pt x="189" y="4"/>
                      <a:pt x="189" y="4"/>
                      <a:pt x="189" y="4"/>
                    </a:cubicBezTo>
                    <a:cubicBezTo>
                      <a:pt x="189" y="43"/>
                      <a:pt x="189" y="43"/>
                      <a:pt x="189" y="43"/>
                    </a:cubicBezTo>
                    <a:cubicBezTo>
                      <a:pt x="188" y="43"/>
                      <a:pt x="186" y="43"/>
                      <a:pt x="185" y="44"/>
                    </a:cubicBezTo>
                    <a:cubicBezTo>
                      <a:pt x="171" y="8"/>
                      <a:pt x="171" y="8"/>
                      <a:pt x="171" y="8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1" y="3"/>
                      <a:pt x="171" y="3"/>
                      <a:pt x="171" y="3"/>
                    </a:cubicBezTo>
                    <a:cubicBezTo>
                      <a:pt x="153" y="11"/>
                      <a:pt x="153" y="11"/>
                      <a:pt x="153" y="11"/>
                    </a:cubicBezTo>
                    <a:cubicBezTo>
                      <a:pt x="155" y="15"/>
                      <a:pt x="155" y="15"/>
                      <a:pt x="155" y="15"/>
                    </a:cubicBezTo>
                    <a:cubicBezTo>
                      <a:pt x="157" y="14"/>
                      <a:pt x="157" y="14"/>
                      <a:pt x="157" y="14"/>
                    </a:cubicBezTo>
                    <a:cubicBezTo>
                      <a:pt x="171" y="49"/>
                      <a:pt x="171" y="49"/>
                      <a:pt x="171" y="49"/>
                    </a:cubicBezTo>
                    <a:cubicBezTo>
                      <a:pt x="170" y="50"/>
                      <a:pt x="169" y="50"/>
                      <a:pt x="168" y="51"/>
                    </a:cubicBezTo>
                    <a:cubicBezTo>
                      <a:pt x="142" y="25"/>
                      <a:pt x="142" y="25"/>
                      <a:pt x="142" y="25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0" y="20"/>
                      <a:pt x="140" y="20"/>
                      <a:pt x="140" y="20"/>
                    </a:cubicBezTo>
                    <a:cubicBezTo>
                      <a:pt x="126" y="34"/>
                      <a:pt x="126" y="34"/>
                      <a:pt x="126" y="34"/>
                    </a:cubicBezTo>
                    <a:cubicBezTo>
                      <a:pt x="129" y="37"/>
                      <a:pt x="129" y="37"/>
                      <a:pt x="129" y="37"/>
                    </a:cubicBezTo>
                    <a:cubicBezTo>
                      <a:pt x="131" y="35"/>
                      <a:pt x="131" y="35"/>
                      <a:pt x="131" y="35"/>
                    </a:cubicBezTo>
                    <a:cubicBezTo>
                      <a:pt x="157" y="61"/>
                      <a:pt x="157" y="61"/>
                      <a:pt x="157" y="61"/>
                    </a:cubicBezTo>
                    <a:cubicBezTo>
                      <a:pt x="157" y="62"/>
                      <a:pt x="156" y="63"/>
                      <a:pt x="155" y="64"/>
                    </a:cubicBezTo>
                    <a:cubicBezTo>
                      <a:pt x="121" y="51"/>
                      <a:pt x="121" y="51"/>
                      <a:pt x="121" y="51"/>
                    </a:cubicBezTo>
                    <a:cubicBezTo>
                      <a:pt x="122" y="49"/>
                      <a:pt x="122" y="49"/>
                      <a:pt x="122" y="49"/>
                    </a:cubicBezTo>
                    <a:cubicBezTo>
                      <a:pt x="122" y="48"/>
                      <a:pt x="122" y="48"/>
                      <a:pt x="122" y="48"/>
                    </a:cubicBezTo>
                    <a:cubicBezTo>
                      <a:pt x="118" y="47"/>
                      <a:pt x="118" y="47"/>
                      <a:pt x="118" y="47"/>
                    </a:cubicBezTo>
                    <a:cubicBezTo>
                      <a:pt x="111" y="65"/>
                      <a:pt x="111" y="65"/>
                      <a:pt x="111" y="65"/>
                    </a:cubicBezTo>
                    <a:cubicBezTo>
                      <a:pt x="115" y="67"/>
                      <a:pt x="115" y="67"/>
                      <a:pt x="115" y="67"/>
                    </a:cubicBezTo>
                    <a:cubicBezTo>
                      <a:pt x="116" y="65"/>
                      <a:pt x="116" y="65"/>
                      <a:pt x="116" y="65"/>
                    </a:cubicBezTo>
                    <a:cubicBezTo>
                      <a:pt x="149" y="78"/>
                      <a:pt x="149" y="78"/>
                      <a:pt x="149" y="78"/>
                    </a:cubicBezTo>
                    <a:cubicBezTo>
                      <a:pt x="149" y="80"/>
                      <a:pt x="149" y="81"/>
                      <a:pt x="148" y="83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9" y="81"/>
                      <a:pt x="109" y="81"/>
                      <a:pt x="109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2" y="81"/>
                      <a:pt x="59" y="84"/>
                      <a:pt x="59" y="89"/>
                    </a:cubicBez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77"/>
                      <a:pt x="59" y="277"/>
                      <a:pt x="59" y="277"/>
                    </a:cubicBezTo>
                    <a:cubicBezTo>
                      <a:pt x="59" y="277"/>
                      <a:pt x="59" y="278"/>
                      <a:pt x="59" y="278"/>
                    </a:cubicBezTo>
                    <a:cubicBezTo>
                      <a:pt x="59" y="282"/>
                      <a:pt x="62" y="286"/>
                      <a:pt x="67" y="286"/>
                    </a:cubicBezTo>
                    <a:cubicBezTo>
                      <a:pt x="67" y="286"/>
                      <a:pt x="67" y="286"/>
                      <a:pt x="67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7" y="286"/>
                      <a:pt x="187" y="286"/>
                      <a:pt x="187" y="286"/>
                    </a:cubicBezTo>
                    <a:cubicBezTo>
                      <a:pt x="187" y="307"/>
                      <a:pt x="187" y="307"/>
                      <a:pt x="187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53" y="307"/>
                      <a:pt x="153" y="307"/>
                      <a:pt x="153" y="307"/>
                    </a:cubicBezTo>
                    <a:cubicBezTo>
                      <a:pt x="152" y="307"/>
                      <a:pt x="152" y="307"/>
                      <a:pt x="152" y="307"/>
                    </a:cubicBezTo>
                    <a:cubicBezTo>
                      <a:pt x="147" y="307"/>
                      <a:pt x="144" y="311"/>
                      <a:pt x="144" y="315"/>
                    </a:cubicBezTo>
                    <a:cubicBezTo>
                      <a:pt x="144" y="315"/>
                      <a:pt x="144" y="315"/>
                      <a:pt x="144" y="315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51"/>
                      <a:pt x="144" y="351"/>
                      <a:pt x="144" y="351"/>
                    </a:cubicBezTo>
                    <a:cubicBezTo>
                      <a:pt x="86" y="351"/>
                      <a:pt x="86" y="351"/>
                      <a:pt x="86" y="351"/>
                    </a:cubicBezTo>
                    <a:cubicBezTo>
                      <a:pt x="86" y="400"/>
                      <a:pt x="86" y="400"/>
                      <a:pt x="86" y="400"/>
                    </a:cubicBezTo>
                    <a:cubicBezTo>
                      <a:pt x="102" y="418"/>
                      <a:pt x="102" y="418"/>
                      <a:pt x="102" y="418"/>
                    </a:cubicBezTo>
                    <a:cubicBezTo>
                      <a:pt x="102" y="451"/>
                      <a:pt x="102" y="451"/>
                      <a:pt x="102" y="451"/>
                    </a:cubicBezTo>
                    <a:cubicBezTo>
                      <a:pt x="121" y="459"/>
                      <a:pt x="121" y="459"/>
                      <a:pt x="121" y="459"/>
                    </a:cubicBezTo>
                    <a:cubicBezTo>
                      <a:pt x="121" y="505"/>
                      <a:pt x="121" y="505"/>
                      <a:pt x="121" y="505"/>
                    </a:cubicBezTo>
                    <a:cubicBezTo>
                      <a:pt x="38" y="520"/>
                      <a:pt x="7" y="539"/>
                      <a:pt x="4" y="540"/>
                    </a:cubicBezTo>
                    <a:cubicBezTo>
                      <a:pt x="0" y="541"/>
                      <a:pt x="19" y="544"/>
                      <a:pt x="46" y="556"/>
                    </a:cubicBezTo>
                    <a:cubicBezTo>
                      <a:pt x="80" y="572"/>
                      <a:pt x="75" y="581"/>
                      <a:pt x="75" y="581"/>
                    </a:cubicBezTo>
                    <a:cubicBezTo>
                      <a:pt x="75" y="581"/>
                      <a:pt x="135" y="543"/>
                      <a:pt x="263" y="520"/>
                    </a:cubicBezTo>
                    <a:cubicBezTo>
                      <a:pt x="329" y="509"/>
                      <a:pt x="450" y="504"/>
                      <a:pt x="495" y="512"/>
                    </a:cubicBezTo>
                    <a:cubicBezTo>
                      <a:pt x="495" y="512"/>
                      <a:pt x="460" y="504"/>
                      <a:pt x="413" y="4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8" name="Freeform 70">
                <a:extLst>
                  <a:ext uri="{FF2B5EF4-FFF2-40B4-BE49-F238E27FC236}">
                    <a16:creationId xmlns="" xmlns:a16="http://schemas.microsoft.com/office/drawing/2014/main" id="{1C9714A8-8981-9D41-9B02-6F9C1A14F5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4" y="467"/>
                <a:ext cx="1846" cy="1852"/>
              </a:xfrm>
              <a:custGeom>
                <a:avLst/>
                <a:gdLst>
                  <a:gd name="T0" fmla="*/ 483 w 967"/>
                  <a:gd name="T1" fmla="*/ 953 h 967"/>
                  <a:gd name="T2" fmla="*/ 13 w 967"/>
                  <a:gd name="T3" fmla="*/ 483 h 967"/>
                  <a:gd name="T4" fmla="*/ 483 w 967"/>
                  <a:gd name="T5" fmla="*/ 12 h 967"/>
                  <a:gd name="T6" fmla="*/ 954 w 967"/>
                  <a:gd name="T7" fmla="*/ 483 h 967"/>
                  <a:gd name="T8" fmla="*/ 483 w 967"/>
                  <a:gd name="T9" fmla="*/ 953 h 967"/>
                  <a:gd name="T10" fmla="*/ 483 w 967"/>
                  <a:gd name="T11" fmla="*/ 0 h 967"/>
                  <a:gd name="T12" fmla="*/ 0 w 967"/>
                  <a:gd name="T13" fmla="*/ 483 h 967"/>
                  <a:gd name="T14" fmla="*/ 483 w 967"/>
                  <a:gd name="T15" fmla="*/ 967 h 967"/>
                  <a:gd name="T16" fmla="*/ 967 w 967"/>
                  <a:gd name="T17" fmla="*/ 483 h 967"/>
                  <a:gd name="T18" fmla="*/ 483 w 967"/>
                  <a:gd name="T19" fmla="*/ 0 h 9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67" h="967">
                    <a:moveTo>
                      <a:pt x="483" y="953"/>
                    </a:moveTo>
                    <a:cubicBezTo>
                      <a:pt x="224" y="953"/>
                      <a:pt x="13" y="742"/>
                      <a:pt x="13" y="483"/>
                    </a:cubicBezTo>
                    <a:cubicBezTo>
                      <a:pt x="13" y="223"/>
                      <a:pt x="224" y="12"/>
                      <a:pt x="483" y="12"/>
                    </a:cubicBezTo>
                    <a:cubicBezTo>
                      <a:pt x="743" y="12"/>
                      <a:pt x="954" y="223"/>
                      <a:pt x="954" y="483"/>
                    </a:cubicBezTo>
                    <a:cubicBezTo>
                      <a:pt x="954" y="742"/>
                      <a:pt x="743" y="953"/>
                      <a:pt x="483" y="953"/>
                    </a:cubicBezTo>
                    <a:close/>
                    <a:moveTo>
                      <a:pt x="483" y="0"/>
                    </a:moveTo>
                    <a:cubicBezTo>
                      <a:pt x="216" y="0"/>
                      <a:pt x="0" y="216"/>
                      <a:pt x="0" y="483"/>
                    </a:cubicBezTo>
                    <a:cubicBezTo>
                      <a:pt x="0" y="751"/>
                      <a:pt x="216" y="967"/>
                      <a:pt x="483" y="967"/>
                    </a:cubicBezTo>
                    <a:cubicBezTo>
                      <a:pt x="750" y="967"/>
                      <a:pt x="967" y="751"/>
                      <a:pt x="967" y="483"/>
                    </a:cubicBezTo>
                    <a:cubicBezTo>
                      <a:pt x="967" y="216"/>
                      <a:pt x="750" y="0"/>
                      <a:pt x="48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9" name="Freeform 71">
                <a:extLst>
                  <a:ext uri="{FF2B5EF4-FFF2-40B4-BE49-F238E27FC236}">
                    <a16:creationId xmlns="" xmlns:a16="http://schemas.microsoft.com/office/drawing/2014/main" id="{9F47C1A2-7F03-4D44-81ED-E43988577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1063"/>
                <a:ext cx="67" cy="61"/>
              </a:xfrm>
              <a:custGeom>
                <a:avLst/>
                <a:gdLst>
                  <a:gd name="T0" fmla="*/ 23 w 35"/>
                  <a:gd name="T1" fmla="*/ 3 h 32"/>
                  <a:gd name="T2" fmla="*/ 10 w 35"/>
                  <a:gd name="T3" fmla="*/ 1 h 32"/>
                  <a:gd name="T4" fmla="*/ 2 w 35"/>
                  <a:gd name="T5" fmla="*/ 9 h 32"/>
                  <a:gd name="T6" fmla="*/ 2 w 35"/>
                  <a:gd name="T7" fmla="*/ 21 h 32"/>
                  <a:gd name="T8" fmla="*/ 12 w 35"/>
                  <a:gd name="T9" fmla="*/ 29 h 32"/>
                  <a:gd name="T10" fmla="*/ 25 w 35"/>
                  <a:gd name="T11" fmla="*/ 31 h 32"/>
                  <a:gd name="T12" fmla="*/ 33 w 35"/>
                  <a:gd name="T13" fmla="*/ 23 h 32"/>
                  <a:gd name="T14" fmla="*/ 33 w 35"/>
                  <a:gd name="T15" fmla="*/ 12 h 32"/>
                  <a:gd name="T16" fmla="*/ 23 w 35"/>
                  <a:gd name="T17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32">
                    <a:moveTo>
                      <a:pt x="23" y="3"/>
                    </a:moveTo>
                    <a:cubicBezTo>
                      <a:pt x="18" y="0"/>
                      <a:pt x="13" y="0"/>
                      <a:pt x="10" y="1"/>
                    </a:cubicBezTo>
                    <a:cubicBezTo>
                      <a:pt x="6" y="3"/>
                      <a:pt x="4" y="5"/>
                      <a:pt x="2" y="9"/>
                    </a:cubicBezTo>
                    <a:cubicBezTo>
                      <a:pt x="0" y="13"/>
                      <a:pt x="0" y="17"/>
                      <a:pt x="2" y="21"/>
                    </a:cubicBezTo>
                    <a:cubicBezTo>
                      <a:pt x="3" y="24"/>
                      <a:pt x="6" y="27"/>
                      <a:pt x="12" y="29"/>
                    </a:cubicBezTo>
                    <a:cubicBezTo>
                      <a:pt x="17" y="32"/>
                      <a:pt x="21" y="32"/>
                      <a:pt x="25" y="31"/>
                    </a:cubicBezTo>
                    <a:cubicBezTo>
                      <a:pt x="29" y="29"/>
                      <a:pt x="32" y="27"/>
                      <a:pt x="33" y="23"/>
                    </a:cubicBezTo>
                    <a:cubicBezTo>
                      <a:pt x="35" y="19"/>
                      <a:pt x="35" y="15"/>
                      <a:pt x="33" y="12"/>
                    </a:cubicBezTo>
                    <a:cubicBezTo>
                      <a:pt x="32" y="8"/>
                      <a:pt x="28" y="5"/>
                      <a:pt x="2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0" name="Freeform 72">
                <a:extLst>
                  <a:ext uri="{FF2B5EF4-FFF2-40B4-BE49-F238E27FC236}">
                    <a16:creationId xmlns="" xmlns:a16="http://schemas.microsoft.com/office/drawing/2014/main" id="{359B5C8C-C1CC-CC40-A75F-DFB817DDE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886"/>
                <a:ext cx="42" cy="77"/>
              </a:xfrm>
              <a:custGeom>
                <a:avLst/>
                <a:gdLst>
                  <a:gd name="T0" fmla="*/ 22 w 22"/>
                  <a:gd name="T1" fmla="*/ 0 h 40"/>
                  <a:gd name="T2" fmla="*/ 22 w 22"/>
                  <a:gd name="T3" fmla="*/ 40 h 40"/>
                  <a:gd name="T4" fmla="*/ 12 w 22"/>
                  <a:gd name="T5" fmla="*/ 40 h 40"/>
                  <a:gd name="T6" fmla="*/ 12 w 22"/>
                  <a:gd name="T7" fmla="*/ 14 h 40"/>
                  <a:gd name="T8" fmla="*/ 6 w 22"/>
                  <a:gd name="T9" fmla="*/ 17 h 40"/>
                  <a:gd name="T10" fmla="*/ 0 w 22"/>
                  <a:gd name="T11" fmla="*/ 20 h 40"/>
                  <a:gd name="T12" fmla="*/ 0 w 22"/>
                  <a:gd name="T13" fmla="*/ 11 h 40"/>
                  <a:gd name="T14" fmla="*/ 9 w 22"/>
                  <a:gd name="T15" fmla="*/ 7 h 40"/>
                  <a:gd name="T16" fmla="*/ 14 w 22"/>
                  <a:gd name="T17" fmla="*/ 0 h 40"/>
                  <a:gd name="T18" fmla="*/ 22 w 22"/>
                  <a:gd name="T1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40">
                    <a:moveTo>
                      <a:pt x="22" y="0"/>
                    </a:moveTo>
                    <a:cubicBezTo>
                      <a:pt x="22" y="40"/>
                      <a:pt x="22" y="40"/>
                      <a:pt x="2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0" y="15"/>
                      <a:pt x="8" y="17"/>
                      <a:pt x="6" y="17"/>
                    </a:cubicBezTo>
                    <a:cubicBezTo>
                      <a:pt x="5" y="18"/>
                      <a:pt x="3" y="19"/>
                      <a:pt x="0" y="2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10"/>
                      <a:pt x="7" y="8"/>
                      <a:pt x="9" y="7"/>
                    </a:cubicBezTo>
                    <a:cubicBezTo>
                      <a:pt x="11" y="5"/>
                      <a:pt x="12" y="3"/>
                      <a:pt x="14" y="0"/>
                    </a:cubicBezTo>
                    <a:lnTo>
                      <a:pt x="2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1" name="Freeform 73">
                <a:extLst>
                  <a:ext uri="{FF2B5EF4-FFF2-40B4-BE49-F238E27FC236}">
                    <a16:creationId xmlns="" xmlns:a16="http://schemas.microsoft.com/office/drawing/2014/main" id="{ADE9046A-3EA3-9F4B-8974-69748CC297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53" y="1886"/>
                <a:ext cx="61" cy="77"/>
              </a:xfrm>
              <a:custGeom>
                <a:avLst/>
                <a:gdLst>
                  <a:gd name="T0" fmla="*/ 21 w 32"/>
                  <a:gd name="T1" fmla="*/ 14 h 40"/>
                  <a:gd name="T2" fmla="*/ 19 w 32"/>
                  <a:gd name="T3" fmla="*/ 9 h 40"/>
                  <a:gd name="T4" fmla="*/ 16 w 32"/>
                  <a:gd name="T5" fmla="*/ 7 h 40"/>
                  <a:gd name="T6" fmla="*/ 12 w 32"/>
                  <a:gd name="T7" fmla="*/ 9 h 40"/>
                  <a:gd name="T8" fmla="*/ 11 w 32"/>
                  <a:gd name="T9" fmla="*/ 14 h 40"/>
                  <a:gd name="T10" fmla="*/ 12 w 32"/>
                  <a:gd name="T11" fmla="*/ 19 h 40"/>
                  <a:gd name="T12" fmla="*/ 16 w 32"/>
                  <a:gd name="T13" fmla="*/ 20 h 40"/>
                  <a:gd name="T14" fmla="*/ 20 w 32"/>
                  <a:gd name="T15" fmla="*/ 19 h 40"/>
                  <a:gd name="T16" fmla="*/ 21 w 32"/>
                  <a:gd name="T17" fmla="*/ 14 h 40"/>
                  <a:gd name="T18" fmla="*/ 1 w 32"/>
                  <a:gd name="T19" fmla="*/ 31 h 40"/>
                  <a:gd name="T20" fmla="*/ 12 w 32"/>
                  <a:gd name="T21" fmla="*/ 30 h 40"/>
                  <a:gd name="T22" fmla="*/ 13 w 32"/>
                  <a:gd name="T23" fmla="*/ 33 h 40"/>
                  <a:gd name="T24" fmla="*/ 16 w 32"/>
                  <a:gd name="T25" fmla="*/ 34 h 40"/>
                  <a:gd name="T26" fmla="*/ 20 w 32"/>
                  <a:gd name="T27" fmla="*/ 31 h 40"/>
                  <a:gd name="T28" fmla="*/ 21 w 32"/>
                  <a:gd name="T29" fmla="*/ 23 h 40"/>
                  <a:gd name="T30" fmla="*/ 18 w 32"/>
                  <a:gd name="T31" fmla="*/ 26 h 40"/>
                  <a:gd name="T32" fmla="*/ 13 w 32"/>
                  <a:gd name="T33" fmla="*/ 27 h 40"/>
                  <a:gd name="T34" fmla="*/ 4 w 32"/>
                  <a:gd name="T35" fmla="*/ 23 h 40"/>
                  <a:gd name="T36" fmla="*/ 0 w 32"/>
                  <a:gd name="T37" fmla="*/ 14 h 40"/>
                  <a:gd name="T38" fmla="*/ 2 w 32"/>
                  <a:gd name="T39" fmla="*/ 7 h 40"/>
                  <a:gd name="T40" fmla="*/ 7 w 32"/>
                  <a:gd name="T41" fmla="*/ 2 h 40"/>
                  <a:gd name="T42" fmla="*/ 15 w 32"/>
                  <a:gd name="T43" fmla="*/ 0 h 40"/>
                  <a:gd name="T44" fmla="*/ 25 w 32"/>
                  <a:gd name="T45" fmla="*/ 2 h 40"/>
                  <a:gd name="T46" fmla="*/ 30 w 32"/>
                  <a:gd name="T47" fmla="*/ 9 h 40"/>
                  <a:gd name="T48" fmla="*/ 32 w 32"/>
                  <a:gd name="T49" fmla="*/ 20 h 40"/>
                  <a:gd name="T50" fmla="*/ 28 w 32"/>
                  <a:gd name="T51" fmla="*/ 36 h 40"/>
                  <a:gd name="T52" fmla="*/ 16 w 32"/>
                  <a:gd name="T53" fmla="*/ 40 h 40"/>
                  <a:gd name="T54" fmla="*/ 8 w 32"/>
                  <a:gd name="T55" fmla="*/ 39 h 40"/>
                  <a:gd name="T56" fmla="*/ 4 w 32"/>
                  <a:gd name="T57" fmla="*/ 36 h 40"/>
                  <a:gd name="T58" fmla="*/ 1 w 32"/>
                  <a:gd name="T59" fmla="*/ 3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2" h="40">
                    <a:moveTo>
                      <a:pt x="21" y="14"/>
                    </a:moveTo>
                    <a:cubicBezTo>
                      <a:pt x="21" y="12"/>
                      <a:pt x="21" y="10"/>
                      <a:pt x="19" y="9"/>
                    </a:cubicBezTo>
                    <a:cubicBezTo>
                      <a:pt x="18" y="8"/>
                      <a:pt x="17" y="7"/>
                      <a:pt x="16" y="7"/>
                    </a:cubicBezTo>
                    <a:cubicBezTo>
                      <a:pt x="14" y="7"/>
                      <a:pt x="13" y="8"/>
                      <a:pt x="12" y="9"/>
                    </a:cubicBezTo>
                    <a:cubicBezTo>
                      <a:pt x="11" y="10"/>
                      <a:pt x="11" y="11"/>
                      <a:pt x="11" y="14"/>
                    </a:cubicBezTo>
                    <a:cubicBezTo>
                      <a:pt x="11" y="16"/>
                      <a:pt x="11" y="17"/>
                      <a:pt x="12" y="19"/>
                    </a:cubicBezTo>
                    <a:cubicBezTo>
                      <a:pt x="13" y="20"/>
                      <a:pt x="14" y="20"/>
                      <a:pt x="16" y="20"/>
                    </a:cubicBezTo>
                    <a:cubicBezTo>
                      <a:pt x="17" y="20"/>
                      <a:pt x="19" y="20"/>
                      <a:pt x="20" y="19"/>
                    </a:cubicBezTo>
                    <a:cubicBezTo>
                      <a:pt x="21" y="18"/>
                      <a:pt x="21" y="16"/>
                      <a:pt x="21" y="14"/>
                    </a:cubicBezTo>
                    <a:close/>
                    <a:moveTo>
                      <a:pt x="1" y="31"/>
                    </a:move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1"/>
                      <a:pt x="13" y="32"/>
                      <a:pt x="13" y="33"/>
                    </a:cubicBezTo>
                    <a:cubicBezTo>
                      <a:pt x="14" y="34"/>
                      <a:pt x="15" y="34"/>
                      <a:pt x="16" y="34"/>
                    </a:cubicBezTo>
                    <a:cubicBezTo>
                      <a:pt x="18" y="34"/>
                      <a:pt x="19" y="33"/>
                      <a:pt x="20" y="31"/>
                    </a:cubicBezTo>
                    <a:cubicBezTo>
                      <a:pt x="21" y="30"/>
                      <a:pt x="21" y="27"/>
                      <a:pt x="21" y="23"/>
                    </a:cubicBezTo>
                    <a:cubicBezTo>
                      <a:pt x="20" y="24"/>
                      <a:pt x="19" y="25"/>
                      <a:pt x="18" y="26"/>
                    </a:cubicBezTo>
                    <a:cubicBezTo>
                      <a:pt x="16" y="27"/>
                      <a:pt x="15" y="27"/>
                      <a:pt x="13" y="27"/>
                    </a:cubicBezTo>
                    <a:cubicBezTo>
                      <a:pt x="9" y="27"/>
                      <a:pt x="6" y="26"/>
                      <a:pt x="4" y="23"/>
                    </a:cubicBezTo>
                    <a:cubicBezTo>
                      <a:pt x="2" y="21"/>
                      <a:pt x="0" y="18"/>
                      <a:pt x="0" y="14"/>
                    </a:cubicBezTo>
                    <a:cubicBezTo>
                      <a:pt x="0" y="11"/>
                      <a:pt x="1" y="9"/>
                      <a:pt x="2" y="7"/>
                    </a:cubicBezTo>
                    <a:cubicBezTo>
                      <a:pt x="3" y="5"/>
                      <a:pt x="5" y="3"/>
                      <a:pt x="7" y="2"/>
                    </a:cubicBezTo>
                    <a:cubicBezTo>
                      <a:pt x="9" y="1"/>
                      <a:pt x="12" y="0"/>
                      <a:pt x="15" y="0"/>
                    </a:cubicBezTo>
                    <a:cubicBezTo>
                      <a:pt x="19" y="0"/>
                      <a:pt x="22" y="1"/>
                      <a:pt x="25" y="2"/>
                    </a:cubicBezTo>
                    <a:cubicBezTo>
                      <a:pt x="27" y="4"/>
                      <a:pt x="29" y="6"/>
                      <a:pt x="30" y="9"/>
                    </a:cubicBezTo>
                    <a:cubicBezTo>
                      <a:pt x="32" y="12"/>
                      <a:pt x="32" y="16"/>
                      <a:pt x="32" y="20"/>
                    </a:cubicBezTo>
                    <a:cubicBezTo>
                      <a:pt x="32" y="27"/>
                      <a:pt x="31" y="32"/>
                      <a:pt x="28" y="36"/>
                    </a:cubicBezTo>
                    <a:cubicBezTo>
                      <a:pt x="25" y="39"/>
                      <a:pt x="21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7" y="39"/>
                      <a:pt x="5" y="38"/>
                      <a:pt x="4" y="36"/>
                    </a:cubicBezTo>
                    <a:cubicBezTo>
                      <a:pt x="3" y="35"/>
                      <a:pt x="2" y="33"/>
                      <a:pt x="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2" name="Freeform 74">
                <a:extLst>
                  <a:ext uri="{FF2B5EF4-FFF2-40B4-BE49-F238E27FC236}">
                    <a16:creationId xmlns="" xmlns:a16="http://schemas.microsoft.com/office/drawing/2014/main" id="{1C199CC4-EBF1-EB49-B0DD-C0305B28C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888"/>
                <a:ext cx="61" cy="75"/>
              </a:xfrm>
              <a:custGeom>
                <a:avLst/>
                <a:gdLst>
                  <a:gd name="T0" fmla="*/ 5 w 32"/>
                  <a:gd name="T1" fmla="*/ 0 h 39"/>
                  <a:gd name="T2" fmla="*/ 30 w 32"/>
                  <a:gd name="T3" fmla="*/ 0 h 39"/>
                  <a:gd name="T4" fmla="*/ 30 w 32"/>
                  <a:gd name="T5" fmla="*/ 9 h 39"/>
                  <a:gd name="T6" fmla="*/ 13 w 32"/>
                  <a:gd name="T7" fmla="*/ 9 h 39"/>
                  <a:gd name="T8" fmla="*/ 12 w 32"/>
                  <a:gd name="T9" fmla="*/ 15 h 39"/>
                  <a:gd name="T10" fmla="*/ 16 w 32"/>
                  <a:gd name="T11" fmla="*/ 13 h 39"/>
                  <a:gd name="T12" fmla="*/ 19 w 32"/>
                  <a:gd name="T13" fmla="*/ 13 h 39"/>
                  <a:gd name="T14" fmla="*/ 29 w 32"/>
                  <a:gd name="T15" fmla="*/ 16 h 39"/>
                  <a:gd name="T16" fmla="*/ 32 w 32"/>
                  <a:gd name="T17" fmla="*/ 25 h 39"/>
                  <a:gd name="T18" fmla="*/ 30 w 32"/>
                  <a:gd name="T19" fmla="*/ 32 h 39"/>
                  <a:gd name="T20" fmla="*/ 25 w 32"/>
                  <a:gd name="T21" fmla="*/ 38 h 39"/>
                  <a:gd name="T22" fmla="*/ 16 w 32"/>
                  <a:gd name="T23" fmla="*/ 39 h 39"/>
                  <a:gd name="T24" fmla="*/ 10 w 32"/>
                  <a:gd name="T25" fmla="*/ 39 h 39"/>
                  <a:gd name="T26" fmla="*/ 5 w 32"/>
                  <a:gd name="T27" fmla="*/ 37 h 39"/>
                  <a:gd name="T28" fmla="*/ 2 w 32"/>
                  <a:gd name="T29" fmla="*/ 33 h 39"/>
                  <a:gd name="T30" fmla="*/ 0 w 32"/>
                  <a:gd name="T31" fmla="*/ 29 h 39"/>
                  <a:gd name="T32" fmla="*/ 11 w 32"/>
                  <a:gd name="T33" fmla="*/ 28 h 39"/>
                  <a:gd name="T34" fmla="*/ 13 w 32"/>
                  <a:gd name="T35" fmla="*/ 32 h 39"/>
                  <a:gd name="T36" fmla="*/ 16 w 32"/>
                  <a:gd name="T37" fmla="*/ 33 h 39"/>
                  <a:gd name="T38" fmla="*/ 20 w 32"/>
                  <a:gd name="T39" fmla="*/ 31 h 39"/>
                  <a:gd name="T40" fmla="*/ 21 w 32"/>
                  <a:gd name="T41" fmla="*/ 26 h 39"/>
                  <a:gd name="T42" fmla="*/ 20 w 32"/>
                  <a:gd name="T43" fmla="*/ 21 h 39"/>
                  <a:gd name="T44" fmla="*/ 16 w 32"/>
                  <a:gd name="T45" fmla="*/ 19 h 39"/>
                  <a:gd name="T46" fmla="*/ 13 w 32"/>
                  <a:gd name="T47" fmla="*/ 20 h 39"/>
                  <a:gd name="T48" fmla="*/ 11 w 32"/>
                  <a:gd name="T49" fmla="*/ 22 h 39"/>
                  <a:gd name="T50" fmla="*/ 1 w 32"/>
                  <a:gd name="T51" fmla="*/ 21 h 39"/>
                  <a:gd name="T52" fmla="*/ 5 w 32"/>
                  <a:gd name="T5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2" h="39">
                    <a:moveTo>
                      <a:pt x="5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4"/>
                      <a:pt x="14" y="14"/>
                      <a:pt x="16" y="13"/>
                    </a:cubicBezTo>
                    <a:cubicBezTo>
                      <a:pt x="17" y="13"/>
                      <a:pt x="18" y="13"/>
                      <a:pt x="19" y="13"/>
                    </a:cubicBezTo>
                    <a:cubicBezTo>
                      <a:pt x="23" y="13"/>
                      <a:pt x="26" y="14"/>
                      <a:pt x="29" y="16"/>
                    </a:cubicBezTo>
                    <a:cubicBezTo>
                      <a:pt x="31" y="19"/>
                      <a:pt x="32" y="22"/>
                      <a:pt x="32" y="25"/>
                    </a:cubicBezTo>
                    <a:cubicBezTo>
                      <a:pt x="32" y="28"/>
                      <a:pt x="32" y="30"/>
                      <a:pt x="30" y="32"/>
                    </a:cubicBezTo>
                    <a:cubicBezTo>
                      <a:pt x="29" y="35"/>
                      <a:pt x="27" y="36"/>
                      <a:pt x="25" y="38"/>
                    </a:cubicBezTo>
                    <a:cubicBezTo>
                      <a:pt x="23" y="39"/>
                      <a:pt x="20" y="39"/>
                      <a:pt x="16" y="39"/>
                    </a:cubicBezTo>
                    <a:cubicBezTo>
                      <a:pt x="14" y="39"/>
                      <a:pt x="12" y="39"/>
                      <a:pt x="10" y="39"/>
                    </a:cubicBezTo>
                    <a:cubicBezTo>
                      <a:pt x="8" y="38"/>
                      <a:pt x="6" y="38"/>
                      <a:pt x="5" y="37"/>
                    </a:cubicBezTo>
                    <a:cubicBezTo>
                      <a:pt x="4" y="36"/>
                      <a:pt x="3" y="35"/>
                      <a:pt x="2" y="33"/>
                    </a:cubicBezTo>
                    <a:cubicBezTo>
                      <a:pt x="1" y="32"/>
                      <a:pt x="1" y="31"/>
                      <a:pt x="0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9"/>
                      <a:pt x="12" y="31"/>
                      <a:pt x="13" y="32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8" y="33"/>
                      <a:pt x="19" y="32"/>
                      <a:pt x="20" y="31"/>
                    </a:cubicBezTo>
                    <a:cubicBezTo>
                      <a:pt x="21" y="30"/>
                      <a:pt x="21" y="28"/>
                      <a:pt x="21" y="26"/>
                    </a:cubicBezTo>
                    <a:cubicBezTo>
                      <a:pt x="21" y="24"/>
                      <a:pt x="21" y="22"/>
                      <a:pt x="20" y="21"/>
                    </a:cubicBezTo>
                    <a:cubicBezTo>
                      <a:pt x="19" y="20"/>
                      <a:pt x="18" y="19"/>
                      <a:pt x="16" y="19"/>
                    </a:cubicBezTo>
                    <a:cubicBezTo>
                      <a:pt x="15" y="19"/>
                      <a:pt x="14" y="20"/>
                      <a:pt x="13" y="20"/>
                    </a:cubicBezTo>
                    <a:cubicBezTo>
                      <a:pt x="12" y="21"/>
                      <a:pt x="11" y="21"/>
                      <a:pt x="11" y="22"/>
                    </a:cubicBezTo>
                    <a:cubicBezTo>
                      <a:pt x="1" y="21"/>
                      <a:pt x="1" y="21"/>
                      <a:pt x="1" y="21"/>
                    </a:cubicBez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3" name="Freeform 75">
                <a:extLst>
                  <a:ext uri="{FF2B5EF4-FFF2-40B4-BE49-F238E27FC236}">
                    <a16:creationId xmlns="" xmlns:a16="http://schemas.microsoft.com/office/drawing/2014/main" id="{3E225985-C272-6440-8D1B-CC0D88B4E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886"/>
                <a:ext cx="61" cy="77"/>
              </a:xfrm>
              <a:custGeom>
                <a:avLst/>
                <a:gdLst>
                  <a:gd name="T0" fmla="*/ 11 w 32"/>
                  <a:gd name="T1" fmla="*/ 12 h 40"/>
                  <a:gd name="T2" fmla="*/ 0 w 32"/>
                  <a:gd name="T3" fmla="*/ 11 h 40"/>
                  <a:gd name="T4" fmla="*/ 5 w 32"/>
                  <a:gd name="T5" fmla="*/ 3 h 40"/>
                  <a:gd name="T6" fmla="*/ 16 w 32"/>
                  <a:gd name="T7" fmla="*/ 0 h 40"/>
                  <a:gd name="T8" fmla="*/ 26 w 32"/>
                  <a:gd name="T9" fmla="*/ 3 h 40"/>
                  <a:gd name="T10" fmla="*/ 30 w 32"/>
                  <a:gd name="T11" fmla="*/ 10 h 40"/>
                  <a:gd name="T12" fmla="*/ 28 w 32"/>
                  <a:gd name="T13" fmla="*/ 15 h 40"/>
                  <a:gd name="T14" fmla="*/ 24 w 32"/>
                  <a:gd name="T15" fmla="*/ 19 h 40"/>
                  <a:gd name="T16" fmla="*/ 28 w 32"/>
                  <a:gd name="T17" fmla="*/ 20 h 40"/>
                  <a:gd name="T18" fmla="*/ 31 w 32"/>
                  <a:gd name="T19" fmla="*/ 23 h 40"/>
                  <a:gd name="T20" fmla="*/ 32 w 32"/>
                  <a:gd name="T21" fmla="*/ 28 h 40"/>
                  <a:gd name="T22" fmla="*/ 30 w 32"/>
                  <a:gd name="T23" fmla="*/ 34 h 40"/>
                  <a:gd name="T24" fmla="*/ 25 w 32"/>
                  <a:gd name="T25" fmla="*/ 39 h 40"/>
                  <a:gd name="T26" fmla="*/ 16 w 32"/>
                  <a:gd name="T27" fmla="*/ 40 h 40"/>
                  <a:gd name="T28" fmla="*/ 8 w 32"/>
                  <a:gd name="T29" fmla="*/ 39 h 40"/>
                  <a:gd name="T30" fmla="*/ 3 w 32"/>
                  <a:gd name="T31" fmla="*/ 36 h 40"/>
                  <a:gd name="T32" fmla="*/ 0 w 32"/>
                  <a:gd name="T33" fmla="*/ 30 h 40"/>
                  <a:gd name="T34" fmla="*/ 11 w 32"/>
                  <a:gd name="T35" fmla="*/ 28 h 40"/>
                  <a:gd name="T36" fmla="*/ 13 w 32"/>
                  <a:gd name="T37" fmla="*/ 33 h 40"/>
                  <a:gd name="T38" fmla="*/ 16 w 32"/>
                  <a:gd name="T39" fmla="*/ 34 h 40"/>
                  <a:gd name="T40" fmla="*/ 20 w 32"/>
                  <a:gd name="T41" fmla="*/ 32 h 40"/>
                  <a:gd name="T42" fmla="*/ 21 w 32"/>
                  <a:gd name="T43" fmla="*/ 28 h 40"/>
                  <a:gd name="T44" fmla="*/ 20 w 32"/>
                  <a:gd name="T45" fmla="*/ 24 h 40"/>
                  <a:gd name="T46" fmla="*/ 16 w 32"/>
                  <a:gd name="T47" fmla="*/ 23 h 40"/>
                  <a:gd name="T48" fmla="*/ 12 w 32"/>
                  <a:gd name="T49" fmla="*/ 23 h 40"/>
                  <a:gd name="T50" fmla="*/ 13 w 32"/>
                  <a:gd name="T51" fmla="*/ 15 h 40"/>
                  <a:gd name="T52" fmla="*/ 14 w 32"/>
                  <a:gd name="T53" fmla="*/ 16 h 40"/>
                  <a:gd name="T54" fmla="*/ 18 w 32"/>
                  <a:gd name="T55" fmla="*/ 14 h 40"/>
                  <a:gd name="T56" fmla="*/ 19 w 32"/>
                  <a:gd name="T57" fmla="*/ 11 h 40"/>
                  <a:gd name="T58" fmla="*/ 18 w 32"/>
                  <a:gd name="T59" fmla="*/ 8 h 40"/>
                  <a:gd name="T60" fmla="*/ 15 w 32"/>
                  <a:gd name="T61" fmla="*/ 7 h 40"/>
                  <a:gd name="T62" fmla="*/ 12 w 32"/>
                  <a:gd name="T63" fmla="*/ 8 h 40"/>
                  <a:gd name="T64" fmla="*/ 11 w 32"/>
                  <a:gd name="T65" fmla="*/ 1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" h="40">
                    <a:moveTo>
                      <a:pt x="11" y="12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7"/>
                      <a:pt x="3" y="5"/>
                      <a:pt x="5" y="3"/>
                    </a:cubicBezTo>
                    <a:cubicBezTo>
                      <a:pt x="8" y="1"/>
                      <a:pt x="11" y="0"/>
                      <a:pt x="16" y="0"/>
                    </a:cubicBezTo>
                    <a:cubicBezTo>
                      <a:pt x="21" y="0"/>
                      <a:pt x="24" y="1"/>
                      <a:pt x="26" y="3"/>
                    </a:cubicBezTo>
                    <a:cubicBezTo>
                      <a:pt x="29" y="5"/>
                      <a:pt x="30" y="8"/>
                      <a:pt x="30" y="10"/>
                    </a:cubicBezTo>
                    <a:cubicBezTo>
                      <a:pt x="30" y="12"/>
                      <a:pt x="29" y="14"/>
                      <a:pt x="28" y="15"/>
                    </a:cubicBezTo>
                    <a:cubicBezTo>
                      <a:pt x="27" y="16"/>
                      <a:pt x="26" y="18"/>
                      <a:pt x="24" y="19"/>
                    </a:cubicBezTo>
                    <a:cubicBezTo>
                      <a:pt x="26" y="19"/>
                      <a:pt x="27" y="19"/>
                      <a:pt x="28" y="20"/>
                    </a:cubicBezTo>
                    <a:cubicBezTo>
                      <a:pt x="29" y="21"/>
                      <a:pt x="30" y="22"/>
                      <a:pt x="31" y="23"/>
                    </a:cubicBezTo>
                    <a:cubicBezTo>
                      <a:pt x="31" y="24"/>
                      <a:pt x="32" y="26"/>
                      <a:pt x="32" y="28"/>
                    </a:cubicBezTo>
                    <a:cubicBezTo>
                      <a:pt x="32" y="30"/>
                      <a:pt x="31" y="32"/>
                      <a:pt x="30" y="34"/>
                    </a:cubicBezTo>
                    <a:cubicBezTo>
                      <a:pt x="29" y="36"/>
                      <a:pt x="27" y="38"/>
                      <a:pt x="25" y="39"/>
                    </a:cubicBezTo>
                    <a:cubicBezTo>
                      <a:pt x="23" y="40"/>
                      <a:pt x="20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6" y="38"/>
                      <a:pt x="4" y="37"/>
                      <a:pt x="3" y="36"/>
                    </a:cubicBezTo>
                    <a:cubicBezTo>
                      <a:pt x="2" y="34"/>
                      <a:pt x="1" y="32"/>
                      <a:pt x="0" y="30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30"/>
                      <a:pt x="12" y="32"/>
                      <a:pt x="13" y="33"/>
                    </a:cubicBezTo>
                    <a:cubicBezTo>
                      <a:pt x="13" y="34"/>
                      <a:pt x="15" y="34"/>
                      <a:pt x="16" y="34"/>
                    </a:cubicBezTo>
                    <a:cubicBezTo>
                      <a:pt x="17" y="34"/>
                      <a:pt x="19" y="33"/>
                      <a:pt x="20" y="32"/>
                    </a:cubicBezTo>
                    <a:cubicBezTo>
                      <a:pt x="20" y="31"/>
                      <a:pt x="21" y="30"/>
                      <a:pt x="21" y="28"/>
                    </a:cubicBezTo>
                    <a:cubicBezTo>
                      <a:pt x="21" y="26"/>
                      <a:pt x="20" y="25"/>
                      <a:pt x="20" y="24"/>
                    </a:cubicBezTo>
                    <a:cubicBezTo>
                      <a:pt x="19" y="23"/>
                      <a:pt x="17" y="23"/>
                      <a:pt x="16" y="23"/>
                    </a:cubicBezTo>
                    <a:cubicBezTo>
                      <a:pt x="15" y="23"/>
                      <a:pt x="14" y="23"/>
                      <a:pt x="12" y="23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6" y="16"/>
                      <a:pt x="17" y="15"/>
                      <a:pt x="18" y="14"/>
                    </a:cubicBezTo>
                    <a:cubicBezTo>
                      <a:pt x="19" y="13"/>
                      <a:pt x="19" y="12"/>
                      <a:pt x="19" y="11"/>
                    </a:cubicBezTo>
                    <a:cubicBezTo>
                      <a:pt x="19" y="10"/>
                      <a:pt x="19" y="9"/>
                      <a:pt x="18" y="8"/>
                    </a:cubicBezTo>
                    <a:cubicBezTo>
                      <a:pt x="17" y="8"/>
                      <a:pt x="16" y="7"/>
                      <a:pt x="15" y="7"/>
                    </a:cubicBezTo>
                    <a:cubicBezTo>
                      <a:pt x="14" y="7"/>
                      <a:pt x="13" y="8"/>
                      <a:pt x="12" y="8"/>
                    </a:cubicBezTo>
                    <a:cubicBezTo>
                      <a:pt x="11" y="9"/>
                      <a:pt x="11" y="10"/>
                      <a:pt x="1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4" name="Freeform 76">
                <a:extLst>
                  <a:ext uri="{FF2B5EF4-FFF2-40B4-BE49-F238E27FC236}">
                    <a16:creationId xmlns="" xmlns:a16="http://schemas.microsoft.com/office/drawing/2014/main" id="{82CF09DB-FE95-8040-A0FE-257B85843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957"/>
                <a:ext cx="19" cy="10"/>
              </a:xfrm>
              <a:custGeom>
                <a:avLst/>
                <a:gdLst>
                  <a:gd name="T0" fmla="*/ 0 w 19"/>
                  <a:gd name="T1" fmla="*/ 10 h 10"/>
                  <a:gd name="T2" fmla="*/ 9 w 19"/>
                  <a:gd name="T3" fmla="*/ 8 h 10"/>
                  <a:gd name="T4" fmla="*/ 19 w 19"/>
                  <a:gd name="T5" fmla="*/ 6 h 10"/>
                  <a:gd name="T6" fmla="*/ 13 w 19"/>
                  <a:gd name="T7" fmla="*/ 2 h 10"/>
                  <a:gd name="T8" fmla="*/ 7 w 19"/>
                  <a:gd name="T9" fmla="*/ 0 h 10"/>
                  <a:gd name="T10" fmla="*/ 0 w 19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0">
                    <a:moveTo>
                      <a:pt x="0" y="10"/>
                    </a:moveTo>
                    <a:lnTo>
                      <a:pt x="9" y="8"/>
                    </a:lnTo>
                    <a:lnTo>
                      <a:pt x="19" y="6"/>
                    </a:lnTo>
                    <a:lnTo>
                      <a:pt x="13" y="2"/>
                    </a:lnTo>
                    <a:lnTo>
                      <a:pt x="7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5" name="Freeform 77">
                <a:extLst>
                  <a:ext uri="{FF2B5EF4-FFF2-40B4-BE49-F238E27FC236}">
                    <a16:creationId xmlns="" xmlns:a16="http://schemas.microsoft.com/office/drawing/2014/main" id="{FED0789C-732E-3B41-B606-5B63D054A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684"/>
                <a:ext cx="48" cy="36"/>
              </a:xfrm>
              <a:custGeom>
                <a:avLst/>
                <a:gdLst>
                  <a:gd name="T0" fmla="*/ 22 w 25"/>
                  <a:gd name="T1" fmla="*/ 11 h 19"/>
                  <a:gd name="T2" fmla="*/ 24 w 25"/>
                  <a:gd name="T3" fmla="*/ 8 h 19"/>
                  <a:gd name="T4" fmla="*/ 24 w 25"/>
                  <a:gd name="T5" fmla="*/ 4 h 19"/>
                  <a:gd name="T6" fmla="*/ 21 w 25"/>
                  <a:gd name="T7" fmla="*/ 1 h 19"/>
                  <a:gd name="T8" fmla="*/ 16 w 25"/>
                  <a:gd name="T9" fmla="*/ 1 h 19"/>
                  <a:gd name="T10" fmla="*/ 8 w 25"/>
                  <a:gd name="T11" fmla="*/ 4 h 19"/>
                  <a:gd name="T12" fmla="*/ 0 w 25"/>
                  <a:gd name="T13" fmla="*/ 7 h 19"/>
                  <a:gd name="T14" fmla="*/ 5 w 25"/>
                  <a:gd name="T15" fmla="*/ 19 h 19"/>
                  <a:gd name="T16" fmla="*/ 13 w 25"/>
                  <a:gd name="T17" fmla="*/ 16 h 19"/>
                  <a:gd name="T18" fmla="*/ 22 w 25"/>
                  <a:gd name="T19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19">
                    <a:moveTo>
                      <a:pt x="22" y="11"/>
                    </a:moveTo>
                    <a:cubicBezTo>
                      <a:pt x="23" y="10"/>
                      <a:pt x="24" y="9"/>
                      <a:pt x="24" y="8"/>
                    </a:cubicBezTo>
                    <a:cubicBezTo>
                      <a:pt x="25" y="7"/>
                      <a:pt x="25" y="5"/>
                      <a:pt x="24" y="4"/>
                    </a:cubicBezTo>
                    <a:cubicBezTo>
                      <a:pt x="23" y="2"/>
                      <a:pt x="22" y="1"/>
                      <a:pt x="21" y="1"/>
                    </a:cubicBezTo>
                    <a:cubicBezTo>
                      <a:pt x="19" y="0"/>
                      <a:pt x="18" y="0"/>
                      <a:pt x="16" y="1"/>
                    </a:cubicBezTo>
                    <a:cubicBezTo>
                      <a:pt x="15" y="1"/>
                      <a:pt x="13" y="2"/>
                      <a:pt x="8" y="4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8" y="14"/>
                      <a:pt x="21" y="12"/>
                      <a:pt x="22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6" name="Freeform 78">
                <a:extLst>
                  <a:ext uri="{FF2B5EF4-FFF2-40B4-BE49-F238E27FC236}">
                    <a16:creationId xmlns="" xmlns:a16="http://schemas.microsoft.com/office/drawing/2014/main" id="{4DA63B8F-5A4C-8740-85D3-7ECF339CE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971"/>
                <a:ext cx="40" cy="46"/>
              </a:xfrm>
              <a:custGeom>
                <a:avLst/>
                <a:gdLst>
                  <a:gd name="T0" fmla="*/ 10 w 21"/>
                  <a:gd name="T1" fmla="*/ 22 h 24"/>
                  <a:gd name="T2" fmla="*/ 14 w 21"/>
                  <a:gd name="T3" fmla="*/ 24 h 24"/>
                  <a:gd name="T4" fmla="*/ 18 w 21"/>
                  <a:gd name="T5" fmla="*/ 23 h 24"/>
                  <a:gd name="T6" fmla="*/ 20 w 21"/>
                  <a:gd name="T7" fmla="*/ 19 h 24"/>
                  <a:gd name="T8" fmla="*/ 20 w 21"/>
                  <a:gd name="T9" fmla="*/ 14 h 24"/>
                  <a:gd name="T10" fmla="*/ 16 w 21"/>
                  <a:gd name="T11" fmla="*/ 7 h 24"/>
                  <a:gd name="T12" fmla="*/ 11 w 21"/>
                  <a:gd name="T13" fmla="*/ 0 h 24"/>
                  <a:gd name="T14" fmla="*/ 0 w 21"/>
                  <a:gd name="T15" fmla="*/ 6 h 24"/>
                  <a:gd name="T16" fmla="*/ 4 w 21"/>
                  <a:gd name="T17" fmla="*/ 14 h 24"/>
                  <a:gd name="T18" fmla="*/ 10 w 21"/>
                  <a:gd name="T1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4">
                    <a:moveTo>
                      <a:pt x="10" y="22"/>
                    </a:moveTo>
                    <a:cubicBezTo>
                      <a:pt x="11" y="23"/>
                      <a:pt x="12" y="24"/>
                      <a:pt x="14" y="24"/>
                    </a:cubicBezTo>
                    <a:cubicBezTo>
                      <a:pt x="15" y="24"/>
                      <a:pt x="16" y="24"/>
                      <a:pt x="18" y="23"/>
                    </a:cubicBezTo>
                    <a:cubicBezTo>
                      <a:pt x="19" y="22"/>
                      <a:pt x="20" y="21"/>
                      <a:pt x="20" y="19"/>
                    </a:cubicBezTo>
                    <a:cubicBezTo>
                      <a:pt x="21" y="18"/>
                      <a:pt x="21" y="16"/>
                      <a:pt x="20" y="14"/>
                    </a:cubicBezTo>
                    <a:cubicBezTo>
                      <a:pt x="19" y="14"/>
                      <a:pt x="18" y="11"/>
                      <a:pt x="16" y="7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7" y="18"/>
                      <a:pt x="9" y="21"/>
                      <a:pt x="10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7" name="Freeform 79">
                <a:extLst>
                  <a:ext uri="{FF2B5EF4-FFF2-40B4-BE49-F238E27FC236}">
                    <a16:creationId xmlns="" xmlns:a16="http://schemas.microsoft.com/office/drawing/2014/main" id="{4DB9D68D-25E2-1945-AF9F-973CDE2D2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1157"/>
                <a:ext cx="40" cy="28"/>
              </a:xfrm>
              <a:custGeom>
                <a:avLst/>
                <a:gdLst>
                  <a:gd name="T0" fmla="*/ 40 w 40"/>
                  <a:gd name="T1" fmla="*/ 0 h 28"/>
                  <a:gd name="T2" fmla="*/ 0 w 40"/>
                  <a:gd name="T3" fmla="*/ 3 h 28"/>
                  <a:gd name="T4" fmla="*/ 30 w 40"/>
                  <a:gd name="T5" fmla="*/ 28 h 28"/>
                  <a:gd name="T6" fmla="*/ 40 w 40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8">
                    <a:moveTo>
                      <a:pt x="40" y="0"/>
                    </a:moveTo>
                    <a:lnTo>
                      <a:pt x="0" y="3"/>
                    </a:lnTo>
                    <a:lnTo>
                      <a:pt x="30" y="28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8" name="Freeform 80">
                <a:extLst>
                  <a:ext uri="{FF2B5EF4-FFF2-40B4-BE49-F238E27FC236}">
                    <a16:creationId xmlns="" xmlns:a16="http://schemas.microsoft.com/office/drawing/2014/main" id="{EC588362-A0A7-3D49-A652-F7AE3AC41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112"/>
                <a:ext cx="41" cy="63"/>
              </a:xfrm>
              <a:custGeom>
                <a:avLst/>
                <a:gdLst>
                  <a:gd name="T0" fmla="*/ 8 w 21"/>
                  <a:gd name="T1" fmla="*/ 10 h 33"/>
                  <a:gd name="T2" fmla="*/ 4 w 21"/>
                  <a:gd name="T3" fmla="*/ 12 h 33"/>
                  <a:gd name="T4" fmla="*/ 2 w 21"/>
                  <a:gd name="T5" fmla="*/ 15 h 33"/>
                  <a:gd name="T6" fmla="*/ 1 w 21"/>
                  <a:gd name="T7" fmla="*/ 20 h 33"/>
                  <a:gd name="T8" fmla="*/ 1 w 21"/>
                  <a:gd name="T9" fmla="*/ 23 h 33"/>
                  <a:gd name="T10" fmla="*/ 2 w 21"/>
                  <a:gd name="T11" fmla="*/ 27 h 33"/>
                  <a:gd name="T12" fmla="*/ 9 w 21"/>
                  <a:gd name="T13" fmla="*/ 32 h 33"/>
                  <a:gd name="T14" fmla="*/ 13 w 21"/>
                  <a:gd name="T15" fmla="*/ 33 h 33"/>
                  <a:gd name="T16" fmla="*/ 16 w 21"/>
                  <a:gd name="T17" fmla="*/ 33 h 33"/>
                  <a:gd name="T18" fmla="*/ 19 w 21"/>
                  <a:gd name="T19" fmla="*/ 30 h 33"/>
                  <a:gd name="T20" fmla="*/ 20 w 21"/>
                  <a:gd name="T21" fmla="*/ 27 h 33"/>
                  <a:gd name="T22" fmla="*/ 21 w 21"/>
                  <a:gd name="T23" fmla="*/ 25 h 33"/>
                  <a:gd name="T24" fmla="*/ 20 w 21"/>
                  <a:gd name="T25" fmla="*/ 20 h 33"/>
                  <a:gd name="T26" fmla="*/ 14 w 21"/>
                  <a:gd name="T27" fmla="*/ 16 h 33"/>
                  <a:gd name="T28" fmla="*/ 15 w 21"/>
                  <a:gd name="T29" fmla="*/ 12 h 33"/>
                  <a:gd name="T30" fmla="*/ 17 w 21"/>
                  <a:gd name="T31" fmla="*/ 11 h 33"/>
                  <a:gd name="T32" fmla="*/ 18 w 21"/>
                  <a:gd name="T33" fmla="*/ 8 h 33"/>
                  <a:gd name="T34" fmla="*/ 18 w 21"/>
                  <a:gd name="T35" fmla="*/ 5 h 33"/>
                  <a:gd name="T36" fmla="*/ 18 w 21"/>
                  <a:gd name="T37" fmla="*/ 2 h 33"/>
                  <a:gd name="T38" fmla="*/ 15 w 21"/>
                  <a:gd name="T39" fmla="*/ 3 h 33"/>
                  <a:gd name="T40" fmla="*/ 10 w 21"/>
                  <a:gd name="T41" fmla="*/ 8 h 33"/>
                  <a:gd name="T42" fmla="*/ 9 w 21"/>
                  <a:gd name="T43" fmla="*/ 9 h 33"/>
                  <a:gd name="T44" fmla="*/ 8 w 21"/>
                  <a:gd name="T45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" h="33">
                    <a:moveTo>
                      <a:pt x="8" y="10"/>
                    </a:moveTo>
                    <a:cubicBezTo>
                      <a:pt x="6" y="10"/>
                      <a:pt x="4" y="12"/>
                      <a:pt x="4" y="12"/>
                    </a:cubicBezTo>
                    <a:cubicBezTo>
                      <a:pt x="2" y="14"/>
                      <a:pt x="2" y="15"/>
                      <a:pt x="2" y="15"/>
                    </a:cubicBezTo>
                    <a:cubicBezTo>
                      <a:pt x="2" y="16"/>
                      <a:pt x="1" y="20"/>
                      <a:pt x="1" y="20"/>
                    </a:cubicBezTo>
                    <a:cubicBezTo>
                      <a:pt x="1" y="20"/>
                      <a:pt x="0" y="23"/>
                      <a:pt x="1" y="23"/>
                    </a:cubicBezTo>
                    <a:cubicBezTo>
                      <a:pt x="1" y="24"/>
                      <a:pt x="2" y="26"/>
                      <a:pt x="2" y="27"/>
                    </a:cubicBezTo>
                    <a:cubicBezTo>
                      <a:pt x="4" y="29"/>
                      <a:pt x="9" y="32"/>
                      <a:pt x="9" y="32"/>
                    </a:cubicBezTo>
                    <a:cubicBezTo>
                      <a:pt x="10" y="33"/>
                      <a:pt x="12" y="33"/>
                      <a:pt x="13" y="33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9" y="33"/>
                      <a:pt x="19" y="30"/>
                      <a:pt x="19" y="30"/>
                    </a:cubicBezTo>
                    <a:cubicBezTo>
                      <a:pt x="19" y="28"/>
                      <a:pt x="20" y="27"/>
                      <a:pt x="20" y="27"/>
                    </a:cubicBezTo>
                    <a:cubicBezTo>
                      <a:pt x="21" y="26"/>
                      <a:pt x="21" y="25"/>
                      <a:pt x="21" y="25"/>
                    </a:cubicBezTo>
                    <a:cubicBezTo>
                      <a:pt x="20" y="23"/>
                      <a:pt x="20" y="20"/>
                      <a:pt x="20" y="20"/>
                    </a:cubicBezTo>
                    <a:cubicBezTo>
                      <a:pt x="18" y="19"/>
                      <a:pt x="14" y="16"/>
                      <a:pt x="14" y="16"/>
                    </a:cubicBezTo>
                    <a:cubicBezTo>
                      <a:pt x="12" y="12"/>
                      <a:pt x="15" y="12"/>
                      <a:pt x="15" y="12"/>
                    </a:cubicBezTo>
                    <a:cubicBezTo>
                      <a:pt x="16" y="12"/>
                      <a:pt x="17" y="11"/>
                      <a:pt x="17" y="11"/>
                    </a:cubicBezTo>
                    <a:cubicBezTo>
                      <a:pt x="19" y="11"/>
                      <a:pt x="18" y="8"/>
                      <a:pt x="18" y="8"/>
                    </a:cubicBezTo>
                    <a:cubicBezTo>
                      <a:pt x="18" y="6"/>
                      <a:pt x="18" y="5"/>
                      <a:pt x="18" y="5"/>
                    </a:cubicBezTo>
                    <a:cubicBezTo>
                      <a:pt x="19" y="2"/>
                      <a:pt x="18" y="2"/>
                      <a:pt x="18" y="2"/>
                    </a:cubicBezTo>
                    <a:cubicBezTo>
                      <a:pt x="17" y="0"/>
                      <a:pt x="15" y="3"/>
                      <a:pt x="15" y="3"/>
                    </a:cubicBezTo>
                    <a:cubicBezTo>
                      <a:pt x="14" y="4"/>
                      <a:pt x="10" y="8"/>
                      <a:pt x="10" y="8"/>
                    </a:cubicBezTo>
                    <a:cubicBezTo>
                      <a:pt x="10" y="8"/>
                      <a:pt x="9" y="9"/>
                      <a:pt x="9" y="9"/>
                    </a:cubicBezTo>
                    <a:cubicBezTo>
                      <a:pt x="8" y="10"/>
                      <a:pt x="8" y="10"/>
                      <a:pt x="8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9" name="Freeform 81">
                <a:extLst>
                  <a:ext uri="{FF2B5EF4-FFF2-40B4-BE49-F238E27FC236}">
                    <a16:creationId xmlns="" xmlns:a16="http://schemas.microsoft.com/office/drawing/2014/main" id="{5297DFA1-219E-2C4D-8186-D86C0C581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049"/>
                <a:ext cx="9" cy="21"/>
              </a:xfrm>
              <a:custGeom>
                <a:avLst/>
                <a:gdLst>
                  <a:gd name="T0" fmla="*/ 0 w 5"/>
                  <a:gd name="T1" fmla="*/ 0 h 11"/>
                  <a:gd name="T2" fmla="*/ 2 w 5"/>
                  <a:gd name="T3" fmla="*/ 5 h 11"/>
                  <a:gd name="T4" fmla="*/ 3 w 5"/>
                  <a:gd name="T5" fmla="*/ 7 h 11"/>
                  <a:gd name="T6" fmla="*/ 3 w 5"/>
                  <a:gd name="T7" fmla="*/ 10 h 11"/>
                  <a:gd name="T8" fmla="*/ 5 w 5"/>
                  <a:gd name="T9" fmla="*/ 9 h 11"/>
                  <a:gd name="T10" fmla="*/ 4 w 5"/>
                  <a:gd name="T11" fmla="*/ 3 h 11"/>
                  <a:gd name="T12" fmla="*/ 3 w 5"/>
                  <a:gd name="T13" fmla="*/ 0 h 11"/>
                  <a:gd name="T14" fmla="*/ 0 w 5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1" y="3"/>
                      <a:pt x="2" y="4"/>
                      <a:pt x="2" y="5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4" y="9"/>
                      <a:pt x="3" y="8"/>
                      <a:pt x="3" y="10"/>
                    </a:cubicBezTo>
                    <a:cubicBezTo>
                      <a:pt x="4" y="11"/>
                      <a:pt x="4" y="10"/>
                      <a:pt x="5" y="9"/>
                    </a:cubicBezTo>
                    <a:cubicBezTo>
                      <a:pt x="4" y="8"/>
                      <a:pt x="4" y="5"/>
                      <a:pt x="4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0" name="Freeform 82">
                <a:extLst>
                  <a:ext uri="{FF2B5EF4-FFF2-40B4-BE49-F238E27FC236}">
                    <a16:creationId xmlns="" xmlns:a16="http://schemas.microsoft.com/office/drawing/2014/main" id="{B9710EBD-EEE8-4D40-A299-D9EC07F17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064"/>
                <a:ext cx="34" cy="12"/>
              </a:xfrm>
              <a:custGeom>
                <a:avLst/>
                <a:gdLst>
                  <a:gd name="T0" fmla="*/ 0 w 18"/>
                  <a:gd name="T1" fmla="*/ 6 h 6"/>
                  <a:gd name="T2" fmla="*/ 5 w 18"/>
                  <a:gd name="T3" fmla="*/ 5 h 6"/>
                  <a:gd name="T4" fmla="*/ 17 w 18"/>
                  <a:gd name="T5" fmla="*/ 3 h 6"/>
                  <a:gd name="T6" fmla="*/ 18 w 18"/>
                  <a:gd name="T7" fmla="*/ 2 h 6"/>
                  <a:gd name="T8" fmla="*/ 18 w 18"/>
                  <a:gd name="T9" fmla="*/ 1 h 6"/>
                  <a:gd name="T10" fmla="*/ 17 w 18"/>
                  <a:gd name="T11" fmla="*/ 0 h 6"/>
                  <a:gd name="T12" fmla="*/ 0 w 18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0" y="6"/>
                    </a:moveTo>
                    <a:cubicBezTo>
                      <a:pt x="1" y="6"/>
                      <a:pt x="4" y="5"/>
                      <a:pt x="5" y="5"/>
                    </a:cubicBezTo>
                    <a:cubicBezTo>
                      <a:pt x="9" y="5"/>
                      <a:pt x="15" y="4"/>
                      <a:pt x="17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0"/>
                      <a:pt x="17" y="0"/>
                    </a:cubicBezTo>
                    <a:cubicBezTo>
                      <a:pt x="13" y="3"/>
                      <a:pt x="3" y="4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1" name="Freeform 83">
                <a:extLst>
                  <a:ext uri="{FF2B5EF4-FFF2-40B4-BE49-F238E27FC236}">
                    <a16:creationId xmlns="" xmlns:a16="http://schemas.microsoft.com/office/drawing/2014/main" id="{68BD6FD9-EF0B-0A46-91C3-1BCE569E3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647"/>
                <a:ext cx="63" cy="71"/>
              </a:xfrm>
              <a:custGeom>
                <a:avLst/>
                <a:gdLst>
                  <a:gd name="T0" fmla="*/ 12 w 33"/>
                  <a:gd name="T1" fmla="*/ 35 h 37"/>
                  <a:gd name="T2" fmla="*/ 24 w 33"/>
                  <a:gd name="T3" fmla="*/ 34 h 37"/>
                  <a:gd name="T4" fmla="*/ 32 w 33"/>
                  <a:gd name="T5" fmla="*/ 22 h 37"/>
                  <a:gd name="T6" fmla="*/ 31 w 33"/>
                  <a:gd name="T7" fmla="*/ 8 h 37"/>
                  <a:gd name="T8" fmla="*/ 21 w 33"/>
                  <a:gd name="T9" fmla="*/ 1 h 37"/>
                  <a:gd name="T10" fmla="*/ 9 w 33"/>
                  <a:gd name="T11" fmla="*/ 2 h 37"/>
                  <a:gd name="T12" fmla="*/ 1 w 33"/>
                  <a:gd name="T13" fmla="*/ 14 h 37"/>
                  <a:gd name="T14" fmla="*/ 2 w 33"/>
                  <a:gd name="T15" fmla="*/ 28 h 37"/>
                  <a:gd name="T16" fmla="*/ 12 w 33"/>
                  <a:gd name="T17" fmla="*/ 3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37">
                    <a:moveTo>
                      <a:pt x="12" y="35"/>
                    </a:moveTo>
                    <a:cubicBezTo>
                      <a:pt x="16" y="37"/>
                      <a:pt x="20" y="36"/>
                      <a:pt x="24" y="34"/>
                    </a:cubicBezTo>
                    <a:cubicBezTo>
                      <a:pt x="27" y="32"/>
                      <a:pt x="30" y="28"/>
                      <a:pt x="32" y="22"/>
                    </a:cubicBezTo>
                    <a:cubicBezTo>
                      <a:pt x="33" y="16"/>
                      <a:pt x="33" y="12"/>
                      <a:pt x="31" y="8"/>
                    </a:cubicBezTo>
                    <a:cubicBezTo>
                      <a:pt x="29" y="4"/>
                      <a:pt x="26" y="2"/>
                      <a:pt x="21" y="1"/>
                    </a:cubicBezTo>
                    <a:cubicBezTo>
                      <a:pt x="17" y="0"/>
                      <a:pt x="13" y="0"/>
                      <a:pt x="9" y="2"/>
                    </a:cubicBezTo>
                    <a:cubicBezTo>
                      <a:pt x="5" y="4"/>
                      <a:pt x="3" y="8"/>
                      <a:pt x="1" y="14"/>
                    </a:cubicBezTo>
                    <a:cubicBezTo>
                      <a:pt x="0" y="20"/>
                      <a:pt x="0" y="24"/>
                      <a:pt x="2" y="28"/>
                    </a:cubicBezTo>
                    <a:cubicBezTo>
                      <a:pt x="4" y="32"/>
                      <a:pt x="7" y="34"/>
                      <a:pt x="1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2" name="Freeform 84">
                <a:extLst>
                  <a:ext uri="{FF2B5EF4-FFF2-40B4-BE49-F238E27FC236}">
                    <a16:creationId xmlns="" xmlns:a16="http://schemas.microsoft.com/office/drawing/2014/main" id="{49C84A59-6908-7648-B96B-826A13B192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3" y="521"/>
                <a:ext cx="1726" cy="1733"/>
              </a:xfrm>
              <a:custGeom>
                <a:avLst/>
                <a:gdLst>
                  <a:gd name="T0" fmla="*/ 811 w 904"/>
                  <a:gd name="T1" fmla="*/ 404 h 905"/>
                  <a:gd name="T2" fmla="*/ 773 w 904"/>
                  <a:gd name="T3" fmla="*/ 280 h 905"/>
                  <a:gd name="T4" fmla="*/ 778 w 904"/>
                  <a:gd name="T5" fmla="*/ 210 h 905"/>
                  <a:gd name="T6" fmla="*/ 721 w 904"/>
                  <a:gd name="T7" fmla="*/ 187 h 905"/>
                  <a:gd name="T8" fmla="*/ 685 w 904"/>
                  <a:gd name="T9" fmla="*/ 149 h 905"/>
                  <a:gd name="T10" fmla="*/ 616 w 904"/>
                  <a:gd name="T11" fmla="*/ 113 h 905"/>
                  <a:gd name="T12" fmla="*/ 564 w 904"/>
                  <a:gd name="T13" fmla="*/ 108 h 905"/>
                  <a:gd name="T14" fmla="*/ 460 w 904"/>
                  <a:gd name="T15" fmla="*/ 45 h 905"/>
                  <a:gd name="T16" fmla="*/ 374 w 904"/>
                  <a:gd name="T17" fmla="*/ 52 h 905"/>
                  <a:gd name="T18" fmla="*/ 347 w 904"/>
                  <a:gd name="T19" fmla="*/ 78 h 905"/>
                  <a:gd name="T20" fmla="*/ 361 w 904"/>
                  <a:gd name="T21" fmla="*/ 92 h 905"/>
                  <a:gd name="T22" fmla="*/ 311 w 904"/>
                  <a:gd name="T23" fmla="*/ 104 h 905"/>
                  <a:gd name="T24" fmla="*/ 249 w 904"/>
                  <a:gd name="T25" fmla="*/ 97 h 905"/>
                  <a:gd name="T26" fmla="*/ 174 w 904"/>
                  <a:gd name="T27" fmla="*/ 151 h 905"/>
                  <a:gd name="T28" fmla="*/ 120 w 904"/>
                  <a:gd name="T29" fmla="*/ 211 h 905"/>
                  <a:gd name="T30" fmla="*/ 120 w 904"/>
                  <a:gd name="T31" fmla="*/ 282 h 905"/>
                  <a:gd name="T32" fmla="*/ 131 w 904"/>
                  <a:gd name="T33" fmla="*/ 289 h 905"/>
                  <a:gd name="T34" fmla="*/ 95 w 904"/>
                  <a:gd name="T35" fmla="*/ 411 h 905"/>
                  <a:gd name="T36" fmla="*/ 40 w 904"/>
                  <a:gd name="T37" fmla="*/ 454 h 905"/>
                  <a:gd name="T38" fmla="*/ 50 w 904"/>
                  <a:gd name="T39" fmla="*/ 519 h 905"/>
                  <a:gd name="T40" fmla="*/ 101 w 904"/>
                  <a:gd name="T41" fmla="*/ 526 h 905"/>
                  <a:gd name="T42" fmla="*/ 237 w 904"/>
                  <a:gd name="T43" fmla="*/ 764 h 905"/>
                  <a:gd name="T44" fmla="*/ 217 w 904"/>
                  <a:gd name="T45" fmla="*/ 741 h 905"/>
                  <a:gd name="T46" fmla="*/ 195 w 904"/>
                  <a:gd name="T47" fmla="*/ 742 h 905"/>
                  <a:gd name="T48" fmla="*/ 288 w 904"/>
                  <a:gd name="T49" fmla="*/ 830 h 905"/>
                  <a:gd name="T50" fmla="*/ 283 w 904"/>
                  <a:gd name="T51" fmla="*/ 801 h 905"/>
                  <a:gd name="T52" fmla="*/ 308 w 904"/>
                  <a:gd name="T53" fmla="*/ 811 h 905"/>
                  <a:gd name="T54" fmla="*/ 316 w 904"/>
                  <a:gd name="T55" fmla="*/ 787 h 905"/>
                  <a:gd name="T56" fmla="*/ 309 w 904"/>
                  <a:gd name="T57" fmla="*/ 843 h 905"/>
                  <a:gd name="T58" fmla="*/ 351 w 904"/>
                  <a:gd name="T59" fmla="*/ 858 h 905"/>
                  <a:gd name="T60" fmla="*/ 420 w 904"/>
                  <a:gd name="T61" fmla="*/ 807 h 905"/>
                  <a:gd name="T62" fmla="*/ 412 w 904"/>
                  <a:gd name="T63" fmla="*/ 875 h 905"/>
                  <a:gd name="T64" fmla="*/ 399 w 904"/>
                  <a:gd name="T65" fmla="*/ 866 h 905"/>
                  <a:gd name="T66" fmla="*/ 429 w 904"/>
                  <a:gd name="T67" fmla="*/ 859 h 905"/>
                  <a:gd name="T68" fmla="*/ 478 w 904"/>
                  <a:gd name="T69" fmla="*/ 857 h 905"/>
                  <a:gd name="T70" fmla="*/ 476 w 904"/>
                  <a:gd name="T71" fmla="*/ 832 h 905"/>
                  <a:gd name="T72" fmla="*/ 528 w 904"/>
                  <a:gd name="T73" fmla="*/ 866 h 905"/>
                  <a:gd name="T74" fmla="*/ 485 w 904"/>
                  <a:gd name="T75" fmla="*/ 851 h 905"/>
                  <a:gd name="T76" fmla="*/ 515 w 904"/>
                  <a:gd name="T77" fmla="*/ 820 h 905"/>
                  <a:gd name="T78" fmla="*/ 598 w 904"/>
                  <a:gd name="T79" fmla="*/ 840 h 905"/>
                  <a:gd name="T80" fmla="*/ 587 w 904"/>
                  <a:gd name="T81" fmla="*/ 835 h 905"/>
                  <a:gd name="T82" fmla="*/ 583 w 904"/>
                  <a:gd name="T83" fmla="*/ 805 h 905"/>
                  <a:gd name="T84" fmla="*/ 599 w 904"/>
                  <a:gd name="T85" fmla="*/ 797 h 905"/>
                  <a:gd name="T86" fmla="*/ 615 w 904"/>
                  <a:gd name="T87" fmla="*/ 825 h 905"/>
                  <a:gd name="T88" fmla="*/ 655 w 904"/>
                  <a:gd name="T89" fmla="*/ 793 h 905"/>
                  <a:gd name="T90" fmla="*/ 653 w 904"/>
                  <a:gd name="T91" fmla="*/ 761 h 905"/>
                  <a:gd name="T92" fmla="*/ 663 w 904"/>
                  <a:gd name="T93" fmla="*/ 752 h 905"/>
                  <a:gd name="T94" fmla="*/ 667 w 904"/>
                  <a:gd name="T95" fmla="*/ 737 h 905"/>
                  <a:gd name="T96" fmla="*/ 675 w 904"/>
                  <a:gd name="T97" fmla="*/ 737 h 905"/>
                  <a:gd name="T98" fmla="*/ 676 w 904"/>
                  <a:gd name="T99" fmla="*/ 722 h 905"/>
                  <a:gd name="T100" fmla="*/ 690 w 904"/>
                  <a:gd name="T101" fmla="*/ 738 h 905"/>
                  <a:gd name="T102" fmla="*/ 665 w 904"/>
                  <a:gd name="T103" fmla="*/ 771 h 905"/>
                  <a:gd name="T104" fmla="*/ 688 w 904"/>
                  <a:gd name="T105" fmla="*/ 807 h 905"/>
                  <a:gd name="T106" fmla="*/ 679 w 904"/>
                  <a:gd name="T107" fmla="*/ 769 h 905"/>
                  <a:gd name="T108" fmla="*/ 705 w 904"/>
                  <a:gd name="T109" fmla="*/ 766 h 905"/>
                  <a:gd name="T110" fmla="*/ 777 w 904"/>
                  <a:gd name="T111" fmla="*/ 296 h 905"/>
                  <a:gd name="T112" fmla="*/ 809 w 904"/>
                  <a:gd name="T113" fmla="*/ 386 h 905"/>
                  <a:gd name="T114" fmla="*/ 842 w 904"/>
                  <a:gd name="T115" fmla="*/ 517 h 905"/>
                  <a:gd name="T116" fmla="*/ 806 w 904"/>
                  <a:gd name="T117" fmla="*/ 478 h 9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04" h="905">
                    <a:moveTo>
                      <a:pt x="452" y="0"/>
                    </a:moveTo>
                    <a:cubicBezTo>
                      <a:pt x="202" y="0"/>
                      <a:pt x="0" y="203"/>
                      <a:pt x="0" y="453"/>
                    </a:cubicBezTo>
                    <a:cubicBezTo>
                      <a:pt x="0" y="703"/>
                      <a:pt x="202" y="905"/>
                      <a:pt x="452" y="905"/>
                    </a:cubicBezTo>
                    <a:cubicBezTo>
                      <a:pt x="702" y="905"/>
                      <a:pt x="904" y="703"/>
                      <a:pt x="904" y="453"/>
                    </a:cubicBezTo>
                    <a:cubicBezTo>
                      <a:pt x="904" y="203"/>
                      <a:pt x="702" y="0"/>
                      <a:pt x="452" y="0"/>
                    </a:cubicBezTo>
                    <a:close/>
                    <a:moveTo>
                      <a:pt x="857" y="430"/>
                    </a:moveTo>
                    <a:cubicBezTo>
                      <a:pt x="849" y="431"/>
                      <a:pt x="849" y="431"/>
                      <a:pt x="849" y="431"/>
                    </a:cubicBezTo>
                    <a:cubicBezTo>
                      <a:pt x="845" y="400"/>
                      <a:pt x="845" y="400"/>
                      <a:pt x="845" y="400"/>
                    </a:cubicBezTo>
                    <a:cubicBezTo>
                      <a:pt x="834" y="402"/>
                      <a:pt x="834" y="402"/>
                      <a:pt x="834" y="402"/>
                    </a:cubicBezTo>
                    <a:cubicBezTo>
                      <a:pt x="837" y="430"/>
                      <a:pt x="837" y="430"/>
                      <a:pt x="837" y="430"/>
                    </a:cubicBezTo>
                    <a:cubicBezTo>
                      <a:pt x="828" y="431"/>
                      <a:pt x="828" y="431"/>
                      <a:pt x="828" y="431"/>
                    </a:cubicBezTo>
                    <a:cubicBezTo>
                      <a:pt x="825" y="403"/>
                      <a:pt x="825" y="403"/>
                      <a:pt x="825" y="403"/>
                    </a:cubicBezTo>
                    <a:cubicBezTo>
                      <a:pt x="811" y="404"/>
                      <a:pt x="811" y="404"/>
                      <a:pt x="811" y="404"/>
                    </a:cubicBezTo>
                    <a:cubicBezTo>
                      <a:pt x="815" y="436"/>
                      <a:pt x="815" y="436"/>
                      <a:pt x="815" y="436"/>
                    </a:cubicBezTo>
                    <a:cubicBezTo>
                      <a:pt x="806" y="437"/>
                      <a:pt x="806" y="437"/>
                      <a:pt x="806" y="437"/>
                    </a:cubicBezTo>
                    <a:cubicBezTo>
                      <a:pt x="802" y="394"/>
                      <a:pt x="802" y="394"/>
                      <a:pt x="802" y="394"/>
                    </a:cubicBezTo>
                    <a:cubicBezTo>
                      <a:pt x="853" y="388"/>
                      <a:pt x="853" y="388"/>
                      <a:pt x="853" y="388"/>
                    </a:cubicBezTo>
                    <a:lnTo>
                      <a:pt x="857" y="430"/>
                    </a:lnTo>
                    <a:close/>
                    <a:moveTo>
                      <a:pt x="798" y="241"/>
                    </a:moveTo>
                    <a:cubicBezTo>
                      <a:pt x="801" y="246"/>
                      <a:pt x="803" y="250"/>
                      <a:pt x="804" y="253"/>
                    </a:cubicBezTo>
                    <a:cubicBezTo>
                      <a:pt x="804" y="256"/>
                      <a:pt x="804" y="258"/>
                      <a:pt x="803" y="261"/>
                    </a:cubicBezTo>
                    <a:cubicBezTo>
                      <a:pt x="802" y="264"/>
                      <a:pt x="800" y="266"/>
                      <a:pt x="797" y="267"/>
                    </a:cubicBezTo>
                    <a:cubicBezTo>
                      <a:pt x="794" y="270"/>
                      <a:pt x="791" y="270"/>
                      <a:pt x="787" y="269"/>
                    </a:cubicBezTo>
                    <a:cubicBezTo>
                      <a:pt x="784" y="268"/>
                      <a:pt x="780" y="266"/>
                      <a:pt x="777" y="262"/>
                    </a:cubicBezTo>
                    <a:cubicBezTo>
                      <a:pt x="777" y="265"/>
                      <a:pt x="777" y="267"/>
                      <a:pt x="777" y="270"/>
                    </a:cubicBezTo>
                    <a:cubicBezTo>
                      <a:pt x="776" y="272"/>
                      <a:pt x="775" y="275"/>
                      <a:pt x="773" y="280"/>
                    </a:cubicBezTo>
                    <a:cubicBezTo>
                      <a:pt x="768" y="291"/>
                      <a:pt x="768" y="291"/>
                      <a:pt x="768" y="291"/>
                    </a:cubicBezTo>
                    <a:cubicBezTo>
                      <a:pt x="761" y="279"/>
                      <a:pt x="761" y="279"/>
                      <a:pt x="761" y="279"/>
                    </a:cubicBezTo>
                    <a:cubicBezTo>
                      <a:pt x="766" y="266"/>
                      <a:pt x="766" y="266"/>
                      <a:pt x="766" y="266"/>
                    </a:cubicBezTo>
                    <a:cubicBezTo>
                      <a:pt x="768" y="262"/>
                      <a:pt x="769" y="259"/>
                      <a:pt x="769" y="257"/>
                    </a:cubicBezTo>
                    <a:cubicBezTo>
                      <a:pt x="770" y="256"/>
                      <a:pt x="770" y="254"/>
                      <a:pt x="770" y="253"/>
                    </a:cubicBezTo>
                    <a:cubicBezTo>
                      <a:pt x="769" y="252"/>
                      <a:pt x="768" y="250"/>
                      <a:pt x="767" y="248"/>
                    </a:cubicBezTo>
                    <a:cubicBezTo>
                      <a:pt x="766" y="246"/>
                      <a:pt x="766" y="246"/>
                      <a:pt x="766" y="246"/>
                    </a:cubicBezTo>
                    <a:cubicBezTo>
                      <a:pt x="747" y="257"/>
                      <a:pt x="747" y="257"/>
                      <a:pt x="747" y="257"/>
                    </a:cubicBezTo>
                    <a:cubicBezTo>
                      <a:pt x="741" y="247"/>
                      <a:pt x="741" y="247"/>
                      <a:pt x="741" y="247"/>
                    </a:cubicBezTo>
                    <a:cubicBezTo>
                      <a:pt x="785" y="220"/>
                      <a:pt x="785" y="220"/>
                      <a:pt x="785" y="220"/>
                    </a:cubicBezTo>
                    <a:lnTo>
                      <a:pt x="798" y="241"/>
                    </a:lnTo>
                    <a:close/>
                    <a:moveTo>
                      <a:pt x="750" y="176"/>
                    </a:moveTo>
                    <a:cubicBezTo>
                      <a:pt x="778" y="210"/>
                      <a:pt x="778" y="210"/>
                      <a:pt x="778" y="210"/>
                    </a:cubicBezTo>
                    <a:cubicBezTo>
                      <a:pt x="771" y="216"/>
                      <a:pt x="771" y="216"/>
                      <a:pt x="771" y="216"/>
                    </a:cubicBezTo>
                    <a:cubicBezTo>
                      <a:pt x="761" y="203"/>
                      <a:pt x="761" y="203"/>
                      <a:pt x="761" y="203"/>
                    </a:cubicBezTo>
                    <a:cubicBezTo>
                      <a:pt x="728" y="230"/>
                      <a:pt x="728" y="230"/>
                      <a:pt x="728" y="230"/>
                    </a:cubicBezTo>
                    <a:cubicBezTo>
                      <a:pt x="720" y="222"/>
                      <a:pt x="720" y="222"/>
                      <a:pt x="720" y="222"/>
                    </a:cubicBezTo>
                    <a:cubicBezTo>
                      <a:pt x="754" y="194"/>
                      <a:pt x="754" y="194"/>
                      <a:pt x="754" y="194"/>
                    </a:cubicBezTo>
                    <a:cubicBezTo>
                      <a:pt x="743" y="181"/>
                      <a:pt x="743" y="181"/>
                      <a:pt x="743" y="181"/>
                    </a:cubicBezTo>
                    <a:lnTo>
                      <a:pt x="750" y="176"/>
                    </a:lnTo>
                    <a:close/>
                    <a:moveTo>
                      <a:pt x="742" y="168"/>
                    </a:moveTo>
                    <a:cubicBezTo>
                      <a:pt x="736" y="174"/>
                      <a:pt x="736" y="174"/>
                      <a:pt x="736" y="174"/>
                    </a:cubicBezTo>
                    <a:cubicBezTo>
                      <a:pt x="713" y="153"/>
                      <a:pt x="713" y="153"/>
                      <a:pt x="713" y="153"/>
                    </a:cubicBezTo>
                    <a:cubicBezTo>
                      <a:pt x="706" y="162"/>
                      <a:pt x="706" y="162"/>
                      <a:pt x="706" y="162"/>
                    </a:cubicBezTo>
                    <a:cubicBezTo>
                      <a:pt x="726" y="181"/>
                      <a:pt x="726" y="181"/>
                      <a:pt x="726" y="181"/>
                    </a:cubicBezTo>
                    <a:cubicBezTo>
                      <a:pt x="721" y="187"/>
                      <a:pt x="721" y="187"/>
                      <a:pt x="721" y="187"/>
                    </a:cubicBezTo>
                    <a:cubicBezTo>
                      <a:pt x="700" y="168"/>
                      <a:pt x="700" y="168"/>
                      <a:pt x="700" y="168"/>
                    </a:cubicBezTo>
                    <a:cubicBezTo>
                      <a:pt x="690" y="178"/>
                      <a:pt x="690" y="178"/>
                      <a:pt x="690" y="178"/>
                    </a:cubicBezTo>
                    <a:cubicBezTo>
                      <a:pt x="713" y="200"/>
                      <a:pt x="713" y="200"/>
                      <a:pt x="713" y="200"/>
                    </a:cubicBezTo>
                    <a:cubicBezTo>
                      <a:pt x="708" y="206"/>
                      <a:pt x="708" y="206"/>
                      <a:pt x="708" y="206"/>
                    </a:cubicBezTo>
                    <a:cubicBezTo>
                      <a:pt x="676" y="177"/>
                      <a:pt x="676" y="177"/>
                      <a:pt x="676" y="177"/>
                    </a:cubicBezTo>
                    <a:cubicBezTo>
                      <a:pt x="711" y="139"/>
                      <a:pt x="711" y="139"/>
                      <a:pt x="711" y="139"/>
                    </a:cubicBezTo>
                    <a:lnTo>
                      <a:pt x="742" y="168"/>
                    </a:lnTo>
                    <a:close/>
                    <a:moveTo>
                      <a:pt x="664" y="106"/>
                    </a:moveTo>
                    <a:cubicBezTo>
                      <a:pt x="679" y="116"/>
                      <a:pt x="679" y="116"/>
                      <a:pt x="679" y="116"/>
                    </a:cubicBezTo>
                    <a:cubicBezTo>
                      <a:pt x="685" y="120"/>
                      <a:pt x="689" y="123"/>
                      <a:pt x="690" y="124"/>
                    </a:cubicBezTo>
                    <a:cubicBezTo>
                      <a:pt x="692" y="127"/>
                      <a:pt x="693" y="130"/>
                      <a:pt x="694" y="133"/>
                    </a:cubicBezTo>
                    <a:cubicBezTo>
                      <a:pt x="694" y="137"/>
                      <a:pt x="693" y="140"/>
                      <a:pt x="691" y="143"/>
                    </a:cubicBezTo>
                    <a:cubicBezTo>
                      <a:pt x="689" y="146"/>
                      <a:pt x="687" y="148"/>
                      <a:pt x="685" y="149"/>
                    </a:cubicBezTo>
                    <a:cubicBezTo>
                      <a:pt x="682" y="150"/>
                      <a:pt x="680" y="150"/>
                      <a:pt x="678" y="150"/>
                    </a:cubicBezTo>
                    <a:cubicBezTo>
                      <a:pt x="676" y="150"/>
                      <a:pt x="673" y="150"/>
                      <a:pt x="672" y="149"/>
                    </a:cubicBezTo>
                    <a:cubicBezTo>
                      <a:pt x="669" y="148"/>
                      <a:pt x="666" y="146"/>
                      <a:pt x="661" y="143"/>
                    </a:cubicBezTo>
                    <a:cubicBezTo>
                      <a:pt x="655" y="138"/>
                      <a:pt x="655" y="138"/>
                      <a:pt x="655" y="138"/>
                    </a:cubicBezTo>
                    <a:cubicBezTo>
                      <a:pt x="644" y="154"/>
                      <a:pt x="644" y="154"/>
                      <a:pt x="644" y="154"/>
                    </a:cubicBezTo>
                    <a:cubicBezTo>
                      <a:pt x="635" y="148"/>
                      <a:pt x="635" y="148"/>
                      <a:pt x="635" y="148"/>
                    </a:cubicBezTo>
                    <a:lnTo>
                      <a:pt x="664" y="106"/>
                    </a:lnTo>
                    <a:close/>
                    <a:moveTo>
                      <a:pt x="631" y="87"/>
                    </a:moveTo>
                    <a:cubicBezTo>
                      <a:pt x="628" y="95"/>
                      <a:pt x="628" y="95"/>
                      <a:pt x="628" y="95"/>
                    </a:cubicBezTo>
                    <a:cubicBezTo>
                      <a:pt x="603" y="84"/>
                      <a:pt x="603" y="84"/>
                      <a:pt x="603" y="84"/>
                    </a:cubicBezTo>
                    <a:cubicBezTo>
                      <a:pt x="598" y="95"/>
                      <a:pt x="598" y="95"/>
                      <a:pt x="598" y="95"/>
                    </a:cubicBezTo>
                    <a:cubicBezTo>
                      <a:pt x="620" y="105"/>
                      <a:pt x="620" y="105"/>
                      <a:pt x="620" y="105"/>
                    </a:cubicBezTo>
                    <a:cubicBezTo>
                      <a:pt x="616" y="113"/>
                      <a:pt x="616" y="113"/>
                      <a:pt x="616" y="113"/>
                    </a:cubicBezTo>
                    <a:cubicBezTo>
                      <a:pt x="594" y="103"/>
                      <a:pt x="594" y="103"/>
                      <a:pt x="594" y="103"/>
                    </a:cubicBezTo>
                    <a:cubicBezTo>
                      <a:pt x="585" y="124"/>
                      <a:pt x="585" y="124"/>
                      <a:pt x="585" y="124"/>
                    </a:cubicBezTo>
                    <a:cubicBezTo>
                      <a:pt x="575" y="119"/>
                      <a:pt x="575" y="119"/>
                      <a:pt x="575" y="119"/>
                    </a:cubicBezTo>
                    <a:cubicBezTo>
                      <a:pt x="596" y="72"/>
                      <a:pt x="596" y="72"/>
                      <a:pt x="596" y="72"/>
                    </a:cubicBezTo>
                    <a:lnTo>
                      <a:pt x="631" y="87"/>
                    </a:lnTo>
                    <a:close/>
                    <a:moveTo>
                      <a:pt x="523" y="77"/>
                    </a:moveTo>
                    <a:cubicBezTo>
                      <a:pt x="524" y="72"/>
                      <a:pt x="526" y="68"/>
                      <a:pt x="529" y="65"/>
                    </a:cubicBezTo>
                    <a:cubicBezTo>
                      <a:pt x="531" y="63"/>
                      <a:pt x="533" y="61"/>
                      <a:pt x="536" y="60"/>
                    </a:cubicBezTo>
                    <a:cubicBezTo>
                      <a:pt x="538" y="58"/>
                      <a:pt x="541" y="57"/>
                      <a:pt x="544" y="57"/>
                    </a:cubicBezTo>
                    <a:cubicBezTo>
                      <a:pt x="548" y="57"/>
                      <a:pt x="552" y="57"/>
                      <a:pt x="556" y="58"/>
                    </a:cubicBezTo>
                    <a:cubicBezTo>
                      <a:pt x="564" y="60"/>
                      <a:pt x="570" y="64"/>
                      <a:pt x="574" y="70"/>
                    </a:cubicBezTo>
                    <a:cubicBezTo>
                      <a:pt x="578" y="76"/>
                      <a:pt x="578" y="83"/>
                      <a:pt x="576" y="91"/>
                    </a:cubicBezTo>
                    <a:cubicBezTo>
                      <a:pt x="574" y="99"/>
                      <a:pt x="570" y="105"/>
                      <a:pt x="564" y="108"/>
                    </a:cubicBezTo>
                    <a:cubicBezTo>
                      <a:pt x="558" y="112"/>
                      <a:pt x="551" y="112"/>
                      <a:pt x="542" y="110"/>
                    </a:cubicBezTo>
                    <a:cubicBezTo>
                      <a:pt x="534" y="108"/>
                      <a:pt x="528" y="104"/>
                      <a:pt x="525" y="98"/>
                    </a:cubicBezTo>
                    <a:cubicBezTo>
                      <a:pt x="521" y="92"/>
                      <a:pt x="521" y="85"/>
                      <a:pt x="523" y="77"/>
                    </a:cubicBezTo>
                    <a:close/>
                    <a:moveTo>
                      <a:pt x="460" y="45"/>
                    </a:moveTo>
                    <a:cubicBezTo>
                      <a:pt x="472" y="66"/>
                      <a:pt x="472" y="66"/>
                      <a:pt x="472" y="66"/>
                    </a:cubicBezTo>
                    <a:cubicBezTo>
                      <a:pt x="486" y="46"/>
                      <a:pt x="486" y="46"/>
                      <a:pt x="486" y="46"/>
                    </a:cubicBezTo>
                    <a:cubicBezTo>
                      <a:pt x="499" y="47"/>
                      <a:pt x="499" y="47"/>
                      <a:pt x="499" y="47"/>
                    </a:cubicBezTo>
                    <a:cubicBezTo>
                      <a:pt x="477" y="76"/>
                      <a:pt x="477" y="76"/>
                      <a:pt x="477" y="76"/>
                    </a:cubicBezTo>
                    <a:cubicBezTo>
                      <a:pt x="475" y="97"/>
                      <a:pt x="475" y="97"/>
                      <a:pt x="475" y="97"/>
                    </a:cubicBezTo>
                    <a:cubicBezTo>
                      <a:pt x="464" y="97"/>
                      <a:pt x="464" y="97"/>
                      <a:pt x="464" y="97"/>
                    </a:cubicBezTo>
                    <a:cubicBezTo>
                      <a:pt x="465" y="75"/>
                      <a:pt x="465" y="75"/>
                      <a:pt x="465" y="75"/>
                    </a:cubicBezTo>
                    <a:cubicBezTo>
                      <a:pt x="446" y="44"/>
                      <a:pt x="446" y="44"/>
                      <a:pt x="446" y="44"/>
                    </a:cubicBezTo>
                    <a:lnTo>
                      <a:pt x="460" y="45"/>
                    </a:lnTo>
                    <a:close/>
                    <a:moveTo>
                      <a:pt x="440" y="44"/>
                    </a:moveTo>
                    <a:cubicBezTo>
                      <a:pt x="441" y="53"/>
                      <a:pt x="441" y="53"/>
                      <a:pt x="441" y="53"/>
                    </a:cubicBezTo>
                    <a:cubicBezTo>
                      <a:pt x="424" y="54"/>
                      <a:pt x="424" y="54"/>
                      <a:pt x="424" y="54"/>
                    </a:cubicBezTo>
                    <a:cubicBezTo>
                      <a:pt x="427" y="97"/>
                      <a:pt x="427" y="97"/>
                      <a:pt x="427" y="97"/>
                    </a:cubicBezTo>
                    <a:cubicBezTo>
                      <a:pt x="416" y="98"/>
                      <a:pt x="416" y="98"/>
                      <a:pt x="416" y="98"/>
                    </a:cubicBezTo>
                    <a:cubicBezTo>
                      <a:pt x="413" y="55"/>
                      <a:pt x="413" y="55"/>
                      <a:pt x="413" y="55"/>
                    </a:cubicBezTo>
                    <a:cubicBezTo>
                      <a:pt x="396" y="57"/>
                      <a:pt x="396" y="57"/>
                      <a:pt x="396" y="57"/>
                    </a:cubicBezTo>
                    <a:cubicBezTo>
                      <a:pt x="395" y="48"/>
                      <a:pt x="395" y="48"/>
                      <a:pt x="395" y="48"/>
                    </a:cubicBezTo>
                    <a:lnTo>
                      <a:pt x="440" y="44"/>
                    </a:lnTo>
                    <a:close/>
                    <a:moveTo>
                      <a:pt x="386" y="50"/>
                    </a:moveTo>
                    <a:cubicBezTo>
                      <a:pt x="394" y="101"/>
                      <a:pt x="394" y="101"/>
                      <a:pt x="394" y="101"/>
                    </a:cubicBezTo>
                    <a:cubicBezTo>
                      <a:pt x="383" y="103"/>
                      <a:pt x="383" y="103"/>
                      <a:pt x="383" y="103"/>
                    </a:cubicBezTo>
                    <a:cubicBezTo>
                      <a:pt x="374" y="52"/>
                      <a:pt x="374" y="52"/>
                      <a:pt x="374" y="52"/>
                    </a:cubicBezTo>
                    <a:lnTo>
                      <a:pt x="386" y="50"/>
                    </a:lnTo>
                    <a:close/>
                    <a:moveTo>
                      <a:pt x="324" y="71"/>
                    </a:moveTo>
                    <a:cubicBezTo>
                      <a:pt x="325" y="68"/>
                      <a:pt x="327" y="66"/>
                      <a:pt x="329" y="64"/>
                    </a:cubicBezTo>
                    <a:cubicBezTo>
                      <a:pt x="332" y="62"/>
                      <a:pt x="335" y="60"/>
                      <a:pt x="339" y="59"/>
                    </a:cubicBezTo>
                    <a:cubicBezTo>
                      <a:pt x="346" y="57"/>
                      <a:pt x="352" y="57"/>
                      <a:pt x="356" y="59"/>
                    </a:cubicBezTo>
                    <a:cubicBezTo>
                      <a:pt x="360" y="61"/>
                      <a:pt x="363" y="64"/>
                      <a:pt x="365" y="68"/>
                    </a:cubicBezTo>
                    <a:cubicBezTo>
                      <a:pt x="354" y="72"/>
                      <a:pt x="354" y="72"/>
                      <a:pt x="354" y="72"/>
                    </a:cubicBezTo>
                    <a:cubicBezTo>
                      <a:pt x="353" y="69"/>
                      <a:pt x="351" y="68"/>
                      <a:pt x="349" y="67"/>
                    </a:cubicBezTo>
                    <a:cubicBezTo>
                      <a:pt x="347" y="66"/>
                      <a:pt x="345" y="66"/>
                      <a:pt x="342" y="67"/>
                    </a:cubicBezTo>
                    <a:cubicBezTo>
                      <a:pt x="338" y="68"/>
                      <a:pt x="336" y="69"/>
                      <a:pt x="335" y="71"/>
                    </a:cubicBezTo>
                    <a:cubicBezTo>
                      <a:pt x="334" y="72"/>
                      <a:pt x="333" y="73"/>
                      <a:pt x="334" y="75"/>
                    </a:cubicBezTo>
                    <a:cubicBezTo>
                      <a:pt x="334" y="76"/>
                      <a:pt x="335" y="77"/>
                      <a:pt x="336" y="77"/>
                    </a:cubicBezTo>
                    <a:cubicBezTo>
                      <a:pt x="338" y="78"/>
                      <a:pt x="342" y="78"/>
                      <a:pt x="347" y="78"/>
                    </a:cubicBezTo>
                    <a:cubicBezTo>
                      <a:pt x="353" y="78"/>
                      <a:pt x="357" y="78"/>
                      <a:pt x="360" y="78"/>
                    </a:cubicBezTo>
                    <a:cubicBezTo>
                      <a:pt x="363" y="79"/>
                      <a:pt x="366" y="80"/>
                      <a:pt x="368" y="82"/>
                    </a:cubicBezTo>
                    <a:cubicBezTo>
                      <a:pt x="370" y="83"/>
                      <a:pt x="371" y="86"/>
                      <a:pt x="372" y="89"/>
                    </a:cubicBezTo>
                    <a:cubicBezTo>
                      <a:pt x="373" y="92"/>
                      <a:pt x="373" y="95"/>
                      <a:pt x="372" y="98"/>
                    </a:cubicBezTo>
                    <a:cubicBezTo>
                      <a:pt x="370" y="101"/>
                      <a:pt x="369" y="103"/>
                      <a:pt x="366" y="105"/>
                    </a:cubicBezTo>
                    <a:cubicBezTo>
                      <a:pt x="363" y="107"/>
                      <a:pt x="359" y="109"/>
                      <a:pt x="354" y="110"/>
                    </a:cubicBezTo>
                    <a:cubicBezTo>
                      <a:pt x="347" y="112"/>
                      <a:pt x="342" y="112"/>
                      <a:pt x="337" y="111"/>
                    </a:cubicBezTo>
                    <a:cubicBezTo>
                      <a:pt x="333" y="109"/>
                      <a:pt x="329" y="105"/>
                      <a:pt x="327" y="100"/>
                    </a:cubicBezTo>
                    <a:cubicBezTo>
                      <a:pt x="337" y="96"/>
                      <a:pt x="337" y="96"/>
                      <a:pt x="337" y="96"/>
                    </a:cubicBezTo>
                    <a:cubicBezTo>
                      <a:pt x="339" y="99"/>
                      <a:pt x="341" y="101"/>
                      <a:pt x="343" y="102"/>
                    </a:cubicBezTo>
                    <a:cubicBezTo>
                      <a:pt x="346" y="103"/>
                      <a:pt x="349" y="103"/>
                      <a:pt x="352" y="102"/>
                    </a:cubicBezTo>
                    <a:cubicBezTo>
                      <a:pt x="356" y="101"/>
                      <a:pt x="358" y="99"/>
                      <a:pt x="360" y="98"/>
                    </a:cubicBezTo>
                    <a:cubicBezTo>
                      <a:pt x="361" y="96"/>
                      <a:pt x="361" y="94"/>
                      <a:pt x="361" y="92"/>
                    </a:cubicBezTo>
                    <a:cubicBezTo>
                      <a:pt x="361" y="91"/>
                      <a:pt x="360" y="90"/>
                      <a:pt x="359" y="89"/>
                    </a:cubicBezTo>
                    <a:cubicBezTo>
                      <a:pt x="358" y="89"/>
                      <a:pt x="356" y="89"/>
                      <a:pt x="354" y="88"/>
                    </a:cubicBezTo>
                    <a:cubicBezTo>
                      <a:pt x="353" y="88"/>
                      <a:pt x="350" y="88"/>
                      <a:pt x="345" y="89"/>
                    </a:cubicBezTo>
                    <a:cubicBezTo>
                      <a:pt x="339" y="89"/>
                      <a:pt x="334" y="88"/>
                      <a:pt x="331" y="87"/>
                    </a:cubicBezTo>
                    <a:cubicBezTo>
                      <a:pt x="327" y="85"/>
                      <a:pt x="324" y="82"/>
                      <a:pt x="323" y="78"/>
                    </a:cubicBezTo>
                    <a:cubicBezTo>
                      <a:pt x="323" y="76"/>
                      <a:pt x="323" y="73"/>
                      <a:pt x="324" y="71"/>
                    </a:cubicBezTo>
                    <a:close/>
                    <a:moveTo>
                      <a:pt x="285" y="79"/>
                    </a:moveTo>
                    <a:cubicBezTo>
                      <a:pt x="291" y="77"/>
                      <a:pt x="295" y="75"/>
                      <a:pt x="298" y="75"/>
                    </a:cubicBezTo>
                    <a:cubicBezTo>
                      <a:pt x="301" y="75"/>
                      <a:pt x="304" y="76"/>
                      <a:pt x="306" y="77"/>
                    </a:cubicBezTo>
                    <a:cubicBezTo>
                      <a:pt x="308" y="79"/>
                      <a:pt x="310" y="81"/>
                      <a:pt x="312" y="83"/>
                    </a:cubicBezTo>
                    <a:cubicBezTo>
                      <a:pt x="313" y="87"/>
                      <a:pt x="313" y="90"/>
                      <a:pt x="312" y="94"/>
                    </a:cubicBezTo>
                    <a:cubicBezTo>
                      <a:pt x="311" y="97"/>
                      <a:pt x="308" y="100"/>
                      <a:pt x="304" y="103"/>
                    </a:cubicBezTo>
                    <a:cubicBezTo>
                      <a:pt x="306" y="103"/>
                      <a:pt x="309" y="103"/>
                      <a:pt x="311" y="104"/>
                    </a:cubicBezTo>
                    <a:cubicBezTo>
                      <a:pt x="313" y="105"/>
                      <a:pt x="316" y="107"/>
                      <a:pt x="320" y="109"/>
                    </a:cubicBezTo>
                    <a:cubicBezTo>
                      <a:pt x="331" y="116"/>
                      <a:pt x="331" y="116"/>
                      <a:pt x="331" y="116"/>
                    </a:cubicBezTo>
                    <a:cubicBezTo>
                      <a:pt x="318" y="121"/>
                      <a:pt x="318" y="121"/>
                      <a:pt x="318" y="121"/>
                    </a:cubicBezTo>
                    <a:cubicBezTo>
                      <a:pt x="306" y="114"/>
                      <a:pt x="306" y="114"/>
                      <a:pt x="306" y="114"/>
                    </a:cubicBezTo>
                    <a:cubicBezTo>
                      <a:pt x="302" y="112"/>
                      <a:pt x="299" y="110"/>
                      <a:pt x="297" y="110"/>
                    </a:cubicBezTo>
                    <a:cubicBezTo>
                      <a:pt x="296" y="109"/>
                      <a:pt x="295" y="109"/>
                      <a:pt x="293" y="109"/>
                    </a:cubicBezTo>
                    <a:cubicBezTo>
                      <a:pt x="292" y="109"/>
                      <a:pt x="290" y="110"/>
                      <a:pt x="288" y="111"/>
                    </a:cubicBezTo>
                    <a:cubicBezTo>
                      <a:pt x="286" y="112"/>
                      <a:pt x="286" y="112"/>
                      <a:pt x="286" y="112"/>
                    </a:cubicBezTo>
                    <a:cubicBezTo>
                      <a:pt x="295" y="132"/>
                      <a:pt x="295" y="132"/>
                      <a:pt x="295" y="132"/>
                    </a:cubicBezTo>
                    <a:cubicBezTo>
                      <a:pt x="284" y="136"/>
                      <a:pt x="284" y="136"/>
                      <a:pt x="284" y="136"/>
                    </a:cubicBezTo>
                    <a:cubicBezTo>
                      <a:pt x="263" y="89"/>
                      <a:pt x="263" y="89"/>
                      <a:pt x="263" y="89"/>
                    </a:cubicBezTo>
                    <a:lnTo>
                      <a:pt x="285" y="79"/>
                    </a:lnTo>
                    <a:close/>
                    <a:moveTo>
                      <a:pt x="249" y="97"/>
                    </a:moveTo>
                    <a:cubicBezTo>
                      <a:pt x="254" y="104"/>
                      <a:pt x="254" y="104"/>
                      <a:pt x="254" y="104"/>
                    </a:cubicBezTo>
                    <a:cubicBezTo>
                      <a:pt x="228" y="120"/>
                      <a:pt x="228" y="120"/>
                      <a:pt x="228" y="120"/>
                    </a:cubicBezTo>
                    <a:cubicBezTo>
                      <a:pt x="234" y="130"/>
                      <a:pt x="234" y="130"/>
                      <a:pt x="234" y="130"/>
                    </a:cubicBezTo>
                    <a:cubicBezTo>
                      <a:pt x="258" y="115"/>
                      <a:pt x="258" y="115"/>
                      <a:pt x="258" y="115"/>
                    </a:cubicBezTo>
                    <a:cubicBezTo>
                      <a:pt x="263" y="122"/>
                      <a:pt x="263" y="122"/>
                      <a:pt x="263" y="122"/>
                    </a:cubicBezTo>
                    <a:cubicBezTo>
                      <a:pt x="239" y="137"/>
                      <a:pt x="239" y="137"/>
                      <a:pt x="239" y="137"/>
                    </a:cubicBezTo>
                    <a:cubicBezTo>
                      <a:pt x="246" y="149"/>
                      <a:pt x="246" y="149"/>
                      <a:pt x="246" y="149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78" y="140"/>
                      <a:pt x="278" y="140"/>
                      <a:pt x="278" y="140"/>
                    </a:cubicBezTo>
                    <a:cubicBezTo>
                      <a:pt x="241" y="163"/>
                      <a:pt x="241" y="163"/>
                      <a:pt x="241" y="163"/>
                    </a:cubicBezTo>
                    <a:cubicBezTo>
                      <a:pt x="214" y="119"/>
                      <a:pt x="214" y="119"/>
                      <a:pt x="214" y="119"/>
                    </a:cubicBezTo>
                    <a:lnTo>
                      <a:pt x="249" y="97"/>
                    </a:lnTo>
                    <a:close/>
                    <a:moveTo>
                      <a:pt x="174" y="151"/>
                    </a:moveTo>
                    <a:cubicBezTo>
                      <a:pt x="210" y="171"/>
                      <a:pt x="210" y="171"/>
                      <a:pt x="210" y="171"/>
                    </a:cubicBezTo>
                    <a:cubicBezTo>
                      <a:pt x="196" y="133"/>
                      <a:pt x="196" y="133"/>
                      <a:pt x="196" y="133"/>
                    </a:cubicBezTo>
                    <a:cubicBezTo>
                      <a:pt x="205" y="125"/>
                      <a:pt x="205" y="125"/>
                      <a:pt x="205" y="125"/>
                    </a:cubicBezTo>
                    <a:cubicBezTo>
                      <a:pt x="223" y="178"/>
                      <a:pt x="223" y="178"/>
                      <a:pt x="223" y="178"/>
                    </a:cubicBezTo>
                    <a:cubicBezTo>
                      <a:pt x="213" y="186"/>
                      <a:pt x="213" y="186"/>
                      <a:pt x="213" y="186"/>
                    </a:cubicBezTo>
                    <a:cubicBezTo>
                      <a:pt x="165" y="159"/>
                      <a:pt x="165" y="159"/>
                      <a:pt x="165" y="159"/>
                    </a:cubicBezTo>
                    <a:lnTo>
                      <a:pt x="174" y="151"/>
                    </a:lnTo>
                    <a:close/>
                    <a:moveTo>
                      <a:pt x="159" y="166"/>
                    </a:moveTo>
                    <a:cubicBezTo>
                      <a:pt x="197" y="201"/>
                      <a:pt x="197" y="201"/>
                      <a:pt x="197" y="201"/>
                    </a:cubicBezTo>
                    <a:cubicBezTo>
                      <a:pt x="189" y="210"/>
                      <a:pt x="189" y="210"/>
                      <a:pt x="189" y="210"/>
                    </a:cubicBezTo>
                    <a:cubicBezTo>
                      <a:pt x="151" y="174"/>
                      <a:pt x="151" y="174"/>
                      <a:pt x="151" y="174"/>
                    </a:cubicBezTo>
                    <a:lnTo>
                      <a:pt x="159" y="166"/>
                    </a:lnTo>
                    <a:close/>
                    <a:moveTo>
                      <a:pt x="120" y="211"/>
                    </a:moveTo>
                    <a:cubicBezTo>
                      <a:pt x="162" y="214"/>
                      <a:pt x="162" y="214"/>
                      <a:pt x="162" y="214"/>
                    </a:cubicBezTo>
                    <a:cubicBezTo>
                      <a:pt x="134" y="193"/>
                      <a:pt x="134" y="193"/>
                      <a:pt x="134" y="193"/>
                    </a:cubicBezTo>
                    <a:cubicBezTo>
                      <a:pt x="141" y="185"/>
                      <a:pt x="141" y="185"/>
                      <a:pt x="141" y="185"/>
                    </a:cubicBezTo>
                    <a:cubicBezTo>
                      <a:pt x="182" y="216"/>
                      <a:pt x="182" y="216"/>
                      <a:pt x="182" y="216"/>
                    </a:cubicBezTo>
                    <a:cubicBezTo>
                      <a:pt x="175" y="225"/>
                      <a:pt x="175" y="225"/>
                      <a:pt x="175" y="225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60" y="244"/>
                      <a:pt x="160" y="244"/>
                      <a:pt x="160" y="244"/>
                    </a:cubicBezTo>
                    <a:cubicBezTo>
                      <a:pt x="154" y="252"/>
                      <a:pt x="154" y="252"/>
                      <a:pt x="154" y="252"/>
                    </a:cubicBezTo>
                    <a:cubicBezTo>
                      <a:pt x="113" y="220"/>
                      <a:pt x="113" y="220"/>
                      <a:pt x="113" y="220"/>
                    </a:cubicBezTo>
                    <a:lnTo>
                      <a:pt x="120" y="211"/>
                    </a:lnTo>
                    <a:close/>
                    <a:moveTo>
                      <a:pt x="87" y="264"/>
                    </a:moveTo>
                    <a:cubicBezTo>
                      <a:pt x="112" y="278"/>
                      <a:pt x="112" y="278"/>
                      <a:pt x="112" y="278"/>
                    </a:cubicBezTo>
                    <a:cubicBezTo>
                      <a:pt x="116" y="280"/>
                      <a:pt x="118" y="281"/>
                      <a:pt x="120" y="282"/>
                    </a:cubicBezTo>
                    <a:cubicBezTo>
                      <a:pt x="122" y="282"/>
                      <a:pt x="124" y="282"/>
                      <a:pt x="126" y="281"/>
                    </a:cubicBezTo>
                    <a:cubicBezTo>
                      <a:pt x="128" y="280"/>
                      <a:pt x="130" y="278"/>
                      <a:pt x="131" y="275"/>
                    </a:cubicBezTo>
                    <a:cubicBezTo>
                      <a:pt x="133" y="273"/>
                      <a:pt x="133" y="270"/>
                      <a:pt x="133" y="268"/>
                    </a:cubicBezTo>
                    <a:cubicBezTo>
                      <a:pt x="133" y="266"/>
                      <a:pt x="132" y="264"/>
                      <a:pt x="131" y="263"/>
                    </a:cubicBezTo>
                    <a:cubicBezTo>
                      <a:pt x="129" y="262"/>
                      <a:pt x="127" y="260"/>
                      <a:pt x="123" y="258"/>
                    </a:cubicBezTo>
                    <a:cubicBezTo>
                      <a:pt x="98" y="244"/>
                      <a:pt x="98" y="244"/>
                      <a:pt x="98" y="244"/>
                    </a:cubicBezTo>
                    <a:cubicBezTo>
                      <a:pt x="104" y="234"/>
                      <a:pt x="104" y="234"/>
                      <a:pt x="104" y="234"/>
                    </a:cubicBezTo>
                    <a:cubicBezTo>
                      <a:pt x="127" y="248"/>
                      <a:pt x="127" y="248"/>
                      <a:pt x="127" y="248"/>
                    </a:cubicBezTo>
                    <a:cubicBezTo>
                      <a:pt x="133" y="251"/>
                      <a:pt x="137" y="253"/>
                      <a:pt x="138" y="255"/>
                    </a:cubicBezTo>
                    <a:cubicBezTo>
                      <a:pt x="140" y="257"/>
                      <a:pt x="142" y="259"/>
                      <a:pt x="142" y="261"/>
                    </a:cubicBezTo>
                    <a:cubicBezTo>
                      <a:pt x="143" y="263"/>
                      <a:pt x="143" y="266"/>
                      <a:pt x="143" y="269"/>
                    </a:cubicBezTo>
                    <a:cubicBezTo>
                      <a:pt x="142" y="272"/>
                      <a:pt x="141" y="275"/>
                      <a:pt x="139" y="279"/>
                    </a:cubicBezTo>
                    <a:cubicBezTo>
                      <a:pt x="136" y="284"/>
                      <a:pt x="134" y="287"/>
                      <a:pt x="131" y="289"/>
                    </a:cubicBezTo>
                    <a:cubicBezTo>
                      <a:pt x="129" y="291"/>
                      <a:pt x="127" y="292"/>
                      <a:pt x="124" y="293"/>
                    </a:cubicBezTo>
                    <a:cubicBezTo>
                      <a:pt x="122" y="293"/>
                      <a:pt x="120" y="293"/>
                      <a:pt x="118" y="293"/>
                    </a:cubicBezTo>
                    <a:cubicBezTo>
                      <a:pt x="115" y="292"/>
                      <a:pt x="111" y="290"/>
                      <a:pt x="106" y="287"/>
                    </a:cubicBezTo>
                    <a:cubicBezTo>
                      <a:pt x="82" y="274"/>
                      <a:pt x="82" y="274"/>
                      <a:pt x="82" y="274"/>
                    </a:cubicBezTo>
                    <a:lnTo>
                      <a:pt x="87" y="264"/>
                    </a:lnTo>
                    <a:close/>
                    <a:moveTo>
                      <a:pt x="44" y="402"/>
                    </a:moveTo>
                    <a:cubicBezTo>
                      <a:pt x="82" y="384"/>
                      <a:pt x="82" y="384"/>
                      <a:pt x="82" y="384"/>
                    </a:cubicBezTo>
                    <a:cubicBezTo>
                      <a:pt x="47" y="379"/>
                      <a:pt x="47" y="379"/>
                      <a:pt x="47" y="379"/>
                    </a:cubicBezTo>
                    <a:cubicBezTo>
                      <a:pt x="49" y="368"/>
                      <a:pt x="49" y="368"/>
                      <a:pt x="49" y="368"/>
                    </a:cubicBezTo>
                    <a:cubicBezTo>
                      <a:pt x="100" y="376"/>
                      <a:pt x="100" y="376"/>
                      <a:pt x="100" y="376"/>
                    </a:cubicBezTo>
                    <a:cubicBezTo>
                      <a:pt x="98" y="388"/>
                      <a:pt x="98" y="388"/>
                      <a:pt x="98" y="388"/>
                    </a:cubicBezTo>
                    <a:cubicBezTo>
                      <a:pt x="61" y="405"/>
                      <a:pt x="61" y="405"/>
                      <a:pt x="61" y="405"/>
                    </a:cubicBezTo>
                    <a:cubicBezTo>
                      <a:pt x="95" y="411"/>
                      <a:pt x="95" y="411"/>
                      <a:pt x="95" y="411"/>
                    </a:cubicBezTo>
                    <a:cubicBezTo>
                      <a:pt x="93" y="421"/>
                      <a:pt x="93" y="421"/>
                      <a:pt x="93" y="421"/>
                    </a:cubicBezTo>
                    <a:cubicBezTo>
                      <a:pt x="42" y="413"/>
                      <a:pt x="42" y="413"/>
                      <a:pt x="42" y="413"/>
                    </a:cubicBezTo>
                    <a:lnTo>
                      <a:pt x="44" y="402"/>
                    </a:lnTo>
                    <a:close/>
                    <a:moveTo>
                      <a:pt x="42" y="427"/>
                    </a:moveTo>
                    <a:cubicBezTo>
                      <a:pt x="93" y="430"/>
                      <a:pt x="93" y="430"/>
                      <a:pt x="93" y="430"/>
                    </a:cubicBezTo>
                    <a:cubicBezTo>
                      <a:pt x="93" y="441"/>
                      <a:pt x="93" y="441"/>
                      <a:pt x="93" y="441"/>
                    </a:cubicBezTo>
                    <a:cubicBezTo>
                      <a:pt x="41" y="439"/>
                      <a:pt x="41" y="439"/>
                      <a:pt x="41" y="439"/>
                    </a:cubicBezTo>
                    <a:lnTo>
                      <a:pt x="42" y="427"/>
                    </a:lnTo>
                    <a:close/>
                    <a:moveTo>
                      <a:pt x="42" y="488"/>
                    </a:moveTo>
                    <a:cubicBezTo>
                      <a:pt x="62" y="486"/>
                      <a:pt x="62" y="486"/>
                      <a:pt x="62" y="486"/>
                    </a:cubicBezTo>
                    <a:cubicBezTo>
                      <a:pt x="61" y="464"/>
                      <a:pt x="61" y="464"/>
                      <a:pt x="61" y="464"/>
                    </a:cubicBezTo>
                    <a:cubicBezTo>
                      <a:pt x="41" y="465"/>
                      <a:pt x="41" y="465"/>
                      <a:pt x="41" y="465"/>
                    </a:cubicBezTo>
                    <a:cubicBezTo>
                      <a:pt x="40" y="454"/>
                      <a:pt x="40" y="454"/>
                      <a:pt x="40" y="454"/>
                    </a:cubicBezTo>
                    <a:cubicBezTo>
                      <a:pt x="92" y="451"/>
                      <a:pt x="92" y="451"/>
                      <a:pt x="92" y="451"/>
                    </a:cubicBezTo>
                    <a:cubicBezTo>
                      <a:pt x="92" y="462"/>
                      <a:pt x="92" y="462"/>
                      <a:pt x="92" y="462"/>
                    </a:cubicBezTo>
                    <a:cubicBezTo>
                      <a:pt x="70" y="463"/>
                      <a:pt x="70" y="463"/>
                      <a:pt x="70" y="463"/>
                    </a:cubicBezTo>
                    <a:cubicBezTo>
                      <a:pt x="71" y="486"/>
                      <a:pt x="71" y="486"/>
                      <a:pt x="71" y="486"/>
                    </a:cubicBezTo>
                    <a:cubicBezTo>
                      <a:pt x="94" y="485"/>
                      <a:pt x="94" y="485"/>
                      <a:pt x="94" y="485"/>
                    </a:cubicBezTo>
                    <a:cubicBezTo>
                      <a:pt x="94" y="496"/>
                      <a:pt x="94" y="496"/>
                      <a:pt x="94" y="496"/>
                    </a:cubicBezTo>
                    <a:cubicBezTo>
                      <a:pt x="43" y="499"/>
                      <a:pt x="43" y="499"/>
                      <a:pt x="43" y="499"/>
                    </a:cubicBezTo>
                    <a:lnTo>
                      <a:pt x="42" y="488"/>
                    </a:lnTo>
                    <a:close/>
                    <a:moveTo>
                      <a:pt x="98" y="546"/>
                    </a:moveTo>
                    <a:cubicBezTo>
                      <a:pt x="94" y="552"/>
                      <a:pt x="88" y="555"/>
                      <a:pt x="80" y="557"/>
                    </a:cubicBezTo>
                    <a:cubicBezTo>
                      <a:pt x="72" y="559"/>
                      <a:pt x="65" y="558"/>
                      <a:pt x="59" y="554"/>
                    </a:cubicBezTo>
                    <a:cubicBezTo>
                      <a:pt x="54" y="550"/>
                      <a:pt x="50" y="544"/>
                      <a:pt x="48" y="536"/>
                    </a:cubicBezTo>
                    <a:cubicBezTo>
                      <a:pt x="47" y="530"/>
                      <a:pt x="48" y="524"/>
                      <a:pt x="50" y="519"/>
                    </a:cubicBezTo>
                    <a:cubicBezTo>
                      <a:pt x="52" y="516"/>
                      <a:pt x="55" y="513"/>
                      <a:pt x="58" y="511"/>
                    </a:cubicBezTo>
                    <a:cubicBezTo>
                      <a:pt x="63" y="522"/>
                      <a:pt x="63" y="522"/>
                      <a:pt x="63" y="522"/>
                    </a:cubicBezTo>
                    <a:cubicBezTo>
                      <a:pt x="61" y="523"/>
                      <a:pt x="59" y="525"/>
                      <a:pt x="58" y="527"/>
                    </a:cubicBezTo>
                    <a:cubicBezTo>
                      <a:pt x="57" y="529"/>
                      <a:pt x="56" y="532"/>
                      <a:pt x="57" y="535"/>
                    </a:cubicBezTo>
                    <a:cubicBezTo>
                      <a:pt x="58" y="539"/>
                      <a:pt x="60" y="542"/>
                      <a:pt x="63" y="544"/>
                    </a:cubicBezTo>
                    <a:cubicBezTo>
                      <a:pt x="67" y="546"/>
                      <a:pt x="71" y="547"/>
                      <a:pt x="77" y="546"/>
                    </a:cubicBezTo>
                    <a:cubicBezTo>
                      <a:pt x="84" y="544"/>
                      <a:pt x="88" y="542"/>
                      <a:pt x="90" y="539"/>
                    </a:cubicBezTo>
                    <a:cubicBezTo>
                      <a:pt x="92" y="536"/>
                      <a:pt x="93" y="532"/>
                      <a:pt x="92" y="528"/>
                    </a:cubicBezTo>
                    <a:cubicBezTo>
                      <a:pt x="91" y="525"/>
                      <a:pt x="90" y="523"/>
                      <a:pt x="88" y="521"/>
                    </a:cubicBezTo>
                    <a:cubicBezTo>
                      <a:pt x="86" y="519"/>
                      <a:pt x="83" y="518"/>
                      <a:pt x="79" y="518"/>
                    </a:cubicBezTo>
                    <a:cubicBezTo>
                      <a:pt x="80" y="506"/>
                      <a:pt x="80" y="506"/>
                      <a:pt x="80" y="506"/>
                    </a:cubicBezTo>
                    <a:cubicBezTo>
                      <a:pt x="85" y="507"/>
                      <a:pt x="90" y="509"/>
                      <a:pt x="94" y="512"/>
                    </a:cubicBezTo>
                    <a:cubicBezTo>
                      <a:pt x="97" y="515"/>
                      <a:pt x="100" y="520"/>
                      <a:pt x="101" y="526"/>
                    </a:cubicBezTo>
                    <a:cubicBezTo>
                      <a:pt x="102" y="534"/>
                      <a:pt x="101" y="540"/>
                      <a:pt x="98" y="546"/>
                    </a:cubicBezTo>
                    <a:close/>
                    <a:moveTo>
                      <a:pt x="114" y="330"/>
                    </a:moveTo>
                    <a:cubicBezTo>
                      <a:pt x="101" y="331"/>
                      <a:pt x="101" y="331"/>
                      <a:pt x="101" y="331"/>
                    </a:cubicBezTo>
                    <a:cubicBezTo>
                      <a:pt x="94" y="353"/>
                      <a:pt x="94" y="353"/>
                      <a:pt x="94" y="353"/>
                    </a:cubicBezTo>
                    <a:cubicBezTo>
                      <a:pt x="104" y="361"/>
                      <a:pt x="104" y="361"/>
                      <a:pt x="104" y="361"/>
                    </a:cubicBezTo>
                    <a:cubicBezTo>
                      <a:pt x="100" y="373"/>
                      <a:pt x="100" y="373"/>
                      <a:pt x="100" y="373"/>
                    </a:cubicBezTo>
                    <a:cubicBezTo>
                      <a:pt x="58" y="336"/>
                      <a:pt x="58" y="336"/>
                      <a:pt x="58" y="336"/>
                    </a:cubicBezTo>
                    <a:cubicBezTo>
                      <a:pt x="62" y="325"/>
                      <a:pt x="62" y="325"/>
                      <a:pt x="62" y="325"/>
                    </a:cubicBezTo>
                    <a:cubicBezTo>
                      <a:pt x="118" y="318"/>
                      <a:pt x="118" y="318"/>
                      <a:pt x="118" y="318"/>
                    </a:cubicBezTo>
                    <a:lnTo>
                      <a:pt x="114" y="330"/>
                    </a:lnTo>
                    <a:close/>
                    <a:moveTo>
                      <a:pt x="252" y="762"/>
                    </a:moveTo>
                    <a:cubicBezTo>
                      <a:pt x="251" y="763"/>
                      <a:pt x="251" y="764"/>
                      <a:pt x="250" y="764"/>
                    </a:cubicBezTo>
                    <a:cubicBezTo>
                      <a:pt x="248" y="766"/>
                      <a:pt x="238" y="764"/>
                      <a:pt x="237" y="764"/>
                    </a:cubicBezTo>
                    <a:cubicBezTo>
                      <a:pt x="233" y="764"/>
                      <a:pt x="231" y="764"/>
                      <a:pt x="230" y="766"/>
                    </a:cubicBezTo>
                    <a:cubicBezTo>
                      <a:pt x="231" y="767"/>
                      <a:pt x="230" y="770"/>
                      <a:pt x="228" y="770"/>
                    </a:cubicBezTo>
                    <a:cubicBezTo>
                      <a:pt x="226" y="770"/>
                      <a:pt x="222" y="768"/>
                      <a:pt x="218" y="768"/>
                    </a:cubicBezTo>
                    <a:cubicBezTo>
                      <a:pt x="217" y="768"/>
                      <a:pt x="216" y="768"/>
                      <a:pt x="215" y="768"/>
                    </a:cubicBezTo>
                    <a:cubicBezTo>
                      <a:pt x="205" y="781"/>
                      <a:pt x="196" y="792"/>
                      <a:pt x="185" y="805"/>
                    </a:cubicBezTo>
                    <a:cubicBezTo>
                      <a:pt x="184" y="804"/>
                      <a:pt x="183" y="805"/>
                      <a:pt x="182" y="805"/>
                    </a:cubicBezTo>
                    <a:cubicBezTo>
                      <a:pt x="191" y="793"/>
                      <a:pt x="199" y="779"/>
                      <a:pt x="208" y="766"/>
                    </a:cubicBezTo>
                    <a:cubicBezTo>
                      <a:pt x="208" y="765"/>
                      <a:pt x="207" y="764"/>
                      <a:pt x="207" y="763"/>
                    </a:cubicBezTo>
                    <a:cubicBezTo>
                      <a:pt x="207" y="761"/>
                      <a:pt x="209" y="758"/>
                      <a:pt x="211" y="758"/>
                    </a:cubicBezTo>
                    <a:cubicBezTo>
                      <a:pt x="211" y="758"/>
                      <a:pt x="212" y="758"/>
                      <a:pt x="213" y="758"/>
                    </a:cubicBezTo>
                    <a:cubicBezTo>
                      <a:pt x="218" y="750"/>
                      <a:pt x="218" y="750"/>
                      <a:pt x="220" y="748"/>
                    </a:cubicBezTo>
                    <a:cubicBezTo>
                      <a:pt x="219" y="746"/>
                      <a:pt x="210" y="743"/>
                      <a:pt x="212" y="741"/>
                    </a:cubicBezTo>
                    <a:cubicBezTo>
                      <a:pt x="213" y="741"/>
                      <a:pt x="216" y="741"/>
                      <a:pt x="217" y="741"/>
                    </a:cubicBezTo>
                    <a:cubicBezTo>
                      <a:pt x="219" y="742"/>
                      <a:pt x="221" y="742"/>
                      <a:pt x="223" y="743"/>
                    </a:cubicBezTo>
                    <a:cubicBezTo>
                      <a:pt x="226" y="739"/>
                      <a:pt x="228" y="736"/>
                      <a:pt x="230" y="731"/>
                    </a:cubicBezTo>
                    <a:cubicBezTo>
                      <a:pt x="230" y="730"/>
                      <a:pt x="233" y="726"/>
                      <a:pt x="232" y="726"/>
                    </a:cubicBezTo>
                    <a:cubicBezTo>
                      <a:pt x="232" y="725"/>
                      <a:pt x="232" y="724"/>
                      <a:pt x="232" y="723"/>
                    </a:cubicBezTo>
                    <a:cubicBezTo>
                      <a:pt x="236" y="725"/>
                      <a:pt x="238" y="727"/>
                      <a:pt x="238" y="731"/>
                    </a:cubicBezTo>
                    <a:cubicBezTo>
                      <a:pt x="239" y="731"/>
                      <a:pt x="239" y="734"/>
                      <a:pt x="238" y="735"/>
                    </a:cubicBezTo>
                    <a:cubicBezTo>
                      <a:pt x="236" y="738"/>
                      <a:pt x="233" y="742"/>
                      <a:pt x="231" y="745"/>
                    </a:cubicBezTo>
                    <a:cubicBezTo>
                      <a:pt x="232" y="746"/>
                      <a:pt x="232" y="746"/>
                      <a:pt x="233" y="747"/>
                    </a:cubicBezTo>
                    <a:cubicBezTo>
                      <a:pt x="236" y="748"/>
                      <a:pt x="239" y="748"/>
                      <a:pt x="242" y="750"/>
                    </a:cubicBezTo>
                    <a:cubicBezTo>
                      <a:pt x="242" y="750"/>
                      <a:pt x="243" y="750"/>
                      <a:pt x="244" y="749"/>
                    </a:cubicBezTo>
                    <a:cubicBezTo>
                      <a:pt x="251" y="753"/>
                      <a:pt x="253" y="761"/>
                      <a:pt x="252" y="762"/>
                    </a:cubicBezTo>
                    <a:close/>
                    <a:moveTo>
                      <a:pt x="188" y="735"/>
                    </a:moveTo>
                    <a:cubicBezTo>
                      <a:pt x="191" y="738"/>
                      <a:pt x="194" y="740"/>
                      <a:pt x="195" y="742"/>
                    </a:cubicBezTo>
                    <a:cubicBezTo>
                      <a:pt x="196" y="743"/>
                      <a:pt x="200" y="748"/>
                      <a:pt x="202" y="755"/>
                    </a:cubicBezTo>
                    <a:cubicBezTo>
                      <a:pt x="203" y="757"/>
                      <a:pt x="204" y="758"/>
                      <a:pt x="203" y="761"/>
                    </a:cubicBezTo>
                    <a:cubicBezTo>
                      <a:pt x="199" y="758"/>
                      <a:pt x="199" y="757"/>
                      <a:pt x="197" y="752"/>
                    </a:cubicBezTo>
                    <a:cubicBezTo>
                      <a:pt x="197" y="750"/>
                      <a:pt x="196" y="748"/>
                      <a:pt x="193" y="744"/>
                    </a:cubicBezTo>
                    <a:cubicBezTo>
                      <a:pt x="192" y="742"/>
                      <a:pt x="188" y="738"/>
                      <a:pt x="188" y="735"/>
                    </a:cubicBezTo>
                    <a:close/>
                    <a:moveTo>
                      <a:pt x="261" y="821"/>
                    </a:moveTo>
                    <a:cubicBezTo>
                      <a:pt x="261" y="819"/>
                      <a:pt x="259" y="818"/>
                      <a:pt x="260" y="815"/>
                    </a:cubicBezTo>
                    <a:cubicBezTo>
                      <a:pt x="265" y="807"/>
                      <a:pt x="273" y="790"/>
                      <a:pt x="281" y="779"/>
                    </a:cubicBezTo>
                    <a:cubicBezTo>
                      <a:pt x="281" y="778"/>
                      <a:pt x="282" y="776"/>
                      <a:pt x="283" y="777"/>
                    </a:cubicBezTo>
                    <a:cubicBezTo>
                      <a:pt x="283" y="778"/>
                      <a:pt x="284" y="778"/>
                      <a:pt x="282" y="782"/>
                    </a:cubicBezTo>
                    <a:cubicBezTo>
                      <a:pt x="282" y="783"/>
                      <a:pt x="262" y="820"/>
                      <a:pt x="264" y="821"/>
                    </a:cubicBezTo>
                    <a:cubicBezTo>
                      <a:pt x="262" y="821"/>
                      <a:pt x="263" y="821"/>
                      <a:pt x="261" y="821"/>
                    </a:cubicBezTo>
                    <a:close/>
                    <a:moveTo>
                      <a:pt x="288" y="830"/>
                    </a:moveTo>
                    <a:cubicBezTo>
                      <a:pt x="288" y="830"/>
                      <a:pt x="287" y="830"/>
                      <a:pt x="287" y="830"/>
                    </a:cubicBezTo>
                    <a:cubicBezTo>
                      <a:pt x="285" y="830"/>
                      <a:pt x="283" y="829"/>
                      <a:pt x="281" y="828"/>
                    </a:cubicBezTo>
                    <a:cubicBezTo>
                      <a:pt x="280" y="826"/>
                      <a:pt x="275" y="818"/>
                      <a:pt x="275" y="816"/>
                    </a:cubicBezTo>
                    <a:cubicBezTo>
                      <a:pt x="275" y="816"/>
                      <a:pt x="275" y="816"/>
                      <a:pt x="276" y="816"/>
                    </a:cubicBezTo>
                    <a:cubicBezTo>
                      <a:pt x="277" y="822"/>
                      <a:pt x="286" y="820"/>
                      <a:pt x="293" y="818"/>
                    </a:cubicBezTo>
                    <a:cubicBezTo>
                      <a:pt x="299" y="816"/>
                      <a:pt x="304" y="813"/>
                      <a:pt x="305" y="812"/>
                    </a:cubicBezTo>
                    <a:cubicBezTo>
                      <a:pt x="304" y="811"/>
                      <a:pt x="305" y="811"/>
                      <a:pt x="303" y="809"/>
                    </a:cubicBezTo>
                    <a:cubicBezTo>
                      <a:pt x="303" y="810"/>
                      <a:pt x="300" y="811"/>
                      <a:pt x="296" y="812"/>
                    </a:cubicBezTo>
                    <a:cubicBezTo>
                      <a:pt x="288" y="814"/>
                      <a:pt x="274" y="816"/>
                      <a:pt x="273" y="815"/>
                    </a:cubicBezTo>
                    <a:cubicBezTo>
                      <a:pt x="269" y="814"/>
                      <a:pt x="270" y="813"/>
                      <a:pt x="272" y="809"/>
                    </a:cubicBezTo>
                    <a:cubicBezTo>
                      <a:pt x="279" y="807"/>
                      <a:pt x="290" y="805"/>
                      <a:pt x="296" y="802"/>
                    </a:cubicBezTo>
                    <a:cubicBezTo>
                      <a:pt x="297" y="802"/>
                      <a:pt x="298" y="801"/>
                      <a:pt x="297" y="799"/>
                    </a:cubicBezTo>
                    <a:cubicBezTo>
                      <a:pt x="294" y="801"/>
                      <a:pt x="286" y="801"/>
                      <a:pt x="283" y="801"/>
                    </a:cubicBezTo>
                    <a:cubicBezTo>
                      <a:pt x="280" y="798"/>
                      <a:pt x="282" y="795"/>
                      <a:pt x="284" y="792"/>
                    </a:cubicBezTo>
                    <a:cubicBezTo>
                      <a:pt x="284" y="792"/>
                      <a:pt x="284" y="792"/>
                      <a:pt x="284" y="792"/>
                    </a:cubicBezTo>
                    <a:cubicBezTo>
                      <a:pt x="286" y="794"/>
                      <a:pt x="293" y="793"/>
                      <a:pt x="295" y="791"/>
                    </a:cubicBezTo>
                    <a:cubicBezTo>
                      <a:pt x="294" y="789"/>
                      <a:pt x="291" y="784"/>
                      <a:pt x="293" y="785"/>
                    </a:cubicBezTo>
                    <a:cubicBezTo>
                      <a:pt x="295" y="786"/>
                      <a:pt x="295" y="787"/>
                      <a:pt x="297" y="788"/>
                    </a:cubicBezTo>
                    <a:cubicBezTo>
                      <a:pt x="298" y="788"/>
                      <a:pt x="298" y="787"/>
                      <a:pt x="298" y="787"/>
                    </a:cubicBezTo>
                    <a:cubicBezTo>
                      <a:pt x="296" y="786"/>
                      <a:pt x="295" y="785"/>
                      <a:pt x="294" y="785"/>
                    </a:cubicBezTo>
                    <a:cubicBezTo>
                      <a:pt x="295" y="782"/>
                      <a:pt x="297" y="782"/>
                      <a:pt x="299" y="783"/>
                    </a:cubicBezTo>
                    <a:cubicBezTo>
                      <a:pt x="301" y="784"/>
                      <a:pt x="307" y="790"/>
                      <a:pt x="308" y="790"/>
                    </a:cubicBezTo>
                    <a:cubicBezTo>
                      <a:pt x="308" y="790"/>
                      <a:pt x="308" y="790"/>
                      <a:pt x="308" y="790"/>
                    </a:cubicBezTo>
                    <a:cubicBezTo>
                      <a:pt x="309" y="791"/>
                      <a:pt x="309" y="792"/>
                      <a:pt x="310" y="793"/>
                    </a:cubicBezTo>
                    <a:cubicBezTo>
                      <a:pt x="309" y="797"/>
                      <a:pt x="307" y="798"/>
                      <a:pt x="305" y="798"/>
                    </a:cubicBezTo>
                    <a:cubicBezTo>
                      <a:pt x="305" y="802"/>
                      <a:pt x="305" y="806"/>
                      <a:pt x="308" y="811"/>
                    </a:cubicBezTo>
                    <a:cubicBezTo>
                      <a:pt x="310" y="810"/>
                      <a:pt x="312" y="809"/>
                      <a:pt x="313" y="808"/>
                    </a:cubicBezTo>
                    <a:cubicBezTo>
                      <a:pt x="315" y="810"/>
                      <a:pt x="316" y="811"/>
                      <a:pt x="316" y="814"/>
                    </a:cubicBezTo>
                    <a:cubicBezTo>
                      <a:pt x="314" y="818"/>
                      <a:pt x="309" y="817"/>
                      <a:pt x="309" y="819"/>
                    </a:cubicBezTo>
                    <a:cubicBezTo>
                      <a:pt x="307" y="824"/>
                      <a:pt x="308" y="831"/>
                      <a:pt x="307" y="835"/>
                    </a:cubicBezTo>
                    <a:cubicBezTo>
                      <a:pt x="306" y="835"/>
                      <a:pt x="305" y="835"/>
                      <a:pt x="305" y="835"/>
                    </a:cubicBezTo>
                    <a:cubicBezTo>
                      <a:pt x="304" y="831"/>
                      <a:pt x="304" y="824"/>
                      <a:pt x="305" y="821"/>
                    </a:cubicBezTo>
                    <a:cubicBezTo>
                      <a:pt x="302" y="821"/>
                      <a:pt x="299" y="823"/>
                      <a:pt x="294" y="824"/>
                    </a:cubicBezTo>
                    <a:cubicBezTo>
                      <a:pt x="294" y="825"/>
                      <a:pt x="294" y="824"/>
                      <a:pt x="294" y="825"/>
                    </a:cubicBezTo>
                    <a:cubicBezTo>
                      <a:pt x="296" y="826"/>
                      <a:pt x="297" y="827"/>
                      <a:pt x="297" y="828"/>
                    </a:cubicBezTo>
                    <a:cubicBezTo>
                      <a:pt x="297" y="829"/>
                      <a:pt x="296" y="831"/>
                      <a:pt x="295" y="831"/>
                    </a:cubicBezTo>
                    <a:cubicBezTo>
                      <a:pt x="294" y="831"/>
                      <a:pt x="293" y="830"/>
                      <a:pt x="290" y="829"/>
                    </a:cubicBezTo>
                    <a:cubicBezTo>
                      <a:pt x="289" y="829"/>
                      <a:pt x="289" y="829"/>
                      <a:pt x="288" y="830"/>
                    </a:cubicBezTo>
                    <a:close/>
                    <a:moveTo>
                      <a:pt x="316" y="787"/>
                    </a:moveTo>
                    <a:cubicBezTo>
                      <a:pt x="316" y="785"/>
                      <a:pt x="319" y="786"/>
                      <a:pt x="320" y="787"/>
                    </a:cubicBezTo>
                    <a:cubicBezTo>
                      <a:pt x="322" y="788"/>
                      <a:pt x="324" y="789"/>
                      <a:pt x="326" y="794"/>
                    </a:cubicBezTo>
                    <a:cubicBezTo>
                      <a:pt x="325" y="796"/>
                      <a:pt x="325" y="797"/>
                      <a:pt x="324" y="798"/>
                    </a:cubicBezTo>
                    <a:cubicBezTo>
                      <a:pt x="323" y="799"/>
                      <a:pt x="318" y="798"/>
                      <a:pt x="318" y="795"/>
                    </a:cubicBezTo>
                    <a:cubicBezTo>
                      <a:pt x="317" y="793"/>
                      <a:pt x="316" y="788"/>
                      <a:pt x="316" y="787"/>
                    </a:cubicBezTo>
                    <a:close/>
                    <a:moveTo>
                      <a:pt x="340" y="802"/>
                    </a:moveTo>
                    <a:cubicBezTo>
                      <a:pt x="333" y="803"/>
                      <a:pt x="318" y="845"/>
                      <a:pt x="312" y="854"/>
                    </a:cubicBezTo>
                    <a:cubicBezTo>
                      <a:pt x="307" y="861"/>
                      <a:pt x="305" y="861"/>
                      <a:pt x="302" y="858"/>
                    </a:cubicBezTo>
                    <a:cubicBezTo>
                      <a:pt x="298" y="854"/>
                      <a:pt x="293" y="836"/>
                      <a:pt x="294" y="832"/>
                    </a:cubicBezTo>
                    <a:cubicBezTo>
                      <a:pt x="295" y="833"/>
                      <a:pt x="296" y="836"/>
                      <a:pt x="297" y="837"/>
                    </a:cubicBezTo>
                    <a:cubicBezTo>
                      <a:pt x="297" y="836"/>
                      <a:pt x="297" y="836"/>
                      <a:pt x="297" y="835"/>
                    </a:cubicBezTo>
                    <a:cubicBezTo>
                      <a:pt x="298" y="838"/>
                      <a:pt x="302" y="846"/>
                      <a:pt x="303" y="847"/>
                    </a:cubicBezTo>
                    <a:cubicBezTo>
                      <a:pt x="306" y="849"/>
                      <a:pt x="307" y="845"/>
                      <a:pt x="309" y="843"/>
                    </a:cubicBezTo>
                    <a:cubicBezTo>
                      <a:pt x="313" y="834"/>
                      <a:pt x="324" y="807"/>
                      <a:pt x="329" y="799"/>
                    </a:cubicBezTo>
                    <a:cubicBezTo>
                      <a:pt x="331" y="794"/>
                      <a:pt x="334" y="789"/>
                      <a:pt x="330" y="786"/>
                    </a:cubicBezTo>
                    <a:cubicBezTo>
                      <a:pt x="319" y="780"/>
                      <a:pt x="305" y="785"/>
                      <a:pt x="295" y="779"/>
                    </a:cubicBezTo>
                    <a:cubicBezTo>
                      <a:pt x="295" y="778"/>
                      <a:pt x="295" y="778"/>
                      <a:pt x="296" y="778"/>
                    </a:cubicBezTo>
                    <a:cubicBezTo>
                      <a:pt x="301" y="776"/>
                      <a:pt x="327" y="782"/>
                      <a:pt x="327" y="782"/>
                    </a:cubicBezTo>
                    <a:cubicBezTo>
                      <a:pt x="335" y="784"/>
                      <a:pt x="345" y="793"/>
                      <a:pt x="340" y="802"/>
                    </a:cubicBezTo>
                    <a:close/>
                    <a:moveTo>
                      <a:pt x="364" y="858"/>
                    </a:moveTo>
                    <a:cubicBezTo>
                      <a:pt x="364" y="858"/>
                      <a:pt x="362" y="859"/>
                      <a:pt x="362" y="860"/>
                    </a:cubicBezTo>
                    <a:cubicBezTo>
                      <a:pt x="362" y="860"/>
                      <a:pt x="361" y="861"/>
                      <a:pt x="360" y="861"/>
                    </a:cubicBezTo>
                    <a:cubicBezTo>
                      <a:pt x="360" y="861"/>
                      <a:pt x="357" y="862"/>
                      <a:pt x="355" y="861"/>
                    </a:cubicBezTo>
                    <a:cubicBezTo>
                      <a:pt x="355" y="861"/>
                      <a:pt x="354" y="860"/>
                      <a:pt x="353" y="860"/>
                    </a:cubicBezTo>
                    <a:cubicBezTo>
                      <a:pt x="353" y="860"/>
                      <a:pt x="351" y="859"/>
                      <a:pt x="350" y="859"/>
                    </a:cubicBezTo>
                    <a:cubicBezTo>
                      <a:pt x="350" y="859"/>
                      <a:pt x="349" y="859"/>
                      <a:pt x="351" y="858"/>
                    </a:cubicBezTo>
                    <a:cubicBezTo>
                      <a:pt x="351" y="858"/>
                      <a:pt x="351" y="858"/>
                      <a:pt x="353" y="858"/>
                    </a:cubicBezTo>
                    <a:cubicBezTo>
                      <a:pt x="353" y="858"/>
                      <a:pt x="353" y="858"/>
                      <a:pt x="354" y="857"/>
                    </a:cubicBezTo>
                    <a:cubicBezTo>
                      <a:pt x="354" y="857"/>
                      <a:pt x="354" y="857"/>
                      <a:pt x="354" y="857"/>
                    </a:cubicBezTo>
                    <a:cubicBezTo>
                      <a:pt x="354" y="857"/>
                      <a:pt x="355" y="858"/>
                      <a:pt x="356" y="856"/>
                    </a:cubicBezTo>
                    <a:cubicBezTo>
                      <a:pt x="356" y="856"/>
                      <a:pt x="356" y="855"/>
                      <a:pt x="357" y="855"/>
                    </a:cubicBezTo>
                    <a:cubicBezTo>
                      <a:pt x="357" y="855"/>
                      <a:pt x="361" y="853"/>
                      <a:pt x="370" y="848"/>
                    </a:cubicBezTo>
                    <a:cubicBezTo>
                      <a:pt x="370" y="848"/>
                      <a:pt x="378" y="843"/>
                      <a:pt x="384" y="837"/>
                    </a:cubicBezTo>
                    <a:cubicBezTo>
                      <a:pt x="384" y="837"/>
                      <a:pt x="388" y="834"/>
                      <a:pt x="392" y="831"/>
                    </a:cubicBezTo>
                    <a:cubicBezTo>
                      <a:pt x="392" y="831"/>
                      <a:pt x="405" y="820"/>
                      <a:pt x="408" y="817"/>
                    </a:cubicBezTo>
                    <a:cubicBezTo>
                      <a:pt x="408" y="817"/>
                      <a:pt x="398" y="813"/>
                      <a:pt x="400" y="808"/>
                    </a:cubicBezTo>
                    <a:cubicBezTo>
                      <a:pt x="400" y="808"/>
                      <a:pt x="400" y="806"/>
                      <a:pt x="401" y="808"/>
                    </a:cubicBezTo>
                    <a:cubicBezTo>
                      <a:pt x="401" y="808"/>
                      <a:pt x="405" y="812"/>
                      <a:pt x="412" y="810"/>
                    </a:cubicBezTo>
                    <a:cubicBezTo>
                      <a:pt x="412" y="810"/>
                      <a:pt x="416" y="810"/>
                      <a:pt x="420" y="807"/>
                    </a:cubicBezTo>
                    <a:cubicBezTo>
                      <a:pt x="420" y="807"/>
                      <a:pt x="424" y="807"/>
                      <a:pt x="426" y="815"/>
                    </a:cubicBezTo>
                    <a:cubicBezTo>
                      <a:pt x="426" y="815"/>
                      <a:pt x="427" y="819"/>
                      <a:pt x="424" y="818"/>
                    </a:cubicBezTo>
                    <a:cubicBezTo>
                      <a:pt x="424" y="818"/>
                      <a:pt x="421" y="818"/>
                      <a:pt x="419" y="819"/>
                    </a:cubicBezTo>
                    <a:cubicBezTo>
                      <a:pt x="418" y="819"/>
                      <a:pt x="417" y="819"/>
                      <a:pt x="416" y="820"/>
                    </a:cubicBezTo>
                    <a:cubicBezTo>
                      <a:pt x="416" y="820"/>
                      <a:pt x="409" y="826"/>
                      <a:pt x="396" y="835"/>
                    </a:cubicBezTo>
                    <a:cubicBezTo>
                      <a:pt x="396" y="835"/>
                      <a:pt x="390" y="839"/>
                      <a:pt x="380" y="848"/>
                    </a:cubicBezTo>
                    <a:cubicBezTo>
                      <a:pt x="380" y="848"/>
                      <a:pt x="373" y="855"/>
                      <a:pt x="364" y="858"/>
                    </a:cubicBezTo>
                    <a:close/>
                    <a:moveTo>
                      <a:pt x="429" y="859"/>
                    </a:moveTo>
                    <a:cubicBezTo>
                      <a:pt x="429" y="859"/>
                      <a:pt x="429" y="860"/>
                      <a:pt x="429" y="861"/>
                    </a:cubicBezTo>
                    <a:cubicBezTo>
                      <a:pt x="429" y="861"/>
                      <a:pt x="429" y="863"/>
                      <a:pt x="427" y="862"/>
                    </a:cubicBezTo>
                    <a:cubicBezTo>
                      <a:pt x="427" y="862"/>
                      <a:pt x="420" y="864"/>
                      <a:pt x="418" y="866"/>
                    </a:cubicBezTo>
                    <a:cubicBezTo>
                      <a:pt x="418" y="866"/>
                      <a:pt x="415" y="870"/>
                      <a:pt x="415" y="872"/>
                    </a:cubicBezTo>
                    <a:cubicBezTo>
                      <a:pt x="415" y="872"/>
                      <a:pt x="415" y="875"/>
                      <a:pt x="412" y="875"/>
                    </a:cubicBezTo>
                    <a:cubicBezTo>
                      <a:pt x="412" y="875"/>
                      <a:pt x="411" y="876"/>
                      <a:pt x="409" y="875"/>
                    </a:cubicBezTo>
                    <a:cubicBezTo>
                      <a:pt x="409" y="875"/>
                      <a:pt x="406" y="873"/>
                      <a:pt x="403" y="876"/>
                    </a:cubicBezTo>
                    <a:cubicBezTo>
                      <a:pt x="403" y="876"/>
                      <a:pt x="403" y="877"/>
                      <a:pt x="402" y="875"/>
                    </a:cubicBezTo>
                    <a:cubicBezTo>
                      <a:pt x="402" y="875"/>
                      <a:pt x="402" y="874"/>
                      <a:pt x="400" y="874"/>
                    </a:cubicBezTo>
                    <a:cubicBezTo>
                      <a:pt x="400" y="874"/>
                      <a:pt x="400" y="873"/>
                      <a:pt x="400" y="872"/>
                    </a:cubicBezTo>
                    <a:cubicBezTo>
                      <a:pt x="400" y="872"/>
                      <a:pt x="400" y="870"/>
                      <a:pt x="398" y="869"/>
                    </a:cubicBezTo>
                    <a:cubicBezTo>
                      <a:pt x="398" y="869"/>
                      <a:pt x="397" y="869"/>
                      <a:pt x="396" y="867"/>
                    </a:cubicBezTo>
                    <a:cubicBezTo>
                      <a:pt x="396" y="867"/>
                      <a:pt x="395" y="861"/>
                      <a:pt x="394" y="858"/>
                    </a:cubicBezTo>
                    <a:cubicBezTo>
                      <a:pt x="394" y="858"/>
                      <a:pt x="393" y="855"/>
                      <a:pt x="390" y="854"/>
                    </a:cubicBezTo>
                    <a:cubicBezTo>
                      <a:pt x="390" y="854"/>
                      <a:pt x="386" y="848"/>
                      <a:pt x="388" y="848"/>
                    </a:cubicBezTo>
                    <a:cubicBezTo>
                      <a:pt x="388" y="848"/>
                      <a:pt x="393" y="848"/>
                      <a:pt x="395" y="854"/>
                    </a:cubicBezTo>
                    <a:cubicBezTo>
                      <a:pt x="395" y="854"/>
                      <a:pt x="395" y="856"/>
                      <a:pt x="396" y="858"/>
                    </a:cubicBezTo>
                    <a:cubicBezTo>
                      <a:pt x="396" y="858"/>
                      <a:pt x="396" y="860"/>
                      <a:pt x="399" y="866"/>
                    </a:cubicBezTo>
                    <a:cubicBezTo>
                      <a:pt x="399" y="866"/>
                      <a:pt x="399" y="867"/>
                      <a:pt x="400" y="865"/>
                    </a:cubicBezTo>
                    <a:cubicBezTo>
                      <a:pt x="401" y="863"/>
                      <a:pt x="401" y="863"/>
                      <a:pt x="401" y="863"/>
                    </a:cubicBezTo>
                    <a:cubicBezTo>
                      <a:pt x="401" y="863"/>
                      <a:pt x="402" y="861"/>
                      <a:pt x="403" y="862"/>
                    </a:cubicBezTo>
                    <a:cubicBezTo>
                      <a:pt x="403" y="862"/>
                      <a:pt x="404" y="863"/>
                      <a:pt x="404" y="862"/>
                    </a:cubicBezTo>
                    <a:cubicBezTo>
                      <a:pt x="404" y="862"/>
                      <a:pt x="407" y="861"/>
                      <a:pt x="409" y="858"/>
                    </a:cubicBezTo>
                    <a:cubicBezTo>
                      <a:pt x="409" y="858"/>
                      <a:pt x="412" y="856"/>
                      <a:pt x="411" y="855"/>
                    </a:cubicBezTo>
                    <a:cubicBezTo>
                      <a:pt x="411" y="855"/>
                      <a:pt x="408" y="852"/>
                      <a:pt x="407" y="850"/>
                    </a:cubicBezTo>
                    <a:cubicBezTo>
                      <a:pt x="407" y="850"/>
                      <a:pt x="405" y="849"/>
                      <a:pt x="406" y="848"/>
                    </a:cubicBezTo>
                    <a:cubicBezTo>
                      <a:pt x="406" y="848"/>
                      <a:pt x="407" y="848"/>
                      <a:pt x="410" y="849"/>
                    </a:cubicBezTo>
                    <a:cubicBezTo>
                      <a:pt x="410" y="849"/>
                      <a:pt x="416" y="850"/>
                      <a:pt x="418" y="848"/>
                    </a:cubicBezTo>
                    <a:cubicBezTo>
                      <a:pt x="418" y="848"/>
                      <a:pt x="419" y="846"/>
                      <a:pt x="420" y="847"/>
                    </a:cubicBezTo>
                    <a:cubicBezTo>
                      <a:pt x="420" y="847"/>
                      <a:pt x="423" y="850"/>
                      <a:pt x="424" y="850"/>
                    </a:cubicBezTo>
                    <a:cubicBezTo>
                      <a:pt x="424" y="850"/>
                      <a:pt x="430" y="852"/>
                      <a:pt x="429" y="859"/>
                    </a:cubicBezTo>
                    <a:close/>
                    <a:moveTo>
                      <a:pt x="485" y="876"/>
                    </a:moveTo>
                    <a:cubicBezTo>
                      <a:pt x="485" y="876"/>
                      <a:pt x="484" y="878"/>
                      <a:pt x="482" y="877"/>
                    </a:cubicBezTo>
                    <a:cubicBezTo>
                      <a:pt x="482" y="877"/>
                      <a:pt x="476" y="874"/>
                      <a:pt x="474" y="867"/>
                    </a:cubicBezTo>
                    <a:cubicBezTo>
                      <a:pt x="474" y="867"/>
                      <a:pt x="472" y="857"/>
                      <a:pt x="472" y="856"/>
                    </a:cubicBezTo>
                    <a:cubicBezTo>
                      <a:pt x="472" y="856"/>
                      <a:pt x="473" y="856"/>
                      <a:pt x="472" y="855"/>
                    </a:cubicBezTo>
                    <a:cubicBezTo>
                      <a:pt x="472" y="849"/>
                      <a:pt x="472" y="849"/>
                      <a:pt x="472" y="849"/>
                    </a:cubicBezTo>
                    <a:cubicBezTo>
                      <a:pt x="472" y="849"/>
                      <a:pt x="472" y="848"/>
                      <a:pt x="472" y="847"/>
                    </a:cubicBezTo>
                    <a:cubicBezTo>
                      <a:pt x="472" y="847"/>
                      <a:pt x="472" y="846"/>
                      <a:pt x="472" y="846"/>
                    </a:cubicBezTo>
                    <a:cubicBezTo>
                      <a:pt x="472" y="846"/>
                      <a:pt x="472" y="845"/>
                      <a:pt x="472" y="845"/>
                    </a:cubicBezTo>
                    <a:cubicBezTo>
                      <a:pt x="472" y="845"/>
                      <a:pt x="472" y="842"/>
                      <a:pt x="474" y="844"/>
                    </a:cubicBezTo>
                    <a:cubicBezTo>
                      <a:pt x="474" y="844"/>
                      <a:pt x="475" y="845"/>
                      <a:pt x="474" y="846"/>
                    </a:cubicBezTo>
                    <a:cubicBezTo>
                      <a:pt x="474" y="846"/>
                      <a:pt x="473" y="848"/>
                      <a:pt x="477" y="855"/>
                    </a:cubicBezTo>
                    <a:cubicBezTo>
                      <a:pt x="477" y="855"/>
                      <a:pt x="477" y="856"/>
                      <a:pt x="478" y="857"/>
                    </a:cubicBezTo>
                    <a:cubicBezTo>
                      <a:pt x="478" y="857"/>
                      <a:pt x="480" y="857"/>
                      <a:pt x="480" y="860"/>
                    </a:cubicBezTo>
                    <a:cubicBezTo>
                      <a:pt x="480" y="860"/>
                      <a:pt x="480" y="862"/>
                      <a:pt x="480" y="862"/>
                    </a:cubicBezTo>
                    <a:cubicBezTo>
                      <a:pt x="480" y="862"/>
                      <a:pt x="480" y="864"/>
                      <a:pt x="481" y="863"/>
                    </a:cubicBezTo>
                    <a:cubicBezTo>
                      <a:pt x="481" y="863"/>
                      <a:pt x="482" y="863"/>
                      <a:pt x="482" y="864"/>
                    </a:cubicBezTo>
                    <a:cubicBezTo>
                      <a:pt x="482" y="864"/>
                      <a:pt x="482" y="868"/>
                      <a:pt x="483" y="869"/>
                    </a:cubicBezTo>
                    <a:cubicBezTo>
                      <a:pt x="483" y="869"/>
                      <a:pt x="483" y="870"/>
                      <a:pt x="483" y="870"/>
                    </a:cubicBezTo>
                    <a:cubicBezTo>
                      <a:pt x="483" y="870"/>
                      <a:pt x="483" y="871"/>
                      <a:pt x="484" y="871"/>
                    </a:cubicBezTo>
                    <a:cubicBezTo>
                      <a:pt x="484" y="871"/>
                      <a:pt x="484" y="871"/>
                      <a:pt x="484" y="872"/>
                    </a:cubicBezTo>
                    <a:cubicBezTo>
                      <a:pt x="484" y="872"/>
                      <a:pt x="485" y="876"/>
                      <a:pt x="485" y="876"/>
                    </a:cubicBezTo>
                    <a:close/>
                    <a:moveTo>
                      <a:pt x="482" y="834"/>
                    </a:moveTo>
                    <a:cubicBezTo>
                      <a:pt x="482" y="834"/>
                      <a:pt x="480" y="833"/>
                      <a:pt x="480" y="833"/>
                    </a:cubicBezTo>
                    <a:cubicBezTo>
                      <a:pt x="480" y="833"/>
                      <a:pt x="479" y="833"/>
                      <a:pt x="477" y="833"/>
                    </a:cubicBezTo>
                    <a:cubicBezTo>
                      <a:pt x="477" y="833"/>
                      <a:pt x="476" y="833"/>
                      <a:pt x="476" y="832"/>
                    </a:cubicBezTo>
                    <a:cubicBezTo>
                      <a:pt x="476" y="832"/>
                      <a:pt x="479" y="827"/>
                      <a:pt x="478" y="823"/>
                    </a:cubicBezTo>
                    <a:cubicBezTo>
                      <a:pt x="478" y="823"/>
                      <a:pt x="477" y="822"/>
                      <a:pt x="478" y="821"/>
                    </a:cubicBezTo>
                    <a:cubicBezTo>
                      <a:pt x="478" y="821"/>
                      <a:pt x="479" y="820"/>
                      <a:pt x="480" y="821"/>
                    </a:cubicBezTo>
                    <a:cubicBezTo>
                      <a:pt x="480" y="821"/>
                      <a:pt x="484" y="829"/>
                      <a:pt x="485" y="832"/>
                    </a:cubicBezTo>
                    <a:cubicBezTo>
                      <a:pt x="485" y="832"/>
                      <a:pt x="485" y="835"/>
                      <a:pt x="482" y="834"/>
                    </a:cubicBezTo>
                    <a:close/>
                    <a:moveTo>
                      <a:pt x="540" y="839"/>
                    </a:moveTo>
                    <a:cubicBezTo>
                      <a:pt x="540" y="839"/>
                      <a:pt x="538" y="842"/>
                      <a:pt x="536" y="843"/>
                    </a:cubicBezTo>
                    <a:cubicBezTo>
                      <a:pt x="536" y="843"/>
                      <a:pt x="535" y="844"/>
                      <a:pt x="535" y="846"/>
                    </a:cubicBezTo>
                    <a:cubicBezTo>
                      <a:pt x="535" y="846"/>
                      <a:pt x="532" y="852"/>
                      <a:pt x="530" y="853"/>
                    </a:cubicBezTo>
                    <a:cubicBezTo>
                      <a:pt x="530" y="853"/>
                      <a:pt x="527" y="855"/>
                      <a:pt x="528" y="858"/>
                    </a:cubicBezTo>
                    <a:cubicBezTo>
                      <a:pt x="528" y="858"/>
                      <a:pt x="532" y="860"/>
                      <a:pt x="531" y="864"/>
                    </a:cubicBezTo>
                    <a:cubicBezTo>
                      <a:pt x="531" y="864"/>
                      <a:pt x="532" y="866"/>
                      <a:pt x="530" y="866"/>
                    </a:cubicBezTo>
                    <a:cubicBezTo>
                      <a:pt x="530" y="866"/>
                      <a:pt x="529" y="866"/>
                      <a:pt x="528" y="866"/>
                    </a:cubicBezTo>
                    <a:cubicBezTo>
                      <a:pt x="528" y="866"/>
                      <a:pt x="527" y="867"/>
                      <a:pt x="527" y="867"/>
                    </a:cubicBezTo>
                    <a:cubicBezTo>
                      <a:pt x="527" y="867"/>
                      <a:pt x="524" y="868"/>
                      <a:pt x="521" y="868"/>
                    </a:cubicBezTo>
                    <a:cubicBezTo>
                      <a:pt x="521" y="868"/>
                      <a:pt x="519" y="868"/>
                      <a:pt x="517" y="868"/>
                    </a:cubicBezTo>
                    <a:cubicBezTo>
                      <a:pt x="517" y="868"/>
                      <a:pt x="516" y="867"/>
                      <a:pt x="516" y="868"/>
                    </a:cubicBezTo>
                    <a:cubicBezTo>
                      <a:pt x="516" y="868"/>
                      <a:pt x="511" y="873"/>
                      <a:pt x="506" y="869"/>
                    </a:cubicBezTo>
                    <a:cubicBezTo>
                      <a:pt x="506" y="869"/>
                      <a:pt x="505" y="868"/>
                      <a:pt x="504" y="868"/>
                    </a:cubicBezTo>
                    <a:cubicBezTo>
                      <a:pt x="503" y="867"/>
                      <a:pt x="502" y="866"/>
                      <a:pt x="501" y="866"/>
                    </a:cubicBezTo>
                    <a:cubicBezTo>
                      <a:pt x="501" y="866"/>
                      <a:pt x="496" y="862"/>
                      <a:pt x="493" y="861"/>
                    </a:cubicBezTo>
                    <a:cubicBezTo>
                      <a:pt x="493" y="861"/>
                      <a:pt x="490" y="858"/>
                      <a:pt x="489" y="856"/>
                    </a:cubicBezTo>
                    <a:cubicBezTo>
                      <a:pt x="489" y="856"/>
                      <a:pt x="488" y="853"/>
                      <a:pt x="487" y="853"/>
                    </a:cubicBezTo>
                    <a:cubicBezTo>
                      <a:pt x="487" y="853"/>
                      <a:pt x="485" y="853"/>
                      <a:pt x="485" y="852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49"/>
                      <a:pt x="487" y="846"/>
                    </a:cubicBezTo>
                    <a:cubicBezTo>
                      <a:pt x="487" y="846"/>
                      <a:pt x="489" y="844"/>
                      <a:pt x="490" y="843"/>
                    </a:cubicBezTo>
                    <a:cubicBezTo>
                      <a:pt x="490" y="843"/>
                      <a:pt x="494" y="839"/>
                      <a:pt x="497" y="838"/>
                    </a:cubicBezTo>
                    <a:cubicBezTo>
                      <a:pt x="497" y="838"/>
                      <a:pt x="498" y="836"/>
                      <a:pt x="499" y="835"/>
                    </a:cubicBezTo>
                    <a:cubicBezTo>
                      <a:pt x="500" y="834"/>
                      <a:pt x="501" y="833"/>
                      <a:pt x="502" y="833"/>
                    </a:cubicBezTo>
                    <a:cubicBezTo>
                      <a:pt x="502" y="833"/>
                      <a:pt x="503" y="831"/>
                      <a:pt x="505" y="830"/>
                    </a:cubicBezTo>
                    <a:cubicBezTo>
                      <a:pt x="505" y="830"/>
                      <a:pt x="509" y="829"/>
                      <a:pt x="509" y="828"/>
                    </a:cubicBezTo>
                    <a:cubicBezTo>
                      <a:pt x="509" y="828"/>
                      <a:pt x="508" y="825"/>
                      <a:pt x="508" y="824"/>
                    </a:cubicBezTo>
                    <a:cubicBezTo>
                      <a:pt x="506" y="809"/>
                      <a:pt x="506" y="809"/>
                      <a:pt x="506" y="809"/>
                    </a:cubicBezTo>
                    <a:cubicBezTo>
                      <a:pt x="506" y="809"/>
                      <a:pt x="506" y="808"/>
                      <a:pt x="507" y="809"/>
                    </a:cubicBezTo>
                    <a:cubicBezTo>
                      <a:pt x="507" y="809"/>
                      <a:pt x="508" y="809"/>
                      <a:pt x="510" y="809"/>
                    </a:cubicBezTo>
                    <a:cubicBezTo>
                      <a:pt x="510" y="809"/>
                      <a:pt x="511" y="809"/>
                      <a:pt x="512" y="812"/>
                    </a:cubicBezTo>
                    <a:cubicBezTo>
                      <a:pt x="512" y="812"/>
                      <a:pt x="514" y="816"/>
                      <a:pt x="515" y="820"/>
                    </a:cubicBezTo>
                    <a:cubicBezTo>
                      <a:pt x="515" y="820"/>
                      <a:pt x="516" y="826"/>
                      <a:pt x="516" y="827"/>
                    </a:cubicBezTo>
                    <a:cubicBezTo>
                      <a:pt x="516" y="827"/>
                      <a:pt x="515" y="828"/>
                      <a:pt x="517" y="828"/>
                    </a:cubicBezTo>
                    <a:cubicBezTo>
                      <a:pt x="517" y="828"/>
                      <a:pt x="520" y="828"/>
                      <a:pt x="522" y="829"/>
                    </a:cubicBezTo>
                    <a:cubicBezTo>
                      <a:pt x="526" y="829"/>
                      <a:pt x="531" y="829"/>
                      <a:pt x="532" y="829"/>
                    </a:cubicBezTo>
                    <a:cubicBezTo>
                      <a:pt x="532" y="829"/>
                      <a:pt x="537" y="830"/>
                      <a:pt x="540" y="835"/>
                    </a:cubicBezTo>
                    <a:cubicBezTo>
                      <a:pt x="540" y="835"/>
                      <a:pt x="541" y="835"/>
                      <a:pt x="540" y="839"/>
                    </a:cubicBezTo>
                    <a:close/>
                    <a:moveTo>
                      <a:pt x="604" y="809"/>
                    </a:moveTo>
                    <a:cubicBezTo>
                      <a:pt x="604" y="809"/>
                      <a:pt x="603" y="810"/>
                      <a:pt x="603" y="811"/>
                    </a:cubicBezTo>
                    <a:cubicBezTo>
                      <a:pt x="603" y="811"/>
                      <a:pt x="602" y="815"/>
                      <a:pt x="602" y="816"/>
                    </a:cubicBezTo>
                    <a:cubicBezTo>
                      <a:pt x="602" y="816"/>
                      <a:pt x="602" y="819"/>
                      <a:pt x="601" y="821"/>
                    </a:cubicBezTo>
                    <a:cubicBezTo>
                      <a:pt x="601" y="821"/>
                      <a:pt x="597" y="826"/>
                      <a:pt x="601" y="831"/>
                    </a:cubicBezTo>
                    <a:cubicBezTo>
                      <a:pt x="601" y="831"/>
                      <a:pt x="604" y="834"/>
                      <a:pt x="601" y="837"/>
                    </a:cubicBezTo>
                    <a:cubicBezTo>
                      <a:pt x="601" y="837"/>
                      <a:pt x="599" y="837"/>
                      <a:pt x="598" y="840"/>
                    </a:cubicBezTo>
                    <a:cubicBezTo>
                      <a:pt x="598" y="840"/>
                      <a:pt x="598" y="842"/>
                      <a:pt x="598" y="842"/>
                    </a:cubicBezTo>
                    <a:cubicBezTo>
                      <a:pt x="598" y="842"/>
                      <a:pt x="598" y="844"/>
                      <a:pt x="598" y="845"/>
                    </a:cubicBezTo>
                    <a:cubicBezTo>
                      <a:pt x="598" y="845"/>
                      <a:pt x="597" y="847"/>
                      <a:pt x="595" y="848"/>
                    </a:cubicBezTo>
                    <a:cubicBezTo>
                      <a:pt x="595" y="848"/>
                      <a:pt x="592" y="850"/>
                      <a:pt x="592" y="851"/>
                    </a:cubicBezTo>
                    <a:cubicBezTo>
                      <a:pt x="592" y="851"/>
                      <a:pt x="590" y="853"/>
                      <a:pt x="590" y="853"/>
                    </a:cubicBezTo>
                    <a:cubicBezTo>
                      <a:pt x="590" y="853"/>
                      <a:pt x="589" y="853"/>
                      <a:pt x="589" y="854"/>
                    </a:cubicBezTo>
                    <a:cubicBezTo>
                      <a:pt x="589" y="854"/>
                      <a:pt x="588" y="856"/>
                      <a:pt x="585" y="857"/>
                    </a:cubicBezTo>
                    <a:cubicBezTo>
                      <a:pt x="585" y="857"/>
                      <a:pt x="585" y="851"/>
                      <a:pt x="585" y="848"/>
                    </a:cubicBezTo>
                    <a:cubicBezTo>
                      <a:pt x="585" y="848"/>
                      <a:pt x="585" y="845"/>
                      <a:pt x="586" y="843"/>
                    </a:cubicBezTo>
                    <a:cubicBezTo>
                      <a:pt x="586" y="843"/>
                      <a:pt x="585" y="840"/>
                      <a:pt x="587" y="840"/>
                    </a:cubicBezTo>
                    <a:cubicBezTo>
                      <a:pt x="587" y="840"/>
                      <a:pt x="588" y="841"/>
                      <a:pt x="588" y="840"/>
                    </a:cubicBezTo>
                    <a:cubicBezTo>
                      <a:pt x="588" y="840"/>
                      <a:pt x="589" y="836"/>
                      <a:pt x="589" y="836"/>
                    </a:cubicBezTo>
                    <a:cubicBezTo>
                      <a:pt x="589" y="836"/>
                      <a:pt x="588" y="835"/>
                      <a:pt x="587" y="835"/>
                    </a:cubicBezTo>
                    <a:cubicBezTo>
                      <a:pt x="587" y="835"/>
                      <a:pt x="586" y="834"/>
                      <a:pt x="587" y="832"/>
                    </a:cubicBezTo>
                    <a:cubicBezTo>
                      <a:pt x="587" y="832"/>
                      <a:pt x="587" y="832"/>
                      <a:pt x="585" y="831"/>
                    </a:cubicBezTo>
                    <a:cubicBezTo>
                      <a:pt x="585" y="831"/>
                      <a:pt x="583" y="830"/>
                      <a:pt x="583" y="831"/>
                    </a:cubicBezTo>
                    <a:cubicBezTo>
                      <a:pt x="583" y="831"/>
                      <a:pt x="583" y="832"/>
                      <a:pt x="581" y="831"/>
                    </a:cubicBezTo>
                    <a:cubicBezTo>
                      <a:pt x="581" y="831"/>
                      <a:pt x="572" y="829"/>
                      <a:pt x="576" y="827"/>
                    </a:cubicBezTo>
                    <a:cubicBezTo>
                      <a:pt x="576" y="827"/>
                      <a:pt x="581" y="827"/>
                      <a:pt x="584" y="823"/>
                    </a:cubicBezTo>
                    <a:cubicBezTo>
                      <a:pt x="584" y="823"/>
                      <a:pt x="586" y="822"/>
                      <a:pt x="586" y="815"/>
                    </a:cubicBezTo>
                    <a:cubicBezTo>
                      <a:pt x="586" y="815"/>
                      <a:pt x="586" y="814"/>
                      <a:pt x="585" y="813"/>
                    </a:cubicBezTo>
                    <a:cubicBezTo>
                      <a:pt x="585" y="813"/>
                      <a:pt x="585" y="813"/>
                      <a:pt x="585" y="812"/>
                    </a:cubicBezTo>
                    <a:cubicBezTo>
                      <a:pt x="585" y="812"/>
                      <a:pt x="585" y="811"/>
                      <a:pt x="584" y="810"/>
                    </a:cubicBezTo>
                    <a:cubicBezTo>
                      <a:pt x="584" y="810"/>
                      <a:pt x="584" y="809"/>
                      <a:pt x="584" y="808"/>
                    </a:cubicBezTo>
                    <a:cubicBezTo>
                      <a:pt x="584" y="808"/>
                      <a:pt x="584" y="807"/>
                      <a:pt x="583" y="807"/>
                    </a:cubicBezTo>
                    <a:cubicBezTo>
                      <a:pt x="583" y="807"/>
                      <a:pt x="583" y="806"/>
                      <a:pt x="583" y="805"/>
                    </a:cubicBezTo>
                    <a:cubicBezTo>
                      <a:pt x="583" y="805"/>
                      <a:pt x="583" y="805"/>
                      <a:pt x="583" y="804"/>
                    </a:cubicBezTo>
                    <a:cubicBezTo>
                      <a:pt x="583" y="804"/>
                      <a:pt x="582" y="803"/>
                      <a:pt x="583" y="803"/>
                    </a:cubicBezTo>
                    <a:cubicBezTo>
                      <a:pt x="583" y="803"/>
                      <a:pt x="584" y="803"/>
                      <a:pt x="583" y="801"/>
                    </a:cubicBezTo>
                    <a:cubicBezTo>
                      <a:pt x="583" y="801"/>
                      <a:pt x="582" y="800"/>
                      <a:pt x="581" y="799"/>
                    </a:cubicBezTo>
                    <a:cubicBezTo>
                      <a:pt x="580" y="798"/>
                      <a:pt x="580" y="798"/>
                      <a:pt x="580" y="798"/>
                    </a:cubicBezTo>
                    <a:cubicBezTo>
                      <a:pt x="577" y="791"/>
                      <a:pt x="577" y="791"/>
                      <a:pt x="577" y="791"/>
                    </a:cubicBezTo>
                    <a:cubicBezTo>
                      <a:pt x="577" y="791"/>
                      <a:pt x="573" y="788"/>
                      <a:pt x="577" y="789"/>
                    </a:cubicBezTo>
                    <a:cubicBezTo>
                      <a:pt x="577" y="789"/>
                      <a:pt x="581" y="788"/>
                      <a:pt x="583" y="789"/>
                    </a:cubicBezTo>
                    <a:cubicBezTo>
                      <a:pt x="583" y="789"/>
                      <a:pt x="587" y="789"/>
                      <a:pt x="588" y="789"/>
                    </a:cubicBezTo>
                    <a:cubicBezTo>
                      <a:pt x="588" y="789"/>
                      <a:pt x="589" y="789"/>
                      <a:pt x="591" y="792"/>
                    </a:cubicBezTo>
                    <a:cubicBezTo>
                      <a:pt x="591" y="792"/>
                      <a:pt x="592" y="796"/>
                      <a:pt x="593" y="796"/>
                    </a:cubicBezTo>
                    <a:cubicBezTo>
                      <a:pt x="593" y="796"/>
                      <a:pt x="597" y="797"/>
                      <a:pt x="598" y="797"/>
                    </a:cubicBezTo>
                    <a:cubicBezTo>
                      <a:pt x="598" y="797"/>
                      <a:pt x="598" y="797"/>
                      <a:pt x="599" y="797"/>
                    </a:cubicBezTo>
                    <a:cubicBezTo>
                      <a:pt x="599" y="797"/>
                      <a:pt x="601" y="796"/>
                      <a:pt x="602" y="798"/>
                    </a:cubicBezTo>
                    <a:cubicBezTo>
                      <a:pt x="602" y="798"/>
                      <a:pt x="602" y="800"/>
                      <a:pt x="603" y="799"/>
                    </a:cubicBezTo>
                    <a:cubicBezTo>
                      <a:pt x="603" y="799"/>
                      <a:pt x="605" y="799"/>
                      <a:pt x="605" y="802"/>
                    </a:cubicBezTo>
                    <a:cubicBezTo>
                      <a:pt x="605" y="802"/>
                      <a:pt x="607" y="807"/>
                      <a:pt x="604" y="809"/>
                    </a:cubicBezTo>
                    <a:close/>
                    <a:moveTo>
                      <a:pt x="631" y="834"/>
                    </a:moveTo>
                    <a:cubicBezTo>
                      <a:pt x="631" y="834"/>
                      <a:pt x="630" y="838"/>
                      <a:pt x="627" y="838"/>
                    </a:cubicBezTo>
                    <a:cubicBezTo>
                      <a:pt x="627" y="838"/>
                      <a:pt x="625" y="839"/>
                      <a:pt x="624" y="839"/>
                    </a:cubicBezTo>
                    <a:cubicBezTo>
                      <a:pt x="624" y="839"/>
                      <a:pt x="622" y="839"/>
                      <a:pt x="621" y="838"/>
                    </a:cubicBezTo>
                    <a:cubicBezTo>
                      <a:pt x="621" y="838"/>
                      <a:pt x="620" y="838"/>
                      <a:pt x="619" y="839"/>
                    </a:cubicBezTo>
                    <a:cubicBezTo>
                      <a:pt x="619" y="839"/>
                      <a:pt x="619" y="839"/>
                      <a:pt x="617" y="837"/>
                    </a:cubicBezTo>
                    <a:cubicBezTo>
                      <a:pt x="617" y="837"/>
                      <a:pt x="616" y="836"/>
                      <a:pt x="616" y="834"/>
                    </a:cubicBezTo>
                    <a:cubicBezTo>
                      <a:pt x="616" y="834"/>
                      <a:pt x="616" y="832"/>
                      <a:pt x="614" y="829"/>
                    </a:cubicBezTo>
                    <a:cubicBezTo>
                      <a:pt x="614" y="829"/>
                      <a:pt x="613" y="825"/>
                      <a:pt x="615" y="825"/>
                    </a:cubicBezTo>
                    <a:cubicBezTo>
                      <a:pt x="615" y="825"/>
                      <a:pt x="617" y="825"/>
                      <a:pt x="618" y="825"/>
                    </a:cubicBezTo>
                    <a:cubicBezTo>
                      <a:pt x="618" y="825"/>
                      <a:pt x="621" y="825"/>
                      <a:pt x="625" y="826"/>
                    </a:cubicBezTo>
                    <a:cubicBezTo>
                      <a:pt x="625" y="826"/>
                      <a:pt x="628" y="828"/>
                      <a:pt x="629" y="828"/>
                    </a:cubicBezTo>
                    <a:cubicBezTo>
                      <a:pt x="629" y="828"/>
                      <a:pt x="631" y="828"/>
                      <a:pt x="631" y="831"/>
                    </a:cubicBezTo>
                    <a:cubicBezTo>
                      <a:pt x="631" y="831"/>
                      <a:pt x="631" y="832"/>
                      <a:pt x="631" y="833"/>
                    </a:cubicBezTo>
                    <a:cubicBezTo>
                      <a:pt x="631" y="833"/>
                      <a:pt x="631" y="834"/>
                      <a:pt x="631" y="834"/>
                    </a:cubicBezTo>
                    <a:close/>
                    <a:moveTo>
                      <a:pt x="667" y="773"/>
                    </a:moveTo>
                    <a:cubicBezTo>
                      <a:pt x="667" y="773"/>
                      <a:pt x="664" y="773"/>
                      <a:pt x="663" y="772"/>
                    </a:cubicBezTo>
                    <a:cubicBezTo>
                      <a:pt x="663" y="772"/>
                      <a:pt x="662" y="771"/>
                      <a:pt x="661" y="773"/>
                    </a:cubicBezTo>
                    <a:cubicBezTo>
                      <a:pt x="661" y="773"/>
                      <a:pt x="655" y="778"/>
                      <a:pt x="656" y="783"/>
                    </a:cubicBezTo>
                    <a:cubicBezTo>
                      <a:pt x="656" y="783"/>
                      <a:pt x="655" y="784"/>
                      <a:pt x="656" y="786"/>
                    </a:cubicBezTo>
                    <a:cubicBezTo>
                      <a:pt x="656" y="786"/>
                      <a:pt x="656" y="788"/>
                      <a:pt x="656" y="789"/>
                    </a:cubicBezTo>
                    <a:cubicBezTo>
                      <a:pt x="656" y="789"/>
                      <a:pt x="656" y="792"/>
                      <a:pt x="655" y="793"/>
                    </a:cubicBezTo>
                    <a:cubicBezTo>
                      <a:pt x="655" y="793"/>
                      <a:pt x="653" y="793"/>
                      <a:pt x="652" y="794"/>
                    </a:cubicBezTo>
                    <a:cubicBezTo>
                      <a:pt x="652" y="794"/>
                      <a:pt x="652" y="794"/>
                      <a:pt x="651" y="794"/>
                    </a:cubicBezTo>
                    <a:cubicBezTo>
                      <a:pt x="651" y="794"/>
                      <a:pt x="647" y="794"/>
                      <a:pt x="647" y="791"/>
                    </a:cubicBezTo>
                    <a:cubicBezTo>
                      <a:pt x="647" y="791"/>
                      <a:pt x="648" y="788"/>
                      <a:pt x="647" y="785"/>
                    </a:cubicBezTo>
                    <a:cubicBezTo>
                      <a:pt x="647" y="785"/>
                      <a:pt x="646" y="782"/>
                      <a:pt x="648" y="781"/>
                    </a:cubicBezTo>
                    <a:cubicBezTo>
                      <a:pt x="648" y="781"/>
                      <a:pt x="651" y="780"/>
                      <a:pt x="652" y="780"/>
                    </a:cubicBezTo>
                    <a:cubicBezTo>
                      <a:pt x="652" y="780"/>
                      <a:pt x="653" y="780"/>
                      <a:pt x="653" y="779"/>
                    </a:cubicBezTo>
                    <a:cubicBezTo>
                      <a:pt x="653" y="779"/>
                      <a:pt x="658" y="773"/>
                      <a:pt x="660" y="770"/>
                    </a:cubicBezTo>
                    <a:cubicBezTo>
                      <a:pt x="660" y="770"/>
                      <a:pt x="661" y="770"/>
                      <a:pt x="659" y="768"/>
                    </a:cubicBezTo>
                    <a:cubicBezTo>
                      <a:pt x="659" y="768"/>
                      <a:pt x="654" y="762"/>
                      <a:pt x="649" y="761"/>
                    </a:cubicBezTo>
                    <a:cubicBezTo>
                      <a:pt x="649" y="761"/>
                      <a:pt x="644" y="758"/>
                      <a:pt x="642" y="759"/>
                    </a:cubicBezTo>
                    <a:cubicBezTo>
                      <a:pt x="642" y="759"/>
                      <a:pt x="633" y="758"/>
                      <a:pt x="639" y="757"/>
                    </a:cubicBezTo>
                    <a:cubicBezTo>
                      <a:pt x="639" y="757"/>
                      <a:pt x="645" y="755"/>
                      <a:pt x="653" y="761"/>
                    </a:cubicBezTo>
                    <a:cubicBezTo>
                      <a:pt x="653" y="761"/>
                      <a:pt x="659" y="764"/>
                      <a:pt x="661" y="767"/>
                    </a:cubicBezTo>
                    <a:cubicBezTo>
                      <a:pt x="661" y="767"/>
                      <a:pt x="661" y="769"/>
                      <a:pt x="662" y="767"/>
                    </a:cubicBezTo>
                    <a:cubicBezTo>
                      <a:pt x="662" y="767"/>
                      <a:pt x="665" y="765"/>
                      <a:pt x="663" y="763"/>
                    </a:cubicBezTo>
                    <a:cubicBezTo>
                      <a:pt x="663" y="763"/>
                      <a:pt x="660" y="757"/>
                      <a:pt x="649" y="750"/>
                    </a:cubicBezTo>
                    <a:cubicBezTo>
                      <a:pt x="649" y="750"/>
                      <a:pt x="645" y="748"/>
                      <a:pt x="643" y="748"/>
                    </a:cubicBezTo>
                    <a:cubicBezTo>
                      <a:pt x="643" y="748"/>
                      <a:pt x="641" y="748"/>
                      <a:pt x="643" y="747"/>
                    </a:cubicBezTo>
                    <a:cubicBezTo>
                      <a:pt x="643" y="747"/>
                      <a:pt x="649" y="745"/>
                      <a:pt x="655" y="750"/>
                    </a:cubicBezTo>
                    <a:cubicBezTo>
                      <a:pt x="655" y="750"/>
                      <a:pt x="660" y="755"/>
                      <a:pt x="664" y="758"/>
                    </a:cubicBezTo>
                    <a:cubicBezTo>
                      <a:pt x="664" y="758"/>
                      <a:pt x="665" y="760"/>
                      <a:pt x="664" y="758"/>
                    </a:cubicBezTo>
                    <a:cubicBezTo>
                      <a:pt x="664" y="758"/>
                      <a:pt x="664" y="756"/>
                      <a:pt x="665" y="756"/>
                    </a:cubicBezTo>
                    <a:cubicBezTo>
                      <a:pt x="665" y="756"/>
                      <a:pt x="665" y="755"/>
                      <a:pt x="664" y="755"/>
                    </a:cubicBezTo>
                    <a:cubicBezTo>
                      <a:pt x="664" y="755"/>
                      <a:pt x="663" y="753"/>
                      <a:pt x="664" y="753"/>
                    </a:cubicBezTo>
                    <a:cubicBezTo>
                      <a:pt x="664" y="753"/>
                      <a:pt x="664" y="752"/>
                      <a:pt x="663" y="752"/>
                    </a:cubicBezTo>
                    <a:cubicBezTo>
                      <a:pt x="663" y="752"/>
                      <a:pt x="662" y="751"/>
                      <a:pt x="661" y="751"/>
                    </a:cubicBezTo>
                    <a:cubicBezTo>
                      <a:pt x="661" y="751"/>
                      <a:pt x="656" y="751"/>
                      <a:pt x="659" y="750"/>
                    </a:cubicBezTo>
                    <a:cubicBezTo>
                      <a:pt x="659" y="750"/>
                      <a:pt x="661" y="750"/>
                      <a:pt x="662" y="750"/>
                    </a:cubicBezTo>
                    <a:cubicBezTo>
                      <a:pt x="662" y="750"/>
                      <a:pt x="663" y="750"/>
                      <a:pt x="662" y="749"/>
                    </a:cubicBezTo>
                    <a:cubicBezTo>
                      <a:pt x="662" y="749"/>
                      <a:pt x="660" y="745"/>
                      <a:pt x="660" y="744"/>
                    </a:cubicBezTo>
                    <a:cubicBezTo>
                      <a:pt x="660" y="744"/>
                      <a:pt x="659" y="742"/>
                      <a:pt x="659" y="744"/>
                    </a:cubicBezTo>
                    <a:cubicBezTo>
                      <a:pt x="659" y="744"/>
                      <a:pt x="658" y="746"/>
                      <a:pt x="655" y="745"/>
                    </a:cubicBezTo>
                    <a:cubicBezTo>
                      <a:pt x="655" y="745"/>
                      <a:pt x="650" y="744"/>
                      <a:pt x="650" y="741"/>
                    </a:cubicBezTo>
                    <a:cubicBezTo>
                      <a:pt x="650" y="741"/>
                      <a:pt x="651" y="737"/>
                      <a:pt x="648" y="737"/>
                    </a:cubicBezTo>
                    <a:cubicBezTo>
                      <a:pt x="648" y="737"/>
                      <a:pt x="645" y="736"/>
                      <a:pt x="648" y="735"/>
                    </a:cubicBezTo>
                    <a:cubicBezTo>
                      <a:pt x="648" y="735"/>
                      <a:pt x="651" y="735"/>
                      <a:pt x="655" y="736"/>
                    </a:cubicBezTo>
                    <a:cubicBezTo>
                      <a:pt x="655" y="736"/>
                      <a:pt x="655" y="737"/>
                      <a:pt x="657" y="735"/>
                    </a:cubicBezTo>
                    <a:cubicBezTo>
                      <a:pt x="657" y="735"/>
                      <a:pt x="666" y="732"/>
                      <a:pt x="667" y="737"/>
                    </a:cubicBezTo>
                    <a:cubicBezTo>
                      <a:pt x="667" y="737"/>
                      <a:pt x="667" y="742"/>
                      <a:pt x="668" y="744"/>
                    </a:cubicBezTo>
                    <a:cubicBezTo>
                      <a:pt x="668" y="744"/>
                      <a:pt x="669" y="746"/>
                      <a:pt x="668" y="747"/>
                    </a:cubicBezTo>
                    <a:cubicBezTo>
                      <a:pt x="668" y="747"/>
                      <a:pt x="668" y="748"/>
                      <a:pt x="669" y="750"/>
                    </a:cubicBezTo>
                    <a:cubicBezTo>
                      <a:pt x="669" y="750"/>
                      <a:pt x="670" y="751"/>
                      <a:pt x="669" y="751"/>
                    </a:cubicBezTo>
                    <a:cubicBezTo>
                      <a:pt x="669" y="751"/>
                      <a:pt x="669" y="753"/>
                      <a:pt x="670" y="755"/>
                    </a:cubicBezTo>
                    <a:cubicBezTo>
                      <a:pt x="670" y="755"/>
                      <a:pt x="668" y="758"/>
                      <a:pt x="670" y="756"/>
                    </a:cubicBezTo>
                    <a:cubicBezTo>
                      <a:pt x="670" y="756"/>
                      <a:pt x="675" y="749"/>
                      <a:pt x="678" y="746"/>
                    </a:cubicBezTo>
                    <a:cubicBezTo>
                      <a:pt x="678" y="746"/>
                      <a:pt x="679" y="744"/>
                      <a:pt x="677" y="744"/>
                    </a:cubicBezTo>
                    <a:cubicBezTo>
                      <a:pt x="677" y="744"/>
                      <a:pt x="673" y="743"/>
                      <a:pt x="671" y="742"/>
                    </a:cubicBezTo>
                    <a:cubicBezTo>
                      <a:pt x="671" y="742"/>
                      <a:pt x="669" y="741"/>
                      <a:pt x="671" y="741"/>
                    </a:cubicBezTo>
                    <a:cubicBezTo>
                      <a:pt x="671" y="741"/>
                      <a:pt x="673" y="741"/>
                      <a:pt x="673" y="740"/>
                    </a:cubicBezTo>
                    <a:cubicBezTo>
                      <a:pt x="673" y="740"/>
                      <a:pt x="672" y="739"/>
                      <a:pt x="674" y="739"/>
                    </a:cubicBezTo>
                    <a:cubicBezTo>
                      <a:pt x="674" y="739"/>
                      <a:pt x="676" y="739"/>
                      <a:pt x="675" y="737"/>
                    </a:cubicBezTo>
                    <a:cubicBezTo>
                      <a:pt x="675" y="737"/>
                      <a:pt x="674" y="734"/>
                      <a:pt x="673" y="735"/>
                    </a:cubicBezTo>
                    <a:cubicBezTo>
                      <a:pt x="673" y="735"/>
                      <a:pt x="670" y="735"/>
                      <a:pt x="668" y="733"/>
                    </a:cubicBezTo>
                    <a:cubicBezTo>
                      <a:pt x="668" y="733"/>
                      <a:pt x="666" y="732"/>
                      <a:pt x="667" y="732"/>
                    </a:cubicBezTo>
                    <a:cubicBezTo>
                      <a:pt x="667" y="732"/>
                      <a:pt x="666" y="730"/>
                      <a:pt x="668" y="731"/>
                    </a:cubicBezTo>
                    <a:cubicBezTo>
                      <a:pt x="668" y="731"/>
                      <a:pt x="672" y="733"/>
                      <a:pt x="671" y="731"/>
                    </a:cubicBezTo>
                    <a:cubicBezTo>
                      <a:pt x="669" y="728"/>
                      <a:pt x="669" y="728"/>
                      <a:pt x="669" y="728"/>
                    </a:cubicBezTo>
                    <a:cubicBezTo>
                      <a:pt x="669" y="728"/>
                      <a:pt x="668" y="726"/>
                      <a:pt x="665" y="728"/>
                    </a:cubicBezTo>
                    <a:cubicBezTo>
                      <a:pt x="665" y="728"/>
                      <a:pt x="660" y="729"/>
                      <a:pt x="662" y="727"/>
                    </a:cubicBezTo>
                    <a:cubicBezTo>
                      <a:pt x="662" y="727"/>
                      <a:pt x="664" y="726"/>
                      <a:pt x="663" y="725"/>
                    </a:cubicBezTo>
                    <a:cubicBezTo>
                      <a:pt x="663" y="725"/>
                      <a:pt x="662" y="725"/>
                      <a:pt x="664" y="723"/>
                    </a:cubicBezTo>
                    <a:cubicBezTo>
                      <a:pt x="664" y="723"/>
                      <a:pt x="665" y="723"/>
                      <a:pt x="664" y="722"/>
                    </a:cubicBezTo>
                    <a:cubicBezTo>
                      <a:pt x="664" y="722"/>
                      <a:pt x="665" y="721"/>
                      <a:pt x="667" y="720"/>
                    </a:cubicBezTo>
                    <a:cubicBezTo>
                      <a:pt x="667" y="720"/>
                      <a:pt x="675" y="717"/>
                      <a:pt x="676" y="722"/>
                    </a:cubicBezTo>
                    <a:cubicBezTo>
                      <a:pt x="676" y="722"/>
                      <a:pt x="677" y="724"/>
                      <a:pt x="676" y="725"/>
                    </a:cubicBezTo>
                    <a:cubicBezTo>
                      <a:pt x="676" y="725"/>
                      <a:pt x="676" y="725"/>
                      <a:pt x="677" y="729"/>
                    </a:cubicBezTo>
                    <a:cubicBezTo>
                      <a:pt x="677" y="729"/>
                      <a:pt x="676" y="731"/>
                      <a:pt x="678" y="732"/>
                    </a:cubicBezTo>
                    <a:cubicBezTo>
                      <a:pt x="678" y="732"/>
                      <a:pt x="680" y="735"/>
                      <a:pt x="680" y="737"/>
                    </a:cubicBezTo>
                    <a:cubicBezTo>
                      <a:pt x="680" y="737"/>
                      <a:pt x="682" y="739"/>
                      <a:pt x="682" y="740"/>
                    </a:cubicBezTo>
                    <a:cubicBezTo>
                      <a:pt x="682" y="740"/>
                      <a:pt x="682" y="742"/>
                      <a:pt x="683" y="741"/>
                    </a:cubicBezTo>
                    <a:cubicBezTo>
                      <a:pt x="683" y="741"/>
                      <a:pt x="691" y="731"/>
                      <a:pt x="697" y="734"/>
                    </a:cubicBezTo>
                    <a:cubicBezTo>
                      <a:pt x="697" y="734"/>
                      <a:pt x="700" y="733"/>
                      <a:pt x="697" y="739"/>
                    </a:cubicBezTo>
                    <a:cubicBezTo>
                      <a:pt x="697" y="739"/>
                      <a:pt x="695" y="740"/>
                      <a:pt x="694" y="741"/>
                    </a:cubicBezTo>
                    <a:cubicBezTo>
                      <a:pt x="688" y="743"/>
                      <a:pt x="688" y="743"/>
                      <a:pt x="688" y="743"/>
                    </a:cubicBezTo>
                    <a:cubicBezTo>
                      <a:pt x="688" y="743"/>
                      <a:pt x="686" y="744"/>
                      <a:pt x="688" y="742"/>
                    </a:cubicBezTo>
                    <a:cubicBezTo>
                      <a:pt x="688" y="742"/>
                      <a:pt x="691" y="740"/>
                      <a:pt x="691" y="738"/>
                    </a:cubicBezTo>
                    <a:cubicBezTo>
                      <a:pt x="691" y="738"/>
                      <a:pt x="692" y="736"/>
                      <a:pt x="690" y="738"/>
                    </a:cubicBezTo>
                    <a:cubicBezTo>
                      <a:pt x="690" y="738"/>
                      <a:pt x="687" y="742"/>
                      <a:pt x="685" y="742"/>
                    </a:cubicBezTo>
                    <a:cubicBezTo>
                      <a:pt x="685" y="742"/>
                      <a:pt x="683" y="744"/>
                      <a:pt x="684" y="746"/>
                    </a:cubicBezTo>
                    <a:cubicBezTo>
                      <a:pt x="684" y="746"/>
                      <a:pt x="685" y="746"/>
                      <a:pt x="684" y="747"/>
                    </a:cubicBezTo>
                    <a:cubicBezTo>
                      <a:pt x="684" y="747"/>
                      <a:pt x="684" y="747"/>
                      <a:pt x="685" y="748"/>
                    </a:cubicBezTo>
                    <a:cubicBezTo>
                      <a:pt x="685" y="748"/>
                      <a:pt x="687" y="751"/>
                      <a:pt x="683" y="751"/>
                    </a:cubicBezTo>
                    <a:cubicBezTo>
                      <a:pt x="683" y="751"/>
                      <a:pt x="680" y="751"/>
                      <a:pt x="679" y="750"/>
                    </a:cubicBezTo>
                    <a:cubicBezTo>
                      <a:pt x="679" y="750"/>
                      <a:pt x="679" y="747"/>
                      <a:pt x="677" y="750"/>
                    </a:cubicBezTo>
                    <a:cubicBezTo>
                      <a:pt x="677" y="750"/>
                      <a:pt x="674" y="755"/>
                      <a:pt x="672" y="757"/>
                    </a:cubicBezTo>
                    <a:cubicBezTo>
                      <a:pt x="672" y="757"/>
                      <a:pt x="667" y="762"/>
                      <a:pt x="668" y="764"/>
                    </a:cubicBezTo>
                    <a:cubicBezTo>
                      <a:pt x="668" y="764"/>
                      <a:pt x="671" y="765"/>
                      <a:pt x="669" y="766"/>
                    </a:cubicBezTo>
                    <a:cubicBezTo>
                      <a:pt x="669" y="766"/>
                      <a:pt x="668" y="766"/>
                      <a:pt x="667" y="765"/>
                    </a:cubicBezTo>
                    <a:cubicBezTo>
                      <a:pt x="667" y="765"/>
                      <a:pt x="666" y="765"/>
                      <a:pt x="665" y="767"/>
                    </a:cubicBezTo>
                    <a:cubicBezTo>
                      <a:pt x="665" y="767"/>
                      <a:pt x="662" y="770"/>
                      <a:pt x="665" y="771"/>
                    </a:cubicBezTo>
                    <a:cubicBezTo>
                      <a:pt x="665" y="771"/>
                      <a:pt x="665" y="771"/>
                      <a:pt x="666" y="772"/>
                    </a:cubicBezTo>
                    <a:cubicBezTo>
                      <a:pt x="666" y="772"/>
                      <a:pt x="668" y="772"/>
                      <a:pt x="667" y="773"/>
                    </a:cubicBezTo>
                    <a:close/>
                    <a:moveTo>
                      <a:pt x="706" y="796"/>
                    </a:moveTo>
                    <a:cubicBezTo>
                      <a:pt x="706" y="796"/>
                      <a:pt x="705" y="797"/>
                      <a:pt x="705" y="800"/>
                    </a:cubicBezTo>
                    <a:cubicBezTo>
                      <a:pt x="705" y="800"/>
                      <a:pt x="705" y="800"/>
                      <a:pt x="704" y="801"/>
                    </a:cubicBezTo>
                    <a:cubicBezTo>
                      <a:pt x="695" y="808"/>
                      <a:pt x="695" y="808"/>
                      <a:pt x="695" y="808"/>
                    </a:cubicBezTo>
                    <a:cubicBezTo>
                      <a:pt x="695" y="808"/>
                      <a:pt x="694" y="807"/>
                      <a:pt x="693" y="809"/>
                    </a:cubicBezTo>
                    <a:cubicBezTo>
                      <a:pt x="693" y="809"/>
                      <a:pt x="692" y="809"/>
                      <a:pt x="692" y="808"/>
                    </a:cubicBezTo>
                    <a:cubicBezTo>
                      <a:pt x="692" y="808"/>
                      <a:pt x="692" y="808"/>
                      <a:pt x="691" y="809"/>
                    </a:cubicBezTo>
                    <a:cubicBezTo>
                      <a:pt x="691" y="809"/>
                      <a:pt x="690" y="808"/>
                      <a:pt x="689" y="809"/>
                    </a:cubicBezTo>
                    <a:cubicBezTo>
                      <a:pt x="683" y="810"/>
                      <a:pt x="683" y="810"/>
                      <a:pt x="683" y="810"/>
                    </a:cubicBezTo>
                    <a:cubicBezTo>
                      <a:pt x="683" y="810"/>
                      <a:pt x="681" y="811"/>
                      <a:pt x="684" y="809"/>
                    </a:cubicBezTo>
                    <a:cubicBezTo>
                      <a:pt x="684" y="809"/>
                      <a:pt x="691" y="807"/>
                      <a:pt x="688" y="807"/>
                    </a:cubicBezTo>
                    <a:cubicBezTo>
                      <a:pt x="688" y="807"/>
                      <a:pt x="685" y="807"/>
                      <a:pt x="687" y="806"/>
                    </a:cubicBezTo>
                    <a:cubicBezTo>
                      <a:pt x="687" y="806"/>
                      <a:pt x="694" y="801"/>
                      <a:pt x="697" y="796"/>
                    </a:cubicBezTo>
                    <a:cubicBezTo>
                      <a:pt x="697" y="796"/>
                      <a:pt x="703" y="786"/>
                      <a:pt x="695" y="779"/>
                    </a:cubicBezTo>
                    <a:cubicBezTo>
                      <a:pt x="695" y="779"/>
                      <a:pt x="691" y="780"/>
                      <a:pt x="687" y="784"/>
                    </a:cubicBezTo>
                    <a:cubicBezTo>
                      <a:pt x="687" y="784"/>
                      <a:pt x="685" y="790"/>
                      <a:pt x="683" y="790"/>
                    </a:cubicBezTo>
                    <a:cubicBezTo>
                      <a:pt x="683" y="790"/>
                      <a:pt x="677" y="790"/>
                      <a:pt x="675" y="787"/>
                    </a:cubicBezTo>
                    <a:cubicBezTo>
                      <a:pt x="675" y="787"/>
                      <a:pt x="672" y="786"/>
                      <a:pt x="674" y="786"/>
                    </a:cubicBezTo>
                    <a:cubicBezTo>
                      <a:pt x="674" y="786"/>
                      <a:pt x="675" y="787"/>
                      <a:pt x="677" y="784"/>
                    </a:cubicBezTo>
                    <a:cubicBezTo>
                      <a:pt x="677" y="784"/>
                      <a:pt x="680" y="783"/>
                      <a:pt x="680" y="782"/>
                    </a:cubicBezTo>
                    <a:cubicBezTo>
                      <a:pt x="680" y="782"/>
                      <a:pt x="682" y="779"/>
                      <a:pt x="685" y="777"/>
                    </a:cubicBezTo>
                    <a:cubicBezTo>
                      <a:pt x="685" y="777"/>
                      <a:pt x="687" y="775"/>
                      <a:pt x="688" y="774"/>
                    </a:cubicBezTo>
                    <a:cubicBezTo>
                      <a:pt x="688" y="774"/>
                      <a:pt x="688" y="772"/>
                      <a:pt x="686" y="772"/>
                    </a:cubicBezTo>
                    <a:cubicBezTo>
                      <a:pt x="686" y="772"/>
                      <a:pt x="682" y="777"/>
                      <a:pt x="679" y="769"/>
                    </a:cubicBezTo>
                    <a:cubicBezTo>
                      <a:pt x="679" y="769"/>
                      <a:pt x="679" y="761"/>
                      <a:pt x="677" y="764"/>
                    </a:cubicBezTo>
                    <a:cubicBezTo>
                      <a:pt x="677" y="764"/>
                      <a:pt x="676" y="769"/>
                      <a:pt x="672" y="770"/>
                    </a:cubicBezTo>
                    <a:cubicBezTo>
                      <a:pt x="672" y="770"/>
                      <a:pt x="670" y="771"/>
                      <a:pt x="668" y="770"/>
                    </a:cubicBezTo>
                    <a:cubicBezTo>
                      <a:pt x="668" y="770"/>
                      <a:pt x="666" y="769"/>
                      <a:pt x="668" y="769"/>
                    </a:cubicBezTo>
                    <a:cubicBezTo>
                      <a:pt x="668" y="769"/>
                      <a:pt x="671" y="768"/>
                      <a:pt x="673" y="764"/>
                    </a:cubicBezTo>
                    <a:cubicBezTo>
                      <a:pt x="673" y="764"/>
                      <a:pt x="676" y="761"/>
                      <a:pt x="675" y="759"/>
                    </a:cubicBezTo>
                    <a:cubicBezTo>
                      <a:pt x="675" y="759"/>
                      <a:pt x="675" y="758"/>
                      <a:pt x="678" y="757"/>
                    </a:cubicBezTo>
                    <a:cubicBezTo>
                      <a:pt x="678" y="757"/>
                      <a:pt x="684" y="752"/>
                      <a:pt x="687" y="755"/>
                    </a:cubicBezTo>
                    <a:cubicBezTo>
                      <a:pt x="687" y="755"/>
                      <a:pt x="689" y="757"/>
                      <a:pt x="687" y="760"/>
                    </a:cubicBezTo>
                    <a:cubicBezTo>
                      <a:pt x="687" y="760"/>
                      <a:pt x="686" y="763"/>
                      <a:pt x="689" y="765"/>
                    </a:cubicBezTo>
                    <a:cubicBezTo>
                      <a:pt x="689" y="765"/>
                      <a:pt x="693" y="768"/>
                      <a:pt x="694" y="766"/>
                    </a:cubicBezTo>
                    <a:cubicBezTo>
                      <a:pt x="694" y="766"/>
                      <a:pt x="699" y="762"/>
                      <a:pt x="701" y="763"/>
                    </a:cubicBezTo>
                    <a:cubicBezTo>
                      <a:pt x="701" y="763"/>
                      <a:pt x="705" y="764"/>
                      <a:pt x="705" y="766"/>
                    </a:cubicBezTo>
                    <a:cubicBezTo>
                      <a:pt x="705" y="766"/>
                      <a:pt x="704" y="768"/>
                      <a:pt x="703" y="769"/>
                    </a:cubicBezTo>
                    <a:cubicBezTo>
                      <a:pt x="703" y="769"/>
                      <a:pt x="703" y="770"/>
                      <a:pt x="702" y="771"/>
                    </a:cubicBezTo>
                    <a:cubicBezTo>
                      <a:pt x="702" y="771"/>
                      <a:pt x="699" y="772"/>
                      <a:pt x="701" y="775"/>
                    </a:cubicBezTo>
                    <a:cubicBezTo>
                      <a:pt x="706" y="782"/>
                      <a:pt x="706" y="782"/>
                      <a:pt x="706" y="782"/>
                    </a:cubicBezTo>
                    <a:cubicBezTo>
                      <a:pt x="706" y="782"/>
                      <a:pt x="708" y="789"/>
                      <a:pt x="707" y="793"/>
                    </a:cubicBezTo>
                    <a:cubicBezTo>
                      <a:pt x="707" y="794"/>
                      <a:pt x="706" y="796"/>
                      <a:pt x="706" y="796"/>
                    </a:cubicBezTo>
                    <a:close/>
                    <a:moveTo>
                      <a:pt x="451" y="788"/>
                    </a:moveTo>
                    <a:cubicBezTo>
                      <a:pt x="267" y="788"/>
                      <a:pt x="118" y="639"/>
                      <a:pt x="118" y="455"/>
                    </a:cubicBezTo>
                    <a:cubicBezTo>
                      <a:pt x="118" y="271"/>
                      <a:pt x="267" y="121"/>
                      <a:pt x="451" y="121"/>
                    </a:cubicBezTo>
                    <a:cubicBezTo>
                      <a:pt x="635" y="121"/>
                      <a:pt x="784" y="271"/>
                      <a:pt x="784" y="455"/>
                    </a:cubicBezTo>
                    <a:cubicBezTo>
                      <a:pt x="784" y="639"/>
                      <a:pt x="635" y="788"/>
                      <a:pt x="451" y="788"/>
                    </a:cubicBezTo>
                    <a:close/>
                    <a:moveTo>
                      <a:pt x="778" y="318"/>
                    </a:moveTo>
                    <a:cubicBezTo>
                      <a:pt x="775" y="310"/>
                      <a:pt x="775" y="303"/>
                      <a:pt x="777" y="296"/>
                    </a:cubicBezTo>
                    <a:cubicBezTo>
                      <a:pt x="779" y="290"/>
                      <a:pt x="784" y="285"/>
                      <a:pt x="792" y="282"/>
                    </a:cubicBezTo>
                    <a:cubicBezTo>
                      <a:pt x="797" y="280"/>
                      <a:pt x="801" y="279"/>
                      <a:pt x="805" y="279"/>
                    </a:cubicBezTo>
                    <a:cubicBezTo>
                      <a:pt x="808" y="280"/>
                      <a:pt x="811" y="280"/>
                      <a:pt x="814" y="282"/>
                    </a:cubicBezTo>
                    <a:cubicBezTo>
                      <a:pt x="817" y="283"/>
                      <a:pt x="819" y="285"/>
                      <a:pt x="821" y="287"/>
                    </a:cubicBezTo>
                    <a:cubicBezTo>
                      <a:pt x="824" y="289"/>
                      <a:pt x="826" y="293"/>
                      <a:pt x="828" y="297"/>
                    </a:cubicBezTo>
                    <a:cubicBezTo>
                      <a:pt x="831" y="305"/>
                      <a:pt x="831" y="312"/>
                      <a:pt x="829" y="318"/>
                    </a:cubicBezTo>
                    <a:cubicBezTo>
                      <a:pt x="826" y="325"/>
                      <a:pt x="821" y="330"/>
                      <a:pt x="813" y="333"/>
                    </a:cubicBezTo>
                    <a:cubicBezTo>
                      <a:pt x="806" y="336"/>
                      <a:pt x="799" y="336"/>
                      <a:pt x="792" y="334"/>
                    </a:cubicBezTo>
                    <a:cubicBezTo>
                      <a:pt x="786" y="331"/>
                      <a:pt x="781" y="325"/>
                      <a:pt x="778" y="318"/>
                    </a:cubicBezTo>
                    <a:close/>
                    <a:moveTo>
                      <a:pt x="841" y="337"/>
                    </a:moveTo>
                    <a:cubicBezTo>
                      <a:pt x="843" y="348"/>
                      <a:pt x="843" y="348"/>
                      <a:pt x="843" y="348"/>
                    </a:cubicBezTo>
                    <a:cubicBezTo>
                      <a:pt x="802" y="358"/>
                      <a:pt x="802" y="358"/>
                      <a:pt x="802" y="358"/>
                    </a:cubicBezTo>
                    <a:cubicBezTo>
                      <a:pt x="809" y="386"/>
                      <a:pt x="809" y="386"/>
                      <a:pt x="809" y="386"/>
                    </a:cubicBezTo>
                    <a:cubicBezTo>
                      <a:pt x="801" y="388"/>
                      <a:pt x="801" y="388"/>
                      <a:pt x="801" y="388"/>
                    </a:cubicBezTo>
                    <a:cubicBezTo>
                      <a:pt x="791" y="349"/>
                      <a:pt x="791" y="349"/>
                      <a:pt x="791" y="349"/>
                    </a:cubicBezTo>
                    <a:lnTo>
                      <a:pt x="841" y="337"/>
                    </a:lnTo>
                    <a:close/>
                    <a:moveTo>
                      <a:pt x="851" y="525"/>
                    </a:moveTo>
                    <a:cubicBezTo>
                      <a:pt x="815" y="528"/>
                      <a:pt x="815" y="528"/>
                      <a:pt x="815" y="528"/>
                    </a:cubicBezTo>
                    <a:cubicBezTo>
                      <a:pt x="847" y="545"/>
                      <a:pt x="847" y="545"/>
                      <a:pt x="847" y="545"/>
                    </a:cubicBezTo>
                    <a:cubicBezTo>
                      <a:pt x="844" y="562"/>
                      <a:pt x="844" y="562"/>
                      <a:pt x="844" y="562"/>
                    </a:cubicBezTo>
                    <a:cubicBezTo>
                      <a:pt x="793" y="552"/>
                      <a:pt x="793" y="552"/>
                      <a:pt x="793" y="552"/>
                    </a:cubicBezTo>
                    <a:cubicBezTo>
                      <a:pt x="795" y="541"/>
                      <a:pt x="795" y="541"/>
                      <a:pt x="795" y="541"/>
                    </a:cubicBezTo>
                    <a:cubicBezTo>
                      <a:pt x="835" y="549"/>
                      <a:pt x="835" y="549"/>
                      <a:pt x="835" y="549"/>
                    </a:cubicBezTo>
                    <a:cubicBezTo>
                      <a:pt x="798" y="530"/>
                      <a:pt x="798" y="530"/>
                      <a:pt x="798" y="530"/>
                    </a:cubicBezTo>
                    <a:cubicBezTo>
                      <a:pt x="800" y="519"/>
                      <a:pt x="800" y="519"/>
                      <a:pt x="800" y="519"/>
                    </a:cubicBezTo>
                    <a:cubicBezTo>
                      <a:pt x="842" y="517"/>
                      <a:pt x="842" y="517"/>
                      <a:pt x="842" y="517"/>
                    </a:cubicBezTo>
                    <a:cubicBezTo>
                      <a:pt x="802" y="508"/>
                      <a:pt x="802" y="508"/>
                      <a:pt x="802" y="508"/>
                    </a:cubicBezTo>
                    <a:cubicBezTo>
                      <a:pt x="804" y="498"/>
                      <a:pt x="804" y="498"/>
                      <a:pt x="804" y="498"/>
                    </a:cubicBezTo>
                    <a:cubicBezTo>
                      <a:pt x="855" y="508"/>
                      <a:pt x="855" y="508"/>
                      <a:pt x="855" y="508"/>
                    </a:cubicBezTo>
                    <a:lnTo>
                      <a:pt x="851" y="525"/>
                    </a:lnTo>
                    <a:close/>
                    <a:moveTo>
                      <a:pt x="815" y="474"/>
                    </a:moveTo>
                    <a:cubicBezTo>
                      <a:pt x="816" y="476"/>
                      <a:pt x="818" y="477"/>
                      <a:pt x="819" y="478"/>
                    </a:cubicBezTo>
                    <a:cubicBezTo>
                      <a:pt x="821" y="478"/>
                      <a:pt x="824" y="478"/>
                      <a:pt x="828" y="478"/>
                    </a:cubicBezTo>
                    <a:cubicBezTo>
                      <a:pt x="857" y="479"/>
                      <a:pt x="857" y="479"/>
                      <a:pt x="857" y="479"/>
                    </a:cubicBezTo>
                    <a:cubicBezTo>
                      <a:pt x="856" y="491"/>
                      <a:pt x="856" y="491"/>
                      <a:pt x="856" y="491"/>
                    </a:cubicBezTo>
                    <a:cubicBezTo>
                      <a:pt x="829" y="490"/>
                      <a:pt x="829" y="490"/>
                      <a:pt x="829" y="490"/>
                    </a:cubicBezTo>
                    <a:cubicBezTo>
                      <a:pt x="823" y="490"/>
                      <a:pt x="819" y="489"/>
                      <a:pt x="816" y="489"/>
                    </a:cubicBezTo>
                    <a:cubicBezTo>
                      <a:pt x="814" y="488"/>
                      <a:pt x="812" y="487"/>
                      <a:pt x="810" y="485"/>
                    </a:cubicBezTo>
                    <a:cubicBezTo>
                      <a:pt x="808" y="483"/>
                      <a:pt x="807" y="481"/>
                      <a:pt x="806" y="478"/>
                    </a:cubicBezTo>
                    <a:cubicBezTo>
                      <a:pt x="805" y="475"/>
                      <a:pt x="805" y="472"/>
                      <a:pt x="805" y="467"/>
                    </a:cubicBezTo>
                    <a:cubicBezTo>
                      <a:pt x="805" y="462"/>
                      <a:pt x="806" y="458"/>
                      <a:pt x="807" y="455"/>
                    </a:cubicBezTo>
                    <a:cubicBezTo>
                      <a:pt x="808" y="452"/>
                      <a:pt x="810" y="450"/>
                      <a:pt x="812" y="448"/>
                    </a:cubicBezTo>
                    <a:cubicBezTo>
                      <a:pt x="813" y="447"/>
                      <a:pt x="815" y="446"/>
                      <a:pt x="817" y="445"/>
                    </a:cubicBezTo>
                    <a:cubicBezTo>
                      <a:pt x="820" y="445"/>
                      <a:pt x="825" y="444"/>
                      <a:pt x="831" y="445"/>
                    </a:cubicBezTo>
                    <a:cubicBezTo>
                      <a:pt x="858" y="446"/>
                      <a:pt x="858" y="446"/>
                      <a:pt x="858" y="446"/>
                    </a:cubicBezTo>
                    <a:cubicBezTo>
                      <a:pt x="858" y="457"/>
                      <a:pt x="858" y="457"/>
                      <a:pt x="858" y="457"/>
                    </a:cubicBezTo>
                    <a:cubicBezTo>
                      <a:pt x="830" y="456"/>
                      <a:pt x="830" y="456"/>
                      <a:pt x="830" y="456"/>
                    </a:cubicBezTo>
                    <a:cubicBezTo>
                      <a:pt x="825" y="456"/>
                      <a:pt x="822" y="456"/>
                      <a:pt x="821" y="456"/>
                    </a:cubicBezTo>
                    <a:cubicBezTo>
                      <a:pt x="819" y="457"/>
                      <a:pt x="817" y="458"/>
                      <a:pt x="816" y="459"/>
                    </a:cubicBezTo>
                    <a:cubicBezTo>
                      <a:pt x="814" y="461"/>
                      <a:pt x="814" y="464"/>
                      <a:pt x="813" y="467"/>
                    </a:cubicBezTo>
                    <a:cubicBezTo>
                      <a:pt x="813" y="470"/>
                      <a:pt x="814" y="473"/>
                      <a:pt x="815" y="47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3" name="Freeform 85">
                <a:extLst>
                  <a:ext uri="{FF2B5EF4-FFF2-40B4-BE49-F238E27FC236}">
                    <a16:creationId xmlns="" xmlns:a16="http://schemas.microsoft.com/office/drawing/2014/main" id="{1A07FA5C-328A-804B-A5E5-85DB789DA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749"/>
                <a:ext cx="42" cy="40"/>
              </a:xfrm>
              <a:custGeom>
                <a:avLst/>
                <a:gdLst>
                  <a:gd name="T0" fmla="*/ 13 w 22"/>
                  <a:gd name="T1" fmla="*/ 20 h 21"/>
                  <a:gd name="T2" fmla="*/ 18 w 22"/>
                  <a:gd name="T3" fmla="*/ 20 h 21"/>
                  <a:gd name="T4" fmla="*/ 21 w 22"/>
                  <a:gd name="T5" fmla="*/ 18 h 21"/>
                  <a:gd name="T6" fmla="*/ 22 w 22"/>
                  <a:gd name="T7" fmla="*/ 13 h 21"/>
                  <a:gd name="T8" fmla="*/ 20 w 22"/>
                  <a:gd name="T9" fmla="*/ 8 h 21"/>
                  <a:gd name="T10" fmla="*/ 13 w 22"/>
                  <a:gd name="T11" fmla="*/ 3 h 21"/>
                  <a:gd name="T12" fmla="*/ 9 w 22"/>
                  <a:gd name="T13" fmla="*/ 0 h 21"/>
                  <a:gd name="T14" fmla="*/ 0 w 22"/>
                  <a:gd name="T15" fmla="*/ 12 h 21"/>
                  <a:gd name="T16" fmla="*/ 5 w 22"/>
                  <a:gd name="T17" fmla="*/ 16 h 21"/>
                  <a:gd name="T18" fmla="*/ 13 w 22"/>
                  <a:gd name="T19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3" y="20"/>
                    </a:moveTo>
                    <a:cubicBezTo>
                      <a:pt x="15" y="21"/>
                      <a:pt x="16" y="21"/>
                      <a:pt x="18" y="20"/>
                    </a:cubicBezTo>
                    <a:cubicBezTo>
                      <a:pt x="19" y="20"/>
                      <a:pt x="20" y="19"/>
                      <a:pt x="21" y="18"/>
                    </a:cubicBezTo>
                    <a:cubicBezTo>
                      <a:pt x="22" y="16"/>
                      <a:pt x="22" y="14"/>
                      <a:pt x="22" y="13"/>
                    </a:cubicBezTo>
                    <a:cubicBezTo>
                      <a:pt x="22" y="11"/>
                      <a:pt x="21" y="10"/>
                      <a:pt x="20" y="8"/>
                    </a:cubicBezTo>
                    <a:cubicBezTo>
                      <a:pt x="19" y="7"/>
                      <a:pt x="16" y="6"/>
                      <a:pt x="13" y="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9" y="18"/>
                      <a:pt x="12" y="20"/>
                      <a:pt x="13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4" name="Freeform 86">
                <a:extLst>
                  <a:ext uri="{FF2B5EF4-FFF2-40B4-BE49-F238E27FC236}">
                    <a16:creationId xmlns="" xmlns:a16="http://schemas.microsoft.com/office/drawing/2014/main" id="{F4F1B6B0-DA6E-5E4F-849E-F7EB08856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110"/>
                <a:ext cx="35" cy="54"/>
              </a:xfrm>
              <a:custGeom>
                <a:avLst/>
                <a:gdLst>
                  <a:gd name="T0" fmla="*/ 4 w 18"/>
                  <a:gd name="T1" fmla="*/ 3 h 28"/>
                  <a:gd name="T2" fmla="*/ 6 w 18"/>
                  <a:gd name="T3" fmla="*/ 6 h 28"/>
                  <a:gd name="T4" fmla="*/ 7 w 18"/>
                  <a:gd name="T5" fmla="*/ 9 h 28"/>
                  <a:gd name="T6" fmla="*/ 7 w 18"/>
                  <a:gd name="T7" fmla="*/ 12 h 28"/>
                  <a:gd name="T8" fmla="*/ 6 w 18"/>
                  <a:gd name="T9" fmla="*/ 13 h 28"/>
                  <a:gd name="T10" fmla="*/ 3 w 18"/>
                  <a:gd name="T11" fmla="*/ 19 h 28"/>
                  <a:gd name="T12" fmla="*/ 3 w 18"/>
                  <a:gd name="T13" fmla="*/ 25 h 28"/>
                  <a:gd name="T14" fmla="*/ 8 w 18"/>
                  <a:gd name="T15" fmla="*/ 22 h 28"/>
                  <a:gd name="T16" fmla="*/ 10 w 18"/>
                  <a:gd name="T17" fmla="*/ 21 h 28"/>
                  <a:gd name="T18" fmla="*/ 11 w 18"/>
                  <a:gd name="T19" fmla="*/ 19 h 28"/>
                  <a:gd name="T20" fmla="*/ 15 w 18"/>
                  <a:gd name="T21" fmla="*/ 13 h 28"/>
                  <a:gd name="T22" fmla="*/ 18 w 18"/>
                  <a:gd name="T23" fmla="*/ 7 h 28"/>
                  <a:gd name="T24" fmla="*/ 18 w 18"/>
                  <a:gd name="T25" fmla="*/ 4 h 28"/>
                  <a:gd name="T26" fmla="*/ 12 w 18"/>
                  <a:gd name="T27" fmla="*/ 1 h 28"/>
                  <a:gd name="T28" fmla="*/ 8 w 18"/>
                  <a:gd name="T29" fmla="*/ 0 h 28"/>
                  <a:gd name="T30" fmla="*/ 4 w 18"/>
                  <a:gd name="T31" fmla="*/ 0 h 28"/>
                  <a:gd name="T32" fmla="*/ 4 w 18"/>
                  <a:gd name="T33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28">
                    <a:moveTo>
                      <a:pt x="4" y="3"/>
                    </a:moveTo>
                    <a:cubicBezTo>
                      <a:pt x="4" y="4"/>
                      <a:pt x="6" y="6"/>
                      <a:pt x="6" y="6"/>
                    </a:cubicBezTo>
                    <a:cubicBezTo>
                      <a:pt x="6" y="8"/>
                      <a:pt x="7" y="9"/>
                      <a:pt x="7" y="9"/>
                    </a:cubicBezTo>
                    <a:cubicBezTo>
                      <a:pt x="8" y="10"/>
                      <a:pt x="7" y="12"/>
                      <a:pt x="7" y="12"/>
                    </a:cubicBezTo>
                    <a:cubicBezTo>
                      <a:pt x="7" y="12"/>
                      <a:pt x="6" y="13"/>
                      <a:pt x="6" y="13"/>
                    </a:cubicBezTo>
                    <a:cubicBezTo>
                      <a:pt x="6" y="16"/>
                      <a:pt x="3" y="19"/>
                      <a:pt x="3" y="19"/>
                    </a:cubicBezTo>
                    <a:cubicBezTo>
                      <a:pt x="0" y="21"/>
                      <a:pt x="3" y="25"/>
                      <a:pt x="3" y="25"/>
                    </a:cubicBezTo>
                    <a:cubicBezTo>
                      <a:pt x="4" y="28"/>
                      <a:pt x="8" y="22"/>
                      <a:pt x="8" y="22"/>
                    </a:cubicBezTo>
                    <a:cubicBezTo>
                      <a:pt x="9" y="21"/>
                      <a:pt x="10" y="21"/>
                      <a:pt x="10" y="21"/>
                    </a:cubicBezTo>
                    <a:cubicBezTo>
                      <a:pt x="10" y="20"/>
                      <a:pt x="10" y="20"/>
                      <a:pt x="11" y="19"/>
                    </a:cubicBezTo>
                    <a:cubicBezTo>
                      <a:pt x="12" y="16"/>
                      <a:pt x="15" y="13"/>
                      <a:pt x="15" y="13"/>
                    </a:cubicBezTo>
                    <a:cubicBezTo>
                      <a:pt x="15" y="12"/>
                      <a:pt x="18" y="7"/>
                      <a:pt x="18" y="7"/>
                    </a:cubicBezTo>
                    <a:cubicBezTo>
                      <a:pt x="18" y="6"/>
                      <a:pt x="18" y="4"/>
                      <a:pt x="18" y="4"/>
                    </a:cubicBezTo>
                    <a:cubicBezTo>
                      <a:pt x="17" y="3"/>
                      <a:pt x="12" y="1"/>
                      <a:pt x="12" y="1"/>
                    </a:cubicBezTo>
                    <a:cubicBezTo>
                      <a:pt x="12" y="1"/>
                      <a:pt x="10" y="1"/>
                      <a:pt x="8" y="0"/>
                    </a:cubicBezTo>
                    <a:cubicBezTo>
                      <a:pt x="6" y="0"/>
                      <a:pt x="4" y="0"/>
                      <a:pt x="4" y="0"/>
                    </a:cubicBezTo>
                    <a:cubicBezTo>
                      <a:pt x="1" y="1"/>
                      <a:pt x="4" y="3"/>
                      <a:pt x="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5" name="Freeform 87">
                <a:extLst>
                  <a:ext uri="{FF2B5EF4-FFF2-40B4-BE49-F238E27FC236}">
                    <a16:creationId xmlns="" xmlns:a16="http://schemas.microsoft.com/office/drawing/2014/main" id="{9757A1C8-19AF-2146-83BB-47EF10CC4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076"/>
                <a:ext cx="68" cy="67"/>
              </a:xfrm>
              <a:custGeom>
                <a:avLst/>
                <a:gdLst>
                  <a:gd name="T0" fmla="*/ 24 w 36"/>
                  <a:gd name="T1" fmla="*/ 32 h 35"/>
                  <a:gd name="T2" fmla="*/ 35 w 36"/>
                  <a:gd name="T3" fmla="*/ 23 h 35"/>
                  <a:gd name="T4" fmla="*/ 35 w 36"/>
                  <a:gd name="T5" fmla="*/ 11 h 35"/>
                  <a:gd name="T6" fmla="*/ 26 w 36"/>
                  <a:gd name="T7" fmla="*/ 2 h 35"/>
                  <a:gd name="T8" fmla="*/ 12 w 36"/>
                  <a:gd name="T9" fmla="*/ 3 h 35"/>
                  <a:gd name="T10" fmla="*/ 1 w 36"/>
                  <a:gd name="T11" fmla="*/ 12 h 35"/>
                  <a:gd name="T12" fmla="*/ 1 w 36"/>
                  <a:gd name="T13" fmla="*/ 24 h 35"/>
                  <a:gd name="T14" fmla="*/ 10 w 36"/>
                  <a:gd name="T15" fmla="*/ 33 h 35"/>
                  <a:gd name="T16" fmla="*/ 24 w 36"/>
                  <a:gd name="T17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35">
                    <a:moveTo>
                      <a:pt x="24" y="32"/>
                    </a:moveTo>
                    <a:cubicBezTo>
                      <a:pt x="30" y="30"/>
                      <a:pt x="33" y="27"/>
                      <a:pt x="35" y="23"/>
                    </a:cubicBezTo>
                    <a:cubicBezTo>
                      <a:pt x="36" y="19"/>
                      <a:pt x="36" y="15"/>
                      <a:pt x="35" y="11"/>
                    </a:cubicBezTo>
                    <a:cubicBezTo>
                      <a:pt x="33" y="6"/>
                      <a:pt x="30" y="3"/>
                      <a:pt x="26" y="2"/>
                    </a:cubicBezTo>
                    <a:cubicBezTo>
                      <a:pt x="22" y="0"/>
                      <a:pt x="17" y="1"/>
                      <a:pt x="12" y="3"/>
                    </a:cubicBezTo>
                    <a:cubicBezTo>
                      <a:pt x="7" y="5"/>
                      <a:pt x="3" y="8"/>
                      <a:pt x="1" y="12"/>
                    </a:cubicBezTo>
                    <a:cubicBezTo>
                      <a:pt x="0" y="16"/>
                      <a:pt x="0" y="20"/>
                      <a:pt x="1" y="24"/>
                    </a:cubicBezTo>
                    <a:cubicBezTo>
                      <a:pt x="3" y="29"/>
                      <a:pt x="6" y="31"/>
                      <a:pt x="10" y="33"/>
                    </a:cubicBezTo>
                    <a:cubicBezTo>
                      <a:pt x="14" y="35"/>
                      <a:pt x="18" y="34"/>
                      <a:pt x="24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</p:grpSp>
      <p:pic>
        <p:nvPicPr>
          <p:cNvPr id="191" name="图片 190">
            <a:extLst>
              <a:ext uri="{FF2B5EF4-FFF2-40B4-BE49-F238E27FC236}">
                <a16:creationId xmlns="" xmlns:a16="http://schemas.microsoft.com/office/drawing/2014/main" id="{5942B352-DEB8-484F-B395-CC3B83EDAA32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6342612"/>
            <a:ext cx="12192000" cy="515389"/>
          </a:xfrm>
          <a:prstGeom prst="rect">
            <a:avLst/>
          </a:prstGeom>
        </p:spPr>
      </p:pic>
      <p:grpSp>
        <p:nvGrpSpPr>
          <p:cNvPr id="192" name="组合 191">
            <a:extLst>
              <a:ext uri="{FF2B5EF4-FFF2-40B4-BE49-F238E27FC236}">
                <a16:creationId xmlns="" xmlns:a16="http://schemas.microsoft.com/office/drawing/2014/main" id="{36451CC1-E625-3642-89FD-6A50568AD7B4}"/>
              </a:ext>
            </a:extLst>
          </p:cNvPr>
          <p:cNvGrpSpPr/>
          <p:nvPr/>
        </p:nvGrpSpPr>
        <p:grpSpPr>
          <a:xfrm>
            <a:off x="10899831" y="6542060"/>
            <a:ext cx="1028644" cy="189883"/>
            <a:chOff x="4206876" y="3000376"/>
            <a:chExt cx="3689350" cy="681038"/>
          </a:xfrm>
          <a:solidFill>
            <a:schemeClr val="bg1"/>
          </a:solidFill>
        </p:grpSpPr>
        <p:sp>
          <p:nvSpPr>
            <p:cNvPr id="193" name="Freeform 54">
              <a:extLst>
                <a:ext uri="{FF2B5EF4-FFF2-40B4-BE49-F238E27FC236}">
                  <a16:creationId xmlns="" xmlns:a16="http://schemas.microsoft.com/office/drawing/2014/main" id="{AF84D259-C5F3-F341-96C9-3453763B8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688" y="3021013"/>
              <a:ext cx="647700" cy="141288"/>
            </a:xfrm>
            <a:custGeom>
              <a:avLst/>
              <a:gdLst>
                <a:gd name="T0" fmla="*/ 98 w 214"/>
                <a:gd name="T1" fmla="*/ 0 h 46"/>
                <a:gd name="T2" fmla="*/ 108 w 214"/>
                <a:gd name="T3" fmla="*/ 3 h 46"/>
                <a:gd name="T4" fmla="*/ 127 w 214"/>
                <a:gd name="T5" fmla="*/ 17 h 46"/>
                <a:gd name="T6" fmla="*/ 137 w 214"/>
                <a:gd name="T7" fmla="*/ 19 h 46"/>
                <a:gd name="T8" fmla="*/ 139 w 214"/>
                <a:gd name="T9" fmla="*/ 19 h 46"/>
                <a:gd name="T10" fmla="*/ 162 w 214"/>
                <a:gd name="T11" fmla="*/ 19 h 46"/>
                <a:gd name="T12" fmla="*/ 176 w 214"/>
                <a:gd name="T13" fmla="*/ 19 h 46"/>
                <a:gd name="T14" fmla="*/ 188 w 214"/>
                <a:gd name="T15" fmla="*/ 19 h 46"/>
                <a:gd name="T16" fmla="*/ 202 w 214"/>
                <a:gd name="T17" fmla="*/ 18 h 46"/>
                <a:gd name="T18" fmla="*/ 210 w 214"/>
                <a:gd name="T19" fmla="*/ 31 h 46"/>
                <a:gd name="T20" fmla="*/ 200 w 214"/>
                <a:gd name="T21" fmla="*/ 34 h 46"/>
                <a:gd name="T22" fmla="*/ 193 w 214"/>
                <a:gd name="T23" fmla="*/ 35 h 46"/>
                <a:gd name="T24" fmla="*/ 183 w 214"/>
                <a:gd name="T25" fmla="*/ 35 h 46"/>
                <a:gd name="T26" fmla="*/ 165 w 214"/>
                <a:gd name="T27" fmla="*/ 36 h 46"/>
                <a:gd name="T28" fmla="*/ 129 w 214"/>
                <a:gd name="T29" fmla="*/ 36 h 46"/>
                <a:gd name="T30" fmla="*/ 121 w 214"/>
                <a:gd name="T31" fmla="*/ 36 h 46"/>
                <a:gd name="T32" fmla="*/ 118 w 214"/>
                <a:gd name="T33" fmla="*/ 38 h 46"/>
                <a:gd name="T34" fmla="*/ 114 w 214"/>
                <a:gd name="T35" fmla="*/ 38 h 46"/>
                <a:gd name="T36" fmla="*/ 94 w 214"/>
                <a:gd name="T37" fmla="*/ 36 h 46"/>
                <a:gd name="T38" fmla="*/ 80 w 214"/>
                <a:gd name="T39" fmla="*/ 36 h 46"/>
                <a:gd name="T40" fmla="*/ 71 w 214"/>
                <a:gd name="T41" fmla="*/ 37 h 46"/>
                <a:gd name="T42" fmla="*/ 41 w 214"/>
                <a:gd name="T43" fmla="*/ 39 h 46"/>
                <a:gd name="T44" fmla="*/ 34 w 214"/>
                <a:gd name="T45" fmla="*/ 39 h 46"/>
                <a:gd name="T46" fmla="*/ 3 w 214"/>
                <a:gd name="T47" fmla="*/ 39 h 46"/>
                <a:gd name="T48" fmla="*/ 0 w 214"/>
                <a:gd name="T49" fmla="*/ 30 h 46"/>
                <a:gd name="T50" fmla="*/ 5 w 214"/>
                <a:gd name="T51" fmla="*/ 25 h 46"/>
                <a:gd name="T52" fmla="*/ 17 w 214"/>
                <a:gd name="T53" fmla="*/ 23 h 46"/>
                <a:gd name="T54" fmla="*/ 46 w 214"/>
                <a:gd name="T55" fmla="*/ 25 h 46"/>
                <a:gd name="T56" fmla="*/ 61 w 214"/>
                <a:gd name="T57" fmla="*/ 23 h 46"/>
                <a:gd name="T58" fmla="*/ 74 w 214"/>
                <a:gd name="T59" fmla="*/ 21 h 46"/>
                <a:gd name="T60" fmla="*/ 84 w 214"/>
                <a:gd name="T61" fmla="*/ 20 h 46"/>
                <a:gd name="T62" fmla="*/ 88 w 214"/>
                <a:gd name="T63" fmla="*/ 19 h 46"/>
                <a:gd name="T64" fmla="*/ 88 w 214"/>
                <a:gd name="T65" fmla="*/ 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4" h="46">
                  <a:moveTo>
                    <a:pt x="93" y="0"/>
                  </a:moveTo>
                  <a:cubicBezTo>
                    <a:pt x="94" y="1"/>
                    <a:pt x="96" y="0"/>
                    <a:pt x="98" y="0"/>
                  </a:cubicBezTo>
                  <a:cubicBezTo>
                    <a:pt x="101" y="1"/>
                    <a:pt x="101" y="2"/>
                    <a:pt x="104" y="3"/>
                  </a:cubicBezTo>
                  <a:cubicBezTo>
                    <a:pt x="105" y="1"/>
                    <a:pt x="108" y="4"/>
                    <a:pt x="108" y="3"/>
                  </a:cubicBezTo>
                  <a:cubicBezTo>
                    <a:pt x="113" y="5"/>
                    <a:pt x="118" y="8"/>
                    <a:pt x="122" y="11"/>
                  </a:cubicBezTo>
                  <a:cubicBezTo>
                    <a:pt x="124" y="12"/>
                    <a:pt x="125" y="16"/>
                    <a:pt x="127" y="17"/>
                  </a:cubicBezTo>
                  <a:cubicBezTo>
                    <a:pt x="129" y="18"/>
                    <a:pt x="133" y="18"/>
                    <a:pt x="135" y="20"/>
                  </a:cubicBezTo>
                  <a:cubicBezTo>
                    <a:pt x="135" y="20"/>
                    <a:pt x="136" y="19"/>
                    <a:pt x="137" y="19"/>
                  </a:cubicBezTo>
                  <a:cubicBezTo>
                    <a:pt x="137" y="19"/>
                    <a:pt x="137" y="19"/>
                    <a:pt x="137" y="20"/>
                  </a:cubicBezTo>
                  <a:cubicBezTo>
                    <a:pt x="138" y="19"/>
                    <a:pt x="138" y="19"/>
                    <a:pt x="139" y="19"/>
                  </a:cubicBezTo>
                  <a:cubicBezTo>
                    <a:pt x="139" y="18"/>
                    <a:pt x="146" y="21"/>
                    <a:pt x="148" y="19"/>
                  </a:cubicBezTo>
                  <a:cubicBezTo>
                    <a:pt x="151" y="21"/>
                    <a:pt x="156" y="18"/>
                    <a:pt x="162" y="19"/>
                  </a:cubicBezTo>
                  <a:cubicBezTo>
                    <a:pt x="164" y="20"/>
                    <a:pt x="171" y="20"/>
                    <a:pt x="174" y="18"/>
                  </a:cubicBezTo>
                  <a:cubicBezTo>
                    <a:pt x="175" y="19"/>
                    <a:pt x="176" y="19"/>
                    <a:pt x="176" y="19"/>
                  </a:cubicBezTo>
                  <a:cubicBezTo>
                    <a:pt x="177" y="19"/>
                    <a:pt x="180" y="18"/>
                    <a:pt x="182" y="19"/>
                  </a:cubicBezTo>
                  <a:cubicBezTo>
                    <a:pt x="182" y="20"/>
                    <a:pt x="186" y="19"/>
                    <a:pt x="188" y="19"/>
                  </a:cubicBezTo>
                  <a:cubicBezTo>
                    <a:pt x="190" y="19"/>
                    <a:pt x="192" y="18"/>
                    <a:pt x="195" y="18"/>
                  </a:cubicBezTo>
                  <a:cubicBezTo>
                    <a:pt x="196" y="18"/>
                    <a:pt x="201" y="19"/>
                    <a:pt x="202" y="18"/>
                  </a:cubicBezTo>
                  <a:cubicBezTo>
                    <a:pt x="206" y="20"/>
                    <a:pt x="212" y="21"/>
                    <a:pt x="214" y="23"/>
                  </a:cubicBezTo>
                  <a:cubicBezTo>
                    <a:pt x="214" y="26"/>
                    <a:pt x="213" y="30"/>
                    <a:pt x="210" y="31"/>
                  </a:cubicBezTo>
                  <a:cubicBezTo>
                    <a:pt x="209" y="32"/>
                    <a:pt x="206" y="31"/>
                    <a:pt x="205" y="31"/>
                  </a:cubicBezTo>
                  <a:cubicBezTo>
                    <a:pt x="204" y="32"/>
                    <a:pt x="202" y="34"/>
                    <a:pt x="200" y="34"/>
                  </a:cubicBezTo>
                  <a:cubicBezTo>
                    <a:pt x="198" y="35"/>
                    <a:pt x="195" y="34"/>
                    <a:pt x="194" y="36"/>
                  </a:cubicBezTo>
                  <a:cubicBezTo>
                    <a:pt x="194" y="36"/>
                    <a:pt x="193" y="35"/>
                    <a:pt x="193" y="35"/>
                  </a:cubicBezTo>
                  <a:cubicBezTo>
                    <a:pt x="192" y="35"/>
                    <a:pt x="184" y="35"/>
                    <a:pt x="184" y="35"/>
                  </a:cubicBezTo>
                  <a:cubicBezTo>
                    <a:pt x="183" y="35"/>
                    <a:pt x="183" y="35"/>
                    <a:pt x="183" y="35"/>
                  </a:cubicBezTo>
                  <a:cubicBezTo>
                    <a:pt x="183" y="35"/>
                    <a:pt x="171" y="36"/>
                    <a:pt x="169" y="35"/>
                  </a:cubicBezTo>
                  <a:cubicBezTo>
                    <a:pt x="167" y="35"/>
                    <a:pt x="166" y="35"/>
                    <a:pt x="165" y="36"/>
                  </a:cubicBezTo>
                  <a:cubicBezTo>
                    <a:pt x="159" y="33"/>
                    <a:pt x="147" y="34"/>
                    <a:pt x="141" y="36"/>
                  </a:cubicBezTo>
                  <a:cubicBezTo>
                    <a:pt x="138" y="36"/>
                    <a:pt x="129" y="36"/>
                    <a:pt x="129" y="36"/>
                  </a:cubicBezTo>
                  <a:cubicBezTo>
                    <a:pt x="129" y="36"/>
                    <a:pt x="128" y="37"/>
                    <a:pt x="128" y="37"/>
                  </a:cubicBezTo>
                  <a:cubicBezTo>
                    <a:pt x="125" y="36"/>
                    <a:pt x="123" y="36"/>
                    <a:pt x="121" y="36"/>
                  </a:cubicBezTo>
                  <a:cubicBezTo>
                    <a:pt x="119" y="36"/>
                    <a:pt x="119" y="37"/>
                    <a:pt x="118" y="38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7" y="37"/>
                    <a:pt x="116" y="37"/>
                    <a:pt x="115" y="37"/>
                  </a:cubicBezTo>
                  <a:cubicBezTo>
                    <a:pt x="115" y="38"/>
                    <a:pt x="114" y="38"/>
                    <a:pt x="114" y="38"/>
                  </a:cubicBezTo>
                  <a:cubicBezTo>
                    <a:pt x="112" y="38"/>
                    <a:pt x="109" y="37"/>
                    <a:pt x="107" y="36"/>
                  </a:cubicBezTo>
                  <a:cubicBezTo>
                    <a:pt x="104" y="37"/>
                    <a:pt x="98" y="37"/>
                    <a:pt x="94" y="36"/>
                  </a:cubicBezTo>
                  <a:cubicBezTo>
                    <a:pt x="93" y="36"/>
                    <a:pt x="87" y="37"/>
                    <a:pt x="86" y="38"/>
                  </a:cubicBezTo>
                  <a:cubicBezTo>
                    <a:pt x="85" y="38"/>
                    <a:pt x="81" y="37"/>
                    <a:pt x="80" y="36"/>
                  </a:cubicBezTo>
                  <a:cubicBezTo>
                    <a:pt x="78" y="37"/>
                    <a:pt x="77" y="37"/>
                    <a:pt x="75" y="38"/>
                  </a:cubicBezTo>
                  <a:cubicBezTo>
                    <a:pt x="73" y="38"/>
                    <a:pt x="72" y="37"/>
                    <a:pt x="71" y="37"/>
                  </a:cubicBezTo>
                  <a:cubicBezTo>
                    <a:pt x="66" y="39"/>
                    <a:pt x="55" y="36"/>
                    <a:pt x="51" y="39"/>
                  </a:cubicBezTo>
                  <a:cubicBezTo>
                    <a:pt x="49" y="40"/>
                    <a:pt x="44" y="38"/>
                    <a:pt x="41" y="39"/>
                  </a:cubicBezTo>
                  <a:cubicBezTo>
                    <a:pt x="40" y="39"/>
                    <a:pt x="38" y="39"/>
                    <a:pt x="36" y="40"/>
                  </a:cubicBezTo>
                  <a:cubicBezTo>
                    <a:pt x="36" y="40"/>
                    <a:pt x="35" y="39"/>
                    <a:pt x="34" y="39"/>
                  </a:cubicBezTo>
                  <a:cubicBezTo>
                    <a:pt x="30" y="41"/>
                    <a:pt x="20" y="42"/>
                    <a:pt x="18" y="46"/>
                  </a:cubicBezTo>
                  <a:cubicBezTo>
                    <a:pt x="14" y="45"/>
                    <a:pt x="6" y="43"/>
                    <a:pt x="3" y="39"/>
                  </a:cubicBezTo>
                  <a:cubicBezTo>
                    <a:pt x="2" y="38"/>
                    <a:pt x="3" y="35"/>
                    <a:pt x="2" y="34"/>
                  </a:cubicBezTo>
                  <a:cubicBezTo>
                    <a:pt x="1" y="32"/>
                    <a:pt x="0" y="33"/>
                    <a:pt x="0" y="30"/>
                  </a:cubicBezTo>
                  <a:cubicBezTo>
                    <a:pt x="1" y="28"/>
                    <a:pt x="2" y="27"/>
                    <a:pt x="3" y="25"/>
                  </a:cubicBezTo>
                  <a:cubicBezTo>
                    <a:pt x="4" y="25"/>
                    <a:pt x="4" y="26"/>
                    <a:pt x="5" y="25"/>
                  </a:cubicBezTo>
                  <a:cubicBezTo>
                    <a:pt x="8" y="25"/>
                    <a:pt x="10" y="24"/>
                    <a:pt x="13" y="23"/>
                  </a:cubicBezTo>
                  <a:cubicBezTo>
                    <a:pt x="14" y="23"/>
                    <a:pt x="16" y="24"/>
                    <a:pt x="17" y="23"/>
                  </a:cubicBezTo>
                  <a:cubicBezTo>
                    <a:pt x="23" y="23"/>
                    <a:pt x="28" y="23"/>
                    <a:pt x="34" y="23"/>
                  </a:cubicBezTo>
                  <a:cubicBezTo>
                    <a:pt x="35" y="23"/>
                    <a:pt x="43" y="26"/>
                    <a:pt x="46" y="25"/>
                  </a:cubicBezTo>
                  <a:cubicBezTo>
                    <a:pt x="48" y="24"/>
                    <a:pt x="52" y="23"/>
                    <a:pt x="52" y="23"/>
                  </a:cubicBezTo>
                  <a:cubicBezTo>
                    <a:pt x="53" y="23"/>
                    <a:pt x="59" y="23"/>
                    <a:pt x="61" y="23"/>
                  </a:cubicBezTo>
                  <a:cubicBezTo>
                    <a:pt x="63" y="22"/>
                    <a:pt x="68" y="23"/>
                    <a:pt x="70" y="23"/>
                  </a:cubicBezTo>
                  <a:cubicBezTo>
                    <a:pt x="71" y="22"/>
                    <a:pt x="73" y="21"/>
                    <a:pt x="74" y="21"/>
                  </a:cubicBezTo>
                  <a:cubicBezTo>
                    <a:pt x="77" y="21"/>
                    <a:pt x="79" y="21"/>
                    <a:pt x="82" y="21"/>
                  </a:cubicBezTo>
                  <a:cubicBezTo>
                    <a:pt x="83" y="21"/>
                    <a:pt x="83" y="21"/>
                    <a:pt x="84" y="20"/>
                  </a:cubicBezTo>
                  <a:cubicBezTo>
                    <a:pt x="85" y="21"/>
                    <a:pt x="84" y="21"/>
                    <a:pt x="86" y="21"/>
                  </a:cubicBezTo>
                  <a:cubicBezTo>
                    <a:pt x="86" y="21"/>
                    <a:pt x="87" y="20"/>
                    <a:pt x="88" y="19"/>
                  </a:cubicBezTo>
                  <a:cubicBezTo>
                    <a:pt x="88" y="18"/>
                    <a:pt x="89" y="17"/>
                    <a:pt x="89" y="16"/>
                  </a:cubicBezTo>
                  <a:cubicBezTo>
                    <a:pt x="86" y="13"/>
                    <a:pt x="90" y="5"/>
                    <a:pt x="88" y="4"/>
                  </a:cubicBezTo>
                  <a:cubicBezTo>
                    <a:pt x="89" y="2"/>
                    <a:pt x="91" y="1"/>
                    <a:pt x="9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4" name="Freeform 55">
              <a:extLst>
                <a:ext uri="{FF2B5EF4-FFF2-40B4-BE49-F238E27FC236}">
                  <a16:creationId xmlns="" xmlns:a16="http://schemas.microsoft.com/office/drawing/2014/main" id="{103331B1-9844-7E47-9EA8-4A5A4C8161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86363" y="3152776"/>
              <a:ext cx="823913" cy="525463"/>
            </a:xfrm>
            <a:custGeom>
              <a:avLst/>
              <a:gdLst>
                <a:gd name="T0" fmla="*/ 257 w 272"/>
                <a:gd name="T1" fmla="*/ 115 h 172"/>
                <a:gd name="T2" fmla="*/ 219 w 272"/>
                <a:gd name="T3" fmla="*/ 115 h 172"/>
                <a:gd name="T4" fmla="*/ 187 w 272"/>
                <a:gd name="T5" fmla="*/ 113 h 172"/>
                <a:gd name="T6" fmla="*/ 171 w 272"/>
                <a:gd name="T7" fmla="*/ 112 h 172"/>
                <a:gd name="T8" fmla="*/ 125 w 272"/>
                <a:gd name="T9" fmla="*/ 112 h 172"/>
                <a:gd name="T10" fmla="*/ 139 w 272"/>
                <a:gd name="T11" fmla="*/ 100 h 172"/>
                <a:gd name="T12" fmla="*/ 162 w 272"/>
                <a:gd name="T13" fmla="*/ 101 h 172"/>
                <a:gd name="T14" fmla="*/ 183 w 272"/>
                <a:gd name="T15" fmla="*/ 101 h 172"/>
                <a:gd name="T16" fmla="*/ 185 w 272"/>
                <a:gd name="T17" fmla="*/ 58 h 172"/>
                <a:gd name="T18" fmla="*/ 186 w 272"/>
                <a:gd name="T19" fmla="*/ 32 h 172"/>
                <a:gd name="T20" fmla="*/ 194 w 272"/>
                <a:gd name="T21" fmla="*/ 0 h 172"/>
                <a:gd name="T22" fmla="*/ 168 w 272"/>
                <a:gd name="T23" fmla="*/ 1 h 172"/>
                <a:gd name="T24" fmla="*/ 143 w 272"/>
                <a:gd name="T25" fmla="*/ 3 h 172"/>
                <a:gd name="T26" fmla="*/ 114 w 272"/>
                <a:gd name="T27" fmla="*/ 4 h 172"/>
                <a:gd name="T28" fmla="*/ 95 w 272"/>
                <a:gd name="T29" fmla="*/ 2 h 172"/>
                <a:gd name="T30" fmla="*/ 63 w 272"/>
                <a:gd name="T31" fmla="*/ 5 h 172"/>
                <a:gd name="T32" fmla="*/ 62 w 272"/>
                <a:gd name="T33" fmla="*/ 22 h 172"/>
                <a:gd name="T34" fmla="*/ 67 w 272"/>
                <a:gd name="T35" fmla="*/ 50 h 172"/>
                <a:gd name="T36" fmla="*/ 66 w 272"/>
                <a:gd name="T37" fmla="*/ 63 h 172"/>
                <a:gd name="T38" fmla="*/ 67 w 272"/>
                <a:gd name="T39" fmla="*/ 82 h 172"/>
                <a:gd name="T40" fmla="*/ 62 w 272"/>
                <a:gd name="T41" fmla="*/ 106 h 172"/>
                <a:gd name="T42" fmla="*/ 75 w 272"/>
                <a:gd name="T43" fmla="*/ 101 h 172"/>
                <a:gd name="T44" fmla="*/ 109 w 272"/>
                <a:gd name="T45" fmla="*/ 102 h 172"/>
                <a:gd name="T46" fmla="*/ 99 w 272"/>
                <a:gd name="T47" fmla="*/ 112 h 172"/>
                <a:gd name="T48" fmla="*/ 71 w 272"/>
                <a:gd name="T49" fmla="*/ 116 h 172"/>
                <a:gd name="T50" fmla="*/ 43 w 272"/>
                <a:gd name="T51" fmla="*/ 120 h 172"/>
                <a:gd name="T52" fmla="*/ 23 w 272"/>
                <a:gd name="T53" fmla="*/ 122 h 172"/>
                <a:gd name="T54" fmla="*/ 4 w 272"/>
                <a:gd name="T55" fmla="*/ 129 h 172"/>
                <a:gd name="T56" fmla="*/ 28 w 272"/>
                <a:gd name="T57" fmla="*/ 143 h 172"/>
                <a:gd name="T58" fmla="*/ 42 w 272"/>
                <a:gd name="T59" fmla="*/ 138 h 172"/>
                <a:gd name="T60" fmla="*/ 62 w 272"/>
                <a:gd name="T61" fmla="*/ 133 h 172"/>
                <a:gd name="T62" fmla="*/ 93 w 272"/>
                <a:gd name="T63" fmla="*/ 127 h 172"/>
                <a:gd name="T64" fmla="*/ 92 w 272"/>
                <a:gd name="T65" fmla="*/ 141 h 172"/>
                <a:gd name="T66" fmla="*/ 86 w 272"/>
                <a:gd name="T67" fmla="*/ 156 h 172"/>
                <a:gd name="T68" fmla="*/ 100 w 272"/>
                <a:gd name="T69" fmla="*/ 153 h 172"/>
                <a:gd name="T70" fmla="*/ 119 w 272"/>
                <a:gd name="T71" fmla="*/ 126 h 172"/>
                <a:gd name="T72" fmla="*/ 138 w 272"/>
                <a:gd name="T73" fmla="*/ 130 h 172"/>
                <a:gd name="T74" fmla="*/ 150 w 272"/>
                <a:gd name="T75" fmla="*/ 150 h 172"/>
                <a:gd name="T76" fmla="*/ 170 w 272"/>
                <a:gd name="T77" fmla="*/ 159 h 172"/>
                <a:gd name="T78" fmla="*/ 172 w 272"/>
                <a:gd name="T79" fmla="*/ 128 h 172"/>
                <a:gd name="T80" fmla="*/ 209 w 272"/>
                <a:gd name="T81" fmla="*/ 134 h 172"/>
                <a:gd name="T82" fmla="*/ 229 w 272"/>
                <a:gd name="T83" fmla="*/ 144 h 172"/>
                <a:gd name="T84" fmla="*/ 238 w 272"/>
                <a:gd name="T85" fmla="*/ 146 h 172"/>
                <a:gd name="T86" fmla="*/ 266 w 272"/>
                <a:gd name="T87" fmla="*/ 140 h 172"/>
                <a:gd name="T88" fmla="*/ 170 w 272"/>
                <a:gd name="T89" fmla="*/ 55 h 172"/>
                <a:gd name="T90" fmla="*/ 139 w 272"/>
                <a:gd name="T91" fmla="*/ 55 h 172"/>
                <a:gd name="T92" fmla="*/ 107 w 272"/>
                <a:gd name="T93" fmla="*/ 58 h 172"/>
                <a:gd name="T94" fmla="*/ 87 w 272"/>
                <a:gd name="T95" fmla="*/ 60 h 172"/>
                <a:gd name="T96" fmla="*/ 104 w 272"/>
                <a:gd name="T97" fmla="*/ 48 h 172"/>
                <a:gd name="T98" fmla="*/ 135 w 272"/>
                <a:gd name="T99" fmla="*/ 45 h 172"/>
                <a:gd name="T100" fmla="*/ 166 w 272"/>
                <a:gd name="T101" fmla="*/ 44 h 172"/>
                <a:gd name="T102" fmla="*/ 94 w 272"/>
                <a:gd name="T103" fmla="*/ 23 h 172"/>
                <a:gd name="T104" fmla="*/ 135 w 272"/>
                <a:gd name="T105" fmla="*/ 20 h 172"/>
                <a:gd name="T106" fmla="*/ 174 w 272"/>
                <a:gd name="T107" fmla="*/ 19 h 172"/>
                <a:gd name="T108" fmla="*/ 102 w 272"/>
                <a:gd name="T109" fmla="*/ 32 h 172"/>
                <a:gd name="T110" fmla="*/ 94 w 272"/>
                <a:gd name="T111" fmla="*/ 23 h 172"/>
                <a:gd name="T112" fmla="*/ 95 w 272"/>
                <a:gd name="T113" fmla="*/ 85 h 172"/>
                <a:gd name="T114" fmla="*/ 82 w 272"/>
                <a:gd name="T115" fmla="*/ 82 h 172"/>
                <a:gd name="T116" fmla="*/ 106 w 272"/>
                <a:gd name="T117" fmla="*/ 75 h 172"/>
                <a:gd name="T118" fmla="*/ 149 w 272"/>
                <a:gd name="T119" fmla="*/ 71 h 172"/>
                <a:gd name="T120" fmla="*/ 170 w 272"/>
                <a:gd name="T121" fmla="*/ 81 h 172"/>
                <a:gd name="T122" fmla="*/ 133 w 272"/>
                <a:gd name="T123" fmla="*/ 8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2" h="172">
                  <a:moveTo>
                    <a:pt x="270" y="130"/>
                  </a:moveTo>
                  <a:cubicBezTo>
                    <a:pt x="272" y="123"/>
                    <a:pt x="264" y="119"/>
                    <a:pt x="266" y="115"/>
                  </a:cubicBezTo>
                  <a:cubicBezTo>
                    <a:pt x="265" y="114"/>
                    <a:pt x="264" y="112"/>
                    <a:pt x="262" y="112"/>
                  </a:cubicBezTo>
                  <a:cubicBezTo>
                    <a:pt x="261" y="112"/>
                    <a:pt x="258" y="115"/>
                    <a:pt x="257" y="115"/>
                  </a:cubicBezTo>
                  <a:cubicBezTo>
                    <a:pt x="255" y="116"/>
                    <a:pt x="241" y="114"/>
                    <a:pt x="239" y="113"/>
                  </a:cubicBezTo>
                  <a:cubicBezTo>
                    <a:pt x="237" y="113"/>
                    <a:pt x="237" y="115"/>
                    <a:pt x="235" y="115"/>
                  </a:cubicBezTo>
                  <a:cubicBezTo>
                    <a:pt x="234" y="116"/>
                    <a:pt x="231" y="115"/>
                    <a:pt x="231" y="115"/>
                  </a:cubicBezTo>
                  <a:cubicBezTo>
                    <a:pt x="230" y="114"/>
                    <a:pt x="220" y="116"/>
                    <a:pt x="219" y="115"/>
                  </a:cubicBezTo>
                  <a:cubicBezTo>
                    <a:pt x="218" y="115"/>
                    <a:pt x="218" y="114"/>
                    <a:pt x="217" y="114"/>
                  </a:cubicBezTo>
                  <a:cubicBezTo>
                    <a:pt x="213" y="117"/>
                    <a:pt x="206" y="114"/>
                    <a:pt x="202" y="113"/>
                  </a:cubicBezTo>
                  <a:cubicBezTo>
                    <a:pt x="200" y="114"/>
                    <a:pt x="193" y="113"/>
                    <a:pt x="193" y="113"/>
                  </a:cubicBezTo>
                  <a:cubicBezTo>
                    <a:pt x="191" y="113"/>
                    <a:pt x="189" y="113"/>
                    <a:pt x="187" y="113"/>
                  </a:cubicBezTo>
                  <a:cubicBezTo>
                    <a:pt x="186" y="113"/>
                    <a:pt x="186" y="112"/>
                    <a:pt x="185" y="112"/>
                  </a:cubicBezTo>
                  <a:cubicBezTo>
                    <a:pt x="184" y="114"/>
                    <a:pt x="183" y="112"/>
                    <a:pt x="181" y="113"/>
                  </a:cubicBezTo>
                  <a:cubicBezTo>
                    <a:pt x="180" y="113"/>
                    <a:pt x="179" y="113"/>
                    <a:pt x="179" y="113"/>
                  </a:cubicBezTo>
                  <a:cubicBezTo>
                    <a:pt x="176" y="112"/>
                    <a:pt x="175" y="113"/>
                    <a:pt x="171" y="112"/>
                  </a:cubicBezTo>
                  <a:cubicBezTo>
                    <a:pt x="169" y="112"/>
                    <a:pt x="166" y="112"/>
                    <a:pt x="164" y="112"/>
                  </a:cubicBezTo>
                  <a:cubicBezTo>
                    <a:pt x="164" y="112"/>
                    <a:pt x="155" y="110"/>
                    <a:pt x="154" y="110"/>
                  </a:cubicBezTo>
                  <a:cubicBezTo>
                    <a:pt x="153" y="111"/>
                    <a:pt x="153" y="112"/>
                    <a:pt x="151" y="111"/>
                  </a:cubicBezTo>
                  <a:cubicBezTo>
                    <a:pt x="144" y="109"/>
                    <a:pt x="131" y="110"/>
                    <a:pt x="125" y="112"/>
                  </a:cubicBezTo>
                  <a:cubicBezTo>
                    <a:pt x="125" y="112"/>
                    <a:pt x="124" y="111"/>
                    <a:pt x="124" y="111"/>
                  </a:cubicBezTo>
                  <a:cubicBezTo>
                    <a:pt x="124" y="108"/>
                    <a:pt x="125" y="101"/>
                    <a:pt x="129" y="100"/>
                  </a:cubicBezTo>
                  <a:cubicBezTo>
                    <a:pt x="132" y="99"/>
                    <a:pt x="132" y="100"/>
                    <a:pt x="135" y="101"/>
                  </a:cubicBezTo>
                  <a:cubicBezTo>
                    <a:pt x="137" y="101"/>
                    <a:pt x="138" y="100"/>
                    <a:pt x="139" y="100"/>
                  </a:cubicBezTo>
                  <a:cubicBezTo>
                    <a:pt x="140" y="100"/>
                    <a:pt x="140" y="100"/>
                    <a:pt x="141" y="100"/>
                  </a:cubicBezTo>
                  <a:cubicBezTo>
                    <a:pt x="141" y="100"/>
                    <a:pt x="142" y="100"/>
                    <a:pt x="142" y="100"/>
                  </a:cubicBezTo>
                  <a:cubicBezTo>
                    <a:pt x="147" y="101"/>
                    <a:pt x="147" y="101"/>
                    <a:pt x="147" y="101"/>
                  </a:cubicBezTo>
                  <a:cubicBezTo>
                    <a:pt x="149" y="101"/>
                    <a:pt x="161" y="101"/>
                    <a:pt x="162" y="101"/>
                  </a:cubicBezTo>
                  <a:cubicBezTo>
                    <a:pt x="165" y="101"/>
                    <a:pt x="168" y="101"/>
                    <a:pt x="170" y="101"/>
                  </a:cubicBezTo>
                  <a:cubicBezTo>
                    <a:pt x="173" y="103"/>
                    <a:pt x="174" y="105"/>
                    <a:pt x="175" y="106"/>
                  </a:cubicBezTo>
                  <a:cubicBezTo>
                    <a:pt x="175" y="106"/>
                    <a:pt x="176" y="106"/>
                    <a:pt x="177" y="106"/>
                  </a:cubicBezTo>
                  <a:cubicBezTo>
                    <a:pt x="179" y="104"/>
                    <a:pt x="181" y="102"/>
                    <a:pt x="183" y="101"/>
                  </a:cubicBezTo>
                  <a:cubicBezTo>
                    <a:pt x="185" y="99"/>
                    <a:pt x="186" y="91"/>
                    <a:pt x="185" y="87"/>
                  </a:cubicBezTo>
                  <a:cubicBezTo>
                    <a:pt x="185" y="86"/>
                    <a:pt x="181" y="84"/>
                    <a:pt x="183" y="81"/>
                  </a:cubicBezTo>
                  <a:cubicBezTo>
                    <a:pt x="183" y="80"/>
                    <a:pt x="183" y="75"/>
                    <a:pt x="183" y="75"/>
                  </a:cubicBezTo>
                  <a:cubicBezTo>
                    <a:pt x="185" y="72"/>
                    <a:pt x="186" y="61"/>
                    <a:pt x="185" y="58"/>
                  </a:cubicBezTo>
                  <a:cubicBezTo>
                    <a:pt x="185" y="57"/>
                    <a:pt x="184" y="56"/>
                    <a:pt x="184" y="55"/>
                  </a:cubicBezTo>
                  <a:cubicBezTo>
                    <a:pt x="184" y="55"/>
                    <a:pt x="184" y="50"/>
                    <a:pt x="184" y="49"/>
                  </a:cubicBezTo>
                  <a:cubicBezTo>
                    <a:pt x="185" y="47"/>
                    <a:pt x="186" y="44"/>
                    <a:pt x="186" y="41"/>
                  </a:cubicBezTo>
                  <a:cubicBezTo>
                    <a:pt x="187" y="37"/>
                    <a:pt x="185" y="36"/>
                    <a:pt x="186" y="32"/>
                  </a:cubicBezTo>
                  <a:cubicBezTo>
                    <a:pt x="187" y="32"/>
                    <a:pt x="186" y="31"/>
                    <a:pt x="187" y="31"/>
                  </a:cubicBezTo>
                  <a:cubicBezTo>
                    <a:pt x="187" y="28"/>
                    <a:pt x="189" y="27"/>
                    <a:pt x="191" y="25"/>
                  </a:cubicBezTo>
                  <a:cubicBezTo>
                    <a:pt x="194" y="21"/>
                    <a:pt x="198" y="15"/>
                    <a:pt x="199" y="9"/>
                  </a:cubicBezTo>
                  <a:cubicBezTo>
                    <a:pt x="197" y="6"/>
                    <a:pt x="197" y="2"/>
                    <a:pt x="194" y="0"/>
                  </a:cubicBezTo>
                  <a:cubicBezTo>
                    <a:pt x="193" y="0"/>
                    <a:pt x="192" y="0"/>
                    <a:pt x="191" y="0"/>
                  </a:cubicBezTo>
                  <a:cubicBezTo>
                    <a:pt x="190" y="2"/>
                    <a:pt x="188" y="1"/>
                    <a:pt x="187" y="1"/>
                  </a:cubicBezTo>
                  <a:cubicBezTo>
                    <a:pt x="184" y="4"/>
                    <a:pt x="180" y="4"/>
                    <a:pt x="176" y="3"/>
                  </a:cubicBezTo>
                  <a:cubicBezTo>
                    <a:pt x="174" y="5"/>
                    <a:pt x="169" y="2"/>
                    <a:pt x="168" y="1"/>
                  </a:cubicBezTo>
                  <a:cubicBezTo>
                    <a:pt x="168" y="2"/>
                    <a:pt x="165" y="2"/>
                    <a:pt x="164" y="2"/>
                  </a:cubicBezTo>
                  <a:cubicBezTo>
                    <a:pt x="164" y="2"/>
                    <a:pt x="161" y="1"/>
                    <a:pt x="161" y="2"/>
                  </a:cubicBezTo>
                  <a:cubicBezTo>
                    <a:pt x="158" y="2"/>
                    <a:pt x="151" y="2"/>
                    <a:pt x="148" y="4"/>
                  </a:cubicBezTo>
                  <a:cubicBezTo>
                    <a:pt x="146" y="4"/>
                    <a:pt x="145" y="3"/>
                    <a:pt x="143" y="3"/>
                  </a:cubicBezTo>
                  <a:cubicBezTo>
                    <a:pt x="140" y="2"/>
                    <a:pt x="140" y="4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4" y="3"/>
                    <a:pt x="131" y="1"/>
                    <a:pt x="128" y="2"/>
                  </a:cubicBezTo>
                  <a:cubicBezTo>
                    <a:pt x="124" y="3"/>
                    <a:pt x="117" y="3"/>
                    <a:pt x="114" y="4"/>
                  </a:cubicBezTo>
                  <a:cubicBezTo>
                    <a:pt x="113" y="3"/>
                    <a:pt x="113" y="3"/>
                    <a:pt x="112" y="3"/>
                  </a:cubicBezTo>
                  <a:cubicBezTo>
                    <a:pt x="109" y="4"/>
                    <a:pt x="108" y="4"/>
                    <a:pt x="106" y="4"/>
                  </a:cubicBezTo>
                  <a:cubicBezTo>
                    <a:pt x="104" y="4"/>
                    <a:pt x="100" y="3"/>
                    <a:pt x="100" y="2"/>
                  </a:cubicBezTo>
                  <a:cubicBezTo>
                    <a:pt x="98" y="2"/>
                    <a:pt x="96" y="2"/>
                    <a:pt x="95" y="2"/>
                  </a:cubicBezTo>
                  <a:cubicBezTo>
                    <a:pt x="94" y="3"/>
                    <a:pt x="84" y="2"/>
                    <a:pt x="82" y="4"/>
                  </a:cubicBezTo>
                  <a:cubicBezTo>
                    <a:pt x="80" y="4"/>
                    <a:pt x="78" y="4"/>
                    <a:pt x="76" y="4"/>
                  </a:cubicBezTo>
                  <a:cubicBezTo>
                    <a:pt x="73" y="4"/>
                    <a:pt x="71" y="4"/>
                    <a:pt x="67" y="6"/>
                  </a:cubicBezTo>
                  <a:cubicBezTo>
                    <a:pt x="66" y="6"/>
                    <a:pt x="65" y="5"/>
                    <a:pt x="63" y="5"/>
                  </a:cubicBezTo>
                  <a:cubicBezTo>
                    <a:pt x="61" y="7"/>
                    <a:pt x="58" y="9"/>
                    <a:pt x="55" y="10"/>
                  </a:cubicBezTo>
                  <a:cubicBezTo>
                    <a:pt x="55" y="12"/>
                    <a:pt x="55" y="13"/>
                    <a:pt x="56" y="14"/>
                  </a:cubicBezTo>
                  <a:cubicBezTo>
                    <a:pt x="57" y="14"/>
                    <a:pt x="61" y="18"/>
                    <a:pt x="62" y="19"/>
                  </a:cubicBezTo>
                  <a:cubicBezTo>
                    <a:pt x="62" y="20"/>
                    <a:pt x="62" y="22"/>
                    <a:pt x="62" y="22"/>
                  </a:cubicBezTo>
                  <a:cubicBezTo>
                    <a:pt x="63" y="23"/>
                    <a:pt x="63" y="26"/>
                    <a:pt x="63" y="26"/>
                  </a:cubicBezTo>
                  <a:cubicBezTo>
                    <a:pt x="66" y="29"/>
                    <a:pt x="65" y="31"/>
                    <a:pt x="66" y="35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5"/>
                    <a:pt x="66" y="49"/>
                    <a:pt x="67" y="50"/>
                  </a:cubicBezTo>
                  <a:cubicBezTo>
                    <a:pt x="67" y="51"/>
                    <a:pt x="66" y="52"/>
                    <a:pt x="66" y="52"/>
                  </a:cubicBezTo>
                  <a:cubicBezTo>
                    <a:pt x="67" y="54"/>
                    <a:pt x="67" y="56"/>
                    <a:pt x="67" y="58"/>
                  </a:cubicBezTo>
                  <a:cubicBezTo>
                    <a:pt x="67" y="58"/>
                    <a:pt x="67" y="59"/>
                    <a:pt x="67" y="59"/>
                  </a:cubicBezTo>
                  <a:cubicBezTo>
                    <a:pt x="67" y="60"/>
                    <a:pt x="67" y="62"/>
                    <a:pt x="66" y="63"/>
                  </a:cubicBezTo>
                  <a:cubicBezTo>
                    <a:pt x="66" y="64"/>
                    <a:pt x="67" y="65"/>
                    <a:pt x="67" y="66"/>
                  </a:cubicBezTo>
                  <a:cubicBezTo>
                    <a:pt x="66" y="66"/>
                    <a:pt x="66" y="67"/>
                    <a:pt x="65" y="68"/>
                  </a:cubicBezTo>
                  <a:cubicBezTo>
                    <a:pt x="66" y="71"/>
                    <a:pt x="68" y="80"/>
                    <a:pt x="66" y="82"/>
                  </a:cubicBezTo>
                  <a:cubicBezTo>
                    <a:pt x="67" y="82"/>
                    <a:pt x="66" y="82"/>
                    <a:pt x="67" y="82"/>
                  </a:cubicBezTo>
                  <a:cubicBezTo>
                    <a:pt x="67" y="83"/>
                    <a:pt x="66" y="87"/>
                    <a:pt x="66" y="88"/>
                  </a:cubicBezTo>
                  <a:cubicBezTo>
                    <a:pt x="66" y="88"/>
                    <a:pt x="66" y="88"/>
                    <a:pt x="66" y="88"/>
                  </a:cubicBezTo>
                  <a:cubicBezTo>
                    <a:pt x="66" y="88"/>
                    <a:pt x="66" y="93"/>
                    <a:pt x="66" y="93"/>
                  </a:cubicBezTo>
                  <a:cubicBezTo>
                    <a:pt x="65" y="98"/>
                    <a:pt x="64" y="102"/>
                    <a:pt x="62" y="106"/>
                  </a:cubicBezTo>
                  <a:cubicBezTo>
                    <a:pt x="62" y="107"/>
                    <a:pt x="62" y="113"/>
                    <a:pt x="62" y="113"/>
                  </a:cubicBezTo>
                  <a:cubicBezTo>
                    <a:pt x="63" y="114"/>
                    <a:pt x="64" y="114"/>
                    <a:pt x="65" y="114"/>
                  </a:cubicBezTo>
                  <a:cubicBezTo>
                    <a:pt x="65" y="114"/>
                    <a:pt x="67" y="114"/>
                    <a:pt x="67" y="113"/>
                  </a:cubicBezTo>
                  <a:cubicBezTo>
                    <a:pt x="70" y="112"/>
                    <a:pt x="74" y="103"/>
                    <a:pt x="75" y="101"/>
                  </a:cubicBezTo>
                  <a:cubicBezTo>
                    <a:pt x="79" y="102"/>
                    <a:pt x="80" y="107"/>
                    <a:pt x="87" y="106"/>
                  </a:cubicBezTo>
                  <a:cubicBezTo>
                    <a:pt x="90" y="105"/>
                    <a:pt x="91" y="106"/>
                    <a:pt x="94" y="105"/>
                  </a:cubicBezTo>
                  <a:cubicBezTo>
                    <a:pt x="95" y="105"/>
                    <a:pt x="97" y="103"/>
                    <a:pt x="98" y="102"/>
                  </a:cubicBezTo>
                  <a:cubicBezTo>
                    <a:pt x="101" y="101"/>
                    <a:pt x="107" y="101"/>
                    <a:pt x="109" y="102"/>
                  </a:cubicBezTo>
                  <a:cubicBezTo>
                    <a:pt x="111" y="102"/>
                    <a:pt x="113" y="100"/>
                    <a:pt x="116" y="102"/>
                  </a:cubicBezTo>
                  <a:cubicBezTo>
                    <a:pt x="116" y="102"/>
                    <a:pt x="116" y="102"/>
                    <a:pt x="116" y="102"/>
                  </a:cubicBezTo>
                  <a:cubicBezTo>
                    <a:pt x="114" y="104"/>
                    <a:pt x="109" y="110"/>
                    <a:pt x="108" y="111"/>
                  </a:cubicBezTo>
                  <a:cubicBezTo>
                    <a:pt x="105" y="112"/>
                    <a:pt x="101" y="112"/>
                    <a:pt x="99" y="112"/>
                  </a:cubicBezTo>
                  <a:cubicBezTo>
                    <a:pt x="98" y="112"/>
                    <a:pt x="96" y="112"/>
                    <a:pt x="96" y="112"/>
                  </a:cubicBezTo>
                  <a:cubicBezTo>
                    <a:pt x="95" y="113"/>
                    <a:pt x="92" y="113"/>
                    <a:pt x="90" y="114"/>
                  </a:cubicBezTo>
                  <a:cubicBezTo>
                    <a:pt x="86" y="115"/>
                    <a:pt x="83" y="112"/>
                    <a:pt x="80" y="113"/>
                  </a:cubicBezTo>
                  <a:cubicBezTo>
                    <a:pt x="76" y="115"/>
                    <a:pt x="73" y="115"/>
                    <a:pt x="71" y="116"/>
                  </a:cubicBezTo>
                  <a:cubicBezTo>
                    <a:pt x="70" y="116"/>
                    <a:pt x="69" y="116"/>
                    <a:pt x="68" y="116"/>
                  </a:cubicBezTo>
                  <a:cubicBezTo>
                    <a:pt x="67" y="117"/>
                    <a:pt x="64" y="118"/>
                    <a:pt x="62" y="118"/>
                  </a:cubicBezTo>
                  <a:cubicBezTo>
                    <a:pt x="58" y="119"/>
                    <a:pt x="55" y="118"/>
                    <a:pt x="53" y="119"/>
                  </a:cubicBezTo>
                  <a:cubicBezTo>
                    <a:pt x="49" y="120"/>
                    <a:pt x="46" y="119"/>
                    <a:pt x="43" y="120"/>
                  </a:cubicBezTo>
                  <a:cubicBezTo>
                    <a:pt x="43" y="120"/>
                    <a:pt x="42" y="120"/>
                    <a:pt x="41" y="120"/>
                  </a:cubicBezTo>
                  <a:cubicBezTo>
                    <a:pt x="39" y="120"/>
                    <a:pt x="35" y="120"/>
                    <a:pt x="34" y="121"/>
                  </a:cubicBezTo>
                  <a:cubicBezTo>
                    <a:pt x="33" y="121"/>
                    <a:pt x="32" y="122"/>
                    <a:pt x="31" y="123"/>
                  </a:cubicBezTo>
                  <a:cubicBezTo>
                    <a:pt x="29" y="123"/>
                    <a:pt x="24" y="122"/>
                    <a:pt x="23" y="122"/>
                  </a:cubicBezTo>
                  <a:cubicBezTo>
                    <a:pt x="22" y="123"/>
                    <a:pt x="19" y="122"/>
                    <a:pt x="17" y="123"/>
                  </a:cubicBezTo>
                  <a:cubicBezTo>
                    <a:pt x="12" y="124"/>
                    <a:pt x="10" y="124"/>
                    <a:pt x="6" y="124"/>
                  </a:cubicBezTo>
                  <a:cubicBezTo>
                    <a:pt x="5" y="125"/>
                    <a:pt x="5" y="125"/>
                    <a:pt x="4" y="126"/>
                  </a:cubicBezTo>
                  <a:cubicBezTo>
                    <a:pt x="4" y="127"/>
                    <a:pt x="4" y="128"/>
                    <a:pt x="4" y="129"/>
                  </a:cubicBezTo>
                  <a:cubicBezTo>
                    <a:pt x="3" y="130"/>
                    <a:pt x="2" y="132"/>
                    <a:pt x="2" y="133"/>
                  </a:cubicBezTo>
                  <a:cubicBezTo>
                    <a:pt x="0" y="139"/>
                    <a:pt x="4" y="143"/>
                    <a:pt x="7" y="147"/>
                  </a:cubicBezTo>
                  <a:cubicBezTo>
                    <a:pt x="12" y="147"/>
                    <a:pt x="19" y="146"/>
                    <a:pt x="23" y="143"/>
                  </a:cubicBezTo>
                  <a:cubicBezTo>
                    <a:pt x="23" y="143"/>
                    <a:pt x="28" y="143"/>
                    <a:pt x="28" y="143"/>
                  </a:cubicBezTo>
                  <a:cubicBezTo>
                    <a:pt x="29" y="143"/>
                    <a:pt x="31" y="141"/>
                    <a:pt x="32" y="140"/>
                  </a:cubicBezTo>
                  <a:cubicBezTo>
                    <a:pt x="32" y="140"/>
                    <a:pt x="32" y="140"/>
                    <a:pt x="32" y="140"/>
                  </a:cubicBezTo>
                  <a:cubicBezTo>
                    <a:pt x="35" y="140"/>
                    <a:pt x="37" y="139"/>
                    <a:pt x="39" y="138"/>
                  </a:cubicBezTo>
                  <a:cubicBezTo>
                    <a:pt x="40" y="138"/>
                    <a:pt x="41" y="138"/>
                    <a:pt x="42" y="138"/>
                  </a:cubicBezTo>
                  <a:cubicBezTo>
                    <a:pt x="43" y="138"/>
                    <a:pt x="44" y="137"/>
                    <a:pt x="45" y="137"/>
                  </a:cubicBezTo>
                  <a:cubicBezTo>
                    <a:pt x="46" y="136"/>
                    <a:pt x="49" y="137"/>
                    <a:pt x="49" y="137"/>
                  </a:cubicBezTo>
                  <a:cubicBezTo>
                    <a:pt x="51" y="136"/>
                    <a:pt x="53" y="135"/>
                    <a:pt x="55" y="134"/>
                  </a:cubicBezTo>
                  <a:cubicBezTo>
                    <a:pt x="55" y="134"/>
                    <a:pt x="62" y="134"/>
                    <a:pt x="62" y="133"/>
                  </a:cubicBezTo>
                  <a:cubicBezTo>
                    <a:pt x="62" y="133"/>
                    <a:pt x="63" y="133"/>
                    <a:pt x="63" y="133"/>
                  </a:cubicBezTo>
                  <a:cubicBezTo>
                    <a:pt x="65" y="132"/>
                    <a:pt x="68" y="132"/>
                    <a:pt x="70" y="131"/>
                  </a:cubicBezTo>
                  <a:cubicBezTo>
                    <a:pt x="74" y="130"/>
                    <a:pt x="82" y="127"/>
                    <a:pt x="88" y="128"/>
                  </a:cubicBezTo>
                  <a:cubicBezTo>
                    <a:pt x="90" y="128"/>
                    <a:pt x="92" y="126"/>
                    <a:pt x="93" y="127"/>
                  </a:cubicBezTo>
                  <a:cubicBezTo>
                    <a:pt x="94" y="127"/>
                    <a:pt x="96" y="128"/>
                    <a:pt x="97" y="128"/>
                  </a:cubicBezTo>
                  <a:cubicBezTo>
                    <a:pt x="98" y="129"/>
                    <a:pt x="97" y="128"/>
                    <a:pt x="98" y="129"/>
                  </a:cubicBezTo>
                  <a:cubicBezTo>
                    <a:pt x="98" y="130"/>
                    <a:pt x="96" y="131"/>
                    <a:pt x="96" y="133"/>
                  </a:cubicBezTo>
                  <a:cubicBezTo>
                    <a:pt x="94" y="136"/>
                    <a:pt x="94" y="138"/>
                    <a:pt x="92" y="141"/>
                  </a:cubicBezTo>
                  <a:cubicBezTo>
                    <a:pt x="91" y="142"/>
                    <a:pt x="90" y="142"/>
                    <a:pt x="90" y="143"/>
                  </a:cubicBezTo>
                  <a:cubicBezTo>
                    <a:pt x="90" y="144"/>
                    <a:pt x="90" y="145"/>
                    <a:pt x="90" y="145"/>
                  </a:cubicBezTo>
                  <a:cubicBezTo>
                    <a:pt x="89" y="146"/>
                    <a:pt x="88" y="148"/>
                    <a:pt x="87" y="149"/>
                  </a:cubicBezTo>
                  <a:cubicBezTo>
                    <a:pt x="87" y="151"/>
                    <a:pt x="87" y="155"/>
                    <a:pt x="86" y="156"/>
                  </a:cubicBezTo>
                  <a:cubicBezTo>
                    <a:pt x="87" y="158"/>
                    <a:pt x="87" y="159"/>
                    <a:pt x="88" y="160"/>
                  </a:cubicBezTo>
                  <a:cubicBezTo>
                    <a:pt x="90" y="161"/>
                    <a:pt x="92" y="163"/>
                    <a:pt x="94" y="163"/>
                  </a:cubicBezTo>
                  <a:cubicBezTo>
                    <a:pt x="95" y="160"/>
                    <a:pt x="97" y="157"/>
                    <a:pt x="98" y="155"/>
                  </a:cubicBezTo>
                  <a:cubicBezTo>
                    <a:pt x="99" y="154"/>
                    <a:pt x="100" y="153"/>
                    <a:pt x="100" y="153"/>
                  </a:cubicBezTo>
                  <a:cubicBezTo>
                    <a:pt x="100" y="153"/>
                    <a:pt x="100" y="152"/>
                    <a:pt x="100" y="151"/>
                  </a:cubicBezTo>
                  <a:cubicBezTo>
                    <a:pt x="102" y="149"/>
                    <a:pt x="107" y="146"/>
                    <a:pt x="108" y="144"/>
                  </a:cubicBezTo>
                  <a:cubicBezTo>
                    <a:pt x="111" y="141"/>
                    <a:pt x="110" y="137"/>
                    <a:pt x="112" y="134"/>
                  </a:cubicBezTo>
                  <a:cubicBezTo>
                    <a:pt x="114" y="131"/>
                    <a:pt x="118" y="129"/>
                    <a:pt x="119" y="126"/>
                  </a:cubicBezTo>
                  <a:cubicBezTo>
                    <a:pt x="120" y="126"/>
                    <a:pt x="121" y="126"/>
                    <a:pt x="122" y="126"/>
                  </a:cubicBezTo>
                  <a:cubicBezTo>
                    <a:pt x="122" y="126"/>
                    <a:pt x="130" y="125"/>
                    <a:pt x="131" y="125"/>
                  </a:cubicBezTo>
                  <a:cubicBezTo>
                    <a:pt x="133" y="126"/>
                    <a:pt x="135" y="127"/>
                    <a:pt x="136" y="127"/>
                  </a:cubicBezTo>
                  <a:cubicBezTo>
                    <a:pt x="137" y="127"/>
                    <a:pt x="138" y="130"/>
                    <a:pt x="138" y="130"/>
                  </a:cubicBezTo>
                  <a:cubicBezTo>
                    <a:pt x="140" y="132"/>
                    <a:pt x="141" y="131"/>
                    <a:pt x="142" y="133"/>
                  </a:cubicBezTo>
                  <a:cubicBezTo>
                    <a:pt x="144" y="133"/>
                    <a:pt x="145" y="139"/>
                    <a:pt x="146" y="141"/>
                  </a:cubicBezTo>
                  <a:cubicBezTo>
                    <a:pt x="147" y="143"/>
                    <a:pt x="149" y="145"/>
                    <a:pt x="150" y="147"/>
                  </a:cubicBezTo>
                  <a:cubicBezTo>
                    <a:pt x="150" y="148"/>
                    <a:pt x="150" y="149"/>
                    <a:pt x="150" y="150"/>
                  </a:cubicBezTo>
                  <a:cubicBezTo>
                    <a:pt x="152" y="154"/>
                    <a:pt x="155" y="159"/>
                    <a:pt x="158" y="162"/>
                  </a:cubicBezTo>
                  <a:cubicBezTo>
                    <a:pt x="161" y="165"/>
                    <a:pt x="159" y="169"/>
                    <a:pt x="166" y="172"/>
                  </a:cubicBezTo>
                  <a:cubicBezTo>
                    <a:pt x="167" y="170"/>
                    <a:pt x="169" y="169"/>
                    <a:pt x="170" y="167"/>
                  </a:cubicBezTo>
                  <a:cubicBezTo>
                    <a:pt x="172" y="165"/>
                    <a:pt x="170" y="161"/>
                    <a:pt x="170" y="159"/>
                  </a:cubicBezTo>
                  <a:cubicBezTo>
                    <a:pt x="171" y="153"/>
                    <a:pt x="167" y="148"/>
                    <a:pt x="165" y="142"/>
                  </a:cubicBezTo>
                  <a:cubicBezTo>
                    <a:pt x="165" y="141"/>
                    <a:pt x="165" y="139"/>
                    <a:pt x="164" y="137"/>
                  </a:cubicBezTo>
                  <a:cubicBezTo>
                    <a:pt x="161" y="133"/>
                    <a:pt x="161" y="133"/>
                    <a:pt x="163" y="127"/>
                  </a:cubicBezTo>
                  <a:cubicBezTo>
                    <a:pt x="167" y="127"/>
                    <a:pt x="170" y="127"/>
                    <a:pt x="172" y="128"/>
                  </a:cubicBezTo>
                  <a:cubicBezTo>
                    <a:pt x="173" y="127"/>
                    <a:pt x="182" y="129"/>
                    <a:pt x="183" y="129"/>
                  </a:cubicBezTo>
                  <a:cubicBezTo>
                    <a:pt x="185" y="128"/>
                    <a:pt x="198" y="130"/>
                    <a:pt x="200" y="131"/>
                  </a:cubicBezTo>
                  <a:cubicBezTo>
                    <a:pt x="201" y="131"/>
                    <a:pt x="202" y="132"/>
                    <a:pt x="203" y="133"/>
                  </a:cubicBezTo>
                  <a:cubicBezTo>
                    <a:pt x="205" y="133"/>
                    <a:pt x="207" y="133"/>
                    <a:pt x="209" y="134"/>
                  </a:cubicBezTo>
                  <a:cubicBezTo>
                    <a:pt x="209" y="134"/>
                    <a:pt x="209" y="135"/>
                    <a:pt x="210" y="136"/>
                  </a:cubicBezTo>
                  <a:cubicBezTo>
                    <a:pt x="211" y="136"/>
                    <a:pt x="212" y="137"/>
                    <a:pt x="213" y="137"/>
                  </a:cubicBezTo>
                  <a:cubicBezTo>
                    <a:pt x="214" y="137"/>
                    <a:pt x="215" y="137"/>
                    <a:pt x="216" y="137"/>
                  </a:cubicBezTo>
                  <a:cubicBezTo>
                    <a:pt x="220" y="139"/>
                    <a:pt x="225" y="141"/>
                    <a:pt x="229" y="144"/>
                  </a:cubicBezTo>
                  <a:cubicBezTo>
                    <a:pt x="229" y="144"/>
                    <a:pt x="229" y="144"/>
                    <a:pt x="229" y="143"/>
                  </a:cubicBezTo>
                  <a:cubicBezTo>
                    <a:pt x="230" y="144"/>
                    <a:pt x="232" y="144"/>
                    <a:pt x="233" y="144"/>
                  </a:cubicBezTo>
                  <a:cubicBezTo>
                    <a:pt x="233" y="144"/>
                    <a:pt x="234" y="143"/>
                    <a:pt x="235" y="143"/>
                  </a:cubicBezTo>
                  <a:cubicBezTo>
                    <a:pt x="236" y="144"/>
                    <a:pt x="237" y="145"/>
                    <a:pt x="238" y="146"/>
                  </a:cubicBezTo>
                  <a:cubicBezTo>
                    <a:pt x="239" y="144"/>
                    <a:pt x="244" y="147"/>
                    <a:pt x="245" y="147"/>
                  </a:cubicBezTo>
                  <a:cubicBezTo>
                    <a:pt x="247" y="148"/>
                    <a:pt x="249" y="146"/>
                    <a:pt x="250" y="146"/>
                  </a:cubicBezTo>
                  <a:cubicBezTo>
                    <a:pt x="251" y="146"/>
                    <a:pt x="251" y="147"/>
                    <a:pt x="253" y="147"/>
                  </a:cubicBezTo>
                  <a:cubicBezTo>
                    <a:pt x="259" y="145"/>
                    <a:pt x="262" y="142"/>
                    <a:pt x="266" y="140"/>
                  </a:cubicBezTo>
                  <a:cubicBezTo>
                    <a:pt x="267" y="136"/>
                    <a:pt x="271" y="133"/>
                    <a:pt x="271" y="131"/>
                  </a:cubicBezTo>
                  <a:cubicBezTo>
                    <a:pt x="271" y="131"/>
                    <a:pt x="271" y="130"/>
                    <a:pt x="271" y="130"/>
                  </a:cubicBezTo>
                  <a:cubicBezTo>
                    <a:pt x="271" y="130"/>
                    <a:pt x="271" y="130"/>
                    <a:pt x="270" y="130"/>
                  </a:cubicBezTo>
                  <a:close/>
                  <a:moveTo>
                    <a:pt x="170" y="55"/>
                  </a:moveTo>
                  <a:cubicBezTo>
                    <a:pt x="168" y="56"/>
                    <a:pt x="168" y="55"/>
                    <a:pt x="166" y="55"/>
                  </a:cubicBezTo>
                  <a:cubicBezTo>
                    <a:pt x="164" y="55"/>
                    <a:pt x="159" y="55"/>
                    <a:pt x="156" y="55"/>
                  </a:cubicBezTo>
                  <a:cubicBezTo>
                    <a:pt x="154" y="55"/>
                    <a:pt x="151" y="55"/>
                    <a:pt x="149" y="54"/>
                  </a:cubicBezTo>
                  <a:cubicBezTo>
                    <a:pt x="146" y="57"/>
                    <a:pt x="143" y="54"/>
                    <a:pt x="139" y="55"/>
                  </a:cubicBezTo>
                  <a:cubicBezTo>
                    <a:pt x="136" y="56"/>
                    <a:pt x="133" y="57"/>
                    <a:pt x="130" y="57"/>
                  </a:cubicBezTo>
                  <a:cubicBezTo>
                    <a:pt x="130" y="57"/>
                    <a:pt x="129" y="56"/>
                    <a:pt x="129" y="56"/>
                  </a:cubicBezTo>
                  <a:cubicBezTo>
                    <a:pt x="125" y="59"/>
                    <a:pt x="115" y="57"/>
                    <a:pt x="110" y="56"/>
                  </a:cubicBezTo>
                  <a:cubicBezTo>
                    <a:pt x="108" y="56"/>
                    <a:pt x="108" y="57"/>
                    <a:pt x="107" y="58"/>
                  </a:cubicBezTo>
                  <a:cubicBezTo>
                    <a:pt x="106" y="58"/>
                    <a:pt x="104" y="57"/>
                    <a:pt x="103" y="58"/>
                  </a:cubicBezTo>
                  <a:cubicBezTo>
                    <a:pt x="100" y="60"/>
                    <a:pt x="95" y="61"/>
                    <a:pt x="92" y="62"/>
                  </a:cubicBezTo>
                  <a:cubicBezTo>
                    <a:pt x="91" y="62"/>
                    <a:pt x="89" y="61"/>
                    <a:pt x="88" y="61"/>
                  </a:cubicBezTo>
                  <a:cubicBezTo>
                    <a:pt x="88" y="61"/>
                    <a:pt x="87" y="60"/>
                    <a:pt x="87" y="60"/>
                  </a:cubicBezTo>
                  <a:cubicBezTo>
                    <a:pt x="87" y="58"/>
                    <a:pt x="90" y="55"/>
                    <a:pt x="92" y="54"/>
                  </a:cubicBezTo>
                  <a:cubicBezTo>
                    <a:pt x="92" y="54"/>
                    <a:pt x="93" y="53"/>
                    <a:pt x="94" y="53"/>
                  </a:cubicBezTo>
                  <a:cubicBezTo>
                    <a:pt x="95" y="52"/>
                    <a:pt x="96" y="52"/>
                    <a:pt x="96" y="51"/>
                  </a:cubicBezTo>
                  <a:cubicBezTo>
                    <a:pt x="99" y="49"/>
                    <a:pt x="102" y="49"/>
                    <a:pt x="104" y="48"/>
                  </a:cubicBezTo>
                  <a:cubicBezTo>
                    <a:pt x="106" y="48"/>
                    <a:pt x="108" y="47"/>
                    <a:pt x="110" y="47"/>
                  </a:cubicBezTo>
                  <a:cubicBezTo>
                    <a:pt x="111" y="46"/>
                    <a:pt x="117" y="47"/>
                    <a:pt x="117" y="47"/>
                  </a:cubicBezTo>
                  <a:cubicBezTo>
                    <a:pt x="120" y="46"/>
                    <a:pt x="125" y="47"/>
                    <a:pt x="126" y="46"/>
                  </a:cubicBezTo>
                  <a:cubicBezTo>
                    <a:pt x="129" y="45"/>
                    <a:pt x="132" y="44"/>
                    <a:pt x="135" y="45"/>
                  </a:cubicBezTo>
                  <a:cubicBezTo>
                    <a:pt x="139" y="46"/>
                    <a:pt x="142" y="45"/>
                    <a:pt x="148" y="45"/>
                  </a:cubicBezTo>
                  <a:cubicBezTo>
                    <a:pt x="151" y="45"/>
                    <a:pt x="154" y="45"/>
                    <a:pt x="156" y="45"/>
                  </a:cubicBezTo>
                  <a:cubicBezTo>
                    <a:pt x="157" y="45"/>
                    <a:pt x="158" y="44"/>
                    <a:pt x="160" y="44"/>
                  </a:cubicBezTo>
                  <a:cubicBezTo>
                    <a:pt x="162" y="44"/>
                    <a:pt x="163" y="46"/>
                    <a:pt x="166" y="44"/>
                  </a:cubicBezTo>
                  <a:cubicBezTo>
                    <a:pt x="167" y="45"/>
                    <a:pt x="169" y="45"/>
                    <a:pt x="170" y="46"/>
                  </a:cubicBezTo>
                  <a:cubicBezTo>
                    <a:pt x="172" y="47"/>
                    <a:pt x="172" y="51"/>
                    <a:pt x="172" y="53"/>
                  </a:cubicBezTo>
                  <a:cubicBezTo>
                    <a:pt x="172" y="54"/>
                    <a:pt x="171" y="54"/>
                    <a:pt x="170" y="55"/>
                  </a:cubicBezTo>
                  <a:close/>
                  <a:moveTo>
                    <a:pt x="94" y="23"/>
                  </a:moveTo>
                  <a:cubicBezTo>
                    <a:pt x="95" y="22"/>
                    <a:pt x="96" y="21"/>
                    <a:pt x="96" y="21"/>
                  </a:cubicBezTo>
                  <a:cubicBezTo>
                    <a:pt x="97" y="20"/>
                    <a:pt x="99" y="21"/>
                    <a:pt x="100" y="21"/>
                  </a:cubicBezTo>
                  <a:cubicBezTo>
                    <a:pt x="104" y="19"/>
                    <a:pt x="109" y="19"/>
                    <a:pt x="113" y="19"/>
                  </a:cubicBezTo>
                  <a:cubicBezTo>
                    <a:pt x="122" y="18"/>
                    <a:pt x="130" y="21"/>
                    <a:pt x="135" y="20"/>
                  </a:cubicBezTo>
                  <a:cubicBezTo>
                    <a:pt x="140" y="19"/>
                    <a:pt x="156" y="16"/>
                    <a:pt x="159" y="17"/>
                  </a:cubicBezTo>
                  <a:cubicBezTo>
                    <a:pt x="159" y="16"/>
                    <a:pt x="159" y="16"/>
                    <a:pt x="159" y="16"/>
                  </a:cubicBezTo>
                  <a:cubicBezTo>
                    <a:pt x="161" y="17"/>
                    <a:pt x="164" y="17"/>
                    <a:pt x="166" y="18"/>
                  </a:cubicBezTo>
                  <a:cubicBezTo>
                    <a:pt x="168" y="17"/>
                    <a:pt x="173" y="19"/>
                    <a:pt x="174" y="19"/>
                  </a:cubicBezTo>
                  <a:cubicBezTo>
                    <a:pt x="175" y="20"/>
                    <a:pt x="175" y="21"/>
                    <a:pt x="176" y="21"/>
                  </a:cubicBezTo>
                  <a:cubicBezTo>
                    <a:pt x="176" y="22"/>
                    <a:pt x="175" y="27"/>
                    <a:pt x="174" y="28"/>
                  </a:cubicBezTo>
                  <a:cubicBezTo>
                    <a:pt x="174" y="29"/>
                    <a:pt x="174" y="29"/>
                    <a:pt x="174" y="29"/>
                  </a:cubicBezTo>
                  <a:cubicBezTo>
                    <a:pt x="148" y="29"/>
                    <a:pt x="120" y="27"/>
                    <a:pt x="102" y="32"/>
                  </a:cubicBezTo>
                  <a:cubicBezTo>
                    <a:pt x="102" y="32"/>
                    <a:pt x="97" y="32"/>
                    <a:pt x="96" y="32"/>
                  </a:cubicBezTo>
                  <a:cubicBezTo>
                    <a:pt x="96" y="32"/>
                    <a:pt x="88" y="33"/>
                    <a:pt x="87" y="33"/>
                  </a:cubicBezTo>
                  <a:cubicBezTo>
                    <a:pt x="86" y="32"/>
                    <a:pt x="85" y="31"/>
                    <a:pt x="84" y="30"/>
                  </a:cubicBezTo>
                  <a:cubicBezTo>
                    <a:pt x="85" y="27"/>
                    <a:pt x="91" y="24"/>
                    <a:pt x="94" y="23"/>
                  </a:cubicBezTo>
                  <a:close/>
                  <a:moveTo>
                    <a:pt x="121" y="83"/>
                  </a:moveTo>
                  <a:cubicBezTo>
                    <a:pt x="119" y="84"/>
                    <a:pt x="113" y="84"/>
                    <a:pt x="111" y="84"/>
                  </a:cubicBezTo>
                  <a:cubicBezTo>
                    <a:pt x="107" y="84"/>
                    <a:pt x="103" y="85"/>
                    <a:pt x="100" y="85"/>
                  </a:cubicBezTo>
                  <a:cubicBezTo>
                    <a:pt x="98" y="85"/>
                    <a:pt x="96" y="85"/>
                    <a:pt x="95" y="85"/>
                  </a:cubicBezTo>
                  <a:cubicBezTo>
                    <a:pt x="94" y="86"/>
                    <a:pt x="94" y="86"/>
                    <a:pt x="94" y="86"/>
                  </a:cubicBezTo>
                  <a:cubicBezTo>
                    <a:pt x="93" y="86"/>
                    <a:pt x="92" y="86"/>
                    <a:pt x="90" y="86"/>
                  </a:cubicBezTo>
                  <a:cubicBezTo>
                    <a:pt x="86" y="88"/>
                    <a:pt x="85" y="89"/>
                    <a:pt x="80" y="88"/>
                  </a:cubicBezTo>
                  <a:cubicBezTo>
                    <a:pt x="80" y="86"/>
                    <a:pt x="82" y="83"/>
                    <a:pt x="82" y="82"/>
                  </a:cubicBezTo>
                  <a:cubicBezTo>
                    <a:pt x="83" y="78"/>
                    <a:pt x="90" y="77"/>
                    <a:pt x="94" y="75"/>
                  </a:cubicBezTo>
                  <a:cubicBezTo>
                    <a:pt x="95" y="75"/>
                    <a:pt x="96" y="75"/>
                    <a:pt x="98" y="75"/>
                  </a:cubicBezTo>
                  <a:cubicBezTo>
                    <a:pt x="98" y="75"/>
                    <a:pt x="103" y="74"/>
                    <a:pt x="103" y="74"/>
                  </a:cubicBezTo>
                  <a:cubicBezTo>
                    <a:pt x="103" y="74"/>
                    <a:pt x="105" y="75"/>
                    <a:pt x="106" y="75"/>
                  </a:cubicBezTo>
                  <a:cubicBezTo>
                    <a:pt x="110" y="74"/>
                    <a:pt x="118" y="74"/>
                    <a:pt x="122" y="72"/>
                  </a:cubicBezTo>
                  <a:cubicBezTo>
                    <a:pt x="123" y="72"/>
                    <a:pt x="131" y="73"/>
                    <a:pt x="132" y="73"/>
                  </a:cubicBezTo>
                  <a:cubicBezTo>
                    <a:pt x="133" y="74"/>
                    <a:pt x="148" y="72"/>
                    <a:pt x="148" y="72"/>
                  </a:cubicBezTo>
                  <a:cubicBezTo>
                    <a:pt x="149" y="72"/>
                    <a:pt x="149" y="72"/>
                    <a:pt x="149" y="71"/>
                  </a:cubicBezTo>
                  <a:cubicBezTo>
                    <a:pt x="149" y="71"/>
                    <a:pt x="149" y="71"/>
                    <a:pt x="149" y="71"/>
                  </a:cubicBezTo>
                  <a:cubicBezTo>
                    <a:pt x="149" y="71"/>
                    <a:pt x="153" y="73"/>
                    <a:pt x="153" y="73"/>
                  </a:cubicBezTo>
                  <a:cubicBezTo>
                    <a:pt x="159" y="70"/>
                    <a:pt x="164" y="72"/>
                    <a:pt x="169" y="73"/>
                  </a:cubicBezTo>
                  <a:cubicBezTo>
                    <a:pt x="171" y="75"/>
                    <a:pt x="170" y="79"/>
                    <a:pt x="170" y="81"/>
                  </a:cubicBezTo>
                  <a:cubicBezTo>
                    <a:pt x="169" y="82"/>
                    <a:pt x="168" y="82"/>
                    <a:pt x="168" y="83"/>
                  </a:cubicBezTo>
                  <a:cubicBezTo>
                    <a:pt x="162" y="83"/>
                    <a:pt x="154" y="82"/>
                    <a:pt x="148" y="83"/>
                  </a:cubicBezTo>
                  <a:cubicBezTo>
                    <a:pt x="147" y="83"/>
                    <a:pt x="142" y="82"/>
                    <a:pt x="142" y="82"/>
                  </a:cubicBezTo>
                  <a:cubicBezTo>
                    <a:pt x="140" y="83"/>
                    <a:pt x="135" y="83"/>
                    <a:pt x="133" y="82"/>
                  </a:cubicBezTo>
                  <a:cubicBezTo>
                    <a:pt x="130" y="84"/>
                    <a:pt x="122" y="83"/>
                    <a:pt x="121" y="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5" name="Freeform 56">
              <a:extLst>
                <a:ext uri="{FF2B5EF4-FFF2-40B4-BE49-F238E27FC236}">
                  <a16:creationId xmlns="" xmlns:a16="http://schemas.microsoft.com/office/drawing/2014/main" id="{45890708-72B4-E349-81A3-44CBFC2E7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7276" y="3024188"/>
              <a:ext cx="220663" cy="657225"/>
            </a:xfrm>
            <a:custGeom>
              <a:avLst/>
              <a:gdLst>
                <a:gd name="T0" fmla="*/ 67 w 73"/>
                <a:gd name="T1" fmla="*/ 1 h 215"/>
                <a:gd name="T2" fmla="*/ 69 w 73"/>
                <a:gd name="T3" fmla="*/ 18 h 215"/>
                <a:gd name="T4" fmla="*/ 65 w 73"/>
                <a:gd name="T5" fmla="*/ 37 h 215"/>
                <a:gd name="T6" fmla="*/ 67 w 73"/>
                <a:gd name="T7" fmla="*/ 53 h 215"/>
                <a:gd name="T8" fmla="*/ 68 w 73"/>
                <a:gd name="T9" fmla="*/ 65 h 215"/>
                <a:gd name="T10" fmla="*/ 68 w 73"/>
                <a:gd name="T11" fmla="*/ 74 h 215"/>
                <a:gd name="T12" fmla="*/ 67 w 73"/>
                <a:gd name="T13" fmla="*/ 91 h 215"/>
                <a:gd name="T14" fmla="*/ 69 w 73"/>
                <a:gd name="T15" fmla="*/ 99 h 215"/>
                <a:gd name="T16" fmla="*/ 71 w 73"/>
                <a:gd name="T17" fmla="*/ 107 h 215"/>
                <a:gd name="T18" fmla="*/ 73 w 73"/>
                <a:gd name="T19" fmla="*/ 114 h 215"/>
                <a:gd name="T20" fmla="*/ 69 w 73"/>
                <a:gd name="T21" fmla="*/ 118 h 215"/>
                <a:gd name="T22" fmla="*/ 68 w 73"/>
                <a:gd name="T23" fmla="*/ 130 h 215"/>
                <a:gd name="T24" fmla="*/ 67 w 73"/>
                <a:gd name="T25" fmla="*/ 137 h 215"/>
                <a:gd name="T26" fmla="*/ 67 w 73"/>
                <a:gd name="T27" fmla="*/ 148 h 215"/>
                <a:gd name="T28" fmla="*/ 65 w 73"/>
                <a:gd name="T29" fmla="*/ 157 h 215"/>
                <a:gd name="T30" fmla="*/ 64 w 73"/>
                <a:gd name="T31" fmla="*/ 159 h 215"/>
                <a:gd name="T32" fmla="*/ 63 w 73"/>
                <a:gd name="T33" fmla="*/ 160 h 215"/>
                <a:gd name="T34" fmla="*/ 63 w 73"/>
                <a:gd name="T35" fmla="*/ 168 h 215"/>
                <a:gd name="T36" fmla="*/ 64 w 73"/>
                <a:gd name="T37" fmla="*/ 186 h 215"/>
                <a:gd name="T38" fmla="*/ 65 w 73"/>
                <a:gd name="T39" fmla="*/ 197 h 215"/>
                <a:gd name="T40" fmla="*/ 65 w 73"/>
                <a:gd name="T41" fmla="*/ 208 h 215"/>
                <a:gd name="T42" fmla="*/ 61 w 73"/>
                <a:gd name="T43" fmla="*/ 215 h 215"/>
                <a:gd name="T44" fmla="*/ 55 w 73"/>
                <a:gd name="T45" fmla="*/ 208 h 215"/>
                <a:gd name="T46" fmla="*/ 53 w 73"/>
                <a:gd name="T47" fmla="*/ 204 h 215"/>
                <a:gd name="T48" fmla="*/ 48 w 73"/>
                <a:gd name="T49" fmla="*/ 186 h 215"/>
                <a:gd name="T50" fmla="*/ 48 w 73"/>
                <a:gd name="T51" fmla="*/ 178 h 215"/>
                <a:gd name="T52" fmla="*/ 45 w 73"/>
                <a:gd name="T53" fmla="*/ 147 h 215"/>
                <a:gd name="T54" fmla="*/ 33 w 73"/>
                <a:gd name="T55" fmla="*/ 153 h 215"/>
                <a:gd name="T56" fmla="*/ 18 w 73"/>
                <a:gd name="T57" fmla="*/ 161 h 215"/>
                <a:gd name="T58" fmla="*/ 11 w 73"/>
                <a:gd name="T59" fmla="*/ 163 h 215"/>
                <a:gd name="T60" fmla="*/ 4 w 73"/>
                <a:gd name="T61" fmla="*/ 155 h 215"/>
                <a:gd name="T62" fmla="*/ 0 w 73"/>
                <a:gd name="T63" fmla="*/ 147 h 215"/>
                <a:gd name="T64" fmla="*/ 0 w 73"/>
                <a:gd name="T65" fmla="*/ 138 h 215"/>
                <a:gd name="T66" fmla="*/ 0 w 73"/>
                <a:gd name="T67" fmla="*/ 127 h 215"/>
                <a:gd name="T68" fmla="*/ 8 w 73"/>
                <a:gd name="T69" fmla="*/ 112 h 215"/>
                <a:gd name="T70" fmla="*/ 12 w 73"/>
                <a:gd name="T71" fmla="*/ 90 h 215"/>
                <a:gd name="T72" fmla="*/ 12 w 73"/>
                <a:gd name="T73" fmla="*/ 73 h 215"/>
                <a:gd name="T74" fmla="*/ 13 w 73"/>
                <a:gd name="T75" fmla="*/ 64 h 215"/>
                <a:gd name="T76" fmla="*/ 18 w 73"/>
                <a:gd name="T77" fmla="*/ 47 h 215"/>
                <a:gd name="T78" fmla="*/ 24 w 73"/>
                <a:gd name="T79" fmla="*/ 41 h 215"/>
                <a:gd name="T80" fmla="*/ 32 w 73"/>
                <a:gd name="T81" fmla="*/ 39 h 215"/>
                <a:gd name="T82" fmla="*/ 38 w 73"/>
                <a:gd name="T83" fmla="*/ 47 h 215"/>
                <a:gd name="T84" fmla="*/ 28 w 73"/>
                <a:gd name="T85" fmla="*/ 62 h 215"/>
                <a:gd name="T86" fmla="*/ 31 w 73"/>
                <a:gd name="T87" fmla="*/ 81 h 215"/>
                <a:gd name="T88" fmla="*/ 31 w 73"/>
                <a:gd name="T89" fmla="*/ 89 h 215"/>
                <a:gd name="T90" fmla="*/ 30 w 73"/>
                <a:gd name="T91" fmla="*/ 99 h 215"/>
                <a:gd name="T92" fmla="*/ 48 w 73"/>
                <a:gd name="T93" fmla="*/ 115 h 215"/>
                <a:gd name="T94" fmla="*/ 50 w 73"/>
                <a:gd name="T95" fmla="*/ 115 h 215"/>
                <a:gd name="T96" fmla="*/ 51 w 73"/>
                <a:gd name="T97" fmla="*/ 109 h 215"/>
                <a:gd name="T98" fmla="*/ 55 w 73"/>
                <a:gd name="T99" fmla="*/ 79 h 215"/>
                <a:gd name="T100" fmla="*/ 53 w 73"/>
                <a:gd name="T101" fmla="*/ 35 h 215"/>
                <a:gd name="T102" fmla="*/ 60 w 73"/>
                <a:gd name="T103" fmla="*/ 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3" h="215">
                  <a:moveTo>
                    <a:pt x="65" y="0"/>
                  </a:moveTo>
                  <a:cubicBezTo>
                    <a:pt x="66" y="0"/>
                    <a:pt x="67" y="0"/>
                    <a:pt x="67" y="1"/>
                  </a:cubicBezTo>
                  <a:cubicBezTo>
                    <a:pt x="70" y="3"/>
                    <a:pt x="68" y="10"/>
                    <a:pt x="69" y="15"/>
                  </a:cubicBezTo>
                  <a:cubicBezTo>
                    <a:pt x="69" y="16"/>
                    <a:pt x="69" y="17"/>
                    <a:pt x="69" y="18"/>
                  </a:cubicBezTo>
                  <a:cubicBezTo>
                    <a:pt x="71" y="22"/>
                    <a:pt x="69" y="30"/>
                    <a:pt x="67" y="34"/>
                  </a:cubicBezTo>
                  <a:cubicBezTo>
                    <a:pt x="66" y="35"/>
                    <a:pt x="66" y="37"/>
                    <a:pt x="65" y="37"/>
                  </a:cubicBezTo>
                  <a:cubicBezTo>
                    <a:pt x="64" y="39"/>
                    <a:pt x="65" y="45"/>
                    <a:pt x="66" y="46"/>
                  </a:cubicBezTo>
                  <a:cubicBezTo>
                    <a:pt x="66" y="47"/>
                    <a:pt x="66" y="51"/>
                    <a:pt x="67" y="53"/>
                  </a:cubicBezTo>
                  <a:cubicBezTo>
                    <a:pt x="67" y="55"/>
                    <a:pt x="67" y="57"/>
                    <a:pt x="67" y="59"/>
                  </a:cubicBezTo>
                  <a:cubicBezTo>
                    <a:pt x="67" y="61"/>
                    <a:pt x="67" y="63"/>
                    <a:pt x="68" y="65"/>
                  </a:cubicBezTo>
                  <a:cubicBezTo>
                    <a:pt x="68" y="67"/>
                    <a:pt x="67" y="70"/>
                    <a:pt x="67" y="71"/>
                  </a:cubicBezTo>
                  <a:cubicBezTo>
                    <a:pt x="67" y="71"/>
                    <a:pt x="68" y="73"/>
                    <a:pt x="68" y="74"/>
                  </a:cubicBezTo>
                  <a:cubicBezTo>
                    <a:pt x="69" y="76"/>
                    <a:pt x="67" y="82"/>
                    <a:pt x="68" y="85"/>
                  </a:cubicBezTo>
                  <a:cubicBezTo>
                    <a:pt x="68" y="86"/>
                    <a:pt x="65" y="89"/>
                    <a:pt x="67" y="91"/>
                  </a:cubicBezTo>
                  <a:cubicBezTo>
                    <a:pt x="67" y="92"/>
                    <a:pt x="66" y="94"/>
                    <a:pt x="67" y="95"/>
                  </a:cubicBezTo>
                  <a:cubicBezTo>
                    <a:pt x="68" y="97"/>
                    <a:pt x="68" y="98"/>
                    <a:pt x="69" y="99"/>
                  </a:cubicBezTo>
                  <a:cubicBezTo>
                    <a:pt x="69" y="101"/>
                    <a:pt x="69" y="104"/>
                    <a:pt x="69" y="106"/>
                  </a:cubicBezTo>
                  <a:cubicBezTo>
                    <a:pt x="70" y="106"/>
                    <a:pt x="71" y="107"/>
                    <a:pt x="71" y="107"/>
                  </a:cubicBezTo>
                  <a:cubicBezTo>
                    <a:pt x="72" y="109"/>
                    <a:pt x="71" y="110"/>
                    <a:pt x="72" y="112"/>
                  </a:cubicBezTo>
                  <a:cubicBezTo>
                    <a:pt x="72" y="113"/>
                    <a:pt x="73" y="112"/>
                    <a:pt x="73" y="114"/>
                  </a:cubicBezTo>
                  <a:cubicBezTo>
                    <a:pt x="72" y="114"/>
                    <a:pt x="71" y="116"/>
                    <a:pt x="72" y="117"/>
                  </a:cubicBezTo>
                  <a:cubicBezTo>
                    <a:pt x="71" y="117"/>
                    <a:pt x="70" y="118"/>
                    <a:pt x="69" y="118"/>
                  </a:cubicBezTo>
                  <a:cubicBezTo>
                    <a:pt x="69" y="119"/>
                    <a:pt x="67" y="127"/>
                    <a:pt x="67" y="127"/>
                  </a:cubicBezTo>
                  <a:cubicBezTo>
                    <a:pt x="67" y="128"/>
                    <a:pt x="68" y="129"/>
                    <a:pt x="68" y="130"/>
                  </a:cubicBezTo>
                  <a:cubicBezTo>
                    <a:pt x="68" y="132"/>
                    <a:pt x="68" y="133"/>
                    <a:pt x="68" y="134"/>
                  </a:cubicBezTo>
                  <a:cubicBezTo>
                    <a:pt x="68" y="135"/>
                    <a:pt x="67" y="138"/>
                    <a:pt x="67" y="137"/>
                  </a:cubicBezTo>
                  <a:cubicBezTo>
                    <a:pt x="67" y="138"/>
                    <a:pt x="67" y="138"/>
                    <a:pt x="67" y="139"/>
                  </a:cubicBezTo>
                  <a:cubicBezTo>
                    <a:pt x="67" y="139"/>
                    <a:pt x="66" y="148"/>
                    <a:pt x="67" y="148"/>
                  </a:cubicBezTo>
                  <a:cubicBezTo>
                    <a:pt x="67" y="148"/>
                    <a:pt x="67" y="149"/>
                    <a:pt x="67" y="149"/>
                  </a:cubicBezTo>
                  <a:cubicBezTo>
                    <a:pt x="66" y="152"/>
                    <a:pt x="64" y="155"/>
                    <a:pt x="65" y="157"/>
                  </a:cubicBezTo>
                  <a:cubicBezTo>
                    <a:pt x="65" y="157"/>
                    <a:pt x="65" y="158"/>
                    <a:pt x="65" y="158"/>
                  </a:cubicBezTo>
                  <a:cubicBezTo>
                    <a:pt x="65" y="158"/>
                    <a:pt x="65" y="158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4" y="160"/>
                    <a:pt x="64" y="160"/>
                    <a:pt x="63" y="160"/>
                  </a:cubicBezTo>
                  <a:cubicBezTo>
                    <a:pt x="63" y="162"/>
                    <a:pt x="63" y="164"/>
                    <a:pt x="63" y="166"/>
                  </a:cubicBezTo>
                  <a:cubicBezTo>
                    <a:pt x="63" y="167"/>
                    <a:pt x="63" y="167"/>
                    <a:pt x="63" y="168"/>
                  </a:cubicBezTo>
                  <a:cubicBezTo>
                    <a:pt x="61" y="173"/>
                    <a:pt x="64" y="179"/>
                    <a:pt x="65" y="181"/>
                  </a:cubicBezTo>
                  <a:cubicBezTo>
                    <a:pt x="65" y="183"/>
                    <a:pt x="65" y="184"/>
                    <a:pt x="64" y="186"/>
                  </a:cubicBezTo>
                  <a:cubicBezTo>
                    <a:pt x="64" y="186"/>
                    <a:pt x="64" y="186"/>
                    <a:pt x="64" y="186"/>
                  </a:cubicBezTo>
                  <a:cubicBezTo>
                    <a:pt x="64" y="186"/>
                    <a:pt x="65" y="197"/>
                    <a:pt x="65" y="197"/>
                  </a:cubicBezTo>
                  <a:cubicBezTo>
                    <a:pt x="65" y="197"/>
                    <a:pt x="64" y="201"/>
                    <a:pt x="64" y="201"/>
                  </a:cubicBezTo>
                  <a:cubicBezTo>
                    <a:pt x="65" y="202"/>
                    <a:pt x="65" y="207"/>
                    <a:pt x="65" y="208"/>
                  </a:cubicBezTo>
                  <a:cubicBezTo>
                    <a:pt x="65" y="209"/>
                    <a:pt x="64" y="209"/>
                    <a:pt x="63" y="209"/>
                  </a:cubicBezTo>
                  <a:cubicBezTo>
                    <a:pt x="63" y="211"/>
                    <a:pt x="63" y="214"/>
                    <a:pt x="61" y="215"/>
                  </a:cubicBezTo>
                  <a:cubicBezTo>
                    <a:pt x="60" y="215"/>
                    <a:pt x="61" y="215"/>
                    <a:pt x="60" y="215"/>
                  </a:cubicBezTo>
                  <a:cubicBezTo>
                    <a:pt x="57" y="213"/>
                    <a:pt x="58" y="210"/>
                    <a:pt x="55" y="208"/>
                  </a:cubicBezTo>
                  <a:cubicBezTo>
                    <a:pt x="55" y="208"/>
                    <a:pt x="56" y="208"/>
                    <a:pt x="56" y="207"/>
                  </a:cubicBezTo>
                  <a:cubicBezTo>
                    <a:pt x="56" y="206"/>
                    <a:pt x="54" y="205"/>
                    <a:pt x="53" y="204"/>
                  </a:cubicBezTo>
                  <a:cubicBezTo>
                    <a:pt x="52" y="202"/>
                    <a:pt x="53" y="199"/>
                    <a:pt x="52" y="197"/>
                  </a:cubicBezTo>
                  <a:cubicBezTo>
                    <a:pt x="51" y="194"/>
                    <a:pt x="50" y="188"/>
                    <a:pt x="48" y="186"/>
                  </a:cubicBezTo>
                  <a:cubicBezTo>
                    <a:pt x="48" y="185"/>
                    <a:pt x="49" y="183"/>
                    <a:pt x="49" y="182"/>
                  </a:cubicBezTo>
                  <a:cubicBezTo>
                    <a:pt x="48" y="181"/>
                    <a:pt x="48" y="179"/>
                    <a:pt x="48" y="178"/>
                  </a:cubicBezTo>
                  <a:cubicBezTo>
                    <a:pt x="48" y="174"/>
                    <a:pt x="49" y="168"/>
                    <a:pt x="48" y="166"/>
                  </a:cubicBezTo>
                  <a:cubicBezTo>
                    <a:pt x="46" y="163"/>
                    <a:pt x="51" y="148"/>
                    <a:pt x="45" y="147"/>
                  </a:cubicBezTo>
                  <a:cubicBezTo>
                    <a:pt x="43" y="148"/>
                    <a:pt x="40" y="148"/>
                    <a:pt x="38" y="149"/>
                  </a:cubicBezTo>
                  <a:cubicBezTo>
                    <a:pt x="37" y="150"/>
                    <a:pt x="35" y="152"/>
                    <a:pt x="33" y="153"/>
                  </a:cubicBezTo>
                  <a:cubicBezTo>
                    <a:pt x="33" y="153"/>
                    <a:pt x="23" y="157"/>
                    <a:pt x="23" y="157"/>
                  </a:cubicBezTo>
                  <a:cubicBezTo>
                    <a:pt x="21" y="158"/>
                    <a:pt x="20" y="160"/>
                    <a:pt x="18" y="161"/>
                  </a:cubicBezTo>
                  <a:cubicBezTo>
                    <a:pt x="16" y="161"/>
                    <a:pt x="15" y="161"/>
                    <a:pt x="13" y="161"/>
                  </a:cubicBezTo>
                  <a:cubicBezTo>
                    <a:pt x="13" y="162"/>
                    <a:pt x="12" y="162"/>
                    <a:pt x="11" y="163"/>
                  </a:cubicBezTo>
                  <a:cubicBezTo>
                    <a:pt x="8" y="164"/>
                    <a:pt x="5" y="159"/>
                    <a:pt x="4" y="157"/>
                  </a:cubicBezTo>
                  <a:cubicBezTo>
                    <a:pt x="4" y="156"/>
                    <a:pt x="4" y="156"/>
                    <a:pt x="4" y="155"/>
                  </a:cubicBezTo>
                  <a:cubicBezTo>
                    <a:pt x="2" y="152"/>
                    <a:pt x="2" y="150"/>
                    <a:pt x="0" y="148"/>
                  </a:cubicBezTo>
                  <a:cubicBezTo>
                    <a:pt x="1" y="147"/>
                    <a:pt x="0" y="146"/>
                    <a:pt x="0" y="147"/>
                  </a:cubicBezTo>
                  <a:cubicBezTo>
                    <a:pt x="0" y="147"/>
                    <a:pt x="0" y="144"/>
                    <a:pt x="0" y="144"/>
                  </a:cubicBezTo>
                  <a:cubicBezTo>
                    <a:pt x="0" y="142"/>
                    <a:pt x="0" y="138"/>
                    <a:pt x="0" y="138"/>
                  </a:cubicBezTo>
                  <a:cubicBezTo>
                    <a:pt x="2" y="137"/>
                    <a:pt x="1" y="129"/>
                    <a:pt x="0" y="127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26"/>
                    <a:pt x="1" y="124"/>
                    <a:pt x="0" y="123"/>
                  </a:cubicBezTo>
                  <a:cubicBezTo>
                    <a:pt x="2" y="119"/>
                    <a:pt x="7" y="115"/>
                    <a:pt x="8" y="112"/>
                  </a:cubicBezTo>
                  <a:cubicBezTo>
                    <a:pt x="8" y="111"/>
                    <a:pt x="8" y="110"/>
                    <a:pt x="8" y="109"/>
                  </a:cubicBezTo>
                  <a:cubicBezTo>
                    <a:pt x="10" y="104"/>
                    <a:pt x="10" y="93"/>
                    <a:pt x="12" y="90"/>
                  </a:cubicBezTo>
                  <a:cubicBezTo>
                    <a:pt x="12" y="87"/>
                    <a:pt x="12" y="85"/>
                    <a:pt x="12" y="83"/>
                  </a:cubicBezTo>
                  <a:cubicBezTo>
                    <a:pt x="12" y="79"/>
                    <a:pt x="11" y="76"/>
                    <a:pt x="12" y="73"/>
                  </a:cubicBezTo>
                  <a:cubicBezTo>
                    <a:pt x="13" y="70"/>
                    <a:pt x="13" y="66"/>
                    <a:pt x="14" y="65"/>
                  </a:cubicBezTo>
                  <a:cubicBezTo>
                    <a:pt x="14" y="64"/>
                    <a:pt x="14" y="64"/>
                    <a:pt x="13" y="64"/>
                  </a:cubicBezTo>
                  <a:cubicBezTo>
                    <a:pt x="13" y="63"/>
                    <a:pt x="15" y="60"/>
                    <a:pt x="14" y="58"/>
                  </a:cubicBezTo>
                  <a:cubicBezTo>
                    <a:pt x="16" y="55"/>
                    <a:pt x="17" y="50"/>
                    <a:pt x="18" y="47"/>
                  </a:cubicBezTo>
                  <a:cubicBezTo>
                    <a:pt x="19" y="47"/>
                    <a:pt x="20" y="46"/>
                    <a:pt x="21" y="45"/>
                  </a:cubicBezTo>
                  <a:cubicBezTo>
                    <a:pt x="23" y="44"/>
                    <a:pt x="21" y="42"/>
                    <a:pt x="24" y="41"/>
                  </a:cubicBezTo>
                  <a:cubicBezTo>
                    <a:pt x="24" y="41"/>
                    <a:pt x="24" y="40"/>
                    <a:pt x="24" y="40"/>
                  </a:cubicBezTo>
                  <a:cubicBezTo>
                    <a:pt x="26" y="40"/>
                    <a:pt x="31" y="38"/>
                    <a:pt x="32" y="39"/>
                  </a:cubicBezTo>
                  <a:cubicBezTo>
                    <a:pt x="33" y="40"/>
                    <a:pt x="33" y="41"/>
                    <a:pt x="34" y="43"/>
                  </a:cubicBezTo>
                  <a:cubicBezTo>
                    <a:pt x="35" y="44"/>
                    <a:pt x="37" y="45"/>
                    <a:pt x="38" y="47"/>
                  </a:cubicBezTo>
                  <a:cubicBezTo>
                    <a:pt x="39" y="48"/>
                    <a:pt x="39" y="49"/>
                    <a:pt x="38" y="50"/>
                  </a:cubicBezTo>
                  <a:cubicBezTo>
                    <a:pt x="37" y="59"/>
                    <a:pt x="31" y="56"/>
                    <a:pt x="28" y="62"/>
                  </a:cubicBezTo>
                  <a:cubicBezTo>
                    <a:pt x="27" y="65"/>
                    <a:pt x="30" y="74"/>
                    <a:pt x="31" y="76"/>
                  </a:cubicBezTo>
                  <a:cubicBezTo>
                    <a:pt x="32" y="78"/>
                    <a:pt x="31" y="80"/>
                    <a:pt x="31" y="81"/>
                  </a:cubicBezTo>
                  <a:cubicBezTo>
                    <a:pt x="31" y="82"/>
                    <a:pt x="31" y="84"/>
                    <a:pt x="30" y="85"/>
                  </a:cubicBezTo>
                  <a:cubicBezTo>
                    <a:pt x="30" y="86"/>
                    <a:pt x="31" y="88"/>
                    <a:pt x="31" y="89"/>
                  </a:cubicBezTo>
                  <a:cubicBezTo>
                    <a:pt x="31" y="92"/>
                    <a:pt x="30" y="93"/>
                    <a:pt x="30" y="94"/>
                  </a:cubicBezTo>
                  <a:cubicBezTo>
                    <a:pt x="29" y="95"/>
                    <a:pt x="30" y="99"/>
                    <a:pt x="30" y="99"/>
                  </a:cubicBezTo>
                  <a:cubicBezTo>
                    <a:pt x="28" y="100"/>
                    <a:pt x="27" y="110"/>
                    <a:pt x="28" y="111"/>
                  </a:cubicBezTo>
                  <a:cubicBezTo>
                    <a:pt x="30" y="115"/>
                    <a:pt x="41" y="114"/>
                    <a:pt x="48" y="115"/>
                  </a:cubicBezTo>
                  <a:cubicBezTo>
                    <a:pt x="48" y="114"/>
                    <a:pt x="48" y="115"/>
                    <a:pt x="49" y="114"/>
                  </a:cubicBezTo>
                  <a:cubicBezTo>
                    <a:pt x="49" y="115"/>
                    <a:pt x="49" y="115"/>
                    <a:pt x="50" y="115"/>
                  </a:cubicBezTo>
                  <a:cubicBezTo>
                    <a:pt x="51" y="113"/>
                    <a:pt x="51" y="113"/>
                    <a:pt x="52" y="111"/>
                  </a:cubicBezTo>
                  <a:cubicBezTo>
                    <a:pt x="51" y="111"/>
                    <a:pt x="51" y="111"/>
                    <a:pt x="51" y="109"/>
                  </a:cubicBezTo>
                  <a:cubicBezTo>
                    <a:pt x="56" y="105"/>
                    <a:pt x="55" y="98"/>
                    <a:pt x="56" y="90"/>
                  </a:cubicBezTo>
                  <a:cubicBezTo>
                    <a:pt x="56" y="87"/>
                    <a:pt x="55" y="83"/>
                    <a:pt x="55" y="79"/>
                  </a:cubicBezTo>
                  <a:cubicBezTo>
                    <a:pt x="57" y="77"/>
                    <a:pt x="56" y="67"/>
                    <a:pt x="56" y="63"/>
                  </a:cubicBezTo>
                  <a:cubicBezTo>
                    <a:pt x="56" y="50"/>
                    <a:pt x="57" y="44"/>
                    <a:pt x="53" y="35"/>
                  </a:cubicBezTo>
                  <a:cubicBezTo>
                    <a:pt x="53" y="30"/>
                    <a:pt x="53" y="25"/>
                    <a:pt x="53" y="19"/>
                  </a:cubicBezTo>
                  <a:cubicBezTo>
                    <a:pt x="57" y="17"/>
                    <a:pt x="58" y="5"/>
                    <a:pt x="60" y="4"/>
                  </a:cubicBezTo>
                  <a:cubicBezTo>
                    <a:pt x="61" y="2"/>
                    <a:pt x="64" y="2"/>
                    <a:pt x="6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6" name="Freeform 57">
              <a:extLst>
                <a:ext uri="{FF2B5EF4-FFF2-40B4-BE49-F238E27FC236}">
                  <a16:creationId xmlns="" xmlns:a16="http://schemas.microsoft.com/office/drawing/2014/main" id="{D1D1CD1A-0358-FC4A-904E-C9F31E4C1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8101" y="3040063"/>
              <a:ext cx="76200" cy="436563"/>
            </a:xfrm>
            <a:custGeom>
              <a:avLst/>
              <a:gdLst>
                <a:gd name="T0" fmla="*/ 10 w 25"/>
                <a:gd name="T1" fmla="*/ 0 h 143"/>
                <a:gd name="T2" fmla="*/ 16 w 25"/>
                <a:gd name="T3" fmla="*/ 0 h 143"/>
                <a:gd name="T4" fmla="*/ 24 w 25"/>
                <a:gd name="T5" fmla="*/ 12 h 143"/>
                <a:gd name="T6" fmla="*/ 25 w 25"/>
                <a:gd name="T7" fmla="*/ 18 h 143"/>
                <a:gd name="T8" fmla="*/ 23 w 25"/>
                <a:gd name="T9" fmla="*/ 24 h 143"/>
                <a:gd name="T10" fmla="*/ 22 w 25"/>
                <a:gd name="T11" fmla="*/ 26 h 143"/>
                <a:gd name="T12" fmla="*/ 22 w 25"/>
                <a:gd name="T13" fmla="*/ 26 h 143"/>
                <a:gd name="T14" fmla="*/ 21 w 25"/>
                <a:gd name="T15" fmla="*/ 29 h 143"/>
                <a:gd name="T16" fmla="*/ 19 w 25"/>
                <a:gd name="T17" fmla="*/ 32 h 143"/>
                <a:gd name="T18" fmla="*/ 21 w 25"/>
                <a:gd name="T19" fmla="*/ 48 h 143"/>
                <a:gd name="T20" fmla="*/ 21 w 25"/>
                <a:gd name="T21" fmla="*/ 64 h 143"/>
                <a:gd name="T22" fmla="*/ 21 w 25"/>
                <a:gd name="T23" fmla="*/ 64 h 143"/>
                <a:gd name="T24" fmla="*/ 17 w 25"/>
                <a:gd name="T25" fmla="*/ 69 h 143"/>
                <a:gd name="T26" fmla="*/ 17 w 25"/>
                <a:gd name="T27" fmla="*/ 76 h 143"/>
                <a:gd name="T28" fmla="*/ 17 w 25"/>
                <a:gd name="T29" fmla="*/ 76 h 143"/>
                <a:gd name="T30" fmla="*/ 17 w 25"/>
                <a:gd name="T31" fmla="*/ 81 h 143"/>
                <a:gd name="T32" fmla="*/ 17 w 25"/>
                <a:gd name="T33" fmla="*/ 90 h 143"/>
                <a:gd name="T34" fmla="*/ 17 w 25"/>
                <a:gd name="T35" fmla="*/ 91 h 143"/>
                <a:gd name="T36" fmla="*/ 18 w 25"/>
                <a:gd name="T37" fmla="*/ 97 h 143"/>
                <a:gd name="T38" fmla="*/ 17 w 25"/>
                <a:gd name="T39" fmla="*/ 100 h 143"/>
                <a:gd name="T40" fmla="*/ 17 w 25"/>
                <a:gd name="T41" fmla="*/ 100 h 143"/>
                <a:gd name="T42" fmla="*/ 18 w 25"/>
                <a:gd name="T43" fmla="*/ 100 h 143"/>
                <a:gd name="T44" fmla="*/ 18 w 25"/>
                <a:gd name="T45" fmla="*/ 102 h 143"/>
                <a:gd name="T46" fmla="*/ 18 w 25"/>
                <a:gd name="T47" fmla="*/ 108 h 143"/>
                <a:gd name="T48" fmla="*/ 17 w 25"/>
                <a:gd name="T49" fmla="*/ 108 h 143"/>
                <a:gd name="T50" fmla="*/ 17 w 25"/>
                <a:gd name="T51" fmla="*/ 113 h 143"/>
                <a:gd name="T52" fmla="*/ 16 w 25"/>
                <a:gd name="T53" fmla="*/ 117 h 143"/>
                <a:gd name="T54" fmla="*/ 16 w 25"/>
                <a:gd name="T55" fmla="*/ 118 h 143"/>
                <a:gd name="T56" fmla="*/ 15 w 25"/>
                <a:gd name="T57" fmla="*/ 119 h 143"/>
                <a:gd name="T58" fmla="*/ 15 w 25"/>
                <a:gd name="T59" fmla="*/ 121 h 143"/>
                <a:gd name="T60" fmla="*/ 12 w 25"/>
                <a:gd name="T61" fmla="*/ 130 h 143"/>
                <a:gd name="T62" fmla="*/ 5 w 25"/>
                <a:gd name="T63" fmla="*/ 142 h 143"/>
                <a:gd name="T64" fmla="*/ 3 w 25"/>
                <a:gd name="T65" fmla="*/ 141 h 143"/>
                <a:gd name="T66" fmla="*/ 0 w 25"/>
                <a:gd name="T67" fmla="*/ 129 h 143"/>
                <a:gd name="T68" fmla="*/ 1 w 25"/>
                <a:gd name="T69" fmla="*/ 127 h 143"/>
                <a:gd name="T70" fmla="*/ 4 w 25"/>
                <a:gd name="T71" fmla="*/ 126 h 143"/>
                <a:gd name="T72" fmla="*/ 5 w 25"/>
                <a:gd name="T73" fmla="*/ 126 h 143"/>
                <a:gd name="T74" fmla="*/ 8 w 25"/>
                <a:gd name="T75" fmla="*/ 123 h 143"/>
                <a:gd name="T76" fmla="*/ 9 w 25"/>
                <a:gd name="T77" fmla="*/ 114 h 143"/>
                <a:gd name="T78" fmla="*/ 9 w 25"/>
                <a:gd name="T79" fmla="*/ 104 h 143"/>
                <a:gd name="T80" fmla="*/ 9 w 25"/>
                <a:gd name="T81" fmla="*/ 92 h 143"/>
                <a:gd name="T82" fmla="*/ 8 w 25"/>
                <a:gd name="T83" fmla="*/ 83 h 143"/>
                <a:gd name="T84" fmla="*/ 9 w 25"/>
                <a:gd name="T85" fmla="*/ 62 h 143"/>
                <a:gd name="T86" fmla="*/ 8 w 25"/>
                <a:gd name="T87" fmla="*/ 58 h 143"/>
                <a:gd name="T88" fmla="*/ 8 w 25"/>
                <a:gd name="T89" fmla="*/ 57 h 143"/>
                <a:gd name="T90" fmla="*/ 9 w 25"/>
                <a:gd name="T91" fmla="*/ 52 h 143"/>
                <a:gd name="T92" fmla="*/ 10 w 25"/>
                <a:gd name="T93" fmla="*/ 52 h 143"/>
                <a:gd name="T94" fmla="*/ 9 w 25"/>
                <a:gd name="T95" fmla="*/ 48 h 143"/>
                <a:gd name="T96" fmla="*/ 9 w 25"/>
                <a:gd name="T97" fmla="*/ 34 h 143"/>
                <a:gd name="T98" fmla="*/ 9 w 25"/>
                <a:gd name="T99" fmla="*/ 25 h 143"/>
                <a:gd name="T100" fmla="*/ 8 w 25"/>
                <a:gd name="T101" fmla="*/ 20 h 143"/>
                <a:gd name="T102" fmla="*/ 9 w 25"/>
                <a:gd name="T103" fmla="*/ 11 h 143"/>
                <a:gd name="T104" fmla="*/ 10 w 25"/>
                <a:gd name="T10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" h="143">
                  <a:moveTo>
                    <a:pt x="10" y="0"/>
                  </a:moveTo>
                  <a:cubicBezTo>
                    <a:pt x="11" y="0"/>
                    <a:pt x="16" y="0"/>
                    <a:pt x="16" y="0"/>
                  </a:cubicBezTo>
                  <a:cubicBezTo>
                    <a:pt x="20" y="0"/>
                    <a:pt x="23" y="10"/>
                    <a:pt x="24" y="12"/>
                  </a:cubicBezTo>
                  <a:cubicBezTo>
                    <a:pt x="24" y="12"/>
                    <a:pt x="24" y="17"/>
                    <a:pt x="25" y="18"/>
                  </a:cubicBezTo>
                  <a:cubicBezTo>
                    <a:pt x="23" y="19"/>
                    <a:pt x="24" y="22"/>
                    <a:pt x="23" y="24"/>
                  </a:cubicBezTo>
                  <a:cubicBezTo>
                    <a:pt x="23" y="25"/>
                    <a:pt x="22" y="25"/>
                    <a:pt x="22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1" y="27"/>
                    <a:pt x="21" y="28"/>
                    <a:pt x="21" y="29"/>
                  </a:cubicBezTo>
                  <a:cubicBezTo>
                    <a:pt x="20" y="30"/>
                    <a:pt x="19" y="31"/>
                    <a:pt x="19" y="32"/>
                  </a:cubicBezTo>
                  <a:cubicBezTo>
                    <a:pt x="17" y="37"/>
                    <a:pt x="20" y="46"/>
                    <a:pt x="21" y="48"/>
                  </a:cubicBezTo>
                  <a:cubicBezTo>
                    <a:pt x="22" y="49"/>
                    <a:pt x="21" y="62"/>
                    <a:pt x="21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0" y="66"/>
                    <a:pt x="19" y="67"/>
                    <a:pt x="17" y="69"/>
                  </a:cubicBezTo>
                  <a:cubicBezTo>
                    <a:pt x="17" y="69"/>
                    <a:pt x="17" y="76"/>
                    <a:pt x="17" y="76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6" y="77"/>
                    <a:pt x="17" y="81"/>
                    <a:pt x="17" y="81"/>
                  </a:cubicBezTo>
                  <a:cubicBezTo>
                    <a:pt x="17" y="82"/>
                    <a:pt x="17" y="88"/>
                    <a:pt x="17" y="90"/>
                  </a:cubicBezTo>
                  <a:cubicBezTo>
                    <a:pt x="17" y="91"/>
                    <a:pt x="18" y="91"/>
                    <a:pt x="17" y="91"/>
                  </a:cubicBezTo>
                  <a:cubicBezTo>
                    <a:pt x="16" y="93"/>
                    <a:pt x="18" y="97"/>
                    <a:pt x="18" y="97"/>
                  </a:cubicBezTo>
                  <a:cubicBezTo>
                    <a:pt x="18" y="98"/>
                    <a:pt x="18" y="99"/>
                    <a:pt x="17" y="100"/>
                  </a:cubicBezTo>
                  <a:cubicBezTo>
                    <a:pt x="17" y="100"/>
                    <a:pt x="17" y="100"/>
                    <a:pt x="17" y="100"/>
                  </a:cubicBezTo>
                  <a:cubicBezTo>
                    <a:pt x="18" y="100"/>
                    <a:pt x="18" y="100"/>
                    <a:pt x="18" y="100"/>
                  </a:cubicBezTo>
                  <a:cubicBezTo>
                    <a:pt x="18" y="101"/>
                    <a:pt x="18" y="102"/>
                    <a:pt x="18" y="102"/>
                  </a:cubicBezTo>
                  <a:cubicBezTo>
                    <a:pt x="17" y="104"/>
                    <a:pt x="18" y="106"/>
                    <a:pt x="18" y="108"/>
                  </a:cubicBezTo>
                  <a:cubicBezTo>
                    <a:pt x="18" y="108"/>
                    <a:pt x="18" y="108"/>
                    <a:pt x="17" y="108"/>
                  </a:cubicBezTo>
                  <a:cubicBezTo>
                    <a:pt x="17" y="110"/>
                    <a:pt x="17" y="112"/>
                    <a:pt x="17" y="113"/>
                  </a:cubicBezTo>
                  <a:cubicBezTo>
                    <a:pt x="17" y="115"/>
                    <a:pt x="16" y="116"/>
                    <a:pt x="16" y="117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5" y="118"/>
                    <a:pt x="15" y="119"/>
                    <a:pt x="15" y="119"/>
                  </a:cubicBezTo>
                  <a:cubicBezTo>
                    <a:pt x="15" y="119"/>
                    <a:pt x="15" y="120"/>
                    <a:pt x="15" y="121"/>
                  </a:cubicBezTo>
                  <a:cubicBezTo>
                    <a:pt x="16" y="126"/>
                    <a:pt x="15" y="128"/>
                    <a:pt x="12" y="130"/>
                  </a:cubicBezTo>
                  <a:cubicBezTo>
                    <a:pt x="13" y="136"/>
                    <a:pt x="10" y="143"/>
                    <a:pt x="5" y="142"/>
                  </a:cubicBezTo>
                  <a:cubicBezTo>
                    <a:pt x="4" y="142"/>
                    <a:pt x="4" y="141"/>
                    <a:pt x="3" y="141"/>
                  </a:cubicBezTo>
                  <a:cubicBezTo>
                    <a:pt x="5" y="136"/>
                    <a:pt x="3" y="132"/>
                    <a:pt x="0" y="129"/>
                  </a:cubicBezTo>
                  <a:cubicBezTo>
                    <a:pt x="1" y="128"/>
                    <a:pt x="1" y="128"/>
                    <a:pt x="1" y="127"/>
                  </a:cubicBezTo>
                  <a:cubicBezTo>
                    <a:pt x="3" y="126"/>
                    <a:pt x="3" y="127"/>
                    <a:pt x="4" y="126"/>
                  </a:cubicBezTo>
                  <a:cubicBezTo>
                    <a:pt x="4" y="126"/>
                    <a:pt x="4" y="126"/>
                    <a:pt x="5" y="126"/>
                  </a:cubicBezTo>
                  <a:cubicBezTo>
                    <a:pt x="5" y="125"/>
                    <a:pt x="7" y="125"/>
                    <a:pt x="8" y="123"/>
                  </a:cubicBezTo>
                  <a:cubicBezTo>
                    <a:pt x="9" y="120"/>
                    <a:pt x="8" y="116"/>
                    <a:pt x="9" y="114"/>
                  </a:cubicBezTo>
                  <a:cubicBezTo>
                    <a:pt x="10" y="113"/>
                    <a:pt x="9" y="105"/>
                    <a:pt x="9" y="104"/>
                  </a:cubicBezTo>
                  <a:cubicBezTo>
                    <a:pt x="9" y="104"/>
                    <a:pt x="9" y="92"/>
                    <a:pt x="9" y="92"/>
                  </a:cubicBezTo>
                  <a:cubicBezTo>
                    <a:pt x="9" y="91"/>
                    <a:pt x="8" y="86"/>
                    <a:pt x="8" y="83"/>
                  </a:cubicBezTo>
                  <a:cubicBezTo>
                    <a:pt x="10" y="76"/>
                    <a:pt x="7" y="65"/>
                    <a:pt x="9" y="62"/>
                  </a:cubicBezTo>
                  <a:cubicBezTo>
                    <a:pt x="9" y="61"/>
                    <a:pt x="9" y="58"/>
                    <a:pt x="8" y="58"/>
                  </a:cubicBezTo>
                  <a:cubicBezTo>
                    <a:pt x="8" y="58"/>
                    <a:pt x="8" y="58"/>
                    <a:pt x="8" y="57"/>
                  </a:cubicBezTo>
                  <a:cubicBezTo>
                    <a:pt x="8" y="57"/>
                    <a:pt x="9" y="52"/>
                    <a:pt x="9" y="52"/>
                  </a:cubicBezTo>
                  <a:cubicBezTo>
                    <a:pt x="9" y="52"/>
                    <a:pt x="9" y="52"/>
                    <a:pt x="10" y="52"/>
                  </a:cubicBezTo>
                  <a:cubicBezTo>
                    <a:pt x="10" y="51"/>
                    <a:pt x="9" y="49"/>
                    <a:pt x="9" y="48"/>
                  </a:cubicBezTo>
                  <a:cubicBezTo>
                    <a:pt x="12" y="44"/>
                    <a:pt x="9" y="37"/>
                    <a:pt x="9" y="34"/>
                  </a:cubicBezTo>
                  <a:cubicBezTo>
                    <a:pt x="10" y="32"/>
                    <a:pt x="9" y="27"/>
                    <a:pt x="9" y="25"/>
                  </a:cubicBezTo>
                  <a:cubicBezTo>
                    <a:pt x="9" y="24"/>
                    <a:pt x="9" y="21"/>
                    <a:pt x="8" y="20"/>
                  </a:cubicBezTo>
                  <a:cubicBezTo>
                    <a:pt x="7" y="19"/>
                    <a:pt x="9" y="14"/>
                    <a:pt x="9" y="11"/>
                  </a:cubicBezTo>
                  <a:cubicBezTo>
                    <a:pt x="8" y="5"/>
                    <a:pt x="5" y="6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7" name="Freeform 58">
              <a:extLst>
                <a:ext uri="{FF2B5EF4-FFF2-40B4-BE49-F238E27FC236}">
                  <a16:creationId xmlns="" xmlns:a16="http://schemas.microsoft.com/office/drawing/2014/main" id="{ACB393CB-A5E5-4C4E-BD54-FAF6B299BF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70651" y="3033713"/>
              <a:ext cx="517525" cy="644525"/>
            </a:xfrm>
            <a:custGeom>
              <a:avLst/>
              <a:gdLst>
                <a:gd name="T0" fmla="*/ 167 w 171"/>
                <a:gd name="T1" fmla="*/ 161 h 211"/>
                <a:gd name="T2" fmla="*/ 143 w 171"/>
                <a:gd name="T3" fmla="*/ 165 h 211"/>
                <a:gd name="T4" fmla="*/ 111 w 171"/>
                <a:gd name="T5" fmla="*/ 167 h 211"/>
                <a:gd name="T6" fmla="*/ 85 w 171"/>
                <a:gd name="T7" fmla="*/ 159 h 211"/>
                <a:gd name="T8" fmla="*/ 84 w 171"/>
                <a:gd name="T9" fmla="*/ 147 h 211"/>
                <a:gd name="T10" fmla="*/ 109 w 171"/>
                <a:gd name="T11" fmla="*/ 141 h 211"/>
                <a:gd name="T12" fmla="*/ 137 w 171"/>
                <a:gd name="T13" fmla="*/ 128 h 211"/>
                <a:gd name="T14" fmla="*/ 105 w 171"/>
                <a:gd name="T15" fmla="*/ 123 h 211"/>
                <a:gd name="T16" fmla="*/ 108 w 171"/>
                <a:gd name="T17" fmla="*/ 102 h 211"/>
                <a:gd name="T18" fmla="*/ 139 w 171"/>
                <a:gd name="T19" fmla="*/ 103 h 211"/>
                <a:gd name="T20" fmla="*/ 124 w 171"/>
                <a:gd name="T21" fmla="*/ 90 h 211"/>
                <a:gd name="T22" fmla="*/ 101 w 171"/>
                <a:gd name="T23" fmla="*/ 90 h 211"/>
                <a:gd name="T24" fmla="*/ 80 w 171"/>
                <a:gd name="T25" fmla="*/ 79 h 211"/>
                <a:gd name="T26" fmla="*/ 49 w 171"/>
                <a:gd name="T27" fmla="*/ 91 h 211"/>
                <a:gd name="T28" fmla="*/ 20 w 171"/>
                <a:gd name="T29" fmla="*/ 54 h 211"/>
                <a:gd name="T30" fmla="*/ 35 w 171"/>
                <a:gd name="T31" fmla="*/ 43 h 211"/>
                <a:gd name="T32" fmla="*/ 54 w 171"/>
                <a:gd name="T33" fmla="*/ 33 h 211"/>
                <a:gd name="T34" fmla="*/ 88 w 171"/>
                <a:gd name="T35" fmla="*/ 30 h 211"/>
                <a:gd name="T36" fmla="*/ 86 w 171"/>
                <a:gd name="T37" fmla="*/ 44 h 211"/>
                <a:gd name="T38" fmla="*/ 47 w 171"/>
                <a:gd name="T39" fmla="*/ 60 h 211"/>
                <a:gd name="T40" fmla="*/ 49 w 171"/>
                <a:gd name="T41" fmla="*/ 67 h 211"/>
                <a:gd name="T42" fmla="*/ 67 w 171"/>
                <a:gd name="T43" fmla="*/ 69 h 211"/>
                <a:gd name="T44" fmla="*/ 99 w 171"/>
                <a:gd name="T45" fmla="*/ 68 h 211"/>
                <a:gd name="T46" fmla="*/ 133 w 171"/>
                <a:gd name="T47" fmla="*/ 67 h 211"/>
                <a:gd name="T48" fmla="*/ 149 w 171"/>
                <a:gd name="T49" fmla="*/ 61 h 211"/>
                <a:gd name="T50" fmla="*/ 125 w 171"/>
                <a:gd name="T51" fmla="*/ 57 h 211"/>
                <a:gd name="T52" fmla="*/ 94 w 171"/>
                <a:gd name="T53" fmla="*/ 56 h 211"/>
                <a:gd name="T54" fmla="*/ 108 w 171"/>
                <a:gd name="T55" fmla="*/ 38 h 211"/>
                <a:gd name="T56" fmla="*/ 91 w 171"/>
                <a:gd name="T57" fmla="*/ 8 h 211"/>
                <a:gd name="T58" fmla="*/ 75 w 171"/>
                <a:gd name="T59" fmla="*/ 3 h 211"/>
                <a:gd name="T60" fmla="*/ 67 w 171"/>
                <a:gd name="T61" fmla="*/ 0 h 211"/>
                <a:gd name="T62" fmla="*/ 56 w 171"/>
                <a:gd name="T63" fmla="*/ 14 h 211"/>
                <a:gd name="T64" fmla="*/ 47 w 171"/>
                <a:gd name="T65" fmla="*/ 21 h 211"/>
                <a:gd name="T66" fmla="*/ 36 w 171"/>
                <a:gd name="T67" fmla="*/ 28 h 211"/>
                <a:gd name="T68" fmla="*/ 17 w 171"/>
                <a:gd name="T69" fmla="*/ 37 h 211"/>
                <a:gd name="T70" fmla="*/ 0 w 171"/>
                <a:gd name="T71" fmla="*/ 47 h 211"/>
                <a:gd name="T72" fmla="*/ 10 w 171"/>
                <a:gd name="T73" fmla="*/ 52 h 211"/>
                <a:gd name="T74" fmla="*/ 13 w 171"/>
                <a:gd name="T75" fmla="*/ 64 h 211"/>
                <a:gd name="T76" fmla="*/ 15 w 171"/>
                <a:gd name="T77" fmla="*/ 87 h 211"/>
                <a:gd name="T78" fmla="*/ 15 w 171"/>
                <a:gd name="T79" fmla="*/ 106 h 211"/>
                <a:gd name="T80" fmla="*/ 14 w 171"/>
                <a:gd name="T81" fmla="*/ 130 h 211"/>
                <a:gd name="T82" fmla="*/ 12 w 171"/>
                <a:gd name="T83" fmla="*/ 149 h 211"/>
                <a:gd name="T84" fmla="*/ 10 w 171"/>
                <a:gd name="T85" fmla="*/ 183 h 211"/>
                <a:gd name="T86" fmla="*/ 10 w 171"/>
                <a:gd name="T87" fmla="*/ 196 h 211"/>
                <a:gd name="T88" fmla="*/ 18 w 171"/>
                <a:gd name="T89" fmla="*/ 205 h 211"/>
                <a:gd name="T90" fmla="*/ 37 w 171"/>
                <a:gd name="T91" fmla="*/ 195 h 211"/>
                <a:gd name="T92" fmla="*/ 55 w 171"/>
                <a:gd name="T93" fmla="*/ 191 h 211"/>
                <a:gd name="T94" fmla="*/ 67 w 171"/>
                <a:gd name="T95" fmla="*/ 191 h 211"/>
                <a:gd name="T96" fmla="*/ 79 w 171"/>
                <a:gd name="T97" fmla="*/ 192 h 211"/>
                <a:gd name="T98" fmla="*/ 114 w 171"/>
                <a:gd name="T99" fmla="*/ 195 h 211"/>
                <a:gd name="T100" fmla="*/ 147 w 171"/>
                <a:gd name="T101" fmla="*/ 202 h 211"/>
                <a:gd name="T102" fmla="*/ 70 w 171"/>
                <a:gd name="T103" fmla="*/ 155 h 211"/>
                <a:gd name="T104" fmla="*/ 32 w 171"/>
                <a:gd name="T105" fmla="*/ 172 h 211"/>
                <a:gd name="T106" fmla="*/ 23 w 171"/>
                <a:gd name="T107" fmla="*/ 160 h 211"/>
                <a:gd name="T108" fmla="*/ 32 w 171"/>
                <a:gd name="T109" fmla="*/ 146 h 211"/>
                <a:gd name="T110" fmla="*/ 67 w 171"/>
                <a:gd name="T111" fmla="*/ 141 h 211"/>
                <a:gd name="T112" fmla="*/ 70 w 171"/>
                <a:gd name="T113" fmla="*/ 124 h 211"/>
                <a:gd name="T114" fmla="*/ 54 w 171"/>
                <a:gd name="T115" fmla="*/ 129 h 211"/>
                <a:gd name="T116" fmla="*/ 25 w 171"/>
                <a:gd name="T117" fmla="*/ 121 h 211"/>
                <a:gd name="T118" fmla="*/ 42 w 171"/>
                <a:gd name="T119" fmla="*/ 105 h 211"/>
                <a:gd name="T120" fmla="*/ 69 w 171"/>
                <a:gd name="T121" fmla="*/ 103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1" h="211">
                  <a:moveTo>
                    <a:pt x="167" y="171"/>
                  </a:moveTo>
                  <a:cubicBezTo>
                    <a:pt x="167" y="168"/>
                    <a:pt x="166" y="166"/>
                    <a:pt x="167" y="165"/>
                  </a:cubicBezTo>
                  <a:cubicBezTo>
                    <a:pt x="167" y="165"/>
                    <a:pt x="168" y="162"/>
                    <a:pt x="168" y="161"/>
                  </a:cubicBezTo>
                  <a:cubicBezTo>
                    <a:pt x="168" y="161"/>
                    <a:pt x="168" y="161"/>
                    <a:pt x="167" y="161"/>
                  </a:cubicBezTo>
                  <a:cubicBezTo>
                    <a:pt x="164" y="161"/>
                    <a:pt x="163" y="162"/>
                    <a:pt x="162" y="163"/>
                  </a:cubicBezTo>
                  <a:cubicBezTo>
                    <a:pt x="161" y="164"/>
                    <a:pt x="158" y="164"/>
                    <a:pt x="158" y="164"/>
                  </a:cubicBezTo>
                  <a:cubicBezTo>
                    <a:pt x="155" y="165"/>
                    <a:pt x="154" y="161"/>
                    <a:pt x="151" y="162"/>
                  </a:cubicBezTo>
                  <a:cubicBezTo>
                    <a:pt x="148" y="163"/>
                    <a:pt x="146" y="163"/>
                    <a:pt x="143" y="165"/>
                  </a:cubicBezTo>
                  <a:cubicBezTo>
                    <a:pt x="142" y="164"/>
                    <a:pt x="140" y="164"/>
                    <a:pt x="139" y="164"/>
                  </a:cubicBezTo>
                  <a:cubicBezTo>
                    <a:pt x="138" y="164"/>
                    <a:pt x="138" y="165"/>
                    <a:pt x="137" y="166"/>
                  </a:cubicBezTo>
                  <a:cubicBezTo>
                    <a:pt x="135" y="167"/>
                    <a:pt x="133" y="164"/>
                    <a:pt x="130" y="165"/>
                  </a:cubicBezTo>
                  <a:cubicBezTo>
                    <a:pt x="124" y="166"/>
                    <a:pt x="118" y="167"/>
                    <a:pt x="111" y="167"/>
                  </a:cubicBezTo>
                  <a:cubicBezTo>
                    <a:pt x="110" y="167"/>
                    <a:pt x="109" y="168"/>
                    <a:pt x="108" y="168"/>
                  </a:cubicBezTo>
                  <a:cubicBezTo>
                    <a:pt x="105" y="168"/>
                    <a:pt x="103" y="168"/>
                    <a:pt x="100" y="168"/>
                  </a:cubicBezTo>
                  <a:cubicBezTo>
                    <a:pt x="95" y="170"/>
                    <a:pt x="88" y="169"/>
                    <a:pt x="84" y="167"/>
                  </a:cubicBezTo>
                  <a:cubicBezTo>
                    <a:pt x="84" y="165"/>
                    <a:pt x="86" y="162"/>
                    <a:pt x="85" y="159"/>
                  </a:cubicBezTo>
                  <a:cubicBezTo>
                    <a:pt x="85" y="159"/>
                    <a:pt x="84" y="158"/>
                    <a:pt x="84" y="157"/>
                  </a:cubicBezTo>
                  <a:cubicBezTo>
                    <a:pt x="83" y="156"/>
                    <a:pt x="84" y="153"/>
                    <a:pt x="84" y="152"/>
                  </a:cubicBezTo>
                  <a:cubicBezTo>
                    <a:pt x="83" y="151"/>
                    <a:pt x="84" y="149"/>
                    <a:pt x="84" y="147"/>
                  </a:cubicBezTo>
                  <a:cubicBezTo>
                    <a:pt x="84" y="147"/>
                    <a:pt x="84" y="147"/>
                    <a:pt x="84" y="147"/>
                  </a:cubicBezTo>
                  <a:cubicBezTo>
                    <a:pt x="86" y="145"/>
                    <a:pt x="87" y="142"/>
                    <a:pt x="88" y="139"/>
                  </a:cubicBezTo>
                  <a:cubicBezTo>
                    <a:pt x="92" y="137"/>
                    <a:pt x="97" y="139"/>
                    <a:pt x="100" y="140"/>
                  </a:cubicBezTo>
                  <a:cubicBezTo>
                    <a:pt x="102" y="140"/>
                    <a:pt x="103" y="140"/>
                    <a:pt x="104" y="140"/>
                  </a:cubicBezTo>
                  <a:cubicBezTo>
                    <a:pt x="104" y="140"/>
                    <a:pt x="107" y="141"/>
                    <a:pt x="109" y="141"/>
                  </a:cubicBezTo>
                  <a:cubicBezTo>
                    <a:pt x="116" y="138"/>
                    <a:pt x="131" y="140"/>
                    <a:pt x="141" y="140"/>
                  </a:cubicBezTo>
                  <a:cubicBezTo>
                    <a:pt x="142" y="139"/>
                    <a:pt x="142" y="137"/>
                    <a:pt x="144" y="136"/>
                  </a:cubicBezTo>
                  <a:cubicBezTo>
                    <a:pt x="144" y="135"/>
                    <a:pt x="144" y="135"/>
                    <a:pt x="143" y="134"/>
                  </a:cubicBezTo>
                  <a:cubicBezTo>
                    <a:pt x="142" y="133"/>
                    <a:pt x="138" y="129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5" y="128"/>
                    <a:pt x="133" y="127"/>
                    <a:pt x="132" y="126"/>
                  </a:cubicBezTo>
                  <a:cubicBezTo>
                    <a:pt x="131" y="127"/>
                    <a:pt x="121" y="124"/>
                    <a:pt x="118" y="123"/>
                  </a:cubicBezTo>
                  <a:cubicBezTo>
                    <a:pt x="113" y="123"/>
                    <a:pt x="109" y="123"/>
                    <a:pt x="105" y="123"/>
                  </a:cubicBezTo>
                  <a:cubicBezTo>
                    <a:pt x="100" y="124"/>
                    <a:pt x="91" y="125"/>
                    <a:pt x="87" y="124"/>
                  </a:cubicBezTo>
                  <a:cubicBezTo>
                    <a:pt x="85" y="117"/>
                    <a:pt x="85" y="109"/>
                    <a:pt x="88" y="103"/>
                  </a:cubicBezTo>
                  <a:cubicBezTo>
                    <a:pt x="92" y="102"/>
                    <a:pt x="98" y="101"/>
                    <a:pt x="102" y="103"/>
                  </a:cubicBezTo>
                  <a:cubicBezTo>
                    <a:pt x="102" y="103"/>
                    <a:pt x="108" y="102"/>
                    <a:pt x="108" y="102"/>
                  </a:cubicBezTo>
                  <a:cubicBezTo>
                    <a:pt x="110" y="104"/>
                    <a:pt x="119" y="103"/>
                    <a:pt x="119" y="103"/>
                  </a:cubicBezTo>
                  <a:cubicBezTo>
                    <a:pt x="120" y="103"/>
                    <a:pt x="120" y="103"/>
                    <a:pt x="120" y="103"/>
                  </a:cubicBezTo>
                  <a:cubicBezTo>
                    <a:pt x="121" y="103"/>
                    <a:pt x="121" y="103"/>
                    <a:pt x="121" y="103"/>
                  </a:cubicBezTo>
                  <a:cubicBezTo>
                    <a:pt x="127" y="103"/>
                    <a:pt x="133" y="103"/>
                    <a:pt x="139" y="103"/>
                  </a:cubicBezTo>
                  <a:cubicBezTo>
                    <a:pt x="140" y="102"/>
                    <a:pt x="141" y="102"/>
                    <a:pt x="141" y="101"/>
                  </a:cubicBezTo>
                  <a:cubicBezTo>
                    <a:pt x="141" y="97"/>
                    <a:pt x="138" y="93"/>
                    <a:pt x="135" y="91"/>
                  </a:cubicBezTo>
                  <a:cubicBezTo>
                    <a:pt x="133" y="90"/>
                    <a:pt x="131" y="92"/>
                    <a:pt x="128" y="91"/>
                  </a:cubicBezTo>
                  <a:cubicBezTo>
                    <a:pt x="128" y="91"/>
                    <a:pt x="125" y="90"/>
                    <a:pt x="124" y="90"/>
                  </a:cubicBezTo>
                  <a:cubicBezTo>
                    <a:pt x="124" y="90"/>
                    <a:pt x="123" y="89"/>
                    <a:pt x="123" y="89"/>
                  </a:cubicBezTo>
                  <a:cubicBezTo>
                    <a:pt x="122" y="89"/>
                    <a:pt x="122" y="90"/>
                    <a:pt x="122" y="90"/>
                  </a:cubicBezTo>
                  <a:cubicBezTo>
                    <a:pt x="120" y="91"/>
                    <a:pt x="118" y="89"/>
                    <a:pt x="117" y="89"/>
                  </a:cubicBezTo>
                  <a:cubicBezTo>
                    <a:pt x="116" y="89"/>
                    <a:pt x="102" y="90"/>
                    <a:pt x="101" y="90"/>
                  </a:cubicBezTo>
                  <a:cubicBezTo>
                    <a:pt x="99" y="90"/>
                    <a:pt x="90" y="91"/>
                    <a:pt x="88" y="91"/>
                  </a:cubicBezTo>
                  <a:cubicBezTo>
                    <a:pt x="85" y="89"/>
                    <a:pt x="83" y="86"/>
                    <a:pt x="82" y="84"/>
                  </a:cubicBezTo>
                  <a:cubicBezTo>
                    <a:pt x="82" y="82"/>
                    <a:pt x="82" y="80"/>
                    <a:pt x="81" y="79"/>
                  </a:cubicBezTo>
                  <a:cubicBezTo>
                    <a:pt x="80" y="79"/>
                    <a:pt x="80" y="79"/>
                    <a:pt x="80" y="79"/>
                  </a:cubicBezTo>
                  <a:cubicBezTo>
                    <a:pt x="78" y="82"/>
                    <a:pt x="75" y="83"/>
                    <a:pt x="73" y="86"/>
                  </a:cubicBezTo>
                  <a:cubicBezTo>
                    <a:pt x="72" y="87"/>
                    <a:pt x="73" y="90"/>
                    <a:pt x="72" y="91"/>
                  </a:cubicBezTo>
                  <a:cubicBezTo>
                    <a:pt x="68" y="93"/>
                    <a:pt x="59" y="90"/>
                    <a:pt x="55" y="91"/>
                  </a:cubicBezTo>
                  <a:cubicBezTo>
                    <a:pt x="54" y="91"/>
                    <a:pt x="51" y="90"/>
                    <a:pt x="49" y="91"/>
                  </a:cubicBezTo>
                  <a:cubicBezTo>
                    <a:pt x="41" y="93"/>
                    <a:pt x="34" y="93"/>
                    <a:pt x="28" y="89"/>
                  </a:cubicBezTo>
                  <a:cubicBezTo>
                    <a:pt x="26" y="88"/>
                    <a:pt x="25" y="89"/>
                    <a:pt x="24" y="86"/>
                  </a:cubicBezTo>
                  <a:cubicBezTo>
                    <a:pt x="24" y="86"/>
                    <a:pt x="24" y="78"/>
                    <a:pt x="25" y="76"/>
                  </a:cubicBezTo>
                  <a:cubicBezTo>
                    <a:pt x="26" y="67"/>
                    <a:pt x="23" y="61"/>
                    <a:pt x="20" y="54"/>
                  </a:cubicBezTo>
                  <a:cubicBezTo>
                    <a:pt x="19" y="53"/>
                    <a:pt x="21" y="50"/>
                    <a:pt x="21" y="48"/>
                  </a:cubicBezTo>
                  <a:cubicBezTo>
                    <a:pt x="22" y="48"/>
                    <a:pt x="22" y="46"/>
                    <a:pt x="23" y="45"/>
                  </a:cubicBezTo>
                  <a:cubicBezTo>
                    <a:pt x="24" y="45"/>
                    <a:pt x="27" y="45"/>
                    <a:pt x="28" y="44"/>
                  </a:cubicBezTo>
                  <a:cubicBezTo>
                    <a:pt x="30" y="43"/>
                    <a:pt x="34" y="43"/>
                    <a:pt x="35" y="43"/>
                  </a:cubicBezTo>
                  <a:cubicBezTo>
                    <a:pt x="37" y="42"/>
                    <a:pt x="46" y="38"/>
                    <a:pt x="46" y="37"/>
                  </a:cubicBezTo>
                  <a:cubicBezTo>
                    <a:pt x="47" y="37"/>
                    <a:pt x="47" y="37"/>
                    <a:pt x="48" y="37"/>
                  </a:cubicBezTo>
                  <a:cubicBezTo>
                    <a:pt x="49" y="37"/>
                    <a:pt x="50" y="34"/>
                    <a:pt x="52" y="33"/>
                  </a:cubicBezTo>
                  <a:cubicBezTo>
                    <a:pt x="53" y="33"/>
                    <a:pt x="53" y="33"/>
                    <a:pt x="54" y="33"/>
                  </a:cubicBezTo>
                  <a:cubicBezTo>
                    <a:pt x="54" y="32"/>
                    <a:pt x="54" y="32"/>
                    <a:pt x="55" y="31"/>
                  </a:cubicBezTo>
                  <a:cubicBezTo>
                    <a:pt x="56" y="31"/>
                    <a:pt x="56" y="31"/>
                    <a:pt x="57" y="30"/>
                  </a:cubicBezTo>
                  <a:cubicBezTo>
                    <a:pt x="66" y="24"/>
                    <a:pt x="76" y="24"/>
                    <a:pt x="87" y="26"/>
                  </a:cubicBezTo>
                  <a:cubicBezTo>
                    <a:pt x="87" y="27"/>
                    <a:pt x="88" y="28"/>
                    <a:pt x="88" y="30"/>
                  </a:cubicBezTo>
                  <a:cubicBezTo>
                    <a:pt x="90" y="31"/>
                    <a:pt x="91" y="32"/>
                    <a:pt x="93" y="33"/>
                  </a:cubicBezTo>
                  <a:cubicBezTo>
                    <a:pt x="92" y="34"/>
                    <a:pt x="92" y="35"/>
                    <a:pt x="92" y="36"/>
                  </a:cubicBezTo>
                  <a:cubicBezTo>
                    <a:pt x="91" y="37"/>
                    <a:pt x="88" y="38"/>
                    <a:pt x="88" y="40"/>
                  </a:cubicBezTo>
                  <a:cubicBezTo>
                    <a:pt x="87" y="41"/>
                    <a:pt x="87" y="43"/>
                    <a:pt x="86" y="44"/>
                  </a:cubicBezTo>
                  <a:cubicBezTo>
                    <a:pt x="84" y="48"/>
                    <a:pt x="78" y="55"/>
                    <a:pt x="74" y="57"/>
                  </a:cubicBezTo>
                  <a:cubicBezTo>
                    <a:pt x="71" y="58"/>
                    <a:pt x="68" y="56"/>
                    <a:pt x="65" y="57"/>
                  </a:cubicBezTo>
                  <a:cubicBezTo>
                    <a:pt x="65" y="57"/>
                    <a:pt x="58" y="57"/>
                    <a:pt x="56" y="57"/>
                  </a:cubicBezTo>
                  <a:cubicBezTo>
                    <a:pt x="53" y="58"/>
                    <a:pt x="50" y="59"/>
                    <a:pt x="47" y="60"/>
                  </a:cubicBezTo>
                  <a:cubicBezTo>
                    <a:pt x="44" y="61"/>
                    <a:pt x="41" y="59"/>
                    <a:pt x="39" y="61"/>
                  </a:cubicBezTo>
                  <a:cubicBezTo>
                    <a:pt x="38" y="62"/>
                    <a:pt x="37" y="62"/>
                    <a:pt x="36" y="63"/>
                  </a:cubicBezTo>
                  <a:cubicBezTo>
                    <a:pt x="36" y="64"/>
                    <a:pt x="37" y="65"/>
                    <a:pt x="37" y="65"/>
                  </a:cubicBezTo>
                  <a:cubicBezTo>
                    <a:pt x="39" y="66"/>
                    <a:pt x="48" y="66"/>
                    <a:pt x="49" y="67"/>
                  </a:cubicBezTo>
                  <a:cubicBezTo>
                    <a:pt x="50" y="67"/>
                    <a:pt x="51" y="69"/>
                    <a:pt x="52" y="69"/>
                  </a:cubicBezTo>
                  <a:cubicBezTo>
                    <a:pt x="54" y="71"/>
                    <a:pt x="60" y="69"/>
                    <a:pt x="62" y="69"/>
                  </a:cubicBezTo>
                  <a:cubicBezTo>
                    <a:pt x="63" y="69"/>
                    <a:pt x="63" y="69"/>
                    <a:pt x="64" y="69"/>
                  </a:cubicBezTo>
                  <a:cubicBezTo>
                    <a:pt x="65" y="69"/>
                    <a:pt x="66" y="69"/>
                    <a:pt x="67" y="69"/>
                  </a:cubicBezTo>
                  <a:cubicBezTo>
                    <a:pt x="70" y="69"/>
                    <a:pt x="73" y="67"/>
                    <a:pt x="78" y="68"/>
                  </a:cubicBezTo>
                  <a:cubicBezTo>
                    <a:pt x="81" y="69"/>
                    <a:pt x="84" y="68"/>
                    <a:pt x="88" y="68"/>
                  </a:cubicBezTo>
                  <a:cubicBezTo>
                    <a:pt x="89" y="68"/>
                    <a:pt x="91" y="68"/>
                    <a:pt x="92" y="68"/>
                  </a:cubicBezTo>
                  <a:cubicBezTo>
                    <a:pt x="94" y="69"/>
                    <a:pt x="96" y="67"/>
                    <a:pt x="99" y="68"/>
                  </a:cubicBezTo>
                  <a:cubicBezTo>
                    <a:pt x="104" y="70"/>
                    <a:pt x="120" y="68"/>
                    <a:pt x="124" y="67"/>
                  </a:cubicBezTo>
                  <a:cubicBezTo>
                    <a:pt x="125" y="67"/>
                    <a:pt x="126" y="68"/>
                    <a:pt x="127" y="68"/>
                  </a:cubicBezTo>
                  <a:cubicBezTo>
                    <a:pt x="129" y="67"/>
                    <a:pt x="130" y="67"/>
                    <a:pt x="133" y="67"/>
                  </a:cubicBezTo>
                  <a:cubicBezTo>
                    <a:pt x="133" y="67"/>
                    <a:pt x="133" y="67"/>
                    <a:pt x="133" y="67"/>
                  </a:cubicBezTo>
                  <a:cubicBezTo>
                    <a:pt x="135" y="66"/>
                    <a:pt x="141" y="66"/>
                    <a:pt x="144" y="65"/>
                  </a:cubicBezTo>
                  <a:cubicBezTo>
                    <a:pt x="148" y="64"/>
                    <a:pt x="149" y="67"/>
                    <a:pt x="151" y="63"/>
                  </a:cubicBezTo>
                  <a:cubicBezTo>
                    <a:pt x="151" y="63"/>
                    <a:pt x="151" y="63"/>
                    <a:pt x="151" y="63"/>
                  </a:cubicBezTo>
                  <a:cubicBezTo>
                    <a:pt x="150" y="62"/>
                    <a:pt x="150" y="62"/>
                    <a:pt x="149" y="61"/>
                  </a:cubicBezTo>
                  <a:cubicBezTo>
                    <a:pt x="148" y="61"/>
                    <a:pt x="148" y="61"/>
                    <a:pt x="147" y="61"/>
                  </a:cubicBezTo>
                  <a:cubicBezTo>
                    <a:pt x="146" y="61"/>
                    <a:pt x="146" y="58"/>
                    <a:pt x="145" y="58"/>
                  </a:cubicBezTo>
                  <a:cubicBezTo>
                    <a:pt x="140" y="55"/>
                    <a:pt x="132" y="56"/>
                    <a:pt x="129" y="57"/>
                  </a:cubicBezTo>
                  <a:cubicBezTo>
                    <a:pt x="129" y="58"/>
                    <a:pt x="126" y="56"/>
                    <a:pt x="125" y="57"/>
                  </a:cubicBezTo>
                  <a:cubicBezTo>
                    <a:pt x="123" y="57"/>
                    <a:pt x="124" y="56"/>
                    <a:pt x="122" y="56"/>
                  </a:cubicBezTo>
                  <a:cubicBezTo>
                    <a:pt x="121" y="55"/>
                    <a:pt x="111" y="57"/>
                    <a:pt x="110" y="57"/>
                  </a:cubicBezTo>
                  <a:cubicBezTo>
                    <a:pt x="110" y="57"/>
                    <a:pt x="96" y="56"/>
                    <a:pt x="96" y="56"/>
                  </a:cubicBezTo>
                  <a:cubicBezTo>
                    <a:pt x="95" y="56"/>
                    <a:pt x="95" y="56"/>
                    <a:pt x="94" y="56"/>
                  </a:cubicBezTo>
                  <a:cubicBezTo>
                    <a:pt x="93" y="55"/>
                    <a:pt x="92" y="54"/>
                    <a:pt x="90" y="54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90" y="50"/>
                    <a:pt x="99" y="43"/>
                    <a:pt x="102" y="43"/>
                  </a:cubicBezTo>
                  <a:cubicBezTo>
                    <a:pt x="105" y="42"/>
                    <a:pt x="108" y="41"/>
                    <a:pt x="108" y="38"/>
                  </a:cubicBezTo>
                  <a:cubicBezTo>
                    <a:pt x="109" y="38"/>
                    <a:pt x="111" y="37"/>
                    <a:pt x="112" y="37"/>
                  </a:cubicBezTo>
                  <a:cubicBezTo>
                    <a:pt x="113" y="36"/>
                    <a:pt x="113" y="34"/>
                    <a:pt x="113" y="33"/>
                  </a:cubicBezTo>
                  <a:cubicBezTo>
                    <a:pt x="119" y="24"/>
                    <a:pt x="103" y="13"/>
                    <a:pt x="97" y="9"/>
                  </a:cubicBezTo>
                  <a:cubicBezTo>
                    <a:pt x="97" y="9"/>
                    <a:pt x="92" y="8"/>
                    <a:pt x="91" y="8"/>
                  </a:cubicBezTo>
                  <a:cubicBezTo>
                    <a:pt x="91" y="9"/>
                    <a:pt x="90" y="8"/>
                    <a:pt x="90" y="8"/>
                  </a:cubicBezTo>
                  <a:cubicBezTo>
                    <a:pt x="89" y="7"/>
                    <a:pt x="80" y="6"/>
                    <a:pt x="80" y="5"/>
                  </a:cubicBezTo>
                  <a:cubicBezTo>
                    <a:pt x="78" y="4"/>
                    <a:pt x="79" y="3"/>
                    <a:pt x="78" y="3"/>
                  </a:cubicBezTo>
                  <a:cubicBezTo>
                    <a:pt x="77" y="3"/>
                    <a:pt x="76" y="3"/>
                    <a:pt x="75" y="3"/>
                  </a:cubicBezTo>
                  <a:cubicBezTo>
                    <a:pt x="74" y="2"/>
                    <a:pt x="73" y="1"/>
                    <a:pt x="71" y="0"/>
                  </a:cubicBezTo>
                  <a:cubicBezTo>
                    <a:pt x="71" y="0"/>
                    <a:pt x="70" y="0"/>
                    <a:pt x="70" y="0"/>
                  </a:cubicBezTo>
                  <a:cubicBezTo>
                    <a:pt x="70" y="0"/>
                    <a:pt x="69" y="1"/>
                    <a:pt x="69" y="1"/>
                  </a:cubicBezTo>
                  <a:cubicBezTo>
                    <a:pt x="68" y="1"/>
                    <a:pt x="68" y="1"/>
                    <a:pt x="67" y="0"/>
                  </a:cubicBezTo>
                  <a:cubicBezTo>
                    <a:pt x="67" y="1"/>
                    <a:pt x="62" y="1"/>
                    <a:pt x="60" y="1"/>
                  </a:cubicBezTo>
                  <a:cubicBezTo>
                    <a:pt x="59" y="2"/>
                    <a:pt x="58" y="4"/>
                    <a:pt x="56" y="5"/>
                  </a:cubicBezTo>
                  <a:cubicBezTo>
                    <a:pt x="56" y="7"/>
                    <a:pt x="56" y="10"/>
                    <a:pt x="58" y="10"/>
                  </a:cubicBezTo>
                  <a:cubicBezTo>
                    <a:pt x="57" y="12"/>
                    <a:pt x="57" y="13"/>
                    <a:pt x="56" y="14"/>
                  </a:cubicBezTo>
                  <a:cubicBezTo>
                    <a:pt x="56" y="15"/>
                    <a:pt x="51" y="17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49" y="20"/>
                    <a:pt x="48" y="19"/>
                    <a:pt x="47" y="20"/>
                  </a:cubicBezTo>
                  <a:cubicBezTo>
                    <a:pt x="47" y="20"/>
                    <a:pt x="47" y="21"/>
                    <a:pt x="47" y="21"/>
                  </a:cubicBezTo>
                  <a:cubicBezTo>
                    <a:pt x="46" y="21"/>
                    <a:pt x="44" y="21"/>
                    <a:pt x="43" y="22"/>
                  </a:cubicBezTo>
                  <a:cubicBezTo>
                    <a:pt x="43" y="23"/>
                    <a:pt x="42" y="24"/>
                    <a:pt x="41" y="24"/>
                  </a:cubicBezTo>
                  <a:cubicBezTo>
                    <a:pt x="41" y="25"/>
                    <a:pt x="37" y="25"/>
                    <a:pt x="36" y="26"/>
                  </a:cubicBezTo>
                  <a:cubicBezTo>
                    <a:pt x="36" y="27"/>
                    <a:pt x="36" y="27"/>
                    <a:pt x="36" y="28"/>
                  </a:cubicBezTo>
                  <a:cubicBezTo>
                    <a:pt x="35" y="28"/>
                    <a:pt x="30" y="30"/>
                    <a:pt x="30" y="31"/>
                  </a:cubicBezTo>
                  <a:cubicBezTo>
                    <a:pt x="29" y="32"/>
                    <a:pt x="28" y="34"/>
                    <a:pt x="27" y="34"/>
                  </a:cubicBezTo>
                  <a:cubicBezTo>
                    <a:pt x="24" y="36"/>
                    <a:pt x="22" y="37"/>
                    <a:pt x="19" y="38"/>
                  </a:cubicBezTo>
                  <a:cubicBezTo>
                    <a:pt x="17" y="38"/>
                    <a:pt x="17" y="38"/>
                    <a:pt x="17" y="37"/>
                  </a:cubicBezTo>
                  <a:cubicBezTo>
                    <a:pt x="16" y="38"/>
                    <a:pt x="9" y="42"/>
                    <a:pt x="9" y="43"/>
                  </a:cubicBezTo>
                  <a:cubicBezTo>
                    <a:pt x="6" y="43"/>
                    <a:pt x="3" y="44"/>
                    <a:pt x="1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7"/>
                    <a:pt x="0" y="47"/>
                  </a:cubicBezTo>
                  <a:cubicBezTo>
                    <a:pt x="2" y="47"/>
                    <a:pt x="2" y="47"/>
                    <a:pt x="3" y="47"/>
                  </a:cubicBezTo>
                  <a:cubicBezTo>
                    <a:pt x="4" y="48"/>
                    <a:pt x="4" y="49"/>
                    <a:pt x="4" y="49"/>
                  </a:cubicBezTo>
                  <a:cubicBezTo>
                    <a:pt x="4" y="50"/>
                    <a:pt x="8" y="51"/>
                    <a:pt x="9" y="51"/>
                  </a:cubicBezTo>
                  <a:cubicBezTo>
                    <a:pt x="10" y="51"/>
                    <a:pt x="10" y="51"/>
                    <a:pt x="10" y="52"/>
                  </a:cubicBezTo>
                  <a:cubicBezTo>
                    <a:pt x="12" y="51"/>
                    <a:pt x="13" y="50"/>
                    <a:pt x="14" y="50"/>
                  </a:cubicBezTo>
                  <a:cubicBezTo>
                    <a:pt x="14" y="50"/>
                    <a:pt x="15" y="50"/>
                    <a:pt x="15" y="50"/>
                  </a:cubicBezTo>
                  <a:cubicBezTo>
                    <a:pt x="15" y="51"/>
                    <a:pt x="15" y="50"/>
                    <a:pt x="15" y="51"/>
                  </a:cubicBezTo>
                  <a:cubicBezTo>
                    <a:pt x="15" y="56"/>
                    <a:pt x="14" y="62"/>
                    <a:pt x="13" y="64"/>
                  </a:cubicBezTo>
                  <a:cubicBezTo>
                    <a:pt x="13" y="67"/>
                    <a:pt x="13" y="69"/>
                    <a:pt x="13" y="72"/>
                  </a:cubicBezTo>
                  <a:cubicBezTo>
                    <a:pt x="12" y="75"/>
                    <a:pt x="14" y="76"/>
                    <a:pt x="14" y="78"/>
                  </a:cubicBezTo>
                  <a:cubicBezTo>
                    <a:pt x="15" y="80"/>
                    <a:pt x="14" y="84"/>
                    <a:pt x="15" y="86"/>
                  </a:cubicBezTo>
                  <a:cubicBezTo>
                    <a:pt x="15" y="86"/>
                    <a:pt x="15" y="87"/>
                    <a:pt x="15" y="87"/>
                  </a:cubicBezTo>
                  <a:cubicBezTo>
                    <a:pt x="15" y="87"/>
                    <a:pt x="13" y="96"/>
                    <a:pt x="13" y="97"/>
                  </a:cubicBezTo>
                  <a:cubicBezTo>
                    <a:pt x="14" y="98"/>
                    <a:pt x="14" y="99"/>
                    <a:pt x="15" y="99"/>
                  </a:cubicBezTo>
                  <a:cubicBezTo>
                    <a:pt x="15" y="100"/>
                    <a:pt x="14" y="103"/>
                    <a:pt x="14" y="104"/>
                  </a:cubicBezTo>
                  <a:cubicBezTo>
                    <a:pt x="14" y="104"/>
                    <a:pt x="15" y="105"/>
                    <a:pt x="15" y="106"/>
                  </a:cubicBezTo>
                  <a:cubicBezTo>
                    <a:pt x="15" y="106"/>
                    <a:pt x="14" y="110"/>
                    <a:pt x="14" y="111"/>
                  </a:cubicBezTo>
                  <a:cubicBezTo>
                    <a:pt x="14" y="111"/>
                    <a:pt x="15" y="111"/>
                    <a:pt x="15" y="112"/>
                  </a:cubicBezTo>
                  <a:cubicBezTo>
                    <a:pt x="16" y="112"/>
                    <a:pt x="14" y="115"/>
                    <a:pt x="15" y="117"/>
                  </a:cubicBezTo>
                  <a:cubicBezTo>
                    <a:pt x="16" y="120"/>
                    <a:pt x="16" y="127"/>
                    <a:pt x="14" y="130"/>
                  </a:cubicBezTo>
                  <a:cubicBezTo>
                    <a:pt x="14" y="131"/>
                    <a:pt x="15" y="133"/>
                    <a:pt x="15" y="134"/>
                  </a:cubicBezTo>
                  <a:cubicBezTo>
                    <a:pt x="14" y="134"/>
                    <a:pt x="13" y="135"/>
                    <a:pt x="14" y="136"/>
                  </a:cubicBezTo>
                  <a:cubicBezTo>
                    <a:pt x="14" y="138"/>
                    <a:pt x="13" y="138"/>
                    <a:pt x="13" y="139"/>
                  </a:cubicBezTo>
                  <a:cubicBezTo>
                    <a:pt x="14" y="143"/>
                    <a:pt x="13" y="147"/>
                    <a:pt x="12" y="149"/>
                  </a:cubicBezTo>
                  <a:cubicBezTo>
                    <a:pt x="13" y="153"/>
                    <a:pt x="12" y="157"/>
                    <a:pt x="12" y="159"/>
                  </a:cubicBezTo>
                  <a:cubicBezTo>
                    <a:pt x="12" y="161"/>
                    <a:pt x="13" y="164"/>
                    <a:pt x="11" y="165"/>
                  </a:cubicBezTo>
                  <a:cubicBezTo>
                    <a:pt x="11" y="168"/>
                    <a:pt x="13" y="172"/>
                    <a:pt x="10" y="174"/>
                  </a:cubicBezTo>
                  <a:cubicBezTo>
                    <a:pt x="12" y="177"/>
                    <a:pt x="11" y="180"/>
                    <a:pt x="10" y="183"/>
                  </a:cubicBezTo>
                  <a:cubicBezTo>
                    <a:pt x="10" y="183"/>
                    <a:pt x="10" y="183"/>
                    <a:pt x="10" y="184"/>
                  </a:cubicBezTo>
                  <a:cubicBezTo>
                    <a:pt x="11" y="184"/>
                    <a:pt x="11" y="185"/>
                    <a:pt x="11" y="186"/>
                  </a:cubicBezTo>
                  <a:cubicBezTo>
                    <a:pt x="11" y="188"/>
                    <a:pt x="10" y="189"/>
                    <a:pt x="10" y="191"/>
                  </a:cubicBezTo>
                  <a:cubicBezTo>
                    <a:pt x="10" y="192"/>
                    <a:pt x="9" y="194"/>
                    <a:pt x="10" y="196"/>
                  </a:cubicBezTo>
                  <a:cubicBezTo>
                    <a:pt x="11" y="200"/>
                    <a:pt x="12" y="206"/>
                    <a:pt x="13" y="211"/>
                  </a:cubicBezTo>
                  <a:cubicBezTo>
                    <a:pt x="14" y="211"/>
                    <a:pt x="14" y="211"/>
                    <a:pt x="14" y="211"/>
                  </a:cubicBezTo>
                  <a:cubicBezTo>
                    <a:pt x="16" y="210"/>
                    <a:pt x="15" y="210"/>
                    <a:pt x="16" y="208"/>
                  </a:cubicBezTo>
                  <a:cubicBezTo>
                    <a:pt x="16" y="207"/>
                    <a:pt x="18" y="206"/>
                    <a:pt x="18" y="205"/>
                  </a:cubicBezTo>
                  <a:cubicBezTo>
                    <a:pt x="19" y="204"/>
                    <a:pt x="19" y="203"/>
                    <a:pt x="19" y="202"/>
                  </a:cubicBezTo>
                  <a:cubicBezTo>
                    <a:pt x="21" y="200"/>
                    <a:pt x="25" y="198"/>
                    <a:pt x="27" y="196"/>
                  </a:cubicBezTo>
                  <a:cubicBezTo>
                    <a:pt x="29" y="196"/>
                    <a:pt x="33" y="196"/>
                    <a:pt x="34" y="194"/>
                  </a:cubicBezTo>
                  <a:cubicBezTo>
                    <a:pt x="36" y="194"/>
                    <a:pt x="36" y="195"/>
                    <a:pt x="37" y="195"/>
                  </a:cubicBezTo>
                  <a:cubicBezTo>
                    <a:pt x="39" y="195"/>
                    <a:pt x="39" y="194"/>
                    <a:pt x="40" y="193"/>
                  </a:cubicBezTo>
                  <a:cubicBezTo>
                    <a:pt x="43" y="192"/>
                    <a:pt x="46" y="193"/>
                    <a:pt x="48" y="191"/>
                  </a:cubicBezTo>
                  <a:cubicBezTo>
                    <a:pt x="51" y="190"/>
                    <a:pt x="51" y="193"/>
                    <a:pt x="53" y="193"/>
                  </a:cubicBezTo>
                  <a:cubicBezTo>
                    <a:pt x="54" y="192"/>
                    <a:pt x="55" y="192"/>
                    <a:pt x="55" y="191"/>
                  </a:cubicBezTo>
                  <a:cubicBezTo>
                    <a:pt x="55" y="191"/>
                    <a:pt x="56" y="191"/>
                    <a:pt x="56" y="191"/>
                  </a:cubicBezTo>
                  <a:cubicBezTo>
                    <a:pt x="56" y="192"/>
                    <a:pt x="56" y="192"/>
                    <a:pt x="56" y="192"/>
                  </a:cubicBezTo>
                  <a:cubicBezTo>
                    <a:pt x="58" y="191"/>
                    <a:pt x="64" y="190"/>
                    <a:pt x="66" y="191"/>
                  </a:cubicBezTo>
                  <a:cubicBezTo>
                    <a:pt x="66" y="191"/>
                    <a:pt x="67" y="191"/>
                    <a:pt x="67" y="191"/>
                  </a:cubicBezTo>
                  <a:cubicBezTo>
                    <a:pt x="67" y="191"/>
                    <a:pt x="67" y="191"/>
                    <a:pt x="67" y="191"/>
                  </a:cubicBezTo>
                  <a:cubicBezTo>
                    <a:pt x="68" y="191"/>
                    <a:pt x="68" y="191"/>
                    <a:pt x="68" y="191"/>
                  </a:cubicBezTo>
                  <a:cubicBezTo>
                    <a:pt x="70" y="191"/>
                    <a:pt x="71" y="191"/>
                    <a:pt x="72" y="192"/>
                  </a:cubicBezTo>
                  <a:cubicBezTo>
                    <a:pt x="73" y="191"/>
                    <a:pt x="79" y="192"/>
                    <a:pt x="79" y="192"/>
                  </a:cubicBezTo>
                  <a:cubicBezTo>
                    <a:pt x="81" y="192"/>
                    <a:pt x="90" y="192"/>
                    <a:pt x="91" y="191"/>
                  </a:cubicBezTo>
                  <a:cubicBezTo>
                    <a:pt x="93" y="191"/>
                    <a:pt x="94" y="194"/>
                    <a:pt x="97" y="193"/>
                  </a:cubicBezTo>
                  <a:cubicBezTo>
                    <a:pt x="100" y="192"/>
                    <a:pt x="108" y="195"/>
                    <a:pt x="111" y="196"/>
                  </a:cubicBezTo>
                  <a:cubicBezTo>
                    <a:pt x="112" y="196"/>
                    <a:pt x="113" y="195"/>
                    <a:pt x="114" y="195"/>
                  </a:cubicBezTo>
                  <a:cubicBezTo>
                    <a:pt x="116" y="196"/>
                    <a:pt x="117" y="197"/>
                    <a:pt x="119" y="196"/>
                  </a:cubicBezTo>
                  <a:cubicBezTo>
                    <a:pt x="122" y="195"/>
                    <a:pt x="128" y="200"/>
                    <a:pt x="130" y="200"/>
                  </a:cubicBezTo>
                  <a:cubicBezTo>
                    <a:pt x="132" y="199"/>
                    <a:pt x="142" y="200"/>
                    <a:pt x="144" y="202"/>
                  </a:cubicBezTo>
                  <a:cubicBezTo>
                    <a:pt x="145" y="202"/>
                    <a:pt x="146" y="202"/>
                    <a:pt x="147" y="202"/>
                  </a:cubicBezTo>
                  <a:cubicBezTo>
                    <a:pt x="149" y="202"/>
                    <a:pt x="152" y="204"/>
                    <a:pt x="155" y="203"/>
                  </a:cubicBezTo>
                  <a:cubicBezTo>
                    <a:pt x="160" y="201"/>
                    <a:pt x="161" y="200"/>
                    <a:pt x="166" y="197"/>
                  </a:cubicBezTo>
                  <a:cubicBezTo>
                    <a:pt x="171" y="193"/>
                    <a:pt x="166" y="176"/>
                    <a:pt x="167" y="171"/>
                  </a:cubicBezTo>
                  <a:close/>
                  <a:moveTo>
                    <a:pt x="70" y="155"/>
                  </a:moveTo>
                  <a:cubicBezTo>
                    <a:pt x="70" y="157"/>
                    <a:pt x="70" y="159"/>
                    <a:pt x="70" y="161"/>
                  </a:cubicBezTo>
                  <a:cubicBezTo>
                    <a:pt x="70" y="162"/>
                    <a:pt x="69" y="167"/>
                    <a:pt x="69" y="168"/>
                  </a:cubicBezTo>
                  <a:cubicBezTo>
                    <a:pt x="64" y="172"/>
                    <a:pt x="49" y="171"/>
                    <a:pt x="42" y="171"/>
                  </a:cubicBezTo>
                  <a:cubicBezTo>
                    <a:pt x="38" y="172"/>
                    <a:pt x="36" y="173"/>
                    <a:pt x="32" y="17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0" y="171"/>
                    <a:pt x="30" y="169"/>
                    <a:pt x="30" y="168"/>
                  </a:cubicBezTo>
                  <a:cubicBezTo>
                    <a:pt x="29" y="167"/>
                    <a:pt x="26" y="166"/>
                    <a:pt x="25" y="165"/>
                  </a:cubicBezTo>
                  <a:cubicBezTo>
                    <a:pt x="25" y="163"/>
                    <a:pt x="24" y="161"/>
                    <a:pt x="23" y="160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24" y="158"/>
                    <a:pt x="23" y="154"/>
                    <a:pt x="23" y="152"/>
                  </a:cubicBezTo>
                  <a:cubicBezTo>
                    <a:pt x="25" y="151"/>
                    <a:pt x="24" y="149"/>
                    <a:pt x="26" y="148"/>
                  </a:cubicBezTo>
                  <a:cubicBezTo>
                    <a:pt x="26" y="149"/>
                    <a:pt x="29" y="146"/>
                    <a:pt x="32" y="146"/>
                  </a:cubicBezTo>
                  <a:cubicBezTo>
                    <a:pt x="34" y="146"/>
                    <a:pt x="35" y="143"/>
                    <a:pt x="37" y="143"/>
                  </a:cubicBezTo>
                  <a:cubicBezTo>
                    <a:pt x="40" y="142"/>
                    <a:pt x="42" y="143"/>
                    <a:pt x="45" y="143"/>
                  </a:cubicBezTo>
                  <a:cubicBezTo>
                    <a:pt x="47" y="142"/>
                    <a:pt x="50" y="142"/>
                    <a:pt x="51" y="142"/>
                  </a:cubicBezTo>
                  <a:cubicBezTo>
                    <a:pt x="56" y="141"/>
                    <a:pt x="65" y="144"/>
                    <a:pt x="67" y="141"/>
                  </a:cubicBezTo>
                  <a:cubicBezTo>
                    <a:pt x="68" y="141"/>
                    <a:pt x="68" y="141"/>
                    <a:pt x="69" y="141"/>
                  </a:cubicBezTo>
                  <a:cubicBezTo>
                    <a:pt x="70" y="144"/>
                    <a:pt x="70" y="146"/>
                    <a:pt x="71" y="149"/>
                  </a:cubicBezTo>
                  <a:cubicBezTo>
                    <a:pt x="72" y="152"/>
                    <a:pt x="69" y="153"/>
                    <a:pt x="70" y="155"/>
                  </a:cubicBezTo>
                  <a:close/>
                  <a:moveTo>
                    <a:pt x="70" y="124"/>
                  </a:moveTo>
                  <a:cubicBezTo>
                    <a:pt x="70" y="123"/>
                    <a:pt x="70" y="123"/>
                    <a:pt x="70" y="123"/>
                  </a:cubicBezTo>
                  <a:cubicBezTo>
                    <a:pt x="70" y="123"/>
                    <a:pt x="70" y="124"/>
                    <a:pt x="70" y="124"/>
                  </a:cubicBezTo>
                  <a:cubicBezTo>
                    <a:pt x="70" y="124"/>
                    <a:pt x="62" y="127"/>
                    <a:pt x="62" y="127"/>
                  </a:cubicBezTo>
                  <a:cubicBezTo>
                    <a:pt x="62" y="127"/>
                    <a:pt x="55" y="128"/>
                    <a:pt x="54" y="129"/>
                  </a:cubicBezTo>
                  <a:cubicBezTo>
                    <a:pt x="54" y="129"/>
                    <a:pt x="53" y="129"/>
                    <a:pt x="53" y="129"/>
                  </a:cubicBezTo>
                  <a:cubicBezTo>
                    <a:pt x="45" y="129"/>
                    <a:pt x="37" y="132"/>
                    <a:pt x="30" y="127"/>
                  </a:cubicBezTo>
                  <a:cubicBezTo>
                    <a:pt x="30" y="127"/>
                    <a:pt x="30" y="126"/>
                    <a:pt x="30" y="126"/>
                  </a:cubicBezTo>
                  <a:cubicBezTo>
                    <a:pt x="28" y="125"/>
                    <a:pt x="28" y="124"/>
                    <a:pt x="25" y="121"/>
                  </a:cubicBezTo>
                  <a:cubicBezTo>
                    <a:pt x="26" y="120"/>
                    <a:pt x="25" y="118"/>
                    <a:pt x="25" y="118"/>
                  </a:cubicBezTo>
                  <a:cubicBezTo>
                    <a:pt x="25" y="113"/>
                    <a:pt x="29" y="110"/>
                    <a:pt x="32" y="109"/>
                  </a:cubicBezTo>
                  <a:cubicBezTo>
                    <a:pt x="33" y="108"/>
                    <a:pt x="35" y="108"/>
                    <a:pt x="36" y="108"/>
                  </a:cubicBezTo>
                  <a:cubicBezTo>
                    <a:pt x="38" y="107"/>
                    <a:pt x="40" y="106"/>
                    <a:pt x="42" y="105"/>
                  </a:cubicBezTo>
                  <a:cubicBezTo>
                    <a:pt x="43" y="105"/>
                    <a:pt x="49" y="105"/>
                    <a:pt x="49" y="104"/>
                  </a:cubicBezTo>
                  <a:cubicBezTo>
                    <a:pt x="51" y="104"/>
                    <a:pt x="58" y="105"/>
                    <a:pt x="59" y="105"/>
                  </a:cubicBezTo>
                  <a:cubicBezTo>
                    <a:pt x="61" y="105"/>
                    <a:pt x="65" y="103"/>
                    <a:pt x="68" y="104"/>
                  </a:cubicBezTo>
                  <a:cubicBezTo>
                    <a:pt x="68" y="104"/>
                    <a:pt x="69" y="103"/>
                    <a:pt x="69" y="103"/>
                  </a:cubicBezTo>
                  <a:cubicBezTo>
                    <a:pt x="69" y="103"/>
                    <a:pt x="71" y="104"/>
                    <a:pt x="71" y="104"/>
                  </a:cubicBezTo>
                  <a:cubicBezTo>
                    <a:pt x="73" y="105"/>
                    <a:pt x="72" y="110"/>
                    <a:pt x="72" y="112"/>
                  </a:cubicBezTo>
                  <a:cubicBezTo>
                    <a:pt x="71" y="115"/>
                    <a:pt x="73" y="121"/>
                    <a:pt x="70" y="1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8" name="Freeform 59">
              <a:extLst>
                <a:ext uri="{FF2B5EF4-FFF2-40B4-BE49-F238E27FC236}">
                  <a16:creationId xmlns="" xmlns:a16="http://schemas.microsoft.com/office/drawing/2014/main" id="{417B056A-A9FC-C04D-AA75-B778E01BA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876" y="3000376"/>
              <a:ext cx="412750" cy="681038"/>
            </a:xfrm>
            <a:custGeom>
              <a:avLst/>
              <a:gdLst>
                <a:gd name="T0" fmla="*/ 103 w 136"/>
                <a:gd name="T1" fmla="*/ 7 h 223"/>
                <a:gd name="T2" fmla="*/ 106 w 136"/>
                <a:gd name="T3" fmla="*/ 25 h 223"/>
                <a:gd name="T4" fmla="*/ 103 w 136"/>
                <a:gd name="T5" fmla="*/ 38 h 223"/>
                <a:gd name="T6" fmla="*/ 94 w 136"/>
                <a:gd name="T7" fmla="*/ 60 h 223"/>
                <a:gd name="T8" fmla="*/ 105 w 136"/>
                <a:gd name="T9" fmla="*/ 71 h 223"/>
                <a:gd name="T10" fmla="*/ 116 w 136"/>
                <a:gd name="T11" fmla="*/ 53 h 223"/>
                <a:gd name="T12" fmla="*/ 119 w 136"/>
                <a:gd name="T13" fmla="*/ 38 h 223"/>
                <a:gd name="T14" fmla="*/ 124 w 136"/>
                <a:gd name="T15" fmla="*/ 9 h 223"/>
                <a:gd name="T16" fmla="*/ 135 w 136"/>
                <a:gd name="T17" fmla="*/ 25 h 223"/>
                <a:gd name="T18" fmla="*/ 128 w 136"/>
                <a:gd name="T19" fmla="*/ 42 h 223"/>
                <a:gd name="T20" fmla="*/ 124 w 136"/>
                <a:gd name="T21" fmla="*/ 63 h 223"/>
                <a:gd name="T22" fmla="*/ 96 w 136"/>
                <a:gd name="T23" fmla="*/ 85 h 223"/>
                <a:gd name="T24" fmla="*/ 92 w 136"/>
                <a:gd name="T25" fmla="*/ 129 h 223"/>
                <a:gd name="T26" fmla="*/ 86 w 136"/>
                <a:gd name="T27" fmla="*/ 160 h 223"/>
                <a:gd name="T28" fmla="*/ 79 w 136"/>
                <a:gd name="T29" fmla="*/ 176 h 223"/>
                <a:gd name="T30" fmla="*/ 69 w 136"/>
                <a:gd name="T31" fmla="*/ 162 h 223"/>
                <a:gd name="T32" fmla="*/ 61 w 136"/>
                <a:gd name="T33" fmla="*/ 174 h 223"/>
                <a:gd name="T34" fmla="*/ 52 w 136"/>
                <a:gd name="T35" fmla="*/ 223 h 223"/>
                <a:gd name="T36" fmla="*/ 45 w 136"/>
                <a:gd name="T37" fmla="*/ 211 h 223"/>
                <a:gd name="T38" fmla="*/ 46 w 136"/>
                <a:gd name="T39" fmla="*/ 152 h 223"/>
                <a:gd name="T40" fmla="*/ 27 w 136"/>
                <a:gd name="T41" fmla="*/ 153 h 223"/>
                <a:gd name="T42" fmla="*/ 2 w 136"/>
                <a:gd name="T43" fmla="*/ 149 h 223"/>
                <a:gd name="T44" fmla="*/ 2 w 136"/>
                <a:gd name="T45" fmla="*/ 126 h 223"/>
                <a:gd name="T46" fmla="*/ 7 w 136"/>
                <a:gd name="T47" fmla="*/ 95 h 223"/>
                <a:gd name="T48" fmla="*/ 11 w 136"/>
                <a:gd name="T49" fmla="*/ 68 h 223"/>
                <a:gd name="T50" fmla="*/ 15 w 136"/>
                <a:gd name="T51" fmla="*/ 50 h 223"/>
                <a:gd name="T52" fmla="*/ 30 w 136"/>
                <a:gd name="T53" fmla="*/ 65 h 223"/>
                <a:gd name="T54" fmla="*/ 28 w 136"/>
                <a:gd name="T55" fmla="*/ 74 h 223"/>
                <a:gd name="T56" fmla="*/ 29 w 136"/>
                <a:gd name="T57" fmla="*/ 100 h 223"/>
                <a:gd name="T58" fmla="*/ 47 w 136"/>
                <a:gd name="T59" fmla="*/ 90 h 223"/>
                <a:gd name="T60" fmla="*/ 49 w 136"/>
                <a:gd name="T61" fmla="*/ 64 h 223"/>
                <a:gd name="T62" fmla="*/ 50 w 136"/>
                <a:gd name="T63" fmla="*/ 31 h 223"/>
                <a:gd name="T64" fmla="*/ 66 w 136"/>
                <a:gd name="T65" fmla="*/ 4 h 223"/>
                <a:gd name="T66" fmla="*/ 69 w 136"/>
                <a:gd name="T67" fmla="*/ 34 h 223"/>
                <a:gd name="T68" fmla="*/ 65 w 136"/>
                <a:gd name="T69" fmla="*/ 55 h 223"/>
                <a:gd name="T70" fmla="*/ 65 w 136"/>
                <a:gd name="T71" fmla="*/ 97 h 223"/>
                <a:gd name="T72" fmla="*/ 69 w 136"/>
                <a:gd name="T73" fmla="*/ 126 h 223"/>
                <a:gd name="T74" fmla="*/ 62 w 136"/>
                <a:gd name="T75" fmla="*/ 139 h 223"/>
                <a:gd name="T76" fmla="*/ 74 w 136"/>
                <a:gd name="T77" fmla="*/ 153 h 223"/>
                <a:gd name="T78" fmla="*/ 82 w 136"/>
                <a:gd name="T79" fmla="*/ 139 h 223"/>
                <a:gd name="T80" fmla="*/ 85 w 136"/>
                <a:gd name="T81" fmla="*/ 97 h 223"/>
                <a:gd name="T82" fmla="*/ 75 w 136"/>
                <a:gd name="T83" fmla="*/ 85 h 223"/>
                <a:gd name="T84" fmla="*/ 66 w 136"/>
                <a:gd name="T85" fmla="*/ 91 h 223"/>
                <a:gd name="T86" fmla="*/ 69 w 136"/>
                <a:gd name="T87" fmla="*/ 81 h 223"/>
                <a:gd name="T88" fmla="*/ 87 w 136"/>
                <a:gd name="T89" fmla="*/ 54 h 223"/>
                <a:gd name="T90" fmla="*/ 91 w 136"/>
                <a:gd name="T91" fmla="*/ 12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6" h="223">
                  <a:moveTo>
                    <a:pt x="94" y="2"/>
                  </a:moveTo>
                  <a:cubicBezTo>
                    <a:pt x="96" y="3"/>
                    <a:pt x="100" y="3"/>
                    <a:pt x="101" y="4"/>
                  </a:cubicBezTo>
                  <a:cubicBezTo>
                    <a:pt x="102" y="5"/>
                    <a:pt x="102" y="6"/>
                    <a:pt x="103" y="7"/>
                  </a:cubicBezTo>
                  <a:cubicBezTo>
                    <a:pt x="104" y="9"/>
                    <a:pt x="106" y="12"/>
                    <a:pt x="106" y="13"/>
                  </a:cubicBezTo>
                  <a:cubicBezTo>
                    <a:pt x="107" y="15"/>
                    <a:pt x="106" y="19"/>
                    <a:pt x="106" y="20"/>
                  </a:cubicBezTo>
                  <a:cubicBezTo>
                    <a:pt x="106" y="22"/>
                    <a:pt x="106" y="23"/>
                    <a:pt x="106" y="25"/>
                  </a:cubicBezTo>
                  <a:cubicBezTo>
                    <a:pt x="105" y="27"/>
                    <a:pt x="105" y="29"/>
                    <a:pt x="104" y="31"/>
                  </a:cubicBezTo>
                  <a:cubicBezTo>
                    <a:pt x="104" y="33"/>
                    <a:pt x="104" y="35"/>
                    <a:pt x="104" y="36"/>
                  </a:cubicBezTo>
                  <a:cubicBezTo>
                    <a:pt x="103" y="37"/>
                    <a:pt x="103" y="37"/>
                    <a:pt x="103" y="38"/>
                  </a:cubicBezTo>
                  <a:cubicBezTo>
                    <a:pt x="102" y="39"/>
                    <a:pt x="103" y="41"/>
                    <a:pt x="103" y="42"/>
                  </a:cubicBezTo>
                  <a:cubicBezTo>
                    <a:pt x="103" y="43"/>
                    <a:pt x="103" y="44"/>
                    <a:pt x="103" y="46"/>
                  </a:cubicBezTo>
                  <a:cubicBezTo>
                    <a:pt x="100" y="51"/>
                    <a:pt x="96" y="54"/>
                    <a:pt x="94" y="60"/>
                  </a:cubicBezTo>
                  <a:cubicBezTo>
                    <a:pt x="94" y="62"/>
                    <a:pt x="96" y="72"/>
                    <a:pt x="96" y="73"/>
                  </a:cubicBezTo>
                  <a:cubicBezTo>
                    <a:pt x="99" y="73"/>
                    <a:pt x="100" y="73"/>
                    <a:pt x="102" y="72"/>
                  </a:cubicBezTo>
                  <a:cubicBezTo>
                    <a:pt x="103" y="72"/>
                    <a:pt x="104" y="72"/>
                    <a:pt x="105" y="71"/>
                  </a:cubicBezTo>
                  <a:cubicBezTo>
                    <a:pt x="110" y="70"/>
                    <a:pt x="110" y="66"/>
                    <a:pt x="112" y="60"/>
                  </a:cubicBezTo>
                  <a:cubicBezTo>
                    <a:pt x="112" y="58"/>
                    <a:pt x="115" y="56"/>
                    <a:pt x="116" y="54"/>
                  </a:cubicBezTo>
                  <a:cubicBezTo>
                    <a:pt x="116" y="54"/>
                    <a:pt x="116" y="53"/>
                    <a:pt x="116" y="53"/>
                  </a:cubicBezTo>
                  <a:cubicBezTo>
                    <a:pt x="116" y="53"/>
                    <a:pt x="118" y="48"/>
                    <a:pt x="117" y="47"/>
                  </a:cubicBezTo>
                  <a:cubicBezTo>
                    <a:pt x="118" y="47"/>
                    <a:pt x="119" y="47"/>
                    <a:pt x="119" y="45"/>
                  </a:cubicBezTo>
                  <a:cubicBezTo>
                    <a:pt x="119" y="43"/>
                    <a:pt x="119" y="41"/>
                    <a:pt x="119" y="38"/>
                  </a:cubicBezTo>
                  <a:cubicBezTo>
                    <a:pt x="118" y="35"/>
                    <a:pt x="120" y="23"/>
                    <a:pt x="122" y="19"/>
                  </a:cubicBezTo>
                  <a:cubicBezTo>
                    <a:pt x="122" y="18"/>
                    <a:pt x="122" y="18"/>
                    <a:pt x="121" y="19"/>
                  </a:cubicBezTo>
                  <a:cubicBezTo>
                    <a:pt x="119" y="13"/>
                    <a:pt x="118" y="11"/>
                    <a:pt x="124" y="9"/>
                  </a:cubicBezTo>
                  <a:cubicBezTo>
                    <a:pt x="126" y="9"/>
                    <a:pt x="126" y="8"/>
                    <a:pt x="128" y="9"/>
                  </a:cubicBezTo>
                  <a:cubicBezTo>
                    <a:pt x="132" y="11"/>
                    <a:pt x="134" y="17"/>
                    <a:pt x="135" y="22"/>
                  </a:cubicBezTo>
                  <a:cubicBezTo>
                    <a:pt x="135" y="23"/>
                    <a:pt x="135" y="24"/>
                    <a:pt x="135" y="25"/>
                  </a:cubicBezTo>
                  <a:cubicBezTo>
                    <a:pt x="135" y="26"/>
                    <a:pt x="136" y="27"/>
                    <a:pt x="136" y="29"/>
                  </a:cubicBezTo>
                  <a:cubicBezTo>
                    <a:pt x="135" y="29"/>
                    <a:pt x="135" y="29"/>
                    <a:pt x="134" y="30"/>
                  </a:cubicBezTo>
                  <a:cubicBezTo>
                    <a:pt x="135" y="35"/>
                    <a:pt x="130" y="39"/>
                    <a:pt x="128" y="42"/>
                  </a:cubicBezTo>
                  <a:cubicBezTo>
                    <a:pt x="128" y="44"/>
                    <a:pt x="127" y="46"/>
                    <a:pt x="127" y="48"/>
                  </a:cubicBezTo>
                  <a:cubicBezTo>
                    <a:pt x="127" y="48"/>
                    <a:pt x="126" y="49"/>
                    <a:pt x="126" y="50"/>
                  </a:cubicBezTo>
                  <a:cubicBezTo>
                    <a:pt x="128" y="53"/>
                    <a:pt x="126" y="59"/>
                    <a:pt x="124" y="63"/>
                  </a:cubicBezTo>
                  <a:cubicBezTo>
                    <a:pt x="123" y="66"/>
                    <a:pt x="124" y="69"/>
                    <a:pt x="123" y="74"/>
                  </a:cubicBezTo>
                  <a:cubicBezTo>
                    <a:pt x="122" y="78"/>
                    <a:pt x="117" y="84"/>
                    <a:pt x="114" y="85"/>
                  </a:cubicBezTo>
                  <a:cubicBezTo>
                    <a:pt x="109" y="88"/>
                    <a:pt x="100" y="78"/>
                    <a:pt x="96" y="85"/>
                  </a:cubicBezTo>
                  <a:cubicBezTo>
                    <a:pt x="95" y="86"/>
                    <a:pt x="95" y="89"/>
                    <a:pt x="94" y="91"/>
                  </a:cubicBezTo>
                  <a:cubicBezTo>
                    <a:pt x="94" y="98"/>
                    <a:pt x="94" y="106"/>
                    <a:pt x="94" y="113"/>
                  </a:cubicBezTo>
                  <a:cubicBezTo>
                    <a:pt x="94" y="119"/>
                    <a:pt x="93" y="124"/>
                    <a:pt x="92" y="129"/>
                  </a:cubicBezTo>
                  <a:cubicBezTo>
                    <a:pt x="92" y="130"/>
                    <a:pt x="92" y="142"/>
                    <a:pt x="92" y="142"/>
                  </a:cubicBezTo>
                  <a:cubicBezTo>
                    <a:pt x="92" y="143"/>
                    <a:pt x="89" y="153"/>
                    <a:pt x="90" y="154"/>
                  </a:cubicBezTo>
                  <a:cubicBezTo>
                    <a:pt x="88" y="155"/>
                    <a:pt x="87" y="158"/>
                    <a:pt x="86" y="160"/>
                  </a:cubicBezTo>
                  <a:cubicBezTo>
                    <a:pt x="86" y="162"/>
                    <a:pt x="86" y="164"/>
                    <a:pt x="86" y="166"/>
                  </a:cubicBezTo>
                  <a:cubicBezTo>
                    <a:pt x="84" y="168"/>
                    <a:pt x="84" y="170"/>
                    <a:pt x="83" y="172"/>
                  </a:cubicBezTo>
                  <a:cubicBezTo>
                    <a:pt x="83" y="173"/>
                    <a:pt x="80" y="175"/>
                    <a:pt x="79" y="176"/>
                  </a:cubicBezTo>
                  <a:cubicBezTo>
                    <a:pt x="78" y="177"/>
                    <a:pt x="72" y="173"/>
                    <a:pt x="71" y="171"/>
                  </a:cubicBezTo>
                  <a:cubicBezTo>
                    <a:pt x="71" y="170"/>
                    <a:pt x="69" y="168"/>
                    <a:pt x="69" y="166"/>
                  </a:cubicBezTo>
                  <a:cubicBezTo>
                    <a:pt x="68" y="165"/>
                    <a:pt x="68" y="163"/>
                    <a:pt x="69" y="162"/>
                  </a:cubicBezTo>
                  <a:cubicBezTo>
                    <a:pt x="67" y="158"/>
                    <a:pt x="65" y="149"/>
                    <a:pt x="61" y="149"/>
                  </a:cubicBezTo>
                  <a:cubicBezTo>
                    <a:pt x="61" y="156"/>
                    <a:pt x="61" y="162"/>
                    <a:pt x="60" y="169"/>
                  </a:cubicBezTo>
                  <a:cubicBezTo>
                    <a:pt x="61" y="171"/>
                    <a:pt x="61" y="172"/>
                    <a:pt x="61" y="174"/>
                  </a:cubicBezTo>
                  <a:cubicBezTo>
                    <a:pt x="60" y="177"/>
                    <a:pt x="59" y="180"/>
                    <a:pt x="58" y="183"/>
                  </a:cubicBezTo>
                  <a:cubicBezTo>
                    <a:pt x="58" y="188"/>
                    <a:pt x="58" y="194"/>
                    <a:pt x="58" y="199"/>
                  </a:cubicBezTo>
                  <a:cubicBezTo>
                    <a:pt x="58" y="209"/>
                    <a:pt x="61" y="222"/>
                    <a:pt x="52" y="223"/>
                  </a:cubicBezTo>
                  <a:cubicBezTo>
                    <a:pt x="51" y="221"/>
                    <a:pt x="48" y="222"/>
                    <a:pt x="47" y="220"/>
                  </a:cubicBezTo>
                  <a:cubicBezTo>
                    <a:pt x="47" y="218"/>
                    <a:pt x="47" y="217"/>
                    <a:pt x="47" y="215"/>
                  </a:cubicBezTo>
                  <a:cubicBezTo>
                    <a:pt x="46" y="213"/>
                    <a:pt x="45" y="212"/>
                    <a:pt x="45" y="211"/>
                  </a:cubicBezTo>
                  <a:cubicBezTo>
                    <a:pt x="43" y="207"/>
                    <a:pt x="45" y="202"/>
                    <a:pt x="44" y="198"/>
                  </a:cubicBezTo>
                  <a:cubicBezTo>
                    <a:pt x="43" y="190"/>
                    <a:pt x="43" y="178"/>
                    <a:pt x="44" y="170"/>
                  </a:cubicBezTo>
                  <a:cubicBezTo>
                    <a:pt x="46" y="163"/>
                    <a:pt x="43" y="156"/>
                    <a:pt x="46" y="152"/>
                  </a:cubicBezTo>
                  <a:cubicBezTo>
                    <a:pt x="45" y="150"/>
                    <a:pt x="44" y="148"/>
                    <a:pt x="41" y="148"/>
                  </a:cubicBezTo>
                  <a:cubicBezTo>
                    <a:pt x="39" y="148"/>
                    <a:pt x="37" y="150"/>
                    <a:pt x="36" y="150"/>
                  </a:cubicBezTo>
                  <a:cubicBezTo>
                    <a:pt x="33" y="151"/>
                    <a:pt x="29" y="151"/>
                    <a:pt x="27" y="153"/>
                  </a:cubicBezTo>
                  <a:cubicBezTo>
                    <a:pt x="26" y="157"/>
                    <a:pt x="10" y="158"/>
                    <a:pt x="6" y="155"/>
                  </a:cubicBezTo>
                  <a:cubicBezTo>
                    <a:pt x="5" y="154"/>
                    <a:pt x="5" y="153"/>
                    <a:pt x="5" y="151"/>
                  </a:cubicBezTo>
                  <a:cubicBezTo>
                    <a:pt x="4" y="151"/>
                    <a:pt x="3" y="150"/>
                    <a:pt x="2" y="149"/>
                  </a:cubicBezTo>
                  <a:cubicBezTo>
                    <a:pt x="1" y="146"/>
                    <a:pt x="2" y="142"/>
                    <a:pt x="1" y="139"/>
                  </a:cubicBezTo>
                  <a:cubicBezTo>
                    <a:pt x="1" y="136"/>
                    <a:pt x="0" y="134"/>
                    <a:pt x="0" y="132"/>
                  </a:cubicBezTo>
                  <a:cubicBezTo>
                    <a:pt x="1" y="130"/>
                    <a:pt x="2" y="127"/>
                    <a:pt x="2" y="126"/>
                  </a:cubicBezTo>
                  <a:cubicBezTo>
                    <a:pt x="2" y="125"/>
                    <a:pt x="2" y="116"/>
                    <a:pt x="2" y="115"/>
                  </a:cubicBezTo>
                  <a:cubicBezTo>
                    <a:pt x="3" y="111"/>
                    <a:pt x="5" y="107"/>
                    <a:pt x="7" y="105"/>
                  </a:cubicBezTo>
                  <a:cubicBezTo>
                    <a:pt x="7" y="102"/>
                    <a:pt x="7" y="98"/>
                    <a:pt x="7" y="95"/>
                  </a:cubicBezTo>
                  <a:cubicBezTo>
                    <a:pt x="8" y="94"/>
                    <a:pt x="9" y="93"/>
                    <a:pt x="10" y="92"/>
                  </a:cubicBezTo>
                  <a:cubicBezTo>
                    <a:pt x="11" y="89"/>
                    <a:pt x="10" y="86"/>
                    <a:pt x="11" y="84"/>
                  </a:cubicBezTo>
                  <a:cubicBezTo>
                    <a:pt x="12" y="82"/>
                    <a:pt x="10" y="71"/>
                    <a:pt x="11" y="68"/>
                  </a:cubicBezTo>
                  <a:cubicBezTo>
                    <a:pt x="11" y="66"/>
                    <a:pt x="11" y="64"/>
                    <a:pt x="10" y="62"/>
                  </a:cubicBezTo>
                  <a:cubicBezTo>
                    <a:pt x="11" y="61"/>
                    <a:pt x="14" y="51"/>
                    <a:pt x="14" y="50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7" y="47"/>
                    <a:pt x="23" y="32"/>
                    <a:pt x="30" y="38"/>
                  </a:cubicBezTo>
                  <a:cubicBezTo>
                    <a:pt x="37" y="45"/>
                    <a:pt x="27" y="48"/>
                    <a:pt x="29" y="53"/>
                  </a:cubicBezTo>
                  <a:cubicBezTo>
                    <a:pt x="30" y="57"/>
                    <a:pt x="31" y="60"/>
                    <a:pt x="30" y="65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8"/>
                    <a:pt x="29" y="69"/>
                    <a:pt x="28" y="70"/>
                  </a:cubicBezTo>
                  <a:cubicBezTo>
                    <a:pt x="28" y="71"/>
                    <a:pt x="28" y="73"/>
                    <a:pt x="28" y="74"/>
                  </a:cubicBezTo>
                  <a:cubicBezTo>
                    <a:pt x="27" y="80"/>
                    <a:pt x="28" y="80"/>
                    <a:pt x="25" y="84"/>
                  </a:cubicBezTo>
                  <a:cubicBezTo>
                    <a:pt x="25" y="86"/>
                    <a:pt x="26" y="87"/>
                    <a:pt x="27" y="88"/>
                  </a:cubicBezTo>
                  <a:cubicBezTo>
                    <a:pt x="27" y="90"/>
                    <a:pt x="28" y="98"/>
                    <a:pt x="29" y="100"/>
                  </a:cubicBezTo>
                  <a:cubicBezTo>
                    <a:pt x="31" y="100"/>
                    <a:pt x="34" y="99"/>
                    <a:pt x="35" y="98"/>
                  </a:cubicBezTo>
                  <a:cubicBezTo>
                    <a:pt x="36" y="98"/>
                    <a:pt x="37" y="98"/>
                    <a:pt x="38" y="98"/>
                  </a:cubicBezTo>
                  <a:cubicBezTo>
                    <a:pt x="40" y="95"/>
                    <a:pt x="45" y="93"/>
                    <a:pt x="47" y="90"/>
                  </a:cubicBezTo>
                  <a:cubicBezTo>
                    <a:pt x="48" y="89"/>
                    <a:pt x="51" y="87"/>
                    <a:pt x="49" y="86"/>
                  </a:cubicBezTo>
                  <a:cubicBezTo>
                    <a:pt x="50" y="85"/>
                    <a:pt x="51" y="84"/>
                    <a:pt x="52" y="82"/>
                  </a:cubicBezTo>
                  <a:cubicBezTo>
                    <a:pt x="53" y="76"/>
                    <a:pt x="50" y="69"/>
                    <a:pt x="49" y="64"/>
                  </a:cubicBezTo>
                  <a:cubicBezTo>
                    <a:pt x="49" y="64"/>
                    <a:pt x="49" y="55"/>
                    <a:pt x="49" y="54"/>
                  </a:cubicBezTo>
                  <a:cubicBezTo>
                    <a:pt x="48" y="51"/>
                    <a:pt x="51" y="44"/>
                    <a:pt x="51" y="41"/>
                  </a:cubicBezTo>
                  <a:cubicBezTo>
                    <a:pt x="52" y="37"/>
                    <a:pt x="50" y="34"/>
                    <a:pt x="50" y="31"/>
                  </a:cubicBezTo>
                  <a:cubicBezTo>
                    <a:pt x="50" y="29"/>
                    <a:pt x="52" y="28"/>
                    <a:pt x="50" y="26"/>
                  </a:cubicBezTo>
                  <a:cubicBezTo>
                    <a:pt x="50" y="25"/>
                    <a:pt x="52" y="18"/>
                    <a:pt x="52" y="18"/>
                  </a:cubicBezTo>
                  <a:cubicBezTo>
                    <a:pt x="54" y="13"/>
                    <a:pt x="58" y="0"/>
                    <a:pt x="66" y="4"/>
                  </a:cubicBezTo>
                  <a:cubicBezTo>
                    <a:pt x="68" y="5"/>
                    <a:pt x="69" y="7"/>
                    <a:pt x="70" y="10"/>
                  </a:cubicBezTo>
                  <a:cubicBezTo>
                    <a:pt x="71" y="11"/>
                    <a:pt x="72" y="13"/>
                    <a:pt x="72" y="14"/>
                  </a:cubicBezTo>
                  <a:cubicBezTo>
                    <a:pt x="74" y="21"/>
                    <a:pt x="69" y="27"/>
                    <a:pt x="69" y="34"/>
                  </a:cubicBezTo>
                  <a:cubicBezTo>
                    <a:pt x="69" y="36"/>
                    <a:pt x="68" y="40"/>
                    <a:pt x="67" y="43"/>
                  </a:cubicBezTo>
                  <a:cubicBezTo>
                    <a:pt x="66" y="45"/>
                    <a:pt x="67" y="50"/>
                    <a:pt x="66" y="53"/>
                  </a:cubicBezTo>
                  <a:cubicBezTo>
                    <a:pt x="66" y="54"/>
                    <a:pt x="65" y="55"/>
                    <a:pt x="65" y="55"/>
                  </a:cubicBezTo>
                  <a:cubicBezTo>
                    <a:pt x="64" y="60"/>
                    <a:pt x="64" y="64"/>
                    <a:pt x="64" y="68"/>
                  </a:cubicBezTo>
                  <a:cubicBezTo>
                    <a:pt x="63" y="70"/>
                    <a:pt x="63" y="71"/>
                    <a:pt x="62" y="73"/>
                  </a:cubicBezTo>
                  <a:cubicBezTo>
                    <a:pt x="60" y="80"/>
                    <a:pt x="63" y="94"/>
                    <a:pt x="65" y="97"/>
                  </a:cubicBezTo>
                  <a:cubicBezTo>
                    <a:pt x="68" y="97"/>
                    <a:pt x="68" y="102"/>
                    <a:pt x="69" y="105"/>
                  </a:cubicBezTo>
                  <a:cubicBezTo>
                    <a:pt x="71" y="109"/>
                    <a:pt x="75" y="116"/>
                    <a:pt x="72" y="121"/>
                  </a:cubicBezTo>
                  <a:cubicBezTo>
                    <a:pt x="71" y="123"/>
                    <a:pt x="70" y="124"/>
                    <a:pt x="69" y="126"/>
                  </a:cubicBezTo>
                  <a:cubicBezTo>
                    <a:pt x="69" y="128"/>
                    <a:pt x="69" y="129"/>
                    <a:pt x="69" y="131"/>
                  </a:cubicBezTo>
                  <a:cubicBezTo>
                    <a:pt x="68" y="132"/>
                    <a:pt x="67" y="133"/>
                    <a:pt x="67" y="135"/>
                  </a:cubicBezTo>
                  <a:cubicBezTo>
                    <a:pt x="66" y="137"/>
                    <a:pt x="63" y="138"/>
                    <a:pt x="62" y="139"/>
                  </a:cubicBezTo>
                  <a:cubicBezTo>
                    <a:pt x="61" y="143"/>
                    <a:pt x="68" y="149"/>
                    <a:pt x="70" y="151"/>
                  </a:cubicBezTo>
                  <a:cubicBezTo>
                    <a:pt x="71" y="151"/>
                    <a:pt x="72" y="151"/>
                    <a:pt x="72" y="151"/>
                  </a:cubicBezTo>
                  <a:cubicBezTo>
                    <a:pt x="72" y="152"/>
                    <a:pt x="73" y="153"/>
                    <a:pt x="74" y="153"/>
                  </a:cubicBezTo>
                  <a:cubicBezTo>
                    <a:pt x="74" y="153"/>
                    <a:pt x="74" y="153"/>
                    <a:pt x="74" y="153"/>
                  </a:cubicBezTo>
                  <a:cubicBezTo>
                    <a:pt x="75" y="154"/>
                    <a:pt x="76" y="156"/>
                    <a:pt x="78" y="155"/>
                  </a:cubicBezTo>
                  <a:cubicBezTo>
                    <a:pt x="78" y="150"/>
                    <a:pt x="81" y="144"/>
                    <a:pt x="82" y="139"/>
                  </a:cubicBezTo>
                  <a:cubicBezTo>
                    <a:pt x="83" y="135"/>
                    <a:pt x="83" y="121"/>
                    <a:pt x="83" y="114"/>
                  </a:cubicBezTo>
                  <a:cubicBezTo>
                    <a:pt x="82" y="111"/>
                    <a:pt x="84" y="107"/>
                    <a:pt x="85" y="105"/>
                  </a:cubicBezTo>
                  <a:cubicBezTo>
                    <a:pt x="85" y="102"/>
                    <a:pt x="85" y="100"/>
                    <a:pt x="85" y="97"/>
                  </a:cubicBezTo>
                  <a:cubicBezTo>
                    <a:pt x="86" y="96"/>
                    <a:pt x="86" y="94"/>
                    <a:pt x="86" y="93"/>
                  </a:cubicBezTo>
                  <a:cubicBezTo>
                    <a:pt x="87" y="90"/>
                    <a:pt x="85" y="86"/>
                    <a:pt x="85" y="84"/>
                  </a:cubicBezTo>
                  <a:cubicBezTo>
                    <a:pt x="82" y="83"/>
                    <a:pt x="77" y="83"/>
                    <a:pt x="75" y="85"/>
                  </a:cubicBezTo>
                  <a:cubicBezTo>
                    <a:pt x="73" y="86"/>
                    <a:pt x="74" y="87"/>
                    <a:pt x="72" y="88"/>
                  </a:cubicBezTo>
                  <a:cubicBezTo>
                    <a:pt x="70" y="89"/>
                    <a:pt x="70" y="87"/>
                    <a:pt x="69" y="89"/>
                  </a:cubicBezTo>
                  <a:cubicBezTo>
                    <a:pt x="69" y="90"/>
                    <a:pt x="67" y="91"/>
                    <a:pt x="66" y="91"/>
                  </a:cubicBezTo>
                  <a:cubicBezTo>
                    <a:pt x="65" y="91"/>
                    <a:pt x="64" y="91"/>
                    <a:pt x="64" y="90"/>
                  </a:cubicBezTo>
                  <a:cubicBezTo>
                    <a:pt x="63" y="88"/>
                    <a:pt x="64" y="87"/>
                    <a:pt x="64" y="85"/>
                  </a:cubicBezTo>
                  <a:cubicBezTo>
                    <a:pt x="66" y="85"/>
                    <a:pt x="67" y="83"/>
                    <a:pt x="69" y="81"/>
                  </a:cubicBezTo>
                  <a:cubicBezTo>
                    <a:pt x="70" y="81"/>
                    <a:pt x="71" y="81"/>
                    <a:pt x="71" y="81"/>
                  </a:cubicBezTo>
                  <a:cubicBezTo>
                    <a:pt x="76" y="80"/>
                    <a:pt x="82" y="80"/>
                    <a:pt x="85" y="76"/>
                  </a:cubicBezTo>
                  <a:cubicBezTo>
                    <a:pt x="84" y="72"/>
                    <a:pt x="86" y="59"/>
                    <a:pt x="87" y="54"/>
                  </a:cubicBezTo>
                  <a:cubicBezTo>
                    <a:pt x="87" y="52"/>
                    <a:pt x="87" y="49"/>
                    <a:pt x="87" y="47"/>
                  </a:cubicBezTo>
                  <a:cubicBezTo>
                    <a:pt x="88" y="40"/>
                    <a:pt x="86" y="30"/>
                    <a:pt x="87" y="24"/>
                  </a:cubicBezTo>
                  <a:cubicBezTo>
                    <a:pt x="87" y="20"/>
                    <a:pt x="90" y="16"/>
                    <a:pt x="91" y="12"/>
                  </a:cubicBezTo>
                  <a:cubicBezTo>
                    <a:pt x="89" y="10"/>
                    <a:pt x="89" y="8"/>
                    <a:pt x="89" y="4"/>
                  </a:cubicBezTo>
                  <a:cubicBezTo>
                    <a:pt x="90" y="3"/>
                    <a:pt x="93" y="3"/>
                    <a:pt x="9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9" name="Freeform 60">
              <a:extLst>
                <a:ext uri="{FF2B5EF4-FFF2-40B4-BE49-F238E27FC236}">
                  <a16:creationId xmlns="" xmlns:a16="http://schemas.microsoft.com/office/drawing/2014/main" id="{770D6456-CBA5-AF4B-A861-7193C4142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576" y="3017838"/>
              <a:ext cx="358775" cy="234950"/>
            </a:xfrm>
            <a:custGeom>
              <a:avLst/>
              <a:gdLst>
                <a:gd name="T0" fmla="*/ 47 w 118"/>
                <a:gd name="T1" fmla="*/ 0 h 77"/>
                <a:gd name="T2" fmla="*/ 52 w 118"/>
                <a:gd name="T3" fmla="*/ 3 h 77"/>
                <a:gd name="T4" fmla="*/ 53 w 118"/>
                <a:gd name="T5" fmla="*/ 4 h 77"/>
                <a:gd name="T6" fmla="*/ 65 w 118"/>
                <a:gd name="T7" fmla="*/ 8 h 77"/>
                <a:gd name="T8" fmla="*/ 71 w 118"/>
                <a:gd name="T9" fmla="*/ 9 h 77"/>
                <a:gd name="T10" fmla="*/ 74 w 118"/>
                <a:gd name="T11" fmla="*/ 11 h 77"/>
                <a:gd name="T12" fmla="*/ 88 w 118"/>
                <a:gd name="T13" fmla="*/ 19 h 77"/>
                <a:gd name="T14" fmla="*/ 88 w 118"/>
                <a:gd name="T15" fmla="*/ 38 h 77"/>
                <a:gd name="T16" fmla="*/ 79 w 118"/>
                <a:gd name="T17" fmla="*/ 48 h 77"/>
                <a:gd name="T18" fmla="*/ 65 w 118"/>
                <a:gd name="T19" fmla="*/ 57 h 77"/>
                <a:gd name="T20" fmla="*/ 70 w 118"/>
                <a:gd name="T21" fmla="*/ 59 h 77"/>
                <a:gd name="T22" fmla="*/ 86 w 118"/>
                <a:gd name="T23" fmla="*/ 60 h 77"/>
                <a:gd name="T24" fmla="*/ 93 w 118"/>
                <a:gd name="T25" fmla="*/ 59 h 77"/>
                <a:gd name="T26" fmla="*/ 113 w 118"/>
                <a:gd name="T27" fmla="*/ 64 h 77"/>
                <a:gd name="T28" fmla="*/ 116 w 118"/>
                <a:gd name="T29" fmla="*/ 75 h 77"/>
                <a:gd name="T30" fmla="*/ 101 w 118"/>
                <a:gd name="T31" fmla="*/ 75 h 77"/>
                <a:gd name="T32" fmla="*/ 88 w 118"/>
                <a:gd name="T33" fmla="*/ 76 h 77"/>
                <a:gd name="T34" fmla="*/ 76 w 118"/>
                <a:gd name="T35" fmla="*/ 75 h 77"/>
                <a:gd name="T36" fmla="*/ 50 w 118"/>
                <a:gd name="T37" fmla="*/ 75 h 77"/>
                <a:gd name="T38" fmla="*/ 44 w 118"/>
                <a:gd name="T39" fmla="*/ 75 h 77"/>
                <a:gd name="T40" fmla="*/ 34 w 118"/>
                <a:gd name="T41" fmla="*/ 77 h 77"/>
                <a:gd name="T42" fmla="*/ 23 w 118"/>
                <a:gd name="T43" fmla="*/ 75 h 77"/>
                <a:gd name="T44" fmla="*/ 16 w 118"/>
                <a:gd name="T45" fmla="*/ 69 h 77"/>
                <a:gd name="T46" fmla="*/ 18 w 118"/>
                <a:gd name="T47" fmla="*/ 65 h 77"/>
                <a:gd name="T48" fmla="*/ 56 w 118"/>
                <a:gd name="T49" fmla="*/ 54 h 77"/>
                <a:gd name="T50" fmla="*/ 61 w 118"/>
                <a:gd name="T51" fmla="*/ 48 h 77"/>
                <a:gd name="T52" fmla="*/ 68 w 118"/>
                <a:gd name="T53" fmla="*/ 42 h 77"/>
                <a:gd name="T54" fmla="*/ 60 w 118"/>
                <a:gd name="T55" fmla="*/ 29 h 77"/>
                <a:gd name="T56" fmla="*/ 50 w 118"/>
                <a:gd name="T57" fmla="*/ 26 h 77"/>
                <a:gd name="T58" fmla="*/ 48 w 118"/>
                <a:gd name="T59" fmla="*/ 25 h 77"/>
                <a:gd name="T60" fmla="*/ 40 w 118"/>
                <a:gd name="T61" fmla="*/ 31 h 77"/>
                <a:gd name="T62" fmla="*/ 20 w 118"/>
                <a:gd name="T63" fmla="*/ 47 h 77"/>
                <a:gd name="T64" fmla="*/ 9 w 118"/>
                <a:gd name="T65" fmla="*/ 53 h 77"/>
                <a:gd name="T66" fmla="*/ 3 w 118"/>
                <a:gd name="T67" fmla="*/ 53 h 77"/>
                <a:gd name="T68" fmla="*/ 0 w 118"/>
                <a:gd name="T69" fmla="*/ 48 h 77"/>
                <a:gd name="T70" fmla="*/ 18 w 118"/>
                <a:gd name="T71" fmla="*/ 33 h 77"/>
                <a:gd name="T72" fmla="*/ 21 w 118"/>
                <a:gd name="T73" fmla="*/ 30 h 77"/>
                <a:gd name="T74" fmla="*/ 24 w 118"/>
                <a:gd name="T75" fmla="*/ 29 h 77"/>
                <a:gd name="T76" fmla="*/ 26 w 118"/>
                <a:gd name="T77" fmla="*/ 27 h 77"/>
                <a:gd name="T78" fmla="*/ 34 w 118"/>
                <a:gd name="T79" fmla="*/ 14 h 77"/>
                <a:gd name="T80" fmla="*/ 31 w 118"/>
                <a:gd name="T81" fmla="*/ 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8" h="77">
                  <a:moveTo>
                    <a:pt x="38" y="0"/>
                  </a:moveTo>
                  <a:cubicBezTo>
                    <a:pt x="42" y="1"/>
                    <a:pt x="44" y="0"/>
                    <a:pt x="47" y="0"/>
                  </a:cubicBezTo>
                  <a:cubicBezTo>
                    <a:pt x="49" y="1"/>
                    <a:pt x="50" y="2"/>
                    <a:pt x="51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3" y="3"/>
                    <a:pt x="52" y="4"/>
                    <a:pt x="53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5" y="4"/>
                    <a:pt x="61" y="6"/>
                    <a:pt x="62" y="6"/>
                  </a:cubicBezTo>
                  <a:cubicBezTo>
                    <a:pt x="63" y="6"/>
                    <a:pt x="64" y="8"/>
                    <a:pt x="65" y="8"/>
                  </a:cubicBezTo>
                  <a:cubicBezTo>
                    <a:pt x="66" y="8"/>
                    <a:pt x="70" y="9"/>
                    <a:pt x="70" y="9"/>
                  </a:cubicBezTo>
                  <a:cubicBezTo>
                    <a:pt x="70" y="9"/>
                    <a:pt x="70" y="9"/>
                    <a:pt x="71" y="9"/>
                  </a:cubicBezTo>
                  <a:cubicBezTo>
                    <a:pt x="71" y="9"/>
                    <a:pt x="72" y="10"/>
                    <a:pt x="72" y="11"/>
                  </a:cubicBezTo>
                  <a:cubicBezTo>
                    <a:pt x="73" y="11"/>
                    <a:pt x="73" y="10"/>
                    <a:pt x="74" y="11"/>
                  </a:cubicBezTo>
                  <a:cubicBezTo>
                    <a:pt x="75" y="12"/>
                    <a:pt x="76" y="13"/>
                    <a:pt x="78" y="14"/>
                  </a:cubicBezTo>
                  <a:cubicBezTo>
                    <a:pt x="80" y="15"/>
                    <a:pt x="86" y="16"/>
                    <a:pt x="88" y="19"/>
                  </a:cubicBezTo>
                  <a:cubicBezTo>
                    <a:pt x="89" y="21"/>
                    <a:pt x="88" y="30"/>
                    <a:pt x="88" y="31"/>
                  </a:cubicBezTo>
                  <a:cubicBezTo>
                    <a:pt x="88" y="33"/>
                    <a:pt x="88" y="36"/>
                    <a:pt x="88" y="38"/>
                  </a:cubicBezTo>
                  <a:cubicBezTo>
                    <a:pt x="87" y="40"/>
                    <a:pt x="86" y="43"/>
                    <a:pt x="84" y="44"/>
                  </a:cubicBezTo>
                  <a:cubicBezTo>
                    <a:pt x="82" y="46"/>
                    <a:pt x="80" y="45"/>
                    <a:pt x="79" y="48"/>
                  </a:cubicBezTo>
                  <a:cubicBezTo>
                    <a:pt x="77" y="48"/>
                    <a:pt x="65" y="53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5" y="58"/>
                    <a:pt x="65" y="58"/>
                    <a:pt x="66" y="59"/>
                  </a:cubicBezTo>
                  <a:cubicBezTo>
                    <a:pt x="66" y="59"/>
                    <a:pt x="70" y="59"/>
                    <a:pt x="70" y="59"/>
                  </a:cubicBezTo>
                  <a:cubicBezTo>
                    <a:pt x="72" y="60"/>
                    <a:pt x="81" y="57"/>
                    <a:pt x="85" y="59"/>
                  </a:cubicBezTo>
                  <a:cubicBezTo>
                    <a:pt x="85" y="59"/>
                    <a:pt x="86" y="59"/>
                    <a:pt x="86" y="60"/>
                  </a:cubicBezTo>
                  <a:cubicBezTo>
                    <a:pt x="92" y="59"/>
                    <a:pt x="92" y="59"/>
                    <a:pt x="92" y="59"/>
                  </a:cubicBezTo>
                  <a:cubicBezTo>
                    <a:pt x="92" y="59"/>
                    <a:pt x="92" y="59"/>
                    <a:pt x="93" y="59"/>
                  </a:cubicBezTo>
                  <a:cubicBezTo>
                    <a:pt x="94" y="61"/>
                    <a:pt x="100" y="62"/>
                    <a:pt x="102" y="60"/>
                  </a:cubicBezTo>
                  <a:cubicBezTo>
                    <a:pt x="105" y="61"/>
                    <a:pt x="110" y="61"/>
                    <a:pt x="113" y="64"/>
                  </a:cubicBezTo>
                  <a:cubicBezTo>
                    <a:pt x="114" y="65"/>
                    <a:pt x="116" y="69"/>
                    <a:pt x="118" y="71"/>
                  </a:cubicBezTo>
                  <a:cubicBezTo>
                    <a:pt x="117" y="72"/>
                    <a:pt x="116" y="74"/>
                    <a:pt x="116" y="75"/>
                  </a:cubicBezTo>
                  <a:cubicBezTo>
                    <a:pt x="114" y="76"/>
                    <a:pt x="108" y="76"/>
                    <a:pt x="106" y="75"/>
                  </a:cubicBezTo>
                  <a:cubicBezTo>
                    <a:pt x="104" y="75"/>
                    <a:pt x="103" y="75"/>
                    <a:pt x="101" y="75"/>
                  </a:cubicBezTo>
                  <a:cubicBezTo>
                    <a:pt x="101" y="75"/>
                    <a:pt x="100" y="74"/>
                    <a:pt x="99" y="75"/>
                  </a:cubicBezTo>
                  <a:cubicBezTo>
                    <a:pt x="97" y="76"/>
                    <a:pt x="90" y="76"/>
                    <a:pt x="88" y="76"/>
                  </a:cubicBezTo>
                  <a:cubicBezTo>
                    <a:pt x="87" y="76"/>
                    <a:pt x="83" y="75"/>
                    <a:pt x="82" y="76"/>
                  </a:cubicBezTo>
                  <a:cubicBezTo>
                    <a:pt x="81" y="76"/>
                    <a:pt x="78" y="74"/>
                    <a:pt x="76" y="75"/>
                  </a:cubicBezTo>
                  <a:cubicBezTo>
                    <a:pt x="74" y="75"/>
                    <a:pt x="65" y="74"/>
                    <a:pt x="61" y="75"/>
                  </a:cubicBezTo>
                  <a:cubicBezTo>
                    <a:pt x="60" y="75"/>
                    <a:pt x="53" y="74"/>
                    <a:pt x="50" y="75"/>
                  </a:cubicBezTo>
                  <a:cubicBezTo>
                    <a:pt x="49" y="75"/>
                    <a:pt x="48" y="75"/>
                    <a:pt x="47" y="76"/>
                  </a:cubicBezTo>
                  <a:cubicBezTo>
                    <a:pt x="46" y="75"/>
                    <a:pt x="45" y="75"/>
                    <a:pt x="44" y="75"/>
                  </a:cubicBezTo>
                  <a:cubicBezTo>
                    <a:pt x="43" y="76"/>
                    <a:pt x="42" y="76"/>
                    <a:pt x="41" y="77"/>
                  </a:cubicBezTo>
                  <a:cubicBezTo>
                    <a:pt x="40" y="77"/>
                    <a:pt x="34" y="77"/>
                    <a:pt x="34" y="77"/>
                  </a:cubicBezTo>
                  <a:cubicBezTo>
                    <a:pt x="33" y="77"/>
                    <a:pt x="33" y="77"/>
                    <a:pt x="32" y="76"/>
                  </a:cubicBezTo>
                  <a:cubicBezTo>
                    <a:pt x="32" y="76"/>
                    <a:pt x="24" y="74"/>
                    <a:pt x="23" y="75"/>
                  </a:cubicBezTo>
                  <a:cubicBezTo>
                    <a:pt x="22" y="74"/>
                    <a:pt x="21" y="74"/>
                    <a:pt x="19" y="72"/>
                  </a:cubicBezTo>
                  <a:cubicBezTo>
                    <a:pt x="17" y="72"/>
                    <a:pt x="18" y="70"/>
                    <a:pt x="16" y="69"/>
                  </a:cubicBezTo>
                  <a:cubicBezTo>
                    <a:pt x="16" y="68"/>
                    <a:pt x="16" y="68"/>
                    <a:pt x="16" y="67"/>
                  </a:cubicBezTo>
                  <a:cubicBezTo>
                    <a:pt x="17" y="67"/>
                    <a:pt x="17" y="66"/>
                    <a:pt x="18" y="65"/>
                  </a:cubicBezTo>
                  <a:cubicBezTo>
                    <a:pt x="23" y="67"/>
                    <a:pt x="40" y="61"/>
                    <a:pt x="44" y="58"/>
                  </a:cubicBezTo>
                  <a:cubicBezTo>
                    <a:pt x="47" y="59"/>
                    <a:pt x="53" y="56"/>
                    <a:pt x="56" y="54"/>
                  </a:cubicBezTo>
                  <a:cubicBezTo>
                    <a:pt x="56" y="53"/>
                    <a:pt x="56" y="52"/>
                    <a:pt x="57" y="51"/>
                  </a:cubicBezTo>
                  <a:cubicBezTo>
                    <a:pt x="58" y="50"/>
                    <a:pt x="60" y="49"/>
                    <a:pt x="61" y="48"/>
                  </a:cubicBezTo>
                  <a:cubicBezTo>
                    <a:pt x="62" y="48"/>
                    <a:pt x="62" y="47"/>
                    <a:pt x="62" y="46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70" y="40"/>
                    <a:pt x="71" y="38"/>
                    <a:pt x="72" y="37"/>
                  </a:cubicBezTo>
                  <a:cubicBezTo>
                    <a:pt x="69" y="31"/>
                    <a:pt x="62" y="32"/>
                    <a:pt x="60" y="29"/>
                  </a:cubicBezTo>
                  <a:cubicBezTo>
                    <a:pt x="59" y="29"/>
                    <a:pt x="58" y="28"/>
                    <a:pt x="58" y="28"/>
                  </a:cubicBezTo>
                  <a:cubicBezTo>
                    <a:pt x="54" y="26"/>
                    <a:pt x="53" y="29"/>
                    <a:pt x="50" y="26"/>
                  </a:cubicBezTo>
                  <a:cubicBezTo>
                    <a:pt x="50" y="25"/>
                    <a:pt x="50" y="26"/>
                    <a:pt x="50" y="25"/>
                  </a:cubicBezTo>
                  <a:cubicBezTo>
                    <a:pt x="49" y="25"/>
                    <a:pt x="49" y="25"/>
                    <a:pt x="48" y="25"/>
                  </a:cubicBezTo>
                  <a:cubicBezTo>
                    <a:pt x="47" y="27"/>
                    <a:pt x="44" y="29"/>
                    <a:pt x="42" y="30"/>
                  </a:cubicBezTo>
                  <a:cubicBezTo>
                    <a:pt x="41" y="30"/>
                    <a:pt x="41" y="31"/>
                    <a:pt x="40" y="31"/>
                  </a:cubicBezTo>
                  <a:cubicBezTo>
                    <a:pt x="40" y="35"/>
                    <a:pt x="35" y="36"/>
                    <a:pt x="32" y="37"/>
                  </a:cubicBezTo>
                  <a:cubicBezTo>
                    <a:pt x="27" y="40"/>
                    <a:pt x="24" y="44"/>
                    <a:pt x="20" y="47"/>
                  </a:cubicBezTo>
                  <a:cubicBezTo>
                    <a:pt x="19" y="48"/>
                    <a:pt x="18" y="47"/>
                    <a:pt x="17" y="48"/>
                  </a:cubicBezTo>
                  <a:cubicBezTo>
                    <a:pt x="14" y="49"/>
                    <a:pt x="11" y="50"/>
                    <a:pt x="9" y="53"/>
                  </a:cubicBezTo>
                  <a:cubicBezTo>
                    <a:pt x="7" y="53"/>
                    <a:pt x="7" y="53"/>
                    <a:pt x="6" y="52"/>
                  </a:cubicBezTo>
                  <a:cubicBezTo>
                    <a:pt x="5" y="52"/>
                    <a:pt x="4" y="53"/>
                    <a:pt x="3" y="53"/>
                  </a:cubicBezTo>
                  <a:cubicBezTo>
                    <a:pt x="2" y="53"/>
                    <a:pt x="2" y="53"/>
                    <a:pt x="1" y="52"/>
                  </a:cubicBezTo>
                  <a:cubicBezTo>
                    <a:pt x="1" y="51"/>
                    <a:pt x="0" y="48"/>
                    <a:pt x="0" y="48"/>
                  </a:cubicBezTo>
                  <a:cubicBezTo>
                    <a:pt x="3" y="45"/>
                    <a:pt x="13" y="41"/>
                    <a:pt x="14" y="38"/>
                  </a:cubicBezTo>
                  <a:cubicBezTo>
                    <a:pt x="15" y="38"/>
                    <a:pt x="17" y="34"/>
                    <a:pt x="18" y="33"/>
                  </a:cubicBezTo>
                  <a:cubicBezTo>
                    <a:pt x="19" y="33"/>
                    <a:pt x="19" y="33"/>
                    <a:pt x="20" y="32"/>
                  </a:cubicBezTo>
                  <a:cubicBezTo>
                    <a:pt x="21" y="32"/>
                    <a:pt x="20" y="31"/>
                    <a:pt x="21" y="30"/>
                  </a:cubicBezTo>
                  <a:cubicBezTo>
                    <a:pt x="21" y="30"/>
                    <a:pt x="23" y="30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3" y="28"/>
                    <a:pt x="24" y="28"/>
                    <a:pt x="25" y="27"/>
                  </a:cubicBezTo>
                  <a:cubicBezTo>
                    <a:pt x="25" y="27"/>
                    <a:pt x="25" y="27"/>
                    <a:pt x="26" y="27"/>
                  </a:cubicBezTo>
                  <a:cubicBezTo>
                    <a:pt x="26" y="25"/>
                    <a:pt x="30" y="23"/>
                    <a:pt x="31" y="22"/>
                  </a:cubicBezTo>
                  <a:cubicBezTo>
                    <a:pt x="32" y="19"/>
                    <a:pt x="33" y="16"/>
                    <a:pt x="34" y="14"/>
                  </a:cubicBezTo>
                  <a:cubicBezTo>
                    <a:pt x="34" y="14"/>
                    <a:pt x="34" y="13"/>
                    <a:pt x="34" y="13"/>
                  </a:cubicBezTo>
                  <a:cubicBezTo>
                    <a:pt x="35" y="10"/>
                    <a:pt x="30" y="7"/>
                    <a:pt x="31" y="3"/>
                  </a:cubicBezTo>
                  <a:cubicBezTo>
                    <a:pt x="32" y="2"/>
                    <a:pt x="38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0" name="Freeform 61">
              <a:extLst>
                <a:ext uri="{FF2B5EF4-FFF2-40B4-BE49-F238E27FC236}">
                  <a16:creationId xmlns="" xmlns:a16="http://schemas.microsoft.com/office/drawing/2014/main" id="{CBD5C636-0DBF-684D-90B9-7A6019DF54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65651" y="3208338"/>
              <a:ext cx="471488" cy="460375"/>
            </a:xfrm>
            <a:custGeom>
              <a:avLst/>
              <a:gdLst>
                <a:gd name="T0" fmla="*/ 150 w 156"/>
                <a:gd name="T1" fmla="*/ 104 h 151"/>
                <a:gd name="T2" fmla="*/ 142 w 156"/>
                <a:gd name="T3" fmla="*/ 107 h 151"/>
                <a:gd name="T4" fmla="*/ 118 w 156"/>
                <a:gd name="T5" fmla="*/ 108 h 151"/>
                <a:gd name="T6" fmla="*/ 95 w 156"/>
                <a:gd name="T7" fmla="*/ 111 h 151"/>
                <a:gd name="T8" fmla="*/ 83 w 156"/>
                <a:gd name="T9" fmla="*/ 110 h 151"/>
                <a:gd name="T10" fmla="*/ 72 w 156"/>
                <a:gd name="T11" fmla="*/ 107 h 151"/>
                <a:gd name="T12" fmla="*/ 91 w 156"/>
                <a:gd name="T13" fmla="*/ 86 h 151"/>
                <a:gd name="T14" fmla="*/ 125 w 156"/>
                <a:gd name="T15" fmla="*/ 82 h 151"/>
                <a:gd name="T16" fmla="*/ 126 w 156"/>
                <a:gd name="T17" fmla="*/ 73 h 151"/>
                <a:gd name="T18" fmla="*/ 112 w 156"/>
                <a:gd name="T19" fmla="*/ 64 h 151"/>
                <a:gd name="T20" fmla="*/ 98 w 156"/>
                <a:gd name="T21" fmla="*/ 64 h 151"/>
                <a:gd name="T22" fmla="*/ 74 w 156"/>
                <a:gd name="T23" fmla="*/ 64 h 151"/>
                <a:gd name="T24" fmla="*/ 75 w 156"/>
                <a:gd name="T25" fmla="*/ 51 h 151"/>
                <a:gd name="T26" fmla="*/ 122 w 156"/>
                <a:gd name="T27" fmla="*/ 47 h 151"/>
                <a:gd name="T28" fmla="*/ 122 w 156"/>
                <a:gd name="T29" fmla="*/ 37 h 151"/>
                <a:gd name="T30" fmla="*/ 84 w 156"/>
                <a:gd name="T31" fmla="*/ 31 h 151"/>
                <a:gd name="T32" fmla="*/ 70 w 156"/>
                <a:gd name="T33" fmla="*/ 28 h 151"/>
                <a:gd name="T34" fmla="*/ 63 w 156"/>
                <a:gd name="T35" fmla="*/ 22 h 151"/>
                <a:gd name="T36" fmla="*/ 45 w 156"/>
                <a:gd name="T37" fmla="*/ 33 h 151"/>
                <a:gd name="T38" fmla="*/ 19 w 156"/>
                <a:gd name="T39" fmla="*/ 31 h 151"/>
                <a:gd name="T40" fmla="*/ 20 w 156"/>
                <a:gd name="T41" fmla="*/ 20 h 151"/>
                <a:gd name="T42" fmla="*/ 18 w 156"/>
                <a:gd name="T43" fmla="*/ 5 h 151"/>
                <a:gd name="T44" fmla="*/ 11 w 156"/>
                <a:gd name="T45" fmla="*/ 0 h 151"/>
                <a:gd name="T46" fmla="*/ 8 w 156"/>
                <a:gd name="T47" fmla="*/ 27 h 151"/>
                <a:gd name="T48" fmla="*/ 8 w 156"/>
                <a:gd name="T49" fmla="*/ 41 h 151"/>
                <a:gd name="T50" fmla="*/ 5 w 156"/>
                <a:gd name="T51" fmla="*/ 68 h 151"/>
                <a:gd name="T52" fmla="*/ 5 w 156"/>
                <a:gd name="T53" fmla="*/ 82 h 151"/>
                <a:gd name="T54" fmla="*/ 1 w 156"/>
                <a:gd name="T55" fmla="*/ 119 h 151"/>
                <a:gd name="T56" fmla="*/ 5 w 156"/>
                <a:gd name="T57" fmla="*/ 150 h 151"/>
                <a:gd name="T58" fmla="*/ 11 w 156"/>
                <a:gd name="T59" fmla="*/ 148 h 151"/>
                <a:gd name="T60" fmla="*/ 13 w 156"/>
                <a:gd name="T61" fmla="*/ 143 h 151"/>
                <a:gd name="T62" fmla="*/ 25 w 156"/>
                <a:gd name="T63" fmla="*/ 137 h 151"/>
                <a:gd name="T64" fmla="*/ 39 w 156"/>
                <a:gd name="T65" fmla="*/ 134 h 151"/>
                <a:gd name="T66" fmla="*/ 58 w 156"/>
                <a:gd name="T67" fmla="*/ 134 h 151"/>
                <a:gd name="T68" fmla="*/ 82 w 156"/>
                <a:gd name="T69" fmla="*/ 135 h 151"/>
                <a:gd name="T70" fmla="*/ 113 w 156"/>
                <a:gd name="T71" fmla="*/ 142 h 151"/>
                <a:gd name="T72" fmla="*/ 131 w 156"/>
                <a:gd name="T73" fmla="*/ 147 h 151"/>
                <a:gd name="T74" fmla="*/ 147 w 156"/>
                <a:gd name="T75" fmla="*/ 143 h 151"/>
                <a:gd name="T76" fmla="*/ 153 w 156"/>
                <a:gd name="T77" fmla="*/ 133 h 151"/>
                <a:gd name="T78" fmla="*/ 56 w 156"/>
                <a:gd name="T79" fmla="*/ 109 h 151"/>
                <a:gd name="T80" fmla="*/ 46 w 156"/>
                <a:gd name="T81" fmla="*/ 112 h 151"/>
                <a:gd name="T82" fmla="*/ 20 w 156"/>
                <a:gd name="T83" fmla="*/ 114 h 151"/>
                <a:gd name="T84" fmla="*/ 28 w 156"/>
                <a:gd name="T85" fmla="*/ 92 h 151"/>
                <a:gd name="T86" fmla="*/ 44 w 156"/>
                <a:gd name="T87" fmla="*/ 87 h 151"/>
                <a:gd name="T88" fmla="*/ 60 w 156"/>
                <a:gd name="T89" fmla="*/ 60 h 151"/>
                <a:gd name="T90" fmla="*/ 43 w 156"/>
                <a:gd name="T91" fmla="*/ 67 h 151"/>
                <a:gd name="T92" fmla="*/ 20 w 156"/>
                <a:gd name="T93" fmla="*/ 71 h 151"/>
                <a:gd name="T94" fmla="*/ 46 w 156"/>
                <a:gd name="T95" fmla="*/ 51 h 151"/>
                <a:gd name="T96" fmla="*/ 59 w 156"/>
                <a:gd name="T97" fmla="*/ 49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6" h="151">
                  <a:moveTo>
                    <a:pt x="156" y="123"/>
                  </a:moveTo>
                  <a:cubicBezTo>
                    <a:pt x="156" y="122"/>
                    <a:pt x="155" y="117"/>
                    <a:pt x="155" y="117"/>
                  </a:cubicBezTo>
                  <a:cubicBezTo>
                    <a:pt x="154" y="115"/>
                    <a:pt x="149" y="107"/>
                    <a:pt x="150" y="104"/>
                  </a:cubicBezTo>
                  <a:cubicBezTo>
                    <a:pt x="149" y="103"/>
                    <a:pt x="149" y="103"/>
                    <a:pt x="147" y="103"/>
                  </a:cubicBezTo>
                  <a:cubicBezTo>
                    <a:pt x="147" y="105"/>
                    <a:pt x="145" y="106"/>
                    <a:pt x="143" y="108"/>
                  </a:cubicBezTo>
                  <a:cubicBezTo>
                    <a:pt x="142" y="108"/>
                    <a:pt x="142" y="108"/>
                    <a:pt x="142" y="107"/>
                  </a:cubicBezTo>
                  <a:cubicBezTo>
                    <a:pt x="142" y="106"/>
                    <a:pt x="141" y="106"/>
                    <a:pt x="141" y="106"/>
                  </a:cubicBezTo>
                  <a:cubicBezTo>
                    <a:pt x="139" y="109"/>
                    <a:pt x="123" y="105"/>
                    <a:pt x="120" y="109"/>
                  </a:cubicBezTo>
                  <a:cubicBezTo>
                    <a:pt x="119" y="109"/>
                    <a:pt x="119" y="109"/>
                    <a:pt x="118" y="108"/>
                  </a:cubicBezTo>
                  <a:cubicBezTo>
                    <a:pt x="115" y="110"/>
                    <a:pt x="105" y="112"/>
                    <a:pt x="103" y="110"/>
                  </a:cubicBezTo>
                  <a:cubicBezTo>
                    <a:pt x="103" y="110"/>
                    <a:pt x="102" y="111"/>
                    <a:pt x="102" y="111"/>
                  </a:cubicBezTo>
                  <a:cubicBezTo>
                    <a:pt x="102" y="110"/>
                    <a:pt x="96" y="111"/>
                    <a:pt x="95" y="111"/>
                  </a:cubicBezTo>
                  <a:cubicBezTo>
                    <a:pt x="94" y="110"/>
                    <a:pt x="89" y="110"/>
                    <a:pt x="88" y="110"/>
                  </a:cubicBezTo>
                  <a:cubicBezTo>
                    <a:pt x="87" y="110"/>
                    <a:pt x="87" y="111"/>
                    <a:pt x="86" y="111"/>
                  </a:cubicBezTo>
                  <a:cubicBezTo>
                    <a:pt x="85" y="111"/>
                    <a:pt x="84" y="110"/>
                    <a:pt x="83" y="110"/>
                  </a:cubicBezTo>
                  <a:cubicBezTo>
                    <a:pt x="83" y="110"/>
                    <a:pt x="82" y="111"/>
                    <a:pt x="81" y="111"/>
                  </a:cubicBezTo>
                  <a:cubicBezTo>
                    <a:pt x="81" y="111"/>
                    <a:pt x="81" y="111"/>
                    <a:pt x="80" y="111"/>
                  </a:cubicBezTo>
                  <a:cubicBezTo>
                    <a:pt x="78" y="109"/>
                    <a:pt x="75" y="109"/>
                    <a:pt x="72" y="107"/>
                  </a:cubicBezTo>
                  <a:cubicBezTo>
                    <a:pt x="74" y="101"/>
                    <a:pt x="76" y="97"/>
                    <a:pt x="75" y="89"/>
                  </a:cubicBezTo>
                  <a:cubicBezTo>
                    <a:pt x="76" y="89"/>
                    <a:pt x="76" y="88"/>
                    <a:pt x="77" y="87"/>
                  </a:cubicBezTo>
                  <a:cubicBezTo>
                    <a:pt x="78" y="87"/>
                    <a:pt x="90" y="86"/>
                    <a:pt x="91" y="86"/>
                  </a:cubicBezTo>
                  <a:cubicBezTo>
                    <a:pt x="97" y="87"/>
                    <a:pt x="109" y="90"/>
                    <a:pt x="113" y="87"/>
                  </a:cubicBezTo>
                  <a:cubicBezTo>
                    <a:pt x="115" y="87"/>
                    <a:pt x="117" y="88"/>
                    <a:pt x="119" y="88"/>
                  </a:cubicBezTo>
                  <a:cubicBezTo>
                    <a:pt x="121" y="87"/>
                    <a:pt x="124" y="84"/>
                    <a:pt x="125" y="82"/>
                  </a:cubicBezTo>
                  <a:cubicBezTo>
                    <a:pt x="126" y="80"/>
                    <a:pt x="124" y="77"/>
                    <a:pt x="126" y="76"/>
                  </a:cubicBezTo>
                  <a:cubicBezTo>
                    <a:pt x="125" y="75"/>
                    <a:pt x="126" y="75"/>
                    <a:pt x="125" y="75"/>
                  </a:cubicBezTo>
                  <a:cubicBezTo>
                    <a:pt x="125" y="74"/>
                    <a:pt x="125" y="73"/>
                    <a:pt x="126" y="73"/>
                  </a:cubicBezTo>
                  <a:cubicBezTo>
                    <a:pt x="128" y="70"/>
                    <a:pt x="118" y="66"/>
                    <a:pt x="117" y="65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6" y="65"/>
                    <a:pt x="113" y="64"/>
                    <a:pt x="112" y="64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100" y="64"/>
                    <a:pt x="99" y="64"/>
                    <a:pt x="99" y="64"/>
                  </a:cubicBezTo>
                  <a:cubicBezTo>
                    <a:pt x="98" y="64"/>
                    <a:pt x="99" y="64"/>
                    <a:pt x="98" y="64"/>
                  </a:cubicBezTo>
                  <a:cubicBezTo>
                    <a:pt x="88" y="63"/>
                    <a:pt x="88" y="63"/>
                    <a:pt x="88" y="63"/>
                  </a:cubicBezTo>
                  <a:cubicBezTo>
                    <a:pt x="87" y="64"/>
                    <a:pt x="84" y="65"/>
                    <a:pt x="83" y="65"/>
                  </a:cubicBezTo>
                  <a:cubicBezTo>
                    <a:pt x="80" y="66"/>
                    <a:pt x="78" y="64"/>
                    <a:pt x="74" y="64"/>
                  </a:cubicBezTo>
                  <a:cubicBezTo>
                    <a:pt x="73" y="61"/>
                    <a:pt x="71" y="60"/>
                    <a:pt x="73" y="57"/>
                  </a:cubicBezTo>
                  <a:cubicBezTo>
                    <a:pt x="73" y="56"/>
                    <a:pt x="73" y="55"/>
                    <a:pt x="73" y="54"/>
                  </a:cubicBezTo>
                  <a:cubicBezTo>
                    <a:pt x="74" y="53"/>
                    <a:pt x="75" y="52"/>
                    <a:pt x="75" y="51"/>
                  </a:cubicBezTo>
                  <a:cubicBezTo>
                    <a:pt x="77" y="51"/>
                    <a:pt x="83" y="50"/>
                    <a:pt x="84" y="50"/>
                  </a:cubicBezTo>
                  <a:cubicBezTo>
                    <a:pt x="90" y="53"/>
                    <a:pt x="116" y="51"/>
                    <a:pt x="122" y="48"/>
                  </a:cubicBezTo>
                  <a:cubicBezTo>
                    <a:pt x="121" y="48"/>
                    <a:pt x="122" y="47"/>
                    <a:pt x="122" y="47"/>
                  </a:cubicBezTo>
                  <a:cubicBezTo>
                    <a:pt x="124" y="44"/>
                    <a:pt x="123" y="42"/>
                    <a:pt x="124" y="39"/>
                  </a:cubicBezTo>
                  <a:cubicBezTo>
                    <a:pt x="124" y="39"/>
                    <a:pt x="124" y="39"/>
                    <a:pt x="124" y="39"/>
                  </a:cubicBezTo>
                  <a:cubicBezTo>
                    <a:pt x="123" y="38"/>
                    <a:pt x="122" y="38"/>
                    <a:pt x="122" y="37"/>
                  </a:cubicBezTo>
                  <a:cubicBezTo>
                    <a:pt x="121" y="36"/>
                    <a:pt x="122" y="35"/>
                    <a:pt x="121" y="34"/>
                  </a:cubicBezTo>
                  <a:cubicBezTo>
                    <a:pt x="118" y="33"/>
                    <a:pt x="112" y="34"/>
                    <a:pt x="110" y="33"/>
                  </a:cubicBezTo>
                  <a:cubicBezTo>
                    <a:pt x="105" y="30"/>
                    <a:pt x="87" y="30"/>
                    <a:pt x="84" y="31"/>
                  </a:cubicBezTo>
                  <a:cubicBezTo>
                    <a:pt x="79" y="33"/>
                    <a:pt x="76" y="31"/>
                    <a:pt x="73" y="31"/>
                  </a:cubicBezTo>
                  <a:cubicBezTo>
                    <a:pt x="72" y="30"/>
                    <a:pt x="71" y="29"/>
                    <a:pt x="70" y="29"/>
                  </a:cubicBezTo>
                  <a:cubicBezTo>
                    <a:pt x="70" y="29"/>
                    <a:pt x="70" y="29"/>
                    <a:pt x="70" y="28"/>
                  </a:cubicBezTo>
                  <a:cubicBezTo>
                    <a:pt x="69" y="27"/>
                    <a:pt x="68" y="26"/>
                    <a:pt x="68" y="24"/>
                  </a:cubicBezTo>
                  <a:cubicBezTo>
                    <a:pt x="67" y="23"/>
                    <a:pt x="66" y="22"/>
                    <a:pt x="65" y="22"/>
                  </a:cubicBezTo>
                  <a:cubicBezTo>
                    <a:pt x="64" y="22"/>
                    <a:pt x="64" y="22"/>
                    <a:pt x="63" y="22"/>
                  </a:cubicBezTo>
                  <a:cubicBezTo>
                    <a:pt x="62" y="24"/>
                    <a:pt x="59" y="27"/>
                    <a:pt x="57" y="30"/>
                  </a:cubicBezTo>
                  <a:cubicBezTo>
                    <a:pt x="58" y="31"/>
                    <a:pt x="53" y="32"/>
                    <a:pt x="52" y="32"/>
                  </a:cubicBezTo>
                  <a:cubicBezTo>
                    <a:pt x="51" y="31"/>
                    <a:pt x="47" y="33"/>
                    <a:pt x="45" y="33"/>
                  </a:cubicBezTo>
                  <a:cubicBezTo>
                    <a:pt x="45" y="32"/>
                    <a:pt x="42" y="32"/>
                    <a:pt x="41" y="33"/>
                  </a:cubicBezTo>
                  <a:cubicBezTo>
                    <a:pt x="36" y="34"/>
                    <a:pt x="27" y="35"/>
                    <a:pt x="23" y="35"/>
                  </a:cubicBezTo>
                  <a:cubicBezTo>
                    <a:pt x="23" y="34"/>
                    <a:pt x="20" y="31"/>
                    <a:pt x="19" y="31"/>
                  </a:cubicBezTo>
                  <a:cubicBezTo>
                    <a:pt x="19" y="30"/>
                    <a:pt x="19" y="29"/>
                    <a:pt x="19" y="28"/>
                  </a:cubicBezTo>
                  <a:cubicBezTo>
                    <a:pt x="20" y="25"/>
                    <a:pt x="20" y="23"/>
                    <a:pt x="20" y="20"/>
                  </a:cubicBezTo>
                  <a:cubicBezTo>
                    <a:pt x="20" y="21"/>
                    <a:pt x="20" y="20"/>
                    <a:pt x="20" y="20"/>
                  </a:cubicBezTo>
                  <a:cubicBezTo>
                    <a:pt x="20" y="19"/>
                    <a:pt x="21" y="16"/>
                    <a:pt x="21" y="14"/>
                  </a:cubicBezTo>
                  <a:cubicBezTo>
                    <a:pt x="20" y="13"/>
                    <a:pt x="20" y="13"/>
                    <a:pt x="19" y="12"/>
                  </a:cubicBezTo>
                  <a:cubicBezTo>
                    <a:pt x="18" y="9"/>
                    <a:pt x="19" y="7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4"/>
                    <a:pt x="14" y="2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0" y="2"/>
                    <a:pt x="12" y="5"/>
                    <a:pt x="11" y="8"/>
                  </a:cubicBezTo>
                  <a:cubicBezTo>
                    <a:pt x="8" y="13"/>
                    <a:pt x="8" y="19"/>
                    <a:pt x="7" y="24"/>
                  </a:cubicBezTo>
                  <a:cubicBezTo>
                    <a:pt x="7" y="25"/>
                    <a:pt x="8" y="26"/>
                    <a:pt x="8" y="27"/>
                  </a:cubicBezTo>
                  <a:cubicBezTo>
                    <a:pt x="8" y="27"/>
                    <a:pt x="8" y="32"/>
                    <a:pt x="8" y="32"/>
                  </a:cubicBezTo>
                  <a:cubicBezTo>
                    <a:pt x="8" y="32"/>
                    <a:pt x="8" y="33"/>
                    <a:pt x="8" y="34"/>
                  </a:cubicBezTo>
                  <a:cubicBezTo>
                    <a:pt x="7" y="37"/>
                    <a:pt x="8" y="39"/>
                    <a:pt x="8" y="41"/>
                  </a:cubicBezTo>
                  <a:cubicBezTo>
                    <a:pt x="9" y="44"/>
                    <a:pt x="7" y="46"/>
                    <a:pt x="7" y="48"/>
                  </a:cubicBezTo>
                  <a:cubicBezTo>
                    <a:pt x="6" y="50"/>
                    <a:pt x="8" y="54"/>
                    <a:pt x="7" y="55"/>
                  </a:cubicBezTo>
                  <a:cubicBezTo>
                    <a:pt x="5" y="60"/>
                    <a:pt x="6" y="64"/>
                    <a:pt x="5" y="68"/>
                  </a:cubicBezTo>
                  <a:cubicBezTo>
                    <a:pt x="6" y="69"/>
                    <a:pt x="6" y="70"/>
                    <a:pt x="6" y="71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5" y="74"/>
                    <a:pt x="4" y="79"/>
                    <a:pt x="5" y="82"/>
                  </a:cubicBezTo>
                  <a:cubicBezTo>
                    <a:pt x="5" y="90"/>
                    <a:pt x="3" y="97"/>
                    <a:pt x="5" y="100"/>
                  </a:cubicBezTo>
                  <a:cubicBezTo>
                    <a:pt x="5" y="102"/>
                    <a:pt x="2" y="106"/>
                    <a:pt x="2" y="108"/>
                  </a:cubicBezTo>
                  <a:cubicBezTo>
                    <a:pt x="3" y="113"/>
                    <a:pt x="1" y="118"/>
                    <a:pt x="1" y="119"/>
                  </a:cubicBezTo>
                  <a:cubicBezTo>
                    <a:pt x="0" y="126"/>
                    <a:pt x="1" y="139"/>
                    <a:pt x="2" y="142"/>
                  </a:cubicBezTo>
                  <a:cubicBezTo>
                    <a:pt x="2" y="142"/>
                    <a:pt x="4" y="144"/>
                    <a:pt x="4" y="144"/>
                  </a:cubicBezTo>
                  <a:cubicBezTo>
                    <a:pt x="5" y="145"/>
                    <a:pt x="4" y="148"/>
                    <a:pt x="5" y="150"/>
                  </a:cubicBezTo>
                  <a:cubicBezTo>
                    <a:pt x="5" y="150"/>
                    <a:pt x="6" y="150"/>
                    <a:pt x="6" y="151"/>
                  </a:cubicBezTo>
                  <a:cubicBezTo>
                    <a:pt x="7" y="151"/>
                    <a:pt x="8" y="150"/>
                    <a:pt x="10" y="150"/>
                  </a:cubicBezTo>
                  <a:cubicBezTo>
                    <a:pt x="10" y="149"/>
                    <a:pt x="11" y="149"/>
                    <a:pt x="11" y="148"/>
                  </a:cubicBezTo>
                  <a:cubicBezTo>
                    <a:pt x="11" y="147"/>
                    <a:pt x="11" y="146"/>
                    <a:pt x="11" y="145"/>
                  </a:cubicBezTo>
                  <a:cubicBezTo>
                    <a:pt x="11" y="145"/>
                    <a:pt x="11" y="145"/>
                    <a:pt x="11" y="145"/>
                  </a:cubicBezTo>
                  <a:cubicBezTo>
                    <a:pt x="12" y="144"/>
                    <a:pt x="13" y="144"/>
                    <a:pt x="13" y="143"/>
                  </a:cubicBezTo>
                  <a:cubicBezTo>
                    <a:pt x="14" y="142"/>
                    <a:pt x="13" y="141"/>
                    <a:pt x="14" y="141"/>
                  </a:cubicBezTo>
                  <a:cubicBezTo>
                    <a:pt x="15" y="138"/>
                    <a:pt x="21" y="139"/>
                    <a:pt x="21" y="139"/>
                  </a:cubicBezTo>
                  <a:cubicBezTo>
                    <a:pt x="23" y="138"/>
                    <a:pt x="24" y="137"/>
                    <a:pt x="25" y="137"/>
                  </a:cubicBezTo>
                  <a:cubicBezTo>
                    <a:pt x="26" y="137"/>
                    <a:pt x="27" y="138"/>
                    <a:pt x="28" y="137"/>
                  </a:cubicBezTo>
                  <a:cubicBezTo>
                    <a:pt x="30" y="136"/>
                    <a:pt x="32" y="135"/>
                    <a:pt x="33" y="134"/>
                  </a:cubicBezTo>
                  <a:cubicBezTo>
                    <a:pt x="35" y="134"/>
                    <a:pt x="38" y="134"/>
                    <a:pt x="39" y="134"/>
                  </a:cubicBezTo>
                  <a:cubicBezTo>
                    <a:pt x="41" y="133"/>
                    <a:pt x="50" y="134"/>
                    <a:pt x="51" y="134"/>
                  </a:cubicBezTo>
                  <a:cubicBezTo>
                    <a:pt x="51" y="134"/>
                    <a:pt x="52" y="134"/>
                    <a:pt x="52" y="134"/>
                  </a:cubicBezTo>
                  <a:cubicBezTo>
                    <a:pt x="53" y="133"/>
                    <a:pt x="58" y="134"/>
                    <a:pt x="58" y="134"/>
                  </a:cubicBezTo>
                  <a:cubicBezTo>
                    <a:pt x="59" y="134"/>
                    <a:pt x="63" y="134"/>
                    <a:pt x="64" y="134"/>
                  </a:cubicBezTo>
                  <a:cubicBezTo>
                    <a:pt x="68" y="134"/>
                    <a:pt x="69" y="134"/>
                    <a:pt x="73" y="135"/>
                  </a:cubicBezTo>
                  <a:cubicBezTo>
                    <a:pt x="74" y="135"/>
                    <a:pt x="81" y="135"/>
                    <a:pt x="82" y="135"/>
                  </a:cubicBezTo>
                  <a:cubicBezTo>
                    <a:pt x="84" y="137"/>
                    <a:pt x="87" y="137"/>
                    <a:pt x="89" y="139"/>
                  </a:cubicBezTo>
                  <a:cubicBezTo>
                    <a:pt x="90" y="137"/>
                    <a:pt x="101" y="140"/>
                    <a:pt x="103" y="140"/>
                  </a:cubicBezTo>
                  <a:cubicBezTo>
                    <a:pt x="107" y="139"/>
                    <a:pt x="112" y="142"/>
                    <a:pt x="113" y="142"/>
                  </a:cubicBezTo>
                  <a:cubicBezTo>
                    <a:pt x="116" y="141"/>
                    <a:pt x="116" y="143"/>
                    <a:pt x="117" y="144"/>
                  </a:cubicBezTo>
                  <a:cubicBezTo>
                    <a:pt x="119" y="144"/>
                    <a:pt x="120" y="144"/>
                    <a:pt x="121" y="144"/>
                  </a:cubicBezTo>
                  <a:cubicBezTo>
                    <a:pt x="125" y="146"/>
                    <a:pt x="127" y="147"/>
                    <a:pt x="131" y="147"/>
                  </a:cubicBezTo>
                  <a:cubicBezTo>
                    <a:pt x="133" y="148"/>
                    <a:pt x="138" y="148"/>
                    <a:pt x="138" y="148"/>
                  </a:cubicBezTo>
                  <a:cubicBezTo>
                    <a:pt x="139" y="147"/>
                    <a:pt x="143" y="146"/>
                    <a:pt x="144" y="146"/>
                  </a:cubicBezTo>
                  <a:cubicBezTo>
                    <a:pt x="145" y="145"/>
                    <a:pt x="146" y="144"/>
                    <a:pt x="147" y="143"/>
                  </a:cubicBezTo>
                  <a:cubicBezTo>
                    <a:pt x="147" y="143"/>
                    <a:pt x="147" y="142"/>
                    <a:pt x="147" y="142"/>
                  </a:cubicBezTo>
                  <a:cubicBezTo>
                    <a:pt x="147" y="141"/>
                    <a:pt x="150" y="140"/>
                    <a:pt x="150" y="140"/>
                  </a:cubicBezTo>
                  <a:cubicBezTo>
                    <a:pt x="152" y="138"/>
                    <a:pt x="151" y="135"/>
                    <a:pt x="153" y="133"/>
                  </a:cubicBezTo>
                  <a:cubicBezTo>
                    <a:pt x="154" y="132"/>
                    <a:pt x="155" y="132"/>
                    <a:pt x="155" y="130"/>
                  </a:cubicBezTo>
                  <a:cubicBezTo>
                    <a:pt x="154" y="129"/>
                    <a:pt x="156" y="124"/>
                    <a:pt x="156" y="123"/>
                  </a:cubicBezTo>
                  <a:close/>
                  <a:moveTo>
                    <a:pt x="56" y="109"/>
                  </a:moveTo>
                  <a:cubicBezTo>
                    <a:pt x="54" y="111"/>
                    <a:pt x="52" y="110"/>
                    <a:pt x="49" y="111"/>
                  </a:cubicBezTo>
                  <a:cubicBezTo>
                    <a:pt x="49" y="111"/>
                    <a:pt x="48" y="111"/>
                    <a:pt x="47" y="111"/>
                  </a:cubicBezTo>
                  <a:cubicBezTo>
                    <a:pt x="47" y="111"/>
                    <a:pt x="47" y="111"/>
                    <a:pt x="46" y="112"/>
                  </a:cubicBezTo>
                  <a:cubicBezTo>
                    <a:pt x="45" y="112"/>
                    <a:pt x="43" y="112"/>
                    <a:pt x="42" y="112"/>
                  </a:cubicBezTo>
                  <a:cubicBezTo>
                    <a:pt x="40" y="112"/>
                    <a:pt x="39" y="112"/>
                    <a:pt x="37" y="112"/>
                  </a:cubicBezTo>
                  <a:cubicBezTo>
                    <a:pt x="33" y="114"/>
                    <a:pt x="25" y="114"/>
                    <a:pt x="20" y="114"/>
                  </a:cubicBezTo>
                  <a:cubicBezTo>
                    <a:pt x="20" y="114"/>
                    <a:pt x="19" y="113"/>
                    <a:pt x="19" y="112"/>
                  </a:cubicBezTo>
                  <a:cubicBezTo>
                    <a:pt x="18" y="111"/>
                    <a:pt x="18" y="98"/>
                    <a:pt x="19" y="97"/>
                  </a:cubicBezTo>
                  <a:cubicBezTo>
                    <a:pt x="19" y="97"/>
                    <a:pt x="28" y="92"/>
                    <a:pt x="28" y="92"/>
                  </a:cubicBezTo>
                  <a:cubicBezTo>
                    <a:pt x="29" y="92"/>
                    <a:pt x="29" y="92"/>
                    <a:pt x="30" y="92"/>
                  </a:cubicBezTo>
                  <a:cubicBezTo>
                    <a:pt x="31" y="91"/>
                    <a:pt x="32" y="90"/>
                    <a:pt x="34" y="89"/>
                  </a:cubicBezTo>
                  <a:cubicBezTo>
                    <a:pt x="36" y="88"/>
                    <a:pt x="42" y="89"/>
                    <a:pt x="44" y="87"/>
                  </a:cubicBezTo>
                  <a:cubicBezTo>
                    <a:pt x="48" y="88"/>
                    <a:pt x="55" y="87"/>
                    <a:pt x="59" y="89"/>
                  </a:cubicBezTo>
                  <a:cubicBezTo>
                    <a:pt x="61" y="95"/>
                    <a:pt x="59" y="107"/>
                    <a:pt x="56" y="109"/>
                  </a:cubicBezTo>
                  <a:close/>
                  <a:moveTo>
                    <a:pt x="60" y="60"/>
                  </a:moveTo>
                  <a:cubicBezTo>
                    <a:pt x="60" y="62"/>
                    <a:pt x="60" y="64"/>
                    <a:pt x="59" y="64"/>
                  </a:cubicBezTo>
                  <a:cubicBezTo>
                    <a:pt x="57" y="66"/>
                    <a:pt x="53" y="68"/>
                    <a:pt x="49" y="67"/>
                  </a:cubicBezTo>
                  <a:cubicBezTo>
                    <a:pt x="48" y="67"/>
                    <a:pt x="45" y="67"/>
                    <a:pt x="43" y="67"/>
                  </a:cubicBezTo>
                  <a:cubicBezTo>
                    <a:pt x="42" y="67"/>
                    <a:pt x="40" y="68"/>
                    <a:pt x="39" y="68"/>
                  </a:cubicBezTo>
                  <a:cubicBezTo>
                    <a:pt x="38" y="68"/>
                    <a:pt x="37" y="68"/>
                    <a:pt x="36" y="68"/>
                  </a:cubicBezTo>
                  <a:cubicBezTo>
                    <a:pt x="29" y="70"/>
                    <a:pt x="27" y="71"/>
                    <a:pt x="20" y="71"/>
                  </a:cubicBezTo>
                  <a:cubicBezTo>
                    <a:pt x="15" y="59"/>
                    <a:pt x="24" y="56"/>
                    <a:pt x="33" y="51"/>
                  </a:cubicBezTo>
                  <a:cubicBezTo>
                    <a:pt x="35" y="50"/>
                    <a:pt x="38" y="52"/>
                    <a:pt x="40" y="52"/>
                  </a:cubicBezTo>
                  <a:cubicBezTo>
                    <a:pt x="42" y="51"/>
                    <a:pt x="44" y="52"/>
                    <a:pt x="46" y="51"/>
                  </a:cubicBezTo>
                  <a:cubicBezTo>
                    <a:pt x="47" y="51"/>
                    <a:pt x="49" y="49"/>
                    <a:pt x="50" y="49"/>
                  </a:cubicBezTo>
                  <a:cubicBezTo>
                    <a:pt x="51" y="48"/>
                    <a:pt x="53" y="49"/>
                    <a:pt x="54" y="48"/>
                  </a:cubicBezTo>
                  <a:cubicBezTo>
                    <a:pt x="56" y="48"/>
                    <a:pt x="57" y="49"/>
                    <a:pt x="59" y="49"/>
                  </a:cubicBezTo>
                  <a:cubicBezTo>
                    <a:pt x="62" y="52"/>
                    <a:pt x="61" y="55"/>
                    <a:pt x="60" y="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1" name="Freeform 62">
              <a:extLst>
                <a:ext uri="{FF2B5EF4-FFF2-40B4-BE49-F238E27FC236}">
                  <a16:creationId xmlns="" xmlns:a16="http://schemas.microsoft.com/office/drawing/2014/main" id="{8585EE9A-19BF-8444-8E5C-736CD8018E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64376" y="3014663"/>
              <a:ext cx="831850" cy="349250"/>
            </a:xfrm>
            <a:custGeom>
              <a:avLst/>
              <a:gdLst>
                <a:gd name="T0" fmla="*/ 262 w 275"/>
                <a:gd name="T1" fmla="*/ 71 h 114"/>
                <a:gd name="T2" fmla="*/ 242 w 275"/>
                <a:gd name="T3" fmla="*/ 70 h 114"/>
                <a:gd name="T4" fmla="*/ 227 w 275"/>
                <a:gd name="T5" fmla="*/ 69 h 114"/>
                <a:gd name="T6" fmla="*/ 178 w 275"/>
                <a:gd name="T7" fmla="*/ 63 h 114"/>
                <a:gd name="T8" fmla="*/ 186 w 275"/>
                <a:gd name="T9" fmla="*/ 34 h 114"/>
                <a:gd name="T10" fmla="*/ 121 w 275"/>
                <a:gd name="T11" fmla="*/ 40 h 114"/>
                <a:gd name="T12" fmla="*/ 96 w 275"/>
                <a:gd name="T13" fmla="*/ 36 h 114"/>
                <a:gd name="T14" fmla="*/ 104 w 275"/>
                <a:gd name="T15" fmla="*/ 28 h 114"/>
                <a:gd name="T16" fmla="*/ 126 w 275"/>
                <a:gd name="T17" fmla="*/ 32 h 114"/>
                <a:gd name="T18" fmla="*/ 144 w 275"/>
                <a:gd name="T19" fmla="*/ 31 h 114"/>
                <a:gd name="T20" fmla="*/ 178 w 275"/>
                <a:gd name="T21" fmla="*/ 29 h 114"/>
                <a:gd name="T22" fmla="*/ 208 w 275"/>
                <a:gd name="T23" fmla="*/ 40 h 114"/>
                <a:gd name="T24" fmla="*/ 229 w 275"/>
                <a:gd name="T25" fmla="*/ 34 h 114"/>
                <a:gd name="T26" fmla="*/ 217 w 275"/>
                <a:gd name="T27" fmla="*/ 20 h 114"/>
                <a:gd name="T28" fmla="*/ 198 w 275"/>
                <a:gd name="T29" fmla="*/ 17 h 114"/>
                <a:gd name="T30" fmla="*/ 161 w 275"/>
                <a:gd name="T31" fmla="*/ 15 h 114"/>
                <a:gd name="T32" fmla="*/ 146 w 275"/>
                <a:gd name="T33" fmla="*/ 9 h 114"/>
                <a:gd name="T34" fmla="*/ 118 w 275"/>
                <a:gd name="T35" fmla="*/ 1 h 114"/>
                <a:gd name="T36" fmla="*/ 96 w 275"/>
                <a:gd name="T37" fmla="*/ 15 h 114"/>
                <a:gd name="T38" fmla="*/ 56 w 275"/>
                <a:gd name="T39" fmla="*/ 19 h 114"/>
                <a:gd name="T40" fmla="*/ 40 w 275"/>
                <a:gd name="T41" fmla="*/ 32 h 114"/>
                <a:gd name="T42" fmla="*/ 30 w 275"/>
                <a:gd name="T43" fmla="*/ 53 h 114"/>
                <a:gd name="T44" fmla="*/ 36 w 275"/>
                <a:gd name="T45" fmla="*/ 63 h 114"/>
                <a:gd name="T46" fmla="*/ 50 w 275"/>
                <a:gd name="T47" fmla="*/ 61 h 114"/>
                <a:gd name="T48" fmla="*/ 58 w 275"/>
                <a:gd name="T49" fmla="*/ 34 h 114"/>
                <a:gd name="T50" fmla="*/ 87 w 275"/>
                <a:gd name="T51" fmla="*/ 54 h 114"/>
                <a:gd name="T52" fmla="*/ 52 w 275"/>
                <a:gd name="T53" fmla="*/ 69 h 114"/>
                <a:gd name="T54" fmla="*/ 0 w 275"/>
                <a:gd name="T55" fmla="*/ 80 h 114"/>
                <a:gd name="T56" fmla="*/ 46 w 275"/>
                <a:gd name="T57" fmla="*/ 86 h 114"/>
                <a:gd name="T58" fmla="*/ 56 w 275"/>
                <a:gd name="T59" fmla="*/ 97 h 114"/>
                <a:gd name="T60" fmla="*/ 49 w 275"/>
                <a:gd name="T61" fmla="*/ 113 h 114"/>
                <a:gd name="T62" fmla="*/ 73 w 275"/>
                <a:gd name="T63" fmla="*/ 98 h 114"/>
                <a:gd name="T64" fmla="*/ 112 w 275"/>
                <a:gd name="T65" fmla="*/ 98 h 114"/>
                <a:gd name="T66" fmla="*/ 150 w 275"/>
                <a:gd name="T67" fmla="*/ 99 h 114"/>
                <a:gd name="T68" fmla="*/ 175 w 275"/>
                <a:gd name="T69" fmla="*/ 100 h 114"/>
                <a:gd name="T70" fmla="*/ 213 w 275"/>
                <a:gd name="T71" fmla="*/ 103 h 114"/>
                <a:gd name="T72" fmla="*/ 185 w 275"/>
                <a:gd name="T73" fmla="*/ 88 h 114"/>
                <a:gd name="T74" fmla="*/ 189 w 275"/>
                <a:gd name="T75" fmla="*/ 78 h 114"/>
                <a:gd name="T76" fmla="*/ 215 w 275"/>
                <a:gd name="T77" fmla="*/ 83 h 114"/>
                <a:gd name="T78" fmla="*/ 232 w 275"/>
                <a:gd name="T79" fmla="*/ 89 h 114"/>
                <a:gd name="T80" fmla="*/ 259 w 275"/>
                <a:gd name="T81" fmla="*/ 91 h 114"/>
                <a:gd name="T82" fmla="*/ 273 w 275"/>
                <a:gd name="T83" fmla="*/ 80 h 114"/>
                <a:gd name="T84" fmla="*/ 115 w 275"/>
                <a:gd name="T85" fmla="*/ 80 h 114"/>
                <a:gd name="T86" fmla="*/ 91 w 275"/>
                <a:gd name="T87" fmla="*/ 88 h 114"/>
                <a:gd name="T88" fmla="*/ 85 w 275"/>
                <a:gd name="T89" fmla="*/ 80 h 114"/>
                <a:gd name="T90" fmla="*/ 114 w 275"/>
                <a:gd name="T91" fmla="*/ 74 h 114"/>
                <a:gd name="T92" fmla="*/ 125 w 275"/>
                <a:gd name="T93" fmla="*/ 60 h 114"/>
                <a:gd name="T94" fmla="*/ 98 w 275"/>
                <a:gd name="T95" fmla="*/ 63 h 114"/>
                <a:gd name="T96" fmla="*/ 118 w 275"/>
                <a:gd name="T97" fmla="*/ 52 h 114"/>
                <a:gd name="T98" fmla="*/ 125 w 275"/>
                <a:gd name="T99" fmla="*/ 60 h 114"/>
                <a:gd name="T100" fmla="*/ 150 w 275"/>
                <a:gd name="T101" fmla="*/ 84 h 114"/>
                <a:gd name="T102" fmla="*/ 132 w 275"/>
                <a:gd name="T103" fmla="*/ 76 h 114"/>
                <a:gd name="T104" fmla="*/ 161 w 275"/>
                <a:gd name="T105" fmla="*/ 75 h 114"/>
                <a:gd name="T106" fmla="*/ 140 w 275"/>
                <a:gd name="T107" fmla="*/ 61 h 114"/>
                <a:gd name="T108" fmla="*/ 167 w 275"/>
                <a:gd name="T109" fmla="*/ 5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" h="114">
                  <a:moveTo>
                    <a:pt x="271" y="73"/>
                  </a:moveTo>
                  <a:cubicBezTo>
                    <a:pt x="271" y="73"/>
                    <a:pt x="271" y="73"/>
                    <a:pt x="270" y="72"/>
                  </a:cubicBezTo>
                  <a:cubicBezTo>
                    <a:pt x="270" y="72"/>
                    <a:pt x="267" y="73"/>
                    <a:pt x="267" y="74"/>
                  </a:cubicBezTo>
                  <a:cubicBezTo>
                    <a:pt x="265" y="73"/>
                    <a:pt x="263" y="72"/>
                    <a:pt x="262" y="71"/>
                  </a:cubicBezTo>
                  <a:cubicBezTo>
                    <a:pt x="261" y="71"/>
                    <a:pt x="261" y="71"/>
                    <a:pt x="261" y="71"/>
                  </a:cubicBezTo>
                  <a:cubicBezTo>
                    <a:pt x="259" y="72"/>
                    <a:pt x="252" y="68"/>
                    <a:pt x="251" y="68"/>
                  </a:cubicBezTo>
                  <a:cubicBezTo>
                    <a:pt x="249" y="69"/>
                    <a:pt x="247" y="70"/>
                    <a:pt x="244" y="70"/>
                  </a:cubicBezTo>
                  <a:cubicBezTo>
                    <a:pt x="244" y="69"/>
                    <a:pt x="243" y="71"/>
                    <a:pt x="242" y="70"/>
                  </a:cubicBezTo>
                  <a:cubicBezTo>
                    <a:pt x="241" y="70"/>
                    <a:pt x="238" y="68"/>
                    <a:pt x="236" y="68"/>
                  </a:cubicBezTo>
                  <a:cubicBezTo>
                    <a:pt x="235" y="69"/>
                    <a:pt x="234" y="69"/>
                    <a:pt x="233" y="70"/>
                  </a:cubicBezTo>
                  <a:cubicBezTo>
                    <a:pt x="233" y="70"/>
                    <a:pt x="232" y="69"/>
                    <a:pt x="232" y="69"/>
                  </a:cubicBezTo>
                  <a:cubicBezTo>
                    <a:pt x="231" y="68"/>
                    <a:pt x="229" y="70"/>
                    <a:pt x="227" y="69"/>
                  </a:cubicBezTo>
                  <a:cubicBezTo>
                    <a:pt x="222" y="66"/>
                    <a:pt x="216" y="68"/>
                    <a:pt x="209" y="68"/>
                  </a:cubicBezTo>
                  <a:cubicBezTo>
                    <a:pt x="207" y="66"/>
                    <a:pt x="203" y="68"/>
                    <a:pt x="202" y="67"/>
                  </a:cubicBezTo>
                  <a:cubicBezTo>
                    <a:pt x="198" y="64"/>
                    <a:pt x="190" y="67"/>
                    <a:pt x="185" y="64"/>
                  </a:cubicBezTo>
                  <a:cubicBezTo>
                    <a:pt x="183" y="66"/>
                    <a:pt x="178" y="63"/>
                    <a:pt x="178" y="63"/>
                  </a:cubicBezTo>
                  <a:cubicBezTo>
                    <a:pt x="176" y="63"/>
                    <a:pt x="177" y="60"/>
                    <a:pt x="178" y="58"/>
                  </a:cubicBezTo>
                  <a:cubicBezTo>
                    <a:pt x="179" y="56"/>
                    <a:pt x="190" y="48"/>
                    <a:pt x="192" y="48"/>
                  </a:cubicBezTo>
                  <a:cubicBezTo>
                    <a:pt x="193" y="45"/>
                    <a:pt x="193" y="38"/>
                    <a:pt x="190" y="36"/>
                  </a:cubicBezTo>
                  <a:cubicBezTo>
                    <a:pt x="189" y="35"/>
                    <a:pt x="186" y="34"/>
                    <a:pt x="186" y="34"/>
                  </a:cubicBezTo>
                  <a:cubicBezTo>
                    <a:pt x="185" y="34"/>
                    <a:pt x="174" y="39"/>
                    <a:pt x="174" y="40"/>
                  </a:cubicBezTo>
                  <a:cubicBezTo>
                    <a:pt x="163" y="39"/>
                    <a:pt x="149" y="41"/>
                    <a:pt x="141" y="40"/>
                  </a:cubicBezTo>
                  <a:cubicBezTo>
                    <a:pt x="138" y="39"/>
                    <a:pt x="129" y="41"/>
                    <a:pt x="127" y="40"/>
                  </a:cubicBezTo>
                  <a:cubicBezTo>
                    <a:pt x="125" y="40"/>
                    <a:pt x="123" y="40"/>
                    <a:pt x="121" y="40"/>
                  </a:cubicBezTo>
                  <a:cubicBezTo>
                    <a:pt x="120" y="40"/>
                    <a:pt x="118" y="41"/>
                    <a:pt x="116" y="40"/>
                  </a:cubicBezTo>
                  <a:cubicBezTo>
                    <a:pt x="113" y="40"/>
                    <a:pt x="108" y="40"/>
                    <a:pt x="105" y="39"/>
                  </a:cubicBezTo>
                  <a:cubicBezTo>
                    <a:pt x="104" y="40"/>
                    <a:pt x="103" y="40"/>
                    <a:pt x="102" y="40"/>
                  </a:cubicBezTo>
                  <a:cubicBezTo>
                    <a:pt x="100" y="38"/>
                    <a:pt x="98" y="37"/>
                    <a:pt x="96" y="36"/>
                  </a:cubicBezTo>
                  <a:cubicBezTo>
                    <a:pt x="92" y="34"/>
                    <a:pt x="87" y="35"/>
                    <a:pt x="85" y="32"/>
                  </a:cubicBezTo>
                  <a:cubicBezTo>
                    <a:pt x="85" y="32"/>
                    <a:pt x="85" y="32"/>
                    <a:pt x="85" y="31"/>
                  </a:cubicBezTo>
                  <a:cubicBezTo>
                    <a:pt x="84" y="30"/>
                    <a:pt x="91" y="28"/>
                    <a:pt x="93" y="29"/>
                  </a:cubicBezTo>
                  <a:cubicBezTo>
                    <a:pt x="93" y="29"/>
                    <a:pt x="102" y="29"/>
                    <a:pt x="104" y="28"/>
                  </a:cubicBezTo>
                  <a:cubicBezTo>
                    <a:pt x="106" y="28"/>
                    <a:pt x="108" y="26"/>
                    <a:pt x="111" y="27"/>
                  </a:cubicBezTo>
                  <a:cubicBezTo>
                    <a:pt x="113" y="27"/>
                    <a:pt x="115" y="29"/>
                    <a:pt x="118" y="30"/>
                  </a:cubicBezTo>
                  <a:cubicBezTo>
                    <a:pt x="120" y="30"/>
                    <a:pt x="122" y="28"/>
                    <a:pt x="125" y="29"/>
                  </a:cubicBezTo>
                  <a:cubicBezTo>
                    <a:pt x="125" y="30"/>
                    <a:pt x="125" y="31"/>
                    <a:pt x="126" y="32"/>
                  </a:cubicBezTo>
                  <a:cubicBezTo>
                    <a:pt x="126" y="33"/>
                    <a:pt x="128" y="31"/>
                    <a:pt x="128" y="32"/>
                  </a:cubicBezTo>
                  <a:cubicBezTo>
                    <a:pt x="129" y="33"/>
                    <a:pt x="129" y="33"/>
                    <a:pt x="130" y="33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34" y="31"/>
                    <a:pt x="140" y="33"/>
                    <a:pt x="144" y="31"/>
                  </a:cubicBezTo>
                  <a:cubicBezTo>
                    <a:pt x="143" y="30"/>
                    <a:pt x="148" y="31"/>
                    <a:pt x="148" y="31"/>
                  </a:cubicBezTo>
                  <a:cubicBezTo>
                    <a:pt x="151" y="29"/>
                    <a:pt x="153" y="28"/>
                    <a:pt x="157" y="29"/>
                  </a:cubicBezTo>
                  <a:cubicBezTo>
                    <a:pt x="158" y="29"/>
                    <a:pt x="163" y="26"/>
                    <a:pt x="165" y="28"/>
                  </a:cubicBezTo>
                  <a:cubicBezTo>
                    <a:pt x="169" y="29"/>
                    <a:pt x="177" y="28"/>
                    <a:pt x="178" y="29"/>
                  </a:cubicBezTo>
                  <a:cubicBezTo>
                    <a:pt x="179" y="29"/>
                    <a:pt x="192" y="28"/>
                    <a:pt x="195" y="27"/>
                  </a:cubicBezTo>
                  <a:cubicBezTo>
                    <a:pt x="196" y="27"/>
                    <a:pt x="198" y="28"/>
                    <a:pt x="199" y="28"/>
                  </a:cubicBezTo>
                  <a:cubicBezTo>
                    <a:pt x="205" y="28"/>
                    <a:pt x="212" y="28"/>
                    <a:pt x="213" y="35"/>
                  </a:cubicBezTo>
                  <a:cubicBezTo>
                    <a:pt x="211" y="37"/>
                    <a:pt x="209" y="39"/>
                    <a:pt x="208" y="40"/>
                  </a:cubicBezTo>
                  <a:cubicBezTo>
                    <a:pt x="205" y="45"/>
                    <a:pt x="208" y="56"/>
                    <a:pt x="209" y="61"/>
                  </a:cubicBezTo>
                  <a:cubicBezTo>
                    <a:pt x="212" y="62"/>
                    <a:pt x="217" y="59"/>
                    <a:pt x="220" y="56"/>
                  </a:cubicBezTo>
                  <a:cubicBezTo>
                    <a:pt x="221" y="57"/>
                    <a:pt x="224" y="52"/>
                    <a:pt x="224" y="51"/>
                  </a:cubicBezTo>
                  <a:cubicBezTo>
                    <a:pt x="227" y="48"/>
                    <a:pt x="231" y="40"/>
                    <a:pt x="229" y="34"/>
                  </a:cubicBezTo>
                  <a:cubicBezTo>
                    <a:pt x="228" y="32"/>
                    <a:pt x="226" y="31"/>
                    <a:pt x="225" y="30"/>
                  </a:cubicBezTo>
                  <a:cubicBezTo>
                    <a:pt x="225" y="29"/>
                    <a:pt x="224" y="28"/>
                    <a:pt x="224" y="27"/>
                  </a:cubicBezTo>
                  <a:cubicBezTo>
                    <a:pt x="223" y="26"/>
                    <a:pt x="221" y="24"/>
                    <a:pt x="221" y="23"/>
                  </a:cubicBezTo>
                  <a:cubicBezTo>
                    <a:pt x="219" y="22"/>
                    <a:pt x="219" y="21"/>
                    <a:pt x="217" y="20"/>
                  </a:cubicBezTo>
                  <a:cubicBezTo>
                    <a:pt x="216" y="21"/>
                    <a:pt x="209" y="16"/>
                    <a:pt x="206" y="18"/>
                  </a:cubicBezTo>
                  <a:cubicBezTo>
                    <a:pt x="206" y="18"/>
                    <a:pt x="205" y="18"/>
                    <a:pt x="205" y="18"/>
                  </a:cubicBezTo>
                  <a:cubicBezTo>
                    <a:pt x="203" y="18"/>
                    <a:pt x="201" y="17"/>
                    <a:pt x="198" y="17"/>
                  </a:cubicBezTo>
                  <a:cubicBezTo>
                    <a:pt x="198" y="17"/>
                    <a:pt x="198" y="17"/>
                    <a:pt x="198" y="17"/>
                  </a:cubicBezTo>
                  <a:cubicBezTo>
                    <a:pt x="197" y="16"/>
                    <a:pt x="187" y="15"/>
                    <a:pt x="184" y="14"/>
                  </a:cubicBezTo>
                  <a:cubicBezTo>
                    <a:pt x="178" y="13"/>
                    <a:pt x="174" y="16"/>
                    <a:pt x="170" y="16"/>
                  </a:cubicBezTo>
                  <a:cubicBezTo>
                    <a:pt x="169" y="16"/>
                    <a:pt x="166" y="18"/>
                    <a:pt x="165" y="17"/>
                  </a:cubicBezTo>
                  <a:cubicBezTo>
                    <a:pt x="164" y="17"/>
                    <a:pt x="161" y="15"/>
                    <a:pt x="161" y="15"/>
                  </a:cubicBezTo>
                  <a:cubicBezTo>
                    <a:pt x="160" y="15"/>
                    <a:pt x="160" y="16"/>
                    <a:pt x="159" y="15"/>
                  </a:cubicBezTo>
                  <a:cubicBezTo>
                    <a:pt x="158" y="15"/>
                    <a:pt x="156" y="14"/>
                    <a:pt x="155" y="13"/>
                  </a:cubicBezTo>
                  <a:cubicBezTo>
                    <a:pt x="155" y="13"/>
                    <a:pt x="150" y="13"/>
                    <a:pt x="150" y="12"/>
                  </a:cubicBezTo>
                  <a:cubicBezTo>
                    <a:pt x="149" y="11"/>
                    <a:pt x="147" y="9"/>
                    <a:pt x="146" y="9"/>
                  </a:cubicBezTo>
                  <a:cubicBezTo>
                    <a:pt x="143" y="8"/>
                    <a:pt x="139" y="7"/>
                    <a:pt x="137" y="5"/>
                  </a:cubicBezTo>
                  <a:cubicBezTo>
                    <a:pt x="137" y="5"/>
                    <a:pt x="136" y="4"/>
                    <a:pt x="136" y="4"/>
                  </a:cubicBezTo>
                  <a:cubicBezTo>
                    <a:pt x="132" y="2"/>
                    <a:pt x="129" y="5"/>
                    <a:pt x="125" y="3"/>
                  </a:cubicBezTo>
                  <a:cubicBezTo>
                    <a:pt x="126" y="3"/>
                    <a:pt x="118" y="1"/>
                    <a:pt x="118" y="1"/>
                  </a:cubicBezTo>
                  <a:cubicBezTo>
                    <a:pt x="117" y="0"/>
                    <a:pt x="117" y="0"/>
                    <a:pt x="116" y="0"/>
                  </a:cubicBezTo>
                  <a:cubicBezTo>
                    <a:pt x="116" y="1"/>
                    <a:pt x="114" y="1"/>
                    <a:pt x="113" y="2"/>
                  </a:cubicBezTo>
                  <a:cubicBezTo>
                    <a:pt x="113" y="2"/>
                    <a:pt x="112" y="8"/>
                    <a:pt x="110" y="9"/>
                  </a:cubicBezTo>
                  <a:cubicBezTo>
                    <a:pt x="105" y="11"/>
                    <a:pt x="101" y="13"/>
                    <a:pt x="96" y="15"/>
                  </a:cubicBezTo>
                  <a:cubicBezTo>
                    <a:pt x="94" y="15"/>
                    <a:pt x="92" y="16"/>
                    <a:pt x="90" y="16"/>
                  </a:cubicBezTo>
                  <a:cubicBezTo>
                    <a:pt x="87" y="18"/>
                    <a:pt x="83" y="17"/>
                    <a:pt x="79" y="18"/>
                  </a:cubicBezTo>
                  <a:cubicBezTo>
                    <a:pt x="78" y="19"/>
                    <a:pt x="76" y="18"/>
                    <a:pt x="75" y="18"/>
                  </a:cubicBezTo>
                  <a:cubicBezTo>
                    <a:pt x="69" y="19"/>
                    <a:pt x="63" y="16"/>
                    <a:pt x="56" y="19"/>
                  </a:cubicBezTo>
                  <a:cubicBezTo>
                    <a:pt x="53" y="20"/>
                    <a:pt x="50" y="22"/>
                    <a:pt x="48" y="24"/>
                  </a:cubicBezTo>
                  <a:cubicBezTo>
                    <a:pt x="48" y="25"/>
                    <a:pt x="47" y="26"/>
                    <a:pt x="47" y="27"/>
                  </a:cubicBezTo>
                  <a:cubicBezTo>
                    <a:pt x="45" y="28"/>
                    <a:pt x="44" y="30"/>
                    <a:pt x="42" y="32"/>
                  </a:cubicBezTo>
                  <a:cubicBezTo>
                    <a:pt x="41" y="32"/>
                    <a:pt x="40" y="32"/>
                    <a:pt x="40" y="32"/>
                  </a:cubicBezTo>
                  <a:cubicBezTo>
                    <a:pt x="39" y="33"/>
                    <a:pt x="36" y="36"/>
                    <a:pt x="36" y="38"/>
                  </a:cubicBezTo>
                  <a:cubicBezTo>
                    <a:pt x="36" y="38"/>
                    <a:pt x="36" y="39"/>
                    <a:pt x="36" y="39"/>
                  </a:cubicBezTo>
                  <a:cubicBezTo>
                    <a:pt x="34" y="42"/>
                    <a:pt x="31" y="44"/>
                    <a:pt x="30" y="47"/>
                  </a:cubicBezTo>
                  <a:cubicBezTo>
                    <a:pt x="30" y="49"/>
                    <a:pt x="30" y="51"/>
                    <a:pt x="30" y="53"/>
                  </a:cubicBezTo>
                  <a:cubicBezTo>
                    <a:pt x="29" y="54"/>
                    <a:pt x="29" y="55"/>
                    <a:pt x="29" y="57"/>
                  </a:cubicBezTo>
                  <a:cubicBezTo>
                    <a:pt x="30" y="57"/>
                    <a:pt x="30" y="58"/>
                    <a:pt x="30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4" y="60"/>
                    <a:pt x="34" y="61"/>
                    <a:pt x="36" y="63"/>
                  </a:cubicBezTo>
                  <a:cubicBezTo>
                    <a:pt x="37" y="62"/>
                    <a:pt x="42" y="65"/>
                    <a:pt x="43" y="65"/>
                  </a:cubicBezTo>
                  <a:cubicBezTo>
                    <a:pt x="45" y="66"/>
                    <a:pt x="48" y="64"/>
                    <a:pt x="49" y="62"/>
                  </a:cubicBezTo>
                  <a:cubicBezTo>
                    <a:pt x="50" y="62"/>
                    <a:pt x="50" y="62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2" y="56"/>
                    <a:pt x="52" y="56"/>
                  </a:cubicBezTo>
                  <a:cubicBezTo>
                    <a:pt x="52" y="55"/>
                    <a:pt x="52" y="54"/>
                    <a:pt x="52" y="53"/>
                  </a:cubicBezTo>
                  <a:cubicBezTo>
                    <a:pt x="56" y="47"/>
                    <a:pt x="56" y="40"/>
                    <a:pt x="58" y="34"/>
                  </a:cubicBezTo>
                  <a:cubicBezTo>
                    <a:pt x="61" y="33"/>
                    <a:pt x="70" y="31"/>
                    <a:pt x="73" y="32"/>
                  </a:cubicBezTo>
                  <a:cubicBezTo>
                    <a:pt x="77" y="34"/>
                    <a:pt x="85" y="45"/>
                    <a:pt x="85" y="51"/>
                  </a:cubicBezTo>
                  <a:cubicBezTo>
                    <a:pt x="86" y="52"/>
                    <a:pt x="86" y="53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6" y="54"/>
                    <a:pt x="84" y="60"/>
                    <a:pt x="83" y="61"/>
                  </a:cubicBezTo>
                  <a:cubicBezTo>
                    <a:pt x="81" y="63"/>
                    <a:pt x="73" y="66"/>
                    <a:pt x="69" y="66"/>
                  </a:cubicBezTo>
                  <a:cubicBezTo>
                    <a:pt x="65" y="65"/>
                    <a:pt x="60" y="67"/>
                    <a:pt x="56" y="67"/>
                  </a:cubicBezTo>
                  <a:cubicBezTo>
                    <a:pt x="54" y="67"/>
                    <a:pt x="53" y="68"/>
                    <a:pt x="52" y="69"/>
                  </a:cubicBezTo>
                  <a:cubicBezTo>
                    <a:pt x="40" y="69"/>
                    <a:pt x="27" y="70"/>
                    <a:pt x="15" y="75"/>
                  </a:cubicBezTo>
                  <a:cubicBezTo>
                    <a:pt x="14" y="76"/>
                    <a:pt x="12" y="75"/>
                    <a:pt x="12" y="75"/>
                  </a:cubicBezTo>
                  <a:cubicBezTo>
                    <a:pt x="9" y="76"/>
                    <a:pt x="7" y="75"/>
                    <a:pt x="5" y="76"/>
                  </a:cubicBezTo>
                  <a:cubicBezTo>
                    <a:pt x="3" y="77"/>
                    <a:pt x="2" y="79"/>
                    <a:pt x="0" y="80"/>
                  </a:cubicBezTo>
                  <a:cubicBezTo>
                    <a:pt x="0" y="91"/>
                    <a:pt x="3" y="91"/>
                    <a:pt x="7" y="97"/>
                  </a:cubicBezTo>
                  <a:cubicBezTo>
                    <a:pt x="17" y="97"/>
                    <a:pt x="21" y="95"/>
                    <a:pt x="30" y="91"/>
                  </a:cubicBezTo>
                  <a:cubicBezTo>
                    <a:pt x="31" y="90"/>
                    <a:pt x="33" y="91"/>
                    <a:pt x="34" y="91"/>
                  </a:cubicBezTo>
                  <a:cubicBezTo>
                    <a:pt x="38" y="89"/>
                    <a:pt x="42" y="88"/>
                    <a:pt x="46" y="86"/>
                  </a:cubicBezTo>
                  <a:cubicBezTo>
                    <a:pt x="48" y="85"/>
                    <a:pt x="57" y="79"/>
                    <a:pt x="59" y="82"/>
                  </a:cubicBezTo>
                  <a:cubicBezTo>
                    <a:pt x="60" y="81"/>
                    <a:pt x="67" y="80"/>
                    <a:pt x="69" y="80"/>
                  </a:cubicBezTo>
                  <a:cubicBezTo>
                    <a:pt x="69" y="80"/>
                    <a:pt x="68" y="80"/>
                    <a:pt x="69" y="80"/>
                  </a:cubicBezTo>
                  <a:cubicBezTo>
                    <a:pt x="69" y="84"/>
                    <a:pt x="59" y="95"/>
                    <a:pt x="56" y="97"/>
                  </a:cubicBezTo>
                  <a:cubicBezTo>
                    <a:pt x="55" y="97"/>
                    <a:pt x="55" y="100"/>
                    <a:pt x="53" y="101"/>
                  </a:cubicBezTo>
                  <a:cubicBezTo>
                    <a:pt x="53" y="102"/>
                    <a:pt x="54" y="103"/>
                    <a:pt x="53" y="105"/>
                  </a:cubicBezTo>
                  <a:cubicBezTo>
                    <a:pt x="53" y="106"/>
                    <a:pt x="52" y="106"/>
                    <a:pt x="51" y="107"/>
                  </a:cubicBezTo>
                  <a:cubicBezTo>
                    <a:pt x="50" y="108"/>
                    <a:pt x="50" y="111"/>
                    <a:pt x="49" y="113"/>
                  </a:cubicBezTo>
                  <a:cubicBezTo>
                    <a:pt x="49" y="113"/>
                    <a:pt x="49" y="114"/>
                    <a:pt x="50" y="114"/>
                  </a:cubicBezTo>
                  <a:cubicBezTo>
                    <a:pt x="50" y="114"/>
                    <a:pt x="54" y="112"/>
                    <a:pt x="55" y="112"/>
                  </a:cubicBezTo>
                  <a:cubicBezTo>
                    <a:pt x="57" y="110"/>
                    <a:pt x="71" y="99"/>
                    <a:pt x="71" y="99"/>
                  </a:cubicBezTo>
                  <a:cubicBezTo>
                    <a:pt x="72" y="98"/>
                    <a:pt x="72" y="98"/>
                    <a:pt x="73" y="98"/>
                  </a:cubicBezTo>
                  <a:cubicBezTo>
                    <a:pt x="79" y="103"/>
                    <a:pt x="86" y="102"/>
                    <a:pt x="93" y="100"/>
                  </a:cubicBezTo>
                  <a:cubicBezTo>
                    <a:pt x="95" y="99"/>
                    <a:pt x="100" y="100"/>
                    <a:pt x="101" y="100"/>
                  </a:cubicBezTo>
                  <a:cubicBezTo>
                    <a:pt x="101" y="99"/>
                    <a:pt x="107" y="99"/>
                    <a:pt x="107" y="99"/>
                  </a:cubicBezTo>
                  <a:cubicBezTo>
                    <a:pt x="108" y="100"/>
                    <a:pt x="110" y="97"/>
                    <a:pt x="112" y="98"/>
                  </a:cubicBezTo>
                  <a:cubicBezTo>
                    <a:pt x="123" y="99"/>
                    <a:pt x="123" y="99"/>
                    <a:pt x="123" y="99"/>
                  </a:cubicBezTo>
                  <a:cubicBezTo>
                    <a:pt x="124" y="98"/>
                    <a:pt x="130" y="97"/>
                    <a:pt x="130" y="97"/>
                  </a:cubicBezTo>
                  <a:cubicBezTo>
                    <a:pt x="132" y="97"/>
                    <a:pt x="134" y="97"/>
                    <a:pt x="136" y="97"/>
                  </a:cubicBezTo>
                  <a:cubicBezTo>
                    <a:pt x="139" y="99"/>
                    <a:pt x="149" y="97"/>
                    <a:pt x="150" y="99"/>
                  </a:cubicBezTo>
                  <a:cubicBezTo>
                    <a:pt x="150" y="98"/>
                    <a:pt x="155" y="98"/>
                    <a:pt x="156" y="99"/>
                  </a:cubicBezTo>
                  <a:cubicBezTo>
                    <a:pt x="156" y="99"/>
                    <a:pt x="159" y="98"/>
                    <a:pt x="160" y="99"/>
                  </a:cubicBezTo>
                  <a:cubicBezTo>
                    <a:pt x="160" y="99"/>
                    <a:pt x="161" y="99"/>
                    <a:pt x="161" y="99"/>
                  </a:cubicBezTo>
                  <a:cubicBezTo>
                    <a:pt x="162" y="99"/>
                    <a:pt x="173" y="99"/>
                    <a:pt x="175" y="100"/>
                  </a:cubicBezTo>
                  <a:cubicBezTo>
                    <a:pt x="175" y="100"/>
                    <a:pt x="177" y="99"/>
                    <a:pt x="179" y="100"/>
                  </a:cubicBezTo>
                  <a:cubicBezTo>
                    <a:pt x="186" y="103"/>
                    <a:pt x="194" y="103"/>
                    <a:pt x="202" y="104"/>
                  </a:cubicBezTo>
                  <a:cubicBezTo>
                    <a:pt x="203" y="105"/>
                    <a:pt x="204" y="103"/>
                    <a:pt x="207" y="104"/>
                  </a:cubicBezTo>
                  <a:cubicBezTo>
                    <a:pt x="208" y="103"/>
                    <a:pt x="211" y="103"/>
                    <a:pt x="213" y="103"/>
                  </a:cubicBezTo>
                  <a:cubicBezTo>
                    <a:pt x="214" y="101"/>
                    <a:pt x="213" y="98"/>
                    <a:pt x="213" y="96"/>
                  </a:cubicBezTo>
                  <a:cubicBezTo>
                    <a:pt x="208" y="93"/>
                    <a:pt x="204" y="88"/>
                    <a:pt x="196" y="90"/>
                  </a:cubicBezTo>
                  <a:cubicBezTo>
                    <a:pt x="196" y="89"/>
                    <a:pt x="191" y="88"/>
                    <a:pt x="190" y="88"/>
                  </a:cubicBezTo>
                  <a:cubicBezTo>
                    <a:pt x="188" y="88"/>
                    <a:pt x="187" y="88"/>
                    <a:pt x="185" y="88"/>
                  </a:cubicBezTo>
                  <a:cubicBezTo>
                    <a:pt x="180" y="85"/>
                    <a:pt x="172" y="86"/>
                    <a:pt x="165" y="85"/>
                  </a:cubicBezTo>
                  <a:cubicBezTo>
                    <a:pt x="164" y="82"/>
                    <a:pt x="168" y="81"/>
                    <a:pt x="169" y="79"/>
                  </a:cubicBezTo>
                  <a:cubicBezTo>
                    <a:pt x="168" y="78"/>
                    <a:pt x="170" y="77"/>
                    <a:pt x="170" y="76"/>
                  </a:cubicBezTo>
                  <a:cubicBezTo>
                    <a:pt x="176" y="76"/>
                    <a:pt x="184" y="74"/>
                    <a:pt x="189" y="78"/>
                  </a:cubicBezTo>
                  <a:cubicBezTo>
                    <a:pt x="190" y="76"/>
                    <a:pt x="197" y="80"/>
                    <a:pt x="198" y="80"/>
                  </a:cubicBezTo>
                  <a:cubicBezTo>
                    <a:pt x="200" y="79"/>
                    <a:pt x="203" y="81"/>
                    <a:pt x="204" y="82"/>
                  </a:cubicBezTo>
                  <a:cubicBezTo>
                    <a:pt x="206" y="79"/>
                    <a:pt x="210" y="83"/>
                    <a:pt x="213" y="83"/>
                  </a:cubicBezTo>
                  <a:cubicBezTo>
                    <a:pt x="214" y="83"/>
                    <a:pt x="214" y="83"/>
                    <a:pt x="215" y="83"/>
                  </a:cubicBezTo>
                  <a:cubicBezTo>
                    <a:pt x="216" y="84"/>
                    <a:pt x="216" y="85"/>
                    <a:pt x="217" y="86"/>
                  </a:cubicBezTo>
                  <a:cubicBezTo>
                    <a:pt x="218" y="85"/>
                    <a:pt x="221" y="87"/>
                    <a:pt x="222" y="87"/>
                  </a:cubicBezTo>
                  <a:cubicBezTo>
                    <a:pt x="223" y="87"/>
                    <a:pt x="227" y="88"/>
                    <a:pt x="228" y="89"/>
                  </a:cubicBezTo>
                  <a:cubicBezTo>
                    <a:pt x="229" y="89"/>
                    <a:pt x="231" y="89"/>
                    <a:pt x="232" y="89"/>
                  </a:cubicBezTo>
                  <a:cubicBezTo>
                    <a:pt x="233" y="89"/>
                    <a:pt x="234" y="90"/>
                    <a:pt x="235" y="90"/>
                  </a:cubicBezTo>
                  <a:cubicBezTo>
                    <a:pt x="236" y="90"/>
                    <a:pt x="235" y="90"/>
                    <a:pt x="235" y="90"/>
                  </a:cubicBezTo>
                  <a:cubicBezTo>
                    <a:pt x="239" y="91"/>
                    <a:pt x="253" y="93"/>
                    <a:pt x="255" y="90"/>
                  </a:cubicBezTo>
                  <a:cubicBezTo>
                    <a:pt x="257" y="91"/>
                    <a:pt x="258" y="91"/>
                    <a:pt x="259" y="91"/>
                  </a:cubicBezTo>
                  <a:cubicBezTo>
                    <a:pt x="259" y="90"/>
                    <a:pt x="260" y="89"/>
                    <a:pt x="261" y="88"/>
                  </a:cubicBezTo>
                  <a:cubicBezTo>
                    <a:pt x="263" y="87"/>
                    <a:pt x="268" y="87"/>
                    <a:pt x="270" y="85"/>
                  </a:cubicBezTo>
                  <a:cubicBezTo>
                    <a:pt x="270" y="84"/>
                    <a:pt x="271" y="83"/>
                    <a:pt x="271" y="82"/>
                  </a:cubicBezTo>
                  <a:cubicBezTo>
                    <a:pt x="272" y="81"/>
                    <a:pt x="273" y="81"/>
                    <a:pt x="273" y="80"/>
                  </a:cubicBezTo>
                  <a:cubicBezTo>
                    <a:pt x="275" y="77"/>
                    <a:pt x="271" y="75"/>
                    <a:pt x="271" y="73"/>
                  </a:cubicBezTo>
                  <a:close/>
                  <a:moveTo>
                    <a:pt x="119" y="76"/>
                  </a:moveTo>
                  <a:cubicBezTo>
                    <a:pt x="119" y="76"/>
                    <a:pt x="119" y="76"/>
                    <a:pt x="119" y="77"/>
                  </a:cubicBezTo>
                  <a:cubicBezTo>
                    <a:pt x="118" y="78"/>
                    <a:pt x="117" y="79"/>
                    <a:pt x="115" y="80"/>
                  </a:cubicBezTo>
                  <a:cubicBezTo>
                    <a:pt x="115" y="81"/>
                    <a:pt x="115" y="82"/>
                    <a:pt x="115" y="83"/>
                  </a:cubicBezTo>
                  <a:cubicBezTo>
                    <a:pt x="114" y="84"/>
                    <a:pt x="112" y="84"/>
                    <a:pt x="111" y="85"/>
                  </a:cubicBezTo>
                  <a:cubicBezTo>
                    <a:pt x="110" y="85"/>
                    <a:pt x="110" y="85"/>
                    <a:pt x="109" y="85"/>
                  </a:cubicBezTo>
                  <a:cubicBezTo>
                    <a:pt x="109" y="85"/>
                    <a:pt x="93" y="87"/>
                    <a:pt x="91" y="88"/>
                  </a:cubicBezTo>
                  <a:cubicBezTo>
                    <a:pt x="89" y="89"/>
                    <a:pt x="87" y="88"/>
                    <a:pt x="87" y="88"/>
                  </a:cubicBezTo>
                  <a:cubicBezTo>
                    <a:pt x="85" y="89"/>
                    <a:pt x="83" y="89"/>
                    <a:pt x="81" y="90"/>
                  </a:cubicBezTo>
                  <a:cubicBezTo>
                    <a:pt x="80" y="90"/>
                    <a:pt x="80" y="90"/>
                    <a:pt x="79" y="89"/>
                  </a:cubicBezTo>
                  <a:cubicBezTo>
                    <a:pt x="79" y="88"/>
                    <a:pt x="84" y="82"/>
                    <a:pt x="85" y="80"/>
                  </a:cubicBezTo>
                  <a:cubicBezTo>
                    <a:pt x="90" y="81"/>
                    <a:pt x="95" y="78"/>
                    <a:pt x="98" y="76"/>
                  </a:cubicBezTo>
                  <a:cubicBezTo>
                    <a:pt x="98" y="76"/>
                    <a:pt x="101" y="77"/>
                    <a:pt x="101" y="77"/>
                  </a:cubicBezTo>
                  <a:cubicBezTo>
                    <a:pt x="101" y="76"/>
                    <a:pt x="105" y="75"/>
                    <a:pt x="105" y="75"/>
                  </a:cubicBezTo>
                  <a:cubicBezTo>
                    <a:pt x="108" y="74"/>
                    <a:pt x="113" y="76"/>
                    <a:pt x="114" y="74"/>
                  </a:cubicBezTo>
                  <a:cubicBezTo>
                    <a:pt x="115" y="74"/>
                    <a:pt x="115" y="74"/>
                    <a:pt x="115" y="75"/>
                  </a:cubicBezTo>
                  <a:cubicBezTo>
                    <a:pt x="117" y="74"/>
                    <a:pt x="118" y="75"/>
                    <a:pt x="119" y="75"/>
                  </a:cubicBezTo>
                  <a:cubicBezTo>
                    <a:pt x="119" y="76"/>
                    <a:pt x="119" y="76"/>
                    <a:pt x="119" y="76"/>
                  </a:cubicBezTo>
                  <a:close/>
                  <a:moveTo>
                    <a:pt x="125" y="60"/>
                  </a:moveTo>
                  <a:cubicBezTo>
                    <a:pt x="124" y="61"/>
                    <a:pt x="122" y="63"/>
                    <a:pt x="120" y="63"/>
                  </a:cubicBezTo>
                  <a:cubicBezTo>
                    <a:pt x="120" y="62"/>
                    <a:pt x="120" y="62"/>
                    <a:pt x="120" y="63"/>
                  </a:cubicBezTo>
                  <a:cubicBezTo>
                    <a:pt x="116" y="64"/>
                    <a:pt x="110" y="60"/>
                    <a:pt x="106" y="62"/>
                  </a:cubicBezTo>
                  <a:cubicBezTo>
                    <a:pt x="104" y="63"/>
                    <a:pt x="100" y="64"/>
                    <a:pt x="98" y="63"/>
                  </a:cubicBezTo>
                  <a:cubicBezTo>
                    <a:pt x="97" y="63"/>
                    <a:pt x="97" y="63"/>
                    <a:pt x="97" y="63"/>
                  </a:cubicBezTo>
                  <a:cubicBezTo>
                    <a:pt x="97" y="60"/>
                    <a:pt x="97" y="60"/>
                    <a:pt x="98" y="58"/>
                  </a:cubicBezTo>
                  <a:cubicBezTo>
                    <a:pt x="102" y="56"/>
                    <a:pt x="112" y="51"/>
                    <a:pt x="117" y="53"/>
                  </a:cubicBezTo>
                  <a:cubicBezTo>
                    <a:pt x="118" y="53"/>
                    <a:pt x="118" y="52"/>
                    <a:pt x="118" y="52"/>
                  </a:cubicBezTo>
                  <a:cubicBezTo>
                    <a:pt x="122" y="53"/>
                    <a:pt x="125" y="54"/>
                    <a:pt x="127" y="54"/>
                  </a:cubicBezTo>
                  <a:cubicBezTo>
                    <a:pt x="127" y="54"/>
                    <a:pt x="128" y="55"/>
                    <a:pt x="128" y="55"/>
                  </a:cubicBezTo>
                  <a:cubicBezTo>
                    <a:pt x="128" y="57"/>
                    <a:pt x="127" y="59"/>
                    <a:pt x="125" y="60"/>
                  </a:cubicBezTo>
                  <a:cubicBezTo>
                    <a:pt x="125" y="60"/>
                    <a:pt x="125" y="60"/>
                    <a:pt x="125" y="60"/>
                  </a:cubicBezTo>
                  <a:close/>
                  <a:moveTo>
                    <a:pt x="161" y="75"/>
                  </a:moveTo>
                  <a:cubicBezTo>
                    <a:pt x="159" y="77"/>
                    <a:pt x="158" y="79"/>
                    <a:pt x="157" y="81"/>
                  </a:cubicBezTo>
                  <a:cubicBezTo>
                    <a:pt x="157" y="82"/>
                    <a:pt x="157" y="82"/>
                    <a:pt x="158" y="83"/>
                  </a:cubicBezTo>
                  <a:cubicBezTo>
                    <a:pt x="157" y="86"/>
                    <a:pt x="152" y="85"/>
                    <a:pt x="150" y="84"/>
                  </a:cubicBezTo>
                  <a:cubicBezTo>
                    <a:pt x="149" y="84"/>
                    <a:pt x="148" y="85"/>
                    <a:pt x="147" y="85"/>
                  </a:cubicBezTo>
                  <a:cubicBezTo>
                    <a:pt x="147" y="85"/>
                    <a:pt x="129" y="85"/>
                    <a:pt x="126" y="83"/>
                  </a:cubicBezTo>
                  <a:cubicBezTo>
                    <a:pt x="126" y="81"/>
                    <a:pt x="129" y="79"/>
                    <a:pt x="131" y="78"/>
                  </a:cubicBezTo>
                  <a:cubicBezTo>
                    <a:pt x="132" y="77"/>
                    <a:pt x="131" y="76"/>
                    <a:pt x="132" y="76"/>
                  </a:cubicBezTo>
                  <a:cubicBezTo>
                    <a:pt x="134" y="74"/>
                    <a:pt x="149" y="73"/>
                    <a:pt x="152" y="73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56" y="73"/>
                    <a:pt x="158" y="73"/>
                    <a:pt x="161" y="74"/>
                  </a:cubicBezTo>
                  <a:cubicBezTo>
                    <a:pt x="161" y="74"/>
                    <a:pt x="161" y="75"/>
                    <a:pt x="161" y="75"/>
                  </a:cubicBezTo>
                  <a:close/>
                  <a:moveTo>
                    <a:pt x="168" y="56"/>
                  </a:moveTo>
                  <a:cubicBezTo>
                    <a:pt x="169" y="56"/>
                    <a:pt x="166" y="61"/>
                    <a:pt x="165" y="61"/>
                  </a:cubicBezTo>
                  <a:cubicBezTo>
                    <a:pt x="163" y="60"/>
                    <a:pt x="152" y="62"/>
                    <a:pt x="149" y="62"/>
                  </a:cubicBezTo>
                  <a:cubicBezTo>
                    <a:pt x="146" y="63"/>
                    <a:pt x="141" y="60"/>
                    <a:pt x="140" y="61"/>
                  </a:cubicBezTo>
                  <a:cubicBezTo>
                    <a:pt x="139" y="61"/>
                    <a:pt x="139" y="61"/>
                    <a:pt x="138" y="61"/>
                  </a:cubicBezTo>
                  <a:cubicBezTo>
                    <a:pt x="138" y="60"/>
                    <a:pt x="138" y="60"/>
                    <a:pt x="138" y="59"/>
                  </a:cubicBezTo>
                  <a:cubicBezTo>
                    <a:pt x="140" y="57"/>
                    <a:pt x="144" y="56"/>
                    <a:pt x="145" y="53"/>
                  </a:cubicBezTo>
                  <a:cubicBezTo>
                    <a:pt x="150" y="50"/>
                    <a:pt x="162" y="55"/>
                    <a:pt x="167" y="51"/>
                  </a:cubicBezTo>
                  <a:cubicBezTo>
                    <a:pt x="168" y="51"/>
                    <a:pt x="168" y="51"/>
                    <a:pt x="170" y="51"/>
                  </a:cubicBezTo>
                  <a:cubicBezTo>
                    <a:pt x="170" y="52"/>
                    <a:pt x="171" y="52"/>
                    <a:pt x="171" y="52"/>
                  </a:cubicBezTo>
                  <a:cubicBezTo>
                    <a:pt x="171" y="55"/>
                    <a:pt x="170" y="55"/>
                    <a:pt x="168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2" name="Freeform 63">
              <a:extLst>
                <a:ext uri="{FF2B5EF4-FFF2-40B4-BE49-F238E27FC236}">
                  <a16:creationId xmlns="" xmlns:a16="http://schemas.microsoft.com/office/drawing/2014/main" id="{B66EFAAC-7656-8648-9554-013C6AC987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65988" y="3328988"/>
              <a:ext cx="442913" cy="346075"/>
            </a:xfrm>
            <a:custGeom>
              <a:avLst/>
              <a:gdLst>
                <a:gd name="T0" fmla="*/ 142 w 146"/>
                <a:gd name="T1" fmla="*/ 77 h 113"/>
                <a:gd name="T2" fmla="*/ 130 w 146"/>
                <a:gd name="T3" fmla="*/ 78 h 113"/>
                <a:gd name="T4" fmla="*/ 120 w 146"/>
                <a:gd name="T5" fmla="*/ 74 h 113"/>
                <a:gd name="T6" fmla="*/ 108 w 146"/>
                <a:gd name="T7" fmla="*/ 55 h 113"/>
                <a:gd name="T8" fmla="*/ 107 w 146"/>
                <a:gd name="T9" fmla="*/ 38 h 113"/>
                <a:gd name="T10" fmla="*/ 108 w 146"/>
                <a:gd name="T11" fmla="*/ 23 h 113"/>
                <a:gd name="T12" fmla="*/ 113 w 146"/>
                <a:gd name="T13" fmla="*/ 8 h 113"/>
                <a:gd name="T14" fmla="*/ 79 w 146"/>
                <a:gd name="T15" fmla="*/ 2 h 113"/>
                <a:gd name="T16" fmla="*/ 62 w 146"/>
                <a:gd name="T17" fmla="*/ 2 h 113"/>
                <a:gd name="T18" fmla="*/ 41 w 146"/>
                <a:gd name="T19" fmla="*/ 4 h 113"/>
                <a:gd name="T20" fmla="*/ 23 w 146"/>
                <a:gd name="T21" fmla="*/ 7 h 113"/>
                <a:gd name="T22" fmla="*/ 9 w 146"/>
                <a:gd name="T23" fmla="*/ 21 h 113"/>
                <a:gd name="T24" fmla="*/ 12 w 146"/>
                <a:gd name="T25" fmla="*/ 41 h 113"/>
                <a:gd name="T26" fmla="*/ 9 w 146"/>
                <a:gd name="T27" fmla="*/ 68 h 113"/>
                <a:gd name="T28" fmla="*/ 11 w 146"/>
                <a:gd name="T29" fmla="*/ 81 h 113"/>
                <a:gd name="T30" fmla="*/ 20 w 146"/>
                <a:gd name="T31" fmla="*/ 87 h 113"/>
                <a:gd name="T32" fmla="*/ 30 w 146"/>
                <a:gd name="T33" fmla="*/ 87 h 113"/>
                <a:gd name="T34" fmla="*/ 33 w 146"/>
                <a:gd name="T35" fmla="*/ 87 h 113"/>
                <a:gd name="T36" fmla="*/ 43 w 146"/>
                <a:gd name="T37" fmla="*/ 86 h 113"/>
                <a:gd name="T38" fmla="*/ 57 w 146"/>
                <a:gd name="T39" fmla="*/ 85 h 113"/>
                <a:gd name="T40" fmla="*/ 63 w 146"/>
                <a:gd name="T41" fmla="*/ 85 h 113"/>
                <a:gd name="T42" fmla="*/ 71 w 146"/>
                <a:gd name="T43" fmla="*/ 85 h 113"/>
                <a:gd name="T44" fmla="*/ 76 w 146"/>
                <a:gd name="T45" fmla="*/ 84 h 113"/>
                <a:gd name="T46" fmla="*/ 101 w 146"/>
                <a:gd name="T47" fmla="*/ 87 h 113"/>
                <a:gd name="T48" fmla="*/ 107 w 146"/>
                <a:gd name="T49" fmla="*/ 97 h 113"/>
                <a:gd name="T50" fmla="*/ 118 w 146"/>
                <a:gd name="T51" fmla="*/ 112 h 113"/>
                <a:gd name="T52" fmla="*/ 145 w 146"/>
                <a:gd name="T53" fmla="*/ 88 h 113"/>
                <a:gd name="T54" fmla="*/ 48 w 146"/>
                <a:gd name="T55" fmla="*/ 71 h 113"/>
                <a:gd name="T56" fmla="*/ 35 w 146"/>
                <a:gd name="T57" fmla="*/ 73 h 113"/>
                <a:gd name="T58" fmla="*/ 17 w 146"/>
                <a:gd name="T59" fmla="*/ 77 h 113"/>
                <a:gd name="T60" fmla="*/ 46 w 146"/>
                <a:gd name="T61" fmla="*/ 62 h 113"/>
                <a:gd name="T62" fmla="*/ 69 w 146"/>
                <a:gd name="T63" fmla="*/ 61 h 113"/>
                <a:gd name="T64" fmla="*/ 95 w 146"/>
                <a:gd name="T65" fmla="*/ 61 h 113"/>
                <a:gd name="T66" fmla="*/ 57 w 146"/>
                <a:gd name="T67" fmla="*/ 46 h 113"/>
                <a:gd name="T68" fmla="*/ 42 w 146"/>
                <a:gd name="T69" fmla="*/ 48 h 113"/>
                <a:gd name="T70" fmla="*/ 26 w 146"/>
                <a:gd name="T71" fmla="*/ 44 h 113"/>
                <a:gd name="T72" fmla="*/ 43 w 146"/>
                <a:gd name="T73" fmla="*/ 39 h 113"/>
                <a:gd name="T74" fmla="*/ 54 w 146"/>
                <a:gd name="T75" fmla="*/ 39 h 113"/>
                <a:gd name="T76" fmla="*/ 84 w 146"/>
                <a:gd name="T77" fmla="*/ 39 h 113"/>
                <a:gd name="T78" fmla="*/ 92 w 146"/>
                <a:gd name="T79" fmla="*/ 48 h 113"/>
                <a:gd name="T80" fmla="*/ 66 w 146"/>
                <a:gd name="T81" fmla="*/ 25 h 113"/>
                <a:gd name="T82" fmla="*/ 54 w 146"/>
                <a:gd name="T83" fmla="*/ 25 h 113"/>
                <a:gd name="T84" fmla="*/ 30 w 146"/>
                <a:gd name="T85" fmla="*/ 29 h 113"/>
                <a:gd name="T86" fmla="*/ 31 w 146"/>
                <a:gd name="T87" fmla="*/ 21 h 113"/>
                <a:gd name="T88" fmla="*/ 46 w 146"/>
                <a:gd name="T89" fmla="*/ 18 h 113"/>
                <a:gd name="T90" fmla="*/ 67 w 146"/>
                <a:gd name="T91" fmla="*/ 18 h 113"/>
                <a:gd name="T92" fmla="*/ 80 w 146"/>
                <a:gd name="T93" fmla="*/ 16 h 113"/>
                <a:gd name="T94" fmla="*/ 95 w 146"/>
                <a:gd name="T95" fmla="*/ 18 h 113"/>
                <a:gd name="T96" fmla="*/ 97 w 146"/>
                <a:gd name="T97" fmla="*/ 25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6" h="113">
                  <a:moveTo>
                    <a:pt x="145" y="88"/>
                  </a:moveTo>
                  <a:cubicBezTo>
                    <a:pt x="143" y="84"/>
                    <a:pt x="140" y="83"/>
                    <a:pt x="142" y="78"/>
                  </a:cubicBezTo>
                  <a:cubicBezTo>
                    <a:pt x="142" y="77"/>
                    <a:pt x="142" y="78"/>
                    <a:pt x="142" y="77"/>
                  </a:cubicBezTo>
                  <a:cubicBezTo>
                    <a:pt x="139" y="77"/>
                    <a:pt x="138" y="80"/>
                    <a:pt x="137" y="81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3" y="81"/>
                    <a:pt x="132" y="79"/>
                    <a:pt x="130" y="78"/>
                  </a:cubicBezTo>
                  <a:cubicBezTo>
                    <a:pt x="128" y="76"/>
                    <a:pt x="126" y="77"/>
                    <a:pt x="123" y="75"/>
                  </a:cubicBezTo>
                  <a:cubicBezTo>
                    <a:pt x="123" y="75"/>
                    <a:pt x="122" y="75"/>
                    <a:pt x="122" y="76"/>
                  </a:cubicBezTo>
                  <a:cubicBezTo>
                    <a:pt x="122" y="76"/>
                    <a:pt x="120" y="74"/>
                    <a:pt x="120" y="74"/>
                  </a:cubicBezTo>
                  <a:cubicBezTo>
                    <a:pt x="118" y="74"/>
                    <a:pt x="115" y="75"/>
                    <a:pt x="114" y="75"/>
                  </a:cubicBezTo>
                  <a:cubicBezTo>
                    <a:pt x="112" y="74"/>
                    <a:pt x="111" y="72"/>
                    <a:pt x="108" y="71"/>
                  </a:cubicBezTo>
                  <a:cubicBezTo>
                    <a:pt x="106" y="68"/>
                    <a:pt x="107" y="59"/>
                    <a:pt x="108" y="55"/>
                  </a:cubicBezTo>
                  <a:cubicBezTo>
                    <a:pt x="107" y="53"/>
                    <a:pt x="107" y="50"/>
                    <a:pt x="107" y="48"/>
                  </a:cubicBezTo>
                  <a:cubicBezTo>
                    <a:pt x="107" y="47"/>
                    <a:pt x="107" y="47"/>
                    <a:pt x="107" y="46"/>
                  </a:cubicBezTo>
                  <a:cubicBezTo>
                    <a:pt x="108" y="45"/>
                    <a:pt x="108" y="39"/>
                    <a:pt x="107" y="38"/>
                  </a:cubicBezTo>
                  <a:cubicBezTo>
                    <a:pt x="108" y="37"/>
                    <a:pt x="108" y="37"/>
                    <a:pt x="109" y="36"/>
                  </a:cubicBezTo>
                  <a:cubicBezTo>
                    <a:pt x="109" y="34"/>
                    <a:pt x="108" y="33"/>
                    <a:pt x="108" y="32"/>
                  </a:cubicBezTo>
                  <a:cubicBezTo>
                    <a:pt x="109" y="31"/>
                    <a:pt x="107" y="24"/>
                    <a:pt x="108" y="23"/>
                  </a:cubicBezTo>
                  <a:cubicBezTo>
                    <a:pt x="108" y="22"/>
                    <a:pt x="110" y="21"/>
                    <a:pt x="110" y="21"/>
                  </a:cubicBezTo>
                  <a:cubicBezTo>
                    <a:pt x="110" y="21"/>
                    <a:pt x="111" y="18"/>
                    <a:pt x="112" y="18"/>
                  </a:cubicBezTo>
                  <a:cubicBezTo>
                    <a:pt x="115" y="15"/>
                    <a:pt x="114" y="11"/>
                    <a:pt x="113" y="8"/>
                  </a:cubicBezTo>
                  <a:cubicBezTo>
                    <a:pt x="112" y="7"/>
                    <a:pt x="111" y="6"/>
                    <a:pt x="110" y="5"/>
                  </a:cubicBezTo>
                  <a:cubicBezTo>
                    <a:pt x="107" y="4"/>
                    <a:pt x="102" y="3"/>
                    <a:pt x="97" y="2"/>
                  </a:cubicBezTo>
                  <a:cubicBezTo>
                    <a:pt x="91" y="0"/>
                    <a:pt x="83" y="5"/>
                    <a:pt x="79" y="2"/>
                  </a:cubicBezTo>
                  <a:cubicBezTo>
                    <a:pt x="77" y="3"/>
                    <a:pt x="74" y="2"/>
                    <a:pt x="74" y="1"/>
                  </a:cubicBezTo>
                  <a:cubicBezTo>
                    <a:pt x="73" y="2"/>
                    <a:pt x="69" y="2"/>
                    <a:pt x="68" y="1"/>
                  </a:cubicBezTo>
                  <a:cubicBezTo>
                    <a:pt x="67" y="3"/>
                    <a:pt x="64" y="1"/>
                    <a:pt x="62" y="2"/>
                  </a:cubicBezTo>
                  <a:cubicBezTo>
                    <a:pt x="60" y="2"/>
                    <a:pt x="58" y="3"/>
                    <a:pt x="56" y="4"/>
                  </a:cubicBezTo>
                  <a:cubicBezTo>
                    <a:pt x="56" y="3"/>
                    <a:pt x="53" y="3"/>
                    <a:pt x="52" y="3"/>
                  </a:cubicBezTo>
                  <a:cubicBezTo>
                    <a:pt x="49" y="5"/>
                    <a:pt x="46" y="3"/>
                    <a:pt x="41" y="4"/>
                  </a:cubicBezTo>
                  <a:cubicBezTo>
                    <a:pt x="41" y="4"/>
                    <a:pt x="38" y="5"/>
                    <a:pt x="36" y="5"/>
                  </a:cubicBezTo>
                  <a:cubicBezTo>
                    <a:pt x="36" y="5"/>
                    <a:pt x="36" y="4"/>
                    <a:pt x="36" y="4"/>
                  </a:cubicBezTo>
                  <a:cubicBezTo>
                    <a:pt x="35" y="6"/>
                    <a:pt x="25" y="6"/>
                    <a:pt x="23" y="7"/>
                  </a:cubicBezTo>
                  <a:cubicBezTo>
                    <a:pt x="17" y="7"/>
                    <a:pt x="10" y="4"/>
                    <a:pt x="7" y="6"/>
                  </a:cubicBezTo>
                  <a:cubicBezTo>
                    <a:pt x="0" y="11"/>
                    <a:pt x="6" y="13"/>
                    <a:pt x="9" y="19"/>
                  </a:cubicBezTo>
                  <a:cubicBezTo>
                    <a:pt x="10" y="20"/>
                    <a:pt x="9" y="21"/>
                    <a:pt x="9" y="21"/>
                  </a:cubicBezTo>
                  <a:cubicBezTo>
                    <a:pt x="10" y="22"/>
                    <a:pt x="11" y="23"/>
                    <a:pt x="11" y="24"/>
                  </a:cubicBezTo>
                  <a:cubicBezTo>
                    <a:pt x="11" y="24"/>
                    <a:pt x="14" y="31"/>
                    <a:pt x="13" y="32"/>
                  </a:cubicBezTo>
                  <a:cubicBezTo>
                    <a:pt x="11" y="35"/>
                    <a:pt x="12" y="36"/>
                    <a:pt x="12" y="41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1" y="46"/>
                    <a:pt x="9" y="56"/>
                    <a:pt x="9" y="56"/>
                  </a:cubicBezTo>
                  <a:cubicBezTo>
                    <a:pt x="10" y="60"/>
                    <a:pt x="10" y="67"/>
                    <a:pt x="9" y="68"/>
                  </a:cubicBezTo>
                  <a:cubicBezTo>
                    <a:pt x="9" y="71"/>
                    <a:pt x="10" y="75"/>
                    <a:pt x="10" y="76"/>
                  </a:cubicBezTo>
                  <a:cubicBezTo>
                    <a:pt x="9" y="77"/>
                    <a:pt x="9" y="79"/>
                    <a:pt x="9" y="81"/>
                  </a:cubicBezTo>
                  <a:cubicBezTo>
                    <a:pt x="10" y="81"/>
                    <a:pt x="11" y="81"/>
                    <a:pt x="11" y="81"/>
                  </a:cubicBezTo>
                  <a:cubicBezTo>
                    <a:pt x="13" y="82"/>
                    <a:pt x="13" y="84"/>
                    <a:pt x="15" y="85"/>
                  </a:cubicBezTo>
                  <a:cubicBezTo>
                    <a:pt x="16" y="87"/>
                    <a:pt x="19" y="86"/>
                    <a:pt x="20" y="87"/>
                  </a:cubicBezTo>
                  <a:cubicBezTo>
                    <a:pt x="20" y="87"/>
                    <a:pt x="20" y="87"/>
                    <a:pt x="20" y="87"/>
                  </a:cubicBezTo>
                  <a:cubicBezTo>
                    <a:pt x="21" y="87"/>
                    <a:pt x="20" y="87"/>
                    <a:pt x="21" y="87"/>
                  </a:cubicBezTo>
                  <a:cubicBezTo>
                    <a:pt x="24" y="87"/>
                    <a:pt x="25" y="87"/>
                    <a:pt x="27" y="86"/>
                  </a:cubicBezTo>
                  <a:cubicBezTo>
                    <a:pt x="28" y="86"/>
                    <a:pt x="29" y="86"/>
                    <a:pt x="30" y="87"/>
                  </a:cubicBezTo>
                  <a:cubicBezTo>
                    <a:pt x="30" y="86"/>
                    <a:pt x="30" y="86"/>
                    <a:pt x="31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3" y="87"/>
                    <a:pt x="33" y="87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6" y="87"/>
                    <a:pt x="40" y="85"/>
                    <a:pt x="43" y="85"/>
                  </a:cubicBezTo>
                  <a:cubicBezTo>
                    <a:pt x="43" y="86"/>
                    <a:pt x="43" y="86"/>
                    <a:pt x="43" y="86"/>
                  </a:cubicBezTo>
                  <a:cubicBezTo>
                    <a:pt x="44" y="85"/>
                    <a:pt x="46" y="84"/>
                    <a:pt x="46" y="84"/>
                  </a:cubicBezTo>
                  <a:cubicBezTo>
                    <a:pt x="46" y="84"/>
                    <a:pt x="49" y="85"/>
                    <a:pt x="50" y="86"/>
                  </a:cubicBezTo>
                  <a:cubicBezTo>
                    <a:pt x="52" y="85"/>
                    <a:pt x="55" y="85"/>
                    <a:pt x="57" y="85"/>
                  </a:cubicBezTo>
                  <a:cubicBezTo>
                    <a:pt x="57" y="85"/>
                    <a:pt x="57" y="86"/>
                    <a:pt x="58" y="86"/>
                  </a:cubicBezTo>
                  <a:cubicBezTo>
                    <a:pt x="59" y="86"/>
                    <a:pt x="61" y="85"/>
                    <a:pt x="62" y="85"/>
                  </a:cubicBezTo>
                  <a:cubicBezTo>
                    <a:pt x="63" y="84"/>
                    <a:pt x="62" y="85"/>
                    <a:pt x="63" y="85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65" y="85"/>
                    <a:pt x="69" y="84"/>
                    <a:pt x="70" y="85"/>
                  </a:cubicBezTo>
                  <a:cubicBezTo>
                    <a:pt x="71" y="85"/>
                    <a:pt x="71" y="85"/>
                    <a:pt x="71" y="85"/>
                  </a:cubicBezTo>
                  <a:cubicBezTo>
                    <a:pt x="72" y="85"/>
                    <a:pt x="72" y="84"/>
                    <a:pt x="72" y="84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4" y="85"/>
                    <a:pt x="75" y="83"/>
                    <a:pt x="76" y="84"/>
                  </a:cubicBezTo>
                  <a:cubicBezTo>
                    <a:pt x="77" y="85"/>
                    <a:pt x="82" y="84"/>
                    <a:pt x="83" y="84"/>
                  </a:cubicBezTo>
                  <a:cubicBezTo>
                    <a:pt x="89" y="87"/>
                    <a:pt x="97" y="86"/>
                    <a:pt x="99" y="88"/>
                  </a:cubicBezTo>
                  <a:cubicBezTo>
                    <a:pt x="99" y="87"/>
                    <a:pt x="100" y="87"/>
                    <a:pt x="101" y="87"/>
                  </a:cubicBezTo>
                  <a:cubicBezTo>
                    <a:pt x="102" y="88"/>
                    <a:pt x="104" y="91"/>
                    <a:pt x="105" y="91"/>
                  </a:cubicBezTo>
                  <a:cubicBezTo>
                    <a:pt x="105" y="94"/>
                    <a:pt x="105" y="95"/>
                    <a:pt x="106" y="97"/>
                  </a:cubicBezTo>
                  <a:cubicBezTo>
                    <a:pt x="106" y="97"/>
                    <a:pt x="106" y="97"/>
                    <a:pt x="107" y="97"/>
                  </a:cubicBezTo>
                  <a:cubicBezTo>
                    <a:pt x="106" y="99"/>
                    <a:pt x="112" y="108"/>
                    <a:pt x="113" y="110"/>
                  </a:cubicBezTo>
                  <a:cubicBezTo>
                    <a:pt x="114" y="110"/>
                    <a:pt x="116" y="110"/>
                    <a:pt x="117" y="111"/>
                  </a:cubicBezTo>
                  <a:cubicBezTo>
                    <a:pt x="117" y="111"/>
                    <a:pt x="118" y="112"/>
                    <a:pt x="118" y="112"/>
                  </a:cubicBezTo>
                  <a:cubicBezTo>
                    <a:pt x="119" y="112"/>
                    <a:pt x="123" y="113"/>
                    <a:pt x="125" y="112"/>
                  </a:cubicBezTo>
                  <a:cubicBezTo>
                    <a:pt x="130" y="109"/>
                    <a:pt x="145" y="99"/>
                    <a:pt x="146" y="91"/>
                  </a:cubicBezTo>
                  <a:cubicBezTo>
                    <a:pt x="145" y="90"/>
                    <a:pt x="146" y="89"/>
                    <a:pt x="145" y="88"/>
                  </a:cubicBezTo>
                  <a:close/>
                  <a:moveTo>
                    <a:pt x="97" y="69"/>
                  </a:moveTo>
                  <a:cubicBezTo>
                    <a:pt x="96" y="72"/>
                    <a:pt x="88" y="72"/>
                    <a:pt x="85" y="71"/>
                  </a:cubicBezTo>
                  <a:cubicBezTo>
                    <a:pt x="78" y="70"/>
                    <a:pt x="53" y="69"/>
                    <a:pt x="48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7" y="72"/>
                    <a:pt x="37" y="72"/>
                    <a:pt x="37" y="72"/>
                  </a:cubicBezTo>
                  <a:cubicBezTo>
                    <a:pt x="36" y="73"/>
                    <a:pt x="35" y="71"/>
                    <a:pt x="35" y="73"/>
                  </a:cubicBezTo>
                  <a:cubicBezTo>
                    <a:pt x="34" y="73"/>
                    <a:pt x="34" y="72"/>
                    <a:pt x="33" y="72"/>
                  </a:cubicBezTo>
                  <a:cubicBezTo>
                    <a:pt x="33" y="72"/>
                    <a:pt x="19" y="78"/>
                    <a:pt x="18" y="78"/>
                  </a:cubicBezTo>
                  <a:cubicBezTo>
                    <a:pt x="18" y="78"/>
                    <a:pt x="17" y="77"/>
                    <a:pt x="17" y="77"/>
                  </a:cubicBezTo>
                  <a:cubicBezTo>
                    <a:pt x="17" y="64"/>
                    <a:pt x="29" y="66"/>
                    <a:pt x="38" y="61"/>
                  </a:cubicBezTo>
                  <a:cubicBezTo>
                    <a:pt x="40" y="62"/>
                    <a:pt x="41" y="62"/>
                    <a:pt x="43" y="62"/>
                  </a:cubicBezTo>
                  <a:cubicBezTo>
                    <a:pt x="43" y="61"/>
                    <a:pt x="46" y="62"/>
                    <a:pt x="46" y="62"/>
                  </a:cubicBezTo>
                  <a:cubicBezTo>
                    <a:pt x="46" y="61"/>
                    <a:pt x="53" y="60"/>
                    <a:pt x="53" y="60"/>
                  </a:cubicBezTo>
                  <a:cubicBezTo>
                    <a:pt x="57" y="58"/>
                    <a:pt x="61" y="62"/>
                    <a:pt x="65" y="60"/>
                  </a:cubicBezTo>
                  <a:cubicBezTo>
                    <a:pt x="65" y="60"/>
                    <a:pt x="68" y="60"/>
                    <a:pt x="69" y="61"/>
                  </a:cubicBezTo>
                  <a:cubicBezTo>
                    <a:pt x="70" y="59"/>
                    <a:pt x="79" y="62"/>
                    <a:pt x="80" y="60"/>
                  </a:cubicBezTo>
                  <a:cubicBezTo>
                    <a:pt x="81" y="60"/>
                    <a:pt x="89" y="60"/>
                    <a:pt x="90" y="60"/>
                  </a:cubicBezTo>
                  <a:cubicBezTo>
                    <a:pt x="91" y="60"/>
                    <a:pt x="93" y="61"/>
                    <a:pt x="95" y="61"/>
                  </a:cubicBezTo>
                  <a:cubicBezTo>
                    <a:pt x="94" y="62"/>
                    <a:pt x="98" y="66"/>
                    <a:pt x="97" y="69"/>
                  </a:cubicBezTo>
                  <a:close/>
                  <a:moveTo>
                    <a:pt x="92" y="48"/>
                  </a:moveTo>
                  <a:cubicBezTo>
                    <a:pt x="84" y="44"/>
                    <a:pt x="59" y="48"/>
                    <a:pt x="57" y="46"/>
                  </a:cubicBezTo>
                  <a:cubicBezTo>
                    <a:pt x="54" y="47"/>
                    <a:pt x="51" y="47"/>
                    <a:pt x="48" y="48"/>
                  </a:cubicBezTo>
                  <a:cubicBezTo>
                    <a:pt x="49" y="47"/>
                    <a:pt x="43" y="49"/>
                    <a:pt x="42" y="48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39" y="50"/>
                    <a:pt x="27" y="53"/>
                    <a:pt x="23" y="51"/>
                  </a:cubicBezTo>
                  <a:cubicBezTo>
                    <a:pt x="23" y="50"/>
                    <a:pt x="23" y="48"/>
                    <a:pt x="23" y="47"/>
                  </a:cubicBezTo>
                  <a:cubicBezTo>
                    <a:pt x="24" y="46"/>
                    <a:pt x="25" y="45"/>
                    <a:pt x="26" y="44"/>
                  </a:cubicBezTo>
                  <a:cubicBezTo>
                    <a:pt x="27" y="44"/>
                    <a:pt x="28" y="44"/>
                    <a:pt x="30" y="44"/>
                  </a:cubicBezTo>
                  <a:cubicBezTo>
                    <a:pt x="31" y="42"/>
                    <a:pt x="33" y="42"/>
                    <a:pt x="35" y="42"/>
                  </a:cubicBezTo>
                  <a:cubicBezTo>
                    <a:pt x="37" y="41"/>
                    <a:pt x="40" y="40"/>
                    <a:pt x="43" y="39"/>
                  </a:cubicBezTo>
                  <a:cubicBezTo>
                    <a:pt x="44" y="39"/>
                    <a:pt x="45" y="39"/>
                    <a:pt x="46" y="40"/>
                  </a:cubicBezTo>
                  <a:cubicBezTo>
                    <a:pt x="48" y="39"/>
                    <a:pt x="51" y="39"/>
                    <a:pt x="52" y="38"/>
                  </a:cubicBezTo>
                  <a:cubicBezTo>
                    <a:pt x="52" y="38"/>
                    <a:pt x="54" y="39"/>
                    <a:pt x="54" y="39"/>
                  </a:cubicBezTo>
                  <a:cubicBezTo>
                    <a:pt x="55" y="39"/>
                    <a:pt x="64" y="38"/>
                    <a:pt x="64" y="37"/>
                  </a:cubicBezTo>
                  <a:cubicBezTo>
                    <a:pt x="67" y="37"/>
                    <a:pt x="77" y="38"/>
                    <a:pt x="78" y="39"/>
                  </a:cubicBezTo>
                  <a:cubicBezTo>
                    <a:pt x="79" y="38"/>
                    <a:pt x="84" y="39"/>
                    <a:pt x="84" y="39"/>
                  </a:cubicBezTo>
                  <a:cubicBezTo>
                    <a:pt x="85" y="39"/>
                    <a:pt x="95" y="39"/>
                    <a:pt x="96" y="40"/>
                  </a:cubicBezTo>
                  <a:cubicBezTo>
                    <a:pt x="98" y="41"/>
                    <a:pt x="96" y="45"/>
                    <a:pt x="97" y="46"/>
                  </a:cubicBezTo>
                  <a:cubicBezTo>
                    <a:pt x="97" y="46"/>
                    <a:pt x="93" y="49"/>
                    <a:pt x="92" y="48"/>
                  </a:cubicBezTo>
                  <a:close/>
                  <a:moveTo>
                    <a:pt x="97" y="25"/>
                  </a:moveTo>
                  <a:cubicBezTo>
                    <a:pt x="91" y="29"/>
                    <a:pt x="82" y="22"/>
                    <a:pt x="78" y="24"/>
                  </a:cubicBezTo>
                  <a:cubicBezTo>
                    <a:pt x="75" y="25"/>
                    <a:pt x="70" y="24"/>
                    <a:pt x="66" y="25"/>
                  </a:cubicBezTo>
                  <a:cubicBezTo>
                    <a:pt x="65" y="25"/>
                    <a:pt x="64" y="25"/>
                    <a:pt x="63" y="25"/>
                  </a:cubicBezTo>
                  <a:cubicBezTo>
                    <a:pt x="62" y="25"/>
                    <a:pt x="57" y="26"/>
                    <a:pt x="56" y="26"/>
                  </a:cubicBezTo>
                  <a:cubicBezTo>
                    <a:pt x="55" y="26"/>
                    <a:pt x="55" y="25"/>
                    <a:pt x="54" y="25"/>
                  </a:cubicBezTo>
                  <a:cubicBezTo>
                    <a:pt x="50" y="26"/>
                    <a:pt x="48" y="27"/>
                    <a:pt x="42" y="27"/>
                  </a:cubicBezTo>
                  <a:cubicBezTo>
                    <a:pt x="41" y="27"/>
                    <a:pt x="41" y="28"/>
                    <a:pt x="40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28" y="29"/>
                    <a:pt x="26" y="26"/>
                    <a:pt x="25" y="26"/>
                  </a:cubicBezTo>
                  <a:cubicBezTo>
                    <a:pt x="25" y="24"/>
                    <a:pt x="26" y="25"/>
                    <a:pt x="27" y="24"/>
                  </a:cubicBezTo>
                  <a:cubicBezTo>
                    <a:pt x="29" y="23"/>
                    <a:pt x="29" y="22"/>
                    <a:pt x="31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5" y="20"/>
                    <a:pt x="38" y="20"/>
                    <a:pt x="42" y="18"/>
                  </a:cubicBezTo>
                  <a:cubicBezTo>
                    <a:pt x="42" y="17"/>
                    <a:pt x="45" y="18"/>
                    <a:pt x="46" y="18"/>
                  </a:cubicBezTo>
                  <a:cubicBezTo>
                    <a:pt x="46" y="17"/>
                    <a:pt x="50" y="17"/>
                    <a:pt x="51" y="17"/>
                  </a:cubicBezTo>
                  <a:cubicBezTo>
                    <a:pt x="53" y="16"/>
                    <a:pt x="59" y="17"/>
                    <a:pt x="61" y="17"/>
                  </a:cubicBezTo>
                  <a:cubicBezTo>
                    <a:pt x="64" y="16"/>
                    <a:pt x="66" y="17"/>
                    <a:pt x="67" y="18"/>
                  </a:cubicBezTo>
                  <a:cubicBezTo>
                    <a:pt x="70" y="18"/>
                    <a:pt x="74" y="17"/>
                    <a:pt x="75" y="17"/>
                  </a:cubicBezTo>
                  <a:cubicBezTo>
                    <a:pt x="77" y="16"/>
                    <a:pt x="79" y="18"/>
                    <a:pt x="80" y="17"/>
                  </a:cubicBezTo>
                  <a:cubicBezTo>
                    <a:pt x="80" y="17"/>
                    <a:pt x="80" y="17"/>
                    <a:pt x="80" y="16"/>
                  </a:cubicBezTo>
                  <a:cubicBezTo>
                    <a:pt x="81" y="16"/>
                    <a:pt x="83" y="17"/>
                    <a:pt x="83" y="17"/>
                  </a:cubicBezTo>
                  <a:cubicBezTo>
                    <a:pt x="83" y="17"/>
                    <a:pt x="88" y="16"/>
                    <a:pt x="89" y="17"/>
                  </a:cubicBezTo>
                  <a:cubicBezTo>
                    <a:pt x="89" y="17"/>
                    <a:pt x="94" y="18"/>
                    <a:pt x="95" y="18"/>
                  </a:cubicBezTo>
                  <a:cubicBezTo>
                    <a:pt x="96" y="18"/>
                    <a:pt x="96" y="19"/>
                    <a:pt x="96" y="18"/>
                  </a:cubicBezTo>
                  <a:cubicBezTo>
                    <a:pt x="97" y="19"/>
                    <a:pt x="98" y="19"/>
                    <a:pt x="99" y="20"/>
                  </a:cubicBezTo>
                  <a:cubicBezTo>
                    <a:pt x="99" y="22"/>
                    <a:pt x="98" y="23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3" name="Freeform 64">
              <a:extLst>
                <a:ext uri="{FF2B5EF4-FFF2-40B4-BE49-F238E27FC236}">
                  <a16:creationId xmlns="" xmlns:a16="http://schemas.microsoft.com/office/drawing/2014/main" id="{F861EDCE-4CF1-E24B-B52E-E796BE541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8838" y="3549651"/>
              <a:ext cx="73025" cy="119063"/>
            </a:xfrm>
            <a:custGeom>
              <a:avLst/>
              <a:gdLst>
                <a:gd name="T0" fmla="*/ 6 w 24"/>
                <a:gd name="T1" fmla="*/ 0 h 39"/>
                <a:gd name="T2" fmla="*/ 8 w 24"/>
                <a:gd name="T3" fmla="*/ 0 h 39"/>
                <a:gd name="T4" fmla="*/ 8 w 24"/>
                <a:gd name="T5" fmla="*/ 1 h 39"/>
                <a:gd name="T6" fmla="*/ 13 w 24"/>
                <a:gd name="T7" fmla="*/ 16 h 39"/>
                <a:gd name="T8" fmla="*/ 16 w 24"/>
                <a:gd name="T9" fmla="*/ 18 h 39"/>
                <a:gd name="T10" fmla="*/ 17 w 24"/>
                <a:gd name="T11" fmla="*/ 18 h 39"/>
                <a:gd name="T12" fmla="*/ 23 w 24"/>
                <a:gd name="T13" fmla="*/ 15 h 39"/>
                <a:gd name="T14" fmla="*/ 24 w 24"/>
                <a:gd name="T15" fmla="*/ 25 h 39"/>
                <a:gd name="T16" fmla="*/ 24 w 24"/>
                <a:gd name="T17" fmla="*/ 33 h 39"/>
                <a:gd name="T18" fmla="*/ 21 w 24"/>
                <a:gd name="T19" fmla="*/ 37 h 39"/>
                <a:gd name="T20" fmla="*/ 18 w 24"/>
                <a:gd name="T21" fmla="*/ 39 h 39"/>
                <a:gd name="T22" fmla="*/ 3 w 24"/>
                <a:gd name="T23" fmla="*/ 26 h 39"/>
                <a:gd name="T24" fmla="*/ 3 w 24"/>
                <a:gd name="T25" fmla="*/ 24 h 39"/>
                <a:gd name="T26" fmla="*/ 1 w 24"/>
                <a:gd name="T27" fmla="*/ 20 h 39"/>
                <a:gd name="T28" fmla="*/ 2 w 24"/>
                <a:gd name="T29" fmla="*/ 17 h 39"/>
                <a:gd name="T30" fmla="*/ 0 w 24"/>
                <a:gd name="T31" fmla="*/ 10 h 39"/>
                <a:gd name="T32" fmla="*/ 3 w 24"/>
                <a:gd name="T33" fmla="*/ 5 h 39"/>
                <a:gd name="T34" fmla="*/ 6 w 24"/>
                <a:gd name="T35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39">
                  <a:moveTo>
                    <a:pt x="6" y="0"/>
                  </a:moveTo>
                  <a:cubicBezTo>
                    <a:pt x="7" y="0"/>
                    <a:pt x="7" y="0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5" y="5"/>
                    <a:pt x="12" y="13"/>
                    <a:pt x="13" y="16"/>
                  </a:cubicBezTo>
                  <a:cubicBezTo>
                    <a:pt x="14" y="17"/>
                    <a:pt x="15" y="16"/>
                    <a:pt x="16" y="18"/>
                  </a:cubicBezTo>
                  <a:cubicBezTo>
                    <a:pt x="16" y="18"/>
                    <a:pt x="17" y="18"/>
                    <a:pt x="17" y="18"/>
                  </a:cubicBezTo>
                  <a:cubicBezTo>
                    <a:pt x="18" y="16"/>
                    <a:pt x="21" y="15"/>
                    <a:pt x="23" y="15"/>
                  </a:cubicBezTo>
                  <a:cubicBezTo>
                    <a:pt x="24" y="19"/>
                    <a:pt x="20" y="21"/>
                    <a:pt x="24" y="25"/>
                  </a:cubicBezTo>
                  <a:cubicBezTo>
                    <a:pt x="24" y="28"/>
                    <a:pt x="24" y="30"/>
                    <a:pt x="24" y="33"/>
                  </a:cubicBezTo>
                  <a:cubicBezTo>
                    <a:pt x="23" y="34"/>
                    <a:pt x="22" y="36"/>
                    <a:pt x="21" y="37"/>
                  </a:cubicBezTo>
                  <a:cubicBezTo>
                    <a:pt x="20" y="38"/>
                    <a:pt x="19" y="38"/>
                    <a:pt x="18" y="39"/>
                  </a:cubicBezTo>
                  <a:cubicBezTo>
                    <a:pt x="12" y="37"/>
                    <a:pt x="6" y="31"/>
                    <a:pt x="3" y="26"/>
                  </a:cubicBezTo>
                  <a:cubicBezTo>
                    <a:pt x="3" y="26"/>
                    <a:pt x="4" y="25"/>
                    <a:pt x="3" y="24"/>
                  </a:cubicBezTo>
                  <a:cubicBezTo>
                    <a:pt x="3" y="23"/>
                    <a:pt x="2" y="21"/>
                    <a:pt x="1" y="20"/>
                  </a:cubicBezTo>
                  <a:cubicBezTo>
                    <a:pt x="1" y="19"/>
                    <a:pt x="2" y="18"/>
                    <a:pt x="2" y="17"/>
                  </a:cubicBezTo>
                  <a:cubicBezTo>
                    <a:pt x="1" y="15"/>
                    <a:pt x="0" y="13"/>
                    <a:pt x="0" y="10"/>
                  </a:cubicBezTo>
                  <a:cubicBezTo>
                    <a:pt x="1" y="9"/>
                    <a:pt x="2" y="7"/>
                    <a:pt x="3" y="5"/>
                  </a:cubicBezTo>
                  <a:cubicBezTo>
                    <a:pt x="4" y="3"/>
                    <a:pt x="4" y="2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</p:grpSp>
      <p:cxnSp>
        <p:nvCxnSpPr>
          <p:cNvPr id="204" name="直线连接符 203">
            <a:extLst>
              <a:ext uri="{FF2B5EF4-FFF2-40B4-BE49-F238E27FC236}">
                <a16:creationId xmlns="" xmlns:a16="http://schemas.microsoft.com/office/drawing/2014/main" id="{62084E9C-B7D7-4E41-901B-0C72423D6309}"/>
              </a:ext>
            </a:extLst>
          </p:cNvPr>
          <p:cNvCxnSpPr>
            <a:cxnSpLocks/>
          </p:cNvCxnSpPr>
          <p:nvPr/>
        </p:nvCxnSpPr>
        <p:spPr>
          <a:xfrm flipH="1">
            <a:off x="-7622" y="6342611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直线连接符 204">
            <a:extLst>
              <a:ext uri="{FF2B5EF4-FFF2-40B4-BE49-F238E27FC236}">
                <a16:creationId xmlns="" xmlns:a16="http://schemas.microsoft.com/office/drawing/2014/main" id="{4A5A33DD-6F0D-874E-8B31-EA078C97FE52}"/>
              </a:ext>
            </a:extLst>
          </p:cNvPr>
          <p:cNvCxnSpPr>
            <a:cxnSpLocks/>
          </p:cNvCxnSpPr>
          <p:nvPr/>
        </p:nvCxnSpPr>
        <p:spPr>
          <a:xfrm flipH="1">
            <a:off x="-7622" y="703815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文本框 1">
            <a:extLst>
              <a:ext uri="{FF2B5EF4-FFF2-40B4-BE49-F238E27FC236}">
                <a16:creationId xmlns="" xmlns:a16="http://schemas.microsoft.com/office/drawing/2014/main" id="{C295B75C-9707-5C47-A1AD-56535619FD78}"/>
              </a:ext>
            </a:extLst>
          </p:cNvPr>
          <p:cNvSpPr txBox="1"/>
          <p:nvPr/>
        </p:nvSpPr>
        <p:spPr>
          <a:xfrm>
            <a:off x="154983" y="69743"/>
            <a:ext cx="198002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b="1" dirty="0">
                <a:solidFill>
                  <a:srgbClr val="F6D9A7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个人介绍页</a:t>
            </a:r>
          </a:p>
        </p:txBody>
      </p:sp>
      <p:pic>
        <p:nvPicPr>
          <p:cNvPr id="103" name="图片 102">
            <a:extLst>
              <a:ext uri="{FF2B5EF4-FFF2-40B4-BE49-F238E27FC236}">
                <a16:creationId xmlns="" xmlns:a16="http://schemas.microsoft.com/office/drawing/2014/main" id="{3BDDA808-7E32-A343-BEDB-511BAA4F9B76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202510" y="1791074"/>
            <a:ext cx="2461775" cy="3692663"/>
          </a:xfrm>
          <a:prstGeom prst="rect">
            <a:avLst/>
          </a:prstGeom>
        </p:spPr>
      </p:pic>
      <p:sp>
        <p:nvSpPr>
          <p:cNvPr id="4" name="文本框 3">
            <a:extLst>
              <a:ext uri="{FF2B5EF4-FFF2-40B4-BE49-F238E27FC236}">
                <a16:creationId xmlns="" xmlns:a16="http://schemas.microsoft.com/office/drawing/2014/main" id="{8CB80538-C9ED-214D-BE71-229FC8AE19B9}"/>
              </a:ext>
            </a:extLst>
          </p:cNvPr>
          <p:cNvSpPr txBox="1"/>
          <p:nvPr/>
        </p:nvSpPr>
        <p:spPr>
          <a:xfrm>
            <a:off x="5029199" y="2383436"/>
            <a:ext cx="90281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kumimoji="1" lang="zh-CN" altLang="en-US" sz="2800" dirty="0">
                <a:solidFill>
                  <a:srgbClr val="09234F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兽兽</a:t>
            </a:r>
          </a:p>
        </p:txBody>
      </p:sp>
      <p:cxnSp>
        <p:nvCxnSpPr>
          <p:cNvPr id="6" name="直线连接符 5">
            <a:extLst>
              <a:ext uri="{FF2B5EF4-FFF2-40B4-BE49-F238E27FC236}">
                <a16:creationId xmlns="" xmlns:a16="http://schemas.microsoft.com/office/drawing/2014/main" id="{D2869BB1-AEE1-8D47-BC84-9DA973C12D14}"/>
              </a:ext>
            </a:extLst>
          </p:cNvPr>
          <p:cNvCxnSpPr>
            <a:cxnSpLocks/>
          </p:cNvCxnSpPr>
          <p:nvPr/>
        </p:nvCxnSpPr>
        <p:spPr>
          <a:xfrm>
            <a:off x="5126637" y="2938072"/>
            <a:ext cx="689547" cy="0"/>
          </a:xfrm>
          <a:prstGeom prst="line">
            <a:avLst/>
          </a:prstGeom>
          <a:ln w="19050">
            <a:solidFill>
              <a:srgbClr val="09234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文本框 8">
            <a:extLst>
              <a:ext uri="{FF2B5EF4-FFF2-40B4-BE49-F238E27FC236}">
                <a16:creationId xmlns="" xmlns:a16="http://schemas.microsoft.com/office/drawing/2014/main" id="{B7902F42-95B4-AE48-880B-0B8087B24189}"/>
              </a:ext>
            </a:extLst>
          </p:cNvPr>
          <p:cNvSpPr txBox="1"/>
          <p:nvPr/>
        </p:nvSpPr>
        <p:spPr>
          <a:xfrm>
            <a:off x="5029200" y="3065488"/>
            <a:ext cx="1887055" cy="3002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kumimoji="1" lang="zh-CN" altLang="en-US" sz="135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专业 </a:t>
            </a:r>
            <a:r>
              <a:rPr kumimoji="1" lang="en-US" altLang="zh-CN" sz="135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|</a:t>
            </a:r>
            <a:r>
              <a:rPr kumimoji="1" lang="zh-CN" altLang="en-US" sz="135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 化学工程与技术</a:t>
            </a:r>
          </a:p>
        </p:txBody>
      </p:sp>
      <p:sp>
        <p:nvSpPr>
          <p:cNvPr id="110" name="文本框 109">
            <a:extLst>
              <a:ext uri="{FF2B5EF4-FFF2-40B4-BE49-F238E27FC236}">
                <a16:creationId xmlns="" xmlns:a16="http://schemas.microsoft.com/office/drawing/2014/main" id="{8859B556-057A-5642-B1BD-B0A2CC8F1583}"/>
              </a:ext>
            </a:extLst>
          </p:cNvPr>
          <p:cNvSpPr txBox="1"/>
          <p:nvPr/>
        </p:nvSpPr>
        <p:spPr>
          <a:xfrm>
            <a:off x="5029200" y="3494477"/>
            <a:ext cx="1713931" cy="3002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kumimoji="1" lang="zh-CN" altLang="en-US" sz="135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学院 </a:t>
            </a:r>
            <a:r>
              <a:rPr kumimoji="1" lang="en-US" altLang="zh-CN" sz="135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|</a:t>
            </a:r>
            <a:r>
              <a:rPr kumimoji="1" lang="zh-CN" altLang="en-US" sz="1351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 化学工程学院</a:t>
            </a:r>
          </a:p>
        </p:txBody>
      </p:sp>
      <p:sp>
        <p:nvSpPr>
          <p:cNvPr id="111" name="文本框 110">
            <a:extLst>
              <a:ext uri="{FF2B5EF4-FFF2-40B4-BE49-F238E27FC236}">
                <a16:creationId xmlns="" xmlns:a16="http://schemas.microsoft.com/office/drawing/2014/main" id="{2D8192E5-9227-7641-80D3-8B4F41A80EA5}"/>
              </a:ext>
            </a:extLst>
          </p:cNvPr>
          <p:cNvSpPr txBox="1"/>
          <p:nvPr/>
        </p:nvSpPr>
        <p:spPr>
          <a:xfrm>
            <a:off x="5106268" y="3977406"/>
            <a:ext cx="3952824" cy="84747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rtlCol="0">
            <a:spAutoFit/>
          </a:bodyPr>
          <a:lstStyle/>
          <a:p>
            <a:pPr>
              <a:lnSpc>
                <a:spcPct val="120000"/>
              </a:lnSpc>
            </a:pPr>
            <a:r>
              <a:rPr kumimoji="1" lang="zh-CN" altLang="en-US" sz="1400" dirty="0">
                <a:solidFill>
                  <a:schemeClr val="bg1">
                    <a:lumMod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在这里输入其他的个人介绍信息，如个人经历等</a:t>
            </a:r>
            <a:endParaRPr kumimoji="1" lang="en-US" altLang="zh-CN" sz="1400" dirty="0">
              <a:solidFill>
                <a:schemeClr val="bg1">
                  <a:lumMod val="50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>
              <a:lnSpc>
                <a:spcPct val="120000"/>
              </a:lnSpc>
            </a:pPr>
            <a:r>
              <a:rPr kumimoji="1" lang="zh-CN" altLang="en-US" sz="1400" dirty="0">
                <a:solidFill>
                  <a:schemeClr val="bg1">
                    <a:lumMod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在这里输入其他的个人介绍信息，如个人经历等</a:t>
            </a:r>
            <a:endParaRPr kumimoji="1" lang="en-US" altLang="zh-CN" sz="1400" dirty="0">
              <a:solidFill>
                <a:schemeClr val="bg1">
                  <a:lumMod val="50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>
              <a:lnSpc>
                <a:spcPct val="120000"/>
              </a:lnSpc>
            </a:pPr>
            <a:r>
              <a:rPr kumimoji="1" lang="zh-CN" altLang="en-US" sz="1400" dirty="0">
                <a:solidFill>
                  <a:schemeClr val="bg1">
                    <a:lumMod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在这里输入其他的个人介绍信息，如个人经历等</a:t>
            </a:r>
            <a:endParaRPr kumimoji="1" lang="en-US" altLang="zh-CN" sz="1400" dirty="0">
              <a:solidFill>
                <a:schemeClr val="bg1">
                  <a:lumMod val="50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cxnSp>
        <p:nvCxnSpPr>
          <p:cNvPr id="11" name="直线连接符 10">
            <a:extLst>
              <a:ext uri="{FF2B5EF4-FFF2-40B4-BE49-F238E27FC236}">
                <a16:creationId xmlns="" xmlns:a16="http://schemas.microsoft.com/office/drawing/2014/main" id="{78B2AC59-E22F-194F-ACA8-253A9ECE8586}"/>
              </a:ext>
            </a:extLst>
          </p:cNvPr>
          <p:cNvCxnSpPr>
            <a:cxnSpLocks/>
          </p:cNvCxnSpPr>
          <p:nvPr/>
        </p:nvCxnSpPr>
        <p:spPr>
          <a:xfrm>
            <a:off x="10568067" y="2269512"/>
            <a:ext cx="0" cy="2772000"/>
          </a:xfrm>
          <a:prstGeom prst="line">
            <a:avLst/>
          </a:prstGeom>
          <a:ln w="12700">
            <a:solidFill>
              <a:srgbClr val="09234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4" name="文本框 113">
            <a:extLst>
              <a:ext uri="{FF2B5EF4-FFF2-40B4-BE49-F238E27FC236}">
                <a16:creationId xmlns="" xmlns:a16="http://schemas.microsoft.com/office/drawing/2014/main" id="{87E681AD-9071-E545-A27D-D3467443BFCB}"/>
              </a:ext>
            </a:extLst>
          </p:cNvPr>
          <p:cNvSpPr txBox="1"/>
          <p:nvPr/>
        </p:nvSpPr>
        <p:spPr>
          <a:xfrm>
            <a:off x="1646823" y="2333765"/>
            <a:ext cx="392543" cy="2762891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lstStyle/>
          <a:p>
            <a:pPr algn="dist"/>
            <a:r>
              <a:rPr kumimoji="1" lang="en" altLang="zh-CN" sz="1351" dirty="0">
                <a:solidFill>
                  <a:schemeClr val="bg1">
                    <a:lumMod val="75000"/>
                  </a:schemeClr>
                </a:solidFill>
                <a:latin typeface="Arial" panose="020B0604020202020204" pitchFamily="34" charset="0"/>
                <a:ea typeface="Microsoft YaHei" panose="020B0503020204020204" pitchFamily="34" charset="-122"/>
                <a:cs typeface="Arial" panose="020B0604020202020204" pitchFamily="34" charset="0"/>
              </a:rPr>
              <a:t>SELF</a:t>
            </a:r>
            <a:r>
              <a:rPr kumimoji="1" lang="en-US" altLang="zh-CN" sz="1351" dirty="0">
                <a:solidFill>
                  <a:schemeClr val="bg1">
                    <a:lumMod val="75000"/>
                  </a:schemeClr>
                </a:solidFill>
                <a:latin typeface="Arial" panose="020B0604020202020204" pitchFamily="34" charset="0"/>
                <a:ea typeface="Microsoft YaHei" panose="020B0503020204020204" pitchFamily="34" charset="-122"/>
                <a:cs typeface="Arial" panose="020B0604020202020204" pitchFamily="34" charset="0"/>
              </a:rPr>
              <a:t>-</a:t>
            </a:r>
            <a:r>
              <a:rPr kumimoji="1" lang="en" altLang="zh-CN" sz="1351" dirty="0">
                <a:solidFill>
                  <a:schemeClr val="bg1">
                    <a:lumMod val="75000"/>
                  </a:schemeClr>
                </a:solidFill>
                <a:latin typeface="Arial" panose="020B0604020202020204" pitchFamily="34" charset="0"/>
                <a:ea typeface="Microsoft YaHei" panose="020B0503020204020204" pitchFamily="34" charset="-122"/>
                <a:cs typeface="Arial" panose="020B0604020202020204" pitchFamily="34" charset="0"/>
              </a:rPr>
              <a:t>INTRODUCTION</a:t>
            </a:r>
            <a:endParaRPr kumimoji="1" lang="zh-CN" altLang="en-US" sz="1351" dirty="0">
              <a:solidFill>
                <a:schemeClr val="bg1">
                  <a:lumMod val="75000"/>
                </a:schemeClr>
              </a:solidFill>
              <a:latin typeface="Arial" panose="020B0604020202020204" pitchFamily="34" charset="0"/>
              <a:ea typeface="Microsoft YaHei" panose="020B0503020204020204" pitchFamily="34" charset="-122"/>
              <a:cs typeface="Arial" panose="020B0604020202020204" pitchFamily="34" charset="0"/>
            </a:endParaRPr>
          </a:p>
        </p:txBody>
      </p:sp>
      <p:cxnSp>
        <p:nvCxnSpPr>
          <p:cNvPr id="116" name="直线连接符 115">
            <a:extLst>
              <a:ext uri="{FF2B5EF4-FFF2-40B4-BE49-F238E27FC236}">
                <a16:creationId xmlns="" xmlns:a16="http://schemas.microsoft.com/office/drawing/2014/main" id="{E838D759-D604-3D4D-8558-236F5A9C1E95}"/>
              </a:ext>
            </a:extLst>
          </p:cNvPr>
          <p:cNvCxnSpPr>
            <a:cxnSpLocks/>
          </p:cNvCxnSpPr>
          <p:nvPr/>
        </p:nvCxnSpPr>
        <p:spPr>
          <a:xfrm flipH="1">
            <a:off x="10190849" y="2331367"/>
            <a:ext cx="434088" cy="0"/>
          </a:xfrm>
          <a:prstGeom prst="line">
            <a:avLst/>
          </a:prstGeom>
          <a:ln w="12700">
            <a:solidFill>
              <a:srgbClr val="09234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328325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" name="图片 119">
            <a:extLst>
              <a:ext uri="{FF2B5EF4-FFF2-40B4-BE49-F238E27FC236}">
                <a16:creationId xmlns="" xmlns:a16="http://schemas.microsoft.com/office/drawing/2014/main" id="{6E4B7C73-2B67-6F4C-B613-44CFFAB50E67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" y="2"/>
            <a:ext cx="8086205" cy="714895"/>
          </a:xfrm>
          <a:custGeom>
            <a:avLst/>
            <a:gdLst>
              <a:gd name="connsiteX0" fmla="*/ 0 w 8086205"/>
              <a:gd name="connsiteY0" fmla="*/ 0 h 714895"/>
              <a:gd name="connsiteX1" fmla="*/ 7907481 w 8086205"/>
              <a:gd name="connsiteY1" fmla="*/ 0 h 714895"/>
              <a:gd name="connsiteX2" fmla="*/ 8086205 w 8086205"/>
              <a:gd name="connsiteY2" fmla="*/ 714895 h 714895"/>
              <a:gd name="connsiteX3" fmla="*/ 0 w 8086205"/>
              <a:gd name="connsiteY3" fmla="*/ 714895 h 714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86205" h="714895">
                <a:moveTo>
                  <a:pt x="0" y="0"/>
                </a:moveTo>
                <a:lnTo>
                  <a:pt x="7907481" y="0"/>
                </a:lnTo>
                <a:lnTo>
                  <a:pt x="8086205" y="714895"/>
                </a:lnTo>
                <a:lnTo>
                  <a:pt x="0" y="714895"/>
                </a:lnTo>
                <a:close/>
              </a:path>
            </a:pathLst>
          </a:custGeom>
        </p:spPr>
      </p:pic>
      <p:grpSp>
        <p:nvGrpSpPr>
          <p:cNvPr id="121" name="组合 120">
            <a:extLst>
              <a:ext uri="{FF2B5EF4-FFF2-40B4-BE49-F238E27FC236}">
                <a16:creationId xmlns="" xmlns:a16="http://schemas.microsoft.com/office/drawing/2014/main" id="{09FE7DF3-F695-C143-9E7A-ADDF401E458B}"/>
              </a:ext>
            </a:extLst>
          </p:cNvPr>
          <p:cNvGrpSpPr/>
          <p:nvPr/>
        </p:nvGrpSpPr>
        <p:grpSpPr>
          <a:xfrm>
            <a:off x="9975273" y="141699"/>
            <a:ext cx="1953203" cy="447936"/>
            <a:chOff x="9595040" y="83506"/>
            <a:chExt cx="2333435" cy="535137"/>
          </a:xfrm>
        </p:grpSpPr>
        <p:grpSp>
          <p:nvGrpSpPr>
            <p:cNvPr id="122" name="Group 4">
              <a:extLst>
                <a:ext uri="{FF2B5EF4-FFF2-40B4-BE49-F238E27FC236}">
                  <a16:creationId xmlns="" xmlns:a16="http://schemas.microsoft.com/office/drawing/2014/main" id="{B5D01054-CF1F-6D4D-96F7-F137BC4845D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0186253" y="142788"/>
              <a:ext cx="1742222" cy="419037"/>
              <a:chOff x="2838" y="1917"/>
              <a:chExt cx="2004" cy="482"/>
            </a:xfrm>
            <a:solidFill>
              <a:srgbClr val="09234F"/>
            </a:solidFill>
          </p:grpSpPr>
          <p:sp>
            <p:nvSpPr>
              <p:cNvPr id="146" name="Freeform 5">
                <a:extLst>
                  <a:ext uri="{FF2B5EF4-FFF2-40B4-BE49-F238E27FC236}">
                    <a16:creationId xmlns="" xmlns:a16="http://schemas.microsoft.com/office/drawing/2014/main" id="{D25A8DC4-0639-434D-B8A8-87FAC1471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952"/>
                <a:ext cx="191" cy="302"/>
              </a:xfrm>
              <a:custGeom>
                <a:avLst/>
                <a:gdLst>
                  <a:gd name="T0" fmla="*/ 97 w 100"/>
                  <a:gd name="T1" fmla="*/ 25 h 156"/>
                  <a:gd name="T2" fmla="*/ 98 w 100"/>
                  <a:gd name="T3" fmla="*/ 138 h 156"/>
                  <a:gd name="T4" fmla="*/ 85 w 100"/>
                  <a:gd name="T5" fmla="*/ 153 h 156"/>
                  <a:gd name="T6" fmla="*/ 49 w 100"/>
                  <a:gd name="T7" fmla="*/ 117 h 156"/>
                  <a:gd name="T8" fmla="*/ 57 w 100"/>
                  <a:gd name="T9" fmla="*/ 123 h 156"/>
                  <a:gd name="T10" fmla="*/ 57 w 100"/>
                  <a:gd name="T11" fmla="*/ 119 h 156"/>
                  <a:gd name="T12" fmla="*/ 77 w 100"/>
                  <a:gd name="T13" fmla="*/ 134 h 156"/>
                  <a:gd name="T14" fmla="*/ 83 w 100"/>
                  <a:gd name="T15" fmla="*/ 121 h 156"/>
                  <a:gd name="T16" fmla="*/ 76 w 100"/>
                  <a:gd name="T17" fmla="*/ 31 h 156"/>
                  <a:gd name="T18" fmla="*/ 66 w 100"/>
                  <a:gd name="T19" fmla="*/ 7 h 156"/>
                  <a:gd name="T20" fmla="*/ 0 w 100"/>
                  <a:gd name="T21" fmla="*/ 28 h 156"/>
                  <a:gd name="T22" fmla="*/ 1 w 100"/>
                  <a:gd name="T23" fmla="*/ 26 h 156"/>
                  <a:gd name="T24" fmla="*/ 58 w 100"/>
                  <a:gd name="T25" fmla="*/ 4 h 156"/>
                  <a:gd name="T26" fmla="*/ 97 w 100"/>
                  <a:gd name="T27" fmla="*/ 25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0" h="156">
                    <a:moveTo>
                      <a:pt x="97" y="25"/>
                    </a:moveTo>
                    <a:cubicBezTo>
                      <a:pt x="87" y="33"/>
                      <a:pt x="100" y="117"/>
                      <a:pt x="98" y="138"/>
                    </a:cubicBezTo>
                    <a:cubicBezTo>
                      <a:pt x="96" y="153"/>
                      <a:pt x="93" y="156"/>
                      <a:pt x="85" y="153"/>
                    </a:cubicBezTo>
                    <a:cubicBezTo>
                      <a:pt x="75" y="149"/>
                      <a:pt x="51" y="124"/>
                      <a:pt x="49" y="117"/>
                    </a:cubicBezTo>
                    <a:cubicBezTo>
                      <a:pt x="50" y="117"/>
                      <a:pt x="55" y="122"/>
                      <a:pt x="57" y="123"/>
                    </a:cubicBezTo>
                    <a:cubicBezTo>
                      <a:pt x="57" y="121"/>
                      <a:pt x="56" y="121"/>
                      <a:pt x="57" y="119"/>
                    </a:cubicBezTo>
                    <a:cubicBezTo>
                      <a:pt x="61" y="123"/>
                      <a:pt x="74" y="133"/>
                      <a:pt x="77" y="134"/>
                    </a:cubicBezTo>
                    <a:cubicBezTo>
                      <a:pt x="84" y="134"/>
                      <a:pt x="81" y="126"/>
                      <a:pt x="83" y="121"/>
                    </a:cubicBezTo>
                    <a:cubicBezTo>
                      <a:pt x="82" y="103"/>
                      <a:pt x="75" y="47"/>
                      <a:pt x="76" y="31"/>
                    </a:cubicBezTo>
                    <a:cubicBezTo>
                      <a:pt x="75" y="20"/>
                      <a:pt x="75" y="10"/>
                      <a:pt x="66" y="7"/>
                    </a:cubicBezTo>
                    <a:cubicBezTo>
                      <a:pt x="42" y="8"/>
                      <a:pt x="23" y="28"/>
                      <a:pt x="0" y="28"/>
                    </a:cubicBezTo>
                    <a:cubicBezTo>
                      <a:pt x="0" y="27"/>
                      <a:pt x="1" y="27"/>
                      <a:pt x="1" y="26"/>
                    </a:cubicBezTo>
                    <a:cubicBezTo>
                      <a:pt x="8" y="17"/>
                      <a:pt x="58" y="4"/>
                      <a:pt x="58" y="4"/>
                    </a:cubicBezTo>
                    <a:cubicBezTo>
                      <a:pt x="73" y="0"/>
                      <a:pt x="97" y="4"/>
                      <a:pt x="97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7" name="Freeform 6">
                <a:extLst>
                  <a:ext uri="{FF2B5EF4-FFF2-40B4-BE49-F238E27FC236}">
                    <a16:creationId xmlns="" xmlns:a16="http://schemas.microsoft.com/office/drawing/2014/main" id="{C46D8C1A-194C-D543-B0E9-2CC63A0E9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985"/>
                <a:ext cx="48" cy="39"/>
              </a:xfrm>
              <a:custGeom>
                <a:avLst/>
                <a:gdLst>
                  <a:gd name="T0" fmla="*/ 7 w 25"/>
                  <a:gd name="T1" fmla="*/ 1 h 20"/>
                  <a:gd name="T2" fmla="*/ 24 w 25"/>
                  <a:gd name="T3" fmla="*/ 9 h 20"/>
                  <a:gd name="T4" fmla="*/ 24 w 25"/>
                  <a:gd name="T5" fmla="*/ 16 h 20"/>
                  <a:gd name="T6" fmla="*/ 12 w 25"/>
                  <a:gd name="T7" fmla="*/ 17 h 20"/>
                  <a:gd name="T8" fmla="*/ 1 w 25"/>
                  <a:gd name="T9" fmla="*/ 5 h 20"/>
                  <a:gd name="T10" fmla="*/ 7 w 25"/>
                  <a:gd name="T11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0">
                    <a:moveTo>
                      <a:pt x="7" y="1"/>
                    </a:moveTo>
                    <a:cubicBezTo>
                      <a:pt x="12" y="2"/>
                      <a:pt x="17" y="1"/>
                      <a:pt x="24" y="9"/>
                    </a:cubicBezTo>
                    <a:cubicBezTo>
                      <a:pt x="25" y="11"/>
                      <a:pt x="25" y="13"/>
                      <a:pt x="24" y="16"/>
                    </a:cubicBezTo>
                    <a:cubicBezTo>
                      <a:pt x="23" y="18"/>
                      <a:pt x="15" y="20"/>
                      <a:pt x="12" y="17"/>
                    </a:cubicBezTo>
                    <a:cubicBezTo>
                      <a:pt x="9" y="13"/>
                      <a:pt x="2" y="8"/>
                      <a:pt x="1" y="5"/>
                    </a:cubicBezTo>
                    <a:cubicBezTo>
                      <a:pt x="0" y="2"/>
                      <a:pt x="5" y="0"/>
                      <a:pt x="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8" name="Freeform 7">
                <a:extLst>
                  <a:ext uri="{FF2B5EF4-FFF2-40B4-BE49-F238E27FC236}">
                    <a16:creationId xmlns="" xmlns:a16="http://schemas.microsoft.com/office/drawing/2014/main" id="{0DDAB724-179B-1440-8296-DEFAC0534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020"/>
                <a:ext cx="27" cy="180"/>
              </a:xfrm>
              <a:custGeom>
                <a:avLst/>
                <a:gdLst>
                  <a:gd name="T0" fmla="*/ 5 w 14"/>
                  <a:gd name="T1" fmla="*/ 0 h 93"/>
                  <a:gd name="T2" fmla="*/ 8 w 14"/>
                  <a:gd name="T3" fmla="*/ 9 h 93"/>
                  <a:gd name="T4" fmla="*/ 14 w 14"/>
                  <a:gd name="T5" fmla="*/ 91 h 93"/>
                  <a:gd name="T6" fmla="*/ 9 w 14"/>
                  <a:gd name="T7" fmla="*/ 93 h 93"/>
                  <a:gd name="T8" fmla="*/ 1 w 14"/>
                  <a:gd name="T9" fmla="*/ 86 h 93"/>
                  <a:gd name="T10" fmla="*/ 3 w 14"/>
                  <a:gd name="T11" fmla="*/ 6 h 93"/>
                  <a:gd name="T12" fmla="*/ 5 w 14"/>
                  <a:gd name="T1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93">
                    <a:moveTo>
                      <a:pt x="5" y="0"/>
                    </a:moveTo>
                    <a:cubicBezTo>
                      <a:pt x="6" y="1"/>
                      <a:pt x="8" y="1"/>
                      <a:pt x="8" y="9"/>
                    </a:cubicBezTo>
                    <a:cubicBezTo>
                      <a:pt x="9" y="10"/>
                      <a:pt x="10" y="90"/>
                      <a:pt x="14" y="91"/>
                    </a:cubicBezTo>
                    <a:cubicBezTo>
                      <a:pt x="11" y="92"/>
                      <a:pt x="12" y="93"/>
                      <a:pt x="9" y="93"/>
                    </a:cubicBezTo>
                    <a:cubicBezTo>
                      <a:pt x="6" y="90"/>
                      <a:pt x="3" y="90"/>
                      <a:pt x="1" y="86"/>
                    </a:cubicBezTo>
                    <a:cubicBezTo>
                      <a:pt x="4" y="67"/>
                      <a:pt x="0" y="31"/>
                      <a:pt x="3" y="6"/>
                    </a:cubicBezTo>
                    <a:cubicBezTo>
                      <a:pt x="3" y="3"/>
                      <a:pt x="3" y="0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9" name="Freeform 8">
                <a:extLst>
                  <a:ext uri="{FF2B5EF4-FFF2-40B4-BE49-F238E27FC236}">
                    <a16:creationId xmlns="" xmlns:a16="http://schemas.microsoft.com/office/drawing/2014/main" id="{8D07D84A-0C60-A546-9BB0-DF847F2E9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053"/>
                <a:ext cx="99" cy="46"/>
              </a:xfrm>
              <a:custGeom>
                <a:avLst/>
                <a:gdLst>
                  <a:gd name="T0" fmla="*/ 52 w 52"/>
                  <a:gd name="T1" fmla="*/ 24 h 24"/>
                  <a:gd name="T2" fmla="*/ 33 w 52"/>
                  <a:gd name="T3" fmla="*/ 16 h 24"/>
                  <a:gd name="T4" fmla="*/ 17 w 52"/>
                  <a:gd name="T5" fmla="*/ 9 h 24"/>
                  <a:gd name="T6" fmla="*/ 0 w 52"/>
                  <a:gd name="T7" fmla="*/ 0 h 24"/>
                  <a:gd name="T8" fmla="*/ 20 w 52"/>
                  <a:gd name="T9" fmla="*/ 2 h 24"/>
                  <a:gd name="T10" fmla="*/ 44 w 52"/>
                  <a:gd name="T11" fmla="*/ 15 h 24"/>
                  <a:gd name="T12" fmla="*/ 52 w 52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24">
                    <a:moveTo>
                      <a:pt x="52" y="24"/>
                    </a:moveTo>
                    <a:cubicBezTo>
                      <a:pt x="43" y="24"/>
                      <a:pt x="42" y="22"/>
                      <a:pt x="33" y="16"/>
                    </a:cubicBezTo>
                    <a:cubicBezTo>
                      <a:pt x="31" y="14"/>
                      <a:pt x="27" y="11"/>
                      <a:pt x="17" y="9"/>
                    </a:cubicBezTo>
                    <a:cubicBezTo>
                      <a:pt x="14" y="6"/>
                      <a:pt x="3" y="4"/>
                      <a:pt x="0" y="0"/>
                    </a:cubicBezTo>
                    <a:cubicBezTo>
                      <a:pt x="8" y="0"/>
                      <a:pt x="14" y="0"/>
                      <a:pt x="20" y="2"/>
                    </a:cubicBezTo>
                    <a:cubicBezTo>
                      <a:pt x="22" y="4"/>
                      <a:pt x="34" y="6"/>
                      <a:pt x="44" y="15"/>
                    </a:cubicBezTo>
                    <a:cubicBezTo>
                      <a:pt x="48" y="18"/>
                      <a:pt x="51" y="19"/>
                      <a:pt x="5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0" name="Freeform 9">
                <a:extLst>
                  <a:ext uri="{FF2B5EF4-FFF2-40B4-BE49-F238E27FC236}">
                    <a16:creationId xmlns="" xmlns:a16="http://schemas.microsoft.com/office/drawing/2014/main" id="{C10F85A1-BDFB-5E46-92A9-C803416F3A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24" y="1917"/>
                <a:ext cx="164" cy="360"/>
              </a:xfrm>
              <a:custGeom>
                <a:avLst/>
                <a:gdLst>
                  <a:gd name="T0" fmla="*/ 39 w 86"/>
                  <a:gd name="T1" fmla="*/ 38 h 186"/>
                  <a:gd name="T2" fmla="*/ 56 w 86"/>
                  <a:gd name="T3" fmla="*/ 34 h 186"/>
                  <a:gd name="T4" fmla="*/ 59 w 86"/>
                  <a:gd name="T5" fmla="*/ 31 h 186"/>
                  <a:gd name="T6" fmla="*/ 85 w 86"/>
                  <a:gd name="T7" fmla="*/ 43 h 186"/>
                  <a:gd name="T8" fmla="*/ 85 w 86"/>
                  <a:gd name="T9" fmla="*/ 48 h 186"/>
                  <a:gd name="T10" fmla="*/ 64 w 86"/>
                  <a:gd name="T11" fmla="*/ 61 h 186"/>
                  <a:gd name="T12" fmla="*/ 55 w 86"/>
                  <a:gd name="T13" fmla="*/ 72 h 186"/>
                  <a:gd name="T14" fmla="*/ 57 w 86"/>
                  <a:gd name="T15" fmla="*/ 81 h 186"/>
                  <a:gd name="T16" fmla="*/ 39 w 86"/>
                  <a:gd name="T17" fmla="*/ 88 h 186"/>
                  <a:gd name="T18" fmla="*/ 39 w 86"/>
                  <a:gd name="T19" fmla="*/ 55 h 186"/>
                  <a:gd name="T20" fmla="*/ 45 w 86"/>
                  <a:gd name="T21" fmla="*/ 48 h 186"/>
                  <a:gd name="T22" fmla="*/ 39 w 86"/>
                  <a:gd name="T23" fmla="*/ 49 h 186"/>
                  <a:gd name="T24" fmla="*/ 39 w 86"/>
                  <a:gd name="T25" fmla="*/ 38 h 186"/>
                  <a:gd name="T26" fmla="*/ 12 w 86"/>
                  <a:gd name="T27" fmla="*/ 1 h 186"/>
                  <a:gd name="T28" fmla="*/ 30 w 86"/>
                  <a:gd name="T29" fmla="*/ 8 h 186"/>
                  <a:gd name="T30" fmla="*/ 34 w 86"/>
                  <a:gd name="T31" fmla="*/ 14 h 186"/>
                  <a:gd name="T32" fmla="*/ 34 w 86"/>
                  <a:gd name="T33" fmla="*/ 39 h 186"/>
                  <a:gd name="T34" fmla="*/ 39 w 86"/>
                  <a:gd name="T35" fmla="*/ 38 h 186"/>
                  <a:gd name="T36" fmla="*/ 39 w 86"/>
                  <a:gd name="T37" fmla="*/ 49 h 186"/>
                  <a:gd name="T38" fmla="*/ 34 w 86"/>
                  <a:gd name="T39" fmla="*/ 50 h 186"/>
                  <a:gd name="T40" fmla="*/ 33 w 86"/>
                  <a:gd name="T41" fmla="*/ 63 h 186"/>
                  <a:gd name="T42" fmla="*/ 39 w 86"/>
                  <a:gd name="T43" fmla="*/ 55 h 186"/>
                  <a:gd name="T44" fmla="*/ 39 w 86"/>
                  <a:gd name="T45" fmla="*/ 88 h 186"/>
                  <a:gd name="T46" fmla="*/ 35 w 86"/>
                  <a:gd name="T47" fmla="*/ 91 h 186"/>
                  <a:gd name="T48" fmla="*/ 26 w 86"/>
                  <a:gd name="T49" fmla="*/ 183 h 186"/>
                  <a:gd name="T50" fmla="*/ 23 w 86"/>
                  <a:gd name="T51" fmla="*/ 186 h 186"/>
                  <a:gd name="T52" fmla="*/ 20 w 86"/>
                  <a:gd name="T53" fmla="*/ 97 h 186"/>
                  <a:gd name="T54" fmla="*/ 16 w 86"/>
                  <a:gd name="T55" fmla="*/ 92 h 186"/>
                  <a:gd name="T56" fmla="*/ 17 w 86"/>
                  <a:gd name="T57" fmla="*/ 81 h 186"/>
                  <a:gd name="T58" fmla="*/ 20 w 86"/>
                  <a:gd name="T59" fmla="*/ 79 h 186"/>
                  <a:gd name="T60" fmla="*/ 19 w 86"/>
                  <a:gd name="T61" fmla="*/ 54 h 186"/>
                  <a:gd name="T62" fmla="*/ 0 w 86"/>
                  <a:gd name="T63" fmla="*/ 53 h 186"/>
                  <a:gd name="T64" fmla="*/ 8 w 86"/>
                  <a:gd name="T65" fmla="*/ 47 h 186"/>
                  <a:gd name="T66" fmla="*/ 18 w 86"/>
                  <a:gd name="T67" fmla="*/ 44 h 186"/>
                  <a:gd name="T68" fmla="*/ 17 w 86"/>
                  <a:gd name="T69" fmla="*/ 17 h 186"/>
                  <a:gd name="T70" fmla="*/ 15 w 86"/>
                  <a:gd name="T71" fmla="*/ 6 h 186"/>
                  <a:gd name="T72" fmla="*/ 12 w 86"/>
                  <a:gd name="T73" fmla="*/ 1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6" h="186">
                    <a:moveTo>
                      <a:pt x="39" y="38"/>
                    </a:moveTo>
                    <a:cubicBezTo>
                      <a:pt x="45" y="37"/>
                      <a:pt x="50" y="35"/>
                      <a:pt x="56" y="34"/>
                    </a:cubicBezTo>
                    <a:cubicBezTo>
                      <a:pt x="56" y="33"/>
                      <a:pt x="59" y="32"/>
                      <a:pt x="59" y="31"/>
                    </a:cubicBezTo>
                    <a:cubicBezTo>
                      <a:pt x="75" y="29"/>
                      <a:pt x="85" y="39"/>
                      <a:pt x="85" y="43"/>
                    </a:cubicBezTo>
                    <a:cubicBezTo>
                      <a:pt x="86" y="45"/>
                      <a:pt x="86" y="46"/>
                      <a:pt x="85" y="48"/>
                    </a:cubicBezTo>
                    <a:cubicBezTo>
                      <a:pt x="83" y="52"/>
                      <a:pt x="65" y="60"/>
                      <a:pt x="64" y="61"/>
                    </a:cubicBezTo>
                    <a:cubicBezTo>
                      <a:pt x="57" y="66"/>
                      <a:pt x="55" y="68"/>
                      <a:pt x="55" y="72"/>
                    </a:cubicBezTo>
                    <a:cubicBezTo>
                      <a:pt x="57" y="73"/>
                      <a:pt x="60" y="78"/>
                      <a:pt x="57" y="81"/>
                    </a:cubicBezTo>
                    <a:cubicBezTo>
                      <a:pt x="53" y="82"/>
                      <a:pt x="45" y="85"/>
                      <a:pt x="39" y="88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39" y="49"/>
                      <a:pt x="39" y="49"/>
                      <a:pt x="39" y="49"/>
                    </a:cubicBezTo>
                    <a:lnTo>
                      <a:pt x="39" y="38"/>
                    </a:lnTo>
                    <a:close/>
                    <a:moveTo>
                      <a:pt x="12" y="1"/>
                    </a:moveTo>
                    <a:cubicBezTo>
                      <a:pt x="19" y="0"/>
                      <a:pt x="26" y="1"/>
                      <a:pt x="30" y="8"/>
                    </a:cubicBezTo>
                    <a:cubicBezTo>
                      <a:pt x="31" y="8"/>
                      <a:pt x="33" y="12"/>
                      <a:pt x="34" y="14"/>
                    </a:cubicBezTo>
                    <a:cubicBezTo>
                      <a:pt x="34" y="22"/>
                      <a:pt x="34" y="30"/>
                      <a:pt x="34" y="39"/>
                    </a:cubicBezTo>
                    <a:cubicBezTo>
                      <a:pt x="36" y="39"/>
                      <a:pt x="37" y="38"/>
                      <a:pt x="39" y="38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3" y="63"/>
                      <a:pt x="33" y="63"/>
                      <a:pt x="33" y="63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39" y="88"/>
                      <a:pt x="39" y="88"/>
                      <a:pt x="39" y="88"/>
                    </a:cubicBezTo>
                    <a:cubicBezTo>
                      <a:pt x="37" y="89"/>
                      <a:pt x="35" y="90"/>
                      <a:pt x="35" y="91"/>
                    </a:cubicBezTo>
                    <a:cubicBezTo>
                      <a:pt x="32" y="124"/>
                      <a:pt x="31" y="150"/>
                      <a:pt x="26" y="183"/>
                    </a:cubicBezTo>
                    <a:cubicBezTo>
                      <a:pt x="25" y="183"/>
                      <a:pt x="24" y="186"/>
                      <a:pt x="23" y="186"/>
                    </a:cubicBezTo>
                    <a:cubicBezTo>
                      <a:pt x="22" y="157"/>
                      <a:pt x="20" y="127"/>
                      <a:pt x="20" y="97"/>
                    </a:cubicBezTo>
                    <a:cubicBezTo>
                      <a:pt x="19" y="94"/>
                      <a:pt x="17" y="94"/>
                      <a:pt x="16" y="92"/>
                    </a:cubicBezTo>
                    <a:cubicBezTo>
                      <a:pt x="13" y="90"/>
                      <a:pt x="14" y="82"/>
                      <a:pt x="17" y="81"/>
                    </a:cubicBezTo>
                    <a:cubicBezTo>
                      <a:pt x="18" y="81"/>
                      <a:pt x="19" y="79"/>
                      <a:pt x="20" y="79"/>
                    </a:cubicBezTo>
                    <a:cubicBezTo>
                      <a:pt x="20" y="60"/>
                      <a:pt x="19" y="61"/>
                      <a:pt x="19" y="54"/>
                    </a:cubicBezTo>
                    <a:cubicBezTo>
                      <a:pt x="15" y="53"/>
                      <a:pt x="0" y="58"/>
                      <a:pt x="0" y="53"/>
                    </a:cubicBezTo>
                    <a:cubicBezTo>
                      <a:pt x="1" y="51"/>
                      <a:pt x="6" y="49"/>
                      <a:pt x="8" y="47"/>
                    </a:cubicBezTo>
                    <a:cubicBezTo>
                      <a:pt x="12" y="46"/>
                      <a:pt x="15" y="45"/>
                      <a:pt x="18" y="44"/>
                    </a:cubicBezTo>
                    <a:cubicBezTo>
                      <a:pt x="19" y="34"/>
                      <a:pt x="19" y="27"/>
                      <a:pt x="17" y="17"/>
                    </a:cubicBezTo>
                    <a:cubicBezTo>
                      <a:pt x="17" y="15"/>
                      <a:pt x="17" y="6"/>
                      <a:pt x="15" y="6"/>
                    </a:cubicBezTo>
                    <a:cubicBezTo>
                      <a:pt x="14" y="4"/>
                      <a:pt x="12" y="4"/>
                      <a:pt x="1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1" name="Freeform 10">
                <a:extLst>
                  <a:ext uri="{FF2B5EF4-FFF2-40B4-BE49-F238E27FC236}">
                    <a16:creationId xmlns="" xmlns:a16="http://schemas.microsoft.com/office/drawing/2014/main" id="{5E05C0AB-20D6-5144-92F9-3C1D5E0489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5" y="2012"/>
                <a:ext cx="154" cy="176"/>
              </a:xfrm>
              <a:custGeom>
                <a:avLst/>
                <a:gdLst>
                  <a:gd name="T0" fmla="*/ 62 w 81"/>
                  <a:gd name="T1" fmla="*/ 38 h 91"/>
                  <a:gd name="T2" fmla="*/ 67 w 81"/>
                  <a:gd name="T3" fmla="*/ 28 h 91"/>
                  <a:gd name="T4" fmla="*/ 78 w 81"/>
                  <a:gd name="T5" fmla="*/ 36 h 91"/>
                  <a:gd name="T6" fmla="*/ 70 w 81"/>
                  <a:gd name="T7" fmla="*/ 51 h 91"/>
                  <a:gd name="T8" fmla="*/ 81 w 81"/>
                  <a:gd name="T9" fmla="*/ 79 h 91"/>
                  <a:gd name="T10" fmla="*/ 78 w 81"/>
                  <a:gd name="T11" fmla="*/ 80 h 91"/>
                  <a:gd name="T12" fmla="*/ 65 w 81"/>
                  <a:gd name="T13" fmla="*/ 57 h 91"/>
                  <a:gd name="T14" fmla="*/ 50 w 81"/>
                  <a:gd name="T15" fmla="*/ 72 h 91"/>
                  <a:gd name="T16" fmla="*/ 52 w 81"/>
                  <a:gd name="T17" fmla="*/ 74 h 91"/>
                  <a:gd name="T18" fmla="*/ 59 w 81"/>
                  <a:gd name="T19" fmla="*/ 77 h 91"/>
                  <a:gd name="T20" fmla="*/ 59 w 81"/>
                  <a:gd name="T21" fmla="*/ 83 h 91"/>
                  <a:gd name="T22" fmla="*/ 49 w 81"/>
                  <a:gd name="T23" fmla="*/ 85 h 91"/>
                  <a:gd name="T24" fmla="*/ 46 w 81"/>
                  <a:gd name="T25" fmla="*/ 87 h 91"/>
                  <a:gd name="T26" fmla="*/ 44 w 81"/>
                  <a:gd name="T27" fmla="*/ 89 h 91"/>
                  <a:gd name="T28" fmla="*/ 44 w 81"/>
                  <a:gd name="T29" fmla="*/ 63 h 91"/>
                  <a:gd name="T30" fmla="*/ 58 w 81"/>
                  <a:gd name="T31" fmla="*/ 43 h 91"/>
                  <a:gd name="T32" fmla="*/ 53 w 81"/>
                  <a:gd name="T33" fmla="*/ 40 h 91"/>
                  <a:gd name="T34" fmla="*/ 44 w 81"/>
                  <a:gd name="T35" fmla="*/ 51 h 91"/>
                  <a:gd name="T36" fmla="*/ 44 w 81"/>
                  <a:gd name="T37" fmla="*/ 43 h 91"/>
                  <a:gd name="T38" fmla="*/ 45 w 81"/>
                  <a:gd name="T39" fmla="*/ 40 h 91"/>
                  <a:gd name="T40" fmla="*/ 44 w 81"/>
                  <a:gd name="T41" fmla="*/ 40 h 91"/>
                  <a:gd name="T42" fmla="*/ 44 w 81"/>
                  <a:gd name="T43" fmla="*/ 32 h 91"/>
                  <a:gd name="T44" fmla="*/ 46 w 81"/>
                  <a:gd name="T45" fmla="*/ 35 h 91"/>
                  <a:gd name="T46" fmla="*/ 50 w 81"/>
                  <a:gd name="T47" fmla="*/ 39 h 91"/>
                  <a:gd name="T48" fmla="*/ 51 w 81"/>
                  <a:gd name="T49" fmla="*/ 36 h 91"/>
                  <a:gd name="T50" fmla="*/ 44 w 81"/>
                  <a:gd name="T51" fmla="*/ 27 h 91"/>
                  <a:gd name="T52" fmla="*/ 44 w 81"/>
                  <a:gd name="T53" fmla="*/ 3 h 91"/>
                  <a:gd name="T54" fmla="*/ 48 w 81"/>
                  <a:gd name="T55" fmla="*/ 7 h 91"/>
                  <a:gd name="T56" fmla="*/ 44 w 81"/>
                  <a:gd name="T57" fmla="*/ 19 h 91"/>
                  <a:gd name="T58" fmla="*/ 62 w 81"/>
                  <a:gd name="T59" fmla="*/ 38 h 91"/>
                  <a:gd name="T60" fmla="*/ 44 w 81"/>
                  <a:gd name="T61" fmla="*/ 89 h 91"/>
                  <a:gd name="T62" fmla="*/ 33 w 81"/>
                  <a:gd name="T63" fmla="*/ 91 h 91"/>
                  <a:gd name="T64" fmla="*/ 12 w 81"/>
                  <a:gd name="T65" fmla="*/ 77 h 91"/>
                  <a:gd name="T66" fmla="*/ 13 w 81"/>
                  <a:gd name="T67" fmla="*/ 77 h 91"/>
                  <a:gd name="T68" fmla="*/ 44 w 81"/>
                  <a:gd name="T69" fmla="*/ 63 h 91"/>
                  <a:gd name="T70" fmla="*/ 44 w 81"/>
                  <a:gd name="T71" fmla="*/ 89 h 91"/>
                  <a:gd name="T72" fmla="*/ 44 w 81"/>
                  <a:gd name="T73" fmla="*/ 51 h 91"/>
                  <a:gd name="T74" fmla="*/ 44 w 81"/>
                  <a:gd name="T75" fmla="*/ 43 h 91"/>
                  <a:gd name="T76" fmla="*/ 26 w 81"/>
                  <a:gd name="T77" fmla="*/ 59 h 91"/>
                  <a:gd name="T78" fmla="*/ 18 w 81"/>
                  <a:gd name="T79" fmla="*/ 64 h 91"/>
                  <a:gd name="T80" fmla="*/ 41 w 81"/>
                  <a:gd name="T81" fmla="*/ 38 h 91"/>
                  <a:gd name="T82" fmla="*/ 44 w 81"/>
                  <a:gd name="T83" fmla="*/ 40 h 91"/>
                  <a:gd name="T84" fmla="*/ 44 w 81"/>
                  <a:gd name="T85" fmla="*/ 32 h 91"/>
                  <a:gd name="T86" fmla="*/ 36 w 81"/>
                  <a:gd name="T87" fmla="*/ 25 h 91"/>
                  <a:gd name="T88" fmla="*/ 40 w 81"/>
                  <a:gd name="T89" fmla="*/ 23 h 91"/>
                  <a:gd name="T90" fmla="*/ 44 w 81"/>
                  <a:gd name="T91" fmla="*/ 27 h 91"/>
                  <a:gd name="T92" fmla="*/ 44 w 81"/>
                  <a:gd name="T93" fmla="*/ 3 h 91"/>
                  <a:gd name="T94" fmla="*/ 42 w 81"/>
                  <a:gd name="T95" fmla="*/ 3 h 91"/>
                  <a:gd name="T96" fmla="*/ 21 w 81"/>
                  <a:gd name="T97" fmla="*/ 0 h 91"/>
                  <a:gd name="T98" fmla="*/ 15 w 81"/>
                  <a:gd name="T99" fmla="*/ 7 h 91"/>
                  <a:gd name="T100" fmla="*/ 23 w 81"/>
                  <a:gd name="T101" fmla="*/ 7 h 91"/>
                  <a:gd name="T102" fmla="*/ 22 w 81"/>
                  <a:gd name="T103" fmla="*/ 9 h 91"/>
                  <a:gd name="T104" fmla="*/ 13 w 81"/>
                  <a:gd name="T105" fmla="*/ 9 h 91"/>
                  <a:gd name="T106" fmla="*/ 21 w 81"/>
                  <a:gd name="T107" fmla="*/ 17 h 91"/>
                  <a:gd name="T108" fmla="*/ 5 w 81"/>
                  <a:gd name="T109" fmla="*/ 29 h 91"/>
                  <a:gd name="T110" fmla="*/ 4 w 81"/>
                  <a:gd name="T111" fmla="*/ 30 h 91"/>
                  <a:gd name="T112" fmla="*/ 11 w 81"/>
                  <a:gd name="T113" fmla="*/ 45 h 91"/>
                  <a:gd name="T114" fmla="*/ 32 w 81"/>
                  <a:gd name="T115" fmla="*/ 28 h 91"/>
                  <a:gd name="T116" fmla="*/ 34 w 81"/>
                  <a:gd name="T117" fmla="*/ 34 h 91"/>
                  <a:gd name="T118" fmla="*/ 1 w 81"/>
                  <a:gd name="T119" fmla="*/ 69 h 91"/>
                  <a:gd name="T120" fmla="*/ 7 w 81"/>
                  <a:gd name="T121" fmla="*/ 77 h 91"/>
                  <a:gd name="T122" fmla="*/ 44 w 81"/>
                  <a:gd name="T123" fmla="*/ 5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" h="91">
                    <a:moveTo>
                      <a:pt x="62" y="38"/>
                    </a:moveTo>
                    <a:cubicBezTo>
                      <a:pt x="64" y="34"/>
                      <a:pt x="67" y="32"/>
                      <a:pt x="67" y="28"/>
                    </a:cubicBezTo>
                    <a:cubicBezTo>
                      <a:pt x="72" y="30"/>
                      <a:pt x="75" y="31"/>
                      <a:pt x="78" y="36"/>
                    </a:cubicBezTo>
                    <a:cubicBezTo>
                      <a:pt x="79" y="45"/>
                      <a:pt x="70" y="48"/>
                      <a:pt x="70" y="51"/>
                    </a:cubicBezTo>
                    <a:cubicBezTo>
                      <a:pt x="72" y="60"/>
                      <a:pt x="80" y="71"/>
                      <a:pt x="81" y="79"/>
                    </a:cubicBezTo>
                    <a:cubicBezTo>
                      <a:pt x="81" y="80"/>
                      <a:pt x="79" y="81"/>
                      <a:pt x="78" y="80"/>
                    </a:cubicBezTo>
                    <a:cubicBezTo>
                      <a:pt x="73" y="76"/>
                      <a:pt x="67" y="64"/>
                      <a:pt x="65" y="57"/>
                    </a:cubicBezTo>
                    <a:cubicBezTo>
                      <a:pt x="62" y="61"/>
                      <a:pt x="57" y="66"/>
                      <a:pt x="50" y="72"/>
                    </a:cubicBezTo>
                    <a:cubicBezTo>
                      <a:pt x="51" y="74"/>
                      <a:pt x="51" y="73"/>
                      <a:pt x="52" y="74"/>
                    </a:cubicBezTo>
                    <a:cubicBezTo>
                      <a:pt x="56" y="75"/>
                      <a:pt x="57" y="75"/>
                      <a:pt x="59" y="77"/>
                    </a:cubicBezTo>
                    <a:cubicBezTo>
                      <a:pt x="60" y="79"/>
                      <a:pt x="59" y="82"/>
                      <a:pt x="59" y="83"/>
                    </a:cubicBezTo>
                    <a:cubicBezTo>
                      <a:pt x="58" y="85"/>
                      <a:pt x="54" y="84"/>
                      <a:pt x="49" y="85"/>
                    </a:cubicBezTo>
                    <a:cubicBezTo>
                      <a:pt x="48" y="86"/>
                      <a:pt x="47" y="87"/>
                      <a:pt x="46" y="87"/>
                    </a:cubicBezTo>
                    <a:cubicBezTo>
                      <a:pt x="45" y="88"/>
                      <a:pt x="45" y="89"/>
                      <a:pt x="44" y="89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52" y="55"/>
                      <a:pt x="58" y="45"/>
                      <a:pt x="58" y="43"/>
                    </a:cubicBezTo>
                    <a:cubicBezTo>
                      <a:pt x="56" y="42"/>
                      <a:pt x="56" y="41"/>
                      <a:pt x="53" y="40"/>
                    </a:cubicBezTo>
                    <a:cubicBezTo>
                      <a:pt x="53" y="42"/>
                      <a:pt x="49" y="46"/>
                      <a:pt x="44" y="51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44" y="42"/>
                      <a:pt x="45" y="41"/>
                      <a:pt x="45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5" y="33"/>
                      <a:pt x="46" y="34"/>
                      <a:pt x="46" y="35"/>
                    </a:cubicBezTo>
                    <a:cubicBezTo>
                      <a:pt x="50" y="37"/>
                      <a:pt x="48" y="36"/>
                      <a:pt x="50" y="39"/>
                    </a:cubicBezTo>
                    <a:cubicBezTo>
                      <a:pt x="52" y="39"/>
                      <a:pt x="51" y="38"/>
                      <a:pt x="51" y="36"/>
                    </a:cubicBezTo>
                    <a:cubicBezTo>
                      <a:pt x="49" y="34"/>
                      <a:pt x="47" y="30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5" y="4"/>
                      <a:pt x="47" y="6"/>
                      <a:pt x="48" y="7"/>
                    </a:cubicBezTo>
                    <a:cubicBezTo>
                      <a:pt x="50" y="14"/>
                      <a:pt x="49" y="16"/>
                      <a:pt x="44" y="19"/>
                    </a:cubicBezTo>
                    <a:cubicBezTo>
                      <a:pt x="50" y="26"/>
                      <a:pt x="52" y="33"/>
                      <a:pt x="62" y="38"/>
                    </a:cubicBezTo>
                    <a:close/>
                    <a:moveTo>
                      <a:pt x="44" y="89"/>
                    </a:moveTo>
                    <a:cubicBezTo>
                      <a:pt x="41" y="91"/>
                      <a:pt x="37" y="91"/>
                      <a:pt x="33" y="91"/>
                    </a:cubicBezTo>
                    <a:cubicBezTo>
                      <a:pt x="29" y="90"/>
                      <a:pt x="13" y="81"/>
                      <a:pt x="12" y="77"/>
                    </a:cubicBezTo>
                    <a:cubicBezTo>
                      <a:pt x="12" y="77"/>
                      <a:pt x="13" y="77"/>
                      <a:pt x="13" y="77"/>
                    </a:cubicBezTo>
                    <a:cubicBezTo>
                      <a:pt x="20" y="84"/>
                      <a:pt x="33" y="74"/>
                      <a:pt x="44" y="63"/>
                    </a:cubicBezTo>
                    <a:cubicBezTo>
                      <a:pt x="44" y="89"/>
                      <a:pt x="44" y="89"/>
                      <a:pt x="44" y="89"/>
                    </a:cubicBezTo>
                    <a:close/>
                    <a:moveTo>
                      <a:pt x="44" y="51"/>
                    </a:moveTo>
                    <a:cubicBezTo>
                      <a:pt x="44" y="43"/>
                      <a:pt x="44" y="43"/>
                      <a:pt x="44" y="43"/>
                    </a:cubicBezTo>
                    <a:cubicBezTo>
                      <a:pt x="41" y="47"/>
                      <a:pt x="33" y="54"/>
                      <a:pt x="26" y="59"/>
                    </a:cubicBezTo>
                    <a:cubicBezTo>
                      <a:pt x="24" y="60"/>
                      <a:pt x="20" y="64"/>
                      <a:pt x="18" y="64"/>
                    </a:cubicBezTo>
                    <a:cubicBezTo>
                      <a:pt x="22" y="58"/>
                      <a:pt x="36" y="48"/>
                      <a:pt x="41" y="38"/>
                    </a:cubicBezTo>
                    <a:cubicBezTo>
                      <a:pt x="42" y="39"/>
                      <a:pt x="43" y="39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2" y="30"/>
                      <a:pt x="40" y="28"/>
                      <a:pt x="36" y="25"/>
                    </a:cubicBezTo>
                    <a:cubicBezTo>
                      <a:pt x="37" y="25"/>
                      <a:pt x="39" y="23"/>
                      <a:pt x="40" y="23"/>
                    </a:cubicBezTo>
                    <a:cubicBezTo>
                      <a:pt x="42" y="24"/>
                      <a:pt x="43" y="25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3" y="3"/>
                      <a:pt x="42" y="3"/>
                      <a:pt x="42" y="3"/>
                    </a:cubicBezTo>
                    <a:cubicBezTo>
                      <a:pt x="41" y="3"/>
                      <a:pt x="25" y="0"/>
                      <a:pt x="21" y="0"/>
                    </a:cubicBezTo>
                    <a:cubicBezTo>
                      <a:pt x="17" y="1"/>
                      <a:pt x="14" y="2"/>
                      <a:pt x="15" y="7"/>
                    </a:cubicBezTo>
                    <a:cubicBezTo>
                      <a:pt x="16" y="8"/>
                      <a:pt x="20" y="8"/>
                      <a:pt x="23" y="7"/>
                    </a:cubicBezTo>
                    <a:cubicBezTo>
                      <a:pt x="24" y="8"/>
                      <a:pt x="23" y="9"/>
                      <a:pt x="22" y="9"/>
                    </a:cubicBezTo>
                    <a:cubicBezTo>
                      <a:pt x="18" y="10"/>
                      <a:pt x="17" y="9"/>
                      <a:pt x="13" y="9"/>
                    </a:cubicBezTo>
                    <a:cubicBezTo>
                      <a:pt x="9" y="9"/>
                      <a:pt x="18" y="15"/>
                      <a:pt x="21" y="17"/>
                    </a:cubicBezTo>
                    <a:cubicBezTo>
                      <a:pt x="20" y="21"/>
                      <a:pt x="10" y="30"/>
                      <a:pt x="5" y="29"/>
                    </a:cubicBezTo>
                    <a:cubicBezTo>
                      <a:pt x="5" y="30"/>
                      <a:pt x="5" y="29"/>
                      <a:pt x="4" y="30"/>
                    </a:cubicBezTo>
                    <a:cubicBezTo>
                      <a:pt x="4" y="36"/>
                      <a:pt x="4" y="43"/>
                      <a:pt x="11" y="45"/>
                    </a:cubicBezTo>
                    <a:cubicBezTo>
                      <a:pt x="15" y="42"/>
                      <a:pt x="29" y="33"/>
                      <a:pt x="32" y="28"/>
                    </a:cubicBezTo>
                    <a:cubicBezTo>
                      <a:pt x="36" y="31"/>
                      <a:pt x="34" y="33"/>
                      <a:pt x="34" y="34"/>
                    </a:cubicBezTo>
                    <a:cubicBezTo>
                      <a:pt x="26" y="45"/>
                      <a:pt x="10" y="59"/>
                      <a:pt x="1" y="69"/>
                    </a:cubicBezTo>
                    <a:cubicBezTo>
                      <a:pt x="0" y="76"/>
                      <a:pt x="0" y="79"/>
                      <a:pt x="7" y="77"/>
                    </a:cubicBezTo>
                    <a:cubicBezTo>
                      <a:pt x="10" y="78"/>
                      <a:pt x="31" y="62"/>
                      <a:pt x="44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2" name="Freeform 11">
                <a:extLst>
                  <a:ext uri="{FF2B5EF4-FFF2-40B4-BE49-F238E27FC236}">
                    <a16:creationId xmlns="" xmlns:a16="http://schemas.microsoft.com/office/drawing/2014/main" id="{2C385DB9-D5DF-A447-AC1A-5A1F80CDF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931"/>
                <a:ext cx="280" cy="191"/>
              </a:xfrm>
              <a:custGeom>
                <a:avLst/>
                <a:gdLst>
                  <a:gd name="T0" fmla="*/ 29 w 147"/>
                  <a:gd name="T1" fmla="*/ 27 h 99"/>
                  <a:gd name="T2" fmla="*/ 50 w 147"/>
                  <a:gd name="T3" fmla="*/ 67 h 99"/>
                  <a:gd name="T4" fmla="*/ 59 w 147"/>
                  <a:gd name="T5" fmla="*/ 64 h 99"/>
                  <a:gd name="T6" fmla="*/ 44 w 147"/>
                  <a:gd name="T7" fmla="*/ 19 h 99"/>
                  <a:gd name="T8" fmla="*/ 60 w 147"/>
                  <a:gd name="T9" fmla="*/ 35 h 99"/>
                  <a:gd name="T10" fmla="*/ 66 w 147"/>
                  <a:gd name="T11" fmla="*/ 56 h 99"/>
                  <a:gd name="T12" fmla="*/ 69 w 147"/>
                  <a:gd name="T13" fmla="*/ 51 h 99"/>
                  <a:gd name="T14" fmla="*/ 70 w 147"/>
                  <a:gd name="T15" fmla="*/ 45 h 99"/>
                  <a:gd name="T16" fmla="*/ 66 w 147"/>
                  <a:gd name="T17" fmla="*/ 40 h 99"/>
                  <a:gd name="T18" fmla="*/ 72 w 147"/>
                  <a:gd name="T19" fmla="*/ 40 h 99"/>
                  <a:gd name="T20" fmla="*/ 73 w 147"/>
                  <a:gd name="T21" fmla="*/ 30 h 99"/>
                  <a:gd name="T22" fmla="*/ 63 w 147"/>
                  <a:gd name="T23" fmla="*/ 16 h 99"/>
                  <a:gd name="T24" fmla="*/ 66 w 147"/>
                  <a:gd name="T25" fmla="*/ 5 h 99"/>
                  <a:gd name="T26" fmla="*/ 80 w 147"/>
                  <a:gd name="T27" fmla="*/ 15 h 99"/>
                  <a:gd name="T28" fmla="*/ 87 w 147"/>
                  <a:gd name="T29" fmla="*/ 39 h 99"/>
                  <a:gd name="T30" fmla="*/ 82 w 147"/>
                  <a:gd name="T31" fmla="*/ 50 h 99"/>
                  <a:gd name="T32" fmla="*/ 77 w 147"/>
                  <a:gd name="T33" fmla="*/ 58 h 99"/>
                  <a:gd name="T34" fmla="*/ 99 w 147"/>
                  <a:gd name="T35" fmla="*/ 53 h 99"/>
                  <a:gd name="T36" fmla="*/ 94 w 147"/>
                  <a:gd name="T37" fmla="*/ 40 h 99"/>
                  <a:gd name="T38" fmla="*/ 99 w 147"/>
                  <a:gd name="T39" fmla="*/ 38 h 99"/>
                  <a:gd name="T40" fmla="*/ 104 w 147"/>
                  <a:gd name="T41" fmla="*/ 37 h 99"/>
                  <a:gd name="T42" fmla="*/ 98 w 147"/>
                  <a:gd name="T43" fmla="*/ 23 h 99"/>
                  <a:gd name="T44" fmla="*/ 101 w 147"/>
                  <a:gd name="T45" fmla="*/ 19 h 99"/>
                  <a:gd name="T46" fmla="*/ 105 w 147"/>
                  <a:gd name="T47" fmla="*/ 15 h 99"/>
                  <a:gd name="T48" fmla="*/ 96 w 147"/>
                  <a:gd name="T49" fmla="*/ 6 h 99"/>
                  <a:gd name="T50" fmla="*/ 104 w 147"/>
                  <a:gd name="T51" fmla="*/ 3 h 99"/>
                  <a:gd name="T52" fmla="*/ 111 w 147"/>
                  <a:gd name="T53" fmla="*/ 2 h 99"/>
                  <a:gd name="T54" fmla="*/ 120 w 147"/>
                  <a:gd name="T55" fmla="*/ 19 h 99"/>
                  <a:gd name="T56" fmla="*/ 114 w 147"/>
                  <a:gd name="T57" fmla="*/ 32 h 99"/>
                  <a:gd name="T58" fmla="*/ 112 w 147"/>
                  <a:gd name="T59" fmla="*/ 49 h 99"/>
                  <a:gd name="T60" fmla="*/ 143 w 147"/>
                  <a:gd name="T61" fmla="*/ 56 h 99"/>
                  <a:gd name="T62" fmla="*/ 130 w 147"/>
                  <a:gd name="T63" fmla="*/ 63 h 99"/>
                  <a:gd name="T64" fmla="*/ 119 w 147"/>
                  <a:gd name="T65" fmla="*/ 58 h 99"/>
                  <a:gd name="T66" fmla="*/ 127 w 147"/>
                  <a:gd name="T67" fmla="*/ 55 h 99"/>
                  <a:gd name="T68" fmla="*/ 109 w 147"/>
                  <a:gd name="T69" fmla="*/ 59 h 99"/>
                  <a:gd name="T70" fmla="*/ 108 w 147"/>
                  <a:gd name="T71" fmla="*/ 63 h 99"/>
                  <a:gd name="T72" fmla="*/ 98 w 147"/>
                  <a:gd name="T73" fmla="*/ 60 h 99"/>
                  <a:gd name="T74" fmla="*/ 79 w 147"/>
                  <a:gd name="T75" fmla="*/ 64 h 99"/>
                  <a:gd name="T76" fmla="*/ 65 w 147"/>
                  <a:gd name="T77" fmla="*/ 74 h 99"/>
                  <a:gd name="T78" fmla="*/ 58 w 147"/>
                  <a:gd name="T79" fmla="*/ 71 h 99"/>
                  <a:gd name="T80" fmla="*/ 53 w 147"/>
                  <a:gd name="T81" fmla="*/ 80 h 99"/>
                  <a:gd name="T82" fmla="*/ 48 w 147"/>
                  <a:gd name="T83" fmla="*/ 76 h 99"/>
                  <a:gd name="T84" fmla="*/ 25 w 147"/>
                  <a:gd name="T85" fmla="*/ 86 h 99"/>
                  <a:gd name="T86" fmla="*/ 19 w 147"/>
                  <a:gd name="T87" fmla="*/ 94 h 99"/>
                  <a:gd name="T88" fmla="*/ 8 w 147"/>
                  <a:gd name="T89" fmla="*/ 98 h 99"/>
                  <a:gd name="T90" fmla="*/ 4 w 147"/>
                  <a:gd name="T91" fmla="*/ 88 h 99"/>
                  <a:gd name="T92" fmla="*/ 16 w 147"/>
                  <a:gd name="T93" fmla="*/ 74 h 99"/>
                  <a:gd name="T94" fmla="*/ 25 w 147"/>
                  <a:gd name="T95" fmla="*/ 76 h 99"/>
                  <a:gd name="T96" fmla="*/ 48 w 147"/>
                  <a:gd name="T97" fmla="*/ 66 h 99"/>
                  <a:gd name="T98" fmla="*/ 31 w 147"/>
                  <a:gd name="T99" fmla="*/ 33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7" h="99">
                    <a:moveTo>
                      <a:pt x="31" y="33"/>
                    </a:moveTo>
                    <a:cubicBezTo>
                      <a:pt x="31" y="33"/>
                      <a:pt x="18" y="23"/>
                      <a:pt x="29" y="27"/>
                    </a:cubicBezTo>
                    <a:cubicBezTo>
                      <a:pt x="29" y="27"/>
                      <a:pt x="40" y="30"/>
                      <a:pt x="46" y="48"/>
                    </a:cubicBezTo>
                    <a:cubicBezTo>
                      <a:pt x="46" y="48"/>
                      <a:pt x="51" y="60"/>
                      <a:pt x="50" y="67"/>
                    </a:cubicBezTo>
                    <a:cubicBezTo>
                      <a:pt x="50" y="67"/>
                      <a:pt x="50" y="69"/>
                      <a:pt x="53" y="68"/>
                    </a:cubicBezTo>
                    <a:cubicBezTo>
                      <a:pt x="53" y="68"/>
                      <a:pt x="59" y="68"/>
                      <a:pt x="59" y="64"/>
                    </a:cubicBezTo>
                    <a:cubicBezTo>
                      <a:pt x="59" y="64"/>
                      <a:pt x="61" y="50"/>
                      <a:pt x="51" y="28"/>
                    </a:cubicBezTo>
                    <a:cubicBezTo>
                      <a:pt x="51" y="28"/>
                      <a:pt x="48" y="20"/>
                      <a:pt x="44" y="19"/>
                    </a:cubicBezTo>
                    <a:cubicBezTo>
                      <a:pt x="44" y="19"/>
                      <a:pt x="42" y="16"/>
                      <a:pt x="45" y="18"/>
                    </a:cubicBezTo>
                    <a:cubicBezTo>
                      <a:pt x="45" y="18"/>
                      <a:pt x="56" y="20"/>
                      <a:pt x="60" y="35"/>
                    </a:cubicBezTo>
                    <a:cubicBezTo>
                      <a:pt x="60" y="35"/>
                      <a:pt x="63" y="47"/>
                      <a:pt x="64" y="56"/>
                    </a:cubicBezTo>
                    <a:cubicBezTo>
                      <a:pt x="64" y="56"/>
                      <a:pt x="65" y="60"/>
                      <a:pt x="66" y="56"/>
                    </a:cubicBezTo>
                    <a:cubicBezTo>
                      <a:pt x="66" y="56"/>
                      <a:pt x="67" y="54"/>
                      <a:pt x="69" y="53"/>
                    </a:cubicBezTo>
                    <a:cubicBezTo>
                      <a:pt x="69" y="53"/>
                      <a:pt x="70" y="52"/>
                      <a:pt x="69" y="51"/>
                    </a:cubicBezTo>
                    <a:cubicBezTo>
                      <a:pt x="69" y="51"/>
                      <a:pt x="69" y="48"/>
                      <a:pt x="70" y="48"/>
                    </a:cubicBezTo>
                    <a:cubicBezTo>
                      <a:pt x="70" y="48"/>
                      <a:pt x="72" y="47"/>
                      <a:pt x="70" y="45"/>
                    </a:cubicBezTo>
                    <a:cubicBezTo>
                      <a:pt x="70" y="45"/>
                      <a:pt x="69" y="43"/>
                      <a:pt x="67" y="43"/>
                    </a:cubicBezTo>
                    <a:cubicBezTo>
                      <a:pt x="67" y="43"/>
                      <a:pt x="60" y="37"/>
                      <a:pt x="66" y="40"/>
                    </a:cubicBezTo>
                    <a:cubicBezTo>
                      <a:pt x="66" y="40"/>
                      <a:pt x="69" y="41"/>
                      <a:pt x="70" y="42"/>
                    </a:cubicBezTo>
                    <a:cubicBezTo>
                      <a:pt x="70" y="42"/>
                      <a:pt x="72" y="44"/>
                      <a:pt x="72" y="40"/>
                    </a:cubicBezTo>
                    <a:cubicBezTo>
                      <a:pt x="72" y="40"/>
                      <a:pt x="74" y="32"/>
                      <a:pt x="75" y="31"/>
                    </a:cubicBezTo>
                    <a:cubicBezTo>
                      <a:pt x="75" y="31"/>
                      <a:pt x="76" y="27"/>
                      <a:pt x="73" y="30"/>
                    </a:cubicBezTo>
                    <a:cubicBezTo>
                      <a:pt x="73" y="30"/>
                      <a:pt x="69" y="32"/>
                      <a:pt x="67" y="26"/>
                    </a:cubicBezTo>
                    <a:cubicBezTo>
                      <a:pt x="67" y="26"/>
                      <a:pt x="59" y="19"/>
                      <a:pt x="63" y="16"/>
                    </a:cubicBezTo>
                    <a:cubicBezTo>
                      <a:pt x="63" y="16"/>
                      <a:pt x="68" y="11"/>
                      <a:pt x="64" y="7"/>
                    </a:cubicBezTo>
                    <a:cubicBezTo>
                      <a:pt x="64" y="7"/>
                      <a:pt x="60" y="2"/>
                      <a:pt x="66" y="5"/>
                    </a:cubicBezTo>
                    <a:cubicBezTo>
                      <a:pt x="66" y="5"/>
                      <a:pt x="71" y="7"/>
                      <a:pt x="76" y="12"/>
                    </a:cubicBezTo>
                    <a:cubicBezTo>
                      <a:pt x="76" y="12"/>
                      <a:pt x="75" y="14"/>
                      <a:pt x="80" y="15"/>
                    </a:cubicBezTo>
                    <a:cubicBezTo>
                      <a:pt x="80" y="15"/>
                      <a:pt x="97" y="18"/>
                      <a:pt x="94" y="28"/>
                    </a:cubicBezTo>
                    <a:cubicBezTo>
                      <a:pt x="94" y="28"/>
                      <a:pt x="87" y="34"/>
                      <a:pt x="87" y="39"/>
                    </a:cubicBezTo>
                    <a:cubicBezTo>
                      <a:pt x="87" y="39"/>
                      <a:pt x="85" y="44"/>
                      <a:pt x="83" y="45"/>
                    </a:cubicBezTo>
                    <a:cubicBezTo>
                      <a:pt x="83" y="45"/>
                      <a:pt x="82" y="45"/>
                      <a:pt x="82" y="50"/>
                    </a:cubicBezTo>
                    <a:cubicBezTo>
                      <a:pt x="82" y="50"/>
                      <a:pt x="83" y="51"/>
                      <a:pt x="81" y="52"/>
                    </a:cubicBezTo>
                    <a:cubicBezTo>
                      <a:pt x="81" y="52"/>
                      <a:pt x="79" y="55"/>
                      <a:pt x="77" y="58"/>
                    </a:cubicBezTo>
                    <a:cubicBezTo>
                      <a:pt x="77" y="58"/>
                      <a:pt x="72" y="62"/>
                      <a:pt x="76" y="60"/>
                    </a:cubicBezTo>
                    <a:cubicBezTo>
                      <a:pt x="76" y="60"/>
                      <a:pt x="92" y="55"/>
                      <a:pt x="99" y="53"/>
                    </a:cubicBezTo>
                    <a:cubicBezTo>
                      <a:pt x="99" y="53"/>
                      <a:pt x="104" y="51"/>
                      <a:pt x="100" y="48"/>
                    </a:cubicBezTo>
                    <a:cubicBezTo>
                      <a:pt x="100" y="48"/>
                      <a:pt x="95" y="43"/>
                      <a:pt x="94" y="40"/>
                    </a:cubicBezTo>
                    <a:cubicBezTo>
                      <a:pt x="94" y="40"/>
                      <a:pt x="92" y="35"/>
                      <a:pt x="95" y="37"/>
                    </a:cubicBezTo>
                    <a:cubicBezTo>
                      <a:pt x="95" y="37"/>
                      <a:pt x="98" y="40"/>
                      <a:pt x="99" y="38"/>
                    </a:cubicBezTo>
                    <a:cubicBezTo>
                      <a:pt x="99" y="38"/>
                      <a:pt x="98" y="37"/>
                      <a:pt x="101" y="38"/>
                    </a:cubicBezTo>
                    <a:cubicBezTo>
                      <a:pt x="101" y="38"/>
                      <a:pt x="104" y="40"/>
                      <a:pt x="104" y="37"/>
                    </a:cubicBezTo>
                    <a:cubicBezTo>
                      <a:pt x="104" y="37"/>
                      <a:pt x="107" y="31"/>
                      <a:pt x="104" y="32"/>
                    </a:cubicBezTo>
                    <a:cubicBezTo>
                      <a:pt x="104" y="32"/>
                      <a:pt x="98" y="28"/>
                      <a:pt x="98" y="23"/>
                    </a:cubicBezTo>
                    <a:cubicBezTo>
                      <a:pt x="98" y="23"/>
                      <a:pt x="97" y="20"/>
                      <a:pt x="98" y="19"/>
                    </a:cubicBezTo>
                    <a:cubicBezTo>
                      <a:pt x="98" y="19"/>
                      <a:pt x="99" y="17"/>
                      <a:pt x="101" y="19"/>
                    </a:cubicBezTo>
                    <a:cubicBezTo>
                      <a:pt x="101" y="19"/>
                      <a:pt x="105" y="27"/>
                      <a:pt x="105" y="22"/>
                    </a:cubicBezTo>
                    <a:cubicBezTo>
                      <a:pt x="105" y="15"/>
                      <a:pt x="105" y="15"/>
                      <a:pt x="105" y="15"/>
                    </a:cubicBezTo>
                    <a:cubicBezTo>
                      <a:pt x="105" y="15"/>
                      <a:pt x="106" y="12"/>
                      <a:pt x="100" y="12"/>
                    </a:cubicBezTo>
                    <a:cubicBezTo>
                      <a:pt x="100" y="12"/>
                      <a:pt x="90" y="7"/>
                      <a:pt x="96" y="6"/>
                    </a:cubicBezTo>
                    <a:cubicBezTo>
                      <a:pt x="96" y="6"/>
                      <a:pt x="100" y="7"/>
                      <a:pt x="99" y="4"/>
                    </a:cubicBezTo>
                    <a:cubicBezTo>
                      <a:pt x="99" y="4"/>
                      <a:pt x="99" y="3"/>
                      <a:pt x="104" y="3"/>
                    </a:cubicBezTo>
                    <a:cubicBezTo>
                      <a:pt x="104" y="3"/>
                      <a:pt x="105" y="3"/>
                      <a:pt x="106" y="1"/>
                    </a:cubicBezTo>
                    <a:cubicBezTo>
                      <a:pt x="106" y="1"/>
                      <a:pt x="107" y="0"/>
                      <a:pt x="111" y="2"/>
                    </a:cubicBezTo>
                    <a:cubicBezTo>
                      <a:pt x="111" y="2"/>
                      <a:pt x="127" y="6"/>
                      <a:pt x="124" y="14"/>
                    </a:cubicBezTo>
                    <a:cubicBezTo>
                      <a:pt x="124" y="14"/>
                      <a:pt x="123" y="18"/>
                      <a:pt x="120" y="19"/>
                    </a:cubicBezTo>
                    <a:cubicBezTo>
                      <a:pt x="120" y="19"/>
                      <a:pt x="119" y="18"/>
                      <a:pt x="116" y="26"/>
                    </a:cubicBezTo>
                    <a:cubicBezTo>
                      <a:pt x="116" y="26"/>
                      <a:pt x="114" y="29"/>
                      <a:pt x="114" y="32"/>
                    </a:cubicBezTo>
                    <a:cubicBezTo>
                      <a:pt x="114" y="32"/>
                      <a:pt x="115" y="38"/>
                      <a:pt x="113" y="41"/>
                    </a:cubicBezTo>
                    <a:cubicBezTo>
                      <a:pt x="113" y="41"/>
                      <a:pt x="113" y="47"/>
                      <a:pt x="112" y="49"/>
                    </a:cubicBezTo>
                    <a:cubicBezTo>
                      <a:pt x="112" y="49"/>
                      <a:pt x="111" y="52"/>
                      <a:pt x="114" y="51"/>
                    </a:cubicBezTo>
                    <a:cubicBezTo>
                      <a:pt x="114" y="51"/>
                      <a:pt x="136" y="46"/>
                      <a:pt x="143" y="56"/>
                    </a:cubicBezTo>
                    <a:cubicBezTo>
                      <a:pt x="143" y="56"/>
                      <a:pt x="147" y="58"/>
                      <a:pt x="136" y="62"/>
                    </a:cubicBezTo>
                    <a:cubicBezTo>
                      <a:pt x="136" y="62"/>
                      <a:pt x="132" y="64"/>
                      <a:pt x="130" y="63"/>
                    </a:cubicBezTo>
                    <a:cubicBezTo>
                      <a:pt x="118" y="60"/>
                      <a:pt x="118" y="60"/>
                      <a:pt x="118" y="60"/>
                    </a:cubicBezTo>
                    <a:cubicBezTo>
                      <a:pt x="118" y="60"/>
                      <a:pt x="113" y="59"/>
                      <a:pt x="119" y="58"/>
                    </a:cubicBezTo>
                    <a:cubicBezTo>
                      <a:pt x="119" y="58"/>
                      <a:pt x="127" y="58"/>
                      <a:pt x="128" y="56"/>
                    </a:cubicBezTo>
                    <a:cubicBezTo>
                      <a:pt x="128" y="56"/>
                      <a:pt x="131" y="54"/>
                      <a:pt x="127" y="55"/>
                    </a:cubicBezTo>
                    <a:cubicBezTo>
                      <a:pt x="127" y="55"/>
                      <a:pt x="118" y="56"/>
                      <a:pt x="115" y="55"/>
                    </a:cubicBezTo>
                    <a:cubicBezTo>
                      <a:pt x="115" y="55"/>
                      <a:pt x="110" y="55"/>
                      <a:pt x="109" y="59"/>
                    </a:cubicBezTo>
                    <a:cubicBezTo>
                      <a:pt x="109" y="59"/>
                      <a:pt x="110" y="60"/>
                      <a:pt x="108" y="61"/>
                    </a:cubicBezTo>
                    <a:cubicBezTo>
                      <a:pt x="108" y="61"/>
                      <a:pt x="108" y="61"/>
                      <a:pt x="108" y="63"/>
                    </a:cubicBezTo>
                    <a:cubicBezTo>
                      <a:pt x="108" y="63"/>
                      <a:pt x="108" y="70"/>
                      <a:pt x="102" y="66"/>
                    </a:cubicBezTo>
                    <a:cubicBezTo>
                      <a:pt x="102" y="66"/>
                      <a:pt x="97" y="64"/>
                      <a:pt x="98" y="60"/>
                    </a:cubicBezTo>
                    <a:cubicBezTo>
                      <a:pt x="98" y="60"/>
                      <a:pt x="99" y="56"/>
                      <a:pt x="95" y="58"/>
                    </a:cubicBezTo>
                    <a:cubicBezTo>
                      <a:pt x="95" y="58"/>
                      <a:pt x="84" y="63"/>
                      <a:pt x="79" y="64"/>
                    </a:cubicBezTo>
                    <a:cubicBezTo>
                      <a:pt x="79" y="64"/>
                      <a:pt x="65" y="66"/>
                      <a:pt x="66" y="70"/>
                    </a:cubicBezTo>
                    <a:cubicBezTo>
                      <a:pt x="66" y="70"/>
                      <a:pt x="68" y="74"/>
                      <a:pt x="65" y="74"/>
                    </a:cubicBezTo>
                    <a:cubicBezTo>
                      <a:pt x="65" y="74"/>
                      <a:pt x="63" y="73"/>
                      <a:pt x="61" y="70"/>
                    </a:cubicBezTo>
                    <a:cubicBezTo>
                      <a:pt x="61" y="70"/>
                      <a:pt x="61" y="69"/>
                      <a:pt x="58" y="71"/>
                    </a:cubicBezTo>
                    <a:cubicBezTo>
                      <a:pt x="58" y="71"/>
                      <a:pt x="50" y="73"/>
                      <a:pt x="52" y="77"/>
                    </a:cubicBezTo>
                    <a:cubicBezTo>
                      <a:pt x="52" y="77"/>
                      <a:pt x="53" y="78"/>
                      <a:pt x="53" y="80"/>
                    </a:cubicBezTo>
                    <a:cubicBezTo>
                      <a:pt x="53" y="80"/>
                      <a:pt x="56" y="82"/>
                      <a:pt x="53" y="82"/>
                    </a:cubicBezTo>
                    <a:cubicBezTo>
                      <a:pt x="53" y="82"/>
                      <a:pt x="50" y="79"/>
                      <a:pt x="48" y="76"/>
                    </a:cubicBezTo>
                    <a:cubicBezTo>
                      <a:pt x="48" y="76"/>
                      <a:pt x="48" y="73"/>
                      <a:pt x="44" y="76"/>
                    </a:cubicBezTo>
                    <a:cubicBezTo>
                      <a:pt x="44" y="76"/>
                      <a:pt x="31" y="77"/>
                      <a:pt x="25" y="86"/>
                    </a:cubicBezTo>
                    <a:cubicBezTo>
                      <a:pt x="25" y="86"/>
                      <a:pt x="23" y="87"/>
                      <a:pt x="23" y="90"/>
                    </a:cubicBezTo>
                    <a:cubicBezTo>
                      <a:pt x="23" y="90"/>
                      <a:pt x="20" y="93"/>
                      <a:pt x="19" y="94"/>
                    </a:cubicBezTo>
                    <a:cubicBezTo>
                      <a:pt x="19" y="94"/>
                      <a:pt x="15" y="99"/>
                      <a:pt x="13" y="99"/>
                    </a:cubicBezTo>
                    <a:cubicBezTo>
                      <a:pt x="13" y="99"/>
                      <a:pt x="10" y="98"/>
                      <a:pt x="8" y="98"/>
                    </a:cubicBezTo>
                    <a:cubicBezTo>
                      <a:pt x="8" y="98"/>
                      <a:pt x="8" y="98"/>
                      <a:pt x="6" y="96"/>
                    </a:cubicBezTo>
                    <a:cubicBezTo>
                      <a:pt x="6" y="96"/>
                      <a:pt x="0" y="92"/>
                      <a:pt x="4" y="88"/>
                    </a:cubicBezTo>
                    <a:cubicBezTo>
                      <a:pt x="4" y="88"/>
                      <a:pt x="8" y="84"/>
                      <a:pt x="10" y="79"/>
                    </a:cubicBezTo>
                    <a:cubicBezTo>
                      <a:pt x="10" y="79"/>
                      <a:pt x="11" y="73"/>
                      <a:pt x="16" y="74"/>
                    </a:cubicBezTo>
                    <a:cubicBezTo>
                      <a:pt x="16" y="74"/>
                      <a:pt x="21" y="75"/>
                      <a:pt x="22" y="77"/>
                    </a:cubicBezTo>
                    <a:cubicBezTo>
                      <a:pt x="22" y="77"/>
                      <a:pt x="23" y="78"/>
                      <a:pt x="25" y="76"/>
                    </a:cubicBezTo>
                    <a:cubicBezTo>
                      <a:pt x="25" y="76"/>
                      <a:pt x="40" y="74"/>
                      <a:pt x="47" y="70"/>
                    </a:cubicBezTo>
                    <a:cubicBezTo>
                      <a:pt x="47" y="70"/>
                      <a:pt x="48" y="70"/>
                      <a:pt x="48" y="66"/>
                    </a:cubicBezTo>
                    <a:cubicBezTo>
                      <a:pt x="48" y="66"/>
                      <a:pt x="45" y="51"/>
                      <a:pt x="40" y="44"/>
                    </a:cubicBezTo>
                    <a:cubicBezTo>
                      <a:pt x="40" y="44"/>
                      <a:pt x="35" y="35"/>
                      <a:pt x="31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3" name="Freeform 12">
                <a:extLst>
                  <a:ext uri="{FF2B5EF4-FFF2-40B4-BE49-F238E27FC236}">
                    <a16:creationId xmlns="" xmlns:a16="http://schemas.microsoft.com/office/drawing/2014/main" id="{B1E4EEA4-DFDD-FD48-A27C-68D96B7C4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062"/>
                <a:ext cx="168" cy="188"/>
              </a:xfrm>
              <a:custGeom>
                <a:avLst/>
                <a:gdLst>
                  <a:gd name="T0" fmla="*/ 26 w 88"/>
                  <a:gd name="T1" fmla="*/ 10 h 97"/>
                  <a:gd name="T2" fmla="*/ 39 w 88"/>
                  <a:gd name="T3" fmla="*/ 7 h 97"/>
                  <a:gd name="T4" fmla="*/ 47 w 88"/>
                  <a:gd name="T5" fmla="*/ 3 h 97"/>
                  <a:gd name="T6" fmla="*/ 53 w 88"/>
                  <a:gd name="T7" fmla="*/ 2 h 97"/>
                  <a:gd name="T8" fmla="*/ 69 w 88"/>
                  <a:gd name="T9" fmla="*/ 9 h 97"/>
                  <a:gd name="T10" fmla="*/ 64 w 88"/>
                  <a:gd name="T11" fmla="*/ 16 h 97"/>
                  <a:gd name="T12" fmla="*/ 61 w 88"/>
                  <a:gd name="T13" fmla="*/ 26 h 97"/>
                  <a:gd name="T14" fmla="*/ 69 w 88"/>
                  <a:gd name="T15" fmla="*/ 33 h 97"/>
                  <a:gd name="T16" fmla="*/ 82 w 88"/>
                  <a:gd name="T17" fmla="*/ 36 h 97"/>
                  <a:gd name="T18" fmla="*/ 84 w 88"/>
                  <a:gd name="T19" fmla="*/ 45 h 97"/>
                  <a:gd name="T20" fmla="*/ 79 w 88"/>
                  <a:gd name="T21" fmla="*/ 48 h 97"/>
                  <a:gd name="T22" fmla="*/ 75 w 88"/>
                  <a:gd name="T23" fmla="*/ 48 h 97"/>
                  <a:gd name="T24" fmla="*/ 69 w 88"/>
                  <a:gd name="T25" fmla="*/ 55 h 97"/>
                  <a:gd name="T26" fmla="*/ 69 w 88"/>
                  <a:gd name="T27" fmla="*/ 70 h 97"/>
                  <a:gd name="T28" fmla="*/ 58 w 88"/>
                  <a:gd name="T29" fmla="*/ 89 h 97"/>
                  <a:gd name="T30" fmla="*/ 53 w 88"/>
                  <a:gd name="T31" fmla="*/ 92 h 97"/>
                  <a:gd name="T32" fmla="*/ 48 w 88"/>
                  <a:gd name="T33" fmla="*/ 96 h 97"/>
                  <a:gd name="T34" fmla="*/ 45 w 88"/>
                  <a:gd name="T35" fmla="*/ 97 h 97"/>
                  <a:gd name="T36" fmla="*/ 24 w 88"/>
                  <a:gd name="T37" fmla="*/ 97 h 97"/>
                  <a:gd name="T38" fmla="*/ 20 w 88"/>
                  <a:gd name="T39" fmla="*/ 97 h 97"/>
                  <a:gd name="T40" fmla="*/ 18 w 88"/>
                  <a:gd name="T41" fmla="*/ 95 h 97"/>
                  <a:gd name="T42" fmla="*/ 17 w 88"/>
                  <a:gd name="T43" fmla="*/ 95 h 97"/>
                  <a:gd name="T44" fmla="*/ 14 w 88"/>
                  <a:gd name="T45" fmla="*/ 94 h 97"/>
                  <a:gd name="T46" fmla="*/ 4 w 88"/>
                  <a:gd name="T47" fmla="*/ 89 h 97"/>
                  <a:gd name="T48" fmla="*/ 6 w 88"/>
                  <a:gd name="T49" fmla="*/ 88 h 97"/>
                  <a:gd name="T50" fmla="*/ 14 w 88"/>
                  <a:gd name="T51" fmla="*/ 89 h 97"/>
                  <a:gd name="T52" fmla="*/ 15 w 88"/>
                  <a:gd name="T53" fmla="*/ 86 h 97"/>
                  <a:gd name="T54" fmla="*/ 40 w 88"/>
                  <a:gd name="T55" fmla="*/ 81 h 97"/>
                  <a:gd name="T56" fmla="*/ 55 w 88"/>
                  <a:gd name="T57" fmla="*/ 54 h 97"/>
                  <a:gd name="T58" fmla="*/ 38 w 88"/>
                  <a:gd name="T59" fmla="*/ 53 h 97"/>
                  <a:gd name="T60" fmla="*/ 25 w 88"/>
                  <a:gd name="T61" fmla="*/ 57 h 97"/>
                  <a:gd name="T62" fmla="*/ 15 w 88"/>
                  <a:gd name="T63" fmla="*/ 44 h 97"/>
                  <a:gd name="T64" fmla="*/ 16 w 88"/>
                  <a:gd name="T65" fmla="*/ 42 h 97"/>
                  <a:gd name="T66" fmla="*/ 23 w 88"/>
                  <a:gd name="T67" fmla="*/ 43 h 97"/>
                  <a:gd name="T68" fmla="*/ 30 w 88"/>
                  <a:gd name="T69" fmla="*/ 42 h 97"/>
                  <a:gd name="T70" fmla="*/ 42 w 88"/>
                  <a:gd name="T71" fmla="*/ 40 h 97"/>
                  <a:gd name="T72" fmla="*/ 51 w 88"/>
                  <a:gd name="T73" fmla="*/ 38 h 97"/>
                  <a:gd name="T74" fmla="*/ 49 w 88"/>
                  <a:gd name="T75" fmla="*/ 35 h 97"/>
                  <a:gd name="T76" fmla="*/ 42 w 88"/>
                  <a:gd name="T77" fmla="*/ 21 h 97"/>
                  <a:gd name="T78" fmla="*/ 45 w 88"/>
                  <a:gd name="T79" fmla="*/ 12 h 97"/>
                  <a:gd name="T80" fmla="*/ 31 w 88"/>
                  <a:gd name="T81" fmla="*/ 15 h 97"/>
                  <a:gd name="T82" fmla="*/ 25 w 88"/>
                  <a:gd name="T83" fmla="*/ 12 h 97"/>
                  <a:gd name="T84" fmla="*/ 26 w 88"/>
                  <a:gd name="T85" fmla="*/ 1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8" h="97">
                    <a:moveTo>
                      <a:pt x="26" y="10"/>
                    </a:moveTo>
                    <a:cubicBezTo>
                      <a:pt x="26" y="10"/>
                      <a:pt x="31" y="11"/>
                      <a:pt x="39" y="7"/>
                    </a:cubicBezTo>
                    <a:cubicBezTo>
                      <a:pt x="39" y="7"/>
                      <a:pt x="46" y="6"/>
                      <a:pt x="47" y="3"/>
                    </a:cubicBezTo>
                    <a:cubicBezTo>
                      <a:pt x="47" y="3"/>
                      <a:pt x="48" y="0"/>
                      <a:pt x="53" y="2"/>
                    </a:cubicBezTo>
                    <a:cubicBezTo>
                      <a:pt x="53" y="2"/>
                      <a:pt x="67" y="1"/>
                      <a:pt x="69" y="9"/>
                    </a:cubicBezTo>
                    <a:cubicBezTo>
                      <a:pt x="69" y="9"/>
                      <a:pt x="70" y="13"/>
                      <a:pt x="64" y="16"/>
                    </a:cubicBezTo>
                    <a:cubicBezTo>
                      <a:pt x="64" y="16"/>
                      <a:pt x="60" y="20"/>
                      <a:pt x="61" y="26"/>
                    </a:cubicBezTo>
                    <a:cubicBezTo>
                      <a:pt x="61" y="26"/>
                      <a:pt x="65" y="35"/>
                      <a:pt x="69" y="33"/>
                    </a:cubicBezTo>
                    <a:cubicBezTo>
                      <a:pt x="69" y="33"/>
                      <a:pt x="81" y="33"/>
                      <a:pt x="82" y="36"/>
                    </a:cubicBezTo>
                    <a:cubicBezTo>
                      <a:pt x="82" y="36"/>
                      <a:pt x="88" y="42"/>
                      <a:pt x="84" y="45"/>
                    </a:cubicBezTo>
                    <a:cubicBezTo>
                      <a:pt x="84" y="45"/>
                      <a:pt x="81" y="46"/>
                      <a:pt x="79" y="48"/>
                    </a:cubicBezTo>
                    <a:cubicBezTo>
                      <a:pt x="79" y="48"/>
                      <a:pt x="78" y="49"/>
                      <a:pt x="75" y="48"/>
                    </a:cubicBezTo>
                    <a:cubicBezTo>
                      <a:pt x="75" y="48"/>
                      <a:pt x="68" y="48"/>
                      <a:pt x="69" y="55"/>
                    </a:cubicBezTo>
                    <a:cubicBezTo>
                      <a:pt x="69" y="70"/>
                      <a:pt x="69" y="70"/>
                      <a:pt x="69" y="70"/>
                    </a:cubicBezTo>
                    <a:cubicBezTo>
                      <a:pt x="69" y="70"/>
                      <a:pt x="65" y="83"/>
                      <a:pt x="58" y="89"/>
                    </a:cubicBezTo>
                    <a:cubicBezTo>
                      <a:pt x="58" y="89"/>
                      <a:pt x="54" y="92"/>
                      <a:pt x="53" y="92"/>
                    </a:cubicBezTo>
                    <a:cubicBezTo>
                      <a:pt x="53" y="92"/>
                      <a:pt x="51" y="93"/>
                      <a:pt x="48" y="96"/>
                    </a:cubicBezTo>
                    <a:cubicBezTo>
                      <a:pt x="48" y="96"/>
                      <a:pt x="47" y="97"/>
                      <a:pt x="45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24" y="97"/>
                      <a:pt x="22" y="96"/>
                      <a:pt x="20" y="97"/>
                    </a:cubicBezTo>
                    <a:cubicBezTo>
                      <a:pt x="20" y="97"/>
                      <a:pt x="18" y="96"/>
                      <a:pt x="18" y="95"/>
                    </a:cubicBezTo>
                    <a:cubicBezTo>
                      <a:pt x="18" y="95"/>
                      <a:pt x="19" y="94"/>
                      <a:pt x="17" y="95"/>
                    </a:cubicBezTo>
                    <a:cubicBezTo>
                      <a:pt x="17" y="95"/>
                      <a:pt x="16" y="93"/>
                      <a:pt x="14" y="94"/>
                    </a:cubicBezTo>
                    <a:cubicBezTo>
                      <a:pt x="4" y="89"/>
                      <a:pt x="4" y="89"/>
                      <a:pt x="4" y="89"/>
                    </a:cubicBezTo>
                    <a:cubicBezTo>
                      <a:pt x="4" y="89"/>
                      <a:pt x="0" y="87"/>
                      <a:pt x="6" y="88"/>
                    </a:cubicBezTo>
                    <a:cubicBezTo>
                      <a:pt x="6" y="88"/>
                      <a:pt x="19" y="93"/>
                      <a:pt x="14" y="89"/>
                    </a:cubicBezTo>
                    <a:cubicBezTo>
                      <a:pt x="14" y="89"/>
                      <a:pt x="11" y="86"/>
                      <a:pt x="15" y="86"/>
                    </a:cubicBezTo>
                    <a:cubicBezTo>
                      <a:pt x="15" y="86"/>
                      <a:pt x="30" y="87"/>
                      <a:pt x="40" y="81"/>
                    </a:cubicBezTo>
                    <a:cubicBezTo>
                      <a:pt x="40" y="81"/>
                      <a:pt x="61" y="73"/>
                      <a:pt x="55" y="54"/>
                    </a:cubicBezTo>
                    <a:cubicBezTo>
                      <a:pt x="55" y="54"/>
                      <a:pt x="48" y="50"/>
                      <a:pt x="38" y="53"/>
                    </a:cubicBezTo>
                    <a:cubicBezTo>
                      <a:pt x="38" y="53"/>
                      <a:pt x="29" y="59"/>
                      <a:pt x="25" y="57"/>
                    </a:cubicBezTo>
                    <a:cubicBezTo>
                      <a:pt x="25" y="57"/>
                      <a:pt x="17" y="51"/>
                      <a:pt x="15" y="44"/>
                    </a:cubicBezTo>
                    <a:cubicBezTo>
                      <a:pt x="15" y="44"/>
                      <a:pt x="12" y="40"/>
                      <a:pt x="16" y="42"/>
                    </a:cubicBezTo>
                    <a:cubicBezTo>
                      <a:pt x="16" y="42"/>
                      <a:pt x="17" y="44"/>
                      <a:pt x="23" y="43"/>
                    </a:cubicBezTo>
                    <a:cubicBezTo>
                      <a:pt x="23" y="43"/>
                      <a:pt x="28" y="44"/>
                      <a:pt x="30" y="42"/>
                    </a:cubicBezTo>
                    <a:cubicBezTo>
                      <a:pt x="30" y="42"/>
                      <a:pt x="35" y="41"/>
                      <a:pt x="42" y="40"/>
                    </a:cubicBezTo>
                    <a:cubicBezTo>
                      <a:pt x="42" y="40"/>
                      <a:pt x="49" y="39"/>
                      <a:pt x="51" y="38"/>
                    </a:cubicBezTo>
                    <a:cubicBezTo>
                      <a:pt x="51" y="38"/>
                      <a:pt x="53" y="35"/>
                      <a:pt x="49" y="35"/>
                    </a:cubicBezTo>
                    <a:cubicBezTo>
                      <a:pt x="49" y="35"/>
                      <a:pt x="39" y="37"/>
                      <a:pt x="42" y="21"/>
                    </a:cubicBezTo>
                    <a:cubicBezTo>
                      <a:pt x="42" y="21"/>
                      <a:pt x="50" y="9"/>
                      <a:pt x="45" y="12"/>
                    </a:cubicBezTo>
                    <a:cubicBezTo>
                      <a:pt x="45" y="12"/>
                      <a:pt x="37" y="17"/>
                      <a:pt x="31" y="15"/>
                    </a:cubicBezTo>
                    <a:cubicBezTo>
                      <a:pt x="31" y="15"/>
                      <a:pt x="27" y="15"/>
                      <a:pt x="25" y="12"/>
                    </a:cubicBezTo>
                    <a:cubicBezTo>
                      <a:pt x="25" y="12"/>
                      <a:pt x="22" y="7"/>
                      <a:pt x="2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4" name="Freeform 13">
                <a:extLst>
                  <a:ext uri="{FF2B5EF4-FFF2-40B4-BE49-F238E27FC236}">
                    <a16:creationId xmlns="" xmlns:a16="http://schemas.microsoft.com/office/drawing/2014/main" id="{39D54FD1-4C99-4941-A27F-38196AE2B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962"/>
                <a:ext cx="151" cy="247"/>
              </a:xfrm>
              <a:custGeom>
                <a:avLst/>
                <a:gdLst>
                  <a:gd name="T0" fmla="*/ 37 w 79"/>
                  <a:gd name="T1" fmla="*/ 7 h 128"/>
                  <a:gd name="T2" fmla="*/ 39 w 79"/>
                  <a:gd name="T3" fmla="*/ 5 h 128"/>
                  <a:gd name="T4" fmla="*/ 49 w 79"/>
                  <a:gd name="T5" fmla="*/ 8 h 128"/>
                  <a:gd name="T6" fmla="*/ 58 w 79"/>
                  <a:gd name="T7" fmla="*/ 12 h 128"/>
                  <a:gd name="T8" fmla="*/ 60 w 79"/>
                  <a:gd name="T9" fmla="*/ 19 h 128"/>
                  <a:gd name="T10" fmla="*/ 61 w 79"/>
                  <a:gd name="T11" fmla="*/ 26 h 128"/>
                  <a:gd name="T12" fmla="*/ 69 w 79"/>
                  <a:gd name="T13" fmla="*/ 33 h 128"/>
                  <a:gd name="T14" fmla="*/ 70 w 79"/>
                  <a:gd name="T15" fmla="*/ 33 h 128"/>
                  <a:gd name="T16" fmla="*/ 74 w 79"/>
                  <a:gd name="T17" fmla="*/ 38 h 128"/>
                  <a:gd name="T18" fmla="*/ 75 w 79"/>
                  <a:gd name="T19" fmla="*/ 41 h 128"/>
                  <a:gd name="T20" fmla="*/ 77 w 79"/>
                  <a:gd name="T21" fmla="*/ 47 h 128"/>
                  <a:gd name="T22" fmla="*/ 70 w 79"/>
                  <a:gd name="T23" fmla="*/ 58 h 128"/>
                  <a:gd name="T24" fmla="*/ 66 w 79"/>
                  <a:gd name="T25" fmla="*/ 61 h 128"/>
                  <a:gd name="T26" fmla="*/ 62 w 79"/>
                  <a:gd name="T27" fmla="*/ 69 h 128"/>
                  <a:gd name="T28" fmla="*/ 56 w 79"/>
                  <a:gd name="T29" fmla="*/ 77 h 128"/>
                  <a:gd name="T30" fmla="*/ 48 w 79"/>
                  <a:gd name="T31" fmla="*/ 94 h 128"/>
                  <a:gd name="T32" fmla="*/ 44 w 79"/>
                  <a:gd name="T33" fmla="*/ 103 h 128"/>
                  <a:gd name="T34" fmla="*/ 38 w 79"/>
                  <a:gd name="T35" fmla="*/ 107 h 128"/>
                  <a:gd name="T36" fmla="*/ 36 w 79"/>
                  <a:gd name="T37" fmla="*/ 111 h 128"/>
                  <a:gd name="T38" fmla="*/ 33 w 79"/>
                  <a:gd name="T39" fmla="*/ 115 h 128"/>
                  <a:gd name="T40" fmla="*/ 25 w 79"/>
                  <a:gd name="T41" fmla="*/ 119 h 128"/>
                  <a:gd name="T42" fmla="*/ 18 w 79"/>
                  <a:gd name="T43" fmla="*/ 122 h 128"/>
                  <a:gd name="T44" fmla="*/ 13 w 79"/>
                  <a:gd name="T45" fmla="*/ 123 h 128"/>
                  <a:gd name="T46" fmla="*/ 11 w 79"/>
                  <a:gd name="T47" fmla="*/ 125 h 128"/>
                  <a:gd name="T48" fmla="*/ 3 w 79"/>
                  <a:gd name="T49" fmla="*/ 127 h 128"/>
                  <a:gd name="T50" fmla="*/ 9 w 79"/>
                  <a:gd name="T51" fmla="*/ 111 h 128"/>
                  <a:gd name="T52" fmla="*/ 14 w 79"/>
                  <a:gd name="T53" fmla="*/ 103 h 128"/>
                  <a:gd name="T54" fmla="*/ 18 w 79"/>
                  <a:gd name="T55" fmla="*/ 99 h 128"/>
                  <a:gd name="T56" fmla="*/ 20 w 79"/>
                  <a:gd name="T57" fmla="*/ 99 h 128"/>
                  <a:gd name="T58" fmla="*/ 25 w 79"/>
                  <a:gd name="T59" fmla="*/ 93 h 128"/>
                  <a:gd name="T60" fmla="*/ 23 w 79"/>
                  <a:gd name="T61" fmla="*/ 90 h 128"/>
                  <a:gd name="T62" fmla="*/ 23 w 79"/>
                  <a:gd name="T63" fmla="*/ 85 h 128"/>
                  <a:gd name="T64" fmla="*/ 22 w 79"/>
                  <a:gd name="T65" fmla="*/ 83 h 128"/>
                  <a:gd name="T66" fmla="*/ 18 w 79"/>
                  <a:gd name="T67" fmla="*/ 81 h 128"/>
                  <a:gd name="T68" fmla="*/ 15 w 79"/>
                  <a:gd name="T69" fmla="*/ 80 h 128"/>
                  <a:gd name="T70" fmla="*/ 9 w 79"/>
                  <a:gd name="T71" fmla="*/ 69 h 128"/>
                  <a:gd name="T72" fmla="*/ 27 w 79"/>
                  <a:gd name="T73" fmla="*/ 67 h 128"/>
                  <a:gd name="T74" fmla="*/ 36 w 79"/>
                  <a:gd name="T75" fmla="*/ 55 h 128"/>
                  <a:gd name="T76" fmla="*/ 35 w 79"/>
                  <a:gd name="T77" fmla="*/ 52 h 128"/>
                  <a:gd name="T78" fmla="*/ 36 w 79"/>
                  <a:gd name="T79" fmla="*/ 49 h 128"/>
                  <a:gd name="T80" fmla="*/ 36 w 79"/>
                  <a:gd name="T81" fmla="*/ 45 h 128"/>
                  <a:gd name="T82" fmla="*/ 37 w 79"/>
                  <a:gd name="T83" fmla="*/ 42 h 128"/>
                  <a:gd name="T84" fmla="*/ 37 w 79"/>
                  <a:gd name="T85" fmla="*/ 39 h 128"/>
                  <a:gd name="T86" fmla="*/ 38 w 79"/>
                  <a:gd name="T87" fmla="*/ 36 h 128"/>
                  <a:gd name="T88" fmla="*/ 38 w 79"/>
                  <a:gd name="T89" fmla="*/ 33 h 128"/>
                  <a:gd name="T90" fmla="*/ 39 w 79"/>
                  <a:gd name="T91" fmla="*/ 32 h 128"/>
                  <a:gd name="T92" fmla="*/ 40 w 79"/>
                  <a:gd name="T93" fmla="*/ 29 h 128"/>
                  <a:gd name="T94" fmla="*/ 39 w 79"/>
                  <a:gd name="T95" fmla="*/ 25 h 128"/>
                  <a:gd name="T96" fmla="*/ 37 w 79"/>
                  <a:gd name="T97" fmla="*/ 22 h 128"/>
                  <a:gd name="T98" fmla="*/ 37 w 79"/>
                  <a:gd name="T99" fmla="*/ 7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9" h="128">
                    <a:moveTo>
                      <a:pt x="37" y="7"/>
                    </a:moveTo>
                    <a:cubicBezTo>
                      <a:pt x="37" y="7"/>
                      <a:pt x="33" y="0"/>
                      <a:pt x="39" y="5"/>
                    </a:cubicBezTo>
                    <a:cubicBezTo>
                      <a:pt x="39" y="5"/>
                      <a:pt x="46" y="5"/>
                      <a:pt x="49" y="8"/>
                    </a:cubicBezTo>
                    <a:cubicBezTo>
                      <a:pt x="49" y="8"/>
                      <a:pt x="55" y="11"/>
                      <a:pt x="58" y="12"/>
                    </a:cubicBezTo>
                    <a:cubicBezTo>
                      <a:pt x="58" y="12"/>
                      <a:pt x="60" y="12"/>
                      <a:pt x="60" y="19"/>
                    </a:cubicBezTo>
                    <a:cubicBezTo>
                      <a:pt x="60" y="19"/>
                      <a:pt x="59" y="26"/>
                      <a:pt x="61" y="26"/>
                    </a:cubicBezTo>
                    <a:cubicBezTo>
                      <a:pt x="61" y="26"/>
                      <a:pt x="67" y="31"/>
                      <a:pt x="69" y="33"/>
                    </a:cubicBezTo>
                    <a:cubicBezTo>
                      <a:pt x="69" y="33"/>
                      <a:pt x="69" y="34"/>
                      <a:pt x="70" y="33"/>
                    </a:cubicBezTo>
                    <a:cubicBezTo>
                      <a:pt x="70" y="33"/>
                      <a:pt x="74" y="33"/>
                      <a:pt x="74" y="38"/>
                    </a:cubicBezTo>
                    <a:cubicBezTo>
                      <a:pt x="74" y="38"/>
                      <a:pt x="73" y="41"/>
                      <a:pt x="75" y="41"/>
                    </a:cubicBezTo>
                    <a:cubicBezTo>
                      <a:pt x="75" y="41"/>
                      <a:pt x="79" y="42"/>
                      <a:pt x="77" y="47"/>
                    </a:cubicBezTo>
                    <a:cubicBezTo>
                      <a:pt x="77" y="47"/>
                      <a:pt x="77" y="56"/>
                      <a:pt x="70" y="58"/>
                    </a:cubicBezTo>
                    <a:cubicBezTo>
                      <a:pt x="70" y="58"/>
                      <a:pt x="67" y="58"/>
                      <a:pt x="66" y="61"/>
                    </a:cubicBezTo>
                    <a:cubicBezTo>
                      <a:pt x="66" y="61"/>
                      <a:pt x="62" y="66"/>
                      <a:pt x="62" y="69"/>
                    </a:cubicBezTo>
                    <a:cubicBezTo>
                      <a:pt x="62" y="69"/>
                      <a:pt x="60" y="73"/>
                      <a:pt x="56" y="77"/>
                    </a:cubicBezTo>
                    <a:cubicBezTo>
                      <a:pt x="56" y="77"/>
                      <a:pt x="47" y="82"/>
                      <a:pt x="48" y="94"/>
                    </a:cubicBezTo>
                    <a:cubicBezTo>
                      <a:pt x="48" y="94"/>
                      <a:pt x="51" y="100"/>
                      <a:pt x="44" y="103"/>
                    </a:cubicBezTo>
                    <a:cubicBezTo>
                      <a:pt x="44" y="103"/>
                      <a:pt x="42" y="103"/>
                      <a:pt x="38" y="107"/>
                    </a:cubicBezTo>
                    <a:cubicBezTo>
                      <a:pt x="38" y="107"/>
                      <a:pt x="36" y="110"/>
                      <a:pt x="36" y="111"/>
                    </a:cubicBezTo>
                    <a:cubicBezTo>
                      <a:pt x="36" y="111"/>
                      <a:pt x="33" y="114"/>
                      <a:pt x="33" y="115"/>
                    </a:cubicBezTo>
                    <a:cubicBezTo>
                      <a:pt x="33" y="115"/>
                      <a:pt x="31" y="118"/>
                      <a:pt x="25" y="119"/>
                    </a:cubicBezTo>
                    <a:cubicBezTo>
                      <a:pt x="25" y="119"/>
                      <a:pt x="20" y="119"/>
                      <a:pt x="18" y="122"/>
                    </a:cubicBezTo>
                    <a:cubicBezTo>
                      <a:pt x="18" y="122"/>
                      <a:pt x="15" y="124"/>
                      <a:pt x="13" y="123"/>
                    </a:cubicBezTo>
                    <a:cubicBezTo>
                      <a:pt x="13" y="123"/>
                      <a:pt x="12" y="123"/>
                      <a:pt x="11" y="125"/>
                    </a:cubicBezTo>
                    <a:cubicBezTo>
                      <a:pt x="11" y="125"/>
                      <a:pt x="8" y="128"/>
                      <a:pt x="3" y="127"/>
                    </a:cubicBezTo>
                    <a:cubicBezTo>
                      <a:pt x="3" y="127"/>
                      <a:pt x="7" y="116"/>
                      <a:pt x="9" y="111"/>
                    </a:cubicBezTo>
                    <a:cubicBezTo>
                      <a:pt x="9" y="111"/>
                      <a:pt x="11" y="105"/>
                      <a:pt x="14" y="103"/>
                    </a:cubicBezTo>
                    <a:cubicBezTo>
                      <a:pt x="14" y="103"/>
                      <a:pt x="15" y="98"/>
                      <a:pt x="18" y="99"/>
                    </a:cubicBezTo>
                    <a:cubicBezTo>
                      <a:pt x="18" y="99"/>
                      <a:pt x="19" y="101"/>
                      <a:pt x="20" y="99"/>
                    </a:cubicBezTo>
                    <a:cubicBezTo>
                      <a:pt x="20" y="99"/>
                      <a:pt x="24" y="93"/>
                      <a:pt x="25" y="93"/>
                    </a:cubicBezTo>
                    <a:cubicBezTo>
                      <a:pt x="25" y="93"/>
                      <a:pt x="24" y="90"/>
                      <a:pt x="23" y="90"/>
                    </a:cubicBezTo>
                    <a:cubicBezTo>
                      <a:pt x="23" y="90"/>
                      <a:pt x="22" y="87"/>
                      <a:pt x="23" y="85"/>
                    </a:cubicBezTo>
                    <a:cubicBezTo>
                      <a:pt x="23" y="85"/>
                      <a:pt x="24" y="84"/>
                      <a:pt x="22" y="83"/>
                    </a:cubicBezTo>
                    <a:cubicBezTo>
                      <a:pt x="22" y="83"/>
                      <a:pt x="19" y="79"/>
                      <a:pt x="18" y="81"/>
                    </a:cubicBezTo>
                    <a:cubicBezTo>
                      <a:pt x="18" y="81"/>
                      <a:pt x="17" y="81"/>
                      <a:pt x="15" y="80"/>
                    </a:cubicBezTo>
                    <a:cubicBezTo>
                      <a:pt x="15" y="80"/>
                      <a:pt x="0" y="69"/>
                      <a:pt x="9" y="69"/>
                    </a:cubicBezTo>
                    <a:cubicBezTo>
                      <a:pt x="9" y="69"/>
                      <a:pt x="18" y="72"/>
                      <a:pt x="27" y="67"/>
                    </a:cubicBezTo>
                    <a:cubicBezTo>
                      <a:pt x="27" y="67"/>
                      <a:pt x="29" y="66"/>
                      <a:pt x="36" y="55"/>
                    </a:cubicBezTo>
                    <a:cubicBezTo>
                      <a:pt x="36" y="55"/>
                      <a:pt x="37" y="53"/>
                      <a:pt x="35" y="52"/>
                    </a:cubicBezTo>
                    <a:cubicBezTo>
                      <a:pt x="35" y="52"/>
                      <a:pt x="35" y="50"/>
                      <a:pt x="36" y="49"/>
                    </a:cubicBezTo>
                    <a:cubicBezTo>
                      <a:pt x="36" y="49"/>
                      <a:pt x="36" y="48"/>
                      <a:pt x="36" y="45"/>
                    </a:cubicBezTo>
                    <a:cubicBezTo>
                      <a:pt x="36" y="45"/>
                      <a:pt x="36" y="43"/>
                      <a:pt x="37" y="42"/>
                    </a:cubicBezTo>
                    <a:cubicBezTo>
                      <a:pt x="37" y="42"/>
                      <a:pt x="38" y="40"/>
                      <a:pt x="37" y="39"/>
                    </a:cubicBezTo>
                    <a:cubicBezTo>
                      <a:pt x="37" y="39"/>
                      <a:pt x="37" y="37"/>
                      <a:pt x="38" y="36"/>
                    </a:cubicBezTo>
                    <a:cubicBezTo>
                      <a:pt x="38" y="36"/>
                      <a:pt x="38" y="35"/>
                      <a:pt x="38" y="33"/>
                    </a:cubicBezTo>
                    <a:cubicBezTo>
                      <a:pt x="38" y="33"/>
                      <a:pt x="37" y="32"/>
                      <a:pt x="39" y="32"/>
                    </a:cubicBezTo>
                    <a:cubicBezTo>
                      <a:pt x="39" y="32"/>
                      <a:pt x="41" y="33"/>
                      <a:pt x="40" y="29"/>
                    </a:cubicBezTo>
                    <a:cubicBezTo>
                      <a:pt x="40" y="29"/>
                      <a:pt x="39" y="27"/>
                      <a:pt x="39" y="25"/>
                    </a:cubicBezTo>
                    <a:cubicBezTo>
                      <a:pt x="37" y="22"/>
                      <a:pt x="37" y="22"/>
                      <a:pt x="37" y="22"/>
                    </a:cubicBezTo>
                    <a:lnTo>
                      <a:pt x="3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5" name="Freeform 14">
                <a:extLst>
                  <a:ext uri="{FF2B5EF4-FFF2-40B4-BE49-F238E27FC236}">
                    <a16:creationId xmlns="" xmlns:a16="http://schemas.microsoft.com/office/drawing/2014/main" id="{7FA397AD-49FA-4741-8684-AE19844BA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138"/>
                <a:ext cx="63" cy="70"/>
              </a:xfrm>
              <a:custGeom>
                <a:avLst/>
                <a:gdLst>
                  <a:gd name="T0" fmla="*/ 3 w 33"/>
                  <a:gd name="T1" fmla="*/ 8 h 36"/>
                  <a:gd name="T2" fmla="*/ 7 w 33"/>
                  <a:gd name="T3" fmla="*/ 3 h 36"/>
                  <a:gd name="T4" fmla="*/ 13 w 33"/>
                  <a:gd name="T5" fmla="*/ 4 h 36"/>
                  <a:gd name="T6" fmla="*/ 23 w 33"/>
                  <a:gd name="T7" fmla="*/ 12 h 36"/>
                  <a:gd name="T8" fmla="*/ 30 w 33"/>
                  <a:gd name="T9" fmla="*/ 18 h 36"/>
                  <a:gd name="T10" fmla="*/ 31 w 33"/>
                  <a:gd name="T11" fmla="*/ 25 h 36"/>
                  <a:gd name="T12" fmla="*/ 30 w 33"/>
                  <a:gd name="T13" fmla="*/ 28 h 36"/>
                  <a:gd name="T14" fmla="*/ 28 w 33"/>
                  <a:gd name="T15" fmla="*/ 31 h 36"/>
                  <a:gd name="T16" fmla="*/ 19 w 33"/>
                  <a:gd name="T17" fmla="*/ 34 h 36"/>
                  <a:gd name="T18" fmla="*/ 12 w 33"/>
                  <a:gd name="T19" fmla="*/ 33 h 36"/>
                  <a:gd name="T20" fmla="*/ 8 w 33"/>
                  <a:gd name="T21" fmla="*/ 30 h 36"/>
                  <a:gd name="T22" fmla="*/ 5 w 33"/>
                  <a:gd name="T23" fmla="*/ 29 h 36"/>
                  <a:gd name="T24" fmla="*/ 2 w 33"/>
                  <a:gd name="T25" fmla="*/ 25 h 36"/>
                  <a:gd name="T26" fmla="*/ 2 w 33"/>
                  <a:gd name="T27" fmla="*/ 19 h 36"/>
                  <a:gd name="T28" fmla="*/ 3 w 33"/>
                  <a:gd name="T29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36">
                    <a:moveTo>
                      <a:pt x="3" y="8"/>
                    </a:moveTo>
                    <a:cubicBezTo>
                      <a:pt x="3" y="8"/>
                      <a:pt x="4" y="0"/>
                      <a:pt x="7" y="3"/>
                    </a:cubicBezTo>
                    <a:cubicBezTo>
                      <a:pt x="7" y="3"/>
                      <a:pt x="10" y="4"/>
                      <a:pt x="13" y="4"/>
                    </a:cubicBezTo>
                    <a:cubicBezTo>
                      <a:pt x="13" y="4"/>
                      <a:pt x="19" y="7"/>
                      <a:pt x="23" y="12"/>
                    </a:cubicBezTo>
                    <a:cubicBezTo>
                      <a:pt x="23" y="12"/>
                      <a:pt x="28" y="17"/>
                      <a:pt x="30" y="18"/>
                    </a:cubicBezTo>
                    <a:cubicBezTo>
                      <a:pt x="30" y="18"/>
                      <a:pt x="33" y="20"/>
                      <a:pt x="31" y="25"/>
                    </a:cubicBezTo>
                    <a:cubicBezTo>
                      <a:pt x="31" y="25"/>
                      <a:pt x="29" y="27"/>
                      <a:pt x="30" y="28"/>
                    </a:cubicBezTo>
                    <a:cubicBezTo>
                      <a:pt x="30" y="28"/>
                      <a:pt x="29" y="30"/>
                      <a:pt x="28" y="31"/>
                    </a:cubicBezTo>
                    <a:cubicBezTo>
                      <a:pt x="28" y="31"/>
                      <a:pt x="24" y="36"/>
                      <a:pt x="19" y="34"/>
                    </a:cubicBezTo>
                    <a:cubicBezTo>
                      <a:pt x="19" y="34"/>
                      <a:pt x="15" y="34"/>
                      <a:pt x="12" y="33"/>
                    </a:cubicBezTo>
                    <a:cubicBezTo>
                      <a:pt x="12" y="33"/>
                      <a:pt x="9" y="32"/>
                      <a:pt x="8" y="30"/>
                    </a:cubicBezTo>
                    <a:cubicBezTo>
                      <a:pt x="8" y="30"/>
                      <a:pt x="6" y="29"/>
                      <a:pt x="5" y="29"/>
                    </a:cubicBezTo>
                    <a:cubicBezTo>
                      <a:pt x="5" y="29"/>
                      <a:pt x="4" y="29"/>
                      <a:pt x="2" y="25"/>
                    </a:cubicBezTo>
                    <a:cubicBezTo>
                      <a:pt x="2" y="25"/>
                      <a:pt x="0" y="23"/>
                      <a:pt x="2" y="19"/>
                    </a:cubicBezTo>
                    <a:cubicBezTo>
                      <a:pt x="2" y="19"/>
                      <a:pt x="4" y="14"/>
                      <a:pt x="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6" name="Freeform 15">
                <a:extLst>
                  <a:ext uri="{FF2B5EF4-FFF2-40B4-BE49-F238E27FC236}">
                    <a16:creationId xmlns="" xmlns:a16="http://schemas.microsoft.com/office/drawing/2014/main" id="{A23C6269-FF4F-0F4C-B525-C2D26341A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064"/>
                <a:ext cx="36" cy="142"/>
              </a:xfrm>
              <a:custGeom>
                <a:avLst/>
                <a:gdLst>
                  <a:gd name="T0" fmla="*/ 0 w 19"/>
                  <a:gd name="T1" fmla="*/ 48 h 73"/>
                  <a:gd name="T2" fmla="*/ 1 w 19"/>
                  <a:gd name="T3" fmla="*/ 27 h 73"/>
                  <a:gd name="T4" fmla="*/ 1 w 19"/>
                  <a:gd name="T5" fmla="*/ 24 h 73"/>
                  <a:gd name="T6" fmla="*/ 1 w 19"/>
                  <a:gd name="T7" fmla="*/ 12 h 73"/>
                  <a:gd name="T8" fmla="*/ 3 w 19"/>
                  <a:gd name="T9" fmla="*/ 10 h 73"/>
                  <a:gd name="T10" fmla="*/ 3 w 19"/>
                  <a:gd name="T11" fmla="*/ 7 h 73"/>
                  <a:gd name="T12" fmla="*/ 3 w 19"/>
                  <a:gd name="T13" fmla="*/ 5 h 73"/>
                  <a:gd name="T14" fmla="*/ 7 w 19"/>
                  <a:gd name="T15" fmla="*/ 3 h 73"/>
                  <a:gd name="T16" fmla="*/ 6 w 19"/>
                  <a:gd name="T17" fmla="*/ 8 h 73"/>
                  <a:gd name="T18" fmla="*/ 9 w 19"/>
                  <a:gd name="T19" fmla="*/ 26 h 73"/>
                  <a:gd name="T20" fmla="*/ 11 w 19"/>
                  <a:gd name="T21" fmla="*/ 30 h 73"/>
                  <a:gd name="T22" fmla="*/ 14 w 19"/>
                  <a:gd name="T23" fmla="*/ 37 h 73"/>
                  <a:gd name="T24" fmla="*/ 14 w 19"/>
                  <a:gd name="T25" fmla="*/ 42 h 73"/>
                  <a:gd name="T26" fmla="*/ 15 w 19"/>
                  <a:gd name="T27" fmla="*/ 43 h 73"/>
                  <a:gd name="T28" fmla="*/ 17 w 19"/>
                  <a:gd name="T29" fmla="*/ 45 h 73"/>
                  <a:gd name="T30" fmla="*/ 16 w 19"/>
                  <a:gd name="T31" fmla="*/ 54 h 73"/>
                  <a:gd name="T32" fmla="*/ 17 w 19"/>
                  <a:gd name="T33" fmla="*/ 57 h 73"/>
                  <a:gd name="T34" fmla="*/ 18 w 19"/>
                  <a:gd name="T35" fmla="*/ 59 h 73"/>
                  <a:gd name="T36" fmla="*/ 18 w 19"/>
                  <a:gd name="T37" fmla="*/ 61 h 73"/>
                  <a:gd name="T38" fmla="*/ 18 w 19"/>
                  <a:gd name="T39" fmla="*/ 70 h 73"/>
                  <a:gd name="T40" fmla="*/ 13 w 19"/>
                  <a:gd name="T41" fmla="*/ 71 h 73"/>
                  <a:gd name="T42" fmla="*/ 0 w 19"/>
                  <a:gd name="T43" fmla="*/ 48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73">
                    <a:moveTo>
                      <a:pt x="0" y="48"/>
                    </a:moveTo>
                    <a:cubicBezTo>
                      <a:pt x="0" y="48"/>
                      <a:pt x="0" y="28"/>
                      <a:pt x="1" y="27"/>
                    </a:cubicBezTo>
                    <a:cubicBezTo>
                      <a:pt x="1" y="27"/>
                      <a:pt x="1" y="26"/>
                      <a:pt x="1" y="24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1"/>
                      <a:pt x="3" y="10"/>
                    </a:cubicBezTo>
                    <a:cubicBezTo>
                      <a:pt x="3" y="10"/>
                      <a:pt x="2" y="7"/>
                      <a:pt x="3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5"/>
                      <a:pt x="4" y="0"/>
                      <a:pt x="7" y="3"/>
                    </a:cubicBezTo>
                    <a:cubicBezTo>
                      <a:pt x="7" y="3"/>
                      <a:pt x="8" y="5"/>
                      <a:pt x="6" y="8"/>
                    </a:cubicBezTo>
                    <a:cubicBezTo>
                      <a:pt x="6" y="8"/>
                      <a:pt x="3" y="11"/>
                      <a:pt x="9" y="26"/>
                    </a:cubicBezTo>
                    <a:cubicBezTo>
                      <a:pt x="9" y="26"/>
                      <a:pt x="9" y="28"/>
                      <a:pt x="11" y="30"/>
                    </a:cubicBezTo>
                    <a:cubicBezTo>
                      <a:pt x="11" y="30"/>
                      <a:pt x="14" y="32"/>
                      <a:pt x="14" y="37"/>
                    </a:cubicBezTo>
                    <a:cubicBezTo>
                      <a:pt x="14" y="37"/>
                      <a:pt x="14" y="40"/>
                      <a:pt x="14" y="42"/>
                    </a:cubicBezTo>
                    <a:cubicBezTo>
                      <a:pt x="14" y="42"/>
                      <a:pt x="12" y="44"/>
                      <a:pt x="15" y="43"/>
                    </a:cubicBezTo>
                    <a:cubicBezTo>
                      <a:pt x="15" y="43"/>
                      <a:pt x="17" y="43"/>
                      <a:pt x="17" y="45"/>
                    </a:cubicBezTo>
                    <a:cubicBezTo>
                      <a:pt x="17" y="45"/>
                      <a:pt x="16" y="52"/>
                      <a:pt x="16" y="54"/>
                    </a:cubicBezTo>
                    <a:cubicBezTo>
                      <a:pt x="16" y="54"/>
                      <a:pt x="18" y="56"/>
                      <a:pt x="17" y="57"/>
                    </a:cubicBezTo>
                    <a:cubicBezTo>
                      <a:pt x="17" y="57"/>
                      <a:pt x="17" y="58"/>
                      <a:pt x="18" y="59"/>
                    </a:cubicBezTo>
                    <a:cubicBezTo>
                      <a:pt x="18" y="59"/>
                      <a:pt x="18" y="59"/>
                      <a:pt x="18" y="61"/>
                    </a:cubicBezTo>
                    <a:cubicBezTo>
                      <a:pt x="18" y="61"/>
                      <a:pt x="19" y="69"/>
                      <a:pt x="18" y="70"/>
                    </a:cubicBezTo>
                    <a:cubicBezTo>
                      <a:pt x="18" y="70"/>
                      <a:pt x="16" y="73"/>
                      <a:pt x="13" y="71"/>
                    </a:cubicBezTo>
                    <a:cubicBezTo>
                      <a:pt x="13" y="71"/>
                      <a:pt x="3" y="62"/>
                      <a:pt x="0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7" name="Freeform 16">
                <a:extLst>
                  <a:ext uri="{FF2B5EF4-FFF2-40B4-BE49-F238E27FC236}">
                    <a16:creationId xmlns="" xmlns:a16="http://schemas.microsoft.com/office/drawing/2014/main" id="{809E0305-931A-3149-A98A-88FA80217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85"/>
                <a:ext cx="35" cy="60"/>
              </a:xfrm>
              <a:custGeom>
                <a:avLst/>
                <a:gdLst>
                  <a:gd name="T0" fmla="*/ 7 w 18"/>
                  <a:gd name="T1" fmla="*/ 5 h 31"/>
                  <a:gd name="T2" fmla="*/ 8 w 18"/>
                  <a:gd name="T3" fmla="*/ 2 h 31"/>
                  <a:gd name="T4" fmla="*/ 11 w 18"/>
                  <a:gd name="T5" fmla="*/ 3 h 31"/>
                  <a:gd name="T6" fmla="*/ 18 w 18"/>
                  <a:gd name="T7" fmla="*/ 25 h 31"/>
                  <a:gd name="T8" fmla="*/ 11 w 18"/>
                  <a:gd name="T9" fmla="*/ 28 h 31"/>
                  <a:gd name="T10" fmla="*/ 7 w 18"/>
                  <a:gd name="T11" fmla="*/ 25 h 31"/>
                  <a:gd name="T12" fmla="*/ 2 w 18"/>
                  <a:gd name="T13" fmla="*/ 25 h 31"/>
                  <a:gd name="T14" fmla="*/ 2 w 18"/>
                  <a:gd name="T15" fmla="*/ 22 h 31"/>
                  <a:gd name="T16" fmla="*/ 7 w 18"/>
                  <a:gd name="T17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1">
                    <a:moveTo>
                      <a:pt x="7" y="5"/>
                    </a:moveTo>
                    <a:cubicBezTo>
                      <a:pt x="7" y="5"/>
                      <a:pt x="6" y="4"/>
                      <a:pt x="8" y="2"/>
                    </a:cubicBezTo>
                    <a:cubicBezTo>
                      <a:pt x="8" y="2"/>
                      <a:pt x="10" y="0"/>
                      <a:pt x="11" y="3"/>
                    </a:cubicBezTo>
                    <a:cubicBezTo>
                      <a:pt x="11" y="3"/>
                      <a:pt x="18" y="18"/>
                      <a:pt x="18" y="25"/>
                    </a:cubicBezTo>
                    <a:cubicBezTo>
                      <a:pt x="18" y="25"/>
                      <a:pt x="17" y="31"/>
                      <a:pt x="11" y="28"/>
                    </a:cubicBezTo>
                    <a:cubicBezTo>
                      <a:pt x="11" y="28"/>
                      <a:pt x="9" y="27"/>
                      <a:pt x="7" y="25"/>
                    </a:cubicBezTo>
                    <a:cubicBezTo>
                      <a:pt x="7" y="25"/>
                      <a:pt x="5" y="26"/>
                      <a:pt x="2" y="25"/>
                    </a:cubicBezTo>
                    <a:cubicBezTo>
                      <a:pt x="2" y="25"/>
                      <a:pt x="0" y="24"/>
                      <a:pt x="2" y="22"/>
                    </a:cubicBezTo>
                    <a:cubicBezTo>
                      <a:pt x="2" y="22"/>
                      <a:pt x="7" y="13"/>
                      <a:pt x="7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8" name="Freeform 17">
                <a:extLst>
                  <a:ext uri="{FF2B5EF4-FFF2-40B4-BE49-F238E27FC236}">
                    <a16:creationId xmlns="" xmlns:a16="http://schemas.microsoft.com/office/drawing/2014/main" id="{C138BBB5-75D6-594D-AE6F-63C5A97D18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69" y="1956"/>
                <a:ext cx="218" cy="246"/>
              </a:xfrm>
              <a:custGeom>
                <a:avLst/>
                <a:gdLst>
                  <a:gd name="T0" fmla="*/ 98 w 114"/>
                  <a:gd name="T1" fmla="*/ 50 h 127"/>
                  <a:gd name="T2" fmla="*/ 110 w 114"/>
                  <a:gd name="T3" fmla="*/ 70 h 127"/>
                  <a:gd name="T4" fmla="*/ 98 w 114"/>
                  <a:gd name="T5" fmla="*/ 83 h 127"/>
                  <a:gd name="T6" fmla="*/ 82 w 114"/>
                  <a:gd name="T7" fmla="*/ 103 h 127"/>
                  <a:gd name="T8" fmla="*/ 83 w 114"/>
                  <a:gd name="T9" fmla="*/ 119 h 127"/>
                  <a:gd name="T10" fmla="*/ 79 w 114"/>
                  <a:gd name="T11" fmla="*/ 85 h 127"/>
                  <a:gd name="T12" fmla="*/ 97 w 114"/>
                  <a:gd name="T13" fmla="*/ 64 h 127"/>
                  <a:gd name="T14" fmla="*/ 88 w 114"/>
                  <a:gd name="T15" fmla="*/ 51 h 127"/>
                  <a:gd name="T16" fmla="*/ 79 w 114"/>
                  <a:gd name="T17" fmla="*/ 45 h 127"/>
                  <a:gd name="T18" fmla="*/ 38 w 114"/>
                  <a:gd name="T19" fmla="*/ 47 h 127"/>
                  <a:gd name="T20" fmla="*/ 53 w 114"/>
                  <a:gd name="T21" fmla="*/ 40 h 127"/>
                  <a:gd name="T22" fmla="*/ 54 w 114"/>
                  <a:gd name="T23" fmla="*/ 3 h 127"/>
                  <a:gd name="T24" fmla="*/ 61 w 114"/>
                  <a:gd name="T25" fmla="*/ 3 h 127"/>
                  <a:gd name="T26" fmla="*/ 67 w 114"/>
                  <a:gd name="T27" fmla="*/ 27 h 127"/>
                  <a:gd name="T28" fmla="*/ 69 w 114"/>
                  <a:gd name="T29" fmla="*/ 43 h 127"/>
                  <a:gd name="T30" fmla="*/ 79 w 114"/>
                  <a:gd name="T31" fmla="*/ 49 h 127"/>
                  <a:gd name="T32" fmla="*/ 71 w 114"/>
                  <a:gd name="T33" fmla="*/ 53 h 127"/>
                  <a:gd name="T34" fmla="*/ 76 w 114"/>
                  <a:gd name="T35" fmla="*/ 64 h 127"/>
                  <a:gd name="T36" fmla="*/ 72 w 114"/>
                  <a:gd name="T37" fmla="*/ 73 h 127"/>
                  <a:gd name="T38" fmla="*/ 62 w 114"/>
                  <a:gd name="T39" fmla="*/ 95 h 127"/>
                  <a:gd name="T40" fmla="*/ 77 w 114"/>
                  <a:gd name="T41" fmla="*/ 88 h 127"/>
                  <a:gd name="T42" fmla="*/ 79 w 114"/>
                  <a:gd name="T43" fmla="*/ 120 h 127"/>
                  <a:gd name="T44" fmla="*/ 65 w 114"/>
                  <a:gd name="T45" fmla="*/ 120 h 127"/>
                  <a:gd name="T46" fmla="*/ 54 w 114"/>
                  <a:gd name="T47" fmla="*/ 119 h 127"/>
                  <a:gd name="T48" fmla="*/ 33 w 114"/>
                  <a:gd name="T49" fmla="*/ 115 h 127"/>
                  <a:gd name="T50" fmla="*/ 38 w 114"/>
                  <a:gd name="T51" fmla="*/ 109 h 127"/>
                  <a:gd name="T52" fmla="*/ 49 w 114"/>
                  <a:gd name="T53" fmla="*/ 98 h 127"/>
                  <a:gd name="T54" fmla="*/ 50 w 114"/>
                  <a:gd name="T55" fmla="*/ 84 h 127"/>
                  <a:gd name="T56" fmla="*/ 43 w 114"/>
                  <a:gd name="T57" fmla="*/ 67 h 127"/>
                  <a:gd name="T58" fmla="*/ 51 w 114"/>
                  <a:gd name="T59" fmla="*/ 61 h 127"/>
                  <a:gd name="T60" fmla="*/ 53 w 114"/>
                  <a:gd name="T61" fmla="*/ 50 h 127"/>
                  <a:gd name="T62" fmla="*/ 35 w 114"/>
                  <a:gd name="T63" fmla="*/ 59 h 127"/>
                  <a:gd name="T64" fmla="*/ 33 w 114"/>
                  <a:gd name="T65" fmla="*/ 51 h 127"/>
                  <a:gd name="T66" fmla="*/ 0 w 114"/>
                  <a:gd name="T67" fmla="*/ 78 h 127"/>
                  <a:gd name="T68" fmla="*/ 0 w 114"/>
                  <a:gd name="T69" fmla="*/ 76 h 127"/>
                  <a:gd name="T70" fmla="*/ 13 w 114"/>
                  <a:gd name="T71" fmla="*/ 63 h 127"/>
                  <a:gd name="T72" fmla="*/ 33 w 114"/>
                  <a:gd name="T73" fmla="*/ 51 h 127"/>
                  <a:gd name="T74" fmla="*/ 30 w 114"/>
                  <a:gd name="T75" fmla="*/ 63 h 127"/>
                  <a:gd name="T76" fmla="*/ 18 w 114"/>
                  <a:gd name="T77" fmla="*/ 69 h 127"/>
                  <a:gd name="T78" fmla="*/ 12 w 114"/>
                  <a:gd name="T79" fmla="*/ 86 h 127"/>
                  <a:gd name="T80" fmla="*/ 26 w 114"/>
                  <a:gd name="T81" fmla="*/ 106 h 127"/>
                  <a:gd name="T82" fmla="*/ 33 w 114"/>
                  <a:gd name="T83" fmla="*/ 115 h 127"/>
                  <a:gd name="T84" fmla="*/ 13 w 114"/>
                  <a:gd name="T85" fmla="*/ 98 h 127"/>
                  <a:gd name="T86" fmla="*/ 3 w 114"/>
                  <a:gd name="T87" fmla="*/ 82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4" h="127">
                    <a:moveTo>
                      <a:pt x="79" y="45"/>
                    </a:moveTo>
                    <a:cubicBezTo>
                      <a:pt x="86" y="47"/>
                      <a:pt x="95" y="49"/>
                      <a:pt x="98" y="50"/>
                    </a:cubicBezTo>
                    <a:cubicBezTo>
                      <a:pt x="98" y="50"/>
                      <a:pt x="106" y="52"/>
                      <a:pt x="112" y="63"/>
                    </a:cubicBezTo>
                    <a:cubicBezTo>
                      <a:pt x="112" y="63"/>
                      <a:pt x="114" y="64"/>
                      <a:pt x="110" y="70"/>
                    </a:cubicBezTo>
                    <a:cubicBezTo>
                      <a:pt x="110" y="70"/>
                      <a:pt x="106" y="75"/>
                      <a:pt x="101" y="77"/>
                    </a:cubicBezTo>
                    <a:cubicBezTo>
                      <a:pt x="101" y="77"/>
                      <a:pt x="99" y="78"/>
                      <a:pt x="98" y="83"/>
                    </a:cubicBezTo>
                    <a:cubicBezTo>
                      <a:pt x="98" y="83"/>
                      <a:pt x="91" y="93"/>
                      <a:pt x="87" y="95"/>
                    </a:cubicBezTo>
                    <a:cubicBezTo>
                      <a:pt x="87" y="95"/>
                      <a:pt x="81" y="97"/>
                      <a:pt x="82" y="103"/>
                    </a:cubicBezTo>
                    <a:cubicBezTo>
                      <a:pt x="82" y="103"/>
                      <a:pt x="88" y="109"/>
                      <a:pt x="86" y="117"/>
                    </a:cubicBezTo>
                    <a:cubicBezTo>
                      <a:pt x="86" y="117"/>
                      <a:pt x="86" y="119"/>
                      <a:pt x="83" y="119"/>
                    </a:cubicBezTo>
                    <a:cubicBezTo>
                      <a:pt x="83" y="119"/>
                      <a:pt x="82" y="119"/>
                      <a:pt x="79" y="120"/>
                    </a:cubicBezTo>
                    <a:cubicBezTo>
                      <a:pt x="79" y="85"/>
                      <a:pt x="79" y="85"/>
                      <a:pt x="79" y="85"/>
                    </a:cubicBezTo>
                    <a:cubicBezTo>
                      <a:pt x="83" y="81"/>
                      <a:pt x="89" y="76"/>
                      <a:pt x="89" y="76"/>
                    </a:cubicBezTo>
                    <a:cubicBezTo>
                      <a:pt x="90" y="73"/>
                      <a:pt x="97" y="64"/>
                      <a:pt x="97" y="64"/>
                    </a:cubicBezTo>
                    <a:cubicBezTo>
                      <a:pt x="98" y="63"/>
                      <a:pt x="97" y="59"/>
                      <a:pt x="97" y="59"/>
                    </a:cubicBezTo>
                    <a:cubicBezTo>
                      <a:pt x="97" y="57"/>
                      <a:pt x="88" y="51"/>
                      <a:pt x="88" y="51"/>
                    </a:cubicBezTo>
                    <a:cubicBezTo>
                      <a:pt x="87" y="50"/>
                      <a:pt x="83" y="50"/>
                      <a:pt x="79" y="49"/>
                    </a:cubicBezTo>
                    <a:lnTo>
                      <a:pt x="79" y="45"/>
                    </a:lnTo>
                    <a:close/>
                    <a:moveTo>
                      <a:pt x="33" y="51"/>
                    </a:moveTo>
                    <a:cubicBezTo>
                      <a:pt x="35" y="50"/>
                      <a:pt x="37" y="48"/>
                      <a:pt x="38" y="47"/>
                    </a:cubicBezTo>
                    <a:cubicBezTo>
                      <a:pt x="38" y="47"/>
                      <a:pt x="42" y="44"/>
                      <a:pt x="46" y="43"/>
                    </a:cubicBezTo>
                    <a:cubicBezTo>
                      <a:pt x="46" y="43"/>
                      <a:pt x="53" y="42"/>
                      <a:pt x="53" y="40"/>
                    </a:cubicBezTo>
                    <a:cubicBezTo>
                      <a:pt x="53" y="40"/>
                      <a:pt x="54" y="34"/>
                      <a:pt x="54" y="32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0"/>
                      <a:pt x="57" y="2"/>
                    </a:cubicBezTo>
                    <a:cubicBezTo>
                      <a:pt x="57" y="2"/>
                      <a:pt x="58" y="4"/>
                      <a:pt x="61" y="3"/>
                    </a:cubicBezTo>
                    <a:cubicBezTo>
                      <a:pt x="61" y="3"/>
                      <a:pt x="64" y="3"/>
                      <a:pt x="65" y="10"/>
                    </a:cubicBezTo>
                    <a:cubicBezTo>
                      <a:pt x="65" y="10"/>
                      <a:pt x="67" y="19"/>
                      <a:pt x="67" y="27"/>
                    </a:cubicBezTo>
                    <a:cubicBezTo>
                      <a:pt x="67" y="27"/>
                      <a:pt x="67" y="37"/>
                      <a:pt x="67" y="39"/>
                    </a:cubicBezTo>
                    <a:cubicBezTo>
                      <a:pt x="67" y="39"/>
                      <a:pt x="66" y="42"/>
                      <a:pt x="69" y="43"/>
                    </a:cubicBezTo>
                    <a:cubicBezTo>
                      <a:pt x="69" y="43"/>
                      <a:pt x="74" y="44"/>
                      <a:pt x="79" y="45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76" y="48"/>
                      <a:pt x="73" y="48"/>
                      <a:pt x="73" y="48"/>
                    </a:cubicBezTo>
                    <a:cubicBezTo>
                      <a:pt x="67" y="47"/>
                      <a:pt x="71" y="53"/>
                      <a:pt x="71" y="53"/>
                    </a:cubicBezTo>
                    <a:cubicBezTo>
                      <a:pt x="72" y="55"/>
                      <a:pt x="74" y="60"/>
                      <a:pt x="74" y="60"/>
                    </a:cubicBezTo>
                    <a:cubicBezTo>
                      <a:pt x="74" y="63"/>
                      <a:pt x="76" y="64"/>
                      <a:pt x="76" y="64"/>
                    </a:cubicBezTo>
                    <a:cubicBezTo>
                      <a:pt x="78" y="67"/>
                      <a:pt x="75" y="70"/>
                      <a:pt x="75" y="70"/>
                    </a:cubicBezTo>
                    <a:cubicBezTo>
                      <a:pt x="74" y="71"/>
                      <a:pt x="72" y="73"/>
                      <a:pt x="72" y="73"/>
                    </a:cubicBezTo>
                    <a:cubicBezTo>
                      <a:pt x="70" y="79"/>
                      <a:pt x="64" y="83"/>
                      <a:pt x="64" y="83"/>
                    </a:cubicBezTo>
                    <a:cubicBezTo>
                      <a:pt x="59" y="86"/>
                      <a:pt x="62" y="95"/>
                      <a:pt x="62" y="95"/>
                    </a:cubicBezTo>
                    <a:cubicBezTo>
                      <a:pt x="64" y="101"/>
                      <a:pt x="73" y="91"/>
                      <a:pt x="73" y="91"/>
                    </a:cubicBezTo>
                    <a:cubicBezTo>
                      <a:pt x="75" y="89"/>
                      <a:pt x="77" y="88"/>
                      <a:pt x="77" y="88"/>
                    </a:cubicBezTo>
                    <a:cubicBezTo>
                      <a:pt x="77" y="88"/>
                      <a:pt x="78" y="86"/>
                      <a:pt x="79" y="85"/>
                    </a:cubicBezTo>
                    <a:cubicBezTo>
                      <a:pt x="79" y="120"/>
                      <a:pt x="79" y="120"/>
                      <a:pt x="79" y="120"/>
                    </a:cubicBezTo>
                    <a:cubicBezTo>
                      <a:pt x="79" y="120"/>
                      <a:pt x="77" y="120"/>
                      <a:pt x="76" y="120"/>
                    </a:cubicBezTo>
                    <a:cubicBezTo>
                      <a:pt x="76" y="120"/>
                      <a:pt x="70" y="121"/>
                      <a:pt x="65" y="120"/>
                    </a:cubicBezTo>
                    <a:cubicBezTo>
                      <a:pt x="65" y="120"/>
                      <a:pt x="61" y="120"/>
                      <a:pt x="57" y="119"/>
                    </a:cubicBezTo>
                    <a:cubicBezTo>
                      <a:pt x="57" y="119"/>
                      <a:pt x="56" y="118"/>
                      <a:pt x="54" y="119"/>
                    </a:cubicBezTo>
                    <a:cubicBezTo>
                      <a:pt x="54" y="119"/>
                      <a:pt x="44" y="127"/>
                      <a:pt x="36" y="118"/>
                    </a:cubicBezTo>
                    <a:cubicBezTo>
                      <a:pt x="36" y="118"/>
                      <a:pt x="34" y="116"/>
                      <a:pt x="33" y="115"/>
                    </a:cubicBezTo>
                    <a:cubicBezTo>
                      <a:pt x="33" y="108"/>
                      <a:pt x="33" y="108"/>
                      <a:pt x="33" y="108"/>
                    </a:cubicBezTo>
                    <a:cubicBezTo>
                      <a:pt x="34" y="109"/>
                      <a:pt x="36" y="109"/>
                      <a:pt x="38" y="109"/>
                    </a:cubicBezTo>
                    <a:cubicBezTo>
                      <a:pt x="45" y="109"/>
                      <a:pt x="46" y="103"/>
                      <a:pt x="46" y="103"/>
                    </a:cubicBezTo>
                    <a:cubicBezTo>
                      <a:pt x="45" y="101"/>
                      <a:pt x="49" y="98"/>
                      <a:pt x="49" y="98"/>
                    </a:cubicBezTo>
                    <a:cubicBezTo>
                      <a:pt x="51" y="96"/>
                      <a:pt x="51" y="94"/>
                      <a:pt x="51" y="94"/>
                    </a:cubicBezTo>
                    <a:cubicBezTo>
                      <a:pt x="50" y="91"/>
                      <a:pt x="50" y="84"/>
                      <a:pt x="50" y="84"/>
                    </a:cubicBezTo>
                    <a:cubicBezTo>
                      <a:pt x="47" y="82"/>
                      <a:pt x="41" y="75"/>
                      <a:pt x="41" y="75"/>
                    </a:cubicBezTo>
                    <a:cubicBezTo>
                      <a:pt x="37" y="67"/>
                      <a:pt x="43" y="67"/>
                      <a:pt x="43" y="67"/>
                    </a:cubicBezTo>
                    <a:cubicBezTo>
                      <a:pt x="46" y="68"/>
                      <a:pt x="47" y="67"/>
                      <a:pt x="47" y="67"/>
                    </a:cubicBezTo>
                    <a:cubicBezTo>
                      <a:pt x="51" y="67"/>
                      <a:pt x="51" y="61"/>
                      <a:pt x="51" y="61"/>
                    </a:cubicBezTo>
                    <a:cubicBezTo>
                      <a:pt x="51" y="58"/>
                      <a:pt x="52" y="56"/>
                      <a:pt x="52" y="56"/>
                    </a:cubicBezTo>
                    <a:cubicBezTo>
                      <a:pt x="54" y="50"/>
                      <a:pt x="53" y="50"/>
                      <a:pt x="53" y="50"/>
                    </a:cubicBezTo>
                    <a:cubicBezTo>
                      <a:pt x="50" y="45"/>
                      <a:pt x="47" y="50"/>
                      <a:pt x="47" y="50"/>
                    </a:cubicBezTo>
                    <a:cubicBezTo>
                      <a:pt x="45" y="53"/>
                      <a:pt x="35" y="59"/>
                      <a:pt x="35" y="59"/>
                    </a:cubicBezTo>
                    <a:cubicBezTo>
                      <a:pt x="34" y="59"/>
                      <a:pt x="33" y="60"/>
                      <a:pt x="33" y="60"/>
                    </a:cubicBezTo>
                    <a:lnTo>
                      <a:pt x="33" y="51"/>
                    </a:lnTo>
                    <a:close/>
                    <a:moveTo>
                      <a:pt x="3" y="82"/>
                    </a:moveTo>
                    <a:cubicBezTo>
                      <a:pt x="3" y="82"/>
                      <a:pt x="0" y="81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7"/>
                      <a:pt x="0" y="77"/>
                      <a:pt x="0" y="76"/>
                    </a:cubicBezTo>
                    <a:cubicBezTo>
                      <a:pt x="0" y="76"/>
                      <a:pt x="0" y="74"/>
                      <a:pt x="5" y="69"/>
                    </a:cubicBezTo>
                    <a:cubicBezTo>
                      <a:pt x="5" y="69"/>
                      <a:pt x="9" y="65"/>
                      <a:pt x="13" y="63"/>
                    </a:cubicBezTo>
                    <a:cubicBezTo>
                      <a:pt x="13" y="63"/>
                      <a:pt x="22" y="57"/>
                      <a:pt x="28" y="55"/>
                    </a:cubicBezTo>
                    <a:cubicBezTo>
                      <a:pt x="28" y="55"/>
                      <a:pt x="30" y="53"/>
                      <a:pt x="33" y="51"/>
                    </a:cubicBezTo>
                    <a:cubicBezTo>
                      <a:pt x="33" y="60"/>
                      <a:pt x="33" y="60"/>
                      <a:pt x="33" y="60"/>
                    </a:cubicBezTo>
                    <a:cubicBezTo>
                      <a:pt x="31" y="62"/>
                      <a:pt x="30" y="63"/>
                      <a:pt x="30" y="63"/>
                    </a:cubicBezTo>
                    <a:cubicBezTo>
                      <a:pt x="26" y="62"/>
                      <a:pt x="22" y="65"/>
                      <a:pt x="22" y="65"/>
                    </a:cubicBezTo>
                    <a:cubicBezTo>
                      <a:pt x="17" y="67"/>
                      <a:pt x="18" y="69"/>
                      <a:pt x="18" y="69"/>
                    </a:cubicBezTo>
                    <a:cubicBezTo>
                      <a:pt x="17" y="72"/>
                      <a:pt x="14" y="78"/>
                      <a:pt x="14" y="78"/>
                    </a:cubicBezTo>
                    <a:cubicBezTo>
                      <a:pt x="13" y="79"/>
                      <a:pt x="12" y="84"/>
                      <a:pt x="12" y="86"/>
                    </a:cubicBezTo>
                    <a:cubicBezTo>
                      <a:pt x="12" y="86"/>
                      <a:pt x="14" y="92"/>
                      <a:pt x="14" y="92"/>
                    </a:cubicBezTo>
                    <a:cubicBezTo>
                      <a:pt x="16" y="97"/>
                      <a:pt x="26" y="106"/>
                      <a:pt x="26" y="106"/>
                    </a:cubicBezTo>
                    <a:cubicBezTo>
                      <a:pt x="28" y="107"/>
                      <a:pt x="30" y="108"/>
                      <a:pt x="33" y="108"/>
                    </a:cubicBezTo>
                    <a:cubicBezTo>
                      <a:pt x="33" y="115"/>
                      <a:pt x="33" y="115"/>
                      <a:pt x="33" y="115"/>
                    </a:cubicBezTo>
                    <a:cubicBezTo>
                      <a:pt x="31" y="113"/>
                      <a:pt x="29" y="111"/>
                      <a:pt x="27" y="111"/>
                    </a:cubicBezTo>
                    <a:cubicBezTo>
                      <a:pt x="27" y="111"/>
                      <a:pt x="17" y="102"/>
                      <a:pt x="13" y="98"/>
                    </a:cubicBezTo>
                    <a:cubicBezTo>
                      <a:pt x="13" y="98"/>
                      <a:pt x="7" y="92"/>
                      <a:pt x="7" y="87"/>
                    </a:cubicBezTo>
                    <a:cubicBezTo>
                      <a:pt x="7" y="87"/>
                      <a:pt x="6" y="82"/>
                      <a:pt x="3" y="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9" name="Freeform 18">
                <a:extLst>
                  <a:ext uri="{FF2B5EF4-FFF2-40B4-BE49-F238E27FC236}">
                    <a16:creationId xmlns="" xmlns:a16="http://schemas.microsoft.com/office/drawing/2014/main" id="{3BA4C66A-5734-6844-B963-9ABEAF7E6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954"/>
                <a:ext cx="212" cy="261"/>
              </a:xfrm>
              <a:custGeom>
                <a:avLst/>
                <a:gdLst>
                  <a:gd name="T0" fmla="*/ 92 w 111"/>
                  <a:gd name="T1" fmla="*/ 4 h 135"/>
                  <a:gd name="T2" fmla="*/ 108 w 111"/>
                  <a:gd name="T3" fmla="*/ 13 h 135"/>
                  <a:gd name="T4" fmla="*/ 106 w 111"/>
                  <a:gd name="T5" fmla="*/ 20 h 135"/>
                  <a:gd name="T6" fmla="*/ 98 w 111"/>
                  <a:gd name="T7" fmla="*/ 25 h 135"/>
                  <a:gd name="T8" fmla="*/ 93 w 111"/>
                  <a:gd name="T9" fmla="*/ 28 h 135"/>
                  <a:gd name="T10" fmla="*/ 68 w 111"/>
                  <a:gd name="T11" fmla="*/ 65 h 135"/>
                  <a:gd name="T12" fmla="*/ 48 w 111"/>
                  <a:gd name="T13" fmla="*/ 97 h 135"/>
                  <a:gd name="T14" fmla="*/ 27 w 111"/>
                  <a:gd name="T15" fmla="*/ 124 h 135"/>
                  <a:gd name="T16" fmla="*/ 23 w 111"/>
                  <a:gd name="T17" fmla="*/ 128 h 135"/>
                  <a:gd name="T18" fmla="*/ 20 w 111"/>
                  <a:gd name="T19" fmla="*/ 132 h 135"/>
                  <a:gd name="T20" fmla="*/ 13 w 111"/>
                  <a:gd name="T21" fmla="*/ 135 h 135"/>
                  <a:gd name="T22" fmla="*/ 8 w 111"/>
                  <a:gd name="T23" fmla="*/ 134 h 135"/>
                  <a:gd name="T24" fmla="*/ 3 w 111"/>
                  <a:gd name="T25" fmla="*/ 134 h 135"/>
                  <a:gd name="T26" fmla="*/ 4 w 111"/>
                  <a:gd name="T27" fmla="*/ 132 h 135"/>
                  <a:gd name="T28" fmla="*/ 6 w 111"/>
                  <a:gd name="T29" fmla="*/ 130 h 135"/>
                  <a:gd name="T30" fmla="*/ 8 w 111"/>
                  <a:gd name="T31" fmla="*/ 129 h 135"/>
                  <a:gd name="T32" fmla="*/ 9 w 111"/>
                  <a:gd name="T33" fmla="*/ 128 h 135"/>
                  <a:gd name="T34" fmla="*/ 11 w 111"/>
                  <a:gd name="T35" fmla="*/ 125 h 135"/>
                  <a:gd name="T36" fmla="*/ 13 w 111"/>
                  <a:gd name="T37" fmla="*/ 123 h 135"/>
                  <a:gd name="T38" fmla="*/ 31 w 111"/>
                  <a:gd name="T39" fmla="*/ 102 h 135"/>
                  <a:gd name="T40" fmla="*/ 48 w 111"/>
                  <a:gd name="T41" fmla="*/ 77 h 135"/>
                  <a:gd name="T42" fmla="*/ 58 w 111"/>
                  <a:gd name="T43" fmla="*/ 61 h 135"/>
                  <a:gd name="T44" fmla="*/ 78 w 111"/>
                  <a:gd name="T45" fmla="*/ 28 h 135"/>
                  <a:gd name="T46" fmla="*/ 58 w 111"/>
                  <a:gd name="T47" fmla="*/ 17 h 135"/>
                  <a:gd name="T48" fmla="*/ 61 w 111"/>
                  <a:gd name="T49" fmla="*/ 16 h 135"/>
                  <a:gd name="T50" fmla="*/ 81 w 111"/>
                  <a:gd name="T51" fmla="*/ 13 h 135"/>
                  <a:gd name="T52" fmla="*/ 92 w 111"/>
                  <a:gd name="T53" fmla="*/ 4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1" h="135">
                    <a:moveTo>
                      <a:pt x="92" y="4"/>
                    </a:moveTo>
                    <a:cubicBezTo>
                      <a:pt x="92" y="4"/>
                      <a:pt x="100" y="0"/>
                      <a:pt x="108" y="13"/>
                    </a:cubicBezTo>
                    <a:cubicBezTo>
                      <a:pt x="108" y="13"/>
                      <a:pt x="111" y="20"/>
                      <a:pt x="106" y="20"/>
                    </a:cubicBezTo>
                    <a:cubicBezTo>
                      <a:pt x="106" y="20"/>
                      <a:pt x="102" y="21"/>
                      <a:pt x="98" y="25"/>
                    </a:cubicBezTo>
                    <a:cubicBezTo>
                      <a:pt x="97" y="25"/>
                      <a:pt x="94" y="25"/>
                      <a:pt x="93" y="28"/>
                    </a:cubicBezTo>
                    <a:cubicBezTo>
                      <a:pt x="93" y="28"/>
                      <a:pt x="85" y="42"/>
                      <a:pt x="68" y="65"/>
                    </a:cubicBezTo>
                    <a:cubicBezTo>
                      <a:pt x="68" y="65"/>
                      <a:pt x="59" y="77"/>
                      <a:pt x="48" y="97"/>
                    </a:cubicBezTo>
                    <a:cubicBezTo>
                      <a:pt x="48" y="97"/>
                      <a:pt x="40" y="113"/>
                      <a:pt x="27" y="124"/>
                    </a:cubicBezTo>
                    <a:cubicBezTo>
                      <a:pt x="27" y="124"/>
                      <a:pt x="23" y="127"/>
                      <a:pt x="23" y="128"/>
                    </a:cubicBezTo>
                    <a:cubicBezTo>
                      <a:pt x="23" y="128"/>
                      <a:pt x="22" y="130"/>
                      <a:pt x="20" y="132"/>
                    </a:cubicBezTo>
                    <a:cubicBezTo>
                      <a:pt x="20" y="132"/>
                      <a:pt x="17" y="135"/>
                      <a:pt x="13" y="135"/>
                    </a:cubicBezTo>
                    <a:cubicBezTo>
                      <a:pt x="13" y="135"/>
                      <a:pt x="10" y="134"/>
                      <a:pt x="8" y="134"/>
                    </a:cubicBezTo>
                    <a:cubicBezTo>
                      <a:pt x="8" y="134"/>
                      <a:pt x="5" y="134"/>
                      <a:pt x="3" y="134"/>
                    </a:cubicBezTo>
                    <a:cubicBezTo>
                      <a:pt x="3" y="134"/>
                      <a:pt x="0" y="135"/>
                      <a:pt x="4" y="132"/>
                    </a:cubicBezTo>
                    <a:cubicBezTo>
                      <a:pt x="4" y="132"/>
                      <a:pt x="4" y="131"/>
                      <a:pt x="6" y="130"/>
                    </a:cubicBezTo>
                    <a:cubicBezTo>
                      <a:pt x="6" y="130"/>
                      <a:pt x="7" y="130"/>
                      <a:pt x="8" y="129"/>
                    </a:cubicBezTo>
                    <a:cubicBezTo>
                      <a:pt x="8" y="129"/>
                      <a:pt x="7" y="128"/>
                      <a:pt x="9" y="128"/>
                    </a:cubicBezTo>
                    <a:cubicBezTo>
                      <a:pt x="9" y="128"/>
                      <a:pt x="11" y="129"/>
                      <a:pt x="11" y="125"/>
                    </a:cubicBezTo>
                    <a:cubicBezTo>
                      <a:pt x="11" y="125"/>
                      <a:pt x="11" y="124"/>
                      <a:pt x="13" y="123"/>
                    </a:cubicBezTo>
                    <a:cubicBezTo>
                      <a:pt x="13" y="123"/>
                      <a:pt x="19" y="118"/>
                      <a:pt x="31" y="102"/>
                    </a:cubicBezTo>
                    <a:cubicBezTo>
                      <a:pt x="31" y="102"/>
                      <a:pt x="42" y="89"/>
                      <a:pt x="48" y="77"/>
                    </a:cubicBezTo>
                    <a:cubicBezTo>
                      <a:pt x="48" y="77"/>
                      <a:pt x="53" y="69"/>
                      <a:pt x="58" y="61"/>
                    </a:cubicBezTo>
                    <a:cubicBezTo>
                      <a:pt x="58" y="61"/>
                      <a:pt x="75" y="34"/>
                      <a:pt x="78" y="28"/>
                    </a:cubicBezTo>
                    <a:cubicBezTo>
                      <a:pt x="78" y="28"/>
                      <a:pt x="59" y="25"/>
                      <a:pt x="58" y="17"/>
                    </a:cubicBezTo>
                    <a:cubicBezTo>
                      <a:pt x="58" y="17"/>
                      <a:pt x="58" y="14"/>
                      <a:pt x="61" y="16"/>
                    </a:cubicBezTo>
                    <a:cubicBezTo>
                      <a:pt x="61" y="16"/>
                      <a:pt x="70" y="20"/>
                      <a:pt x="81" y="13"/>
                    </a:cubicBezTo>
                    <a:cubicBezTo>
                      <a:pt x="81" y="13"/>
                      <a:pt x="87" y="11"/>
                      <a:pt x="9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0" name="Freeform 19">
                <a:extLst>
                  <a:ext uri="{FF2B5EF4-FFF2-40B4-BE49-F238E27FC236}">
                    <a16:creationId xmlns="" xmlns:a16="http://schemas.microsoft.com/office/drawing/2014/main" id="{A5BFE88A-39B1-D143-AFD9-F888F310A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93"/>
                <a:ext cx="158" cy="118"/>
              </a:xfrm>
              <a:custGeom>
                <a:avLst/>
                <a:gdLst>
                  <a:gd name="T0" fmla="*/ 11 w 83"/>
                  <a:gd name="T1" fmla="*/ 29 h 61"/>
                  <a:gd name="T2" fmla="*/ 4 w 83"/>
                  <a:gd name="T3" fmla="*/ 21 h 61"/>
                  <a:gd name="T4" fmla="*/ 20 w 83"/>
                  <a:gd name="T5" fmla="*/ 27 h 61"/>
                  <a:gd name="T6" fmla="*/ 23 w 83"/>
                  <a:gd name="T7" fmla="*/ 33 h 61"/>
                  <a:gd name="T8" fmla="*/ 33 w 83"/>
                  <a:gd name="T9" fmla="*/ 46 h 61"/>
                  <a:gd name="T10" fmla="*/ 34 w 83"/>
                  <a:gd name="T11" fmla="*/ 44 h 61"/>
                  <a:gd name="T12" fmla="*/ 34 w 83"/>
                  <a:gd name="T13" fmla="*/ 39 h 61"/>
                  <a:gd name="T14" fmla="*/ 38 w 83"/>
                  <a:gd name="T15" fmla="*/ 36 h 61"/>
                  <a:gd name="T16" fmla="*/ 40 w 83"/>
                  <a:gd name="T17" fmla="*/ 35 h 61"/>
                  <a:gd name="T18" fmla="*/ 47 w 83"/>
                  <a:gd name="T19" fmla="*/ 26 h 61"/>
                  <a:gd name="T20" fmla="*/ 47 w 83"/>
                  <a:gd name="T21" fmla="*/ 19 h 61"/>
                  <a:gd name="T22" fmla="*/ 37 w 83"/>
                  <a:gd name="T23" fmla="*/ 13 h 61"/>
                  <a:gd name="T24" fmla="*/ 35 w 83"/>
                  <a:gd name="T25" fmla="*/ 11 h 61"/>
                  <a:gd name="T26" fmla="*/ 42 w 83"/>
                  <a:gd name="T27" fmla="*/ 10 h 61"/>
                  <a:gd name="T28" fmla="*/ 55 w 83"/>
                  <a:gd name="T29" fmla="*/ 4 h 61"/>
                  <a:gd name="T30" fmla="*/ 59 w 83"/>
                  <a:gd name="T31" fmla="*/ 1 h 61"/>
                  <a:gd name="T32" fmla="*/ 68 w 83"/>
                  <a:gd name="T33" fmla="*/ 3 h 61"/>
                  <a:gd name="T34" fmla="*/ 81 w 83"/>
                  <a:gd name="T35" fmla="*/ 15 h 61"/>
                  <a:gd name="T36" fmla="*/ 82 w 83"/>
                  <a:gd name="T37" fmla="*/ 18 h 61"/>
                  <a:gd name="T38" fmla="*/ 78 w 83"/>
                  <a:gd name="T39" fmla="*/ 23 h 61"/>
                  <a:gd name="T40" fmla="*/ 66 w 83"/>
                  <a:gd name="T41" fmla="*/ 34 h 61"/>
                  <a:gd name="T42" fmla="*/ 64 w 83"/>
                  <a:gd name="T43" fmla="*/ 46 h 61"/>
                  <a:gd name="T44" fmla="*/ 62 w 83"/>
                  <a:gd name="T45" fmla="*/ 53 h 61"/>
                  <a:gd name="T46" fmla="*/ 55 w 83"/>
                  <a:gd name="T47" fmla="*/ 55 h 61"/>
                  <a:gd name="T48" fmla="*/ 46 w 83"/>
                  <a:gd name="T49" fmla="*/ 59 h 61"/>
                  <a:gd name="T50" fmla="*/ 43 w 83"/>
                  <a:gd name="T51" fmla="*/ 59 h 61"/>
                  <a:gd name="T52" fmla="*/ 40 w 83"/>
                  <a:gd name="T53" fmla="*/ 58 h 61"/>
                  <a:gd name="T54" fmla="*/ 38 w 83"/>
                  <a:gd name="T55" fmla="*/ 55 h 61"/>
                  <a:gd name="T56" fmla="*/ 33 w 83"/>
                  <a:gd name="T57" fmla="*/ 51 h 61"/>
                  <a:gd name="T58" fmla="*/ 29 w 83"/>
                  <a:gd name="T59" fmla="*/ 49 h 61"/>
                  <a:gd name="T60" fmla="*/ 20 w 83"/>
                  <a:gd name="T61" fmla="*/ 35 h 61"/>
                  <a:gd name="T62" fmla="*/ 11 w 83"/>
                  <a:gd name="T63" fmla="*/ 2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3" h="61">
                    <a:moveTo>
                      <a:pt x="11" y="29"/>
                    </a:moveTo>
                    <a:cubicBezTo>
                      <a:pt x="11" y="29"/>
                      <a:pt x="0" y="23"/>
                      <a:pt x="4" y="21"/>
                    </a:cubicBezTo>
                    <a:cubicBezTo>
                      <a:pt x="4" y="21"/>
                      <a:pt x="12" y="18"/>
                      <a:pt x="20" y="27"/>
                    </a:cubicBezTo>
                    <a:cubicBezTo>
                      <a:pt x="20" y="27"/>
                      <a:pt x="21" y="30"/>
                      <a:pt x="23" y="33"/>
                    </a:cubicBezTo>
                    <a:cubicBezTo>
                      <a:pt x="23" y="33"/>
                      <a:pt x="24" y="36"/>
                      <a:pt x="33" y="46"/>
                    </a:cubicBezTo>
                    <a:cubicBezTo>
                      <a:pt x="33" y="46"/>
                      <a:pt x="34" y="47"/>
                      <a:pt x="34" y="44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6" y="35"/>
                      <a:pt x="38" y="36"/>
                    </a:cubicBezTo>
                    <a:cubicBezTo>
                      <a:pt x="38" y="36"/>
                      <a:pt x="39" y="37"/>
                      <a:pt x="40" y="35"/>
                    </a:cubicBezTo>
                    <a:cubicBezTo>
                      <a:pt x="40" y="35"/>
                      <a:pt x="45" y="31"/>
                      <a:pt x="47" y="26"/>
                    </a:cubicBezTo>
                    <a:cubicBezTo>
                      <a:pt x="47" y="26"/>
                      <a:pt x="50" y="21"/>
                      <a:pt x="47" y="19"/>
                    </a:cubicBezTo>
                    <a:cubicBezTo>
                      <a:pt x="47" y="19"/>
                      <a:pt x="40" y="15"/>
                      <a:pt x="37" y="13"/>
                    </a:cubicBezTo>
                    <a:cubicBezTo>
                      <a:pt x="37" y="13"/>
                      <a:pt x="33" y="12"/>
                      <a:pt x="35" y="11"/>
                    </a:cubicBezTo>
                    <a:cubicBezTo>
                      <a:pt x="35" y="11"/>
                      <a:pt x="37" y="10"/>
                      <a:pt x="42" y="10"/>
                    </a:cubicBezTo>
                    <a:cubicBezTo>
                      <a:pt x="42" y="10"/>
                      <a:pt x="53" y="8"/>
                      <a:pt x="55" y="4"/>
                    </a:cubicBezTo>
                    <a:cubicBezTo>
                      <a:pt x="55" y="4"/>
                      <a:pt x="56" y="0"/>
                      <a:pt x="59" y="1"/>
                    </a:cubicBezTo>
                    <a:cubicBezTo>
                      <a:pt x="59" y="1"/>
                      <a:pt x="65" y="4"/>
                      <a:pt x="68" y="3"/>
                    </a:cubicBezTo>
                    <a:cubicBezTo>
                      <a:pt x="68" y="3"/>
                      <a:pt x="79" y="3"/>
                      <a:pt x="81" y="15"/>
                    </a:cubicBezTo>
                    <a:cubicBezTo>
                      <a:pt x="81" y="15"/>
                      <a:pt x="81" y="17"/>
                      <a:pt x="82" y="18"/>
                    </a:cubicBezTo>
                    <a:cubicBezTo>
                      <a:pt x="82" y="18"/>
                      <a:pt x="83" y="22"/>
                      <a:pt x="78" y="23"/>
                    </a:cubicBezTo>
                    <a:cubicBezTo>
                      <a:pt x="78" y="23"/>
                      <a:pt x="68" y="30"/>
                      <a:pt x="66" y="34"/>
                    </a:cubicBezTo>
                    <a:cubicBezTo>
                      <a:pt x="66" y="34"/>
                      <a:pt x="62" y="42"/>
                      <a:pt x="64" y="46"/>
                    </a:cubicBezTo>
                    <a:cubicBezTo>
                      <a:pt x="64" y="46"/>
                      <a:pt x="66" y="51"/>
                      <a:pt x="62" y="53"/>
                    </a:cubicBezTo>
                    <a:cubicBezTo>
                      <a:pt x="62" y="53"/>
                      <a:pt x="59" y="55"/>
                      <a:pt x="55" y="55"/>
                    </a:cubicBezTo>
                    <a:cubicBezTo>
                      <a:pt x="55" y="55"/>
                      <a:pt x="50" y="54"/>
                      <a:pt x="46" y="59"/>
                    </a:cubicBezTo>
                    <a:cubicBezTo>
                      <a:pt x="46" y="59"/>
                      <a:pt x="46" y="61"/>
                      <a:pt x="43" y="59"/>
                    </a:cubicBezTo>
                    <a:cubicBezTo>
                      <a:pt x="43" y="59"/>
                      <a:pt x="43" y="58"/>
                      <a:pt x="40" y="58"/>
                    </a:cubicBezTo>
                    <a:cubicBezTo>
                      <a:pt x="40" y="58"/>
                      <a:pt x="38" y="58"/>
                      <a:pt x="38" y="55"/>
                    </a:cubicBezTo>
                    <a:cubicBezTo>
                      <a:pt x="38" y="55"/>
                      <a:pt x="37" y="52"/>
                      <a:pt x="33" y="51"/>
                    </a:cubicBezTo>
                    <a:cubicBezTo>
                      <a:pt x="33" y="51"/>
                      <a:pt x="31" y="52"/>
                      <a:pt x="29" y="49"/>
                    </a:cubicBezTo>
                    <a:cubicBezTo>
                      <a:pt x="29" y="49"/>
                      <a:pt x="23" y="39"/>
                      <a:pt x="20" y="35"/>
                    </a:cubicBezTo>
                    <a:cubicBezTo>
                      <a:pt x="20" y="35"/>
                      <a:pt x="16" y="30"/>
                      <a:pt x="1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1" name="Freeform 20">
                <a:extLst>
                  <a:ext uri="{FF2B5EF4-FFF2-40B4-BE49-F238E27FC236}">
                    <a16:creationId xmlns="" xmlns:a16="http://schemas.microsoft.com/office/drawing/2014/main" id="{6017E3F1-79AA-FB4C-A334-ABF02186E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116"/>
                <a:ext cx="19" cy="97"/>
              </a:xfrm>
              <a:custGeom>
                <a:avLst/>
                <a:gdLst>
                  <a:gd name="T0" fmla="*/ 10 w 10"/>
                  <a:gd name="T1" fmla="*/ 50 h 50"/>
                  <a:gd name="T2" fmla="*/ 6 w 10"/>
                  <a:gd name="T3" fmla="*/ 50 h 50"/>
                  <a:gd name="T4" fmla="*/ 0 w 10"/>
                  <a:gd name="T5" fmla="*/ 25 h 50"/>
                  <a:gd name="T6" fmla="*/ 6 w 10"/>
                  <a:gd name="T7" fmla="*/ 0 h 50"/>
                  <a:gd name="T8" fmla="*/ 10 w 10"/>
                  <a:gd name="T9" fmla="*/ 0 h 50"/>
                  <a:gd name="T10" fmla="*/ 4 w 10"/>
                  <a:gd name="T11" fmla="*/ 25 h 50"/>
                  <a:gd name="T12" fmla="*/ 10 w 10"/>
                  <a:gd name="T13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10" y="50"/>
                    </a:moveTo>
                    <a:cubicBezTo>
                      <a:pt x="6" y="50"/>
                      <a:pt x="6" y="50"/>
                      <a:pt x="6" y="50"/>
                    </a:cubicBezTo>
                    <a:cubicBezTo>
                      <a:pt x="2" y="43"/>
                      <a:pt x="0" y="35"/>
                      <a:pt x="0" y="25"/>
                    </a:cubicBezTo>
                    <a:cubicBezTo>
                      <a:pt x="0" y="15"/>
                      <a:pt x="2" y="7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8"/>
                      <a:pt x="4" y="16"/>
                      <a:pt x="4" y="25"/>
                    </a:cubicBezTo>
                    <a:cubicBezTo>
                      <a:pt x="4" y="35"/>
                      <a:pt x="6" y="43"/>
                      <a:pt x="10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2" name="Freeform 21">
                <a:extLst>
                  <a:ext uri="{FF2B5EF4-FFF2-40B4-BE49-F238E27FC236}">
                    <a16:creationId xmlns="" xmlns:a16="http://schemas.microsoft.com/office/drawing/2014/main" id="{B7BA8CFE-222F-454E-83CC-B9309C10CF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94" y="2116"/>
                <a:ext cx="95" cy="99"/>
              </a:xfrm>
              <a:custGeom>
                <a:avLst/>
                <a:gdLst>
                  <a:gd name="T0" fmla="*/ 15 w 50"/>
                  <a:gd name="T1" fmla="*/ 0 h 51"/>
                  <a:gd name="T2" fmla="*/ 19 w 50"/>
                  <a:gd name="T3" fmla="*/ 3 h 51"/>
                  <a:gd name="T4" fmla="*/ 16 w 50"/>
                  <a:gd name="T5" fmla="*/ 5 h 51"/>
                  <a:gd name="T6" fmla="*/ 14 w 50"/>
                  <a:gd name="T7" fmla="*/ 26 h 51"/>
                  <a:gd name="T8" fmla="*/ 14 w 50"/>
                  <a:gd name="T9" fmla="*/ 30 h 51"/>
                  <a:gd name="T10" fmla="*/ 11 w 50"/>
                  <a:gd name="T11" fmla="*/ 26 h 51"/>
                  <a:gd name="T12" fmla="*/ 8 w 50"/>
                  <a:gd name="T13" fmla="*/ 16 h 51"/>
                  <a:gd name="T14" fmla="*/ 0 w 50"/>
                  <a:gd name="T15" fmla="*/ 18 h 51"/>
                  <a:gd name="T16" fmla="*/ 25 w 50"/>
                  <a:gd name="T17" fmla="*/ 35 h 51"/>
                  <a:gd name="T18" fmla="*/ 24 w 50"/>
                  <a:gd name="T19" fmla="*/ 29 h 51"/>
                  <a:gd name="T20" fmla="*/ 29 w 50"/>
                  <a:gd name="T21" fmla="*/ 29 h 51"/>
                  <a:gd name="T22" fmla="*/ 28 w 50"/>
                  <a:gd name="T23" fmla="*/ 34 h 51"/>
                  <a:gd name="T24" fmla="*/ 46 w 50"/>
                  <a:gd name="T25" fmla="*/ 35 h 51"/>
                  <a:gd name="T26" fmla="*/ 50 w 50"/>
                  <a:gd name="T27" fmla="*/ 38 h 51"/>
                  <a:gd name="T28" fmla="*/ 46 w 50"/>
                  <a:gd name="T29" fmla="*/ 38 h 51"/>
                  <a:gd name="T30" fmla="*/ 28 w 50"/>
                  <a:gd name="T31" fmla="*/ 46 h 51"/>
                  <a:gd name="T32" fmla="*/ 28 w 50"/>
                  <a:gd name="T33" fmla="*/ 51 h 51"/>
                  <a:gd name="T34" fmla="*/ 25 w 50"/>
                  <a:gd name="T35" fmla="*/ 46 h 51"/>
                  <a:gd name="T36" fmla="*/ 6 w 50"/>
                  <a:gd name="T37" fmla="*/ 38 h 51"/>
                  <a:gd name="T38" fmla="*/ 2 w 50"/>
                  <a:gd name="T39" fmla="*/ 35 h 51"/>
                  <a:gd name="T40" fmla="*/ 27 w 50"/>
                  <a:gd name="T41" fmla="*/ 13 h 51"/>
                  <a:gd name="T42" fmla="*/ 27 w 50"/>
                  <a:gd name="T43" fmla="*/ 0 h 51"/>
                  <a:gd name="T44" fmla="*/ 32 w 50"/>
                  <a:gd name="T45" fmla="*/ 1 h 51"/>
                  <a:gd name="T46" fmla="*/ 31 w 50"/>
                  <a:gd name="T47" fmla="*/ 6 h 51"/>
                  <a:gd name="T48" fmla="*/ 44 w 50"/>
                  <a:gd name="T49" fmla="*/ 3 h 51"/>
                  <a:gd name="T50" fmla="*/ 47 w 50"/>
                  <a:gd name="T51" fmla="*/ 7 h 51"/>
                  <a:gd name="T52" fmla="*/ 41 w 50"/>
                  <a:gd name="T53" fmla="*/ 9 h 51"/>
                  <a:gd name="T54" fmla="*/ 31 w 50"/>
                  <a:gd name="T55" fmla="*/ 22 h 51"/>
                  <a:gd name="T56" fmla="*/ 46 w 50"/>
                  <a:gd name="T57" fmla="*/ 22 h 51"/>
                  <a:gd name="T58" fmla="*/ 50 w 50"/>
                  <a:gd name="T59" fmla="*/ 20 h 51"/>
                  <a:gd name="T60" fmla="*/ 49 w 50"/>
                  <a:gd name="T61" fmla="*/ 24 h 51"/>
                  <a:gd name="T62" fmla="*/ 32 w 50"/>
                  <a:gd name="T63" fmla="*/ 29 h 51"/>
                  <a:gd name="T64" fmla="*/ 27 w 50"/>
                  <a:gd name="T65" fmla="*/ 16 h 51"/>
                  <a:gd name="T66" fmla="*/ 18 w 50"/>
                  <a:gd name="T67" fmla="*/ 17 h 51"/>
                  <a:gd name="T68" fmla="*/ 27 w 50"/>
                  <a:gd name="T69" fmla="*/ 1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0" h="51">
                    <a:moveTo>
                      <a:pt x="0" y="18"/>
                    </a:moveTo>
                    <a:cubicBezTo>
                      <a:pt x="8" y="13"/>
                      <a:pt x="13" y="6"/>
                      <a:pt x="15" y="0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2"/>
                      <a:pt x="20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3"/>
                      <a:pt x="17" y="4"/>
                      <a:pt x="16" y="5"/>
                    </a:cubicBezTo>
                    <a:cubicBezTo>
                      <a:pt x="15" y="7"/>
                      <a:pt x="15" y="9"/>
                      <a:pt x="14" y="10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6"/>
                      <a:pt x="14" y="27"/>
                      <a:pt x="14" y="29"/>
                    </a:cubicBezTo>
                    <a:cubicBezTo>
                      <a:pt x="14" y="29"/>
                      <a:pt x="14" y="30"/>
                      <a:pt x="14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28"/>
                      <a:pt x="11" y="27"/>
                      <a:pt x="11" y="26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4"/>
                      <a:pt x="9" y="15"/>
                      <a:pt x="8" y="16"/>
                    </a:cubicBezTo>
                    <a:cubicBezTo>
                      <a:pt x="7" y="17"/>
                      <a:pt x="6" y="18"/>
                      <a:pt x="3" y="21"/>
                    </a:cubicBezTo>
                    <a:cubicBezTo>
                      <a:pt x="2" y="19"/>
                      <a:pt x="1" y="19"/>
                      <a:pt x="0" y="18"/>
                    </a:cubicBezTo>
                    <a:close/>
                    <a:moveTo>
                      <a:pt x="6" y="35"/>
                    </a:moveTo>
                    <a:cubicBezTo>
                      <a:pt x="25" y="35"/>
                      <a:pt x="25" y="35"/>
                      <a:pt x="25" y="35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33"/>
                      <a:pt x="24" y="31"/>
                      <a:pt x="24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8" y="30"/>
                      <a:pt x="28" y="32"/>
                      <a:pt x="28" y="34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46" y="35"/>
                      <a:pt x="46" y="35"/>
                      <a:pt x="46" y="35"/>
                    </a:cubicBezTo>
                    <a:cubicBezTo>
                      <a:pt x="47" y="35"/>
                      <a:pt x="48" y="35"/>
                      <a:pt x="50" y="35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50" y="38"/>
                      <a:pt x="49" y="38"/>
                      <a:pt x="48" y="38"/>
                    </a:cubicBezTo>
                    <a:cubicBezTo>
                      <a:pt x="48" y="38"/>
                      <a:pt x="47" y="38"/>
                      <a:pt x="46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8" y="47"/>
                      <a:pt x="28" y="48"/>
                      <a:pt x="28" y="49"/>
                    </a:cubicBezTo>
                    <a:cubicBezTo>
                      <a:pt x="28" y="50"/>
                      <a:pt x="28" y="50"/>
                      <a:pt x="28" y="51"/>
                    </a:cubicBezTo>
                    <a:cubicBezTo>
                      <a:pt x="24" y="51"/>
                      <a:pt x="24" y="51"/>
                      <a:pt x="24" y="51"/>
                    </a:cubicBezTo>
                    <a:cubicBezTo>
                      <a:pt x="24" y="48"/>
                      <a:pt x="25" y="47"/>
                      <a:pt x="25" y="46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5" y="38"/>
                      <a:pt x="3" y="38"/>
                      <a:pt x="2" y="38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3" y="35"/>
                      <a:pt x="4" y="35"/>
                      <a:pt x="6" y="35"/>
                    </a:cubicBezTo>
                    <a:close/>
                    <a:moveTo>
                      <a:pt x="27" y="13"/>
                    </a:move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3"/>
                      <a:pt x="27" y="0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3"/>
                      <a:pt x="31" y="6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6" y="9"/>
                      <a:pt x="40" y="6"/>
                      <a:pt x="44" y="3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8"/>
                      <a:pt x="46" y="8"/>
                      <a:pt x="46" y="8"/>
                    </a:cubicBezTo>
                    <a:cubicBezTo>
                      <a:pt x="44" y="8"/>
                      <a:pt x="42" y="9"/>
                      <a:pt x="41" y="9"/>
                    </a:cubicBezTo>
                    <a:cubicBezTo>
                      <a:pt x="39" y="11"/>
                      <a:pt x="36" y="13"/>
                      <a:pt x="31" y="15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0" y="25"/>
                      <a:pt x="32" y="26"/>
                      <a:pt x="38" y="26"/>
                    </a:cubicBezTo>
                    <a:cubicBezTo>
                      <a:pt x="43" y="26"/>
                      <a:pt x="46" y="25"/>
                      <a:pt x="46" y="22"/>
                    </a:cubicBezTo>
                    <a:cubicBezTo>
                      <a:pt x="46" y="21"/>
                      <a:pt x="46" y="20"/>
                      <a:pt x="46" y="19"/>
                    </a:cubicBezTo>
                    <a:cubicBezTo>
                      <a:pt x="48" y="20"/>
                      <a:pt x="49" y="20"/>
                      <a:pt x="50" y="20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2"/>
                      <a:pt x="50" y="23"/>
                      <a:pt x="49" y="24"/>
                    </a:cubicBezTo>
                    <a:cubicBezTo>
                      <a:pt x="48" y="27"/>
                      <a:pt x="45" y="29"/>
                      <a:pt x="40" y="29"/>
                    </a:cubicBezTo>
                    <a:cubicBezTo>
                      <a:pt x="35" y="29"/>
                      <a:pt x="33" y="29"/>
                      <a:pt x="32" y="29"/>
                    </a:cubicBezTo>
                    <a:cubicBezTo>
                      <a:pt x="29" y="28"/>
                      <a:pt x="27" y="27"/>
                      <a:pt x="27" y="24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7"/>
                      <a:pt x="22" y="18"/>
                      <a:pt x="20" y="19"/>
                    </a:cubicBezTo>
                    <a:cubicBezTo>
                      <a:pt x="19" y="19"/>
                      <a:pt x="18" y="18"/>
                      <a:pt x="18" y="17"/>
                    </a:cubicBezTo>
                    <a:cubicBezTo>
                      <a:pt x="17" y="17"/>
                      <a:pt x="17" y="16"/>
                      <a:pt x="17" y="16"/>
                    </a:cubicBezTo>
                    <a:cubicBezTo>
                      <a:pt x="20" y="16"/>
                      <a:pt x="23" y="15"/>
                      <a:pt x="27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3" name="Freeform 22">
                <a:extLst>
                  <a:ext uri="{FF2B5EF4-FFF2-40B4-BE49-F238E27FC236}">
                    <a16:creationId xmlns="" xmlns:a16="http://schemas.microsoft.com/office/drawing/2014/main" id="{A67304A4-1D8F-9C4A-8A6B-896D067D1B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03" y="2115"/>
                <a:ext cx="93" cy="100"/>
              </a:xfrm>
              <a:custGeom>
                <a:avLst/>
                <a:gdLst>
                  <a:gd name="T0" fmla="*/ 19 w 49"/>
                  <a:gd name="T1" fmla="*/ 0 h 52"/>
                  <a:gd name="T2" fmla="*/ 22 w 49"/>
                  <a:gd name="T3" fmla="*/ 1 h 52"/>
                  <a:gd name="T4" fmla="*/ 23 w 49"/>
                  <a:gd name="T5" fmla="*/ 1 h 52"/>
                  <a:gd name="T6" fmla="*/ 22 w 49"/>
                  <a:gd name="T7" fmla="*/ 2 h 52"/>
                  <a:gd name="T8" fmla="*/ 21 w 49"/>
                  <a:gd name="T9" fmla="*/ 4 h 52"/>
                  <a:gd name="T10" fmla="*/ 20 w 49"/>
                  <a:gd name="T11" fmla="*/ 6 h 52"/>
                  <a:gd name="T12" fmla="*/ 19 w 49"/>
                  <a:gd name="T13" fmla="*/ 9 h 52"/>
                  <a:gd name="T14" fmla="*/ 44 w 49"/>
                  <a:gd name="T15" fmla="*/ 9 h 52"/>
                  <a:gd name="T16" fmla="*/ 47 w 49"/>
                  <a:gd name="T17" fmla="*/ 8 h 52"/>
                  <a:gd name="T18" fmla="*/ 49 w 49"/>
                  <a:gd name="T19" fmla="*/ 8 h 52"/>
                  <a:gd name="T20" fmla="*/ 49 w 49"/>
                  <a:gd name="T21" fmla="*/ 12 h 52"/>
                  <a:gd name="T22" fmla="*/ 47 w 49"/>
                  <a:gd name="T23" fmla="*/ 11 h 52"/>
                  <a:gd name="T24" fmla="*/ 44 w 49"/>
                  <a:gd name="T25" fmla="*/ 11 h 52"/>
                  <a:gd name="T26" fmla="*/ 18 w 49"/>
                  <a:gd name="T27" fmla="*/ 11 h 52"/>
                  <a:gd name="T28" fmla="*/ 11 w 49"/>
                  <a:gd name="T29" fmla="*/ 25 h 52"/>
                  <a:gd name="T30" fmla="*/ 24 w 49"/>
                  <a:gd name="T31" fmla="*/ 25 h 52"/>
                  <a:gd name="T32" fmla="*/ 24 w 49"/>
                  <a:gd name="T33" fmla="*/ 21 h 52"/>
                  <a:gd name="T34" fmla="*/ 24 w 49"/>
                  <a:gd name="T35" fmla="*/ 16 h 52"/>
                  <a:gd name="T36" fmla="*/ 28 w 49"/>
                  <a:gd name="T37" fmla="*/ 16 h 52"/>
                  <a:gd name="T38" fmla="*/ 28 w 49"/>
                  <a:gd name="T39" fmla="*/ 17 h 52"/>
                  <a:gd name="T40" fmla="*/ 28 w 49"/>
                  <a:gd name="T41" fmla="*/ 17 h 52"/>
                  <a:gd name="T42" fmla="*/ 27 w 49"/>
                  <a:gd name="T43" fmla="*/ 21 h 52"/>
                  <a:gd name="T44" fmla="*/ 27 w 49"/>
                  <a:gd name="T45" fmla="*/ 25 h 52"/>
                  <a:gd name="T46" fmla="*/ 39 w 49"/>
                  <a:gd name="T47" fmla="*/ 25 h 52"/>
                  <a:gd name="T48" fmla="*/ 44 w 49"/>
                  <a:gd name="T49" fmla="*/ 25 h 52"/>
                  <a:gd name="T50" fmla="*/ 44 w 49"/>
                  <a:gd name="T51" fmla="*/ 28 h 52"/>
                  <a:gd name="T52" fmla="*/ 39 w 49"/>
                  <a:gd name="T53" fmla="*/ 28 h 52"/>
                  <a:gd name="T54" fmla="*/ 27 w 49"/>
                  <a:gd name="T55" fmla="*/ 28 h 52"/>
                  <a:gd name="T56" fmla="*/ 27 w 49"/>
                  <a:gd name="T57" fmla="*/ 47 h 52"/>
                  <a:gd name="T58" fmla="*/ 19 w 49"/>
                  <a:gd name="T59" fmla="*/ 52 h 52"/>
                  <a:gd name="T60" fmla="*/ 17 w 49"/>
                  <a:gd name="T61" fmla="*/ 47 h 52"/>
                  <a:gd name="T62" fmla="*/ 24 w 49"/>
                  <a:gd name="T63" fmla="*/ 46 h 52"/>
                  <a:gd name="T64" fmla="*/ 24 w 49"/>
                  <a:gd name="T65" fmla="*/ 28 h 52"/>
                  <a:gd name="T66" fmla="*/ 11 w 49"/>
                  <a:gd name="T67" fmla="*/ 28 h 52"/>
                  <a:gd name="T68" fmla="*/ 8 w 49"/>
                  <a:gd name="T69" fmla="*/ 29 h 52"/>
                  <a:gd name="T70" fmla="*/ 6 w 49"/>
                  <a:gd name="T71" fmla="*/ 25 h 52"/>
                  <a:gd name="T72" fmla="*/ 9 w 49"/>
                  <a:gd name="T73" fmla="*/ 22 h 52"/>
                  <a:gd name="T74" fmla="*/ 14 w 49"/>
                  <a:gd name="T75" fmla="*/ 11 h 52"/>
                  <a:gd name="T76" fmla="*/ 4 w 49"/>
                  <a:gd name="T77" fmla="*/ 11 h 52"/>
                  <a:gd name="T78" fmla="*/ 1 w 49"/>
                  <a:gd name="T79" fmla="*/ 11 h 52"/>
                  <a:gd name="T80" fmla="*/ 0 w 49"/>
                  <a:gd name="T81" fmla="*/ 12 h 52"/>
                  <a:gd name="T82" fmla="*/ 0 w 49"/>
                  <a:gd name="T83" fmla="*/ 8 h 52"/>
                  <a:gd name="T84" fmla="*/ 2 w 49"/>
                  <a:gd name="T85" fmla="*/ 8 h 52"/>
                  <a:gd name="T86" fmla="*/ 4 w 49"/>
                  <a:gd name="T87" fmla="*/ 9 h 52"/>
                  <a:gd name="T88" fmla="*/ 15 w 49"/>
                  <a:gd name="T89" fmla="*/ 9 h 52"/>
                  <a:gd name="T90" fmla="*/ 19 w 49"/>
                  <a:gd name="T91" fmla="*/ 0 h 52"/>
                  <a:gd name="T92" fmla="*/ 0 w 49"/>
                  <a:gd name="T93" fmla="*/ 46 h 52"/>
                  <a:gd name="T94" fmla="*/ 14 w 49"/>
                  <a:gd name="T95" fmla="*/ 33 h 52"/>
                  <a:gd name="T96" fmla="*/ 18 w 49"/>
                  <a:gd name="T97" fmla="*/ 36 h 52"/>
                  <a:gd name="T98" fmla="*/ 19 w 49"/>
                  <a:gd name="T99" fmla="*/ 36 h 52"/>
                  <a:gd name="T100" fmla="*/ 18 w 49"/>
                  <a:gd name="T101" fmla="*/ 37 h 52"/>
                  <a:gd name="T102" fmla="*/ 15 w 49"/>
                  <a:gd name="T103" fmla="*/ 39 h 52"/>
                  <a:gd name="T104" fmla="*/ 4 w 49"/>
                  <a:gd name="T105" fmla="*/ 49 h 52"/>
                  <a:gd name="T106" fmla="*/ 0 w 49"/>
                  <a:gd name="T107" fmla="*/ 46 h 52"/>
                  <a:gd name="T108" fmla="*/ 32 w 49"/>
                  <a:gd name="T109" fmla="*/ 37 h 52"/>
                  <a:gd name="T110" fmla="*/ 34 w 49"/>
                  <a:gd name="T111" fmla="*/ 34 h 52"/>
                  <a:gd name="T112" fmla="*/ 48 w 49"/>
                  <a:gd name="T113" fmla="*/ 45 h 52"/>
                  <a:gd name="T114" fmla="*/ 46 w 49"/>
                  <a:gd name="T115" fmla="*/ 48 h 52"/>
                  <a:gd name="T116" fmla="*/ 32 w 49"/>
                  <a:gd name="T117" fmla="*/ 37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9" h="52">
                    <a:moveTo>
                      <a:pt x="19" y="0"/>
                    </a:moveTo>
                    <a:cubicBezTo>
                      <a:pt x="22" y="1"/>
                      <a:pt x="22" y="1"/>
                      <a:pt x="22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2"/>
                      <a:pt x="22" y="2"/>
                    </a:cubicBezTo>
                    <a:cubicBezTo>
                      <a:pt x="22" y="2"/>
                      <a:pt x="21" y="3"/>
                      <a:pt x="21" y="4"/>
                    </a:cubicBezTo>
                    <a:cubicBezTo>
                      <a:pt x="21" y="4"/>
                      <a:pt x="20" y="5"/>
                      <a:pt x="20" y="6"/>
                    </a:cubicBezTo>
                    <a:cubicBezTo>
                      <a:pt x="20" y="7"/>
                      <a:pt x="19" y="8"/>
                      <a:pt x="19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5" y="9"/>
                      <a:pt x="46" y="8"/>
                      <a:pt x="47" y="8"/>
                    </a:cubicBezTo>
                    <a:cubicBezTo>
                      <a:pt x="48" y="8"/>
                      <a:pt x="49" y="8"/>
                      <a:pt x="49" y="8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9" y="12"/>
                      <a:pt x="48" y="12"/>
                      <a:pt x="47" y="11"/>
                    </a:cubicBezTo>
                    <a:cubicBezTo>
                      <a:pt x="46" y="11"/>
                      <a:pt x="45" y="11"/>
                      <a:pt x="44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6" y="15"/>
                      <a:pt x="14" y="19"/>
                      <a:pt x="11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19"/>
                      <a:pt x="24" y="17"/>
                      <a:pt x="24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6"/>
                      <a:pt x="28" y="16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7" y="17"/>
                      <a:pt x="27" y="19"/>
                      <a:pt x="27" y="21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0" y="25"/>
                      <a:pt x="42" y="25"/>
                      <a:pt x="44" y="25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2" y="28"/>
                      <a:pt x="41" y="28"/>
                      <a:pt x="39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50"/>
                      <a:pt x="25" y="51"/>
                      <a:pt x="19" y="52"/>
                    </a:cubicBezTo>
                    <a:cubicBezTo>
                      <a:pt x="18" y="50"/>
                      <a:pt x="18" y="49"/>
                      <a:pt x="17" y="47"/>
                    </a:cubicBezTo>
                    <a:cubicBezTo>
                      <a:pt x="22" y="48"/>
                      <a:pt x="25" y="48"/>
                      <a:pt x="24" y="46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0" y="28"/>
                      <a:pt x="9" y="28"/>
                      <a:pt x="8" y="29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5"/>
                      <a:pt x="8" y="24"/>
                      <a:pt x="9" y="22"/>
                    </a:cubicBezTo>
                    <a:cubicBezTo>
                      <a:pt x="11" y="19"/>
                      <a:pt x="12" y="16"/>
                      <a:pt x="1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3" y="11"/>
                      <a:pt x="1" y="11"/>
                    </a:cubicBezTo>
                    <a:cubicBezTo>
                      <a:pt x="1" y="12"/>
                      <a:pt x="0" y="12"/>
                      <a:pt x="0" y="1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2" y="8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7" y="6"/>
                      <a:pt x="18" y="3"/>
                      <a:pt x="19" y="0"/>
                    </a:cubicBezTo>
                    <a:close/>
                    <a:moveTo>
                      <a:pt x="0" y="46"/>
                    </a:moveTo>
                    <a:cubicBezTo>
                      <a:pt x="6" y="43"/>
                      <a:pt x="11" y="39"/>
                      <a:pt x="14" y="33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8" y="36"/>
                      <a:pt x="18" y="37"/>
                    </a:cubicBezTo>
                    <a:cubicBezTo>
                      <a:pt x="17" y="37"/>
                      <a:pt x="16" y="38"/>
                      <a:pt x="15" y="39"/>
                    </a:cubicBezTo>
                    <a:cubicBezTo>
                      <a:pt x="12" y="42"/>
                      <a:pt x="8" y="46"/>
                      <a:pt x="4" y="49"/>
                    </a:cubicBezTo>
                    <a:cubicBezTo>
                      <a:pt x="3" y="47"/>
                      <a:pt x="2" y="46"/>
                      <a:pt x="0" y="46"/>
                    </a:cubicBezTo>
                    <a:close/>
                    <a:moveTo>
                      <a:pt x="32" y="37"/>
                    </a:moveTo>
                    <a:cubicBezTo>
                      <a:pt x="34" y="34"/>
                      <a:pt x="34" y="34"/>
                      <a:pt x="34" y="34"/>
                    </a:cubicBezTo>
                    <a:cubicBezTo>
                      <a:pt x="39" y="37"/>
                      <a:pt x="44" y="41"/>
                      <a:pt x="48" y="45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1" y="44"/>
                      <a:pt x="37" y="40"/>
                      <a:pt x="32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4" name="Freeform 23">
                <a:extLst>
                  <a:ext uri="{FF2B5EF4-FFF2-40B4-BE49-F238E27FC236}">
                    <a16:creationId xmlns="" xmlns:a16="http://schemas.microsoft.com/office/drawing/2014/main" id="{87D71602-D4A2-CC41-88CA-C977E7288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116"/>
                <a:ext cx="19" cy="97"/>
              </a:xfrm>
              <a:custGeom>
                <a:avLst/>
                <a:gdLst>
                  <a:gd name="T0" fmla="*/ 0 w 10"/>
                  <a:gd name="T1" fmla="*/ 0 h 50"/>
                  <a:gd name="T2" fmla="*/ 4 w 10"/>
                  <a:gd name="T3" fmla="*/ 0 h 50"/>
                  <a:gd name="T4" fmla="*/ 10 w 10"/>
                  <a:gd name="T5" fmla="*/ 25 h 50"/>
                  <a:gd name="T6" fmla="*/ 4 w 10"/>
                  <a:gd name="T7" fmla="*/ 50 h 50"/>
                  <a:gd name="T8" fmla="*/ 0 w 10"/>
                  <a:gd name="T9" fmla="*/ 50 h 50"/>
                  <a:gd name="T10" fmla="*/ 6 w 10"/>
                  <a:gd name="T11" fmla="*/ 25 h 50"/>
                  <a:gd name="T12" fmla="*/ 0 w 10"/>
                  <a:gd name="T1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8" y="7"/>
                      <a:pt x="10" y="15"/>
                      <a:pt x="10" y="25"/>
                    </a:cubicBezTo>
                    <a:cubicBezTo>
                      <a:pt x="10" y="35"/>
                      <a:pt x="8" y="43"/>
                      <a:pt x="4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4" y="43"/>
                      <a:pt x="6" y="35"/>
                      <a:pt x="6" y="25"/>
                    </a:cubicBezTo>
                    <a:cubicBezTo>
                      <a:pt x="6" y="16"/>
                      <a:pt x="4" y="8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5" name="Freeform 24">
                <a:extLst>
                  <a:ext uri="{FF2B5EF4-FFF2-40B4-BE49-F238E27FC236}">
                    <a16:creationId xmlns="" xmlns:a16="http://schemas.microsoft.com/office/drawing/2014/main" id="{85B00E51-CC45-7448-B934-C2C579F54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324"/>
                <a:ext cx="71" cy="75"/>
              </a:xfrm>
              <a:custGeom>
                <a:avLst/>
                <a:gdLst>
                  <a:gd name="T0" fmla="*/ 35 w 37"/>
                  <a:gd name="T1" fmla="*/ 0 h 39"/>
                  <a:gd name="T2" fmla="*/ 36 w 37"/>
                  <a:gd name="T3" fmla="*/ 13 h 39"/>
                  <a:gd name="T4" fmla="*/ 35 w 37"/>
                  <a:gd name="T5" fmla="*/ 13 h 39"/>
                  <a:gd name="T6" fmla="*/ 30 w 37"/>
                  <a:gd name="T7" fmla="*/ 5 h 39"/>
                  <a:gd name="T8" fmla="*/ 21 w 37"/>
                  <a:gd name="T9" fmla="*/ 2 h 39"/>
                  <a:gd name="T10" fmla="*/ 14 w 37"/>
                  <a:gd name="T11" fmla="*/ 4 h 39"/>
                  <a:gd name="T12" fmla="*/ 9 w 37"/>
                  <a:gd name="T13" fmla="*/ 10 h 39"/>
                  <a:gd name="T14" fmla="*/ 7 w 37"/>
                  <a:gd name="T15" fmla="*/ 20 h 39"/>
                  <a:gd name="T16" fmla="*/ 9 w 37"/>
                  <a:gd name="T17" fmla="*/ 29 h 39"/>
                  <a:gd name="T18" fmla="*/ 14 w 37"/>
                  <a:gd name="T19" fmla="*/ 35 h 39"/>
                  <a:gd name="T20" fmla="*/ 22 w 37"/>
                  <a:gd name="T21" fmla="*/ 37 h 39"/>
                  <a:gd name="T22" fmla="*/ 29 w 37"/>
                  <a:gd name="T23" fmla="*/ 35 h 39"/>
                  <a:gd name="T24" fmla="*/ 36 w 37"/>
                  <a:gd name="T25" fmla="*/ 29 h 39"/>
                  <a:gd name="T26" fmla="*/ 37 w 37"/>
                  <a:gd name="T27" fmla="*/ 30 h 39"/>
                  <a:gd name="T28" fmla="*/ 30 w 37"/>
                  <a:gd name="T29" fmla="*/ 37 h 39"/>
                  <a:gd name="T30" fmla="*/ 20 w 37"/>
                  <a:gd name="T31" fmla="*/ 39 h 39"/>
                  <a:gd name="T32" fmla="*/ 4 w 37"/>
                  <a:gd name="T33" fmla="*/ 32 h 39"/>
                  <a:gd name="T34" fmla="*/ 0 w 37"/>
                  <a:gd name="T35" fmla="*/ 20 h 39"/>
                  <a:gd name="T36" fmla="*/ 3 w 37"/>
                  <a:gd name="T37" fmla="*/ 10 h 39"/>
                  <a:gd name="T38" fmla="*/ 10 w 37"/>
                  <a:gd name="T39" fmla="*/ 3 h 39"/>
                  <a:gd name="T40" fmla="*/ 21 w 37"/>
                  <a:gd name="T41" fmla="*/ 0 h 39"/>
                  <a:gd name="T42" fmla="*/ 30 w 37"/>
                  <a:gd name="T43" fmla="*/ 2 h 39"/>
                  <a:gd name="T44" fmla="*/ 31 w 37"/>
                  <a:gd name="T45" fmla="*/ 3 h 39"/>
                  <a:gd name="T46" fmla="*/ 33 w 37"/>
                  <a:gd name="T47" fmla="*/ 2 h 39"/>
                  <a:gd name="T48" fmla="*/ 34 w 37"/>
                  <a:gd name="T49" fmla="*/ 0 h 39"/>
                  <a:gd name="T50" fmla="*/ 35 w 37"/>
                  <a:gd name="T5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5" y="0"/>
                    </a:moveTo>
                    <a:cubicBezTo>
                      <a:pt x="36" y="13"/>
                      <a:pt x="36" y="13"/>
                      <a:pt x="36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4" y="9"/>
                      <a:pt x="32" y="6"/>
                      <a:pt x="30" y="5"/>
                    </a:cubicBezTo>
                    <a:cubicBezTo>
                      <a:pt x="27" y="3"/>
                      <a:pt x="25" y="2"/>
                      <a:pt x="21" y="2"/>
                    </a:cubicBezTo>
                    <a:cubicBezTo>
                      <a:pt x="19" y="2"/>
                      <a:pt x="16" y="3"/>
                      <a:pt x="14" y="4"/>
                    </a:cubicBezTo>
                    <a:cubicBezTo>
                      <a:pt x="12" y="5"/>
                      <a:pt x="10" y="7"/>
                      <a:pt x="9" y="10"/>
                    </a:cubicBezTo>
                    <a:cubicBezTo>
                      <a:pt x="7" y="13"/>
                      <a:pt x="7" y="16"/>
                      <a:pt x="7" y="20"/>
                    </a:cubicBezTo>
                    <a:cubicBezTo>
                      <a:pt x="7" y="24"/>
                      <a:pt x="7" y="27"/>
                      <a:pt x="9" y="29"/>
                    </a:cubicBezTo>
                    <a:cubicBezTo>
                      <a:pt x="10" y="32"/>
                      <a:pt x="12" y="33"/>
                      <a:pt x="14" y="35"/>
                    </a:cubicBezTo>
                    <a:cubicBezTo>
                      <a:pt x="16" y="36"/>
                      <a:pt x="19" y="37"/>
                      <a:pt x="22" y="37"/>
                    </a:cubicBezTo>
                    <a:cubicBezTo>
                      <a:pt x="25" y="37"/>
                      <a:pt x="27" y="36"/>
                      <a:pt x="29" y="35"/>
                    </a:cubicBezTo>
                    <a:cubicBezTo>
                      <a:pt x="31" y="34"/>
                      <a:pt x="34" y="32"/>
                      <a:pt x="36" y="29"/>
                    </a:cubicBezTo>
                    <a:cubicBezTo>
                      <a:pt x="37" y="30"/>
                      <a:pt x="37" y="30"/>
                      <a:pt x="37" y="30"/>
                    </a:cubicBezTo>
                    <a:cubicBezTo>
                      <a:pt x="35" y="33"/>
                      <a:pt x="32" y="35"/>
                      <a:pt x="30" y="37"/>
                    </a:cubicBezTo>
                    <a:cubicBezTo>
                      <a:pt x="27" y="38"/>
                      <a:pt x="24" y="39"/>
                      <a:pt x="20" y="39"/>
                    </a:cubicBezTo>
                    <a:cubicBezTo>
                      <a:pt x="13" y="39"/>
                      <a:pt x="8" y="37"/>
                      <a:pt x="4" y="32"/>
                    </a:cubicBezTo>
                    <a:cubicBezTo>
                      <a:pt x="1" y="29"/>
                      <a:pt x="0" y="25"/>
                      <a:pt x="0" y="20"/>
                    </a:cubicBezTo>
                    <a:cubicBezTo>
                      <a:pt x="0" y="17"/>
                      <a:pt x="1" y="13"/>
                      <a:pt x="3" y="10"/>
                    </a:cubicBezTo>
                    <a:cubicBezTo>
                      <a:pt x="4" y="7"/>
                      <a:pt x="7" y="5"/>
                      <a:pt x="10" y="3"/>
                    </a:cubicBezTo>
                    <a:cubicBezTo>
                      <a:pt x="13" y="1"/>
                      <a:pt x="17" y="0"/>
                      <a:pt x="21" y="0"/>
                    </a:cubicBezTo>
                    <a:cubicBezTo>
                      <a:pt x="24" y="0"/>
                      <a:pt x="27" y="1"/>
                      <a:pt x="30" y="2"/>
                    </a:cubicBezTo>
                    <a:cubicBezTo>
                      <a:pt x="30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3" y="2"/>
                    </a:cubicBezTo>
                    <a:cubicBezTo>
                      <a:pt x="33" y="2"/>
                      <a:pt x="34" y="1"/>
                      <a:pt x="34" y="0"/>
                    </a:cubicBezTo>
                    <a:lnTo>
                      <a:pt x="3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6" name="Freeform 25">
                <a:extLst>
                  <a:ext uri="{FF2B5EF4-FFF2-40B4-BE49-F238E27FC236}">
                    <a16:creationId xmlns="" xmlns:a16="http://schemas.microsoft.com/office/drawing/2014/main" id="{26001EBA-8A92-1B43-B116-AE5DCEB2E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326"/>
                <a:ext cx="82" cy="71"/>
              </a:xfrm>
              <a:custGeom>
                <a:avLst/>
                <a:gdLst>
                  <a:gd name="T0" fmla="*/ 12 w 43"/>
                  <a:gd name="T1" fmla="*/ 17 h 37"/>
                  <a:gd name="T2" fmla="*/ 31 w 43"/>
                  <a:gd name="T3" fmla="*/ 17 h 37"/>
                  <a:gd name="T4" fmla="*/ 31 w 43"/>
                  <a:gd name="T5" fmla="*/ 7 h 37"/>
                  <a:gd name="T6" fmla="*/ 31 w 43"/>
                  <a:gd name="T7" fmla="*/ 3 h 37"/>
                  <a:gd name="T8" fmla="*/ 30 w 43"/>
                  <a:gd name="T9" fmla="*/ 2 h 37"/>
                  <a:gd name="T10" fmla="*/ 27 w 43"/>
                  <a:gd name="T11" fmla="*/ 1 h 37"/>
                  <a:gd name="T12" fmla="*/ 25 w 43"/>
                  <a:gd name="T13" fmla="*/ 1 h 37"/>
                  <a:gd name="T14" fmla="*/ 25 w 43"/>
                  <a:gd name="T15" fmla="*/ 0 h 37"/>
                  <a:gd name="T16" fmla="*/ 43 w 43"/>
                  <a:gd name="T17" fmla="*/ 0 h 37"/>
                  <a:gd name="T18" fmla="*/ 43 w 43"/>
                  <a:gd name="T19" fmla="*/ 1 h 37"/>
                  <a:gd name="T20" fmla="*/ 42 w 43"/>
                  <a:gd name="T21" fmla="*/ 1 h 37"/>
                  <a:gd name="T22" fmla="*/ 39 w 43"/>
                  <a:gd name="T23" fmla="*/ 2 h 37"/>
                  <a:gd name="T24" fmla="*/ 37 w 43"/>
                  <a:gd name="T25" fmla="*/ 3 h 37"/>
                  <a:gd name="T26" fmla="*/ 37 w 43"/>
                  <a:gd name="T27" fmla="*/ 7 h 37"/>
                  <a:gd name="T28" fmla="*/ 37 w 43"/>
                  <a:gd name="T29" fmla="*/ 31 h 37"/>
                  <a:gd name="T30" fmla="*/ 37 w 43"/>
                  <a:gd name="T31" fmla="*/ 34 h 37"/>
                  <a:gd name="T32" fmla="*/ 39 w 43"/>
                  <a:gd name="T33" fmla="*/ 36 h 37"/>
                  <a:gd name="T34" fmla="*/ 42 w 43"/>
                  <a:gd name="T35" fmla="*/ 36 h 37"/>
                  <a:gd name="T36" fmla="*/ 43 w 43"/>
                  <a:gd name="T37" fmla="*/ 36 h 37"/>
                  <a:gd name="T38" fmla="*/ 43 w 43"/>
                  <a:gd name="T39" fmla="*/ 37 h 37"/>
                  <a:gd name="T40" fmla="*/ 25 w 43"/>
                  <a:gd name="T41" fmla="*/ 37 h 37"/>
                  <a:gd name="T42" fmla="*/ 25 w 43"/>
                  <a:gd name="T43" fmla="*/ 36 h 37"/>
                  <a:gd name="T44" fmla="*/ 27 w 43"/>
                  <a:gd name="T45" fmla="*/ 36 h 37"/>
                  <a:gd name="T46" fmla="*/ 31 w 43"/>
                  <a:gd name="T47" fmla="*/ 35 h 37"/>
                  <a:gd name="T48" fmla="*/ 31 w 43"/>
                  <a:gd name="T49" fmla="*/ 31 h 37"/>
                  <a:gd name="T50" fmla="*/ 31 w 43"/>
                  <a:gd name="T51" fmla="*/ 19 h 37"/>
                  <a:gd name="T52" fmla="*/ 12 w 43"/>
                  <a:gd name="T53" fmla="*/ 19 h 37"/>
                  <a:gd name="T54" fmla="*/ 12 w 43"/>
                  <a:gd name="T55" fmla="*/ 31 h 37"/>
                  <a:gd name="T56" fmla="*/ 13 w 43"/>
                  <a:gd name="T57" fmla="*/ 34 h 37"/>
                  <a:gd name="T58" fmla="*/ 14 w 43"/>
                  <a:gd name="T59" fmla="*/ 36 h 37"/>
                  <a:gd name="T60" fmla="*/ 17 w 43"/>
                  <a:gd name="T61" fmla="*/ 36 h 37"/>
                  <a:gd name="T62" fmla="*/ 18 w 43"/>
                  <a:gd name="T63" fmla="*/ 36 h 37"/>
                  <a:gd name="T64" fmla="*/ 18 w 43"/>
                  <a:gd name="T65" fmla="*/ 37 h 37"/>
                  <a:gd name="T66" fmla="*/ 0 w 43"/>
                  <a:gd name="T67" fmla="*/ 37 h 37"/>
                  <a:gd name="T68" fmla="*/ 0 w 43"/>
                  <a:gd name="T69" fmla="*/ 36 h 37"/>
                  <a:gd name="T70" fmla="*/ 2 w 43"/>
                  <a:gd name="T71" fmla="*/ 36 h 37"/>
                  <a:gd name="T72" fmla="*/ 6 w 43"/>
                  <a:gd name="T73" fmla="*/ 35 h 37"/>
                  <a:gd name="T74" fmla="*/ 6 w 43"/>
                  <a:gd name="T75" fmla="*/ 31 h 37"/>
                  <a:gd name="T76" fmla="*/ 6 w 43"/>
                  <a:gd name="T77" fmla="*/ 7 h 37"/>
                  <a:gd name="T78" fmla="*/ 6 w 43"/>
                  <a:gd name="T79" fmla="*/ 3 h 37"/>
                  <a:gd name="T80" fmla="*/ 5 w 43"/>
                  <a:gd name="T81" fmla="*/ 2 h 37"/>
                  <a:gd name="T82" fmla="*/ 2 w 43"/>
                  <a:gd name="T83" fmla="*/ 1 h 37"/>
                  <a:gd name="T84" fmla="*/ 0 w 43"/>
                  <a:gd name="T85" fmla="*/ 1 h 37"/>
                  <a:gd name="T86" fmla="*/ 0 w 43"/>
                  <a:gd name="T87" fmla="*/ 0 h 37"/>
                  <a:gd name="T88" fmla="*/ 18 w 43"/>
                  <a:gd name="T89" fmla="*/ 0 h 37"/>
                  <a:gd name="T90" fmla="*/ 18 w 43"/>
                  <a:gd name="T91" fmla="*/ 1 h 37"/>
                  <a:gd name="T92" fmla="*/ 17 w 43"/>
                  <a:gd name="T93" fmla="*/ 1 h 37"/>
                  <a:gd name="T94" fmla="*/ 14 w 43"/>
                  <a:gd name="T95" fmla="*/ 2 h 37"/>
                  <a:gd name="T96" fmla="*/ 13 w 43"/>
                  <a:gd name="T97" fmla="*/ 3 h 37"/>
                  <a:gd name="T98" fmla="*/ 12 w 43"/>
                  <a:gd name="T99" fmla="*/ 7 h 37"/>
                  <a:gd name="T100" fmla="*/ 12 w 43"/>
                  <a:gd name="T101" fmla="*/ 1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3" h="37">
                    <a:moveTo>
                      <a:pt x="12" y="17"/>
                    </a:move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5"/>
                      <a:pt x="31" y="3"/>
                      <a:pt x="31" y="3"/>
                    </a:cubicBezTo>
                    <a:cubicBezTo>
                      <a:pt x="31" y="2"/>
                      <a:pt x="30" y="2"/>
                      <a:pt x="30" y="2"/>
                    </a:cubicBezTo>
                    <a:cubicBezTo>
                      <a:pt x="29" y="1"/>
                      <a:pt x="28" y="1"/>
                      <a:pt x="27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0" y="1"/>
                      <a:pt x="39" y="2"/>
                    </a:cubicBezTo>
                    <a:cubicBezTo>
                      <a:pt x="38" y="2"/>
                      <a:pt x="38" y="2"/>
                      <a:pt x="37" y="3"/>
                    </a:cubicBezTo>
                    <a:cubicBezTo>
                      <a:pt x="37" y="4"/>
                      <a:pt x="37" y="5"/>
                      <a:pt x="37" y="7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7" y="33"/>
                      <a:pt x="37" y="34"/>
                      <a:pt x="37" y="34"/>
                    </a:cubicBezTo>
                    <a:cubicBezTo>
                      <a:pt x="38" y="35"/>
                      <a:pt x="38" y="35"/>
                      <a:pt x="39" y="36"/>
                    </a:cubicBezTo>
                    <a:cubicBezTo>
                      <a:pt x="40" y="36"/>
                      <a:pt x="41" y="36"/>
                      <a:pt x="42" y="36"/>
                    </a:cubicBezTo>
                    <a:cubicBezTo>
                      <a:pt x="43" y="36"/>
                      <a:pt x="43" y="36"/>
                      <a:pt x="43" y="36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9" y="36"/>
                      <a:pt x="30" y="36"/>
                      <a:pt x="31" y="35"/>
                    </a:cubicBezTo>
                    <a:cubicBezTo>
                      <a:pt x="31" y="34"/>
                      <a:pt x="31" y="33"/>
                      <a:pt x="31" y="31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3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7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3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lnTo>
                      <a:pt x="12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7" name="Freeform 26">
                <a:extLst>
                  <a:ext uri="{FF2B5EF4-FFF2-40B4-BE49-F238E27FC236}">
                    <a16:creationId xmlns="" xmlns:a16="http://schemas.microsoft.com/office/drawing/2014/main" id="{DDE6C016-CDE2-F24A-BE4F-5E88D4B95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4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3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3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8" name="Freeform 27">
                <a:extLst>
                  <a:ext uri="{FF2B5EF4-FFF2-40B4-BE49-F238E27FC236}">
                    <a16:creationId xmlns="" xmlns:a16="http://schemas.microsoft.com/office/drawing/2014/main" id="{1B942B3B-E8D5-1E4A-A2DC-529EFC014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326"/>
                <a:ext cx="86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1 w 45"/>
                  <a:gd name="T31" fmla="*/ 8 h 38"/>
                  <a:gd name="T32" fmla="*/ 11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9" name="Freeform 28">
                <a:extLst>
                  <a:ext uri="{FF2B5EF4-FFF2-40B4-BE49-F238E27FC236}">
                    <a16:creationId xmlns="" xmlns:a16="http://schemas.microsoft.com/office/drawing/2014/main" id="{92AF6CA1-1AE3-684D-8EE9-404F9B7F48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8" y="2324"/>
                <a:ext cx="84" cy="73"/>
              </a:xfrm>
              <a:custGeom>
                <a:avLst/>
                <a:gdLst>
                  <a:gd name="T0" fmla="*/ 28 w 44"/>
                  <a:gd name="T1" fmla="*/ 26 h 38"/>
                  <a:gd name="T2" fmla="*/ 12 w 44"/>
                  <a:gd name="T3" fmla="*/ 26 h 38"/>
                  <a:gd name="T4" fmla="*/ 9 w 44"/>
                  <a:gd name="T5" fmla="*/ 32 h 38"/>
                  <a:gd name="T6" fmla="*/ 8 w 44"/>
                  <a:gd name="T7" fmla="*/ 35 h 38"/>
                  <a:gd name="T8" fmla="*/ 9 w 44"/>
                  <a:gd name="T9" fmla="*/ 37 h 38"/>
                  <a:gd name="T10" fmla="*/ 13 w 44"/>
                  <a:gd name="T11" fmla="*/ 37 h 38"/>
                  <a:gd name="T12" fmla="*/ 13 w 44"/>
                  <a:gd name="T13" fmla="*/ 38 h 38"/>
                  <a:gd name="T14" fmla="*/ 0 w 44"/>
                  <a:gd name="T15" fmla="*/ 38 h 38"/>
                  <a:gd name="T16" fmla="*/ 0 w 44"/>
                  <a:gd name="T17" fmla="*/ 37 h 38"/>
                  <a:gd name="T18" fmla="*/ 4 w 44"/>
                  <a:gd name="T19" fmla="*/ 36 h 38"/>
                  <a:gd name="T20" fmla="*/ 7 w 44"/>
                  <a:gd name="T21" fmla="*/ 31 h 38"/>
                  <a:gd name="T22" fmla="*/ 22 w 44"/>
                  <a:gd name="T23" fmla="*/ 0 h 38"/>
                  <a:gd name="T24" fmla="*/ 23 w 44"/>
                  <a:gd name="T25" fmla="*/ 0 h 38"/>
                  <a:gd name="T26" fmla="*/ 37 w 44"/>
                  <a:gd name="T27" fmla="*/ 31 h 38"/>
                  <a:gd name="T28" fmla="*/ 40 w 44"/>
                  <a:gd name="T29" fmla="*/ 36 h 38"/>
                  <a:gd name="T30" fmla="*/ 44 w 44"/>
                  <a:gd name="T31" fmla="*/ 37 h 38"/>
                  <a:gd name="T32" fmla="*/ 44 w 44"/>
                  <a:gd name="T33" fmla="*/ 38 h 38"/>
                  <a:gd name="T34" fmla="*/ 28 w 44"/>
                  <a:gd name="T35" fmla="*/ 38 h 38"/>
                  <a:gd name="T36" fmla="*/ 28 w 44"/>
                  <a:gd name="T37" fmla="*/ 37 h 38"/>
                  <a:gd name="T38" fmla="*/ 31 w 44"/>
                  <a:gd name="T39" fmla="*/ 37 h 38"/>
                  <a:gd name="T40" fmla="*/ 32 w 44"/>
                  <a:gd name="T41" fmla="*/ 35 h 38"/>
                  <a:gd name="T42" fmla="*/ 31 w 44"/>
                  <a:gd name="T43" fmla="*/ 31 h 38"/>
                  <a:gd name="T44" fmla="*/ 28 w 44"/>
                  <a:gd name="T45" fmla="*/ 26 h 38"/>
                  <a:gd name="T46" fmla="*/ 27 w 44"/>
                  <a:gd name="T47" fmla="*/ 24 h 38"/>
                  <a:gd name="T48" fmla="*/ 20 w 44"/>
                  <a:gd name="T49" fmla="*/ 9 h 38"/>
                  <a:gd name="T50" fmla="*/ 13 w 44"/>
                  <a:gd name="T51" fmla="*/ 24 h 38"/>
                  <a:gd name="T52" fmla="*/ 27 w 44"/>
                  <a:gd name="T53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4" h="38">
                    <a:moveTo>
                      <a:pt x="28" y="26"/>
                    </a:moveTo>
                    <a:cubicBezTo>
                      <a:pt x="12" y="26"/>
                      <a:pt x="12" y="26"/>
                      <a:pt x="12" y="26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3"/>
                      <a:pt x="8" y="34"/>
                      <a:pt x="8" y="35"/>
                    </a:cubicBezTo>
                    <a:cubicBezTo>
                      <a:pt x="8" y="36"/>
                      <a:pt x="9" y="36"/>
                      <a:pt x="9" y="37"/>
                    </a:cubicBezTo>
                    <a:cubicBezTo>
                      <a:pt x="10" y="37"/>
                      <a:pt x="11" y="37"/>
                      <a:pt x="13" y="37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2" y="37"/>
                      <a:pt x="3" y="37"/>
                      <a:pt x="4" y="36"/>
                    </a:cubicBezTo>
                    <a:cubicBezTo>
                      <a:pt x="5" y="35"/>
                      <a:pt x="6" y="34"/>
                      <a:pt x="7" y="3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8" y="34"/>
                      <a:pt x="39" y="35"/>
                      <a:pt x="40" y="36"/>
                    </a:cubicBezTo>
                    <a:cubicBezTo>
                      <a:pt x="41" y="37"/>
                      <a:pt x="42" y="37"/>
                      <a:pt x="44" y="37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7"/>
                      <a:pt x="31" y="37"/>
                      <a:pt x="31" y="37"/>
                    </a:cubicBezTo>
                    <a:cubicBezTo>
                      <a:pt x="32" y="36"/>
                      <a:pt x="32" y="36"/>
                      <a:pt x="32" y="35"/>
                    </a:cubicBezTo>
                    <a:cubicBezTo>
                      <a:pt x="32" y="34"/>
                      <a:pt x="32" y="33"/>
                      <a:pt x="31" y="31"/>
                    </a:cubicBezTo>
                    <a:lnTo>
                      <a:pt x="28" y="26"/>
                    </a:lnTo>
                    <a:close/>
                    <a:moveTo>
                      <a:pt x="27" y="24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13" y="24"/>
                      <a:pt x="13" y="24"/>
                      <a:pt x="13" y="24"/>
                    </a:cubicBezTo>
                    <a:lnTo>
                      <a:pt x="27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0" name="Freeform 29">
                <a:extLst>
                  <a:ext uri="{FF2B5EF4-FFF2-40B4-BE49-F238E27FC236}">
                    <a16:creationId xmlns="" xmlns:a16="http://schemas.microsoft.com/office/drawing/2014/main" id="{36C2C246-1ED3-1540-BB8A-F083458EB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8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6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29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0" y="1"/>
                      <a:pt x="39" y="2"/>
                      <a:pt x="38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7" y="29"/>
                      <a:pt x="36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7" y="38"/>
                      <a:pt x="14" y="37"/>
                      <a:pt x="12" y="36"/>
                    </a:cubicBezTo>
                    <a:cubicBezTo>
                      <a:pt x="9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4" y="33"/>
                      <a:pt x="15" y="34"/>
                      <a:pt x="17" y="35"/>
                    </a:cubicBezTo>
                    <a:cubicBezTo>
                      <a:pt x="18" y="35"/>
                      <a:pt x="20" y="36"/>
                      <a:pt x="22" y="36"/>
                    </a:cubicBezTo>
                    <a:cubicBezTo>
                      <a:pt x="25" y="36"/>
                      <a:pt x="27" y="35"/>
                      <a:pt x="29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3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1" name="Freeform 30">
                <a:extLst>
                  <a:ext uri="{FF2B5EF4-FFF2-40B4-BE49-F238E27FC236}">
                    <a16:creationId xmlns="" xmlns:a16="http://schemas.microsoft.com/office/drawing/2014/main" id="{27B4429D-80A2-0749-AA46-60C6CB661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326"/>
                <a:ext cx="85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0 w 45"/>
                  <a:gd name="T31" fmla="*/ 8 h 38"/>
                  <a:gd name="T32" fmla="*/ 10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2" name="Freeform 31">
                <a:extLst>
                  <a:ext uri="{FF2B5EF4-FFF2-40B4-BE49-F238E27FC236}">
                    <a16:creationId xmlns="" xmlns:a16="http://schemas.microsoft.com/office/drawing/2014/main" id="{83E48AEF-E6BE-EC4D-9D9A-C038D9D1E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3" name="Freeform 32">
                <a:extLst>
                  <a:ext uri="{FF2B5EF4-FFF2-40B4-BE49-F238E27FC236}">
                    <a16:creationId xmlns="" xmlns:a16="http://schemas.microsoft.com/office/drawing/2014/main" id="{CF6C246D-7349-E34B-AB15-161B9F573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26"/>
                <a:ext cx="84" cy="73"/>
              </a:xfrm>
              <a:custGeom>
                <a:avLst/>
                <a:gdLst>
                  <a:gd name="T0" fmla="*/ 44 w 44"/>
                  <a:gd name="T1" fmla="*/ 0 h 38"/>
                  <a:gd name="T2" fmla="*/ 44 w 44"/>
                  <a:gd name="T3" fmla="*/ 1 h 38"/>
                  <a:gd name="T4" fmla="*/ 41 w 44"/>
                  <a:gd name="T5" fmla="*/ 2 h 38"/>
                  <a:gd name="T6" fmla="*/ 38 w 44"/>
                  <a:gd name="T7" fmla="*/ 6 h 38"/>
                  <a:gd name="T8" fmla="*/ 23 w 44"/>
                  <a:gd name="T9" fmla="*/ 38 h 38"/>
                  <a:gd name="T10" fmla="*/ 22 w 44"/>
                  <a:gd name="T11" fmla="*/ 38 h 38"/>
                  <a:gd name="T12" fmla="*/ 7 w 44"/>
                  <a:gd name="T13" fmla="*/ 6 h 38"/>
                  <a:gd name="T14" fmla="*/ 5 w 44"/>
                  <a:gd name="T15" fmla="*/ 3 h 38"/>
                  <a:gd name="T16" fmla="*/ 3 w 44"/>
                  <a:gd name="T17" fmla="*/ 2 h 38"/>
                  <a:gd name="T18" fmla="*/ 0 w 44"/>
                  <a:gd name="T19" fmla="*/ 1 h 38"/>
                  <a:gd name="T20" fmla="*/ 0 w 44"/>
                  <a:gd name="T21" fmla="*/ 0 h 38"/>
                  <a:gd name="T22" fmla="*/ 17 w 44"/>
                  <a:gd name="T23" fmla="*/ 0 h 38"/>
                  <a:gd name="T24" fmla="*/ 17 w 44"/>
                  <a:gd name="T25" fmla="*/ 1 h 38"/>
                  <a:gd name="T26" fmla="*/ 13 w 44"/>
                  <a:gd name="T27" fmla="*/ 2 h 38"/>
                  <a:gd name="T28" fmla="*/ 13 w 44"/>
                  <a:gd name="T29" fmla="*/ 4 h 38"/>
                  <a:gd name="T30" fmla="*/ 14 w 44"/>
                  <a:gd name="T31" fmla="*/ 8 h 38"/>
                  <a:gd name="T32" fmla="*/ 24 w 44"/>
                  <a:gd name="T33" fmla="*/ 30 h 38"/>
                  <a:gd name="T34" fmla="*/ 34 w 44"/>
                  <a:gd name="T35" fmla="*/ 8 h 38"/>
                  <a:gd name="T36" fmla="*/ 36 w 44"/>
                  <a:gd name="T37" fmla="*/ 4 h 38"/>
                  <a:gd name="T38" fmla="*/ 35 w 44"/>
                  <a:gd name="T39" fmla="*/ 2 h 38"/>
                  <a:gd name="T40" fmla="*/ 32 w 44"/>
                  <a:gd name="T41" fmla="*/ 1 h 38"/>
                  <a:gd name="T42" fmla="*/ 31 w 44"/>
                  <a:gd name="T43" fmla="*/ 1 h 38"/>
                  <a:gd name="T44" fmla="*/ 31 w 44"/>
                  <a:gd name="T45" fmla="*/ 0 h 38"/>
                  <a:gd name="T46" fmla="*/ 44 w 44"/>
                  <a:gd name="T4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8">
                    <a:moveTo>
                      <a:pt x="44" y="0"/>
                    </a:move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1" y="2"/>
                      <a:pt x="41" y="2"/>
                    </a:cubicBezTo>
                    <a:cubicBezTo>
                      <a:pt x="39" y="3"/>
                      <a:pt x="39" y="5"/>
                      <a:pt x="38" y="6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3" y="2"/>
                      <a:pt x="13" y="3"/>
                      <a:pt x="13" y="4"/>
                    </a:cubicBezTo>
                    <a:cubicBezTo>
                      <a:pt x="13" y="4"/>
                      <a:pt x="13" y="6"/>
                      <a:pt x="14" y="8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6"/>
                      <a:pt x="36" y="5"/>
                      <a:pt x="36" y="4"/>
                    </a:cubicBezTo>
                    <a:cubicBezTo>
                      <a:pt x="36" y="3"/>
                      <a:pt x="35" y="3"/>
                      <a:pt x="35" y="2"/>
                    </a:cubicBezTo>
                    <a:cubicBezTo>
                      <a:pt x="34" y="2"/>
                      <a:pt x="33" y="1"/>
                      <a:pt x="32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4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4" name="Freeform 33">
                <a:extLst>
                  <a:ext uri="{FF2B5EF4-FFF2-40B4-BE49-F238E27FC236}">
                    <a16:creationId xmlns="" xmlns:a16="http://schemas.microsoft.com/office/drawing/2014/main" id="{B24EBDDD-673A-B244-84C9-C69396B6C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326"/>
                <a:ext cx="66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6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7 w 35"/>
                  <a:gd name="T17" fmla="*/ 21 h 37"/>
                  <a:gd name="T18" fmla="*/ 25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2 w 35"/>
                  <a:gd name="T49" fmla="*/ 36 h 37"/>
                  <a:gd name="T50" fmla="*/ 4 w 35"/>
                  <a:gd name="T51" fmla="*/ 36 h 37"/>
                  <a:gd name="T52" fmla="*/ 6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2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30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5" y="16"/>
                      <a:pt x="26" y="16"/>
                    </a:cubicBezTo>
                    <a:cubicBezTo>
                      <a:pt x="27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7" y="21"/>
                      <a:pt x="27" y="21"/>
                    </a:cubicBezTo>
                    <a:cubicBezTo>
                      <a:pt x="26" y="20"/>
                      <a:pt x="26" y="20"/>
                      <a:pt x="25" y="19"/>
                    </a:cubicBezTo>
                    <a:cubicBezTo>
                      <a:pt x="24" y="19"/>
                      <a:pt x="23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3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5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2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4" y="36"/>
                      <a:pt x="4" y="36"/>
                    </a:cubicBezTo>
                    <a:cubicBezTo>
                      <a:pt x="5" y="35"/>
                      <a:pt x="6" y="35"/>
                      <a:pt x="6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6"/>
                      <a:pt x="30" y="5"/>
                      <a:pt x="30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7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5" name="Freeform 34">
                <a:extLst>
                  <a:ext uri="{FF2B5EF4-FFF2-40B4-BE49-F238E27FC236}">
                    <a16:creationId xmlns="" xmlns:a16="http://schemas.microsoft.com/office/drawing/2014/main" id="{70C7FE01-9414-9449-8585-D77FC63B6B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07" y="2326"/>
                <a:ext cx="78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6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3 w 41"/>
                  <a:gd name="T69" fmla="*/ 16 h 37"/>
                  <a:gd name="T70" fmla="*/ 26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4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2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4" y="18"/>
                      <a:pt x="14" y="18"/>
                    </a:cubicBezTo>
                    <a:cubicBezTo>
                      <a:pt x="18" y="18"/>
                      <a:pt x="21" y="17"/>
                      <a:pt x="23" y="16"/>
                    </a:cubicBezTo>
                    <a:cubicBezTo>
                      <a:pt x="25" y="14"/>
                      <a:pt x="26" y="12"/>
                      <a:pt x="26" y="10"/>
                    </a:cubicBezTo>
                    <a:cubicBezTo>
                      <a:pt x="26" y="8"/>
                      <a:pt x="25" y="6"/>
                      <a:pt x="23" y="4"/>
                    </a:cubicBezTo>
                    <a:cubicBezTo>
                      <a:pt x="22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6" name="Freeform 35">
                <a:extLst>
                  <a:ext uri="{FF2B5EF4-FFF2-40B4-BE49-F238E27FC236}">
                    <a16:creationId xmlns="" xmlns:a16="http://schemas.microsoft.com/office/drawing/2014/main" id="{FA982A4C-E43D-824E-AA2F-03179F5F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324"/>
                <a:ext cx="52" cy="75"/>
              </a:xfrm>
              <a:custGeom>
                <a:avLst/>
                <a:gdLst>
                  <a:gd name="T0" fmla="*/ 24 w 27"/>
                  <a:gd name="T1" fmla="*/ 0 h 39"/>
                  <a:gd name="T2" fmla="*/ 24 w 27"/>
                  <a:gd name="T3" fmla="*/ 13 h 39"/>
                  <a:gd name="T4" fmla="*/ 23 w 27"/>
                  <a:gd name="T5" fmla="*/ 13 h 39"/>
                  <a:gd name="T6" fmla="*/ 21 w 27"/>
                  <a:gd name="T7" fmla="*/ 7 h 39"/>
                  <a:gd name="T8" fmla="*/ 17 w 27"/>
                  <a:gd name="T9" fmla="*/ 4 h 39"/>
                  <a:gd name="T10" fmla="*/ 12 w 27"/>
                  <a:gd name="T11" fmla="*/ 2 h 39"/>
                  <a:gd name="T12" fmla="*/ 7 w 27"/>
                  <a:gd name="T13" fmla="*/ 4 h 39"/>
                  <a:gd name="T14" fmla="*/ 5 w 27"/>
                  <a:gd name="T15" fmla="*/ 8 h 39"/>
                  <a:gd name="T16" fmla="*/ 6 w 27"/>
                  <a:gd name="T17" fmla="*/ 11 h 39"/>
                  <a:gd name="T18" fmla="*/ 15 w 27"/>
                  <a:gd name="T19" fmla="*/ 17 h 39"/>
                  <a:gd name="T20" fmla="*/ 23 w 27"/>
                  <a:gd name="T21" fmla="*/ 21 h 39"/>
                  <a:gd name="T22" fmla="*/ 26 w 27"/>
                  <a:gd name="T23" fmla="*/ 25 h 39"/>
                  <a:gd name="T24" fmla="*/ 27 w 27"/>
                  <a:gd name="T25" fmla="*/ 29 h 39"/>
                  <a:gd name="T26" fmla="*/ 24 w 27"/>
                  <a:gd name="T27" fmla="*/ 36 h 39"/>
                  <a:gd name="T28" fmla="*/ 14 w 27"/>
                  <a:gd name="T29" fmla="*/ 39 h 39"/>
                  <a:gd name="T30" fmla="*/ 11 w 27"/>
                  <a:gd name="T31" fmla="*/ 39 h 39"/>
                  <a:gd name="T32" fmla="*/ 7 w 27"/>
                  <a:gd name="T33" fmla="*/ 38 h 39"/>
                  <a:gd name="T34" fmla="*/ 3 w 27"/>
                  <a:gd name="T35" fmla="*/ 37 h 39"/>
                  <a:gd name="T36" fmla="*/ 2 w 27"/>
                  <a:gd name="T37" fmla="*/ 37 h 39"/>
                  <a:gd name="T38" fmla="*/ 1 w 27"/>
                  <a:gd name="T39" fmla="*/ 39 h 39"/>
                  <a:gd name="T40" fmla="*/ 0 w 27"/>
                  <a:gd name="T41" fmla="*/ 39 h 39"/>
                  <a:gd name="T42" fmla="*/ 0 w 27"/>
                  <a:gd name="T43" fmla="*/ 26 h 39"/>
                  <a:gd name="T44" fmla="*/ 1 w 27"/>
                  <a:gd name="T45" fmla="*/ 26 h 39"/>
                  <a:gd name="T46" fmla="*/ 3 w 27"/>
                  <a:gd name="T47" fmla="*/ 32 h 39"/>
                  <a:gd name="T48" fmla="*/ 8 w 27"/>
                  <a:gd name="T49" fmla="*/ 36 h 39"/>
                  <a:gd name="T50" fmla="*/ 14 w 27"/>
                  <a:gd name="T51" fmla="*/ 37 h 39"/>
                  <a:gd name="T52" fmla="*/ 20 w 27"/>
                  <a:gd name="T53" fmla="*/ 35 h 39"/>
                  <a:gd name="T54" fmla="*/ 22 w 27"/>
                  <a:gd name="T55" fmla="*/ 31 h 39"/>
                  <a:gd name="T56" fmla="*/ 21 w 27"/>
                  <a:gd name="T57" fmla="*/ 28 h 39"/>
                  <a:gd name="T58" fmla="*/ 18 w 27"/>
                  <a:gd name="T59" fmla="*/ 26 h 39"/>
                  <a:gd name="T60" fmla="*/ 12 w 27"/>
                  <a:gd name="T61" fmla="*/ 22 h 39"/>
                  <a:gd name="T62" fmla="*/ 4 w 27"/>
                  <a:gd name="T63" fmla="*/ 18 h 39"/>
                  <a:gd name="T64" fmla="*/ 1 w 27"/>
                  <a:gd name="T65" fmla="*/ 14 h 39"/>
                  <a:gd name="T66" fmla="*/ 0 w 27"/>
                  <a:gd name="T67" fmla="*/ 10 h 39"/>
                  <a:gd name="T68" fmla="*/ 3 w 27"/>
                  <a:gd name="T69" fmla="*/ 3 h 39"/>
                  <a:gd name="T70" fmla="*/ 12 w 27"/>
                  <a:gd name="T71" fmla="*/ 0 h 39"/>
                  <a:gd name="T72" fmla="*/ 19 w 27"/>
                  <a:gd name="T73" fmla="*/ 2 h 39"/>
                  <a:gd name="T74" fmla="*/ 21 w 27"/>
                  <a:gd name="T75" fmla="*/ 2 h 39"/>
                  <a:gd name="T76" fmla="*/ 23 w 27"/>
                  <a:gd name="T77" fmla="*/ 2 h 39"/>
                  <a:gd name="T78" fmla="*/ 23 w 27"/>
                  <a:gd name="T79" fmla="*/ 0 h 39"/>
                  <a:gd name="T80" fmla="*/ 24 w 27"/>
                  <a:gd name="T8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39">
                    <a:moveTo>
                      <a:pt x="24" y="0"/>
                    </a:moveTo>
                    <a:cubicBezTo>
                      <a:pt x="24" y="13"/>
                      <a:pt x="24" y="13"/>
                      <a:pt x="24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1"/>
                      <a:pt x="22" y="9"/>
                      <a:pt x="21" y="7"/>
                    </a:cubicBezTo>
                    <a:cubicBezTo>
                      <a:pt x="20" y="6"/>
                      <a:pt x="19" y="5"/>
                      <a:pt x="17" y="4"/>
                    </a:cubicBezTo>
                    <a:cubicBezTo>
                      <a:pt x="16" y="3"/>
                      <a:pt x="14" y="2"/>
                      <a:pt x="12" y="2"/>
                    </a:cubicBezTo>
                    <a:cubicBezTo>
                      <a:pt x="10" y="2"/>
                      <a:pt x="8" y="3"/>
                      <a:pt x="7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5" y="10"/>
                      <a:pt x="6" y="11"/>
                    </a:cubicBezTo>
                    <a:cubicBezTo>
                      <a:pt x="7" y="13"/>
                      <a:pt x="10" y="14"/>
                      <a:pt x="15" y="17"/>
                    </a:cubicBezTo>
                    <a:cubicBezTo>
                      <a:pt x="19" y="19"/>
                      <a:pt x="21" y="20"/>
                      <a:pt x="23" y="21"/>
                    </a:cubicBezTo>
                    <a:cubicBezTo>
                      <a:pt x="24" y="22"/>
                      <a:pt x="25" y="23"/>
                      <a:pt x="26" y="25"/>
                    </a:cubicBezTo>
                    <a:cubicBezTo>
                      <a:pt x="27" y="26"/>
                      <a:pt x="27" y="27"/>
                      <a:pt x="27" y="29"/>
                    </a:cubicBezTo>
                    <a:cubicBezTo>
                      <a:pt x="27" y="32"/>
                      <a:pt x="26" y="34"/>
                      <a:pt x="24" y="36"/>
                    </a:cubicBezTo>
                    <a:cubicBezTo>
                      <a:pt x="21" y="38"/>
                      <a:pt x="18" y="39"/>
                      <a:pt x="14" y="39"/>
                    </a:cubicBezTo>
                    <a:cubicBezTo>
                      <a:pt x="13" y="39"/>
                      <a:pt x="12" y="39"/>
                      <a:pt x="11" y="39"/>
                    </a:cubicBezTo>
                    <a:cubicBezTo>
                      <a:pt x="10" y="39"/>
                      <a:pt x="9" y="38"/>
                      <a:pt x="7" y="38"/>
                    </a:cubicBezTo>
                    <a:cubicBezTo>
                      <a:pt x="5" y="37"/>
                      <a:pt x="4" y="37"/>
                      <a:pt x="3" y="37"/>
                    </a:cubicBezTo>
                    <a:cubicBezTo>
                      <a:pt x="3" y="37"/>
                      <a:pt x="2" y="37"/>
                      <a:pt x="2" y="37"/>
                    </a:cubicBezTo>
                    <a:cubicBezTo>
                      <a:pt x="2" y="38"/>
                      <a:pt x="1" y="38"/>
                      <a:pt x="1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9"/>
                      <a:pt x="3" y="31"/>
                      <a:pt x="3" y="32"/>
                    </a:cubicBezTo>
                    <a:cubicBezTo>
                      <a:pt x="4" y="34"/>
                      <a:pt x="6" y="35"/>
                      <a:pt x="8" y="36"/>
                    </a:cubicBezTo>
                    <a:cubicBezTo>
                      <a:pt x="9" y="37"/>
                      <a:pt x="11" y="37"/>
                      <a:pt x="14" y="37"/>
                    </a:cubicBezTo>
                    <a:cubicBezTo>
                      <a:pt x="16" y="37"/>
                      <a:pt x="18" y="36"/>
                      <a:pt x="20" y="35"/>
                    </a:cubicBezTo>
                    <a:cubicBezTo>
                      <a:pt x="21" y="34"/>
                      <a:pt x="22" y="33"/>
                      <a:pt x="22" y="31"/>
                    </a:cubicBezTo>
                    <a:cubicBezTo>
                      <a:pt x="22" y="30"/>
                      <a:pt x="21" y="29"/>
                      <a:pt x="21" y="28"/>
                    </a:cubicBezTo>
                    <a:cubicBezTo>
                      <a:pt x="20" y="27"/>
                      <a:pt x="20" y="26"/>
                      <a:pt x="18" y="26"/>
                    </a:cubicBezTo>
                    <a:cubicBezTo>
                      <a:pt x="18" y="25"/>
                      <a:pt x="15" y="24"/>
                      <a:pt x="12" y="22"/>
                    </a:cubicBezTo>
                    <a:cubicBezTo>
                      <a:pt x="8" y="20"/>
                      <a:pt x="6" y="19"/>
                      <a:pt x="4" y="18"/>
                    </a:cubicBezTo>
                    <a:cubicBezTo>
                      <a:pt x="3" y="17"/>
                      <a:pt x="2" y="16"/>
                      <a:pt x="1" y="14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7"/>
                      <a:pt x="1" y="5"/>
                      <a:pt x="3" y="3"/>
                    </a:cubicBezTo>
                    <a:cubicBezTo>
                      <a:pt x="5" y="1"/>
                      <a:pt x="8" y="0"/>
                      <a:pt x="12" y="0"/>
                    </a:cubicBezTo>
                    <a:cubicBezTo>
                      <a:pt x="14" y="0"/>
                      <a:pt x="16" y="1"/>
                      <a:pt x="19" y="2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2" y="2"/>
                      <a:pt x="22" y="2"/>
                      <a:pt x="23" y="2"/>
                    </a:cubicBezTo>
                    <a:cubicBezTo>
                      <a:pt x="23" y="2"/>
                      <a:pt x="23" y="1"/>
                      <a:pt x="23" y="0"/>
                    </a:cubicBezTo>
                    <a:lnTo>
                      <a:pt x="2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7" name="Freeform 36">
                <a:extLst>
                  <a:ext uri="{FF2B5EF4-FFF2-40B4-BE49-F238E27FC236}">
                    <a16:creationId xmlns="" xmlns:a16="http://schemas.microsoft.com/office/drawing/2014/main" id="{F5E6E3A5-73B5-1E41-B727-F23271B8A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6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8" name="Freeform 37">
                <a:extLst>
                  <a:ext uri="{FF2B5EF4-FFF2-40B4-BE49-F238E27FC236}">
                    <a16:creationId xmlns="" xmlns:a16="http://schemas.microsoft.com/office/drawing/2014/main" id="{F97CD2E2-A565-EA49-86F6-74433A50C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9" name="Freeform 38">
                <a:extLst>
                  <a:ext uri="{FF2B5EF4-FFF2-40B4-BE49-F238E27FC236}">
                    <a16:creationId xmlns="" xmlns:a16="http://schemas.microsoft.com/office/drawing/2014/main" id="{0B07A2A8-0638-044B-8FE9-CA694582D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326"/>
                <a:ext cx="82" cy="71"/>
              </a:xfrm>
              <a:custGeom>
                <a:avLst/>
                <a:gdLst>
                  <a:gd name="T0" fmla="*/ 29 w 43"/>
                  <a:gd name="T1" fmla="*/ 0 h 37"/>
                  <a:gd name="T2" fmla="*/ 43 w 43"/>
                  <a:gd name="T3" fmla="*/ 0 h 37"/>
                  <a:gd name="T4" fmla="*/ 43 w 43"/>
                  <a:gd name="T5" fmla="*/ 1 h 37"/>
                  <a:gd name="T6" fmla="*/ 42 w 43"/>
                  <a:gd name="T7" fmla="*/ 1 h 37"/>
                  <a:gd name="T8" fmla="*/ 40 w 43"/>
                  <a:gd name="T9" fmla="*/ 2 h 37"/>
                  <a:gd name="T10" fmla="*/ 37 w 43"/>
                  <a:gd name="T11" fmla="*/ 3 h 37"/>
                  <a:gd name="T12" fmla="*/ 34 w 43"/>
                  <a:gd name="T13" fmla="*/ 7 h 37"/>
                  <a:gd name="T14" fmla="*/ 24 w 43"/>
                  <a:gd name="T15" fmla="*/ 21 h 37"/>
                  <a:gd name="T16" fmla="*/ 24 w 43"/>
                  <a:gd name="T17" fmla="*/ 31 h 37"/>
                  <a:gd name="T18" fmla="*/ 25 w 43"/>
                  <a:gd name="T19" fmla="*/ 35 h 37"/>
                  <a:gd name="T20" fmla="*/ 29 w 43"/>
                  <a:gd name="T21" fmla="*/ 36 h 37"/>
                  <a:gd name="T22" fmla="*/ 30 w 43"/>
                  <a:gd name="T23" fmla="*/ 36 h 37"/>
                  <a:gd name="T24" fmla="*/ 30 w 43"/>
                  <a:gd name="T25" fmla="*/ 37 h 37"/>
                  <a:gd name="T26" fmla="*/ 13 w 43"/>
                  <a:gd name="T27" fmla="*/ 37 h 37"/>
                  <a:gd name="T28" fmla="*/ 13 w 43"/>
                  <a:gd name="T29" fmla="*/ 36 h 37"/>
                  <a:gd name="T30" fmla="*/ 14 w 43"/>
                  <a:gd name="T31" fmla="*/ 36 h 37"/>
                  <a:gd name="T32" fmla="*/ 18 w 43"/>
                  <a:gd name="T33" fmla="*/ 35 h 37"/>
                  <a:gd name="T34" fmla="*/ 18 w 43"/>
                  <a:gd name="T35" fmla="*/ 31 h 37"/>
                  <a:gd name="T36" fmla="*/ 18 w 43"/>
                  <a:gd name="T37" fmla="*/ 22 h 37"/>
                  <a:gd name="T38" fmla="*/ 7 w 43"/>
                  <a:gd name="T39" fmla="*/ 6 h 37"/>
                  <a:gd name="T40" fmla="*/ 4 w 43"/>
                  <a:gd name="T41" fmla="*/ 3 h 37"/>
                  <a:gd name="T42" fmla="*/ 1 w 43"/>
                  <a:gd name="T43" fmla="*/ 1 h 37"/>
                  <a:gd name="T44" fmla="*/ 0 w 43"/>
                  <a:gd name="T45" fmla="*/ 1 h 37"/>
                  <a:gd name="T46" fmla="*/ 0 w 43"/>
                  <a:gd name="T47" fmla="*/ 0 h 37"/>
                  <a:gd name="T48" fmla="*/ 17 w 43"/>
                  <a:gd name="T49" fmla="*/ 0 h 37"/>
                  <a:gd name="T50" fmla="*/ 17 w 43"/>
                  <a:gd name="T51" fmla="*/ 1 h 37"/>
                  <a:gd name="T52" fmla="*/ 16 w 43"/>
                  <a:gd name="T53" fmla="*/ 1 h 37"/>
                  <a:gd name="T54" fmla="*/ 14 w 43"/>
                  <a:gd name="T55" fmla="*/ 2 h 37"/>
                  <a:gd name="T56" fmla="*/ 13 w 43"/>
                  <a:gd name="T57" fmla="*/ 3 h 37"/>
                  <a:gd name="T58" fmla="*/ 14 w 43"/>
                  <a:gd name="T59" fmla="*/ 7 h 37"/>
                  <a:gd name="T60" fmla="*/ 23 w 43"/>
                  <a:gd name="T61" fmla="*/ 19 h 37"/>
                  <a:gd name="T62" fmla="*/ 31 w 43"/>
                  <a:gd name="T63" fmla="*/ 8 h 37"/>
                  <a:gd name="T64" fmla="*/ 33 w 43"/>
                  <a:gd name="T65" fmla="*/ 4 h 37"/>
                  <a:gd name="T66" fmla="*/ 32 w 43"/>
                  <a:gd name="T67" fmla="*/ 2 h 37"/>
                  <a:gd name="T68" fmla="*/ 31 w 43"/>
                  <a:gd name="T69" fmla="*/ 1 h 37"/>
                  <a:gd name="T70" fmla="*/ 29 w 43"/>
                  <a:gd name="T71" fmla="*/ 1 h 37"/>
                  <a:gd name="T72" fmla="*/ 29 w 43"/>
                  <a:gd name="T7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3" h="37">
                    <a:moveTo>
                      <a:pt x="29" y="0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1" y="1"/>
                      <a:pt x="40" y="2"/>
                    </a:cubicBezTo>
                    <a:cubicBezTo>
                      <a:pt x="39" y="2"/>
                      <a:pt x="38" y="3"/>
                      <a:pt x="37" y="3"/>
                    </a:cubicBezTo>
                    <a:cubicBezTo>
                      <a:pt x="36" y="4"/>
                      <a:pt x="35" y="6"/>
                      <a:pt x="34" y="7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3"/>
                      <a:pt x="24" y="35"/>
                      <a:pt x="25" y="35"/>
                    </a:cubicBezTo>
                    <a:cubicBezTo>
                      <a:pt x="26" y="36"/>
                      <a:pt x="27" y="36"/>
                      <a:pt x="29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6"/>
                      <a:pt x="17" y="36"/>
                      <a:pt x="18" y="35"/>
                    </a:cubicBezTo>
                    <a:cubicBezTo>
                      <a:pt x="18" y="34"/>
                      <a:pt x="18" y="33"/>
                      <a:pt x="18" y="3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5"/>
                      <a:pt x="5" y="3"/>
                      <a:pt x="4" y="3"/>
                    </a:cubicBezTo>
                    <a:cubicBezTo>
                      <a:pt x="4" y="3"/>
                      <a:pt x="3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5" y="1"/>
                      <a:pt x="14" y="2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3" y="4"/>
                      <a:pt x="13" y="5"/>
                      <a:pt x="14" y="7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2" y="6"/>
                      <a:pt x="33" y="5"/>
                      <a:pt x="33" y="4"/>
                    </a:cubicBezTo>
                    <a:cubicBezTo>
                      <a:pt x="33" y="3"/>
                      <a:pt x="33" y="3"/>
                      <a:pt x="32" y="2"/>
                    </a:cubicBezTo>
                    <a:cubicBezTo>
                      <a:pt x="32" y="2"/>
                      <a:pt x="32" y="2"/>
                      <a:pt x="31" y="1"/>
                    </a:cubicBezTo>
                    <a:cubicBezTo>
                      <a:pt x="31" y="1"/>
                      <a:pt x="30" y="1"/>
                      <a:pt x="29" y="1"/>
                    </a:cubicBezTo>
                    <a:lnTo>
                      <a:pt x="2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0" name="Freeform 39">
                <a:extLst>
                  <a:ext uri="{FF2B5EF4-FFF2-40B4-BE49-F238E27FC236}">
                    <a16:creationId xmlns="" xmlns:a16="http://schemas.microsoft.com/office/drawing/2014/main" id="{07F291A6-512A-CB4D-90B4-AA9BA0FF3B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0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4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4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0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3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1" name="Freeform 40">
                <a:extLst>
                  <a:ext uri="{FF2B5EF4-FFF2-40B4-BE49-F238E27FC236}">
                    <a16:creationId xmlns="" xmlns:a16="http://schemas.microsoft.com/office/drawing/2014/main" id="{DD39AC5E-FF30-7941-A502-D68BD703C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326"/>
                <a:ext cx="59" cy="71"/>
              </a:xfrm>
              <a:custGeom>
                <a:avLst/>
                <a:gdLst>
                  <a:gd name="T0" fmla="*/ 12 w 31"/>
                  <a:gd name="T1" fmla="*/ 2 h 37"/>
                  <a:gd name="T2" fmla="*/ 12 w 31"/>
                  <a:gd name="T3" fmla="*/ 17 h 37"/>
                  <a:gd name="T4" fmla="*/ 19 w 31"/>
                  <a:gd name="T5" fmla="*/ 17 h 37"/>
                  <a:gd name="T6" fmla="*/ 23 w 31"/>
                  <a:gd name="T7" fmla="*/ 16 h 37"/>
                  <a:gd name="T8" fmla="*/ 25 w 31"/>
                  <a:gd name="T9" fmla="*/ 12 h 37"/>
                  <a:gd name="T10" fmla="*/ 26 w 31"/>
                  <a:gd name="T11" fmla="*/ 12 h 37"/>
                  <a:gd name="T12" fmla="*/ 26 w 31"/>
                  <a:gd name="T13" fmla="*/ 24 h 37"/>
                  <a:gd name="T14" fmla="*/ 25 w 31"/>
                  <a:gd name="T15" fmla="*/ 24 h 37"/>
                  <a:gd name="T16" fmla="*/ 24 w 31"/>
                  <a:gd name="T17" fmla="*/ 21 h 37"/>
                  <a:gd name="T18" fmla="*/ 22 w 31"/>
                  <a:gd name="T19" fmla="*/ 20 h 37"/>
                  <a:gd name="T20" fmla="*/ 19 w 31"/>
                  <a:gd name="T21" fmla="*/ 19 h 37"/>
                  <a:gd name="T22" fmla="*/ 12 w 31"/>
                  <a:gd name="T23" fmla="*/ 19 h 37"/>
                  <a:gd name="T24" fmla="*/ 12 w 31"/>
                  <a:gd name="T25" fmla="*/ 31 h 37"/>
                  <a:gd name="T26" fmla="*/ 12 w 31"/>
                  <a:gd name="T27" fmla="*/ 34 h 37"/>
                  <a:gd name="T28" fmla="*/ 13 w 31"/>
                  <a:gd name="T29" fmla="*/ 36 h 37"/>
                  <a:gd name="T30" fmla="*/ 16 w 31"/>
                  <a:gd name="T31" fmla="*/ 36 h 37"/>
                  <a:gd name="T32" fmla="*/ 18 w 31"/>
                  <a:gd name="T33" fmla="*/ 36 h 37"/>
                  <a:gd name="T34" fmla="*/ 18 w 31"/>
                  <a:gd name="T35" fmla="*/ 37 h 37"/>
                  <a:gd name="T36" fmla="*/ 0 w 31"/>
                  <a:gd name="T37" fmla="*/ 37 h 37"/>
                  <a:gd name="T38" fmla="*/ 0 w 31"/>
                  <a:gd name="T39" fmla="*/ 36 h 37"/>
                  <a:gd name="T40" fmla="*/ 1 w 31"/>
                  <a:gd name="T41" fmla="*/ 36 h 37"/>
                  <a:gd name="T42" fmla="*/ 5 w 31"/>
                  <a:gd name="T43" fmla="*/ 35 h 37"/>
                  <a:gd name="T44" fmla="*/ 6 w 31"/>
                  <a:gd name="T45" fmla="*/ 31 h 37"/>
                  <a:gd name="T46" fmla="*/ 6 w 31"/>
                  <a:gd name="T47" fmla="*/ 7 h 37"/>
                  <a:gd name="T48" fmla="*/ 5 w 31"/>
                  <a:gd name="T49" fmla="*/ 3 h 37"/>
                  <a:gd name="T50" fmla="*/ 4 w 31"/>
                  <a:gd name="T51" fmla="*/ 2 h 37"/>
                  <a:gd name="T52" fmla="*/ 1 w 31"/>
                  <a:gd name="T53" fmla="*/ 1 h 37"/>
                  <a:gd name="T54" fmla="*/ 0 w 31"/>
                  <a:gd name="T55" fmla="*/ 1 h 37"/>
                  <a:gd name="T56" fmla="*/ 0 w 31"/>
                  <a:gd name="T57" fmla="*/ 0 h 37"/>
                  <a:gd name="T58" fmla="*/ 31 w 31"/>
                  <a:gd name="T59" fmla="*/ 0 h 37"/>
                  <a:gd name="T60" fmla="*/ 31 w 31"/>
                  <a:gd name="T61" fmla="*/ 8 h 37"/>
                  <a:gd name="T62" fmla="*/ 30 w 31"/>
                  <a:gd name="T63" fmla="*/ 8 h 37"/>
                  <a:gd name="T64" fmla="*/ 28 w 31"/>
                  <a:gd name="T65" fmla="*/ 4 h 37"/>
                  <a:gd name="T66" fmla="*/ 26 w 31"/>
                  <a:gd name="T67" fmla="*/ 3 h 37"/>
                  <a:gd name="T68" fmla="*/ 21 w 31"/>
                  <a:gd name="T69" fmla="*/ 2 h 37"/>
                  <a:gd name="T70" fmla="*/ 12 w 31"/>
                  <a:gd name="T71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1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1" y="17"/>
                      <a:pt x="22" y="16"/>
                      <a:pt x="23" y="16"/>
                    </a:cubicBezTo>
                    <a:cubicBezTo>
                      <a:pt x="24" y="15"/>
                      <a:pt x="24" y="14"/>
                      <a:pt x="25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3"/>
                      <a:pt x="24" y="22"/>
                      <a:pt x="24" y="21"/>
                    </a:cubicBezTo>
                    <a:cubicBezTo>
                      <a:pt x="24" y="20"/>
                      <a:pt x="23" y="20"/>
                      <a:pt x="22" y="20"/>
                    </a:cubicBezTo>
                    <a:cubicBezTo>
                      <a:pt x="22" y="19"/>
                      <a:pt x="21" y="19"/>
                      <a:pt x="19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5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9" y="6"/>
                      <a:pt x="29" y="5"/>
                      <a:pt x="28" y="4"/>
                    </a:cubicBezTo>
                    <a:cubicBezTo>
                      <a:pt x="27" y="4"/>
                      <a:pt x="27" y="3"/>
                      <a:pt x="26" y="3"/>
                    </a:cubicBezTo>
                    <a:cubicBezTo>
                      <a:pt x="25" y="2"/>
                      <a:pt x="23" y="2"/>
                      <a:pt x="21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2" name="Freeform 41">
                <a:extLst>
                  <a:ext uri="{FF2B5EF4-FFF2-40B4-BE49-F238E27FC236}">
                    <a16:creationId xmlns="" xmlns:a16="http://schemas.microsoft.com/office/drawing/2014/main" id="{665491AC-7AFD-A641-9993-570298D1BF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45" y="2326"/>
                <a:ext cx="59" cy="71"/>
              </a:xfrm>
              <a:custGeom>
                <a:avLst/>
                <a:gdLst>
                  <a:gd name="T0" fmla="*/ 11 w 31"/>
                  <a:gd name="T1" fmla="*/ 20 h 37"/>
                  <a:gd name="T2" fmla="*/ 11 w 31"/>
                  <a:gd name="T3" fmla="*/ 31 h 37"/>
                  <a:gd name="T4" fmla="*/ 12 w 31"/>
                  <a:gd name="T5" fmla="*/ 35 h 37"/>
                  <a:gd name="T6" fmla="*/ 16 w 31"/>
                  <a:gd name="T7" fmla="*/ 36 h 37"/>
                  <a:gd name="T8" fmla="*/ 17 w 31"/>
                  <a:gd name="T9" fmla="*/ 36 h 37"/>
                  <a:gd name="T10" fmla="*/ 17 w 31"/>
                  <a:gd name="T11" fmla="*/ 37 h 37"/>
                  <a:gd name="T12" fmla="*/ 0 w 31"/>
                  <a:gd name="T13" fmla="*/ 37 h 37"/>
                  <a:gd name="T14" fmla="*/ 0 w 31"/>
                  <a:gd name="T15" fmla="*/ 36 h 37"/>
                  <a:gd name="T16" fmla="*/ 1 w 31"/>
                  <a:gd name="T17" fmla="*/ 36 h 37"/>
                  <a:gd name="T18" fmla="*/ 5 w 31"/>
                  <a:gd name="T19" fmla="*/ 35 h 37"/>
                  <a:gd name="T20" fmla="*/ 6 w 31"/>
                  <a:gd name="T21" fmla="*/ 31 h 37"/>
                  <a:gd name="T22" fmla="*/ 6 w 31"/>
                  <a:gd name="T23" fmla="*/ 7 h 37"/>
                  <a:gd name="T24" fmla="*/ 5 w 31"/>
                  <a:gd name="T25" fmla="*/ 2 h 37"/>
                  <a:gd name="T26" fmla="*/ 1 w 31"/>
                  <a:gd name="T27" fmla="*/ 1 h 37"/>
                  <a:gd name="T28" fmla="*/ 0 w 31"/>
                  <a:gd name="T29" fmla="*/ 1 h 37"/>
                  <a:gd name="T30" fmla="*/ 0 w 31"/>
                  <a:gd name="T31" fmla="*/ 0 h 37"/>
                  <a:gd name="T32" fmla="*/ 15 w 31"/>
                  <a:gd name="T33" fmla="*/ 0 h 37"/>
                  <a:gd name="T34" fmla="*/ 24 w 31"/>
                  <a:gd name="T35" fmla="*/ 1 h 37"/>
                  <a:gd name="T36" fmla="*/ 29 w 31"/>
                  <a:gd name="T37" fmla="*/ 5 h 37"/>
                  <a:gd name="T38" fmla="*/ 31 w 31"/>
                  <a:gd name="T39" fmla="*/ 10 h 37"/>
                  <a:gd name="T40" fmla="*/ 28 w 31"/>
                  <a:gd name="T41" fmla="*/ 18 h 37"/>
                  <a:gd name="T42" fmla="*/ 18 w 31"/>
                  <a:gd name="T43" fmla="*/ 21 h 37"/>
                  <a:gd name="T44" fmla="*/ 15 w 31"/>
                  <a:gd name="T45" fmla="*/ 20 h 37"/>
                  <a:gd name="T46" fmla="*/ 11 w 31"/>
                  <a:gd name="T47" fmla="*/ 20 h 37"/>
                  <a:gd name="T48" fmla="*/ 11 w 31"/>
                  <a:gd name="T49" fmla="*/ 18 h 37"/>
                  <a:gd name="T50" fmla="*/ 14 w 31"/>
                  <a:gd name="T51" fmla="*/ 19 h 37"/>
                  <a:gd name="T52" fmla="*/ 16 w 31"/>
                  <a:gd name="T53" fmla="*/ 19 h 37"/>
                  <a:gd name="T54" fmla="*/ 22 w 31"/>
                  <a:gd name="T55" fmla="*/ 17 h 37"/>
                  <a:gd name="T56" fmla="*/ 24 w 31"/>
                  <a:gd name="T57" fmla="*/ 11 h 37"/>
                  <a:gd name="T58" fmla="*/ 23 w 31"/>
                  <a:gd name="T59" fmla="*/ 6 h 37"/>
                  <a:gd name="T60" fmla="*/ 20 w 31"/>
                  <a:gd name="T61" fmla="*/ 3 h 37"/>
                  <a:gd name="T62" fmla="*/ 15 w 31"/>
                  <a:gd name="T63" fmla="*/ 2 h 37"/>
                  <a:gd name="T64" fmla="*/ 11 w 31"/>
                  <a:gd name="T65" fmla="*/ 3 h 37"/>
                  <a:gd name="T66" fmla="*/ 11 w 31"/>
                  <a:gd name="T67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" h="37">
                    <a:moveTo>
                      <a:pt x="11" y="20"/>
                    </a:move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2" y="35"/>
                      <a:pt x="12" y="35"/>
                    </a:cubicBezTo>
                    <a:cubicBezTo>
                      <a:pt x="13" y="36"/>
                      <a:pt x="14" y="36"/>
                      <a:pt x="16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9" y="0"/>
                      <a:pt x="21" y="0"/>
                      <a:pt x="24" y="1"/>
                    </a:cubicBezTo>
                    <a:cubicBezTo>
                      <a:pt x="26" y="2"/>
                      <a:pt x="27" y="3"/>
                      <a:pt x="29" y="5"/>
                    </a:cubicBezTo>
                    <a:cubicBezTo>
                      <a:pt x="30" y="6"/>
                      <a:pt x="31" y="8"/>
                      <a:pt x="31" y="10"/>
                    </a:cubicBezTo>
                    <a:cubicBezTo>
                      <a:pt x="31" y="13"/>
                      <a:pt x="30" y="16"/>
                      <a:pt x="28" y="18"/>
                    </a:cubicBezTo>
                    <a:cubicBezTo>
                      <a:pt x="26" y="20"/>
                      <a:pt x="22" y="21"/>
                      <a:pt x="18" y="21"/>
                    </a:cubicBezTo>
                    <a:cubicBezTo>
                      <a:pt x="17" y="21"/>
                      <a:pt x="16" y="21"/>
                      <a:pt x="15" y="20"/>
                    </a:cubicBezTo>
                    <a:cubicBezTo>
                      <a:pt x="14" y="20"/>
                      <a:pt x="13" y="20"/>
                      <a:pt x="11" y="20"/>
                    </a:cubicBezTo>
                    <a:close/>
                    <a:moveTo>
                      <a:pt x="11" y="18"/>
                    </a:moveTo>
                    <a:cubicBezTo>
                      <a:pt x="13" y="18"/>
                      <a:pt x="13" y="19"/>
                      <a:pt x="14" y="19"/>
                    </a:cubicBezTo>
                    <a:cubicBezTo>
                      <a:pt x="15" y="19"/>
                      <a:pt x="16" y="19"/>
                      <a:pt x="16" y="19"/>
                    </a:cubicBezTo>
                    <a:cubicBezTo>
                      <a:pt x="19" y="19"/>
                      <a:pt x="20" y="18"/>
                      <a:pt x="22" y="17"/>
                    </a:cubicBezTo>
                    <a:cubicBezTo>
                      <a:pt x="23" y="15"/>
                      <a:pt x="24" y="13"/>
                      <a:pt x="24" y="11"/>
                    </a:cubicBezTo>
                    <a:cubicBezTo>
                      <a:pt x="24" y="9"/>
                      <a:pt x="24" y="8"/>
                      <a:pt x="23" y="6"/>
                    </a:cubicBezTo>
                    <a:cubicBezTo>
                      <a:pt x="22" y="5"/>
                      <a:pt x="21" y="4"/>
                      <a:pt x="20" y="3"/>
                    </a:cubicBezTo>
                    <a:cubicBezTo>
                      <a:pt x="19" y="3"/>
                      <a:pt x="17" y="2"/>
                      <a:pt x="15" y="2"/>
                    </a:cubicBezTo>
                    <a:cubicBezTo>
                      <a:pt x="14" y="2"/>
                      <a:pt x="13" y="2"/>
                      <a:pt x="11" y="3"/>
                    </a:cubicBezTo>
                    <a:lnTo>
                      <a:pt x="11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3" name="Freeform 42">
                <a:extLst>
                  <a:ext uri="{FF2B5EF4-FFF2-40B4-BE49-F238E27FC236}">
                    <a16:creationId xmlns="" xmlns:a16="http://schemas.microsoft.com/office/drawing/2014/main" id="{682250B1-DE83-4B4C-92E1-ED66D6180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326"/>
                <a:ext cx="67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4" y="19"/>
                      <a:pt x="22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2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5" y="35"/>
                      <a:pt x="5" y="35"/>
                      <a:pt x="5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4" name="Freeform 43">
                <a:extLst>
                  <a:ext uri="{FF2B5EF4-FFF2-40B4-BE49-F238E27FC236}">
                    <a16:creationId xmlns="" xmlns:a16="http://schemas.microsoft.com/office/drawing/2014/main" id="{90C0FAD2-E7BF-824C-BE24-87B808D01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5" name="Freeform 44">
                <a:extLst>
                  <a:ext uri="{FF2B5EF4-FFF2-40B4-BE49-F238E27FC236}">
                    <a16:creationId xmlns="" xmlns:a16="http://schemas.microsoft.com/office/drawing/2014/main" id="{6D7E4C19-8FD2-1D41-9830-BDBA62B99E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51" y="2326"/>
                <a:ext cx="79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5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2 w 41"/>
                  <a:gd name="T69" fmla="*/ 16 h 37"/>
                  <a:gd name="T70" fmla="*/ 25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1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4" y="18"/>
                    </a:cubicBezTo>
                    <a:cubicBezTo>
                      <a:pt x="18" y="18"/>
                      <a:pt x="20" y="17"/>
                      <a:pt x="22" y="16"/>
                    </a:cubicBezTo>
                    <a:cubicBezTo>
                      <a:pt x="24" y="14"/>
                      <a:pt x="25" y="12"/>
                      <a:pt x="25" y="10"/>
                    </a:cubicBezTo>
                    <a:cubicBezTo>
                      <a:pt x="25" y="8"/>
                      <a:pt x="25" y="6"/>
                      <a:pt x="23" y="4"/>
                    </a:cubicBezTo>
                    <a:cubicBezTo>
                      <a:pt x="21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6" name="Freeform 45">
                <a:extLst>
                  <a:ext uri="{FF2B5EF4-FFF2-40B4-BE49-F238E27FC236}">
                    <a16:creationId xmlns="" xmlns:a16="http://schemas.microsoft.com/office/drawing/2014/main" id="{F50EC3C1-3657-EB42-BBF9-8DD99BF3E6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32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5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5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1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4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7" name="Freeform 46">
                <a:extLst>
                  <a:ext uri="{FF2B5EF4-FFF2-40B4-BE49-F238E27FC236}">
                    <a16:creationId xmlns="" xmlns:a16="http://schemas.microsoft.com/office/drawing/2014/main" id="{997DFEA9-CD92-8E48-B3AA-A70F82ED7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326"/>
                <a:ext cx="68" cy="71"/>
              </a:xfrm>
              <a:custGeom>
                <a:avLst/>
                <a:gdLst>
                  <a:gd name="T0" fmla="*/ 35 w 36"/>
                  <a:gd name="T1" fmla="*/ 27 h 37"/>
                  <a:gd name="T2" fmla="*/ 36 w 36"/>
                  <a:gd name="T3" fmla="*/ 27 h 37"/>
                  <a:gd name="T4" fmla="*/ 32 w 36"/>
                  <a:gd name="T5" fmla="*/ 37 h 37"/>
                  <a:gd name="T6" fmla="*/ 0 w 36"/>
                  <a:gd name="T7" fmla="*/ 37 h 37"/>
                  <a:gd name="T8" fmla="*/ 0 w 36"/>
                  <a:gd name="T9" fmla="*/ 36 h 37"/>
                  <a:gd name="T10" fmla="*/ 2 w 36"/>
                  <a:gd name="T11" fmla="*/ 36 h 37"/>
                  <a:gd name="T12" fmla="*/ 6 w 36"/>
                  <a:gd name="T13" fmla="*/ 35 h 37"/>
                  <a:gd name="T14" fmla="*/ 6 w 36"/>
                  <a:gd name="T15" fmla="*/ 31 h 37"/>
                  <a:gd name="T16" fmla="*/ 6 w 36"/>
                  <a:gd name="T17" fmla="*/ 7 h 37"/>
                  <a:gd name="T18" fmla="*/ 5 w 36"/>
                  <a:gd name="T19" fmla="*/ 2 h 37"/>
                  <a:gd name="T20" fmla="*/ 2 w 36"/>
                  <a:gd name="T21" fmla="*/ 1 h 37"/>
                  <a:gd name="T22" fmla="*/ 0 w 36"/>
                  <a:gd name="T23" fmla="*/ 1 h 37"/>
                  <a:gd name="T24" fmla="*/ 0 w 36"/>
                  <a:gd name="T25" fmla="*/ 0 h 37"/>
                  <a:gd name="T26" fmla="*/ 19 w 36"/>
                  <a:gd name="T27" fmla="*/ 0 h 37"/>
                  <a:gd name="T28" fmla="*/ 19 w 36"/>
                  <a:gd name="T29" fmla="*/ 1 h 37"/>
                  <a:gd name="T30" fmla="*/ 14 w 36"/>
                  <a:gd name="T31" fmla="*/ 2 h 37"/>
                  <a:gd name="T32" fmla="*/ 13 w 36"/>
                  <a:gd name="T33" fmla="*/ 3 h 37"/>
                  <a:gd name="T34" fmla="*/ 12 w 36"/>
                  <a:gd name="T35" fmla="*/ 7 h 37"/>
                  <a:gd name="T36" fmla="*/ 12 w 36"/>
                  <a:gd name="T37" fmla="*/ 31 h 37"/>
                  <a:gd name="T38" fmla="*/ 13 w 36"/>
                  <a:gd name="T39" fmla="*/ 34 h 37"/>
                  <a:gd name="T40" fmla="*/ 14 w 36"/>
                  <a:gd name="T41" fmla="*/ 35 h 37"/>
                  <a:gd name="T42" fmla="*/ 18 w 36"/>
                  <a:gd name="T43" fmla="*/ 35 h 37"/>
                  <a:gd name="T44" fmla="*/ 21 w 36"/>
                  <a:gd name="T45" fmla="*/ 35 h 37"/>
                  <a:gd name="T46" fmla="*/ 28 w 36"/>
                  <a:gd name="T47" fmla="*/ 34 h 37"/>
                  <a:gd name="T48" fmla="*/ 32 w 36"/>
                  <a:gd name="T49" fmla="*/ 32 h 37"/>
                  <a:gd name="T50" fmla="*/ 35 w 36"/>
                  <a:gd name="T51" fmla="*/ 2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5" y="27"/>
                    </a:moveTo>
                    <a:cubicBezTo>
                      <a:pt x="36" y="27"/>
                      <a:pt x="36" y="27"/>
                      <a:pt x="36" y="2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7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2"/>
                      <a:pt x="12" y="33"/>
                      <a:pt x="13" y="34"/>
                    </a:cubicBezTo>
                    <a:cubicBezTo>
                      <a:pt x="13" y="34"/>
                      <a:pt x="13" y="35"/>
                      <a:pt x="14" y="35"/>
                    </a:cubicBezTo>
                    <a:cubicBezTo>
                      <a:pt x="14" y="35"/>
                      <a:pt x="16" y="35"/>
                      <a:pt x="18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5" y="35"/>
                      <a:pt x="27" y="35"/>
                      <a:pt x="28" y="34"/>
                    </a:cubicBezTo>
                    <a:cubicBezTo>
                      <a:pt x="29" y="34"/>
                      <a:pt x="30" y="33"/>
                      <a:pt x="32" y="32"/>
                    </a:cubicBezTo>
                    <a:cubicBezTo>
                      <a:pt x="33" y="31"/>
                      <a:pt x="34" y="29"/>
                      <a:pt x="35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8" name="Freeform 47">
                <a:extLst>
                  <a:ext uri="{FF2B5EF4-FFF2-40B4-BE49-F238E27FC236}">
                    <a16:creationId xmlns="" xmlns:a16="http://schemas.microsoft.com/office/drawing/2014/main" id="{A96AB466-A713-274A-8464-D2610F54B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326"/>
                <a:ext cx="67" cy="71"/>
              </a:xfrm>
              <a:custGeom>
                <a:avLst/>
                <a:gdLst>
                  <a:gd name="T0" fmla="*/ 11 w 35"/>
                  <a:gd name="T1" fmla="*/ 2 h 37"/>
                  <a:gd name="T2" fmla="*/ 11 w 35"/>
                  <a:gd name="T3" fmla="*/ 17 h 37"/>
                  <a:gd name="T4" fmla="*/ 20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0 w 35"/>
                  <a:gd name="T21" fmla="*/ 19 h 37"/>
                  <a:gd name="T22" fmla="*/ 11 w 35"/>
                  <a:gd name="T23" fmla="*/ 19 h 37"/>
                  <a:gd name="T24" fmla="*/ 11 w 35"/>
                  <a:gd name="T25" fmla="*/ 31 h 37"/>
                  <a:gd name="T26" fmla="*/ 12 w 35"/>
                  <a:gd name="T27" fmla="*/ 34 h 37"/>
                  <a:gd name="T28" fmla="*/ 12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1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1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1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1" y="2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6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4"/>
                      <a:pt x="12" y="34"/>
                    </a:cubicBezTo>
                    <a:cubicBezTo>
                      <a:pt x="12" y="34"/>
                      <a:pt x="12" y="35"/>
                      <a:pt x="12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2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4" y="35"/>
                      <a:pt x="5" y="35"/>
                      <a:pt x="5" y="34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9" name="Freeform 48">
                <a:extLst>
                  <a:ext uri="{FF2B5EF4-FFF2-40B4-BE49-F238E27FC236}">
                    <a16:creationId xmlns="" xmlns:a16="http://schemas.microsoft.com/office/drawing/2014/main" id="{D9F1604F-D96E-D245-9ECC-42A1F28FE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9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7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30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39" y="2"/>
                      <a:pt x="39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8" y="29"/>
                      <a:pt x="37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8" y="38"/>
                      <a:pt x="14" y="37"/>
                      <a:pt x="12" y="36"/>
                    </a:cubicBezTo>
                    <a:cubicBezTo>
                      <a:pt x="10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5" y="33"/>
                      <a:pt x="16" y="34"/>
                      <a:pt x="17" y="35"/>
                    </a:cubicBezTo>
                    <a:cubicBezTo>
                      <a:pt x="19" y="35"/>
                      <a:pt x="20" y="36"/>
                      <a:pt x="22" y="36"/>
                    </a:cubicBezTo>
                    <a:cubicBezTo>
                      <a:pt x="25" y="36"/>
                      <a:pt x="28" y="35"/>
                      <a:pt x="30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4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90" name="Freeform 49">
                <a:extLst>
                  <a:ext uri="{FF2B5EF4-FFF2-40B4-BE49-F238E27FC236}">
                    <a16:creationId xmlns="" xmlns:a16="http://schemas.microsoft.com/office/drawing/2014/main" id="{2723F882-54AD-A24F-BB61-CA2B6E413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326"/>
                <a:ext cx="101" cy="71"/>
              </a:xfrm>
              <a:custGeom>
                <a:avLst/>
                <a:gdLst>
                  <a:gd name="T0" fmla="*/ 24 w 53"/>
                  <a:gd name="T1" fmla="*/ 37 h 37"/>
                  <a:gd name="T2" fmla="*/ 8 w 53"/>
                  <a:gd name="T3" fmla="*/ 6 h 37"/>
                  <a:gd name="T4" fmla="*/ 8 w 53"/>
                  <a:gd name="T5" fmla="*/ 31 h 37"/>
                  <a:gd name="T6" fmla="*/ 9 w 53"/>
                  <a:gd name="T7" fmla="*/ 35 h 37"/>
                  <a:gd name="T8" fmla="*/ 13 w 53"/>
                  <a:gd name="T9" fmla="*/ 36 h 37"/>
                  <a:gd name="T10" fmla="*/ 14 w 53"/>
                  <a:gd name="T11" fmla="*/ 36 h 37"/>
                  <a:gd name="T12" fmla="*/ 14 w 53"/>
                  <a:gd name="T13" fmla="*/ 37 h 37"/>
                  <a:gd name="T14" fmla="*/ 0 w 53"/>
                  <a:gd name="T15" fmla="*/ 37 h 37"/>
                  <a:gd name="T16" fmla="*/ 0 w 53"/>
                  <a:gd name="T17" fmla="*/ 36 h 37"/>
                  <a:gd name="T18" fmla="*/ 1 w 53"/>
                  <a:gd name="T19" fmla="*/ 36 h 37"/>
                  <a:gd name="T20" fmla="*/ 5 w 53"/>
                  <a:gd name="T21" fmla="*/ 35 h 37"/>
                  <a:gd name="T22" fmla="*/ 6 w 53"/>
                  <a:gd name="T23" fmla="*/ 31 h 37"/>
                  <a:gd name="T24" fmla="*/ 6 w 53"/>
                  <a:gd name="T25" fmla="*/ 6 h 37"/>
                  <a:gd name="T26" fmla="*/ 5 w 53"/>
                  <a:gd name="T27" fmla="*/ 3 h 37"/>
                  <a:gd name="T28" fmla="*/ 3 w 53"/>
                  <a:gd name="T29" fmla="*/ 2 h 37"/>
                  <a:gd name="T30" fmla="*/ 0 w 53"/>
                  <a:gd name="T31" fmla="*/ 1 h 37"/>
                  <a:gd name="T32" fmla="*/ 0 w 53"/>
                  <a:gd name="T33" fmla="*/ 0 h 37"/>
                  <a:gd name="T34" fmla="*/ 12 w 53"/>
                  <a:gd name="T35" fmla="*/ 0 h 37"/>
                  <a:gd name="T36" fmla="*/ 26 w 53"/>
                  <a:gd name="T37" fmla="*/ 29 h 37"/>
                  <a:gd name="T38" fmla="*/ 41 w 53"/>
                  <a:gd name="T39" fmla="*/ 0 h 37"/>
                  <a:gd name="T40" fmla="*/ 53 w 53"/>
                  <a:gd name="T41" fmla="*/ 0 h 37"/>
                  <a:gd name="T42" fmla="*/ 53 w 53"/>
                  <a:gd name="T43" fmla="*/ 1 h 37"/>
                  <a:gd name="T44" fmla="*/ 51 w 53"/>
                  <a:gd name="T45" fmla="*/ 1 h 37"/>
                  <a:gd name="T46" fmla="*/ 48 w 53"/>
                  <a:gd name="T47" fmla="*/ 2 h 37"/>
                  <a:gd name="T48" fmla="*/ 47 w 53"/>
                  <a:gd name="T49" fmla="*/ 6 h 37"/>
                  <a:gd name="T50" fmla="*/ 47 w 53"/>
                  <a:gd name="T51" fmla="*/ 31 h 37"/>
                  <a:gd name="T52" fmla="*/ 48 w 53"/>
                  <a:gd name="T53" fmla="*/ 35 h 37"/>
                  <a:gd name="T54" fmla="*/ 51 w 53"/>
                  <a:gd name="T55" fmla="*/ 36 h 37"/>
                  <a:gd name="T56" fmla="*/ 53 w 53"/>
                  <a:gd name="T57" fmla="*/ 36 h 37"/>
                  <a:gd name="T58" fmla="*/ 53 w 53"/>
                  <a:gd name="T59" fmla="*/ 37 h 37"/>
                  <a:gd name="T60" fmla="*/ 35 w 53"/>
                  <a:gd name="T61" fmla="*/ 37 h 37"/>
                  <a:gd name="T62" fmla="*/ 35 w 53"/>
                  <a:gd name="T63" fmla="*/ 36 h 37"/>
                  <a:gd name="T64" fmla="*/ 37 w 53"/>
                  <a:gd name="T65" fmla="*/ 36 h 37"/>
                  <a:gd name="T66" fmla="*/ 40 w 53"/>
                  <a:gd name="T67" fmla="*/ 35 h 37"/>
                  <a:gd name="T68" fmla="*/ 41 w 53"/>
                  <a:gd name="T69" fmla="*/ 31 h 37"/>
                  <a:gd name="T70" fmla="*/ 41 w 53"/>
                  <a:gd name="T71" fmla="*/ 6 h 37"/>
                  <a:gd name="T72" fmla="*/ 25 w 53"/>
                  <a:gd name="T73" fmla="*/ 37 h 37"/>
                  <a:gd name="T74" fmla="*/ 24 w 53"/>
                  <a:gd name="T75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3" h="37">
                    <a:moveTo>
                      <a:pt x="24" y="37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33"/>
                      <a:pt x="9" y="35"/>
                      <a:pt x="9" y="35"/>
                    </a:cubicBezTo>
                    <a:cubicBezTo>
                      <a:pt x="10" y="36"/>
                      <a:pt x="11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0" y="1"/>
                      <a:pt x="48" y="2"/>
                      <a:pt x="48" y="2"/>
                    </a:cubicBezTo>
                    <a:cubicBezTo>
                      <a:pt x="47" y="3"/>
                      <a:pt x="47" y="4"/>
                      <a:pt x="47" y="6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3"/>
                      <a:pt x="47" y="35"/>
                      <a:pt x="48" y="35"/>
                    </a:cubicBezTo>
                    <a:cubicBezTo>
                      <a:pt x="49" y="36"/>
                      <a:pt x="50" y="36"/>
                      <a:pt x="51" y="36"/>
                    </a:cubicBezTo>
                    <a:cubicBezTo>
                      <a:pt x="53" y="36"/>
                      <a:pt x="53" y="36"/>
                      <a:pt x="53" y="36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8" y="36"/>
                      <a:pt x="40" y="36"/>
                      <a:pt x="40" y="35"/>
                    </a:cubicBezTo>
                    <a:cubicBezTo>
                      <a:pt x="41" y="34"/>
                      <a:pt x="41" y="33"/>
                      <a:pt x="41" y="31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25" y="37"/>
                      <a:pt x="25" y="37"/>
                      <a:pt x="25" y="37"/>
                    </a:cubicBezTo>
                    <a:lnTo>
                      <a:pt x="24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  <p:grpSp>
          <p:nvGrpSpPr>
            <p:cNvPr id="123" name="Group 67">
              <a:extLst>
                <a:ext uri="{FF2B5EF4-FFF2-40B4-BE49-F238E27FC236}">
                  <a16:creationId xmlns="" xmlns:a16="http://schemas.microsoft.com/office/drawing/2014/main" id="{A0D298E6-2680-F346-B186-5D2B18913BC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595040" y="83506"/>
              <a:ext cx="533403" cy="535137"/>
              <a:chOff x="594" y="467"/>
              <a:chExt cx="1846" cy="1852"/>
            </a:xfrm>
            <a:solidFill>
              <a:srgbClr val="09234F"/>
            </a:solidFill>
          </p:grpSpPr>
          <p:sp>
            <p:nvSpPr>
              <p:cNvPr id="124" name="Rectangle 68">
                <a:extLst>
                  <a:ext uri="{FF2B5EF4-FFF2-40B4-BE49-F238E27FC236}">
                    <a16:creationId xmlns="" xmlns:a16="http://schemas.microsoft.com/office/drawing/2014/main" id="{70F15E9B-CAC0-D345-8D7B-14E99FF48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9" y="1208"/>
                <a:ext cx="10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5" name="Freeform 69">
                <a:extLst>
                  <a:ext uri="{FF2B5EF4-FFF2-40B4-BE49-F238E27FC236}">
                    <a16:creationId xmlns="" xmlns:a16="http://schemas.microsoft.com/office/drawing/2014/main" id="{37264D80-A120-A64F-8306-19458784B1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0" y="843"/>
                <a:ext cx="945" cy="1112"/>
              </a:xfrm>
              <a:custGeom>
                <a:avLst/>
                <a:gdLst>
                  <a:gd name="T0" fmla="*/ 342 w 495"/>
                  <a:gd name="T1" fmla="*/ 490 h 581"/>
                  <a:gd name="T2" fmla="*/ 266 w 495"/>
                  <a:gd name="T3" fmla="*/ 393 h 581"/>
                  <a:gd name="T4" fmla="*/ 155 w 495"/>
                  <a:gd name="T5" fmla="*/ 426 h 581"/>
                  <a:gd name="T6" fmla="*/ 158 w 495"/>
                  <a:gd name="T7" fmla="*/ 351 h 581"/>
                  <a:gd name="T8" fmla="*/ 108 w 495"/>
                  <a:gd name="T9" fmla="*/ 266 h 581"/>
                  <a:gd name="T10" fmla="*/ 117 w 495"/>
                  <a:gd name="T11" fmla="*/ 114 h 581"/>
                  <a:gd name="T12" fmla="*/ 157 w 495"/>
                  <a:gd name="T13" fmla="*/ 119 h 581"/>
                  <a:gd name="T14" fmla="*/ 167 w 495"/>
                  <a:gd name="T15" fmla="*/ 129 h 581"/>
                  <a:gd name="T16" fmla="*/ 172 w 495"/>
                  <a:gd name="T17" fmla="*/ 169 h 581"/>
                  <a:gd name="T18" fmla="*/ 67 w 495"/>
                  <a:gd name="T19" fmla="*/ 266 h 581"/>
                  <a:gd name="T20" fmla="*/ 152 w 495"/>
                  <a:gd name="T21" fmla="*/ 111 h 581"/>
                  <a:gd name="T22" fmla="*/ 142 w 495"/>
                  <a:gd name="T23" fmla="*/ 149 h 581"/>
                  <a:gd name="T24" fmla="*/ 180 w 495"/>
                  <a:gd name="T25" fmla="*/ 133 h 581"/>
                  <a:gd name="T26" fmla="*/ 181 w 495"/>
                  <a:gd name="T27" fmla="*/ 47 h 581"/>
                  <a:gd name="T28" fmla="*/ 196 w 495"/>
                  <a:gd name="T29" fmla="*/ 283 h 581"/>
                  <a:gd name="T30" fmla="*/ 198 w 495"/>
                  <a:gd name="T31" fmla="*/ 136 h 581"/>
                  <a:gd name="T32" fmla="*/ 201 w 495"/>
                  <a:gd name="T33" fmla="*/ 5 h 581"/>
                  <a:gd name="T34" fmla="*/ 211 w 495"/>
                  <a:gd name="T35" fmla="*/ 61 h 581"/>
                  <a:gd name="T36" fmla="*/ 255 w 495"/>
                  <a:gd name="T37" fmla="*/ 145 h 581"/>
                  <a:gd name="T38" fmla="*/ 278 w 495"/>
                  <a:gd name="T39" fmla="*/ 84 h 581"/>
                  <a:gd name="T40" fmla="*/ 357 w 495"/>
                  <a:gd name="T41" fmla="*/ 54 h 581"/>
                  <a:gd name="T42" fmla="*/ 411 w 495"/>
                  <a:gd name="T43" fmla="*/ 93 h 581"/>
                  <a:gd name="T44" fmla="*/ 430 w 495"/>
                  <a:gd name="T45" fmla="*/ 95 h 581"/>
                  <a:gd name="T46" fmla="*/ 463 w 495"/>
                  <a:gd name="T47" fmla="*/ 155 h 581"/>
                  <a:gd name="T48" fmla="*/ 221 w 495"/>
                  <a:gd name="T49" fmla="*/ 279 h 581"/>
                  <a:gd name="T50" fmla="*/ 349 w 495"/>
                  <a:gd name="T51" fmla="*/ 257 h 581"/>
                  <a:gd name="T52" fmla="*/ 398 w 495"/>
                  <a:gd name="T53" fmla="*/ 210 h 581"/>
                  <a:gd name="T54" fmla="*/ 406 w 495"/>
                  <a:gd name="T55" fmla="*/ 220 h 581"/>
                  <a:gd name="T56" fmla="*/ 411 w 495"/>
                  <a:gd name="T57" fmla="*/ 451 h 581"/>
                  <a:gd name="T58" fmla="*/ 406 w 495"/>
                  <a:gd name="T59" fmla="*/ 321 h 581"/>
                  <a:gd name="T60" fmla="*/ 468 w 495"/>
                  <a:gd name="T61" fmla="*/ 184 h 581"/>
                  <a:gd name="T62" fmla="*/ 460 w 495"/>
                  <a:gd name="T63" fmla="*/ 233 h 581"/>
                  <a:gd name="T64" fmla="*/ 384 w 495"/>
                  <a:gd name="T65" fmla="*/ 222 h 581"/>
                  <a:gd name="T66" fmla="*/ 420 w 495"/>
                  <a:gd name="T67" fmla="*/ 188 h 581"/>
                  <a:gd name="T68" fmla="*/ 364 w 495"/>
                  <a:gd name="T69" fmla="*/ 225 h 581"/>
                  <a:gd name="T70" fmla="*/ 360 w 495"/>
                  <a:gd name="T71" fmla="*/ 188 h 581"/>
                  <a:gd name="T72" fmla="*/ 386 w 495"/>
                  <a:gd name="T73" fmla="*/ 356 h 581"/>
                  <a:gd name="T74" fmla="*/ 220 w 495"/>
                  <a:gd name="T75" fmla="*/ 351 h 581"/>
                  <a:gd name="T76" fmla="*/ 235 w 495"/>
                  <a:gd name="T77" fmla="*/ 315 h 581"/>
                  <a:gd name="T78" fmla="*/ 206 w 495"/>
                  <a:gd name="T79" fmla="*/ 172 h 581"/>
                  <a:gd name="T80" fmla="*/ 238 w 495"/>
                  <a:gd name="T81" fmla="*/ 167 h 581"/>
                  <a:gd name="T82" fmla="*/ 251 w 495"/>
                  <a:gd name="T83" fmla="*/ 158 h 581"/>
                  <a:gd name="T84" fmla="*/ 269 w 495"/>
                  <a:gd name="T85" fmla="*/ 131 h 581"/>
                  <a:gd name="T86" fmla="*/ 278 w 495"/>
                  <a:gd name="T87" fmla="*/ 100 h 581"/>
                  <a:gd name="T88" fmla="*/ 393 w 495"/>
                  <a:gd name="T89" fmla="*/ 130 h 581"/>
                  <a:gd name="T90" fmla="*/ 438 w 495"/>
                  <a:gd name="T91" fmla="*/ 100 h 581"/>
                  <a:gd name="T92" fmla="*/ 438 w 495"/>
                  <a:gd name="T93" fmla="*/ 154 h 581"/>
                  <a:gd name="T94" fmla="*/ 456 w 495"/>
                  <a:gd name="T95" fmla="*/ 159 h 581"/>
                  <a:gd name="T96" fmla="*/ 474 w 495"/>
                  <a:gd name="T97" fmla="*/ 100 h 581"/>
                  <a:gd name="T98" fmla="*/ 455 w 495"/>
                  <a:gd name="T99" fmla="*/ 80 h 581"/>
                  <a:gd name="T100" fmla="*/ 343 w 495"/>
                  <a:gd name="T101" fmla="*/ 34 h 581"/>
                  <a:gd name="T102" fmla="*/ 206 w 495"/>
                  <a:gd name="T103" fmla="*/ 0 h 581"/>
                  <a:gd name="T104" fmla="*/ 173 w 495"/>
                  <a:gd name="T105" fmla="*/ 7 h 581"/>
                  <a:gd name="T106" fmla="*/ 143 w 495"/>
                  <a:gd name="T107" fmla="*/ 23 h 581"/>
                  <a:gd name="T108" fmla="*/ 121 w 495"/>
                  <a:gd name="T109" fmla="*/ 51 h 581"/>
                  <a:gd name="T110" fmla="*/ 148 w 495"/>
                  <a:gd name="T111" fmla="*/ 83 h 581"/>
                  <a:gd name="T112" fmla="*/ 59 w 495"/>
                  <a:gd name="T113" fmla="*/ 98 h 581"/>
                  <a:gd name="T114" fmla="*/ 108 w 495"/>
                  <a:gd name="T115" fmla="*/ 286 h 581"/>
                  <a:gd name="T116" fmla="*/ 152 w 495"/>
                  <a:gd name="T117" fmla="*/ 307 h 581"/>
                  <a:gd name="T118" fmla="*/ 102 w 495"/>
                  <a:gd name="T119" fmla="*/ 418 h 581"/>
                  <a:gd name="T120" fmla="*/ 495 w 495"/>
                  <a:gd name="T121" fmla="*/ 512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5" h="581">
                    <a:moveTo>
                      <a:pt x="369" y="368"/>
                    </a:moveTo>
                    <a:cubicBezTo>
                      <a:pt x="334" y="361"/>
                      <a:pt x="334" y="361"/>
                      <a:pt x="334" y="361"/>
                    </a:cubicBezTo>
                    <a:cubicBezTo>
                      <a:pt x="289" y="371"/>
                      <a:pt x="289" y="371"/>
                      <a:pt x="289" y="371"/>
                    </a:cubicBezTo>
                    <a:cubicBezTo>
                      <a:pt x="298" y="361"/>
                      <a:pt x="298" y="361"/>
                      <a:pt x="298" y="361"/>
                    </a:cubicBezTo>
                    <a:cubicBezTo>
                      <a:pt x="337" y="349"/>
                      <a:pt x="337" y="349"/>
                      <a:pt x="337" y="349"/>
                    </a:cubicBezTo>
                    <a:cubicBezTo>
                      <a:pt x="376" y="362"/>
                      <a:pt x="376" y="362"/>
                      <a:pt x="376" y="362"/>
                    </a:cubicBezTo>
                    <a:lnTo>
                      <a:pt x="369" y="368"/>
                    </a:lnTo>
                    <a:close/>
                    <a:moveTo>
                      <a:pt x="342" y="490"/>
                    </a:moveTo>
                    <a:cubicBezTo>
                      <a:pt x="337" y="470"/>
                      <a:pt x="337" y="470"/>
                      <a:pt x="337" y="470"/>
                    </a:cubicBezTo>
                    <a:cubicBezTo>
                      <a:pt x="349" y="422"/>
                      <a:pt x="349" y="422"/>
                      <a:pt x="349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64" y="420"/>
                      <a:pt x="364" y="420"/>
                      <a:pt x="364" y="420"/>
                    </a:cubicBezTo>
                    <a:cubicBezTo>
                      <a:pt x="375" y="493"/>
                      <a:pt x="375" y="493"/>
                      <a:pt x="375" y="493"/>
                    </a:cubicBezTo>
                    <a:cubicBezTo>
                      <a:pt x="364" y="492"/>
                      <a:pt x="353" y="491"/>
                      <a:pt x="342" y="490"/>
                    </a:cubicBezTo>
                    <a:close/>
                    <a:moveTo>
                      <a:pt x="266" y="393"/>
                    </a:moveTo>
                    <a:cubicBezTo>
                      <a:pt x="299" y="401"/>
                      <a:pt x="299" y="401"/>
                      <a:pt x="299" y="401"/>
                    </a:cubicBezTo>
                    <a:cubicBezTo>
                      <a:pt x="344" y="384"/>
                      <a:pt x="344" y="384"/>
                      <a:pt x="344" y="384"/>
                    </a:cubicBezTo>
                    <a:cubicBezTo>
                      <a:pt x="369" y="396"/>
                      <a:pt x="369" y="396"/>
                      <a:pt x="369" y="396"/>
                    </a:cubicBezTo>
                    <a:cubicBezTo>
                      <a:pt x="344" y="392"/>
                      <a:pt x="344" y="392"/>
                      <a:pt x="344" y="392"/>
                    </a:cubicBezTo>
                    <a:cubicBezTo>
                      <a:pt x="298" y="409"/>
                      <a:pt x="298" y="409"/>
                      <a:pt x="298" y="409"/>
                    </a:cubicBezTo>
                    <a:lnTo>
                      <a:pt x="266" y="393"/>
                    </a:lnTo>
                    <a:close/>
                    <a:moveTo>
                      <a:pt x="171" y="472"/>
                    </a:moveTo>
                    <a:cubicBezTo>
                      <a:pt x="155" y="426"/>
                      <a:pt x="155" y="426"/>
                      <a:pt x="155" y="426"/>
                    </a:cubicBezTo>
                    <a:cubicBezTo>
                      <a:pt x="132" y="419"/>
                      <a:pt x="132" y="419"/>
                      <a:pt x="132" y="419"/>
                    </a:cubicBezTo>
                    <a:cubicBezTo>
                      <a:pt x="170" y="407"/>
                      <a:pt x="170" y="407"/>
                      <a:pt x="170" y="407"/>
                    </a:cubicBezTo>
                    <a:cubicBezTo>
                      <a:pt x="185" y="457"/>
                      <a:pt x="185" y="457"/>
                      <a:pt x="185" y="457"/>
                    </a:cubicBezTo>
                    <a:cubicBezTo>
                      <a:pt x="278" y="443"/>
                      <a:pt x="278" y="443"/>
                      <a:pt x="278" y="443"/>
                    </a:cubicBezTo>
                    <a:lnTo>
                      <a:pt x="171" y="472"/>
                    </a:lnTo>
                    <a:close/>
                    <a:moveTo>
                      <a:pt x="154" y="326"/>
                    </a:moveTo>
                    <a:cubicBezTo>
                      <a:pt x="158" y="326"/>
                      <a:pt x="158" y="326"/>
                      <a:pt x="158" y="326"/>
                    </a:cubicBezTo>
                    <a:cubicBezTo>
                      <a:pt x="158" y="351"/>
                      <a:pt x="158" y="351"/>
                      <a:pt x="158" y="351"/>
                    </a:cubicBezTo>
                    <a:cubicBezTo>
                      <a:pt x="154" y="351"/>
                      <a:pt x="154" y="351"/>
                      <a:pt x="154" y="351"/>
                    </a:cubicBezTo>
                    <a:lnTo>
                      <a:pt x="154" y="326"/>
                    </a:lnTo>
                    <a:close/>
                    <a:moveTo>
                      <a:pt x="164" y="326"/>
                    </a:moveTo>
                    <a:cubicBezTo>
                      <a:pt x="187" y="326"/>
                      <a:pt x="187" y="326"/>
                      <a:pt x="187" y="326"/>
                    </a:cubicBezTo>
                    <a:cubicBezTo>
                      <a:pt x="187" y="351"/>
                      <a:pt x="187" y="351"/>
                      <a:pt x="187" y="351"/>
                    </a:cubicBezTo>
                    <a:cubicBezTo>
                      <a:pt x="164" y="351"/>
                      <a:pt x="164" y="351"/>
                      <a:pt x="164" y="351"/>
                    </a:cubicBezTo>
                    <a:lnTo>
                      <a:pt x="164" y="326"/>
                    </a:lnTo>
                    <a:close/>
                    <a:moveTo>
                      <a:pt x="108" y="266"/>
                    </a:moveTo>
                    <a:cubicBezTo>
                      <a:pt x="108" y="266"/>
                      <a:pt x="108" y="266"/>
                      <a:pt x="108" y="266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78" y="100"/>
                      <a:pt x="78" y="100"/>
                      <a:pt x="78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48" y="98"/>
                      <a:pt x="148" y="98"/>
                      <a:pt x="148" y="98"/>
                    </a:cubicBezTo>
                    <a:cubicBezTo>
                      <a:pt x="149" y="99"/>
                      <a:pt x="149" y="100"/>
                      <a:pt x="149" y="101"/>
                    </a:cubicBezTo>
                    <a:cubicBezTo>
                      <a:pt x="117" y="114"/>
                      <a:pt x="117" y="114"/>
                      <a:pt x="117" y="114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2" y="114"/>
                      <a:pt x="112" y="114"/>
                      <a:pt x="112" y="114"/>
                    </a:cubicBezTo>
                    <a:cubicBezTo>
                      <a:pt x="120" y="132"/>
                      <a:pt x="120" y="132"/>
                      <a:pt x="120" y="132"/>
                    </a:cubicBezTo>
                    <a:cubicBezTo>
                      <a:pt x="124" y="131"/>
                      <a:pt x="124" y="131"/>
                      <a:pt x="124" y="131"/>
                    </a:cubicBezTo>
                    <a:cubicBezTo>
                      <a:pt x="123" y="128"/>
                      <a:pt x="123" y="128"/>
                      <a:pt x="123" y="128"/>
                    </a:cubicBezTo>
                    <a:cubicBezTo>
                      <a:pt x="155" y="115"/>
                      <a:pt x="155" y="115"/>
                      <a:pt x="155" y="115"/>
                    </a:cubicBezTo>
                    <a:cubicBezTo>
                      <a:pt x="155" y="116"/>
                      <a:pt x="156" y="118"/>
                      <a:pt x="157" y="119"/>
                    </a:cubicBezTo>
                    <a:cubicBezTo>
                      <a:pt x="133" y="143"/>
                      <a:pt x="133" y="143"/>
                      <a:pt x="133" y="143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28" y="144"/>
                      <a:pt x="128" y="144"/>
                      <a:pt x="128" y="144"/>
                    </a:cubicBezTo>
                    <a:cubicBezTo>
                      <a:pt x="142" y="158"/>
                      <a:pt x="142" y="158"/>
                      <a:pt x="142" y="158"/>
                    </a:cubicBezTo>
                    <a:cubicBezTo>
                      <a:pt x="146" y="155"/>
                      <a:pt x="146" y="155"/>
                      <a:pt x="146" y="155"/>
                    </a:cubicBezTo>
                    <a:cubicBezTo>
                      <a:pt x="144" y="153"/>
                      <a:pt x="144" y="153"/>
                      <a:pt x="144" y="153"/>
                    </a:cubicBezTo>
                    <a:cubicBezTo>
                      <a:pt x="167" y="129"/>
                      <a:pt x="167" y="129"/>
                      <a:pt x="167" y="129"/>
                    </a:cubicBezTo>
                    <a:cubicBezTo>
                      <a:pt x="169" y="130"/>
                      <a:pt x="170" y="131"/>
                      <a:pt x="171" y="131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4" y="166"/>
                      <a:pt x="154" y="166"/>
                      <a:pt x="154" y="166"/>
                    </a:cubicBezTo>
                    <a:cubicBezTo>
                      <a:pt x="173" y="173"/>
                      <a:pt x="173" y="173"/>
                      <a:pt x="173" y="173"/>
                    </a:cubicBezTo>
                    <a:cubicBezTo>
                      <a:pt x="174" y="169"/>
                      <a:pt x="174" y="169"/>
                      <a:pt x="174" y="169"/>
                    </a:cubicBezTo>
                    <a:cubicBezTo>
                      <a:pt x="172" y="169"/>
                      <a:pt x="172" y="169"/>
                      <a:pt x="172" y="169"/>
                    </a:cubicBezTo>
                    <a:cubicBezTo>
                      <a:pt x="185" y="137"/>
                      <a:pt x="185" y="137"/>
                      <a:pt x="185" y="137"/>
                    </a:cubicBezTo>
                    <a:cubicBezTo>
                      <a:pt x="186" y="138"/>
                      <a:pt x="187" y="138"/>
                      <a:pt x="189" y="138"/>
                    </a:cubicBezTo>
                    <a:cubicBezTo>
                      <a:pt x="189" y="172"/>
                      <a:pt x="189" y="172"/>
                      <a:pt x="189" y="172"/>
                    </a:cubicBezTo>
                    <a:cubicBezTo>
                      <a:pt x="187" y="172"/>
                      <a:pt x="187" y="172"/>
                      <a:pt x="187" y="172"/>
                    </a:cubicBezTo>
                    <a:cubicBezTo>
                      <a:pt x="187" y="266"/>
                      <a:pt x="187" y="266"/>
                      <a:pt x="187" y="266"/>
                    </a:cubicBezTo>
                    <a:lnTo>
                      <a:pt x="108" y="266"/>
                    </a:lnTo>
                    <a:close/>
                    <a:moveTo>
                      <a:pt x="73" y="266"/>
                    </a:moveTo>
                    <a:cubicBezTo>
                      <a:pt x="67" y="266"/>
                      <a:pt x="67" y="266"/>
                      <a:pt x="67" y="266"/>
                    </a:cubicBezTo>
                    <a:cubicBezTo>
                      <a:pt x="67" y="100"/>
                      <a:pt x="67" y="100"/>
                      <a:pt x="67" y="100"/>
                    </a:cubicBezTo>
                    <a:cubicBezTo>
                      <a:pt x="73" y="100"/>
                      <a:pt x="73" y="100"/>
                      <a:pt x="73" y="100"/>
                    </a:cubicBezTo>
                    <a:lnTo>
                      <a:pt x="73" y="266"/>
                    </a:lnTo>
                    <a:close/>
                    <a:moveTo>
                      <a:pt x="152" y="111"/>
                    </a:moveTo>
                    <a:cubicBezTo>
                      <a:pt x="153" y="112"/>
                      <a:pt x="153" y="112"/>
                      <a:pt x="153" y="113"/>
                    </a:cubicBezTo>
                    <a:cubicBezTo>
                      <a:pt x="124" y="125"/>
                      <a:pt x="124" y="125"/>
                      <a:pt x="124" y="125"/>
                    </a:cubicBezTo>
                    <a:cubicBezTo>
                      <a:pt x="123" y="123"/>
                      <a:pt x="123" y="123"/>
                      <a:pt x="123" y="123"/>
                    </a:cubicBezTo>
                    <a:lnTo>
                      <a:pt x="152" y="111"/>
                    </a:lnTo>
                    <a:close/>
                    <a:moveTo>
                      <a:pt x="122" y="57"/>
                    </a:moveTo>
                    <a:cubicBezTo>
                      <a:pt x="122" y="55"/>
                      <a:pt x="122" y="55"/>
                      <a:pt x="122" y="55"/>
                    </a:cubicBezTo>
                    <a:cubicBezTo>
                      <a:pt x="155" y="69"/>
                      <a:pt x="155" y="69"/>
                      <a:pt x="155" y="69"/>
                    </a:cubicBezTo>
                    <a:cubicBezTo>
                      <a:pt x="154" y="71"/>
                      <a:pt x="154" y="71"/>
                      <a:pt x="154" y="71"/>
                    </a:cubicBezTo>
                    <a:lnTo>
                      <a:pt x="122" y="57"/>
                    </a:lnTo>
                    <a:close/>
                    <a:moveTo>
                      <a:pt x="165" y="124"/>
                    </a:moveTo>
                    <a:cubicBezTo>
                      <a:pt x="166" y="125"/>
                      <a:pt x="166" y="125"/>
                      <a:pt x="167" y="126"/>
                    </a:cubicBezTo>
                    <a:cubicBezTo>
                      <a:pt x="142" y="149"/>
                      <a:pt x="142" y="149"/>
                      <a:pt x="142" y="149"/>
                    </a:cubicBezTo>
                    <a:cubicBezTo>
                      <a:pt x="141" y="148"/>
                      <a:pt x="141" y="148"/>
                      <a:pt x="141" y="148"/>
                    </a:cubicBezTo>
                    <a:lnTo>
                      <a:pt x="165" y="124"/>
                    </a:lnTo>
                    <a:close/>
                    <a:moveTo>
                      <a:pt x="139" y="29"/>
                    </a:moveTo>
                    <a:cubicBezTo>
                      <a:pt x="143" y="30"/>
                      <a:pt x="143" y="30"/>
                      <a:pt x="143" y="30"/>
                    </a:cubicBezTo>
                    <a:cubicBezTo>
                      <a:pt x="168" y="54"/>
                      <a:pt x="168" y="54"/>
                      <a:pt x="168" y="54"/>
                    </a:cubicBezTo>
                    <a:cubicBezTo>
                      <a:pt x="165" y="57"/>
                      <a:pt x="165" y="57"/>
                      <a:pt x="165" y="57"/>
                    </a:cubicBezTo>
                    <a:lnTo>
                      <a:pt x="139" y="29"/>
                    </a:lnTo>
                    <a:close/>
                    <a:moveTo>
                      <a:pt x="180" y="133"/>
                    </a:moveTo>
                    <a:cubicBezTo>
                      <a:pt x="181" y="134"/>
                      <a:pt x="182" y="134"/>
                      <a:pt x="183" y="134"/>
                    </a:cubicBezTo>
                    <a:cubicBezTo>
                      <a:pt x="169" y="166"/>
                      <a:pt x="169" y="166"/>
                      <a:pt x="169" y="166"/>
                    </a:cubicBezTo>
                    <a:cubicBezTo>
                      <a:pt x="167" y="166"/>
                      <a:pt x="167" y="166"/>
                      <a:pt x="167" y="166"/>
                    </a:cubicBezTo>
                    <a:lnTo>
                      <a:pt x="180" y="133"/>
                    </a:lnTo>
                    <a:close/>
                    <a:moveTo>
                      <a:pt x="166" y="11"/>
                    </a:moveTo>
                    <a:cubicBezTo>
                      <a:pt x="170" y="18"/>
                      <a:pt x="170" y="18"/>
                      <a:pt x="170" y="18"/>
                    </a:cubicBezTo>
                    <a:cubicBezTo>
                      <a:pt x="184" y="46"/>
                      <a:pt x="184" y="46"/>
                      <a:pt x="184" y="46"/>
                    </a:cubicBezTo>
                    <a:cubicBezTo>
                      <a:pt x="183" y="46"/>
                      <a:pt x="182" y="47"/>
                      <a:pt x="181" y="47"/>
                    </a:cubicBezTo>
                    <a:lnTo>
                      <a:pt x="166" y="11"/>
                    </a:lnTo>
                    <a:close/>
                    <a:moveTo>
                      <a:pt x="196" y="324"/>
                    </a:moveTo>
                    <a:cubicBezTo>
                      <a:pt x="196" y="324"/>
                      <a:pt x="196" y="324"/>
                      <a:pt x="196" y="324"/>
                    </a:cubicBezTo>
                    <a:cubicBezTo>
                      <a:pt x="201" y="328"/>
                      <a:pt x="201" y="328"/>
                      <a:pt x="201" y="328"/>
                    </a:cubicBezTo>
                    <a:cubicBezTo>
                      <a:pt x="201" y="351"/>
                      <a:pt x="201" y="351"/>
                      <a:pt x="201" y="351"/>
                    </a:cubicBezTo>
                    <a:cubicBezTo>
                      <a:pt x="196" y="351"/>
                      <a:pt x="196" y="351"/>
                      <a:pt x="196" y="351"/>
                    </a:cubicBezTo>
                    <a:lnTo>
                      <a:pt x="196" y="324"/>
                    </a:lnTo>
                    <a:close/>
                    <a:moveTo>
                      <a:pt x="196" y="283"/>
                    </a:moveTo>
                    <a:cubicBezTo>
                      <a:pt x="196" y="283"/>
                      <a:pt x="196" y="283"/>
                      <a:pt x="196" y="283"/>
                    </a:cubicBezTo>
                    <a:cubicBezTo>
                      <a:pt x="201" y="287"/>
                      <a:pt x="201" y="287"/>
                      <a:pt x="201" y="287"/>
                    </a:cubicBezTo>
                    <a:cubicBezTo>
                      <a:pt x="201" y="307"/>
                      <a:pt x="201" y="307"/>
                      <a:pt x="201" y="307"/>
                    </a:cubicBezTo>
                    <a:cubicBezTo>
                      <a:pt x="196" y="307"/>
                      <a:pt x="196" y="307"/>
                      <a:pt x="196" y="307"/>
                    </a:cubicBezTo>
                    <a:lnTo>
                      <a:pt x="196" y="283"/>
                    </a:lnTo>
                    <a:close/>
                    <a:moveTo>
                      <a:pt x="196" y="172"/>
                    </a:moveTo>
                    <a:cubicBezTo>
                      <a:pt x="198" y="172"/>
                      <a:pt x="198" y="172"/>
                      <a:pt x="198" y="172"/>
                    </a:cubicBezTo>
                    <a:cubicBezTo>
                      <a:pt x="198" y="136"/>
                      <a:pt x="198" y="136"/>
                      <a:pt x="198" y="136"/>
                    </a:cubicBezTo>
                    <a:cubicBezTo>
                      <a:pt x="199" y="136"/>
                      <a:pt x="200" y="136"/>
                      <a:pt x="201" y="136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267"/>
                      <a:pt x="201" y="267"/>
                      <a:pt x="201" y="267"/>
                    </a:cubicBezTo>
                    <a:cubicBezTo>
                      <a:pt x="196" y="267"/>
                      <a:pt x="196" y="267"/>
                      <a:pt x="196" y="267"/>
                    </a:cubicBezTo>
                    <a:lnTo>
                      <a:pt x="196" y="172"/>
                    </a:lnTo>
                    <a:close/>
                    <a:moveTo>
                      <a:pt x="199" y="5"/>
                    </a:moveTo>
                    <a:cubicBezTo>
                      <a:pt x="201" y="5"/>
                      <a:pt x="201" y="5"/>
                      <a:pt x="201" y="5"/>
                    </a:cubicBezTo>
                    <a:cubicBezTo>
                      <a:pt x="201" y="45"/>
                      <a:pt x="201" y="45"/>
                      <a:pt x="201" y="45"/>
                    </a:cubicBezTo>
                    <a:cubicBezTo>
                      <a:pt x="200" y="45"/>
                      <a:pt x="199" y="45"/>
                      <a:pt x="199" y="45"/>
                    </a:cubicBezTo>
                    <a:lnTo>
                      <a:pt x="199" y="5"/>
                    </a:lnTo>
                    <a:close/>
                    <a:moveTo>
                      <a:pt x="211" y="61"/>
                    </a:moveTo>
                    <a:cubicBezTo>
                      <a:pt x="217" y="61"/>
                      <a:pt x="221" y="66"/>
                      <a:pt x="221" y="72"/>
                    </a:cubicBezTo>
                    <a:cubicBezTo>
                      <a:pt x="221" y="77"/>
                      <a:pt x="217" y="82"/>
                      <a:pt x="211" y="82"/>
                    </a:cubicBezTo>
                    <a:cubicBezTo>
                      <a:pt x="206" y="82"/>
                      <a:pt x="201" y="77"/>
                      <a:pt x="201" y="72"/>
                    </a:cubicBezTo>
                    <a:cubicBezTo>
                      <a:pt x="201" y="66"/>
                      <a:pt x="206" y="61"/>
                      <a:pt x="211" y="61"/>
                    </a:cubicBezTo>
                    <a:close/>
                    <a:moveTo>
                      <a:pt x="231" y="164"/>
                    </a:moveTo>
                    <a:cubicBezTo>
                      <a:pt x="229" y="164"/>
                      <a:pt x="229" y="164"/>
                      <a:pt x="229" y="164"/>
                    </a:cubicBezTo>
                    <a:cubicBezTo>
                      <a:pt x="216" y="132"/>
                      <a:pt x="216" y="132"/>
                      <a:pt x="216" y="132"/>
                    </a:cubicBezTo>
                    <a:cubicBezTo>
                      <a:pt x="219" y="130"/>
                      <a:pt x="219" y="130"/>
                      <a:pt x="219" y="130"/>
                    </a:cubicBezTo>
                    <a:lnTo>
                      <a:pt x="231" y="164"/>
                    </a:lnTo>
                    <a:close/>
                    <a:moveTo>
                      <a:pt x="232" y="119"/>
                    </a:moveTo>
                    <a:cubicBezTo>
                      <a:pt x="257" y="144"/>
                      <a:pt x="257" y="144"/>
                      <a:pt x="257" y="144"/>
                    </a:cubicBezTo>
                    <a:cubicBezTo>
                      <a:pt x="255" y="145"/>
                      <a:pt x="255" y="145"/>
                      <a:pt x="255" y="145"/>
                    </a:cubicBezTo>
                    <a:cubicBezTo>
                      <a:pt x="231" y="121"/>
                      <a:pt x="231" y="121"/>
                      <a:pt x="231" y="121"/>
                    </a:cubicBezTo>
                    <a:cubicBezTo>
                      <a:pt x="231" y="120"/>
                      <a:pt x="232" y="119"/>
                      <a:pt x="232" y="119"/>
                    </a:cubicBezTo>
                    <a:close/>
                    <a:moveTo>
                      <a:pt x="240" y="103"/>
                    </a:moveTo>
                    <a:cubicBezTo>
                      <a:pt x="272" y="116"/>
                      <a:pt x="272" y="116"/>
                      <a:pt x="272" y="116"/>
                    </a:cubicBezTo>
                    <a:cubicBezTo>
                      <a:pt x="271" y="118"/>
                      <a:pt x="271" y="118"/>
                      <a:pt x="271" y="118"/>
                    </a:cubicBezTo>
                    <a:cubicBezTo>
                      <a:pt x="240" y="105"/>
                      <a:pt x="240" y="105"/>
                      <a:pt x="240" y="105"/>
                    </a:cubicBezTo>
                    <a:cubicBezTo>
                      <a:pt x="240" y="104"/>
                      <a:pt x="240" y="103"/>
                      <a:pt x="240" y="103"/>
                    </a:cubicBezTo>
                    <a:close/>
                    <a:moveTo>
                      <a:pt x="278" y="84"/>
                    </a:moveTo>
                    <a:cubicBezTo>
                      <a:pt x="374" y="84"/>
                      <a:pt x="374" y="84"/>
                      <a:pt x="374" y="84"/>
                    </a:cubicBezTo>
                    <a:cubicBezTo>
                      <a:pt x="374" y="88"/>
                      <a:pt x="374" y="88"/>
                      <a:pt x="374" y="88"/>
                    </a:cubicBezTo>
                    <a:cubicBezTo>
                      <a:pt x="278" y="88"/>
                      <a:pt x="278" y="88"/>
                      <a:pt x="278" y="88"/>
                    </a:cubicBezTo>
                    <a:lnTo>
                      <a:pt x="278" y="84"/>
                    </a:lnTo>
                    <a:close/>
                    <a:moveTo>
                      <a:pt x="359" y="56"/>
                    </a:moveTo>
                    <a:cubicBezTo>
                      <a:pt x="361" y="80"/>
                      <a:pt x="361" y="80"/>
                      <a:pt x="361" y="80"/>
                    </a:cubicBezTo>
                    <a:cubicBezTo>
                      <a:pt x="359" y="80"/>
                      <a:pt x="359" y="80"/>
                      <a:pt x="359" y="80"/>
                    </a:cubicBezTo>
                    <a:cubicBezTo>
                      <a:pt x="357" y="54"/>
                      <a:pt x="357" y="54"/>
                      <a:pt x="357" y="54"/>
                    </a:cubicBezTo>
                    <a:lnTo>
                      <a:pt x="359" y="56"/>
                    </a:lnTo>
                    <a:close/>
                    <a:moveTo>
                      <a:pt x="370" y="68"/>
                    </a:moveTo>
                    <a:cubicBezTo>
                      <a:pt x="397" y="84"/>
                      <a:pt x="397" y="84"/>
                      <a:pt x="397" y="84"/>
                    </a:cubicBezTo>
                    <a:cubicBezTo>
                      <a:pt x="397" y="85"/>
                      <a:pt x="397" y="85"/>
                      <a:pt x="397" y="85"/>
                    </a:cubicBezTo>
                    <a:cubicBezTo>
                      <a:pt x="370" y="72"/>
                      <a:pt x="370" y="72"/>
                      <a:pt x="370" y="72"/>
                    </a:cubicBezTo>
                    <a:lnTo>
                      <a:pt x="370" y="68"/>
                    </a:lnTo>
                    <a:close/>
                    <a:moveTo>
                      <a:pt x="411" y="89"/>
                    </a:moveTo>
                    <a:cubicBezTo>
                      <a:pt x="411" y="93"/>
                      <a:pt x="411" y="93"/>
                      <a:pt x="411" y="93"/>
                    </a:cubicBezTo>
                    <a:cubicBezTo>
                      <a:pt x="381" y="99"/>
                      <a:pt x="381" y="99"/>
                      <a:pt x="381" y="99"/>
                    </a:cubicBezTo>
                    <a:cubicBezTo>
                      <a:pt x="377" y="97"/>
                      <a:pt x="377" y="97"/>
                      <a:pt x="377" y="97"/>
                    </a:cubicBezTo>
                    <a:lnTo>
                      <a:pt x="411" y="89"/>
                    </a:lnTo>
                    <a:close/>
                    <a:moveTo>
                      <a:pt x="430" y="95"/>
                    </a:moveTo>
                    <a:cubicBezTo>
                      <a:pt x="402" y="131"/>
                      <a:pt x="402" y="131"/>
                      <a:pt x="402" y="131"/>
                    </a:cubicBezTo>
                    <a:cubicBezTo>
                      <a:pt x="399" y="127"/>
                      <a:pt x="399" y="127"/>
                      <a:pt x="399" y="127"/>
                    </a:cubicBezTo>
                    <a:cubicBezTo>
                      <a:pt x="427" y="91"/>
                      <a:pt x="427" y="91"/>
                      <a:pt x="427" y="91"/>
                    </a:cubicBezTo>
                    <a:lnTo>
                      <a:pt x="430" y="95"/>
                    </a:lnTo>
                    <a:close/>
                    <a:moveTo>
                      <a:pt x="446" y="98"/>
                    </a:moveTo>
                    <a:cubicBezTo>
                      <a:pt x="431" y="144"/>
                      <a:pt x="431" y="144"/>
                      <a:pt x="431" y="144"/>
                    </a:cubicBezTo>
                    <a:cubicBezTo>
                      <a:pt x="429" y="143"/>
                      <a:pt x="429" y="143"/>
                      <a:pt x="429" y="143"/>
                    </a:cubicBezTo>
                    <a:cubicBezTo>
                      <a:pt x="444" y="96"/>
                      <a:pt x="444" y="96"/>
                      <a:pt x="444" y="96"/>
                    </a:cubicBezTo>
                    <a:lnTo>
                      <a:pt x="446" y="98"/>
                    </a:lnTo>
                    <a:close/>
                    <a:moveTo>
                      <a:pt x="460" y="96"/>
                    </a:moveTo>
                    <a:cubicBezTo>
                      <a:pt x="463" y="96"/>
                      <a:pt x="463" y="96"/>
                      <a:pt x="463" y="96"/>
                    </a:cubicBezTo>
                    <a:cubicBezTo>
                      <a:pt x="463" y="155"/>
                      <a:pt x="463" y="155"/>
                      <a:pt x="463" y="155"/>
                    </a:cubicBezTo>
                    <a:cubicBezTo>
                      <a:pt x="460" y="155"/>
                      <a:pt x="460" y="155"/>
                      <a:pt x="460" y="155"/>
                    </a:cubicBezTo>
                    <a:lnTo>
                      <a:pt x="460" y="96"/>
                    </a:lnTo>
                    <a:close/>
                    <a:moveTo>
                      <a:pt x="206" y="286"/>
                    </a:moveTo>
                    <a:cubicBezTo>
                      <a:pt x="216" y="286"/>
                      <a:pt x="216" y="286"/>
                      <a:pt x="216" y="286"/>
                    </a:cubicBezTo>
                    <a:cubicBezTo>
                      <a:pt x="216" y="307"/>
                      <a:pt x="216" y="307"/>
                      <a:pt x="216" y="307"/>
                    </a:cubicBezTo>
                    <a:cubicBezTo>
                      <a:pt x="206" y="307"/>
                      <a:pt x="206" y="307"/>
                      <a:pt x="206" y="307"/>
                    </a:cubicBezTo>
                    <a:lnTo>
                      <a:pt x="206" y="286"/>
                    </a:lnTo>
                    <a:close/>
                    <a:moveTo>
                      <a:pt x="221" y="279"/>
                    </a:moveTo>
                    <a:cubicBezTo>
                      <a:pt x="226" y="276"/>
                      <a:pt x="226" y="276"/>
                      <a:pt x="226" y="276"/>
                    </a:cubicBezTo>
                    <a:cubicBezTo>
                      <a:pt x="226" y="312"/>
                      <a:pt x="226" y="312"/>
                      <a:pt x="226" y="312"/>
                    </a:cubicBezTo>
                    <a:cubicBezTo>
                      <a:pt x="221" y="309"/>
                      <a:pt x="221" y="309"/>
                      <a:pt x="221" y="309"/>
                    </a:cubicBezTo>
                    <a:lnTo>
                      <a:pt x="221" y="279"/>
                    </a:lnTo>
                    <a:close/>
                    <a:moveTo>
                      <a:pt x="345" y="260"/>
                    </a:moveTo>
                    <a:cubicBezTo>
                      <a:pt x="345" y="236"/>
                      <a:pt x="345" y="236"/>
                      <a:pt x="345" y="236"/>
                    </a:cubicBezTo>
                    <a:cubicBezTo>
                      <a:pt x="348" y="236"/>
                      <a:pt x="348" y="236"/>
                      <a:pt x="348" y="236"/>
                    </a:cubicBezTo>
                    <a:cubicBezTo>
                      <a:pt x="349" y="257"/>
                      <a:pt x="349" y="257"/>
                      <a:pt x="349" y="257"/>
                    </a:cubicBezTo>
                    <a:cubicBezTo>
                      <a:pt x="364" y="285"/>
                      <a:pt x="364" y="285"/>
                      <a:pt x="364" y="285"/>
                    </a:cubicBezTo>
                    <a:lnTo>
                      <a:pt x="345" y="260"/>
                    </a:lnTo>
                    <a:close/>
                    <a:moveTo>
                      <a:pt x="397" y="192"/>
                    </a:moveTo>
                    <a:cubicBezTo>
                      <a:pt x="397" y="182"/>
                      <a:pt x="397" y="182"/>
                      <a:pt x="397" y="182"/>
                    </a:cubicBezTo>
                    <a:cubicBezTo>
                      <a:pt x="400" y="182"/>
                      <a:pt x="400" y="182"/>
                      <a:pt x="400" y="182"/>
                    </a:cubicBezTo>
                    <a:cubicBezTo>
                      <a:pt x="409" y="190"/>
                      <a:pt x="409" y="190"/>
                      <a:pt x="409" y="190"/>
                    </a:cubicBezTo>
                    <a:cubicBezTo>
                      <a:pt x="407" y="204"/>
                      <a:pt x="407" y="204"/>
                      <a:pt x="407" y="204"/>
                    </a:cubicBezTo>
                    <a:cubicBezTo>
                      <a:pt x="398" y="210"/>
                      <a:pt x="398" y="210"/>
                      <a:pt x="398" y="210"/>
                    </a:cubicBezTo>
                    <a:cubicBezTo>
                      <a:pt x="394" y="210"/>
                      <a:pt x="394" y="210"/>
                      <a:pt x="394" y="210"/>
                    </a:cubicBezTo>
                    <a:cubicBezTo>
                      <a:pt x="394" y="204"/>
                      <a:pt x="394" y="204"/>
                      <a:pt x="394" y="204"/>
                    </a:cubicBezTo>
                    <a:cubicBezTo>
                      <a:pt x="399" y="204"/>
                      <a:pt x="399" y="204"/>
                      <a:pt x="399" y="204"/>
                    </a:cubicBezTo>
                    <a:cubicBezTo>
                      <a:pt x="399" y="202"/>
                      <a:pt x="399" y="202"/>
                      <a:pt x="399" y="202"/>
                    </a:cubicBezTo>
                    <a:cubicBezTo>
                      <a:pt x="394" y="202"/>
                      <a:pt x="394" y="202"/>
                      <a:pt x="394" y="202"/>
                    </a:cubicBezTo>
                    <a:cubicBezTo>
                      <a:pt x="394" y="192"/>
                      <a:pt x="394" y="192"/>
                      <a:pt x="394" y="192"/>
                    </a:cubicBezTo>
                    <a:lnTo>
                      <a:pt x="397" y="192"/>
                    </a:lnTo>
                    <a:close/>
                    <a:moveTo>
                      <a:pt x="406" y="220"/>
                    </a:moveTo>
                    <a:cubicBezTo>
                      <a:pt x="400" y="220"/>
                      <a:pt x="400" y="220"/>
                      <a:pt x="400" y="220"/>
                    </a:cubicBezTo>
                    <a:cubicBezTo>
                      <a:pt x="400" y="212"/>
                      <a:pt x="400" y="212"/>
                      <a:pt x="400" y="212"/>
                    </a:cubicBezTo>
                    <a:cubicBezTo>
                      <a:pt x="412" y="206"/>
                      <a:pt x="412" y="206"/>
                      <a:pt x="412" y="206"/>
                    </a:cubicBezTo>
                    <a:lnTo>
                      <a:pt x="406" y="220"/>
                    </a:lnTo>
                    <a:close/>
                    <a:moveTo>
                      <a:pt x="413" y="497"/>
                    </a:moveTo>
                    <a:cubicBezTo>
                      <a:pt x="426" y="429"/>
                      <a:pt x="426" y="429"/>
                      <a:pt x="426" y="429"/>
                    </a:cubicBezTo>
                    <a:cubicBezTo>
                      <a:pt x="422" y="403"/>
                      <a:pt x="422" y="403"/>
                      <a:pt x="422" y="403"/>
                    </a:cubicBezTo>
                    <a:cubicBezTo>
                      <a:pt x="411" y="451"/>
                      <a:pt x="411" y="451"/>
                      <a:pt x="411" y="451"/>
                    </a:cubicBezTo>
                    <a:cubicBezTo>
                      <a:pt x="405" y="451"/>
                      <a:pt x="405" y="451"/>
                      <a:pt x="405" y="451"/>
                    </a:cubicBezTo>
                    <a:cubicBezTo>
                      <a:pt x="405" y="408"/>
                      <a:pt x="405" y="408"/>
                      <a:pt x="405" y="408"/>
                    </a:cubicBezTo>
                    <a:cubicBezTo>
                      <a:pt x="423" y="395"/>
                      <a:pt x="423" y="395"/>
                      <a:pt x="423" y="395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397" y="401"/>
                      <a:pt x="397" y="401"/>
                      <a:pt x="397" y="401"/>
                    </a:cubicBezTo>
                    <a:cubicBezTo>
                      <a:pt x="395" y="401"/>
                      <a:pt x="395" y="401"/>
                      <a:pt x="395" y="401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406" y="321"/>
                      <a:pt x="406" y="321"/>
                      <a:pt x="406" y="321"/>
                    </a:cubicBezTo>
                    <a:cubicBezTo>
                      <a:pt x="385" y="302"/>
                      <a:pt x="385" y="302"/>
                      <a:pt x="385" y="302"/>
                    </a:cubicBezTo>
                    <a:cubicBezTo>
                      <a:pt x="405" y="281"/>
                      <a:pt x="405" y="281"/>
                      <a:pt x="405" y="281"/>
                    </a:cubicBezTo>
                    <a:cubicBezTo>
                      <a:pt x="412" y="284"/>
                      <a:pt x="412" y="284"/>
                      <a:pt x="412" y="284"/>
                    </a:cubicBezTo>
                    <a:cubicBezTo>
                      <a:pt x="403" y="302"/>
                      <a:pt x="403" y="302"/>
                      <a:pt x="403" y="302"/>
                    </a:cubicBezTo>
                    <a:cubicBezTo>
                      <a:pt x="425" y="319"/>
                      <a:pt x="425" y="319"/>
                      <a:pt x="425" y="319"/>
                    </a:cubicBezTo>
                    <a:cubicBezTo>
                      <a:pt x="455" y="296"/>
                      <a:pt x="455" y="296"/>
                      <a:pt x="455" y="296"/>
                    </a:cubicBezTo>
                    <a:cubicBezTo>
                      <a:pt x="478" y="218"/>
                      <a:pt x="478" y="218"/>
                      <a:pt x="478" y="218"/>
                    </a:cubicBezTo>
                    <a:cubicBezTo>
                      <a:pt x="468" y="184"/>
                      <a:pt x="468" y="184"/>
                      <a:pt x="468" y="184"/>
                    </a:cubicBezTo>
                    <a:cubicBezTo>
                      <a:pt x="481" y="173"/>
                      <a:pt x="481" y="173"/>
                      <a:pt x="481" y="173"/>
                    </a:cubicBezTo>
                    <a:cubicBezTo>
                      <a:pt x="485" y="167"/>
                      <a:pt x="485" y="167"/>
                      <a:pt x="485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61" y="176"/>
                      <a:pt x="461" y="176"/>
                      <a:pt x="461" y="176"/>
                    </a:cubicBezTo>
                    <a:cubicBezTo>
                      <a:pt x="457" y="226"/>
                      <a:pt x="457" y="226"/>
                      <a:pt x="457" y="226"/>
                    </a:cubicBezTo>
                    <a:cubicBezTo>
                      <a:pt x="416" y="228"/>
                      <a:pt x="416" y="228"/>
                      <a:pt x="416" y="228"/>
                    </a:cubicBezTo>
                    <a:cubicBezTo>
                      <a:pt x="460" y="233"/>
                      <a:pt x="460" y="233"/>
                      <a:pt x="460" y="233"/>
                    </a:cubicBezTo>
                    <a:cubicBezTo>
                      <a:pt x="415" y="240"/>
                      <a:pt x="415" y="240"/>
                      <a:pt x="415" y="240"/>
                    </a:cubicBezTo>
                    <a:cubicBezTo>
                      <a:pt x="421" y="255"/>
                      <a:pt x="421" y="255"/>
                      <a:pt x="421" y="255"/>
                    </a:cubicBezTo>
                    <a:cubicBezTo>
                      <a:pt x="412" y="265"/>
                      <a:pt x="412" y="265"/>
                      <a:pt x="412" y="265"/>
                    </a:cubicBezTo>
                    <a:cubicBezTo>
                      <a:pt x="393" y="258"/>
                      <a:pt x="393" y="258"/>
                      <a:pt x="393" y="258"/>
                    </a:cubicBezTo>
                    <a:cubicBezTo>
                      <a:pt x="376" y="267"/>
                      <a:pt x="376" y="267"/>
                      <a:pt x="376" y="267"/>
                    </a:cubicBezTo>
                    <a:cubicBezTo>
                      <a:pt x="367" y="256"/>
                      <a:pt x="367" y="256"/>
                      <a:pt x="367" y="256"/>
                    </a:cubicBezTo>
                    <a:cubicBezTo>
                      <a:pt x="379" y="222"/>
                      <a:pt x="379" y="222"/>
                      <a:pt x="379" y="222"/>
                    </a:cubicBezTo>
                    <a:cubicBezTo>
                      <a:pt x="384" y="222"/>
                      <a:pt x="384" y="222"/>
                      <a:pt x="384" y="222"/>
                    </a:cubicBezTo>
                    <a:cubicBezTo>
                      <a:pt x="386" y="251"/>
                      <a:pt x="386" y="251"/>
                      <a:pt x="386" y="251"/>
                    </a:cubicBezTo>
                    <a:cubicBezTo>
                      <a:pt x="393" y="230"/>
                      <a:pt x="393" y="230"/>
                      <a:pt x="393" y="230"/>
                    </a:cubicBezTo>
                    <a:cubicBezTo>
                      <a:pt x="410" y="232"/>
                      <a:pt x="410" y="232"/>
                      <a:pt x="410" y="232"/>
                    </a:cubicBezTo>
                    <a:cubicBezTo>
                      <a:pt x="403" y="228"/>
                      <a:pt x="403" y="228"/>
                      <a:pt x="403" y="228"/>
                    </a:cubicBezTo>
                    <a:cubicBezTo>
                      <a:pt x="414" y="228"/>
                      <a:pt x="414" y="228"/>
                      <a:pt x="414" y="228"/>
                    </a:cubicBezTo>
                    <a:cubicBezTo>
                      <a:pt x="411" y="220"/>
                      <a:pt x="411" y="220"/>
                      <a:pt x="411" y="220"/>
                    </a:cubicBezTo>
                    <a:cubicBezTo>
                      <a:pt x="418" y="210"/>
                      <a:pt x="418" y="210"/>
                      <a:pt x="418" y="210"/>
                    </a:cubicBezTo>
                    <a:cubicBezTo>
                      <a:pt x="420" y="188"/>
                      <a:pt x="420" y="188"/>
                      <a:pt x="420" y="188"/>
                    </a:cubicBezTo>
                    <a:cubicBezTo>
                      <a:pt x="405" y="176"/>
                      <a:pt x="405" y="176"/>
                      <a:pt x="405" y="176"/>
                    </a:cubicBezTo>
                    <a:cubicBezTo>
                      <a:pt x="393" y="176"/>
                      <a:pt x="393" y="176"/>
                      <a:pt x="393" y="176"/>
                    </a:cubicBezTo>
                    <a:cubicBezTo>
                      <a:pt x="383" y="184"/>
                      <a:pt x="383" y="184"/>
                      <a:pt x="383" y="184"/>
                    </a:cubicBezTo>
                    <a:cubicBezTo>
                      <a:pt x="380" y="122"/>
                      <a:pt x="380" y="122"/>
                      <a:pt x="380" y="122"/>
                    </a:cubicBezTo>
                    <a:cubicBezTo>
                      <a:pt x="377" y="118"/>
                      <a:pt x="377" y="118"/>
                      <a:pt x="377" y="118"/>
                    </a:cubicBezTo>
                    <a:cubicBezTo>
                      <a:pt x="374" y="221"/>
                      <a:pt x="374" y="221"/>
                      <a:pt x="374" y="221"/>
                    </a:cubicBezTo>
                    <a:cubicBezTo>
                      <a:pt x="367" y="234"/>
                      <a:pt x="367" y="234"/>
                      <a:pt x="367" y="234"/>
                    </a:cubicBezTo>
                    <a:cubicBezTo>
                      <a:pt x="367" y="234"/>
                      <a:pt x="366" y="232"/>
                      <a:pt x="364" y="225"/>
                    </a:cubicBezTo>
                    <a:cubicBezTo>
                      <a:pt x="362" y="219"/>
                      <a:pt x="365" y="200"/>
                      <a:pt x="365" y="200"/>
                    </a:cubicBezTo>
                    <a:cubicBezTo>
                      <a:pt x="372" y="120"/>
                      <a:pt x="372" y="120"/>
                      <a:pt x="372" y="120"/>
                    </a:cubicBezTo>
                    <a:cubicBezTo>
                      <a:pt x="366" y="127"/>
                      <a:pt x="366" y="127"/>
                      <a:pt x="366" y="127"/>
                    </a:cubicBezTo>
                    <a:cubicBezTo>
                      <a:pt x="362" y="176"/>
                      <a:pt x="362" y="176"/>
                      <a:pt x="362" y="176"/>
                    </a:cubicBezTo>
                    <a:cubicBezTo>
                      <a:pt x="344" y="189"/>
                      <a:pt x="344" y="189"/>
                      <a:pt x="344" y="189"/>
                    </a:cubicBezTo>
                    <a:cubicBezTo>
                      <a:pt x="339" y="216"/>
                      <a:pt x="339" y="216"/>
                      <a:pt x="339" y="216"/>
                    </a:cubicBezTo>
                    <a:cubicBezTo>
                      <a:pt x="347" y="195"/>
                      <a:pt x="347" y="195"/>
                      <a:pt x="347" y="195"/>
                    </a:cubicBezTo>
                    <a:cubicBezTo>
                      <a:pt x="360" y="188"/>
                      <a:pt x="360" y="188"/>
                      <a:pt x="360" y="188"/>
                    </a:cubicBezTo>
                    <a:cubicBezTo>
                      <a:pt x="359" y="201"/>
                      <a:pt x="359" y="201"/>
                      <a:pt x="359" y="201"/>
                    </a:cubicBezTo>
                    <a:cubicBezTo>
                      <a:pt x="349" y="207"/>
                      <a:pt x="349" y="207"/>
                      <a:pt x="349" y="207"/>
                    </a:cubicBezTo>
                    <a:cubicBezTo>
                      <a:pt x="331" y="230"/>
                      <a:pt x="331" y="230"/>
                      <a:pt x="331" y="230"/>
                    </a:cubicBezTo>
                    <a:cubicBezTo>
                      <a:pt x="329" y="270"/>
                      <a:pt x="329" y="270"/>
                      <a:pt x="329" y="270"/>
                    </a:cubicBezTo>
                    <a:cubicBezTo>
                      <a:pt x="369" y="305"/>
                      <a:pt x="369" y="305"/>
                      <a:pt x="369" y="305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386" y="356"/>
                      <a:pt x="386" y="356"/>
                      <a:pt x="386" y="356"/>
                    </a:cubicBezTo>
                    <a:cubicBezTo>
                      <a:pt x="349" y="337"/>
                      <a:pt x="349" y="337"/>
                      <a:pt x="349" y="337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289" y="318"/>
                      <a:pt x="289" y="318"/>
                      <a:pt x="289" y="318"/>
                    </a:cubicBezTo>
                    <a:cubicBezTo>
                      <a:pt x="252" y="337"/>
                      <a:pt x="252" y="337"/>
                      <a:pt x="252" y="337"/>
                    </a:cubicBezTo>
                    <a:cubicBezTo>
                      <a:pt x="252" y="350"/>
                      <a:pt x="252" y="350"/>
                      <a:pt x="252" y="350"/>
                    </a:cubicBezTo>
                    <a:cubicBezTo>
                      <a:pt x="252" y="367"/>
                      <a:pt x="252" y="367"/>
                      <a:pt x="252" y="367"/>
                    </a:cubicBezTo>
                    <a:cubicBezTo>
                      <a:pt x="229" y="367"/>
                      <a:pt x="229" y="367"/>
                      <a:pt x="229" y="367"/>
                    </a:cubicBezTo>
                    <a:cubicBezTo>
                      <a:pt x="220" y="351"/>
                      <a:pt x="220" y="351"/>
                      <a:pt x="220" y="351"/>
                    </a:cubicBezTo>
                    <a:cubicBezTo>
                      <a:pt x="206" y="351"/>
                      <a:pt x="206" y="351"/>
                      <a:pt x="206" y="351"/>
                    </a:cubicBezTo>
                    <a:cubicBezTo>
                      <a:pt x="206" y="326"/>
                      <a:pt x="206" y="326"/>
                      <a:pt x="206" y="326"/>
                    </a:cubicBezTo>
                    <a:cubicBezTo>
                      <a:pt x="226" y="326"/>
                      <a:pt x="226" y="326"/>
                      <a:pt x="226" y="326"/>
                    </a:cubicBezTo>
                    <a:cubicBezTo>
                      <a:pt x="226" y="326"/>
                      <a:pt x="226" y="326"/>
                      <a:pt x="227" y="326"/>
                    </a:cubicBezTo>
                    <a:cubicBezTo>
                      <a:pt x="231" y="326"/>
                      <a:pt x="235" y="323"/>
                      <a:pt x="235" y="318"/>
                    </a:cubicBezTo>
                    <a:cubicBezTo>
                      <a:pt x="235" y="318"/>
                      <a:pt x="235" y="318"/>
                      <a:pt x="235" y="318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0"/>
                      <a:pt x="231" y="266"/>
                      <a:pt x="227" y="266"/>
                    </a:cubicBezTo>
                    <a:cubicBezTo>
                      <a:pt x="227" y="266"/>
                      <a:pt x="226" y="266"/>
                      <a:pt x="226" y="266"/>
                    </a:cubicBezTo>
                    <a:cubicBezTo>
                      <a:pt x="206" y="266"/>
                      <a:pt x="206" y="266"/>
                      <a:pt x="206" y="266"/>
                    </a:cubicBezTo>
                    <a:cubicBezTo>
                      <a:pt x="206" y="172"/>
                      <a:pt x="206" y="172"/>
                      <a:pt x="206" y="172"/>
                    </a:cubicBezTo>
                    <a:cubicBezTo>
                      <a:pt x="204" y="172"/>
                      <a:pt x="204" y="172"/>
                      <a:pt x="204" y="172"/>
                    </a:cubicBezTo>
                    <a:cubicBezTo>
                      <a:pt x="204" y="138"/>
                      <a:pt x="204" y="138"/>
                      <a:pt x="204" y="138"/>
                    </a:cubicBezTo>
                    <a:cubicBezTo>
                      <a:pt x="206" y="138"/>
                      <a:pt x="207" y="137"/>
                      <a:pt x="208" y="137"/>
                    </a:cubicBezTo>
                    <a:cubicBezTo>
                      <a:pt x="220" y="169"/>
                      <a:pt x="220" y="169"/>
                      <a:pt x="220" y="169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20" y="174"/>
                      <a:pt x="220" y="174"/>
                      <a:pt x="220" y="174"/>
                    </a:cubicBezTo>
                    <a:cubicBezTo>
                      <a:pt x="238" y="167"/>
                      <a:pt x="238" y="167"/>
                      <a:pt x="238" y="167"/>
                    </a:cubicBezTo>
                    <a:cubicBezTo>
                      <a:pt x="237" y="163"/>
                      <a:pt x="237" y="163"/>
                      <a:pt x="237" y="163"/>
                    </a:cubicBezTo>
                    <a:cubicBezTo>
                      <a:pt x="235" y="163"/>
                      <a:pt x="235" y="163"/>
                      <a:pt x="235" y="163"/>
                    </a:cubicBezTo>
                    <a:cubicBezTo>
                      <a:pt x="222" y="131"/>
                      <a:pt x="222" y="131"/>
                      <a:pt x="222" y="131"/>
                    </a:cubicBezTo>
                    <a:cubicBezTo>
                      <a:pt x="223" y="130"/>
                      <a:pt x="224" y="130"/>
                      <a:pt x="225" y="129"/>
                    </a:cubicBezTo>
                    <a:cubicBezTo>
                      <a:pt x="250" y="153"/>
                      <a:pt x="250" y="153"/>
                      <a:pt x="250" y="153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51" y="158"/>
                      <a:pt x="251" y="158"/>
                      <a:pt x="251" y="158"/>
                    </a:cubicBezTo>
                    <a:cubicBezTo>
                      <a:pt x="265" y="144"/>
                      <a:pt x="265" y="144"/>
                      <a:pt x="265" y="144"/>
                    </a:cubicBezTo>
                    <a:cubicBezTo>
                      <a:pt x="262" y="141"/>
                      <a:pt x="262" y="141"/>
                      <a:pt x="262" y="141"/>
                    </a:cubicBezTo>
                    <a:cubicBezTo>
                      <a:pt x="260" y="142"/>
                      <a:pt x="260" y="142"/>
                      <a:pt x="260" y="142"/>
                    </a:cubicBezTo>
                    <a:cubicBezTo>
                      <a:pt x="235" y="118"/>
                      <a:pt x="235" y="118"/>
                      <a:pt x="235" y="118"/>
                    </a:cubicBezTo>
                    <a:cubicBezTo>
                      <a:pt x="236" y="117"/>
                      <a:pt x="237" y="116"/>
                      <a:pt x="237" y="115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81" y="114"/>
                      <a:pt x="281" y="114"/>
                      <a:pt x="281" y="114"/>
                    </a:cubicBezTo>
                    <a:cubicBezTo>
                      <a:pt x="277" y="112"/>
                      <a:pt x="277" y="112"/>
                      <a:pt x="277" y="112"/>
                    </a:cubicBezTo>
                    <a:cubicBezTo>
                      <a:pt x="276" y="114"/>
                      <a:pt x="276" y="114"/>
                      <a:pt x="276" y="114"/>
                    </a:cubicBezTo>
                    <a:cubicBezTo>
                      <a:pt x="243" y="101"/>
                      <a:pt x="243" y="101"/>
                      <a:pt x="243" y="101"/>
                    </a:cubicBezTo>
                    <a:cubicBezTo>
                      <a:pt x="243" y="100"/>
                      <a:pt x="243" y="99"/>
                      <a:pt x="243" y="98"/>
                    </a:cubicBezTo>
                    <a:cubicBezTo>
                      <a:pt x="278" y="98"/>
                      <a:pt x="278" y="98"/>
                      <a:pt x="278" y="98"/>
                    </a:cubicBezTo>
                    <a:cubicBezTo>
                      <a:pt x="278" y="100"/>
                      <a:pt x="278" y="100"/>
                      <a:pt x="278" y="100"/>
                    </a:cubicBezTo>
                    <a:cubicBezTo>
                      <a:pt x="368" y="100"/>
                      <a:pt x="368" y="100"/>
                      <a:pt x="368" y="100"/>
                    </a:cubicBezTo>
                    <a:cubicBezTo>
                      <a:pt x="368" y="101"/>
                      <a:pt x="368" y="103"/>
                      <a:pt x="369" y="105"/>
                    </a:cubicBezTo>
                    <a:cubicBezTo>
                      <a:pt x="371" y="109"/>
                      <a:pt x="373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406" y="100"/>
                      <a:pt x="406" y="100"/>
                      <a:pt x="406" y="100"/>
                    </a:cubicBezTo>
                    <a:cubicBezTo>
                      <a:pt x="415" y="100"/>
                      <a:pt x="415" y="100"/>
                      <a:pt x="415" y="10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1"/>
                      <a:pt x="395" y="134"/>
                      <a:pt x="398" y="137"/>
                    </a:cubicBezTo>
                    <a:cubicBezTo>
                      <a:pt x="402" y="139"/>
                      <a:pt x="405" y="140"/>
                      <a:pt x="406" y="139"/>
                    </a:cubicBezTo>
                    <a:cubicBezTo>
                      <a:pt x="406" y="139"/>
                      <a:pt x="406" y="139"/>
                      <a:pt x="406" y="139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9"/>
                      <a:pt x="425" y="151"/>
                      <a:pt x="429" y="153"/>
                    </a:cubicBezTo>
                    <a:cubicBezTo>
                      <a:pt x="434" y="154"/>
                      <a:pt x="437" y="155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3"/>
                      <a:pt x="438" y="153"/>
                    </a:cubicBezTo>
                    <a:cubicBezTo>
                      <a:pt x="438" y="153"/>
                      <a:pt x="438" y="153"/>
                      <a:pt x="438" y="153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7" y="160"/>
                      <a:pt x="461" y="161"/>
                      <a:pt x="465" y="161"/>
                    </a:cubicBezTo>
                    <a:cubicBezTo>
                      <a:pt x="470" y="161"/>
                      <a:pt x="474" y="160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00"/>
                      <a:pt x="474" y="100"/>
                      <a:pt x="474" y="100"/>
                    </a:cubicBezTo>
                    <a:cubicBezTo>
                      <a:pt x="481" y="100"/>
                      <a:pt x="481" y="100"/>
                      <a:pt x="481" y="100"/>
                    </a:cubicBezTo>
                    <a:cubicBezTo>
                      <a:pt x="481" y="88"/>
                      <a:pt x="481" y="88"/>
                      <a:pt x="481" y="88"/>
                    </a:cubicBezTo>
                    <a:cubicBezTo>
                      <a:pt x="412" y="88"/>
                      <a:pt x="412" y="88"/>
                      <a:pt x="412" y="88"/>
                    </a:cubicBezTo>
                    <a:cubicBezTo>
                      <a:pt x="412" y="84"/>
                      <a:pt x="412" y="84"/>
                      <a:pt x="412" y="84"/>
                    </a:cubicBezTo>
                    <a:cubicBezTo>
                      <a:pt x="481" y="84"/>
                      <a:pt x="481" y="84"/>
                      <a:pt x="481" y="84"/>
                    </a:cubicBezTo>
                    <a:cubicBezTo>
                      <a:pt x="481" y="80"/>
                      <a:pt x="481" y="80"/>
                      <a:pt x="481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11" y="80"/>
                      <a:pt x="411" y="80"/>
                      <a:pt x="411" y="80"/>
                    </a:cubicBezTo>
                    <a:cubicBezTo>
                      <a:pt x="404" y="79"/>
                      <a:pt x="385" y="75"/>
                      <a:pt x="373" y="63"/>
                    </a:cubicBezTo>
                    <a:cubicBezTo>
                      <a:pt x="357" y="46"/>
                      <a:pt x="356" y="34"/>
                      <a:pt x="356" y="34"/>
                    </a:cubicBezTo>
                    <a:cubicBezTo>
                      <a:pt x="353" y="34"/>
                      <a:pt x="353" y="34"/>
                      <a:pt x="353" y="34"/>
                    </a:cubicBezTo>
                    <a:cubicBezTo>
                      <a:pt x="353" y="80"/>
                      <a:pt x="353" y="80"/>
                      <a:pt x="353" y="80"/>
                    </a:cubicBezTo>
                    <a:cubicBezTo>
                      <a:pt x="350" y="80"/>
                      <a:pt x="350" y="80"/>
                      <a:pt x="350" y="80"/>
                    </a:cubicBezTo>
                    <a:cubicBezTo>
                      <a:pt x="350" y="34"/>
                      <a:pt x="350" y="34"/>
                      <a:pt x="350" y="34"/>
                    </a:cubicBezTo>
                    <a:cubicBezTo>
                      <a:pt x="343" y="34"/>
                      <a:pt x="343" y="34"/>
                      <a:pt x="343" y="34"/>
                    </a:cubicBezTo>
                    <a:cubicBezTo>
                      <a:pt x="343" y="80"/>
                      <a:pt x="343" y="80"/>
                      <a:pt x="343" y="80"/>
                    </a:cubicBezTo>
                    <a:cubicBezTo>
                      <a:pt x="278" y="80"/>
                      <a:pt x="278" y="80"/>
                      <a:pt x="278" y="80"/>
                    </a:cubicBezTo>
                    <a:cubicBezTo>
                      <a:pt x="278" y="83"/>
                      <a:pt x="278" y="83"/>
                      <a:pt x="278" y="83"/>
                    </a:cubicBezTo>
                    <a:cubicBezTo>
                      <a:pt x="243" y="83"/>
                      <a:pt x="243" y="83"/>
                      <a:pt x="243" y="83"/>
                    </a:cubicBezTo>
                    <a:cubicBezTo>
                      <a:pt x="240" y="62"/>
                      <a:pt x="224" y="46"/>
                      <a:pt x="204" y="43"/>
                    </a:cubicBezTo>
                    <a:cubicBezTo>
                      <a:pt x="204" y="4"/>
                      <a:pt x="204" y="4"/>
                      <a:pt x="204" y="4"/>
                    </a:cubicBezTo>
                    <a:cubicBezTo>
                      <a:pt x="206" y="4"/>
                      <a:pt x="206" y="4"/>
                      <a:pt x="206" y="4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186" y="4"/>
                      <a:pt x="186" y="4"/>
                      <a:pt x="186" y="4"/>
                    </a:cubicBezTo>
                    <a:cubicBezTo>
                      <a:pt x="189" y="4"/>
                      <a:pt x="189" y="4"/>
                      <a:pt x="189" y="4"/>
                    </a:cubicBezTo>
                    <a:cubicBezTo>
                      <a:pt x="189" y="43"/>
                      <a:pt x="189" y="43"/>
                      <a:pt x="189" y="43"/>
                    </a:cubicBezTo>
                    <a:cubicBezTo>
                      <a:pt x="188" y="43"/>
                      <a:pt x="186" y="43"/>
                      <a:pt x="185" y="44"/>
                    </a:cubicBezTo>
                    <a:cubicBezTo>
                      <a:pt x="171" y="8"/>
                      <a:pt x="171" y="8"/>
                      <a:pt x="171" y="8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1" y="3"/>
                      <a:pt x="171" y="3"/>
                      <a:pt x="171" y="3"/>
                    </a:cubicBezTo>
                    <a:cubicBezTo>
                      <a:pt x="153" y="11"/>
                      <a:pt x="153" y="11"/>
                      <a:pt x="153" y="11"/>
                    </a:cubicBezTo>
                    <a:cubicBezTo>
                      <a:pt x="155" y="15"/>
                      <a:pt x="155" y="15"/>
                      <a:pt x="155" y="15"/>
                    </a:cubicBezTo>
                    <a:cubicBezTo>
                      <a:pt x="157" y="14"/>
                      <a:pt x="157" y="14"/>
                      <a:pt x="157" y="14"/>
                    </a:cubicBezTo>
                    <a:cubicBezTo>
                      <a:pt x="171" y="49"/>
                      <a:pt x="171" y="49"/>
                      <a:pt x="171" y="49"/>
                    </a:cubicBezTo>
                    <a:cubicBezTo>
                      <a:pt x="170" y="50"/>
                      <a:pt x="169" y="50"/>
                      <a:pt x="168" y="51"/>
                    </a:cubicBezTo>
                    <a:cubicBezTo>
                      <a:pt x="142" y="25"/>
                      <a:pt x="142" y="25"/>
                      <a:pt x="142" y="25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0" y="20"/>
                      <a:pt x="140" y="20"/>
                      <a:pt x="140" y="20"/>
                    </a:cubicBezTo>
                    <a:cubicBezTo>
                      <a:pt x="126" y="34"/>
                      <a:pt x="126" y="34"/>
                      <a:pt x="126" y="34"/>
                    </a:cubicBezTo>
                    <a:cubicBezTo>
                      <a:pt x="129" y="37"/>
                      <a:pt x="129" y="37"/>
                      <a:pt x="129" y="37"/>
                    </a:cubicBezTo>
                    <a:cubicBezTo>
                      <a:pt x="131" y="35"/>
                      <a:pt x="131" y="35"/>
                      <a:pt x="131" y="35"/>
                    </a:cubicBezTo>
                    <a:cubicBezTo>
                      <a:pt x="157" y="61"/>
                      <a:pt x="157" y="61"/>
                      <a:pt x="157" y="61"/>
                    </a:cubicBezTo>
                    <a:cubicBezTo>
                      <a:pt x="157" y="62"/>
                      <a:pt x="156" y="63"/>
                      <a:pt x="155" y="64"/>
                    </a:cubicBezTo>
                    <a:cubicBezTo>
                      <a:pt x="121" y="51"/>
                      <a:pt x="121" y="51"/>
                      <a:pt x="121" y="51"/>
                    </a:cubicBezTo>
                    <a:cubicBezTo>
                      <a:pt x="122" y="49"/>
                      <a:pt x="122" y="49"/>
                      <a:pt x="122" y="49"/>
                    </a:cubicBezTo>
                    <a:cubicBezTo>
                      <a:pt x="122" y="48"/>
                      <a:pt x="122" y="48"/>
                      <a:pt x="122" y="48"/>
                    </a:cubicBezTo>
                    <a:cubicBezTo>
                      <a:pt x="118" y="47"/>
                      <a:pt x="118" y="47"/>
                      <a:pt x="118" y="47"/>
                    </a:cubicBezTo>
                    <a:cubicBezTo>
                      <a:pt x="111" y="65"/>
                      <a:pt x="111" y="65"/>
                      <a:pt x="111" y="65"/>
                    </a:cubicBezTo>
                    <a:cubicBezTo>
                      <a:pt x="115" y="67"/>
                      <a:pt x="115" y="67"/>
                      <a:pt x="115" y="67"/>
                    </a:cubicBezTo>
                    <a:cubicBezTo>
                      <a:pt x="116" y="65"/>
                      <a:pt x="116" y="65"/>
                      <a:pt x="116" y="65"/>
                    </a:cubicBezTo>
                    <a:cubicBezTo>
                      <a:pt x="149" y="78"/>
                      <a:pt x="149" y="78"/>
                      <a:pt x="149" y="78"/>
                    </a:cubicBezTo>
                    <a:cubicBezTo>
                      <a:pt x="149" y="80"/>
                      <a:pt x="149" y="81"/>
                      <a:pt x="148" y="83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9" y="81"/>
                      <a:pt x="109" y="81"/>
                      <a:pt x="109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2" y="81"/>
                      <a:pt x="59" y="84"/>
                      <a:pt x="59" y="89"/>
                    </a:cubicBez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77"/>
                      <a:pt x="59" y="277"/>
                      <a:pt x="59" y="277"/>
                    </a:cubicBezTo>
                    <a:cubicBezTo>
                      <a:pt x="59" y="277"/>
                      <a:pt x="59" y="278"/>
                      <a:pt x="59" y="278"/>
                    </a:cubicBezTo>
                    <a:cubicBezTo>
                      <a:pt x="59" y="282"/>
                      <a:pt x="62" y="286"/>
                      <a:pt x="67" y="286"/>
                    </a:cubicBezTo>
                    <a:cubicBezTo>
                      <a:pt x="67" y="286"/>
                      <a:pt x="67" y="286"/>
                      <a:pt x="67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7" y="286"/>
                      <a:pt x="187" y="286"/>
                      <a:pt x="187" y="286"/>
                    </a:cubicBezTo>
                    <a:cubicBezTo>
                      <a:pt x="187" y="307"/>
                      <a:pt x="187" y="307"/>
                      <a:pt x="187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53" y="307"/>
                      <a:pt x="153" y="307"/>
                      <a:pt x="153" y="307"/>
                    </a:cubicBezTo>
                    <a:cubicBezTo>
                      <a:pt x="152" y="307"/>
                      <a:pt x="152" y="307"/>
                      <a:pt x="152" y="307"/>
                    </a:cubicBezTo>
                    <a:cubicBezTo>
                      <a:pt x="147" y="307"/>
                      <a:pt x="144" y="311"/>
                      <a:pt x="144" y="315"/>
                    </a:cubicBezTo>
                    <a:cubicBezTo>
                      <a:pt x="144" y="315"/>
                      <a:pt x="144" y="315"/>
                      <a:pt x="144" y="315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51"/>
                      <a:pt x="144" y="351"/>
                      <a:pt x="144" y="351"/>
                    </a:cubicBezTo>
                    <a:cubicBezTo>
                      <a:pt x="86" y="351"/>
                      <a:pt x="86" y="351"/>
                      <a:pt x="86" y="351"/>
                    </a:cubicBezTo>
                    <a:cubicBezTo>
                      <a:pt x="86" y="400"/>
                      <a:pt x="86" y="400"/>
                      <a:pt x="86" y="400"/>
                    </a:cubicBezTo>
                    <a:cubicBezTo>
                      <a:pt x="102" y="418"/>
                      <a:pt x="102" y="418"/>
                      <a:pt x="102" y="418"/>
                    </a:cubicBezTo>
                    <a:cubicBezTo>
                      <a:pt x="102" y="451"/>
                      <a:pt x="102" y="451"/>
                      <a:pt x="102" y="451"/>
                    </a:cubicBezTo>
                    <a:cubicBezTo>
                      <a:pt x="121" y="459"/>
                      <a:pt x="121" y="459"/>
                      <a:pt x="121" y="459"/>
                    </a:cubicBezTo>
                    <a:cubicBezTo>
                      <a:pt x="121" y="505"/>
                      <a:pt x="121" y="505"/>
                      <a:pt x="121" y="505"/>
                    </a:cubicBezTo>
                    <a:cubicBezTo>
                      <a:pt x="38" y="520"/>
                      <a:pt x="7" y="539"/>
                      <a:pt x="4" y="540"/>
                    </a:cubicBezTo>
                    <a:cubicBezTo>
                      <a:pt x="0" y="541"/>
                      <a:pt x="19" y="544"/>
                      <a:pt x="46" y="556"/>
                    </a:cubicBezTo>
                    <a:cubicBezTo>
                      <a:pt x="80" y="572"/>
                      <a:pt x="75" y="581"/>
                      <a:pt x="75" y="581"/>
                    </a:cubicBezTo>
                    <a:cubicBezTo>
                      <a:pt x="75" y="581"/>
                      <a:pt x="135" y="543"/>
                      <a:pt x="263" y="520"/>
                    </a:cubicBezTo>
                    <a:cubicBezTo>
                      <a:pt x="329" y="509"/>
                      <a:pt x="450" y="504"/>
                      <a:pt x="495" y="512"/>
                    </a:cubicBezTo>
                    <a:cubicBezTo>
                      <a:pt x="495" y="512"/>
                      <a:pt x="460" y="504"/>
                      <a:pt x="413" y="4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8" name="Freeform 70">
                <a:extLst>
                  <a:ext uri="{FF2B5EF4-FFF2-40B4-BE49-F238E27FC236}">
                    <a16:creationId xmlns="" xmlns:a16="http://schemas.microsoft.com/office/drawing/2014/main" id="{1C9714A8-8981-9D41-9B02-6F9C1A14F5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4" y="467"/>
                <a:ext cx="1846" cy="1852"/>
              </a:xfrm>
              <a:custGeom>
                <a:avLst/>
                <a:gdLst>
                  <a:gd name="T0" fmla="*/ 483 w 967"/>
                  <a:gd name="T1" fmla="*/ 953 h 967"/>
                  <a:gd name="T2" fmla="*/ 13 w 967"/>
                  <a:gd name="T3" fmla="*/ 483 h 967"/>
                  <a:gd name="T4" fmla="*/ 483 w 967"/>
                  <a:gd name="T5" fmla="*/ 12 h 967"/>
                  <a:gd name="T6" fmla="*/ 954 w 967"/>
                  <a:gd name="T7" fmla="*/ 483 h 967"/>
                  <a:gd name="T8" fmla="*/ 483 w 967"/>
                  <a:gd name="T9" fmla="*/ 953 h 967"/>
                  <a:gd name="T10" fmla="*/ 483 w 967"/>
                  <a:gd name="T11" fmla="*/ 0 h 967"/>
                  <a:gd name="T12" fmla="*/ 0 w 967"/>
                  <a:gd name="T13" fmla="*/ 483 h 967"/>
                  <a:gd name="T14" fmla="*/ 483 w 967"/>
                  <a:gd name="T15" fmla="*/ 967 h 967"/>
                  <a:gd name="T16" fmla="*/ 967 w 967"/>
                  <a:gd name="T17" fmla="*/ 483 h 967"/>
                  <a:gd name="T18" fmla="*/ 483 w 967"/>
                  <a:gd name="T19" fmla="*/ 0 h 9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67" h="967">
                    <a:moveTo>
                      <a:pt x="483" y="953"/>
                    </a:moveTo>
                    <a:cubicBezTo>
                      <a:pt x="224" y="953"/>
                      <a:pt x="13" y="742"/>
                      <a:pt x="13" y="483"/>
                    </a:cubicBezTo>
                    <a:cubicBezTo>
                      <a:pt x="13" y="223"/>
                      <a:pt x="224" y="12"/>
                      <a:pt x="483" y="12"/>
                    </a:cubicBezTo>
                    <a:cubicBezTo>
                      <a:pt x="743" y="12"/>
                      <a:pt x="954" y="223"/>
                      <a:pt x="954" y="483"/>
                    </a:cubicBezTo>
                    <a:cubicBezTo>
                      <a:pt x="954" y="742"/>
                      <a:pt x="743" y="953"/>
                      <a:pt x="483" y="953"/>
                    </a:cubicBezTo>
                    <a:close/>
                    <a:moveTo>
                      <a:pt x="483" y="0"/>
                    </a:moveTo>
                    <a:cubicBezTo>
                      <a:pt x="216" y="0"/>
                      <a:pt x="0" y="216"/>
                      <a:pt x="0" y="483"/>
                    </a:cubicBezTo>
                    <a:cubicBezTo>
                      <a:pt x="0" y="751"/>
                      <a:pt x="216" y="967"/>
                      <a:pt x="483" y="967"/>
                    </a:cubicBezTo>
                    <a:cubicBezTo>
                      <a:pt x="750" y="967"/>
                      <a:pt x="967" y="751"/>
                      <a:pt x="967" y="483"/>
                    </a:cubicBezTo>
                    <a:cubicBezTo>
                      <a:pt x="967" y="216"/>
                      <a:pt x="750" y="0"/>
                      <a:pt x="48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9" name="Freeform 71">
                <a:extLst>
                  <a:ext uri="{FF2B5EF4-FFF2-40B4-BE49-F238E27FC236}">
                    <a16:creationId xmlns="" xmlns:a16="http://schemas.microsoft.com/office/drawing/2014/main" id="{9F47C1A2-7F03-4D44-81ED-E43988577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1063"/>
                <a:ext cx="67" cy="61"/>
              </a:xfrm>
              <a:custGeom>
                <a:avLst/>
                <a:gdLst>
                  <a:gd name="T0" fmla="*/ 23 w 35"/>
                  <a:gd name="T1" fmla="*/ 3 h 32"/>
                  <a:gd name="T2" fmla="*/ 10 w 35"/>
                  <a:gd name="T3" fmla="*/ 1 h 32"/>
                  <a:gd name="T4" fmla="*/ 2 w 35"/>
                  <a:gd name="T5" fmla="*/ 9 h 32"/>
                  <a:gd name="T6" fmla="*/ 2 w 35"/>
                  <a:gd name="T7" fmla="*/ 21 h 32"/>
                  <a:gd name="T8" fmla="*/ 12 w 35"/>
                  <a:gd name="T9" fmla="*/ 29 h 32"/>
                  <a:gd name="T10" fmla="*/ 25 w 35"/>
                  <a:gd name="T11" fmla="*/ 31 h 32"/>
                  <a:gd name="T12" fmla="*/ 33 w 35"/>
                  <a:gd name="T13" fmla="*/ 23 h 32"/>
                  <a:gd name="T14" fmla="*/ 33 w 35"/>
                  <a:gd name="T15" fmla="*/ 12 h 32"/>
                  <a:gd name="T16" fmla="*/ 23 w 35"/>
                  <a:gd name="T17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32">
                    <a:moveTo>
                      <a:pt x="23" y="3"/>
                    </a:moveTo>
                    <a:cubicBezTo>
                      <a:pt x="18" y="0"/>
                      <a:pt x="13" y="0"/>
                      <a:pt x="10" y="1"/>
                    </a:cubicBezTo>
                    <a:cubicBezTo>
                      <a:pt x="6" y="3"/>
                      <a:pt x="4" y="5"/>
                      <a:pt x="2" y="9"/>
                    </a:cubicBezTo>
                    <a:cubicBezTo>
                      <a:pt x="0" y="13"/>
                      <a:pt x="0" y="17"/>
                      <a:pt x="2" y="21"/>
                    </a:cubicBezTo>
                    <a:cubicBezTo>
                      <a:pt x="3" y="24"/>
                      <a:pt x="6" y="27"/>
                      <a:pt x="12" y="29"/>
                    </a:cubicBezTo>
                    <a:cubicBezTo>
                      <a:pt x="17" y="32"/>
                      <a:pt x="21" y="32"/>
                      <a:pt x="25" y="31"/>
                    </a:cubicBezTo>
                    <a:cubicBezTo>
                      <a:pt x="29" y="29"/>
                      <a:pt x="32" y="27"/>
                      <a:pt x="33" y="23"/>
                    </a:cubicBezTo>
                    <a:cubicBezTo>
                      <a:pt x="35" y="19"/>
                      <a:pt x="35" y="15"/>
                      <a:pt x="33" y="12"/>
                    </a:cubicBezTo>
                    <a:cubicBezTo>
                      <a:pt x="32" y="8"/>
                      <a:pt x="28" y="5"/>
                      <a:pt x="2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0" name="Freeform 72">
                <a:extLst>
                  <a:ext uri="{FF2B5EF4-FFF2-40B4-BE49-F238E27FC236}">
                    <a16:creationId xmlns="" xmlns:a16="http://schemas.microsoft.com/office/drawing/2014/main" id="{359B5C8C-C1CC-CC40-A75F-DFB817DDE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886"/>
                <a:ext cx="42" cy="77"/>
              </a:xfrm>
              <a:custGeom>
                <a:avLst/>
                <a:gdLst>
                  <a:gd name="T0" fmla="*/ 22 w 22"/>
                  <a:gd name="T1" fmla="*/ 0 h 40"/>
                  <a:gd name="T2" fmla="*/ 22 w 22"/>
                  <a:gd name="T3" fmla="*/ 40 h 40"/>
                  <a:gd name="T4" fmla="*/ 12 w 22"/>
                  <a:gd name="T5" fmla="*/ 40 h 40"/>
                  <a:gd name="T6" fmla="*/ 12 w 22"/>
                  <a:gd name="T7" fmla="*/ 14 h 40"/>
                  <a:gd name="T8" fmla="*/ 6 w 22"/>
                  <a:gd name="T9" fmla="*/ 17 h 40"/>
                  <a:gd name="T10" fmla="*/ 0 w 22"/>
                  <a:gd name="T11" fmla="*/ 20 h 40"/>
                  <a:gd name="T12" fmla="*/ 0 w 22"/>
                  <a:gd name="T13" fmla="*/ 11 h 40"/>
                  <a:gd name="T14" fmla="*/ 9 w 22"/>
                  <a:gd name="T15" fmla="*/ 7 h 40"/>
                  <a:gd name="T16" fmla="*/ 14 w 22"/>
                  <a:gd name="T17" fmla="*/ 0 h 40"/>
                  <a:gd name="T18" fmla="*/ 22 w 22"/>
                  <a:gd name="T1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40">
                    <a:moveTo>
                      <a:pt x="22" y="0"/>
                    </a:moveTo>
                    <a:cubicBezTo>
                      <a:pt x="22" y="40"/>
                      <a:pt x="22" y="40"/>
                      <a:pt x="2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0" y="15"/>
                      <a:pt x="8" y="17"/>
                      <a:pt x="6" y="17"/>
                    </a:cubicBezTo>
                    <a:cubicBezTo>
                      <a:pt x="5" y="18"/>
                      <a:pt x="3" y="19"/>
                      <a:pt x="0" y="2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10"/>
                      <a:pt x="7" y="8"/>
                      <a:pt x="9" y="7"/>
                    </a:cubicBezTo>
                    <a:cubicBezTo>
                      <a:pt x="11" y="5"/>
                      <a:pt x="12" y="3"/>
                      <a:pt x="14" y="0"/>
                    </a:cubicBezTo>
                    <a:lnTo>
                      <a:pt x="2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1" name="Freeform 73">
                <a:extLst>
                  <a:ext uri="{FF2B5EF4-FFF2-40B4-BE49-F238E27FC236}">
                    <a16:creationId xmlns="" xmlns:a16="http://schemas.microsoft.com/office/drawing/2014/main" id="{ADE9046A-3EA3-9F4B-8974-69748CC297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53" y="1886"/>
                <a:ext cx="61" cy="77"/>
              </a:xfrm>
              <a:custGeom>
                <a:avLst/>
                <a:gdLst>
                  <a:gd name="T0" fmla="*/ 21 w 32"/>
                  <a:gd name="T1" fmla="*/ 14 h 40"/>
                  <a:gd name="T2" fmla="*/ 19 w 32"/>
                  <a:gd name="T3" fmla="*/ 9 h 40"/>
                  <a:gd name="T4" fmla="*/ 16 w 32"/>
                  <a:gd name="T5" fmla="*/ 7 h 40"/>
                  <a:gd name="T6" fmla="*/ 12 w 32"/>
                  <a:gd name="T7" fmla="*/ 9 h 40"/>
                  <a:gd name="T8" fmla="*/ 11 w 32"/>
                  <a:gd name="T9" fmla="*/ 14 h 40"/>
                  <a:gd name="T10" fmla="*/ 12 w 32"/>
                  <a:gd name="T11" fmla="*/ 19 h 40"/>
                  <a:gd name="T12" fmla="*/ 16 w 32"/>
                  <a:gd name="T13" fmla="*/ 20 h 40"/>
                  <a:gd name="T14" fmla="*/ 20 w 32"/>
                  <a:gd name="T15" fmla="*/ 19 h 40"/>
                  <a:gd name="T16" fmla="*/ 21 w 32"/>
                  <a:gd name="T17" fmla="*/ 14 h 40"/>
                  <a:gd name="T18" fmla="*/ 1 w 32"/>
                  <a:gd name="T19" fmla="*/ 31 h 40"/>
                  <a:gd name="T20" fmla="*/ 12 w 32"/>
                  <a:gd name="T21" fmla="*/ 30 h 40"/>
                  <a:gd name="T22" fmla="*/ 13 w 32"/>
                  <a:gd name="T23" fmla="*/ 33 h 40"/>
                  <a:gd name="T24" fmla="*/ 16 w 32"/>
                  <a:gd name="T25" fmla="*/ 34 h 40"/>
                  <a:gd name="T26" fmla="*/ 20 w 32"/>
                  <a:gd name="T27" fmla="*/ 31 h 40"/>
                  <a:gd name="T28" fmla="*/ 21 w 32"/>
                  <a:gd name="T29" fmla="*/ 23 h 40"/>
                  <a:gd name="T30" fmla="*/ 18 w 32"/>
                  <a:gd name="T31" fmla="*/ 26 h 40"/>
                  <a:gd name="T32" fmla="*/ 13 w 32"/>
                  <a:gd name="T33" fmla="*/ 27 h 40"/>
                  <a:gd name="T34" fmla="*/ 4 w 32"/>
                  <a:gd name="T35" fmla="*/ 23 h 40"/>
                  <a:gd name="T36" fmla="*/ 0 w 32"/>
                  <a:gd name="T37" fmla="*/ 14 h 40"/>
                  <a:gd name="T38" fmla="*/ 2 w 32"/>
                  <a:gd name="T39" fmla="*/ 7 h 40"/>
                  <a:gd name="T40" fmla="*/ 7 w 32"/>
                  <a:gd name="T41" fmla="*/ 2 h 40"/>
                  <a:gd name="T42" fmla="*/ 15 w 32"/>
                  <a:gd name="T43" fmla="*/ 0 h 40"/>
                  <a:gd name="T44" fmla="*/ 25 w 32"/>
                  <a:gd name="T45" fmla="*/ 2 h 40"/>
                  <a:gd name="T46" fmla="*/ 30 w 32"/>
                  <a:gd name="T47" fmla="*/ 9 h 40"/>
                  <a:gd name="T48" fmla="*/ 32 w 32"/>
                  <a:gd name="T49" fmla="*/ 20 h 40"/>
                  <a:gd name="T50" fmla="*/ 28 w 32"/>
                  <a:gd name="T51" fmla="*/ 36 h 40"/>
                  <a:gd name="T52" fmla="*/ 16 w 32"/>
                  <a:gd name="T53" fmla="*/ 40 h 40"/>
                  <a:gd name="T54" fmla="*/ 8 w 32"/>
                  <a:gd name="T55" fmla="*/ 39 h 40"/>
                  <a:gd name="T56" fmla="*/ 4 w 32"/>
                  <a:gd name="T57" fmla="*/ 36 h 40"/>
                  <a:gd name="T58" fmla="*/ 1 w 32"/>
                  <a:gd name="T59" fmla="*/ 3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2" h="40">
                    <a:moveTo>
                      <a:pt x="21" y="14"/>
                    </a:moveTo>
                    <a:cubicBezTo>
                      <a:pt x="21" y="12"/>
                      <a:pt x="21" y="10"/>
                      <a:pt x="19" y="9"/>
                    </a:cubicBezTo>
                    <a:cubicBezTo>
                      <a:pt x="18" y="8"/>
                      <a:pt x="17" y="7"/>
                      <a:pt x="16" y="7"/>
                    </a:cubicBezTo>
                    <a:cubicBezTo>
                      <a:pt x="14" y="7"/>
                      <a:pt x="13" y="8"/>
                      <a:pt x="12" y="9"/>
                    </a:cubicBezTo>
                    <a:cubicBezTo>
                      <a:pt x="11" y="10"/>
                      <a:pt x="11" y="11"/>
                      <a:pt x="11" y="14"/>
                    </a:cubicBezTo>
                    <a:cubicBezTo>
                      <a:pt x="11" y="16"/>
                      <a:pt x="11" y="17"/>
                      <a:pt x="12" y="19"/>
                    </a:cubicBezTo>
                    <a:cubicBezTo>
                      <a:pt x="13" y="20"/>
                      <a:pt x="14" y="20"/>
                      <a:pt x="16" y="20"/>
                    </a:cubicBezTo>
                    <a:cubicBezTo>
                      <a:pt x="17" y="20"/>
                      <a:pt x="19" y="20"/>
                      <a:pt x="20" y="19"/>
                    </a:cubicBezTo>
                    <a:cubicBezTo>
                      <a:pt x="21" y="18"/>
                      <a:pt x="21" y="16"/>
                      <a:pt x="21" y="14"/>
                    </a:cubicBezTo>
                    <a:close/>
                    <a:moveTo>
                      <a:pt x="1" y="31"/>
                    </a:move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1"/>
                      <a:pt x="13" y="32"/>
                      <a:pt x="13" y="33"/>
                    </a:cubicBezTo>
                    <a:cubicBezTo>
                      <a:pt x="14" y="34"/>
                      <a:pt x="15" y="34"/>
                      <a:pt x="16" y="34"/>
                    </a:cubicBezTo>
                    <a:cubicBezTo>
                      <a:pt x="18" y="34"/>
                      <a:pt x="19" y="33"/>
                      <a:pt x="20" y="31"/>
                    </a:cubicBezTo>
                    <a:cubicBezTo>
                      <a:pt x="21" y="30"/>
                      <a:pt x="21" y="27"/>
                      <a:pt x="21" y="23"/>
                    </a:cubicBezTo>
                    <a:cubicBezTo>
                      <a:pt x="20" y="24"/>
                      <a:pt x="19" y="25"/>
                      <a:pt x="18" y="26"/>
                    </a:cubicBezTo>
                    <a:cubicBezTo>
                      <a:pt x="16" y="27"/>
                      <a:pt x="15" y="27"/>
                      <a:pt x="13" y="27"/>
                    </a:cubicBezTo>
                    <a:cubicBezTo>
                      <a:pt x="9" y="27"/>
                      <a:pt x="6" y="26"/>
                      <a:pt x="4" y="23"/>
                    </a:cubicBezTo>
                    <a:cubicBezTo>
                      <a:pt x="2" y="21"/>
                      <a:pt x="0" y="18"/>
                      <a:pt x="0" y="14"/>
                    </a:cubicBezTo>
                    <a:cubicBezTo>
                      <a:pt x="0" y="11"/>
                      <a:pt x="1" y="9"/>
                      <a:pt x="2" y="7"/>
                    </a:cubicBezTo>
                    <a:cubicBezTo>
                      <a:pt x="3" y="5"/>
                      <a:pt x="5" y="3"/>
                      <a:pt x="7" y="2"/>
                    </a:cubicBezTo>
                    <a:cubicBezTo>
                      <a:pt x="9" y="1"/>
                      <a:pt x="12" y="0"/>
                      <a:pt x="15" y="0"/>
                    </a:cubicBezTo>
                    <a:cubicBezTo>
                      <a:pt x="19" y="0"/>
                      <a:pt x="22" y="1"/>
                      <a:pt x="25" y="2"/>
                    </a:cubicBezTo>
                    <a:cubicBezTo>
                      <a:pt x="27" y="4"/>
                      <a:pt x="29" y="6"/>
                      <a:pt x="30" y="9"/>
                    </a:cubicBezTo>
                    <a:cubicBezTo>
                      <a:pt x="32" y="12"/>
                      <a:pt x="32" y="16"/>
                      <a:pt x="32" y="20"/>
                    </a:cubicBezTo>
                    <a:cubicBezTo>
                      <a:pt x="32" y="27"/>
                      <a:pt x="31" y="32"/>
                      <a:pt x="28" y="36"/>
                    </a:cubicBezTo>
                    <a:cubicBezTo>
                      <a:pt x="25" y="39"/>
                      <a:pt x="21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7" y="39"/>
                      <a:pt x="5" y="38"/>
                      <a:pt x="4" y="36"/>
                    </a:cubicBezTo>
                    <a:cubicBezTo>
                      <a:pt x="3" y="35"/>
                      <a:pt x="2" y="33"/>
                      <a:pt x="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2" name="Freeform 74">
                <a:extLst>
                  <a:ext uri="{FF2B5EF4-FFF2-40B4-BE49-F238E27FC236}">
                    <a16:creationId xmlns="" xmlns:a16="http://schemas.microsoft.com/office/drawing/2014/main" id="{1C199CC4-EBF1-EB49-B0DD-C0305B28C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888"/>
                <a:ext cx="61" cy="75"/>
              </a:xfrm>
              <a:custGeom>
                <a:avLst/>
                <a:gdLst>
                  <a:gd name="T0" fmla="*/ 5 w 32"/>
                  <a:gd name="T1" fmla="*/ 0 h 39"/>
                  <a:gd name="T2" fmla="*/ 30 w 32"/>
                  <a:gd name="T3" fmla="*/ 0 h 39"/>
                  <a:gd name="T4" fmla="*/ 30 w 32"/>
                  <a:gd name="T5" fmla="*/ 9 h 39"/>
                  <a:gd name="T6" fmla="*/ 13 w 32"/>
                  <a:gd name="T7" fmla="*/ 9 h 39"/>
                  <a:gd name="T8" fmla="*/ 12 w 32"/>
                  <a:gd name="T9" fmla="*/ 15 h 39"/>
                  <a:gd name="T10" fmla="*/ 16 w 32"/>
                  <a:gd name="T11" fmla="*/ 13 h 39"/>
                  <a:gd name="T12" fmla="*/ 19 w 32"/>
                  <a:gd name="T13" fmla="*/ 13 h 39"/>
                  <a:gd name="T14" fmla="*/ 29 w 32"/>
                  <a:gd name="T15" fmla="*/ 16 h 39"/>
                  <a:gd name="T16" fmla="*/ 32 w 32"/>
                  <a:gd name="T17" fmla="*/ 25 h 39"/>
                  <a:gd name="T18" fmla="*/ 30 w 32"/>
                  <a:gd name="T19" fmla="*/ 32 h 39"/>
                  <a:gd name="T20" fmla="*/ 25 w 32"/>
                  <a:gd name="T21" fmla="*/ 38 h 39"/>
                  <a:gd name="T22" fmla="*/ 16 w 32"/>
                  <a:gd name="T23" fmla="*/ 39 h 39"/>
                  <a:gd name="T24" fmla="*/ 10 w 32"/>
                  <a:gd name="T25" fmla="*/ 39 h 39"/>
                  <a:gd name="T26" fmla="*/ 5 w 32"/>
                  <a:gd name="T27" fmla="*/ 37 h 39"/>
                  <a:gd name="T28" fmla="*/ 2 w 32"/>
                  <a:gd name="T29" fmla="*/ 33 h 39"/>
                  <a:gd name="T30" fmla="*/ 0 w 32"/>
                  <a:gd name="T31" fmla="*/ 29 h 39"/>
                  <a:gd name="T32" fmla="*/ 11 w 32"/>
                  <a:gd name="T33" fmla="*/ 28 h 39"/>
                  <a:gd name="T34" fmla="*/ 13 w 32"/>
                  <a:gd name="T35" fmla="*/ 32 h 39"/>
                  <a:gd name="T36" fmla="*/ 16 w 32"/>
                  <a:gd name="T37" fmla="*/ 33 h 39"/>
                  <a:gd name="T38" fmla="*/ 20 w 32"/>
                  <a:gd name="T39" fmla="*/ 31 h 39"/>
                  <a:gd name="T40" fmla="*/ 21 w 32"/>
                  <a:gd name="T41" fmla="*/ 26 h 39"/>
                  <a:gd name="T42" fmla="*/ 20 w 32"/>
                  <a:gd name="T43" fmla="*/ 21 h 39"/>
                  <a:gd name="T44" fmla="*/ 16 w 32"/>
                  <a:gd name="T45" fmla="*/ 19 h 39"/>
                  <a:gd name="T46" fmla="*/ 13 w 32"/>
                  <a:gd name="T47" fmla="*/ 20 h 39"/>
                  <a:gd name="T48" fmla="*/ 11 w 32"/>
                  <a:gd name="T49" fmla="*/ 22 h 39"/>
                  <a:gd name="T50" fmla="*/ 1 w 32"/>
                  <a:gd name="T51" fmla="*/ 21 h 39"/>
                  <a:gd name="T52" fmla="*/ 5 w 32"/>
                  <a:gd name="T5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2" h="39">
                    <a:moveTo>
                      <a:pt x="5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4"/>
                      <a:pt x="14" y="14"/>
                      <a:pt x="16" y="13"/>
                    </a:cubicBezTo>
                    <a:cubicBezTo>
                      <a:pt x="17" y="13"/>
                      <a:pt x="18" y="13"/>
                      <a:pt x="19" y="13"/>
                    </a:cubicBezTo>
                    <a:cubicBezTo>
                      <a:pt x="23" y="13"/>
                      <a:pt x="26" y="14"/>
                      <a:pt x="29" y="16"/>
                    </a:cubicBezTo>
                    <a:cubicBezTo>
                      <a:pt x="31" y="19"/>
                      <a:pt x="32" y="22"/>
                      <a:pt x="32" y="25"/>
                    </a:cubicBezTo>
                    <a:cubicBezTo>
                      <a:pt x="32" y="28"/>
                      <a:pt x="32" y="30"/>
                      <a:pt x="30" y="32"/>
                    </a:cubicBezTo>
                    <a:cubicBezTo>
                      <a:pt x="29" y="35"/>
                      <a:pt x="27" y="36"/>
                      <a:pt x="25" y="38"/>
                    </a:cubicBezTo>
                    <a:cubicBezTo>
                      <a:pt x="23" y="39"/>
                      <a:pt x="20" y="39"/>
                      <a:pt x="16" y="39"/>
                    </a:cubicBezTo>
                    <a:cubicBezTo>
                      <a:pt x="14" y="39"/>
                      <a:pt x="12" y="39"/>
                      <a:pt x="10" y="39"/>
                    </a:cubicBezTo>
                    <a:cubicBezTo>
                      <a:pt x="8" y="38"/>
                      <a:pt x="6" y="38"/>
                      <a:pt x="5" y="37"/>
                    </a:cubicBezTo>
                    <a:cubicBezTo>
                      <a:pt x="4" y="36"/>
                      <a:pt x="3" y="35"/>
                      <a:pt x="2" y="33"/>
                    </a:cubicBezTo>
                    <a:cubicBezTo>
                      <a:pt x="1" y="32"/>
                      <a:pt x="1" y="31"/>
                      <a:pt x="0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9"/>
                      <a:pt x="12" y="31"/>
                      <a:pt x="13" y="32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8" y="33"/>
                      <a:pt x="19" y="32"/>
                      <a:pt x="20" y="31"/>
                    </a:cubicBezTo>
                    <a:cubicBezTo>
                      <a:pt x="21" y="30"/>
                      <a:pt x="21" y="28"/>
                      <a:pt x="21" y="26"/>
                    </a:cubicBezTo>
                    <a:cubicBezTo>
                      <a:pt x="21" y="24"/>
                      <a:pt x="21" y="22"/>
                      <a:pt x="20" y="21"/>
                    </a:cubicBezTo>
                    <a:cubicBezTo>
                      <a:pt x="19" y="20"/>
                      <a:pt x="18" y="19"/>
                      <a:pt x="16" y="19"/>
                    </a:cubicBezTo>
                    <a:cubicBezTo>
                      <a:pt x="15" y="19"/>
                      <a:pt x="14" y="20"/>
                      <a:pt x="13" y="20"/>
                    </a:cubicBezTo>
                    <a:cubicBezTo>
                      <a:pt x="12" y="21"/>
                      <a:pt x="11" y="21"/>
                      <a:pt x="11" y="22"/>
                    </a:cubicBezTo>
                    <a:cubicBezTo>
                      <a:pt x="1" y="21"/>
                      <a:pt x="1" y="21"/>
                      <a:pt x="1" y="21"/>
                    </a:cubicBez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3" name="Freeform 75">
                <a:extLst>
                  <a:ext uri="{FF2B5EF4-FFF2-40B4-BE49-F238E27FC236}">
                    <a16:creationId xmlns="" xmlns:a16="http://schemas.microsoft.com/office/drawing/2014/main" id="{3E225985-C272-6440-8D1B-CC0D88B4E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886"/>
                <a:ext cx="61" cy="77"/>
              </a:xfrm>
              <a:custGeom>
                <a:avLst/>
                <a:gdLst>
                  <a:gd name="T0" fmla="*/ 11 w 32"/>
                  <a:gd name="T1" fmla="*/ 12 h 40"/>
                  <a:gd name="T2" fmla="*/ 0 w 32"/>
                  <a:gd name="T3" fmla="*/ 11 h 40"/>
                  <a:gd name="T4" fmla="*/ 5 w 32"/>
                  <a:gd name="T5" fmla="*/ 3 h 40"/>
                  <a:gd name="T6" fmla="*/ 16 w 32"/>
                  <a:gd name="T7" fmla="*/ 0 h 40"/>
                  <a:gd name="T8" fmla="*/ 26 w 32"/>
                  <a:gd name="T9" fmla="*/ 3 h 40"/>
                  <a:gd name="T10" fmla="*/ 30 w 32"/>
                  <a:gd name="T11" fmla="*/ 10 h 40"/>
                  <a:gd name="T12" fmla="*/ 28 w 32"/>
                  <a:gd name="T13" fmla="*/ 15 h 40"/>
                  <a:gd name="T14" fmla="*/ 24 w 32"/>
                  <a:gd name="T15" fmla="*/ 19 h 40"/>
                  <a:gd name="T16" fmla="*/ 28 w 32"/>
                  <a:gd name="T17" fmla="*/ 20 h 40"/>
                  <a:gd name="T18" fmla="*/ 31 w 32"/>
                  <a:gd name="T19" fmla="*/ 23 h 40"/>
                  <a:gd name="T20" fmla="*/ 32 w 32"/>
                  <a:gd name="T21" fmla="*/ 28 h 40"/>
                  <a:gd name="T22" fmla="*/ 30 w 32"/>
                  <a:gd name="T23" fmla="*/ 34 h 40"/>
                  <a:gd name="T24" fmla="*/ 25 w 32"/>
                  <a:gd name="T25" fmla="*/ 39 h 40"/>
                  <a:gd name="T26" fmla="*/ 16 w 32"/>
                  <a:gd name="T27" fmla="*/ 40 h 40"/>
                  <a:gd name="T28" fmla="*/ 8 w 32"/>
                  <a:gd name="T29" fmla="*/ 39 h 40"/>
                  <a:gd name="T30" fmla="*/ 3 w 32"/>
                  <a:gd name="T31" fmla="*/ 36 h 40"/>
                  <a:gd name="T32" fmla="*/ 0 w 32"/>
                  <a:gd name="T33" fmla="*/ 30 h 40"/>
                  <a:gd name="T34" fmla="*/ 11 w 32"/>
                  <a:gd name="T35" fmla="*/ 28 h 40"/>
                  <a:gd name="T36" fmla="*/ 13 w 32"/>
                  <a:gd name="T37" fmla="*/ 33 h 40"/>
                  <a:gd name="T38" fmla="*/ 16 w 32"/>
                  <a:gd name="T39" fmla="*/ 34 h 40"/>
                  <a:gd name="T40" fmla="*/ 20 w 32"/>
                  <a:gd name="T41" fmla="*/ 32 h 40"/>
                  <a:gd name="T42" fmla="*/ 21 w 32"/>
                  <a:gd name="T43" fmla="*/ 28 h 40"/>
                  <a:gd name="T44" fmla="*/ 20 w 32"/>
                  <a:gd name="T45" fmla="*/ 24 h 40"/>
                  <a:gd name="T46" fmla="*/ 16 w 32"/>
                  <a:gd name="T47" fmla="*/ 23 h 40"/>
                  <a:gd name="T48" fmla="*/ 12 w 32"/>
                  <a:gd name="T49" fmla="*/ 23 h 40"/>
                  <a:gd name="T50" fmla="*/ 13 w 32"/>
                  <a:gd name="T51" fmla="*/ 15 h 40"/>
                  <a:gd name="T52" fmla="*/ 14 w 32"/>
                  <a:gd name="T53" fmla="*/ 16 h 40"/>
                  <a:gd name="T54" fmla="*/ 18 w 32"/>
                  <a:gd name="T55" fmla="*/ 14 h 40"/>
                  <a:gd name="T56" fmla="*/ 19 w 32"/>
                  <a:gd name="T57" fmla="*/ 11 h 40"/>
                  <a:gd name="T58" fmla="*/ 18 w 32"/>
                  <a:gd name="T59" fmla="*/ 8 h 40"/>
                  <a:gd name="T60" fmla="*/ 15 w 32"/>
                  <a:gd name="T61" fmla="*/ 7 h 40"/>
                  <a:gd name="T62" fmla="*/ 12 w 32"/>
                  <a:gd name="T63" fmla="*/ 8 h 40"/>
                  <a:gd name="T64" fmla="*/ 11 w 32"/>
                  <a:gd name="T65" fmla="*/ 1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" h="40">
                    <a:moveTo>
                      <a:pt x="11" y="12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7"/>
                      <a:pt x="3" y="5"/>
                      <a:pt x="5" y="3"/>
                    </a:cubicBezTo>
                    <a:cubicBezTo>
                      <a:pt x="8" y="1"/>
                      <a:pt x="11" y="0"/>
                      <a:pt x="16" y="0"/>
                    </a:cubicBezTo>
                    <a:cubicBezTo>
                      <a:pt x="21" y="0"/>
                      <a:pt x="24" y="1"/>
                      <a:pt x="26" y="3"/>
                    </a:cubicBezTo>
                    <a:cubicBezTo>
                      <a:pt x="29" y="5"/>
                      <a:pt x="30" y="8"/>
                      <a:pt x="30" y="10"/>
                    </a:cubicBezTo>
                    <a:cubicBezTo>
                      <a:pt x="30" y="12"/>
                      <a:pt x="29" y="14"/>
                      <a:pt x="28" y="15"/>
                    </a:cubicBezTo>
                    <a:cubicBezTo>
                      <a:pt x="27" y="16"/>
                      <a:pt x="26" y="18"/>
                      <a:pt x="24" y="19"/>
                    </a:cubicBezTo>
                    <a:cubicBezTo>
                      <a:pt x="26" y="19"/>
                      <a:pt x="27" y="19"/>
                      <a:pt x="28" y="20"/>
                    </a:cubicBezTo>
                    <a:cubicBezTo>
                      <a:pt x="29" y="21"/>
                      <a:pt x="30" y="22"/>
                      <a:pt x="31" y="23"/>
                    </a:cubicBezTo>
                    <a:cubicBezTo>
                      <a:pt x="31" y="24"/>
                      <a:pt x="32" y="26"/>
                      <a:pt x="32" y="28"/>
                    </a:cubicBezTo>
                    <a:cubicBezTo>
                      <a:pt x="32" y="30"/>
                      <a:pt x="31" y="32"/>
                      <a:pt x="30" y="34"/>
                    </a:cubicBezTo>
                    <a:cubicBezTo>
                      <a:pt x="29" y="36"/>
                      <a:pt x="27" y="38"/>
                      <a:pt x="25" y="39"/>
                    </a:cubicBezTo>
                    <a:cubicBezTo>
                      <a:pt x="23" y="40"/>
                      <a:pt x="20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6" y="38"/>
                      <a:pt x="4" y="37"/>
                      <a:pt x="3" y="36"/>
                    </a:cubicBezTo>
                    <a:cubicBezTo>
                      <a:pt x="2" y="34"/>
                      <a:pt x="1" y="32"/>
                      <a:pt x="0" y="30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30"/>
                      <a:pt x="12" y="32"/>
                      <a:pt x="13" y="33"/>
                    </a:cubicBezTo>
                    <a:cubicBezTo>
                      <a:pt x="13" y="34"/>
                      <a:pt x="15" y="34"/>
                      <a:pt x="16" y="34"/>
                    </a:cubicBezTo>
                    <a:cubicBezTo>
                      <a:pt x="17" y="34"/>
                      <a:pt x="19" y="33"/>
                      <a:pt x="20" y="32"/>
                    </a:cubicBezTo>
                    <a:cubicBezTo>
                      <a:pt x="20" y="31"/>
                      <a:pt x="21" y="30"/>
                      <a:pt x="21" y="28"/>
                    </a:cubicBezTo>
                    <a:cubicBezTo>
                      <a:pt x="21" y="26"/>
                      <a:pt x="20" y="25"/>
                      <a:pt x="20" y="24"/>
                    </a:cubicBezTo>
                    <a:cubicBezTo>
                      <a:pt x="19" y="23"/>
                      <a:pt x="17" y="23"/>
                      <a:pt x="16" y="23"/>
                    </a:cubicBezTo>
                    <a:cubicBezTo>
                      <a:pt x="15" y="23"/>
                      <a:pt x="14" y="23"/>
                      <a:pt x="12" y="23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6" y="16"/>
                      <a:pt x="17" y="15"/>
                      <a:pt x="18" y="14"/>
                    </a:cubicBezTo>
                    <a:cubicBezTo>
                      <a:pt x="19" y="13"/>
                      <a:pt x="19" y="12"/>
                      <a:pt x="19" y="11"/>
                    </a:cubicBezTo>
                    <a:cubicBezTo>
                      <a:pt x="19" y="10"/>
                      <a:pt x="19" y="9"/>
                      <a:pt x="18" y="8"/>
                    </a:cubicBezTo>
                    <a:cubicBezTo>
                      <a:pt x="17" y="8"/>
                      <a:pt x="16" y="7"/>
                      <a:pt x="15" y="7"/>
                    </a:cubicBezTo>
                    <a:cubicBezTo>
                      <a:pt x="14" y="7"/>
                      <a:pt x="13" y="8"/>
                      <a:pt x="12" y="8"/>
                    </a:cubicBezTo>
                    <a:cubicBezTo>
                      <a:pt x="11" y="9"/>
                      <a:pt x="11" y="10"/>
                      <a:pt x="1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4" name="Freeform 76">
                <a:extLst>
                  <a:ext uri="{FF2B5EF4-FFF2-40B4-BE49-F238E27FC236}">
                    <a16:creationId xmlns="" xmlns:a16="http://schemas.microsoft.com/office/drawing/2014/main" id="{82CF09DB-FE95-8040-A0FE-257B85843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957"/>
                <a:ext cx="19" cy="10"/>
              </a:xfrm>
              <a:custGeom>
                <a:avLst/>
                <a:gdLst>
                  <a:gd name="T0" fmla="*/ 0 w 19"/>
                  <a:gd name="T1" fmla="*/ 10 h 10"/>
                  <a:gd name="T2" fmla="*/ 9 w 19"/>
                  <a:gd name="T3" fmla="*/ 8 h 10"/>
                  <a:gd name="T4" fmla="*/ 19 w 19"/>
                  <a:gd name="T5" fmla="*/ 6 h 10"/>
                  <a:gd name="T6" fmla="*/ 13 w 19"/>
                  <a:gd name="T7" fmla="*/ 2 h 10"/>
                  <a:gd name="T8" fmla="*/ 7 w 19"/>
                  <a:gd name="T9" fmla="*/ 0 h 10"/>
                  <a:gd name="T10" fmla="*/ 0 w 19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0">
                    <a:moveTo>
                      <a:pt x="0" y="10"/>
                    </a:moveTo>
                    <a:lnTo>
                      <a:pt x="9" y="8"/>
                    </a:lnTo>
                    <a:lnTo>
                      <a:pt x="19" y="6"/>
                    </a:lnTo>
                    <a:lnTo>
                      <a:pt x="13" y="2"/>
                    </a:lnTo>
                    <a:lnTo>
                      <a:pt x="7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5" name="Freeform 77">
                <a:extLst>
                  <a:ext uri="{FF2B5EF4-FFF2-40B4-BE49-F238E27FC236}">
                    <a16:creationId xmlns="" xmlns:a16="http://schemas.microsoft.com/office/drawing/2014/main" id="{FED0789C-732E-3B41-B606-5B63D054A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684"/>
                <a:ext cx="48" cy="36"/>
              </a:xfrm>
              <a:custGeom>
                <a:avLst/>
                <a:gdLst>
                  <a:gd name="T0" fmla="*/ 22 w 25"/>
                  <a:gd name="T1" fmla="*/ 11 h 19"/>
                  <a:gd name="T2" fmla="*/ 24 w 25"/>
                  <a:gd name="T3" fmla="*/ 8 h 19"/>
                  <a:gd name="T4" fmla="*/ 24 w 25"/>
                  <a:gd name="T5" fmla="*/ 4 h 19"/>
                  <a:gd name="T6" fmla="*/ 21 w 25"/>
                  <a:gd name="T7" fmla="*/ 1 h 19"/>
                  <a:gd name="T8" fmla="*/ 16 w 25"/>
                  <a:gd name="T9" fmla="*/ 1 h 19"/>
                  <a:gd name="T10" fmla="*/ 8 w 25"/>
                  <a:gd name="T11" fmla="*/ 4 h 19"/>
                  <a:gd name="T12" fmla="*/ 0 w 25"/>
                  <a:gd name="T13" fmla="*/ 7 h 19"/>
                  <a:gd name="T14" fmla="*/ 5 w 25"/>
                  <a:gd name="T15" fmla="*/ 19 h 19"/>
                  <a:gd name="T16" fmla="*/ 13 w 25"/>
                  <a:gd name="T17" fmla="*/ 16 h 19"/>
                  <a:gd name="T18" fmla="*/ 22 w 25"/>
                  <a:gd name="T19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19">
                    <a:moveTo>
                      <a:pt x="22" y="11"/>
                    </a:moveTo>
                    <a:cubicBezTo>
                      <a:pt x="23" y="10"/>
                      <a:pt x="24" y="9"/>
                      <a:pt x="24" y="8"/>
                    </a:cubicBezTo>
                    <a:cubicBezTo>
                      <a:pt x="25" y="7"/>
                      <a:pt x="25" y="5"/>
                      <a:pt x="24" y="4"/>
                    </a:cubicBezTo>
                    <a:cubicBezTo>
                      <a:pt x="23" y="2"/>
                      <a:pt x="22" y="1"/>
                      <a:pt x="21" y="1"/>
                    </a:cubicBezTo>
                    <a:cubicBezTo>
                      <a:pt x="19" y="0"/>
                      <a:pt x="18" y="0"/>
                      <a:pt x="16" y="1"/>
                    </a:cubicBezTo>
                    <a:cubicBezTo>
                      <a:pt x="15" y="1"/>
                      <a:pt x="13" y="2"/>
                      <a:pt x="8" y="4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8" y="14"/>
                      <a:pt x="21" y="12"/>
                      <a:pt x="22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6" name="Freeform 78">
                <a:extLst>
                  <a:ext uri="{FF2B5EF4-FFF2-40B4-BE49-F238E27FC236}">
                    <a16:creationId xmlns="" xmlns:a16="http://schemas.microsoft.com/office/drawing/2014/main" id="{4DA63B8F-5A4C-8740-85D3-7ECF339CE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971"/>
                <a:ext cx="40" cy="46"/>
              </a:xfrm>
              <a:custGeom>
                <a:avLst/>
                <a:gdLst>
                  <a:gd name="T0" fmla="*/ 10 w 21"/>
                  <a:gd name="T1" fmla="*/ 22 h 24"/>
                  <a:gd name="T2" fmla="*/ 14 w 21"/>
                  <a:gd name="T3" fmla="*/ 24 h 24"/>
                  <a:gd name="T4" fmla="*/ 18 w 21"/>
                  <a:gd name="T5" fmla="*/ 23 h 24"/>
                  <a:gd name="T6" fmla="*/ 20 w 21"/>
                  <a:gd name="T7" fmla="*/ 19 h 24"/>
                  <a:gd name="T8" fmla="*/ 20 w 21"/>
                  <a:gd name="T9" fmla="*/ 14 h 24"/>
                  <a:gd name="T10" fmla="*/ 16 w 21"/>
                  <a:gd name="T11" fmla="*/ 7 h 24"/>
                  <a:gd name="T12" fmla="*/ 11 w 21"/>
                  <a:gd name="T13" fmla="*/ 0 h 24"/>
                  <a:gd name="T14" fmla="*/ 0 w 21"/>
                  <a:gd name="T15" fmla="*/ 6 h 24"/>
                  <a:gd name="T16" fmla="*/ 4 w 21"/>
                  <a:gd name="T17" fmla="*/ 14 h 24"/>
                  <a:gd name="T18" fmla="*/ 10 w 21"/>
                  <a:gd name="T1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4">
                    <a:moveTo>
                      <a:pt x="10" y="22"/>
                    </a:moveTo>
                    <a:cubicBezTo>
                      <a:pt x="11" y="23"/>
                      <a:pt x="12" y="24"/>
                      <a:pt x="14" y="24"/>
                    </a:cubicBezTo>
                    <a:cubicBezTo>
                      <a:pt x="15" y="24"/>
                      <a:pt x="16" y="24"/>
                      <a:pt x="18" y="23"/>
                    </a:cubicBezTo>
                    <a:cubicBezTo>
                      <a:pt x="19" y="22"/>
                      <a:pt x="20" y="21"/>
                      <a:pt x="20" y="19"/>
                    </a:cubicBezTo>
                    <a:cubicBezTo>
                      <a:pt x="21" y="18"/>
                      <a:pt x="21" y="16"/>
                      <a:pt x="20" y="14"/>
                    </a:cubicBezTo>
                    <a:cubicBezTo>
                      <a:pt x="19" y="14"/>
                      <a:pt x="18" y="11"/>
                      <a:pt x="16" y="7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7" y="18"/>
                      <a:pt x="9" y="21"/>
                      <a:pt x="10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7" name="Freeform 79">
                <a:extLst>
                  <a:ext uri="{FF2B5EF4-FFF2-40B4-BE49-F238E27FC236}">
                    <a16:creationId xmlns="" xmlns:a16="http://schemas.microsoft.com/office/drawing/2014/main" id="{4DB9D68D-25E2-1945-AF9F-973CDE2D2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1157"/>
                <a:ext cx="40" cy="28"/>
              </a:xfrm>
              <a:custGeom>
                <a:avLst/>
                <a:gdLst>
                  <a:gd name="T0" fmla="*/ 40 w 40"/>
                  <a:gd name="T1" fmla="*/ 0 h 28"/>
                  <a:gd name="T2" fmla="*/ 0 w 40"/>
                  <a:gd name="T3" fmla="*/ 3 h 28"/>
                  <a:gd name="T4" fmla="*/ 30 w 40"/>
                  <a:gd name="T5" fmla="*/ 28 h 28"/>
                  <a:gd name="T6" fmla="*/ 40 w 40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8">
                    <a:moveTo>
                      <a:pt x="40" y="0"/>
                    </a:moveTo>
                    <a:lnTo>
                      <a:pt x="0" y="3"/>
                    </a:lnTo>
                    <a:lnTo>
                      <a:pt x="30" y="28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8" name="Freeform 80">
                <a:extLst>
                  <a:ext uri="{FF2B5EF4-FFF2-40B4-BE49-F238E27FC236}">
                    <a16:creationId xmlns="" xmlns:a16="http://schemas.microsoft.com/office/drawing/2014/main" id="{EC588362-A0A7-3D49-A652-F7AE3AC41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112"/>
                <a:ext cx="41" cy="63"/>
              </a:xfrm>
              <a:custGeom>
                <a:avLst/>
                <a:gdLst>
                  <a:gd name="T0" fmla="*/ 8 w 21"/>
                  <a:gd name="T1" fmla="*/ 10 h 33"/>
                  <a:gd name="T2" fmla="*/ 4 w 21"/>
                  <a:gd name="T3" fmla="*/ 12 h 33"/>
                  <a:gd name="T4" fmla="*/ 2 w 21"/>
                  <a:gd name="T5" fmla="*/ 15 h 33"/>
                  <a:gd name="T6" fmla="*/ 1 w 21"/>
                  <a:gd name="T7" fmla="*/ 20 h 33"/>
                  <a:gd name="T8" fmla="*/ 1 w 21"/>
                  <a:gd name="T9" fmla="*/ 23 h 33"/>
                  <a:gd name="T10" fmla="*/ 2 w 21"/>
                  <a:gd name="T11" fmla="*/ 27 h 33"/>
                  <a:gd name="T12" fmla="*/ 9 w 21"/>
                  <a:gd name="T13" fmla="*/ 32 h 33"/>
                  <a:gd name="T14" fmla="*/ 13 w 21"/>
                  <a:gd name="T15" fmla="*/ 33 h 33"/>
                  <a:gd name="T16" fmla="*/ 16 w 21"/>
                  <a:gd name="T17" fmla="*/ 33 h 33"/>
                  <a:gd name="T18" fmla="*/ 19 w 21"/>
                  <a:gd name="T19" fmla="*/ 30 h 33"/>
                  <a:gd name="T20" fmla="*/ 20 w 21"/>
                  <a:gd name="T21" fmla="*/ 27 h 33"/>
                  <a:gd name="T22" fmla="*/ 21 w 21"/>
                  <a:gd name="T23" fmla="*/ 25 h 33"/>
                  <a:gd name="T24" fmla="*/ 20 w 21"/>
                  <a:gd name="T25" fmla="*/ 20 h 33"/>
                  <a:gd name="T26" fmla="*/ 14 w 21"/>
                  <a:gd name="T27" fmla="*/ 16 h 33"/>
                  <a:gd name="T28" fmla="*/ 15 w 21"/>
                  <a:gd name="T29" fmla="*/ 12 h 33"/>
                  <a:gd name="T30" fmla="*/ 17 w 21"/>
                  <a:gd name="T31" fmla="*/ 11 h 33"/>
                  <a:gd name="T32" fmla="*/ 18 w 21"/>
                  <a:gd name="T33" fmla="*/ 8 h 33"/>
                  <a:gd name="T34" fmla="*/ 18 w 21"/>
                  <a:gd name="T35" fmla="*/ 5 h 33"/>
                  <a:gd name="T36" fmla="*/ 18 w 21"/>
                  <a:gd name="T37" fmla="*/ 2 h 33"/>
                  <a:gd name="T38" fmla="*/ 15 w 21"/>
                  <a:gd name="T39" fmla="*/ 3 h 33"/>
                  <a:gd name="T40" fmla="*/ 10 w 21"/>
                  <a:gd name="T41" fmla="*/ 8 h 33"/>
                  <a:gd name="T42" fmla="*/ 9 w 21"/>
                  <a:gd name="T43" fmla="*/ 9 h 33"/>
                  <a:gd name="T44" fmla="*/ 8 w 21"/>
                  <a:gd name="T45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" h="33">
                    <a:moveTo>
                      <a:pt x="8" y="10"/>
                    </a:moveTo>
                    <a:cubicBezTo>
                      <a:pt x="6" y="10"/>
                      <a:pt x="4" y="12"/>
                      <a:pt x="4" y="12"/>
                    </a:cubicBezTo>
                    <a:cubicBezTo>
                      <a:pt x="2" y="14"/>
                      <a:pt x="2" y="15"/>
                      <a:pt x="2" y="15"/>
                    </a:cubicBezTo>
                    <a:cubicBezTo>
                      <a:pt x="2" y="16"/>
                      <a:pt x="1" y="20"/>
                      <a:pt x="1" y="20"/>
                    </a:cubicBezTo>
                    <a:cubicBezTo>
                      <a:pt x="1" y="20"/>
                      <a:pt x="0" y="23"/>
                      <a:pt x="1" y="23"/>
                    </a:cubicBezTo>
                    <a:cubicBezTo>
                      <a:pt x="1" y="24"/>
                      <a:pt x="2" y="26"/>
                      <a:pt x="2" y="27"/>
                    </a:cubicBezTo>
                    <a:cubicBezTo>
                      <a:pt x="4" y="29"/>
                      <a:pt x="9" y="32"/>
                      <a:pt x="9" y="32"/>
                    </a:cubicBezTo>
                    <a:cubicBezTo>
                      <a:pt x="10" y="33"/>
                      <a:pt x="12" y="33"/>
                      <a:pt x="13" y="33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9" y="33"/>
                      <a:pt x="19" y="30"/>
                      <a:pt x="19" y="30"/>
                    </a:cubicBezTo>
                    <a:cubicBezTo>
                      <a:pt x="19" y="28"/>
                      <a:pt x="20" y="27"/>
                      <a:pt x="20" y="27"/>
                    </a:cubicBezTo>
                    <a:cubicBezTo>
                      <a:pt x="21" y="26"/>
                      <a:pt x="21" y="25"/>
                      <a:pt x="21" y="25"/>
                    </a:cubicBezTo>
                    <a:cubicBezTo>
                      <a:pt x="20" y="23"/>
                      <a:pt x="20" y="20"/>
                      <a:pt x="20" y="20"/>
                    </a:cubicBezTo>
                    <a:cubicBezTo>
                      <a:pt x="18" y="19"/>
                      <a:pt x="14" y="16"/>
                      <a:pt x="14" y="16"/>
                    </a:cubicBezTo>
                    <a:cubicBezTo>
                      <a:pt x="12" y="12"/>
                      <a:pt x="15" y="12"/>
                      <a:pt x="15" y="12"/>
                    </a:cubicBezTo>
                    <a:cubicBezTo>
                      <a:pt x="16" y="12"/>
                      <a:pt x="17" y="11"/>
                      <a:pt x="17" y="11"/>
                    </a:cubicBezTo>
                    <a:cubicBezTo>
                      <a:pt x="19" y="11"/>
                      <a:pt x="18" y="8"/>
                      <a:pt x="18" y="8"/>
                    </a:cubicBezTo>
                    <a:cubicBezTo>
                      <a:pt x="18" y="6"/>
                      <a:pt x="18" y="5"/>
                      <a:pt x="18" y="5"/>
                    </a:cubicBezTo>
                    <a:cubicBezTo>
                      <a:pt x="19" y="2"/>
                      <a:pt x="18" y="2"/>
                      <a:pt x="18" y="2"/>
                    </a:cubicBezTo>
                    <a:cubicBezTo>
                      <a:pt x="17" y="0"/>
                      <a:pt x="15" y="3"/>
                      <a:pt x="15" y="3"/>
                    </a:cubicBezTo>
                    <a:cubicBezTo>
                      <a:pt x="14" y="4"/>
                      <a:pt x="10" y="8"/>
                      <a:pt x="10" y="8"/>
                    </a:cubicBezTo>
                    <a:cubicBezTo>
                      <a:pt x="10" y="8"/>
                      <a:pt x="9" y="9"/>
                      <a:pt x="9" y="9"/>
                    </a:cubicBezTo>
                    <a:cubicBezTo>
                      <a:pt x="8" y="10"/>
                      <a:pt x="8" y="10"/>
                      <a:pt x="8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9" name="Freeform 81">
                <a:extLst>
                  <a:ext uri="{FF2B5EF4-FFF2-40B4-BE49-F238E27FC236}">
                    <a16:creationId xmlns="" xmlns:a16="http://schemas.microsoft.com/office/drawing/2014/main" id="{5297DFA1-219E-2C4D-8186-D86C0C581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049"/>
                <a:ext cx="9" cy="21"/>
              </a:xfrm>
              <a:custGeom>
                <a:avLst/>
                <a:gdLst>
                  <a:gd name="T0" fmla="*/ 0 w 5"/>
                  <a:gd name="T1" fmla="*/ 0 h 11"/>
                  <a:gd name="T2" fmla="*/ 2 w 5"/>
                  <a:gd name="T3" fmla="*/ 5 h 11"/>
                  <a:gd name="T4" fmla="*/ 3 w 5"/>
                  <a:gd name="T5" fmla="*/ 7 h 11"/>
                  <a:gd name="T6" fmla="*/ 3 w 5"/>
                  <a:gd name="T7" fmla="*/ 10 h 11"/>
                  <a:gd name="T8" fmla="*/ 5 w 5"/>
                  <a:gd name="T9" fmla="*/ 9 h 11"/>
                  <a:gd name="T10" fmla="*/ 4 w 5"/>
                  <a:gd name="T11" fmla="*/ 3 h 11"/>
                  <a:gd name="T12" fmla="*/ 3 w 5"/>
                  <a:gd name="T13" fmla="*/ 0 h 11"/>
                  <a:gd name="T14" fmla="*/ 0 w 5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1" y="3"/>
                      <a:pt x="2" y="4"/>
                      <a:pt x="2" y="5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4" y="9"/>
                      <a:pt x="3" y="8"/>
                      <a:pt x="3" y="10"/>
                    </a:cubicBezTo>
                    <a:cubicBezTo>
                      <a:pt x="4" y="11"/>
                      <a:pt x="4" y="10"/>
                      <a:pt x="5" y="9"/>
                    </a:cubicBezTo>
                    <a:cubicBezTo>
                      <a:pt x="4" y="8"/>
                      <a:pt x="4" y="5"/>
                      <a:pt x="4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0" name="Freeform 82">
                <a:extLst>
                  <a:ext uri="{FF2B5EF4-FFF2-40B4-BE49-F238E27FC236}">
                    <a16:creationId xmlns="" xmlns:a16="http://schemas.microsoft.com/office/drawing/2014/main" id="{B9710EBD-EEE8-4D40-A299-D9EC07F17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064"/>
                <a:ext cx="34" cy="12"/>
              </a:xfrm>
              <a:custGeom>
                <a:avLst/>
                <a:gdLst>
                  <a:gd name="T0" fmla="*/ 0 w 18"/>
                  <a:gd name="T1" fmla="*/ 6 h 6"/>
                  <a:gd name="T2" fmla="*/ 5 w 18"/>
                  <a:gd name="T3" fmla="*/ 5 h 6"/>
                  <a:gd name="T4" fmla="*/ 17 w 18"/>
                  <a:gd name="T5" fmla="*/ 3 h 6"/>
                  <a:gd name="T6" fmla="*/ 18 w 18"/>
                  <a:gd name="T7" fmla="*/ 2 h 6"/>
                  <a:gd name="T8" fmla="*/ 18 w 18"/>
                  <a:gd name="T9" fmla="*/ 1 h 6"/>
                  <a:gd name="T10" fmla="*/ 17 w 18"/>
                  <a:gd name="T11" fmla="*/ 0 h 6"/>
                  <a:gd name="T12" fmla="*/ 0 w 18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0" y="6"/>
                    </a:moveTo>
                    <a:cubicBezTo>
                      <a:pt x="1" y="6"/>
                      <a:pt x="4" y="5"/>
                      <a:pt x="5" y="5"/>
                    </a:cubicBezTo>
                    <a:cubicBezTo>
                      <a:pt x="9" y="5"/>
                      <a:pt x="15" y="4"/>
                      <a:pt x="17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0"/>
                      <a:pt x="17" y="0"/>
                    </a:cubicBezTo>
                    <a:cubicBezTo>
                      <a:pt x="13" y="3"/>
                      <a:pt x="3" y="4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1" name="Freeform 83">
                <a:extLst>
                  <a:ext uri="{FF2B5EF4-FFF2-40B4-BE49-F238E27FC236}">
                    <a16:creationId xmlns="" xmlns:a16="http://schemas.microsoft.com/office/drawing/2014/main" id="{68BD6FD9-EF0B-0A46-91C3-1BCE569E3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647"/>
                <a:ext cx="63" cy="71"/>
              </a:xfrm>
              <a:custGeom>
                <a:avLst/>
                <a:gdLst>
                  <a:gd name="T0" fmla="*/ 12 w 33"/>
                  <a:gd name="T1" fmla="*/ 35 h 37"/>
                  <a:gd name="T2" fmla="*/ 24 w 33"/>
                  <a:gd name="T3" fmla="*/ 34 h 37"/>
                  <a:gd name="T4" fmla="*/ 32 w 33"/>
                  <a:gd name="T5" fmla="*/ 22 h 37"/>
                  <a:gd name="T6" fmla="*/ 31 w 33"/>
                  <a:gd name="T7" fmla="*/ 8 h 37"/>
                  <a:gd name="T8" fmla="*/ 21 w 33"/>
                  <a:gd name="T9" fmla="*/ 1 h 37"/>
                  <a:gd name="T10" fmla="*/ 9 w 33"/>
                  <a:gd name="T11" fmla="*/ 2 h 37"/>
                  <a:gd name="T12" fmla="*/ 1 w 33"/>
                  <a:gd name="T13" fmla="*/ 14 h 37"/>
                  <a:gd name="T14" fmla="*/ 2 w 33"/>
                  <a:gd name="T15" fmla="*/ 28 h 37"/>
                  <a:gd name="T16" fmla="*/ 12 w 33"/>
                  <a:gd name="T17" fmla="*/ 3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37">
                    <a:moveTo>
                      <a:pt x="12" y="35"/>
                    </a:moveTo>
                    <a:cubicBezTo>
                      <a:pt x="16" y="37"/>
                      <a:pt x="20" y="36"/>
                      <a:pt x="24" y="34"/>
                    </a:cubicBezTo>
                    <a:cubicBezTo>
                      <a:pt x="27" y="32"/>
                      <a:pt x="30" y="28"/>
                      <a:pt x="32" y="22"/>
                    </a:cubicBezTo>
                    <a:cubicBezTo>
                      <a:pt x="33" y="16"/>
                      <a:pt x="33" y="12"/>
                      <a:pt x="31" y="8"/>
                    </a:cubicBezTo>
                    <a:cubicBezTo>
                      <a:pt x="29" y="4"/>
                      <a:pt x="26" y="2"/>
                      <a:pt x="21" y="1"/>
                    </a:cubicBezTo>
                    <a:cubicBezTo>
                      <a:pt x="17" y="0"/>
                      <a:pt x="13" y="0"/>
                      <a:pt x="9" y="2"/>
                    </a:cubicBezTo>
                    <a:cubicBezTo>
                      <a:pt x="5" y="4"/>
                      <a:pt x="3" y="8"/>
                      <a:pt x="1" y="14"/>
                    </a:cubicBezTo>
                    <a:cubicBezTo>
                      <a:pt x="0" y="20"/>
                      <a:pt x="0" y="24"/>
                      <a:pt x="2" y="28"/>
                    </a:cubicBezTo>
                    <a:cubicBezTo>
                      <a:pt x="4" y="32"/>
                      <a:pt x="7" y="34"/>
                      <a:pt x="1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2" name="Freeform 84">
                <a:extLst>
                  <a:ext uri="{FF2B5EF4-FFF2-40B4-BE49-F238E27FC236}">
                    <a16:creationId xmlns="" xmlns:a16="http://schemas.microsoft.com/office/drawing/2014/main" id="{49C84A59-6908-7648-B96B-826A13B192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3" y="521"/>
                <a:ext cx="1726" cy="1733"/>
              </a:xfrm>
              <a:custGeom>
                <a:avLst/>
                <a:gdLst>
                  <a:gd name="T0" fmla="*/ 811 w 904"/>
                  <a:gd name="T1" fmla="*/ 404 h 905"/>
                  <a:gd name="T2" fmla="*/ 773 w 904"/>
                  <a:gd name="T3" fmla="*/ 280 h 905"/>
                  <a:gd name="T4" fmla="*/ 778 w 904"/>
                  <a:gd name="T5" fmla="*/ 210 h 905"/>
                  <a:gd name="T6" fmla="*/ 721 w 904"/>
                  <a:gd name="T7" fmla="*/ 187 h 905"/>
                  <a:gd name="T8" fmla="*/ 685 w 904"/>
                  <a:gd name="T9" fmla="*/ 149 h 905"/>
                  <a:gd name="T10" fmla="*/ 616 w 904"/>
                  <a:gd name="T11" fmla="*/ 113 h 905"/>
                  <a:gd name="T12" fmla="*/ 564 w 904"/>
                  <a:gd name="T13" fmla="*/ 108 h 905"/>
                  <a:gd name="T14" fmla="*/ 460 w 904"/>
                  <a:gd name="T15" fmla="*/ 45 h 905"/>
                  <a:gd name="T16" fmla="*/ 374 w 904"/>
                  <a:gd name="T17" fmla="*/ 52 h 905"/>
                  <a:gd name="T18" fmla="*/ 347 w 904"/>
                  <a:gd name="T19" fmla="*/ 78 h 905"/>
                  <a:gd name="T20" fmla="*/ 361 w 904"/>
                  <a:gd name="T21" fmla="*/ 92 h 905"/>
                  <a:gd name="T22" fmla="*/ 311 w 904"/>
                  <a:gd name="T23" fmla="*/ 104 h 905"/>
                  <a:gd name="T24" fmla="*/ 249 w 904"/>
                  <a:gd name="T25" fmla="*/ 97 h 905"/>
                  <a:gd name="T26" fmla="*/ 174 w 904"/>
                  <a:gd name="T27" fmla="*/ 151 h 905"/>
                  <a:gd name="T28" fmla="*/ 120 w 904"/>
                  <a:gd name="T29" fmla="*/ 211 h 905"/>
                  <a:gd name="T30" fmla="*/ 120 w 904"/>
                  <a:gd name="T31" fmla="*/ 282 h 905"/>
                  <a:gd name="T32" fmla="*/ 131 w 904"/>
                  <a:gd name="T33" fmla="*/ 289 h 905"/>
                  <a:gd name="T34" fmla="*/ 95 w 904"/>
                  <a:gd name="T35" fmla="*/ 411 h 905"/>
                  <a:gd name="T36" fmla="*/ 40 w 904"/>
                  <a:gd name="T37" fmla="*/ 454 h 905"/>
                  <a:gd name="T38" fmla="*/ 50 w 904"/>
                  <a:gd name="T39" fmla="*/ 519 h 905"/>
                  <a:gd name="T40" fmla="*/ 101 w 904"/>
                  <a:gd name="T41" fmla="*/ 526 h 905"/>
                  <a:gd name="T42" fmla="*/ 237 w 904"/>
                  <a:gd name="T43" fmla="*/ 764 h 905"/>
                  <a:gd name="T44" fmla="*/ 217 w 904"/>
                  <a:gd name="T45" fmla="*/ 741 h 905"/>
                  <a:gd name="T46" fmla="*/ 195 w 904"/>
                  <a:gd name="T47" fmla="*/ 742 h 905"/>
                  <a:gd name="T48" fmla="*/ 288 w 904"/>
                  <a:gd name="T49" fmla="*/ 830 h 905"/>
                  <a:gd name="T50" fmla="*/ 283 w 904"/>
                  <a:gd name="T51" fmla="*/ 801 h 905"/>
                  <a:gd name="T52" fmla="*/ 308 w 904"/>
                  <a:gd name="T53" fmla="*/ 811 h 905"/>
                  <a:gd name="T54" fmla="*/ 316 w 904"/>
                  <a:gd name="T55" fmla="*/ 787 h 905"/>
                  <a:gd name="T56" fmla="*/ 309 w 904"/>
                  <a:gd name="T57" fmla="*/ 843 h 905"/>
                  <a:gd name="T58" fmla="*/ 351 w 904"/>
                  <a:gd name="T59" fmla="*/ 858 h 905"/>
                  <a:gd name="T60" fmla="*/ 420 w 904"/>
                  <a:gd name="T61" fmla="*/ 807 h 905"/>
                  <a:gd name="T62" fmla="*/ 412 w 904"/>
                  <a:gd name="T63" fmla="*/ 875 h 905"/>
                  <a:gd name="T64" fmla="*/ 399 w 904"/>
                  <a:gd name="T65" fmla="*/ 866 h 905"/>
                  <a:gd name="T66" fmla="*/ 429 w 904"/>
                  <a:gd name="T67" fmla="*/ 859 h 905"/>
                  <a:gd name="T68" fmla="*/ 478 w 904"/>
                  <a:gd name="T69" fmla="*/ 857 h 905"/>
                  <a:gd name="T70" fmla="*/ 476 w 904"/>
                  <a:gd name="T71" fmla="*/ 832 h 905"/>
                  <a:gd name="T72" fmla="*/ 528 w 904"/>
                  <a:gd name="T73" fmla="*/ 866 h 905"/>
                  <a:gd name="T74" fmla="*/ 485 w 904"/>
                  <a:gd name="T75" fmla="*/ 851 h 905"/>
                  <a:gd name="T76" fmla="*/ 515 w 904"/>
                  <a:gd name="T77" fmla="*/ 820 h 905"/>
                  <a:gd name="T78" fmla="*/ 598 w 904"/>
                  <a:gd name="T79" fmla="*/ 840 h 905"/>
                  <a:gd name="T80" fmla="*/ 587 w 904"/>
                  <a:gd name="T81" fmla="*/ 835 h 905"/>
                  <a:gd name="T82" fmla="*/ 583 w 904"/>
                  <a:gd name="T83" fmla="*/ 805 h 905"/>
                  <a:gd name="T84" fmla="*/ 599 w 904"/>
                  <a:gd name="T85" fmla="*/ 797 h 905"/>
                  <a:gd name="T86" fmla="*/ 615 w 904"/>
                  <a:gd name="T87" fmla="*/ 825 h 905"/>
                  <a:gd name="T88" fmla="*/ 655 w 904"/>
                  <a:gd name="T89" fmla="*/ 793 h 905"/>
                  <a:gd name="T90" fmla="*/ 653 w 904"/>
                  <a:gd name="T91" fmla="*/ 761 h 905"/>
                  <a:gd name="T92" fmla="*/ 663 w 904"/>
                  <a:gd name="T93" fmla="*/ 752 h 905"/>
                  <a:gd name="T94" fmla="*/ 667 w 904"/>
                  <a:gd name="T95" fmla="*/ 737 h 905"/>
                  <a:gd name="T96" fmla="*/ 675 w 904"/>
                  <a:gd name="T97" fmla="*/ 737 h 905"/>
                  <a:gd name="T98" fmla="*/ 676 w 904"/>
                  <a:gd name="T99" fmla="*/ 722 h 905"/>
                  <a:gd name="T100" fmla="*/ 690 w 904"/>
                  <a:gd name="T101" fmla="*/ 738 h 905"/>
                  <a:gd name="T102" fmla="*/ 665 w 904"/>
                  <a:gd name="T103" fmla="*/ 771 h 905"/>
                  <a:gd name="T104" fmla="*/ 688 w 904"/>
                  <a:gd name="T105" fmla="*/ 807 h 905"/>
                  <a:gd name="T106" fmla="*/ 679 w 904"/>
                  <a:gd name="T107" fmla="*/ 769 h 905"/>
                  <a:gd name="T108" fmla="*/ 705 w 904"/>
                  <a:gd name="T109" fmla="*/ 766 h 905"/>
                  <a:gd name="T110" fmla="*/ 777 w 904"/>
                  <a:gd name="T111" fmla="*/ 296 h 905"/>
                  <a:gd name="T112" fmla="*/ 809 w 904"/>
                  <a:gd name="T113" fmla="*/ 386 h 905"/>
                  <a:gd name="T114" fmla="*/ 842 w 904"/>
                  <a:gd name="T115" fmla="*/ 517 h 905"/>
                  <a:gd name="T116" fmla="*/ 806 w 904"/>
                  <a:gd name="T117" fmla="*/ 478 h 9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04" h="905">
                    <a:moveTo>
                      <a:pt x="452" y="0"/>
                    </a:moveTo>
                    <a:cubicBezTo>
                      <a:pt x="202" y="0"/>
                      <a:pt x="0" y="203"/>
                      <a:pt x="0" y="453"/>
                    </a:cubicBezTo>
                    <a:cubicBezTo>
                      <a:pt x="0" y="703"/>
                      <a:pt x="202" y="905"/>
                      <a:pt x="452" y="905"/>
                    </a:cubicBezTo>
                    <a:cubicBezTo>
                      <a:pt x="702" y="905"/>
                      <a:pt x="904" y="703"/>
                      <a:pt x="904" y="453"/>
                    </a:cubicBezTo>
                    <a:cubicBezTo>
                      <a:pt x="904" y="203"/>
                      <a:pt x="702" y="0"/>
                      <a:pt x="452" y="0"/>
                    </a:cubicBezTo>
                    <a:close/>
                    <a:moveTo>
                      <a:pt x="857" y="430"/>
                    </a:moveTo>
                    <a:cubicBezTo>
                      <a:pt x="849" y="431"/>
                      <a:pt x="849" y="431"/>
                      <a:pt x="849" y="431"/>
                    </a:cubicBezTo>
                    <a:cubicBezTo>
                      <a:pt x="845" y="400"/>
                      <a:pt x="845" y="400"/>
                      <a:pt x="845" y="400"/>
                    </a:cubicBezTo>
                    <a:cubicBezTo>
                      <a:pt x="834" y="402"/>
                      <a:pt x="834" y="402"/>
                      <a:pt x="834" y="402"/>
                    </a:cubicBezTo>
                    <a:cubicBezTo>
                      <a:pt x="837" y="430"/>
                      <a:pt x="837" y="430"/>
                      <a:pt x="837" y="430"/>
                    </a:cubicBezTo>
                    <a:cubicBezTo>
                      <a:pt x="828" y="431"/>
                      <a:pt x="828" y="431"/>
                      <a:pt x="828" y="431"/>
                    </a:cubicBezTo>
                    <a:cubicBezTo>
                      <a:pt x="825" y="403"/>
                      <a:pt x="825" y="403"/>
                      <a:pt x="825" y="403"/>
                    </a:cubicBezTo>
                    <a:cubicBezTo>
                      <a:pt x="811" y="404"/>
                      <a:pt x="811" y="404"/>
                      <a:pt x="811" y="404"/>
                    </a:cubicBezTo>
                    <a:cubicBezTo>
                      <a:pt x="815" y="436"/>
                      <a:pt x="815" y="436"/>
                      <a:pt x="815" y="436"/>
                    </a:cubicBezTo>
                    <a:cubicBezTo>
                      <a:pt x="806" y="437"/>
                      <a:pt x="806" y="437"/>
                      <a:pt x="806" y="437"/>
                    </a:cubicBezTo>
                    <a:cubicBezTo>
                      <a:pt x="802" y="394"/>
                      <a:pt x="802" y="394"/>
                      <a:pt x="802" y="394"/>
                    </a:cubicBezTo>
                    <a:cubicBezTo>
                      <a:pt x="853" y="388"/>
                      <a:pt x="853" y="388"/>
                      <a:pt x="853" y="388"/>
                    </a:cubicBezTo>
                    <a:lnTo>
                      <a:pt x="857" y="430"/>
                    </a:lnTo>
                    <a:close/>
                    <a:moveTo>
                      <a:pt x="798" y="241"/>
                    </a:moveTo>
                    <a:cubicBezTo>
                      <a:pt x="801" y="246"/>
                      <a:pt x="803" y="250"/>
                      <a:pt x="804" y="253"/>
                    </a:cubicBezTo>
                    <a:cubicBezTo>
                      <a:pt x="804" y="256"/>
                      <a:pt x="804" y="258"/>
                      <a:pt x="803" y="261"/>
                    </a:cubicBezTo>
                    <a:cubicBezTo>
                      <a:pt x="802" y="264"/>
                      <a:pt x="800" y="266"/>
                      <a:pt x="797" y="267"/>
                    </a:cubicBezTo>
                    <a:cubicBezTo>
                      <a:pt x="794" y="270"/>
                      <a:pt x="791" y="270"/>
                      <a:pt x="787" y="269"/>
                    </a:cubicBezTo>
                    <a:cubicBezTo>
                      <a:pt x="784" y="268"/>
                      <a:pt x="780" y="266"/>
                      <a:pt x="777" y="262"/>
                    </a:cubicBezTo>
                    <a:cubicBezTo>
                      <a:pt x="777" y="265"/>
                      <a:pt x="777" y="267"/>
                      <a:pt x="777" y="270"/>
                    </a:cubicBezTo>
                    <a:cubicBezTo>
                      <a:pt x="776" y="272"/>
                      <a:pt x="775" y="275"/>
                      <a:pt x="773" y="280"/>
                    </a:cubicBezTo>
                    <a:cubicBezTo>
                      <a:pt x="768" y="291"/>
                      <a:pt x="768" y="291"/>
                      <a:pt x="768" y="291"/>
                    </a:cubicBezTo>
                    <a:cubicBezTo>
                      <a:pt x="761" y="279"/>
                      <a:pt x="761" y="279"/>
                      <a:pt x="761" y="279"/>
                    </a:cubicBezTo>
                    <a:cubicBezTo>
                      <a:pt x="766" y="266"/>
                      <a:pt x="766" y="266"/>
                      <a:pt x="766" y="266"/>
                    </a:cubicBezTo>
                    <a:cubicBezTo>
                      <a:pt x="768" y="262"/>
                      <a:pt x="769" y="259"/>
                      <a:pt x="769" y="257"/>
                    </a:cubicBezTo>
                    <a:cubicBezTo>
                      <a:pt x="770" y="256"/>
                      <a:pt x="770" y="254"/>
                      <a:pt x="770" y="253"/>
                    </a:cubicBezTo>
                    <a:cubicBezTo>
                      <a:pt x="769" y="252"/>
                      <a:pt x="768" y="250"/>
                      <a:pt x="767" y="248"/>
                    </a:cubicBezTo>
                    <a:cubicBezTo>
                      <a:pt x="766" y="246"/>
                      <a:pt x="766" y="246"/>
                      <a:pt x="766" y="246"/>
                    </a:cubicBezTo>
                    <a:cubicBezTo>
                      <a:pt x="747" y="257"/>
                      <a:pt x="747" y="257"/>
                      <a:pt x="747" y="257"/>
                    </a:cubicBezTo>
                    <a:cubicBezTo>
                      <a:pt x="741" y="247"/>
                      <a:pt x="741" y="247"/>
                      <a:pt x="741" y="247"/>
                    </a:cubicBezTo>
                    <a:cubicBezTo>
                      <a:pt x="785" y="220"/>
                      <a:pt x="785" y="220"/>
                      <a:pt x="785" y="220"/>
                    </a:cubicBezTo>
                    <a:lnTo>
                      <a:pt x="798" y="241"/>
                    </a:lnTo>
                    <a:close/>
                    <a:moveTo>
                      <a:pt x="750" y="176"/>
                    </a:moveTo>
                    <a:cubicBezTo>
                      <a:pt x="778" y="210"/>
                      <a:pt x="778" y="210"/>
                      <a:pt x="778" y="210"/>
                    </a:cubicBezTo>
                    <a:cubicBezTo>
                      <a:pt x="771" y="216"/>
                      <a:pt x="771" y="216"/>
                      <a:pt x="771" y="216"/>
                    </a:cubicBezTo>
                    <a:cubicBezTo>
                      <a:pt x="761" y="203"/>
                      <a:pt x="761" y="203"/>
                      <a:pt x="761" y="203"/>
                    </a:cubicBezTo>
                    <a:cubicBezTo>
                      <a:pt x="728" y="230"/>
                      <a:pt x="728" y="230"/>
                      <a:pt x="728" y="230"/>
                    </a:cubicBezTo>
                    <a:cubicBezTo>
                      <a:pt x="720" y="222"/>
                      <a:pt x="720" y="222"/>
                      <a:pt x="720" y="222"/>
                    </a:cubicBezTo>
                    <a:cubicBezTo>
                      <a:pt x="754" y="194"/>
                      <a:pt x="754" y="194"/>
                      <a:pt x="754" y="194"/>
                    </a:cubicBezTo>
                    <a:cubicBezTo>
                      <a:pt x="743" y="181"/>
                      <a:pt x="743" y="181"/>
                      <a:pt x="743" y="181"/>
                    </a:cubicBezTo>
                    <a:lnTo>
                      <a:pt x="750" y="176"/>
                    </a:lnTo>
                    <a:close/>
                    <a:moveTo>
                      <a:pt x="742" y="168"/>
                    </a:moveTo>
                    <a:cubicBezTo>
                      <a:pt x="736" y="174"/>
                      <a:pt x="736" y="174"/>
                      <a:pt x="736" y="174"/>
                    </a:cubicBezTo>
                    <a:cubicBezTo>
                      <a:pt x="713" y="153"/>
                      <a:pt x="713" y="153"/>
                      <a:pt x="713" y="153"/>
                    </a:cubicBezTo>
                    <a:cubicBezTo>
                      <a:pt x="706" y="162"/>
                      <a:pt x="706" y="162"/>
                      <a:pt x="706" y="162"/>
                    </a:cubicBezTo>
                    <a:cubicBezTo>
                      <a:pt x="726" y="181"/>
                      <a:pt x="726" y="181"/>
                      <a:pt x="726" y="181"/>
                    </a:cubicBezTo>
                    <a:cubicBezTo>
                      <a:pt x="721" y="187"/>
                      <a:pt x="721" y="187"/>
                      <a:pt x="721" y="187"/>
                    </a:cubicBezTo>
                    <a:cubicBezTo>
                      <a:pt x="700" y="168"/>
                      <a:pt x="700" y="168"/>
                      <a:pt x="700" y="168"/>
                    </a:cubicBezTo>
                    <a:cubicBezTo>
                      <a:pt x="690" y="178"/>
                      <a:pt x="690" y="178"/>
                      <a:pt x="690" y="178"/>
                    </a:cubicBezTo>
                    <a:cubicBezTo>
                      <a:pt x="713" y="200"/>
                      <a:pt x="713" y="200"/>
                      <a:pt x="713" y="200"/>
                    </a:cubicBezTo>
                    <a:cubicBezTo>
                      <a:pt x="708" y="206"/>
                      <a:pt x="708" y="206"/>
                      <a:pt x="708" y="206"/>
                    </a:cubicBezTo>
                    <a:cubicBezTo>
                      <a:pt x="676" y="177"/>
                      <a:pt x="676" y="177"/>
                      <a:pt x="676" y="177"/>
                    </a:cubicBezTo>
                    <a:cubicBezTo>
                      <a:pt x="711" y="139"/>
                      <a:pt x="711" y="139"/>
                      <a:pt x="711" y="139"/>
                    </a:cubicBezTo>
                    <a:lnTo>
                      <a:pt x="742" y="168"/>
                    </a:lnTo>
                    <a:close/>
                    <a:moveTo>
                      <a:pt x="664" y="106"/>
                    </a:moveTo>
                    <a:cubicBezTo>
                      <a:pt x="679" y="116"/>
                      <a:pt x="679" y="116"/>
                      <a:pt x="679" y="116"/>
                    </a:cubicBezTo>
                    <a:cubicBezTo>
                      <a:pt x="685" y="120"/>
                      <a:pt x="689" y="123"/>
                      <a:pt x="690" y="124"/>
                    </a:cubicBezTo>
                    <a:cubicBezTo>
                      <a:pt x="692" y="127"/>
                      <a:pt x="693" y="130"/>
                      <a:pt x="694" y="133"/>
                    </a:cubicBezTo>
                    <a:cubicBezTo>
                      <a:pt x="694" y="137"/>
                      <a:pt x="693" y="140"/>
                      <a:pt x="691" y="143"/>
                    </a:cubicBezTo>
                    <a:cubicBezTo>
                      <a:pt x="689" y="146"/>
                      <a:pt x="687" y="148"/>
                      <a:pt x="685" y="149"/>
                    </a:cubicBezTo>
                    <a:cubicBezTo>
                      <a:pt x="682" y="150"/>
                      <a:pt x="680" y="150"/>
                      <a:pt x="678" y="150"/>
                    </a:cubicBezTo>
                    <a:cubicBezTo>
                      <a:pt x="676" y="150"/>
                      <a:pt x="673" y="150"/>
                      <a:pt x="672" y="149"/>
                    </a:cubicBezTo>
                    <a:cubicBezTo>
                      <a:pt x="669" y="148"/>
                      <a:pt x="666" y="146"/>
                      <a:pt x="661" y="143"/>
                    </a:cubicBezTo>
                    <a:cubicBezTo>
                      <a:pt x="655" y="138"/>
                      <a:pt x="655" y="138"/>
                      <a:pt x="655" y="138"/>
                    </a:cubicBezTo>
                    <a:cubicBezTo>
                      <a:pt x="644" y="154"/>
                      <a:pt x="644" y="154"/>
                      <a:pt x="644" y="154"/>
                    </a:cubicBezTo>
                    <a:cubicBezTo>
                      <a:pt x="635" y="148"/>
                      <a:pt x="635" y="148"/>
                      <a:pt x="635" y="148"/>
                    </a:cubicBezTo>
                    <a:lnTo>
                      <a:pt x="664" y="106"/>
                    </a:lnTo>
                    <a:close/>
                    <a:moveTo>
                      <a:pt x="631" y="87"/>
                    </a:moveTo>
                    <a:cubicBezTo>
                      <a:pt x="628" y="95"/>
                      <a:pt x="628" y="95"/>
                      <a:pt x="628" y="95"/>
                    </a:cubicBezTo>
                    <a:cubicBezTo>
                      <a:pt x="603" y="84"/>
                      <a:pt x="603" y="84"/>
                      <a:pt x="603" y="84"/>
                    </a:cubicBezTo>
                    <a:cubicBezTo>
                      <a:pt x="598" y="95"/>
                      <a:pt x="598" y="95"/>
                      <a:pt x="598" y="95"/>
                    </a:cubicBezTo>
                    <a:cubicBezTo>
                      <a:pt x="620" y="105"/>
                      <a:pt x="620" y="105"/>
                      <a:pt x="620" y="105"/>
                    </a:cubicBezTo>
                    <a:cubicBezTo>
                      <a:pt x="616" y="113"/>
                      <a:pt x="616" y="113"/>
                      <a:pt x="616" y="113"/>
                    </a:cubicBezTo>
                    <a:cubicBezTo>
                      <a:pt x="594" y="103"/>
                      <a:pt x="594" y="103"/>
                      <a:pt x="594" y="103"/>
                    </a:cubicBezTo>
                    <a:cubicBezTo>
                      <a:pt x="585" y="124"/>
                      <a:pt x="585" y="124"/>
                      <a:pt x="585" y="124"/>
                    </a:cubicBezTo>
                    <a:cubicBezTo>
                      <a:pt x="575" y="119"/>
                      <a:pt x="575" y="119"/>
                      <a:pt x="575" y="119"/>
                    </a:cubicBezTo>
                    <a:cubicBezTo>
                      <a:pt x="596" y="72"/>
                      <a:pt x="596" y="72"/>
                      <a:pt x="596" y="72"/>
                    </a:cubicBezTo>
                    <a:lnTo>
                      <a:pt x="631" y="87"/>
                    </a:lnTo>
                    <a:close/>
                    <a:moveTo>
                      <a:pt x="523" y="77"/>
                    </a:moveTo>
                    <a:cubicBezTo>
                      <a:pt x="524" y="72"/>
                      <a:pt x="526" y="68"/>
                      <a:pt x="529" y="65"/>
                    </a:cubicBezTo>
                    <a:cubicBezTo>
                      <a:pt x="531" y="63"/>
                      <a:pt x="533" y="61"/>
                      <a:pt x="536" y="60"/>
                    </a:cubicBezTo>
                    <a:cubicBezTo>
                      <a:pt x="538" y="58"/>
                      <a:pt x="541" y="57"/>
                      <a:pt x="544" y="57"/>
                    </a:cubicBezTo>
                    <a:cubicBezTo>
                      <a:pt x="548" y="57"/>
                      <a:pt x="552" y="57"/>
                      <a:pt x="556" y="58"/>
                    </a:cubicBezTo>
                    <a:cubicBezTo>
                      <a:pt x="564" y="60"/>
                      <a:pt x="570" y="64"/>
                      <a:pt x="574" y="70"/>
                    </a:cubicBezTo>
                    <a:cubicBezTo>
                      <a:pt x="578" y="76"/>
                      <a:pt x="578" y="83"/>
                      <a:pt x="576" y="91"/>
                    </a:cubicBezTo>
                    <a:cubicBezTo>
                      <a:pt x="574" y="99"/>
                      <a:pt x="570" y="105"/>
                      <a:pt x="564" y="108"/>
                    </a:cubicBezTo>
                    <a:cubicBezTo>
                      <a:pt x="558" y="112"/>
                      <a:pt x="551" y="112"/>
                      <a:pt x="542" y="110"/>
                    </a:cubicBezTo>
                    <a:cubicBezTo>
                      <a:pt x="534" y="108"/>
                      <a:pt x="528" y="104"/>
                      <a:pt x="525" y="98"/>
                    </a:cubicBezTo>
                    <a:cubicBezTo>
                      <a:pt x="521" y="92"/>
                      <a:pt x="521" y="85"/>
                      <a:pt x="523" y="77"/>
                    </a:cubicBezTo>
                    <a:close/>
                    <a:moveTo>
                      <a:pt x="460" y="45"/>
                    </a:moveTo>
                    <a:cubicBezTo>
                      <a:pt x="472" y="66"/>
                      <a:pt x="472" y="66"/>
                      <a:pt x="472" y="66"/>
                    </a:cubicBezTo>
                    <a:cubicBezTo>
                      <a:pt x="486" y="46"/>
                      <a:pt x="486" y="46"/>
                      <a:pt x="486" y="46"/>
                    </a:cubicBezTo>
                    <a:cubicBezTo>
                      <a:pt x="499" y="47"/>
                      <a:pt x="499" y="47"/>
                      <a:pt x="499" y="47"/>
                    </a:cubicBezTo>
                    <a:cubicBezTo>
                      <a:pt x="477" y="76"/>
                      <a:pt x="477" y="76"/>
                      <a:pt x="477" y="76"/>
                    </a:cubicBezTo>
                    <a:cubicBezTo>
                      <a:pt x="475" y="97"/>
                      <a:pt x="475" y="97"/>
                      <a:pt x="475" y="97"/>
                    </a:cubicBezTo>
                    <a:cubicBezTo>
                      <a:pt x="464" y="97"/>
                      <a:pt x="464" y="97"/>
                      <a:pt x="464" y="97"/>
                    </a:cubicBezTo>
                    <a:cubicBezTo>
                      <a:pt x="465" y="75"/>
                      <a:pt x="465" y="75"/>
                      <a:pt x="465" y="75"/>
                    </a:cubicBezTo>
                    <a:cubicBezTo>
                      <a:pt x="446" y="44"/>
                      <a:pt x="446" y="44"/>
                      <a:pt x="446" y="44"/>
                    </a:cubicBezTo>
                    <a:lnTo>
                      <a:pt x="460" y="45"/>
                    </a:lnTo>
                    <a:close/>
                    <a:moveTo>
                      <a:pt x="440" y="44"/>
                    </a:moveTo>
                    <a:cubicBezTo>
                      <a:pt x="441" y="53"/>
                      <a:pt x="441" y="53"/>
                      <a:pt x="441" y="53"/>
                    </a:cubicBezTo>
                    <a:cubicBezTo>
                      <a:pt x="424" y="54"/>
                      <a:pt x="424" y="54"/>
                      <a:pt x="424" y="54"/>
                    </a:cubicBezTo>
                    <a:cubicBezTo>
                      <a:pt x="427" y="97"/>
                      <a:pt x="427" y="97"/>
                      <a:pt x="427" y="97"/>
                    </a:cubicBezTo>
                    <a:cubicBezTo>
                      <a:pt x="416" y="98"/>
                      <a:pt x="416" y="98"/>
                      <a:pt x="416" y="98"/>
                    </a:cubicBezTo>
                    <a:cubicBezTo>
                      <a:pt x="413" y="55"/>
                      <a:pt x="413" y="55"/>
                      <a:pt x="413" y="55"/>
                    </a:cubicBezTo>
                    <a:cubicBezTo>
                      <a:pt x="396" y="57"/>
                      <a:pt x="396" y="57"/>
                      <a:pt x="396" y="57"/>
                    </a:cubicBezTo>
                    <a:cubicBezTo>
                      <a:pt x="395" y="48"/>
                      <a:pt x="395" y="48"/>
                      <a:pt x="395" y="48"/>
                    </a:cubicBezTo>
                    <a:lnTo>
                      <a:pt x="440" y="44"/>
                    </a:lnTo>
                    <a:close/>
                    <a:moveTo>
                      <a:pt x="386" y="50"/>
                    </a:moveTo>
                    <a:cubicBezTo>
                      <a:pt x="394" y="101"/>
                      <a:pt x="394" y="101"/>
                      <a:pt x="394" y="101"/>
                    </a:cubicBezTo>
                    <a:cubicBezTo>
                      <a:pt x="383" y="103"/>
                      <a:pt x="383" y="103"/>
                      <a:pt x="383" y="103"/>
                    </a:cubicBezTo>
                    <a:cubicBezTo>
                      <a:pt x="374" y="52"/>
                      <a:pt x="374" y="52"/>
                      <a:pt x="374" y="52"/>
                    </a:cubicBezTo>
                    <a:lnTo>
                      <a:pt x="386" y="50"/>
                    </a:lnTo>
                    <a:close/>
                    <a:moveTo>
                      <a:pt x="324" y="71"/>
                    </a:moveTo>
                    <a:cubicBezTo>
                      <a:pt x="325" y="68"/>
                      <a:pt x="327" y="66"/>
                      <a:pt x="329" y="64"/>
                    </a:cubicBezTo>
                    <a:cubicBezTo>
                      <a:pt x="332" y="62"/>
                      <a:pt x="335" y="60"/>
                      <a:pt x="339" y="59"/>
                    </a:cubicBezTo>
                    <a:cubicBezTo>
                      <a:pt x="346" y="57"/>
                      <a:pt x="352" y="57"/>
                      <a:pt x="356" y="59"/>
                    </a:cubicBezTo>
                    <a:cubicBezTo>
                      <a:pt x="360" y="61"/>
                      <a:pt x="363" y="64"/>
                      <a:pt x="365" y="68"/>
                    </a:cubicBezTo>
                    <a:cubicBezTo>
                      <a:pt x="354" y="72"/>
                      <a:pt x="354" y="72"/>
                      <a:pt x="354" y="72"/>
                    </a:cubicBezTo>
                    <a:cubicBezTo>
                      <a:pt x="353" y="69"/>
                      <a:pt x="351" y="68"/>
                      <a:pt x="349" y="67"/>
                    </a:cubicBezTo>
                    <a:cubicBezTo>
                      <a:pt x="347" y="66"/>
                      <a:pt x="345" y="66"/>
                      <a:pt x="342" y="67"/>
                    </a:cubicBezTo>
                    <a:cubicBezTo>
                      <a:pt x="338" y="68"/>
                      <a:pt x="336" y="69"/>
                      <a:pt x="335" y="71"/>
                    </a:cubicBezTo>
                    <a:cubicBezTo>
                      <a:pt x="334" y="72"/>
                      <a:pt x="333" y="73"/>
                      <a:pt x="334" y="75"/>
                    </a:cubicBezTo>
                    <a:cubicBezTo>
                      <a:pt x="334" y="76"/>
                      <a:pt x="335" y="77"/>
                      <a:pt x="336" y="77"/>
                    </a:cubicBezTo>
                    <a:cubicBezTo>
                      <a:pt x="338" y="78"/>
                      <a:pt x="342" y="78"/>
                      <a:pt x="347" y="78"/>
                    </a:cubicBezTo>
                    <a:cubicBezTo>
                      <a:pt x="353" y="78"/>
                      <a:pt x="357" y="78"/>
                      <a:pt x="360" y="78"/>
                    </a:cubicBezTo>
                    <a:cubicBezTo>
                      <a:pt x="363" y="79"/>
                      <a:pt x="366" y="80"/>
                      <a:pt x="368" y="82"/>
                    </a:cubicBezTo>
                    <a:cubicBezTo>
                      <a:pt x="370" y="83"/>
                      <a:pt x="371" y="86"/>
                      <a:pt x="372" y="89"/>
                    </a:cubicBezTo>
                    <a:cubicBezTo>
                      <a:pt x="373" y="92"/>
                      <a:pt x="373" y="95"/>
                      <a:pt x="372" y="98"/>
                    </a:cubicBezTo>
                    <a:cubicBezTo>
                      <a:pt x="370" y="101"/>
                      <a:pt x="369" y="103"/>
                      <a:pt x="366" y="105"/>
                    </a:cubicBezTo>
                    <a:cubicBezTo>
                      <a:pt x="363" y="107"/>
                      <a:pt x="359" y="109"/>
                      <a:pt x="354" y="110"/>
                    </a:cubicBezTo>
                    <a:cubicBezTo>
                      <a:pt x="347" y="112"/>
                      <a:pt x="342" y="112"/>
                      <a:pt x="337" y="111"/>
                    </a:cubicBezTo>
                    <a:cubicBezTo>
                      <a:pt x="333" y="109"/>
                      <a:pt x="329" y="105"/>
                      <a:pt x="327" y="100"/>
                    </a:cubicBezTo>
                    <a:cubicBezTo>
                      <a:pt x="337" y="96"/>
                      <a:pt x="337" y="96"/>
                      <a:pt x="337" y="96"/>
                    </a:cubicBezTo>
                    <a:cubicBezTo>
                      <a:pt x="339" y="99"/>
                      <a:pt x="341" y="101"/>
                      <a:pt x="343" y="102"/>
                    </a:cubicBezTo>
                    <a:cubicBezTo>
                      <a:pt x="346" y="103"/>
                      <a:pt x="349" y="103"/>
                      <a:pt x="352" y="102"/>
                    </a:cubicBezTo>
                    <a:cubicBezTo>
                      <a:pt x="356" y="101"/>
                      <a:pt x="358" y="99"/>
                      <a:pt x="360" y="98"/>
                    </a:cubicBezTo>
                    <a:cubicBezTo>
                      <a:pt x="361" y="96"/>
                      <a:pt x="361" y="94"/>
                      <a:pt x="361" y="92"/>
                    </a:cubicBezTo>
                    <a:cubicBezTo>
                      <a:pt x="361" y="91"/>
                      <a:pt x="360" y="90"/>
                      <a:pt x="359" y="89"/>
                    </a:cubicBezTo>
                    <a:cubicBezTo>
                      <a:pt x="358" y="89"/>
                      <a:pt x="356" y="89"/>
                      <a:pt x="354" y="88"/>
                    </a:cubicBezTo>
                    <a:cubicBezTo>
                      <a:pt x="353" y="88"/>
                      <a:pt x="350" y="88"/>
                      <a:pt x="345" y="89"/>
                    </a:cubicBezTo>
                    <a:cubicBezTo>
                      <a:pt x="339" y="89"/>
                      <a:pt x="334" y="88"/>
                      <a:pt x="331" y="87"/>
                    </a:cubicBezTo>
                    <a:cubicBezTo>
                      <a:pt x="327" y="85"/>
                      <a:pt x="324" y="82"/>
                      <a:pt x="323" y="78"/>
                    </a:cubicBezTo>
                    <a:cubicBezTo>
                      <a:pt x="323" y="76"/>
                      <a:pt x="323" y="73"/>
                      <a:pt x="324" y="71"/>
                    </a:cubicBezTo>
                    <a:close/>
                    <a:moveTo>
                      <a:pt x="285" y="79"/>
                    </a:moveTo>
                    <a:cubicBezTo>
                      <a:pt x="291" y="77"/>
                      <a:pt x="295" y="75"/>
                      <a:pt x="298" y="75"/>
                    </a:cubicBezTo>
                    <a:cubicBezTo>
                      <a:pt x="301" y="75"/>
                      <a:pt x="304" y="76"/>
                      <a:pt x="306" y="77"/>
                    </a:cubicBezTo>
                    <a:cubicBezTo>
                      <a:pt x="308" y="79"/>
                      <a:pt x="310" y="81"/>
                      <a:pt x="312" y="83"/>
                    </a:cubicBezTo>
                    <a:cubicBezTo>
                      <a:pt x="313" y="87"/>
                      <a:pt x="313" y="90"/>
                      <a:pt x="312" y="94"/>
                    </a:cubicBezTo>
                    <a:cubicBezTo>
                      <a:pt x="311" y="97"/>
                      <a:pt x="308" y="100"/>
                      <a:pt x="304" y="103"/>
                    </a:cubicBezTo>
                    <a:cubicBezTo>
                      <a:pt x="306" y="103"/>
                      <a:pt x="309" y="103"/>
                      <a:pt x="311" y="104"/>
                    </a:cubicBezTo>
                    <a:cubicBezTo>
                      <a:pt x="313" y="105"/>
                      <a:pt x="316" y="107"/>
                      <a:pt x="320" y="109"/>
                    </a:cubicBezTo>
                    <a:cubicBezTo>
                      <a:pt x="331" y="116"/>
                      <a:pt x="331" y="116"/>
                      <a:pt x="331" y="116"/>
                    </a:cubicBezTo>
                    <a:cubicBezTo>
                      <a:pt x="318" y="121"/>
                      <a:pt x="318" y="121"/>
                      <a:pt x="318" y="121"/>
                    </a:cubicBezTo>
                    <a:cubicBezTo>
                      <a:pt x="306" y="114"/>
                      <a:pt x="306" y="114"/>
                      <a:pt x="306" y="114"/>
                    </a:cubicBezTo>
                    <a:cubicBezTo>
                      <a:pt x="302" y="112"/>
                      <a:pt x="299" y="110"/>
                      <a:pt x="297" y="110"/>
                    </a:cubicBezTo>
                    <a:cubicBezTo>
                      <a:pt x="296" y="109"/>
                      <a:pt x="295" y="109"/>
                      <a:pt x="293" y="109"/>
                    </a:cubicBezTo>
                    <a:cubicBezTo>
                      <a:pt x="292" y="109"/>
                      <a:pt x="290" y="110"/>
                      <a:pt x="288" y="111"/>
                    </a:cubicBezTo>
                    <a:cubicBezTo>
                      <a:pt x="286" y="112"/>
                      <a:pt x="286" y="112"/>
                      <a:pt x="286" y="112"/>
                    </a:cubicBezTo>
                    <a:cubicBezTo>
                      <a:pt x="295" y="132"/>
                      <a:pt x="295" y="132"/>
                      <a:pt x="295" y="132"/>
                    </a:cubicBezTo>
                    <a:cubicBezTo>
                      <a:pt x="284" y="136"/>
                      <a:pt x="284" y="136"/>
                      <a:pt x="284" y="136"/>
                    </a:cubicBezTo>
                    <a:cubicBezTo>
                      <a:pt x="263" y="89"/>
                      <a:pt x="263" y="89"/>
                      <a:pt x="263" y="89"/>
                    </a:cubicBezTo>
                    <a:lnTo>
                      <a:pt x="285" y="79"/>
                    </a:lnTo>
                    <a:close/>
                    <a:moveTo>
                      <a:pt x="249" y="97"/>
                    </a:moveTo>
                    <a:cubicBezTo>
                      <a:pt x="254" y="104"/>
                      <a:pt x="254" y="104"/>
                      <a:pt x="254" y="104"/>
                    </a:cubicBezTo>
                    <a:cubicBezTo>
                      <a:pt x="228" y="120"/>
                      <a:pt x="228" y="120"/>
                      <a:pt x="228" y="120"/>
                    </a:cubicBezTo>
                    <a:cubicBezTo>
                      <a:pt x="234" y="130"/>
                      <a:pt x="234" y="130"/>
                      <a:pt x="234" y="130"/>
                    </a:cubicBezTo>
                    <a:cubicBezTo>
                      <a:pt x="258" y="115"/>
                      <a:pt x="258" y="115"/>
                      <a:pt x="258" y="115"/>
                    </a:cubicBezTo>
                    <a:cubicBezTo>
                      <a:pt x="263" y="122"/>
                      <a:pt x="263" y="122"/>
                      <a:pt x="263" y="122"/>
                    </a:cubicBezTo>
                    <a:cubicBezTo>
                      <a:pt x="239" y="137"/>
                      <a:pt x="239" y="137"/>
                      <a:pt x="239" y="137"/>
                    </a:cubicBezTo>
                    <a:cubicBezTo>
                      <a:pt x="246" y="149"/>
                      <a:pt x="246" y="149"/>
                      <a:pt x="246" y="149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78" y="140"/>
                      <a:pt x="278" y="140"/>
                      <a:pt x="278" y="140"/>
                    </a:cubicBezTo>
                    <a:cubicBezTo>
                      <a:pt x="241" y="163"/>
                      <a:pt x="241" y="163"/>
                      <a:pt x="241" y="163"/>
                    </a:cubicBezTo>
                    <a:cubicBezTo>
                      <a:pt x="214" y="119"/>
                      <a:pt x="214" y="119"/>
                      <a:pt x="214" y="119"/>
                    </a:cubicBezTo>
                    <a:lnTo>
                      <a:pt x="249" y="97"/>
                    </a:lnTo>
                    <a:close/>
                    <a:moveTo>
                      <a:pt x="174" y="151"/>
                    </a:moveTo>
                    <a:cubicBezTo>
                      <a:pt x="210" y="171"/>
                      <a:pt x="210" y="171"/>
                      <a:pt x="210" y="171"/>
                    </a:cubicBezTo>
                    <a:cubicBezTo>
                      <a:pt x="196" y="133"/>
                      <a:pt x="196" y="133"/>
                      <a:pt x="196" y="133"/>
                    </a:cubicBezTo>
                    <a:cubicBezTo>
                      <a:pt x="205" y="125"/>
                      <a:pt x="205" y="125"/>
                      <a:pt x="205" y="125"/>
                    </a:cubicBezTo>
                    <a:cubicBezTo>
                      <a:pt x="223" y="178"/>
                      <a:pt x="223" y="178"/>
                      <a:pt x="223" y="178"/>
                    </a:cubicBezTo>
                    <a:cubicBezTo>
                      <a:pt x="213" y="186"/>
                      <a:pt x="213" y="186"/>
                      <a:pt x="213" y="186"/>
                    </a:cubicBezTo>
                    <a:cubicBezTo>
                      <a:pt x="165" y="159"/>
                      <a:pt x="165" y="159"/>
                      <a:pt x="165" y="159"/>
                    </a:cubicBezTo>
                    <a:lnTo>
                      <a:pt x="174" y="151"/>
                    </a:lnTo>
                    <a:close/>
                    <a:moveTo>
                      <a:pt x="159" y="166"/>
                    </a:moveTo>
                    <a:cubicBezTo>
                      <a:pt x="197" y="201"/>
                      <a:pt x="197" y="201"/>
                      <a:pt x="197" y="201"/>
                    </a:cubicBezTo>
                    <a:cubicBezTo>
                      <a:pt x="189" y="210"/>
                      <a:pt x="189" y="210"/>
                      <a:pt x="189" y="210"/>
                    </a:cubicBezTo>
                    <a:cubicBezTo>
                      <a:pt x="151" y="174"/>
                      <a:pt x="151" y="174"/>
                      <a:pt x="151" y="174"/>
                    </a:cubicBezTo>
                    <a:lnTo>
                      <a:pt x="159" y="166"/>
                    </a:lnTo>
                    <a:close/>
                    <a:moveTo>
                      <a:pt x="120" y="211"/>
                    </a:moveTo>
                    <a:cubicBezTo>
                      <a:pt x="162" y="214"/>
                      <a:pt x="162" y="214"/>
                      <a:pt x="162" y="214"/>
                    </a:cubicBezTo>
                    <a:cubicBezTo>
                      <a:pt x="134" y="193"/>
                      <a:pt x="134" y="193"/>
                      <a:pt x="134" y="193"/>
                    </a:cubicBezTo>
                    <a:cubicBezTo>
                      <a:pt x="141" y="185"/>
                      <a:pt x="141" y="185"/>
                      <a:pt x="141" y="185"/>
                    </a:cubicBezTo>
                    <a:cubicBezTo>
                      <a:pt x="182" y="216"/>
                      <a:pt x="182" y="216"/>
                      <a:pt x="182" y="216"/>
                    </a:cubicBezTo>
                    <a:cubicBezTo>
                      <a:pt x="175" y="225"/>
                      <a:pt x="175" y="225"/>
                      <a:pt x="175" y="225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60" y="244"/>
                      <a:pt x="160" y="244"/>
                      <a:pt x="160" y="244"/>
                    </a:cubicBezTo>
                    <a:cubicBezTo>
                      <a:pt x="154" y="252"/>
                      <a:pt x="154" y="252"/>
                      <a:pt x="154" y="252"/>
                    </a:cubicBezTo>
                    <a:cubicBezTo>
                      <a:pt x="113" y="220"/>
                      <a:pt x="113" y="220"/>
                      <a:pt x="113" y="220"/>
                    </a:cubicBezTo>
                    <a:lnTo>
                      <a:pt x="120" y="211"/>
                    </a:lnTo>
                    <a:close/>
                    <a:moveTo>
                      <a:pt x="87" y="264"/>
                    </a:moveTo>
                    <a:cubicBezTo>
                      <a:pt x="112" y="278"/>
                      <a:pt x="112" y="278"/>
                      <a:pt x="112" y="278"/>
                    </a:cubicBezTo>
                    <a:cubicBezTo>
                      <a:pt x="116" y="280"/>
                      <a:pt x="118" y="281"/>
                      <a:pt x="120" y="282"/>
                    </a:cubicBezTo>
                    <a:cubicBezTo>
                      <a:pt x="122" y="282"/>
                      <a:pt x="124" y="282"/>
                      <a:pt x="126" y="281"/>
                    </a:cubicBezTo>
                    <a:cubicBezTo>
                      <a:pt x="128" y="280"/>
                      <a:pt x="130" y="278"/>
                      <a:pt x="131" y="275"/>
                    </a:cubicBezTo>
                    <a:cubicBezTo>
                      <a:pt x="133" y="273"/>
                      <a:pt x="133" y="270"/>
                      <a:pt x="133" y="268"/>
                    </a:cubicBezTo>
                    <a:cubicBezTo>
                      <a:pt x="133" y="266"/>
                      <a:pt x="132" y="264"/>
                      <a:pt x="131" y="263"/>
                    </a:cubicBezTo>
                    <a:cubicBezTo>
                      <a:pt x="129" y="262"/>
                      <a:pt x="127" y="260"/>
                      <a:pt x="123" y="258"/>
                    </a:cubicBezTo>
                    <a:cubicBezTo>
                      <a:pt x="98" y="244"/>
                      <a:pt x="98" y="244"/>
                      <a:pt x="98" y="244"/>
                    </a:cubicBezTo>
                    <a:cubicBezTo>
                      <a:pt x="104" y="234"/>
                      <a:pt x="104" y="234"/>
                      <a:pt x="104" y="234"/>
                    </a:cubicBezTo>
                    <a:cubicBezTo>
                      <a:pt x="127" y="248"/>
                      <a:pt x="127" y="248"/>
                      <a:pt x="127" y="248"/>
                    </a:cubicBezTo>
                    <a:cubicBezTo>
                      <a:pt x="133" y="251"/>
                      <a:pt x="137" y="253"/>
                      <a:pt x="138" y="255"/>
                    </a:cubicBezTo>
                    <a:cubicBezTo>
                      <a:pt x="140" y="257"/>
                      <a:pt x="142" y="259"/>
                      <a:pt x="142" y="261"/>
                    </a:cubicBezTo>
                    <a:cubicBezTo>
                      <a:pt x="143" y="263"/>
                      <a:pt x="143" y="266"/>
                      <a:pt x="143" y="269"/>
                    </a:cubicBezTo>
                    <a:cubicBezTo>
                      <a:pt x="142" y="272"/>
                      <a:pt x="141" y="275"/>
                      <a:pt x="139" y="279"/>
                    </a:cubicBezTo>
                    <a:cubicBezTo>
                      <a:pt x="136" y="284"/>
                      <a:pt x="134" y="287"/>
                      <a:pt x="131" y="289"/>
                    </a:cubicBezTo>
                    <a:cubicBezTo>
                      <a:pt x="129" y="291"/>
                      <a:pt x="127" y="292"/>
                      <a:pt x="124" y="293"/>
                    </a:cubicBezTo>
                    <a:cubicBezTo>
                      <a:pt x="122" y="293"/>
                      <a:pt x="120" y="293"/>
                      <a:pt x="118" y="293"/>
                    </a:cubicBezTo>
                    <a:cubicBezTo>
                      <a:pt x="115" y="292"/>
                      <a:pt x="111" y="290"/>
                      <a:pt x="106" y="287"/>
                    </a:cubicBezTo>
                    <a:cubicBezTo>
                      <a:pt x="82" y="274"/>
                      <a:pt x="82" y="274"/>
                      <a:pt x="82" y="274"/>
                    </a:cubicBezTo>
                    <a:lnTo>
                      <a:pt x="87" y="264"/>
                    </a:lnTo>
                    <a:close/>
                    <a:moveTo>
                      <a:pt x="44" y="402"/>
                    </a:moveTo>
                    <a:cubicBezTo>
                      <a:pt x="82" y="384"/>
                      <a:pt x="82" y="384"/>
                      <a:pt x="82" y="384"/>
                    </a:cubicBezTo>
                    <a:cubicBezTo>
                      <a:pt x="47" y="379"/>
                      <a:pt x="47" y="379"/>
                      <a:pt x="47" y="379"/>
                    </a:cubicBezTo>
                    <a:cubicBezTo>
                      <a:pt x="49" y="368"/>
                      <a:pt x="49" y="368"/>
                      <a:pt x="49" y="368"/>
                    </a:cubicBezTo>
                    <a:cubicBezTo>
                      <a:pt x="100" y="376"/>
                      <a:pt x="100" y="376"/>
                      <a:pt x="100" y="376"/>
                    </a:cubicBezTo>
                    <a:cubicBezTo>
                      <a:pt x="98" y="388"/>
                      <a:pt x="98" y="388"/>
                      <a:pt x="98" y="388"/>
                    </a:cubicBezTo>
                    <a:cubicBezTo>
                      <a:pt x="61" y="405"/>
                      <a:pt x="61" y="405"/>
                      <a:pt x="61" y="405"/>
                    </a:cubicBezTo>
                    <a:cubicBezTo>
                      <a:pt x="95" y="411"/>
                      <a:pt x="95" y="411"/>
                      <a:pt x="95" y="411"/>
                    </a:cubicBezTo>
                    <a:cubicBezTo>
                      <a:pt x="93" y="421"/>
                      <a:pt x="93" y="421"/>
                      <a:pt x="93" y="421"/>
                    </a:cubicBezTo>
                    <a:cubicBezTo>
                      <a:pt x="42" y="413"/>
                      <a:pt x="42" y="413"/>
                      <a:pt x="42" y="413"/>
                    </a:cubicBezTo>
                    <a:lnTo>
                      <a:pt x="44" y="402"/>
                    </a:lnTo>
                    <a:close/>
                    <a:moveTo>
                      <a:pt x="42" y="427"/>
                    </a:moveTo>
                    <a:cubicBezTo>
                      <a:pt x="93" y="430"/>
                      <a:pt x="93" y="430"/>
                      <a:pt x="93" y="430"/>
                    </a:cubicBezTo>
                    <a:cubicBezTo>
                      <a:pt x="93" y="441"/>
                      <a:pt x="93" y="441"/>
                      <a:pt x="93" y="441"/>
                    </a:cubicBezTo>
                    <a:cubicBezTo>
                      <a:pt x="41" y="439"/>
                      <a:pt x="41" y="439"/>
                      <a:pt x="41" y="439"/>
                    </a:cubicBezTo>
                    <a:lnTo>
                      <a:pt x="42" y="427"/>
                    </a:lnTo>
                    <a:close/>
                    <a:moveTo>
                      <a:pt x="42" y="488"/>
                    </a:moveTo>
                    <a:cubicBezTo>
                      <a:pt x="62" y="486"/>
                      <a:pt x="62" y="486"/>
                      <a:pt x="62" y="486"/>
                    </a:cubicBezTo>
                    <a:cubicBezTo>
                      <a:pt x="61" y="464"/>
                      <a:pt x="61" y="464"/>
                      <a:pt x="61" y="464"/>
                    </a:cubicBezTo>
                    <a:cubicBezTo>
                      <a:pt x="41" y="465"/>
                      <a:pt x="41" y="465"/>
                      <a:pt x="41" y="465"/>
                    </a:cubicBezTo>
                    <a:cubicBezTo>
                      <a:pt x="40" y="454"/>
                      <a:pt x="40" y="454"/>
                      <a:pt x="40" y="454"/>
                    </a:cubicBezTo>
                    <a:cubicBezTo>
                      <a:pt x="92" y="451"/>
                      <a:pt x="92" y="451"/>
                      <a:pt x="92" y="451"/>
                    </a:cubicBezTo>
                    <a:cubicBezTo>
                      <a:pt x="92" y="462"/>
                      <a:pt x="92" y="462"/>
                      <a:pt x="92" y="462"/>
                    </a:cubicBezTo>
                    <a:cubicBezTo>
                      <a:pt x="70" y="463"/>
                      <a:pt x="70" y="463"/>
                      <a:pt x="70" y="463"/>
                    </a:cubicBezTo>
                    <a:cubicBezTo>
                      <a:pt x="71" y="486"/>
                      <a:pt x="71" y="486"/>
                      <a:pt x="71" y="486"/>
                    </a:cubicBezTo>
                    <a:cubicBezTo>
                      <a:pt x="94" y="485"/>
                      <a:pt x="94" y="485"/>
                      <a:pt x="94" y="485"/>
                    </a:cubicBezTo>
                    <a:cubicBezTo>
                      <a:pt x="94" y="496"/>
                      <a:pt x="94" y="496"/>
                      <a:pt x="94" y="496"/>
                    </a:cubicBezTo>
                    <a:cubicBezTo>
                      <a:pt x="43" y="499"/>
                      <a:pt x="43" y="499"/>
                      <a:pt x="43" y="499"/>
                    </a:cubicBezTo>
                    <a:lnTo>
                      <a:pt x="42" y="488"/>
                    </a:lnTo>
                    <a:close/>
                    <a:moveTo>
                      <a:pt x="98" y="546"/>
                    </a:moveTo>
                    <a:cubicBezTo>
                      <a:pt x="94" y="552"/>
                      <a:pt x="88" y="555"/>
                      <a:pt x="80" y="557"/>
                    </a:cubicBezTo>
                    <a:cubicBezTo>
                      <a:pt x="72" y="559"/>
                      <a:pt x="65" y="558"/>
                      <a:pt x="59" y="554"/>
                    </a:cubicBezTo>
                    <a:cubicBezTo>
                      <a:pt x="54" y="550"/>
                      <a:pt x="50" y="544"/>
                      <a:pt x="48" y="536"/>
                    </a:cubicBezTo>
                    <a:cubicBezTo>
                      <a:pt x="47" y="530"/>
                      <a:pt x="48" y="524"/>
                      <a:pt x="50" y="519"/>
                    </a:cubicBezTo>
                    <a:cubicBezTo>
                      <a:pt x="52" y="516"/>
                      <a:pt x="55" y="513"/>
                      <a:pt x="58" y="511"/>
                    </a:cubicBezTo>
                    <a:cubicBezTo>
                      <a:pt x="63" y="522"/>
                      <a:pt x="63" y="522"/>
                      <a:pt x="63" y="522"/>
                    </a:cubicBezTo>
                    <a:cubicBezTo>
                      <a:pt x="61" y="523"/>
                      <a:pt x="59" y="525"/>
                      <a:pt x="58" y="527"/>
                    </a:cubicBezTo>
                    <a:cubicBezTo>
                      <a:pt x="57" y="529"/>
                      <a:pt x="56" y="532"/>
                      <a:pt x="57" y="535"/>
                    </a:cubicBezTo>
                    <a:cubicBezTo>
                      <a:pt x="58" y="539"/>
                      <a:pt x="60" y="542"/>
                      <a:pt x="63" y="544"/>
                    </a:cubicBezTo>
                    <a:cubicBezTo>
                      <a:pt x="67" y="546"/>
                      <a:pt x="71" y="547"/>
                      <a:pt x="77" y="546"/>
                    </a:cubicBezTo>
                    <a:cubicBezTo>
                      <a:pt x="84" y="544"/>
                      <a:pt x="88" y="542"/>
                      <a:pt x="90" y="539"/>
                    </a:cubicBezTo>
                    <a:cubicBezTo>
                      <a:pt x="92" y="536"/>
                      <a:pt x="93" y="532"/>
                      <a:pt x="92" y="528"/>
                    </a:cubicBezTo>
                    <a:cubicBezTo>
                      <a:pt x="91" y="525"/>
                      <a:pt x="90" y="523"/>
                      <a:pt x="88" y="521"/>
                    </a:cubicBezTo>
                    <a:cubicBezTo>
                      <a:pt x="86" y="519"/>
                      <a:pt x="83" y="518"/>
                      <a:pt x="79" y="518"/>
                    </a:cubicBezTo>
                    <a:cubicBezTo>
                      <a:pt x="80" y="506"/>
                      <a:pt x="80" y="506"/>
                      <a:pt x="80" y="506"/>
                    </a:cubicBezTo>
                    <a:cubicBezTo>
                      <a:pt x="85" y="507"/>
                      <a:pt x="90" y="509"/>
                      <a:pt x="94" y="512"/>
                    </a:cubicBezTo>
                    <a:cubicBezTo>
                      <a:pt x="97" y="515"/>
                      <a:pt x="100" y="520"/>
                      <a:pt x="101" y="526"/>
                    </a:cubicBezTo>
                    <a:cubicBezTo>
                      <a:pt x="102" y="534"/>
                      <a:pt x="101" y="540"/>
                      <a:pt x="98" y="546"/>
                    </a:cubicBezTo>
                    <a:close/>
                    <a:moveTo>
                      <a:pt x="114" y="330"/>
                    </a:moveTo>
                    <a:cubicBezTo>
                      <a:pt x="101" y="331"/>
                      <a:pt x="101" y="331"/>
                      <a:pt x="101" y="331"/>
                    </a:cubicBezTo>
                    <a:cubicBezTo>
                      <a:pt x="94" y="353"/>
                      <a:pt x="94" y="353"/>
                      <a:pt x="94" y="353"/>
                    </a:cubicBezTo>
                    <a:cubicBezTo>
                      <a:pt x="104" y="361"/>
                      <a:pt x="104" y="361"/>
                      <a:pt x="104" y="361"/>
                    </a:cubicBezTo>
                    <a:cubicBezTo>
                      <a:pt x="100" y="373"/>
                      <a:pt x="100" y="373"/>
                      <a:pt x="100" y="373"/>
                    </a:cubicBezTo>
                    <a:cubicBezTo>
                      <a:pt x="58" y="336"/>
                      <a:pt x="58" y="336"/>
                      <a:pt x="58" y="336"/>
                    </a:cubicBezTo>
                    <a:cubicBezTo>
                      <a:pt x="62" y="325"/>
                      <a:pt x="62" y="325"/>
                      <a:pt x="62" y="325"/>
                    </a:cubicBezTo>
                    <a:cubicBezTo>
                      <a:pt x="118" y="318"/>
                      <a:pt x="118" y="318"/>
                      <a:pt x="118" y="318"/>
                    </a:cubicBezTo>
                    <a:lnTo>
                      <a:pt x="114" y="330"/>
                    </a:lnTo>
                    <a:close/>
                    <a:moveTo>
                      <a:pt x="252" y="762"/>
                    </a:moveTo>
                    <a:cubicBezTo>
                      <a:pt x="251" y="763"/>
                      <a:pt x="251" y="764"/>
                      <a:pt x="250" y="764"/>
                    </a:cubicBezTo>
                    <a:cubicBezTo>
                      <a:pt x="248" y="766"/>
                      <a:pt x="238" y="764"/>
                      <a:pt x="237" y="764"/>
                    </a:cubicBezTo>
                    <a:cubicBezTo>
                      <a:pt x="233" y="764"/>
                      <a:pt x="231" y="764"/>
                      <a:pt x="230" y="766"/>
                    </a:cubicBezTo>
                    <a:cubicBezTo>
                      <a:pt x="231" y="767"/>
                      <a:pt x="230" y="770"/>
                      <a:pt x="228" y="770"/>
                    </a:cubicBezTo>
                    <a:cubicBezTo>
                      <a:pt x="226" y="770"/>
                      <a:pt x="222" y="768"/>
                      <a:pt x="218" y="768"/>
                    </a:cubicBezTo>
                    <a:cubicBezTo>
                      <a:pt x="217" y="768"/>
                      <a:pt x="216" y="768"/>
                      <a:pt x="215" y="768"/>
                    </a:cubicBezTo>
                    <a:cubicBezTo>
                      <a:pt x="205" y="781"/>
                      <a:pt x="196" y="792"/>
                      <a:pt x="185" y="805"/>
                    </a:cubicBezTo>
                    <a:cubicBezTo>
                      <a:pt x="184" y="804"/>
                      <a:pt x="183" y="805"/>
                      <a:pt x="182" y="805"/>
                    </a:cubicBezTo>
                    <a:cubicBezTo>
                      <a:pt x="191" y="793"/>
                      <a:pt x="199" y="779"/>
                      <a:pt x="208" y="766"/>
                    </a:cubicBezTo>
                    <a:cubicBezTo>
                      <a:pt x="208" y="765"/>
                      <a:pt x="207" y="764"/>
                      <a:pt x="207" y="763"/>
                    </a:cubicBezTo>
                    <a:cubicBezTo>
                      <a:pt x="207" y="761"/>
                      <a:pt x="209" y="758"/>
                      <a:pt x="211" y="758"/>
                    </a:cubicBezTo>
                    <a:cubicBezTo>
                      <a:pt x="211" y="758"/>
                      <a:pt x="212" y="758"/>
                      <a:pt x="213" y="758"/>
                    </a:cubicBezTo>
                    <a:cubicBezTo>
                      <a:pt x="218" y="750"/>
                      <a:pt x="218" y="750"/>
                      <a:pt x="220" y="748"/>
                    </a:cubicBezTo>
                    <a:cubicBezTo>
                      <a:pt x="219" y="746"/>
                      <a:pt x="210" y="743"/>
                      <a:pt x="212" y="741"/>
                    </a:cubicBezTo>
                    <a:cubicBezTo>
                      <a:pt x="213" y="741"/>
                      <a:pt x="216" y="741"/>
                      <a:pt x="217" y="741"/>
                    </a:cubicBezTo>
                    <a:cubicBezTo>
                      <a:pt x="219" y="742"/>
                      <a:pt x="221" y="742"/>
                      <a:pt x="223" y="743"/>
                    </a:cubicBezTo>
                    <a:cubicBezTo>
                      <a:pt x="226" y="739"/>
                      <a:pt x="228" y="736"/>
                      <a:pt x="230" y="731"/>
                    </a:cubicBezTo>
                    <a:cubicBezTo>
                      <a:pt x="230" y="730"/>
                      <a:pt x="233" y="726"/>
                      <a:pt x="232" y="726"/>
                    </a:cubicBezTo>
                    <a:cubicBezTo>
                      <a:pt x="232" y="725"/>
                      <a:pt x="232" y="724"/>
                      <a:pt x="232" y="723"/>
                    </a:cubicBezTo>
                    <a:cubicBezTo>
                      <a:pt x="236" y="725"/>
                      <a:pt x="238" y="727"/>
                      <a:pt x="238" y="731"/>
                    </a:cubicBezTo>
                    <a:cubicBezTo>
                      <a:pt x="239" y="731"/>
                      <a:pt x="239" y="734"/>
                      <a:pt x="238" y="735"/>
                    </a:cubicBezTo>
                    <a:cubicBezTo>
                      <a:pt x="236" y="738"/>
                      <a:pt x="233" y="742"/>
                      <a:pt x="231" y="745"/>
                    </a:cubicBezTo>
                    <a:cubicBezTo>
                      <a:pt x="232" y="746"/>
                      <a:pt x="232" y="746"/>
                      <a:pt x="233" y="747"/>
                    </a:cubicBezTo>
                    <a:cubicBezTo>
                      <a:pt x="236" y="748"/>
                      <a:pt x="239" y="748"/>
                      <a:pt x="242" y="750"/>
                    </a:cubicBezTo>
                    <a:cubicBezTo>
                      <a:pt x="242" y="750"/>
                      <a:pt x="243" y="750"/>
                      <a:pt x="244" y="749"/>
                    </a:cubicBezTo>
                    <a:cubicBezTo>
                      <a:pt x="251" y="753"/>
                      <a:pt x="253" y="761"/>
                      <a:pt x="252" y="762"/>
                    </a:cubicBezTo>
                    <a:close/>
                    <a:moveTo>
                      <a:pt x="188" y="735"/>
                    </a:moveTo>
                    <a:cubicBezTo>
                      <a:pt x="191" y="738"/>
                      <a:pt x="194" y="740"/>
                      <a:pt x="195" y="742"/>
                    </a:cubicBezTo>
                    <a:cubicBezTo>
                      <a:pt x="196" y="743"/>
                      <a:pt x="200" y="748"/>
                      <a:pt x="202" y="755"/>
                    </a:cubicBezTo>
                    <a:cubicBezTo>
                      <a:pt x="203" y="757"/>
                      <a:pt x="204" y="758"/>
                      <a:pt x="203" y="761"/>
                    </a:cubicBezTo>
                    <a:cubicBezTo>
                      <a:pt x="199" y="758"/>
                      <a:pt x="199" y="757"/>
                      <a:pt x="197" y="752"/>
                    </a:cubicBezTo>
                    <a:cubicBezTo>
                      <a:pt x="197" y="750"/>
                      <a:pt x="196" y="748"/>
                      <a:pt x="193" y="744"/>
                    </a:cubicBezTo>
                    <a:cubicBezTo>
                      <a:pt x="192" y="742"/>
                      <a:pt x="188" y="738"/>
                      <a:pt x="188" y="735"/>
                    </a:cubicBezTo>
                    <a:close/>
                    <a:moveTo>
                      <a:pt x="261" y="821"/>
                    </a:moveTo>
                    <a:cubicBezTo>
                      <a:pt x="261" y="819"/>
                      <a:pt x="259" y="818"/>
                      <a:pt x="260" y="815"/>
                    </a:cubicBezTo>
                    <a:cubicBezTo>
                      <a:pt x="265" y="807"/>
                      <a:pt x="273" y="790"/>
                      <a:pt x="281" y="779"/>
                    </a:cubicBezTo>
                    <a:cubicBezTo>
                      <a:pt x="281" y="778"/>
                      <a:pt x="282" y="776"/>
                      <a:pt x="283" y="777"/>
                    </a:cubicBezTo>
                    <a:cubicBezTo>
                      <a:pt x="283" y="778"/>
                      <a:pt x="284" y="778"/>
                      <a:pt x="282" y="782"/>
                    </a:cubicBezTo>
                    <a:cubicBezTo>
                      <a:pt x="282" y="783"/>
                      <a:pt x="262" y="820"/>
                      <a:pt x="264" y="821"/>
                    </a:cubicBezTo>
                    <a:cubicBezTo>
                      <a:pt x="262" y="821"/>
                      <a:pt x="263" y="821"/>
                      <a:pt x="261" y="821"/>
                    </a:cubicBezTo>
                    <a:close/>
                    <a:moveTo>
                      <a:pt x="288" y="830"/>
                    </a:moveTo>
                    <a:cubicBezTo>
                      <a:pt x="288" y="830"/>
                      <a:pt x="287" y="830"/>
                      <a:pt x="287" y="830"/>
                    </a:cubicBezTo>
                    <a:cubicBezTo>
                      <a:pt x="285" y="830"/>
                      <a:pt x="283" y="829"/>
                      <a:pt x="281" y="828"/>
                    </a:cubicBezTo>
                    <a:cubicBezTo>
                      <a:pt x="280" y="826"/>
                      <a:pt x="275" y="818"/>
                      <a:pt x="275" y="816"/>
                    </a:cubicBezTo>
                    <a:cubicBezTo>
                      <a:pt x="275" y="816"/>
                      <a:pt x="275" y="816"/>
                      <a:pt x="276" y="816"/>
                    </a:cubicBezTo>
                    <a:cubicBezTo>
                      <a:pt x="277" y="822"/>
                      <a:pt x="286" y="820"/>
                      <a:pt x="293" y="818"/>
                    </a:cubicBezTo>
                    <a:cubicBezTo>
                      <a:pt x="299" y="816"/>
                      <a:pt x="304" y="813"/>
                      <a:pt x="305" y="812"/>
                    </a:cubicBezTo>
                    <a:cubicBezTo>
                      <a:pt x="304" y="811"/>
                      <a:pt x="305" y="811"/>
                      <a:pt x="303" y="809"/>
                    </a:cubicBezTo>
                    <a:cubicBezTo>
                      <a:pt x="303" y="810"/>
                      <a:pt x="300" y="811"/>
                      <a:pt x="296" y="812"/>
                    </a:cubicBezTo>
                    <a:cubicBezTo>
                      <a:pt x="288" y="814"/>
                      <a:pt x="274" y="816"/>
                      <a:pt x="273" y="815"/>
                    </a:cubicBezTo>
                    <a:cubicBezTo>
                      <a:pt x="269" y="814"/>
                      <a:pt x="270" y="813"/>
                      <a:pt x="272" y="809"/>
                    </a:cubicBezTo>
                    <a:cubicBezTo>
                      <a:pt x="279" y="807"/>
                      <a:pt x="290" y="805"/>
                      <a:pt x="296" y="802"/>
                    </a:cubicBezTo>
                    <a:cubicBezTo>
                      <a:pt x="297" y="802"/>
                      <a:pt x="298" y="801"/>
                      <a:pt x="297" y="799"/>
                    </a:cubicBezTo>
                    <a:cubicBezTo>
                      <a:pt x="294" y="801"/>
                      <a:pt x="286" y="801"/>
                      <a:pt x="283" y="801"/>
                    </a:cubicBezTo>
                    <a:cubicBezTo>
                      <a:pt x="280" y="798"/>
                      <a:pt x="282" y="795"/>
                      <a:pt x="284" y="792"/>
                    </a:cubicBezTo>
                    <a:cubicBezTo>
                      <a:pt x="284" y="792"/>
                      <a:pt x="284" y="792"/>
                      <a:pt x="284" y="792"/>
                    </a:cubicBezTo>
                    <a:cubicBezTo>
                      <a:pt x="286" y="794"/>
                      <a:pt x="293" y="793"/>
                      <a:pt x="295" y="791"/>
                    </a:cubicBezTo>
                    <a:cubicBezTo>
                      <a:pt x="294" y="789"/>
                      <a:pt x="291" y="784"/>
                      <a:pt x="293" y="785"/>
                    </a:cubicBezTo>
                    <a:cubicBezTo>
                      <a:pt x="295" y="786"/>
                      <a:pt x="295" y="787"/>
                      <a:pt x="297" y="788"/>
                    </a:cubicBezTo>
                    <a:cubicBezTo>
                      <a:pt x="298" y="788"/>
                      <a:pt x="298" y="787"/>
                      <a:pt x="298" y="787"/>
                    </a:cubicBezTo>
                    <a:cubicBezTo>
                      <a:pt x="296" y="786"/>
                      <a:pt x="295" y="785"/>
                      <a:pt x="294" y="785"/>
                    </a:cubicBezTo>
                    <a:cubicBezTo>
                      <a:pt x="295" y="782"/>
                      <a:pt x="297" y="782"/>
                      <a:pt x="299" y="783"/>
                    </a:cubicBezTo>
                    <a:cubicBezTo>
                      <a:pt x="301" y="784"/>
                      <a:pt x="307" y="790"/>
                      <a:pt x="308" y="790"/>
                    </a:cubicBezTo>
                    <a:cubicBezTo>
                      <a:pt x="308" y="790"/>
                      <a:pt x="308" y="790"/>
                      <a:pt x="308" y="790"/>
                    </a:cubicBezTo>
                    <a:cubicBezTo>
                      <a:pt x="309" y="791"/>
                      <a:pt x="309" y="792"/>
                      <a:pt x="310" y="793"/>
                    </a:cubicBezTo>
                    <a:cubicBezTo>
                      <a:pt x="309" y="797"/>
                      <a:pt x="307" y="798"/>
                      <a:pt x="305" y="798"/>
                    </a:cubicBezTo>
                    <a:cubicBezTo>
                      <a:pt x="305" y="802"/>
                      <a:pt x="305" y="806"/>
                      <a:pt x="308" y="811"/>
                    </a:cubicBezTo>
                    <a:cubicBezTo>
                      <a:pt x="310" y="810"/>
                      <a:pt x="312" y="809"/>
                      <a:pt x="313" y="808"/>
                    </a:cubicBezTo>
                    <a:cubicBezTo>
                      <a:pt x="315" y="810"/>
                      <a:pt x="316" y="811"/>
                      <a:pt x="316" y="814"/>
                    </a:cubicBezTo>
                    <a:cubicBezTo>
                      <a:pt x="314" y="818"/>
                      <a:pt x="309" y="817"/>
                      <a:pt x="309" y="819"/>
                    </a:cubicBezTo>
                    <a:cubicBezTo>
                      <a:pt x="307" y="824"/>
                      <a:pt x="308" y="831"/>
                      <a:pt x="307" y="835"/>
                    </a:cubicBezTo>
                    <a:cubicBezTo>
                      <a:pt x="306" y="835"/>
                      <a:pt x="305" y="835"/>
                      <a:pt x="305" y="835"/>
                    </a:cubicBezTo>
                    <a:cubicBezTo>
                      <a:pt x="304" y="831"/>
                      <a:pt x="304" y="824"/>
                      <a:pt x="305" y="821"/>
                    </a:cubicBezTo>
                    <a:cubicBezTo>
                      <a:pt x="302" y="821"/>
                      <a:pt x="299" y="823"/>
                      <a:pt x="294" y="824"/>
                    </a:cubicBezTo>
                    <a:cubicBezTo>
                      <a:pt x="294" y="825"/>
                      <a:pt x="294" y="824"/>
                      <a:pt x="294" y="825"/>
                    </a:cubicBezTo>
                    <a:cubicBezTo>
                      <a:pt x="296" y="826"/>
                      <a:pt x="297" y="827"/>
                      <a:pt x="297" y="828"/>
                    </a:cubicBezTo>
                    <a:cubicBezTo>
                      <a:pt x="297" y="829"/>
                      <a:pt x="296" y="831"/>
                      <a:pt x="295" y="831"/>
                    </a:cubicBezTo>
                    <a:cubicBezTo>
                      <a:pt x="294" y="831"/>
                      <a:pt x="293" y="830"/>
                      <a:pt x="290" y="829"/>
                    </a:cubicBezTo>
                    <a:cubicBezTo>
                      <a:pt x="289" y="829"/>
                      <a:pt x="289" y="829"/>
                      <a:pt x="288" y="830"/>
                    </a:cubicBezTo>
                    <a:close/>
                    <a:moveTo>
                      <a:pt x="316" y="787"/>
                    </a:moveTo>
                    <a:cubicBezTo>
                      <a:pt x="316" y="785"/>
                      <a:pt x="319" y="786"/>
                      <a:pt x="320" y="787"/>
                    </a:cubicBezTo>
                    <a:cubicBezTo>
                      <a:pt x="322" y="788"/>
                      <a:pt x="324" y="789"/>
                      <a:pt x="326" y="794"/>
                    </a:cubicBezTo>
                    <a:cubicBezTo>
                      <a:pt x="325" y="796"/>
                      <a:pt x="325" y="797"/>
                      <a:pt x="324" y="798"/>
                    </a:cubicBezTo>
                    <a:cubicBezTo>
                      <a:pt x="323" y="799"/>
                      <a:pt x="318" y="798"/>
                      <a:pt x="318" y="795"/>
                    </a:cubicBezTo>
                    <a:cubicBezTo>
                      <a:pt x="317" y="793"/>
                      <a:pt x="316" y="788"/>
                      <a:pt x="316" y="787"/>
                    </a:cubicBezTo>
                    <a:close/>
                    <a:moveTo>
                      <a:pt x="340" y="802"/>
                    </a:moveTo>
                    <a:cubicBezTo>
                      <a:pt x="333" y="803"/>
                      <a:pt x="318" y="845"/>
                      <a:pt x="312" y="854"/>
                    </a:cubicBezTo>
                    <a:cubicBezTo>
                      <a:pt x="307" y="861"/>
                      <a:pt x="305" y="861"/>
                      <a:pt x="302" y="858"/>
                    </a:cubicBezTo>
                    <a:cubicBezTo>
                      <a:pt x="298" y="854"/>
                      <a:pt x="293" y="836"/>
                      <a:pt x="294" y="832"/>
                    </a:cubicBezTo>
                    <a:cubicBezTo>
                      <a:pt x="295" y="833"/>
                      <a:pt x="296" y="836"/>
                      <a:pt x="297" y="837"/>
                    </a:cubicBezTo>
                    <a:cubicBezTo>
                      <a:pt x="297" y="836"/>
                      <a:pt x="297" y="836"/>
                      <a:pt x="297" y="835"/>
                    </a:cubicBezTo>
                    <a:cubicBezTo>
                      <a:pt x="298" y="838"/>
                      <a:pt x="302" y="846"/>
                      <a:pt x="303" y="847"/>
                    </a:cubicBezTo>
                    <a:cubicBezTo>
                      <a:pt x="306" y="849"/>
                      <a:pt x="307" y="845"/>
                      <a:pt x="309" y="843"/>
                    </a:cubicBezTo>
                    <a:cubicBezTo>
                      <a:pt x="313" y="834"/>
                      <a:pt x="324" y="807"/>
                      <a:pt x="329" y="799"/>
                    </a:cubicBezTo>
                    <a:cubicBezTo>
                      <a:pt x="331" y="794"/>
                      <a:pt x="334" y="789"/>
                      <a:pt x="330" y="786"/>
                    </a:cubicBezTo>
                    <a:cubicBezTo>
                      <a:pt x="319" y="780"/>
                      <a:pt x="305" y="785"/>
                      <a:pt x="295" y="779"/>
                    </a:cubicBezTo>
                    <a:cubicBezTo>
                      <a:pt x="295" y="778"/>
                      <a:pt x="295" y="778"/>
                      <a:pt x="296" y="778"/>
                    </a:cubicBezTo>
                    <a:cubicBezTo>
                      <a:pt x="301" y="776"/>
                      <a:pt x="327" y="782"/>
                      <a:pt x="327" y="782"/>
                    </a:cubicBezTo>
                    <a:cubicBezTo>
                      <a:pt x="335" y="784"/>
                      <a:pt x="345" y="793"/>
                      <a:pt x="340" y="802"/>
                    </a:cubicBezTo>
                    <a:close/>
                    <a:moveTo>
                      <a:pt x="364" y="858"/>
                    </a:moveTo>
                    <a:cubicBezTo>
                      <a:pt x="364" y="858"/>
                      <a:pt x="362" y="859"/>
                      <a:pt x="362" y="860"/>
                    </a:cubicBezTo>
                    <a:cubicBezTo>
                      <a:pt x="362" y="860"/>
                      <a:pt x="361" y="861"/>
                      <a:pt x="360" y="861"/>
                    </a:cubicBezTo>
                    <a:cubicBezTo>
                      <a:pt x="360" y="861"/>
                      <a:pt x="357" y="862"/>
                      <a:pt x="355" y="861"/>
                    </a:cubicBezTo>
                    <a:cubicBezTo>
                      <a:pt x="355" y="861"/>
                      <a:pt x="354" y="860"/>
                      <a:pt x="353" y="860"/>
                    </a:cubicBezTo>
                    <a:cubicBezTo>
                      <a:pt x="353" y="860"/>
                      <a:pt x="351" y="859"/>
                      <a:pt x="350" y="859"/>
                    </a:cubicBezTo>
                    <a:cubicBezTo>
                      <a:pt x="350" y="859"/>
                      <a:pt x="349" y="859"/>
                      <a:pt x="351" y="858"/>
                    </a:cubicBezTo>
                    <a:cubicBezTo>
                      <a:pt x="351" y="858"/>
                      <a:pt x="351" y="858"/>
                      <a:pt x="353" y="858"/>
                    </a:cubicBezTo>
                    <a:cubicBezTo>
                      <a:pt x="353" y="858"/>
                      <a:pt x="353" y="858"/>
                      <a:pt x="354" y="857"/>
                    </a:cubicBezTo>
                    <a:cubicBezTo>
                      <a:pt x="354" y="857"/>
                      <a:pt x="354" y="857"/>
                      <a:pt x="354" y="857"/>
                    </a:cubicBezTo>
                    <a:cubicBezTo>
                      <a:pt x="354" y="857"/>
                      <a:pt x="355" y="858"/>
                      <a:pt x="356" y="856"/>
                    </a:cubicBezTo>
                    <a:cubicBezTo>
                      <a:pt x="356" y="856"/>
                      <a:pt x="356" y="855"/>
                      <a:pt x="357" y="855"/>
                    </a:cubicBezTo>
                    <a:cubicBezTo>
                      <a:pt x="357" y="855"/>
                      <a:pt x="361" y="853"/>
                      <a:pt x="370" y="848"/>
                    </a:cubicBezTo>
                    <a:cubicBezTo>
                      <a:pt x="370" y="848"/>
                      <a:pt x="378" y="843"/>
                      <a:pt x="384" y="837"/>
                    </a:cubicBezTo>
                    <a:cubicBezTo>
                      <a:pt x="384" y="837"/>
                      <a:pt x="388" y="834"/>
                      <a:pt x="392" y="831"/>
                    </a:cubicBezTo>
                    <a:cubicBezTo>
                      <a:pt x="392" y="831"/>
                      <a:pt x="405" y="820"/>
                      <a:pt x="408" y="817"/>
                    </a:cubicBezTo>
                    <a:cubicBezTo>
                      <a:pt x="408" y="817"/>
                      <a:pt x="398" y="813"/>
                      <a:pt x="400" y="808"/>
                    </a:cubicBezTo>
                    <a:cubicBezTo>
                      <a:pt x="400" y="808"/>
                      <a:pt x="400" y="806"/>
                      <a:pt x="401" y="808"/>
                    </a:cubicBezTo>
                    <a:cubicBezTo>
                      <a:pt x="401" y="808"/>
                      <a:pt x="405" y="812"/>
                      <a:pt x="412" y="810"/>
                    </a:cubicBezTo>
                    <a:cubicBezTo>
                      <a:pt x="412" y="810"/>
                      <a:pt x="416" y="810"/>
                      <a:pt x="420" y="807"/>
                    </a:cubicBezTo>
                    <a:cubicBezTo>
                      <a:pt x="420" y="807"/>
                      <a:pt x="424" y="807"/>
                      <a:pt x="426" y="815"/>
                    </a:cubicBezTo>
                    <a:cubicBezTo>
                      <a:pt x="426" y="815"/>
                      <a:pt x="427" y="819"/>
                      <a:pt x="424" y="818"/>
                    </a:cubicBezTo>
                    <a:cubicBezTo>
                      <a:pt x="424" y="818"/>
                      <a:pt x="421" y="818"/>
                      <a:pt x="419" y="819"/>
                    </a:cubicBezTo>
                    <a:cubicBezTo>
                      <a:pt x="418" y="819"/>
                      <a:pt x="417" y="819"/>
                      <a:pt x="416" y="820"/>
                    </a:cubicBezTo>
                    <a:cubicBezTo>
                      <a:pt x="416" y="820"/>
                      <a:pt x="409" y="826"/>
                      <a:pt x="396" y="835"/>
                    </a:cubicBezTo>
                    <a:cubicBezTo>
                      <a:pt x="396" y="835"/>
                      <a:pt x="390" y="839"/>
                      <a:pt x="380" y="848"/>
                    </a:cubicBezTo>
                    <a:cubicBezTo>
                      <a:pt x="380" y="848"/>
                      <a:pt x="373" y="855"/>
                      <a:pt x="364" y="858"/>
                    </a:cubicBezTo>
                    <a:close/>
                    <a:moveTo>
                      <a:pt x="429" y="859"/>
                    </a:moveTo>
                    <a:cubicBezTo>
                      <a:pt x="429" y="859"/>
                      <a:pt x="429" y="860"/>
                      <a:pt x="429" y="861"/>
                    </a:cubicBezTo>
                    <a:cubicBezTo>
                      <a:pt x="429" y="861"/>
                      <a:pt x="429" y="863"/>
                      <a:pt x="427" y="862"/>
                    </a:cubicBezTo>
                    <a:cubicBezTo>
                      <a:pt x="427" y="862"/>
                      <a:pt x="420" y="864"/>
                      <a:pt x="418" y="866"/>
                    </a:cubicBezTo>
                    <a:cubicBezTo>
                      <a:pt x="418" y="866"/>
                      <a:pt x="415" y="870"/>
                      <a:pt x="415" y="872"/>
                    </a:cubicBezTo>
                    <a:cubicBezTo>
                      <a:pt x="415" y="872"/>
                      <a:pt x="415" y="875"/>
                      <a:pt x="412" y="875"/>
                    </a:cubicBezTo>
                    <a:cubicBezTo>
                      <a:pt x="412" y="875"/>
                      <a:pt x="411" y="876"/>
                      <a:pt x="409" y="875"/>
                    </a:cubicBezTo>
                    <a:cubicBezTo>
                      <a:pt x="409" y="875"/>
                      <a:pt x="406" y="873"/>
                      <a:pt x="403" y="876"/>
                    </a:cubicBezTo>
                    <a:cubicBezTo>
                      <a:pt x="403" y="876"/>
                      <a:pt x="403" y="877"/>
                      <a:pt x="402" y="875"/>
                    </a:cubicBezTo>
                    <a:cubicBezTo>
                      <a:pt x="402" y="875"/>
                      <a:pt x="402" y="874"/>
                      <a:pt x="400" y="874"/>
                    </a:cubicBezTo>
                    <a:cubicBezTo>
                      <a:pt x="400" y="874"/>
                      <a:pt x="400" y="873"/>
                      <a:pt x="400" y="872"/>
                    </a:cubicBezTo>
                    <a:cubicBezTo>
                      <a:pt x="400" y="872"/>
                      <a:pt x="400" y="870"/>
                      <a:pt x="398" y="869"/>
                    </a:cubicBezTo>
                    <a:cubicBezTo>
                      <a:pt x="398" y="869"/>
                      <a:pt x="397" y="869"/>
                      <a:pt x="396" y="867"/>
                    </a:cubicBezTo>
                    <a:cubicBezTo>
                      <a:pt x="396" y="867"/>
                      <a:pt x="395" y="861"/>
                      <a:pt x="394" y="858"/>
                    </a:cubicBezTo>
                    <a:cubicBezTo>
                      <a:pt x="394" y="858"/>
                      <a:pt x="393" y="855"/>
                      <a:pt x="390" y="854"/>
                    </a:cubicBezTo>
                    <a:cubicBezTo>
                      <a:pt x="390" y="854"/>
                      <a:pt x="386" y="848"/>
                      <a:pt x="388" y="848"/>
                    </a:cubicBezTo>
                    <a:cubicBezTo>
                      <a:pt x="388" y="848"/>
                      <a:pt x="393" y="848"/>
                      <a:pt x="395" y="854"/>
                    </a:cubicBezTo>
                    <a:cubicBezTo>
                      <a:pt x="395" y="854"/>
                      <a:pt x="395" y="856"/>
                      <a:pt x="396" y="858"/>
                    </a:cubicBezTo>
                    <a:cubicBezTo>
                      <a:pt x="396" y="858"/>
                      <a:pt x="396" y="860"/>
                      <a:pt x="399" y="866"/>
                    </a:cubicBezTo>
                    <a:cubicBezTo>
                      <a:pt x="399" y="866"/>
                      <a:pt x="399" y="867"/>
                      <a:pt x="400" y="865"/>
                    </a:cubicBezTo>
                    <a:cubicBezTo>
                      <a:pt x="401" y="863"/>
                      <a:pt x="401" y="863"/>
                      <a:pt x="401" y="863"/>
                    </a:cubicBezTo>
                    <a:cubicBezTo>
                      <a:pt x="401" y="863"/>
                      <a:pt x="402" y="861"/>
                      <a:pt x="403" y="862"/>
                    </a:cubicBezTo>
                    <a:cubicBezTo>
                      <a:pt x="403" y="862"/>
                      <a:pt x="404" y="863"/>
                      <a:pt x="404" y="862"/>
                    </a:cubicBezTo>
                    <a:cubicBezTo>
                      <a:pt x="404" y="862"/>
                      <a:pt x="407" y="861"/>
                      <a:pt x="409" y="858"/>
                    </a:cubicBezTo>
                    <a:cubicBezTo>
                      <a:pt x="409" y="858"/>
                      <a:pt x="412" y="856"/>
                      <a:pt x="411" y="855"/>
                    </a:cubicBezTo>
                    <a:cubicBezTo>
                      <a:pt x="411" y="855"/>
                      <a:pt x="408" y="852"/>
                      <a:pt x="407" y="850"/>
                    </a:cubicBezTo>
                    <a:cubicBezTo>
                      <a:pt x="407" y="850"/>
                      <a:pt x="405" y="849"/>
                      <a:pt x="406" y="848"/>
                    </a:cubicBezTo>
                    <a:cubicBezTo>
                      <a:pt x="406" y="848"/>
                      <a:pt x="407" y="848"/>
                      <a:pt x="410" y="849"/>
                    </a:cubicBezTo>
                    <a:cubicBezTo>
                      <a:pt x="410" y="849"/>
                      <a:pt x="416" y="850"/>
                      <a:pt x="418" y="848"/>
                    </a:cubicBezTo>
                    <a:cubicBezTo>
                      <a:pt x="418" y="848"/>
                      <a:pt x="419" y="846"/>
                      <a:pt x="420" y="847"/>
                    </a:cubicBezTo>
                    <a:cubicBezTo>
                      <a:pt x="420" y="847"/>
                      <a:pt x="423" y="850"/>
                      <a:pt x="424" y="850"/>
                    </a:cubicBezTo>
                    <a:cubicBezTo>
                      <a:pt x="424" y="850"/>
                      <a:pt x="430" y="852"/>
                      <a:pt x="429" y="859"/>
                    </a:cubicBezTo>
                    <a:close/>
                    <a:moveTo>
                      <a:pt x="485" y="876"/>
                    </a:moveTo>
                    <a:cubicBezTo>
                      <a:pt x="485" y="876"/>
                      <a:pt x="484" y="878"/>
                      <a:pt x="482" y="877"/>
                    </a:cubicBezTo>
                    <a:cubicBezTo>
                      <a:pt x="482" y="877"/>
                      <a:pt x="476" y="874"/>
                      <a:pt x="474" y="867"/>
                    </a:cubicBezTo>
                    <a:cubicBezTo>
                      <a:pt x="474" y="867"/>
                      <a:pt x="472" y="857"/>
                      <a:pt x="472" y="856"/>
                    </a:cubicBezTo>
                    <a:cubicBezTo>
                      <a:pt x="472" y="856"/>
                      <a:pt x="473" y="856"/>
                      <a:pt x="472" y="855"/>
                    </a:cubicBezTo>
                    <a:cubicBezTo>
                      <a:pt x="472" y="849"/>
                      <a:pt x="472" y="849"/>
                      <a:pt x="472" y="849"/>
                    </a:cubicBezTo>
                    <a:cubicBezTo>
                      <a:pt x="472" y="849"/>
                      <a:pt x="472" y="848"/>
                      <a:pt x="472" y="847"/>
                    </a:cubicBezTo>
                    <a:cubicBezTo>
                      <a:pt x="472" y="847"/>
                      <a:pt x="472" y="846"/>
                      <a:pt x="472" y="846"/>
                    </a:cubicBezTo>
                    <a:cubicBezTo>
                      <a:pt x="472" y="846"/>
                      <a:pt x="472" y="845"/>
                      <a:pt x="472" y="845"/>
                    </a:cubicBezTo>
                    <a:cubicBezTo>
                      <a:pt x="472" y="845"/>
                      <a:pt x="472" y="842"/>
                      <a:pt x="474" y="844"/>
                    </a:cubicBezTo>
                    <a:cubicBezTo>
                      <a:pt x="474" y="844"/>
                      <a:pt x="475" y="845"/>
                      <a:pt x="474" y="846"/>
                    </a:cubicBezTo>
                    <a:cubicBezTo>
                      <a:pt x="474" y="846"/>
                      <a:pt x="473" y="848"/>
                      <a:pt x="477" y="855"/>
                    </a:cubicBezTo>
                    <a:cubicBezTo>
                      <a:pt x="477" y="855"/>
                      <a:pt x="477" y="856"/>
                      <a:pt x="478" y="857"/>
                    </a:cubicBezTo>
                    <a:cubicBezTo>
                      <a:pt x="478" y="857"/>
                      <a:pt x="480" y="857"/>
                      <a:pt x="480" y="860"/>
                    </a:cubicBezTo>
                    <a:cubicBezTo>
                      <a:pt x="480" y="860"/>
                      <a:pt x="480" y="862"/>
                      <a:pt x="480" y="862"/>
                    </a:cubicBezTo>
                    <a:cubicBezTo>
                      <a:pt x="480" y="862"/>
                      <a:pt x="480" y="864"/>
                      <a:pt x="481" y="863"/>
                    </a:cubicBezTo>
                    <a:cubicBezTo>
                      <a:pt x="481" y="863"/>
                      <a:pt x="482" y="863"/>
                      <a:pt x="482" y="864"/>
                    </a:cubicBezTo>
                    <a:cubicBezTo>
                      <a:pt x="482" y="864"/>
                      <a:pt x="482" y="868"/>
                      <a:pt x="483" y="869"/>
                    </a:cubicBezTo>
                    <a:cubicBezTo>
                      <a:pt x="483" y="869"/>
                      <a:pt x="483" y="870"/>
                      <a:pt x="483" y="870"/>
                    </a:cubicBezTo>
                    <a:cubicBezTo>
                      <a:pt x="483" y="870"/>
                      <a:pt x="483" y="871"/>
                      <a:pt x="484" y="871"/>
                    </a:cubicBezTo>
                    <a:cubicBezTo>
                      <a:pt x="484" y="871"/>
                      <a:pt x="484" y="871"/>
                      <a:pt x="484" y="872"/>
                    </a:cubicBezTo>
                    <a:cubicBezTo>
                      <a:pt x="484" y="872"/>
                      <a:pt x="485" y="876"/>
                      <a:pt x="485" y="876"/>
                    </a:cubicBezTo>
                    <a:close/>
                    <a:moveTo>
                      <a:pt x="482" y="834"/>
                    </a:moveTo>
                    <a:cubicBezTo>
                      <a:pt x="482" y="834"/>
                      <a:pt x="480" y="833"/>
                      <a:pt x="480" y="833"/>
                    </a:cubicBezTo>
                    <a:cubicBezTo>
                      <a:pt x="480" y="833"/>
                      <a:pt x="479" y="833"/>
                      <a:pt x="477" y="833"/>
                    </a:cubicBezTo>
                    <a:cubicBezTo>
                      <a:pt x="477" y="833"/>
                      <a:pt x="476" y="833"/>
                      <a:pt x="476" y="832"/>
                    </a:cubicBezTo>
                    <a:cubicBezTo>
                      <a:pt x="476" y="832"/>
                      <a:pt x="479" y="827"/>
                      <a:pt x="478" y="823"/>
                    </a:cubicBezTo>
                    <a:cubicBezTo>
                      <a:pt x="478" y="823"/>
                      <a:pt x="477" y="822"/>
                      <a:pt x="478" y="821"/>
                    </a:cubicBezTo>
                    <a:cubicBezTo>
                      <a:pt x="478" y="821"/>
                      <a:pt x="479" y="820"/>
                      <a:pt x="480" y="821"/>
                    </a:cubicBezTo>
                    <a:cubicBezTo>
                      <a:pt x="480" y="821"/>
                      <a:pt x="484" y="829"/>
                      <a:pt x="485" y="832"/>
                    </a:cubicBezTo>
                    <a:cubicBezTo>
                      <a:pt x="485" y="832"/>
                      <a:pt x="485" y="835"/>
                      <a:pt x="482" y="834"/>
                    </a:cubicBezTo>
                    <a:close/>
                    <a:moveTo>
                      <a:pt x="540" y="839"/>
                    </a:moveTo>
                    <a:cubicBezTo>
                      <a:pt x="540" y="839"/>
                      <a:pt x="538" y="842"/>
                      <a:pt x="536" y="843"/>
                    </a:cubicBezTo>
                    <a:cubicBezTo>
                      <a:pt x="536" y="843"/>
                      <a:pt x="535" y="844"/>
                      <a:pt x="535" y="846"/>
                    </a:cubicBezTo>
                    <a:cubicBezTo>
                      <a:pt x="535" y="846"/>
                      <a:pt x="532" y="852"/>
                      <a:pt x="530" y="853"/>
                    </a:cubicBezTo>
                    <a:cubicBezTo>
                      <a:pt x="530" y="853"/>
                      <a:pt x="527" y="855"/>
                      <a:pt x="528" y="858"/>
                    </a:cubicBezTo>
                    <a:cubicBezTo>
                      <a:pt x="528" y="858"/>
                      <a:pt x="532" y="860"/>
                      <a:pt x="531" y="864"/>
                    </a:cubicBezTo>
                    <a:cubicBezTo>
                      <a:pt x="531" y="864"/>
                      <a:pt x="532" y="866"/>
                      <a:pt x="530" y="866"/>
                    </a:cubicBezTo>
                    <a:cubicBezTo>
                      <a:pt x="530" y="866"/>
                      <a:pt x="529" y="866"/>
                      <a:pt x="528" y="866"/>
                    </a:cubicBezTo>
                    <a:cubicBezTo>
                      <a:pt x="528" y="866"/>
                      <a:pt x="527" y="867"/>
                      <a:pt x="527" y="867"/>
                    </a:cubicBezTo>
                    <a:cubicBezTo>
                      <a:pt x="527" y="867"/>
                      <a:pt x="524" y="868"/>
                      <a:pt x="521" y="868"/>
                    </a:cubicBezTo>
                    <a:cubicBezTo>
                      <a:pt x="521" y="868"/>
                      <a:pt x="519" y="868"/>
                      <a:pt x="517" y="868"/>
                    </a:cubicBezTo>
                    <a:cubicBezTo>
                      <a:pt x="517" y="868"/>
                      <a:pt x="516" y="867"/>
                      <a:pt x="516" y="868"/>
                    </a:cubicBezTo>
                    <a:cubicBezTo>
                      <a:pt x="516" y="868"/>
                      <a:pt x="511" y="873"/>
                      <a:pt x="506" y="869"/>
                    </a:cubicBezTo>
                    <a:cubicBezTo>
                      <a:pt x="506" y="869"/>
                      <a:pt x="505" y="868"/>
                      <a:pt x="504" y="868"/>
                    </a:cubicBezTo>
                    <a:cubicBezTo>
                      <a:pt x="503" y="867"/>
                      <a:pt x="502" y="866"/>
                      <a:pt x="501" y="866"/>
                    </a:cubicBezTo>
                    <a:cubicBezTo>
                      <a:pt x="501" y="866"/>
                      <a:pt x="496" y="862"/>
                      <a:pt x="493" y="861"/>
                    </a:cubicBezTo>
                    <a:cubicBezTo>
                      <a:pt x="493" y="861"/>
                      <a:pt x="490" y="858"/>
                      <a:pt x="489" y="856"/>
                    </a:cubicBezTo>
                    <a:cubicBezTo>
                      <a:pt x="489" y="856"/>
                      <a:pt x="488" y="853"/>
                      <a:pt x="487" y="853"/>
                    </a:cubicBezTo>
                    <a:cubicBezTo>
                      <a:pt x="487" y="853"/>
                      <a:pt x="485" y="853"/>
                      <a:pt x="485" y="852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49"/>
                      <a:pt x="487" y="846"/>
                    </a:cubicBezTo>
                    <a:cubicBezTo>
                      <a:pt x="487" y="846"/>
                      <a:pt x="489" y="844"/>
                      <a:pt x="490" y="843"/>
                    </a:cubicBezTo>
                    <a:cubicBezTo>
                      <a:pt x="490" y="843"/>
                      <a:pt x="494" y="839"/>
                      <a:pt x="497" y="838"/>
                    </a:cubicBezTo>
                    <a:cubicBezTo>
                      <a:pt x="497" y="838"/>
                      <a:pt x="498" y="836"/>
                      <a:pt x="499" y="835"/>
                    </a:cubicBezTo>
                    <a:cubicBezTo>
                      <a:pt x="500" y="834"/>
                      <a:pt x="501" y="833"/>
                      <a:pt x="502" y="833"/>
                    </a:cubicBezTo>
                    <a:cubicBezTo>
                      <a:pt x="502" y="833"/>
                      <a:pt x="503" y="831"/>
                      <a:pt x="505" y="830"/>
                    </a:cubicBezTo>
                    <a:cubicBezTo>
                      <a:pt x="505" y="830"/>
                      <a:pt x="509" y="829"/>
                      <a:pt x="509" y="828"/>
                    </a:cubicBezTo>
                    <a:cubicBezTo>
                      <a:pt x="509" y="828"/>
                      <a:pt x="508" y="825"/>
                      <a:pt x="508" y="824"/>
                    </a:cubicBezTo>
                    <a:cubicBezTo>
                      <a:pt x="506" y="809"/>
                      <a:pt x="506" y="809"/>
                      <a:pt x="506" y="809"/>
                    </a:cubicBezTo>
                    <a:cubicBezTo>
                      <a:pt x="506" y="809"/>
                      <a:pt x="506" y="808"/>
                      <a:pt x="507" y="809"/>
                    </a:cubicBezTo>
                    <a:cubicBezTo>
                      <a:pt x="507" y="809"/>
                      <a:pt x="508" y="809"/>
                      <a:pt x="510" y="809"/>
                    </a:cubicBezTo>
                    <a:cubicBezTo>
                      <a:pt x="510" y="809"/>
                      <a:pt x="511" y="809"/>
                      <a:pt x="512" y="812"/>
                    </a:cubicBezTo>
                    <a:cubicBezTo>
                      <a:pt x="512" y="812"/>
                      <a:pt x="514" y="816"/>
                      <a:pt x="515" y="820"/>
                    </a:cubicBezTo>
                    <a:cubicBezTo>
                      <a:pt x="515" y="820"/>
                      <a:pt x="516" y="826"/>
                      <a:pt x="516" y="827"/>
                    </a:cubicBezTo>
                    <a:cubicBezTo>
                      <a:pt x="516" y="827"/>
                      <a:pt x="515" y="828"/>
                      <a:pt x="517" y="828"/>
                    </a:cubicBezTo>
                    <a:cubicBezTo>
                      <a:pt x="517" y="828"/>
                      <a:pt x="520" y="828"/>
                      <a:pt x="522" y="829"/>
                    </a:cubicBezTo>
                    <a:cubicBezTo>
                      <a:pt x="526" y="829"/>
                      <a:pt x="531" y="829"/>
                      <a:pt x="532" y="829"/>
                    </a:cubicBezTo>
                    <a:cubicBezTo>
                      <a:pt x="532" y="829"/>
                      <a:pt x="537" y="830"/>
                      <a:pt x="540" y="835"/>
                    </a:cubicBezTo>
                    <a:cubicBezTo>
                      <a:pt x="540" y="835"/>
                      <a:pt x="541" y="835"/>
                      <a:pt x="540" y="839"/>
                    </a:cubicBezTo>
                    <a:close/>
                    <a:moveTo>
                      <a:pt x="604" y="809"/>
                    </a:moveTo>
                    <a:cubicBezTo>
                      <a:pt x="604" y="809"/>
                      <a:pt x="603" y="810"/>
                      <a:pt x="603" y="811"/>
                    </a:cubicBezTo>
                    <a:cubicBezTo>
                      <a:pt x="603" y="811"/>
                      <a:pt x="602" y="815"/>
                      <a:pt x="602" y="816"/>
                    </a:cubicBezTo>
                    <a:cubicBezTo>
                      <a:pt x="602" y="816"/>
                      <a:pt x="602" y="819"/>
                      <a:pt x="601" y="821"/>
                    </a:cubicBezTo>
                    <a:cubicBezTo>
                      <a:pt x="601" y="821"/>
                      <a:pt x="597" y="826"/>
                      <a:pt x="601" y="831"/>
                    </a:cubicBezTo>
                    <a:cubicBezTo>
                      <a:pt x="601" y="831"/>
                      <a:pt x="604" y="834"/>
                      <a:pt x="601" y="837"/>
                    </a:cubicBezTo>
                    <a:cubicBezTo>
                      <a:pt x="601" y="837"/>
                      <a:pt x="599" y="837"/>
                      <a:pt x="598" y="840"/>
                    </a:cubicBezTo>
                    <a:cubicBezTo>
                      <a:pt x="598" y="840"/>
                      <a:pt x="598" y="842"/>
                      <a:pt x="598" y="842"/>
                    </a:cubicBezTo>
                    <a:cubicBezTo>
                      <a:pt x="598" y="842"/>
                      <a:pt x="598" y="844"/>
                      <a:pt x="598" y="845"/>
                    </a:cubicBezTo>
                    <a:cubicBezTo>
                      <a:pt x="598" y="845"/>
                      <a:pt x="597" y="847"/>
                      <a:pt x="595" y="848"/>
                    </a:cubicBezTo>
                    <a:cubicBezTo>
                      <a:pt x="595" y="848"/>
                      <a:pt x="592" y="850"/>
                      <a:pt x="592" y="851"/>
                    </a:cubicBezTo>
                    <a:cubicBezTo>
                      <a:pt x="592" y="851"/>
                      <a:pt x="590" y="853"/>
                      <a:pt x="590" y="853"/>
                    </a:cubicBezTo>
                    <a:cubicBezTo>
                      <a:pt x="590" y="853"/>
                      <a:pt x="589" y="853"/>
                      <a:pt x="589" y="854"/>
                    </a:cubicBezTo>
                    <a:cubicBezTo>
                      <a:pt x="589" y="854"/>
                      <a:pt x="588" y="856"/>
                      <a:pt x="585" y="857"/>
                    </a:cubicBezTo>
                    <a:cubicBezTo>
                      <a:pt x="585" y="857"/>
                      <a:pt x="585" y="851"/>
                      <a:pt x="585" y="848"/>
                    </a:cubicBezTo>
                    <a:cubicBezTo>
                      <a:pt x="585" y="848"/>
                      <a:pt x="585" y="845"/>
                      <a:pt x="586" y="843"/>
                    </a:cubicBezTo>
                    <a:cubicBezTo>
                      <a:pt x="586" y="843"/>
                      <a:pt x="585" y="840"/>
                      <a:pt x="587" y="840"/>
                    </a:cubicBezTo>
                    <a:cubicBezTo>
                      <a:pt x="587" y="840"/>
                      <a:pt x="588" y="841"/>
                      <a:pt x="588" y="840"/>
                    </a:cubicBezTo>
                    <a:cubicBezTo>
                      <a:pt x="588" y="840"/>
                      <a:pt x="589" y="836"/>
                      <a:pt x="589" y="836"/>
                    </a:cubicBezTo>
                    <a:cubicBezTo>
                      <a:pt x="589" y="836"/>
                      <a:pt x="588" y="835"/>
                      <a:pt x="587" y="835"/>
                    </a:cubicBezTo>
                    <a:cubicBezTo>
                      <a:pt x="587" y="835"/>
                      <a:pt x="586" y="834"/>
                      <a:pt x="587" y="832"/>
                    </a:cubicBezTo>
                    <a:cubicBezTo>
                      <a:pt x="587" y="832"/>
                      <a:pt x="587" y="832"/>
                      <a:pt x="585" y="831"/>
                    </a:cubicBezTo>
                    <a:cubicBezTo>
                      <a:pt x="585" y="831"/>
                      <a:pt x="583" y="830"/>
                      <a:pt x="583" y="831"/>
                    </a:cubicBezTo>
                    <a:cubicBezTo>
                      <a:pt x="583" y="831"/>
                      <a:pt x="583" y="832"/>
                      <a:pt x="581" y="831"/>
                    </a:cubicBezTo>
                    <a:cubicBezTo>
                      <a:pt x="581" y="831"/>
                      <a:pt x="572" y="829"/>
                      <a:pt x="576" y="827"/>
                    </a:cubicBezTo>
                    <a:cubicBezTo>
                      <a:pt x="576" y="827"/>
                      <a:pt x="581" y="827"/>
                      <a:pt x="584" y="823"/>
                    </a:cubicBezTo>
                    <a:cubicBezTo>
                      <a:pt x="584" y="823"/>
                      <a:pt x="586" y="822"/>
                      <a:pt x="586" y="815"/>
                    </a:cubicBezTo>
                    <a:cubicBezTo>
                      <a:pt x="586" y="815"/>
                      <a:pt x="586" y="814"/>
                      <a:pt x="585" y="813"/>
                    </a:cubicBezTo>
                    <a:cubicBezTo>
                      <a:pt x="585" y="813"/>
                      <a:pt x="585" y="813"/>
                      <a:pt x="585" y="812"/>
                    </a:cubicBezTo>
                    <a:cubicBezTo>
                      <a:pt x="585" y="812"/>
                      <a:pt x="585" y="811"/>
                      <a:pt x="584" y="810"/>
                    </a:cubicBezTo>
                    <a:cubicBezTo>
                      <a:pt x="584" y="810"/>
                      <a:pt x="584" y="809"/>
                      <a:pt x="584" y="808"/>
                    </a:cubicBezTo>
                    <a:cubicBezTo>
                      <a:pt x="584" y="808"/>
                      <a:pt x="584" y="807"/>
                      <a:pt x="583" y="807"/>
                    </a:cubicBezTo>
                    <a:cubicBezTo>
                      <a:pt x="583" y="807"/>
                      <a:pt x="583" y="806"/>
                      <a:pt x="583" y="805"/>
                    </a:cubicBezTo>
                    <a:cubicBezTo>
                      <a:pt x="583" y="805"/>
                      <a:pt x="583" y="805"/>
                      <a:pt x="583" y="804"/>
                    </a:cubicBezTo>
                    <a:cubicBezTo>
                      <a:pt x="583" y="804"/>
                      <a:pt x="582" y="803"/>
                      <a:pt x="583" y="803"/>
                    </a:cubicBezTo>
                    <a:cubicBezTo>
                      <a:pt x="583" y="803"/>
                      <a:pt x="584" y="803"/>
                      <a:pt x="583" y="801"/>
                    </a:cubicBezTo>
                    <a:cubicBezTo>
                      <a:pt x="583" y="801"/>
                      <a:pt x="582" y="800"/>
                      <a:pt x="581" y="799"/>
                    </a:cubicBezTo>
                    <a:cubicBezTo>
                      <a:pt x="580" y="798"/>
                      <a:pt x="580" y="798"/>
                      <a:pt x="580" y="798"/>
                    </a:cubicBezTo>
                    <a:cubicBezTo>
                      <a:pt x="577" y="791"/>
                      <a:pt x="577" y="791"/>
                      <a:pt x="577" y="791"/>
                    </a:cubicBezTo>
                    <a:cubicBezTo>
                      <a:pt x="577" y="791"/>
                      <a:pt x="573" y="788"/>
                      <a:pt x="577" y="789"/>
                    </a:cubicBezTo>
                    <a:cubicBezTo>
                      <a:pt x="577" y="789"/>
                      <a:pt x="581" y="788"/>
                      <a:pt x="583" y="789"/>
                    </a:cubicBezTo>
                    <a:cubicBezTo>
                      <a:pt x="583" y="789"/>
                      <a:pt x="587" y="789"/>
                      <a:pt x="588" y="789"/>
                    </a:cubicBezTo>
                    <a:cubicBezTo>
                      <a:pt x="588" y="789"/>
                      <a:pt x="589" y="789"/>
                      <a:pt x="591" y="792"/>
                    </a:cubicBezTo>
                    <a:cubicBezTo>
                      <a:pt x="591" y="792"/>
                      <a:pt x="592" y="796"/>
                      <a:pt x="593" y="796"/>
                    </a:cubicBezTo>
                    <a:cubicBezTo>
                      <a:pt x="593" y="796"/>
                      <a:pt x="597" y="797"/>
                      <a:pt x="598" y="797"/>
                    </a:cubicBezTo>
                    <a:cubicBezTo>
                      <a:pt x="598" y="797"/>
                      <a:pt x="598" y="797"/>
                      <a:pt x="599" y="797"/>
                    </a:cubicBezTo>
                    <a:cubicBezTo>
                      <a:pt x="599" y="797"/>
                      <a:pt x="601" y="796"/>
                      <a:pt x="602" y="798"/>
                    </a:cubicBezTo>
                    <a:cubicBezTo>
                      <a:pt x="602" y="798"/>
                      <a:pt x="602" y="800"/>
                      <a:pt x="603" y="799"/>
                    </a:cubicBezTo>
                    <a:cubicBezTo>
                      <a:pt x="603" y="799"/>
                      <a:pt x="605" y="799"/>
                      <a:pt x="605" y="802"/>
                    </a:cubicBezTo>
                    <a:cubicBezTo>
                      <a:pt x="605" y="802"/>
                      <a:pt x="607" y="807"/>
                      <a:pt x="604" y="809"/>
                    </a:cubicBezTo>
                    <a:close/>
                    <a:moveTo>
                      <a:pt x="631" y="834"/>
                    </a:moveTo>
                    <a:cubicBezTo>
                      <a:pt x="631" y="834"/>
                      <a:pt x="630" y="838"/>
                      <a:pt x="627" y="838"/>
                    </a:cubicBezTo>
                    <a:cubicBezTo>
                      <a:pt x="627" y="838"/>
                      <a:pt x="625" y="839"/>
                      <a:pt x="624" y="839"/>
                    </a:cubicBezTo>
                    <a:cubicBezTo>
                      <a:pt x="624" y="839"/>
                      <a:pt x="622" y="839"/>
                      <a:pt x="621" y="838"/>
                    </a:cubicBezTo>
                    <a:cubicBezTo>
                      <a:pt x="621" y="838"/>
                      <a:pt x="620" y="838"/>
                      <a:pt x="619" y="839"/>
                    </a:cubicBezTo>
                    <a:cubicBezTo>
                      <a:pt x="619" y="839"/>
                      <a:pt x="619" y="839"/>
                      <a:pt x="617" y="837"/>
                    </a:cubicBezTo>
                    <a:cubicBezTo>
                      <a:pt x="617" y="837"/>
                      <a:pt x="616" y="836"/>
                      <a:pt x="616" y="834"/>
                    </a:cubicBezTo>
                    <a:cubicBezTo>
                      <a:pt x="616" y="834"/>
                      <a:pt x="616" y="832"/>
                      <a:pt x="614" y="829"/>
                    </a:cubicBezTo>
                    <a:cubicBezTo>
                      <a:pt x="614" y="829"/>
                      <a:pt x="613" y="825"/>
                      <a:pt x="615" y="825"/>
                    </a:cubicBezTo>
                    <a:cubicBezTo>
                      <a:pt x="615" y="825"/>
                      <a:pt x="617" y="825"/>
                      <a:pt x="618" y="825"/>
                    </a:cubicBezTo>
                    <a:cubicBezTo>
                      <a:pt x="618" y="825"/>
                      <a:pt x="621" y="825"/>
                      <a:pt x="625" y="826"/>
                    </a:cubicBezTo>
                    <a:cubicBezTo>
                      <a:pt x="625" y="826"/>
                      <a:pt x="628" y="828"/>
                      <a:pt x="629" y="828"/>
                    </a:cubicBezTo>
                    <a:cubicBezTo>
                      <a:pt x="629" y="828"/>
                      <a:pt x="631" y="828"/>
                      <a:pt x="631" y="831"/>
                    </a:cubicBezTo>
                    <a:cubicBezTo>
                      <a:pt x="631" y="831"/>
                      <a:pt x="631" y="832"/>
                      <a:pt x="631" y="833"/>
                    </a:cubicBezTo>
                    <a:cubicBezTo>
                      <a:pt x="631" y="833"/>
                      <a:pt x="631" y="834"/>
                      <a:pt x="631" y="834"/>
                    </a:cubicBezTo>
                    <a:close/>
                    <a:moveTo>
                      <a:pt x="667" y="773"/>
                    </a:moveTo>
                    <a:cubicBezTo>
                      <a:pt x="667" y="773"/>
                      <a:pt x="664" y="773"/>
                      <a:pt x="663" y="772"/>
                    </a:cubicBezTo>
                    <a:cubicBezTo>
                      <a:pt x="663" y="772"/>
                      <a:pt x="662" y="771"/>
                      <a:pt x="661" y="773"/>
                    </a:cubicBezTo>
                    <a:cubicBezTo>
                      <a:pt x="661" y="773"/>
                      <a:pt x="655" y="778"/>
                      <a:pt x="656" y="783"/>
                    </a:cubicBezTo>
                    <a:cubicBezTo>
                      <a:pt x="656" y="783"/>
                      <a:pt x="655" y="784"/>
                      <a:pt x="656" y="786"/>
                    </a:cubicBezTo>
                    <a:cubicBezTo>
                      <a:pt x="656" y="786"/>
                      <a:pt x="656" y="788"/>
                      <a:pt x="656" y="789"/>
                    </a:cubicBezTo>
                    <a:cubicBezTo>
                      <a:pt x="656" y="789"/>
                      <a:pt x="656" y="792"/>
                      <a:pt x="655" y="793"/>
                    </a:cubicBezTo>
                    <a:cubicBezTo>
                      <a:pt x="655" y="793"/>
                      <a:pt x="653" y="793"/>
                      <a:pt x="652" y="794"/>
                    </a:cubicBezTo>
                    <a:cubicBezTo>
                      <a:pt x="652" y="794"/>
                      <a:pt x="652" y="794"/>
                      <a:pt x="651" y="794"/>
                    </a:cubicBezTo>
                    <a:cubicBezTo>
                      <a:pt x="651" y="794"/>
                      <a:pt x="647" y="794"/>
                      <a:pt x="647" y="791"/>
                    </a:cubicBezTo>
                    <a:cubicBezTo>
                      <a:pt x="647" y="791"/>
                      <a:pt x="648" y="788"/>
                      <a:pt x="647" y="785"/>
                    </a:cubicBezTo>
                    <a:cubicBezTo>
                      <a:pt x="647" y="785"/>
                      <a:pt x="646" y="782"/>
                      <a:pt x="648" y="781"/>
                    </a:cubicBezTo>
                    <a:cubicBezTo>
                      <a:pt x="648" y="781"/>
                      <a:pt x="651" y="780"/>
                      <a:pt x="652" y="780"/>
                    </a:cubicBezTo>
                    <a:cubicBezTo>
                      <a:pt x="652" y="780"/>
                      <a:pt x="653" y="780"/>
                      <a:pt x="653" y="779"/>
                    </a:cubicBezTo>
                    <a:cubicBezTo>
                      <a:pt x="653" y="779"/>
                      <a:pt x="658" y="773"/>
                      <a:pt x="660" y="770"/>
                    </a:cubicBezTo>
                    <a:cubicBezTo>
                      <a:pt x="660" y="770"/>
                      <a:pt x="661" y="770"/>
                      <a:pt x="659" y="768"/>
                    </a:cubicBezTo>
                    <a:cubicBezTo>
                      <a:pt x="659" y="768"/>
                      <a:pt x="654" y="762"/>
                      <a:pt x="649" y="761"/>
                    </a:cubicBezTo>
                    <a:cubicBezTo>
                      <a:pt x="649" y="761"/>
                      <a:pt x="644" y="758"/>
                      <a:pt x="642" y="759"/>
                    </a:cubicBezTo>
                    <a:cubicBezTo>
                      <a:pt x="642" y="759"/>
                      <a:pt x="633" y="758"/>
                      <a:pt x="639" y="757"/>
                    </a:cubicBezTo>
                    <a:cubicBezTo>
                      <a:pt x="639" y="757"/>
                      <a:pt x="645" y="755"/>
                      <a:pt x="653" y="761"/>
                    </a:cubicBezTo>
                    <a:cubicBezTo>
                      <a:pt x="653" y="761"/>
                      <a:pt x="659" y="764"/>
                      <a:pt x="661" y="767"/>
                    </a:cubicBezTo>
                    <a:cubicBezTo>
                      <a:pt x="661" y="767"/>
                      <a:pt x="661" y="769"/>
                      <a:pt x="662" y="767"/>
                    </a:cubicBezTo>
                    <a:cubicBezTo>
                      <a:pt x="662" y="767"/>
                      <a:pt x="665" y="765"/>
                      <a:pt x="663" y="763"/>
                    </a:cubicBezTo>
                    <a:cubicBezTo>
                      <a:pt x="663" y="763"/>
                      <a:pt x="660" y="757"/>
                      <a:pt x="649" y="750"/>
                    </a:cubicBezTo>
                    <a:cubicBezTo>
                      <a:pt x="649" y="750"/>
                      <a:pt x="645" y="748"/>
                      <a:pt x="643" y="748"/>
                    </a:cubicBezTo>
                    <a:cubicBezTo>
                      <a:pt x="643" y="748"/>
                      <a:pt x="641" y="748"/>
                      <a:pt x="643" y="747"/>
                    </a:cubicBezTo>
                    <a:cubicBezTo>
                      <a:pt x="643" y="747"/>
                      <a:pt x="649" y="745"/>
                      <a:pt x="655" y="750"/>
                    </a:cubicBezTo>
                    <a:cubicBezTo>
                      <a:pt x="655" y="750"/>
                      <a:pt x="660" y="755"/>
                      <a:pt x="664" y="758"/>
                    </a:cubicBezTo>
                    <a:cubicBezTo>
                      <a:pt x="664" y="758"/>
                      <a:pt x="665" y="760"/>
                      <a:pt x="664" y="758"/>
                    </a:cubicBezTo>
                    <a:cubicBezTo>
                      <a:pt x="664" y="758"/>
                      <a:pt x="664" y="756"/>
                      <a:pt x="665" y="756"/>
                    </a:cubicBezTo>
                    <a:cubicBezTo>
                      <a:pt x="665" y="756"/>
                      <a:pt x="665" y="755"/>
                      <a:pt x="664" y="755"/>
                    </a:cubicBezTo>
                    <a:cubicBezTo>
                      <a:pt x="664" y="755"/>
                      <a:pt x="663" y="753"/>
                      <a:pt x="664" y="753"/>
                    </a:cubicBezTo>
                    <a:cubicBezTo>
                      <a:pt x="664" y="753"/>
                      <a:pt x="664" y="752"/>
                      <a:pt x="663" y="752"/>
                    </a:cubicBezTo>
                    <a:cubicBezTo>
                      <a:pt x="663" y="752"/>
                      <a:pt x="662" y="751"/>
                      <a:pt x="661" y="751"/>
                    </a:cubicBezTo>
                    <a:cubicBezTo>
                      <a:pt x="661" y="751"/>
                      <a:pt x="656" y="751"/>
                      <a:pt x="659" y="750"/>
                    </a:cubicBezTo>
                    <a:cubicBezTo>
                      <a:pt x="659" y="750"/>
                      <a:pt x="661" y="750"/>
                      <a:pt x="662" y="750"/>
                    </a:cubicBezTo>
                    <a:cubicBezTo>
                      <a:pt x="662" y="750"/>
                      <a:pt x="663" y="750"/>
                      <a:pt x="662" y="749"/>
                    </a:cubicBezTo>
                    <a:cubicBezTo>
                      <a:pt x="662" y="749"/>
                      <a:pt x="660" y="745"/>
                      <a:pt x="660" y="744"/>
                    </a:cubicBezTo>
                    <a:cubicBezTo>
                      <a:pt x="660" y="744"/>
                      <a:pt x="659" y="742"/>
                      <a:pt x="659" y="744"/>
                    </a:cubicBezTo>
                    <a:cubicBezTo>
                      <a:pt x="659" y="744"/>
                      <a:pt x="658" y="746"/>
                      <a:pt x="655" y="745"/>
                    </a:cubicBezTo>
                    <a:cubicBezTo>
                      <a:pt x="655" y="745"/>
                      <a:pt x="650" y="744"/>
                      <a:pt x="650" y="741"/>
                    </a:cubicBezTo>
                    <a:cubicBezTo>
                      <a:pt x="650" y="741"/>
                      <a:pt x="651" y="737"/>
                      <a:pt x="648" y="737"/>
                    </a:cubicBezTo>
                    <a:cubicBezTo>
                      <a:pt x="648" y="737"/>
                      <a:pt x="645" y="736"/>
                      <a:pt x="648" y="735"/>
                    </a:cubicBezTo>
                    <a:cubicBezTo>
                      <a:pt x="648" y="735"/>
                      <a:pt x="651" y="735"/>
                      <a:pt x="655" y="736"/>
                    </a:cubicBezTo>
                    <a:cubicBezTo>
                      <a:pt x="655" y="736"/>
                      <a:pt x="655" y="737"/>
                      <a:pt x="657" y="735"/>
                    </a:cubicBezTo>
                    <a:cubicBezTo>
                      <a:pt x="657" y="735"/>
                      <a:pt x="666" y="732"/>
                      <a:pt x="667" y="737"/>
                    </a:cubicBezTo>
                    <a:cubicBezTo>
                      <a:pt x="667" y="737"/>
                      <a:pt x="667" y="742"/>
                      <a:pt x="668" y="744"/>
                    </a:cubicBezTo>
                    <a:cubicBezTo>
                      <a:pt x="668" y="744"/>
                      <a:pt x="669" y="746"/>
                      <a:pt x="668" y="747"/>
                    </a:cubicBezTo>
                    <a:cubicBezTo>
                      <a:pt x="668" y="747"/>
                      <a:pt x="668" y="748"/>
                      <a:pt x="669" y="750"/>
                    </a:cubicBezTo>
                    <a:cubicBezTo>
                      <a:pt x="669" y="750"/>
                      <a:pt x="670" y="751"/>
                      <a:pt x="669" y="751"/>
                    </a:cubicBezTo>
                    <a:cubicBezTo>
                      <a:pt x="669" y="751"/>
                      <a:pt x="669" y="753"/>
                      <a:pt x="670" y="755"/>
                    </a:cubicBezTo>
                    <a:cubicBezTo>
                      <a:pt x="670" y="755"/>
                      <a:pt x="668" y="758"/>
                      <a:pt x="670" y="756"/>
                    </a:cubicBezTo>
                    <a:cubicBezTo>
                      <a:pt x="670" y="756"/>
                      <a:pt x="675" y="749"/>
                      <a:pt x="678" y="746"/>
                    </a:cubicBezTo>
                    <a:cubicBezTo>
                      <a:pt x="678" y="746"/>
                      <a:pt x="679" y="744"/>
                      <a:pt x="677" y="744"/>
                    </a:cubicBezTo>
                    <a:cubicBezTo>
                      <a:pt x="677" y="744"/>
                      <a:pt x="673" y="743"/>
                      <a:pt x="671" y="742"/>
                    </a:cubicBezTo>
                    <a:cubicBezTo>
                      <a:pt x="671" y="742"/>
                      <a:pt x="669" y="741"/>
                      <a:pt x="671" y="741"/>
                    </a:cubicBezTo>
                    <a:cubicBezTo>
                      <a:pt x="671" y="741"/>
                      <a:pt x="673" y="741"/>
                      <a:pt x="673" y="740"/>
                    </a:cubicBezTo>
                    <a:cubicBezTo>
                      <a:pt x="673" y="740"/>
                      <a:pt x="672" y="739"/>
                      <a:pt x="674" y="739"/>
                    </a:cubicBezTo>
                    <a:cubicBezTo>
                      <a:pt x="674" y="739"/>
                      <a:pt x="676" y="739"/>
                      <a:pt x="675" y="737"/>
                    </a:cubicBezTo>
                    <a:cubicBezTo>
                      <a:pt x="675" y="737"/>
                      <a:pt x="674" y="734"/>
                      <a:pt x="673" y="735"/>
                    </a:cubicBezTo>
                    <a:cubicBezTo>
                      <a:pt x="673" y="735"/>
                      <a:pt x="670" y="735"/>
                      <a:pt x="668" y="733"/>
                    </a:cubicBezTo>
                    <a:cubicBezTo>
                      <a:pt x="668" y="733"/>
                      <a:pt x="666" y="732"/>
                      <a:pt x="667" y="732"/>
                    </a:cubicBezTo>
                    <a:cubicBezTo>
                      <a:pt x="667" y="732"/>
                      <a:pt x="666" y="730"/>
                      <a:pt x="668" y="731"/>
                    </a:cubicBezTo>
                    <a:cubicBezTo>
                      <a:pt x="668" y="731"/>
                      <a:pt x="672" y="733"/>
                      <a:pt x="671" y="731"/>
                    </a:cubicBezTo>
                    <a:cubicBezTo>
                      <a:pt x="669" y="728"/>
                      <a:pt x="669" y="728"/>
                      <a:pt x="669" y="728"/>
                    </a:cubicBezTo>
                    <a:cubicBezTo>
                      <a:pt x="669" y="728"/>
                      <a:pt x="668" y="726"/>
                      <a:pt x="665" y="728"/>
                    </a:cubicBezTo>
                    <a:cubicBezTo>
                      <a:pt x="665" y="728"/>
                      <a:pt x="660" y="729"/>
                      <a:pt x="662" y="727"/>
                    </a:cubicBezTo>
                    <a:cubicBezTo>
                      <a:pt x="662" y="727"/>
                      <a:pt x="664" y="726"/>
                      <a:pt x="663" y="725"/>
                    </a:cubicBezTo>
                    <a:cubicBezTo>
                      <a:pt x="663" y="725"/>
                      <a:pt x="662" y="725"/>
                      <a:pt x="664" y="723"/>
                    </a:cubicBezTo>
                    <a:cubicBezTo>
                      <a:pt x="664" y="723"/>
                      <a:pt x="665" y="723"/>
                      <a:pt x="664" y="722"/>
                    </a:cubicBezTo>
                    <a:cubicBezTo>
                      <a:pt x="664" y="722"/>
                      <a:pt x="665" y="721"/>
                      <a:pt x="667" y="720"/>
                    </a:cubicBezTo>
                    <a:cubicBezTo>
                      <a:pt x="667" y="720"/>
                      <a:pt x="675" y="717"/>
                      <a:pt x="676" y="722"/>
                    </a:cubicBezTo>
                    <a:cubicBezTo>
                      <a:pt x="676" y="722"/>
                      <a:pt x="677" y="724"/>
                      <a:pt x="676" y="725"/>
                    </a:cubicBezTo>
                    <a:cubicBezTo>
                      <a:pt x="676" y="725"/>
                      <a:pt x="676" y="725"/>
                      <a:pt x="677" y="729"/>
                    </a:cubicBezTo>
                    <a:cubicBezTo>
                      <a:pt x="677" y="729"/>
                      <a:pt x="676" y="731"/>
                      <a:pt x="678" y="732"/>
                    </a:cubicBezTo>
                    <a:cubicBezTo>
                      <a:pt x="678" y="732"/>
                      <a:pt x="680" y="735"/>
                      <a:pt x="680" y="737"/>
                    </a:cubicBezTo>
                    <a:cubicBezTo>
                      <a:pt x="680" y="737"/>
                      <a:pt x="682" y="739"/>
                      <a:pt x="682" y="740"/>
                    </a:cubicBezTo>
                    <a:cubicBezTo>
                      <a:pt x="682" y="740"/>
                      <a:pt x="682" y="742"/>
                      <a:pt x="683" y="741"/>
                    </a:cubicBezTo>
                    <a:cubicBezTo>
                      <a:pt x="683" y="741"/>
                      <a:pt x="691" y="731"/>
                      <a:pt x="697" y="734"/>
                    </a:cubicBezTo>
                    <a:cubicBezTo>
                      <a:pt x="697" y="734"/>
                      <a:pt x="700" y="733"/>
                      <a:pt x="697" y="739"/>
                    </a:cubicBezTo>
                    <a:cubicBezTo>
                      <a:pt x="697" y="739"/>
                      <a:pt x="695" y="740"/>
                      <a:pt x="694" y="741"/>
                    </a:cubicBezTo>
                    <a:cubicBezTo>
                      <a:pt x="688" y="743"/>
                      <a:pt x="688" y="743"/>
                      <a:pt x="688" y="743"/>
                    </a:cubicBezTo>
                    <a:cubicBezTo>
                      <a:pt x="688" y="743"/>
                      <a:pt x="686" y="744"/>
                      <a:pt x="688" y="742"/>
                    </a:cubicBezTo>
                    <a:cubicBezTo>
                      <a:pt x="688" y="742"/>
                      <a:pt x="691" y="740"/>
                      <a:pt x="691" y="738"/>
                    </a:cubicBezTo>
                    <a:cubicBezTo>
                      <a:pt x="691" y="738"/>
                      <a:pt x="692" y="736"/>
                      <a:pt x="690" y="738"/>
                    </a:cubicBezTo>
                    <a:cubicBezTo>
                      <a:pt x="690" y="738"/>
                      <a:pt x="687" y="742"/>
                      <a:pt x="685" y="742"/>
                    </a:cubicBezTo>
                    <a:cubicBezTo>
                      <a:pt x="685" y="742"/>
                      <a:pt x="683" y="744"/>
                      <a:pt x="684" y="746"/>
                    </a:cubicBezTo>
                    <a:cubicBezTo>
                      <a:pt x="684" y="746"/>
                      <a:pt x="685" y="746"/>
                      <a:pt x="684" y="747"/>
                    </a:cubicBezTo>
                    <a:cubicBezTo>
                      <a:pt x="684" y="747"/>
                      <a:pt x="684" y="747"/>
                      <a:pt x="685" y="748"/>
                    </a:cubicBezTo>
                    <a:cubicBezTo>
                      <a:pt x="685" y="748"/>
                      <a:pt x="687" y="751"/>
                      <a:pt x="683" y="751"/>
                    </a:cubicBezTo>
                    <a:cubicBezTo>
                      <a:pt x="683" y="751"/>
                      <a:pt x="680" y="751"/>
                      <a:pt x="679" y="750"/>
                    </a:cubicBezTo>
                    <a:cubicBezTo>
                      <a:pt x="679" y="750"/>
                      <a:pt x="679" y="747"/>
                      <a:pt x="677" y="750"/>
                    </a:cubicBezTo>
                    <a:cubicBezTo>
                      <a:pt x="677" y="750"/>
                      <a:pt x="674" y="755"/>
                      <a:pt x="672" y="757"/>
                    </a:cubicBezTo>
                    <a:cubicBezTo>
                      <a:pt x="672" y="757"/>
                      <a:pt x="667" y="762"/>
                      <a:pt x="668" y="764"/>
                    </a:cubicBezTo>
                    <a:cubicBezTo>
                      <a:pt x="668" y="764"/>
                      <a:pt x="671" y="765"/>
                      <a:pt x="669" y="766"/>
                    </a:cubicBezTo>
                    <a:cubicBezTo>
                      <a:pt x="669" y="766"/>
                      <a:pt x="668" y="766"/>
                      <a:pt x="667" y="765"/>
                    </a:cubicBezTo>
                    <a:cubicBezTo>
                      <a:pt x="667" y="765"/>
                      <a:pt x="666" y="765"/>
                      <a:pt x="665" y="767"/>
                    </a:cubicBezTo>
                    <a:cubicBezTo>
                      <a:pt x="665" y="767"/>
                      <a:pt x="662" y="770"/>
                      <a:pt x="665" y="771"/>
                    </a:cubicBezTo>
                    <a:cubicBezTo>
                      <a:pt x="665" y="771"/>
                      <a:pt x="665" y="771"/>
                      <a:pt x="666" y="772"/>
                    </a:cubicBezTo>
                    <a:cubicBezTo>
                      <a:pt x="666" y="772"/>
                      <a:pt x="668" y="772"/>
                      <a:pt x="667" y="773"/>
                    </a:cubicBezTo>
                    <a:close/>
                    <a:moveTo>
                      <a:pt x="706" y="796"/>
                    </a:moveTo>
                    <a:cubicBezTo>
                      <a:pt x="706" y="796"/>
                      <a:pt x="705" y="797"/>
                      <a:pt x="705" y="800"/>
                    </a:cubicBezTo>
                    <a:cubicBezTo>
                      <a:pt x="705" y="800"/>
                      <a:pt x="705" y="800"/>
                      <a:pt x="704" y="801"/>
                    </a:cubicBezTo>
                    <a:cubicBezTo>
                      <a:pt x="695" y="808"/>
                      <a:pt x="695" y="808"/>
                      <a:pt x="695" y="808"/>
                    </a:cubicBezTo>
                    <a:cubicBezTo>
                      <a:pt x="695" y="808"/>
                      <a:pt x="694" y="807"/>
                      <a:pt x="693" y="809"/>
                    </a:cubicBezTo>
                    <a:cubicBezTo>
                      <a:pt x="693" y="809"/>
                      <a:pt x="692" y="809"/>
                      <a:pt x="692" y="808"/>
                    </a:cubicBezTo>
                    <a:cubicBezTo>
                      <a:pt x="692" y="808"/>
                      <a:pt x="692" y="808"/>
                      <a:pt x="691" y="809"/>
                    </a:cubicBezTo>
                    <a:cubicBezTo>
                      <a:pt x="691" y="809"/>
                      <a:pt x="690" y="808"/>
                      <a:pt x="689" y="809"/>
                    </a:cubicBezTo>
                    <a:cubicBezTo>
                      <a:pt x="683" y="810"/>
                      <a:pt x="683" y="810"/>
                      <a:pt x="683" y="810"/>
                    </a:cubicBezTo>
                    <a:cubicBezTo>
                      <a:pt x="683" y="810"/>
                      <a:pt x="681" y="811"/>
                      <a:pt x="684" y="809"/>
                    </a:cubicBezTo>
                    <a:cubicBezTo>
                      <a:pt x="684" y="809"/>
                      <a:pt x="691" y="807"/>
                      <a:pt x="688" y="807"/>
                    </a:cubicBezTo>
                    <a:cubicBezTo>
                      <a:pt x="688" y="807"/>
                      <a:pt x="685" y="807"/>
                      <a:pt x="687" y="806"/>
                    </a:cubicBezTo>
                    <a:cubicBezTo>
                      <a:pt x="687" y="806"/>
                      <a:pt x="694" y="801"/>
                      <a:pt x="697" y="796"/>
                    </a:cubicBezTo>
                    <a:cubicBezTo>
                      <a:pt x="697" y="796"/>
                      <a:pt x="703" y="786"/>
                      <a:pt x="695" y="779"/>
                    </a:cubicBezTo>
                    <a:cubicBezTo>
                      <a:pt x="695" y="779"/>
                      <a:pt x="691" y="780"/>
                      <a:pt x="687" y="784"/>
                    </a:cubicBezTo>
                    <a:cubicBezTo>
                      <a:pt x="687" y="784"/>
                      <a:pt x="685" y="790"/>
                      <a:pt x="683" y="790"/>
                    </a:cubicBezTo>
                    <a:cubicBezTo>
                      <a:pt x="683" y="790"/>
                      <a:pt x="677" y="790"/>
                      <a:pt x="675" y="787"/>
                    </a:cubicBezTo>
                    <a:cubicBezTo>
                      <a:pt x="675" y="787"/>
                      <a:pt x="672" y="786"/>
                      <a:pt x="674" y="786"/>
                    </a:cubicBezTo>
                    <a:cubicBezTo>
                      <a:pt x="674" y="786"/>
                      <a:pt x="675" y="787"/>
                      <a:pt x="677" y="784"/>
                    </a:cubicBezTo>
                    <a:cubicBezTo>
                      <a:pt x="677" y="784"/>
                      <a:pt x="680" y="783"/>
                      <a:pt x="680" y="782"/>
                    </a:cubicBezTo>
                    <a:cubicBezTo>
                      <a:pt x="680" y="782"/>
                      <a:pt x="682" y="779"/>
                      <a:pt x="685" y="777"/>
                    </a:cubicBezTo>
                    <a:cubicBezTo>
                      <a:pt x="685" y="777"/>
                      <a:pt x="687" y="775"/>
                      <a:pt x="688" y="774"/>
                    </a:cubicBezTo>
                    <a:cubicBezTo>
                      <a:pt x="688" y="774"/>
                      <a:pt x="688" y="772"/>
                      <a:pt x="686" y="772"/>
                    </a:cubicBezTo>
                    <a:cubicBezTo>
                      <a:pt x="686" y="772"/>
                      <a:pt x="682" y="777"/>
                      <a:pt x="679" y="769"/>
                    </a:cubicBezTo>
                    <a:cubicBezTo>
                      <a:pt x="679" y="769"/>
                      <a:pt x="679" y="761"/>
                      <a:pt x="677" y="764"/>
                    </a:cubicBezTo>
                    <a:cubicBezTo>
                      <a:pt x="677" y="764"/>
                      <a:pt x="676" y="769"/>
                      <a:pt x="672" y="770"/>
                    </a:cubicBezTo>
                    <a:cubicBezTo>
                      <a:pt x="672" y="770"/>
                      <a:pt x="670" y="771"/>
                      <a:pt x="668" y="770"/>
                    </a:cubicBezTo>
                    <a:cubicBezTo>
                      <a:pt x="668" y="770"/>
                      <a:pt x="666" y="769"/>
                      <a:pt x="668" y="769"/>
                    </a:cubicBezTo>
                    <a:cubicBezTo>
                      <a:pt x="668" y="769"/>
                      <a:pt x="671" y="768"/>
                      <a:pt x="673" y="764"/>
                    </a:cubicBezTo>
                    <a:cubicBezTo>
                      <a:pt x="673" y="764"/>
                      <a:pt x="676" y="761"/>
                      <a:pt x="675" y="759"/>
                    </a:cubicBezTo>
                    <a:cubicBezTo>
                      <a:pt x="675" y="759"/>
                      <a:pt x="675" y="758"/>
                      <a:pt x="678" y="757"/>
                    </a:cubicBezTo>
                    <a:cubicBezTo>
                      <a:pt x="678" y="757"/>
                      <a:pt x="684" y="752"/>
                      <a:pt x="687" y="755"/>
                    </a:cubicBezTo>
                    <a:cubicBezTo>
                      <a:pt x="687" y="755"/>
                      <a:pt x="689" y="757"/>
                      <a:pt x="687" y="760"/>
                    </a:cubicBezTo>
                    <a:cubicBezTo>
                      <a:pt x="687" y="760"/>
                      <a:pt x="686" y="763"/>
                      <a:pt x="689" y="765"/>
                    </a:cubicBezTo>
                    <a:cubicBezTo>
                      <a:pt x="689" y="765"/>
                      <a:pt x="693" y="768"/>
                      <a:pt x="694" y="766"/>
                    </a:cubicBezTo>
                    <a:cubicBezTo>
                      <a:pt x="694" y="766"/>
                      <a:pt x="699" y="762"/>
                      <a:pt x="701" y="763"/>
                    </a:cubicBezTo>
                    <a:cubicBezTo>
                      <a:pt x="701" y="763"/>
                      <a:pt x="705" y="764"/>
                      <a:pt x="705" y="766"/>
                    </a:cubicBezTo>
                    <a:cubicBezTo>
                      <a:pt x="705" y="766"/>
                      <a:pt x="704" y="768"/>
                      <a:pt x="703" y="769"/>
                    </a:cubicBezTo>
                    <a:cubicBezTo>
                      <a:pt x="703" y="769"/>
                      <a:pt x="703" y="770"/>
                      <a:pt x="702" y="771"/>
                    </a:cubicBezTo>
                    <a:cubicBezTo>
                      <a:pt x="702" y="771"/>
                      <a:pt x="699" y="772"/>
                      <a:pt x="701" y="775"/>
                    </a:cubicBezTo>
                    <a:cubicBezTo>
                      <a:pt x="706" y="782"/>
                      <a:pt x="706" y="782"/>
                      <a:pt x="706" y="782"/>
                    </a:cubicBezTo>
                    <a:cubicBezTo>
                      <a:pt x="706" y="782"/>
                      <a:pt x="708" y="789"/>
                      <a:pt x="707" y="793"/>
                    </a:cubicBezTo>
                    <a:cubicBezTo>
                      <a:pt x="707" y="794"/>
                      <a:pt x="706" y="796"/>
                      <a:pt x="706" y="796"/>
                    </a:cubicBezTo>
                    <a:close/>
                    <a:moveTo>
                      <a:pt x="451" y="788"/>
                    </a:moveTo>
                    <a:cubicBezTo>
                      <a:pt x="267" y="788"/>
                      <a:pt x="118" y="639"/>
                      <a:pt x="118" y="455"/>
                    </a:cubicBezTo>
                    <a:cubicBezTo>
                      <a:pt x="118" y="271"/>
                      <a:pt x="267" y="121"/>
                      <a:pt x="451" y="121"/>
                    </a:cubicBezTo>
                    <a:cubicBezTo>
                      <a:pt x="635" y="121"/>
                      <a:pt x="784" y="271"/>
                      <a:pt x="784" y="455"/>
                    </a:cubicBezTo>
                    <a:cubicBezTo>
                      <a:pt x="784" y="639"/>
                      <a:pt x="635" y="788"/>
                      <a:pt x="451" y="788"/>
                    </a:cubicBezTo>
                    <a:close/>
                    <a:moveTo>
                      <a:pt x="778" y="318"/>
                    </a:moveTo>
                    <a:cubicBezTo>
                      <a:pt x="775" y="310"/>
                      <a:pt x="775" y="303"/>
                      <a:pt x="777" y="296"/>
                    </a:cubicBezTo>
                    <a:cubicBezTo>
                      <a:pt x="779" y="290"/>
                      <a:pt x="784" y="285"/>
                      <a:pt x="792" y="282"/>
                    </a:cubicBezTo>
                    <a:cubicBezTo>
                      <a:pt x="797" y="280"/>
                      <a:pt x="801" y="279"/>
                      <a:pt x="805" y="279"/>
                    </a:cubicBezTo>
                    <a:cubicBezTo>
                      <a:pt x="808" y="280"/>
                      <a:pt x="811" y="280"/>
                      <a:pt x="814" y="282"/>
                    </a:cubicBezTo>
                    <a:cubicBezTo>
                      <a:pt x="817" y="283"/>
                      <a:pt x="819" y="285"/>
                      <a:pt x="821" y="287"/>
                    </a:cubicBezTo>
                    <a:cubicBezTo>
                      <a:pt x="824" y="289"/>
                      <a:pt x="826" y="293"/>
                      <a:pt x="828" y="297"/>
                    </a:cubicBezTo>
                    <a:cubicBezTo>
                      <a:pt x="831" y="305"/>
                      <a:pt x="831" y="312"/>
                      <a:pt x="829" y="318"/>
                    </a:cubicBezTo>
                    <a:cubicBezTo>
                      <a:pt x="826" y="325"/>
                      <a:pt x="821" y="330"/>
                      <a:pt x="813" y="333"/>
                    </a:cubicBezTo>
                    <a:cubicBezTo>
                      <a:pt x="806" y="336"/>
                      <a:pt x="799" y="336"/>
                      <a:pt x="792" y="334"/>
                    </a:cubicBezTo>
                    <a:cubicBezTo>
                      <a:pt x="786" y="331"/>
                      <a:pt x="781" y="325"/>
                      <a:pt x="778" y="318"/>
                    </a:cubicBezTo>
                    <a:close/>
                    <a:moveTo>
                      <a:pt x="841" y="337"/>
                    </a:moveTo>
                    <a:cubicBezTo>
                      <a:pt x="843" y="348"/>
                      <a:pt x="843" y="348"/>
                      <a:pt x="843" y="348"/>
                    </a:cubicBezTo>
                    <a:cubicBezTo>
                      <a:pt x="802" y="358"/>
                      <a:pt x="802" y="358"/>
                      <a:pt x="802" y="358"/>
                    </a:cubicBezTo>
                    <a:cubicBezTo>
                      <a:pt x="809" y="386"/>
                      <a:pt x="809" y="386"/>
                      <a:pt x="809" y="386"/>
                    </a:cubicBezTo>
                    <a:cubicBezTo>
                      <a:pt x="801" y="388"/>
                      <a:pt x="801" y="388"/>
                      <a:pt x="801" y="388"/>
                    </a:cubicBezTo>
                    <a:cubicBezTo>
                      <a:pt x="791" y="349"/>
                      <a:pt x="791" y="349"/>
                      <a:pt x="791" y="349"/>
                    </a:cubicBezTo>
                    <a:lnTo>
                      <a:pt x="841" y="337"/>
                    </a:lnTo>
                    <a:close/>
                    <a:moveTo>
                      <a:pt x="851" y="525"/>
                    </a:moveTo>
                    <a:cubicBezTo>
                      <a:pt x="815" y="528"/>
                      <a:pt x="815" y="528"/>
                      <a:pt x="815" y="528"/>
                    </a:cubicBezTo>
                    <a:cubicBezTo>
                      <a:pt x="847" y="545"/>
                      <a:pt x="847" y="545"/>
                      <a:pt x="847" y="545"/>
                    </a:cubicBezTo>
                    <a:cubicBezTo>
                      <a:pt x="844" y="562"/>
                      <a:pt x="844" y="562"/>
                      <a:pt x="844" y="562"/>
                    </a:cubicBezTo>
                    <a:cubicBezTo>
                      <a:pt x="793" y="552"/>
                      <a:pt x="793" y="552"/>
                      <a:pt x="793" y="552"/>
                    </a:cubicBezTo>
                    <a:cubicBezTo>
                      <a:pt x="795" y="541"/>
                      <a:pt x="795" y="541"/>
                      <a:pt x="795" y="541"/>
                    </a:cubicBezTo>
                    <a:cubicBezTo>
                      <a:pt x="835" y="549"/>
                      <a:pt x="835" y="549"/>
                      <a:pt x="835" y="549"/>
                    </a:cubicBezTo>
                    <a:cubicBezTo>
                      <a:pt x="798" y="530"/>
                      <a:pt x="798" y="530"/>
                      <a:pt x="798" y="530"/>
                    </a:cubicBezTo>
                    <a:cubicBezTo>
                      <a:pt x="800" y="519"/>
                      <a:pt x="800" y="519"/>
                      <a:pt x="800" y="519"/>
                    </a:cubicBezTo>
                    <a:cubicBezTo>
                      <a:pt x="842" y="517"/>
                      <a:pt x="842" y="517"/>
                      <a:pt x="842" y="517"/>
                    </a:cubicBezTo>
                    <a:cubicBezTo>
                      <a:pt x="802" y="508"/>
                      <a:pt x="802" y="508"/>
                      <a:pt x="802" y="508"/>
                    </a:cubicBezTo>
                    <a:cubicBezTo>
                      <a:pt x="804" y="498"/>
                      <a:pt x="804" y="498"/>
                      <a:pt x="804" y="498"/>
                    </a:cubicBezTo>
                    <a:cubicBezTo>
                      <a:pt x="855" y="508"/>
                      <a:pt x="855" y="508"/>
                      <a:pt x="855" y="508"/>
                    </a:cubicBezTo>
                    <a:lnTo>
                      <a:pt x="851" y="525"/>
                    </a:lnTo>
                    <a:close/>
                    <a:moveTo>
                      <a:pt x="815" y="474"/>
                    </a:moveTo>
                    <a:cubicBezTo>
                      <a:pt x="816" y="476"/>
                      <a:pt x="818" y="477"/>
                      <a:pt x="819" y="478"/>
                    </a:cubicBezTo>
                    <a:cubicBezTo>
                      <a:pt x="821" y="478"/>
                      <a:pt x="824" y="478"/>
                      <a:pt x="828" y="478"/>
                    </a:cubicBezTo>
                    <a:cubicBezTo>
                      <a:pt x="857" y="479"/>
                      <a:pt x="857" y="479"/>
                      <a:pt x="857" y="479"/>
                    </a:cubicBezTo>
                    <a:cubicBezTo>
                      <a:pt x="856" y="491"/>
                      <a:pt x="856" y="491"/>
                      <a:pt x="856" y="491"/>
                    </a:cubicBezTo>
                    <a:cubicBezTo>
                      <a:pt x="829" y="490"/>
                      <a:pt x="829" y="490"/>
                      <a:pt x="829" y="490"/>
                    </a:cubicBezTo>
                    <a:cubicBezTo>
                      <a:pt x="823" y="490"/>
                      <a:pt x="819" y="489"/>
                      <a:pt x="816" y="489"/>
                    </a:cubicBezTo>
                    <a:cubicBezTo>
                      <a:pt x="814" y="488"/>
                      <a:pt x="812" y="487"/>
                      <a:pt x="810" y="485"/>
                    </a:cubicBezTo>
                    <a:cubicBezTo>
                      <a:pt x="808" y="483"/>
                      <a:pt x="807" y="481"/>
                      <a:pt x="806" y="478"/>
                    </a:cubicBezTo>
                    <a:cubicBezTo>
                      <a:pt x="805" y="475"/>
                      <a:pt x="805" y="472"/>
                      <a:pt x="805" y="467"/>
                    </a:cubicBezTo>
                    <a:cubicBezTo>
                      <a:pt x="805" y="462"/>
                      <a:pt x="806" y="458"/>
                      <a:pt x="807" y="455"/>
                    </a:cubicBezTo>
                    <a:cubicBezTo>
                      <a:pt x="808" y="452"/>
                      <a:pt x="810" y="450"/>
                      <a:pt x="812" y="448"/>
                    </a:cubicBezTo>
                    <a:cubicBezTo>
                      <a:pt x="813" y="447"/>
                      <a:pt x="815" y="446"/>
                      <a:pt x="817" y="445"/>
                    </a:cubicBezTo>
                    <a:cubicBezTo>
                      <a:pt x="820" y="445"/>
                      <a:pt x="825" y="444"/>
                      <a:pt x="831" y="445"/>
                    </a:cubicBezTo>
                    <a:cubicBezTo>
                      <a:pt x="858" y="446"/>
                      <a:pt x="858" y="446"/>
                      <a:pt x="858" y="446"/>
                    </a:cubicBezTo>
                    <a:cubicBezTo>
                      <a:pt x="858" y="457"/>
                      <a:pt x="858" y="457"/>
                      <a:pt x="858" y="457"/>
                    </a:cubicBezTo>
                    <a:cubicBezTo>
                      <a:pt x="830" y="456"/>
                      <a:pt x="830" y="456"/>
                      <a:pt x="830" y="456"/>
                    </a:cubicBezTo>
                    <a:cubicBezTo>
                      <a:pt x="825" y="456"/>
                      <a:pt x="822" y="456"/>
                      <a:pt x="821" y="456"/>
                    </a:cubicBezTo>
                    <a:cubicBezTo>
                      <a:pt x="819" y="457"/>
                      <a:pt x="817" y="458"/>
                      <a:pt x="816" y="459"/>
                    </a:cubicBezTo>
                    <a:cubicBezTo>
                      <a:pt x="814" y="461"/>
                      <a:pt x="814" y="464"/>
                      <a:pt x="813" y="467"/>
                    </a:cubicBezTo>
                    <a:cubicBezTo>
                      <a:pt x="813" y="470"/>
                      <a:pt x="814" y="473"/>
                      <a:pt x="815" y="47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3" name="Freeform 85">
                <a:extLst>
                  <a:ext uri="{FF2B5EF4-FFF2-40B4-BE49-F238E27FC236}">
                    <a16:creationId xmlns="" xmlns:a16="http://schemas.microsoft.com/office/drawing/2014/main" id="{1A07FA5C-328A-804B-A5E5-85DB789DA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749"/>
                <a:ext cx="42" cy="40"/>
              </a:xfrm>
              <a:custGeom>
                <a:avLst/>
                <a:gdLst>
                  <a:gd name="T0" fmla="*/ 13 w 22"/>
                  <a:gd name="T1" fmla="*/ 20 h 21"/>
                  <a:gd name="T2" fmla="*/ 18 w 22"/>
                  <a:gd name="T3" fmla="*/ 20 h 21"/>
                  <a:gd name="T4" fmla="*/ 21 w 22"/>
                  <a:gd name="T5" fmla="*/ 18 h 21"/>
                  <a:gd name="T6" fmla="*/ 22 w 22"/>
                  <a:gd name="T7" fmla="*/ 13 h 21"/>
                  <a:gd name="T8" fmla="*/ 20 w 22"/>
                  <a:gd name="T9" fmla="*/ 8 h 21"/>
                  <a:gd name="T10" fmla="*/ 13 w 22"/>
                  <a:gd name="T11" fmla="*/ 3 h 21"/>
                  <a:gd name="T12" fmla="*/ 9 w 22"/>
                  <a:gd name="T13" fmla="*/ 0 h 21"/>
                  <a:gd name="T14" fmla="*/ 0 w 22"/>
                  <a:gd name="T15" fmla="*/ 12 h 21"/>
                  <a:gd name="T16" fmla="*/ 5 w 22"/>
                  <a:gd name="T17" fmla="*/ 16 h 21"/>
                  <a:gd name="T18" fmla="*/ 13 w 22"/>
                  <a:gd name="T19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3" y="20"/>
                    </a:moveTo>
                    <a:cubicBezTo>
                      <a:pt x="15" y="21"/>
                      <a:pt x="16" y="21"/>
                      <a:pt x="18" y="20"/>
                    </a:cubicBezTo>
                    <a:cubicBezTo>
                      <a:pt x="19" y="20"/>
                      <a:pt x="20" y="19"/>
                      <a:pt x="21" y="18"/>
                    </a:cubicBezTo>
                    <a:cubicBezTo>
                      <a:pt x="22" y="16"/>
                      <a:pt x="22" y="14"/>
                      <a:pt x="22" y="13"/>
                    </a:cubicBezTo>
                    <a:cubicBezTo>
                      <a:pt x="22" y="11"/>
                      <a:pt x="21" y="10"/>
                      <a:pt x="20" y="8"/>
                    </a:cubicBezTo>
                    <a:cubicBezTo>
                      <a:pt x="19" y="7"/>
                      <a:pt x="16" y="6"/>
                      <a:pt x="13" y="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9" y="18"/>
                      <a:pt x="12" y="20"/>
                      <a:pt x="13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4" name="Freeform 86">
                <a:extLst>
                  <a:ext uri="{FF2B5EF4-FFF2-40B4-BE49-F238E27FC236}">
                    <a16:creationId xmlns="" xmlns:a16="http://schemas.microsoft.com/office/drawing/2014/main" id="{F4F1B6B0-DA6E-5E4F-849E-F7EB08856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110"/>
                <a:ext cx="35" cy="54"/>
              </a:xfrm>
              <a:custGeom>
                <a:avLst/>
                <a:gdLst>
                  <a:gd name="T0" fmla="*/ 4 w 18"/>
                  <a:gd name="T1" fmla="*/ 3 h 28"/>
                  <a:gd name="T2" fmla="*/ 6 w 18"/>
                  <a:gd name="T3" fmla="*/ 6 h 28"/>
                  <a:gd name="T4" fmla="*/ 7 w 18"/>
                  <a:gd name="T5" fmla="*/ 9 h 28"/>
                  <a:gd name="T6" fmla="*/ 7 w 18"/>
                  <a:gd name="T7" fmla="*/ 12 h 28"/>
                  <a:gd name="T8" fmla="*/ 6 w 18"/>
                  <a:gd name="T9" fmla="*/ 13 h 28"/>
                  <a:gd name="T10" fmla="*/ 3 w 18"/>
                  <a:gd name="T11" fmla="*/ 19 h 28"/>
                  <a:gd name="T12" fmla="*/ 3 w 18"/>
                  <a:gd name="T13" fmla="*/ 25 h 28"/>
                  <a:gd name="T14" fmla="*/ 8 w 18"/>
                  <a:gd name="T15" fmla="*/ 22 h 28"/>
                  <a:gd name="T16" fmla="*/ 10 w 18"/>
                  <a:gd name="T17" fmla="*/ 21 h 28"/>
                  <a:gd name="T18" fmla="*/ 11 w 18"/>
                  <a:gd name="T19" fmla="*/ 19 h 28"/>
                  <a:gd name="T20" fmla="*/ 15 w 18"/>
                  <a:gd name="T21" fmla="*/ 13 h 28"/>
                  <a:gd name="T22" fmla="*/ 18 w 18"/>
                  <a:gd name="T23" fmla="*/ 7 h 28"/>
                  <a:gd name="T24" fmla="*/ 18 w 18"/>
                  <a:gd name="T25" fmla="*/ 4 h 28"/>
                  <a:gd name="T26" fmla="*/ 12 w 18"/>
                  <a:gd name="T27" fmla="*/ 1 h 28"/>
                  <a:gd name="T28" fmla="*/ 8 w 18"/>
                  <a:gd name="T29" fmla="*/ 0 h 28"/>
                  <a:gd name="T30" fmla="*/ 4 w 18"/>
                  <a:gd name="T31" fmla="*/ 0 h 28"/>
                  <a:gd name="T32" fmla="*/ 4 w 18"/>
                  <a:gd name="T33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28">
                    <a:moveTo>
                      <a:pt x="4" y="3"/>
                    </a:moveTo>
                    <a:cubicBezTo>
                      <a:pt x="4" y="4"/>
                      <a:pt x="6" y="6"/>
                      <a:pt x="6" y="6"/>
                    </a:cubicBezTo>
                    <a:cubicBezTo>
                      <a:pt x="6" y="8"/>
                      <a:pt x="7" y="9"/>
                      <a:pt x="7" y="9"/>
                    </a:cubicBezTo>
                    <a:cubicBezTo>
                      <a:pt x="8" y="10"/>
                      <a:pt x="7" y="12"/>
                      <a:pt x="7" y="12"/>
                    </a:cubicBezTo>
                    <a:cubicBezTo>
                      <a:pt x="7" y="12"/>
                      <a:pt x="6" y="13"/>
                      <a:pt x="6" y="13"/>
                    </a:cubicBezTo>
                    <a:cubicBezTo>
                      <a:pt x="6" y="16"/>
                      <a:pt x="3" y="19"/>
                      <a:pt x="3" y="19"/>
                    </a:cubicBezTo>
                    <a:cubicBezTo>
                      <a:pt x="0" y="21"/>
                      <a:pt x="3" y="25"/>
                      <a:pt x="3" y="25"/>
                    </a:cubicBezTo>
                    <a:cubicBezTo>
                      <a:pt x="4" y="28"/>
                      <a:pt x="8" y="22"/>
                      <a:pt x="8" y="22"/>
                    </a:cubicBezTo>
                    <a:cubicBezTo>
                      <a:pt x="9" y="21"/>
                      <a:pt x="10" y="21"/>
                      <a:pt x="10" y="21"/>
                    </a:cubicBezTo>
                    <a:cubicBezTo>
                      <a:pt x="10" y="20"/>
                      <a:pt x="10" y="20"/>
                      <a:pt x="11" y="19"/>
                    </a:cubicBezTo>
                    <a:cubicBezTo>
                      <a:pt x="12" y="16"/>
                      <a:pt x="15" y="13"/>
                      <a:pt x="15" y="13"/>
                    </a:cubicBezTo>
                    <a:cubicBezTo>
                      <a:pt x="15" y="12"/>
                      <a:pt x="18" y="7"/>
                      <a:pt x="18" y="7"/>
                    </a:cubicBezTo>
                    <a:cubicBezTo>
                      <a:pt x="18" y="6"/>
                      <a:pt x="18" y="4"/>
                      <a:pt x="18" y="4"/>
                    </a:cubicBezTo>
                    <a:cubicBezTo>
                      <a:pt x="17" y="3"/>
                      <a:pt x="12" y="1"/>
                      <a:pt x="12" y="1"/>
                    </a:cubicBezTo>
                    <a:cubicBezTo>
                      <a:pt x="12" y="1"/>
                      <a:pt x="10" y="1"/>
                      <a:pt x="8" y="0"/>
                    </a:cubicBezTo>
                    <a:cubicBezTo>
                      <a:pt x="6" y="0"/>
                      <a:pt x="4" y="0"/>
                      <a:pt x="4" y="0"/>
                    </a:cubicBezTo>
                    <a:cubicBezTo>
                      <a:pt x="1" y="1"/>
                      <a:pt x="4" y="3"/>
                      <a:pt x="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5" name="Freeform 87">
                <a:extLst>
                  <a:ext uri="{FF2B5EF4-FFF2-40B4-BE49-F238E27FC236}">
                    <a16:creationId xmlns="" xmlns:a16="http://schemas.microsoft.com/office/drawing/2014/main" id="{9757A1C8-19AF-2146-83BB-47EF10CC4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076"/>
                <a:ext cx="68" cy="67"/>
              </a:xfrm>
              <a:custGeom>
                <a:avLst/>
                <a:gdLst>
                  <a:gd name="T0" fmla="*/ 24 w 36"/>
                  <a:gd name="T1" fmla="*/ 32 h 35"/>
                  <a:gd name="T2" fmla="*/ 35 w 36"/>
                  <a:gd name="T3" fmla="*/ 23 h 35"/>
                  <a:gd name="T4" fmla="*/ 35 w 36"/>
                  <a:gd name="T5" fmla="*/ 11 h 35"/>
                  <a:gd name="T6" fmla="*/ 26 w 36"/>
                  <a:gd name="T7" fmla="*/ 2 h 35"/>
                  <a:gd name="T8" fmla="*/ 12 w 36"/>
                  <a:gd name="T9" fmla="*/ 3 h 35"/>
                  <a:gd name="T10" fmla="*/ 1 w 36"/>
                  <a:gd name="T11" fmla="*/ 12 h 35"/>
                  <a:gd name="T12" fmla="*/ 1 w 36"/>
                  <a:gd name="T13" fmla="*/ 24 h 35"/>
                  <a:gd name="T14" fmla="*/ 10 w 36"/>
                  <a:gd name="T15" fmla="*/ 33 h 35"/>
                  <a:gd name="T16" fmla="*/ 24 w 36"/>
                  <a:gd name="T17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35">
                    <a:moveTo>
                      <a:pt x="24" y="32"/>
                    </a:moveTo>
                    <a:cubicBezTo>
                      <a:pt x="30" y="30"/>
                      <a:pt x="33" y="27"/>
                      <a:pt x="35" y="23"/>
                    </a:cubicBezTo>
                    <a:cubicBezTo>
                      <a:pt x="36" y="19"/>
                      <a:pt x="36" y="15"/>
                      <a:pt x="35" y="11"/>
                    </a:cubicBezTo>
                    <a:cubicBezTo>
                      <a:pt x="33" y="6"/>
                      <a:pt x="30" y="3"/>
                      <a:pt x="26" y="2"/>
                    </a:cubicBezTo>
                    <a:cubicBezTo>
                      <a:pt x="22" y="0"/>
                      <a:pt x="17" y="1"/>
                      <a:pt x="12" y="3"/>
                    </a:cubicBezTo>
                    <a:cubicBezTo>
                      <a:pt x="7" y="5"/>
                      <a:pt x="3" y="8"/>
                      <a:pt x="1" y="12"/>
                    </a:cubicBezTo>
                    <a:cubicBezTo>
                      <a:pt x="0" y="16"/>
                      <a:pt x="0" y="20"/>
                      <a:pt x="1" y="24"/>
                    </a:cubicBezTo>
                    <a:cubicBezTo>
                      <a:pt x="3" y="29"/>
                      <a:pt x="6" y="31"/>
                      <a:pt x="10" y="33"/>
                    </a:cubicBezTo>
                    <a:cubicBezTo>
                      <a:pt x="14" y="35"/>
                      <a:pt x="18" y="34"/>
                      <a:pt x="24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</p:grpSp>
      <p:pic>
        <p:nvPicPr>
          <p:cNvPr id="191" name="图片 190">
            <a:extLst>
              <a:ext uri="{FF2B5EF4-FFF2-40B4-BE49-F238E27FC236}">
                <a16:creationId xmlns="" xmlns:a16="http://schemas.microsoft.com/office/drawing/2014/main" id="{5942B352-DEB8-484F-B395-CC3B83EDAA32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6342612"/>
            <a:ext cx="12192000" cy="515389"/>
          </a:xfrm>
          <a:prstGeom prst="rect">
            <a:avLst/>
          </a:prstGeom>
        </p:spPr>
      </p:pic>
      <p:grpSp>
        <p:nvGrpSpPr>
          <p:cNvPr id="192" name="组合 191">
            <a:extLst>
              <a:ext uri="{FF2B5EF4-FFF2-40B4-BE49-F238E27FC236}">
                <a16:creationId xmlns="" xmlns:a16="http://schemas.microsoft.com/office/drawing/2014/main" id="{36451CC1-E625-3642-89FD-6A50568AD7B4}"/>
              </a:ext>
            </a:extLst>
          </p:cNvPr>
          <p:cNvGrpSpPr/>
          <p:nvPr/>
        </p:nvGrpSpPr>
        <p:grpSpPr>
          <a:xfrm>
            <a:off x="10899831" y="6542060"/>
            <a:ext cx="1028644" cy="189883"/>
            <a:chOff x="4206876" y="3000376"/>
            <a:chExt cx="3689350" cy="681038"/>
          </a:xfrm>
          <a:solidFill>
            <a:schemeClr val="bg1"/>
          </a:solidFill>
        </p:grpSpPr>
        <p:sp>
          <p:nvSpPr>
            <p:cNvPr id="193" name="Freeform 54">
              <a:extLst>
                <a:ext uri="{FF2B5EF4-FFF2-40B4-BE49-F238E27FC236}">
                  <a16:creationId xmlns="" xmlns:a16="http://schemas.microsoft.com/office/drawing/2014/main" id="{AF84D259-C5F3-F341-96C9-3453763B8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688" y="3021013"/>
              <a:ext cx="647700" cy="141288"/>
            </a:xfrm>
            <a:custGeom>
              <a:avLst/>
              <a:gdLst>
                <a:gd name="T0" fmla="*/ 98 w 214"/>
                <a:gd name="T1" fmla="*/ 0 h 46"/>
                <a:gd name="T2" fmla="*/ 108 w 214"/>
                <a:gd name="T3" fmla="*/ 3 h 46"/>
                <a:gd name="T4" fmla="*/ 127 w 214"/>
                <a:gd name="T5" fmla="*/ 17 h 46"/>
                <a:gd name="T6" fmla="*/ 137 w 214"/>
                <a:gd name="T7" fmla="*/ 19 h 46"/>
                <a:gd name="T8" fmla="*/ 139 w 214"/>
                <a:gd name="T9" fmla="*/ 19 h 46"/>
                <a:gd name="T10" fmla="*/ 162 w 214"/>
                <a:gd name="T11" fmla="*/ 19 h 46"/>
                <a:gd name="T12" fmla="*/ 176 w 214"/>
                <a:gd name="T13" fmla="*/ 19 h 46"/>
                <a:gd name="T14" fmla="*/ 188 w 214"/>
                <a:gd name="T15" fmla="*/ 19 h 46"/>
                <a:gd name="T16" fmla="*/ 202 w 214"/>
                <a:gd name="T17" fmla="*/ 18 h 46"/>
                <a:gd name="T18" fmla="*/ 210 w 214"/>
                <a:gd name="T19" fmla="*/ 31 h 46"/>
                <a:gd name="T20" fmla="*/ 200 w 214"/>
                <a:gd name="T21" fmla="*/ 34 h 46"/>
                <a:gd name="T22" fmla="*/ 193 w 214"/>
                <a:gd name="T23" fmla="*/ 35 h 46"/>
                <a:gd name="T24" fmla="*/ 183 w 214"/>
                <a:gd name="T25" fmla="*/ 35 h 46"/>
                <a:gd name="T26" fmla="*/ 165 w 214"/>
                <a:gd name="T27" fmla="*/ 36 h 46"/>
                <a:gd name="T28" fmla="*/ 129 w 214"/>
                <a:gd name="T29" fmla="*/ 36 h 46"/>
                <a:gd name="T30" fmla="*/ 121 w 214"/>
                <a:gd name="T31" fmla="*/ 36 h 46"/>
                <a:gd name="T32" fmla="*/ 118 w 214"/>
                <a:gd name="T33" fmla="*/ 38 h 46"/>
                <a:gd name="T34" fmla="*/ 114 w 214"/>
                <a:gd name="T35" fmla="*/ 38 h 46"/>
                <a:gd name="T36" fmla="*/ 94 w 214"/>
                <a:gd name="T37" fmla="*/ 36 h 46"/>
                <a:gd name="T38" fmla="*/ 80 w 214"/>
                <a:gd name="T39" fmla="*/ 36 h 46"/>
                <a:gd name="T40" fmla="*/ 71 w 214"/>
                <a:gd name="T41" fmla="*/ 37 h 46"/>
                <a:gd name="T42" fmla="*/ 41 w 214"/>
                <a:gd name="T43" fmla="*/ 39 h 46"/>
                <a:gd name="T44" fmla="*/ 34 w 214"/>
                <a:gd name="T45" fmla="*/ 39 h 46"/>
                <a:gd name="T46" fmla="*/ 3 w 214"/>
                <a:gd name="T47" fmla="*/ 39 h 46"/>
                <a:gd name="T48" fmla="*/ 0 w 214"/>
                <a:gd name="T49" fmla="*/ 30 h 46"/>
                <a:gd name="T50" fmla="*/ 5 w 214"/>
                <a:gd name="T51" fmla="*/ 25 h 46"/>
                <a:gd name="T52" fmla="*/ 17 w 214"/>
                <a:gd name="T53" fmla="*/ 23 h 46"/>
                <a:gd name="T54" fmla="*/ 46 w 214"/>
                <a:gd name="T55" fmla="*/ 25 h 46"/>
                <a:gd name="T56" fmla="*/ 61 w 214"/>
                <a:gd name="T57" fmla="*/ 23 h 46"/>
                <a:gd name="T58" fmla="*/ 74 w 214"/>
                <a:gd name="T59" fmla="*/ 21 h 46"/>
                <a:gd name="T60" fmla="*/ 84 w 214"/>
                <a:gd name="T61" fmla="*/ 20 h 46"/>
                <a:gd name="T62" fmla="*/ 88 w 214"/>
                <a:gd name="T63" fmla="*/ 19 h 46"/>
                <a:gd name="T64" fmla="*/ 88 w 214"/>
                <a:gd name="T65" fmla="*/ 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4" h="46">
                  <a:moveTo>
                    <a:pt x="93" y="0"/>
                  </a:moveTo>
                  <a:cubicBezTo>
                    <a:pt x="94" y="1"/>
                    <a:pt x="96" y="0"/>
                    <a:pt x="98" y="0"/>
                  </a:cubicBezTo>
                  <a:cubicBezTo>
                    <a:pt x="101" y="1"/>
                    <a:pt x="101" y="2"/>
                    <a:pt x="104" y="3"/>
                  </a:cubicBezTo>
                  <a:cubicBezTo>
                    <a:pt x="105" y="1"/>
                    <a:pt x="108" y="4"/>
                    <a:pt x="108" y="3"/>
                  </a:cubicBezTo>
                  <a:cubicBezTo>
                    <a:pt x="113" y="5"/>
                    <a:pt x="118" y="8"/>
                    <a:pt x="122" y="11"/>
                  </a:cubicBezTo>
                  <a:cubicBezTo>
                    <a:pt x="124" y="12"/>
                    <a:pt x="125" y="16"/>
                    <a:pt x="127" y="17"/>
                  </a:cubicBezTo>
                  <a:cubicBezTo>
                    <a:pt x="129" y="18"/>
                    <a:pt x="133" y="18"/>
                    <a:pt x="135" y="20"/>
                  </a:cubicBezTo>
                  <a:cubicBezTo>
                    <a:pt x="135" y="20"/>
                    <a:pt x="136" y="19"/>
                    <a:pt x="137" y="19"/>
                  </a:cubicBezTo>
                  <a:cubicBezTo>
                    <a:pt x="137" y="19"/>
                    <a:pt x="137" y="19"/>
                    <a:pt x="137" y="20"/>
                  </a:cubicBezTo>
                  <a:cubicBezTo>
                    <a:pt x="138" y="19"/>
                    <a:pt x="138" y="19"/>
                    <a:pt x="139" y="19"/>
                  </a:cubicBezTo>
                  <a:cubicBezTo>
                    <a:pt x="139" y="18"/>
                    <a:pt x="146" y="21"/>
                    <a:pt x="148" y="19"/>
                  </a:cubicBezTo>
                  <a:cubicBezTo>
                    <a:pt x="151" y="21"/>
                    <a:pt x="156" y="18"/>
                    <a:pt x="162" y="19"/>
                  </a:cubicBezTo>
                  <a:cubicBezTo>
                    <a:pt x="164" y="20"/>
                    <a:pt x="171" y="20"/>
                    <a:pt x="174" y="18"/>
                  </a:cubicBezTo>
                  <a:cubicBezTo>
                    <a:pt x="175" y="19"/>
                    <a:pt x="176" y="19"/>
                    <a:pt x="176" y="19"/>
                  </a:cubicBezTo>
                  <a:cubicBezTo>
                    <a:pt x="177" y="19"/>
                    <a:pt x="180" y="18"/>
                    <a:pt x="182" y="19"/>
                  </a:cubicBezTo>
                  <a:cubicBezTo>
                    <a:pt x="182" y="20"/>
                    <a:pt x="186" y="19"/>
                    <a:pt x="188" y="19"/>
                  </a:cubicBezTo>
                  <a:cubicBezTo>
                    <a:pt x="190" y="19"/>
                    <a:pt x="192" y="18"/>
                    <a:pt x="195" y="18"/>
                  </a:cubicBezTo>
                  <a:cubicBezTo>
                    <a:pt x="196" y="18"/>
                    <a:pt x="201" y="19"/>
                    <a:pt x="202" y="18"/>
                  </a:cubicBezTo>
                  <a:cubicBezTo>
                    <a:pt x="206" y="20"/>
                    <a:pt x="212" y="21"/>
                    <a:pt x="214" y="23"/>
                  </a:cubicBezTo>
                  <a:cubicBezTo>
                    <a:pt x="214" y="26"/>
                    <a:pt x="213" y="30"/>
                    <a:pt x="210" y="31"/>
                  </a:cubicBezTo>
                  <a:cubicBezTo>
                    <a:pt x="209" y="32"/>
                    <a:pt x="206" y="31"/>
                    <a:pt x="205" y="31"/>
                  </a:cubicBezTo>
                  <a:cubicBezTo>
                    <a:pt x="204" y="32"/>
                    <a:pt x="202" y="34"/>
                    <a:pt x="200" y="34"/>
                  </a:cubicBezTo>
                  <a:cubicBezTo>
                    <a:pt x="198" y="35"/>
                    <a:pt x="195" y="34"/>
                    <a:pt x="194" y="36"/>
                  </a:cubicBezTo>
                  <a:cubicBezTo>
                    <a:pt x="194" y="36"/>
                    <a:pt x="193" y="35"/>
                    <a:pt x="193" y="35"/>
                  </a:cubicBezTo>
                  <a:cubicBezTo>
                    <a:pt x="192" y="35"/>
                    <a:pt x="184" y="35"/>
                    <a:pt x="184" y="35"/>
                  </a:cubicBezTo>
                  <a:cubicBezTo>
                    <a:pt x="183" y="35"/>
                    <a:pt x="183" y="35"/>
                    <a:pt x="183" y="35"/>
                  </a:cubicBezTo>
                  <a:cubicBezTo>
                    <a:pt x="183" y="35"/>
                    <a:pt x="171" y="36"/>
                    <a:pt x="169" y="35"/>
                  </a:cubicBezTo>
                  <a:cubicBezTo>
                    <a:pt x="167" y="35"/>
                    <a:pt x="166" y="35"/>
                    <a:pt x="165" y="36"/>
                  </a:cubicBezTo>
                  <a:cubicBezTo>
                    <a:pt x="159" y="33"/>
                    <a:pt x="147" y="34"/>
                    <a:pt x="141" y="36"/>
                  </a:cubicBezTo>
                  <a:cubicBezTo>
                    <a:pt x="138" y="36"/>
                    <a:pt x="129" y="36"/>
                    <a:pt x="129" y="36"/>
                  </a:cubicBezTo>
                  <a:cubicBezTo>
                    <a:pt x="129" y="36"/>
                    <a:pt x="128" y="37"/>
                    <a:pt x="128" y="37"/>
                  </a:cubicBezTo>
                  <a:cubicBezTo>
                    <a:pt x="125" y="36"/>
                    <a:pt x="123" y="36"/>
                    <a:pt x="121" y="36"/>
                  </a:cubicBezTo>
                  <a:cubicBezTo>
                    <a:pt x="119" y="36"/>
                    <a:pt x="119" y="37"/>
                    <a:pt x="118" y="38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7" y="37"/>
                    <a:pt x="116" y="37"/>
                    <a:pt x="115" y="37"/>
                  </a:cubicBezTo>
                  <a:cubicBezTo>
                    <a:pt x="115" y="38"/>
                    <a:pt x="114" y="38"/>
                    <a:pt x="114" y="38"/>
                  </a:cubicBezTo>
                  <a:cubicBezTo>
                    <a:pt x="112" y="38"/>
                    <a:pt x="109" y="37"/>
                    <a:pt x="107" y="36"/>
                  </a:cubicBezTo>
                  <a:cubicBezTo>
                    <a:pt x="104" y="37"/>
                    <a:pt x="98" y="37"/>
                    <a:pt x="94" y="36"/>
                  </a:cubicBezTo>
                  <a:cubicBezTo>
                    <a:pt x="93" y="36"/>
                    <a:pt x="87" y="37"/>
                    <a:pt x="86" y="38"/>
                  </a:cubicBezTo>
                  <a:cubicBezTo>
                    <a:pt x="85" y="38"/>
                    <a:pt x="81" y="37"/>
                    <a:pt x="80" y="36"/>
                  </a:cubicBezTo>
                  <a:cubicBezTo>
                    <a:pt x="78" y="37"/>
                    <a:pt x="77" y="37"/>
                    <a:pt x="75" y="38"/>
                  </a:cubicBezTo>
                  <a:cubicBezTo>
                    <a:pt x="73" y="38"/>
                    <a:pt x="72" y="37"/>
                    <a:pt x="71" y="37"/>
                  </a:cubicBezTo>
                  <a:cubicBezTo>
                    <a:pt x="66" y="39"/>
                    <a:pt x="55" y="36"/>
                    <a:pt x="51" y="39"/>
                  </a:cubicBezTo>
                  <a:cubicBezTo>
                    <a:pt x="49" y="40"/>
                    <a:pt x="44" y="38"/>
                    <a:pt x="41" y="39"/>
                  </a:cubicBezTo>
                  <a:cubicBezTo>
                    <a:pt x="40" y="39"/>
                    <a:pt x="38" y="39"/>
                    <a:pt x="36" y="40"/>
                  </a:cubicBezTo>
                  <a:cubicBezTo>
                    <a:pt x="36" y="40"/>
                    <a:pt x="35" y="39"/>
                    <a:pt x="34" y="39"/>
                  </a:cubicBezTo>
                  <a:cubicBezTo>
                    <a:pt x="30" y="41"/>
                    <a:pt x="20" y="42"/>
                    <a:pt x="18" y="46"/>
                  </a:cubicBezTo>
                  <a:cubicBezTo>
                    <a:pt x="14" y="45"/>
                    <a:pt x="6" y="43"/>
                    <a:pt x="3" y="39"/>
                  </a:cubicBezTo>
                  <a:cubicBezTo>
                    <a:pt x="2" y="38"/>
                    <a:pt x="3" y="35"/>
                    <a:pt x="2" y="34"/>
                  </a:cubicBezTo>
                  <a:cubicBezTo>
                    <a:pt x="1" y="32"/>
                    <a:pt x="0" y="33"/>
                    <a:pt x="0" y="30"/>
                  </a:cubicBezTo>
                  <a:cubicBezTo>
                    <a:pt x="1" y="28"/>
                    <a:pt x="2" y="27"/>
                    <a:pt x="3" y="25"/>
                  </a:cubicBezTo>
                  <a:cubicBezTo>
                    <a:pt x="4" y="25"/>
                    <a:pt x="4" y="26"/>
                    <a:pt x="5" y="25"/>
                  </a:cubicBezTo>
                  <a:cubicBezTo>
                    <a:pt x="8" y="25"/>
                    <a:pt x="10" y="24"/>
                    <a:pt x="13" y="23"/>
                  </a:cubicBezTo>
                  <a:cubicBezTo>
                    <a:pt x="14" y="23"/>
                    <a:pt x="16" y="24"/>
                    <a:pt x="17" y="23"/>
                  </a:cubicBezTo>
                  <a:cubicBezTo>
                    <a:pt x="23" y="23"/>
                    <a:pt x="28" y="23"/>
                    <a:pt x="34" y="23"/>
                  </a:cubicBezTo>
                  <a:cubicBezTo>
                    <a:pt x="35" y="23"/>
                    <a:pt x="43" y="26"/>
                    <a:pt x="46" y="25"/>
                  </a:cubicBezTo>
                  <a:cubicBezTo>
                    <a:pt x="48" y="24"/>
                    <a:pt x="52" y="23"/>
                    <a:pt x="52" y="23"/>
                  </a:cubicBezTo>
                  <a:cubicBezTo>
                    <a:pt x="53" y="23"/>
                    <a:pt x="59" y="23"/>
                    <a:pt x="61" y="23"/>
                  </a:cubicBezTo>
                  <a:cubicBezTo>
                    <a:pt x="63" y="22"/>
                    <a:pt x="68" y="23"/>
                    <a:pt x="70" y="23"/>
                  </a:cubicBezTo>
                  <a:cubicBezTo>
                    <a:pt x="71" y="22"/>
                    <a:pt x="73" y="21"/>
                    <a:pt x="74" y="21"/>
                  </a:cubicBezTo>
                  <a:cubicBezTo>
                    <a:pt x="77" y="21"/>
                    <a:pt x="79" y="21"/>
                    <a:pt x="82" y="21"/>
                  </a:cubicBezTo>
                  <a:cubicBezTo>
                    <a:pt x="83" y="21"/>
                    <a:pt x="83" y="21"/>
                    <a:pt x="84" y="20"/>
                  </a:cubicBezTo>
                  <a:cubicBezTo>
                    <a:pt x="85" y="21"/>
                    <a:pt x="84" y="21"/>
                    <a:pt x="86" y="21"/>
                  </a:cubicBezTo>
                  <a:cubicBezTo>
                    <a:pt x="86" y="21"/>
                    <a:pt x="87" y="20"/>
                    <a:pt x="88" y="19"/>
                  </a:cubicBezTo>
                  <a:cubicBezTo>
                    <a:pt x="88" y="18"/>
                    <a:pt x="89" y="17"/>
                    <a:pt x="89" y="16"/>
                  </a:cubicBezTo>
                  <a:cubicBezTo>
                    <a:pt x="86" y="13"/>
                    <a:pt x="90" y="5"/>
                    <a:pt x="88" y="4"/>
                  </a:cubicBezTo>
                  <a:cubicBezTo>
                    <a:pt x="89" y="2"/>
                    <a:pt x="91" y="1"/>
                    <a:pt x="9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4" name="Freeform 55">
              <a:extLst>
                <a:ext uri="{FF2B5EF4-FFF2-40B4-BE49-F238E27FC236}">
                  <a16:creationId xmlns="" xmlns:a16="http://schemas.microsoft.com/office/drawing/2014/main" id="{103331B1-9844-7E47-9EA8-4A5A4C8161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86363" y="3152776"/>
              <a:ext cx="823913" cy="525463"/>
            </a:xfrm>
            <a:custGeom>
              <a:avLst/>
              <a:gdLst>
                <a:gd name="T0" fmla="*/ 257 w 272"/>
                <a:gd name="T1" fmla="*/ 115 h 172"/>
                <a:gd name="T2" fmla="*/ 219 w 272"/>
                <a:gd name="T3" fmla="*/ 115 h 172"/>
                <a:gd name="T4" fmla="*/ 187 w 272"/>
                <a:gd name="T5" fmla="*/ 113 h 172"/>
                <a:gd name="T6" fmla="*/ 171 w 272"/>
                <a:gd name="T7" fmla="*/ 112 h 172"/>
                <a:gd name="T8" fmla="*/ 125 w 272"/>
                <a:gd name="T9" fmla="*/ 112 h 172"/>
                <a:gd name="T10" fmla="*/ 139 w 272"/>
                <a:gd name="T11" fmla="*/ 100 h 172"/>
                <a:gd name="T12" fmla="*/ 162 w 272"/>
                <a:gd name="T13" fmla="*/ 101 h 172"/>
                <a:gd name="T14" fmla="*/ 183 w 272"/>
                <a:gd name="T15" fmla="*/ 101 h 172"/>
                <a:gd name="T16" fmla="*/ 185 w 272"/>
                <a:gd name="T17" fmla="*/ 58 h 172"/>
                <a:gd name="T18" fmla="*/ 186 w 272"/>
                <a:gd name="T19" fmla="*/ 32 h 172"/>
                <a:gd name="T20" fmla="*/ 194 w 272"/>
                <a:gd name="T21" fmla="*/ 0 h 172"/>
                <a:gd name="T22" fmla="*/ 168 w 272"/>
                <a:gd name="T23" fmla="*/ 1 h 172"/>
                <a:gd name="T24" fmla="*/ 143 w 272"/>
                <a:gd name="T25" fmla="*/ 3 h 172"/>
                <a:gd name="T26" fmla="*/ 114 w 272"/>
                <a:gd name="T27" fmla="*/ 4 h 172"/>
                <a:gd name="T28" fmla="*/ 95 w 272"/>
                <a:gd name="T29" fmla="*/ 2 h 172"/>
                <a:gd name="T30" fmla="*/ 63 w 272"/>
                <a:gd name="T31" fmla="*/ 5 h 172"/>
                <a:gd name="T32" fmla="*/ 62 w 272"/>
                <a:gd name="T33" fmla="*/ 22 h 172"/>
                <a:gd name="T34" fmla="*/ 67 w 272"/>
                <a:gd name="T35" fmla="*/ 50 h 172"/>
                <a:gd name="T36" fmla="*/ 66 w 272"/>
                <a:gd name="T37" fmla="*/ 63 h 172"/>
                <a:gd name="T38" fmla="*/ 67 w 272"/>
                <a:gd name="T39" fmla="*/ 82 h 172"/>
                <a:gd name="T40" fmla="*/ 62 w 272"/>
                <a:gd name="T41" fmla="*/ 106 h 172"/>
                <a:gd name="T42" fmla="*/ 75 w 272"/>
                <a:gd name="T43" fmla="*/ 101 h 172"/>
                <a:gd name="T44" fmla="*/ 109 w 272"/>
                <a:gd name="T45" fmla="*/ 102 h 172"/>
                <a:gd name="T46" fmla="*/ 99 w 272"/>
                <a:gd name="T47" fmla="*/ 112 h 172"/>
                <a:gd name="T48" fmla="*/ 71 w 272"/>
                <a:gd name="T49" fmla="*/ 116 h 172"/>
                <a:gd name="T50" fmla="*/ 43 w 272"/>
                <a:gd name="T51" fmla="*/ 120 h 172"/>
                <a:gd name="T52" fmla="*/ 23 w 272"/>
                <a:gd name="T53" fmla="*/ 122 h 172"/>
                <a:gd name="T54" fmla="*/ 4 w 272"/>
                <a:gd name="T55" fmla="*/ 129 h 172"/>
                <a:gd name="T56" fmla="*/ 28 w 272"/>
                <a:gd name="T57" fmla="*/ 143 h 172"/>
                <a:gd name="T58" fmla="*/ 42 w 272"/>
                <a:gd name="T59" fmla="*/ 138 h 172"/>
                <a:gd name="T60" fmla="*/ 62 w 272"/>
                <a:gd name="T61" fmla="*/ 133 h 172"/>
                <a:gd name="T62" fmla="*/ 93 w 272"/>
                <a:gd name="T63" fmla="*/ 127 h 172"/>
                <a:gd name="T64" fmla="*/ 92 w 272"/>
                <a:gd name="T65" fmla="*/ 141 h 172"/>
                <a:gd name="T66" fmla="*/ 86 w 272"/>
                <a:gd name="T67" fmla="*/ 156 h 172"/>
                <a:gd name="T68" fmla="*/ 100 w 272"/>
                <a:gd name="T69" fmla="*/ 153 h 172"/>
                <a:gd name="T70" fmla="*/ 119 w 272"/>
                <a:gd name="T71" fmla="*/ 126 h 172"/>
                <a:gd name="T72" fmla="*/ 138 w 272"/>
                <a:gd name="T73" fmla="*/ 130 h 172"/>
                <a:gd name="T74" fmla="*/ 150 w 272"/>
                <a:gd name="T75" fmla="*/ 150 h 172"/>
                <a:gd name="T76" fmla="*/ 170 w 272"/>
                <a:gd name="T77" fmla="*/ 159 h 172"/>
                <a:gd name="T78" fmla="*/ 172 w 272"/>
                <a:gd name="T79" fmla="*/ 128 h 172"/>
                <a:gd name="T80" fmla="*/ 209 w 272"/>
                <a:gd name="T81" fmla="*/ 134 h 172"/>
                <a:gd name="T82" fmla="*/ 229 w 272"/>
                <a:gd name="T83" fmla="*/ 144 h 172"/>
                <a:gd name="T84" fmla="*/ 238 w 272"/>
                <a:gd name="T85" fmla="*/ 146 h 172"/>
                <a:gd name="T86" fmla="*/ 266 w 272"/>
                <a:gd name="T87" fmla="*/ 140 h 172"/>
                <a:gd name="T88" fmla="*/ 170 w 272"/>
                <a:gd name="T89" fmla="*/ 55 h 172"/>
                <a:gd name="T90" fmla="*/ 139 w 272"/>
                <a:gd name="T91" fmla="*/ 55 h 172"/>
                <a:gd name="T92" fmla="*/ 107 w 272"/>
                <a:gd name="T93" fmla="*/ 58 h 172"/>
                <a:gd name="T94" fmla="*/ 87 w 272"/>
                <a:gd name="T95" fmla="*/ 60 h 172"/>
                <a:gd name="T96" fmla="*/ 104 w 272"/>
                <a:gd name="T97" fmla="*/ 48 h 172"/>
                <a:gd name="T98" fmla="*/ 135 w 272"/>
                <a:gd name="T99" fmla="*/ 45 h 172"/>
                <a:gd name="T100" fmla="*/ 166 w 272"/>
                <a:gd name="T101" fmla="*/ 44 h 172"/>
                <a:gd name="T102" fmla="*/ 94 w 272"/>
                <a:gd name="T103" fmla="*/ 23 h 172"/>
                <a:gd name="T104" fmla="*/ 135 w 272"/>
                <a:gd name="T105" fmla="*/ 20 h 172"/>
                <a:gd name="T106" fmla="*/ 174 w 272"/>
                <a:gd name="T107" fmla="*/ 19 h 172"/>
                <a:gd name="T108" fmla="*/ 102 w 272"/>
                <a:gd name="T109" fmla="*/ 32 h 172"/>
                <a:gd name="T110" fmla="*/ 94 w 272"/>
                <a:gd name="T111" fmla="*/ 23 h 172"/>
                <a:gd name="T112" fmla="*/ 95 w 272"/>
                <a:gd name="T113" fmla="*/ 85 h 172"/>
                <a:gd name="T114" fmla="*/ 82 w 272"/>
                <a:gd name="T115" fmla="*/ 82 h 172"/>
                <a:gd name="T116" fmla="*/ 106 w 272"/>
                <a:gd name="T117" fmla="*/ 75 h 172"/>
                <a:gd name="T118" fmla="*/ 149 w 272"/>
                <a:gd name="T119" fmla="*/ 71 h 172"/>
                <a:gd name="T120" fmla="*/ 170 w 272"/>
                <a:gd name="T121" fmla="*/ 81 h 172"/>
                <a:gd name="T122" fmla="*/ 133 w 272"/>
                <a:gd name="T123" fmla="*/ 8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2" h="172">
                  <a:moveTo>
                    <a:pt x="270" y="130"/>
                  </a:moveTo>
                  <a:cubicBezTo>
                    <a:pt x="272" y="123"/>
                    <a:pt x="264" y="119"/>
                    <a:pt x="266" y="115"/>
                  </a:cubicBezTo>
                  <a:cubicBezTo>
                    <a:pt x="265" y="114"/>
                    <a:pt x="264" y="112"/>
                    <a:pt x="262" y="112"/>
                  </a:cubicBezTo>
                  <a:cubicBezTo>
                    <a:pt x="261" y="112"/>
                    <a:pt x="258" y="115"/>
                    <a:pt x="257" y="115"/>
                  </a:cubicBezTo>
                  <a:cubicBezTo>
                    <a:pt x="255" y="116"/>
                    <a:pt x="241" y="114"/>
                    <a:pt x="239" y="113"/>
                  </a:cubicBezTo>
                  <a:cubicBezTo>
                    <a:pt x="237" y="113"/>
                    <a:pt x="237" y="115"/>
                    <a:pt x="235" y="115"/>
                  </a:cubicBezTo>
                  <a:cubicBezTo>
                    <a:pt x="234" y="116"/>
                    <a:pt x="231" y="115"/>
                    <a:pt x="231" y="115"/>
                  </a:cubicBezTo>
                  <a:cubicBezTo>
                    <a:pt x="230" y="114"/>
                    <a:pt x="220" y="116"/>
                    <a:pt x="219" y="115"/>
                  </a:cubicBezTo>
                  <a:cubicBezTo>
                    <a:pt x="218" y="115"/>
                    <a:pt x="218" y="114"/>
                    <a:pt x="217" y="114"/>
                  </a:cubicBezTo>
                  <a:cubicBezTo>
                    <a:pt x="213" y="117"/>
                    <a:pt x="206" y="114"/>
                    <a:pt x="202" y="113"/>
                  </a:cubicBezTo>
                  <a:cubicBezTo>
                    <a:pt x="200" y="114"/>
                    <a:pt x="193" y="113"/>
                    <a:pt x="193" y="113"/>
                  </a:cubicBezTo>
                  <a:cubicBezTo>
                    <a:pt x="191" y="113"/>
                    <a:pt x="189" y="113"/>
                    <a:pt x="187" y="113"/>
                  </a:cubicBezTo>
                  <a:cubicBezTo>
                    <a:pt x="186" y="113"/>
                    <a:pt x="186" y="112"/>
                    <a:pt x="185" y="112"/>
                  </a:cubicBezTo>
                  <a:cubicBezTo>
                    <a:pt x="184" y="114"/>
                    <a:pt x="183" y="112"/>
                    <a:pt x="181" y="113"/>
                  </a:cubicBezTo>
                  <a:cubicBezTo>
                    <a:pt x="180" y="113"/>
                    <a:pt x="179" y="113"/>
                    <a:pt x="179" y="113"/>
                  </a:cubicBezTo>
                  <a:cubicBezTo>
                    <a:pt x="176" y="112"/>
                    <a:pt x="175" y="113"/>
                    <a:pt x="171" y="112"/>
                  </a:cubicBezTo>
                  <a:cubicBezTo>
                    <a:pt x="169" y="112"/>
                    <a:pt x="166" y="112"/>
                    <a:pt x="164" y="112"/>
                  </a:cubicBezTo>
                  <a:cubicBezTo>
                    <a:pt x="164" y="112"/>
                    <a:pt x="155" y="110"/>
                    <a:pt x="154" y="110"/>
                  </a:cubicBezTo>
                  <a:cubicBezTo>
                    <a:pt x="153" y="111"/>
                    <a:pt x="153" y="112"/>
                    <a:pt x="151" y="111"/>
                  </a:cubicBezTo>
                  <a:cubicBezTo>
                    <a:pt x="144" y="109"/>
                    <a:pt x="131" y="110"/>
                    <a:pt x="125" y="112"/>
                  </a:cubicBezTo>
                  <a:cubicBezTo>
                    <a:pt x="125" y="112"/>
                    <a:pt x="124" y="111"/>
                    <a:pt x="124" y="111"/>
                  </a:cubicBezTo>
                  <a:cubicBezTo>
                    <a:pt x="124" y="108"/>
                    <a:pt x="125" y="101"/>
                    <a:pt x="129" y="100"/>
                  </a:cubicBezTo>
                  <a:cubicBezTo>
                    <a:pt x="132" y="99"/>
                    <a:pt x="132" y="100"/>
                    <a:pt x="135" y="101"/>
                  </a:cubicBezTo>
                  <a:cubicBezTo>
                    <a:pt x="137" y="101"/>
                    <a:pt x="138" y="100"/>
                    <a:pt x="139" y="100"/>
                  </a:cubicBezTo>
                  <a:cubicBezTo>
                    <a:pt x="140" y="100"/>
                    <a:pt x="140" y="100"/>
                    <a:pt x="141" y="100"/>
                  </a:cubicBezTo>
                  <a:cubicBezTo>
                    <a:pt x="141" y="100"/>
                    <a:pt x="142" y="100"/>
                    <a:pt x="142" y="100"/>
                  </a:cubicBezTo>
                  <a:cubicBezTo>
                    <a:pt x="147" y="101"/>
                    <a:pt x="147" y="101"/>
                    <a:pt x="147" y="101"/>
                  </a:cubicBezTo>
                  <a:cubicBezTo>
                    <a:pt x="149" y="101"/>
                    <a:pt x="161" y="101"/>
                    <a:pt x="162" y="101"/>
                  </a:cubicBezTo>
                  <a:cubicBezTo>
                    <a:pt x="165" y="101"/>
                    <a:pt x="168" y="101"/>
                    <a:pt x="170" y="101"/>
                  </a:cubicBezTo>
                  <a:cubicBezTo>
                    <a:pt x="173" y="103"/>
                    <a:pt x="174" y="105"/>
                    <a:pt x="175" y="106"/>
                  </a:cubicBezTo>
                  <a:cubicBezTo>
                    <a:pt x="175" y="106"/>
                    <a:pt x="176" y="106"/>
                    <a:pt x="177" y="106"/>
                  </a:cubicBezTo>
                  <a:cubicBezTo>
                    <a:pt x="179" y="104"/>
                    <a:pt x="181" y="102"/>
                    <a:pt x="183" y="101"/>
                  </a:cubicBezTo>
                  <a:cubicBezTo>
                    <a:pt x="185" y="99"/>
                    <a:pt x="186" y="91"/>
                    <a:pt x="185" y="87"/>
                  </a:cubicBezTo>
                  <a:cubicBezTo>
                    <a:pt x="185" y="86"/>
                    <a:pt x="181" y="84"/>
                    <a:pt x="183" y="81"/>
                  </a:cubicBezTo>
                  <a:cubicBezTo>
                    <a:pt x="183" y="80"/>
                    <a:pt x="183" y="75"/>
                    <a:pt x="183" y="75"/>
                  </a:cubicBezTo>
                  <a:cubicBezTo>
                    <a:pt x="185" y="72"/>
                    <a:pt x="186" y="61"/>
                    <a:pt x="185" y="58"/>
                  </a:cubicBezTo>
                  <a:cubicBezTo>
                    <a:pt x="185" y="57"/>
                    <a:pt x="184" y="56"/>
                    <a:pt x="184" y="55"/>
                  </a:cubicBezTo>
                  <a:cubicBezTo>
                    <a:pt x="184" y="55"/>
                    <a:pt x="184" y="50"/>
                    <a:pt x="184" y="49"/>
                  </a:cubicBezTo>
                  <a:cubicBezTo>
                    <a:pt x="185" y="47"/>
                    <a:pt x="186" y="44"/>
                    <a:pt x="186" y="41"/>
                  </a:cubicBezTo>
                  <a:cubicBezTo>
                    <a:pt x="187" y="37"/>
                    <a:pt x="185" y="36"/>
                    <a:pt x="186" y="32"/>
                  </a:cubicBezTo>
                  <a:cubicBezTo>
                    <a:pt x="187" y="32"/>
                    <a:pt x="186" y="31"/>
                    <a:pt x="187" y="31"/>
                  </a:cubicBezTo>
                  <a:cubicBezTo>
                    <a:pt x="187" y="28"/>
                    <a:pt x="189" y="27"/>
                    <a:pt x="191" y="25"/>
                  </a:cubicBezTo>
                  <a:cubicBezTo>
                    <a:pt x="194" y="21"/>
                    <a:pt x="198" y="15"/>
                    <a:pt x="199" y="9"/>
                  </a:cubicBezTo>
                  <a:cubicBezTo>
                    <a:pt x="197" y="6"/>
                    <a:pt x="197" y="2"/>
                    <a:pt x="194" y="0"/>
                  </a:cubicBezTo>
                  <a:cubicBezTo>
                    <a:pt x="193" y="0"/>
                    <a:pt x="192" y="0"/>
                    <a:pt x="191" y="0"/>
                  </a:cubicBezTo>
                  <a:cubicBezTo>
                    <a:pt x="190" y="2"/>
                    <a:pt x="188" y="1"/>
                    <a:pt x="187" y="1"/>
                  </a:cubicBezTo>
                  <a:cubicBezTo>
                    <a:pt x="184" y="4"/>
                    <a:pt x="180" y="4"/>
                    <a:pt x="176" y="3"/>
                  </a:cubicBezTo>
                  <a:cubicBezTo>
                    <a:pt x="174" y="5"/>
                    <a:pt x="169" y="2"/>
                    <a:pt x="168" y="1"/>
                  </a:cubicBezTo>
                  <a:cubicBezTo>
                    <a:pt x="168" y="2"/>
                    <a:pt x="165" y="2"/>
                    <a:pt x="164" y="2"/>
                  </a:cubicBezTo>
                  <a:cubicBezTo>
                    <a:pt x="164" y="2"/>
                    <a:pt x="161" y="1"/>
                    <a:pt x="161" y="2"/>
                  </a:cubicBezTo>
                  <a:cubicBezTo>
                    <a:pt x="158" y="2"/>
                    <a:pt x="151" y="2"/>
                    <a:pt x="148" y="4"/>
                  </a:cubicBezTo>
                  <a:cubicBezTo>
                    <a:pt x="146" y="4"/>
                    <a:pt x="145" y="3"/>
                    <a:pt x="143" y="3"/>
                  </a:cubicBezTo>
                  <a:cubicBezTo>
                    <a:pt x="140" y="2"/>
                    <a:pt x="140" y="4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4" y="3"/>
                    <a:pt x="131" y="1"/>
                    <a:pt x="128" y="2"/>
                  </a:cubicBezTo>
                  <a:cubicBezTo>
                    <a:pt x="124" y="3"/>
                    <a:pt x="117" y="3"/>
                    <a:pt x="114" y="4"/>
                  </a:cubicBezTo>
                  <a:cubicBezTo>
                    <a:pt x="113" y="3"/>
                    <a:pt x="113" y="3"/>
                    <a:pt x="112" y="3"/>
                  </a:cubicBezTo>
                  <a:cubicBezTo>
                    <a:pt x="109" y="4"/>
                    <a:pt x="108" y="4"/>
                    <a:pt x="106" y="4"/>
                  </a:cubicBezTo>
                  <a:cubicBezTo>
                    <a:pt x="104" y="4"/>
                    <a:pt x="100" y="3"/>
                    <a:pt x="100" y="2"/>
                  </a:cubicBezTo>
                  <a:cubicBezTo>
                    <a:pt x="98" y="2"/>
                    <a:pt x="96" y="2"/>
                    <a:pt x="95" y="2"/>
                  </a:cubicBezTo>
                  <a:cubicBezTo>
                    <a:pt x="94" y="3"/>
                    <a:pt x="84" y="2"/>
                    <a:pt x="82" y="4"/>
                  </a:cubicBezTo>
                  <a:cubicBezTo>
                    <a:pt x="80" y="4"/>
                    <a:pt x="78" y="4"/>
                    <a:pt x="76" y="4"/>
                  </a:cubicBezTo>
                  <a:cubicBezTo>
                    <a:pt x="73" y="4"/>
                    <a:pt x="71" y="4"/>
                    <a:pt x="67" y="6"/>
                  </a:cubicBezTo>
                  <a:cubicBezTo>
                    <a:pt x="66" y="6"/>
                    <a:pt x="65" y="5"/>
                    <a:pt x="63" y="5"/>
                  </a:cubicBezTo>
                  <a:cubicBezTo>
                    <a:pt x="61" y="7"/>
                    <a:pt x="58" y="9"/>
                    <a:pt x="55" y="10"/>
                  </a:cubicBezTo>
                  <a:cubicBezTo>
                    <a:pt x="55" y="12"/>
                    <a:pt x="55" y="13"/>
                    <a:pt x="56" y="14"/>
                  </a:cubicBezTo>
                  <a:cubicBezTo>
                    <a:pt x="57" y="14"/>
                    <a:pt x="61" y="18"/>
                    <a:pt x="62" y="19"/>
                  </a:cubicBezTo>
                  <a:cubicBezTo>
                    <a:pt x="62" y="20"/>
                    <a:pt x="62" y="22"/>
                    <a:pt x="62" y="22"/>
                  </a:cubicBezTo>
                  <a:cubicBezTo>
                    <a:pt x="63" y="23"/>
                    <a:pt x="63" y="26"/>
                    <a:pt x="63" y="26"/>
                  </a:cubicBezTo>
                  <a:cubicBezTo>
                    <a:pt x="66" y="29"/>
                    <a:pt x="65" y="31"/>
                    <a:pt x="66" y="35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5"/>
                    <a:pt x="66" y="49"/>
                    <a:pt x="67" y="50"/>
                  </a:cubicBezTo>
                  <a:cubicBezTo>
                    <a:pt x="67" y="51"/>
                    <a:pt x="66" y="52"/>
                    <a:pt x="66" y="52"/>
                  </a:cubicBezTo>
                  <a:cubicBezTo>
                    <a:pt x="67" y="54"/>
                    <a:pt x="67" y="56"/>
                    <a:pt x="67" y="58"/>
                  </a:cubicBezTo>
                  <a:cubicBezTo>
                    <a:pt x="67" y="58"/>
                    <a:pt x="67" y="59"/>
                    <a:pt x="67" y="59"/>
                  </a:cubicBezTo>
                  <a:cubicBezTo>
                    <a:pt x="67" y="60"/>
                    <a:pt x="67" y="62"/>
                    <a:pt x="66" y="63"/>
                  </a:cubicBezTo>
                  <a:cubicBezTo>
                    <a:pt x="66" y="64"/>
                    <a:pt x="67" y="65"/>
                    <a:pt x="67" y="66"/>
                  </a:cubicBezTo>
                  <a:cubicBezTo>
                    <a:pt x="66" y="66"/>
                    <a:pt x="66" y="67"/>
                    <a:pt x="65" y="68"/>
                  </a:cubicBezTo>
                  <a:cubicBezTo>
                    <a:pt x="66" y="71"/>
                    <a:pt x="68" y="80"/>
                    <a:pt x="66" y="82"/>
                  </a:cubicBezTo>
                  <a:cubicBezTo>
                    <a:pt x="67" y="82"/>
                    <a:pt x="66" y="82"/>
                    <a:pt x="67" y="82"/>
                  </a:cubicBezTo>
                  <a:cubicBezTo>
                    <a:pt x="67" y="83"/>
                    <a:pt x="66" y="87"/>
                    <a:pt x="66" y="88"/>
                  </a:cubicBezTo>
                  <a:cubicBezTo>
                    <a:pt x="66" y="88"/>
                    <a:pt x="66" y="88"/>
                    <a:pt x="66" y="88"/>
                  </a:cubicBezTo>
                  <a:cubicBezTo>
                    <a:pt x="66" y="88"/>
                    <a:pt x="66" y="93"/>
                    <a:pt x="66" y="93"/>
                  </a:cubicBezTo>
                  <a:cubicBezTo>
                    <a:pt x="65" y="98"/>
                    <a:pt x="64" y="102"/>
                    <a:pt x="62" y="106"/>
                  </a:cubicBezTo>
                  <a:cubicBezTo>
                    <a:pt x="62" y="107"/>
                    <a:pt x="62" y="113"/>
                    <a:pt x="62" y="113"/>
                  </a:cubicBezTo>
                  <a:cubicBezTo>
                    <a:pt x="63" y="114"/>
                    <a:pt x="64" y="114"/>
                    <a:pt x="65" y="114"/>
                  </a:cubicBezTo>
                  <a:cubicBezTo>
                    <a:pt x="65" y="114"/>
                    <a:pt x="67" y="114"/>
                    <a:pt x="67" y="113"/>
                  </a:cubicBezTo>
                  <a:cubicBezTo>
                    <a:pt x="70" y="112"/>
                    <a:pt x="74" y="103"/>
                    <a:pt x="75" y="101"/>
                  </a:cubicBezTo>
                  <a:cubicBezTo>
                    <a:pt x="79" y="102"/>
                    <a:pt x="80" y="107"/>
                    <a:pt x="87" y="106"/>
                  </a:cubicBezTo>
                  <a:cubicBezTo>
                    <a:pt x="90" y="105"/>
                    <a:pt x="91" y="106"/>
                    <a:pt x="94" y="105"/>
                  </a:cubicBezTo>
                  <a:cubicBezTo>
                    <a:pt x="95" y="105"/>
                    <a:pt x="97" y="103"/>
                    <a:pt x="98" y="102"/>
                  </a:cubicBezTo>
                  <a:cubicBezTo>
                    <a:pt x="101" y="101"/>
                    <a:pt x="107" y="101"/>
                    <a:pt x="109" y="102"/>
                  </a:cubicBezTo>
                  <a:cubicBezTo>
                    <a:pt x="111" y="102"/>
                    <a:pt x="113" y="100"/>
                    <a:pt x="116" y="102"/>
                  </a:cubicBezTo>
                  <a:cubicBezTo>
                    <a:pt x="116" y="102"/>
                    <a:pt x="116" y="102"/>
                    <a:pt x="116" y="102"/>
                  </a:cubicBezTo>
                  <a:cubicBezTo>
                    <a:pt x="114" y="104"/>
                    <a:pt x="109" y="110"/>
                    <a:pt x="108" y="111"/>
                  </a:cubicBezTo>
                  <a:cubicBezTo>
                    <a:pt x="105" y="112"/>
                    <a:pt x="101" y="112"/>
                    <a:pt x="99" y="112"/>
                  </a:cubicBezTo>
                  <a:cubicBezTo>
                    <a:pt x="98" y="112"/>
                    <a:pt x="96" y="112"/>
                    <a:pt x="96" y="112"/>
                  </a:cubicBezTo>
                  <a:cubicBezTo>
                    <a:pt x="95" y="113"/>
                    <a:pt x="92" y="113"/>
                    <a:pt x="90" y="114"/>
                  </a:cubicBezTo>
                  <a:cubicBezTo>
                    <a:pt x="86" y="115"/>
                    <a:pt x="83" y="112"/>
                    <a:pt x="80" y="113"/>
                  </a:cubicBezTo>
                  <a:cubicBezTo>
                    <a:pt x="76" y="115"/>
                    <a:pt x="73" y="115"/>
                    <a:pt x="71" y="116"/>
                  </a:cubicBezTo>
                  <a:cubicBezTo>
                    <a:pt x="70" y="116"/>
                    <a:pt x="69" y="116"/>
                    <a:pt x="68" y="116"/>
                  </a:cubicBezTo>
                  <a:cubicBezTo>
                    <a:pt x="67" y="117"/>
                    <a:pt x="64" y="118"/>
                    <a:pt x="62" y="118"/>
                  </a:cubicBezTo>
                  <a:cubicBezTo>
                    <a:pt x="58" y="119"/>
                    <a:pt x="55" y="118"/>
                    <a:pt x="53" y="119"/>
                  </a:cubicBezTo>
                  <a:cubicBezTo>
                    <a:pt x="49" y="120"/>
                    <a:pt x="46" y="119"/>
                    <a:pt x="43" y="120"/>
                  </a:cubicBezTo>
                  <a:cubicBezTo>
                    <a:pt x="43" y="120"/>
                    <a:pt x="42" y="120"/>
                    <a:pt x="41" y="120"/>
                  </a:cubicBezTo>
                  <a:cubicBezTo>
                    <a:pt x="39" y="120"/>
                    <a:pt x="35" y="120"/>
                    <a:pt x="34" y="121"/>
                  </a:cubicBezTo>
                  <a:cubicBezTo>
                    <a:pt x="33" y="121"/>
                    <a:pt x="32" y="122"/>
                    <a:pt x="31" y="123"/>
                  </a:cubicBezTo>
                  <a:cubicBezTo>
                    <a:pt x="29" y="123"/>
                    <a:pt x="24" y="122"/>
                    <a:pt x="23" y="122"/>
                  </a:cubicBezTo>
                  <a:cubicBezTo>
                    <a:pt x="22" y="123"/>
                    <a:pt x="19" y="122"/>
                    <a:pt x="17" y="123"/>
                  </a:cubicBezTo>
                  <a:cubicBezTo>
                    <a:pt x="12" y="124"/>
                    <a:pt x="10" y="124"/>
                    <a:pt x="6" y="124"/>
                  </a:cubicBezTo>
                  <a:cubicBezTo>
                    <a:pt x="5" y="125"/>
                    <a:pt x="5" y="125"/>
                    <a:pt x="4" y="126"/>
                  </a:cubicBezTo>
                  <a:cubicBezTo>
                    <a:pt x="4" y="127"/>
                    <a:pt x="4" y="128"/>
                    <a:pt x="4" y="129"/>
                  </a:cubicBezTo>
                  <a:cubicBezTo>
                    <a:pt x="3" y="130"/>
                    <a:pt x="2" y="132"/>
                    <a:pt x="2" y="133"/>
                  </a:cubicBezTo>
                  <a:cubicBezTo>
                    <a:pt x="0" y="139"/>
                    <a:pt x="4" y="143"/>
                    <a:pt x="7" y="147"/>
                  </a:cubicBezTo>
                  <a:cubicBezTo>
                    <a:pt x="12" y="147"/>
                    <a:pt x="19" y="146"/>
                    <a:pt x="23" y="143"/>
                  </a:cubicBezTo>
                  <a:cubicBezTo>
                    <a:pt x="23" y="143"/>
                    <a:pt x="28" y="143"/>
                    <a:pt x="28" y="143"/>
                  </a:cubicBezTo>
                  <a:cubicBezTo>
                    <a:pt x="29" y="143"/>
                    <a:pt x="31" y="141"/>
                    <a:pt x="32" y="140"/>
                  </a:cubicBezTo>
                  <a:cubicBezTo>
                    <a:pt x="32" y="140"/>
                    <a:pt x="32" y="140"/>
                    <a:pt x="32" y="140"/>
                  </a:cubicBezTo>
                  <a:cubicBezTo>
                    <a:pt x="35" y="140"/>
                    <a:pt x="37" y="139"/>
                    <a:pt x="39" y="138"/>
                  </a:cubicBezTo>
                  <a:cubicBezTo>
                    <a:pt x="40" y="138"/>
                    <a:pt x="41" y="138"/>
                    <a:pt x="42" y="138"/>
                  </a:cubicBezTo>
                  <a:cubicBezTo>
                    <a:pt x="43" y="138"/>
                    <a:pt x="44" y="137"/>
                    <a:pt x="45" y="137"/>
                  </a:cubicBezTo>
                  <a:cubicBezTo>
                    <a:pt x="46" y="136"/>
                    <a:pt x="49" y="137"/>
                    <a:pt x="49" y="137"/>
                  </a:cubicBezTo>
                  <a:cubicBezTo>
                    <a:pt x="51" y="136"/>
                    <a:pt x="53" y="135"/>
                    <a:pt x="55" y="134"/>
                  </a:cubicBezTo>
                  <a:cubicBezTo>
                    <a:pt x="55" y="134"/>
                    <a:pt x="62" y="134"/>
                    <a:pt x="62" y="133"/>
                  </a:cubicBezTo>
                  <a:cubicBezTo>
                    <a:pt x="62" y="133"/>
                    <a:pt x="63" y="133"/>
                    <a:pt x="63" y="133"/>
                  </a:cubicBezTo>
                  <a:cubicBezTo>
                    <a:pt x="65" y="132"/>
                    <a:pt x="68" y="132"/>
                    <a:pt x="70" y="131"/>
                  </a:cubicBezTo>
                  <a:cubicBezTo>
                    <a:pt x="74" y="130"/>
                    <a:pt x="82" y="127"/>
                    <a:pt x="88" y="128"/>
                  </a:cubicBezTo>
                  <a:cubicBezTo>
                    <a:pt x="90" y="128"/>
                    <a:pt x="92" y="126"/>
                    <a:pt x="93" y="127"/>
                  </a:cubicBezTo>
                  <a:cubicBezTo>
                    <a:pt x="94" y="127"/>
                    <a:pt x="96" y="128"/>
                    <a:pt x="97" y="128"/>
                  </a:cubicBezTo>
                  <a:cubicBezTo>
                    <a:pt x="98" y="129"/>
                    <a:pt x="97" y="128"/>
                    <a:pt x="98" y="129"/>
                  </a:cubicBezTo>
                  <a:cubicBezTo>
                    <a:pt x="98" y="130"/>
                    <a:pt x="96" y="131"/>
                    <a:pt x="96" y="133"/>
                  </a:cubicBezTo>
                  <a:cubicBezTo>
                    <a:pt x="94" y="136"/>
                    <a:pt x="94" y="138"/>
                    <a:pt x="92" y="141"/>
                  </a:cubicBezTo>
                  <a:cubicBezTo>
                    <a:pt x="91" y="142"/>
                    <a:pt x="90" y="142"/>
                    <a:pt x="90" y="143"/>
                  </a:cubicBezTo>
                  <a:cubicBezTo>
                    <a:pt x="90" y="144"/>
                    <a:pt x="90" y="145"/>
                    <a:pt x="90" y="145"/>
                  </a:cubicBezTo>
                  <a:cubicBezTo>
                    <a:pt x="89" y="146"/>
                    <a:pt x="88" y="148"/>
                    <a:pt x="87" y="149"/>
                  </a:cubicBezTo>
                  <a:cubicBezTo>
                    <a:pt x="87" y="151"/>
                    <a:pt x="87" y="155"/>
                    <a:pt x="86" y="156"/>
                  </a:cubicBezTo>
                  <a:cubicBezTo>
                    <a:pt x="87" y="158"/>
                    <a:pt x="87" y="159"/>
                    <a:pt x="88" y="160"/>
                  </a:cubicBezTo>
                  <a:cubicBezTo>
                    <a:pt x="90" y="161"/>
                    <a:pt x="92" y="163"/>
                    <a:pt x="94" y="163"/>
                  </a:cubicBezTo>
                  <a:cubicBezTo>
                    <a:pt x="95" y="160"/>
                    <a:pt x="97" y="157"/>
                    <a:pt x="98" y="155"/>
                  </a:cubicBezTo>
                  <a:cubicBezTo>
                    <a:pt x="99" y="154"/>
                    <a:pt x="100" y="153"/>
                    <a:pt x="100" y="153"/>
                  </a:cubicBezTo>
                  <a:cubicBezTo>
                    <a:pt x="100" y="153"/>
                    <a:pt x="100" y="152"/>
                    <a:pt x="100" y="151"/>
                  </a:cubicBezTo>
                  <a:cubicBezTo>
                    <a:pt x="102" y="149"/>
                    <a:pt x="107" y="146"/>
                    <a:pt x="108" y="144"/>
                  </a:cubicBezTo>
                  <a:cubicBezTo>
                    <a:pt x="111" y="141"/>
                    <a:pt x="110" y="137"/>
                    <a:pt x="112" y="134"/>
                  </a:cubicBezTo>
                  <a:cubicBezTo>
                    <a:pt x="114" y="131"/>
                    <a:pt x="118" y="129"/>
                    <a:pt x="119" y="126"/>
                  </a:cubicBezTo>
                  <a:cubicBezTo>
                    <a:pt x="120" y="126"/>
                    <a:pt x="121" y="126"/>
                    <a:pt x="122" y="126"/>
                  </a:cubicBezTo>
                  <a:cubicBezTo>
                    <a:pt x="122" y="126"/>
                    <a:pt x="130" y="125"/>
                    <a:pt x="131" y="125"/>
                  </a:cubicBezTo>
                  <a:cubicBezTo>
                    <a:pt x="133" y="126"/>
                    <a:pt x="135" y="127"/>
                    <a:pt x="136" y="127"/>
                  </a:cubicBezTo>
                  <a:cubicBezTo>
                    <a:pt x="137" y="127"/>
                    <a:pt x="138" y="130"/>
                    <a:pt x="138" y="130"/>
                  </a:cubicBezTo>
                  <a:cubicBezTo>
                    <a:pt x="140" y="132"/>
                    <a:pt x="141" y="131"/>
                    <a:pt x="142" y="133"/>
                  </a:cubicBezTo>
                  <a:cubicBezTo>
                    <a:pt x="144" y="133"/>
                    <a:pt x="145" y="139"/>
                    <a:pt x="146" y="141"/>
                  </a:cubicBezTo>
                  <a:cubicBezTo>
                    <a:pt x="147" y="143"/>
                    <a:pt x="149" y="145"/>
                    <a:pt x="150" y="147"/>
                  </a:cubicBezTo>
                  <a:cubicBezTo>
                    <a:pt x="150" y="148"/>
                    <a:pt x="150" y="149"/>
                    <a:pt x="150" y="150"/>
                  </a:cubicBezTo>
                  <a:cubicBezTo>
                    <a:pt x="152" y="154"/>
                    <a:pt x="155" y="159"/>
                    <a:pt x="158" y="162"/>
                  </a:cubicBezTo>
                  <a:cubicBezTo>
                    <a:pt x="161" y="165"/>
                    <a:pt x="159" y="169"/>
                    <a:pt x="166" y="172"/>
                  </a:cubicBezTo>
                  <a:cubicBezTo>
                    <a:pt x="167" y="170"/>
                    <a:pt x="169" y="169"/>
                    <a:pt x="170" y="167"/>
                  </a:cubicBezTo>
                  <a:cubicBezTo>
                    <a:pt x="172" y="165"/>
                    <a:pt x="170" y="161"/>
                    <a:pt x="170" y="159"/>
                  </a:cubicBezTo>
                  <a:cubicBezTo>
                    <a:pt x="171" y="153"/>
                    <a:pt x="167" y="148"/>
                    <a:pt x="165" y="142"/>
                  </a:cubicBezTo>
                  <a:cubicBezTo>
                    <a:pt x="165" y="141"/>
                    <a:pt x="165" y="139"/>
                    <a:pt x="164" y="137"/>
                  </a:cubicBezTo>
                  <a:cubicBezTo>
                    <a:pt x="161" y="133"/>
                    <a:pt x="161" y="133"/>
                    <a:pt x="163" y="127"/>
                  </a:cubicBezTo>
                  <a:cubicBezTo>
                    <a:pt x="167" y="127"/>
                    <a:pt x="170" y="127"/>
                    <a:pt x="172" y="128"/>
                  </a:cubicBezTo>
                  <a:cubicBezTo>
                    <a:pt x="173" y="127"/>
                    <a:pt x="182" y="129"/>
                    <a:pt x="183" y="129"/>
                  </a:cubicBezTo>
                  <a:cubicBezTo>
                    <a:pt x="185" y="128"/>
                    <a:pt x="198" y="130"/>
                    <a:pt x="200" y="131"/>
                  </a:cubicBezTo>
                  <a:cubicBezTo>
                    <a:pt x="201" y="131"/>
                    <a:pt x="202" y="132"/>
                    <a:pt x="203" y="133"/>
                  </a:cubicBezTo>
                  <a:cubicBezTo>
                    <a:pt x="205" y="133"/>
                    <a:pt x="207" y="133"/>
                    <a:pt x="209" y="134"/>
                  </a:cubicBezTo>
                  <a:cubicBezTo>
                    <a:pt x="209" y="134"/>
                    <a:pt x="209" y="135"/>
                    <a:pt x="210" y="136"/>
                  </a:cubicBezTo>
                  <a:cubicBezTo>
                    <a:pt x="211" y="136"/>
                    <a:pt x="212" y="137"/>
                    <a:pt x="213" y="137"/>
                  </a:cubicBezTo>
                  <a:cubicBezTo>
                    <a:pt x="214" y="137"/>
                    <a:pt x="215" y="137"/>
                    <a:pt x="216" y="137"/>
                  </a:cubicBezTo>
                  <a:cubicBezTo>
                    <a:pt x="220" y="139"/>
                    <a:pt x="225" y="141"/>
                    <a:pt x="229" y="144"/>
                  </a:cubicBezTo>
                  <a:cubicBezTo>
                    <a:pt x="229" y="144"/>
                    <a:pt x="229" y="144"/>
                    <a:pt x="229" y="143"/>
                  </a:cubicBezTo>
                  <a:cubicBezTo>
                    <a:pt x="230" y="144"/>
                    <a:pt x="232" y="144"/>
                    <a:pt x="233" y="144"/>
                  </a:cubicBezTo>
                  <a:cubicBezTo>
                    <a:pt x="233" y="144"/>
                    <a:pt x="234" y="143"/>
                    <a:pt x="235" y="143"/>
                  </a:cubicBezTo>
                  <a:cubicBezTo>
                    <a:pt x="236" y="144"/>
                    <a:pt x="237" y="145"/>
                    <a:pt x="238" y="146"/>
                  </a:cubicBezTo>
                  <a:cubicBezTo>
                    <a:pt x="239" y="144"/>
                    <a:pt x="244" y="147"/>
                    <a:pt x="245" y="147"/>
                  </a:cubicBezTo>
                  <a:cubicBezTo>
                    <a:pt x="247" y="148"/>
                    <a:pt x="249" y="146"/>
                    <a:pt x="250" y="146"/>
                  </a:cubicBezTo>
                  <a:cubicBezTo>
                    <a:pt x="251" y="146"/>
                    <a:pt x="251" y="147"/>
                    <a:pt x="253" y="147"/>
                  </a:cubicBezTo>
                  <a:cubicBezTo>
                    <a:pt x="259" y="145"/>
                    <a:pt x="262" y="142"/>
                    <a:pt x="266" y="140"/>
                  </a:cubicBezTo>
                  <a:cubicBezTo>
                    <a:pt x="267" y="136"/>
                    <a:pt x="271" y="133"/>
                    <a:pt x="271" y="131"/>
                  </a:cubicBezTo>
                  <a:cubicBezTo>
                    <a:pt x="271" y="131"/>
                    <a:pt x="271" y="130"/>
                    <a:pt x="271" y="130"/>
                  </a:cubicBezTo>
                  <a:cubicBezTo>
                    <a:pt x="271" y="130"/>
                    <a:pt x="271" y="130"/>
                    <a:pt x="270" y="130"/>
                  </a:cubicBezTo>
                  <a:close/>
                  <a:moveTo>
                    <a:pt x="170" y="55"/>
                  </a:moveTo>
                  <a:cubicBezTo>
                    <a:pt x="168" y="56"/>
                    <a:pt x="168" y="55"/>
                    <a:pt x="166" y="55"/>
                  </a:cubicBezTo>
                  <a:cubicBezTo>
                    <a:pt x="164" y="55"/>
                    <a:pt x="159" y="55"/>
                    <a:pt x="156" y="55"/>
                  </a:cubicBezTo>
                  <a:cubicBezTo>
                    <a:pt x="154" y="55"/>
                    <a:pt x="151" y="55"/>
                    <a:pt x="149" y="54"/>
                  </a:cubicBezTo>
                  <a:cubicBezTo>
                    <a:pt x="146" y="57"/>
                    <a:pt x="143" y="54"/>
                    <a:pt x="139" y="55"/>
                  </a:cubicBezTo>
                  <a:cubicBezTo>
                    <a:pt x="136" y="56"/>
                    <a:pt x="133" y="57"/>
                    <a:pt x="130" y="57"/>
                  </a:cubicBezTo>
                  <a:cubicBezTo>
                    <a:pt x="130" y="57"/>
                    <a:pt x="129" y="56"/>
                    <a:pt x="129" y="56"/>
                  </a:cubicBezTo>
                  <a:cubicBezTo>
                    <a:pt x="125" y="59"/>
                    <a:pt x="115" y="57"/>
                    <a:pt x="110" y="56"/>
                  </a:cubicBezTo>
                  <a:cubicBezTo>
                    <a:pt x="108" y="56"/>
                    <a:pt x="108" y="57"/>
                    <a:pt x="107" y="58"/>
                  </a:cubicBezTo>
                  <a:cubicBezTo>
                    <a:pt x="106" y="58"/>
                    <a:pt x="104" y="57"/>
                    <a:pt x="103" y="58"/>
                  </a:cubicBezTo>
                  <a:cubicBezTo>
                    <a:pt x="100" y="60"/>
                    <a:pt x="95" y="61"/>
                    <a:pt x="92" y="62"/>
                  </a:cubicBezTo>
                  <a:cubicBezTo>
                    <a:pt x="91" y="62"/>
                    <a:pt x="89" y="61"/>
                    <a:pt x="88" y="61"/>
                  </a:cubicBezTo>
                  <a:cubicBezTo>
                    <a:pt x="88" y="61"/>
                    <a:pt x="87" y="60"/>
                    <a:pt x="87" y="60"/>
                  </a:cubicBezTo>
                  <a:cubicBezTo>
                    <a:pt x="87" y="58"/>
                    <a:pt x="90" y="55"/>
                    <a:pt x="92" y="54"/>
                  </a:cubicBezTo>
                  <a:cubicBezTo>
                    <a:pt x="92" y="54"/>
                    <a:pt x="93" y="53"/>
                    <a:pt x="94" y="53"/>
                  </a:cubicBezTo>
                  <a:cubicBezTo>
                    <a:pt x="95" y="52"/>
                    <a:pt x="96" y="52"/>
                    <a:pt x="96" y="51"/>
                  </a:cubicBezTo>
                  <a:cubicBezTo>
                    <a:pt x="99" y="49"/>
                    <a:pt x="102" y="49"/>
                    <a:pt x="104" y="48"/>
                  </a:cubicBezTo>
                  <a:cubicBezTo>
                    <a:pt x="106" y="48"/>
                    <a:pt x="108" y="47"/>
                    <a:pt x="110" y="47"/>
                  </a:cubicBezTo>
                  <a:cubicBezTo>
                    <a:pt x="111" y="46"/>
                    <a:pt x="117" y="47"/>
                    <a:pt x="117" y="47"/>
                  </a:cubicBezTo>
                  <a:cubicBezTo>
                    <a:pt x="120" y="46"/>
                    <a:pt x="125" y="47"/>
                    <a:pt x="126" y="46"/>
                  </a:cubicBezTo>
                  <a:cubicBezTo>
                    <a:pt x="129" y="45"/>
                    <a:pt x="132" y="44"/>
                    <a:pt x="135" y="45"/>
                  </a:cubicBezTo>
                  <a:cubicBezTo>
                    <a:pt x="139" y="46"/>
                    <a:pt x="142" y="45"/>
                    <a:pt x="148" y="45"/>
                  </a:cubicBezTo>
                  <a:cubicBezTo>
                    <a:pt x="151" y="45"/>
                    <a:pt x="154" y="45"/>
                    <a:pt x="156" y="45"/>
                  </a:cubicBezTo>
                  <a:cubicBezTo>
                    <a:pt x="157" y="45"/>
                    <a:pt x="158" y="44"/>
                    <a:pt x="160" y="44"/>
                  </a:cubicBezTo>
                  <a:cubicBezTo>
                    <a:pt x="162" y="44"/>
                    <a:pt x="163" y="46"/>
                    <a:pt x="166" y="44"/>
                  </a:cubicBezTo>
                  <a:cubicBezTo>
                    <a:pt x="167" y="45"/>
                    <a:pt x="169" y="45"/>
                    <a:pt x="170" y="46"/>
                  </a:cubicBezTo>
                  <a:cubicBezTo>
                    <a:pt x="172" y="47"/>
                    <a:pt x="172" y="51"/>
                    <a:pt x="172" y="53"/>
                  </a:cubicBezTo>
                  <a:cubicBezTo>
                    <a:pt x="172" y="54"/>
                    <a:pt x="171" y="54"/>
                    <a:pt x="170" y="55"/>
                  </a:cubicBezTo>
                  <a:close/>
                  <a:moveTo>
                    <a:pt x="94" y="23"/>
                  </a:moveTo>
                  <a:cubicBezTo>
                    <a:pt x="95" y="22"/>
                    <a:pt x="96" y="21"/>
                    <a:pt x="96" y="21"/>
                  </a:cubicBezTo>
                  <a:cubicBezTo>
                    <a:pt x="97" y="20"/>
                    <a:pt x="99" y="21"/>
                    <a:pt x="100" y="21"/>
                  </a:cubicBezTo>
                  <a:cubicBezTo>
                    <a:pt x="104" y="19"/>
                    <a:pt x="109" y="19"/>
                    <a:pt x="113" y="19"/>
                  </a:cubicBezTo>
                  <a:cubicBezTo>
                    <a:pt x="122" y="18"/>
                    <a:pt x="130" y="21"/>
                    <a:pt x="135" y="20"/>
                  </a:cubicBezTo>
                  <a:cubicBezTo>
                    <a:pt x="140" y="19"/>
                    <a:pt x="156" y="16"/>
                    <a:pt x="159" y="17"/>
                  </a:cubicBezTo>
                  <a:cubicBezTo>
                    <a:pt x="159" y="16"/>
                    <a:pt x="159" y="16"/>
                    <a:pt x="159" y="16"/>
                  </a:cubicBezTo>
                  <a:cubicBezTo>
                    <a:pt x="161" y="17"/>
                    <a:pt x="164" y="17"/>
                    <a:pt x="166" y="18"/>
                  </a:cubicBezTo>
                  <a:cubicBezTo>
                    <a:pt x="168" y="17"/>
                    <a:pt x="173" y="19"/>
                    <a:pt x="174" y="19"/>
                  </a:cubicBezTo>
                  <a:cubicBezTo>
                    <a:pt x="175" y="20"/>
                    <a:pt x="175" y="21"/>
                    <a:pt x="176" y="21"/>
                  </a:cubicBezTo>
                  <a:cubicBezTo>
                    <a:pt x="176" y="22"/>
                    <a:pt x="175" y="27"/>
                    <a:pt x="174" y="28"/>
                  </a:cubicBezTo>
                  <a:cubicBezTo>
                    <a:pt x="174" y="29"/>
                    <a:pt x="174" y="29"/>
                    <a:pt x="174" y="29"/>
                  </a:cubicBezTo>
                  <a:cubicBezTo>
                    <a:pt x="148" y="29"/>
                    <a:pt x="120" y="27"/>
                    <a:pt x="102" y="32"/>
                  </a:cubicBezTo>
                  <a:cubicBezTo>
                    <a:pt x="102" y="32"/>
                    <a:pt x="97" y="32"/>
                    <a:pt x="96" y="32"/>
                  </a:cubicBezTo>
                  <a:cubicBezTo>
                    <a:pt x="96" y="32"/>
                    <a:pt x="88" y="33"/>
                    <a:pt x="87" y="33"/>
                  </a:cubicBezTo>
                  <a:cubicBezTo>
                    <a:pt x="86" y="32"/>
                    <a:pt x="85" y="31"/>
                    <a:pt x="84" y="30"/>
                  </a:cubicBezTo>
                  <a:cubicBezTo>
                    <a:pt x="85" y="27"/>
                    <a:pt x="91" y="24"/>
                    <a:pt x="94" y="23"/>
                  </a:cubicBezTo>
                  <a:close/>
                  <a:moveTo>
                    <a:pt x="121" y="83"/>
                  </a:moveTo>
                  <a:cubicBezTo>
                    <a:pt x="119" y="84"/>
                    <a:pt x="113" y="84"/>
                    <a:pt x="111" y="84"/>
                  </a:cubicBezTo>
                  <a:cubicBezTo>
                    <a:pt x="107" y="84"/>
                    <a:pt x="103" y="85"/>
                    <a:pt x="100" y="85"/>
                  </a:cubicBezTo>
                  <a:cubicBezTo>
                    <a:pt x="98" y="85"/>
                    <a:pt x="96" y="85"/>
                    <a:pt x="95" y="85"/>
                  </a:cubicBezTo>
                  <a:cubicBezTo>
                    <a:pt x="94" y="86"/>
                    <a:pt x="94" y="86"/>
                    <a:pt x="94" y="86"/>
                  </a:cubicBezTo>
                  <a:cubicBezTo>
                    <a:pt x="93" y="86"/>
                    <a:pt x="92" y="86"/>
                    <a:pt x="90" y="86"/>
                  </a:cubicBezTo>
                  <a:cubicBezTo>
                    <a:pt x="86" y="88"/>
                    <a:pt x="85" y="89"/>
                    <a:pt x="80" y="88"/>
                  </a:cubicBezTo>
                  <a:cubicBezTo>
                    <a:pt x="80" y="86"/>
                    <a:pt x="82" y="83"/>
                    <a:pt x="82" y="82"/>
                  </a:cubicBezTo>
                  <a:cubicBezTo>
                    <a:pt x="83" y="78"/>
                    <a:pt x="90" y="77"/>
                    <a:pt x="94" y="75"/>
                  </a:cubicBezTo>
                  <a:cubicBezTo>
                    <a:pt x="95" y="75"/>
                    <a:pt x="96" y="75"/>
                    <a:pt x="98" y="75"/>
                  </a:cubicBezTo>
                  <a:cubicBezTo>
                    <a:pt x="98" y="75"/>
                    <a:pt x="103" y="74"/>
                    <a:pt x="103" y="74"/>
                  </a:cubicBezTo>
                  <a:cubicBezTo>
                    <a:pt x="103" y="74"/>
                    <a:pt x="105" y="75"/>
                    <a:pt x="106" y="75"/>
                  </a:cubicBezTo>
                  <a:cubicBezTo>
                    <a:pt x="110" y="74"/>
                    <a:pt x="118" y="74"/>
                    <a:pt x="122" y="72"/>
                  </a:cubicBezTo>
                  <a:cubicBezTo>
                    <a:pt x="123" y="72"/>
                    <a:pt x="131" y="73"/>
                    <a:pt x="132" y="73"/>
                  </a:cubicBezTo>
                  <a:cubicBezTo>
                    <a:pt x="133" y="74"/>
                    <a:pt x="148" y="72"/>
                    <a:pt x="148" y="72"/>
                  </a:cubicBezTo>
                  <a:cubicBezTo>
                    <a:pt x="149" y="72"/>
                    <a:pt x="149" y="72"/>
                    <a:pt x="149" y="71"/>
                  </a:cubicBezTo>
                  <a:cubicBezTo>
                    <a:pt x="149" y="71"/>
                    <a:pt x="149" y="71"/>
                    <a:pt x="149" y="71"/>
                  </a:cubicBezTo>
                  <a:cubicBezTo>
                    <a:pt x="149" y="71"/>
                    <a:pt x="153" y="73"/>
                    <a:pt x="153" y="73"/>
                  </a:cubicBezTo>
                  <a:cubicBezTo>
                    <a:pt x="159" y="70"/>
                    <a:pt x="164" y="72"/>
                    <a:pt x="169" y="73"/>
                  </a:cubicBezTo>
                  <a:cubicBezTo>
                    <a:pt x="171" y="75"/>
                    <a:pt x="170" y="79"/>
                    <a:pt x="170" y="81"/>
                  </a:cubicBezTo>
                  <a:cubicBezTo>
                    <a:pt x="169" y="82"/>
                    <a:pt x="168" y="82"/>
                    <a:pt x="168" y="83"/>
                  </a:cubicBezTo>
                  <a:cubicBezTo>
                    <a:pt x="162" y="83"/>
                    <a:pt x="154" y="82"/>
                    <a:pt x="148" y="83"/>
                  </a:cubicBezTo>
                  <a:cubicBezTo>
                    <a:pt x="147" y="83"/>
                    <a:pt x="142" y="82"/>
                    <a:pt x="142" y="82"/>
                  </a:cubicBezTo>
                  <a:cubicBezTo>
                    <a:pt x="140" y="83"/>
                    <a:pt x="135" y="83"/>
                    <a:pt x="133" y="82"/>
                  </a:cubicBezTo>
                  <a:cubicBezTo>
                    <a:pt x="130" y="84"/>
                    <a:pt x="122" y="83"/>
                    <a:pt x="121" y="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5" name="Freeform 56">
              <a:extLst>
                <a:ext uri="{FF2B5EF4-FFF2-40B4-BE49-F238E27FC236}">
                  <a16:creationId xmlns="" xmlns:a16="http://schemas.microsoft.com/office/drawing/2014/main" id="{45890708-72B4-E349-81A3-44CBFC2E7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7276" y="3024188"/>
              <a:ext cx="220663" cy="657225"/>
            </a:xfrm>
            <a:custGeom>
              <a:avLst/>
              <a:gdLst>
                <a:gd name="T0" fmla="*/ 67 w 73"/>
                <a:gd name="T1" fmla="*/ 1 h 215"/>
                <a:gd name="T2" fmla="*/ 69 w 73"/>
                <a:gd name="T3" fmla="*/ 18 h 215"/>
                <a:gd name="T4" fmla="*/ 65 w 73"/>
                <a:gd name="T5" fmla="*/ 37 h 215"/>
                <a:gd name="T6" fmla="*/ 67 w 73"/>
                <a:gd name="T7" fmla="*/ 53 h 215"/>
                <a:gd name="T8" fmla="*/ 68 w 73"/>
                <a:gd name="T9" fmla="*/ 65 h 215"/>
                <a:gd name="T10" fmla="*/ 68 w 73"/>
                <a:gd name="T11" fmla="*/ 74 h 215"/>
                <a:gd name="T12" fmla="*/ 67 w 73"/>
                <a:gd name="T13" fmla="*/ 91 h 215"/>
                <a:gd name="T14" fmla="*/ 69 w 73"/>
                <a:gd name="T15" fmla="*/ 99 h 215"/>
                <a:gd name="T16" fmla="*/ 71 w 73"/>
                <a:gd name="T17" fmla="*/ 107 h 215"/>
                <a:gd name="T18" fmla="*/ 73 w 73"/>
                <a:gd name="T19" fmla="*/ 114 h 215"/>
                <a:gd name="T20" fmla="*/ 69 w 73"/>
                <a:gd name="T21" fmla="*/ 118 h 215"/>
                <a:gd name="T22" fmla="*/ 68 w 73"/>
                <a:gd name="T23" fmla="*/ 130 h 215"/>
                <a:gd name="T24" fmla="*/ 67 w 73"/>
                <a:gd name="T25" fmla="*/ 137 h 215"/>
                <a:gd name="T26" fmla="*/ 67 w 73"/>
                <a:gd name="T27" fmla="*/ 148 h 215"/>
                <a:gd name="T28" fmla="*/ 65 w 73"/>
                <a:gd name="T29" fmla="*/ 157 h 215"/>
                <a:gd name="T30" fmla="*/ 64 w 73"/>
                <a:gd name="T31" fmla="*/ 159 h 215"/>
                <a:gd name="T32" fmla="*/ 63 w 73"/>
                <a:gd name="T33" fmla="*/ 160 h 215"/>
                <a:gd name="T34" fmla="*/ 63 w 73"/>
                <a:gd name="T35" fmla="*/ 168 h 215"/>
                <a:gd name="T36" fmla="*/ 64 w 73"/>
                <a:gd name="T37" fmla="*/ 186 h 215"/>
                <a:gd name="T38" fmla="*/ 65 w 73"/>
                <a:gd name="T39" fmla="*/ 197 h 215"/>
                <a:gd name="T40" fmla="*/ 65 w 73"/>
                <a:gd name="T41" fmla="*/ 208 h 215"/>
                <a:gd name="T42" fmla="*/ 61 w 73"/>
                <a:gd name="T43" fmla="*/ 215 h 215"/>
                <a:gd name="T44" fmla="*/ 55 w 73"/>
                <a:gd name="T45" fmla="*/ 208 h 215"/>
                <a:gd name="T46" fmla="*/ 53 w 73"/>
                <a:gd name="T47" fmla="*/ 204 h 215"/>
                <a:gd name="T48" fmla="*/ 48 w 73"/>
                <a:gd name="T49" fmla="*/ 186 h 215"/>
                <a:gd name="T50" fmla="*/ 48 w 73"/>
                <a:gd name="T51" fmla="*/ 178 h 215"/>
                <a:gd name="T52" fmla="*/ 45 w 73"/>
                <a:gd name="T53" fmla="*/ 147 h 215"/>
                <a:gd name="T54" fmla="*/ 33 w 73"/>
                <a:gd name="T55" fmla="*/ 153 h 215"/>
                <a:gd name="T56" fmla="*/ 18 w 73"/>
                <a:gd name="T57" fmla="*/ 161 h 215"/>
                <a:gd name="T58" fmla="*/ 11 w 73"/>
                <a:gd name="T59" fmla="*/ 163 h 215"/>
                <a:gd name="T60" fmla="*/ 4 w 73"/>
                <a:gd name="T61" fmla="*/ 155 h 215"/>
                <a:gd name="T62" fmla="*/ 0 w 73"/>
                <a:gd name="T63" fmla="*/ 147 h 215"/>
                <a:gd name="T64" fmla="*/ 0 w 73"/>
                <a:gd name="T65" fmla="*/ 138 h 215"/>
                <a:gd name="T66" fmla="*/ 0 w 73"/>
                <a:gd name="T67" fmla="*/ 127 h 215"/>
                <a:gd name="T68" fmla="*/ 8 w 73"/>
                <a:gd name="T69" fmla="*/ 112 h 215"/>
                <a:gd name="T70" fmla="*/ 12 w 73"/>
                <a:gd name="T71" fmla="*/ 90 h 215"/>
                <a:gd name="T72" fmla="*/ 12 w 73"/>
                <a:gd name="T73" fmla="*/ 73 h 215"/>
                <a:gd name="T74" fmla="*/ 13 w 73"/>
                <a:gd name="T75" fmla="*/ 64 h 215"/>
                <a:gd name="T76" fmla="*/ 18 w 73"/>
                <a:gd name="T77" fmla="*/ 47 h 215"/>
                <a:gd name="T78" fmla="*/ 24 w 73"/>
                <a:gd name="T79" fmla="*/ 41 h 215"/>
                <a:gd name="T80" fmla="*/ 32 w 73"/>
                <a:gd name="T81" fmla="*/ 39 h 215"/>
                <a:gd name="T82" fmla="*/ 38 w 73"/>
                <a:gd name="T83" fmla="*/ 47 h 215"/>
                <a:gd name="T84" fmla="*/ 28 w 73"/>
                <a:gd name="T85" fmla="*/ 62 h 215"/>
                <a:gd name="T86" fmla="*/ 31 w 73"/>
                <a:gd name="T87" fmla="*/ 81 h 215"/>
                <a:gd name="T88" fmla="*/ 31 w 73"/>
                <a:gd name="T89" fmla="*/ 89 h 215"/>
                <a:gd name="T90" fmla="*/ 30 w 73"/>
                <a:gd name="T91" fmla="*/ 99 h 215"/>
                <a:gd name="T92" fmla="*/ 48 w 73"/>
                <a:gd name="T93" fmla="*/ 115 h 215"/>
                <a:gd name="T94" fmla="*/ 50 w 73"/>
                <a:gd name="T95" fmla="*/ 115 h 215"/>
                <a:gd name="T96" fmla="*/ 51 w 73"/>
                <a:gd name="T97" fmla="*/ 109 h 215"/>
                <a:gd name="T98" fmla="*/ 55 w 73"/>
                <a:gd name="T99" fmla="*/ 79 h 215"/>
                <a:gd name="T100" fmla="*/ 53 w 73"/>
                <a:gd name="T101" fmla="*/ 35 h 215"/>
                <a:gd name="T102" fmla="*/ 60 w 73"/>
                <a:gd name="T103" fmla="*/ 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3" h="215">
                  <a:moveTo>
                    <a:pt x="65" y="0"/>
                  </a:moveTo>
                  <a:cubicBezTo>
                    <a:pt x="66" y="0"/>
                    <a:pt x="67" y="0"/>
                    <a:pt x="67" y="1"/>
                  </a:cubicBezTo>
                  <a:cubicBezTo>
                    <a:pt x="70" y="3"/>
                    <a:pt x="68" y="10"/>
                    <a:pt x="69" y="15"/>
                  </a:cubicBezTo>
                  <a:cubicBezTo>
                    <a:pt x="69" y="16"/>
                    <a:pt x="69" y="17"/>
                    <a:pt x="69" y="18"/>
                  </a:cubicBezTo>
                  <a:cubicBezTo>
                    <a:pt x="71" y="22"/>
                    <a:pt x="69" y="30"/>
                    <a:pt x="67" y="34"/>
                  </a:cubicBezTo>
                  <a:cubicBezTo>
                    <a:pt x="66" y="35"/>
                    <a:pt x="66" y="37"/>
                    <a:pt x="65" y="37"/>
                  </a:cubicBezTo>
                  <a:cubicBezTo>
                    <a:pt x="64" y="39"/>
                    <a:pt x="65" y="45"/>
                    <a:pt x="66" y="46"/>
                  </a:cubicBezTo>
                  <a:cubicBezTo>
                    <a:pt x="66" y="47"/>
                    <a:pt x="66" y="51"/>
                    <a:pt x="67" y="53"/>
                  </a:cubicBezTo>
                  <a:cubicBezTo>
                    <a:pt x="67" y="55"/>
                    <a:pt x="67" y="57"/>
                    <a:pt x="67" y="59"/>
                  </a:cubicBezTo>
                  <a:cubicBezTo>
                    <a:pt x="67" y="61"/>
                    <a:pt x="67" y="63"/>
                    <a:pt x="68" y="65"/>
                  </a:cubicBezTo>
                  <a:cubicBezTo>
                    <a:pt x="68" y="67"/>
                    <a:pt x="67" y="70"/>
                    <a:pt x="67" y="71"/>
                  </a:cubicBezTo>
                  <a:cubicBezTo>
                    <a:pt x="67" y="71"/>
                    <a:pt x="68" y="73"/>
                    <a:pt x="68" y="74"/>
                  </a:cubicBezTo>
                  <a:cubicBezTo>
                    <a:pt x="69" y="76"/>
                    <a:pt x="67" y="82"/>
                    <a:pt x="68" y="85"/>
                  </a:cubicBezTo>
                  <a:cubicBezTo>
                    <a:pt x="68" y="86"/>
                    <a:pt x="65" y="89"/>
                    <a:pt x="67" y="91"/>
                  </a:cubicBezTo>
                  <a:cubicBezTo>
                    <a:pt x="67" y="92"/>
                    <a:pt x="66" y="94"/>
                    <a:pt x="67" y="95"/>
                  </a:cubicBezTo>
                  <a:cubicBezTo>
                    <a:pt x="68" y="97"/>
                    <a:pt x="68" y="98"/>
                    <a:pt x="69" y="99"/>
                  </a:cubicBezTo>
                  <a:cubicBezTo>
                    <a:pt x="69" y="101"/>
                    <a:pt x="69" y="104"/>
                    <a:pt x="69" y="106"/>
                  </a:cubicBezTo>
                  <a:cubicBezTo>
                    <a:pt x="70" y="106"/>
                    <a:pt x="71" y="107"/>
                    <a:pt x="71" y="107"/>
                  </a:cubicBezTo>
                  <a:cubicBezTo>
                    <a:pt x="72" y="109"/>
                    <a:pt x="71" y="110"/>
                    <a:pt x="72" y="112"/>
                  </a:cubicBezTo>
                  <a:cubicBezTo>
                    <a:pt x="72" y="113"/>
                    <a:pt x="73" y="112"/>
                    <a:pt x="73" y="114"/>
                  </a:cubicBezTo>
                  <a:cubicBezTo>
                    <a:pt x="72" y="114"/>
                    <a:pt x="71" y="116"/>
                    <a:pt x="72" y="117"/>
                  </a:cubicBezTo>
                  <a:cubicBezTo>
                    <a:pt x="71" y="117"/>
                    <a:pt x="70" y="118"/>
                    <a:pt x="69" y="118"/>
                  </a:cubicBezTo>
                  <a:cubicBezTo>
                    <a:pt x="69" y="119"/>
                    <a:pt x="67" y="127"/>
                    <a:pt x="67" y="127"/>
                  </a:cubicBezTo>
                  <a:cubicBezTo>
                    <a:pt x="67" y="128"/>
                    <a:pt x="68" y="129"/>
                    <a:pt x="68" y="130"/>
                  </a:cubicBezTo>
                  <a:cubicBezTo>
                    <a:pt x="68" y="132"/>
                    <a:pt x="68" y="133"/>
                    <a:pt x="68" y="134"/>
                  </a:cubicBezTo>
                  <a:cubicBezTo>
                    <a:pt x="68" y="135"/>
                    <a:pt x="67" y="138"/>
                    <a:pt x="67" y="137"/>
                  </a:cubicBezTo>
                  <a:cubicBezTo>
                    <a:pt x="67" y="138"/>
                    <a:pt x="67" y="138"/>
                    <a:pt x="67" y="139"/>
                  </a:cubicBezTo>
                  <a:cubicBezTo>
                    <a:pt x="67" y="139"/>
                    <a:pt x="66" y="148"/>
                    <a:pt x="67" y="148"/>
                  </a:cubicBezTo>
                  <a:cubicBezTo>
                    <a:pt x="67" y="148"/>
                    <a:pt x="67" y="149"/>
                    <a:pt x="67" y="149"/>
                  </a:cubicBezTo>
                  <a:cubicBezTo>
                    <a:pt x="66" y="152"/>
                    <a:pt x="64" y="155"/>
                    <a:pt x="65" y="157"/>
                  </a:cubicBezTo>
                  <a:cubicBezTo>
                    <a:pt x="65" y="157"/>
                    <a:pt x="65" y="158"/>
                    <a:pt x="65" y="158"/>
                  </a:cubicBezTo>
                  <a:cubicBezTo>
                    <a:pt x="65" y="158"/>
                    <a:pt x="65" y="158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4" y="160"/>
                    <a:pt x="64" y="160"/>
                    <a:pt x="63" y="160"/>
                  </a:cubicBezTo>
                  <a:cubicBezTo>
                    <a:pt x="63" y="162"/>
                    <a:pt x="63" y="164"/>
                    <a:pt x="63" y="166"/>
                  </a:cubicBezTo>
                  <a:cubicBezTo>
                    <a:pt x="63" y="167"/>
                    <a:pt x="63" y="167"/>
                    <a:pt x="63" y="168"/>
                  </a:cubicBezTo>
                  <a:cubicBezTo>
                    <a:pt x="61" y="173"/>
                    <a:pt x="64" y="179"/>
                    <a:pt x="65" y="181"/>
                  </a:cubicBezTo>
                  <a:cubicBezTo>
                    <a:pt x="65" y="183"/>
                    <a:pt x="65" y="184"/>
                    <a:pt x="64" y="186"/>
                  </a:cubicBezTo>
                  <a:cubicBezTo>
                    <a:pt x="64" y="186"/>
                    <a:pt x="64" y="186"/>
                    <a:pt x="64" y="186"/>
                  </a:cubicBezTo>
                  <a:cubicBezTo>
                    <a:pt x="64" y="186"/>
                    <a:pt x="65" y="197"/>
                    <a:pt x="65" y="197"/>
                  </a:cubicBezTo>
                  <a:cubicBezTo>
                    <a:pt x="65" y="197"/>
                    <a:pt x="64" y="201"/>
                    <a:pt x="64" y="201"/>
                  </a:cubicBezTo>
                  <a:cubicBezTo>
                    <a:pt x="65" y="202"/>
                    <a:pt x="65" y="207"/>
                    <a:pt x="65" y="208"/>
                  </a:cubicBezTo>
                  <a:cubicBezTo>
                    <a:pt x="65" y="209"/>
                    <a:pt x="64" y="209"/>
                    <a:pt x="63" y="209"/>
                  </a:cubicBezTo>
                  <a:cubicBezTo>
                    <a:pt x="63" y="211"/>
                    <a:pt x="63" y="214"/>
                    <a:pt x="61" y="215"/>
                  </a:cubicBezTo>
                  <a:cubicBezTo>
                    <a:pt x="60" y="215"/>
                    <a:pt x="61" y="215"/>
                    <a:pt x="60" y="215"/>
                  </a:cubicBezTo>
                  <a:cubicBezTo>
                    <a:pt x="57" y="213"/>
                    <a:pt x="58" y="210"/>
                    <a:pt x="55" y="208"/>
                  </a:cubicBezTo>
                  <a:cubicBezTo>
                    <a:pt x="55" y="208"/>
                    <a:pt x="56" y="208"/>
                    <a:pt x="56" y="207"/>
                  </a:cubicBezTo>
                  <a:cubicBezTo>
                    <a:pt x="56" y="206"/>
                    <a:pt x="54" y="205"/>
                    <a:pt x="53" y="204"/>
                  </a:cubicBezTo>
                  <a:cubicBezTo>
                    <a:pt x="52" y="202"/>
                    <a:pt x="53" y="199"/>
                    <a:pt x="52" y="197"/>
                  </a:cubicBezTo>
                  <a:cubicBezTo>
                    <a:pt x="51" y="194"/>
                    <a:pt x="50" y="188"/>
                    <a:pt x="48" y="186"/>
                  </a:cubicBezTo>
                  <a:cubicBezTo>
                    <a:pt x="48" y="185"/>
                    <a:pt x="49" y="183"/>
                    <a:pt x="49" y="182"/>
                  </a:cubicBezTo>
                  <a:cubicBezTo>
                    <a:pt x="48" y="181"/>
                    <a:pt x="48" y="179"/>
                    <a:pt x="48" y="178"/>
                  </a:cubicBezTo>
                  <a:cubicBezTo>
                    <a:pt x="48" y="174"/>
                    <a:pt x="49" y="168"/>
                    <a:pt x="48" y="166"/>
                  </a:cubicBezTo>
                  <a:cubicBezTo>
                    <a:pt x="46" y="163"/>
                    <a:pt x="51" y="148"/>
                    <a:pt x="45" y="147"/>
                  </a:cubicBezTo>
                  <a:cubicBezTo>
                    <a:pt x="43" y="148"/>
                    <a:pt x="40" y="148"/>
                    <a:pt x="38" y="149"/>
                  </a:cubicBezTo>
                  <a:cubicBezTo>
                    <a:pt x="37" y="150"/>
                    <a:pt x="35" y="152"/>
                    <a:pt x="33" y="153"/>
                  </a:cubicBezTo>
                  <a:cubicBezTo>
                    <a:pt x="33" y="153"/>
                    <a:pt x="23" y="157"/>
                    <a:pt x="23" y="157"/>
                  </a:cubicBezTo>
                  <a:cubicBezTo>
                    <a:pt x="21" y="158"/>
                    <a:pt x="20" y="160"/>
                    <a:pt x="18" y="161"/>
                  </a:cubicBezTo>
                  <a:cubicBezTo>
                    <a:pt x="16" y="161"/>
                    <a:pt x="15" y="161"/>
                    <a:pt x="13" y="161"/>
                  </a:cubicBezTo>
                  <a:cubicBezTo>
                    <a:pt x="13" y="162"/>
                    <a:pt x="12" y="162"/>
                    <a:pt x="11" y="163"/>
                  </a:cubicBezTo>
                  <a:cubicBezTo>
                    <a:pt x="8" y="164"/>
                    <a:pt x="5" y="159"/>
                    <a:pt x="4" y="157"/>
                  </a:cubicBezTo>
                  <a:cubicBezTo>
                    <a:pt x="4" y="156"/>
                    <a:pt x="4" y="156"/>
                    <a:pt x="4" y="155"/>
                  </a:cubicBezTo>
                  <a:cubicBezTo>
                    <a:pt x="2" y="152"/>
                    <a:pt x="2" y="150"/>
                    <a:pt x="0" y="148"/>
                  </a:cubicBezTo>
                  <a:cubicBezTo>
                    <a:pt x="1" y="147"/>
                    <a:pt x="0" y="146"/>
                    <a:pt x="0" y="147"/>
                  </a:cubicBezTo>
                  <a:cubicBezTo>
                    <a:pt x="0" y="147"/>
                    <a:pt x="0" y="144"/>
                    <a:pt x="0" y="144"/>
                  </a:cubicBezTo>
                  <a:cubicBezTo>
                    <a:pt x="0" y="142"/>
                    <a:pt x="0" y="138"/>
                    <a:pt x="0" y="138"/>
                  </a:cubicBezTo>
                  <a:cubicBezTo>
                    <a:pt x="2" y="137"/>
                    <a:pt x="1" y="129"/>
                    <a:pt x="0" y="127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26"/>
                    <a:pt x="1" y="124"/>
                    <a:pt x="0" y="123"/>
                  </a:cubicBezTo>
                  <a:cubicBezTo>
                    <a:pt x="2" y="119"/>
                    <a:pt x="7" y="115"/>
                    <a:pt x="8" y="112"/>
                  </a:cubicBezTo>
                  <a:cubicBezTo>
                    <a:pt x="8" y="111"/>
                    <a:pt x="8" y="110"/>
                    <a:pt x="8" y="109"/>
                  </a:cubicBezTo>
                  <a:cubicBezTo>
                    <a:pt x="10" y="104"/>
                    <a:pt x="10" y="93"/>
                    <a:pt x="12" y="90"/>
                  </a:cubicBezTo>
                  <a:cubicBezTo>
                    <a:pt x="12" y="87"/>
                    <a:pt x="12" y="85"/>
                    <a:pt x="12" y="83"/>
                  </a:cubicBezTo>
                  <a:cubicBezTo>
                    <a:pt x="12" y="79"/>
                    <a:pt x="11" y="76"/>
                    <a:pt x="12" y="73"/>
                  </a:cubicBezTo>
                  <a:cubicBezTo>
                    <a:pt x="13" y="70"/>
                    <a:pt x="13" y="66"/>
                    <a:pt x="14" y="65"/>
                  </a:cubicBezTo>
                  <a:cubicBezTo>
                    <a:pt x="14" y="64"/>
                    <a:pt x="14" y="64"/>
                    <a:pt x="13" y="64"/>
                  </a:cubicBezTo>
                  <a:cubicBezTo>
                    <a:pt x="13" y="63"/>
                    <a:pt x="15" y="60"/>
                    <a:pt x="14" y="58"/>
                  </a:cubicBezTo>
                  <a:cubicBezTo>
                    <a:pt x="16" y="55"/>
                    <a:pt x="17" y="50"/>
                    <a:pt x="18" y="47"/>
                  </a:cubicBezTo>
                  <a:cubicBezTo>
                    <a:pt x="19" y="47"/>
                    <a:pt x="20" y="46"/>
                    <a:pt x="21" y="45"/>
                  </a:cubicBezTo>
                  <a:cubicBezTo>
                    <a:pt x="23" y="44"/>
                    <a:pt x="21" y="42"/>
                    <a:pt x="24" y="41"/>
                  </a:cubicBezTo>
                  <a:cubicBezTo>
                    <a:pt x="24" y="41"/>
                    <a:pt x="24" y="40"/>
                    <a:pt x="24" y="40"/>
                  </a:cubicBezTo>
                  <a:cubicBezTo>
                    <a:pt x="26" y="40"/>
                    <a:pt x="31" y="38"/>
                    <a:pt x="32" y="39"/>
                  </a:cubicBezTo>
                  <a:cubicBezTo>
                    <a:pt x="33" y="40"/>
                    <a:pt x="33" y="41"/>
                    <a:pt x="34" y="43"/>
                  </a:cubicBezTo>
                  <a:cubicBezTo>
                    <a:pt x="35" y="44"/>
                    <a:pt x="37" y="45"/>
                    <a:pt x="38" y="47"/>
                  </a:cubicBezTo>
                  <a:cubicBezTo>
                    <a:pt x="39" y="48"/>
                    <a:pt x="39" y="49"/>
                    <a:pt x="38" y="50"/>
                  </a:cubicBezTo>
                  <a:cubicBezTo>
                    <a:pt x="37" y="59"/>
                    <a:pt x="31" y="56"/>
                    <a:pt x="28" y="62"/>
                  </a:cubicBezTo>
                  <a:cubicBezTo>
                    <a:pt x="27" y="65"/>
                    <a:pt x="30" y="74"/>
                    <a:pt x="31" y="76"/>
                  </a:cubicBezTo>
                  <a:cubicBezTo>
                    <a:pt x="32" y="78"/>
                    <a:pt x="31" y="80"/>
                    <a:pt x="31" y="81"/>
                  </a:cubicBezTo>
                  <a:cubicBezTo>
                    <a:pt x="31" y="82"/>
                    <a:pt x="31" y="84"/>
                    <a:pt x="30" y="85"/>
                  </a:cubicBezTo>
                  <a:cubicBezTo>
                    <a:pt x="30" y="86"/>
                    <a:pt x="31" y="88"/>
                    <a:pt x="31" y="89"/>
                  </a:cubicBezTo>
                  <a:cubicBezTo>
                    <a:pt x="31" y="92"/>
                    <a:pt x="30" y="93"/>
                    <a:pt x="30" y="94"/>
                  </a:cubicBezTo>
                  <a:cubicBezTo>
                    <a:pt x="29" y="95"/>
                    <a:pt x="30" y="99"/>
                    <a:pt x="30" y="99"/>
                  </a:cubicBezTo>
                  <a:cubicBezTo>
                    <a:pt x="28" y="100"/>
                    <a:pt x="27" y="110"/>
                    <a:pt x="28" y="111"/>
                  </a:cubicBezTo>
                  <a:cubicBezTo>
                    <a:pt x="30" y="115"/>
                    <a:pt x="41" y="114"/>
                    <a:pt x="48" y="115"/>
                  </a:cubicBezTo>
                  <a:cubicBezTo>
                    <a:pt x="48" y="114"/>
                    <a:pt x="48" y="115"/>
                    <a:pt x="49" y="114"/>
                  </a:cubicBezTo>
                  <a:cubicBezTo>
                    <a:pt x="49" y="115"/>
                    <a:pt x="49" y="115"/>
                    <a:pt x="50" y="115"/>
                  </a:cubicBezTo>
                  <a:cubicBezTo>
                    <a:pt x="51" y="113"/>
                    <a:pt x="51" y="113"/>
                    <a:pt x="52" y="111"/>
                  </a:cubicBezTo>
                  <a:cubicBezTo>
                    <a:pt x="51" y="111"/>
                    <a:pt x="51" y="111"/>
                    <a:pt x="51" y="109"/>
                  </a:cubicBezTo>
                  <a:cubicBezTo>
                    <a:pt x="56" y="105"/>
                    <a:pt x="55" y="98"/>
                    <a:pt x="56" y="90"/>
                  </a:cubicBezTo>
                  <a:cubicBezTo>
                    <a:pt x="56" y="87"/>
                    <a:pt x="55" y="83"/>
                    <a:pt x="55" y="79"/>
                  </a:cubicBezTo>
                  <a:cubicBezTo>
                    <a:pt x="57" y="77"/>
                    <a:pt x="56" y="67"/>
                    <a:pt x="56" y="63"/>
                  </a:cubicBezTo>
                  <a:cubicBezTo>
                    <a:pt x="56" y="50"/>
                    <a:pt x="57" y="44"/>
                    <a:pt x="53" y="35"/>
                  </a:cubicBezTo>
                  <a:cubicBezTo>
                    <a:pt x="53" y="30"/>
                    <a:pt x="53" y="25"/>
                    <a:pt x="53" y="19"/>
                  </a:cubicBezTo>
                  <a:cubicBezTo>
                    <a:pt x="57" y="17"/>
                    <a:pt x="58" y="5"/>
                    <a:pt x="60" y="4"/>
                  </a:cubicBezTo>
                  <a:cubicBezTo>
                    <a:pt x="61" y="2"/>
                    <a:pt x="64" y="2"/>
                    <a:pt x="6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6" name="Freeform 57">
              <a:extLst>
                <a:ext uri="{FF2B5EF4-FFF2-40B4-BE49-F238E27FC236}">
                  <a16:creationId xmlns="" xmlns:a16="http://schemas.microsoft.com/office/drawing/2014/main" id="{D1D1CD1A-0358-FC4A-904E-C9F31E4C1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8101" y="3040063"/>
              <a:ext cx="76200" cy="436563"/>
            </a:xfrm>
            <a:custGeom>
              <a:avLst/>
              <a:gdLst>
                <a:gd name="T0" fmla="*/ 10 w 25"/>
                <a:gd name="T1" fmla="*/ 0 h 143"/>
                <a:gd name="T2" fmla="*/ 16 w 25"/>
                <a:gd name="T3" fmla="*/ 0 h 143"/>
                <a:gd name="T4" fmla="*/ 24 w 25"/>
                <a:gd name="T5" fmla="*/ 12 h 143"/>
                <a:gd name="T6" fmla="*/ 25 w 25"/>
                <a:gd name="T7" fmla="*/ 18 h 143"/>
                <a:gd name="T8" fmla="*/ 23 w 25"/>
                <a:gd name="T9" fmla="*/ 24 h 143"/>
                <a:gd name="T10" fmla="*/ 22 w 25"/>
                <a:gd name="T11" fmla="*/ 26 h 143"/>
                <a:gd name="T12" fmla="*/ 22 w 25"/>
                <a:gd name="T13" fmla="*/ 26 h 143"/>
                <a:gd name="T14" fmla="*/ 21 w 25"/>
                <a:gd name="T15" fmla="*/ 29 h 143"/>
                <a:gd name="T16" fmla="*/ 19 w 25"/>
                <a:gd name="T17" fmla="*/ 32 h 143"/>
                <a:gd name="T18" fmla="*/ 21 w 25"/>
                <a:gd name="T19" fmla="*/ 48 h 143"/>
                <a:gd name="T20" fmla="*/ 21 w 25"/>
                <a:gd name="T21" fmla="*/ 64 h 143"/>
                <a:gd name="T22" fmla="*/ 21 w 25"/>
                <a:gd name="T23" fmla="*/ 64 h 143"/>
                <a:gd name="T24" fmla="*/ 17 w 25"/>
                <a:gd name="T25" fmla="*/ 69 h 143"/>
                <a:gd name="T26" fmla="*/ 17 w 25"/>
                <a:gd name="T27" fmla="*/ 76 h 143"/>
                <a:gd name="T28" fmla="*/ 17 w 25"/>
                <a:gd name="T29" fmla="*/ 76 h 143"/>
                <a:gd name="T30" fmla="*/ 17 w 25"/>
                <a:gd name="T31" fmla="*/ 81 h 143"/>
                <a:gd name="T32" fmla="*/ 17 w 25"/>
                <a:gd name="T33" fmla="*/ 90 h 143"/>
                <a:gd name="T34" fmla="*/ 17 w 25"/>
                <a:gd name="T35" fmla="*/ 91 h 143"/>
                <a:gd name="T36" fmla="*/ 18 w 25"/>
                <a:gd name="T37" fmla="*/ 97 h 143"/>
                <a:gd name="T38" fmla="*/ 17 w 25"/>
                <a:gd name="T39" fmla="*/ 100 h 143"/>
                <a:gd name="T40" fmla="*/ 17 w 25"/>
                <a:gd name="T41" fmla="*/ 100 h 143"/>
                <a:gd name="T42" fmla="*/ 18 w 25"/>
                <a:gd name="T43" fmla="*/ 100 h 143"/>
                <a:gd name="T44" fmla="*/ 18 w 25"/>
                <a:gd name="T45" fmla="*/ 102 h 143"/>
                <a:gd name="T46" fmla="*/ 18 w 25"/>
                <a:gd name="T47" fmla="*/ 108 h 143"/>
                <a:gd name="T48" fmla="*/ 17 w 25"/>
                <a:gd name="T49" fmla="*/ 108 h 143"/>
                <a:gd name="T50" fmla="*/ 17 w 25"/>
                <a:gd name="T51" fmla="*/ 113 h 143"/>
                <a:gd name="T52" fmla="*/ 16 w 25"/>
                <a:gd name="T53" fmla="*/ 117 h 143"/>
                <a:gd name="T54" fmla="*/ 16 w 25"/>
                <a:gd name="T55" fmla="*/ 118 h 143"/>
                <a:gd name="T56" fmla="*/ 15 w 25"/>
                <a:gd name="T57" fmla="*/ 119 h 143"/>
                <a:gd name="T58" fmla="*/ 15 w 25"/>
                <a:gd name="T59" fmla="*/ 121 h 143"/>
                <a:gd name="T60" fmla="*/ 12 w 25"/>
                <a:gd name="T61" fmla="*/ 130 h 143"/>
                <a:gd name="T62" fmla="*/ 5 w 25"/>
                <a:gd name="T63" fmla="*/ 142 h 143"/>
                <a:gd name="T64" fmla="*/ 3 w 25"/>
                <a:gd name="T65" fmla="*/ 141 h 143"/>
                <a:gd name="T66" fmla="*/ 0 w 25"/>
                <a:gd name="T67" fmla="*/ 129 h 143"/>
                <a:gd name="T68" fmla="*/ 1 w 25"/>
                <a:gd name="T69" fmla="*/ 127 h 143"/>
                <a:gd name="T70" fmla="*/ 4 w 25"/>
                <a:gd name="T71" fmla="*/ 126 h 143"/>
                <a:gd name="T72" fmla="*/ 5 w 25"/>
                <a:gd name="T73" fmla="*/ 126 h 143"/>
                <a:gd name="T74" fmla="*/ 8 w 25"/>
                <a:gd name="T75" fmla="*/ 123 h 143"/>
                <a:gd name="T76" fmla="*/ 9 w 25"/>
                <a:gd name="T77" fmla="*/ 114 h 143"/>
                <a:gd name="T78" fmla="*/ 9 w 25"/>
                <a:gd name="T79" fmla="*/ 104 h 143"/>
                <a:gd name="T80" fmla="*/ 9 w 25"/>
                <a:gd name="T81" fmla="*/ 92 h 143"/>
                <a:gd name="T82" fmla="*/ 8 w 25"/>
                <a:gd name="T83" fmla="*/ 83 h 143"/>
                <a:gd name="T84" fmla="*/ 9 w 25"/>
                <a:gd name="T85" fmla="*/ 62 h 143"/>
                <a:gd name="T86" fmla="*/ 8 w 25"/>
                <a:gd name="T87" fmla="*/ 58 h 143"/>
                <a:gd name="T88" fmla="*/ 8 w 25"/>
                <a:gd name="T89" fmla="*/ 57 h 143"/>
                <a:gd name="T90" fmla="*/ 9 w 25"/>
                <a:gd name="T91" fmla="*/ 52 h 143"/>
                <a:gd name="T92" fmla="*/ 10 w 25"/>
                <a:gd name="T93" fmla="*/ 52 h 143"/>
                <a:gd name="T94" fmla="*/ 9 w 25"/>
                <a:gd name="T95" fmla="*/ 48 h 143"/>
                <a:gd name="T96" fmla="*/ 9 w 25"/>
                <a:gd name="T97" fmla="*/ 34 h 143"/>
                <a:gd name="T98" fmla="*/ 9 w 25"/>
                <a:gd name="T99" fmla="*/ 25 h 143"/>
                <a:gd name="T100" fmla="*/ 8 w 25"/>
                <a:gd name="T101" fmla="*/ 20 h 143"/>
                <a:gd name="T102" fmla="*/ 9 w 25"/>
                <a:gd name="T103" fmla="*/ 11 h 143"/>
                <a:gd name="T104" fmla="*/ 10 w 25"/>
                <a:gd name="T10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" h="143">
                  <a:moveTo>
                    <a:pt x="10" y="0"/>
                  </a:moveTo>
                  <a:cubicBezTo>
                    <a:pt x="11" y="0"/>
                    <a:pt x="16" y="0"/>
                    <a:pt x="16" y="0"/>
                  </a:cubicBezTo>
                  <a:cubicBezTo>
                    <a:pt x="20" y="0"/>
                    <a:pt x="23" y="10"/>
                    <a:pt x="24" y="12"/>
                  </a:cubicBezTo>
                  <a:cubicBezTo>
                    <a:pt x="24" y="12"/>
                    <a:pt x="24" y="17"/>
                    <a:pt x="25" y="18"/>
                  </a:cubicBezTo>
                  <a:cubicBezTo>
                    <a:pt x="23" y="19"/>
                    <a:pt x="24" y="22"/>
                    <a:pt x="23" y="24"/>
                  </a:cubicBezTo>
                  <a:cubicBezTo>
                    <a:pt x="23" y="25"/>
                    <a:pt x="22" y="25"/>
                    <a:pt x="22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1" y="27"/>
                    <a:pt x="21" y="28"/>
                    <a:pt x="21" y="29"/>
                  </a:cubicBezTo>
                  <a:cubicBezTo>
                    <a:pt x="20" y="30"/>
                    <a:pt x="19" y="31"/>
                    <a:pt x="19" y="32"/>
                  </a:cubicBezTo>
                  <a:cubicBezTo>
                    <a:pt x="17" y="37"/>
                    <a:pt x="20" y="46"/>
                    <a:pt x="21" y="48"/>
                  </a:cubicBezTo>
                  <a:cubicBezTo>
                    <a:pt x="22" y="49"/>
                    <a:pt x="21" y="62"/>
                    <a:pt x="21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0" y="66"/>
                    <a:pt x="19" y="67"/>
                    <a:pt x="17" y="69"/>
                  </a:cubicBezTo>
                  <a:cubicBezTo>
                    <a:pt x="17" y="69"/>
                    <a:pt x="17" y="76"/>
                    <a:pt x="17" y="76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6" y="77"/>
                    <a:pt x="17" y="81"/>
                    <a:pt x="17" y="81"/>
                  </a:cubicBezTo>
                  <a:cubicBezTo>
                    <a:pt x="17" y="82"/>
                    <a:pt x="17" y="88"/>
                    <a:pt x="17" y="90"/>
                  </a:cubicBezTo>
                  <a:cubicBezTo>
                    <a:pt x="17" y="91"/>
                    <a:pt x="18" y="91"/>
                    <a:pt x="17" y="91"/>
                  </a:cubicBezTo>
                  <a:cubicBezTo>
                    <a:pt x="16" y="93"/>
                    <a:pt x="18" y="97"/>
                    <a:pt x="18" y="97"/>
                  </a:cubicBezTo>
                  <a:cubicBezTo>
                    <a:pt x="18" y="98"/>
                    <a:pt x="18" y="99"/>
                    <a:pt x="17" y="100"/>
                  </a:cubicBezTo>
                  <a:cubicBezTo>
                    <a:pt x="17" y="100"/>
                    <a:pt x="17" y="100"/>
                    <a:pt x="17" y="100"/>
                  </a:cubicBezTo>
                  <a:cubicBezTo>
                    <a:pt x="18" y="100"/>
                    <a:pt x="18" y="100"/>
                    <a:pt x="18" y="100"/>
                  </a:cubicBezTo>
                  <a:cubicBezTo>
                    <a:pt x="18" y="101"/>
                    <a:pt x="18" y="102"/>
                    <a:pt x="18" y="102"/>
                  </a:cubicBezTo>
                  <a:cubicBezTo>
                    <a:pt x="17" y="104"/>
                    <a:pt x="18" y="106"/>
                    <a:pt x="18" y="108"/>
                  </a:cubicBezTo>
                  <a:cubicBezTo>
                    <a:pt x="18" y="108"/>
                    <a:pt x="18" y="108"/>
                    <a:pt x="17" y="108"/>
                  </a:cubicBezTo>
                  <a:cubicBezTo>
                    <a:pt x="17" y="110"/>
                    <a:pt x="17" y="112"/>
                    <a:pt x="17" y="113"/>
                  </a:cubicBezTo>
                  <a:cubicBezTo>
                    <a:pt x="17" y="115"/>
                    <a:pt x="16" y="116"/>
                    <a:pt x="16" y="117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5" y="118"/>
                    <a:pt x="15" y="119"/>
                    <a:pt x="15" y="119"/>
                  </a:cubicBezTo>
                  <a:cubicBezTo>
                    <a:pt x="15" y="119"/>
                    <a:pt x="15" y="120"/>
                    <a:pt x="15" y="121"/>
                  </a:cubicBezTo>
                  <a:cubicBezTo>
                    <a:pt x="16" y="126"/>
                    <a:pt x="15" y="128"/>
                    <a:pt x="12" y="130"/>
                  </a:cubicBezTo>
                  <a:cubicBezTo>
                    <a:pt x="13" y="136"/>
                    <a:pt x="10" y="143"/>
                    <a:pt x="5" y="142"/>
                  </a:cubicBezTo>
                  <a:cubicBezTo>
                    <a:pt x="4" y="142"/>
                    <a:pt x="4" y="141"/>
                    <a:pt x="3" y="141"/>
                  </a:cubicBezTo>
                  <a:cubicBezTo>
                    <a:pt x="5" y="136"/>
                    <a:pt x="3" y="132"/>
                    <a:pt x="0" y="129"/>
                  </a:cubicBezTo>
                  <a:cubicBezTo>
                    <a:pt x="1" y="128"/>
                    <a:pt x="1" y="128"/>
                    <a:pt x="1" y="127"/>
                  </a:cubicBezTo>
                  <a:cubicBezTo>
                    <a:pt x="3" y="126"/>
                    <a:pt x="3" y="127"/>
                    <a:pt x="4" y="126"/>
                  </a:cubicBezTo>
                  <a:cubicBezTo>
                    <a:pt x="4" y="126"/>
                    <a:pt x="4" y="126"/>
                    <a:pt x="5" y="126"/>
                  </a:cubicBezTo>
                  <a:cubicBezTo>
                    <a:pt x="5" y="125"/>
                    <a:pt x="7" y="125"/>
                    <a:pt x="8" y="123"/>
                  </a:cubicBezTo>
                  <a:cubicBezTo>
                    <a:pt x="9" y="120"/>
                    <a:pt x="8" y="116"/>
                    <a:pt x="9" y="114"/>
                  </a:cubicBezTo>
                  <a:cubicBezTo>
                    <a:pt x="10" y="113"/>
                    <a:pt x="9" y="105"/>
                    <a:pt x="9" y="104"/>
                  </a:cubicBezTo>
                  <a:cubicBezTo>
                    <a:pt x="9" y="104"/>
                    <a:pt x="9" y="92"/>
                    <a:pt x="9" y="92"/>
                  </a:cubicBezTo>
                  <a:cubicBezTo>
                    <a:pt x="9" y="91"/>
                    <a:pt x="8" y="86"/>
                    <a:pt x="8" y="83"/>
                  </a:cubicBezTo>
                  <a:cubicBezTo>
                    <a:pt x="10" y="76"/>
                    <a:pt x="7" y="65"/>
                    <a:pt x="9" y="62"/>
                  </a:cubicBezTo>
                  <a:cubicBezTo>
                    <a:pt x="9" y="61"/>
                    <a:pt x="9" y="58"/>
                    <a:pt x="8" y="58"/>
                  </a:cubicBezTo>
                  <a:cubicBezTo>
                    <a:pt x="8" y="58"/>
                    <a:pt x="8" y="58"/>
                    <a:pt x="8" y="57"/>
                  </a:cubicBezTo>
                  <a:cubicBezTo>
                    <a:pt x="8" y="57"/>
                    <a:pt x="9" y="52"/>
                    <a:pt x="9" y="52"/>
                  </a:cubicBezTo>
                  <a:cubicBezTo>
                    <a:pt x="9" y="52"/>
                    <a:pt x="9" y="52"/>
                    <a:pt x="10" y="52"/>
                  </a:cubicBezTo>
                  <a:cubicBezTo>
                    <a:pt x="10" y="51"/>
                    <a:pt x="9" y="49"/>
                    <a:pt x="9" y="48"/>
                  </a:cubicBezTo>
                  <a:cubicBezTo>
                    <a:pt x="12" y="44"/>
                    <a:pt x="9" y="37"/>
                    <a:pt x="9" y="34"/>
                  </a:cubicBezTo>
                  <a:cubicBezTo>
                    <a:pt x="10" y="32"/>
                    <a:pt x="9" y="27"/>
                    <a:pt x="9" y="25"/>
                  </a:cubicBezTo>
                  <a:cubicBezTo>
                    <a:pt x="9" y="24"/>
                    <a:pt x="9" y="21"/>
                    <a:pt x="8" y="20"/>
                  </a:cubicBezTo>
                  <a:cubicBezTo>
                    <a:pt x="7" y="19"/>
                    <a:pt x="9" y="14"/>
                    <a:pt x="9" y="11"/>
                  </a:cubicBezTo>
                  <a:cubicBezTo>
                    <a:pt x="8" y="5"/>
                    <a:pt x="5" y="6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7" name="Freeform 58">
              <a:extLst>
                <a:ext uri="{FF2B5EF4-FFF2-40B4-BE49-F238E27FC236}">
                  <a16:creationId xmlns="" xmlns:a16="http://schemas.microsoft.com/office/drawing/2014/main" id="{ACB393CB-A5E5-4C4E-BD54-FAF6B299BF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70651" y="3033713"/>
              <a:ext cx="517525" cy="644525"/>
            </a:xfrm>
            <a:custGeom>
              <a:avLst/>
              <a:gdLst>
                <a:gd name="T0" fmla="*/ 167 w 171"/>
                <a:gd name="T1" fmla="*/ 161 h 211"/>
                <a:gd name="T2" fmla="*/ 143 w 171"/>
                <a:gd name="T3" fmla="*/ 165 h 211"/>
                <a:gd name="T4" fmla="*/ 111 w 171"/>
                <a:gd name="T5" fmla="*/ 167 h 211"/>
                <a:gd name="T6" fmla="*/ 85 w 171"/>
                <a:gd name="T7" fmla="*/ 159 h 211"/>
                <a:gd name="T8" fmla="*/ 84 w 171"/>
                <a:gd name="T9" fmla="*/ 147 h 211"/>
                <a:gd name="T10" fmla="*/ 109 w 171"/>
                <a:gd name="T11" fmla="*/ 141 h 211"/>
                <a:gd name="T12" fmla="*/ 137 w 171"/>
                <a:gd name="T13" fmla="*/ 128 h 211"/>
                <a:gd name="T14" fmla="*/ 105 w 171"/>
                <a:gd name="T15" fmla="*/ 123 h 211"/>
                <a:gd name="T16" fmla="*/ 108 w 171"/>
                <a:gd name="T17" fmla="*/ 102 h 211"/>
                <a:gd name="T18" fmla="*/ 139 w 171"/>
                <a:gd name="T19" fmla="*/ 103 h 211"/>
                <a:gd name="T20" fmla="*/ 124 w 171"/>
                <a:gd name="T21" fmla="*/ 90 h 211"/>
                <a:gd name="T22" fmla="*/ 101 w 171"/>
                <a:gd name="T23" fmla="*/ 90 h 211"/>
                <a:gd name="T24" fmla="*/ 80 w 171"/>
                <a:gd name="T25" fmla="*/ 79 h 211"/>
                <a:gd name="T26" fmla="*/ 49 w 171"/>
                <a:gd name="T27" fmla="*/ 91 h 211"/>
                <a:gd name="T28" fmla="*/ 20 w 171"/>
                <a:gd name="T29" fmla="*/ 54 h 211"/>
                <a:gd name="T30" fmla="*/ 35 w 171"/>
                <a:gd name="T31" fmla="*/ 43 h 211"/>
                <a:gd name="T32" fmla="*/ 54 w 171"/>
                <a:gd name="T33" fmla="*/ 33 h 211"/>
                <a:gd name="T34" fmla="*/ 88 w 171"/>
                <a:gd name="T35" fmla="*/ 30 h 211"/>
                <a:gd name="T36" fmla="*/ 86 w 171"/>
                <a:gd name="T37" fmla="*/ 44 h 211"/>
                <a:gd name="T38" fmla="*/ 47 w 171"/>
                <a:gd name="T39" fmla="*/ 60 h 211"/>
                <a:gd name="T40" fmla="*/ 49 w 171"/>
                <a:gd name="T41" fmla="*/ 67 h 211"/>
                <a:gd name="T42" fmla="*/ 67 w 171"/>
                <a:gd name="T43" fmla="*/ 69 h 211"/>
                <a:gd name="T44" fmla="*/ 99 w 171"/>
                <a:gd name="T45" fmla="*/ 68 h 211"/>
                <a:gd name="T46" fmla="*/ 133 w 171"/>
                <a:gd name="T47" fmla="*/ 67 h 211"/>
                <a:gd name="T48" fmla="*/ 149 w 171"/>
                <a:gd name="T49" fmla="*/ 61 h 211"/>
                <a:gd name="T50" fmla="*/ 125 w 171"/>
                <a:gd name="T51" fmla="*/ 57 h 211"/>
                <a:gd name="T52" fmla="*/ 94 w 171"/>
                <a:gd name="T53" fmla="*/ 56 h 211"/>
                <a:gd name="T54" fmla="*/ 108 w 171"/>
                <a:gd name="T55" fmla="*/ 38 h 211"/>
                <a:gd name="T56" fmla="*/ 91 w 171"/>
                <a:gd name="T57" fmla="*/ 8 h 211"/>
                <a:gd name="T58" fmla="*/ 75 w 171"/>
                <a:gd name="T59" fmla="*/ 3 h 211"/>
                <a:gd name="T60" fmla="*/ 67 w 171"/>
                <a:gd name="T61" fmla="*/ 0 h 211"/>
                <a:gd name="T62" fmla="*/ 56 w 171"/>
                <a:gd name="T63" fmla="*/ 14 h 211"/>
                <a:gd name="T64" fmla="*/ 47 w 171"/>
                <a:gd name="T65" fmla="*/ 21 h 211"/>
                <a:gd name="T66" fmla="*/ 36 w 171"/>
                <a:gd name="T67" fmla="*/ 28 h 211"/>
                <a:gd name="T68" fmla="*/ 17 w 171"/>
                <a:gd name="T69" fmla="*/ 37 h 211"/>
                <a:gd name="T70" fmla="*/ 0 w 171"/>
                <a:gd name="T71" fmla="*/ 47 h 211"/>
                <a:gd name="T72" fmla="*/ 10 w 171"/>
                <a:gd name="T73" fmla="*/ 52 h 211"/>
                <a:gd name="T74" fmla="*/ 13 w 171"/>
                <a:gd name="T75" fmla="*/ 64 h 211"/>
                <a:gd name="T76" fmla="*/ 15 w 171"/>
                <a:gd name="T77" fmla="*/ 87 h 211"/>
                <a:gd name="T78" fmla="*/ 15 w 171"/>
                <a:gd name="T79" fmla="*/ 106 h 211"/>
                <a:gd name="T80" fmla="*/ 14 w 171"/>
                <a:gd name="T81" fmla="*/ 130 h 211"/>
                <a:gd name="T82" fmla="*/ 12 w 171"/>
                <a:gd name="T83" fmla="*/ 149 h 211"/>
                <a:gd name="T84" fmla="*/ 10 w 171"/>
                <a:gd name="T85" fmla="*/ 183 h 211"/>
                <a:gd name="T86" fmla="*/ 10 w 171"/>
                <a:gd name="T87" fmla="*/ 196 h 211"/>
                <a:gd name="T88" fmla="*/ 18 w 171"/>
                <a:gd name="T89" fmla="*/ 205 h 211"/>
                <a:gd name="T90" fmla="*/ 37 w 171"/>
                <a:gd name="T91" fmla="*/ 195 h 211"/>
                <a:gd name="T92" fmla="*/ 55 w 171"/>
                <a:gd name="T93" fmla="*/ 191 h 211"/>
                <a:gd name="T94" fmla="*/ 67 w 171"/>
                <a:gd name="T95" fmla="*/ 191 h 211"/>
                <a:gd name="T96" fmla="*/ 79 w 171"/>
                <a:gd name="T97" fmla="*/ 192 h 211"/>
                <a:gd name="T98" fmla="*/ 114 w 171"/>
                <a:gd name="T99" fmla="*/ 195 h 211"/>
                <a:gd name="T100" fmla="*/ 147 w 171"/>
                <a:gd name="T101" fmla="*/ 202 h 211"/>
                <a:gd name="T102" fmla="*/ 70 w 171"/>
                <a:gd name="T103" fmla="*/ 155 h 211"/>
                <a:gd name="T104" fmla="*/ 32 w 171"/>
                <a:gd name="T105" fmla="*/ 172 h 211"/>
                <a:gd name="T106" fmla="*/ 23 w 171"/>
                <a:gd name="T107" fmla="*/ 160 h 211"/>
                <a:gd name="T108" fmla="*/ 32 w 171"/>
                <a:gd name="T109" fmla="*/ 146 h 211"/>
                <a:gd name="T110" fmla="*/ 67 w 171"/>
                <a:gd name="T111" fmla="*/ 141 h 211"/>
                <a:gd name="T112" fmla="*/ 70 w 171"/>
                <a:gd name="T113" fmla="*/ 124 h 211"/>
                <a:gd name="T114" fmla="*/ 54 w 171"/>
                <a:gd name="T115" fmla="*/ 129 h 211"/>
                <a:gd name="T116" fmla="*/ 25 w 171"/>
                <a:gd name="T117" fmla="*/ 121 h 211"/>
                <a:gd name="T118" fmla="*/ 42 w 171"/>
                <a:gd name="T119" fmla="*/ 105 h 211"/>
                <a:gd name="T120" fmla="*/ 69 w 171"/>
                <a:gd name="T121" fmla="*/ 103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1" h="211">
                  <a:moveTo>
                    <a:pt x="167" y="171"/>
                  </a:moveTo>
                  <a:cubicBezTo>
                    <a:pt x="167" y="168"/>
                    <a:pt x="166" y="166"/>
                    <a:pt x="167" y="165"/>
                  </a:cubicBezTo>
                  <a:cubicBezTo>
                    <a:pt x="167" y="165"/>
                    <a:pt x="168" y="162"/>
                    <a:pt x="168" y="161"/>
                  </a:cubicBezTo>
                  <a:cubicBezTo>
                    <a:pt x="168" y="161"/>
                    <a:pt x="168" y="161"/>
                    <a:pt x="167" y="161"/>
                  </a:cubicBezTo>
                  <a:cubicBezTo>
                    <a:pt x="164" y="161"/>
                    <a:pt x="163" y="162"/>
                    <a:pt x="162" y="163"/>
                  </a:cubicBezTo>
                  <a:cubicBezTo>
                    <a:pt x="161" y="164"/>
                    <a:pt x="158" y="164"/>
                    <a:pt x="158" y="164"/>
                  </a:cubicBezTo>
                  <a:cubicBezTo>
                    <a:pt x="155" y="165"/>
                    <a:pt x="154" y="161"/>
                    <a:pt x="151" y="162"/>
                  </a:cubicBezTo>
                  <a:cubicBezTo>
                    <a:pt x="148" y="163"/>
                    <a:pt x="146" y="163"/>
                    <a:pt x="143" y="165"/>
                  </a:cubicBezTo>
                  <a:cubicBezTo>
                    <a:pt x="142" y="164"/>
                    <a:pt x="140" y="164"/>
                    <a:pt x="139" y="164"/>
                  </a:cubicBezTo>
                  <a:cubicBezTo>
                    <a:pt x="138" y="164"/>
                    <a:pt x="138" y="165"/>
                    <a:pt x="137" y="166"/>
                  </a:cubicBezTo>
                  <a:cubicBezTo>
                    <a:pt x="135" y="167"/>
                    <a:pt x="133" y="164"/>
                    <a:pt x="130" y="165"/>
                  </a:cubicBezTo>
                  <a:cubicBezTo>
                    <a:pt x="124" y="166"/>
                    <a:pt x="118" y="167"/>
                    <a:pt x="111" y="167"/>
                  </a:cubicBezTo>
                  <a:cubicBezTo>
                    <a:pt x="110" y="167"/>
                    <a:pt x="109" y="168"/>
                    <a:pt x="108" y="168"/>
                  </a:cubicBezTo>
                  <a:cubicBezTo>
                    <a:pt x="105" y="168"/>
                    <a:pt x="103" y="168"/>
                    <a:pt x="100" y="168"/>
                  </a:cubicBezTo>
                  <a:cubicBezTo>
                    <a:pt x="95" y="170"/>
                    <a:pt x="88" y="169"/>
                    <a:pt x="84" y="167"/>
                  </a:cubicBezTo>
                  <a:cubicBezTo>
                    <a:pt x="84" y="165"/>
                    <a:pt x="86" y="162"/>
                    <a:pt x="85" y="159"/>
                  </a:cubicBezTo>
                  <a:cubicBezTo>
                    <a:pt x="85" y="159"/>
                    <a:pt x="84" y="158"/>
                    <a:pt x="84" y="157"/>
                  </a:cubicBezTo>
                  <a:cubicBezTo>
                    <a:pt x="83" y="156"/>
                    <a:pt x="84" y="153"/>
                    <a:pt x="84" y="152"/>
                  </a:cubicBezTo>
                  <a:cubicBezTo>
                    <a:pt x="83" y="151"/>
                    <a:pt x="84" y="149"/>
                    <a:pt x="84" y="147"/>
                  </a:cubicBezTo>
                  <a:cubicBezTo>
                    <a:pt x="84" y="147"/>
                    <a:pt x="84" y="147"/>
                    <a:pt x="84" y="147"/>
                  </a:cubicBezTo>
                  <a:cubicBezTo>
                    <a:pt x="86" y="145"/>
                    <a:pt x="87" y="142"/>
                    <a:pt x="88" y="139"/>
                  </a:cubicBezTo>
                  <a:cubicBezTo>
                    <a:pt x="92" y="137"/>
                    <a:pt x="97" y="139"/>
                    <a:pt x="100" y="140"/>
                  </a:cubicBezTo>
                  <a:cubicBezTo>
                    <a:pt x="102" y="140"/>
                    <a:pt x="103" y="140"/>
                    <a:pt x="104" y="140"/>
                  </a:cubicBezTo>
                  <a:cubicBezTo>
                    <a:pt x="104" y="140"/>
                    <a:pt x="107" y="141"/>
                    <a:pt x="109" y="141"/>
                  </a:cubicBezTo>
                  <a:cubicBezTo>
                    <a:pt x="116" y="138"/>
                    <a:pt x="131" y="140"/>
                    <a:pt x="141" y="140"/>
                  </a:cubicBezTo>
                  <a:cubicBezTo>
                    <a:pt x="142" y="139"/>
                    <a:pt x="142" y="137"/>
                    <a:pt x="144" y="136"/>
                  </a:cubicBezTo>
                  <a:cubicBezTo>
                    <a:pt x="144" y="135"/>
                    <a:pt x="144" y="135"/>
                    <a:pt x="143" y="134"/>
                  </a:cubicBezTo>
                  <a:cubicBezTo>
                    <a:pt x="142" y="133"/>
                    <a:pt x="138" y="129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5" y="128"/>
                    <a:pt x="133" y="127"/>
                    <a:pt x="132" y="126"/>
                  </a:cubicBezTo>
                  <a:cubicBezTo>
                    <a:pt x="131" y="127"/>
                    <a:pt x="121" y="124"/>
                    <a:pt x="118" y="123"/>
                  </a:cubicBezTo>
                  <a:cubicBezTo>
                    <a:pt x="113" y="123"/>
                    <a:pt x="109" y="123"/>
                    <a:pt x="105" y="123"/>
                  </a:cubicBezTo>
                  <a:cubicBezTo>
                    <a:pt x="100" y="124"/>
                    <a:pt x="91" y="125"/>
                    <a:pt x="87" y="124"/>
                  </a:cubicBezTo>
                  <a:cubicBezTo>
                    <a:pt x="85" y="117"/>
                    <a:pt x="85" y="109"/>
                    <a:pt x="88" y="103"/>
                  </a:cubicBezTo>
                  <a:cubicBezTo>
                    <a:pt x="92" y="102"/>
                    <a:pt x="98" y="101"/>
                    <a:pt x="102" y="103"/>
                  </a:cubicBezTo>
                  <a:cubicBezTo>
                    <a:pt x="102" y="103"/>
                    <a:pt x="108" y="102"/>
                    <a:pt x="108" y="102"/>
                  </a:cubicBezTo>
                  <a:cubicBezTo>
                    <a:pt x="110" y="104"/>
                    <a:pt x="119" y="103"/>
                    <a:pt x="119" y="103"/>
                  </a:cubicBezTo>
                  <a:cubicBezTo>
                    <a:pt x="120" y="103"/>
                    <a:pt x="120" y="103"/>
                    <a:pt x="120" y="103"/>
                  </a:cubicBezTo>
                  <a:cubicBezTo>
                    <a:pt x="121" y="103"/>
                    <a:pt x="121" y="103"/>
                    <a:pt x="121" y="103"/>
                  </a:cubicBezTo>
                  <a:cubicBezTo>
                    <a:pt x="127" y="103"/>
                    <a:pt x="133" y="103"/>
                    <a:pt x="139" y="103"/>
                  </a:cubicBezTo>
                  <a:cubicBezTo>
                    <a:pt x="140" y="102"/>
                    <a:pt x="141" y="102"/>
                    <a:pt x="141" y="101"/>
                  </a:cubicBezTo>
                  <a:cubicBezTo>
                    <a:pt x="141" y="97"/>
                    <a:pt x="138" y="93"/>
                    <a:pt x="135" y="91"/>
                  </a:cubicBezTo>
                  <a:cubicBezTo>
                    <a:pt x="133" y="90"/>
                    <a:pt x="131" y="92"/>
                    <a:pt x="128" y="91"/>
                  </a:cubicBezTo>
                  <a:cubicBezTo>
                    <a:pt x="128" y="91"/>
                    <a:pt x="125" y="90"/>
                    <a:pt x="124" y="90"/>
                  </a:cubicBezTo>
                  <a:cubicBezTo>
                    <a:pt x="124" y="90"/>
                    <a:pt x="123" y="89"/>
                    <a:pt x="123" y="89"/>
                  </a:cubicBezTo>
                  <a:cubicBezTo>
                    <a:pt x="122" y="89"/>
                    <a:pt x="122" y="90"/>
                    <a:pt x="122" y="90"/>
                  </a:cubicBezTo>
                  <a:cubicBezTo>
                    <a:pt x="120" y="91"/>
                    <a:pt x="118" y="89"/>
                    <a:pt x="117" y="89"/>
                  </a:cubicBezTo>
                  <a:cubicBezTo>
                    <a:pt x="116" y="89"/>
                    <a:pt x="102" y="90"/>
                    <a:pt x="101" y="90"/>
                  </a:cubicBezTo>
                  <a:cubicBezTo>
                    <a:pt x="99" y="90"/>
                    <a:pt x="90" y="91"/>
                    <a:pt x="88" y="91"/>
                  </a:cubicBezTo>
                  <a:cubicBezTo>
                    <a:pt x="85" y="89"/>
                    <a:pt x="83" y="86"/>
                    <a:pt x="82" y="84"/>
                  </a:cubicBezTo>
                  <a:cubicBezTo>
                    <a:pt x="82" y="82"/>
                    <a:pt x="82" y="80"/>
                    <a:pt x="81" y="79"/>
                  </a:cubicBezTo>
                  <a:cubicBezTo>
                    <a:pt x="80" y="79"/>
                    <a:pt x="80" y="79"/>
                    <a:pt x="80" y="79"/>
                  </a:cubicBezTo>
                  <a:cubicBezTo>
                    <a:pt x="78" y="82"/>
                    <a:pt x="75" y="83"/>
                    <a:pt x="73" y="86"/>
                  </a:cubicBezTo>
                  <a:cubicBezTo>
                    <a:pt x="72" y="87"/>
                    <a:pt x="73" y="90"/>
                    <a:pt x="72" y="91"/>
                  </a:cubicBezTo>
                  <a:cubicBezTo>
                    <a:pt x="68" y="93"/>
                    <a:pt x="59" y="90"/>
                    <a:pt x="55" y="91"/>
                  </a:cubicBezTo>
                  <a:cubicBezTo>
                    <a:pt x="54" y="91"/>
                    <a:pt x="51" y="90"/>
                    <a:pt x="49" y="91"/>
                  </a:cubicBezTo>
                  <a:cubicBezTo>
                    <a:pt x="41" y="93"/>
                    <a:pt x="34" y="93"/>
                    <a:pt x="28" y="89"/>
                  </a:cubicBezTo>
                  <a:cubicBezTo>
                    <a:pt x="26" y="88"/>
                    <a:pt x="25" y="89"/>
                    <a:pt x="24" y="86"/>
                  </a:cubicBezTo>
                  <a:cubicBezTo>
                    <a:pt x="24" y="86"/>
                    <a:pt x="24" y="78"/>
                    <a:pt x="25" y="76"/>
                  </a:cubicBezTo>
                  <a:cubicBezTo>
                    <a:pt x="26" y="67"/>
                    <a:pt x="23" y="61"/>
                    <a:pt x="20" y="54"/>
                  </a:cubicBezTo>
                  <a:cubicBezTo>
                    <a:pt x="19" y="53"/>
                    <a:pt x="21" y="50"/>
                    <a:pt x="21" y="48"/>
                  </a:cubicBezTo>
                  <a:cubicBezTo>
                    <a:pt x="22" y="48"/>
                    <a:pt x="22" y="46"/>
                    <a:pt x="23" y="45"/>
                  </a:cubicBezTo>
                  <a:cubicBezTo>
                    <a:pt x="24" y="45"/>
                    <a:pt x="27" y="45"/>
                    <a:pt x="28" y="44"/>
                  </a:cubicBezTo>
                  <a:cubicBezTo>
                    <a:pt x="30" y="43"/>
                    <a:pt x="34" y="43"/>
                    <a:pt x="35" y="43"/>
                  </a:cubicBezTo>
                  <a:cubicBezTo>
                    <a:pt x="37" y="42"/>
                    <a:pt x="46" y="38"/>
                    <a:pt x="46" y="37"/>
                  </a:cubicBezTo>
                  <a:cubicBezTo>
                    <a:pt x="47" y="37"/>
                    <a:pt x="47" y="37"/>
                    <a:pt x="48" y="37"/>
                  </a:cubicBezTo>
                  <a:cubicBezTo>
                    <a:pt x="49" y="37"/>
                    <a:pt x="50" y="34"/>
                    <a:pt x="52" y="33"/>
                  </a:cubicBezTo>
                  <a:cubicBezTo>
                    <a:pt x="53" y="33"/>
                    <a:pt x="53" y="33"/>
                    <a:pt x="54" y="33"/>
                  </a:cubicBezTo>
                  <a:cubicBezTo>
                    <a:pt x="54" y="32"/>
                    <a:pt x="54" y="32"/>
                    <a:pt x="55" y="31"/>
                  </a:cubicBezTo>
                  <a:cubicBezTo>
                    <a:pt x="56" y="31"/>
                    <a:pt x="56" y="31"/>
                    <a:pt x="57" y="30"/>
                  </a:cubicBezTo>
                  <a:cubicBezTo>
                    <a:pt x="66" y="24"/>
                    <a:pt x="76" y="24"/>
                    <a:pt x="87" y="26"/>
                  </a:cubicBezTo>
                  <a:cubicBezTo>
                    <a:pt x="87" y="27"/>
                    <a:pt x="88" y="28"/>
                    <a:pt x="88" y="30"/>
                  </a:cubicBezTo>
                  <a:cubicBezTo>
                    <a:pt x="90" y="31"/>
                    <a:pt x="91" y="32"/>
                    <a:pt x="93" y="33"/>
                  </a:cubicBezTo>
                  <a:cubicBezTo>
                    <a:pt x="92" y="34"/>
                    <a:pt x="92" y="35"/>
                    <a:pt x="92" y="36"/>
                  </a:cubicBezTo>
                  <a:cubicBezTo>
                    <a:pt x="91" y="37"/>
                    <a:pt x="88" y="38"/>
                    <a:pt x="88" y="40"/>
                  </a:cubicBezTo>
                  <a:cubicBezTo>
                    <a:pt x="87" y="41"/>
                    <a:pt x="87" y="43"/>
                    <a:pt x="86" y="44"/>
                  </a:cubicBezTo>
                  <a:cubicBezTo>
                    <a:pt x="84" y="48"/>
                    <a:pt x="78" y="55"/>
                    <a:pt x="74" y="57"/>
                  </a:cubicBezTo>
                  <a:cubicBezTo>
                    <a:pt x="71" y="58"/>
                    <a:pt x="68" y="56"/>
                    <a:pt x="65" y="57"/>
                  </a:cubicBezTo>
                  <a:cubicBezTo>
                    <a:pt x="65" y="57"/>
                    <a:pt x="58" y="57"/>
                    <a:pt x="56" y="57"/>
                  </a:cubicBezTo>
                  <a:cubicBezTo>
                    <a:pt x="53" y="58"/>
                    <a:pt x="50" y="59"/>
                    <a:pt x="47" y="60"/>
                  </a:cubicBezTo>
                  <a:cubicBezTo>
                    <a:pt x="44" y="61"/>
                    <a:pt x="41" y="59"/>
                    <a:pt x="39" y="61"/>
                  </a:cubicBezTo>
                  <a:cubicBezTo>
                    <a:pt x="38" y="62"/>
                    <a:pt x="37" y="62"/>
                    <a:pt x="36" y="63"/>
                  </a:cubicBezTo>
                  <a:cubicBezTo>
                    <a:pt x="36" y="64"/>
                    <a:pt x="37" y="65"/>
                    <a:pt x="37" y="65"/>
                  </a:cubicBezTo>
                  <a:cubicBezTo>
                    <a:pt x="39" y="66"/>
                    <a:pt x="48" y="66"/>
                    <a:pt x="49" y="67"/>
                  </a:cubicBezTo>
                  <a:cubicBezTo>
                    <a:pt x="50" y="67"/>
                    <a:pt x="51" y="69"/>
                    <a:pt x="52" y="69"/>
                  </a:cubicBezTo>
                  <a:cubicBezTo>
                    <a:pt x="54" y="71"/>
                    <a:pt x="60" y="69"/>
                    <a:pt x="62" y="69"/>
                  </a:cubicBezTo>
                  <a:cubicBezTo>
                    <a:pt x="63" y="69"/>
                    <a:pt x="63" y="69"/>
                    <a:pt x="64" y="69"/>
                  </a:cubicBezTo>
                  <a:cubicBezTo>
                    <a:pt x="65" y="69"/>
                    <a:pt x="66" y="69"/>
                    <a:pt x="67" y="69"/>
                  </a:cubicBezTo>
                  <a:cubicBezTo>
                    <a:pt x="70" y="69"/>
                    <a:pt x="73" y="67"/>
                    <a:pt x="78" y="68"/>
                  </a:cubicBezTo>
                  <a:cubicBezTo>
                    <a:pt x="81" y="69"/>
                    <a:pt x="84" y="68"/>
                    <a:pt x="88" y="68"/>
                  </a:cubicBezTo>
                  <a:cubicBezTo>
                    <a:pt x="89" y="68"/>
                    <a:pt x="91" y="68"/>
                    <a:pt x="92" y="68"/>
                  </a:cubicBezTo>
                  <a:cubicBezTo>
                    <a:pt x="94" y="69"/>
                    <a:pt x="96" y="67"/>
                    <a:pt x="99" y="68"/>
                  </a:cubicBezTo>
                  <a:cubicBezTo>
                    <a:pt x="104" y="70"/>
                    <a:pt x="120" y="68"/>
                    <a:pt x="124" y="67"/>
                  </a:cubicBezTo>
                  <a:cubicBezTo>
                    <a:pt x="125" y="67"/>
                    <a:pt x="126" y="68"/>
                    <a:pt x="127" y="68"/>
                  </a:cubicBezTo>
                  <a:cubicBezTo>
                    <a:pt x="129" y="67"/>
                    <a:pt x="130" y="67"/>
                    <a:pt x="133" y="67"/>
                  </a:cubicBezTo>
                  <a:cubicBezTo>
                    <a:pt x="133" y="67"/>
                    <a:pt x="133" y="67"/>
                    <a:pt x="133" y="67"/>
                  </a:cubicBezTo>
                  <a:cubicBezTo>
                    <a:pt x="135" y="66"/>
                    <a:pt x="141" y="66"/>
                    <a:pt x="144" y="65"/>
                  </a:cubicBezTo>
                  <a:cubicBezTo>
                    <a:pt x="148" y="64"/>
                    <a:pt x="149" y="67"/>
                    <a:pt x="151" y="63"/>
                  </a:cubicBezTo>
                  <a:cubicBezTo>
                    <a:pt x="151" y="63"/>
                    <a:pt x="151" y="63"/>
                    <a:pt x="151" y="63"/>
                  </a:cubicBezTo>
                  <a:cubicBezTo>
                    <a:pt x="150" y="62"/>
                    <a:pt x="150" y="62"/>
                    <a:pt x="149" y="61"/>
                  </a:cubicBezTo>
                  <a:cubicBezTo>
                    <a:pt x="148" y="61"/>
                    <a:pt x="148" y="61"/>
                    <a:pt x="147" y="61"/>
                  </a:cubicBezTo>
                  <a:cubicBezTo>
                    <a:pt x="146" y="61"/>
                    <a:pt x="146" y="58"/>
                    <a:pt x="145" y="58"/>
                  </a:cubicBezTo>
                  <a:cubicBezTo>
                    <a:pt x="140" y="55"/>
                    <a:pt x="132" y="56"/>
                    <a:pt x="129" y="57"/>
                  </a:cubicBezTo>
                  <a:cubicBezTo>
                    <a:pt x="129" y="58"/>
                    <a:pt x="126" y="56"/>
                    <a:pt x="125" y="57"/>
                  </a:cubicBezTo>
                  <a:cubicBezTo>
                    <a:pt x="123" y="57"/>
                    <a:pt x="124" y="56"/>
                    <a:pt x="122" y="56"/>
                  </a:cubicBezTo>
                  <a:cubicBezTo>
                    <a:pt x="121" y="55"/>
                    <a:pt x="111" y="57"/>
                    <a:pt x="110" y="57"/>
                  </a:cubicBezTo>
                  <a:cubicBezTo>
                    <a:pt x="110" y="57"/>
                    <a:pt x="96" y="56"/>
                    <a:pt x="96" y="56"/>
                  </a:cubicBezTo>
                  <a:cubicBezTo>
                    <a:pt x="95" y="56"/>
                    <a:pt x="95" y="56"/>
                    <a:pt x="94" y="56"/>
                  </a:cubicBezTo>
                  <a:cubicBezTo>
                    <a:pt x="93" y="55"/>
                    <a:pt x="92" y="54"/>
                    <a:pt x="90" y="54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90" y="50"/>
                    <a:pt x="99" y="43"/>
                    <a:pt x="102" y="43"/>
                  </a:cubicBezTo>
                  <a:cubicBezTo>
                    <a:pt x="105" y="42"/>
                    <a:pt x="108" y="41"/>
                    <a:pt x="108" y="38"/>
                  </a:cubicBezTo>
                  <a:cubicBezTo>
                    <a:pt x="109" y="38"/>
                    <a:pt x="111" y="37"/>
                    <a:pt x="112" y="37"/>
                  </a:cubicBezTo>
                  <a:cubicBezTo>
                    <a:pt x="113" y="36"/>
                    <a:pt x="113" y="34"/>
                    <a:pt x="113" y="33"/>
                  </a:cubicBezTo>
                  <a:cubicBezTo>
                    <a:pt x="119" y="24"/>
                    <a:pt x="103" y="13"/>
                    <a:pt x="97" y="9"/>
                  </a:cubicBezTo>
                  <a:cubicBezTo>
                    <a:pt x="97" y="9"/>
                    <a:pt x="92" y="8"/>
                    <a:pt x="91" y="8"/>
                  </a:cubicBezTo>
                  <a:cubicBezTo>
                    <a:pt x="91" y="9"/>
                    <a:pt x="90" y="8"/>
                    <a:pt x="90" y="8"/>
                  </a:cubicBezTo>
                  <a:cubicBezTo>
                    <a:pt x="89" y="7"/>
                    <a:pt x="80" y="6"/>
                    <a:pt x="80" y="5"/>
                  </a:cubicBezTo>
                  <a:cubicBezTo>
                    <a:pt x="78" y="4"/>
                    <a:pt x="79" y="3"/>
                    <a:pt x="78" y="3"/>
                  </a:cubicBezTo>
                  <a:cubicBezTo>
                    <a:pt x="77" y="3"/>
                    <a:pt x="76" y="3"/>
                    <a:pt x="75" y="3"/>
                  </a:cubicBezTo>
                  <a:cubicBezTo>
                    <a:pt x="74" y="2"/>
                    <a:pt x="73" y="1"/>
                    <a:pt x="71" y="0"/>
                  </a:cubicBezTo>
                  <a:cubicBezTo>
                    <a:pt x="71" y="0"/>
                    <a:pt x="70" y="0"/>
                    <a:pt x="70" y="0"/>
                  </a:cubicBezTo>
                  <a:cubicBezTo>
                    <a:pt x="70" y="0"/>
                    <a:pt x="69" y="1"/>
                    <a:pt x="69" y="1"/>
                  </a:cubicBezTo>
                  <a:cubicBezTo>
                    <a:pt x="68" y="1"/>
                    <a:pt x="68" y="1"/>
                    <a:pt x="67" y="0"/>
                  </a:cubicBezTo>
                  <a:cubicBezTo>
                    <a:pt x="67" y="1"/>
                    <a:pt x="62" y="1"/>
                    <a:pt x="60" y="1"/>
                  </a:cubicBezTo>
                  <a:cubicBezTo>
                    <a:pt x="59" y="2"/>
                    <a:pt x="58" y="4"/>
                    <a:pt x="56" y="5"/>
                  </a:cubicBezTo>
                  <a:cubicBezTo>
                    <a:pt x="56" y="7"/>
                    <a:pt x="56" y="10"/>
                    <a:pt x="58" y="10"/>
                  </a:cubicBezTo>
                  <a:cubicBezTo>
                    <a:pt x="57" y="12"/>
                    <a:pt x="57" y="13"/>
                    <a:pt x="56" y="14"/>
                  </a:cubicBezTo>
                  <a:cubicBezTo>
                    <a:pt x="56" y="15"/>
                    <a:pt x="51" y="17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49" y="20"/>
                    <a:pt x="48" y="19"/>
                    <a:pt x="47" y="20"/>
                  </a:cubicBezTo>
                  <a:cubicBezTo>
                    <a:pt x="47" y="20"/>
                    <a:pt x="47" y="21"/>
                    <a:pt x="47" y="21"/>
                  </a:cubicBezTo>
                  <a:cubicBezTo>
                    <a:pt x="46" y="21"/>
                    <a:pt x="44" y="21"/>
                    <a:pt x="43" y="22"/>
                  </a:cubicBezTo>
                  <a:cubicBezTo>
                    <a:pt x="43" y="23"/>
                    <a:pt x="42" y="24"/>
                    <a:pt x="41" y="24"/>
                  </a:cubicBezTo>
                  <a:cubicBezTo>
                    <a:pt x="41" y="25"/>
                    <a:pt x="37" y="25"/>
                    <a:pt x="36" y="26"/>
                  </a:cubicBezTo>
                  <a:cubicBezTo>
                    <a:pt x="36" y="27"/>
                    <a:pt x="36" y="27"/>
                    <a:pt x="36" y="28"/>
                  </a:cubicBezTo>
                  <a:cubicBezTo>
                    <a:pt x="35" y="28"/>
                    <a:pt x="30" y="30"/>
                    <a:pt x="30" y="31"/>
                  </a:cubicBezTo>
                  <a:cubicBezTo>
                    <a:pt x="29" y="32"/>
                    <a:pt x="28" y="34"/>
                    <a:pt x="27" y="34"/>
                  </a:cubicBezTo>
                  <a:cubicBezTo>
                    <a:pt x="24" y="36"/>
                    <a:pt x="22" y="37"/>
                    <a:pt x="19" y="38"/>
                  </a:cubicBezTo>
                  <a:cubicBezTo>
                    <a:pt x="17" y="38"/>
                    <a:pt x="17" y="38"/>
                    <a:pt x="17" y="37"/>
                  </a:cubicBezTo>
                  <a:cubicBezTo>
                    <a:pt x="16" y="38"/>
                    <a:pt x="9" y="42"/>
                    <a:pt x="9" y="43"/>
                  </a:cubicBezTo>
                  <a:cubicBezTo>
                    <a:pt x="6" y="43"/>
                    <a:pt x="3" y="44"/>
                    <a:pt x="1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7"/>
                    <a:pt x="0" y="47"/>
                  </a:cubicBezTo>
                  <a:cubicBezTo>
                    <a:pt x="2" y="47"/>
                    <a:pt x="2" y="47"/>
                    <a:pt x="3" y="47"/>
                  </a:cubicBezTo>
                  <a:cubicBezTo>
                    <a:pt x="4" y="48"/>
                    <a:pt x="4" y="49"/>
                    <a:pt x="4" y="49"/>
                  </a:cubicBezTo>
                  <a:cubicBezTo>
                    <a:pt x="4" y="50"/>
                    <a:pt x="8" y="51"/>
                    <a:pt x="9" y="51"/>
                  </a:cubicBezTo>
                  <a:cubicBezTo>
                    <a:pt x="10" y="51"/>
                    <a:pt x="10" y="51"/>
                    <a:pt x="10" y="52"/>
                  </a:cubicBezTo>
                  <a:cubicBezTo>
                    <a:pt x="12" y="51"/>
                    <a:pt x="13" y="50"/>
                    <a:pt x="14" y="50"/>
                  </a:cubicBezTo>
                  <a:cubicBezTo>
                    <a:pt x="14" y="50"/>
                    <a:pt x="15" y="50"/>
                    <a:pt x="15" y="50"/>
                  </a:cubicBezTo>
                  <a:cubicBezTo>
                    <a:pt x="15" y="51"/>
                    <a:pt x="15" y="50"/>
                    <a:pt x="15" y="51"/>
                  </a:cubicBezTo>
                  <a:cubicBezTo>
                    <a:pt x="15" y="56"/>
                    <a:pt x="14" y="62"/>
                    <a:pt x="13" y="64"/>
                  </a:cubicBezTo>
                  <a:cubicBezTo>
                    <a:pt x="13" y="67"/>
                    <a:pt x="13" y="69"/>
                    <a:pt x="13" y="72"/>
                  </a:cubicBezTo>
                  <a:cubicBezTo>
                    <a:pt x="12" y="75"/>
                    <a:pt x="14" y="76"/>
                    <a:pt x="14" y="78"/>
                  </a:cubicBezTo>
                  <a:cubicBezTo>
                    <a:pt x="15" y="80"/>
                    <a:pt x="14" y="84"/>
                    <a:pt x="15" y="86"/>
                  </a:cubicBezTo>
                  <a:cubicBezTo>
                    <a:pt x="15" y="86"/>
                    <a:pt x="15" y="87"/>
                    <a:pt x="15" y="87"/>
                  </a:cubicBezTo>
                  <a:cubicBezTo>
                    <a:pt x="15" y="87"/>
                    <a:pt x="13" y="96"/>
                    <a:pt x="13" y="97"/>
                  </a:cubicBezTo>
                  <a:cubicBezTo>
                    <a:pt x="14" y="98"/>
                    <a:pt x="14" y="99"/>
                    <a:pt x="15" y="99"/>
                  </a:cubicBezTo>
                  <a:cubicBezTo>
                    <a:pt x="15" y="100"/>
                    <a:pt x="14" y="103"/>
                    <a:pt x="14" y="104"/>
                  </a:cubicBezTo>
                  <a:cubicBezTo>
                    <a:pt x="14" y="104"/>
                    <a:pt x="15" y="105"/>
                    <a:pt x="15" y="106"/>
                  </a:cubicBezTo>
                  <a:cubicBezTo>
                    <a:pt x="15" y="106"/>
                    <a:pt x="14" y="110"/>
                    <a:pt x="14" y="111"/>
                  </a:cubicBezTo>
                  <a:cubicBezTo>
                    <a:pt x="14" y="111"/>
                    <a:pt x="15" y="111"/>
                    <a:pt x="15" y="112"/>
                  </a:cubicBezTo>
                  <a:cubicBezTo>
                    <a:pt x="16" y="112"/>
                    <a:pt x="14" y="115"/>
                    <a:pt x="15" y="117"/>
                  </a:cubicBezTo>
                  <a:cubicBezTo>
                    <a:pt x="16" y="120"/>
                    <a:pt x="16" y="127"/>
                    <a:pt x="14" y="130"/>
                  </a:cubicBezTo>
                  <a:cubicBezTo>
                    <a:pt x="14" y="131"/>
                    <a:pt x="15" y="133"/>
                    <a:pt x="15" y="134"/>
                  </a:cubicBezTo>
                  <a:cubicBezTo>
                    <a:pt x="14" y="134"/>
                    <a:pt x="13" y="135"/>
                    <a:pt x="14" y="136"/>
                  </a:cubicBezTo>
                  <a:cubicBezTo>
                    <a:pt x="14" y="138"/>
                    <a:pt x="13" y="138"/>
                    <a:pt x="13" y="139"/>
                  </a:cubicBezTo>
                  <a:cubicBezTo>
                    <a:pt x="14" y="143"/>
                    <a:pt x="13" y="147"/>
                    <a:pt x="12" y="149"/>
                  </a:cubicBezTo>
                  <a:cubicBezTo>
                    <a:pt x="13" y="153"/>
                    <a:pt x="12" y="157"/>
                    <a:pt x="12" y="159"/>
                  </a:cubicBezTo>
                  <a:cubicBezTo>
                    <a:pt x="12" y="161"/>
                    <a:pt x="13" y="164"/>
                    <a:pt x="11" y="165"/>
                  </a:cubicBezTo>
                  <a:cubicBezTo>
                    <a:pt x="11" y="168"/>
                    <a:pt x="13" y="172"/>
                    <a:pt x="10" y="174"/>
                  </a:cubicBezTo>
                  <a:cubicBezTo>
                    <a:pt x="12" y="177"/>
                    <a:pt x="11" y="180"/>
                    <a:pt x="10" y="183"/>
                  </a:cubicBezTo>
                  <a:cubicBezTo>
                    <a:pt x="10" y="183"/>
                    <a:pt x="10" y="183"/>
                    <a:pt x="10" y="184"/>
                  </a:cubicBezTo>
                  <a:cubicBezTo>
                    <a:pt x="11" y="184"/>
                    <a:pt x="11" y="185"/>
                    <a:pt x="11" y="186"/>
                  </a:cubicBezTo>
                  <a:cubicBezTo>
                    <a:pt x="11" y="188"/>
                    <a:pt x="10" y="189"/>
                    <a:pt x="10" y="191"/>
                  </a:cubicBezTo>
                  <a:cubicBezTo>
                    <a:pt x="10" y="192"/>
                    <a:pt x="9" y="194"/>
                    <a:pt x="10" y="196"/>
                  </a:cubicBezTo>
                  <a:cubicBezTo>
                    <a:pt x="11" y="200"/>
                    <a:pt x="12" y="206"/>
                    <a:pt x="13" y="211"/>
                  </a:cubicBezTo>
                  <a:cubicBezTo>
                    <a:pt x="14" y="211"/>
                    <a:pt x="14" y="211"/>
                    <a:pt x="14" y="211"/>
                  </a:cubicBezTo>
                  <a:cubicBezTo>
                    <a:pt x="16" y="210"/>
                    <a:pt x="15" y="210"/>
                    <a:pt x="16" y="208"/>
                  </a:cubicBezTo>
                  <a:cubicBezTo>
                    <a:pt x="16" y="207"/>
                    <a:pt x="18" y="206"/>
                    <a:pt x="18" y="205"/>
                  </a:cubicBezTo>
                  <a:cubicBezTo>
                    <a:pt x="19" y="204"/>
                    <a:pt x="19" y="203"/>
                    <a:pt x="19" y="202"/>
                  </a:cubicBezTo>
                  <a:cubicBezTo>
                    <a:pt x="21" y="200"/>
                    <a:pt x="25" y="198"/>
                    <a:pt x="27" y="196"/>
                  </a:cubicBezTo>
                  <a:cubicBezTo>
                    <a:pt x="29" y="196"/>
                    <a:pt x="33" y="196"/>
                    <a:pt x="34" y="194"/>
                  </a:cubicBezTo>
                  <a:cubicBezTo>
                    <a:pt x="36" y="194"/>
                    <a:pt x="36" y="195"/>
                    <a:pt x="37" y="195"/>
                  </a:cubicBezTo>
                  <a:cubicBezTo>
                    <a:pt x="39" y="195"/>
                    <a:pt x="39" y="194"/>
                    <a:pt x="40" y="193"/>
                  </a:cubicBezTo>
                  <a:cubicBezTo>
                    <a:pt x="43" y="192"/>
                    <a:pt x="46" y="193"/>
                    <a:pt x="48" y="191"/>
                  </a:cubicBezTo>
                  <a:cubicBezTo>
                    <a:pt x="51" y="190"/>
                    <a:pt x="51" y="193"/>
                    <a:pt x="53" y="193"/>
                  </a:cubicBezTo>
                  <a:cubicBezTo>
                    <a:pt x="54" y="192"/>
                    <a:pt x="55" y="192"/>
                    <a:pt x="55" y="191"/>
                  </a:cubicBezTo>
                  <a:cubicBezTo>
                    <a:pt x="55" y="191"/>
                    <a:pt x="56" y="191"/>
                    <a:pt x="56" y="191"/>
                  </a:cubicBezTo>
                  <a:cubicBezTo>
                    <a:pt x="56" y="192"/>
                    <a:pt x="56" y="192"/>
                    <a:pt x="56" y="192"/>
                  </a:cubicBezTo>
                  <a:cubicBezTo>
                    <a:pt x="58" y="191"/>
                    <a:pt x="64" y="190"/>
                    <a:pt x="66" y="191"/>
                  </a:cubicBezTo>
                  <a:cubicBezTo>
                    <a:pt x="66" y="191"/>
                    <a:pt x="67" y="191"/>
                    <a:pt x="67" y="191"/>
                  </a:cubicBezTo>
                  <a:cubicBezTo>
                    <a:pt x="67" y="191"/>
                    <a:pt x="67" y="191"/>
                    <a:pt x="67" y="191"/>
                  </a:cubicBezTo>
                  <a:cubicBezTo>
                    <a:pt x="68" y="191"/>
                    <a:pt x="68" y="191"/>
                    <a:pt x="68" y="191"/>
                  </a:cubicBezTo>
                  <a:cubicBezTo>
                    <a:pt x="70" y="191"/>
                    <a:pt x="71" y="191"/>
                    <a:pt x="72" y="192"/>
                  </a:cubicBezTo>
                  <a:cubicBezTo>
                    <a:pt x="73" y="191"/>
                    <a:pt x="79" y="192"/>
                    <a:pt x="79" y="192"/>
                  </a:cubicBezTo>
                  <a:cubicBezTo>
                    <a:pt x="81" y="192"/>
                    <a:pt x="90" y="192"/>
                    <a:pt x="91" y="191"/>
                  </a:cubicBezTo>
                  <a:cubicBezTo>
                    <a:pt x="93" y="191"/>
                    <a:pt x="94" y="194"/>
                    <a:pt x="97" y="193"/>
                  </a:cubicBezTo>
                  <a:cubicBezTo>
                    <a:pt x="100" y="192"/>
                    <a:pt x="108" y="195"/>
                    <a:pt x="111" y="196"/>
                  </a:cubicBezTo>
                  <a:cubicBezTo>
                    <a:pt x="112" y="196"/>
                    <a:pt x="113" y="195"/>
                    <a:pt x="114" y="195"/>
                  </a:cubicBezTo>
                  <a:cubicBezTo>
                    <a:pt x="116" y="196"/>
                    <a:pt x="117" y="197"/>
                    <a:pt x="119" y="196"/>
                  </a:cubicBezTo>
                  <a:cubicBezTo>
                    <a:pt x="122" y="195"/>
                    <a:pt x="128" y="200"/>
                    <a:pt x="130" y="200"/>
                  </a:cubicBezTo>
                  <a:cubicBezTo>
                    <a:pt x="132" y="199"/>
                    <a:pt x="142" y="200"/>
                    <a:pt x="144" y="202"/>
                  </a:cubicBezTo>
                  <a:cubicBezTo>
                    <a:pt x="145" y="202"/>
                    <a:pt x="146" y="202"/>
                    <a:pt x="147" y="202"/>
                  </a:cubicBezTo>
                  <a:cubicBezTo>
                    <a:pt x="149" y="202"/>
                    <a:pt x="152" y="204"/>
                    <a:pt x="155" y="203"/>
                  </a:cubicBezTo>
                  <a:cubicBezTo>
                    <a:pt x="160" y="201"/>
                    <a:pt x="161" y="200"/>
                    <a:pt x="166" y="197"/>
                  </a:cubicBezTo>
                  <a:cubicBezTo>
                    <a:pt x="171" y="193"/>
                    <a:pt x="166" y="176"/>
                    <a:pt x="167" y="171"/>
                  </a:cubicBezTo>
                  <a:close/>
                  <a:moveTo>
                    <a:pt x="70" y="155"/>
                  </a:moveTo>
                  <a:cubicBezTo>
                    <a:pt x="70" y="157"/>
                    <a:pt x="70" y="159"/>
                    <a:pt x="70" y="161"/>
                  </a:cubicBezTo>
                  <a:cubicBezTo>
                    <a:pt x="70" y="162"/>
                    <a:pt x="69" y="167"/>
                    <a:pt x="69" y="168"/>
                  </a:cubicBezTo>
                  <a:cubicBezTo>
                    <a:pt x="64" y="172"/>
                    <a:pt x="49" y="171"/>
                    <a:pt x="42" y="171"/>
                  </a:cubicBezTo>
                  <a:cubicBezTo>
                    <a:pt x="38" y="172"/>
                    <a:pt x="36" y="173"/>
                    <a:pt x="32" y="17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0" y="171"/>
                    <a:pt x="30" y="169"/>
                    <a:pt x="30" y="168"/>
                  </a:cubicBezTo>
                  <a:cubicBezTo>
                    <a:pt x="29" y="167"/>
                    <a:pt x="26" y="166"/>
                    <a:pt x="25" y="165"/>
                  </a:cubicBezTo>
                  <a:cubicBezTo>
                    <a:pt x="25" y="163"/>
                    <a:pt x="24" y="161"/>
                    <a:pt x="23" y="160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24" y="158"/>
                    <a:pt x="23" y="154"/>
                    <a:pt x="23" y="152"/>
                  </a:cubicBezTo>
                  <a:cubicBezTo>
                    <a:pt x="25" y="151"/>
                    <a:pt x="24" y="149"/>
                    <a:pt x="26" y="148"/>
                  </a:cubicBezTo>
                  <a:cubicBezTo>
                    <a:pt x="26" y="149"/>
                    <a:pt x="29" y="146"/>
                    <a:pt x="32" y="146"/>
                  </a:cubicBezTo>
                  <a:cubicBezTo>
                    <a:pt x="34" y="146"/>
                    <a:pt x="35" y="143"/>
                    <a:pt x="37" y="143"/>
                  </a:cubicBezTo>
                  <a:cubicBezTo>
                    <a:pt x="40" y="142"/>
                    <a:pt x="42" y="143"/>
                    <a:pt x="45" y="143"/>
                  </a:cubicBezTo>
                  <a:cubicBezTo>
                    <a:pt x="47" y="142"/>
                    <a:pt x="50" y="142"/>
                    <a:pt x="51" y="142"/>
                  </a:cubicBezTo>
                  <a:cubicBezTo>
                    <a:pt x="56" y="141"/>
                    <a:pt x="65" y="144"/>
                    <a:pt x="67" y="141"/>
                  </a:cubicBezTo>
                  <a:cubicBezTo>
                    <a:pt x="68" y="141"/>
                    <a:pt x="68" y="141"/>
                    <a:pt x="69" y="141"/>
                  </a:cubicBezTo>
                  <a:cubicBezTo>
                    <a:pt x="70" y="144"/>
                    <a:pt x="70" y="146"/>
                    <a:pt x="71" y="149"/>
                  </a:cubicBezTo>
                  <a:cubicBezTo>
                    <a:pt x="72" y="152"/>
                    <a:pt x="69" y="153"/>
                    <a:pt x="70" y="155"/>
                  </a:cubicBezTo>
                  <a:close/>
                  <a:moveTo>
                    <a:pt x="70" y="124"/>
                  </a:moveTo>
                  <a:cubicBezTo>
                    <a:pt x="70" y="123"/>
                    <a:pt x="70" y="123"/>
                    <a:pt x="70" y="123"/>
                  </a:cubicBezTo>
                  <a:cubicBezTo>
                    <a:pt x="70" y="123"/>
                    <a:pt x="70" y="124"/>
                    <a:pt x="70" y="124"/>
                  </a:cubicBezTo>
                  <a:cubicBezTo>
                    <a:pt x="70" y="124"/>
                    <a:pt x="62" y="127"/>
                    <a:pt x="62" y="127"/>
                  </a:cubicBezTo>
                  <a:cubicBezTo>
                    <a:pt x="62" y="127"/>
                    <a:pt x="55" y="128"/>
                    <a:pt x="54" y="129"/>
                  </a:cubicBezTo>
                  <a:cubicBezTo>
                    <a:pt x="54" y="129"/>
                    <a:pt x="53" y="129"/>
                    <a:pt x="53" y="129"/>
                  </a:cubicBezTo>
                  <a:cubicBezTo>
                    <a:pt x="45" y="129"/>
                    <a:pt x="37" y="132"/>
                    <a:pt x="30" y="127"/>
                  </a:cubicBezTo>
                  <a:cubicBezTo>
                    <a:pt x="30" y="127"/>
                    <a:pt x="30" y="126"/>
                    <a:pt x="30" y="126"/>
                  </a:cubicBezTo>
                  <a:cubicBezTo>
                    <a:pt x="28" y="125"/>
                    <a:pt x="28" y="124"/>
                    <a:pt x="25" y="121"/>
                  </a:cubicBezTo>
                  <a:cubicBezTo>
                    <a:pt x="26" y="120"/>
                    <a:pt x="25" y="118"/>
                    <a:pt x="25" y="118"/>
                  </a:cubicBezTo>
                  <a:cubicBezTo>
                    <a:pt x="25" y="113"/>
                    <a:pt x="29" y="110"/>
                    <a:pt x="32" y="109"/>
                  </a:cubicBezTo>
                  <a:cubicBezTo>
                    <a:pt x="33" y="108"/>
                    <a:pt x="35" y="108"/>
                    <a:pt x="36" y="108"/>
                  </a:cubicBezTo>
                  <a:cubicBezTo>
                    <a:pt x="38" y="107"/>
                    <a:pt x="40" y="106"/>
                    <a:pt x="42" y="105"/>
                  </a:cubicBezTo>
                  <a:cubicBezTo>
                    <a:pt x="43" y="105"/>
                    <a:pt x="49" y="105"/>
                    <a:pt x="49" y="104"/>
                  </a:cubicBezTo>
                  <a:cubicBezTo>
                    <a:pt x="51" y="104"/>
                    <a:pt x="58" y="105"/>
                    <a:pt x="59" y="105"/>
                  </a:cubicBezTo>
                  <a:cubicBezTo>
                    <a:pt x="61" y="105"/>
                    <a:pt x="65" y="103"/>
                    <a:pt x="68" y="104"/>
                  </a:cubicBezTo>
                  <a:cubicBezTo>
                    <a:pt x="68" y="104"/>
                    <a:pt x="69" y="103"/>
                    <a:pt x="69" y="103"/>
                  </a:cubicBezTo>
                  <a:cubicBezTo>
                    <a:pt x="69" y="103"/>
                    <a:pt x="71" y="104"/>
                    <a:pt x="71" y="104"/>
                  </a:cubicBezTo>
                  <a:cubicBezTo>
                    <a:pt x="73" y="105"/>
                    <a:pt x="72" y="110"/>
                    <a:pt x="72" y="112"/>
                  </a:cubicBezTo>
                  <a:cubicBezTo>
                    <a:pt x="71" y="115"/>
                    <a:pt x="73" y="121"/>
                    <a:pt x="70" y="1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8" name="Freeform 59">
              <a:extLst>
                <a:ext uri="{FF2B5EF4-FFF2-40B4-BE49-F238E27FC236}">
                  <a16:creationId xmlns="" xmlns:a16="http://schemas.microsoft.com/office/drawing/2014/main" id="{417B056A-A9FC-C04D-AA75-B778E01BA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876" y="3000376"/>
              <a:ext cx="412750" cy="681038"/>
            </a:xfrm>
            <a:custGeom>
              <a:avLst/>
              <a:gdLst>
                <a:gd name="T0" fmla="*/ 103 w 136"/>
                <a:gd name="T1" fmla="*/ 7 h 223"/>
                <a:gd name="T2" fmla="*/ 106 w 136"/>
                <a:gd name="T3" fmla="*/ 25 h 223"/>
                <a:gd name="T4" fmla="*/ 103 w 136"/>
                <a:gd name="T5" fmla="*/ 38 h 223"/>
                <a:gd name="T6" fmla="*/ 94 w 136"/>
                <a:gd name="T7" fmla="*/ 60 h 223"/>
                <a:gd name="T8" fmla="*/ 105 w 136"/>
                <a:gd name="T9" fmla="*/ 71 h 223"/>
                <a:gd name="T10" fmla="*/ 116 w 136"/>
                <a:gd name="T11" fmla="*/ 53 h 223"/>
                <a:gd name="T12" fmla="*/ 119 w 136"/>
                <a:gd name="T13" fmla="*/ 38 h 223"/>
                <a:gd name="T14" fmla="*/ 124 w 136"/>
                <a:gd name="T15" fmla="*/ 9 h 223"/>
                <a:gd name="T16" fmla="*/ 135 w 136"/>
                <a:gd name="T17" fmla="*/ 25 h 223"/>
                <a:gd name="T18" fmla="*/ 128 w 136"/>
                <a:gd name="T19" fmla="*/ 42 h 223"/>
                <a:gd name="T20" fmla="*/ 124 w 136"/>
                <a:gd name="T21" fmla="*/ 63 h 223"/>
                <a:gd name="T22" fmla="*/ 96 w 136"/>
                <a:gd name="T23" fmla="*/ 85 h 223"/>
                <a:gd name="T24" fmla="*/ 92 w 136"/>
                <a:gd name="T25" fmla="*/ 129 h 223"/>
                <a:gd name="T26" fmla="*/ 86 w 136"/>
                <a:gd name="T27" fmla="*/ 160 h 223"/>
                <a:gd name="T28" fmla="*/ 79 w 136"/>
                <a:gd name="T29" fmla="*/ 176 h 223"/>
                <a:gd name="T30" fmla="*/ 69 w 136"/>
                <a:gd name="T31" fmla="*/ 162 h 223"/>
                <a:gd name="T32" fmla="*/ 61 w 136"/>
                <a:gd name="T33" fmla="*/ 174 h 223"/>
                <a:gd name="T34" fmla="*/ 52 w 136"/>
                <a:gd name="T35" fmla="*/ 223 h 223"/>
                <a:gd name="T36" fmla="*/ 45 w 136"/>
                <a:gd name="T37" fmla="*/ 211 h 223"/>
                <a:gd name="T38" fmla="*/ 46 w 136"/>
                <a:gd name="T39" fmla="*/ 152 h 223"/>
                <a:gd name="T40" fmla="*/ 27 w 136"/>
                <a:gd name="T41" fmla="*/ 153 h 223"/>
                <a:gd name="T42" fmla="*/ 2 w 136"/>
                <a:gd name="T43" fmla="*/ 149 h 223"/>
                <a:gd name="T44" fmla="*/ 2 w 136"/>
                <a:gd name="T45" fmla="*/ 126 h 223"/>
                <a:gd name="T46" fmla="*/ 7 w 136"/>
                <a:gd name="T47" fmla="*/ 95 h 223"/>
                <a:gd name="T48" fmla="*/ 11 w 136"/>
                <a:gd name="T49" fmla="*/ 68 h 223"/>
                <a:gd name="T50" fmla="*/ 15 w 136"/>
                <a:gd name="T51" fmla="*/ 50 h 223"/>
                <a:gd name="T52" fmla="*/ 30 w 136"/>
                <a:gd name="T53" fmla="*/ 65 h 223"/>
                <a:gd name="T54" fmla="*/ 28 w 136"/>
                <a:gd name="T55" fmla="*/ 74 h 223"/>
                <a:gd name="T56" fmla="*/ 29 w 136"/>
                <a:gd name="T57" fmla="*/ 100 h 223"/>
                <a:gd name="T58" fmla="*/ 47 w 136"/>
                <a:gd name="T59" fmla="*/ 90 h 223"/>
                <a:gd name="T60" fmla="*/ 49 w 136"/>
                <a:gd name="T61" fmla="*/ 64 h 223"/>
                <a:gd name="T62" fmla="*/ 50 w 136"/>
                <a:gd name="T63" fmla="*/ 31 h 223"/>
                <a:gd name="T64" fmla="*/ 66 w 136"/>
                <a:gd name="T65" fmla="*/ 4 h 223"/>
                <a:gd name="T66" fmla="*/ 69 w 136"/>
                <a:gd name="T67" fmla="*/ 34 h 223"/>
                <a:gd name="T68" fmla="*/ 65 w 136"/>
                <a:gd name="T69" fmla="*/ 55 h 223"/>
                <a:gd name="T70" fmla="*/ 65 w 136"/>
                <a:gd name="T71" fmla="*/ 97 h 223"/>
                <a:gd name="T72" fmla="*/ 69 w 136"/>
                <a:gd name="T73" fmla="*/ 126 h 223"/>
                <a:gd name="T74" fmla="*/ 62 w 136"/>
                <a:gd name="T75" fmla="*/ 139 h 223"/>
                <a:gd name="T76" fmla="*/ 74 w 136"/>
                <a:gd name="T77" fmla="*/ 153 h 223"/>
                <a:gd name="T78" fmla="*/ 82 w 136"/>
                <a:gd name="T79" fmla="*/ 139 h 223"/>
                <a:gd name="T80" fmla="*/ 85 w 136"/>
                <a:gd name="T81" fmla="*/ 97 h 223"/>
                <a:gd name="T82" fmla="*/ 75 w 136"/>
                <a:gd name="T83" fmla="*/ 85 h 223"/>
                <a:gd name="T84" fmla="*/ 66 w 136"/>
                <a:gd name="T85" fmla="*/ 91 h 223"/>
                <a:gd name="T86" fmla="*/ 69 w 136"/>
                <a:gd name="T87" fmla="*/ 81 h 223"/>
                <a:gd name="T88" fmla="*/ 87 w 136"/>
                <a:gd name="T89" fmla="*/ 54 h 223"/>
                <a:gd name="T90" fmla="*/ 91 w 136"/>
                <a:gd name="T91" fmla="*/ 12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6" h="223">
                  <a:moveTo>
                    <a:pt x="94" y="2"/>
                  </a:moveTo>
                  <a:cubicBezTo>
                    <a:pt x="96" y="3"/>
                    <a:pt x="100" y="3"/>
                    <a:pt x="101" y="4"/>
                  </a:cubicBezTo>
                  <a:cubicBezTo>
                    <a:pt x="102" y="5"/>
                    <a:pt x="102" y="6"/>
                    <a:pt x="103" y="7"/>
                  </a:cubicBezTo>
                  <a:cubicBezTo>
                    <a:pt x="104" y="9"/>
                    <a:pt x="106" y="12"/>
                    <a:pt x="106" y="13"/>
                  </a:cubicBezTo>
                  <a:cubicBezTo>
                    <a:pt x="107" y="15"/>
                    <a:pt x="106" y="19"/>
                    <a:pt x="106" y="20"/>
                  </a:cubicBezTo>
                  <a:cubicBezTo>
                    <a:pt x="106" y="22"/>
                    <a:pt x="106" y="23"/>
                    <a:pt x="106" y="25"/>
                  </a:cubicBezTo>
                  <a:cubicBezTo>
                    <a:pt x="105" y="27"/>
                    <a:pt x="105" y="29"/>
                    <a:pt x="104" y="31"/>
                  </a:cubicBezTo>
                  <a:cubicBezTo>
                    <a:pt x="104" y="33"/>
                    <a:pt x="104" y="35"/>
                    <a:pt x="104" y="36"/>
                  </a:cubicBezTo>
                  <a:cubicBezTo>
                    <a:pt x="103" y="37"/>
                    <a:pt x="103" y="37"/>
                    <a:pt x="103" y="38"/>
                  </a:cubicBezTo>
                  <a:cubicBezTo>
                    <a:pt x="102" y="39"/>
                    <a:pt x="103" y="41"/>
                    <a:pt x="103" y="42"/>
                  </a:cubicBezTo>
                  <a:cubicBezTo>
                    <a:pt x="103" y="43"/>
                    <a:pt x="103" y="44"/>
                    <a:pt x="103" y="46"/>
                  </a:cubicBezTo>
                  <a:cubicBezTo>
                    <a:pt x="100" y="51"/>
                    <a:pt x="96" y="54"/>
                    <a:pt x="94" y="60"/>
                  </a:cubicBezTo>
                  <a:cubicBezTo>
                    <a:pt x="94" y="62"/>
                    <a:pt x="96" y="72"/>
                    <a:pt x="96" y="73"/>
                  </a:cubicBezTo>
                  <a:cubicBezTo>
                    <a:pt x="99" y="73"/>
                    <a:pt x="100" y="73"/>
                    <a:pt x="102" y="72"/>
                  </a:cubicBezTo>
                  <a:cubicBezTo>
                    <a:pt x="103" y="72"/>
                    <a:pt x="104" y="72"/>
                    <a:pt x="105" y="71"/>
                  </a:cubicBezTo>
                  <a:cubicBezTo>
                    <a:pt x="110" y="70"/>
                    <a:pt x="110" y="66"/>
                    <a:pt x="112" y="60"/>
                  </a:cubicBezTo>
                  <a:cubicBezTo>
                    <a:pt x="112" y="58"/>
                    <a:pt x="115" y="56"/>
                    <a:pt x="116" y="54"/>
                  </a:cubicBezTo>
                  <a:cubicBezTo>
                    <a:pt x="116" y="54"/>
                    <a:pt x="116" y="53"/>
                    <a:pt x="116" y="53"/>
                  </a:cubicBezTo>
                  <a:cubicBezTo>
                    <a:pt x="116" y="53"/>
                    <a:pt x="118" y="48"/>
                    <a:pt x="117" y="47"/>
                  </a:cubicBezTo>
                  <a:cubicBezTo>
                    <a:pt x="118" y="47"/>
                    <a:pt x="119" y="47"/>
                    <a:pt x="119" y="45"/>
                  </a:cubicBezTo>
                  <a:cubicBezTo>
                    <a:pt x="119" y="43"/>
                    <a:pt x="119" y="41"/>
                    <a:pt x="119" y="38"/>
                  </a:cubicBezTo>
                  <a:cubicBezTo>
                    <a:pt x="118" y="35"/>
                    <a:pt x="120" y="23"/>
                    <a:pt x="122" y="19"/>
                  </a:cubicBezTo>
                  <a:cubicBezTo>
                    <a:pt x="122" y="18"/>
                    <a:pt x="122" y="18"/>
                    <a:pt x="121" y="19"/>
                  </a:cubicBezTo>
                  <a:cubicBezTo>
                    <a:pt x="119" y="13"/>
                    <a:pt x="118" y="11"/>
                    <a:pt x="124" y="9"/>
                  </a:cubicBezTo>
                  <a:cubicBezTo>
                    <a:pt x="126" y="9"/>
                    <a:pt x="126" y="8"/>
                    <a:pt x="128" y="9"/>
                  </a:cubicBezTo>
                  <a:cubicBezTo>
                    <a:pt x="132" y="11"/>
                    <a:pt x="134" y="17"/>
                    <a:pt x="135" y="22"/>
                  </a:cubicBezTo>
                  <a:cubicBezTo>
                    <a:pt x="135" y="23"/>
                    <a:pt x="135" y="24"/>
                    <a:pt x="135" y="25"/>
                  </a:cubicBezTo>
                  <a:cubicBezTo>
                    <a:pt x="135" y="26"/>
                    <a:pt x="136" y="27"/>
                    <a:pt x="136" y="29"/>
                  </a:cubicBezTo>
                  <a:cubicBezTo>
                    <a:pt x="135" y="29"/>
                    <a:pt x="135" y="29"/>
                    <a:pt x="134" y="30"/>
                  </a:cubicBezTo>
                  <a:cubicBezTo>
                    <a:pt x="135" y="35"/>
                    <a:pt x="130" y="39"/>
                    <a:pt x="128" y="42"/>
                  </a:cubicBezTo>
                  <a:cubicBezTo>
                    <a:pt x="128" y="44"/>
                    <a:pt x="127" y="46"/>
                    <a:pt x="127" y="48"/>
                  </a:cubicBezTo>
                  <a:cubicBezTo>
                    <a:pt x="127" y="48"/>
                    <a:pt x="126" y="49"/>
                    <a:pt x="126" y="50"/>
                  </a:cubicBezTo>
                  <a:cubicBezTo>
                    <a:pt x="128" y="53"/>
                    <a:pt x="126" y="59"/>
                    <a:pt x="124" y="63"/>
                  </a:cubicBezTo>
                  <a:cubicBezTo>
                    <a:pt x="123" y="66"/>
                    <a:pt x="124" y="69"/>
                    <a:pt x="123" y="74"/>
                  </a:cubicBezTo>
                  <a:cubicBezTo>
                    <a:pt x="122" y="78"/>
                    <a:pt x="117" y="84"/>
                    <a:pt x="114" y="85"/>
                  </a:cubicBezTo>
                  <a:cubicBezTo>
                    <a:pt x="109" y="88"/>
                    <a:pt x="100" y="78"/>
                    <a:pt x="96" y="85"/>
                  </a:cubicBezTo>
                  <a:cubicBezTo>
                    <a:pt x="95" y="86"/>
                    <a:pt x="95" y="89"/>
                    <a:pt x="94" y="91"/>
                  </a:cubicBezTo>
                  <a:cubicBezTo>
                    <a:pt x="94" y="98"/>
                    <a:pt x="94" y="106"/>
                    <a:pt x="94" y="113"/>
                  </a:cubicBezTo>
                  <a:cubicBezTo>
                    <a:pt x="94" y="119"/>
                    <a:pt x="93" y="124"/>
                    <a:pt x="92" y="129"/>
                  </a:cubicBezTo>
                  <a:cubicBezTo>
                    <a:pt x="92" y="130"/>
                    <a:pt x="92" y="142"/>
                    <a:pt x="92" y="142"/>
                  </a:cubicBezTo>
                  <a:cubicBezTo>
                    <a:pt x="92" y="143"/>
                    <a:pt x="89" y="153"/>
                    <a:pt x="90" y="154"/>
                  </a:cubicBezTo>
                  <a:cubicBezTo>
                    <a:pt x="88" y="155"/>
                    <a:pt x="87" y="158"/>
                    <a:pt x="86" y="160"/>
                  </a:cubicBezTo>
                  <a:cubicBezTo>
                    <a:pt x="86" y="162"/>
                    <a:pt x="86" y="164"/>
                    <a:pt x="86" y="166"/>
                  </a:cubicBezTo>
                  <a:cubicBezTo>
                    <a:pt x="84" y="168"/>
                    <a:pt x="84" y="170"/>
                    <a:pt x="83" y="172"/>
                  </a:cubicBezTo>
                  <a:cubicBezTo>
                    <a:pt x="83" y="173"/>
                    <a:pt x="80" y="175"/>
                    <a:pt x="79" y="176"/>
                  </a:cubicBezTo>
                  <a:cubicBezTo>
                    <a:pt x="78" y="177"/>
                    <a:pt x="72" y="173"/>
                    <a:pt x="71" y="171"/>
                  </a:cubicBezTo>
                  <a:cubicBezTo>
                    <a:pt x="71" y="170"/>
                    <a:pt x="69" y="168"/>
                    <a:pt x="69" y="166"/>
                  </a:cubicBezTo>
                  <a:cubicBezTo>
                    <a:pt x="68" y="165"/>
                    <a:pt x="68" y="163"/>
                    <a:pt x="69" y="162"/>
                  </a:cubicBezTo>
                  <a:cubicBezTo>
                    <a:pt x="67" y="158"/>
                    <a:pt x="65" y="149"/>
                    <a:pt x="61" y="149"/>
                  </a:cubicBezTo>
                  <a:cubicBezTo>
                    <a:pt x="61" y="156"/>
                    <a:pt x="61" y="162"/>
                    <a:pt x="60" y="169"/>
                  </a:cubicBezTo>
                  <a:cubicBezTo>
                    <a:pt x="61" y="171"/>
                    <a:pt x="61" y="172"/>
                    <a:pt x="61" y="174"/>
                  </a:cubicBezTo>
                  <a:cubicBezTo>
                    <a:pt x="60" y="177"/>
                    <a:pt x="59" y="180"/>
                    <a:pt x="58" y="183"/>
                  </a:cubicBezTo>
                  <a:cubicBezTo>
                    <a:pt x="58" y="188"/>
                    <a:pt x="58" y="194"/>
                    <a:pt x="58" y="199"/>
                  </a:cubicBezTo>
                  <a:cubicBezTo>
                    <a:pt x="58" y="209"/>
                    <a:pt x="61" y="222"/>
                    <a:pt x="52" y="223"/>
                  </a:cubicBezTo>
                  <a:cubicBezTo>
                    <a:pt x="51" y="221"/>
                    <a:pt x="48" y="222"/>
                    <a:pt x="47" y="220"/>
                  </a:cubicBezTo>
                  <a:cubicBezTo>
                    <a:pt x="47" y="218"/>
                    <a:pt x="47" y="217"/>
                    <a:pt x="47" y="215"/>
                  </a:cubicBezTo>
                  <a:cubicBezTo>
                    <a:pt x="46" y="213"/>
                    <a:pt x="45" y="212"/>
                    <a:pt x="45" y="211"/>
                  </a:cubicBezTo>
                  <a:cubicBezTo>
                    <a:pt x="43" y="207"/>
                    <a:pt x="45" y="202"/>
                    <a:pt x="44" y="198"/>
                  </a:cubicBezTo>
                  <a:cubicBezTo>
                    <a:pt x="43" y="190"/>
                    <a:pt x="43" y="178"/>
                    <a:pt x="44" y="170"/>
                  </a:cubicBezTo>
                  <a:cubicBezTo>
                    <a:pt x="46" y="163"/>
                    <a:pt x="43" y="156"/>
                    <a:pt x="46" y="152"/>
                  </a:cubicBezTo>
                  <a:cubicBezTo>
                    <a:pt x="45" y="150"/>
                    <a:pt x="44" y="148"/>
                    <a:pt x="41" y="148"/>
                  </a:cubicBezTo>
                  <a:cubicBezTo>
                    <a:pt x="39" y="148"/>
                    <a:pt x="37" y="150"/>
                    <a:pt x="36" y="150"/>
                  </a:cubicBezTo>
                  <a:cubicBezTo>
                    <a:pt x="33" y="151"/>
                    <a:pt x="29" y="151"/>
                    <a:pt x="27" y="153"/>
                  </a:cubicBezTo>
                  <a:cubicBezTo>
                    <a:pt x="26" y="157"/>
                    <a:pt x="10" y="158"/>
                    <a:pt x="6" y="155"/>
                  </a:cubicBezTo>
                  <a:cubicBezTo>
                    <a:pt x="5" y="154"/>
                    <a:pt x="5" y="153"/>
                    <a:pt x="5" y="151"/>
                  </a:cubicBezTo>
                  <a:cubicBezTo>
                    <a:pt x="4" y="151"/>
                    <a:pt x="3" y="150"/>
                    <a:pt x="2" y="149"/>
                  </a:cubicBezTo>
                  <a:cubicBezTo>
                    <a:pt x="1" y="146"/>
                    <a:pt x="2" y="142"/>
                    <a:pt x="1" y="139"/>
                  </a:cubicBezTo>
                  <a:cubicBezTo>
                    <a:pt x="1" y="136"/>
                    <a:pt x="0" y="134"/>
                    <a:pt x="0" y="132"/>
                  </a:cubicBezTo>
                  <a:cubicBezTo>
                    <a:pt x="1" y="130"/>
                    <a:pt x="2" y="127"/>
                    <a:pt x="2" y="126"/>
                  </a:cubicBezTo>
                  <a:cubicBezTo>
                    <a:pt x="2" y="125"/>
                    <a:pt x="2" y="116"/>
                    <a:pt x="2" y="115"/>
                  </a:cubicBezTo>
                  <a:cubicBezTo>
                    <a:pt x="3" y="111"/>
                    <a:pt x="5" y="107"/>
                    <a:pt x="7" y="105"/>
                  </a:cubicBezTo>
                  <a:cubicBezTo>
                    <a:pt x="7" y="102"/>
                    <a:pt x="7" y="98"/>
                    <a:pt x="7" y="95"/>
                  </a:cubicBezTo>
                  <a:cubicBezTo>
                    <a:pt x="8" y="94"/>
                    <a:pt x="9" y="93"/>
                    <a:pt x="10" y="92"/>
                  </a:cubicBezTo>
                  <a:cubicBezTo>
                    <a:pt x="11" y="89"/>
                    <a:pt x="10" y="86"/>
                    <a:pt x="11" y="84"/>
                  </a:cubicBezTo>
                  <a:cubicBezTo>
                    <a:pt x="12" y="82"/>
                    <a:pt x="10" y="71"/>
                    <a:pt x="11" y="68"/>
                  </a:cubicBezTo>
                  <a:cubicBezTo>
                    <a:pt x="11" y="66"/>
                    <a:pt x="11" y="64"/>
                    <a:pt x="10" y="62"/>
                  </a:cubicBezTo>
                  <a:cubicBezTo>
                    <a:pt x="11" y="61"/>
                    <a:pt x="14" y="51"/>
                    <a:pt x="14" y="50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7" y="47"/>
                    <a:pt x="23" y="32"/>
                    <a:pt x="30" y="38"/>
                  </a:cubicBezTo>
                  <a:cubicBezTo>
                    <a:pt x="37" y="45"/>
                    <a:pt x="27" y="48"/>
                    <a:pt x="29" y="53"/>
                  </a:cubicBezTo>
                  <a:cubicBezTo>
                    <a:pt x="30" y="57"/>
                    <a:pt x="31" y="60"/>
                    <a:pt x="30" y="65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8"/>
                    <a:pt x="29" y="69"/>
                    <a:pt x="28" y="70"/>
                  </a:cubicBezTo>
                  <a:cubicBezTo>
                    <a:pt x="28" y="71"/>
                    <a:pt x="28" y="73"/>
                    <a:pt x="28" y="74"/>
                  </a:cubicBezTo>
                  <a:cubicBezTo>
                    <a:pt x="27" y="80"/>
                    <a:pt x="28" y="80"/>
                    <a:pt x="25" y="84"/>
                  </a:cubicBezTo>
                  <a:cubicBezTo>
                    <a:pt x="25" y="86"/>
                    <a:pt x="26" y="87"/>
                    <a:pt x="27" y="88"/>
                  </a:cubicBezTo>
                  <a:cubicBezTo>
                    <a:pt x="27" y="90"/>
                    <a:pt x="28" y="98"/>
                    <a:pt x="29" y="100"/>
                  </a:cubicBezTo>
                  <a:cubicBezTo>
                    <a:pt x="31" y="100"/>
                    <a:pt x="34" y="99"/>
                    <a:pt x="35" y="98"/>
                  </a:cubicBezTo>
                  <a:cubicBezTo>
                    <a:pt x="36" y="98"/>
                    <a:pt x="37" y="98"/>
                    <a:pt x="38" y="98"/>
                  </a:cubicBezTo>
                  <a:cubicBezTo>
                    <a:pt x="40" y="95"/>
                    <a:pt x="45" y="93"/>
                    <a:pt x="47" y="90"/>
                  </a:cubicBezTo>
                  <a:cubicBezTo>
                    <a:pt x="48" y="89"/>
                    <a:pt x="51" y="87"/>
                    <a:pt x="49" y="86"/>
                  </a:cubicBezTo>
                  <a:cubicBezTo>
                    <a:pt x="50" y="85"/>
                    <a:pt x="51" y="84"/>
                    <a:pt x="52" y="82"/>
                  </a:cubicBezTo>
                  <a:cubicBezTo>
                    <a:pt x="53" y="76"/>
                    <a:pt x="50" y="69"/>
                    <a:pt x="49" y="64"/>
                  </a:cubicBezTo>
                  <a:cubicBezTo>
                    <a:pt x="49" y="64"/>
                    <a:pt x="49" y="55"/>
                    <a:pt x="49" y="54"/>
                  </a:cubicBezTo>
                  <a:cubicBezTo>
                    <a:pt x="48" y="51"/>
                    <a:pt x="51" y="44"/>
                    <a:pt x="51" y="41"/>
                  </a:cubicBezTo>
                  <a:cubicBezTo>
                    <a:pt x="52" y="37"/>
                    <a:pt x="50" y="34"/>
                    <a:pt x="50" y="31"/>
                  </a:cubicBezTo>
                  <a:cubicBezTo>
                    <a:pt x="50" y="29"/>
                    <a:pt x="52" y="28"/>
                    <a:pt x="50" y="26"/>
                  </a:cubicBezTo>
                  <a:cubicBezTo>
                    <a:pt x="50" y="25"/>
                    <a:pt x="52" y="18"/>
                    <a:pt x="52" y="18"/>
                  </a:cubicBezTo>
                  <a:cubicBezTo>
                    <a:pt x="54" y="13"/>
                    <a:pt x="58" y="0"/>
                    <a:pt x="66" y="4"/>
                  </a:cubicBezTo>
                  <a:cubicBezTo>
                    <a:pt x="68" y="5"/>
                    <a:pt x="69" y="7"/>
                    <a:pt x="70" y="10"/>
                  </a:cubicBezTo>
                  <a:cubicBezTo>
                    <a:pt x="71" y="11"/>
                    <a:pt x="72" y="13"/>
                    <a:pt x="72" y="14"/>
                  </a:cubicBezTo>
                  <a:cubicBezTo>
                    <a:pt x="74" y="21"/>
                    <a:pt x="69" y="27"/>
                    <a:pt x="69" y="34"/>
                  </a:cubicBezTo>
                  <a:cubicBezTo>
                    <a:pt x="69" y="36"/>
                    <a:pt x="68" y="40"/>
                    <a:pt x="67" y="43"/>
                  </a:cubicBezTo>
                  <a:cubicBezTo>
                    <a:pt x="66" y="45"/>
                    <a:pt x="67" y="50"/>
                    <a:pt x="66" y="53"/>
                  </a:cubicBezTo>
                  <a:cubicBezTo>
                    <a:pt x="66" y="54"/>
                    <a:pt x="65" y="55"/>
                    <a:pt x="65" y="55"/>
                  </a:cubicBezTo>
                  <a:cubicBezTo>
                    <a:pt x="64" y="60"/>
                    <a:pt x="64" y="64"/>
                    <a:pt x="64" y="68"/>
                  </a:cubicBezTo>
                  <a:cubicBezTo>
                    <a:pt x="63" y="70"/>
                    <a:pt x="63" y="71"/>
                    <a:pt x="62" y="73"/>
                  </a:cubicBezTo>
                  <a:cubicBezTo>
                    <a:pt x="60" y="80"/>
                    <a:pt x="63" y="94"/>
                    <a:pt x="65" y="97"/>
                  </a:cubicBezTo>
                  <a:cubicBezTo>
                    <a:pt x="68" y="97"/>
                    <a:pt x="68" y="102"/>
                    <a:pt x="69" y="105"/>
                  </a:cubicBezTo>
                  <a:cubicBezTo>
                    <a:pt x="71" y="109"/>
                    <a:pt x="75" y="116"/>
                    <a:pt x="72" y="121"/>
                  </a:cubicBezTo>
                  <a:cubicBezTo>
                    <a:pt x="71" y="123"/>
                    <a:pt x="70" y="124"/>
                    <a:pt x="69" y="126"/>
                  </a:cubicBezTo>
                  <a:cubicBezTo>
                    <a:pt x="69" y="128"/>
                    <a:pt x="69" y="129"/>
                    <a:pt x="69" y="131"/>
                  </a:cubicBezTo>
                  <a:cubicBezTo>
                    <a:pt x="68" y="132"/>
                    <a:pt x="67" y="133"/>
                    <a:pt x="67" y="135"/>
                  </a:cubicBezTo>
                  <a:cubicBezTo>
                    <a:pt x="66" y="137"/>
                    <a:pt x="63" y="138"/>
                    <a:pt x="62" y="139"/>
                  </a:cubicBezTo>
                  <a:cubicBezTo>
                    <a:pt x="61" y="143"/>
                    <a:pt x="68" y="149"/>
                    <a:pt x="70" y="151"/>
                  </a:cubicBezTo>
                  <a:cubicBezTo>
                    <a:pt x="71" y="151"/>
                    <a:pt x="72" y="151"/>
                    <a:pt x="72" y="151"/>
                  </a:cubicBezTo>
                  <a:cubicBezTo>
                    <a:pt x="72" y="152"/>
                    <a:pt x="73" y="153"/>
                    <a:pt x="74" y="153"/>
                  </a:cubicBezTo>
                  <a:cubicBezTo>
                    <a:pt x="74" y="153"/>
                    <a:pt x="74" y="153"/>
                    <a:pt x="74" y="153"/>
                  </a:cubicBezTo>
                  <a:cubicBezTo>
                    <a:pt x="75" y="154"/>
                    <a:pt x="76" y="156"/>
                    <a:pt x="78" y="155"/>
                  </a:cubicBezTo>
                  <a:cubicBezTo>
                    <a:pt x="78" y="150"/>
                    <a:pt x="81" y="144"/>
                    <a:pt x="82" y="139"/>
                  </a:cubicBezTo>
                  <a:cubicBezTo>
                    <a:pt x="83" y="135"/>
                    <a:pt x="83" y="121"/>
                    <a:pt x="83" y="114"/>
                  </a:cubicBezTo>
                  <a:cubicBezTo>
                    <a:pt x="82" y="111"/>
                    <a:pt x="84" y="107"/>
                    <a:pt x="85" y="105"/>
                  </a:cubicBezTo>
                  <a:cubicBezTo>
                    <a:pt x="85" y="102"/>
                    <a:pt x="85" y="100"/>
                    <a:pt x="85" y="97"/>
                  </a:cubicBezTo>
                  <a:cubicBezTo>
                    <a:pt x="86" y="96"/>
                    <a:pt x="86" y="94"/>
                    <a:pt x="86" y="93"/>
                  </a:cubicBezTo>
                  <a:cubicBezTo>
                    <a:pt x="87" y="90"/>
                    <a:pt x="85" y="86"/>
                    <a:pt x="85" y="84"/>
                  </a:cubicBezTo>
                  <a:cubicBezTo>
                    <a:pt x="82" y="83"/>
                    <a:pt x="77" y="83"/>
                    <a:pt x="75" y="85"/>
                  </a:cubicBezTo>
                  <a:cubicBezTo>
                    <a:pt x="73" y="86"/>
                    <a:pt x="74" y="87"/>
                    <a:pt x="72" y="88"/>
                  </a:cubicBezTo>
                  <a:cubicBezTo>
                    <a:pt x="70" y="89"/>
                    <a:pt x="70" y="87"/>
                    <a:pt x="69" y="89"/>
                  </a:cubicBezTo>
                  <a:cubicBezTo>
                    <a:pt x="69" y="90"/>
                    <a:pt x="67" y="91"/>
                    <a:pt x="66" y="91"/>
                  </a:cubicBezTo>
                  <a:cubicBezTo>
                    <a:pt x="65" y="91"/>
                    <a:pt x="64" y="91"/>
                    <a:pt x="64" y="90"/>
                  </a:cubicBezTo>
                  <a:cubicBezTo>
                    <a:pt x="63" y="88"/>
                    <a:pt x="64" y="87"/>
                    <a:pt x="64" y="85"/>
                  </a:cubicBezTo>
                  <a:cubicBezTo>
                    <a:pt x="66" y="85"/>
                    <a:pt x="67" y="83"/>
                    <a:pt x="69" y="81"/>
                  </a:cubicBezTo>
                  <a:cubicBezTo>
                    <a:pt x="70" y="81"/>
                    <a:pt x="71" y="81"/>
                    <a:pt x="71" y="81"/>
                  </a:cubicBezTo>
                  <a:cubicBezTo>
                    <a:pt x="76" y="80"/>
                    <a:pt x="82" y="80"/>
                    <a:pt x="85" y="76"/>
                  </a:cubicBezTo>
                  <a:cubicBezTo>
                    <a:pt x="84" y="72"/>
                    <a:pt x="86" y="59"/>
                    <a:pt x="87" y="54"/>
                  </a:cubicBezTo>
                  <a:cubicBezTo>
                    <a:pt x="87" y="52"/>
                    <a:pt x="87" y="49"/>
                    <a:pt x="87" y="47"/>
                  </a:cubicBezTo>
                  <a:cubicBezTo>
                    <a:pt x="88" y="40"/>
                    <a:pt x="86" y="30"/>
                    <a:pt x="87" y="24"/>
                  </a:cubicBezTo>
                  <a:cubicBezTo>
                    <a:pt x="87" y="20"/>
                    <a:pt x="90" y="16"/>
                    <a:pt x="91" y="12"/>
                  </a:cubicBezTo>
                  <a:cubicBezTo>
                    <a:pt x="89" y="10"/>
                    <a:pt x="89" y="8"/>
                    <a:pt x="89" y="4"/>
                  </a:cubicBezTo>
                  <a:cubicBezTo>
                    <a:pt x="90" y="3"/>
                    <a:pt x="93" y="3"/>
                    <a:pt x="9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9" name="Freeform 60">
              <a:extLst>
                <a:ext uri="{FF2B5EF4-FFF2-40B4-BE49-F238E27FC236}">
                  <a16:creationId xmlns="" xmlns:a16="http://schemas.microsoft.com/office/drawing/2014/main" id="{770D6456-CBA5-AF4B-A861-7193C4142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576" y="3017838"/>
              <a:ext cx="358775" cy="234950"/>
            </a:xfrm>
            <a:custGeom>
              <a:avLst/>
              <a:gdLst>
                <a:gd name="T0" fmla="*/ 47 w 118"/>
                <a:gd name="T1" fmla="*/ 0 h 77"/>
                <a:gd name="T2" fmla="*/ 52 w 118"/>
                <a:gd name="T3" fmla="*/ 3 h 77"/>
                <a:gd name="T4" fmla="*/ 53 w 118"/>
                <a:gd name="T5" fmla="*/ 4 h 77"/>
                <a:gd name="T6" fmla="*/ 65 w 118"/>
                <a:gd name="T7" fmla="*/ 8 h 77"/>
                <a:gd name="T8" fmla="*/ 71 w 118"/>
                <a:gd name="T9" fmla="*/ 9 h 77"/>
                <a:gd name="T10" fmla="*/ 74 w 118"/>
                <a:gd name="T11" fmla="*/ 11 h 77"/>
                <a:gd name="T12" fmla="*/ 88 w 118"/>
                <a:gd name="T13" fmla="*/ 19 h 77"/>
                <a:gd name="T14" fmla="*/ 88 w 118"/>
                <a:gd name="T15" fmla="*/ 38 h 77"/>
                <a:gd name="T16" fmla="*/ 79 w 118"/>
                <a:gd name="T17" fmla="*/ 48 h 77"/>
                <a:gd name="T18" fmla="*/ 65 w 118"/>
                <a:gd name="T19" fmla="*/ 57 h 77"/>
                <a:gd name="T20" fmla="*/ 70 w 118"/>
                <a:gd name="T21" fmla="*/ 59 h 77"/>
                <a:gd name="T22" fmla="*/ 86 w 118"/>
                <a:gd name="T23" fmla="*/ 60 h 77"/>
                <a:gd name="T24" fmla="*/ 93 w 118"/>
                <a:gd name="T25" fmla="*/ 59 h 77"/>
                <a:gd name="T26" fmla="*/ 113 w 118"/>
                <a:gd name="T27" fmla="*/ 64 h 77"/>
                <a:gd name="T28" fmla="*/ 116 w 118"/>
                <a:gd name="T29" fmla="*/ 75 h 77"/>
                <a:gd name="T30" fmla="*/ 101 w 118"/>
                <a:gd name="T31" fmla="*/ 75 h 77"/>
                <a:gd name="T32" fmla="*/ 88 w 118"/>
                <a:gd name="T33" fmla="*/ 76 h 77"/>
                <a:gd name="T34" fmla="*/ 76 w 118"/>
                <a:gd name="T35" fmla="*/ 75 h 77"/>
                <a:gd name="T36" fmla="*/ 50 w 118"/>
                <a:gd name="T37" fmla="*/ 75 h 77"/>
                <a:gd name="T38" fmla="*/ 44 w 118"/>
                <a:gd name="T39" fmla="*/ 75 h 77"/>
                <a:gd name="T40" fmla="*/ 34 w 118"/>
                <a:gd name="T41" fmla="*/ 77 h 77"/>
                <a:gd name="T42" fmla="*/ 23 w 118"/>
                <a:gd name="T43" fmla="*/ 75 h 77"/>
                <a:gd name="T44" fmla="*/ 16 w 118"/>
                <a:gd name="T45" fmla="*/ 69 h 77"/>
                <a:gd name="T46" fmla="*/ 18 w 118"/>
                <a:gd name="T47" fmla="*/ 65 h 77"/>
                <a:gd name="T48" fmla="*/ 56 w 118"/>
                <a:gd name="T49" fmla="*/ 54 h 77"/>
                <a:gd name="T50" fmla="*/ 61 w 118"/>
                <a:gd name="T51" fmla="*/ 48 h 77"/>
                <a:gd name="T52" fmla="*/ 68 w 118"/>
                <a:gd name="T53" fmla="*/ 42 h 77"/>
                <a:gd name="T54" fmla="*/ 60 w 118"/>
                <a:gd name="T55" fmla="*/ 29 h 77"/>
                <a:gd name="T56" fmla="*/ 50 w 118"/>
                <a:gd name="T57" fmla="*/ 26 h 77"/>
                <a:gd name="T58" fmla="*/ 48 w 118"/>
                <a:gd name="T59" fmla="*/ 25 h 77"/>
                <a:gd name="T60" fmla="*/ 40 w 118"/>
                <a:gd name="T61" fmla="*/ 31 h 77"/>
                <a:gd name="T62" fmla="*/ 20 w 118"/>
                <a:gd name="T63" fmla="*/ 47 h 77"/>
                <a:gd name="T64" fmla="*/ 9 w 118"/>
                <a:gd name="T65" fmla="*/ 53 h 77"/>
                <a:gd name="T66" fmla="*/ 3 w 118"/>
                <a:gd name="T67" fmla="*/ 53 h 77"/>
                <a:gd name="T68" fmla="*/ 0 w 118"/>
                <a:gd name="T69" fmla="*/ 48 h 77"/>
                <a:gd name="T70" fmla="*/ 18 w 118"/>
                <a:gd name="T71" fmla="*/ 33 h 77"/>
                <a:gd name="T72" fmla="*/ 21 w 118"/>
                <a:gd name="T73" fmla="*/ 30 h 77"/>
                <a:gd name="T74" fmla="*/ 24 w 118"/>
                <a:gd name="T75" fmla="*/ 29 h 77"/>
                <a:gd name="T76" fmla="*/ 26 w 118"/>
                <a:gd name="T77" fmla="*/ 27 h 77"/>
                <a:gd name="T78" fmla="*/ 34 w 118"/>
                <a:gd name="T79" fmla="*/ 14 h 77"/>
                <a:gd name="T80" fmla="*/ 31 w 118"/>
                <a:gd name="T81" fmla="*/ 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8" h="77">
                  <a:moveTo>
                    <a:pt x="38" y="0"/>
                  </a:moveTo>
                  <a:cubicBezTo>
                    <a:pt x="42" y="1"/>
                    <a:pt x="44" y="0"/>
                    <a:pt x="47" y="0"/>
                  </a:cubicBezTo>
                  <a:cubicBezTo>
                    <a:pt x="49" y="1"/>
                    <a:pt x="50" y="2"/>
                    <a:pt x="51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3" y="3"/>
                    <a:pt x="52" y="4"/>
                    <a:pt x="53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5" y="4"/>
                    <a:pt x="61" y="6"/>
                    <a:pt x="62" y="6"/>
                  </a:cubicBezTo>
                  <a:cubicBezTo>
                    <a:pt x="63" y="6"/>
                    <a:pt x="64" y="8"/>
                    <a:pt x="65" y="8"/>
                  </a:cubicBezTo>
                  <a:cubicBezTo>
                    <a:pt x="66" y="8"/>
                    <a:pt x="70" y="9"/>
                    <a:pt x="70" y="9"/>
                  </a:cubicBezTo>
                  <a:cubicBezTo>
                    <a:pt x="70" y="9"/>
                    <a:pt x="70" y="9"/>
                    <a:pt x="71" y="9"/>
                  </a:cubicBezTo>
                  <a:cubicBezTo>
                    <a:pt x="71" y="9"/>
                    <a:pt x="72" y="10"/>
                    <a:pt x="72" y="11"/>
                  </a:cubicBezTo>
                  <a:cubicBezTo>
                    <a:pt x="73" y="11"/>
                    <a:pt x="73" y="10"/>
                    <a:pt x="74" y="11"/>
                  </a:cubicBezTo>
                  <a:cubicBezTo>
                    <a:pt x="75" y="12"/>
                    <a:pt x="76" y="13"/>
                    <a:pt x="78" y="14"/>
                  </a:cubicBezTo>
                  <a:cubicBezTo>
                    <a:pt x="80" y="15"/>
                    <a:pt x="86" y="16"/>
                    <a:pt x="88" y="19"/>
                  </a:cubicBezTo>
                  <a:cubicBezTo>
                    <a:pt x="89" y="21"/>
                    <a:pt x="88" y="30"/>
                    <a:pt x="88" y="31"/>
                  </a:cubicBezTo>
                  <a:cubicBezTo>
                    <a:pt x="88" y="33"/>
                    <a:pt x="88" y="36"/>
                    <a:pt x="88" y="38"/>
                  </a:cubicBezTo>
                  <a:cubicBezTo>
                    <a:pt x="87" y="40"/>
                    <a:pt x="86" y="43"/>
                    <a:pt x="84" y="44"/>
                  </a:cubicBezTo>
                  <a:cubicBezTo>
                    <a:pt x="82" y="46"/>
                    <a:pt x="80" y="45"/>
                    <a:pt x="79" y="48"/>
                  </a:cubicBezTo>
                  <a:cubicBezTo>
                    <a:pt x="77" y="48"/>
                    <a:pt x="65" y="53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5" y="58"/>
                    <a:pt x="65" y="58"/>
                    <a:pt x="66" y="59"/>
                  </a:cubicBezTo>
                  <a:cubicBezTo>
                    <a:pt x="66" y="59"/>
                    <a:pt x="70" y="59"/>
                    <a:pt x="70" y="59"/>
                  </a:cubicBezTo>
                  <a:cubicBezTo>
                    <a:pt x="72" y="60"/>
                    <a:pt x="81" y="57"/>
                    <a:pt x="85" y="59"/>
                  </a:cubicBezTo>
                  <a:cubicBezTo>
                    <a:pt x="85" y="59"/>
                    <a:pt x="86" y="59"/>
                    <a:pt x="86" y="60"/>
                  </a:cubicBezTo>
                  <a:cubicBezTo>
                    <a:pt x="92" y="59"/>
                    <a:pt x="92" y="59"/>
                    <a:pt x="92" y="59"/>
                  </a:cubicBezTo>
                  <a:cubicBezTo>
                    <a:pt x="92" y="59"/>
                    <a:pt x="92" y="59"/>
                    <a:pt x="93" y="59"/>
                  </a:cubicBezTo>
                  <a:cubicBezTo>
                    <a:pt x="94" y="61"/>
                    <a:pt x="100" y="62"/>
                    <a:pt x="102" y="60"/>
                  </a:cubicBezTo>
                  <a:cubicBezTo>
                    <a:pt x="105" y="61"/>
                    <a:pt x="110" y="61"/>
                    <a:pt x="113" y="64"/>
                  </a:cubicBezTo>
                  <a:cubicBezTo>
                    <a:pt x="114" y="65"/>
                    <a:pt x="116" y="69"/>
                    <a:pt x="118" y="71"/>
                  </a:cubicBezTo>
                  <a:cubicBezTo>
                    <a:pt x="117" y="72"/>
                    <a:pt x="116" y="74"/>
                    <a:pt x="116" y="75"/>
                  </a:cubicBezTo>
                  <a:cubicBezTo>
                    <a:pt x="114" y="76"/>
                    <a:pt x="108" y="76"/>
                    <a:pt x="106" y="75"/>
                  </a:cubicBezTo>
                  <a:cubicBezTo>
                    <a:pt x="104" y="75"/>
                    <a:pt x="103" y="75"/>
                    <a:pt x="101" y="75"/>
                  </a:cubicBezTo>
                  <a:cubicBezTo>
                    <a:pt x="101" y="75"/>
                    <a:pt x="100" y="74"/>
                    <a:pt x="99" y="75"/>
                  </a:cubicBezTo>
                  <a:cubicBezTo>
                    <a:pt x="97" y="76"/>
                    <a:pt x="90" y="76"/>
                    <a:pt x="88" y="76"/>
                  </a:cubicBezTo>
                  <a:cubicBezTo>
                    <a:pt x="87" y="76"/>
                    <a:pt x="83" y="75"/>
                    <a:pt x="82" y="76"/>
                  </a:cubicBezTo>
                  <a:cubicBezTo>
                    <a:pt x="81" y="76"/>
                    <a:pt x="78" y="74"/>
                    <a:pt x="76" y="75"/>
                  </a:cubicBezTo>
                  <a:cubicBezTo>
                    <a:pt x="74" y="75"/>
                    <a:pt x="65" y="74"/>
                    <a:pt x="61" y="75"/>
                  </a:cubicBezTo>
                  <a:cubicBezTo>
                    <a:pt x="60" y="75"/>
                    <a:pt x="53" y="74"/>
                    <a:pt x="50" y="75"/>
                  </a:cubicBezTo>
                  <a:cubicBezTo>
                    <a:pt x="49" y="75"/>
                    <a:pt x="48" y="75"/>
                    <a:pt x="47" y="76"/>
                  </a:cubicBezTo>
                  <a:cubicBezTo>
                    <a:pt x="46" y="75"/>
                    <a:pt x="45" y="75"/>
                    <a:pt x="44" y="75"/>
                  </a:cubicBezTo>
                  <a:cubicBezTo>
                    <a:pt x="43" y="76"/>
                    <a:pt x="42" y="76"/>
                    <a:pt x="41" y="77"/>
                  </a:cubicBezTo>
                  <a:cubicBezTo>
                    <a:pt x="40" y="77"/>
                    <a:pt x="34" y="77"/>
                    <a:pt x="34" y="77"/>
                  </a:cubicBezTo>
                  <a:cubicBezTo>
                    <a:pt x="33" y="77"/>
                    <a:pt x="33" y="77"/>
                    <a:pt x="32" y="76"/>
                  </a:cubicBezTo>
                  <a:cubicBezTo>
                    <a:pt x="32" y="76"/>
                    <a:pt x="24" y="74"/>
                    <a:pt x="23" y="75"/>
                  </a:cubicBezTo>
                  <a:cubicBezTo>
                    <a:pt x="22" y="74"/>
                    <a:pt x="21" y="74"/>
                    <a:pt x="19" y="72"/>
                  </a:cubicBezTo>
                  <a:cubicBezTo>
                    <a:pt x="17" y="72"/>
                    <a:pt x="18" y="70"/>
                    <a:pt x="16" y="69"/>
                  </a:cubicBezTo>
                  <a:cubicBezTo>
                    <a:pt x="16" y="68"/>
                    <a:pt x="16" y="68"/>
                    <a:pt x="16" y="67"/>
                  </a:cubicBezTo>
                  <a:cubicBezTo>
                    <a:pt x="17" y="67"/>
                    <a:pt x="17" y="66"/>
                    <a:pt x="18" y="65"/>
                  </a:cubicBezTo>
                  <a:cubicBezTo>
                    <a:pt x="23" y="67"/>
                    <a:pt x="40" y="61"/>
                    <a:pt x="44" y="58"/>
                  </a:cubicBezTo>
                  <a:cubicBezTo>
                    <a:pt x="47" y="59"/>
                    <a:pt x="53" y="56"/>
                    <a:pt x="56" y="54"/>
                  </a:cubicBezTo>
                  <a:cubicBezTo>
                    <a:pt x="56" y="53"/>
                    <a:pt x="56" y="52"/>
                    <a:pt x="57" y="51"/>
                  </a:cubicBezTo>
                  <a:cubicBezTo>
                    <a:pt x="58" y="50"/>
                    <a:pt x="60" y="49"/>
                    <a:pt x="61" y="48"/>
                  </a:cubicBezTo>
                  <a:cubicBezTo>
                    <a:pt x="62" y="48"/>
                    <a:pt x="62" y="47"/>
                    <a:pt x="62" y="46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70" y="40"/>
                    <a:pt x="71" y="38"/>
                    <a:pt x="72" y="37"/>
                  </a:cubicBezTo>
                  <a:cubicBezTo>
                    <a:pt x="69" y="31"/>
                    <a:pt x="62" y="32"/>
                    <a:pt x="60" y="29"/>
                  </a:cubicBezTo>
                  <a:cubicBezTo>
                    <a:pt x="59" y="29"/>
                    <a:pt x="58" y="28"/>
                    <a:pt x="58" y="28"/>
                  </a:cubicBezTo>
                  <a:cubicBezTo>
                    <a:pt x="54" y="26"/>
                    <a:pt x="53" y="29"/>
                    <a:pt x="50" y="26"/>
                  </a:cubicBezTo>
                  <a:cubicBezTo>
                    <a:pt x="50" y="25"/>
                    <a:pt x="50" y="26"/>
                    <a:pt x="50" y="25"/>
                  </a:cubicBezTo>
                  <a:cubicBezTo>
                    <a:pt x="49" y="25"/>
                    <a:pt x="49" y="25"/>
                    <a:pt x="48" y="25"/>
                  </a:cubicBezTo>
                  <a:cubicBezTo>
                    <a:pt x="47" y="27"/>
                    <a:pt x="44" y="29"/>
                    <a:pt x="42" y="30"/>
                  </a:cubicBezTo>
                  <a:cubicBezTo>
                    <a:pt x="41" y="30"/>
                    <a:pt x="41" y="31"/>
                    <a:pt x="40" y="31"/>
                  </a:cubicBezTo>
                  <a:cubicBezTo>
                    <a:pt x="40" y="35"/>
                    <a:pt x="35" y="36"/>
                    <a:pt x="32" y="37"/>
                  </a:cubicBezTo>
                  <a:cubicBezTo>
                    <a:pt x="27" y="40"/>
                    <a:pt x="24" y="44"/>
                    <a:pt x="20" y="47"/>
                  </a:cubicBezTo>
                  <a:cubicBezTo>
                    <a:pt x="19" y="48"/>
                    <a:pt x="18" y="47"/>
                    <a:pt x="17" y="48"/>
                  </a:cubicBezTo>
                  <a:cubicBezTo>
                    <a:pt x="14" y="49"/>
                    <a:pt x="11" y="50"/>
                    <a:pt x="9" y="53"/>
                  </a:cubicBezTo>
                  <a:cubicBezTo>
                    <a:pt x="7" y="53"/>
                    <a:pt x="7" y="53"/>
                    <a:pt x="6" y="52"/>
                  </a:cubicBezTo>
                  <a:cubicBezTo>
                    <a:pt x="5" y="52"/>
                    <a:pt x="4" y="53"/>
                    <a:pt x="3" y="53"/>
                  </a:cubicBezTo>
                  <a:cubicBezTo>
                    <a:pt x="2" y="53"/>
                    <a:pt x="2" y="53"/>
                    <a:pt x="1" y="52"/>
                  </a:cubicBezTo>
                  <a:cubicBezTo>
                    <a:pt x="1" y="51"/>
                    <a:pt x="0" y="48"/>
                    <a:pt x="0" y="48"/>
                  </a:cubicBezTo>
                  <a:cubicBezTo>
                    <a:pt x="3" y="45"/>
                    <a:pt x="13" y="41"/>
                    <a:pt x="14" y="38"/>
                  </a:cubicBezTo>
                  <a:cubicBezTo>
                    <a:pt x="15" y="38"/>
                    <a:pt x="17" y="34"/>
                    <a:pt x="18" y="33"/>
                  </a:cubicBezTo>
                  <a:cubicBezTo>
                    <a:pt x="19" y="33"/>
                    <a:pt x="19" y="33"/>
                    <a:pt x="20" y="32"/>
                  </a:cubicBezTo>
                  <a:cubicBezTo>
                    <a:pt x="21" y="32"/>
                    <a:pt x="20" y="31"/>
                    <a:pt x="21" y="30"/>
                  </a:cubicBezTo>
                  <a:cubicBezTo>
                    <a:pt x="21" y="30"/>
                    <a:pt x="23" y="30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3" y="28"/>
                    <a:pt x="24" y="28"/>
                    <a:pt x="25" y="27"/>
                  </a:cubicBezTo>
                  <a:cubicBezTo>
                    <a:pt x="25" y="27"/>
                    <a:pt x="25" y="27"/>
                    <a:pt x="26" y="27"/>
                  </a:cubicBezTo>
                  <a:cubicBezTo>
                    <a:pt x="26" y="25"/>
                    <a:pt x="30" y="23"/>
                    <a:pt x="31" y="22"/>
                  </a:cubicBezTo>
                  <a:cubicBezTo>
                    <a:pt x="32" y="19"/>
                    <a:pt x="33" y="16"/>
                    <a:pt x="34" y="14"/>
                  </a:cubicBezTo>
                  <a:cubicBezTo>
                    <a:pt x="34" y="14"/>
                    <a:pt x="34" y="13"/>
                    <a:pt x="34" y="13"/>
                  </a:cubicBezTo>
                  <a:cubicBezTo>
                    <a:pt x="35" y="10"/>
                    <a:pt x="30" y="7"/>
                    <a:pt x="31" y="3"/>
                  </a:cubicBezTo>
                  <a:cubicBezTo>
                    <a:pt x="32" y="2"/>
                    <a:pt x="38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0" name="Freeform 61">
              <a:extLst>
                <a:ext uri="{FF2B5EF4-FFF2-40B4-BE49-F238E27FC236}">
                  <a16:creationId xmlns="" xmlns:a16="http://schemas.microsoft.com/office/drawing/2014/main" id="{CBD5C636-0DBF-684D-90B9-7A6019DF54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65651" y="3208338"/>
              <a:ext cx="471488" cy="460375"/>
            </a:xfrm>
            <a:custGeom>
              <a:avLst/>
              <a:gdLst>
                <a:gd name="T0" fmla="*/ 150 w 156"/>
                <a:gd name="T1" fmla="*/ 104 h 151"/>
                <a:gd name="T2" fmla="*/ 142 w 156"/>
                <a:gd name="T3" fmla="*/ 107 h 151"/>
                <a:gd name="T4" fmla="*/ 118 w 156"/>
                <a:gd name="T5" fmla="*/ 108 h 151"/>
                <a:gd name="T6" fmla="*/ 95 w 156"/>
                <a:gd name="T7" fmla="*/ 111 h 151"/>
                <a:gd name="T8" fmla="*/ 83 w 156"/>
                <a:gd name="T9" fmla="*/ 110 h 151"/>
                <a:gd name="T10" fmla="*/ 72 w 156"/>
                <a:gd name="T11" fmla="*/ 107 h 151"/>
                <a:gd name="T12" fmla="*/ 91 w 156"/>
                <a:gd name="T13" fmla="*/ 86 h 151"/>
                <a:gd name="T14" fmla="*/ 125 w 156"/>
                <a:gd name="T15" fmla="*/ 82 h 151"/>
                <a:gd name="T16" fmla="*/ 126 w 156"/>
                <a:gd name="T17" fmla="*/ 73 h 151"/>
                <a:gd name="T18" fmla="*/ 112 w 156"/>
                <a:gd name="T19" fmla="*/ 64 h 151"/>
                <a:gd name="T20" fmla="*/ 98 w 156"/>
                <a:gd name="T21" fmla="*/ 64 h 151"/>
                <a:gd name="T22" fmla="*/ 74 w 156"/>
                <a:gd name="T23" fmla="*/ 64 h 151"/>
                <a:gd name="T24" fmla="*/ 75 w 156"/>
                <a:gd name="T25" fmla="*/ 51 h 151"/>
                <a:gd name="T26" fmla="*/ 122 w 156"/>
                <a:gd name="T27" fmla="*/ 47 h 151"/>
                <a:gd name="T28" fmla="*/ 122 w 156"/>
                <a:gd name="T29" fmla="*/ 37 h 151"/>
                <a:gd name="T30" fmla="*/ 84 w 156"/>
                <a:gd name="T31" fmla="*/ 31 h 151"/>
                <a:gd name="T32" fmla="*/ 70 w 156"/>
                <a:gd name="T33" fmla="*/ 28 h 151"/>
                <a:gd name="T34" fmla="*/ 63 w 156"/>
                <a:gd name="T35" fmla="*/ 22 h 151"/>
                <a:gd name="T36" fmla="*/ 45 w 156"/>
                <a:gd name="T37" fmla="*/ 33 h 151"/>
                <a:gd name="T38" fmla="*/ 19 w 156"/>
                <a:gd name="T39" fmla="*/ 31 h 151"/>
                <a:gd name="T40" fmla="*/ 20 w 156"/>
                <a:gd name="T41" fmla="*/ 20 h 151"/>
                <a:gd name="T42" fmla="*/ 18 w 156"/>
                <a:gd name="T43" fmla="*/ 5 h 151"/>
                <a:gd name="T44" fmla="*/ 11 w 156"/>
                <a:gd name="T45" fmla="*/ 0 h 151"/>
                <a:gd name="T46" fmla="*/ 8 w 156"/>
                <a:gd name="T47" fmla="*/ 27 h 151"/>
                <a:gd name="T48" fmla="*/ 8 w 156"/>
                <a:gd name="T49" fmla="*/ 41 h 151"/>
                <a:gd name="T50" fmla="*/ 5 w 156"/>
                <a:gd name="T51" fmla="*/ 68 h 151"/>
                <a:gd name="T52" fmla="*/ 5 w 156"/>
                <a:gd name="T53" fmla="*/ 82 h 151"/>
                <a:gd name="T54" fmla="*/ 1 w 156"/>
                <a:gd name="T55" fmla="*/ 119 h 151"/>
                <a:gd name="T56" fmla="*/ 5 w 156"/>
                <a:gd name="T57" fmla="*/ 150 h 151"/>
                <a:gd name="T58" fmla="*/ 11 w 156"/>
                <a:gd name="T59" fmla="*/ 148 h 151"/>
                <a:gd name="T60" fmla="*/ 13 w 156"/>
                <a:gd name="T61" fmla="*/ 143 h 151"/>
                <a:gd name="T62" fmla="*/ 25 w 156"/>
                <a:gd name="T63" fmla="*/ 137 h 151"/>
                <a:gd name="T64" fmla="*/ 39 w 156"/>
                <a:gd name="T65" fmla="*/ 134 h 151"/>
                <a:gd name="T66" fmla="*/ 58 w 156"/>
                <a:gd name="T67" fmla="*/ 134 h 151"/>
                <a:gd name="T68" fmla="*/ 82 w 156"/>
                <a:gd name="T69" fmla="*/ 135 h 151"/>
                <a:gd name="T70" fmla="*/ 113 w 156"/>
                <a:gd name="T71" fmla="*/ 142 h 151"/>
                <a:gd name="T72" fmla="*/ 131 w 156"/>
                <a:gd name="T73" fmla="*/ 147 h 151"/>
                <a:gd name="T74" fmla="*/ 147 w 156"/>
                <a:gd name="T75" fmla="*/ 143 h 151"/>
                <a:gd name="T76" fmla="*/ 153 w 156"/>
                <a:gd name="T77" fmla="*/ 133 h 151"/>
                <a:gd name="T78" fmla="*/ 56 w 156"/>
                <a:gd name="T79" fmla="*/ 109 h 151"/>
                <a:gd name="T80" fmla="*/ 46 w 156"/>
                <a:gd name="T81" fmla="*/ 112 h 151"/>
                <a:gd name="T82" fmla="*/ 20 w 156"/>
                <a:gd name="T83" fmla="*/ 114 h 151"/>
                <a:gd name="T84" fmla="*/ 28 w 156"/>
                <a:gd name="T85" fmla="*/ 92 h 151"/>
                <a:gd name="T86" fmla="*/ 44 w 156"/>
                <a:gd name="T87" fmla="*/ 87 h 151"/>
                <a:gd name="T88" fmla="*/ 60 w 156"/>
                <a:gd name="T89" fmla="*/ 60 h 151"/>
                <a:gd name="T90" fmla="*/ 43 w 156"/>
                <a:gd name="T91" fmla="*/ 67 h 151"/>
                <a:gd name="T92" fmla="*/ 20 w 156"/>
                <a:gd name="T93" fmla="*/ 71 h 151"/>
                <a:gd name="T94" fmla="*/ 46 w 156"/>
                <a:gd name="T95" fmla="*/ 51 h 151"/>
                <a:gd name="T96" fmla="*/ 59 w 156"/>
                <a:gd name="T97" fmla="*/ 49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6" h="151">
                  <a:moveTo>
                    <a:pt x="156" y="123"/>
                  </a:moveTo>
                  <a:cubicBezTo>
                    <a:pt x="156" y="122"/>
                    <a:pt x="155" y="117"/>
                    <a:pt x="155" y="117"/>
                  </a:cubicBezTo>
                  <a:cubicBezTo>
                    <a:pt x="154" y="115"/>
                    <a:pt x="149" y="107"/>
                    <a:pt x="150" y="104"/>
                  </a:cubicBezTo>
                  <a:cubicBezTo>
                    <a:pt x="149" y="103"/>
                    <a:pt x="149" y="103"/>
                    <a:pt x="147" y="103"/>
                  </a:cubicBezTo>
                  <a:cubicBezTo>
                    <a:pt x="147" y="105"/>
                    <a:pt x="145" y="106"/>
                    <a:pt x="143" y="108"/>
                  </a:cubicBezTo>
                  <a:cubicBezTo>
                    <a:pt x="142" y="108"/>
                    <a:pt x="142" y="108"/>
                    <a:pt x="142" y="107"/>
                  </a:cubicBezTo>
                  <a:cubicBezTo>
                    <a:pt x="142" y="106"/>
                    <a:pt x="141" y="106"/>
                    <a:pt x="141" y="106"/>
                  </a:cubicBezTo>
                  <a:cubicBezTo>
                    <a:pt x="139" y="109"/>
                    <a:pt x="123" y="105"/>
                    <a:pt x="120" y="109"/>
                  </a:cubicBezTo>
                  <a:cubicBezTo>
                    <a:pt x="119" y="109"/>
                    <a:pt x="119" y="109"/>
                    <a:pt x="118" y="108"/>
                  </a:cubicBezTo>
                  <a:cubicBezTo>
                    <a:pt x="115" y="110"/>
                    <a:pt x="105" y="112"/>
                    <a:pt x="103" y="110"/>
                  </a:cubicBezTo>
                  <a:cubicBezTo>
                    <a:pt x="103" y="110"/>
                    <a:pt x="102" y="111"/>
                    <a:pt x="102" y="111"/>
                  </a:cubicBezTo>
                  <a:cubicBezTo>
                    <a:pt x="102" y="110"/>
                    <a:pt x="96" y="111"/>
                    <a:pt x="95" y="111"/>
                  </a:cubicBezTo>
                  <a:cubicBezTo>
                    <a:pt x="94" y="110"/>
                    <a:pt x="89" y="110"/>
                    <a:pt x="88" y="110"/>
                  </a:cubicBezTo>
                  <a:cubicBezTo>
                    <a:pt x="87" y="110"/>
                    <a:pt x="87" y="111"/>
                    <a:pt x="86" y="111"/>
                  </a:cubicBezTo>
                  <a:cubicBezTo>
                    <a:pt x="85" y="111"/>
                    <a:pt x="84" y="110"/>
                    <a:pt x="83" y="110"/>
                  </a:cubicBezTo>
                  <a:cubicBezTo>
                    <a:pt x="83" y="110"/>
                    <a:pt x="82" y="111"/>
                    <a:pt x="81" y="111"/>
                  </a:cubicBezTo>
                  <a:cubicBezTo>
                    <a:pt x="81" y="111"/>
                    <a:pt x="81" y="111"/>
                    <a:pt x="80" y="111"/>
                  </a:cubicBezTo>
                  <a:cubicBezTo>
                    <a:pt x="78" y="109"/>
                    <a:pt x="75" y="109"/>
                    <a:pt x="72" y="107"/>
                  </a:cubicBezTo>
                  <a:cubicBezTo>
                    <a:pt x="74" y="101"/>
                    <a:pt x="76" y="97"/>
                    <a:pt x="75" y="89"/>
                  </a:cubicBezTo>
                  <a:cubicBezTo>
                    <a:pt x="76" y="89"/>
                    <a:pt x="76" y="88"/>
                    <a:pt x="77" y="87"/>
                  </a:cubicBezTo>
                  <a:cubicBezTo>
                    <a:pt x="78" y="87"/>
                    <a:pt x="90" y="86"/>
                    <a:pt x="91" y="86"/>
                  </a:cubicBezTo>
                  <a:cubicBezTo>
                    <a:pt x="97" y="87"/>
                    <a:pt x="109" y="90"/>
                    <a:pt x="113" y="87"/>
                  </a:cubicBezTo>
                  <a:cubicBezTo>
                    <a:pt x="115" y="87"/>
                    <a:pt x="117" y="88"/>
                    <a:pt x="119" y="88"/>
                  </a:cubicBezTo>
                  <a:cubicBezTo>
                    <a:pt x="121" y="87"/>
                    <a:pt x="124" y="84"/>
                    <a:pt x="125" y="82"/>
                  </a:cubicBezTo>
                  <a:cubicBezTo>
                    <a:pt x="126" y="80"/>
                    <a:pt x="124" y="77"/>
                    <a:pt x="126" y="76"/>
                  </a:cubicBezTo>
                  <a:cubicBezTo>
                    <a:pt x="125" y="75"/>
                    <a:pt x="126" y="75"/>
                    <a:pt x="125" y="75"/>
                  </a:cubicBezTo>
                  <a:cubicBezTo>
                    <a:pt x="125" y="74"/>
                    <a:pt x="125" y="73"/>
                    <a:pt x="126" y="73"/>
                  </a:cubicBezTo>
                  <a:cubicBezTo>
                    <a:pt x="128" y="70"/>
                    <a:pt x="118" y="66"/>
                    <a:pt x="117" y="65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6" y="65"/>
                    <a:pt x="113" y="64"/>
                    <a:pt x="112" y="64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100" y="64"/>
                    <a:pt x="99" y="64"/>
                    <a:pt x="99" y="64"/>
                  </a:cubicBezTo>
                  <a:cubicBezTo>
                    <a:pt x="98" y="64"/>
                    <a:pt x="99" y="64"/>
                    <a:pt x="98" y="64"/>
                  </a:cubicBezTo>
                  <a:cubicBezTo>
                    <a:pt x="88" y="63"/>
                    <a:pt x="88" y="63"/>
                    <a:pt x="88" y="63"/>
                  </a:cubicBezTo>
                  <a:cubicBezTo>
                    <a:pt x="87" y="64"/>
                    <a:pt x="84" y="65"/>
                    <a:pt x="83" y="65"/>
                  </a:cubicBezTo>
                  <a:cubicBezTo>
                    <a:pt x="80" y="66"/>
                    <a:pt x="78" y="64"/>
                    <a:pt x="74" y="64"/>
                  </a:cubicBezTo>
                  <a:cubicBezTo>
                    <a:pt x="73" y="61"/>
                    <a:pt x="71" y="60"/>
                    <a:pt x="73" y="57"/>
                  </a:cubicBezTo>
                  <a:cubicBezTo>
                    <a:pt x="73" y="56"/>
                    <a:pt x="73" y="55"/>
                    <a:pt x="73" y="54"/>
                  </a:cubicBezTo>
                  <a:cubicBezTo>
                    <a:pt x="74" y="53"/>
                    <a:pt x="75" y="52"/>
                    <a:pt x="75" y="51"/>
                  </a:cubicBezTo>
                  <a:cubicBezTo>
                    <a:pt x="77" y="51"/>
                    <a:pt x="83" y="50"/>
                    <a:pt x="84" y="50"/>
                  </a:cubicBezTo>
                  <a:cubicBezTo>
                    <a:pt x="90" y="53"/>
                    <a:pt x="116" y="51"/>
                    <a:pt x="122" y="48"/>
                  </a:cubicBezTo>
                  <a:cubicBezTo>
                    <a:pt x="121" y="48"/>
                    <a:pt x="122" y="47"/>
                    <a:pt x="122" y="47"/>
                  </a:cubicBezTo>
                  <a:cubicBezTo>
                    <a:pt x="124" y="44"/>
                    <a:pt x="123" y="42"/>
                    <a:pt x="124" y="39"/>
                  </a:cubicBezTo>
                  <a:cubicBezTo>
                    <a:pt x="124" y="39"/>
                    <a:pt x="124" y="39"/>
                    <a:pt x="124" y="39"/>
                  </a:cubicBezTo>
                  <a:cubicBezTo>
                    <a:pt x="123" y="38"/>
                    <a:pt x="122" y="38"/>
                    <a:pt x="122" y="37"/>
                  </a:cubicBezTo>
                  <a:cubicBezTo>
                    <a:pt x="121" y="36"/>
                    <a:pt x="122" y="35"/>
                    <a:pt x="121" y="34"/>
                  </a:cubicBezTo>
                  <a:cubicBezTo>
                    <a:pt x="118" y="33"/>
                    <a:pt x="112" y="34"/>
                    <a:pt x="110" y="33"/>
                  </a:cubicBezTo>
                  <a:cubicBezTo>
                    <a:pt x="105" y="30"/>
                    <a:pt x="87" y="30"/>
                    <a:pt x="84" y="31"/>
                  </a:cubicBezTo>
                  <a:cubicBezTo>
                    <a:pt x="79" y="33"/>
                    <a:pt x="76" y="31"/>
                    <a:pt x="73" y="31"/>
                  </a:cubicBezTo>
                  <a:cubicBezTo>
                    <a:pt x="72" y="30"/>
                    <a:pt x="71" y="29"/>
                    <a:pt x="70" y="29"/>
                  </a:cubicBezTo>
                  <a:cubicBezTo>
                    <a:pt x="70" y="29"/>
                    <a:pt x="70" y="29"/>
                    <a:pt x="70" y="28"/>
                  </a:cubicBezTo>
                  <a:cubicBezTo>
                    <a:pt x="69" y="27"/>
                    <a:pt x="68" y="26"/>
                    <a:pt x="68" y="24"/>
                  </a:cubicBezTo>
                  <a:cubicBezTo>
                    <a:pt x="67" y="23"/>
                    <a:pt x="66" y="22"/>
                    <a:pt x="65" y="22"/>
                  </a:cubicBezTo>
                  <a:cubicBezTo>
                    <a:pt x="64" y="22"/>
                    <a:pt x="64" y="22"/>
                    <a:pt x="63" y="22"/>
                  </a:cubicBezTo>
                  <a:cubicBezTo>
                    <a:pt x="62" y="24"/>
                    <a:pt x="59" y="27"/>
                    <a:pt x="57" y="30"/>
                  </a:cubicBezTo>
                  <a:cubicBezTo>
                    <a:pt x="58" y="31"/>
                    <a:pt x="53" y="32"/>
                    <a:pt x="52" y="32"/>
                  </a:cubicBezTo>
                  <a:cubicBezTo>
                    <a:pt x="51" y="31"/>
                    <a:pt x="47" y="33"/>
                    <a:pt x="45" y="33"/>
                  </a:cubicBezTo>
                  <a:cubicBezTo>
                    <a:pt x="45" y="32"/>
                    <a:pt x="42" y="32"/>
                    <a:pt x="41" y="33"/>
                  </a:cubicBezTo>
                  <a:cubicBezTo>
                    <a:pt x="36" y="34"/>
                    <a:pt x="27" y="35"/>
                    <a:pt x="23" y="35"/>
                  </a:cubicBezTo>
                  <a:cubicBezTo>
                    <a:pt x="23" y="34"/>
                    <a:pt x="20" y="31"/>
                    <a:pt x="19" y="31"/>
                  </a:cubicBezTo>
                  <a:cubicBezTo>
                    <a:pt x="19" y="30"/>
                    <a:pt x="19" y="29"/>
                    <a:pt x="19" y="28"/>
                  </a:cubicBezTo>
                  <a:cubicBezTo>
                    <a:pt x="20" y="25"/>
                    <a:pt x="20" y="23"/>
                    <a:pt x="20" y="20"/>
                  </a:cubicBezTo>
                  <a:cubicBezTo>
                    <a:pt x="20" y="21"/>
                    <a:pt x="20" y="20"/>
                    <a:pt x="20" y="20"/>
                  </a:cubicBezTo>
                  <a:cubicBezTo>
                    <a:pt x="20" y="19"/>
                    <a:pt x="21" y="16"/>
                    <a:pt x="21" y="14"/>
                  </a:cubicBezTo>
                  <a:cubicBezTo>
                    <a:pt x="20" y="13"/>
                    <a:pt x="20" y="13"/>
                    <a:pt x="19" y="12"/>
                  </a:cubicBezTo>
                  <a:cubicBezTo>
                    <a:pt x="18" y="9"/>
                    <a:pt x="19" y="7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4"/>
                    <a:pt x="14" y="2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0" y="2"/>
                    <a:pt x="12" y="5"/>
                    <a:pt x="11" y="8"/>
                  </a:cubicBezTo>
                  <a:cubicBezTo>
                    <a:pt x="8" y="13"/>
                    <a:pt x="8" y="19"/>
                    <a:pt x="7" y="24"/>
                  </a:cubicBezTo>
                  <a:cubicBezTo>
                    <a:pt x="7" y="25"/>
                    <a:pt x="8" y="26"/>
                    <a:pt x="8" y="27"/>
                  </a:cubicBezTo>
                  <a:cubicBezTo>
                    <a:pt x="8" y="27"/>
                    <a:pt x="8" y="32"/>
                    <a:pt x="8" y="32"/>
                  </a:cubicBezTo>
                  <a:cubicBezTo>
                    <a:pt x="8" y="32"/>
                    <a:pt x="8" y="33"/>
                    <a:pt x="8" y="34"/>
                  </a:cubicBezTo>
                  <a:cubicBezTo>
                    <a:pt x="7" y="37"/>
                    <a:pt x="8" y="39"/>
                    <a:pt x="8" y="41"/>
                  </a:cubicBezTo>
                  <a:cubicBezTo>
                    <a:pt x="9" y="44"/>
                    <a:pt x="7" y="46"/>
                    <a:pt x="7" y="48"/>
                  </a:cubicBezTo>
                  <a:cubicBezTo>
                    <a:pt x="6" y="50"/>
                    <a:pt x="8" y="54"/>
                    <a:pt x="7" y="55"/>
                  </a:cubicBezTo>
                  <a:cubicBezTo>
                    <a:pt x="5" y="60"/>
                    <a:pt x="6" y="64"/>
                    <a:pt x="5" y="68"/>
                  </a:cubicBezTo>
                  <a:cubicBezTo>
                    <a:pt x="6" y="69"/>
                    <a:pt x="6" y="70"/>
                    <a:pt x="6" y="71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5" y="74"/>
                    <a:pt x="4" y="79"/>
                    <a:pt x="5" y="82"/>
                  </a:cubicBezTo>
                  <a:cubicBezTo>
                    <a:pt x="5" y="90"/>
                    <a:pt x="3" y="97"/>
                    <a:pt x="5" y="100"/>
                  </a:cubicBezTo>
                  <a:cubicBezTo>
                    <a:pt x="5" y="102"/>
                    <a:pt x="2" y="106"/>
                    <a:pt x="2" y="108"/>
                  </a:cubicBezTo>
                  <a:cubicBezTo>
                    <a:pt x="3" y="113"/>
                    <a:pt x="1" y="118"/>
                    <a:pt x="1" y="119"/>
                  </a:cubicBezTo>
                  <a:cubicBezTo>
                    <a:pt x="0" y="126"/>
                    <a:pt x="1" y="139"/>
                    <a:pt x="2" y="142"/>
                  </a:cubicBezTo>
                  <a:cubicBezTo>
                    <a:pt x="2" y="142"/>
                    <a:pt x="4" y="144"/>
                    <a:pt x="4" y="144"/>
                  </a:cubicBezTo>
                  <a:cubicBezTo>
                    <a:pt x="5" y="145"/>
                    <a:pt x="4" y="148"/>
                    <a:pt x="5" y="150"/>
                  </a:cubicBezTo>
                  <a:cubicBezTo>
                    <a:pt x="5" y="150"/>
                    <a:pt x="6" y="150"/>
                    <a:pt x="6" y="151"/>
                  </a:cubicBezTo>
                  <a:cubicBezTo>
                    <a:pt x="7" y="151"/>
                    <a:pt x="8" y="150"/>
                    <a:pt x="10" y="150"/>
                  </a:cubicBezTo>
                  <a:cubicBezTo>
                    <a:pt x="10" y="149"/>
                    <a:pt x="11" y="149"/>
                    <a:pt x="11" y="148"/>
                  </a:cubicBezTo>
                  <a:cubicBezTo>
                    <a:pt x="11" y="147"/>
                    <a:pt x="11" y="146"/>
                    <a:pt x="11" y="145"/>
                  </a:cubicBezTo>
                  <a:cubicBezTo>
                    <a:pt x="11" y="145"/>
                    <a:pt x="11" y="145"/>
                    <a:pt x="11" y="145"/>
                  </a:cubicBezTo>
                  <a:cubicBezTo>
                    <a:pt x="12" y="144"/>
                    <a:pt x="13" y="144"/>
                    <a:pt x="13" y="143"/>
                  </a:cubicBezTo>
                  <a:cubicBezTo>
                    <a:pt x="14" y="142"/>
                    <a:pt x="13" y="141"/>
                    <a:pt x="14" y="141"/>
                  </a:cubicBezTo>
                  <a:cubicBezTo>
                    <a:pt x="15" y="138"/>
                    <a:pt x="21" y="139"/>
                    <a:pt x="21" y="139"/>
                  </a:cubicBezTo>
                  <a:cubicBezTo>
                    <a:pt x="23" y="138"/>
                    <a:pt x="24" y="137"/>
                    <a:pt x="25" y="137"/>
                  </a:cubicBezTo>
                  <a:cubicBezTo>
                    <a:pt x="26" y="137"/>
                    <a:pt x="27" y="138"/>
                    <a:pt x="28" y="137"/>
                  </a:cubicBezTo>
                  <a:cubicBezTo>
                    <a:pt x="30" y="136"/>
                    <a:pt x="32" y="135"/>
                    <a:pt x="33" y="134"/>
                  </a:cubicBezTo>
                  <a:cubicBezTo>
                    <a:pt x="35" y="134"/>
                    <a:pt x="38" y="134"/>
                    <a:pt x="39" y="134"/>
                  </a:cubicBezTo>
                  <a:cubicBezTo>
                    <a:pt x="41" y="133"/>
                    <a:pt x="50" y="134"/>
                    <a:pt x="51" y="134"/>
                  </a:cubicBezTo>
                  <a:cubicBezTo>
                    <a:pt x="51" y="134"/>
                    <a:pt x="52" y="134"/>
                    <a:pt x="52" y="134"/>
                  </a:cubicBezTo>
                  <a:cubicBezTo>
                    <a:pt x="53" y="133"/>
                    <a:pt x="58" y="134"/>
                    <a:pt x="58" y="134"/>
                  </a:cubicBezTo>
                  <a:cubicBezTo>
                    <a:pt x="59" y="134"/>
                    <a:pt x="63" y="134"/>
                    <a:pt x="64" y="134"/>
                  </a:cubicBezTo>
                  <a:cubicBezTo>
                    <a:pt x="68" y="134"/>
                    <a:pt x="69" y="134"/>
                    <a:pt x="73" y="135"/>
                  </a:cubicBezTo>
                  <a:cubicBezTo>
                    <a:pt x="74" y="135"/>
                    <a:pt x="81" y="135"/>
                    <a:pt x="82" y="135"/>
                  </a:cubicBezTo>
                  <a:cubicBezTo>
                    <a:pt x="84" y="137"/>
                    <a:pt x="87" y="137"/>
                    <a:pt x="89" y="139"/>
                  </a:cubicBezTo>
                  <a:cubicBezTo>
                    <a:pt x="90" y="137"/>
                    <a:pt x="101" y="140"/>
                    <a:pt x="103" y="140"/>
                  </a:cubicBezTo>
                  <a:cubicBezTo>
                    <a:pt x="107" y="139"/>
                    <a:pt x="112" y="142"/>
                    <a:pt x="113" y="142"/>
                  </a:cubicBezTo>
                  <a:cubicBezTo>
                    <a:pt x="116" y="141"/>
                    <a:pt x="116" y="143"/>
                    <a:pt x="117" y="144"/>
                  </a:cubicBezTo>
                  <a:cubicBezTo>
                    <a:pt x="119" y="144"/>
                    <a:pt x="120" y="144"/>
                    <a:pt x="121" y="144"/>
                  </a:cubicBezTo>
                  <a:cubicBezTo>
                    <a:pt x="125" y="146"/>
                    <a:pt x="127" y="147"/>
                    <a:pt x="131" y="147"/>
                  </a:cubicBezTo>
                  <a:cubicBezTo>
                    <a:pt x="133" y="148"/>
                    <a:pt x="138" y="148"/>
                    <a:pt x="138" y="148"/>
                  </a:cubicBezTo>
                  <a:cubicBezTo>
                    <a:pt x="139" y="147"/>
                    <a:pt x="143" y="146"/>
                    <a:pt x="144" y="146"/>
                  </a:cubicBezTo>
                  <a:cubicBezTo>
                    <a:pt x="145" y="145"/>
                    <a:pt x="146" y="144"/>
                    <a:pt x="147" y="143"/>
                  </a:cubicBezTo>
                  <a:cubicBezTo>
                    <a:pt x="147" y="143"/>
                    <a:pt x="147" y="142"/>
                    <a:pt x="147" y="142"/>
                  </a:cubicBezTo>
                  <a:cubicBezTo>
                    <a:pt x="147" y="141"/>
                    <a:pt x="150" y="140"/>
                    <a:pt x="150" y="140"/>
                  </a:cubicBezTo>
                  <a:cubicBezTo>
                    <a:pt x="152" y="138"/>
                    <a:pt x="151" y="135"/>
                    <a:pt x="153" y="133"/>
                  </a:cubicBezTo>
                  <a:cubicBezTo>
                    <a:pt x="154" y="132"/>
                    <a:pt x="155" y="132"/>
                    <a:pt x="155" y="130"/>
                  </a:cubicBezTo>
                  <a:cubicBezTo>
                    <a:pt x="154" y="129"/>
                    <a:pt x="156" y="124"/>
                    <a:pt x="156" y="123"/>
                  </a:cubicBezTo>
                  <a:close/>
                  <a:moveTo>
                    <a:pt x="56" y="109"/>
                  </a:moveTo>
                  <a:cubicBezTo>
                    <a:pt x="54" y="111"/>
                    <a:pt x="52" y="110"/>
                    <a:pt x="49" y="111"/>
                  </a:cubicBezTo>
                  <a:cubicBezTo>
                    <a:pt x="49" y="111"/>
                    <a:pt x="48" y="111"/>
                    <a:pt x="47" y="111"/>
                  </a:cubicBezTo>
                  <a:cubicBezTo>
                    <a:pt x="47" y="111"/>
                    <a:pt x="47" y="111"/>
                    <a:pt x="46" y="112"/>
                  </a:cubicBezTo>
                  <a:cubicBezTo>
                    <a:pt x="45" y="112"/>
                    <a:pt x="43" y="112"/>
                    <a:pt x="42" y="112"/>
                  </a:cubicBezTo>
                  <a:cubicBezTo>
                    <a:pt x="40" y="112"/>
                    <a:pt x="39" y="112"/>
                    <a:pt x="37" y="112"/>
                  </a:cubicBezTo>
                  <a:cubicBezTo>
                    <a:pt x="33" y="114"/>
                    <a:pt x="25" y="114"/>
                    <a:pt x="20" y="114"/>
                  </a:cubicBezTo>
                  <a:cubicBezTo>
                    <a:pt x="20" y="114"/>
                    <a:pt x="19" y="113"/>
                    <a:pt x="19" y="112"/>
                  </a:cubicBezTo>
                  <a:cubicBezTo>
                    <a:pt x="18" y="111"/>
                    <a:pt x="18" y="98"/>
                    <a:pt x="19" y="97"/>
                  </a:cubicBezTo>
                  <a:cubicBezTo>
                    <a:pt x="19" y="97"/>
                    <a:pt x="28" y="92"/>
                    <a:pt x="28" y="92"/>
                  </a:cubicBezTo>
                  <a:cubicBezTo>
                    <a:pt x="29" y="92"/>
                    <a:pt x="29" y="92"/>
                    <a:pt x="30" y="92"/>
                  </a:cubicBezTo>
                  <a:cubicBezTo>
                    <a:pt x="31" y="91"/>
                    <a:pt x="32" y="90"/>
                    <a:pt x="34" y="89"/>
                  </a:cubicBezTo>
                  <a:cubicBezTo>
                    <a:pt x="36" y="88"/>
                    <a:pt x="42" y="89"/>
                    <a:pt x="44" y="87"/>
                  </a:cubicBezTo>
                  <a:cubicBezTo>
                    <a:pt x="48" y="88"/>
                    <a:pt x="55" y="87"/>
                    <a:pt x="59" y="89"/>
                  </a:cubicBezTo>
                  <a:cubicBezTo>
                    <a:pt x="61" y="95"/>
                    <a:pt x="59" y="107"/>
                    <a:pt x="56" y="109"/>
                  </a:cubicBezTo>
                  <a:close/>
                  <a:moveTo>
                    <a:pt x="60" y="60"/>
                  </a:moveTo>
                  <a:cubicBezTo>
                    <a:pt x="60" y="62"/>
                    <a:pt x="60" y="64"/>
                    <a:pt x="59" y="64"/>
                  </a:cubicBezTo>
                  <a:cubicBezTo>
                    <a:pt x="57" y="66"/>
                    <a:pt x="53" y="68"/>
                    <a:pt x="49" y="67"/>
                  </a:cubicBezTo>
                  <a:cubicBezTo>
                    <a:pt x="48" y="67"/>
                    <a:pt x="45" y="67"/>
                    <a:pt x="43" y="67"/>
                  </a:cubicBezTo>
                  <a:cubicBezTo>
                    <a:pt x="42" y="67"/>
                    <a:pt x="40" y="68"/>
                    <a:pt x="39" y="68"/>
                  </a:cubicBezTo>
                  <a:cubicBezTo>
                    <a:pt x="38" y="68"/>
                    <a:pt x="37" y="68"/>
                    <a:pt x="36" y="68"/>
                  </a:cubicBezTo>
                  <a:cubicBezTo>
                    <a:pt x="29" y="70"/>
                    <a:pt x="27" y="71"/>
                    <a:pt x="20" y="71"/>
                  </a:cubicBezTo>
                  <a:cubicBezTo>
                    <a:pt x="15" y="59"/>
                    <a:pt x="24" y="56"/>
                    <a:pt x="33" y="51"/>
                  </a:cubicBezTo>
                  <a:cubicBezTo>
                    <a:pt x="35" y="50"/>
                    <a:pt x="38" y="52"/>
                    <a:pt x="40" y="52"/>
                  </a:cubicBezTo>
                  <a:cubicBezTo>
                    <a:pt x="42" y="51"/>
                    <a:pt x="44" y="52"/>
                    <a:pt x="46" y="51"/>
                  </a:cubicBezTo>
                  <a:cubicBezTo>
                    <a:pt x="47" y="51"/>
                    <a:pt x="49" y="49"/>
                    <a:pt x="50" y="49"/>
                  </a:cubicBezTo>
                  <a:cubicBezTo>
                    <a:pt x="51" y="48"/>
                    <a:pt x="53" y="49"/>
                    <a:pt x="54" y="48"/>
                  </a:cubicBezTo>
                  <a:cubicBezTo>
                    <a:pt x="56" y="48"/>
                    <a:pt x="57" y="49"/>
                    <a:pt x="59" y="49"/>
                  </a:cubicBezTo>
                  <a:cubicBezTo>
                    <a:pt x="62" y="52"/>
                    <a:pt x="61" y="55"/>
                    <a:pt x="60" y="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1" name="Freeform 62">
              <a:extLst>
                <a:ext uri="{FF2B5EF4-FFF2-40B4-BE49-F238E27FC236}">
                  <a16:creationId xmlns="" xmlns:a16="http://schemas.microsoft.com/office/drawing/2014/main" id="{8585EE9A-19BF-8444-8E5C-736CD8018E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64376" y="3014663"/>
              <a:ext cx="831850" cy="349250"/>
            </a:xfrm>
            <a:custGeom>
              <a:avLst/>
              <a:gdLst>
                <a:gd name="T0" fmla="*/ 262 w 275"/>
                <a:gd name="T1" fmla="*/ 71 h 114"/>
                <a:gd name="T2" fmla="*/ 242 w 275"/>
                <a:gd name="T3" fmla="*/ 70 h 114"/>
                <a:gd name="T4" fmla="*/ 227 w 275"/>
                <a:gd name="T5" fmla="*/ 69 h 114"/>
                <a:gd name="T6" fmla="*/ 178 w 275"/>
                <a:gd name="T7" fmla="*/ 63 h 114"/>
                <a:gd name="T8" fmla="*/ 186 w 275"/>
                <a:gd name="T9" fmla="*/ 34 h 114"/>
                <a:gd name="T10" fmla="*/ 121 w 275"/>
                <a:gd name="T11" fmla="*/ 40 h 114"/>
                <a:gd name="T12" fmla="*/ 96 w 275"/>
                <a:gd name="T13" fmla="*/ 36 h 114"/>
                <a:gd name="T14" fmla="*/ 104 w 275"/>
                <a:gd name="T15" fmla="*/ 28 h 114"/>
                <a:gd name="T16" fmla="*/ 126 w 275"/>
                <a:gd name="T17" fmla="*/ 32 h 114"/>
                <a:gd name="T18" fmla="*/ 144 w 275"/>
                <a:gd name="T19" fmla="*/ 31 h 114"/>
                <a:gd name="T20" fmla="*/ 178 w 275"/>
                <a:gd name="T21" fmla="*/ 29 h 114"/>
                <a:gd name="T22" fmla="*/ 208 w 275"/>
                <a:gd name="T23" fmla="*/ 40 h 114"/>
                <a:gd name="T24" fmla="*/ 229 w 275"/>
                <a:gd name="T25" fmla="*/ 34 h 114"/>
                <a:gd name="T26" fmla="*/ 217 w 275"/>
                <a:gd name="T27" fmla="*/ 20 h 114"/>
                <a:gd name="T28" fmla="*/ 198 w 275"/>
                <a:gd name="T29" fmla="*/ 17 h 114"/>
                <a:gd name="T30" fmla="*/ 161 w 275"/>
                <a:gd name="T31" fmla="*/ 15 h 114"/>
                <a:gd name="T32" fmla="*/ 146 w 275"/>
                <a:gd name="T33" fmla="*/ 9 h 114"/>
                <a:gd name="T34" fmla="*/ 118 w 275"/>
                <a:gd name="T35" fmla="*/ 1 h 114"/>
                <a:gd name="T36" fmla="*/ 96 w 275"/>
                <a:gd name="T37" fmla="*/ 15 h 114"/>
                <a:gd name="T38" fmla="*/ 56 w 275"/>
                <a:gd name="T39" fmla="*/ 19 h 114"/>
                <a:gd name="T40" fmla="*/ 40 w 275"/>
                <a:gd name="T41" fmla="*/ 32 h 114"/>
                <a:gd name="T42" fmla="*/ 30 w 275"/>
                <a:gd name="T43" fmla="*/ 53 h 114"/>
                <a:gd name="T44" fmla="*/ 36 w 275"/>
                <a:gd name="T45" fmla="*/ 63 h 114"/>
                <a:gd name="T46" fmla="*/ 50 w 275"/>
                <a:gd name="T47" fmla="*/ 61 h 114"/>
                <a:gd name="T48" fmla="*/ 58 w 275"/>
                <a:gd name="T49" fmla="*/ 34 h 114"/>
                <a:gd name="T50" fmla="*/ 87 w 275"/>
                <a:gd name="T51" fmla="*/ 54 h 114"/>
                <a:gd name="T52" fmla="*/ 52 w 275"/>
                <a:gd name="T53" fmla="*/ 69 h 114"/>
                <a:gd name="T54" fmla="*/ 0 w 275"/>
                <a:gd name="T55" fmla="*/ 80 h 114"/>
                <a:gd name="T56" fmla="*/ 46 w 275"/>
                <a:gd name="T57" fmla="*/ 86 h 114"/>
                <a:gd name="T58" fmla="*/ 56 w 275"/>
                <a:gd name="T59" fmla="*/ 97 h 114"/>
                <a:gd name="T60" fmla="*/ 49 w 275"/>
                <a:gd name="T61" fmla="*/ 113 h 114"/>
                <a:gd name="T62" fmla="*/ 73 w 275"/>
                <a:gd name="T63" fmla="*/ 98 h 114"/>
                <a:gd name="T64" fmla="*/ 112 w 275"/>
                <a:gd name="T65" fmla="*/ 98 h 114"/>
                <a:gd name="T66" fmla="*/ 150 w 275"/>
                <a:gd name="T67" fmla="*/ 99 h 114"/>
                <a:gd name="T68" fmla="*/ 175 w 275"/>
                <a:gd name="T69" fmla="*/ 100 h 114"/>
                <a:gd name="T70" fmla="*/ 213 w 275"/>
                <a:gd name="T71" fmla="*/ 103 h 114"/>
                <a:gd name="T72" fmla="*/ 185 w 275"/>
                <a:gd name="T73" fmla="*/ 88 h 114"/>
                <a:gd name="T74" fmla="*/ 189 w 275"/>
                <a:gd name="T75" fmla="*/ 78 h 114"/>
                <a:gd name="T76" fmla="*/ 215 w 275"/>
                <a:gd name="T77" fmla="*/ 83 h 114"/>
                <a:gd name="T78" fmla="*/ 232 w 275"/>
                <a:gd name="T79" fmla="*/ 89 h 114"/>
                <a:gd name="T80" fmla="*/ 259 w 275"/>
                <a:gd name="T81" fmla="*/ 91 h 114"/>
                <a:gd name="T82" fmla="*/ 273 w 275"/>
                <a:gd name="T83" fmla="*/ 80 h 114"/>
                <a:gd name="T84" fmla="*/ 115 w 275"/>
                <a:gd name="T85" fmla="*/ 80 h 114"/>
                <a:gd name="T86" fmla="*/ 91 w 275"/>
                <a:gd name="T87" fmla="*/ 88 h 114"/>
                <a:gd name="T88" fmla="*/ 85 w 275"/>
                <a:gd name="T89" fmla="*/ 80 h 114"/>
                <a:gd name="T90" fmla="*/ 114 w 275"/>
                <a:gd name="T91" fmla="*/ 74 h 114"/>
                <a:gd name="T92" fmla="*/ 125 w 275"/>
                <a:gd name="T93" fmla="*/ 60 h 114"/>
                <a:gd name="T94" fmla="*/ 98 w 275"/>
                <a:gd name="T95" fmla="*/ 63 h 114"/>
                <a:gd name="T96" fmla="*/ 118 w 275"/>
                <a:gd name="T97" fmla="*/ 52 h 114"/>
                <a:gd name="T98" fmla="*/ 125 w 275"/>
                <a:gd name="T99" fmla="*/ 60 h 114"/>
                <a:gd name="T100" fmla="*/ 150 w 275"/>
                <a:gd name="T101" fmla="*/ 84 h 114"/>
                <a:gd name="T102" fmla="*/ 132 w 275"/>
                <a:gd name="T103" fmla="*/ 76 h 114"/>
                <a:gd name="T104" fmla="*/ 161 w 275"/>
                <a:gd name="T105" fmla="*/ 75 h 114"/>
                <a:gd name="T106" fmla="*/ 140 w 275"/>
                <a:gd name="T107" fmla="*/ 61 h 114"/>
                <a:gd name="T108" fmla="*/ 167 w 275"/>
                <a:gd name="T109" fmla="*/ 5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" h="114">
                  <a:moveTo>
                    <a:pt x="271" y="73"/>
                  </a:moveTo>
                  <a:cubicBezTo>
                    <a:pt x="271" y="73"/>
                    <a:pt x="271" y="73"/>
                    <a:pt x="270" y="72"/>
                  </a:cubicBezTo>
                  <a:cubicBezTo>
                    <a:pt x="270" y="72"/>
                    <a:pt x="267" y="73"/>
                    <a:pt x="267" y="74"/>
                  </a:cubicBezTo>
                  <a:cubicBezTo>
                    <a:pt x="265" y="73"/>
                    <a:pt x="263" y="72"/>
                    <a:pt x="262" y="71"/>
                  </a:cubicBezTo>
                  <a:cubicBezTo>
                    <a:pt x="261" y="71"/>
                    <a:pt x="261" y="71"/>
                    <a:pt x="261" y="71"/>
                  </a:cubicBezTo>
                  <a:cubicBezTo>
                    <a:pt x="259" y="72"/>
                    <a:pt x="252" y="68"/>
                    <a:pt x="251" y="68"/>
                  </a:cubicBezTo>
                  <a:cubicBezTo>
                    <a:pt x="249" y="69"/>
                    <a:pt x="247" y="70"/>
                    <a:pt x="244" y="70"/>
                  </a:cubicBezTo>
                  <a:cubicBezTo>
                    <a:pt x="244" y="69"/>
                    <a:pt x="243" y="71"/>
                    <a:pt x="242" y="70"/>
                  </a:cubicBezTo>
                  <a:cubicBezTo>
                    <a:pt x="241" y="70"/>
                    <a:pt x="238" y="68"/>
                    <a:pt x="236" y="68"/>
                  </a:cubicBezTo>
                  <a:cubicBezTo>
                    <a:pt x="235" y="69"/>
                    <a:pt x="234" y="69"/>
                    <a:pt x="233" y="70"/>
                  </a:cubicBezTo>
                  <a:cubicBezTo>
                    <a:pt x="233" y="70"/>
                    <a:pt x="232" y="69"/>
                    <a:pt x="232" y="69"/>
                  </a:cubicBezTo>
                  <a:cubicBezTo>
                    <a:pt x="231" y="68"/>
                    <a:pt x="229" y="70"/>
                    <a:pt x="227" y="69"/>
                  </a:cubicBezTo>
                  <a:cubicBezTo>
                    <a:pt x="222" y="66"/>
                    <a:pt x="216" y="68"/>
                    <a:pt x="209" y="68"/>
                  </a:cubicBezTo>
                  <a:cubicBezTo>
                    <a:pt x="207" y="66"/>
                    <a:pt x="203" y="68"/>
                    <a:pt x="202" y="67"/>
                  </a:cubicBezTo>
                  <a:cubicBezTo>
                    <a:pt x="198" y="64"/>
                    <a:pt x="190" y="67"/>
                    <a:pt x="185" y="64"/>
                  </a:cubicBezTo>
                  <a:cubicBezTo>
                    <a:pt x="183" y="66"/>
                    <a:pt x="178" y="63"/>
                    <a:pt x="178" y="63"/>
                  </a:cubicBezTo>
                  <a:cubicBezTo>
                    <a:pt x="176" y="63"/>
                    <a:pt x="177" y="60"/>
                    <a:pt x="178" y="58"/>
                  </a:cubicBezTo>
                  <a:cubicBezTo>
                    <a:pt x="179" y="56"/>
                    <a:pt x="190" y="48"/>
                    <a:pt x="192" y="48"/>
                  </a:cubicBezTo>
                  <a:cubicBezTo>
                    <a:pt x="193" y="45"/>
                    <a:pt x="193" y="38"/>
                    <a:pt x="190" y="36"/>
                  </a:cubicBezTo>
                  <a:cubicBezTo>
                    <a:pt x="189" y="35"/>
                    <a:pt x="186" y="34"/>
                    <a:pt x="186" y="34"/>
                  </a:cubicBezTo>
                  <a:cubicBezTo>
                    <a:pt x="185" y="34"/>
                    <a:pt x="174" y="39"/>
                    <a:pt x="174" y="40"/>
                  </a:cubicBezTo>
                  <a:cubicBezTo>
                    <a:pt x="163" y="39"/>
                    <a:pt x="149" y="41"/>
                    <a:pt x="141" y="40"/>
                  </a:cubicBezTo>
                  <a:cubicBezTo>
                    <a:pt x="138" y="39"/>
                    <a:pt x="129" y="41"/>
                    <a:pt x="127" y="40"/>
                  </a:cubicBezTo>
                  <a:cubicBezTo>
                    <a:pt x="125" y="40"/>
                    <a:pt x="123" y="40"/>
                    <a:pt x="121" y="40"/>
                  </a:cubicBezTo>
                  <a:cubicBezTo>
                    <a:pt x="120" y="40"/>
                    <a:pt x="118" y="41"/>
                    <a:pt x="116" y="40"/>
                  </a:cubicBezTo>
                  <a:cubicBezTo>
                    <a:pt x="113" y="40"/>
                    <a:pt x="108" y="40"/>
                    <a:pt x="105" y="39"/>
                  </a:cubicBezTo>
                  <a:cubicBezTo>
                    <a:pt x="104" y="40"/>
                    <a:pt x="103" y="40"/>
                    <a:pt x="102" y="40"/>
                  </a:cubicBezTo>
                  <a:cubicBezTo>
                    <a:pt x="100" y="38"/>
                    <a:pt x="98" y="37"/>
                    <a:pt x="96" y="36"/>
                  </a:cubicBezTo>
                  <a:cubicBezTo>
                    <a:pt x="92" y="34"/>
                    <a:pt x="87" y="35"/>
                    <a:pt x="85" y="32"/>
                  </a:cubicBezTo>
                  <a:cubicBezTo>
                    <a:pt x="85" y="32"/>
                    <a:pt x="85" y="32"/>
                    <a:pt x="85" y="31"/>
                  </a:cubicBezTo>
                  <a:cubicBezTo>
                    <a:pt x="84" y="30"/>
                    <a:pt x="91" y="28"/>
                    <a:pt x="93" y="29"/>
                  </a:cubicBezTo>
                  <a:cubicBezTo>
                    <a:pt x="93" y="29"/>
                    <a:pt x="102" y="29"/>
                    <a:pt x="104" y="28"/>
                  </a:cubicBezTo>
                  <a:cubicBezTo>
                    <a:pt x="106" y="28"/>
                    <a:pt x="108" y="26"/>
                    <a:pt x="111" y="27"/>
                  </a:cubicBezTo>
                  <a:cubicBezTo>
                    <a:pt x="113" y="27"/>
                    <a:pt x="115" y="29"/>
                    <a:pt x="118" y="30"/>
                  </a:cubicBezTo>
                  <a:cubicBezTo>
                    <a:pt x="120" y="30"/>
                    <a:pt x="122" y="28"/>
                    <a:pt x="125" y="29"/>
                  </a:cubicBezTo>
                  <a:cubicBezTo>
                    <a:pt x="125" y="30"/>
                    <a:pt x="125" y="31"/>
                    <a:pt x="126" y="32"/>
                  </a:cubicBezTo>
                  <a:cubicBezTo>
                    <a:pt x="126" y="33"/>
                    <a:pt x="128" y="31"/>
                    <a:pt x="128" y="32"/>
                  </a:cubicBezTo>
                  <a:cubicBezTo>
                    <a:pt x="129" y="33"/>
                    <a:pt x="129" y="33"/>
                    <a:pt x="130" y="33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34" y="31"/>
                    <a:pt x="140" y="33"/>
                    <a:pt x="144" y="31"/>
                  </a:cubicBezTo>
                  <a:cubicBezTo>
                    <a:pt x="143" y="30"/>
                    <a:pt x="148" y="31"/>
                    <a:pt x="148" y="31"/>
                  </a:cubicBezTo>
                  <a:cubicBezTo>
                    <a:pt x="151" y="29"/>
                    <a:pt x="153" y="28"/>
                    <a:pt x="157" y="29"/>
                  </a:cubicBezTo>
                  <a:cubicBezTo>
                    <a:pt x="158" y="29"/>
                    <a:pt x="163" y="26"/>
                    <a:pt x="165" y="28"/>
                  </a:cubicBezTo>
                  <a:cubicBezTo>
                    <a:pt x="169" y="29"/>
                    <a:pt x="177" y="28"/>
                    <a:pt x="178" y="29"/>
                  </a:cubicBezTo>
                  <a:cubicBezTo>
                    <a:pt x="179" y="29"/>
                    <a:pt x="192" y="28"/>
                    <a:pt x="195" y="27"/>
                  </a:cubicBezTo>
                  <a:cubicBezTo>
                    <a:pt x="196" y="27"/>
                    <a:pt x="198" y="28"/>
                    <a:pt x="199" y="28"/>
                  </a:cubicBezTo>
                  <a:cubicBezTo>
                    <a:pt x="205" y="28"/>
                    <a:pt x="212" y="28"/>
                    <a:pt x="213" y="35"/>
                  </a:cubicBezTo>
                  <a:cubicBezTo>
                    <a:pt x="211" y="37"/>
                    <a:pt x="209" y="39"/>
                    <a:pt x="208" y="40"/>
                  </a:cubicBezTo>
                  <a:cubicBezTo>
                    <a:pt x="205" y="45"/>
                    <a:pt x="208" y="56"/>
                    <a:pt x="209" y="61"/>
                  </a:cubicBezTo>
                  <a:cubicBezTo>
                    <a:pt x="212" y="62"/>
                    <a:pt x="217" y="59"/>
                    <a:pt x="220" y="56"/>
                  </a:cubicBezTo>
                  <a:cubicBezTo>
                    <a:pt x="221" y="57"/>
                    <a:pt x="224" y="52"/>
                    <a:pt x="224" y="51"/>
                  </a:cubicBezTo>
                  <a:cubicBezTo>
                    <a:pt x="227" y="48"/>
                    <a:pt x="231" y="40"/>
                    <a:pt x="229" y="34"/>
                  </a:cubicBezTo>
                  <a:cubicBezTo>
                    <a:pt x="228" y="32"/>
                    <a:pt x="226" y="31"/>
                    <a:pt x="225" y="30"/>
                  </a:cubicBezTo>
                  <a:cubicBezTo>
                    <a:pt x="225" y="29"/>
                    <a:pt x="224" y="28"/>
                    <a:pt x="224" y="27"/>
                  </a:cubicBezTo>
                  <a:cubicBezTo>
                    <a:pt x="223" y="26"/>
                    <a:pt x="221" y="24"/>
                    <a:pt x="221" y="23"/>
                  </a:cubicBezTo>
                  <a:cubicBezTo>
                    <a:pt x="219" y="22"/>
                    <a:pt x="219" y="21"/>
                    <a:pt x="217" y="20"/>
                  </a:cubicBezTo>
                  <a:cubicBezTo>
                    <a:pt x="216" y="21"/>
                    <a:pt x="209" y="16"/>
                    <a:pt x="206" y="18"/>
                  </a:cubicBezTo>
                  <a:cubicBezTo>
                    <a:pt x="206" y="18"/>
                    <a:pt x="205" y="18"/>
                    <a:pt x="205" y="18"/>
                  </a:cubicBezTo>
                  <a:cubicBezTo>
                    <a:pt x="203" y="18"/>
                    <a:pt x="201" y="17"/>
                    <a:pt x="198" y="17"/>
                  </a:cubicBezTo>
                  <a:cubicBezTo>
                    <a:pt x="198" y="17"/>
                    <a:pt x="198" y="17"/>
                    <a:pt x="198" y="17"/>
                  </a:cubicBezTo>
                  <a:cubicBezTo>
                    <a:pt x="197" y="16"/>
                    <a:pt x="187" y="15"/>
                    <a:pt x="184" y="14"/>
                  </a:cubicBezTo>
                  <a:cubicBezTo>
                    <a:pt x="178" y="13"/>
                    <a:pt x="174" y="16"/>
                    <a:pt x="170" y="16"/>
                  </a:cubicBezTo>
                  <a:cubicBezTo>
                    <a:pt x="169" y="16"/>
                    <a:pt x="166" y="18"/>
                    <a:pt x="165" y="17"/>
                  </a:cubicBezTo>
                  <a:cubicBezTo>
                    <a:pt x="164" y="17"/>
                    <a:pt x="161" y="15"/>
                    <a:pt x="161" y="15"/>
                  </a:cubicBezTo>
                  <a:cubicBezTo>
                    <a:pt x="160" y="15"/>
                    <a:pt x="160" y="16"/>
                    <a:pt x="159" y="15"/>
                  </a:cubicBezTo>
                  <a:cubicBezTo>
                    <a:pt x="158" y="15"/>
                    <a:pt x="156" y="14"/>
                    <a:pt x="155" y="13"/>
                  </a:cubicBezTo>
                  <a:cubicBezTo>
                    <a:pt x="155" y="13"/>
                    <a:pt x="150" y="13"/>
                    <a:pt x="150" y="12"/>
                  </a:cubicBezTo>
                  <a:cubicBezTo>
                    <a:pt x="149" y="11"/>
                    <a:pt x="147" y="9"/>
                    <a:pt x="146" y="9"/>
                  </a:cubicBezTo>
                  <a:cubicBezTo>
                    <a:pt x="143" y="8"/>
                    <a:pt x="139" y="7"/>
                    <a:pt x="137" y="5"/>
                  </a:cubicBezTo>
                  <a:cubicBezTo>
                    <a:pt x="137" y="5"/>
                    <a:pt x="136" y="4"/>
                    <a:pt x="136" y="4"/>
                  </a:cubicBezTo>
                  <a:cubicBezTo>
                    <a:pt x="132" y="2"/>
                    <a:pt x="129" y="5"/>
                    <a:pt x="125" y="3"/>
                  </a:cubicBezTo>
                  <a:cubicBezTo>
                    <a:pt x="126" y="3"/>
                    <a:pt x="118" y="1"/>
                    <a:pt x="118" y="1"/>
                  </a:cubicBezTo>
                  <a:cubicBezTo>
                    <a:pt x="117" y="0"/>
                    <a:pt x="117" y="0"/>
                    <a:pt x="116" y="0"/>
                  </a:cubicBezTo>
                  <a:cubicBezTo>
                    <a:pt x="116" y="1"/>
                    <a:pt x="114" y="1"/>
                    <a:pt x="113" y="2"/>
                  </a:cubicBezTo>
                  <a:cubicBezTo>
                    <a:pt x="113" y="2"/>
                    <a:pt x="112" y="8"/>
                    <a:pt x="110" y="9"/>
                  </a:cubicBezTo>
                  <a:cubicBezTo>
                    <a:pt x="105" y="11"/>
                    <a:pt x="101" y="13"/>
                    <a:pt x="96" y="15"/>
                  </a:cubicBezTo>
                  <a:cubicBezTo>
                    <a:pt x="94" y="15"/>
                    <a:pt x="92" y="16"/>
                    <a:pt x="90" y="16"/>
                  </a:cubicBezTo>
                  <a:cubicBezTo>
                    <a:pt x="87" y="18"/>
                    <a:pt x="83" y="17"/>
                    <a:pt x="79" y="18"/>
                  </a:cubicBezTo>
                  <a:cubicBezTo>
                    <a:pt x="78" y="19"/>
                    <a:pt x="76" y="18"/>
                    <a:pt x="75" y="18"/>
                  </a:cubicBezTo>
                  <a:cubicBezTo>
                    <a:pt x="69" y="19"/>
                    <a:pt x="63" y="16"/>
                    <a:pt x="56" y="19"/>
                  </a:cubicBezTo>
                  <a:cubicBezTo>
                    <a:pt x="53" y="20"/>
                    <a:pt x="50" y="22"/>
                    <a:pt x="48" y="24"/>
                  </a:cubicBezTo>
                  <a:cubicBezTo>
                    <a:pt x="48" y="25"/>
                    <a:pt x="47" y="26"/>
                    <a:pt x="47" y="27"/>
                  </a:cubicBezTo>
                  <a:cubicBezTo>
                    <a:pt x="45" y="28"/>
                    <a:pt x="44" y="30"/>
                    <a:pt x="42" y="32"/>
                  </a:cubicBezTo>
                  <a:cubicBezTo>
                    <a:pt x="41" y="32"/>
                    <a:pt x="40" y="32"/>
                    <a:pt x="40" y="32"/>
                  </a:cubicBezTo>
                  <a:cubicBezTo>
                    <a:pt x="39" y="33"/>
                    <a:pt x="36" y="36"/>
                    <a:pt x="36" y="38"/>
                  </a:cubicBezTo>
                  <a:cubicBezTo>
                    <a:pt x="36" y="38"/>
                    <a:pt x="36" y="39"/>
                    <a:pt x="36" y="39"/>
                  </a:cubicBezTo>
                  <a:cubicBezTo>
                    <a:pt x="34" y="42"/>
                    <a:pt x="31" y="44"/>
                    <a:pt x="30" y="47"/>
                  </a:cubicBezTo>
                  <a:cubicBezTo>
                    <a:pt x="30" y="49"/>
                    <a:pt x="30" y="51"/>
                    <a:pt x="30" y="53"/>
                  </a:cubicBezTo>
                  <a:cubicBezTo>
                    <a:pt x="29" y="54"/>
                    <a:pt x="29" y="55"/>
                    <a:pt x="29" y="57"/>
                  </a:cubicBezTo>
                  <a:cubicBezTo>
                    <a:pt x="30" y="57"/>
                    <a:pt x="30" y="58"/>
                    <a:pt x="30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4" y="60"/>
                    <a:pt x="34" y="61"/>
                    <a:pt x="36" y="63"/>
                  </a:cubicBezTo>
                  <a:cubicBezTo>
                    <a:pt x="37" y="62"/>
                    <a:pt x="42" y="65"/>
                    <a:pt x="43" y="65"/>
                  </a:cubicBezTo>
                  <a:cubicBezTo>
                    <a:pt x="45" y="66"/>
                    <a:pt x="48" y="64"/>
                    <a:pt x="49" y="62"/>
                  </a:cubicBezTo>
                  <a:cubicBezTo>
                    <a:pt x="50" y="62"/>
                    <a:pt x="50" y="62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2" y="56"/>
                    <a:pt x="52" y="56"/>
                  </a:cubicBezTo>
                  <a:cubicBezTo>
                    <a:pt x="52" y="55"/>
                    <a:pt x="52" y="54"/>
                    <a:pt x="52" y="53"/>
                  </a:cubicBezTo>
                  <a:cubicBezTo>
                    <a:pt x="56" y="47"/>
                    <a:pt x="56" y="40"/>
                    <a:pt x="58" y="34"/>
                  </a:cubicBezTo>
                  <a:cubicBezTo>
                    <a:pt x="61" y="33"/>
                    <a:pt x="70" y="31"/>
                    <a:pt x="73" y="32"/>
                  </a:cubicBezTo>
                  <a:cubicBezTo>
                    <a:pt x="77" y="34"/>
                    <a:pt x="85" y="45"/>
                    <a:pt x="85" y="51"/>
                  </a:cubicBezTo>
                  <a:cubicBezTo>
                    <a:pt x="86" y="52"/>
                    <a:pt x="86" y="53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6" y="54"/>
                    <a:pt x="84" y="60"/>
                    <a:pt x="83" y="61"/>
                  </a:cubicBezTo>
                  <a:cubicBezTo>
                    <a:pt x="81" y="63"/>
                    <a:pt x="73" y="66"/>
                    <a:pt x="69" y="66"/>
                  </a:cubicBezTo>
                  <a:cubicBezTo>
                    <a:pt x="65" y="65"/>
                    <a:pt x="60" y="67"/>
                    <a:pt x="56" y="67"/>
                  </a:cubicBezTo>
                  <a:cubicBezTo>
                    <a:pt x="54" y="67"/>
                    <a:pt x="53" y="68"/>
                    <a:pt x="52" y="69"/>
                  </a:cubicBezTo>
                  <a:cubicBezTo>
                    <a:pt x="40" y="69"/>
                    <a:pt x="27" y="70"/>
                    <a:pt x="15" y="75"/>
                  </a:cubicBezTo>
                  <a:cubicBezTo>
                    <a:pt x="14" y="76"/>
                    <a:pt x="12" y="75"/>
                    <a:pt x="12" y="75"/>
                  </a:cubicBezTo>
                  <a:cubicBezTo>
                    <a:pt x="9" y="76"/>
                    <a:pt x="7" y="75"/>
                    <a:pt x="5" y="76"/>
                  </a:cubicBezTo>
                  <a:cubicBezTo>
                    <a:pt x="3" y="77"/>
                    <a:pt x="2" y="79"/>
                    <a:pt x="0" y="80"/>
                  </a:cubicBezTo>
                  <a:cubicBezTo>
                    <a:pt x="0" y="91"/>
                    <a:pt x="3" y="91"/>
                    <a:pt x="7" y="97"/>
                  </a:cubicBezTo>
                  <a:cubicBezTo>
                    <a:pt x="17" y="97"/>
                    <a:pt x="21" y="95"/>
                    <a:pt x="30" y="91"/>
                  </a:cubicBezTo>
                  <a:cubicBezTo>
                    <a:pt x="31" y="90"/>
                    <a:pt x="33" y="91"/>
                    <a:pt x="34" y="91"/>
                  </a:cubicBezTo>
                  <a:cubicBezTo>
                    <a:pt x="38" y="89"/>
                    <a:pt x="42" y="88"/>
                    <a:pt x="46" y="86"/>
                  </a:cubicBezTo>
                  <a:cubicBezTo>
                    <a:pt x="48" y="85"/>
                    <a:pt x="57" y="79"/>
                    <a:pt x="59" y="82"/>
                  </a:cubicBezTo>
                  <a:cubicBezTo>
                    <a:pt x="60" y="81"/>
                    <a:pt x="67" y="80"/>
                    <a:pt x="69" y="80"/>
                  </a:cubicBezTo>
                  <a:cubicBezTo>
                    <a:pt x="69" y="80"/>
                    <a:pt x="68" y="80"/>
                    <a:pt x="69" y="80"/>
                  </a:cubicBezTo>
                  <a:cubicBezTo>
                    <a:pt x="69" y="84"/>
                    <a:pt x="59" y="95"/>
                    <a:pt x="56" y="97"/>
                  </a:cubicBezTo>
                  <a:cubicBezTo>
                    <a:pt x="55" y="97"/>
                    <a:pt x="55" y="100"/>
                    <a:pt x="53" y="101"/>
                  </a:cubicBezTo>
                  <a:cubicBezTo>
                    <a:pt x="53" y="102"/>
                    <a:pt x="54" y="103"/>
                    <a:pt x="53" y="105"/>
                  </a:cubicBezTo>
                  <a:cubicBezTo>
                    <a:pt x="53" y="106"/>
                    <a:pt x="52" y="106"/>
                    <a:pt x="51" y="107"/>
                  </a:cubicBezTo>
                  <a:cubicBezTo>
                    <a:pt x="50" y="108"/>
                    <a:pt x="50" y="111"/>
                    <a:pt x="49" y="113"/>
                  </a:cubicBezTo>
                  <a:cubicBezTo>
                    <a:pt x="49" y="113"/>
                    <a:pt x="49" y="114"/>
                    <a:pt x="50" y="114"/>
                  </a:cubicBezTo>
                  <a:cubicBezTo>
                    <a:pt x="50" y="114"/>
                    <a:pt x="54" y="112"/>
                    <a:pt x="55" y="112"/>
                  </a:cubicBezTo>
                  <a:cubicBezTo>
                    <a:pt x="57" y="110"/>
                    <a:pt x="71" y="99"/>
                    <a:pt x="71" y="99"/>
                  </a:cubicBezTo>
                  <a:cubicBezTo>
                    <a:pt x="72" y="98"/>
                    <a:pt x="72" y="98"/>
                    <a:pt x="73" y="98"/>
                  </a:cubicBezTo>
                  <a:cubicBezTo>
                    <a:pt x="79" y="103"/>
                    <a:pt x="86" y="102"/>
                    <a:pt x="93" y="100"/>
                  </a:cubicBezTo>
                  <a:cubicBezTo>
                    <a:pt x="95" y="99"/>
                    <a:pt x="100" y="100"/>
                    <a:pt x="101" y="100"/>
                  </a:cubicBezTo>
                  <a:cubicBezTo>
                    <a:pt x="101" y="99"/>
                    <a:pt x="107" y="99"/>
                    <a:pt x="107" y="99"/>
                  </a:cubicBezTo>
                  <a:cubicBezTo>
                    <a:pt x="108" y="100"/>
                    <a:pt x="110" y="97"/>
                    <a:pt x="112" y="98"/>
                  </a:cubicBezTo>
                  <a:cubicBezTo>
                    <a:pt x="123" y="99"/>
                    <a:pt x="123" y="99"/>
                    <a:pt x="123" y="99"/>
                  </a:cubicBezTo>
                  <a:cubicBezTo>
                    <a:pt x="124" y="98"/>
                    <a:pt x="130" y="97"/>
                    <a:pt x="130" y="97"/>
                  </a:cubicBezTo>
                  <a:cubicBezTo>
                    <a:pt x="132" y="97"/>
                    <a:pt x="134" y="97"/>
                    <a:pt x="136" y="97"/>
                  </a:cubicBezTo>
                  <a:cubicBezTo>
                    <a:pt x="139" y="99"/>
                    <a:pt x="149" y="97"/>
                    <a:pt x="150" y="99"/>
                  </a:cubicBezTo>
                  <a:cubicBezTo>
                    <a:pt x="150" y="98"/>
                    <a:pt x="155" y="98"/>
                    <a:pt x="156" y="99"/>
                  </a:cubicBezTo>
                  <a:cubicBezTo>
                    <a:pt x="156" y="99"/>
                    <a:pt x="159" y="98"/>
                    <a:pt x="160" y="99"/>
                  </a:cubicBezTo>
                  <a:cubicBezTo>
                    <a:pt x="160" y="99"/>
                    <a:pt x="161" y="99"/>
                    <a:pt x="161" y="99"/>
                  </a:cubicBezTo>
                  <a:cubicBezTo>
                    <a:pt x="162" y="99"/>
                    <a:pt x="173" y="99"/>
                    <a:pt x="175" y="100"/>
                  </a:cubicBezTo>
                  <a:cubicBezTo>
                    <a:pt x="175" y="100"/>
                    <a:pt x="177" y="99"/>
                    <a:pt x="179" y="100"/>
                  </a:cubicBezTo>
                  <a:cubicBezTo>
                    <a:pt x="186" y="103"/>
                    <a:pt x="194" y="103"/>
                    <a:pt x="202" y="104"/>
                  </a:cubicBezTo>
                  <a:cubicBezTo>
                    <a:pt x="203" y="105"/>
                    <a:pt x="204" y="103"/>
                    <a:pt x="207" y="104"/>
                  </a:cubicBezTo>
                  <a:cubicBezTo>
                    <a:pt x="208" y="103"/>
                    <a:pt x="211" y="103"/>
                    <a:pt x="213" y="103"/>
                  </a:cubicBezTo>
                  <a:cubicBezTo>
                    <a:pt x="214" y="101"/>
                    <a:pt x="213" y="98"/>
                    <a:pt x="213" y="96"/>
                  </a:cubicBezTo>
                  <a:cubicBezTo>
                    <a:pt x="208" y="93"/>
                    <a:pt x="204" y="88"/>
                    <a:pt x="196" y="90"/>
                  </a:cubicBezTo>
                  <a:cubicBezTo>
                    <a:pt x="196" y="89"/>
                    <a:pt x="191" y="88"/>
                    <a:pt x="190" y="88"/>
                  </a:cubicBezTo>
                  <a:cubicBezTo>
                    <a:pt x="188" y="88"/>
                    <a:pt x="187" y="88"/>
                    <a:pt x="185" y="88"/>
                  </a:cubicBezTo>
                  <a:cubicBezTo>
                    <a:pt x="180" y="85"/>
                    <a:pt x="172" y="86"/>
                    <a:pt x="165" y="85"/>
                  </a:cubicBezTo>
                  <a:cubicBezTo>
                    <a:pt x="164" y="82"/>
                    <a:pt x="168" y="81"/>
                    <a:pt x="169" y="79"/>
                  </a:cubicBezTo>
                  <a:cubicBezTo>
                    <a:pt x="168" y="78"/>
                    <a:pt x="170" y="77"/>
                    <a:pt x="170" y="76"/>
                  </a:cubicBezTo>
                  <a:cubicBezTo>
                    <a:pt x="176" y="76"/>
                    <a:pt x="184" y="74"/>
                    <a:pt x="189" y="78"/>
                  </a:cubicBezTo>
                  <a:cubicBezTo>
                    <a:pt x="190" y="76"/>
                    <a:pt x="197" y="80"/>
                    <a:pt x="198" y="80"/>
                  </a:cubicBezTo>
                  <a:cubicBezTo>
                    <a:pt x="200" y="79"/>
                    <a:pt x="203" y="81"/>
                    <a:pt x="204" y="82"/>
                  </a:cubicBezTo>
                  <a:cubicBezTo>
                    <a:pt x="206" y="79"/>
                    <a:pt x="210" y="83"/>
                    <a:pt x="213" y="83"/>
                  </a:cubicBezTo>
                  <a:cubicBezTo>
                    <a:pt x="214" y="83"/>
                    <a:pt x="214" y="83"/>
                    <a:pt x="215" y="83"/>
                  </a:cubicBezTo>
                  <a:cubicBezTo>
                    <a:pt x="216" y="84"/>
                    <a:pt x="216" y="85"/>
                    <a:pt x="217" y="86"/>
                  </a:cubicBezTo>
                  <a:cubicBezTo>
                    <a:pt x="218" y="85"/>
                    <a:pt x="221" y="87"/>
                    <a:pt x="222" y="87"/>
                  </a:cubicBezTo>
                  <a:cubicBezTo>
                    <a:pt x="223" y="87"/>
                    <a:pt x="227" y="88"/>
                    <a:pt x="228" y="89"/>
                  </a:cubicBezTo>
                  <a:cubicBezTo>
                    <a:pt x="229" y="89"/>
                    <a:pt x="231" y="89"/>
                    <a:pt x="232" y="89"/>
                  </a:cubicBezTo>
                  <a:cubicBezTo>
                    <a:pt x="233" y="89"/>
                    <a:pt x="234" y="90"/>
                    <a:pt x="235" y="90"/>
                  </a:cubicBezTo>
                  <a:cubicBezTo>
                    <a:pt x="236" y="90"/>
                    <a:pt x="235" y="90"/>
                    <a:pt x="235" y="90"/>
                  </a:cubicBezTo>
                  <a:cubicBezTo>
                    <a:pt x="239" y="91"/>
                    <a:pt x="253" y="93"/>
                    <a:pt x="255" y="90"/>
                  </a:cubicBezTo>
                  <a:cubicBezTo>
                    <a:pt x="257" y="91"/>
                    <a:pt x="258" y="91"/>
                    <a:pt x="259" y="91"/>
                  </a:cubicBezTo>
                  <a:cubicBezTo>
                    <a:pt x="259" y="90"/>
                    <a:pt x="260" y="89"/>
                    <a:pt x="261" y="88"/>
                  </a:cubicBezTo>
                  <a:cubicBezTo>
                    <a:pt x="263" y="87"/>
                    <a:pt x="268" y="87"/>
                    <a:pt x="270" y="85"/>
                  </a:cubicBezTo>
                  <a:cubicBezTo>
                    <a:pt x="270" y="84"/>
                    <a:pt x="271" y="83"/>
                    <a:pt x="271" y="82"/>
                  </a:cubicBezTo>
                  <a:cubicBezTo>
                    <a:pt x="272" y="81"/>
                    <a:pt x="273" y="81"/>
                    <a:pt x="273" y="80"/>
                  </a:cubicBezTo>
                  <a:cubicBezTo>
                    <a:pt x="275" y="77"/>
                    <a:pt x="271" y="75"/>
                    <a:pt x="271" y="73"/>
                  </a:cubicBezTo>
                  <a:close/>
                  <a:moveTo>
                    <a:pt x="119" y="76"/>
                  </a:moveTo>
                  <a:cubicBezTo>
                    <a:pt x="119" y="76"/>
                    <a:pt x="119" y="76"/>
                    <a:pt x="119" y="77"/>
                  </a:cubicBezTo>
                  <a:cubicBezTo>
                    <a:pt x="118" y="78"/>
                    <a:pt x="117" y="79"/>
                    <a:pt x="115" y="80"/>
                  </a:cubicBezTo>
                  <a:cubicBezTo>
                    <a:pt x="115" y="81"/>
                    <a:pt x="115" y="82"/>
                    <a:pt x="115" y="83"/>
                  </a:cubicBezTo>
                  <a:cubicBezTo>
                    <a:pt x="114" y="84"/>
                    <a:pt x="112" y="84"/>
                    <a:pt x="111" y="85"/>
                  </a:cubicBezTo>
                  <a:cubicBezTo>
                    <a:pt x="110" y="85"/>
                    <a:pt x="110" y="85"/>
                    <a:pt x="109" y="85"/>
                  </a:cubicBezTo>
                  <a:cubicBezTo>
                    <a:pt x="109" y="85"/>
                    <a:pt x="93" y="87"/>
                    <a:pt x="91" y="88"/>
                  </a:cubicBezTo>
                  <a:cubicBezTo>
                    <a:pt x="89" y="89"/>
                    <a:pt x="87" y="88"/>
                    <a:pt x="87" y="88"/>
                  </a:cubicBezTo>
                  <a:cubicBezTo>
                    <a:pt x="85" y="89"/>
                    <a:pt x="83" y="89"/>
                    <a:pt x="81" y="90"/>
                  </a:cubicBezTo>
                  <a:cubicBezTo>
                    <a:pt x="80" y="90"/>
                    <a:pt x="80" y="90"/>
                    <a:pt x="79" y="89"/>
                  </a:cubicBezTo>
                  <a:cubicBezTo>
                    <a:pt x="79" y="88"/>
                    <a:pt x="84" y="82"/>
                    <a:pt x="85" y="80"/>
                  </a:cubicBezTo>
                  <a:cubicBezTo>
                    <a:pt x="90" y="81"/>
                    <a:pt x="95" y="78"/>
                    <a:pt x="98" y="76"/>
                  </a:cubicBezTo>
                  <a:cubicBezTo>
                    <a:pt x="98" y="76"/>
                    <a:pt x="101" y="77"/>
                    <a:pt x="101" y="77"/>
                  </a:cubicBezTo>
                  <a:cubicBezTo>
                    <a:pt x="101" y="76"/>
                    <a:pt x="105" y="75"/>
                    <a:pt x="105" y="75"/>
                  </a:cubicBezTo>
                  <a:cubicBezTo>
                    <a:pt x="108" y="74"/>
                    <a:pt x="113" y="76"/>
                    <a:pt x="114" y="74"/>
                  </a:cubicBezTo>
                  <a:cubicBezTo>
                    <a:pt x="115" y="74"/>
                    <a:pt x="115" y="74"/>
                    <a:pt x="115" y="75"/>
                  </a:cubicBezTo>
                  <a:cubicBezTo>
                    <a:pt x="117" y="74"/>
                    <a:pt x="118" y="75"/>
                    <a:pt x="119" y="75"/>
                  </a:cubicBezTo>
                  <a:cubicBezTo>
                    <a:pt x="119" y="76"/>
                    <a:pt x="119" y="76"/>
                    <a:pt x="119" y="76"/>
                  </a:cubicBezTo>
                  <a:close/>
                  <a:moveTo>
                    <a:pt x="125" y="60"/>
                  </a:moveTo>
                  <a:cubicBezTo>
                    <a:pt x="124" y="61"/>
                    <a:pt x="122" y="63"/>
                    <a:pt x="120" y="63"/>
                  </a:cubicBezTo>
                  <a:cubicBezTo>
                    <a:pt x="120" y="62"/>
                    <a:pt x="120" y="62"/>
                    <a:pt x="120" y="63"/>
                  </a:cubicBezTo>
                  <a:cubicBezTo>
                    <a:pt x="116" y="64"/>
                    <a:pt x="110" y="60"/>
                    <a:pt x="106" y="62"/>
                  </a:cubicBezTo>
                  <a:cubicBezTo>
                    <a:pt x="104" y="63"/>
                    <a:pt x="100" y="64"/>
                    <a:pt x="98" y="63"/>
                  </a:cubicBezTo>
                  <a:cubicBezTo>
                    <a:pt x="97" y="63"/>
                    <a:pt x="97" y="63"/>
                    <a:pt x="97" y="63"/>
                  </a:cubicBezTo>
                  <a:cubicBezTo>
                    <a:pt x="97" y="60"/>
                    <a:pt x="97" y="60"/>
                    <a:pt x="98" y="58"/>
                  </a:cubicBezTo>
                  <a:cubicBezTo>
                    <a:pt x="102" y="56"/>
                    <a:pt x="112" y="51"/>
                    <a:pt x="117" y="53"/>
                  </a:cubicBezTo>
                  <a:cubicBezTo>
                    <a:pt x="118" y="53"/>
                    <a:pt x="118" y="52"/>
                    <a:pt x="118" y="52"/>
                  </a:cubicBezTo>
                  <a:cubicBezTo>
                    <a:pt x="122" y="53"/>
                    <a:pt x="125" y="54"/>
                    <a:pt x="127" y="54"/>
                  </a:cubicBezTo>
                  <a:cubicBezTo>
                    <a:pt x="127" y="54"/>
                    <a:pt x="128" y="55"/>
                    <a:pt x="128" y="55"/>
                  </a:cubicBezTo>
                  <a:cubicBezTo>
                    <a:pt x="128" y="57"/>
                    <a:pt x="127" y="59"/>
                    <a:pt x="125" y="60"/>
                  </a:cubicBezTo>
                  <a:cubicBezTo>
                    <a:pt x="125" y="60"/>
                    <a:pt x="125" y="60"/>
                    <a:pt x="125" y="60"/>
                  </a:cubicBezTo>
                  <a:close/>
                  <a:moveTo>
                    <a:pt x="161" y="75"/>
                  </a:moveTo>
                  <a:cubicBezTo>
                    <a:pt x="159" y="77"/>
                    <a:pt x="158" y="79"/>
                    <a:pt x="157" y="81"/>
                  </a:cubicBezTo>
                  <a:cubicBezTo>
                    <a:pt x="157" y="82"/>
                    <a:pt x="157" y="82"/>
                    <a:pt x="158" y="83"/>
                  </a:cubicBezTo>
                  <a:cubicBezTo>
                    <a:pt x="157" y="86"/>
                    <a:pt x="152" y="85"/>
                    <a:pt x="150" y="84"/>
                  </a:cubicBezTo>
                  <a:cubicBezTo>
                    <a:pt x="149" y="84"/>
                    <a:pt x="148" y="85"/>
                    <a:pt x="147" y="85"/>
                  </a:cubicBezTo>
                  <a:cubicBezTo>
                    <a:pt x="147" y="85"/>
                    <a:pt x="129" y="85"/>
                    <a:pt x="126" y="83"/>
                  </a:cubicBezTo>
                  <a:cubicBezTo>
                    <a:pt x="126" y="81"/>
                    <a:pt x="129" y="79"/>
                    <a:pt x="131" y="78"/>
                  </a:cubicBezTo>
                  <a:cubicBezTo>
                    <a:pt x="132" y="77"/>
                    <a:pt x="131" y="76"/>
                    <a:pt x="132" y="76"/>
                  </a:cubicBezTo>
                  <a:cubicBezTo>
                    <a:pt x="134" y="74"/>
                    <a:pt x="149" y="73"/>
                    <a:pt x="152" y="73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56" y="73"/>
                    <a:pt x="158" y="73"/>
                    <a:pt x="161" y="74"/>
                  </a:cubicBezTo>
                  <a:cubicBezTo>
                    <a:pt x="161" y="74"/>
                    <a:pt x="161" y="75"/>
                    <a:pt x="161" y="75"/>
                  </a:cubicBezTo>
                  <a:close/>
                  <a:moveTo>
                    <a:pt x="168" y="56"/>
                  </a:moveTo>
                  <a:cubicBezTo>
                    <a:pt x="169" y="56"/>
                    <a:pt x="166" y="61"/>
                    <a:pt x="165" y="61"/>
                  </a:cubicBezTo>
                  <a:cubicBezTo>
                    <a:pt x="163" y="60"/>
                    <a:pt x="152" y="62"/>
                    <a:pt x="149" y="62"/>
                  </a:cubicBezTo>
                  <a:cubicBezTo>
                    <a:pt x="146" y="63"/>
                    <a:pt x="141" y="60"/>
                    <a:pt x="140" y="61"/>
                  </a:cubicBezTo>
                  <a:cubicBezTo>
                    <a:pt x="139" y="61"/>
                    <a:pt x="139" y="61"/>
                    <a:pt x="138" y="61"/>
                  </a:cubicBezTo>
                  <a:cubicBezTo>
                    <a:pt x="138" y="60"/>
                    <a:pt x="138" y="60"/>
                    <a:pt x="138" y="59"/>
                  </a:cubicBezTo>
                  <a:cubicBezTo>
                    <a:pt x="140" y="57"/>
                    <a:pt x="144" y="56"/>
                    <a:pt x="145" y="53"/>
                  </a:cubicBezTo>
                  <a:cubicBezTo>
                    <a:pt x="150" y="50"/>
                    <a:pt x="162" y="55"/>
                    <a:pt x="167" y="51"/>
                  </a:cubicBezTo>
                  <a:cubicBezTo>
                    <a:pt x="168" y="51"/>
                    <a:pt x="168" y="51"/>
                    <a:pt x="170" y="51"/>
                  </a:cubicBezTo>
                  <a:cubicBezTo>
                    <a:pt x="170" y="52"/>
                    <a:pt x="171" y="52"/>
                    <a:pt x="171" y="52"/>
                  </a:cubicBezTo>
                  <a:cubicBezTo>
                    <a:pt x="171" y="55"/>
                    <a:pt x="170" y="55"/>
                    <a:pt x="168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2" name="Freeform 63">
              <a:extLst>
                <a:ext uri="{FF2B5EF4-FFF2-40B4-BE49-F238E27FC236}">
                  <a16:creationId xmlns="" xmlns:a16="http://schemas.microsoft.com/office/drawing/2014/main" id="{B66EFAAC-7656-8648-9554-013C6AC987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65988" y="3328988"/>
              <a:ext cx="442913" cy="346075"/>
            </a:xfrm>
            <a:custGeom>
              <a:avLst/>
              <a:gdLst>
                <a:gd name="T0" fmla="*/ 142 w 146"/>
                <a:gd name="T1" fmla="*/ 77 h 113"/>
                <a:gd name="T2" fmla="*/ 130 w 146"/>
                <a:gd name="T3" fmla="*/ 78 h 113"/>
                <a:gd name="T4" fmla="*/ 120 w 146"/>
                <a:gd name="T5" fmla="*/ 74 h 113"/>
                <a:gd name="T6" fmla="*/ 108 w 146"/>
                <a:gd name="T7" fmla="*/ 55 h 113"/>
                <a:gd name="T8" fmla="*/ 107 w 146"/>
                <a:gd name="T9" fmla="*/ 38 h 113"/>
                <a:gd name="T10" fmla="*/ 108 w 146"/>
                <a:gd name="T11" fmla="*/ 23 h 113"/>
                <a:gd name="T12" fmla="*/ 113 w 146"/>
                <a:gd name="T13" fmla="*/ 8 h 113"/>
                <a:gd name="T14" fmla="*/ 79 w 146"/>
                <a:gd name="T15" fmla="*/ 2 h 113"/>
                <a:gd name="T16" fmla="*/ 62 w 146"/>
                <a:gd name="T17" fmla="*/ 2 h 113"/>
                <a:gd name="T18" fmla="*/ 41 w 146"/>
                <a:gd name="T19" fmla="*/ 4 h 113"/>
                <a:gd name="T20" fmla="*/ 23 w 146"/>
                <a:gd name="T21" fmla="*/ 7 h 113"/>
                <a:gd name="T22" fmla="*/ 9 w 146"/>
                <a:gd name="T23" fmla="*/ 21 h 113"/>
                <a:gd name="T24" fmla="*/ 12 w 146"/>
                <a:gd name="T25" fmla="*/ 41 h 113"/>
                <a:gd name="T26" fmla="*/ 9 w 146"/>
                <a:gd name="T27" fmla="*/ 68 h 113"/>
                <a:gd name="T28" fmla="*/ 11 w 146"/>
                <a:gd name="T29" fmla="*/ 81 h 113"/>
                <a:gd name="T30" fmla="*/ 20 w 146"/>
                <a:gd name="T31" fmla="*/ 87 h 113"/>
                <a:gd name="T32" fmla="*/ 30 w 146"/>
                <a:gd name="T33" fmla="*/ 87 h 113"/>
                <a:gd name="T34" fmla="*/ 33 w 146"/>
                <a:gd name="T35" fmla="*/ 87 h 113"/>
                <a:gd name="T36" fmla="*/ 43 w 146"/>
                <a:gd name="T37" fmla="*/ 86 h 113"/>
                <a:gd name="T38" fmla="*/ 57 w 146"/>
                <a:gd name="T39" fmla="*/ 85 h 113"/>
                <a:gd name="T40" fmla="*/ 63 w 146"/>
                <a:gd name="T41" fmla="*/ 85 h 113"/>
                <a:gd name="T42" fmla="*/ 71 w 146"/>
                <a:gd name="T43" fmla="*/ 85 h 113"/>
                <a:gd name="T44" fmla="*/ 76 w 146"/>
                <a:gd name="T45" fmla="*/ 84 h 113"/>
                <a:gd name="T46" fmla="*/ 101 w 146"/>
                <a:gd name="T47" fmla="*/ 87 h 113"/>
                <a:gd name="T48" fmla="*/ 107 w 146"/>
                <a:gd name="T49" fmla="*/ 97 h 113"/>
                <a:gd name="T50" fmla="*/ 118 w 146"/>
                <a:gd name="T51" fmla="*/ 112 h 113"/>
                <a:gd name="T52" fmla="*/ 145 w 146"/>
                <a:gd name="T53" fmla="*/ 88 h 113"/>
                <a:gd name="T54" fmla="*/ 48 w 146"/>
                <a:gd name="T55" fmla="*/ 71 h 113"/>
                <a:gd name="T56" fmla="*/ 35 w 146"/>
                <a:gd name="T57" fmla="*/ 73 h 113"/>
                <a:gd name="T58" fmla="*/ 17 w 146"/>
                <a:gd name="T59" fmla="*/ 77 h 113"/>
                <a:gd name="T60" fmla="*/ 46 w 146"/>
                <a:gd name="T61" fmla="*/ 62 h 113"/>
                <a:gd name="T62" fmla="*/ 69 w 146"/>
                <a:gd name="T63" fmla="*/ 61 h 113"/>
                <a:gd name="T64" fmla="*/ 95 w 146"/>
                <a:gd name="T65" fmla="*/ 61 h 113"/>
                <a:gd name="T66" fmla="*/ 57 w 146"/>
                <a:gd name="T67" fmla="*/ 46 h 113"/>
                <a:gd name="T68" fmla="*/ 42 w 146"/>
                <a:gd name="T69" fmla="*/ 48 h 113"/>
                <a:gd name="T70" fmla="*/ 26 w 146"/>
                <a:gd name="T71" fmla="*/ 44 h 113"/>
                <a:gd name="T72" fmla="*/ 43 w 146"/>
                <a:gd name="T73" fmla="*/ 39 h 113"/>
                <a:gd name="T74" fmla="*/ 54 w 146"/>
                <a:gd name="T75" fmla="*/ 39 h 113"/>
                <a:gd name="T76" fmla="*/ 84 w 146"/>
                <a:gd name="T77" fmla="*/ 39 h 113"/>
                <a:gd name="T78" fmla="*/ 92 w 146"/>
                <a:gd name="T79" fmla="*/ 48 h 113"/>
                <a:gd name="T80" fmla="*/ 66 w 146"/>
                <a:gd name="T81" fmla="*/ 25 h 113"/>
                <a:gd name="T82" fmla="*/ 54 w 146"/>
                <a:gd name="T83" fmla="*/ 25 h 113"/>
                <a:gd name="T84" fmla="*/ 30 w 146"/>
                <a:gd name="T85" fmla="*/ 29 h 113"/>
                <a:gd name="T86" fmla="*/ 31 w 146"/>
                <a:gd name="T87" fmla="*/ 21 h 113"/>
                <a:gd name="T88" fmla="*/ 46 w 146"/>
                <a:gd name="T89" fmla="*/ 18 h 113"/>
                <a:gd name="T90" fmla="*/ 67 w 146"/>
                <a:gd name="T91" fmla="*/ 18 h 113"/>
                <a:gd name="T92" fmla="*/ 80 w 146"/>
                <a:gd name="T93" fmla="*/ 16 h 113"/>
                <a:gd name="T94" fmla="*/ 95 w 146"/>
                <a:gd name="T95" fmla="*/ 18 h 113"/>
                <a:gd name="T96" fmla="*/ 97 w 146"/>
                <a:gd name="T97" fmla="*/ 25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6" h="113">
                  <a:moveTo>
                    <a:pt x="145" y="88"/>
                  </a:moveTo>
                  <a:cubicBezTo>
                    <a:pt x="143" y="84"/>
                    <a:pt x="140" y="83"/>
                    <a:pt x="142" y="78"/>
                  </a:cubicBezTo>
                  <a:cubicBezTo>
                    <a:pt x="142" y="77"/>
                    <a:pt x="142" y="78"/>
                    <a:pt x="142" y="77"/>
                  </a:cubicBezTo>
                  <a:cubicBezTo>
                    <a:pt x="139" y="77"/>
                    <a:pt x="138" y="80"/>
                    <a:pt x="137" y="81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3" y="81"/>
                    <a:pt x="132" y="79"/>
                    <a:pt x="130" y="78"/>
                  </a:cubicBezTo>
                  <a:cubicBezTo>
                    <a:pt x="128" y="76"/>
                    <a:pt x="126" y="77"/>
                    <a:pt x="123" y="75"/>
                  </a:cubicBezTo>
                  <a:cubicBezTo>
                    <a:pt x="123" y="75"/>
                    <a:pt x="122" y="75"/>
                    <a:pt x="122" y="76"/>
                  </a:cubicBezTo>
                  <a:cubicBezTo>
                    <a:pt x="122" y="76"/>
                    <a:pt x="120" y="74"/>
                    <a:pt x="120" y="74"/>
                  </a:cubicBezTo>
                  <a:cubicBezTo>
                    <a:pt x="118" y="74"/>
                    <a:pt x="115" y="75"/>
                    <a:pt x="114" y="75"/>
                  </a:cubicBezTo>
                  <a:cubicBezTo>
                    <a:pt x="112" y="74"/>
                    <a:pt x="111" y="72"/>
                    <a:pt x="108" y="71"/>
                  </a:cubicBezTo>
                  <a:cubicBezTo>
                    <a:pt x="106" y="68"/>
                    <a:pt x="107" y="59"/>
                    <a:pt x="108" y="55"/>
                  </a:cubicBezTo>
                  <a:cubicBezTo>
                    <a:pt x="107" y="53"/>
                    <a:pt x="107" y="50"/>
                    <a:pt x="107" y="48"/>
                  </a:cubicBezTo>
                  <a:cubicBezTo>
                    <a:pt x="107" y="47"/>
                    <a:pt x="107" y="47"/>
                    <a:pt x="107" y="46"/>
                  </a:cubicBezTo>
                  <a:cubicBezTo>
                    <a:pt x="108" y="45"/>
                    <a:pt x="108" y="39"/>
                    <a:pt x="107" y="38"/>
                  </a:cubicBezTo>
                  <a:cubicBezTo>
                    <a:pt x="108" y="37"/>
                    <a:pt x="108" y="37"/>
                    <a:pt x="109" y="36"/>
                  </a:cubicBezTo>
                  <a:cubicBezTo>
                    <a:pt x="109" y="34"/>
                    <a:pt x="108" y="33"/>
                    <a:pt x="108" y="32"/>
                  </a:cubicBezTo>
                  <a:cubicBezTo>
                    <a:pt x="109" y="31"/>
                    <a:pt x="107" y="24"/>
                    <a:pt x="108" y="23"/>
                  </a:cubicBezTo>
                  <a:cubicBezTo>
                    <a:pt x="108" y="22"/>
                    <a:pt x="110" y="21"/>
                    <a:pt x="110" y="21"/>
                  </a:cubicBezTo>
                  <a:cubicBezTo>
                    <a:pt x="110" y="21"/>
                    <a:pt x="111" y="18"/>
                    <a:pt x="112" y="18"/>
                  </a:cubicBezTo>
                  <a:cubicBezTo>
                    <a:pt x="115" y="15"/>
                    <a:pt x="114" y="11"/>
                    <a:pt x="113" y="8"/>
                  </a:cubicBezTo>
                  <a:cubicBezTo>
                    <a:pt x="112" y="7"/>
                    <a:pt x="111" y="6"/>
                    <a:pt x="110" y="5"/>
                  </a:cubicBezTo>
                  <a:cubicBezTo>
                    <a:pt x="107" y="4"/>
                    <a:pt x="102" y="3"/>
                    <a:pt x="97" y="2"/>
                  </a:cubicBezTo>
                  <a:cubicBezTo>
                    <a:pt x="91" y="0"/>
                    <a:pt x="83" y="5"/>
                    <a:pt x="79" y="2"/>
                  </a:cubicBezTo>
                  <a:cubicBezTo>
                    <a:pt x="77" y="3"/>
                    <a:pt x="74" y="2"/>
                    <a:pt x="74" y="1"/>
                  </a:cubicBezTo>
                  <a:cubicBezTo>
                    <a:pt x="73" y="2"/>
                    <a:pt x="69" y="2"/>
                    <a:pt x="68" y="1"/>
                  </a:cubicBezTo>
                  <a:cubicBezTo>
                    <a:pt x="67" y="3"/>
                    <a:pt x="64" y="1"/>
                    <a:pt x="62" y="2"/>
                  </a:cubicBezTo>
                  <a:cubicBezTo>
                    <a:pt x="60" y="2"/>
                    <a:pt x="58" y="3"/>
                    <a:pt x="56" y="4"/>
                  </a:cubicBezTo>
                  <a:cubicBezTo>
                    <a:pt x="56" y="3"/>
                    <a:pt x="53" y="3"/>
                    <a:pt x="52" y="3"/>
                  </a:cubicBezTo>
                  <a:cubicBezTo>
                    <a:pt x="49" y="5"/>
                    <a:pt x="46" y="3"/>
                    <a:pt x="41" y="4"/>
                  </a:cubicBezTo>
                  <a:cubicBezTo>
                    <a:pt x="41" y="4"/>
                    <a:pt x="38" y="5"/>
                    <a:pt x="36" y="5"/>
                  </a:cubicBezTo>
                  <a:cubicBezTo>
                    <a:pt x="36" y="5"/>
                    <a:pt x="36" y="4"/>
                    <a:pt x="36" y="4"/>
                  </a:cubicBezTo>
                  <a:cubicBezTo>
                    <a:pt x="35" y="6"/>
                    <a:pt x="25" y="6"/>
                    <a:pt x="23" y="7"/>
                  </a:cubicBezTo>
                  <a:cubicBezTo>
                    <a:pt x="17" y="7"/>
                    <a:pt x="10" y="4"/>
                    <a:pt x="7" y="6"/>
                  </a:cubicBezTo>
                  <a:cubicBezTo>
                    <a:pt x="0" y="11"/>
                    <a:pt x="6" y="13"/>
                    <a:pt x="9" y="19"/>
                  </a:cubicBezTo>
                  <a:cubicBezTo>
                    <a:pt x="10" y="20"/>
                    <a:pt x="9" y="21"/>
                    <a:pt x="9" y="21"/>
                  </a:cubicBezTo>
                  <a:cubicBezTo>
                    <a:pt x="10" y="22"/>
                    <a:pt x="11" y="23"/>
                    <a:pt x="11" y="24"/>
                  </a:cubicBezTo>
                  <a:cubicBezTo>
                    <a:pt x="11" y="24"/>
                    <a:pt x="14" y="31"/>
                    <a:pt x="13" y="32"/>
                  </a:cubicBezTo>
                  <a:cubicBezTo>
                    <a:pt x="11" y="35"/>
                    <a:pt x="12" y="36"/>
                    <a:pt x="12" y="41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1" y="46"/>
                    <a:pt x="9" y="56"/>
                    <a:pt x="9" y="56"/>
                  </a:cubicBezTo>
                  <a:cubicBezTo>
                    <a:pt x="10" y="60"/>
                    <a:pt x="10" y="67"/>
                    <a:pt x="9" y="68"/>
                  </a:cubicBezTo>
                  <a:cubicBezTo>
                    <a:pt x="9" y="71"/>
                    <a:pt x="10" y="75"/>
                    <a:pt x="10" y="76"/>
                  </a:cubicBezTo>
                  <a:cubicBezTo>
                    <a:pt x="9" y="77"/>
                    <a:pt x="9" y="79"/>
                    <a:pt x="9" y="81"/>
                  </a:cubicBezTo>
                  <a:cubicBezTo>
                    <a:pt x="10" y="81"/>
                    <a:pt x="11" y="81"/>
                    <a:pt x="11" y="81"/>
                  </a:cubicBezTo>
                  <a:cubicBezTo>
                    <a:pt x="13" y="82"/>
                    <a:pt x="13" y="84"/>
                    <a:pt x="15" y="85"/>
                  </a:cubicBezTo>
                  <a:cubicBezTo>
                    <a:pt x="16" y="87"/>
                    <a:pt x="19" y="86"/>
                    <a:pt x="20" y="87"/>
                  </a:cubicBezTo>
                  <a:cubicBezTo>
                    <a:pt x="20" y="87"/>
                    <a:pt x="20" y="87"/>
                    <a:pt x="20" y="87"/>
                  </a:cubicBezTo>
                  <a:cubicBezTo>
                    <a:pt x="21" y="87"/>
                    <a:pt x="20" y="87"/>
                    <a:pt x="21" y="87"/>
                  </a:cubicBezTo>
                  <a:cubicBezTo>
                    <a:pt x="24" y="87"/>
                    <a:pt x="25" y="87"/>
                    <a:pt x="27" y="86"/>
                  </a:cubicBezTo>
                  <a:cubicBezTo>
                    <a:pt x="28" y="86"/>
                    <a:pt x="29" y="86"/>
                    <a:pt x="30" y="87"/>
                  </a:cubicBezTo>
                  <a:cubicBezTo>
                    <a:pt x="30" y="86"/>
                    <a:pt x="30" y="86"/>
                    <a:pt x="31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3" y="87"/>
                    <a:pt x="33" y="87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6" y="87"/>
                    <a:pt x="40" y="85"/>
                    <a:pt x="43" y="85"/>
                  </a:cubicBezTo>
                  <a:cubicBezTo>
                    <a:pt x="43" y="86"/>
                    <a:pt x="43" y="86"/>
                    <a:pt x="43" y="86"/>
                  </a:cubicBezTo>
                  <a:cubicBezTo>
                    <a:pt x="44" y="85"/>
                    <a:pt x="46" y="84"/>
                    <a:pt x="46" y="84"/>
                  </a:cubicBezTo>
                  <a:cubicBezTo>
                    <a:pt x="46" y="84"/>
                    <a:pt x="49" y="85"/>
                    <a:pt x="50" y="86"/>
                  </a:cubicBezTo>
                  <a:cubicBezTo>
                    <a:pt x="52" y="85"/>
                    <a:pt x="55" y="85"/>
                    <a:pt x="57" y="85"/>
                  </a:cubicBezTo>
                  <a:cubicBezTo>
                    <a:pt x="57" y="85"/>
                    <a:pt x="57" y="86"/>
                    <a:pt x="58" y="86"/>
                  </a:cubicBezTo>
                  <a:cubicBezTo>
                    <a:pt x="59" y="86"/>
                    <a:pt x="61" y="85"/>
                    <a:pt x="62" y="85"/>
                  </a:cubicBezTo>
                  <a:cubicBezTo>
                    <a:pt x="63" y="84"/>
                    <a:pt x="62" y="85"/>
                    <a:pt x="63" y="85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65" y="85"/>
                    <a:pt x="69" y="84"/>
                    <a:pt x="70" y="85"/>
                  </a:cubicBezTo>
                  <a:cubicBezTo>
                    <a:pt x="71" y="85"/>
                    <a:pt x="71" y="85"/>
                    <a:pt x="71" y="85"/>
                  </a:cubicBezTo>
                  <a:cubicBezTo>
                    <a:pt x="72" y="85"/>
                    <a:pt x="72" y="84"/>
                    <a:pt x="72" y="84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4" y="85"/>
                    <a:pt x="75" y="83"/>
                    <a:pt x="76" y="84"/>
                  </a:cubicBezTo>
                  <a:cubicBezTo>
                    <a:pt x="77" y="85"/>
                    <a:pt x="82" y="84"/>
                    <a:pt x="83" y="84"/>
                  </a:cubicBezTo>
                  <a:cubicBezTo>
                    <a:pt x="89" y="87"/>
                    <a:pt x="97" y="86"/>
                    <a:pt x="99" y="88"/>
                  </a:cubicBezTo>
                  <a:cubicBezTo>
                    <a:pt x="99" y="87"/>
                    <a:pt x="100" y="87"/>
                    <a:pt x="101" y="87"/>
                  </a:cubicBezTo>
                  <a:cubicBezTo>
                    <a:pt x="102" y="88"/>
                    <a:pt x="104" y="91"/>
                    <a:pt x="105" y="91"/>
                  </a:cubicBezTo>
                  <a:cubicBezTo>
                    <a:pt x="105" y="94"/>
                    <a:pt x="105" y="95"/>
                    <a:pt x="106" y="97"/>
                  </a:cubicBezTo>
                  <a:cubicBezTo>
                    <a:pt x="106" y="97"/>
                    <a:pt x="106" y="97"/>
                    <a:pt x="107" y="97"/>
                  </a:cubicBezTo>
                  <a:cubicBezTo>
                    <a:pt x="106" y="99"/>
                    <a:pt x="112" y="108"/>
                    <a:pt x="113" y="110"/>
                  </a:cubicBezTo>
                  <a:cubicBezTo>
                    <a:pt x="114" y="110"/>
                    <a:pt x="116" y="110"/>
                    <a:pt x="117" y="111"/>
                  </a:cubicBezTo>
                  <a:cubicBezTo>
                    <a:pt x="117" y="111"/>
                    <a:pt x="118" y="112"/>
                    <a:pt x="118" y="112"/>
                  </a:cubicBezTo>
                  <a:cubicBezTo>
                    <a:pt x="119" y="112"/>
                    <a:pt x="123" y="113"/>
                    <a:pt x="125" y="112"/>
                  </a:cubicBezTo>
                  <a:cubicBezTo>
                    <a:pt x="130" y="109"/>
                    <a:pt x="145" y="99"/>
                    <a:pt x="146" y="91"/>
                  </a:cubicBezTo>
                  <a:cubicBezTo>
                    <a:pt x="145" y="90"/>
                    <a:pt x="146" y="89"/>
                    <a:pt x="145" y="88"/>
                  </a:cubicBezTo>
                  <a:close/>
                  <a:moveTo>
                    <a:pt x="97" y="69"/>
                  </a:moveTo>
                  <a:cubicBezTo>
                    <a:pt x="96" y="72"/>
                    <a:pt x="88" y="72"/>
                    <a:pt x="85" y="71"/>
                  </a:cubicBezTo>
                  <a:cubicBezTo>
                    <a:pt x="78" y="70"/>
                    <a:pt x="53" y="69"/>
                    <a:pt x="48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7" y="72"/>
                    <a:pt x="37" y="72"/>
                    <a:pt x="37" y="72"/>
                  </a:cubicBezTo>
                  <a:cubicBezTo>
                    <a:pt x="36" y="73"/>
                    <a:pt x="35" y="71"/>
                    <a:pt x="35" y="73"/>
                  </a:cubicBezTo>
                  <a:cubicBezTo>
                    <a:pt x="34" y="73"/>
                    <a:pt x="34" y="72"/>
                    <a:pt x="33" y="72"/>
                  </a:cubicBezTo>
                  <a:cubicBezTo>
                    <a:pt x="33" y="72"/>
                    <a:pt x="19" y="78"/>
                    <a:pt x="18" y="78"/>
                  </a:cubicBezTo>
                  <a:cubicBezTo>
                    <a:pt x="18" y="78"/>
                    <a:pt x="17" y="77"/>
                    <a:pt x="17" y="77"/>
                  </a:cubicBezTo>
                  <a:cubicBezTo>
                    <a:pt x="17" y="64"/>
                    <a:pt x="29" y="66"/>
                    <a:pt x="38" y="61"/>
                  </a:cubicBezTo>
                  <a:cubicBezTo>
                    <a:pt x="40" y="62"/>
                    <a:pt x="41" y="62"/>
                    <a:pt x="43" y="62"/>
                  </a:cubicBezTo>
                  <a:cubicBezTo>
                    <a:pt x="43" y="61"/>
                    <a:pt x="46" y="62"/>
                    <a:pt x="46" y="62"/>
                  </a:cubicBezTo>
                  <a:cubicBezTo>
                    <a:pt x="46" y="61"/>
                    <a:pt x="53" y="60"/>
                    <a:pt x="53" y="60"/>
                  </a:cubicBezTo>
                  <a:cubicBezTo>
                    <a:pt x="57" y="58"/>
                    <a:pt x="61" y="62"/>
                    <a:pt x="65" y="60"/>
                  </a:cubicBezTo>
                  <a:cubicBezTo>
                    <a:pt x="65" y="60"/>
                    <a:pt x="68" y="60"/>
                    <a:pt x="69" y="61"/>
                  </a:cubicBezTo>
                  <a:cubicBezTo>
                    <a:pt x="70" y="59"/>
                    <a:pt x="79" y="62"/>
                    <a:pt x="80" y="60"/>
                  </a:cubicBezTo>
                  <a:cubicBezTo>
                    <a:pt x="81" y="60"/>
                    <a:pt x="89" y="60"/>
                    <a:pt x="90" y="60"/>
                  </a:cubicBezTo>
                  <a:cubicBezTo>
                    <a:pt x="91" y="60"/>
                    <a:pt x="93" y="61"/>
                    <a:pt x="95" y="61"/>
                  </a:cubicBezTo>
                  <a:cubicBezTo>
                    <a:pt x="94" y="62"/>
                    <a:pt x="98" y="66"/>
                    <a:pt x="97" y="69"/>
                  </a:cubicBezTo>
                  <a:close/>
                  <a:moveTo>
                    <a:pt x="92" y="48"/>
                  </a:moveTo>
                  <a:cubicBezTo>
                    <a:pt x="84" y="44"/>
                    <a:pt x="59" y="48"/>
                    <a:pt x="57" y="46"/>
                  </a:cubicBezTo>
                  <a:cubicBezTo>
                    <a:pt x="54" y="47"/>
                    <a:pt x="51" y="47"/>
                    <a:pt x="48" y="48"/>
                  </a:cubicBezTo>
                  <a:cubicBezTo>
                    <a:pt x="49" y="47"/>
                    <a:pt x="43" y="49"/>
                    <a:pt x="42" y="48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39" y="50"/>
                    <a:pt x="27" y="53"/>
                    <a:pt x="23" y="51"/>
                  </a:cubicBezTo>
                  <a:cubicBezTo>
                    <a:pt x="23" y="50"/>
                    <a:pt x="23" y="48"/>
                    <a:pt x="23" y="47"/>
                  </a:cubicBezTo>
                  <a:cubicBezTo>
                    <a:pt x="24" y="46"/>
                    <a:pt x="25" y="45"/>
                    <a:pt x="26" y="44"/>
                  </a:cubicBezTo>
                  <a:cubicBezTo>
                    <a:pt x="27" y="44"/>
                    <a:pt x="28" y="44"/>
                    <a:pt x="30" y="44"/>
                  </a:cubicBezTo>
                  <a:cubicBezTo>
                    <a:pt x="31" y="42"/>
                    <a:pt x="33" y="42"/>
                    <a:pt x="35" y="42"/>
                  </a:cubicBezTo>
                  <a:cubicBezTo>
                    <a:pt x="37" y="41"/>
                    <a:pt x="40" y="40"/>
                    <a:pt x="43" y="39"/>
                  </a:cubicBezTo>
                  <a:cubicBezTo>
                    <a:pt x="44" y="39"/>
                    <a:pt x="45" y="39"/>
                    <a:pt x="46" y="40"/>
                  </a:cubicBezTo>
                  <a:cubicBezTo>
                    <a:pt x="48" y="39"/>
                    <a:pt x="51" y="39"/>
                    <a:pt x="52" y="38"/>
                  </a:cubicBezTo>
                  <a:cubicBezTo>
                    <a:pt x="52" y="38"/>
                    <a:pt x="54" y="39"/>
                    <a:pt x="54" y="39"/>
                  </a:cubicBezTo>
                  <a:cubicBezTo>
                    <a:pt x="55" y="39"/>
                    <a:pt x="64" y="38"/>
                    <a:pt x="64" y="37"/>
                  </a:cubicBezTo>
                  <a:cubicBezTo>
                    <a:pt x="67" y="37"/>
                    <a:pt x="77" y="38"/>
                    <a:pt x="78" y="39"/>
                  </a:cubicBezTo>
                  <a:cubicBezTo>
                    <a:pt x="79" y="38"/>
                    <a:pt x="84" y="39"/>
                    <a:pt x="84" y="39"/>
                  </a:cubicBezTo>
                  <a:cubicBezTo>
                    <a:pt x="85" y="39"/>
                    <a:pt x="95" y="39"/>
                    <a:pt x="96" y="40"/>
                  </a:cubicBezTo>
                  <a:cubicBezTo>
                    <a:pt x="98" y="41"/>
                    <a:pt x="96" y="45"/>
                    <a:pt x="97" y="46"/>
                  </a:cubicBezTo>
                  <a:cubicBezTo>
                    <a:pt x="97" y="46"/>
                    <a:pt x="93" y="49"/>
                    <a:pt x="92" y="48"/>
                  </a:cubicBezTo>
                  <a:close/>
                  <a:moveTo>
                    <a:pt x="97" y="25"/>
                  </a:moveTo>
                  <a:cubicBezTo>
                    <a:pt x="91" y="29"/>
                    <a:pt x="82" y="22"/>
                    <a:pt x="78" y="24"/>
                  </a:cubicBezTo>
                  <a:cubicBezTo>
                    <a:pt x="75" y="25"/>
                    <a:pt x="70" y="24"/>
                    <a:pt x="66" y="25"/>
                  </a:cubicBezTo>
                  <a:cubicBezTo>
                    <a:pt x="65" y="25"/>
                    <a:pt x="64" y="25"/>
                    <a:pt x="63" y="25"/>
                  </a:cubicBezTo>
                  <a:cubicBezTo>
                    <a:pt x="62" y="25"/>
                    <a:pt x="57" y="26"/>
                    <a:pt x="56" y="26"/>
                  </a:cubicBezTo>
                  <a:cubicBezTo>
                    <a:pt x="55" y="26"/>
                    <a:pt x="55" y="25"/>
                    <a:pt x="54" y="25"/>
                  </a:cubicBezTo>
                  <a:cubicBezTo>
                    <a:pt x="50" y="26"/>
                    <a:pt x="48" y="27"/>
                    <a:pt x="42" y="27"/>
                  </a:cubicBezTo>
                  <a:cubicBezTo>
                    <a:pt x="41" y="27"/>
                    <a:pt x="41" y="28"/>
                    <a:pt x="40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28" y="29"/>
                    <a:pt x="26" y="26"/>
                    <a:pt x="25" y="26"/>
                  </a:cubicBezTo>
                  <a:cubicBezTo>
                    <a:pt x="25" y="24"/>
                    <a:pt x="26" y="25"/>
                    <a:pt x="27" y="24"/>
                  </a:cubicBezTo>
                  <a:cubicBezTo>
                    <a:pt x="29" y="23"/>
                    <a:pt x="29" y="22"/>
                    <a:pt x="31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5" y="20"/>
                    <a:pt x="38" y="20"/>
                    <a:pt x="42" y="18"/>
                  </a:cubicBezTo>
                  <a:cubicBezTo>
                    <a:pt x="42" y="17"/>
                    <a:pt x="45" y="18"/>
                    <a:pt x="46" y="18"/>
                  </a:cubicBezTo>
                  <a:cubicBezTo>
                    <a:pt x="46" y="17"/>
                    <a:pt x="50" y="17"/>
                    <a:pt x="51" y="17"/>
                  </a:cubicBezTo>
                  <a:cubicBezTo>
                    <a:pt x="53" y="16"/>
                    <a:pt x="59" y="17"/>
                    <a:pt x="61" y="17"/>
                  </a:cubicBezTo>
                  <a:cubicBezTo>
                    <a:pt x="64" y="16"/>
                    <a:pt x="66" y="17"/>
                    <a:pt x="67" y="18"/>
                  </a:cubicBezTo>
                  <a:cubicBezTo>
                    <a:pt x="70" y="18"/>
                    <a:pt x="74" y="17"/>
                    <a:pt x="75" y="17"/>
                  </a:cubicBezTo>
                  <a:cubicBezTo>
                    <a:pt x="77" y="16"/>
                    <a:pt x="79" y="18"/>
                    <a:pt x="80" y="17"/>
                  </a:cubicBezTo>
                  <a:cubicBezTo>
                    <a:pt x="80" y="17"/>
                    <a:pt x="80" y="17"/>
                    <a:pt x="80" y="16"/>
                  </a:cubicBezTo>
                  <a:cubicBezTo>
                    <a:pt x="81" y="16"/>
                    <a:pt x="83" y="17"/>
                    <a:pt x="83" y="17"/>
                  </a:cubicBezTo>
                  <a:cubicBezTo>
                    <a:pt x="83" y="17"/>
                    <a:pt x="88" y="16"/>
                    <a:pt x="89" y="17"/>
                  </a:cubicBezTo>
                  <a:cubicBezTo>
                    <a:pt x="89" y="17"/>
                    <a:pt x="94" y="18"/>
                    <a:pt x="95" y="18"/>
                  </a:cubicBezTo>
                  <a:cubicBezTo>
                    <a:pt x="96" y="18"/>
                    <a:pt x="96" y="19"/>
                    <a:pt x="96" y="18"/>
                  </a:cubicBezTo>
                  <a:cubicBezTo>
                    <a:pt x="97" y="19"/>
                    <a:pt x="98" y="19"/>
                    <a:pt x="99" y="20"/>
                  </a:cubicBezTo>
                  <a:cubicBezTo>
                    <a:pt x="99" y="22"/>
                    <a:pt x="98" y="23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3" name="Freeform 64">
              <a:extLst>
                <a:ext uri="{FF2B5EF4-FFF2-40B4-BE49-F238E27FC236}">
                  <a16:creationId xmlns="" xmlns:a16="http://schemas.microsoft.com/office/drawing/2014/main" id="{F861EDCE-4CF1-E24B-B52E-E796BE541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8838" y="3549651"/>
              <a:ext cx="73025" cy="119063"/>
            </a:xfrm>
            <a:custGeom>
              <a:avLst/>
              <a:gdLst>
                <a:gd name="T0" fmla="*/ 6 w 24"/>
                <a:gd name="T1" fmla="*/ 0 h 39"/>
                <a:gd name="T2" fmla="*/ 8 w 24"/>
                <a:gd name="T3" fmla="*/ 0 h 39"/>
                <a:gd name="T4" fmla="*/ 8 w 24"/>
                <a:gd name="T5" fmla="*/ 1 h 39"/>
                <a:gd name="T6" fmla="*/ 13 w 24"/>
                <a:gd name="T7" fmla="*/ 16 h 39"/>
                <a:gd name="T8" fmla="*/ 16 w 24"/>
                <a:gd name="T9" fmla="*/ 18 h 39"/>
                <a:gd name="T10" fmla="*/ 17 w 24"/>
                <a:gd name="T11" fmla="*/ 18 h 39"/>
                <a:gd name="T12" fmla="*/ 23 w 24"/>
                <a:gd name="T13" fmla="*/ 15 h 39"/>
                <a:gd name="T14" fmla="*/ 24 w 24"/>
                <a:gd name="T15" fmla="*/ 25 h 39"/>
                <a:gd name="T16" fmla="*/ 24 w 24"/>
                <a:gd name="T17" fmla="*/ 33 h 39"/>
                <a:gd name="T18" fmla="*/ 21 w 24"/>
                <a:gd name="T19" fmla="*/ 37 h 39"/>
                <a:gd name="T20" fmla="*/ 18 w 24"/>
                <a:gd name="T21" fmla="*/ 39 h 39"/>
                <a:gd name="T22" fmla="*/ 3 w 24"/>
                <a:gd name="T23" fmla="*/ 26 h 39"/>
                <a:gd name="T24" fmla="*/ 3 w 24"/>
                <a:gd name="T25" fmla="*/ 24 h 39"/>
                <a:gd name="T26" fmla="*/ 1 w 24"/>
                <a:gd name="T27" fmla="*/ 20 h 39"/>
                <a:gd name="T28" fmla="*/ 2 w 24"/>
                <a:gd name="T29" fmla="*/ 17 h 39"/>
                <a:gd name="T30" fmla="*/ 0 w 24"/>
                <a:gd name="T31" fmla="*/ 10 h 39"/>
                <a:gd name="T32" fmla="*/ 3 w 24"/>
                <a:gd name="T33" fmla="*/ 5 h 39"/>
                <a:gd name="T34" fmla="*/ 6 w 24"/>
                <a:gd name="T35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39">
                  <a:moveTo>
                    <a:pt x="6" y="0"/>
                  </a:moveTo>
                  <a:cubicBezTo>
                    <a:pt x="7" y="0"/>
                    <a:pt x="7" y="0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5" y="5"/>
                    <a:pt x="12" y="13"/>
                    <a:pt x="13" y="16"/>
                  </a:cubicBezTo>
                  <a:cubicBezTo>
                    <a:pt x="14" y="17"/>
                    <a:pt x="15" y="16"/>
                    <a:pt x="16" y="18"/>
                  </a:cubicBezTo>
                  <a:cubicBezTo>
                    <a:pt x="16" y="18"/>
                    <a:pt x="17" y="18"/>
                    <a:pt x="17" y="18"/>
                  </a:cubicBezTo>
                  <a:cubicBezTo>
                    <a:pt x="18" y="16"/>
                    <a:pt x="21" y="15"/>
                    <a:pt x="23" y="15"/>
                  </a:cubicBezTo>
                  <a:cubicBezTo>
                    <a:pt x="24" y="19"/>
                    <a:pt x="20" y="21"/>
                    <a:pt x="24" y="25"/>
                  </a:cubicBezTo>
                  <a:cubicBezTo>
                    <a:pt x="24" y="28"/>
                    <a:pt x="24" y="30"/>
                    <a:pt x="24" y="33"/>
                  </a:cubicBezTo>
                  <a:cubicBezTo>
                    <a:pt x="23" y="34"/>
                    <a:pt x="22" y="36"/>
                    <a:pt x="21" y="37"/>
                  </a:cubicBezTo>
                  <a:cubicBezTo>
                    <a:pt x="20" y="38"/>
                    <a:pt x="19" y="38"/>
                    <a:pt x="18" y="39"/>
                  </a:cubicBezTo>
                  <a:cubicBezTo>
                    <a:pt x="12" y="37"/>
                    <a:pt x="6" y="31"/>
                    <a:pt x="3" y="26"/>
                  </a:cubicBezTo>
                  <a:cubicBezTo>
                    <a:pt x="3" y="26"/>
                    <a:pt x="4" y="25"/>
                    <a:pt x="3" y="24"/>
                  </a:cubicBezTo>
                  <a:cubicBezTo>
                    <a:pt x="3" y="23"/>
                    <a:pt x="2" y="21"/>
                    <a:pt x="1" y="20"/>
                  </a:cubicBezTo>
                  <a:cubicBezTo>
                    <a:pt x="1" y="19"/>
                    <a:pt x="2" y="18"/>
                    <a:pt x="2" y="17"/>
                  </a:cubicBezTo>
                  <a:cubicBezTo>
                    <a:pt x="1" y="15"/>
                    <a:pt x="0" y="13"/>
                    <a:pt x="0" y="10"/>
                  </a:cubicBezTo>
                  <a:cubicBezTo>
                    <a:pt x="1" y="9"/>
                    <a:pt x="2" y="7"/>
                    <a:pt x="3" y="5"/>
                  </a:cubicBezTo>
                  <a:cubicBezTo>
                    <a:pt x="4" y="3"/>
                    <a:pt x="4" y="2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</p:grpSp>
      <p:cxnSp>
        <p:nvCxnSpPr>
          <p:cNvPr id="204" name="直线连接符 203">
            <a:extLst>
              <a:ext uri="{FF2B5EF4-FFF2-40B4-BE49-F238E27FC236}">
                <a16:creationId xmlns="" xmlns:a16="http://schemas.microsoft.com/office/drawing/2014/main" id="{62084E9C-B7D7-4E41-901B-0C72423D6309}"/>
              </a:ext>
            </a:extLst>
          </p:cNvPr>
          <p:cNvCxnSpPr>
            <a:cxnSpLocks/>
          </p:cNvCxnSpPr>
          <p:nvPr/>
        </p:nvCxnSpPr>
        <p:spPr>
          <a:xfrm flipH="1">
            <a:off x="-7622" y="6342611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直线连接符 204">
            <a:extLst>
              <a:ext uri="{FF2B5EF4-FFF2-40B4-BE49-F238E27FC236}">
                <a16:creationId xmlns="" xmlns:a16="http://schemas.microsoft.com/office/drawing/2014/main" id="{4A5A33DD-6F0D-874E-8B31-EA078C97FE52}"/>
              </a:ext>
            </a:extLst>
          </p:cNvPr>
          <p:cNvCxnSpPr>
            <a:cxnSpLocks/>
          </p:cNvCxnSpPr>
          <p:nvPr/>
        </p:nvCxnSpPr>
        <p:spPr>
          <a:xfrm flipH="1">
            <a:off x="-7622" y="703815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文本框 1">
            <a:extLst>
              <a:ext uri="{FF2B5EF4-FFF2-40B4-BE49-F238E27FC236}">
                <a16:creationId xmlns="" xmlns:a16="http://schemas.microsoft.com/office/drawing/2014/main" id="{C295B75C-9707-5C47-A1AD-56535619FD78}"/>
              </a:ext>
            </a:extLst>
          </p:cNvPr>
          <p:cNvSpPr txBox="1"/>
          <p:nvPr/>
        </p:nvSpPr>
        <p:spPr>
          <a:xfrm>
            <a:off x="181110" y="69743"/>
            <a:ext cx="198002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b="1" dirty="0">
                <a:solidFill>
                  <a:srgbClr val="F6D9A7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个人介绍页</a:t>
            </a:r>
          </a:p>
        </p:txBody>
      </p:sp>
      <p:pic>
        <p:nvPicPr>
          <p:cNvPr id="119" name="图片 118">
            <a:extLst>
              <a:ext uri="{FF2B5EF4-FFF2-40B4-BE49-F238E27FC236}">
                <a16:creationId xmlns="" xmlns:a16="http://schemas.microsoft.com/office/drawing/2014/main" id="{4E431C17-A974-9340-B891-23088B2FFC60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3205454" y="1818059"/>
            <a:ext cx="2000535" cy="2000535"/>
          </a:xfrm>
          <a:custGeom>
            <a:avLst/>
            <a:gdLst>
              <a:gd name="connsiteX0" fmla="*/ 1163472 w 2326944"/>
              <a:gd name="connsiteY0" fmla="*/ 0 h 2326944"/>
              <a:gd name="connsiteX1" fmla="*/ 2326944 w 2326944"/>
              <a:gd name="connsiteY1" fmla="*/ 1163472 h 2326944"/>
              <a:gd name="connsiteX2" fmla="*/ 1163472 w 2326944"/>
              <a:gd name="connsiteY2" fmla="*/ 2326944 h 2326944"/>
              <a:gd name="connsiteX3" fmla="*/ 0 w 2326944"/>
              <a:gd name="connsiteY3" fmla="*/ 1163472 h 2326944"/>
              <a:gd name="connsiteX4" fmla="*/ 1163472 w 2326944"/>
              <a:gd name="connsiteY4" fmla="*/ 0 h 23269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326944" h="2326944">
                <a:moveTo>
                  <a:pt x="1163472" y="0"/>
                </a:moveTo>
                <a:cubicBezTo>
                  <a:pt x="1806040" y="0"/>
                  <a:pt x="2326944" y="520904"/>
                  <a:pt x="2326944" y="1163472"/>
                </a:cubicBezTo>
                <a:cubicBezTo>
                  <a:pt x="2326944" y="1806040"/>
                  <a:pt x="1806040" y="2326944"/>
                  <a:pt x="1163472" y="2326944"/>
                </a:cubicBezTo>
                <a:cubicBezTo>
                  <a:pt x="520904" y="2326944"/>
                  <a:pt x="0" y="1806040"/>
                  <a:pt x="0" y="1163472"/>
                </a:cubicBezTo>
                <a:cubicBezTo>
                  <a:pt x="0" y="520904"/>
                  <a:pt x="520904" y="0"/>
                  <a:pt x="1163472" y="0"/>
                </a:cubicBezTo>
                <a:close/>
              </a:path>
            </a:pathLst>
          </a:custGeom>
        </p:spPr>
      </p:pic>
      <p:sp>
        <p:nvSpPr>
          <p:cNvPr id="7" name="文本框 6">
            <a:extLst>
              <a:ext uri="{FF2B5EF4-FFF2-40B4-BE49-F238E27FC236}">
                <a16:creationId xmlns="" xmlns:a16="http://schemas.microsoft.com/office/drawing/2014/main" id="{FD182AA8-77D9-5B46-8A61-6FBC41F87895}"/>
              </a:ext>
            </a:extLst>
          </p:cNvPr>
          <p:cNvSpPr txBox="1"/>
          <p:nvPr/>
        </p:nvSpPr>
        <p:spPr>
          <a:xfrm>
            <a:off x="6273947" y="1779623"/>
            <a:ext cx="1430200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kumimoji="1" lang="zh-CN" altLang="en-US" sz="2000" dirty="0">
                <a:solidFill>
                  <a:srgbClr val="09234F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姓名 </a:t>
            </a:r>
            <a:r>
              <a:rPr kumimoji="1" lang="en-US" altLang="zh-CN" sz="2000" dirty="0">
                <a:solidFill>
                  <a:srgbClr val="09234F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|</a:t>
            </a:r>
            <a:r>
              <a:rPr kumimoji="1" lang="zh-CN" altLang="en-US" sz="2000" dirty="0">
                <a:solidFill>
                  <a:srgbClr val="09234F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 兽兽</a:t>
            </a:r>
          </a:p>
        </p:txBody>
      </p:sp>
      <p:sp>
        <p:nvSpPr>
          <p:cNvPr id="126" name="文本框 125">
            <a:extLst>
              <a:ext uri="{FF2B5EF4-FFF2-40B4-BE49-F238E27FC236}">
                <a16:creationId xmlns="" xmlns:a16="http://schemas.microsoft.com/office/drawing/2014/main" id="{49118C2C-F238-FB4F-889E-4F21E5418E87}"/>
              </a:ext>
            </a:extLst>
          </p:cNvPr>
          <p:cNvSpPr txBox="1"/>
          <p:nvPr/>
        </p:nvSpPr>
        <p:spPr>
          <a:xfrm>
            <a:off x="6273947" y="2601900"/>
            <a:ext cx="271260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kumimoji="1" lang="zh-CN" altLang="en-US" sz="2000" dirty="0">
                <a:solidFill>
                  <a:srgbClr val="09234F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专业 </a:t>
            </a:r>
            <a:r>
              <a:rPr kumimoji="1" lang="en-US" altLang="zh-CN" sz="2000" dirty="0">
                <a:solidFill>
                  <a:srgbClr val="09234F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|</a:t>
            </a:r>
            <a:r>
              <a:rPr kumimoji="1" lang="zh-CN" altLang="en-US" sz="2000" dirty="0">
                <a:solidFill>
                  <a:srgbClr val="09234F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 化学工程与技术</a:t>
            </a:r>
          </a:p>
        </p:txBody>
      </p:sp>
      <p:sp>
        <p:nvSpPr>
          <p:cNvPr id="127" name="文本框 126">
            <a:extLst>
              <a:ext uri="{FF2B5EF4-FFF2-40B4-BE49-F238E27FC236}">
                <a16:creationId xmlns="" xmlns:a16="http://schemas.microsoft.com/office/drawing/2014/main" id="{7CAEB9D9-6172-9B46-97FF-28C6929451FB}"/>
              </a:ext>
            </a:extLst>
          </p:cNvPr>
          <p:cNvSpPr txBox="1"/>
          <p:nvPr/>
        </p:nvSpPr>
        <p:spPr>
          <a:xfrm>
            <a:off x="6273947" y="3424179"/>
            <a:ext cx="2456122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kumimoji="1" lang="zh-CN" altLang="en-US" sz="2000" dirty="0">
                <a:solidFill>
                  <a:srgbClr val="09234F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学院 </a:t>
            </a:r>
            <a:r>
              <a:rPr kumimoji="1" lang="en-US" altLang="zh-CN" sz="2000" dirty="0">
                <a:solidFill>
                  <a:srgbClr val="09234F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|</a:t>
            </a:r>
            <a:r>
              <a:rPr kumimoji="1" lang="zh-CN" altLang="en-US" sz="2000" dirty="0">
                <a:solidFill>
                  <a:srgbClr val="09234F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 化学工程学院</a:t>
            </a:r>
          </a:p>
        </p:txBody>
      </p:sp>
      <p:cxnSp>
        <p:nvCxnSpPr>
          <p:cNvPr id="14" name="直线连接符 13">
            <a:extLst>
              <a:ext uri="{FF2B5EF4-FFF2-40B4-BE49-F238E27FC236}">
                <a16:creationId xmlns="" xmlns:a16="http://schemas.microsoft.com/office/drawing/2014/main" id="{B940850B-7D29-4F47-998A-0CDF384B1AF1}"/>
              </a:ext>
            </a:extLst>
          </p:cNvPr>
          <p:cNvCxnSpPr/>
          <p:nvPr/>
        </p:nvCxnSpPr>
        <p:spPr>
          <a:xfrm>
            <a:off x="5601772" y="1808163"/>
            <a:ext cx="0" cy="2016000"/>
          </a:xfrm>
          <a:prstGeom prst="line">
            <a:avLst/>
          </a:prstGeom>
          <a:ln w="19050">
            <a:solidFill>
              <a:srgbClr val="09234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" name="组合 17">
            <a:extLst>
              <a:ext uri="{FF2B5EF4-FFF2-40B4-BE49-F238E27FC236}">
                <a16:creationId xmlns="" xmlns:a16="http://schemas.microsoft.com/office/drawing/2014/main" id="{63328F68-EDD0-4E41-AA39-D1ADE431459A}"/>
              </a:ext>
            </a:extLst>
          </p:cNvPr>
          <p:cNvGrpSpPr/>
          <p:nvPr/>
        </p:nvGrpSpPr>
        <p:grpSpPr>
          <a:xfrm>
            <a:off x="5987552" y="1865744"/>
            <a:ext cx="223848" cy="214733"/>
            <a:chOff x="5481175" y="2440142"/>
            <a:chExt cx="223848" cy="214733"/>
          </a:xfrm>
        </p:grpSpPr>
        <p:sp>
          <p:nvSpPr>
            <p:cNvPr id="17" name="矩形 16">
              <a:extLst>
                <a:ext uri="{FF2B5EF4-FFF2-40B4-BE49-F238E27FC236}">
                  <a16:creationId xmlns="" xmlns:a16="http://schemas.microsoft.com/office/drawing/2014/main" id="{D5693436-87E2-9043-B84F-D63B8BA75BD8}"/>
                </a:ext>
              </a:extLst>
            </p:cNvPr>
            <p:cNvSpPr/>
            <p:nvPr/>
          </p:nvSpPr>
          <p:spPr>
            <a:xfrm>
              <a:off x="5481175" y="2440142"/>
              <a:ext cx="161979" cy="161979"/>
            </a:xfrm>
            <a:prstGeom prst="rect">
              <a:avLst/>
            </a:prstGeom>
            <a:solidFill>
              <a:srgbClr val="09234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 sz="1351"/>
            </a:p>
          </p:txBody>
        </p:sp>
        <p:sp>
          <p:nvSpPr>
            <p:cNvPr id="206" name="矩形 205">
              <a:extLst>
                <a:ext uri="{FF2B5EF4-FFF2-40B4-BE49-F238E27FC236}">
                  <a16:creationId xmlns="" xmlns:a16="http://schemas.microsoft.com/office/drawing/2014/main" id="{1F3FD455-1AB0-494D-B502-44635F10C870}"/>
                </a:ext>
              </a:extLst>
            </p:cNvPr>
            <p:cNvSpPr/>
            <p:nvPr/>
          </p:nvSpPr>
          <p:spPr>
            <a:xfrm>
              <a:off x="5543044" y="2492896"/>
              <a:ext cx="161979" cy="161979"/>
            </a:xfrm>
            <a:prstGeom prst="rect">
              <a:avLst/>
            </a:prstGeom>
            <a:noFill/>
            <a:ln>
              <a:solidFill>
                <a:srgbClr val="09234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 sz="1351"/>
            </a:p>
          </p:txBody>
        </p:sp>
      </p:grpSp>
      <p:grpSp>
        <p:nvGrpSpPr>
          <p:cNvPr id="232" name="组合 231">
            <a:extLst>
              <a:ext uri="{FF2B5EF4-FFF2-40B4-BE49-F238E27FC236}">
                <a16:creationId xmlns="" xmlns:a16="http://schemas.microsoft.com/office/drawing/2014/main" id="{413A3EB3-EA3C-F943-A706-9DF3846AE13E}"/>
              </a:ext>
            </a:extLst>
          </p:cNvPr>
          <p:cNvGrpSpPr/>
          <p:nvPr/>
        </p:nvGrpSpPr>
        <p:grpSpPr>
          <a:xfrm>
            <a:off x="5987552" y="2714136"/>
            <a:ext cx="223848" cy="214733"/>
            <a:chOff x="5481175" y="2440142"/>
            <a:chExt cx="223848" cy="214733"/>
          </a:xfrm>
        </p:grpSpPr>
        <p:sp>
          <p:nvSpPr>
            <p:cNvPr id="233" name="矩形 232">
              <a:extLst>
                <a:ext uri="{FF2B5EF4-FFF2-40B4-BE49-F238E27FC236}">
                  <a16:creationId xmlns="" xmlns:a16="http://schemas.microsoft.com/office/drawing/2014/main" id="{0EBACDD7-2781-AE4F-A87F-0591C7BA1704}"/>
                </a:ext>
              </a:extLst>
            </p:cNvPr>
            <p:cNvSpPr/>
            <p:nvPr/>
          </p:nvSpPr>
          <p:spPr>
            <a:xfrm>
              <a:off x="5481175" y="2440142"/>
              <a:ext cx="161979" cy="161979"/>
            </a:xfrm>
            <a:prstGeom prst="rect">
              <a:avLst/>
            </a:prstGeom>
            <a:solidFill>
              <a:srgbClr val="09234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 sz="1351"/>
            </a:p>
          </p:txBody>
        </p:sp>
        <p:sp>
          <p:nvSpPr>
            <p:cNvPr id="234" name="矩形 233">
              <a:extLst>
                <a:ext uri="{FF2B5EF4-FFF2-40B4-BE49-F238E27FC236}">
                  <a16:creationId xmlns="" xmlns:a16="http://schemas.microsoft.com/office/drawing/2014/main" id="{6D4DD781-2DB7-C94F-9FE0-2C77E73C5807}"/>
                </a:ext>
              </a:extLst>
            </p:cNvPr>
            <p:cNvSpPr/>
            <p:nvPr/>
          </p:nvSpPr>
          <p:spPr>
            <a:xfrm>
              <a:off x="5543044" y="2492896"/>
              <a:ext cx="161979" cy="161979"/>
            </a:xfrm>
            <a:prstGeom prst="rect">
              <a:avLst/>
            </a:prstGeom>
            <a:noFill/>
            <a:ln>
              <a:solidFill>
                <a:srgbClr val="09234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 sz="1351"/>
            </a:p>
          </p:txBody>
        </p:sp>
      </p:grpSp>
      <p:grpSp>
        <p:nvGrpSpPr>
          <p:cNvPr id="235" name="组合 234">
            <a:extLst>
              <a:ext uri="{FF2B5EF4-FFF2-40B4-BE49-F238E27FC236}">
                <a16:creationId xmlns="" xmlns:a16="http://schemas.microsoft.com/office/drawing/2014/main" id="{80EB67C2-C4F5-1744-B8BC-E1A576AB33A1}"/>
              </a:ext>
            </a:extLst>
          </p:cNvPr>
          <p:cNvGrpSpPr/>
          <p:nvPr/>
        </p:nvGrpSpPr>
        <p:grpSpPr>
          <a:xfrm>
            <a:off x="5987552" y="3506224"/>
            <a:ext cx="223848" cy="214733"/>
            <a:chOff x="5481175" y="2440142"/>
            <a:chExt cx="223848" cy="214733"/>
          </a:xfrm>
        </p:grpSpPr>
        <p:sp>
          <p:nvSpPr>
            <p:cNvPr id="236" name="矩形 235">
              <a:extLst>
                <a:ext uri="{FF2B5EF4-FFF2-40B4-BE49-F238E27FC236}">
                  <a16:creationId xmlns="" xmlns:a16="http://schemas.microsoft.com/office/drawing/2014/main" id="{3F2AF8AF-D489-EA47-9751-2B38BA4B30C3}"/>
                </a:ext>
              </a:extLst>
            </p:cNvPr>
            <p:cNvSpPr/>
            <p:nvPr/>
          </p:nvSpPr>
          <p:spPr>
            <a:xfrm>
              <a:off x="5481175" y="2440142"/>
              <a:ext cx="161979" cy="161979"/>
            </a:xfrm>
            <a:prstGeom prst="rect">
              <a:avLst/>
            </a:prstGeom>
            <a:solidFill>
              <a:srgbClr val="09234F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 sz="1351"/>
            </a:p>
          </p:txBody>
        </p:sp>
        <p:sp>
          <p:nvSpPr>
            <p:cNvPr id="237" name="矩形 236">
              <a:extLst>
                <a:ext uri="{FF2B5EF4-FFF2-40B4-BE49-F238E27FC236}">
                  <a16:creationId xmlns="" xmlns:a16="http://schemas.microsoft.com/office/drawing/2014/main" id="{4D051DB3-685C-4F4D-A462-BD6FAE7C149F}"/>
                </a:ext>
              </a:extLst>
            </p:cNvPr>
            <p:cNvSpPr/>
            <p:nvPr/>
          </p:nvSpPr>
          <p:spPr>
            <a:xfrm>
              <a:off x="5543044" y="2492896"/>
              <a:ext cx="161979" cy="161979"/>
            </a:xfrm>
            <a:prstGeom prst="rect">
              <a:avLst/>
            </a:prstGeom>
            <a:noFill/>
            <a:ln>
              <a:solidFill>
                <a:srgbClr val="09234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 sz="1351"/>
            </a:p>
          </p:txBody>
        </p:sp>
      </p:grpSp>
      <p:sp>
        <p:nvSpPr>
          <p:cNvPr id="19" name="矩形 18">
            <a:extLst>
              <a:ext uri="{FF2B5EF4-FFF2-40B4-BE49-F238E27FC236}">
                <a16:creationId xmlns="" xmlns:a16="http://schemas.microsoft.com/office/drawing/2014/main" id="{18B0529B-0FB4-3C41-B90F-B9195B4628B7}"/>
              </a:ext>
            </a:extLst>
          </p:cNvPr>
          <p:cNvSpPr/>
          <p:nvPr/>
        </p:nvSpPr>
        <p:spPr>
          <a:xfrm>
            <a:off x="3135444" y="4129791"/>
            <a:ext cx="5921115" cy="125167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ct val="120000"/>
              </a:lnSpc>
            </a:pPr>
            <a:r>
              <a:rPr kumimoji="1" lang="zh-CN" altLang="en-US" sz="1351" dirty="0">
                <a:solidFill>
                  <a:schemeClr val="bg1">
                    <a:lumMod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在这里输入其他的个人介绍信息，如个人经历等</a:t>
            </a:r>
            <a:endParaRPr kumimoji="1" lang="en-US" altLang="zh-CN" sz="1351" dirty="0">
              <a:solidFill>
                <a:schemeClr val="bg1">
                  <a:lumMod val="50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algn="ctr">
              <a:lnSpc>
                <a:spcPct val="120000"/>
              </a:lnSpc>
            </a:pPr>
            <a:r>
              <a:rPr kumimoji="1" lang="zh-CN" altLang="en-US" sz="1351" dirty="0">
                <a:solidFill>
                  <a:schemeClr val="bg1">
                    <a:lumMod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在这里输入其他的个人介绍信息，如个人经历等</a:t>
            </a:r>
            <a:endParaRPr kumimoji="1" lang="en-US" altLang="zh-CN" sz="1351" dirty="0">
              <a:solidFill>
                <a:schemeClr val="bg1">
                  <a:lumMod val="50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 algn="ctr">
              <a:lnSpc>
                <a:spcPct val="120000"/>
              </a:lnSpc>
            </a:pPr>
            <a:r>
              <a:rPr kumimoji="1" lang="zh-CN" altLang="en-US" sz="1351" dirty="0">
                <a:solidFill>
                  <a:schemeClr val="bg1">
                    <a:lumMod val="50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在这里输入其他的个人介绍信息，如个人经历等</a:t>
            </a:r>
            <a:endParaRPr kumimoji="1" lang="en-US" altLang="zh-CN" sz="1351" dirty="0">
              <a:solidFill>
                <a:schemeClr val="bg1">
                  <a:lumMod val="50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124925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组合 1">
            <a:extLst>
              <a:ext uri="{FF2B5EF4-FFF2-40B4-BE49-F238E27FC236}">
                <a16:creationId xmlns="" xmlns:a16="http://schemas.microsoft.com/office/drawing/2014/main" id="{CF62FBC5-1FA0-DC46-8CBA-02FAECA2E486}"/>
              </a:ext>
            </a:extLst>
          </p:cNvPr>
          <p:cNvGrpSpPr/>
          <p:nvPr/>
        </p:nvGrpSpPr>
        <p:grpSpPr>
          <a:xfrm>
            <a:off x="1200325" y="1815739"/>
            <a:ext cx="9791352" cy="3559628"/>
            <a:chOff x="1850571" y="2029689"/>
            <a:chExt cx="8490860" cy="3086838"/>
          </a:xfrm>
        </p:grpSpPr>
        <p:pic>
          <p:nvPicPr>
            <p:cNvPr id="56" name="图片 55">
              <a:extLst>
                <a:ext uri="{FF2B5EF4-FFF2-40B4-BE49-F238E27FC236}">
                  <a16:creationId xmlns="" xmlns:a16="http://schemas.microsoft.com/office/drawing/2014/main" id="{32E4A254-C5C1-1545-8795-18B6D45DA2A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1850571" y="2034540"/>
              <a:ext cx="8490859" cy="3081987"/>
            </a:xfrm>
            <a:prstGeom prst="rect">
              <a:avLst/>
            </a:prstGeom>
          </p:spPr>
        </p:pic>
        <p:sp>
          <p:nvSpPr>
            <p:cNvPr id="59" name="矩形 58">
              <a:extLst>
                <a:ext uri="{FF2B5EF4-FFF2-40B4-BE49-F238E27FC236}">
                  <a16:creationId xmlns="" xmlns:a16="http://schemas.microsoft.com/office/drawing/2014/main" id="{B048B8E2-3450-7B42-97ED-2FF2AF00FA3C}"/>
                </a:ext>
              </a:extLst>
            </p:cNvPr>
            <p:cNvSpPr/>
            <p:nvPr/>
          </p:nvSpPr>
          <p:spPr>
            <a:xfrm>
              <a:off x="1850571" y="2029689"/>
              <a:ext cx="8490860" cy="3086838"/>
            </a:xfrm>
            <a:prstGeom prst="rect">
              <a:avLst/>
            </a:prstGeom>
            <a:ln w="101600">
              <a:gradFill>
                <a:gsLst>
                  <a:gs pos="50000">
                    <a:srgbClr val="F6D9A7"/>
                  </a:gs>
                  <a:gs pos="100000">
                    <a:srgbClr val="D6AA74"/>
                  </a:gs>
                  <a:gs pos="0">
                    <a:srgbClr val="D6AA74"/>
                  </a:gs>
                </a:gsLst>
                <a:lin ang="0" scaled="0"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zh-CN" altLang="en-US" sz="1351" dirty="0">
                <a:latin typeface="Microsoft YaHei Regular"/>
              </a:endParaRPr>
            </a:p>
          </p:txBody>
        </p:sp>
      </p:grpSp>
      <p:grpSp>
        <p:nvGrpSpPr>
          <p:cNvPr id="90" name="组合 89">
            <a:extLst>
              <a:ext uri="{FF2B5EF4-FFF2-40B4-BE49-F238E27FC236}">
                <a16:creationId xmlns="" xmlns:a16="http://schemas.microsoft.com/office/drawing/2014/main" id="{E7B1A07E-C439-2246-918E-EECDD6247C97}"/>
              </a:ext>
            </a:extLst>
          </p:cNvPr>
          <p:cNvGrpSpPr/>
          <p:nvPr/>
        </p:nvGrpSpPr>
        <p:grpSpPr>
          <a:xfrm>
            <a:off x="263527" y="214017"/>
            <a:ext cx="512788" cy="581891"/>
            <a:chOff x="3086100" y="1625625"/>
            <a:chExt cx="2968625" cy="3368675"/>
          </a:xfrm>
          <a:solidFill>
            <a:srgbClr val="09234F"/>
          </a:solidFill>
        </p:grpSpPr>
        <p:sp>
          <p:nvSpPr>
            <p:cNvPr id="95" name="Freeform 5">
              <a:extLst>
                <a:ext uri="{FF2B5EF4-FFF2-40B4-BE49-F238E27FC236}">
                  <a16:creationId xmlns="" xmlns:a16="http://schemas.microsoft.com/office/drawing/2014/main" id="{6DB09CB4-8B3D-584F-9DBB-7ABA13CE1C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86100" y="1625625"/>
              <a:ext cx="2968625" cy="3368675"/>
            </a:xfrm>
            <a:custGeom>
              <a:avLst/>
              <a:gdLst>
                <a:gd name="T0" fmla="*/ 696 w 979"/>
                <a:gd name="T1" fmla="*/ 849 h 1108"/>
                <a:gd name="T2" fmla="*/ 595 w 979"/>
                <a:gd name="T3" fmla="*/ 806 h 1108"/>
                <a:gd name="T4" fmla="*/ 593 w 979"/>
                <a:gd name="T5" fmla="*/ 726 h 1108"/>
                <a:gd name="T6" fmla="*/ 369 w 979"/>
                <a:gd name="T7" fmla="*/ 656 h 1108"/>
                <a:gd name="T8" fmla="*/ 388 w 979"/>
                <a:gd name="T9" fmla="*/ 705 h 1108"/>
                <a:gd name="T10" fmla="*/ 428 w 979"/>
                <a:gd name="T11" fmla="*/ 574 h 1108"/>
                <a:gd name="T12" fmla="*/ 388 w 979"/>
                <a:gd name="T13" fmla="*/ 617 h 1108"/>
                <a:gd name="T14" fmla="*/ 686 w 979"/>
                <a:gd name="T15" fmla="*/ 474 h 1108"/>
                <a:gd name="T16" fmla="*/ 798 w 979"/>
                <a:gd name="T17" fmla="*/ 441 h 1108"/>
                <a:gd name="T18" fmla="*/ 793 w 979"/>
                <a:gd name="T19" fmla="*/ 423 h 1108"/>
                <a:gd name="T20" fmla="*/ 392 w 979"/>
                <a:gd name="T21" fmla="*/ 345 h 1108"/>
                <a:gd name="T22" fmla="*/ 329 w 979"/>
                <a:gd name="T23" fmla="*/ 333 h 1108"/>
                <a:gd name="T24" fmla="*/ 454 w 979"/>
                <a:gd name="T25" fmla="*/ 330 h 1108"/>
                <a:gd name="T26" fmla="*/ 460 w 979"/>
                <a:gd name="T27" fmla="*/ 238 h 1108"/>
                <a:gd name="T28" fmla="*/ 539 w 979"/>
                <a:gd name="T29" fmla="*/ 237 h 1108"/>
                <a:gd name="T30" fmla="*/ 140 w 979"/>
                <a:gd name="T31" fmla="*/ 535 h 1108"/>
                <a:gd name="T32" fmla="*/ 229 w 979"/>
                <a:gd name="T33" fmla="*/ 230 h 1108"/>
                <a:gd name="T34" fmla="*/ 309 w 979"/>
                <a:gd name="T35" fmla="*/ 238 h 1108"/>
                <a:gd name="T36" fmla="*/ 330 w 979"/>
                <a:gd name="T37" fmla="*/ 260 h 1108"/>
                <a:gd name="T38" fmla="*/ 340 w 979"/>
                <a:gd name="T39" fmla="*/ 339 h 1108"/>
                <a:gd name="T40" fmla="*/ 860 w 979"/>
                <a:gd name="T41" fmla="*/ 290 h 1108"/>
                <a:gd name="T42" fmla="*/ 924 w 979"/>
                <a:gd name="T43" fmla="*/ 312 h 1108"/>
                <a:gd name="T44" fmla="*/ 752 w 979"/>
                <a:gd name="T45" fmla="*/ 195 h 1108"/>
                <a:gd name="T46" fmla="*/ 552 w 979"/>
                <a:gd name="T47" fmla="*/ 177 h 1108"/>
                <a:gd name="T48" fmla="*/ 418 w 979"/>
                <a:gd name="T49" fmla="*/ 123 h 1108"/>
                <a:gd name="T50" fmla="*/ 715 w 979"/>
                <a:gd name="T51" fmla="*/ 162 h 1108"/>
                <a:gd name="T52" fmla="*/ 331 w 979"/>
                <a:gd name="T53" fmla="*/ 109 h 1108"/>
                <a:gd name="T54" fmla="*/ 393 w 979"/>
                <a:gd name="T55" fmla="*/ 90 h 1108"/>
                <a:gd name="T56" fmla="*/ 373 w 979"/>
                <a:gd name="T57" fmla="*/ 86 h 1108"/>
                <a:gd name="T58" fmla="*/ 309 w 979"/>
                <a:gd name="T59" fmla="*/ 28 h 1108"/>
                <a:gd name="T60" fmla="*/ 254 w 979"/>
                <a:gd name="T61" fmla="*/ 74 h 1108"/>
                <a:gd name="T62" fmla="*/ 217 w 979"/>
                <a:gd name="T63" fmla="*/ 131 h 1108"/>
                <a:gd name="T64" fmla="*/ 128 w 979"/>
                <a:gd name="T65" fmla="*/ 162 h 1108"/>
                <a:gd name="T66" fmla="*/ 128 w 979"/>
                <a:gd name="T67" fmla="*/ 574 h 1108"/>
                <a:gd name="T68" fmla="*/ 364 w 979"/>
                <a:gd name="T69" fmla="*/ 617 h 1108"/>
                <a:gd name="T70" fmla="*/ 283 w 979"/>
                <a:gd name="T71" fmla="*/ 705 h 1108"/>
                <a:gd name="T72" fmla="*/ 3 w 979"/>
                <a:gd name="T73" fmla="*/ 1085 h 1108"/>
                <a:gd name="T74" fmla="*/ 823 w 979"/>
                <a:gd name="T75" fmla="*/ 999 h 1108"/>
                <a:gd name="T76" fmla="*/ 792 w 979"/>
                <a:gd name="T77" fmla="*/ 805 h 1108"/>
                <a:gd name="T78" fmla="*/ 847 w 979"/>
                <a:gd name="T79" fmla="*/ 641 h 1108"/>
                <a:gd name="T80" fmla="*/ 920 w 979"/>
                <a:gd name="T81" fmla="*/ 353 h 1108"/>
                <a:gd name="T82" fmla="*/ 749 w 979"/>
                <a:gd name="T83" fmla="*/ 536 h 1108"/>
                <a:gd name="T84" fmla="*/ 826 w 979"/>
                <a:gd name="T85" fmla="*/ 457 h 1108"/>
                <a:gd name="T86" fmla="*/ 751 w 979"/>
                <a:gd name="T87" fmla="*/ 237 h 1108"/>
                <a:gd name="T88" fmla="*/ 686 w 979"/>
                <a:gd name="T89" fmla="*/ 380 h 1108"/>
                <a:gd name="T90" fmla="*/ 736 w 979"/>
                <a:gd name="T91" fmla="*/ 612 h 1108"/>
                <a:gd name="T92" fmla="*/ 501 w 979"/>
                <a:gd name="T93" fmla="*/ 703 h 1108"/>
                <a:gd name="T94" fmla="*/ 466 w 979"/>
                <a:gd name="T95" fmla="*/ 639 h 1108"/>
                <a:gd name="T96" fmla="*/ 449 w 979"/>
                <a:gd name="T97" fmla="*/ 535 h 1108"/>
                <a:gd name="T98" fmla="*/ 432 w 979"/>
                <a:gd name="T99" fmla="*/ 341 h 1108"/>
                <a:gd name="T100" fmla="*/ 495 w 979"/>
                <a:gd name="T101" fmla="*/ 307 h 1108"/>
                <a:gd name="T102" fmla="*/ 471 w 979"/>
                <a:gd name="T103" fmla="*/ 231 h 1108"/>
                <a:gd name="T104" fmla="*/ 482 w 979"/>
                <a:gd name="T105" fmla="*/ 203 h 1108"/>
                <a:gd name="T106" fmla="*/ 746 w 979"/>
                <a:gd name="T107" fmla="*/ 224 h 1108"/>
                <a:gd name="T108" fmla="*/ 808 w 979"/>
                <a:gd name="T109" fmla="*/ 280 h 1108"/>
                <a:gd name="T110" fmla="*/ 856 w 979"/>
                <a:gd name="T111" fmla="*/ 307 h 1108"/>
                <a:gd name="T112" fmla="*/ 911 w 979"/>
                <a:gd name="T113" fmla="*/ 201 h 1108"/>
                <a:gd name="T114" fmla="*/ 946 w 979"/>
                <a:gd name="T115" fmla="*/ 319 h 1108"/>
                <a:gd name="T116" fmla="*/ 960 w 979"/>
                <a:gd name="T117" fmla="*/ 162 h 1108"/>
                <a:gd name="T118" fmla="*/ 696 w 979"/>
                <a:gd name="T119" fmla="*/ 162 h 1108"/>
                <a:gd name="T120" fmla="*/ 403 w 979"/>
                <a:gd name="T121" fmla="*/ 8 h 1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79" h="1108">
                  <a:moveTo>
                    <a:pt x="696" y="849"/>
                  </a:moveTo>
                  <a:cubicBezTo>
                    <a:pt x="696" y="848"/>
                    <a:pt x="696" y="848"/>
                    <a:pt x="696" y="848"/>
                  </a:cubicBezTo>
                  <a:cubicBezTo>
                    <a:pt x="726" y="844"/>
                    <a:pt x="726" y="844"/>
                    <a:pt x="726" y="844"/>
                  </a:cubicBezTo>
                  <a:cubicBezTo>
                    <a:pt x="747" y="990"/>
                    <a:pt x="747" y="990"/>
                    <a:pt x="747" y="990"/>
                  </a:cubicBezTo>
                  <a:cubicBezTo>
                    <a:pt x="726" y="988"/>
                    <a:pt x="704" y="986"/>
                    <a:pt x="680" y="985"/>
                  </a:cubicBezTo>
                  <a:cubicBezTo>
                    <a:pt x="672" y="944"/>
                    <a:pt x="672" y="944"/>
                    <a:pt x="672" y="944"/>
                  </a:cubicBezTo>
                  <a:cubicBezTo>
                    <a:pt x="696" y="848"/>
                    <a:pt x="696" y="848"/>
                    <a:pt x="696" y="848"/>
                  </a:cubicBezTo>
                  <a:cubicBezTo>
                    <a:pt x="696" y="849"/>
                    <a:pt x="696" y="849"/>
                    <a:pt x="696" y="849"/>
                  </a:cubicBezTo>
                  <a:moveTo>
                    <a:pt x="337" y="949"/>
                  </a:moveTo>
                  <a:cubicBezTo>
                    <a:pt x="305" y="856"/>
                    <a:pt x="305" y="856"/>
                    <a:pt x="305" y="856"/>
                  </a:cubicBezTo>
                  <a:cubicBezTo>
                    <a:pt x="258" y="842"/>
                    <a:pt x="258" y="842"/>
                    <a:pt x="258" y="842"/>
                  </a:cubicBezTo>
                  <a:cubicBezTo>
                    <a:pt x="336" y="818"/>
                    <a:pt x="336" y="818"/>
                    <a:pt x="336" y="818"/>
                  </a:cubicBezTo>
                  <a:cubicBezTo>
                    <a:pt x="366" y="918"/>
                    <a:pt x="366" y="918"/>
                    <a:pt x="366" y="918"/>
                  </a:cubicBezTo>
                  <a:cubicBezTo>
                    <a:pt x="552" y="890"/>
                    <a:pt x="552" y="890"/>
                    <a:pt x="552" y="890"/>
                  </a:cubicBezTo>
                  <a:cubicBezTo>
                    <a:pt x="337" y="949"/>
                    <a:pt x="337" y="949"/>
                    <a:pt x="337" y="949"/>
                  </a:cubicBezTo>
                  <a:moveTo>
                    <a:pt x="595" y="806"/>
                  </a:moveTo>
                  <a:cubicBezTo>
                    <a:pt x="685" y="771"/>
                    <a:pt x="685" y="771"/>
                    <a:pt x="685" y="771"/>
                  </a:cubicBezTo>
                  <a:cubicBezTo>
                    <a:pt x="736" y="796"/>
                    <a:pt x="736" y="796"/>
                    <a:pt x="736" y="796"/>
                  </a:cubicBezTo>
                  <a:cubicBezTo>
                    <a:pt x="685" y="787"/>
                    <a:pt x="685" y="787"/>
                    <a:pt x="685" y="787"/>
                  </a:cubicBezTo>
                  <a:cubicBezTo>
                    <a:pt x="592" y="821"/>
                    <a:pt x="592" y="821"/>
                    <a:pt x="592" y="821"/>
                  </a:cubicBezTo>
                  <a:cubicBezTo>
                    <a:pt x="528" y="789"/>
                    <a:pt x="528" y="789"/>
                    <a:pt x="528" y="789"/>
                  </a:cubicBezTo>
                  <a:cubicBezTo>
                    <a:pt x="595" y="806"/>
                    <a:pt x="595" y="806"/>
                    <a:pt x="595" y="806"/>
                  </a:cubicBezTo>
                  <a:moveTo>
                    <a:pt x="574" y="745"/>
                  </a:moveTo>
                  <a:cubicBezTo>
                    <a:pt x="593" y="726"/>
                    <a:pt x="593" y="726"/>
                    <a:pt x="593" y="726"/>
                  </a:cubicBezTo>
                  <a:cubicBezTo>
                    <a:pt x="671" y="702"/>
                    <a:pt x="671" y="702"/>
                    <a:pt x="671" y="702"/>
                  </a:cubicBezTo>
                  <a:cubicBezTo>
                    <a:pt x="750" y="727"/>
                    <a:pt x="750" y="727"/>
                    <a:pt x="750" y="727"/>
                  </a:cubicBezTo>
                  <a:cubicBezTo>
                    <a:pt x="736" y="739"/>
                    <a:pt x="736" y="739"/>
                    <a:pt x="736" y="739"/>
                  </a:cubicBezTo>
                  <a:cubicBezTo>
                    <a:pt x="664" y="726"/>
                    <a:pt x="664" y="726"/>
                    <a:pt x="664" y="726"/>
                  </a:cubicBezTo>
                  <a:cubicBezTo>
                    <a:pt x="574" y="745"/>
                    <a:pt x="574" y="745"/>
                    <a:pt x="574" y="745"/>
                  </a:cubicBezTo>
                  <a:moveTo>
                    <a:pt x="323" y="705"/>
                  </a:moveTo>
                  <a:cubicBezTo>
                    <a:pt x="323" y="656"/>
                    <a:pt x="323" y="656"/>
                    <a:pt x="323" y="656"/>
                  </a:cubicBezTo>
                  <a:cubicBezTo>
                    <a:pt x="369" y="656"/>
                    <a:pt x="369" y="656"/>
                    <a:pt x="369" y="656"/>
                  </a:cubicBezTo>
                  <a:cubicBezTo>
                    <a:pt x="369" y="705"/>
                    <a:pt x="369" y="705"/>
                    <a:pt x="369" y="705"/>
                  </a:cubicBezTo>
                  <a:cubicBezTo>
                    <a:pt x="323" y="705"/>
                    <a:pt x="323" y="705"/>
                    <a:pt x="323" y="705"/>
                  </a:cubicBezTo>
                  <a:moveTo>
                    <a:pt x="303" y="705"/>
                  </a:moveTo>
                  <a:cubicBezTo>
                    <a:pt x="303" y="655"/>
                    <a:pt x="303" y="655"/>
                    <a:pt x="303" y="655"/>
                  </a:cubicBezTo>
                  <a:cubicBezTo>
                    <a:pt x="312" y="655"/>
                    <a:pt x="312" y="655"/>
                    <a:pt x="312" y="655"/>
                  </a:cubicBezTo>
                  <a:cubicBezTo>
                    <a:pt x="312" y="705"/>
                    <a:pt x="312" y="705"/>
                    <a:pt x="312" y="705"/>
                  </a:cubicBezTo>
                  <a:cubicBezTo>
                    <a:pt x="303" y="705"/>
                    <a:pt x="303" y="705"/>
                    <a:pt x="303" y="705"/>
                  </a:cubicBezTo>
                  <a:moveTo>
                    <a:pt x="388" y="705"/>
                  </a:moveTo>
                  <a:cubicBezTo>
                    <a:pt x="388" y="650"/>
                    <a:pt x="388" y="650"/>
                    <a:pt x="388" y="650"/>
                  </a:cubicBezTo>
                  <a:cubicBezTo>
                    <a:pt x="388" y="650"/>
                    <a:pt x="388" y="650"/>
                    <a:pt x="388" y="650"/>
                  </a:cubicBezTo>
                  <a:cubicBezTo>
                    <a:pt x="397" y="659"/>
                    <a:pt x="397" y="659"/>
                    <a:pt x="397" y="659"/>
                  </a:cubicBezTo>
                  <a:cubicBezTo>
                    <a:pt x="397" y="705"/>
                    <a:pt x="397" y="705"/>
                    <a:pt x="397" y="705"/>
                  </a:cubicBezTo>
                  <a:cubicBezTo>
                    <a:pt x="388" y="705"/>
                    <a:pt x="388" y="705"/>
                    <a:pt x="388" y="705"/>
                  </a:cubicBezTo>
                  <a:moveTo>
                    <a:pt x="409" y="617"/>
                  </a:moveTo>
                  <a:cubicBezTo>
                    <a:pt x="409" y="574"/>
                    <a:pt x="409" y="574"/>
                    <a:pt x="409" y="574"/>
                  </a:cubicBezTo>
                  <a:cubicBezTo>
                    <a:pt x="428" y="574"/>
                    <a:pt x="428" y="574"/>
                    <a:pt x="428" y="574"/>
                  </a:cubicBezTo>
                  <a:cubicBezTo>
                    <a:pt x="428" y="617"/>
                    <a:pt x="428" y="617"/>
                    <a:pt x="428" y="617"/>
                  </a:cubicBezTo>
                  <a:cubicBezTo>
                    <a:pt x="409" y="617"/>
                    <a:pt x="409" y="617"/>
                    <a:pt x="409" y="617"/>
                  </a:cubicBezTo>
                  <a:moveTo>
                    <a:pt x="388" y="617"/>
                  </a:moveTo>
                  <a:cubicBezTo>
                    <a:pt x="388" y="568"/>
                    <a:pt x="388" y="568"/>
                    <a:pt x="388" y="568"/>
                  </a:cubicBezTo>
                  <a:cubicBezTo>
                    <a:pt x="388" y="568"/>
                    <a:pt x="388" y="568"/>
                    <a:pt x="388" y="568"/>
                  </a:cubicBezTo>
                  <a:cubicBezTo>
                    <a:pt x="397" y="577"/>
                    <a:pt x="397" y="577"/>
                    <a:pt x="397" y="577"/>
                  </a:cubicBezTo>
                  <a:cubicBezTo>
                    <a:pt x="397" y="617"/>
                    <a:pt x="397" y="617"/>
                    <a:pt x="397" y="617"/>
                  </a:cubicBezTo>
                  <a:cubicBezTo>
                    <a:pt x="388" y="617"/>
                    <a:pt x="388" y="617"/>
                    <a:pt x="388" y="617"/>
                  </a:cubicBezTo>
                  <a:moveTo>
                    <a:pt x="447" y="626"/>
                  </a:moveTo>
                  <a:cubicBezTo>
                    <a:pt x="438" y="620"/>
                    <a:pt x="438" y="620"/>
                    <a:pt x="438" y="620"/>
                  </a:cubicBezTo>
                  <a:cubicBezTo>
                    <a:pt x="438" y="560"/>
                    <a:pt x="438" y="560"/>
                    <a:pt x="438" y="560"/>
                  </a:cubicBezTo>
                  <a:cubicBezTo>
                    <a:pt x="447" y="554"/>
                    <a:pt x="447" y="554"/>
                    <a:pt x="447" y="554"/>
                  </a:cubicBezTo>
                  <a:cubicBezTo>
                    <a:pt x="447" y="626"/>
                    <a:pt x="447" y="626"/>
                    <a:pt x="447" y="626"/>
                  </a:cubicBezTo>
                  <a:moveTo>
                    <a:pt x="726" y="573"/>
                  </a:moveTo>
                  <a:cubicBezTo>
                    <a:pt x="686" y="523"/>
                    <a:pt x="686" y="523"/>
                    <a:pt x="686" y="523"/>
                  </a:cubicBezTo>
                  <a:cubicBezTo>
                    <a:pt x="686" y="474"/>
                    <a:pt x="686" y="474"/>
                    <a:pt x="686" y="474"/>
                  </a:cubicBezTo>
                  <a:cubicBezTo>
                    <a:pt x="692" y="475"/>
                    <a:pt x="692" y="475"/>
                    <a:pt x="692" y="475"/>
                  </a:cubicBezTo>
                  <a:cubicBezTo>
                    <a:pt x="696" y="516"/>
                    <a:pt x="696" y="516"/>
                    <a:pt x="696" y="516"/>
                  </a:cubicBezTo>
                  <a:cubicBezTo>
                    <a:pt x="726" y="573"/>
                    <a:pt x="726" y="573"/>
                    <a:pt x="726" y="573"/>
                  </a:cubicBezTo>
                  <a:moveTo>
                    <a:pt x="798" y="441"/>
                  </a:moveTo>
                  <a:cubicBezTo>
                    <a:pt x="798" y="426"/>
                    <a:pt x="798" y="426"/>
                    <a:pt x="798" y="426"/>
                  </a:cubicBezTo>
                  <a:cubicBezTo>
                    <a:pt x="821" y="415"/>
                    <a:pt x="821" y="415"/>
                    <a:pt x="821" y="415"/>
                  </a:cubicBezTo>
                  <a:cubicBezTo>
                    <a:pt x="809" y="441"/>
                    <a:pt x="809" y="441"/>
                    <a:pt x="809" y="441"/>
                  </a:cubicBezTo>
                  <a:cubicBezTo>
                    <a:pt x="798" y="441"/>
                    <a:pt x="798" y="441"/>
                    <a:pt x="798" y="441"/>
                  </a:cubicBezTo>
                  <a:moveTo>
                    <a:pt x="787" y="405"/>
                  </a:moveTo>
                  <a:cubicBezTo>
                    <a:pt x="787" y="387"/>
                    <a:pt x="787" y="387"/>
                    <a:pt x="787" y="387"/>
                  </a:cubicBezTo>
                  <a:cubicBezTo>
                    <a:pt x="791" y="387"/>
                    <a:pt x="791" y="387"/>
                    <a:pt x="791" y="387"/>
                  </a:cubicBezTo>
                  <a:cubicBezTo>
                    <a:pt x="791" y="366"/>
                    <a:pt x="791" y="366"/>
                    <a:pt x="791" y="366"/>
                  </a:cubicBezTo>
                  <a:cubicBezTo>
                    <a:pt x="798" y="366"/>
                    <a:pt x="798" y="366"/>
                    <a:pt x="798" y="366"/>
                  </a:cubicBezTo>
                  <a:cubicBezTo>
                    <a:pt x="815" y="382"/>
                    <a:pt x="815" y="382"/>
                    <a:pt x="815" y="382"/>
                  </a:cubicBezTo>
                  <a:cubicBezTo>
                    <a:pt x="811" y="410"/>
                    <a:pt x="811" y="410"/>
                    <a:pt x="811" y="410"/>
                  </a:cubicBezTo>
                  <a:cubicBezTo>
                    <a:pt x="793" y="423"/>
                    <a:pt x="793" y="423"/>
                    <a:pt x="793" y="423"/>
                  </a:cubicBezTo>
                  <a:cubicBezTo>
                    <a:pt x="787" y="423"/>
                    <a:pt x="787" y="423"/>
                    <a:pt x="787" y="423"/>
                  </a:cubicBezTo>
                  <a:cubicBezTo>
                    <a:pt x="787" y="409"/>
                    <a:pt x="787" y="409"/>
                    <a:pt x="787" y="409"/>
                  </a:cubicBezTo>
                  <a:cubicBezTo>
                    <a:pt x="796" y="409"/>
                    <a:pt x="796" y="409"/>
                    <a:pt x="796" y="409"/>
                  </a:cubicBezTo>
                  <a:cubicBezTo>
                    <a:pt x="796" y="405"/>
                    <a:pt x="796" y="405"/>
                    <a:pt x="796" y="405"/>
                  </a:cubicBezTo>
                  <a:cubicBezTo>
                    <a:pt x="787" y="405"/>
                    <a:pt x="787" y="405"/>
                    <a:pt x="787" y="405"/>
                  </a:cubicBezTo>
                  <a:moveTo>
                    <a:pt x="388" y="536"/>
                  </a:moveTo>
                  <a:cubicBezTo>
                    <a:pt x="388" y="345"/>
                    <a:pt x="388" y="345"/>
                    <a:pt x="388" y="345"/>
                  </a:cubicBezTo>
                  <a:cubicBezTo>
                    <a:pt x="392" y="345"/>
                    <a:pt x="392" y="345"/>
                    <a:pt x="392" y="345"/>
                  </a:cubicBezTo>
                  <a:cubicBezTo>
                    <a:pt x="392" y="274"/>
                    <a:pt x="392" y="274"/>
                    <a:pt x="392" y="274"/>
                  </a:cubicBezTo>
                  <a:cubicBezTo>
                    <a:pt x="394" y="274"/>
                    <a:pt x="395" y="274"/>
                    <a:pt x="397" y="273"/>
                  </a:cubicBezTo>
                  <a:cubicBezTo>
                    <a:pt x="397" y="345"/>
                    <a:pt x="397" y="345"/>
                    <a:pt x="397" y="345"/>
                  </a:cubicBezTo>
                  <a:cubicBezTo>
                    <a:pt x="397" y="345"/>
                    <a:pt x="397" y="345"/>
                    <a:pt x="397" y="345"/>
                  </a:cubicBezTo>
                  <a:cubicBezTo>
                    <a:pt x="397" y="536"/>
                    <a:pt x="397" y="536"/>
                    <a:pt x="397" y="536"/>
                  </a:cubicBezTo>
                  <a:cubicBezTo>
                    <a:pt x="388" y="536"/>
                    <a:pt x="388" y="536"/>
                    <a:pt x="388" y="536"/>
                  </a:cubicBezTo>
                  <a:moveTo>
                    <a:pt x="334" y="334"/>
                  </a:moveTo>
                  <a:cubicBezTo>
                    <a:pt x="329" y="333"/>
                    <a:pt x="329" y="333"/>
                    <a:pt x="329" y="333"/>
                  </a:cubicBezTo>
                  <a:cubicBezTo>
                    <a:pt x="356" y="268"/>
                    <a:pt x="356" y="268"/>
                    <a:pt x="356" y="268"/>
                  </a:cubicBezTo>
                  <a:cubicBezTo>
                    <a:pt x="357" y="269"/>
                    <a:pt x="359" y="269"/>
                    <a:pt x="361" y="270"/>
                  </a:cubicBezTo>
                  <a:cubicBezTo>
                    <a:pt x="334" y="334"/>
                    <a:pt x="334" y="334"/>
                    <a:pt x="334" y="334"/>
                  </a:cubicBezTo>
                  <a:moveTo>
                    <a:pt x="454" y="330"/>
                  </a:moveTo>
                  <a:cubicBezTo>
                    <a:pt x="428" y="265"/>
                    <a:pt x="428" y="265"/>
                    <a:pt x="428" y="265"/>
                  </a:cubicBezTo>
                  <a:cubicBezTo>
                    <a:pt x="434" y="261"/>
                    <a:pt x="434" y="261"/>
                    <a:pt x="434" y="261"/>
                  </a:cubicBezTo>
                  <a:cubicBezTo>
                    <a:pt x="457" y="329"/>
                    <a:pt x="457" y="329"/>
                    <a:pt x="457" y="329"/>
                  </a:cubicBezTo>
                  <a:cubicBezTo>
                    <a:pt x="454" y="330"/>
                    <a:pt x="454" y="330"/>
                    <a:pt x="454" y="330"/>
                  </a:cubicBezTo>
                  <a:moveTo>
                    <a:pt x="278" y="300"/>
                  </a:moveTo>
                  <a:cubicBezTo>
                    <a:pt x="276" y="298"/>
                    <a:pt x="276" y="298"/>
                    <a:pt x="276" y="298"/>
                  </a:cubicBezTo>
                  <a:cubicBezTo>
                    <a:pt x="325" y="249"/>
                    <a:pt x="325" y="249"/>
                    <a:pt x="325" y="249"/>
                  </a:cubicBezTo>
                  <a:cubicBezTo>
                    <a:pt x="326" y="251"/>
                    <a:pt x="328" y="252"/>
                    <a:pt x="330" y="253"/>
                  </a:cubicBezTo>
                  <a:cubicBezTo>
                    <a:pt x="278" y="300"/>
                    <a:pt x="278" y="300"/>
                    <a:pt x="278" y="300"/>
                  </a:cubicBezTo>
                  <a:moveTo>
                    <a:pt x="506" y="292"/>
                  </a:moveTo>
                  <a:cubicBezTo>
                    <a:pt x="457" y="242"/>
                    <a:pt x="457" y="242"/>
                    <a:pt x="457" y="242"/>
                  </a:cubicBezTo>
                  <a:cubicBezTo>
                    <a:pt x="458" y="241"/>
                    <a:pt x="459" y="240"/>
                    <a:pt x="460" y="238"/>
                  </a:cubicBezTo>
                  <a:cubicBezTo>
                    <a:pt x="510" y="289"/>
                    <a:pt x="510" y="289"/>
                    <a:pt x="510" y="289"/>
                  </a:cubicBezTo>
                  <a:cubicBezTo>
                    <a:pt x="506" y="292"/>
                    <a:pt x="506" y="292"/>
                    <a:pt x="506" y="292"/>
                  </a:cubicBezTo>
                  <a:moveTo>
                    <a:pt x="243" y="251"/>
                  </a:moveTo>
                  <a:cubicBezTo>
                    <a:pt x="241" y="247"/>
                    <a:pt x="241" y="247"/>
                    <a:pt x="241" y="247"/>
                  </a:cubicBezTo>
                  <a:cubicBezTo>
                    <a:pt x="300" y="223"/>
                    <a:pt x="300" y="223"/>
                    <a:pt x="300" y="223"/>
                  </a:cubicBezTo>
                  <a:cubicBezTo>
                    <a:pt x="301" y="224"/>
                    <a:pt x="301" y="225"/>
                    <a:pt x="302" y="227"/>
                  </a:cubicBezTo>
                  <a:cubicBezTo>
                    <a:pt x="243" y="251"/>
                    <a:pt x="243" y="251"/>
                    <a:pt x="243" y="251"/>
                  </a:cubicBezTo>
                  <a:moveTo>
                    <a:pt x="539" y="237"/>
                  </a:moveTo>
                  <a:cubicBezTo>
                    <a:pt x="475" y="210"/>
                    <a:pt x="475" y="210"/>
                    <a:pt x="475" y="210"/>
                  </a:cubicBezTo>
                  <a:cubicBezTo>
                    <a:pt x="476" y="209"/>
                    <a:pt x="476" y="207"/>
                    <a:pt x="476" y="206"/>
                  </a:cubicBezTo>
                  <a:cubicBezTo>
                    <a:pt x="541" y="234"/>
                    <a:pt x="541" y="234"/>
                    <a:pt x="541" y="234"/>
                  </a:cubicBezTo>
                  <a:cubicBezTo>
                    <a:pt x="539" y="237"/>
                    <a:pt x="539" y="237"/>
                    <a:pt x="539" y="237"/>
                  </a:cubicBezTo>
                  <a:moveTo>
                    <a:pt x="128" y="535"/>
                  </a:moveTo>
                  <a:cubicBezTo>
                    <a:pt x="128" y="201"/>
                    <a:pt x="128" y="201"/>
                    <a:pt x="128" y="201"/>
                  </a:cubicBezTo>
                  <a:cubicBezTo>
                    <a:pt x="140" y="201"/>
                    <a:pt x="140" y="201"/>
                    <a:pt x="140" y="201"/>
                  </a:cubicBezTo>
                  <a:cubicBezTo>
                    <a:pt x="140" y="535"/>
                    <a:pt x="140" y="535"/>
                    <a:pt x="140" y="535"/>
                  </a:cubicBezTo>
                  <a:cubicBezTo>
                    <a:pt x="128" y="535"/>
                    <a:pt x="128" y="535"/>
                    <a:pt x="128" y="535"/>
                  </a:cubicBezTo>
                  <a:moveTo>
                    <a:pt x="151" y="535"/>
                  </a:moveTo>
                  <a:cubicBezTo>
                    <a:pt x="151" y="201"/>
                    <a:pt x="151" y="201"/>
                    <a:pt x="151" y="201"/>
                  </a:cubicBezTo>
                  <a:cubicBezTo>
                    <a:pt x="214" y="201"/>
                    <a:pt x="214" y="201"/>
                    <a:pt x="214" y="201"/>
                  </a:cubicBezTo>
                  <a:cubicBezTo>
                    <a:pt x="214" y="197"/>
                    <a:pt x="214" y="197"/>
                    <a:pt x="214" y="197"/>
                  </a:cubicBezTo>
                  <a:cubicBezTo>
                    <a:pt x="292" y="197"/>
                    <a:pt x="292" y="197"/>
                    <a:pt x="292" y="197"/>
                  </a:cubicBezTo>
                  <a:cubicBezTo>
                    <a:pt x="292" y="199"/>
                    <a:pt x="293" y="201"/>
                    <a:pt x="293" y="203"/>
                  </a:cubicBezTo>
                  <a:cubicBezTo>
                    <a:pt x="229" y="230"/>
                    <a:pt x="229" y="230"/>
                    <a:pt x="229" y="230"/>
                  </a:cubicBezTo>
                  <a:cubicBezTo>
                    <a:pt x="227" y="226"/>
                    <a:pt x="227" y="226"/>
                    <a:pt x="227" y="226"/>
                  </a:cubicBezTo>
                  <a:cubicBezTo>
                    <a:pt x="227" y="226"/>
                    <a:pt x="227" y="226"/>
                    <a:pt x="227" y="226"/>
                  </a:cubicBezTo>
                  <a:cubicBezTo>
                    <a:pt x="219" y="229"/>
                    <a:pt x="219" y="229"/>
                    <a:pt x="219" y="229"/>
                  </a:cubicBezTo>
                  <a:cubicBezTo>
                    <a:pt x="234" y="266"/>
                    <a:pt x="234" y="266"/>
                    <a:pt x="234" y="266"/>
                  </a:cubicBezTo>
                  <a:cubicBezTo>
                    <a:pt x="242" y="262"/>
                    <a:pt x="242" y="262"/>
                    <a:pt x="242" y="262"/>
                  </a:cubicBezTo>
                  <a:cubicBezTo>
                    <a:pt x="240" y="258"/>
                    <a:pt x="240" y="258"/>
                    <a:pt x="240" y="258"/>
                  </a:cubicBezTo>
                  <a:cubicBezTo>
                    <a:pt x="305" y="232"/>
                    <a:pt x="305" y="232"/>
                    <a:pt x="305" y="232"/>
                  </a:cubicBezTo>
                  <a:cubicBezTo>
                    <a:pt x="306" y="234"/>
                    <a:pt x="307" y="236"/>
                    <a:pt x="309" y="238"/>
                  </a:cubicBezTo>
                  <a:cubicBezTo>
                    <a:pt x="261" y="286"/>
                    <a:pt x="261" y="286"/>
                    <a:pt x="261" y="286"/>
                  </a:cubicBezTo>
                  <a:cubicBezTo>
                    <a:pt x="258" y="284"/>
                    <a:pt x="258" y="284"/>
                    <a:pt x="258" y="284"/>
                  </a:cubicBezTo>
                  <a:cubicBezTo>
                    <a:pt x="258" y="284"/>
                    <a:pt x="258" y="284"/>
                    <a:pt x="258" y="284"/>
                  </a:cubicBezTo>
                  <a:cubicBezTo>
                    <a:pt x="252" y="290"/>
                    <a:pt x="252" y="290"/>
                    <a:pt x="252" y="290"/>
                  </a:cubicBezTo>
                  <a:cubicBezTo>
                    <a:pt x="280" y="317"/>
                    <a:pt x="280" y="317"/>
                    <a:pt x="280" y="317"/>
                  </a:cubicBezTo>
                  <a:cubicBezTo>
                    <a:pt x="286" y="311"/>
                    <a:pt x="286" y="311"/>
                    <a:pt x="286" y="311"/>
                  </a:cubicBezTo>
                  <a:cubicBezTo>
                    <a:pt x="283" y="308"/>
                    <a:pt x="283" y="308"/>
                    <a:pt x="283" y="308"/>
                  </a:cubicBezTo>
                  <a:cubicBezTo>
                    <a:pt x="330" y="260"/>
                    <a:pt x="330" y="260"/>
                    <a:pt x="330" y="260"/>
                  </a:cubicBezTo>
                  <a:cubicBezTo>
                    <a:pt x="332" y="261"/>
                    <a:pt x="335" y="263"/>
                    <a:pt x="337" y="264"/>
                  </a:cubicBezTo>
                  <a:cubicBezTo>
                    <a:pt x="312" y="328"/>
                    <a:pt x="312" y="328"/>
                    <a:pt x="312" y="328"/>
                  </a:cubicBezTo>
                  <a:cubicBezTo>
                    <a:pt x="307" y="326"/>
                    <a:pt x="307" y="326"/>
                    <a:pt x="307" y="326"/>
                  </a:cubicBezTo>
                  <a:cubicBezTo>
                    <a:pt x="307" y="326"/>
                    <a:pt x="307" y="326"/>
                    <a:pt x="307" y="326"/>
                  </a:cubicBezTo>
                  <a:cubicBezTo>
                    <a:pt x="304" y="334"/>
                    <a:pt x="304" y="334"/>
                    <a:pt x="304" y="334"/>
                  </a:cubicBezTo>
                  <a:cubicBezTo>
                    <a:pt x="341" y="348"/>
                    <a:pt x="341" y="348"/>
                    <a:pt x="341" y="348"/>
                  </a:cubicBezTo>
                  <a:cubicBezTo>
                    <a:pt x="344" y="340"/>
                    <a:pt x="344" y="340"/>
                    <a:pt x="344" y="340"/>
                  </a:cubicBezTo>
                  <a:cubicBezTo>
                    <a:pt x="340" y="339"/>
                    <a:pt x="340" y="339"/>
                    <a:pt x="340" y="339"/>
                  </a:cubicBezTo>
                  <a:cubicBezTo>
                    <a:pt x="365" y="276"/>
                    <a:pt x="365" y="276"/>
                    <a:pt x="365" y="276"/>
                  </a:cubicBezTo>
                  <a:cubicBezTo>
                    <a:pt x="368" y="276"/>
                    <a:pt x="370" y="277"/>
                    <a:pt x="373" y="277"/>
                  </a:cubicBezTo>
                  <a:cubicBezTo>
                    <a:pt x="373" y="345"/>
                    <a:pt x="373" y="345"/>
                    <a:pt x="373" y="345"/>
                  </a:cubicBezTo>
                  <a:cubicBezTo>
                    <a:pt x="369" y="345"/>
                    <a:pt x="369" y="345"/>
                    <a:pt x="369" y="345"/>
                  </a:cubicBezTo>
                  <a:cubicBezTo>
                    <a:pt x="369" y="535"/>
                    <a:pt x="369" y="535"/>
                    <a:pt x="369" y="535"/>
                  </a:cubicBezTo>
                  <a:cubicBezTo>
                    <a:pt x="210" y="535"/>
                    <a:pt x="210" y="535"/>
                    <a:pt x="210" y="535"/>
                  </a:cubicBezTo>
                  <a:cubicBezTo>
                    <a:pt x="151" y="535"/>
                    <a:pt x="151" y="535"/>
                    <a:pt x="151" y="535"/>
                  </a:cubicBezTo>
                  <a:moveTo>
                    <a:pt x="860" y="290"/>
                  </a:moveTo>
                  <a:cubicBezTo>
                    <a:pt x="856" y="288"/>
                    <a:pt x="856" y="288"/>
                    <a:pt x="856" y="288"/>
                  </a:cubicBezTo>
                  <a:cubicBezTo>
                    <a:pt x="886" y="193"/>
                    <a:pt x="886" y="193"/>
                    <a:pt x="886" y="193"/>
                  </a:cubicBezTo>
                  <a:cubicBezTo>
                    <a:pt x="890" y="197"/>
                    <a:pt x="890" y="197"/>
                    <a:pt x="890" y="197"/>
                  </a:cubicBezTo>
                  <a:cubicBezTo>
                    <a:pt x="860" y="290"/>
                    <a:pt x="860" y="290"/>
                    <a:pt x="860" y="290"/>
                  </a:cubicBezTo>
                  <a:moveTo>
                    <a:pt x="918" y="312"/>
                  </a:moveTo>
                  <a:cubicBezTo>
                    <a:pt x="918" y="192"/>
                    <a:pt x="918" y="192"/>
                    <a:pt x="918" y="192"/>
                  </a:cubicBezTo>
                  <a:cubicBezTo>
                    <a:pt x="924" y="192"/>
                    <a:pt x="924" y="192"/>
                    <a:pt x="924" y="192"/>
                  </a:cubicBezTo>
                  <a:cubicBezTo>
                    <a:pt x="924" y="312"/>
                    <a:pt x="924" y="312"/>
                    <a:pt x="924" y="312"/>
                  </a:cubicBezTo>
                  <a:cubicBezTo>
                    <a:pt x="918" y="312"/>
                    <a:pt x="918" y="312"/>
                    <a:pt x="918" y="312"/>
                  </a:cubicBezTo>
                  <a:moveTo>
                    <a:pt x="801" y="262"/>
                  </a:moveTo>
                  <a:cubicBezTo>
                    <a:pt x="796" y="255"/>
                    <a:pt x="796" y="255"/>
                    <a:pt x="796" y="255"/>
                  </a:cubicBezTo>
                  <a:cubicBezTo>
                    <a:pt x="852" y="184"/>
                    <a:pt x="852" y="184"/>
                    <a:pt x="852" y="184"/>
                  </a:cubicBezTo>
                  <a:cubicBezTo>
                    <a:pt x="857" y="191"/>
                    <a:pt x="857" y="191"/>
                    <a:pt x="857" y="191"/>
                  </a:cubicBezTo>
                  <a:cubicBezTo>
                    <a:pt x="801" y="262"/>
                    <a:pt x="801" y="262"/>
                    <a:pt x="801" y="262"/>
                  </a:cubicBezTo>
                  <a:moveTo>
                    <a:pt x="760" y="199"/>
                  </a:moveTo>
                  <a:cubicBezTo>
                    <a:pt x="752" y="195"/>
                    <a:pt x="752" y="195"/>
                    <a:pt x="752" y="195"/>
                  </a:cubicBezTo>
                  <a:cubicBezTo>
                    <a:pt x="819" y="178"/>
                    <a:pt x="819" y="178"/>
                    <a:pt x="819" y="178"/>
                  </a:cubicBezTo>
                  <a:cubicBezTo>
                    <a:pt x="820" y="186"/>
                    <a:pt x="820" y="186"/>
                    <a:pt x="820" y="186"/>
                  </a:cubicBezTo>
                  <a:cubicBezTo>
                    <a:pt x="760" y="199"/>
                    <a:pt x="760" y="199"/>
                    <a:pt x="760" y="199"/>
                  </a:cubicBezTo>
                  <a:moveTo>
                    <a:pt x="552" y="177"/>
                  </a:moveTo>
                  <a:cubicBezTo>
                    <a:pt x="552" y="169"/>
                    <a:pt x="552" y="169"/>
                    <a:pt x="552" y="169"/>
                  </a:cubicBezTo>
                  <a:cubicBezTo>
                    <a:pt x="746" y="169"/>
                    <a:pt x="746" y="169"/>
                    <a:pt x="746" y="169"/>
                  </a:cubicBezTo>
                  <a:cubicBezTo>
                    <a:pt x="746" y="177"/>
                    <a:pt x="746" y="177"/>
                    <a:pt x="746" y="177"/>
                  </a:cubicBezTo>
                  <a:cubicBezTo>
                    <a:pt x="552" y="177"/>
                    <a:pt x="552" y="177"/>
                    <a:pt x="552" y="177"/>
                  </a:cubicBezTo>
                  <a:moveTo>
                    <a:pt x="791" y="172"/>
                  </a:moveTo>
                  <a:cubicBezTo>
                    <a:pt x="737" y="145"/>
                    <a:pt x="737" y="145"/>
                    <a:pt x="737" y="145"/>
                  </a:cubicBezTo>
                  <a:cubicBezTo>
                    <a:pt x="737" y="136"/>
                    <a:pt x="737" y="136"/>
                    <a:pt x="737" y="136"/>
                  </a:cubicBezTo>
                  <a:cubicBezTo>
                    <a:pt x="791" y="168"/>
                    <a:pt x="791" y="168"/>
                    <a:pt x="791" y="168"/>
                  </a:cubicBezTo>
                  <a:cubicBezTo>
                    <a:pt x="791" y="172"/>
                    <a:pt x="791" y="172"/>
                    <a:pt x="791" y="172"/>
                  </a:cubicBezTo>
                  <a:moveTo>
                    <a:pt x="418" y="164"/>
                  </a:moveTo>
                  <a:cubicBezTo>
                    <a:pt x="407" y="164"/>
                    <a:pt x="398" y="155"/>
                    <a:pt x="398" y="144"/>
                  </a:cubicBezTo>
                  <a:cubicBezTo>
                    <a:pt x="398" y="132"/>
                    <a:pt x="407" y="123"/>
                    <a:pt x="418" y="123"/>
                  </a:cubicBezTo>
                  <a:cubicBezTo>
                    <a:pt x="429" y="123"/>
                    <a:pt x="438" y="132"/>
                    <a:pt x="438" y="144"/>
                  </a:cubicBezTo>
                  <a:cubicBezTo>
                    <a:pt x="438" y="155"/>
                    <a:pt x="429" y="164"/>
                    <a:pt x="418" y="164"/>
                  </a:cubicBezTo>
                  <a:moveTo>
                    <a:pt x="304" y="142"/>
                  </a:moveTo>
                  <a:cubicBezTo>
                    <a:pt x="238" y="114"/>
                    <a:pt x="238" y="114"/>
                    <a:pt x="238" y="114"/>
                  </a:cubicBezTo>
                  <a:cubicBezTo>
                    <a:pt x="239" y="111"/>
                    <a:pt x="239" y="111"/>
                    <a:pt x="239" y="111"/>
                  </a:cubicBezTo>
                  <a:cubicBezTo>
                    <a:pt x="306" y="138"/>
                    <a:pt x="306" y="138"/>
                    <a:pt x="306" y="138"/>
                  </a:cubicBezTo>
                  <a:cubicBezTo>
                    <a:pt x="304" y="142"/>
                    <a:pt x="304" y="142"/>
                    <a:pt x="304" y="142"/>
                  </a:cubicBezTo>
                  <a:moveTo>
                    <a:pt x="715" y="162"/>
                  </a:moveTo>
                  <a:cubicBezTo>
                    <a:pt x="711" y="109"/>
                    <a:pt x="711" y="109"/>
                    <a:pt x="711" y="109"/>
                  </a:cubicBezTo>
                  <a:cubicBezTo>
                    <a:pt x="714" y="112"/>
                    <a:pt x="714" y="112"/>
                    <a:pt x="714" y="112"/>
                  </a:cubicBezTo>
                  <a:cubicBezTo>
                    <a:pt x="720" y="162"/>
                    <a:pt x="720" y="162"/>
                    <a:pt x="720" y="162"/>
                  </a:cubicBezTo>
                  <a:cubicBezTo>
                    <a:pt x="715" y="162"/>
                    <a:pt x="715" y="162"/>
                    <a:pt x="715" y="162"/>
                  </a:cubicBezTo>
                  <a:moveTo>
                    <a:pt x="326" y="114"/>
                  </a:moveTo>
                  <a:cubicBezTo>
                    <a:pt x="274" y="59"/>
                    <a:pt x="274" y="59"/>
                    <a:pt x="274" y="59"/>
                  </a:cubicBezTo>
                  <a:cubicBezTo>
                    <a:pt x="282" y="61"/>
                    <a:pt x="282" y="61"/>
                    <a:pt x="282" y="61"/>
                  </a:cubicBezTo>
                  <a:cubicBezTo>
                    <a:pt x="331" y="109"/>
                    <a:pt x="331" y="109"/>
                    <a:pt x="331" y="109"/>
                  </a:cubicBezTo>
                  <a:cubicBezTo>
                    <a:pt x="326" y="114"/>
                    <a:pt x="326" y="114"/>
                    <a:pt x="326" y="114"/>
                  </a:cubicBezTo>
                  <a:moveTo>
                    <a:pt x="358" y="94"/>
                  </a:moveTo>
                  <a:cubicBezTo>
                    <a:pt x="327" y="21"/>
                    <a:pt x="327" y="21"/>
                    <a:pt x="327" y="21"/>
                  </a:cubicBezTo>
                  <a:cubicBezTo>
                    <a:pt x="335" y="35"/>
                    <a:pt x="335" y="35"/>
                    <a:pt x="335" y="35"/>
                  </a:cubicBezTo>
                  <a:cubicBezTo>
                    <a:pt x="364" y="93"/>
                    <a:pt x="364" y="93"/>
                    <a:pt x="364" y="93"/>
                  </a:cubicBezTo>
                  <a:cubicBezTo>
                    <a:pt x="362" y="93"/>
                    <a:pt x="359" y="94"/>
                    <a:pt x="358" y="94"/>
                  </a:cubicBezTo>
                  <a:moveTo>
                    <a:pt x="397" y="90"/>
                  </a:moveTo>
                  <a:cubicBezTo>
                    <a:pt x="396" y="90"/>
                    <a:pt x="395" y="90"/>
                    <a:pt x="393" y="90"/>
                  </a:cubicBezTo>
                  <a:cubicBezTo>
                    <a:pt x="393" y="10"/>
                    <a:pt x="393" y="10"/>
                    <a:pt x="393" y="10"/>
                  </a:cubicBezTo>
                  <a:cubicBezTo>
                    <a:pt x="397" y="10"/>
                    <a:pt x="397" y="10"/>
                    <a:pt x="397" y="10"/>
                  </a:cubicBezTo>
                  <a:cubicBezTo>
                    <a:pt x="397" y="90"/>
                    <a:pt x="397" y="90"/>
                    <a:pt x="397" y="90"/>
                  </a:cubicBezTo>
                  <a:moveTo>
                    <a:pt x="408" y="0"/>
                  </a:moveTo>
                  <a:cubicBezTo>
                    <a:pt x="368" y="0"/>
                    <a:pt x="368" y="0"/>
                    <a:pt x="368" y="0"/>
                  </a:cubicBezTo>
                  <a:cubicBezTo>
                    <a:pt x="368" y="8"/>
                    <a:pt x="368" y="8"/>
                    <a:pt x="368" y="8"/>
                  </a:cubicBezTo>
                  <a:cubicBezTo>
                    <a:pt x="373" y="8"/>
                    <a:pt x="373" y="8"/>
                    <a:pt x="373" y="8"/>
                  </a:cubicBezTo>
                  <a:cubicBezTo>
                    <a:pt x="373" y="86"/>
                    <a:pt x="373" y="86"/>
                    <a:pt x="373" y="86"/>
                  </a:cubicBezTo>
                  <a:cubicBezTo>
                    <a:pt x="371" y="86"/>
                    <a:pt x="368" y="87"/>
                    <a:pt x="366" y="87"/>
                  </a:cubicBezTo>
                  <a:cubicBezTo>
                    <a:pt x="337" y="16"/>
                    <a:pt x="337" y="16"/>
                    <a:pt x="337" y="16"/>
                  </a:cubicBezTo>
                  <a:cubicBezTo>
                    <a:pt x="341" y="15"/>
                    <a:pt x="341" y="15"/>
                    <a:pt x="341" y="15"/>
                  </a:cubicBezTo>
                  <a:cubicBezTo>
                    <a:pt x="341" y="15"/>
                    <a:pt x="341" y="15"/>
                    <a:pt x="341" y="15"/>
                  </a:cubicBezTo>
                  <a:cubicBezTo>
                    <a:pt x="337" y="7"/>
                    <a:pt x="337" y="7"/>
                    <a:pt x="337" y="7"/>
                  </a:cubicBezTo>
                  <a:cubicBezTo>
                    <a:pt x="301" y="22"/>
                    <a:pt x="301" y="22"/>
                    <a:pt x="301" y="22"/>
                  </a:cubicBezTo>
                  <a:cubicBezTo>
                    <a:pt x="304" y="30"/>
                    <a:pt x="304" y="30"/>
                    <a:pt x="304" y="30"/>
                  </a:cubicBezTo>
                  <a:cubicBezTo>
                    <a:pt x="309" y="28"/>
                    <a:pt x="309" y="28"/>
                    <a:pt x="309" y="28"/>
                  </a:cubicBezTo>
                  <a:cubicBezTo>
                    <a:pt x="338" y="99"/>
                    <a:pt x="338" y="99"/>
                    <a:pt x="338" y="99"/>
                  </a:cubicBezTo>
                  <a:cubicBezTo>
                    <a:pt x="336" y="100"/>
                    <a:pt x="334" y="101"/>
                    <a:pt x="332" y="102"/>
                  </a:cubicBezTo>
                  <a:cubicBezTo>
                    <a:pt x="279" y="49"/>
                    <a:pt x="279" y="49"/>
                    <a:pt x="279" y="49"/>
                  </a:cubicBezTo>
                  <a:cubicBezTo>
                    <a:pt x="282" y="46"/>
                    <a:pt x="282" y="46"/>
                    <a:pt x="282" y="46"/>
                  </a:cubicBezTo>
                  <a:cubicBezTo>
                    <a:pt x="282" y="46"/>
                    <a:pt x="282" y="46"/>
                    <a:pt x="282" y="46"/>
                  </a:cubicBezTo>
                  <a:cubicBezTo>
                    <a:pt x="275" y="40"/>
                    <a:pt x="275" y="40"/>
                    <a:pt x="275" y="40"/>
                  </a:cubicBezTo>
                  <a:cubicBezTo>
                    <a:pt x="248" y="68"/>
                    <a:pt x="248" y="68"/>
                    <a:pt x="248" y="68"/>
                  </a:cubicBezTo>
                  <a:cubicBezTo>
                    <a:pt x="254" y="74"/>
                    <a:pt x="254" y="74"/>
                    <a:pt x="254" y="74"/>
                  </a:cubicBezTo>
                  <a:cubicBezTo>
                    <a:pt x="257" y="71"/>
                    <a:pt x="257" y="71"/>
                    <a:pt x="257" y="71"/>
                  </a:cubicBezTo>
                  <a:cubicBezTo>
                    <a:pt x="310" y="123"/>
                    <a:pt x="310" y="123"/>
                    <a:pt x="310" y="123"/>
                  </a:cubicBezTo>
                  <a:cubicBezTo>
                    <a:pt x="309" y="125"/>
                    <a:pt x="307" y="127"/>
                    <a:pt x="306" y="130"/>
                  </a:cubicBezTo>
                  <a:cubicBezTo>
                    <a:pt x="238" y="102"/>
                    <a:pt x="238" y="102"/>
                    <a:pt x="238" y="102"/>
                  </a:cubicBezTo>
                  <a:cubicBezTo>
                    <a:pt x="240" y="97"/>
                    <a:pt x="240" y="97"/>
                    <a:pt x="240" y="97"/>
                  </a:cubicBezTo>
                  <a:cubicBezTo>
                    <a:pt x="240" y="97"/>
                    <a:pt x="240" y="97"/>
                    <a:pt x="240" y="97"/>
                  </a:cubicBezTo>
                  <a:cubicBezTo>
                    <a:pt x="232" y="94"/>
                    <a:pt x="232" y="94"/>
                    <a:pt x="232" y="94"/>
                  </a:cubicBezTo>
                  <a:cubicBezTo>
                    <a:pt x="217" y="131"/>
                    <a:pt x="217" y="131"/>
                    <a:pt x="217" y="131"/>
                  </a:cubicBezTo>
                  <a:cubicBezTo>
                    <a:pt x="225" y="134"/>
                    <a:pt x="225" y="134"/>
                    <a:pt x="225" y="134"/>
                  </a:cubicBezTo>
                  <a:cubicBezTo>
                    <a:pt x="226" y="130"/>
                    <a:pt x="226" y="130"/>
                    <a:pt x="226" y="130"/>
                  </a:cubicBezTo>
                  <a:cubicBezTo>
                    <a:pt x="294" y="157"/>
                    <a:pt x="294" y="157"/>
                    <a:pt x="294" y="157"/>
                  </a:cubicBezTo>
                  <a:cubicBezTo>
                    <a:pt x="293" y="160"/>
                    <a:pt x="292" y="163"/>
                    <a:pt x="292" y="166"/>
                  </a:cubicBezTo>
                  <a:cubicBezTo>
                    <a:pt x="214" y="166"/>
                    <a:pt x="214" y="166"/>
                    <a:pt x="214" y="166"/>
                  </a:cubicBezTo>
                  <a:cubicBezTo>
                    <a:pt x="214" y="162"/>
                    <a:pt x="214" y="162"/>
                    <a:pt x="214" y="162"/>
                  </a:cubicBezTo>
                  <a:cubicBezTo>
                    <a:pt x="129" y="162"/>
                    <a:pt x="129" y="162"/>
                    <a:pt x="129" y="162"/>
                  </a:cubicBezTo>
                  <a:cubicBezTo>
                    <a:pt x="129" y="162"/>
                    <a:pt x="128" y="162"/>
                    <a:pt x="128" y="162"/>
                  </a:cubicBezTo>
                  <a:cubicBezTo>
                    <a:pt x="119" y="162"/>
                    <a:pt x="112" y="169"/>
                    <a:pt x="112" y="178"/>
                  </a:cubicBezTo>
                  <a:cubicBezTo>
                    <a:pt x="112" y="179"/>
                    <a:pt x="112" y="179"/>
                    <a:pt x="112" y="179"/>
                  </a:cubicBezTo>
                  <a:cubicBezTo>
                    <a:pt x="112" y="197"/>
                    <a:pt x="112" y="197"/>
                    <a:pt x="112" y="197"/>
                  </a:cubicBezTo>
                  <a:cubicBezTo>
                    <a:pt x="112" y="197"/>
                    <a:pt x="112" y="197"/>
                    <a:pt x="112" y="197"/>
                  </a:cubicBezTo>
                  <a:cubicBezTo>
                    <a:pt x="112" y="535"/>
                    <a:pt x="112" y="535"/>
                    <a:pt x="112" y="535"/>
                  </a:cubicBezTo>
                  <a:cubicBezTo>
                    <a:pt x="112" y="557"/>
                    <a:pt x="112" y="557"/>
                    <a:pt x="112" y="557"/>
                  </a:cubicBezTo>
                  <a:cubicBezTo>
                    <a:pt x="112" y="558"/>
                    <a:pt x="112" y="558"/>
                    <a:pt x="112" y="558"/>
                  </a:cubicBezTo>
                  <a:cubicBezTo>
                    <a:pt x="112" y="567"/>
                    <a:pt x="119" y="574"/>
                    <a:pt x="128" y="574"/>
                  </a:cubicBezTo>
                  <a:cubicBezTo>
                    <a:pt x="128" y="574"/>
                    <a:pt x="129" y="574"/>
                    <a:pt x="129" y="574"/>
                  </a:cubicBezTo>
                  <a:cubicBezTo>
                    <a:pt x="210" y="574"/>
                    <a:pt x="210" y="574"/>
                    <a:pt x="210" y="574"/>
                  </a:cubicBezTo>
                  <a:cubicBezTo>
                    <a:pt x="210" y="574"/>
                    <a:pt x="210" y="574"/>
                    <a:pt x="210" y="574"/>
                  </a:cubicBezTo>
                  <a:cubicBezTo>
                    <a:pt x="364" y="574"/>
                    <a:pt x="364" y="574"/>
                    <a:pt x="364" y="574"/>
                  </a:cubicBezTo>
                  <a:cubicBezTo>
                    <a:pt x="364" y="574"/>
                    <a:pt x="364" y="574"/>
                    <a:pt x="364" y="574"/>
                  </a:cubicBezTo>
                  <a:cubicBezTo>
                    <a:pt x="369" y="574"/>
                    <a:pt x="369" y="574"/>
                    <a:pt x="369" y="574"/>
                  </a:cubicBezTo>
                  <a:cubicBezTo>
                    <a:pt x="369" y="617"/>
                    <a:pt x="369" y="617"/>
                    <a:pt x="369" y="617"/>
                  </a:cubicBezTo>
                  <a:cubicBezTo>
                    <a:pt x="364" y="617"/>
                    <a:pt x="364" y="617"/>
                    <a:pt x="364" y="617"/>
                  </a:cubicBezTo>
                  <a:cubicBezTo>
                    <a:pt x="364" y="617"/>
                    <a:pt x="364" y="617"/>
                    <a:pt x="364" y="617"/>
                  </a:cubicBezTo>
                  <a:cubicBezTo>
                    <a:pt x="300" y="617"/>
                    <a:pt x="300" y="617"/>
                    <a:pt x="300" y="617"/>
                  </a:cubicBezTo>
                  <a:cubicBezTo>
                    <a:pt x="300" y="617"/>
                    <a:pt x="300" y="617"/>
                    <a:pt x="299" y="617"/>
                  </a:cubicBezTo>
                  <a:cubicBezTo>
                    <a:pt x="290" y="617"/>
                    <a:pt x="283" y="624"/>
                    <a:pt x="283" y="633"/>
                  </a:cubicBezTo>
                  <a:cubicBezTo>
                    <a:pt x="283" y="634"/>
                    <a:pt x="283" y="634"/>
                    <a:pt x="283" y="634"/>
                  </a:cubicBezTo>
                  <a:cubicBezTo>
                    <a:pt x="283" y="656"/>
                    <a:pt x="283" y="656"/>
                    <a:pt x="283" y="656"/>
                  </a:cubicBezTo>
                  <a:cubicBezTo>
                    <a:pt x="283" y="656"/>
                    <a:pt x="283" y="656"/>
                    <a:pt x="283" y="656"/>
                  </a:cubicBezTo>
                  <a:cubicBezTo>
                    <a:pt x="283" y="705"/>
                    <a:pt x="283" y="705"/>
                    <a:pt x="283" y="705"/>
                  </a:cubicBezTo>
                  <a:cubicBezTo>
                    <a:pt x="166" y="705"/>
                    <a:pt x="166" y="705"/>
                    <a:pt x="166" y="705"/>
                  </a:cubicBezTo>
                  <a:cubicBezTo>
                    <a:pt x="166" y="804"/>
                    <a:pt x="166" y="804"/>
                    <a:pt x="166" y="804"/>
                  </a:cubicBezTo>
                  <a:cubicBezTo>
                    <a:pt x="199" y="840"/>
                    <a:pt x="199" y="840"/>
                    <a:pt x="199" y="840"/>
                  </a:cubicBezTo>
                  <a:cubicBezTo>
                    <a:pt x="199" y="907"/>
                    <a:pt x="199" y="907"/>
                    <a:pt x="199" y="907"/>
                  </a:cubicBezTo>
                  <a:cubicBezTo>
                    <a:pt x="237" y="922"/>
                    <a:pt x="237" y="922"/>
                    <a:pt x="237" y="922"/>
                  </a:cubicBezTo>
                  <a:cubicBezTo>
                    <a:pt x="237" y="1014"/>
                    <a:pt x="237" y="1014"/>
                    <a:pt x="237" y="1014"/>
                  </a:cubicBezTo>
                  <a:cubicBezTo>
                    <a:pt x="70" y="1046"/>
                    <a:pt x="7" y="1084"/>
                    <a:pt x="1" y="1085"/>
                  </a:cubicBezTo>
                  <a:cubicBezTo>
                    <a:pt x="0" y="1085"/>
                    <a:pt x="1" y="1085"/>
                    <a:pt x="3" y="1085"/>
                  </a:cubicBezTo>
                  <a:cubicBezTo>
                    <a:pt x="5" y="1085"/>
                    <a:pt x="8" y="1085"/>
                    <a:pt x="13" y="1085"/>
                  </a:cubicBezTo>
                  <a:cubicBezTo>
                    <a:pt x="17" y="1085"/>
                    <a:pt x="22" y="1085"/>
                    <a:pt x="28" y="1085"/>
                  </a:cubicBezTo>
                  <a:cubicBezTo>
                    <a:pt x="52" y="1085"/>
                    <a:pt x="88" y="1086"/>
                    <a:pt x="121" y="1090"/>
                  </a:cubicBezTo>
                  <a:cubicBezTo>
                    <a:pt x="181" y="1098"/>
                    <a:pt x="204" y="1108"/>
                    <a:pt x="204" y="1108"/>
                  </a:cubicBezTo>
                  <a:cubicBezTo>
                    <a:pt x="204" y="1108"/>
                    <a:pt x="392" y="1062"/>
                    <a:pt x="521" y="1045"/>
                  </a:cubicBezTo>
                  <a:cubicBezTo>
                    <a:pt x="593" y="1036"/>
                    <a:pt x="754" y="1023"/>
                    <a:pt x="872" y="1023"/>
                  </a:cubicBezTo>
                  <a:cubicBezTo>
                    <a:pt x="916" y="1023"/>
                    <a:pt x="954" y="1025"/>
                    <a:pt x="979" y="1030"/>
                  </a:cubicBezTo>
                  <a:cubicBezTo>
                    <a:pt x="979" y="1030"/>
                    <a:pt x="919" y="1013"/>
                    <a:pt x="823" y="999"/>
                  </a:cubicBezTo>
                  <a:cubicBezTo>
                    <a:pt x="849" y="861"/>
                    <a:pt x="849" y="861"/>
                    <a:pt x="849" y="861"/>
                  </a:cubicBezTo>
                  <a:cubicBezTo>
                    <a:pt x="842" y="810"/>
                    <a:pt x="842" y="810"/>
                    <a:pt x="842" y="810"/>
                  </a:cubicBezTo>
                  <a:cubicBezTo>
                    <a:pt x="819" y="906"/>
                    <a:pt x="819" y="906"/>
                    <a:pt x="819" y="906"/>
                  </a:cubicBezTo>
                  <a:cubicBezTo>
                    <a:pt x="808" y="906"/>
                    <a:pt x="808" y="906"/>
                    <a:pt x="808" y="906"/>
                  </a:cubicBezTo>
                  <a:cubicBezTo>
                    <a:pt x="808" y="820"/>
                    <a:pt x="808" y="820"/>
                    <a:pt x="808" y="820"/>
                  </a:cubicBezTo>
                  <a:cubicBezTo>
                    <a:pt x="844" y="793"/>
                    <a:pt x="844" y="793"/>
                    <a:pt x="844" y="793"/>
                  </a:cubicBezTo>
                  <a:cubicBezTo>
                    <a:pt x="861" y="642"/>
                    <a:pt x="861" y="642"/>
                    <a:pt x="861" y="642"/>
                  </a:cubicBezTo>
                  <a:cubicBezTo>
                    <a:pt x="792" y="805"/>
                    <a:pt x="792" y="805"/>
                    <a:pt x="792" y="805"/>
                  </a:cubicBezTo>
                  <a:cubicBezTo>
                    <a:pt x="787" y="805"/>
                    <a:pt x="787" y="805"/>
                    <a:pt x="787" y="805"/>
                  </a:cubicBezTo>
                  <a:cubicBezTo>
                    <a:pt x="786" y="705"/>
                    <a:pt x="786" y="705"/>
                    <a:pt x="786" y="705"/>
                  </a:cubicBezTo>
                  <a:cubicBezTo>
                    <a:pt x="809" y="644"/>
                    <a:pt x="809" y="644"/>
                    <a:pt x="809" y="644"/>
                  </a:cubicBezTo>
                  <a:cubicBezTo>
                    <a:pt x="766" y="607"/>
                    <a:pt x="766" y="607"/>
                    <a:pt x="766" y="607"/>
                  </a:cubicBezTo>
                  <a:cubicBezTo>
                    <a:pt x="808" y="564"/>
                    <a:pt x="808" y="564"/>
                    <a:pt x="808" y="564"/>
                  </a:cubicBezTo>
                  <a:cubicBezTo>
                    <a:pt x="822" y="571"/>
                    <a:pt x="822" y="571"/>
                    <a:pt x="822" y="571"/>
                  </a:cubicBezTo>
                  <a:cubicBezTo>
                    <a:pt x="804" y="606"/>
                    <a:pt x="804" y="606"/>
                    <a:pt x="804" y="606"/>
                  </a:cubicBezTo>
                  <a:cubicBezTo>
                    <a:pt x="847" y="641"/>
                    <a:pt x="847" y="641"/>
                    <a:pt x="847" y="641"/>
                  </a:cubicBezTo>
                  <a:cubicBezTo>
                    <a:pt x="908" y="595"/>
                    <a:pt x="908" y="595"/>
                    <a:pt x="908" y="595"/>
                  </a:cubicBezTo>
                  <a:cubicBezTo>
                    <a:pt x="953" y="438"/>
                    <a:pt x="953" y="438"/>
                    <a:pt x="953" y="438"/>
                  </a:cubicBezTo>
                  <a:cubicBezTo>
                    <a:pt x="934" y="370"/>
                    <a:pt x="934" y="370"/>
                    <a:pt x="934" y="370"/>
                  </a:cubicBezTo>
                  <a:cubicBezTo>
                    <a:pt x="961" y="348"/>
                    <a:pt x="961" y="348"/>
                    <a:pt x="961" y="348"/>
                  </a:cubicBezTo>
                  <a:cubicBezTo>
                    <a:pt x="968" y="335"/>
                    <a:pt x="968" y="335"/>
                    <a:pt x="968" y="335"/>
                  </a:cubicBezTo>
                  <a:cubicBezTo>
                    <a:pt x="967" y="335"/>
                    <a:pt x="967" y="335"/>
                    <a:pt x="967" y="335"/>
                  </a:cubicBezTo>
                  <a:cubicBezTo>
                    <a:pt x="967" y="335"/>
                    <a:pt x="967" y="335"/>
                    <a:pt x="967" y="335"/>
                  </a:cubicBezTo>
                  <a:cubicBezTo>
                    <a:pt x="920" y="353"/>
                    <a:pt x="920" y="353"/>
                    <a:pt x="920" y="353"/>
                  </a:cubicBezTo>
                  <a:cubicBezTo>
                    <a:pt x="911" y="454"/>
                    <a:pt x="911" y="454"/>
                    <a:pt x="911" y="454"/>
                  </a:cubicBezTo>
                  <a:cubicBezTo>
                    <a:pt x="830" y="458"/>
                    <a:pt x="830" y="458"/>
                    <a:pt x="830" y="458"/>
                  </a:cubicBezTo>
                  <a:cubicBezTo>
                    <a:pt x="918" y="468"/>
                    <a:pt x="918" y="468"/>
                    <a:pt x="918" y="468"/>
                  </a:cubicBezTo>
                  <a:cubicBezTo>
                    <a:pt x="827" y="482"/>
                    <a:pt x="827" y="482"/>
                    <a:pt x="827" y="482"/>
                  </a:cubicBezTo>
                  <a:cubicBezTo>
                    <a:pt x="839" y="513"/>
                    <a:pt x="839" y="513"/>
                    <a:pt x="839" y="513"/>
                  </a:cubicBezTo>
                  <a:cubicBezTo>
                    <a:pt x="822" y="532"/>
                    <a:pt x="822" y="532"/>
                    <a:pt x="822" y="532"/>
                  </a:cubicBezTo>
                  <a:cubicBezTo>
                    <a:pt x="783" y="517"/>
                    <a:pt x="783" y="517"/>
                    <a:pt x="783" y="517"/>
                  </a:cubicBezTo>
                  <a:cubicBezTo>
                    <a:pt x="749" y="536"/>
                    <a:pt x="749" y="536"/>
                    <a:pt x="749" y="536"/>
                  </a:cubicBezTo>
                  <a:cubicBezTo>
                    <a:pt x="731" y="514"/>
                    <a:pt x="731" y="514"/>
                    <a:pt x="731" y="514"/>
                  </a:cubicBezTo>
                  <a:cubicBezTo>
                    <a:pt x="755" y="447"/>
                    <a:pt x="755" y="447"/>
                    <a:pt x="755" y="447"/>
                  </a:cubicBezTo>
                  <a:cubicBezTo>
                    <a:pt x="765" y="447"/>
                    <a:pt x="765" y="447"/>
                    <a:pt x="765" y="447"/>
                  </a:cubicBezTo>
                  <a:cubicBezTo>
                    <a:pt x="770" y="504"/>
                    <a:pt x="770" y="504"/>
                    <a:pt x="770" y="504"/>
                  </a:cubicBezTo>
                  <a:cubicBezTo>
                    <a:pt x="783" y="463"/>
                    <a:pt x="783" y="463"/>
                    <a:pt x="783" y="463"/>
                  </a:cubicBezTo>
                  <a:cubicBezTo>
                    <a:pt x="818" y="465"/>
                    <a:pt x="818" y="465"/>
                    <a:pt x="818" y="465"/>
                  </a:cubicBezTo>
                  <a:cubicBezTo>
                    <a:pt x="804" y="459"/>
                    <a:pt x="804" y="459"/>
                    <a:pt x="804" y="459"/>
                  </a:cubicBezTo>
                  <a:cubicBezTo>
                    <a:pt x="826" y="457"/>
                    <a:pt x="826" y="457"/>
                    <a:pt x="826" y="457"/>
                  </a:cubicBezTo>
                  <a:cubicBezTo>
                    <a:pt x="820" y="443"/>
                    <a:pt x="820" y="443"/>
                    <a:pt x="820" y="443"/>
                  </a:cubicBezTo>
                  <a:cubicBezTo>
                    <a:pt x="833" y="423"/>
                    <a:pt x="833" y="423"/>
                    <a:pt x="833" y="423"/>
                  </a:cubicBezTo>
                  <a:cubicBezTo>
                    <a:pt x="838" y="378"/>
                    <a:pt x="838" y="378"/>
                    <a:pt x="838" y="378"/>
                  </a:cubicBezTo>
                  <a:cubicBezTo>
                    <a:pt x="808" y="353"/>
                    <a:pt x="808" y="353"/>
                    <a:pt x="808" y="353"/>
                  </a:cubicBezTo>
                  <a:cubicBezTo>
                    <a:pt x="783" y="353"/>
                    <a:pt x="783" y="353"/>
                    <a:pt x="783" y="353"/>
                  </a:cubicBezTo>
                  <a:cubicBezTo>
                    <a:pt x="763" y="371"/>
                    <a:pt x="763" y="371"/>
                    <a:pt x="763" y="371"/>
                  </a:cubicBezTo>
                  <a:cubicBezTo>
                    <a:pt x="757" y="245"/>
                    <a:pt x="757" y="245"/>
                    <a:pt x="757" y="245"/>
                  </a:cubicBezTo>
                  <a:cubicBezTo>
                    <a:pt x="751" y="237"/>
                    <a:pt x="751" y="237"/>
                    <a:pt x="751" y="237"/>
                  </a:cubicBezTo>
                  <a:cubicBezTo>
                    <a:pt x="745" y="444"/>
                    <a:pt x="745" y="444"/>
                    <a:pt x="745" y="444"/>
                  </a:cubicBezTo>
                  <a:cubicBezTo>
                    <a:pt x="730" y="469"/>
                    <a:pt x="730" y="469"/>
                    <a:pt x="730" y="469"/>
                  </a:cubicBezTo>
                  <a:cubicBezTo>
                    <a:pt x="730" y="469"/>
                    <a:pt x="729" y="466"/>
                    <a:pt x="725" y="452"/>
                  </a:cubicBezTo>
                  <a:cubicBezTo>
                    <a:pt x="720" y="439"/>
                    <a:pt x="727" y="401"/>
                    <a:pt x="727" y="401"/>
                  </a:cubicBezTo>
                  <a:cubicBezTo>
                    <a:pt x="741" y="241"/>
                    <a:pt x="741" y="241"/>
                    <a:pt x="741" y="241"/>
                  </a:cubicBezTo>
                  <a:cubicBezTo>
                    <a:pt x="730" y="256"/>
                    <a:pt x="730" y="256"/>
                    <a:pt x="730" y="256"/>
                  </a:cubicBezTo>
                  <a:cubicBezTo>
                    <a:pt x="722" y="354"/>
                    <a:pt x="722" y="354"/>
                    <a:pt x="722" y="354"/>
                  </a:cubicBezTo>
                  <a:cubicBezTo>
                    <a:pt x="686" y="380"/>
                    <a:pt x="686" y="380"/>
                    <a:pt x="686" y="380"/>
                  </a:cubicBezTo>
                  <a:cubicBezTo>
                    <a:pt x="676" y="433"/>
                    <a:pt x="676" y="433"/>
                    <a:pt x="676" y="433"/>
                  </a:cubicBezTo>
                  <a:cubicBezTo>
                    <a:pt x="690" y="393"/>
                    <a:pt x="690" y="393"/>
                    <a:pt x="690" y="393"/>
                  </a:cubicBezTo>
                  <a:cubicBezTo>
                    <a:pt x="718" y="377"/>
                    <a:pt x="718" y="377"/>
                    <a:pt x="718" y="377"/>
                  </a:cubicBezTo>
                  <a:cubicBezTo>
                    <a:pt x="715" y="404"/>
                    <a:pt x="715" y="404"/>
                    <a:pt x="715" y="404"/>
                  </a:cubicBezTo>
                  <a:cubicBezTo>
                    <a:pt x="695" y="415"/>
                    <a:pt x="695" y="415"/>
                    <a:pt x="695" y="415"/>
                  </a:cubicBezTo>
                  <a:cubicBezTo>
                    <a:pt x="659" y="462"/>
                    <a:pt x="659" y="462"/>
                    <a:pt x="659" y="462"/>
                  </a:cubicBezTo>
                  <a:cubicBezTo>
                    <a:pt x="655" y="543"/>
                    <a:pt x="655" y="543"/>
                    <a:pt x="655" y="543"/>
                  </a:cubicBezTo>
                  <a:cubicBezTo>
                    <a:pt x="736" y="612"/>
                    <a:pt x="736" y="612"/>
                    <a:pt x="736" y="612"/>
                  </a:cubicBezTo>
                  <a:cubicBezTo>
                    <a:pt x="719" y="657"/>
                    <a:pt x="719" y="657"/>
                    <a:pt x="719" y="657"/>
                  </a:cubicBezTo>
                  <a:cubicBezTo>
                    <a:pt x="785" y="705"/>
                    <a:pt x="785" y="705"/>
                    <a:pt x="785" y="705"/>
                  </a:cubicBezTo>
                  <a:cubicBezTo>
                    <a:pt x="770" y="716"/>
                    <a:pt x="770" y="716"/>
                    <a:pt x="770" y="716"/>
                  </a:cubicBezTo>
                  <a:cubicBezTo>
                    <a:pt x="696" y="677"/>
                    <a:pt x="696" y="677"/>
                    <a:pt x="696" y="677"/>
                  </a:cubicBezTo>
                  <a:cubicBezTo>
                    <a:pt x="719" y="657"/>
                    <a:pt x="719" y="657"/>
                    <a:pt x="719" y="657"/>
                  </a:cubicBezTo>
                  <a:cubicBezTo>
                    <a:pt x="574" y="640"/>
                    <a:pt x="574" y="640"/>
                    <a:pt x="574" y="640"/>
                  </a:cubicBezTo>
                  <a:cubicBezTo>
                    <a:pt x="501" y="676"/>
                    <a:pt x="501" y="676"/>
                    <a:pt x="501" y="676"/>
                  </a:cubicBezTo>
                  <a:cubicBezTo>
                    <a:pt x="501" y="703"/>
                    <a:pt x="501" y="703"/>
                    <a:pt x="501" y="703"/>
                  </a:cubicBezTo>
                  <a:cubicBezTo>
                    <a:pt x="501" y="738"/>
                    <a:pt x="501" y="738"/>
                    <a:pt x="501" y="738"/>
                  </a:cubicBezTo>
                  <a:cubicBezTo>
                    <a:pt x="453" y="738"/>
                    <a:pt x="453" y="738"/>
                    <a:pt x="453" y="738"/>
                  </a:cubicBezTo>
                  <a:cubicBezTo>
                    <a:pt x="435" y="705"/>
                    <a:pt x="435" y="705"/>
                    <a:pt x="435" y="705"/>
                  </a:cubicBezTo>
                  <a:cubicBezTo>
                    <a:pt x="409" y="705"/>
                    <a:pt x="409" y="705"/>
                    <a:pt x="409" y="705"/>
                  </a:cubicBezTo>
                  <a:cubicBezTo>
                    <a:pt x="409" y="656"/>
                    <a:pt x="409" y="656"/>
                    <a:pt x="409" y="656"/>
                  </a:cubicBezTo>
                  <a:cubicBezTo>
                    <a:pt x="448" y="656"/>
                    <a:pt x="448" y="656"/>
                    <a:pt x="448" y="656"/>
                  </a:cubicBezTo>
                  <a:cubicBezTo>
                    <a:pt x="448" y="656"/>
                    <a:pt x="449" y="656"/>
                    <a:pt x="449" y="656"/>
                  </a:cubicBezTo>
                  <a:cubicBezTo>
                    <a:pt x="458" y="656"/>
                    <a:pt x="466" y="648"/>
                    <a:pt x="466" y="639"/>
                  </a:cubicBezTo>
                  <a:cubicBezTo>
                    <a:pt x="466" y="639"/>
                    <a:pt x="466" y="639"/>
                    <a:pt x="466" y="639"/>
                  </a:cubicBezTo>
                  <a:cubicBezTo>
                    <a:pt x="466" y="634"/>
                    <a:pt x="466" y="634"/>
                    <a:pt x="466" y="634"/>
                  </a:cubicBezTo>
                  <a:cubicBezTo>
                    <a:pt x="466" y="634"/>
                    <a:pt x="466" y="634"/>
                    <a:pt x="466" y="634"/>
                  </a:cubicBezTo>
                  <a:cubicBezTo>
                    <a:pt x="466" y="574"/>
                    <a:pt x="466" y="574"/>
                    <a:pt x="466" y="574"/>
                  </a:cubicBezTo>
                  <a:cubicBezTo>
                    <a:pt x="466" y="574"/>
                    <a:pt x="466" y="574"/>
                    <a:pt x="466" y="574"/>
                  </a:cubicBezTo>
                  <a:cubicBezTo>
                    <a:pt x="466" y="552"/>
                    <a:pt x="466" y="552"/>
                    <a:pt x="466" y="552"/>
                  </a:cubicBezTo>
                  <a:cubicBezTo>
                    <a:pt x="466" y="552"/>
                    <a:pt x="466" y="552"/>
                    <a:pt x="466" y="552"/>
                  </a:cubicBezTo>
                  <a:cubicBezTo>
                    <a:pt x="466" y="543"/>
                    <a:pt x="458" y="535"/>
                    <a:pt x="449" y="535"/>
                  </a:cubicBezTo>
                  <a:cubicBezTo>
                    <a:pt x="449" y="535"/>
                    <a:pt x="449" y="535"/>
                    <a:pt x="448" y="535"/>
                  </a:cubicBezTo>
                  <a:cubicBezTo>
                    <a:pt x="409" y="535"/>
                    <a:pt x="409" y="535"/>
                    <a:pt x="409" y="535"/>
                  </a:cubicBezTo>
                  <a:cubicBezTo>
                    <a:pt x="409" y="345"/>
                    <a:pt x="409" y="345"/>
                    <a:pt x="409" y="345"/>
                  </a:cubicBezTo>
                  <a:cubicBezTo>
                    <a:pt x="404" y="345"/>
                    <a:pt x="404" y="345"/>
                    <a:pt x="404" y="345"/>
                  </a:cubicBezTo>
                  <a:cubicBezTo>
                    <a:pt x="404" y="277"/>
                    <a:pt x="404" y="277"/>
                    <a:pt x="404" y="277"/>
                  </a:cubicBezTo>
                  <a:cubicBezTo>
                    <a:pt x="407" y="276"/>
                    <a:pt x="410" y="276"/>
                    <a:pt x="412" y="275"/>
                  </a:cubicBezTo>
                  <a:cubicBezTo>
                    <a:pt x="437" y="339"/>
                    <a:pt x="437" y="339"/>
                    <a:pt x="437" y="339"/>
                  </a:cubicBezTo>
                  <a:cubicBezTo>
                    <a:pt x="432" y="341"/>
                    <a:pt x="432" y="341"/>
                    <a:pt x="432" y="341"/>
                  </a:cubicBezTo>
                  <a:cubicBezTo>
                    <a:pt x="432" y="341"/>
                    <a:pt x="432" y="341"/>
                    <a:pt x="432" y="341"/>
                  </a:cubicBezTo>
                  <a:cubicBezTo>
                    <a:pt x="435" y="349"/>
                    <a:pt x="435" y="349"/>
                    <a:pt x="435" y="349"/>
                  </a:cubicBezTo>
                  <a:cubicBezTo>
                    <a:pt x="472" y="335"/>
                    <a:pt x="472" y="335"/>
                    <a:pt x="472" y="335"/>
                  </a:cubicBezTo>
                  <a:cubicBezTo>
                    <a:pt x="469" y="327"/>
                    <a:pt x="469" y="327"/>
                    <a:pt x="469" y="327"/>
                  </a:cubicBezTo>
                  <a:cubicBezTo>
                    <a:pt x="465" y="328"/>
                    <a:pt x="465" y="328"/>
                    <a:pt x="465" y="328"/>
                  </a:cubicBezTo>
                  <a:cubicBezTo>
                    <a:pt x="440" y="263"/>
                    <a:pt x="440" y="263"/>
                    <a:pt x="440" y="263"/>
                  </a:cubicBezTo>
                  <a:cubicBezTo>
                    <a:pt x="442" y="261"/>
                    <a:pt x="444" y="260"/>
                    <a:pt x="446" y="259"/>
                  </a:cubicBezTo>
                  <a:cubicBezTo>
                    <a:pt x="495" y="307"/>
                    <a:pt x="495" y="307"/>
                    <a:pt x="495" y="307"/>
                  </a:cubicBezTo>
                  <a:cubicBezTo>
                    <a:pt x="492" y="311"/>
                    <a:pt x="492" y="311"/>
                    <a:pt x="492" y="311"/>
                  </a:cubicBezTo>
                  <a:cubicBezTo>
                    <a:pt x="492" y="311"/>
                    <a:pt x="492" y="311"/>
                    <a:pt x="492" y="311"/>
                  </a:cubicBezTo>
                  <a:cubicBezTo>
                    <a:pt x="498" y="317"/>
                    <a:pt x="498" y="317"/>
                    <a:pt x="498" y="317"/>
                  </a:cubicBezTo>
                  <a:cubicBezTo>
                    <a:pt x="526" y="289"/>
                    <a:pt x="526" y="289"/>
                    <a:pt x="526" y="289"/>
                  </a:cubicBezTo>
                  <a:cubicBezTo>
                    <a:pt x="520" y="283"/>
                    <a:pt x="520" y="283"/>
                    <a:pt x="520" y="283"/>
                  </a:cubicBezTo>
                  <a:cubicBezTo>
                    <a:pt x="517" y="286"/>
                    <a:pt x="517" y="286"/>
                    <a:pt x="517" y="286"/>
                  </a:cubicBezTo>
                  <a:cubicBezTo>
                    <a:pt x="467" y="237"/>
                    <a:pt x="467" y="237"/>
                    <a:pt x="467" y="237"/>
                  </a:cubicBezTo>
                  <a:cubicBezTo>
                    <a:pt x="468" y="235"/>
                    <a:pt x="469" y="233"/>
                    <a:pt x="471" y="231"/>
                  </a:cubicBezTo>
                  <a:cubicBezTo>
                    <a:pt x="537" y="258"/>
                    <a:pt x="537" y="258"/>
                    <a:pt x="537" y="258"/>
                  </a:cubicBezTo>
                  <a:cubicBezTo>
                    <a:pt x="535" y="262"/>
                    <a:pt x="535" y="262"/>
                    <a:pt x="535" y="262"/>
                  </a:cubicBezTo>
                  <a:cubicBezTo>
                    <a:pt x="535" y="262"/>
                    <a:pt x="535" y="262"/>
                    <a:pt x="535" y="262"/>
                  </a:cubicBezTo>
                  <a:cubicBezTo>
                    <a:pt x="543" y="266"/>
                    <a:pt x="543" y="266"/>
                    <a:pt x="543" y="266"/>
                  </a:cubicBezTo>
                  <a:cubicBezTo>
                    <a:pt x="558" y="229"/>
                    <a:pt x="558" y="229"/>
                    <a:pt x="558" y="229"/>
                  </a:cubicBezTo>
                  <a:cubicBezTo>
                    <a:pt x="550" y="226"/>
                    <a:pt x="550" y="226"/>
                    <a:pt x="550" y="226"/>
                  </a:cubicBezTo>
                  <a:cubicBezTo>
                    <a:pt x="548" y="230"/>
                    <a:pt x="548" y="230"/>
                    <a:pt x="548" y="230"/>
                  </a:cubicBezTo>
                  <a:cubicBezTo>
                    <a:pt x="482" y="203"/>
                    <a:pt x="482" y="203"/>
                    <a:pt x="482" y="203"/>
                  </a:cubicBezTo>
                  <a:cubicBezTo>
                    <a:pt x="482" y="201"/>
                    <a:pt x="483" y="199"/>
                    <a:pt x="483" y="197"/>
                  </a:cubicBezTo>
                  <a:cubicBezTo>
                    <a:pt x="552" y="197"/>
                    <a:pt x="552" y="197"/>
                    <a:pt x="552" y="197"/>
                  </a:cubicBezTo>
                  <a:cubicBezTo>
                    <a:pt x="552" y="201"/>
                    <a:pt x="552" y="201"/>
                    <a:pt x="552" y="201"/>
                  </a:cubicBezTo>
                  <a:cubicBezTo>
                    <a:pt x="733" y="201"/>
                    <a:pt x="733" y="201"/>
                    <a:pt x="733" y="201"/>
                  </a:cubicBezTo>
                  <a:cubicBezTo>
                    <a:pt x="733" y="204"/>
                    <a:pt x="734" y="208"/>
                    <a:pt x="735" y="212"/>
                  </a:cubicBezTo>
                  <a:cubicBezTo>
                    <a:pt x="738" y="219"/>
                    <a:pt x="742" y="225"/>
                    <a:pt x="745" y="225"/>
                  </a:cubicBezTo>
                  <a:cubicBezTo>
                    <a:pt x="745" y="225"/>
                    <a:pt x="745" y="225"/>
                    <a:pt x="746" y="225"/>
                  </a:cubicBezTo>
                  <a:cubicBezTo>
                    <a:pt x="746" y="224"/>
                    <a:pt x="746" y="224"/>
                    <a:pt x="746" y="224"/>
                  </a:cubicBezTo>
                  <a:cubicBezTo>
                    <a:pt x="746" y="225"/>
                    <a:pt x="746" y="225"/>
                    <a:pt x="746" y="225"/>
                  </a:cubicBezTo>
                  <a:cubicBezTo>
                    <a:pt x="809" y="201"/>
                    <a:pt x="809" y="201"/>
                    <a:pt x="809" y="201"/>
                  </a:cubicBezTo>
                  <a:cubicBezTo>
                    <a:pt x="828" y="201"/>
                    <a:pt x="828" y="201"/>
                    <a:pt x="828" y="201"/>
                  </a:cubicBezTo>
                  <a:cubicBezTo>
                    <a:pt x="784" y="261"/>
                    <a:pt x="784" y="261"/>
                    <a:pt x="784" y="261"/>
                  </a:cubicBezTo>
                  <a:cubicBezTo>
                    <a:pt x="784" y="261"/>
                    <a:pt x="784" y="261"/>
                    <a:pt x="784" y="261"/>
                  </a:cubicBezTo>
                  <a:cubicBezTo>
                    <a:pt x="784" y="261"/>
                    <a:pt x="784" y="261"/>
                    <a:pt x="784" y="261"/>
                  </a:cubicBezTo>
                  <a:cubicBezTo>
                    <a:pt x="783" y="263"/>
                    <a:pt x="787" y="269"/>
                    <a:pt x="794" y="274"/>
                  </a:cubicBezTo>
                  <a:cubicBezTo>
                    <a:pt x="799" y="278"/>
                    <a:pt x="805" y="280"/>
                    <a:pt x="808" y="280"/>
                  </a:cubicBezTo>
                  <a:cubicBezTo>
                    <a:pt x="809" y="280"/>
                    <a:pt x="809" y="280"/>
                    <a:pt x="810" y="280"/>
                  </a:cubicBezTo>
                  <a:cubicBezTo>
                    <a:pt x="810" y="279"/>
                    <a:pt x="810" y="279"/>
                    <a:pt x="810" y="279"/>
                  </a:cubicBezTo>
                  <a:cubicBezTo>
                    <a:pt x="873" y="201"/>
                    <a:pt x="873" y="201"/>
                    <a:pt x="873" y="201"/>
                  </a:cubicBezTo>
                  <a:cubicBezTo>
                    <a:pt x="874" y="201"/>
                    <a:pt x="874" y="201"/>
                    <a:pt x="874" y="201"/>
                  </a:cubicBezTo>
                  <a:cubicBezTo>
                    <a:pt x="842" y="296"/>
                    <a:pt x="842" y="296"/>
                    <a:pt x="842" y="296"/>
                  </a:cubicBezTo>
                  <a:cubicBezTo>
                    <a:pt x="842" y="296"/>
                    <a:pt x="842" y="296"/>
                    <a:pt x="842" y="296"/>
                  </a:cubicBezTo>
                  <a:cubicBezTo>
                    <a:pt x="842" y="296"/>
                    <a:pt x="842" y="296"/>
                    <a:pt x="842" y="296"/>
                  </a:cubicBezTo>
                  <a:cubicBezTo>
                    <a:pt x="841" y="299"/>
                    <a:pt x="847" y="304"/>
                    <a:pt x="856" y="307"/>
                  </a:cubicBezTo>
                  <a:cubicBezTo>
                    <a:pt x="862" y="309"/>
                    <a:pt x="866" y="310"/>
                    <a:pt x="870" y="310"/>
                  </a:cubicBezTo>
                  <a:cubicBezTo>
                    <a:pt x="872" y="310"/>
                    <a:pt x="874" y="310"/>
                    <a:pt x="874" y="309"/>
                  </a:cubicBezTo>
                  <a:cubicBezTo>
                    <a:pt x="874" y="309"/>
                    <a:pt x="874" y="309"/>
                    <a:pt x="874" y="309"/>
                  </a:cubicBezTo>
                  <a:cubicBezTo>
                    <a:pt x="874" y="308"/>
                    <a:pt x="874" y="308"/>
                    <a:pt x="874" y="308"/>
                  </a:cubicBezTo>
                  <a:cubicBezTo>
                    <a:pt x="875" y="308"/>
                    <a:pt x="875" y="308"/>
                    <a:pt x="875" y="308"/>
                  </a:cubicBezTo>
                  <a:cubicBezTo>
                    <a:pt x="875" y="308"/>
                    <a:pt x="875" y="308"/>
                    <a:pt x="875" y="308"/>
                  </a:cubicBezTo>
                  <a:cubicBezTo>
                    <a:pt x="910" y="201"/>
                    <a:pt x="910" y="201"/>
                    <a:pt x="910" y="201"/>
                  </a:cubicBezTo>
                  <a:cubicBezTo>
                    <a:pt x="911" y="201"/>
                    <a:pt x="911" y="201"/>
                    <a:pt x="911" y="201"/>
                  </a:cubicBezTo>
                  <a:cubicBezTo>
                    <a:pt x="911" y="319"/>
                    <a:pt x="911" y="319"/>
                    <a:pt x="911" y="319"/>
                  </a:cubicBezTo>
                  <a:cubicBezTo>
                    <a:pt x="911" y="319"/>
                    <a:pt x="911" y="319"/>
                    <a:pt x="911" y="319"/>
                  </a:cubicBezTo>
                  <a:cubicBezTo>
                    <a:pt x="911" y="319"/>
                    <a:pt x="911" y="319"/>
                    <a:pt x="911" y="319"/>
                  </a:cubicBezTo>
                  <a:cubicBezTo>
                    <a:pt x="911" y="319"/>
                    <a:pt x="911" y="319"/>
                    <a:pt x="911" y="319"/>
                  </a:cubicBezTo>
                  <a:cubicBezTo>
                    <a:pt x="911" y="322"/>
                    <a:pt x="919" y="324"/>
                    <a:pt x="929" y="324"/>
                  </a:cubicBezTo>
                  <a:cubicBezTo>
                    <a:pt x="938" y="324"/>
                    <a:pt x="946" y="322"/>
                    <a:pt x="946" y="319"/>
                  </a:cubicBezTo>
                  <a:cubicBezTo>
                    <a:pt x="946" y="319"/>
                    <a:pt x="946" y="319"/>
                    <a:pt x="946" y="319"/>
                  </a:cubicBezTo>
                  <a:cubicBezTo>
                    <a:pt x="946" y="319"/>
                    <a:pt x="946" y="319"/>
                    <a:pt x="946" y="319"/>
                  </a:cubicBezTo>
                  <a:cubicBezTo>
                    <a:pt x="946" y="319"/>
                    <a:pt x="946" y="319"/>
                    <a:pt x="946" y="319"/>
                  </a:cubicBezTo>
                  <a:cubicBezTo>
                    <a:pt x="946" y="201"/>
                    <a:pt x="946" y="201"/>
                    <a:pt x="946" y="201"/>
                  </a:cubicBezTo>
                  <a:cubicBezTo>
                    <a:pt x="960" y="201"/>
                    <a:pt x="960" y="201"/>
                    <a:pt x="960" y="201"/>
                  </a:cubicBezTo>
                  <a:cubicBezTo>
                    <a:pt x="960" y="177"/>
                    <a:pt x="960" y="177"/>
                    <a:pt x="960" y="177"/>
                  </a:cubicBezTo>
                  <a:cubicBezTo>
                    <a:pt x="821" y="177"/>
                    <a:pt x="821" y="177"/>
                    <a:pt x="821" y="177"/>
                  </a:cubicBezTo>
                  <a:cubicBezTo>
                    <a:pt x="821" y="169"/>
                    <a:pt x="821" y="169"/>
                    <a:pt x="821" y="169"/>
                  </a:cubicBezTo>
                  <a:cubicBezTo>
                    <a:pt x="960" y="169"/>
                    <a:pt x="960" y="169"/>
                    <a:pt x="960" y="169"/>
                  </a:cubicBezTo>
                  <a:cubicBezTo>
                    <a:pt x="960" y="162"/>
                    <a:pt x="960" y="162"/>
                    <a:pt x="960" y="162"/>
                  </a:cubicBezTo>
                  <a:cubicBezTo>
                    <a:pt x="908" y="162"/>
                    <a:pt x="908" y="162"/>
                    <a:pt x="908" y="162"/>
                  </a:cubicBezTo>
                  <a:cubicBezTo>
                    <a:pt x="908" y="162"/>
                    <a:pt x="908" y="162"/>
                    <a:pt x="908" y="162"/>
                  </a:cubicBezTo>
                  <a:cubicBezTo>
                    <a:pt x="819" y="162"/>
                    <a:pt x="819" y="162"/>
                    <a:pt x="819" y="162"/>
                  </a:cubicBezTo>
                  <a:cubicBezTo>
                    <a:pt x="804" y="159"/>
                    <a:pt x="768" y="152"/>
                    <a:pt x="744" y="127"/>
                  </a:cubicBezTo>
                  <a:cubicBezTo>
                    <a:pt x="711" y="93"/>
                    <a:pt x="710" y="69"/>
                    <a:pt x="710" y="69"/>
                  </a:cubicBezTo>
                  <a:cubicBezTo>
                    <a:pt x="703" y="68"/>
                    <a:pt x="703" y="68"/>
                    <a:pt x="703" y="68"/>
                  </a:cubicBezTo>
                  <a:cubicBezTo>
                    <a:pt x="703" y="162"/>
                    <a:pt x="703" y="162"/>
                    <a:pt x="703" y="162"/>
                  </a:cubicBezTo>
                  <a:cubicBezTo>
                    <a:pt x="696" y="162"/>
                    <a:pt x="696" y="162"/>
                    <a:pt x="696" y="162"/>
                  </a:cubicBezTo>
                  <a:cubicBezTo>
                    <a:pt x="696" y="68"/>
                    <a:pt x="696" y="68"/>
                    <a:pt x="696" y="68"/>
                  </a:cubicBezTo>
                  <a:cubicBezTo>
                    <a:pt x="684" y="68"/>
                    <a:pt x="684" y="68"/>
                    <a:pt x="684" y="68"/>
                  </a:cubicBezTo>
                  <a:cubicBezTo>
                    <a:pt x="684" y="162"/>
                    <a:pt x="684" y="162"/>
                    <a:pt x="684" y="162"/>
                  </a:cubicBezTo>
                  <a:cubicBezTo>
                    <a:pt x="552" y="162"/>
                    <a:pt x="552" y="162"/>
                    <a:pt x="552" y="162"/>
                  </a:cubicBezTo>
                  <a:cubicBezTo>
                    <a:pt x="552" y="166"/>
                    <a:pt x="552" y="166"/>
                    <a:pt x="552" y="166"/>
                  </a:cubicBezTo>
                  <a:cubicBezTo>
                    <a:pt x="483" y="166"/>
                    <a:pt x="483" y="166"/>
                    <a:pt x="483" y="166"/>
                  </a:cubicBezTo>
                  <a:cubicBezTo>
                    <a:pt x="476" y="125"/>
                    <a:pt x="444" y="93"/>
                    <a:pt x="403" y="86"/>
                  </a:cubicBezTo>
                  <a:cubicBezTo>
                    <a:pt x="403" y="8"/>
                    <a:pt x="403" y="8"/>
                    <a:pt x="403" y="8"/>
                  </a:cubicBezTo>
                  <a:cubicBezTo>
                    <a:pt x="408" y="8"/>
                    <a:pt x="408" y="8"/>
                    <a:pt x="408" y="8"/>
                  </a:cubicBezTo>
                  <a:cubicBezTo>
                    <a:pt x="408" y="0"/>
                    <a:pt x="408" y="0"/>
                    <a:pt x="40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6" name="Rectangle 6">
              <a:extLst>
                <a:ext uri="{FF2B5EF4-FFF2-40B4-BE49-F238E27FC236}">
                  <a16:creationId xmlns="" xmlns:a16="http://schemas.microsoft.com/office/drawing/2014/main" id="{EECC488A-4774-284E-B611-5B692AC5D8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4338" y="2794025"/>
              <a:ext cx="20638" cy="47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8" name="Rectangle 7">
              <a:extLst>
                <a:ext uri="{FF2B5EF4-FFF2-40B4-BE49-F238E27FC236}">
                  <a16:creationId xmlns="" xmlns:a16="http://schemas.microsoft.com/office/drawing/2014/main" id="{71F0C24C-6404-DE49-97F8-01575D775E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4338" y="2794025"/>
              <a:ext cx="20638" cy="47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</p:grpSp>
      <p:cxnSp>
        <p:nvCxnSpPr>
          <p:cNvPr id="4" name="直线连接符 3">
            <a:extLst>
              <a:ext uri="{FF2B5EF4-FFF2-40B4-BE49-F238E27FC236}">
                <a16:creationId xmlns="" xmlns:a16="http://schemas.microsoft.com/office/drawing/2014/main" id="{48AA5EBE-C217-394F-98ED-B7615CD13584}"/>
              </a:ext>
            </a:extLst>
          </p:cNvPr>
          <p:cNvCxnSpPr/>
          <p:nvPr/>
        </p:nvCxnSpPr>
        <p:spPr>
          <a:xfrm>
            <a:off x="263526" y="862409"/>
            <a:ext cx="10268700" cy="0"/>
          </a:xfrm>
          <a:prstGeom prst="line">
            <a:avLst/>
          </a:prstGeom>
          <a:ln w="19050">
            <a:solidFill>
              <a:srgbClr val="09234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矩形 4">
            <a:extLst>
              <a:ext uri="{FF2B5EF4-FFF2-40B4-BE49-F238E27FC236}">
                <a16:creationId xmlns="" xmlns:a16="http://schemas.microsoft.com/office/drawing/2014/main" id="{A9018BE8-AC36-5349-95C3-E7C096E1A779}"/>
              </a:ext>
            </a:extLst>
          </p:cNvPr>
          <p:cNvSpPr/>
          <p:nvPr/>
        </p:nvSpPr>
        <p:spPr>
          <a:xfrm>
            <a:off x="9329981" y="798163"/>
            <a:ext cx="2862020" cy="108488"/>
          </a:xfrm>
          <a:prstGeom prst="rect">
            <a:avLst/>
          </a:prstGeom>
          <a:solidFill>
            <a:srgbClr val="09234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/>
          </a:p>
        </p:txBody>
      </p:sp>
      <p:grpSp>
        <p:nvGrpSpPr>
          <p:cNvPr id="99" name="Group 4">
            <a:extLst>
              <a:ext uri="{FF2B5EF4-FFF2-40B4-BE49-F238E27FC236}">
                <a16:creationId xmlns="" xmlns:a16="http://schemas.microsoft.com/office/drawing/2014/main" id="{7A9A2408-F03F-424B-B38B-695A35F36D19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9876842" y="263472"/>
            <a:ext cx="1869767" cy="449715"/>
            <a:chOff x="2838" y="1917"/>
            <a:chExt cx="2004" cy="482"/>
          </a:xfrm>
          <a:solidFill>
            <a:srgbClr val="09234F"/>
          </a:solidFill>
        </p:grpSpPr>
        <p:sp>
          <p:nvSpPr>
            <p:cNvPr id="100" name="Freeform 5">
              <a:extLst>
                <a:ext uri="{FF2B5EF4-FFF2-40B4-BE49-F238E27FC236}">
                  <a16:creationId xmlns="" xmlns:a16="http://schemas.microsoft.com/office/drawing/2014/main" id="{46B61989-4827-E443-86BE-08745ED2D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1952"/>
              <a:ext cx="191" cy="302"/>
            </a:xfrm>
            <a:custGeom>
              <a:avLst/>
              <a:gdLst>
                <a:gd name="T0" fmla="*/ 97 w 100"/>
                <a:gd name="T1" fmla="*/ 25 h 156"/>
                <a:gd name="T2" fmla="*/ 98 w 100"/>
                <a:gd name="T3" fmla="*/ 138 h 156"/>
                <a:gd name="T4" fmla="*/ 85 w 100"/>
                <a:gd name="T5" fmla="*/ 153 h 156"/>
                <a:gd name="T6" fmla="*/ 49 w 100"/>
                <a:gd name="T7" fmla="*/ 117 h 156"/>
                <a:gd name="T8" fmla="*/ 57 w 100"/>
                <a:gd name="T9" fmla="*/ 123 h 156"/>
                <a:gd name="T10" fmla="*/ 57 w 100"/>
                <a:gd name="T11" fmla="*/ 119 h 156"/>
                <a:gd name="T12" fmla="*/ 77 w 100"/>
                <a:gd name="T13" fmla="*/ 134 h 156"/>
                <a:gd name="T14" fmla="*/ 83 w 100"/>
                <a:gd name="T15" fmla="*/ 121 h 156"/>
                <a:gd name="T16" fmla="*/ 76 w 100"/>
                <a:gd name="T17" fmla="*/ 31 h 156"/>
                <a:gd name="T18" fmla="*/ 66 w 100"/>
                <a:gd name="T19" fmla="*/ 7 h 156"/>
                <a:gd name="T20" fmla="*/ 0 w 100"/>
                <a:gd name="T21" fmla="*/ 28 h 156"/>
                <a:gd name="T22" fmla="*/ 1 w 100"/>
                <a:gd name="T23" fmla="*/ 26 h 156"/>
                <a:gd name="T24" fmla="*/ 58 w 100"/>
                <a:gd name="T25" fmla="*/ 4 h 156"/>
                <a:gd name="T26" fmla="*/ 97 w 100"/>
                <a:gd name="T27" fmla="*/ 25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0" h="156">
                  <a:moveTo>
                    <a:pt x="97" y="25"/>
                  </a:moveTo>
                  <a:cubicBezTo>
                    <a:pt x="87" y="33"/>
                    <a:pt x="100" y="117"/>
                    <a:pt x="98" y="138"/>
                  </a:cubicBezTo>
                  <a:cubicBezTo>
                    <a:pt x="96" y="153"/>
                    <a:pt x="93" y="156"/>
                    <a:pt x="85" y="153"/>
                  </a:cubicBezTo>
                  <a:cubicBezTo>
                    <a:pt x="75" y="149"/>
                    <a:pt x="51" y="124"/>
                    <a:pt x="49" y="117"/>
                  </a:cubicBezTo>
                  <a:cubicBezTo>
                    <a:pt x="50" y="117"/>
                    <a:pt x="55" y="122"/>
                    <a:pt x="57" y="123"/>
                  </a:cubicBezTo>
                  <a:cubicBezTo>
                    <a:pt x="57" y="121"/>
                    <a:pt x="56" y="121"/>
                    <a:pt x="57" y="119"/>
                  </a:cubicBezTo>
                  <a:cubicBezTo>
                    <a:pt x="61" y="123"/>
                    <a:pt x="74" y="133"/>
                    <a:pt x="77" y="134"/>
                  </a:cubicBezTo>
                  <a:cubicBezTo>
                    <a:pt x="84" y="134"/>
                    <a:pt x="81" y="126"/>
                    <a:pt x="83" y="121"/>
                  </a:cubicBezTo>
                  <a:cubicBezTo>
                    <a:pt x="82" y="103"/>
                    <a:pt x="75" y="47"/>
                    <a:pt x="76" y="31"/>
                  </a:cubicBezTo>
                  <a:cubicBezTo>
                    <a:pt x="75" y="20"/>
                    <a:pt x="75" y="10"/>
                    <a:pt x="66" y="7"/>
                  </a:cubicBezTo>
                  <a:cubicBezTo>
                    <a:pt x="42" y="8"/>
                    <a:pt x="23" y="28"/>
                    <a:pt x="0" y="28"/>
                  </a:cubicBezTo>
                  <a:cubicBezTo>
                    <a:pt x="0" y="27"/>
                    <a:pt x="1" y="27"/>
                    <a:pt x="1" y="26"/>
                  </a:cubicBezTo>
                  <a:cubicBezTo>
                    <a:pt x="8" y="17"/>
                    <a:pt x="58" y="4"/>
                    <a:pt x="58" y="4"/>
                  </a:cubicBezTo>
                  <a:cubicBezTo>
                    <a:pt x="73" y="0"/>
                    <a:pt x="97" y="4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1" name="Freeform 6">
              <a:extLst>
                <a:ext uri="{FF2B5EF4-FFF2-40B4-BE49-F238E27FC236}">
                  <a16:creationId xmlns="" xmlns:a16="http://schemas.microsoft.com/office/drawing/2014/main" id="{666AEA13-6B09-2E42-A840-C278CFE5C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1985"/>
              <a:ext cx="48" cy="39"/>
            </a:xfrm>
            <a:custGeom>
              <a:avLst/>
              <a:gdLst>
                <a:gd name="T0" fmla="*/ 7 w 25"/>
                <a:gd name="T1" fmla="*/ 1 h 20"/>
                <a:gd name="T2" fmla="*/ 24 w 25"/>
                <a:gd name="T3" fmla="*/ 9 h 20"/>
                <a:gd name="T4" fmla="*/ 24 w 25"/>
                <a:gd name="T5" fmla="*/ 16 h 20"/>
                <a:gd name="T6" fmla="*/ 12 w 25"/>
                <a:gd name="T7" fmla="*/ 17 h 20"/>
                <a:gd name="T8" fmla="*/ 1 w 25"/>
                <a:gd name="T9" fmla="*/ 5 h 20"/>
                <a:gd name="T10" fmla="*/ 7 w 25"/>
                <a:gd name="T11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20">
                  <a:moveTo>
                    <a:pt x="7" y="1"/>
                  </a:moveTo>
                  <a:cubicBezTo>
                    <a:pt x="12" y="2"/>
                    <a:pt x="17" y="1"/>
                    <a:pt x="24" y="9"/>
                  </a:cubicBezTo>
                  <a:cubicBezTo>
                    <a:pt x="25" y="11"/>
                    <a:pt x="25" y="13"/>
                    <a:pt x="24" y="16"/>
                  </a:cubicBezTo>
                  <a:cubicBezTo>
                    <a:pt x="23" y="18"/>
                    <a:pt x="15" y="20"/>
                    <a:pt x="12" y="17"/>
                  </a:cubicBezTo>
                  <a:cubicBezTo>
                    <a:pt x="9" y="13"/>
                    <a:pt x="2" y="8"/>
                    <a:pt x="1" y="5"/>
                  </a:cubicBezTo>
                  <a:cubicBezTo>
                    <a:pt x="0" y="2"/>
                    <a:pt x="5" y="0"/>
                    <a:pt x="7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2" name="Freeform 7">
              <a:extLst>
                <a:ext uri="{FF2B5EF4-FFF2-40B4-BE49-F238E27FC236}">
                  <a16:creationId xmlns="" xmlns:a16="http://schemas.microsoft.com/office/drawing/2014/main" id="{C0481767-F387-A54E-AC19-CFC44C4BA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020"/>
              <a:ext cx="27" cy="180"/>
            </a:xfrm>
            <a:custGeom>
              <a:avLst/>
              <a:gdLst>
                <a:gd name="T0" fmla="*/ 5 w 14"/>
                <a:gd name="T1" fmla="*/ 0 h 93"/>
                <a:gd name="T2" fmla="*/ 8 w 14"/>
                <a:gd name="T3" fmla="*/ 9 h 93"/>
                <a:gd name="T4" fmla="*/ 14 w 14"/>
                <a:gd name="T5" fmla="*/ 91 h 93"/>
                <a:gd name="T6" fmla="*/ 9 w 14"/>
                <a:gd name="T7" fmla="*/ 93 h 93"/>
                <a:gd name="T8" fmla="*/ 1 w 14"/>
                <a:gd name="T9" fmla="*/ 86 h 93"/>
                <a:gd name="T10" fmla="*/ 3 w 14"/>
                <a:gd name="T11" fmla="*/ 6 h 93"/>
                <a:gd name="T12" fmla="*/ 5 w 14"/>
                <a:gd name="T13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93">
                  <a:moveTo>
                    <a:pt x="5" y="0"/>
                  </a:moveTo>
                  <a:cubicBezTo>
                    <a:pt x="6" y="1"/>
                    <a:pt x="8" y="1"/>
                    <a:pt x="8" y="9"/>
                  </a:cubicBezTo>
                  <a:cubicBezTo>
                    <a:pt x="9" y="10"/>
                    <a:pt x="10" y="90"/>
                    <a:pt x="14" y="91"/>
                  </a:cubicBezTo>
                  <a:cubicBezTo>
                    <a:pt x="11" y="92"/>
                    <a:pt x="12" y="93"/>
                    <a:pt x="9" y="93"/>
                  </a:cubicBezTo>
                  <a:cubicBezTo>
                    <a:pt x="6" y="90"/>
                    <a:pt x="3" y="90"/>
                    <a:pt x="1" y="86"/>
                  </a:cubicBezTo>
                  <a:cubicBezTo>
                    <a:pt x="4" y="67"/>
                    <a:pt x="0" y="31"/>
                    <a:pt x="3" y="6"/>
                  </a:cubicBezTo>
                  <a:cubicBezTo>
                    <a:pt x="3" y="3"/>
                    <a:pt x="3" y="0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3" name="Freeform 8">
              <a:extLst>
                <a:ext uri="{FF2B5EF4-FFF2-40B4-BE49-F238E27FC236}">
                  <a16:creationId xmlns="" xmlns:a16="http://schemas.microsoft.com/office/drawing/2014/main" id="{59159F20-B29E-3146-B948-D84061448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053"/>
              <a:ext cx="99" cy="46"/>
            </a:xfrm>
            <a:custGeom>
              <a:avLst/>
              <a:gdLst>
                <a:gd name="T0" fmla="*/ 52 w 52"/>
                <a:gd name="T1" fmla="*/ 24 h 24"/>
                <a:gd name="T2" fmla="*/ 33 w 52"/>
                <a:gd name="T3" fmla="*/ 16 h 24"/>
                <a:gd name="T4" fmla="*/ 17 w 52"/>
                <a:gd name="T5" fmla="*/ 9 h 24"/>
                <a:gd name="T6" fmla="*/ 0 w 52"/>
                <a:gd name="T7" fmla="*/ 0 h 24"/>
                <a:gd name="T8" fmla="*/ 20 w 52"/>
                <a:gd name="T9" fmla="*/ 2 h 24"/>
                <a:gd name="T10" fmla="*/ 44 w 52"/>
                <a:gd name="T11" fmla="*/ 15 h 24"/>
                <a:gd name="T12" fmla="*/ 52 w 52"/>
                <a:gd name="T13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24">
                  <a:moveTo>
                    <a:pt x="52" y="24"/>
                  </a:moveTo>
                  <a:cubicBezTo>
                    <a:pt x="43" y="24"/>
                    <a:pt x="42" y="22"/>
                    <a:pt x="33" y="16"/>
                  </a:cubicBezTo>
                  <a:cubicBezTo>
                    <a:pt x="31" y="14"/>
                    <a:pt x="27" y="11"/>
                    <a:pt x="17" y="9"/>
                  </a:cubicBezTo>
                  <a:cubicBezTo>
                    <a:pt x="14" y="6"/>
                    <a:pt x="3" y="4"/>
                    <a:pt x="0" y="0"/>
                  </a:cubicBezTo>
                  <a:cubicBezTo>
                    <a:pt x="8" y="0"/>
                    <a:pt x="14" y="0"/>
                    <a:pt x="20" y="2"/>
                  </a:cubicBezTo>
                  <a:cubicBezTo>
                    <a:pt x="22" y="4"/>
                    <a:pt x="34" y="6"/>
                    <a:pt x="44" y="15"/>
                  </a:cubicBezTo>
                  <a:cubicBezTo>
                    <a:pt x="48" y="18"/>
                    <a:pt x="51" y="19"/>
                    <a:pt x="52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4" name="Freeform 9">
              <a:extLst>
                <a:ext uri="{FF2B5EF4-FFF2-40B4-BE49-F238E27FC236}">
                  <a16:creationId xmlns="" xmlns:a16="http://schemas.microsoft.com/office/drawing/2014/main" id="{25E5812D-6A21-574C-93DF-C110E51C9B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4" y="1917"/>
              <a:ext cx="164" cy="360"/>
            </a:xfrm>
            <a:custGeom>
              <a:avLst/>
              <a:gdLst>
                <a:gd name="T0" fmla="*/ 39 w 86"/>
                <a:gd name="T1" fmla="*/ 38 h 186"/>
                <a:gd name="T2" fmla="*/ 56 w 86"/>
                <a:gd name="T3" fmla="*/ 34 h 186"/>
                <a:gd name="T4" fmla="*/ 59 w 86"/>
                <a:gd name="T5" fmla="*/ 31 h 186"/>
                <a:gd name="T6" fmla="*/ 85 w 86"/>
                <a:gd name="T7" fmla="*/ 43 h 186"/>
                <a:gd name="T8" fmla="*/ 85 w 86"/>
                <a:gd name="T9" fmla="*/ 48 h 186"/>
                <a:gd name="T10" fmla="*/ 64 w 86"/>
                <a:gd name="T11" fmla="*/ 61 h 186"/>
                <a:gd name="T12" fmla="*/ 55 w 86"/>
                <a:gd name="T13" fmla="*/ 72 h 186"/>
                <a:gd name="T14" fmla="*/ 57 w 86"/>
                <a:gd name="T15" fmla="*/ 81 h 186"/>
                <a:gd name="T16" fmla="*/ 39 w 86"/>
                <a:gd name="T17" fmla="*/ 88 h 186"/>
                <a:gd name="T18" fmla="*/ 39 w 86"/>
                <a:gd name="T19" fmla="*/ 55 h 186"/>
                <a:gd name="T20" fmla="*/ 45 w 86"/>
                <a:gd name="T21" fmla="*/ 48 h 186"/>
                <a:gd name="T22" fmla="*/ 39 w 86"/>
                <a:gd name="T23" fmla="*/ 49 h 186"/>
                <a:gd name="T24" fmla="*/ 39 w 86"/>
                <a:gd name="T25" fmla="*/ 38 h 186"/>
                <a:gd name="T26" fmla="*/ 12 w 86"/>
                <a:gd name="T27" fmla="*/ 1 h 186"/>
                <a:gd name="T28" fmla="*/ 30 w 86"/>
                <a:gd name="T29" fmla="*/ 8 h 186"/>
                <a:gd name="T30" fmla="*/ 34 w 86"/>
                <a:gd name="T31" fmla="*/ 14 h 186"/>
                <a:gd name="T32" fmla="*/ 34 w 86"/>
                <a:gd name="T33" fmla="*/ 39 h 186"/>
                <a:gd name="T34" fmla="*/ 39 w 86"/>
                <a:gd name="T35" fmla="*/ 38 h 186"/>
                <a:gd name="T36" fmla="*/ 39 w 86"/>
                <a:gd name="T37" fmla="*/ 49 h 186"/>
                <a:gd name="T38" fmla="*/ 34 w 86"/>
                <a:gd name="T39" fmla="*/ 50 h 186"/>
                <a:gd name="T40" fmla="*/ 33 w 86"/>
                <a:gd name="T41" fmla="*/ 63 h 186"/>
                <a:gd name="T42" fmla="*/ 39 w 86"/>
                <a:gd name="T43" fmla="*/ 55 h 186"/>
                <a:gd name="T44" fmla="*/ 39 w 86"/>
                <a:gd name="T45" fmla="*/ 88 h 186"/>
                <a:gd name="T46" fmla="*/ 35 w 86"/>
                <a:gd name="T47" fmla="*/ 91 h 186"/>
                <a:gd name="T48" fmla="*/ 26 w 86"/>
                <a:gd name="T49" fmla="*/ 183 h 186"/>
                <a:gd name="T50" fmla="*/ 23 w 86"/>
                <a:gd name="T51" fmla="*/ 186 h 186"/>
                <a:gd name="T52" fmla="*/ 20 w 86"/>
                <a:gd name="T53" fmla="*/ 97 h 186"/>
                <a:gd name="T54" fmla="*/ 16 w 86"/>
                <a:gd name="T55" fmla="*/ 92 h 186"/>
                <a:gd name="T56" fmla="*/ 17 w 86"/>
                <a:gd name="T57" fmla="*/ 81 h 186"/>
                <a:gd name="T58" fmla="*/ 20 w 86"/>
                <a:gd name="T59" fmla="*/ 79 h 186"/>
                <a:gd name="T60" fmla="*/ 19 w 86"/>
                <a:gd name="T61" fmla="*/ 54 h 186"/>
                <a:gd name="T62" fmla="*/ 0 w 86"/>
                <a:gd name="T63" fmla="*/ 53 h 186"/>
                <a:gd name="T64" fmla="*/ 8 w 86"/>
                <a:gd name="T65" fmla="*/ 47 h 186"/>
                <a:gd name="T66" fmla="*/ 18 w 86"/>
                <a:gd name="T67" fmla="*/ 44 h 186"/>
                <a:gd name="T68" fmla="*/ 17 w 86"/>
                <a:gd name="T69" fmla="*/ 17 h 186"/>
                <a:gd name="T70" fmla="*/ 15 w 86"/>
                <a:gd name="T71" fmla="*/ 6 h 186"/>
                <a:gd name="T72" fmla="*/ 12 w 86"/>
                <a:gd name="T73" fmla="*/ 1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6" h="186">
                  <a:moveTo>
                    <a:pt x="39" y="38"/>
                  </a:moveTo>
                  <a:cubicBezTo>
                    <a:pt x="45" y="37"/>
                    <a:pt x="50" y="35"/>
                    <a:pt x="56" y="34"/>
                  </a:cubicBezTo>
                  <a:cubicBezTo>
                    <a:pt x="56" y="33"/>
                    <a:pt x="59" y="32"/>
                    <a:pt x="59" y="31"/>
                  </a:cubicBezTo>
                  <a:cubicBezTo>
                    <a:pt x="75" y="29"/>
                    <a:pt x="85" y="39"/>
                    <a:pt x="85" y="43"/>
                  </a:cubicBezTo>
                  <a:cubicBezTo>
                    <a:pt x="86" y="45"/>
                    <a:pt x="86" y="46"/>
                    <a:pt x="85" y="48"/>
                  </a:cubicBezTo>
                  <a:cubicBezTo>
                    <a:pt x="83" y="52"/>
                    <a:pt x="65" y="60"/>
                    <a:pt x="64" y="61"/>
                  </a:cubicBezTo>
                  <a:cubicBezTo>
                    <a:pt x="57" y="66"/>
                    <a:pt x="55" y="68"/>
                    <a:pt x="55" y="72"/>
                  </a:cubicBezTo>
                  <a:cubicBezTo>
                    <a:pt x="57" y="73"/>
                    <a:pt x="60" y="78"/>
                    <a:pt x="57" y="81"/>
                  </a:cubicBezTo>
                  <a:cubicBezTo>
                    <a:pt x="53" y="82"/>
                    <a:pt x="45" y="85"/>
                    <a:pt x="39" y="88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39" y="49"/>
                    <a:pt x="39" y="49"/>
                    <a:pt x="39" y="49"/>
                  </a:cubicBezTo>
                  <a:lnTo>
                    <a:pt x="39" y="38"/>
                  </a:lnTo>
                  <a:close/>
                  <a:moveTo>
                    <a:pt x="12" y="1"/>
                  </a:moveTo>
                  <a:cubicBezTo>
                    <a:pt x="19" y="0"/>
                    <a:pt x="26" y="1"/>
                    <a:pt x="30" y="8"/>
                  </a:cubicBezTo>
                  <a:cubicBezTo>
                    <a:pt x="31" y="8"/>
                    <a:pt x="33" y="12"/>
                    <a:pt x="34" y="14"/>
                  </a:cubicBezTo>
                  <a:cubicBezTo>
                    <a:pt x="34" y="22"/>
                    <a:pt x="34" y="30"/>
                    <a:pt x="34" y="39"/>
                  </a:cubicBezTo>
                  <a:cubicBezTo>
                    <a:pt x="36" y="39"/>
                    <a:pt x="37" y="38"/>
                    <a:pt x="39" y="38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3" y="63"/>
                    <a:pt x="33" y="63"/>
                    <a:pt x="33" y="63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39" y="88"/>
                    <a:pt x="39" y="88"/>
                    <a:pt x="39" y="88"/>
                  </a:cubicBezTo>
                  <a:cubicBezTo>
                    <a:pt x="37" y="89"/>
                    <a:pt x="35" y="90"/>
                    <a:pt x="35" y="91"/>
                  </a:cubicBezTo>
                  <a:cubicBezTo>
                    <a:pt x="32" y="124"/>
                    <a:pt x="31" y="150"/>
                    <a:pt x="26" y="183"/>
                  </a:cubicBezTo>
                  <a:cubicBezTo>
                    <a:pt x="25" y="183"/>
                    <a:pt x="24" y="186"/>
                    <a:pt x="23" y="186"/>
                  </a:cubicBezTo>
                  <a:cubicBezTo>
                    <a:pt x="22" y="157"/>
                    <a:pt x="20" y="127"/>
                    <a:pt x="20" y="97"/>
                  </a:cubicBezTo>
                  <a:cubicBezTo>
                    <a:pt x="19" y="94"/>
                    <a:pt x="17" y="94"/>
                    <a:pt x="16" y="92"/>
                  </a:cubicBezTo>
                  <a:cubicBezTo>
                    <a:pt x="13" y="90"/>
                    <a:pt x="14" y="82"/>
                    <a:pt x="17" y="81"/>
                  </a:cubicBezTo>
                  <a:cubicBezTo>
                    <a:pt x="18" y="81"/>
                    <a:pt x="19" y="79"/>
                    <a:pt x="20" y="79"/>
                  </a:cubicBezTo>
                  <a:cubicBezTo>
                    <a:pt x="20" y="60"/>
                    <a:pt x="19" y="61"/>
                    <a:pt x="19" y="54"/>
                  </a:cubicBezTo>
                  <a:cubicBezTo>
                    <a:pt x="15" y="53"/>
                    <a:pt x="0" y="58"/>
                    <a:pt x="0" y="53"/>
                  </a:cubicBezTo>
                  <a:cubicBezTo>
                    <a:pt x="1" y="51"/>
                    <a:pt x="6" y="49"/>
                    <a:pt x="8" y="47"/>
                  </a:cubicBezTo>
                  <a:cubicBezTo>
                    <a:pt x="12" y="46"/>
                    <a:pt x="15" y="45"/>
                    <a:pt x="18" y="44"/>
                  </a:cubicBezTo>
                  <a:cubicBezTo>
                    <a:pt x="19" y="34"/>
                    <a:pt x="19" y="27"/>
                    <a:pt x="17" y="17"/>
                  </a:cubicBezTo>
                  <a:cubicBezTo>
                    <a:pt x="17" y="15"/>
                    <a:pt x="17" y="6"/>
                    <a:pt x="15" y="6"/>
                  </a:cubicBezTo>
                  <a:cubicBezTo>
                    <a:pt x="14" y="4"/>
                    <a:pt x="12" y="4"/>
                    <a:pt x="1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5" name="Freeform 10">
              <a:extLst>
                <a:ext uri="{FF2B5EF4-FFF2-40B4-BE49-F238E27FC236}">
                  <a16:creationId xmlns="" xmlns:a16="http://schemas.microsoft.com/office/drawing/2014/main" id="{C4B9ADC4-3225-CC47-8F4F-507252DB7A6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55" y="2012"/>
              <a:ext cx="154" cy="176"/>
            </a:xfrm>
            <a:custGeom>
              <a:avLst/>
              <a:gdLst>
                <a:gd name="T0" fmla="*/ 62 w 81"/>
                <a:gd name="T1" fmla="*/ 38 h 91"/>
                <a:gd name="T2" fmla="*/ 67 w 81"/>
                <a:gd name="T3" fmla="*/ 28 h 91"/>
                <a:gd name="T4" fmla="*/ 78 w 81"/>
                <a:gd name="T5" fmla="*/ 36 h 91"/>
                <a:gd name="T6" fmla="*/ 70 w 81"/>
                <a:gd name="T7" fmla="*/ 51 h 91"/>
                <a:gd name="T8" fmla="*/ 81 w 81"/>
                <a:gd name="T9" fmla="*/ 79 h 91"/>
                <a:gd name="T10" fmla="*/ 78 w 81"/>
                <a:gd name="T11" fmla="*/ 80 h 91"/>
                <a:gd name="T12" fmla="*/ 65 w 81"/>
                <a:gd name="T13" fmla="*/ 57 h 91"/>
                <a:gd name="T14" fmla="*/ 50 w 81"/>
                <a:gd name="T15" fmla="*/ 72 h 91"/>
                <a:gd name="T16" fmla="*/ 52 w 81"/>
                <a:gd name="T17" fmla="*/ 74 h 91"/>
                <a:gd name="T18" fmla="*/ 59 w 81"/>
                <a:gd name="T19" fmla="*/ 77 h 91"/>
                <a:gd name="T20" fmla="*/ 59 w 81"/>
                <a:gd name="T21" fmla="*/ 83 h 91"/>
                <a:gd name="T22" fmla="*/ 49 w 81"/>
                <a:gd name="T23" fmla="*/ 85 h 91"/>
                <a:gd name="T24" fmla="*/ 46 w 81"/>
                <a:gd name="T25" fmla="*/ 87 h 91"/>
                <a:gd name="T26" fmla="*/ 44 w 81"/>
                <a:gd name="T27" fmla="*/ 89 h 91"/>
                <a:gd name="T28" fmla="*/ 44 w 81"/>
                <a:gd name="T29" fmla="*/ 63 h 91"/>
                <a:gd name="T30" fmla="*/ 58 w 81"/>
                <a:gd name="T31" fmla="*/ 43 h 91"/>
                <a:gd name="T32" fmla="*/ 53 w 81"/>
                <a:gd name="T33" fmla="*/ 40 h 91"/>
                <a:gd name="T34" fmla="*/ 44 w 81"/>
                <a:gd name="T35" fmla="*/ 51 h 91"/>
                <a:gd name="T36" fmla="*/ 44 w 81"/>
                <a:gd name="T37" fmla="*/ 43 h 91"/>
                <a:gd name="T38" fmla="*/ 45 w 81"/>
                <a:gd name="T39" fmla="*/ 40 h 91"/>
                <a:gd name="T40" fmla="*/ 44 w 81"/>
                <a:gd name="T41" fmla="*/ 40 h 91"/>
                <a:gd name="T42" fmla="*/ 44 w 81"/>
                <a:gd name="T43" fmla="*/ 32 h 91"/>
                <a:gd name="T44" fmla="*/ 46 w 81"/>
                <a:gd name="T45" fmla="*/ 35 h 91"/>
                <a:gd name="T46" fmla="*/ 50 w 81"/>
                <a:gd name="T47" fmla="*/ 39 h 91"/>
                <a:gd name="T48" fmla="*/ 51 w 81"/>
                <a:gd name="T49" fmla="*/ 36 h 91"/>
                <a:gd name="T50" fmla="*/ 44 w 81"/>
                <a:gd name="T51" fmla="*/ 27 h 91"/>
                <a:gd name="T52" fmla="*/ 44 w 81"/>
                <a:gd name="T53" fmla="*/ 3 h 91"/>
                <a:gd name="T54" fmla="*/ 48 w 81"/>
                <a:gd name="T55" fmla="*/ 7 h 91"/>
                <a:gd name="T56" fmla="*/ 44 w 81"/>
                <a:gd name="T57" fmla="*/ 19 h 91"/>
                <a:gd name="T58" fmla="*/ 62 w 81"/>
                <a:gd name="T59" fmla="*/ 38 h 91"/>
                <a:gd name="T60" fmla="*/ 44 w 81"/>
                <a:gd name="T61" fmla="*/ 89 h 91"/>
                <a:gd name="T62" fmla="*/ 33 w 81"/>
                <a:gd name="T63" fmla="*/ 91 h 91"/>
                <a:gd name="T64" fmla="*/ 12 w 81"/>
                <a:gd name="T65" fmla="*/ 77 h 91"/>
                <a:gd name="T66" fmla="*/ 13 w 81"/>
                <a:gd name="T67" fmla="*/ 77 h 91"/>
                <a:gd name="T68" fmla="*/ 44 w 81"/>
                <a:gd name="T69" fmla="*/ 63 h 91"/>
                <a:gd name="T70" fmla="*/ 44 w 81"/>
                <a:gd name="T71" fmla="*/ 89 h 91"/>
                <a:gd name="T72" fmla="*/ 44 w 81"/>
                <a:gd name="T73" fmla="*/ 51 h 91"/>
                <a:gd name="T74" fmla="*/ 44 w 81"/>
                <a:gd name="T75" fmla="*/ 43 h 91"/>
                <a:gd name="T76" fmla="*/ 26 w 81"/>
                <a:gd name="T77" fmla="*/ 59 h 91"/>
                <a:gd name="T78" fmla="*/ 18 w 81"/>
                <a:gd name="T79" fmla="*/ 64 h 91"/>
                <a:gd name="T80" fmla="*/ 41 w 81"/>
                <a:gd name="T81" fmla="*/ 38 h 91"/>
                <a:gd name="T82" fmla="*/ 44 w 81"/>
                <a:gd name="T83" fmla="*/ 40 h 91"/>
                <a:gd name="T84" fmla="*/ 44 w 81"/>
                <a:gd name="T85" fmla="*/ 32 h 91"/>
                <a:gd name="T86" fmla="*/ 36 w 81"/>
                <a:gd name="T87" fmla="*/ 25 h 91"/>
                <a:gd name="T88" fmla="*/ 40 w 81"/>
                <a:gd name="T89" fmla="*/ 23 h 91"/>
                <a:gd name="T90" fmla="*/ 44 w 81"/>
                <a:gd name="T91" fmla="*/ 27 h 91"/>
                <a:gd name="T92" fmla="*/ 44 w 81"/>
                <a:gd name="T93" fmla="*/ 3 h 91"/>
                <a:gd name="T94" fmla="*/ 42 w 81"/>
                <a:gd name="T95" fmla="*/ 3 h 91"/>
                <a:gd name="T96" fmla="*/ 21 w 81"/>
                <a:gd name="T97" fmla="*/ 0 h 91"/>
                <a:gd name="T98" fmla="*/ 15 w 81"/>
                <a:gd name="T99" fmla="*/ 7 h 91"/>
                <a:gd name="T100" fmla="*/ 23 w 81"/>
                <a:gd name="T101" fmla="*/ 7 h 91"/>
                <a:gd name="T102" fmla="*/ 22 w 81"/>
                <a:gd name="T103" fmla="*/ 9 h 91"/>
                <a:gd name="T104" fmla="*/ 13 w 81"/>
                <a:gd name="T105" fmla="*/ 9 h 91"/>
                <a:gd name="T106" fmla="*/ 21 w 81"/>
                <a:gd name="T107" fmla="*/ 17 h 91"/>
                <a:gd name="T108" fmla="*/ 5 w 81"/>
                <a:gd name="T109" fmla="*/ 29 h 91"/>
                <a:gd name="T110" fmla="*/ 4 w 81"/>
                <a:gd name="T111" fmla="*/ 30 h 91"/>
                <a:gd name="T112" fmla="*/ 11 w 81"/>
                <a:gd name="T113" fmla="*/ 45 h 91"/>
                <a:gd name="T114" fmla="*/ 32 w 81"/>
                <a:gd name="T115" fmla="*/ 28 h 91"/>
                <a:gd name="T116" fmla="*/ 34 w 81"/>
                <a:gd name="T117" fmla="*/ 34 h 91"/>
                <a:gd name="T118" fmla="*/ 1 w 81"/>
                <a:gd name="T119" fmla="*/ 69 h 91"/>
                <a:gd name="T120" fmla="*/ 7 w 81"/>
                <a:gd name="T121" fmla="*/ 77 h 91"/>
                <a:gd name="T122" fmla="*/ 44 w 81"/>
                <a:gd name="T123" fmla="*/ 5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1" h="91">
                  <a:moveTo>
                    <a:pt x="62" y="38"/>
                  </a:moveTo>
                  <a:cubicBezTo>
                    <a:pt x="64" y="34"/>
                    <a:pt x="67" y="32"/>
                    <a:pt x="67" y="28"/>
                  </a:cubicBezTo>
                  <a:cubicBezTo>
                    <a:pt x="72" y="30"/>
                    <a:pt x="75" y="31"/>
                    <a:pt x="78" y="36"/>
                  </a:cubicBezTo>
                  <a:cubicBezTo>
                    <a:pt x="79" y="45"/>
                    <a:pt x="70" y="48"/>
                    <a:pt x="70" y="51"/>
                  </a:cubicBezTo>
                  <a:cubicBezTo>
                    <a:pt x="72" y="60"/>
                    <a:pt x="80" y="71"/>
                    <a:pt x="81" y="79"/>
                  </a:cubicBezTo>
                  <a:cubicBezTo>
                    <a:pt x="81" y="80"/>
                    <a:pt x="79" y="81"/>
                    <a:pt x="78" y="80"/>
                  </a:cubicBezTo>
                  <a:cubicBezTo>
                    <a:pt x="73" y="76"/>
                    <a:pt x="67" y="64"/>
                    <a:pt x="65" y="57"/>
                  </a:cubicBezTo>
                  <a:cubicBezTo>
                    <a:pt x="62" y="61"/>
                    <a:pt x="57" y="66"/>
                    <a:pt x="50" y="72"/>
                  </a:cubicBezTo>
                  <a:cubicBezTo>
                    <a:pt x="51" y="74"/>
                    <a:pt x="51" y="73"/>
                    <a:pt x="52" y="74"/>
                  </a:cubicBezTo>
                  <a:cubicBezTo>
                    <a:pt x="56" y="75"/>
                    <a:pt x="57" y="75"/>
                    <a:pt x="59" y="77"/>
                  </a:cubicBezTo>
                  <a:cubicBezTo>
                    <a:pt x="60" y="79"/>
                    <a:pt x="59" y="82"/>
                    <a:pt x="59" y="83"/>
                  </a:cubicBezTo>
                  <a:cubicBezTo>
                    <a:pt x="58" y="85"/>
                    <a:pt x="54" y="84"/>
                    <a:pt x="49" y="85"/>
                  </a:cubicBezTo>
                  <a:cubicBezTo>
                    <a:pt x="48" y="86"/>
                    <a:pt x="47" y="87"/>
                    <a:pt x="46" y="87"/>
                  </a:cubicBezTo>
                  <a:cubicBezTo>
                    <a:pt x="45" y="88"/>
                    <a:pt x="45" y="89"/>
                    <a:pt x="44" y="89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52" y="55"/>
                    <a:pt x="58" y="45"/>
                    <a:pt x="58" y="43"/>
                  </a:cubicBezTo>
                  <a:cubicBezTo>
                    <a:pt x="56" y="42"/>
                    <a:pt x="56" y="41"/>
                    <a:pt x="53" y="40"/>
                  </a:cubicBezTo>
                  <a:cubicBezTo>
                    <a:pt x="53" y="42"/>
                    <a:pt x="49" y="46"/>
                    <a:pt x="44" y="51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2"/>
                    <a:pt x="45" y="41"/>
                    <a:pt x="45" y="40"/>
                  </a:cubicBezTo>
                  <a:cubicBezTo>
                    <a:pt x="44" y="40"/>
                    <a:pt x="44" y="40"/>
                    <a:pt x="44" y="40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5" y="33"/>
                    <a:pt x="46" y="34"/>
                    <a:pt x="46" y="35"/>
                  </a:cubicBezTo>
                  <a:cubicBezTo>
                    <a:pt x="50" y="37"/>
                    <a:pt x="48" y="36"/>
                    <a:pt x="50" y="39"/>
                  </a:cubicBezTo>
                  <a:cubicBezTo>
                    <a:pt x="52" y="39"/>
                    <a:pt x="51" y="38"/>
                    <a:pt x="51" y="36"/>
                  </a:cubicBezTo>
                  <a:cubicBezTo>
                    <a:pt x="49" y="34"/>
                    <a:pt x="47" y="30"/>
                    <a:pt x="44" y="27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5" y="4"/>
                    <a:pt x="47" y="6"/>
                    <a:pt x="48" y="7"/>
                  </a:cubicBezTo>
                  <a:cubicBezTo>
                    <a:pt x="50" y="14"/>
                    <a:pt x="49" y="16"/>
                    <a:pt x="44" y="19"/>
                  </a:cubicBezTo>
                  <a:cubicBezTo>
                    <a:pt x="50" y="26"/>
                    <a:pt x="52" y="33"/>
                    <a:pt x="62" y="38"/>
                  </a:cubicBezTo>
                  <a:close/>
                  <a:moveTo>
                    <a:pt x="44" y="89"/>
                  </a:moveTo>
                  <a:cubicBezTo>
                    <a:pt x="41" y="91"/>
                    <a:pt x="37" y="91"/>
                    <a:pt x="33" y="91"/>
                  </a:cubicBezTo>
                  <a:cubicBezTo>
                    <a:pt x="29" y="90"/>
                    <a:pt x="13" y="81"/>
                    <a:pt x="12" y="77"/>
                  </a:cubicBezTo>
                  <a:cubicBezTo>
                    <a:pt x="12" y="77"/>
                    <a:pt x="13" y="77"/>
                    <a:pt x="13" y="77"/>
                  </a:cubicBezTo>
                  <a:cubicBezTo>
                    <a:pt x="20" y="84"/>
                    <a:pt x="33" y="74"/>
                    <a:pt x="44" y="63"/>
                  </a:cubicBezTo>
                  <a:cubicBezTo>
                    <a:pt x="44" y="89"/>
                    <a:pt x="44" y="89"/>
                    <a:pt x="44" y="89"/>
                  </a:cubicBezTo>
                  <a:close/>
                  <a:moveTo>
                    <a:pt x="44" y="51"/>
                  </a:moveTo>
                  <a:cubicBezTo>
                    <a:pt x="44" y="43"/>
                    <a:pt x="44" y="43"/>
                    <a:pt x="44" y="43"/>
                  </a:cubicBezTo>
                  <a:cubicBezTo>
                    <a:pt x="41" y="47"/>
                    <a:pt x="33" y="54"/>
                    <a:pt x="26" y="59"/>
                  </a:cubicBezTo>
                  <a:cubicBezTo>
                    <a:pt x="24" y="60"/>
                    <a:pt x="20" y="64"/>
                    <a:pt x="18" y="64"/>
                  </a:cubicBezTo>
                  <a:cubicBezTo>
                    <a:pt x="22" y="58"/>
                    <a:pt x="36" y="48"/>
                    <a:pt x="41" y="38"/>
                  </a:cubicBezTo>
                  <a:cubicBezTo>
                    <a:pt x="42" y="39"/>
                    <a:pt x="43" y="39"/>
                    <a:pt x="44" y="40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2" y="30"/>
                    <a:pt x="40" y="28"/>
                    <a:pt x="36" y="25"/>
                  </a:cubicBezTo>
                  <a:cubicBezTo>
                    <a:pt x="37" y="25"/>
                    <a:pt x="39" y="23"/>
                    <a:pt x="40" y="23"/>
                  </a:cubicBezTo>
                  <a:cubicBezTo>
                    <a:pt x="42" y="24"/>
                    <a:pt x="43" y="25"/>
                    <a:pt x="44" y="27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2" y="3"/>
                    <a:pt x="42" y="3"/>
                  </a:cubicBezTo>
                  <a:cubicBezTo>
                    <a:pt x="41" y="3"/>
                    <a:pt x="25" y="0"/>
                    <a:pt x="21" y="0"/>
                  </a:cubicBezTo>
                  <a:cubicBezTo>
                    <a:pt x="17" y="1"/>
                    <a:pt x="14" y="2"/>
                    <a:pt x="15" y="7"/>
                  </a:cubicBezTo>
                  <a:cubicBezTo>
                    <a:pt x="16" y="8"/>
                    <a:pt x="20" y="8"/>
                    <a:pt x="23" y="7"/>
                  </a:cubicBezTo>
                  <a:cubicBezTo>
                    <a:pt x="24" y="8"/>
                    <a:pt x="23" y="9"/>
                    <a:pt x="22" y="9"/>
                  </a:cubicBezTo>
                  <a:cubicBezTo>
                    <a:pt x="18" y="10"/>
                    <a:pt x="17" y="9"/>
                    <a:pt x="13" y="9"/>
                  </a:cubicBezTo>
                  <a:cubicBezTo>
                    <a:pt x="9" y="9"/>
                    <a:pt x="18" y="15"/>
                    <a:pt x="21" y="17"/>
                  </a:cubicBezTo>
                  <a:cubicBezTo>
                    <a:pt x="20" y="21"/>
                    <a:pt x="10" y="30"/>
                    <a:pt x="5" y="29"/>
                  </a:cubicBezTo>
                  <a:cubicBezTo>
                    <a:pt x="5" y="30"/>
                    <a:pt x="5" y="29"/>
                    <a:pt x="4" y="30"/>
                  </a:cubicBezTo>
                  <a:cubicBezTo>
                    <a:pt x="4" y="36"/>
                    <a:pt x="4" y="43"/>
                    <a:pt x="11" y="45"/>
                  </a:cubicBezTo>
                  <a:cubicBezTo>
                    <a:pt x="15" y="42"/>
                    <a:pt x="29" y="33"/>
                    <a:pt x="32" y="28"/>
                  </a:cubicBezTo>
                  <a:cubicBezTo>
                    <a:pt x="36" y="31"/>
                    <a:pt x="34" y="33"/>
                    <a:pt x="34" y="34"/>
                  </a:cubicBezTo>
                  <a:cubicBezTo>
                    <a:pt x="26" y="45"/>
                    <a:pt x="10" y="59"/>
                    <a:pt x="1" y="69"/>
                  </a:cubicBezTo>
                  <a:cubicBezTo>
                    <a:pt x="0" y="76"/>
                    <a:pt x="0" y="79"/>
                    <a:pt x="7" y="77"/>
                  </a:cubicBezTo>
                  <a:cubicBezTo>
                    <a:pt x="10" y="78"/>
                    <a:pt x="31" y="62"/>
                    <a:pt x="44" y="5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6" name="Freeform 11">
              <a:extLst>
                <a:ext uri="{FF2B5EF4-FFF2-40B4-BE49-F238E27FC236}">
                  <a16:creationId xmlns="" xmlns:a16="http://schemas.microsoft.com/office/drawing/2014/main" id="{B7CEB8FD-9F95-BB4C-943D-18FDBAF99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1931"/>
              <a:ext cx="280" cy="191"/>
            </a:xfrm>
            <a:custGeom>
              <a:avLst/>
              <a:gdLst>
                <a:gd name="T0" fmla="*/ 29 w 147"/>
                <a:gd name="T1" fmla="*/ 27 h 99"/>
                <a:gd name="T2" fmla="*/ 50 w 147"/>
                <a:gd name="T3" fmla="*/ 67 h 99"/>
                <a:gd name="T4" fmla="*/ 59 w 147"/>
                <a:gd name="T5" fmla="*/ 64 h 99"/>
                <a:gd name="T6" fmla="*/ 44 w 147"/>
                <a:gd name="T7" fmla="*/ 19 h 99"/>
                <a:gd name="T8" fmla="*/ 60 w 147"/>
                <a:gd name="T9" fmla="*/ 35 h 99"/>
                <a:gd name="T10" fmla="*/ 66 w 147"/>
                <a:gd name="T11" fmla="*/ 56 h 99"/>
                <a:gd name="T12" fmla="*/ 69 w 147"/>
                <a:gd name="T13" fmla="*/ 51 h 99"/>
                <a:gd name="T14" fmla="*/ 70 w 147"/>
                <a:gd name="T15" fmla="*/ 45 h 99"/>
                <a:gd name="T16" fmla="*/ 66 w 147"/>
                <a:gd name="T17" fmla="*/ 40 h 99"/>
                <a:gd name="T18" fmla="*/ 72 w 147"/>
                <a:gd name="T19" fmla="*/ 40 h 99"/>
                <a:gd name="T20" fmla="*/ 73 w 147"/>
                <a:gd name="T21" fmla="*/ 30 h 99"/>
                <a:gd name="T22" fmla="*/ 63 w 147"/>
                <a:gd name="T23" fmla="*/ 16 h 99"/>
                <a:gd name="T24" fmla="*/ 66 w 147"/>
                <a:gd name="T25" fmla="*/ 5 h 99"/>
                <a:gd name="T26" fmla="*/ 80 w 147"/>
                <a:gd name="T27" fmla="*/ 15 h 99"/>
                <a:gd name="T28" fmla="*/ 87 w 147"/>
                <a:gd name="T29" fmla="*/ 39 h 99"/>
                <a:gd name="T30" fmla="*/ 82 w 147"/>
                <a:gd name="T31" fmla="*/ 50 h 99"/>
                <a:gd name="T32" fmla="*/ 77 w 147"/>
                <a:gd name="T33" fmla="*/ 58 h 99"/>
                <a:gd name="T34" fmla="*/ 99 w 147"/>
                <a:gd name="T35" fmla="*/ 53 h 99"/>
                <a:gd name="T36" fmla="*/ 94 w 147"/>
                <a:gd name="T37" fmla="*/ 40 h 99"/>
                <a:gd name="T38" fmla="*/ 99 w 147"/>
                <a:gd name="T39" fmla="*/ 38 h 99"/>
                <a:gd name="T40" fmla="*/ 104 w 147"/>
                <a:gd name="T41" fmla="*/ 37 h 99"/>
                <a:gd name="T42" fmla="*/ 98 w 147"/>
                <a:gd name="T43" fmla="*/ 23 h 99"/>
                <a:gd name="T44" fmla="*/ 101 w 147"/>
                <a:gd name="T45" fmla="*/ 19 h 99"/>
                <a:gd name="T46" fmla="*/ 105 w 147"/>
                <a:gd name="T47" fmla="*/ 15 h 99"/>
                <a:gd name="T48" fmla="*/ 96 w 147"/>
                <a:gd name="T49" fmla="*/ 6 h 99"/>
                <a:gd name="T50" fmla="*/ 104 w 147"/>
                <a:gd name="T51" fmla="*/ 3 h 99"/>
                <a:gd name="T52" fmla="*/ 111 w 147"/>
                <a:gd name="T53" fmla="*/ 2 h 99"/>
                <a:gd name="T54" fmla="*/ 120 w 147"/>
                <a:gd name="T55" fmla="*/ 19 h 99"/>
                <a:gd name="T56" fmla="*/ 114 w 147"/>
                <a:gd name="T57" fmla="*/ 32 h 99"/>
                <a:gd name="T58" fmla="*/ 112 w 147"/>
                <a:gd name="T59" fmla="*/ 49 h 99"/>
                <a:gd name="T60" fmla="*/ 143 w 147"/>
                <a:gd name="T61" fmla="*/ 56 h 99"/>
                <a:gd name="T62" fmla="*/ 130 w 147"/>
                <a:gd name="T63" fmla="*/ 63 h 99"/>
                <a:gd name="T64" fmla="*/ 119 w 147"/>
                <a:gd name="T65" fmla="*/ 58 h 99"/>
                <a:gd name="T66" fmla="*/ 127 w 147"/>
                <a:gd name="T67" fmla="*/ 55 h 99"/>
                <a:gd name="T68" fmla="*/ 109 w 147"/>
                <a:gd name="T69" fmla="*/ 59 h 99"/>
                <a:gd name="T70" fmla="*/ 108 w 147"/>
                <a:gd name="T71" fmla="*/ 63 h 99"/>
                <a:gd name="T72" fmla="*/ 98 w 147"/>
                <a:gd name="T73" fmla="*/ 60 h 99"/>
                <a:gd name="T74" fmla="*/ 79 w 147"/>
                <a:gd name="T75" fmla="*/ 64 h 99"/>
                <a:gd name="T76" fmla="*/ 65 w 147"/>
                <a:gd name="T77" fmla="*/ 74 h 99"/>
                <a:gd name="T78" fmla="*/ 58 w 147"/>
                <a:gd name="T79" fmla="*/ 71 h 99"/>
                <a:gd name="T80" fmla="*/ 53 w 147"/>
                <a:gd name="T81" fmla="*/ 80 h 99"/>
                <a:gd name="T82" fmla="*/ 48 w 147"/>
                <a:gd name="T83" fmla="*/ 76 h 99"/>
                <a:gd name="T84" fmla="*/ 25 w 147"/>
                <a:gd name="T85" fmla="*/ 86 h 99"/>
                <a:gd name="T86" fmla="*/ 19 w 147"/>
                <a:gd name="T87" fmla="*/ 94 h 99"/>
                <a:gd name="T88" fmla="*/ 8 w 147"/>
                <a:gd name="T89" fmla="*/ 98 h 99"/>
                <a:gd name="T90" fmla="*/ 4 w 147"/>
                <a:gd name="T91" fmla="*/ 88 h 99"/>
                <a:gd name="T92" fmla="*/ 16 w 147"/>
                <a:gd name="T93" fmla="*/ 74 h 99"/>
                <a:gd name="T94" fmla="*/ 25 w 147"/>
                <a:gd name="T95" fmla="*/ 76 h 99"/>
                <a:gd name="T96" fmla="*/ 48 w 147"/>
                <a:gd name="T97" fmla="*/ 66 h 99"/>
                <a:gd name="T98" fmla="*/ 31 w 147"/>
                <a:gd name="T99" fmla="*/ 3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47" h="99">
                  <a:moveTo>
                    <a:pt x="31" y="33"/>
                  </a:moveTo>
                  <a:cubicBezTo>
                    <a:pt x="31" y="33"/>
                    <a:pt x="18" y="23"/>
                    <a:pt x="29" y="27"/>
                  </a:cubicBezTo>
                  <a:cubicBezTo>
                    <a:pt x="29" y="27"/>
                    <a:pt x="40" y="30"/>
                    <a:pt x="46" y="48"/>
                  </a:cubicBezTo>
                  <a:cubicBezTo>
                    <a:pt x="46" y="48"/>
                    <a:pt x="51" y="60"/>
                    <a:pt x="50" y="67"/>
                  </a:cubicBezTo>
                  <a:cubicBezTo>
                    <a:pt x="50" y="67"/>
                    <a:pt x="50" y="69"/>
                    <a:pt x="53" y="68"/>
                  </a:cubicBezTo>
                  <a:cubicBezTo>
                    <a:pt x="53" y="68"/>
                    <a:pt x="59" y="68"/>
                    <a:pt x="59" y="64"/>
                  </a:cubicBezTo>
                  <a:cubicBezTo>
                    <a:pt x="59" y="64"/>
                    <a:pt x="61" y="50"/>
                    <a:pt x="51" y="28"/>
                  </a:cubicBezTo>
                  <a:cubicBezTo>
                    <a:pt x="51" y="28"/>
                    <a:pt x="48" y="20"/>
                    <a:pt x="44" y="19"/>
                  </a:cubicBezTo>
                  <a:cubicBezTo>
                    <a:pt x="44" y="19"/>
                    <a:pt x="42" y="16"/>
                    <a:pt x="45" y="18"/>
                  </a:cubicBezTo>
                  <a:cubicBezTo>
                    <a:pt x="45" y="18"/>
                    <a:pt x="56" y="20"/>
                    <a:pt x="60" y="35"/>
                  </a:cubicBezTo>
                  <a:cubicBezTo>
                    <a:pt x="60" y="35"/>
                    <a:pt x="63" y="47"/>
                    <a:pt x="64" y="56"/>
                  </a:cubicBezTo>
                  <a:cubicBezTo>
                    <a:pt x="64" y="56"/>
                    <a:pt x="65" y="60"/>
                    <a:pt x="66" y="56"/>
                  </a:cubicBezTo>
                  <a:cubicBezTo>
                    <a:pt x="66" y="56"/>
                    <a:pt x="67" y="54"/>
                    <a:pt x="69" y="53"/>
                  </a:cubicBezTo>
                  <a:cubicBezTo>
                    <a:pt x="69" y="53"/>
                    <a:pt x="70" y="52"/>
                    <a:pt x="69" y="51"/>
                  </a:cubicBezTo>
                  <a:cubicBezTo>
                    <a:pt x="69" y="51"/>
                    <a:pt x="69" y="48"/>
                    <a:pt x="70" y="48"/>
                  </a:cubicBezTo>
                  <a:cubicBezTo>
                    <a:pt x="70" y="48"/>
                    <a:pt x="72" y="47"/>
                    <a:pt x="70" y="45"/>
                  </a:cubicBezTo>
                  <a:cubicBezTo>
                    <a:pt x="70" y="45"/>
                    <a:pt x="69" y="43"/>
                    <a:pt x="67" y="43"/>
                  </a:cubicBezTo>
                  <a:cubicBezTo>
                    <a:pt x="67" y="43"/>
                    <a:pt x="60" y="37"/>
                    <a:pt x="66" y="40"/>
                  </a:cubicBezTo>
                  <a:cubicBezTo>
                    <a:pt x="66" y="40"/>
                    <a:pt x="69" y="41"/>
                    <a:pt x="70" y="42"/>
                  </a:cubicBezTo>
                  <a:cubicBezTo>
                    <a:pt x="70" y="42"/>
                    <a:pt x="72" y="44"/>
                    <a:pt x="72" y="40"/>
                  </a:cubicBezTo>
                  <a:cubicBezTo>
                    <a:pt x="72" y="40"/>
                    <a:pt x="74" y="32"/>
                    <a:pt x="75" y="31"/>
                  </a:cubicBezTo>
                  <a:cubicBezTo>
                    <a:pt x="75" y="31"/>
                    <a:pt x="76" y="27"/>
                    <a:pt x="73" y="30"/>
                  </a:cubicBezTo>
                  <a:cubicBezTo>
                    <a:pt x="73" y="30"/>
                    <a:pt x="69" y="32"/>
                    <a:pt x="67" y="26"/>
                  </a:cubicBezTo>
                  <a:cubicBezTo>
                    <a:pt x="67" y="26"/>
                    <a:pt x="59" y="19"/>
                    <a:pt x="63" y="16"/>
                  </a:cubicBezTo>
                  <a:cubicBezTo>
                    <a:pt x="63" y="16"/>
                    <a:pt x="68" y="11"/>
                    <a:pt x="64" y="7"/>
                  </a:cubicBezTo>
                  <a:cubicBezTo>
                    <a:pt x="64" y="7"/>
                    <a:pt x="60" y="2"/>
                    <a:pt x="66" y="5"/>
                  </a:cubicBezTo>
                  <a:cubicBezTo>
                    <a:pt x="66" y="5"/>
                    <a:pt x="71" y="7"/>
                    <a:pt x="76" y="12"/>
                  </a:cubicBezTo>
                  <a:cubicBezTo>
                    <a:pt x="76" y="12"/>
                    <a:pt x="75" y="14"/>
                    <a:pt x="80" y="15"/>
                  </a:cubicBezTo>
                  <a:cubicBezTo>
                    <a:pt x="80" y="15"/>
                    <a:pt x="97" y="18"/>
                    <a:pt x="94" y="28"/>
                  </a:cubicBezTo>
                  <a:cubicBezTo>
                    <a:pt x="94" y="28"/>
                    <a:pt x="87" y="34"/>
                    <a:pt x="87" y="39"/>
                  </a:cubicBezTo>
                  <a:cubicBezTo>
                    <a:pt x="87" y="39"/>
                    <a:pt x="85" y="44"/>
                    <a:pt x="83" y="45"/>
                  </a:cubicBezTo>
                  <a:cubicBezTo>
                    <a:pt x="83" y="45"/>
                    <a:pt x="82" y="45"/>
                    <a:pt x="82" y="50"/>
                  </a:cubicBezTo>
                  <a:cubicBezTo>
                    <a:pt x="82" y="50"/>
                    <a:pt x="83" y="51"/>
                    <a:pt x="81" y="52"/>
                  </a:cubicBezTo>
                  <a:cubicBezTo>
                    <a:pt x="81" y="52"/>
                    <a:pt x="79" y="55"/>
                    <a:pt x="77" y="58"/>
                  </a:cubicBezTo>
                  <a:cubicBezTo>
                    <a:pt x="77" y="58"/>
                    <a:pt x="72" y="62"/>
                    <a:pt x="76" y="60"/>
                  </a:cubicBezTo>
                  <a:cubicBezTo>
                    <a:pt x="76" y="60"/>
                    <a:pt x="92" y="55"/>
                    <a:pt x="99" y="53"/>
                  </a:cubicBezTo>
                  <a:cubicBezTo>
                    <a:pt x="99" y="53"/>
                    <a:pt x="104" y="51"/>
                    <a:pt x="100" y="48"/>
                  </a:cubicBezTo>
                  <a:cubicBezTo>
                    <a:pt x="100" y="48"/>
                    <a:pt x="95" y="43"/>
                    <a:pt x="94" y="40"/>
                  </a:cubicBezTo>
                  <a:cubicBezTo>
                    <a:pt x="94" y="40"/>
                    <a:pt x="92" y="35"/>
                    <a:pt x="95" y="37"/>
                  </a:cubicBezTo>
                  <a:cubicBezTo>
                    <a:pt x="95" y="37"/>
                    <a:pt x="98" y="40"/>
                    <a:pt x="99" y="38"/>
                  </a:cubicBezTo>
                  <a:cubicBezTo>
                    <a:pt x="99" y="38"/>
                    <a:pt x="98" y="37"/>
                    <a:pt x="101" y="38"/>
                  </a:cubicBezTo>
                  <a:cubicBezTo>
                    <a:pt x="101" y="38"/>
                    <a:pt x="104" y="40"/>
                    <a:pt x="104" y="37"/>
                  </a:cubicBezTo>
                  <a:cubicBezTo>
                    <a:pt x="104" y="37"/>
                    <a:pt x="107" y="31"/>
                    <a:pt x="104" y="32"/>
                  </a:cubicBezTo>
                  <a:cubicBezTo>
                    <a:pt x="104" y="32"/>
                    <a:pt x="98" y="28"/>
                    <a:pt x="98" y="23"/>
                  </a:cubicBezTo>
                  <a:cubicBezTo>
                    <a:pt x="98" y="23"/>
                    <a:pt x="97" y="20"/>
                    <a:pt x="98" y="19"/>
                  </a:cubicBezTo>
                  <a:cubicBezTo>
                    <a:pt x="98" y="19"/>
                    <a:pt x="99" y="17"/>
                    <a:pt x="101" y="19"/>
                  </a:cubicBezTo>
                  <a:cubicBezTo>
                    <a:pt x="101" y="19"/>
                    <a:pt x="105" y="27"/>
                    <a:pt x="105" y="22"/>
                  </a:cubicBezTo>
                  <a:cubicBezTo>
                    <a:pt x="105" y="15"/>
                    <a:pt x="105" y="15"/>
                    <a:pt x="105" y="15"/>
                  </a:cubicBezTo>
                  <a:cubicBezTo>
                    <a:pt x="105" y="15"/>
                    <a:pt x="106" y="12"/>
                    <a:pt x="100" y="12"/>
                  </a:cubicBezTo>
                  <a:cubicBezTo>
                    <a:pt x="100" y="12"/>
                    <a:pt x="90" y="7"/>
                    <a:pt x="96" y="6"/>
                  </a:cubicBezTo>
                  <a:cubicBezTo>
                    <a:pt x="96" y="6"/>
                    <a:pt x="100" y="7"/>
                    <a:pt x="99" y="4"/>
                  </a:cubicBezTo>
                  <a:cubicBezTo>
                    <a:pt x="99" y="4"/>
                    <a:pt x="99" y="3"/>
                    <a:pt x="104" y="3"/>
                  </a:cubicBezTo>
                  <a:cubicBezTo>
                    <a:pt x="104" y="3"/>
                    <a:pt x="105" y="3"/>
                    <a:pt x="106" y="1"/>
                  </a:cubicBezTo>
                  <a:cubicBezTo>
                    <a:pt x="106" y="1"/>
                    <a:pt x="107" y="0"/>
                    <a:pt x="111" y="2"/>
                  </a:cubicBezTo>
                  <a:cubicBezTo>
                    <a:pt x="111" y="2"/>
                    <a:pt x="127" y="6"/>
                    <a:pt x="124" y="14"/>
                  </a:cubicBezTo>
                  <a:cubicBezTo>
                    <a:pt x="124" y="14"/>
                    <a:pt x="123" y="18"/>
                    <a:pt x="120" y="19"/>
                  </a:cubicBezTo>
                  <a:cubicBezTo>
                    <a:pt x="120" y="19"/>
                    <a:pt x="119" y="18"/>
                    <a:pt x="116" y="26"/>
                  </a:cubicBezTo>
                  <a:cubicBezTo>
                    <a:pt x="116" y="26"/>
                    <a:pt x="114" y="29"/>
                    <a:pt x="114" y="32"/>
                  </a:cubicBezTo>
                  <a:cubicBezTo>
                    <a:pt x="114" y="32"/>
                    <a:pt x="115" y="38"/>
                    <a:pt x="113" y="41"/>
                  </a:cubicBezTo>
                  <a:cubicBezTo>
                    <a:pt x="113" y="41"/>
                    <a:pt x="113" y="47"/>
                    <a:pt x="112" y="49"/>
                  </a:cubicBezTo>
                  <a:cubicBezTo>
                    <a:pt x="112" y="49"/>
                    <a:pt x="111" y="52"/>
                    <a:pt x="114" y="51"/>
                  </a:cubicBezTo>
                  <a:cubicBezTo>
                    <a:pt x="114" y="51"/>
                    <a:pt x="136" y="46"/>
                    <a:pt x="143" y="56"/>
                  </a:cubicBezTo>
                  <a:cubicBezTo>
                    <a:pt x="143" y="56"/>
                    <a:pt x="147" y="58"/>
                    <a:pt x="136" y="62"/>
                  </a:cubicBezTo>
                  <a:cubicBezTo>
                    <a:pt x="136" y="62"/>
                    <a:pt x="132" y="64"/>
                    <a:pt x="130" y="63"/>
                  </a:cubicBezTo>
                  <a:cubicBezTo>
                    <a:pt x="118" y="60"/>
                    <a:pt x="118" y="60"/>
                    <a:pt x="118" y="60"/>
                  </a:cubicBezTo>
                  <a:cubicBezTo>
                    <a:pt x="118" y="60"/>
                    <a:pt x="113" y="59"/>
                    <a:pt x="119" y="58"/>
                  </a:cubicBezTo>
                  <a:cubicBezTo>
                    <a:pt x="119" y="58"/>
                    <a:pt x="127" y="58"/>
                    <a:pt x="128" y="56"/>
                  </a:cubicBezTo>
                  <a:cubicBezTo>
                    <a:pt x="128" y="56"/>
                    <a:pt x="131" y="54"/>
                    <a:pt x="127" y="55"/>
                  </a:cubicBezTo>
                  <a:cubicBezTo>
                    <a:pt x="127" y="55"/>
                    <a:pt x="118" y="56"/>
                    <a:pt x="115" y="55"/>
                  </a:cubicBezTo>
                  <a:cubicBezTo>
                    <a:pt x="115" y="55"/>
                    <a:pt x="110" y="55"/>
                    <a:pt x="109" y="59"/>
                  </a:cubicBezTo>
                  <a:cubicBezTo>
                    <a:pt x="109" y="59"/>
                    <a:pt x="110" y="60"/>
                    <a:pt x="108" y="61"/>
                  </a:cubicBezTo>
                  <a:cubicBezTo>
                    <a:pt x="108" y="61"/>
                    <a:pt x="108" y="61"/>
                    <a:pt x="108" y="63"/>
                  </a:cubicBezTo>
                  <a:cubicBezTo>
                    <a:pt x="108" y="63"/>
                    <a:pt x="108" y="70"/>
                    <a:pt x="102" y="66"/>
                  </a:cubicBezTo>
                  <a:cubicBezTo>
                    <a:pt x="102" y="66"/>
                    <a:pt x="97" y="64"/>
                    <a:pt x="98" y="60"/>
                  </a:cubicBezTo>
                  <a:cubicBezTo>
                    <a:pt x="98" y="60"/>
                    <a:pt x="99" y="56"/>
                    <a:pt x="95" y="58"/>
                  </a:cubicBezTo>
                  <a:cubicBezTo>
                    <a:pt x="95" y="58"/>
                    <a:pt x="84" y="63"/>
                    <a:pt x="79" y="64"/>
                  </a:cubicBezTo>
                  <a:cubicBezTo>
                    <a:pt x="79" y="64"/>
                    <a:pt x="65" y="66"/>
                    <a:pt x="66" y="70"/>
                  </a:cubicBezTo>
                  <a:cubicBezTo>
                    <a:pt x="66" y="70"/>
                    <a:pt x="68" y="74"/>
                    <a:pt x="65" y="74"/>
                  </a:cubicBezTo>
                  <a:cubicBezTo>
                    <a:pt x="65" y="74"/>
                    <a:pt x="63" y="73"/>
                    <a:pt x="61" y="70"/>
                  </a:cubicBezTo>
                  <a:cubicBezTo>
                    <a:pt x="61" y="70"/>
                    <a:pt x="61" y="69"/>
                    <a:pt x="58" y="71"/>
                  </a:cubicBezTo>
                  <a:cubicBezTo>
                    <a:pt x="58" y="71"/>
                    <a:pt x="50" y="73"/>
                    <a:pt x="52" y="77"/>
                  </a:cubicBezTo>
                  <a:cubicBezTo>
                    <a:pt x="52" y="77"/>
                    <a:pt x="53" y="78"/>
                    <a:pt x="53" y="80"/>
                  </a:cubicBezTo>
                  <a:cubicBezTo>
                    <a:pt x="53" y="80"/>
                    <a:pt x="56" y="82"/>
                    <a:pt x="53" y="82"/>
                  </a:cubicBezTo>
                  <a:cubicBezTo>
                    <a:pt x="53" y="82"/>
                    <a:pt x="50" y="79"/>
                    <a:pt x="48" y="76"/>
                  </a:cubicBezTo>
                  <a:cubicBezTo>
                    <a:pt x="48" y="76"/>
                    <a:pt x="48" y="73"/>
                    <a:pt x="44" y="76"/>
                  </a:cubicBezTo>
                  <a:cubicBezTo>
                    <a:pt x="44" y="76"/>
                    <a:pt x="31" y="77"/>
                    <a:pt x="25" y="86"/>
                  </a:cubicBezTo>
                  <a:cubicBezTo>
                    <a:pt x="25" y="86"/>
                    <a:pt x="23" y="87"/>
                    <a:pt x="23" y="90"/>
                  </a:cubicBezTo>
                  <a:cubicBezTo>
                    <a:pt x="23" y="90"/>
                    <a:pt x="20" y="93"/>
                    <a:pt x="19" y="94"/>
                  </a:cubicBezTo>
                  <a:cubicBezTo>
                    <a:pt x="19" y="94"/>
                    <a:pt x="15" y="99"/>
                    <a:pt x="13" y="99"/>
                  </a:cubicBezTo>
                  <a:cubicBezTo>
                    <a:pt x="13" y="99"/>
                    <a:pt x="10" y="98"/>
                    <a:pt x="8" y="98"/>
                  </a:cubicBezTo>
                  <a:cubicBezTo>
                    <a:pt x="8" y="98"/>
                    <a:pt x="8" y="98"/>
                    <a:pt x="6" y="96"/>
                  </a:cubicBezTo>
                  <a:cubicBezTo>
                    <a:pt x="6" y="96"/>
                    <a:pt x="0" y="92"/>
                    <a:pt x="4" y="88"/>
                  </a:cubicBezTo>
                  <a:cubicBezTo>
                    <a:pt x="4" y="88"/>
                    <a:pt x="8" y="84"/>
                    <a:pt x="10" y="79"/>
                  </a:cubicBezTo>
                  <a:cubicBezTo>
                    <a:pt x="10" y="79"/>
                    <a:pt x="11" y="73"/>
                    <a:pt x="16" y="74"/>
                  </a:cubicBezTo>
                  <a:cubicBezTo>
                    <a:pt x="16" y="74"/>
                    <a:pt x="21" y="75"/>
                    <a:pt x="22" y="77"/>
                  </a:cubicBezTo>
                  <a:cubicBezTo>
                    <a:pt x="22" y="77"/>
                    <a:pt x="23" y="78"/>
                    <a:pt x="25" y="76"/>
                  </a:cubicBezTo>
                  <a:cubicBezTo>
                    <a:pt x="25" y="76"/>
                    <a:pt x="40" y="74"/>
                    <a:pt x="47" y="70"/>
                  </a:cubicBezTo>
                  <a:cubicBezTo>
                    <a:pt x="47" y="70"/>
                    <a:pt x="48" y="70"/>
                    <a:pt x="48" y="66"/>
                  </a:cubicBezTo>
                  <a:cubicBezTo>
                    <a:pt x="48" y="66"/>
                    <a:pt x="45" y="51"/>
                    <a:pt x="40" y="44"/>
                  </a:cubicBezTo>
                  <a:cubicBezTo>
                    <a:pt x="40" y="44"/>
                    <a:pt x="35" y="35"/>
                    <a:pt x="31" y="3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7" name="Freeform 12">
              <a:extLst>
                <a:ext uri="{FF2B5EF4-FFF2-40B4-BE49-F238E27FC236}">
                  <a16:creationId xmlns="" xmlns:a16="http://schemas.microsoft.com/office/drawing/2014/main" id="{B7813F4A-36C8-3245-A826-CC01BA7F6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2062"/>
              <a:ext cx="168" cy="188"/>
            </a:xfrm>
            <a:custGeom>
              <a:avLst/>
              <a:gdLst>
                <a:gd name="T0" fmla="*/ 26 w 88"/>
                <a:gd name="T1" fmla="*/ 10 h 97"/>
                <a:gd name="T2" fmla="*/ 39 w 88"/>
                <a:gd name="T3" fmla="*/ 7 h 97"/>
                <a:gd name="T4" fmla="*/ 47 w 88"/>
                <a:gd name="T5" fmla="*/ 3 h 97"/>
                <a:gd name="T6" fmla="*/ 53 w 88"/>
                <a:gd name="T7" fmla="*/ 2 h 97"/>
                <a:gd name="T8" fmla="*/ 69 w 88"/>
                <a:gd name="T9" fmla="*/ 9 h 97"/>
                <a:gd name="T10" fmla="*/ 64 w 88"/>
                <a:gd name="T11" fmla="*/ 16 h 97"/>
                <a:gd name="T12" fmla="*/ 61 w 88"/>
                <a:gd name="T13" fmla="*/ 26 h 97"/>
                <a:gd name="T14" fmla="*/ 69 w 88"/>
                <a:gd name="T15" fmla="*/ 33 h 97"/>
                <a:gd name="T16" fmla="*/ 82 w 88"/>
                <a:gd name="T17" fmla="*/ 36 h 97"/>
                <a:gd name="T18" fmla="*/ 84 w 88"/>
                <a:gd name="T19" fmla="*/ 45 h 97"/>
                <a:gd name="T20" fmla="*/ 79 w 88"/>
                <a:gd name="T21" fmla="*/ 48 h 97"/>
                <a:gd name="T22" fmla="*/ 75 w 88"/>
                <a:gd name="T23" fmla="*/ 48 h 97"/>
                <a:gd name="T24" fmla="*/ 69 w 88"/>
                <a:gd name="T25" fmla="*/ 55 h 97"/>
                <a:gd name="T26" fmla="*/ 69 w 88"/>
                <a:gd name="T27" fmla="*/ 70 h 97"/>
                <a:gd name="T28" fmla="*/ 58 w 88"/>
                <a:gd name="T29" fmla="*/ 89 h 97"/>
                <a:gd name="T30" fmla="*/ 53 w 88"/>
                <a:gd name="T31" fmla="*/ 92 h 97"/>
                <a:gd name="T32" fmla="*/ 48 w 88"/>
                <a:gd name="T33" fmla="*/ 96 h 97"/>
                <a:gd name="T34" fmla="*/ 45 w 88"/>
                <a:gd name="T35" fmla="*/ 97 h 97"/>
                <a:gd name="T36" fmla="*/ 24 w 88"/>
                <a:gd name="T37" fmla="*/ 97 h 97"/>
                <a:gd name="T38" fmla="*/ 20 w 88"/>
                <a:gd name="T39" fmla="*/ 97 h 97"/>
                <a:gd name="T40" fmla="*/ 18 w 88"/>
                <a:gd name="T41" fmla="*/ 95 h 97"/>
                <a:gd name="T42" fmla="*/ 17 w 88"/>
                <a:gd name="T43" fmla="*/ 95 h 97"/>
                <a:gd name="T44" fmla="*/ 14 w 88"/>
                <a:gd name="T45" fmla="*/ 94 h 97"/>
                <a:gd name="T46" fmla="*/ 4 w 88"/>
                <a:gd name="T47" fmla="*/ 89 h 97"/>
                <a:gd name="T48" fmla="*/ 6 w 88"/>
                <a:gd name="T49" fmla="*/ 88 h 97"/>
                <a:gd name="T50" fmla="*/ 14 w 88"/>
                <a:gd name="T51" fmla="*/ 89 h 97"/>
                <a:gd name="T52" fmla="*/ 15 w 88"/>
                <a:gd name="T53" fmla="*/ 86 h 97"/>
                <a:gd name="T54" fmla="*/ 40 w 88"/>
                <a:gd name="T55" fmla="*/ 81 h 97"/>
                <a:gd name="T56" fmla="*/ 55 w 88"/>
                <a:gd name="T57" fmla="*/ 54 h 97"/>
                <a:gd name="T58" fmla="*/ 38 w 88"/>
                <a:gd name="T59" fmla="*/ 53 h 97"/>
                <a:gd name="T60" fmla="*/ 25 w 88"/>
                <a:gd name="T61" fmla="*/ 57 h 97"/>
                <a:gd name="T62" fmla="*/ 15 w 88"/>
                <a:gd name="T63" fmla="*/ 44 h 97"/>
                <a:gd name="T64" fmla="*/ 16 w 88"/>
                <a:gd name="T65" fmla="*/ 42 h 97"/>
                <a:gd name="T66" fmla="*/ 23 w 88"/>
                <a:gd name="T67" fmla="*/ 43 h 97"/>
                <a:gd name="T68" fmla="*/ 30 w 88"/>
                <a:gd name="T69" fmla="*/ 42 h 97"/>
                <a:gd name="T70" fmla="*/ 42 w 88"/>
                <a:gd name="T71" fmla="*/ 40 h 97"/>
                <a:gd name="T72" fmla="*/ 51 w 88"/>
                <a:gd name="T73" fmla="*/ 38 h 97"/>
                <a:gd name="T74" fmla="*/ 49 w 88"/>
                <a:gd name="T75" fmla="*/ 35 h 97"/>
                <a:gd name="T76" fmla="*/ 42 w 88"/>
                <a:gd name="T77" fmla="*/ 21 h 97"/>
                <a:gd name="T78" fmla="*/ 45 w 88"/>
                <a:gd name="T79" fmla="*/ 12 h 97"/>
                <a:gd name="T80" fmla="*/ 31 w 88"/>
                <a:gd name="T81" fmla="*/ 15 h 97"/>
                <a:gd name="T82" fmla="*/ 25 w 88"/>
                <a:gd name="T83" fmla="*/ 12 h 97"/>
                <a:gd name="T84" fmla="*/ 26 w 88"/>
                <a:gd name="T85" fmla="*/ 1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97">
                  <a:moveTo>
                    <a:pt x="26" y="10"/>
                  </a:moveTo>
                  <a:cubicBezTo>
                    <a:pt x="26" y="10"/>
                    <a:pt x="31" y="11"/>
                    <a:pt x="39" y="7"/>
                  </a:cubicBezTo>
                  <a:cubicBezTo>
                    <a:pt x="39" y="7"/>
                    <a:pt x="46" y="6"/>
                    <a:pt x="47" y="3"/>
                  </a:cubicBezTo>
                  <a:cubicBezTo>
                    <a:pt x="47" y="3"/>
                    <a:pt x="48" y="0"/>
                    <a:pt x="53" y="2"/>
                  </a:cubicBezTo>
                  <a:cubicBezTo>
                    <a:pt x="53" y="2"/>
                    <a:pt x="67" y="1"/>
                    <a:pt x="69" y="9"/>
                  </a:cubicBezTo>
                  <a:cubicBezTo>
                    <a:pt x="69" y="9"/>
                    <a:pt x="70" y="13"/>
                    <a:pt x="64" y="16"/>
                  </a:cubicBezTo>
                  <a:cubicBezTo>
                    <a:pt x="64" y="16"/>
                    <a:pt x="60" y="20"/>
                    <a:pt x="61" y="26"/>
                  </a:cubicBezTo>
                  <a:cubicBezTo>
                    <a:pt x="61" y="26"/>
                    <a:pt x="65" y="35"/>
                    <a:pt x="69" y="33"/>
                  </a:cubicBezTo>
                  <a:cubicBezTo>
                    <a:pt x="69" y="33"/>
                    <a:pt x="81" y="33"/>
                    <a:pt x="82" y="36"/>
                  </a:cubicBezTo>
                  <a:cubicBezTo>
                    <a:pt x="82" y="36"/>
                    <a:pt x="88" y="42"/>
                    <a:pt x="84" y="45"/>
                  </a:cubicBezTo>
                  <a:cubicBezTo>
                    <a:pt x="84" y="45"/>
                    <a:pt x="81" y="46"/>
                    <a:pt x="79" y="48"/>
                  </a:cubicBezTo>
                  <a:cubicBezTo>
                    <a:pt x="79" y="48"/>
                    <a:pt x="78" y="49"/>
                    <a:pt x="75" y="48"/>
                  </a:cubicBezTo>
                  <a:cubicBezTo>
                    <a:pt x="75" y="48"/>
                    <a:pt x="68" y="48"/>
                    <a:pt x="69" y="55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9" y="70"/>
                    <a:pt x="65" y="83"/>
                    <a:pt x="58" y="89"/>
                  </a:cubicBezTo>
                  <a:cubicBezTo>
                    <a:pt x="58" y="89"/>
                    <a:pt x="54" y="92"/>
                    <a:pt x="53" y="92"/>
                  </a:cubicBezTo>
                  <a:cubicBezTo>
                    <a:pt x="53" y="92"/>
                    <a:pt x="51" y="93"/>
                    <a:pt x="48" y="96"/>
                  </a:cubicBezTo>
                  <a:cubicBezTo>
                    <a:pt x="48" y="96"/>
                    <a:pt x="47" y="97"/>
                    <a:pt x="45" y="97"/>
                  </a:cubicBezTo>
                  <a:cubicBezTo>
                    <a:pt x="24" y="97"/>
                    <a:pt x="24" y="97"/>
                    <a:pt x="24" y="97"/>
                  </a:cubicBezTo>
                  <a:cubicBezTo>
                    <a:pt x="24" y="97"/>
                    <a:pt x="22" y="96"/>
                    <a:pt x="20" y="97"/>
                  </a:cubicBezTo>
                  <a:cubicBezTo>
                    <a:pt x="20" y="97"/>
                    <a:pt x="18" y="96"/>
                    <a:pt x="18" y="95"/>
                  </a:cubicBezTo>
                  <a:cubicBezTo>
                    <a:pt x="18" y="95"/>
                    <a:pt x="19" y="94"/>
                    <a:pt x="17" y="95"/>
                  </a:cubicBezTo>
                  <a:cubicBezTo>
                    <a:pt x="17" y="95"/>
                    <a:pt x="16" y="93"/>
                    <a:pt x="14" y="94"/>
                  </a:cubicBezTo>
                  <a:cubicBezTo>
                    <a:pt x="4" y="89"/>
                    <a:pt x="4" y="89"/>
                    <a:pt x="4" y="89"/>
                  </a:cubicBezTo>
                  <a:cubicBezTo>
                    <a:pt x="4" y="89"/>
                    <a:pt x="0" y="87"/>
                    <a:pt x="6" y="88"/>
                  </a:cubicBezTo>
                  <a:cubicBezTo>
                    <a:pt x="6" y="88"/>
                    <a:pt x="19" y="93"/>
                    <a:pt x="14" y="89"/>
                  </a:cubicBezTo>
                  <a:cubicBezTo>
                    <a:pt x="14" y="89"/>
                    <a:pt x="11" y="86"/>
                    <a:pt x="15" y="86"/>
                  </a:cubicBezTo>
                  <a:cubicBezTo>
                    <a:pt x="15" y="86"/>
                    <a:pt x="30" y="87"/>
                    <a:pt x="40" y="81"/>
                  </a:cubicBezTo>
                  <a:cubicBezTo>
                    <a:pt x="40" y="81"/>
                    <a:pt x="61" y="73"/>
                    <a:pt x="55" y="54"/>
                  </a:cubicBezTo>
                  <a:cubicBezTo>
                    <a:pt x="55" y="54"/>
                    <a:pt x="48" y="50"/>
                    <a:pt x="38" y="53"/>
                  </a:cubicBezTo>
                  <a:cubicBezTo>
                    <a:pt x="38" y="53"/>
                    <a:pt x="29" y="59"/>
                    <a:pt x="25" y="57"/>
                  </a:cubicBezTo>
                  <a:cubicBezTo>
                    <a:pt x="25" y="57"/>
                    <a:pt x="17" y="51"/>
                    <a:pt x="15" y="44"/>
                  </a:cubicBezTo>
                  <a:cubicBezTo>
                    <a:pt x="15" y="44"/>
                    <a:pt x="12" y="40"/>
                    <a:pt x="16" y="42"/>
                  </a:cubicBezTo>
                  <a:cubicBezTo>
                    <a:pt x="16" y="42"/>
                    <a:pt x="17" y="44"/>
                    <a:pt x="23" y="43"/>
                  </a:cubicBezTo>
                  <a:cubicBezTo>
                    <a:pt x="23" y="43"/>
                    <a:pt x="28" y="44"/>
                    <a:pt x="30" y="42"/>
                  </a:cubicBezTo>
                  <a:cubicBezTo>
                    <a:pt x="30" y="42"/>
                    <a:pt x="35" y="41"/>
                    <a:pt x="42" y="40"/>
                  </a:cubicBezTo>
                  <a:cubicBezTo>
                    <a:pt x="42" y="40"/>
                    <a:pt x="49" y="39"/>
                    <a:pt x="51" y="38"/>
                  </a:cubicBezTo>
                  <a:cubicBezTo>
                    <a:pt x="51" y="38"/>
                    <a:pt x="53" y="35"/>
                    <a:pt x="49" y="35"/>
                  </a:cubicBezTo>
                  <a:cubicBezTo>
                    <a:pt x="49" y="35"/>
                    <a:pt x="39" y="37"/>
                    <a:pt x="42" y="21"/>
                  </a:cubicBezTo>
                  <a:cubicBezTo>
                    <a:pt x="42" y="21"/>
                    <a:pt x="50" y="9"/>
                    <a:pt x="45" y="12"/>
                  </a:cubicBezTo>
                  <a:cubicBezTo>
                    <a:pt x="45" y="12"/>
                    <a:pt x="37" y="17"/>
                    <a:pt x="31" y="15"/>
                  </a:cubicBezTo>
                  <a:cubicBezTo>
                    <a:pt x="31" y="15"/>
                    <a:pt x="27" y="15"/>
                    <a:pt x="25" y="12"/>
                  </a:cubicBezTo>
                  <a:cubicBezTo>
                    <a:pt x="25" y="12"/>
                    <a:pt x="22" y="7"/>
                    <a:pt x="26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8" name="Freeform 13">
              <a:extLst>
                <a:ext uri="{FF2B5EF4-FFF2-40B4-BE49-F238E27FC236}">
                  <a16:creationId xmlns="" xmlns:a16="http://schemas.microsoft.com/office/drawing/2014/main" id="{842B36FE-774E-BC43-A0D6-33D17EA44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1962"/>
              <a:ext cx="151" cy="247"/>
            </a:xfrm>
            <a:custGeom>
              <a:avLst/>
              <a:gdLst>
                <a:gd name="T0" fmla="*/ 37 w 79"/>
                <a:gd name="T1" fmla="*/ 7 h 128"/>
                <a:gd name="T2" fmla="*/ 39 w 79"/>
                <a:gd name="T3" fmla="*/ 5 h 128"/>
                <a:gd name="T4" fmla="*/ 49 w 79"/>
                <a:gd name="T5" fmla="*/ 8 h 128"/>
                <a:gd name="T6" fmla="*/ 58 w 79"/>
                <a:gd name="T7" fmla="*/ 12 h 128"/>
                <a:gd name="T8" fmla="*/ 60 w 79"/>
                <a:gd name="T9" fmla="*/ 19 h 128"/>
                <a:gd name="T10" fmla="*/ 61 w 79"/>
                <a:gd name="T11" fmla="*/ 26 h 128"/>
                <a:gd name="T12" fmla="*/ 69 w 79"/>
                <a:gd name="T13" fmla="*/ 33 h 128"/>
                <a:gd name="T14" fmla="*/ 70 w 79"/>
                <a:gd name="T15" fmla="*/ 33 h 128"/>
                <a:gd name="T16" fmla="*/ 74 w 79"/>
                <a:gd name="T17" fmla="*/ 38 h 128"/>
                <a:gd name="T18" fmla="*/ 75 w 79"/>
                <a:gd name="T19" fmla="*/ 41 h 128"/>
                <a:gd name="T20" fmla="*/ 77 w 79"/>
                <a:gd name="T21" fmla="*/ 47 h 128"/>
                <a:gd name="T22" fmla="*/ 70 w 79"/>
                <a:gd name="T23" fmla="*/ 58 h 128"/>
                <a:gd name="T24" fmla="*/ 66 w 79"/>
                <a:gd name="T25" fmla="*/ 61 h 128"/>
                <a:gd name="T26" fmla="*/ 62 w 79"/>
                <a:gd name="T27" fmla="*/ 69 h 128"/>
                <a:gd name="T28" fmla="*/ 56 w 79"/>
                <a:gd name="T29" fmla="*/ 77 h 128"/>
                <a:gd name="T30" fmla="*/ 48 w 79"/>
                <a:gd name="T31" fmla="*/ 94 h 128"/>
                <a:gd name="T32" fmla="*/ 44 w 79"/>
                <a:gd name="T33" fmla="*/ 103 h 128"/>
                <a:gd name="T34" fmla="*/ 38 w 79"/>
                <a:gd name="T35" fmla="*/ 107 h 128"/>
                <a:gd name="T36" fmla="*/ 36 w 79"/>
                <a:gd name="T37" fmla="*/ 111 h 128"/>
                <a:gd name="T38" fmla="*/ 33 w 79"/>
                <a:gd name="T39" fmla="*/ 115 h 128"/>
                <a:gd name="T40" fmla="*/ 25 w 79"/>
                <a:gd name="T41" fmla="*/ 119 h 128"/>
                <a:gd name="T42" fmla="*/ 18 w 79"/>
                <a:gd name="T43" fmla="*/ 122 h 128"/>
                <a:gd name="T44" fmla="*/ 13 w 79"/>
                <a:gd name="T45" fmla="*/ 123 h 128"/>
                <a:gd name="T46" fmla="*/ 11 w 79"/>
                <a:gd name="T47" fmla="*/ 125 h 128"/>
                <a:gd name="T48" fmla="*/ 3 w 79"/>
                <a:gd name="T49" fmla="*/ 127 h 128"/>
                <a:gd name="T50" fmla="*/ 9 w 79"/>
                <a:gd name="T51" fmla="*/ 111 h 128"/>
                <a:gd name="T52" fmla="*/ 14 w 79"/>
                <a:gd name="T53" fmla="*/ 103 h 128"/>
                <a:gd name="T54" fmla="*/ 18 w 79"/>
                <a:gd name="T55" fmla="*/ 99 h 128"/>
                <a:gd name="T56" fmla="*/ 20 w 79"/>
                <a:gd name="T57" fmla="*/ 99 h 128"/>
                <a:gd name="T58" fmla="*/ 25 w 79"/>
                <a:gd name="T59" fmla="*/ 93 h 128"/>
                <a:gd name="T60" fmla="*/ 23 w 79"/>
                <a:gd name="T61" fmla="*/ 90 h 128"/>
                <a:gd name="T62" fmla="*/ 23 w 79"/>
                <a:gd name="T63" fmla="*/ 85 h 128"/>
                <a:gd name="T64" fmla="*/ 22 w 79"/>
                <a:gd name="T65" fmla="*/ 83 h 128"/>
                <a:gd name="T66" fmla="*/ 18 w 79"/>
                <a:gd name="T67" fmla="*/ 81 h 128"/>
                <a:gd name="T68" fmla="*/ 15 w 79"/>
                <a:gd name="T69" fmla="*/ 80 h 128"/>
                <a:gd name="T70" fmla="*/ 9 w 79"/>
                <a:gd name="T71" fmla="*/ 69 h 128"/>
                <a:gd name="T72" fmla="*/ 27 w 79"/>
                <a:gd name="T73" fmla="*/ 67 h 128"/>
                <a:gd name="T74" fmla="*/ 36 w 79"/>
                <a:gd name="T75" fmla="*/ 55 h 128"/>
                <a:gd name="T76" fmla="*/ 35 w 79"/>
                <a:gd name="T77" fmla="*/ 52 h 128"/>
                <a:gd name="T78" fmla="*/ 36 w 79"/>
                <a:gd name="T79" fmla="*/ 49 h 128"/>
                <a:gd name="T80" fmla="*/ 36 w 79"/>
                <a:gd name="T81" fmla="*/ 45 h 128"/>
                <a:gd name="T82" fmla="*/ 37 w 79"/>
                <a:gd name="T83" fmla="*/ 42 h 128"/>
                <a:gd name="T84" fmla="*/ 37 w 79"/>
                <a:gd name="T85" fmla="*/ 39 h 128"/>
                <a:gd name="T86" fmla="*/ 38 w 79"/>
                <a:gd name="T87" fmla="*/ 36 h 128"/>
                <a:gd name="T88" fmla="*/ 38 w 79"/>
                <a:gd name="T89" fmla="*/ 33 h 128"/>
                <a:gd name="T90" fmla="*/ 39 w 79"/>
                <a:gd name="T91" fmla="*/ 32 h 128"/>
                <a:gd name="T92" fmla="*/ 40 w 79"/>
                <a:gd name="T93" fmla="*/ 29 h 128"/>
                <a:gd name="T94" fmla="*/ 39 w 79"/>
                <a:gd name="T95" fmla="*/ 25 h 128"/>
                <a:gd name="T96" fmla="*/ 37 w 79"/>
                <a:gd name="T97" fmla="*/ 22 h 128"/>
                <a:gd name="T98" fmla="*/ 37 w 79"/>
                <a:gd name="T99" fmla="*/ 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9" h="128">
                  <a:moveTo>
                    <a:pt x="37" y="7"/>
                  </a:moveTo>
                  <a:cubicBezTo>
                    <a:pt x="37" y="7"/>
                    <a:pt x="33" y="0"/>
                    <a:pt x="39" y="5"/>
                  </a:cubicBezTo>
                  <a:cubicBezTo>
                    <a:pt x="39" y="5"/>
                    <a:pt x="46" y="5"/>
                    <a:pt x="49" y="8"/>
                  </a:cubicBezTo>
                  <a:cubicBezTo>
                    <a:pt x="49" y="8"/>
                    <a:pt x="55" y="11"/>
                    <a:pt x="58" y="12"/>
                  </a:cubicBezTo>
                  <a:cubicBezTo>
                    <a:pt x="58" y="12"/>
                    <a:pt x="60" y="12"/>
                    <a:pt x="60" y="19"/>
                  </a:cubicBezTo>
                  <a:cubicBezTo>
                    <a:pt x="60" y="19"/>
                    <a:pt x="59" y="26"/>
                    <a:pt x="61" y="26"/>
                  </a:cubicBezTo>
                  <a:cubicBezTo>
                    <a:pt x="61" y="26"/>
                    <a:pt x="67" y="31"/>
                    <a:pt x="69" y="33"/>
                  </a:cubicBezTo>
                  <a:cubicBezTo>
                    <a:pt x="69" y="33"/>
                    <a:pt x="69" y="34"/>
                    <a:pt x="70" y="33"/>
                  </a:cubicBezTo>
                  <a:cubicBezTo>
                    <a:pt x="70" y="33"/>
                    <a:pt x="74" y="33"/>
                    <a:pt x="74" y="38"/>
                  </a:cubicBezTo>
                  <a:cubicBezTo>
                    <a:pt x="74" y="38"/>
                    <a:pt x="73" y="41"/>
                    <a:pt x="75" y="41"/>
                  </a:cubicBezTo>
                  <a:cubicBezTo>
                    <a:pt x="75" y="41"/>
                    <a:pt x="79" y="42"/>
                    <a:pt x="77" y="47"/>
                  </a:cubicBezTo>
                  <a:cubicBezTo>
                    <a:pt x="77" y="47"/>
                    <a:pt x="77" y="56"/>
                    <a:pt x="70" y="58"/>
                  </a:cubicBezTo>
                  <a:cubicBezTo>
                    <a:pt x="70" y="58"/>
                    <a:pt x="67" y="58"/>
                    <a:pt x="66" y="61"/>
                  </a:cubicBezTo>
                  <a:cubicBezTo>
                    <a:pt x="66" y="61"/>
                    <a:pt x="62" y="66"/>
                    <a:pt x="62" y="69"/>
                  </a:cubicBezTo>
                  <a:cubicBezTo>
                    <a:pt x="62" y="69"/>
                    <a:pt x="60" y="73"/>
                    <a:pt x="56" y="77"/>
                  </a:cubicBezTo>
                  <a:cubicBezTo>
                    <a:pt x="56" y="77"/>
                    <a:pt x="47" y="82"/>
                    <a:pt x="48" y="94"/>
                  </a:cubicBezTo>
                  <a:cubicBezTo>
                    <a:pt x="48" y="94"/>
                    <a:pt x="51" y="100"/>
                    <a:pt x="44" y="103"/>
                  </a:cubicBezTo>
                  <a:cubicBezTo>
                    <a:pt x="44" y="103"/>
                    <a:pt x="42" y="103"/>
                    <a:pt x="38" y="107"/>
                  </a:cubicBezTo>
                  <a:cubicBezTo>
                    <a:pt x="38" y="107"/>
                    <a:pt x="36" y="110"/>
                    <a:pt x="36" y="111"/>
                  </a:cubicBezTo>
                  <a:cubicBezTo>
                    <a:pt x="36" y="111"/>
                    <a:pt x="33" y="114"/>
                    <a:pt x="33" y="115"/>
                  </a:cubicBezTo>
                  <a:cubicBezTo>
                    <a:pt x="33" y="115"/>
                    <a:pt x="31" y="118"/>
                    <a:pt x="25" y="119"/>
                  </a:cubicBezTo>
                  <a:cubicBezTo>
                    <a:pt x="25" y="119"/>
                    <a:pt x="20" y="119"/>
                    <a:pt x="18" y="122"/>
                  </a:cubicBezTo>
                  <a:cubicBezTo>
                    <a:pt x="18" y="122"/>
                    <a:pt x="15" y="124"/>
                    <a:pt x="13" y="123"/>
                  </a:cubicBezTo>
                  <a:cubicBezTo>
                    <a:pt x="13" y="123"/>
                    <a:pt x="12" y="123"/>
                    <a:pt x="11" y="125"/>
                  </a:cubicBezTo>
                  <a:cubicBezTo>
                    <a:pt x="11" y="125"/>
                    <a:pt x="8" y="128"/>
                    <a:pt x="3" y="127"/>
                  </a:cubicBezTo>
                  <a:cubicBezTo>
                    <a:pt x="3" y="127"/>
                    <a:pt x="7" y="116"/>
                    <a:pt x="9" y="111"/>
                  </a:cubicBezTo>
                  <a:cubicBezTo>
                    <a:pt x="9" y="111"/>
                    <a:pt x="11" y="105"/>
                    <a:pt x="14" y="103"/>
                  </a:cubicBezTo>
                  <a:cubicBezTo>
                    <a:pt x="14" y="103"/>
                    <a:pt x="15" y="98"/>
                    <a:pt x="18" y="99"/>
                  </a:cubicBezTo>
                  <a:cubicBezTo>
                    <a:pt x="18" y="99"/>
                    <a:pt x="19" y="101"/>
                    <a:pt x="20" y="99"/>
                  </a:cubicBezTo>
                  <a:cubicBezTo>
                    <a:pt x="20" y="99"/>
                    <a:pt x="24" y="93"/>
                    <a:pt x="25" y="93"/>
                  </a:cubicBezTo>
                  <a:cubicBezTo>
                    <a:pt x="25" y="93"/>
                    <a:pt x="24" y="90"/>
                    <a:pt x="23" y="90"/>
                  </a:cubicBezTo>
                  <a:cubicBezTo>
                    <a:pt x="23" y="90"/>
                    <a:pt x="22" y="87"/>
                    <a:pt x="23" y="85"/>
                  </a:cubicBezTo>
                  <a:cubicBezTo>
                    <a:pt x="23" y="85"/>
                    <a:pt x="24" y="84"/>
                    <a:pt x="22" y="83"/>
                  </a:cubicBezTo>
                  <a:cubicBezTo>
                    <a:pt x="22" y="83"/>
                    <a:pt x="19" y="79"/>
                    <a:pt x="18" y="81"/>
                  </a:cubicBezTo>
                  <a:cubicBezTo>
                    <a:pt x="18" y="81"/>
                    <a:pt x="17" y="81"/>
                    <a:pt x="15" y="80"/>
                  </a:cubicBezTo>
                  <a:cubicBezTo>
                    <a:pt x="15" y="80"/>
                    <a:pt x="0" y="69"/>
                    <a:pt x="9" y="69"/>
                  </a:cubicBezTo>
                  <a:cubicBezTo>
                    <a:pt x="9" y="69"/>
                    <a:pt x="18" y="72"/>
                    <a:pt x="27" y="67"/>
                  </a:cubicBezTo>
                  <a:cubicBezTo>
                    <a:pt x="27" y="67"/>
                    <a:pt x="29" y="66"/>
                    <a:pt x="36" y="55"/>
                  </a:cubicBezTo>
                  <a:cubicBezTo>
                    <a:pt x="36" y="55"/>
                    <a:pt x="37" y="53"/>
                    <a:pt x="35" y="52"/>
                  </a:cubicBezTo>
                  <a:cubicBezTo>
                    <a:pt x="35" y="52"/>
                    <a:pt x="35" y="50"/>
                    <a:pt x="36" y="49"/>
                  </a:cubicBezTo>
                  <a:cubicBezTo>
                    <a:pt x="36" y="49"/>
                    <a:pt x="36" y="48"/>
                    <a:pt x="36" y="45"/>
                  </a:cubicBezTo>
                  <a:cubicBezTo>
                    <a:pt x="36" y="45"/>
                    <a:pt x="36" y="43"/>
                    <a:pt x="37" y="42"/>
                  </a:cubicBezTo>
                  <a:cubicBezTo>
                    <a:pt x="37" y="42"/>
                    <a:pt x="38" y="40"/>
                    <a:pt x="37" y="39"/>
                  </a:cubicBezTo>
                  <a:cubicBezTo>
                    <a:pt x="37" y="39"/>
                    <a:pt x="37" y="37"/>
                    <a:pt x="38" y="36"/>
                  </a:cubicBezTo>
                  <a:cubicBezTo>
                    <a:pt x="38" y="36"/>
                    <a:pt x="38" y="35"/>
                    <a:pt x="38" y="33"/>
                  </a:cubicBezTo>
                  <a:cubicBezTo>
                    <a:pt x="38" y="33"/>
                    <a:pt x="37" y="32"/>
                    <a:pt x="39" y="32"/>
                  </a:cubicBezTo>
                  <a:cubicBezTo>
                    <a:pt x="39" y="32"/>
                    <a:pt x="41" y="33"/>
                    <a:pt x="40" y="29"/>
                  </a:cubicBezTo>
                  <a:cubicBezTo>
                    <a:pt x="40" y="29"/>
                    <a:pt x="39" y="27"/>
                    <a:pt x="39" y="25"/>
                  </a:cubicBezTo>
                  <a:cubicBezTo>
                    <a:pt x="37" y="22"/>
                    <a:pt x="37" y="22"/>
                    <a:pt x="37" y="22"/>
                  </a:cubicBezTo>
                  <a:lnTo>
                    <a:pt x="37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9" name="Freeform 14">
              <a:extLst>
                <a:ext uri="{FF2B5EF4-FFF2-40B4-BE49-F238E27FC236}">
                  <a16:creationId xmlns="" xmlns:a16="http://schemas.microsoft.com/office/drawing/2014/main" id="{0EAD4B62-2389-D04B-B2A6-38B6C780C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2138"/>
              <a:ext cx="63" cy="70"/>
            </a:xfrm>
            <a:custGeom>
              <a:avLst/>
              <a:gdLst>
                <a:gd name="T0" fmla="*/ 3 w 33"/>
                <a:gd name="T1" fmla="*/ 8 h 36"/>
                <a:gd name="T2" fmla="*/ 7 w 33"/>
                <a:gd name="T3" fmla="*/ 3 h 36"/>
                <a:gd name="T4" fmla="*/ 13 w 33"/>
                <a:gd name="T5" fmla="*/ 4 h 36"/>
                <a:gd name="T6" fmla="*/ 23 w 33"/>
                <a:gd name="T7" fmla="*/ 12 h 36"/>
                <a:gd name="T8" fmla="*/ 30 w 33"/>
                <a:gd name="T9" fmla="*/ 18 h 36"/>
                <a:gd name="T10" fmla="*/ 31 w 33"/>
                <a:gd name="T11" fmla="*/ 25 h 36"/>
                <a:gd name="T12" fmla="*/ 30 w 33"/>
                <a:gd name="T13" fmla="*/ 28 h 36"/>
                <a:gd name="T14" fmla="*/ 28 w 33"/>
                <a:gd name="T15" fmla="*/ 31 h 36"/>
                <a:gd name="T16" fmla="*/ 19 w 33"/>
                <a:gd name="T17" fmla="*/ 34 h 36"/>
                <a:gd name="T18" fmla="*/ 12 w 33"/>
                <a:gd name="T19" fmla="*/ 33 h 36"/>
                <a:gd name="T20" fmla="*/ 8 w 33"/>
                <a:gd name="T21" fmla="*/ 30 h 36"/>
                <a:gd name="T22" fmla="*/ 5 w 33"/>
                <a:gd name="T23" fmla="*/ 29 h 36"/>
                <a:gd name="T24" fmla="*/ 2 w 33"/>
                <a:gd name="T25" fmla="*/ 25 h 36"/>
                <a:gd name="T26" fmla="*/ 2 w 33"/>
                <a:gd name="T27" fmla="*/ 19 h 36"/>
                <a:gd name="T28" fmla="*/ 3 w 33"/>
                <a:gd name="T29" fmla="*/ 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3" h="36">
                  <a:moveTo>
                    <a:pt x="3" y="8"/>
                  </a:moveTo>
                  <a:cubicBezTo>
                    <a:pt x="3" y="8"/>
                    <a:pt x="4" y="0"/>
                    <a:pt x="7" y="3"/>
                  </a:cubicBezTo>
                  <a:cubicBezTo>
                    <a:pt x="7" y="3"/>
                    <a:pt x="10" y="4"/>
                    <a:pt x="13" y="4"/>
                  </a:cubicBezTo>
                  <a:cubicBezTo>
                    <a:pt x="13" y="4"/>
                    <a:pt x="19" y="7"/>
                    <a:pt x="23" y="12"/>
                  </a:cubicBezTo>
                  <a:cubicBezTo>
                    <a:pt x="23" y="12"/>
                    <a:pt x="28" y="17"/>
                    <a:pt x="30" y="18"/>
                  </a:cubicBezTo>
                  <a:cubicBezTo>
                    <a:pt x="30" y="18"/>
                    <a:pt x="33" y="20"/>
                    <a:pt x="31" y="25"/>
                  </a:cubicBezTo>
                  <a:cubicBezTo>
                    <a:pt x="31" y="25"/>
                    <a:pt x="29" y="27"/>
                    <a:pt x="30" y="28"/>
                  </a:cubicBezTo>
                  <a:cubicBezTo>
                    <a:pt x="30" y="28"/>
                    <a:pt x="29" y="30"/>
                    <a:pt x="28" y="31"/>
                  </a:cubicBezTo>
                  <a:cubicBezTo>
                    <a:pt x="28" y="31"/>
                    <a:pt x="24" y="36"/>
                    <a:pt x="19" y="34"/>
                  </a:cubicBezTo>
                  <a:cubicBezTo>
                    <a:pt x="19" y="34"/>
                    <a:pt x="15" y="34"/>
                    <a:pt x="12" y="33"/>
                  </a:cubicBezTo>
                  <a:cubicBezTo>
                    <a:pt x="12" y="33"/>
                    <a:pt x="9" y="32"/>
                    <a:pt x="8" y="30"/>
                  </a:cubicBezTo>
                  <a:cubicBezTo>
                    <a:pt x="8" y="30"/>
                    <a:pt x="6" y="29"/>
                    <a:pt x="5" y="29"/>
                  </a:cubicBezTo>
                  <a:cubicBezTo>
                    <a:pt x="5" y="29"/>
                    <a:pt x="4" y="29"/>
                    <a:pt x="2" y="25"/>
                  </a:cubicBezTo>
                  <a:cubicBezTo>
                    <a:pt x="2" y="25"/>
                    <a:pt x="0" y="23"/>
                    <a:pt x="2" y="19"/>
                  </a:cubicBezTo>
                  <a:cubicBezTo>
                    <a:pt x="2" y="19"/>
                    <a:pt x="4" y="14"/>
                    <a:pt x="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0" name="Freeform 15">
              <a:extLst>
                <a:ext uri="{FF2B5EF4-FFF2-40B4-BE49-F238E27FC236}">
                  <a16:creationId xmlns="" xmlns:a16="http://schemas.microsoft.com/office/drawing/2014/main" id="{34691876-C5C5-4A4E-B2AE-01644490CB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2064"/>
              <a:ext cx="36" cy="142"/>
            </a:xfrm>
            <a:custGeom>
              <a:avLst/>
              <a:gdLst>
                <a:gd name="T0" fmla="*/ 0 w 19"/>
                <a:gd name="T1" fmla="*/ 48 h 73"/>
                <a:gd name="T2" fmla="*/ 1 w 19"/>
                <a:gd name="T3" fmla="*/ 27 h 73"/>
                <a:gd name="T4" fmla="*/ 1 w 19"/>
                <a:gd name="T5" fmla="*/ 24 h 73"/>
                <a:gd name="T6" fmla="*/ 1 w 19"/>
                <a:gd name="T7" fmla="*/ 12 h 73"/>
                <a:gd name="T8" fmla="*/ 3 w 19"/>
                <a:gd name="T9" fmla="*/ 10 h 73"/>
                <a:gd name="T10" fmla="*/ 3 w 19"/>
                <a:gd name="T11" fmla="*/ 7 h 73"/>
                <a:gd name="T12" fmla="*/ 3 w 19"/>
                <a:gd name="T13" fmla="*/ 5 h 73"/>
                <a:gd name="T14" fmla="*/ 7 w 19"/>
                <a:gd name="T15" fmla="*/ 3 h 73"/>
                <a:gd name="T16" fmla="*/ 6 w 19"/>
                <a:gd name="T17" fmla="*/ 8 h 73"/>
                <a:gd name="T18" fmla="*/ 9 w 19"/>
                <a:gd name="T19" fmla="*/ 26 h 73"/>
                <a:gd name="T20" fmla="*/ 11 w 19"/>
                <a:gd name="T21" fmla="*/ 30 h 73"/>
                <a:gd name="T22" fmla="*/ 14 w 19"/>
                <a:gd name="T23" fmla="*/ 37 h 73"/>
                <a:gd name="T24" fmla="*/ 14 w 19"/>
                <a:gd name="T25" fmla="*/ 42 h 73"/>
                <a:gd name="T26" fmla="*/ 15 w 19"/>
                <a:gd name="T27" fmla="*/ 43 h 73"/>
                <a:gd name="T28" fmla="*/ 17 w 19"/>
                <a:gd name="T29" fmla="*/ 45 h 73"/>
                <a:gd name="T30" fmla="*/ 16 w 19"/>
                <a:gd name="T31" fmla="*/ 54 h 73"/>
                <a:gd name="T32" fmla="*/ 17 w 19"/>
                <a:gd name="T33" fmla="*/ 57 h 73"/>
                <a:gd name="T34" fmla="*/ 18 w 19"/>
                <a:gd name="T35" fmla="*/ 59 h 73"/>
                <a:gd name="T36" fmla="*/ 18 w 19"/>
                <a:gd name="T37" fmla="*/ 61 h 73"/>
                <a:gd name="T38" fmla="*/ 18 w 19"/>
                <a:gd name="T39" fmla="*/ 70 h 73"/>
                <a:gd name="T40" fmla="*/ 13 w 19"/>
                <a:gd name="T41" fmla="*/ 71 h 73"/>
                <a:gd name="T42" fmla="*/ 0 w 19"/>
                <a:gd name="T43" fmla="*/ 48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" h="73">
                  <a:moveTo>
                    <a:pt x="0" y="48"/>
                  </a:moveTo>
                  <a:cubicBezTo>
                    <a:pt x="0" y="48"/>
                    <a:pt x="0" y="28"/>
                    <a:pt x="1" y="27"/>
                  </a:cubicBezTo>
                  <a:cubicBezTo>
                    <a:pt x="1" y="27"/>
                    <a:pt x="1" y="26"/>
                    <a:pt x="1" y="24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2" y="11"/>
                    <a:pt x="3" y="10"/>
                  </a:cubicBezTo>
                  <a:cubicBezTo>
                    <a:pt x="3" y="10"/>
                    <a:pt x="2" y="7"/>
                    <a:pt x="3" y="7"/>
                  </a:cubicBezTo>
                  <a:cubicBezTo>
                    <a:pt x="3" y="7"/>
                    <a:pt x="3" y="6"/>
                    <a:pt x="3" y="5"/>
                  </a:cubicBezTo>
                  <a:cubicBezTo>
                    <a:pt x="3" y="5"/>
                    <a:pt x="4" y="0"/>
                    <a:pt x="7" y="3"/>
                  </a:cubicBezTo>
                  <a:cubicBezTo>
                    <a:pt x="7" y="3"/>
                    <a:pt x="8" y="5"/>
                    <a:pt x="6" y="8"/>
                  </a:cubicBezTo>
                  <a:cubicBezTo>
                    <a:pt x="6" y="8"/>
                    <a:pt x="3" y="11"/>
                    <a:pt x="9" y="26"/>
                  </a:cubicBezTo>
                  <a:cubicBezTo>
                    <a:pt x="9" y="26"/>
                    <a:pt x="9" y="28"/>
                    <a:pt x="11" y="30"/>
                  </a:cubicBezTo>
                  <a:cubicBezTo>
                    <a:pt x="11" y="30"/>
                    <a:pt x="14" y="32"/>
                    <a:pt x="14" y="37"/>
                  </a:cubicBezTo>
                  <a:cubicBezTo>
                    <a:pt x="14" y="37"/>
                    <a:pt x="14" y="40"/>
                    <a:pt x="14" y="42"/>
                  </a:cubicBezTo>
                  <a:cubicBezTo>
                    <a:pt x="14" y="42"/>
                    <a:pt x="12" y="44"/>
                    <a:pt x="15" y="43"/>
                  </a:cubicBezTo>
                  <a:cubicBezTo>
                    <a:pt x="15" y="43"/>
                    <a:pt x="17" y="43"/>
                    <a:pt x="17" y="45"/>
                  </a:cubicBezTo>
                  <a:cubicBezTo>
                    <a:pt x="17" y="45"/>
                    <a:pt x="16" y="52"/>
                    <a:pt x="16" y="54"/>
                  </a:cubicBezTo>
                  <a:cubicBezTo>
                    <a:pt x="16" y="54"/>
                    <a:pt x="18" y="56"/>
                    <a:pt x="17" y="57"/>
                  </a:cubicBezTo>
                  <a:cubicBezTo>
                    <a:pt x="17" y="57"/>
                    <a:pt x="17" y="58"/>
                    <a:pt x="18" y="59"/>
                  </a:cubicBezTo>
                  <a:cubicBezTo>
                    <a:pt x="18" y="59"/>
                    <a:pt x="18" y="59"/>
                    <a:pt x="18" y="61"/>
                  </a:cubicBezTo>
                  <a:cubicBezTo>
                    <a:pt x="18" y="61"/>
                    <a:pt x="19" y="69"/>
                    <a:pt x="18" y="70"/>
                  </a:cubicBezTo>
                  <a:cubicBezTo>
                    <a:pt x="18" y="70"/>
                    <a:pt x="16" y="73"/>
                    <a:pt x="13" y="71"/>
                  </a:cubicBezTo>
                  <a:cubicBezTo>
                    <a:pt x="13" y="71"/>
                    <a:pt x="3" y="62"/>
                    <a:pt x="0" y="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1" name="Freeform 16">
              <a:extLst>
                <a:ext uri="{FF2B5EF4-FFF2-40B4-BE49-F238E27FC236}">
                  <a16:creationId xmlns="" xmlns:a16="http://schemas.microsoft.com/office/drawing/2014/main" id="{DAD6FCB4-8B55-FC45-8CA5-C65F96493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985"/>
              <a:ext cx="35" cy="60"/>
            </a:xfrm>
            <a:custGeom>
              <a:avLst/>
              <a:gdLst>
                <a:gd name="T0" fmla="*/ 7 w 18"/>
                <a:gd name="T1" fmla="*/ 5 h 31"/>
                <a:gd name="T2" fmla="*/ 8 w 18"/>
                <a:gd name="T3" fmla="*/ 2 h 31"/>
                <a:gd name="T4" fmla="*/ 11 w 18"/>
                <a:gd name="T5" fmla="*/ 3 h 31"/>
                <a:gd name="T6" fmla="*/ 18 w 18"/>
                <a:gd name="T7" fmla="*/ 25 h 31"/>
                <a:gd name="T8" fmla="*/ 11 w 18"/>
                <a:gd name="T9" fmla="*/ 28 h 31"/>
                <a:gd name="T10" fmla="*/ 7 w 18"/>
                <a:gd name="T11" fmla="*/ 25 h 31"/>
                <a:gd name="T12" fmla="*/ 2 w 18"/>
                <a:gd name="T13" fmla="*/ 25 h 31"/>
                <a:gd name="T14" fmla="*/ 2 w 18"/>
                <a:gd name="T15" fmla="*/ 22 h 31"/>
                <a:gd name="T16" fmla="*/ 7 w 18"/>
                <a:gd name="T17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31">
                  <a:moveTo>
                    <a:pt x="7" y="5"/>
                  </a:moveTo>
                  <a:cubicBezTo>
                    <a:pt x="7" y="5"/>
                    <a:pt x="6" y="4"/>
                    <a:pt x="8" y="2"/>
                  </a:cubicBezTo>
                  <a:cubicBezTo>
                    <a:pt x="8" y="2"/>
                    <a:pt x="10" y="0"/>
                    <a:pt x="11" y="3"/>
                  </a:cubicBezTo>
                  <a:cubicBezTo>
                    <a:pt x="11" y="3"/>
                    <a:pt x="18" y="18"/>
                    <a:pt x="18" y="25"/>
                  </a:cubicBezTo>
                  <a:cubicBezTo>
                    <a:pt x="18" y="25"/>
                    <a:pt x="17" y="31"/>
                    <a:pt x="11" y="28"/>
                  </a:cubicBezTo>
                  <a:cubicBezTo>
                    <a:pt x="11" y="28"/>
                    <a:pt x="9" y="27"/>
                    <a:pt x="7" y="25"/>
                  </a:cubicBezTo>
                  <a:cubicBezTo>
                    <a:pt x="7" y="25"/>
                    <a:pt x="5" y="26"/>
                    <a:pt x="2" y="25"/>
                  </a:cubicBezTo>
                  <a:cubicBezTo>
                    <a:pt x="2" y="25"/>
                    <a:pt x="0" y="24"/>
                    <a:pt x="2" y="22"/>
                  </a:cubicBezTo>
                  <a:cubicBezTo>
                    <a:pt x="2" y="22"/>
                    <a:pt x="7" y="13"/>
                    <a:pt x="7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2" name="Freeform 17">
              <a:extLst>
                <a:ext uri="{FF2B5EF4-FFF2-40B4-BE49-F238E27FC236}">
                  <a16:creationId xmlns="" xmlns:a16="http://schemas.microsoft.com/office/drawing/2014/main" id="{66DA2D4D-D8DC-864B-A987-C0579DD872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69" y="1956"/>
              <a:ext cx="218" cy="246"/>
            </a:xfrm>
            <a:custGeom>
              <a:avLst/>
              <a:gdLst>
                <a:gd name="T0" fmla="*/ 98 w 114"/>
                <a:gd name="T1" fmla="*/ 50 h 127"/>
                <a:gd name="T2" fmla="*/ 110 w 114"/>
                <a:gd name="T3" fmla="*/ 70 h 127"/>
                <a:gd name="T4" fmla="*/ 98 w 114"/>
                <a:gd name="T5" fmla="*/ 83 h 127"/>
                <a:gd name="T6" fmla="*/ 82 w 114"/>
                <a:gd name="T7" fmla="*/ 103 h 127"/>
                <a:gd name="T8" fmla="*/ 83 w 114"/>
                <a:gd name="T9" fmla="*/ 119 h 127"/>
                <a:gd name="T10" fmla="*/ 79 w 114"/>
                <a:gd name="T11" fmla="*/ 85 h 127"/>
                <a:gd name="T12" fmla="*/ 97 w 114"/>
                <a:gd name="T13" fmla="*/ 64 h 127"/>
                <a:gd name="T14" fmla="*/ 88 w 114"/>
                <a:gd name="T15" fmla="*/ 51 h 127"/>
                <a:gd name="T16" fmla="*/ 79 w 114"/>
                <a:gd name="T17" fmla="*/ 45 h 127"/>
                <a:gd name="T18" fmla="*/ 38 w 114"/>
                <a:gd name="T19" fmla="*/ 47 h 127"/>
                <a:gd name="T20" fmla="*/ 53 w 114"/>
                <a:gd name="T21" fmla="*/ 40 h 127"/>
                <a:gd name="T22" fmla="*/ 54 w 114"/>
                <a:gd name="T23" fmla="*/ 3 h 127"/>
                <a:gd name="T24" fmla="*/ 61 w 114"/>
                <a:gd name="T25" fmla="*/ 3 h 127"/>
                <a:gd name="T26" fmla="*/ 67 w 114"/>
                <a:gd name="T27" fmla="*/ 27 h 127"/>
                <a:gd name="T28" fmla="*/ 69 w 114"/>
                <a:gd name="T29" fmla="*/ 43 h 127"/>
                <a:gd name="T30" fmla="*/ 79 w 114"/>
                <a:gd name="T31" fmla="*/ 49 h 127"/>
                <a:gd name="T32" fmla="*/ 71 w 114"/>
                <a:gd name="T33" fmla="*/ 53 h 127"/>
                <a:gd name="T34" fmla="*/ 76 w 114"/>
                <a:gd name="T35" fmla="*/ 64 h 127"/>
                <a:gd name="T36" fmla="*/ 72 w 114"/>
                <a:gd name="T37" fmla="*/ 73 h 127"/>
                <a:gd name="T38" fmla="*/ 62 w 114"/>
                <a:gd name="T39" fmla="*/ 95 h 127"/>
                <a:gd name="T40" fmla="*/ 77 w 114"/>
                <a:gd name="T41" fmla="*/ 88 h 127"/>
                <a:gd name="T42" fmla="*/ 79 w 114"/>
                <a:gd name="T43" fmla="*/ 120 h 127"/>
                <a:gd name="T44" fmla="*/ 65 w 114"/>
                <a:gd name="T45" fmla="*/ 120 h 127"/>
                <a:gd name="T46" fmla="*/ 54 w 114"/>
                <a:gd name="T47" fmla="*/ 119 h 127"/>
                <a:gd name="T48" fmla="*/ 33 w 114"/>
                <a:gd name="T49" fmla="*/ 115 h 127"/>
                <a:gd name="T50" fmla="*/ 38 w 114"/>
                <a:gd name="T51" fmla="*/ 109 h 127"/>
                <a:gd name="T52" fmla="*/ 49 w 114"/>
                <a:gd name="T53" fmla="*/ 98 h 127"/>
                <a:gd name="T54" fmla="*/ 50 w 114"/>
                <a:gd name="T55" fmla="*/ 84 h 127"/>
                <a:gd name="T56" fmla="*/ 43 w 114"/>
                <a:gd name="T57" fmla="*/ 67 h 127"/>
                <a:gd name="T58" fmla="*/ 51 w 114"/>
                <a:gd name="T59" fmla="*/ 61 h 127"/>
                <a:gd name="T60" fmla="*/ 53 w 114"/>
                <a:gd name="T61" fmla="*/ 50 h 127"/>
                <a:gd name="T62" fmla="*/ 35 w 114"/>
                <a:gd name="T63" fmla="*/ 59 h 127"/>
                <a:gd name="T64" fmla="*/ 33 w 114"/>
                <a:gd name="T65" fmla="*/ 51 h 127"/>
                <a:gd name="T66" fmla="*/ 0 w 114"/>
                <a:gd name="T67" fmla="*/ 78 h 127"/>
                <a:gd name="T68" fmla="*/ 0 w 114"/>
                <a:gd name="T69" fmla="*/ 76 h 127"/>
                <a:gd name="T70" fmla="*/ 13 w 114"/>
                <a:gd name="T71" fmla="*/ 63 h 127"/>
                <a:gd name="T72" fmla="*/ 33 w 114"/>
                <a:gd name="T73" fmla="*/ 51 h 127"/>
                <a:gd name="T74" fmla="*/ 30 w 114"/>
                <a:gd name="T75" fmla="*/ 63 h 127"/>
                <a:gd name="T76" fmla="*/ 18 w 114"/>
                <a:gd name="T77" fmla="*/ 69 h 127"/>
                <a:gd name="T78" fmla="*/ 12 w 114"/>
                <a:gd name="T79" fmla="*/ 86 h 127"/>
                <a:gd name="T80" fmla="*/ 26 w 114"/>
                <a:gd name="T81" fmla="*/ 106 h 127"/>
                <a:gd name="T82" fmla="*/ 33 w 114"/>
                <a:gd name="T83" fmla="*/ 115 h 127"/>
                <a:gd name="T84" fmla="*/ 13 w 114"/>
                <a:gd name="T85" fmla="*/ 98 h 127"/>
                <a:gd name="T86" fmla="*/ 3 w 114"/>
                <a:gd name="T87" fmla="*/ 82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4" h="127">
                  <a:moveTo>
                    <a:pt x="79" y="45"/>
                  </a:moveTo>
                  <a:cubicBezTo>
                    <a:pt x="86" y="47"/>
                    <a:pt x="95" y="49"/>
                    <a:pt x="98" y="50"/>
                  </a:cubicBezTo>
                  <a:cubicBezTo>
                    <a:pt x="98" y="50"/>
                    <a:pt x="106" y="52"/>
                    <a:pt x="112" y="63"/>
                  </a:cubicBezTo>
                  <a:cubicBezTo>
                    <a:pt x="112" y="63"/>
                    <a:pt x="114" y="64"/>
                    <a:pt x="110" y="70"/>
                  </a:cubicBezTo>
                  <a:cubicBezTo>
                    <a:pt x="110" y="70"/>
                    <a:pt x="106" y="75"/>
                    <a:pt x="101" y="77"/>
                  </a:cubicBezTo>
                  <a:cubicBezTo>
                    <a:pt x="101" y="77"/>
                    <a:pt x="99" y="78"/>
                    <a:pt x="98" y="83"/>
                  </a:cubicBezTo>
                  <a:cubicBezTo>
                    <a:pt x="98" y="83"/>
                    <a:pt x="91" y="93"/>
                    <a:pt x="87" y="95"/>
                  </a:cubicBezTo>
                  <a:cubicBezTo>
                    <a:pt x="87" y="95"/>
                    <a:pt x="81" y="97"/>
                    <a:pt x="82" y="103"/>
                  </a:cubicBezTo>
                  <a:cubicBezTo>
                    <a:pt x="82" y="103"/>
                    <a:pt x="88" y="109"/>
                    <a:pt x="86" y="117"/>
                  </a:cubicBezTo>
                  <a:cubicBezTo>
                    <a:pt x="86" y="117"/>
                    <a:pt x="86" y="119"/>
                    <a:pt x="83" y="119"/>
                  </a:cubicBezTo>
                  <a:cubicBezTo>
                    <a:pt x="83" y="119"/>
                    <a:pt x="82" y="119"/>
                    <a:pt x="79" y="120"/>
                  </a:cubicBezTo>
                  <a:cubicBezTo>
                    <a:pt x="79" y="85"/>
                    <a:pt x="79" y="85"/>
                    <a:pt x="79" y="85"/>
                  </a:cubicBezTo>
                  <a:cubicBezTo>
                    <a:pt x="83" y="81"/>
                    <a:pt x="89" y="76"/>
                    <a:pt x="89" y="76"/>
                  </a:cubicBezTo>
                  <a:cubicBezTo>
                    <a:pt x="90" y="73"/>
                    <a:pt x="97" y="64"/>
                    <a:pt x="97" y="64"/>
                  </a:cubicBezTo>
                  <a:cubicBezTo>
                    <a:pt x="98" y="63"/>
                    <a:pt x="97" y="59"/>
                    <a:pt x="97" y="59"/>
                  </a:cubicBezTo>
                  <a:cubicBezTo>
                    <a:pt x="97" y="57"/>
                    <a:pt x="88" y="51"/>
                    <a:pt x="88" y="51"/>
                  </a:cubicBezTo>
                  <a:cubicBezTo>
                    <a:pt x="87" y="50"/>
                    <a:pt x="83" y="50"/>
                    <a:pt x="79" y="49"/>
                  </a:cubicBezTo>
                  <a:lnTo>
                    <a:pt x="79" y="45"/>
                  </a:lnTo>
                  <a:close/>
                  <a:moveTo>
                    <a:pt x="33" y="51"/>
                  </a:moveTo>
                  <a:cubicBezTo>
                    <a:pt x="35" y="50"/>
                    <a:pt x="37" y="48"/>
                    <a:pt x="38" y="47"/>
                  </a:cubicBezTo>
                  <a:cubicBezTo>
                    <a:pt x="38" y="47"/>
                    <a:pt x="42" y="44"/>
                    <a:pt x="46" y="43"/>
                  </a:cubicBezTo>
                  <a:cubicBezTo>
                    <a:pt x="46" y="43"/>
                    <a:pt x="53" y="42"/>
                    <a:pt x="53" y="40"/>
                  </a:cubicBezTo>
                  <a:cubicBezTo>
                    <a:pt x="53" y="40"/>
                    <a:pt x="54" y="34"/>
                    <a:pt x="54" y="32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4" y="3"/>
                    <a:pt x="54" y="0"/>
                    <a:pt x="57" y="2"/>
                  </a:cubicBezTo>
                  <a:cubicBezTo>
                    <a:pt x="57" y="2"/>
                    <a:pt x="58" y="4"/>
                    <a:pt x="61" y="3"/>
                  </a:cubicBezTo>
                  <a:cubicBezTo>
                    <a:pt x="61" y="3"/>
                    <a:pt x="64" y="3"/>
                    <a:pt x="65" y="10"/>
                  </a:cubicBezTo>
                  <a:cubicBezTo>
                    <a:pt x="65" y="10"/>
                    <a:pt x="67" y="19"/>
                    <a:pt x="67" y="27"/>
                  </a:cubicBezTo>
                  <a:cubicBezTo>
                    <a:pt x="67" y="27"/>
                    <a:pt x="67" y="37"/>
                    <a:pt x="67" y="39"/>
                  </a:cubicBezTo>
                  <a:cubicBezTo>
                    <a:pt x="67" y="39"/>
                    <a:pt x="66" y="42"/>
                    <a:pt x="69" y="43"/>
                  </a:cubicBezTo>
                  <a:cubicBezTo>
                    <a:pt x="69" y="43"/>
                    <a:pt x="74" y="44"/>
                    <a:pt x="79" y="45"/>
                  </a:cubicBezTo>
                  <a:cubicBezTo>
                    <a:pt x="79" y="49"/>
                    <a:pt x="79" y="49"/>
                    <a:pt x="79" y="49"/>
                  </a:cubicBezTo>
                  <a:cubicBezTo>
                    <a:pt x="76" y="48"/>
                    <a:pt x="73" y="48"/>
                    <a:pt x="73" y="48"/>
                  </a:cubicBezTo>
                  <a:cubicBezTo>
                    <a:pt x="67" y="47"/>
                    <a:pt x="71" y="53"/>
                    <a:pt x="71" y="53"/>
                  </a:cubicBezTo>
                  <a:cubicBezTo>
                    <a:pt x="72" y="55"/>
                    <a:pt x="74" y="60"/>
                    <a:pt x="74" y="60"/>
                  </a:cubicBezTo>
                  <a:cubicBezTo>
                    <a:pt x="74" y="63"/>
                    <a:pt x="76" y="64"/>
                    <a:pt x="76" y="64"/>
                  </a:cubicBezTo>
                  <a:cubicBezTo>
                    <a:pt x="78" y="67"/>
                    <a:pt x="75" y="70"/>
                    <a:pt x="75" y="70"/>
                  </a:cubicBezTo>
                  <a:cubicBezTo>
                    <a:pt x="74" y="71"/>
                    <a:pt x="72" y="73"/>
                    <a:pt x="72" y="73"/>
                  </a:cubicBezTo>
                  <a:cubicBezTo>
                    <a:pt x="70" y="79"/>
                    <a:pt x="64" y="83"/>
                    <a:pt x="64" y="83"/>
                  </a:cubicBezTo>
                  <a:cubicBezTo>
                    <a:pt x="59" y="86"/>
                    <a:pt x="62" y="95"/>
                    <a:pt x="62" y="95"/>
                  </a:cubicBezTo>
                  <a:cubicBezTo>
                    <a:pt x="64" y="101"/>
                    <a:pt x="73" y="91"/>
                    <a:pt x="73" y="91"/>
                  </a:cubicBezTo>
                  <a:cubicBezTo>
                    <a:pt x="75" y="89"/>
                    <a:pt x="77" y="88"/>
                    <a:pt x="77" y="88"/>
                  </a:cubicBezTo>
                  <a:cubicBezTo>
                    <a:pt x="77" y="88"/>
                    <a:pt x="78" y="86"/>
                    <a:pt x="79" y="85"/>
                  </a:cubicBezTo>
                  <a:cubicBezTo>
                    <a:pt x="79" y="120"/>
                    <a:pt x="79" y="120"/>
                    <a:pt x="79" y="120"/>
                  </a:cubicBezTo>
                  <a:cubicBezTo>
                    <a:pt x="79" y="120"/>
                    <a:pt x="77" y="120"/>
                    <a:pt x="76" y="120"/>
                  </a:cubicBezTo>
                  <a:cubicBezTo>
                    <a:pt x="76" y="120"/>
                    <a:pt x="70" y="121"/>
                    <a:pt x="65" y="120"/>
                  </a:cubicBezTo>
                  <a:cubicBezTo>
                    <a:pt x="65" y="120"/>
                    <a:pt x="61" y="120"/>
                    <a:pt x="57" y="119"/>
                  </a:cubicBezTo>
                  <a:cubicBezTo>
                    <a:pt x="57" y="119"/>
                    <a:pt x="56" y="118"/>
                    <a:pt x="54" y="119"/>
                  </a:cubicBezTo>
                  <a:cubicBezTo>
                    <a:pt x="54" y="119"/>
                    <a:pt x="44" y="127"/>
                    <a:pt x="36" y="118"/>
                  </a:cubicBezTo>
                  <a:cubicBezTo>
                    <a:pt x="36" y="118"/>
                    <a:pt x="34" y="116"/>
                    <a:pt x="33" y="115"/>
                  </a:cubicBezTo>
                  <a:cubicBezTo>
                    <a:pt x="33" y="108"/>
                    <a:pt x="33" y="108"/>
                    <a:pt x="33" y="108"/>
                  </a:cubicBezTo>
                  <a:cubicBezTo>
                    <a:pt x="34" y="109"/>
                    <a:pt x="36" y="109"/>
                    <a:pt x="38" y="109"/>
                  </a:cubicBezTo>
                  <a:cubicBezTo>
                    <a:pt x="45" y="109"/>
                    <a:pt x="46" y="103"/>
                    <a:pt x="46" y="103"/>
                  </a:cubicBezTo>
                  <a:cubicBezTo>
                    <a:pt x="45" y="101"/>
                    <a:pt x="49" y="98"/>
                    <a:pt x="49" y="98"/>
                  </a:cubicBezTo>
                  <a:cubicBezTo>
                    <a:pt x="51" y="96"/>
                    <a:pt x="51" y="94"/>
                    <a:pt x="51" y="94"/>
                  </a:cubicBezTo>
                  <a:cubicBezTo>
                    <a:pt x="50" y="91"/>
                    <a:pt x="50" y="84"/>
                    <a:pt x="50" y="84"/>
                  </a:cubicBezTo>
                  <a:cubicBezTo>
                    <a:pt x="47" y="82"/>
                    <a:pt x="41" y="75"/>
                    <a:pt x="41" y="75"/>
                  </a:cubicBezTo>
                  <a:cubicBezTo>
                    <a:pt x="37" y="67"/>
                    <a:pt x="43" y="67"/>
                    <a:pt x="43" y="67"/>
                  </a:cubicBezTo>
                  <a:cubicBezTo>
                    <a:pt x="46" y="68"/>
                    <a:pt x="47" y="67"/>
                    <a:pt x="47" y="67"/>
                  </a:cubicBezTo>
                  <a:cubicBezTo>
                    <a:pt x="51" y="67"/>
                    <a:pt x="51" y="61"/>
                    <a:pt x="51" y="61"/>
                  </a:cubicBezTo>
                  <a:cubicBezTo>
                    <a:pt x="51" y="58"/>
                    <a:pt x="52" y="56"/>
                    <a:pt x="52" y="56"/>
                  </a:cubicBezTo>
                  <a:cubicBezTo>
                    <a:pt x="54" y="50"/>
                    <a:pt x="53" y="50"/>
                    <a:pt x="53" y="50"/>
                  </a:cubicBezTo>
                  <a:cubicBezTo>
                    <a:pt x="50" y="45"/>
                    <a:pt x="47" y="50"/>
                    <a:pt x="47" y="50"/>
                  </a:cubicBezTo>
                  <a:cubicBezTo>
                    <a:pt x="45" y="53"/>
                    <a:pt x="35" y="59"/>
                    <a:pt x="35" y="59"/>
                  </a:cubicBezTo>
                  <a:cubicBezTo>
                    <a:pt x="34" y="59"/>
                    <a:pt x="33" y="60"/>
                    <a:pt x="33" y="60"/>
                  </a:cubicBezTo>
                  <a:lnTo>
                    <a:pt x="33" y="51"/>
                  </a:lnTo>
                  <a:close/>
                  <a:moveTo>
                    <a:pt x="3" y="82"/>
                  </a:moveTo>
                  <a:cubicBezTo>
                    <a:pt x="3" y="82"/>
                    <a:pt x="0" y="81"/>
                    <a:pt x="0" y="78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7"/>
                    <a:pt x="0" y="77"/>
                    <a:pt x="0" y="76"/>
                  </a:cubicBezTo>
                  <a:cubicBezTo>
                    <a:pt x="0" y="76"/>
                    <a:pt x="0" y="74"/>
                    <a:pt x="5" y="69"/>
                  </a:cubicBezTo>
                  <a:cubicBezTo>
                    <a:pt x="5" y="69"/>
                    <a:pt x="9" y="65"/>
                    <a:pt x="13" y="63"/>
                  </a:cubicBezTo>
                  <a:cubicBezTo>
                    <a:pt x="13" y="63"/>
                    <a:pt x="22" y="57"/>
                    <a:pt x="28" y="55"/>
                  </a:cubicBezTo>
                  <a:cubicBezTo>
                    <a:pt x="28" y="55"/>
                    <a:pt x="30" y="53"/>
                    <a:pt x="33" y="51"/>
                  </a:cubicBezTo>
                  <a:cubicBezTo>
                    <a:pt x="33" y="60"/>
                    <a:pt x="33" y="60"/>
                    <a:pt x="33" y="60"/>
                  </a:cubicBezTo>
                  <a:cubicBezTo>
                    <a:pt x="31" y="62"/>
                    <a:pt x="30" y="63"/>
                    <a:pt x="30" y="63"/>
                  </a:cubicBezTo>
                  <a:cubicBezTo>
                    <a:pt x="26" y="62"/>
                    <a:pt x="22" y="65"/>
                    <a:pt x="22" y="65"/>
                  </a:cubicBezTo>
                  <a:cubicBezTo>
                    <a:pt x="17" y="67"/>
                    <a:pt x="18" y="69"/>
                    <a:pt x="18" y="69"/>
                  </a:cubicBezTo>
                  <a:cubicBezTo>
                    <a:pt x="17" y="72"/>
                    <a:pt x="14" y="78"/>
                    <a:pt x="14" y="78"/>
                  </a:cubicBezTo>
                  <a:cubicBezTo>
                    <a:pt x="13" y="79"/>
                    <a:pt x="12" y="84"/>
                    <a:pt x="12" y="86"/>
                  </a:cubicBezTo>
                  <a:cubicBezTo>
                    <a:pt x="12" y="86"/>
                    <a:pt x="14" y="92"/>
                    <a:pt x="14" y="92"/>
                  </a:cubicBezTo>
                  <a:cubicBezTo>
                    <a:pt x="16" y="97"/>
                    <a:pt x="26" y="106"/>
                    <a:pt x="26" y="106"/>
                  </a:cubicBezTo>
                  <a:cubicBezTo>
                    <a:pt x="28" y="107"/>
                    <a:pt x="30" y="108"/>
                    <a:pt x="33" y="108"/>
                  </a:cubicBezTo>
                  <a:cubicBezTo>
                    <a:pt x="33" y="115"/>
                    <a:pt x="33" y="115"/>
                    <a:pt x="33" y="115"/>
                  </a:cubicBezTo>
                  <a:cubicBezTo>
                    <a:pt x="31" y="113"/>
                    <a:pt x="29" y="111"/>
                    <a:pt x="27" y="111"/>
                  </a:cubicBezTo>
                  <a:cubicBezTo>
                    <a:pt x="27" y="111"/>
                    <a:pt x="17" y="102"/>
                    <a:pt x="13" y="98"/>
                  </a:cubicBezTo>
                  <a:cubicBezTo>
                    <a:pt x="13" y="98"/>
                    <a:pt x="7" y="92"/>
                    <a:pt x="7" y="87"/>
                  </a:cubicBezTo>
                  <a:cubicBezTo>
                    <a:pt x="7" y="87"/>
                    <a:pt x="6" y="82"/>
                    <a:pt x="3" y="8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3" name="Freeform 18">
              <a:extLst>
                <a:ext uri="{FF2B5EF4-FFF2-40B4-BE49-F238E27FC236}">
                  <a16:creationId xmlns="" xmlns:a16="http://schemas.microsoft.com/office/drawing/2014/main" id="{DA0E3B6D-A962-524E-B83F-2CFB9684A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1954"/>
              <a:ext cx="212" cy="261"/>
            </a:xfrm>
            <a:custGeom>
              <a:avLst/>
              <a:gdLst>
                <a:gd name="T0" fmla="*/ 92 w 111"/>
                <a:gd name="T1" fmla="*/ 4 h 135"/>
                <a:gd name="T2" fmla="*/ 108 w 111"/>
                <a:gd name="T3" fmla="*/ 13 h 135"/>
                <a:gd name="T4" fmla="*/ 106 w 111"/>
                <a:gd name="T5" fmla="*/ 20 h 135"/>
                <a:gd name="T6" fmla="*/ 98 w 111"/>
                <a:gd name="T7" fmla="*/ 25 h 135"/>
                <a:gd name="T8" fmla="*/ 93 w 111"/>
                <a:gd name="T9" fmla="*/ 28 h 135"/>
                <a:gd name="T10" fmla="*/ 68 w 111"/>
                <a:gd name="T11" fmla="*/ 65 h 135"/>
                <a:gd name="T12" fmla="*/ 48 w 111"/>
                <a:gd name="T13" fmla="*/ 97 h 135"/>
                <a:gd name="T14" fmla="*/ 27 w 111"/>
                <a:gd name="T15" fmla="*/ 124 h 135"/>
                <a:gd name="T16" fmla="*/ 23 w 111"/>
                <a:gd name="T17" fmla="*/ 128 h 135"/>
                <a:gd name="T18" fmla="*/ 20 w 111"/>
                <a:gd name="T19" fmla="*/ 132 h 135"/>
                <a:gd name="T20" fmla="*/ 13 w 111"/>
                <a:gd name="T21" fmla="*/ 135 h 135"/>
                <a:gd name="T22" fmla="*/ 8 w 111"/>
                <a:gd name="T23" fmla="*/ 134 h 135"/>
                <a:gd name="T24" fmla="*/ 3 w 111"/>
                <a:gd name="T25" fmla="*/ 134 h 135"/>
                <a:gd name="T26" fmla="*/ 4 w 111"/>
                <a:gd name="T27" fmla="*/ 132 h 135"/>
                <a:gd name="T28" fmla="*/ 6 w 111"/>
                <a:gd name="T29" fmla="*/ 130 h 135"/>
                <a:gd name="T30" fmla="*/ 8 w 111"/>
                <a:gd name="T31" fmla="*/ 129 h 135"/>
                <a:gd name="T32" fmla="*/ 9 w 111"/>
                <a:gd name="T33" fmla="*/ 128 h 135"/>
                <a:gd name="T34" fmla="*/ 11 w 111"/>
                <a:gd name="T35" fmla="*/ 125 h 135"/>
                <a:gd name="T36" fmla="*/ 13 w 111"/>
                <a:gd name="T37" fmla="*/ 123 h 135"/>
                <a:gd name="T38" fmla="*/ 31 w 111"/>
                <a:gd name="T39" fmla="*/ 102 h 135"/>
                <a:gd name="T40" fmla="*/ 48 w 111"/>
                <a:gd name="T41" fmla="*/ 77 h 135"/>
                <a:gd name="T42" fmla="*/ 58 w 111"/>
                <a:gd name="T43" fmla="*/ 61 h 135"/>
                <a:gd name="T44" fmla="*/ 78 w 111"/>
                <a:gd name="T45" fmla="*/ 28 h 135"/>
                <a:gd name="T46" fmla="*/ 58 w 111"/>
                <a:gd name="T47" fmla="*/ 17 h 135"/>
                <a:gd name="T48" fmla="*/ 61 w 111"/>
                <a:gd name="T49" fmla="*/ 16 h 135"/>
                <a:gd name="T50" fmla="*/ 81 w 111"/>
                <a:gd name="T51" fmla="*/ 13 h 135"/>
                <a:gd name="T52" fmla="*/ 92 w 111"/>
                <a:gd name="T53" fmla="*/ 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1" h="135">
                  <a:moveTo>
                    <a:pt x="92" y="4"/>
                  </a:moveTo>
                  <a:cubicBezTo>
                    <a:pt x="92" y="4"/>
                    <a:pt x="100" y="0"/>
                    <a:pt x="108" y="13"/>
                  </a:cubicBezTo>
                  <a:cubicBezTo>
                    <a:pt x="108" y="13"/>
                    <a:pt x="111" y="20"/>
                    <a:pt x="106" y="20"/>
                  </a:cubicBezTo>
                  <a:cubicBezTo>
                    <a:pt x="106" y="20"/>
                    <a:pt x="102" y="21"/>
                    <a:pt x="98" y="25"/>
                  </a:cubicBezTo>
                  <a:cubicBezTo>
                    <a:pt x="97" y="25"/>
                    <a:pt x="94" y="25"/>
                    <a:pt x="93" y="28"/>
                  </a:cubicBezTo>
                  <a:cubicBezTo>
                    <a:pt x="93" y="28"/>
                    <a:pt x="85" y="42"/>
                    <a:pt x="68" y="65"/>
                  </a:cubicBezTo>
                  <a:cubicBezTo>
                    <a:pt x="68" y="65"/>
                    <a:pt x="59" y="77"/>
                    <a:pt x="48" y="97"/>
                  </a:cubicBezTo>
                  <a:cubicBezTo>
                    <a:pt x="48" y="97"/>
                    <a:pt x="40" y="113"/>
                    <a:pt x="27" y="124"/>
                  </a:cubicBezTo>
                  <a:cubicBezTo>
                    <a:pt x="27" y="124"/>
                    <a:pt x="23" y="127"/>
                    <a:pt x="23" y="128"/>
                  </a:cubicBezTo>
                  <a:cubicBezTo>
                    <a:pt x="23" y="128"/>
                    <a:pt x="22" y="130"/>
                    <a:pt x="20" y="132"/>
                  </a:cubicBezTo>
                  <a:cubicBezTo>
                    <a:pt x="20" y="132"/>
                    <a:pt x="17" y="135"/>
                    <a:pt x="13" y="135"/>
                  </a:cubicBezTo>
                  <a:cubicBezTo>
                    <a:pt x="13" y="135"/>
                    <a:pt x="10" y="134"/>
                    <a:pt x="8" y="134"/>
                  </a:cubicBezTo>
                  <a:cubicBezTo>
                    <a:pt x="8" y="134"/>
                    <a:pt x="5" y="134"/>
                    <a:pt x="3" y="134"/>
                  </a:cubicBezTo>
                  <a:cubicBezTo>
                    <a:pt x="3" y="134"/>
                    <a:pt x="0" y="135"/>
                    <a:pt x="4" y="132"/>
                  </a:cubicBezTo>
                  <a:cubicBezTo>
                    <a:pt x="4" y="132"/>
                    <a:pt x="4" y="131"/>
                    <a:pt x="6" y="130"/>
                  </a:cubicBezTo>
                  <a:cubicBezTo>
                    <a:pt x="6" y="130"/>
                    <a:pt x="7" y="130"/>
                    <a:pt x="8" y="129"/>
                  </a:cubicBezTo>
                  <a:cubicBezTo>
                    <a:pt x="8" y="129"/>
                    <a:pt x="7" y="128"/>
                    <a:pt x="9" y="128"/>
                  </a:cubicBezTo>
                  <a:cubicBezTo>
                    <a:pt x="9" y="128"/>
                    <a:pt x="11" y="129"/>
                    <a:pt x="11" y="125"/>
                  </a:cubicBezTo>
                  <a:cubicBezTo>
                    <a:pt x="11" y="125"/>
                    <a:pt x="11" y="124"/>
                    <a:pt x="13" y="123"/>
                  </a:cubicBezTo>
                  <a:cubicBezTo>
                    <a:pt x="13" y="123"/>
                    <a:pt x="19" y="118"/>
                    <a:pt x="31" y="102"/>
                  </a:cubicBezTo>
                  <a:cubicBezTo>
                    <a:pt x="31" y="102"/>
                    <a:pt x="42" y="89"/>
                    <a:pt x="48" y="77"/>
                  </a:cubicBezTo>
                  <a:cubicBezTo>
                    <a:pt x="48" y="77"/>
                    <a:pt x="53" y="69"/>
                    <a:pt x="58" y="61"/>
                  </a:cubicBezTo>
                  <a:cubicBezTo>
                    <a:pt x="58" y="61"/>
                    <a:pt x="75" y="34"/>
                    <a:pt x="78" y="28"/>
                  </a:cubicBezTo>
                  <a:cubicBezTo>
                    <a:pt x="78" y="28"/>
                    <a:pt x="59" y="25"/>
                    <a:pt x="58" y="17"/>
                  </a:cubicBezTo>
                  <a:cubicBezTo>
                    <a:pt x="58" y="17"/>
                    <a:pt x="58" y="14"/>
                    <a:pt x="61" y="16"/>
                  </a:cubicBezTo>
                  <a:cubicBezTo>
                    <a:pt x="61" y="16"/>
                    <a:pt x="70" y="20"/>
                    <a:pt x="81" y="13"/>
                  </a:cubicBezTo>
                  <a:cubicBezTo>
                    <a:pt x="81" y="13"/>
                    <a:pt x="87" y="11"/>
                    <a:pt x="9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4" name="Freeform 19">
              <a:extLst>
                <a:ext uri="{FF2B5EF4-FFF2-40B4-BE49-F238E27FC236}">
                  <a16:creationId xmlns="" xmlns:a16="http://schemas.microsoft.com/office/drawing/2014/main" id="{BEE4CEC3-21B8-0449-AA08-4D096FF05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2093"/>
              <a:ext cx="158" cy="118"/>
            </a:xfrm>
            <a:custGeom>
              <a:avLst/>
              <a:gdLst>
                <a:gd name="T0" fmla="*/ 11 w 83"/>
                <a:gd name="T1" fmla="*/ 29 h 61"/>
                <a:gd name="T2" fmla="*/ 4 w 83"/>
                <a:gd name="T3" fmla="*/ 21 h 61"/>
                <a:gd name="T4" fmla="*/ 20 w 83"/>
                <a:gd name="T5" fmla="*/ 27 h 61"/>
                <a:gd name="T6" fmla="*/ 23 w 83"/>
                <a:gd name="T7" fmla="*/ 33 h 61"/>
                <a:gd name="T8" fmla="*/ 33 w 83"/>
                <a:gd name="T9" fmla="*/ 46 h 61"/>
                <a:gd name="T10" fmla="*/ 34 w 83"/>
                <a:gd name="T11" fmla="*/ 44 h 61"/>
                <a:gd name="T12" fmla="*/ 34 w 83"/>
                <a:gd name="T13" fmla="*/ 39 h 61"/>
                <a:gd name="T14" fmla="*/ 38 w 83"/>
                <a:gd name="T15" fmla="*/ 36 h 61"/>
                <a:gd name="T16" fmla="*/ 40 w 83"/>
                <a:gd name="T17" fmla="*/ 35 h 61"/>
                <a:gd name="T18" fmla="*/ 47 w 83"/>
                <a:gd name="T19" fmla="*/ 26 h 61"/>
                <a:gd name="T20" fmla="*/ 47 w 83"/>
                <a:gd name="T21" fmla="*/ 19 h 61"/>
                <a:gd name="T22" fmla="*/ 37 w 83"/>
                <a:gd name="T23" fmla="*/ 13 h 61"/>
                <a:gd name="T24" fmla="*/ 35 w 83"/>
                <a:gd name="T25" fmla="*/ 11 h 61"/>
                <a:gd name="T26" fmla="*/ 42 w 83"/>
                <a:gd name="T27" fmla="*/ 10 h 61"/>
                <a:gd name="T28" fmla="*/ 55 w 83"/>
                <a:gd name="T29" fmla="*/ 4 h 61"/>
                <a:gd name="T30" fmla="*/ 59 w 83"/>
                <a:gd name="T31" fmla="*/ 1 h 61"/>
                <a:gd name="T32" fmla="*/ 68 w 83"/>
                <a:gd name="T33" fmla="*/ 3 h 61"/>
                <a:gd name="T34" fmla="*/ 81 w 83"/>
                <a:gd name="T35" fmla="*/ 15 h 61"/>
                <a:gd name="T36" fmla="*/ 82 w 83"/>
                <a:gd name="T37" fmla="*/ 18 h 61"/>
                <a:gd name="T38" fmla="*/ 78 w 83"/>
                <a:gd name="T39" fmla="*/ 23 h 61"/>
                <a:gd name="T40" fmla="*/ 66 w 83"/>
                <a:gd name="T41" fmla="*/ 34 h 61"/>
                <a:gd name="T42" fmla="*/ 64 w 83"/>
                <a:gd name="T43" fmla="*/ 46 h 61"/>
                <a:gd name="T44" fmla="*/ 62 w 83"/>
                <a:gd name="T45" fmla="*/ 53 h 61"/>
                <a:gd name="T46" fmla="*/ 55 w 83"/>
                <a:gd name="T47" fmla="*/ 55 h 61"/>
                <a:gd name="T48" fmla="*/ 46 w 83"/>
                <a:gd name="T49" fmla="*/ 59 h 61"/>
                <a:gd name="T50" fmla="*/ 43 w 83"/>
                <a:gd name="T51" fmla="*/ 59 h 61"/>
                <a:gd name="T52" fmla="*/ 40 w 83"/>
                <a:gd name="T53" fmla="*/ 58 h 61"/>
                <a:gd name="T54" fmla="*/ 38 w 83"/>
                <a:gd name="T55" fmla="*/ 55 h 61"/>
                <a:gd name="T56" fmla="*/ 33 w 83"/>
                <a:gd name="T57" fmla="*/ 51 h 61"/>
                <a:gd name="T58" fmla="*/ 29 w 83"/>
                <a:gd name="T59" fmla="*/ 49 h 61"/>
                <a:gd name="T60" fmla="*/ 20 w 83"/>
                <a:gd name="T61" fmla="*/ 35 h 61"/>
                <a:gd name="T62" fmla="*/ 11 w 83"/>
                <a:gd name="T63" fmla="*/ 29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3" h="61">
                  <a:moveTo>
                    <a:pt x="11" y="29"/>
                  </a:moveTo>
                  <a:cubicBezTo>
                    <a:pt x="11" y="29"/>
                    <a:pt x="0" y="23"/>
                    <a:pt x="4" y="21"/>
                  </a:cubicBezTo>
                  <a:cubicBezTo>
                    <a:pt x="4" y="21"/>
                    <a:pt x="12" y="18"/>
                    <a:pt x="20" y="27"/>
                  </a:cubicBezTo>
                  <a:cubicBezTo>
                    <a:pt x="20" y="27"/>
                    <a:pt x="21" y="30"/>
                    <a:pt x="23" y="33"/>
                  </a:cubicBezTo>
                  <a:cubicBezTo>
                    <a:pt x="23" y="33"/>
                    <a:pt x="24" y="36"/>
                    <a:pt x="33" y="46"/>
                  </a:cubicBezTo>
                  <a:cubicBezTo>
                    <a:pt x="33" y="46"/>
                    <a:pt x="34" y="47"/>
                    <a:pt x="34" y="44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4" y="39"/>
                    <a:pt x="36" y="35"/>
                    <a:pt x="38" y="36"/>
                  </a:cubicBezTo>
                  <a:cubicBezTo>
                    <a:pt x="38" y="36"/>
                    <a:pt x="39" y="37"/>
                    <a:pt x="40" y="35"/>
                  </a:cubicBezTo>
                  <a:cubicBezTo>
                    <a:pt x="40" y="35"/>
                    <a:pt x="45" y="31"/>
                    <a:pt x="47" y="26"/>
                  </a:cubicBezTo>
                  <a:cubicBezTo>
                    <a:pt x="47" y="26"/>
                    <a:pt x="50" y="21"/>
                    <a:pt x="47" y="19"/>
                  </a:cubicBezTo>
                  <a:cubicBezTo>
                    <a:pt x="47" y="19"/>
                    <a:pt x="40" y="15"/>
                    <a:pt x="37" y="13"/>
                  </a:cubicBezTo>
                  <a:cubicBezTo>
                    <a:pt x="37" y="13"/>
                    <a:pt x="33" y="12"/>
                    <a:pt x="35" y="11"/>
                  </a:cubicBezTo>
                  <a:cubicBezTo>
                    <a:pt x="35" y="11"/>
                    <a:pt x="37" y="10"/>
                    <a:pt x="42" y="10"/>
                  </a:cubicBezTo>
                  <a:cubicBezTo>
                    <a:pt x="42" y="10"/>
                    <a:pt x="53" y="8"/>
                    <a:pt x="55" y="4"/>
                  </a:cubicBezTo>
                  <a:cubicBezTo>
                    <a:pt x="55" y="4"/>
                    <a:pt x="56" y="0"/>
                    <a:pt x="59" y="1"/>
                  </a:cubicBezTo>
                  <a:cubicBezTo>
                    <a:pt x="59" y="1"/>
                    <a:pt x="65" y="4"/>
                    <a:pt x="68" y="3"/>
                  </a:cubicBezTo>
                  <a:cubicBezTo>
                    <a:pt x="68" y="3"/>
                    <a:pt x="79" y="3"/>
                    <a:pt x="81" y="15"/>
                  </a:cubicBezTo>
                  <a:cubicBezTo>
                    <a:pt x="81" y="15"/>
                    <a:pt x="81" y="17"/>
                    <a:pt x="82" y="18"/>
                  </a:cubicBezTo>
                  <a:cubicBezTo>
                    <a:pt x="82" y="18"/>
                    <a:pt x="83" y="22"/>
                    <a:pt x="78" y="23"/>
                  </a:cubicBezTo>
                  <a:cubicBezTo>
                    <a:pt x="78" y="23"/>
                    <a:pt x="68" y="30"/>
                    <a:pt x="66" y="34"/>
                  </a:cubicBezTo>
                  <a:cubicBezTo>
                    <a:pt x="66" y="34"/>
                    <a:pt x="62" y="42"/>
                    <a:pt x="64" y="46"/>
                  </a:cubicBezTo>
                  <a:cubicBezTo>
                    <a:pt x="64" y="46"/>
                    <a:pt x="66" y="51"/>
                    <a:pt x="62" y="53"/>
                  </a:cubicBezTo>
                  <a:cubicBezTo>
                    <a:pt x="62" y="53"/>
                    <a:pt x="59" y="55"/>
                    <a:pt x="55" y="55"/>
                  </a:cubicBezTo>
                  <a:cubicBezTo>
                    <a:pt x="55" y="55"/>
                    <a:pt x="50" y="54"/>
                    <a:pt x="46" y="59"/>
                  </a:cubicBezTo>
                  <a:cubicBezTo>
                    <a:pt x="46" y="59"/>
                    <a:pt x="46" y="61"/>
                    <a:pt x="43" y="59"/>
                  </a:cubicBezTo>
                  <a:cubicBezTo>
                    <a:pt x="43" y="59"/>
                    <a:pt x="43" y="58"/>
                    <a:pt x="40" y="58"/>
                  </a:cubicBezTo>
                  <a:cubicBezTo>
                    <a:pt x="40" y="58"/>
                    <a:pt x="38" y="58"/>
                    <a:pt x="38" y="55"/>
                  </a:cubicBezTo>
                  <a:cubicBezTo>
                    <a:pt x="38" y="55"/>
                    <a:pt x="37" y="52"/>
                    <a:pt x="33" y="51"/>
                  </a:cubicBezTo>
                  <a:cubicBezTo>
                    <a:pt x="33" y="51"/>
                    <a:pt x="31" y="52"/>
                    <a:pt x="29" y="49"/>
                  </a:cubicBezTo>
                  <a:cubicBezTo>
                    <a:pt x="29" y="49"/>
                    <a:pt x="23" y="39"/>
                    <a:pt x="20" y="35"/>
                  </a:cubicBezTo>
                  <a:cubicBezTo>
                    <a:pt x="20" y="35"/>
                    <a:pt x="16" y="30"/>
                    <a:pt x="11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5" name="Freeform 20">
              <a:extLst>
                <a:ext uri="{FF2B5EF4-FFF2-40B4-BE49-F238E27FC236}">
                  <a16:creationId xmlns="" xmlns:a16="http://schemas.microsoft.com/office/drawing/2014/main" id="{C477F63A-8A13-CE4D-93D7-4FAF5ECAB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2116"/>
              <a:ext cx="19" cy="97"/>
            </a:xfrm>
            <a:custGeom>
              <a:avLst/>
              <a:gdLst>
                <a:gd name="T0" fmla="*/ 10 w 10"/>
                <a:gd name="T1" fmla="*/ 50 h 50"/>
                <a:gd name="T2" fmla="*/ 6 w 10"/>
                <a:gd name="T3" fmla="*/ 50 h 50"/>
                <a:gd name="T4" fmla="*/ 0 w 10"/>
                <a:gd name="T5" fmla="*/ 25 h 50"/>
                <a:gd name="T6" fmla="*/ 6 w 10"/>
                <a:gd name="T7" fmla="*/ 0 h 50"/>
                <a:gd name="T8" fmla="*/ 10 w 10"/>
                <a:gd name="T9" fmla="*/ 0 h 50"/>
                <a:gd name="T10" fmla="*/ 4 w 10"/>
                <a:gd name="T11" fmla="*/ 25 h 50"/>
                <a:gd name="T12" fmla="*/ 10 w 10"/>
                <a:gd name="T13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0">
                  <a:moveTo>
                    <a:pt x="10" y="50"/>
                  </a:moveTo>
                  <a:cubicBezTo>
                    <a:pt x="6" y="50"/>
                    <a:pt x="6" y="50"/>
                    <a:pt x="6" y="50"/>
                  </a:cubicBezTo>
                  <a:cubicBezTo>
                    <a:pt x="2" y="43"/>
                    <a:pt x="0" y="35"/>
                    <a:pt x="0" y="25"/>
                  </a:cubicBezTo>
                  <a:cubicBezTo>
                    <a:pt x="0" y="15"/>
                    <a:pt x="2" y="7"/>
                    <a:pt x="6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8"/>
                    <a:pt x="4" y="16"/>
                    <a:pt x="4" y="25"/>
                  </a:cubicBezTo>
                  <a:cubicBezTo>
                    <a:pt x="4" y="35"/>
                    <a:pt x="6" y="43"/>
                    <a:pt x="10" y="5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6" name="Freeform 21">
              <a:extLst>
                <a:ext uri="{FF2B5EF4-FFF2-40B4-BE49-F238E27FC236}">
                  <a16:creationId xmlns="" xmlns:a16="http://schemas.microsoft.com/office/drawing/2014/main" id="{CEEE16D7-ABB7-2A4A-955C-33836F4886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94" y="2116"/>
              <a:ext cx="95" cy="99"/>
            </a:xfrm>
            <a:custGeom>
              <a:avLst/>
              <a:gdLst>
                <a:gd name="T0" fmla="*/ 15 w 50"/>
                <a:gd name="T1" fmla="*/ 0 h 51"/>
                <a:gd name="T2" fmla="*/ 19 w 50"/>
                <a:gd name="T3" fmla="*/ 3 h 51"/>
                <a:gd name="T4" fmla="*/ 16 w 50"/>
                <a:gd name="T5" fmla="*/ 5 h 51"/>
                <a:gd name="T6" fmla="*/ 14 w 50"/>
                <a:gd name="T7" fmla="*/ 26 h 51"/>
                <a:gd name="T8" fmla="*/ 14 w 50"/>
                <a:gd name="T9" fmla="*/ 30 h 51"/>
                <a:gd name="T10" fmla="*/ 11 w 50"/>
                <a:gd name="T11" fmla="*/ 26 h 51"/>
                <a:gd name="T12" fmla="*/ 8 w 50"/>
                <a:gd name="T13" fmla="*/ 16 h 51"/>
                <a:gd name="T14" fmla="*/ 0 w 50"/>
                <a:gd name="T15" fmla="*/ 18 h 51"/>
                <a:gd name="T16" fmla="*/ 25 w 50"/>
                <a:gd name="T17" fmla="*/ 35 h 51"/>
                <a:gd name="T18" fmla="*/ 24 w 50"/>
                <a:gd name="T19" fmla="*/ 29 h 51"/>
                <a:gd name="T20" fmla="*/ 29 w 50"/>
                <a:gd name="T21" fmla="*/ 29 h 51"/>
                <a:gd name="T22" fmla="*/ 28 w 50"/>
                <a:gd name="T23" fmla="*/ 34 h 51"/>
                <a:gd name="T24" fmla="*/ 46 w 50"/>
                <a:gd name="T25" fmla="*/ 35 h 51"/>
                <a:gd name="T26" fmla="*/ 50 w 50"/>
                <a:gd name="T27" fmla="*/ 38 h 51"/>
                <a:gd name="T28" fmla="*/ 46 w 50"/>
                <a:gd name="T29" fmla="*/ 38 h 51"/>
                <a:gd name="T30" fmla="*/ 28 w 50"/>
                <a:gd name="T31" fmla="*/ 46 h 51"/>
                <a:gd name="T32" fmla="*/ 28 w 50"/>
                <a:gd name="T33" fmla="*/ 51 h 51"/>
                <a:gd name="T34" fmla="*/ 25 w 50"/>
                <a:gd name="T35" fmla="*/ 46 h 51"/>
                <a:gd name="T36" fmla="*/ 6 w 50"/>
                <a:gd name="T37" fmla="*/ 38 h 51"/>
                <a:gd name="T38" fmla="*/ 2 w 50"/>
                <a:gd name="T39" fmla="*/ 35 h 51"/>
                <a:gd name="T40" fmla="*/ 27 w 50"/>
                <a:gd name="T41" fmla="*/ 13 h 51"/>
                <a:gd name="T42" fmla="*/ 27 w 50"/>
                <a:gd name="T43" fmla="*/ 0 h 51"/>
                <a:gd name="T44" fmla="*/ 32 w 50"/>
                <a:gd name="T45" fmla="*/ 1 h 51"/>
                <a:gd name="T46" fmla="*/ 31 w 50"/>
                <a:gd name="T47" fmla="*/ 6 h 51"/>
                <a:gd name="T48" fmla="*/ 44 w 50"/>
                <a:gd name="T49" fmla="*/ 3 h 51"/>
                <a:gd name="T50" fmla="*/ 47 w 50"/>
                <a:gd name="T51" fmla="*/ 7 h 51"/>
                <a:gd name="T52" fmla="*/ 41 w 50"/>
                <a:gd name="T53" fmla="*/ 9 h 51"/>
                <a:gd name="T54" fmla="*/ 31 w 50"/>
                <a:gd name="T55" fmla="*/ 22 h 51"/>
                <a:gd name="T56" fmla="*/ 46 w 50"/>
                <a:gd name="T57" fmla="*/ 22 h 51"/>
                <a:gd name="T58" fmla="*/ 50 w 50"/>
                <a:gd name="T59" fmla="*/ 20 h 51"/>
                <a:gd name="T60" fmla="*/ 49 w 50"/>
                <a:gd name="T61" fmla="*/ 24 h 51"/>
                <a:gd name="T62" fmla="*/ 32 w 50"/>
                <a:gd name="T63" fmla="*/ 29 h 51"/>
                <a:gd name="T64" fmla="*/ 27 w 50"/>
                <a:gd name="T65" fmla="*/ 16 h 51"/>
                <a:gd name="T66" fmla="*/ 18 w 50"/>
                <a:gd name="T67" fmla="*/ 17 h 51"/>
                <a:gd name="T68" fmla="*/ 27 w 50"/>
                <a:gd name="T69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0" h="51">
                  <a:moveTo>
                    <a:pt x="0" y="18"/>
                  </a:moveTo>
                  <a:cubicBezTo>
                    <a:pt x="8" y="13"/>
                    <a:pt x="13" y="6"/>
                    <a:pt x="15" y="0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20" y="2"/>
                    <a:pt x="20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3"/>
                    <a:pt x="17" y="4"/>
                    <a:pt x="16" y="5"/>
                  </a:cubicBezTo>
                  <a:cubicBezTo>
                    <a:pt x="15" y="7"/>
                    <a:pt x="15" y="9"/>
                    <a:pt x="14" y="10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7"/>
                    <a:pt x="14" y="29"/>
                  </a:cubicBezTo>
                  <a:cubicBezTo>
                    <a:pt x="14" y="29"/>
                    <a:pt x="14" y="30"/>
                    <a:pt x="14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28"/>
                    <a:pt x="11" y="27"/>
                    <a:pt x="11" y="26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0" y="14"/>
                    <a:pt x="9" y="15"/>
                    <a:pt x="8" y="16"/>
                  </a:cubicBezTo>
                  <a:cubicBezTo>
                    <a:pt x="7" y="17"/>
                    <a:pt x="6" y="18"/>
                    <a:pt x="3" y="21"/>
                  </a:cubicBezTo>
                  <a:cubicBezTo>
                    <a:pt x="2" y="19"/>
                    <a:pt x="1" y="19"/>
                    <a:pt x="0" y="18"/>
                  </a:cubicBezTo>
                  <a:close/>
                  <a:moveTo>
                    <a:pt x="6" y="35"/>
                  </a:moveTo>
                  <a:cubicBezTo>
                    <a:pt x="25" y="35"/>
                    <a:pt x="25" y="35"/>
                    <a:pt x="25" y="35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25" y="33"/>
                    <a:pt x="24" y="31"/>
                    <a:pt x="24" y="29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8" y="30"/>
                    <a:pt x="28" y="32"/>
                    <a:pt x="28" y="34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46" y="35"/>
                    <a:pt x="46" y="35"/>
                    <a:pt x="46" y="35"/>
                  </a:cubicBezTo>
                  <a:cubicBezTo>
                    <a:pt x="47" y="35"/>
                    <a:pt x="48" y="35"/>
                    <a:pt x="50" y="35"/>
                  </a:cubicBezTo>
                  <a:cubicBezTo>
                    <a:pt x="50" y="38"/>
                    <a:pt x="50" y="38"/>
                    <a:pt x="50" y="38"/>
                  </a:cubicBezTo>
                  <a:cubicBezTo>
                    <a:pt x="50" y="38"/>
                    <a:pt x="49" y="38"/>
                    <a:pt x="48" y="38"/>
                  </a:cubicBezTo>
                  <a:cubicBezTo>
                    <a:pt x="48" y="38"/>
                    <a:pt x="47" y="38"/>
                    <a:pt x="46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7"/>
                    <a:pt x="28" y="48"/>
                    <a:pt x="28" y="49"/>
                  </a:cubicBezTo>
                  <a:cubicBezTo>
                    <a:pt x="28" y="50"/>
                    <a:pt x="28" y="50"/>
                    <a:pt x="28" y="51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4" y="48"/>
                    <a:pt x="25" y="47"/>
                    <a:pt x="25" y="46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5" y="38"/>
                    <a:pt x="3" y="38"/>
                    <a:pt x="2" y="38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5"/>
                    <a:pt x="4" y="35"/>
                    <a:pt x="6" y="35"/>
                  </a:cubicBezTo>
                  <a:close/>
                  <a:moveTo>
                    <a:pt x="27" y="13"/>
                  </a:move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3"/>
                    <a:pt x="27" y="0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2"/>
                    <a:pt x="31" y="3"/>
                    <a:pt x="31" y="6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6" y="9"/>
                    <a:pt x="40" y="6"/>
                    <a:pt x="44" y="3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8"/>
                    <a:pt x="46" y="8"/>
                    <a:pt x="46" y="8"/>
                  </a:cubicBezTo>
                  <a:cubicBezTo>
                    <a:pt x="44" y="8"/>
                    <a:pt x="42" y="9"/>
                    <a:pt x="41" y="9"/>
                  </a:cubicBezTo>
                  <a:cubicBezTo>
                    <a:pt x="39" y="11"/>
                    <a:pt x="36" y="13"/>
                    <a:pt x="31" y="15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0" y="25"/>
                    <a:pt x="32" y="26"/>
                    <a:pt x="38" y="26"/>
                  </a:cubicBezTo>
                  <a:cubicBezTo>
                    <a:pt x="43" y="26"/>
                    <a:pt x="46" y="25"/>
                    <a:pt x="46" y="22"/>
                  </a:cubicBezTo>
                  <a:cubicBezTo>
                    <a:pt x="46" y="21"/>
                    <a:pt x="46" y="20"/>
                    <a:pt x="46" y="19"/>
                  </a:cubicBezTo>
                  <a:cubicBezTo>
                    <a:pt x="48" y="20"/>
                    <a:pt x="49" y="20"/>
                    <a:pt x="50" y="20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50" y="22"/>
                    <a:pt x="50" y="23"/>
                    <a:pt x="49" y="24"/>
                  </a:cubicBezTo>
                  <a:cubicBezTo>
                    <a:pt x="48" y="27"/>
                    <a:pt x="45" y="29"/>
                    <a:pt x="40" y="29"/>
                  </a:cubicBezTo>
                  <a:cubicBezTo>
                    <a:pt x="35" y="29"/>
                    <a:pt x="33" y="29"/>
                    <a:pt x="32" y="29"/>
                  </a:cubicBezTo>
                  <a:cubicBezTo>
                    <a:pt x="29" y="28"/>
                    <a:pt x="27" y="27"/>
                    <a:pt x="27" y="24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5" y="17"/>
                    <a:pt x="22" y="18"/>
                    <a:pt x="20" y="19"/>
                  </a:cubicBezTo>
                  <a:cubicBezTo>
                    <a:pt x="19" y="19"/>
                    <a:pt x="18" y="18"/>
                    <a:pt x="18" y="17"/>
                  </a:cubicBezTo>
                  <a:cubicBezTo>
                    <a:pt x="17" y="17"/>
                    <a:pt x="17" y="16"/>
                    <a:pt x="17" y="16"/>
                  </a:cubicBezTo>
                  <a:cubicBezTo>
                    <a:pt x="20" y="16"/>
                    <a:pt x="23" y="15"/>
                    <a:pt x="27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7" name="Freeform 22">
              <a:extLst>
                <a:ext uri="{FF2B5EF4-FFF2-40B4-BE49-F238E27FC236}">
                  <a16:creationId xmlns="" xmlns:a16="http://schemas.microsoft.com/office/drawing/2014/main" id="{31C49146-4D43-0144-A3EE-12C46B41F88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03" y="2115"/>
              <a:ext cx="93" cy="100"/>
            </a:xfrm>
            <a:custGeom>
              <a:avLst/>
              <a:gdLst>
                <a:gd name="T0" fmla="*/ 19 w 49"/>
                <a:gd name="T1" fmla="*/ 0 h 52"/>
                <a:gd name="T2" fmla="*/ 22 w 49"/>
                <a:gd name="T3" fmla="*/ 1 h 52"/>
                <a:gd name="T4" fmla="*/ 23 w 49"/>
                <a:gd name="T5" fmla="*/ 1 h 52"/>
                <a:gd name="T6" fmla="*/ 22 w 49"/>
                <a:gd name="T7" fmla="*/ 2 h 52"/>
                <a:gd name="T8" fmla="*/ 21 w 49"/>
                <a:gd name="T9" fmla="*/ 4 h 52"/>
                <a:gd name="T10" fmla="*/ 20 w 49"/>
                <a:gd name="T11" fmla="*/ 6 h 52"/>
                <a:gd name="T12" fmla="*/ 19 w 49"/>
                <a:gd name="T13" fmla="*/ 9 h 52"/>
                <a:gd name="T14" fmla="*/ 44 w 49"/>
                <a:gd name="T15" fmla="*/ 9 h 52"/>
                <a:gd name="T16" fmla="*/ 47 w 49"/>
                <a:gd name="T17" fmla="*/ 8 h 52"/>
                <a:gd name="T18" fmla="*/ 49 w 49"/>
                <a:gd name="T19" fmla="*/ 8 h 52"/>
                <a:gd name="T20" fmla="*/ 49 w 49"/>
                <a:gd name="T21" fmla="*/ 12 h 52"/>
                <a:gd name="T22" fmla="*/ 47 w 49"/>
                <a:gd name="T23" fmla="*/ 11 h 52"/>
                <a:gd name="T24" fmla="*/ 44 w 49"/>
                <a:gd name="T25" fmla="*/ 11 h 52"/>
                <a:gd name="T26" fmla="*/ 18 w 49"/>
                <a:gd name="T27" fmla="*/ 11 h 52"/>
                <a:gd name="T28" fmla="*/ 11 w 49"/>
                <a:gd name="T29" fmla="*/ 25 h 52"/>
                <a:gd name="T30" fmla="*/ 24 w 49"/>
                <a:gd name="T31" fmla="*/ 25 h 52"/>
                <a:gd name="T32" fmla="*/ 24 w 49"/>
                <a:gd name="T33" fmla="*/ 21 h 52"/>
                <a:gd name="T34" fmla="*/ 24 w 49"/>
                <a:gd name="T35" fmla="*/ 16 h 52"/>
                <a:gd name="T36" fmla="*/ 28 w 49"/>
                <a:gd name="T37" fmla="*/ 16 h 52"/>
                <a:gd name="T38" fmla="*/ 28 w 49"/>
                <a:gd name="T39" fmla="*/ 17 h 52"/>
                <a:gd name="T40" fmla="*/ 28 w 49"/>
                <a:gd name="T41" fmla="*/ 17 h 52"/>
                <a:gd name="T42" fmla="*/ 27 w 49"/>
                <a:gd name="T43" fmla="*/ 21 h 52"/>
                <a:gd name="T44" fmla="*/ 27 w 49"/>
                <a:gd name="T45" fmla="*/ 25 h 52"/>
                <a:gd name="T46" fmla="*/ 39 w 49"/>
                <a:gd name="T47" fmla="*/ 25 h 52"/>
                <a:gd name="T48" fmla="*/ 44 w 49"/>
                <a:gd name="T49" fmla="*/ 25 h 52"/>
                <a:gd name="T50" fmla="*/ 44 w 49"/>
                <a:gd name="T51" fmla="*/ 28 h 52"/>
                <a:gd name="T52" fmla="*/ 39 w 49"/>
                <a:gd name="T53" fmla="*/ 28 h 52"/>
                <a:gd name="T54" fmla="*/ 27 w 49"/>
                <a:gd name="T55" fmla="*/ 28 h 52"/>
                <a:gd name="T56" fmla="*/ 27 w 49"/>
                <a:gd name="T57" fmla="*/ 47 h 52"/>
                <a:gd name="T58" fmla="*/ 19 w 49"/>
                <a:gd name="T59" fmla="*/ 52 h 52"/>
                <a:gd name="T60" fmla="*/ 17 w 49"/>
                <a:gd name="T61" fmla="*/ 47 h 52"/>
                <a:gd name="T62" fmla="*/ 24 w 49"/>
                <a:gd name="T63" fmla="*/ 46 h 52"/>
                <a:gd name="T64" fmla="*/ 24 w 49"/>
                <a:gd name="T65" fmla="*/ 28 h 52"/>
                <a:gd name="T66" fmla="*/ 11 w 49"/>
                <a:gd name="T67" fmla="*/ 28 h 52"/>
                <a:gd name="T68" fmla="*/ 8 w 49"/>
                <a:gd name="T69" fmla="*/ 29 h 52"/>
                <a:gd name="T70" fmla="*/ 6 w 49"/>
                <a:gd name="T71" fmla="*/ 25 h 52"/>
                <a:gd name="T72" fmla="*/ 9 w 49"/>
                <a:gd name="T73" fmla="*/ 22 h 52"/>
                <a:gd name="T74" fmla="*/ 14 w 49"/>
                <a:gd name="T75" fmla="*/ 11 h 52"/>
                <a:gd name="T76" fmla="*/ 4 w 49"/>
                <a:gd name="T77" fmla="*/ 11 h 52"/>
                <a:gd name="T78" fmla="*/ 1 w 49"/>
                <a:gd name="T79" fmla="*/ 11 h 52"/>
                <a:gd name="T80" fmla="*/ 0 w 49"/>
                <a:gd name="T81" fmla="*/ 12 h 52"/>
                <a:gd name="T82" fmla="*/ 0 w 49"/>
                <a:gd name="T83" fmla="*/ 8 h 52"/>
                <a:gd name="T84" fmla="*/ 2 w 49"/>
                <a:gd name="T85" fmla="*/ 8 h 52"/>
                <a:gd name="T86" fmla="*/ 4 w 49"/>
                <a:gd name="T87" fmla="*/ 9 h 52"/>
                <a:gd name="T88" fmla="*/ 15 w 49"/>
                <a:gd name="T89" fmla="*/ 9 h 52"/>
                <a:gd name="T90" fmla="*/ 19 w 49"/>
                <a:gd name="T91" fmla="*/ 0 h 52"/>
                <a:gd name="T92" fmla="*/ 0 w 49"/>
                <a:gd name="T93" fmla="*/ 46 h 52"/>
                <a:gd name="T94" fmla="*/ 14 w 49"/>
                <a:gd name="T95" fmla="*/ 33 h 52"/>
                <a:gd name="T96" fmla="*/ 18 w 49"/>
                <a:gd name="T97" fmla="*/ 36 h 52"/>
                <a:gd name="T98" fmla="*/ 19 w 49"/>
                <a:gd name="T99" fmla="*/ 36 h 52"/>
                <a:gd name="T100" fmla="*/ 18 w 49"/>
                <a:gd name="T101" fmla="*/ 37 h 52"/>
                <a:gd name="T102" fmla="*/ 15 w 49"/>
                <a:gd name="T103" fmla="*/ 39 h 52"/>
                <a:gd name="T104" fmla="*/ 4 w 49"/>
                <a:gd name="T105" fmla="*/ 49 h 52"/>
                <a:gd name="T106" fmla="*/ 0 w 49"/>
                <a:gd name="T107" fmla="*/ 46 h 52"/>
                <a:gd name="T108" fmla="*/ 32 w 49"/>
                <a:gd name="T109" fmla="*/ 37 h 52"/>
                <a:gd name="T110" fmla="*/ 34 w 49"/>
                <a:gd name="T111" fmla="*/ 34 h 52"/>
                <a:gd name="T112" fmla="*/ 48 w 49"/>
                <a:gd name="T113" fmla="*/ 45 h 52"/>
                <a:gd name="T114" fmla="*/ 46 w 49"/>
                <a:gd name="T115" fmla="*/ 48 h 52"/>
                <a:gd name="T116" fmla="*/ 32 w 49"/>
                <a:gd name="T117" fmla="*/ 3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" h="52">
                  <a:moveTo>
                    <a:pt x="19" y="0"/>
                  </a:moveTo>
                  <a:cubicBezTo>
                    <a:pt x="22" y="1"/>
                    <a:pt x="22" y="1"/>
                    <a:pt x="22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23" y="2"/>
                    <a:pt x="22" y="2"/>
                  </a:cubicBezTo>
                  <a:cubicBezTo>
                    <a:pt x="22" y="2"/>
                    <a:pt x="21" y="3"/>
                    <a:pt x="21" y="4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20" y="7"/>
                    <a:pt x="19" y="8"/>
                    <a:pt x="19" y="9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5" y="9"/>
                    <a:pt x="46" y="8"/>
                    <a:pt x="47" y="8"/>
                  </a:cubicBezTo>
                  <a:cubicBezTo>
                    <a:pt x="48" y="8"/>
                    <a:pt x="49" y="8"/>
                    <a:pt x="49" y="8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49" y="12"/>
                    <a:pt x="48" y="12"/>
                    <a:pt x="47" y="11"/>
                  </a:cubicBezTo>
                  <a:cubicBezTo>
                    <a:pt x="46" y="11"/>
                    <a:pt x="45" y="11"/>
                    <a:pt x="44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6" y="15"/>
                    <a:pt x="14" y="19"/>
                    <a:pt x="11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19"/>
                    <a:pt x="24" y="17"/>
                    <a:pt x="24" y="16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8" y="16"/>
                    <a:pt x="28" y="16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7" y="17"/>
                    <a:pt x="27" y="19"/>
                    <a:pt x="27" y="21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40" y="25"/>
                    <a:pt x="42" y="25"/>
                    <a:pt x="44" y="25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2" y="28"/>
                    <a:pt x="41" y="28"/>
                    <a:pt x="39" y="28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8" y="50"/>
                    <a:pt x="25" y="51"/>
                    <a:pt x="19" y="52"/>
                  </a:cubicBezTo>
                  <a:cubicBezTo>
                    <a:pt x="18" y="50"/>
                    <a:pt x="18" y="49"/>
                    <a:pt x="17" y="47"/>
                  </a:cubicBezTo>
                  <a:cubicBezTo>
                    <a:pt x="22" y="48"/>
                    <a:pt x="25" y="48"/>
                    <a:pt x="24" y="46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0" y="28"/>
                    <a:pt x="9" y="28"/>
                    <a:pt x="8" y="29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7" y="25"/>
                    <a:pt x="8" y="24"/>
                    <a:pt x="9" y="22"/>
                  </a:cubicBezTo>
                  <a:cubicBezTo>
                    <a:pt x="11" y="19"/>
                    <a:pt x="12" y="16"/>
                    <a:pt x="1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3" y="11"/>
                    <a:pt x="1" y="11"/>
                  </a:cubicBezTo>
                  <a:cubicBezTo>
                    <a:pt x="1" y="12"/>
                    <a:pt x="0" y="12"/>
                    <a:pt x="0" y="12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1" y="8"/>
                    <a:pt x="2" y="8"/>
                  </a:cubicBezTo>
                  <a:cubicBezTo>
                    <a:pt x="3" y="8"/>
                    <a:pt x="4" y="9"/>
                    <a:pt x="4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7" y="6"/>
                    <a:pt x="18" y="3"/>
                    <a:pt x="19" y="0"/>
                  </a:cubicBezTo>
                  <a:close/>
                  <a:moveTo>
                    <a:pt x="0" y="46"/>
                  </a:moveTo>
                  <a:cubicBezTo>
                    <a:pt x="6" y="43"/>
                    <a:pt x="11" y="39"/>
                    <a:pt x="14" y="33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8" y="36"/>
                    <a:pt x="18" y="37"/>
                  </a:cubicBezTo>
                  <a:cubicBezTo>
                    <a:pt x="17" y="37"/>
                    <a:pt x="16" y="38"/>
                    <a:pt x="15" y="39"/>
                  </a:cubicBezTo>
                  <a:cubicBezTo>
                    <a:pt x="12" y="42"/>
                    <a:pt x="8" y="46"/>
                    <a:pt x="4" y="49"/>
                  </a:cubicBezTo>
                  <a:cubicBezTo>
                    <a:pt x="3" y="47"/>
                    <a:pt x="2" y="46"/>
                    <a:pt x="0" y="46"/>
                  </a:cubicBezTo>
                  <a:close/>
                  <a:moveTo>
                    <a:pt x="32" y="37"/>
                  </a:moveTo>
                  <a:cubicBezTo>
                    <a:pt x="34" y="34"/>
                    <a:pt x="34" y="34"/>
                    <a:pt x="34" y="34"/>
                  </a:cubicBezTo>
                  <a:cubicBezTo>
                    <a:pt x="39" y="37"/>
                    <a:pt x="44" y="41"/>
                    <a:pt x="48" y="45"/>
                  </a:cubicBezTo>
                  <a:cubicBezTo>
                    <a:pt x="46" y="48"/>
                    <a:pt x="46" y="48"/>
                    <a:pt x="46" y="48"/>
                  </a:cubicBezTo>
                  <a:cubicBezTo>
                    <a:pt x="41" y="44"/>
                    <a:pt x="37" y="40"/>
                    <a:pt x="32" y="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8" name="Freeform 23">
              <a:extLst>
                <a:ext uri="{FF2B5EF4-FFF2-40B4-BE49-F238E27FC236}">
                  <a16:creationId xmlns="" xmlns:a16="http://schemas.microsoft.com/office/drawing/2014/main" id="{C0D8AE27-73D9-694B-B40B-BF20EAD57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2116"/>
              <a:ext cx="19" cy="97"/>
            </a:xfrm>
            <a:custGeom>
              <a:avLst/>
              <a:gdLst>
                <a:gd name="T0" fmla="*/ 0 w 10"/>
                <a:gd name="T1" fmla="*/ 0 h 50"/>
                <a:gd name="T2" fmla="*/ 4 w 10"/>
                <a:gd name="T3" fmla="*/ 0 h 50"/>
                <a:gd name="T4" fmla="*/ 10 w 10"/>
                <a:gd name="T5" fmla="*/ 25 h 50"/>
                <a:gd name="T6" fmla="*/ 4 w 10"/>
                <a:gd name="T7" fmla="*/ 50 h 50"/>
                <a:gd name="T8" fmla="*/ 0 w 10"/>
                <a:gd name="T9" fmla="*/ 50 h 50"/>
                <a:gd name="T10" fmla="*/ 6 w 10"/>
                <a:gd name="T11" fmla="*/ 25 h 50"/>
                <a:gd name="T12" fmla="*/ 0 w 10"/>
                <a:gd name="T1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0">
                  <a:moveTo>
                    <a:pt x="0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8" y="7"/>
                    <a:pt x="10" y="15"/>
                    <a:pt x="10" y="25"/>
                  </a:cubicBezTo>
                  <a:cubicBezTo>
                    <a:pt x="10" y="35"/>
                    <a:pt x="8" y="43"/>
                    <a:pt x="4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4" y="43"/>
                    <a:pt x="6" y="35"/>
                    <a:pt x="6" y="25"/>
                  </a:cubicBezTo>
                  <a:cubicBezTo>
                    <a:pt x="6" y="16"/>
                    <a:pt x="4" y="8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9" name="Freeform 24">
              <a:extLst>
                <a:ext uri="{FF2B5EF4-FFF2-40B4-BE49-F238E27FC236}">
                  <a16:creationId xmlns="" xmlns:a16="http://schemas.microsoft.com/office/drawing/2014/main" id="{B1961A87-10E6-D943-A3B2-276339A19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324"/>
              <a:ext cx="71" cy="75"/>
            </a:xfrm>
            <a:custGeom>
              <a:avLst/>
              <a:gdLst>
                <a:gd name="T0" fmla="*/ 35 w 37"/>
                <a:gd name="T1" fmla="*/ 0 h 39"/>
                <a:gd name="T2" fmla="*/ 36 w 37"/>
                <a:gd name="T3" fmla="*/ 13 h 39"/>
                <a:gd name="T4" fmla="*/ 35 w 37"/>
                <a:gd name="T5" fmla="*/ 13 h 39"/>
                <a:gd name="T6" fmla="*/ 30 w 37"/>
                <a:gd name="T7" fmla="*/ 5 h 39"/>
                <a:gd name="T8" fmla="*/ 21 w 37"/>
                <a:gd name="T9" fmla="*/ 2 h 39"/>
                <a:gd name="T10" fmla="*/ 14 w 37"/>
                <a:gd name="T11" fmla="*/ 4 h 39"/>
                <a:gd name="T12" fmla="*/ 9 w 37"/>
                <a:gd name="T13" fmla="*/ 10 h 39"/>
                <a:gd name="T14" fmla="*/ 7 w 37"/>
                <a:gd name="T15" fmla="*/ 20 h 39"/>
                <a:gd name="T16" fmla="*/ 9 w 37"/>
                <a:gd name="T17" fmla="*/ 29 h 39"/>
                <a:gd name="T18" fmla="*/ 14 w 37"/>
                <a:gd name="T19" fmla="*/ 35 h 39"/>
                <a:gd name="T20" fmla="*/ 22 w 37"/>
                <a:gd name="T21" fmla="*/ 37 h 39"/>
                <a:gd name="T22" fmla="*/ 29 w 37"/>
                <a:gd name="T23" fmla="*/ 35 h 39"/>
                <a:gd name="T24" fmla="*/ 36 w 37"/>
                <a:gd name="T25" fmla="*/ 29 h 39"/>
                <a:gd name="T26" fmla="*/ 37 w 37"/>
                <a:gd name="T27" fmla="*/ 30 h 39"/>
                <a:gd name="T28" fmla="*/ 30 w 37"/>
                <a:gd name="T29" fmla="*/ 37 h 39"/>
                <a:gd name="T30" fmla="*/ 20 w 37"/>
                <a:gd name="T31" fmla="*/ 39 h 39"/>
                <a:gd name="T32" fmla="*/ 4 w 37"/>
                <a:gd name="T33" fmla="*/ 32 h 39"/>
                <a:gd name="T34" fmla="*/ 0 w 37"/>
                <a:gd name="T35" fmla="*/ 20 h 39"/>
                <a:gd name="T36" fmla="*/ 3 w 37"/>
                <a:gd name="T37" fmla="*/ 10 h 39"/>
                <a:gd name="T38" fmla="*/ 10 w 37"/>
                <a:gd name="T39" fmla="*/ 3 h 39"/>
                <a:gd name="T40" fmla="*/ 21 w 37"/>
                <a:gd name="T41" fmla="*/ 0 h 39"/>
                <a:gd name="T42" fmla="*/ 30 w 37"/>
                <a:gd name="T43" fmla="*/ 2 h 39"/>
                <a:gd name="T44" fmla="*/ 31 w 37"/>
                <a:gd name="T45" fmla="*/ 3 h 39"/>
                <a:gd name="T46" fmla="*/ 33 w 37"/>
                <a:gd name="T47" fmla="*/ 2 h 39"/>
                <a:gd name="T48" fmla="*/ 34 w 37"/>
                <a:gd name="T49" fmla="*/ 0 h 39"/>
                <a:gd name="T50" fmla="*/ 35 w 37"/>
                <a:gd name="T5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7" h="39">
                  <a:moveTo>
                    <a:pt x="35" y="0"/>
                  </a:moveTo>
                  <a:cubicBezTo>
                    <a:pt x="36" y="13"/>
                    <a:pt x="36" y="13"/>
                    <a:pt x="36" y="13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9"/>
                    <a:pt x="32" y="6"/>
                    <a:pt x="30" y="5"/>
                  </a:cubicBezTo>
                  <a:cubicBezTo>
                    <a:pt x="27" y="3"/>
                    <a:pt x="25" y="2"/>
                    <a:pt x="21" y="2"/>
                  </a:cubicBezTo>
                  <a:cubicBezTo>
                    <a:pt x="19" y="2"/>
                    <a:pt x="16" y="3"/>
                    <a:pt x="14" y="4"/>
                  </a:cubicBezTo>
                  <a:cubicBezTo>
                    <a:pt x="12" y="5"/>
                    <a:pt x="10" y="7"/>
                    <a:pt x="9" y="10"/>
                  </a:cubicBezTo>
                  <a:cubicBezTo>
                    <a:pt x="7" y="13"/>
                    <a:pt x="7" y="16"/>
                    <a:pt x="7" y="20"/>
                  </a:cubicBezTo>
                  <a:cubicBezTo>
                    <a:pt x="7" y="24"/>
                    <a:pt x="7" y="27"/>
                    <a:pt x="9" y="29"/>
                  </a:cubicBezTo>
                  <a:cubicBezTo>
                    <a:pt x="10" y="32"/>
                    <a:pt x="12" y="33"/>
                    <a:pt x="14" y="35"/>
                  </a:cubicBezTo>
                  <a:cubicBezTo>
                    <a:pt x="16" y="36"/>
                    <a:pt x="19" y="37"/>
                    <a:pt x="22" y="37"/>
                  </a:cubicBezTo>
                  <a:cubicBezTo>
                    <a:pt x="25" y="37"/>
                    <a:pt x="27" y="36"/>
                    <a:pt x="29" y="35"/>
                  </a:cubicBezTo>
                  <a:cubicBezTo>
                    <a:pt x="31" y="34"/>
                    <a:pt x="34" y="32"/>
                    <a:pt x="36" y="29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5" y="33"/>
                    <a:pt x="32" y="35"/>
                    <a:pt x="30" y="37"/>
                  </a:cubicBezTo>
                  <a:cubicBezTo>
                    <a:pt x="27" y="38"/>
                    <a:pt x="24" y="39"/>
                    <a:pt x="20" y="39"/>
                  </a:cubicBezTo>
                  <a:cubicBezTo>
                    <a:pt x="13" y="39"/>
                    <a:pt x="8" y="37"/>
                    <a:pt x="4" y="32"/>
                  </a:cubicBezTo>
                  <a:cubicBezTo>
                    <a:pt x="1" y="29"/>
                    <a:pt x="0" y="25"/>
                    <a:pt x="0" y="20"/>
                  </a:cubicBezTo>
                  <a:cubicBezTo>
                    <a:pt x="0" y="17"/>
                    <a:pt x="1" y="13"/>
                    <a:pt x="3" y="10"/>
                  </a:cubicBezTo>
                  <a:cubicBezTo>
                    <a:pt x="4" y="7"/>
                    <a:pt x="7" y="5"/>
                    <a:pt x="10" y="3"/>
                  </a:cubicBezTo>
                  <a:cubicBezTo>
                    <a:pt x="13" y="1"/>
                    <a:pt x="17" y="0"/>
                    <a:pt x="21" y="0"/>
                  </a:cubicBezTo>
                  <a:cubicBezTo>
                    <a:pt x="24" y="0"/>
                    <a:pt x="27" y="1"/>
                    <a:pt x="30" y="2"/>
                  </a:cubicBezTo>
                  <a:cubicBezTo>
                    <a:pt x="30" y="3"/>
                    <a:pt x="31" y="3"/>
                    <a:pt x="31" y="3"/>
                  </a:cubicBezTo>
                  <a:cubicBezTo>
                    <a:pt x="32" y="3"/>
                    <a:pt x="32" y="3"/>
                    <a:pt x="33" y="2"/>
                  </a:cubicBezTo>
                  <a:cubicBezTo>
                    <a:pt x="33" y="2"/>
                    <a:pt x="34" y="1"/>
                    <a:pt x="34" y="0"/>
                  </a:cubicBezTo>
                  <a:lnTo>
                    <a:pt x="3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20" name="Freeform 25">
              <a:extLst>
                <a:ext uri="{FF2B5EF4-FFF2-40B4-BE49-F238E27FC236}">
                  <a16:creationId xmlns="" xmlns:a16="http://schemas.microsoft.com/office/drawing/2014/main" id="{FE4C6E02-4112-B34E-BFA5-C8D519BC4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326"/>
              <a:ext cx="82" cy="71"/>
            </a:xfrm>
            <a:custGeom>
              <a:avLst/>
              <a:gdLst>
                <a:gd name="T0" fmla="*/ 12 w 43"/>
                <a:gd name="T1" fmla="*/ 17 h 37"/>
                <a:gd name="T2" fmla="*/ 31 w 43"/>
                <a:gd name="T3" fmla="*/ 17 h 37"/>
                <a:gd name="T4" fmla="*/ 31 w 43"/>
                <a:gd name="T5" fmla="*/ 7 h 37"/>
                <a:gd name="T6" fmla="*/ 31 w 43"/>
                <a:gd name="T7" fmla="*/ 3 h 37"/>
                <a:gd name="T8" fmla="*/ 30 w 43"/>
                <a:gd name="T9" fmla="*/ 2 h 37"/>
                <a:gd name="T10" fmla="*/ 27 w 43"/>
                <a:gd name="T11" fmla="*/ 1 h 37"/>
                <a:gd name="T12" fmla="*/ 25 w 43"/>
                <a:gd name="T13" fmla="*/ 1 h 37"/>
                <a:gd name="T14" fmla="*/ 25 w 43"/>
                <a:gd name="T15" fmla="*/ 0 h 37"/>
                <a:gd name="T16" fmla="*/ 43 w 43"/>
                <a:gd name="T17" fmla="*/ 0 h 37"/>
                <a:gd name="T18" fmla="*/ 43 w 43"/>
                <a:gd name="T19" fmla="*/ 1 h 37"/>
                <a:gd name="T20" fmla="*/ 42 w 43"/>
                <a:gd name="T21" fmla="*/ 1 h 37"/>
                <a:gd name="T22" fmla="*/ 39 w 43"/>
                <a:gd name="T23" fmla="*/ 2 h 37"/>
                <a:gd name="T24" fmla="*/ 37 w 43"/>
                <a:gd name="T25" fmla="*/ 3 h 37"/>
                <a:gd name="T26" fmla="*/ 37 w 43"/>
                <a:gd name="T27" fmla="*/ 7 h 37"/>
                <a:gd name="T28" fmla="*/ 37 w 43"/>
                <a:gd name="T29" fmla="*/ 31 h 37"/>
                <a:gd name="T30" fmla="*/ 37 w 43"/>
                <a:gd name="T31" fmla="*/ 34 h 37"/>
                <a:gd name="T32" fmla="*/ 39 w 43"/>
                <a:gd name="T33" fmla="*/ 36 h 37"/>
                <a:gd name="T34" fmla="*/ 42 w 43"/>
                <a:gd name="T35" fmla="*/ 36 h 37"/>
                <a:gd name="T36" fmla="*/ 43 w 43"/>
                <a:gd name="T37" fmla="*/ 36 h 37"/>
                <a:gd name="T38" fmla="*/ 43 w 43"/>
                <a:gd name="T39" fmla="*/ 37 h 37"/>
                <a:gd name="T40" fmla="*/ 25 w 43"/>
                <a:gd name="T41" fmla="*/ 37 h 37"/>
                <a:gd name="T42" fmla="*/ 25 w 43"/>
                <a:gd name="T43" fmla="*/ 36 h 37"/>
                <a:gd name="T44" fmla="*/ 27 w 43"/>
                <a:gd name="T45" fmla="*/ 36 h 37"/>
                <a:gd name="T46" fmla="*/ 31 w 43"/>
                <a:gd name="T47" fmla="*/ 35 h 37"/>
                <a:gd name="T48" fmla="*/ 31 w 43"/>
                <a:gd name="T49" fmla="*/ 31 h 37"/>
                <a:gd name="T50" fmla="*/ 31 w 43"/>
                <a:gd name="T51" fmla="*/ 19 h 37"/>
                <a:gd name="T52" fmla="*/ 12 w 43"/>
                <a:gd name="T53" fmla="*/ 19 h 37"/>
                <a:gd name="T54" fmla="*/ 12 w 43"/>
                <a:gd name="T55" fmla="*/ 31 h 37"/>
                <a:gd name="T56" fmla="*/ 13 w 43"/>
                <a:gd name="T57" fmla="*/ 34 h 37"/>
                <a:gd name="T58" fmla="*/ 14 w 43"/>
                <a:gd name="T59" fmla="*/ 36 h 37"/>
                <a:gd name="T60" fmla="*/ 17 w 43"/>
                <a:gd name="T61" fmla="*/ 36 h 37"/>
                <a:gd name="T62" fmla="*/ 18 w 43"/>
                <a:gd name="T63" fmla="*/ 36 h 37"/>
                <a:gd name="T64" fmla="*/ 18 w 43"/>
                <a:gd name="T65" fmla="*/ 37 h 37"/>
                <a:gd name="T66" fmla="*/ 0 w 43"/>
                <a:gd name="T67" fmla="*/ 37 h 37"/>
                <a:gd name="T68" fmla="*/ 0 w 43"/>
                <a:gd name="T69" fmla="*/ 36 h 37"/>
                <a:gd name="T70" fmla="*/ 2 w 43"/>
                <a:gd name="T71" fmla="*/ 36 h 37"/>
                <a:gd name="T72" fmla="*/ 6 w 43"/>
                <a:gd name="T73" fmla="*/ 35 h 37"/>
                <a:gd name="T74" fmla="*/ 6 w 43"/>
                <a:gd name="T75" fmla="*/ 31 h 37"/>
                <a:gd name="T76" fmla="*/ 6 w 43"/>
                <a:gd name="T77" fmla="*/ 7 h 37"/>
                <a:gd name="T78" fmla="*/ 6 w 43"/>
                <a:gd name="T79" fmla="*/ 3 h 37"/>
                <a:gd name="T80" fmla="*/ 5 w 43"/>
                <a:gd name="T81" fmla="*/ 2 h 37"/>
                <a:gd name="T82" fmla="*/ 2 w 43"/>
                <a:gd name="T83" fmla="*/ 1 h 37"/>
                <a:gd name="T84" fmla="*/ 0 w 43"/>
                <a:gd name="T85" fmla="*/ 1 h 37"/>
                <a:gd name="T86" fmla="*/ 0 w 43"/>
                <a:gd name="T87" fmla="*/ 0 h 37"/>
                <a:gd name="T88" fmla="*/ 18 w 43"/>
                <a:gd name="T89" fmla="*/ 0 h 37"/>
                <a:gd name="T90" fmla="*/ 18 w 43"/>
                <a:gd name="T91" fmla="*/ 1 h 37"/>
                <a:gd name="T92" fmla="*/ 17 w 43"/>
                <a:gd name="T93" fmla="*/ 1 h 37"/>
                <a:gd name="T94" fmla="*/ 14 w 43"/>
                <a:gd name="T95" fmla="*/ 2 h 37"/>
                <a:gd name="T96" fmla="*/ 13 w 43"/>
                <a:gd name="T97" fmla="*/ 3 h 37"/>
                <a:gd name="T98" fmla="*/ 12 w 43"/>
                <a:gd name="T99" fmla="*/ 7 h 37"/>
                <a:gd name="T100" fmla="*/ 12 w 43"/>
                <a:gd name="T101" fmla="*/ 1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3" h="37">
                  <a:moveTo>
                    <a:pt x="12" y="17"/>
                  </a:moveTo>
                  <a:cubicBezTo>
                    <a:pt x="31" y="17"/>
                    <a:pt x="31" y="17"/>
                    <a:pt x="31" y="17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1" y="5"/>
                    <a:pt x="31" y="3"/>
                    <a:pt x="31" y="3"/>
                  </a:cubicBezTo>
                  <a:cubicBezTo>
                    <a:pt x="31" y="2"/>
                    <a:pt x="30" y="2"/>
                    <a:pt x="30" y="2"/>
                  </a:cubicBezTo>
                  <a:cubicBezTo>
                    <a:pt x="29" y="1"/>
                    <a:pt x="28" y="1"/>
                    <a:pt x="27" y="1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1"/>
                    <a:pt x="40" y="1"/>
                    <a:pt x="39" y="2"/>
                  </a:cubicBezTo>
                  <a:cubicBezTo>
                    <a:pt x="38" y="2"/>
                    <a:pt x="38" y="2"/>
                    <a:pt x="37" y="3"/>
                  </a:cubicBezTo>
                  <a:cubicBezTo>
                    <a:pt x="37" y="4"/>
                    <a:pt x="37" y="5"/>
                    <a:pt x="37" y="7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7" y="33"/>
                    <a:pt x="37" y="34"/>
                    <a:pt x="37" y="34"/>
                  </a:cubicBezTo>
                  <a:cubicBezTo>
                    <a:pt x="38" y="35"/>
                    <a:pt x="38" y="35"/>
                    <a:pt x="39" y="36"/>
                  </a:cubicBezTo>
                  <a:cubicBezTo>
                    <a:pt x="40" y="36"/>
                    <a:pt x="41" y="36"/>
                    <a:pt x="42" y="36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5" y="36"/>
                    <a:pt x="25" y="36"/>
                    <a:pt x="25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9" y="36"/>
                    <a:pt x="30" y="36"/>
                    <a:pt x="31" y="35"/>
                  </a:cubicBezTo>
                  <a:cubicBezTo>
                    <a:pt x="31" y="34"/>
                    <a:pt x="31" y="33"/>
                    <a:pt x="31" y="31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3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6" y="36"/>
                    <a:pt x="17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3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5" y="1"/>
                    <a:pt x="14" y="2"/>
                  </a:cubicBezTo>
                  <a:cubicBezTo>
                    <a:pt x="13" y="2"/>
                    <a:pt x="13" y="2"/>
                    <a:pt x="13" y="3"/>
                  </a:cubicBezTo>
                  <a:cubicBezTo>
                    <a:pt x="12" y="4"/>
                    <a:pt x="12" y="5"/>
                    <a:pt x="12" y="7"/>
                  </a:cubicBezTo>
                  <a:lnTo>
                    <a:pt x="1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21" name="Freeform 26">
              <a:extLst>
                <a:ext uri="{FF2B5EF4-FFF2-40B4-BE49-F238E27FC236}">
                  <a16:creationId xmlns="" xmlns:a16="http://schemas.microsoft.com/office/drawing/2014/main" id="{3FBB7B4F-7951-2040-9AD8-A23721591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5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4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3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3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5"/>
                    <a:pt x="13" y="35"/>
                    <a:pt x="13" y="36"/>
                  </a:cubicBezTo>
                  <a:cubicBezTo>
                    <a:pt x="14" y="36"/>
                    <a:pt x="15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22" name="Freeform 27">
              <a:extLst>
                <a:ext uri="{FF2B5EF4-FFF2-40B4-BE49-F238E27FC236}">
                  <a16:creationId xmlns="" xmlns:a16="http://schemas.microsoft.com/office/drawing/2014/main" id="{C317AD89-2F3B-3346-8CEE-E32F16A92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2326"/>
              <a:ext cx="86" cy="73"/>
            </a:xfrm>
            <a:custGeom>
              <a:avLst/>
              <a:gdLst>
                <a:gd name="T0" fmla="*/ 0 w 45"/>
                <a:gd name="T1" fmla="*/ 0 h 38"/>
                <a:gd name="T2" fmla="*/ 11 w 45"/>
                <a:gd name="T3" fmla="*/ 0 h 38"/>
                <a:gd name="T4" fmla="*/ 36 w 45"/>
                <a:gd name="T5" fmla="*/ 28 h 38"/>
                <a:gd name="T6" fmla="*/ 36 w 45"/>
                <a:gd name="T7" fmla="*/ 6 h 38"/>
                <a:gd name="T8" fmla="*/ 35 w 45"/>
                <a:gd name="T9" fmla="*/ 2 h 38"/>
                <a:gd name="T10" fmla="*/ 32 w 45"/>
                <a:gd name="T11" fmla="*/ 1 h 38"/>
                <a:gd name="T12" fmla="*/ 30 w 45"/>
                <a:gd name="T13" fmla="*/ 1 h 38"/>
                <a:gd name="T14" fmla="*/ 30 w 45"/>
                <a:gd name="T15" fmla="*/ 0 h 38"/>
                <a:gd name="T16" fmla="*/ 45 w 45"/>
                <a:gd name="T17" fmla="*/ 0 h 38"/>
                <a:gd name="T18" fmla="*/ 45 w 45"/>
                <a:gd name="T19" fmla="*/ 1 h 38"/>
                <a:gd name="T20" fmla="*/ 43 w 45"/>
                <a:gd name="T21" fmla="*/ 1 h 38"/>
                <a:gd name="T22" fmla="*/ 39 w 45"/>
                <a:gd name="T23" fmla="*/ 2 h 38"/>
                <a:gd name="T24" fmla="*/ 39 w 45"/>
                <a:gd name="T25" fmla="*/ 6 h 38"/>
                <a:gd name="T26" fmla="*/ 39 w 45"/>
                <a:gd name="T27" fmla="*/ 38 h 38"/>
                <a:gd name="T28" fmla="*/ 38 w 45"/>
                <a:gd name="T29" fmla="*/ 38 h 38"/>
                <a:gd name="T30" fmla="*/ 11 w 45"/>
                <a:gd name="T31" fmla="*/ 8 h 38"/>
                <a:gd name="T32" fmla="*/ 11 w 45"/>
                <a:gd name="T33" fmla="*/ 31 h 38"/>
                <a:gd name="T34" fmla="*/ 11 w 45"/>
                <a:gd name="T35" fmla="*/ 35 h 38"/>
                <a:gd name="T36" fmla="*/ 15 w 45"/>
                <a:gd name="T37" fmla="*/ 36 h 38"/>
                <a:gd name="T38" fmla="*/ 16 w 45"/>
                <a:gd name="T39" fmla="*/ 36 h 38"/>
                <a:gd name="T40" fmla="*/ 16 w 45"/>
                <a:gd name="T41" fmla="*/ 37 h 38"/>
                <a:gd name="T42" fmla="*/ 2 w 45"/>
                <a:gd name="T43" fmla="*/ 37 h 38"/>
                <a:gd name="T44" fmla="*/ 2 w 45"/>
                <a:gd name="T45" fmla="*/ 36 h 38"/>
                <a:gd name="T46" fmla="*/ 3 w 45"/>
                <a:gd name="T47" fmla="*/ 36 h 38"/>
                <a:gd name="T48" fmla="*/ 7 w 45"/>
                <a:gd name="T49" fmla="*/ 35 h 38"/>
                <a:gd name="T50" fmla="*/ 8 w 45"/>
                <a:gd name="T51" fmla="*/ 31 h 38"/>
                <a:gd name="T52" fmla="*/ 8 w 45"/>
                <a:gd name="T53" fmla="*/ 5 h 38"/>
                <a:gd name="T54" fmla="*/ 5 w 45"/>
                <a:gd name="T55" fmla="*/ 2 h 38"/>
                <a:gd name="T56" fmla="*/ 2 w 45"/>
                <a:gd name="T57" fmla="*/ 1 h 38"/>
                <a:gd name="T58" fmla="*/ 0 w 45"/>
                <a:gd name="T59" fmla="*/ 1 h 38"/>
                <a:gd name="T60" fmla="*/ 0 w 45"/>
                <a:gd name="T6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" h="38">
                  <a:moveTo>
                    <a:pt x="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4"/>
                    <a:pt x="36" y="3"/>
                    <a:pt x="35" y="2"/>
                  </a:cubicBezTo>
                  <a:cubicBezTo>
                    <a:pt x="34" y="1"/>
                    <a:pt x="33" y="1"/>
                    <a:pt x="32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1" y="1"/>
                    <a:pt x="40" y="2"/>
                    <a:pt x="39" y="2"/>
                  </a:cubicBezTo>
                  <a:cubicBezTo>
                    <a:pt x="39" y="3"/>
                    <a:pt x="39" y="4"/>
                    <a:pt x="39" y="6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1" y="35"/>
                    <a:pt x="11" y="35"/>
                  </a:cubicBezTo>
                  <a:cubicBezTo>
                    <a:pt x="12" y="36"/>
                    <a:pt x="13" y="36"/>
                    <a:pt x="15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5" y="36"/>
                    <a:pt x="6" y="36"/>
                    <a:pt x="7" y="35"/>
                  </a:cubicBezTo>
                  <a:cubicBezTo>
                    <a:pt x="8" y="34"/>
                    <a:pt x="8" y="33"/>
                    <a:pt x="8" y="3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4" y="2"/>
                    <a:pt x="4" y="2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23" name="Freeform 28">
              <a:extLst>
                <a:ext uri="{FF2B5EF4-FFF2-40B4-BE49-F238E27FC236}">
                  <a16:creationId xmlns="" xmlns:a16="http://schemas.microsoft.com/office/drawing/2014/main" id="{F425B5BF-BB9F-E04B-944A-E0BE38D20A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38" y="2324"/>
              <a:ext cx="84" cy="73"/>
            </a:xfrm>
            <a:custGeom>
              <a:avLst/>
              <a:gdLst>
                <a:gd name="T0" fmla="*/ 28 w 44"/>
                <a:gd name="T1" fmla="*/ 26 h 38"/>
                <a:gd name="T2" fmla="*/ 12 w 44"/>
                <a:gd name="T3" fmla="*/ 26 h 38"/>
                <a:gd name="T4" fmla="*/ 9 w 44"/>
                <a:gd name="T5" fmla="*/ 32 h 38"/>
                <a:gd name="T6" fmla="*/ 8 w 44"/>
                <a:gd name="T7" fmla="*/ 35 h 38"/>
                <a:gd name="T8" fmla="*/ 9 w 44"/>
                <a:gd name="T9" fmla="*/ 37 h 38"/>
                <a:gd name="T10" fmla="*/ 13 w 44"/>
                <a:gd name="T11" fmla="*/ 37 h 38"/>
                <a:gd name="T12" fmla="*/ 13 w 44"/>
                <a:gd name="T13" fmla="*/ 38 h 38"/>
                <a:gd name="T14" fmla="*/ 0 w 44"/>
                <a:gd name="T15" fmla="*/ 38 h 38"/>
                <a:gd name="T16" fmla="*/ 0 w 44"/>
                <a:gd name="T17" fmla="*/ 37 h 38"/>
                <a:gd name="T18" fmla="*/ 4 w 44"/>
                <a:gd name="T19" fmla="*/ 36 h 38"/>
                <a:gd name="T20" fmla="*/ 7 w 44"/>
                <a:gd name="T21" fmla="*/ 31 h 38"/>
                <a:gd name="T22" fmla="*/ 22 w 44"/>
                <a:gd name="T23" fmla="*/ 0 h 38"/>
                <a:gd name="T24" fmla="*/ 23 w 44"/>
                <a:gd name="T25" fmla="*/ 0 h 38"/>
                <a:gd name="T26" fmla="*/ 37 w 44"/>
                <a:gd name="T27" fmla="*/ 31 h 38"/>
                <a:gd name="T28" fmla="*/ 40 w 44"/>
                <a:gd name="T29" fmla="*/ 36 h 38"/>
                <a:gd name="T30" fmla="*/ 44 w 44"/>
                <a:gd name="T31" fmla="*/ 37 h 38"/>
                <a:gd name="T32" fmla="*/ 44 w 44"/>
                <a:gd name="T33" fmla="*/ 38 h 38"/>
                <a:gd name="T34" fmla="*/ 28 w 44"/>
                <a:gd name="T35" fmla="*/ 38 h 38"/>
                <a:gd name="T36" fmla="*/ 28 w 44"/>
                <a:gd name="T37" fmla="*/ 37 h 38"/>
                <a:gd name="T38" fmla="*/ 31 w 44"/>
                <a:gd name="T39" fmla="*/ 37 h 38"/>
                <a:gd name="T40" fmla="*/ 32 w 44"/>
                <a:gd name="T41" fmla="*/ 35 h 38"/>
                <a:gd name="T42" fmla="*/ 31 w 44"/>
                <a:gd name="T43" fmla="*/ 31 h 38"/>
                <a:gd name="T44" fmla="*/ 28 w 44"/>
                <a:gd name="T45" fmla="*/ 26 h 38"/>
                <a:gd name="T46" fmla="*/ 27 w 44"/>
                <a:gd name="T47" fmla="*/ 24 h 38"/>
                <a:gd name="T48" fmla="*/ 20 w 44"/>
                <a:gd name="T49" fmla="*/ 9 h 38"/>
                <a:gd name="T50" fmla="*/ 13 w 44"/>
                <a:gd name="T51" fmla="*/ 24 h 38"/>
                <a:gd name="T52" fmla="*/ 27 w 44"/>
                <a:gd name="T53" fmla="*/ 2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4" h="38">
                  <a:moveTo>
                    <a:pt x="28" y="26"/>
                  </a:moveTo>
                  <a:cubicBezTo>
                    <a:pt x="12" y="26"/>
                    <a:pt x="12" y="26"/>
                    <a:pt x="12" y="26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9" y="33"/>
                    <a:pt x="8" y="34"/>
                    <a:pt x="8" y="35"/>
                  </a:cubicBezTo>
                  <a:cubicBezTo>
                    <a:pt x="8" y="36"/>
                    <a:pt x="9" y="36"/>
                    <a:pt x="9" y="37"/>
                  </a:cubicBezTo>
                  <a:cubicBezTo>
                    <a:pt x="10" y="37"/>
                    <a:pt x="11" y="37"/>
                    <a:pt x="13" y="37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2" y="37"/>
                    <a:pt x="3" y="37"/>
                    <a:pt x="4" y="36"/>
                  </a:cubicBezTo>
                  <a:cubicBezTo>
                    <a:pt x="5" y="35"/>
                    <a:pt x="6" y="34"/>
                    <a:pt x="7" y="3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8" y="34"/>
                    <a:pt x="39" y="35"/>
                    <a:pt x="40" y="36"/>
                  </a:cubicBezTo>
                  <a:cubicBezTo>
                    <a:pt x="41" y="37"/>
                    <a:pt x="42" y="37"/>
                    <a:pt x="44" y="37"/>
                  </a:cubicBezTo>
                  <a:cubicBezTo>
                    <a:pt x="44" y="38"/>
                    <a:pt x="44" y="38"/>
                    <a:pt x="44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29" y="37"/>
                    <a:pt x="31" y="37"/>
                    <a:pt x="31" y="37"/>
                  </a:cubicBezTo>
                  <a:cubicBezTo>
                    <a:pt x="32" y="36"/>
                    <a:pt x="32" y="36"/>
                    <a:pt x="32" y="35"/>
                  </a:cubicBezTo>
                  <a:cubicBezTo>
                    <a:pt x="32" y="34"/>
                    <a:pt x="32" y="33"/>
                    <a:pt x="31" y="31"/>
                  </a:cubicBezTo>
                  <a:lnTo>
                    <a:pt x="28" y="26"/>
                  </a:lnTo>
                  <a:close/>
                  <a:moveTo>
                    <a:pt x="27" y="24"/>
                  </a:moveTo>
                  <a:cubicBezTo>
                    <a:pt x="20" y="9"/>
                    <a:pt x="20" y="9"/>
                    <a:pt x="20" y="9"/>
                  </a:cubicBezTo>
                  <a:cubicBezTo>
                    <a:pt x="13" y="24"/>
                    <a:pt x="13" y="24"/>
                    <a:pt x="13" y="24"/>
                  </a:cubicBezTo>
                  <a:lnTo>
                    <a:pt x="27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24" name="Freeform 29">
              <a:extLst>
                <a:ext uri="{FF2B5EF4-FFF2-40B4-BE49-F238E27FC236}">
                  <a16:creationId xmlns="" xmlns:a16="http://schemas.microsoft.com/office/drawing/2014/main" id="{C94D0D10-C6FA-554C-A39A-E5C49113E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326"/>
              <a:ext cx="84" cy="73"/>
            </a:xfrm>
            <a:custGeom>
              <a:avLst/>
              <a:gdLst>
                <a:gd name="T0" fmla="*/ 29 w 44"/>
                <a:gd name="T1" fmla="*/ 1 h 38"/>
                <a:gd name="T2" fmla="*/ 29 w 44"/>
                <a:gd name="T3" fmla="*/ 0 h 38"/>
                <a:gd name="T4" fmla="*/ 44 w 44"/>
                <a:gd name="T5" fmla="*/ 0 h 38"/>
                <a:gd name="T6" fmla="*/ 44 w 44"/>
                <a:gd name="T7" fmla="*/ 1 h 38"/>
                <a:gd name="T8" fmla="*/ 42 w 44"/>
                <a:gd name="T9" fmla="*/ 1 h 38"/>
                <a:gd name="T10" fmla="*/ 38 w 44"/>
                <a:gd name="T11" fmla="*/ 3 h 38"/>
                <a:gd name="T12" fmla="*/ 38 w 44"/>
                <a:gd name="T13" fmla="*/ 7 h 38"/>
                <a:gd name="T14" fmla="*/ 38 w 44"/>
                <a:gd name="T15" fmla="*/ 22 h 38"/>
                <a:gd name="T16" fmla="*/ 36 w 44"/>
                <a:gd name="T17" fmla="*/ 31 h 38"/>
                <a:gd name="T18" fmla="*/ 32 w 44"/>
                <a:gd name="T19" fmla="*/ 36 h 38"/>
                <a:gd name="T20" fmla="*/ 22 w 44"/>
                <a:gd name="T21" fmla="*/ 38 h 38"/>
                <a:gd name="T22" fmla="*/ 12 w 44"/>
                <a:gd name="T23" fmla="*/ 36 h 38"/>
                <a:gd name="T24" fmla="*/ 7 w 44"/>
                <a:gd name="T25" fmla="*/ 30 h 38"/>
                <a:gd name="T26" fmla="*/ 6 w 44"/>
                <a:gd name="T27" fmla="*/ 21 h 38"/>
                <a:gd name="T28" fmla="*/ 6 w 44"/>
                <a:gd name="T29" fmla="*/ 7 h 38"/>
                <a:gd name="T30" fmla="*/ 5 w 44"/>
                <a:gd name="T31" fmla="*/ 2 h 38"/>
                <a:gd name="T32" fmla="*/ 1 w 44"/>
                <a:gd name="T33" fmla="*/ 1 h 38"/>
                <a:gd name="T34" fmla="*/ 0 w 44"/>
                <a:gd name="T35" fmla="*/ 1 h 38"/>
                <a:gd name="T36" fmla="*/ 0 w 44"/>
                <a:gd name="T37" fmla="*/ 0 h 38"/>
                <a:gd name="T38" fmla="*/ 18 w 44"/>
                <a:gd name="T39" fmla="*/ 0 h 38"/>
                <a:gd name="T40" fmla="*/ 18 w 44"/>
                <a:gd name="T41" fmla="*/ 1 h 38"/>
                <a:gd name="T42" fmla="*/ 16 w 44"/>
                <a:gd name="T43" fmla="*/ 1 h 38"/>
                <a:gd name="T44" fmla="*/ 12 w 44"/>
                <a:gd name="T45" fmla="*/ 3 h 38"/>
                <a:gd name="T46" fmla="*/ 12 w 44"/>
                <a:gd name="T47" fmla="*/ 7 h 38"/>
                <a:gd name="T48" fmla="*/ 12 w 44"/>
                <a:gd name="T49" fmla="*/ 23 h 38"/>
                <a:gd name="T50" fmla="*/ 12 w 44"/>
                <a:gd name="T51" fmla="*/ 28 h 38"/>
                <a:gd name="T52" fmla="*/ 14 w 44"/>
                <a:gd name="T53" fmla="*/ 32 h 38"/>
                <a:gd name="T54" fmla="*/ 17 w 44"/>
                <a:gd name="T55" fmla="*/ 35 h 38"/>
                <a:gd name="T56" fmla="*/ 22 w 44"/>
                <a:gd name="T57" fmla="*/ 36 h 38"/>
                <a:gd name="T58" fmla="*/ 29 w 44"/>
                <a:gd name="T59" fmla="*/ 34 h 38"/>
                <a:gd name="T60" fmla="*/ 34 w 44"/>
                <a:gd name="T61" fmla="*/ 30 h 38"/>
                <a:gd name="T62" fmla="*/ 35 w 44"/>
                <a:gd name="T63" fmla="*/ 22 h 38"/>
                <a:gd name="T64" fmla="*/ 35 w 44"/>
                <a:gd name="T65" fmla="*/ 7 h 38"/>
                <a:gd name="T66" fmla="*/ 34 w 44"/>
                <a:gd name="T67" fmla="*/ 2 h 38"/>
                <a:gd name="T68" fmla="*/ 31 w 44"/>
                <a:gd name="T69" fmla="*/ 1 h 38"/>
                <a:gd name="T70" fmla="*/ 29 w 44"/>
                <a:gd name="T71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38">
                  <a:moveTo>
                    <a:pt x="29" y="1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0" y="1"/>
                    <a:pt x="39" y="2"/>
                    <a:pt x="38" y="3"/>
                  </a:cubicBezTo>
                  <a:cubicBezTo>
                    <a:pt x="38" y="3"/>
                    <a:pt x="38" y="5"/>
                    <a:pt x="38" y="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6"/>
                    <a:pt x="37" y="29"/>
                    <a:pt x="36" y="31"/>
                  </a:cubicBezTo>
                  <a:cubicBezTo>
                    <a:pt x="36" y="33"/>
                    <a:pt x="34" y="34"/>
                    <a:pt x="32" y="36"/>
                  </a:cubicBezTo>
                  <a:cubicBezTo>
                    <a:pt x="29" y="37"/>
                    <a:pt x="26" y="38"/>
                    <a:pt x="22" y="38"/>
                  </a:cubicBezTo>
                  <a:cubicBezTo>
                    <a:pt x="17" y="38"/>
                    <a:pt x="14" y="37"/>
                    <a:pt x="12" y="36"/>
                  </a:cubicBezTo>
                  <a:cubicBezTo>
                    <a:pt x="9" y="35"/>
                    <a:pt x="8" y="33"/>
                    <a:pt x="7" y="30"/>
                  </a:cubicBezTo>
                  <a:cubicBezTo>
                    <a:pt x="6" y="29"/>
                    <a:pt x="6" y="26"/>
                    <a:pt x="6" y="2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4" y="1"/>
                    <a:pt x="13" y="2"/>
                    <a:pt x="12" y="3"/>
                  </a:cubicBezTo>
                  <a:cubicBezTo>
                    <a:pt x="12" y="3"/>
                    <a:pt x="12" y="5"/>
                    <a:pt x="12" y="7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6"/>
                    <a:pt x="12" y="28"/>
                  </a:cubicBezTo>
                  <a:cubicBezTo>
                    <a:pt x="12" y="30"/>
                    <a:pt x="13" y="31"/>
                    <a:pt x="14" y="32"/>
                  </a:cubicBezTo>
                  <a:cubicBezTo>
                    <a:pt x="14" y="33"/>
                    <a:pt x="15" y="34"/>
                    <a:pt x="17" y="35"/>
                  </a:cubicBezTo>
                  <a:cubicBezTo>
                    <a:pt x="18" y="35"/>
                    <a:pt x="20" y="36"/>
                    <a:pt x="22" y="36"/>
                  </a:cubicBezTo>
                  <a:cubicBezTo>
                    <a:pt x="25" y="36"/>
                    <a:pt x="27" y="35"/>
                    <a:pt x="29" y="34"/>
                  </a:cubicBezTo>
                  <a:cubicBezTo>
                    <a:pt x="32" y="33"/>
                    <a:pt x="33" y="32"/>
                    <a:pt x="34" y="30"/>
                  </a:cubicBezTo>
                  <a:cubicBezTo>
                    <a:pt x="35" y="28"/>
                    <a:pt x="35" y="26"/>
                    <a:pt x="35" y="22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4"/>
                    <a:pt x="35" y="3"/>
                    <a:pt x="34" y="2"/>
                  </a:cubicBezTo>
                  <a:cubicBezTo>
                    <a:pt x="33" y="1"/>
                    <a:pt x="32" y="1"/>
                    <a:pt x="31" y="1"/>
                  </a:cubicBezTo>
                  <a:lnTo>
                    <a:pt x="2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25" name="Freeform 30">
              <a:extLst>
                <a:ext uri="{FF2B5EF4-FFF2-40B4-BE49-F238E27FC236}">
                  <a16:creationId xmlns="" xmlns:a16="http://schemas.microsoft.com/office/drawing/2014/main" id="{0B0DBA44-1EE5-C74B-91DB-8F1381B46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2326"/>
              <a:ext cx="85" cy="73"/>
            </a:xfrm>
            <a:custGeom>
              <a:avLst/>
              <a:gdLst>
                <a:gd name="T0" fmla="*/ 0 w 45"/>
                <a:gd name="T1" fmla="*/ 0 h 38"/>
                <a:gd name="T2" fmla="*/ 11 w 45"/>
                <a:gd name="T3" fmla="*/ 0 h 38"/>
                <a:gd name="T4" fmla="*/ 36 w 45"/>
                <a:gd name="T5" fmla="*/ 28 h 38"/>
                <a:gd name="T6" fmla="*/ 36 w 45"/>
                <a:gd name="T7" fmla="*/ 6 h 38"/>
                <a:gd name="T8" fmla="*/ 35 w 45"/>
                <a:gd name="T9" fmla="*/ 2 h 38"/>
                <a:gd name="T10" fmla="*/ 32 w 45"/>
                <a:gd name="T11" fmla="*/ 1 h 38"/>
                <a:gd name="T12" fmla="*/ 30 w 45"/>
                <a:gd name="T13" fmla="*/ 1 h 38"/>
                <a:gd name="T14" fmla="*/ 30 w 45"/>
                <a:gd name="T15" fmla="*/ 0 h 38"/>
                <a:gd name="T16" fmla="*/ 45 w 45"/>
                <a:gd name="T17" fmla="*/ 0 h 38"/>
                <a:gd name="T18" fmla="*/ 45 w 45"/>
                <a:gd name="T19" fmla="*/ 1 h 38"/>
                <a:gd name="T20" fmla="*/ 43 w 45"/>
                <a:gd name="T21" fmla="*/ 1 h 38"/>
                <a:gd name="T22" fmla="*/ 39 w 45"/>
                <a:gd name="T23" fmla="*/ 2 h 38"/>
                <a:gd name="T24" fmla="*/ 39 w 45"/>
                <a:gd name="T25" fmla="*/ 6 h 38"/>
                <a:gd name="T26" fmla="*/ 39 w 45"/>
                <a:gd name="T27" fmla="*/ 38 h 38"/>
                <a:gd name="T28" fmla="*/ 38 w 45"/>
                <a:gd name="T29" fmla="*/ 38 h 38"/>
                <a:gd name="T30" fmla="*/ 10 w 45"/>
                <a:gd name="T31" fmla="*/ 8 h 38"/>
                <a:gd name="T32" fmla="*/ 10 w 45"/>
                <a:gd name="T33" fmla="*/ 31 h 38"/>
                <a:gd name="T34" fmla="*/ 11 w 45"/>
                <a:gd name="T35" fmla="*/ 35 h 38"/>
                <a:gd name="T36" fmla="*/ 15 w 45"/>
                <a:gd name="T37" fmla="*/ 36 h 38"/>
                <a:gd name="T38" fmla="*/ 16 w 45"/>
                <a:gd name="T39" fmla="*/ 36 h 38"/>
                <a:gd name="T40" fmla="*/ 16 w 45"/>
                <a:gd name="T41" fmla="*/ 37 h 38"/>
                <a:gd name="T42" fmla="*/ 2 w 45"/>
                <a:gd name="T43" fmla="*/ 37 h 38"/>
                <a:gd name="T44" fmla="*/ 2 w 45"/>
                <a:gd name="T45" fmla="*/ 36 h 38"/>
                <a:gd name="T46" fmla="*/ 3 w 45"/>
                <a:gd name="T47" fmla="*/ 36 h 38"/>
                <a:gd name="T48" fmla="*/ 7 w 45"/>
                <a:gd name="T49" fmla="*/ 35 h 38"/>
                <a:gd name="T50" fmla="*/ 8 w 45"/>
                <a:gd name="T51" fmla="*/ 31 h 38"/>
                <a:gd name="T52" fmla="*/ 8 w 45"/>
                <a:gd name="T53" fmla="*/ 5 h 38"/>
                <a:gd name="T54" fmla="*/ 5 w 45"/>
                <a:gd name="T55" fmla="*/ 2 h 38"/>
                <a:gd name="T56" fmla="*/ 2 w 45"/>
                <a:gd name="T57" fmla="*/ 1 h 38"/>
                <a:gd name="T58" fmla="*/ 0 w 45"/>
                <a:gd name="T59" fmla="*/ 1 h 38"/>
                <a:gd name="T60" fmla="*/ 0 w 45"/>
                <a:gd name="T6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" h="38">
                  <a:moveTo>
                    <a:pt x="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4"/>
                    <a:pt x="36" y="3"/>
                    <a:pt x="35" y="2"/>
                  </a:cubicBezTo>
                  <a:cubicBezTo>
                    <a:pt x="34" y="1"/>
                    <a:pt x="33" y="1"/>
                    <a:pt x="32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1" y="1"/>
                    <a:pt x="40" y="2"/>
                    <a:pt x="39" y="2"/>
                  </a:cubicBezTo>
                  <a:cubicBezTo>
                    <a:pt x="39" y="3"/>
                    <a:pt x="39" y="4"/>
                    <a:pt x="39" y="6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3"/>
                    <a:pt x="11" y="35"/>
                    <a:pt x="11" y="35"/>
                  </a:cubicBezTo>
                  <a:cubicBezTo>
                    <a:pt x="12" y="36"/>
                    <a:pt x="13" y="36"/>
                    <a:pt x="15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5" y="36"/>
                    <a:pt x="6" y="36"/>
                    <a:pt x="7" y="35"/>
                  </a:cubicBezTo>
                  <a:cubicBezTo>
                    <a:pt x="8" y="34"/>
                    <a:pt x="8" y="33"/>
                    <a:pt x="8" y="3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4" y="2"/>
                    <a:pt x="4" y="2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26" name="Freeform 31">
              <a:extLst>
                <a:ext uri="{FF2B5EF4-FFF2-40B4-BE49-F238E27FC236}">
                  <a16:creationId xmlns="" xmlns:a16="http://schemas.microsoft.com/office/drawing/2014/main" id="{16D36560-43BC-2C4F-AB76-4E82E8146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5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5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4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5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27" name="Freeform 32">
              <a:extLst>
                <a:ext uri="{FF2B5EF4-FFF2-40B4-BE49-F238E27FC236}">
                  <a16:creationId xmlns="" xmlns:a16="http://schemas.microsoft.com/office/drawing/2014/main" id="{5A5C32E4-828F-284E-B16D-E2D2F0BF8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2326"/>
              <a:ext cx="84" cy="73"/>
            </a:xfrm>
            <a:custGeom>
              <a:avLst/>
              <a:gdLst>
                <a:gd name="T0" fmla="*/ 44 w 44"/>
                <a:gd name="T1" fmla="*/ 0 h 38"/>
                <a:gd name="T2" fmla="*/ 44 w 44"/>
                <a:gd name="T3" fmla="*/ 1 h 38"/>
                <a:gd name="T4" fmla="*/ 41 w 44"/>
                <a:gd name="T5" fmla="*/ 2 h 38"/>
                <a:gd name="T6" fmla="*/ 38 w 44"/>
                <a:gd name="T7" fmla="*/ 6 h 38"/>
                <a:gd name="T8" fmla="*/ 23 w 44"/>
                <a:gd name="T9" fmla="*/ 38 h 38"/>
                <a:gd name="T10" fmla="*/ 22 w 44"/>
                <a:gd name="T11" fmla="*/ 38 h 38"/>
                <a:gd name="T12" fmla="*/ 7 w 44"/>
                <a:gd name="T13" fmla="*/ 6 h 38"/>
                <a:gd name="T14" fmla="*/ 5 w 44"/>
                <a:gd name="T15" fmla="*/ 3 h 38"/>
                <a:gd name="T16" fmla="*/ 3 w 44"/>
                <a:gd name="T17" fmla="*/ 2 h 38"/>
                <a:gd name="T18" fmla="*/ 0 w 44"/>
                <a:gd name="T19" fmla="*/ 1 h 38"/>
                <a:gd name="T20" fmla="*/ 0 w 44"/>
                <a:gd name="T21" fmla="*/ 0 h 38"/>
                <a:gd name="T22" fmla="*/ 17 w 44"/>
                <a:gd name="T23" fmla="*/ 0 h 38"/>
                <a:gd name="T24" fmla="*/ 17 w 44"/>
                <a:gd name="T25" fmla="*/ 1 h 38"/>
                <a:gd name="T26" fmla="*/ 13 w 44"/>
                <a:gd name="T27" fmla="*/ 2 h 38"/>
                <a:gd name="T28" fmla="*/ 13 w 44"/>
                <a:gd name="T29" fmla="*/ 4 h 38"/>
                <a:gd name="T30" fmla="*/ 14 w 44"/>
                <a:gd name="T31" fmla="*/ 8 h 38"/>
                <a:gd name="T32" fmla="*/ 24 w 44"/>
                <a:gd name="T33" fmla="*/ 30 h 38"/>
                <a:gd name="T34" fmla="*/ 34 w 44"/>
                <a:gd name="T35" fmla="*/ 8 h 38"/>
                <a:gd name="T36" fmla="*/ 36 w 44"/>
                <a:gd name="T37" fmla="*/ 4 h 38"/>
                <a:gd name="T38" fmla="*/ 35 w 44"/>
                <a:gd name="T39" fmla="*/ 2 h 38"/>
                <a:gd name="T40" fmla="*/ 32 w 44"/>
                <a:gd name="T41" fmla="*/ 1 h 38"/>
                <a:gd name="T42" fmla="*/ 31 w 44"/>
                <a:gd name="T43" fmla="*/ 1 h 38"/>
                <a:gd name="T44" fmla="*/ 31 w 44"/>
                <a:gd name="T45" fmla="*/ 0 h 38"/>
                <a:gd name="T46" fmla="*/ 44 w 44"/>
                <a:gd name="T4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4" h="38">
                  <a:moveTo>
                    <a:pt x="44" y="0"/>
                  </a:move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1" y="2"/>
                    <a:pt x="41" y="2"/>
                  </a:cubicBezTo>
                  <a:cubicBezTo>
                    <a:pt x="39" y="3"/>
                    <a:pt x="39" y="5"/>
                    <a:pt x="38" y="6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4"/>
                    <a:pt x="5" y="3"/>
                    <a:pt x="5" y="3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3" y="1"/>
                    <a:pt x="2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3" y="2"/>
                    <a:pt x="13" y="3"/>
                    <a:pt x="13" y="4"/>
                  </a:cubicBezTo>
                  <a:cubicBezTo>
                    <a:pt x="13" y="4"/>
                    <a:pt x="13" y="6"/>
                    <a:pt x="14" y="8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5" y="6"/>
                    <a:pt x="36" y="5"/>
                    <a:pt x="36" y="4"/>
                  </a:cubicBezTo>
                  <a:cubicBezTo>
                    <a:pt x="36" y="3"/>
                    <a:pt x="35" y="3"/>
                    <a:pt x="35" y="2"/>
                  </a:cubicBezTo>
                  <a:cubicBezTo>
                    <a:pt x="34" y="2"/>
                    <a:pt x="33" y="1"/>
                    <a:pt x="32" y="1"/>
                  </a:cubicBezTo>
                  <a:cubicBezTo>
                    <a:pt x="32" y="1"/>
                    <a:pt x="31" y="1"/>
                    <a:pt x="31" y="1"/>
                  </a:cubicBezTo>
                  <a:cubicBezTo>
                    <a:pt x="31" y="0"/>
                    <a:pt x="31" y="0"/>
                    <a:pt x="31" y="0"/>
                  </a:cubicBezTo>
                  <a:lnTo>
                    <a:pt x="4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28" name="Freeform 33">
              <a:extLst>
                <a:ext uri="{FF2B5EF4-FFF2-40B4-BE49-F238E27FC236}">
                  <a16:creationId xmlns="" xmlns:a16="http://schemas.microsoft.com/office/drawing/2014/main" id="{A4330842-A696-E043-A845-87F833D1E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326"/>
              <a:ext cx="66" cy="71"/>
            </a:xfrm>
            <a:custGeom>
              <a:avLst/>
              <a:gdLst>
                <a:gd name="T0" fmla="*/ 12 w 35"/>
                <a:gd name="T1" fmla="*/ 2 h 37"/>
                <a:gd name="T2" fmla="*/ 12 w 35"/>
                <a:gd name="T3" fmla="*/ 17 h 37"/>
                <a:gd name="T4" fmla="*/ 21 w 35"/>
                <a:gd name="T5" fmla="*/ 17 h 37"/>
                <a:gd name="T6" fmla="*/ 26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7 w 35"/>
                <a:gd name="T17" fmla="*/ 21 h 37"/>
                <a:gd name="T18" fmla="*/ 25 w 35"/>
                <a:gd name="T19" fmla="*/ 19 h 37"/>
                <a:gd name="T20" fmla="*/ 21 w 35"/>
                <a:gd name="T21" fmla="*/ 19 h 37"/>
                <a:gd name="T22" fmla="*/ 12 w 35"/>
                <a:gd name="T23" fmla="*/ 19 h 37"/>
                <a:gd name="T24" fmla="*/ 12 w 35"/>
                <a:gd name="T25" fmla="*/ 31 h 37"/>
                <a:gd name="T26" fmla="*/ 12 w 35"/>
                <a:gd name="T27" fmla="*/ 34 h 37"/>
                <a:gd name="T28" fmla="*/ 13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2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2 w 35"/>
                <a:gd name="T49" fmla="*/ 36 h 37"/>
                <a:gd name="T50" fmla="*/ 4 w 35"/>
                <a:gd name="T51" fmla="*/ 36 h 37"/>
                <a:gd name="T52" fmla="*/ 6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2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2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30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2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7"/>
                    <a:pt x="25" y="16"/>
                    <a:pt x="26" y="16"/>
                  </a:cubicBezTo>
                  <a:cubicBezTo>
                    <a:pt x="27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3"/>
                    <a:pt x="27" y="21"/>
                    <a:pt x="27" y="21"/>
                  </a:cubicBezTo>
                  <a:cubicBezTo>
                    <a:pt x="26" y="20"/>
                    <a:pt x="26" y="20"/>
                    <a:pt x="25" y="19"/>
                  </a:cubicBezTo>
                  <a:cubicBezTo>
                    <a:pt x="24" y="19"/>
                    <a:pt x="23" y="19"/>
                    <a:pt x="2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4"/>
                    <a:pt x="13" y="35"/>
                    <a:pt x="13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5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2" y="32"/>
                    <a:pt x="33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4" y="36"/>
                    <a:pt x="4" y="36"/>
                  </a:cubicBezTo>
                  <a:cubicBezTo>
                    <a:pt x="5" y="35"/>
                    <a:pt x="6" y="35"/>
                    <a:pt x="6" y="34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6"/>
                    <a:pt x="30" y="5"/>
                    <a:pt x="30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7" y="2"/>
                    <a:pt x="25" y="2"/>
                    <a:pt x="23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29" name="Freeform 34">
              <a:extLst>
                <a:ext uri="{FF2B5EF4-FFF2-40B4-BE49-F238E27FC236}">
                  <a16:creationId xmlns="" xmlns:a16="http://schemas.microsoft.com/office/drawing/2014/main" id="{2751F849-1790-D546-8329-372CF84679A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07" y="2326"/>
              <a:ext cx="78" cy="71"/>
            </a:xfrm>
            <a:custGeom>
              <a:avLst/>
              <a:gdLst>
                <a:gd name="T0" fmla="*/ 41 w 41"/>
                <a:gd name="T1" fmla="*/ 37 h 37"/>
                <a:gd name="T2" fmla="*/ 30 w 41"/>
                <a:gd name="T3" fmla="*/ 37 h 37"/>
                <a:gd name="T4" fmla="*/ 16 w 41"/>
                <a:gd name="T5" fmla="*/ 20 h 37"/>
                <a:gd name="T6" fmla="*/ 14 w 41"/>
                <a:gd name="T7" fmla="*/ 20 h 37"/>
                <a:gd name="T8" fmla="*/ 13 w 41"/>
                <a:gd name="T9" fmla="*/ 20 h 37"/>
                <a:gd name="T10" fmla="*/ 12 w 41"/>
                <a:gd name="T11" fmla="*/ 20 h 37"/>
                <a:gd name="T12" fmla="*/ 12 w 41"/>
                <a:gd name="T13" fmla="*/ 31 h 37"/>
                <a:gd name="T14" fmla="*/ 13 w 41"/>
                <a:gd name="T15" fmla="*/ 35 h 37"/>
                <a:gd name="T16" fmla="*/ 16 w 41"/>
                <a:gd name="T17" fmla="*/ 36 h 37"/>
                <a:gd name="T18" fmla="*/ 18 w 41"/>
                <a:gd name="T19" fmla="*/ 36 h 37"/>
                <a:gd name="T20" fmla="*/ 18 w 41"/>
                <a:gd name="T21" fmla="*/ 37 h 37"/>
                <a:gd name="T22" fmla="*/ 0 w 41"/>
                <a:gd name="T23" fmla="*/ 37 h 37"/>
                <a:gd name="T24" fmla="*/ 0 w 41"/>
                <a:gd name="T25" fmla="*/ 36 h 37"/>
                <a:gd name="T26" fmla="*/ 2 w 41"/>
                <a:gd name="T27" fmla="*/ 36 h 37"/>
                <a:gd name="T28" fmla="*/ 6 w 41"/>
                <a:gd name="T29" fmla="*/ 35 h 37"/>
                <a:gd name="T30" fmla="*/ 6 w 41"/>
                <a:gd name="T31" fmla="*/ 31 h 37"/>
                <a:gd name="T32" fmla="*/ 6 w 41"/>
                <a:gd name="T33" fmla="*/ 7 h 37"/>
                <a:gd name="T34" fmla="*/ 5 w 41"/>
                <a:gd name="T35" fmla="*/ 2 h 37"/>
                <a:gd name="T36" fmla="*/ 2 w 41"/>
                <a:gd name="T37" fmla="*/ 1 h 37"/>
                <a:gd name="T38" fmla="*/ 0 w 41"/>
                <a:gd name="T39" fmla="*/ 1 h 37"/>
                <a:gd name="T40" fmla="*/ 0 w 41"/>
                <a:gd name="T41" fmla="*/ 0 h 37"/>
                <a:gd name="T42" fmla="*/ 15 w 41"/>
                <a:gd name="T43" fmla="*/ 0 h 37"/>
                <a:gd name="T44" fmla="*/ 25 w 41"/>
                <a:gd name="T45" fmla="*/ 1 h 37"/>
                <a:gd name="T46" fmla="*/ 30 w 41"/>
                <a:gd name="T47" fmla="*/ 4 h 37"/>
                <a:gd name="T48" fmla="*/ 32 w 41"/>
                <a:gd name="T49" fmla="*/ 10 h 37"/>
                <a:gd name="T50" fmla="*/ 30 w 41"/>
                <a:gd name="T51" fmla="*/ 16 h 37"/>
                <a:gd name="T52" fmla="*/ 22 w 41"/>
                <a:gd name="T53" fmla="*/ 19 h 37"/>
                <a:gd name="T54" fmla="*/ 31 w 41"/>
                <a:gd name="T55" fmla="*/ 30 h 37"/>
                <a:gd name="T56" fmla="*/ 36 w 41"/>
                <a:gd name="T57" fmla="*/ 35 h 37"/>
                <a:gd name="T58" fmla="*/ 41 w 41"/>
                <a:gd name="T59" fmla="*/ 36 h 37"/>
                <a:gd name="T60" fmla="*/ 41 w 41"/>
                <a:gd name="T61" fmla="*/ 37 h 37"/>
                <a:gd name="T62" fmla="*/ 12 w 41"/>
                <a:gd name="T63" fmla="*/ 18 h 37"/>
                <a:gd name="T64" fmla="*/ 13 w 41"/>
                <a:gd name="T65" fmla="*/ 18 h 37"/>
                <a:gd name="T66" fmla="*/ 14 w 41"/>
                <a:gd name="T67" fmla="*/ 18 h 37"/>
                <a:gd name="T68" fmla="*/ 23 w 41"/>
                <a:gd name="T69" fmla="*/ 16 h 37"/>
                <a:gd name="T70" fmla="*/ 26 w 41"/>
                <a:gd name="T71" fmla="*/ 10 h 37"/>
                <a:gd name="T72" fmla="*/ 23 w 41"/>
                <a:gd name="T73" fmla="*/ 4 h 37"/>
                <a:gd name="T74" fmla="*/ 17 w 41"/>
                <a:gd name="T75" fmla="*/ 2 h 37"/>
                <a:gd name="T76" fmla="*/ 12 w 41"/>
                <a:gd name="T77" fmla="*/ 3 h 37"/>
                <a:gd name="T78" fmla="*/ 12 w 41"/>
                <a:gd name="T79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1" h="37">
                  <a:moveTo>
                    <a:pt x="41" y="37"/>
                  </a:moveTo>
                  <a:cubicBezTo>
                    <a:pt x="30" y="37"/>
                    <a:pt x="30" y="37"/>
                    <a:pt x="30" y="37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20"/>
                    <a:pt x="14" y="20"/>
                    <a:pt x="14" y="20"/>
                  </a:cubicBezTo>
                  <a:cubicBezTo>
                    <a:pt x="14" y="20"/>
                    <a:pt x="13" y="20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5"/>
                    <a:pt x="13" y="35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20" y="0"/>
                    <a:pt x="23" y="0"/>
                    <a:pt x="25" y="1"/>
                  </a:cubicBezTo>
                  <a:cubicBezTo>
                    <a:pt x="27" y="1"/>
                    <a:pt x="29" y="3"/>
                    <a:pt x="30" y="4"/>
                  </a:cubicBezTo>
                  <a:cubicBezTo>
                    <a:pt x="32" y="6"/>
                    <a:pt x="32" y="7"/>
                    <a:pt x="32" y="10"/>
                  </a:cubicBezTo>
                  <a:cubicBezTo>
                    <a:pt x="32" y="12"/>
                    <a:pt x="32" y="14"/>
                    <a:pt x="30" y="16"/>
                  </a:cubicBezTo>
                  <a:cubicBezTo>
                    <a:pt x="28" y="17"/>
                    <a:pt x="26" y="18"/>
                    <a:pt x="22" y="1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3" y="32"/>
                    <a:pt x="34" y="34"/>
                    <a:pt x="36" y="35"/>
                  </a:cubicBezTo>
                  <a:cubicBezTo>
                    <a:pt x="37" y="36"/>
                    <a:pt x="39" y="36"/>
                    <a:pt x="41" y="36"/>
                  </a:cubicBezTo>
                  <a:lnTo>
                    <a:pt x="41" y="37"/>
                  </a:lnTo>
                  <a:close/>
                  <a:moveTo>
                    <a:pt x="12" y="18"/>
                  </a:moveTo>
                  <a:cubicBezTo>
                    <a:pt x="12" y="18"/>
                    <a:pt x="13" y="18"/>
                    <a:pt x="13" y="18"/>
                  </a:cubicBezTo>
                  <a:cubicBezTo>
                    <a:pt x="13" y="18"/>
                    <a:pt x="14" y="18"/>
                    <a:pt x="14" y="18"/>
                  </a:cubicBezTo>
                  <a:cubicBezTo>
                    <a:pt x="18" y="18"/>
                    <a:pt x="21" y="17"/>
                    <a:pt x="23" y="16"/>
                  </a:cubicBezTo>
                  <a:cubicBezTo>
                    <a:pt x="25" y="14"/>
                    <a:pt x="26" y="12"/>
                    <a:pt x="26" y="10"/>
                  </a:cubicBezTo>
                  <a:cubicBezTo>
                    <a:pt x="26" y="8"/>
                    <a:pt x="25" y="6"/>
                    <a:pt x="23" y="4"/>
                  </a:cubicBezTo>
                  <a:cubicBezTo>
                    <a:pt x="22" y="3"/>
                    <a:pt x="19" y="2"/>
                    <a:pt x="17" y="2"/>
                  </a:cubicBezTo>
                  <a:cubicBezTo>
                    <a:pt x="16" y="2"/>
                    <a:pt x="14" y="2"/>
                    <a:pt x="12" y="3"/>
                  </a:cubicBezTo>
                  <a:lnTo>
                    <a:pt x="1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30" name="Freeform 35">
              <a:extLst>
                <a:ext uri="{FF2B5EF4-FFF2-40B4-BE49-F238E27FC236}">
                  <a16:creationId xmlns="" xmlns:a16="http://schemas.microsoft.com/office/drawing/2014/main" id="{0AC9BF0E-667B-7742-BEE3-D2ACD97D9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2324"/>
              <a:ext cx="52" cy="75"/>
            </a:xfrm>
            <a:custGeom>
              <a:avLst/>
              <a:gdLst>
                <a:gd name="T0" fmla="*/ 24 w 27"/>
                <a:gd name="T1" fmla="*/ 0 h 39"/>
                <a:gd name="T2" fmla="*/ 24 w 27"/>
                <a:gd name="T3" fmla="*/ 13 h 39"/>
                <a:gd name="T4" fmla="*/ 23 w 27"/>
                <a:gd name="T5" fmla="*/ 13 h 39"/>
                <a:gd name="T6" fmla="*/ 21 w 27"/>
                <a:gd name="T7" fmla="*/ 7 h 39"/>
                <a:gd name="T8" fmla="*/ 17 w 27"/>
                <a:gd name="T9" fmla="*/ 4 h 39"/>
                <a:gd name="T10" fmla="*/ 12 w 27"/>
                <a:gd name="T11" fmla="*/ 2 h 39"/>
                <a:gd name="T12" fmla="*/ 7 w 27"/>
                <a:gd name="T13" fmla="*/ 4 h 39"/>
                <a:gd name="T14" fmla="*/ 5 w 27"/>
                <a:gd name="T15" fmla="*/ 8 h 39"/>
                <a:gd name="T16" fmla="*/ 6 w 27"/>
                <a:gd name="T17" fmla="*/ 11 h 39"/>
                <a:gd name="T18" fmla="*/ 15 w 27"/>
                <a:gd name="T19" fmla="*/ 17 h 39"/>
                <a:gd name="T20" fmla="*/ 23 w 27"/>
                <a:gd name="T21" fmla="*/ 21 h 39"/>
                <a:gd name="T22" fmla="*/ 26 w 27"/>
                <a:gd name="T23" fmla="*/ 25 h 39"/>
                <a:gd name="T24" fmla="*/ 27 w 27"/>
                <a:gd name="T25" fmla="*/ 29 h 39"/>
                <a:gd name="T26" fmla="*/ 24 w 27"/>
                <a:gd name="T27" fmla="*/ 36 h 39"/>
                <a:gd name="T28" fmla="*/ 14 w 27"/>
                <a:gd name="T29" fmla="*/ 39 h 39"/>
                <a:gd name="T30" fmla="*/ 11 w 27"/>
                <a:gd name="T31" fmla="*/ 39 h 39"/>
                <a:gd name="T32" fmla="*/ 7 w 27"/>
                <a:gd name="T33" fmla="*/ 38 h 39"/>
                <a:gd name="T34" fmla="*/ 3 w 27"/>
                <a:gd name="T35" fmla="*/ 37 h 39"/>
                <a:gd name="T36" fmla="*/ 2 w 27"/>
                <a:gd name="T37" fmla="*/ 37 h 39"/>
                <a:gd name="T38" fmla="*/ 1 w 27"/>
                <a:gd name="T39" fmla="*/ 39 h 39"/>
                <a:gd name="T40" fmla="*/ 0 w 27"/>
                <a:gd name="T41" fmla="*/ 39 h 39"/>
                <a:gd name="T42" fmla="*/ 0 w 27"/>
                <a:gd name="T43" fmla="*/ 26 h 39"/>
                <a:gd name="T44" fmla="*/ 1 w 27"/>
                <a:gd name="T45" fmla="*/ 26 h 39"/>
                <a:gd name="T46" fmla="*/ 3 w 27"/>
                <a:gd name="T47" fmla="*/ 32 h 39"/>
                <a:gd name="T48" fmla="*/ 8 w 27"/>
                <a:gd name="T49" fmla="*/ 36 h 39"/>
                <a:gd name="T50" fmla="*/ 14 w 27"/>
                <a:gd name="T51" fmla="*/ 37 h 39"/>
                <a:gd name="T52" fmla="*/ 20 w 27"/>
                <a:gd name="T53" fmla="*/ 35 h 39"/>
                <a:gd name="T54" fmla="*/ 22 w 27"/>
                <a:gd name="T55" fmla="*/ 31 h 39"/>
                <a:gd name="T56" fmla="*/ 21 w 27"/>
                <a:gd name="T57" fmla="*/ 28 h 39"/>
                <a:gd name="T58" fmla="*/ 18 w 27"/>
                <a:gd name="T59" fmla="*/ 26 h 39"/>
                <a:gd name="T60" fmla="*/ 12 w 27"/>
                <a:gd name="T61" fmla="*/ 22 h 39"/>
                <a:gd name="T62" fmla="*/ 4 w 27"/>
                <a:gd name="T63" fmla="*/ 18 h 39"/>
                <a:gd name="T64" fmla="*/ 1 w 27"/>
                <a:gd name="T65" fmla="*/ 14 h 39"/>
                <a:gd name="T66" fmla="*/ 0 w 27"/>
                <a:gd name="T67" fmla="*/ 10 h 39"/>
                <a:gd name="T68" fmla="*/ 3 w 27"/>
                <a:gd name="T69" fmla="*/ 3 h 39"/>
                <a:gd name="T70" fmla="*/ 12 w 27"/>
                <a:gd name="T71" fmla="*/ 0 h 39"/>
                <a:gd name="T72" fmla="*/ 19 w 27"/>
                <a:gd name="T73" fmla="*/ 2 h 39"/>
                <a:gd name="T74" fmla="*/ 21 w 27"/>
                <a:gd name="T75" fmla="*/ 2 h 39"/>
                <a:gd name="T76" fmla="*/ 23 w 27"/>
                <a:gd name="T77" fmla="*/ 2 h 39"/>
                <a:gd name="T78" fmla="*/ 23 w 27"/>
                <a:gd name="T79" fmla="*/ 0 h 39"/>
                <a:gd name="T80" fmla="*/ 24 w 27"/>
                <a:gd name="T8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" h="39">
                  <a:moveTo>
                    <a:pt x="24" y="0"/>
                  </a:moveTo>
                  <a:cubicBezTo>
                    <a:pt x="24" y="13"/>
                    <a:pt x="24" y="13"/>
                    <a:pt x="24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1"/>
                    <a:pt x="22" y="9"/>
                    <a:pt x="21" y="7"/>
                  </a:cubicBezTo>
                  <a:cubicBezTo>
                    <a:pt x="20" y="6"/>
                    <a:pt x="19" y="5"/>
                    <a:pt x="17" y="4"/>
                  </a:cubicBezTo>
                  <a:cubicBezTo>
                    <a:pt x="16" y="3"/>
                    <a:pt x="14" y="2"/>
                    <a:pt x="12" y="2"/>
                  </a:cubicBezTo>
                  <a:cubicBezTo>
                    <a:pt x="10" y="2"/>
                    <a:pt x="8" y="3"/>
                    <a:pt x="7" y="4"/>
                  </a:cubicBezTo>
                  <a:cubicBezTo>
                    <a:pt x="5" y="5"/>
                    <a:pt x="5" y="7"/>
                    <a:pt x="5" y="8"/>
                  </a:cubicBezTo>
                  <a:cubicBezTo>
                    <a:pt x="5" y="9"/>
                    <a:pt x="5" y="10"/>
                    <a:pt x="6" y="11"/>
                  </a:cubicBezTo>
                  <a:cubicBezTo>
                    <a:pt x="7" y="13"/>
                    <a:pt x="10" y="14"/>
                    <a:pt x="15" y="17"/>
                  </a:cubicBezTo>
                  <a:cubicBezTo>
                    <a:pt x="19" y="19"/>
                    <a:pt x="21" y="20"/>
                    <a:pt x="23" y="21"/>
                  </a:cubicBezTo>
                  <a:cubicBezTo>
                    <a:pt x="24" y="22"/>
                    <a:pt x="25" y="23"/>
                    <a:pt x="26" y="25"/>
                  </a:cubicBezTo>
                  <a:cubicBezTo>
                    <a:pt x="27" y="26"/>
                    <a:pt x="27" y="27"/>
                    <a:pt x="27" y="29"/>
                  </a:cubicBezTo>
                  <a:cubicBezTo>
                    <a:pt x="27" y="32"/>
                    <a:pt x="26" y="34"/>
                    <a:pt x="24" y="36"/>
                  </a:cubicBezTo>
                  <a:cubicBezTo>
                    <a:pt x="21" y="38"/>
                    <a:pt x="18" y="39"/>
                    <a:pt x="14" y="39"/>
                  </a:cubicBezTo>
                  <a:cubicBezTo>
                    <a:pt x="13" y="39"/>
                    <a:pt x="12" y="39"/>
                    <a:pt x="11" y="39"/>
                  </a:cubicBezTo>
                  <a:cubicBezTo>
                    <a:pt x="10" y="39"/>
                    <a:pt x="9" y="38"/>
                    <a:pt x="7" y="38"/>
                  </a:cubicBezTo>
                  <a:cubicBezTo>
                    <a:pt x="5" y="37"/>
                    <a:pt x="4" y="37"/>
                    <a:pt x="3" y="37"/>
                  </a:cubicBezTo>
                  <a:cubicBezTo>
                    <a:pt x="3" y="37"/>
                    <a:pt x="2" y="37"/>
                    <a:pt x="2" y="37"/>
                  </a:cubicBezTo>
                  <a:cubicBezTo>
                    <a:pt x="2" y="38"/>
                    <a:pt x="1" y="38"/>
                    <a:pt x="1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2" y="29"/>
                    <a:pt x="3" y="31"/>
                    <a:pt x="3" y="32"/>
                  </a:cubicBezTo>
                  <a:cubicBezTo>
                    <a:pt x="4" y="34"/>
                    <a:pt x="6" y="35"/>
                    <a:pt x="8" y="36"/>
                  </a:cubicBezTo>
                  <a:cubicBezTo>
                    <a:pt x="9" y="37"/>
                    <a:pt x="11" y="37"/>
                    <a:pt x="14" y="37"/>
                  </a:cubicBezTo>
                  <a:cubicBezTo>
                    <a:pt x="16" y="37"/>
                    <a:pt x="18" y="36"/>
                    <a:pt x="20" y="35"/>
                  </a:cubicBezTo>
                  <a:cubicBezTo>
                    <a:pt x="21" y="34"/>
                    <a:pt x="22" y="33"/>
                    <a:pt x="22" y="31"/>
                  </a:cubicBezTo>
                  <a:cubicBezTo>
                    <a:pt x="22" y="30"/>
                    <a:pt x="21" y="29"/>
                    <a:pt x="21" y="28"/>
                  </a:cubicBezTo>
                  <a:cubicBezTo>
                    <a:pt x="20" y="27"/>
                    <a:pt x="20" y="26"/>
                    <a:pt x="18" y="26"/>
                  </a:cubicBezTo>
                  <a:cubicBezTo>
                    <a:pt x="18" y="25"/>
                    <a:pt x="15" y="24"/>
                    <a:pt x="12" y="22"/>
                  </a:cubicBezTo>
                  <a:cubicBezTo>
                    <a:pt x="8" y="20"/>
                    <a:pt x="6" y="19"/>
                    <a:pt x="4" y="18"/>
                  </a:cubicBezTo>
                  <a:cubicBezTo>
                    <a:pt x="3" y="17"/>
                    <a:pt x="2" y="16"/>
                    <a:pt x="1" y="14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0" y="7"/>
                    <a:pt x="1" y="5"/>
                    <a:pt x="3" y="3"/>
                  </a:cubicBezTo>
                  <a:cubicBezTo>
                    <a:pt x="5" y="1"/>
                    <a:pt x="8" y="0"/>
                    <a:pt x="12" y="0"/>
                  </a:cubicBezTo>
                  <a:cubicBezTo>
                    <a:pt x="14" y="0"/>
                    <a:pt x="16" y="1"/>
                    <a:pt x="19" y="2"/>
                  </a:cubicBezTo>
                  <a:cubicBezTo>
                    <a:pt x="20" y="2"/>
                    <a:pt x="21" y="2"/>
                    <a:pt x="21" y="2"/>
                  </a:cubicBezTo>
                  <a:cubicBezTo>
                    <a:pt x="22" y="2"/>
                    <a:pt x="22" y="2"/>
                    <a:pt x="23" y="2"/>
                  </a:cubicBezTo>
                  <a:cubicBezTo>
                    <a:pt x="23" y="2"/>
                    <a:pt x="23" y="1"/>
                    <a:pt x="23" y="0"/>
                  </a:cubicBezTo>
                  <a:lnTo>
                    <a:pt x="2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31" name="Freeform 36">
              <a:extLst>
                <a:ext uri="{FF2B5EF4-FFF2-40B4-BE49-F238E27FC236}">
                  <a16:creationId xmlns="" xmlns:a16="http://schemas.microsoft.com/office/drawing/2014/main" id="{6A047EE0-4A18-1A42-A19A-B9D83B916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6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5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4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6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32" name="Freeform 37">
              <a:extLst>
                <a:ext uri="{FF2B5EF4-FFF2-40B4-BE49-F238E27FC236}">
                  <a16:creationId xmlns="" xmlns:a16="http://schemas.microsoft.com/office/drawing/2014/main" id="{0586A04A-9905-604D-881D-BF0BBBE60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2326"/>
              <a:ext cx="65" cy="71"/>
            </a:xfrm>
            <a:custGeom>
              <a:avLst/>
              <a:gdLst>
                <a:gd name="T0" fmla="*/ 34 w 34"/>
                <a:gd name="T1" fmla="*/ 0 h 37"/>
                <a:gd name="T2" fmla="*/ 34 w 34"/>
                <a:gd name="T3" fmla="*/ 9 h 37"/>
                <a:gd name="T4" fmla="*/ 33 w 34"/>
                <a:gd name="T5" fmla="*/ 9 h 37"/>
                <a:gd name="T6" fmla="*/ 32 w 34"/>
                <a:gd name="T7" fmla="*/ 5 h 37"/>
                <a:gd name="T8" fmla="*/ 30 w 34"/>
                <a:gd name="T9" fmla="*/ 3 h 37"/>
                <a:gd name="T10" fmla="*/ 26 w 34"/>
                <a:gd name="T11" fmla="*/ 2 h 37"/>
                <a:gd name="T12" fmla="*/ 20 w 34"/>
                <a:gd name="T13" fmla="*/ 2 h 37"/>
                <a:gd name="T14" fmla="*/ 20 w 34"/>
                <a:gd name="T15" fmla="*/ 31 h 37"/>
                <a:gd name="T16" fmla="*/ 21 w 34"/>
                <a:gd name="T17" fmla="*/ 35 h 37"/>
                <a:gd name="T18" fmla="*/ 24 w 34"/>
                <a:gd name="T19" fmla="*/ 36 h 37"/>
                <a:gd name="T20" fmla="*/ 26 w 34"/>
                <a:gd name="T21" fmla="*/ 36 h 37"/>
                <a:gd name="T22" fmla="*/ 26 w 34"/>
                <a:gd name="T23" fmla="*/ 37 h 37"/>
                <a:gd name="T24" fmla="*/ 8 w 34"/>
                <a:gd name="T25" fmla="*/ 37 h 37"/>
                <a:gd name="T26" fmla="*/ 8 w 34"/>
                <a:gd name="T27" fmla="*/ 36 h 37"/>
                <a:gd name="T28" fmla="*/ 10 w 34"/>
                <a:gd name="T29" fmla="*/ 36 h 37"/>
                <a:gd name="T30" fmla="*/ 13 w 34"/>
                <a:gd name="T31" fmla="*/ 35 h 37"/>
                <a:gd name="T32" fmla="*/ 14 w 34"/>
                <a:gd name="T33" fmla="*/ 31 h 37"/>
                <a:gd name="T34" fmla="*/ 14 w 34"/>
                <a:gd name="T35" fmla="*/ 2 h 37"/>
                <a:gd name="T36" fmla="*/ 9 w 34"/>
                <a:gd name="T37" fmla="*/ 2 h 37"/>
                <a:gd name="T38" fmla="*/ 5 w 34"/>
                <a:gd name="T39" fmla="*/ 3 h 37"/>
                <a:gd name="T40" fmla="*/ 2 w 34"/>
                <a:gd name="T41" fmla="*/ 5 h 37"/>
                <a:gd name="T42" fmla="*/ 1 w 34"/>
                <a:gd name="T43" fmla="*/ 9 h 37"/>
                <a:gd name="T44" fmla="*/ 0 w 34"/>
                <a:gd name="T45" fmla="*/ 9 h 37"/>
                <a:gd name="T46" fmla="*/ 0 w 34"/>
                <a:gd name="T47" fmla="*/ 0 h 37"/>
                <a:gd name="T48" fmla="*/ 34 w 34"/>
                <a:gd name="T4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37">
                  <a:moveTo>
                    <a:pt x="34" y="0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7"/>
                    <a:pt x="33" y="6"/>
                    <a:pt x="32" y="5"/>
                  </a:cubicBezTo>
                  <a:cubicBezTo>
                    <a:pt x="32" y="4"/>
                    <a:pt x="31" y="4"/>
                    <a:pt x="30" y="3"/>
                  </a:cubicBezTo>
                  <a:cubicBezTo>
                    <a:pt x="29" y="3"/>
                    <a:pt x="27" y="2"/>
                    <a:pt x="26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3"/>
                    <a:pt x="20" y="35"/>
                    <a:pt x="21" y="35"/>
                  </a:cubicBezTo>
                  <a:cubicBezTo>
                    <a:pt x="21" y="36"/>
                    <a:pt x="23" y="36"/>
                    <a:pt x="24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3" y="36"/>
                    <a:pt x="13" y="35"/>
                  </a:cubicBezTo>
                  <a:cubicBezTo>
                    <a:pt x="14" y="34"/>
                    <a:pt x="14" y="33"/>
                    <a:pt x="14" y="3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7" y="2"/>
                    <a:pt x="6" y="2"/>
                    <a:pt x="5" y="3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1" y="6"/>
                    <a:pt x="1" y="7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33" name="Freeform 38">
              <a:extLst>
                <a:ext uri="{FF2B5EF4-FFF2-40B4-BE49-F238E27FC236}">
                  <a16:creationId xmlns="" xmlns:a16="http://schemas.microsoft.com/office/drawing/2014/main" id="{87AF734E-7283-C349-9CE7-FAD5A7CF8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2326"/>
              <a:ext cx="82" cy="71"/>
            </a:xfrm>
            <a:custGeom>
              <a:avLst/>
              <a:gdLst>
                <a:gd name="T0" fmla="*/ 29 w 43"/>
                <a:gd name="T1" fmla="*/ 0 h 37"/>
                <a:gd name="T2" fmla="*/ 43 w 43"/>
                <a:gd name="T3" fmla="*/ 0 h 37"/>
                <a:gd name="T4" fmla="*/ 43 w 43"/>
                <a:gd name="T5" fmla="*/ 1 h 37"/>
                <a:gd name="T6" fmla="*/ 42 w 43"/>
                <a:gd name="T7" fmla="*/ 1 h 37"/>
                <a:gd name="T8" fmla="*/ 40 w 43"/>
                <a:gd name="T9" fmla="*/ 2 h 37"/>
                <a:gd name="T10" fmla="*/ 37 w 43"/>
                <a:gd name="T11" fmla="*/ 3 h 37"/>
                <a:gd name="T12" fmla="*/ 34 w 43"/>
                <a:gd name="T13" fmla="*/ 7 h 37"/>
                <a:gd name="T14" fmla="*/ 24 w 43"/>
                <a:gd name="T15" fmla="*/ 21 h 37"/>
                <a:gd name="T16" fmla="*/ 24 w 43"/>
                <a:gd name="T17" fmla="*/ 31 h 37"/>
                <a:gd name="T18" fmla="*/ 25 w 43"/>
                <a:gd name="T19" fmla="*/ 35 h 37"/>
                <a:gd name="T20" fmla="*/ 29 w 43"/>
                <a:gd name="T21" fmla="*/ 36 h 37"/>
                <a:gd name="T22" fmla="*/ 30 w 43"/>
                <a:gd name="T23" fmla="*/ 36 h 37"/>
                <a:gd name="T24" fmla="*/ 30 w 43"/>
                <a:gd name="T25" fmla="*/ 37 h 37"/>
                <a:gd name="T26" fmla="*/ 13 w 43"/>
                <a:gd name="T27" fmla="*/ 37 h 37"/>
                <a:gd name="T28" fmla="*/ 13 w 43"/>
                <a:gd name="T29" fmla="*/ 36 h 37"/>
                <a:gd name="T30" fmla="*/ 14 w 43"/>
                <a:gd name="T31" fmla="*/ 36 h 37"/>
                <a:gd name="T32" fmla="*/ 18 w 43"/>
                <a:gd name="T33" fmla="*/ 35 h 37"/>
                <a:gd name="T34" fmla="*/ 18 w 43"/>
                <a:gd name="T35" fmla="*/ 31 h 37"/>
                <a:gd name="T36" fmla="*/ 18 w 43"/>
                <a:gd name="T37" fmla="*/ 22 h 37"/>
                <a:gd name="T38" fmla="*/ 7 w 43"/>
                <a:gd name="T39" fmla="*/ 6 h 37"/>
                <a:gd name="T40" fmla="*/ 4 w 43"/>
                <a:gd name="T41" fmla="*/ 3 h 37"/>
                <a:gd name="T42" fmla="*/ 1 w 43"/>
                <a:gd name="T43" fmla="*/ 1 h 37"/>
                <a:gd name="T44" fmla="*/ 0 w 43"/>
                <a:gd name="T45" fmla="*/ 1 h 37"/>
                <a:gd name="T46" fmla="*/ 0 w 43"/>
                <a:gd name="T47" fmla="*/ 0 h 37"/>
                <a:gd name="T48" fmla="*/ 17 w 43"/>
                <a:gd name="T49" fmla="*/ 0 h 37"/>
                <a:gd name="T50" fmla="*/ 17 w 43"/>
                <a:gd name="T51" fmla="*/ 1 h 37"/>
                <a:gd name="T52" fmla="*/ 16 w 43"/>
                <a:gd name="T53" fmla="*/ 1 h 37"/>
                <a:gd name="T54" fmla="*/ 14 w 43"/>
                <a:gd name="T55" fmla="*/ 2 h 37"/>
                <a:gd name="T56" fmla="*/ 13 w 43"/>
                <a:gd name="T57" fmla="*/ 3 h 37"/>
                <a:gd name="T58" fmla="*/ 14 w 43"/>
                <a:gd name="T59" fmla="*/ 7 h 37"/>
                <a:gd name="T60" fmla="*/ 23 w 43"/>
                <a:gd name="T61" fmla="*/ 19 h 37"/>
                <a:gd name="T62" fmla="*/ 31 w 43"/>
                <a:gd name="T63" fmla="*/ 8 h 37"/>
                <a:gd name="T64" fmla="*/ 33 w 43"/>
                <a:gd name="T65" fmla="*/ 4 h 37"/>
                <a:gd name="T66" fmla="*/ 32 w 43"/>
                <a:gd name="T67" fmla="*/ 2 h 37"/>
                <a:gd name="T68" fmla="*/ 31 w 43"/>
                <a:gd name="T69" fmla="*/ 1 h 37"/>
                <a:gd name="T70" fmla="*/ 29 w 43"/>
                <a:gd name="T71" fmla="*/ 1 h 37"/>
                <a:gd name="T72" fmla="*/ 29 w 43"/>
                <a:gd name="T73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3" h="37">
                  <a:moveTo>
                    <a:pt x="29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2" y="1"/>
                    <a:pt x="41" y="1"/>
                    <a:pt x="40" y="2"/>
                  </a:cubicBezTo>
                  <a:cubicBezTo>
                    <a:pt x="39" y="2"/>
                    <a:pt x="38" y="3"/>
                    <a:pt x="37" y="3"/>
                  </a:cubicBezTo>
                  <a:cubicBezTo>
                    <a:pt x="36" y="4"/>
                    <a:pt x="35" y="6"/>
                    <a:pt x="34" y="7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4" y="33"/>
                    <a:pt x="24" y="35"/>
                    <a:pt x="25" y="35"/>
                  </a:cubicBezTo>
                  <a:cubicBezTo>
                    <a:pt x="26" y="36"/>
                    <a:pt x="27" y="36"/>
                    <a:pt x="29" y="36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6" y="36"/>
                    <a:pt x="17" y="36"/>
                    <a:pt x="18" y="35"/>
                  </a:cubicBezTo>
                  <a:cubicBezTo>
                    <a:pt x="18" y="34"/>
                    <a:pt x="18" y="33"/>
                    <a:pt x="18" y="31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5"/>
                    <a:pt x="5" y="3"/>
                    <a:pt x="4" y="3"/>
                  </a:cubicBezTo>
                  <a:cubicBezTo>
                    <a:pt x="4" y="3"/>
                    <a:pt x="3" y="2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5" y="1"/>
                    <a:pt x="14" y="2"/>
                  </a:cubicBezTo>
                  <a:cubicBezTo>
                    <a:pt x="13" y="2"/>
                    <a:pt x="13" y="3"/>
                    <a:pt x="13" y="3"/>
                  </a:cubicBezTo>
                  <a:cubicBezTo>
                    <a:pt x="13" y="4"/>
                    <a:pt x="13" y="5"/>
                    <a:pt x="14" y="7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2" y="6"/>
                    <a:pt x="33" y="5"/>
                    <a:pt x="33" y="4"/>
                  </a:cubicBezTo>
                  <a:cubicBezTo>
                    <a:pt x="33" y="3"/>
                    <a:pt x="33" y="3"/>
                    <a:pt x="32" y="2"/>
                  </a:cubicBezTo>
                  <a:cubicBezTo>
                    <a:pt x="32" y="2"/>
                    <a:pt x="32" y="2"/>
                    <a:pt x="31" y="1"/>
                  </a:cubicBezTo>
                  <a:cubicBezTo>
                    <a:pt x="31" y="1"/>
                    <a:pt x="30" y="1"/>
                    <a:pt x="29" y="1"/>
                  </a:cubicBezTo>
                  <a:lnTo>
                    <a:pt x="2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34" name="Freeform 39">
              <a:extLst>
                <a:ext uri="{FF2B5EF4-FFF2-40B4-BE49-F238E27FC236}">
                  <a16:creationId xmlns="" xmlns:a16="http://schemas.microsoft.com/office/drawing/2014/main" id="{AB67D7CB-7945-044B-90AA-93AA1C683EA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70" y="2324"/>
              <a:ext cx="76" cy="75"/>
            </a:xfrm>
            <a:custGeom>
              <a:avLst/>
              <a:gdLst>
                <a:gd name="T0" fmla="*/ 21 w 40"/>
                <a:gd name="T1" fmla="*/ 0 h 39"/>
                <a:gd name="T2" fmla="*/ 34 w 40"/>
                <a:gd name="T3" fmla="*/ 6 h 39"/>
                <a:gd name="T4" fmla="*/ 40 w 40"/>
                <a:gd name="T5" fmla="*/ 19 h 39"/>
                <a:gd name="T6" fmla="*/ 34 w 40"/>
                <a:gd name="T7" fmla="*/ 34 h 39"/>
                <a:gd name="T8" fmla="*/ 20 w 40"/>
                <a:gd name="T9" fmla="*/ 39 h 39"/>
                <a:gd name="T10" fmla="*/ 6 w 40"/>
                <a:gd name="T11" fmla="*/ 34 h 39"/>
                <a:gd name="T12" fmla="*/ 0 w 40"/>
                <a:gd name="T13" fmla="*/ 20 h 39"/>
                <a:gd name="T14" fmla="*/ 7 w 40"/>
                <a:gd name="T15" fmla="*/ 5 h 39"/>
                <a:gd name="T16" fmla="*/ 21 w 40"/>
                <a:gd name="T17" fmla="*/ 0 h 39"/>
                <a:gd name="T18" fmla="*/ 20 w 40"/>
                <a:gd name="T19" fmla="*/ 2 h 39"/>
                <a:gd name="T20" fmla="*/ 11 w 40"/>
                <a:gd name="T21" fmla="*/ 6 h 39"/>
                <a:gd name="T22" fmla="*/ 7 w 40"/>
                <a:gd name="T23" fmla="*/ 19 h 39"/>
                <a:gd name="T24" fmla="*/ 11 w 40"/>
                <a:gd name="T25" fmla="*/ 33 h 39"/>
                <a:gd name="T26" fmla="*/ 20 w 40"/>
                <a:gd name="T27" fmla="*/ 37 h 39"/>
                <a:gd name="T28" fmla="*/ 30 w 40"/>
                <a:gd name="T29" fmla="*/ 33 h 39"/>
                <a:gd name="T30" fmla="*/ 33 w 40"/>
                <a:gd name="T31" fmla="*/ 20 h 39"/>
                <a:gd name="T32" fmla="*/ 29 w 40"/>
                <a:gd name="T33" fmla="*/ 6 h 39"/>
                <a:gd name="T34" fmla="*/ 20 w 40"/>
                <a:gd name="T35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39">
                  <a:moveTo>
                    <a:pt x="21" y="0"/>
                  </a:moveTo>
                  <a:cubicBezTo>
                    <a:pt x="26" y="0"/>
                    <a:pt x="31" y="2"/>
                    <a:pt x="34" y="6"/>
                  </a:cubicBezTo>
                  <a:cubicBezTo>
                    <a:pt x="38" y="9"/>
                    <a:pt x="40" y="14"/>
                    <a:pt x="40" y="19"/>
                  </a:cubicBezTo>
                  <a:cubicBezTo>
                    <a:pt x="40" y="25"/>
                    <a:pt x="38" y="30"/>
                    <a:pt x="34" y="34"/>
                  </a:cubicBezTo>
                  <a:cubicBezTo>
                    <a:pt x="30" y="37"/>
                    <a:pt x="26" y="39"/>
                    <a:pt x="20" y="39"/>
                  </a:cubicBezTo>
                  <a:cubicBezTo>
                    <a:pt x="14" y="39"/>
                    <a:pt x="10" y="37"/>
                    <a:pt x="6" y="34"/>
                  </a:cubicBezTo>
                  <a:cubicBezTo>
                    <a:pt x="2" y="30"/>
                    <a:pt x="0" y="25"/>
                    <a:pt x="0" y="20"/>
                  </a:cubicBezTo>
                  <a:cubicBezTo>
                    <a:pt x="0" y="14"/>
                    <a:pt x="2" y="9"/>
                    <a:pt x="7" y="5"/>
                  </a:cubicBezTo>
                  <a:cubicBezTo>
                    <a:pt x="11" y="2"/>
                    <a:pt x="15" y="0"/>
                    <a:pt x="21" y="0"/>
                  </a:cubicBezTo>
                  <a:close/>
                  <a:moveTo>
                    <a:pt x="20" y="2"/>
                  </a:moveTo>
                  <a:cubicBezTo>
                    <a:pt x="16" y="2"/>
                    <a:pt x="13" y="3"/>
                    <a:pt x="11" y="6"/>
                  </a:cubicBezTo>
                  <a:cubicBezTo>
                    <a:pt x="8" y="9"/>
                    <a:pt x="7" y="13"/>
                    <a:pt x="7" y="19"/>
                  </a:cubicBezTo>
                  <a:cubicBezTo>
                    <a:pt x="7" y="26"/>
                    <a:pt x="8" y="30"/>
                    <a:pt x="11" y="33"/>
                  </a:cubicBezTo>
                  <a:cubicBezTo>
                    <a:pt x="13" y="36"/>
                    <a:pt x="16" y="37"/>
                    <a:pt x="20" y="37"/>
                  </a:cubicBezTo>
                  <a:cubicBezTo>
                    <a:pt x="24" y="37"/>
                    <a:pt x="27" y="36"/>
                    <a:pt x="30" y="33"/>
                  </a:cubicBezTo>
                  <a:cubicBezTo>
                    <a:pt x="32" y="30"/>
                    <a:pt x="33" y="26"/>
                    <a:pt x="33" y="20"/>
                  </a:cubicBezTo>
                  <a:cubicBezTo>
                    <a:pt x="33" y="14"/>
                    <a:pt x="32" y="9"/>
                    <a:pt x="29" y="6"/>
                  </a:cubicBezTo>
                  <a:cubicBezTo>
                    <a:pt x="27" y="3"/>
                    <a:pt x="24" y="2"/>
                    <a:pt x="2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35" name="Freeform 40">
              <a:extLst>
                <a:ext uri="{FF2B5EF4-FFF2-40B4-BE49-F238E27FC236}">
                  <a16:creationId xmlns="" xmlns:a16="http://schemas.microsoft.com/office/drawing/2014/main" id="{2658F83A-FE9F-AD4D-A602-78DF9FF4F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2326"/>
              <a:ext cx="59" cy="71"/>
            </a:xfrm>
            <a:custGeom>
              <a:avLst/>
              <a:gdLst>
                <a:gd name="T0" fmla="*/ 12 w 31"/>
                <a:gd name="T1" fmla="*/ 2 h 37"/>
                <a:gd name="T2" fmla="*/ 12 w 31"/>
                <a:gd name="T3" fmla="*/ 17 h 37"/>
                <a:gd name="T4" fmla="*/ 19 w 31"/>
                <a:gd name="T5" fmla="*/ 17 h 37"/>
                <a:gd name="T6" fmla="*/ 23 w 31"/>
                <a:gd name="T7" fmla="*/ 16 h 37"/>
                <a:gd name="T8" fmla="*/ 25 w 31"/>
                <a:gd name="T9" fmla="*/ 12 h 37"/>
                <a:gd name="T10" fmla="*/ 26 w 31"/>
                <a:gd name="T11" fmla="*/ 12 h 37"/>
                <a:gd name="T12" fmla="*/ 26 w 31"/>
                <a:gd name="T13" fmla="*/ 24 h 37"/>
                <a:gd name="T14" fmla="*/ 25 w 31"/>
                <a:gd name="T15" fmla="*/ 24 h 37"/>
                <a:gd name="T16" fmla="*/ 24 w 31"/>
                <a:gd name="T17" fmla="*/ 21 h 37"/>
                <a:gd name="T18" fmla="*/ 22 w 31"/>
                <a:gd name="T19" fmla="*/ 20 h 37"/>
                <a:gd name="T20" fmla="*/ 19 w 31"/>
                <a:gd name="T21" fmla="*/ 19 h 37"/>
                <a:gd name="T22" fmla="*/ 12 w 31"/>
                <a:gd name="T23" fmla="*/ 19 h 37"/>
                <a:gd name="T24" fmla="*/ 12 w 31"/>
                <a:gd name="T25" fmla="*/ 31 h 37"/>
                <a:gd name="T26" fmla="*/ 12 w 31"/>
                <a:gd name="T27" fmla="*/ 34 h 37"/>
                <a:gd name="T28" fmla="*/ 13 w 31"/>
                <a:gd name="T29" fmla="*/ 36 h 37"/>
                <a:gd name="T30" fmla="*/ 16 w 31"/>
                <a:gd name="T31" fmla="*/ 36 h 37"/>
                <a:gd name="T32" fmla="*/ 18 w 31"/>
                <a:gd name="T33" fmla="*/ 36 h 37"/>
                <a:gd name="T34" fmla="*/ 18 w 31"/>
                <a:gd name="T35" fmla="*/ 37 h 37"/>
                <a:gd name="T36" fmla="*/ 0 w 31"/>
                <a:gd name="T37" fmla="*/ 37 h 37"/>
                <a:gd name="T38" fmla="*/ 0 w 31"/>
                <a:gd name="T39" fmla="*/ 36 h 37"/>
                <a:gd name="T40" fmla="*/ 1 w 31"/>
                <a:gd name="T41" fmla="*/ 36 h 37"/>
                <a:gd name="T42" fmla="*/ 5 w 31"/>
                <a:gd name="T43" fmla="*/ 35 h 37"/>
                <a:gd name="T44" fmla="*/ 6 w 31"/>
                <a:gd name="T45" fmla="*/ 31 h 37"/>
                <a:gd name="T46" fmla="*/ 6 w 31"/>
                <a:gd name="T47" fmla="*/ 7 h 37"/>
                <a:gd name="T48" fmla="*/ 5 w 31"/>
                <a:gd name="T49" fmla="*/ 3 h 37"/>
                <a:gd name="T50" fmla="*/ 4 w 31"/>
                <a:gd name="T51" fmla="*/ 2 h 37"/>
                <a:gd name="T52" fmla="*/ 1 w 31"/>
                <a:gd name="T53" fmla="*/ 1 h 37"/>
                <a:gd name="T54" fmla="*/ 0 w 31"/>
                <a:gd name="T55" fmla="*/ 1 h 37"/>
                <a:gd name="T56" fmla="*/ 0 w 31"/>
                <a:gd name="T57" fmla="*/ 0 h 37"/>
                <a:gd name="T58" fmla="*/ 31 w 31"/>
                <a:gd name="T59" fmla="*/ 0 h 37"/>
                <a:gd name="T60" fmla="*/ 31 w 31"/>
                <a:gd name="T61" fmla="*/ 8 h 37"/>
                <a:gd name="T62" fmla="*/ 30 w 31"/>
                <a:gd name="T63" fmla="*/ 8 h 37"/>
                <a:gd name="T64" fmla="*/ 28 w 31"/>
                <a:gd name="T65" fmla="*/ 4 h 37"/>
                <a:gd name="T66" fmla="*/ 26 w 31"/>
                <a:gd name="T67" fmla="*/ 3 h 37"/>
                <a:gd name="T68" fmla="*/ 21 w 31"/>
                <a:gd name="T69" fmla="*/ 2 h 37"/>
                <a:gd name="T70" fmla="*/ 12 w 31"/>
                <a:gd name="T71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1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21" y="17"/>
                    <a:pt x="22" y="16"/>
                    <a:pt x="23" y="16"/>
                  </a:cubicBezTo>
                  <a:cubicBezTo>
                    <a:pt x="24" y="15"/>
                    <a:pt x="24" y="14"/>
                    <a:pt x="25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3"/>
                    <a:pt x="24" y="22"/>
                    <a:pt x="24" y="21"/>
                  </a:cubicBezTo>
                  <a:cubicBezTo>
                    <a:pt x="24" y="20"/>
                    <a:pt x="23" y="20"/>
                    <a:pt x="22" y="20"/>
                  </a:cubicBezTo>
                  <a:cubicBezTo>
                    <a:pt x="22" y="19"/>
                    <a:pt x="21" y="19"/>
                    <a:pt x="19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5"/>
                    <a:pt x="13" y="35"/>
                    <a:pt x="13" y="36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5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29" y="6"/>
                    <a:pt x="29" y="5"/>
                    <a:pt x="28" y="4"/>
                  </a:cubicBezTo>
                  <a:cubicBezTo>
                    <a:pt x="27" y="4"/>
                    <a:pt x="27" y="3"/>
                    <a:pt x="26" y="3"/>
                  </a:cubicBezTo>
                  <a:cubicBezTo>
                    <a:pt x="25" y="2"/>
                    <a:pt x="23" y="2"/>
                    <a:pt x="21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36" name="Freeform 41">
              <a:extLst>
                <a:ext uri="{FF2B5EF4-FFF2-40B4-BE49-F238E27FC236}">
                  <a16:creationId xmlns="" xmlns:a16="http://schemas.microsoft.com/office/drawing/2014/main" id="{023067E7-4153-7543-A42F-1C5E4D3D36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45" y="2326"/>
              <a:ext cx="59" cy="71"/>
            </a:xfrm>
            <a:custGeom>
              <a:avLst/>
              <a:gdLst>
                <a:gd name="T0" fmla="*/ 11 w 31"/>
                <a:gd name="T1" fmla="*/ 20 h 37"/>
                <a:gd name="T2" fmla="*/ 11 w 31"/>
                <a:gd name="T3" fmla="*/ 31 h 37"/>
                <a:gd name="T4" fmla="*/ 12 w 31"/>
                <a:gd name="T5" fmla="*/ 35 h 37"/>
                <a:gd name="T6" fmla="*/ 16 w 31"/>
                <a:gd name="T7" fmla="*/ 36 h 37"/>
                <a:gd name="T8" fmla="*/ 17 w 31"/>
                <a:gd name="T9" fmla="*/ 36 h 37"/>
                <a:gd name="T10" fmla="*/ 17 w 31"/>
                <a:gd name="T11" fmla="*/ 37 h 37"/>
                <a:gd name="T12" fmla="*/ 0 w 31"/>
                <a:gd name="T13" fmla="*/ 37 h 37"/>
                <a:gd name="T14" fmla="*/ 0 w 31"/>
                <a:gd name="T15" fmla="*/ 36 h 37"/>
                <a:gd name="T16" fmla="*/ 1 w 31"/>
                <a:gd name="T17" fmla="*/ 36 h 37"/>
                <a:gd name="T18" fmla="*/ 5 w 31"/>
                <a:gd name="T19" fmla="*/ 35 h 37"/>
                <a:gd name="T20" fmla="*/ 6 w 31"/>
                <a:gd name="T21" fmla="*/ 31 h 37"/>
                <a:gd name="T22" fmla="*/ 6 w 31"/>
                <a:gd name="T23" fmla="*/ 7 h 37"/>
                <a:gd name="T24" fmla="*/ 5 w 31"/>
                <a:gd name="T25" fmla="*/ 2 h 37"/>
                <a:gd name="T26" fmla="*/ 1 w 31"/>
                <a:gd name="T27" fmla="*/ 1 h 37"/>
                <a:gd name="T28" fmla="*/ 0 w 31"/>
                <a:gd name="T29" fmla="*/ 1 h 37"/>
                <a:gd name="T30" fmla="*/ 0 w 31"/>
                <a:gd name="T31" fmla="*/ 0 h 37"/>
                <a:gd name="T32" fmla="*/ 15 w 31"/>
                <a:gd name="T33" fmla="*/ 0 h 37"/>
                <a:gd name="T34" fmla="*/ 24 w 31"/>
                <a:gd name="T35" fmla="*/ 1 h 37"/>
                <a:gd name="T36" fmla="*/ 29 w 31"/>
                <a:gd name="T37" fmla="*/ 5 h 37"/>
                <a:gd name="T38" fmla="*/ 31 w 31"/>
                <a:gd name="T39" fmla="*/ 10 h 37"/>
                <a:gd name="T40" fmla="*/ 28 w 31"/>
                <a:gd name="T41" fmla="*/ 18 h 37"/>
                <a:gd name="T42" fmla="*/ 18 w 31"/>
                <a:gd name="T43" fmla="*/ 21 h 37"/>
                <a:gd name="T44" fmla="*/ 15 w 31"/>
                <a:gd name="T45" fmla="*/ 20 h 37"/>
                <a:gd name="T46" fmla="*/ 11 w 31"/>
                <a:gd name="T47" fmla="*/ 20 h 37"/>
                <a:gd name="T48" fmla="*/ 11 w 31"/>
                <a:gd name="T49" fmla="*/ 18 h 37"/>
                <a:gd name="T50" fmla="*/ 14 w 31"/>
                <a:gd name="T51" fmla="*/ 19 h 37"/>
                <a:gd name="T52" fmla="*/ 16 w 31"/>
                <a:gd name="T53" fmla="*/ 19 h 37"/>
                <a:gd name="T54" fmla="*/ 22 w 31"/>
                <a:gd name="T55" fmla="*/ 17 h 37"/>
                <a:gd name="T56" fmla="*/ 24 w 31"/>
                <a:gd name="T57" fmla="*/ 11 h 37"/>
                <a:gd name="T58" fmla="*/ 23 w 31"/>
                <a:gd name="T59" fmla="*/ 6 h 37"/>
                <a:gd name="T60" fmla="*/ 20 w 31"/>
                <a:gd name="T61" fmla="*/ 3 h 37"/>
                <a:gd name="T62" fmla="*/ 15 w 31"/>
                <a:gd name="T63" fmla="*/ 2 h 37"/>
                <a:gd name="T64" fmla="*/ 11 w 31"/>
                <a:gd name="T65" fmla="*/ 3 h 37"/>
                <a:gd name="T66" fmla="*/ 11 w 31"/>
                <a:gd name="T67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1" h="37">
                  <a:moveTo>
                    <a:pt x="11" y="20"/>
                  </a:move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2" y="35"/>
                    <a:pt x="12" y="35"/>
                  </a:cubicBezTo>
                  <a:cubicBezTo>
                    <a:pt x="13" y="36"/>
                    <a:pt x="14" y="36"/>
                    <a:pt x="16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9" y="0"/>
                    <a:pt x="21" y="0"/>
                    <a:pt x="24" y="1"/>
                  </a:cubicBezTo>
                  <a:cubicBezTo>
                    <a:pt x="26" y="2"/>
                    <a:pt x="27" y="3"/>
                    <a:pt x="29" y="5"/>
                  </a:cubicBezTo>
                  <a:cubicBezTo>
                    <a:pt x="30" y="6"/>
                    <a:pt x="31" y="8"/>
                    <a:pt x="31" y="10"/>
                  </a:cubicBezTo>
                  <a:cubicBezTo>
                    <a:pt x="31" y="13"/>
                    <a:pt x="30" y="16"/>
                    <a:pt x="28" y="18"/>
                  </a:cubicBezTo>
                  <a:cubicBezTo>
                    <a:pt x="26" y="20"/>
                    <a:pt x="22" y="21"/>
                    <a:pt x="18" y="21"/>
                  </a:cubicBezTo>
                  <a:cubicBezTo>
                    <a:pt x="17" y="21"/>
                    <a:pt x="16" y="21"/>
                    <a:pt x="15" y="20"/>
                  </a:cubicBezTo>
                  <a:cubicBezTo>
                    <a:pt x="14" y="20"/>
                    <a:pt x="13" y="20"/>
                    <a:pt x="11" y="20"/>
                  </a:cubicBezTo>
                  <a:close/>
                  <a:moveTo>
                    <a:pt x="11" y="18"/>
                  </a:moveTo>
                  <a:cubicBezTo>
                    <a:pt x="13" y="18"/>
                    <a:pt x="13" y="19"/>
                    <a:pt x="14" y="19"/>
                  </a:cubicBezTo>
                  <a:cubicBezTo>
                    <a:pt x="15" y="19"/>
                    <a:pt x="16" y="19"/>
                    <a:pt x="16" y="19"/>
                  </a:cubicBezTo>
                  <a:cubicBezTo>
                    <a:pt x="19" y="19"/>
                    <a:pt x="20" y="18"/>
                    <a:pt x="22" y="17"/>
                  </a:cubicBezTo>
                  <a:cubicBezTo>
                    <a:pt x="23" y="15"/>
                    <a:pt x="24" y="13"/>
                    <a:pt x="24" y="11"/>
                  </a:cubicBezTo>
                  <a:cubicBezTo>
                    <a:pt x="24" y="9"/>
                    <a:pt x="24" y="8"/>
                    <a:pt x="23" y="6"/>
                  </a:cubicBezTo>
                  <a:cubicBezTo>
                    <a:pt x="22" y="5"/>
                    <a:pt x="21" y="4"/>
                    <a:pt x="20" y="3"/>
                  </a:cubicBezTo>
                  <a:cubicBezTo>
                    <a:pt x="19" y="3"/>
                    <a:pt x="17" y="2"/>
                    <a:pt x="15" y="2"/>
                  </a:cubicBezTo>
                  <a:cubicBezTo>
                    <a:pt x="14" y="2"/>
                    <a:pt x="13" y="2"/>
                    <a:pt x="11" y="3"/>
                  </a:cubicBezTo>
                  <a:lnTo>
                    <a:pt x="11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37" name="Freeform 42">
              <a:extLst>
                <a:ext uri="{FF2B5EF4-FFF2-40B4-BE49-F238E27FC236}">
                  <a16:creationId xmlns="" xmlns:a16="http://schemas.microsoft.com/office/drawing/2014/main" id="{D37B3119-80F6-7046-832A-B9AA17479F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2326"/>
              <a:ext cx="67" cy="71"/>
            </a:xfrm>
            <a:custGeom>
              <a:avLst/>
              <a:gdLst>
                <a:gd name="T0" fmla="*/ 12 w 35"/>
                <a:gd name="T1" fmla="*/ 2 h 37"/>
                <a:gd name="T2" fmla="*/ 12 w 35"/>
                <a:gd name="T3" fmla="*/ 17 h 37"/>
                <a:gd name="T4" fmla="*/ 21 w 35"/>
                <a:gd name="T5" fmla="*/ 17 h 37"/>
                <a:gd name="T6" fmla="*/ 25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6 w 35"/>
                <a:gd name="T17" fmla="*/ 21 h 37"/>
                <a:gd name="T18" fmla="*/ 24 w 35"/>
                <a:gd name="T19" fmla="*/ 19 h 37"/>
                <a:gd name="T20" fmla="*/ 21 w 35"/>
                <a:gd name="T21" fmla="*/ 19 h 37"/>
                <a:gd name="T22" fmla="*/ 12 w 35"/>
                <a:gd name="T23" fmla="*/ 19 h 37"/>
                <a:gd name="T24" fmla="*/ 12 w 35"/>
                <a:gd name="T25" fmla="*/ 31 h 37"/>
                <a:gd name="T26" fmla="*/ 12 w 35"/>
                <a:gd name="T27" fmla="*/ 34 h 37"/>
                <a:gd name="T28" fmla="*/ 13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2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1 w 35"/>
                <a:gd name="T49" fmla="*/ 36 h 37"/>
                <a:gd name="T50" fmla="*/ 4 w 35"/>
                <a:gd name="T51" fmla="*/ 36 h 37"/>
                <a:gd name="T52" fmla="*/ 5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1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2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29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2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7"/>
                    <a:pt x="24" y="16"/>
                    <a:pt x="25" y="16"/>
                  </a:cubicBezTo>
                  <a:cubicBezTo>
                    <a:pt x="26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3"/>
                    <a:pt x="26" y="21"/>
                    <a:pt x="26" y="21"/>
                  </a:cubicBezTo>
                  <a:cubicBezTo>
                    <a:pt x="26" y="20"/>
                    <a:pt x="25" y="20"/>
                    <a:pt x="24" y="19"/>
                  </a:cubicBezTo>
                  <a:cubicBezTo>
                    <a:pt x="24" y="19"/>
                    <a:pt x="22" y="19"/>
                    <a:pt x="2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4"/>
                    <a:pt x="12" y="35"/>
                    <a:pt x="13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4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1" y="32"/>
                    <a:pt x="33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2" y="36"/>
                    <a:pt x="3" y="36"/>
                    <a:pt x="4" y="36"/>
                  </a:cubicBezTo>
                  <a:cubicBezTo>
                    <a:pt x="5" y="35"/>
                    <a:pt x="5" y="35"/>
                    <a:pt x="5" y="34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6"/>
                    <a:pt x="30" y="5"/>
                    <a:pt x="29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6" y="2"/>
                    <a:pt x="25" y="2"/>
                    <a:pt x="23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38" name="Freeform 43">
              <a:extLst>
                <a:ext uri="{FF2B5EF4-FFF2-40B4-BE49-F238E27FC236}">
                  <a16:creationId xmlns="" xmlns:a16="http://schemas.microsoft.com/office/drawing/2014/main" id="{4852F934-6FF0-CB41-B4A0-BA6D2A919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2326"/>
              <a:ext cx="65" cy="71"/>
            </a:xfrm>
            <a:custGeom>
              <a:avLst/>
              <a:gdLst>
                <a:gd name="T0" fmla="*/ 34 w 34"/>
                <a:gd name="T1" fmla="*/ 0 h 37"/>
                <a:gd name="T2" fmla="*/ 34 w 34"/>
                <a:gd name="T3" fmla="*/ 9 h 37"/>
                <a:gd name="T4" fmla="*/ 33 w 34"/>
                <a:gd name="T5" fmla="*/ 9 h 37"/>
                <a:gd name="T6" fmla="*/ 32 w 34"/>
                <a:gd name="T7" fmla="*/ 5 h 37"/>
                <a:gd name="T8" fmla="*/ 30 w 34"/>
                <a:gd name="T9" fmla="*/ 3 h 37"/>
                <a:gd name="T10" fmla="*/ 26 w 34"/>
                <a:gd name="T11" fmla="*/ 2 h 37"/>
                <a:gd name="T12" fmla="*/ 20 w 34"/>
                <a:gd name="T13" fmla="*/ 2 h 37"/>
                <a:gd name="T14" fmla="*/ 20 w 34"/>
                <a:gd name="T15" fmla="*/ 31 h 37"/>
                <a:gd name="T16" fmla="*/ 21 w 34"/>
                <a:gd name="T17" fmla="*/ 35 h 37"/>
                <a:gd name="T18" fmla="*/ 24 w 34"/>
                <a:gd name="T19" fmla="*/ 36 h 37"/>
                <a:gd name="T20" fmla="*/ 26 w 34"/>
                <a:gd name="T21" fmla="*/ 36 h 37"/>
                <a:gd name="T22" fmla="*/ 26 w 34"/>
                <a:gd name="T23" fmla="*/ 37 h 37"/>
                <a:gd name="T24" fmla="*/ 8 w 34"/>
                <a:gd name="T25" fmla="*/ 37 h 37"/>
                <a:gd name="T26" fmla="*/ 8 w 34"/>
                <a:gd name="T27" fmla="*/ 36 h 37"/>
                <a:gd name="T28" fmla="*/ 10 w 34"/>
                <a:gd name="T29" fmla="*/ 36 h 37"/>
                <a:gd name="T30" fmla="*/ 13 w 34"/>
                <a:gd name="T31" fmla="*/ 35 h 37"/>
                <a:gd name="T32" fmla="*/ 14 w 34"/>
                <a:gd name="T33" fmla="*/ 31 h 37"/>
                <a:gd name="T34" fmla="*/ 14 w 34"/>
                <a:gd name="T35" fmla="*/ 2 h 37"/>
                <a:gd name="T36" fmla="*/ 9 w 34"/>
                <a:gd name="T37" fmla="*/ 2 h 37"/>
                <a:gd name="T38" fmla="*/ 5 w 34"/>
                <a:gd name="T39" fmla="*/ 3 h 37"/>
                <a:gd name="T40" fmla="*/ 2 w 34"/>
                <a:gd name="T41" fmla="*/ 5 h 37"/>
                <a:gd name="T42" fmla="*/ 1 w 34"/>
                <a:gd name="T43" fmla="*/ 9 h 37"/>
                <a:gd name="T44" fmla="*/ 0 w 34"/>
                <a:gd name="T45" fmla="*/ 9 h 37"/>
                <a:gd name="T46" fmla="*/ 0 w 34"/>
                <a:gd name="T47" fmla="*/ 0 h 37"/>
                <a:gd name="T48" fmla="*/ 34 w 34"/>
                <a:gd name="T4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37">
                  <a:moveTo>
                    <a:pt x="34" y="0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7"/>
                    <a:pt x="33" y="6"/>
                    <a:pt x="32" y="5"/>
                  </a:cubicBezTo>
                  <a:cubicBezTo>
                    <a:pt x="32" y="4"/>
                    <a:pt x="31" y="4"/>
                    <a:pt x="30" y="3"/>
                  </a:cubicBezTo>
                  <a:cubicBezTo>
                    <a:pt x="29" y="3"/>
                    <a:pt x="27" y="2"/>
                    <a:pt x="26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3"/>
                    <a:pt x="20" y="35"/>
                    <a:pt x="21" y="35"/>
                  </a:cubicBezTo>
                  <a:cubicBezTo>
                    <a:pt x="21" y="36"/>
                    <a:pt x="23" y="36"/>
                    <a:pt x="24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3" y="36"/>
                    <a:pt x="13" y="35"/>
                  </a:cubicBezTo>
                  <a:cubicBezTo>
                    <a:pt x="14" y="34"/>
                    <a:pt x="14" y="33"/>
                    <a:pt x="14" y="3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7" y="2"/>
                    <a:pt x="6" y="2"/>
                    <a:pt x="5" y="3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1" y="6"/>
                    <a:pt x="1" y="7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39" name="Freeform 44">
              <a:extLst>
                <a:ext uri="{FF2B5EF4-FFF2-40B4-BE49-F238E27FC236}">
                  <a16:creationId xmlns="" xmlns:a16="http://schemas.microsoft.com/office/drawing/2014/main" id="{448C060C-18D4-AE4A-8C7B-E2C98424A77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51" y="2326"/>
              <a:ext cx="79" cy="71"/>
            </a:xfrm>
            <a:custGeom>
              <a:avLst/>
              <a:gdLst>
                <a:gd name="T0" fmla="*/ 41 w 41"/>
                <a:gd name="T1" fmla="*/ 37 h 37"/>
                <a:gd name="T2" fmla="*/ 30 w 41"/>
                <a:gd name="T3" fmla="*/ 37 h 37"/>
                <a:gd name="T4" fmla="*/ 16 w 41"/>
                <a:gd name="T5" fmla="*/ 20 h 37"/>
                <a:gd name="T6" fmla="*/ 14 w 41"/>
                <a:gd name="T7" fmla="*/ 20 h 37"/>
                <a:gd name="T8" fmla="*/ 13 w 41"/>
                <a:gd name="T9" fmla="*/ 20 h 37"/>
                <a:gd name="T10" fmla="*/ 12 w 41"/>
                <a:gd name="T11" fmla="*/ 20 h 37"/>
                <a:gd name="T12" fmla="*/ 12 w 41"/>
                <a:gd name="T13" fmla="*/ 31 h 37"/>
                <a:gd name="T14" fmla="*/ 13 w 41"/>
                <a:gd name="T15" fmla="*/ 35 h 37"/>
                <a:gd name="T16" fmla="*/ 16 w 41"/>
                <a:gd name="T17" fmla="*/ 36 h 37"/>
                <a:gd name="T18" fmla="*/ 18 w 41"/>
                <a:gd name="T19" fmla="*/ 36 h 37"/>
                <a:gd name="T20" fmla="*/ 18 w 41"/>
                <a:gd name="T21" fmla="*/ 37 h 37"/>
                <a:gd name="T22" fmla="*/ 0 w 41"/>
                <a:gd name="T23" fmla="*/ 37 h 37"/>
                <a:gd name="T24" fmla="*/ 0 w 41"/>
                <a:gd name="T25" fmla="*/ 36 h 37"/>
                <a:gd name="T26" fmla="*/ 2 w 41"/>
                <a:gd name="T27" fmla="*/ 36 h 37"/>
                <a:gd name="T28" fmla="*/ 5 w 41"/>
                <a:gd name="T29" fmla="*/ 35 h 37"/>
                <a:gd name="T30" fmla="*/ 6 w 41"/>
                <a:gd name="T31" fmla="*/ 31 h 37"/>
                <a:gd name="T32" fmla="*/ 6 w 41"/>
                <a:gd name="T33" fmla="*/ 7 h 37"/>
                <a:gd name="T34" fmla="*/ 5 w 41"/>
                <a:gd name="T35" fmla="*/ 2 h 37"/>
                <a:gd name="T36" fmla="*/ 2 w 41"/>
                <a:gd name="T37" fmla="*/ 1 h 37"/>
                <a:gd name="T38" fmla="*/ 0 w 41"/>
                <a:gd name="T39" fmla="*/ 1 h 37"/>
                <a:gd name="T40" fmla="*/ 0 w 41"/>
                <a:gd name="T41" fmla="*/ 0 h 37"/>
                <a:gd name="T42" fmla="*/ 15 w 41"/>
                <a:gd name="T43" fmla="*/ 0 h 37"/>
                <a:gd name="T44" fmla="*/ 25 w 41"/>
                <a:gd name="T45" fmla="*/ 1 h 37"/>
                <a:gd name="T46" fmla="*/ 30 w 41"/>
                <a:gd name="T47" fmla="*/ 4 h 37"/>
                <a:gd name="T48" fmla="*/ 32 w 41"/>
                <a:gd name="T49" fmla="*/ 10 h 37"/>
                <a:gd name="T50" fmla="*/ 30 w 41"/>
                <a:gd name="T51" fmla="*/ 16 h 37"/>
                <a:gd name="T52" fmla="*/ 22 w 41"/>
                <a:gd name="T53" fmla="*/ 19 h 37"/>
                <a:gd name="T54" fmla="*/ 31 w 41"/>
                <a:gd name="T55" fmla="*/ 30 h 37"/>
                <a:gd name="T56" fmla="*/ 36 w 41"/>
                <a:gd name="T57" fmla="*/ 35 h 37"/>
                <a:gd name="T58" fmla="*/ 41 w 41"/>
                <a:gd name="T59" fmla="*/ 36 h 37"/>
                <a:gd name="T60" fmla="*/ 41 w 41"/>
                <a:gd name="T61" fmla="*/ 37 h 37"/>
                <a:gd name="T62" fmla="*/ 12 w 41"/>
                <a:gd name="T63" fmla="*/ 18 h 37"/>
                <a:gd name="T64" fmla="*/ 13 w 41"/>
                <a:gd name="T65" fmla="*/ 18 h 37"/>
                <a:gd name="T66" fmla="*/ 14 w 41"/>
                <a:gd name="T67" fmla="*/ 18 h 37"/>
                <a:gd name="T68" fmla="*/ 22 w 41"/>
                <a:gd name="T69" fmla="*/ 16 h 37"/>
                <a:gd name="T70" fmla="*/ 25 w 41"/>
                <a:gd name="T71" fmla="*/ 10 h 37"/>
                <a:gd name="T72" fmla="*/ 23 w 41"/>
                <a:gd name="T73" fmla="*/ 4 h 37"/>
                <a:gd name="T74" fmla="*/ 17 w 41"/>
                <a:gd name="T75" fmla="*/ 2 h 37"/>
                <a:gd name="T76" fmla="*/ 12 w 41"/>
                <a:gd name="T77" fmla="*/ 3 h 37"/>
                <a:gd name="T78" fmla="*/ 12 w 41"/>
                <a:gd name="T79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1" h="37">
                  <a:moveTo>
                    <a:pt x="41" y="37"/>
                  </a:moveTo>
                  <a:cubicBezTo>
                    <a:pt x="30" y="37"/>
                    <a:pt x="30" y="37"/>
                    <a:pt x="30" y="37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20"/>
                    <a:pt x="14" y="20"/>
                    <a:pt x="14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5"/>
                    <a:pt x="13" y="35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20" y="0"/>
                    <a:pt x="23" y="0"/>
                    <a:pt x="25" y="1"/>
                  </a:cubicBezTo>
                  <a:cubicBezTo>
                    <a:pt x="27" y="1"/>
                    <a:pt x="29" y="3"/>
                    <a:pt x="30" y="4"/>
                  </a:cubicBezTo>
                  <a:cubicBezTo>
                    <a:pt x="32" y="6"/>
                    <a:pt x="32" y="7"/>
                    <a:pt x="32" y="10"/>
                  </a:cubicBezTo>
                  <a:cubicBezTo>
                    <a:pt x="32" y="12"/>
                    <a:pt x="31" y="14"/>
                    <a:pt x="30" y="16"/>
                  </a:cubicBezTo>
                  <a:cubicBezTo>
                    <a:pt x="28" y="17"/>
                    <a:pt x="26" y="18"/>
                    <a:pt x="22" y="1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3" y="32"/>
                    <a:pt x="34" y="34"/>
                    <a:pt x="36" y="35"/>
                  </a:cubicBezTo>
                  <a:cubicBezTo>
                    <a:pt x="37" y="36"/>
                    <a:pt x="39" y="36"/>
                    <a:pt x="41" y="36"/>
                  </a:cubicBezTo>
                  <a:lnTo>
                    <a:pt x="41" y="37"/>
                  </a:lnTo>
                  <a:close/>
                  <a:moveTo>
                    <a:pt x="12" y="18"/>
                  </a:moveTo>
                  <a:cubicBezTo>
                    <a:pt x="12" y="18"/>
                    <a:pt x="13" y="18"/>
                    <a:pt x="13" y="18"/>
                  </a:cubicBezTo>
                  <a:cubicBezTo>
                    <a:pt x="13" y="18"/>
                    <a:pt x="13" y="18"/>
                    <a:pt x="14" y="18"/>
                  </a:cubicBezTo>
                  <a:cubicBezTo>
                    <a:pt x="18" y="18"/>
                    <a:pt x="20" y="17"/>
                    <a:pt x="22" y="16"/>
                  </a:cubicBezTo>
                  <a:cubicBezTo>
                    <a:pt x="24" y="14"/>
                    <a:pt x="25" y="12"/>
                    <a:pt x="25" y="10"/>
                  </a:cubicBezTo>
                  <a:cubicBezTo>
                    <a:pt x="25" y="8"/>
                    <a:pt x="25" y="6"/>
                    <a:pt x="23" y="4"/>
                  </a:cubicBezTo>
                  <a:cubicBezTo>
                    <a:pt x="21" y="3"/>
                    <a:pt x="19" y="2"/>
                    <a:pt x="17" y="2"/>
                  </a:cubicBezTo>
                  <a:cubicBezTo>
                    <a:pt x="16" y="2"/>
                    <a:pt x="14" y="2"/>
                    <a:pt x="12" y="3"/>
                  </a:cubicBezTo>
                  <a:lnTo>
                    <a:pt x="1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40" name="Freeform 45">
              <a:extLst>
                <a:ext uri="{FF2B5EF4-FFF2-40B4-BE49-F238E27FC236}">
                  <a16:creationId xmlns="" xmlns:a16="http://schemas.microsoft.com/office/drawing/2014/main" id="{12BC3621-5959-9540-9579-04BDBF9BDFA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32" y="2324"/>
              <a:ext cx="76" cy="75"/>
            </a:xfrm>
            <a:custGeom>
              <a:avLst/>
              <a:gdLst>
                <a:gd name="T0" fmla="*/ 21 w 40"/>
                <a:gd name="T1" fmla="*/ 0 h 39"/>
                <a:gd name="T2" fmla="*/ 35 w 40"/>
                <a:gd name="T3" fmla="*/ 6 h 39"/>
                <a:gd name="T4" fmla="*/ 40 w 40"/>
                <a:gd name="T5" fmla="*/ 19 h 39"/>
                <a:gd name="T6" fmla="*/ 34 w 40"/>
                <a:gd name="T7" fmla="*/ 34 h 39"/>
                <a:gd name="T8" fmla="*/ 20 w 40"/>
                <a:gd name="T9" fmla="*/ 39 h 39"/>
                <a:gd name="T10" fmla="*/ 6 w 40"/>
                <a:gd name="T11" fmla="*/ 34 h 39"/>
                <a:gd name="T12" fmla="*/ 0 w 40"/>
                <a:gd name="T13" fmla="*/ 20 h 39"/>
                <a:gd name="T14" fmla="*/ 7 w 40"/>
                <a:gd name="T15" fmla="*/ 5 h 39"/>
                <a:gd name="T16" fmla="*/ 21 w 40"/>
                <a:gd name="T17" fmla="*/ 0 h 39"/>
                <a:gd name="T18" fmla="*/ 20 w 40"/>
                <a:gd name="T19" fmla="*/ 2 h 39"/>
                <a:gd name="T20" fmla="*/ 11 w 40"/>
                <a:gd name="T21" fmla="*/ 6 h 39"/>
                <a:gd name="T22" fmla="*/ 7 w 40"/>
                <a:gd name="T23" fmla="*/ 19 h 39"/>
                <a:gd name="T24" fmla="*/ 11 w 40"/>
                <a:gd name="T25" fmla="*/ 33 h 39"/>
                <a:gd name="T26" fmla="*/ 20 w 40"/>
                <a:gd name="T27" fmla="*/ 37 h 39"/>
                <a:gd name="T28" fmla="*/ 30 w 40"/>
                <a:gd name="T29" fmla="*/ 33 h 39"/>
                <a:gd name="T30" fmla="*/ 33 w 40"/>
                <a:gd name="T31" fmla="*/ 20 h 39"/>
                <a:gd name="T32" fmla="*/ 29 w 40"/>
                <a:gd name="T33" fmla="*/ 6 h 39"/>
                <a:gd name="T34" fmla="*/ 20 w 40"/>
                <a:gd name="T35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39">
                  <a:moveTo>
                    <a:pt x="21" y="0"/>
                  </a:moveTo>
                  <a:cubicBezTo>
                    <a:pt x="26" y="0"/>
                    <a:pt x="31" y="2"/>
                    <a:pt x="35" y="6"/>
                  </a:cubicBezTo>
                  <a:cubicBezTo>
                    <a:pt x="38" y="9"/>
                    <a:pt x="40" y="14"/>
                    <a:pt x="40" y="19"/>
                  </a:cubicBezTo>
                  <a:cubicBezTo>
                    <a:pt x="40" y="25"/>
                    <a:pt x="38" y="30"/>
                    <a:pt x="34" y="34"/>
                  </a:cubicBezTo>
                  <a:cubicBezTo>
                    <a:pt x="31" y="37"/>
                    <a:pt x="26" y="39"/>
                    <a:pt x="20" y="39"/>
                  </a:cubicBezTo>
                  <a:cubicBezTo>
                    <a:pt x="14" y="39"/>
                    <a:pt x="10" y="37"/>
                    <a:pt x="6" y="34"/>
                  </a:cubicBezTo>
                  <a:cubicBezTo>
                    <a:pt x="2" y="30"/>
                    <a:pt x="0" y="25"/>
                    <a:pt x="0" y="20"/>
                  </a:cubicBezTo>
                  <a:cubicBezTo>
                    <a:pt x="0" y="14"/>
                    <a:pt x="2" y="9"/>
                    <a:pt x="7" y="5"/>
                  </a:cubicBezTo>
                  <a:cubicBezTo>
                    <a:pt x="11" y="2"/>
                    <a:pt x="15" y="0"/>
                    <a:pt x="21" y="0"/>
                  </a:cubicBezTo>
                  <a:close/>
                  <a:moveTo>
                    <a:pt x="20" y="2"/>
                  </a:moveTo>
                  <a:cubicBezTo>
                    <a:pt x="16" y="2"/>
                    <a:pt x="13" y="3"/>
                    <a:pt x="11" y="6"/>
                  </a:cubicBezTo>
                  <a:cubicBezTo>
                    <a:pt x="8" y="9"/>
                    <a:pt x="7" y="13"/>
                    <a:pt x="7" y="19"/>
                  </a:cubicBezTo>
                  <a:cubicBezTo>
                    <a:pt x="7" y="26"/>
                    <a:pt x="8" y="30"/>
                    <a:pt x="11" y="33"/>
                  </a:cubicBezTo>
                  <a:cubicBezTo>
                    <a:pt x="14" y="36"/>
                    <a:pt x="16" y="37"/>
                    <a:pt x="20" y="37"/>
                  </a:cubicBezTo>
                  <a:cubicBezTo>
                    <a:pt x="24" y="37"/>
                    <a:pt x="27" y="36"/>
                    <a:pt x="30" y="33"/>
                  </a:cubicBezTo>
                  <a:cubicBezTo>
                    <a:pt x="32" y="30"/>
                    <a:pt x="33" y="26"/>
                    <a:pt x="33" y="20"/>
                  </a:cubicBezTo>
                  <a:cubicBezTo>
                    <a:pt x="33" y="14"/>
                    <a:pt x="32" y="9"/>
                    <a:pt x="29" y="6"/>
                  </a:cubicBezTo>
                  <a:cubicBezTo>
                    <a:pt x="27" y="3"/>
                    <a:pt x="24" y="2"/>
                    <a:pt x="2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41" name="Freeform 46">
              <a:extLst>
                <a:ext uri="{FF2B5EF4-FFF2-40B4-BE49-F238E27FC236}">
                  <a16:creationId xmlns="" xmlns:a16="http://schemas.microsoft.com/office/drawing/2014/main" id="{A93F9CA2-0127-2949-85A1-EFB4E6163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326"/>
              <a:ext cx="68" cy="71"/>
            </a:xfrm>
            <a:custGeom>
              <a:avLst/>
              <a:gdLst>
                <a:gd name="T0" fmla="*/ 35 w 36"/>
                <a:gd name="T1" fmla="*/ 27 h 37"/>
                <a:gd name="T2" fmla="*/ 36 w 36"/>
                <a:gd name="T3" fmla="*/ 27 h 37"/>
                <a:gd name="T4" fmla="*/ 32 w 36"/>
                <a:gd name="T5" fmla="*/ 37 h 37"/>
                <a:gd name="T6" fmla="*/ 0 w 36"/>
                <a:gd name="T7" fmla="*/ 37 h 37"/>
                <a:gd name="T8" fmla="*/ 0 w 36"/>
                <a:gd name="T9" fmla="*/ 36 h 37"/>
                <a:gd name="T10" fmla="*/ 2 w 36"/>
                <a:gd name="T11" fmla="*/ 36 h 37"/>
                <a:gd name="T12" fmla="*/ 6 w 36"/>
                <a:gd name="T13" fmla="*/ 35 h 37"/>
                <a:gd name="T14" fmla="*/ 6 w 36"/>
                <a:gd name="T15" fmla="*/ 31 h 37"/>
                <a:gd name="T16" fmla="*/ 6 w 36"/>
                <a:gd name="T17" fmla="*/ 7 h 37"/>
                <a:gd name="T18" fmla="*/ 5 w 36"/>
                <a:gd name="T19" fmla="*/ 2 h 37"/>
                <a:gd name="T20" fmla="*/ 2 w 36"/>
                <a:gd name="T21" fmla="*/ 1 h 37"/>
                <a:gd name="T22" fmla="*/ 0 w 36"/>
                <a:gd name="T23" fmla="*/ 1 h 37"/>
                <a:gd name="T24" fmla="*/ 0 w 36"/>
                <a:gd name="T25" fmla="*/ 0 h 37"/>
                <a:gd name="T26" fmla="*/ 19 w 36"/>
                <a:gd name="T27" fmla="*/ 0 h 37"/>
                <a:gd name="T28" fmla="*/ 19 w 36"/>
                <a:gd name="T29" fmla="*/ 1 h 37"/>
                <a:gd name="T30" fmla="*/ 14 w 36"/>
                <a:gd name="T31" fmla="*/ 2 h 37"/>
                <a:gd name="T32" fmla="*/ 13 w 36"/>
                <a:gd name="T33" fmla="*/ 3 h 37"/>
                <a:gd name="T34" fmla="*/ 12 w 36"/>
                <a:gd name="T35" fmla="*/ 7 h 37"/>
                <a:gd name="T36" fmla="*/ 12 w 36"/>
                <a:gd name="T37" fmla="*/ 31 h 37"/>
                <a:gd name="T38" fmla="*/ 13 w 36"/>
                <a:gd name="T39" fmla="*/ 34 h 37"/>
                <a:gd name="T40" fmla="*/ 14 w 36"/>
                <a:gd name="T41" fmla="*/ 35 h 37"/>
                <a:gd name="T42" fmla="*/ 18 w 36"/>
                <a:gd name="T43" fmla="*/ 35 h 37"/>
                <a:gd name="T44" fmla="*/ 21 w 36"/>
                <a:gd name="T45" fmla="*/ 35 h 37"/>
                <a:gd name="T46" fmla="*/ 28 w 36"/>
                <a:gd name="T47" fmla="*/ 34 h 37"/>
                <a:gd name="T48" fmla="*/ 32 w 36"/>
                <a:gd name="T49" fmla="*/ 32 h 37"/>
                <a:gd name="T50" fmla="*/ 35 w 36"/>
                <a:gd name="T51" fmla="*/ 2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6" h="37">
                  <a:moveTo>
                    <a:pt x="35" y="27"/>
                  </a:moveTo>
                  <a:cubicBezTo>
                    <a:pt x="36" y="27"/>
                    <a:pt x="36" y="27"/>
                    <a:pt x="36" y="2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5" y="1"/>
                    <a:pt x="14" y="2"/>
                  </a:cubicBezTo>
                  <a:cubicBezTo>
                    <a:pt x="13" y="2"/>
                    <a:pt x="13" y="2"/>
                    <a:pt x="13" y="3"/>
                  </a:cubicBezTo>
                  <a:cubicBezTo>
                    <a:pt x="12" y="4"/>
                    <a:pt x="12" y="5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2"/>
                    <a:pt x="12" y="33"/>
                    <a:pt x="13" y="34"/>
                  </a:cubicBezTo>
                  <a:cubicBezTo>
                    <a:pt x="13" y="34"/>
                    <a:pt x="13" y="35"/>
                    <a:pt x="14" y="35"/>
                  </a:cubicBezTo>
                  <a:cubicBezTo>
                    <a:pt x="14" y="35"/>
                    <a:pt x="16" y="35"/>
                    <a:pt x="18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5" y="35"/>
                    <a:pt x="27" y="35"/>
                    <a:pt x="28" y="34"/>
                  </a:cubicBezTo>
                  <a:cubicBezTo>
                    <a:pt x="29" y="34"/>
                    <a:pt x="30" y="33"/>
                    <a:pt x="32" y="32"/>
                  </a:cubicBezTo>
                  <a:cubicBezTo>
                    <a:pt x="33" y="31"/>
                    <a:pt x="34" y="29"/>
                    <a:pt x="35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42" name="Freeform 47">
              <a:extLst>
                <a:ext uri="{FF2B5EF4-FFF2-40B4-BE49-F238E27FC236}">
                  <a16:creationId xmlns="" xmlns:a16="http://schemas.microsoft.com/office/drawing/2014/main" id="{9E4A8E0B-1ABC-874A-98F5-381200F20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2326"/>
              <a:ext cx="67" cy="71"/>
            </a:xfrm>
            <a:custGeom>
              <a:avLst/>
              <a:gdLst>
                <a:gd name="T0" fmla="*/ 11 w 35"/>
                <a:gd name="T1" fmla="*/ 2 h 37"/>
                <a:gd name="T2" fmla="*/ 11 w 35"/>
                <a:gd name="T3" fmla="*/ 17 h 37"/>
                <a:gd name="T4" fmla="*/ 20 w 35"/>
                <a:gd name="T5" fmla="*/ 17 h 37"/>
                <a:gd name="T6" fmla="*/ 25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6 w 35"/>
                <a:gd name="T17" fmla="*/ 21 h 37"/>
                <a:gd name="T18" fmla="*/ 24 w 35"/>
                <a:gd name="T19" fmla="*/ 19 h 37"/>
                <a:gd name="T20" fmla="*/ 20 w 35"/>
                <a:gd name="T21" fmla="*/ 19 h 37"/>
                <a:gd name="T22" fmla="*/ 11 w 35"/>
                <a:gd name="T23" fmla="*/ 19 h 37"/>
                <a:gd name="T24" fmla="*/ 11 w 35"/>
                <a:gd name="T25" fmla="*/ 31 h 37"/>
                <a:gd name="T26" fmla="*/ 12 w 35"/>
                <a:gd name="T27" fmla="*/ 34 h 37"/>
                <a:gd name="T28" fmla="*/ 12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1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1 w 35"/>
                <a:gd name="T49" fmla="*/ 36 h 37"/>
                <a:gd name="T50" fmla="*/ 4 w 35"/>
                <a:gd name="T51" fmla="*/ 36 h 37"/>
                <a:gd name="T52" fmla="*/ 5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1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1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29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1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1" y="2"/>
                  </a:moveTo>
                  <a:cubicBezTo>
                    <a:pt x="11" y="17"/>
                    <a:pt x="11" y="17"/>
                    <a:pt x="11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3" y="17"/>
                    <a:pt x="24" y="16"/>
                    <a:pt x="25" y="16"/>
                  </a:cubicBezTo>
                  <a:cubicBezTo>
                    <a:pt x="26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6" y="23"/>
                    <a:pt x="26" y="21"/>
                    <a:pt x="26" y="21"/>
                  </a:cubicBezTo>
                  <a:cubicBezTo>
                    <a:pt x="26" y="20"/>
                    <a:pt x="25" y="20"/>
                    <a:pt x="24" y="19"/>
                  </a:cubicBezTo>
                  <a:cubicBezTo>
                    <a:pt x="23" y="19"/>
                    <a:pt x="22" y="19"/>
                    <a:pt x="20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1" y="34"/>
                    <a:pt x="12" y="34"/>
                  </a:cubicBezTo>
                  <a:cubicBezTo>
                    <a:pt x="12" y="34"/>
                    <a:pt x="12" y="35"/>
                    <a:pt x="12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4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1" y="32"/>
                    <a:pt x="32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2" y="36"/>
                    <a:pt x="3" y="36"/>
                    <a:pt x="4" y="36"/>
                  </a:cubicBezTo>
                  <a:cubicBezTo>
                    <a:pt x="4" y="35"/>
                    <a:pt x="5" y="35"/>
                    <a:pt x="5" y="34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6"/>
                    <a:pt x="30" y="5"/>
                    <a:pt x="29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6" y="2"/>
                    <a:pt x="25" y="2"/>
                    <a:pt x="23" y="2"/>
                  </a:cubicBezTo>
                  <a:lnTo>
                    <a:pt x="1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43" name="Freeform 48">
              <a:extLst>
                <a:ext uri="{FF2B5EF4-FFF2-40B4-BE49-F238E27FC236}">
                  <a16:creationId xmlns="" xmlns:a16="http://schemas.microsoft.com/office/drawing/2014/main" id="{63D001EA-2691-5049-B32A-74912E606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2326"/>
              <a:ext cx="84" cy="73"/>
            </a:xfrm>
            <a:custGeom>
              <a:avLst/>
              <a:gdLst>
                <a:gd name="T0" fmla="*/ 29 w 44"/>
                <a:gd name="T1" fmla="*/ 1 h 38"/>
                <a:gd name="T2" fmla="*/ 29 w 44"/>
                <a:gd name="T3" fmla="*/ 0 h 38"/>
                <a:gd name="T4" fmla="*/ 44 w 44"/>
                <a:gd name="T5" fmla="*/ 0 h 38"/>
                <a:gd name="T6" fmla="*/ 44 w 44"/>
                <a:gd name="T7" fmla="*/ 1 h 38"/>
                <a:gd name="T8" fmla="*/ 42 w 44"/>
                <a:gd name="T9" fmla="*/ 1 h 38"/>
                <a:gd name="T10" fmla="*/ 39 w 44"/>
                <a:gd name="T11" fmla="*/ 3 h 38"/>
                <a:gd name="T12" fmla="*/ 38 w 44"/>
                <a:gd name="T13" fmla="*/ 7 h 38"/>
                <a:gd name="T14" fmla="*/ 38 w 44"/>
                <a:gd name="T15" fmla="*/ 22 h 38"/>
                <a:gd name="T16" fmla="*/ 37 w 44"/>
                <a:gd name="T17" fmla="*/ 31 h 38"/>
                <a:gd name="T18" fmla="*/ 32 w 44"/>
                <a:gd name="T19" fmla="*/ 36 h 38"/>
                <a:gd name="T20" fmla="*/ 22 w 44"/>
                <a:gd name="T21" fmla="*/ 38 h 38"/>
                <a:gd name="T22" fmla="*/ 12 w 44"/>
                <a:gd name="T23" fmla="*/ 36 h 38"/>
                <a:gd name="T24" fmla="*/ 7 w 44"/>
                <a:gd name="T25" fmla="*/ 30 h 38"/>
                <a:gd name="T26" fmla="*/ 6 w 44"/>
                <a:gd name="T27" fmla="*/ 21 h 38"/>
                <a:gd name="T28" fmla="*/ 6 w 44"/>
                <a:gd name="T29" fmla="*/ 7 h 38"/>
                <a:gd name="T30" fmla="*/ 5 w 44"/>
                <a:gd name="T31" fmla="*/ 2 h 38"/>
                <a:gd name="T32" fmla="*/ 1 w 44"/>
                <a:gd name="T33" fmla="*/ 1 h 38"/>
                <a:gd name="T34" fmla="*/ 0 w 44"/>
                <a:gd name="T35" fmla="*/ 1 h 38"/>
                <a:gd name="T36" fmla="*/ 0 w 44"/>
                <a:gd name="T37" fmla="*/ 0 h 38"/>
                <a:gd name="T38" fmla="*/ 18 w 44"/>
                <a:gd name="T39" fmla="*/ 0 h 38"/>
                <a:gd name="T40" fmla="*/ 18 w 44"/>
                <a:gd name="T41" fmla="*/ 1 h 38"/>
                <a:gd name="T42" fmla="*/ 16 w 44"/>
                <a:gd name="T43" fmla="*/ 1 h 38"/>
                <a:gd name="T44" fmla="*/ 12 w 44"/>
                <a:gd name="T45" fmla="*/ 3 h 38"/>
                <a:gd name="T46" fmla="*/ 12 w 44"/>
                <a:gd name="T47" fmla="*/ 7 h 38"/>
                <a:gd name="T48" fmla="*/ 12 w 44"/>
                <a:gd name="T49" fmla="*/ 23 h 38"/>
                <a:gd name="T50" fmla="*/ 12 w 44"/>
                <a:gd name="T51" fmla="*/ 28 h 38"/>
                <a:gd name="T52" fmla="*/ 14 w 44"/>
                <a:gd name="T53" fmla="*/ 32 h 38"/>
                <a:gd name="T54" fmla="*/ 17 w 44"/>
                <a:gd name="T55" fmla="*/ 35 h 38"/>
                <a:gd name="T56" fmla="*/ 22 w 44"/>
                <a:gd name="T57" fmla="*/ 36 h 38"/>
                <a:gd name="T58" fmla="*/ 30 w 44"/>
                <a:gd name="T59" fmla="*/ 34 h 38"/>
                <a:gd name="T60" fmla="*/ 34 w 44"/>
                <a:gd name="T61" fmla="*/ 30 h 38"/>
                <a:gd name="T62" fmla="*/ 35 w 44"/>
                <a:gd name="T63" fmla="*/ 22 h 38"/>
                <a:gd name="T64" fmla="*/ 35 w 44"/>
                <a:gd name="T65" fmla="*/ 7 h 38"/>
                <a:gd name="T66" fmla="*/ 34 w 44"/>
                <a:gd name="T67" fmla="*/ 2 h 38"/>
                <a:gd name="T68" fmla="*/ 31 w 44"/>
                <a:gd name="T69" fmla="*/ 1 h 38"/>
                <a:gd name="T70" fmla="*/ 29 w 44"/>
                <a:gd name="T71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38">
                  <a:moveTo>
                    <a:pt x="29" y="1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1"/>
                    <a:pt x="39" y="2"/>
                    <a:pt x="39" y="3"/>
                  </a:cubicBezTo>
                  <a:cubicBezTo>
                    <a:pt x="38" y="3"/>
                    <a:pt x="38" y="5"/>
                    <a:pt x="38" y="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6"/>
                    <a:pt x="38" y="29"/>
                    <a:pt x="37" y="31"/>
                  </a:cubicBezTo>
                  <a:cubicBezTo>
                    <a:pt x="36" y="33"/>
                    <a:pt x="34" y="34"/>
                    <a:pt x="32" y="36"/>
                  </a:cubicBezTo>
                  <a:cubicBezTo>
                    <a:pt x="29" y="37"/>
                    <a:pt x="26" y="38"/>
                    <a:pt x="22" y="38"/>
                  </a:cubicBezTo>
                  <a:cubicBezTo>
                    <a:pt x="18" y="38"/>
                    <a:pt x="14" y="37"/>
                    <a:pt x="12" y="36"/>
                  </a:cubicBezTo>
                  <a:cubicBezTo>
                    <a:pt x="10" y="35"/>
                    <a:pt x="8" y="33"/>
                    <a:pt x="7" y="30"/>
                  </a:cubicBezTo>
                  <a:cubicBezTo>
                    <a:pt x="6" y="29"/>
                    <a:pt x="6" y="26"/>
                    <a:pt x="6" y="2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4" y="1"/>
                    <a:pt x="13" y="2"/>
                    <a:pt x="12" y="3"/>
                  </a:cubicBezTo>
                  <a:cubicBezTo>
                    <a:pt x="12" y="3"/>
                    <a:pt x="12" y="5"/>
                    <a:pt x="12" y="7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6"/>
                    <a:pt x="12" y="28"/>
                  </a:cubicBezTo>
                  <a:cubicBezTo>
                    <a:pt x="12" y="30"/>
                    <a:pt x="13" y="31"/>
                    <a:pt x="14" y="32"/>
                  </a:cubicBezTo>
                  <a:cubicBezTo>
                    <a:pt x="15" y="33"/>
                    <a:pt x="16" y="34"/>
                    <a:pt x="17" y="35"/>
                  </a:cubicBezTo>
                  <a:cubicBezTo>
                    <a:pt x="19" y="35"/>
                    <a:pt x="20" y="36"/>
                    <a:pt x="22" y="36"/>
                  </a:cubicBezTo>
                  <a:cubicBezTo>
                    <a:pt x="25" y="36"/>
                    <a:pt x="28" y="35"/>
                    <a:pt x="30" y="34"/>
                  </a:cubicBezTo>
                  <a:cubicBezTo>
                    <a:pt x="32" y="33"/>
                    <a:pt x="33" y="32"/>
                    <a:pt x="34" y="30"/>
                  </a:cubicBezTo>
                  <a:cubicBezTo>
                    <a:pt x="35" y="28"/>
                    <a:pt x="35" y="26"/>
                    <a:pt x="35" y="22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4"/>
                    <a:pt x="35" y="3"/>
                    <a:pt x="34" y="2"/>
                  </a:cubicBezTo>
                  <a:cubicBezTo>
                    <a:pt x="34" y="1"/>
                    <a:pt x="32" y="1"/>
                    <a:pt x="31" y="1"/>
                  </a:cubicBezTo>
                  <a:lnTo>
                    <a:pt x="2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44" name="Freeform 49">
              <a:extLst>
                <a:ext uri="{FF2B5EF4-FFF2-40B4-BE49-F238E27FC236}">
                  <a16:creationId xmlns="" xmlns:a16="http://schemas.microsoft.com/office/drawing/2014/main" id="{AA8E803F-5512-2449-9160-1EF4A768E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2326"/>
              <a:ext cx="101" cy="71"/>
            </a:xfrm>
            <a:custGeom>
              <a:avLst/>
              <a:gdLst>
                <a:gd name="T0" fmla="*/ 24 w 53"/>
                <a:gd name="T1" fmla="*/ 37 h 37"/>
                <a:gd name="T2" fmla="*/ 8 w 53"/>
                <a:gd name="T3" fmla="*/ 6 h 37"/>
                <a:gd name="T4" fmla="*/ 8 w 53"/>
                <a:gd name="T5" fmla="*/ 31 h 37"/>
                <a:gd name="T6" fmla="*/ 9 w 53"/>
                <a:gd name="T7" fmla="*/ 35 h 37"/>
                <a:gd name="T8" fmla="*/ 13 w 53"/>
                <a:gd name="T9" fmla="*/ 36 h 37"/>
                <a:gd name="T10" fmla="*/ 14 w 53"/>
                <a:gd name="T11" fmla="*/ 36 h 37"/>
                <a:gd name="T12" fmla="*/ 14 w 53"/>
                <a:gd name="T13" fmla="*/ 37 h 37"/>
                <a:gd name="T14" fmla="*/ 0 w 53"/>
                <a:gd name="T15" fmla="*/ 37 h 37"/>
                <a:gd name="T16" fmla="*/ 0 w 53"/>
                <a:gd name="T17" fmla="*/ 36 h 37"/>
                <a:gd name="T18" fmla="*/ 1 w 53"/>
                <a:gd name="T19" fmla="*/ 36 h 37"/>
                <a:gd name="T20" fmla="*/ 5 w 53"/>
                <a:gd name="T21" fmla="*/ 35 h 37"/>
                <a:gd name="T22" fmla="*/ 6 w 53"/>
                <a:gd name="T23" fmla="*/ 31 h 37"/>
                <a:gd name="T24" fmla="*/ 6 w 53"/>
                <a:gd name="T25" fmla="*/ 6 h 37"/>
                <a:gd name="T26" fmla="*/ 5 w 53"/>
                <a:gd name="T27" fmla="*/ 3 h 37"/>
                <a:gd name="T28" fmla="*/ 3 w 53"/>
                <a:gd name="T29" fmla="*/ 2 h 37"/>
                <a:gd name="T30" fmla="*/ 0 w 53"/>
                <a:gd name="T31" fmla="*/ 1 h 37"/>
                <a:gd name="T32" fmla="*/ 0 w 53"/>
                <a:gd name="T33" fmla="*/ 0 h 37"/>
                <a:gd name="T34" fmla="*/ 12 w 53"/>
                <a:gd name="T35" fmla="*/ 0 h 37"/>
                <a:gd name="T36" fmla="*/ 26 w 53"/>
                <a:gd name="T37" fmla="*/ 29 h 37"/>
                <a:gd name="T38" fmla="*/ 41 w 53"/>
                <a:gd name="T39" fmla="*/ 0 h 37"/>
                <a:gd name="T40" fmla="*/ 53 w 53"/>
                <a:gd name="T41" fmla="*/ 0 h 37"/>
                <a:gd name="T42" fmla="*/ 53 w 53"/>
                <a:gd name="T43" fmla="*/ 1 h 37"/>
                <a:gd name="T44" fmla="*/ 51 w 53"/>
                <a:gd name="T45" fmla="*/ 1 h 37"/>
                <a:gd name="T46" fmla="*/ 48 w 53"/>
                <a:gd name="T47" fmla="*/ 2 h 37"/>
                <a:gd name="T48" fmla="*/ 47 w 53"/>
                <a:gd name="T49" fmla="*/ 6 h 37"/>
                <a:gd name="T50" fmla="*/ 47 w 53"/>
                <a:gd name="T51" fmla="*/ 31 h 37"/>
                <a:gd name="T52" fmla="*/ 48 w 53"/>
                <a:gd name="T53" fmla="*/ 35 h 37"/>
                <a:gd name="T54" fmla="*/ 51 w 53"/>
                <a:gd name="T55" fmla="*/ 36 h 37"/>
                <a:gd name="T56" fmla="*/ 53 w 53"/>
                <a:gd name="T57" fmla="*/ 36 h 37"/>
                <a:gd name="T58" fmla="*/ 53 w 53"/>
                <a:gd name="T59" fmla="*/ 37 h 37"/>
                <a:gd name="T60" fmla="*/ 35 w 53"/>
                <a:gd name="T61" fmla="*/ 37 h 37"/>
                <a:gd name="T62" fmla="*/ 35 w 53"/>
                <a:gd name="T63" fmla="*/ 36 h 37"/>
                <a:gd name="T64" fmla="*/ 37 w 53"/>
                <a:gd name="T65" fmla="*/ 36 h 37"/>
                <a:gd name="T66" fmla="*/ 40 w 53"/>
                <a:gd name="T67" fmla="*/ 35 h 37"/>
                <a:gd name="T68" fmla="*/ 41 w 53"/>
                <a:gd name="T69" fmla="*/ 31 h 37"/>
                <a:gd name="T70" fmla="*/ 41 w 53"/>
                <a:gd name="T71" fmla="*/ 6 h 37"/>
                <a:gd name="T72" fmla="*/ 25 w 53"/>
                <a:gd name="T73" fmla="*/ 37 h 37"/>
                <a:gd name="T74" fmla="*/ 24 w 53"/>
                <a:gd name="T75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3" h="37">
                  <a:moveTo>
                    <a:pt x="24" y="37"/>
                  </a:moveTo>
                  <a:cubicBezTo>
                    <a:pt x="8" y="6"/>
                    <a:pt x="8" y="6"/>
                    <a:pt x="8" y="6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8" y="33"/>
                    <a:pt x="9" y="35"/>
                    <a:pt x="9" y="35"/>
                  </a:cubicBezTo>
                  <a:cubicBezTo>
                    <a:pt x="10" y="36"/>
                    <a:pt x="11" y="36"/>
                    <a:pt x="13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5"/>
                    <a:pt x="5" y="4"/>
                    <a:pt x="5" y="3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3" y="1"/>
                    <a:pt x="1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50" y="1"/>
                    <a:pt x="48" y="2"/>
                    <a:pt x="48" y="2"/>
                  </a:cubicBezTo>
                  <a:cubicBezTo>
                    <a:pt x="47" y="3"/>
                    <a:pt x="47" y="4"/>
                    <a:pt x="47" y="6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7" y="33"/>
                    <a:pt x="47" y="35"/>
                    <a:pt x="48" y="35"/>
                  </a:cubicBezTo>
                  <a:cubicBezTo>
                    <a:pt x="49" y="36"/>
                    <a:pt x="50" y="36"/>
                    <a:pt x="51" y="36"/>
                  </a:cubicBezTo>
                  <a:cubicBezTo>
                    <a:pt x="53" y="36"/>
                    <a:pt x="53" y="36"/>
                    <a:pt x="53" y="36"/>
                  </a:cubicBezTo>
                  <a:cubicBezTo>
                    <a:pt x="53" y="37"/>
                    <a:pt x="53" y="37"/>
                    <a:pt x="53" y="37"/>
                  </a:cubicBezTo>
                  <a:cubicBezTo>
                    <a:pt x="35" y="37"/>
                    <a:pt x="35" y="37"/>
                    <a:pt x="35" y="37"/>
                  </a:cubicBezTo>
                  <a:cubicBezTo>
                    <a:pt x="35" y="36"/>
                    <a:pt x="35" y="36"/>
                    <a:pt x="35" y="36"/>
                  </a:cubicBezTo>
                  <a:cubicBezTo>
                    <a:pt x="37" y="36"/>
                    <a:pt x="37" y="36"/>
                    <a:pt x="37" y="36"/>
                  </a:cubicBezTo>
                  <a:cubicBezTo>
                    <a:pt x="38" y="36"/>
                    <a:pt x="40" y="36"/>
                    <a:pt x="40" y="35"/>
                  </a:cubicBezTo>
                  <a:cubicBezTo>
                    <a:pt x="41" y="34"/>
                    <a:pt x="41" y="33"/>
                    <a:pt x="41" y="31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25" y="37"/>
                    <a:pt x="25" y="37"/>
                    <a:pt x="25" y="37"/>
                  </a:cubicBezTo>
                  <a:lnTo>
                    <a:pt x="24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</p:grpSp>
      <p:pic>
        <p:nvPicPr>
          <p:cNvPr id="145" name="图片 144">
            <a:extLst>
              <a:ext uri="{FF2B5EF4-FFF2-40B4-BE49-F238E27FC236}">
                <a16:creationId xmlns="" xmlns:a16="http://schemas.microsoft.com/office/drawing/2014/main" id="{A496178B-0CE9-F940-B0B4-6FCD65B56D1F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6517037"/>
            <a:ext cx="12192000" cy="340963"/>
          </a:xfrm>
          <a:prstGeom prst="rect">
            <a:avLst/>
          </a:prstGeom>
        </p:spPr>
      </p:pic>
      <p:cxnSp>
        <p:nvCxnSpPr>
          <p:cNvPr id="55" name="直线连接符 54">
            <a:extLst>
              <a:ext uri="{FF2B5EF4-FFF2-40B4-BE49-F238E27FC236}">
                <a16:creationId xmlns="" xmlns:a16="http://schemas.microsoft.com/office/drawing/2014/main" id="{22859CDF-6AB6-3C4F-BA21-E13B76F1C5E4}"/>
              </a:ext>
            </a:extLst>
          </p:cNvPr>
          <p:cNvCxnSpPr>
            <a:cxnSpLocks/>
          </p:cNvCxnSpPr>
          <p:nvPr/>
        </p:nvCxnSpPr>
        <p:spPr>
          <a:xfrm flipH="1">
            <a:off x="-7622" y="6489845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8" name="文本框 57">
            <a:extLst>
              <a:ext uri="{FF2B5EF4-FFF2-40B4-BE49-F238E27FC236}">
                <a16:creationId xmlns="" xmlns:a16="http://schemas.microsoft.com/office/drawing/2014/main" id="{E72F295B-E401-D748-B389-B0BDACC8DDC3}"/>
              </a:ext>
            </a:extLst>
          </p:cNvPr>
          <p:cNvSpPr txBox="1"/>
          <p:nvPr/>
        </p:nvSpPr>
        <p:spPr>
          <a:xfrm>
            <a:off x="860378" y="246091"/>
            <a:ext cx="198002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b="1" dirty="0">
                <a:solidFill>
                  <a:srgbClr val="09234F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个人介绍页</a:t>
            </a:r>
          </a:p>
        </p:txBody>
      </p:sp>
      <p:cxnSp>
        <p:nvCxnSpPr>
          <p:cNvPr id="64" name="直线连接符 63">
            <a:extLst>
              <a:ext uri="{FF2B5EF4-FFF2-40B4-BE49-F238E27FC236}">
                <a16:creationId xmlns="" xmlns:a16="http://schemas.microsoft.com/office/drawing/2014/main" id="{96821CC1-088A-744F-810C-DD8AA6C67743}"/>
              </a:ext>
            </a:extLst>
          </p:cNvPr>
          <p:cNvCxnSpPr>
            <a:cxnSpLocks/>
          </p:cNvCxnSpPr>
          <p:nvPr/>
        </p:nvCxnSpPr>
        <p:spPr>
          <a:xfrm>
            <a:off x="4876783" y="2318657"/>
            <a:ext cx="0" cy="2762795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" name="组合 5">
            <a:extLst>
              <a:ext uri="{FF2B5EF4-FFF2-40B4-BE49-F238E27FC236}">
                <a16:creationId xmlns="" xmlns:a16="http://schemas.microsoft.com/office/drawing/2014/main" id="{0917F99D-4C45-A444-8B0C-B4FD2B68B2E7}"/>
              </a:ext>
            </a:extLst>
          </p:cNvPr>
          <p:cNvGrpSpPr/>
          <p:nvPr/>
        </p:nvGrpSpPr>
        <p:grpSpPr>
          <a:xfrm>
            <a:off x="5262560" y="2407481"/>
            <a:ext cx="1716595" cy="400110"/>
            <a:chOff x="5262563" y="2407475"/>
            <a:chExt cx="1716595" cy="400109"/>
          </a:xfrm>
        </p:grpSpPr>
        <p:sp>
          <p:nvSpPr>
            <p:cNvPr id="61" name="文本框 60">
              <a:extLst>
                <a:ext uri="{FF2B5EF4-FFF2-40B4-BE49-F238E27FC236}">
                  <a16:creationId xmlns="" xmlns:a16="http://schemas.microsoft.com/office/drawing/2014/main" id="{69C24B25-A257-8941-B59E-21032D18D39A}"/>
                </a:ext>
              </a:extLst>
            </p:cNvPr>
            <p:cNvSpPr txBox="1"/>
            <p:nvPr/>
          </p:nvSpPr>
          <p:spPr>
            <a:xfrm>
              <a:off x="5548958" y="2407475"/>
              <a:ext cx="1430200" cy="40010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kumimoji="1" lang="zh-CN" altLang="en-US" sz="2000" dirty="0">
                  <a:solidFill>
                    <a:schemeClr val="bg1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姓名 </a:t>
              </a:r>
              <a:r>
                <a:rPr kumimoji="1" lang="en-US" altLang="zh-CN" sz="2000" dirty="0">
                  <a:solidFill>
                    <a:schemeClr val="bg1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|</a:t>
              </a:r>
              <a:r>
                <a:rPr kumimoji="1" lang="zh-CN" altLang="en-US" sz="2000" dirty="0">
                  <a:solidFill>
                    <a:schemeClr val="bg1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 兽兽</a:t>
              </a:r>
            </a:p>
          </p:txBody>
        </p:sp>
        <p:sp>
          <p:nvSpPr>
            <p:cNvPr id="66" name="矩形 65">
              <a:extLst>
                <a:ext uri="{FF2B5EF4-FFF2-40B4-BE49-F238E27FC236}">
                  <a16:creationId xmlns="" xmlns:a16="http://schemas.microsoft.com/office/drawing/2014/main" id="{5F397A5D-F3D6-E041-AB5F-6BE8F98709A0}"/>
                </a:ext>
              </a:extLst>
            </p:cNvPr>
            <p:cNvSpPr/>
            <p:nvPr/>
          </p:nvSpPr>
          <p:spPr>
            <a:xfrm>
              <a:off x="5262563" y="2493596"/>
              <a:ext cx="161979" cy="16197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 sz="1351">
                <a:solidFill>
                  <a:schemeClr val="bg1"/>
                </a:solidFill>
              </a:endParaRPr>
            </a:p>
          </p:txBody>
        </p:sp>
        <p:sp>
          <p:nvSpPr>
            <p:cNvPr id="67" name="矩形 66">
              <a:extLst>
                <a:ext uri="{FF2B5EF4-FFF2-40B4-BE49-F238E27FC236}">
                  <a16:creationId xmlns="" xmlns:a16="http://schemas.microsoft.com/office/drawing/2014/main" id="{FF4B3367-B3D6-C848-8459-6F9B2929F4E0}"/>
                </a:ext>
              </a:extLst>
            </p:cNvPr>
            <p:cNvSpPr/>
            <p:nvPr/>
          </p:nvSpPr>
          <p:spPr>
            <a:xfrm>
              <a:off x="5324432" y="2546350"/>
              <a:ext cx="161979" cy="161979"/>
            </a:xfrm>
            <a:prstGeom prst="rect">
              <a:avLst/>
            </a:prstGeom>
            <a:solidFill>
              <a:schemeClr val="bg1"/>
            </a:solidFill>
            <a:ln>
              <a:solidFill>
                <a:srgbClr val="09234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 sz="1351">
                <a:solidFill>
                  <a:schemeClr val="bg1"/>
                </a:solidFill>
              </a:endParaRPr>
            </a:p>
          </p:txBody>
        </p:sp>
      </p:grpSp>
      <p:grpSp>
        <p:nvGrpSpPr>
          <p:cNvPr id="7" name="组合 6">
            <a:extLst>
              <a:ext uri="{FF2B5EF4-FFF2-40B4-BE49-F238E27FC236}">
                <a16:creationId xmlns="" xmlns:a16="http://schemas.microsoft.com/office/drawing/2014/main" id="{484BECC4-D838-2848-9750-411E3A3A136E}"/>
              </a:ext>
            </a:extLst>
          </p:cNvPr>
          <p:cNvGrpSpPr/>
          <p:nvPr/>
        </p:nvGrpSpPr>
        <p:grpSpPr>
          <a:xfrm>
            <a:off x="5262563" y="2962047"/>
            <a:ext cx="2998995" cy="400110"/>
            <a:chOff x="5262563" y="3229753"/>
            <a:chExt cx="2998996" cy="400110"/>
          </a:xfrm>
        </p:grpSpPr>
        <p:sp>
          <p:nvSpPr>
            <p:cNvPr id="62" name="文本框 61">
              <a:extLst>
                <a:ext uri="{FF2B5EF4-FFF2-40B4-BE49-F238E27FC236}">
                  <a16:creationId xmlns="" xmlns:a16="http://schemas.microsoft.com/office/drawing/2014/main" id="{A0EE87E6-5352-7D43-870E-312D0380187A}"/>
                </a:ext>
              </a:extLst>
            </p:cNvPr>
            <p:cNvSpPr txBox="1"/>
            <p:nvPr/>
          </p:nvSpPr>
          <p:spPr>
            <a:xfrm>
              <a:off x="5548956" y="3229753"/>
              <a:ext cx="2712603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kumimoji="1" lang="zh-CN" altLang="en-US" sz="2000" dirty="0">
                  <a:solidFill>
                    <a:schemeClr val="bg1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专业 </a:t>
              </a:r>
              <a:r>
                <a:rPr kumimoji="1" lang="en-US" altLang="zh-CN" sz="2000" dirty="0">
                  <a:solidFill>
                    <a:schemeClr val="bg1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|</a:t>
              </a:r>
              <a:r>
                <a:rPr kumimoji="1" lang="zh-CN" altLang="en-US" sz="2000" dirty="0">
                  <a:solidFill>
                    <a:schemeClr val="bg1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 化学工程与技术</a:t>
              </a:r>
            </a:p>
          </p:txBody>
        </p:sp>
        <p:sp>
          <p:nvSpPr>
            <p:cNvPr id="69" name="矩形 68">
              <a:extLst>
                <a:ext uri="{FF2B5EF4-FFF2-40B4-BE49-F238E27FC236}">
                  <a16:creationId xmlns="" xmlns:a16="http://schemas.microsoft.com/office/drawing/2014/main" id="{A7070914-AC09-714B-B050-98174116F231}"/>
                </a:ext>
              </a:extLst>
            </p:cNvPr>
            <p:cNvSpPr/>
            <p:nvPr/>
          </p:nvSpPr>
          <p:spPr>
            <a:xfrm>
              <a:off x="5262563" y="3341988"/>
              <a:ext cx="161979" cy="16197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 sz="1351">
                <a:solidFill>
                  <a:schemeClr val="bg1"/>
                </a:solidFill>
              </a:endParaRPr>
            </a:p>
          </p:txBody>
        </p:sp>
        <p:sp>
          <p:nvSpPr>
            <p:cNvPr id="70" name="矩形 69">
              <a:extLst>
                <a:ext uri="{FF2B5EF4-FFF2-40B4-BE49-F238E27FC236}">
                  <a16:creationId xmlns="" xmlns:a16="http://schemas.microsoft.com/office/drawing/2014/main" id="{44EC2E9E-A18E-9448-A366-9AEA75F82041}"/>
                </a:ext>
              </a:extLst>
            </p:cNvPr>
            <p:cNvSpPr/>
            <p:nvPr/>
          </p:nvSpPr>
          <p:spPr>
            <a:xfrm>
              <a:off x="5324432" y="3394742"/>
              <a:ext cx="161979" cy="161979"/>
            </a:xfrm>
            <a:prstGeom prst="rect">
              <a:avLst/>
            </a:prstGeom>
            <a:solidFill>
              <a:schemeClr val="bg1"/>
            </a:solidFill>
            <a:ln>
              <a:solidFill>
                <a:srgbClr val="09234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 sz="1351">
                <a:solidFill>
                  <a:schemeClr val="bg1"/>
                </a:solidFill>
              </a:endParaRPr>
            </a:p>
          </p:txBody>
        </p:sp>
      </p:grpSp>
      <p:grpSp>
        <p:nvGrpSpPr>
          <p:cNvPr id="3" name="组合 2">
            <a:extLst>
              <a:ext uri="{FF2B5EF4-FFF2-40B4-BE49-F238E27FC236}">
                <a16:creationId xmlns="" xmlns:a16="http://schemas.microsoft.com/office/drawing/2014/main" id="{C74D8120-5638-2D47-8BBF-CDD03CD8B83E}"/>
              </a:ext>
            </a:extLst>
          </p:cNvPr>
          <p:cNvGrpSpPr/>
          <p:nvPr/>
        </p:nvGrpSpPr>
        <p:grpSpPr>
          <a:xfrm>
            <a:off x="5262563" y="3516624"/>
            <a:ext cx="2742515" cy="400110"/>
            <a:chOff x="5262563" y="4052031"/>
            <a:chExt cx="2742516" cy="400109"/>
          </a:xfrm>
        </p:grpSpPr>
        <p:sp>
          <p:nvSpPr>
            <p:cNvPr id="63" name="文本框 62">
              <a:extLst>
                <a:ext uri="{FF2B5EF4-FFF2-40B4-BE49-F238E27FC236}">
                  <a16:creationId xmlns="" xmlns:a16="http://schemas.microsoft.com/office/drawing/2014/main" id="{B0F15F8B-77E4-B641-89DD-804D92D51409}"/>
                </a:ext>
              </a:extLst>
            </p:cNvPr>
            <p:cNvSpPr txBox="1"/>
            <p:nvPr/>
          </p:nvSpPr>
          <p:spPr>
            <a:xfrm>
              <a:off x="5548956" y="4052031"/>
              <a:ext cx="2456123" cy="40010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kumimoji="1" lang="zh-CN" altLang="en-US" sz="2000" dirty="0">
                  <a:solidFill>
                    <a:schemeClr val="bg1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学院 </a:t>
              </a:r>
              <a:r>
                <a:rPr kumimoji="1" lang="en-US" altLang="zh-CN" sz="2000" dirty="0">
                  <a:solidFill>
                    <a:schemeClr val="bg1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|</a:t>
              </a:r>
              <a:r>
                <a:rPr kumimoji="1" lang="zh-CN" altLang="en-US" sz="2000" dirty="0">
                  <a:solidFill>
                    <a:schemeClr val="bg1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 化学工程学院</a:t>
              </a:r>
            </a:p>
          </p:txBody>
        </p:sp>
        <p:sp>
          <p:nvSpPr>
            <p:cNvPr id="72" name="矩形 71">
              <a:extLst>
                <a:ext uri="{FF2B5EF4-FFF2-40B4-BE49-F238E27FC236}">
                  <a16:creationId xmlns="" xmlns:a16="http://schemas.microsoft.com/office/drawing/2014/main" id="{9744FDC3-FEF1-CF41-9F09-9A9A950C0417}"/>
                </a:ext>
              </a:extLst>
            </p:cNvPr>
            <p:cNvSpPr/>
            <p:nvPr/>
          </p:nvSpPr>
          <p:spPr>
            <a:xfrm>
              <a:off x="5262563" y="4134076"/>
              <a:ext cx="161979" cy="16197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 sz="1351">
                <a:solidFill>
                  <a:schemeClr val="bg1"/>
                </a:solidFill>
              </a:endParaRPr>
            </a:p>
          </p:txBody>
        </p:sp>
        <p:sp>
          <p:nvSpPr>
            <p:cNvPr id="73" name="矩形 72">
              <a:extLst>
                <a:ext uri="{FF2B5EF4-FFF2-40B4-BE49-F238E27FC236}">
                  <a16:creationId xmlns="" xmlns:a16="http://schemas.microsoft.com/office/drawing/2014/main" id="{FC4D2ABB-B9C7-0B45-A6C9-1D47069E9E78}"/>
                </a:ext>
              </a:extLst>
            </p:cNvPr>
            <p:cNvSpPr/>
            <p:nvPr/>
          </p:nvSpPr>
          <p:spPr>
            <a:xfrm>
              <a:off x="5324432" y="4186830"/>
              <a:ext cx="161979" cy="161979"/>
            </a:xfrm>
            <a:prstGeom prst="rect">
              <a:avLst/>
            </a:prstGeom>
            <a:solidFill>
              <a:schemeClr val="bg1"/>
            </a:solidFill>
            <a:ln>
              <a:solidFill>
                <a:srgbClr val="09234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 sz="1351">
                <a:solidFill>
                  <a:schemeClr val="bg1"/>
                </a:solidFill>
              </a:endParaRPr>
            </a:p>
          </p:txBody>
        </p:sp>
      </p:grpSp>
      <p:sp>
        <p:nvSpPr>
          <p:cNvPr id="80" name="矩形 79">
            <a:extLst>
              <a:ext uri="{FF2B5EF4-FFF2-40B4-BE49-F238E27FC236}">
                <a16:creationId xmlns="" xmlns:a16="http://schemas.microsoft.com/office/drawing/2014/main" id="{8F355A46-BB23-0741-80A3-915045A75191}"/>
              </a:ext>
            </a:extLst>
          </p:cNvPr>
          <p:cNvSpPr/>
          <p:nvPr/>
        </p:nvSpPr>
        <p:spPr>
          <a:xfrm>
            <a:off x="5213722" y="4047581"/>
            <a:ext cx="4026669" cy="94564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>
              <a:lnSpc>
                <a:spcPct val="120000"/>
              </a:lnSpc>
            </a:pPr>
            <a:r>
              <a:rPr kumimoji="1" lang="zh-CN" altLang="en-US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在这里输入其他的个人介绍信息，如个人经历等</a:t>
            </a:r>
            <a:endParaRPr kumimoji="1" lang="en-US" altLang="zh-CN" sz="1400" dirty="0">
              <a:solidFill>
                <a:schemeClr val="bg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>
              <a:lnSpc>
                <a:spcPct val="120000"/>
              </a:lnSpc>
            </a:pPr>
            <a:r>
              <a:rPr kumimoji="1" lang="zh-CN" altLang="en-US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在这里输入其他的个人介绍信息，如个人经历等</a:t>
            </a:r>
            <a:endParaRPr kumimoji="1" lang="en-US" altLang="zh-CN" sz="1400" dirty="0">
              <a:solidFill>
                <a:schemeClr val="bg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>
              <a:lnSpc>
                <a:spcPct val="120000"/>
              </a:lnSpc>
            </a:pPr>
            <a:r>
              <a:rPr kumimoji="1" lang="zh-CN" altLang="en-US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在这里输入其他的个人介绍信息，如个人经历等</a:t>
            </a:r>
            <a:endParaRPr kumimoji="1" lang="en-US" altLang="zh-CN" sz="1400" dirty="0">
              <a:solidFill>
                <a:schemeClr val="bg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grpSp>
        <p:nvGrpSpPr>
          <p:cNvPr id="11" name="组合 10">
            <a:extLst>
              <a:ext uri="{FF2B5EF4-FFF2-40B4-BE49-F238E27FC236}">
                <a16:creationId xmlns="" xmlns:a16="http://schemas.microsoft.com/office/drawing/2014/main" id="{85FEE196-459A-564D-B58C-07532DEFB4F1}"/>
              </a:ext>
            </a:extLst>
          </p:cNvPr>
          <p:cNvGrpSpPr/>
          <p:nvPr/>
        </p:nvGrpSpPr>
        <p:grpSpPr>
          <a:xfrm>
            <a:off x="2047338" y="2493597"/>
            <a:ext cx="2353684" cy="2353684"/>
            <a:chOff x="2047337" y="2451510"/>
            <a:chExt cx="2353684" cy="2353684"/>
          </a:xfrm>
        </p:grpSpPr>
        <p:pic>
          <p:nvPicPr>
            <p:cNvPr id="57" name="图片 56">
              <a:extLst>
                <a:ext uri="{FF2B5EF4-FFF2-40B4-BE49-F238E27FC236}">
                  <a16:creationId xmlns="" xmlns:a16="http://schemas.microsoft.com/office/drawing/2014/main" id="{4973ACAE-0013-0B43-B131-FD3F22CF436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>
            <a:xfrm>
              <a:off x="2223912" y="2627339"/>
              <a:ext cx="2000534" cy="2000534"/>
            </a:xfrm>
            <a:custGeom>
              <a:avLst/>
              <a:gdLst>
                <a:gd name="connsiteX0" fmla="*/ 1163472 w 2326944"/>
                <a:gd name="connsiteY0" fmla="*/ 0 h 2326944"/>
                <a:gd name="connsiteX1" fmla="*/ 2326944 w 2326944"/>
                <a:gd name="connsiteY1" fmla="*/ 1163472 h 2326944"/>
                <a:gd name="connsiteX2" fmla="*/ 1163472 w 2326944"/>
                <a:gd name="connsiteY2" fmla="*/ 2326944 h 2326944"/>
                <a:gd name="connsiteX3" fmla="*/ 0 w 2326944"/>
                <a:gd name="connsiteY3" fmla="*/ 1163472 h 2326944"/>
                <a:gd name="connsiteX4" fmla="*/ 1163472 w 2326944"/>
                <a:gd name="connsiteY4" fmla="*/ 0 h 23269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26944" h="2326944">
                  <a:moveTo>
                    <a:pt x="1163472" y="0"/>
                  </a:moveTo>
                  <a:cubicBezTo>
                    <a:pt x="1806040" y="0"/>
                    <a:pt x="2326944" y="520904"/>
                    <a:pt x="2326944" y="1163472"/>
                  </a:cubicBezTo>
                  <a:cubicBezTo>
                    <a:pt x="2326944" y="1806040"/>
                    <a:pt x="1806040" y="2326944"/>
                    <a:pt x="1163472" y="2326944"/>
                  </a:cubicBezTo>
                  <a:cubicBezTo>
                    <a:pt x="520904" y="2326944"/>
                    <a:pt x="0" y="1806040"/>
                    <a:pt x="0" y="1163472"/>
                  </a:cubicBezTo>
                  <a:cubicBezTo>
                    <a:pt x="0" y="520904"/>
                    <a:pt x="520904" y="0"/>
                    <a:pt x="1163472" y="0"/>
                  </a:cubicBezTo>
                  <a:close/>
                </a:path>
              </a:pathLst>
            </a:custGeom>
          </p:spPr>
        </p:pic>
        <p:sp>
          <p:nvSpPr>
            <p:cNvPr id="10" name="椭圆 9">
              <a:extLst>
                <a:ext uri="{FF2B5EF4-FFF2-40B4-BE49-F238E27FC236}">
                  <a16:creationId xmlns="" xmlns:a16="http://schemas.microsoft.com/office/drawing/2014/main" id="{26FB6C31-C4EE-6B41-9937-FF828BF3F7CF}"/>
                </a:ext>
              </a:extLst>
            </p:cNvPr>
            <p:cNvSpPr/>
            <p:nvPr/>
          </p:nvSpPr>
          <p:spPr>
            <a:xfrm>
              <a:off x="2047337" y="2451510"/>
              <a:ext cx="2353684" cy="2353684"/>
            </a:xfrm>
            <a:prstGeom prst="ellipse">
              <a:avLst/>
            </a:prstGeom>
            <a:noFill/>
            <a:ln w="254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 sz="1351"/>
            </a:p>
          </p:txBody>
        </p:sp>
      </p:grpSp>
      <p:sp>
        <p:nvSpPr>
          <p:cNvPr id="17" name="矩形 16">
            <a:extLst>
              <a:ext uri="{FF2B5EF4-FFF2-40B4-BE49-F238E27FC236}">
                <a16:creationId xmlns="" xmlns:a16="http://schemas.microsoft.com/office/drawing/2014/main" id="{62637542-0D35-EC4F-B471-F76AE637F18E}"/>
              </a:ext>
            </a:extLst>
          </p:cNvPr>
          <p:cNvSpPr/>
          <p:nvPr/>
        </p:nvSpPr>
        <p:spPr>
          <a:xfrm>
            <a:off x="1365069" y="1965962"/>
            <a:ext cx="9464041" cy="3246119"/>
          </a:xfrm>
          <a:prstGeom prst="rect">
            <a:avLst/>
          </a:prstGeom>
          <a:ln w="635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zh-CN" altLang="en-US" sz="1351">
              <a:latin typeface="Microsoft YaHei Regular"/>
            </a:endParaRPr>
          </a:p>
        </p:txBody>
      </p:sp>
    </p:spTree>
    <p:extLst>
      <p:ext uri="{BB962C8B-B14F-4D97-AF65-F5344CB8AC3E}">
        <p14:creationId xmlns:p14="http://schemas.microsoft.com/office/powerpoint/2010/main" val="35205240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4" name="图片 153">
            <a:extLst>
              <a:ext uri="{FF2B5EF4-FFF2-40B4-BE49-F238E27FC236}">
                <a16:creationId xmlns="" xmlns:a16="http://schemas.microsoft.com/office/drawing/2014/main" id="{8DA0CA8B-0B10-BD42-8ABB-E7F0AFF69A83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矩形 2">
            <a:extLst>
              <a:ext uri="{FF2B5EF4-FFF2-40B4-BE49-F238E27FC236}">
                <a16:creationId xmlns="" xmlns:a16="http://schemas.microsoft.com/office/drawing/2014/main" id="{4B2D812A-5766-B544-9BFB-6ECB6329542D}"/>
              </a:ext>
            </a:extLst>
          </p:cNvPr>
          <p:cNvSpPr/>
          <p:nvPr/>
        </p:nvSpPr>
        <p:spPr>
          <a:xfrm>
            <a:off x="519545" y="581892"/>
            <a:ext cx="11170227" cy="5777345"/>
          </a:xfrm>
          <a:prstGeom prst="rect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zh-CN" altLang="en-US" sz="1351" dirty="0">
              <a:latin typeface="Microsoft YaHei Regular"/>
            </a:endParaRPr>
          </a:p>
        </p:txBody>
      </p:sp>
      <p:grpSp>
        <p:nvGrpSpPr>
          <p:cNvPr id="155" name="Group 4">
            <a:extLst>
              <a:ext uri="{FF2B5EF4-FFF2-40B4-BE49-F238E27FC236}">
                <a16:creationId xmlns="" xmlns:a16="http://schemas.microsoft.com/office/drawing/2014/main" id="{7153543C-9B17-FA47-8C94-954E290CDAE4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080662" y="899863"/>
            <a:ext cx="1633903" cy="392984"/>
            <a:chOff x="2838" y="1917"/>
            <a:chExt cx="2004" cy="482"/>
          </a:xfrm>
          <a:solidFill>
            <a:schemeClr val="bg1"/>
          </a:solidFill>
        </p:grpSpPr>
        <p:sp>
          <p:nvSpPr>
            <p:cNvPr id="156" name="Freeform 5">
              <a:extLst>
                <a:ext uri="{FF2B5EF4-FFF2-40B4-BE49-F238E27FC236}">
                  <a16:creationId xmlns="" xmlns:a16="http://schemas.microsoft.com/office/drawing/2014/main" id="{963DE2A9-1BFE-C947-905B-4BCE67DCB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1952"/>
              <a:ext cx="191" cy="302"/>
            </a:xfrm>
            <a:custGeom>
              <a:avLst/>
              <a:gdLst>
                <a:gd name="T0" fmla="*/ 97 w 100"/>
                <a:gd name="T1" fmla="*/ 25 h 156"/>
                <a:gd name="T2" fmla="*/ 98 w 100"/>
                <a:gd name="T3" fmla="*/ 138 h 156"/>
                <a:gd name="T4" fmla="*/ 85 w 100"/>
                <a:gd name="T5" fmla="*/ 153 h 156"/>
                <a:gd name="T6" fmla="*/ 49 w 100"/>
                <a:gd name="T7" fmla="*/ 117 h 156"/>
                <a:gd name="T8" fmla="*/ 57 w 100"/>
                <a:gd name="T9" fmla="*/ 123 h 156"/>
                <a:gd name="T10" fmla="*/ 57 w 100"/>
                <a:gd name="T11" fmla="*/ 119 h 156"/>
                <a:gd name="T12" fmla="*/ 77 w 100"/>
                <a:gd name="T13" fmla="*/ 134 h 156"/>
                <a:gd name="T14" fmla="*/ 83 w 100"/>
                <a:gd name="T15" fmla="*/ 121 h 156"/>
                <a:gd name="T16" fmla="*/ 76 w 100"/>
                <a:gd name="T17" fmla="*/ 31 h 156"/>
                <a:gd name="T18" fmla="*/ 66 w 100"/>
                <a:gd name="T19" fmla="*/ 7 h 156"/>
                <a:gd name="T20" fmla="*/ 0 w 100"/>
                <a:gd name="T21" fmla="*/ 28 h 156"/>
                <a:gd name="T22" fmla="*/ 1 w 100"/>
                <a:gd name="T23" fmla="*/ 26 h 156"/>
                <a:gd name="T24" fmla="*/ 58 w 100"/>
                <a:gd name="T25" fmla="*/ 4 h 156"/>
                <a:gd name="T26" fmla="*/ 97 w 100"/>
                <a:gd name="T27" fmla="*/ 25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0" h="156">
                  <a:moveTo>
                    <a:pt x="97" y="25"/>
                  </a:moveTo>
                  <a:cubicBezTo>
                    <a:pt x="87" y="33"/>
                    <a:pt x="100" y="117"/>
                    <a:pt x="98" y="138"/>
                  </a:cubicBezTo>
                  <a:cubicBezTo>
                    <a:pt x="96" y="153"/>
                    <a:pt x="93" y="156"/>
                    <a:pt x="85" y="153"/>
                  </a:cubicBezTo>
                  <a:cubicBezTo>
                    <a:pt x="75" y="149"/>
                    <a:pt x="51" y="124"/>
                    <a:pt x="49" y="117"/>
                  </a:cubicBezTo>
                  <a:cubicBezTo>
                    <a:pt x="50" y="117"/>
                    <a:pt x="55" y="122"/>
                    <a:pt x="57" y="123"/>
                  </a:cubicBezTo>
                  <a:cubicBezTo>
                    <a:pt x="57" y="121"/>
                    <a:pt x="56" y="121"/>
                    <a:pt x="57" y="119"/>
                  </a:cubicBezTo>
                  <a:cubicBezTo>
                    <a:pt x="61" y="123"/>
                    <a:pt x="74" y="133"/>
                    <a:pt x="77" y="134"/>
                  </a:cubicBezTo>
                  <a:cubicBezTo>
                    <a:pt x="84" y="134"/>
                    <a:pt x="81" y="126"/>
                    <a:pt x="83" y="121"/>
                  </a:cubicBezTo>
                  <a:cubicBezTo>
                    <a:pt x="82" y="103"/>
                    <a:pt x="75" y="47"/>
                    <a:pt x="76" y="31"/>
                  </a:cubicBezTo>
                  <a:cubicBezTo>
                    <a:pt x="75" y="20"/>
                    <a:pt x="75" y="10"/>
                    <a:pt x="66" y="7"/>
                  </a:cubicBezTo>
                  <a:cubicBezTo>
                    <a:pt x="42" y="8"/>
                    <a:pt x="23" y="28"/>
                    <a:pt x="0" y="28"/>
                  </a:cubicBezTo>
                  <a:cubicBezTo>
                    <a:pt x="0" y="27"/>
                    <a:pt x="1" y="27"/>
                    <a:pt x="1" y="26"/>
                  </a:cubicBezTo>
                  <a:cubicBezTo>
                    <a:pt x="8" y="17"/>
                    <a:pt x="58" y="4"/>
                    <a:pt x="58" y="4"/>
                  </a:cubicBezTo>
                  <a:cubicBezTo>
                    <a:pt x="73" y="0"/>
                    <a:pt x="97" y="4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57" name="Freeform 6">
              <a:extLst>
                <a:ext uri="{FF2B5EF4-FFF2-40B4-BE49-F238E27FC236}">
                  <a16:creationId xmlns="" xmlns:a16="http://schemas.microsoft.com/office/drawing/2014/main" id="{A2FED0EE-0EFB-D643-B29F-0D21780A5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1985"/>
              <a:ext cx="48" cy="39"/>
            </a:xfrm>
            <a:custGeom>
              <a:avLst/>
              <a:gdLst>
                <a:gd name="T0" fmla="*/ 7 w 25"/>
                <a:gd name="T1" fmla="*/ 1 h 20"/>
                <a:gd name="T2" fmla="*/ 24 w 25"/>
                <a:gd name="T3" fmla="*/ 9 h 20"/>
                <a:gd name="T4" fmla="*/ 24 w 25"/>
                <a:gd name="T5" fmla="*/ 16 h 20"/>
                <a:gd name="T6" fmla="*/ 12 w 25"/>
                <a:gd name="T7" fmla="*/ 17 h 20"/>
                <a:gd name="T8" fmla="*/ 1 w 25"/>
                <a:gd name="T9" fmla="*/ 5 h 20"/>
                <a:gd name="T10" fmla="*/ 7 w 25"/>
                <a:gd name="T11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20">
                  <a:moveTo>
                    <a:pt x="7" y="1"/>
                  </a:moveTo>
                  <a:cubicBezTo>
                    <a:pt x="12" y="2"/>
                    <a:pt x="17" y="1"/>
                    <a:pt x="24" y="9"/>
                  </a:cubicBezTo>
                  <a:cubicBezTo>
                    <a:pt x="25" y="11"/>
                    <a:pt x="25" y="13"/>
                    <a:pt x="24" y="16"/>
                  </a:cubicBezTo>
                  <a:cubicBezTo>
                    <a:pt x="23" y="18"/>
                    <a:pt x="15" y="20"/>
                    <a:pt x="12" y="17"/>
                  </a:cubicBezTo>
                  <a:cubicBezTo>
                    <a:pt x="9" y="13"/>
                    <a:pt x="2" y="8"/>
                    <a:pt x="1" y="5"/>
                  </a:cubicBezTo>
                  <a:cubicBezTo>
                    <a:pt x="0" y="2"/>
                    <a:pt x="5" y="0"/>
                    <a:pt x="7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58" name="Freeform 7">
              <a:extLst>
                <a:ext uri="{FF2B5EF4-FFF2-40B4-BE49-F238E27FC236}">
                  <a16:creationId xmlns="" xmlns:a16="http://schemas.microsoft.com/office/drawing/2014/main" id="{F7023510-08F3-C540-B4D7-618C77938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020"/>
              <a:ext cx="27" cy="180"/>
            </a:xfrm>
            <a:custGeom>
              <a:avLst/>
              <a:gdLst>
                <a:gd name="T0" fmla="*/ 5 w 14"/>
                <a:gd name="T1" fmla="*/ 0 h 93"/>
                <a:gd name="T2" fmla="*/ 8 w 14"/>
                <a:gd name="T3" fmla="*/ 9 h 93"/>
                <a:gd name="T4" fmla="*/ 14 w 14"/>
                <a:gd name="T5" fmla="*/ 91 h 93"/>
                <a:gd name="T6" fmla="*/ 9 w 14"/>
                <a:gd name="T7" fmla="*/ 93 h 93"/>
                <a:gd name="T8" fmla="*/ 1 w 14"/>
                <a:gd name="T9" fmla="*/ 86 h 93"/>
                <a:gd name="T10" fmla="*/ 3 w 14"/>
                <a:gd name="T11" fmla="*/ 6 h 93"/>
                <a:gd name="T12" fmla="*/ 5 w 14"/>
                <a:gd name="T13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93">
                  <a:moveTo>
                    <a:pt x="5" y="0"/>
                  </a:moveTo>
                  <a:cubicBezTo>
                    <a:pt x="6" y="1"/>
                    <a:pt x="8" y="1"/>
                    <a:pt x="8" y="9"/>
                  </a:cubicBezTo>
                  <a:cubicBezTo>
                    <a:pt x="9" y="10"/>
                    <a:pt x="10" y="90"/>
                    <a:pt x="14" y="91"/>
                  </a:cubicBezTo>
                  <a:cubicBezTo>
                    <a:pt x="11" y="92"/>
                    <a:pt x="12" y="93"/>
                    <a:pt x="9" y="93"/>
                  </a:cubicBezTo>
                  <a:cubicBezTo>
                    <a:pt x="6" y="90"/>
                    <a:pt x="3" y="90"/>
                    <a:pt x="1" y="86"/>
                  </a:cubicBezTo>
                  <a:cubicBezTo>
                    <a:pt x="4" y="67"/>
                    <a:pt x="0" y="31"/>
                    <a:pt x="3" y="6"/>
                  </a:cubicBezTo>
                  <a:cubicBezTo>
                    <a:pt x="3" y="3"/>
                    <a:pt x="3" y="0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59" name="Freeform 8">
              <a:extLst>
                <a:ext uri="{FF2B5EF4-FFF2-40B4-BE49-F238E27FC236}">
                  <a16:creationId xmlns="" xmlns:a16="http://schemas.microsoft.com/office/drawing/2014/main" id="{7A213506-64FC-7A41-AFB3-A4C4F420A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053"/>
              <a:ext cx="99" cy="46"/>
            </a:xfrm>
            <a:custGeom>
              <a:avLst/>
              <a:gdLst>
                <a:gd name="T0" fmla="*/ 52 w 52"/>
                <a:gd name="T1" fmla="*/ 24 h 24"/>
                <a:gd name="T2" fmla="*/ 33 w 52"/>
                <a:gd name="T3" fmla="*/ 16 h 24"/>
                <a:gd name="T4" fmla="*/ 17 w 52"/>
                <a:gd name="T5" fmla="*/ 9 h 24"/>
                <a:gd name="T6" fmla="*/ 0 w 52"/>
                <a:gd name="T7" fmla="*/ 0 h 24"/>
                <a:gd name="T8" fmla="*/ 20 w 52"/>
                <a:gd name="T9" fmla="*/ 2 h 24"/>
                <a:gd name="T10" fmla="*/ 44 w 52"/>
                <a:gd name="T11" fmla="*/ 15 h 24"/>
                <a:gd name="T12" fmla="*/ 52 w 52"/>
                <a:gd name="T13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24">
                  <a:moveTo>
                    <a:pt x="52" y="24"/>
                  </a:moveTo>
                  <a:cubicBezTo>
                    <a:pt x="43" y="24"/>
                    <a:pt x="42" y="22"/>
                    <a:pt x="33" y="16"/>
                  </a:cubicBezTo>
                  <a:cubicBezTo>
                    <a:pt x="31" y="14"/>
                    <a:pt x="27" y="11"/>
                    <a:pt x="17" y="9"/>
                  </a:cubicBezTo>
                  <a:cubicBezTo>
                    <a:pt x="14" y="6"/>
                    <a:pt x="3" y="4"/>
                    <a:pt x="0" y="0"/>
                  </a:cubicBezTo>
                  <a:cubicBezTo>
                    <a:pt x="8" y="0"/>
                    <a:pt x="14" y="0"/>
                    <a:pt x="20" y="2"/>
                  </a:cubicBezTo>
                  <a:cubicBezTo>
                    <a:pt x="22" y="4"/>
                    <a:pt x="34" y="6"/>
                    <a:pt x="44" y="15"/>
                  </a:cubicBezTo>
                  <a:cubicBezTo>
                    <a:pt x="48" y="18"/>
                    <a:pt x="51" y="19"/>
                    <a:pt x="52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0" name="Freeform 9">
              <a:extLst>
                <a:ext uri="{FF2B5EF4-FFF2-40B4-BE49-F238E27FC236}">
                  <a16:creationId xmlns="" xmlns:a16="http://schemas.microsoft.com/office/drawing/2014/main" id="{8989D069-56EE-F843-A7F2-E64E357D23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4" y="1917"/>
              <a:ext cx="164" cy="360"/>
            </a:xfrm>
            <a:custGeom>
              <a:avLst/>
              <a:gdLst>
                <a:gd name="T0" fmla="*/ 39 w 86"/>
                <a:gd name="T1" fmla="*/ 38 h 186"/>
                <a:gd name="T2" fmla="*/ 56 w 86"/>
                <a:gd name="T3" fmla="*/ 34 h 186"/>
                <a:gd name="T4" fmla="*/ 59 w 86"/>
                <a:gd name="T5" fmla="*/ 31 h 186"/>
                <a:gd name="T6" fmla="*/ 85 w 86"/>
                <a:gd name="T7" fmla="*/ 43 h 186"/>
                <a:gd name="T8" fmla="*/ 85 w 86"/>
                <a:gd name="T9" fmla="*/ 48 h 186"/>
                <a:gd name="T10" fmla="*/ 64 w 86"/>
                <a:gd name="T11" fmla="*/ 61 h 186"/>
                <a:gd name="T12" fmla="*/ 55 w 86"/>
                <a:gd name="T13" fmla="*/ 72 h 186"/>
                <a:gd name="T14" fmla="*/ 57 w 86"/>
                <a:gd name="T15" fmla="*/ 81 h 186"/>
                <a:gd name="T16" fmla="*/ 39 w 86"/>
                <a:gd name="T17" fmla="*/ 88 h 186"/>
                <a:gd name="T18" fmla="*/ 39 w 86"/>
                <a:gd name="T19" fmla="*/ 55 h 186"/>
                <a:gd name="T20" fmla="*/ 45 w 86"/>
                <a:gd name="T21" fmla="*/ 48 h 186"/>
                <a:gd name="T22" fmla="*/ 39 w 86"/>
                <a:gd name="T23" fmla="*/ 49 h 186"/>
                <a:gd name="T24" fmla="*/ 39 w 86"/>
                <a:gd name="T25" fmla="*/ 38 h 186"/>
                <a:gd name="T26" fmla="*/ 12 w 86"/>
                <a:gd name="T27" fmla="*/ 1 h 186"/>
                <a:gd name="T28" fmla="*/ 30 w 86"/>
                <a:gd name="T29" fmla="*/ 8 h 186"/>
                <a:gd name="T30" fmla="*/ 34 w 86"/>
                <a:gd name="T31" fmla="*/ 14 h 186"/>
                <a:gd name="T32" fmla="*/ 34 w 86"/>
                <a:gd name="T33" fmla="*/ 39 h 186"/>
                <a:gd name="T34" fmla="*/ 39 w 86"/>
                <a:gd name="T35" fmla="*/ 38 h 186"/>
                <a:gd name="T36" fmla="*/ 39 w 86"/>
                <a:gd name="T37" fmla="*/ 49 h 186"/>
                <a:gd name="T38" fmla="*/ 34 w 86"/>
                <a:gd name="T39" fmla="*/ 50 h 186"/>
                <a:gd name="T40" fmla="*/ 33 w 86"/>
                <a:gd name="T41" fmla="*/ 63 h 186"/>
                <a:gd name="T42" fmla="*/ 39 w 86"/>
                <a:gd name="T43" fmla="*/ 55 h 186"/>
                <a:gd name="T44" fmla="*/ 39 w 86"/>
                <a:gd name="T45" fmla="*/ 88 h 186"/>
                <a:gd name="T46" fmla="*/ 35 w 86"/>
                <a:gd name="T47" fmla="*/ 91 h 186"/>
                <a:gd name="T48" fmla="*/ 26 w 86"/>
                <a:gd name="T49" fmla="*/ 183 h 186"/>
                <a:gd name="T50" fmla="*/ 23 w 86"/>
                <a:gd name="T51" fmla="*/ 186 h 186"/>
                <a:gd name="T52" fmla="*/ 20 w 86"/>
                <a:gd name="T53" fmla="*/ 97 h 186"/>
                <a:gd name="T54" fmla="*/ 16 w 86"/>
                <a:gd name="T55" fmla="*/ 92 h 186"/>
                <a:gd name="T56" fmla="*/ 17 w 86"/>
                <a:gd name="T57" fmla="*/ 81 h 186"/>
                <a:gd name="T58" fmla="*/ 20 w 86"/>
                <a:gd name="T59" fmla="*/ 79 h 186"/>
                <a:gd name="T60" fmla="*/ 19 w 86"/>
                <a:gd name="T61" fmla="*/ 54 h 186"/>
                <a:gd name="T62" fmla="*/ 0 w 86"/>
                <a:gd name="T63" fmla="*/ 53 h 186"/>
                <a:gd name="T64" fmla="*/ 8 w 86"/>
                <a:gd name="T65" fmla="*/ 47 h 186"/>
                <a:gd name="T66" fmla="*/ 18 w 86"/>
                <a:gd name="T67" fmla="*/ 44 h 186"/>
                <a:gd name="T68" fmla="*/ 17 w 86"/>
                <a:gd name="T69" fmla="*/ 17 h 186"/>
                <a:gd name="T70" fmla="*/ 15 w 86"/>
                <a:gd name="T71" fmla="*/ 6 h 186"/>
                <a:gd name="T72" fmla="*/ 12 w 86"/>
                <a:gd name="T73" fmla="*/ 1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6" h="186">
                  <a:moveTo>
                    <a:pt x="39" y="38"/>
                  </a:moveTo>
                  <a:cubicBezTo>
                    <a:pt x="45" y="37"/>
                    <a:pt x="50" y="35"/>
                    <a:pt x="56" y="34"/>
                  </a:cubicBezTo>
                  <a:cubicBezTo>
                    <a:pt x="56" y="33"/>
                    <a:pt x="59" y="32"/>
                    <a:pt x="59" y="31"/>
                  </a:cubicBezTo>
                  <a:cubicBezTo>
                    <a:pt x="75" y="29"/>
                    <a:pt x="85" y="39"/>
                    <a:pt x="85" y="43"/>
                  </a:cubicBezTo>
                  <a:cubicBezTo>
                    <a:pt x="86" y="45"/>
                    <a:pt x="86" y="46"/>
                    <a:pt x="85" y="48"/>
                  </a:cubicBezTo>
                  <a:cubicBezTo>
                    <a:pt x="83" y="52"/>
                    <a:pt x="65" y="60"/>
                    <a:pt x="64" y="61"/>
                  </a:cubicBezTo>
                  <a:cubicBezTo>
                    <a:pt x="57" y="66"/>
                    <a:pt x="55" y="68"/>
                    <a:pt x="55" y="72"/>
                  </a:cubicBezTo>
                  <a:cubicBezTo>
                    <a:pt x="57" y="73"/>
                    <a:pt x="60" y="78"/>
                    <a:pt x="57" y="81"/>
                  </a:cubicBezTo>
                  <a:cubicBezTo>
                    <a:pt x="53" y="82"/>
                    <a:pt x="45" y="85"/>
                    <a:pt x="39" y="88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39" y="49"/>
                    <a:pt x="39" y="49"/>
                    <a:pt x="39" y="49"/>
                  </a:cubicBezTo>
                  <a:lnTo>
                    <a:pt x="39" y="38"/>
                  </a:lnTo>
                  <a:close/>
                  <a:moveTo>
                    <a:pt x="12" y="1"/>
                  </a:moveTo>
                  <a:cubicBezTo>
                    <a:pt x="19" y="0"/>
                    <a:pt x="26" y="1"/>
                    <a:pt x="30" y="8"/>
                  </a:cubicBezTo>
                  <a:cubicBezTo>
                    <a:pt x="31" y="8"/>
                    <a:pt x="33" y="12"/>
                    <a:pt x="34" y="14"/>
                  </a:cubicBezTo>
                  <a:cubicBezTo>
                    <a:pt x="34" y="22"/>
                    <a:pt x="34" y="30"/>
                    <a:pt x="34" y="39"/>
                  </a:cubicBezTo>
                  <a:cubicBezTo>
                    <a:pt x="36" y="39"/>
                    <a:pt x="37" y="38"/>
                    <a:pt x="39" y="38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3" y="63"/>
                    <a:pt x="33" y="63"/>
                    <a:pt x="33" y="63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39" y="88"/>
                    <a:pt x="39" y="88"/>
                    <a:pt x="39" y="88"/>
                  </a:cubicBezTo>
                  <a:cubicBezTo>
                    <a:pt x="37" y="89"/>
                    <a:pt x="35" y="90"/>
                    <a:pt x="35" y="91"/>
                  </a:cubicBezTo>
                  <a:cubicBezTo>
                    <a:pt x="32" y="124"/>
                    <a:pt x="31" y="150"/>
                    <a:pt x="26" y="183"/>
                  </a:cubicBezTo>
                  <a:cubicBezTo>
                    <a:pt x="25" y="183"/>
                    <a:pt x="24" y="186"/>
                    <a:pt x="23" y="186"/>
                  </a:cubicBezTo>
                  <a:cubicBezTo>
                    <a:pt x="22" y="157"/>
                    <a:pt x="20" y="127"/>
                    <a:pt x="20" y="97"/>
                  </a:cubicBezTo>
                  <a:cubicBezTo>
                    <a:pt x="19" y="94"/>
                    <a:pt x="17" y="94"/>
                    <a:pt x="16" y="92"/>
                  </a:cubicBezTo>
                  <a:cubicBezTo>
                    <a:pt x="13" y="90"/>
                    <a:pt x="14" y="82"/>
                    <a:pt x="17" y="81"/>
                  </a:cubicBezTo>
                  <a:cubicBezTo>
                    <a:pt x="18" y="81"/>
                    <a:pt x="19" y="79"/>
                    <a:pt x="20" y="79"/>
                  </a:cubicBezTo>
                  <a:cubicBezTo>
                    <a:pt x="20" y="60"/>
                    <a:pt x="19" y="61"/>
                    <a:pt x="19" y="54"/>
                  </a:cubicBezTo>
                  <a:cubicBezTo>
                    <a:pt x="15" y="53"/>
                    <a:pt x="0" y="58"/>
                    <a:pt x="0" y="53"/>
                  </a:cubicBezTo>
                  <a:cubicBezTo>
                    <a:pt x="1" y="51"/>
                    <a:pt x="6" y="49"/>
                    <a:pt x="8" y="47"/>
                  </a:cubicBezTo>
                  <a:cubicBezTo>
                    <a:pt x="12" y="46"/>
                    <a:pt x="15" y="45"/>
                    <a:pt x="18" y="44"/>
                  </a:cubicBezTo>
                  <a:cubicBezTo>
                    <a:pt x="19" y="34"/>
                    <a:pt x="19" y="27"/>
                    <a:pt x="17" y="17"/>
                  </a:cubicBezTo>
                  <a:cubicBezTo>
                    <a:pt x="17" y="15"/>
                    <a:pt x="17" y="6"/>
                    <a:pt x="15" y="6"/>
                  </a:cubicBezTo>
                  <a:cubicBezTo>
                    <a:pt x="14" y="4"/>
                    <a:pt x="12" y="4"/>
                    <a:pt x="1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1" name="Freeform 10">
              <a:extLst>
                <a:ext uri="{FF2B5EF4-FFF2-40B4-BE49-F238E27FC236}">
                  <a16:creationId xmlns="" xmlns:a16="http://schemas.microsoft.com/office/drawing/2014/main" id="{53322109-B541-0E46-918D-425C26063DE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55" y="2012"/>
              <a:ext cx="154" cy="176"/>
            </a:xfrm>
            <a:custGeom>
              <a:avLst/>
              <a:gdLst>
                <a:gd name="T0" fmla="*/ 62 w 81"/>
                <a:gd name="T1" fmla="*/ 38 h 91"/>
                <a:gd name="T2" fmla="*/ 67 w 81"/>
                <a:gd name="T3" fmla="*/ 28 h 91"/>
                <a:gd name="T4" fmla="*/ 78 w 81"/>
                <a:gd name="T5" fmla="*/ 36 h 91"/>
                <a:gd name="T6" fmla="*/ 70 w 81"/>
                <a:gd name="T7" fmla="*/ 51 h 91"/>
                <a:gd name="T8" fmla="*/ 81 w 81"/>
                <a:gd name="T9" fmla="*/ 79 h 91"/>
                <a:gd name="T10" fmla="*/ 78 w 81"/>
                <a:gd name="T11" fmla="*/ 80 h 91"/>
                <a:gd name="T12" fmla="*/ 65 w 81"/>
                <a:gd name="T13" fmla="*/ 57 h 91"/>
                <a:gd name="T14" fmla="*/ 50 w 81"/>
                <a:gd name="T15" fmla="*/ 72 h 91"/>
                <a:gd name="T16" fmla="*/ 52 w 81"/>
                <a:gd name="T17" fmla="*/ 74 h 91"/>
                <a:gd name="T18" fmla="*/ 59 w 81"/>
                <a:gd name="T19" fmla="*/ 77 h 91"/>
                <a:gd name="T20" fmla="*/ 59 w 81"/>
                <a:gd name="T21" fmla="*/ 83 h 91"/>
                <a:gd name="T22" fmla="*/ 49 w 81"/>
                <a:gd name="T23" fmla="*/ 85 h 91"/>
                <a:gd name="T24" fmla="*/ 46 w 81"/>
                <a:gd name="T25" fmla="*/ 87 h 91"/>
                <a:gd name="T26" fmla="*/ 44 w 81"/>
                <a:gd name="T27" fmla="*/ 89 h 91"/>
                <a:gd name="T28" fmla="*/ 44 w 81"/>
                <a:gd name="T29" fmla="*/ 63 h 91"/>
                <a:gd name="T30" fmla="*/ 58 w 81"/>
                <a:gd name="T31" fmla="*/ 43 h 91"/>
                <a:gd name="T32" fmla="*/ 53 w 81"/>
                <a:gd name="T33" fmla="*/ 40 h 91"/>
                <a:gd name="T34" fmla="*/ 44 w 81"/>
                <a:gd name="T35" fmla="*/ 51 h 91"/>
                <a:gd name="T36" fmla="*/ 44 w 81"/>
                <a:gd name="T37" fmla="*/ 43 h 91"/>
                <a:gd name="T38" fmla="*/ 45 w 81"/>
                <a:gd name="T39" fmla="*/ 40 h 91"/>
                <a:gd name="T40" fmla="*/ 44 w 81"/>
                <a:gd name="T41" fmla="*/ 40 h 91"/>
                <a:gd name="T42" fmla="*/ 44 w 81"/>
                <a:gd name="T43" fmla="*/ 32 h 91"/>
                <a:gd name="T44" fmla="*/ 46 w 81"/>
                <a:gd name="T45" fmla="*/ 35 h 91"/>
                <a:gd name="T46" fmla="*/ 50 w 81"/>
                <a:gd name="T47" fmla="*/ 39 h 91"/>
                <a:gd name="T48" fmla="*/ 51 w 81"/>
                <a:gd name="T49" fmla="*/ 36 h 91"/>
                <a:gd name="T50" fmla="*/ 44 w 81"/>
                <a:gd name="T51" fmla="*/ 27 h 91"/>
                <a:gd name="T52" fmla="*/ 44 w 81"/>
                <a:gd name="T53" fmla="*/ 3 h 91"/>
                <a:gd name="T54" fmla="*/ 48 w 81"/>
                <a:gd name="T55" fmla="*/ 7 h 91"/>
                <a:gd name="T56" fmla="*/ 44 w 81"/>
                <a:gd name="T57" fmla="*/ 19 h 91"/>
                <a:gd name="T58" fmla="*/ 62 w 81"/>
                <a:gd name="T59" fmla="*/ 38 h 91"/>
                <a:gd name="T60" fmla="*/ 44 w 81"/>
                <a:gd name="T61" fmla="*/ 89 h 91"/>
                <a:gd name="T62" fmla="*/ 33 w 81"/>
                <a:gd name="T63" fmla="*/ 91 h 91"/>
                <a:gd name="T64" fmla="*/ 12 w 81"/>
                <a:gd name="T65" fmla="*/ 77 h 91"/>
                <a:gd name="T66" fmla="*/ 13 w 81"/>
                <a:gd name="T67" fmla="*/ 77 h 91"/>
                <a:gd name="T68" fmla="*/ 44 w 81"/>
                <a:gd name="T69" fmla="*/ 63 h 91"/>
                <a:gd name="T70" fmla="*/ 44 w 81"/>
                <a:gd name="T71" fmla="*/ 89 h 91"/>
                <a:gd name="T72" fmla="*/ 44 w 81"/>
                <a:gd name="T73" fmla="*/ 51 h 91"/>
                <a:gd name="T74" fmla="*/ 44 w 81"/>
                <a:gd name="T75" fmla="*/ 43 h 91"/>
                <a:gd name="T76" fmla="*/ 26 w 81"/>
                <a:gd name="T77" fmla="*/ 59 h 91"/>
                <a:gd name="T78" fmla="*/ 18 w 81"/>
                <a:gd name="T79" fmla="*/ 64 h 91"/>
                <a:gd name="T80" fmla="*/ 41 w 81"/>
                <a:gd name="T81" fmla="*/ 38 h 91"/>
                <a:gd name="T82" fmla="*/ 44 w 81"/>
                <a:gd name="T83" fmla="*/ 40 h 91"/>
                <a:gd name="T84" fmla="*/ 44 w 81"/>
                <a:gd name="T85" fmla="*/ 32 h 91"/>
                <a:gd name="T86" fmla="*/ 36 w 81"/>
                <a:gd name="T87" fmla="*/ 25 h 91"/>
                <a:gd name="T88" fmla="*/ 40 w 81"/>
                <a:gd name="T89" fmla="*/ 23 h 91"/>
                <a:gd name="T90" fmla="*/ 44 w 81"/>
                <a:gd name="T91" fmla="*/ 27 h 91"/>
                <a:gd name="T92" fmla="*/ 44 w 81"/>
                <a:gd name="T93" fmla="*/ 3 h 91"/>
                <a:gd name="T94" fmla="*/ 42 w 81"/>
                <a:gd name="T95" fmla="*/ 3 h 91"/>
                <a:gd name="T96" fmla="*/ 21 w 81"/>
                <a:gd name="T97" fmla="*/ 0 h 91"/>
                <a:gd name="T98" fmla="*/ 15 w 81"/>
                <a:gd name="T99" fmla="*/ 7 h 91"/>
                <a:gd name="T100" fmla="*/ 23 w 81"/>
                <a:gd name="T101" fmla="*/ 7 h 91"/>
                <a:gd name="T102" fmla="*/ 22 w 81"/>
                <a:gd name="T103" fmla="*/ 9 h 91"/>
                <a:gd name="T104" fmla="*/ 13 w 81"/>
                <a:gd name="T105" fmla="*/ 9 h 91"/>
                <a:gd name="T106" fmla="*/ 21 w 81"/>
                <a:gd name="T107" fmla="*/ 17 h 91"/>
                <a:gd name="T108" fmla="*/ 5 w 81"/>
                <a:gd name="T109" fmla="*/ 29 h 91"/>
                <a:gd name="T110" fmla="*/ 4 w 81"/>
                <a:gd name="T111" fmla="*/ 30 h 91"/>
                <a:gd name="T112" fmla="*/ 11 w 81"/>
                <a:gd name="T113" fmla="*/ 45 h 91"/>
                <a:gd name="T114" fmla="*/ 32 w 81"/>
                <a:gd name="T115" fmla="*/ 28 h 91"/>
                <a:gd name="T116" fmla="*/ 34 w 81"/>
                <a:gd name="T117" fmla="*/ 34 h 91"/>
                <a:gd name="T118" fmla="*/ 1 w 81"/>
                <a:gd name="T119" fmla="*/ 69 h 91"/>
                <a:gd name="T120" fmla="*/ 7 w 81"/>
                <a:gd name="T121" fmla="*/ 77 h 91"/>
                <a:gd name="T122" fmla="*/ 44 w 81"/>
                <a:gd name="T123" fmla="*/ 5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1" h="91">
                  <a:moveTo>
                    <a:pt x="62" y="38"/>
                  </a:moveTo>
                  <a:cubicBezTo>
                    <a:pt x="64" y="34"/>
                    <a:pt x="67" y="32"/>
                    <a:pt x="67" y="28"/>
                  </a:cubicBezTo>
                  <a:cubicBezTo>
                    <a:pt x="72" y="30"/>
                    <a:pt x="75" y="31"/>
                    <a:pt x="78" y="36"/>
                  </a:cubicBezTo>
                  <a:cubicBezTo>
                    <a:pt x="79" y="45"/>
                    <a:pt x="70" y="48"/>
                    <a:pt x="70" y="51"/>
                  </a:cubicBezTo>
                  <a:cubicBezTo>
                    <a:pt x="72" y="60"/>
                    <a:pt x="80" y="71"/>
                    <a:pt x="81" y="79"/>
                  </a:cubicBezTo>
                  <a:cubicBezTo>
                    <a:pt x="81" y="80"/>
                    <a:pt x="79" y="81"/>
                    <a:pt x="78" y="80"/>
                  </a:cubicBezTo>
                  <a:cubicBezTo>
                    <a:pt x="73" y="76"/>
                    <a:pt x="67" y="64"/>
                    <a:pt x="65" y="57"/>
                  </a:cubicBezTo>
                  <a:cubicBezTo>
                    <a:pt x="62" y="61"/>
                    <a:pt x="57" y="66"/>
                    <a:pt x="50" y="72"/>
                  </a:cubicBezTo>
                  <a:cubicBezTo>
                    <a:pt x="51" y="74"/>
                    <a:pt x="51" y="73"/>
                    <a:pt x="52" y="74"/>
                  </a:cubicBezTo>
                  <a:cubicBezTo>
                    <a:pt x="56" y="75"/>
                    <a:pt x="57" y="75"/>
                    <a:pt x="59" y="77"/>
                  </a:cubicBezTo>
                  <a:cubicBezTo>
                    <a:pt x="60" y="79"/>
                    <a:pt x="59" y="82"/>
                    <a:pt x="59" y="83"/>
                  </a:cubicBezTo>
                  <a:cubicBezTo>
                    <a:pt x="58" y="85"/>
                    <a:pt x="54" y="84"/>
                    <a:pt x="49" y="85"/>
                  </a:cubicBezTo>
                  <a:cubicBezTo>
                    <a:pt x="48" y="86"/>
                    <a:pt x="47" y="87"/>
                    <a:pt x="46" y="87"/>
                  </a:cubicBezTo>
                  <a:cubicBezTo>
                    <a:pt x="45" y="88"/>
                    <a:pt x="45" y="89"/>
                    <a:pt x="44" y="89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52" y="55"/>
                    <a:pt x="58" y="45"/>
                    <a:pt x="58" y="43"/>
                  </a:cubicBezTo>
                  <a:cubicBezTo>
                    <a:pt x="56" y="42"/>
                    <a:pt x="56" y="41"/>
                    <a:pt x="53" y="40"/>
                  </a:cubicBezTo>
                  <a:cubicBezTo>
                    <a:pt x="53" y="42"/>
                    <a:pt x="49" y="46"/>
                    <a:pt x="44" y="51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2"/>
                    <a:pt x="45" y="41"/>
                    <a:pt x="45" y="40"/>
                  </a:cubicBezTo>
                  <a:cubicBezTo>
                    <a:pt x="44" y="40"/>
                    <a:pt x="44" y="40"/>
                    <a:pt x="44" y="40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5" y="33"/>
                    <a:pt x="46" y="34"/>
                    <a:pt x="46" y="35"/>
                  </a:cubicBezTo>
                  <a:cubicBezTo>
                    <a:pt x="50" y="37"/>
                    <a:pt x="48" y="36"/>
                    <a:pt x="50" y="39"/>
                  </a:cubicBezTo>
                  <a:cubicBezTo>
                    <a:pt x="52" y="39"/>
                    <a:pt x="51" y="38"/>
                    <a:pt x="51" y="36"/>
                  </a:cubicBezTo>
                  <a:cubicBezTo>
                    <a:pt x="49" y="34"/>
                    <a:pt x="47" y="30"/>
                    <a:pt x="44" y="27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5" y="4"/>
                    <a:pt x="47" y="6"/>
                    <a:pt x="48" y="7"/>
                  </a:cubicBezTo>
                  <a:cubicBezTo>
                    <a:pt x="50" y="14"/>
                    <a:pt x="49" y="16"/>
                    <a:pt x="44" y="19"/>
                  </a:cubicBezTo>
                  <a:cubicBezTo>
                    <a:pt x="50" y="26"/>
                    <a:pt x="52" y="33"/>
                    <a:pt x="62" y="38"/>
                  </a:cubicBezTo>
                  <a:close/>
                  <a:moveTo>
                    <a:pt x="44" y="89"/>
                  </a:moveTo>
                  <a:cubicBezTo>
                    <a:pt x="41" y="91"/>
                    <a:pt x="37" y="91"/>
                    <a:pt x="33" y="91"/>
                  </a:cubicBezTo>
                  <a:cubicBezTo>
                    <a:pt x="29" y="90"/>
                    <a:pt x="13" y="81"/>
                    <a:pt x="12" y="77"/>
                  </a:cubicBezTo>
                  <a:cubicBezTo>
                    <a:pt x="12" y="77"/>
                    <a:pt x="13" y="77"/>
                    <a:pt x="13" y="77"/>
                  </a:cubicBezTo>
                  <a:cubicBezTo>
                    <a:pt x="20" y="84"/>
                    <a:pt x="33" y="74"/>
                    <a:pt x="44" y="63"/>
                  </a:cubicBezTo>
                  <a:cubicBezTo>
                    <a:pt x="44" y="89"/>
                    <a:pt x="44" y="89"/>
                    <a:pt x="44" y="89"/>
                  </a:cubicBezTo>
                  <a:close/>
                  <a:moveTo>
                    <a:pt x="44" y="51"/>
                  </a:moveTo>
                  <a:cubicBezTo>
                    <a:pt x="44" y="43"/>
                    <a:pt x="44" y="43"/>
                    <a:pt x="44" y="43"/>
                  </a:cubicBezTo>
                  <a:cubicBezTo>
                    <a:pt x="41" y="47"/>
                    <a:pt x="33" y="54"/>
                    <a:pt x="26" y="59"/>
                  </a:cubicBezTo>
                  <a:cubicBezTo>
                    <a:pt x="24" y="60"/>
                    <a:pt x="20" y="64"/>
                    <a:pt x="18" y="64"/>
                  </a:cubicBezTo>
                  <a:cubicBezTo>
                    <a:pt x="22" y="58"/>
                    <a:pt x="36" y="48"/>
                    <a:pt x="41" y="38"/>
                  </a:cubicBezTo>
                  <a:cubicBezTo>
                    <a:pt x="42" y="39"/>
                    <a:pt x="43" y="39"/>
                    <a:pt x="44" y="40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2" y="30"/>
                    <a:pt x="40" y="28"/>
                    <a:pt x="36" y="25"/>
                  </a:cubicBezTo>
                  <a:cubicBezTo>
                    <a:pt x="37" y="25"/>
                    <a:pt x="39" y="23"/>
                    <a:pt x="40" y="23"/>
                  </a:cubicBezTo>
                  <a:cubicBezTo>
                    <a:pt x="42" y="24"/>
                    <a:pt x="43" y="25"/>
                    <a:pt x="44" y="27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2" y="3"/>
                    <a:pt x="42" y="3"/>
                  </a:cubicBezTo>
                  <a:cubicBezTo>
                    <a:pt x="41" y="3"/>
                    <a:pt x="25" y="0"/>
                    <a:pt x="21" y="0"/>
                  </a:cubicBezTo>
                  <a:cubicBezTo>
                    <a:pt x="17" y="1"/>
                    <a:pt x="14" y="2"/>
                    <a:pt x="15" y="7"/>
                  </a:cubicBezTo>
                  <a:cubicBezTo>
                    <a:pt x="16" y="8"/>
                    <a:pt x="20" y="8"/>
                    <a:pt x="23" y="7"/>
                  </a:cubicBezTo>
                  <a:cubicBezTo>
                    <a:pt x="24" y="8"/>
                    <a:pt x="23" y="9"/>
                    <a:pt x="22" y="9"/>
                  </a:cubicBezTo>
                  <a:cubicBezTo>
                    <a:pt x="18" y="10"/>
                    <a:pt x="17" y="9"/>
                    <a:pt x="13" y="9"/>
                  </a:cubicBezTo>
                  <a:cubicBezTo>
                    <a:pt x="9" y="9"/>
                    <a:pt x="18" y="15"/>
                    <a:pt x="21" y="17"/>
                  </a:cubicBezTo>
                  <a:cubicBezTo>
                    <a:pt x="20" y="21"/>
                    <a:pt x="10" y="30"/>
                    <a:pt x="5" y="29"/>
                  </a:cubicBezTo>
                  <a:cubicBezTo>
                    <a:pt x="5" y="30"/>
                    <a:pt x="5" y="29"/>
                    <a:pt x="4" y="30"/>
                  </a:cubicBezTo>
                  <a:cubicBezTo>
                    <a:pt x="4" y="36"/>
                    <a:pt x="4" y="43"/>
                    <a:pt x="11" y="45"/>
                  </a:cubicBezTo>
                  <a:cubicBezTo>
                    <a:pt x="15" y="42"/>
                    <a:pt x="29" y="33"/>
                    <a:pt x="32" y="28"/>
                  </a:cubicBezTo>
                  <a:cubicBezTo>
                    <a:pt x="36" y="31"/>
                    <a:pt x="34" y="33"/>
                    <a:pt x="34" y="34"/>
                  </a:cubicBezTo>
                  <a:cubicBezTo>
                    <a:pt x="26" y="45"/>
                    <a:pt x="10" y="59"/>
                    <a:pt x="1" y="69"/>
                  </a:cubicBezTo>
                  <a:cubicBezTo>
                    <a:pt x="0" y="76"/>
                    <a:pt x="0" y="79"/>
                    <a:pt x="7" y="77"/>
                  </a:cubicBezTo>
                  <a:cubicBezTo>
                    <a:pt x="10" y="78"/>
                    <a:pt x="31" y="62"/>
                    <a:pt x="44" y="5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2" name="Freeform 11">
              <a:extLst>
                <a:ext uri="{FF2B5EF4-FFF2-40B4-BE49-F238E27FC236}">
                  <a16:creationId xmlns="" xmlns:a16="http://schemas.microsoft.com/office/drawing/2014/main" id="{9E26FD65-B19F-2B41-928A-E902DC6B9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1931"/>
              <a:ext cx="280" cy="191"/>
            </a:xfrm>
            <a:custGeom>
              <a:avLst/>
              <a:gdLst>
                <a:gd name="T0" fmla="*/ 29 w 147"/>
                <a:gd name="T1" fmla="*/ 27 h 99"/>
                <a:gd name="T2" fmla="*/ 50 w 147"/>
                <a:gd name="T3" fmla="*/ 67 h 99"/>
                <a:gd name="T4" fmla="*/ 59 w 147"/>
                <a:gd name="T5" fmla="*/ 64 h 99"/>
                <a:gd name="T6" fmla="*/ 44 w 147"/>
                <a:gd name="T7" fmla="*/ 19 h 99"/>
                <a:gd name="T8" fmla="*/ 60 w 147"/>
                <a:gd name="T9" fmla="*/ 35 h 99"/>
                <a:gd name="T10" fmla="*/ 66 w 147"/>
                <a:gd name="T11" fmla="*/ 56 h 99"/>
                <a:gd name="T12" fmla="*/ 69 w 147"/>
                <a:gd name="T13" fmla="*/ 51 h 99"/>
                <a:gd name="T14" fmla="*/ 70 w 147"/>
                <a:gd name="T15" fmla="*/ 45 h 99"/>
                <a:gd name="T16" fmla="*/ 66 w 147"/>
                <a:gd name="T17" fmla="*/ 40 h 99"/>
                <a:gd name="T18" fmla="*/ 72 w 147"/>
                <a:gd name="T19" fmla="*/ 40 h 99"/>
                <a:gd name="T20" fmla="*/ 73 w 147"/>
                <a:gd name="T21" fmla="*/ 30 h 99"/>
                <a:gd name="T22" fmla="*/ 63 w 147"/>
                <a:gd name="T23" fmla="*/ 16 h 99"/>
                <a:gd name="T24" fmla="*/ 66 w 147"/>
                <a:gd name="T25" fmla="*/ 5 h 99"/>
                <a:gd name="T26" fmla="*/ 80 w 147"/>
                <a:gd name="T27" fmla="*/ 15 h 99"/>
                <a:gd name="T28" fmla="*/ 87 w 147"/>
                <a:gd name="T29" fmla="*/ 39 h 99"/>
                <a:gd name="T30" fmla="*/ 82 w 147"/>
                <a:gd name="T31" fmla="*/ 50 h 99"/>
                <a:gd name="T32" fmla="*/ 77 w 147"/>
                <a:gd name="T33" fmla="*/ 58 h 99"/>
                <a:gd name="T34" fmla="*/ 99 w 147"/>
                <a:gd name="T35" fmla="*/ 53 h 99"/>
                <a:gd name="T36" fmla="*/ 94 w 147"/>
                <a:gd name="T37" fmla="*/ 40 h 99"/>
                <a:gd name="T38" fmla="*/ 99 w 147"/>
                <a:gd name="T39" fmla="*/ 38 h 99"/>
                <a:gd name="T40" fmla="*/ 104 w 147"/>
                <a:gd name="T41" fmla="*/ 37 h 99"/>
                <a:gd name="T42" fmla="*/ 98 w 147"/>
                <a:gd name="T43" fmla="*/ 23 h 99"/>
                <a:gd name="T44" fmla="*/ 101 w 147"/>
                <a:gd name="T45" fmla="*/ 19 h 99"/>
                <a:gd name="T46" fmla="*/ 105 w 147"/>
                <a:gd name="T47" fmla="*/ 15 h 99"/>
                <a:gd name="T48" fmla="*/ 96 w 147"/>
                <a:gd name="T49" fmla="*/ 6 h 99"/>
                <a:gd name="T50" fmla="*/ 104 w 147"/>
                <a:gd name="T51" fmla="*/ 3 h 99"/>
                <a:gd name="T52" fmla="*/ 111 w 147"/>
                <a:gd name="T53" fmla="*/ 2 h 99"/>
                <a:gd name="T54" fmla="*/ 120 w 147"/>
                <a:gd name="T55" fmla="*/ 19 h 99"/>
                <a:gd name="T56" fmla="*/ 114 w 147"/>
                <a:gd name="T57" fmla="*/ 32 h 99"/>
                <a:gd name="T58" fmla="*/ 112 w 147"/>
                <a:gd name="T59" fmla="*/ 49 h 99"/>
                <a:gd name="T60" fmla="*/ 143 w 147"/>
                <a:gd name="T61" fmla="*/ 56 h 99"/>
                <a:gd name="T62" fmla="*/ 130 w 147"/>
                <a:gd name="T63" fmla="*/ 63 h 99"/>
                <a:gd name="T64" fmla="*/ 119 w 147"/>
                <a:gd name="T65" fmla="*/ 58 h 99"/>
                <a:gd name="T66" fmla="*/ 127 w 147"/>
                <a:gd name="T67" fmla="*/ 55 h 99"/>
                <a:gd name="T68" fmla="*/ 109 w 147"/>
                <a:gd name="T69" fmla="*/ 59 h 99"/>
                <a:gd name="T70" fmla="*/ 108 w 147"/>
                <a:gd name="T71" fmla="*/ 63 h 99"/>
                <a:gd name="T72" fmla="*/ 98 w 147"/>
                <a:gd name="T73" fmla="*/ 60 h 99"/>
                <a:gd name="T74" fmla="*/ 79 w 147"/>
                <a:gd name="T75" fmla="*/ 64 h 99"/>
                <a:gd name="T76" fmla="*/ 65 w 147"/>
                <a:gd name="T77" fmla="*/ 74 h 99"/>
                <a:gd name="T78" fmla="*/ 58 w 147"/>
                <a:gd name="T79" fmla="*/ 71 h 99"/>
                <a:gd name="T80" fmla="*/ 53 w 147"/>
                <a:gd name="T81" fmla="*/ 80 h 99"/>
                <a:gd name="T82" fmla="*/ 48 w 147"/>
                <a:gd name="T83" fmla="*/ 76 h 99"/>
                <a:gd name="T84" fmla="*/ 25 w 147"/>
                <a:gd name="T85" fmla="*/ 86 h 99"/>
                <a:gd name="T86" fmla="*/ 19 w 147"/>
                <a:gd name="T87" fmla="*/ 94 h 99"/>
                <a:gd name="T88" fmla="*/ 8 w 147"/>
                <a:gd name="T89" fmla="*/ 98 h 99"/>
                <a:gd name="T90" fmla="*/ 4 w 147"/>
                <a:gd name="T91" fmla="*/ 88 h 99"/>
                <a:gd name="T92" fmla="*/ 16 w 147"/>
                <a:gd name="T93" fmla="*/ 74 h 99"/>
                <a:gd name="T94" fmla="*/ 25 w 147"/>
                <a:gd name="T95" fmla="*/ 76 h 99"/>
                <a:gd name="T96" fmla="*/ 48 w 147"/>
                <a:gd name="T97" fmla="*/ 66 h 99"/>
                <a:gd name="T98" fmla="*/ 31 w 147"/>
                <a:gd name="T99" fmla="*/ 3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47" h="99">
                  <a:moveTo>
                    <a:pt x="31" y="33"/>
                  </a:moveTo>
                  <a:cubicBezTo>
                    <a:pt x="31" y="33"/>
                    <a:pt x="18" y="23"/>
                    <a:pt x="29" y="27"/>
                  </a:cubicBezTo>
                  <a:cubicBezTo>
                    <a:pt x="29" y="27"/>
                    <a:pt x="40" y="30"/>
                    <a:pt x="46" y="48"/>
                  </a:cubicBezTo>
                  <a:cubicBezTo>
                    <a:pt x="46" y="48"/>
                    <a:pt x="51" y="60"/>
                    <a:pt x="50" y="67"/>
                  </a:cubicBezTo>
                  <a:cubicBezTo>
                    <a:pt x="50" y="67"/>
                    <a:pt x="50" y="69"/>
                    <a:pt x="53" y="68"/>
                  </a:cubicBezTo>
                  <a:cubicBezTo>
                    <a:pt x="53" y="68"/>
                    <a:pt x="59" y="68"/>
                    <a:pt x="59" y="64"/>
                  </a:cubicBezTo>
                  <a:cubicBezTo>
                    <a:pt x="59" y="64"/>
                    <a:pt x="61" y="50"/>
                    <a:pt x="51" y="28"/>
                  </a:cubicBezTo>
                  <a:cubicBezTo>
                    <a:pt x="51" y="28"/>
                    <a:pt x="48" y="20"/>
                    <a:pt x="44" y="19"/>
                  </a:cubicBezTo>
                  <a:cubicBezTo>
                    <a:pt x="44" y="19"/>
                    <a:pt x="42" y="16"/>
                    <a:pt x="45" y="18"/>
                  </a:cubicBezTo>
                  <a:cubicBezTo>
                    <a:pt x="45" y="18"/>
                    <a:pt x="56" y="20"/>
                    <a:pt x="60" y="35"/>
                  </a:cubicBezTo>
                  <a:cubicBezTo>
                    <a:pt x="60" y="35"/>
                    <a:pt x="63" y="47"/>
                    <a:pt x="64" y="56"/>
                  </a:cubicBezTo>
                  <a:cubicBezTo>
                    <a:pt x="64" y="56"/>
                    <a:pt x="65" y="60"/>
                    <a:pt x="66" y="56"/>
                  </a:cubicBezTo>
                  <a:cubicBezTo>
                    <a:pt x="66" y="56"/>
                    <a:pt x="67" y="54"/>
                    <a:pt x="69" y="53"/>
                  </a:cubicBezTo>
                  <a:cubicBezTo>
                    <a:pt x="69" y="53"/>
                    <a:pt x="70" y="52"/>
                    <a:pt x="69" y="51"/>
                  </a:cubicBezTo>
                  <a:cubicBezTo>
                    <a:pt x="69" y="51"/>
                    <a:pt x="69" y="48"/>
                    <a:pt x="70" y="48"/>
                  </a:cubicBezTo>
                  <a:cubicBezTo>
                    <a:pt x="70" y="48"/>
                    <a:pt x="72" y="47"/>
                    <a:pt x="70" y="45"/>
                  </a:cubicBezTo>
                  <a:cubicBezTo>
                    <a:pt x="70" y="45"/>
                    <a:pt x="69" y="43"/>
                    <a:pt x="67" y="43"/>
                  </a:cubicBezTo>
                  <a:cubicBezTo>
                    <a:pt x="67" y="43"/>
                    <a:pt x="60" y="37"/>
                    <a:pt x="66" y="40"/>
                  </a:cubicBezTo>
                  <a:cubicBezTo>
                    <a:pt x="66" y="40"/>
                    <a:pt x="69" y="41"/>
                    <a:pt x="70" y="42"/>
                  </a:cubicBezTo>
                  <a:cubicBezTo>
                    <a:pt x="70" y="42"/>
                    <a:pt x="72" y="44"/>
                    <a:pt x="72" y="40"/>
                  </a:cubicBezTo>
                  <a:cubicBezTo>
                    <a:pt x="72" y="40"/>
                    <a:pt x="74" y="32"/>
                    <a:pt x="75" y="31"/>
                  </a:cubicBezTo>
                  <a:cubicBezTo>
                    <a:pt x="75" y="31"/>
                    <a:pt x="76" y="27"/>
                    <a:pt x="73" y="30"/>
                  </a:cubicBezTo>
                  <a:cubicBezTo>
                    <a:pt x="73" y="30"/>
                    <a:pt x="69" y="32"/>
                    <a:pt x="67" y="26"/>
                  </a:cubicBezTo>
                  <a:cubicBezTo>
                    <a:pt x="67" y="26"/>
                    <a:pt x="59" y="19"/>
                    <a:pt x="63" y="16"/>
                  </a:cubicBezTo>
                  <a:cubicBezTo>
                    <a:pt x="63" y="16"/>
                    <a:pt x="68" y="11"/>
                    <a:pt x="64" y="7"/>
                  </a:cubicBezTo>
                  <a:cubicBezTo>
                    <a:pt x="64" y="7"/>
                    <a:pt x="60" y="2"/>
                    <a:pt x="66" y="5"/>
                  </a:cubicBezTo>
                  <a:cubicBezTo>
                    <a:pt x="66" y="5"/>
                    <a:pt x="71" y="7"/>
                    <a:pt x="76" y="12"/>
                  </a:cubicBezTo>
                  <a:cubicBezTo>
                    <a:pt x="76" y="12"/>
                    <a:pt x="75" y="14"/>
                    <a:pt x="80" y="15"/>
                  </a:cubicBezTo>
                  <a:cubicBezTo>
                    <a:pt x="80" y="15"/>
                    <a:pt x="97" y="18"/>
                    <a:pt x="94" y="28"/>
                  </a:cubicBezTo>
                  <a:cubicBezTo>
                    <a:pt x="94" y="28"/>
                    <a:pt x="87" y="34"/>
                    <a:pt x="87" y="39"/>
                  </a:cubicBezTo>
                  <a:cubicBezTo>
                    <a:pt x="87" y="39"/>
                    <a:pt x="85" y="44"/>
                    <a:pt x="83" y="45"/>
                  </a:cubicBezTo>
                  <a:cubicBezTo>
                    <a:pt x="83" y="45"/>
                    <a:pt x="82" y="45"/>
                    <a:pt x="82" y="50"/>
                  </a:cubicBezTo>
                  <a:cubicBezTo>
                    <a:pt x="82" y="50"/>
                    <a:pt x="83" y="51"/>
                    <a:pt x="81" y="52"/>
                  </a:cubicBezTo>
                  <a:cubicBezTo>
                    <a:pt x="81" y="52"/>
                    <a:pt x="79" y="55"/>
                    <a:pt x="77" y="58"/>
                  </a:cubicBezTo>
                  <a:cubicBezTo>
                    <a:pt x="77" y="58"/>
                    <a:pt x="72" y="62"/>
                    <a:pt x="76" y="60"/>
                  </a:cubicBezTo>
                  <a:cubicBezTo>
                    <a:pt x="76" y="60"/>
                    <a:pt x="92" y="55"/>
                    <a:pt x="99" y="53"/>
                  </a:cubicBezTo>
                  <a:cubicBezTo>
                    <a:pt x="99" y="53"/>
                    <a:pt x="104" y="51"/>
                    <a:pt x="100" y="48"/>
                  </a:cubicBezTo>
                  <a:cubicBezTo>
                    <a:pt x="100" y="48"/>
                    <a:pt x="95" y="43"/>
                    <a:pt x="94" y="40"/>
                  </a:cubicBezTo>
                  <a:cubicBezTo>
                    <a:pt x="94" y="40"/>
                    <a:pt x="92" y="35"/>
                    <a:pt x="95" y="37"/>
                  </a:cubicBezTo>
                  <a:cubicBezTo>
                    <a:pt x="95" y="37"/>
                    <a:pt x="98" y="40"/>
                    <a:pt x="99" y="38"/>
                  </a:cubicBezTo>
                  <a:cubicBezTo>
                    <a:pt x="99" y="38"/>
                    <a:pt x="98" y="37"/>
                    <a:pt x="101" y="38"/>
                  </a:cubicBezTo>
                  <a:cubicBezTo>
                    <a:pt x="101" y="38"/>
                    <a:pt x="104" y="40"/>
                    <a:pt x="104" y="37"/>
                  </a:cubicBezTo>
                  <a:cubicBezTo>
                    <a:pt x="104" y="37"/>
                    <a:pt x="107" y="31"/>
                    <a:pt x="104" y="32"/>
                  </a:cubicBezTo>
                  <a:cubicBezTo>
                    <a:pt x="104" y="32"/>
                    <a:pt x="98" y="28"/>
                    <a:pt x="98" y="23"/>
                  </a:cubicBezTo>
                  <a:cubicBezTo>
                    <a:pt x="98" y="23"/>
                    <a:pt x="97" y="20"/>
                    <a:pt x="98" y="19"/>
                  </a:cubicBezTo>
                  <a:cubicBezTo>
                    <a:pt x="98" y="19"/>
                    <a:pt x="99" y="17"/>
                    <a:pt x="101" y="19"/>
                  </a:cubicBezTo>
                  <a:cubicBezTo>
                    <a:pt x="101" y="19"/>
                    <a:pt x="105" y="27"/>
                    <a:pt x="105" y="22"/>
                  </a:cubicBezTo>
                  <a:cubicBezTo>
                    <a:pt x="105" y="15"/>
                    <a:pt x="105" y="15"/>
                    <a:pt x="105" y="15"/>
                  </a:cubicBezTo>
                  <a:cubicBezTo>
                    <a:pt x="105" y="15"/>
                    <a:pt x="106" y="12"/>
                    <a:pt x="100" y="12"/>
                  </a:cubicBezTo>
                  <a:cubicBezTo>
                    <a:pt x="100" y="12"/>
                    <a:pt x="90" y="7"/>
                    <a:pt x="96" y="6"/>
                  </a:cubicBezTo>
                  <a:cubicBezTo>
                    <a:pt x="96" y="6"/>
                    <a:pt x="100" y="7"/>
                    <a:pt x="99" y="4"/>
                  </a:cubicBezTo>
                  <a:cubicBezTo>
                    <a:pt x="99" y="4"/>
                    <a:pt x="99" y="3"/>
                    <a:pt x="104" y="3"/>
                  </a:cubicBezTo>
                  <a:cubicBezTo>
                    <a:pt x="104" y="3"/>
                    <a:pt x="105" y="3"/>
                    <a:pt x="106" y="1"/>
                  </a:cubicBezTo>
                  <a:cubicBezTo>
                    <a:pt x="106" y="1"/>
                    <a:pt x="107" y="0"/>
                    <a:pt x="111" y="2"/>
                  </a:cubicBezTo>
                  <a:cubicBezTo>
                    <a:pt x="111" y="2"/>
                    <a:pt x="127" y="6"/>
                    <a:pt x="124" y="14"/>
                  </a:cubicBezTo>
                  <a:cubicBezTo>
                    <a:pt x="124" y="14"/>
                    <a:pt x="123" y="18"/>
                    <a:pt x="120" y="19"/>
                  </a:cubicBezTo>
                  <a:cubicBezTo>
                    <a:pt x="120" y="19"/>
                    <a:pt x="119" y="18"/>
                    <a:pt x="116" y="26"/>
                  </a:cubicBezTo>
                  <a:cubicBezTo>
                    <a:pt x="116" y="26"/>
                    <a:pt x="114" y="29"/>
                    <a:pt x="114" y="32"/>
                  </a:cubicBezTo>
                  <a:cubicBezTo>
                    <a:pt x="114" y="32"/>
                    <a:pt x="115" y="38"/>
                    <a:pt x="113" y="41"/>
                  </a:cubicBezTo>
                  <a:cubicBezTo>
                    <a:pt x="113" y="41"/>
                    <a:pt x="113" y="47"/>
                    <a:pt x="112" y="49"/>
                  </a:cubicBezTo>
                  <a:cubicBezTo>
                    <a:pt x="112" y="49"/>
                    <a:pt x="111" y="52"/>
                    <a:pt x="114" y="51"/>
                  </a:cubicBezTo>
                  <a:cubicBezTo>
                    <a:pt x="114" y="51"/>
                    <a:pt x="136" y="46"/>
                    <a:pt x="143" y="56"/>
                  </a:cubicBezTo>
                  <a:cubicBezTo>
                    <a:pt x="143" y="56"/>
                    <a:pt x="147" y="58"/>
                    <a:pt x="136" y="62"/>
                  </a:cubicBezTo>
                  <a:cubicBezTo>
                    <a:pt x="136" y="62"/>
                    <a:pt x="132" y="64"/>
                    <a:pt x="130" y="63"/>
                  </a:cubicBezTo>
                  <a:cubicBezTo>
                    <a:pt x="118" y="60"/>
                    <a:pt x="118" y="60"/>
                    <a:pt x="118" y="60"/>
                  </a:cubicBezTo>
                  <a:cubicBezTo>
                    <a:pt x="118" y="60"/>
                    <a:pt x="113" y="59"/>
                    <a:pt x="119" y="58"/>
                  </a:cubicBezTo>
                  <a:cubicBezTo>
                    <a:pt x="119" y="58"/>
                    <a:pt x="127" y="58"/>
                    <a:pt x="128" y="56"/>
                  </a:cubicBezTo>
                  <a:cubicBezTo>
                    <a:pt x="128" y="56"/>
                    <a:pt x="131" y="54"/>
                    <a:pt x="127" y="55"/>
                  </a:cubicBezTo>
                  <a:cubicBezTo>
                    <a:pt x="127" y="55"/>
                    <a:pt x="118" y="56"/>
                    <a:pt x="115" y="55"/>
                  </a:cubicBezTo>
                  <a:cubicBezTo>
                    <a:pt x="115" y="55"/>
                    <a:pt x="110" y="55"/>
                    <a:pt x="109" y="59"/>
                  </a:cubicBezTo>
                  <a:cubicBezTo>
                    <a:pt x="109" y="59"/>
                    <a:pt x="110" y="60"/>
                    <a:pt x="108" y="61"/>
                  </a:cubicBezTo>
                  <a:cubicBezTo>
                    <a:pt x="108" y="61"/>
                    <a:pt x="108" y="61"/>
                    <a:pt x="108" y="63"/>
                  </a:cubicBezTo>
                  <a:cubicBezTo>
                    <a:pt x="108" y="63"/>
                    <a:pt x="108" y="70"/>
                    <a:pt x="102" y="66"/>
                  </a:cubicBezTo>
                  <a:cubicBezTo>
                    <a:pt x="102" y="66"/>
                    <a:pt x="97" y="64"/>
                    <a:pt x="98" y="60"/>
                  </a:cubicBezTo>
                  <a:cubicBezTo>
                    <a:pt x="98" y="60"/>
                    <a:pt x="99" y="56"/>
                    <a:pt x="95" y="58"/>
                  </a:cubicBezTo>
                  <a:cubicBezTo>
                    <a:pt x="95" y="58"/>
                    <a:pt x="84" y="63"/>
                    <a:pt x="79" y="64"/>
                  </a:cubicBezTo>
                  <a:cubicBezTo>
                    <a:pt x="79" y="64"/>
                    <a:pt x="65" y="66"/>
                    <a:pt x="66" y="70"/>
                  </a:cubicBezTo>
                  <a:cubicBezTo>
                    <a:pt x="66" y="70"/>
                    <a:pt x="68" y="74"/>
                    <a:pt x="65" y="74"/>
                  </a:cubicBezTo>
                  <a:cubicBezTo>
                    <a:pt x="65" y="74"/>
                    <a:pt x="63" y="73"/>
                    <a:pt x="61" y="70"/>
                  </a:cubicBezTo>
                  <a:cubicBezTo>
                    <a:pt x="61" y="70"/>
                    <a:pt x="61" y="69"/>
                    <a:pt x="58" y="71"/>
                  </a:cubicBezTo>
                  <a:cubicBezTo>
                    <a:pt x="58" y="71"/>
                    <a:pt x="50" y="73"/>
                    <a:pt x="52" y="77"/>
                  </a:cubicBezTo>
                  <a:cubicBezTo>
                    <a:pt x="52" y="77"/>
                    <a:pt x="53" y="78"/>
                    <a:pt x="53" y="80"/>
                  </a:cubicBezTo>
                  <a:cubicBezTo>
                    <a:pt x="53" y="80"/>
                    <a:pt x="56" y="82"/>
                    <a:pt x="53" y="82"/>
                  </a:cubicBezTo>
                  <a:cubicBezTo>
                    <a:pt x="53" y="82"/>
                    <a:pt x="50" y="79"/>
                    <a:pt x="48" y="76"/>
                  </a:cubicBezTo>
                  <a:cubicBezTo>
                    <a:pt x="48" y="76"/>
                    <a:pt x="48" y="73"/>
                    <a:pt x="44" y="76"/>
                  </a:cubicBezTo>
                  <a:cubicBezTo>
                    <a:pt x="44" y="76"/>
                    <a:pt x="31" y="77"/>
                    <a:pt x="25" y="86"/>
                  </a:cubicBezTo>
                  <a:cubicBezTo>
                    <a:pt x="25" y="86"/>
                    <a:pt x="23" y="87"/>
                    <a:pt x="23" y="90"/>
                  </a:cubicBezTo>
                  <a:cubicBezTo>
                    <a:pt x="23" y="90"/>
                    <a:pt x="20" y="93"/>
                    <a:pt x="19" y="94"/>
                  </a:cubicBezTo>
                  <a:cubicBezTo>
                    <a:pt x="19" y="94"/>
                    <a:pt x="15" y="99"/>
                    <a:pt x="13" y="99"/>
                  </a:cubicBezTo>
                  <a:cubicBezTo>
                    <a:pt x="13" y="99"/>
                    <a:pt x="10" y="98"/>
                    <a:pt x="8" y="98"/>
                  </a:cubicBezTo>
                  <a:cubicBezTo>
                    <a:pt x="8" y="98"/>
                    <a:pt x="8" y="98"/>
                    <a:pt x="6" y="96"/>
                  </a:cubicBezTo>
                  <a:cubicBezTo>
                    <a:pt x="6" y="96"/>
                    <a:pt x="0" y="92"/>
                    <a:pt x="4" y="88"/>
                  </a:cubicBezTo>
                  <a:cubicBezTo>
                    <a:pt x="4" y="88"/>
                    <a:pt x="8" y="84"/>
                    <a:pt x="10" y="79"/>
                  </a:cubicBezTo>
                  <a:cubicBezTo>
                    <a:pt x="10" y="79"/>
                    <a:pt x="11" y="73"/>
                    <a:pt x="16" y="74"/>
                  </a:cubicBezTo>
                  <a:cubicBezTo>
                    <a:pt x="16" y="74"/>
                    <a:pt x="21" y="75"/>
                    <a:pt x="22" y="77"/>
                  </a:cubicBezTo>
                  <a:cubicBezTo>
                    <a:pt x="22" y="77"/>
                    <a:pt x="23" y="78"/>
                    <a:pt x="25" y="76"/>
                  </a:cubicBezTo>
                  <a:cubicBezTo>
                    <a:pt x="25" y="76"/>
                    <a:pt x="40" y="74"/>
                    <a:pt x="47" y="70"/>
                  </a:cubicBezTo>
                  <a:cubicBezTo>
                    <a:pt x="47" y="70"/>
                    <a:pt x="48" y="70"/>
                    <a:pt x="48" y="66"/>
                  </a:cubicBezTo>
                  <a:cubicBezTo>
                    <a:pt x="48" y="66"/>
                    <a:pt x="45" y="51"/>
                    <a:pt x="40" y="44"/>
                  </a:cubicBezTo>
                  <a:cubicBezTo>
                    <a:pt x="40" y="44"/>
                    <a:pt x="35" y="35"/>
                    <a:pt x="31" y="3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3" name="Freeform 12">
              <a:extLst>
                <a:ext uri="{FF2B5EF4-FFF2-40B4-BE49-F238E27FC236}">
                  <a16:creationId xmlns="" xmlns:a16="http://schemas.microsoft.com/office/drawing/2014/main" id="{20438674-0658-F14D-BF67-8A64C13BB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2062"/>
              <a:ext cx="168" cy="188"/>
            </a:xfrm>
            <a:custGeom>
              <a:avLst/>
              <a:gdLst>
                <a:gd name="T0" fmla="*/ 26 w 88"/>
                <a:gd name="T1" fmla="*/ 10 h 97"/>
                <a:gd name="T2" fmla="*/ 39 w 88"/>
                <a:gd name="T3" fmla="*/ 7 h 97"/>
                <a:gd name="T4" fmla="*/ 47 w 88"/>
                <a:gd name="T5" fmla="*/ 3 h 97"/>
                <a:gd name="T6" fmla="*/ 53 w 88"/>
                <a:gd name="T7" fmla="*/ 2 h 97"/>
                <a:gd name="T8" fmla="*/ 69 w 88"/>
                <a:gd name="T9" fmla="*/ 9 h 97"/>
                <a:gd name="T10" fmla="*/ 64 w 88"/>
                <a:gd name="T11" fmla="*/ 16 h 97"/>
                <a:gd name="T12" fmla="*/ 61 w 88"/>
                <a:gd name="T13" fmla="*/ 26 h 97"/>
                <a:gd name="T14" fmla="*/ 69 w 88"/>
                <a:gd name="T15" fmla="*/ 33 h 97"/>
                <a:gd name="T16" fmla="*/ 82 w 88"/>
                <a:gd name="T17" fmla="*/ 36 h 97"/>
                <a:gd name="T18" fmla="*/ 84 w 88"/>
                <a:gd name="T19" fmla="*/ 45 h 97"/>
                <a:gd name="T20" fmla="*/ 79 w 88"/>
                <a:gd name="T21" fmla="*/ 48 h 97"/>
                <a:gd name="T22" fmla="*/ 75 w 88"/>
                <a:gd name="T23" fmla="*/ 48 h 97"/>
                <a:gd name="T24" fmla="*/ 69 w 88"/>
                <a:gd name="T25" fmla="*/ 55 h 97"/>
                <a:gd name="T26" fmla="*/ 69 w 88"/>
                <a:gd name="T27" fmla="*/ 70 h 97"/>
                <a:gd name="T28" fmla="*/ 58 w 88"/>
                <a:gd name="T29" fmla="*/ 89 h 97"/>
                <a:gd name="T30" fmla="*/ 53 w 88"/>
                <a:gd name="T31" fmla="*/ 92 h 97"/>
                <a:gd name="T32" fmla="*/ 48 w 88"/>
                <a:gd name="T33" fmla="*/ 96 h 97"/>
                <a:gd name="T34" fmla="*/ 45 w 88"/>
                <a:gd name="T35" fmla="*/ 97 h 97"/>
                <a:gd name="T36" fmla="*/ 24 w 88"/>
                <a:gd name="T37" fmla="*/ 97 h 97"/>
                <a:gd name="T38" fmla="*/ 20 w 88"/>
                <a:gd name="T39" fmla="*/ 97 h 97"/>
                <a:gd name="T40" fmla="*/ 18 w 88"/>
                <a:gd name="T41" fmla="*/ 95 h 97"/>
                <a:gd name="T42" fmla="*/ 17 w 88"/>
                <a:gd name="T43" fmla="*/ 95 h 97"/>
                <a:gd name="T44" fmla="*/ 14 w 88"/>
                <a:gd name="T45" fmla="*/ 94 h 97"/>
                <a:gd name="T46" fmla="*/ 4 w 88"/>
                <a:gd name="T47" fmla="*/ 89 h 97"/>
                <a:gd name="T48" fmla="*/ 6 w 88"/>
                <a:gd name="T49" fmla="*/ 88 h 97"/>
                <a:gd name="T50" fmla="*/ 14 w 88"/>
                <a:gd name="T51" fmla="*/ 89 h 97"/>
                <a:gd name="T52" fmla="*/ 15 w 88"/>
                <a:gd name="T53" fmla="*/ 86 h 97"/>
                <a:gd name="T54" fmla="*/ 40 w 88"/>
                <a:gd name="T55" fmla="*/ 81 h 97"/>
                <a:gd name="T56" fmla="*/ 55 w 88"/>
                <a:gd name="T57" fmla="*/ 54 h 97"/>
                <a:gd name="T58" fmla="*/ 38 w 88"/>
                <a:gd name="T59" fmla="*/ 53 h 97"/>
                <a:gd name="T60" fmla="*/ 25 w 88"/>
                <a:gd name="T61" fmla="*/ 57 h 97"/>
                <a:gd name="T62" fmla="*/ 15 w 88"/>
                <a:gd name="T63" fmla="*/ 44 h 97"/>
                <a:gd name="T64" fmla="*/ 16 w 88"/>
                <a:gd name="T65" fmla="*/ 42 h 97"/>
                <a:gd name="T66" fmla="*/ 23 w 88"/>
                <a:gd name="T67" fmla="*/ 43 h 97"/>
                <a:gd name="T68" fmla="*/ 30 w 88"/>
                <a:gd name="T69" fmla="*/ 42 h 97"/>
                <a:gd name="T70" fmla="*/ 42 w 88"/>
                <a:gd name="T71" fmla="*/ 40 h 97"/>
                <a:gd name="T72" fmla="*/ 51 w 88"/>
                <a:gd name="T73" fmla="*/ 38 h 97"/>
                <a:gd name="T74" fmla="*/ 49 w 88"/>
                <a:gd name="T75" fmla="*/ 35 h 97"/>
                <a:gd name="T76" fmla="*/ 42 w 88"/>
                <a:gd name="T77" fmla="*/ 21 h 97"/>
                <a:gd name="T78" fmla="*/ 45 w 88"/>
                <a:gd name="T79" fmla="*/ 12 h 97"/>
                <a:gd name="T80" fmla="*/ 31 w 88"/>
                <a:gd name="T81" fmla="*/ 15 h 97"/>
                <a:gd name="T82" fmla="*/ 25 w 88"/>
                <a:gd name="T83" fmla="*/ 12 h 97"/>
                <a:gd name="T84" fmla="*/ 26 w 88"/>
                <a:gd name="T85" fmla="*/ 1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97">
                  <a:moveTo>
                    <a:pt x="26" y="10"/>
                  </a:moveTo>
                  <a:cubicBezTo>
                    <a:pt x="26" y="10"/>
                    <a:pt x="31" y="11"/>
                    <a:pt x="39" y="7"/>
                  </a:cubicBezTo>
                  <a:cubicBezTo>
                    <a:pt x="39" y="7"/>
                    <a:pt x="46" y="6"/>
                    <a:pt x="47" y="3"/>
                  </a:cubicBezTo>
                  <a:cubicBezTo>
                    <a:pt x="47" y="3"/>
                    <a:pt x="48" y="0"/>
                    <a:pt x="53" y="2"/>
                  </a:cubicBezTo>
                  <a:cubicBezTo>
                    <a:pt x="53" y="2"/>
                    <a:pt x="67" y="1"/>
                    <a:pt x="69" y="9"/>
                  </a:cubicBezTo>
                  <a:cubicBezTo>
                    <a:pt x="69" y="9"/>
                    <a:pt x="70" y="13"/>
                    <a:pt x="64" y="16"/>
                  </a:cubicBezTo>
                  <a:cubicBezTo>
                    <a:pt x="64" y="16"/>
                    <a:pt x="60" y="20"/>
                    <a:pt x="61" y="26"/>
                  </a:cubicBezTo>
                  <a:cubicBezTo>
                    <a:pt x="61" y="26"/>
                    <a:pt x="65" y="35"/>
                    <a:pt x="69" y="33"/>
                  </a:cubicBezTo>
                  <a:cubicBezTo>
                    <a:pt x="69" y="33"/>
                    <a:pt x="81" y="33"/>
                    <a:pt x="82" y="36"/>
                  </a:cubicBezTo>
                  <a:cubicBezTo>
                    <a:pt x="82" y="36"/>
                    <a:pt x="88" y="42"/>
                    <a:pt x="84" y="45"/>
                  </a:cubicBezTo>
                  <a:cubicBezTo>
                    <a:pt x="84" y="45"/>
                    <a:pt x="81" y="46"/>
                    <a:pt x="79" y="48"/>
                  </a:cubicBezTo>
                  <a:cubicBezTo>
                    <a:pt x="79" y="48"/>
                    <a:pt x="78" y="49"/>
                    <a:pt x="75" y="48"/>
                  </a:cubicBezTo>
                  <a:cubicBezTo>
                    <a:pt x="75" y="48"/>
                    <a:pt x="68" y="48"/>
                    <a:pt x="69" y="55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9" y="70"/>
                    <a:pt x="65" y="83"/>
                    <a:pt x="58" y="89"/>
                  </a:cubicBezTo>
                  <a:cubicBezTo>
                    <a:pt x="58" y="89"/>
                    <a:pt x="54" y="92"/>
                    <a:pt x="53" y="92"/>
                  </a:cubicBezTo>
                  <a:cubicBezTo>
                    <a:pt x="53" y="92"/>
                    <a:pt x="51" y="93"/>
                    <a:pt x="48" y="96"/>
                  </a:cubicBezTo>
                  <a:cubicBezTo>
                    <a:pt x="48" y="96"/>
                    <a:pt x="47" y="97"/>
                    <a:pt x="45" y="97"/>
                  </a:cubicBezTo>
                  <a:cubicBezTo>
                    <a:pt x="24" y="97"/>
                    <a:pt x="24" y="97"/>
                    <a:pt x="24" y="97"/>
                  </a:cubicBezTo>
                  <a:cubicBezTo>
                    <a:pt x="24" y="97"/>
                    <a:pt x="22" y="96"/>
                    <a:pt x="20" y="97"/>
                  </a:cubicBezTo>
                  <a:cubicBezTo>
                    <a:pt x="20" y="97"/>
                    <a:pt x="18" y="96"/>
                    <a:pt x="18" y="95"/>
                  </a:cubicBezTo>
                  <a:cubicBezTo>
                    <a:pt x="18" y="95"/>
                    <a:pt x="19" y="94"/>
                    <a:pt x="17" y="95"/>
                  </a:cubicBezTo>
                  <a:cubicBezTo>
                    <a:pt x="17" y="95"/>
                    <a:pt x="16" y="93"/>
                    <a:pt x="14" y="94"/>
                  </a:cubicBezTo>
                  <a:cubicBezTo>
                    <a:pt x="4" y="89"/>
                    <a:pt x="4" y="89"/>
                    <a:pt x="4" y="89"/>
                  </a:cubicBezTo>
                  <a:cubicBezTo>
                    <a:pt x="4" y="89"/>
                    <a:pt x="0" y="87"/>
                    <a:pt x="6" y="88"/>
                  </a:cubicBezTo>
                  <a:cubicBezTo>
                    <a:pt x="6" y="88"/>
                    <a:pt x="19" y="93"/>
                    <a:pt x="14" y="89"/>
                  </a:cubicBezTo>
                  <a:cubicBezTo>
                    <a:pt x="14" y="89"/>
                    <a:pt x="11" y="86"/>
                    <a:pt x="15" y="86"/>
                  </a:cubicBezTo>
                  <a:cubicBezTo>
                    <a:pt x="15" y="86"/>
                    <a:pt x="30" y="87"/>
                    <a:pt x="40" y="81"/>
                  </a:cubicBezTo>
                  <a:cubicBezTo>
                    <a:pt x="40" y="81"/>
                    <a:pt x="61" y="73"/>
                    <a:pt x="55" y="54"/>
                  </a:cubicBezTo>
                  <a:cubicBezTo>
                    <a:pt x="55" y="54"/>
                    <a:pt x="48" y="50"/>
                    <a:pt x="38" y="53"/>
                  </a:cubicBezTo>
                  <a:cubicBezTo>
                    <a:pt x="38" y="53"/>
                    <a:pt x="29" y="59"/>
                    <a:pt x="25" y="57"/>
                  </a:cubicBezTo>
                  <a:cubicBezTo>
                    <a:pt x="25" y="57"/>
                    <a:pt x="17" y="51"/>
                    <a:pt x="15" y="44"/>
                  </a:cubicBezTo>
                  <a:cubicBezTo>
                    <a:pt x="15" y="44"/>
                    <a:pt x="12" y="40"/>
                    <a:pt x="16" y="42"/>
                  </a:cubicBezTo>
                  <a:cubicBezTo>
                    <a:pt x="16" y="42"/>
                    <a:pt x="17" y="44"/>
                    <a:pt x="23" y="43"/>
                  </a:cubicBezTo>
                  <a:cubicBezTo>
                    <a:pt x="23" y="43"/>
                    <a:pt x="28" y="44"/>
                    <a:pt x="30" y="42"/>
                  </a:cubicBezTo>
                  <a:cubicBezTo>
                    <a:pt x="30" y="42"/>
                    <a:pt x="35" y="41"/>
                    <a:pt x="42" y="40"/>
                  </a:cubicBezTo>
                  <a:cubicBezTo>
                    <a:pt x="42" y="40"/>
                    <a:pt x="49" y="39"/>
                    <a:pt x="51" y="38"/>
                  </a:cubicBezTo>
                  <a:cubicBezTo>
                    <a:pt x="51" y="38"/>
                    <a:pt x="53" y="35"/>
                    <a:pt x="49" y="35"/>
                  </a:cubicBezTo>
                  <a:cubicBezTo>
                    <a:pt x="49" y="35"/>
                    <a:pt x="39" y="37"/>
                    <a:pt x="42" y="21"/>
                  </a:cubicBezTo>
                  <a:cubicBezTo>
                    <a:pt x="42" y="21"/>
                    <a:pt x="50" y="9"/>
                    <a:pt x="45" y="12"/>
                  </a:cubicBezTo>
                  <a:cubicBezTo>
                    <a:pt x="45" y="12"/>
                    <a:pt x="37" y="17"/>
                    <a:pt x="31" y="15"/>
                  </a:cubicBezTo>
                  <a:cubicBezTo>
                    <a:pt x="31" y="15"/>
                    <a:pt x="27" y="15"/>
                    <a:pt x="25" y="12"/>
                  </a:cubicBezTo>
                  <a:cubicBezTo>
                    <a:pt x="25" y="12"/>
                    <a:pt x="22" y="7"/>
                    <a:pt x="26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4" name="Freeform 13">
              <a:extLst>
                <a:ext uri="{FF2B5EF4-FFF2-40B4-BE49-F238E27FC236}">
                  <a16:creationId xmlns="" xmlns:a16="http://schemas.microsoft.com/office/drawing/2014/main" id="{B635E50B-C795-9D48-94D2-99A66D2FA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1962"/>
              <a:ext cx="151" cy="247"/>
            </a:xfrm>
            <a:custGeom>
              <a:avLst/>
              <a:gdLst>
                <a:gd name="T0" fmla="*/ 37 w 79"/>
                <a:gd name="T1" fmla="*/ 7 h 128"/>
                <a:gd name="T2" fmla="*/ 39 w 79"/>
                <a:gd name="T3" fmla="*/ 5 h 128"/>
                <a:gd name="T4" fmla="*/ 49 w 79"/>
                <a:gd name="T5" fmla="*/ 8 h 128"/>
                <a:gd name="T6" fmla="*/ 58 w 79"/>
                <a:gd name="T7" fmla="*/ 12 h 128"/>
                <a:gd name="T8" fmla="*/ 60 w 79"/>
                <a:gd name="T9" fmla="*/ 19 h 128"/>
                <a:gd name="T10" fmla="*/ 61 w 79"/>
                <a:gd name="T11" fmla="*/ 26 h 128"/>
                <a:gd name="T12" fmla="*/ 69 w 79"/>
                <a:gd name="T13" fmla="*/ 33 h 128"/>
                <a:gd name="T14" fmla="*/ 70 w 79"/>
                <a:gd name="T15" fmla="*/ 33 h 128"/>
                <a:gd name="T16" fmla="*/ 74 w 79"/>
                <a:gd name="T17" fmla="*/ 38 h 128"/>
                <a:gd name="T18" fmla="*/ 75 w 79"/>
                <a:gd name="T19" fmla="*/ 41 h 128"/>
                <a:gd name="T20" fmla="*/ 77 w 79"/>
                <a:gd name="T21" fmla="*/ 47 h 128"/>
                <a:gd name="T22" fmla="*/ 70 w 79"/>
                <a:gd name="T23" fmla="*/ 58 h 128"/>
                <a:gd name="T24" fmla="*/ 66 w 79"/>
                <a:gd name="T25" fmla="*/ 61 h 128"/>
                <a:gd name="T26" fmla="*/ 62 w 79"/>
                <a:gd name="T27" fmla="*/ 69 h 128"/>
                <a:gd name="T28" fmla="*/ 56 w 79"/>
                <a:gd name="T29" fmla="*/ 77 h 128"/>
                <a:gd name="T30" fmla="*/ 48 w 79"/>
                <a:gd name="T31" fmla="*/ 94 h 128"/>
                <a:gd name="T32" fmla="*/ 44 w 79"/>
                <a:gd name="T33" fmla="*/ 103 h 128"/>
                <a:gd name="T34" fmla="*/ 38 w 79"/>
                <a:gd name="T35" fmla="*/ 107 h 128"/>
                <a:gd name="T36" fmla="*/ 36 w 79"/>
                <a:gd name="T37" fmla="*/ 111 h 128"/>
                <a:gd name="T38" fmla="*/ 33 w 79"/>
                <a:gd name="T39" fmla="*/ 115 h 128"/>
                <a:gd name="T40" fmla="*/ 25 w 79"/>
                <a:gd name="T41" fmla="*/ 119 h 128"/>
                <a:gd name="T42" fmla="*/ 18 w 79"/>
                <a:gd name="T43" fmla="*/ 122 h 128"/>
                <a:gd name="T44" fmla="*/ 13 w 79"/>
                <a:gd name="T45" fmla="*/ 123 h 128"/>
                <a:gd name="T46" fmla="*/ 11 w 79"/>
                <a:gd name="T47" fmla="*/ 125 h 128"/>
                <a:gd name="T48" fmla="*/ 3 w 79"/>
                <a:gd name="T49" fmla="*/ 127 h 128"/>
                <a:gd name="T50" fmla="*/ 9 w 79"/>
                <a:gd name="T51" fmla="*/ 111 h 128"/>
                <a:gd name="T52" fmla="*/ 14 w 79"/>
                <a:gd name="T53" fmla="*/ 103 h 128"/>
                <a:gd name="T54" fmla="*/ 18 w 79"/>
                <a:gd name="T55" fmla="*/ 99 h 128"/>
                <a:gd name="T56" fmla="*/ 20 w 79"/>
                <a:gd name="T57" fmla="*/ 99 h 128"/>
                <a:gd name="T58" fmla="*/ 25 w 79"/>
                <a:gd name="T59" fmla="*/ 93 h 128"/>
                <a:gd name="T60" fmla="*/ 23 w 79"/>
                <a:gd name="T61" fmla="*/ 90 h 128"/>
                <a:gd name="T62" fmla="*/ 23 w 79"/>
                <a:gd name="T63" fmla="*/ 85 h 128"/>
                <a:gd name="T64" fmla="*/ 22 w 79"/>
                <a:gd name="T65" fmla="*/ 83 h 128"/>
                <a:gd name="T66" fmla="*/ 18 w 79"/>
                <a:gd name="T67" fmla="*/ 81 h 128"/>
                <a:gd name="T68" fmla="*/ 15 w 79"/>
                <a:gd name="T69" fmla="*/ 80 h 128"/>
                <a:gd name="T70" fmla="*/ 9 w 79"/>
                <a:gd name="T71" fmla="*/ 69 h 128"/>
                <a:gd name="T72" fmla="*/ 27 w 79"/>
                <a:gd name="T73" fmla="*/ 67 h 128"/>
                <a:gd name="T74" fmla="*/ 36 w 79"/>
                <a:gd name="T75" fmla="*/ 55 h 128"/>
                <a:gd name="T76" fmla="*/ 35 w 79"/>
                <a:gd name="T77" fmla="*/ 52 h 128"/>
                <a:gd name="T78" fmla="*/ 36 w 79"/>
                <a:gd name="T79" fmla="*/ 49 h 128"/>
                <a:gd name="T80" fmla="*/ 36 w 79"/>
                <a:gd name="T81" fmla="*/ 45 h 128"/>
                <a:gd name="T82" fmla="*/ 37 w 79"/>
                <a:gd name="T83" fmla="*/ 42 h 128"/>
                <a:gd name="T84" fmla="*/ 37 w 79"/>
                <a:gd name="T85" fmla="*/ 39 h 128"/>
                <a:gd name="T86" fmla="*/ 38 w 79"/>
                <a:gd name="T87" fmla="*/ 36 h 128"/>
                <a:gd name="T88" fmla="*/ 38 w 79"/>
                <a:gd name="T89" fmla="*/ 33 h 128"/>
                <a:gd name="T90" fmla="*/ 39 w 79"/>
                <a:gd name="T91" fmla="*/ 32 h 128"/>
                <a:gd name="T92" fmla="*/ 40 w 79"/>
                <a:gd name="T93" fmla="*/ 29 h 128"/>
                <a:gd name="T94" fmla="*/ 39 w 79"/>
                <a:gd name="T95" fmla="*/ 25 h 128"/>
                <a:gd name="T96" fmla="*/ 37 w 79"/>
                <a:gd name="T97" fmla="*/ 22 h 128"/>
                <a:gd name="T98" fmla="*/ 37 w 79"/>
                <a:gd name="T99" fmla="*/ 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9" h="128">
                  <a:moveTo>
                    <a:pt x="37" y="7"/>
                  </a:moveTo>
                  <a:cubicBezTo>
                    <a:pt x="37" y="7"/>
                    <a:pt x="33" y="0"/>
                    <a:pt x="39" y="5"/>
                  </a:cubicBezTo>
                  <a:cubicBezTo>
                    <a:pt x="39" y="5"/>
                    <a:pt x="46" y="5"/>
                    <a:pt x="49" y="8"/>
                  </a:cubicBezTo>
                  <a:cubicBezTo>
                    <a:pt x="49" y="8"/>
                    <a:pt x="55" y="11"/>
                    <a:pt x="58" y="12"/>
                  </a:cubicBezTo>
                  <a:cubicBezTo>
                    <a:pt x="58" y="12"/>
                    <a:pt x="60" y="12"/>
                    <a:pt x="60" y="19"/>
                  </a:cubicBezTo>
                  <a:cubicBezTo>
                    <a:pt x="60" y="19"/>
                    <a:pt x="59" y="26"/>
                    <a:pt x="61" y="26"/>
                  </a:cubicBezTo>
                  <a:cubicBezTo>
                    <a:pt x="61" y="26"/>
                    <a:pt x="67" y="31"/>
                    <a:pt x="69" y="33"/>
                  </a:cubicBezTo>
                  <a:cubicBezTo>
                    <a:pt x="69" y="33"/>
                    <a:pt x="69" y="34"/>
                    <a:pt x="70" y="33"/>
                  </a:cubicBezTo>
                  <a:cubicBezTo>
                    <a:pt x="70" y="33"/>
                    <a:pt x="74" y="33"/>
                    <a:pt x="74" y="38"/>
                  </a:cubicBezTo>
                  <a:cubicBezTo>
                    <a:pt x="74" y="38"/>
                    <a:pt x="73" y="41"/>
                    <a:pt x="75" y="41"/>
                  </a:cubicBezTo>
                  <a:cubicBezTo>
                    <a:pt x="75" y="41"/>
                    <a:pt x="79" y="42"/>
                    <a:pt x="77" y="47"/>
                  </a:cubicBezTo>
                  <a:cubicBezTo>
                    <a:pt x="77" y="47"/>
                    <a:pt x="77" y="56"/>
                    <a:pt x="70" y="58"/>
                  </a:cubicBezTo>
                  <a:cubicBezTo>
                    <a:pt x="70" y="58"/>
                    <a:pt x="67" y="58"/>
                    <a:pt x="66" y="61"/>
                  </a:cubicBezTo>
                  <a:cubicBezTo>
                    <a:pt x="66" y="61"/>
                    <a:pt x="62" y="66"/>
                    <a:pt x="62" y="69"/>
                  </a:cubicBezTo>
                  <a:cubicBezTo>
                    <a:pt x="62" y="69"/>
                    <a:pt x="60" y="73"/>
                    <a:pt x="56" y="77"/>
                  </a:cubicBezTo>
                  <a:cubicBezTo>
                    <a:pt x="56" y="77"/>
                    <a:pt x="47" y="82"/>
                    <a:pt x="48" y="94"/>
                  </a:cubicBezTo>
                  <a:cubicBezTo>
                    <a:pt x="48" y="94"/>
                    <a:pt x="51" y="100"/>
                    <a:pt x="44" y="103"/>
                  </a:cubicBezTo>
                  <a:cubicBezTo>
                    <a:pt x="44" y="103"/>
                    <a:pt x="42" y="103"/>
                    <a:pt x="38" y="107"/>
                  </a:cubicBezTo>
                  <a:cubicBezTo>
                    <a:pt x="38" y="107"/>
                    <a:pt x="36" y="110"/>
                    <a:pt x="36" y="111"/>
                  </a:cubicBezTo>
                  <a:cubicBezTo>
                    <a:pt x="36" y="111"/>
                    <a:pt x="33" y="114"/>
                    <a:pt x="33" y="115"/>
                  </a:cubicBezTo>
                  <a:cubicBezTo>
                    <a:pt x="33" y="115"/>
                    <a:pt x="31" y="118"/>
                    <a:pt x="25" y="119"/>
                  </a:cubicBezTo>
                  <a:cubicBezTo>
                    <a:pt x="25" y="119"/>
                    <a:pt x="20" y="119"/>
                    <a:pt x="18" y="122"/>
                  </a:cubicBezTo>
                  <a:cubicBezTo>
                    <a:pt x="18" y="122"/>
                    <a:pt x="15" y="124"/>
                    <a:pt x="13" y="123"/>
                  </a:cubicBezTo>
                  <a:cubicBezTo>
                    <a:pt x="13" y="123"/>
                    <a:pt x="12" y="123"/>
                    <a:pt x="11" y="125"/>
                  </a:cubicBezTo>
                  <a:cubicBezTo>
                    <a:pt x="11" y="125"/>
                    <a:pt x="8" y="128"/>
                    <a:pt x="3" y="127"/>
                  </a:cubicBezTo>
                  <a:cubicBezTo>
                    <a:pt x="3" y="127"/>
                    <a:pt x="7" y="116"/>
                    <a:pt x="9" y="111"/>
                  </a:cubicBezTo>
                  <a:cubicBezTo>
                    <a:pt x="9" y="111"/>
                    <a:pt x="11" y="105"/>
                    <a:pt x="14" y="103"/>
                  </a:cubicBezTo>
                  <a:cubicBezTo>
                    <a:pt x="14" y="103"/>
                    <a:pt x="15" y="98"/>
                    <a:pt x="18" y="99"/>
                  </a:cubicBezTo>
                  <a:cubicBezTo>
                    <a:pt x="18" y="99"/>
                    <a:pt x="19" y="101"/>
                    <a:pt x="20" y="99"/>
                  </a:cubicBezTo>
                  <a:cubicBezTo>
                    <a:pt x="20" y="99"/>
                    <a:pt x="24" y="93"/>
                    <a:pt x="25" y="93"/>
                  </a:cubicBezTo>
                  <a:cubicBezTo>
                    <a:pt x="25" y="93"/>
                    <a:pt x="24" y="90"/>
                    <a:pt x="23" y="90"/>
                  </a:cubicBezTo>
                  <a:cubicBezTo>
                    <a:pt x="23" y="90"/>
                    <a:pt x="22" y="87"/>
                    <a:pt x="23" y="85"/>
                  </a:cubicBezTo>
                  <a:cubicBezTo>
                    <a:pt x="23" y="85"/>
                    <a:pt x="24" y="84"/>
                    <a:pt x="22" y="83"/>
                  </a:cubicBezTo>
                  <a:cubicBezTo>
                    <a:pt x="22" y="83"/>
                    <a:pt x="19" y="79"/>
                    <a:pt x="18" y="81"/>
                  </a:cubicBezTo>
                  <a:cubicBezTo>
                    <a:pt x="18" y="81"/>
                    <a:pt x="17" y="81"/>
                    <a:pt x="15" y="80"/>
                  </a:cubicBezTo>
                  <a:cubicBezTo>
                    <a:pt x="15" y="80"/>
                    <a:pt x="0" y="69"/>
                    <a:pt x="9" y="69"/>
                  </a:cubicBezTo>
                  <a:cubicBezTo>
                    <a:pt x="9" y="69"/>
                    <a:pt x="18" y="72"/>
                    <a:pt x="27" y="67"/>
                  </a:cubicBezTo>
                  <a:cubicBezTo>
                    <a:pt x="27" y="67"/>
                    <a:pt x="29" y="66"/>
                    <a:pt x="36" y="55"/>
                  </a:cubicBezTo>
                  <a:cubicBezTo>
                    <a:pt x="36" y="55"/>
                    <a:pt x="37" y="53"/>
                    <a:pt x="35" y="52"/>
                  </a:cubicBezTo>
                  <a:cubicBezTo>
                    <a:pt x="35" y="52"/>
                    <a:pt x="35" y="50"/>
                    <a:pt x="36" y="49"/>
                  </a:cubicBezTo>
                  <a:cubicBezTo>
                    <a:pt x="36" y="49"/>
                    <a:pt x="36" y="48"/>
                    <a:pt x="36" y="45"/>
                  </a:cubicBezTo>
                  <a:cubicBezTo>
                    <a:pt x="36" y="45"/>
                    <a:pt x="36" y="43"/>
                    <a:pt x="37" y="42"/>
                  </a:cubicBezTo>
                  <a:cubicBezTo>
                    <a:pt x="37" y="42"/>
                    <a:pt x="38" y="40"/>
                    <a:pt x="37" y="39"/>
                  </a:cubicBezTo>
                  <a:cubicBezTo>
                    <a:pt x="37" y="39"/>
                    <a:pt x="37" y="37"/>
                    <a:pt x="38" y="36"/>
                  </a:cubicBezTo>
                  <a:cubicBezTo>
                    <a:pt x="38" y="36"/>
                    <a:pt x="38" y="35"/>
                    <a:pt x="38" y="33"/>
                  </a:cubicBezTo>
                  <a:cubicBezTo>
                    <a:pt x="38" y="33"/>
                    <a:pt x="37" y="32"/>
                    <a:pt x="39" y="32"/>
                  </a:cubicBezTo>
                  <a:cubicBezTo>
                    <a:pt x="39" y="32"/>
                    <a:pt x="41" y="33"/>
                    <a:pt x="40" y="29"/>
                  </a:cubicBezTo>
                  <a:cubicBezTo>
                    <a:pt x="40" y="29"/>
                    <a:pt x="39" y="27"/>
                    <a:pt x="39" y="25"/>
                  </a:cubicBezTo>
                  <a:cubicBezTo>
                    <a:pt x="37" y="22"/>
                    <a:pt x="37" y="22"/>
                    <a:pt x="37" y="22"/>
                  </a:cubicBezTo>
                  <a:lnTo>
                    <a:pt x="37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5" name="Freeform 14">
              <a:extLst>
                <a:ext uri="{FF2B5EF4-FFF2-40B4-BE49-F238E27FC236}">
                  <a16:creationId xmlns="" xmlns:a16="http://schemas.microsoft.com/office/drawing/2014/main" id="{E5652BD1-E204-C543-BBF5-FDDB7D436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2138"/>
              <a:ext cx="63" cy="70"/>
            </a:xfrm>
            <a:custGeom>
              <a:avLst/>
              <a:gdLst>
                <a:gd name="T0" fmla="*/ 3 w 33"/>
                <a:gd name="T1" fmla="*/ 8 h 36"/>
                <a:gd name="T2" fmla="*/ 7 w 33"/>
                <a:gd name="T3" fmla="*/ 3 h 36"/>
                <a:gd name="T4" fmla="*/ 13 w 33"/>
                <a:gd name="T5" fmla="*/ 4 h 36"/>
                <a:gd name="T6" fmla="*/ 23 w 33"/>
                <a:gd name="T7" fmla="*/ 12 h 36"/>
                <a:gd name="T8" fmla="*/ 30 w 33"/>
                <a:gd name="T9" fmla="*/ 18 h 36"/>
                <a:gd name="T10" fmla="*/ 31 w 33"/>
                <a:gd name="T11" fmla="*/ 25 h 36"/>
                <a:gd name="T12" fmla="*/ 30 w 33"/>
                <a:gd name="T13" fmla="*/ 28 h 36"/>
                <a:gd name="T14" fmla="*/ 28 w 33"/>
                <a:gd name="T15" fmla="*/ 31 h 36"/>
                <a:gd name="T16" fmla="*/ 19 w 33"/>
                <a:gd name="T17" fmla="*/ 34 h 36"/>
                <a:gd name="T18" fmla="*/ 12 w 33"/>
                <a:gd name="T19" fmla="*/ 33 h 36"/>
                <a:gd name="T20" fmla="*/ 8 w 33"/>
                <a:gd name="T21" fmla="*/ 30 h 36"/>
                <a:gd name="T22" fmla="*/ 5 w 33"/>
                <a:gd name="T23" fmla="*/ 29 h 36"/>
                <a:gd name="T24" fmla="*/ 2 w 33"/>
                <a:gd name="T25" fmla="*/ 25 h 36"/>
                <a:gd name="T26" fmla="*/ 2 w 33"/>
                <a:gd name="T27" fmla="*/ 19 h 36"/>
                <a:gd name="T28" fmla="*/ 3 w 33"/>
                <a:gd name="T29" fmla="*/ 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3" h="36">
                  <a:moveTo>
                    <a:pt x="3" y="8"/>
                  </a:moveTo>
                  <a:cubicBezTo>
                    <a:pt x="3" y="8"/>
                    <a:pt x="4" y="0"/>
                    <a:pt x="7" y="3"/>
                  </a:cubicBezTo>
                  <a:cubicBezTo>
                    <a:pt x="7" y="3"/>
                    <a:pt x="10" y="4"/>
                    <a:pt x="13" y="4"/>
                  </a:cubicBezTo>
                  <a:cubicBezTo>
                    <a:pt x="13" y="4"/>
                    <a:pt x="19" y="7"/>
                    <a:pt x="23" y="12"/>
                  </a:cubicBezTo>
                  <a:cubicBezTo>
                    <a:pt x="23" y="12"/>
                    <a:pt x="28" y="17"/>
                    <a:pt x="30" y="18"/>
                  </a:cubicBezTo>
                  <a:cubicBezTo>
                    <a:pt x="30" y="18"/>
                    <a:pt x="33" y="20"/>
                    <a:pt x="31" y="25"/>
                  </a:cubicBezTo>
                  <a:cubicBezTo>
                    <a:pt x="31" y="25"/>
                    <a:pt x="29" y="27"/>
                    <a:pt x="30" y="28"/>
                  </a:cubicBezTo>
                  <a:cubicBezTo>
                    <a:pt x="30" y="28"/>
                    <a:pt x="29" y="30"/>
                    <a:pt x="28" y="31"/>
                  </a:cubicBezTo>
                  <a:cubicBezTo>
                    <a:pt x="28" y="31"/>
                    <a:pt x="24" y="36"/>
                    <a:pt x="19" y="34"/>
                  </a:cubicBezTo>
                  <a:cubicBezTo>
                    <a:pt x="19" y="34"/>
                    <a:pt x="15" y="34"/>
                    <a:pt x="12" y="33"/>
                  </a:cubicBezTo>
                  <a:cubicBezTo>
                    <a:pt x="12" y="33"/>
                    <a:pt x="9" y="32"/>
                    <a:pt x="8" y="30"/>
                  </a:cubicBezTo>
                  <a:cubicBezTo>
                    <a:pt x="8" y="30"/>
                    <a:pt x="6" y="29"/>
                    <a:pt x="5" y="29"/>
                  </a:cubicBezTo>
                  <a:cubicBezTo>
                    <a:pt x="5" y="29"/>
                    <a:pt x="4" y="29"/>
                    <a:pt x="2" y="25"/>
                  </a:cubicBezTo>
                  <a:cubicBezTo>
                    <a:pt x="2" y="25"/>
                    <a:pt x="0" y="23"/>
                    <a:pt x="2" y="19"/>
                  </a:cubicBezTo>
                  <a:cubicBezTo>
                    <a:pt x="2" y="19"/>
                    <a:pt x="4" y="14"/>
                    <a:pt x="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6" name="Freeform 15">
              <a:extLst>
                <a:ext uri="{FF2B5EF4-FFF2-40B4-BE49-F238E27FC236}">
                  <a16:creationId xmlns="" xmlns:a16="http://schemas.microsoft.com/office/drawing/2014/main" id="{9579A022-347A-2349-B9ED-D6EFE6C57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2064"/>
              <a:ext cx="36" cy="142"/>
            </a:xfrm>
            <a:custGeom>
              <a:avLst/>
              <a:gdLst>
                <a:gd name="T0" fmla="*/ 0 w 19"/>
                <a:gd name="T1" fmla="*/ 48 h 73"/>
                <a:gd name="T2" fmla="*/ 1 w 19"/>
                <a:gd name="T3" fmla="*/ 27 h 73"/>
                <a:gd name="T4" fmla="*/ 1 w 19"/>
                <a:gd name="T5" fmla="*/ 24 h 73"/>
                <a:gd name="T6" fmla="*/ 1 w 19"/>
                <a:gd name="T7" fmla="*/ 12 h 73"/>
                <a:gd name="T8" fmla="*/ 3 w 19"/>
                <a:gd name="T9" fmla="*/ 10 h 73"/>
                <a:gd name="T10" fmla="*/ 3 w 19"/>
                <a:gd name="T11" fmla="*/ 7 h 73"/>
                <a:gd name="T12" fmla="*/ 3 w 19"/>
                <a:gd name="T13" fmla="*/ 5 h 73"/>
                <a:gd name="T14" fmla="*/ 7 w 19"/>
                <a:gd name="T15" fmla="*/ 3 h 73"/>
                <a:gd name="T16" fmla="*/ 6 w 19"/>
                <a:gd name="T17" fmla="*/ 8 h 73"/>
                <a:gd name="T18" fmla="*/ 9 w 19"/>
                <a:gd name="T19" fmla="*/ 26 h 73"/>
                <a:gd name="T20" fmla="*/ 11 w 19"/>
                <a:gd name="T21" fmla="*/ 30 h 73"/>
                <a:gd name="T22" fmla="*/ 14 w 19"/>
                <a:gd name="T23" fmla="*/ 37 h 73"/>
                <a:gd name="T24" fmla="*/ 14 w 19"/>
                <a:gd name="T25" fmla="*/ 42 h 73"/>
                <a:gd name="T26" fmla="*/ 15 w 19"/>
                <a:gd name="T27" fmla="*/ 43 h 73"/>
                <a:gd name="T28" fmla="*/ 17 w 19"/>
                <a:gd name="T29" fmla="*/ 45 h 73"/>
                <a:gd name="T30" fmla="*/ 16 w 19"/>
                <a:gd name="T31" fmla="*/ 54 h 73"/>
                <a:gd name="T32" fmla="*/ 17 w 19"/>
                <a:gd name="T33" fmla="*/ 57 h 73"/>
                <a:gd name="T34" fmla="*/ 18 w 19"/>
                <a:gd name="T35" fmla="*/ 59 h 73"/>
                <a:gd name="T36" fmla="*/ 18 w 19"/>
                <a:gd name="T37" fmla="*/ 61 h 73"/>
                <a:gd name="T38" fmla="*/ 18 w 19"/>
                <a:gd name="T39" fmla="*/ 70 h 73"/>
                <a:gd name="T40" fmla="*/ 13 w 19"/>
                <a:gd name="T41" fmla="*/ 71 h 73"/>
                <a:gd name="T42" fmla="*/ 0 w 19"/>
                <a:gd name="T43" fmla="*/ 48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" h="73">
                  <a:moveTo>
                    <a:pt x="0" y="48"/>
                  </a:moveTo>
                  <a:cubicBezTo>
                    <a:pt x="0" y="48"/>
                    <a:pt x="0" y="28"/>
                    <a:pt x="1" y="27"/>
                  </a:cubicBezTo>
                  <a:cubicBezTo>
                    <a:pt x="1" y="27"/>
                    <a:pt x="1" y="26"/>
                    <a:pt x="1" y="24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2" y="11"/>
                    <a:pt x="3" y="10"/>
                  </a:cubicBezTo>
                  <a:cubicBezTo>
                    <a:pt x="3" y="10"/>
                    <a:pt x="2" y="7"/>
                    <a:pt x="3" y="7"/>
                  </a:cubicBezTo>
                  <a:cubicBezTo>
                    <a:pt x="3" y="7"/>
                    <a:pt x="3" y="6"/>
                    <a:pt x="3" y="5"/>
                  </a:cubicBezTo>
                  <a:cubicBezTo>
                    <a:pt x="3" y="5"/>
                    <a:pt x="4" y="0"/>
                    <a:pt x="7" y="3"/>
                  </a:cubicBezTo>
                  <a:cubicBezTo>
                    <a:pt x="7" y="3"/>
                    <a:pt x="8" y="5"/>
                    <a:pt x="6" y="8"/>
                  </a:cubicBezTo>
                  <a:cubicBezTo>
                    <a:pt x="6" y="8"/>
                    <a:pt x="3" y="11"/>
                    <a:pt x="9" y="26"/>
                  </a:cubicBezTo>
                  <a:cubicBezTo>
                    <a:pt x="9" y="26"/>
                    <a:pt x="9" y="28"/>
                    <a:pt x="11" y="30"/>
                  </a:cubicBezTo>
                  <a:cubicBezTo>
                    <a:pt x="11" y="30"/>
                    <a:pt x="14" y="32"/>
                    <a:pt x="14" y="37"/>
                  </a:cubicBezTo>
                  <a:cubicBezTo>
                    <a:pt x="14" y="37"/>
                    <a:pt x="14" y="40"/>
                    <a:pt x="14" y="42"/>
                  </a:cubicBezTo>
                  <a:cubicBezTo>
                    <a:pt x="14" y="42"/>
                    <a:pt x="12" y="44"/>
                    <a:pt x="15" y="43"/>
                  </a:cubicBezTo>
                  <a:cubicBezTo>
                    <a:pt x="15" y="43"/>
                    <a:pt x="17" y="43"/>
                    <a:pt x="17" y="45"/>
                  </a:cubicBezTo>
                  <a:cubicBezTo>
                    <a:pt x="17" y="45"/>
                    <a:pt x="16" y="52"/>
                    <a:pt x="16" y="54"/>
                  </a:cubicBezTo>
                  <a:cubicBezTo>
                    <a:pt x="16" y="54"/>
                    <a:pt x="18" y="56"/>
                    <a:pt x="17" y="57"/>
                  </a:cubicBezTo>
                  <a:cubicBezTo>
                    <a:pt x="17" y="57"/>
                    <a:pt x="17" y="58"/>
                    <a:pt x="18" y="59"/>
                  </a:cubicBezTo>
                  <a:cubicBezTo>
                    <a:pt x="18" y="59"/>
                    <a:pt x="18" y="59"/>
                    <a:pt x="18" y="61"/>
                  </a:cubicBezTo>
                  <a:cubicBezTo>
                    <a:pt x="18" y="61"/>
                    <a:pt x="19" y="69"/>
                    <a:pt x="18" y="70"/>
                  </a:cubicBezTo>
                  <a:cubicBezTo>
                    <a:pt x="18" y="70"/>
                    <a:pt x="16" y="73"/>
                    <a:pt x="13" y="71"/>
                  </a:cubicBezTo>
                  <a:cubicBezTo>
                    <a:pt x="13" y="71"/>
                    <a:pt x="3" y="62"/>
                    <a:pt x="0" y="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7" name="Freeform 16">
              <a:extLst>
                <a:ext uri="{FF2B5EF4-FFF2-40B4-BE49-F238E27FC236}">
                  <a16:creationId xmlns="" xmlns:a16="http://schemas.microsoft.com/office/drawing/2014/main" id="{7EB64971-A12E-5540-B0F7-0CFF62B44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985"/>
              <a:ext cx="35" cy="60"/>
            </a:xfrm>
            <a:custGeom>
              <a:avLst/>
              <a:gdLst>
                <a:gd name="T0" fmla="*/ 7 w 18"/>
                <a:gd name="T1" fmla="*/ 5 h 31"/>
                <a:gd name="T2" fmla="*/ 8 w 18"/>
                <a:gd name="T3" fmla="*/ 2 h 31"/>
                <a:gd name="T4" fmla="*/ 11 w 18"/>
                <a:gd name="T5" fmla="*/ 3 h 31"/>
                <a:gd name="T6" fmla="*/ 18 w 18"/>
                <a:gd name="T7" fmla="*/ 25 h 31"/>
                <a:gd name="T8" fmla="*/ 11 w 18"/>
                <a:gd name="T9" fmla="*/ 28 h 31"/>
                <a:gd name="T10" fmla="*/ 7 w 18"/>
                <a:gd name="T11" fmla="*/ 25 h 31"/>
                <a:gd name="T12" fmla="*/ 2 w 18"/>
                <a:gd name="T13" fmla="*/ 25 h 31"/>
                <a:gd name="T14" fmla="*/ 2 w 18"/>
                <a:gd name="T15" fmla="*/ 22 h 31"/>
                <a:gd name="T16" fmla="*/ 7 w 18"/>
                <a:gd name="T17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31">
                  <a:moveTo>
                    <a:pt x="7" y="5"/>
                  </a:moveTo>
                  <a:cubicBezTo>
                    <a:pt x="7" y="5"/>
                    <a:pt x="6" y="4"/>
                    <a:pt x="8" y="2"/>
                  </a:cubicBezTo>
                  <a:cubicBezTo>
                    <a:pt x="8" y="2"/>
                    <a:pt x="10" y="0"/>
                    <a:pt x="11" y="3"/>
                  </a:cubicBezTo>
                  <a:cubicBezTo>
                    <a:pt x="11" y="3"/>
                    <a:pt x="18" y="18"/>
                    <a:pt x="18" y="25"/>
                  </a:cubicBezTo>
                  <a:cubicBezTo>
                    <a:pt x="18" y="25"/>
                    <a:pt x="17" y="31"/>
                    <a:pt x="11" y="28"/>
                  </a:cubicBezTo>
                  <a:cubicBezTo>
                    <a:pt x="11" y="28"/>
                    <a:pt x="9" y="27"/>
                    <a:pt x="7" y="25"/>
                  </a:cubicBezTo>
                  <a:cubicBezTo>
                    <a:pt x="7" y="25"/>
                    <a:pt x="5" y="26"/>
                    <a:pt x="2" y="25"/>
                  </a:cubicBezTo>
                  <a:cubicBezTo>
                    <a:pt x="2" y="25"/>
                    <a:pt x="0" y="24"/>
                    <a:pt x="2" y="22"/>
                  </a:cubicBezTo>
                  <a:cubicBezTo>
                    <a:pt x="2" y="22"/>
                    <a:pt x="7" y="13"/>
                    <a:pt x="7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8" name="Freeform 17">
              <a:extLst>
                <a:ext uri="{FF2B5EF4-FFF2-40B4-BE49-F238E27FC236}">
                  <a16:creationId xmlns="" xmlns:a16="http://schemas.microsoft.com/office/drawing/2014/main" id="{405A8D75-5683-7146-9254-1F1C7E4B2A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69" y="1956"/>
              <a:ext cx="218" cy="246"/>
            </a:xfrm>
            <a:custGeom>
              <a:avLst/>
              <a:gdLst>
                <a:gd name="T0" fmla="*/ 98 w 114"/>
                <a:gd name="T1" fmla="*/ 50 h 127"/>
                <a:gd name="T2" fmla="*/ 110 w 114"/>
                <a:gd name="T3" fmla="*/ 70 h 127"/>
                <a:gd name="T4" fmla="*/ 98 w 114"/>
                <a:gd name="T5" fmla="*/ 83 h 127"/>
                <a:gd name="T6" fmla="*/ 82 w 114"/>
                <a:gd name="T7" fmla="*/ 103 h 127"/>
                <a:gd name="T8" fmla="*/ 83 w 114"/>
                <a:gd name="T9" fmla="*/ 119 h 127"/>
                <a:gd name="T10" fmla="*/ 79 w 114"/>
                <a:gd name="T11" fmla="*/ 85 h 127"/>
                <a:gd name="T12" fmla="*/ 97 w 114"/>
                <a:gd name="T13" fmla="*/ 64 h 127"/>
                <a:gd name="T14" fmla="*/ 88 w 114"/>
                <a:gd name="T15" fmla="*/ 51 h 127"/>
                <a:gd name="T16" fmla="*/ 79 w 114"/>
                <a:gd name="T17" fmla="*/ 45 h 127"/>
                <a:gd name="T18" fmla="*/ 38 w 114"/>
                <a:gd name="T19" fmla="*/ 47 h 127"/>
                <a:gd name="T20" fmla="*/ 53 w 114"/>
                <a:gd name="T21" fmla="*/ 40 h 127"/>
                <a:gd name="T22" fmla="*/ 54 w 114"/>
                <a:gd name="T23" fmla="*/ 3 h 127"/>
                <a:gd name="T24" fmla="*/ 61 w 114"/>
                <a:gd name="T25" fmla="*/ 3 h 127"/>
                <a:gd name="T26" fmla="*/ 67 w 114"/>
                <a:gd name="T27" fmla="*/ 27 h 127"/>
                <a:gd name="T28" fmla="*/ 69 w 114"/>
                <a:gd name="T29" fmla="*/ 43 h 127"/>
                <a:gd name="T30" fmla="*/ 79 w 114"/>
                <a:gd name="T31" fmla="*/ 49 h 127"/>
                <a:gd name="T32" fmla="*/ 71 w 114"/>
                <a:gd name="T33" fmla="*/ 53 h 127"/>
                <a:gd name="T34" fmla="*/ 76 w 114"/>
                <a:gd name="T35" fmla="*/ 64 h 127"/>
                <a:gd name="T36" fmla="*/ 72 w 114"/>
                <a:gd name="T37" fmla="*/ 73 h 127"/>
                <a:gd name="T38" fmla="*/ 62 w 114"/>
                <a:gd name="T39" fmla="*/ 95 h 127"/>
                <a:gd name="T40" fmla="*/ 77 w 114"/>
                <a:gd name="T41" fmla="*/ 88 h 127"/>
                <a:gd name="T42" fmla="*/ 79 w 114"/>
                <a:gd name="T43" fmla="*/ 120 h 127"/>
                <a:gd name="T44" fmla="*/ 65 w 114"/>
                <a:gd name="T45" fmla="*/ 120 h 127"/>
                <a:gd name="T46" fmla="*/ 54 w 114"/>
                <a:gd name="T47" fmla="*/ 119 h 127"/>
                <a:gd name="T48" fmla="*/ 33 w 114"/>
                <a:gd name="T49" fmla="*/ 115 h 127"/>
                <a:gd name="T50" fmla="*/ 38 w 114"/>
                <a:gd name="T51" fmla="*/ 109 h 127"/>
                <a:gd name="T52" fmla="*/ 49 w 114"/>
                <a:gd name="T53" fmla="*/ 98 h 127"/>
                <a:gd name="T54" fmla="*/ 50 w 114"/>
                <a:gd name="T55" fmla="*/ 84 h 127"/>
                <a:gd name="T56" fmla="*/ 43 w 114"/>
                <a:gd name="T57" fmla="*/ 67 h 127"/>
                <a:gd name="T58" fmla="*/ 51 w 114"/>
                <a:gd name="T59" fmla="*/ 61 h 127"/>
                <a:gd name="T60" fmla="*/ 53 w 114"/>
                <a:gd name="T61" fmla="*/ 50 h 127"/>
                <a:gd name="T62" fmla="*/ 35 w 114"/>
                <a:gd name="T63" fmla="*/ 59 h 127"/>
                <a:gd name="T64" fmla="*/ 33 w 114"/>
                <a:gd name="T65" fmla="*/ 51 h 127"/>
                <a:gd name="T66" fmla="*/ 0 w 114"/>
                <a:gd name="T67" fmla="*/ 78 h 127"/>
                <a:gd name="T68" fmla="*/ 0 w 114"/>
                <a:gd name="T69" fmla="*/ 76 h 127"/>
                <a:gd name="T70" fmla="*/ 13 w 114"/>
                <a:gd name="T71" fmla="*/ 63 h 127"/>
                <a:gd name="T72" fmla="*/ 33 w 114"/>
                <a:gd name="T73" fmla="*/ 51 h 127"/>
                <a:gd name="T74" fmla="*/ 30 w 114"/>
                <a:gd name="T75" fmla="*/ 63 h 127"/>
                <a:gd name="T76" fmla="*/ 18 w 114"/>
                <a:gd name="T77" fmla="*/ 69 h 127"/>
                <a:gd name="T78" fmla="*/ 12 w 114"/>
                <a:gd name="T79" fmla="*/ 86 h 127"/>
                <a:gd name="T80" fmla="*/ 26 w 114"/>
                <a:gd name="T81" fmla="*/ 106 h 127"/>
                <a:gd name="T82" fmla="*/ 33 w 114"/>
                <a:gd name="T83" fmla="*/ 115 h 127"/>
                <a:gd name="T84" fmla="*/ 13 w 114"/>
                <a:gd name="T85" fmla="*/ 98 h 127"/>
                <a:gd name="T86" fmla="*/ 3 w 114"/>
                <a:gd name="T87" fmla="*/ 82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4" h="127">
                  <a:moveTo>
                    <a:pt x="79" y="45"/>
                  </a:moveTo>
                  <a:cubicBezTo>
                    <a:pt x="86" y="47"/>
                    <a:pt x="95" y="49"/>
                    <a:pt x="98" y="50"/>
                  </a:cubicBezTo>
                  <a:cubicBezTo>
                    <a:pt x="98" y="50"/>
                    <a:pt x="106" y="52"/>
                    <a:pt x="112" y="63"/>
                  </a:cubicBezTo>
                  <a:cubicBezTo>
                    <a:pt x="112" y="63"/>
                    <a:pt x="114" y="64"/>
                    <a:pt x="110" y="70"/>
                  </a:cubicBezTo>
                  <a:cubicBezTo>
                    <a:pt x="110" y="70"/>
                    <a:pt x="106" y="75"/>
                    <a:pt x="101" y="77"/>
                  </a:cubicBezTo>
                  <a:cubicBezTo>
                    <a:pt x="101" y="77"/>
                    <a:pt x="99" y="78"/>
                    <a:pt x="98" y="83"/>
                  </a:cubicBezTo>
                  <a:cubicBezTo>
                    <a:pt x="98" y="83"/>
                    <a:pt x="91" y="93"/>
                    <a:pt x="87" y="95"/>
                  </a:cubicBezTo>
                  <a:cubicBezTo>
                    <a:pt x="87" y="95"/>
                    <a:pt x="81" y="97"/>
                    <a:pt x="82" y="103"/>
                  </a:cubicBezTo>
                  <a:cubicBezTo>
                    <a:pt x="82" y="103"/>
                    <a:pt x="88" y="109"/>
                    <a:pt x="86" y="117"/>
                  </a:cubicBezTo>
                  <a:cubicBezTo>
                    <a:pt x="86" y="117"/>
                    <a:pt x="86" y="119"/>
                    <a:pt x="83" y="119"/>
                  </a:cubicBezTo>
                  <a:cubicBezTo>
                    <a:pt x="83" y="119"/>
                    <a:pt x="82" y="119"/>
                    <a:pt x="79" y="120"/>
                  </a:cubicBezTo>
                  <a:cubicBezTo>
                    <a:pt x="79" y="85"/>
                    <a:pt x="79" y="85"/>
                    <a:pt x="79" y="85"/>
                  </a:cubicBezTo>
                  <a:cubicBezTo>
                    <a:pt x="83" y="81"/>
                    <a:pt x="89" y="76"/>
                    <a:pt x="89" y="76"/>
                  </a:cubicBezTo>
                  <a:cubicBezTo>
                    <a:pt x="90" y="73"/>
                    <a:pt x="97" y="64"/>
                    <a:pt x="97" y="64"/>
                  </a:cubicBezTo>
                  <a:cubicBezTo>
                    <a:pt x="98" y="63"/>
                    <a:pt x="97" y="59"/>
                    <a:pt x="97" y="59"/>
                  </a:cubicBezTo>
                  <a:cubicBezTo>
                    <a:pt x="97" y="57"/>
                    <a:pt x="88" y="51"/>
                    <a:pt x="88" y="51"/>
                  </a:cubicBezTo>
                  <a:cubicBezTo>
                    <a:pt x="87" y="50"/>
                    <a:pt x="83" y="50"/>
                    <a:pt x="79" y="49"/>
                  </a:cubicBezTo>
                  <a:lnTo>
                    <a:pt x="79" y="45"/>
                  </a:lnTo>
                  <a:close/>
                  <a:moveTo>
                    <a:pt x="33" y="51"/>
                  </a:moveTo>
                  <a:cubicBezTo>
                    <a:pt x="35" y="50"/>
                    <a:pt x="37" y="48"/>
                    <a:pt x="38" y="47"/>
                  </a:cubicBezTo>
                  <a:cubicBezTo>
                    <a:pt x="38" y="47"/>
                    <a:pt x="42" y="44"/>
                    <a:pt x="46" y="43"/>
                  </a:cubicBezTo>
                  <a:cubicBezTo>
                    <a:pt x="46" y="43"/>
                    <a:pt x="53" y="42"/>
                    <a:pt x="53" y="40"/>
                  </a:cubicBezTo>
                  <a:cubicBezTo>
                    <a:pt x="53" y="40"/>
                    <a:pt x="54" y="34"/>
                    <a:pt x="54" y="32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4" y="3"/>
                    <a:pt x="54" y="0"/>
                    <a:pt x="57" y="2"/>
                  </a:cubicBezTo>
                  <a:cubicBezTo>
                    <a:pt x="57" y="2"/>
                    <a:pt x="58" y="4"/>
                    <a:pt x="61" y="3"/>
                  </a:cubicBezTo>
                  <a:cubicBezTo>
                    <a:pt x="61" y="3"/>
                    <a:pt x="64" y="3"/>
                    <a:pt x="65" y="10"/>
                  </a:cubicBezTo>
                  <a:cubicBezTo>
                    <a:pt x="65" y="10"/>
                    <a:pt x="67" y="19"/>
                    <a:pt x="67" y="27"/>
                  </a:cubicBezTo>
                  <a:cubicBezTo>
                    <a:pt x="67" y="27"/>
                    <a:pt x="67" y="37"/>
                    <a:pt x="67" y="39"/>
                  </a:cubicBezTo>
                  <a:cubicBezTo>
                    <a:pt x="67" y="39"/>
                    <a:pt x="66" y="42"/>
                    <a:pt x="69" y="43"/>
                  </a:cubicBezTo>
                  <a:cubicBezTo>
                    <a:pt x="69" y="43"/>
                    <a:pt x="74" y="44"/>
                    <a:pt x="79" y="45"/>
                  </a:cubicBezTo>
                  <a:cubicBezTo>
                    <a:pt x="79" y="49"/>
                    <a:pt x="79" y="49"/>
                    <a:pt x="79" y="49"/>
                  </a:cubicBezTo>
                  <a:cubicBezTo>
                    <a:pt x="76" y="48"/>
                    <a:pt x="73" y="48"/>
                    <a:pt x="73" y="48"/>
                  </a:cubicBezTo>
                  <a:cubicBezTo>
                    <a:pt x="67" y="47"/>
                    <a:pt x="71" y="53"/>
                    <a:pt x="71" y="53"/>
                  </a:cubicBezTo>
                  <a:cubicBezTo>
                    <a:pt x="72" y="55"/>
                    <a:pt x="74" y="60"/>
                    <a:pt x="74" y="60"/>
                  </a:cubicBezTo>
                  <a:cubicBezTo>
                    <a:pt x="74" y="63"/>
                    <a:pt x="76" y="64"/>
                    <a:pt x="76" y="64"/>
                  </a:cubicBezTo>
                  <a:cubicBezTo>
                    <a:pt x="78" y="67"/>
                    <a:pt x="75" y="70"/>
                    <a:pt x="75" y="70"/>
                  </a:cubicBezTo>
                  <a:cubicBezTo>
                    <a:pt x="74" y="71"/>
                    <a:pt x="72" y="73"/>
                    <a:pt x="72" y="73"/>
                  </a:cubicBezTo>
                  <a:cubicBezTo>
                    <a:pt x="70" y="79"/>
                    <a:pt x="64" y="83"/>
                    <a:pt x="64" y="83"/>
                  </a:cubicBezTo>
                  <a:cubicBezTo>
                    <a:pt x="59" y="86"/>
                    <a:pt x="62" y="95"/>
                    <a:pt x="62" y="95"/>
                  </a:cubicBezTo>
                  <a:cubicBezTo>
                    <a:pt x="64" y="101"/>
                    <a:pt x="73" y="91"/>
                    <a:pt x="73" y="91"/>
                  </a:cubicBezTo>
                  <a:cubicBezTo>
                    <a:pt x="75" y="89"/>
                    <a:pt x="77" y="88"/>
                    <a:pt x="77" y="88"/>
                  </a:cubicBezTo>
                  <a:cubicBezTo>
                    <a:pt x="77" y="88"/>
                    <a:pt x="78" y="86"/>
                    <a:pt x="79" y="85"/>
                  </a:cubicBezTo>
                  <a:cubicBezTo>
                    <a:pt x="79" y="120"/>
                    <a:pt x="79" y="120"/>
                    <a:pt x="79" y="120"/>
                  </a:cubicBezTo>
                  <a:cubicBezTo>
                    <a:pt x="79" y="120"/>
                    <a:pt x="77" y="120"/>
                    <a:pt x="76" y="120"/>
                  </a:cubicBezTo>
                  <a:cubicBezTo>
                    <a:pt x="76" y="120"/>
                    <a:pt x="70" y="121"/>
                    <a:pt x="65" y="120"/>
                  </a:cubicBezTo>
                  <a:cubicBezTo>
                    <a:pt x="65" y="120"/>
                    <a:pt x="61" y="120"/>
                    <a:pt x="57" y="119"/>
                  </a:cubicBezTo>
                  <a:cubicBezTo>
                    <a:pt x="57" y="119"/>
                    <a:pt x="56" y="118"/>
                    <a:pt x="54" y="119"/>
                  </a:cubicBezTo>
                  <a:cubicBezTo>
                    <a:pt x="54" y="119"/>
                    <a:pt x="44" y="127"/>
                    <a:pt x="36" y="118"/>
                  </a:cubicBezTo>
                  <a:cubicBezTo>
                    <a:pt x="36" y="118"/>
                    <a:pt x="34" y="116"/>
                    <a:pt x="33" y="115"/>
                  </a:cubicBezTo>
                  <a:cubicBezTo>
                    <a:pt x="33" y="108"/>
                    <a:pt x="33" y="108"/>
                    <a:pt x="33" y="108"/>
                  </a:cubicBezTo>
                  <a:cubicBezTo>
                    <a:pt x="34" y="109"/>
                    <a:pt x="36" y="109"/>
                    <a:pt x="38" y="109"/>
                  </a:cubicBezTo>
                  <a:cubicBezTo>
                    <a:pt x="45" y="109"/>
                    <a:pt x="46" y="103"/>
                    <a:pt x="46" y="103"/>
                  </a:cubicBezTo>
                  <a:cubicBezTo>
                    <a:pt x="45" y="101"/>
                    <a:pt x="49" y="98"/>
                    <a:pt x="49" y="98"/>
                  </a:cubicBezTo>
                  <a:cubicBezTo>
                    <a:pt x="51" y="96"/>
                    <a:pt x="51" y="94"/>
                    <a:pt x="51" y="94"/>
                  </a:cubicBezTo>
                  <a:cubicBezTo>
                    <a:pt x="50" y="91"/>
                    <a:pt x="50" y="84"/>
                    <a:pt x="50" y="84"/>
                  </a:cubicBezTo>
                  <a:cubicBezTo>
                    <a:pt x="47" y="82"/>
                    <a:pt x="41" y="75"/>
                    <a:pt x="41" y="75"/>
                  </a:cubicBezTo>
                  <a:cubicBezTo>
                    <a:pt x="37" y="67"/>
                    <a:pt x="43" y="67"/>
                    <a:pt x="43" y="67"/>
                  </a:cubicBezTo>
                  <a:cubicBezTo>
                    <a:pt x="46" y="68"/>
                    <a:pt x="47" y="67"/>
                    <a:pt x="47" y="67"/>
                  </a:cubicBezTo>
                  <a:cubicBezTo>
                    <a:pt x="51" y="67"/>
                    <a:pt x="51" y="61"/>
                    <a:pt x="51" y="61"/>
                  </a:cubicBezTo>
                  <a:cubicBezTo>
                    <a:pt x="51" y="58"/>
                    <a:pt x="52" y="56"/>
                    <a:pt x="52" y="56"/>
                  </a:cubicBezTo>
                  <a:cubicBezTo>
                    <a:pt x="54" y="50"/>
                    <a:pt x="53" y="50"/>
                    <a:pt x="53" y="50"/>
                  </a:cubicBezTo>
                  <a:cubicBezTo>
                    <a:pt x="50" y="45"/>
                    <a:pt x="47" y="50"/>
                    <a:pt x="47" y="50"/>
                  </a:cubicBezTo>
                  <a:cubicBezTo>
                    <a:pt x="45" y="53"/>
                    <a:pt x="35" y="59"/>
                    <a:pt x="35" y="59"/>
                  </a:cubicBezTo>
                  <a:cubicBezTo>
                    <a:pt x="34" y="59"/>
                    <a:pt x="33" y="60"/>
                    <a:pt x="33" y="60"/>
                  </a:cubicBezTo>
                  <a:lnTo>
                    <a:pt x="33" y="51"/>
                  </a:lnTo>
                  <a:close/>
                  <a:moveTo>
                    <a:pt x="3" y="82"/>
                  </a:moveTo>
                  <a:cubicBezTo>
                    <a:pt x="3" y="82"/>
                    <a:pt x="0" y="81"/>
                    <a:pt x="0" y="78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7"/>
                    <a:pt x="0" y="77"/>
                    <a:pt x="0" y="76"/>
                  </a:cubicBezTo>
                  <a:cubicBezTo>
                    <a:pt x="0" y="76"/>
                    <a:pt x="0" y="74"/>
                    <a:pt x="5" y="69"/>
                  </a:cubicBezTo>
                  <a:cubicBezTo>
                    <a:pt x="5" y="69"/>
                    <a:pt x="9" y="65"/>
                    <a:pt x="13" y="63"/>
                  </a:cubicBezTo>
                  <a:cubicBezTo>
                    <a:pt x="13" y="63"/>
                    <a:pt x="22" y="57"/>
                    <a:pt x="28" y="55"/>
                  </a:cubicBezTo>
                  <a:cubicBezTo>
                    <a:pt x="28" y="55"/>
                    <a:pt x="30" y="53"/>
                    <a:pt x="33" y="51"/>
                  </a:cubicBezTo>
                  <a:cubicBezTo>
                    <a:pt x="33" y="60"/>
                    <a:pt x="33" y="60"/>
                    <a:pt x="33" y="60"/>
                  </a:cubicBezTo>
                  <a:cubicBezTo>
                    <a:pt x="31" y="62"/>
                    <a:pt x="30" y="63"/>
                    <a:pt x="30" y="63"/>
                  </a:cubicBezTo>
                  <a:cubicBezTo>
                    <a:pt x="26" y="62"/>
                    <a:pt x="22" y="65"/>
                    <a:pt x="22" y="65"/>
                  </a:cubicBezTo>
                  <a:cubicBezTo>
                    <a:pt x="17" y="67"/>
                    <a:pt x="18" y="69"/>
                    <a:pt x="18" y="69"/>
                  </a:cubicBezTo>
                  <a:cubicBezTo>
                    <a:pt x="17" y="72"/>
                    <a:pt x="14" y="78"/>
                    <a:pt x="14" y="78"/>
                  </a:cubicBezTo>
                  <a:cubicBezTo>
                    <a:pt x="13" y="79"/>
                    <a:pt x="12" y="84"/>
                    <a:pt x="12" y="86"/>
                  </a:cubicBezTo>
                  <a:cubicBezTo>
                    <a:pt x="12" y="86"/>
                    <a:pt x="14" y="92"/>
                    <a:pt x="14" y="92"/>
                  </a:cubicBezTo>
                  <a:cubicBezTo>
                    <a:pt x="16" y="97"/>
                    <a:pt x="26" y="106"/>
                    <a:pt x="26" y="106"/>
                  </a:cubicBezTo>
                  <a:cubicBezTo>
                    <a:pt x="28" y="107"/>
                    <a:pt x="30" y="108"/>
                    <a:pt x="33" y="108"/>
                  </a:cubicBezTo>
                  <a:cubicBezTo>
                    <a:pt x="33" y="115"/>
                    <a:pt x="33" y="115"/>
                    <a:pt x="33" y="115"/>
                  </a:cubicBezTo>
                  <a:cubicBezTo>
                    <a:pt x="31" y="113"/>
                    <a:pt x="29" y="111"/>
                    <a:pt x="27" y="111"/>
                  </a:cubicBezTo>
                  <a:cubicBezTo>
                    <a:pt x="27" y="111"/>
                    <a:pt x="17" y="102"/>
                    <a:pt x="13" y="98"/>
                  </a:cubicBezTo>
                  <a:cubicBezTo>
                    <a:pt x="13" y="98"/>
                    <a:pt x="7" y="92"/>
                    <a:pt x="7" y="87"/>
                  </a:cubicBezTo>
                  <a:cubicBezTo>
                    <a:pt x="7" y="87"/>
                    <a:pt x="6" y="82"/>
                    <a:pt x="3" y="8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9" name="Freeform 18">
              <a:extLst>
                <a:ext uri="{FF2B5EF4-FFF2-40B4-BE49-F238E27FC236}">
                  <a16:creationId xmlns="" xmlns:a16="http://schemas.microsoft.com/office/drawing/2014/main" id="{D09CBA61-0D25-E249-BE3C-24B38CC67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1954"/>
              <a:ext cx="212" cy="261"/>
            </a:xfrm>
            <a:custGeom>
              <a:avLst/>
              <a:gdLst>
                <a:gd name="T0" fmla="*/ 92 w 111"/>
                <a:gd name="T1" fmla="*/ 4 h 135"/>
                <a:gd name="T2" fmla="*/ 108 w 111"/>
                <a:gd name="T3" fmla="*/ 13 h 135"/>
                <a:gd name="T4" fmla="*/ 106 w 111"/>
                <a:gd name="T5" fmla="*/ 20 h 135"/>
                <a:gd name="T6" fmla="*/ 98 w 111"/>
                <a:gd name="T7" fmla="*/ 25 h 135"/>
                <a:gd name="T8" fmla="*/ 93 w 111"/>
                <a:gd name="T9" fmla="*/ 28 h 135"/>
                <a:gd name="T10" fmla="*/ 68 w 111"/>
                <a:gd name="T11" fmla="*/ 65 h 135"/>
                <a:gd name="T12" fmla="*/ 48 w 111"/>
                <a:gd name="T13" fmla="*/ 97 h 135"/>
                <a:gd name="T14" fmla="*/ 27 w 111"/>
                <a:gd name="T15" fmla="*/ 124 h 135"/>
                <a:gd name="T16" fmla="*/ 23 w 111"/>
                <a:gd name="T17" fmla="*/ 128 h 135"/>
                <a:gd name="T18" fmla="*/ 20 w 111"/>
                <a:gd name="T19" fmla="*/ 132 h 135"/>
                <a:gd name="T20" fmla="*/ 13 w 111"/>
                <a:gd name="T21" fmla="*/ 135 h 135"/>
                <a:gd name="T22" fmla="*/ 8 w 111"/>
                <a:gd name="T23" fmla="*/ 134 h 135"/>
                <a:gd name="T24" fmla="*/ 3 w 111"/>
                <a:gd name="T25" fmla="*/ 134 h 135"/>
                <a:gd name="T26" fmla="*/ 4 w 111"/>
                <a:gd name="T27" fmla="*/ 132 h 135"/>
                <a:gd name="T28" fmla="*/ 6 w 111"/>
                <a:gd name="T29" fmla="*/ 130 h 135"/>
                <a:gd name="T30" fmla="*/ 8 w 111"/>
                <a:gd name="T31" fmla="*/ 129 h 135"/>
                <a:gd name="T32" fmla="*/ 9 w 111"/>
                <a:gd name="T33" fmla="*/ 128 h 135"/>
                <a:gd name="T34" fmla="*/ 11 w 111"/>
                <a:gd name="T35" fmla="*/ 125 h 135"/>
                <a:gd name="T36" fmla="*/ 13 w 111"/>
                <a:gd name="T37" fmla="*/ 123 h 135"/>
                <a:gd name="T38" fmla="*/ 31 w 111"/>
                <a:gd name="T39" fmla="*/ 102 h 135"/>
                <a:gd name="T40" fmla="*/ 48 w 111"/>
                <a:gd name="T41" fmla="*/ 77 h 135"/>
                <a:gd name="T42" fmla="*/ 58 w 111"/>
                <a:gd name="T43" fmla="*/ 61 h 135"/>
                <a:gd name="T44" fmla="*/ 78 w 111"/>
                <a:gd name="T45" fmla="*/ 28 h 135"/>
                <a:gd name="T46" fmla="*/ 58 w 111"/>
                <a:gd name="T47" fmla="*/ 17 h 135"/>
                <a:gd name="T48" fmla="*/ 61 w 111"/>
                <a:gd name="T49" fmla="*/ 16 h 135"/>
                <a:gd name="T50" fmla="*/ 81 w 111"/>
                <a:gd name="T51" fmla="*/ 13 h 135"/>
                <a:gd name="T52" fmla="*/ 92 w 111"/>
                <a:gd name="T53" fmla="*/ 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1" h="135">
                  <a:moveTo>
                    <a:pt x="92" y="4"/>
                  </a:moveTo>
                  <a:cubicBezTo>
                    <a:pt x="92" y="4"/>
                    <a:pt x="100" y="0"/>
                    <a:pt x="108" y="13"/>
                  </a:cubicBezTo>
                  <a:cubicBezTo>
                    <a:pt x="108" y="13"/>
                    <a:pt x="111" y="20"/>
                    <a:pt x="106" y="20"/>
                  </a:cubicBezTo>
                  <a:cubicBezTo>
                    <a:pt x="106" y="20"/>
                    <a:pt x="102" y="21"/>
                    <a:pt x="98" y="25"/>
                  </a:cubicBezTo>
                  <a:cubicBezTo>
                    <a:pt x="97" y="25"/>
                    <a:pt x="94" y="25"/>
                    <a:pt x="93" y="28"/>
                  </a:cubicBezTo>
                  <a:cubicBezTo>
                    <a:pt x="93" y="28"/>
                    <a:pt x="85" y="42"/>
                    <a:pt x="68" y="65"/>
                  </a:cubicBezTo>
                  <a:cubicBezTo>
                    <a:pt x="68" y="65"/>
                    <a:pt x="59" y="77"/>
                    <a:pt x="48" y="97"/>
                  </a:cubicBezTo>
                  <a:cubicBezTo>
                    <a:pt x="48" y="97"/>
                    <a:pt x="40" y="113"/>
                    <a:pt x="27" y="124"/>
                  </a:cubicBezTo>
                  <a:cubicBezTo>
                    <a:pt x="27" y="124"/>
                    <a:pt x="23" y="127"/>
                    <a:pt x="23" y="128"/>
                  </a:cubicBezTo>
                  <a:cubicBezTo>
                    <a:pt x="23" y="128"/>
                    <a:pt x="22" y="130"/>
                    <a:pt x="20" y="132"/>
                  </a:cubicBezTo>
                  <a:cubicBezTo>
                    <a:pt x="20" y="132"/>
                    <a:pt x="17" y="135"/>
                    <a:pt x="13" y="135"/>
                  </a:cubicBezTo>
                  <a:cubicBezTo>
                    <a:pt x="13" y="135"/>
                    <a:pt x="10" y="134"/>
                    <a:pt x="8" y="134"/>
                  </a:cubicBezTo>
                  <a:cubicBezTo>
                    <a:pt x="8" y="134"/>
                    <a:pt x="5" y="134"/>
                    <a:pt x="3" y="134"/>
                  </a:cubicBezTo>
                  <a:cubicBezTo>
                    <a:pt x="3" y="134"/>
                    <a:pt x="0" y="135"/>
                    <a:pt x="4" y="132"/>
                  </a:cubicBezTo>
                  <a:cubicBezTo>
                    <a:pt x="4" y="132"/>
                    <a:pt x="4" y="131"/>
                    <a:pt x="6" y="130"/>
                  </a:cubicBezTo>
                  <a:cubicBezTo>
                    <a:pt x="6" y="130"/>
                    <a:pt x="7" y="130"/>
                    <a:pt x="8" y="129"/>
                  </a:cubicBezTo>
                  <a:cubicBezTo>
                    <a:pt x="8" y="129"/>
                    <a:pt x="7" y="128"/>
                    <a:pt x="9" y="128"/>
                  </a:cubicBezTo>
                  <a:cubicBezTo>
                    <a:pt x="9" y="128"/>
                    <a:pt x="11" y="129"/>
                    <a:pt x="11" y="125"/>
                  </a:cubicBezTo>
                  <a:cubicBezTo>
                    <a:pt x="11" y="125"/>
                    <a:pt x="11" y="124"/>
                    <a:pt x="13" y="123"/>
                  </a:cubicBezTo>
                  <a:cubicBezTo>
                    <a:pt x="13" y="123"/>
                    <a:pt x="19" y="118"/>
                    <a:pt x="31" y="102"/>
                  </a:cubicBezTo>
                  <a:cubicBezTo>
                    <a:pt x="31" y="102"/>
                    <a:pt x="42" y="89"/>
                    <a:pt x="48" y="77"/>
                  </a:cubicBezTo>
                  <a:cubicBezTo>
                    <a:pt x="48" y="77"/>
                    <a:pt x="53" y="69"/>
                    <a:pt x="58" y="61"/>
                  </a:cubicBezTo>
                  <a:cubicBezTo>
                    <a:pt x="58" y="61"/>
                    <a:pt x="75" y="34"/>
                    <a:pt x="78" y="28"/>
                  </a:cubicBezTo>
                  <a:cubicBezTo>
                    <a:pt x="78" y="28"/>
                    <a:pt x="59" y="25"/>
                    <a:pt x="58" y="17"/>
                  </a:cubicBezTo>
                  <a:cubicBezTo>
                    <a:pt x="58" y="17"/>
                    <a:pt x="58" y="14"/>
                    <a:pt x="61" y="16"/>
                  </a:cubicBezTo>
                  <a:cubicBezTo>
                    <a:pt x="61" y="16"/>
                    <a:pt x="70" y="20"/>
                    <a:pt x="81" y="13"/>
                  </a:cubicBezTo>
                  <a:cubicBezTo>
                    <a:pt x="81" y="13"/>
                    <a:pt x="87" y="11"/>
                    <a:pt x="9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0" name="Freeform 19">
              <a:extLst>
                <a:ext uri="{FF2B5EF4-FFF2-40B4-BE49-F238E27FC236}">
                  <a16:creationId xmlns="" xmlns:a16="http://schemas.microsoft.com/office/drawing/2014/main" id="{F2EC80B9-9CA7-6749-A2F8-1DBE62DAA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2093"/>
              <a:ext cx="158" cy="118"/>
            </a:xfrm>
            <a:custGeom>
              <a:avLst/>
              <a:gdLst>
                <a:gd name="T0" fmla="*/ 11 w 83"/>
                <a:gd name="T1" fmla="*/ 29 h 61"/>
                <a:gd name="T2" fmla="*/ 4 w 83"/>
                <a:gd name="T3" fmla="*/ 21 h 61"/>
                <a:gd name="T4" fmla="*/ 20 w 83"/>
                <a:gd name="T5" fmla="*/ 27 h 61"/>
                <a:gd name="T6" fmla="*/ 23 w 83"/>
                <a:gd name="T7" fmla="*/ 33 h 61"/>
                <a:gd name="T8" fmla="*/ 33 w 83"/>
                <a:gd name="T9" fmla="*/ 46 h 61"/>
                <a:gd name="T10" fmla="*/ 34 w 83"/>
                <a:gd name="T11" fmla="*/ 44 h 61"/>
                <a:gd name="T12" fmla="*/ 34 w 83"/>
                <a:gd name="T13" fmla="*/ 39 h 61"/>
                <a:gd name="T14" fmla="*/ 38 w 83"/>
                <a:gd name="T15" fmla="*/ 36 h 61"/>
                <a:gd name="T16" fmla="*/ 40 w 83"/>
                <a:gd name="T17" fmla="*/ 35 h 61"/>
                <a:gd name="T18" fmla="*/ 47 w 83"/>
                <a:gd name="T19" fmla="*/ 26 h 61"/>
                <a:gd name="T20" fmla="*/ 47 w 83"/>
                <a:gd name="T21" fmla="*/ 19 h 61"/>
                <a:gd name="T22" fmla="*/ 37 w 83"/>
                <a:gd name="T23" fmla="*/ 13 h 61"/>
                <a:gd name="T24" fmla="*/ 35 w 83"/>
                <a:gd name="T25" fmla="*/ 11 h 61"/>
                <a:gd name="T26" fmla="*/ 42 w 83"/>
                <a:gd name="T27" fmla="*/ 10 h 61"/>
                <a:gd name="T28" fmla="*/ 55 w 83"/>
                <a:gd name="T29" fmla="*/ 4 h 61"/>
                <a:gd name="T30" fmla="*/ 59 w 83"/>
                <a:gd name="T31" fmla="*/ 1 h 61"/>
                <a:gd name="T32" fmla="*/ 68 w 83"/>
                <a:gd name="T33" fmla="*/ 3 h 61"/>
                <a:gd name="T34" fmla="*/ 81 w 83"/>
                <a:gd name="T35" fmla="*/ 15 h 61"/>
                <a:gd name="T36" fmla="*/ 82 w 83"/>
                <a:gd name="T37" fmla="*/ 18 h 61"/>
                <a:gd name="T38" fmla="*/ 78 w 83"/>
                <a:gd name="T39" fmla="*/ 23 h 61"/>
                <a:gd name="T40" fmla="*/ 66 w 83"/>
                <a:gd name="T41" fmla="*/ 34 h 61"/>
                <a:gd name="T42" fmla="*/ 64 w 83"/>
                <a:gd name="T43" fmla="*/ 46 h 61"/>
                <a:gd name="T44" fmla="*/ 62 w 83"/>
                <a:gd name="T45" fmla="*/ 53 h 61"/>
                <a:gd name="T46" fmla="*/ 55 w 83"/>
                <a:gd name="T47" fmla="*/ 55 h 61"/>
                <a:gd name="T48" fmla="*/ 46 w 83"/>
                <a:gd name="T49" fmla="*/ 59 h 61"/>
                <a:gd name="T50" fmla="*/ 43 w 83"/>
                <a:gd name="T51" fmla="*/ 59 h 61"/>
                <a:gd name="T52" fmla="*/ 40 w 83"/>
                <a:gd name="T53" fmla="*/ 58 h 61"/>
                <a:gd name="T54" fmla="*/ 38 w 83"/>
                <a:gd name="T55" fmla="*/ 55 h 61"/>
                <a:gd name="T56" fmla="*/ 33 w 83"/>
                <a:gd name="T57" fmla="*/ 51 h 61"/>
                <a:gd name="T58" fmla="*/ 29 w 83"/>
                <a:gd name="T59" fmla="*/ 49 h 61"/>
                <a:gd name="T60" fmla="*/ 20 w 83"/>
                <a:gd name="T61" fmla="*/ 35 h 61"/>
                <a:gd name="T62" fmla="*/ 11 w 83"/>
                <a:gd name="T63" fmla="*/ 29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3" h="61">
                  <a:moveTo>
                    <a:pt x="11" y="29"/>
                  </a:moveTo>
                  <a:cubicBezTo>
                    <a:pt x="11" y="29"/>
                    <a:pt x="0" y="23"/>
                    <a:pt x="4" y="21"/>
                  </a:cubicBezTo>
                  <a:cubicBezTo>
                    <a:pt x="4" y="21"/>
                    <a:pt x="12" y="18"/>
                    <a:pt x="20" y="27"/>
                  </a:cubicBezTo>
                  <a:cubicBezTo>
                    <a:pt x="20" y="27"/>
                    <a:pt x="21" y="30"/>
                    <a:pt x="23" y="33"/>
                  </a:cubicBezTo>
                  <a:cubicBezTo>
                    <a:pt x="23" y="33"/>
                    <a:pt x="24" y="36"/>
                    <a:pt x="33" y="46"/>
                  </a:cubicBezTo>
                  <a:cubicBezTo>
                    <a:pt x="33" y="46"/>
                    <a:pt x="34" y="47"/>
                    <a:pt x="34" y="44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4" y="39"/>
                    <a:pt x="36" y="35"/>
                    <a:pt x="38" y="36"/>
                  </a:cubicBezTo>
                  <a:cubicBezTo>
                    <a:pt x="38" y="36"/>
                    <a:pt x="39" y="37"/>
                    <a:pt x="40" y="35"/>
                  </a:cubicBezTo>
                  <a:cubicBezTo>
                    <a:pt x="40" y="35"/>
                    <a:pt x="45" y="31"/>
                    <a:pt x="47" y="26"/>
                  </a:cubicBezTo>
                  <a:cubicBezTo>
                    <a:pt x="47" y="26"/>
                    <a:pt x="50" y="21"/>
                    <a:pt x="47" y="19"/>
                  </a:cubicBezTo>
                  <a:cubicBezTo>
                    <a:pt x="47" y="19"/>
                    <a:pt x="40" y="15"/>
                    <a:pt x="37" y="13"/>
                  </a:cubicBezTo>
                  <a:cubicBezTo>
                    <a:pt x="37" y="13"/>
                    <a:pt x="33" y="12"/>
                    <a:pt x="35" y="11"/>
                  </a:cubicBezTo>
                  <a:cubicBezTo>
                    <a:pt x="35" y="11"/>
                    <a:pt x="37" y="10"/>
                    <a:pt x="42" y="10"/>
                  </a:cubicBezTo>
                  <a:cubicBezTo>
                    <a:pt x="42" y="10"/>
                    <a:pt x="53" y="8"/>
                    <a:pt x="55" y="4"/>
                  </a:cubicBezTo>
                  <a:cubicBezTo>
                    <a:pt x="55" y="4"/>
                    <a:pt x="56" y="0"/>
                    <a:pt x="59" y="1"/>
                  </a:cubicBezTo>
                  <a:cubicBezTo>
                    <a:pt x="59" y="1"/>
                    <a:pt x="65" y="4"/>
                    <a:pt x="68" y="3"/>
                  </a:cubicBezTo>
                  <a:cubicBezTo>
                    <a:pt x="68" y="3"/>
                    <a:pt x="79" y="3"/>
                    <a:pt x="81" y="15"/>
                  </a:cubicBezTo>
                  <a:cubicBezTo>
                    <a:pt x="81" y="15"/>
                    <a:pt x="81" y="17"/>
                    <a:pt x="82" y="18"/>
                  </a:cubicBezTo>
                  <a:cubicBezTo>
                    <a:pt x="82" y="18"/>
                    <a:pt x="83" y="22"/>
                    <a:pt x="78" y="23"/>
                  </a:cubicBezTo>
                  <a:cubicBezTo>
                    <a:pt x="78" y="23"/>
                    <a:pt x="68" y="30"/>
                    <a:pt x="66" y="34"/>
                  </a:cubicBezTo>
                  <a:cubicBezTo>
                    <a:pt x="66" y="34"/>
                    <a:pt x="62" y="42"/>
                    <a:pt x="64" y="46"/>
                  </a:cubicBezTo>
                  <a:cubicBezTo>
                    <a:pt x="64" y="46"/>
                    <a:pt x="66" y="51"/>
                    <a:pt x="62" y="53"/>
                  </a:cubicBezTo>
                  <a:cubicBezTo>
                    <a:pt x="62" y="53"/>
                    <a:pt x="59" y="55"/>
                    <a:pt x="55" y="55"/>
                  </a:cubicBezTo>
                  <a:cubicBezTo>
                    <a:pt x="55" y="55"/>
                    <a:pt x="50" y="54"/>
                    <a:pt x="46" y="59"/>
                  </a:cubicBezTo>
                  <a:cubicBezTo>
                    <a:pt x="46" y="59"/>
                    <a:pt x="46" y="61"/>
                    <a:pt x="43" y="59"/>
                  </a:cubicBezTo>
                  <a:cubicBezTo>
                    <a:pt x="43" y="59"/>
                    <a:pt x="43" y="58"/>
                    <a:pt x="40" y="58"/>
                  </a:cubicBezTo>
                  <a:cubicBezTo>
                    <a:pt x="40" y="58"/>
                    <a:pt x="38" y="58"/>
                    <a:pt x="38" y="55"/>
                  </a:cubicBezTo>
                  <a:cubicBezTo>
                    <a:pt x="38" y="55"/>
                    <a:pt x="37" y="52"/>
                    <a:pt x="33" y="51"/>
                  </a:cubicBezTo>
                  <a:cubicBezTo>
                    <a:pt x="33" y="51"/>
                    <a:pt x="31" y="52"/>
                    <a:pt x="29" y="49"/>
                  </a:cubicBezTo>
                  <a:cubicBezTo>
                    <a:pt x="29" y="49"/>
                    <a:pt x="23" y="39"/>
                    <a:pt x="20" y="35"/>
                  </a:cubicBezTo>
                  <a:cubicBezTo>
                    <a:pt x="20" y="35"/>
                    <a:pt x="16" y="30"/>
                    <a:pt x="11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1" name="Freeform 20">
              <a:extLst>
                <a:ext uri="{FF2B5EF4-FFF2-40B4-BE49-F238E27FC236}">
                  <a16:creationId xmlns="" xmlns:a16="http://schemas.microsoft.com/office/drawing/2014/main" id="{04D4DCB3-02D7-8946-A517-598767885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2116"/>
              <a:ext cx="19" cy="97"/>
            </a:xfrm>
            <a:custGeom>
              <a:avLst/>
              <a:gdLst>
                <a:gd name="T0" fmla="*/ 10 w 10"/>
                <a:gd name="T1" fmla="*/ 50 h 50"/>
                <a:gd name="T2" fmla="*/ 6 w 10"/>
                <a:gd name="T3" fmla="*/ 50 h 50"/>
                <a:gd name="T4" fmla="*/ 0 w 10"/>
                <a:gd name="T5" fmla="*/ 25 h 50"/>
                <a:gd name="T6" fmla="*/ 6 w 10"/>
                <a:gd name="T7" fmla="*/ 0 h 50"/>
                <a:gd name="T8" fmla="*/ 10 w 10"/>
                <a:gd name="T9" fmla="*/ 0 h 50"/>
                <a:gd name="T10" fmla="*/ 4 w 10"/>
                <a:gd name="T11" fmla="*/ 25 h 50"/>
                <a:gd name="T12" fmla="*/ 10 w 10"/>
                <a:gd name="T13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0">
                  <a:moveTo>
                    <a:pt x="10" y="50"/>
                  </a:moveTo>
                  <a:cubicBezTo>
                    <a:pt x="6" y="50"/>
                    <a:pt x="6" y="50"/>
                    <a:pt x="6" y="50"/>
                  </a:cubicBezTo>
                  <a:cubicBezTo>
                    <a:pt x="2" y="43"/>
                    <a:pt x="0" y="35"/>
                    <a:pt x="0" y="25"/>
                  </a:cubicBezTo>
                  <a:cubicBezTo>
                    <a:pt x="0" y="15"/>
                    <a:pt x="2" y="7"/>
                    <a:pt x="6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8"/>
                    <a:pt x="4" y="16"/>
                    <a:pt x="4" y="25"/>
                  </a:cubicBezTo>
                  <a:cubicBezTo>
                    <a:pt x="4" y="35"/>
                    <a:pt x="6" y="43"/>
                    <a:pt x="10" y="5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2" name="Freeform 21">
              <a:extLst>
                <a:ext uri="{FF2B5EF4-FFF2-40B4-BE49-F238E27FC236}">
                  <a16:creationId xmlns="" xmlns:a16="http://schemas.microsoft.com/office/drawing/2014/main" id="{32F15E9F-DE7C-9144-A85E-9220A4B18C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94" y="2116"/>
              <a:ext cx="95" cy="99"/>
            </a:xfrm>
            <a:custGeom>
              <a:avLst/>
              <a:gdLst>
                <a:gd name="T0" fmla="*/ 15 w 50"/>
                <a:gd name="T1" fmla="*/ 0 h 51"/>
                <a:gd name="T2" fmla="*/ 19 w 50"/>
                <a:gd name="T3" fmla="*/ 3 h 51"/>
                <a:gd name="T4" fmla="*/ 16 w 50"/>
                <a:gd name="T5" fmla="*/ 5 h 51"/>
                <a:gd name="T6" fmla="*/ 14 w 50"/>
                <a:gd name="T7" fmla="*/ 26 h 51"/>
                <a:gd name="T8" fmla="*/ 14 w 50"/>
                <a:gd name="T9" fmla="*/ 30 h 51"/>
                <a:gd name="T10" fmla="*/ 11 w 50"/>
                <a:gd name="T11" fmla="*/ 26 h 51"/>
                <a:gd name="T12" fmla="*/ 8 w 50"/>
                <a:gd name="T13" fmla="*/ 16 h 51"/>
                <a:gd name="T14" fmla="*/ 0 w 50"/>
                <a:gd name="T15" fmla="*/ 18 h 51"/>
                <a:gd name="T16" fmla="*/ 25 w 50"/>
                <a:gd name="T17" fmla="*/ 35 h 51"/>
                <a:gd name="T18" fmla="*/ 24 w 50"/>
                <a:gd name="T19" fmla="*/ 29 h 51"/>
                <a:gd name="T20" fmla="*/ 29 w 50"/>
                <a:gd name="T21" fmla="*/ 29 h 51"/>
                <a:gd name="T22" fmla="*/ 28 w 50"/>
                <a:gd name="T23" fmla="*/ 34 h 51"/>
                <a:gd name="T24" fmla="*/ 46 w 50"/>
                <a:gd name="T25" fmla="*/ 35 h 51"/>
                <a:gd name="T26" fmla="*/ 50 w 50"/>
                <a:gd name="T27" fmla="*/ 38 h 51"/>
                <a:gd name="T28" fmla="*/ 46 w 50"/>
                <a:gd name="T29" fmla="*/ 38 h 51"/>
                <a:gd name="T30" fmla="*/ 28 w 50"/>
                <a:gd name="T31" fmla="*/ 46 h 51"/>
                <a:gd name="T32" fmla="*/ 28 w 50"/>
                <a:gd name="T33" fmla="*/ 51 h 51"/>
                <a:gd name="T34" fmla="*/ 25 w 50"/>
                <a:gd name="T35" fmla="*/ 46 h 51"/>
                <a:gd name="T36" fmla="*/ 6 w 50"/>
                <a:gd name="T37" fmla="*/ 38 h 51"/>
                <a:gd name="T38" fmla="*/ 2 w 50"/>
                <a:gd name="T39" fmla="*/ 35 h 51"/>
                <a:gd name="T40" fmla="*/ 27 w 50"/>
                <a:gd name="T41" fmla="*/ 13 h 51"/>
                <a:gd name="T42" fmla="*/ 27 w 50"/>
                <a:gd name="T43" fmla="*/ 0 h 51"/>
                <a:gd name="T44" fmla="*/ 32 w 50"/>
                <a:gd name="T45" fmla="*/ 1 h 51"/>
                <a:gd name="T46" fmla="*/ 31 w 50"/>
                <a:gd name="T47" fmla="*/ 6 h 51"/>
                <a:gd name="T48" fmla="*/ 44 w 50"/>
                <a:gd name="T49" fmla="*/ 3 h 51"/>
                <a:gd name="T50" fmla="*/ 47 w 50"/>
                <a:gd name="T51" fmla="*/ 7 h 51"/>
                <a:gd name="T52" fmla="*/ 41 w 50"/>
                <a:gd name="T53" fmla="*/ 9 h 51"/>
                <a:gd name="T54" fmla="*/ 31 w 50"/>
                <a:gd name="T55" fmla="*/ 22 h 51"/>
                <a:gd name="T56" fmla="*/ 46 w 50"/>
                <a:gd name="T57" fmla="*/ 22 h 51"/>
                <a:gd name="T58" fmla="*/ 50 w 50"/>
                <a:gd name="T59" fmla="*/ 20 h 51"/>
                <a:gd name="T60" fmla="*/ 49 w 50"/>
                <a:gd name="T61" fmla="*/ 24 h 51"/>
                <a:gd name="T62" fmla="*/ 32 w 50"/>
                <a:gd name="T63" fmla="*/ 29 h 51"/>
                <a:gd name="T64" fmla="*/ 27 w 50"/>
                <a:gd name="T65" fmla="*/ 16 h 51"/>
                <a:gd name="T66" fmla="*/ 18 w 50"/>
                <a:gd name="T67" fmla="*/ 17 h 51"/>
                <a:gd name="T68" fmla="*/ 27 w 50"/>
                <a:gd name="T69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0" h="51">
                  <a:moveTo>
                    <a:pt x="0" y="18"/>
                  </a:moveTo>
                  <a:cubicBezTo>
                    <a:pt x="8" y="13"/>
                    <a:pt x="13" y="6"/>
                    <a:pt x="15" y="0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20" y="2"/>
                    <a:pt x="20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3"/>
                    <a:pt x="17" y="4"/>
                    <a:pt x="16" y="5"/>
                  </a:cubicBezTo>
                  <a:cubicBezTo>
                    <a:pt x="15" y="7"/>
                    <a:pt x="15" y="9"/>
                    <a:pt x="14" y="10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7"/>
                    <a:pt x="14" y="29"/>
                  </a:cubicBezTo>
                  <a:cubicBezTo>
                    <a:pt x="14" y="29"/>
                    <a:pt x="14" y="30"/>
                    <a:pt x="14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28"/>
                    <a:pt x="11" y="27"/>
                    <a:pt x="11" y="26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0" y="14"/>
                    <a:pt x="9" y="15"/>
                    <a:pt x="8" y="16"/>
                  </a:cubicBezTo>
                  <a:cubicBezTo>
                    <a:pt x="7" y="17"/>
                    <a:pt x="6" y="18"/>
                    <a:pt x="3" y="21"/>
                  </a:cubicBezTo>
                  <a:cubicBezTo>
                    <a:pt x="2" y="19"/>
                    <a:pt x="1" y="19"/>
                    <a:pt x="0" y="18"/>
                  </a:cubicBezTo>
                  <a:close/>
                  <a:moveTo>
                    <a:pt x="6" y="35"/>
                  </a:moveTo>
                  <a:cubicBezTo>
                    <a:pt x="25" y="35"/>
                    <a:pt x="25" y="35"/>
                    <a:pt x="25" y="35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25" y="33"/>
                    <a:pt x="24" y="31"/>
                    <a:pt x="24" y="29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8" y="30"/>
                    <a:pt x="28" y="32"/>
                    <a:pt x="28" y="34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46" y="35"/>
                    <a:pt x="46" y="35"/>
                    <a:pt x="46" y="35"/>
                  </a:cubicBezTo>
                  <a:cubicBezTo>
                    <a:pt x="47" y="35"/>
                    <a:pt x="48" y="35"/>
                    <a:pt x="50" y="35"/>
                  </a:cubicBezTo>
                  <a:cubicBezTo>
                    <a:pt x="50" y="38"/>
                    <a:pt x="50" y="38"/>
                    <a:pt x="50" y="38"/>
                  </a:cubicBezTo>
                  <a:cubicBezTo>
                    <a:pt x="50" y="38"/>
                    <a:pt x="49" y="38"/>
                    <a:pt x="48" y="38"/>
                  </a:cubicBezTo>
                  <a:cubicBezTo>
                    <a:pt x="48" y="38"/>
                    <a:pt x="47" y="38"/>
                    <a:pt x="46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7"/>
                    <a:pt x="28" y="48"/>
                    <a:pt x="28" y="49"/>
                  </a:cubicBezTo>
                  <a:cubicBezTo>
                    <a:pt x="28" y="50"/>
                    <a:pt x="28" y="50"/>
                    <a:pt x="28" y="51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4" y="48"/>
                    <a:pt x="25" y="47"/>
                    <a:pt x="25" y="46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5" y="38"/>
                    <a:pt x="3" y="38"/>
                    <a:pt x="2" y="38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5"/>
                    <a:pt x="4" y="35"/>
                    <a:pt x="6" y="35"/>
                  </a:cubicBezTo>
                  <a:close/>
                  <a:moveTo>
                    <a:pt x="27" y="13"/>
                  </a:move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3"/>
                    <a:pt x="27" y="0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2"/>
                    <a:pt x="31" y="3"/>
                    <a:pt x="31" y="6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6" y="9"/>
                    <a:pt x="40" y="6"/>
                    <a:pt x="44" y="3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8"/>
                    <a:pt x="46" y="8"/>
                    <a:pt x="46" y="8"/>
                  </a:cubicBezTo>
                  <a:cubicBezTo>
                    <a:pt x="44" y="8"/>
                    <a:pt x="42" y="9"/>
                    <a:pt x="41" y="9"/>
                  </a:cubicBezTo>
                  <a:cubicBezTo>
                    <a:pt x="39" y="11"/>
                    <a:pt x="36" y="13"/>
                    <a:pt x="31" y="15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0" y="25"/>
                    <a:pt x="32" y="26"/>
                    <a:pt x="38" y="26"/>
                  </a:cubicBezTo>
                  <a:cubicBezTo>
                    <a:pt x="43" y="26"/>
                    <a:pt x="46" y="25"/>
                    <a:pt x="46" y="22"/>
                  </a:cubicBezTo>
                  <a:cubicBezTo>
                    <a:pt x="46" y="21"/>
                    <a:pt x="46" y="20"/>
                    <a:pt x="46" y="19"/>
                  </a:cubicBezTo>
                  <a:cubicBezTo>
                    <a:pt x="48" y="20"/>
                    <a:pt x="49" y="20"/>
                    <a:pt x="50" y="20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50" y="22"/>
                    <a:pt x="50" y="23"/>
                    <a:pt x="49" y="24"/>
                  </a:cubicBezTo>
                  <a:cubicBezTo>
                    <a:pt x="48" y="27"/>
                    <a:pt x="45" y="29"/>
                    <a:pt x="40" y="29"/>
                  </a:cubicBezTo>
                  <a:cubicBezTo>
                    <a:pt x="35" y="29"/>
                    <a:pt x="33" y="29"/>
                    <a:pt x="32" y="29"/>
                  </a:cubicBezTo>
                  <a:cubicBezTo>
                    <a:pt x="29" y="28"/>
                    <a:pt x="27" y="27"/>
                    <a:pt x="27" y="24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5" y="17"/>
                    <a:pt x="22" y="18"/>
                    <a:pt x="20" y="19"/>
                  </a:cubicBezTo>
                  <a:cubicBezTo>
                    <a:pt x="19" y="19"/>
                    <a:pt x="18" y="18"/>
                    <a:pt x="18" y="17"/>
                  </a:cubicBezTo>
                  <a:cubicBezTo>
                    <a:pt x="17" y="17"/>
                    <a:pt x="17" y="16"/>
                    <a:pt x="17" y="16"/>
                  </a:cubicBezTo>
                  <a:cubicBezTo>
                    <a:pt x="20" y="16"/>
                    <a:pt x="23" y="15"/>
                    <a:pt x="27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3" name="Freeform 22">
              <a:extLst>
                <a:ext uri="{FF2B5EF4-FFF2-40B4-BE49-F238E27FC236}">
                  <a16:creationId xmlns="" xmlns:a16="http://schemas.microsoft.com/office/drawing/2014/main" id="{A6D9F7E3-1C1E-D040-B6AF-8F0E9353725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03" y="2115"/>
              <a:ext cx="93" cy="100"/>
            </a:xfrm>
            <a:custGeom>
              <a:avLst/>
              <a:gdLst>
                <a:gd name="T0" fmla="*/ 19 w 49"/>
                <a:gd name="T1" fmla="*/ 0 h 52"/>
                <a:gd name="T2" fmla="*/ 22 w 49"/>
                <a:gd name="T3" fmla="*/ 1 h 52"/>
                <a:gd name="T4" fmla="*/ 23 w 49"/>
                <a:gd name="T5" fmla="*/ 1 h 52"/>
                <a:gd name="T6" fmla="*/ 22 w 49"/>
                <a:gd name="T7" fmla="*/ 2 h 52"/>
                <a:gd name="T8" fmla="*/ 21 w 49"/>
                <a:gd name="T9" fmla="*/ 4 h 52"/>
                <a:gd name="T10" fmla="*/ 20 w 49"/>
                <a:gd name="T11" fmla="*/ 6 h 52"/>
                <a:gd name="T12" fmla="*/ 19 w 49"/>
                <a:gd name="T13" fmla="*/ 9 h 52"/>
                <a:gd name="T14" fmla="*/ 44 w 49"/>
                <a:gd name="T15" fmla="*/ 9 h 52"/>
                <a:gd name="T16" fmla="*/ 47 w 49"/>
                <a:gd name="T17" fmla="*/ 8 h 52"/>
                <a:gd name="T18" fmla="*/ 49 w 49"/>
                <a:gd name="T19" fmla="*/ 8 h 52"/>
                <a:gd name="T20" fmla="*/ 49 w 49"/>
                <a:gd name="T21" fmla="*/ 12 h 52"/>
                <a:gd name="T22" fmla="*/ 47 w 49"/>
                <a:gd name="T23" fmla="*/ 11 h 52"/>
                <a:gd name="T24" fmla="*/ 44 w 49"/>
                <a:gd name="T25" fmla="*/ 11 h 52"/>
                <a:gd name="T26" fmla="*/ 18 w 49"/>
                <a:gd name="T27" fmla="*/ 11 h 52"/>
                <a:gd name="T28" fmla="*/ 11 w 49"/>
                <a:gd name="T29" fmla="*/ 25 h 52"/>
                <a:gd name="T30" fmla="*/ 24 w 49"/>
                <a:gd name="T31" fmla="*/ 25 h 52"/>
                <a:gd name="T32" fmla="*/ 24 w 49"/>
                <a:gd name="T33" fmla="*/ 21 h 52"/>
                <a:gd name="T34" fmla="*/ 24 w 49"/>
                <a:gd name="T35" fmla="*/ 16 h 52"/>
                <a:gd name="T36" fmla="*/ 28 w 49"/>
                <a:gd name="T37" fmla="*/ 16 h 52"/>
                <a:gd name="T38" fmla="*/ 28 w 49"/>
                <a:gd name="T39" fmla="*/ 17 h 52"/>
                <a:gd name="T40" fmla="*/ 28 w 49"/>
                <a:gd name="T41" fmla="*/ 17 h 52"/>
                <a:gd name="T42" fmla="*/ 27 w 49"/>
                <a:gd name="T43" fmla="*/ 21 h 52"/>
                <a:gd name="T44" fmla="*/ 27 w 49"/>
                <a:gd name="T45" fmla="*/ 25 h 52"/>
                <a:gd name="T46" fmla="*/ 39 w 49"/>
                <a:gd name="T47" fmla="*/ 25 h 52"/>
                <a:gd name="T48" fmla="*/ 44 w 49"/>
                <a:gd name="T49" fmla="*/ 25 h 52"/>
                <a:gd name="T50" fmla="*/ 44 w 49"/>
                <a:gd name="T51" fmla="*/ 28 h 52"/>
                <a:gd name="T52" fmla="*/ 39 w 49"/>
                <a:gd name="T53" fmla="*/ 28 h 52"/>
                <a:gd name="T54" fmla="*/ 27 w 49"/>
                <a:gd name="T55" fmla="*/ 28 h 52"/>
                <a:gd name="T56" fmla="*/ 27 w 49"/>
                <a:gd name="T57" fmla="*/ 47 h 52"/>
                <a:gd name="T58" fmla="*/ 19 w 49"/>
                <a:gd name="T59" fmla="*/ 52 h 52"/>
                <a:gd name="T60" fmla="*/ 17 w 49"/>
                <a:gd name="T61" fmla="*/ 47 h 52"/>
                <a:gd name="T62" fmla="*/ 24 w 49"/>
                <a:gd name="T63" fmla="*/ 46 h 52"/>
                <a:gd name="T64" fmla="*/ 24 w 49"/>
                <a:gd name="T65" fmla="*/ 28 h 52"/>
                <a:gd name="T66" fmla="*/ 11 w 49"/>
                <a:gd name="T67" fmla="*/ 28 h 52"/>
                <a:gd name="T68" fmla="*/ 8 w 49"/>
                <a:gd name="T69" fmla="*/ 29 h 52"/>
                <a:gd name="T70" fmla="*/ 6 w 49"/>
                <a:gd name="T71" fmla="*/ 25 h 52"/>
                <a:gd name="T72" fmla="*/ 9 w 49"/>
                <a:gd name="T73" fmla="*/ 22 h 52"/>
                <a:gd name="T74" fmla="*/ 14 w 49"/>
                <a:gd name="T75" fmla="*/ 11 h 52"/>
                <a:gd name="T76" fmla="*/ 4 w 49"/>
                <a:gd name="T77" fmla="*/ 11 h 52"/>
                <a:gd name="T78" fmla="*/ 1 w 49"/>
                <a:gd name="T79" fmla="*/ 11 h 52"/>
                <a:gd name="T80" fmla="*/ 0 w 49"/>
                <a:gd name="T81" fmla="*/ 12 h 52"/>
                <a:gd name="T82" fmla="*/ 0 w 49"/>
                <a:gd name="T83" fmla="*/ 8 h 52"/>
                <a:gd name="T84" fmla="*/ 2 w 49"/>
                <a:gd name="T85" fmla="*/ 8 h 52"/>
                <a:gd name="T86" fmla="*/ 4 w 49"/>
                <a:gd name="T87" fmla="*/ 9 h 52"/>
                <a:gd name="T88" fmla="*/ 15 w 49"/>
                <a:gd name="T89" fmla="*/ 9 h 52"/>
                <a:gd name="T90" fmla="*/ 19 w 49"/>
                <a:gd name="T91" fmla="*/ 0 h 52"/>
                <a:gd name="T92" fmla="*/ 0 w 49"/>
                <a:gd name="T93" fmla="*/ 46 h 52"/>
                <a:gd name="T94" fmla="*/ 14 w 49"/>
                <a:gd name="T95" fmla="*/ 33 h 52"/>
                <a:gd name="T96" fmla="*/ 18 w 49"/>
                <a:gd name="T97" fmla="*/ 36 h 52"/>
                <a:gd name="T98" fmla="*/ 19 w 49"/>
                <a:gd name="T99" fmla="*/ 36 h 52"/>
                <a:gd name="T100" fmla="*/ 18 w 49"/>
                <a:gd name="T101" fmla="*/ 37 h 52"/>
                <a:gd name="T102" fmla="*/ 15 w 49"/>
                <a:gd name="T103" fmla="*/ 39 h 52"/>
                <a:gd name="T104" fmla="*/ 4 w 49"/>
                <a:gd name="T105" fmla="*/ 49 h 52"/>
                <a:gd name="T106" fmla="*/ 0 w 49"/>
                <a:gd name="T107" fmla="*/ 46 h 52"/>
                <a:gd name="T108" fmla="*/ 32 w 49"/>
                <a:gd name="T109" fmla="*/ 37 h 52"/>
                <a:gd name="T110" fmla="*/ 34 w 49"/>
                <a:gd name="T111" fmla="*/ 34 h 52"/>
                <a:gd name="T112" fmla="*/ 48 w 49"/>
                <a:gd name="T113" fmla="*/ 45 h 52"/>
                <a:gd name="T114" fmla="*/ 46 w 49"/>
                <a:gd name="T115" fmla="*/ 48 h 52"/>
                <a:gd name="T116" fmla="*/ 32 w 49"/>
                <a:gd name="T117" fmla="*/ 3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" h="52">
                  <a:moveTo>
                    <a:pt x="19" y="0"/>
                  </a:moveTo>
                  <a:cubicBezTo>
                    <a:pt x="22" y="1"/>
                    <a:pt x="22" y="1"/>
                    <a:pt x="22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23" y="2"/>
                    <a:pt x="22" y="2"/>
                  </a:cubicBezTo>
                  <a:cubicBezTo>
                    <a:pt x="22" y="2"/>
                    <a:pt x="21" y="3"/>
                    <a:pt x="21" y="4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20" y="7"/>
                    <a:pt x="19" y="8"/>
                    <a:pt x="19" y="9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5" y="9"/>
                    <a:pt x="46" y="8"/>
                    <a:pt x="47" y="8"/>
                  </a:cubicBezTo>
                  <a:cubicBezTo>
                    <a:pt x="48" y="8"/>
                    <a:pt x="49" y="8"/>
                    <a:pt x="49" y="8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49" y="12"/>
                    <a:pt x="48" y="12"/>
                    <a:pt x="47" y="11"/>
                  </a:cubicBezTo>
                  <a:cubicBezTo>
                    <a:pt x="46" y="11"/>
                    <a:pt x="45" y="11"/>
                    <a:pt x="44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6" y="15"/>
                    <a:pt x="14" y="19"/>
                    <a:pt x="11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19"/>
                    <a:pt x="24" y="17"/>
                    <a:pt x="24" y="16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8" y="16"/>
                    <a:pt x="28" y="16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7" y="17"/>
                    <a:pt x="27" y="19"/>
                    <a:pt x="27" y="21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40" y="25"/>
                    <a:pt x="42" y="25"/>
                    <a:pt x="44" y="25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2" y="28"/>
                    <a:pt x="41" y="28"/>
                    <a:pt x="39" y="28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8" y="50"/>
                    <a:pt x="25" y="51"/>
                    <a:pt x="19" y="52"/>
                  </a:cubicBezTo>
                  <a:cubicBezTo>
                    <a:pt x="18" y="50"/>
                    <a:pt x="18" y="49"/>
                    <a:pt x="17" y="47"/>
                  </a:cubicBezTo>
                  <a:cubicBezTo>
                    <a:pt x="22" y="48"/>
                    <a:pt x="25" y="48"/>
                    <a:pt x="24" y="46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0" y="28"/>
                    <a:pt x="9" y="28"/>
                    <a:pt x="8" y="29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7" y="25"/>
                    <a:pt x="8" y="24"/>
                    <a:pt x="9" y="22"/>
                  </a:cubicBezTo>
                  <a:cubicBezTo>
                    <a:pt x="11" y="19"/>
                    <a:pt x="12" y="16"/>
                    <a:pt x="1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3" y="11"/>
                    <a:pt x="1" y="11"/>
                  </a:cubicBezTo>
                  <a:cubicBezTo>
                    <a:pt x="1" y="12"/>
                    <a:pt x="0" y="12"/>
                    <a:pt x="0" y="12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1" y="8"/>
                    <a:pt x="2" y="8"/>
                  </a:cubicBezTo>
                  <a:cubicBezTo>
                    <a:pt x="3" y="8"/>
                    <a:pt x="4" y="9"/>
                    <a:pt x="4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7" y="6"/>
                    <a:pt x="18" y="3"/>
                    <a:pt x="19" y="0"/>
                  </a:cubicBezTo>
                  <a:close/>
                  <a:moveTo>
                    <a:pt x="0" y="46"/>
                  </a:moveTo>
                  <a:cubicBezTo>
                    <a:pt x="6" y="43"/>
                    <a:pt x="11" y="39"/>
                    <a:pt x="14" y="33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8" y="36"/>
                    <a:pt x="18" y="37"/>
                  </a:cubicBezTo>
                  <a:cubicBezTo>
                    <a:pt x="17" y="37"/>
                    <a:pt x="16" y="38"/>
                    <a:pt x="15" y="39"/>
                  </a:cubicBezTo>
                  <a:cubicBezTo>
                    <a:pt x="12" y="42"/>
                    <a:pt x="8" y="46"/>
                    <a:pt x="4" y="49"/>
                  </a:cubicBezTo>
                  <a:cubicBezTo>
                    <a:pt x="3" y="47"/>
                    <a:pt x="2" y="46"/>
                    <a:pt x="0" y="46"/>
                  </a:cubicBezTo>
                  <a:close/>
                  <a:moveTo>
                    <a:pt x="32" y="37"/>
                  </a:moveTo>
                  <a:cubicBezTo>
                    <a:pt x="34" y="34"/>
                    <a:pt x="34" y="34"/>
                    <a:pt x="34" y="34"/>
                  </a:cubicBezTo>
                  <a:cubicBezTo>
                    <a:pt x="39" y="37"/>
                    <a:pt x="44" y="41"/>
                    <a:pt x="48" y="45"/>
                  </a:cubicBezTo>
                  <a:cubicBezTo>
                    <a:pt x="46" y="48"/>
                    <a:pt x="46" y="48"/>
                    <a:pt x="46" y="48"/>
                  </a:cubicBezTo>
                  <a:cubicBezTo>
                    <a:pt x="41" y="44"/>
                    <a:pt x="37" y="40"/>
                    <a:pt x="32" y="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4" name="Freeform 23">
              <a:extLst>
                <a:ext uri="{FF2B5EF4-FFF2-40B4-BE49-F238E27FC236}">
                  <a16:creationId xmlns="" xmlns:a16="http://schemas.microsoft.com/office/drawing/2014/main" id="{ABA3F0EE-245A-C146-A3F3-8A7ACF402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2116"/>
              <a:ext cx="19" cy="97"/>
            </a:xfrm>
            <a:custGeom>
              <a:avLst/>
              <a:gdLst>
                <a:gd name="T0" fmla="*/ 0 w 10"/>
                <a:gd name="T1" fmla="*/ 0 h 50"/>
                <a:gd name="T2" fmla="*/ 4 w 10"/>
                <a:gd name="T3" fmla="*/ 0 h 50"/>
                <a:gd name="T4" fmla="*/ 10 w 10"/>
                <a:gd name="T5" fmla="*/ 25 h 50"/>
                <a:gd name="T6" fmla="*/ 4 w 10"/>
                <a:gd name="T7" fmla="*/ 50 h 50"/>
                <a:gd name="T8" fmla="*/ 0 w 10"/>
                <a:gd name="T9" fmla="*/ 50 h 50"/>
                <a:gd name="T10" fmla="*/ 6 w 10"/>
                <a:gd name="T11" fmla="*/ 25 h 50"/>
                <a:gd name="T12" fmla="*/ 0 w 10"/>
                <a:gd name="T1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0">
                  <a:moveTo>
                    <a:pt x="0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8" y="7"/>
                    <a:pt x="10" y="15"/>
                    <a:pt x="10" y="25"/>
                  </a:cubicBezTo>
                  <a:cubicBezTo>
                    <a:pt x="10" y="35"/>
                    <a:pt x="8" y="43"/>
                    <a:pt x="4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4" y="43"/>
                    <a:pt x="6" y="35"/>
                    <a:pt x="6" y="25"/>
                  </a:cubicBezTo>
                  <a:cubicBezTo>
                    <a:pt x="6" y="16"/>
                    <a:pt x="4" y="8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5" name="Freeform 24">
              <a:extLst>
                <a:ext uri="{FF2B5EF4-FFF2-40B4-BE49-F238E27FC236}">
                  <a16:creationId xmlns="" xmlns:a16="http://schemas.microsoft.com/office/drawing/2014/main" id="{A0137839-A350-124C-AE72-FAA8F6AC8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324"/>
              <a:ext cx="71" cy="75"/>
            </a:xfrm>
            <a:custGeom>
              <a:avLst/>
              <a:gdLst>
                <a:gd name="T0" fmla="*/ 35 w 37"/>
                <a:gd name="T1" fmla="*/ 0 h 39"/>
                <a:gd name="T2" fmla="*/ 36 w 37"/>
                <a:gd name="T3" fmla="*/ 13 h 39"/>
                <a:gd name="T4" fmla="*/ 35 w 37"/>
                <a:gd name="T5" fmla="*/ 13 h 39"/>
                <a:gd name="T6" fmla="*/ 30 w 37"/>
                <a:gd name="T7" fmla="*/ 5 h 39"/>
                <a:gd name="T8" fmla="*/ 21 w 37"/>
                <a:gd name="T9" fmla="*/ 2 h 39"/>
                <a:gd name="T10" fmla="*/ 14 w 37"/>
                <a:gd name="T11" fmla="*/ 4 h 39"/>
                <a:gd name="T12" fmla="*/ 9 w 37"/>
                <a:gd name="T13" fmla="*/ 10 h 39"/>
                <a:gd name="T14" fmla="*/ 7 w 37"/>
                <a:gd name="T15" fmla="*/ 20 h 39"/>
                <a:gd name="T16" fmla="*/ 9 w 37"/>
                <a:gd name="T17" fmla="*/ 29 h 39"/>
                <a:gd name="T18" fmla="*/ 14 w 37"/>
                <a:gd name="T19" fmla="*/ 35 h 39"/>
                <a:gd name="T20" fmla="*/ 22 w 37"/>
                <a:gd name="T21" fmla="*/ 37 h 39"/>
                <a:gd name="T22" fmla="*/ 29 w 37"/>
                <a:gd name="T23" fmla="*/ 35 h 39"/>
                <a:gd name="T24" fmla="*/ 36 w 37"/>
                <a:gd name="T25" fmla="*/ 29 h 39"/>
                <a:gd name="T26" fmla="*/ 37 w 37"/>
                <a:gd name="T27" fmla="*/ 30 h 39"/>
                <a:gd name="T28" fmla="*/ 30 w 37"/>
                <a:gd name="T29" fmla="*/ 37 h 39"/>
                <a:gd name="T30" fmla="*/ 20 w 37"/>
                <a:gd name="T31" fmla="*/ 39 h 39"/>
                <a:gd name="T32" fmla="*/ 4 w 37"/>
                <a:gd name="T33" fmla="*/ 32 h 39"/>
                <a:gd name="T34" fmla="*/ 0 w 37"/>
                <a:gd name="T35" fmla="*/ 20 h 39"/>
                <a:gd name="T36" fmla="*/ 3 w 37"/>
                <a:gd name="T37" fmla="*/ 10 h 39"/>
                <a:gd name="T38" fmla="*/ 10 w 37"/>
                <a:gd name="T39" fmla="*/ 3 h 39"/>
                <a:gd name="T40" fmla="*/ 21 w 37"/>
                <a:gd name="T41" fmla="*/ 0 h 39"/>
                <a:gd name="T42" fmla="*/ 30 w 37"/>
                <a:gd name="T43" fmla="*/ 2 h 39"/>
                <a:gd name="T44" fmla="*/ 31 w 37"/>
                <a:gd name="T45" fmla="*/ 3 h 39"/>
                <a:gd name="T46" fmla="*/ 33 w 37"/>
                <a:gd name="T47" fmla="*/ 2 h 39"/>
                <a:gd name="T48" fmla="*/ 34 w 37"/>
                <a:gd name="T49" fmla="*/ 0 h 39"/>
                <a:gd name="T50" fmla="*/ 35 w 37"/>
                <a:gd name="T5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7" h="39">
                  <a:moveTo>
                    <a:pt x="35" y="0"/>
                  </a:moveTo>
                  <a:cubicBezTo>
                    <a:pt x="36" y="13"/>
                    <a:pt x="36" y="13"/>
                    <a:pt x="36" y="13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9"/>
                    <a:pt x="32" y="6"/>
                    <a:pt x="30" y="5"/>
                  </a:cubicBezTo>
                  <a:cubicBezTo>
                    <a:pt x="27" y="3"/>
                    <a:pt x="25" y="2"/>
                    <a:pt x="21" y="2"/>
                  </a:cubicBezTo>
                  <a:cubicBezTo>
                    <a:pt x="19" y="2"/>
                    <a:pt x="16" y="3"/>
                    <a:pt x="14" y="4"/>
                  </a:cubicBezTo>
                  <a:cubicBezTo>
                    <a:pt x="12" y="5"/>
                    <a:pt x="10" y="7"/>
                    <a:pt x="9" y="10"/>
                  </a:cubicBezTo>
                  <a:cubicBezTo>
                    <a:pt x="7" y="13"/>
                    <a:pt x="7" y="16"/>
                    <a:pt x="7" y="20"/>
                  </a:cubicBezTo>
                  <a:cubicBezTo>
                    <a:pt x="7" y="24"/>
                    <a:pt x="7" y="27"/>
                    <a:pt x="9" y="29"/>
                  </a:cubicBezTo>
                  <a:cubicBezTo>
                    <a:pt x="10" y="32"/>
                    <a:pt x="12" y="33"/>
                    <a:pt x="14" y="35"/>
                  </a:cubicBezTo>
                  <a:cubicBezTo>
                    <a:pt x="16" y="36"/>
                    <a:pt x="19" y="37"/>
                    <a:pt x="22" y="37"/>
                  </a:cubicBezTo>
                  <a:cubicBezTo>
                    <a:pt x="25" y="37"/>
                    <a:pt x="27" y="36"/>
                    <a:pt x="29" y="35"/>
                  </a:cubicBezTo>
                  <a:cubicBezTo>
                    <a:pt x="31" y="34"/>
                    <a:pt x="34" y="32"/>
                    <a:pt x="36" y="29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5" y="33"/>
                    <a:pt x="32" y="35"/>
                    <a:pt x="30" y="37"/>
                  </a:cubicBezTo>
                  <a:cubicBezTo>
                    <a:pt x="27" y="38"/>
                    <a:pt x="24" y="39"/>
                    <a:pt x="20" y="39"/>
                  </a:cubicBezTo>
                  <a:cubicBezTo>
                    <a:pt x="13" y="39"/>
                    <a:pt x="8" y="37"/>
                    <a:pt x="4" y="32"/>
                  </a:cubicBezTo>
                  <a:cubicBezTo>
                    <a:pt x="1" y="29"/>
                    <a:pt x="0" y="25"/>
                    <a:pt x="0" y="20"/>
                  </a:cubicBezTo>
                  <a:cubicBezTo>
                    <a:pt x="0" y="17"/>
                    <a:pt x="1" y="13"/>
                    <a:pt x="3" y="10"/>
                  </a:cubicBezTo>
                  <a:cubicBezTo>
                    <a:pt x="4" y="7"/>
                    <a:pt x="7" y="5"/>
                    <a:pt x="10" y="3"/>
                  </a:cubicBezTo>
                  <a:cubicBezTo>
                    <a:pt x="13" y="1"/>
                    <a:pt x="17" y="0"/>
                    <a:pt x="21" y="0"/>
                  </a:cubicBezTo>
                  <a:cubicBezTo>
                    <a:pt x="24" y="0"/>
                    <a:pt x="27" y="1"/>
                    <a:pt x="30" y="2"/>
                  </a:cubicBezTo>
                  <a:cubicBezTo>
                    <a:pt x="30" y="3"/>
                    <a:pt x="31" y="3"/>
                    <a:pt x="31" y="3"/>
                  </a:cubicBezTo>
                  <a:cubicBezTo>
                    <a:pt x="32" y="3"/>
                    <a:pt x="32" y="3"/>
                    <a:pt x="33" y="2"/>
                  </a:cubicBezTo>
                  <a:cubicBezTo>
                    <a:pt x="33" y="2"/>
                    <a:pt x="34" y="1"/>
                    <a:pt x="34" y="0"/>
                  </a:cubicBezTo>
                  <a:lnTo>
                    <a:pt x="3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6" name="Freeform 25">
              <a:extLst>
                <a:ext uri="{FF2B5EF4-FFF2-40B4-BE49-F238E27FC236}">
                  <a16:creationId xmlns="" xmlns:a16="http://schemas.microsoft.com/office/drawing/2014/main" id="{5C18D007-F6BF-6A48-8B5B-2FBCAB80E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326"/>
              <a:ext cx="82" cy="71"/>
            </a:xfrm>
            <a:custGeom>
              <a:avLst/>
              <a:gdLst>
                <a:gd name="T0" fmla="*/ 12 w 43"/>
                <a:gd name="T1" fmla="*/ 17 h 37"/>
                <a:gd name="T2" fmla="*/ 31 w 43"/>
                <a:gd name="T3" fmla="*/ 17 h 37"/>
                <a:gd name="T4" fmla="*/ 31 w 43"/>
                <a:gd name="T5" fmla="*/ 7 h 37"/>
                <a:gd name="T6" fmla="*/ 31 w 43"/>
                <a:gd name="T7" fmla="*/ 3 h 37"/>
                <a:gd name="T8" fmla="*/ 30 w 43"/>
                <a:gd name="T9" fmla="*/ 2 h 37"/>
                <a:gd name="T10" fmla="*/ 27 w 43"/>
                <a:gd name="T11" fmla="*/ 1 h 37"/>
                <a:gd name="T12" fmla="*/ 25 w 43"/>
                <a:gd name="T13" fmla="*/ 1 h 37"/>
                <a:gd name="T14" fmla="*/ 25 w 43"/>
                <a:gd name="T15" fmla="*/ 0 h 37"/>
                <a:gd name="T16" fmla="*/ 43 w 43"/>
                <a:gd name="T17" fmla="*/ 0 h 37"/>
                <a:gd name="T18" fmla="*/ 43 w 43"/>
                <a:gd name="T19" fmla="*/ 1 h 37"/>
                <a:gd name="T20" fmla="*/ 42 w 43"/>
                <a:gd name="T21" fmla="*/ 1 h 37"/>
                <a:gd name="T22" fmla="*/ 39 w 43"/>
                <a:gd name="T23" fmla="*/ 2 h 37"/>
                <a:gd name="T24" fmla="*/ 37 w 43"/>
                <a:gd name="T25" fmla="*/ 3 h 37"/>
                <a:gd name="T26" fmla="*/ 37 w 43"/>
                <a:gd name="T27" fmla="*/ 7 h 37"/>
                <a:gd name="T28" fmla="*/ 37 w 43"/>
                <a:gd name="T29" fmla="*/ 31 h 37"/>
                <a:gd name="T30" fmla="*/ 37 w 43"/>
                <a:gd name="T31" fmla="*/ 34 h 37"/>
                <a:gd name="T32" fmla="*/ 39 w 43"/>
                <a:gd name="T33" fmla="*/ 36 h 37"/>
                <a:gd name="T34" fmla="*/ 42 w 43"/>
                <a:gd name="T35" fmla="*/ 36 h 37"/>
                <a:gd name="T36" fmla="*/ 43 w 43"/>
                <a:gd name="T37" fmla="*/ 36 h 37"/>
                <a:gd name="T38" fmla="*/ 43 w 43"/>
                <a:gd name="T39" fmla="*/ 37 h 37"/>
                <a:gd name="T40" fmla="*/ 25 w 43"/>
                <a:gd name="T41" fmla="*/ 37 h 37"/>
                <a:gd name="T42" fmla="*/ 25 w 43"/>
                <a:gd name="T43" fmla="*/ 36 h 37"/>
                <a:gd name="T44" fmla="*/ 27 w 43"/>
                <a:gd name="T45" fmla="*/ 36 h 37"/>
                <a:gd name="T46" fmla="*/ 31 w 43"/>
                <a:gd name="T47" fmla="*/ 35 h 37"/>
                <a:gd name="T48" fmla="*/ 31 w 43"/>
                <a:gd name="T49" fmla="*/ 31 h 37"/>
                <a:gd name="T50" fmla="*/ 31 w 43"/>
                <a:gd name="T51" fmla="*/ 19 h 37"/>
                <a:gd name="T52" fmla="*/ 12 w 43"/>
                <a:gd name="T53" fmla="*/ 19 h 37"/>
                <a:gd name="T54" fmla="*/ 12 w 43"/>
                <a:gd name="T55" fmla="*/ 31 h 37"/>
                <a:gd name="T56" fmla="*/ 13 w 43"/>
                <a:gd name="T57" fmla="*/ 34 h 37"/>
                <a:gd name="T58" fmla="*/ 14 w 43"/>
                <a:gd name="T59" fmla="*/ 36 h 37"/>
                <a:gd name="T60" fmla="*/ 17 w 43"/>
                <a:gd name="T61" fmla="*/ 36 h 37"/>
                <a:gd name="T62" fmla="*/ 18 w 43"/>
                <a:gd name="T63" fmla="*/ 36 h 37"/>
                <a:gd name="T64" fmla="*/ 18 w 43"/>
                <a:gd name="T65" fmla="*/ 37 h 37"/>
                <a:gd name="T66" fmla="*/ 0 w 43"/>
                <a:gd name="T67" fmla="*/ 37 h 37"/>
                <a:gd name="T68" fmla="*/ 0 w 43"/>
                <a:gd name="T69" fmla="*/ 36 h 37"/>
                <a:gd name="T70" fmla="*/ 2 w 43"/>
                <a:gd name="T71" fmla="*/ 36 h 37"/>
                <a:gd name="T72" fmla="*/ 6 w 43"/>
                <a:gd name="T73" fmla="*/ 35 h 37"/>
                <a:gd name="T74" fmla="*/ 6 w 43"/>
                <a:gd name="T75" fmla="*/ 31 h 37"/>
                <a:gd name="T76" fmla="*/ 6 w 43"/>
                <a:gd name="T77" fmla="*/ 7 h 37"/>
                <a:gd name="T78" fmla="*/ 6 w 43"/>
                <a:gd name="T79" fmla="*/ 3 h 37"/>
                <a:gd name="T80" fmla="*/ 5 w 43"/>
                <a:gd name="T81" fmla="*/ 2 h 37"/>
                <a:gd name="T82" fmla="*/ 2 w 43"/>
                <a:gd name="T83" fmla="*/ 1 h 37"/>
                <a:gd name="T84" fmla="*/ 0 w 43"/>
                <a:gd name="T85" fmla="*/ 1 h 37"/>
                <a:gd name="T86" fmla="*/ 0 w 43"/>
                <a:gd name="T87" fmla="*/ 0 h 37"/>
                <a:gd name="T88" fmla="*/ 18 w 43"/>
                <a:gd name="T89" fmla="*/ 0 h 37"/>
                <a:gd name="T90" fmla="*/ 18 w 43"/>
                <a:gd name="T91" fmla="*/ 1 h 37"/>
                <a:gd name="T92" fmla="*/ 17 w 43"/>
                <a:gd name="T93" fmla="*/ 1 h 37"/>
                <a:gd name="T94" fmla="*/ 14 w 43"/>
                <a:gd name="T95" fmla="*/ 2 h 37"/>
                <a:gd name="T96" fmla="*/ 13 w 43"/>
                <a:gd name="T97" fmla="*/ 3 h 37"/>
                <a:gd name="T98" fmla="*/ 12 w 43"/>
                <a:gd name="T99" fmla="*/ 7 h 37"/>
                <a:gd name="T100" fmla="*/ 12 w 43"/>
                <a:gd name="T101" fmla="*/ 1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3" h="37">
                  <a:moveTo>
                    <a:pt x="12" y="17"/>
                  </a:moveTo>
                  <a:cubicBezTo>
                    <a:pt x="31" y="17"/>
                    <a:pt x="31" y="17"/>
                    <a:pt x="31" y="17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1" y="5"/>
                    <a:pt x="31" y="3"/>
                    <a:pt x="31" y="3"/>
                  </a:cubicBezTo>
                  <a:cubicBezTo>
                    <a:pt x="31" y="2"/>
                    <a:pt x="30" y="2"/>
                    <a:pt x="30" y="2"/>
                  </a:cubicBezTo>
                  <a:cubicBezTo>
                    <a:pt x="29" y="1"/>
                    <a:pt x="28" y="1"/>
                    <a:pt x="27" y="1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1"/>
                    <a:pt x="40" y="1"/>
                    <a:pt x="39" y="2"/>
                  </a:cubicBezTo>
                  <a:cubicBezTo>
                    <a:pt x="38" y="2"/>
                    <a:pt x="38" y="2"/>
                    <a:pt x="37" y="3"/>
                  </a:cubicBezTo>
                  <a:cubicBezTo>
                    <a:pt x="37" y="4"/>
                    <a:pt x="37" y="5"/>
                    <a:pt x="37" y="7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7" y="33"/>
                    <a:pt x="37" y="34"/>
                    <a:pt x="37" y="34"/>
                  </a:cubicBezTo>
                  <a:cubicBezTo>
                    <a:pt x="38" y="35"/>
                    <a:pt x="38" y="35"/>
                    <a:pt x="39" y="36"/>
                  </a:cubicBezTo>
                  <a:cubicBezTo>
                    <a:pt x="40" y="36"/>
                    <a:pt x="41" y="36"/>
                    <a:pt x="42" y="36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5" y="36"/>
                    <a:pt x="25" y="36"/>
                    <a:pt x="25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9" y="36"/>
                    <a:pt x="30" y="36"/>
                    <a:pt x="31" y="35"/>
                  </a:cubicBezTo>
                  <a:cubicBezTo>
                    <a:pt x="31" y="34"/>
                    <a:pt x="31" y="33"/>
                    <a:pt x="31" y="31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3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6" y="36"/>
                    <a:pt x="17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3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5" y="1"/>
                    <a:pt x="14" y="2"/>
                  </a:cubicBezTo>
                  <a:cubicBezTo>
                    <a:pt x="13" y="2"/>
                    <a:pt x="13" y="2"/>
                    <a:pt x="13" y="3"/>
                  </a:cubicBezTo>
                  <a:cubicBezTo>
                    <a:pt x="12" y="4"/>
                    <a:pt x="12" y="5"/>
                    <a:pt x="12" y="7"/>
                  </a:cubicBezTo>
                  <a:lnTo>
                    <a:pt x="1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7" name="Freeform 26">
              <a:extLst>
                <a:ext uri="{FF2B5EF4-FFF2-40B4-BE49-F238E27FC236}">
                  <a16:creationId xmlns="" xmlns:a16="http://schemas.microsoft.com/office/drawing/2014/main" id="{7E130380-C7BA-D14B-93EF-0B6A892BD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5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4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3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3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5"/>
                    <a:pt x="13" y="35"/>
                    <a:pt x="13" y="36"/>
                  </a:cubicBezTo>
                  <a:cubicBezTo>
                    <a:pt x="14" y="36"/>
                    <a:pt x="15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8" name="Freeform 27">
              <a:extLst>
                <a:ext uri="{FF2B5EF4-FFF2-40B4-BE49-F238E27FC236}">
                  <a16:creationId xmlns="" xmlns:a16="http://schemas.microsoft.com/office/drawing/2014/main" id="{1F56ABA0-90A2-0740-809B-A09C7F067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2326"/>
              <a:ext cx="86" cy="73"/>
            </a:xfrm>
            <a:custGeom>
              <a:avLst/>
              <a:gdLst>
                <a:gd name="T0" fmla="*/ 0 w 45"/>
                <a:gd name="T1" fmla="*/ 0 h 38"/>
                <a:gd name="T2" fmla="*/ 11 w 45"/>
                <a:gd name="T3" fmla="*/ 0 h 38"/>
                <a:gd name="T4" fmla="*/ 36 w 45"/>
                <a:gd name="T5" fmla="*/ 28 h 38"/>
                <a:gd name="T6" fmla="*/ 36 w 45"/>
                <a:gd name="T7" fmla="*/ 6 h 38"/>
                <a:gd name="T8" fmla="*/ 35 w 45"/>
                <a:gd name="T9" fmla="*/ 2 h 38"/>
                <a:gd name="T10" fmla="*/ 32 w 45"/>
                <a:gd name="T11" fmla="*/ 1 h 38"/>
                <a:gd name="T12" fmla="*/ 30 w 45"/>
                <a:gd name="T13" fmla="*/ 1 h 38"/>
                <a:gd name="T14" fmla="*/ 30 w 45"/>
                <a:gd name="T15" fmla="*/ 0 h 38"/>
                <a:gd name="T16" fmla="*/ 45 w 45"/>
                <a:gd name="T17" fmla="*/ 0 h 38"/>
                <a:gd name="T18" fmla="*/ 45 w 45"/>
                <a:gd name="T19" fmla="*/ 1 h 38"/>
                <a:gd name="T20" fmla="*/ 43 w 45"/>
                <a:gd name="T21" fmla="*/ 1 h 38"/>
                <a:gd name="T22" fmla="*/ 39 w 45"/>
                <a:gd name="T23" fmla="*/ 2 h 38"/>
                <a:gd name="T24" fmla="*/ 39 w 45"/>
                <a:gd name="T25" fmla="*/ 6 h 38"/>
                <a:gd name="T26" fmla="*/ 39 w 45"/>
                <a:gd name="T27" fmla="*/ 38 h 38"/>
                <a:gd name="T28" fmla="*/ 38 w 45"/>
                <a:gd name="T29" fmla="*/ 38 h 38"/>
                <a:gd name="T30" fmla="*/ 11 w 45"/>
                <a:gd name="T31" fmla="*/ 8 h 38"/>
                <a:gd name="T32" fmla="*/ 11 w 45"/>
                <a:gd name="T33" fmla="*/ 31 h 38"/>
                <a:gd name="T34" fmla="*/ 11 w 45"/>
                <a:gd name="T35" fmla="*/ 35 h 38"/>
                <a:gd name="T36" fmla="*/ 15 w 45"/>
                <a:gd name="T37" fmla="*/ 36 h 38"/>
                <a:gd name="T38" fmla="*/ 16 w 45"/>
                <a:gd name="T39" fmla="*/ 36 h 38"/>
                <a:gd name="T40" fmla="*/ 16 w 45"/>
                <a:gd name="T41" fmla="*/ 37 h 38"/>
                <a:gd name="T42" fmla="*/ 2 w 45"/>
                <a:gd name="T43" fmla="*/ 37 h 38"/>
                <a:gd name="T44" fmla="*/ 2 w 45"/>
                <a:gd name="T45" fmla="*/ 36 h 38"/>
                <a:gd name="T46" fmla="*/ 3 w 45"/>
                <a:gd name="T47" fmla="*/ 36 h 38"/>
                <a:gd name="T48" fmla="*/ 7 w 45"/>
                <a:gd name="T49" fmla="*/ 35 h 38"/>
                <a:gd name="T50" fmla="*/ 8 w 45"/>
                <a:gd name="T51" fmla="*/ 31 h 38"/>
                <a:gd name="T52" fmla="*/ 8 w 45"/>
                <a:gd name="T53" fmla="*/ 5 h 38"/>
                <a:gd name="T54" fmla="*/ 5 w 45"/>
                <a:gd name="T55" fmla="*/ 2 h 38"/>
                <a:gd name="T56" fmla="*/ 2 w 45"/>
                <a:gd name="T57" fmla="*/ 1 h 38"/>
                <a:gd name="T58" fmla="*/ 0 w 45"/>
                <a:gd name="T59" fmla="*/ 1 h 38"/>
                <a:gd name="T60" fmla="*/ 0 w 45"/>
                <a:gd name="T6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" h="38">
                  <a:moveTo>
                    <a:pt x="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4"/>
                    <a:pt x="36" y="3"/>
                    <a:pt x="35" y="2"/>
                  </a:cubicBezTo>
                  <a:cubicBezTo>
                    <a:pt x="34" y="1"/>
                    <a:pt x="33" y="1"/>
                    <a:pt x="32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1" y="1"/>
                    <a:pt x="40" y="2"/>
                    <a:pt x="39" y="2"/>
                  </a:cubicBezTo>
                  <a:cubicBezTo>
                    <a:pt x="39" y="3"/>
                    <a:pt x="39" y="4"/>
                    <a:pt x="39" y="6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1" y="35"/>
                    <a:pt x="11" y="35"/>
                  </a:cubicBezTo>
                  <a:cubicBezTo>
                    <a:pt x="12" y="36"/>
                    <a:pt x="13" y="36"/>
                    <a:pt x="15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5" y="36"/>
                    <a:pt x="6" y="36"/>
                    <a:pt x="7" y="35"/>
                  </a:cubicBezTo>
                  <a:cubicBezTo>
                    <a:pt x="8" y="34"/>
                    <a:pt x="8" y="33"/>
                    <a:pt x="8" y="3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4" y="2"/>
                    <a:pt x="4" y="2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9" name="Freeform 28">
              <a:extLst>
                <a:ext uri="{FF2B5EF4-FFF2-40B4-BE49-F238E27FC236}">
                  <a16:creationId xmlns="" xmlns:a16="http://schemas.microsoft.com/office/drawing/2014/main" id="{E5FB3D25-D289-8A43-9EA4-A63BBD4769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38" y="2324"/>
              <a:ext cx="84" cy="73"/>
            </a:xfrm>
            <a:custGeom>
              <a:avLst/>
              <a:gdLst>
                <a:gd name="T0" fmla="*/ 28 w 44"/>
                <a:gd name="T1" fmla="*/ 26 h 38"/>
                <a:gd name="T2" fmla="*/ 12 w 44"/>
                <a:gd name="T3" fmla="*/ 26 h 38"/>
                <a:gd name="T4" fmla="*/ 9 w 44"/>
                <a:gd name="T5" fmla="*/ 32 h 38"/>
                <a:gd name="T6" fmla="*/ 8 w 44"/>
                <a:gd name="T7" fmla="*/ 35 h 38"/>
                <a:gd name="T8" fmla="*/ 9 w 44"/>
                <a:gd name="T9" fmla="*/ 37 h 38"/>
                <a:gd name="T10" fmla="*/ 13 w 44"/>
                <a:gd name="T11" fmla="*/ 37 h 38"/>
                <a:gd name="T12" fmla="*/ 13 w 44"/>
                <a:gd name="T13" fmla="*/ 38 h 38"/>
                <a:gd name="T14" fmla="*/ 0 w 44"/>
                <a:gd name="T15" fmla="*/ 38 h 38"/>
                <a:gd name="T16" fmla="*/ 0 w 44"/>
                <a:gd name="T17" fmla="*/ 37 h 38"/>
                <a:gd name="T18" fmla="*/ 4 w 44"/>
                <a:gd name="T19" fmla="*/ 36 h 38"/>
                <a:gd name="T20" fmla="*/ 7 w 44"/>
                <a:gd name="T21" fmla="*/ 31 h 38"/>
                <a:gd name="T22" fmla="*/ 22 w 44"/>
                <a:gd name="T23" fmla="*/ 0 h 38"/>
                <a:gd name="T24" fmla="*/ 23 w 44"/>
                <a:gd name="T25" fmla="*/ 0 h 38"/>
                <a:gd name="T26" fmla="*/ 37 w 44"/>
                <a:gd name="T27" fmla="*/ 31 h 38"/>
                <a:gd name="T28" fmla="*/ 40 w 44"/>
                <a:gd name="T29" fmla="*/ 36 h 38"/>
                <a:gd name="T30" fmla="*/ 44 w 44"/>
                <a:gd name="T31" fmla="*/ 37 h 38"/>
                <a:gd name="T32" fmla="*/ 44 w 44"/>
                <a:gd name="T33" fmla="*/ 38 h 38"/>
                <a:gd name="T34" fmla="*/ 28 w 44"/>
                <a:gd name="T35" fmla="*/ 38 h 38"/>
                <a:gd name="T36" fmla="*/ 28 w 44"/>
                <a:gd name="T37" fmla="*/ 37 h 38"/>
                <a:gd name="T38" fmla="*/ 31 w 44"/>
                <a:gd name="T39" fmla="*/ 37 h 38"/>
                <a:gd name="T40" fmla="*/ 32 w 44"/>
                <a:gd name="T41" fmla="*/ 35 h 38"/>
                <a:gd name="T42" fmla="*/ 31 w 44"/>
                <a:gd name="T43" fmla="*/ 31 h 38"/>
                <a:gd name="T44" fmla="*/ 28 w 44"/>
                <a:gd name="T45" fmla="*/ 26 h 38"/>
                <a:gd name="T46" fmla="*/ 27 w 44"/>
                <a:gd name="T47" fmla="*/ 24 h 38"/>
                <a:gd name="T48" fmla="*/ 20 w 44"/>
                <a:gd name="T49" fmla="*/ 9 h 38"/>
                <a:gd name="T50" fmla="*/ 13 w 44"/>
                <a:gd name="T51" fmla="*/ 24 h 38"/>
                <a:gd name="T52" fmla="*/ 27 w 44"/>
                <a:gd name="T53" fmla="*/ 2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4" h="38">
                  <a:moveTo>
                    <a:pt x="28" y="26"/>
                  </a:moveTo>
                  <a:cubicBezTo>
                    <a:pt x="12" y="26"/>
                    <a:pt x="12" y="26"/>
                    <a:pt x="12" y="26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9" y="33"/>
                    <a:pt x="8" y="34"/>
                    <a:pt x="8" y="35"/>
                  </a:cubicBezTo>
                  <a:cubicBezTo>
                    <a:pt x="8" y="36"/>
                    <a:pt x="9" y="36"/>
                    <a:pt x="9" y="37"/>
                  </a:cubicBezTo>
                  <a:cubicBezTo>
                    <a:pt x="10" y="37"/>
                    <a:pt x="11" y="37"/>
                    <a:pt x="13" y="37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2" y="37"/>
                    <a:pt x="3" y="37"/>
                    <a:pt x="4" y="36"/>
                  </a:cubicBezTo>
                  <a:cubicBezTo>
                    <a:pt x="5" y="35"/>
                    <a:pt x="6" y="34"/>
                    <a:pt x="7" y="3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8" y="34"/>
                    <a:pt x="39" y="35"/>
                    <a:pt x="40" y="36"/>
                  </a:cubicBezTo>
                  <a:cubicBezTo>
                    <a:pt x="41" y="37"/>
                    <a:pt x="42" y="37"/>
                    <a:pt x="44" y="37"/>
                  </a:cubicBezTo>
                  <a:cubicBezTo>
                    <a:pt x="44" y="38"/>
                    <a:pt x="44" y="38"/>
                    <a:pt x="44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29" y="37"/>
                    <a:pt x="31" y="37"/>
                    <a:pt x="31" y="37"/>
                  </a:cubicBezTo>
                  <a:cubicBezTo>
                    <a:pt x="32" y="36"/>
                    <a:pt x="32" y="36"/>
                    <a:pt x="32" y="35"/>
                  </a:cubicBezTo>
                  <a:cubicBezTo>
                    <a:pt x="32" y="34"/>
                    <a:pt x="32" y="33"/>
                    <a:pt x="31" y="31"/>
                  </a:cubicBezTo>
                  <a:lnTo>
                    <a:pt x="28" y="26"/>
                  </a:lnTo>
                  <a:close/>
                  <a:moveTo>
                    <a:pt x="27" y="24"/>
                  </a:moveTo>
                  <a:cubicBezTo>
                    <a:pt x="20" y="9"/>
                    <a:pt x="20" y="9"/>
                    <a:pt x="20" y="9"/>
                  </a:cubicBezTo>
                  <a:cubicBezTo>
                    <a:pt x="13" y="24"/>
                    <a:pt x="13" y="24"/>
                    <a:pt x="13" y="24"/>
                  </a:cubicBezTo>
                  <a:lnTo>
                    <a:pt x="27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0" name="Freeform 29">
              <a:extLst>
                <a:ext uri="{FF2B5EF4-FFF2-40B4-BE49-F238E27FC236}">
                  <a16:creationId xmlns="" xmlns:a16="http://schemas.microsoft.com/office/drawing/2014/main" id="{3F216B4F-5188-C147-8D99-2581BE1B1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326"/>
              <a:ext cx="84" cy="73"/>
            </a:xfrm>
            <a:custGeom>
              <a:avLst/>
              <a:gdLst>
                <a:gd name="T0" fmla="*/ 29 w 44"/>
                <a:gd name="T1" fmla="*/ 1 h 38"/>
                <a:gd name="T2" fmla="*/ 29 w 44"/>
                <a:gd name="T3" fmla="*/ 0 h 38"/>
                <a:gd name="T4" fmla="*/ 44 w 44"/>
                <a:gd name="T5" fmla="*/ 0 h 38"/>
                <a:gd name="T6" fmla="*/ 44 w 44"/>
                <a:gd name="T7" fmla="*/ 1 h 38"/>
                <a:gd name="T8" fmla="*/ 42 w 44"/>
                <a:gd name="T9" fmla="*/ 1 h 38"/>
                <a:gd name="T10" fmla="*/ 38 w 44"/>
                <a:gd name="T11" fmla="*/ 3 h 38"/>
                <a:gd name="T12" fmla="*/ 38 w 44"/>
                <a:gd name="T13" fmla="*/ 7 h 38"/>
                <a:gd name="T14" fmla="*/ 38 w 44"/>
                <a:gd name="T15" fmla="*/ 22 h 38"/>
                <a:gd name="T16" fmla="*/ 36 w 44"/>
                <a:gd name="T17" fmla="*/ 31 h 38"/>
                <a:gd name="T18" fmla="*/ 32 w 44"/>
                <a:gd name="T19" fmla="*/ 36 h 38"/>
                <a:gd name="T20" fmla="*/ 22 w 44"/>
                <a:gd name="T21" fmla="*/ 38 h 38"/>
                <a:gd name="T22" fmla="*/ 12 w 44"/>
                <a:gd name="T23" fmla="*/ 36 h 38"/>
                <a:gd name="T24" fmla="*/ 7 w 44"/>
                <a:gd name="T25" fmla="*/ 30 h 38"/>
                <a:gd name="T26" fmla="*/ 6 w 44"/>
                <a:gd name="T27" fmla="*/ 21 h 38"/>
                <a:gd name="T28" fmla="*/ 6 w 44"/>
                <a:gd name="T29" fmla="*/ 7 h 38"/>
                <a:gd name="T30" fmla="*/ 5 w 44"/>
                <a:gd name="T31" fmla="*/ 2 h 38"/>
                <a:gd name="T32" fmla="*/ 1 w 44"/>
                <a:gd name="T33" fmla="*/ 1 h 38"/>
                <a:gd name="T34" fmla="*/ 0 w 44"/>
                <a:gd name="T35" fmla="*/ 1 h 38"/>
                <a:gd name="T36" fmla="*/ 0 w 44"/>
                <a:gd name="T37" fmla="*/ 0 h 38"/>
                <a:gd name="T38" fmla="*/ 18 w 44"/>
                <a:gd name="T39" fmla="*/ 0 h 38"/>
                <a:gd name="T40" fmla="*/ 18 w 44"/>
                <a:gd name="T41" fmla="*/ 1 h 38"/>
                <a:gd name="T42" fmla="*/ 16 w 44"/>
                <a:gd name="T43" fmla="*/ 1 h 38"/>
                <a:gd name="T44" fmla="*/ 12 w 44"/>
                <a:gd name="T45" fmla="*/ 3 h 38"/>
                <a:gd name="T46" fmla="*/ 12 w 44"/>
                <a:gd name="T47" fmla="*/ 7 h 38"/>
                <a:gd name="T48" fmla="*/ 12 w 44"/>
                <a:gd name="T49" fmla="*/ 23 h 38"/>
                <a:gd name="T50" fmla="*/ 12 w 44"/>
                <a:gd name="T51" fmla="*/ 28 h 38"/>
                <a:gd name="T52" fmla="*/ 14 w 44"/>
                <a:gd name="T53" fmla="*/ 32 h 38"/>
                <a:gd name="T54" fmla="*/ 17 w 44"/>
                <a:gd name="T55" fmla="*/ 35 h 38"/>
                <a:gd name="T56" fmla="*/ 22 w 44"/>
                <a:gd name="T57" fmla="*/ 36 h 38"/>
                <a:gd name="T58" fmla="*/ 29 w 44"/>
                <a:gd name="T59" fmla="*/ 34 h 38"/>
                <a:gd name="T60" fmla="*/ 34 w 44"/>
                <a:gd name="T61" fmla="*/ 30 h 38"/>
                <a:gd name="T62" fmla="*/ 35 w 44"/>
                <a:gd name="T63" fmla="*/ 22 h 38"/>
                <a:gd name="T64" fmla="*/ 35 w 44"/>
                <a:gd name="T65" fmla="*/ 7 h 38"/>
                <a:gd name="T66" fmla="*/ 34 w 44"/>
                <a:gd name="T67" fmla="*/ 2 h 38"/>
                <a:gd name="T68" fmla="*/ 31 w 44"/>
                <a:gd name="T69" fmla="*/ 1 h 38"/>
                <a:gd name="T70" fmla="*/ 29 w 44"/>
                <a:gd name="T71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38">
                  <a:moveTo>
                    <a:pt x="29" y="1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0" y="1"/>
                    <a:pt x="39" y="2"/>
                    <a:pt x="38" y="3"/>
                  </a:cubicBezTo>
                  <a:cubicBezTo>
                    <a:pt x="38" y="3"/>
                    <a:pt x="38" y="5"/>
                    <a:pt x="38" y="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6"/>
                    <a:pt x="37" y="29"/>
                    <a:pt x="36" y="31"/>
                  </a:cubicBezTo>
                  <a:cubicBezTo>
                    <a:pt x="36" y="33"/>
                    <a:pt x="34" y="34"/>
                    <a:pt x="32" y="36"/>
                  </a:cubicBezTo>
                  <a:cubicBezTo>
                    <a:pt x="29" y="37"/>
                    <a:pt x="26" y="38"/>
                    <a:pt x="22" y="38"/>
                  </a:cubicBezTo>
                  <a:cubicBezTo>
                    <a:pt x="17" y="38"/>
                    <a:pt x="14" y="37"/>
                    <a:pt x="12" y="36"/>
                  </a:cubicBezTo>
                  <a:cubicBezTo>
                    <a:pt x="9" y="35"/>
                    <a:pt x="8" y="33"/>
                    <a:pt x="7" y="30"/>
                  </a:cubicBezTo>
                  <a:cubicBezTo>
                    <a:pt x="6" y="29"/>
                    <a:pt x="6" y="26"/>
                    <a:pt x="6" y="2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4" y="1"/>
                    <a:pt x="13" y="2"/>
                    <a:pt x="12" y="3"/>
                  </a:cubicBezTo>
                  <a:cubicBezTo>
                    <a:pt x="12" y="3"/>
                    <a:pt x="12" y="5"/>
                    <a:pt x="12" y="7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6"/>
                    <a:pt x="12" y="28"/>
                  </a:cubicBezTo>
                  <a:cubicBezTo>
                    <a:pt x="12" y="30"/>
                    <a:pt x="13" y="31"/>
                    <a:pt x="14" y="32"/>
                  </a:cubicBezTo>
                  <a:cubicBezTo>
                    <a:pt x="14" y="33"/>
                    <a:pt x="15" y="34"/>
                    <a:pt x="17" y="35"/>
                  </a:cubicBezTo>
                  <a:cubicBezTo>
                    <a:pt x="18" y="35"/>
                    <a:pt x="20" y="36"/>
                    <a:pt x="22" y="36"/>
                  </a:cubicBezTo>
                  <a:cubicBezTo>
                    <a:pt x="25" y="36"/>
                    <a:pt x="27" y="35"/>
                    <a:pt x="29" y="34"/>
                  </a:cubicBezTo>
                  <a:cubicBezTo>
                    <a:pt x="32" y="33"/>
                    <a:pt x="33" y="32"/>
                    <a:pt x="34" y="30"/>
                  </a:cubicBezTo>
                  <a:cubicBezTo>
                    <a:pt x="35" y="28"/>
                    <a:pt x="35" y="26"/>
                    <a:pt x="35" y="22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4"/>
                    <a:pt x="35" y="3"/>
                    <a:pt x="34" y="2"/>
                  </a:cubicBezTo>
                  <a:cubicBezTo>
                    <a:pt x="33" y="1"/>
                    <a:pt x="32" y="1"/>
                    <a:pt x="31" y="1"/>
                  </a:cubicBezTo>
                  <a:lnTo>
                    <a:pt x="2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1" name="Freeform 30">
              <a:extLst>
                <a:ext uri="{FF2B5EF4-FFF2-40B4-BE49-F238E27FC236}">
                  <a16:creationId xmlns="" xmlns:a16="http://schemas.microsoft.com/office/drawing/2014/main" id="{6DF32DFD-B761-3D42-8A90-FDDD19301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2326"/>
              <a:ext cx="85" cy="73"/>
            </a:xfrm>
            <a:custGeom>
              <a:avLst/>
              <a:gdLst>
                <a:gd name="T0" fmla="*/ 0 w 45"/>
                <a:gd name="T1" fmla="*/ 0 h 38"/>
                <a:gd name="T2" fmla="*/ 11 w 45"/>
                <a:gd name="T3" fmla="*/ 0 h 38"/>
                <a:gd name="T4" fmla="*/ 36 w 45"/>
                <a:gd name="T5" fmla="*/ 28 h 38"/>
                <a:gd name="T6" fmla="*/ 36 w 45"/>
                <a:gd name="T7" fmla="*/ 6 h 38"/>
                <a:gd name="T8" fmla="*/ 35 w 45"/>
                <a:gd name="T9" fmla="*/ 2 h 38"/>
                <a:gd name="T10" fmla="*/ 32 w 45"/>
                <a:gd name="T11" fmla="*/ 1 h 38"/>
                <a:gd name="T12" fmla="*/ 30 w 45"/>
                <a:gd name="T13" fmla="*/ 1 h 38"/>
                <a:gd name="T14" fmla="*/ 30 w 45"/>
                <a:gd name="T15" fmla="*/ 0 h 38"/>
                <a:gd name="T16" fmla="*/ 45 w 45"/>
                <a:gd name="T17" fmla="*/ 0 h 38"/>
                <a:gd name="T18" fmla="*/ 45 w 45"/>
                <a:gd name="T19" fmla="*/ 1 h 38"/>
                <a:gd name="T20" fmla="*/ 43 w 45"/>
                <a:gd name="T21" fmla="*/ 1 h 38"/>
                <a:gd name="T22" fmla="*/ 39 w 45"/>
                <a:gd name="T23" fmla="*/ 2 h 38"/>
                <a:gd name="T24" fmla="*/ 39 w 45"/>
                <a:gd name="T25" fmla="*/ 6 h 38"/>
                <a:gd name="T26" fmla="*/ 39 w 45"/>
                <a:gd name="T27" fmla="*/ 38 h 38"/>
                <a:gd name="T28" fmla="*/ 38 w 45"/>
                <a:gd name="T29" fmla="*/ 38 h 38"/>
                <a:gd name="T30" fmla="*/ 10 w 45"/>
                <a:gd name="T31" fmla="*/ 8 h 38"/>
                <a:gd name="T32" fmla="*/ 10 w 45"/>
                <a:gd name="T33" fmla="*/ 31 h 38"/>
                <a:gd name="T34" fmla="*/ 11 w 45"/>
                <a:gd name="T35" fmla="*/ 35 h 38"/>
                <a:gd name="T36" fmla="*/ 15 w 45"/>
                <a:gd name="T37" fmla="*/ 36 h 38"/>
                <a:gd name="T38" fmla="*/ 16 w 45"/>
                <a:gd name="T39" fmla="*/ 36 h 38"/>
                <a:gd name="T40" fmla="*/ 16 w 45"/>
                <a:gd name="T41" fmla="*/ 37 h 38"/>
                <a:gd name="T42" fmla="*/ 2 w 45"/>
                <a:gd name="T43" fmla="*/ 37 h 38"/>
                <a:gd name="T44" fmla="*/ 2 w 45"/>
                <a:gd name="T45" fmla="*/ 36 h 38"/>
                <a:gd name="T46" fmla="*/ 3 w 45"/>
                <a:gd name="T47" fmla="*/ 36 h 38"/>
                <a:gd name="T48" fmla="*/ 7 w 45"/>
                <a:gd name="T49" fmla="*/ 35 h 38"/>
                <a:gd name="T50" fmla="*/ 8 w 45"/>
                <a:gd name="T51" fmla="*/ 31 h 38"/>
                <a:gd name="T52" fmla="*/ 8 w 45"/>
                <a:gd name="T53" fmla="*/ 5 h 38"/>
                <a:gd name="T54" fmla="*/ 5 w 45"/>
                <a:gd name="T55" fmla="*/ 2 h 38"/>
                <a:gd name="T56" fmla="*/ 2 w 45"/>
                <a:gd name="T57" fmla="*/ 1 h 38"/>
                <a:gd name="T58" fmla="*/ 0 w 45"/>
                <a:gd name="T59" fmla="*/ 1 h 38"/>
                <a:gd name="T60" fmla="*/ 0 w 45"/>
                <a:gd name="T6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" h="38">
                  <a:moveTo>
                    <a:pt x="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4"/>
                    <a:pt x="36" y="3"/>
                    <a:pt x="35" y="2"/>
                  </a:cubicBezTo>
                  <a:cubicBezTo>
                    <a:pt x="34" y="1"/>
                    <a:pt x="33" y="1"/>
                    <a:pt x="32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1" y="1"/>
                    <a:pt x="40" y="2"/>
                    <a:pt x="39" y="2"/>
                  </a:cubicBezTo>
                  <a:cubicBezTo>
                    <a:pt x="39" y="3"/>
                    <a:pt x="39" y="4"/>
                    <a:pt x="39" y="6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3"/>
                    <a:pt x="11" y="35"/>
                    <a:pt x="11" y="35"/>
                  </a:cubicBezTo>
                  <a:cubicBezTo>
                    <a:pt x="12" y="36"/>
                    <a:pt x="13" y="36"/>
                    <a:pt x="15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5" y="36"/>
                    <a:pt x="6" y="36"/>
                    <a:pt x="7" y="35"/>
                  </a:cubicBezTo>
                  <a:cubicBezTo>
                    <a:pt x="8" y="34"/>
                    <a:pt x="8" y="33"/>
                    <a:pt x="8" y="3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4" y="2"/>
                    <a:pt x="4" y="2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2" name="Freeform 31">
              <a:extLst>
                <a:ext uri="{FF2B5EF4-FFF2-40B4-BE49-F238E27FC236}">
                  <a16:creationId xmlns="" xmlns:a16="http://schemas.microsoft.com/office/drawing/2014/main" id="{9C19B958-2D3A-EF44-98CC-FED968968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5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5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4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5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3" name="Freeform 32">
              <a:extLst>
                <a:ext uri="{FF2B5EF4-FFF2-40B4-BE49-F238E27FC236}">
                  <a16:creationId xmlns="" xmlns:a16="http://schemas.microsoft.com/office/drawing/2014/main" id="{2852C183-DDCA-5A4F-B6B1-A1EC171C9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2326"/>
              <a:ext cx="84" cy="73"/>
            </a:xfrm>
            <a:custGeom>
              <a:avLst/>
              <a:gdLst>
                <a:gd name="T0" fmla="*/ 44 w 44"/>
                <a:gd name="T1" fmla="*/ 0 h 38"/>
                <a:gd name="T2" fmla="*/ 44 w 44"/>
                <a:gd name="T3" fmla="*/ 1 h 38"/>
                <a:gd name="T4" fmla="*/ 41 w 44"/>
                <a:gd name="T5" fmla="*/ 2 h 38"/>
                <a:gd name="T6" fmla="*/ 38 w 44"/>
                <a:gd name="T7" fmla="*/ 6 h 38"/>
                <a:gd name="T8" fmla="*/ 23 w 44"/>
                <a:gd name="T9" fmla="*/ 38 h 38"/>
                <a:gd name="T10" fmla="*/ 22 w 44"/>
                <a:gd name="T11" fmla="*/ 38 h 38"/>
                <a:gd name="T12" fmla="*/ 7 w 44"/>
                <a:gd name="T13" fmla="*/ 6 h 38"/>
                <a:gd name="T14" fmla="*/ 5 w 44"/>
                <a:gd name="T15" fmla="*/ 3 h 38"/>
                <a:gd name="T16" fmla="*/ 3 w 44"/>
                <a:gd name="T17" fmla="*/ 2 h 38"/>
                <a:gd name="T18" fmla="*/ 0 w 44"/>
                <a:gd name="T19" fmla="*/ 1 h 38"/>
                <a:gd name="T20" fmla="*/ 0 w 44"/>
                <a:gd name="T21" fmla="*/ 0 h 38"/>
                <a:gd name="T22" fmla="*/ 17 w 44"/>
                <a:gd name="T23" fmla="*/ 0 h 38"/>
                <a:gd name="T24" fmla="*/ 17 w 44"/>
                <a:gd name="T25" fmla="*/ 1 h 38"/>
                <a:gd name="T26" fmla="*/ 13 w 44"/>
                <a:gd name="T27" fmla="*/ 2 h 38"/>
                <a:gd name="T28" fmla="*/ 13 w 44"/>
                <a:gd name="T29" fmla="*/ 4 h 38"/>
                <a:gd name="T30" fmla="*/ 14 w 44"/>
                <a:gd name="T31" fmla="*/ 8 h 38"/>
                <a:gd name="T32" fmla="*/ 24 w 44"/>
                <a:gd name="T33" fmla="*/ 30 h 38"/>
                <a:gd name="T34" fmla="*/ 34 w 44"/>
                <a:gd name="T35" fmla="*/ 8 h 38"/>
                <a:gd name="T36" fmla="*/ 36 w 44"/>
                <a:gd name="T37" fmla="*/ 4 h 38"/>
                <a:gd name="T38" fmla="*/ 35 w 44"/>
                <a:gd name="T39" fmla="*/ 2 h 38"/>
                <a:gd name="T40" fmla="*/ 32 w 44"/>
                <a:gd name="T41" fmla="*/ 1 h 38"/>
                <a:gd name="T42" fmla="*/ 31 w 44"/>
                <a:gd name="T43" fmla="*/ 1 h 38"/>
                <a:gd name="T44" fmla="*/ 31 w 44"/>
                <a:gd name="T45" fmla="*/ 0 h 38"/>
                <a:gd name="T46" fmla="*/ 44 w 44"/>
                <a:gd name="T4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4" h="38">
                  <a:moveTo>
                    <a:pt x="44" y="0"/>
                  </a:move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1" y="2"/>
                    <a:pt x="41" y="2"/>
                  </a:cubicBezTo>
                  <a:cubicBezTo>
                    <a:pt x="39" y="3"/>
                    <a:pt x="39" y="5"/>
                    <a:pt x="38" y="6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4"/>
                    <a:pt x="5" y="3"/>
                    <a:pt x="5" y="3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3" y="1"/>
                    <a:pt x="2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3" y="2"/>
                    <a:pt x="13" y="3"/>
                    <a:pt x="13" y="4"/>
                  </a:cubicBezTo>
                  <a:cubicBezTo>
                    <a:pt x="13" y="4"/>
                    <a:pt x="13" y="6"/>
                    <a:pt x="14" y="8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5" y="6"/>
                    <a:pt x="36" y="5"/>
                    <a:pt x="36" y="4"/>
                  </a:cubicBezTo>
                  <a:cubicBezTo>
                    <a:pt x="36" y="3"/>
                    <a:pt x="35" y="3"/>
                    <a:pt x="35" y="2"/>
                  </a:cubicBezTo>
                  <a:cubicBezTo>
                    <a:pt x="34" y="2"/>
                    <a:pt x="33" y="1"/>
                    <a:pt x="32" y="1"/>
                  </a:cubicBezTo>
                  <a:cubicBezTo>
                    <a:pt x="32" y="1"/>
                    <a:pt x="31" y="1"/>
                    <a:pt x="31" y="1"/>
                  </a:cubicBezTo>
                  <a:cubicBezTo>
                    <a:pt x="31" y="0"/>
                    <a:pt x="31" y="0"/>
                    <a:pt x="31" y="0"/>
                  </a:cubicBezTo>
                  <a:lnTo>
                    <a:pt x="4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4" name="Freeform 33">
              <a:extLst>
                <a:ext uri="{FF2B5EF4-FFF2-40B4-BE49-F238E27FC236}">
                  <a16:creationId xmlns="" xmlns:a16="http://schemas.microsoft.com/office/drawing/2014/main" id="{92FCCBFD-2472-CF42-A05D-D08564A99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326"/>
              <a:ext cx="66" cy="71"/>
            </a:xfrm>
            <a:custGeom>
              <a:avLst/>
              <a:gdLst>
                <a:gd name="T0" fmla="*/ 12 w 35"/>
                <a:gd name="T1" fmla="*/ 2 h 37"/>
                <a:gd name="T2" fmla="*/ 12 w 35"/>
                <a:gd name="T3" fmla="*/ 17 h 37"/>
                <a:gd name="T4" fmla="*/ 21 w 35"/>
                <a:gd name="T5" fmla="*/ 17 h 37"/>
                <a:gd name="T6" fmla="*/ 26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7 w 35"/>
                <a:gd name="T17" fmla="*/ 21 h 37"/>
                <a:gd name="T18" fmla="*/ 25 w 35"/>
                <a:gd name="T19" fmla="*/ 19 h 37"/>
                <a:gd name="T20" fmla="*/ 21 w 35"/>
                <a:gd name="T21" fmla="*/ 19 h 37"/>
                <a:gd name="T22" fmla="*/ 12 w 35"/>
                <a:gd name="T23" fmla="*/ 19 h 37"/>
                <a:gd name="T24" fmla="*/ 12 w 35"/>
                <a:gd name="T25" fmla="*/ 31 h 37"/>
                <a:gd name="T26" fmla="*/ 12 w 35"/>
                <a:gd name="T27" fmla="*/ 34 h 37"/>
                <a:gd name="T28" fmla="*/ 13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2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2 w 35"/>
                <a:gd name="T49" fmla="*/ 36 h 37"/>
                <a:gd name="T50" fmla="*/ 4 w 35"/>
                <a:gd name="T51" fmla="*/ 36 h 37"/>
                <a:gd name="T52" fmla="*/ 6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2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2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30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2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7"/>
                    <a:pt x="25" y="16"/>
                    <a:pt x="26" y="16"/>
                  </a:cubicBezTo>
                  <a:cubicBezTo>
                    <a:pt x="27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3"/>
                    <a:pt x="27" y="21"/>
                    <a:pt x="27" y="21"/>
                  </a:cubicBezTo>
                  <a:cubicBezTo>
                    <a:pt x="26" y="20"/>
                    <a:pt x="26" y="20"/>
                    <a:pt x="25" y="19"/>
                  </a:cubicBezTo>
                  <a:cubicBezTo>
                    <a:pt x="24" y="19"/>
                    <a:pt x="23" y="19"/>
                    <a:pt x="2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4"/>
                    <a:pt x="13" y="35"/>
                    <a:pt x="13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5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2" y="32"/>
                    <a:pt x="33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4" y="36"/>
                    <a:pt x="4" y="36"/>
                  </a:cubicBezTo>
                  <a:cubicBezTo>
                    <a:pt x="5" y="35"/>
                    <a:pt x="6" y="35"/>
                    <a:pt x="6" y="34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6"/>
                    <a:pt x="30" y="5"/>
                    <a:pt x="30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7" y="2"/>
                    <a:pt x="25" y="2"/>
                    <a:pt x="23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5" name="Freeform 34">
              <a:extLst>
                <a:ext uri="{FF2B5EF4-FFF2-40B4-BE49-F238E27FC236}">
                  <a16:creationId xmlns="" xmlns:a16="http://schemas.microsoft.com/office/drawing/2014/main" id="{BB79CEC7-287D-9E4B-8D5A-62AB8F21A52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07" y="2326"/>
              <a:ext cx="78" cy="71"/>
            </a:xfrm>
            <a:custGeom>
              <a:avLst/>
              <a:gdLst>
                <a:gd name="T0" fmla="*/ 41 w 41"/>
                <a:gd name="T1" fmla="*/ 37 h 37"/>
                <a:gd name="T2" fmla="*/ 30 w 41"/>
                <a:gd name="T3" fmla="*/ 37 h 37"/>
                <a:gd name="T4" fmla="*/ 16 w 41"/>
                <a:gd name="T5" fmla="*/ 20 h 37"/>
                <a:gd name="T6" fmla="*/ 14 w 41"/>
                <a:gd name="T7" fmla="*/ 20 h 37"/>
                <a:gd name="T8" fmla="*/ 13 w 41"/>
                <a:gd name="T9" fmla="*/ 20 h 37"/>
                <a:gd name="T10" fmla="*/ 12 w 41"/>
                <a:gd name="T11" fmla="*/ 20 h 37"/>
                <a:gd name="T12" fmla="*/ 12 w 41"/>
                <a:gd name="T13" fmla="*/ 31 h 37"/>
                <a:gd name="T14" fmla="*/ 13 w 41"/>
                <a:gd name="T15" fmla="*/ 35 h 37"/>
                <a:gd name="T16" fmla="*/ 16 w 41"/>
                <a:gd name="T17" fmla="*/ 36 h 37"/>
                <a:gd name="T18" fmla="*/ 18 w 41"/>
                <a:gd name="T19" fmla="*/ 36 h 37"/>
                <a:gd name="T20" fmla="*/ 18 w 41"/>
                <a:gd name="T21" fmla="*/ 37 h 37"/>
                <a:gd name="T22" fmla="*/ 0 w 41"/>
                <a:gd name="T23" fmla="*/ 37 h 37"/>
                <a:gd name="T24" fmla="*/ 0 w 41"/>
                <a:gd name="T25" fmla="*/ 36 h 37"/>
                <a:gd name="T26" fmla="*/ 2 w 41"/>
                <a:gd name="T27" fmla="*/ 36 h 37"/>
                <a:gd name="T28" fmla="*/ 6 w 41"/>
                <a:gd name="T29" fmla="*/ 35 h 37"/>
                <a:gd name="T30" fmla="*/ 6 w 41"/>
                <a:gd name="T31" fmla="*/ 31 h 37"/>
                <a:gd name="T32" fmla="*/ 6 w 41"/>
                <a:gd name="T33" fmla="*/ 7 h 37"/>
                <a:gd name="T34" fmla="*/ 5 w 41"/>
                <a:gd name="T35" fmla="*/ 2 h 37"/>
                <a:gd name="T36" fmla="*/ 2 w 41"/>
                <a:gd name="T37" fmla="*/ 1 h 37"/>
                <a:gd name="T38" fmla="*/ 0 w 41"/>
                <a:gd name="T39" fmla="*/ 1 h 37"/>
                <a:gd name="T40" fmla="*/ 0 w 41"/>
                <a:gd name="T41" fmla="*/ 0 h 37"/>
                <a:gd name="T42" fmla="*/ 15 w 41"/>
                <a:gd name="T43" fmla="*/ 0 h 37"/>
                <a:gd name="T44" fmla="*/ 25 w 41"/>
                <a:gd name="T45" fmla="*/ 1 h 37"/>
                <a:gd name="T46" fmla="*/ 30 w 41"/>
                <a:gd name="T47" fmla="*/ 4 h 37"/>
                <a:gd name="T48" fmla="*/ 32 w 41"/>
                <a:gd name="T49" fmla="*/ 10 h 37"/>
                <a:gd name="T50" fmla="*/ 30 w 41"/>
                <a:gd name="T51" fmla="*/ 16 h 37"/>
                <a:gd name="T52" fmla="*/ 22 w 41"/>
                <a:gd name="T53" fmla="*/ 19 h 37"/>
                <a:gd name="T54" fmla="*/ 31 w 41"/>
                <a:gd name="T55" fmla="*/ 30 h 37"/>
                <a:gd name="T56" fmla="*/ 36 w 41"/>
                <a:gd name="T57" fmla="*/ 35 h 37"/>
                <a:gd name="T58" fmla="*/ 41 w 41"/>
                <a:gd name="T59" fmla="*/ 36 h 37"/>
                <a:gd name="T60" fmla="*/ 41 w 41"/>
                <a:gd name="T61" fmla="*/ 37 h 37"/>
                <a:gd name="T62" fmla="*/ 12 w 41"/>
                <a:gd name="T63" fmla="*/ 18 h 37"/>
                <a:gd name="T64" fmla="*/ 13 w 41"/>
                <a:gd name="T65" fmla="*/ 18 h 37"/>
                <a:gd name="T66" fmla="*/ 14 w 41"/>
                <a:gd name="T67" fmla="*/ 18 h 37"/>
                <a:gd name="T68" fmla="*/ 23 w 41"/>
                <a:gd name="T69" fmla="*/ 16 h 37"/>
                <a:gd name="T70" fmla="*/ 26 w 41"/>
                <a:gd name="T71" fmla="*/ 10 h 37"/>
                <a:gd name="T72" fmla="*/ 23 w 41"/>
                <a:gd name="T73" fmla="*/ 4 h 37"/>
                <a:gd name="T74" fmla="*/ 17 w 41"/>
                <a:gd name="T75" fmla="*/ 2 h 37"/>
                <a:gd name="T76" fmla="*/ 12 w 41"/>
                <a:gd name="T77" fmla="*/ 3 h 37"/>
                <a:gd name="T78" fmla="*/ 12 w 41"/>
                <a:gd name="T79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1" h="37">
                  <a:moveTo>
                    <a:pt x="41" y="37"/>
                  </a:moveTo>
                  <a:cubicBezTo>
                    <a:pt x="30" y="37"/>
                    <a:pt x="30" y="37"/>
                    <a:pt x="30" y="37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20"/>
                    <a:pt x="14" y="20"/>
                    <a:pt x="14" y="20"/>
                  </a:cubicBezTo>
                  <a:cubicBezTo>
                    <a:pt x="14" y="20"/>
                    <a:pt x="13" y="20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5"/>
                    <a:pt x="13" y="35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20" y="0"/>
                    <a:pt x="23" y="0"/>
                    <a:pt x="25" y="1"/>
                  </a:cubicBezTo>
                  <a:cubicBezTo>
                    <a:pt x="27" y="1"/>
                    <a:pt x="29" y="3"/>
                    <a:pt x="30" y="4"/>
                  </a:cubicBezTo>
                  <a:cubicBezTo>
                    <a:pt x="32" y="6"/>
                    <a:pt x="32" y="7"/>
                    <a:pt x="32" y="10"/>
                  </a:cubicBezTo>
                  <a:cubicBezTo>
                    <a:pt x="32" y="12"/>
                    <a:pt x="32" y="14"/>
                    <a:pt x="30" y="16"/>
                  </a:cubicBezTo>
                  <a:cubicBezTo>
                    <a:pt x="28" y="17"/>
                    <a:pt x="26" y="18"/>
                    <a:pt x="22" y="1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3" y="32"/>
                    <a:pt x="34" y="34"/>
                    <a:pt x="36" y="35"/>
                  </a:cubicBezTo>
                  <a:cubicBezTo>
                    <a:pt x="37" y="36"/>
                    <a:pt x="39" y="36"/>
                    <a:pt x="41" y="36"/>
                  </a:cubicBezTo>
                  <a:lnTo>
                    <a:pt x="41" y="37"/>
                  </a:lnTo>
                  <a:close/>
                  <a:moveTo>
                    <a:pt x="12" y="18"/>
                  </a:moveTo>
                  <a:cubicBezTo>
                    <a:pt x="12" y="18"/>
                    <a:pt x="13" y="18"/>
                    <a:pt x="13" y="18"/>
                  </a:cubicBezTo>
                  <a:cubicBezTo>
                    <a:pt x="13" y="18"/>
                    <a:pt x="14" y="18"/>
                    <a:pt x="14" y="18"/>
                  </a:cubicBezTo>
                  <a:cubicBezTo>
                    <a:pt x="18" y="18"/>
                    <a:pt x="21" y="17"/>
                    <a:pt x="23" y="16"/>
                  </a:cubicBezTo>
                  <a:cubicBezTo>
                    <a:pt x="25" y="14"/>
                    <a:pt x="26" y="12"/>
                    <a:pt x="26" y="10"/>
                  </a:cubicBezTo>
                  <a:cubicBezTo>
                    <a:pt x="26" y="8"/>
                    <a:pt x="25" y="6"/>
                    <a:pt x="23" y="4"/>
                  </a:cubicBezTo>
                  <a:cubicBezTo>
                    <a:pt x="22" y="3"/>
                    <a:pt x="19" y="2"/>
                    <a:pt x="17" y="2"/>
                  </a:cubicBezTo>
                  <a:cubicBezTo>
                    <a:pt x="16" y="2"/>
                    <a:pt x="14" y="2"/>
                    <a:pt x="12" y="3"/>
                  </a:cubicBezTo>
                  <a:lnTo>
                    <a:pt x="1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6" name="Freeform 35">
              <a:extLst>
                <a:ext uri="{FF2B5EF4-FFF2-40B4-BE49-F238E27FC236}">
                  <a16:creationId xmlns="" xmlns:a16="http://schemas.microsoft.com/office/drawing/2014/main" id="{D7A0131E-6274-794B-B23E-2D8DE2090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2324"/>
              <a:ext cx="52" cy="75"/>
            </a:xfrm>
            <a:custGeom>
              <a:avLst/>
              <a:gdLst>
                <a:gd name="T0" fmla="*/ 24 w 27"/>
                <a:gd name="T1" fmla="*/ 0 h 39"/>
                <a:gd name="T2" fmla="*/ 24 w 27"/>
                <a:gd name="T3" fmla="*/ 13 h 39"/>
                <a:gd name="T4" fmla="*/ 23 w 27"/>
                <a:gd name="T5" fmla="*/ 13 h 39"/>
                <a:gd name="T6" fmla="*/ 21 w 27"/>
                <a:gd name="T7" fmla="*/ 7 h 39"/>
                <a:gd name="T8" fmla="*/ 17 w 27"/>
                <a:gd name="T9" fmla="*/ 4 h 39"/>
                <a:gd name="T10" fmla="*/ 12 w 27"/>
                <a:gd name="T11" fmla="*/ 2 h 39"/>
                <a:gd name="T12" fmla="*/ 7 w 27"/>
                <a:gd name="T13" fmla="*/ 4 h 39"/>
                <a:gd name="T14" fmla="*/ 5 w 27"/>
                <a:gd name="T15" fmla="*/ 8 h 39"/>
                <a:gd name="T16" fmla="*/ 6 w 27"/>
                <a:gd name="T17" fmla="*/ 11 h 39"/>
                <a:gd name="T18" fmla="*/ 15 w 27"/>
                <a:gd name="T19" fmla="*/ 17 h 39"/>
                <a:gd name="T20" fmla="*/ 23 w 27"/>
                <a:gd name="T21" fmla="*/ 21 h 39"/>
                <a:gd name="T22" fmla="*/ 26 w 27"/>
                <a:gd name="T23" fmla="*/ 25 h 39"/>
                <a:gd name="T24" fmla="*/ 27 w 27"/>
                <a:gd name="T25" fmla="*/ 29 h 39"/>
                <a:gd name="T26" fmla="*/ 24 w 27"/>
                <a:gd name="T27" fmla="*/ 36 h 39"/>
                <a:gd name="T28" fmla="*/ 14 w 27"/>
                <a:gd name="T29" fmla="*/ 39 h 39"/>
                <a:gd name="T30" fmla="*/ 11 w 27"/>
                <a:gd name="T31" fmla="*/ 39 h 39"/>
                <a:gd name="T32" fmla="*/ 7 w 27"/>
                <a:gd name="T33" fmla="*/ 38 h 39"/>
                <a:gd name="T34" fmla="*/ 3 w 27"/>
                <a:gd name="T35" fmla="*/ 37 h 39"/>
                <a:gd name="T36" fmla="*/ 2 w 27"/>
                <a:gd name="T37" fmla="*/ 37 h 39"/>
                <a:gd name="T38" fmla="*/ 1 w 27"/>
                <a:gd name="T39" fmla="*/ 39 h 39"/>
                <a:gd name="T40" fmla="*/ 0 w 27"/>
                <a:gd name="T41" fmla="*/ 39 h 39"/>
                <a:gd name="T42" fmla="*/ 0 w 27"/>
                <a:gd name="T43" fmla="*/ 26 h 39"/>
                <a:gd name="T44" fmla="*/ 1 w 27"/>
                <a:gd name="T45" fmla="*/ 26 h 39"/>
                <a:gd name="T46" fmla="*/ 3 w 27"/>
                <a:gd name="T47" fmla="*/ 32 h 39"/>
                <a:gd name="T48" fmla="*/ 8 w 27"/>
                <a:gd name="T49" fmla="*/ 36 h 39"/>
                <a:gd name="T50" fmla="*/ 14 w 27"/>
                <a:gd name="T51" fmla="*/ 37 h 39"/>
                <a:gd name="T52" fmla="*/ 20 w 27"/>
                <a:gd name="T53" fmla="*/ 35 h 39"/>
                <a:gd name="T54" fmla="*/ 22 w 27"/>
                <a:gd name="T55" fmla="*/ 31 h 39"/>
                <a:gd name="T56" fmla="*/ 21 w 27"/>
                <a:gd name="T57" fmla="*/ 28 h 39"/>
                <a:gd name="T58" fmla="*/ 18 w 27"/>
                <a:gd name="T59" fmla="*/ 26 h 39"/>
                <a:gd name="T60" fmla="*/ 12 w 27"/>
                <a:gd name="T61" fmla="*/ 22 h 39"/>
                <a:gd name="T62" fmla="*/ 4 w 27"/>
                <a:gd name="T63" fmla="*/ 18 h 39"/>
                <a:gd name="T64" fmla="*/ 1 w 27"/>
                <a:gd name="T65" fmla="*/ 14 h 39"/>
                <a:gd name="T66" fmla="*/ 0 w 27"/>
                <a:gd name="T67" fmla="*/ 10 h 39"/>
                <a:gd name="T68" fmla="*/ 3 w 27"/>
                <a:gd name="T69" fmla="*/ 3 h 39"/>
                <a:gd name="T70" fmla="*/ 12 w 27"/>
                <a:gd name="T71" fmla="*/ 0 h 39"/>
                <a:gd name="T72" fmla="*/ 19 w 27"/>
                <a:gd name="T73" fmla="*/ 2 h 39"/>
                <a:gd name="T74" fmla="*/ 21 w 27"/>
                <a:gd name="T75" fmla="*/ 2 h 39"/>
                <a:gd name="T76" fmla="*/ 23 w 27"/>
                <a:gd name="T77" fmla="*/ 2 h 39"/>
                <a:gd name="T78" fmla="*/ 23 w 27"/>
                <a:gd name="T79" fmla="*/ 0 h 39"/>
                <a:gd name="T80" fmla="*/ 24 w 27"/>
                <a:gd name="T8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" h="39">
                  <a:moveTo>
                    <a:pt x="24" y="0"/>
                  </a:moveTo>
                  <a:cubicBezTo>
                    <a:pt x="24" y="13"/>
                    <a:pt x="24" y="13"/>
                    <a:pt x="24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1"/>
                    <a:pt x="22" y="9"/>
                    <a:pt x="21" y="7"/>
                  </a:cubicBezTo>
                  <a:cubicBezTo>
                    <a:pt x="20" y="6"/>
                    <a:pt x="19" y="5"/>
                    <a:pt x="17" y="4"/>
                  </a:cubicBezTo>
                  <a:cubicBezTo>
                    <a:pt x="16" y="3"/>
                    <a:pt x="14" y="2"/>
                    <a:pt x="12" y="2"/>
                  </a:cubicBezTo>
                  <a:cubicBezTo>
                    <a:pt x="10" y="2"/>
                    <a:pt x="8" y="3"/>
                    <a:pt x="7" y="4"/>
                  </a:cubicBezTo>
                  <a:cubicBezTo>
                    <a:pt x="5" y="5"/>
                    <a:pt x="5" y="7"/>
                    <a:pt x="5" y="8"/>
                  </a:cubicBezTo>
                  <a:cubicBezTo>
                    <a:pt x="5" y="9"/>
                    <a:pt x="5" y="10"/>
                    <a:pt x="6" y="11"/>
                  </a:cubicBezTo>
                  <a:cubicBezTo>
                    <a:pt x="7" y="13"/>
                    <a:pt x="10" y="14"/>
                    <a:pt x="15" y="17"/>
                  </a:cubicBezTo>
                  <a:cubicBezTo>
                    <a:pt x="19" y="19"/>
                    <a:pt x="21" y="20"/>
                    <a:pt x="23" y="21"/>
                  </a:cubicBezTo>
                  <a:cubicBezTo>
                    <a:pt x="24" y="22"/>
                    <a:pt x="25" y="23"/>
                    <a:pt x="26" y="25"/>
                  </a:cubicBezTo>
                  <a:cubicBezTo>
                    <a:pt x="27" y="26"/>
                    <a:pt x="27" y="27"/>
                    <a:pt x="27" y="29"/>
                  </a:cubicBezTo>
                  <a:cubicBezTo>
                    <a:pt x="27" y="32"/>
                    <a:pt x="26" y="34"/>
                    <a:pt x="24" y="36"/>
                  </a:cubicBezTo>
                  <a:cubicBezTo>
                    <a:pt x="21" y="38"/>
                    <a:pt x="18" y="39"/>
                    <a:pt x="14" y="39"/>
                  </a:cubicBezTo>
                  <a:cubicBezTo>
                    <a:pt x="13" y="39"/>
                    <a:pt x="12" y="39"/>
                    <a:pt x="11" y="39"/>
                  </a:cubicBezTo>
                  <a:cubicBezTo>
                    <a:pt x="10" y="39"/>
                    <a:pt x="9" y="38"/>
                    <a:pt x="7" y="38"/>
                  </a:cubicBezTo>
                  <a:cubicBezTo>
                    <a:pt x="5" y="37"/>
                    <a:pt x="4" y="37"/>
                    <a:pt x="3" y="37"/>
                  </a:cubicBezTo>
                  <a:cubicBezTo>
                    <a:pt x="3" y="37"/>
                    <a:pt x="2" y="37"/>
                    <a:pt x="2" y="37"/>
                  </a:cubicBezTo>
                  <a:cubicBezTo>
                    <a:pt x="2" y="38"/>
                    <a:pt x="1" y="38"/>
                    <a:pt x="1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2" y="29"/>
                    <a:pt x="3" y="31"/>
                    <a:pt x="3" y="32"/>
                  </a:cubicBezTo>
                  <a:cubicBezTo>
                    <a:pt x="4" y="34"/>
                    <a:pt x="6" y="35"/>
                    <a:pt x="8" y="36"/>
                  </a:cubicBezTo>
                  <a:cubicBezTo>
                    <a:pt x="9" y="37"/>
                    <a:pt x="11" y="37"/>
                    <a:pt x="14" y="37"/>
                  </a:cubicBezTo>
                  <a:cubicBezTo>
                    <a:pt x="16" y="37"/>
                    <a:pt x="18" y="36"/>
                    <a:pt x="20" y="35"/>
                  </a:cubicBezTo>
                  <a:cubicBezTo>
                    <a:pt x="21" y="34"/>
                    <a:pt x="22" y="33"/>
                    <a:pt x="22" y="31"/>
                  </a:cubicBezTo>
                  <a:cubicBezTo>
                    <a:pt x="22" y="30"/>
                    <a:pt x="21" y="29"/>
                    <a:pt x="21" y="28"/>
                  </a:cubicBezTo>
                  <a:cubicBezTo>
                    <a:pt x="20" y="27"/>
                    <a:pt x="20" y="26"/>
                    <a:pt x="18" y="26"/>
                  </a:cubicBezTo>
                  <a:cubicBezTo>
                    <a:pt x="18" y="25"/>
                    <a:pt x="15" y="24"/>
                    <a:pt x="12" y="22"/>
                  </a:cubicBezTo>
                  <a:cubicBezTo>
                    <a:pt x="8" y="20"/>
                    <a:pt x="6" y="19"/>
                    <a:pt x="4" y="18"/>
                  </a:cubicBezTo>
                  <a:cubicBezTo>
                    <a:pt x="3" y="17"/>
                    <a:pt x="2" y="16"/>
                    <a:pt x="1" y="14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0" y="7"/>
                    <a:pt x="1" y="5"/>
                    <a:pt x="3" y="3"/>
                  </a:cubicBezTo>
                  <a:cubicBezTo>
                    <a:pt x="5" y="1"/>
                    <a:pt x="8" y="0"/>
                    <a:pt x="12" y="0"/>
                  </a:cubicBezTo>
                  <a:cubicBezTo>
                    <a:pt x="14" y="0"/>
                    <a:pt x="16" y="1"/>
                    <a:pt x="19" y="2"/>
                  </a:cubicBezTo>
                  <a:cubicBezTo>
                    <a:pt x="20" y="2"/>
                    <a:pt x="21" y="2"/>
                    <a:pt x="21" y="2"/>
                  </a:cubicBezTo>
                  <a:cubicBezTo>
                    <a:pt x="22" y="2"/>
                    <a:pt x="22" y="2"/>
                    <a:pt x="23" y="2"/>
                  </a:cubicBezTo>
                  <a:cubicBezTo>
                    <a:pt x="23" y="2"/>
                    <a:pt x="23" y="1"/>
                    <a:pt x="23" y="0"/>
                  </a:cubicBezTo>
                  <a:lnTo>
                    <a:pt x="2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7" name="Freeform 36">
              <a:extLst>
                <a:ext uri="{FF2B5EF4-FFF2-40B4-BE49-F238E27FC236}">
                  <a16:creationId xmlns="" xmlns:a16="http://schemas.microsoft.com/office/drawing/2014/main" id="{A63399F7-CD4F-C842-8896-0B7024E30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6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5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4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6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8" name="Freeform 37">
              <a:extLst>
                <a:ext uri="{FF2B5EF4-FFF2-40B4-BE49-F238E27FC236}">
                  <a16:creationId xmlns="" xmlns:a16="http://schemas.microsoft.com/office/drawing/2014/main" id="{71B78188-4143-E74E-9E3D-645564BE3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2326"/>
              <a:ext cx="65" cy="71"/>
            </a:xfrm>
            <a:custGeom>
              <a:avLst/>
              <a:gdLst>
                <a:gd name="T0" fmla="*/ 34 w 34"/>
                <a:gd name="T1" fmla="*/ 0 h 37"/>
                <a:gd name="T2" fmla="*/ 34 w 34"/>
                <a:gd name="T3" fmla="*/ 9 h 37"/>
                <a:gd name="T4" fmla="*/ 33 w 34"/>
                <a:gd name="T5" fmla="*/ 9 h 37"/>
                <a:gd name="T6" fmla="*/ 32 w 34"/>
                <a:gd name="T7" fmla="*/ 5 h 37"/>
                <a:gd name="T8" fmla="*/ 30 w 34"/>
                <a:gd name="T9" fmla="*/ 3 h 37"/>
                <a:gd name="T10" fmla="*/ 26 w 34"/>
                <a:gd name="T11" fmla="*/ 2 h 37"/>
                <a:gd name="T12" fmla="*/ 20 w 34"/>
                <a:gd name="T13" fmla="*/ 2 h 37"/>
                <a:gd name="T14" fmla="*/ 20 w 34"/>
                <a:gd name="T15" fmla="*/ 31 h 37"/>
                <a:gd name="T16" fmla="*/ 21 w 34"/>
                <a:gd name="T17" fmla="*/ 35 h 37"/>
                <a:gd name="T18" fmla="*/ 24 w 34"/>
                <a:gd name="T19" fmla="*/ 36 h 37"/>
                <a:gd name="T20" fmla="*/ 26 w 34"/>
                <a:gd name="T21" fmla="*/ 36 h 37"/>
                <a:gd name="T22" fmla="*/ 26 w 34"/>
                <a:gd name="T23" fmla="*/ 37 h 37"/>
                <a:gd name="T24" fmla="*/ 8 w 34"/>
                <a:gd name="T25" fmla="*/ 37 h 37"/>
                <a:gd name="T26" fmla="*/ 8 w 34"/>
                <a:gd name="T27" fmla="*/ 36 h 37"/>
                <a:gd name="T28" fmla="*/ 10 w 34"/>
                <a:gd name="T29" fmla="*/ 36 h 37"/>
                <a:gd name="T30" fmla="*/ 13 w 34"/>
                <a:gd name="T31" fmla="*/ 35 h 37"/>
                <a:gd name="T32" fmla="*/ 14 w 34"/>
                <a:gd name="T33" fmla="*/ 31 h 37"/>
                <a:gd name="T34" fmla="*/ 14 w 34"/>
                <a:gd name="T35" fmla="*/ 2 h 37"/>
                <a:gd name="T36" fmla="*/ 9 w 34"/>
                <a:gd name="T37" fmla="*/ 2 h 37"/>
                <a:gd name="T38" fmla="*/ 5 w 34"/>
                <a:gd name="T39" fmla="*/ 3 h 37"/>
                <a:gd name="T40" fmla="*/ 2 w 34"/>
                <a:gd name="T41" fmla="*/ 5 h 37"/>
                <a:gd name="T42" fmla="*/ 1 w 34"/>
                <a:gd name="T43" fmla="*/ 9 h 37"/>
                <a:gd name="T44" fmla="*/ 0 w 34"/>
                <a:gd name="T45" fmla="*/ 9 h 37"/>
                <a:gd name="T46" fmla="*/ 0 w 34"/>
                <a:gd name="T47" fmla="*/ 0 h 37"/>
                <a:gd name="T48" fmla="*/ 34 w 34"/>
                <a:gd name="T4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37">
                  <a:moveTo>
                    <a:pt x="34" y="0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7"/>
                    <a:pt x="33" y="6"/>
                    <a:pt x="32" y="5"/>
                  </a:cubicBezTo>
                  <a:cubicBezTo>
                    <a:pt x="32" y="4"/>
                    <a:pt x="31" y="4"/>
                    <a:pt x="30" y="3"/>
                  </a:cubicBezTo>
                  <a:cubicBezTo>
                    <a:pt x="29" y="3"/>
                    <a:pt x="27" y="2"/>
                    <a:pt x="26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3"/>
                    <a:pt x="20" y="35"/>
                    <a:pt x="21" y="35"/>
                  </a:cubicBezTo>
                  <a:cubicBezTo>
                    <a:pt x="21" y="36"/>
                    <a:pt x="23" y="36"/>
                    <a:pt x="24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3" y="36"/>
                    <a:pt x="13" y="35"/>
                  </a:cubicBezTo>
                  <a:cubicBezTo>
                    <a:pt x="14" y="34"/>
                    <a:pt x="14" y="33"/>
                    <a:pt x="14" y="3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7" y="2"/>
                    <a:pt x="6" y="2"/>
                    <a:pt x="5" y="3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1" y="6"/>
                    <a:pt x="1" y="7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9" name="Freeform 38">
              <a:extLst>
                <a:ext uri="{FF2B5EF4-FFF2-40B4-BE49-F238E27FC236}">
                  <a16:creationId xmlns="" xmlns:a16="http://schemas.microsoft.com/office/drawing/2014/main" id="{469470C3-B3F5-3A44-84F9-AC4B9EAD4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2326"/>
              <a:ext cx="82" cy="71"/>
            </a:xfrm>
            <a:custGeom>
              <a:avLst/>
              <a:gdLst>
                <a:gd name="T0" fmla="*/ 29 w 43"/>
                <a:gd name="T1" fmla="*/ 0 h 37"/>
                <a:gd name="T2" fmla="*/ 43 w 43"/>
                <a:gd name="T3" fmla="*/ 0 h 37"/>
                <a:gd name="T4" fmla="*/ 43 w 43"/>
                <a:gd name="T5" fmla="*/ 1 h 37"/>
                <a:gd name="T6" fmla="*/ 42 w 43"/>
                <a:gd name="T7" fmla="*/ 1 h 37"/>
                <a:gd name="T8" fmla="*/ 40 w 43"/>
                <a:gd name="T9" fmla="*/ 2 h 37"/>
                <a:gd name="T10" fmla="*/ 37 w 43"/>
                <a:gd name="T11" fmla="*/ 3 h 37"/>
                <a:gd name="T12" fmla="*/ 34 w 43"/>
                <a:gd name="T13" fmla="*/ 7 h 37"/>
                <a:gd name="T14" fmla="*/ 24 w 43"/>
                <a:gd name="T15" fmla="*/ 21 h 37"/>
                <a:gd name="T16" fmla="*/ 24 w 43"/>
                <a:gd name="T17" fmla="*/ 31 h 37"/>
                <a:gd name="T18" fmla="*/ 25 w 43"/>
                <a:gd name="T19" fmla="*/ 35 h 37"/>
                <a:gd name="T20" fmla="*/ 29 w 43"/>
                <a:gd name="T21" fmla="*/ 36 h 37"/>
                <a:gd name="T22" fmla="*/ 30 w 43"/>
                <a:gd name="T23" fmla="*/ 36 h 37"/>
                <a:gd name="T24" fmla="*/ 30 w 43"/>
                <a:gd name="T25" fmla="*/ 37 h 37"/>
                <a:gd name="T26" fmla="*/ 13 w 43"/>
                <a:gd name="T27" fmla="*/ 37 h 37"/>
                <a:gd name="T28" fmla="*/ 13 w 43"/>
                <a:gd name="T29" fmla="*/ 36 h 37"/>
                <a:gd name="T30" fmla="*/ 14 w 43"/>
                <a:gd name="T31" fmla="*/ 36 h 37"/>
                <a:gd name="T32" fmla="*/ 18 w 43"/>
                <a:gd name="T33" fmla="*/ 35 h 37"/>
                <a:gd name="T34" fmla="*/ 18 w 43"/>
                <a:gd name="T35" fmla="*/ 31 h 37"/>
                <a:gd name="T36" fmla="*/ 18 w 43"/>
                <a:gd name="T37" fmla="*/ 22 h 37"/>
                <a:gd name="T38" fmla="*/ 7 w 43"/>
                <a:gd name="T39" fmla="*/ 6 h 37"/>
                <a:gd name="T40" fmla="*/ 4 w 43"/>
                <a:gd name="T41" fmla="*/ 3 h 37"/>
                <a:gd name="T42" fmla="*/ 1 w 43"/>
                <a:gd name="T43" fmla="*/ 1 h 37"/>
                <a:gd name="T44" fmla="*/ 0 w 43"/>
                <a:gd name="T45" fmla="*/ 1 h 37"/>
                <a:gd name="T46" fmla="*/ 0 w 43"/>
                <a:gd name="T47" fmla="*/ 0 h 37"/>
                <a:gd name="T48" fmla="*/ 17 w 43"/>
                <a:gd name="T49" fmla="*/ 0 h 37"/>
                <a:gd name="T50" fmla="*/ 17 w 43"/>
                <a:gd name="T51" fmla="*/ 1 h 37"/>
                <a:gd name="T52" fmla="*/ 16 w 43"/>
                <a:gd name="T53" fmla="*/ 1 h 37"/>
                <a:gd name="T54" fmla="*/ 14 w 43"/>
                <a:gd name="T55" fmla="*/ 2 h 37"/>
                <a:gd name="T56" fmla="*/ 13 w 43"/>
                <a:gd name="T57" fmla="*/ 3 h 37"/>
                <a:gd name="T58" fmla="*/ 14 w 43"/>
                <a:gd name="T59" fmla="*/ 7 h 37"/>
                <a:gd name="T60" fmla="*/ 23 w 43"/>
                <a:gd name="T61" fmla="*/ 19 h 37"/>
                <a:gd name="T62" fmla="*/ 31 w 43"/>
                <a:gd name="T63" fmla="*/ 8 h 37"/>
                <a:gd name="T64" fmla="*/ 33 w 43"/>
                <a:gd name="T65" fmla="*/ 4 h 37"/>
                <a:gd name="T66" fmla="*/ 32 w 43"/>
                <a:gd name="T67" fmla="*/ 2 h 37"/>
                <a:gd name="T68" fmla="*/ 31 w 43"/>
                <a:gd name="T69" fmla="*/ 1 h 37"/>
                <a:gd name="T70" fmla="*/ 29 w 43"/>
                <a:gd name="T71" fmla="*/ 1 h 37"/>
                <a:gd name="T72" fmla="*/ 29 w 43"/>
                <a:gd name="T73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3" h="37">
                  <a:moveTo>
                    <a:pt x="29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2" y="1"/>
                    <a:pt x="41" y="1"/>
                    <a:pt x="40" y="2"/>
                  </a:cubicBezTo>
                  <a:cubicBezTo>
                    <a:pt x="39" y="2"/>
                    <a:pt x="38" y="3"/>
                    <a:pt x="37" y="3"/>
                  </a:cubicBezTo>
                  <a:cubicBezTo>
                    <a:pt x="36" y="4"/>
                    <a:pt x="35" y="6"/>
                    <a:pt x="34" y="7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4" y="33"/>
                    <a:pt x="24" y="35"/>
                    <a:pt x="25" y="35"/>
                  </a:cubicBezTo>
                  <a:cubicBezTo>
                    <a:pt x="26" y="36"/>
                    <a:pt x="27" y="36"/>
                    <a:pt x="29" y="36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6" y="36"/>
                    <a:pt x="17" y="36"/>
                    <a:pt x="18" y="35"/>
                  </a:cubicBezTo>
                  <a:cubicBezTo>
                    <a:pt x="18" y="34"/>
                    <a:pt x="18" y="33"/>
                    <a:pt x="18" y="31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5"/>
                    <a:pt x="5" y="3"/>
                    <a:pt x="4" y="3"/>
                  </a:cubicBezTo>
                  <a:cubicBezTo>
                    <a:pt x="4" y="3"/>
                    <a:pt x="3" y="2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5" y="1"/>
                    <a:pt x="14" y="2"/>
                  </a:cubicBezTo>
                  <a:cubicBezTo>
                    <a:pt x="13" y="2"/>
                    <a:pt x="13" y="3"/>
                    <a:pt x="13" y="3"/>
                  </a:cubicBezTo>
                  <a:cubicBezTo>
                    <a:pt x="13" y="4"/>
                    <a:pt x="13" y="5"/>
                    <a:pt x="14" y="7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2" y="6"/>
                    <a:pt x="33" y="5"/>
                    <a:pt x="33" y="4"/>
                  </a:cubicBezTo>
                  <a:cubicBezTo>
                    <a:pt x="33" y="3"/>
                    <a:pt x="33" y="3"/>
                    <a:pt x="32" y="2"/>
                  </a:cubicBezTo>
                  <a:cubicBezTo>
                    <a:pt x="32" y="2"/>
                    <a:pt x="32" y="2"/>
                    <a:pt x="31" y="1"/>
                  </a:cubicBezTo>
                  <a:cubicBezTo>
                    <a:pt x="31" y="1"/>
                    <a:pt x="30" y="1"/>
                    <a:pt x="29" y="1"/>
                  </a:cubicBezTo>
                  <a:lnTo>
                    <a:pt x="2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0" name="Freeform 39">
              <a:extLst>
                <a:ext uri="{FF2B5EF4-FFF2-40B4-BE49-F238E27FC236}">
                  <a16:creationId xmlns="" xmlns:a16="http://schemas.microsoft.com/office/drawing/2014/main" id="{D4EFA75B-EE97-9446-B44B-502DC981E5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70" y="2324"/>
              <a:ext cx="76" cy="75"/>
            </a:xfrm>
            <a:custGeom>
              <a:avLst/>
              <a:gdLst>
                <a:gd name="T0" fmla="*/ 21 w 40"/>
                <a:gd name="T1" fmla="*/ 0 h 39"/>
                <a:gd name="T2" fmla="*/ 34 w 40"/>
                <a:gd name="T3" fmla="*/ 6 h 39"/>
                <a:gd name="T4" fmla="*/ 40 w 40"/>
                <a:gd name="T5" fmla="*/ 19 h 39"/>
                <a:gd name="T6" fmla="*/ 34 w 40"/>
                <a:gd name="T7" fmla="*/ 34 h 39"/>
                <a:gd name="T8" fmla="*/ 20 w 40"/>
                <a:gd name="T9" fmla="*/ 39 h 39"/>
                <a:gd name="T10" fmla="*/ 6 w 40"/>
                <a:gd name="T11" fmla="*/ 34 h 39"/>
                <a:gd name="T12" fmla="*/ 0 w 40"/>
                <a:gd name="T13" fmla="*/ 20 h 39"/>
                <a:gd name="T14" fmla="*/ 7 w 40"/>
                <a:gd name="T15" fmla="*/ 5 h 39"/>
                <a:gd name="T16" fmla="*/ 21 w 40"/>
                <a:gd name="T17" fmla="*/ 0 h 39"/>
                <a:gd name="T18" fmla="*/ 20 w 40"/>
                <a:gd name="T19" fmla="*/ 2 h 39"/>
                <a:gd name="T20" fmla="*/ 11 w 40"/>
                <a:gd name="T21" fmla="*/ 6 h 39"/>
                <a:gd name="T22" fmla="*/ 7 w 40"/>
                <a:gd name="T23" fmla="*/ 19 h 39"/>
                <a:gd name="T24" fmla="*/ 11 w 40"/>
                <a:gd name="T25" fmla="*/ 33 h 39"/>
                <a:gd name="T26" fmla="*/ 20 w 40"/>
                <a:gd name="T27" fmla="*/ 37 h 39"/>
                <a:gd name="T28" fmla="*/ 30 w 40"/>
                <a:gd name="T29" fmla="*/ 33 h 39"/>
                <a:gd name="T30" fmla="*/ 33 w 40"/>
                <a:gd name="T31" fmla="*/ 20 h 39"/>
                <a:gd name="T32" fmla="*/ 29 w 40"/>
                <a:gd name="T33" fmla="*/ 6 h 39"/>
                <a:gd name="T34" fmla="*/ 20 w 40"/>
                <a:gd name="T35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39">
                  <a:moveTo>
                    <a:pt x="21" y="0"/>
                  </a:moveTo>
                  <a:cubicBezTo>
                    <a:pt x="26" y="0"/>
                    <a:pt x="31" y="2"/>
                    <a:pt x="34" y="6"/>
                  </a:cubicBezTo>
                  <a:cubicBezTo>
                    <a:pt x="38" y="9"/>
                    <a:pt x="40" y="14"/>
                    <a:pt x="40" y="19"/>
                  </a:cubicBezTo>
                  <a:cubicBezTo>
                    <a:pt x="40" y="25"/>
                    <a:pt x="38" y="30"/>
                    <a:pt x="34" y="34"/>
                  </a:cubicBezTo>
                  <a:cubicBezTo>
                    <a:pt x="30" y="37"/>
                    <a:pt x="26" y="39"/>
                    <a:pt x="20" y="39"/>
                  </a:cubicBezTo>
                  <a:cubicBezTo>
                    <a:pt x="14" y="39"/>
                    <a:pt x="10" y="37"/>
                    <a:pt x="6" y="34"/>
                  </a:cubicBezTo>
                  <a:cubicBezTo>
                    <a:pt x="2" y="30"/>
                    <a:pt x="0" y="25"/>
                    <a:pt x="0" y="20"/>
                  </a:cubicBezTo>
                  <a:cubicBezTo>
                    <a:pt x="0" y="14"/>
                    <a:pt x="2" y="9"/>
                    <a:pt x="7" y="5"/>
                  </a:cubicBezTo>
                  <a:cubicBezTo>
                    <a:pt x="11" y="2"/>
                    <a:pt x="15" y="0"/>
                    <a:pt x="21" y="0"/>
                  </a:cubicBezTo>
                  <a:close/>
                  <a:moveTo>
                    <a:pt x="20" y="2"/>
                  </a:moveTo>
                  <a:cubicBezTo>
                    <a:pt x="16" y="2"/>
                    <a:pt x="13" y="3"/>
                    <a:pt x="11" y="6"/>
                  </a:cubicBezTo>
                  <a:cubicBezTo>
                    <a:pt x="8" y="9"/>
                    <a:pt x="7" y="13"/>
                    <a:pt x="7" y="19"/>
                  </a:cubicBezTo>
                  <a:cubicBezTo>
                    <a:pt x="7" y="26"/>
                    <a:pt x="8" y="30"/>
                    <a:pt x="11" y="33"/>
                  </a:cubicBezTo>
                  <a:cubicBezTo>
                    <a:pt x="13" y="36"/>
                    <a:pt x="16" y="37"/>
                    <a:pt x="20" y="37"/>
                  </a:cubicBezTo>
                  <a:cubicBezTo>
                    <a:pt x="24" y="37"/>
                    <a:pt x="27" y="36"/>
                    <a:pt x="30" y="33"/>
                  </a:cubicBezTo>
                  <a:cubicBezTo>
                    <a:pt x="32" y="30"/>
                    <a:pt x="33" y="26"/>
                    <a:pt x="33" y="20"/>
                  </a:cubicBezTo>
                  <a:cubicBezTo>
                    <a:pt x="33" y="14"/>
                    <a:pt x="32" y="9"/>
                    <a:pt x="29" y="6"/>
                  </a:cubicBezTo>
                  <a:cubicBezTo>
                    <a:pt x="27" y="3"/>
                    <a:pt x="24" y="2"/>
                    <a:pt x="2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2" name="Freeform 40">
              <a:extLst>
                <a:ext uri="{FF2B5EF4-FFF2-40B4-BE49-F238E27FC236}">
                  <a16:creationId xmlns="" xmlns:a16="http://schemas.microsoft.com/office/drawing/2014/main" id="{1B800D86-1FAA-8047-875A-2DAA54CF2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2326"/>
              <a:ext cx="59" cy="71"/>
            </a:xfrm>
            <a:custGeom>
              <a:avLst/>
              <a:gdLst>
                <a:gd name="T0" fmla="*/ 12 w 31"/>
                <a:gd name="T1" fmla="*/ 2 h 37"/>
                <a:gd name="T2" fmla="*/ 12 w 31"/>
                <a:gd name="T3" fmla="*/ 17 h 37"/>
                <a:gd name="T4" fmla="*/ 19 w 31"/>
                <a:gd name="T5" fmla="*/ 17 h 37"/>
                <a:gd name="T6" fmla="*/ 23 w 31"/>
                <a:gd name="T7" fmla="*/ 16 h 37"/>
                <a:gd name="T8" fmla="*/ 25 w 31"/>
                <a:gd name="T9" fmla="*/ 12 h 37"/>
                <a:gd name="T10" fmla="*/ 26 w 31"/>
                <a:gd name="T11" fmla="*/ 12 h 37"/>
                <a:gd name="T12" fmla="*/ 26 w 31"/>
                <a:gd name="T13" fmla="*/ 24 h 37"/>
                <a:gd name="T14" fmla="*/ 25 w 31"/>
                <a:gd name="T15" fmla="*/ 24 h 37"/>
                <a:gd name="T16" fmla="*/ 24 w 31"/>
                <a:gd name="T17" fmla="*/ 21 h 37"/>
                <a:gd name="T18" fmla="*/ 22 w 31"/>
                <a:gd name="T19" fmla="*/ 20 h 37"/>
                <a:gd name="T20" fmla="*/ 19 w 31"/>
                <a:gd name="T21" fmla="*/ 19 h 37"/>
                <a:gd name="T22" fmla="*/ 12 w 31"/>
                <a:gd name="T23" fmla="*/ 19 h 37"/>
                <a:gd name="T24" fmla="*/ 12 w 31"/>
                <a:gd name="T25" fmla="*/ 31 h 37"/>
                <a:gd name="T26" fmla="*/ 12 w 31"/>
                <a:gd name="T27" fmla="*/ 34 h 37"/>
                <a:gd name="T28" fmla="*/ 13 w 31"/>
                <a:gd name="T29" fmla="*/ 36 h 37"/>
                <a:gd name="T30" fmla="*/ 16 w 31"/>
                <a:gd name="T31" fmla="*/ 36 h 37"/>
                <a:gd name="T32" fmla="*/ 18 w 31"/>
                <a:gd name="T33" fmla="*/ 36 h 37"/>
                <a:gd name="T34" fmla="*/ 18 w 31"/>
                <a:gd name="T35" fmla="*/ 37 h 37"/>
                <a:gd name="T36" fmla="*/ 0 w 31"/>
                <a:gd name="T37" fmla="*/ 37 h 37"/>
                <a:gd name="T38" fmla="*/ 0 w 31"/>
                <a:gd name="T39" fmla="*/ 36 h 37"/>
                <a:gd name="T40" fmla="*/ 1 w 31"/>
                <a:gd name="T41" fmla="*/ 36 h 37"/>
                <a:gd name="T42" fmla="*/ 5 w 31"/>
                <a:gd name="T43" fmla="*/ 35 h 37"/>
                <a:gd name="T44" fmla="*/ 6 w 31"/>
                <a:gd name="T45" fmla="*/ 31 h 37"/>
                <a:gd name="T46" fmla="*/ 6 w 31"/>
                <a:gd name="T47" fmla="*/ 7 h 37"/>
                <a:gd name="T48" fmla="*/ 5 w 31"/>
                <a:gd name="T49" fmla="*/ 3 h 37"/>
                <a:gd name="T50" fmla="*/ 4 w 31"/>
                <a:gd name="T51" fmla="*/ 2 h 37"/>
                <a:gd name="T52" fmla="*/ 1 w 31"/>
                <a:gd name="T53" fmla="*/ 1 h 37"/>
                <a:gd name="T54" fmla="*/ 0 w 31"/>
                <a:gd name="T55" fmla="*/ 1 h 37"/>
                <a:gd name="T56" fmla="*/ 0 w 31"/>
                <a:gd name="T57" fmla="*/ 0 h 37"/>
                <a:gd name="T58" fmla="*/ 31 w 31"/>
                <a:gd name="T59" fmla="*/ 0 h 37"/>
                <a:gd name="T60" fmla="*/ 31 w 31"/>
                <a:gd name="T61" fmla="*/ 8 h 37"/>
                <a:gd name="T62" fmla="*/ 30 w 31"/>
                <a:gd name="T63" fmla="*/ 8 h 37"/>
                <a:gd name="T64" fmla="*/ 28 w 31"/>
                <a:gd name="T65" fmla="*/ 4 h 37"/>
                <a:gd name="T66" fmla="*/ 26 w 31"/>
                <a:gd name="T67" fmla="*/ 3 h 37"/>
                <a:gd name="T68" fmla="*/ 21 w 31"/>
                <a:gd name="T69" fmla="*/ 2 h 37"/>
                <a:gd name="T70" fmla="*/ 12 w 31"/>
                <a:gd name="T71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1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21" y="17"/>
                    <a:pt x="22" y="16"/>
                    <a:pt x="23" y="16"/>
                  </a:cubicBezTo>
                  <a:cubicBezTo>
                    <a:pt x="24" y="15"/>
                    <a:pt x="24" y="14"/>
                    <a:pt x="25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3"/>
                    <a:pt x="24" y="22"/>
                    <a:pt x="24" y="21"/>
                  </a:cubicBezTo>
                  <a:cubicBezTo>
                    <a:pt x="24" y="20"/>
                    <a:pt x="23" y="20"/>
                    <a:pt x="22" y="20"/>
                  </a:cubicBezTo>
                  <a:cubicBezTo>
                    <a:pt x="22" y="19"/>
                    <a:pt x="21" y="19"/>
                    <a:pt x="19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5"/>
                    <a:pt x="13" y="35"/>
                    <a:pt x="13" y="36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5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29" y="6"/>
                    <a:pt x="29" y="5"/>
                    <a:pt x="28" y="4"/>
                  </a:cubicBezTo>
                  <a:cubicBezTo>
                    <a:pt x="27" y="4"/>
                    <a:pt x="27" y="3"/>
                    <a:pt x="26" y="3"/>
                  </a:cubicBezTo>
                  <a:cubicBezTo>
                    <a:pt x="25" y="2"/>
                    <a:pt x="23" y="2"/>
                    <a:pt x="21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5" name="Freeform 41">
              <a:extLst>
                <a:ext uri="{FF2B5EF4-FFF2-40B4-BE49-F238E27FC236}">
                  <a16:creationId xmlns="" xmlns:a16="http://schemas.microsoft.com/office/drawing/2014/main" id="{3FB5B995-5A06-0F48-B688-10DAC8FB13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45" y="2326"/>
              <a:ext cx="59" cy="71"/>
            </a:xfrm>
            <a:custGeom>
              <a:avLst/>
              <a:gdLst>
                <a:gd name="T0" fmla="*/ 11 w 31"/>
                <a:gd name="T1" fmla="*/ 20 h 37"/>
                <a:gd name="T2" fmla="*/ 11 w 31"/>
                <a:gd name="T3" fmla="*/ 31 h 37"/>
                <a:gd name="T4" fmla="*/ 12 w 31"/>
                <a:gd name="T5" fmla="*/ 35 h 37"/>
                <a:gd name="T6" fmla="*/ 16 w 31"/>
                <a:gd name="T7" fmla="*/ 36 h 37"/>
                <a:gd name="T8" fmla="*/ 17 w 31"/>
                <a:gd name="T9" fmla="*/ 36 h 37"/>
                <a:gd name="T10" fmla="*/ 17 w 31"/>
                <a:gd name="T11" fmla="*/ 37 h 37"/>
                <a:gd name="T12" fmla="*/ 0 w 31"/>
                <a:gd name="T13" fmla="*/ 37 h 37"/>
                <a:gd name="T14" fmla="*/ 0 w 31"/>
                <a:gd name="T15" fmla="*/ 36 h 37"/>
                <a:gd name="T16" fmla="*/ 1 w 31"/>
                <a:gd name="T17" fmla="*/ 36 h 37"/>
                <a:gd name="T18" fmla="*/ 5 w 31"/>
                <a:gd name="T19" fmla="*/ 35 h 37"/>
                <a:gd name="T20" fmla="*/ 6 w 31"/>
                <a:gd name="T21" fmla="*/ 31 h 37"/>
                <a:gd name="T22" fmla="*/ 6 w 31"/>
                <a:gd name="T23" fmla="*/ 7 h 37"/>
                <a:gd name="T24" fmla="*/ 5 w 31"/>
                <a:gd name="T25" fmla="*/ 2 h 37"/>
                <a:gd name="T26" fmla="*/ 1 w 31"/>
                <a:gd name="T27" fmla="*/ 1 h 37"/>
                <a:gd name="T28" fmla="*/ 0 w 31"/>
                <a:gd name="T29" fmla="*/ 1 h 37"/>
                <a:gd name="T30" fmla="*/ 0 w 31"/>
                <a:gd name="T31" fmla="*/ 0 h 37"/>
                <a:gd name="T32" fmla="*/ 15 w 31"/>
                <a:gd name="T33" fmla="*/ 0 h 37"/>
                <a:gd name="T34" fmla="*/ 24 w 31"/>
                <a:gd name="T35" fmla="*/ 1 h 37"/>
                <a:gd name="T36" fmla="*/ 29 w 31"/>
                <a:gd name="T37" fmla="*/ 5 h 37"/>
                <a:gd name="T38" fmla="*/ 31 w 31"/>
                <a:gd name="T39" fmla="*/ 10 h 37"/>
                <a:gd name="T40" fmla="*/ 28 w 31"/>
                <a:gd name="T41" fmla="*/ 18 h 37"/>
                <a:gd name="T42" fmla="*/ 18 w 31"/>
                <a:gd name="T43" fmla="*/ 21 h 37"/>
                <a:gd name="T44" fmla="*/ 15 w 31"/>
                <a:gd name="T45" fmla="*/ 20 h 37"/>
                <a:gd name="T46" fmla="*/ 11 w 31"/>
                <a:gd name="T47" fmla="*/ 20 h 37"/>
                <a:gd name="T48" fmla="*/ 11 w 31"/>
                <a:gd name="T49" fmla="*/ 18 h 37"/>
                <a:gd name="T50" fmla="*/ 14 w 31"/>
                <a:gd name="T51" fmla="*/ 19 h 37"/>
                <a:gd name="T52" fmla="*/ 16 w 31"/>
                <a:gd name="T53" fmla="*/ 19 h 37"/>
                <a:gd name="T54" fmla="*/ 22 w 31"/>
                <a:gd name="T55" fmla="*/ 17 h 37"/>
                <a:gd name="T56" fmla="*/ 24 w 31"/>
                <a:gd name="T57" fmla="*/ 11 h 37"/>
                <a:gd name="T58" fmla="*/ 23 w 31"/>
                <a:gd name="T59" fmla="*/ 6 h 37"/>
                <a:gd name="T60" fmla="*/ 20 w 31"/>
                <a:gd name="T61" fmla="*/ 3 h 37"/>
                <a:gd name="T62" fmla="*/ 15 w 31"/>
                <a:gd name="T63" fmla="*/ 2 h 37"/>
                <a:gd name="T64" fmla="*/ 11 w 31"/>
                <a:gd name="T65" fmla="*/ 3 h 37"/>
                <a:gd name="T66" fmla="*/ 11 w 31"/>
                <a:gd name="T67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1" h="37">
                  <a:moveTo>
                    <a:pt x="11" y="20"/>
                  </a:move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2" y="35"/>
                    <a:pt x="12" y="35"/>
                  </a:cubicBezTo>
                  <a:cubicBezTo>
                    <a:pt x="13" y="36"/>
                    <a:pt x="14" y="36"/>
                    <a:pt x="16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9" y="0"/>
                    <a:pt x="21" y="0"/>
                    <a:pt x="24" y="1"/>
                  </a:cubicBezTo>
                  <a:cubicBezTo>
                    <a:pt x="26" y="2"/>
                    <a:pt x="27" y="3"/>
                    <a:pt x="29" y="5"/>
                  </a:cubicBezTo>
                  <a:cubicBezTo>
                    <a:pt x="30" y="6"/>
                    <a:pt x="31" y="8"/>
                    <a:pt x="31" y="10"/>
                  </a:cubicBezTo>
                  <a:cubicBezTo>
                    <a:pt x="31" y="13"/>
                    <a:pt x="30" y="16"/>
                    <a:pt x="28" y="18"/>
                  </a:cubicBezTo>
                  <a:cubicBezTo>
                    <a:pt x="26" y="20"/>
                    <a:pt x="22" y="21"/>
                    <a:pt x="18" y="21"/>
                  </a:cubicBezTo>
                  <a:cubicBezTo>
                    <a:pt x="17" y="21"/>
                    <a:pt x="16" y="21"/>
                    <a:pt x="15" y="20"/>
                  </a:cubicBezTo>
                  <a:cubicBezTo>
                    <a:pt x="14" y="20"/>
                    <a:pt x="13" y="20"/>
                    <a:pt x="11" y="20"/>
                  </a:cubicBezTo>
                  <a:close/>
                  <a:moveTo>
                    <a:pt x="11" y="18"/>
                  </a:moveTo>
                  <a:cubicBezTo>
                    <a:pt x="13" y="18"/>
                    <a:pt x="13" y="19"/>
                    <a:pt x="14" y="19"/>
                  </a:cubicBezTo>
                  <a:cubicBezTo>
                    <a:pt x="15" y="19"/>
                    <a:pt x="16" y="19"/>
                    <a:pt x="16" y="19"/>
                  </a:cubicBezTo>
                  <a:cubicBezTo>
                    <a:pt x="19" y="19"/>
                    <a:pt x="20" y="18"/>
                    <a:pt x="22" y="17"/>
                  </a:cubicBezTo>
                  <a:cubicBezTo>
                    <a:pt x="23" y="15"/>
                    <a:pt x="24" y="13"/>
                    <a:pt x="24" y="11"/>
                  </a:cubicBezTo>
                  <a:cubicBezTo>
                    <a:pt x="24" y="9"/>
                    <a:pt x="24" y="8"/>
                    <a:pt x="23" y="6"/>
                  </a:cubicBezTo>
                  <a:cubicBezTo>
                    <a:pt x="22" y="5"/>
                    <a:pt x="21" y="4"/>
                    <a:pt x="20" y="3"/>
                  </a:cubicBezTo>
                  <a:cubicBezTo>
                    <a:pt x="19" y="3"/>
                    <a:pt x="17" y="2"/>
                    <a:pt x="15" y="2"/>
                  </a:cubicBezTo>
                  <a:cubicBezTo>
                    <a:pt x="14" y="2"/>
                    <a:pt x="13" y="2"/>
                    <a:pt x="11" y="3"/>
                  </a:cubicBezTo>
                  <a:lnTo>
                    <a:pt x="11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6" name="Freeform 42">
              <a:extLst>
                <a:ext uri="{FF2B5EF4-FFF2-40B4-BE49-F238E27FC236}">
                  <a16:creationId xmlns="" xmlns:a16="http://schemas.microsoft.com/office/drawing/2014/main" id="{320A86AE-CA2B-1F44-9005-3977C85BE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2326"/>
              <a:ext cx="67" cy="71"/>
            </a:xfrm>
            <a:custGeom>
              <a:avLst/>
              <a:gdLst>
                <a:gd name="T0" fmla="*/ 12 w 35"/>
                <a:gd name="T1" fmla="*/ 2 h 37"/>
                <a:gd name="T2" fmla="*/ 12 w 35"/>
                <a:gd name="T3" fmla="*/ 17 h 37"/>
                <a:gd name="T4" fmla="*/ 21 w 35"/>
                <a:gd name="T5" fmla="*/ 17 h 37"/>
                <a:gd name="T6" fmla="*/ 25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6 w 35"/>
                <a:gd name="T17" fmla="*/ 21 h 37"/>
                <a:gd name="T18" fmla="*/ 24 w 35"/>
                <a:gd name="T19" fmla="*/ 19 h 37"/>
                <a:gd name="T20" fmla="*/ 21 w 35"/>
                <a:gd name="T21" fmla="*/ 19 h 37"/>
                <a:gd name="T22" fmla="*/ 12 w 35"/>
                <a:gd name="T23" fmla="*/ 19 h 37"/>
                <a:gd name="T24" fmla="*/ 12 w 35"/>
                <a:gd name="T25" fmla="*/ 31 h 37"/>
                <a:gd name="T26" fmla="*/ 12 w 35"/>
                <a:gd name="T27" fmla="*/ 34 h 37"/>
                <a:gd name="T28" fmla="*/ 13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2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1 w 35"/>
                <a:gd name="T49" fmla="*/ 36 h 37"/>
                <a:gd name="T50" fmla="*/ 4 w 35"/>
                <a:gd name="T51" fmla="*/ 36 h 37"/>
                <a:gd name="T52" fmla="*/ 5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1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2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29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2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7"/>
                    <a:pt x="24" y="16"/>
                    <a:pt x="25" y="16"/>
                  </a:cubicBezTo>
                  <a:cubicBezTo>
                    <a:pt x="26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3"/>
                    <a:pt x="26" y="21"/>
                    <a:pt x="26" y="21"/>
                  </a:cubicBezTo>
                  <a:cubicBezTo>
                    <a:pt x="26" y="20"/>
                    <a:pt x="25" y="20"/>
                    <a:pt x="24" y="19"/>
                  </a:cubicBezTo>
                  <a:cubicBezTo>
                    <a:pt x="24" y="19"/>
                    <a:pt x="22" y="19"/>
                    <a:pt x="2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4"/>
                    <a:pt x="12" y="35"/>
                    <a:pt x="13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4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1" y="32"/>
                    <a:pt x="33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2" y="36"/>
                    <a:pt x="3" y="36"/>
                    <a:pt x="4" y="36"/>
                  </a:cubicBezTo>
                  <a:cubicBezTo>
                    <a:pt x="5" y="35"/>
                    <a:pt x="5" y="35"/>
                    <a:pt x="5" y="34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6"/>
                    <a:pt x="30" y="5"/>
                    <a:pt x="29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6" y="2"/>
                    <a:pt x="25" y="2"/>
                    <a:pt x="23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7" name="Freeform 43">
              <a:extLst>
                <a:ext uri="{FF2B5EF4-FFF2-40B4-BE49-F238E27FC236}">
                  <a16:creationId xmlns="" xmlns:a16="http://schemas.microsoft.com/office/drawing/2014/main" id="{56A51641-AF97-5A42-8CB8-A320BF590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2326"/>
              <a:ext cx="65" cy="71"/>
            </a:xfrm>
            <a:custGeom>
              <a:avLst/>
              <a:gdLst>
                <a:gd name="T0" fmla="*/ 34 w 34"/>
                <a:gd name="T1" fmla="*/ 0 h 37"/>
                <a:gd name="T2" fmla="*/ 34 w 34"/>
                <a:gd name="T3" fmla="*/ 9 h 37"/>
                <a:gd name="T4" fmla="*/ 33 w 34"/>
                <a:gd name="T5" fmla="*/ 9 h 37"/>
                <a:gd name="T6" fmla="*/ 32 w 34"/>
                <a:gd name="T7" fmla="*/ 5 h 37"/>
                <a:gd name="T8" fmla="*/ 30 w 34"/>
                <a:gd name="T9" fmla="*/ 3 h 37"/>
                <a:gd name="T10" fmla="*/ 26 w 34"/>
                <a:gd name="T11" fmla="*/ 2 h 37"/>
                <a:gd name="T12" fmla="*/ 20 w 34"/>
                <a:gd name="T13" fmla="*/ 2 h 37"/>
                <a:gd name="T14" fmla="*/ 20 w 34"/>
                <a:gd name="T15" fmla="*/ 31 h 37"/>
                <a:gd name="T16" fmla="*/ 21 w 34"/>
                <a:gd name="T17" fmla="*/ 35 h 37"/>
                <a:gd name="T18" fmla="*/ 24 w 34"/>
                <a:gd name="T19" fmla="*/ 36 h 37"/>
                <a:gd name="T20" fmla="*/ 26 w 34"/>
                <a:gd name="T21" fmla="*/ 36 h 37"/>
                <a:gd name="T22" fmla="*/ 26 w 34"/>
                <a:gd name="T23" fmla="*/ 37 h 37"/>
                <a:gd name="T24" fmla="*/ 8 w 34"/>
                <a:gd name="T25" fmla="*/ 37 h 37"/>
                <a:gd name="T26" fmla="*/ 8 w 34"/>
                <a:gd name="T27" fmla="*/ 36 h 37"/>
                <a:gd name="T28" fmla="*/ 10 w 34"/>
                <a:gd name="T29" fmla="*/ 36 h 37"/>
                <a:gd name="T30" fmla="*/ 13 w 34"/>
                <a:gd name="T31" fmla="*/ 35 h 37"/>
                <a:gd name="T32" fmla="*/ 14 w 34"/>
                <a:gd name="T33" fmla="*/ 31 h 37"/>
                <a:gd name="T34" fmla="*/ 14 w 34"/>
                <a:gd name="T35" fmla="*/ 2 h 37"/>
                <a:gd name="T36" fmla="*/ 9 w 34"/>
                <a:gd name="T37" fmla="*/ 2 h 37"/>
                <a:gd name="T38" fmla="*/ 5 w 34"/>
                <a:gd name="T39" fmla="*/ 3 h 37"/>
                <a:gd name="T40" fmla="*/ 2 w 34"/>
                <a:gd name="T41" fmla="*/ 5 h 37"/>
                <a:gd name="T42" fmla="*/ 1 w 34"/>
                <a:gd name="T43" fmla="*/ 9 h 37"/>
                <a:gd name="T44" fmla="*/ 0 w 34"/>
                <a:gd name="T45" fmla="*/ 9 h 37"/>
                <a:gd name="T46" fmla="*/ 0 w 34"/>
                <a:gd name="T47" fmla="*/ 0 h 37"/>
                <a:gd name="T48" fmla="*/ 34 w 34"/>
                <a:gd name="T4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37">
                  <a:moveTo>
                    <a:pt x="34" y="0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7"/>
                    <a:pt x="33" y="6"/>
                    <a:pt x="32" y="5"/>
                  </a:cubicBezTo>
                  <a:cubicBezTo>
                    <a:pt x="32" y="4"/>
                    <a:pt x="31" y="4"/>
                    <a:pt x="30" y="3"/>
                  </a:cubicBezTo>
                  <a:cubicBezTo>
                    <a:pt x="29" y="3"/>
                    <a:pt x="27" y="2"/>
                    <a:pt x="26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3"/>
                    <a:pt x="20" y="35"/>
                    <a:pt x="21" y="35"/>
                  </a:cubicBezTo>
                  <a:cubicBezTo>
                    <a:pt x="21" y="36"/>
                    <a:pt x="23" y="36"/>
                    <a:pt x="24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3" y="36"/>
                    <a:pt x="13" y="35"/>
                  </a:cubicBezTo>
                  <a:cubicBezTo>
                    <a:pt x="14" y="34"/>
                    <a:pt x="14" y="33"/>
                    <a:pt x="14" y="3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7" y="2"/>
                    <a:pt x="6" y="2"/>
                    <a:pt x="5" y="3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1" y="6"/>
                    <a:pt x="1" y="7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8" name="Freeform 44">
              <a:extLst>
                <a:ext uri="{FF2B5EF4-FFF2-40B4-BE49-F238E27FC236}">
                  <a16:creationId xmlns="" xmlns:a16="http://schemas.microsoft.com/office/drawing/2014/main" id="{162B230F-EF67-2140-ABDB-A071DAF500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51" y="2326"/>
              <a:ext cx="79" cy="71"/>
            </a:xfrm>
            <a:custGeom>
              <a:avLst/>
              <a:gdLst>
                <a:gd name="T0" fmla="*/ 41 w 41"/>
                <a:gd name="T1" fmla="*/ 37 h 37"/>
                <a:gd name="T2" fmla="*/ 30 w 41"/>
                <a:gd name="T3" fmla="*/ 37 h 37"/>
                <a:gd name="T4" fmla="*/ 16 w 41"/>
                <a:gd name="T5" fmla="*/ 20 h 37"/>
                <a:gd name="T6" fmla="*/ 14 w 41"/>
                <a:gd name="T7" fmla="*/ 20 h 37"/>
                <a:gd name="T8" fmla="*/ 13 w 41"/>
                <a:gd name="T9" fmla="*/ 20 h 37"/>
                <a:gd name="T10" fmla="*/ 12 w 41"/>
                <a:gd name="T11" fmla="*/ 20 h 37"/>
                <a:gd name="T12" fmla="*/ 12 w 41"/>
                <a:gd name="T13" fmla="*/ 31 h 37"/>
                <a:gd name="T14" fmla="*/ 13 w 41"/>
                <a:gd name="T15" fmla="*/ 35 h 37"/>
                <a:gd name="T16" fmla="*/ 16 w 41"/>
                <a:gd name="T17" fmla="*/ 36 h 37"/>
                <a:gd name="T18" fmla="*/ 18 w 41"/>
                <a:gd name="T19" fmla="*/ 36 h 37"/>
                <a:gd name="T20" fmla="*/ 18 w 41"/>
                <a:gd name="T21" fmla="*/ 37 h 37"/>
                <a:gd name="T22" fmla="*/ 0 w 41"/>
                <a:gd name="T23" fmla="*/ 37 h 37"/>
                <a:gd name="T24" fmla="*/ 0 w 41"/>
                <a:gd name="T25" fmla="*/ 36 h 37"/>
                <a:gd name="T26" fmla="*/ 2 w 41"/>
                <a:gd name="T27" fmla="*/ 36 h 37"/>
                <a:gd name="T28" fmla="*/ 5 w 41"/>
                <a:gd name="T29" fmla="*/ 35 h 37"/>
                <a:gd name="T30" fmla="*/ 6 w 41"/>
                <a:gd name="T31" fmla="*/ 31 h 37"/>
                <a:gd name="T32" fmla="*/ 6 w 41"/>
                <a:gd name="T33" fmla="*/ 7 h 37"/>
                <a:gd name="T34" fmla="*/ 5 w 41"/>
                <a:gd name="T35" fmla="*/ 2 h 37"/>
                <a:gd name="T36" fmla="*/ 2 w 41"/>
                <a:gd name="T37" fmla="*/ 1 h 37"/>
                <a:gd name="T38" fmla="*/ 0 w 41"/>
                <a:gd name="T39" fmla="*/ 1 h 37"/>
                <a:gd name="T40" fmla="*/ 0 w 41"/>
                <a:gd name="T41" fmla="*/ 0 h 37"/>
                <a:gd name="T42" fmla="*/ 15 w 41"/>
                <a:gd name="T43" fmla="*/ 0 h 37"/>
                <a:gd name="T44" fmla="*/ 25 w 41"/>
                <a:gd name="T45" fmla="*/ 1 h 37"/>
                <a:gd name="T46" fmla="*/ 30 w 41"/>
                <a:gd name="T47" fmla="*/ 4 h 37"/>
                <a:gd name="T48" fmla="*/ 32 w 41"/>
                <a:gd name="T49" fmla="*/ 10 h 37"/>
                <a:gd name="T50" fmla="*/ 30 w 41"/>
                <a:gd name="T51" fmla="*/ 16 h 37"/>
                <a:gd name="T52" fmla="*/ 22 w 41"/>
                <a:gd name="T53" fmla="*/ 19 h 37"/>
                <a:gd name="T54" fmla="*/ 31 w 41"/>
                <a:gd name="T55" fmla="*/ 30 h 37"/>
                <a:gd name="T56" fmla="*/ 36 w 41"/>
                <a:gd name="T57" fmla="*/ 35 h 37"/>
                <a:gd name="T58" fmla="*/ 41 w 41"/>
                <a:gd name="T59" fmla="*/ 36 h 37"/>
                <a:gd name="T60" fmla="*/ 41 w 41"/>
                <a:gd name="T61" fmla="*/ 37 h 37"/>
                <a:gd name="T62" fmla="*/ 12 w 41"/>
                <a:gd name="T63" fmla="*/ 18 h 37"/>
                <a:gd name="T64" fmla="*/ 13 w 41"/>
                <a:gd name="T65" fmla="*/ 18 h 37"/>
                <a:gd name="T66" fmla="*/ 14 w 41"/>
                <a:gd name="T67" fmla="*/ 18 h 37"/>
                <a:gd name="T68" fmla="*/ 22 w 41"/>
                <a:gd name="T69" fmla="*/ 16 h 37"/>
                <a:gd name="T70" fmla="*/ 25 w 41"/>
                <a:gd name="T71" fmla="*/ 10 h 37"/>
                <a:gd name="T72" fmla="*/ 23 w 41"/>
                <a:gd name="T73" fmla="*/ 4 h 37"/>
                <a:gd name="T74" fmla="*/ 17 w 41"/>
                <a:gd name="T75" fmla="*/ 2 h 37"/>
                <a:gd name="T76" fmla="*/ 12 w 41"/>
                <a:gd name="T77" fmla="*/ 3 h 37"/>
                <a:gd name="T78" fmla="*/ 12 w 41"/>
                <a:gd name="T79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1" h="37">
                  <a:moveTo>
                    <a:pt x="41" y="37"/>
                  </a:moveTo>
                  <a:cubicBezTo>
                    <a:pt x="30" y="37"/>
                    <a:pt x="30" y="37"/>
                    <a:pt x="30" y="37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20"/>
                    <a:pt x="14" y="20"/>
                    <a:pt x="14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5"/>
                    <a:pt x="13" y="35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20" y="0"/>
                    <a:pt x="23" y="0"/>
                    <a:pt x="25" y="1"/>
                  </a:cubicBezTo>
                  <a:cubicBezTo>
                    <a:pt x="27" y="1"/>
                    <a:pt x="29" y="3"/>
                    <a:pt x="30" y="4"/>
                  </a:cubicBezTo>
                  <a:cubicBezTo>
                    <a:pt x="32" y="6"/>
                    <a:pt x="32" y="7"/>
                    <a:pt x="32" y="10"/>
                  </a:cubicBezTo>
                  <a:cubicBezTo>
                    <a:pt x="32" y="12"/>
                    <a:pt x="31" y="14"/>
                    <a:pt x="30" y="16"/>
                  </a:cubicBezTo>
                  <a:cubicBezTo>
                    <a:pt x="28" y="17"/>
                    <a:pt x="26" y="18"/>
                    <a:pt x="22" y="1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3" y="32"/>
                    <a:pt x="34" y="34"/>
                    <a:pt x="36" y="35"/>
                  </a:cubicBezTo>
                  <a:cubicBezTo>
                    <a:pt x="37" y="36"/>
                    <a:pt x="39" y="36"/>
                    <a:pt x="41" y="36"/>
                  </a:cubicBezTo>
                  <a:lnTo>
                    <a:pt x="41" y="37"/>
                  </a:lnTo>
                  <a:close/>
                  <a:moveTo>
                    <a:pt x="12" y="18"/>
                  </a:moveTo>
                  <a:cubicBezTo>
                    <a:pt x="12" y="18"/>
                    <a:pt x="13" y="18"/>
                    <a:pt x="13" y="18"/>
                  </a:cubicBezTo>
                  <a:cubicBezTo>
                    <a:pt x="13" y="18"/>
                    <a:pt x="13" y="18"/>
                    <a:pt x="14" y="18"/>
                  </a:cubicBezTo>
                  <a:cubicBezTo>
                    <a:pt x="18" y="18"/>
                    <a:pt x="20" y="17"/>
                    <a:pt x="22" y="16"/>
                  </a:cubicBezTo>
                  <a:cubicBezTo>
                    <a:pt x="24" y="14"/>
                    <a:pt x="25" y="12"/>
                    <a:pt x="25" y="10"/>
                  </a:cubicBezTo>
                  <a:cubicBezTo>
                    <a:pt x="25" y="8"/>
                    <a:pt x="25" y="6"/>
                    <a:pt x="23" y="4"/>
                  </a:cubicBezTo>
                  <a:cubicBezTo>
                    <a:pt x="21" y="3"/>
                    <a:pt x="19" y="2"/>
                    <a:pt x="17" y="2"/>
                  </a:cubicBezTo>
                  <a:cubicBezTo>
                    <a:pt x="16" y="2"/>
                    <a:pt x="14" y="2"/>
                    <a:pt x="12" y="3"/>
                  </a:cubicBezTo>
                  <a:lnTo>
                    <a:pt x="1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9" name="Freeform 45">
              <a:extLst>
                <a:ext uri="{FF2B5EF4-FFF2-40B4-BE49-F238E27FC236}">
                  <a16:creationId xmlns="" xmlns:a16="http://schemas.microsoft.com/office/drawing/2014/main" id="{41DDC151-BF45-184E-9900-9EC4E5BA3AA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32" y="2324"/>
              <a:ext cx="76" cy="75"/>
            </a:xfrm>
            <a:custGeom>
              <a:avLst/>
              <a:gdLst>
                <a:gd name="T0" fmla="*/ 21 w 40"/>
                <a:gd name="T1" fmla="*/ 0 h 39"/>
                <a:gd name="T2" fmla="*/ 35 w 40"/>
                <a:gd name="T3" fmla="*/ 6 h 39"/>
                <a:gd name="T4" fmla="*/ 40 w 40"/>
                <a:gd name="T5" fmla="*/ 19 h 39"/>
                <a:gd name="T6" fmla="*/ 34 w 40"/>
                <a:gd name="T7" fmla="*/ 34 h 39"/>
                <a:gd name="T8" fmla="*/ 20 w 40"/>
                <a:gd name="T9" fmla="*/ 39 h 39"/>
                <a:gd name="T10" fmla="*/ 6 w 40"/>
                <a:gd name="T11" fmla="*/ 34 h 39"/>
                <a:gd name="T12" fmla="*/ 0 w 40"/>
                <a:gd name="T13" fmla="*/ 20 h 39"/>
                <a:gd name="T14" fmla="*/ 7 w 40"/>
                <a:gd name="T15" fmla="*/ 5 h 39"/>
                <a:gd name="T16" fmla="*/ 21 w 40"/>
                <a:gd name="T17" fmla="*/ 0 h 39"/>
                <a:gd name="T18" fmla="*/ 20 w 40"/>
                <a:gd name="T19" fmla="*/ 2 h 39"/>
                <a:gd name="T20" fmla="*/ 11 w 40"/>
                <a:gd name="T21" fmla="*/ 6 h 39"/>
                <a:gd name="T22" fmla="*/ 7 w 40"/>
                <a:gd name="T23" fmla="*/ 19 h 39"/>
                <a:gd name="T24" fmla="*/ 11 w 40"/>
                <a:gd name="T25" fmla="*/ 33 h 39"/>
                <a:gd name="T26" fmla="*/ 20 w 40"/>
                <a:gd name="T27" fmla="*/ 37 h 39"/>
                <a:gd name="T28" fmla="*/ 30 w 40"/>
                <a:gd name="T29" fmla="*/ 33 h 39"/>
                <a:gd name="T30" fmla="*/ 33 w 40"/>
                <a:gd name="T31" fmla="*/ 20 h 39"/>
                <a:gd name="T32" fmla="*/ 29 w 40"/>
                <a:gd name="T33" fmla="*/ 6 h 39"/>
                <a:gd name="T34" fmla="*/ 20 w 40"/>
                <a:gd name="T35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39">
                  <a:moveTo>
                    <a:pt x="21" y="0"/>
                  </a:moveTo>
                  <a:cubicBezTo>
                    <a:pt x="26" y="0"/>
                    <a:pt x="31" y="2"/>
                    <a:pt x="35" y="6"/>
                  </a:cubicBezTo>
                  <a:cubicBezTo>
                    <a:pt x="38" y="9"/>
                    <a:pt x="40" y="14"/>
                    <a:pt x="40" y="19"/>
                  </a:cubicBezTo>
                  <a:cubicBezTo>
                    <a:pt x="40" y="25"/>
                    <a:pt x="38" y="30"/>
                    <a:pt x="34" y="34"/>
                  </a:cubicBezTo>
                  <a:cubicBezTo>
                    <a:pt x="31" y="37"/>
                    <a:pt x="26" y="39"/>
                    <a:pt x="20" y="39"/>
                  </a:cubicBezTo>
                  <a:cubicBezTo>
                    <a:pt x="14" y="39"/>
                    <a:pt x="10" y="37"/>
                    <a:pt x="6" y="34"/>
                  </a:cubicBezTo>
                  <a:cubicBezTo>
                    <a:pt x="2" y="30"/>
                    <a:pt x="0" y="25"/>
                    <a:pt x="0" y="20"/>
                  </a:cubicBezTo>
                  <a:cubicBezTo>
                    <a:pt x="0" y="14"/>
                    <a:pt x="2" y="9"/>
                    <a:pt x="7" y="5"/>
                  </a:cubicBezTo>
                  <a:cubicBezTo>
                    <a:pt x="11" y="2"/>
                    <a:pt x="15" y="0"/>
                    <a:pt x="21" y="0"/>
                  </a:cubicBezTo>
                  <a:close/>
                  <a:moveTo>
                    <a:pt x="20" y="2"/>
                  </a:moveTo>
                  <a:cubicBezTo>
                    <a:pt x="16" y="2"/>
                    <a:pt x="13" y="3"/>
                    <a:pt x="11" y="6"/>
                  </a:cubicBezTo>
                  <a:cubicBezTo>
                    <a:pt x="8" y="9"/>
                    <a:pt x="7" y="13"/>
                    <a:pt x="7" y="19"/>
                  </a:cubicBezTo>
                  <a:cubicBezTo>
                    <a:pt x="7" y="26"/>
                    <a:pt x="8" y="30"/>
                    <a:pt x="11" y="33"/>
                  </a:cubicBezTo>
                  <a:cubicBezTo>
                    <a:pt x="14" y="36"/>
                    <a:pt x="16" y="37"/>
                    <a:pt x="20" y="37"/>
                  </a:cubicBezTo>
                  <a:cubicBezTo>
                    <a:pt x="24" y="37"/>
                    <a:pt x="27" y="36"/>
                    <a:pt x="30" y="33"/>
                  </a:cubicBezTo>
                  <a:cubicBezTo>
                    <a:pt x="32" y="30"/>
                    <a:pt x="33" y="26"/>
                    <a:pt x="33" y="20"/>
                  </a:cubicBezTo>
                  <a:cubicBezTo>
                    <a:pt x="33" y="14"/>
                    <a:pt x="32" y="9"/>
                    <a:pt x="29" y="6"/>
                  </a:cubicBezTo>
                  <a:cubicBezTo>
                    <a:pt x="27" y="3"/>
                    <a:pt x="24" y="2"/>
                    <a:pt x="2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00" name="Freeform 46">
              <a:extLst>
                <a:ext uri="{FF2B5EF4-FFF2-40B4-BE49-F238E27FC236}">
                  <a16:creationId xmlns="" xmlns:a16="http://schemas.microsoft.com/office/drawing/2014/main" id="{6C73E739-E74E-B444-824C-1957001BB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326"/>
              <a:ext cx="68" cy="71"/>
            </a:xfrm>
            <a:custGeom>
              <a:avLst/>
              <a:gdLst>
                <a:gd name="T0" fmla="*/ 35 w 36"/>
                <a:gd name="T1" fmla="*/ 27 h 37"/>
                <a:gd name="T2" fmla="*/ 36 w 36"/>
                <a:gd name="T3" fmla="*/ 27 h 37"/>
                <a:gd name="T4" fmla="*/ 32 w 36"/>
                <a:gd name="T5" fmla="*/ 37 h 37"/>
                <a:gd name="T6" fmla="*/ 0 w 36"/>
                <a:gd name="T7" fmla="*/ 37 h 37"/>
                <a:gd name="T8" fmla="*/ 0 w 36"/>
                <a:gd name="T9" fmla="*/ 36 h 37"/>
                <a:gd name="T10" fmla="*/ 2 w 36"/>
                <a:gd name="T11" fmla="*/ 36 h 37"/>
                <a:gd name="T12" fmla="*/ 6 w 36"/>
                <a:gd name="T13" fmla="*/ 35 h 37"/>
                <a:gd name="T14" fmla="*/ 6 w 36"/>
                <a:gd name="T15" fmla="*/ 31 h 37"/>
                <a:gd name="T16" fmla="*/ 6 w 36"/>
                <a:gd name="T17" fmla="*/ 7 h 37"/>
                <a:gd name="T18" fmla="*/ 5 w 36"/>
                <a:gd name="T19" fmla="*/ 2 h 37"/>
                <a:gd name="T20" fmla="*/ 2 w 36"/>
                <a:gd name="T21" fmla="*/ 1 h 37"/>
                <a:gd name="T22" fmla="*/ 0 w 36"/>
                <a:gd name="T23" fmla="*/ 1 h 37"/>
                <a:gd name="T24" fmla="*/ 0 w 36"/>
                <a:gd name="T25" fmla="*/ 0 h 37"/>
                <a:gd name="T26" fmla="*/ 19 w 36"/>
                <a:gd name="T27" fmla="*/ 0 h 37"/>
                <a:gd name="T28" fmla="*/ 19 w 36"/>
                <a:gd name="T29" fmla="*/ 1 h 37"/>
                <a:gd name="T30" fmla="*/ 14 w 36"/>
                <a:gd name="T31" fmla="*/ 2 h 37"/>
                <a:gd name="T32" fmla="*/ 13 w 36"/>
                <a:gd name="T33" fmla="*/ 3 h 37"/>
                <a:gd name="T34" fmla="*/ 12 w 36"/>
                <a:gd name="T35" fmla="*/ 7 h 37"/>
                <a:gd name="T36" fmla="*/ 12 w 36"/>
                <a:gd name="T37" fmla="*/ 31 h 37"/>
                <a:gd name="T38" fmla="*/ 13 w 36"/>
                <a:gd name="T39" fmla="*/ 34 h 37"/>
                <a:gd name="T40" fmla="*/ 14 w 36"/>
                <a:gd name="T41" fmla="*/ 35 h 37"/>
                <a:gd name="T42" fmla="*/ 18 w 36"/>
                <a:gd name="T43" fmla="*/ 35 h 37"/>
                <a:gd name="T44" fmla="*/ 21 w 36"/>
                <a:gd name="T45" fmla="*/ 35 h 37"/>
                <a:gd name="T46" fmla="*/ 28 w 36"/>
                <a:gd name="T47" fmla="*/ 34 h 37"/>
                <a:gd name="T48" fmla="*/ 32 w 36"/>
                <a:gd name="T49" fmla="*/ 32 h 37"/>
                <a:gd name="T50" fmla="*/ 35 w 36"/>
                <a:gd name="T51" fmla="*/ 2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6" h="37">
                  <a:moveTo>
                    <a:pt x="35" y="27"/>
                  </a:moveTo>
                  <a:cubicBezTo>
                    <a:pt x="36" y="27"/>
                    <a:pt x="36" y="27"/>
                    <a:pt x="36" y="2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5" y="1"/>
                    <a:pt x="14" y="2"/>
                  </a:cubicBezTo>
                  <a:cubicBezTo>
                    <a:pt x="13" y="2"/>
                    <a:pt x="13" y="2"/>
                    <a:pt x="13" y="3"/>
                  </a:cubicBezTo>
                  <a:cubicBezTo>
                    <a:pt x="12" y="4"/>
                    <a:pt x="12" y="5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2"/>
                    <a:pt x="12" y="33"/>
                    <a:pt x="13" y="34"/>
                  </a:cubicBezTo>
                  <a:cubicBezTo>
                    <a:pt x="13" y="34"/>
                    <a:pt x="13" y="35"/>
                    <a:pt x="14" y="35"/>
                  </a:cubicBezTo>
                  <a:cubicBezTo>
                    <a:pt x="14" y="35"/>
                    <a:pt x="16" y="35"/>
                    <a:pt x="18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5" y="35"/>
                    <a:pt x="27" y="35"/>
                    <a:pt x="28" y="34"/>
                  </a:cubicBezTo>
                  <a:cubicBezTo>
                    <a:pt x="29" y="34"/>
                    <a:pt x="30" y="33"/>
                    <a:pt x="32" y="32"/>
                  </a:cubicBezTo>
                  <a:cubicBezTo>
                    <a:pt x="33" y="31"/>
                    <a:pt x="34" y="29"/>
                    <a:pt x="35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01" name="Freeform 47">
              <a:extLst>
                <a:ext uri="{FF2B5EF4-FFF2-40B4-BE49-F238E27FC236}">
                  <a16:creationId xmlns="" xmlns:a16="http://schemas.microsoft.com/office/drawing/2014/main" id="{1B03D7BD-BDA4-324A-91D7-D6BEA6F77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2326"/>
              <a:ext cx="67" cy="71"/>
            </a:xfrm>
            <a:custGeom>
              <a:avLst/>
              <a:gdLst>
                <a:gd name="T0" fmla="*/ 11 w 35"/>
                <a:gd name="T1" fmla="*/ 2 h 37"/>
                <a:gd name="T2" fmla="*/ 11 w 35"/>
                <a:gd name="T3" fmla="*/ 17 h 37"/>
                <a:gd name="T4" fmla="*/ 20 w 35"/>
                <a:gd name="T5" fmla="*/ 17 h 37"/>
                <a:gd name="T6" fmla="*/ 25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6 w 35"/>
                <a:gd name="T17" fmla="*/ 21 h 37"/>
                <a:gd name="T18" fmla="*/ 24 w 35"/>
                <a:gd name="T19" fmla="*/ 19 h 37"/>
                <a:gd name="T20" fmla="*/ 20 w 35"/>
                <a:gd name="T21" fmla="*/ 19 h 37"/>
                <a:gd name="T22" fmla="*/ 11 w 35"/>
                <a:gd name="T23" fmla="*/ 19 h 37"/>
                <a:gd name="T24" fmla="*/ 11 w 35"/>
                <a:gd name="T25" fmla="*/ 31 h 37"/>
                <a:gd name="T26" fmla="*/ 12 w 35"/>
                <a:gd name="T27" fmla="*/ 34 h 37"/>
                <a:gd name="T28" fmla="*/ 12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1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1 w 35"/>
                <a:gd name="T49" fmla="*/ 36 h 37"/>
                <a:gd name="T50" fmla="*/ 4 w 35"/>
                <a:gd name="T51" fmla="*/ 36 h 37"/>
                <a:gd name="T52" fmla="*/ 5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1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1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29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1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1" y="2"/>
                  </a:moveTo>
                  <a:cubicBezTo>
                    <a:pt x="11" y="17"/>
                    <a:pt x="11" y="17"/>
                    <a:pt x="11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3" y="17"/>
                    <a:pt x="24" y="16"/>
                    <a:pt x="25" y="16"/>
                  </a:cubicBezTo>
                  <a:cubicBezTo>
                    <a:pt x="26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6" y="23"/>
                    <a:pt x="26" y="21"/>
                    <a:pt x="26" y="21"/>
                  </a:cubicBezTo>
                  <a:cubicBezTo>
                    <a:pt x="26" y="20"/>
                    <a:pt x="25" y="20"/>
                    <a:pt x="24" y="19"/>
                  </a:cubicBezTo>
                  <a:cubicBezTo>
                    <a:pt x="23" y="19"/>
                    <a:pt x="22" y="19"/>
                    <a:pt x="20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1" y="34"/>
                    <a:pt x="12" y="34"/>
                  </a:cubicBezTo>
                  <a:cubicBezTo>
                    <a:pt x="12" y="34"/>
                    <a:pt x="12" y="35"/>
                    <a:pt x="12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4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1" y="32"/>
                    <a:pt x="32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2" y="36"/>
                    <a:pt x="3" y="36"/>
                    <a:pt x="4" y="36"/>
                  </a:cubicBezTo>
                  <a:cubicBezTo>
                    <a:pt x="4" y="35"/>
                    <a:pt x="5" y="35"/>
                    <a:pt x="5" y="34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6"/>
                    <a:pt x="30" y="5"/>
                    <a:pt x="29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6" y="2"/>
                    <a:pt x="25" y="2"/>
                    <a:pt x="23" y="2"/>
                  </a:cubicBezTo>
                  <a:lnTo>
                    <a:pt x="1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02" name="Freeform 48">
              <a:extLst>
                <a:ext uri="{FF2B5EF4-FFF2-40B4-BE49-F238E27FC236}">
                  <a16:creationId xmlns="" xmlns:a16="http://schemas.microsoft.com/office/drawing/2014/main" id="{63848499-C9D0-3B40-BF3F-B16620629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2326"/>
              <a:ext cx="84" cy="73"/>
            </a:xfrm>
            <a:custGeom>
              <a:avLst/>
              <a:gdLst>
                <a:gd name="T0" fmla="*/ 29 w 44"/>
                <a:gd name="T1" fmla="*/ 1 h 38"/>
                <a:gd name="T2" fmla="*/ 29 w 44"/>
                <a:gd name="T3" fmla="*/ 0 h 38"/>
                <a:gd name="T4" fmla="*/ 44 w 44"/>
                <a:gd name="T5" fmla="*/ 0 h 38"/>
                <a:gd name="T6" fmla="*/ 44 w 44"/>
                <a:gd name="T7" fmla="*/ 1 h 38"/>
                <a:gd name="T8" fmla="*/ 42 w 44"/>
                <a:gd name="T9" fmla="*/ 1 h 38"/>
                <a:gd name="T10" fmla="*/ 39 w 44"/>
                <a:gd name="T11" fmla="*/ 3 h 38"/>
                <a:gd name="T12" fmla="*/ 38 w 44"/>
                <a:gd name="T13" fmla="*/ 7 h 38"/>
                <a:gd name="T14" fmla="*/ 38 w 44"/>
                <a:gd name="T15" fmla="*/ 22 h 38"/>
                <a:gd name="T16" fmla="*/ 37 w 44"/>
                <a:gd name="T17" fmla="*/ 31 h 38"/>
                <a:gd name="T18" fmla="*/ 32 w 44"/>
                <a:gd name="T19" fmla="*/ 36 h 38"/>
                <a:gd name="T20" fmla="*/ 22 w 44"/>
                <a:gd name="T21" fmla="*/ 38 h 38"/>
                <a:gd name="T22" fmla="*/ 12 w 44"/>
                <a:gd name="T23" fmla="*/ 36 h 38"/>
                <a:gd name="T24" fmla="*/ 7 w 44"/>
                <a:gd name="T25" fmla="*/ 30 h 38"/>
                <a:gd name="T26" fmla="*/ 6 w 44"/>
                <a:gd name="T27" fmla="*/ 21 h 38"/>
                <a:gd name="T28" fmla="*/ 6 w 44"/>
                <a:gd name="T29" fmla="*/ 7 h 38"/>
                <a:gd name="T30" fmla="*/ 5 w 44"/>
                <a:gd name="T31" fmla="*/ 2 h 38"/>
                <a:gd name="T32" fmla="*/ 1 w 44"/>
                <a:gd name="T33" fmla="*/ 1 h 38"/>
                <a:gd name="T34" fmla="*/ 0 w 44"/>
                <a:gd name="T35" fmla="*/ 1 h 38"/>
                <a:gd name="T36" fmla="*/ 0 w 44"/>
                <a:gd name="T37" fmla="*/ 0 h 38"/>
                <a:gd name="T38" fmla="*/ 18 w 44"/>
                <a:gd name="T39" fmla="*/ 0 h 38"/>
                <a:gd name="T40" fmla="*/ 18 w 44"/>
                <a:gd name="T41" fmla="*/ 1 h 38"/>
                <a:gd name="T42" fmla="*/ 16 w 44"/>
                <a:gd name="T43" fmla="*/ 1 h 38"/>
                <a:gd name="T44" fmla="*/ 12 w 44"/>
                <a:gd name="T45" fmla="*/ 3 h 38"/>
                <a:gd name="T46" fmla="*/ 12 w 44"/>
                <a:gd name="T47" fmla="*/ 7 h 38"/>
                <a:gd name="T48" fmla="*/ 12 w 44"/>
                <a:gd name="T49" fmla="*/ 23 h 38"/>
                <a:gd name="T50" fmla="*/ 12 w 44"/>
                <a:gd name="T51" fmla="*/ 28 h 38"/>
                <a:gd name="T52" fmla="*/ 14 w 44"/>
                <a:gd name="T53" fmla="*/ 32 h 38"/>
                <a:gd name="T54" fmla="*/ 17 w 44"/>
                <a:gd name="T55" fmla="*/ 35 h 38"/>
                <a:gd name="T56" fmla="*/ 22 w 44"/>
                <a:gd name="T57" fmla="*/ 36 h 38"/>
                <a:gd name="T58" fmla="*/ 30 w 44"/>
                <a:gd name="T59" fmla="*/ 34 h 38"/>
                <a:gd name="T60" fmla="*/ 34 w 44"/>
                <a:gd name="T61" fmla="*/ 30 h 38"/>
                <a:gd name="T62" fmla="*/ 35 w 44"/>
                <a:gd name="T63" fmla="*/ 22 h 38"/>
                <a:gd name="T64" fmla="*/ 35 w 44"/>
                <a:gd name="T65" fmla="*/ 7 h 38"/>
                <a:gd name="T66" fmla="*/ 34 w 44"/>
                <a:gd name="T67" fmla="*/ 2 h 38"/>
                <a:gd name="T68" fmla="*/ 31 w 44"/>
                <a:gd name="T69" fmla="*/ 1 h 38"/>
                <a:gd name="T70" fmla="*/ 29 w 44"/>
                <a:gd name="T71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38">
                  <a:moveTo>
                    <a:pt x="29" y="1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1"/>
                    <a:pt x="39" y="2"/>
                    <a:pt x="39" y="3"/>
                  </a:cubicBezTo>
                  <a:cubicBezTo>
                    <a:pt x="38" y="3"/>
                    <a:pt x="38" y="5"/>
                    <a:pt x="38" y="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6"/>
                    <a:pt x="38" y="29"/>
                    <a:pt x="37" y="31"/>
                  </a:cubicBezTo>
                  <a:cubicBezTo>
                    <a:pt x="36" y="33"/>
                    <a:pt x="34" y="34"/>
                    <a:pt x="32" y="36"/>
                  </a:cubicBezTo>
                  <a:cubicBezTo>
                    <a:pt x="29" y="37"/>
                    <a:pt x="26" y="38"/>
                    <a:pt x="22" y="38"/>
                  </a:cubicBezTo>
                  <a:cubicBezTo>
                    <a:pt x="18" y="38"/>
                    <a:pt x="14" y="37"/>
                    <a:pt x="12" y="36"/>
                  </a:cubicBezTo>
                  <a:cubicBezTo>
                    <a:pt x="10" y="35"/>
                    <a:pt x="8" y="33"/>
                    <a:pt x="7" y="30"/>
                  </a:cubicBezTo>
                  <a:cubicBezTo>
                    <a:pt x="6" y="29"/>
                    <a:pt x="6" y="26"/>
                    <a:pt x="6" y="2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4" y="1"/>
                    <a:pt x="13" y="2"/>
                    <a:pt x="12" y="3"/>
                  </a:cubicBezTo>
                  <a:cubicBezTo>
                    <a:pt x="12" y="3"/>
                    <a:pt x="12" y="5"/>
                    <a:pt x="12" y="7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6"/>
                    <a:pt x="12" y="28"/>
                  </a:cubicBezTo>
                  <a:cubicBezTo>
                    <a:pt x="12" y="30"/>
                    <a:pt x="13" y="31"/>
                    <a:pt x="14" y="32"/>
                  </a:cubicBezTo>
                  <a:cubicBezTo>
                    <a:pt x="15" y="33"/>
                    <a:pt x="16" y="34"/>
                    <a:pt x="17" y="35"/>
                  </a:cubicBezTo>
                  <a:cubicBezTo>
                    <a:pt x="19" y="35"/>
                    <a:pt x="20" y="36"/>
                    <a:pt x="22" y="36"/>
                  </a:cubicBezTo>
                  <a:cubicBezTo>
                    <a:pt x="25" y="36"/>
                    <a:pt x="28" y="35"/>
                    <a:pt x="30" y="34"/>
                  </a:cubicBezTo>
                  <a:cubicBezTo>
                    <a:pt x="32" y="33"/>
                    <a:pt x="33" y="32"/>
                    <a:pt x="34" y="30"/>
                  </a:cubicBezTo>
                  <a:cubicBezTo>
                    <a:pt x="35" y="28"/>
                    <a:pt x="35" y="26"/>
                    <a:pt x="35" y="22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4"/>
                    <a:pt x="35" y="3"/>
                    <a:pt x="34" y="2"/>
                  </a:cubicBezTo>
                  <a:cubicBezTo>
                    <a:pt x="34" y="1"/>
                    <a:pt x="32" y="1"/>
                    <a:pt x="31" y="1"/>
                  </a:cubicBezTo>
                  <a:lnTo>
                    <a:pt x="2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03" name="Freeform 49">
              <a:extLst>
                <a:ext uri="{FF2B5EF4-FFF2-40B4-BE49-F238E27FC236}">
                  <a16:creationId xmlns="" xmlns:a16="http://schemas.microsoft.com/office/drawing/2014/main" id="{F6EBAD8B-44FD-7349-9F19-13ACE692B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2326"/>
              <a:ext cx="101" cy="71"/>
            </a:xfrm>
            <a:custGeom>
              <a:avLst/>
              <a:gdLst>
                <a:gd name="T0" fmla="*/ 24 w 53"/>
                <a:gd name="T1" fmla="*/ 37 h 37"/>
                <a:gd name="T2" fmla="*/ 8 w 53"/>
                <a:gd name="T3" fmla="*/ 6 h 37"/>
                <a:gd name="T4" fmla="*/ 8 w 53"/>
                <a:gd name="T5" fmla="*/ 31 h 37"/>
                <a:gd name="T6" fmla="*/ 9 w 53"/>
                <a:gd name="T7" fmla="*/ 35 h 37"/>
                <a:gd name="T8" fmla="*/ 13 w 53"/>
                <a:gd name="T9" fmla="*/ 36 h 37"/>
                <a:gd name="T10" fmla="*/ 14 w 53"/>
                <a:gd name="T11" fmla="*/ 36 h 37"/>
                <a:gd name="T12" fmla="*/ 14 w 53"/>
                <a:gd name="T13" fmla="*/ 37 h 37"/>
                <a:gd name="T14" fmla="*/ 0 w 53"/>
                <a:gd name="T15" fmla="*/ 37 h 37"/>
                <a:gd name="T16" fmla="*/ 0 w 53"/>
                <a:gd name="T17" fmla="*/ 36 h 37"/>
                <a:gd name="T18" fmla="*/ 1 w 53"/>
                <a:gd name="T19" fmla="*/ 36 h 37"/>
                <a:gd name="T20" fmla="*/ 5 w 53"/>
                <a:gd name="T21" fmla="*/ 35 h 37"/>
                <a:gd name="T22" fmla="*/ 6 w 53"/>
                <a:gd name="T23" fmla="*/ 31 h 37"/>
                <a:gd name="T24" fmla="*/ 6 w 53"/>
                <a:gd name="T25" fmla="*/ 6 h 37"/>
                <a:gd name="T26" fmla="*/ 5 w 53"/>
                <a:gd name="T27" fmla="*/ 3 h 37"/>
                <a:gd name="T28" fmla="*/ 3 w 53"/>
                <a:gd name="T29" fmla="*/ 2 h 37"/>
                <a:gd name="T30" fmla="*/ 0 w 53"/>
                <a:gd name="T31" fmla="*/ 1 h 37"/>
                <a:gd name="T32" fmla="*/ 0 w 53"/>
                <a:gd name="T33" fmla="*/ 0 h 37"/>
                <a:gd name="T34" fmla="*/ 12 w 53"/>
                <a:gd name="T35" fmla="*/ 0 h 37"/>
                <a:gd name="T36" fmla="*/ 26 w 53"/>
                <a:gd name="T37" fmla="*/ 29 h 37"/>
                <a:gd name="T38" fmla="*/ 41 w 53"/>
                <a:gd name="T39" fmla="*/ 0 h 37"/>
                <a:gd name="T40" fmla="*/ 53 w 53"/>
                <a:gd name="T41" fmla="*/ 0 h 37"/>
                <a:gd name="T42" fmla="*/ 53 w 53"/>
                <a:gd name="T43" fmla="*/ 1 h 37"/>
                <a:gd name="T44" fmla="*/ 51 w 53"/>
                <a:gd name="T45" fmla="*/ 1 h 37"/>
                <a:gd name="T46" fmla="*/ 48 w 53"/>
                <a:gd name="T47" fmla="*/ 2 h 37"/>
                <a:gd name="T48" fmla="*/ 47 w 53"/>
                <a:gd name="T49" fmla="*/ 6 h 37"/>
                <a:gd name="T50" fmla="*/ 47 w 53"/>
                <a:gd name="T51" fmla="*/ 31 h 37"/>
                <a:gd name="T52" fmla="*/ 48 w 53"/>
                <a:gd name="T53" fmla="*/ 35 h 37"/>
                <a:gd name="T54" fmla="*/ 51 w 53"/>
                <a:gd name="T55" fmla="*/ 36 h 37"/>
                <a:gd name="T56" fmla="*/ 53 w 53"/>
                <a:gd name="T57" fmla="*/ 36 h 37"/>
                <a:gd name="T58" fmla="*/ 53 w 53"/>
                <a:gd name="T59" fmla="*/ 37 h 37"/>
                <a:gd name="T60" fmla="*/ 35 w 53"/>
                <a:gd name="T61" fmla="*/ 37 h 37"/>
                <a:gd name="T62" fmla="*/ 35 w 53"/>
                <a:gd name="T63" fmla="*/ 36 h 37"/>
                <a:gd name="T64" fmla="*/ 37 w 53"/>
                <a:gd name="T65" fmla="*/ 36 h 37"/>
                <a:gd name="T66" fmla="*/ 40 w 53"/>
                <a:gd name="T67" fmla="*/ 35 h 37"/>
                <a:gd name="T68" fmla="*/ 41 w 53"/>
                <a:gd name="T69" fmla="*/ 31 h 37"/>
                <a:gd name="T70" fmla="*/ 41 w 53"/>
                <a:gd name="T71" fmla="*/ 6 h 37"/>
                <a:gd name="T72" fmla="*/ 25 w 53"/>
                <a:gd name="T73" fmla="*/ 37 h 37"/>
                <a:gd name="T74" fmla="*/ 24 w 53"/>
                <a:gd name="T75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3" h="37">
                  <a:moveTo>
                    <a:pt x="24" y="37"/>
                  </a:moveTo>
                  <a:cubicBezTo>
                    <a:pt x="8" y="6"/>
                    <a:pt x="8" y="6"/>
                    <a:pt x="8" y="6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8" y="33"/>
                    <a:pt x="9" y="35"/>
                    <a:pt x="9" y="35"/>
                  </a:cubicBezTo>
                  <a:cubicBezTo>
                    <a:pt x="10" y="36"/>
                    <a:pt x="11" y="36"/>
                    <a:pt x="13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5"/>
                    <a:pt x="5" y="4"/>
                    <a:pt x="5" y="3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3" y="1"/>
                    <a:pt x="1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50" y="1"/>
                    <a:pt x="48" y="2"/>
                    <a:pt x="48" y="2"/>
                  </a:cubicBezTo>
                  <a:cubicBezTo>
                    <a:pt x="47" y="3"/>
                    <a:pt x="47" y="4"/>
                    <a:pt x="47" y="6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7" y="33"/>
                    <a:pt x="47" y="35"/>
                    <a:pt x="48" y="35"/>
                  </a:cubicBezTo>
                  <a:cubicBezTo>
                    <a:pt x="49" y="36"/>
                    <a:pt x="50" y="36"/>
                    <a:pt x="51" y="36"/>
                  </a:cubicBezTo>
                  <a:cubicBezTo>
                    <a:pt x="53" y="36"/>
                    <a:pt x="53" y="36"/>
                    <a:pt x="53" y="36"/>
                  </a:cubicBezTo>
                  <a:cubicBezTo>
                    <a:pt x="53" y="37"/>
                    <a:pt x="53" y="37"/>
                    <a:pt x="53" y="37"/>
                  </a:cubicBezTo>
                  <a:cubicBezTo>
                    <a:pt x="35" y="37"/>
                    <a:pt x="35" y="37"/>
                    <a:pt x="35" y="37"/>
                  </a:cubicBezTo>
                  <a:cubicBezTo>
                    <a:pt x="35" y="36"/>
                    <a:pt x="35" y="36"/>
                    <a:pt x="35" y="36"/>
                  </a:cubicBezTo>
                  <a:cubicBezTo>
                    <a:pt x="37" y="36"/>
                    <a:pt x="37" y="36"/>
                    <a:pt x="37" y="36"/>
                  </a:cubicBezTo>
                  <a:cubicBezTo>
                    <a:pt x="38" y="36"/>
                    <a:pt x="40" y="36"/>
                    <a:pt x="40" y="35"/>
                  </a:cubicBezTo>
                  <a:cubicBezTo>
                    <a:pt x="41" y="34"/>
                    <a:pt x="41" y="33"/>
                    <a:pt x="41" y="31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25" y="37"/>
                    <a:pt x="25" y="37"/>
                    <a:pt x="25" y="37"/>
                  </a:cubicBezTo>
                  <a:lnTo>
                    <a:pt x="24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</p:grpSp>
      <p:sp>
        <p:nvSpPr>
          <p:cNvPr id="2" name="文本框 1">
            <a:extLst>
              <a:ext uri="{FF2B5EF4-FFF2-40B4-BE49-F238E27FC236}">
                <a16:creationId xmlns="" xmlns:a16="http://schemas.microsoft.com/office/drawing/2014/main" id="{5F0ADE1E-5693-7444-9334-170B1B92CAFF}"/>
              </a:ext>
            </a:extLst>
          </p:cNvPr>
          <p:cNvSpPr txBox="1"/>
          <p:nvPr/>
        </p:nvSpPr>
        <p:spPr>
          <a:xfrm>
            <a:off x="3767095" y="3911533"/>
            <a:ext cx="434761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" altLang="zh-CN" sz="2000" dirty="0">
                <a:solidFill>
                  <a:schemeClr val="bg1"/>
                </a:solidFill>
              </a:rPr>
              <a:t>TEXT TYPESETTING</a:t>
            </a:r>
            <a:endParaRPr kumimoji="1" lang="zh-CN" altLang="en-US" sz="2000" dirty="0">
              <a:solidFill>
                <a:schemeClr val="bg1"/>
              </a:solidFill>
            </a:endParaRPr>
          </a:p>
        </p:txBody>
      </p:sp>
      <p:cxnSp>
        <p:nvCxnSpPr>
          <p:cNvPr id="8" name="直线连接符 7">
            <a:extLst>
              <a:ext uri="{FF2B5EF4-FFF2-40B4-BE49-F238E27FC236}">
                <a16:creationId xmlns="" xmlns:a16="http://schemas.microsoft.com/office/drawing/2014/main" id="{741591E0-1B63-1D49-90C4-02E7E649A20D}"/>
              </a:ext>
            </a:extLst>
          </p:cNvPr>
          <p:cNvCxnSpPr>
            <a:cxnSpLocks/>
          </p:cNvCxnSpPr>
          <p:nvPr/>
        </p:nvCxnSpPr>
        <p:spPr>
          <a:xfrm>
            <a:off x="3837179" y="3902569"/>
            <a:ext cx="4158968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直线连接符 71">
            <a:extLst>
              <a:ext uri="{FF2B5EF4-FFF2-40B4-BE49-F238E27FC236}">
                <a16:creationId xmlns="" xmlns:a16="http://schemas.microsoft.com/office/drawing/2014/main" id="{3596F092-3E9F-B74E-8084-8E3A1730AD11}"/>
              </a:ext>
            </a:extLst>
          </p:cNvPr>
          <p:cNvCxnSpPr>
            <a:cxnSpLocks/>
          </p:cNvCxnSpPr>
          <p:nvPr/>
        </p:nvCxnSpPr>
        <p:spPr>
          <a:xfrm>
            <a:off x="3837179" y="4332875"/>
            <a:ext cx="4158968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文本框 9">
            <a:extLst>
              <a:ext uri="{FF2B5EF4-FFF2-40B4-BE49-F238E27FC236}">
                <a16:creationId xmlns="" xmlns:a16="http://schemas.microsoft.com/office/drawing/2014/main" id="{E995F7BF-A25C-F248-9512-20279FC146BF}"/>
              </a:ext>
            </a:extLst>
          </p:cNvPr>
          <p:cNvSpPr txBox="1"/>
          <p:nvPr/>
        </p:nvSpPr>
        <p:spPr>
          <a:xfrm>
            <a:off x="4249807" y="2346127"/>
            <a:ext cx="3470822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en-US" altLang="zh-CN" sz="5400" dirty="0">
                <a:gradFill>
                  <a:gsLst>
                    <a:gs pos="100000">
                      <a:schemeClr val="bg1">
                        <a:alpha val="0"/>
                      </a:schemeClr>
                    </a:gs>
                    <a:gs pos="0">
                      <a:schemeClr val="bg1">
                        <a:alpha val="48000"/>
                      </a:schemeClr>
                    </a:gs>
                  </a:gsLst>
                  <a:lin ang="5400000" scaled="0"/>
                </a:gradFill>
              </a:rPr>
              <a:t>PART TWO</a:t>
            </a:r>
            <a:endParaRPr kumimoji="1" lang="zh-CN" altLang="en-US" sz="5400" dirty="0">
              <a:gradFill>
                <a:gsLst>
                  <a:gs pos="100000">
                    <a:schemeClr val="bg1">
                      <a:alpha val="0"/>
                    </a:schemeClr>
                  </a:gs>
                  <a:gs pos="0">
                    <a:schemeClr val="bg1">
                      <a:alpha val="48000"/>
                    </a:schemeClr>
                  </a:gs>
                </a:gsLst>
                <a:lin ang="5400000" scaled="0"/>
              </a:gradFill>
            </a:endParaRPr>
          </a:p>
        </p:txBody>
      </p:sp>
      <p:sp>
        <p:nvSpPr>
          <p:cNvPr id="65" name="文本框 64">
            <a:extLst>
              <a:ext uri="{FF2B5EF4-FFF2-40B4-BE49-F238E27FC236}">
                <a16:creationId xmlns="" xmlns:a16="http://schemas.microsoft.com/office/drawing/2014/main" id="{9046BBF1-0770-FA45-BA9E-10BC0EC872B8}"/>
              </a:ext>
            </a:extLst>
          </p:cNvPr>
          <p:cNvSpPr txBox="1"/>
          <p:nvPr/>
        </p:nvSpPr>
        <p:spPr>
          <a:xfrm>
            <a:off x="3698120" y="2824872"/>
            <a:ext cx="4416594" cy="11079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kumimoji="1" lang="zh-CN" altLang="en-US" sz="6600" b="1" dirty="0">
                <a:solidFill>
                  <a:srgbClr val="F6D9A7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纯文字排版</a:t>
            </a:r>
          </a:p>
        </p:txBody>
      </p:sp>
    </p:spTree>
    <p:extLst>
      <p:ext uri="{BB962C8B-B14F-4D97-AF65-F5344CB8AC3E}">
        <p14:creationId xmlns:p14="http://schemas.microsoft.com/office/powerpoint/2010/main" val="30814885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" name="图片 119">
            <a:extLst>
              <a:ext uri="{FF2B5EF4-FFF2-40B4-BE49-F238E27FC236}">
                <a16:creationId xmlns="" xmlns:a16="http://schemas.microsoft.com/office/drawing/2014/main" id="{6E4B7C73-2B67-6F4C-B613-44CFFAB50E67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" y="2"/>
            <a:ext cx="8086205" cy="714895"/>
          </a:xfrm>
          <a:custGeom>
            <a:avLst/>
            <a:gdLst>
              <a:gd name="connsiteX0" fmla="*/ 0 w 8086205"/>
              <a:gd name="connsiteY0" fmla="*/ 0 h 714895"/>
              <a:gd name="connsiteX1" fmla="*/ 7907481 w 8086205"/>
              <a:gd name="connsiteY1" fmla="*/ 0 h 714895"/>
              <a:gd name="connsiteX2" fmla="*/ 8086205 w 8086205"/>
              <a:gd name="connsiteY2" fmla="*/ 714895 h 714895"/>
              <a:gd name="connsiteX3" fmla="*/ 0 w 8086205"/>
              <a:gd name="connsiteY3" fmla="*/ 714895 h 714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86205" h="714895">
                <a:moveTo>
                  <a:pt x="0" y="0"/>
                </a:moveTo>
                <a:lnTo>
                  <a:pt x="7907481" y="0"/>
                </a:lnTo>
                <a:lnTo>
                  <a:pt x="8086205" y="714895"/>
                </a:lnTo>
                <a:lnTo>
                  <a:pt x="0" y="714895"/>
                </a:lnTo>
                <a:close/>
              </a:path>
            </a:pathLst>
          </a:custGeom>
        </p:spPr>
      </p:pic>
      <p:grpSp>
        <p:nvGrpSpPr>
          <p:cNvPr id="121" name="组合 120">
            <a:extLst>
              <a:ext uri="{FF2B5EF4-FFF2-40B4-BE49-F238E27FC236}">
                <a16:creationId xmlns="" xmlns:a16="http://schemas.microsoft.com/office/drawing/2014/main" id="{09FE7DF3-F695-C143-9E7A-ADDF401E458B}"/>
              </a:ext>
            </a:extLst>
          </p:cNvPr>
          <p:cNvGrpSpPr/>
          <p:nvPr/>
        </p:nvGrpSpPr>
        <p:grpSpPr>
          <a:xfrm>
            <a:off x="9975273" y="141699"/>
            <a:ext cx="1953203" cy="447936"/>
            <a:chOff x="9595040" y="83506"/>
            <a:chExt cx="2333435" cy="535137"/>
          </a:xfrm>
        </p:grpSpPr>
        <p:grpSp>
          <p:nvGrpSpPr>
            <p:cNvPr id="122" name="Group 4">
              <a:extLst>
                <a:ext uri="{FF2B5EF4-FFF2-40B4-BE49-F238E27FC236}">
                  <a16:creationId xmlns="" xmlns:a16="http://schemas.microsoft.com/office/drawing/2014/main" id="{B5D01054-CF1F-6D4D-96F7-F137BC4845D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0186253" y="142788"/>
              <a:ext cx="1742222" cy="419037"/>
              <a:chOff x="2838" y="1917"/>
              <a:chExt cx="2004" cy="482"/>
            </a:xfrm>
            <a:solidFill>
              <a:srgbClr val="09234F"/>
            </a:solidFill>
          </p:grpSpPr>
          <p:sp>
            <p:nvSpPr>
              <p:cNvPr id="146" name="Freeform 5">
                <a:extLst>
                  <a:ext uri="{FF2B5EF4-FFF2-40B4-BE49-F238E27FC236}">
                    <a16:creationId xmlns="" xmlns:a16="http://schemas.microsoft.com/office/drawing/2014/main" id="{D25A8DC4-0639-434D-B8A8-87FAC1471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952"/>
                <a:ext cx="191" cy="302"/>
              </a:xfrm>
              <a:custGeom>
                <a:avLst/>
                <a:gdLst>
                  <a:gd name="T0" fmla="*/ 97 w 100"/>
                  <a:gd name="T1" fmla="*/ 25 h 156"/>
                  <a:gd name="T2" fmla="*/ 98 w 100"/>
                  <a:gd name="T3" fmla="*/ 138 h 156"/>
                  <a:gd name="T4" fmla="*/ 85 w 100"/>
                  <a:gd name="T5" fmla="*/ 153 h 156"/>
                  <a:gd name="T6" fmla="*/ 49 w 100"/>
                  <a:gd name="T7" fmla="*/ 117 h 156"/>
                  <a:gd name="T8" fmla="*/ 57 w 100"/>
                  <a:gd name="T9" fmla="*/ 123 h 156"/>
                  <a:gd name="T10" fmla="*/ 57 w 100"/>
                  <a:gd name="T11" fmla="*/ 119 h 156"/>
                  <a:gd name="T12" fmla="*/ 77 w 100"/>
                  <a:gd name="T13" fmla="*/ 134 h 156"/>
                  <a:gd name="T14" fmla="*/ 83 w 100"/>
                  <a:gd name="T15" fmla="*/ 121 h 156"/>
                  <a:gd name="T16" fmla="*/ 76 w 100"/>
                  <a:gd name="T17" fmla="*/ 31 h 156"/>
                  <a:gd name="T18" fmla="*/ 66 w 100"/>
                  <a:gd name="T19" fmla="*/ 7 h 156"/>
                  <a:gd name="T20" fmla="*/ 0 w 100"/>
                  <a:gd name="T21" fmla="*/ 28 h 156"/>
                  <a:gd name="T22" fmla="*/ 1 w 100"/>
                  <a:gd name="T23" fmla="*/ 26 h 156"/>
                  <a:gd name="T24" fmla="*/ 58 w 100"/>
                  <a:gd name="T25" fmla="*/ 4 h 156"/>
                  <a:gd name="T26" fmla="*/ 97 w 100"/>
                  <a:gd name="T27" fmla="*/ 25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0" h="156">
                    <a:moveTo>
                      <a:pt x="97" y="25"/>
                    </a:moveTo>
                    <a:cubicBezTo>
                      <a:pt x="87" y="33"/>
                      <a:pt x="100" y="117"/>
                      <a:pt x="98" y="138"/>
                    </a:cubicBezTo>
                    <a:cubicBezTo>
                      <a:pt x="96" y="153"/>
                      <a:pt x="93" y="156"/>
                      <a:pt x="85" y="153"/>
                    </a:cubicBezTo>
                    <a:cubicBezTo>
                      <a:pt x="75" y="149"/>
                      <a:pt x="51" y="124"/>
                      <a:pt x="49" y="117"/>
                    </a:cubicBezTo>
                    <a:cubicBezTo>
                      <a:pt x="50" y="117"/>
                      <a:pt x="55" y="122"/>
                      <a:pt x="57" y="123"/>
                    </a:cubicBezTo>
                    <a:cubicBezTo>
                      <a:pt x="57" y="121"/>
                      <a:pt x="56" y="121"/>
                      <a:pt x="57" y="119"/>
                    </a:cubicBezTo>
                    <a:cubicBezTo>
                      <a:pt x="61" y="123"/>
                      <a:pt x="74" y="133"/>
                      <a:pt x="77" y="134"/>
                    </a:cubicBezTo>
                    <a:cubicBezTo>
                      <a:pt x="84" y="134"/>
                      <a:pt x="81" y="126"/>
                      <a:pt x="83" y="121"/>
                    </a:cubicBezTo>
                    <a:cubicBezTo>
                      <a:pt x="82" y="103"/>
                      <a:pt x="75" y="47"/>
                      <a:pt x="76" y="31"/>
                    </a:cubicBezTo>
                    <a:cubicBezTo>
                      <a:pt x="75" y="20"/>
                      <a:pt x="75" y="10"/>
                      <a:pt x="66" y="7"/>
                    </a:cubicBezTo>
                    <a:cubicBezTo>
                      <a:pt x="42" y="8"/>
                      <a:pt x="23" y="28"/>
                      <a:pt x="0" y="28"/>
                    </a:cubicBezTo>
                    <a:cubicBezTo>
                      <a:pt x="0" y="27"/>
                      <a:pt x="1" y="27"/>
                      <a:pt x="1" y="26"/>
                    </a:cubicBezTo>
                    <a:cubicBezTo>
                      <a:pt x="8" y="17"/>
                      <a:pt x="58" y="4"/>
                      <a:pt x="58" y="4"/>
                    </a:cubicBezTo>
                    <a:cubicBezTo>
                      <a:pt x="73" y="0"/>
                      <a:pt x="97" y="4"/>
                      <a:pt x="97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7" name="Freeform 6">
                <a:extLst>
                  <a:ext uri="{FF2B5EF4-FFF2-40B4-BE49-F238E27FC236}">
                    <a16:creationId xmlns="" xmlns:a16="http://schemas.microsoft.com/office/drawing/2014/main" id="{C46D8C1A-194C-D543-B0E9-2CC63A0E9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985"/>
                <a:ext cx="48" cy="39"/>
              </a:xfrm>
              <a:custGeom>
                <a:avLst/>
                <a:gdLst>
                  <a:gd name="T0" fmla="*/ 7 w 25"/>
                  <a:gd name="T1" fmla="*/ 1 h 20"/>
                  <a:gd name="T2" fmla="*/ 24 w 25"/>
                  <a:gd name="T3" fmla="*/ 9 h 20"/>
                  <a:gd name="T4" fmla="*/ 24 w 25"/>
                  <a:gd name="T5" fmla="*/ 16 h 20"/>
                  <a:gd name="T6" fmla="*/ 12 w 25"/>
                  <a:gd name="T7" fmla="*/ 17 h 20"/>
                  <a:gd name="T8" fmla="*/ 1 w 25"/>
                  <a:gd name="T9" fmla="*/ 5 h 20"/>
                  <a:gd name="T10" fmla="*/ 7 w 25"/>
                  <a:gd name="T11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0">
                    <a:moveTo>
                      <a:pt x="7" y="1"/>
                    </a:moveTo>
                    <a:cubicBezTo>
                      <a:pt x="12" y="2"/>
                      <a:pt x="17" y="1"/>
                      <a:pt x="24" y="9"/>
                    </a:cubicBezTo>
                    <a:cubicBezTo>
                      <a:pt x="25" y="11"/>
                      <a:pt x="25" y="13"/>
                      <a:pt x="24" y="16"/>
                    </a:cubicBezTo>
                    <a:cubicBezTo>
                      <a:pt x="23" y="18"/>
                      <a:pt x="15" y="20"/>
                      <a:pt x="12" y="17"/>
                    </a:cubicBezTo>
                    <a:cubicBezTo>
                      <a:pt x="9" y="13"/>
                      <a:pt x="2" y="8"/>
                      <a:pt x="1" y="5"/>
                    </a:cubicBezTo>
                    <a:cubicBezTo>
                      <a:pt x="0" y="2"/>
                      <a:pt x="5" y="0"/>
                      <a:pt x="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8" name="Freeform 7">
                <a:extLst>
                  <a:ext uri="{FF2B5EF4-FFF2-40B4-BE49-F238E27FC236}">
                    <a16:creationId xmlns="" xmlns:a16="http://schemas.microsoft.com/office/drawing/2014/main" id="{0DDAB724-179B-1440-8296-DEFAC0534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020"/>
                <a:ext cx="27" cy="180"/>
              </a:xfrm>
              <a:custGeom>
                <a:avLst/>
                <a:gdLst>
                  <a:gd name="T0" fmla="*/ 5 w 14"/>
                  <a:gd name="T1" fmla="*/ 0 h 93"/>
                  <a:gd name="T2" fmla="*/ 8 w 14"/>
                  <a:gd name="T3" fmla="*/ 9 h 93"/>
                  <a:gd name="T4" fmla="*/ 14 w 14"/>
                  <a:gd name="T5" fmla="*/ 91 h 93"/>
                  <a:gd name="T6" fmla="*/ 9 w 14"/>
                  <a:gd name="T7" fmla="*/ 93 h 93"/>
                  <a:gd name="T8" fmla="*/ 1 w 14"/>
                  <a:gd name="T9" fmla="*/ 86 h 93"/>
                  <a:gd name="T10" fmla="*/ 3 w 14"/>
                  <a:gd name="T11" fmla="*/ 6 h 93"/>
                  <a:gd name="T12" fmla="*/ 5 w 14"/>
                  <a:gd name="T1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93">
                    <a:moveTo>
                      <a:pt x="5" y="0"/>
                    </a:moveTo>
                    <a:cubicBezTo>
                      <a:pt x="6" y="1"/>
                      <a:pt x="8" y="1"/>
                      <a:pt x="8" y="9"/>
                    </a:cubicBezTo>
                    <a:cubicBezTo>
                      <a:pt x="9" y="10"/>
                      <a:pt x="10" y="90"/>
                      <a:pt x="14" y="91"/>
                    </a:cubicBezTo>
                    <a:cubicBezTo>
                      <a:pt x="11" y="92"/>
                      <a:pt x="12" y="93"/>
                      <a:pt x="9" y="93"/>
                    </a:cubicBezTo>
                    <a:cubicBezTo>
                      <a:pt x="6" y="90"/>
                      <a:pt x="3" y="90"/>
                      <a:pt x="1" y="86"/>
                    </a:cubicBezTo>
                    <a:cubicBezTo>
                      <a:pt x="4" y="67"/>
                      <a:pt x="0" y="31"/>
                      <a:pt x="3" y="6"/>
                    </a:cubicBezTo>
                    <a:cubicBezTo>
                      <a:pt x="3" y="3"/>
                      <a:pt x="3" y="0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9" name="Freeform 8">
                <a:extLst>
                  <a:ext uri="{FF2B5EF4-FFF2-40B4-BE49-F238E27FC236}">
                    <a16:creationId xmlns="" xmlns:a16="http://schemas.microsoft.com/office/drawing/2014/main" id="{8D07D84A-0C60-A546-9BB0-DF847F2E9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053"/>
                <a:ext cx="99" cy="46"/>
              </a:xfrm>
              <a:custGeom>
                <a:avLst/>
                <a:gdLst>
                  <a:gd name="T0" fmla="*/ 52 w 52"/>
                  <a:gd name="T1" fmla="*/ 24 h 24"/>
                  <a:gd name="T2" fmla="*/ 33 w 52"/>
                  <a:gd name="T3" fmla="*/ 16 h 24"/>
                  <a:gd name="T4" fmla="*/ 17 w 52"/>
                  <a:gd name="T5" fmla="*/ 9 h 24"/>
                  <a:gd name="T6" fmla="*/ 0 w 52"/>
                  <a:gd name="T7" fmla="*/ 0 h 24"/>
                  <a:gd name="T8" fmla="*/ 20 w 52"/>
                  <a:gd name="T9" fmla="*/ 2 h 24"/>
                  <a:gd name="T10" fmla="*/ 44 w 52"/>
                  <a:gd name="T11" fmla="*/ 15 h 24"/>
                  <a:gd name="T12" fmla="*/ 52 w 52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24">
                    <a:moveTo>
                      <a:pt x="52" y="24"/>
                    </a:moveTo>
                    <a:cubicBezTo>
                      <a:pt x="43" y="24"/>
                      <a:pt x="42" y="22"/>
                      <a:pt x="33" y="16"/>
                    </a:cubicBezTo>
                    <a:cubicBezTo>
                      <a:pt x="31" y="14"/>
                      <a:pt x="27" y="11"/>
                      <a:pt x="17" y="9"/>
                    </a:cubicBezTo>
                    <a:cubicBezTo>
                      <a:pt x="14" y="6"/>
                      <a:pt x="3" y="4"/>
                      <a:pt x="0" y="0"/>
                    </a:cubicBezTo>
                    <a:cubicBezTo>
                      <a:pt x="8" y="0"/>
                      <a:pt x="14" y="0"/>
                      <a:pt x="20" y="2"/>
                    </a:cubicBezTo>
                    <a:cubicBezTo>
                      <a:pt x="22" y="4"/>
                      <a:pt x="34" y="6"/>
                      <a:pt x="44" y="15"/>
                    </a:cubicBezTo>
                    <a:cubicBezTo>
                      <a:pt x="48" y="18"/>
                      <a:pt x="51" y="19"/>
                      <a:pt x="5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0" name="Freeform 9">
                <a:extLst>
                  <a:ext uri="{FF2B5EF4-FFF2-40B4-BE49-F238E27FC236}">
                    <a16:creationId xmlns="" xmlns:a16="http://schemas.microsoft.com/office/drawing/2014/main" id="{C10F85A1-BDFB-5E46-92A9-C803416F3A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24" y="1917"/>
                <a:ext cx="164" cy="360"/>
              </a:xfrm>
              <a:custGeom>
                <a:avLst/>
                <a:gdLst>
                  <a:gd name="T0" fmla="*/ 39 w 86"/>
                  <a:gd name="T1" fmla="*/ 38 h 186"/>
                  <a:gd name="T2" fmla="*/ 56 w 86"/>
                  <a:gd name="T3" fmla="*/ 34 h 186"/>
                  <a:gd name="T4" fmla="*/ 59 w 86"/>
                  <a:gd name="T5" fmla="*/ 31 h 186"/>
                  <a:gd name="T6" fmla="*/ 85 w 86"/>
                  <a:gd name="T7" fmla="*/ 43 h 186"/>
                  <a:gd name="T8" fmla="*/ 85 w 86"/>
                  <a:gd name="T9" fmla="*/ 48 h 186"/>
                  <a:gd name="T10" fmla="*/ 64 w 86"/>
                  <a:gd name="T11" fmla="*/ 61 h 186"/>
                  <a:gd name="T12" fmla="*/ 55 w 86"/>
                  <a:gd name="T13" fmla="*/ 72 h 186"/>
                  <a:gd name="T14" fmla="*/ 57 w 86"/>
                  <a:gd name="T15" fmla="*/ 81 h 186"/>
                  <a:gd name="T16" fmla="*/ 39 w 86"/>
                  <a:gd name="T17" fmla="*/ 88 h 186"/>
                  <a:gd name="T18" fmla="*/ 39 w 86"/>
                  <a:gd name="T19" fmla="*/ 55 h 186"/>
                  <a:gd name="T20" fmla="*/ 45 w 86"/>
                  <a:gd name="T21" fmla="*/ 48 h 186"/>
                  <a:gd name="T22" fmla="*/ 39 w 86"/>
                  <a:gd name="T23" fmla="*/ 49 h 186"/>
                  <a:gd name="T24" fmla="*/ 39 w 86"/>
                  <a:gd name="T25" fmla="*/ 38 h 186"/>
                  <a:gd name="T26" fmla="*/ 12 w 86"/>
                  <a:gd name="T27" fmla="*/ 1 h 186"/>
                  <a:gd name="T28" fmla="*/ 30 w 86"/>
                  <a:gd name="T29" fmla="*/ 8 h 186"/>
                  <a:gd name="T30" fmla="*/ 34 w 86"/>
                  <a:gd name="T31" fmla="*/ 14 h 186"/>
                  <a:gd name="T32" fmla="*/ 34 w 86"/>
                  <a:gd name="T33" fmla="*/ 39 h 186"/>
                  <a:gd name="T34" fmla="*/ 39 w 86"/>
                  <a:gd name="T35" fmla="*/ 38 h 186"/>
                  <a:gd name="T36" fmla="*/ 39 w 86"/>
                  <a:gd name="T37" fmla="*/ 49 h 186"/>
                  <a:gd name="T38" fmla="*/ 34 w 86"/>
                  <a:gd name="T39" fmla="*/ 50 h 186"/>
                  <a:gd name="T40" fmla="*/ 33 w 86"/>
                  <a:gd name="T41" fmla="*/ 63 h 186"/>
                  <a:gd name="T42" fmla="*/ 39 w 86"/>
                  <a:gd name="T43" fmla="*/ 55 h 186"/>
                  <a:gd name="T44" fmla="*/ 39 w 86"/>
                  <a:gd name="T45" fmla="*/ 88 h 186"/>
                  <a:gd name="T46" fmla="*/ 35 w 86"/>
                  <a:gd name="T47" fmla="*/ 91 h 186"/>
                  <a:gd name="T48" fmla="*/ 26 w 86"/>
                  <a:gd name="T49" fmla="*/ 183 h 186"/>
                  <a:gd name="T50" fmla="*/ 23 w 86"/>
                  <a:gd name="T51" fmla="*/ 186 h 186"/>
                  <a:gd name="T52" fmla="*/ 20 w 86"/>
                  <a:gd name="T53" fmla="*/ 97 h 186"/>
                  <a:gd name="T54" fmla="*/ 16 w 86"/>
                  <a:gd name="T55" fmla="*/ 92 h 186"/>
                  <a:gd name="T56" fmla="*/ 17 w 86"/>
                  <a:gd name="T57" fmla="*/ 81 h 186"/>
                  <a:gd name="T58" fmla="*/ 20 w 86"/>
                  <a:gd name="T59" fmla="*/ 79 h 186"/>
                  <a:gd name="T60" fmla="*/ 19 w 86"/>
                  <a:gd name="T61" fmla="*/ 54 h 186"/>
                  <a:gd name="T62" fmla="*/ 0 w 86"/>
                  <a:gd name="T63" fmla="*/ 53 h 186"/>
                  <a:gd name="T64" fmla="*/ 8 w 86"/>
                  <a:gd name="T65" fmla="*/ 47 h 186"/>
                  <a:gd name="T66" fmla="*/ 18 w 86"/>
                  <a:gd name="T67" fmla="*/ 44 h 186"/>
                  <a:gd name="T68" fmla="*/ 17 w 86"/>
                  <a:gd name="T69" fmla="*/ 17 h 186"/>
                  <a:gd name="T70" fmla="*/ 15 w 86"/>
                  <a:gd name="T71" fmla="*/ 6 h 186"/>
                  <a:gd name="T72" fmla="*/ 12 w 86"/>
                  <a:gd name="T73" fmla="*/ 1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6" h="186">
                    <a:moveTo>
                      <a:pt x="39" y="38"/>
                    </a:moveTo>
                    <a:cubicBezTo>
                      <a:pt x="45" y="37"/>
                      <a:pt x="50" y="35"/>
                      <a:pt x="56" y="34"/>
                    </a:cubicBezTo>
                    <a:cubicBezTo>
                      <a:pt x="56" y="33"/>
                      <a:pt x="59" y="32"/>
                      <a:pt x="59" y="31"/>
                    </a:cubicBezTo>
                    <a:cubicBezTo>
                      <a:pt x="75" y="29"/>
                      <a:pt x="85" y="39"/>
                      <a:pt x="85" y="43"/>
                    </a:cubicBezTo>
                    <a:cubicBezTo>
                      <a:pt x="86" y="45"/>
                      <a:pt x="86" y="46"/>
                      <a:pt x="85" y="48"/>
                    </a:cubicBezTo>
                    <a:cubicBezTo>
                      <a:pt x="83" y="52"/>
                      <a:pt x="65" y="60"/>
                      <a:pt x="64" y="61"/>
                    </a:cubicBezTo>
                    <a:cubicBezTo>
                      <a:pt x="57" y="66"/>
                      <a:pt x="55" y="68"/>
                      <a:pt x="55" y="72"/>
                    </a:cubicBezTo>
                    <a:cubicBezTo>
                      <a:pt x="57" y="73"/>
                      <a:pt x="60" y="78"/>
                      <a:pt x="57" y="81"/>
                    </a:cubicBezTo>
                    <a:cubicBezTo>
                      <a:pt x="53" y="82"/>
                      <a:pt x="45" y="85"/>
                      <a:pt x="39" y="88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39" y="49"/>
                      <a:pt x="39" y="49"/>
                      <a:pt x="39" y="49"/>
                    </a:cubicBezTo>
                    <a:lnTo>
                      <a:pt x="39" y="38"/>
                    </a:lnTo>
                    <a:close/>
                    <a:moveTo>
                      <a:pt x="12" y="1"/>
                    </a:moveTo>
                    <a:cubicBezTo>
                      <a:pt x="19" y="0"/>
                      <a:pt x="26" y="1"/>
                      <a:pt x="30" y="8"/>
                    </a:cubicBezTo>
                    <a:cubicBezTo>
                      <a:pt x="31" y="8"/>
                      <a:pt x="33" y="12"/>
                      <a:pt x="34" y="14"/>
                    </a:cubicBezTo>
                    <a:cubicBezTo>
                      <a:pt x="34" y="22"/>
                      <a:pt x="34" y="30"/>
                      <a:pt x="34" y="39"/>
                    </a:cubicBezTo>
                    <a:cubicBezTo>
                      <a:pt x="36" y="39"/>
                      <a:pt x="37" y="38"/>
                      <a:pt x="39" y="38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3" y="63"/>
                      <a:pt x="33" y="63"/>
                      <a:pt x="33" y="63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39" y="88"/>
                      <a:pt x="39" y="88"/>
                      <a:pt x="39" y="88"/>
                    </a:cubicBezTo>
                    <a:cubicBezTo>
                      <a:pt x="37" y="89"/>
                      <a:pt x="35" y="90"/>
                      <a:pt x="35" y="91"/>
                    </a:cubicBezTo>
                    <a:cubicBezTo>
                      <a:pt x="32" y="124"/>
                      <a:pt x="31" y="150"/>
                      <a:pt x="26" y="183"/>
                    </a:cubicBezTo>
                    <a:cubicBezTo>
                      <a:pt x="25" y="183"/>
                      <a:pt x="24" y="186"/>
                      <a:pt x="23" y="186"/>
                    </a:cubicBezTo>
                    <a:cubicBezTo>
                      <a:pt x="22" y="157"/>
                      <a:pt x="20" y="127"/>
                      <a:pt x="20" y="97"/>
                    </a:cubicBezTo>
                    <a:cubicBezTo>
                      <a:pt x="19" y="94"/>
                      <a:pt x="17" y="94"/>
                      <a:pt x="16" y="92"/>
                    </a:cubicBezTo>
                    <a:cubicBezTo>
                      <a:pt x="13" y="90"/>
                      <a:pt x="14" y="82"/>
                      <a:pt x="17" y="81"/>
                    </a:cubicBezTo>
                    <a:cubicBezTo>
                      <a:pt x="18" y="81"/>
                      <a:pt x="19" y="79"/>
                      <a:pt x="20" y="79"/>
                    </a:cubicBezTo>
                    <a:cubicBezTo>
                      <a:pt x="20" y="60"/>
                      <a:pt x="19" y="61"/>
                      <a:pt x="19" y="54"/>
                    </a:cubicBezTo>
                    <a:cubicBezTo>
                      <a:pt x="15" y="53"/>
                      <a:pt x="0" y="58"/>
                      <a:pt x="0" y="53"/>
                    </a:cubicBezTo>
                    <a:cubicBezTo>
                      <a:pt x="1" y="51"/>
                      <a:pt x="6" y="49"/>
                      <a:pt x="8" y="47"/>
                    </a:cubicBezTo>
                    <a:cubicBezTo>
                      <a:pt x="12" y="46"/>
                      <a:pt x="15" y="45"/>
                      <a:pt x="18" y="44"/>
                    </a:cubicBezTo>
                    <a:cubicBezTo>
                      <a:pt x="19" y="34"/>
                      <a:pt x="19" y="27"/>
                      <a:pt x="17" y="17"/>
                    </a:cubicBezTo>
                    <a:cubicBezTo>
                      <a:pt x="17" y="15"/>
                      <a:pt x="17" y="6"/>
                      <a:pt x="15" y="6"/>
                    </a:cubicBezTo>
                    <a:cubicBezTo>
                      <a:pt x="14" y="4"/>
                      <a:pt x="12" y="4"/>
                      <a:pt x="1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1" name="Freeform 10">
                <a:extLst>
                  <a:ext uri="{FF2B5EF4-FFF2-40B4-BE49-F238E27FC236}">
                    <a16:creationId xmlns="" xmlns:a16="http://schemas.microsoft.com/office/drawing/2014/main" id="{5E05C0AB-20D6-5144-92F9-3C1D5E0489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5" y="2012"/>
                <a:ext cx="154" cy="176"/>
              </a:xfrm>
              <a:custGeom>
                <a:avLst/>
                <a:gdLst>
                  <a:gd name="T0" fmla="*/ 62 w 81"/>
                  <a:gd name="T1" fmla="*/ 38 h 91"/>
                  <a:gd name="T2" fmla="*/ 67 w 81"/>
                  <a:gd name="T3" fmla="*/ 28 h 91"/>
                  <a:gd name="T4" fmla="*/ 78 w 81"/>
                  <a:gd name="T5" fmla="*/ 36 h 91"/>
                  <a:gd name="T6" fmla="*/ 70 w 81"/>
                  <a:gd name="T7" fmla="*/ 51 h 91"/>
                  <a:gd name="T8" fmla="*/ 81 w 81"/>
                  <a:gd name="T9" fmla="*/ 79 h 91"/>
                  <a:gd name="T10" fmla="*/ 78 w 81"/>
                  <a:gd name="T11" fmla="*/ 80 h 91"/>
                  <a:gd name="T12" fmla="*/ 65 w 81"/>
                  <a:gd name="T13" fmla="*/ 57 h 91"/>
                  <a:gd name="T14" fmla="*/ 50 w 81"/>
                  <a:gd name="T15" fmla="*/ 72 h 91"/>
                  <a:gd name="T16" fmla="*/ 52 w 81"/>
                  <a:gd name="T17" fmla="*/ 74 h 91"/>
                  <a:gd name="T18" fmla="*/ 59 w 81"/>
                  <a:gd name="T19" fmla="*/ 77 h 91"/>
                  <a:gd name="T20" fmla="*/ 59 w 81"/>
                  <a:gd name="T21" fmla="*/ 83 h 91"/>
                  <a:gd name="T22" fmla="*/ 49 w 81"/>
                  <a:gd name="T23" fmla="*/ 85 h 91"/>
                  <a:gd name="T24" fmla="*/ 46 w 81"/>
                  <a:gd name="T25" fmla="*/ 87 h 91"/>
                  <a:gd name="T26" fmla="*/ 44 w 81"/>
                  <a:gd name="T27" fmla="*/ 89 h 91"/>
                  <a:gd name="T28" fmla="*/ 44 w 81"/>
                  <a:gd name="T29" fmla="*/ 63 h 91"/>
                  <a:gd name="T30" fmla="*/ 58 w 81"/>
                  <a:gd name="T31" fmla="*/ 43 h 91"/>
                  <a:gd name="T32" fmla="*/ 53 w 81"/>
                  <a:gd name="T33" fmla="*/ 40 h 91"/>
                  <a:gd name="T34" fmla="*/ 44 w 81"/>
                  <a:gd name="T35" fmla="*/ 51 h 91"/>
                  <a:gd name="T36" fmla="*/ 44 w 81"/>
                  <a:gd name="T37" fmla="*/ 43 h 91"/>
                  <a:gd name="T38" fmla="*/ 45 w 81"/>
                  <a:gd name="T39" fmla="*/ 40 h 91"/>
                  <a:gd name="T40" fmla="*/ 44 w 81"/>
                  <a:gd name="T41" fmla="*/ 40 h 91"/>
                  <a:gd name="T42" fmla="*/ 44 w 81"/>
                  <a:gd name="T43" fmla="*/ 32 h 91"/>
                  <a:gd name="T44" fmla="*/ 46 w 81"/>
                  <a:gd name="T45" fmla="*/ 35 h 91"/>
                  <a:gd name="T46" fmla="*/ 50 w 81"/>
                  <a:gd name="T47" fmla="*/ 39 h 91"/>
                  <a:gd name="T48" fmla="*/ 51 w 81"/>
                  <a:gd name="T49" fmla="*/ 36 h 91"/>
                  <a:gd name="T50" fmla="*/ 44 w 81"/>
                  <a:gd name="T51" fmla="*/ 27 h 91"/>
                  <a:gd name="T52" fmla="*/ 44 w 81"/>
                  <a:gd name="T53" fmla="*/ 3 h 91"/>
                  <a:gd name="T54" fmla="*/ 48 w 81"/>
                  <a:gd name="T55" fmla="*/ 7 h 91"/>
                  <a:gd name="T56" fmla="*/ 44 w 81"/>
                  <a:gd name="T57" fmla="*/ 19 h 91"/>
                  <a:gd name="T58" fmla="*/ 62 w 81"/>
                  <a:gd name="T59" fmla="*/ 38 h 91"/>
                  <a:gd name="T60" fmla="*/ 44 w 81"/>
                  <a:gd name="T61" fmla="*/ 89 h 91"/>
                  <a:gd name="T62" fmla="*/ 33 w 81"/>
                  <a:gd name="T63" fmla="*/ 91 h 91"/>
                  <a:gd name="T64" fmla="*/ 12 w 81"/>
                  <a:gd name="T65" fmla="*/ 77 h 91"/>
                  <a:gd name="T66" fmla="*/ 13 w 81"/>
                  <a:gd name="T67" fmla="*/ 77 h 91"/>
                  <a:gd name="T68" fmla="*/ 44 w 81"/>
                  <a:gd name="T69" fmla="*/ 63 h 91"/>
                  <a:gd name="T70" fmla="*/ 44 w 81"/>
                  <a:gd name="T71" fmla="*/ 89 h 91"/>
                  <a:gd name="T72" fmla="*/ 44 w 81"/>
                  <a:gd name="T73" fmla="*/ 51 h 91"/>
                  <a:gd name="T74" fmla="*/ 44 w 81"/>
                  <a:gd name="T75" fmla="*/ 43 h 91"/>
                  <a:gd name="T76" fmla="*/ 26 w 81"/>
                  <a:gd name="T77" fmla="*/ 59 h 91"/>
                  <a:gd name="T78" fmla="*/ 18 w 81"/>
                  <a:gd name="T79" fmla="*/ 64 h 91"/>
                  <a:gd name="T80" fmla="*/ 41 w 81"/>
                  <a:gd name="T81" fmla="*/ 38 h 91"/>
                  <a:gd name="T82" fmla="*/ 44 w 81"/>
                  <a:gd name="T83" fmla="*/ 40 h 91"/>
                  <a:gd name="T84" fmla="*/ 44 w 81"/>
                  <a:gd name="T85" fmla="*/ 32 h 91"/>
                  <a:gd name="T86" fmla="*/ 36 w 81"/>
                  <a:gd name="T87" fmla="*/ 25 h 91"/>
                  <a:gd name="T88" fmla="*/ 40 w 81"/>
                  <a:gd name="T89" fmla="*/ 23 h 91"/>
                  <a:gd name="T90" fmla="*/ 44 w 81"/>
                  <a:gd name="T91" fmla="*/ 27 h 91"/>
                  <a:gd name="T92" fmla="*/ 44 w 81"/>
                  <a:gd name="T93" fmla="*/ 3 h 91"/>
                  <a:gd name="T94" fmla="*/ 42 w 81"/>
                  <a:gd name="T95" fmla="*/ 3 h 91"/>
                  <a:gd name="T96" fmla="*/ 21 w 81"/>
                  <a:gd name="T97" fmla="*/ 0 h 91"/>
                  <a:gd name="T98" fmla="*/ 15 w 81"/>
                  <a:gd name="T99" fmla="*/ 7 h 91"/>
                  <a:gd name="T100" fmla="*/ 23 w 81"/>
                  <a:gd name="T101" fmla="*/ 7 h 91"/>
                  <a:gd name="T102" fmla="*/ 22 w 81"/>
                  <a:gd name="T103" fmla="*/ 9 h 91"/>
                  <a:gd name="T104" fmla="*/ 13 w 81"/>
                  <a:gd name="T105" fmla="*/ 9 h 91"/>
                  <a:gd name="T106" fmla="*/ 21 w 81"/>
                  <a:gd name="T107" fmla="*/ 17 h 91"/>
                  <a:gd name="T108" fmla="*/ 5 w 81"/>
                  <a:gd name="T109" fmla="*/ 29 h 91"/>
                  <a:gd name="T110" fmla="*/ 4 w 81"/>
                  <a:gd name="T111" fmla="*/ 30 h 91"/>
                  <a:gd name="T112" fmla="*/ 11 w 81"/>
                  <a:gd name="T113" fmla="*/ 45 h 91"/>
                  <a:gd name="T114" fmla="*/ 32 w 81"/>
                  <a:gd name="T115" fmla="*/ 28 h 91"/>
                  <a:gd name="T116" fmla="*/ 34 w 81"/>
                  <a:gd name="T117" fmla="*/ 34 h 91"/>
                  <a:gd name="T118" fmla="*/ 1 w 81"/>
                  <a:gd name="T119" fmla="*/ 69 h 91"/>
                  <a:gd name="T120" fmla="*/ 7 w 81"/>
                  <a:gd name="T121" fmla="*/ 77 h 91"/>
                  <a:gd name="T122" fmla="*/ 44 w 81"/>
                  <a:gd name="T123" fmla="*/ 5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" h="91">
                    <a:moveTo>
                      <a:pt x="62" y="38"/>
                    </a:moveTo>
                    <a:cubicBezTo>
                      <a:pt x="64" y="34"/>
                      <a:pt x="67" y="32"/>
                      <a:pt x="67" y="28"/>
                    </a:cubicBezTo>
                    <a:cubicBezTo>
                      <a:pt x="72" y="30"/>
                      <a:pt x="75" y="31"/>
                      <a:pt x="78" y="36"/>
                    </a:cubicBezTo>
                    <a:cubicBezTo>
                      <a:pt x="79" y="45"/>
                      <a:pt x="70" y="48"/>
                      <a:pt x="70" y="51"/>
                    </a:cubicBezTo>
                    <a:cubicBezTo>
                      <a:pt x="72" y="60"/>
                      <a:pt x="80" y="71"/>
                      <a:pt x="81" y="79"/>
                    </a:cubicBezTo>
                    <a:cubicBezTo>
                      <a:pt x="81" y="80"/>
                      <a:pt x="79" y="81"/>
                      <a:pt x="78" y="80"/>
                    </a:cubicBezTo>
                    <a:cubicBezTo>
                      <a:pt x="73" y="76"/>
                      <a:pt x="67" y="64"/>
                      <a:pt x="65" y="57"/>
                    </a:cubicBezTo>
                    <a:cubicBezTo>
                      <a:pt x="62" y="61"/>
                      <a:pt x="57" y="66"/>
                      <a:pt x="50" y="72"/>
                    </a:cubicBezTo>
                    <a:cubicBezTo>
                      <a:pt x="51" y="74"/>
                      <a:pt x="51" y="73"/>
                      <a:pt x="52" y="74"/>
                    </a:cubicBezTo>
                    <a:cubicBezTo>
                      <a:pt x="56" y="75"/>
                      <a:pt x="57" y="75"/>
                      <a:pt x="59" y="77"/>
                    </a:cubicBezTo>
                    <a:cubicBezTo>
                      <a:pt x="60" y="79"/>
                      <a:pt x="59" y="82"/>
                      <a:pt x="59" y="83"/>
                    </a:cubicBezTo>
                    <a:cubicBezTo>
                      <a:pt x="58" y="85"/>
                      <a:pt x="54" y="84"/>
                      <a:pt x="49" y="85"/>
                    </a:cubicBezTo>
                    <a:cubicBezTo>
                      <a:pt x="48" y="86"/>
                      <a:pt x="47" y="87"/>
                      <a:pt x="46" y="87"/>
                    </a:cubicBezTo>
                    <a:cubicBezTo>
                      <a:pt x="45" y="88"/>
                      <a:pt x="45" y="89"/>
                      <a:pt x="44" y="89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52" y="55"/>
                      <a:pt x="58" y="45"/>
                      <a:pt x="58" y="43"/>
                    </a:cubicBezTo>
                    <a:cubicBezTo>
                      <a:pt x="56" y="42"/>
                      <a:pt x="56" y="41"/>
                      <a:pt x="53" y="40"/>
                    </a:cubicBezTo>
                    <a:cubicBezTo>
                      <a:pt x="53" y="42"/>
                      <a:pt x="49" y="46"/>
                      <a:pt x="44" y="51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44" y="42"/>
                      <a:pt x="45" y="41"/>
                      <a:pt x="45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5" y="33"/>
                      <a:pt x="46" y="34"/>
                      <a:pt x="46" y="35"/>
                    </a:cubicBezTo>
                    <a:cubicBezTo>
                      <a:pt x="50" y="37"/>
                      <a:pt x="48" y="36"/>
                      <a:pt x="50" y="39"/>
                    </a:cubicBezTo>
                    <a:cubicBezTo>
                      <a:pt x="52" y="39"/>
                      <a:pt x="51" y="38"/>
                      <a:pt x="51" y="36"/>
                    </a:cubicBezTo>
                    <a:cubicBezTo>
                      <a:pt x="49" y="34"/>
                      <a:pt x="47" y="30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5" y="4"/>
                      <a:pt x="47" y="6"/>
                      <a:pt x="48" y="7"/>
                    </a:cubicBezTo>
                    <a:cubicBezTo>
                      <a:pt x="50" y="14"/>
                      <a:pt x="49" y="16"/>
                      <a:pt x="44" y="19"/>
                    </a:cubicBezTo>
                    <a:cubicBezTo>
                      <a:pt x="50" y="26"/>
                      <a:pt x="52" y="33"/>
                      <a:pt x="62" y="38"/>
                    </a:cubicBezTo>
                    <a:close/>
                    <a:moveTo>
                      <a:pt x="44" y="89"/>
                    </a:moveTo>
                    <a:cubicBezTo>
                      <a:pt x="41" y="91"/>
                      <a:pt x="37" y="91"/>
                      <a:pt x="33" y="91"/>
                    </a:cubicBezTo>
                    <a:cubicBezTo>
                      <a:pt x="29" y="90"/>
                      <a:pt x="13" y="81"/>
                      <a:pt x="12" y="77"/>
                    </a:cubicBezTo>
                    <a:cubicBezTo>
                      <a:pt x="12" y="77"/>
                      <a:pt x="13" y="77"/>
                      <a:pt x="13" y="77"/>
                    </a:cubicBezTo>
                    <a:cubicBezTo>
                      <a:pt x="20" y="84"/>
                      <a:pt x="33" y="74"/>
                      <a:pt x="44" y="63"/>
                    </a:cubicBezTo>
                    <a:cubicBezTo>
                      <a:pt x="44" y="89"/>
                      <a:pt x="44" y="89"/>
                      <a:pt x="44" y="89"/>
                    </a:cubicBezTo>
                    <a:close/>
                    <a:moveTo>
                      <a:pt x="44" y="51"/>
                    </a:moveTo>
                    <a:cubicBezTo>
                      <a:pt x="44" y="43"/>
                      <a:pt x="44" y="43"/>
                      <a:pt x="44" y="43"/>
                    </a:cubicBezTo>
                    <a:cubicBezTo>
                      <a:pt x="41" y="47"/>
                      <a:pt x="33" y="54"/>
                      <a:pt x="26" y="59"/>
                    </a:cubicBezTo>
                    <a:cubicBezTo>
                      <a:pt x="24" y="60"/>
                      <a:pt x="20" y="64"/>
                      <a:pt x="18" y="64"/>
                    </a:cubicBezTo>
                    <a:cubicBezTo>
                      <a:pt x="22" y="58"/>
                      <a:pt x="36" y="48"/>
                      <a:pt x="41" y="38"/>
                    </a:cubicBezTo>
                    <a:cubicBezTo>
                      <a:pt x="42" y="39"/>
                      <a:pt x="43" y="39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2" y="30"/>
                      <a:pt x="40" y="28"/>
                      <a:pt x="36" y="25"/>
                    </a:cubicBezTo>
                    <a:cubicBezTo>
                      <a:pt x="37" y="25"/>
                      <a:pt x="39" y="23"/>
                      <a:pt x="40" y="23"/>
                    </a:cubicBezTo>
                    <a:cubicBezTo>
                      <a:pt x="42" y="24"/>
                      <a:pt x="43" y="25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3" y="3"/>
                      <a:pt x="42" y="3"/>
                      <a:pt x="42" y="3"/>
                    </a:cubicBezTo>
                    <a:cubicBezTo>
                      <a:pt x="41" y="3"/>
                      <a:pt x="25" y="0"/>
                      <a:pt x="21" y="0"/>
                    </a:cubicBezTo>
                    <a:cubicBezTo>
                      <a:pt x="17" y="1"/>
                      <a:pt x="14" y="2"/>
                      <a:pt x="15" y="7"/>
                    </a:cubicBezTo>
                    <a:cubicBezTo>
                      <a:pt x="16" y="8"/>
                      <a:pt x="20" y="8"/>
                      <a:pt x="23" y="7"/>
                    </a:cubicBezTo>
                    <a:cubicBezTo>
                      <a:pt x="24" y="8"/>
                      <a:pt x="23" y="9"/>
                      <a:pt x="22" y="9"/>
                    </a:cubicBezTo>
                    <a:cubicBezTo>
                      <a:pt x="18" y="10"/>
                      <a:pt x="17" y="9"/>
                      <a:pt x="13" y="9"/>
                    </a:cubicBezTo>
                    <a:cubicBezTo>
                      <a:pt x="9" y="9"/>
                      <a:pt x="18" y="15"/>
                      <a:pt x="21" y="17"/>
                    </a:cubicBezTo>
                    <a:cubicBezTo>
                      <a:pt x="20" y="21"/>
                      <a:pt x="10" y="30"/>
                      <a:pt x="5" y="29"/>
                    </a:cubicBezTo>
                    <a:cubicBezTo>
                      <a:pt x="5" y="30"/>
                      <a:pt x="5" y="29"/>
                      <a:pt x="4" y="30"/>
                    </a:cubicBezTo>
                    <a:cubicBezTo>
                      <a:pt x="4" y="36"/>
                      <a:pt x="4" y="43"/>
                      <a:pt x="11" y="45"/>
                    </a:cubicBezTo>
                    <a:cubicBezTo>
                      <a:pt x="15" y="42"/>
                      <a:pt x="29" y="33"/>
                      <a:pt x="32" y="28"/>
                    </a:cubicBezTo>
                    <a:cubicBezTo>
                      <a:pt x="36" y="31"/>
                      <a:pt x="34" y="33"/>
                      <a:pt x="34" y="34"/>
                    </a:cubicBezTo>
                    <a:cubicBezTo>
                      <a:pt x="26" y="45"/>
                      <a:pt x="10" y="59"/>
                      <a:pt x="1" y="69"/>
                    </a:cubicBezTo>
                    <a:cubicBezTo>
                      <a:pt x="0" y="76"/>
                      <a:pt x="0" y="79"/>
                      <a:pt x="7" y="77"/>
                    </a:cubicBezTo>
                    <a:cubicBezTo>
                      <a:pt x="10" y="78"/>
                      <a:pt x="31" y="62"/>
                      <a:pt x="44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2" name="Freeform 11">
                <a:extLst>
                  <a:ext uri="{FF2B5EF4-FFF2-40B4-BE49-F238E27FC236}">
                    <a16:creationId xmlns="" xmlns:a16="http://schemas.microsoft.com/office/drawing/2014/main" id="{2C385DB9-D5DF-A447-AC1A-5A1F80CDF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931"/>
                <a:ext cx="280" cy="191"/>
              </a:xfrm>
              <a:custGeom>
                <a:avLst/>
                <a:gdLst>
                  <a:gd name="T0" fmla="*/ 29 w 147"/>
                  <a:gd name="T1" fmla="*/ 27 h 99"/>
                  <a:gd name="T2" fmla="*/ 50 w 147"/>
                  <a:gd name="T3" fmla="*/ 67 h 99"/>
                  <a:gd name="T4" fmla="*/ 59 w 147"/>
                  <a:gd name="T5" fmla="*/ 64 h 99"/>
                  <a:gd name="T6" fmla="*/ 44 w 147"/>
                  <a:gd name="T7" fmla="*/ 19 h 99"/>
                  <a:gd name="T8" fmla="*/ 60 w 147"/>
                  <a:gd name="T9" fmla="*/ 35 h 99"/>
                  <a:gd name="T10" fmla="*/ 66 w 147"/>
                  <a:gd name="T11" fmla="*/ 56 h 99"/>
                  <a:gd name="T12" fmla="*/ 69 w 147"/>
                  <a:gd name="T13" fmla="*/ 51 h 99"/>
                  <a:gd name="T14" fmla="*/ 70 w 147"/>
                  <a:gd name="T15" fmla="*/ 45 h 99"/>
                  <a:gd name="T16" fmla="*/ 66 w 147"/>
                  <a:gd name="T17" fmla="*/ 40 h 99"/>
                  <a:gd name="T18" fmla="*/ 72 w 147"/>
                  <a:gd name="T19" fmla="*/ 40 h 99"/>
                  <a:gd name="T20" fmla="*/ 73 w 147"/>
                  <a:gd name="T21" fmla="*/ 30 h 99"/>
                  <a:gd name="T22" fmla="*/ 63 w 147"/>
                  <a:gd name="T23" fmla="*/ 16 h 99"/>
                  <a:gd name="T24" fmla="*/ 66 w 147"/>
                  <a:gd name="T25" fmla="*/ 5 h 99"/>
                  <a:gd name="T26" fmla="*/ 80 w 147"/>
                  <a:gd name="T27" fmla="*/ 15 h 99"/>
                  <a:gd name="T28" fmla="*/ 87 w 147"/>
                  <a:gd name="T29" fmla="*/ 39 h 99"/>
                  <a:gd name="T30" fmla="*/ 82 w 147"/>
                  <a:gd name="T31" fmla="*/ 50 h 99"/>
                  <a:gd name="T32" fmla="*/ 77 w 147"/>
                  <a:gd name="T33" fmla="*/ 58 h 99"/>
                  <a:gd name="T34" fmla="*/ 99 w 147"/>
                  <a:gd name="T35" fmla="*/ 53 h 99"/>
                  <a:gd name="T36" fmla="*/ 94 w 147"/>
                  <a:gd name="T37" fmla="*/ 40 h 99"/>
                  <a:gd name="T38" fmla="*/ 99 w 147"/>
                  <a:gd name="T39" fmla="*/ 38 h 99"/>
                  <a:gd name="T40" fmla="*/ 104 w 147"/>
                  <a:gd name="T41" fmla="*/ 37 h 99"/>
                  <a:gd name="T42" fmla="*/ 98 w 147"/>
                  <a:gd name="T43" fmla="*/ 23 h 99"/>
                  <a:gd name="T44" fmla="*/ 101 w 147"/>
                  <a:gd name="T45" fmla="*/ 19 h 99"/>
                  <a:gd name="T46" fmla="*/ 105 w 147"/>
                  <a:gd name="T47" fmla="*/ 15 h 99"/>
                  <a:gd name="T48" fmla="*/ 96 w 147"/>
                  <a:gd name="T49" fmla="*/ 6 h 99"/>
                  <a:gd name="T50" fmla="*/ 104 w 147"/>
                  <a:gd name="T51" fmla="*/ 3 h 99"/>
                  <a:gd name="T52" fmla="*/ 111 w 147"/>
                  <a:gd name="T53" fmla="*/ 2 h 99"/>
                  <a:gd name="T54" fmla="*/ 120 w 147"/>
                  <a:gd name="T55" fmla="*/ 19 h 99"/>
                  <a:gd name="T56" fmla="*/ 114 w 147"/>
                  <a:gd name="T57" fmla="*/ 32 h 99"/>
                  <a:gd name="T58" fmla="*/ 112 w 147"/>
                  <a:gd name="T59" fmla="*/ 49 h 99"/>
                  <a:gd name="T60" fmla="*/ 143 w 147"/>
                  <a:gd name="T61" fmla="*/ 56 h 99"/>
                  <a:gd name="T62" fmla="*/ 130 w 147"/>
                  <a:gd name="T63" fmla="*/ 63 h 99"/>
                  <a:gd name="T64" fmla="*/ 119 w 147"/>
                  <a:gd name="T65" fmla="*/ 58 h 99"/>
                  <a:gd name="T66" fmla="*/ 127 w 147"/>
                  <a:gd name="T67" fmla="*/ 55 h 99"/>
                  <a:gd name="T68" fmla="*/ 109 w 147"/>
                  <a:gd name="T69" fmla="*/ 59 h 99"/>
                  <a:gd name="T70" fmla="*/ 108 w 147"/>
                  <a:gd name="T71" fmla="*/ 63 h 99"/>
                  <a:gd name="T72" fmla="*/ 98 w 147"/>
                  <a:gd name="T73" fmla="*/ 60 h 99"/>
                  <a:gd name="T74" fmla="*/ 79 w 147"/>
                  <a:gd name="T75" fmla="*/ 64 h 99"/>
                  <a:gd name="T76" fmla="*/ 65 w 147"/>
                  <a:gd name="T77" fmla="*/ 74 h 99"/>
                  <a:gd name="T78" fmla="*/ 58 w 147"/>
                  <a:gd name="T79" fmla="*/ 71 h 99"/>
                  <a:gd name="T80" fmla="*/ 53 w 147"/>
                  <a:gd name="T81" fmla="*/ 80 h 99"/>
                  <a:gd name="T82" fmla="*/ 48 w 147"/>
                  <a:gd name="T83" fmla="*/ 76 h 99"/>
                  <a:gd name="T84" fmla="*/ 25 w 147"/>
                  <a:gd name="T85" fmla="*/ 86 h 99"/>
                  <a:gd name="T86" fmla="*/ 19 w 147"/>
                  <a:gd name="T87" fmla="*/ 94 h 99"/>
                  <a:gd name="T88" fmla="*/ 8 w 147"/>
                  <a:gd name="T89" fmla="*/ 98 h 99"/>
                  <a:gd name="T90" fmla="*/ 4 w 147"/>
                  <a:gd name="T91" fmla="*/ 88 h 99"/>
                  <a:gd name="T92" fmla="*/ 16 w 147"/>
                  <a:gd name="T93" fmla="*/ 74 h 99"/>
                  <a:gd name="T94" fmla="*/ 25 w 147"/>
                  <a:gd name="T95" fmla="*/ 76 h 99"/>
                  <a:gd name="T96" fmla="*/ 48 w 147"/>
                  <a:gd name="T97" fmla="*/ 66 h 99"/>
                  <a:gd name="T98" fmla="*/ 31 w 147"/>
                  <a:gd name="T99" fmla="*/ 33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7" h="99">
                    <a:moveTo>
                      <a:pt x="31" y="33"/>
                    </a:moveTo>
                    <a:cubicBezTo>
                      <a:pt x="31" y="33"/>
                      <a:pt x="18" y="23"/>
                      <a:pt x="29" y="27"/>
                    </a:cubicBezTo>
                    <a:cubicBezTo>
                      <a:pt x="29" y="27"/>
                      <a:pt x="40" y="30"/>
                      <a:pt x="46" y="48"/>
                    </a:cubicBezTo>
                    <a:cubicBezTo>
                      <a:pt x="46" y="48"/>
                      <a:pt x="51" y="60"/>
                      <a:pt x="50" y="67"/>
                    </a:cubicBezTo>
                    <a:cubicBezTo>
                      <a:pt x="50" y="67"/>
                      <a:pt x="50" y="69"/>
                      <a:pt x="53" y="68"/>
                    </a:cubicBezTo>
                    <a:cubicBezTo>
                      <a:pt x="53" y="68"/>
                      <a:pt x="59" y="68"/>
                      <a:pt x="59" y="64"/>
                    </a:cubicBezTo>
                    <a:cubicBezTo>
                      <a:pt x="59" y="64"/>
                      <a:pt x="61" y="50"/>
                      <a:pt x="51" y="28"/>
                    </a:cubicBezTo>
                    <a:cubicBezTo>
                      <a:pt x="51" y="28"/>
                      <a:pt x="48" y="20"/>
                      <a:pt x="44" y="19"/>
                    </a:cubicBezTo>
                    <a:cubicBezTo>
                      <a:pt x="44" y="19"/>
                      <a:pt x="42" y="16"/>
                      <a:pt x="45" y="18"/>
                    </a:cubicBezTo>
                    <a:cubicBezTo>
                      <a:pt x="45" y="18"/>
                      <a:pt x="56" y="20"/>
                      <a:pt x="60" y="35"/>
                    </a:cubicBezTo>
                    <a:cubicBezTo>
                      <a:pt x="60" y="35"/>
                      <a:pt x="63" y="47"/>
                      <a:pt x="64" y="56"/>
                    </a:cubicBezTo>
                    <a:cubicBezTo>
                      <a:pt x="64" y="56"/>
                      <a:pt x="65" y="60"/>
                      <a:pt x="66" y="56"/>
                    </a:cubicBezTo>
                    <a:cubicBezTo>
                      <a:pt x="66" y="56"/>
                      <a:pt x="67" y="54"/>
                      <a:pt x="69" y="53"/>
                    </a:cubicBezTo>
                    <a:cubicBezTo>
                      <a:pt x="69" y="53"/>
                      <a:pt x="70" y="52"/>
                      <a:pt x="69" y="51"/>
                    </a:cubicBezTo>
                    <a:cubicBezTo>
                      <a:pt x="69" y="51"/>
                      <a:pt x="69" y="48"/>
                      <a:pt x="70" y="48"/>
                    </a:cubicBezTo>
                    <a:cubicBezTo>
                      <a:pt x="70" y="48"/>
                      <a:pt x="72" y="47"/>
                      <a:pt x="70" y="45"/>
                    </a:cubicBezTo>
                    <a:cubicBezTo>
                      <a:pt x="70" y="45"/>
                      <a:pt x="69" y="43"/>
                      <a:pt x="67" y="43"/>
                    </a:cubicBezTo>
                    <a:cubicBezTo>
                      <a:pt x="67" y="43"/>
                      <a:pt x="60" y="37"/>
                      <a:pt x="66" y="40"/>
                    </a:cubicBezTo>
                    <a:cubicBezTo>
                      <a:pt x="66" y="40"/>
                      <a:pt x="69" y="41"/>
                      <a:pt x="70" y="42"/>
                    </a:cubicBezTo>
                    <a:cubicBezTo>
                      <a:pt x="70" y="42"/>
                      <a:pt x="72" y="44"/>
                      <a:pt x="72" y="40"/>
                    </a:cubicBezTo>
                    <a:cubicBezTo>
                      <a:pt x="72" y="40"/>
                      <a:pt x="74" y="32"/>
                      <a:pt x="75" y="31"/>
                    </a:cubicBezTo>
                    <a:cubicBezTo>
                      <a:pt x="75" y="31"/>
                      <a:pt x="76" y="27"/>
                      <a:pt x="73" y="30"/>
                    </a:cubicBezTo>
                    <a:cubicBezTo>
                      <a:pt x="73" y="30"/>
                      <a:pt x="69" y="32"/>
                      <a:pt x="67" y="26"/>
                    </a:cubicBezTo>
                    <a:cubicBezTo>
                      <a:pt x="67" y="26"/>
                      <a:pt x="59" y="19"/>
                      <a:pt x="63" y="16"/>
                    </a:cubicBezTo>
                    <a:cubicBezTo>
                      <a:pt x="63" y="16"/>
                      <a:pt x="68" y="11"/>
                      <a:pt x="64" y="7"/>
                    </a:cubicBezTo>
                    <a:cubicBezTo>
                      <a:pt x="64" y="7"/>
                      <a:pt x="60" y="2"/>
                      <a:pt x="66" y="5"/>
                    </a:cubicBezTo>
                    <a:cubicBezTo>
                      <a:pt x="66" y="5"/>
                      <a:pt x="71" y="7"/>
                      <a:pt x="76" y="12"/>
                    </a:cubicBezTo>
                    <a:cubicBezTo>
                      <a:pt x="76" y="12"/>
                      <a:pt x="75" y="14"/>
                      <a:pt x="80" y="15"/>
                    </a:cubicBezTo>
                    <a:cubicBezTo>
                      <a:pt x="80" y="15"/>
                      <a:pt x="97" y="18"/>
                      <a:pt x="94" y="28"/>
                    </a:cubicBezTo>
                    <a:cubicBezTo>
                      <a:pt x="94" y="28"/>
                      <a:pt x="87" y="34"/>
                      <a:pt x="87" y="39"/>
                    </a:cubicBezTo>
                    <a:cubicBezTo>
                      <a:pt x="87" y="39"/>
                      <a:pt x="85" y="44"/>
                      <a:pt x="83" y="45"/>
                    </a:cubicBezTo>
                    <a:cubicBezTo>
                      <a:pt x="83" y="45"/>
                      <a:pt x="82" y="45"/>
                      <a:pt x="82" y="50"/>
                    </a:cubicBezTo>
                    <a:cubicBezTo>
                      <a:pt x="82" y="50"/>
                      <a:pt x="83" y="51"/>
                      <a:pt x="81" y="52"/>
                    </a:cubicBezTo>
                    <a:cubicBezTo>
                      <a:pt x="81" y="52"/>
                      <a:pt x="79" y="55"/>
                      <a:pt x="77" y="58"/>
                    </a:cubicBezTo>
                    <a:cubicBezTo>
                      <a:pt x="77" y="58"/>
                      <a:pt x="72" y="62"/>
                      <a:pt x="76" y="60"/>
                    </a:cubicBezTo>
                    <a:cubicBezTo>
                      <a:pt x="76" y="60"/>
                      <a:pt x="92" y="55"/>
                      <a:pt x="99" y="53"/>
                    </a:cubicBezTo>
                    <a:cubicBezTo>
                      <a:pt x="99" y="53"/>
                      <a:pt x="104" y="51"/>
                      <a:pt x="100" y="48"/>
                    </a:cubicBezTo>
                    <a:cubicBezTo>
                      <a:pt x="100" y="48"/>
                      <a:pt x="95" y="43"/>
                      <a:pt x="94" y="40"/>
                    </a:cubicBezTo>
                    <a:cubicBezTo>
                      <a:pt x="94" y="40"/>
                      <a:pt x="92" y="35"/>
                      <a:pt x="95" y="37"/>
                    </a:cubicBezTo>
                    <a:cubicBezTo>
                      <a:pt x="95" y="37"/>
                      <a:pt x="98" y="40"/>
                      <a:pt x="99" y="38"/>
                    </a:cubicBezTo>
                    <a:cubicBezTo>
                      <a:pt x="99" y="38"/>
                      <a:pt x="98" y="37"/>
                      <a:pt x="101" y="38"/>
                    </a:cubicBezTo>
                    <a:cubicBezTo>
                      <a:pt x="101" y="38"/>
                      <a:pt x="104" y="40"/>
                      <a:pt x="104" y="37"/>
                    </a:cubicBezTo>
                    <a:cubicBezTo>
                      <a:pt x="104" y="37"/>
                      <a:pt x="107" y="31"/>
                      <a:pt x="104" y="32"/>
                    </a:cubicBezTo>
                    <a:cubicBezTo>
                      <a:pt x="104" y="32"/>
                      <a:pt x="98" y="28"/>
                      <a:pt x="98" y="23"/>
                    </a:cubicBezTo>
                    <a:cubicBezTo>
                      <a:pt x="98" y="23"/>
                      <a:pt x="97" y="20"/>
                      <a:pt x="98" y="19"/>
                    </a:cubicBezTo>
                    <a:cubicBezTo>
                      <a:pt x="98" y="19"/>
                      <a:pt x="99" y="17"/>
                      <a:pt x="101" y="19"/>
                    </a:cubicBezTo>
                    <a:cubicBezTo>
                      <a:pt x="101" y="19"/>
                      <a:pt x="105" y="27"/>
                      <a:pt x="105" y="22"/>
                    </a:cubicBezTo>
                    <a:cubicBezTo>
                      <a:pt x="105" y="15"/>
                      <a:pt x="105" y="15"/>
                      <a:pt x="105" y="15"/>
                    </a:cubicBezTo>
                    <a:cubicBezTo>
                      <a:pt x="105" y="15"/>
                      <a:pt x="106" y="12"/>
                      <a:pt x="100" y="12"/>
                    </a:cubicBezTo>
                    <a:cubicBezTo>
                      <a:pt x="100" y="12"/>
                      <a:pt x="90" y="7"/>
                      <a:pt x="96" y="6"/>
                    </a:cubicBezTo>
                    <a:cubicBezTo>
                      <a:pt x="96" y="6"/>
                      <a:pt x="100" y="7"/>
                      <a:pt x="99" y="4"/>
                    </a:cubicBezTo>
                    <a:cubicBezTo>
                      <a:pt x="99" y="4"/>
                      <a:pt x="99" y="3"/>
                      <a:pt x="104" y="3"/>
                    </a:cubicBezTo>
                    <a:cubicBezTo>
                      <a:pt x="104" y="3"/>
                      <a:pt x="105" y="3"/>
                      <a:pt x="106" y="1"/>
                    </a:cubicBezTo>
                    <a:cubicBezTo>
                      <a:pt x="106" y="1"/>
                      <a:pt x="107" y="0"/>
                      <a:pt x="111" y="2"/>
                    </a:cubicBezTo>
                    <a:cubicBezTo>
                      <a:pt x="111" y="2"/>
                      <a:pt x="127" y="6"/>
                      <a:pt x="124" y="14"/>
                    </a:cubicBezTo>
                    <a:cubicBezTo>
                      <a:pt x="124" y="14"/>
                      <a:pt x="123" y="18"/>
                      <a:pt x="120" y="19"/>
                    </a:cubicBezTo>
                    <a:cubicBezTo>
                      <a:pt x="120" y="19"/>
                      <a:pt x="119" y="18"/>
                      <a:pt x="116" y="26"/>
                    </a:cubicBezTo>
                    <a:cubicBezTo>
                      <a:pt x="116" y="26"/>
                      <a:pt x="114" y="29"/>
                      <a:pt x="114" y="32"/>
                    </a:cubicBezTo>
                    <a:cubicBezTo>
                      <a:pt x="114" y="32"/>
                      <a:pt x="115" y="38"/>
                      <a:pt x="113" y="41"/>
                    </a:cubicBezTo>
                    <a:cubicBezTo>
                      <a:pt x="113" y="41"/>
                      <a:pt x="113" y="47"/>
                      <a:pt x="112" y="49"/>
                    </a:cubicBezTo>
                    <a:cubicBezTo>
                      <a:pt x="112" y="49"/>
                      <a:pt x="111" y="52"/>
                      <a:pt x="114" y="51"/>
                    </a:cubicBezTo>
                    <a:cubicBezTo>
                      <a:pt x="114" y="51"/>
                      <a:pt x="136" y="46"/>
                      <a:pt x="143" y="56"/>
                    </a:cubicBezTo>
                    <a:cubicBezTo>
                      <a:pt x="143" y="56"/>
                      <a:pt x="147" y="58"/>
                      <a:pt x="136" y="62"/>
                    </a:cubicBezTo>
                    <a:cubicBezTo>
                      <a:pt x="136" y="62"/>
                      <a:pt x="132" y="64"/>
                      <a:pt x="130" y="63"/>
                    </a:cubicBezTo>
                    <a:cubicBezTo>
                      <a:pt x="118" y="60"/>
                      <a:pt x="118" y="60"/>
                      <a:pt x="118" y="60"/>
                    </a:cubicBezTo>
                    <a:cubicBezTo>
                      <a:pt x="118" y="60"/>
                      <a:pt x="113" y="59"/>
                      <a:pt x="119" y="58"/>
                    </a:cubicBezTo>
                    <a:cubicBezTo>
                      <a:pt x="119" y="58"/>
                      <a:pt x="127" y="58"/>
                      <a:pt x="128" y="56"/>
                    </a:cubicBezTo>
                    <a:cubicBezTo>
                      <a:pt x="128" y="56"/>
                      <a:pt x="131" y="54"/>
                      <a:pt x="127" y="55"/>
                    </a:cubicBezTo>
                    <a:cubicBezTo>
                      <a:pt x="127" y="55"/>
                      <a:pt x="118" y="56"/>
                      <a:pt x="115" y="55"/>
                    </a:cubicBezTo>
                    <a:cubicBezTo>
                      <a:pt x="115" y="55"/>
                      <a:pt x="110" y="55"/>
                      <a:pt x="109" y="59"/>
                    </a:cubicBezTo>
                    <a:cubicBezTo>
                      <a:pt x="109" y="59"/>
                      <a:pt x="110" y="60"/>
                      <a:pt x="108" y="61"/>
                    </a:cubicBezTo>
                    <a:cubicBezTo>
                      <a:pt x="108" y="61"/>
                      <a:pt x="108" y="61"/>
                      <a:pt x="108" y="63"/>
                    </a:cubicBezTo>
                    <a:cubicBezTo>
                      <a:pt x="108" y="63"/>
                      <a:pt x="108" y="70"/>
                      <a:pt x="102" y="66"/>
                    </a:cubicBezTo>
                    <a:cubicBezTo>
                      <a:pt x="102" y="66"/>
                      <a:pt x="97" y="64"/>
                      <a:pt x="98" y="60"/>
                    </a:cubicBezTo>
                    <a:cubicBezTo>
                      <a:pt x="98" y="60"/>
                      <a:pt x="99" y="56"/>
                      <a:pt x="95" y="58"/>
                    </a:cubicBezTo>
                    <a:cubicBezTo>
                      <a:pt x="95" y="58"/>
                      <a:pt x="84" y="63"/>
                      <a:pt x="79" y="64"/>
                    </a:cubicBezTo>
                    <a:cubicBezTo>
                      <a:pt x="79" y="64"/>
                      <a:pt x="65" y="66"/>
                      <a:pt x="66" y="70"/>
                    </a:cubicBezTo>
                    <a:cubicBezTo>
                      <a:pt x="66" y="70"/>
                      <a:pt x="68" y="74"/>
                      <a:pt x="65" y="74"/>
                    </a:cubicBezTo>
                    <a:cubicBezTo>
                      <a:pt x="65" y="74"/>
                      <a:pt x="63" y="73"/>
                      <a:pt x="61" y="70"/>
                    </a:cubicBezTo>
                    <a:cubicBezTo>
                      <a:pt x="61" y="70"/>
                      <a:pt x="61" y="69"/>
                      <a:pt x="58" y="71"/>
                    </a:cubicBezTo>
                    <a:cubicBezTo>
                      <a:pt x="58" y="71"/>
                      <a:pt x="50" y="73"/>
                      <a:pt x="52" y="77"/>
                    </a:cubicBezTo>
                    <a:cubicBezTo>
                      <a:pt x="52" y="77"/>
                      <a:pt x="53" y="78"/>
                      <a:pt x="53" y="80"/>
                    </a:cubicBezTo>
                    <a:cubicBezTo>
                      <a:pt x="53" y="80"/>
                      <a:pt x="56" y="82"/>
                      <a:pt x="53" y="82"/>
                    </a:cubicBezTo>
                    <a:cubicBezTo>
                      <a:pt x="53" y="82"/>
                      <a:pt x="50" y="79"/>
                      <a:pt x="48" y="76"/>
                    </a:cubicBezTo>
                    <a:cubicBezTo>
                      <a:pt x="48" y="76"/>
                      <a:pt x="48" y="73"/>
                      <a:pt x="44" y="76"/>
                    </a:cubicBezTo>
                    <a:cubicBezTo>
                      <a:pt x="44" y="76"/>
                      <a:pt x="31" y="77"/>
                      <a:pt x="25" y="86"/>
                    </a:cubicBezTo>
                    <a:cubicBezTo>
                      <a:pt x="25" y="86"/>
                      <a:pt x="23" y="87"/>
                      <a:pt x="23" y="90"/>
                    </a:cubicBezTo>
                    <a:cubicBezTo>
                      <a:pt x="23" y="90"/>
                      <a:pt x="20" y="93"/>
                      <a:pt x="19" y="94"/>
                    </a:cubicBezTo>
                    <a:cubicBezTo>
                      <a:pt x="19" y="94"/>
                      <a:pt x="15" y="99"/>
                      <a:pt x="13" y="99"/>
                    </a:cubicBezTo>
                    <a:cubicBezTo>
                      <a:pt x="13" y="99"/>
                      <a:pt x="10" y="98"/>
                      <a:pt x="8" y="98"/>
                    </a:cubicBezTo>
                    <a:cubicBezTo>
                      <a:pt x="8" y="98"/>
                      <a:pt x="8" y="98"/>
                      <a:pt x="6" y="96"/>
                    </a:cubicBezTo>
                    <a:cubicBezTo>
                      <a:pt x="6" y="96"/>
                      <a:pt x="0" y="92"/>
                      <a:pt x="4" y="88"/>
                    </a:cubicBezTo>
                    <a:cubicBezTo>
                      <a:pt x="4" y="88"/>
                      <a:pt x="8" y="84"/>
                      <a:pt x="10" y="79"/>
                    </a:cubicBezTo>
                    <a:cubicBezTo>
                      <a:pt x="10" y="79"/>
                      <a:pt x="11" y="73"/>
                      <a:pt x="16" y="74"/>
                    </a:cubicBezTo>
                    <a:cubicBezTo>
                      <a:pt x="16" y="74"/>
                      <a:pt x="21" y="75"/>
                      <a:pt x="22" y="77"/>
                    </a:cubicBezTo>
                    <a:cubicBezTo>
                      <a:pt x="22" y="77"/>
                      <a:pt x="23" y="78"/>
                      <a:pt x="25" y="76"/>
                    </a:cubicBezTo>
                    <a:cubicBezTo>
                      <a:pt x="25" y="76"/>
                      <a:pt x="40" y="74"/>
                      <a:pt x="47" y="70"/>
                    </a:cubicBezTo>
                    <a:cubicBezTo>
                      <a:pt x="47" y="70"/>
                      <a:pt x="48" y="70"/>
                      <a:pt x="48" y="66"/>
                    </a:cubicBezTo>
                    <a:cubicBezTo>
                      <a:pt x="48" y="66"/>
                      <a:pt x="45" y="51"/>
                      <a:pt x="40" y="44"/>
                    </a:cubicBezTo>
                    <a:cubicBezTo>
                      <a:pt x="40" y="44"/>
                      <a:pt x="35" y="35"/>
                      <a:pt x="31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3" name="Freeform 12">
                <a:extLst>
                  <a:ext uri="{FF2B5EF4-FFF2-40B4-BE49-F238E27FC236}">
                    <a16:creationId xmlns="" xmlns:a16="http://schemas.microsoft.com/office/drawing/2014/main" id="{B1E4EEA4-DFDD-FD48-A27C-68D96B7C4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062"/>
                <a:ext cx="168" cy="188"/>
              </a:xfrm>
              <a:custGeom>
                <a:avLst/>
                <a:gdLst>
                  <a:gd name="T0" fmla="*/ 26 w 88"/>
                  <a:gd name="T1" fmla="*/ 10 h 97"/>
                  <a:gd name="T2" fmla="*/ 39 w 88"/>
                  <a:gd name="T3" fmla="*/ 7 h 97"/>
                  <a:gd name="T4" fmla="*/ 47 w 88"/>
                  <a:gd name="T5" fmla="*/ 3 h 97"/>
                  <a:gd name="T6" fmla="*/ 53 w 88"/>
                  <a:gd name="T7" fmla="*/ 2 h 97"/>
                  <a:gd name="T8" fmla="*/ 69 w 88"/>
                  <a:gd name="T9" fmla="*/ 9 h 97"/>
                  <a:gd name="T10" fmla="*/ 64 w 88"/>
                  <a:gd name="T11" fmla="*/ 16 h 97"/>
                  <a:gd name="T12" fmla="*/ 61 w 88"/>
                  <a:gd name="T13" fmla="*/ 26 h 97"/>
                  <a:gd name="T14" fmla="*/ 69 w 88"/>
                  <a:gd name="T15" fmla="*/ 33 h 97"/>
                  <a:gd name="T16" fmla="*/ 82 w 88"/>
                  <a:gd name="T17" fmla="*/ 36 h 97"/>
                  <a:gd name="T18" fmla="*/ 84 w 88"/>
                  <a:gd name="T19" fmla="*/ 45 h 97"/>
                  <a:gd name="T20" fmla="*/ 79 w 88"/>
                  <a:gd name="T21" fmla="*/ 48 h 97"/>
                  <a:gd name="T22" fmla="*/ 75 w 88"/>
                  <a:gd name="T23" fmla="*/ 48 h 97"/>
                  <a:gd name="T24" fmla="*/ 69 w 88"/>
                  <a:gd name="T25" fmla="*/ 55 h 97"/>
                  <a:gd name="T26" fmla="*/ 69 w 88"/>
                  <a:gd name="T27" fmla="*/ 70 h 97"/>
                  <a:gd name="T28" fmla="*/ 58 w 88"/>
                  <a:gd name="T29" fmla="*/ 89 h 97"/>
                  <a:gd name="T30" fmla="*/ 53 w 88"/>
                  <a:gd name="T31" fmla="*/ 92 h 97"/>
                  <a:gd name="T32" fmla="*/ 48 w 88"/>
                  <a:gd name="T33" fmla="*/ 96 h 97"/>
                  <a:gd name="T34" fmla="*/ 45 w 88"/>
                  <a:gd name="T35" fmla="*/ 97 h 97"/>
                  <a:gd name="T36" fmla="*/ 24 w 88"/>
                  <a:gd name="T37" fmla="*/ 97 h 97"/>
                  <a:gd name="T38" fmla="*/ 20 w 88"/>
                  <a:gd name="T39" fmla="*/ 97 h 97"/>
                  <a:gd name="T40" fmla="*/ 18 w 88"/>
                  <a:gd name="T41" fmla="*/ 95 h 97"/>
                  <a:gd name="T42" fmla="*/ 17 w 88"/>
                  <a:gd name="T43" fmla="*/ 95 h 97"/>
                  <a:gd name="T44" fmla="*/ 14 w 88"/>
                  <a:gd name="T45" fmla="*/ 94 h 97"/>
                  <a:gd name="T46" fmla="*/ 4 w 88"/>
                  <a:gd name="T47" fmla="*/ 89 h 97"/>
                  <a:gd name="T48" fmla="*/ 6 w 88"/>
                  <a:gd name="T49" fmla="*/ 88 h 97"/>
                  <a:gd name="T50" fmla="*/ 14 w 88"/>
                  <a:gd name="T51" fmla="*/ 89 h 97"/>
                  <a:gd name="T52" fmla="*/ 15 w 88"/>
                  <a:gd name="T53" fmla="*/ 86 h 97"/>
                  <a:gd name="T54" fmla="*/ 40 w 88"/>
                  <a:gd name="T55" fmla="*/ 81 h 97"/>
                  <a:gd name="T56" fmla="*/ 55 w 88"/>
                  <a:gd name="T57" fmla="*/ 54 h 97"/>
                  <a:gd name="T58" fmla="*/ 38 w 88"/>
                  <a:gd name="T59" fmla="*/ 53 h 97"/>
                  <a:gd name="T60" fmla="*/ 25 w 88"/>
                  <a:gd name="T61" fmla="*/ 57 h 97"/>
                  <a:gd name="T62" fmla="*/ 15 w 88"/>
                  <a:gd name="T63" fmla="*/ 44 h 97"/>
                  <a:gd name="T64" fmla="*/ 16 w 88"/>
                  <a:gd name="T65" fmla="*/ 42 h 97"/>
                  <a:gd name="T66" fmla="*/ 23 w 88"/>
                  <a:gd name="T67" fmla="*/ 43 h 97"/>
                  <a:gd name="T68" fmla="*/ 30 w 88"/>
                  <a:gd name="T69" fmla="*/ 42 h 97"/>
                  <a:gd name="T70" fmla="*/ 42 w 88"/>
                  <a:gd name="T71" fmla="*/ 40 h 97"/>
                  <a:gd name="T72" fmla="*/ 51 w 88"/>
                  <a:gd name="T73" fmla="*/ 38 h 97"/>
                  <a:gd name="T74" fmla="*/ 49 w 88"/>
                  <a:gd name="T75" fmla="*/ 35 h 97"/>
                  <a:gd name="T76" fmla="*/ 42 w 88"/>
                  <a:gd name="T77" fmla="*/ 21 h 97"/>
                  <a:gd name="T78" fmla="*/ 45 w 88"/>
                  <a:gd name="T79" fmla="*/ 12 h 97"/>
                  <a:gd name="T80" fmla="*/ 31 w 88"/>
                  <a:gd name="T81" fmla="*/ 15 h 97"/>
                  <a:gd name="T82" fmla="*/ 25 w 88"/>
                  <a:gd name="T83" fmla="*/ 12 h 97"/>
                  <a:gd name="T84" fmla="*/ 26 w 88"/>
                  <a:gd name="T85" fmla="*/ 1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8" h="97">
                    <a:moveTo>
                      <a:pt x="26" y="10"/>
                    </a:moveTo>
                    <a:cubicBezTo>
                      <a:pt x="26" y="10"/>
                      <a:pt x="31" y="11"/>
                      <a:pt x="39" y="7"/>
                    </a:cubicBezTo>
                    <a:cubicBezTo>
                      <a:pt x="39" y="7"/>
                      <a:pt x="46" y="6"/>
                      <a:pt x="47" y="3"/>
                    </a:cubicBezTo>
                    <a:cubicBezTo>
                      <a:pt x="47" y="3"/>
                      <a:pt x="48" y="0"/>
                      <a:pt x="53" y="2"/>
                    </a:cubicBezTo>
                    <a:cubicBezTo>
                      <a:pt x="53" y="2"/>
                      <a:pt x="67" y="1"/>
                      <a:pt x="69" y="9"/>
                    </a:cubicBezTo>
                    <a:cubicBezTo>
                      <a:pt x="69" y="9"/>
                      <a:pt x="70" y="13"/>
                      <a:pt x="64" y="16"/>
                    </a:cubicBezTo>
                    <a:cubicBezTo>
                      <a:pt x="64" y="16"/>
                      <a:pt x="60" y="20"/>
                      <a:pt x="61" y="26"/>
                    </a:cubicBezTo>
                    <a:cubicBezTo>
                      <a:pt x="61" y="26"/>
                      <a:pt x="65" y="35"/>
                      <a:pt x="69" y="33"/>
                    </a:cubicBezTo>
                    <a:cubicBezTo>
                      <a:pt x="69" y="33"/>
                      <a:pt x="81" y="33"/>
                      <a:pt x="82" y="36"/>
                    </a:cubicBezTo>
                    <a:cubicBezTo>
                      <a:pt x="82" y="36"/>
                      <a:pt x="88" y="42"/>
                      <a:pt x="84" y="45"/>
                    </a:cubicBezTo>
                    <a:cubicBezTo>
                      <a:pt x="84" y="45"/>
                      <a:pt x="81" y="46"/>
                      <a:pt x="79" y="48"/>
                    </a:cubicBezTo>
                    <a:cubicBezTo>
                      <a:pt x="79" y="48"/>
                      <a:pt x="78" y="49"/>
                      <a:pt x="75" y="48"/>
                    </a:cubicBezTo>
                    <a:cubicBezTo>
                      <a:pt x="75" y="48"/>
                      <a:pt x="68" y="48"/>
                      <a:pt x="69" y="55"/>
                    </a:cubicBezTo>
                    <a:cubicBezTo>
                      <a:pt x="69" y="70"/>
                      <a:pt x="69" y="70"/>
                      <a:pt x="69" y="70"/>
                    </a:cubicBezTo>
                    <a:cubicBezTo>
                      <a:pt x="69" y="70"/>
                      <a:pt x="65" y="83"/>
                      <a:pt x="58" y="89"/>
                    </a:cubicBezTo>
                    <a:cubicBezTo>
                      <a:pt x="58" y="89"/>
                      <a:pt x="54" y="92"/>
                      <a:pt x="53" y="92"/>
                    </a:cubicBezTo>
                    <a:cubicBezTo>
                      <a:pt x="53" y="92"/>
                      <a:pt x="51" y="93"/>
                      <a:pt x="48" y="96"/>
                    </a:cubicBezTo>
                    <a:cubicBezTo>
                      <a:pt x="48" y="96"/>
                      <a:pt x="47" y="97"/>
                      <a:pt x="45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24" y="97"/>
                      <a:pt x="22" y="96"/>
                      <a:pt x="20" y="97"/>
                    </a:cubicBezTo>
                    <a:cubicBezTo>
                      <a:pt x="20" y="97"/>
                      <a:pt x="18" y="96"/>
                      <a:pt x="18" y="95"/>
                    </a:cubicBezTo>
                    <a:cubicBezTo>
                      <a:pt x="18" y="95"/>
                      <a:pt x="19" y="94"/>
                      <a:pt x="17" y="95"/>
                    </a:cubicBezTo>
                    <a:cubicBezTo>
                      <a:pt x="17" y="95"/>
                      <a:pt x="16" y="93"/>
                      <a:pt x="14" y="94"/>
                    </a:cubicBezTo>
                    <a:cubicBezTo>
                      <a:pt x="4" y="89"/>
                      <a:pt x="4" y="89"/>
                      <a:pt x="4" y="89"/>
                    </a:cubicBezTo>
                    <a:cubicBezTo>
                      <a:pt x="4" y="89"/>
                      <a:pt x="0" y="87"/>
                      <a:pt x="6" y="88"/>
                    </a:cubicBezTo>
                    <a:cubicBezTo>
                      <a:pt x="6" y="88"/>
                      <a:pt x="19" y="93"/>
                      <a:pt x="14" y="89"/>
                    </a:cubicBezTo>
                    <a:cubicBezTo>
                      <a:pt x="14" y="89"/>
                      <a:pt x="11" y="86"/>
                      <a:pt x="15" y="86"/>
                    </a:cubicBezTo>
                    <a:cubicBezTo>
                      <a:pt x="15" y="86"/>
                      <a:pt x="30" y="87"/>
                      <a:pt x="40" y="81"/>
                    </a:cubicBezTo>
                    <a:cubicBezTo>
                      <a:pt x="40" y="81"/>
                      <a:pt x="61" y="73"/>
                      <a:pt x="55" y="54"/>
                    </a:cubicBezTo>
                    <a:cubicBezTo>
                      <a:pt x="55" y="54"/>
                      <a:pt x="48" y="50"/>
                      <a:pt x="38" y="53"/>
                    </a:cubicBezTo>
                    <a:cubicBezTo>
                      <a:pt x="38" y="53"/>
                      <a:pt x="29" y="59"/>
                      <a:pt x="25" y="57"/>
                    </a:cubicBezTo>
                    <a:cubicBezTo>
                      <a:pt x="25" y="57"/>
                      <a:pt x="17" y="51"/>
                      <a:pt x="15" y="44"/>
                    </a:cubicBezTo>
                    <a:cubicBezTo>
                      <a:pt x="15" y="44"/>
                      <a:pt x="12" y="40"/>
                      <a:pt x="16" y="42"/>
                    </a:cubicBezTo>
                    <a:cubicBezTo>
                      <a:pt x="16" y="42"/>
                      <a:pt x="17" y="44"/>
                      <a:pt x="23" y="43"/>
                    </a:cubicBezTo>
                    <a:cubicBezTo>
                      <a:pt x="23" y="43"/>
                      <a:pt x="28" y="44"/>
                      <a:pt x="30" y="42"/>
                    </a:cubicBezTo>
                    <a:cubicBezTo>
                      <a:pt x="30" y="42"/>
                      <a:pt x="35" y="41"/>
                      <a:pt x="42" y="40"/>
                    </a:cubicBezTo>
                    <a:cubicBezTo>
                      <a:pt x="42" y="40"/>
                      <a:pt x="49" y="39"/>
                      <a:pt x="51" y="38"/>
                    </a:cubicBezTo>
                    <a:cubicBezTo>
                      <a:pt x="51" y="38"/>
                      <a:pt x="53" y="35"/>
                      <a:pt x="49" y="35"/>
                    </a:cubicBezTo>
                    <a:cubicBezTo>
                      <a:pt x="49" y="35"/>
                      <a:pt x="39" y="37"/>
                      <a:pt x="42" y="21"/>
                    </a:cubicBezTo>
                    <a:cubicBezTo>
                      <a:pt x="42" y="21"/>
                      <a:pt x="50" y="9"/>
                      <a:pt x="45" y="12"/>
                    </a:cubicBezTo>
                    <a:cubicBezTo>
                      <a:pt x="45" y="12"/>
                      <a:pt x="37" y="17"/>
                      <a:pt x="31" y="15"/>
                    </a:cubicBezTo>
                    <a:cubicBezTo>
                      <a:pt x="31" y="15"/>
                      <a:pt x="27" y="15"/>
                      <a:pt x="25" y="12"/>
                    </a:cubicBezTo>
                    <a:cubicBezTo>
                      <a:pt x="25" y="12"/>
                      <a:pt x="22" y="7"/>
                      <a:pt x="2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4" name="Freeform 13">
                <a:extLst>
                  <a:ext uri="{FF2B5EF4-FFF2-40B4-BE49-F238E27FC236}">
                    <a16:creationId xmlns="" xmlns:a16="http://schemas.microsoft.com/office/drawing/2014/main" id="{39D54FD1-4C99-4941-A27F-38196AE2B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962"/>
                <a:ext cx="151" cy="247"/>
              </a:xfrm>
              <a:custGeom>
                <a:avLst/>
                <a:gdLst>
                  <a:gd name="T0" fmla="*/ 37 w 79"/>
                  <a:gd name="T1" fmla="*/ 7 h 128"/>
                  <a:gd name="T2" fmla="*/ 39 w 79"/>
                  <a:gd name="T3" fmla="*/ 5 h 128"/>
                  <a:gd name="T4" fmla="*/ 49 w 79"/>
                  <a:gd name="T5" fmla="*/ 8 h 128"/>
                  <a:gd name="T6" fmla="*/ 58 w 79"/>
                  <a:gd name="T7" fmla="*/ 12 h 128"/>
                  <a:gd name="T8" fmla="*/ 60 w 79"/>
                  <a:gd name="T9" fmla="*/ 19 h 128"/>
                  <a:gd name="T10" fmla="*/ 61 w 79"/>
                  <a:gd name="T11" fmla="*/ 26 h 128"/>
                  <a:gd name="T12" fmla="*/ 69 w 79"/>
                  <a:gd name="T13" fmla="*/ 33 h 128"/>
                  <a:gd name="T14" fmla="*/ 70 w 79"/>
                  <a:gd name="T15" fmla="*/ 33 h 128"/>
                  <a:gd name="T16" fmla="*/ 74 w 79"/>
                  <a:gd name="T17" fmla="*/ 38 h 128"/>
                  <a:gd name="T18" fmla="*/ 75 w 79"/>
                  <a:gd name="T19" fmla="*/ 41 h 128"/>
                  <a:gd name="T20" fmla="*/ 77 w 79"/>
                  <a:gd name="T21" fmla="*/ 47 h 128"/>
                  <a:gd name="T22" fmla="*/ 70 w 79"/>
                  <a:gd name="T23" fmla="*/ 58 h 128"/>
                  <a:gd name="T24" fmla="*/ 66 w 79"/>
                  <a:gd name="T25" fmla="*/ 61 h 128"/>
                  <a:gd name="T26" fmla="*/ 62 w 79"/>
                  <a:gd name="T27" fmla="*/ 69 h 128"/>
                  <a:gd name="T28" fmla="*/ 56 w 79"/>
                  <a:gd name="T29" fmla="*/ 77 h 128"/>
                  <a:gd name="T30" fmla="*/ 48 w 79"/>
                  <a:gd name="T31" fmla="*/ 94 h 128"/>
                  <a:gd name="T32" fmla="*/ 44 w 79"/>
                  <a:gd name="T33" fmla="*/ 103 h 128"/>
                  <a:gd name="T34" fmla="*/ 38 w 79"/>
                  <a:gd name="T35" fmla="*/ 107 h 128"/>
                  <a:gd name="T36" fmla="*/ 36 w 79"/>
                  <a:gd name="T37" fmla="*/ 111 h 128"/>
                  <a:gd name="T38" fmla="*/ 33 w 79"/>
                  <a:gd name="T39" fmla="*/ 115 h 128"/>
                  <a:gd name="T40" fmla="*/ 25 w 79"/>
                  <a:gd name="T41" fmla="*/ 119 h 128"/>
                  <a:gd name="T42" fmla="*/ 18 w 79"/>
                  <a:gd name="T43" fmla="*/ 122 h 128"/>
                  <a:gd name="T44" fmla="*/ 13 w 79"/>
                  <a:gd name="T45" fmla="*/ 123 h 128"/>
                  <a:gd name="T46" fmla="*/ 11 w 79"/>
                  <a:gd name="T47" fmla="*/ 125 h 128"/>
                  <a:gd name="T48" fmla="*/ 3 w 79"/>
                  <a:gd name="T49" fmla="*/ 127 h 128"/>
                  <a:gd name="T50" fmla="*/ 9 w 79"/>
                  <a:gd name="T51" fmla="*/ 111 h 128"/>
                  <a:gd name="T52" fmla="*/ 14 w 79"/>
                  <a:gd name="T53" fmla="*/ 103 h 128"/>
                  <a:gd name="T54" fmla="*/ 18 w 79"/>
                  <a:gd name="T55" fmla="*/ 99 h 128"/>
                  <a:gd name="T56" fmla="*/ 20 w 79"/>
                  <a:gd name="T57" fmla="*/ 99 h 128"/>
                  <a:gd name="T58" fmla="*/ 25 w 79"/>
                  <a:gd name="T59" fmla="*/ 93 h 128"/>
                  <a:gd name="T60" fmla="*/ 23 w 79"/>
                  <a:gd name="T61" fmla="*/ 90 h 128"/>
                  <a:gd name="T62" fmla="*/ 23 w 79"/>
                  <a:gd name="T63" fmla="*/ 85 h 128"/>
                  <a:gd name="T64" fmla="*/ 22 w 79"/>
                  <a:gd name="T65" fmla="*/ 83 h 128"/>
                  <a:gd name="T66" fmla="*/ 18 w 79"/>
                  <a:gd name="T67" fmla="*/ 81 h 128"/>
                  <a:gd name="T68" fmla="*/ 15 w 79"/>
                  <a:gd name="T69" fmla="*/ 80 h 128"/>
                  <a:gd name="T70" fmla="*/ 9 w 79"/>
                  <a:gd name="T71" fmla="*/ 69 h 128"/>
                  <a:gd name="T72" fmla="*/ 27 w 79"/>
                  <a:gd name="T73" fmla="*/ 67 h 128"/>
                  <a:gd name="T74" fmla="*/ 36 w 79"/>
                  <a:gd name="T75" fmla="*/ 55 h 128"/>
                  <a:gd name="T76" fmla="*/ 35 w 79"/>
                  <a:gd name="T77" fmla="*/ 52 h 128"/>
                  <a:gd name="T78" fmla="*/ 36 w 79"/>
                  <a:gd name="T79" fmla="*/ 49 h 128"/>
                  <a:gd name="T80" fmla="*/ 36 w 79"/>
                  <a:gd name="T81" fmla="*/ 45 h 128"/>
                  <a:gd name="T82" fmla="*/ 37 w 79"/>
                  <a:gd name="T83" fmla="*/ 42 h 128"/>
                  <a:gd name="T84" fmla="*/ 37 w 79"/>
                  <a:gd name="T85" fmla="*/ 39 h 128"/>
                  <a:gd name="T86" fmla="*/ 38 w 79"/>
                  <a:gd name="T87" fmla="*/ 36 h 128"/>
                  <a:gd name="T88" fmla="*/ 38 w 79"/>
                  <a:gd name="T89" fmla="*/ 33 h 128"/>
                  <a:gd name="T90" fmla="*/ 39 w 79"/>
                  <a:gd name="T91" fmla="*/ 32 h 128"/>
                  <a:gd name="T92" fmla="*/ 40 w 79"/>
                  <a:gd name="T93" fmla="*/ 29 h 128"/>
                  <a:gd name="T94" fmla="*/ 39 w 79"/>
                  <a:gd name="T95" fmla="*/ 25 h 128"/>
                  <a:gd name="T96" fmla="*/ 37 w 79"/>
                  <a:gd name="T97" fmla="*/ 22 h 128"/>
                  <a:gd name="T98" fmla="*/ 37 w 79"/>
                  <a:gd name="T99" fmla="*/ 7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9" h="128">
                    <a:moveTo>
                      <a:pt x="37" y="7"/>
                    </a:moveTo>
                    <a:cubicBezTo>
                      <a:pt x="37" y="7"/>
                      <a:pt x="33" y="0"/>
                      <a:pt x="39" y="5"/>
                    </a:cubicBezTo>
                    <a:cubicBezTo>
                      <a:pt x="39" y="5"/>
                      <a:pt x="46" y="5"/>
                      <a:pt x="49" y="8"/>
                    </a:cubicBezTo>
                    <a:cubicBezTo>
                      <a:pt x="49" y="8"/>
                      <a:pt x="55" y="11"/>
                      <a:pt x="58" y="12"/>
                    </a:cubicBezTo>
                    <a:cubicBezTo>
                      <a:pt x="58" y="12"/>
                      <a:pt x="60" y="12"/>
                      <a:pt x="60" y="19"/>
                    </a:cubicBezTo>
                    <a:cubicBezTo>
                      <a:pt x="60" y="19"/>
                      <a:pt x="59" y="26"/>
                      <a:pt x="61" y="26"/>
                    </a:cubicBezTo>
                    <a:cubicBezTo>
                      <a:pt x="61" y="26"/>
                      <a:pt x="67" y="31"/>
                      <a:pt x="69" y="33"/>
                    </a:cubicBezTo>
                    <a:cubicBezTo>
                      <a:pt x="69" y="33"/>
                      <a:pt x="69" y="34"/>
                      <a:pt x="70" y="33"/>
                    </a:cubicBezTo>
                    <a:cubicBezTo>
                      <a:pt x="70" y="33"/>
                      <a:pt x="74" y="33"/>
                      <a:pt x="74" y="38"/>
                    </a:cubicBezTo>
                    <a:cubicBezTo>
                      <a:pt x="74" y="38"/>
                      <a:pt x="73" y="41"/>
                      <a:pt x="75" y="41"/>
                    </a:cubicBezTo>
                    <a:cubicBezTo>
                      <a:pt x="75" y="41"/>
                      <a:pt x="79" y="42"/>
                      <a:pt x="77" y="47"/>
                    </a:cubicBezTo>
                    <a:cubicBezTo>
                      <a:pt x="77" y="47"/>
                      <a:pt x="77" y="56"/>
                      <a:pt x="70" y="58"/>
                    </a:cubicBezTo>
                    <a:cubicBezTo>
                      <a:pt x="70" y="58"/>
                      <a:pt x="67" y="58"/>
                      <a:pt x="66" y="61"/>
                    </a:cubicBezTo>
                    <a:cubicBezTo>
                      <a:pt x="66" y="61"/>
                      <a:pt x="62" y="66"/>
                      <a:pt x="62" y="69"/>
                    </a:cubicBezTo>
                    <a:cubicBezTo>
                      <a:pt x="62" y="69"/>
                      <a:pt x="60" y="73"/>
                      <a:pt x="56" y="77"/>
                    </a:cubicBezTo>
                    <a:cubicBezTo>
                      <a:pt x="56" y="77"/>
                      <a:pt x="47" y="82"/>
                      <a:pt x="48" y="94"/>
                    </a:cubicBezTo>
                    <a:cubicBezTo>
                      <a:pt x="48" y="94"/>
                      <a:pt x="51" y="100"/>
                      <a:pt x="44" y="103"/>
                    </a:cubicBezTo>
                    <a:cubicBezTo>
                      <a:pt x="44" y="103"/>
                      <a:pt x="42" y="103"/>
                      <a:pt x="38" y="107"/>
                    </a:cubicBezTo>
                    <a:cubicBezTo>
                      <a:pt x="38" y="107"/>
                      <a:pt x="36" y="110"/>
                      <a:pt x="36" y="111"/>
                    </a:cubicBezTo>
                    <a:cubicBezTo>
                      <a:pt x="36" y="111"/>
                      <a:pt x="33" y="114"/>
                      <a:pt x="33" y="115"/>
                    </a:cubicBezTo>
                    <a:cubicBezTo>
                      <a:pt x="33" y="115"/>
                      <a:pt x="31" y="118"/>
                      <a:pt x="25" y="119"/>
                    </a:cubicBezTo>
                    <a:cubicBezTo>
                      <a:pt x="25" y="119"/>
                      <a:pt x="20" y="119"/>
                      <a:pt x="18" y="122"/>
                    </a:cubicBezTo>
                    <a:cubicBezTo>
                      <a:pt x="18" y="122"/>
                      <a:pt x="15" y="124"/>
                      <a:pt x="13" y="123"/>
                    </a:cubicBezTo>
                    <a:cubicBezTo>
                      <a:pt x="13" y="123"/>
                      <a:pt x="12" y="123"/>
                      <a:pt x="11" y="125"/>
                    </a:cubicBezTo>
                    <a:cubicBezTo>
                      <a:pt x="11" y="125"/>
                      <a:pt x="8" y="128"/>
                      <a:pt x="3" y="127"/>
                    </a:cubicBezTo>
                    <a:cubicBezTo>
                      <a:pt x="3" y="127"/>
                      <a:pt x="7" y="116"/>
                      <a:pt x="9" y="111"/>
                    </a:cubicBezTo>
                    <a:cubicBezTo>
                      <a:pt x="9" y="111"/>
                      <a:pt x="11" y="105"/>
                      <a:pt x="14" y="103"/>
                    </a:cubicBezTo>
                    <a:cubicBezTo>
                      <a:pt x="14" y="103"/>
                      <a:pt x="15" y="98"/>
                      <a:pt x="18" y="99"/>
                    </a:cubicBezTo>
                    <a:cubicBezTo>
                      <a:pt x="18" y="99"/>
                      <a:pt x="19" y="101"/>
                      <a:pt x="20" y="99"/>
                    </a:cubicBezTo>
                    <a:cubicBezTo>
                      <a:pt x="20" y="99"/>
                      <a:pt x="24" y="93"/>
                      <a:pt x="25" y="93"/>
                    </a:cubicBezTo>
                    <a:cubicBezTo>
                      <a:pt x="25" y="93"/>
                      <a:pt x="24" y="90"/>
                      <a:pt x="23" y="90"/>
                    </a:cubicBezTo>
                    <a:cubicBezTo>
                      <a:pt x="23" y="90"/>
                      <a:pt x="22" y="87"/>
                      <a:pt x="23" y="85"/>
                    </a:cubicBezTo>
                    <a:cubicBezTo>
                      <a:pt x="23" y="85"/>
                      <a:pt x="24" y="84"/>
                      <a:pt x="22" y="83"/>
                    </a:cubicBezTo>
                    <a:cubicBezTo>
                      <a:pt x="22" y="83"/>
                      <a:pt x="19" y="79"/>
                      <a:pt x="18" y="81"/>
                    </a:cubicBezTo>
                    <a:cubicBezTo>
                      <a:pt x="18" y="81"/>
                      <a:pt x="17" y="81"/>
                      <a:pt x="15" y="80"/>
                    </a:cubicBezTo>
                    <a:cubicBezTo>
                      <a:pt x="15" y="80"/>
                      <a:pt x="0" y="69"/>
                      <a:pt x="9" y="69"/>
                    </a:cubicBezTo>
                    <a:cubicBezTo>
                      <a:pt x="9" y="69"/>
                      <a:pt x="18" y="72"/>
                      <a:pt x="27" y="67"/>
                    </a:cubicBezTo>
                    <a:cubicBezTo>
                      <a:pt x="27" y="67"/>
                      <a:pt x="29" y="66"/>
                      <a:pt x="36" y="55"/>
                    </a:cubicBezTo>
                    <a:cubicBezTo>
                      <a:pt x="36" y="55"/>
                      <a:pt x="37" y="53"/>
                      <a:pt x="35" y="52"/>
                    </a:cubicBezTo>
                    <a:cubicBezTo>
                      <a:pt x="35" y="52"/>
                      <a:pt x="35" y="50"/>
                      <a:pt x="36" y="49"/>
                    </a:cubicBezTo>
                    <a:cubicBezTo>
                      <a:pt x="36" y="49"/>
                      <a:pt x="36" y="48"/>
                      <a:pt x="36" y="45"/>
                    </a:cubicBezTo>
                    <a:cubicBezTo>
                      <a:pt x="36" y="45"/>
                      <a:pt x="36" y="43"/>
                      <a:pt x="37" y="42"/>
                    </a:cubicBezTo>
                    <a:cubicBezTo>
                      <a:pt x="37" y="42"/>
                      <a:pt x="38" y="40"/>
                      <a:pt x="37" y="39"/>
                    </a:cubicBezTo>
                    <a:cubicBezTo>
                      <a:pt x="37" y="39"/>
                      <a:pt x="37" y="37"/>
                      <a:pt x="38" y="36"/>
                    </a:cubicBezTo>
                    <a:cubicBezTo>
                      <a:pt x="38" y="36"/>
                      <a:pt x="38" y="35"/>
                      <a:pt x="38" y="33"/>
                    </a:cubicBezTo>
                    <a:cubicBezTo>
                      <a:pt x="38" y="33"/>
                      <a:pt x="37" y="32"/>
                      <a:pt x="39" y="32"/>
                    </a:cubicBezTo>
                    <a:cubicBezTo>
                      <a:pt x="39" y="32"/>
                      <a:pt x="41" y="33"/>
                      <a:pt x="40" y="29"/>
                    </a:cubicBezTo>
                    <a:cubicBezTo>
                      <a:pt x="40" y="29"/>
                      <a:pt x="39" y="27"/>
                      <a:pt x="39" y="25"/>
                    </a:cubicBezTo>
                    <a:cubicBezTo>
                      <a:pt x="37" y="22"/>
                      <a:pt x="37" y="22"/>
                      <a:pt x="37" y="22"/>
                    </a:cubicBezTo>
                    <a:lnTo>
                      <a:pt x="3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5" name="Freeform 14">
                <a:extLst>
                  <a:ext uri="{FF2B5EF4-FFF2-40B4-BE49-F238E27FC236}">
                    <a16:creationId xmlns="" xmlns:a16="http://schemas.microsoft.com/office/drawing/2014/main" id="{7FA397AD-49FA-4741-8684-AE19844BA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138"/>
                <a:ext cx="63" cy="70"/>
              </a:xfrm>
              <a:custGeom>
                <a:avLst/>
                <a:gdLst>
                  <a:gd name="T0" fmla="*/ 3 w 33"/>
                  <a:gd name="T1" fmla="*/ 8 h 36"/>
                  <a:gd name="T2" fmla="*/ 7 w 33"/>
                  <a:gd name="T3" fmla="*/ 3 h 36"/>
                  <a:gd name="T4" fmla="*/ 13 w 33"/>
                  <a:gd name="T5" fmla="*/ 4 h 36"/>
                  <a:gd name="T6" fmla="*/ 23 w 33"/>
                  <a:gd name="T7" fmla="*/ 12 h 36"/>
                  <a:gd name="T8" fmla="*/ 30 w 33"/>
                  <a:gd name="T9" fmla="*/ 18 h 36"/>
                  <a:gd name="T10" fmla="*/ 31 w 33"/>
                  <a:gd name="T11" fmla="*/ 25 h 36"/>
                  <a:gd name="T12" fmla="*/ 30 w 33"/>
                  <a:gd name="T13" fmla="*/ 28 h 36"/>
                  <a:gd name="T14" fmla="*/ 28 w 33"/>
                  <a:gd name="T15" fmla="*/ 31 h 36"/>
                  <a:gd name="T16" fmla="*/ 19 w 33"/>
                  <a:gd name="T17" fmla="*/ 34 h 36"/>
                  <a:gd name="T18" fmla="*/ 12 w 33"/>
                  <a:gd name="T19" fmla="*/ 33 h 36"/>
                  <a:gd name="T20" fmla="*/ 8 w 33"/>
                  <a:gd name="T21" fmla="*/ 30 h 36"/>
                  <a:gd name="T22" fmla="*/ 5 w 33"/>
                  <a:gd name="T23" fmla="*/ 29 h 36"/>
                  <a:gd name="T24" fmla="*/ 2 w 33"/>
                  <a:gd name="T25" fmla="*/ 25 h 36"/>
                  <a:gd name="T26" fmla="*/ 2 w 33"/>
                  <a:gd name="T27" fmla="*/ 19 h 36"/>
                  <a:gd name="T28" fmla="*/ 3 w 33"/>
                  <a:gd name="T29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36">
                    <a:moveTo>
                      <a:pt x="3" y="8"/>
                    </a:moveTo>
                    <a:cubicBezTo>
                      <a:pt x="3" y="8"/>
                      <a:pt x="4" y="0"/>
                      <a:pt x="7" y="3"/>
                    </a:cubicBezTo>
                    <a:cubicBezTo>
                      <a:pt x="7" y="3"/>
                      <a:pt x="10" y="4"/>
                      <a:pt x="13" y="4"/>
                    </a:cubicBezTo>
                    <a:cubicBezTo>
                      <a:pt x="13" y="4"/>
                      <a:pt x="19" y="7"/>
                      <a:pt x="23" y="12"/>
                    </a:cubicBezTo>
                    <a:cubicBezTo>
                      <a:pt x="23" y="12"/>
                      <a:pt x="28" y="17"/>
                      <a:pt x="30" y="18"/>
                    </a:cubicBezTo>
                    <a:cubicBezTo>
                      <a:pt x="30" y="18"/>
                      <a:pt x="33" y="20"/>
                      <a:pt x="31" y="25"/>
                    </a:cubicBezTo>
                    <a:cubicBezTo>
                      <a:pt x="31" y="25"/>
                      <a:pt x="29" y="27"/>
                      <a:pt x="30" y="28"/>
                    </a:cubicBezTo>
                    <a:cubicBezTo>
                      <a:pt x="30" y="28"/>
                      <a:pt x="29" y="30"/>
                      <a:pt x="28" y="31"/>
                    </a:cubicBezTo>
                    <a:cubicBezTo>
                      <a:pt x="28" y="31"/>
                      <a:pt x="24" y="36"/>
                      <a:pt x="19" y="34"/>
                    </a:cubicBezTo>
                    <a:cubicBezTo>
                      <a:pt x="19" y="34"/>
                      <a:pt x="15" y="34"/>
                      <a:pt x="12" y="33"/>
                    </a:cubicBezTo>
                    <a:cubicBezTo>
                      <a:pt x="12" y="33"/>
                      <a:pt x="9" y="32"/>
                      <a:pt x="8" y="30"/>
                    </a:cubicBezTo>
                    <a:cubicBezTo>
                      <a:pt x="8" y="30"/>
                      <a:pt x="6" y="29"/>
                      <a:pt x="5" y="29"/>
                    </a:cubicBezTo>
                    <a:cubicBezTo>
                      <a:pt x="5" y="29"/>
                      <a:pt x="4" y="29"/>
                      <a:pt x="2" y="25"/>
                    </a:cubicBezTo>
                    <a:cubicBezTo>
                      <a:pt x="2" y="25"/>
                      <a:pt x="0" y="23"/>
                      <a:pt x="2" y="19"/>
                    </a:cubicBezTo>
                    <a:cubicBezTo>
                      <a:pt x="2" y="19"/>
                      <a:pt x="4" y="14"/>
                      <a:pt x="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6" name="Freeform 15">
                <a:extLst>
                  <a:ext uri="{FF2B5EF4-FFF2-40B4-BE49-F238E27FC236}">
                    <a16:creationId xmlns="" xmlns:a16="http://schemas.microsoft.com/office/drawing/2014/main" id="{A23C6269-FF4F-0F4C-B525-C2D26341A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064"/>
                <a:ext cx="36" cy="142"/>
              </a:xfrm>
              <a:custGeom>
                <a:avLst/>
                <a:gdLst>
                  <a:gd name="T0" fmla="*/ 0 w 19"/>
                  <a:gd name="T1" fmla="*/ 48 h 73"/>
                  <a:gd name="T2" fmla="*/ 1 w 19"/>
                  <a:gd name="T3" fmla="*/ 27 h 73"/>
                  <a:gd name="T4" fmla="*/ 1 w 19"/>
                  <a:gd name="T5" fmla="*/ 24 h 73"/>
                  <a:gd name="T6" fmla="*/ 1 w 19"/>
                  <a:gd name="T7" fmla="*/ 12 h 73"/>
                  <a:gd name="T8" fmla="*/ 3 w 19"/>
                  <a:gd name="T9" fmla="*/ 10 h 73"/>
                  <a:gd name="T10" fmla="*/ 3 w 19"/>
                  <a:gd name="T11" fmla="*/ 7 h 73"/>
                  <a:gd name="T12" fmla="*/ 3 w 19"/>
                  <a:gd name="T13" fmla="*/ 5 h 73"/>
                  <a:gd name="T14" fmla="*/ 7 w 19"/>
                  <a:gd name="T15" fmla="*/ 3 h 73"/>
                  <a:gd name="T16" fmla="*/ 6 w 19"/>
                  <a:gd name="T17" fmla="*/ 8 h 73"/>
                  <a:gd name="T18" fmla="*/ 9 w 19"/>
                  <a:gd name="T19" fmla="*/ 26 h 73"/>
                  <a:gd name="T20" fmla="*/ 11 w 19"/>
                  <a:gd name="T21" fmla="*/ 30 h 73"/>
                  <a:gd name="T22" fmla="*/ 14 w 19"/>
                  <a:gd name="T23" fmla="*/ 37 h 73"/>
                  <a:gd name="T24" fmla="*/ 14 w 19"/>
                  <a:gd name="T25" fmla="*/ 42 h 73"/>
                  <a:gd name="T26" fmla="*/ 15 w 19"/>
                  <a:gd name="T27" fmla="*/ 43 h 73"/>
                  <a:gd name="T28" fmla="*/ 17 w 19"/>
                  <a:gd name="T29" fmla="*/ 45 h 73"/>
                  <a:gd name="T30" fmla="*/ 16 w 19"/>
                  <a:gd name="T31" fmla="*/ 54 h 73"/>
                  <a:gd name="T32" fmla="*/ 17 w 19"/>
                  <a:gd name="T33" fmla="*/ 57 h 73"/>
                  <a:gd name="T34" fmla="*/ 18 w 19"/>
                  <a:gd name="T35" fmla="*/ 59 h 73"/>
                  <a:gd name="T36" fmla="*/ 18 w 19"/>
                  <a:gd name="T37" fmla="*/ 61 h 73"/>
                  <a:gd name="T38" fmla="*/ 18 w 19"/>
                  <a:gd name="T39" fmla="*/ 70 h 73"/>
                  <a:gd name="T40" fmla="*/ 13 w 19"/>
                  <a:gd name="T41" fmla="*/ 71 h 73"/>
                  <a:gd name="T42" fmla="*/ 0 w 19"/>
                  <a:gd name="T43" fmla="*/ 48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73">
                    <a:moveTo>
                      <a:pt x="0" y="48"/>
                    </a:moveTo>
                    <a:cubicBezTo>
                      <a:pt x="0" y="48"/>
                      <a:pt x="0" y="28"/>
                      <a:pt x="1" y="27"/>
                    </a:cubicBezTo>
                    <a:cubicBezTo>
                      <a:pt x="1" y="27"/>
                      <a:pt x="1" y="26"/>
                      <a:pt x="1" y="24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1"/>
                      <a:pt x="3" y="10"/>
                    </a:cubicBezTo>
                    <a:cubicBezTo>
                      <a:pt x="3" y="10"/>
                      <a:pt x="2" y="7"/>
                      <a:pt x="3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5"/>
                      <a:pt x="4" y="0"/>
                      <a:pt x="7" y="3"/>
                    </a:cubicBezTo>
                    <a:cubicBezTo>
                      <a:pt x="7" y="3"/>
                      <a:pt x="8" y="5"/>
                      <a:pt x="6" y="8"/>
                    </a:cubicBezTo>
                    <a:cubicBezTo>
                      <a:pt x="6" y="8"/>
                      <a:pt x="3" y="11"/>
                      <a:pt x="9" y="26"/>
                    </a:cubicBezTo>
                    <a:cubicBezTo>
                      <a:pt x="9" y="26"/>
                      <a:pt x="9" y="28"/>
                      <a:pt x="11" y="30"/>
                    </a:cubicBezTo>
                    <a:cubicBezTo>
                      <a:pt x="11" y="30"/>
                      <a:pt x="14" y="32"/>
                      <a:pt x="14" y="37"/>
                    </a:cubicBezTo>
                    <a:cubicBezTo>
                      <a:pt x="14" y="37"/>
                      <a:pt x="14" y="40"/>
                      <a:pt x="14" y="42"/>
                    </a:cubicBezTo>
                    <a:cubicBezTo>
                      <a:pt x="14" y="42"/>
                      <a:pt x="12" y="44"/>
                      <a:pt x="15" y="43"/>
                    </a:cubicBezTo>
                    <a:cubicBezTo>
                      <a:pt x="15" y="43"/>
                      <a:pt x="17" y="43"/>
                      <a:pt x="17" y="45"/>
                    </a:cubicBezTo>
                    <a:cubicBezTo>
                      <a:pt x="17" y="45"/>
                      <a:pt x="16" y="52"/>
                      <a:pt x="16" y="54"/>
                    </a:cubicBezTo>
                    <a:cubicBezTo>
                      <a:pt x="16" y="54"/>
                      <a:pt x="18" y="56"/>
                      <a:pt x="17" y="57"/>
                    </a:cubicBezTo>
                    <a:cubicBezTo>
                      <a:pt x="17" y="57"/>
                      <a:pt x="17" y="58"/>
                      <a:pt x="18" y="59"/>
                    </a:cubicBezTo>
                    <a:cubicBezTo>
                      <a:pt x="18" y="59"/>
                      <a:pt x="18" y="59"/>
                      <a:pt x="18" y="61"/>
                    </a:cubicBezTo>
                    <a:cubicBezTo>
                      <a:pt x="18" y="61"/>
                      <a:pt x="19" y="69"/>
                      <a:pt x="18" y="70"/>
                    </a:cubicBezTo>
                    <a:cubicBezTo>
                      <a:pt x="18" y="70"/>
                      <a:pt x="16" y="73"/>
                      <a:pt x="13" y="71"/>
                    </a:cubicBezTo>
                    <a:cubicBezTo>
                      <a:pt x="13" y="71"/>
                      <a:pt x="3" y="62"/>
                      <a:pt x="0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7" name="Freeform 16">
                <a:extLst>
                  <a:ext uri="{FF2B5EF4-FFF2-40B4-BE49-F238E27FC236}">
                    <a16:creationId xmlns="" xmlns:a16="http://schemas.microsoft.com/office/drawing/2014/main" id="{809E0305-931A-3149-A98A-88FA80217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85"/>
                <a:ext cx="35" cy="60"/>
              </a:xfrm>
              <a:custGeom>
                <a:avLst/>
                <a:gdLst>
                  <a:gd name="T0" fmla="*/ 7 w 18"/>
                  <a:gd name="T1" fmla="*/ 5 h 31"/>
                  <a:gd name="T2" fmla="*/ 8 w 18"/>
                  <a:gd name="T3" fmla="*/ 2 h 31"/>
                  <a:gd name="T4" fmla="*/ 11 w 18"/>
                  <a:gd name="T5" fmla="*/ 3 h 31"/>
                  <a:gd name="T6" fmla="*/ 18 w 18"/>
                  <a:gd name="T7" fmla="*/ 25 h 31"/>
                  <a:gd name="T8" fmla="*/ 11 w 18"/>
                  <a:gd name="T9" fmla="*/ 28 h 31"/>
                  <a:gd name="T10" fmla="*/ 7 w 18"/>
                  <a:gd name="T11" fmla="*/ 25 h 31"/>
                  <a:gd name="T12" fmla="*/ 2 w 18"/>
                  <a:gd name="T13" fmla="*/ 25 h 31"/>
                  <a:gd name="T14" fmla="*/ 2 w 18"/>
                  <a:gd name="T15" fmla="*/ 22 h 31"/>
                  <a:gd name="T16" fmla="*/ 7 w 18"/>
                  <a:gd name="T17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1">
                    <a:moveTo>
                      <a:pt x="7" y="5"/>
                    </a:moveTo>
                    <a:cubicBezTo>
                      <a:pt x="7" y="5"/>
                      <a:pt x="6" y="4"/>
                      <a:pt x="8" y="2"/>
                    </a:cubicBezTo>
                    <a:cubicBezTo>
                      <a:pt x="8" y="2"/>
                      <a:pt x="10" y="0"/>
                      <a:pt x="11" y="3"/>
                    </a:cubicBezTo>
                    <a:cubicBezTo>
                      <a:pt x="11" y="3"/>
                      <a:pt x="18" y="18"/>
                      <a:pt x="18" y="25"/>
                    </a:cubicBezTo>
                    <a:cubicBezTo>
                      <a:pt x="18" y="25"/>
                      <a:pt x="17" y="31"/>
                      <a:pt x="11" y="28"/>
                    </a:cubicBezTo>
                    <a:cubicBezTo>
                      <a:pt x="11" y="28"/>
                      <a:pt x="9" y="27"/>
                      <a:pt x="7" y="25"/>
                    </a:cubicBezTo>
                    <a:cubicBezTo>
                      <a:pt x="7" y="25"/>
                      <a:pt x="5" y="26"/>
                      <a:pt x="2" y="25"/>
                    </a:cubicBezTo>
                    <a:cubicBezTo>
                      <a:pt x="2" y="25"/>
                      <a:pt x="0" y="24"/>
                      <a:pt x="2" y="22"/>
                    </a:cubicBezTo>
                    <a:cubicBezTo>
                      <a:pt x="2" y="22"/>
                      <a:pt x="7" y="13"/>
                      <a:pt x="7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8" name="Freeform 17">
                <a:extLst>
                  <a:ext uri="{FF2B5EF4-FFF2-40B4-BE49-F238E27FC236}">
                    <a16:creationId xmlns="" xmlns:a16="http://schemas.microsoft.com/office/drawing/2014/main" id="{C138BBB5-75D6-594D-AE6F-63C5A97D18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69" y="1956"/>
                <a:ext cx="218" cy="246"/>
              </a:xfrm>
              <a:custGeom>
                <a:avLst/>
                <a:gdLst>
                  <a:gd name="T0" fmla="*/ 98 w 114"/>
                  <a:gd name="T1" fmla="*/ 50 h 127"/>
                  <a:gd name="T2" fmla="*/ 110 w 114"/>
                  <a:gd name="T3" fmla="*/ 70 h 127"/>
                  <a:gd name="T4" fmla="*/ 98 w 114"/>
                  <a:gd name="T5" fmla="*/ 83 h 127"/>
                  <a:gd name="T6" fmla="*/ 82 w 114"/>
                  <a:gd name="T7" fmla="*/ 103 h 127"/>
                  <a:gd name="T8" fmla="*/ 83 w 114"/>
                  <a:gd name="T9" fmla="*/ 119 h 127"/>
                  <a:gd name="T10" fmla="*/ 79 w 114"/>
                  <a:gd name="T11" fmla="*/ 85 h 127"/>
                  <a:gd name="T12" fmla="*/ 97 w 114"/>
                  <a:gd name="T13" fmla="*/ 64 h 127"/>
                  <a:gd name="T14" fmla="*/ 88 w 114"/>
                  <a:gd name="T15" fmla="*/ 51 h 127"/>
                  <a:gd name="T16" fmla="*/ 79 w 114"/>
                  <a:gd name="T17" fmla="*/ 45 h 127"/>
                  <a:gd name="T18" fmla="*/ 38 w 114"/>
                  <a:gd name="T19" fmla="*/ 47 h 127"/>
                  <a:gd name="T20" fmla="*/ 53 w 114"/>
                  <a:gd name="T21" fmla="*/ 40 h 127"/>
                  <a:gd name="T22" fmla="*/ 54 w 114"/>
                  <a:gd name="T23" fmla="*/ 3 h 127"/>
                  <a:gd name="T24" fmla="*/ 61 w 114"/>
                  <a:gd name="T25" fmla="*/ 3 h 127"/>
                  <a:gd name="T26" fmla="*/ 67 w 114"/>
                  <a:gd name="T27" fmla="*/ 27 h 127"/>
                  <a:gd name="T28" fmla="*/ 69 w 114"/>
                  <a:gd name="T29" fmla="*/ 43 h 127"/>
                  <a:gd name="T30" fmla="*/ 79 w 114"/>
                  <a:gd name="T31" fmla="*/ 49 h 127"/>
                  <a:gd name="T32" fmla="*/ 71 w 114"/>
                  <a:gd name="T33" fmla="*/ 53 h 127"/>
                  <a:gd name="T34" fmla="*/ 76 w 114"/>
                  <a:gd name="T35" fmla="*/ 64 h 127"/>
                  <a:gd name="T36" fmla="*/ 72 w 114"/>
                  <a:gd name="T37" fmla="*/ 73 h 127"/>
                  <a:gd name="T38" fmla="*/ 62 w 114"/>
                  <a:gd name="T39" fmla="*/ 95 h 127"/>
                  <a:gd name="T40" fmla="*/ 77 w 114"/>
                  <a:gd name="T41" fmla="*/ 88 h 127"/>
                  <a:gd name="T42" fmla="*/ 79 w 114"/>
                  <a:gd name="T43" fmla="*/ 120 h 127"/>
                  <a:gd name="T44" fmla="*/ 65 w 114"/>
                  <a:gd name="T45" fmla="*/ 120 h 127"/>
                  <a:gd name="T46" fmla="*/ 54 w 114"/>
                  <a:gd name="T47" fmla="*/ 119 h 127"/>
                  <a:gd name="T48" fmla="*/ 33 w 114"/>
                  <a:gd name="T49" fmla="*/ 115 h 127"/>
                  <a:gd name="T50" fmla="*/ 38 w 114"/>
                  <a:gd name="T51" fmla="*/ 109 h 127"/>
                  <a:gd name="T52" fmla="*/ 49 w 114"/>
                  <a:gd name="T53" fmla="*/ 98 h 127"/>
                  <a:gd name="T54" fmla="*/ 50 w 114"/>
                  <a:gd name="T55" fmla="*/ 84 h 127"/>
                  <a:gd name="T56" fmla="*/ 43 w 114"/>
                  <a:gd name="T57" fmla="*/ 67 h 127"/>
                  <a:gd name="T58" fmla="*/ 51 w 114"/>
                  <a:gd name="T59" fmla="*/ 61 h 127"/>
                  <a:gd name="T60" fmla="*/ 53 w 114"/>
                  <a:gd name="T61" fmla="*/ 50 h 127"/>
                  <a:gd name="T62" fmla="*/ 35 w 114"/>
                  <a:gd name="T63" fmla="*/ 59 h 127"/>
                  <a:gd name="T64" fmla="*/ 33 w 114"/>
                  <a:gd name="T65" fmla="*/ 51 h 127"/>
                  <a:gd name="T66" fmla="*/ 0 w 114"/>
                  <a:gd name="T67" fmla="*/ 78 h 127"/>
                  <a:gd name="T68" fmla="*/ 0 w 114"/>
                  <a:gd name="T69" fmla="*/ 76 h 127"/>
                  <a:gd name="T70" fmla="*/ 13 w 114"/>
                  <a:gd name="T71" fmla="*/ 63 h 127"/>
                  <a:gd name="T72" fmla="*/ 33 w 114"/>
                  <a:gd name="T73" fmla="*/ 51 h 127"/>
                  <a:gd name="T74" fmla="*/ 30 w 114"/>
                  <a:gd name="T75" fmla="*/ 63 h 127"/>
                  <a:gd name="T76" fmla="*/ 18 w 114"/>
                  <a:gd name="T77" fmla="*/ 69 h 127"/>
                  <a:gd name="T78" fmla="*/ 12 w 114"/>
                  <a:gd name="T79" fmla="*/ 86 h 127"/>
                  <a:gd name="T80" fmla="*/ 26 w 114"/>
                  <a:gd name="T81" fmla="*/ 106 h 127"/>
                  <a:gd name="T82" fmla="*/ 33 w 114"/>
                  <a:gd name="T83" fmla="*/ 115 h 127"/>
                  <a:gd name="T84" fmla="*/ 13 w 114"/>
                  <a:gd name="T85" fmla="*/ 98 h 127"/>
                  <a:gd name="T86" fmla="*/ 3 w 114"/>
                  <a:gd name="T87" fmla="*/ 82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4" h="127">
                    <a:moveTo>
                      <a:pt x="79" y="45"/>
                    </a:moveTo>
                    <a:cubicBezTo>
                      <a:pt x="86" y="47"/>
                      <a:pt x="95" y="49"/>
                      <a:pt x="98" y="50"/>
                    </a:cubicBezTo>
                    <a:cubicBezTo>
                      <a:pt x="98" y="50"/>
                      <a:pt x="106" y="52"/>
                      <a:pt x="112" y="63"/>
                    </a:cubicBezTo>
                    <a:cubicBezTo>
                      <a:pt x="112" y="63"/>
                      <a:pt x="114" y="64"/>
                      <a:pt x="110" y="70"/>
                    </a:cubicBezTo>
                    <a:cubicBezTo>
                      <a:pt x="110" y="70"/>
                      <a:pt x="106" y="75"/>
                      <a:pt x="101" y="77"/>
                    </a:cubicBezTo>
                    <a:cubicBezTo>
                      <a:pt x="101" y="77"/>
                      <a:pt x="99" y="78"/>
                      <a:pt x="98" y="83"/>
                    </a:cubicBezTo>
                    <a:cubicBezTo>
                      <a:pt x="98" y="83"/>
                      <a:pt x="91" y="93"/>
                      <a:pt x="87" y="95"/>
                    </a:cubicBezTo>
                    <a:cubicBezTo>
                      <a:pt x="87" y="95"/>
                      <a:pt x="81" y="97"/>
                      <a:pt x="82" y="103"/>
                    </a:cubicBezTo>
                    <a:cubicBezTo>
                      <a:pt x="82" y="103"/>
                      <a:pt x="88" y="109"/>
                      <a:pt x="86" y="117"/>
                    </a:cubicBezTo>
                    <a:cubicBezTo>
                      <a:pt x="86" y="117"/>
                      <a:pt x="86" y="119"/>
                      <a:pt x="83" y="119"/>
                    </a:cubicBezTo>
                    <a:cubicBezTo>
                      <a:pt x="83" y="119"/>
                      <a:pt x="82" y="119"/>
                      <a:pt x="79" y="120"/>
                    </a:cubicBezTo>
                    <a:cubicBezTo>
                      <a:pt x="79" y="85"/>
                      <a:pt x="79" y="85"/>
                      <a:pt x="79" y="85"/>
                    </a:cubicBezTo>
                    <a:cubicBezTo>
                      <a:pt x="83" y="81"/>
                      <a:pt x="89" y="76"/>
                      <a:pt x="89" y="76"/>
                    </a:cubicBezTo>
                    <a:cubicBezTo>
                      <a:pt x="90" y="73"/>
                      <a:pt x="97" y="64"/>
                      <a:pt x="97" y="64"/>
                    </a:cubicBezTo>
                    <a:cubicBezTo>
                      <a:pt x="98" y="63"/>
                      <a:pt x="97" y="59"/>
                      <a:pt x="97" y="59"/>
                    </a:cubicBezTo>
                    <a:cubicBezTo>
                      <a:pt x="97" y="57"/>
                      <a:pt x="88" y="51"/>
                      <a:pt x="88" y="51"/>
                    </a:cubicBezTo>
                    <a:cubicBezTo>
                      <a:pt x="87" y="50"/>
                      <a:pt x="83" y="50"/>
                      <a:pt x="79" y="49"/>
                    </a:cubicBezTo>
                    <a:lnTo>
                      <a:pt x="79" y="45"/>
                    </a:lnTo>
                    <a:close/>
                    <a:moveTo>
                      <a:pt x="33" y="51"/>
                    </a:moveTo>
                    <a:cubicBezTo>
                      <a:pt x="35" y="50"/>
                      <a:pt x="37" y="48"/>
                      <a:pt x="38" y="47"/>
                    </a:cubicBezTo>
                    <a:cubicBezTo>
                      <a:pt x="38" y="47"/>
                      <a:pt x="42" y="44"/>
                      <a:pt x="46" y="43"/>
                    </a:cubicBezTo>
                    <a:cubicBezTo>
                      <a:pt x="46" y="43"/>
                      <a:pt x="53" y="42"/>
                      <a:pt x="53" y="40"/>
                    </a:cubicBezTo>
                    <a:cubicBezTo>
                      <a:pt x="53" y="40"/>
                      <a:pt x="54" y="34"/>
                      <a:pt x="54" y="32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0"/>
                      <a:pt x="57" y="2"/>
                    </a:cubicBezTo>
                    <a:cubicBezTo>
                      <a:pt x="57" y="2"/>
                      <a:pt x="58" y="4"/>
                      <a:pt x="61" y="3"/>
                    </a:cubicBezTo>
                    <a:cubicBezTo>
                      <a:pt x="61" y="3"/>
                      <a:pt x="64" y="3"/>
                      <a:pt x="65" y="10"/>
                    </a:cubicBezTo>
                    <a:cubicBezTo>
                      <a:pt x="65" y="10"/>
                      <a:pt x="67" y="19"/>
                      <a:pt x="67" y="27"/>
                    </a:cubicBezTo>
                    <a:cubicBezTo>
                      <a:pt x="67" y="27"/>
                      <a:pt x="67" y="37"/>
                      <a:pt x="67" y="39"/>
                    </a:cubicBezTo>
                    <a:cubicBezTo>
                      <a:pt x="67" y="39"/>
                      <a:pt x="66" y="42"/>
                      <a:pt x="69" y="43"/>
                    </a:cubicBezTo>
                    <a:cubicBezTo>
                      <a:pt x="69" y="43"/>
                      <a:pt x="74" y="44"/>
                      <a:pt x="79" y="45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76" y="48"/>
                      <a:pt x="73" y="48"/>
                      <a:pt x="73" y="48"/>
                    </a:cubicBezTo>
                    <a:cubicBezTo>
                      <a:pt x="67" y="47"/>
                      <a:pt x="71" y="53"/>
                      <a:pt x="71" y="53"/>
                    </a:cubicBezTo>
                    <a:cubicBezTo>
                      <a:pt x="72" y="55"/>
                      <a:pt x="74" y="60"/>
                      <a:pt x="74" y="60"/>
                    </a:cubicBezTo>
                    <a:cubicBezTo>
                      <a:pt x="74" y="63"/>
                      <a:pt x="76" y="64"/>
                      <a:pt x="76" y="64"/>
                    </a:cubicBezTo>
                    <a:cubicBezTo>
                      <a:pt x="78" y="67"/>
                      <a:pt x="75" y="70"/>
                      <a:pt x="75" y="70"/>
                    </a:cubicBezTo>
                    <a:cubicBezTo>
                      <a:pt x="74" y="71"/>
                      <a:pt x="72" y="73"/>
                      <a:pt x="72" y="73"/>
                    </a:cubicBezTo>
                    <a:cubicBezTo>
                      <a:pt x="70" y="79"/>
                      <a:pt x="64" y="83"/>
                      <a:pt x="64" y="83"/>
                    </a:cubicBezTo>
                    <a:cubicBezTo>
                      <a:pt x="59" y="86"/>
                      <a:pt x="62" y="95"/>
                      <a:pt x="62" y="95"/>
                    </a:cubicBezTo>
                    <a:cubicBezTo>
                      <a:pt x="64" y="101"/>
                      <a:pt x="73" y="91"/>
                      <a:pt x="73" y="91"/>
                    </a:cubicBezTo>
                    <a:cubicBezTo>
                      <a:pt x="75" y="89"/>
                      <a:pt x="77" y="88"/>
                      <a:pt x="77" y="88"/>
                    </a:cubicBezTo>
                    <a:cubicBezTo>
                      <a:pt x="77" y="88"/>
                      <a:pt x="78" y="86"/>
                      <a:pt x="79" y="85"/>
                    </a:cubicBezTo>
                    <a:cubicBezTo>
                      <a:pt x="79" y="120"/>
                      <a:pt x="79" y="120"/>
                      <a:pt x="79" y="120"/>
                    </a:cubicBezTo>
                    <a:cubicBezTo>
                      <a:pt x="79" y="120"/>
                      <a:pt x="77" y="120"/>
                      <a:pt x="76" y="120"/>
                    </a:cubicBezTo>
                    <a:cubicBezTo>
                      <a:pt x="76" y="120"/>
                      <a:pt x="70" y="121"/>
                      <a:pt x="65" y="120"/>
                    </a:cubicBezTo>
                    <a:cubicBezTo>
                      <a:pt x="65" y="120"/>
                      <a:pt x="61" y="120"/>
                      <a:pt x="57" y="119"/>
                    </a:cubicBezTo>
                    <a:cubicBezTo>
                      <a:pt x="57" y="119"/>
                      <a:pt x="56" y="118"/>
                      <a:pt x="54" y="119"/>
                    </a:cubicBezTo>
                    <a:cubicBezTo>
                      <a:pt x="54" y="119"/>
                      <a:pt x="44" y="127"/>
                      <a:pt x="36" y="118"/>
                    </a:cubicBezTo>
                    <a:cubicBezTo>
                      <a:pt x="36" y="118"/>
                      <a:pt x="34" y="116"/>
                      <a:pt x="33" y="115"/>
                    </a:cubicBezTo>
                    <a:cubicBezTo>
                      <a:pt x="33" y="108"/>
                      <a:pt x="33" y="108"/>
                      <a:pt x="33" y="108"/>
                    </a:cubicBezTo>
                    <a:cubicBezTo>
                      <a:pt x="34" y="109"/>
                      <a:pt x="36" y="109"/>
                      <a:pt x="38" y="109"/>
                    </a:cubicBezTo>
                    <a:cubicBezTo>
                      <a:pt x="45" y="109"/>
                      <a:pt x="46" y="103"/>
                      <a:pt x="46" y="103"/>
                    </a:cubicBezTo>
                    <a:cubicBezTo>
                      <a:pt x="45" y="101"/>
                      <a:pt x="49" y="98"/>
                      <a:pt x="49" y="98"/>
                    </a:cubicBezTo>
                    <a:cubicBezTo>
                      <a:pt x="51" y="96"/>
                      <a:pt x="51" y="94"/>
                      <a:pt x="51" y="94"/>
                    </a:cubicBezTo>
                    <a:cubicBezTo>
                      <a:pt x="50" y="91"/>
                      <a:pt x="50" y="84"/>
                      <a:pt x="50" y="84"/>
                    </a:cubicBezTo>
                    <a:cubicBezTo>
                      <a:pt x="47" y="82"/>
                      <a:pt x="41" y="75"/>
                      <a:pt x="41" y="75"/>
                    </a:cubicBezTo>
                    <a:cubicBezTo>
                      <a:pt x="37" y="67"/>
                      <a:pt x="43" y="67"/>
                      <a:pt x="43" y="67"/>
                    </a:cubicBezTo>
                    <a:cubicBezTo>
                      <a:pt x="46" y="68"/>
                      <a:pt x="47" y="67"/>
                      <a:pt x="47" y="67"/>
                    </a:cubicBezTo>
                    <a:cubicBezTo>
                      <a:pt x="51" y="67"/>
                      <a:pt x="51" y="61"/>
                      <a:pt x="51" y="61"/>
                    </a:cubicBezTo>
                    <a:cubicBezTo>
                      <a:pt x="51" y="58"/>
                      <a:pt x="52" y="56"/>
                      <a:pt x="52" y="56"/>
                    </a:cubicBezTo>
                    <a:cubicBezTo>
                      <a:pt x="54" y="50"/>
                      <a:pt x="53" y="50"/>
                      <a:pt x="53" y="50"/>
                    </a:cubicBezTo>
                    <a:cubicBezTo>
                      <a:pt x="50" y="45"/>
                      <a:pt x="47" y="50"/>
                      <a:pt x="47" y="50"/>
                    </a:cubicBezTo>
                    <a:cubicBezTo>
                      <a:pt x="45" y="53"/>
                      <a:pt x="35" y="59"/>
                      <a:pt x="35" y="59"/>
                    </a:cubicBezTo>
                    <a:cubicBezTo>
                      <a:pt x="34" y="59"/>
                      <a:pt x="33" y="60"/>
                      <a:pt x="33" y="60"/>
                    </a:cubicBezTo>
                    <a:lnTo>
                      <a:pt x="33" y="51"/>
                    </a:lnTo>
                    <a:close/>
                    <a:moveTo>
                      <a:pt x="3" y="82"/>
                    </a:moveTo>
                    <a:cubicBezTo>
                      <a:pt x="3" y="82"/>
                      <a:pt x="0" y="81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7"/>
                      <a:pt x="0" y="77"/>
                      <a:pt x="0" y="76"/>
                    </a:cubicBezTo>
                    <a:cubicBezTo>
                      <a:pt x="0" y="76"/>
                      <a:pt x="0" y="74"/>
                      <a:pt x="5" y="69"/>
                    </a:cubicBezTo>
                    <a:cubicBezTo>
                      <a:pt x="5" y="69"/>
                      <a:pt x="9" y="65"/>
                      <a:pt x="13" y="63"/>
                    </a:cubicBezTo>
                    <a:cubicBezTo>
                      <a:pt x="13" y="63"/>
                      <a:pt x="22" y="57"/>
                      <a:pt x="28" y="55"/>
                    </a:cubicBezTo>
                    <a:cubicBezTo>
                      <a:pt x="28" y="55"/>
                      <a:pt x="30" y="53"/>
                      <a:pt x="33" y="51"/>
                    </a:cubicBezTo>
                    <a:cubicBezTo>
                      <a:pt x="33" y="60"/>
                      <a:pt x="33" y="60"/>
                      <a:pt x="33" y="60"/>
                    </a:cubicBezTo>
                    <a:cubicBezTo>
                      <a:pt x="31" y="62"/>
                      <a:pt x="30" y="63"/>
                      <a:pt x="30" y="63"/>
                    </a:cubicBezTo>
                    <a:cubicBezTo>
                      <a:pt x="26" y="62"/>
                      <a:pt x="22" y="65"/>
                      <a:pt x="22" y="65"/>
                    </a:cubicBezTo>
                    <a:cubicBezTo>
                      <a:pt x="17" y="67"/>
                      <a:pt x="18" y="69"/>
                      <a:pt x="18" y="69"/>
                    </a:cubicBezTo>
                    <a:cubicBezTo>
                      <a:pt x="17" y="72"/>
                      <a:pt x="14" y="78"/>
                      <a:pt x="14" y="78"/>
                    </a:cubicBezTo>
                    <a:cubicBezTo>
                      <a:pt x="13" y="79"/>
                      <a:pt x="12" y="84"/>
                      <a:pt x="12" y="86"/>
                    </a:cubicBezTo>
                    <a:cubicBezTo>
                      <a:pt x="12" y="86"/>
                      <a:pt x="14" y="92"/>
                      <a:pt x="14" y="92"/>
                    </a:cubicBezTo>
                    <a:cubicBezTo>
                      <a:pt x="16" y="97"/>
                      <a:pt x="26" y="106"/>
                      <a:pt x="26" y="106"/>
                    </a:cubicBezTo>
                    <a:cubicBezTo>
                      <a:pt x="28" y="107"/>
                      <a:pt x="30" y="108"/>
                      <a:pt x="33" y="108"/>
                    </a:cubicBezTo>
                    <a:cubicBezTo>
                      <a:pt x="33" y="115"/>
                      <a:pt x="33" y="115"/>
                      <a:pt x="33" y="115"/>
                    </a:cubicBezTo>
                    <a:cubicBezTo>
                      <a:pt x="31" y="113"/>
                      <a:pt x="29" y="111"/>
                      <a:pt x="27" y="111"/>
                    </a:cubicBezTo>
                    <a:cubicBezTo>
                      <a:pt x="27" y="111"/>
                      <a:pt x="17" y="102"/>
                      <a:pt x="13" y="98"/>
                    </a:cubicBezTo>
                    <a:cubicBezTo>
                      <a:pt x="13" y="98"/>
                      <a:pt x="7" y="92"/>
                      <a:pt x="7" y="87"/>
                    </a:cubicBezTo>
                    <a:cubicBezTo>
                      <a:pt x="7" y="87"/>
                      <a:pt x="6" y="82"/>
                      <a:pt x="3" y="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9" name="Freeform 18">
                <a:extLst>
                  <a:ext uri="{FF2B5EF4-FFF2-40B4-BE49-F238E27FC236}">
                    <a16:creationId xmlns="" xmlns:a16="http://schemas.microsoft.com/office/drawing/2014/main" id="{3BA4C66A-5734-6844-B963-9ABEAF7E6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954"/>
                <a:ext cx="212" cy="261"/>
              </a:xfrm>
              <a:custGeom>
                <a:avLst/>
                <a:gdLst>
                  <a:gd name="T0" fmla="*/ 92 w 111"/>
                  <a:gd name="T1" fmla="*/ 4 h 135"/>
                  <a:gd name="T2" fmla="*/ 108 w 111"/>
                  <a:gd name="T3" fmla="*/ 13 h 135"/>
                  <a:gd name="T4" fmla="*/ 106 w 111"/>
                  <a:gd name="T5" fmla="*/ 20 h 135"/>
                  <a:gd name="T6" fmla="*/ 98 w 111"/>
                  <a:gd name="T7" fmla="*/ 25 h 135"/>
                  <a:gd name="T8" fmla="*/ 93 w 111"/>
                  <a:gd name="T9" fmla="*/ 28 h 135"/>
                  <a:gd name="T10" fmla="*/ 68 w 111"/>
                  <a:gd name="T11" fmla="*/ 65 h 135"/>
                  <a:gd name="T12" fmla="*/ 48 w 111"/>
                  <a:gd name="T13" fmla="*/ 97 h 135"/>
                  <a:gd name="T14" fmla="*/ 27 w 111"/>
                  <a:gd name="T15" fmla="*/ 124 h 135"/>
                  <a:gd name="T16" fmla="*/ 23 w 111"/>
                  <a:gd name="T17" fmla="*/ 128 h 135"/>
                  <a:gd name="T18" fmla="*/ 20 w 111"/>
                  <a:gd name="T19" fmla="*/ 132 h 135"/>
                  <a:gd name="T20" fmla="*/ 13 w 111"/>
                  <a:gd name="T21" fmla="*/ 135 h 135"/>
                  <a:gd name="T22" fmla="*/ 8 w 111"/>
                  <a:gd name="T23" fmla="*/ 134 h 135"/>
                  <a:gd name="T24" fmla="*/ 3 w 111"/>
                  <a:gd name="T25" fmla="*/ 134 h 135"/>
                  <a:gd name="T26" fmla="*/ 4 w 111"/>
                  <a:gd name="T27" fmla="*/ 132 h 135"/>
                  <a:gd name="T28" fmla="*/ 6 w 111"/>
                  <a:gd name="T29" fmla="*/ 130 h 135"/>
                  <a:gd name="T30" fmla="*/ 8 w 111"/>
                  <a:gd name="T31" fmla="*/ 129 h 135"/>
                  <a:gd name="T32" fmla="*/ 9 w 111"/>
                  <a:gd name="T33" fmla="*/ 128 h 135"/>
                  <a:gd name="T34" fmla="*/ 11 w 111"/>
                  <a:gd name="T35" fmla="*/ 125 h 135"/>
                  <a:gd name="T36" fmla="*/ 13 w 111"/>
                  <a:gd name="T37" fmla="*/ 123 h 135"/>
                  <a:gd name="T38" fmla="*/ 31 w 111"/>
                  <a:gd name="T39" fmla="*/ 102 h 135"/>
                  <a:gd name="T40" fmla="*/ 48 w 111"/>
                  <a:gd name="T41" fmla="*/ 77 h 135"/>
                  <a:gd name="T42" fmla="*/ 58 w 111"/>
                  <a:gd name="T43" fmla="*/ 61 h 135"/>
                  <a:gd name="T44" fmla="*/ 78 w 111"/>
                  <a:gd name="T45" fmla="*/ 28 h 135"/>
                  <a:gd name="T46" fmla="*/ 58 w 111"/>
                  <a:gd name="T47" fmla="*/ 17 h 135"/>
                  <a:gd name="T48" fmla="*/ 61 w 111"/>
                  <a:gd name="T49" fmla="*/ 16 h 135"/>
                  <a:gd name="T50" fmla="*/ 81 w 111"/>
                  <a:gd name="T51" fmla="*/ 13 h 135"/>
                  <a:gd name="T52" fmla="*/ 92 w 111"/>
                  <a:gd name="T53" fmla="*/ 4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1" h="135">
                    <a:moveTo>
                      <a:pt x="92" y="4"/>
                    </a:moveTo>
                    <a:cubicBezTo>
                      <a:pt x="92" y="4"/>
                      <a:pt x="100" y="0"/>
                      <a:pt x="108" y="13"/>
                    </a:cubicBezTo>
                    <a:cubicBezTo>
                      <a:pt x="108" y="13"/>
                      <a:pt x="111" y="20"/>
                      <a:pt x="106" y="20"/>
                    </a:cubicBezTo>
                    <a:cubicBezTo>
                      <a:pt x="106" y="20"/>
                      <a:pt x="102" y="21"/>
                      <a:pt x="98" y="25"/>
                    </a:cubicBezTo>
                    <a:cubicBezTo>
                      <a:pt x="97" y="25"/>
                      <a:pt x="94" y="25"/>
                      <a:pt x="93" y="28"/>
                    </a:cubicBezTo>
                    <a:cubicBezTo>
                      <a:pt x="93" y="28"/>
                      <a:pt x="85" y="42"/>
                      <a:pt x="68" y="65"/>
                    </a:cubicBezTo>
                    <a:cubicBezTo>
                      <a:pt x="68" y="65"/>
                      <a:pt x="59" y="77"/>
                      <a:pt x="48" y="97"/>
                    </a:cubicBezTo>
                    <a:cubicBezTo>
                      <a:pt x="48" y="97"/>
                      <a:pt x="40" y="113"/>
                      <a:pt x="27" y="124"/>
                    </a:cubicBezTo>
                    <a:cubicBezTo>
                      <a:pt x="27" y="124"/>
                      <a:pt x="23" y="127"/>
                      <a:pt x="23" y="128"/>
                    </a:cubicBezTo>
                    <a:cubicBezTo>
                      <a:pt x="23" y="128"/>
                      <a:pt x="22" y="130"/>
                      <a:pt x="20" y="132"/>
                    </a:cubicBezTo>
                    <a:cubicBezTo>
                      <a:pt x="20" y="132"/>
                      <a:pt x="17" y="135"/>
                      <a:pt x="13" y="135"/>
                    </a:cubicBezTo>
                    <a:cubicBezTo>
                      <a:pt x="13" y="135"/>
                      <a:pt x="10" y="134"/>
                      <a:pt x="8" y="134"/>
                    </a:cubicBezTo>
                    <a:cubicBezTo>
                      <a:pt x="8" y="134"/>
                      <a:pt x="5" y="134"/>
                      <a:pt x="3" y="134"/>
                    </a:cubicBezTo>
                    <a:cubicBezTo>
                      <a:pt x="3" y="134"/>
                      <a:pt x="0" y="135"/>
                      <a:pt x="4" y="132"/>
                    </a:cubicBezTo>
                    <a:cubicBezTo>
                      <a:pt x="4" y="132"/>
                      <a:pt x="4" y="131"/>
                      <a:pt x="6" y="130"/>
                    </a:cubicBezTo>
                    <a:cubicBezTo>
                      <a:pt x="6" y="130"/>
                      <a:pt x="7" y="130"/>
                      <a:pt x="8" y="129"/>
                    </a:cubicBezTo>
                    <a:cubicBezTo>
                      <a:pt x="8" y="129"/>
                      <a:pt x="7" y="128"/>
                      <a:pt x="9" y="128"/>
                    </a:cubicBezTo>
                    <a:cubicBezTo>
                      <a:pt x="9" y="128"/>
                      <a:pt x="11" y="129"/>
                      <a:pt x="11" y="125"/>
                    </a:cubicBezTo>
                    <a:cubicBezTo>
                      <a:pt x="11" y="125"/>
                      <a:pt x="11" y="124"/>
                      <a:pt x="13" y="123"/>
                    </a:cubicBezTo>
                    <a:cubicBezTo>
                      <a:pt x="13" y="123"/>
                      <a:pt x="19" y="118"/>
                      <a:pt x="31" y="102"/>
                    </a:cubicBezTo>
                    <a:cubicBezTo>
                      <a:pt x="31" y="102"/>
                      <a:pt x="42" y="89"/>
                      <a:pt x="48" y="77"/>
                    </a:cubicBezTo>
                    <a:cubicBezTo>
                      <a:pt x="48" y="77"/>
                      <a:pt x="53" y="69"/>
                      <a:pt x="58" y="61"/>
                    </a:cubicBezTo>
                    <a:cubicBezTo>
                      <a:pt x="58" y="61"/>
                      <a:pt x="75" y="34"/>
                      <a:pt x="78" y="28"/>
                    </a:cubicBezTo>
                    <a:cubicBezTo>
                      <a:pt x="78" y="28"/>
                      <a:pt x="59" y="25"/>
                      <a:pt x="58" y="17"/>
                    </a:cubicBezTo>
                    <a:cubicBezTo>
                      <a:pt x="58" y="17"/>
                      <a:pt x="58" y="14"/>
                      <a:pt x="61" y="16"/>
                    </a:cubicBezTo>
                    <a:cubicBezTo>
                      <a:pt x="61" y="16"/>
                      <a:pt x="70" y="20"/>
                      <a:pt x="81" y="13"/>
                    </a:cubicBezTo>
                    <a:cubicBezTo>
                      <a:pt x="81" y="13"/>
                      <a:pt x="87" y="11"/>
                      <a:pt x="9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0" name="Freeform 19">
                <a:extLst>
                  <a:ext uri="{FF2B5EF4-FFF2-40B4-BE49-F238E27FC236}">
                    <a16:creationId xmlns="" xmlns:a16="http://schemas.microsoft.com/office/drawing/2014/main" id="{A5BFE88A-39B1-D143-AFD9-F888F310A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93"/>
                <a:ext cx="158" cy="118"/>
              </a:xfrm>
              <a:custGeom>
                <a:avLst/>
                <a:gdLst>
                  <a:gd name="T0" fmla="*/ 11 w 83"/>
                  <a:gd name="T1" fmla="*/ 29 h 61"/>
                  <a:gd name="T2" fmla="*/ 4 w 83"/>
                  <a:gd name="T3" fmla="*/ 21 h 61"/>
                  <a:gd name="T4" fmla="*/ 20 w 83"/>
                  <a:gd name="T5" fmla="*/ 27 h 61"/>
                  <a:gd name="T6" fmla="*/ 23 w 83"/>
                  <a:gd name="T7" fmla="*/ 33 h 61"/>
                  <a:gd name="T8" fmla="*/ 33 w 83"/>
                  <a:gd name="T9" fmla="*/ 46 h 61"/>
                  <a:gd name="T10" fmla="*/ 34 w 83"/>
                  <a:gd name="T11" fmla="*/ 44 h 61"/>
                  <a:gd name="T12" fmla="*/ 34 w 83"/>
                  <a:gd name="T13" fmla="*/ 39 h 61"/>
                  <a:gd name="T14" fmla="*/ 38 w 83"/>
                  <a:gd name="T15" fmla="*/ 36 h 61"/>
                  <a:gd name="T16" fmla="*/ 40 w 83"/>
                  <a:gd name="T17" fmla="*/ 35 h 61"/>
                  <a:gd name="T18" fmla="*/ 47 w 83"/>
                  <a:gd name="T19" fmla="*/ 26 h 61"/>
                  <a:gd name="T20" fmla="*/ 47 w 83"/>
                  <a:gd name="T21" fmla="*/ 19 h 61"/>
                  <a:gd name="T22" fmla="*/ 37 w 83"/>
                  <a:gd name="T23" fmla="*/ 13 h 61"/>
                  <a:gd name="T24" fmla="*/ 35 w 83"/>
                  <a:gd name="T25" fmla="*/ 11 h 61"/>
                  <a:gd name="T26" fmla="*/ 42 w 83"/>
                  <a:gd name="T27" fmla="*/ 10 h 61"/>
                  <a:gd name="T28" fmla="*/ 55 w 83"/>
                  <a:gd name="T29" fmla="*/ 4 h 61"/>
                  <a:gd name="T30" fmla="*/ 59 w 83"/>
                  <a:gd name="T31" fmla="*/ 1 h 61"/>
                  <a:gd name="T32" fmla="*/ 68 w 83"/>
                  <a:gd name="T33" fmla="*/ 3 h 61"/>
                  <a:gd name="T34" fmla="*/ 81 w 83"/>
                  <a:gd name="T35" fmla="*/ 15 h 61"/>
                  <a:gd name="T36" fmla="*/ 82 w 83"/>
                  <a:gd name="T37" fmla="*/ 18 h 61"/>
                  <a:gd name="T38" fmla="*/ 78 w 83"/>
                  <a:gd name="T39" fmla="*/ 23 h 61"/>
                  <a:gd name="T40" fmla="*/ 66 w 83"/>
                  <a:gd name="T41" fmla="*/ 34 h 61"/>
                  <a:gd name="T42" fmla="*/ 64 w 83"/>
                  <a:gd name="T43" fmla="*/ 46 h 61"/>
                  <a:gd name="T44" fmla="*/ 62 w 83"/>
                  <a:gd name="T45" fmla="*/ 53 h 61"/>
                  <a:gd name="T46" fmla="*/ 55 w 83"/>
                  <a:gd name="T47" fmla="*/ 55 h 61"/>
                  <a:gd name="T48" fmla="*/ 46 w 83"/>
                  <a:gd name="T49" fmla="*/ 59 h 61"/>
                  <a:gd name="T50" fmla="*/ 43 w 83"/>
                  <a:gd name="T51" fmla="*/ 59 h 61"/>
                  <a:gd name="T52" fmla="*/ 40 w 83"/>
                  <a:gd name="T53" fmla="*/ 58 h 61"/>
                  <a:gd name="T54" fmla="*/ 38 w 83"/>
                  <a:gd name="T55" fmla="*/ 55 h 61"/>
                  <a:gd name="T56" fmla="*/ 33 w 83"/>
                  <a:gd name="T57" fmla="*/ 51 h 61"/>
                  <a:gd name="T58" fmla="*/ 29 w 83"/>
                  <a:gd name="T59" fmla="*/ 49 h 61"/>
                  <a:gd name="T60" fmla="*/ 20 w 83"/>
                  <a:gd name="T61" fmla="*/ 35 h 61"/>
                  <a:gd name="T62" fmla="*/ 11 w 83"/>
                  <a:gd name="T63" fmla="*/ 2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3" h="61">
                    <a:moveTo>
                      <a:pt x="11" y="29"/>
                    </a:moveTo>
                    <a:cubicBezTo>
                      <a:pt x="11" y="29"/>
                      <a:pt x="0" y="23"/>
                      <a:pt x="4" y="21"/>
                    </a:cubicBezTo>
                    <a:cubicBezTo>
                      <a:pt x="4" y="21"/>
                      <a:pt x="12" y="18"/>
                      <a:pt x="20" y="27"/>
                    </a:cubicBezTo>
                    <a:cubicBezTo>
                      <a:pt x="20" y="27"/>
                      <a:pt x="21" y="30"/>
                      <a:pt x="23" y="33"/>
                    </a:cubicBezTo>
                    <a:cubicBezTo>
                      <a:pt x="23" y="33"/>
                      <a:pt x="24" y="36"/>
                      <a:pt x="33" y="46"/>
                    </a:cubicBezTo>
                    <a:cubicBezTo>
                      <a:pt x="33" y="46"/>
                      <a:pt x="34" y="47"/>
                      <a:pt x="34" y="44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6" y="35"/>
                      <a:pt x="38" y="36"/>
                    </a:cubicBezTo>
                    <a:cubicBezTo>
                      <a:pt x="38" y="36"/>
                      <a:pt x="39" y="37"/>
                      <a:pt x="40" y="35"/>
                    </a:cubicBezTo>
                    <a:cubicBezTo>
                      <a:pt x="40" y="35"/>
                      <a:pt x="45" y="31"/>
                      <a:pt x="47" y="26"/>
                    </a:cubicBezTo>
                    <a:cubicBezTo>
                      <a:pt x="47" y="26"/>
                      <a:pt x="50" y="21"/>
                      <a:pt x="47" y="19"/>
                    </a:cubicBezTo>
                    <a:cubicBezTo>
                      <a:pt x="47" y="19"/>
                      <a:pt x="40" y="15"/>
                      <a:pt x="37" y="13"/>
                    </a:cubicBezTo>
                    <a:cubicBezTo>
                      <a:pt x="37" y="13"/>
                      <a:pt x="33" y="12"/>
                      <a:pt x="35" y="11"/>
                    </a:cubicBezTo>
                    <a:cubicBezTo>
                      <a:pt x="35" y="11"/>
                      <a:pt x="37" y="10"/>
                      <a:pt x="42" y="10"/>
                    </a:cubicBezTo>
                    <a:cubicBezTo>
                      <a:pt x="42" y="10"/>
                      <a:pt x="53" y="8"/>
                      <a:pt x="55" y="4"/>
                    </a:cubicBezTo>
                    <a:cubicBezTo>
                      <a:pt x="55" y="4"/>
                      <a:pt x="56" y="0"/>
                      <a:pt x="59" y="1"/>
                    </a:cubicBezTo>
                    <a:cubicBezTo>
                      <a:pt x="59" y="1"/>
                      <a:pt x="65" y="4"/>
                      <a:pt x="68" y="3"/>
                    </a:cubicBezTo>
                    <a:cubicBezTo>
                      <a:pt x="68" y="3"/>
                      <a:pt x="79" y="3"/>
                      <a:pt x="81" y="15"/>
                    </a:cubicBezTo>
                    <a:cubicBezTo>
                      <a:pt x="81" y="15"/>
                      <a:pt x="81" y="17"/>
                      <a:pt x="82" y="18"/>
                    </a:cubicBezTo>
                    <a:cubicBezTo>
                      <a:pt x="82" y="18"/>
                      <a:pt x="83" y="22"/>
                      <a:pt x="78" y="23"/>
                    </a:cubicBezTo>
                    <a:cubicBezTo>
                      <a:pt x="78" y="23"/>
                      <a:pt x="68" y="30"/>
                      <a:pt x="66" y="34"/>
                    </a:cubicBezTo>
                    <a:cubicBezTo>
                      <a:pt x="66" y="34"/>
                      <a:pt x="62" y="42"/>
                      <a:pt x="64" y="46"/>
                    </a:cubicBezTo>
                    <a:cubicBezTo>
                      <a:pt x="64" y="46"/>
                      <a:pt x="66" y="51"/>
                      <a:pt x="62" y="53"/>
                    </a:cubicBezTo>
                    <a:cubicBezTo>
                      <a:pt x="62" y="53"/>
                      <a:pt x="59" y="55"/>
                      <a:pt x="55" y="55"/>
                    </a:cubicBezTo>
                    <a:cubicBezTo>
                      <a:pt x="55" y="55"/>
                      <a:pt x="50" y="54"/>
                      <a:pt x="46" y="59"/>
                    </a:cubicBezTo>
                    <a:cubicBezTo>
                      <a:pt x="46" y="59"/>
                      <a:pt x="46" y="61"/>
                      <a:pt x="43" y="59"/>
                    </a:cubicBezTo>
                    <a:cubicBezTo>
                      <a:pt x="43" y="59"/>
                      <a:pt x="43" y="58"/>
                      <a:pt x="40" y="58"/>
                    </a:cubicBezTo>
                    <a:cubicBezTo>
                      <a:pt x="40" y="58"/>
                      <a:pt x="38" y="58"/>
                      <a:pt x="38" y="55"/>
                    </a:cubicBezTo>
                    <a:cubicBezTo>
                      <a:pt x="38" y="55"/>
                      <a:pt x="37" y="52"/>
                      <a:pt x="33" y="51"/>
                    </a:cubicBezTo>
                    <a:cubicBezTo>
                      <a:pt x="33" y="51"/>
                      <a:pt x="31" y="52"/>
                      <a:pt x="29" y="49"/>
                    </a:cubicBezTo>
                    <a:cubicBezTo>
                      <a:pt x="29" y="49"/>
                      <a:pt x="23" y="39"/>
                      <a:pt x="20" y="35"/>
                    </a:cubicBezTo>
                    <a:cubicBezTo>
                      <a:pt x="20" y="35"/>
                      <a:pt x="16" y="30"/>
                      <a:pt x="1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1" name="Freeform 20">
                <a:extLst>
                  <a:ext uri="{FF2B5EF4-FFF2-40B4-BE49-F238E27FC236}">
                    <a16:creationId xmlns="" xmlns:a16="http://schemas.microsoft.com/office/drawing/2014/main" id="{6017E3F1-79AA-FB4C-A334-ABF02186E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116"/>
                <a:ext cx="19" cy="97"/>
              </a:xfrm>
              <a:custGeom>
                <a:avLst/>
                <a:gdLst>
                  <a:gd name="T0" fmla="*/ 10 w 10"/>
                  <a:gd name="T1" fmla="*/ 50 h 50"/>
                  <a:gd name="T2" fmla="*/ 6 w 10"/>
                  <a:gd name="T3" fmla="*/ 50 h 50"/>
                  <a:gd name="T4" fmla="*/ 0 w 10"/>
                  <a:gd name="T5" fmla="*/ 25 h 50"/>
                  <a:gd name="T6" fmla="*/ 6 w 10"/>
                  <a:gd name="T7" fmla="*/ 0 h 50"/>
                  <a:gd name="T8" fmla="*/ 10 w 10"/>
                  <a:gd name="T9" fmla="*/ 0 h 50"/>
                  <a:gd name="T10" fmla="*/ 4 w 10"/>
                  <a:gd name="T11" fmla="*/ 25 h 50"/>
                  <a:gd name="T12" fmla="*/ 10 w 10"/>
                  <a:gd name="T13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10" y="50"/>
                    </a:moveTo>
                    <a:cubicBezTo>
                      <a:pt x="6" y="50"/>
                      <a:pt x="6" y="50"/>
                      <a:pt x="6" y="50"/>
                    </a:cubicBezTo>
                    <a:cubicBezTo>
                      <a:pt x="2" y="43"/>
                      <a:pt x="0" y="35"/>
                      <a:pt x="0" y="25"/>
                    </a:cubicBezTo>
                    <a:cubicBezTo>
                      <a:pt x="0" y="15"/>
                      <a:pt x="2" y="7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8"/>
                      <a:pt x="4" y="16"/>
                      <a:pt x="4" y="25"/>
                    </a:cubicBezTo>
                    <a:cubicBezTo>
                      <a:pt x="4" y="35"/>
                      <a:pt x="6" y="43"/>
                      <a:pt x="10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2" name="Freeform 21">
                <a:extLst>
                  <a:ext uri="{FF2B5EF4-FFF2-40B4-BE49-F238E27FC236}">
                    <a16:creationId xmlns="" xmlns:a16="http://schemas.microsoft.com/office/drawing/2014/main" id="{B7BA8CFE-222F-454E-83CC-B9309C10CF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94" y="2116"/>
                <a:ext cx="95" cy="99"/>
              </a:xfrm>
              <a:custGeom>
                <a:avLst/>
                <a:gdLst>
                  <a:gd name="T0" fmla="*/ 15 w 50"/>
                  <a:gd name="T1" fmla="*/ 0 h 51"/>
                  <a:gd name="T2" fmla="*/ 19 w 50"/>
                  <a:gd name="T3" fmla="*/ 3 h 51"/>
                  <a:gd name="T4" fmla="*/ 16 w 50"/>
                  <a:gd name="T5" fmla="*/ 5 h 51"/>
                  <a:gd name="T6" fmla="*/ 14 w 50"/>
                  <a:gd name="T7" fmla="*/ 26 h 51"/>
                  <a:gd name="T8" fmla="*/ 14 w 50"/>
                  <a:gd name="T9" fmla="*/ 30 h 51"/>
                  <a:gd name="T10" fmla="*/ 11 w 50"/>
                  <a:gd name="T11" fmla="*/ 26 h 51"/>
                  <a:gd name="T12" fmla="*/ 8 w 50"/>
                  <a:gd name="T13" fmla="*/ 16 h 51"/>
                  <a:gd name="T14" fmla="*/ 0 w 50"/>
                  <a:gd name="T15" fmla="*/ 18 h 51"/>
                  <a:gd name="T16" fmla="*/ 25 w 50"/>
                  <a:gd name="T17" fmla="*/ 35 h 51"/>
                  <a:gd name="T18" fmla="*/ 24 w 50"/>
                  <a:gd name="T19" fmla="*/ 29 h 51"/>
                  <a:gd name="T20" fmla="*/ 29 w 50"/>
                  <a:gd name="T21" fmla="*/ 29 h 51"/>
                  <a:gd name="T22" fmla="*/ 28 w 50"/>
                  <a:gd name="T23" fmla="*/ 34 h 51"/>
                  <a:gd name="T24" fmla="*/ 46 w 50"/>
                  <a:gd name="T25" fmla="*/ 35 h 51"/>
                  <a:gd name="T26" fmla="*/ 50 w 50"/>
                  <a:gd name="T27" fmla="*/ 38 h 51"/>
                  <a:gd name="T28" fmla="*/ 46 w 50"/>
                  <a:gd name="T29" fmla="*/ 38 h 51"/>
                  <a:gd name="T30" fmla="*/ 28 w 50"/>
                  <a:gd name="T31" fmla="*/ 46 h 51"/>
                  <a:gd name="T32" fmla="*/ 28 w 50"/>
                  <a:gd name="T33" fmla="*/ 51 h 51"/>
                  <a:gd name="T34" fmla="*/ 25 w 50"/>
                  <a:gd name="T35" fmla="*/ 46 h 51"/>
                  <a:gd name="T36" fmla="*/ 6 w 50"/>
                  <a:gd name="T37" fmla="*/ 38 h 51"/>
                  <a:gd name="T38" fmla="*/ 2 w 50"/>
                  <a:gd name="T39" fmla="*/ 35 h 51"/>
                  <a:gd name="T40" fmla="*/ 27 w 50"/>
                  <a:gd name="T41" fmla="*/ 13 h 51"/>
                  <a:gd name="T42" fmla="*/ 27 w 50"/>
                  <a:gd name="T43" fmla="*/ 0 h 51"/>
                  <a:gd name="T44" fmla="*/ 32 w 50"/>
                  <a:gd name="T45" fmla="*/ 1 h 51"/>
                  <a:gd name="T46" fmla="*/ 31 w 50"/>
                  <a:gd name="T47" fmla="*/ 6 h 51"/>
                  <a:gd name="T48" fmla="*/ 44 w 50"/>
                  <a:gd name="T49" fmla="*/ 3 h 51"/>
                  <a:gd name="T50" fmla="*/ 47 w 50"/>
                  <a:gd name="T51" fmla="*/ 7 h 51"/>
                  <a:gd name="T52" fmla="*/ 41 w 50"/>
                  <a:gd name="T53" fmla="*/ 9 h 51"/>
                  <a:gd name="T54" fmla="*/ 31 w 50"/>
                  <a:gd name="T55" fmla="*/ 22 h 51"/>
                  <a:gd name="T56" fmla="*/ 46 w 50"/>
                  <a:gd name="T57" fmla="*/ 22 h 51"/>
                  <a:gd name="T58" fmla="*/ 50 w 50"/>
                  <a:gd name="T59" fmla="*/ 20 h 51"/>
                  <a:gd name="T60" fmla="*/ 49 w 50"/>
                  <a:gd name="T61" fmla="*/ 24 h 51"/>
                  <a:gd name="T62" fmla="*/ 32 w 50"/>
                  <a:gd name="T63" fmla="*/ 29 h 51"/>
                  <a:gd name="T64" fmla="*/ 27 w 50"/>
                  <a:gd name="T65" fmla="*/ 16 h 51"/>
                  <a:gd name="T66" fmla="*/ 18 w 50"/>
                  <a:gd name="T67" fmla="*/ 17 h 51"/>
                  <a:gd name="T68" fmla="*/ 27 w 50"/>
                  <a:gd name="T69" fmla="*/ 1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0" h="51">
                    <a:moveTo>
                      <a:pt x="0" y="18"/>
                    </a:moveTo>
                    <a:cubicBezTo>
                      <a:pt x="8" y="13"/>
                      <a:pt x="13" y="6"/>
                      <a:pt x="15" y="0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2"/>
                      <a:pt x="20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3"/>
                      <a:pt x="17" y="4"/>
                      <a:pt x="16" y="5"/>
                    </a:cubicBezTo>
                    <a:cubicBezTo>
                      <a:pt x="15" y="7"/>
                      <a:pt x="15" y="9"/>
                      <a:pt x="14" y="10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6"/>
                      <a:pt x="14" y="27"/>
                      <a:pt x="14" y="29"/>
                    </a:cubicBezTo>
                    <a:cubicBezTo>
                      <a:pt x="14" y="29"/>
                      <a:pt x="14" y="30"/>
                      <a:pt x="14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28"/>
                      <a:pt x="11" y="27"/>
                      <a:pt x="11" y="26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4"/>
                      <a:pt x="9" y="15"/>
                      <a:pt x="8" y="16"/>
                    </a:cubicBezTo>
                    <a:cubicBezTo>
                      <a:pt x="7" y="17"/>
                      <a:pt x="6" y="18"/>
                      <a:pt x="3" y="21"/>
                    </a:cubicBezTo>
                    <a:cubicBezTo>
                      <a:pt x="2" y="19"/>
                      <a:pt x="1" y="19"/>
                      <a:pt x="0" y="18"/>
                    </a:cubicBezTo>
                    <a:close/>
                    <a:moveTo>
                      <a:pt x="6" y="35"/>
                    </a:moveTo>
                    <a:cubicBezTo>
                      <a:pt x="25" y="35"/>
                      <a:pt x="25" y="35"/>
                      <a:pt x="25" y="35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33"/>
                      <a:pt x="24" y="31"/>
                      <a:pt x="24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8" y="30"/>
                      <a:pt x="28" y="32"/>
                      <a:pt x="28" y="34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46" y="35"/>
                      <a:pt x="46" y="35"/>
                      <a:pt x="46" y="35"/>
                    </a:cubicBezTo>
                    <a:cubicBezTo>
                      <a:pt x="47" y="35"/>
                      <a:pt x="48" y="35"/>
                      <a:pt x="50" y="35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50" y="38"/>
                      <a:pt x="49" y="38"/>
                      <a:pt x="48" y="38"/>
                    </a:cubicBezTo>
                    <a:cubicBezTo>
                      <a:pt x="48" y="38"/>
                      <a:pt x="47" y="38"/>
                      <a:pt x="46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8" y="47"/>
                      <a:pt x="28" y="48"/>
                      <a:pt x="28" y="49"/>
                    </a:cubicBezTo>
                    <a:cubicBezTo>
                      <a:pt x="28" y="50"/>
                      <a:pt x="28" y="50"/>
                      <a:pt x="28" y="51"/>
                    </a:cubicBezTo>
                    <a:cubicBezTo>
                      <a:pt x="24" y="51"/>
                      <a:pt x="24" y="51"/>
                      <a:pt x="24" y="51"/>
                    </a:cubicBezTo>
                    <a:cubicBezTo>
                      <a:pt x="24" y="48"/>
                      <a:pt x="25" y="47"/>
                      <a:pt x="25" y="46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5" y="38"/>
                      <a:pt x="3" y="38"/>
                      <a:pt x="2" y="38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3" y="35"/>
                      <a:pt x="4" y="35"/>
                      <a:pt x="6" y="35"/>
                    </a:cubicBezTo>
                    <a:close/>
                    <a:moveTo>
                      <a:pt x="27" y="13"/>
                    </a:move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3"/>
                      <a:pt x="27" y="0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3"/>
                      <a:pt x="31" y="6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6" y="9"/>
                      <a:pt x="40" y="6"/>
                      <a:pt x="44" y="3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8"/>
                      <a:pt x="46" y="8"/>
                      <a:pt x="46" y="8"/>
                    </a:cubicBezTo>
                    <a:cubicBezTo>
                      <a:pt x="44" y="8"/>
                      <a:pt x="42" y="9"/>
                      <a:pt x="41" y="9"/>
                    </a:cubicBezTo>
                    <a:cubicBezTo>
                      <a:pt x="39" y="11"/>
                      <a:pt x="36" y="13"/>
                      <a:pt x="31" y="15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0" y="25"/>
                      <a:pt x="32" y="26"/>
                      <a:pt x="38" y="26"/>
                    </a:cubicBezTo>
                    <a:cubicBezTo>
                      <a:pt x="43" y="26"/>
                      <a:pt x="46" y="25"/>
                      <a:pt x="46" y="22"/>
                    </a:cubicBezTo>
                    <a:cubicBezTo>
                      <a:pt x="46" y="21"/>
                      <a:pt x="46" y="20"/>
                      <a:pt x="46" y="19"/>
                    </a:cubicBezTo>
                    <a:cubicBezTo>
                      <a:pt x="48" y="20"/>
                      <a:pt x="49" y="20"/>
                      <a:pt x="50" y="20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2"/>
                      <a:pt x="50" y="23"/>
                      <a:pt x="49" y="24"/>
                    </a:cubicBezTo>
                    <a:cubicBezTo>
                      <a:pt x="48" y="27"/>
                      <a:pt x="45" y="29"/>
                      <a:pt x="40" y="29"/>
                    </a:cubicBezTo>
                    <a:cubicBezTo>
                      <a:pt x="35" y="29"/>
                      <a:pt x="33" y="29"/>
                      <a:pt x="32" y="29"/>
                    </a:cubicBezTo>
                    <a:cubicBezTo>
                      <a:pt x="29" y="28"/>
                      <a:pt x="27" y="27"/>
                      <a:pt x="27" y="24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7"/>
                      <a:pt x="22" y="18"/>
                      <a:pt x="20" y="19"/>
                    </a:cubicBezTo>
                    <a:cubicBezTo>
                      <a:pt x="19" y="19"/>
                      <a:pt x="18" y="18"/>
                      <a:pt x="18" y="17"/>
                    </a:cubicBezTo>
                    <a:cubicBezTo>
                      <a:pt x="17" y="17"/>
                      <a:pt x="17" y="16"/>
                      <a:pt x="17" y="16"/>
                    </a:cubicBezTo>
                    <a:cubicBezTo>
                      <a:pt x="20" y="16"/>
                      <a:pt x="23" y="15"/>
                      <a:pt x="27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3" name="Freeform 22">
                <a:extLst>
                  <a:ext uri="{FF2B5EF4-FFF2-40B4-BE49-F238E27FC236}">
                    <a16:creationId xmlns="" xmlns:a16="http://schemas.microsoft.com/office/drawing/2014/main" id="{A67304A4-1D8F-9C4A-8A6B-896D067D1B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03" y="2115"/>
                <a:ext cx="93" cy="100"/>
              </a:xfrm>
              <a:custGeom>
                <a:avLst/>
                <a:gdLst>
                  <a:gd name="T0" fmla="*/ 19 w 49"/>
                  <a:gd name="T1" fmla="*/ 0 h 52"/>
                  <a:gd name="T2" fmla="*/ 22 w 49"/>
                  <a:gd name="T3" fmla="*/ 1 h 52"/>
                  <a:gd name="T4" fmla="*/ 23 w 49"/>
                  <a:gd name="T5" fmla="*/ 1 h 52"/>
                  <a:gd name="T6" fmla="*/ 22 w 49"/>
                  <a:gd name="T7" fmla="*/ 2 h 52"/>
                  <a:gd name="T8" fmla="*/ 21 w 49"/>
                  <a:gd name="T9" fmla="*/ 4 h 52"/>
                  <a:gd name="T10" fmla="*/ 20 w 49"/>
                  <a:gd name="T11" fmla="*/ 6 h 52"/>
                  <a:gd name="T12" fmla="*/ 19 w 49"/>
                  <a:gd name="T13" fmla="*/ 9 h 52"/>
                  <a:gd name="T14" fmla="*/ 44 w 49"/>
                  <a:gd name="T15" fmla="*/ 9 h 52"/>
                  <a:gd name="T16" fmla="*/ 47 w 49"/>
                  <a:gd name="T17" fmla="*/ 8 h 52"/>
                  <a:gd name="T18" fmla="*/ 49 w 49"/>
                  <a:gd name="T19" fmla="*/ 8 h 52"/>
                  <a:gd name="T20" fmla="*/ 49 w 49"/>
                  <a:gd name="T21" fmla="*/ 12 h 52"/>
                  <a:gd name="T22" fmla="*/ 47 w 49"/>
                  <a:gd name="T23" fmla="*/ 11 h 52"/>
                  <a:gd name="T24" fmla="*/ 44 w 49"/>
                  <a:gd name="T25" fmla="*/ 11 h 52"/>
                  <a:gd name="T26" fmla="*/ 18 w 49"/>
                  <a:gd name="T27" fmla="*/ 11 h 52"/>
                  <a:gd name="T28" fmla="*/ 11 w 49"/>
                  <a:gd name="T29" fmla="*/ 25 h 52"/>
                  <a:gd name="T30" fmla="*/ 24 w 49"/>
                  <a:gd name="T31" fmla="*/ 25 h 52"/>
                  <a:gd name="T32" fmla="*/ 24 w 49"/>
                  <a:gd name="T33" fmla="*/ 21 h 52"/>
                  <a:gd name="T34" fmla="*/ 24 w 49"/>
                  <a:gd name="T35" fmla="*/ 16 h 52"/>
                  <a:gd name="T36" fmla="*/ 28 w 49"/>
                  <a:gd name="T37" fmla="*/ 16 h 52"/>
                  <a:gd name="T38" fmla="*/ 28 w 49"/>
                  <a:gd name="T39" fmla="*/ 17 h 52"/>
                  <a:gd name="T40" fmla="*/ 28 w 49"/>
                  <a:gd name="T41" fmla="*/ 17 h 52"/>
                  <a:gd name="T42" fmla="*/ 27 w 49"/>
                  <a:gd name="T43" fmla="*/ 21 h 52"/>
                  <a:gd name="T44" fmla="*/ 27 w 49"/>
                  <a:gd name="T45" fmla="*/ 25 h 52"/>
                  <a:gd name="T46" fmla="*/ 39 w 49"/>
                  <a:gd name="T47" fmla="*/ 25 h 52"/>
                  <a:gd name="T48" fmla="*/ 44 w 49"/>
                  <a:gd name="T49" fmla="*/ 25 h 52"/>
                  <a:gd name="T50" fmla="*/ 44 w 49"/>
                  <a:gd name="T51" fmla="*/ 28 h 52"/>
                  <a:gd name="T52" fmla="*/ 39 w 49"/>
                  <a:gd name="T53" fmla="*/ 28 h 52"/>
                  <a:gd name="T54" fmla="*/ 27 w 49"/>
                  <a:gd name="T55" fmla="*/ 28 h 52"/>
                  <a:gd name="T56" fmla="*/ 27 w 49"/>
                  <a:gd name="T57" fmla="*/ 47 h 52"/>
                  <a:gd name="T58" fmla="*/ 19 w 49"/>
                  <a:gd name="T59" fmla="*/ 52 h 52"/>
                  <a:gd name="T60" fmla="*/ 17 w 49"/>
                  <a:gd name="T61" fmla="*/ 47 h 52"/>
                  <a:gd name="T62" fmla="*/ 24 w 49"/>
                  <a:gd name="T63" fmla="*/ 46 h 52"/>
                  <a:gd name="T64" fmla="*/ 24 w 49"/>
                  <a:gd name="T65" fmla="*/ 28 h 52"/>
                  <a:gd name="T66" fmla="*/ 11 w 49"/>
                  <a:gd name="T67" fmla="*/ 28 h 52"/>
                  <a:gd name="T68" fmla="*/ 8 w 49"/>
                  <a:gd name="T69" fmla="*/ 29 h 52"/>
                  <a:gd name="T70" fmla="*/ 6 w 49"/>
                  <a:gd name="T71" fmla="*/ 25 h 52"/>
                  <a:gd name="T72" fmla="*/ 9 w 49"/>
                  <a:gd name="T73" fmla="*/ 22 h 52"/>
                  <a:gd name="T74" fmla="*/ 14 w 49"/>
                  <a:gd name="T75" fmla="*/ 11 h 52"/>
                  <a:gd name="T76" fmla="*/ 4 w 49"/>
                  <a:gd name="T77" fmla="*/ 11 h 52"/>
                  <a:gd name="T78" fmla="*/ 1 w 49"/>
                  <a:gd name="T79" fmla="*/ 11 h 52"/>
                  <a:gd name="T80" fmla="*/ 0 w 49"/>
                  <a:gd name="T81" fmla="*/ 12 h 52"/>
                  <a:gd name="T82" fmla="*/ 0 w 49"/>
                  <a:gd name="T83" fmla="*/ 8 h 52"/>
                  <a:gd name="T84" fmla="*/ 2 w 49"/>
                  <a:gd name="T85" fmla="*/ 8 h 52"/>
                  <a:gd name="T86" fmla="*/ 4 w 49"/>
                  <a:gd name="T87" fmla="*/ 9 h 52"/>
                  <a:gd name="T88" fmla="*/ 15 w 49"/>
                  <a:gd name="T89" fmla="*/ 9 h 52"/>
                  <a:gd name="T90" fmla="*/ 19 w 49"/>
                  <a:gd name="T91" fmla="*/ 0 h 52"/>
                  <a:gd name="T92" fmla="*/ 0 w 49"/>
                  <a:gd name="T93" fmla="*/ 46 h 52"/>
                  <a:gd name="T94" fmla="*/ 14 w 49"/>
                  <a:gd name="T95" fmla="*/ 33 h 52"/>
                  <a:gd name="T96" fmla="*/ 18 w 49"/>
                  <a:gd name="T97" fmla="*/ 36 h 52"/>
                  <a:gd name="T98" fmla="*/ 19 w 49"/>
                  <a:gd name="T99" fmla="*/ 36 h 52"/>
                  <a:gd name="T100" fmla="*/ 18 w 49"/>
                  <a:gd name="T101" fmla="*/ 37 h 52"/>
                  <a:gd name="T102" fmla="*/ 15 w 49"/>
                  <a:gd name="T103" fmla="*/ 39 h 52"/>
                  <a:gd name="T104" fmla="*/ 4 w 49"/>
                  <a:gd name="T105" fmla="*/ 49 h 52"/>
                  <a:gd name="T106" fmla="*/ 0 w 49"/>
                  <a:gd name="T107" fmla="*/ 46 h 52"/>
                  <a:gd name="T108" fmla="*/ 32 w 49"/>
                  <a:gd name="T109" fmla="*/ 37 h 52"/>
                  <a:gd name="T110" fmla="*/ 34 w 49"/>
                  <a:gd name="T111" fmla="*/ 34 h 52"/>
                  <a:gd name="T112" fmla="*/ 48 w 49"/>
                  <a:gd name="T113" fmla="*/ 45 h 52"/>
                  <a:gd name="T114" fmla="*/ 46 w 49"/>
                  <a:gd name="T115" fmla="*/ 48 h 52"/>
                  <a:gd name="T116" fmla="*/ 32 w 49"/>
                  <a:gd name="T117" fmla="*/ 37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9" h="52">
                    <a:moveTo>
                      <a:pt x="19" y="0"/>
                    </a:moveTo>
                    <a:cubicBezTo>
                      <a:pt x="22" y="1"/>
                      <a:pt x="22" y="1"/>
                      <a:pt x="22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2"/>
                      <a:pt x="22" y="2"/>
                    </a:cubicBezTo>
                    <a:cubicBezTo>
                      <a:pt x="22" y="2"/>
                      <a:pt x="21" y="3"/>
                      <a:pt x="21" y="4"/>
                    </a:cubicBezTo>
                    <a:cubicBezTo>
                      <a:pt x="21" y="4"/>
                      <a:pt x="20" y="5"/>
                      <a:pt x="20" y="6"/>
                    </a:cubicBezTo>
                    <a:cubicBezTo>
                      <a:pt x="20" y="7"/>
                      <a:pt x="19" y="8"/>
                      <a:pt x="19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5" y="9"/>
                      <a:pt x="46" y="8"/>
                      <a:pt x="47" y="8"/>
                    </a:cubicBezTo>
                    <a:cubicBezTo>
                      <a:pt x="48" y="8"/>
                      <a:pt x="49" y="8"/>
                      <a:pt x="49" y="8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9" y="12"/>
                      <a:pt x="48" y="12"/>
                      <a:pt x="47" y="11"/>
                    </a:cubicBezTo>
                    <a:cubicBezTo>
                      <a:pt x="46" y="11"/>
                      <a:pt x="45" y="11"/>
                      <a:pt x="44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6" y="15"/>
                      <a:pt x="14" y="19"/>
                      <a:pt x="11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19"/>
                      <a:pt x="24" y="17"/>
                      <a:pt x="24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6"/>
                      <a:pt x="28" y="16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7" y="17"/>
                      <a:pt x="27" y="19"/>
                      <a:pt x="27" y="21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0" y="25"/>
                      <a:pt x="42" y="25"/>
                      <a:pt x="44" y="25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2" y="28"/>
                      <a:pt x="41" y="28"/>
                      <a:pt x="39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50"/>
                      <a:pt x="25" y="51"/>
                      <a:pt x="19" y="52"/>
                    </a:cubicBezTo>
                    <a:cubicBezTo>
                      <a:pt x="18" y="50"/>
                      <a:pt x="18" y="49"/>
                      <a:pt x="17" y="47"/>
                    </a:cubicBezTo>
                    <a:cubicBezTo>
                      <a:pt x="22" y="48"/>
                      <a:pt x="25" y="48"/>
                      <a:pt x="24" y="46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0" y="28"/>
                      <a:pt x="9" y="28"/>
                      <a:pt x="8" y="29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5"/>
                      <a:pt x="8" y="24"/>
                      <a:pt x="9" y="22"/>
                    </a:cubicBezTo>
                    <a:cubicBezTo>
                      <a:pt x="11" y="19"/>
                      <a:pt x="12" y="16"/>
                      <a:pt x="1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3" y="11"/>
                      <a:pt x="1" y="11"/>
                    </a:cubicBezTo>
                    <a:cubicBezTo>
                      <a:pt x="1" y="12"/>
                      <a:pt x="0" y="12"/>
                      <a:pt x="0" y="1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2" y="8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7" y="6"/>
                      <a:pt x="18" y="3"/>
                      <a:pt x="19" y="0"/>
                    </a:cubicBezTo>
                    <a:close/>
                    <a:moveTo>
                      <a:pt x="0" y="46"/>
                    </a:moveTo>
                    <a:cubicBezTo>
                      <a:pt x="6" y="43"/>
                      <a:pt x="11" y="39"/>
                      <a:pt x="14" y="33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8" y="36"/>
                      <a:pt x="18" y="37"/>
                    </a:cubicBezTo>
                    <a:cubicBezTo>
                      <a:pt x="17" y="37"/>
                      <a:pt x="16" y="38"/>
                      <a:pt x="15" y="39"/>
                    </a:cubicBezTo>
                    <a:cubicBezTo>
                      <a:pt x="12" y="42"/>
                      <a:pt x="8" y="46"/>
                      <a:pt x="4" y="49"/>
                    </a:cubicBezTo>
                    <a:cubicBezTo>
                      <a:pt x="3" y="47"/>
                      <a:pt x="2" y="46"/>
                      <a:pt x="0" y="46"/>
                    </a:cubicBezTo>
                    <a:close/>
                    <a:moveTo>
                      <a:pt x="32" y="37"/>
                    </a:moveTo>
                    <a:cubicBezTo>
                      <a:pt x="34" y="34"/>
                      <a:pt x="34" y="34"/>
                      <a:pt x="34" y="34"/>
                    </a:cubicBezTo>
                    <a:cubicBezTo>
                      <a:pt x="39" y="37"/>
                      <a:pt x="44" y="41"/>
                      <a:pt x="48" y="45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1" y="44"/>
                      <a:pt x="37" y="40"/>
                      <a:pt x="32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4" name="Freeform 23">
                <a:extLst>
                  <a:ext uri="{FF2B5EF4-FFF2-40B4-BE49-F238E27FC236}">
                    <a16:creationId xmlns="" xmlns:a16="http://schemas.microsoft.com/office/drawing/2014/main" id="{87D71602-D4A2-CC41-88CA-C977E7288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116"/>
                <a:ext cx="19" cy="97"/>
              </a:xfrm>
              <a:custGeom>
                <a:avLst/>
                <a:gdLst>
                  <a:gd name="T0" fmla="*/ 0 w 10"/>
                  <a:gd name="T1" fmla="*/ 0 h 50"/>
                  <a:gd name="T2" fmla="*/ 4 w 10"/>
                  <a:gd name="T3" fmla="*/ 0 h 50"/>
                  <a:gd name="T4" fmla="*/ 10 w 10"/>
                  <a:gd name="T5" fmla="*/ 25 h 50"/>
                  <a:gd name="T6" fmla="*/ 4 w 10"/>
                  <a:gd name="T7" fmla="*/ 50 h 50"/>
                  <a:gd name="T8" fmla="*/ 0 w 10"/>
                  <a:gd name="T9" fmla="*/ 50 h 50"/>
                  <a:gd name="T10" fmla="*/ 6 w 10"/>
                  <a:gd name="T11" fmla="*/ 25 h 50"/>
                  <a:gd name="T12" fmla="*/ 0 w 10"/>
                  <a:gd name="T1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8" y="7"/>
                      <a:pt x="10" y="15"/>
                      <a:pt x="10" y="25"/>
                    </a:cubicBezTo>
                    <a:cubicBezTo>
                      <a:pt x="10" y="35"/>
                      <a:pt x="8" y="43"/>
                      <a:pt x="4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4" y="43"/>
                      <a:pt x="6" y="35"/>
                      <a:pt x="6" y="25"/>
                    </a:cubicBezTo>
                    <a:cubicBezTo>
                      <a:pt x="6" y="16"/>
                      <a:pt x="4" y="8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5" name="Freeform 24">
                <a:extLst>
                  <a:ext uri="{FF2B5EF4-FFF2-40B4-BE49-F238E27FC236}">
                    <a16:creationId xmlns="" xmlns:a16="http://schemas.microsoft.com/office/drawing/2014/main" id="{85B00E51-CC45-7448-B934-C2C579F54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324"/>
                <a:ext cx="71" cy="75"/>
              </a:xfrm>
              <a:custGeom>
                <a:avLst/>
                <a:gdLst>
                  <a:gd name="T0" fmla="*/ 35 w 37"/>
                  <a:gd name="T1" fmla="*/ 0 h 39"/>
                  <a:gd name="T2" fmla="*/ 36 w 37"/>
                  <a:gd name="T3" fmla="*/ 13 h 39"/>
                  <a:gd name="T4" fmla="*/ 35 w 37"/>
                  <a:gd name="T5" fmla="*/ 13 h 39"/>
                  <a:gd name="T6" fmla="*/ 30 w 37"/>
                  <a:gd name="T7" fmla="*/ 5 h 39"/>
                  <a:gd name="T8" fmla="*/ 21 w 37"/>
                  <a:gd name="T9" fmla="*/ 2 h 39"/>
                  <a:gd name="T10" fmla="*/ 14 w 37"/>
                  <a:gd name="T11" fmla="*/ 4 h 39"/>
                  <a:gd name="T12" fmla="*/ 9 w 37"/>
                  <a:gd name="T13" fmla="*/ 10 h 39"/>
                  <a:gd name="T14" fmla="*/ 7 w 37"/>
                  <a:gd name="T15" fmla="*/ 20 h 39"/>
                  <a:gd name="T16" fmla="*/ 9 w 37"/>
                  <a:gd name="T17" fmla="*/ 29 h 39"/>
                  <a:gd name="T18" fmla="*/ 14 w 37"/>
                  <a:gd name="T19" fmla="*/ 35 h 39"/>
                  <a:gd name="T20" fmla="*/ 22 w 37"/>
                  <a:gd name="T21" fmla="*/ 37 h 39"/>
                  <a:gd name="T22" fmla="*/ 29 w 37"/>
                  <a:gd name="T23" fmla="*/ 35 h 39"/>
                  <a:gd name="T24" fmla="*/ 36 w 37"/>
                  <a:gd name="T25" fmla="*/ 29 h 39"/>
                  <a:gd name="T26" fmla="*/ 37 w 37"/>
                  <a:gd name="T27" fmla="*/ 30 h 39"/>
                  <a:gd name="T28" fmla="*/ 30 w 37"/>
                  <a:gd name="T29" fmla="*/ 37 h 39"/>
                  <a:gd name="T30" fmla="*/ 20 w 37"/>
                  <a:gd name="T31" fmla="*/ 39 h 39"/>
                  <a:gd name="T32" fmla="*/ 4 w 37"/>
                  <a:gd name="T33" fmla="*/ 32 h 39"/>
                  <a:gd name="T34" fmla="*/ 0 w 37"/>
                  <a:gd name="T35" fmla="*/ 20 h 39"/>
                  <a:gd name="T36" fmla="*/ 3 w 37"/>
                  <a:gd name="T37" fmla="*/ 10 h 39"/>
                  <a:gd name="T38" fmla="*/ 10 w 37"/>
                  <a:gd name="T39" fmla="*/ 3 h 39"/>
                  <a:gd name="T40" fmla="*/ 21 w 37"/>
                  <a:gd name="T41" fmla="*/ 0 h 39"/>
                  <a:gd name="T42" fmla="*/ 30 w 37"/>
                  <a:gd name="T43" fmla="*/ 2 h 39"/>
                  <a:gd name="T44" fmla="*/ 31 w 37"/>
                  <a:gd name="T45" fmla="*/ 3 h 39"/>
                  <a:gd name="T46" fmla="*/ 33 w 37"/>
                  <a:gd name="T47" fmla="*/ 2 h 39"/>
                  <a:gd name="T48" fmla="*/ 34 w 37"/>
                  <a:gd name="T49" fmla="*/ 0 h 39"/>
                  <a:gd name="T50" fmla="*/ 35 w 37"/>
                  <a:gd name="T5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5" y="0"/>
                    </a:moveTo>
                    <a:cubicBezTo>
                      <a:pt x="36" y="13"/>
                      <a:pt x="36" y="13"/>
                      <a:pt x="36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4" y="9"/>
                      <a:pt x="32" y="6"/>
                      <a:pt x="30" y="5"/>
                    </a:cubicBezTo>
                    <a:cubicBezTo>
                      <a:pt x="27" y="3"/>
                      <a:pt x="25" y="2"/>
                      <a:pt x="21" y="2"/>
                    </a:cubicBezTo>
                    <a:cubicBezTo>
                      <a:pt x="19" y="2"/>
                      <a:pt x="16" y="3"/>
                      <a:pt x="14" y="4"/>
                    </a:cubicBezTo>
                    <a:cubicBezTo>
                      <a:pt x="12" y="5"/>
                      <a:pt x="10" y="7"/>
                      <a:pt x="9" y="10"/>
                    </a:cubicBezTo>
                    <a:cubicBezTo>
                      <a:pt x="7" y="13"/>
                      <a:pt x="7" y="16"/>
                      <a:pt x="7" y="20"/>
                    </a:cubicBezTo>
                    <a:cubicBezTo>
                      <a:pt x="7" y="24"/>
                      <a:pt x="7" y="27"/>
                      <a:pt x="9" y="29"/>
                    </a:cubicBezTo>
                    <a:cubicBezTo>
                      <a:pt x="10" y="32"/>
                      <a:pt x="12" y="33"/>
                      <a:pt x="14" y="35"/>
                    </a:cubicBezTo>
                    <a:cubicBezTo>
                      <a:pt x="16" y="36"/>
                      <a:pt x="19" y="37"/>
                      <a:pt x="22" y="37"/>
                    </a:cubicBezTo>
                    <a:cubicBezTo>
                      <a:pt x="25" y="37"/>
                      <a:pt x="27" y="36"/>
                      <a:pt x="29" y="35"/>
                    </a:cubicBezTo>
                    <a:cubicBezTo>
                      <a:pt x="31" y="34"/>
                      <a:pt x="34" y="32"/>
                      <a:pt x="36" y="29"/>
                    </a:cubicBezTo>
                    <a:cubicBezTo>
                      <a:pt x="37" y="30"/>
                      <a:pt x="37" y="30"/>
                      <a:pt x="37" y="30"/>
                    </a:cubicBezTo>
                    <a:cubicBezTo>
                      <a:pt x="35" y="33"/>
                      <a:pt x="32" y="35"/>
                      <a:pt x="30" y="37"/>
                    </a:cubicBezTo>
                    <a:cubicBezTo>
                      <a:pt x="27" y="38"/>
                      <a:pt x="24" y="39"/>
                      <a:pt x="20" y="39"/>
                    </a:cubicBezTo>
                    <a:cubicBezTo>
                      <a:pt x="13" y="39"/>
                      <a:pt x="8" y="37"/>
                      <a:pt x="4" y="32"/>
                    </a:cubicBezTo>
                    <a:cubicBezTo>
                      <a:pt x="1" y="29"/>
                      <a:pt x="0" y="25"/>
                      <a:pt x="0" y="20"/>
                    </a:cubicBezTo>
                    <a:cubicBezTo>
                      <a:pt x="0" y="17"/>
                      <a:pt x="1" y="13"/>
                      <a:pt x="3" y="10"/>
                    </a:cubicBezTo>
                    <a:cubicBezTo>
                      <a:pt x="4" y="7"/>
                      <a:pt x="7" y="5"/>
                      <a:pt x="10" y="3"/>
                    </a:cubicBezTo>
                    <a:cubicBezTo>
                      <a:pt x="13" y="1"/>
                      <a:pt x="17" y="0"/>
                      <a:pt x="21" y="0"/>
                    </a:cubicBezTo>
                    <a:cubicBezTo>
                      <a:pt x="24" y="0"/>
                      <a:pt x="27" y="1"/>
                      <a:pt x="30" y="2"/>
                    </a:cubicBezTo>
                    <a:cubicBezTo>
                      <a:pt x="30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3" y="2"/>
                    </a:cubicBezTo>
                    <a:cubicBezTo>
                      <a:pt x="33" y="2"/>
                      <a:pt x="34" y="1"/>
                      <a:pt x="34" y="0"/>
                    </a:cubicBezTo>
                    <a:lnTo>
                      <a:pt x="3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6" name="Freeform 25">
                <a:extLst>
                  <a:ext uri="{FF2B5EF4-FFF2-40B4-BE49-F238E27FC236}">
                    <a16:creationId xmlns="" xmlns:a16="http://schemas.microsoft.com/office/drawing/2014/main" id="{26001EBA-8A92-1B43-B116-AE5DCEB2E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326"/>
                <a:ext cx="82" cy="71"/>
              </a:xfrm>
              <a:custGeom>
                <a:avLst/>
                <a:gdLst>
                  <a:gd name="T0" fmla="*/ 12 w 43"/>
                  <a:gd name="T1" fmla="*/ 17 h 37"/>
                  <a:gd name="T2" fmla="*/ 31 w 43"/>
                  <a:gd name="T3" fmla="*/ 17 h 37"/>
                  <a:gd name="T4" fmla="*/ 31 w 43"/>
                  <a:gd name="T5" fmla="*/ 7 h 37"/>
                  <a:gd name="T6" fmla="*/ 31 w 43"/>
                  <a:gd name="T7" fmla="*/ 3 h 37"/>
                  <a:gd name="T8" fmla="*/ 30 w 43"/>
                  <a:gd name="T9" fmla="*/ 2 h 37"/>
                  <a:gd name="T10" fmla="*/ 27 w 43"/>
                  <a:gd name="T11" fmla="*/ 1 h 37"/>
                  <a:gd name="T12" fmla="*/ 25 w 43"/>
                  <a:gd name="T13" fmla="*/ 1 h 37"/>
                  <a:gd name="T14" fmla="*/ 25 w 43"/>
                  <a:gd name="T15" fmla="*/ 0 h 37"/>
                  <a:gd name="T16" fmla="*/ 43 w 43"/>
                  <a:gd name="T17" fmla="*/ 0 h 37"/>
                  <a:gd name="T18" fmla="*/ 43 w 43"/>
                  <a:gd name="T19" fmla="*/ 1 h 37"/>
                  <a:gd name="T20" fmla="*/ 42 w 43"/>
                  <a:gd name="T21" fmla="*/ 1 h 37"/>
                  <a:gd name="T22" fmla="*/ 39 w 43"/>
                  <a:gd name="T23" fmla="*/ 2 h 37"/>
                  <a:gd name="T24" fmla="*/ 37 w 43"/>
                  <a:gd name="T25" fmla="*/ 3 h 37"/>
                  <a:gd name="T26" fmla="*/ 37 w 43"/>
                  <a:gd name="T27" fmla="*/ 7 h 37"/>
                  <a:gd name="T28" fmla="*/ 37 w 43"/>
                  <a:gd name="T29" fmla="*/ 31 h 37"/>
                  <a:gd name="T30" fmla="*/ 37 w 43"/>
                  <a:gd name="T31" fmla="*/ 34 h 37"/>
                  <a:gd name="T32" fmla="*/ 39 w 43"/>
                  <a:gd name="T33" fmla="*/ 36 h 37"/>
                  <a:gd name="T34" fmla="*/ 42 w 43"/>
                  <a:gd name="T35" fmla="*/ 36 h 37"/>
                  <a:gd name="T36" fmla="*/ 43 w 43"/>
                  <a:gd name="T37" fmla="*/ 36 h 37"/>
                  <a:gd name="T38" fmla="*/ 43 w 43"/>
                  <a:gd name="T39" fmla="*/ 37 h 37"/>
                  <a:gd name="T40" fmla="*/ 25 w 43"/>
                  <a:gd name="T41" fmla="*/ 37 h 37"/>
                  <a:gd name="T42" fmla="*/ 25 w 43"/>
                  <a:gd name="T43" fmla="*/ 36 h 37"/>
                  <a:gd name="T44" fmla="*/ 27 w 43"/>
                  <a:gd name="T45" fmla="*/ 36 h 37"/>
                  <a:gd name="T46" fmla="*/ 31 w 43"/>
                  <a:gd name="T47" fmla="*/ 35 h 37"/>
                  <a:gd name="T48" fmla="*/ 31 w 43"/>
                  <a:gd name="T49" fmla="*/ 31 h 37"/>
                  <a:gd name="T50" fmla="*/ 31 w 43"/>
                  <a:gd name="T51" fmla="*/ 19 h 37"/>
                  <a:gd name="T52" fmla="*/ 12 w 43"/>
                  <a:gd name="T53" fmla="*/ 19 h 37"/>
                  <a:gd name="T54" fmla="*/ 12 w 43"/>
                  <a:gd name="T55" fmla="*/ 31 h 37"/>
                  <a:gd name="T56" fmla="*/ 13 w 43"/>
                  <a:gd name="T57" fmla="*/ 34 h 37"/>
                  <a:gd name="T58" fmla="*/ 14 w 43"/>
                  <a:gd name="T59" fmla="*/ 36 h 37"/>
                  <a:gd name="T60" fmla="*/ 17 w 43"/>
                  <a:gd name="T61" fmla="*/ 36 h 37"/>
                  <a:gd name="T62" fmla="*/ 18 w 43"/>
                  <a:gd name="T63" fmla="*/ 36 h 37"/>
                  <a:gd name="T64" fmla="*/ 18 w 43"/>
                  <a:gd name="T65" fmla="*/ 37 h 37"/>
                  <a:gd name="T66" fmla="*/ 0 w 43"/>
                  <a:gd name="T67" fmla="*/ 37 h 37"/>
                  <a:gd name="T68" fmla="*/ 0 w 43"/>
                  <a:gd name="T69" fmla="*/ 36 h 37"/>
                  <a:gd name="T70" fmla="*/ 2 w 43"/>
                  <a:gd name="T71" fmla="*/ 36 h 37"/>
                  <a:gd name="T72" fmla="*/ 6 w 43"/>
                  <a:gd name="T73" fmla="*/ 35 h 37"/>
                  <a:gd name="T74" fmla="*/ 6 w 43"/>
                  <a:gd name="T75" fmla="*/ 31 h 37"/>
                  <a:gd name="T76" fmla="*/ 6 w 43"/>
                  <a:gd name="T77" fmla="*/ 7 h 37"/>
                  <a:gd name="T78" fmla="*/ 6 w 43"/>
                  <a:gd name="T79" fmla="*/ 3 h 37"/>
                  <a:gd name="T80" fmla="*/ 5 w 43"/>
                  <a:gd name="T81" fmla="*/ 2 h 37"/>
                  <a:gd name="T82" fmla="*/ 2 w 43"/>
                  <a:gd name="T83" fmla="*/ 1 h 37"/>
                  <a:gd name="T84" fmla="*/ 0 w 43"/>
                  <a:gd name="T85" fmla="*/ 1 h 37"/>
                  <a:gd name="T86" fmla="*/ 0 w 43"/>
                  <a:gd name="T87" fmla="*/ 0 h 37"/>
                  <a:gd name="T88" fmla="*/ 18 w 43"/>
                  <a:gd name="T89" fmla="*/ 0 h 37"/>
                  <a:gd name="T90" fmla="*/ 18 w 43"/>
                  <a:gd name="T91" fmla="*/ 1 h 37"/>
                  <a:gd name="T92" fmla="*/ 17 w 43"/>
                  <a:gd name="T93" fmla="*/ 1 h 37"/>
                  <a:gd name="T94" fmla="*/ 14 w 43"/>
                  <a:gd name="T95" fmla="*/ 2 h 37"/>
                  <a:gd name="T96" fmla="*/ 13 w 43"/>
                  <a:gd name="T97" fmla="*/ 3 h 37"/>
                  <a:gd name="T98" fmla="*/ 12 w 43"/>
                  <a:gd name="T99" fmla="*/ 7 h 37"/>
                  <a:gd name="T100" fmla="*/ 12 w 43"/>
                  <a:gd name="T101" fmla="*/ 1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3" h="37">
                    <a:moveTo>
                      <a:pt x="12" y="17"/>
                    </a:move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5"/>
                      <a:pt x="31" y="3"/>
                      <a:pt x="31" y="3"/>
                    </a:cubicBezTo>
                    <a:cubicBezTo>
                      <a:pt x="31" y="2"/>
                      <a:pt x="30" y="2"/>
                      <a:pt x="30" y="2"/>
                    </a:cubicBezTo>
                    <a:cubicBezTo>
                      <a:pt x="29" y="1"/>
                      <a:pt x="28" y="1"/>
                      <a:pt x="27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0" y="1"/>
                      <a:pt x="39" y="2"/>
                    </a:cubicBezTo>
                    <a:cubicBezTo>
                      <a:pt x="38" y="2"/>
                      <a:pt x="38" y="2"/>
                      <a:pt x="37" y="3"/>
                    </a:cubicBezTo>
                    <a:cubicBezTo>
                      <a:pt x="37" y="4"/>
                      <a:pt x="37" y="5"/>
                      <a:pt x="37" y="7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7" y="33"/>
                      <a:pt x="37" y="34"/>
                      <a:pt x="37" y="34"/>
                    </a:cubicBezTo>
                    <a:cubicBezTo>
                      <a:pt x="38" y="35"/>
                      <a:pt x="38" y="35"/>
                      <a:pt x="39" y="36"/>
                    </a:cubicBezTo>
                    <a:cubicBezTo>
                      <a:pt x="40" y="36"/>
                      <a:pt x="41" y="36"/>
                      <a:pt x="42" y="36"/>
                    </a:cubicBezTo>
                    <a:cubicBezTo>
                      <a:pt x="43" y="36"/>
                      <a:pt x="43" y="36"/>
                      <a:pt x="43" y="36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9" y="36"/>
                      <a:pt x="30" y="36"/>
                      <a:pt x="31" y="35"/>
                    </a:cubicBezTo>
                    <a:cubicBezTo>
                      <a:pt x="31" y="34"/>
                      <a:pt x="31" y="33"/>
                      <a:pt x="31" y="31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3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7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3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lnTo>
                      <a:pt x="12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7" name="Freeform 26">
                <a:extLst>
                  <a:ext uri="{FF2B5EF4-FFF2-40B4-BE49-F238E27FC236}">
                    <a16:creationId xmlns="" xmlns:a16="http://schemas.microsoft.com/office/drawing/2014/main" id="{DDE6C016-CDE2-F24A-BE4F-5E88D4B95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4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3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3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8" name="Freeform 27">
                <a:extLst>
                  <a:ext uri="{FF2B5EF4-FFF2-40B4-BE49-F238E27FC236}">
                    <a16:creationId xmlns="" xmlns:a16="http://schemas.microsoft.com/office/drawing/2014/main" id="{1B942B3B-E8D5-1E4A-A2DC-529EFC014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326"/>
                <a:ext cx="86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1 w 45"/>
                  <a:gd name="T31" fmla="*/ 8 h 38"/>
                  <a:gd name="T32" fmla="*/ 11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9" name="Freeform 28">
                <a:extLst>
                  <a:ext uri="{FF2B5EF4-FFF2-40B4-BE49-F238E27FC236}">
                    <a16:creationId xmlns="" xmlns:a16="http://schemas.microsoft.com/office/drawing/2014/main" id="{92AF6CA1-1AE3-684D-8EE9-404F9B7F48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8" y="2324"/>
                <a:ext cx="84" cy="73"/>
              </a:xfrm>
              <a:custGeom>
                <a:avLst/>
                <a:gdLst>
                  <a:gd name="T0" fmla="*/ 28 w 44"/>
                  <a:gd name="T1" fmla="*/ 26 h 38"/>
                  <a:gd name="T2" fmla="*/ 12 w 44"/>
                  <a:gd name="T3" fmla="*/ 26 h 38"/>
                  <a:gd name="T4" fmla="*/ 9 w 44"/>
                  <a:gd name="T5" fmla="*/ 32 h 38"/>
                  <a:gd name="T6" fmla="*/ 8 w 44"/>
                  <a:gd name="T7" fmla="*/ 35 h 38"/>
                  <a:gd name="T8" fmla="*/ 9 w 44"/>
                  <a:gd name="T9" fmla="*/ 37 h 38"/>
                  <a:gd name="T10" fmla="*/ 13 w 44"/>
                  <a:gd name="T11" fmla="*/ 37 h 38"/>
                  <a:gd name="T12" fmla="*/ 13 w 44"/>
                  <a:gd name="T13" fmla="*/ 38 h 38"/>
                  <a:gd name="T14" fmla="*/ 0 w 44"/>
                  <a:gd name="T15" fmla="*/ 38 h 38"/>
                  <a:gd name="T16" fmla="*/ 0 w 44"/>
                  <a:gd name="T17" fmla="*/ 37 h 38"/>
                  <a:gd name="T18" fmla="*/ 4 w 44"/>
                  <a:gd name="T19" fmla="*/ 36 h 38"/>
                  <a:gd name="T20" fmla="*/ 7 w 44"/>
                  <a:gd name="T21" fmla="*/ 31 h 38"/>
                  <a:gd name="T22" fmla="*/ 22 w 44"/>
                  <a:gd name="T23" fmla="*/ 0 h 38"/>
                  <a:gd name="T24" fmla="*/ 23 w 44"/>
                  <a:gd name="T25" fmla="*/ 0 h 38"/>
                  <a:gd name="T26" fmla="*/ 37 w 44"/>
                  <a:gd name="T27" fmla="*/ 31 h 38"/>
                  <a:gd name="T28" fmla="*/ 40 w 44"/>
                  <a:gd name="T29" fmla="*/ 36 h 38"/>
                  <a:gd name="T30" fmla="*/ 44 w 44"/>
                  <a:gd name="T31" fmla="*/ 37 h 38"/>
                  <a:gd name="T32" fmla="*/ 44 w 44"/>
                  <a:gd name="T33" fmla="*/ 38 h 38"/>
                  <a:gd name="T34" fmla="*/ 28 w 44"/>
                  <a:gd name="T35" fmla="*/ 38 h 38"/>
                  <a:gd name="T36" fmla="*/ 28 w 44"/>
                  <a:gd name="T37" fmla="*/ 37 h 38"/>
                  <a:gd name="T38" fmla="*/ 31 w 44"/>
                  <a:gd name="T39" fmla="*/ 37 h 38"/>
                  <a:gd name="T40" fmla="*/ 32 w 44"/>
                  <a:gd name="T41" fmla="*/ 35 h 38"/>
                  <a:gd name="T42" fmla="*/ 31 w 44"/>
                  <a:gd name="T43" fmla="*/ 31 h 38"/>
                  <a:gd name="T44" fmla="*/ 28 w 44"/>
                  <a:gd name="T45" fmla="*/ 26 h 38"/>
                  <a:gd name="T46" fmla="*/ 27 w 44"/>
                  <a:gd name="T47" fmla="*/ 24 h 38"/>
                  <a:gd name="T48" fmla="*/ 20 w 44"/>
                  <a:gd name="T49" fmla="*/ 9 h 38"/>
                  <a:gd name="T50" fmla="*/ 13 w 44"/>
                  <a:gd name="T51" fmla="*/ 24 h 38"/>
                  <a:gd name="T52" fmla="*/ 27 w 44"/>
                  <a:gd name="T53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4" h="38">
                    <a:moveTo>
                      <a:pt x="28" y="26"/>
                    </a:moveTo>
                    <a:cubicBezTo>
                      <a:pt x="12" y="26"/>
                      <a:pt x="12" y="26"/>
                      <a:pt x="12" y="26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3"/>
                      <a:pt x="8" y="34"/>
                      <a:pt x="8" y="35"/>
                    </a:cubicBezTo>
                    <a:cubicBezTo>
                      <a:pt x="8" y="36"/>
                      <a:pt x="9" y="36"/>
                      <a:pt x="9" y="37"/>
                    </a:cubicBezTo>
                    <a:cubicBezTo>
                      <a:pt x="10" y="37"/>
                      <a:pt x="11" y="37"/>
                      <a:pt x="13" y="37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2" y="37"/>
                      <a:pt x="3" y="37"/>
                      <a:pt x="4" y="36"/>
                    </a:cubicBezTo>
                    <a:cubicBezTo>
                      <a:pt x="5" y="35"/>
                      <a:pt x="6" y="34"/>
                      <a:pt x="7" y="3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8" y="34"/>
                      <a:pt x="39" y="35"/>
                      <a:pt x="40" y="36"/>
                    </a:cubicBezTo>
                    <a:cubicBezTo>
                      <a:pt x="41" y="37"/>
                      <a:pt x="42" y="37"/>
                      <a:pt x="44" y="37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7"/>
                      <a:pt x="31" y="37"/>
                      <a:pt x="31" y="37"/>
                    </a:cubicBezTo>
                    <a:cubicBezTo>
                      <a:pt x="32" y="36"/>
                      <a:pt x="32" y="36"/>
                      <a:pt x="32" y="35"/>
                    </a:cubicBezTo>
                    <a:cubicBezTo>
                      <a:pt x="32" y="34"/>
                      <a:pt x="32" y="33"/>
                      <a:pt x="31" y="31"/>
                    </a:cubicBezTo>
                    <a:lnTo>
                      <a:pt x="28" y="26"/>
                    </a:lnTo>
                    <a:close/>
                    <a:moveTo>
                      <a:pt x="27" y="24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13" y="24"/>
                      <a:pt x="13" y="24"/>
                      <a:pt x="13" y="24"/>
                    </a:cubicBezTo>
                    <a:lnTo>
                      <a:pt x="27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0" name="Freeform 29">
                <a:extLst>
                  <a:ext uri="{FF2B5EF4-FFF2-40B4-BE49-F238E27FC236}">
                    <a16:creationId xmlns="" xmlns:a16="http://schemas.microsoft.com/office/drawing/2014/main" id="{36C2C246-1ED3-1540-BB8A-F083458EB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8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6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29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0" y="1"/>
                      <a:pt x="39" y="2"/>
                      <a:pt x="38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7" y="29"/>
                      <a:pt x="36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7" y="38"/>
                      <a:pt x="14" y="37"/>
                      <a:pt x="12" y="36"/>
                    </a:cubicBezTo>
                    <a:cubicBezTo>
                      <a:pt x="9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4" y="33"/>
                      <a:pt x="15" y="34"/>
                      <a:pt x="17" y="35"/>
                    </a:cubicBezTo>
                    <a:cubicBezTo>
                      <a:pt x="18" y="35"/>
                      <a:pt x="20" y="36"/>
                      <a:pt x="22" y="36"/>
                    </a:cubicBezTo>
                    <a:cubicBezTo>
                      <a:pt x="25" y="36"/>
                      <a:pt x="27" y="35"/>
                      <a:pt x="29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3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1" name="Freeform 30">
                <a:extLst>
                  <a:ext uri="{FF2B5EF4-FFF2-40B4-BE49-F238E27FC236}">
                    <a16:creationId xmlns="" xmlns:a16="http://schemas.microsoft.com/office/drawing/2014/main" id="{27B4429D-80A2-0749-AA46-60C6CB661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326"/>
                <a:ext cx="85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0 w 45"/>
                  <a:gd name="T31" fmla="*/ 8 h 38"/>
                  <a:gd name="T32" fmla="*/ 10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2" name="Freeform 31">
                <a:extLst>
                  <a:ext uri="{FF2B5EF4-FFF2-40B4-BE49-F238E27FC236}">
                    <a16:creationId xmlns="" xmlns:a16="http://schemas.microsoft.com/office/drawing/2014/main" id="{83E48AEF-E6BE-EC4D-9D9A-C038D9D1E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3" name="Freeform 32">
                <a:extLst>
                  <a:ext uri="{FF2B5EF4-FFF2-40B4-BE49-F238E27FC236}">
                    <a16:creationId xmlns="" xmlns:a16="http://schemas.microsoft.com/office/drawing/2014/main" id="{CF6C246D-7349-E34B-AB15-161B9F573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26"/>
                <a:ext cx="84" cy="73"/>
              </a:xfrm>
              <a:custGeom>
                <a:avLst/>
                <a:gdLst>
                  <a:gd name="T0" fmla="*/ 44 w 44"/>
                  <a:gd name="T1" fmla="*/ 0 h 38"/>
                  <a:gd name="T2" fmla="*/ 44 w 44"/>
                  <a:gd name="T3" fmla="*/ 1 h 38"/>
                  <a:gd name="T4" fmla="*/ 41 w 44"/>
                  <a:gd name="T5" fmla="*/ 2 h 38"/>
                  <a:gd name="T6" fmla="*/ 38 w 44"/>
                  <a:gd name="T7" fmla="*/ 6 h 38"/>
                  <a:gd name="T8" fmla="*/ 23 w 44"/>
                  <a:gd name="T9" fmla="*/ 38 h 38"/>
                  <a:gd name="T10" fmla="*/ 22 w 44"/>
                  <a:gd name="T11" fmla="*/ 38 h 38"/>
                  <a:gd name="T12" fmla="*/ 7 w 44"/>
                  <a:gd name="T13" fmla="*/ 6 h 38"/>
                  <a:gd name="T14" fmla="*/ 5 w 44"/>
                  <a:gd name="T15" fmla="*/ 3 h 38"/>
                  <a:gd name="T16" fmla="*/ 3 w 44"/>
                  <a:gd name="T17" fmla="*/ 2 h 38"/>
                  <a:gd name="T18" fmla="*/ 0 w 44"/>
                  <a:gd name="T19" fmla="*/ 1 h 38"/>
                  <a:gd name="T20" fmla="*/ 0 w 44"/>
                  <a:gd name="T21" fmla="*/ 0 h 38"/>
                  <a:gd name="T22" fmla="*/ 17 w 44"/>
                  <a:gd name="T23" fmla="*/ 0 h 38"/>
                  <a:gd name="T24" fmla="*/ 17 w 44"/>
                  <a:gd name="T25" fmla="*/ 1 h 38"/>
                  <a:gd name="T26" fmla="*/ 13 w 44"/>
                  <a:gd name="T27" fmla="*/ 2 h 38"/>
                  <a:gd name="T28" fmla="*/ 13 w 44"/>
                  <a:gd name="T29" fmla="*/ 4 h 38"/>
                  <a:gd name="T30" fmla="*/ 14 w 44"/>
                  <a:gd name="T31" fmla="*/ 8 h 38"/>
                  <a:gd name="T32" fmla="*/ 24 w 44"/>
                  <a:gd name="T33" fmla="*/ 30 h 38"/>
                  <a:gd name="T34" fmla="*/ 34 w 44"/>
                  <a:gd name="T35" fmla="*/ 8 h 38"/>
                  <a:gd name="T36" fmla="*/ 36 w 44"/>
                  <a:gd name="T37" fmla="*/ 4 h 38"/>
                  <a:gd name="T38" fmla="*/ 35 w 44"/>
                  <a:gd name="T39" fmla="*/ 2 h 38"/>
                  <a:gd name="T40" fmla="*/ 32 w 44"/>
                  <a:gd name="T41" fmla="*/ 1 h 38"/>
                  <a:gd name="T42" fmla="*/ 31 w 44"/>
                  <a:gd name="T43" fmla="*/ 1 h 38"/>
                  <a:gd name="T44" fmla="*/ 31 w 44"/>
                  <a:gd name="T45" fmla="*/ 0 h 38"/>
                  <a:gd name="T46" fmla="*/ 44 w 44"/>
                  <a:gd name="T4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8">
                    <a:moveTo>
                      <a:pt x="44" y="0"/>
                    </a:move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1" y="2"/>
                      <a:pt x="41" y="2"/>
                    </a:cubicBezTo>
                    <a:cubicBezTo>
                      <a:pt x="39" y="3"/>
                      <a:pt x="39" y="5"/>
                      <a:pt x="38" y="6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3" y="2"/>
                      <a:pt x="13" y="3"/>
                      <a:pt x="13" y="4"/>
                    </a:cubicBezTo>
                    <a:cubicBezTo>
                      <a:pt x="13" y="4"/>
                      <a:pt x="13" y="6"/>
                      <a:pt x="14" y="8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6"/>
                      <a:pt x="36" y="5"/>
                      <a:pt x="36" y="4"/>
                    </a:cubicBezTo>
                    <a:cubicBezTo>
                      <a:pt x="36" y="3"/>
                      <a:pt x="35" y="3"/>
                      <a:pt x="35" y="2"/>
                    </a:cubicBezTo>
                    <a:cubicBezTo>
                      <a:pt x="34" y="2"/>
                      <a:pt x="33" y="1"/>
                      <a:pt x="32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4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4" name="Freeform 33">
                <a:extLst>
                  <a:ext uri="{FF2B5EF4-FFF2-40B4-BE49-F238E27FC236}">
                    <a16:creationId xmlns="" xmlns:a16="http://schemas.microsoft.com/office/drawing/2014/main" id="{B24EBDDD-673A-B244-84C9-C69396B6C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326"/>
                <a:ext cx="66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6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7 w 35"/>
                  <a:gd name="T17" fmla="*/ 21 h 37"/>
                  <a:gd name="T18" fmla="*/ 25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2 w 35"/>
                  <a:gd name="T49" fmla="*/ 36 h 37"/>
                  <a:gd name="T50" fmla="*/ 4 w 35"/>
                  <a:gd name="T51" fmla="*/ 36 h 37"/>
                  <a:gd name="T52" fmla="*/ 6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2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30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5" y="16"/>
                      <a:pt x="26" y="16"/>
                    </a:cubicBezTo>
                    <a:cubicBezTo>
                      <a:pt x="27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7" y="21"/>
                      <a:pt x="27" y="21"/>
                    </a:cubicBezTo>
                    <a:cubicBezTo>
                      <a:pt x="26" y="20"/>
                      <a:pt x="26" y="20"/>
                      <a:pt x="25" y="19"/>
                    </a:cubicBezTo>
                    <a:cubicBezTo>
                      <a:pt x="24" y="19"/>
                      <a:pt x="23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3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5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2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4" y="36"/>
                      <a:pt x="4" y="36"/>
                    </a:cubicBezTo>
                    <a:cubicBezTo>
                      <a:pt x="5" y="35"/>
                      <a:pt x="6" y="35"/>
                      <a:pt x="6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6"/>
                      <a:pt x="30" y="5"/>
                      <a:pt x="30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7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5" name="Freeform 34">
                <a:extLst>
                  <a:ext uri="{FF2B5EF4-FFF2-40B4-BE49-F238E27FC236}">
                    <a16:creationId xmlns="" xmlns:a16="http://schemas.microsoft.com/office/drawing/2014/main" id="{70C7FE01-9414-9449-8585-D77FC63B6B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07" y="2326"/>
                <a:ext cx="78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6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3 w 41"/>
                  <a:gd name="T69" fmla="*/ 16 h 37"/>
                  <a:gd name="T70" fmla="*/ 26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4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2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4" y="18"/>
                      <a:pt x="14" y="18"/>
                    </a:cubicBezTo>
                    <a:cubicBezTo>
                      <a:pt x="18" y="18"/>
                      <a:pt x="21" y="17"/>
                      <a:pt x="23" y="16"/>
                    </a:cubicBezTo>
                    <a:cubicBezTo>
                      <a:pt x="25" y="14"/>
                      <a:pt x="26" y="12"/>
                      <a:pt x="26" y="10"/>
                    </a:cubicBezTo>
                    <a:cubicBezTo>
                      <a:pt x="26" y="8"/>
                      <a:pt x="25" y="6"/>
                      <a:pt x="23" y="4"/>
                    </a:cubicBezTo>
                    <a:cubicBezTo>
                      <a:pt x="22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6" name="Freeform 35">
                <a:extLst>
                  <a:ext uri="{FF2B5EF4-FFF2-40B4-BE49-F238E27FC236}">
                    <a16:creationId xmlns="" xmlns:a16="http://schemas.microsoft.com/office/drawing/2014/main" id="{FA982A4C-E43D-824E-AA2F-03179F5F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324"/>
                <a:ext cx="52" cy="75"/>
              </a:xfrm>
              <a:custGeom>
                <a:avLst/>
                <a:gdLst>
                  <a:gd name="T0" fmla="*/ 24 w 27"/>
                  <a:gd name="T1" fmla="*/ 0 h 39"/>
                  <a:gd name="T2" fmla="*/ 24 w 27"/>
                  <a:gd name="T3" fmla="*/ 13 h 39"/>
                  <a:gd name="T4" fmla="*/ 23 w 27"/>
                  <a:gd name="T5" fmla="*/ 13 h 39"/>
                  <a:gd name="T6" fmla="*/ 21 w 27"/>
                  <a:gd name="T7" fmla="*/ 7 h 39"/>
                  <a:gd name="T8" fmla="*/ 17 w 27"/>
                  <a:gd name="T9" fmla="*/ 4 h 39"/>
                  <a:gd name="T10" fmla="*/ 12 w 27"/>
                  <a:gd name="T11" fmla="*/ 2 h 39"/>
                  <a:gd name="T12" fmla="*/ 7 w 27"/>
                  <a:gd name="T13" fmla="*/ 4 h 39"/>
                  <a:gd name="T14" fmla="*/ 5 w 27"/>
                  <a:gd name="T15" fmla="*/ 8 h 39"/>
                  <a:gd name="T16" fmla="*/ 6 w 27"/>
                  <a:gd name="T17" fmla="*/ 11 h 39"/>
                  <a:gd name="T18" fmla="*/ 15 w 27"/>
                  <a:gd name="T19" fmla="*/ 17 h 39"/>
                  <a:gd name="T20" fmla="*/ 23 w 27"/>
                  <a:gd name="T21" fmla="*/ 21 h 39"/>
                  <a:gd name="T22" fmla="*/ 26 w 27"/>
                  <a:gd name="T23" fmla="*/ 25 h 39"/>
                  <a:gd name="T24" fmla="*/ 27 w 27"/>
                  <a:gd name="T25" fmla="*/ 29 h 39"/>
                  <a:gd name="T26" fmla="*/ 24 w 27"/>
                  <a:gd name="T27" fmla="*/ 36 h 39"/>
                  <a:gd name="T28" fmla="*/ 14 w 27"/>
                  <a:gd name="T29" fmla="*/ 39 h 39"/>
                  <a:gd name="T30" fmla="*/ 11 w 27"/>
                  <a:gd name="T31" fmla="*/ 39 h 39"/>
                  <a:gd name="T32" fmla="*/ 7 w 27"/>
                  <a:gd name="T33" fmla="*/ 38 h 39"/>
                  <a:gd name="T34" fmla="*/ 3 w 27"/>
                  <a:gd name="T35" fmla="*/ 37 h 39"/>
                  <a:gd name="T36" fmla="*/ 2 w 27"/>
                  <a:gd name="T37" fmla="*/ 37 h 39"/>
                  <a:gd name="T38" fmla="*/ 1 w 27"/>
                  <a:gd name="T39" fmla="*/ 39 h 39"/>
                  <a:gd name="T40" fmla="*/ 0 w 27"/>
                  <a:gd name="T41" fmla="*/ 39 h 39"/>
                  <a:gd name="T42" fmla="*/ 0 w 27"/>
                  <a:gd name="T43" fmla="*/ 26 h 39"/>
                  <a:gd name="T44" fmla="*/ 1 w 27"/>
                  <a:gd name="T45" fmla="*/ 26 h 39"/>
                  <a:gd name="T46" fmla="*/ 3 w 27"/>
                  <a:gd name="T47" fmla="*/ 32 h 39"/>
                  <a:gd name="T48" fmla="*/ 8 w 27"/>
                  <a:gd name="T49" fmla="*/ 36 h 39"/>
                  <a:gd name="T50" fmla="*/ 14 w 27"/>
                  <a:gd name="T51" fmla="*/ 37 h 39"/>
                  <a:gd name="T52" fmla="*/ 20 w 27"/>
                  <a:gd name="T53" fmla="*/ 35 h 39"/>
                  <a:gd name="T54" fmla="*/ 22 w 27"/>
                  <a:gd name="T55" fmla="*/ 31 h 39"/>
                  <a:gd name="T56" fmla="*/ 21 w 27"/>
                  <a:gd name="T57" fmla="*/ 28 h 39"/>
                  <a:gd name="T58" fmla="*/ 18 w 27"/>
                  <a:gd name="T59" fmla="*/ 26 h 39"/>
                  <a:gd name="T60" fmla="*/ 12 w 27"/>
                  <a:gd name="T61" fmla="*/ 22 h 39"/>
                  <a:gd name="T62" fmla="*/ 4 w 27"/>
                  <a:gd name="T63" fmla="*/ 18 h 39"/>
                  <a:gd name="T64" fmla="*/ 1 w 27"/>
                  <a:gd name="T65" fmla="*/ 14 h 39"/>
                  <a:gd name="T66" fmla="*/ 0 w 27"/>
                  <a:gd name="T67" fmla="*/ 10 h 39"/>
                  <a:gd name="T68" fmla="*/ 3 w 27"/>
                  <a:gd name="T69" fmla="*/ 3 h 39"/>
                  <a:gd name="T70" fmla="*/ 12 w 27"/>
                  <a:gd name="T71" fmla="*/ 0 h 39"/>
                  <a:gd name="T72" fmla="*/ 19 w 27"/>
                  <a:gd name="T73" fmla="*/ 2 h 39"/>
                  <a:gd name="T74" fmla="*/ 21 w 27"/>
                  <a:gd name="T75" fmla="*/ 2 h 39"/>
                  <a:gd name="T76" fmla="*/ 23 w 27"/>
                  <a:gd name="T77" fmla="*/ 2 h 39"/>
                  <a:gd name="T78" fmla="*/ 23 w 27"/>
                  <a:gd name="T79" fmla="*/ 0 h 39"/>
                  <a:gd name="T80" fmla="*/ 24 w 27"/>
                  <a:gd name="T8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39">
                    <a:moveTo>
                      <a:pt x="24" y="0"/>
                    </a:moveTo>
                    <a:cubicBezTo>
                      <a:pt x="24" y="13"/>
                      <a:pt x="24" y="13"/>
                      <a:pt x="24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1"/>
                      <a:pt x="22" y="9"/>
                      <a:pt x="21" y="7"/>
                    </a:cubicBezTo>
                    <a:cubicBezTo>
                      <a:pt x="20" y="6"/>
                      <a:pt x="19" y="5"/>
                      <a:pt x="17" y="4"/>
                    </a:cubicBezTo>
                    <a:cubicBezTo>
                      <a:pt x="16" y="3"/>
                      <a:pt x="14" y="2"/>
                      <a:pt x="12" y="2"/>
                    </a:cubicBezTo>
                    <a:cubicBezTo>
                      <a:pt x="10" y="2"/>
                      <a:pt x="8" y="3"/>
                      <a:pt x="7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5" y="10"/>
                      <a:pt x="6" y="11"/>
                    </a:cubicBezTo>
                    <a:cubicBezTo>
                      <a:pt x="7" y="13"/>
                      <a:pt x="10" y="14"/>
                      <a:pt x="15" y="17"/>
                    </a:cubicBezTo>
                    <a:cubicBezTo>
                      <a:pt x="19" y="19"/>
                      <a:pt x="21" y="20"/>
                      <a:pt x="23" y="21"/>
                    </a:cubicBezTo>
                    <a:cubicBezTo>
                      <a:pt x="24" y="22"/>
                      <a:pt x="25" y="23"/>
                      <a:pt x="26" y="25"/>
                    </a:cubicBezTo>
                    <a:cubicBezTo>
                      <a:pt x="27" y="26"/>
                      <a:pt x="27" y="27"/>
                      <a:pt x="27" y="29"/>
                    </a:cubicBezTo>
                    <a:cubicBezTo>
                      <a:pt x="27" y="32"/>
                      <a:pt x="26" y="34"/>
                      <a:pt x="24" y="36"/>
                    </a:cubicBezTo>
                    <a:cubicBezTo>
                      <a:pt x="21" y="38"/>
                      <a:pt x="18" y="39"/>
                      <a:pt x="14" y="39"/>
                    </a:cubicBezTo>
                    <a:cubicBezTo>
                      <a:pt x="13" y="39"/>
                      <a:pt x="12" y="39"/>
                      <a:pt x="11" y="39"/>
                    </a:cubicBezTo>
                    <a:cubicBezTo>
                      <a:pt x="10" y="39"/>
                      <a:pt x="9" y="38"/>
                      <a:pt x="7" y="38"/>
                    </a:cubicBezTo>
                    <a:cubicBezTo>
                      <a:pt x="5" y="37"/>
                      <a:pt x="4" y="37"/>
                      <a:pt x="3" y="37"/>
                    </a:cubicBezTo>
                    <a:cubicBezTo>
                      <a:pt x="3" y="37"/>
                      <a:pt x="2" y="37"/>
                      <a:pt x="2" y="37"/>
                    </a:cubicBezTo>
                    <a:cubicBezTo>
                      <a:pt x="2" y="38"/>
                      <a:pt x="1" y="38"/>
                      <a:pt x="1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9"/>
                      <a:pt x="3" y="31"/>
                      <a:pt x="3" y="32"/>
                    </a:cubicBezTo>
                    <a:cubicBezTo>
                      <a:pt x="4" y="34"/>
                      <a:pt x="6" y="35"/>
                      <a:pt x="8" y="36"/>
                    </a:cubicBezTo>
                    <a:cubicBezTo>
                      <a:pt x="9" y="37"/>
                      <a:pt x="11" y="37"/>
                      <a:pt x="14" y="37"/>
                    </a:cubicBezTo>
                    <a:cubicBezTo>
                      <a:pt x="16" y="37"/>
                      <a:pt x="18" y="36"/>
                      <a:pt x="20" y="35"/>
                    </a:cubicBezTo>
                    <a:cubicBezTo>
                      <a:pt x="21" y="34"/>
                      <a:pt x="22" y="33"/>
                      <a:pt x="22" y="31"/>
                    </a:cubicBezTo>
                    <a:cubicBezTo>
                      <a:pt x="22" y="30"/>
                      <a:pt x="21" y="29"/>
                      <a:pt x="21" y="28"/>
                    </a:cubicBezTo>
                    <a:cubicBezTo>
                      <a:pt x="20" y="27"/>
                      <a:pt x="20" y="26"/>
                      <a:pt x="18" y="26"/>
                    </a:cubicBezTo>
                    <a:cubicBezTo>
                      <a:pt x="18" y="25"/>
                      <a:pt x="15" y="24"/>
                      <a:pt x="12" y="22"/>
                    </a:cubicBezTo>
                    <a:cubicBezTo>
                      <a:pt x="8" y="20"/>
                      <a:pt x="6" y="19"/>
                      <a:pt x="4" y="18"/>
                    </a:cubicBezTo>
                    <a:cubicBezTo>
                      <a:pt x="3" y="17"/>
                      <a:pt x="2" y="16"/>
                      <a:pt x="1" y="14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7"/>
                      <a:pt x="1" y="5"/>
                      <a:pt x="3" y="3"/>
                    </a:cubicBezTo>
                    <a:cubicBezTo>
                      <a:pt x="5" y="1"/>
                      <a:pt x="8" y="0"/>
                      <a:pt x="12" y="0"/>
                    </a:cubicBezTo>
                    <a:cubicBezTo>
                      <a:pt x="14" y="0"/>
                      <a:pt x="16" y="1"/>
                      <a:pt x="19" y="2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2" y="2"/>
                      <a:pt x="22" y="2"/>
                      <a:pt x="23" y="2"/>
                    </a:cubicBezTo>
                    <a:cubicBezTo>
                      <a:pt x="23" y="2"/>
                      <a:pt x="23" y="1"/>
                      <a:pt x="23" y="0"/>
                    </a:cubicBezTo>
                    <a:lnTo>
                      <a:pt x="2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7" name="Freeform 36">
                <a:extLst>
                  <a:ext uri="{FF2B5EF4-FFF2-40B4-BE49-F238E27FC236}">
                    <a16:creationId xmlns="" xmlns:a16="http://schemas.microsoft.com/office/drawing/2014/main" id="{F5E6E3A5-73B5-1E41-B727-F23271B8A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6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8" name="Freeform 37">
                <a:extLst>
                  <a:ext uri="{FF2B5EF4-FFF2-40B4-BE49-F238E27FC236}">
                    <a16:creationId xmlns="" xmlns:a16="http://schemas.microsoft.com/office/drawing/2014/main" id="{F97CD2E2-A565-EA49-86F6-74433A50C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9" name="Freeform 38">
                <a:extLst>
                  <a:ext uri="{FF2B5EF4-FFF2-40B4-BE49-F238E27FC236}">
                    <a16:creationId xmlns="" xmlns:a16="http://schemas.microsoft.com/office/drawing/2014/main" id="{0B07A2A8-0638-044B-8FE9-CA694582D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326"/>
                <a:ext cx="82" cy="71"/>
              </a:xfrm>
              <a:custGeom>
                <a:avLst/>
                <a:gdLst>
                  <a:gd name="T0" fmla="*/ 29 w 43"/>
                  <a:gd name="T1" fmla="*/ 0 h 37"/>
                  <a:gd name="T2" fmla="*/ 43 w 43"/>
                  <a:gd name="T3" fmla="*/ 0 h 37"/>
                  <a:gd name="T4" fmla="*/ 43 w 43"/>
                  <a:gd name="T5" fmla="*/ 1 h 37"/>
                  <a:gd name="T6" fmla="*/ 42 w 43"/>
                  <a:gd name="T7" fmla="*/ 1 h 37"/>
                  <a:gd name="T8" fmla="*/ 40 w 43"/>
                  <a:gd name="T9" fmla="*/ 2 h 37"/>
                  <a:gd name="T10" fmla="*/ 37 w 43"/>
                  <a:gd name="T11" fmla="*/ 3 h 37"/>
                  <a:gd name="T12" fmla="*/ 34 w 43"/>
                  <a:gd name="T13" fmla="*/ 7 h 37"/>
                  <a:gd name="T14" fmla="*/ 24 w 43"/>
                  <a:gd name="T15" fmla="*/ 21 h 37"/>
                  <a:gd name="T16" fmla="*/ 24 w 43"/>
                  <a:gd name="T17" fmla="*/ 31 h 37"/>
                  <a:gd name="T18" fmla="*/ 25 w 43"/>
                  <a:gd name="T19" fmla="*/ 35 h 37"/>
                  <a:gd name="T20" fmla="*/ 29 w 43"/>
                  <a:gd name="T21" fmla="*/ 36 h 37"/>
                  <a:gd name="T22" fmla="*/ 30 w 43"/>
                  <a:gd name="T23" fmla="*/ 36 h 37"/>
                  <a:gd name="T24" fmla="*/ 30 w 43"/>
                  <a:gd name="T25" fmla="*/ 37 h 37"/>
                  <a:gd name="T26" fmla="*/ 13 w 43"/>
                  <a:gd name="T27" fmla="*/ 37 h 37"/>
                  <a:gd name="T28" fmla="*/ 13 w 43"/>
                  <a:gd name="T29" fmla="*/ 36 h 37"/>
                  <a:gd name="T30" fmla="*/ 14 w 43"/>
                  <a:gd name="T31" fmla="*/ 36 h 37"/>
                  <a:gd name="T32" fmla="*/ 18 w 43"/>
                  <a:gd name="T33" fmla="*/ 35 h 37"/>
                  <a:gd name="T34" fmla="*/ 18 w 43"/>
                  <a:gd name="T35" fmla="*/ 31 h 37"/>
                  <a:gd name="T36" fmla="*/ 18 w 43"/>
                  <a:gd name="T37" fmla="*/ 22 h 37"/>
                  <a:gd name="T38" fmla="*/ 7 w 43"/>
                  <a:gd name="T39" fmla="*/ 6 h 37"/>
                  <a:gd name="T40" fmla="*/ 4 w 43"/>
                  <a:gd name="T41" fmla="*/ 3 h 37"/>
                  <a:gd name="T42" fmla="*/ 1 w 43"/>
                  <a:gd name="T43" fmla="*/ 1 h 37"/>
                  <a:gd name="T44" fmla="*/ 0 w 43"/>
                  <a:gd name="T45" fmla="*/ 1 h 37"/>
                  <a:gd name="T46" fmla="*/ 0 w 43"/>
                  <a:gd name="T47" fmla="*/ 0 h 37"/>
                  <a:gd name="T48" fmla="*/ 17 w 43"/>
                  <a:gd name="T49" fmla="*/ 0 h 37"/>
                  <a:gd name="T50" fmla="*/ 17 w 43"/>
                  <a:gd name="T51" fmla="*/ 1 h 37"/>
                  <a:gd name="T52" fmla="*/ 16 w 43"/>
                  <a:gd name="T53" fmla="*/ 1 h 37"/>
                  <a:gd name="T54" fmla="*/ 14 w 43"/>
                  <a:gd name="T55" fmla="*/ 2 h 37"/>
                  <a:gd name="T56" fmla="*/ 13 w 43"/>
                  <a:gd name="T57" fmla="*/ 3 h 37"/>
                  <a:gd name="T58" fmla="*/ 14 w 43"/>
                  <a:gd name="T59" fmla="*/ 7 h 37"/>
                  <a:gd name="T60" fmla="*/ 23 w 43"/>
                  <a:gd name="T61" fmla="*/ 19 h 37"/>
                  <a:gd name="T62" fmla="*/ 31 w 43"/>
                  <a:gd name="T63" fmla="*/ 8 h 37"/>
                  <a:gd name="T64" fmla="*/ 33 w 43"/>
                  <a:gd name="T65" fmla="*/ 4 h 37"/>
                  <a:gd name="T66" fmla="*/ 32 w 43"/>
                  <a:gd name="T67" fmla="*/ 2 h 37"/>
                  <a:gd name="T68" fmla="*/ 31 w 43"/>
                  <a:gd name="T69" fmla="*/ 1 h 37"/>
                  <a:gd name="T70" fmla="*/ 29 w 43"/>
                  <a:gd name="T71" fmla="*/ 1 h 37"/>
                  <a:gd name="T72" fmla="*/ 29 w 43"/>
                  <a:gd name="T7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3" h="37">
                    <a:moveTo>
                      <a:pt x="29" y="0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1" y="1"/>
                      <a:pt x="40" y="2"/>
                    </a:cubicBezTo>
                    <a:cubicBezTo>
                      <a:pt x="39" y="2"/>
                      <a:pt x="38" y="3"/>
                      <a:pt x="37" y="3"/>
                    </a:cubicBezTo>
                    <a:cubicBezTo>
                      <a:pt x="36" y="4"/>
                      <a:pt x="35" y="6"/>
                      <a:pt x="34" y="7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3"/>
                      <a:pt x="24" y="35"/>
                      <a:pt x="25" y="35"/>
                    </a:cubicBezTo>
                    <a:cubicBezTo>
                      <a:pt x="26" y="36"/>
                      <a:pt x="27" y="36"/>
                      <a:pt x="29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6"/>
                      <a:pt x="17" y="36"/>
                      <a:pt x="18" y="35"/>
                    </a:cubicBezTo>
                    <a:cubicBezTo>
                      <a:pt x="18" y="34"/>
                      <a:pt x="18" y="33"/>
                      <a:pt x="18" y="3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5"/>
                      <a:pt x="5" y="3"/>
                      <a:pt x="4" y="3"/>
                    </a:cubicBezTo>
                    <a:cubicBezTo>
                      <a:pt x="4" y="3"/>
                      <a:pt x="3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5" y="1"/>
                      <a:pt x="14" y="2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3" y="4"/>
                      <a:pt x="13" y="5"/>
                      <a:pt x="14" y="7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2" y="6"/>
                      <a:pt x="33" y="5"/>
                      <a:pt x="33" y="4"/>
                    </a:cubicBezTo>
                    <a:cubicBezTo>
                      <a:pt x="33" y="3"/>
                      <a:pt x="33" y="3"/>
                      <a:pt x="32" y="2"/>
                    </a:cubicBezTo>
                    <a:cubicBezTo>
                      <a:pt x="32" y="2"/>
                      <a:pt x="32" y="2"/>
                      <a:pt x="31" y="1"/>
                    </a:cubicBezTo>
                    <a:cubicBezTo>
                      <a:pt x="31" y="1"/>
                      <a:pt x="30" y="1"/>
                      <a:pt x="29" y="1"/>
                    </a:cubicBezTo>
                    <a:lnTo>
                      <a:pt x="2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0" name="Freeform 39">
                <a:extLst>
                  <a:ext uri="{FF2B5EF4-FFF2-40B4-BE49-F238E27FC236}">
                    <a16:creationId xmlns="" xmlns:a16="http://schemas.microsoft.com/office/drawing/2014/main" id="{07F291A6-512A-CB4D-90B4-AA9BA0FF3B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0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4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4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0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3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1" name="Freeform 40">
                <a:extLst>
                  <a:ext uri="{FF2B5EF4-FFF2-40B4-BE49-F238E27FC236}">
                    <a16:creationId xmlns="" xmlns:a16="http://schemas.microsoft.com/office/drawing/2014/main" id="{DD39AC5E-FF30-7941-A502-D68BD703C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326"/>
                <a:ext cx="59" cy="71"/>
              </a:xfrm>
              <a:custGeom>
                <a:avLst/>
                <a:gdLst>
                  <a:gd name="T0" fmla="*/ 12 w 31"/>
                  <a:gd name="T1" fmla="*/ 2 h 37"/>
                  <a:gd name="T2" fmla="*/ 12 w 31"/>
                  <a:gd name="T3" fmla="*/ 17 h 37"/>
                  <a:gd name="T4" fmla="*/ 19 w 31"/>
                  <a:gd name="T5" fmla="*/ 17 h 37"/>
                  <a:gd name="T6" fmla="*/ 23 w 31"/>
                  <a:gd name="T7" fmla="*/ 16 h 37"/>
                  <a:gd name="T8" fmla="*/ 25 w 31"/>
                  <a:gd name="T9" fmla="*/ 12 h 37"/>
                  <a:gd name="T10" fmla="*/ 26 w 31"/>
                  <a:gd name="T11" fmla="*/ 12 h 37"/>
                  <a:gd name="T12" fmla="*/ 26 w 31"/>
                  <a:gd name="T13" fmla="*/ 24 h 37"/>
                  <a:gd name="T14" fmla="*/ 25 w 31"/>
                  <a:gd name="T15" fmla="*/ 24 h 37"/>
                  <a:gd name="T16" fmla="*/ 24 w 31"/>
                  <a:gd name="T17" fmla="*/ 21 h 37"/>
                  <a:gd name="T18" fmla="*/ 22 w 31"/>
                  <a:gd name="T19" fmla="*/ 20 h 37"/>
                  <a:gd name="T20" fmla="*/ 19 w 31"/>
                  <a:gd name="T21" fmla="*/ 19 h 37"/>
                  <a:gd name="T22" fmla="*/ 12 w 31"/>
                  <a:gd name="T23" fmla="*/ 19 h 37"/>
                  <a:gd name="T24" fmla="*/ 12 w 31"/>
                  <a:gd name="T25" fmla="*/ 31 h 37"/>
                  <a:gd name="T26" fmla="*/ 12 w 31"/>
                  <a:gd name="T27" fmla="*/ 34 h 37"/>
                  <a:gd name="T28" fmla="*/ 13 w 31"/>
                  <a:gd name="T29" fmla="*/ 36 h 37"/>
                  <a:gd name="T30" fmla="*/ 16 w 31"/>
                  <a:gd name="T31" fmla="*/ 36 h 37"/>
                  <a:gd name="T32" fmla="*/ 18 w 31"/>
                  <a:gd name="T33" fmla="*/ 36 h 37"/>
                  <a:gd name="T34" fmla="*/ 18 w 31"/>
                  <a:gd name="T35" fmla="*/ 37 h 37"/>
                  <a:gd name="T36" fmla="*/ 0 w 31"/>
                  <a:gd name="T37" fmla="*/ 37 h 37"/>
                  <a:gd name="T38" fmla="*/ 0 w 31"/>
                  <a:gd name="T39" fmla="*/ 36 h 37"/>
                  <a:gd name="T40" fmla="*/ 1 w 31"/>
                  <a:gd name="T41" fmla="*/ 36 h 37"/>
                  <a:gd name="T42" fmla="*/ 5 w 31"/>
                  <a:gd name="T43" fmla="*/ 35 h 37"/>
                  <a:gd name="T44" fmla="*/ 6 w 31"/>
                  <a:gd name="T45" fmla="*/ 31 h 37"/>
                  <a:gd name="T46" fmla="*/ 6 w 31"/>
                  <a:gd name="T47" fmla="*/ 7 h 37"/>
                  <a:gd name="T48" fmla="*/ 5 w 31"/>
                  <a:gd name="T49" fmla="*/ 3 h 37"/>
                  <a:gd name="T50" fmla="*/ 4 w 31"/>
                  <a:gd name="T51" fmla="*/ 2 h 37"/>
                  <a:gd name="T52" fmla="*/ 1 w 31"/>
                  <a:gd name="T53" fmla="*/ 1 h 37"/>
                  <a:gd name="T54" fmla="*/ 0 w 31"/>
                  <a:gd name="T55" fmla="*/ 1 h 37"/>
                  <a:gd name="T56" fmla="*/ 0 w 31"/>
                  <a:gd name="T57" fmla="*/ 0 h 37"/>
                  <a:gd name="T58" fmla="*/ 31 w 31"/>
                  <a:gd name="T59" fmla="*/ 0 h 37"/>
                  <a:gd name="T60" fmla="*/ 31 w 31"/>
                  <a:gd name="T61" fmla="*/ 8 h 37"/>
                  <a:gd name="T62" fmla="*/ 30 w 31"/>
                  <a:gd name="T63" fmla="*/ 8 h 37"/>
                  <a:gd name="T64" fmla="*/ 28 w 31"/>
                  <a:gd name="T65" fmla="*/ 4 h 37"/>
                  <a:gd name="T66" fmla="*/ 26 w 31"/>
                  <a:gd name="T67" fmla="*/ 3 h 37"/>
                  <a:gd name="T68" fmla="*/ 21 w 31"/>
                  <a:gd name="T69" fmla="*/ 2 h 37"/>
                  <a:gd name="T70" fmla="*/ 12 w 31"/>
                  <a:gd name="T71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1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1" y="17"/>
                      <a:pt x="22" y="16"/>
                      <a:pt x="23" y="16"/>
                    </a:cubicBezTo>
                    <a:cubicBezTo>
                      <a:pt x="24" y="15"/>
                      <a:pt x="24" y="14"/>
                      <a:pt x="25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3"/>
                      <a:pt x="24" y="22"/>
                      <a:pt x="24" y="21"/>
                    </a:cubicBezTo>
                    <a:cubicBezTo>
                      <a:pt x="24" y="20"/>
                      <a:pt x="23" y="20"/>
                      <a:pt x="22" y="20"/>
                    </a:cubicBezTo>
                    <a:cubicBezTo>
                      <a:pt x="22" y="19"/>
                      <a:pt x="21" y="19"/>
                      <a:pt x="19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5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9" y="6"/>
                      <a:pt x="29" y="5"/>
                      <a:pt x="28" y="4"/>
                    </a:cubicBezTo>
                    <a:cubicBezTo>
                      <a:pt x="27" y="4"/>
                      <a:pt x="27" y="3"/>
                      <a:pt x="26" y="3"/>
                    </a:cubicBezTo>
                    <a:cubicBezTo>
                      <a:pt x="25" y="2"/>
                      <a:pt x="23" y="2"/>
                      <a:pt x="21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2" name="Freeform 41">
                <a:extLst>
                  <a:ext uri="{FF2B5EF4-FFF2-40B4-BE49-F238E27FC236}">
                    <a16:creationId xmlns="" xmlns:a16="http://schemas.microsoft.com/office/drawing/2014/main" id="{665491AC-7AFD-A641-9993-570298D1BF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45" y="2326"/>
                <a:ext cx="59" cy="71"/>
              </a:xfrm>
              <a:custGeom>
                <a:avLst/>
                <a:gdLst>
                  <a:gd name="T0" fmla="*/ 11 w 31"/>
                  <a:gd name="T1" fmla="*/ 20 h 37"/>
                  <a:gd name="T2" fmla="*/ 11 w 31"/>
                  <a:gd name="T3" fmla="*/ 31 h 37"/>
                  <a:gd name="T4" fmla="*/ 12 w 31"/>
                  <a:gd name="T5" fmla="*/ 35 h 37"/>
                  <a:gd name="T6" fmla="*/ 16 w 31"/>
                  <a:gd name="T7" fmla="*/ 36 h 37"/>
                  <a:gd name="T8" fmla="*/ 17 w 31"/>
                  <a:gd name="T9" fmla="*/ 36 h 37"/>
                  <a:gd name="T10" fmla="*/ 17 w 31"/>
                  <a:gd name="T11" fmla="*/ 37 h 37"/>
                  <a:gd name="T12" fmla="*/ 0 w 31"/>
                  <a:gd name="T13" fmla="*/ 37 h 37"/>
                  <a:gd name="T14" fmla="*/ 0 w 31"/>
                  <a:gd name="T15" fmla="*/ 36 h 37"/>
                  <a:gd name="T16" fmla="*/ 1 w 31"/>
                  <a:gd name="T17" fmla="*/ 36 h 37"/>
                  <a:gd name="T18" fmla="*/ 5 w 31"/>
                  <a:gd name="T19" fmla="*/ 35 h 37"/>
                  <a:gd name="T20" fmla="*/ 6 w 31"/>
                  <a:gd name="T21" fmla="*/ 31 h 37"/>
                  <a:gd name="T22" fmla="*/ 6 w 31"/>
                  <a:gd name="T23" fmla="*/ 7 h 37"/>
                  <a:gd name="T24" fmla="*/ 5 w 31"/>
                  <a:gd name="T25" fmla="*/ 2 h 37"/>
                  <a:gd name="T26" fmla="*/ 1 w 31"/>
                  <a:gd name="T27" fmla="*/ 1 h 37"/>
                  <a:gd name="T28" fmla="*/ 0 w 31"/>
                  <a:gd name="T29" fmla="*/ 1 h 37"/>
                  <a:gd name="T30" fmla="*/ 0 w 31"/>
                  <a:gd name="T31" fmla="*/ 0 h 37"/>
                  <a:gd name="T32" fmla="*/ 15 w 31"/>
                  <a:gd name="T33" fmla="*/ 0 h 37"/>
                  <a:gd name="T34" fmla="*/ 24 w 31"/>
                  <a:gd name="T35" fmla="*/ 1 h 37"/>
                  <a:gd name="T36" fmla="*/ 29 w 31"/>
                  <a:gd name="T37" fmla="*/ 5 h 37"/>
                  <a:gd name="T38" fmla="*/ 31 w 31"/>
                  <a:gd name="T39" fmla="*/ 10 h 37"/>
                  <a:gd name="T40" fmla="*/ 28 w 31"/>
                  <a:gd name="T41" fmla="*/ 18 h 37"/>
                  <a:gd name="T42" fmla="*/ 18 w 31"/>
                  <a:gd name="T43" fmla="*/ 21 h 37"/>
                  <a:gd name="T44" fmla="*/ 15 w 31"/>
                  <a:gd name="T45" fmla="*/ 20 h 37"/>
                  <a:gd name="T46" fmla="*/ 11 w 31"/>
                  <a:gd name="T47" fmla="*/ 20 h 37"/>
                  <a:gd name="T48" fmla="*/ 11 w 31"/>
                  <a:gd name="T49" fmla="*/ 18 h 37"/>
                  <a:gd name="T50" fmla="*/ 14 w 31"/>
                  <a:gd name="T51" fmla="*/ 19 h 37"/>
                  <a:gd name="T52" fmla="*/ 16 w 31"/>
                  <a:gd name="T53" fmla="*/ 19 h 37"/>
                  <a:gd name="T54" fmla="*/ 22 w 31"/>
                  <a:gd name="T55" fmla="*/ 17 h 37"/>
                  <a:gd name="T56" fmla="*/ 24 w 31"/>
                  <a:gd name="T57" fmla="*/ 11 h 37"/>
                  <a:gd name="T58" fmla="*/ 23 w 31"/>
                  <a:gd name="T59" fmla="*/ 6 h 37"/>
                  <a:gd name="T60" fmla="*/ 20 w 31"/>
                  <a:gd name="T61" fmla="*/ 3 h 37"/>
                  <a:gd name="T62" fmla="*/ 15 w 31"/>
                  <a:gd name="T63" fmla="*/ 2 h 37"/>
                  <a:gd name="T64" fmla="*/ 11 w 31"/>
                  <a:gd name="T65" fmla="*/ 3 h 37"/>
                  <a:gd name="T66" fmla="*/ 11 w 31"/>
                  <a:gd name="T67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" h="37">
                    <a:moveTo>
                      <a:pt x="11" y="20"/>
                    </a:move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2" y="35"/>
                      <a:pt x="12" y="35"/>
                    </a:cubicBezTo>
                    <a:cubicBezTo>
                      <a:pt x="13" y="36"/>
                      <a:pt x="14" y="36"/>
                      <a:pt x="16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9" y="0"/>
                      <a:pt x="21" y="0"/>
                      <a:pt x="24" y="1"/>
                    </a:cubicBezTo>
                    <a:cubicBezTo>
                      <a:pt x="26" y="2"/>
                      <a:pt x="27" y="3"/>
                      <a:pt x="29" y="5"/>
                    </a:cubicBezTo>
                    <a:cubicBezTo>
                      <a:pt x="30" y="6"/>
                      <a:pt x="31" y="8"/>
                      <a:pt x="31" y="10"/>
                    </a:cubicBezTo>
                    <a:cubicBezTo>
                      <a:pt x="31" y="13"/>
                      <a:pt x="30" y="16"/>
                      <a:pt x="28" y="18"/>
                    </a:cubicBezTo>
                    <a:cubicBezTo>
                      <a:pt x="26" y="20"/>
                      <a:pt x="22" y="21"/>
                      <a:pt x="18" y="21"/>
                    </a:cubicBezTo>
                    <a:cubicBezTo>
                      <a:pt x="17" y="21"/>
                      <a:pt x="16" y="21"/>
                      <a:pt x="15" y="20"/>
                    </a:cubicBezTo>
                    <a:cubicBezTo>
                      <a:pt x="14" y="20"/>
                      <a:pt x="13" y="20"/>
                      <a:pt x="11" y="20"/>
                    </a:cubicBezTo>
                    <a:close/>
                    <a:moveTo>
                      <a:pt x="11" y="18"/>
                    </a:moveTo>
                    <a:cubicBezTo>
                      <a:pt x="13" y="18"/>
                      <a:pt x="13" y="19"/>
                      <a:pt x="14" y="19"/>
                    </a:cubicBezTo>
                    <a:cubicBezTo>
                      <a:pt x="15" y="19"/>
                      <a:pt x="16" y="19"/>
                      <a:pt x="16" y="19"/>
                    </a:cubicBezTo>
                    <a:cubicBezTo>
                      <a:pt x="19" y="19"/>
                      <a:pt x="20" y="18"/>
                      <a:pt x="22" y="17"/>
                    </a:cubicBezTo>
                    <a:cubicBezTo>
                      <a:pt x="23" y="15"/>
                      <a:pt x="24" y="13"/>
                      <a:pt x="24" y="11"/>
                    </a:cubicBezTo>
                    <a:cubicBezTo>
                      <a:pt x="24" y="9"/>
                      <a:pt x="24" y="8"/>
                      <a:pt x="23" y="6"/>
                    </a:cubicBezTo>
                    <a:cubicBezTo>
                      <a:pt x="22" y="5"/>
                      <a:pt x="21" y="4"/>
                      <a:pt x="20" y="3"/>
                    </a:cubicBezTo>
                    <a:cubicBezTo>
                      <a:pt x="19" y="3"/>
                      <a:pt x="17" y="2"/>
                      <a:pt x="15" y="2"/>
                    </a:cubicBezTo>
                    <a:cubicBezTo>
                      <a:pt x="14" y="2"/>
                      <a:pt x="13" y="2"/>
                      <a:pt x="11" y="3"/>
                    </a:cubicBezTo>
                    <a:lnTo>
                      <a:pt x="11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3" name="Freeform 42">
                <a:extLst>
                  <a:ext uri="{FF2B5EF4-FFF2-40B4-BE49-F238E27FC236}">
                    <a16:creationId xmlns="" xmlns:a16="http://schemas.microsoft.com/office/drawing/2014/main" id="{682250B1-DE83-4B4C-92E1-ED66D6180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326"/>
                <a:ext cx="67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4" y="19"/>
                      <a:pt x="22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2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5" y="35"/>
                      <a:pt x="5" y="35"/>
                      <a:pt x="5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4" name="Freeform 43">
                <a:extLst>
                  <a:ext uri="{FF2B5EF4-FFF2-40B4-BE49-F238E27FC236}">
                    <a16:creationId xmlns="" xmlns:a16="http://schemas.microsoft.com/office/drawing/2014/main" id="{90C0FAD2-E7BF-824C-BE24-87B808D01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5" name="Freeform 44">
                <a:extLst>
                  <a:ext uri="{FF2B5EF4-FFF2-40B4-BE49-F238E27FC236}">
                    <a16:creationId xmlns="" xmlns:a16="http://schemas.microsoft.com/office/drawing/2014/main" id="{6D7E4C19-8FD2-1D41-9830-BDBA62B99E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51" y="2326"/>
                <a:ext cx="79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5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2 w 41"/>
                  <a:gd name="T69" fmla="*/ 16 h 37"/>
                  <a:gd name="T70" fmla="*/ 25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1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4" y="18"/>
                    </a:cubicBezTo>
                    <a:cubicBezTo>
                      <a:pt x="18" y="18"/>
                      <a:pt x="20" y="17"/>
                      <a:pt x="22" y="16"/>
                    </a:cubicBezTo>
                    <a:cubicBezTo>
                      <a:pt x="24" y="14"/>
                      <a:pt x="25" y="12"/>
                      <a:pt x="25" y="10"/>
                    </a:cubicBezTo>
                    <a:cubicBezTo>
                      <a:pt x="25" y="8"/>
                      <a:pt x="25" y="6"/>
                      <a:pt x="23" y="4"/>
                    </a:cubicBezTo>
                    <a:cubicBezTo>
                      <a:pt x="21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6" name="Freeform 45">
                <a:extLst>
                  <a:ext uri="{FF2B5EF4-FFF2-40B4-BE49-F238E27FC236}">
                    <a16:creationId xmlns="" xmlns:a16="http://schemas.microsoft.com/office/drawing/2014/main" id="{F50EC3C1-3657-EB42-BBF9-8DD99BF3E6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32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5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5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1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4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7" name="Freeform 46">
                <a:extLst>
                  <a:ext uri="{FF2B5EF4-FFF2-40B4-BE49-F238E27FC236}">
                    <a16:creationId xmlns="" xmlns:a16="http://schemas.microsoft.com/office/drawing/2014/main" id="{997DFEA9-CD92-8E48-B3AA-A70F82ED7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326"/>
                <a:ext cx="68" cy="71"/>
              </a:xfrm>
              <a:custGeom>
                <a:avLst/>
                <a:gdLst>
                  <a:gd name="T0" fmla="*/ 35 w 36"/>
                  <a:gd name="T1" fmla="*/ 27 h 37"/>
                  <a:gd name="T2" fmla="*/ 36 w 36"/>
                  <a:gd name="T3" fmla="*/ 27 h 37"/>
                  <a:gd name="T4" fmla="*/ 32 w 36"/>
                  <a:gd name="T5" fmla="*/ 37 h 37"/>
                  <a:gd name="T6" fmla="*/ 0 w 36"/>
                  <a:gd name="T7" fmla="*/ 37 h 37"/>
                  <a:gd name="T8" fmla="*/ 0 w 36"/>
                  <a:gd name="T9" fmla="*/ 36 h 37"/>
                  <a:gd name="T10" fmla="*/ 2 w 36"/>
                  <a:gd name="T11" fmla="*/ 36 h 37"/>
                  <a:gd name="T12" fmla="*/ 6 w 36"/>
                  <a:gd name="T13" fmla="*/ 35 h 37"/>
                  <a:gd name="T14" fmla="*/ 6 w 36"/>
                  <a:gd name="T15" fmla="*/ 31 h 37"/>
                  <a:gd name="T16" fmla="*/ 6 w 36"/>
                  <a:gd name="T17" fmla="*/ 7 h 37"/>
                  <a:gd name="T18" fmla="*/ 5 w 36"/>
                  <a:gd name="T19" fmla="*/ 2 h 37"/>
                  <a:gd name="T20" fmla="*/ 2 w 36"/>
                  <a:gd name="T21" fmla="*/ 1 h 37"/>
                  <a:gd name="T22" fmla="*/ 0 w 36"/>
                  <a:gd name="T23" fmla="*/ 1 h 37"/>
                  <a:gd name="T24" fmla="*/ 0 w 36"/>
                  <a:gd name="T25" fmla="*/ 0 h 37"/>
                  <a:gd name="T26" fmla="*/ 19 w 36"/>
                  <a:gd name="T27" fmla="*/ 0 h 37"/>
                  <a:gd name="T28" fmla="*/ 19 w 36"/>
                  <a:gd name="T29" fmla="*/ 1 h 37"/>
                  <a:gd name="T30" fmla="*/ 14 w 36"/>
                  <a:gd name="T31" fmla="*/ 2 h 37"/>
                  <a:gd name="T32" fmla="*/ 13 w 36"/>
                  <a:gd name="T33" fmla="*/ 3 h 37"/>
                  <a:gd name="T34" fmla="*/ 12 w 36"/>
                  <a:gd name="T35" fmla="*/ 7 h 37"/>
                  <a:gd name="T36" fmla="*/ 12 w 36"/>
                  <a:gd name="T37" fmla="*/ 31 h 37"/>
                  <a:gd name="T38" fmla="*/ 13 w 36"/>
                  <a:gd name="T39" fmla="*/ 34 h 37"/>
                  <a:gd name="T40" fmla="*/ 14 w 36"/>
                  <a:gd name="T41" fmla="*/ 35 h 37"/>
                  <a:gd name="T42" fmla="*/ 18 w 36"/>
                  <a:gd name="T43" fmla="*/ 35 h 37"/>
                  <a:gd name="T44" fmla="*/ 21 w 36"/>
                  <a:gd name="T45" fmla="*/ 35 h 37"/>
                  <a:gd name="T46" fmla="*/ 28 w 36"/>
                  <a:gd name="T47" fmla="*/ 34 h 37"/>
                  <a:gd name="T48" fmla="*/ 32 w 36"/>
                  <a:gd name="T49" fmla="*/ 32 h 37"/>
                  <a:gd name="T50" fmla="*/ 35 w 36"/>
                  <a:gd name="T51" fmla="*/ 2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5" y="27"/>
                    </a:moveTo>
                    <a:cubicBezTo>
                      <a:pt x="36" y="27"/>
                      <a:pt x="36" y="27"/>
                      <a:pt x="36" y="2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7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2"/>
                      <a:pt x="12" y="33"/>
                      <a:pt x="13" y="34"/>
                    </a:cubicBezTo>
                    <a:cubicBezTo>
                      <a:pt x="13" y="34"/>
                      <a:pt x="13" y="35"/>
                      <a:pt x="14" y="35"/>
                    </a:cubicBezTo>
                    <a:cubicBezTo>
                      <a:pt x="14" y="35"/>
                      <a:pt x="16" y="35"/>
                      <a:pt x="18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5" y="35"/>
                      <a:pt x="27" y="35"/>
                      <a:pt x="28" y="34"/>
                    </a:cubicBezTo>
                    <a:cubicBezTo>
                      <a:pt x="29" y="34"/>
                      <a:pt x="30" y="33"/>
                      <a:pt x="32" y="32"/>
                    </a:cubicBezTo>
                    <a:cubicBezTo>
                      <a:pt x="33" y="31"/>
                      <a:pt x="34" y="29"/>
                      <a:pt x="35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8" name="Freeform 47">
                <a:extLst>
                  <a:ext uri="{FF2B5EF4-FFF2-40B4-BE49-F238E27FC236}">
                    <a16:creationId xmlns="" xmlns:a16="http://schemas.microsoft.com/office/drawing/2014/main" id="{A96AB466-A713-274A-8464-D2610F54B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326"/>
                <a:ext cx="67" cy="71"/>
              </a:xfrm>
              <a:custGeom>
                <a:avLst/>
                <a:gdLst>
                  <a:gd name="T0" fmla="*/ 11 w 35"/>
                  <a:gd name="T1" fmla="*/ 2 h 37"/>
                  <a:gd name="T2" fmla="*/ 11 w 35"/>
                  <a:gd name="T3" fmla="*/ 17 h 37"/>
                  <a:gd name="T4" fmla="*/ 20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0 w 35"/>
                  <a:gd name="T21" fmla="*/ 19 h 37"/>
                  <a:gd name="T22" fmla="*/ 11 w 35"/>
                  <a:gd name="T23" fmla="*/ 19 h 37"/>
                  <a:gd name="T24" fmla="*/ 11 w 35"/>
                  <a:gd name="T25" fmla="*/ 31 h 37"/>
                  <a:gd name="T26" fmla="*/ 12 w 35"/>
                  <a:gd name="T27" fmla="*/ 34 h 37"/>
                  <a:gd name="T28" fmla="*/ 12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1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1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1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1" y="2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6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4"/>
                      <a:pt x="12" y="34"/>
                    </a:cubicBezTo>
                    <a:cubicBezTo>
                      <a:pt x="12" y="34"/>
                      <a:pt x="12" y="35"/>
                      <a:pt x="12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2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4" y="35"/>
                      <a:pt x="5" y="35"/>
                      <a:pt x="5" y="34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9" name="Freeform 48">
                <a:extLst>
                  <a:ext uri="{FF2B5EF4-FFF2-40B4-BE49-F238E27FC236}">
                    <a16:creationId xmlns="" xmlns:a16="http://schemas.microsoft.com/office/drawing/2014/main" id="{D9F1604F-D96E-D245-9ECC-42A1F28FE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9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7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30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39" y="2"/>
                      <a:pt x="39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8" y="29"/>
                      <a:pt x="37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8" y="38"/>
                      <a:pt x="14" y="37"/>
                      <a:pt x="12" y="36"/>
                    </a:cubicBezTo>
                    <a:cubicBezTo>
                      <a:pt x="10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5" y="33"/>
                      <a:pt x="16" y="34"/>
                      <a:pt x="17" y="35"/>
                    </a:cubicBezTo>
                    <a:cubicBezTo>
                      <a:pt x="19" y="35"/>
                      <a:pt x="20" y="36"/>
                      <a:pt x="22" y="36"/>
                    </a:cubicBezTo>
                    <a:cubicBezTo>
                      <a:pt x="25" y="36"/>
                      <a:pt x="28" y="35"/>
                      <a:pt x="30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4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90" name="Freeform 49">
                <a:extLst>
                  <a:ext uri="{FF2B5EF4-FFF2-40B4-BE49-F238E27FC236}">
                    <a16:creationId xmlns="" xmlns:a16="http://schemas.microsoft.com/office/drawing/2014/main" id="{2723F882-54AD-A24F-BB61-CA2B6E413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326"/>
                <a:ext cx="101" cy="71"/>
              </a:xfrm>
              <a:custGeom>
                <a:avLst/>
                <a:gdLst>
                  <a:gd name="T0" fmla="*/ 24 w 53"/>
                  <a:gd name="T1" fmla="*/ 37 h 37"/>
                  <a:gd name="T2" fmla="*/ 8 w 53"/>
                  <a:gd name="T3" fmla="*/ 6 h 37"/>
                  <a:gd name="T4" fmla="*/ 8 w 53"/>
                  <a:gd name="T5" fmla="*/ 31 h 37"/>
                  <a:gd name="T6" fmla="*/ 9 w 53"/>
                  <a:gd name="T7" fmla="*/ 35 h 37"/>
                  <a:gd name="T8" fmla="*/ 13 w 53"/>
                  <a:gd name="T9" fmla="*/ 36 h 37"/>
                  <a:gd name="T10" fmla="*/ 14 w 53"/>
                  <a:gd name="T11" fmla="*/ 36 h 37"/>
                  <a:gd name="T12" fmla="*/ 14 w 53"/>
                  <a:gd name="T13" fmla="*/ 37 h 37"/>
                  <a:gd name="T14" fmla="*/ 0 w 53"/>
                  <a:gd name="T15" fmla="*/ 37 h 37"/>
                  <a:gd name="T16" fmla="*/ 0 w 53"/>
                  <a:gd name="T17" fmla="*/ 36 h 37"/>
                  <a:gd name="T18" fmla="*/ 1 w 53"/>
                  <a:gd name="T19" fmla="*/ 36 h 37"/>
                  <a:gd name="T20" fmla="*/ 5 w 53"/>
                  <a:gd name="T21" fmla="*/ 35 h 37"/>
                  <a:gd name="T22" fmla="*/ 6 w 53"/>
                  <a:gd name="T23" fmla="*/ 31 h 37"/>
                  <a:gd name="T24" fmla="*/ 6 w 53"/>
                  <a:gd name="T25" fmla="*/ 6 h 37"/>
                  <a:gd name="T26" fmla="*/ 5 w 53"/>
                  <a:gd name="T27" fmla="*/ 3 h 37"/>
                  <a:gd name="T28" fmla="*/ 3 w 53"/>
                  <a:gd name="T29" fmla="*/ 2 h 37"/>
                  <a:gd name="T30" fmla="*/ 0 w 53"/>
                  <a:gd name="T31" fmla="*/ 1 h 37"/>
                  <a:gd name="T32" fmla="*/ 0 w 53"/>
                  <a:gd name="T33" fmla="*/ 0 h 37"/>
                  <a:gd name="T34" fmla="*/ 12 w 53"/>
                  <a:gd name="T35" fmla="*/ 0 h 37"/>
                  <a:gd name="T36" fmla="*/ 26 w 53"/>
                  <a:gd name="T37" fmla="*/ 29 h 37"/>
                  <a:gd name="T38" fmla="*/ 41 w 53"/>
                  <a:gd name="T39" fmla="*/ 0 h 37"/>
                  <a:gd name="T40" fmla="*/ 53 w 53"/>
                  <a:gd name="T41" fmla="*/ 0 h 37"/>
                  <a:gd name="T42" fmla="*/ 53 w 53"/>
                  <a:gd name="T43" fmla="*/ 1 h 37"/>
                  <a:gd name="T44" fmla="*/ 51 w 53"/>
                  <a:gd name="T45" fmla="*/ 1 h 37"/>
                  <a:gd name="T46" fmla="*/ 48 w 53"/>
                  <a:gd name="T47" fmla="*/ 2 h 37"/>
                  <a:gd name="T48" fmla="*/ 47 w 53"/>
                  <a:gd name="T49" fmla="*/ 6 h 37"/>
                  <a:gd name="T50" fmla="*/ 47 w 53"/>
                  <a:gd name="T51" fmla="*/ 31 h 37"/>
                  <a:gd name="T52" fmla="*/ 48 w 53"/>
                  <a:gd name="T53" fmla="*/ 35 h 37"/>
                  <a:gd name="T54" fmla="*/ 51 w 53"/>
                  <a:gd name="T55" fmla="*/ 36 h 37"/>
                  <a:gd name="T56" fmla="*/ 53 w 53"/>
                  <a:gd name="T57" fmla="*/ 36 h 37"/>
                  <a:gd name="T58" fmla="*/ 53 w 53"/>
                  <a:gd name="T59" fmla="*/ 37 h 37"/>
                  <a:gd name="T60" fmla="*/ 35 w 53"/>
                  <a:gd name="T61" fmla="*/ 37 h 37"/>
                  <a:gd name="T62" fmla="*/ 35 w 53"/>
                  <a:gd name="T63" fmla="*/ 36 h 37"/>
                  <a:gd name="T64" fmla="*/ 37 w 53"/>
                  <a:gd name="T65" fmla="*/ 36 h 37"/>
                  <a:gd name="T66" fmla="*/ 40 w 53"/>
                  <a:gd name="T67" fmla="*/ 35 h 37"/>
                  <a:gd name="T68" fmla="*/ 41 w 53"/>
                  <a:gd name="T69" fmla="*/ 31 h 37"/>
                  <a:gd name="T70" fmla="*/ 41 w 53"/>
                  <a:gd name="T71" fmla="*/ 6 h 37"/>
                  <a:gd name="T72" fmla="*/ 25 w 53"/>
                  <a:gd name="T73" fmla="*/ 37 h 37"/>
                  <a:gd name="T74" fmla="*/ 24 w 53"/>
                  <a:gd name="T75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3" h="37">
                    <a:moveTo>
                      <a:pt x="24" y="37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33"/>
                      <a:pt x="9" y="35"/>
                      <a:pt x="9" y="35"/>
                    </a:cubicBezTo>
                    <a:cubicBezTo>
                      <a:pt x="10" y="36"/>
                      <a:pt x="11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0" y="1"/>
                      <a:pt x="48" y="2"/>
                      <a:pt x="48" y="2"/>
                    </a:cubicBezTo>
                    <a:cubicBezTo>
                      <a:pt x="47" y="3"/>
                      <a:pt x="47" y="4"/>
                      <a:pt x="47" y="6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3"/>
                      <a:pt x="47" y="35"/>
                      <a:pt x="48" y="35"/>
                    </a:cubicBezTo>
                    <a:cubicBezTo>
                      <a:pt x="49" y="36"/>
                      <a:pt x="50" y="36"/>
                      <a:pt x="51" y="36"/>
                    </a:cubicBezTo>
                    <a:cubicBezTo>
                      <a:pt x="53" y="36"/>
                      <a:pt x="53" y="36"/>
                      <a:pt x="53" y="36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8" y="36"/>
                      <a:pt x="40" y="36"/>
                      <a:pt x="40" y="35"/>
                    </a:cubicBezTo>
                    <a:cubicBezTo>
                      <a:pt x="41" y="34"/>
                      <a:pt x="41" y="33"/>
                      <a:pt x="41" y="31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25" y="37"/>
                      <a:pt x="25" y="37"/>
                      <a:pt x="25" y="37"/>
                    </a:cubicBezTo>
                    <a:lnTo>
                      <a:pt x="24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  <p:grpSp>
          <p:nvGrpSpPr>
            <p:cNvPr id="123" name="Group 67">
              <a:extLst>
                <a:ext uri="{FF2B5EF4-FFF2-40B4-BE49-F238E27FC236}">
                  <a16:creationId xmlns="" xmlns:a16="http://schemas.microsoft.com/office/drawing/2014/main" id="{A0D298E6-2680-F346-B186-5D2B18913BC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595040" y="83506"/>
              <a:ext cx="533403" cy="535137"/>
              <a:chOff x="594" y="467"/>
              <a:chExt cx="1846" cy="1852"/>
            </a:xfrm>
            <a:solidFill>
              <a:srgbClr val="09234F"/>
            </a:solidFill>
          </p:grpSpPr>
          <p:sp>
            <p:nvSpPr>
              <p:cNvPr id="124" name="Rectangle 68">
                <a:extLst>
                  <a:ext uri="{FF2B5EF4-FFF2-40B4-BE49-F238E27FC236}">
                    <a16:creationId xmlns="" xmlns:a16="http://schemas.microsoft.com/office/drawing/2014/main" id="{70F15E9B-CAC0-D345-8D7B-14E99FF48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9" y="1208"/>
                <a:ext cx="10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5" name="Freeform 69">
                <a:extLst>
                  <a:ext uri="{FF2B5EF4-FFF2-40B4-BE49-F238E27FC236}">
                    <a16:creationId xmlns="" xmlns:a16="http://schemas.microsoft.com/office/drawing/2014/main" id="{37264D80-A120-A64F-8306-19458784B1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0" y="843"/>
                <a:ext cx="945" cy="1112"/>
              </a:xfrm>
              <a:custGeom>
                <a:avLst/>
                <a:gdLst>
                  <a:gd name="T0" fmla="*/ 342 w 495"/>
                  <a:gd name="T1" fmla="*/ 490 h 581"/>
                  <a:gd name="T2" fmla="*/ 266 w 495"/>
                  <a:gd name="T3" fmla="*/ 393 h 581"/>
                  <a:gd name="T4" fmla="*/ 155 w 495"/>
                  <a:gd name="T5" fmla="*/ 426 h 581"/>
                  <a:gd name="T6" fmla="*/ 158 w 495"/>
                  <a:gd name="T7" fmla="*/ 351 h 581"/>
                  <a:gd name="T8" fmla="*/ 108 w 495"/>
                  <a:gd name="T9" fmla="*/ 266 h 581"/>
                  <a:gd name="T10" fmla="*/ 117 w 495"/>
                  <a:gd name="T11" fmla="*/ 114 h 581"/>
                  <a:gd name="T12" fmla="*/ 157 w 495"/>
                  <a:gd name="T13" fmla="*/ 119 h 581"/>
                  <a:gd name="T14" fmla="*/ 167 w 495"/>
                  <a:gd name="T15" fmla="*/ 129 h 581"/>
                  <a:gd name="T16" fmla="*/ 172 w 495"/>
                  <a:gd name="T17" fmla="*/ 169 h 581"/>
                  <a:gd name="T18" fmla="*/ 67 w 495"/>
                  <a:gd name="T19" fmla="*/ 266 h 581"/>
                  <a:gd name="T20" fmla="*/ 152 w 495"/>
                  <a:gd name="T21" fmla="*/ 111 h 581"/>
                  <a:gd name="T22" fmla="*/ 142 w 495"/>
                  <a:gd name="T23" fmla="*/ 149 h 581"/>
                  <a:gd name="T24" fmla="*/ 180 w 495"/>
                  <a:gd name="T25" fmla="*/ 133 h 581"/>
                  <a:gd name="T26" fmla="*/ 181 w 495"/>
                  <a:gd name="T27" fmla="*/ 47 h 581"/>
                  <a:gd name="T28" fmla="*/ 196 w 495"/>
                  <a:gd name="T29" fmla="*/ 283 h 581"/>
                  <a:gd name="T30" fmla="*/ 198 w 495"/>
                  <a:gd name="T31" fmla="*/ 136 h 581"/>
                  <a:gd name="T32" fmla="*/ 201 w 495"/>
                  <a:gd name="T33" fmla="*/ 5 h 581"/>
                  <a:gd name="T34" fmla="*/ 211 w 495"/>
                  <a:gd name="T35" fmla="*/ 61 h 581"/>
                  <a:gd name="T36" fmla="*/ 255 w 495"/>
                  <a:gd name="T37" fmla="*/ 145 h 581"/>
                  <a:gd name="T38" fmla="*/ 278 w 495"/>
                  <a:gd name="T39" fmla="*/ 84 h 581"/>
                  <a:gd name="T40" fmla="*/ 357 w 495"/>
                  <a:gd name="T41" fmla="*/ 54 h 581"/>
                  <a:gd name="T42" fmla="*/ 411 w 495"/>
                  <a:gd name="T43" fmla="*/ 93 h 581"/>
                  <a:gd name="T44" fmla="*/ 430 w 495"/>
                  <a:gd name="T45" fmla="*/ 95 h 581"/>
                  <a:gd name="T46" fmla="*/ 463 w 495"/>
                  <a:gd name="T47" fmla="*/ 155 h 581"/>
                  <a:gd name="T48" fmla="*/ 221 w 495"/>
                  <a:gd name="T49" fmla="*/ 279 h 581"/>
                  <a:gd name="T50" fmla="*/ 349 w 495"/>
                  <a:gd name="T51" fmla="*/ 257 h 581"/>
                  <a:gd name="T52" fmla="*/ 398 w 495"/>
                  <a:gd name="T53" fmla="*/ 210 h 581"/>
                  <a:gd name="T54" fmla="*/ 406 w 495"/>
                  <a:gd name="T55" fmla="*/ 220 h 581"/>
                  <a:gd name="T56" fmla="*/ 411 w 495"/>
                  <a:gd name="T57" fmla="*/ 451 h 581"/>
                  <a:gd name="T58" fmla="*/ 406 w 495"/>
                  <a:gd name="T59" fmla="*/ 321 h 581"/>
                  <a:gd name="T60" fmla="*/ 468 w 495"/>
                  <a:gd name="T61" fmla="*/ 184 h 581"/>
                  <a:gd name="T62" fmla="*/ 460 w 495"/>
                  <a:gd name="T63" fmla="*/ 233 h 581"/>
                  <a:gd name="T64" fmla="*/ 384 w 495"/>
                  <a:gd name="T65" fmla="*/ 222 h 581"/>
                  <a:gd name="T66" fmla="*/ 420 w 495"/>
                  <a:gd name="T67" fmla="*/ 188 h 581"/>
                  <a:gd name="T68" fmla="*/ 364 w 495"/>
                  <a:gd name="T69" fmla="*/ 225 h 581"/>
                  <a:gd name="T70" fmla="*/ 360 w 495"/>
                  <a:gd name="T71" fmla="*/ 188 h 581"/>
                  <a:gd name="T72" fmla="*/ 386 w 495"/>
                  <a:gd name="T73" fmla="*/ 356 h 581"/>
                  <a:gd name="T74" fmla="*/ 220 w 495"/>
                  <a:gd name="T75" fmla="*/ 351 h 581"/>
                  <a:gd name="T76" fmla="*/ 235 w 495"/>
                  <a:gd name="T77" fmla="*/ 315 h 581"/>
                  <a:gd name="T78" fmla="*/ 206 w 495"/>
                  <a:gd name="T79" fmla="*/ 172 h 581"/>
                  <a:gd name="T80" fmla="*/ 238 w 495"/>
                  <a:gd name="T81" fmla="*/ 167 h 581"/>
                  <a:gd name="T82" fmla="*/ 251 w 495"/>
                  <a:gd name="T83" fmla="*/ 158 h 581"/>
                  <a:gd name="T84" fmla="*/ 269 w 495"/>
                  <a:gd name="T85" fmla="*/ 131 h 581"/>
                  <a:gd name="T86" fmla="*/ 278 w 495"/>
                  <a:gd name="T87" fmla="*/ 100 h 581"/>
                  <a:gd name="T88" fmla="*/ 393 w 495"/>
                  <a:gd name="T89" fmla="*/ 130 h 581"/>
                  <a:gd name="T90" fmla="*/ 438 w 495"/>
                  <a:gd name="T91" fmla="*/ 100 h 581"/>
                  <a:gd name="T92" fmla="*/ 438 w 495"/>
                  <a:gd name="T93" fmla="*/ 154 h 581"/>
                  <a:gd name="T94" fmla="*/ 456 w 495"/>
                  <a:gd name="T95" fmla="*/ 159 h 581"/>
                  <a:gd name="T96" fmla="*/ 474 w 495"/>
                  <a:gd name="T97" fmla="*/ 100 h 581"/>
                  <a:gd name="T98" fmla="*/ 455 w 495"/>
                  <a:gd name="T99" fmla="*/ 80 h 581"/>
                  <a:gd name="T100" fmla="*/ 343 w 495"/>
                  <a:gd name="T101" fmla="*/ 34 h 581"/>
                  <a:gd name="T102" fmla="*/ 206 w 495"/>
                  <a:gd name="T103" fmla="*/ 0 h 581"/>
                  <a:gd name="T104" fmla="*/ 173 w 495"/>
                  <a:gd name="T105" fmla="*/ 7 h 581"/>
                  <a:gd name="T106" fmla="*/ 143 w 495"/>
                  <a:gd name="T107" fmla="*/ 23 h 581"/>
                  <a:gd name="T108" fmla="*/ 121 w 495"/>
                  <a:gd name="T109" fmla="*/ 51 h 581"/>
                  <a:gd name="T110" fmla="*/ 148 w 495"/>
                  <a:gd name="T111" fmla="*/ 83 h 581"/>
                  <a:gd name="T112" fmla="*/ 59 w 495"/>
                  <a:gd name="T113" fmla="*/ 98 h 581"/>
                  <a:gd name="T114" fmla="*/ 108 w 495"/>
                  <a:gd name="T115" fmla="*/ 286 h 581"/>
                  <a:gd name="T116" fmla="*/ 152 w 495"/>
                  <a:gd name="T117" fmla="*/ 307 h 581"/>
                  <a:gd name="T118" fmla="*/ 102 w 495"/>
                  <a:gd name="T119" fmla="*/ 418 h 581"/>
                  <a:gd name="T120" fmla="*/ 495 w 495"/>
                  <a:gd name="T121" fmla="*/ 512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5" h="581">
                    <a:moveTo>
                      <a:pt x="369" y="368"/>
                    </a:moveTo>
                    <a:cubicBezTo>
                      <a:pt x="334" y="361"/>
                      <a:pt x="334" y="361"/>
                      <a:pt x="334" y="361"/>
                    </a:cubicBezTo>
                    <a:cubicBezTo>
                      <a:pt x="289" y="371"/>
                      <a:pt x="289" y="371"/>
                      <a:pt x="289" y="371"/>
                    </a:cubicBezTo>
                    <a:cubicBezTo>
                      <a:pt x="298" y="361"/>
                      <a:pt x="298" y="361"/>
                      <a:pt x="298" y="361"/>
                    </a:cubicBezTo>
                    <a:cubicBezTo>
                      <a:pt x="337" y="349"/>
                      <a:pt x="337" y="349"/>
                      <a:pt x="337" y="349"/>
                    </a:cubicBezTo>
                    <a:cubicBezTo>
                      <a:pt x="376" y="362"/>
                      <a:pt x="376" y="362"/>
                      <a:pt x="376" y="362"/>
                    </a:cubicBezTo>
                    <a:lnTo>
                      <a:pt x="369" y="368"/>
                    </a:lnTo>
                    <a:close/>
                    <a:moveTo>
                      <a:pt x="342" y="490"/>
                    </a:moveTo>
                    <a:cubicBezTo>
                      <a:pt x="337" y="470"/>
                      <a:pt x="337" y="470"/>
                      <a:pt x="337" y="470"/>
                    </a:cubicBezTo>
                    <a:cubicBezTo>
                      <a:pt x="349" y="422"/>
                      <a:pt x="349" y="422"/>
                      <a:pt x="349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64" y="420"/>
                      <a:pt x="364" y="420"/>
                      <a:pt x="364" y="420"/>
                    </a:cubicBezTo>
                    <a:cubicBezTo>
                      <a:pt x="375" y="493"/>
                      <a:pt x="375" y="493"/>
                      <a:pt x="375" y="493"/>
                    </a:cubicBezTo>
                    <a:cubicBezTo>
                      <a:pt x="364" y="492"/>
                      <a:pt x="353" y="491"/>
                      <a:pt x="342" y="490"/>
                    </a:cubicBezTo>
                    <a:close/>
                    <a:moveTo>
                      <a:pt x="266" y="393"/>
                    </a:moveTo>
                    <a:cubicBezTo>
                      <a:pt x="299" y="401"/>
                      <a:pt x="299" y="401"/>
                      <a:pt x="299" y="401"/>
                    </a:cubicBezTo>
                    <a:cubicBezTo>
                      <a:pt x="344" y="384"/>
                      <a:pt x="344" y="384"/>
                      <a:pt x="344" y="384"/>
                    </a:cubicBezTo>
                    <a:cubicBezTo>
                      <a:pt x="369" y="396"/>
                      <a:pt x="369" y="396"/>
                      <a:pt x="369" y="396"/>
                    </a:cubicBezTo>
                    <a:cubicBezTo>
                      <a:pt x="344" y="392"/>
                      <a:pt x="344" y="392"/>
                      <a:pt x="344" y="392"/>
                    </a:cubicBezTo>
                    <a:cubicBezTo>
                      <a:pt x="298" y="409"/>
                      <a:pt x="298" y="409"/>
                      <a:pt x="298" y="409"/>
                    </a:cubicBezTo>
                    <a:lnTo>
                      <a:pt x="266" y="393"/>
                    </a:lnTo>
                    <a:close/>
                    <a:moveTo>
                      <a:pt x="171" y="472"/>
                    </a:moveTo>
                    <a:cubicBezTo>
                      <a:pt x="155" y="426"/>
                      <a:pt x="155" y="426"/>
                      <a:pt x="155" y="426"/>
                    </a:cubicBezTo>
                    <a:cubicBezTo>
                      <a:pt x="132" y="419"/>
                      <a:pt x="132" y="419"/>
                      <a:pt x="132" y="419"/>
                    </a:cubicBezTo>
                    <a:cubicBezTo>
                      <a:pt x="170" y="407"/>
                      <a:pt x="170" y="407"/>
                      <a:pt x="170" y="407"/>
                    </a:cubicBezTo>
                    <a:cubicBezTo>
                      <a:pt x="185" y="457"/>
                      <a:pt x="185" y="457"/>
                      <a:pt x="185" y="457"/>
                    </a:cubicBezTo>
                    <a:cubicBezTo>
                      <a:pt x="278" y="443"/>
                      <a:pt x="278" y="443"/>
                      <a:pt x="278" y="443"/>
                    </a:cubicBezTo>
                    <a:lnTo>
                      <a:pt x="171" y="472"/>
                    </a:lnTo>
                    <a:close/>
                    <a:moveTo>
                      <a:pt x="154" y="326"/>
                    </a:moveTo>
                    <a:cubicBezTo>
                      <a:pt x="158" y="326"/>
                      <a:pt x="158" y="326"/>
                      <a:pt x="158" y="326"/>
                    </a:cubicBezTo>
                    <a:cubicBezTo>
                      <a:pt x="158" y="351"/>
                      <a:pt x="158" y="351"/>
                      <a:pt x="158" y="351"/>
                    </a:cubicBezTo>
                    <a:cubicBezTo>
                      <a:pt x="154" y="351"/>
                      <a:pt x="154" y="351"/>
                      <a:pt x="154" y="351"/>
                    </a:cubicBezTo>
                    <a:lnTo>
                      <a:pt x="154" y="326"/>
                    </a:lnTo>
                    <a:close/>
                    <a:moveTo>
                      <a:pt x="164" y="326"/>
                    </a:moveTo>
                    <a:cubicBezTo>
                      <a:pt x="187" y="326"/>
                      <a:pt x="187" y="326"/>
                      <a:pt x="187" y="326"/>
                    </a:cubicBezTo>
                    <a:cubicBezTo>
                      <a:pt x="187" y="351"/>
                      <a:pt x="187" y="351"/>
                      <a:pt x="187" y="351"/>
                    </a:cubicBezTo>
                    <a:cubicBezTo>
                      <a:pt x="164" y="351"/>
                      <a:pt x="164" y="351"/>
                      <a:pt x="164" y="351"/>
                    </a:cubicBezTo>
                    <a:lnTo>
                      <a:pt x="164" y="326"/>
                    </a:lnTo>
                    <a:close/>
                    <a:moveTo>
                      <a:pt x="108" y="266"/>
                    </a:moveTo>
                    <a:cubicBezTo>
                      <a:pt x="108" y="266"/>
                      <a:pt x="108" y="266"/>
                      <a:pt x="108" y="266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78" y="100"/>
                      <a:pt x="78" y="100"/>
                      <a:pt x="78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48" y="98"/>
                      <a:pt x="148" y="98"/>
                      <a:pt x="148" y="98"/>
                    </a:cubicBezTo>
                    <a:cubicBezTo>
                      <a:pt x="149" y="99"/>
                      <a:pt x="149" y="100"/>
                      <a:pt x="149" y="101"/>
                    </a:cubicBezTo>
                    <a:cubicBezTo>
                      <a:pt x="117" y="114"/>
                      <a:pt x="117" y="114"/>
                      <a:pt x="117" y="114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2" y="114"/>
                      <a:pt x="112" y="114"/>
                      <a:pt x="112" y="114"/>
                    </a:cubicBezTo>
                    <a:cubicBezTo>
                      <a:pt x="120" y="132"/>
                      <a:pt x="120" y="132"/>
                      <a:pt x="120" y="132"/>
                    </a:cubicBezTo>
                    <a:cubicBezTo>
                      <a:pt x="124" y="131"/>
                      <a:pt x="124" y="131"/>
                      <a:pt x="124" y="131"/>
                    </a:cubicBezTo>
                    <a:cubicBezTo>
                      <a:pt x="123" y="128"/>
                      <a:pt x="123" y="128"/>
                      <a:pt x="123" y="128"/>
                    </a:cubicBezTo>
                    <a:cubicBezTo>
                      <a:pt x="155" y="115"/>
                      <a:pt x="155" y="115"/>
                      <a:pt x="155" y="115"/>
                    </a:cubicBezTo>
                    <a:cubicBezTo>
                      <a:pt x="155" y="116"/>
                      <a:pt x="156" y="118"/>
                      <a:pt x="157" y="119"/>
                    </a:cubicBezTo>
                    <a:cubicBezTo>
                      <a:pt x="133" y="143"/>
                      <a:pt x="133" y="143"/>
                      <a:pt x="133" y="143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28" y="144"/>
                      <a:pt x="128" y="144"/>
                      <a:pt x="128" y="144"/>
                    </a:cubicBezTo>
                    <a:cubicBezTo>
                      <a:pt x="142" y="158"/>
                      <a:pt x="142" y="158"/>
                      <a:pt x="142" y="158"/>
                    </a:cubicBezTo>
                    <a:cubicBezTo>
                      <a:pt x="146" y="155"/>
                      <a:pt x="146" y="155"/>
                      <a:pt x="146" y="155"/>
                    </a:cubicBezTo>
                    <a:cubicBezTo>
                      <a:pt x="144" y="153"/>
                      <a:pt x="144" y="153"/>
                      <a:pt x="144" y="153"/>
                    </a:cubicBezTo>
                    <a:cubicBezTo>
                      <a:pt x="167" y="129"/>
                      <a:pt x="167" y="129"/>
                      <a:pt x="167" y="129"/>
                    </a:cubicBezTo>
                    <a:cubicBezTo>
                      <a:pt x="169" y="130"/>
                      <a:pt x="170" y="131"/>
                      <a:pt x="171" y="131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4" y="166"/>
                      <a:pt x="154" y="166"/>
                      <a:pt x="154" y="166"/>
                    </a:cubicBezTo>
                    <a:cubicBezTo>
                      <a:pt x="173" y="173"/>
                      <a:pt x="173" y="173"/>
                      <a:pt x="173" y="173"/>
                    </a:cubicBezTo>
                    <a:cubicBezTo>
                      <a:pt x="174" y="169"/>
                      <a:pt x="174" y="169"/>
                      <a:pt x="174" y="169"/>
                    </a:cubicBezTo>
                    <a:cubicBezTo>
                      <a:pt x="172" y="169"/>
                      <a:pt x="172" y="169"/>
                      <a:pt x="172" y="169"/>
                    </a:cubicBezTo>
                    <a:cubicBezTo>
                      <a:pt x="185" y="137"/>
                      <a:pt x="185" y="137"/>
                      <a:pt x="185" y="137"/>
                    </a:cubicBezTo>
                    <a:cubicBezTo>
                      <a:pt x="186" y="138"/>
                      <a:pt x="187" y="138"/>
                      <a:pt x="189" y="138"/>
                    </a:cubicBezTo>
                    <a:cubicBezTo>
                      <a:pt x="189" y="172"/>
                      <a:pt x="189" y="172"/>
                      <a:pt x="189" y="172"/>
                    </a:cubicBezTo>
                    <a:cubicBezTo>
                      <a:pt x="187" y="172"/>
                      <a:pt x="187" y="172"/>
                      <a:pt x="187" y="172"/>
                    </a:cubicBezTo>
                    <a:cubicBezTo>
                      <a:pt x="187" y="266"/>
                      <a:pt x="187" y="266"/>
                      <a:pt x="187" y="266"/>
                    </a:cubicBezTo>
                    <a:lnTo>
                      <a:pt x="108" y="266"/>
                    </a:lnTo>
                    <a:close/>
                    <a:moveTo>
                      <a:pt x="73" y="266"/>
                    </a:moveTo>
                    <a:cubicBezTo>
                      <a:pt x="67" y="266"/>
                      <a:pt x="67" y="266"/>
                      <a:pt x="67" y="266"/>
                    </a:cubicBezTo>
                    <a:cubicBezTo>
                      <a:pt x="67" y="100"/>
                      <a:pt x="67" y="100"/>
                      <a:pt x="67" y="100"/>
                    </a:cubicBezTo>
                    <a:cubicBezTo>
                      <a:pt x="73" y="100"/>
                      <a:pt x="73" y="100"/>
                      <a:pt x="73" y="100"/>
                    </a:cubicBezTo>
                    <a:lnTo>
                      <a:pt x="73" y="266"/>
                    </a:lnTo>
                    <a:close/>
                    <a:moveTo>
                      <a:pt x="152" y="111"/>
                    </a:moveTo>
                    <a:cubicBezTo>
                      <a:pt x="153" y="112"/>
                      <a:pt x="153" y="112"/>
                      <a:pt x="153" y="113"/>
                    </a:cubicBezTo>
                    <a:cubicBezTo>
                      <a:pt x="124" y="125"/>
                      <a:pt x="124" y="125"/>
                      <a:pt x="124" y="125"/>
                    </a:cubicBezTo>
                    <a:cubicBezTo>
                      <a:pt x="123" y="123"/>
                      <a:pt x="123" y="123"/>
                      <a:pt x="123" y="123"/>
                    </a:cubicBezTo>
                    <a:lnTo>
                      <a:pt x="152" y="111"/>
                    </a:lnTo>
                    <a:close/>
                    <a:moveTo>
                      <a:pt x="122" y="57"/>
                    </a:moveTo>
                    <a:cubicBezTo>
                      <a:pt x="122" y="55"/>
                      <a:pt x="122" y="55"/>
                      <a:pt x="122" y="55"/>
                    </a:cubicBezTo>
                    <a:cubicBezTo>
                      <a:pt x="155" y="69"/>
                      <a:pt x="155" y="69"/>
                      <a:pt x="155" y="69"/>
                    </a:cubicBezTo>
                    <a:cubicBezTo>
                      <a:pt x="154" y="71"/>
                      <a:pt x="154" y="71"/>
                      <a:pt x="154" y="71"/>
                    </a:cubicBezTo>
                    <a:lnTo>
                      <a:pt x="122" y="57"/>
                    </a:lnTo>
                    <a:close/>
                    <a:moveTo>
                      <a:pt x="165" y="124"/>
                    </a:moveTo>
                    <a:cubicBezTo>
                      <a:pt x="166" y="125"/>
                      <a:pt x="166" y="125"/>
                      <a:pt x="167" y="126"/>
                    </a:cubicBezTo>
                    <a:cubicBezTo>
                      <a:pt x="142" y="149"/>
                      <a:pt x="142" y="149"/>
                      <a:pt x="142" y="149"/>
                    </a:cubicBezTo>
                    <a:cubicBezTo>
                      <a:pt x="141" y="148"/>
                      <a:pt x="141" y="148"/>
                      <a:pt x="141" y="148"/>
                    </a:cubicBezTo>
                    <a:lnTo>
                      <a:pt x="165" y="124"/>
                    </a:lnTo>
                    <a:close/>
                    <a:moveTo>
                      <a:pt x="139" y="29"/>
                    </a:moveTo>
                    <a:cubicBezTo>
                      <a:pt x="143" y="30"/>
                      <a:pt x="143" y="30"/>
                      <a:pt x="143" y="30"/>
                    </a:cubicBezTo>
                    <a:cubicBezTo>
                      <a:pt x="168" y="54"/>
                      <a:pt x="168" y="54"/>
                      <a:pt x="168" y="54"/>
                    </a:cubicBezTo>
                    <a:cubicBezTo>
                      <a:pt x="165" y="57"/>
                      <a:pt x="165" y="57"/>
                      <a:pt x="165" y="57"/>
                    </a:cubicBezTo>
                    <a:lnTo>
                      <a:pt x="139" y="29"/>
                    </a:lnTo>
                    <a:close/>
                    <a:moveTo>
                      <a:pt x="180" y="133"/>
                    </a:moveTo>
                    <a:cubicBezTo>
                      <a:pt x="181" y="134"/>
                      <a:pt x="182" y="134"/>
                      <a:pt x="183" y="134"/>
                    </a:cubicBezTo>
                    <a:cubicBezTo>
                      <a:pt x="169" y="166"/>
                      <a:pt x="169" y="166"/>
                      <a:pt x="169" y="166"/>
                    </a:cubicBezTo>
                    <a:cubicBezTo>
                      <a:pt x="167" y="166"/>
                      <a:pt x="167" y="166"/>
                      <a:pt x="167" y="166"/>
                    </a:cubicBezTo>
                    <a:lnTo>
                      <a:pt x="180" y="133"/>
                    </a:lnTo>
                    <a:close/>
                    <a:moveTo>
                      <a:pt x="166" y="11"/>
                    </a:moveTo>
                    <a:cubicBezTo>
                      <a:pt x="170" y="18"/>
                      <a:pt x="170" y="18"/>
                      <a:pt x="170" y="18"/>
                    </a:cubicBezTo>
                    <a:cubicBezTo>
                      <a:pt x="184" y="46"/>
                      <a:pt x="184" y="46"/>
                      <a:pt x="184" y="46"/>
                    </a:cubicBezTo>
                    <a:cubicBezTo>
                      <a:pt x="183" y="46"/>
                      <a:pt x="182" y="47"/>
                      <a:pt x="181" y="47"/>
                    </a:cubicBezTo>
                    <a:lnTo>
                      <a:pt x="166" y="11"/>
                    </a:lnTo>
                    <a:close/>
                    <a:moveTo>
                      <a:pt x="196" y="324"/>
                    </a:moveTo>
                    <a:cubicBezTo>
                      <a:pt x="196" y="324"/>
                      <a:pt x="196" y="324"/>
                      <a:pt x="196" y="324"/>
                    </a:cubicBezTo>
                    <a:cubicBezTo>
                      <a:pt x="201" y="328"/>
                      <a:pt x="201" y="328"/>
                      <a:pt x="201" y="328"/>
                    </a:cubicBezTo>
                    <a:cubicBezTo>
                      <a:pt x="201" y="351"/>
                      <a:pt x="201" y="351"/>
                      <a:pt x="201" y="351"/>
                    </a:cubicBezTo>
                    <a:cubicBezTo>
                      <a:pt x="196" y="351"/>
                      <a:pt x="196" y="351"/>
                      <a:pt x="196" y="351"/>
                    </a:cubicBezTo>
                    <a:lnTo>
                      <a:pt x="196" y="324"/>
                    </a:lnTo>
                    <a:close/>
                    <a:moveTo>
                      <a:pt x="196" y="283"/>
                    </a:moveTo>
                    <a:cubicBezTo>
                      <a:pt x="196" y="283"/>
                      <a:pt x="196" y="283"/>
                      <a:pt x="196" y="283"/>
                    </a:cubicBezTo>
                    <a:cubicBezTo>
                      <a:pt x="201" y="287"/>
                      <a:pt x="201" y="287"/>
                      <a:pt x="201" y="287"/>
                    </a:cubicBezTo>
                    <a:cubicBezTo>
                      <a:pt x="201" y="307"/>
                      <a:pt x="201" y="307"/>
                      <a:pt x="201" y="307"/>
                    </a:cubicBezTo>
                    <a:cubicBezTo>
                      <a:pt x="196" y="307"/>
                      <a:pt x="196" y="307"/>
                      <a:pt x="196" y="307"/>
                    </a:cubicBezTo>
                    <a:lnTo>
                      <a:pt x="196" y="283"/>
                    </a:lnTo>
                    <a:close/>
                    <a:moveTo>
                      <a:pt x="196" y="172"/>
                    </a:moveTo>
                    <a:cubicBezTo>
                      <a:pt x="198" y="172"/>
                      <a:pt x="198" y="172"/>
                      <a:pt x="198" y="172"/>
                    </a:cubicBezTo>
                    <a:cubicBezTo>
                      <a:pt x="198" y="136"/>
                      <a:pt x="198" y="136"/>
                      <a:pt x="198" y="136"/>
                    </a:cubicBezTo>
                    <a:cubicBezTo>
                      <a:pt x="199" y="136"/>
                      <a:pt x="200" y="136"/>
                      <a:pt x="201" y="136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267"/>
                      <a:pt x="201" y="267"/>
                      <a:pt x="201" y="267"/>
                    </a:cubicBezTo>
                    <a:cubicBezTo>
                      <a:pt x="196" y="267"/>
                      <a:pt x="196" y="267"/>
                      <a:pt x="196" y="267"/>
                    </a:cubicBezTo>
                    <a:lnTo>
                      <a:pt x="196" y="172"/>
                    </a:lnTo>
                    <a:close/>
                    <a:moveTo>
                      <a:pt x="199" y="5"/>
                    </a:moveTo>
                    <a:cubicBezTo>
                      <a:pt x="201" y="5"/>
                      <a:pt x="201" y="5"/>
                      <a:pt x="201" y="5"/>
                    </a:cubicBezTo>
                    <a:cubicBezTo>
                      <a:pt x="201" y="45"/>
                      <a:pt x="201" y="45"/>
                      <a:pt x="201" y="45"/>
                    </a:cubicBezTo>
                    <a:cubicBezTo>
                      <a:pt x="200" y="45"/>
                      <a:pt x="199" y="45"/>
                      <a:pt x="199" y="45"/>
                    </a:cubicBezTo>
                    <a:lnTo>
                      <a:pt x="199" y="5"/>
                    </a:lnTo>
                    <a:close/>
                    <a:moveTo>
                      <a:pt x="211" y="61"/>
                    </a:moveTo>
                    <a:cubicBezTo>
                      <a:pt x="217" y="61"/>
                      <a:pt x="221" y="66"/>
                      <a:pt x="221" y="72"/>
                    </a:cubicBezTo>
                    <a:cubicBezTo>
                      <a:pt x="221" y="77"/>
                      <a:pt x="217" y="82"/>
                      <a:pt x="211" y="82"/>
                    </a:cubicBezTo>
                    <a:cubicBezTo>
                      <a:pt x="206" y="82"/>
                      <a:pt x="201" y="77"/>
                      <a:pt x="201" y="72"/>
                    </a:cubicBezTo>
                    <a:cubicBezTo>
                      <a:pt x="201" y="66"/>
                      <a:pt x="206" y="61"/>
                      <a:pt x="211" y="61"/>
                    </a:cubicBezTo>
                    <a:close/>
                    <a:moveTo>
                      <a:pt x="231" y="164"/>
                    </a:moveTo>
                    <a:cubicBezTo>
                      <a:pt x="229" y="164"/>
                      <a:pt x="229" y="164"/>
                      <a:pt x="229" y="164"/>
                    </a:cubicBezTo>
                    <a:cubicBezTo>
                      <a:pt x="216" y="132"/>
                      <a:pt x="216" y="132"/>
                      <a:pt x="216" y="132"/>
                    </a:cubicBezTo>
                    <a:cubicBezTo>
                      <a:pt x="219" y="130"/>
                      <a:pt x="219" y="130"/>
                      <a:pt x="219" y="130"/>
                    </a:cubicBezTo>
                    <a:lnTo>
                      <a:pt x="231" y="164"/>
                    </a:lnTo>
                    <a:close/>
                    <a:moveTo>
                      <a:pt x="232" y="119"/>
                    </a:moveTo>
                    <a:cubicBezTo>
                      <a:pt x="257" y="144"/>
                      <a:pt x="257" y="144"/>
                      <a:pt x="257" y="144"/>
                    </a:cubicBezTo>
                    <a:cubicBezTo>
                      <a:pt x="255" y="145"/>
                      <a:pt x="255" y="145"/>
                      <a:pt x="255" y="145"/>
                    </a:cubicBezTo>
                    <a:cubicBezTo>
                      <a:pt x="231" y="121"/>
                      <a:pt x="231" y="121"/>
                      <a:pt x="231" y="121"/>
                    </a:cubicBezTo>
                    <a:cubicBezTo>
                      <a:pt x="231" y="120"/>
                      <a:pt x="232" y="119"/>
                      <a:pt x="232" y="119"/>
                    </a:cubicBezTo>
                    <a:close/>
                    <a:moveTo>
                      <a:pt x="240" y="103"/>
                    </a:moveTo>
                    <a:cubicBezTo>
                      <a:pt x="272" y="116"/>
                      <a:pt x="272" y="116"/>
                      <a:pt x="272" y="116"/>
                    </a:cubicBezTo>
                    <a:cubicBezTo>
                      <a:pt x="271" y="118"/>
                      <a:pt x="271" y="118"/>
                      <a:pt x="271" y="118"/>
                    </a:cubicBezTo>
                    <a:cubicBezTo>
                      <a:pt x="240" y="105"/>
                      <a:pt x="240" y="105"/>
                      <a:pt x="240" y="105"/>
                    </a:cubicBezTo>
                    <a:cubicBezTo>
                      <a:pt x="240" y="104"/>
                      <a:pt x="240" y="103"/>
                      <a:pt x="240" y="103"/>
                    </a:cubicBezTo>
                    <a:close/>
                    <a:moveTo>
                      <a:pt x="278" y="84"/>
                    </a:moveTo>
                    <a:cubicBezTo>
                      <a:pt x="374" y="84"/>
                      <a:pt x="374" y="84"/>
                      <a:pt x="374" y="84"/>
                    </a:cubicBezTo>
                    <a:cubicBezTo>
                      <a:pt x="374" y="88"/>
                      <a:pt x="374" y="88"/>
                      <a:pt x="374" y="88"/>
                    </a:cubicBezTo>
                    <a:cubicBezTo>
                      <a:pt x="278" y="88"/>
                      <a:pt x="278" y="88"/>
                      <a:pt x="278" y="88"/>
                    </a:cubicBezTo>
                    <a:lnTo>
                      <a:pt x="278" y="84"/>
                    </a:lnTo>
                    <a:close/>
                    <a:moveTo>
                      <a:pt x="359" y="56"/>
                    </a:moveTo>
                    <a:cubicBezTo>
                      <a:pt x="361" y="80"/>
                      <a:pt x="361" y="80"/>
                      <a:pt x="361" y="80"/>
                    </a:cubicBezTo>
                    <a:cubicBezTo>
                      <a:pt x="359" y="80"/>
                      <a:pt x="359" y="80"/>
                      <a:pt x="359" y="80"/>
                    </a:cubicBezTo>
                    <a:cubicBezTo>
                      <a:pt x="357" y="54"/>
                      <a:pt x="357" y="54"/>
                      <a:pt x="357" y="54"/>
                    </a:cubicBezTo>
                    <a:lnTo>
                      <a:pt x="359" y="56"/>
                    </a:lnTo>
                    <a:close/>
                    <a:moveTo>
                      <a:pt x="370" y="68"/>
                    </a:moveTo>
                    <a:cubicBezTo>
                      <a:pt x="397" y="84"/>
                      <a:pt x="397" y="84"/>
                      <a:pt x="397" y="84"/>
                    </a:cubicBezTo>
                    <a:cubicBezTo>
                      <a:pt x="397" y="85"/>
                      <a:pt x="397" y="85"/>
                      <a:pt x="397" y="85"/>
                    </a:cubicBezTo>
                    <a:cubicBezTo>
                      <a:pt x="370" y="72"/>
                      <a:pt x="370" y="72"/>
                      <a:pt x="370" y="72"/>
                    </a:cubicBezTo>
                    <a:lnTo>
                      <a:pt x="370" y="68"/>
                    </a:lnTo>
                    <a:close/>
                    <a:moveTo>
                      <a:pt x="411" y="89"/>
                    </a:moveTo>
                    <a:cubicBezTo>
                      <a:pt x="411" y="93"/>
                      <a:pt x="411" y="93"/>
                      <a:pt x="411" y="93"/>
                    </a:cubicBezTo>
                    <a:cubicBezTo>
                      <a:pt x="381" y="99"/>
                      <a:pt x="381" y="99"/>
                      <a:pt x="381" y="99"/>
                    </a:cubicBezTo>
                    <a:cubicBezTo>
                      <a:pt x="377" y="97"/>
                      <a:pt x="377" y="97"/>
                      <a:pt x="377" y="97"/>
                    </a:cubicBezTo>
                    <a:lnTo>
                      <a:pt x="411" y="89"/>
                    </a:lnTo>
                    <a:close/>
                    <a:moveTo>
                      <a:pt x="430" y="95"/>
                    </a:moveTo>
                    <a:cubicBezTo>
                      <a:pt x="402" y="131"/>
                      <a:pt x="402" y="131"/>
                      <a:pt x="402" y="131"/>
                    </a:cubicBezTo>
                    <a:cubicBezTo>
                      <a:pt x="399" y="127"/>
                      <a:pt x="399" y="127"/>
                      <a:pt x="399" y="127"/>
                    </a:cubicBezTo>
                    <a:cubicBezTo>
                      <a:pt x="427" y="91"/>
                      <a:pt x="427" y="91"/>
                      <a:pt x="427" y="91"/>
                    </a:cubicBezTo>
                    <a:lnTo>
                      <a:pt x="430" y="95"/>
                    </a:lnTo>
                    <a:close/>
                    <a:moveTo>
                      <a:pt x="446" y="98"/>
                    </a:moveTo>
                    <a:cubicBezTo>
                      <a:pt x="431" y="144"/>
                      <a:pt x="431" y="144"/>
                      <a:pt x="431" y="144"/>
                    </a:cubicBezTo>
                    <a:cubicBezTo>
                      <a:pt x="429" y="143"/>
                      <a:pt x="429" y="143"/>
                      <a:pt x="429" y="143"/>
                    </a:cubicBezTo>
                    <a:cubicBezTo>
                      <a:pt x="444" y="96"/>
                      <a:pt x="444" y="96"/>
                      <a:pt x="444" y="96"/>
                    </a:cubicBezTo>
                    <a:lnTo>
                      <a:pt x="446" y="98"/>
                    </a:lnTo>
                    <a:close/>
                    <a:moveTo>
                      <a:pt x="460" y="96"/>
                    </a:moveTo>
                    <a:cubicBezTo>
                      <a:pt x="463" y="96"/>
                      <a:pt x="463" y="96"/>
                      <a:pt x="463" y="96"/>
                    </a:cubicBezTo>
                    <a:cubicBezTo>
                      <a:pt x="463" y="155"/>
                      <a:pt x="463" y="155"/>
                      <a:pt x="463" y="155"/>
                    </a:cubicBezTo>
                    <a:cubicBezTo>
                      <a:pt x="460" y="155"/>
                      <a:pt x="460" y="155"/>
                      <a:pt x="460" y="155"/>
                    </a:cubicBezTo>
                    <a:lnTo>
                      <a:pt x="460" y="96"/>
                    </a:lnTo>
                    <a:close/>
                    <a:moveTo>
                      <a:pt x="206" y="286"/>
                    </a:moveTo>
                    <a:cubicBezTo>
                      <a:pt x="216" y="286"/>
                      <a:pt x="216" y="286"/>
                      <a:pt x="216" y="286"/>
                    </a:cubicBezTo>
                    <a:cubicBezTo>
                      <a:pt x="216" y="307"/>
                      <a:pt x="216" y="307"/>
                      <a:pt x="216" y="307"/>
                    </a:cubicBezTo>
                    <a:cubicBezTo>
                      <a:pt x="206" y="307"/>
                      <a:pt x="206" y="307"/>
                      <a:pt x="206" y="307"/>
                    </a:cubicBezTo>
                    <a:lnTo>
                      <a:pt x="206" y="286"/>
                    </a:lnTo>
                    <a:close/>
                    <a:moveTo>
                      <a:pt x="221" y="279"/>
                    </a:moveTo>
                    <a:cubicBezTo>
                      <a:pt x="226" y="276"/>
                      <a:pt x="226" y="276"/>
                      <a:pt x="226" y="276"/>
                    </a:cubicBezTo>
                    <a:cubicBezTo>
                      <a:pt x="226" y="312"/>
                      <a:pt x="226" y="312"/>
                      <a:pt x="226" y="312"/>
                    </a:cubicBezTo>
                    <a:cubicBezTo>
                      <a:pt x="221" y="309"/>
                      <a:pt x="221" y="309"/>
                      <a:pt x="221" y="309"/>
                    </a:cubicBezTo>
                    <a:lnTo>
                      <a:pt x="221" y="279"/>
                    </a:lnTo>
                    <a:close/>
                    <a:moveTo>
                      <a:pt x="345" y="260"/>
                    </a:moveTo>
                    <a:cubicBezTo>
                      <a:pt x="345" y="236"/>
                      <a:pt x="345" y="236"/>
                      <a:pt x="345" y="236"/>
                    </a:cubicBezTo>
                    <a:cubicBezTo>
                      <a:pt x="348" y="236"/>
                      <a:pt x="348" y="236"/>
                      <a:pt x="348" y="236"/>
                    </a:cubicBezTo>
                    <a:cubicBezTo>
                      <a:pt x="349" y="257"/>
                      <a:pt x="349" y="257"/>
                      <a:pt x="349" y="257"/>
                    </a:cubicBezTo>
                    <a:cubicBezTo>
                      <a:pt x="364" y="285"/>
                      <a:pt x="364" y="285"/>
                      <a:pt x="364" y="285"/>
                    </a:cubicBezTo>
                    <a:lnTo>
                      <a:pt x="345" y="260"/>
                    </a:lnTo>
                    <a:close/>
                    <a:moveTo>
                      <a:pt x="397" y="192"/>
                    </a:moveTo>
                    <a:cubicBezTo>
                      <a:pt x="397" y="182"/>
                      <a:pt x="397" y="182"/>
                      <a:pt x="397" y="182"/>
                    </a:cubicBezTo>
                    <a:cubicBezTo>
                      <a:pt x="400" y="182"/>
                      <a:pt x="400" y="182"/>
                      <a:pt x="400" y="182"/>
                    </a:cubicBezTo>
                    <a:cubicBezTo>
                      <a:pt x="409" y="190"/>
                      <a:pt x="409" y="190"/>
                      <a:pt x="409" y="190"/>
                    </a:cubicBezTo>
                    <a:cubicBezTo>
                      <a:pt x="407" y="204"/>
                      <a:pt x="407" y="204"/>
                      <a:pt x="407" y="204"/>
                    </a:cubicBezTo>
                    <a:cubicBezTo>
                      <a:pt x="398" y="210"/>
                      <a:pt x="398" y="210"/>
                      <a:pt x="398" y="210"/>
                    </a:cubicBezTo>
                    <a:cubicBezTo>
                      <a:pt x="394" y="210"/>
                      <a:pt x="394" y="210"/>
                      <a:pt x="394" y="210"/>
                    </a:cubicBezTo>
                    <a:cubicBezTo>
                      <a:pt x="394" y="204"/>
                      <a:pt x="394" y="204"/>
                      <a:pt x="394" y="204"/>
                    </a:cubicBezTo>
                    <a:cubicBezTo>
                      <a:pt x="399" y="204"/>
                      <a:pt x="399" y="204"/>
                      <a:pt x="399" y="204"/>
                    </a:cubicBezTo>
                    <a:cubicBezTo>
                      <a:pt x="399" y="202"/>
                      <a:pt x="399" y="202"/>
                      <a:pt x="399" y="202"/>
                    </a:cubicBezTo>
                    <a:cubicBezTo>
                      <a:pt x="394" y="202"/>
                      <a:pt x="394" y="202"/>
                      <a:pt x="394" y="202"/>
                    </a:cubicBezTo>
                    <a:cubicBezTo>
                      <a:pt x="394" y="192"/>
                      <a:pt x="394" y="192"/>
                      <a:pt x="394" y="192"/>
                    </a:cubicBezTo>
                    <a:lnTo>
                      <a:pt x="397" y="192"/>
                    </a:lnTo>
                    <a:close/>
                    <a:moveTo>
                      <a:pt x="406" y="220"/>
                    </a:moveTo>
                    <a:cubicBezTo>
                      <a:pt x="400" y="220"/>
                      <a:pt x="400" y="220"/>
                      <a:pt x="400" y="220"/>
                    </a:cubicBezTo>
                    <a:cubicBezTo>
                      <a:pt x="400" y="212"/>
                      <a:pt x="400" y="212"/>
                      <a:pt x="400" y="212"/>
                    </a:cubicBezTo>
                    <a:cubicBezTo>
                      <a:pt x="412" y="206"/>
                      <a:pt x="412" y="206"/>
                      <a:pt x="412" y="206"/>
                    </a:cubicBezTo>
                    <a:lnTo>
                      <a:pt x="406" y="220"/>
                    </a:lnTo>
                    <a:close/>
                    <a:moveTo>
                      <a:pt x="413" y="497"/>
                    </a:moveTo>
                    <a:cubicBezTo>
                      <a:pt x="426" y="429"/>
                      <a:pt x="426" y="429"/>
                      <a:pt x="426" y="429"/>
                    </a:cubicBezTo>
                    <a:cubicBezTo>
                      <a:pt x="422" y="403"/>
                      <a:pt x="422" y="403"/>
                      <a:pt x="422" y="403"/>
                    </a:cubicBezTo>
                    <a:cubicBezTo>
                      <a:pt x="411" y="451"/>
                      <a:pt x="411" y="451"/>
                      <a:pt x="411" y="451"/>
                    </a:cubicBezTo>
                    <a:cubicBezTo>
                      <a:pt x="405" y="451"/>
                      <a:pt x="405" y="451"/>
                      <a:pt x="405" y="451"/>
                    </a:cubicBezTo>
                    <a:cubicBezTo>
                      <a:pt x="405" y="408"/>
                      <a:pt x="405" y="408"/>
                      <a:pt x="405" y="408"/>
                    </a:cubicBezTo>
                    <a:cubicBezTo>
                      <a:pt x="423" y="395"/>
                      <a:pt x="423" y="395"/>
                      <a:pt x="423" y="395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397" y="401"/>
                      <a:pt x="397" y="401"/>
                      <a:pt x="397" y="401"/>
                    </a:cubicBezTo>
                    <a:cubicBezTo>
                      <a:pt x="395" y="401"/>
                      <a:pt x="395" y="401"/>
                      <a:pt x="395" y="401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406" y="321"/>
                      <a:pt x="406" y="321"/>
                      <a:pt x="406" y="321"/>
                    </a:cubicBezTo>
                    <a:cubicBezTo>
                      <a:pt x="385" y="302"/>
                      <a:pt x="385" y="302"/>
                      <a:pt x="385" y="302"/>
                    </a:cubicBezTo>
                    <a:cubicBezTo>
                      <a:pt x="405" y="281"/>
                      <a:pt x="405" y="281"/>
                      <a:pt x="405" y="281"/>
                    </a:cubicBezTo>
                    <a:cubicBezTo>
                      <a:pt x="412" y="284"/>
                      <a:pt x="412" y="284"/>
                      <a:pt x="412" y="284"/>
                    </a:cubicBezTo>
                    <a:cubicBezTo>
                      <a:pt x="403" y="302"/>
                      <a:pt x="403" y="302"/>
                      <a:pt x="403" y="302"/>
                    </a:cubicBezTo>
                    <a:cubicBezTo>
                      <a:pt x="425" y="319"/>
                      <a:pt x="425" y="319"/>
                      <a:pt x="425" y="319"/>
                    </a:cubicBezTo>
                    <a:cubicBezTo>
                      <a:pt x="455" y="296"/>
                      <a:pt x="455" y="296"/>
                      <a:pt x="455" y="296"/>
                    </a:cubicBezTo>
                    <a:cubicBezTo>
                      <a:pt x="478" y="218"/>
                      <a:pt x="478" y="218"/>
                      <a:pt x="478" y="218"/>
                    </a:cubicBezTo>
                    <a:cubicBezTo>
                      <a:pt x="468" y="184"/>
                      <a:pt x="468" y="184"/>
                      <a:pt x="468" y="184"/>
                    </a:cubicBezTo>
                    <a:cubicBezTo>
                      <a:pt x="481" y="173"/>
                      <a:pt x="481" y="173"/>
                      <a:pt x="481" y="173"/>
                    </a:cubicBezTo>
                    <a:cubicBezTo>
                      <a:pt x="485" y="167"/>
                      <a:pt x="485" y="167"/>
                      <a:pt x="485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61" y="176"/>
                      <a:pt x="461" y="176"/>
                      <a:pt x="461" y="176"/>
                    </a:cubicBezTo>
                    <a:cubicBezTo>
                      <a:pt x="457" y="226"/>
                      <a:pt x="457" y="226"/>
                      <a:pt x="457" y="226"/>
                    </a:cubicBezTo>
                    <a:cubicBezTo>
                      <a:pt x="416" y="228"/>
                      <a:pt x="416" y="228"/>
                      <a:pt x="416" y="228"/>
                    </a:cubicBezTo>
                    <a:cubicBezTo>
                      <a:pt x="460" y="233"/>
                      <a:pt x="460" y="233"/>
                      <a:pt x="460" y="233"/>
                    </a:cubicBezTo>
                    <a:cubicBezTo>
                      <a:pt x="415" y="240"/>
                      <a:pt x="415" y="240"/>
                      <a:pt x="415" y="240"/>
                    </a:cubicBezTo>
                    <a:cubicBezTo>
                      <a:pt x="421" y="255"/>
                      <a:pt x="421" y="255"/>
                      <a:pt x="421" y="255"/>
                    </a:cubicBezTo>
                    <a:cubicBezTo>
                      <a:pt x="412" y="265"/>
                      <a:pt x="412" y="265"/>
                      <a:pt x="412" y="265"/>
                    </a:cubicBezTo>
                    <a:cubicBezTo>
                      <a:pt x="393" y="258"/>
                      <a:pt x="393" y="258"/>
                      <a:pt x="393" y="258"/>
                    </a:cubicBezTo>
                    <a:cubicBezTo>
                      <a:pt x="376" y="267"/>
                      <a:pt x="376" y="267"/>
                      <a:pt x="376" y="267"/>
                    </a:cubicBezTo>
                    <a:cubicBezTo>
                      <a:pt x="367" y="256"/>
                      <a:pt x="367" y="256"/>
                      <a:pt x="367" y="256"/>
                    </a:cubicBezTo>
                    <a:cubicBezTo>
                      <a:pt x="379" y="222"/>
                      <a:pt x="379" y="222"/>
                      <a:pt x="379" y="222"/>
                    </a:cubicBezTo>
                    <a:cubicBezTo>
                      <a:pt x="384" y="222"/>
                      <a:pt x="384" y="222"/>
                      <a:pt x="384" y="222"/>
                    </a:cubicBezTo>
                    <a:cubicBezTo>
                      <a:pt x="386" y="251"/>
                      <a:pt x="386" y="251"/>
                      <a:pt x="386" y="251"/>
                    </a:cubicBezTo>
                    <a:cubicBezTo>
                      <a:pt x="393" y="230"/>
                      <a:pt x="393" y="230"/>
                      <a:pt x="393" y="230"/>
                    </a:cubicBezTo>
                    <a:cubicBezTo>
                      <a:pt x="410" y="232"/>
                      <a:pt x="410" y="232"/>
                      <a:pt x="410" y="232"/>
                    </a:cubicBezTo>
                    <a:cubicBezTo>
                      <a:pt x="403" y="228"/>
                      <a:pt x="403" y="228"/>
                      <a:pt x="403" y="228"/>
                    </a:cubicBezTo>
                    <a:cubicBezTo>
                      <a:pt x="414" y="228"/>
                      <a:pt x="414" y="228"/>
                      <a:pt x="414" y="228"/>
                    </a:cubicBezTo>
                    <a:cubicBezTo>
                      <a:pt x="411" y="220"/>
                      <a:pt x="411" y="220"/>
                      <a:pt x="411" y="220"/>
                    </a:cubicBezTo>
                    <a:cubicBezTo>
                      <a:pt x="418" y="210"/>
                      <a:pt x="418" y="210"/>
                      <a:pt x="418" y="210"/>
                    </a:cubicBezTo>
                    <a:cubicBezTo>
                      <a:pt x="420" y="188"/>
                      <a:pt x="420" y="188"/>
                      <a:pt x="420" y="188"/>
                    </a:cubicBezTo>
                    <a:cubicBezTo>
                      <a:pt x="405" y="176"/>
                      <a:pt x="405" y="176"/>
                      <a:pt x="405" y="176"/>
                    </a:cubicBezTo>
                    <a:cubicBezTo>
                      <a:pt x="393" y="176"/>
                      <a:pt x="393" y="176"/>
                      <a:pt x="393" y="176"/>
                    </a:cubicBezTo>
                    <a:cubicBezTo>
                      <a:pt x="383" y="184"/>
                      <a:pt x="383" y="184"/>
                      <a:pt x="383" y="184"/>
                    </a:cubicBezTo>
                    <a:cubicBezTo>
                      <a:pt x="380" y="122"/>
                      <a:pt x="380" y="122"/>
                      <a:pt x="380" y="122"/>
                    </a:cubicBezTo>
                    <a:cubicBezTo>
                      <a:pt x="377" y="118"/>
                      <a:pt x="377" y="118"/>
                      <a:pt x="377" y="118"/>
                    </a:cubicBezTo>
                    <a:cubicBezTo>
                      <a:pt x="374" y="221"/>
                      <a:pt x="374" y="221"/>
                      <a:pt x="374" y="221"/>
                    </a:cubicBezTo>
                    <a:cubicBezTo>
                      <a:pt x="367" y="234"/>
                      <a:pt x="367" y="234"/>
                      <a:pt x="367" y="234"/>
                    </a:cubicBezTo>
                    <a:cubicBezTo>
                      <a:pt x="367" y="234"/>
                      <a:pt x="366" y="232"/>
                      <a:pt x="364" y="225"/>
                    </a:cubicBezTo>
                    <a:cubicBezTo>
                      <a:pt x="362" y="219"/>
                      <a:pt x="365" y="200"/>
                      <a:pt x="365" y="200"/>
                    </a:cubicBezTo>
                    <a:cubicBezTo>
                      <a:pt x="372" y="120"/>
                      <a:pt x="372" y="120"/>
                      <a:pt x="372" y="120"/>
                    </a:cubicBezTo>
                    <a:cubicBezTo>
                      <a:pt x="366" y="127"/>
                      <a:pt x="366" y="127"/>
                      <a:pt x="366" y="127"/>
                    </a:cubicBezTo>
                    <a:cubicBezTo>
                      <a:pt x="362" y="176"/>
                      <a:pt x="362" y="176"/>
                      <a:pt x="362" y="176"/>
                    </a:cubicBezTo>
                    <a:cubicBezTo>
                      <a:pt x="344" y="189"/>
                      <a:pt x="344" y="189"/>
                      <a:pt x="344" y="189"/>
                    </a:cubicBezTo>
                    <a:cubicBezTo>
                      <a:pt x="339" y="216"/>
                      <a:pt x="339" y="216"/>
                      <a:pt x="339" y="216"/>
                    </a:cubicBezTo>
                    <a:cubicBezTo>
                      <a:pt x="347" y="195"/>
                      <a:pt x="347" y="195"/>
                      <a:pt x="347" y="195"/>
                    </a:cubicBezTo>
                    <a:cubicBezTo>
                      <a:pt x="360" y="188"/>
                      <a:pt x="360" y="188"/>
                      <a:pt x="360" y="188"/>
                    </a:cubicBezTo>
                    <a:cubicBezTo>
                      <a:pt x="359" y="201"/>
                      <a:pt x="359" y="201"/>
                      <a:pt x="359" y="201"/>
                    </a:cubicBezTo>
                    <a:cubicBezTo>
                      <a:pt x="349" y="207"/>
                      <a:pt x="349" y="207"/>
                      <a:pt x="349" y="207"/>
                    </a:cubicBezTo>
                    <a:cubicBezTo>
                      <a:pt x="331" y="230"/>
                      <a:pt x="331" y="230"/>
                      <a:pt x="331" y="230"/>
                    </a:cubicBezTo>
                    <a:cubicBezTo>
                      <a:pt x="329" y="270"/>
                      <a:pt x="329" y="270"/>
                      <a:pt x="329" y="270"/>
                    </a:cubicBezTo>
                    <a:cubicBezTo>
                      <a:pt x="369" y="305"/>
                      <a:pt x="369" y="305"/>
                      <a:pt x="369" y="305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386" y="356"/>
                      <a:pt x="386" y="356"/>
                      <a:pt x="386" y="356"/>
                    </a:cubicBezTo>
                    <a:cubicBezTo>
                      <a:pt x="349" y="337"/>
                      <a:pt x="349" y="337"/>
                      <a:pt x="349" y="337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289" y="318"/>
                      <a:pt x="289" y="318"/>
                      <a:pt x="289" y="318"/>
                    </a:cubicBezTo>
                    <a:cubicBezTo>
                      <a:pt x="252" y="337"/>
                      <a:pt x="252" y="337"/>
                      <a:pt x="252" y="337"/>
                    </a:cubicBezTo>
                    <a:cubicBezTo>
                      <a:pt x="252" y="350"/>
                      <a:pt x="252" y="350"/>
                      <a:pt x="252" y="350"/>
                    </a:cubicBezTo>
                    <a:cubicBezTo>
                      <a:pt x="252" y="367"/>
                      <a:pt x="252" y="367"/>
                      <a:pt x="252" y="367"/>
                    </a:cubicBezTo>
                    <a:cubicBezTo>
                      <a:pt x="229" y="367"/>
                      <a:pt x="229" y="367"/>
                      <a:pt x="229" y="367"/>
                    </a:cubicBezTo>
                    <a:cubicBezTo>
                      <a:pt x="220" y="351"/>
                      <a:pt x="220" y="351"/>
                      <a:pt x="220" y="351"/>
                    </a:cubicBezTo>
                    <a:cubicBezTo>
                      <a:pt x="206" y="351"/>
                      <a:pt x="206" y="351"/>
                      <a:pt x="206" y="351"/>
                    </a:cubicBezTo>
                    <a:cubicBezTo>
                      <a:pt x="206" y="326"/>
                      <a:pt x="206" y="326"/>
                      <a:pt x="206" y="326"/>
                    </a:cubicBezTo>
                    <a:cubicBezTo>
                      <a:pt x="226" y="326"/>
                      <a:pt x="226" y="326"/>
                      <a:pt x="226" y="326"/>
                    </a:cubicBezTo>
                    <a:cubicBezTo>
                      <a:pt x="226" y="326"/>
                      <a:pt x="226" y="326"/>
                      <a:pt x="227" y="326"/>
                    </a:cubicBezTo>
                    <a:cubicBezTo>
                      <a:pt x="231" y="326"/>
                      <a:pt x="235" y="323"/>
                      <a:pt x="235" y="318"/>
                    </a:cubicBezTo>
                    <a:cubicBezTo>
                      <a:pt x="235" y="318"/>
                      <a:pt x="235" y="318"/>
                      <a:pt x="235" y="318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0"/>
                      <a:pt x="231" y="266"/>
                      <a:pt x="227" y="266"/>
                    </a:cubicBezTo>
                    <a:cubicBezTo>
                      <a:pt x="227" y="266"/>
                      <a:pt x="226" y="266"/>
                      <a:pt x="226" y="266"/>
                    </a:cubicBezTo>
                    <a:cubicBezTo>
                      <a:pt x="206" y="266"/>
                      <a:pt x="206" y="266"/>
                      <a:pt x="206" y="266"/>
                    </a:cubicBezTo>
                    <a:cubicBezTo>
                      <a:pt x="206" y="172"/>
                      <a:pt x="206" y="172"/>
                      <a:pt x="206" y="172"/>
                    </a:cubicBezTo>
                    <a:cubicBezTo>
                      <a:pt x="204" y="172"/>
                      <a:pt x="204" y="172"/>
                      <a:pt x="204" y="172"/>
                    </a:cubicBezTo>
                    <a:cubicBezTo>
                      <a:pt x="204" y="138"/>
                      <a:pt x="204" y="138"/>
                      <a:pt x="204" y="138"/>
                    </a:cubicBezTo>
                    <a:cubicBezTo>
                      <a:pt x="206" y="138"/>
                      <a:pt x="207" y="137"/>
                      <a:pt x="208" y="137"/>
                    </a:cubicBezTo>
                    <a:cubicBezTo>
                      <a:pt x="220" y="169"/>
                      <a:pt x="220" y="169"/>
                      <a:pt x="220" y="169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20" y="174"/>
                      <a:pt x="220" y="174"/>
                      <a:pt x="220" y="174"/>
                    </a:cubicBezTo>
                    <a:cubicBezTo>
                      <a:pt x="238" y="167"/>
                      <a:pt x="238" y="167"/>
                      <a:pt x="238" y="167"/>
                    </a:cubicBezTo>
                    <a:cubicBezTo>
                      <a:pt x="237" y="163"/>
                      <a:pt x="237" y="163"/>
                      <a:pt x="237" y="163"/>
                    </a:cubicBezTo>
                    <a:cubicBezTo>
                      <a:pt x="235" y="163"/>
                      <a:pt x="235" y="163"/>
                      <a:pt x="235" y="163"/>
                    </a:cubicBezTo>
                    <a:cubicBezTo>
                      <a:pt x="222" y="131"/>
                      <a:pt x="222" y="131"/>
                      <a:pt x="222" y="131"/>
                    </a:cubicBezTo>
                    <a:cubicBezTo>
                      <a:pt x="223" y="130"/>
                      <a:pt x="224" y="130"/>
                      <a:pt x="225" y="129"/>
                    </a:cubicBezTo>
                    <a:cubicBezTo>
                      <a:pt x="250" y="153"/>
                      <a:pt x="250" y="153"/>
                      <a:pt x="250" y="153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51" y="158"/>
                      <a:pt x="251" y="158"/>
                      <a:pt x="251" y="158"/>
                    </a:cubicBezTo>
                    <a:cubicBezTo>
                      <a:pt x="265" y="144"/>
                      <a:pt x="265" y="144"/>
                      <a:pt x="265" y="144"/>
                    </a:cubicBezTo>
                    <a:cubicBezTo>
                      <a:pt x="262" y="141"/>
                      <a:pt x="262" y="141"/>
                      <a:pt x="262" y="141"/>
                    </a:cubicBezTo>
                    <a:cubicBezTo>
                      <a:pt x="260" y="142"/>
                      <a:pt x="260" y="142"/>
                      <a:pt x="260" y="142"/>
                    </a:cubicBezTo>
                    <a:cubicBezTo>
                      <a:pt x="235" y="118"/>
                      <a:pt x="235" y="118"/>
                      <a:pt x="235" y="118"/>
                    </a:cubicBezTo>
                    <a:cubicBezTo>
                      <a:pt x="236" y="117"/>
                      <a:pt x="237" y="116"/>
                      <a:pt x="237" y="115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81" y="114"/>
                      <a:pt x="281" y="114"/>
                      <a:pt x="281" y="114"/>
                    </a:cubicBezTo>
                    <a:cubicBezTo>
                      <a:pt x="277" y="112"/>
                      <a:pt x="277" y="112"/>
                      <a:pt x="277" y="112"/>
                    </a:cubicBezTo>
                    <a:cubicBezTo>
                      <a:pt x="276" y="114"/>
                      <a:pt x="276" y="114"/>
                      <a:pt x="276" y="114"/>
                    </a:cubicBezTo>
                    <a:cubicBezTo>
                      <a:pt x="243" y="101"/>
                      <a:pt x="243" y="101"/>
                      <a:pt x="243" y="101"/>
                    </a:cubicBezTo>
                    <a:cubicBezTo>
                      <a:pt x="243" y="100"/>
                      <a:pt x="243" y="99"/>
                      <a:pt x="243" y="98"/>
                    </a:cubicBezTo>
                    <a:cubicBezTo>
                      <a:pt x="278" y="98"/>
                      <a:pt x="278" y="98"/>
                      <a:pt x="278" y="98"/>
                    </a:cubicBezTo>
                    <a:cubicBezTo>
                      <a:pt x="278" y="100"/>
                      <a:pt x="278" y="100"/>
                      <a:pt x="278" y="100"/>
                    </a:cubicBezTo>
                    <a:cubicBezTo>
                      <a:pt x="368" y="100"/>
                      <a:pt x="368" y="100"/>
                      <a:pt x="368" y="100"/>
                    </a:cubicBezTo>
                    <a:cubicBezTo>
                      <a:pt x="368" y="101"/>
                      <a:pt x="368" y="103"/>
                      <a:pt x="369" y="105"/>
                    </a:cubicBezTo>
                    <a:cubicBezTo>
                      <a:pt x="371" y="109"/>
                      <a:pt x="373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406" y="100"/>
                      <a:pt x="406" y="100"/>
                      <a:pt x="406" y="100"/>
                    </a:cubicBezTo>
                    <a:cubicBezTo>
                      <a:pt x="415" y="100"/>
                      <a:pt x="415" y="100"/>
                      <a:pt x="415" y="10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1"/>
                      <a:pt x="395" y="134"/>
                      <a:pt x="398" y="137"/>
                    </a:cubicBezTo>
                    <a:cubicBezTo>
                      <a:pt x="402" y="139"/>
                      <a:pt x="405" y="140"/>
                      <a:pt x="406" y="139"/>
                    </a:cubicBezTo>
                    <a:cubicBezTo>
                      <a:pt x="406" y="139"/>
                      <a:pt x="406" y="139"/>
                      <a:pt x="406" y="139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9"/>
                      <a:pt x="425" y="151"/>
                      <a:pt x="429" y="153"/>
                    </a:cubicBezTo>
                    <a:cubicBezTo>
                      <a:pt x="434" y="154"/>
                      <a:pt x="437" y="155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3"/>
                      <a:pt x="438" y="153"/>
                    </a:cubicBezTo>
                    <a:cubicBezTo>
                      <a:pt x="438" y="153"/>
                      <a:pt x="438" y="153"/>
                      <a:pt x="438" y="153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7" y="160"/>
                      <a:pt x="461" y="161"/>
                      <a:pt x="465" y="161"/>
                    </a:cubicBezTo>
                    <a:cubicBezTo>
                      <a:pt x="470" y="161"/>
                      <a:pt x="474" y="160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00"/>
                      <a:pt x="474" y="100"/>
                      <a:pt x="474" y="100"/>
                    </a:cubicBezTo>
                    <a:cubicBezTo>
                      <a:pt x="481" y="100"/>
                      <a:pt x="481" y="100"/>
                      <a:pt x="481" y="100"/>
                    </a:cubicBezTo>
                    <a:cubicBezTo>
                      <a:pt x="481" y="88"/>
                      <a:pt x="481" y="88"/>
                      <a:pt x="481" y="88"/>
                    </a:cubicBezTo>
                    <a:cubicBezTo>
                      <a:pt x="412" y="88"/>
                      <a:pt x="412" y="88"/>
                      <a:pt x="412" y="88"/>
                    </a:cubicBezTo>
                    <a:cubicBezTo>
                      <a:pt x="412" y="84"/>
                      <a:pt x="412" y="84"/>
                      <a:pt x="412" y="84"/>
                    </a:cubicBezTo>
                    <a:cubicBezTo>
                      <a:pt x="481" y="84"/>
                      <a:pt x="481" y="84"/>
                      <a:pt x="481" y="84"/>
                    </a:cubicBezTo>
                    <a:cubicBezTo>
                      <a:pt x="481" y="80"/>
                      <a:pt x="481" y="80"/>
                      <a:pt x="481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11" y="80"/>
                      <a:pt x="411" y="80"/>
                      <a:pt x="411" y="80"/>
                    </a:cubicBezTo>
                    <a:cubicBezTo>
                      <a:pt x="404" y="79"/>
                      <a:pt x="385" y="75"/>
                      <a:pt x="373" y="63"/>
                    </a:cubicBezTo>
                    <a:cubicBezTo>
                      <a:pt x="357" y="46"/>
                      <a:pt x="356" y="34"/>
                      <a:pt x="356" y="34"/>
                    </a:cubicBezTo>
                    <a:cubicBezTo>
                      <a:pt x="353" y="34"/>
                      <a:pt x="353" y="34"/>
                      <a:pt x="353" y="34"/>
                    </a:cubicBezTo>
                    <a:cubicBezTo>
                      <a:pt x="353" y="80"/>
                      <a:pt x="353" y="80"/>
                      <a:pt x="353" y="80"/>
                    </a:cubicBezTo>
                    <a:cubicBezTo>
                      <a:pt x="350" y="80"/>
                      <a:pt x="350" y="80"/>
                      <a:pt x="350" y="80"/>
                    </a:cubicBezTo>
                    <a:cubicBezTo>
                      <a:pt x="350" y="34"/>
                      <a:pt x="350" y="34"/>
                      <a:pt x="350" y="34"/>
                    </a:cubicBezTo>
                    <a:cubicBezTo>
                      <a:pt x="343" y="34"/>
                      <a:pt x="343" y="34"/>
                      <a:pt x="343" y="34"/>
                    </a:cubicBezTo>
                    <a:cubicBezTo>
                      <a:pt x="343" y="80"/>
                      <a:pt x="343" y="80"/>
                      <a:pt x="343" y="80"/>
                    </a:cubicBezTo>
                    <a:cubicBezTo>
                      <a:pt x="278" y="80"/>
                      <a:pt x="278" y="80"/>
                      <a:pt x="278" y="80"/>
                    </a:cubicBezTo>
                    <a:cubicBezTo>
                      <a:pt x="278" y="83"/>
                      <a:pt x="278" y="83"/>
                      <a:pt x="278" y="83"/>
                    </a:cubicBezTo>
                    <a:cubicBezTo>
                      <a:pt x="243" y="83"/>
                      <a:pt x="243" y="83"/>
                      <a:pt x="243" y="83"/>
                    </a:cubicBezTo>
                    <a:cubicBezTo>
                      <a:pt x="240" y="62"/>
                      <a:pt x="224" y="46"/>
                      <a:pt x="204" y="43"/>
                    </a:cubicBezTo>
                    <a:cubicBezTo>
                      <a:pt x="204" y="4"/>
                      <a:pt x="204" y="4"/>
                      <a:pt x="204" y="4"/>
                    </a:cubicBezTo>
                    <a:cubicBezTo>
                      <a:pt x="206" y="4"/>
                      <a:pt x="206" y="4"/>
                      <a:pt x="206" y="4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186" y="4"/>
                      <a:pt x="186" y="4"/>
                      <a:pt x="186" y="4"/>
                    </a:cubicBezTo>
                    <a:cubicBezTo>
                      <a:pt x="189" y="4"/>
                      <a:pt x="189" y="4"/>
                      <a:pt x="189" y="4"/>
                    </a:cubicBezTo>
                    <a:cubicBezTo>
                      <a:pt x="189" y="43"/>
                      <a:pt x="189" y="43"/>
                      <a:pt x="189" y="43"/>
                    </a:cubicBezTo>
                    <a:cubicBezTo>
                      <a:pt x="188" y="43"/>
                      <a:pt x="186" y="43"/>
                      <a:pt x="185" y="44"/>
                    </a:cubicBezTo>
                    <a:cubicBezTo>
                      <a:pt x="171" y="8"/>
                      <a:pt x="171" y="8"/>
                      <a:pt x="171" y="8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1" y="3"/>
                      <a:pt x="171" y="3"/>
                      <a:pt x="171" y="3"/>
                    </a:cubicBezTo>
                    <a:cubicBezTo>
                      <a:pt x="153" y="11"/>
                      <a:pt x="153" y="11"/>
                      <a:pt x="153" y="11"/>
                    </a:cubicBezTo>
                    <a:cubicBezTo>
                      <a:pt x="155" y="15"/>
                      <a:pt x="155" y="15"/>
                      <a:pt x="155" y="15"/>
                    </a:cubicBezTo>
                    <a:cubicBezTo>
                      <a:pt x="157" y="14"/>
                      <a:pt x="157" y="14"/>
                      <a:pt x="157" y="14"/>
                    </a:cubicBezTo>
                    <a:cubicBezTo>
                      <a:pt x="171" y="49"/>
                      <a:pt x="171" y="49"/>
                      <a:pt x="171" y="49"/>
                    </a:cubicBezTo>
                    <a:cubicBezTo>
                      <a:pt x="170" y="50"/>
                      <a:pt x="169" y="50"/>
                      <a:pt x="168" y="51"/>
                    </a:cubicBezTo>
                    <a:cubicBezTo>
                      <a:pt x="142" y="25"/>
                      <a:pt x="142" y="25"/>
                      <a:pt x="142" y="25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0" y="20"/>
                      <a:pt x="140" y="20"/>
                      <a:pt x="140" y="20"/>
                    </a:cubicBezTo>
                    <a:cubicBezTo>
                      <a:pt x="126" y="34"/>
                      <a:pt x="126" y="34"/>
                      <a:pt x="126" y="34"/>
                    </a:cubicBezTo>
                    <a:cubicBezTo>
                      <a:pt x="129" y="37"/>
                      <a:pt x="129" y="37"/>
                      <a:pt x="129" y="37"/>
                    </a:cubicBezTo>
                    <a:cubicBezTo>
                      <a:pt x="131" y="35"/>
                      <a:pt x="131" y="35"/>
                      <a:pt x="131" y="35"/>
                    </a:cubicBezTo>
                    <a:cubicBezTo>
                      <a:pt x="157" y="61"/>
                      <a:pt x="157" y="61"/>
                      <a:pt x="157" y="61"/>
                    </a:cubicBezTo>
                    <a:cubicBezTo>
                      <a:pt x="157" y="62"/>
                      <a:pt x="156" y="63"/>
                      <a:pt x="155" y="64"/>
                    </a:cubicBezTo>
                    <a:cubicBezTo>
                      <a:pt x="121" y="51"/>
                      <a:pt x="121" y="51"/>
                      <a:pt x="121" y="51"/>
                    </a:cubicBezTo>
                    <a:cubicBezTo>
                      <a:pt x="122" y="49"/>
                      <a:pt x="122" y="49"/>
                      <a:pt x="122" y="49"/>
                    </a:cubicBezTo>
                    <a:cubicBezTo>
                      <a:pt x="122" y="48"/>
                      <a:pt x="122" y="48"/>
                      <a:pt x="122" y="48"/>
                    </a:cubicBezTo>
                    <a:cubicBezTo>
                      <a:pt x="118" y="47"/>
                      <a:pt x="118" y="47"/>
                      <a:pt x="118" y="47"/>
                    </a:cubicBezTo>
                    <a:cubicBezTo>
                      <a:pt x="111" y="65"/>
                      <a:pt x="111" y="65"/>
                      <a:pt x="111" y="65"/>
                    </a:cubicBezTo>
                    <a:cubicBezTo>
                      <a:pt x="115" y="67"/>
                      <a:pt x="115" y="67"/>
                      <a:pt x="115" y="67"/>
                    </a:cubicBezTo>
                    <a:cubicBezTo>
                      <a:pt x="116" y="65"/>
                      <a:pt x="116" y="65"/>
                      <a:pt x="116" y="65"/>
                    </a:cubicBezTo>
                    <a:cubicBezTo>
                      <a:pt x="149" y="78"/>
                      <a:pt x="149" y="78"/>
                      <a:pt x="149" y="78"/>
                    </a:cubicBezTo>
                    <a:cubicBezTo>
                      <a:pt x="149" y="80"/>
                      <a:pt x="149" y="81"/>
                      <a:pt x="148" y="83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9" y="81"/>
                      <a:pt x="109" y="81"/>
                      <a:pt x="109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2" y="81"/>
                      <a:pt x="59" y="84"/>
                      <a:pt x="59" y="89"/>
                    </a:cubicBez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77"/>
                      <a:pt x="59" y="277"/>
                      <a:pt x="59" y="277"/>
                    </a:cubicBezTo>
                    <a:cubicBezTo>
                      <a:pt x="59" y="277"/>
                      <a:pt x="59" y="278"/>
                      <a:pt x="59" y="278"/>
                    </a:cubicBezTo>
                    <a:cubicBezTo>
                      <a:pt x="59" y="282"/>
                      <a:pt x="62" y="286"/>
                      <a:pt x="67" y="286"/>
                    </a:cubicBezTo>
                    <a:cubicBezTo>
                      <a:pt x="67" y="286"/>
                      <a:pt x="67" y="286"/>
                      <a:pt x="67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7" y="286"/>
                      <a:pt x="187" y="286"/>
                      <a:pt x="187" y="286"/>
                    </a:cubicBezTo>
                    <a:cubicBezTo>
                      <a:pt x="187" y="307"/>
                      <a:pt x="187" y="307"/>
                      <a:pt x="187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53" y="307"/>
                      <a:pt x="153" y="307"/>
                      <a:pt x="153" y="307"/>
                    </a:cubicBezTo>
                    <a:cubicBezTo>
                      <a:pt x="152" y="307"/>
                      <a:pt x="152" y="307"/>
                      <a:pt x="152" y="307"/>
                    </a:cubicBezTo>
                    <a:cubicBezTo>
                      <a:pt x="147" y="307"/>
                      <a:pt x="144" y="311"/>
                      <a:pt x="144" y="315"/>
                    </a:cubicBezTo>
                    <a:cubicBezTo>
                      <a:pt x="144" y="315"/>
                      <a:pt x="144" y="315"/>
                      <a:pt x="144" y="315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51"/>
                      <a:pt x="144" y="351"/>
                      <a:pt x="144" y="351"/>
                    </a:cubicBezTo>
                    <a:cubicBezTo>
                      <a:pt x="86" y="351"/>
                      <a:pt x="86" y="351"/>
                      <a:pt x="86" y="351"/>
                    </a:cubicBezTo>
                    <a:cubicBezTo>
                      <a:pt x="86" y="400"/>
                      <a:pt x="86" y="400"/>
                      <a:pt x="86" y="400"/>
                    </a:cubicBezTo>
                    <a:cubicBezTo>
                      <a:pt x="102" y="418"/>
                      <a:pt x="102" y="418"/>
                      <a:pt x="102" y="418"/>
                    </a:cubicBezTo>
                    <a:cubicBezTo>
                      <a:pt x="102" y="451"/>
                      <a:pt x="102" y="451"/>
                      <a:pt x="102" y="451"/>
                    </a:cubicBezTo>
                    <a:cubicBezTo>
                      <a:pt x="121" y="459"/>
                      <a:pt x="121" y="459"/>
                      <a:pt x="121" y="459"/>
                    </a:cubicBezTo>
                    <a:cubicBezTo>
                      <a:pt x="121" y="505"/>
                      <a:pt x="121" y="505"/>
                      <a:pt x="121" y="505"/>
                    </a:cubicBezTo>
                    <a:cubicBezTo>
                      <a:pt x="38" y="520"/>
                      <a:pt x="7" y="539"/>
                      <a:pt x="4" y="540"/>
                    </a:cubicBezTo>
                    <a:cubicBezTo>
                      <a:pt x="0" y="541"/>
                      <a:pt x="19" y="544"/>
                      <a:pt x="46" y="556"/>
                    </a:cubicBezTo>
                    <a:cubicBezTo>
                      <a:pt x="80" y="572"/>
                      <a:pt x="75" y="581"/>
                      <a:pt x="75" y="581"/>
                    </a:cubicBezTo>
                    <a:cubicBezTo>
                      <a:pt x="75" y="581"/>
                      <a:pt x="135" y="543"/>
                      <a:pt x="263" y="520"/>
                    </a:cubicBezTo>
                    <a:cubicBezTo>
                      <a:pt x="329" y="509"/>
                      <a:pt x="450" y="504"/>
                      <a:pt x="495" y="512"/>
                    </a:cubicBezTo>
                    <a:cubicBezTo>
                      <a:pt x="495" y="512"/>
                      <a:pt x="460" y="504"/>
                      <a:pt x="413" y="4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8" name="Freeform 70">
                <a:extLst>
                  <a:ext uri="{FF2B5EF4-FFF2-40B4-BE49-F238E27FC236}">
                    <a16:creationId xmlns="" xmlns:a16="http://schemas.microsoft.com/office/drawing/2014/main" id="{1C9714A8-8981-9D41-9B02-6F9C1A14F5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4" y="467"/>
                <a:ext cx="1846" cy="1852"/>
              </a:xfrm>
              <a:custGeom>
                <a:avLst/>
                <a:gdLst>
                  <a:gd name="T0" fmla="*/ 483 w 967"/>
                  <a:gd name="T1" fmla="*/ 953 h 967"/>
                  <a:gd name="T2" fmla="*/ 13 w 967"/>
                  <a:gd name="T3" fmla="*/ 483 h 967"/>
                  <a:gd name="T4" fmla="*/ 483 w 967"/>
                  <a:gd name="T5" fmla="*/ 12 h 967"/>
                  <a:gd name="T6" fmla="*/ 954 w 967"/>
                  <a:gd name="T7" fmla="*/ 483 h 967"/>
                  <a:gd name="T8" fmla="*/ 483 w 967"/>
                  <a:gd name="T9" fmla="*/ 953 h 967"/>
                  <a:gd name="T10" fmla="*/ 483 w 967"/>
                  <a:gd name="T11" fmla="*/ 0 h 967"/>
                  <a:gd name="T12" fmla="*/ 0 w 967"/>
                  <a:gd name="T13" fmla="*/ 483 h 967"/>
                  <a:gd name="T14" fmla="*/ 483 w 967"/>
                  <a:gd name="T15" fmla="*/ 967 h 967"/>
                  <a:gd name="T16" fmla="*/ 967 w 967"/>
                  <a:gd name="T17" fmla="*/ 483 h 967"/>
                  <a:gd name="T18" fmla="*/ 483 w 967"/>
                  <a:gd name="T19" fmla="*/ 0 h 9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67" h="967">
                    <a:moveTo>
                      <a:pt x="483" y="953"/>
                    </a:moveTo>
                    <a:cubicBezTo>
                      <a:pt x="224" y="953"/>
                      <a:pt x="13" y="742"/>
                      <a:pt x="13" y="483"/>
                    </a:cubicBezTo>
                    <a:cubicBezTo>
                      <a:pt x="13" y="223"/>
                      <a:pt x="224" y="12"/>
                      <a:pt x="483" y="12"/>
                    </a:cubicBezTo>
                    <a:cubicBezTo>
                      <a:pt x="743" y="12"/>
                      <a:pt x="954" y="223"/>
                      <a:pt x="954" y="483"/>
                    </a:cubicBezTo>
                    <a:cubicBezTo>
                      <a:pt x="954" y="742"/>
                      <a:pt x="743" y="953"/>
                      <a:pt x="483" y="953"/>
                    </a:cubicBezTo>
                    <a:close/>
                    <a:moveTo>
                      <a:pt x="483" y="0"/>
                    </a:moveTo>
                    <a:cubicBezTo>
                      <a:pt x="216" y="0"/>
                      <a:pt x="0" y="216"/>
                      <a:pt x="0" y="483"/>
                    </a:cubicBezTo>
                    <a:cubicBezTo>
                      <a:pt x="0" y="751"/>
                      <a:pt x="216" y="967"/>
                      <a:pt x="483" y="967"/>
                    </a:cubicBezTo>
                    <a:cubicBezTo>
                      <a:pt x="750" y="967"/>
                      <a:pt x="967" y="751"/>
                      <a:pt x="967" y="483"/>
                    </a:cubicBezTo>
                    <a:cubicBezTo>
                      <a:pt x="967" y="216"/>
                      <a:pt x="750" y="0"/>
                      <a:pt x="48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9" name="Freeform 71">
                <a:extLst>
                  <a:ext uri="{FF2B5EF4-FFF2-40B4-BE49-F238E27FC236}">
                    <a16:creationId xmlns="" xmlns:a16="http://schemas.microsoft.com/office/drawing/2014/main" id="{9F47C1A2-7F03-4D44-81ED-E43988577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1063"/>
                <a:ext cx="67" cy="61"/>
              </a:xfrm>
              <a:custGeom>
                <a:avLst/>
                <a:gdLst>
                  <a:gd name="T0" fmla="*/ 23 w 35"/>
                  <a:gd name="T1" fmla="*/ 3 h 32"/>
                  <a:gd name="T2" fmla="*/ 10 w 35"/>
                  <a:gd name="T3" fmla="*/ 1 h 32"/>
                  <a:gd name="T4" fmla="*/ 2 w 35"/>
                  <a:gd name="T5" fmla="*/ 9 h 32"/>
                  <a:gd name="T6" fmla="*/ 2 w 35"/>
                  <a:gd name="T7" fmla="*/ 21 h 32"/>
                  <a:gd name="T8" fmla="*/ 12 w 35"/>
                  <a:gd name="T9" fmla="*/ 29 h 32"/>
                  <a:gd name="T10" fmla="*/ 25 w 35"/>
                  <a:gd name="T11" fmla="*/ 31 h 32"/>
                  <a:gd name="T12" fmla="*/ 33 w 35"/>
                  <a:gd name="T13" fmla="*/ 23 h 32"/>
                  <a:gd name="T14" fmla="*/ 33 w 35"/>
                  <a:gd name="T15" fmla="*/ 12 h 32"/>
                  <a:gd name="T16" fmla="*/ 23 w 35"/>
                  <a:gd name="T17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32">
                    <a:moveTo>
                      <a:pt x="23" y="3"/>
                    </a:moveTo>
                    <a:cubicBezTo>
                      <a:pt x="18" y="0"/>
                      <a:pt x="13" y="0"/>
                      <a:pt x="10" y="1"/>
                    </a:cubicBezTo>
                    <a:cubicBezTo>
                      <a:pt x="6" y="3"/>
                      <a:pt x="4" y="5"/>
                      <a:pt x="2" y="9"/>
                    </a:cubicBezTo>
                    <a:cubicBezTo>
                      <a:pt x="0" y="13"/>
                      <a:pt x="0" y="17"/>
                      <a:pt x="2" y="21"/>
                    </a:cubicBezTo>
                    <a:cubicBezTo>
                      <a:pt x="3" y="24"/>
                      <a:pt x="6" y="27"/>
                      <a:pt x="12" y="29"/>
                    </a:cubicBezTo>
                    <a:cubicBezTo>
                      <a:pt x="17" y="32"/>
                      <a:pt x="21" y="32"/>
                      <a:pt x="25" y="31"/>
                    </a:cubicBezTo>
                    <a:cubicBezTo>
                      <a:pt x="29" y="29"/>
                      <a:pt x="32" y="27"/>
                      <a:pt x="33" y="23"/>
                    </a:cubicBezTo>
                    <a:cubicBezTo>
                      <a:pt x="35" y="19"/>
                      <a:pt x="35" y="15"/>
                      <a:pt x="33" y="12"/>
                    </a:cubicBezTo>
                    <a:cubicBezTo>
                      <a:pt x="32" y="8"/>
                      <a:pt x="28" y="5"/>
                      <a:pt x="2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0" name="Freeform 72">
                <a:extLst>
                  <a:ext uri="{FF2B5EF4-FFF2-40B4-BE49-F238E27FC236}">
                    <a16:creationId xmlns="" xmlns:a16="http://schemas.microsoft.com/office/drawing/2014/main" id="{359B5C8C-C1CC-CC40-A75F-DFB817DDE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886"/>
                <a:ext cx="42" cy="77"/>
              </a:xfrm>
              <a:custGeom>
                <a:avLst/>
                <a:gdLst>
                  <a:gd name="T0" fmla="*/ 22 w 22"/>
                  <a:gd name="T1" fmla="*/ 0 h 40"/>
                  <a:gd name="T2" fmla="*/ 22 w 22"/>
                  <a:gd name="T3" fmla="*/ 40 h 40"/>
                  <a:gd name="T4" fmla="*/ 12 w 22"/>
                  <a:gd name="T5" fmla="*/ 40 h 40"/>
                  <a:gd name="T6" fmla="*/ 12 w 22"/>
                  <a:gd name="T7" fmla="*/ 14 h 40"/>
                  <a:gd name="T8" fmla="*/ 6 w 22"/>
                  <a:gd name="T9" fmla="*/ 17 h 40"/>
                  <a:gd name="T10" fmla="*/ 0 w 22"/>
                  <a:gd name="T11" fmla="*/ 20 h 40"/>
                  <a:gd name="T12" fmla="*/ 0 w 22"/>
                  <a:gd name="T13" fmla="*/ 11 h 40"/>
                  <a:gd name="T14" fmla="*/ 9 w 22"/>
                  <a:gd name="T15" fmla="*/ 7 h 40"/>
                  <a:gd name="T16" fmla="*/ 14 w 22"/>
                  <a:gd name="T17" fmla="*/ 0 h 40"/>
                  <a:gd name="T18" fmla="*/ 22 w 22"/>
                  <a:gd name="T1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40">
                    <a:moveTo>
                      <a:pt x="22" y="0"/>
                    </a:moveTo>
                    <a:cubicBezTo>
                      <a:pt x="22" y="40"/>
                      <a:pt x="22" y="40"/>
                      <a:pt x="2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0" y="15"/>
                      <a:pt x="8" y="17"/>
                      <a:pt x="6" y="17"/>
                    </a:cubicBezTo>
                    <a:cubicBezTo>
                      <a:pt x="5" y="18"/>
                      <a:pt x="3" y="19"/>
                      <a:pt x="0" y="2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10"/>
                      <a:pt x="7" y="8"/>
                      <a:pt x="9" y="7"/>
                    </a:cubicBezTo>
                    <a:cubicBezTo>
                      <a:pt x="11" y="5"/>
                      <a:pt x="12" y="3"/>
                      <a:pt x="14" y="0"/>
                    </a:cubicBezTo>
                    <a:lnTo>
                      <a:pt x="2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1" name="Freeform 73">
                <a:extLst>
                  <a:ext uri="{FF2B5EF4-FFF2-40B4-BE49-F238E27FC236}">
                    <a16:creationId xmlns="" xmlns:a16="http://schemas.microsoft.com/office/drawing/2014/main" id="{ADE9046A-3EA3-9F4B-8974-69748CC297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53" y="1886"/>
                <a:ext cx="61" cy="77"/>
              </a:xfrm>
              <a:custGeom>
                <a:avLst/>
                <a:gdLst>
                  <a:gd name="T0" fmla="*/ 21 w 32"/>
                  <a:gd name="T1" fmla="*/ 14 h 40"/>
                  <a:gd name="T2" fmla="*/ 19 w 32"/>
                  <a:gd name="T3" fmla="*/ 9 h 40"/>
                  <a:gd name="T4" fmla="*/ 16 w 32"/>
                  <a:gd name="T5" fmla="*/ 7 h 40"/>
                  <a:gd name="T6" fmla="*/ 12 w 32"/>
                  <a:gd name="T7" fmla="*/ 9 h 40"/>
                  <a:gd name="T8" fmla="*/ 11 w 32"/>
                  <a:gd name="T9" fmla="*/ 14 h 40"/>
                  <a:gd name="T10" fmla="*/ 12 w 32"/>
                  <a:gd name="T11" fmla="*/ 19 h 40"/>
                  <a:gd name="T12" fmla="*/ 16 w 32"/>
                  <a:gd name="T13" fmla="*/ 20 h 40"/>
                  <a:gd name="T14" fmla="*/ 20 w 32"/>
                  <a:gd name="T15" fmla="*/ 19 h 40"/>
                  <a:gd name="T16" fmla="*/ 21 w 32"/>
                  <a:gd name="T17" fmla="*/ 14 h 40"/>
                  <a:gd name="T18" fmla="*/ 1 w 32"/>
                  <a:gd name="T19" fmla="*/ 31 h 40"/>
                  <a:gd name="T20" fmla="*/ 12 w 32"/>
                  <a:gd name="T21" fmla="*/ 30 h 40"/>
                  <a:gd name="T22" fmla="*/ 13 w 32"/>
                  <a:gd name="T23" fmla="*/ 33 h 40"/>
                  <a:gd name="T24" fmla="*/ 16 w 32"/>
                  <a:gd name="T25" fmla="*/ 34 h 40"/>
                  <a:gd name="T26" fmla="*/ 20 w 32"/>
                  <a:gd name="T27" fmla="*/ 31 h 40"/>
                  <a:gd name="T28" fmla="*/ 21 w 32"/>
                  <a:gd name="T29" fmla="*/ 23 h 40"/>
                  <a:gd name="T30" fmla="*/ 18 w 32"/>
                  <a:gd name="T31" fmla="*/ 26 h 40"/>
                  <a:gd name="T32" fmla="*/ 13 w 32"/>
                  <a:gd name="T33" fmla="*/ 27 h 40"/>
                  <a:gd name="T34" fmla="*/ 4 w 32"/>
                  <a:gd name="T35" fmla="*/ 23 h 40"/>
                  <a:gd name="T36" fmla="*/ 0 w 32"/>
                  <a:gd name="T37" fmla="*/ 14 h 40"/>
                  <a:gd name="T38" fmla="*/ 2 w 32"/>
                  <a:gd name="T39" fmla="*/ 7 h 40"/>
                  <a:gd name="T40" fmla="*/ 7 w 32"/>
                  <a:gd name="T41" fmla="*/ 2 h 40"/>
                  <a:gd name="T42" fmla="*/ 15 w 32"/>
                  <a:gd name="T43" fmla="*/ 0 h 40"/>
                  <a:gd name="T44" fmla="*/ 25 w 32"/>
                  <a:gd name="T45" fmla="*/ 2 h 40"/>
                  <a:gd name="T46" fmla="*/ 30 w 32"/>
                  <a:gd name="T47" fmla="*/ 9 h 40"/>
                  <a:gd name="T48" fmla="*/ 32 w 32"/>
                  <a:gd name="T49" fmla="*/ 20 h 40"/>
                  <a:gd name="T50" fmla="*/ 28 w 32"/>
                  <a:gd name="T51" fmla="*/ 36 h 40"/>
                  <a:gd name="T52" fmla="*/ 16 w 32"/>
                  <a:gd name="T53" fmla="*/ 40 h 40"/>
                  <a:gd name="T54" fmla="*/ 8 w 32"/>
                  <a:gd name="T55" fmla="*/ 39 h 40"/>
                  <a:gd name="T56" fmla="*/ 4 w 32"/>
                  <a:gd name="T57" fmla="*/ 36 h 40"/>
                  <a:gd name="T58" fmla="*/ 1 w 32"/>
                  <a:gd name="T59" fmla="*/ 3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2" h="40">
                    <a:moveTo>
                      <a:pt x="21" y="14"/>
                    </a:moveTo>
                    <a:cubicBezTo>
                      <a:pt x="21" y="12"/>
                      <a:pt x="21" y="10"/>
                      <a:pt x="19" y="9"/>
                    </a:cubicBezTo>
                    <a:cubicBezTo>
                      <a:pt x="18" y="8"/>
                      <a:pt x="17" y="7"/>
                      <a:pt x="16" y="7"/>
                    </a:cubicBezTo>
                    <a:cubicBezTo>
                      <a:pt x="14" y="7"/>
                      <a:pt x="13" y="8"/>
                      <a:pt x="12" y="9"/>
                    </a:cubicBezTo>
                    <a:cubicBezTo>
                      <a:pt x="11" y="10"/>
                      <a:pt x="11" y="11"/>
                      <a:pt x="11" y="14"/>
                    </a:cubicBezTo>
                    <a:cubicBezTo>
                      <a:pt x="11" y="16"/>
                      <a:pt x="11" y="17"/>
                      <a:pt x="12" y="19"/>
                    </a:cubicBezTo>
                    <a:cubicBezTo>
                      <a:pt x="13" y="20"/>
                      <a:pt x="14" y="20"/>
                      <a:pt x="16" y="20"/>
                    </a:cubicBezTo>
                    <a:cubicBezTo>
                      <a:pt x="17" y="20"/>
                      <a:pt x="19" y="20"/>
                      <a:pt x="20" y="19"/>
                    </a:cubicBezTo>
                    <a:cubicBezTo>
                      <a:pt x="21" y="18"/>
                      <a:pt x="21" y="16"/>
                      <a:pt x="21" y="14"/>
                    </a:cubicBezTo>
                    <a:close/>
                    <a:moveTo>
                      <a:pt x="1" y="31"/>
                    </a:move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1"/>
                      <a:pt x="13" y="32"/>
                      <a:pt x="13" y="33"/>
                    </a:cubicBezTo>
                    <a:cubicBezTo>
                      <a:pt x="14" y="34"/>
                      <a:pt x="15" y="34"/>
                      <a:pt x="16" y="34"/>
                    </a:cubicBezTo>
                    <a:cubicBezTo>
                      <a:pt x="18" y="34"/>
                      <a:pt x="19" y="33"/>
                      <a:pt x="20" y="31"/>
                    </a:cubicBezTo>
                    <a:cubicBezTo>
                      <a:pt x="21" y="30"/>
                      <a:pt x="21" y="27"/>
                      <a:pt x="21" y="23"/>
                    </a:cubicBezTo>
                    <a:cubicBezTo>
                      <a:pt x="20" y="24"/>
                      <a:pt x="19" y="25"/>
                      <a:pt x="18" y="26"/>
                    </a:cubicBezTo>
                    <a:cubicBezTo>
                      <a:pt x="16" y="27"/>
                      <a:pt x="15" y="27"/>
                      <a:pt x="13" y="27"/>
                    </a:cubicBezTo>
                    <a:cubicBezTo>
                      <a:pt x="9" y="27"/>
                      <a:pt x="6" y="26"/>
                      <a:pt x="4" y="23"/>
                    </a:cubicBezTo>
                    <a:cubicBezTo>
                      <a:pt x="2" y="21"/>
                      <a:pt x="0" y="18"/>
                      <a:pt x="0" y="14"/>
                    </a:cubicBezTo>
                    <a:cubicBezTo>
                      <a:pt x="0" y="11"/>
                      <a:pt x="1" y="9"/>
                      <a:pt x="2" y="7"/>
                    </a:cubicBezTo>
                    <a:cubicBezTo>
                      <a:pt x="3" y="5"/>
                      <a:pt x="5" y="3"/>
                      <a:pt x="7" y="2"/>
                    </a:cubicBezTo>
                    <a:cubicBezTo>
                      <a:pt x="9" y="1"/>
                      <a:pt x="12" y="0"/>
                      <a:pt x="15" y="0"/>
                    </a:cubicBezTo>
                    <a:cubicBezTo>
                      <a:pt x="19" y="0"/>
                      <a:pt x="22" y="1"/>
                      <a:pt x="25" y="2"/>
                    </a:cubicBezTo>
                    <a:cubicBezTo>
                      <a:pt x="27" y="4"/>
                      <a:pt x="29" y="6"/>
                      <a:pt x="30" y="9"/>
                    </a:cubicBezTo>
                    <a:cubicBezTo>
                      <a:pt x="32" y="12"/>
                      <a:pt x="32" y="16"/>
                      <a:pt x="32" y="20"/>
                    </a:cubicBezTo>
                    <a:cubicBezTo>
                      <a:pt x="32" y="27"/>
                      <a:pt x="31" y="32"/>
                      <a:pt x="28" y="36"/>
                    </a:cubicBezTo>
                    <a:cubicBezTo>
                      <a:pt x="25" y="39"/>
                      <a:pt x="21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7" y="39"/>
                      <a:pt x="5" y="38"/>
                      <a:pt x="4" y="36"/>
                    </a:cubicBezTo>
                    <a:cubicBezTo>
                      <a:pt x="3" y="35"/>
                      <a:pt x="2" y="33"/>
                      <a:pt x="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2" name="Freeform 74">
                <a:extLst>
                  <a:ext uri="{FF2B5EF4-FFF2-40B4-BE49-F238E27FC236}">
                    <a16:creationId xmlns="" xmlns:a16="http://schemas.microsoft.com/office/drawing/2014/main" id="{1C199CC4-EBF1-EB49-B0DD-C0305B28C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888"/>
                <a:ext cx="61" cy="75"/>
              </a:xfrm>
              <a:custGeom>
                <a:avLst/>
                <a:gdLst>
                  <a:gd name="T0" fmla="*/ 5 w 32"/>
                  <a:gd name="T1" fmla="*/ 0 h 39"/>
                  <a:gd name="T2" fmla="*/ 30 w 32"/>
                  <a:gd name="T3" fmla="*/ 0 h 39"/>
                  <a:gd name="T4" fmla="*/ 30 w 32"/>
                  <a:gd name="T5" fmla="*/ 9 h 39"/>
                  <a:gd name="T6" fmla="*/ 13 w 32"/>
                  <a:gd name="T7" fmla="*/ 9 h 39"/>
                  <a:gd name="T8" fmla="*/ 12 w 32"/>
                  <a:gd name="T9" fmla="*/ 15 h 39"/>
                  <a:gd name="T10" fmla="*/ 16 w 32"/>
                  <a:gd name="T11" fmla="*/ 13 h 39"/>
                  <a:gd name="T12" fmla="*/ 19 w 32"/>
                  <a:gd name="T13" fmla="*/ 13 h 39"/>
                  <a:gd name="T14" fmla="*/ 29 w 32"/>
                  <a:gd name="T15" fmla="*/ 16 h 39"/>
                  <a:gd name="T16" fmla="*/ 32 w 32"/>
                  <a:gd name="T17" fmla="*/ 25 h 39"/>
                  <a:gd name="T18" fmla="*/ 30 w 32"/>
                  <a:gd name="T19" fmla="*/ 32 h 39"/>
                  <a:gd name="T20" fmla="*/ 25 w 32"/>
                  <a:gd name="T21" fmla="*/ 38 h 39"/>
                  <a:gd name="T22" fmla="*/ 16 w 32"/>
                  <a:gd name="T23" fmla="*/ 39 h 39"/>
                  <a:gd name="T24" fmla="*/ 10 w 32"/>
                  <a:gd name="T25" fmla="*/ 39 h 39"/>
                  <a:gd name="T26" fmla="*/ 5 w 32"/>
                  <a:gd name="T27" fmla="*/ 37 h 39"/>
                  <a:gd name="T28" fmla="*/ 2 w 32"/>
                  <a:gd name="T29" fmla="*/ 33 h 39"/>
                  <a:gd name="T30" fmla="*/ 0 w 32"/>
                  <a:gd name="T31" fmla="*/ 29 h 39"/>
                  <a:gd name="T32" fmla="*/ 11 w 32"/>
                  <a:gd name="T33" fmla="*/ 28 h 39"/>
                  <a:gd name="T34" fmla="*/ 13 w 32"/>
                  <a:gd name="T35" fmla="*/ 32 h 39"/>
                  <a:gd name="T36" fmla="*/ 16 w 32"/>
                  <a:gd name="T37" fmla="*/ 33 h 39"/>
                  <a:gd name="T38" fmla="*/ 20 w 32"/>
                  <a:gd name="T39" fmla="*/ 31 h 39"/>
                  <a:gd name="T40" fmla="*/ 21 w 32"/>
                  <a:gd name="T41" fmla="*/ 26 h 39"/>
                  <a:gd name="T42" fmla="*/ 20 w 32"/>
                  <a:gd name="T43" fmla="*/ 21 h 39"/>
                  <a:gd name="T44" fmla="*/ 16 w 32"/>
                  <a:gd name="T45" fmla="*/ 19 h 39"/>
                  <a:gd name="T46" fmla="*/ 13 w 32"/>
                  <a:gd name="T47" fmla="*/ 20 h 39"/>
                  <a:gd name="T48" fmla="*/ 11 w 32"/>
                  <a:gd name="T49" fmla="*/ 22 h 39"/>
                  <a:gd name="T50" fmla="*/ 1 w 32"/>
                  <a:gd name="T51" fmla="*/ 21 h 39"/>
                  <a:gd name="T52" fmla="*/ 5 w 32"/>
                  <a:gd name="T5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2" h="39">
                    <a:moveTo>
                      <a:pt x="5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4"/>
                      <a:pt x="14" y="14"/>
                      <a:pt x="16" y="13"/>
                    </a:cubicBezTo>
                    <a:cubicBezTo>
                      <a:pt x="17" y="13"/>
                      <a:pt x="18" y="13"/>
                      <a:pt x="19" y="13"/>
                    </a:cubicBezTo>
                    <a:cubicBezTo>
                      <a:pt x="23" y="13"/>
                      <a:pt x="26" y="14"/>
                      <a:pt x="29" y="16"/>
                    </a:cubicBezTo>
                    <a:cubicBezTo>
                      <a:pt x="31" y="19"/>
                      <a:pt x="32" y="22"/>
                      <a:pt x="32" y="25"/>
                    </a:cubicBezTo>
                    <a:cubicBezTo>
                      <a:pt x="32" y="28"/>
                      <a:pt x="32" y="30"/>
                      <a:pt x="30" y="32"/>
                    </a:cubicBezTo>
                    <a:cubicBezTo>
                      <a:pt x="29" y="35"/>
                      <a:pt x="27" y="36"/>
                      <a:pt x="25" y="38"/>
                    </a:cubicBezTo>
                    <a:cubicBezTo>
                      <a:pt x="23" y="39"/>
                      <a:pt x="20" y="39"/>
                      <a:pt x="16" y="39"/>
                    </a:cubicBezTo>
                    <a:cubicBezTo>
                      <a:pt x="14" y="39"/>
                      <a:pt x="12" y="39"/>
                      <a:pt x="10" y="39"/>
                    </a:cubicBezTo>
                    <a:cubicBezTo>
                      <a:pt x="8" y="38"/>
                      <a:pt x="6" y="38"/>
                      <a:pt x="5" y="37"/>
                    </a:cubicBezTo>
                    <a:cubicBezTo>
                      <a:pt x="4" y="36"/>
                      <a:pt x="3" y="35"/>
                      <a:pt x="2" y="33"/>
                    </a:cubicBezTo>
                    <a:cubicBezTo>
                      <a:pt x="1" y="32"/>
                      <a:pt x="1" y="31"/>
                      <a:pt x="0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9"/>
                      <a:pt x="12" y="31"/>
                      <a:pt x="13" y="32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8" y="33"/>
                      <a:pt x="19" y="32"/>
                      <a:pt x="20" y="31"/>
                    </a:cubicBezTo>
                    <a:cubicBezTo>
                      <a:pt x="21" y="30"/>
                      <a:pt x="21" y="28"/>
                      <a:pt x="21" y="26"/>
                    </a:cubicBezTo>
                    <a:cubicBezTo>
                      <a:pt x="21" y="24"/>
                      <a:pt x="21" y="22"/>
                      <a:pt x="20" y="21"/>
                    </a:cubicBezTo>
                    <a:cubicBezTo>
                      <a:pt x="19" y="20"/>
                      <a:pt x="18" y="19"/>
                      <a:pt x="16" y="19"/>
                    </a:cubicBezTo>
                    <a:cubicBezTo>
                      <a:pt x="15" y="19"/>
                      <a:pt x="14" y="20"/>
                      <a:pt x="13" y="20"/>
                    </a:cubicBezTo>
                    <a:cubicBezTo>
                      <a:pt x="12" y="21"/>
                      <a:pt x="11" y="21"/>
                      <a:pt x="11" y="22"/>
                    </a:cubicBezTo>
                    <a:cubicBezTo>
                      <a:pt x="1" y="21"/>
                      <a:pt x="1" y="21"/>
                      <a:pt x="1" y="21"/>
                    </a:cubicBez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3" name="Freeform 75">
                <a:extLst>
                  <a:ext uri="{FF2B5EF4-FFF2-40B4-BE49-F238E27FC236}">
                    <a16:creationId xmlns="" xmlns:a16="http://schemas.microsoft.com/office/drawing/2014/main" id="{3E225985-C272-6440-8D1B-CC0D88B4E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886"/>
                <a:ext cx="61" cy="77"/>
              </a:xfrm>
              <a:custGeom>
                <a:avLst/>
                <a:gdLst>
                  <a:gd name="T0" fmla="*/ 11 w 32"/>
                  <a:gd name="T1" fmla="*/ 12 h 40"/>
                  <a:gd name="T2" fmla="*/ 0 w 32"/>
                  <a:gd name="T3" fmla="*/ 11 h 40"/>
                  <a:gd name="T4" fmla="*/ 5 w 32"/>
                  <a:gd name="T5" fmla="*/ 3 h 40"/>
                  <a:gd name="T6" fmla="*/ 16 w 32"/>
                  <a:gd name="T7" fmla="*/ 0 h 40"/>
                  <a:gd name="T8" fmla="*/ 26 w 32"/>
                  <a:gd name="T9" fmla="*/ 3 h 40"/>
                  <a:gd name="T10" fmla="*/ 30 w 32"/>
                  <a:gd name="T11" fmla="*/ 10 h 40"/>
                  <a:gd name="T12" fmla="*/ 28 w 32"/>
                  <a:gd name="T13" fmla="*/ 15 h 40"/>
                  <a:gd name="T14" fmla="*/ 24 w 32"/>
                  <a:gd name="T15" fmla="*/ 19 h 40"/>
                  <a:gd name="T16" fmla="*/ 28 w 32"/>
                  <a:gd name="T17" fmla="*/ 20 h 40"/>
                  <a:gd name="T18" fmla="*/ 31 w 32"/>
                  <a:gd name="T19" fmla="*/ 23 h 40"/>
                  <a:gd name="T20" fmla="*/ 32 w 32"/>
                  <a:gd name="T21" fmla="*/ 28 h 40"/>
                  <a:gd name="T22" fmla="*/ 30 w 32"/>
                  <a:gd name="T23" fmla="*/ 34 h 40"/>
                  <a:gd name="T24" fmla="*/ 25 w 32"/>
                  <a:gd name="T25" fmla="*/ 39 h 40"/>
                  <a:gd name="T26" fmla="*/ 16 w 32"/>
                  <a:gd name="T27" fmla="*/ 40 h 40"/>
                  <a:gd name="T28" fmla="*/ 8 w 32"/>
                  <a:gd name="T29" fmla="*/ 39 h 40"/>
                  <a:gd name="T30" fmla="*/ 3 w 32"/>
                  <a:gd name="T31" fmla="*/ 36 h 40"/>
                  <a:gd name="T32" fmla="*/ 0 w 32"/>
                  <a:gd name="T33" fmla="*/ 30 h 40"/>
                  <a:gd name="T34" fmla="*/ 11 w 32"/>
                  <a:gd name="T35" fmla="*/ 28 h 40"/>
                  <a:gd name="T36" fmla="*/ 13 w 32"/>
                  <a:gd name="T37" fmla="*/ 33 h 40"/>
                  <a:gd name="T38" fmla="*/ 16 w 32"/>
                  <a:gd name="T39" fmla="*/ 34 h 40"/>
                  <a:gd name="T40" fmla="*/ 20 w 32"/>
                  <a:gd name="T41" fmla="*/ 32 h 40"/>
                  <a:gd name="T42" fmla="*/ 21 w 32"/>
                  <a:gd name="T43" fmla="*/ 28 h 40"/>
                  <a:gd name="T44" fmla="*/ 20 w 32"/>
                  <a:gd name="T45" fmla="*/ 24 h 40"/>
                  <a:gd name="T46" fmla="*/ 16 w 32"/>
                  <a:gd name="T47" fmla="*/ 23 h 40"/>
                  <a:gd name="T48" fmla="*/ 12 w 32"/>
                  <a:gd name="T49" fmla="*/ 23 h 40"/>
                  <a:gd name="T50" fmla="*/ 13 w 32"/>
                  <a:gd name="T51" fmla="*/ 15 h 40"/>
                  <a:gd name="T52" fmla="*/ 14 w 32"/>
                  <a:gd name="T53" fmla="*/ 16 h 40"/>
                  <a:gd name="T54" fmla="*/ 18 w 32"/>
                  <a:gd name="T55" fmla="*/ 14 h 40"/>
                  <a:gd name="T56" fmla="*/ 19 w 32"/>
                  <a:gd name="T57" fmla="*/ 11 h 40"/>
                  <a:gd name="T58" fmla="*/ 18 w 32"/>
                  <a:gd name="T59" fmla="*/ 8 h 40"/>
                  <a:gd name="T60" fmla="*/ 15 w 32"/>
                  <a:gd name="T61" fmla="*/ 7 h 40"/>
                  <a:gd name="T62" fmla="*/ 12 w 32"/>
                  <a:gd name="T63" fmla="*/ 8 h 40"/>
                  <a:gd name="T64" fmla="*/ 11 w 32"/>
                  <a:gd name="T65" fmla="*/ 1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" h="40">
                    <a:moveTo>
                      <a:pt x="11" y="12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7"/>
                      <a:pt x="3" y="5"/>
                      <a:pt x="5" y="3"/>
                    </a:cubicBezTo>
                    <a:cubicBezTo>
                      <a:pt x="8" y="1"/>
                      <a:pt x="11" y="0"/>
                      <a:pt x="16" y="0"/>
                    </a:cubicBezTo>
                    <a:cubicBezTo>
                      <a:pt x="21" y="0"/>
                      <a:pt x="24" y="1"/>
                      <a:pt x="26" y="3"/>
                    </a:cubicBezTo>
                    <a:cubicBezTo>
                      <a:pt x="29" y="5"/>
                      <a:pt x="30" y="8"/>
                      <a:pt x="30" y="10"/>
                    </a:cubicBezTo>
                    <a:cubicBezTo>
                      <a:pt x="30" y="12"/>
                      <a:pt x="29" y="14"/>
                      <a:pt x="28" y="15"/>
                    </a:cubicBezTo>
                    <a:cubicBezTo>
                      <a:pt x="27" y="16"/>
                      <a:pt x="26" y="18"/>
                      <a:pt x="24" y="19"/>
                    </a:cubicBezTo>
                    <a:cubicBezTo>
                      <a:pt x="26" y="19"/>
                      <a:pt x="27" y="19"/>
                      <a:pt x="28" y="20"/>
                    </a:cubicBezTo>
                    <a:cubicBezTo>
                      <a:pt x="29" y="21"/>
                      <a:pt x="30" y="22"/>
                      <a:pt x="31" y="23"/>
                    </a:cubicBezTo>
                    <a:cubicBezTo>
                      <a:pt x="31" y="24"/>
                      <a:pt x="32" y="26"/>
                      <a:pt x="32" y="28"/>
                    </a:cubicBezTo>
                    <a:cubicBezTo>
                      <a:pt x="32" y="30"/>
                      <a:pt x="31" y="32"/>
                      <a:pt x="30" y="34"/>
                    </a:cubicBezTo>
                    <a:cubicBezTo>
                      <a:pt x="29" y="36"/>
                      <a:pt x="27" y="38"/>
                      <a:pt x="25" y="39"/>
                    </a:cubicBezTo>
                    <a:cubicBezTo>
                      <a:pt x="23" y="40"/>
                      <a:pt x="20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6" y="38"/>
                      <a:pt x="4" y="37"/>
                      <a:pt x="3" y="36"/>
                    </a:cubicBezTo>
                    <a:cubicBezTo>
                      <a:pt x="2" y="34"/>
                      <a:pt x="1" y="32"/>
                      <a:pt x="0" y="30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30"/>
                      <a:pt x="12" y="32"/>
                      <a:pt x="13" y="33"/>
                    </a:cubicBezTo>
                    <a:cubicBezTo>
                      <a:pt x="13" y="34"/>
                      <a:pt x="15" y="34"/>
                      <a:pt x="16" y="34"/>
                    </a:cubicBezTo>
                    <a:cubicBezTo>
                      <a:pt x="17" y="34"/>
                      <a:pt x="19" y="33"/>
                      <a:pt x="20" y="32"/>
                    </a:cubicBezTo>
                    <a:cubicBezTo>
                      <a:pt x="20" y="31"/>
                      <a:pt x="21" y="30"/>
                      <a:pt x="21" y="28"/>
                    </a:cubicBezTo>
                    <a:cubicBezTo>
                      <a:pt x="21" y="26"/>
                      <a:pt x="20" y="25"/>
                      <a:pt x="20" y="24"/>
                    </a:cubicBezTo>
                    <a:cubicBezTo>
                      <a:pt x="19" y="23"/>
                      <a:pt x="17" y="23"/>
                      <a:pt x="16" y="23"/>
                    </a:cubicBezTo>
                    <a:cubicBezTo>
                      <a:pt x="15" y="23"/>
                      <a:pt x="14" y="23"/>
                      <a:pt x="12" y="23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6" y="16"/>
                      <a:pt x="17" y="15"/>
                      <a:pt x="18" y="14"/>
                    </a:cubicBezTo>
                    <a:cubicBezTo>
                      <a:pt x="19" y="13"/>
                      <a:pt x="19" y="12"/>
                      <a:pt x="19" y="11"/>
                    </a:cubicBezTo>
                    <a:cubicBezTo>
                      <a:pt x="19" y="10"/>
                      <a:pt x="19" y="9"/>
                      <a:pt x="18" y="8"/>
                    </a:cubicBezTo>
                    <a:cubicBezTo>
                      <a:pt x="17" y="8"/>
                      <a:pt x="16" y="7"/>
                      <a:pt x="15" y="7"/>
                    </a:cubicBezTo>
                    <a:cubicBezTo>
                      <a:pt x="14" y="7"/>
                      <a:pt x="13" y="8"/>
                      <a:pt x="12" y="8"/>
                    </a:cubicBezTo>
                    <a:cubicBezTo>
                      <a:pt x="11" y="9"/>
                      <a:pt x="11" y="10"/>
                      <a:pt x="1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4" name="Freeform 76">
                <a:extLst>
                  <a:ext uri="{FF2B5EF4-FFF2-40B4-BE49-F238E27FC236}">
                    <a16:creationId xmlns="" xmlns:a16="http://schemas.microsoft.com/office/drawing/2014/main" id="{82CF09DB-FE95-8040-A0FE-257B85843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957"/>
                <a:ext cx="19" cy="10"/>
              </a:xfrm>
              <a:custGeom>
                <a:avLst/>
                <a:gdLst>
                  <a:gd name="T0" fmla="*/ 0 w 19"/>
                  <a:gd name="T1" fmla="*/ 10 h 10"/>
                  <a:gd name="T2" fmla="*/ 9 w 19"/>
                  <a:gd name="T3" fmla="*/ 8 h 10"/>
                  <a:gd name="T4" fmla="*/ 19 w 19"/>
                  <a:gd name="T5" fmla="*/ 6 h 10"/>
                  <a:gd name="T6" fmla="*/ 13 w 19"/>
                  <a:gd name="T7" fmla="*/ 2 h 10"/>
                  <a:gd name="T8" fmla="*/ 7 w 19"/>
                  <a:gd name="T9" fmla="*/ 0 h 10"/>
                  <a:gd name="T10" fmla="*/ 0 w 19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0">
                    <a:moveTo>
                      <a:pt x="0" y="10"/>
                    </a:moveTo>
                    <a:lnTo>
                      <a:pt x="9" y="8"/>
                    </a:lnTo>
                    <a:lnTo>
                      <a:pt x="19" y="6"/>
                    </a:lnTo>
                    <a:lnTo>
                      <a:pt x="13" y="2"/>
                    </a:lnTo>
                    <a:lnTo>
                      <a:pt x="7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5" name="Freeform 77">
                <a:extLst>
                  <a:ext uri="{FF2B5EF4-FFF2-40B4-BE49-F238E27FC236}">
                    <a16:creationId xmlns="" xmlns:a16="http://schemas.microsoft.com/office/drawing/2014/main" id="{FED0789C-732E-3B41-B606-5B63D054A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684"/>
                <a:ext cx="48" cy="36"/>
              </a:xfrm>
              <a:custGeom>
                <a:avLst/>
                <a:gdLst>
                  <a:gd name="T0" fmla="*/ 22 w 25"/>
                  <a:gd name="T1" fmla="*/ 11 h 19"/>
                  <a:gd name="T2" fmla="*/ 24 w 25"/>
                  <a:gd name="T3" fmla="*/ 8 h 19"/>
                  <a:gd name="T4" fmla="*/ 24 w 25"/>
                  <a:gd name="T5" fmla="*/ 4 h 19"/>
                  <a:gd name="T6" fmla="*/ 21 w 25"/>
                  <a:gd name="T7" fmla="*/ 1 h 19"/>
                  <a:gd name="T8" fmla="*/ 16 w 25"/>
                  <a:gd name="T9" fmla="*/ 1 h 19"/>
                  <a:gd name="T10" fmla="*/ 8 w 25"/>
                  <a:gd name="T11" fmla="*/ 4 h 19"/>
                  <a:gd name="T12" fmla="*/ 0 w 25"/>
                  <a:gd name="T13" fmla="*/ 7 h 19"/>
                  <a:gd name="T14" fmla="*/ 5 w 25"/>
                  <a:gd name="T15" fmla="*/ 19 h 19"/>
                  <a:gd name="T16" fmla="*/ 13 w 25"/>
                  <a:gd name="T17" fmla="*/ 16 h 19"/>
                  <a:gd name="T18" fmla="*/ 22 w 25"/>
                  <a:gd name="T19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19">
                    <a:moveTo>
                      <a:pt x="22" y="11"/>
                    </a:moveTo>
                    <a:cubicBezTo>
                      <a:pt x="23" y="10"/>
                      <a:pt x="24" y="9"/>
                      <a:pt x="24" y="8"/>
                    </a:cubicBezTo>
                    <a:cubicBezTo>
                      <a:pt x="25" y="7"/>
                      <a:pt x="25" y="5"/>
                      <a:pt x="24" y="4"/>
                    </a:cubicBezTo>
                    <a:cubicBezTo>
                      <a:pt x="23" y="2"/>
                      <a:pt x="22" y="1"/>
                      <a:pt x="21" y="1"/>
                    </a:cubicBezTo>
                    <a:cubicBezTo>
                      <a:pt x="19" y="0"/>
                      <a:pt x="18" y="0"/>
                      <a:pt x="16" y="1"/>
                    </a:cubicBezTo>
                    <a:cubicBezTo>
                      <a:pt x="15" y="1"/>
                      <a:pt x="13" y="2"/>
                      <a:pt x="8" y="4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8" y="14"/>
                      <a:pt x="21" y="12"/>
                      <a:pt x="22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6" name="Freeform 78">
                <a:extLst>
                  <a:ext uri="{FF2B5EF4-FFF2-40B4-BE49-F238E27FC236}">
                    <a16:creationId xmlns="" xmlns:a16="http://schemas.microsoft.com/office/drawing/2014/main" id="{4DA63B8F-5A4C-8740-85D3-7ECF339CE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971"/>
                <a:ext cx="40" cy="46"/>
              </a:xfrm>
              <a:custGeom>
                <a:avLst/>
                <a:gdLst>
                  <a:gd name="T0" fmla="*/ 10 w 21"/>
                  <a:gd name="T1" fmla="*/ 22 h 24"/>
                  <a:gd name="T2" fmla="*/ 14 w 21"/>
                  <a:gd name="T3" fmla="*/ 24 h 24"/>
                  <a:gd name="T4" fmla="*/ 18 w 21"/>
                  <a:gd name="T5" fmla="*/ 23 h 24"/>
                  <a:gd name="T6" fmla="*/ 20 w 21"/>
                  <a:gd name="T7" fmla="*/ 19 h 24"/>
                  <a:gd name="T8" fmla="*/ 20 w 21"/>
                  <a:gd name="T9" fmla="*/ 14 h 24"/>
                  <a:gd name="T10" fmla="*/ 16 w 21"/>
                  <a:gd name="T11" fmla="*/ 7 h 24"/>
                  <a:gd name="T12" fmla="*/ 11 w 21"/>
                  <a:gd name="T13" fmla="*/ 0 h 24"/>
                  <a:gd name="T14" fmla="*/ 0 w 21"/>
                  <a:gd name="T15" fmla="*/ 6 h 24"/>
                  <a:gd name="T16" fmla="*/ 4 w 21"/>
                  <a:gd name="T17" fmla="*/ 14 h 24"/>
                  <a:gd name="T18" fmla="*/ 10 w 21"/>
                  <a:gd name="T1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4">
                    <a:moveTo>
                      <a:pt x="10" y="22"/>
                    </a:moveTo>
                    <a:cubicBezTo>
                      <a:pt x="11" y="23"/>
                      <a:pt x="12" y="24"/>
                      <a:pt x="14" y="24"/>
                    </a:cubicBezTo>
                    <a:cubicBezTo>
                      <a:pt x="15" y="24"/>
                      <a:pt x="16" y="24"/>
                      <a:pt x="18" y="23"/>
                    </a:cubicBezTo>
                    <a:cubicBezTo>
                      <a:pt x="19" y="22"/>
                      <a:pt x="20" y="21"/>
                      <a:pt x="20" y="19"/>
                    </a:cubicBezTo>
                    <a:cubicBezTo>
                      <a:pt x="21" y="18"/>
                      <a:pt x="21" y="16"/>
                      <a:pt x="20" y="14"/>
                    </a:cubicBezTo>
                    <a:cubicBezTo>
                      <a:pt x="19" y="14"/>
                      <a:pt x="18" y="11"/>
                      <a:pt x="16" y="7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7" y="18"/>
                      <a:pt x="9" y="21"/>
                      <a:pt x="10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7" name="Freeform 79">
                <a:extLst>
                  <a:ext uri="{FF2B5EF4-FFF2-40B4-BE49-F238E27FC236}">
                    <a16:creationId xmlns="" xmlns:a16="http://schemas.microsoft.com/office/drawing/2014/main" id="{4DB9D68D-25E2-1945-AF9F-973CDE2D2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1157"/>
                <a:ext cx="40" cy="28"/>
              </a:xfrm>
              <a:custGeom>
                <a:avLst/>
                <a:gdLst>
                  <a:gd name="T0" fmla="*/ 40 w 40"/>
                  <a:gd name="T1" fmla="*/ 0 h 28"/>
                  <a:gd name="T2" fmla="*/ 0 w 40"/>
                  <a:gd name="T3" fmla="*/ 3 h 28"/>
                  <a:gd name="T4" fmla="*/ 30 w 40"/>
                  <a:gd name="T5" fmla="*/ 28 h 28"/>
                  <a:gd name="T6" fmla="*/ 40 w 40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8">
                    <a:moveTo>
                      <a:pt x="40" y="0"/>
                    </a:moveTo>
                    <a:lnTo>
                      <a:pt x="0" y="3"/>
                    </a:lnTo>
                    <a:lnTo>
                      <a:pt x="30" y="28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8" name="Freeform 80">
                <a:extLst>
                  <a:ext uri="{FF2B5EF4-FFF2-40B4-BE49-F238E27FC236}">
                    <a16:creationId xmlns="" xmlns:a16="http://schemas.microsoft.com/office/drawing/2014/main" id="{EC588362-A0A7-3D49-A652-F7AE3AC41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112"/>
                <a:ext cx="41" cy="63"/>
              </a:xfrm>
              <a:custGeom>
                <a:avLst/>
                <a:gdLst>
                  <a:gd name="T0" fmla="*/ 8 w 21"/>
                  <a:gd name="T1" fmla="*/ 10 h 33"/>
                  <a:gd name="T2" fmla="*/ 4 w 21"/>
                  <a:gd name="T3" fmla="*/ 12 h 33"/>
                  <a:gd name="T4" fmla="*/ 2 w 21"/>
                  <a:gd name="T5" fmla="*/ 15 h 33"/>
                  <a:gd name="T6" fmla="*/ 1 w 21"/>
                  <a:gd name="T7" fmla="*/ 20 h 33"/>
                  <a:gd name="T8" fmla="*/ 1 w 21"/>
                  <a:gd name="T9" fmla="*/ 23 h 33"/>
                  <a:gd name="T10" fmla="*/ 2 w 21"/>
                  <a:gd name="T11" fmla="*/ 27 h 33"/>
                  <a:gd name="T12" fmla="*/ 9 w 21"/>
                  <a:gd name="T13" fmla="*/ 32 h 33"/>
                  <a:gd name="T14" fmla="*/ 13 w 21"/>
                  <a:gd name="T15" fmla="*/ 33 h 33"/>
                  <a:gd name="T16" fmla="*/ 16 w 21"/>
                  <a:gd name="T17" fmla="*/ 33 h 33"/>
                  <a:gd name="T18" fmla="*/ 19 w 21"/>
                  <a:gd name="T19" fmla="*/ 30 h 33"/>
                  <a:gd name="T20" fmla="*/ 20 w 21"/>
                  <a:gd name="T21" fmla="*/ 27 h 33"/>
                  <a:gd name="T22" fmla="*/ 21 w 21"/>
                  <a:gd name="T23" fmla="*/ 25 h 33"/>
                  <a:gd name="T24" fmla="*/ 20 w 21"/>
                  <a:gd name="T25" fmla="*/ 20 h 33"/>
                  <a:gd name="T26" fmla="*/ 14 w 21"/>
                  <a:gd name="T27" fmla="*/ 16 h 33"/>
                  <a:gd name="T28" fmla="*/ 15 w 21"/>
                  <a:gd name="T29" fmla="*/ 12 h 33"/>
                  <a:gd name="T30" fmla="*/ 17 w 21"/>
                  <a:gd name="T31" fmla="*/ 11 h 33"/>
                  <a:gd name="T32" fmla="*/ 18 w 21"/>
                  <a:gd name="T33" fmla="*/ 8 h 33"/>
                  <a:gd name="T34" fmla="*/ 18 w 21"/>
                  <a:gd name="T35" fmla="*/ 5 h 33"/>
                  <a:gd name="T36" fmla="*/ 18 w 21"/>
                  <a:gd name="T37" fmla="*/ 2 h 33"/>
                  <a:gd name="T38" fmla="*/ 15 w 21"/>
                  <a:gd name="T39" fmla="*/ 3 h 33"/>
                  <a:gd name="T40" fmla="*/ 10 w 21"/>
                  <a:gd name="T41" fmla="*/ 8 h 33"/>
                  <a:gd name="T42" fmla="*/ 9 w 21"/>
                  <a:gd name="T43" fmla="*/ 9 h 33"/>
                  <a:gd name="T44" fmla="*/ 8 w 21"/>
                  <a:gd name="T45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" h="33">
                    <a:moveTo>
                      <a:pt x="8" y="10"/>
                    </a:moveTo>
                    <a:cubicBezTo>
                      <a:pt x="6" y="10"/>
                      <a:pt x="4" y="12"/>
                      <a:pt x="4" y="12"/>
                    </a:cubicBezTo>
                    <a:cubicBezTo>
                      <a:pt x="2" y="14"/>
                      <a:pt x="2" y="15"/>
                      <a:pt x="2" y="15"/>
                    </a:cubicBezTo>
                    <a:cubicBezTo>
                      <a:pt x="2" y="16"/>
                      <a:pt x="1" y="20"/>
                      <a:pt x="1" y="20"/>
                    </a:cubicBezTo>
                    <a:cubicBezTo>
                      <a:pt x="1" y="20"/>
                      <a:pt x="0" y="23"/>
                      <a:pt x="1" y="23"/>
                    </a:cubicBezTo>
                    <a:cubicBezTo>
                      <a:pt x="1" y="24"/>
                      <a:pt x="2" y="26"/>
                      <a:pt x="2" y="27"/>
                    </a:cubicBezTo>
                    <a:cubicBezTo>
                      <a:pt x="4" y="29"/>
                      <a:pt x="9" y="32"/>
                      <a:pt x="9" y="32"/>
                    </a:cubicBezTo>
                    <a:cubicBezTo>
                      <a:pt x="10" y="33"/>
                      <a:pt x="12" y="33"/>
                      <a:pt x="13" y="33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9" y="33"/>
                      <a:pt x="19" y="30"/>
                      <a:pt x="19" y="30"/>
                    </a:cubicBezTo>
                    <a:cubicBezTo>
                      <a:pt x="19" y="28"/>
                      <a:pt x="20" y="27"/>
                      <a:pt x="20" y="27"/>
                    </a:cubicBezTo>
                    <a:cubicBezTo>
                      <a:pt x="21" y="26"/>
                      <a:pt x="21" y="25"/>
                      <a:pt x="21" y="25"/>
                    </a:cubicBezTo>
                    <a:cubicBezTo>
                      <a:pt x="20" y="23"/>
                      <a:pt x="20" y="20"/>
                      <a:pt x="20" y="20"/>
                    </a:cubicBezTo>
                    <a:cubicBezTo>
                      <a:pt x="18" y="19"/>
                      <a:pt x="14" y="16"/>
                      <a:pt x="14" y="16"/>
                    </a:cubicBezTo>
                    <a:cubicBezTo>
                      <a:pt x="12" y="12"/>
                      <a:pt x="15" y="12"/>
                      <a:pt x="15" y="12"/>
                    </a:cubicBezTo>
                    <a:cubicBezTo>
                      <a:pt x="16" y="12"/>
                      <a:pt x="17" y="11"/>
                      <a:pt x="17" y="11"/>
                    </a:cubicBezTo>
                    <a:cubicBezTo>
                      <a:pt x="19" y="11"/>
                      <a:pt x="18" y="8"/>
                      <a:pt x="18" y="8"/>
                    </a:cubicBezTo>
                    <a:cubicBezTo>
                      <a:pt x="18" y="6"/>
                      <a:pt x="18" y="5"/>
                      <a:pt x="18" y="5"/>
                    </a:cubicBezTo>
                    <a:cubicBezTo>
                      <a:pt x="19" y="2"/>
                      <a:pt x="18" y="2"/>
                      <a:pt x="18" y="2"/>
                    </a:cubicBezTo>
                    <a:cubicBezTo>
                      <a:pt x="17" y="0"/>
                      <a:pt x="15" y="3"/>
                      <a:pt x="15" y="3"/>
                    </a:cubicBezTo>
                    <a:cubicBezTo>
                      <a:pt x="14" y="4"/>
                      <a:pt x="10" y="8"/>
                      <a:pt x="10" y="8"/>
                    </a:cubicBezTo>
                    <a:cubicBezTo>
                      <a:pt x="10" y="8"/>
                      <a:pt x="9" y="9"/>
                      <a:pt x="9" y="9"/>
                    </a:cubicBezTo>
                    <a:cubicBezTo>
                      <a:pt x="8" y="10"/>
                      <a:pt x="8" y="10"/>
                      <a:pt x="8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9" name="Freeform 81">
                <a:extLst>
                  <a:ext uri="{FF2B5EF4-FFF2-40B4-BE49-F238E27FC236}">
                    <a16:creationId xmlns="" xmlns:a16="http://schemas.microsoft.com/office/drawing/2014/main" id="{5297DFA1-219E-2C4D-8186-D86C0C581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049"/>
                <a:ext cx="9" cy="21"/>
              </a:xfrm>
              <a:custGeom>
                <a:avLst/>
                <a:gdLst>
                  <a:gd name="T0" fmla="*/ 0 w 5"/>
                  <a:gd name="T1" fmla="*/ 0 h 11"/>
                  <a:gd name="T2" fmla="*/ 2 w 5"/>
                  <a:gd name="T3" fmla="*/ 5 h 11"/>
                  <a:gd name="T4" fmla="*/ 3 w 5"/>
                  <a:gd name="T5" fmla="*/ 7 h 11"/>
                  <a:gd name="T6" fmla="*/ 3 w 5"/>
                  <a:gd name="T7" fmla="*/ 10 h 11"/>
                  <a:gd name="T8" fmla="*/ 5 w 5"/>
                  <a:gd name="T9" fmla="*/ 9 h 11"/>
                  <a:gd name="T10" fmla="*/ 4 w 5"/>
                  <a:gd name="T11" fmla="*/ 3 h 11"/>
                  <a:gd name="T12" fmla="*/ 3 w 5"/>
                  <a:gd name="T13" fmla="*/ 0 h 11"/>
                  <a:gd name="T14" fmla="*/ 0 w 5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1" y="3"/>
                      <a:pt x="2" y="4"/>
                      <a:pt x="2" y="5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4" y="9"/>
                      <a:pt x="3" y="8"/>
                      <a:pt x="3" y="10"/>
                    </a:cubicBezTo>
                    <a:cubicBezTo>
                      <a:pt x="4" y="11"/>
                      <a:pt x="4" y="10"/>
                      <a:pt x="5" y="9"/>
                    </a:cubicBezTo>
                    <a:cubicBezTo>
                      <a:pt x="4" y="8"/>
                      <a:pt x="4" y="5"/>
                      <a:pt x="4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0" name="Freeform 82">
                <a:extLst>
                  <a:ext uri="{FF2B5EF4-FFF2-40B4-BE49-F238E27FC236}">
                    <a16:creationId xmlns="" xmlns:a16="http://schemas.microsoft.com/office/drawing/2014/main" id="{B9710EBD-EEE8-4D40-A299-D9EC07F17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064"/>
                <a:ext cx="34" cy="12"/>
              </a:xfrm>
              <a:custGeom>
                <a:avLst/>
                <a:gdLst>
                  <a:gd name="T0" fmla="*/ 0 w 18"/>
                  <a:gd name="T1" fmla="*/ 6 h 6"/>
                  <a:gd name="T2" fmla="*/ 5 w 18"/>
                  <a:gd name="T3" fmla="*/ 5 h 6"/>
                  <a:gd name="T4" fmla="*/ 17 w 18"/>
                  <a:gd name="T5" fmla="*/ 3 h 6"/>
                  <a:gd name="T6" fmla="*/ 18 w 18"/>
                  <a:gd name="T7" fmla="*/ 2 h 6"/>
                  <a:gd name="T8" fmla="*/ 18 w 18"/>
                  <a:gd name="T9" fmla="*/ 1 h 6"/>
                  <a:gd name="T10" fmla="*/ 17 w 18"/>
                  <a:gd name="T11" fmla="*/ 0 h 6"/>
                  <a:gd name="T12" fmla="*/ 0 w 18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0" y="6"/>
                    </a:moveTo>
                    <a:cubicBezTo>
                      <a:pt x="1" y="6"/>
                      <a:pt x="4" y="5"/>
                      <a:pt x="5" y="5"/>
                    </a:cubicBezTo>
                    <a:cubicBezTo>
                      <a:pt x="9" y="5"/>
                      <a:pt x="15" y="4"/>
                      <a:pt x="17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0"/>
                      <a:pt x="17" y="0"/>
                    </a:cubicBezTo>
                    <a:cubicBezTo>
                      <a:pt x="13" y="3"/>
                      <a:pt x="3" y="4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1" name="Freeform 83">
                <a:extLst>
                  <a:ext uri="{FF2B5EF4-FFF2-40B4-BE49-F238E27FC236}">
                    <a16:creationId xmlns="" xmlns:a16="http://schemas.microsoft.com/office/drawing/2014/main" id="{68BD6FD9-EF0B-0A46-91C3-1BCE569E3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647"/>
                <a:ext cx="63" cy="71"/>
              </a:xfrm>
              <a:custGeom>
                <a:avLst/>
                <a:gdLst>
                  <a:gd name="T0" fmla="*/ 12 w 33"/>
                  <a:gd name="T1" fmla="*/ 35 h 37"/>
                  <a:gd name="T2" fmla="*/ 24 w 33"/>
                  <a:gd name="T3" fmla="*/ 34 h 37"/>
                  <a:gd name="T4" fmla="*/ 32 w 33"/>
                  <a:gd name="T5" fmla="*/ 22 h 37"/>
                  <a:gd name="T6" fmla="*/ 31 w 33"/>
                  <a:gd name="T7" fmla="*/ 8 h 37"/>
                  <a:gd name="T8" fmla="*/ 21 w 33"/>
                  <a:gd name="T9" fmla="*/ 1 h 37"/>
                  <a:gd name="T10" fmla="*/ 9 w 33"/>
                  <a:gd name="T11" fmla="*/ 2 h 37"/>
                  <a:gd name="T12" fmla="*/ 1 w 33"/>
                  <a:gd name="T13" fmla="*/ 14 h 37"/>
                  <a:gd name="T14" fmla="*/ 2 w 33"/>
                  <a:gd name="T15" fmla="*/ 28 h 37"/>
                  <a:gd name="T16" fmla="*/ 12 w 33"/>
                  <a:gd name="T17" fmla="*/ 3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37">
                    <a:moveTo>
                      <a:pt x="12" y="35"/>
                    </a:moveTo>
                    <a:cubicBezTo>
                      <a:pt x="16" y="37"/>
                      <a:pt x="20" y="36"/>
                      <a:pt x="24" y="34"/>
                    </a:cubicBezTo>
                    <a:cubicBezTo>
                      <a:pt x="27" y="32"/>
                      <a:pt x="30" y="28"/>
                      <a:pt x="32" y="22"/>
                    </a:cubicBezTo>
                    <a:cubicBezTo>
                      <a:pt x="33" y="16"/>
                      <a:pt x="33" y="12"/>
                      <a:pt x="31" y="8"/>
                    </a:cubicBezTo>
                    <a:cubicBezTo>
                      <a:pt x="29" y="4"/>
                      <a:pt x="26" y="2"/>
                      <a:pt x="21" y="1"/>
                    </a:cubicBezTo>
                    <a:cubicBezTo>
                      <a:pt x="17" y="0"/>
                      <a:pt x="13" y="0"/>
                      <a:pt x="9" y="2"/>
                    </a:cubicBezTo>
                    <a:cubicBezTo>
                      <a:pt x="5" y="4"/>
                      <a:pt x="3" y="8"/>
                      <a:pt x="1" y="14"/>
                    </a:cubicBezTo>
                    <a:cubicBezTo>
                      <a:pt x="0" y="20"/>
                      <a:pt x="0" y="24"/>
                      <a:pt x="2" y="28"/>
                    </a:cubicBezTo>
                    <a:cubicBezTo>
                      <a:pt x="4" y="32"/>
                      <a:pt x="7" y="34"/>
                      <a:pt x="1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2" name="Freeform 84">
                <a:extLst>
                  <a:ext uri="{FF2B5EF4-FFF2-40B4-BE49-F238E27FC236}">
                    <a16:creationId xmlns="" xmlns:a16="http://schemas.microsoft.com/office/drawing/2014/main" id="{49C84A59-6908-7648-B96B-826A13B192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3" y="521"/>
                <a:ext cx="1726" cy="1733"/>
              </a:xfrm>
              <a:custGeom>
                <a:avLst/>
                <a:gdLst>
                  <a:gd name="T0" fmla="*/ 811 w 904"/>
                  <a:gd name="T1" fmla="*/ 404 h 905"/>
                  <a:gd name="T2" fmla="*/ 773 w 904"/>
                  <a:gd name="T3" fmla="*/ 280 h 905"/>
                  <a:gd name="T4" fmla="*/ 778 w 904"/>
                  <a:gd name="T5" fmla="*/ 210 h 905"/>
                  <a:gd name="T6" fmla="*/ 721 w 904"/>
                  <a:gd name="T7" fmla="*/ 187 h 905"/>
                  <a:gd name="T8" fmla="*/ 685 w 904"/>
                  <a:gd name="T9" fmla="*/ 149 h 905"/>
                  <a:gd name="T10" fmla="*/ 616 w 904"/>
                  <a:gd name="T11" fmla="*/ 113 h 905"/>
                  <a:gd name="T12" fmla="*/ 564 w 904"/>
                  <a:gd name="T13" fmla="*/ 108 h 905"/>
                  <a:gd name="T14" fmla="*/ 460 w 904"/>
                  <a:gd name="T15" fmla="*/ 45 h 905"/>
                  <a:gd name="T16" fmla="*/ 374 w 904"/>
                  <a:gd name="T17" fmla="*/ 52 h 905"/>
                  <a:gd name="T18" fmla="*/ 347 w 904"/>
                  <a:gd name="T19" fmla="*/ 78 h 905"/>
                  <a:gd name="T20" fmla="*/ 361 w 904"/>
                  <a:gd name="T21" fmla="*/ 92 h 905"/>
                  <a:gd name="T22" fmla="*/ 311 w 904"/>
                  <a:gd name="T23" fmla="*/ 104 h 905"/>
                  <a:gd name="T24" fmla="*/ 249 w 904"/>
                  <a:gd name="T25" fmla="*/ 97 h 905"/>
                  <a:gd name="T26" fmla="*/ 174 w 904"/>
                  <a:gd name="T27" fmla="*/ 151 h 905"/>
                  <a:gd name="T28" fmla="*/ 120 w 904"/>
                  <a:gd name="T29" fmla="*/ 211 h 905"/>
                  <a:gd name="T30" fmla="*/ 120 w 904"/>
                  <a:gd name="T31" fmla="*/ 282 h 905"/>
                  <a:gd name="T32" fmla="*/ 131 w 904"/>
                  <a:gd name="T33" fmla="*/ 289 h 905"/>
                  <a:gd name="T34" fmla="*/ 95 w 904"/>
                  <a:gd name="T35" fmla="*/ 411 h 905"/>
                  <a:gd name="T36" fmla="*/ 40 w 904"/>
                  <a:gd name="T37" fmla="*/ 454 h 905"/>
                  <a:gd name="T38" fmla="*/ 50 w 904"/>
                  <a:gd name="T39" fmla="*/ 519 h 905"/>
                  <a:gd name="T40" fmla="*/ 101 w 904"/>
                  <a:gd name="T41" fmla="*/ 526 h 905"/>
                  <a:gd name="T42" fmla="*/ 237 w 904"/>
                  <a:gd name="T43" fmla="*/ 764 h 905"/>
                  <a:gd name="T44" fmla="*/ 217 w 904"/>
                  <a:gd name="T45" fmla="*/ 741 h 905"/>
                  <a:gd name="T46" fmla="*/ 195 w 904"/>
                  <a:gd name="T47" fmla="*/ 742 h 905"/>
                  <a:gd name="T48" fmla="*/ 288 w 904"/>
                  <a:gd name="T49" fmla="*/ 830 h 905"/>
                  <a:gd name="T50" fmla="*/ 283 w 904"/>
                  <a:gd name="T51" fmla="*/ 801 h 905"/>
                  <a:gd name="T52" fmla="*/ 308 w 904"/>
                  <a:gd name="T53" fmla="*/ 811 h 905"/>
                  <a:gd name="T54" fmla="*/ 316 w 904"/>
                  <a:gd name="T55" fmla="*/ 787 h 905"/>
                  <a:gd name="T56" fmla="*/ 309 w 904"/>
                  <a:gd name="T57" fmla="*/ 843 h 905"/>
                  <a:gd name="T58" fmla="*/ 351 w 904"/>
                  <a:gd name="T59" fmla="*/ 858 h 905"/>
                  <a:gd name="T60" fmla="*/ 420 w 904"/>
                  <a:gd name="T61" fmla="*/ 807 h 905"/>
                  <a:gd name="T62" fmla="*/ 412 w 904"/>
                  <a:gd name="T63" fmla="*/ 875 h 905"/>
                  <a:gd name="T64" fmla="*/ 399 w 904"/>
                  <a:gd name="T65" fmla="*/ 866 h 905"/>
                  <a:gd name="T66" fmla="*/ 429 w 904"/>
                  <a:gd name="T67" fmla="*/ 859 h 905"/>
                  <a:gd name="T68" fmla="*/ 478 w 904"/>
                  <a:gd name="T69" fmla="*/ 857 h 905"/>
                  <a:gd name="T70" fmla="*/ 476 w 904"/>
                  <a:gd name="T71" fmla="*/ 832 h 905"/>
                  <a:gd name="T72" fmla="*/ 528 w 904"/>
                  <a:gd name="T73" fmla="*/ 866 h 905"/>
                  <a:gd name="T74" fmla="*/ 485 w 904"/>
                  <a:gd name="T75" fmla="*/ 851 h 905"/>
                  <a:gd name="T76" fmla="*/ 515 w 904"/>
                  <a:gd name="T77" fmla="*/ 820 h 905"/>
                  <a:gd name="T78" fmla="*/ 598 w 904"/>
                  <a:gd name="T79" fmla="*/ 840 h 905"/>
                  <a:gd name="T80" fmla="*/ 587 w 904"/>
                  <a:gd name="T81" fmla="*/ 835 h 905"/>
                  <a:gd name="T82" fmla="*/ 583 w 904"/>
                  <a:gd name="T83" fmla="*/ 805 h 905"/>
                  <a:gd name="T84" fmla="*/ 599 w 904"/>
                  <a:gd name="T85" fmla="*/ 797 h 905"/>
                  <a:gd name="T86" fmla="*/ 615 w 904"/>
                  <a:gd name="T87" fmla="*/ 825 h 905"/>
                  <a:gd name="T88" fmla="*/ 655 w 904"/>
                  <a:gd name="T89" fmla="*/ 793 h 905"/>
                  <a:gd name="T90" fmla="*/ 653 w 904"/>
                  <a:gd name="T91" fmla="*/ 761 h 905"/>
                  <a:gd name="T92" fmla="*/ 663 w 904"/>
                  <a:gd name="T93" fmla="*/ 752 h 905"/>
                  <a:gd name="T94" fmla="*/ 667 w 904"/>
                  <a:gd name="T95" fmla="*/ 737 h 905"/>
                  <a:gd name="T96" fmla="*/ 675 w 904"/>
                  <a:gd name="T97" fmla="*/ 737 h 905"/>
                  <a:gd name="T98" fmla="*/ 676 w 904"/>
                  <a:gd name="T99" fmla="*/ 722 h 905"/>
                  <a:gd name="T100" fmla="*/ 690 w 904"/>
                  <a:gd name="T101" fmla="*/ 738 h 905"/>
                  <a:gd name="T102" fmla="*/ 665 w 904"/>
                  <a:gd name="T103" fmla="*/ 771 h 905"/>
                  <a:gd name="T104" fmla="*/ 688 w 904"/>
                  <a:gd name="T105" fmla="*/ 807 h 905"/>
                  <a:gd name="T106" fmla="*/ 679 w 904"/>
                  <a:gd name="T107" fmla="*/ 769 h 905"/>
                  <a:gd name="T108" fmla="*/ 705 w 904"/>
                  <a:gd name="T109" fmla="*/ 766 h 905"/>
                  <a:gd name="T110" fmla="*/ 777 w 904"/>
                  <a:gd name="T111" fmla="*/ 296 h 905"/>
                  <a:gd name="T112" fmla="*/ 809 w 904"/>
                  <a:gd name="T113" fmla="*/ 386 h 905"/>
                  <a:gd name="T114" fmla="*/ 842 w 904"/>
                  <a:gd name="T115" fmla="*/ 517 h 905"/>
                  <a:gd name="T116" fmla="*/ 806 w 904"/>
                  <a:gd name="T117" fmla="*/ 478 h 9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04" h="905">
                    <a:moveTo>
                      <a:pt x="452" y="0"/>
                    </a:moveTo>
                    <a:cubicBezTo>
                      <a:pt x="202" y="0"/>
                      <a:pt x="0" y="203"/>
                      <a:pt x="0" y="453"/>
                    </a:cubicBezTo>
                    <a:cubicBezTo>
                      <a:pt x="0" y="703"/>
                      <a:pt x="202" y="905"/>
                      <a:pt x="452" y="905"/>
                    </a:cubicBezTo>
                    <a:cubicBezTo>
                      <a:pt x="702" y="905"/>
                      <a:pt x="904" y="703"/>
                      <a:pt x="904" y="453"/>
                    </a:cubicBezTo>
                    <a:cubicBezTo>
                      <a:pt x="904" y="203"/>
                      <a:pt x="702" y="0"/>
                      <a:pt x="452" y="0"/>
                    </a:cubicBezTo>
                    <a:close/>
                    <a:moveTo>
                      <a:pt x="857" y="430"/>
                    </a:moveTo>
                    <a:cubicBezTo>
                      <a:pt x="849" y="431"/>
                      <a:pt x="849" y="431"/>
                      <a:pt x="849" y="431"/>
                    </a:cubicBezTo>
                    <a:cubicBezTo>
                      <a:pt x="845" y="400"/>
                      <a:pt x="845" y="400"/>
                      <a:pt x="845" y="400"/>
                    </a:cubicBezTo>
                    <a:cubicBezTo>
                      <a:pt x="834" y="402"/>
                      <a:pt x="834" y="402"/>
                      <a:pt x="834" y="402"/>
                    </a:cubicBezTo>
                    <a:cubicBezTo>
                      <a:pt x="837" y="430"/>
                      <a:pt x="837" y="430"/>
                      <a:pt x="837" y="430"/>
                    </a:cubicBezTo>
                    <a:cubicBezTo>
                      <a:pt x="828" y="431"/>
                      <a:pt x="828" y="431"/>
                      <a:pt x="828" y="431"/>
                    </a:cubicBezTo>
                    <a:cubicBezTo>
                      <a:pt x="825" y="403"/>
                      <a:pt x="825" y="403"/>
                      <a:pt x="825" y="403"/>
                    </a:cubicBezTo>
                    <a:cubicBezTo>
                      <a:pt x="811" y="404"/>
                      <a:pt x="811" y="404"/>
                      <a:pt x="811" y="404"/>
                    </a:cubicBezTo>
                    <a:cubicBezTo>
                      <a:pt x="815" y="436"/>
                      <a:pt x="815" y="436"/>
                      <a:pt x="815" y="436"/>
                    </a:cubicBezTo>
                    <a:cubicBezTo>
                      <a:pt x="806" y="437"/>
                      <a:pt x="806" y="437"/>
                      <a:pt x="806" y="437"/>
                    </a:cubicBezTo>
                    <a:cubicBezTo>
                      <a:pt x="802" y="394"/>
                      <a:pt x="802" y="394"/>
                      <a:pt x="802" y="394"/>
                    </a:cubicBezTo>
                    <a:cubicBezTo>
                      <a:pt x="853" y="388"/>
                      <a:pt x="853" y="388"/>
                      <a:pt x="853" y="388"/>
                    </a:cubicBezTo>
                    <a:lnTo>
                      <a:pt x="857" y="430"/>
                    </a:lnTo>
                    <a:close/>
                    <a:moveTo>
                      <a:pt x="798" y="241"/>
                    </a:moveTo>
                    <a:cubicBezTo>
                      <a:pt x="801" y="246"/>
                      <a:pt x="803" y="250"/>
                      <a:pt x="804" y="253"/>
                    </a:cubicBezTo>
                    <a:cubicBezTo>
                      <a:pt x="804" y="256"/>
                      <a:pt x="804" y="258"/>
                      <a:pt x="803" y="261"/>
                    </a:cubicBezTo>
                    <a:cubicBezTo>
                      <a:pt x="802" y="264"/>
                      <a:pt x="800" y="266"/>
                      <a:pt x="797" y="267"/>
                    </a:cubicBezTo>
                    <a:cubicBezTo>
                      <a:pt x="794" y="270"/>
                      <a:pt x="791" y="270"/>
                      <a:pt x="787" y="269"/>
                    </a:cubicBezTo>
                    <a:cubicBezTo>
                      <a:pt x="784" y="268"/>
                      <a:pt x="780" y="266"/>
                      <a:pt x="777" y="262"/>
                    </a:cubicBezTo>
                    <a:cubicBezTo>
                      <a:pt x="777" y="265"/>
                      <a:pt x="777" y="267"/>
                      <a:pt x="777" y="270"/>
                    </a:cubicBezTo>
                    <a:cubicBezTo>
                      <a:pt x="776" y="272"/>
                      <a:pt x="775" y="275"/>
                      <a:pt x="773" y="280"/>
                    </a:cubicBezTo>
                    <a:cubicBezTo>
                      <a:pt x="768" y="291"/>
                      <a:pt x="768" y="291"/>
                      <a:pt x="768" y="291"/>
                    </a:cubicBezTo>
                    <a:cubicBezTo>
                      <a:pt x="761" y="279"/>
                      <a:pt x="761" y="279"/>
                      <a:pt x="761" y="279"/>
                    </a:cubicBezTo>
                    <a:cubicBezTo>
                      <a:pt x="766" y="266"/>
                      <a:pt x="766" y="266"/>
                      <a:pt x="766" y="266"/>
                    </a:cubicBezTo>
                    <a:cubicBezTo>
                      <a:pt x="768" y="262"/>
                      <a:pt x="769" y="259"/>
                      <a:pt x="769" y="257"/>
                    </a:cubicBezTo>
                    <a:cubicBezTo>
                      <a:pt x="770" y="256"/>
                      <a:pt x="770" y="254"/>
                      <a:pt x="770" y="253"/>
                    </a:cubicBezTo>
                    <a:cubicBezTo>
                      <a:pt x="769" y="252"/>
                      <a:pt x="768" y="250"/>
                      <a:pt x="767" y="248"/>
                    </a:cubicBezTo>
                    <a:cubicBezTo>
                      <a:pt x="766" y="246"/>
                      <a:pt x="766" y="246"/>
                      <a:pt x="766" y="246"/>
                    </a:cubicBezTo>
                    <a:cubicBezTo>
                      <a:pt x="747" y="257"/>
                      <a:pt x="747" y="257"/>
                      <a:pt x="747" y="257"/>
                    </a:cubicBezTo>
                    <a:cubicBezTo>
                      <a:pt x="741" y="247"/>
                      <a:pt x="741" y="247"/>
                      <a:pt x="741" y="247"/>
                    </a:cubicBezTo>
                    <a:cubicBezTo>
                      <a:pt x="785" y="220"/>
                      <a:pt x="785" y="220"/>
                      <a:pt x="785" y="220"/>
                    </a:cubicBezTo>
                    <a:lnTo>
                      <a:pt x="798" y="241"/>
                    </a:lnTo>
                    <a:close/>
                    <a:moveTo>
                      <a:pt x="750" y="176"/>
                    </a:moveTo>
                    <a:cubicBezTo>
                      <a:pt x="778" y="210"/>
                      <a:pt x="778" y="210"/>
                      <a:pt x="778" y="210"/>
                    </a:cubicBezTo>
                    <a:cubicBezTo>
                      <a:pt x="771" y="216"/>
                      <a:pt x="771" y="216"/>
                      <a:pt x="771" y="216"/>
                    </a:cubicBezTo>
                    <a:cubicBezTo>
                      <a:pt x="761" y="203"/>
                      <a:pt x="761" y="203"/>
                      <a:pt x="761" y="203"/>
                    </a:cubicBezTo>
                    <a:cubicBezTo>
                      <a:pt x="728" y="230"/>
                      <a:pt x="728" y="230"/>
                      <a:pt x="728" y="230"/>
                    </a:cubicBezTo>
                    <a:cubicBezTo>
                      <a:pt x="720" y="222"/>
                      <a:pt x="720" y="222"/>
                      <a:pt x="720" y="222"/>
                    </a:cubicBezTo>
                    <a:cubicBezTo>
                      <a:pt x="754" y="194"/>
                      <a:pt x="754" y="194"/>
                      <a:pt x="754" y="194"/>
                    </a:cubicBezTo>
                    <a:cubicBezTo>
                      <a:pt x="743" y="181"/>
                      <a:pt x="743" y="181"/>
                      <a:pt x="743" y="181"/>
                    </a:cubicBezTo>
                    <a:lnTo>
                      <a:pt x="750" y="176"/>
                    </a:lnTo>
                    <a:close/>
                    <a:moveTo>
                      <a:pt x="742" y="168"/>
                    </a:moveTo>
                    <a:cubicBezTo>
                      <a:pt x="736" y="174"/>
                      <a:pt x="736" y="174"/>
                      <a:pt x="736" y="174"/>
                    </a:cubicBezTo>
                    <a:cubicBezTo>
                      <a:pt x="713" y="153"/>
                      <a:pt x="713" y="153"/>
                      <a:pt x="713" y="153"/>
                    </a:cubicBezTo>
                    <a:cubicBezTo>
                      <a:pt x="706" y="162"/>
                      <a:pt x="706" y="162"/>
                      <a:pt x="706" y="162"/>
                    </a:cubicBezTo>
                    <a:cubicBezTo>
                      <a:pt x="726" y="181"/>
                      <a:pt x="726" y="181"/>
                      <a:pt x="726" y="181"/>
                    </a:cubicBezTo>
                    <a:cubicBezTo>
                      <a:pt x="721" y="187"/>
                      <a:pt x="721" y="187"/>
                      <a:pt x="721" y="187"/>
                    </a:cubicBezTo>
                    <a:cubicBezTo>
                      <a:pt x="700" y="168"/>
                      <a:pt x="700" y="168"/>
                      <a:pt x="700" y="168"/>
                    </a:cubicBezTo>
                    <a:cubicBezTo>
                      <a:pt x="690" y="178"/>
                      <a:pt x="690" y="178"/>
                      <a:pt x="690" y="178"/>
                    </a:cubicBezTo>
                    <a:cubicBezTo>
                      <a:pt x="713" y="200"/>
                      <a:pt x="713" y="200"/>
                      <a:pt x="713" y="200"/>
                    </a:cubicBezTo>
                    <a:cubicBezTo>
                      <a:pt x="708" y="206"/>
                      <a:pt x="708" y="206"/>
                      <a:pt x="708" y="206"/>
                    </a:cubicBezTo>
                    <a:cubicBezTo>
                      <a:pt x="676" y="177"/>
                      <a:pt x="676" y="177"/>
                      <a:pt x="676" y="177"/>
                    </a:cubicBezTo>
                    <a:cubicBezTo>
                      <a:pt x="711" y="139"/>
                      <a:pt x="711" y="139"/>
                      <a:pt x="711" y="139"/>
                    </a:cubicBezTo>
                    <a:lnTo>
                      <a:pt x="742" y="168"/>
                    </a:lnTo>
                    <a:close/>
                    <a:moveTo>
                      <a:pt x="664" y="106"/>
                    </a:moveTo>
                    <a:cubicBezTo>
                      <a:pt x="679" y="116"/>
                      <a:pt x="679" y="116"/>
                      <a:pt x="679" y="116"/>
                    </a:cubicBezTo>
                    <a:cubicBezTo>
                      <a:pt x="685" y="120"/>
                      <a:pt x="689" y="123"/>
                      <a:pt x="690" y="124"/>
                    </a:cubicBezTo>
                    <a:cubicBezTo>
                      <a:pt x="692" y="127"/>
                      <a:pt x="693" y="130"/>
                      <a:pt x="694" y="133"/>
                    </a:cubicBezTo>
                    <a:cubicBezTo>
                      <a:pt x="694" y="137"/>
                      <a:pt x="693" y="140"/>
                      <a:pt x="691" y="143"/>
                    </a:cubicBezTo>
                    <a:cubicBezTo>
                      <a:pt x="689" y="146"/>
                      <a:pt x="687" y="148"/>
                      <a:pt x="685" y="149"/>
                    </a:cubicBezTo>
                    <a:cubicBezTo>
                      <a:pt x="682" y="150"/>
                      <a:pt x="680" y="150"/>
                      <a:pt x="678" y="150"/>
                    </a:cubicBezTo>
                    <a:cubicBezTo>
                      <a:pt x="676" y="150"/>
                      <a:pt x="673" y="150"/>
                      <a:pt x="672" y="149"/>
                    </a:cubicBezTo>
                    <a:cubicBezTo>
                      <a:pt x="669" y="148"/>
                      <a:pt x="666" y="146"/>
                      <a:pt x="661" y="143"/>
                    </a:cubicBezTo>
                    <a:cubicBezTo>
                      <a:pt x="655" y="138"/>
                      <a:pt x="655" y="138"/>
                      <a:pt x="655" y="138"/>
                    </a:cubicBezTo>
                    <a:cubicBezTo>
                      <a:pt x="644" y="154"/>
                      <a:pt x="644" y="154"/>
                      <a:pt x="644" y="154"/>
                    </a:cubicBezTo>
                    <a:cubicBezTo>
                      <a:pt x="635" y="148"/>
                      <a:pt x="635" y="148"/>
                      <a:pt x="635" y="148"/>
                    </a:cubicBezTo>
                    <a:lnTo>
                      <a:pt x="664" y="106"/>
                    </a:lnTo>
                    <a:close/>
                    <a:moveTo>
                      <a:pt x="631" y="87"/>
                    </a:moveTo>
                    <a:cubicBezTo>
                      <a:pt x="628" y="95"/>
                      <a:pt x="628" y="95"/>
                      <a:pt x="628" y="95"/>
                    </a:cubicBezTo>
                    <a:cubicBezTo>
                      <a:pt x="603" y="84"/>
                      <a:pt x="603" y="84"/>
                      <a:pt x="603" y="84"/>
                    </a:cubicBezTo>
                    <a:cubicBezTo>
                      <a:pt x="598" y="95"/>
                      <a:pt x="598" y="95"/>
                      <a:pt x="598" y="95"/>
                    </a:cubicBezTo>
                    <a:cubicBezTo>
                      <a:pt x="620" y="105"/>
                      <a:pt x="620" y="105"/>
                      <a:pt x="620" y="105"/>
                    </a:cubicBezTo>
                    <a:cubicBezTo>
                      <a:pt x="616" y="113"/>
                      <a:pt x="616" y="113"/>
                      <a:pt x="616" y="113"/>
                    </a:cubicBezTo>
                    <a:cubicBezTo>
                      <a:pt x="594" y="103"/>
                      <a:pt x="594" y="103"/>
                      <a:pt x="594" y="103"/>
                    </a:cubicBezTo>
                    <a:cubicBezTo>
                      <a:pt x="585" y="124"/>
                      <a:pt x="585" y="124"/>
                      <a:pt x="585" y="124"/>
                    </a:cubicBezTo>
                    <a:cubicBezTo>
                      <a:pt x="575" y="119"/>
                      <a:pt x="575" y="119"/>
                      <a:pt x="575" y="119"/>
                    </a:cubicBezTo>
                    <a:cubicBezTo>
                      <a:pt x="596" y="72"/>
                      <a:pt x="596" y="72"/>
                      <a:pt x="596" y="72"/>
                    </a:cubicBezTo>
                    <a:lnTo>
                      <a:pt x="631" y="87"/>
                    </a:lnTo>
                    <a:close/>
                    <a:moveTo>
                      <a:pt x="523" y="77"/>
                    </a:moveTo>
                    <a:cubicBezTo>
                      <a:pt x="524" y="72"/>
                      <a:pt x="526" y="68"/>
                      <a:pt x="529" y="65"/>
                    </a:cubicBezTo>
                    <a:cubicBezTo>
                      <a:pt x="531" y="63"/>
                      <a:pt x="533" y="61"/>
                      <a:pt x="536" y="60"/>
                    </a:cubicBezTo>
                    <a:cubicBezTo>
                      <a:pt x="538" y="58"/>
                      <a:pt x="541" y="57"/>
                      <a:pt x="544" y="57"/>
                    </a:cubicBezTo>
                    <a:cubicBezTo>
                      <a:pt x="548" y="57"/>
                      <a:pt x="552" y="57"/>
                      <a:pt x="556" y="58"/>
                    </a:cubicBezTo>
                    <a:cubicBezTo>
                      <a:pt x="564" y="60"/>
                      <a:pt x="570" y="64"/>
                      <a:pt x="574" y="70"/>
                    </a:cubicBezTo>
                    <a:cubicBezTo>
                      <a:pt x="578" y="76"/>
                      <a:pt x="578" y="83"/>
                      <a:pt x="576" y="91"/>
                    </a:cubicBezTo>
                    <a:cubicBezTo>
                      <a:pt x="574" y="99"/>
                      <a:pt x="570" y="105"/>
                      <a:pt x="564" y="108"/>
                    </a:cubicBezTo>
                    <a:cubicBezTo>
                      <a:pt x="558" y="112"/>
                      <a:pt x="551" y="112"/>
                      <a:pt x="542" y="110"/>
                    </a:cubicBezTo>
                    <a:cubicBezTo>
                      <a:pt x="534" y="108"/>
                      <a:pt x="528" y="104"/>
                      <a:pt x="525" y="98"/>
                    </a:cubicBezTo>
                    <a:cubicBezTo>
                      <a:pt x="521" y="92"/>
                      <a:pt x="521" y="85"/>
                      <a:pt x="523" y="77"/>
                    </a:cubicBezTo>
                    <a:close/>
                    <a:moveTo>
                      <a:pt x="460" y="45"/>
                    </a:moveTo>
                    <a:cubicBezTo>
                      <a:pt x="472" y="66"/>
                      <a:pt x="472" y="66"/>
                      <a:pt x="472" y="66"/>
                    </a:cubicBezTo>
                    <a:cubicBezTo>
                      <a:pt x="486" y="46"/>
                      <a:pt x="486" y="46"/>
                      <a:pt x="486" y="46"/>
                    </a:cubicBezTo>
                    <a:cubicBezTo>
                      <a:pt x="499" y="47"/>
                      <a:pt x="499" y="47"/>
                      <a:pt x="499" y="47"/>
                    </a:cubicBezTo>
                    <a:cubicBezTo>
                      <a:pt x="477" y="76"/>
                      <a:pt x="477" y="76"/>
                      <a:pt x="477" y="76"/>
                    </a:cubicBezTo>
                    <a:cubicBezTo>
                      <a:pt x="475" y="97"/>
                      <a:pt x="475" y="97"/>
                      <a:pt x="475" y="97"/>
                    </a:cubicBezTo>
                    <a:cubicBezTo>
                      <a:pt x="464" y="97"/>
                      <a:pt x="464" y="97"/>
                      <a:pt x="464" y="97"/>
                    </a:cubicBezTo>
                    <a:cubicBezTo>
                      <a:pt x="465" y="75"/>
                      <a:pt x="465" y="75"/>
                      <a:pt x="465" y="75"/>
                    </a:cubicBezTo>
                    <a:cubicBezTo>
                      <a:pt x="446" y="44"/>
                      <a:pt x="446" y="44"/>
                      <a:pt x="446" y="44"/>
                    </a:cubicBezTo>
                    <a:lnTo>
                      <a:pt x="460" y="45"/>
                    </a:lnTo>
                    <a:close/>
                    <a:moveTo>
                      <a:pt x="440" y="44"/>
                    </a:moveTo>
                    <a:cubicBezTo>
                      <a:pt x="441" y="53"/>
                      <a:pt x="441" y="53"/>
                      <a:pt x="441" y="53"/>
                    </a:cubicBezTo>
                    <a:cubicBezTo>
                      <a:pt x="424" y="54"/>
                      <a:pt x="424" y="54"/>
                      <a:pt x="424" y="54"/>
                    </a:cubicBezTo>
                    <a:cubicBezTo>
                      <a:pt x="427" y="97"/>
                      <a:pt x="427" y="97"/>
                      <a:pt x="427" y="97"/>
                    </a:cubicBezTo>
                    <a:cubicBezTo>
                      <a:pt x="416" y="98"/>
                      <a:pt x="416" y="98"/>
                      <a:pt x="416" y="98"/>
                    </a:cubicBezTo>
                    <a:cubicBezTo>
                      <a:pt x="413" y="55"/>
                      <a:pt x="413" y="55"/>
                      <a:pt x="413" y="55"/>
                    </a:cubicBezTo>
                    <a:cubicBezTo>
                      <a:pt x="396" y="57"/>
                      <a:pt x="396" y="57"/>
                      <a:pt x="396" y="57"/>
                    </a:cubicBezTo>
                    <a:cubicBezTo>
                      <a:pt x="395" y="48"/>
                      <a:pt x="395" y="48"/>
                      <a:pt x="395" y="48"/>
                    </a:cubicBezTo>
                    <a:lnTo>
                      <a:pt x="440" y="44"/>
                    </a:lnTo>
                    <a:close/>
                    <a:moveTo>
                      <a:pt x="386" y="50"/>
                    </a:moveTo>
                    <a:cubicBezTo>
                      <a:pt x="394" y="101"/>
                      <a:pt x="394" y="101"/>
                      <a:pt x="394" y="101"/>
                    </a:cubicBezTo>
                    <a:cubicBezTo>
                      <a:pt x="383" y="103"/>
                      <a:pt x="383" y="103"/>
                      <a:pt x="383" y="103"/>
                    </a:cubicBezTo>
                    <a:cubicBezTo>
                      <a:pt x="374" y="52"/>
                      <a:pt x="374" y="52"/>
                      <a:pt x="374" y="52"/>
                    </a:cubicBezTo>
                    <a:lnTo>
                      <a:pt x="386" y="50"/>
                    </a:lnTo>
                    <a:close/>
                    <a:moveTo>
                      <a:pt x="324" y="71"/>
                    </a:moveTo>
                    <a:cubicBezTo>
                      <a:pt x="325" y="68"/>
                      <a:pt x="327" y="66"/>
                      <a:pt x="329" y="64"/>
                    </a:cubicBezTo>
                    <a:cubicBezTo>
                      <a:pt x="332" y="62"/>
                      <a:pt x="335" y="60"/>
                      <a:pt x="339" y="59"/>
                    </a:cubicBezTo>
                    <a:cubicBezTo>
                      <a:pt x="346" y="57"/>
                      <a:pt x="352" y="57"/>
                      <a:pt x="356" y="59"/>
                    </a:cubicBezTo>
                    <a:cubicBezTo>
                      <a:pt x="360" y="61"/>
                      <a:pt x="363" y="64"/>
                      <a:pt x="365" y="68"/>
                    </a:cubicBezTo>
                    <a:cubicBezTo>
                      <a:pt x="354" y="72"/>
                      <a:pt x="354" y="72"/>
                      <a:pt x="354" y="72"/>
                    </a:cubicBezTo>
                    <a:cubicBezTo>
                      <a:pt x="353" y="69"/>
                      <a:pt x="351" y="68"/>
                      <a:pt x="349" y="67"/>
                    </a:cubicBezTo>
                    <a:cubicBezTo>
                      <a:pt x="347" y="66"/>
                      <a:pt x="345" y="66"/>
                      <a:pt x="342" y="67"/>
                    </a:cubicBezTo>
                    <a:cubicBezTo>
                      <a:pt x="338" y="68"/>
                      <a:pt x="336" y="69"/>
                      <a:pt x="335" y="71"/>
                    </a:cubicBezTo>
                    <a:cubicBezTo>
                      <a:pt x="334" y="72"/>
                      <a:pt x="333" y="73"/>
                      <a:pt x="334" y="75"/>
                    </a:cubicBezTo>
                    <a:cubicBezTo>
                      <a:pt x="334" y="76"/>
                      <a:pt x="335" y="77"/>
                      <a:pt x="336" y="77"/>
                    </a:cubicBezTo>
                    <a:cubicBezTo>
                      <a:pt x="338" y="78"/>
                      <a:pt x="342" y="78"/>
                      <a:pt x="347" y="78"/>
                    </a:cubicBezTo>
                    <a:cubicBezTo>
                      <a:pt x="353" y="78"/>
                      <a:pt x="357" y="78"/>
                      <a:pt x="360" y="78"/>
                    </a:cubicBezTo>
                    <a:cubicBezTo>
                      <a:pt x="363" y="79"/>
                      <a:pt x="366" y="80"/>
                      <a:pt x="368" y="82"/>
                    </a:cubicBezTo>
                    <a:cubicBezTo>
                      <a:pt x="370" y="83"/>
                      <a:pt x="371" y="86"/>
                      <a:pt x="372" y="89"/>
                    </a:cubicBezTo>
                    <a:cubicBezTo>
                      <a:pt x="373" y="92"/>
                      <a:pt x="373" y="95"/>
                      <a:pt x="372" y="98"/>
                    </a:cubicBezTo>
                    <a:cubicBezTo>
                      <a:pt x="370" y="101"/>
                      <a:pt x="369" y="103"/>
                      <a:pt x="366" y="105"/>
                    </a:cubicBezTo>
                    <a:cubicBezTo>
                      <a:pt x="363" y="107"/>
                      <a:pt x="359" y="109"/>
                      <a:pt x="354" y="110"/>
                    </a:cubicBezTo>
                    <a:cubicBezTo>
                      <a:pt x="347" y="112"/>
                      <a:pt x="342" y="112"/>
                      <a:pt x="337" y="111"/>
                    </a:cubicBezTo>
                    <a:cubicBezTo>
                      <a:pt x="333" y="109"/>
                      <a:pt x="329" y="105"/>
                      <a:pt x="327" y="100"/>
                    </a:cubicBezTo>
                    <a:cubicBezTo>
                      <a:pt x="337" y="96"/>
                      <a:pt x="337" y="96"/>
                      <a:pt x="337" y="96"/>
                    </a:cubicBezTo>
                    <a:cubicBezTo>
                      <a:pt x="339" y="99"/>
                      <a:pt x="341" y="101"/>
                      <a:pt x="343" y="102"/>
                    </a:cubicBezTo>
                    <a:cubicBezTo>
                      <a:pt x="346" y="103"/>
                      <a:pt x="349" y="103"/>
                      <a:pt x="352" y="102"/>
                    </a:cubicBezTo>
                    <a:cubicBezTo>
                      <a:pt x="356" y="101"/>
                      <a:pt x="358" y="99"/>
                      <a:pt x="360" y="98"/>
                    </a:cubicBezTo>
                    <a:cubicBezTo>
                      <a:pt x="361" y="96"/>
                      <a:pt x="361" y="94"/>
                      <a:pt x="361" y="92"/>
                    </a:cubicBezTo>
                    <a:cubicBezTo>
                      <a:pt x="361" y="91"/>
                      <a:pt x="360" y="90"/>
                      <a:pt x="359" y="89"/>
                    </a:cubicBezTo>
                    <a:cubicBezTo>
                      <a:pt x="358" y="89"/>
                      <a:pt x="356" y="89"/>
                      <a:pt x="354" y="88"/>
                    </a:cubicBezTo>
                    <a:cubicBezTo>
                      <a:pt x="353" y="88"/>
                      <a:pt x="350" y="88"/>
                      <a:pt x="345" y="89"/>
                    </a:cubicBezTo>
                    <a:cubicBezTo>
                      <a:pt x="339" y="89"/>
                      <a:pt x="334" y="88"/>
                      <a:pt x="331" y="87"/>
                    </a:cubicBezTo>
                    <a:cubicBezTo>
                      <a:pt x="327" y="85"/>
                      <a:pt x="324" y="82"/>
                      <a:pt x="323" y="78"/>
                    </a:cubicBezTo>
                    <a:cubicBezTo>
                      <a:pt x="323" y="76"/>
                      <a:pt x="323" y="73"/>
                      <a:pt x="324" y="71"/>
                    </a:cubicBezTo>
                    <a:close/>
                    <a:moveTo>
                      <a:pt x="285" y="79"/>
                    </a:moveTo>
                    <a:cubicBezTo>
                      <a:pt x="291" y="77"/>
                      <a:pt x="295" y="75"/>
                      <a:pt x="298" y="75"/>
                    </a:cubicBezTo>
                    <a:cubicBezTo>
                      <a:pt x="301" y="75"/>
                      <a:pt x="304" y="76"/>
                      <a:pt x="306" y="77"/>
                    </a:cubicBezTo>
                    <a:cubicBezTo>
                      <a:pt x="308" y="79"/>
                      <a:pt x="310" y="81"/>
                      <a:pt x="312" y="83"/>
                    </a:cubicBezTo>
                    <a:cubicBezTo>
                      <a:pt x="313" y="87"/>
                      <a:pt x="313" y="90"/>
                      <a:pt x="312" y="94"/>
                    </a:cubicBezTo>
                    <a:cubicBezTo>
                      <a:pt x="311" y="97"/>
                      <a:pt x="308" y="100"/>
                      <a:pt x="304" y="103"/>
                    </a:cubicBezTo>
                    <a:cubicBezTo>
                      <a:pt x="306" y="103"/>
                      <a:pt x="309" y="103"/>
                      <a:pt x="311" y="104"/>
                    </a:cubicBezTo>
                    <a:cubicBezTo>
                      <a:pt x="313" y="105"/>
                      <a:pt x="316" y="107"/>
                      <a:pt x="320" y="109"/>
                    </a:cubicBezTo>
                    <a:cubicBezTo>
                      <a:pt x="331" y="116"/>
                      <a:pt x="331" y="116"/>
                      <a:pt x="331" y="116"/>
                    </a:cubicBezTo>
                    <a:cubicBezTo>
                      <a:pt x="318" y="121"/>
                      <a:pt x="318" y="121"/>
                      <a:pt x="318" y="121"/>
                    </a:cubicBezTo>
                    <a:cubicBezTo>
                      <a:pt x="306" y="114"/>
                      <a:pt x="306" y="114"/>
                      <a:pt x="306" y="114"/>
                    </a:cubicBezTo>
                    <a:cubicBezTo>
                      <a:pt x="302" y="112"/>
                      <a:pt x="299" y="110"/>
                      <a:pt x="297" y="110"/>
                    </a:cubicBezTo>
                    <a:cubicBezTo>
                      <a:pt x="296" y="109"/>
                      <a:pt x="295" y="109"/>
                      <a:pt x="293" y="109"/>
                    </a:cubicBezTo>
                    <a:cubicBezTo>
                      <a:pt x="292" y="109"/>
                      <a:pt x="290" y="110"/>
                      <a:pt x="288" y="111"/>
                    </a:cubicBezTo>
                    <a:cubicBezTo>
                      <a:pt x="286" y="112"/>
                      <a:pt x="286" y="112"/>
                      <a:pt x="286" y="112"/>
                    </a:cubicBezTo>
                    <a:cubicBezTo>
                      <a:pt x="295" y="132"/>
                      <a:pt x="295" y="132"/>
                      <a:pt x="295" y="132"/>
                    </a:cubicBezTo>
                    <a:cubicBezTo>
                      <a:pt x="284" y="136"/>
                      <a:pt x="284" y="136"/>
                      <a:pt x="284" y="136"/>
                    </a:cubicBezTo>
                    <a:cubicBezTo>
                      <a:pt x="263" y="89"/>
                      <a:pt x="263" y="89"/>
                      <a:pt x="263" y="89"/>
                    </a:cubicBezTo>
                    <a:lnTo>
                      <a:pt x="285" y="79"/>
                    </a:lnTo>
                    <a:close/>
                    <a:moveTo>
                      <a:pt x="249" y="97"/>
                    </a:moveTo>
                    <a:cubicBezTo>
                      <a:pt x="254" y="104"/>
                      <a:pt x="254" y="104"/>
                      <a:pt x="254" y="104"/>
                    </a:cubicBezTo>
                    <a:cubicBezTo>
                      <a:pt x="228" y="120"/>
                      <a:pt x="228" y="120"/>
                      <a:pt x="228" y="120"/>
                    </a:cubicBezTo>
                    <a:cubicBezTo>
                      <a:pt x="234" y="130"/>
                      <a:pt x="234" y="130"/>
                      <a:pt x="234" y="130"/>
                    </a:cubicBezTo>
                    <a:cubicBezTo>
                      <a:pt x="258" y="115"/>
                      <a:pt x="258" y="115"/>
                      <a:pt x="258" y="115"/>
                    </a:cubicBezTo>
                    <a:cubicBezTo>
                      <a:pt x="263" y="122"/>
                      <a:pt x="263" y="122"/>
                      <a:pt x="263" y="122"/>
                    </a:cubicBezTo>
                    <a:cubicBezTo>
                      <a:pt x="239" y="137"/>
                      <a:pt x="239" y="137"/>
                      <a:pt x="239" y="137"/>
                    </a:cubicBezTo>
                    <a:cubicBezTo>
                      <a:pt x="246" y="149"/>
                      <a:pt x="246" y="149"/>
                      <a:pt x="246" y="149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78" y="140"/>
                      <a:pt x="278" y="140"/>
                      <a:pt x="278" y="140"/>
                    </a:cubicBezTo>
                    <a:cubicBezTo>
                      <a:pt x="241" y="163"/>
                      <a:pt x="241" y="163"/>
                      <a:pt x="241" y="163"/>
                    </a:cubicBezTo>
                    <a:cubicBezTo>
                      <a:pt x="214" y="119"/>
                      <a:pt x="214" y="119"/>
                      <a:pt x="214" y="119"/>
                    </a:cubicBezTo>
                    <a:lnTo>
                      <a:pt x="249" y="97"/>
                    </a:lnTo>
                    <a:close/>
                    <a:moveTo>
                      <a:pt x="174" y="151"/>
                    </a:moveTo>
                    <a:cubicBezTo>
                      <a:pt x="210" y="171"/>
                      <a:pt x="210" y="171"/>
                      <a:pt x="210" y="171"/>
                    </a:cubicBezTo>
                    <a:cubicBezTo>
                      <a:pt x="196" y="133"/>
                      <a:pt x="196" y="133"/>
                      <a:pt x="196" y="133"/>
                    </a:cubicBezTo>
                    <a:cubicBezTo>
                      <a:pt x="205" y="125"/>
                      <a:pt x="205" y="125"/>
                      <a:pt x="205" y="125"/>
                    </a:cubicBezTo>
                    <a:cubicBezTo>
                      <a:pt x="223" y="178"/>
                      <a:pt x="223" y="178"/>
                      <a:pt x="223" y="178"/>
                    </a:cubicBezTo>
                    <a:cubicBezTo>
                      <a:pt x="213" y="186"/>
                      <a:pt x="213" y="186"/>
                      <a:pt x="213" y="186"/>
                    </a:cubicBezTo>
                    <a:cubicBezTo>
                      <a:pt x="165" y="159"/>
                      <a:pt x="165" y="159"/>
                      <a:pt x="165" y="159"/>
                    </a:cubicBezTo>
                    <a:lnTo>
                      <a:pt x="174" y="151"/>
                    </a:lnTo>
                    <a:close/>
                    <a:moveTo>
                      <a:pt x="159" y="166"/>
                    </a:moveTo>
                    <a:cubicBezTo>
                      <a:pt x="197" y="201"/>
                      <a:pt x="197" y="201"/>
                      <a:pt x="197" y="201"/>
                    </a:cubicBezTo>
                    <a:cubicBezTo>
                      <a:pt x="189" y="210"/>
                      <a:pt x="189" y="210"/>
                      <a:pt x="189" y="210"/>
                    </a:cubicBezTo>
                    <a:cubicBezTo>
                      <a:pt x="151" y="174"/>
                      <a:pt x="151" y="174"/>
                      <a:pt x="151" y="174"/>
                    </a:cubicBezTo>
                    <a:lnTo>
                      <a:pt x="159" y="166"/>
                    </a:lnTo>
                    <a:close/>
                    <a:moveTo>
                      <a:pt x="120" y="211"/>
                    </a:moveTo>
                    <a:cubicBezTo>
                      <a:pt x="162" y="214"/>
                      <a:pt x="162" y="214"/>
                      <a:pt x="162" y="214"/>
                    </a:cubicBezTo>
                    <a:cubicBezTo>
                      <a:pt x="134" y="193"/>
                      <a:pt x="134" y="193"/>
                      <a:pt x="134" y="193"/>
                    </a:cubicBezTo>
                    <a:cubicBezTo>
                      <a:pt x="141" y="185"/>
                      <a:pt x="141" y="185"/>
                      <a:pt x="141" y="185"/>
                    </a:cubicBezTo>
                    <a:cubicBezTo>
                      <a:pt x="182" y="216"/>
                      <a:pt x="182" y="216"/>
                      <a:pt x="182" y="216"/>
                    </a:cubicBezTo>
                    <a:cubicBezTo>
                      <a:pt x="175" y="225"/>
                      <a:pt x="175" y="225"/>
                      <a:pt x="175" y="225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60" y="244"/>
                      <a:pt x="160" y="244"/>
                      <a:pt x="160" y="244"/>
                    </a:cubicBezTo>
                    <a:cubicBezTo>
                      <a:pt x="154" y="252"/>
                      <a:pt x="154" y="252"/>
                      <a:pt x="154" y="252"/>
                    </a:cubicBezTo>
                    <a:cubicBezTo>
                      <a:pt x="113" y="220"/>
                      <a:pt x="113" y="220"/>
                      <a:pt x="113" y="220"/>
                    </a:cubicBezTo>
                    <a:lnTo>
                      <a:pt x="120" y="211"/>
                    </a:lnTo>
                    <a:close/>
                    <a:moveTo>
                      <a:pt x="87" y="264"/>
                    </a:moveTo>
                    <a:cubicBezTo>
                      <a:pt x="112" y="278"/>
                      <a:pt x="112" y="278"/>
                      <a:pt x="112" y="278"/>
                    </a:cubicBezTo>
                    <a:cubicBezTo>
                      <a:pt x="116" y="280"/>
                      <a:pt x="118" y="281"/>
                      <a:pt x="120" y="282"/>
                    </a:cubicBezTo>
                    <a:cubicBezTo>
                      <a:pt x="122" y="282"/>
                      <a:pt x="124" y="282"/>
                      <a:pt x="126" y="281"/>
                    </a:cubicBezTo>
                    <a:cubicBezTo>
                      <a:pt x="128" y="280"/>
                      <a:pt x="130" y="278"/>
                      <a:pt x="131" y="275"/>
                    </a:cubicBezTo>
                    <a:cubicBezTo>
                      <a:pt x="133" y="273"/>
                      <a:pt x="133" y="270"/>
                      <a:pt x="133" y="268"/>
                    </a:cubicBezTo>
                    <a:cubicBezTo>
                      <a:pt x="133" y="266"/>
                      <a:pt x="132" y="264"/>
                      <a:pt x="131" y="263"/>
                    </a:cubicBezTo>
                    <a:cubicBezTo>
                      <a:pt x="129" y="262"/>
                      <a:pt x="127" y="260"/>
                      <a:pt x="123" y="258"/>
                    </a:cubicBezTo>
                    <a:cubicBezTo>
                      <a:pt x="98" y="244"/>
                      <a:pt x="98" y="244"/>
                      <a:pt x="98" y="244"/>
                    </a:cubicBezTo>
                    <a:cubicBezTo>
                      <a:pt x="104" y="234"/>
                      <a:pt x="104" y="234"/>
                      <a:pt x="104" y="234"/>
                    </a:cubicBezTo>
                    <a:cubicBezTo>
                      <a:pt x="127" y="248"/>
                      <a:pt x="127" y="248"/>
                      <a:pt x="127" y="248"/>
                    </a:cubicBezTo>
                    <a:cubicBezTo>
                      <a:pt x="133" y="251"/>
                      <a:pt x="137" y="253"/>
                      <a:pt x="138" y="255"/>
                    </a:cubicBezTo>
                    <a:cubicBezTo>
                      <a:pt x="140" y="257"/>
                      <a:pt x="142" y="259"/>
                      <a:pt x="142" y="261"/>
                    </a:cubicBezTo>
                    <a:cubicBezTo>
                      <a:pt x="143" y="263"/>
                      <a:pt x="143" y="266"/>
                      <a:pt x="143" y="269"/>
                    </a:cubicBezTo>
                    <a:cubicBezTo>
                      <a:pt x="142" y="272"/>
                      <a:pt x="141" y="275"/>
                      <a:pt x="139" y="279"/>
                    </a:cubicBezTo>
                    <a:cubicBezTo>
                      <a:pt x="136" y="284"/>
                      <a:pt x="134" y="287"/>
                      <a:pt x="131" y="289"/>
                    </a:cubicBezTo>
                    <a:cubicBezTo>
                      <a:pt x="129" y="291"/>
                      <a:pt x="127" y="292"/>
                      <a:pt x="124" y="293"/>
                    </a:cubicBezTo>
                    <a:cubicBezTo>
                      <a:pt x="122" y="293"/>
                      <a:pt x="120" y="293"/>
                      <a:pt x="118" y="293"/>
                    </a:cubicBezTo>
                    <a:cubicBezTo>
                      <a:pt x="115" y="292"/>
                      <a:pt x="111" y="290"/>
                      <a:pt x="106" y="287"/>
                    </a:cubicBezTo>
                    <a:cubicBezTo>
                      <a:pt x="82" y="274"/>
                      <a:pt x="82" y="274"/>
                      <a:pt x="82" y="274"/>
                    </a:cubicBezTo>
                    <a:lnTo>
                      <a:pt x="87" y="264"/>
                    </a:lnTo>
                    <a:close/>
                    <a:moveTo>
                      <a:pt x="44" y="402"/>
                    </a:moveTo>
                    <a:cubicBezTo>
                      <a:pt x="82" y="384"/>
                      <a:pt x="82" y="384"/>
                      <a:pt x="82" y="384"/>
                    </a:cubicBezTo>
                    <a:cubicBezTo>
                      <a:pt x="47" y="379"/>
                      <a:pt x="47" y="379"/>
                      <a:pt x="47" y="379"/>
                    </a:cubicBezTo>
                    <a:cubicBezTo>
                      <a:pt x="49" y="368"/>
                      <a:pt x="49" y="368"/>
                      <a:pt x="49" y="368"/>
                    </a:cubicBezTo>
                    <a:cubicBezTo>
                      <a:pt x="100" y="376"/>
                      <a:pt x="100" y="376"/>
                      <a:pt x="100" y="376"/>
                    </a:cubicBezTo>
                    <a:cubicBezTo>
                      <a:pt x="98" y="388"/>
                      <a:pt x="98" y="388"/>
                      <a:pt x="98" y="388"/>
                    </a:cubicBezTo>
                    <a:cubicBezTo>
                      <a:pt x="61" y="405"/>
                      <a:pt x="61" y="405"/>
                      <a:pt x="61" y="405"/>
                    </a:cubicBezTo>
                    <a:cubicBezTo>
                      <a:pt x="95" y="411"/>
                      <a:pt x="95" y="411"/>
                      <a:pt x="95" y="411"/>
                    </a:cubicBezTo>
                    <a:cubicBezTo>
                      <a:pt x="93" y="421"/>
                      <a:pt x="93" y="421"/>
                      <a:pt x="93" y="421"/>
                    </a:cubicBezTo>
                    <a:cubicBezTo>
                      <a:pt x="42" y="413"/>
                      <a:pt x="42" y="413"/>
                      <a:pt x="42" y="413"/>
                    </a:cubicBezTo>
                    <a:lnTo>
                      <a:pt x="44" y="402"/>
                    </a:lnTo>
                    <a:close/>
                    <a:moveTo>
                      <a:pt x="42" y="427"/>
                    </a:moveTo>
                    <a:cubicBezTo>
                      <a:pt x="93" y="430"/>
                      <a:pt x="93" y="430"/>
                      <a:pt x="93" y="430"/>
                    </a:cubicBezTo>
                    <a:cubicBezTo>
                      <a:pt x="93" y="441"/>
                      <a:pt x="93" y="441"/>
                      <a:pt x="93" y="441"/>
                    </a:cubicBezTo>
                    <a:cubicBezTo>
                      <a:pt x="41" y="439"/>
                      <a:pt x="41" y="439"/>
                      <a:pt x="41" y="439"/>
                    </a:cubicBezTo>
                    <a:lnTo>
                      <a:pt x="42" y="427"/>
                    </a:lnTo>
                    <a:close/>
                    <a:moveTo>
                      <a:pt x="42" y="488"/>
                    </a:moveTo>
                    <a:cubicBezTo>
                      <a:pt x="62" y="486"/>
                      <a:pt x="62" y="486"/>
                      <a:pt x="62" y="486"/>
                    </a:cubicBezTo>
                    <a:cubicBezTo>
                      <a:pt x="61" y="464"/>
                      <a:pt x="61" y="464"/>
                      <a:pt x="61" y="464"/>
                    </a:cubicBezTo>
                    <a:cubicBezTo>
                      <a:pt x="41" y="465"/>
                      <a:pt x="41" y="465"/>
                      <a:pt x="41" y="465"/>
                    </a:cubicBezTo>
                    <a:cubicBezTo>
                      <a:pt x="40" y="454"/>
                      <a:pt x="40" y="454"/>
                      <a:pt x="40" y="454"/>
                    </a:cubicBezTo>
                    <a:cubicBezTo>
                      <a:pt x="92" y="451"/>
                      <a:pt x="92" y="451"/>
                      <a:pt x="92" y="451"/>
                    </a:cubicBezTo>
                    <a:cubicBezTo>
                      <a:pt x="92" y="462"/>
                      <a:pt x="92" y="462"/>
                      <a:pt x="92" y="462"/>
                    </a:cubicBezTo>
                    <a:cubicBezTo>
                      <a:pt x="70" y="463"/>
                      <a:pt x="70" y="463"/>
                      <a:pt x="70" y="463"/>
                    </a:cubicBezTo>
                    <a:cubicBezTo>
                      <a:pt x="71" y="486"/>
                      <a:pt x="71" y="486"/>
                      <a:pt x="71" y="486"/>
                    </a:cubicBezTo>
                    <a:cubicBezTo>
                      <a:pt x="94" y="485"/>
                      <a:pt x="94" y="485"/>
                      <a:pt x="94" y="485"/>
                    </a:cubicBezTo>
                    <a:cubicBezTo>
                      <a:pt x="94" y="496"/>
                      <a:pt x="94" y="496"/>
                      <a:pt x="94" y="496"/>
                    </a:cubicBezTo>
                    <a:cubicBezTo>
                      <a:pt x="43" y="499"/>
                      <a:pt x="43" y="499"/>
                      <a:pt x="43" y="499"/>
                    </a:cubicBezTo>
                    <a:lnTo>
                      <a:pt x="42" y="488"/>
                    </a:lnTo>
                    <a:close/>
                    <a:moveTo>
                      <a:pt x="98" y="546"/>
                    </a:moveTo>
                    <a:cubicBezTo>
                      <a:pt x="94" y="552"/>
                      <a:pt x="88" y="555"/>
                      <a:pt x="80" y="557"/>
                    </a:cubicBezTo>
                    <a:cubicBezTo>
                      <a:pt x="72" y="559"/>
                      <a:pt x="65" y="558"/>
                      <a:pt x="59" y="554"/>
                    </a:cubicBezTo>
                    <a:cubicBezTo>
                      <a:pt x="54" y="550"/>
                      <a:pt x="50" y="544"/>
                      <a:pt x="48" y="536"/>
                    </a:cubicBezTo>
                    <a:cubicBezTo>
                      <a:pt x="47" y="530"/>
                      <a:pt x="48" y="524"/>
                      <a:pt x="50" y="519"/>
                    </a:cubicBezTo>
                    <a:cubicBezTo>
                      <a:pt x="52" y="516"/>
                      <a:pt x="55" y="513"/>
                      <a:pt x="58" y="511"/>
                    </a:cubicBezTo>
                    <a:cubicBezTo>
                      <a:pt x="63" y="522"/>
                      <a:pt x="63" y="522"/>
                      <a:pt x="63" y="522"/>
                    </a:cubicBezTo>
                    <a:cubicBezTo>
                      <a:pt x="61" y="523"/>
                      <a:pt x="59" y="525"/>
                      <a:pt x="58" y="527"/>
                    </a:cubicBezTo>
                    <a:cubicBezTo>
                      <a:pt x="57" y="529"/>
                      <a:pt x="56" y="532"/>
                      <a:pt x="57" y="535"/>
                    </a:cubicBezTo>
                    <a:cubicBezTo>
                      <a:pt x="58" y="539"/>
                      <a:pt x="60" y="542"/>
                      <a:pt x="63" y="544"/>
                    </a:cubicBezTo>
                    <a:cubicBezTo>
                      <a:pt x="67" y="546"/>
                      <a:pt x="71" y="547"/>
                      <a:pt x="77" y="546"/>
                    </a:cubicBezTo>
                    <a:cubicBezTo>
                      <a:pt x="84" y="544"/>
                      <a:pt x="88" y="542"/>
                      <a:pt x="90" y="539"/>
                    </a:cubicBezTo>
                    <a:cubicBezTo>
                      <a:pt x="92" y="536"/>
                      <a:pt x="93" y="532"/>
                      <a:pt x="92" y="528"/>
                    </a:cubicBezTo>
                    <a:cubicBezTo>
                      <a:pt x="91" y="525"/>
                      <a:pt x="90" y="523"/>
                      <a:pt x="88" y="521"/>
                    </a:cubicBezTo>
                    <a:cubicBezTo>
                      <a:pt x="86" y="519"/>
                      <a:pt x="83" y="518"/>
                      <a:pt x="79" y="518"/>
                    </a:cubicBezTo>
                    <a:cubicBezTo>
                      <a:pt x="80" y="506"/>
                      <a:pt x="80" y="506"/>
                      <a:pt x="80" y="506"/>
                    </a:cubicBezTo>
                    <a:cubicBezTo>
                      <a:pt x="85" y="507"/>
                      <a:pt x="90" y="509"/>
                      <a:pt x="94" y="512"/>
                    </a:cubicBezTo>
                    <a:cubicBezTo>
                      <a:pt x="97" y="515"/>
                      <a:pt x="100" y="520"/>
                      <a:pt x="101" y="526"/>
                    </a:cubicBezTo>
                    <a:cubicBezTo>
                      <a:pt x="102" y="534"/>
                      <a:pt x="101" y="540"/>
                      <a:pt x="98" y="546"/>
                    </a:cubicBezTo>
                    <a:close/>
                    <a:moveTo>
                      <a:pt x="114" y="330"/>
                    </a:moveTo>
                    <a:cubicBezTo>
                      <a:pt x="101" y="331"/>
                      <a:pt x="101" y="331"/>
                      <a:pt x="101" y="331"/>
                    </a:cubicBezTo>
                    <a:cubicBezTo>
                      <a:pt x="94" y="353"/>
                      <a:pt x="94" y="353"/>
                      <a:pt x="94" y="353"/>
                    </a:cubicBezTo>
                    <a:cubicBezTo>
                      <a:pt x="104" y="361"/>
                      <a:pt x="104" y="361"/>
                      <a:pt x="104" y="361"/>
                    </a:cubicBezTo>
                    <a:cubicBezTo>
                      <a:pt x="100" y="373"/>
                      <a:pt x="100" y="373"/>
                      <a:pt x="100" y="373"/>
                    </a:cubicBezTo>
                    <a:cubicBezTo>
                      <a:pt x="58" y="336"/>
                      <a:pt x="58" y="336"/>
                      <a:pt x="58" y="336"/>
                    </a:cubicBezTo>
                    <a:cubicBezTo>
                      <a:pt x="62" y="325"/>
                      <a:pt x="62" y="325"/>
                      <a:pt x="62" y="325"/>
                    </a:cubicBezTo>
                    <a:cubicBezTo>
                      <a:pt x="118" y="318"/>
                      <a:pt x="118" y="318"/>
                      <a:pt x="118" y="318"/>
                    </a:cubicBezTo>
                    <a:lnTo>
                      <a:pt x="114" y="330"/>
                    </a:lnTo>
                    <a:close/>
                    <a:moveTo>
                      <a:pt x="252" y="762"/>
                    </a:moveTo>
                    <a:cubicBezTo>
                      <a:pt x="251" y="763"/>
                      <a:pt x="251" y="764"/>
                      <a:pt x="250" y="764"/>
                    </a:cubicBezTo>
                    <a:cubicBezTo>
                      <a:pt x="248" y="766"/>
                      <a:pt x="238" y="764"/>
                      <a:pt x="237" y="764"/>
                    </a:cubicBezTo>
                    <a:cubicBezTo>
                      <a:pt x="233" y="764"/>
                      <a:pt x="231" y="764"/>
                      <a:pt x="230" y="766"/>
                    </a:cubicBezTo>
                    <a:cubicBezTo>
                      <a:pt x="231" y="767"/>
                      <a:pt x="230" y="770"/>
                      <a:pt x="228" y="770"/>
                    </a:cubicBezTo>
                    <a:cubicBezTo>
                      <a:pt x="226" y="770"/>
                      <a:pt x="222" y="768"/>
                      <a:pt x="218" y="768"/>
                    </a:cubicBezTo>
                    <a:cubicBezTo>
                      <a:pt x="217" y="768"/>
                      <a:pt x="216" y="768"/>
                      <a:pt x="215" y="768"/>
                    </a:cubicBezTo>
                    <a:cubicBezTo>
                      <a:pt x="205" y="781"/>
                      <a:pt x="196" y="792"/>
                      <a:pt x="185" y="805"/>
                    </a:cubicBezTo>
                    <a:cubicBezTo>
                      <a:pt x="184" y="804"/>
                      <a:pt x="183" y="805"/>
                      <a:pt x="182" y="805"/>
                    </a:cubicBezTo>
                    <a:cubicBezTo>
                      <a:pt x="191" y="793"/>
                      <a:pt x="199" y="779"/>
                      <a:pt x="208" y="766"/>
                    </a:cubicBezTo>
                    <a:cubicBezTo>
                      <a:pt x="208" y="765"/>
                      <a:pt x="207" y="764"/>
                      <a:pt x="207" y="763"/>
                    </a:cubicBezTo>
                    <a:cubicBezTo>
                      <a:pt x="207" y="761"/>
                      <a:pt x="209" y="758"/>
                      <a:pt x="211" y="758"/>
                    </a:cubicBezTo>
                    <a:cubicBezTo>
                      <a:pt x="211" y="758"/>
                      <a:pt x="212" y="758"/>
                      <a:pt x="213" y="758"/>
                    </a:cubicBezTo>
                    <a:cubicBezTo>
                      <a:pt x="218" y="750"/>
                      <a:pt x="218" y="750"/>
                      <a:pt x="220" y="748"/>
                    </a:cubicBezTo>
                    <a:cubicBezTo>
                      <a:pt x="219" y="746"/>
                      <a:pt x="210" y="743"/>
                      <a:pt x="212" y="741"/>
                    </a:cubicBezTo>
                    <a:cubicBezTo>
                      <a:pt x="213" y="741"/>
                      <a:pt x="216" y="741"/>
                      <a:pt x="217" y="741"/>
                    </a:cubicBezTo>
                    <a:cubicBezTo>
                      <a:pt x="219" y="742"/>
                      <a:pt x="221" y="742"/>
                      <a:pt x="223" y="743"/>
                    </a:cubicBezTo>
                    <a:cubicBezTo>
                      <a:pt x="226" y="739"/>
                      <a:pt x="228" y="736"/>
                      <a:pt x="230" y="731"/>
                    </a:cubicBezTo>
                    <a:cubicBezTo>
                      <a:pt x="230" y="730"/>
                      <a:pt x="233" y="726"/>
                      <a:pt x="232" y="726"/>
                    </a:cubicBezTo>
                    <a:cubicBezTo>
                      <a:pt x="232" y="725"/>
                      <a:pt x="232" y="724"/>
                      <a:pt x="232" y="723"/>
                    </a:cubicBezTo>
                    <a:cubicBezTo>
                      <a:pt x="236" y="725"/>
                      <a:pt x="238" y="727"/>
                      <a:pt x="238" y="731"/>
                    </a:cubicBezTo>
                    <a:cubicBezTo>
                      <a:pt x="239" y="731"/>
                      <a:pt x="239" y="734"/>
                      <a:pt x="238" y="735"/>
                    </a:cubicBezTo>
                    <a:cubicBezTo>
                      <a:pt x="236" y="738"/>
                      <a:pt x="233" y="742"/>
                      <a:pt x="231" y="745"/>
                    </a:cubicBezTo>
                    <a:cubicBezTo>
                      <a:pt x="232" y="746"/>
                      <a:pt x="232" y="746"/>
                      <a:pt x="233" y="747"/>
                    </a:cubicBezTo>
                    <a:cubicBezTo>
                      <a:pt x="236" y="748"/>
                      <a:pt x="239" y="748"/>
                      <a:pt x="242" y="750"/>
                    </a:cubicBezTo>
                    <a:cubicBezTo>
                      <a:pt x="242" y="750"/>
                      <a:pt x="243" y="750"/>
                      <a:pt x="244" y="749"/>
                    </a:cubicBezTo>
                    <a:cubicBezTo>
                      <a:pt x="251" y="753"/>
                      <a:pt x="253" y="761"/>
                      <a:pt x="252" y="762"/>
                    </a:cubicBezTo>
                    <a:close/>
                    <a:moveTo>
                      <a:pt x="188" y="735"/>
                    </a:moveTo>
                    <a:cubicBezTo>
                      <a:pt x="191" y="738"/>
                      <a:pt x="194" y="740"/>
                      <a:pt x="195" y="742"/>
                    </a:cubicBezTo>
                    <a:cubicBezTo>
                      <a:pt x="196" y="743"/>
                      <a:pt x="200" y="748"/>
                      <a:pt x="202" y="755"/>
                    </a:cubicBezTo>
                    <a:cubicBezTo>
                      <a:pt x="203" y="757"/>
                      <a:pt x="204" y="758"/>
                      <a:pt x="203" y="761"/>
                    </a:cubicBezTo>
                    <a:cubicBezTo>
                      <a:pt x="199" y="758"/>
                      <a:pt x="199" y="757"/>
                      <a:pt x="197" y="752"/>
                    </a:cubicBezTo>
                    <a:cubicBezTo>
                      <a:pt x="197" y="750"/>
                      <a:pt x="196" y="748"/>
                      <a:pt x="193" y="744"/>
                    </a:cubicBezTo>
                    <a:cubicBezTo>
                      <a:pt x="192" y="742"/>
                      <a:pt x="188" y="738"/>
                      <a:pt x="188" y="735"/>
                    </a:cubicBezTo>
                    <a:close/>
                    <a:moveTo>
                      <a:pt x="261" y="821"/>
                    </a:moveTo>
                    <a:cubicBezTo>
                      <a:pt x="261" y="819"/>
                      <a:pt x="259" y="818"/>
                      <a:pt x="260" y="815"/>
                    </a:cubicBezTo>
                    <a:cubicBezTo>
                      <a:pt x="265" y="807"/>
                      <a:pt x="273" y="790"/>
                      <a:pt x="281" y="779"/>
                    </a:cubicBezTo>
                    <a:cubicBezTo>
                      <a:pt x="281" y="778"/>
                      <a:pt x="282" y="776"/>
                      <a:pt x="283" y="777"/>
                    </a:cubicBezTo>
                    <a:cubicBezTo>
                      <a:pt x="283" y="778"/>
                      <a:pt x="284" y="778"/>
                      <a:pt x="282" y="782"/>
                    </a:cubicBezTo>
                    <a:cubicBezTo>
                      <a:pt x="282" y="783"/>
                      <a:pt x="262" y="820"/>
                      <a:pt x="264" y="821"/>
                    </a:cubicBezTo>
                    <a:cubicBezTo>
                      <a:pt x="262" y="821"/>
                      <a:pt x="263" y="821"/>
                      <a:pt x="261" y="821"/>
                    </a:cubicBezTo>
                    <a:close/>
                    <a:moveTo>
                      <a:pt x="288" y="830"/>
                    </a:moveTo>
                    <a:cubicBezTo>
                      <a:pt x="288" y="830"/>
                      <a:pt x="287" y="830"/>
                      <a:pt x="287" y="830"/>
                    </a:cubicBezTo>
                    <a:cubicBezTo>
                      <a:pt x="285" y="830"/>
                      <a:pt x="283" y="829"/>
                      <a:pt x="281" y="828"/>
                    </a:cubicBezTo>
                    <a:cubicBezTo>
                      <a:pt x="280" y="826"/>
                      <a:pt x="275" y="818"/>
                      <a:pt x="275" y="816"/>
                    </a:cubicBezTo>
                    <a:cubicBezTo>
                      <a:pt x="275" y="816"/>
                      <a:pt x="275" y="816"/>
                      <a:pt x="276" y="816"/>
                    </a:cubicBezTo>
                    <a:cubicBezTo>
                      <a:pt x="277" y="822"/>
                      <a:pt x="286" y="820"/>
                      <a:pt x="293" y="818"/>
                    </a:cubicBezTo>
                    <a:cubicBezTo>
                      <a:pt x="299" y="816"/>
                      <a:pt x="304" y="813"/>
                      <a:pt x="305" y="812"/>
                    </a:cubicBezTo>
                    <a:cubicBezTo>
                      <a:pt x="304" y="811"/>
                      <a:pt x="305" y="811"/>
                      <a:pt x="303" y="809"/>
                    </a:cubicBezTo>
                    <a:cubicBezTo>
                      <a:pt x="303" y="810"/>
                      <a:pt x="300" y="811"/>
                      <a:pt x="296" y="812"/>
                    </a:cubicBezTo>
                    <a:cubicBezTo>
                      <a:pt x="288" y="814"/>
                      <a:pt x="274" y="816"/>
                      <a:pt x="273" y="815"/>
                    </a:cubicBezTo>
                    <a:cubicBezTo>
                      <a:pt x="269" y="814"/>
                      <a:pt x="270" y="813"/>
                      <a:pt x="272" y="809"/>
                    </a:cubicBezTo>
                    <a:cubicBezTo>
                      <a:pt x="279" y="807"/>
                      <a:pt x="290" y="805"/>
                      <a:pt x="296" y="802"/>
                    </a:cubicBezTo>
                    <a:cubicBezTo>
                      <a:pt x="297" y="802"/>
                      <a:pt x="298" y="801"/>
                      <a:pt x="297" y="799"/>
                    </a:cubicBezTo>
                    <a:cubicBezTo>
                      <a:pt x="294" y="801"/>
                      <a:pt x="286" y="801"/>
                      <a:pt x="283" y="801"/>
                    </a:cubicBezTo>
                    <a:cubicBezTo>
                      <a:pt x="280" y="798"/>
                      <a:pt x="282" y="795"/>
                      <a:pt x="284" y="792"/>
                    </a:cubicBezTo>
                    <a:cubicBezTo>
                      <a:pt x="284" y="792"/>
                      <a:pt x="284" y="792"/>
                      <a:pt x="284" y="792"/>
                    </a:cubicBezTo>
                    <a:cubicBezTo>
                      <a:pt x="286" y="794"/>
                      <a:pt x="293" y="793"/>
                      <a:pt x="295" y="791"/>
                    </a:cubicBezTo>
                    <a:cubicBezTo>
                      <a:pt x="294" y="789"/>
                      <a:pt x="291" y="784"/>
                      <a:pt x="293" y="785"/>
                    </a:cubicBezTo>
                    <a:cubicBezTo>
                      <a:pt x="295" y="786"/>
                      <a:pt x="295" y="787"/>
                      <a:pt x="297" y="788"/>
                    </a:cubicBezTo>
                    <a:cubicBezTo>
                      <a:pt x="298" y="788"/>
                      <a:pt x="298" y="787"/>
                      <a:pt x="298" y="787"/>
                    </a:cubicBezTo>
                    <a:cubicBezTo>
                      <a:pt x="296" y="786"/>
                      <a:pt x="295" y="785"/>
                      <a:pt x="294" y="785"/>
                    </a:cubicBezTo>
                    <a:cubicBezTo>
                      <a:pt x="295" y="782"/>
                      <a:pt x="297" y="782"/>
                      <a:pt x="299" y="783"/>
                    </a:cubicBezTo>
                    <a:cubicBezTo>
                      <a:pt x="301" y="784"/>
                      <a:pt x="307" y="790"/>
                      <a:pt x="308" y="790"/>
                    </a:cubicBezTo>
                    <a:cubicBezTo>
                      <a:pt x="308" y="790"/>
                      <a:pt x="308" y="790"/>
                      <a:pt x="308" y="790"/>
                    </a:cubicBezTo>
                    <a:cubicBezTo>
                      <a:pt x="309" y="791"/>
                      <a:pt x="309" y="792"/>
                      <a:pt x="310" y="793"/>
                    </a:cubicBezTo>
                    <a:cubicBezTo>
                      <a:pt x="309" y="797"/>
                      <a:pt x="307" y="798"/>
                      <a:pt x="305" y="798"/>
                    </a:cubicBezTo>
                    <a:cubicBezTo>
                      <a:pt x="305" y="802"/>
                      <a:pt x="305" y="806"/>
                      <a:pt x="308" y="811"/>
                    </a:cubicBezTo>
                    <a:cubicBezTo>
                      <a:pt x="310" y="810"/>
                      <a:pt x="312" y="809"/>
                      <a:pt x="313" y="808"/>
                    </a:cubicBezTo>
                    <a:cubicBezTo>
                      <a:pt x="315" y="810"/>
                      <a:pt x="316" y="811"/>
                      <a:pt x="316" y="814"/>
                    </a:cubicBezTo>
                    <a:cubicBezTo>
                      <a:pt x="314" y="818"/>
                      <a:pt x="309" y="817"/>
                      <a:pt x="309" y="819"/>
                    </a:cubicBezTo>
                    <a:cubicBezTo>
                      <a:pt x="307" y="824"/>
                      <a:pt x="308" y="831"/>
                      <a:pt x="307" y="835"/>
                    </a:cubicBezTo>
                    <a:cubicBezTo>
                      <a:pt x="306" y="835"/>
                      <a:pt x="305" y="835"/>
                      <a:pt x="305" y="835"/>
                    </a:cubicBezTo>
                    <a:cubicBezTo>
                      <a:pt x="304" y="831"/>
                      <a:pt x="304" y="824"/>
                      <a:pt x="305" y="821"/>
                    </a:cubicBezTo>
                    <a:cubicBezTo>
                      <a:pt x="302" y="821"/>
                      <a:pt x="299" y="823"/>
                      <a:pt x="294" y="824"/>
                    </a:cubicBezTo>
                    <a:cubicBezTo>
                      <a:pt x="294" y="825"/>
                      <a:pt x="294" y="824"/>
                      <a:pt x="294" y="825"/>
                    </a:cubicBezTo>
                    <a:cubicBezTo>
                      <a:pt x="296" y="826"/>
                      <a:pt x="297" y="827"/>
                      <a:pt x="297" y="828"/>
                    </a:cubicBezTo>
                    <a:cubicBezTo>
                      <a:pt x="297" y="829"/>
                      <a:pt x="296" y="831"/>
                      <a:pt x="295" y="831"/>
                    </a:cubicBezTo>
                    <a:cubicBezTo>
                      <a:pt x="294" y="831"/>
                      <a:pt x="293" y="830"/>
                      <a:pt x="290" y="829"/>
                    </a:cubicBezTo>
                    <a:cubicBezTo>
                      <a:pt x="289" y="829"/>
                      <a:pt x="289" y="829"/>
                      <a:pt x="288" y="830"/>
                    </a:cubicBezTo>
                    <a:close/>
                    <a:moveTo>
                      <a:pt x="316" y="787"/>
                    </a:moveTo>
                    <a:cubicBezTo>
                      <a:pt x="316" y="785"/>
                      <a:pt x="319" y="786"/>
                      <a:pt x="320" y="787"/>
                    </a:cubicBezTo>
                    <a:cubicBezTo>
                      <a:pt x="322" y="788"/>
                      <a:pt x="324" y="789"/>
                      <a:pt x="326" y="794"/>
                    </a:cubicBezTo>
                    <a:cubicBezTo>
                      <a:pt x="325" y="796"/>
                      <a:pt x="325" y="797"/>
                      <a:pt x="324" y="798"/>
                    </a:cubicBezTo>
                    <a:cubicBezTo>
                      <a:pt x="323" y="799"/>
                      <a:pt x="318" y="798"/>
                      <a:pt x="318" y="795"/>
                    </a:cubicBezTo>
                    <a:cubicBezTo>
                      <a:pt x="317" y="793"/>
                      <a:pt x="316" y="788"/>
                      <a:pt x="316" y="787"/>
                    </a:cubicBezTo>
                    <a:close/>
                    <a:moveTo>
                      <a:pt x="340" y="802"/>
                    </a:moveTo>
                    <a:cubicBezTo>
                      <a:pt x="333" y="803"/>
                      <a:pt x="318" y="845"/>
                      <a:pt x="312" y="854"/>
                    </a:cubicBezTo>
                    <a:cubicBezTo>
                      <a:pt x="307" y="861"/>
                      <a:pt x="305" y="861"/>
                      <a:pt x="302" y="858"/>
                    </a:cubicBezTo>
                    <a:cubicBezTo>
                      <a:pt x="298" y="854"/>
                      <a:pt x="293" y="836"/>
                      <a:pt x="294" y="832"/>
                    </a:cubicBezTo>
                    <a:cubicBezTo>
                      <a:pt x="295" y="833"/>
                      <a:pt x="296" y="836"/>
                      <a:pt x="297" y="837"/>
                    </a:cubicBezTo>
                    <a:cubicBezTo>
                      <a:pt x="297" y="836"/>
                      <a:pt x="297" y="836"/>
                      <a:pt x="297" y="835"/>
                    </a:cubicBezTo>
                    <a:cubicBezTo>
                      <a:pt x="298" y="838"/>
                      <a:pt x="302" y="846"/>
                      <a:pt x="303" y="847"/>
                    </a:cubicBezTo>
                    <a:cubicBezTo>
                      <a:pt x="306" y="849"/>
                      <a:pt x="307" y="845"/>
                      <a:pt x="309" y="843"/>
                    </a:cubicBezTo>
                    <a:cubicBezTo>
                      <a:pt x="313" y="834"/>
                      <a:pt x="324" y="807"/>
                      <a:pt x="329" y="799"/>
                    </a:cubicBezTo>
                    <a:cubicBezTo>
                      <a:pt x="331" y="794"/>
                      <a:pt x="334" y="789"/>
                      <a:pt x="330" y="786"/>
                    </a:cubicBezTo>
                    <a:cubicBezTo>
                      <a:pt x="319" y="780"/>
                      <a:pt x="305" y="785"/>
                      <a:pt x="295" y="779"/>
                    </a:cubicBezTo>
                    <a:cubicBezTo>
                      <a:pt x="295" y="778"/>
                      <a:pt x="295" y="778"/>
                      <a:pt x="296" y="778"/>
                    </a:cubicBezTo>
                    <a:cubicBezTo>
                      <a:pt x="301" y="776"/>
                      <a:pt x="327" y="782"/>
                      <a:pt x="327" y="782"/>
                    </a:cubicBezTo>
                    <a:cubicBezTo>
                      <a:pt x="335" y="784"/>
                      <a:pt x="345" y="793"/>
                      <a:pt x="340" y="802"/>
                    </a:cubicBezTo>
                    <a:close/>
                    <a:moveTo>
                      <a:pt x="364" y="858"/>
                    </a:moveTo>
                    <a:cubicBezTo>
                      <a:pt x="364" y="858"/>
                      <a:pt x="362" y="859"/>
                      <a:pt x="362" y="860"/>
                    </a:cubicBezTo>
                    <a:cubicBezTo>
                      <a:pt x="362" y="860"/>
                      <a:pt x="361" y="861"/>
                      <a:pt x="360" y="861"/>
                    </a:cubicBezTo>
                    <a:cubicBezTo>
                      <a:pt x="360" y="861"/>
                      <a:pt x="357" y="862"/>
                      <a:pt x="355" y="861"/>
                    </a:cubicBezTo>
                    <a:cubicBezTo>
                      <a:pt x="355" y="861"/>
                      <a:pt x="354" y="860"/>
                      <a:pt x="353" y="860"/>
                    </a:cubicBezTo>
                    <a:cubicBezTo>
                      <a:pt x="353" y="860"/>
                      <a:pt x="351" y="859"/>
                      <a:pt x="350" y="859"/>
                    </a:cubicBezTo>
                    <a:cubicBezTo>
                      <a:pt x="350" y="859"/>
                      <a:pt x="349" y="859"/>
                      <a:pt x="351" y="858"/>
                    </a:cubicBezTo>
                    <a:cubicBezTo>
                      <a:pt x="351" y="858"/>
                      <a:pt x="351" y="858"/>
                      <a:pt x="353" y="858"/>
                    </a:cubicBezTo>
                    <a:cubicBezTo>
                      <a:pt x="353" y="858"/>
                      <a:pt x="353" y="858"/>
                      <a:pt x="354" y="857"/>
                    </a:cubicBezTo>
                    <a:cubicBezTo>
                      <a:pt x="354" y="857"/>
                      <a:pt x="354" y="857"/>
                      <a:pt x="354" y="857"/>
                    </a:cubicBezTo>
                    <a:cubicBezTo>
                      <a:pt x="354" y="857"/>
                      <a:pt x="355" y="858"/>
                      <a:pt x="356" y="856"/>
                    </a:cubicBezTo>
                    <a:cubicBezTo>
                      <a:pt x="356" y="856"/>
                      <a:pt x="356" y="855"/>
                      <a:pt x="357" y="855"/>
                    </a:cubicBezTo>
                    <a:cubicBezTo>
                      <a:pt x="357" y="855"/>
                      <a:pt x="361" y="853"/>
                      <a:pt x="370" y="848"/>
                    </a:cubicBezTo>
                    <a:cubicBezTo>
                      <a:pt x="370" y="848"/>
                      <a:pt x="378" y="843"/>
                      <a:pt x="384" y="837"/>
                    </a:cubicBezTo>
                    <a:cubicBezTo>
                      <a:pt x="384" y="837"/>
                      <a:pt x="388" y="834"/>
                      <a:pt x="392" y="831"/>
                    </a:cubicBezTo>
                    <a:cubicBezTo>
                      <a:pt x="392" y="831"/>
                      <a:pt x="405" y="820"/>
                      <a:pt x="408" y="817"/>
                    </a:cubicBezTo>
                    <a:cubicBezTo>
                      <a:pt x="408" y="817"/>
                      <a:pt x="398" y="813"/>
                      <a:pt x="400" y="808"/>
                    </a:cubicBezTo>
                    <a:cubicBezTo>
                      <a:pt x="400" y="808"/>
                      <a:pt x="400" y="806"/>
                      <a:pt x="401" y="808"/>
                    </a:cubicBezTo>
                    <a:cubicBezTo>
                      <a:pt x="401" y="808"/>
                      <a:pt x="405" y="812"/>
                      <a:pt x="412" y="810"/>
                    </a:cubicBezTo>
                    <a:cubicBezTo>
                      <a:pt x="412" y="810"/>
                      <a:pt x="416" y="810"/>
                      <a:pt x="420" y="807"/>
                    </a:cubicBezTo>
                    <a:cubicBezTo>
                      <a:pt x="420" y="807"/>
                      <a:pt x="424" y="807"/>
                      <a:pt x="426" y="815"/>
                    </a:cubicBezTo>
                    <a:cubicBezTo>
                      <a:pt x="426" y="815"/>
                      <a:pt x="427" y="819"/>
                      <a:pt x="424" y="818"/>
                    </a:cubicBezTo>
                    <a:cubicBezTo>
                      <a:pt x="424" y="818"/>
                      <a:pt x="421" y="818"/>
                      <a:pt x="419" y="819"/>
                    </a:cubicBezTo>
                    <a:cubicBezTo>
                      <a:pt x="418" y="819"/>
                      <a:pt x="417" y="819"/>
                      <a:pt x="416" y="820"/>
                    </a:cubicBezTo>
                    <a:cubicBezTo>
                      <a:pt x="416" y="820"/>
                      <a:pt x="409" y="826"/>
                      <a:pt x="396" y="835"/>
                    </a:cubicBezTo>
                    <a:cubicBezTo>
                      <a:pt x="396" y="835"/>
                      <a:pt x="390" y="839"/>
                      <a:pt x="380" y="848"/>
                    </a:cubicBezTo>
                    <a:cubicBezTo>
                      <a:pt x="380" y="848"/>
                      <a:pt x="373" y="855"/>
                      <a:pt x="364" y="858"/>
                    </a:cubicBezTo>
                    <a:close/>
                    <a:moveTo>
                      <a:pt x="429" y="859"/>
                    </a:moveTo>
                    <a:cubicBezTo>
                      <a:pt x="429" y="859"/>
                      <a:pt x="429" y="860"/>
                      <a:pt x="429" y="861"/>
                    </a:cubicBezTo>
                    <a:cubicBezTo>
                      <a:pt x="429" y="861"/>
                      <a:pt x="429" y="863"/>
                      <a:pt x="427" y="862"/>
                    </a:cubicBezTo>
                    <a:cubicBezTo>
                      <a:pt x="427" y="862"/>
                      <a:pt x="420" y="864"/>
                      <a:pt x="418" y="866"/>
                    </a:cubicBezTo>
                    <a:cubicBezTo>
                      <a:pt x="418" y="866"/>
                      <a:pt x="415" y="870"/>
                      <a:pt x="415" y="872"/>
                    </a:cubicBezTo>
                    <a:cubicBezTo>
                      <a:pt x="415" y="872"/>
                      <a:pt x="415" y="875"/>
                      <a:pt x="412" y="875"/>
                    </a:cubicBezTo>
                    <a:cubicBezTo>
                      <a:pt x="412" y="875"/>
                      <a:pt x="411" y="876"/>
                      <a:pt x="409" y="875"/>
                    </a:cubicBezTo>
                    <a:cubicBezTo>
                      <a:pt x="409" y="875"/>
                      <a:pt x="406" y="873"/>
                      <a:pt x="403" y="876"/>
                    </a:cubicBezTo>
                    <a:cubicBezTo>
                      <a:pt x="403" y="876"/>
                      <a:pt x="403" y="877"/>
                      <a:pt x="402" y="875"/>
                    </a:cubicBezTo>
                    <a:cubicBezTo>
                      <a:pt x="402" y="875"/>
                      <a:pt x="402" y="874"/>
                      <a:pt x="400" y="874"/>
                    </a:cubicBezTo>
                    <a:cubicBezTo>
                      <a:pt x="400" y="874"/>
                      <a:pt x="400" y="873"/>
                      <a:pt x="400" y="872"/>
                    </a:cubicBezTo>
                    <a:cubicBezTo>
                      <a:pt x="400" y="872"/>
                      <a:pt x="400" y="870"/>
                      <a:pt x="398" y="869"/>
                    </a:cubicBezTo>
                    <a:cubicBezTo>
                      <a:pt x="398" y="869"/>
                      <a:pt x="397" y="869"/>
                      <a:pt x="396" y="867"/>
                    </a:cubicBezTo>
                    <a:cubicBezTo>
                      <a:pt x="396" y="867"/>
                      <a:pt x="395" y="861"/>
                      <a:pt x="394" y="858"/>
                    </a:cubicBezTo>
                    <a:cubicBezTo>
                      <a:pt x="394" y="858"/>
                      <a:pt x="393" y="855"/>
                      <a:pt x="390" y="854"/>
                    </a:cubicBezTo>
                    <a:cubicBezTo>
                      <a:pt x="390" y="854"/>
                      <a:pt x="386" y="848"/>
                      <a:pt x="388" y="848"/>
                    </a:cubicBezTo>
                    <a:cubicBezTo>
                      <a:pt x="388" y="848"/>
                      <a:pt x="393" y="848"/>
                      <a:pt x="395" y="854"/>
                    </a:cubicBezTo>
                    <a:cubicBezTo>
                      <a:pt x="395" y="854"/>
                      <a:pt x="395" y="856"/>
                      <a:pt x="396" y="858"/>
                    </a:cubicBezTo>
                    <a:cubicBezTo>
                      <a:pt x="396" y="858"/>
                      <a:pt x="396" y="860"/>
                      <a:pt x="399" y="866"/>
                    </a:cubicBezTo>
                    <a:cubicBezTo>
                      <a:pt x="399" y="866"/>
                      <a:pt x="399" y="867"/>
                      <a:pt x="400" y="865"/>
                    </a:cubicBezTo>
                    <a:cubicBezTo>
                      <a:pt x="401" y="863"/>
                      <a:pt x="401" y="863"/>
                      <a:pt x="401" y="863"/>
                    </a:cubicBezTo>
                    <a:cubicBezTo>
                      <a:pt x="401" y="863"/>
                      <a:pt x="402" y="861"/>
                      <a:pt x="403" y="862"/>
                    </a:cubicBezTo>
                    <a:cubicBezTo>
                      <a:pt x="403" y="862"/>
                      <a:pt x="404" y="863"/>
                      <a:pt x="404" y="862"/>
                    </a:cubicBezTo>
                    <a:cubicBezTo>
                      <a:pt x="404" y="862"/>
                      <a:pt x="407" y="861"/>
                      <a:pt x="409" y="858"/>
                    </a:cubicBezTo>
                    <a:cubicBezTo>
                      <a:pt x="409" y="858"/>
                      <a:pt x="412" y="856"/>
                      <a:pt x="411" y="855"/>
                    </a:cubicBezTo>
                    <a:cubicBezTo>
                      <a:pt x="411" y="855"/>
                      <a:pt x="408" y="852"/>
                      <a:pt x="407" y="850"/>
                    </a:cubicBezTo>
                    <a:cubicBezTo>
                      <a:pt x="407" y="850"/>
                      <a:pt x="405" y="849"/>
                      <a:pt x="406" y="848"/>
                    </a:cubicBezTo>
                    <a:cubicBezTo>
                      <a:pt x="406" y="848"/>
                      <a:pt x="407" y="848"/>
                      <a:pt x="410" y="849"/>
                    </a:cubicBezTo>
                    <a:cubicBezTo>
                      <a:pt x="410" y="849"/>
                      <a:pt x="416" y="850"/>
                      <a:pt x="418" y="848"/>
                    </a:cubicBezTo>
                    <a:cubicBezTo>
                      <a:pt x="418" y="848"/>
                      <a:pt x="419" y="846"/>
                      <a:pt x="420" y="847"/>
                    </a:cubicBezTo>
                    <a:cubicBezTo>
                      <a:pt x="420" y="847"/>
                      <a:pt x="423" y="850"/>
                      <a:pt x="424" y="850"/>
                    </a:cubicBezTo>
                    <a:cubicBezTo>
                      <a:pt x="424" y="850"/>
                      <a:pt x="430" y="852"/>
                      <a:pt x="429" y="859"/>
                    </a:cubicBezTo>
                    <a:close/>
                    <a:moveTo>
                      <a:pt x="485" y="876"/>
                    </a:moveTo>
                    <a:cubicBezTo>
                      <a:pt x="485" y="876"/>
                      <a:pt x="484" y="878"/>
                      <a:pt x="482" y="877"/>
                    </a:cubicBezTo>
                    <a:cubicBezTo>
                      <a:pt x="482" y="877"/>
                      <a:pt x="476" y="874"/>
                      <a:pt x="474" y="867"/>
                    </a:cubicBezTo>
                    <a:cubicBezTo>
                      <a:pt x="474" y="867"/>
                      <a:pt x="472" y="857"/>
                      <a:pt x="472" y="856"/>
                    </a:cubicBezTo>
                    <a:cubicBezTo>
                      <a:pt x="472" y="856"/>
                      <a:pt x="473" y="856"/>
                      <a:pt x="472" y="855"/>
                    </a:cubicBezTo>
                    <a:cubicBezTo>
                      <a:pt x="472" y="849"/>
                      <a:pt x="472" y="849"/>
                      <a:pt x="472" y="849"/>
                    </a:cubicBezTo>
                    <a:cubicBezTo>
                      <a:pt x="472" y="849"/>
                      <a:pt x="472" y="848"/>
                      <a:pt x="472" y="847"/>
                    </a:cubicBezTo>
                    <a:cubicBezTo>
                      <a:pt x="472" y="847"/>
                      <a:pt x="472" y="846"/>
                      <a:pt x="472" y="846"/>
                    </a:cubicBezTo>
                    <a:cubicBezTo>
                      <a:pt x="472" y="846"/>
                      <a:pt x="472" y="845"/>
                      <a:pt x="472" y="845"/>
                    </a:cubicBezTo>
                    <a:cubicBezTo>
                      <a:pt x="472" y="845"/>
                      <a:pt x="472" y="842"/>
                      <a:pt x="474" y="844"/>
                    </a:cubicBezTo>
                    <a:cubicBezTo>
                      <a:pt x="474" y="844"/>
                      <a:pt x="475" y="845"/>
                      <a:pt x="474" y="846"/>
                    </a:cubicBezTo>
                    <a:cubicBezTo>
                      <a:pt x="474" y="846"/>
                      <a:pt x="473" y="848"/>
                      <a:pt x="477" y="855"/>
                    </a:cubicBezTo>
                    <a:cubicBezTo>
                      <a:pt x="477" y="855"/>
                      <a:pt x="477" y="856"/>
                      <a:pt x="478" y="857"/>
                    </a:cubicBezTo>
                    <a:cubicBezTo>
                      <a:pt x="478" y="857"/>
                      <a:pt x="480" y="857"/>
                      <a:pt x="480" y="860"/>
                    </a:cubicBezTo>
                    <a:cubicBezTo>
                      <a:pt x="480" y="860"/>
                      <a:pt x="480" y="862"/>
                      <a:pt x="480" y="862"/>
                    </a:cubicBezTo>
                    <a:cubicBezTo>
                      <a:pt x="480" y="862"/>
                      <a:pt x="480" y="864"/>
                      <a:pt x="481" y="863"/>
                    </a:cubicBezTo>
                    <a:cubicBezTo>
                      <a:pt x="481" y="863"/>
                      <a:pt x="482" y="863"/>
                      <a:pt x="482" y="864"/>
                    </a:cubicBezTo>
                    <a:cubicBezTo>
                      <a:pt x="482" y="864"/>
                      <a:pt x="482" y="868"/>
                      <a:pt x="483" y="869"/>
                    </a:cubicBezTo>
                    <a:cubicBezTo>
                      <a:pt x="483" y="869"/>
                      <a:pt x="483" y="870"/>
                      <a:pt x="483" y="870"/>
                    </a:cubicBezTo>
                    <a:cubicBezTo>
                      <a:pt x="483" y="870"/>
                      <a:pt x="483" y="871"/>
                      <a:pt x="484" y="871"/>
                    </a:cubicBezTo>
                    <a:cubicBezTo>
                      <a:pt x="484" y="871"/>
                      <a:pt x="484" y="871"/>
                      <a:pt x="484" y="872"/>
                    </a:cubicBezTo>
                    <a:cubicBezTo>
                      <a:pt x="484" y="872"/>
                      <a:pt x="485" y="876"/>
                      <a:pt x="485" y="876"/>
                    </a:cubicBezTo>
                    <a:close/>
                    <a:moveTo>
                      <a:pt x="482" y="834"/>
                    </a:moveTo>
                    <a:cubicBezTo>
                      <a:pt x="482" y="834"/>
                      <a:pt x="480" y="833"/>
                      <a:pt x="480" y="833"/>
                    </a:cubicBezTo>
                    <a:cubicBezTo>
                      <a:pt x="480" y="833"/>
                      <a:pt x="479" y="833"/>
                      <a:pt x="477" y="833"/>
                    </a:cubicBezTo>
                    <a:cubicBezTo>
                      <a:pt x="477" y="833"/>
                      <a:pt x="476" y="833"/>
                      <a:pt x="476" y="832"/>
                    </a:cubicBezTo>
                    <a:cubicBezTo>
                      <a:pt x="476" y="832"/>
                      <a:pt x="479" y="827"/>
                      <a:pt x="478" y="823"/>
                    </a:cubicBezTo>
                    <a:cubicBezTo>
                      <a:pt x="478" y="823"/>
                      <a:pt x="477" y="822"/>
                      <a:pt x="478" y="821"/>
                    </a:cubicBezTo>
                    <a:cubicBezTo>
                      <a:pt x="478" y="821"/>
                      <a:pt x="479" y="820"/>
                      <a:pt x="480" y="821"/>
                    </a:cubicBezTo>
                    <a:cubicBezTo>
                      <a:pt x="480" y="821"/>
                      <a:pt x="484" y="829"/>
                      <a:pt x="485" y="832"/>
                    </a:cubicBezTo>
                    <a:cubicBezTo>
                      <a:pt x="485" y="832"/>
                      <a:pt x="485" y="835"/>
                      <a:pt x="482" y="834"/>
                    </a:cubicBezTo>
                    <a:close/>
                    <a:moveTo>
                      <a:pt x="540" y="839"/>
                    </a:moveTo>
                    <a:cubicBezTo>
                      <a:pt x="540" y="839"/>
                      <a:pt x="538" y="842"/>
                      <a:pt x="536" y="843"/>
                    </a:cubicBezTo>
                    <a:cubicBezTo>
                      <a:pt x="536" y="843"/>
                      <a:pt x="535" y="844"/>
                      <a:pt x="535" y="846"/>
                    </a:cubicBezTo>
                    <a:cubicBezTo>
                      <a:pt x="535" y="846"/>
                      <a:pt x="532" y="852"/>
                      <a:pt x="530" y="853"/>
                    </a:cubicBezTo>
                    <a:cubicBezTo>
                      <a:pt x="530" y="853"/>
                      <a:pt x="527" y="855"/>
                      <a:pt x="528" y="858"/>
                    </a:cubicBezTo>
                    <a:cubicBezTo>
                      <a:pt x="528" y="858"/>
                      <a:pt x="532" y="860"/>
                      <a:pt x="531" y="864"/>
                    </a:cubicBezTo>
                    <a:cubicBezTo>
                      <a:pt x="531" y="864"/>
                      <a:pt x="532" y="866"/>
                      <a:pt x="530" y="866"/>
                    </a:cubicBezTo>
                    <a:cubicBezTo>
                      <a:pt x="530" y="866"/>
                      <a:pt x="529" y="866"/>
                      <a:pt x="528" y="866"/>
                    </a:cubicBezTo>
                    <a:cubicBezTo>
                      <a:pt x="528" y="866"/>
                      <a:pt x="527" y="867"/>
                      <a:pt x="527" y="867"/>
                    </a:cubicBezTo>
                    <a:cubicBezTo>
                      <a:pt x="527" y="867"/>
                      <a:pt x="524" y="868"/>
                      <a:pt x="521" y="868"/>
                    </a:cubicBezTo>
                    <a:cubicBezTo>
                      <a:pt x="521" y="868"/>
                      <a:pt x="519" y="868"/>
                      <a:pt x="517" y="868"/>
                    </a:cubicBezTo>
                    <a:cubicBezTo>
                      <a:pt x="517" y="868"/>
                      <a:pt x="516" y="867"/>
                      <a:pt x="516" y="868"/>
                    </a:cubicBezTo>
                    <a:cubicBezTo>
                      <a:pt x="516" y="868"/>
                      <a:pt x="511" y="873"/>
                      <a:pt x="506" y="869"/>
                    </a:cubicBezTo>
                    <a:cubicBezTo>
                      <a:pt x="506" y="869"/>
                      <a:pt x="505" y="868"/>
                      <a:pt x="504" y="868"/>
                    </a:cubicBezTo>
                    <a:cubicBezTo>
                      <a:pt x="503" y="867"/>
                      <a:pt x="502" y="866"/>
                      <a:pt x="501" y="866"/>
                    </a:cubicBezTo>
                    <a:cubicBezTo>
                      <a:pt x="501" y="866"/>
                      <a:pt x="496" y="862"/>
                      <a:pt x="493" y="861"/>
                    </a:cubicBezTo>
                    <a:cubicBezTo>
                      <a:pt x="493" y="861"/>
                      <a:pt x="490" y="858"/>
                      <a:pt x="489" y="856"/>
                    </a:cubicBezTo>
                    <a:cubicBezTo>
                      <a:pt x="489" y="856"/>
                      <a:pt x="488" y="853"/>
                      <a:pt x="487" y="853"/>
                    </a:cubicBezTo>
                    <a:cubicBezTo>
                      <a:pt x="487" y="853"/>
                      <a:pt x="485" y="853"/>
                      <a:pt x="485" y="852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49"/>
                      <a:pt x="487" y="846"/>
                    </a:cubicBezTo>
                    <a:cubicBezTo>
                      <a:pt x="487" y="846"/>
                      <a:pt x="489" y="844"/>
                      <a:pt x="490" y="843"/>
                    </a:cubicBezTo>
                    <a:cubicBezTo>
                      <a:pt x="490" y="843"/>
                      <a:pt x="494" y="839"/>
                      <a:pt x="497" y="838"/>
                    </a:cubicBezTo>
                    <a:cubicBezTo>
                      <a:pt x="497" y="838"/>
                      <a:pt x="498" y="836"/>
                      <a:pt x="499" y="835"/>
                    </a:cubicBezTo>
                    <a:cubicBezTo>
                      <a:pt x="500" y="834"/>
                      <a:pt x="501" y="833"/>
                      <a:pt x="502" y="833"/>
                    </a:cubicBezTo>
                    <a:cubicBezTo>
                      <a:pt x="502" y="833"/>
                      <a:pt x="503" y="831"/>
                      <a:pt x="505" y="830"/>
                    </a:cubicBezTo>
                    <a:cubicBezTo>
                      <a:pt x="505" y="830"/>
                      <a:pt x="509" y="829"/>
                      <a:pt x="509" y="828"/>
                    </a:cubicBezTo>
                    <a:cubicBezTo>
                      <a:pt x="509" y="828"/>
                      <a:pt x="508" y="825"/>
                      <a:pt x="508" y="824"/>
                    </a:cubicBezTo>
                    <a:cubicBezTo>
                      <a:pt x="506" y="809"/>
                      <a:pt x="506" y="809"/>
                      <a:pt x="506" y="809"/>
                    </a:cubicBezTo>
                    <a:cubicBezTo>
                      <a:pt x="506" y="809"/>
                      <a:pt x="506" y="808"/>
                      <a:pt x="507" y="809"/>
                    </a:cubicBezTo>
                    <a:cubicBezTo>
                      <a:pt x="507" y="809"/>
                      <a:pt x="508" y="809"/>
                      <a:pt x="510" y="809"/>
                    </a:cubicBezTo>
                    <a:cubicBezTo>
                      <a:pt x="510" y="809"/>
                      <a:pt x="511" y="809"/>
                      <a:pt x="512" y="812"/>
                    </a:cubicBezTo>
                    <a:cubicBezTo>
                      <a:pt x="512" y="812"/>
                      <a:pt x="514" y="816"/>
                      <a:pt x="515" y="820"/>
                    </a:cubicBezTo>
                    <a:cubicBezTo>
                      <a:pt x="515" y="820"/>
                      <a:pt x="516" y="826"/>
                      <a:pt x="516" y="827"/>
                    </a:cubicBezTo>
                    <a:cubicBezTo>
                      <a:pt x="516" y="827"/>
                      <a:pt x="515" y="828"/>
                      <a:pt x="517" y="828"/>
                    </a:cubicBezTo>
                    <a:cubicBezTo>
                      <a:pt x="517" y="828"/>
                      <a:pt x="520" y="828"/>
                      <a:pt x="522" y="829"/>
                    </a:cubicBezTo>
                    <a:cubicBezTo>
                      <a:pt x="526" y="829"/>
                      <a:pt x="531" y="829"/>
                      <a:pt x="532" y="829"/>
                    </a:cubicBezTo>
                    <a:cubicBezTo>
                      <a:pt x="532" y="829"/>
                      <a:pt x="537" y="830"/>
                      <a:pt x="540" y="835"/>
                    </a:cubicBezTo>
                    <a:cubicBezTo>
                      <a:pt x="540" y="835"/>
                      <a:pt x="541" y="835"/>
                      <a:pt x="540" y="839"/>
                    </a:cubicBezTo>
                    <a:close/>
                    <a:moveTo>
                      <a:pt x="604" y="809"/>
                    </a:moveTo>
                    <a:cubicBezTo>
                      <a:pt x="604" y="809"/>
                      <a:pt x="603" y="810"/>
                      <a:pt x="603" y="811"/>
                    </a:cubicBezTo>
                    <a:cubicBezTo>
                      <a:pt x="603" y="811"/>
                      <a:pt x="602" y="815"/>
                      <a:pt x="602" y="816"/>
                    </a:cubicBezTo>
                    <a:cubicBezTo>
                      <a:pt x="602" y="816"/>
                      <a:pt x="602" y="819"/>
                      <a:pt x="601" y="821"/>
                    </a:cubicBezTo>
                    <a:cubicBezTo>
                      <a:pt x="601" y="821"/>
                      <a:pt x="597" y="826"/>
                      <a:pt x="601" y="831"/>
                    </a:cubicBezTo>
                    <a:cubicBezTo>
                      <a:pt x="601" y="831"/>
                      <a:pt x="604" y="834"/>
                      <a:pt x="601" y="837"/>
                    </a:cubicBezTo>
                    <a:cubicBezTo>
                      <a:pt x="601" y="837"/>
                      <a:pt x="599" y="837"/>
                      <a:pt x="598" y="840"/>
                    </a:cubicBezTo>
                    <a:cubicBezTo>
                      <a:pt x="598" y="840"/>
                      <a:pt x="598" y="842"/>
                      <a:pt x="598" y="842"/>
                    </a:cubicBezTo>
                    <a:cubicBezTo>
                      <a:pt x="598" y="842"/>
                      <a:pt x="598" y="844"/>
                      <a:pt x="598" y="845"/>
                    </a:cubicBezTo>
                    <a:cubicBezTo>
                      <a:pt x="598" y="845"/>
                      <a:pt x="597" y="847"/>
                      <a:pt x="595" y="848"/>
                    </a:cubicBezTo>
                    <a:cubicBezTo>
                      <a:pt x="595" y="848"/>
                      <a:pt x="592" y="850"/>
                      <a:pt x="592" y="851"/>
                    </a:cubicBezTo>
                    <a:cubicBezTo>
                      <a:pt x="592" y="851"/>
                      <a:pt x="590" y="853"/>
                      <a:pt x="590" y="853"/>
                    </a:cubicBezTo>
                    <a:cubicBezTo>
                      <a:pt x="590" y="853"/>
                      <a:pt x="589" y="853"/>
                      <a:pt x="589" y="854"/>
                    </a:cubicBezTo>
                    <a:cubicBezTo>
                      <a:pt x="589" y="854"/>
                      <a:pt x="588" y="856"/>
                      <a:pt x="585" y="857"/>
                    </a:cubicBezTo>
                    <a:cubicBezTo>
                      <a:pt x="585" y="857"/>
                      <a:pt x="585" y="851"/>
                      <a:pt x="585" y="848"/>
                    </a:cubicBezTo>
                    <a:cubicBezTo>
                      <a:pt x="585" y="848"/>
                      <a:pt x="585" y="845"/>
                      <a:pt x="586" y="843"/>
                    </a:cubicBezTo>
                    <a:cubicBezTo>
                      <a:pt x="586" y="843"/>
                      <a:pt x="585" y="840"/>
                      <a:pt x="587" y="840"/>
                    </a:cubicBezTo>
                    <a:cubicBezTo>
                      <a:pt x="587" y="840"/>
                      <a:pt x="588" y="841"/>
                      <a:pt x="588" y="840"/>
                    </a:cubicBezTo>
                    <a:cubicBezTo>
                      <a:pt x="588" y="840"/>
                      <a:pt x="589" y="836"/>
                      <a:pt x="589" y="836"/>
                    </a:cubicBezTo>
                    <a:cubicBezTo>
                      <a:pt x="589" y="836"/>
                      <a:pt x="588" y="835"/>
                      <a:pt x="587" y="835"/>
                    </a:cubicBezTo>
                    <a:cubicBezTo>
                      <a:pt x="587" y="835"/>
                      <a:pt x="586" y="834"/>
                      <a:pt x="587" y="832"/>
                    </a:cubicBezTo>
                    <a:cubicBezTo>
                      <a:pt x="587" y="832"/>
                      <a:pt x="587" y="832"/>
                      <a:pt x="585" y="831"/>
                    </a:cubicBezTo>
                    <a:cubicBezTo>
                      <a:pt x="585" y="831"/>
                      <a:pt x="583" y="830"/>
                      <a:pt x="583" y="831"/>
                    </a:cubicBezTo>
                    <a:cubicBezTo>
                      <a:pt x="583" y="831"/>
                      <a:pt x="583" y="832"/>
                      <a:pt x="581" y="831"/>
                    </a:cubicBezTo>
                    <a:cubicBezTo>
                      <a:pt x="581" y="831"/>
                      <a:pt x="572" y="829"/>
                      <a:pt x="576" y="827"/>
                    </a:cubicBezTo>
                    <a:cubicBezTo>
                      <a:pt x="576" y="827"/>
                      <a:pt x="581" y="827"/>
                      <a:pt x="584" y="823"/>
                    </a:cubicBezTo>
                    <a:cubicBezTo>
                      <a:pt x="584" y="823"/>
                      <a:pt x="586" y="822"/>
                      <a:pt x="586" y="815"/>
                    </a:cubicBezTo>
                    <a:cubicBezTo>
                      <a:pt x="586" y="815"/>
                      <a:pt x="586" y="814"/>
                      <a:pt x="585" y="813"/>
                    </a:cubicBezTo>
                    <a:cubicBezTo>
                      <a:pt x="585" y="813"/>
                      <a:pt x="585" y="813"/>
                      <a:pt x="585" y="812"/>
                    </a:cubicBezTo>
                    <a:cubicBezTo>
                      <a:pt x="585" y="812"/>
                      <a:pt x="585" y="811"/>
                      <a:pt x="584" y="810"/>
                    </a:cubicBezTo>
                    <a:cubicBezTo>
                      <a:pt x="584" y="810"/>
                      <a:pt x="584" y="809"/>
                      <a:pt x="584" y="808"/>
                    </a:cubicBezTo>
                    <a:cubicBezTo>
                      <a:pt x="584" y="808"/>
                      <a:pt x="584" y="807"/>
                      <a:pt x="583" y="807"/>
                    </a:cubicBezTo>
                    <a:cubicBezTo>
                      <a:pt x="583" y="807"/>
                      <a:pt x="583" y="806"/>
                      <a:pt x="583" y="805"/>
                    </a:cubicBezTo>
                    <a:cubicBezTo>
                      <a:pt x="583" y="805"/>
                      <a:pt x="583" y="805"/>
                      <a:pt x="583" y="804"/>
                    </a:cubicBezTo>
                    <a:cubicBezTo>
                      <a:pt x="583" y="804"/>
                      <a:pt x="582" y="803"/>
                      <a:pt x="583" y="803"/>
                    </a:cubicBezTo>
                    <a:cubicBezTo>
                      <a:pt x="583" y="803"/>
                      <a:pt x="584" y="803"/>
                      <a:pt x="583" y="801"/>
                    </a:cubicBezTo>
                    <a:cubicBezTo>
                      <a:pt x="583" y="801"/>
                      <a:pt x="582" y="800"/>
                      <a:pt x="581" y="799"/>
                    </a:cubicBezTo>
                    <a:cubicBezTo>
                      <a:pt x="580" y="798"/>
                      <a:pt x="580" y="798"/>
                      <a:pt x="580" y="798"/>
                    </a:cubicBezTo>
                    <a:cubicBezTo>
                      <a:pt x="577" y="791"/>
                      <a:pt x="577" y="791"/>
                      <a:pt x="577" y="791"/>
                    </a:cubicBezTo>
                    <a:cubicBezTo>
                      <a:pt x="577" y="791"/>
                      <a:pt x="573" y="788"/>
                      <a:pt x="577" y="789"/>
                    </a:cubicBezTo>
                    <a:cubicBezTo>
                      <a:pt x="577" y="789"/>
                      <a:pt x="581" y="788"/>
                      <a:pt x="583" y="789"/>
                    </a:cubicBezTo>
                    <a:cubicBezTo>
                      <a:pt x="583" y="789"/>
                      <a:pt x="587" y="789"/>
                      <a:pt x="588" y="789"/>
                    </a:cubicBezTo>
                    <a:cubicBezTo>
                      <a:pt x="588" y="789"/>
                      <a:pt x="589" y="789"/>
                      <a:pt x="591" y="792"/>
                    </a:cubicBezTo>
                    <a:cubicBezTo>
                      <a:pt x="591" y="792"/>
                      <a:pt x="592" y="796"/>
                      <a:pt x="593" y="796"/>
                    </a:cubicBezTo>
                    <a:cubicBezTo>
                      <a:pt x="593" y="796"/>
                      <a:pt x="597" y="797"/>
                      <a:pt x="598" y="797"/>
                    </a:cubicBezTo>
                    <a:cubicBezTo>
                      <a:pt x="598" y="797"/>
                      <a:pt x="598" y="797"/>
                      <a:pt x="599" y="797"/>
                    </a:cubicBezTo>
                    <a:cubicBezTo>
                      <a:pt x="599" y="797"/>
                      <a:pt x="601" y="796"/>
                      <a:pt x="602" y="798"/>
                    </a:cubicBezTo>
                    <a:cubicBezTo>
                      <a:pt x="602" y="798"/>
                      <a:pt x="602" y="800"/>
                      <a:pt x="603" y="799"/>
                    </a:cubicBezTo>
                    <a:cubicBezTo>
                      <a:pt x="603" y="799"/>
                      <a:pt x="605" y="799"/>
                      <a:pt x="605" y="802"/>
                    </a:cubicBezTo>
                    <a:cubicBezTo>
                      <a:pt x="605" y="802"/>
                      <a:pt x="607" y="807"/>
                      <a:pt x="604" y="809"/>
                    </a:cubicBezTo>
                    <a:close/>
                    <a:moveTo>
                      <a:pt x="631" y="834"/>
                    </a:moveTo>
                    <a:cubicBezTo>
                      <a:pt x="631" y="834"/>
                      <a:pt x="630" y="838"/>
                      <a:pt x="627" y="838"/>
                    </a:cubicBezTo>
                    <a:cubicBezTo>
                      <a:pt x="627" y="838"/>
                      <a:pt x="625" y="839"/>
                      <a:pt x="624" y="839"/>
                    </a:cubicBezTo>
                    <a:cubicBezTo>
                      <a:pt x="624" y="839"/>
                      <a:pt x="622" y="839"/>
                      <a:pt x="621" y="838"/>
                    </a:cubicBezTo>
                    <a:cubicBezTo>
                      <a:pt x="621" y="838"/>
                      <a:pt x="620" y="838"/>
                      <a:pt x="619" y="839"/>
                    </a:cubicBezTo>
                    <a:cubicBezTo>
                      <a:pt x="619" y="839"/>
                      <a:pt x="619" y="839"/>
                      <a:pt x="617" y="837"/>
                    </a:cubicBezTo>
                    <a:cubicBezTo>
                      <a:pt x="617" y="837"/>
                      <a:pt x="616" y="836"/>
                      <a:pt x="616" y="834"/>
                    </a:cubicBezTo>
                    <a:cubicBezTo>
                      <a:pt x="616" y="834"/>
                      <a:pt x="616" y="832"/>
                      <a:pt x="614" y="829"/>
                    </a:cubicBezTo>
                    <a:cubicBezTo>
                      <a:pt x="614" y="829"/>
                      <a:pt x="613" y="825"/>
                      <a:pt x="615" y="825"/>
                    </a:cubicBezTo>
                    <a:cubicBezTo>
                      <a:pt x="615" y="825"/>
                      <a:pt x="617" y="825"/>
                      <a:pt x="618" y="825"/>
                    </a:cubicBezTo>
                    <a:cubicBezTo>
                      <a:pt x="618" y="825"/>
                      <a:pt x="621" y="825"/>
                      <a:pt x="625" y="826"/>
                    </a:cubicBezTo>
                    <a:cubicBezTo>
                      <a:pt x="625" y="826"/>
                      <a:pt x="628" y="828"/>
                      <a:pt x="629" y="828"/>
                    </a:cubicBezTo>
                    <a:cubicBezTo>
                      <a:pt x="629" y="828"/>
                      <a:pt x="631" y="828"/>
                      <a:pt x="631" y="831"/>
                    </a:cubicBezTo>
                    <a:cubicBezTo>
                      <a:pt x="631" y="831"/>
                      <a:pt x="631" y="832"/>
                      <a:pt x="631" y="833"/>
                    </a:cubicBezTo>
                    <a:cubicBezTo>
                      <a:pt x="631" y="833"/>
                      <a:pt x="631" y="834"/>
                      <a:pt x="631" y="834"/>
                    </a:cubicBezTo>
                    <a:close/>
                    <a:moveTo>
                      <a:pt x="667" y="773"/>
                    </a:moveTo>
                    <a:cubicBezTo>
                      <a:pt x="667" y="773"/>
                      <a:pt x="664" y="773"/>
                      <a:pt x="663" y="772"/>
                    </a:cubicBezTo>
                    <a:cubicBezTo>
                      <a:pt x="663" y="772"/>
                      <a:pt x="662" y="771"/>
                      <a:pt x="661" y="773"/>
                    </a:cubicBezTo>
                    <a:cubicBezTo>
                      <a:pt x="661" y="773"/>
                      <a:pt x="655" y="778"/>
                      <a:pt x="656" y="783"/>
                    </a:cubicBezTo>
                    <a:cubicBezTo>
                      <a:pt x="656" y="783"/>
                      <a:pt x="655" y="784"/>
                      <a:pt x="656" y="786"/>
                    </a:cubicBezTo>
                    <a:cubicBezTo>
                      <a:pt x="656" y="786"/>
                      <a:pt x="656" y="788"/>
                      <a:pt x="656" y="789"/>
                    </a:cubicBezTo>
                    <a:cubicBezTo>
                      <a:pt x="656" y="789"/>
                      <a:pt x="656" y="792"/>
                      <a:pt x="655" y="793"/>
                    </a:cubicBezTo>
                    <a:cubicBezTo>
                      <a:pt x="655" y="793"/>
                      <a:pt x="653" y="793"/>
                      <a:pt x="652" y="794"/>
                    </a:cubicBezTo>
                    <a:cubicBezTo>
                      <a:pt x="652" y="794"/>
                      <a:pt x="652" y="794"/>
                      <a:pt x="651" y="794"/>
                    </a:cubicBezTo>
                    <a:cubicBezTo>
                      <a:pt x="651" y="794"/>
                      <a:pt x="647" y="794"/>
                      <a:pt x="647" y="791"/>
                    </a:cubicBezTo>
                    <a:cubicBezTo>
                      <a:pt x="647" y="791"/>
                      <a:pt x="648" y="788"/>
                      <a:pt x="647" y="785"/>
                    </a:cubicBezTo>
                    <a:cubicBezTo>
                      <a:pt x="647" y="785"/>
                      <a:pt x="646" y="782"/>
                      <a:pt x="648" y="781"/>
                    </a:cubicBezTo>
                    <a:cubicBezTo>
                      <a:pt x="648" y="781"/>
                      <a:pt x="651" y="780"/>
                      <a:pt x="652" y="780"/>
                    </a:cubicBezTo>
                    <a:cubicBezTo>
                      <a:pt x="652" y="780"/>
                      <a:pt x="653" y="780"/>
                      <a:pt x="653" y="779"/>
                    </a:cubicBezTo>
                    <a:cubicBezTo>
                      <a:pt x="653" y="779"/>
                      <a:pt x="658" y="773"/>
                      <a:pt x="660" y="770"/>
                    </a:cubicBezTo>
                    <a:cubicBezTo>
                      <a:pt x="660" y="770"/>
                      <a:pt x="661" y="770"/>
                      <a:pt x="659" y="768"/>
                    </a:cubicBezTo>
                    <a:cubicBezTo>
                      <a:pt x="659" y="768"/>
                      <a:pt x="654" y="762"/>
                      <a:pt x="649" y="761"/>
                    </a:cubicBezTo>
                    <a:cubicBezTo>
                      <a:pt x="649" y="761"/>
                      <a:pt x="644" y="758"/>
                      <a:pt x="642" y="759"/>
                    </a:cubicBezTo>
                    <a:cubicBezTo>
                      <a:pt x="642" y="759"/>
                      <a:pt x="633" y="758"/>
                      <a:pt x="639" y="757"/>
                    </a:cubicBezTo>
                    <a:cubicBezTo>
                      <a:pt x="639" y="757"/>
                      <a:pt x="645" y="755"/>
                      <a:pt x="653" y="761"/>
                    </a:cubicBezTo>
                    <a:cubicBezTo>
                      <a:pt x="653" y="761"/>
                      <a:pt x="659" y="764"/>
                      <a:pt x="661" y="767"/>
                    </a:cubicBezTo>
                    <a:cubicBezTo>
                      <a:pt x="661" y="767"/>
                      <a:pt x="661" y="769"/>
                      <a:pt x="662" y="767"/>
                    </a:cubicBezTo>
                    <a:cubicBezTo>
                      <a:pt x="662" y="767"/>
                      <a:pt x="665" y="765"/>
                      <a:pt x="663" y="763"/>
                    </a:cubicBezTo>
                    <a:cubicBezTo>
                      <a:pt x="663" y="763"/>
                      <a:pt x="660" y="757"/>
                      <a:pt x="649" y="750"/>
                    </a:cubicBezTo>
                    <a:cubicBezTo>
                      <a:pt x="649" y="750"/>
                      <a:pt x="645" y="748"/>
                      <a:pt x="643" y="748"/>
                    </a:cubicBezTo>
                    <a:cubicBezTo>
                      <a:pt x="643" y="748"/>
                      <a:pt x="641" y="748"/>
                      <a:pt x="643" y="747"/>
                    </a:cubicBezTo>
                    <a:cubicBezTo>
                      <a:pt x="643" y="747"/>
                      <a:pt x="649" y="745"/>
                      <a:pt x="655" y="750"/>
                    </a:cubicBezTo>
                    <a:cubicBezTo>
                      <a:pt x="655" y="750"/>
                      <a:pt x="660" y="755"/>
                      <a:pt x="664" y="758"/>
                    </a:cubicBezTo>
                    <a:cubicBezTo>
                      <a:pt x="664" y="758"/>
                      <a:pt x="665" y="760"/>
                      <a:pt x="664" y="758"/>
                    </a:cubicBezTo>
                    <a:cubicBezTo>
                      <a:pt x="664" y="758"/>
                      <a:pt x="664" y="756"/>
                      <a:pt x="665" y="756"/>
                    </a:cubicBezTo>
                    <a:cubicBezTo>
                      <a:pt x="665" y="756"/>
                      <a:pt x="665" y="755"/>
                      <a:pt x="664" y="755"/>
                    </a:cubicBezTo>
                    <a:cubicBezTo>
                      <a:pt x="664" y="755"/>
                      <a:pt x="663" y="753"/>
                      <a:pt x="664" y="753"/>
                    </a:cubicBezTo>
                    <a:cubicBezTo>
                      <a:pt x="664" y="753"/>
                      <a:pt x="664" y="752"/>
                      <a:pt x="663" y="752"/>
                    </a:cubicBezTo>
                    <a:cubicBezTo>
                      <a:pt x="663" y="752"/>
                      <a:pt x="662" y="751"/>
                      <a:pt x="661" y="751"/>
                    </a:cubicBezTo>
                    <a:cubicBezTo>
                      <a:pt x="661" y="751"/>
                      <a:pt x="656" y="751"/>
                      <a:pt x="659" y="750"/>
                    </a:cubicBezTo>
                    <a:cubicBezTo>
                      <a:pt x="659" y="750"/>
                      <a:pt x="661" y="750"/>
                      <a:pt x="662" y="750"/>
                    </a:cubicBezTo>
                    <a:cubicBezTo>
                      <a:pt x="662" y="750"/>
                      <a:pt x="663" y="750"/>
                      <a:pt x="662" y="749"/>
                    </a:cubicBezTo>
                    <a:cubicBezTo>
                      <a:pt x="662" y="749"/>
                      <a:pt x="660" y="745"/>
                      <a:pt x="660" y="744"/>
                    </a:cubicBezTo>
                    <a:cubicBezTo>
                      <a:pt x="660" y="744"/>
                      <a:pt x="659" y="742"/>
                      <a:pt x="659" y="744"/>
                    </a:cubicBezTo>
                    <a:cubicBezTo>
                      <a:pt x="659" y="744"/>
                      <a:pt x="658" y="746"/>
                      <a:pt x="655" y="745"/>
                    </a:cubicBezTo>
                    <a:cubicBezTo>
                      <a:pt x="655" y="745"/>
                      <a:pt x="650" y="744"/>
                      <a:pt x="650" y="741"/>
                    </a:cubicBezTo>
                    <a:cubicBezTo>
                      <a:pt x="650" y="741"/>
                      <a:pt x="651" y="737"/>
                      <a:pt x="648" y="737"/>
                    </a:cubicBezTo>
                    <a:cubicBezTo>
                      <a:pt x="648" y="737"/>
                      <a:pt x="645" y="736"/>
                      <a:pt x="648" y="735"/>
                    </a:cubicBezTo>
                    <a:cubicBezTo>
                      <a:pt x="648" y="735"/>
                      <a:pt x="651" y="735"/>
                      <a:pt x="655" y="736"/>
                    </a:cubicBezTo>
                    <a:cubicBezTo>
                      <a:pt x="655" y="736"/>
                      <a:pt x="655" y="737"/>
                      <a:pt x="657" y="735"/>
                    </a:cubicBezTo>
                    <a:cubicBezTo>
                      <a:pt x="657" y="735"/>
                      <a:pt x="666" y="732"/>
                      <a:pt x="667" y="737"/>
                    </a:cubicBezTo>
                    <a:cubicBezTo>
                      <a:pt x="667" y="737"/>
                      <a:pt x="667" y="742"/>
                      <a:pt x="668" y="744"/>
                    </a:cubicBezTo>
                    <a:cubicBezTo>
                      <a:pt x="668" y="744"/>
                      <a:pt x="669" y="746"/>
                      <a:pt x="668" y="747"/>
                    </a:cubicBezTo>
                    <a:cubicBezTo>
                      <a:pt x="668" y="747"/>
                      <a:pt x="668" y="748"/>
                      <a:pt x="669" y="750"/>
                    </a:cubicBezTo>
                    <a:cubicBezTo>
                      <a:pt x="669" y="750"/>
                      <a:pt x="670" y="751"/>
                      <a:pt x="669" y="751"/>
                    </a:cubicBezTo>
                    <a:cubicBezTo>
                      <a:pt x="669" y="751"/>
                      <a:pt x="669" y="753"/>
                      <a:pt x="670" y="755"/>
                    </a:cubicBezTo>
                    <a:cubicBezTo>
                      <a:pt x="670" y="755"/>
                      <a:pt x="668" y="758"/>
                      <a:pt x="670" y="756"/>
                    </a:cubicBezTo>
                    <a:cubicBezTo>
                      <a:pt x="670" y="756"/>
                      <a:pt x="675" y="749"/>
                      <a:pt x="678" y="746"/>
                    </a:cubicBezTo>
                    <a:cubicBezTo>
                      <a:pt x="678" y="746"/>
                      <a:pt x="679" y="744"/>
                      <a:pt x="677" y="744"/>
                    </a:cubicBezTo>
                    <a:cubicBezTo>
                      <a:pt x="677" y="744"/>
                      <a:pt x="673" y="743"/>
                      <a:pt x="671" y="742"/>
                    </a:cubicBezTo>
                    <a:cubicBezTo>
                      <a:pt x="671" y="742"/>
                      <a:pt x="669" y="741"/>
                      <a:pt x="671" y="741"/>
                    </a:cubicBezTo>
                    <a:cubicBezTo>
                      <a:pt x="671" y="741"/>
                      <a:pt x="673" y="741"/>
                      <a:pt x="673" y="740"/>
                    </a:cubicBezTo>
                    <a:cubicBezTo>
                      <a:pt x="673" y="740"/>
                      <a:pt x="672" y="739"/>
                      <a:pt x="674" y="739"/>
                    </a:cubicBezTo>
                    <a:cubicBezTo>
                      <a:pt x="674" y="739"/>
                      <a:pt x="676" y="739"/>
                      <a:pt x="675" y="737"/>
                    </a:cubicBezTo>
                    <a:cubicBezTo>
                      <a:pt x="675" y="737"/>
                      <a:pt x="674" y="734"/>
                      <a:pt x="673" y="735"/>
                    </a:cubicBezTo>
                    <a:cubicBezTo>
                      <a:pt x="673" y="735"/>
                      <a:pt x="670" y="735"/>
                      <a:pt x="668" y="733"/>
                    </a:cubicBezTo>
                    <a:cubicBezTo>
                      <a:pt x="668" y="733"/>
                      <a:pt x="666" y="732"/>
                      <a:pt x="667" y="732"/>
                    </a:cubicBezTo>
                    <a:cubicBezTo>
                      <a:pt x="667" y="732"/>
                      <a:pt x="666" y="730"/>
                      <a:pt x="668" y="731"/>
                    </a:cubicBezTo>
                    <a:cubicBezTo>
                      <a:pt x="668" y="731"/>
                      <a:pt x="672" y="733"/>
                      <a:pt x="671" y="731"/>
                    </a:cubicBezTo>
                    <a:cubicBezTo>
                      <a:pt x="669" y="728"/>
                      <a:pt x="669" y="728"/>
                      <a:pt x="669" y="728"/>
                    </a:cubicBezTo>
                    <a:cubicBezTo>
                      <a:pt x="669" y="728"/>
                      <a:pt x="668" y="726"/>
                      <a:pt x="665" y="728"/>
                    </a:cubicBezTo>
                    <a:cubicBezTo>
                      <a:pt x="665" y="728"/>
                      <a:pt x="660" y="729"/>
                      <a:pt x="662" y="727"/>
                    </a:cubicBezTo>
                    <a:cubicBezTo>
                      <a:pt x="662" y="727"/>
                      <a:pt x="664" y="726"/>
                      <a:pt x="663" y="725"/>
                    </a:cubicBezTo>
                    <a:cubicBezTo>
                      <a:pt x="663" y="725"/>
                      <a:pt x="662" y="725"/>
                      <a:pt x="664" y="723"/>
                    </a:cubicBezTo>
                    <a:cubicBezTo>
                      <a:pt x="664" y="723"/>
                      <a:pt x="665" y="723"/>
                      <a:pt x="664" y="722"/>
                    </a:cubicBezTo>
                    <a:cubicBezTo>
                      <a:pt x="664" y="722"/>
                      <a:pt x="665" y="721"/>
                      <a:pt x="667" y="720"/>
                    </a:cubicBezTo>
                    <a:cubicBezTo>
                      <a:pt x="667" y="720"/>
                      <a:pt x="675" y="717"/>
                      <a:pt x="676" y="722"/>
                    </a:cubicBezTo>
                    <a:cubicBezTo>
                      <a:pt x="676" y="722"/>
                      <a:pt x="677" y="724"/>
                      <a:pt x="676" y="725"/>
                    </a:cubicBezTo>
                    <a:cubicBezTo>
                      <a:pt x="676" y="725"/>
                      <a:pt x="676" y="725"/>
                      <a:pt x="677" y="729"/>
                    </a:cubicBezTo>
                    <a:cubicBezTo>
                      <a:pt x="677" y="729"/>
                      <a:pt x="676" y="731"/>
                      <a:pt x="678" y="732"/>
                    </a:cubicBezTo>
                    <a:cubicBezTo>
                      <a:pt x="678" y="732"/>
                      <a:pt x="680" y="735"/>
                      <a:pt x="680" y="737"/>
                    </a:cubicBezTo>
                    <a:cubicBezTo>
                      <a:pt x="680" y="737"/>
                      <a:pt x="682" y="739"/>
                      <a:pt x="682" y="740"/>
                    </a:cubicBezTo>
                    <a:cubicBezTo>
                      <a:pt x="682" y="740"/>
                      <a:pt x="682" y="742"/>
                      <a:pt x="683" y="741"/>
                    </a:cubicBezTo>
                    <a:cubicBezTo>
                      <a:pt x="683" y="741"/>
                      <a:pt x="691" y="731"/>
                      <a:pt x="697" y="734"/>
                    </a:cubicBezTo>
                    <a:cubicBezTo>
                      <a:pt x="697" y="734"/>
                      <a:pt x="700" y="733"/>
                      <a:pt x="697" y="739"/>
                    </a:cubicBezTo>
                    <a:cubicBezTo>
                      <a:pt x="697" y="739"/>
                      <a:pt x="695" y="740"/>
                      <a:pt x="694" y="741"/>
                    </a:cubicBezTo>
                    <a:cubicBezTo>
                      <a:pt x="688" y="743"/>
                      <a:pt x="688" y="743"/>
                      <a:pt x="688" y="743"/>
                    </a:cubicBezTo>
                    <a:cubicBezTo>
                      <a:pt x="688" y="743"/>
                      <a:pt x="686" y="744"/>
                      <a:pt x="688" y="742"/>
                    </a:cubicBezTo>
                    <a:cubicBezTo>
                      <a:pt x="688" y="742"/>
                      <a:pt x="691" y="740"/>
                      <a:pt x="691" y="738"/>
                    </a:cubicBezTo>
                    <a:cubicBezTo>
                      <a:pt x="691" y="738"/>
                      <a:pt x="692" y="736"/>
                      <a:pt x="690" y="738"/>
                    </a:cubicBezTo>
                    <a:cubicBezTo>
                      <a:pt x="690" y="738"/>
                      <a:pt x="687" y="742"/>
                      <a:pt x="685" y="742"/>
                    </a:cubicBezTo>
                    <a:cubicBezTo>
                      <a:pt x="685" y="742"/>
                      <a:pt x="683" y="744"/>
                      <a:pt x="684" y="746"/>
                    </a:cubicBezTo>
                    <a:cubicBezTo>
                      <a:pt x="684" y="746"/>
                      <a:pt x="685" y="746"/>
                      <a:pt x="684" y="747"/>
                    </a:cubicBezTo>
                    <a:cubicBezTo>
                      <a:pt x="684" y="747"/>
                      <a:pt x="684" y="747"/>
                      <a:pt x="685" y="748"/>
                    </a:cubicBezTo>
                    <a:cubicBezTo>
                      <a:pt x="685" y="748"/>
                      <a:pt x="687" y="751"/>
                      <a:pt x="683" y="751"/>
                    </a:cubicBezTo>
                    <a:cubicBezTo>
                      <a:pt x="683" y="751"/>
                      <a:pt x="680" y="751"/>
                      <a:pt x="679" y="750"/>
                    </a:cubicBezTo>
                    <a:cubicBezTo>
                      <a:pt x="679" y="750"/>
                      <a:pt x="679" y="747"/>
                      <a:pt x="677" y="750"/>
                    </a:cubicBezTo>
                    <a:cubicBezTo>
                      <a:pt x="677" y="750"/>
                      <a:pt x="674" y="755"/>
                      <a:pt x="672" y="757"/>
                    </a:cubicBezTo>
                    <a:cubicBezTo>
                      <a:pt x="672" y="757"/>
                      <a:pt x="667" y="762"/>
                      <a:pt x="668" y="764"/>
                    </a:cubicBezTo>
                    <a:cubicBezTo>
                      <a:pt x="668" y="764"/>
                      <a:pt x="671" y="765"/>
                      <a:pt x="669" y="766"/>
                    </a:cubicBezTo>
                    <a:cubicBezTo>
                      <a:pt x="669" y="766"/>
                      <a:pt x="668" y="766"/>
                      <a:pt x="667" y="765"/>
                    </a:cubicBezTo>
                    <a:cubicBezTo>
                      <a:pt x="667" y="765"/>
                      <a:pt x="666" y="765"/>
                      <a:pt x="665" y="767"/>
                    </a:cubicBezTo>
                    <a:cubicBezTo>
                      <a:pt x="665" y="767"/>
                      <a:pt x="662" y="770"/>
                      <a:pt x="665" y="771"/>
                    </a:cubicBezTo>
                    <a:cubicBezTo>
                      <a:pt x="665" y="771"/>
                      <a:pt x="665" y="771"/>
                      <a:pt x="666" y="772"/>
                    </a:cubicBezTo>
                    <a:cubicBezTo>
                      <a:pt x="666" y="772"/>
                      <a:pt x="668" y="772"/>
                      <a:pt x="667" y="773"/>
                    </a:cubicBezTo>
                    <a:close/>
                    <a:moveTo>
                      <a:pt x="706" y="796"/>
                    </a:moveTo>
                    <a:cubicBezTo>
                      <a:pt x="706" y="796"/>
                      <a:pt x="705" y="797"/>
                      <a:pt x="705" y="800"/>
                    </a:cubicBezTo>
                    <a:cubicBezTo>
                      <a:pt x="705" y="800"/>
                      <a:pt x="705" y="800"/>
                      <a:pt x="704" y="801"/>
                    </a:cubicBezTo>
                    <a:cubicBezTo>
                      <a:pt x="695" y="808"/>
                      <a:pt x="695" y="808"/>
                      <a:pt x="695" y="808"/>
                    </a:cubicBezTo>
                    <a:cubicBezTo>
                      <a:pt x="695" y="808"/>
                      <a:pt x="694" y="807"/>
                      <a:pt x="693" y="809"/>
                    </a:cubicBezTo>
                    <a:cubicBezTo>
                      <a:pt x="693" y="809"/>
                      <a:pt x="692" y="809"/>
                      <a:pt x="692" y="808"/>
                    </a:cubicBezTo>
                    <a:cubicBezTo>
                      <a:pt x="692" y="808"/>
                      <a:pt x="692" y="808"/>
                      <a:pt x="691" y="809"/>
                    </a:cubicBezTo>
                    <a:cubicBezTo>
                      <a:pt x="691" y="809"/>
                      <a:pt x="690" y="808"/>
                      <a:pt x="689" y="809"/>
                    </a:cubicBezTo>
                    <a:cubicBezTo>
                      <a:pt x="683" y="810"/>
                      <a:pt x="683" y="810"/>
                      <a:pt x="683" y="810"/>
                    </a:cubicBezTo>
                    <a:cubicBezTo>
                      <a:pt x="683" y="810"/>
                      <a:pt x="681" y="811"/>
                      <a:pt x="684" y="809"/>
                    </a:cubicBezTo>
                    <a:cubicBezTo>
                      <a:pt x="684" y="809"/>
                      <a:pt x="691" y="807"/>
                      <a:pt x="688" y="807"/>
                    </a:cubicBezTo>
                    <a:cubicBezTo>
                      <a:pt x="688" y="807"/>
                      <a:pt x="685" y="807"/>
                      <a:pt x="687" y="806"/>
                    </a:cubicBezTo>
                    <a:cubicBezTo>
                      <a:pt x="687" y="806"/>
                      <a:pt x="694" y="801"/>
                      <a:pt x="697" y="796"/>
                    </a:cubicBezTo>
                    <a:cubicBezTo>
                      <a:pt x="697" y="796"/>
                      <a:pt x="703" y="786"/>
                      <a:pt x="695" y="779"/>
                    </a:cubicBezTo>
                    <a:cubicBezTo>
                      <a:pt x="695" y="779"/>
                      <a:pt x="691" y="780"/>
                      <a:pt x="687" y="784"/>
                    </a:cubicBezTo>
                    <a:cubicBezTo>
                      <a:pt x="687" y="784"/>
                      <a:pt x="685" y="790"/>
                      <a:pt x="683" y="790"/>
                    </a:cubicBezTo>
                    <a:cubicBezTo>
                      <a:pt x="683" y="790"/>
                      <a:pt x="677" y="790"/>
                      <a:pt x="675" y="787"/>
                    </a:cubicBezTo>
                    <a:cubicBezTo>
                      <a:pt x="675" y="787"/>
                      <a:pt x="672" y="786"/>
                      <a:pt x="674" y="786"/>
                    </a:cubicBezTo>
                    <a:cubicBezTo>
                      <a:pt x="674" y="786"/>
                      <a:pt x="675" y="787"/>
                      <a:pt x="677" y="784"/>
                    </a:cubicBezTo>
                    <a:cubicBezTo>
                      <a:pt x="677" y="784"/>
                      <a:pt x="680" y="783"/>
                      <a:pt x="680" y="782"/>
                    </a:cubicBezTo>
                    <a:cubicBezTo>
                      <a:pt x="680" y="782"/>
                      <a:pt x="682" y="779"/>
                      <a:pt x="685" y="777"/>
                    </a:cubicBezTo>
                    <a:cubicBezTo>
                      <a:pt x="685" y="777"/>
                      <a:pt x="687" y="775"/>
                      <a:pt x="688" y="774"/>
                    </a:cubicBezTo>
                    <a:cubicBezTo>
                      <a:pt x="688" y="774"/>
                      <a:pt x="688" y="772"/>
                      <a:pt x="686" y="772"/>
                    </a:cubicBezTo>
                    <a:cubicBezTo>
                      <a:pt x="686" y="772"/>
                      <a:pt x="682" y="777"/>
                      <a:pt x="679" y="769"/>
                    </a:cubicBezTo>
                    <a:cubicBezTo>
                      <a:pt x="679" y="769"/>
                      <a:pt x="679" y="761"/>
                      <a:pt x="677" y="764"/>
                    </a:cubicBezTo>
                    <a:cubicBezTo>
                      <a:pt x="677" y="764"/>
                      <a:pt x="676" y="769"/>
                      <a:pt x="672" y="770"/>
                    </a:cubicBezTo>
                    <a:cubicBezTo>
                      <a:pt x="672" y="770"/>
                      <a:pt x="670" y="771"/>
                      <a:pt x="668" y="770"/>
                    </a:cubicBezTo>
                    <a:cubicBezTo>
                      <a:pt x="668" y="770"/>
                      <a:pt x="666" y="769"/>
                      <a:pt x="668" y="769"/>
                    </a:cubicBezTo>
                    <a:cubicBezTo>
                      <a:pt x="668" y="769"/>
                      <a:pt x="671" y="768"/>
                      <a:pt x="673" y="764"/>
                    </a:cubicBezTo>
                    <a:cubicBezTo>
                      <a:pt x="673" y="764"/>
                      <a:pt x="676" y="761"/>
                      <a:pt x="675" y="759"/>
                    </a:cubicBezTo>
                    <a:cubicBezTo>
                      <a:pt x="675" y="759"/>
                      <a:pt x="675" y="758"/>
                      <a:pt x="678" y="757"/>
                    </a:cubicBezTo>
                    <a:cubicBezTo>
                      <a:pt x="678" y="757"/>
                      <a:pt x="684" y="752"/>
                      <a:pt x="687" y="755"/>
                    </a:cubicBezTo>
                    <a:cubicBezTo>
                      <a:pt x="687" y="755"/>
                      <a:pt x="689" y="757"/>
                      <a:pt x="687" y="760"/>
                    </a:cubicBezTo>
                    <a:cubicBezTo>
                      <a:pt x="687" y="760"/>
                      <a:pt x="686" y="763"/>
                      <a:pt x="689" y="765"/>
                    </a:cubicBezTo>
                    <a:cubicBezTo>
                      <a:pt x="689" y="765"/>
                      <a:pt x="693" y="768"/>
                      <a:pt x="694" y="766"/>
                    </a:cubicBezTo>
                    <a:cubicBezTo>
                      <a:pt x="694" y="766"/>
                      <a:pt x="699" y="762"/>
                      <a:pt x="701" y="763"/>
                    </a:cubicBezTo>
                    <a:cubicBezTo>
                      <a:pt x="701" y="763"/>
                      <a:pt x="705" y="764"/>
                      <a:pt x="705" y="766"/>
                    </a:cubicBezTo>
                    <a:cubicBezTo>
                      <a:pt x="705" y="766"/>
                      <a:pt x="704" y="768"/>
                      <a:pt x="703" y="769"/>
                    </a:cubicBezTo>
                    <a:cubicBezTo>
                      <a:pt x="703" y="769"/>
                      <a:pt x="703" y="770"/>
                      <a:pt x="702" y="771"/>
                    </a:cubicBezTo>
                    <a:cubicBezTo>
                      <a:pt x="702" y="771"/>
                      <a:pt x="699" y="772"/>
                      <a:pt x="701" y="775"/>
                    </a:cubicBezTo>
                    <a:cubicBezTo>
                      <a:pt x="706" y="782"/>
                      <a:pt x="706" y="782"/>
                      <a:pt x="706" y="782"/>
                    </a:cubicBezTo>
                    <a:cubicBezTo>
                      <a:pt x="706" y="782"/>
                      <a:pt x="708" y="789"/>
                      <a:pt x="707" y="793"/>
                    </a:cubicBezTo>
                    <a:cubicBezTo>
                      <a:pt x="707" y="794"/>
                      <a:pt x="706" y="796"/>
                      <a:pt x="706" y="796"/>
                    </a:cubicBezTo>
                    <a:close/>
                    <a:moveTo>
                      <a:pt x="451" y="788"/>
                    </a:moveTo>
                    <a:cubicBezTo>
                      <a:pt x="267" y="788"/>
                      <a:pt x="118" y="639"/>
                      <a:pt x="118" y="455"/>
                    </a:cubicBezTo>
                    <a:cubicBezTo>
                      <a:pt x="118" y="271"/>
                      <a:pt x="267" y="121"/>
                      <a:pt x="451" y="121"/>
                    </a:cubicBezTo>
                    <a:cubicBezTo>
                      <a:pt x="635" y="121"/>
                      <a:pt x="784" y="271"/>
                      <a:pt x="784" y="455"/>
                    </a:cubicBezTo>
                    <a:cubicBezTo>
                      <a:pt x="784" y="639"/>
                      <a:pt x="635" y="788"/>
                      <a:pt x="451" y="788"/>
                    </a:cubicBezTo>
                    <a:close/>
                    <a:moveTo>
                      <a:pt x="778" y="318"/>
                    </a:moveTo>
                    <a:cubicBezTo>
                      <a:pt x="775" y="310"/>
                      <a:pt x="775" y="303"/>
                      <a:pt x="777" y="296"/>
                    </a:cubicBezTo>
                    <a:cubicBezTo>
                      <a:pt x="779" y="290"/>
                      <a:pt x="784" y="285"/>
                      <a:pt x="792" y="282"/>
                    </a:cubicBezTo>
                    <a:cubicBezTo>
                      <a:pt x="797" y="280"/>
                      <a:pt x="801" y="279"/>
                      <a:pt x="805" y="279"/>
                    </a:cubicBezTo>
                    <a:cubicBezTo>
                      <a:pt x="808" y="280"/>
                      <a:pt x="811" y="280"/>
                      <a:pt x="814" y="282"/>
                    </a:cubicBezTo>
                    <a:cubicBezTo>
                      <a:pt x="817" y="283"/>
                      <a:pt x="819" y="285"/>
                      <a:pt x="821" y="287"/>
                    </a:cubicBezTo>
                    <a:cubicBezTo>
                      <a:pt x="824" y="289"/>
                      <a:pt x="826" y="293"/>
                      <a:pt x="828" y="297"/>
                    </a:cubicBezTo>
                    <a:cubicBezTo>
                      <a:pt x="831" y="305"/>
                      <a:pt x="831" y="312"/>
                      <a:pt x="829" y="318"/>
                    </a:cubicBezTo>
                    <a:cubicBezTo>
                      <a:pt x="826" y="325"/>
                      <a:pt x="821" y="330"/>
                      <a:pt x="813" y="333"/>
                    </a:cubicBezTo>
                    <a:cubicBezTo>
                      <a:pt x="806" y="336"/>
                      <a:pt x="799" y="336"/>
                      <a:pt x="792" y="334"/>
                    </a:cubicBezTo>
                    <a:cubicBezTo>
                      <a:pt x="786" y="331"/>
                      <a:pt x="781" y="325"/>
                      <a:pt x="778" y="318"/>
                    </a:cubicBezTo>
                    <a:close/>
                    <a:moveTo>
                      <a:pt x="841" y="337"/>
                    </a:moveTo>
                    <a:cubicBezTo>
                      <a:pt x="843" y="348"/>
                      <a:pt x="843" y="348"/>
                      <a:pt x="843" y="348"/>
                    </a:cubicBezTo>
                    <a:cubicBezTo>
                      <a:pt x="802" y="358"/>
                      <a:pt x="802" y="358"/>
                      <a:pt x="802" y="358"/>
                    </a:cubicBezTo>
                    <a:cubicBezTo>
                      <a:pt x="809" y="386"/>
                      <a:pt x="809" y="386"/>
                      <a:pt x="809" y="386"/>
                    </a:cubicBezTo>
                    <a:cubicBezTo>
                      <a:pt x="801" y="388"/>
                      <a:pt x="801" y="388"/>
                      <a:pt x="801" y="388"/>
                    </a:cubicBezTo>
                    <a:cubicBezTo>
                      <a:pt x="791" y="349"/>
                      <a:pt x="791" y="349"/>
                      <a:pt x="791" y="349"/>
                    </a:cubicBezTo>
                    <a:lnTo>
                      <a:pt x="841" y="337"/>
                    </a:lnTo>
                    <a:close/>
                    <a:moveTo>
                      <a:pt x="851" y="525"/>
                    </a:moveTo>
                    <a:cubicBezTo>
                      <a:pt x="815" y="528"/>
                      <a:pt x="815" y="528"/>
                      <a:pt x="815" y="528"/>
                    </a:cubicBezTo>
                    <a:cubicBezTo>
                      <a:pt x="847" y="545"/>
                      <a:pt x="847" y="545"/>
                      <a:pt x="847" y="545"/>
                    </a:cubicBezTo>
                    <a:cubicBezTo>
                      <a:pt x="844" y="562"/>
                      <a:pt x="844" y="562"/>
                      <a:pt x="844" y="562"/>
                    </a:cubicBezTo>
                    <a:cubicBezTo>
                      <a:pt x="793" y="552"/>
                      <a:pt x="793" y="552"/>
                      <a:pt x="793" y="552"/>
                    </a:cubicBezTo>
                    <a:cubicBezTo>
                      <a:pt x="795" y="541"/>
                      <a:pt x="795" y="541"/>
                      <a:pt x="795" y="541"/>
                    </a:cubicBezTo>
                    <a:cubicBezTo>
                      <a:pt x="835" y="549"/>
                      <a:pt x="835" y="549"/>
                      <a:pt x="835" y="549"/>
                    </a:cubicBezTo>
                    <a:cubicBezTo>
                      <a:pt x="798" y="530"/>
                      <a:pt x="798" y="530"/>
                      <a:pt x="798" y="530"/>
                    </a:cubicBezTo>
                    <a:cubicBezTo>
                      <a:pt x="800" y="519"/>
                      <a:pt x="800" y="519"/>
                      <a:pt x="800" y="519"/>
                    </a:cubicBezTo>
                    <a:cubicBezTo>
                      <a:pt x="842" y="517"/>
                      <a:pt x="842" y="517"/>
                      <a:pt x="842" y="517"/>
                    </a:cubicBezTo>
                    <a:cubicBezTo>
                      <a:pt x="802" y="508"/>
                      <a:pt x="802" y="508"/>
                      <a:pt x="802" y="508"/>
                    </a:cubicBezTo>
                    <a:cubicBezTo>
                      <a:pt x="804" y="498"/>
                      <a:pt x="804" y="498"/>
                      <a:pt x="804" y="498"/>
                    </a:cubicBezTo>
                    <a:cubicBezTo>
                      <a:pt x="855" y="508"/>
                      <a:pt x="855" y="508"/>
                      <a:pt x="855" y="508"/>
                    </a:cubicBezTo>
                    <a:lnTo>
                      <a:pt x="851" y="525"/>
                    </a:lnTo>
                    <a:close/>
                    <a:moveTo>
                      <a:pt x="815" y="474"/>
                    </a:moveTo>
                    <a:cubicBezTo>
                      <a:pt x="816" y="476"/>
                      <a:pt x="818" y="477"/>
                      <a:pt x="819" y="478"/>
                    </a:cubicBezTo>
                    <a:cubicBezTo>
                      <a:pt x="821" y="478"/>
                      <a:pt x="824" y="478"/>
                      <a:pt x="828" y="478"/>
                    </a:cubicBezTo>
                    <a:cubicBezTo>
                      <a:pt x="857" y="479"/>
                      <a:pt x="857" y="479"/>
                      <a:pt x="857" y="479"/>
                    </a:cubicBezTo>
                    <a:cubicBezTo>
                      <a:pt x="856" y="491"/>
                      <a:pt x="856" y="491"/>
                      <a:pt x="856" y="491"/>
                    </a:cubicBezTo>
                    <a:cubicBezTo>
                      <a:pt x="829" y="490"/>
                      <a:pt x="829" y="490"/>
                      <a:pt x="829" y="490"/>
                    </a:cubicBezTo>
                    <a:cubicBezTo>
                      <a:pt x="823" y="490"/>
                      <a:pt x="819" y="489"/>
                      <a:pt x="816" y="489"/>
                    </a:cubicBezTo>
                    <a:cubicBezTo>
                      <a:pt x="814" y="488"/>
                      <a:pt x="812" y="487"/>
                      <a:pt x="810" y="485"/>
                    </a:cubicBezTo>
                    <a:cubicBezTo>
                      <a:pt x="808" y="483"/>
                      <a:pt x="807" y="481"/>
                      <a:pt x="806" y="478"/>
                    </a:cubicBezTo>
                    <a:cubicBezTo>
                      <a:pt x="805" y="475"/>
                      <a:pt x="805" y="472"/>
                      <a:pt x="805" y="467"/>
                    </a:cubicBezTo>
                    <a:cubicBezTo>
                      <a:pt x="805" y="462"/>
                      <a:pt x="806" y="458"/>
                      <a:pt x="807" y="455"/>
                    </a:cubicBezTo>
                    <a:cubicBezTo>
                      <a:pt x="808" y="452"/>
                      <a:pt x="810" y="450"/>
                      <a:pt x="812" y="448"/>
                    </a:cubicBezTo>
                    <a:cubicBezTo>
                      <a:pt x="813" y="447"/>
                      <a:pt x="815" y="446"/>
                      <a:pt x="817" y="445"/>
                    </a:cubicBezTo>
                    <a:cubicBezTo>
                      <a:pt x="820" y="445"/>
                      <a:pt x="825" y="444"/>
                      <a:pt x="831" y="445"/>
                    </a:cubicBezTo>
                    <a:cubicBezTo>
                      <a:pt x="858" y="446"/>
                      <a:pt x="858" y="446"/>
                      <a:pt x="858" y="446"/>
                    </a:cubicBezTo>
                    <a:cubicBezTo>
                      <a:pt x="858" y="457"/>
                      <a:pt x="858" y="457"/>
                      <a:pt x="858" y="457"/>
                    </a:cubicBezTo>
                    <a:cubicBezTo>
                      <a:pt x="830" y="456"/>
                      <a:pt x="830" y="456"/>
                      <a:pt x="830" y="456"/>
                    </a:cubicBezTo>
                    <a:cubicBezTo>
                      <a:pt x="825" y="456"/>
                      <a:pt x="822" y="456"/>
                      <a:pt x="821" y="456"/>
                    </a:cubicBezTo>
                    <a:cubicBezTo>
                      <a:pt x="819" y="457"/>
                      <a:pt x="817" y="458"/>
                      <a:pt x="816" y="459"/>
                    </a:cubicBezTo>
                    <a:cubicBezTo>
                      <a:pt x="814" y="461"/>
                      <a:pt x="814" y="464"/>
                      <a:pt x="813" y="467"/>
                    </a:cubicBezTo>
                    <a:cubicBezTo>
                      <a:pt x="813" y="470"/>
                      <a:pt x="814" y="473"/>
                      <a:pt x="815" y="47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3" name="Freeform 85">
                <a:extLst>
                  <a:ext uri="{FF2B5EF4-FFF2-40B4-BE49-F238E27FC236}">
                    <a16:creationId xmlns="" xmlns:a16="http://schemas.microsoft.com/office/drawing/2014/main" id="{1A07FA5C-328A-804B-A5E5-85DB789DA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749"/>
                <a:ext cx="42" cy="40"/>
              </a:xfrm>
              <a:custGeom>
                <a:avLst/>
                <a:gdLst>
                  <a:gd name="T0" fmla="*/ 13 w 22"/>
                  <a:gd name="T1" fmla="*/ 20 h 21"/>
                  <a:gd name="T2" fmla="*/ 18 w 22"/>
                  <a:gd name="T3" fmla="*/ 20 h 21"/>
                  <a:gd name="T4" fmla="*/ 21 w 22"/>
                  <a:gd name="T5" fmla="*/ 18 h 21"/>
                  <a:gd name="T6" fmla="*/ 22 w 22"/>
                  <a:gd name="T7" fmla="*/ 13 h 21"/>
                  <a:gd name="T8" fmla="*/ 20 w 22"/>
                  <a:gd name="T9" fmla="*/ 8 h 21"/>
                  <a:gd name="T10" fmla="*/ 13 w 22"/>
                  <a:gd name="T11" fmla="*/ 3 h 21"/>
                  <a:gd name="T12" fmla="*/ 9 w 22"/>
                  <a:gd name="T13" fmla="*/ 0 h 21"/>
                  <a:gd name="T14" fmla="*/ 0 w 22"/>
                  <a:gd name="T15" fmla="*/ 12 h 21"/>
                  <a:gd name="T16" fmla="*/ 5 w 22"/>
                  <a:gd name="T17" fmla="*/ 16 h 21"/>
                  <a:gd name="T18" fmla="*/ 13 w 22"/>
                  <a:gd name="T19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3" y="20"/>
                    </a:moveTo>
                    <a:cubicBezTo>
                      <a:pt x="15" y="21"/>
                      <a:pt x="16" y="21"/>
                      <a:pt x="18" y="20"/>
                    </a:cubicBezTo>
                    <a:cubicBezTo>
                      <a:pt x="19" y="20"/>
                      <a:pt x="20" y="19"/>
                      <a:pt x="21" y="18"/>
                    </a:cubicBezTo>
                    <a:cubicBezTo>
                      <a:pt x="22" y="16"/>
                      <a:pt x="22" y="14"/>
                      <a:pt x="22" y="13"/>
                    </a:cubicBezTo>
                    <a:cubicBezTo>
                      <a:pt x="22" y="11"/>
                      <a:pt x="21" y="10"/>
                      <a:pt x="20" y="8"/>
                    </a:cubicBezTo>
                    <a:cubicBezTo>
                      <a:pt x="19" y="7"/>
                      <a:pt x="16" y="6"/>
                      <a:pt x="13" y="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9" y="18"/>
                      <a:pt x="12" y="20"/>
                      <a:pt x="13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4" name="Freeform 86">
                <a:extLst>
                  <a:ext uri="{FF2B5EF4-FFF2-40B4-BE49-F238E27FC236}">
                    <a16:creationId xmlns="" xmlns:a16="http://schemas.microsoft.com/office/drawing/2014/main" id="{F4F1B6B0-DA6E-5E4F-849E-F7EB08856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110"/>
                <a:ext cx="35" cy="54"/>
              </a:xfrm>
              <a:custGeom>
                <a:avLst/>
                <a:gdLst>
                  <a:gd name="T0" fmla="*/ 4 w 18"/>
                  <a:gd name="T1" fmla="*/ 3 h 28"/>
                  <a:gd name="T2" fmla="*/ 6 w 18"/>
                  <a:gd name="T3" fmla="*/ 6 h 28"/>
                  <a:gd name="T4" fmla="*/ 7 w 18"/>
                  <a:gd name="T5" fmla="*/ 9 h 28"/>
                  <a:gd name="T6" fmla="*/ 7 w 18"/>
                  <a:gd name="T7" fmla="*/ 12 h 28"/>
                  <a:gd name="T8" fmla="*/ 6 w 18"/>
                  <a:gd name="T9" fmla="*/ 13 h 28"/>
                  <a:gd name="T10" fmla="*/ 3 w 18"/>
                  <a:gd name="T11" fmla="*/ 19 h 28"/>
                  <a:gd name="T12" fmla="*/ 3 w 18"/>
                  <a:gd name="T13" fmla="*/ 25 h 28"/>
                  <a:gd name="T14" fmla="*/ 8 w 18"/>
                  <a:gd name="T15" fmla="*/ 22 h 28"/>
                  <a:gd name="T16" fmla="*/ 10 w 18"/>
                  <a:gd name="T17" fmla="*/ 21 h 28"/>
                  <a:gd name="T18" fmla="*/ 11 w 18"/>
                  <a:gd name="T19" fmla="*/ 19 h 28"/>
                  <a:gd name="T20" fmla="*/ 15 w 18"/>
                  <a:gd name="T21" fmla="*/ 13 h 28"/>
                  <a:gd name="T22" fmla="*/ 18 w 18"/>
                  <a:gd name="T23" fmla="*/ 7 h 28"/>
                  <a:gd name="T24" fmla="*/ 18 w 18"/>
                  <a:gd name="T25" fmla="*/ 4 h 28"/>
                  <a:gd name="T26" fmla="*/ 12 w 18"/>
                  <a:gd name="T27" fmla="*/ 1 h 28"/>
                  <a:gd name="T28" fmla="*/ 8 w 18"/>
                  <a:gd name="T29" fmla="*/ 0 h 28"/>
                  <a:gd name="T30" fmla="*/ 4 w 18"/>
                  <a:gd name="T31" fmla="*/ 0 h 28"/>
                  <a:gd name="T32" fmla="*/ 4 w 18"/>
                  <a:gd name="T33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28">
                    <a:moveTo>
                      <a:pt x="4" y="3"/>
                    </a:moveTo>
                    <a:cubicBezTo>
                      <a:pt x="4" y="4"/>
                      <a:pt x="6" y="6"/>
                      <a:pt x="6" y="6"/>
                    </a:cubicBezTo>
                    <a:cubicBezTo>
                      <a:pt x="6" y="8"/>
                      <a:pt x="7" y="9"/>
                      <a:pt x="7" y="9"/>
                    </a:cubicBezTo>
                    <a:cubicBezTo>
                      <a:pt x="8" y="10"/>
                      <a:pt x="7" y="12"/>
                      <a:pt x="7" y="12"/>
                    </a:cubicBezTo>
                    <a:cubicBezTo>
                      <a:pt x="7" y="12"/>
                      <a:pt x="6" y="13"/>
                      <a:pt x="6" y="13"/>
                    </a:cubicBezTo>
                    <a:cubicBezTo>
                      <a:pt x="6" y="16"/>
                      <a:pt x="3" y="19"/>
                      <a:pt x="3" y="19"/>
                    </a:cubicBezTo>
                    <a:cubicBezTo>
                      <a:pt x="0" y="21"/>
                      <a:pt x="3" y="25"/>
                      <a:pt x="3" y="25"/>
                    </a:cubicBezTo>
                    <a:cubicBezTo>
                      <a:pt x="4" y="28"/>
                      <a:pt x="8" y="22"/>
                      <a:pt x="8" y="22"/>
                    </a:cubicBezTo>
                    <a:cubicBezTo>
                      <a:pt x="9" y="21"/>
                      <a:pt x="10" y="21"/>
                      <a:pt x="10" y="21"/>
                    </a:cubicBezTo>
                    <a:cubicBezTo>
                      <a:pt x="10" y="20"/>
                      <a:pt x="10" y="20"/>
                      <a:pt x="11" y="19"/>
                    </a:cubicBezTo>
                    <a:cubicBezTo>
                      <a:pt x="12" y="16"/>
                      <a:pt x="15" y="13"/>
                      <a:pt x="15" y="13"/>
                    </a:cubicBezTo>
                    <a:cubicBezTo>
                      <a:pt x="15" y="12"/>
                      <a:pt x="18" y="7"/>
                      <a:pt x="18" y="7"/>
                    </a:cubicBezTo>
                    <a:cubicBezTo>
                      <a:pt x="18" y="6"/>
                      <a:pt x="18" y="4"/>
                      <a:pt x="18" y="4"/>
                    </a:cubicBezTo>
                    <a:cubicBezTo>
                      <a:pt x="17" y="3"/>
                      <a:pt x="12" y="1"/>
                      <a:pt x="12" y="1"/>
                    </a:cubicBezTo>
                    <a:cubicBezTo>
                      <a:pt x="12" y="1"/>
                      <a:pt x="10" y="1"/>
                      <a:pt x="8" y="0"/>
                    </a:cubicBezTo>
                    <a:cubicBezTo>
                      <a:pt x="6" y="0"/>
                      <a:pt x="4" y="0"/>
                      <a:pt x="4" y="0"/>
                    </a:cubicBezTo>
                    <a:cubicBezTo>
                      <a:pt x="1" y="1"/>
                      <a:pt x="4" y="3"/>
                      <a:pt x="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5" name="Freeform 87">
                <a:extLst>
                  <a:ext uri="{FF2B5EF4-FFF2-40B4-BE49-F238E27FC236}">
                    <a16:creationId xmlns="" xmlns:a16="http://schemas.microsoft.com/office/drawing/2014/main" id="{9757A1C8-19AF-2146-83BB-47EF10CC4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076"/>
                <a:ext cx="68" cy="67"/>
              </a:xfrm>
              <a:custGeom>
                <a:avLst/>
                <a:gdLst>
                  <a:gd name="T0" fmla="*/ 24 w 36"/>
                  <a:gd name="T1" fmla="*/ 32 h 35"/>
                  <a:gd name="T2" fmla="*/ 35 w 36"/>
                  <a:gd name="T3" fmla="*/ 23 h 35"/>
                  <a:gd name="T4" fmla="*/ 35 w 36"/>
                  <a:gd name="T5" fmla="*/ 11 h 35"/>
                  <a:gd name="T6" fmla="*/ 26 w 36"/>
                  <a:gd name="T7" fmla="*/ 2 h 35"/>
                  <a:gd name="T8" fmla="*/ 12 w 36"/>
                  <a:gd name="T9" fmla="*/ 3 h 35"/>
                  <a:gd name="T10" fmla="*/ 1 w 36"/>
                  <a:gd name="T11" fmla="*/ 12 h 35"/>
                  <a:gd name="T12" fmla="*/ 1 w 36"/>
                  <a:gd name="T13" fmla="*/ 24 h 35"/>
                  <a:gd name="T14" fmla="*/ 10 w 36"/>
                  <a:gd name="T15" fmla="*/ 33 h 35"/>
                  <a:gd name="T16" fmla="*/ 24 w 36"/>
                  <a:gd name="T17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35">
                    <a:moveTo>
                      <a:pt x="24" y="32"/>
                    </a:moveTo>
                    <a:cubicBezTo>
                      <a:pt x="30" y="30"/>
                      <a:pt x="33" y="27"/>
                      <a:pt x="35" y="23"/>
                    </a:cubicBezTo>
                    <a:cubicBezTo>
                      <a:pt x="36" y="19"/>
                      <a:pt x="36" y="15"/>
                      <a:pt x="35" y="11"/>
                    </a:cubicBezTo>
                    <a:cubicBezTo>
                      <a:pt x="33" y="6"/>
                      <a:pt x="30" y="3"/>
                      <a:pt x="26" y="2"/>
                    </a:cubicBezTo>
                    <a:cubicBezTo>
                      <a:pt x="22" y="0"/>
                      <a:pt x="17" y="1"/>
                      <a:pt x="12" y="3"/>
                    </a:cubicBezTo>
                    <a:cubicBezTo>
                      <a:pt x="7" y="5"/>
                      <a:pt x="3" y="8"/>
                      <a:pt x="1" y="12"/>
                    </a:cubicBezTo>
                    <a:cubicBezTo>
                      <a:pt x="0" y="16"/>
                      <a:pt x="0" y="20"/>
                      <a:pt x="1" y="24"/>
                    </a:cubicBezTo>
                    <a:cubicBezTo>
                      <a:pt x="3" y="29"/>
                      <a:pt x="6" y="31"/>
                      <a:pt x="10" y="33"/>
                    </a:cubicBezTo>
                    <a:cubicBezTo>
                      <a:pt x="14" y="35"/>
                      <a:pt x="18" y="34"/>
                      <a:pt x="24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</p:grpSp>
      <p:pic>
        <p:nvPicPr>
          <p:cNvPr id="191" name="图片 190">
            <a:extLst>
              <a:ext uri="{FF2B5EF4-FFF2-40B4-BE49-F238E27FC236}">
                <a16:creationId xmlns="" xmlns:a16="http://schemas.microsoft.com/office/drawing/2014/main" id="{5942B352-DEB8-484F-B395-CC3B83EDAA32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6342612"/>
            <a:ext cx="12192000" cy="515389"/>
          </a:xfrm>
          <a:prstGeom prst="rect">
            <a:avLst/>
          </a:prstGeom>
        </p:spPr>
      </p:pic>
      <p:grpSp>
        <p:nvGrpSpPr>
          <p:cNvPr id="192" name="组合 191">
            <a:extLst>
              <a:ext uri="{FF2B5EF4-FFF2-40B4-BE49-F238E27FC236}">
                <a16:creationId xmlns="" xmlns:a16="http://schemas.microsoft.com/office/drawing/2014/main" id="{36451CC1-E625-3642-89FD-6A50568AD7B4}"/>
              </a:ext>
            </a:extLst>
          </p:cNvPr>
          <p:cNvGrpSpPr/>
          <p:nvPr/>
        </p:nvGrpSpPr>
        <p:grpSpPr>
          <a:xfrm>
            <a:off x="10899831" y="6542060"/>
            <a:ext cx="1028644" cy="189883"/>
            <a:chOff x="4206876" y="3000376"/>
            <a:chExt cx="3689350" cy="681038"/>
          </a:xfrm>
          <a:solidFill>
            <a:schemeClr val="bg1"/>
          </a:solidFill>
        </p:grpSpPr>
        <p:sp>
          <p:nvSpPr>
            <p:cNvPr id="193" name="Freeform 54">
              <a:extLst>
                <a:ext uri="{FF2B5EF4-FFF2-40B4-BE49-F238E27FC236}">
                  <a16:creationId xmlns="" xmlns:a16="http://schemas.microsoft.com/office/drawing/2014/main" id="{AF84D259-C5F3-F341-96C9-3453763B8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688" y="3021013"/>
              <a:ext cx="647700" cy="141288"/>
            </a:xfrm>
            <a:custGeom>
              <a:avLst/>
              <a:gdLst>
                <a:gd name="T0" fmla="*/ 98 w 214"/>
                <a:gd name="T1" fmla="*/ 0 h 46"/>
                <a:gd name="T2" fmla="*/ 108 w 214"/>
                <a:gd name="T3" fmla="*/ 3 h 46"/>
                <a:gd name="T4" fmla="*/ 127 w 214"/>
                <a:gd name="T5" fmla="*/ 17 h 46"/>
                <a:gd name="T6" fmla="*/ 137 w 214"/>
                <a:gd name="T7" fmla="*/ 19 h 46"/>
                <a:gd name="T8" fmla="*/ 139 w 214"/>
                <a:gd name="T9" fmla="*/ 19 h 46"/>
                <a:gd name="T10" fmla="*/ 162 w 214"/>
                <a:gd name="T11" fmla="*/ 19 h 46"/>
                <a:gd name="T12" fmla="*/ 176 w 214"/>
                <a:gd name="T13" fmla="*/ 19 h 46"/>
                <a:gd name="T14" fmla="*/ 188 w 214"/>
                <a:gd name="T15" fmla="*/ 19 h 46"/>
                <a:gd name="T16" fmla="*/ 202 w 214"/>
                <a:gd name="T17" fmla="*/ 18 h 46"/>
                <a:gd name="T18" fmla="*/ 210 w 214"/>
                <a:gd name="T19" fmla="*/ 31 h 46"/>
                <a:gd name="T20" fmla="*/ 200 w 214"/>
                <a:gd name="T21" fmla="*/ 34 h 46"/>
                <a:gd name="T22" fmla="*/ 193 w 214"/>
                <a:gd name="T23" fmla="*/ 35 h 46"/>
                <a:gd name="T24" fmla="*/ 183 w 214"/>
                <a:gd name="T25" fmla="*/ 35 h 46"/>
                <a:gd name="T26" fmla="*/ 165 w 214"/>
                <a:gd name="T27" fmla="*/ 36 h 46"/>
                <a:gd name="T28" fmla="*/ 129 w 214"/>
                <a:gd name="T29" fmla="*/ 36 h 46"/>
                <a:gd name="T30" fmla="*/ 121 w 214"/>
                <a:gd name="T31" fmla="*/ 36 h 46"/>
                <a:gd name="T32" fmla="*/ 118 w 214"/>
                <a:gd name="T33" fmla="*/ 38 h 46"/>
                <a:gd name="T34" fmla="*/ 114 w 214"/>
                <a:gd name="T35" fmla="*/ 38 h 46"/>
                <a:gd name="T36" fmla="*/ 94 w 214"/>
                <a:gd name="T37" fmla="*/ 36 h 46"/>
                <a:gd name="T38" fmla="*/ 80 w 214"/>
                <a:gd name="T39" fmla="*/ 36 h 46"/>
                <a:gd name="T40" fmla="*/ 71 w 214"/>
                <a:gd name="T41" fmla="*/ 37 h 46"/>
                <a:gd name="T42" fmla="*/ 41 w 214"/>
                <a:gd name="T43" fmla="*/ 39 h 46"/>
                <a:gd name="T44" fmla="*/ 34 w 214"/>
                <a:gd name="T45" fmla="*/ 39 h 46"/>
                <a:gd name="T46" fmla="*/ 3 w 214"/>
                <a:gd name="T47" fmla="*/ 39 h 46"/>
                <a:gd name="T48" fmla="*/ 0 w 214"/>
                <a:gd name="T49" fmla="*/ 30 h 46"/>
                <a:gd name="T50" fmla="*/ 5 w 214"/>
                <a:gd name="T51" fmla="*/ 25 h 46"/>
                <a:gd name="T52" fmla="*/ 17 w 214"/>
                <a:gd name="T53" fmla="*/ 23 h 46"/>
                <a:gd name="T54" fmla="*/ 46 w 214"/>
                <a:gd name="T55" fmla="*/ 25 h 46"/>
                <a:gd name="T56" fmla="*/ 61 w 214"/>
                <a:gd name="T57" fmla="*/ 23 h 46"/>
                <a:gd name="T58" fmla="*/ 74 w 214"/>
                <a:gd name="T59" fmla="*/ 21 h 46"/>
                <a:gd name="T60" fmla="*/ 84 w 214"/>
                <a:gd name="T61" fmla="*/ 20 h 46"/>
                <a:gd name="T62" fmla="*/ 88 w 214"/>
                <a:gd name="T63" fmla="*/ 19 h 46"/>
                <a:gd name="T64" fmla="*/ 88 w 214"/>
                <a:gd name="T65" fmla="*/ 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4" h="46">
                  <a:moveTo>
                    <a:pt x="93" y="0"/>
                  </a:moveTo>
                  <a:cubicBezTo>
                    <a:pt x="94" y="1"/>
                    <a:pt x="96" y="0"/>
                    <a:pt x="98" y="0"/>
                  </a:cubicBezTo>
                  <a:cubicBezTo>
                    <a:pt x="101" y="1"/>
                    <a:pt x="101" y="2"/>
                    <a:pt x="104" y="3"/>
                  </a:cubicBezTo>
                  <a:cubicBezTo>
                    <a:pt x="105" y="1"/>
                    <a:pt x="108" y="4"/>
                    <a:pt x="108" y="3"/>
                  </a:cubicBezTo>
                  <a:cubicBezTo>
                    <a:pt x="113" y="5"/>
                    <a:pt x="118" y="8"/>
                    <a:pt x="122" y="11"/>
                  </a:cubicBezTo>
                  <a:cubicBezTo>
                    <a:pt x="124" y="12"/>
                    <a:pt x="125" y="16"/>
                    <a:pt x="127" y="17"/>
                  </a:cubicBezTo>
                  <a:cubicBezTo>
                    <a:pt x="129" y="18"/>
                    <a:pt x="133" y="18"/>
                    <a:pt x="135" y="20"/>
                  </a:cubicBezTo>
                  <a:cubicBezTo>
                    <a:pt x="135" y="20"/>
                    <a:pt x="136" y="19"/>
                    <a:pt x="137" y="19"/>
                  </a:cubicBezTo>
                  <a:cubicBezTo>
                    <a:pt x="137" y="19"/>
                    <a:pt x="137" y="19"/>
                    <a:pt x="137" y="20"/>
                  </a:cubicBezTo>
                  <a:cubicBezTo>
                    <a:pt x="138" y="19"/>
                    <a:pt x="138" y="19"/>
                    <a:pt x="139" y="19"/>
                  </a:cubicBezTo>
                  <a:cubicBezTo>
                    <a:pt x="139" y="18"/>
                    <a:pt x="146" y="21"/>
                    <a:pt x="148" y="19"/>
                  </a:cubicBezTo>
                  <a:cubicBezTo>
                    <a:pt x="151" y="21"/>
                    <a:pt x="156" y="18"/>
                    <a:pt x="162" y="19"/>
                  </a:cubicBezTo>
                  <a:cubicBezTo>
                    <a:pt x="164" y="20"/>
                    <a:pt x="171" y="20"/>
                    <a:pt x="174" y="18"/>
                  </a:cubicBezTo>
                  <a:cubicBezTo>
                    <a:pt x="175" y="19"/>
                    <a:pt x="176" y="19"/>
                    <a:pt x="176" y="19"/>
                  </a:cubicBezTo>
                  <a:cubicBezTo>
                    <a:pt x="177" y="19"/>
                    <a:pt x="180" y="18"/>
                    <a:pt x="182" y="19"/>
                  </a:cubicBezTo>
                  <a:cubicBezTo>
                    <a:pt x="182" y="20"/>
                    <a:pt x="186" y="19"/>
                    <a:pt x="188" y="19"/>
                  </a:cubicBezTo>
                  <a:cubicBezTo>
                    <a:pt x="190" y="19"/>
                    <a:pt x="192" y="18"/>
                    <a:pt x="195" y="18"/>
                  </a:cubicBezTo>
                  <a:cubicBezTo>
                    <a:pt x="196" y="18"/>
                    <a:pt x="201" y="19"/>
                    <a:pt x="202" y="18"/>
                  </a:cubicBezTo>
                  <a:cubicBezTo>
                    <a:pt x="206" y="20"/>
                    <a:pt x="212" y="21"/>
                    <a:pt x="214" y="23"/>
                  </a:cubicBezTo>
                  <a:cubicBezTo>
                    <a:pt x="214" y="26"/>
                    <a:pt x="213" y="30"/>
                    <a:pt x="210" y="31"/>
                  </a:cubicBezTo>
                  <a:cubicBezTo>
                    <a:pt x="209" y="32"/>
                    <a:pt x="206" y="31"/>
                    <a:pt x="205" y="31"/>
                  </a:cubicBezTo>
                  <a:cubicBezTo>
                    <a:pt x="204" y="32"/>
                    <a:pt x="202" y="34"/>
                    <a:pt x="200" y="34"/>
                  </a:cubicBezTo>
                  <a:cubicBezTo>
                    <a:pt x="198" y="35"/>
                    <a:pt x="195" y="34"/>
                    <a:pt x="194" y="36"/>
                  </a:cubicBezTo>
                  <a:cubicBezTo>
                    <a:pt x="194" y="36"/>
                    <a:pt x="193" y="35"/>
                    <a:pt x="193" y="35"/>
                  </a:cubicBezTo>
                  <a:cubicBezTo>
                    <a:pt x="192" y="35"/>
                    <a:pt x="184" y="35"/>
                    <a:pt x="184" y="35"/>
                  </a:cubicBezTo>
                  <a:cubicBezTo>
                    <a:pt x="183" y="35"/>
                    <a:pt x="183" y="35"/>
                    <a:pt x="183" y="35"/>
                  </a:cubicBezTo>
                  <a:cubicBezTo>
                    <a:pt x="183" y="35"/>
                    <a:pt x="171" y="36"/>
                    <a:pt x="169" y="35"/>
                  </a:cubicBezTo>
                  <a:cubicBezTo>
                    <a:pt x="167" y="35"/>
                    <a:pt x="166" y="35"/>
                    <a:pt x="165" y="36"/>
                  </a:cubicBezTo>
                  <a:cubicBezTo>
                    <a:pt x="159" y="33"/>
                    <a:pt x="147" y="34"/>
                    <a:pt x="141" y="36"/>
                  </a:cubicBezTo>
                  <a:cubicBezTo>
                    <a:pt x="138" y="36"/>
                    <a:pt x="129" y="36"/>
                    <a:pt x="129" y="36"/>
                  </a:cubicBezTo>
                  <a:cubicBezTo>
                    <a:pt x="129" y="36"/>
                    <a:pt x="128" y="37"/>
                    <a:pt x="128" y="37"/>
                  </a:cubicBezTo>
                  <a:cubicBezTo>
                    <a:pt x="125" y="36"/>
                    <a:pt x="123" y="36"/>
                    <a:pt x="121" y="36"/>
                  </a:cubicBezTo>
                  <a:cubicBezTo>
                    <a:pt x="119" y="36"/>
                    <a:pt x="119" y="37"/>
                    <a:pt x="118" y="38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7" y="37"/>
                    <a:pt x="116" y="37"/>
                    <a:pt x="115" y="37"/>
                  </a:cubicBezTo>
                  <a:cubicBezTo>
                    <a:pt x="115" y="38"/>
                    <a:pt x="114" y="38"/>
                    <a:pt x="114" y="38"/>
                  </a:cubicBezTo>
                  <a:cubicBezTo>
                    <a:pt x="112" y="38"/>
                    <a:pt x="109" y="37"/>
                    <a:pt x="107" y="36"/>
                  </a:cubicBezTo>
                  <a:cubicBezTo>
                    <a:pt x="104" y="37"/>
                    <a:pt x="98" y="37"/>
                    <a:pt x="94" y="36"/>
                  </a:cubicBezTo>
                  <a:cubicBezTo>
                    <a:pt x="93" y="36"/>
                    <a:pt x="87" y="37"/>
                    <a:pt x="86" y="38"/>
                  </a:cubicBezTo>
                  <a:cubicBezTo>
                    <a:pt x="85" y="38"/>
                    <a:pt x="81" y="37"/>
                    <a:pt x="80" y="36"/>
                  </a:cubicBezTo>
                  <a:cubicBezTo>
                    <a:pt x="78" y="37"/>
                    <a:pt x="77" y="37"/>
                    <a:pt x="75" y="38"/>
                  </a:cubicBezTo>
                  <a:cubicBezTo>
                    <a:pt x="73" y="38"/>
                    <a:pt x="72" y="37"/>
                    <a:pt x="71" y="37"/>
                  </a:cubicBezTo>
                  <a:cubicBezTo>
                    <a:pt x="66" y="39"/>
                    <a:pt x="55" y="36"/>
                    <a:pt x="51" y="39"/>
                  </a:cubicBezTo>
                  <a:cubicBezTo>
                    <a:pt x="49" y="40"/>
                    <a:pt x="44" y="38"/>
                    <a:pt x="41" y="39"/>
                  </a:cubicBezTo>
                  <a:cubicBezTo>
                    <a:pt x="40" y="39"/>
                    <a:pt x="38" y="39"/>
                    <a:pt x="36" y="40"/>
                  </a:cubicBezTo>
                  <a:cubicBezTo>
                    <a:pt x="36" y="40"/>
                    <a:pt x="35" y="39"/>
                    <a:pt x="34" y="39"/>
                  </a:cubicBezTo>
                  <a:cubicBezTo>
                    <a:pt x="30" y="41"/>
                    <a:pt x="20" y="42"/>
                    <a:pt x="18" y="46"/>
                  </a:cubicBezTo>
                  <a:cubicBezTo>
                    <a:pt x="14" y="45"/>
                    <a:pt x="6" y="43"/>
                    <a:pt x="3" y="39"/>
                  </a:cubicBezTo>
                  <a:cubicBezTo>
                    <a:pt x="2" y="38"/>
                    <a:pt x="3" y="35"/>
                    <a:pt x="2" y="34"/>
                  </a:cubicBezTo>
                  <a:cubicBezTo>
                    <a:pt x="1" y="32"/>
                    <a:pt x="0" y="33"/>
                    <a:pt x="0" y="30"/>
                  </a:cubicBezTo>
                  <a:cubicBezTo>
                    <a:pt x="1" y="28"/>
                    <a:pt x="2" y="27"/>
                    <a:pt x="3" y="25"/>
                  </a:cubicBezTo>
                  <a:cubicBezTo>
                    <a:pt x="4" y="25"/>
                    <a:pt x="4" y="26"/>
                    <a:pt x="5" y="25"/>
                  </a:cubicBezTo>
                  <a:cubicBezTo>
                    <a:pt x="8" y="25"/>
                    <a:pt x="10" y="24"/>
                    <a:pt x="13" y="23"/>
                  </a:cubicBezTo>
                  <a:cubicBezTo>
                    <a:pt x="14" y="23"/>
                    <a:pt x="16" y="24"/>
                    <a:pt x="17" y="23"/>
                  </a:cubicBezTo>
                  <a:cubicBezTo>
                    <a:pt x="23" y="23"/>
                    <a:pt x="28" y="23"/>
                    <a:pt x="34" y="23"/>
                  </a:cubicBezTo>
                  <a:cubicBezTo>
                    <a:pt x="35" y="23"/>
                    <a:pt x="43" y="26"/>
                    <a:pt x="46" y="25"/>
                  </a:cubicBezTo>
                  <a:cubicBezTo>
                    <a:pt x="48" y="24"/>
                    <a:pt x="52" y="23"/>
                    <a:pt x="52" y="23"/>
                  </a:cubicBezTo>
                  <a:cubicBezTo>
                    <a:pt x="53" y="23"/>
                    <a:pt x="59" y="23"/>
                    <a:pt x="61" y="23"/>
                  </a:cubicBezTo>
                  <a:cubicBezTo>
                    <a:pt x="63" y="22"/>
                    <a:pt x="68" y="23"/>
                    <a:pt x="70" y="23"/>
                  </a:cubicBezTo>
                  <a:cubicBezTo>
                    <a:pt x="71" y="22"/>
                    <a:pt x="73" y="21"/>
                    <a:pt x="74" y="21"/>
                  </a:cubicBezTo>
                  <a:cubicBezTo>
                    <a:pt x="77" y="21"/>
                    <a:pt x="79" y="21"/>
                    <a:pt x="82" y="21"/>
                  </a:cubicBezTo>
                  <a:cubicBezTo>
                    <a:pt x="83" y="21"/>
                    <a:pt x="83" y="21"/>
                    <a:pt x="84" y="20"/>
                  </a:cubicBezTo>
                  <a:cubicBezTo>
                    <a:pt x="85" y="21"/>
                    <a:pt x="84" y="21"/>
                    <a:pt x="86" y="21"/>
                  </a:cubicBezTo>
                  <a:cubicBezTo>
                    <a:pt x="86" y="21"/>
                    <a:pt x="87" y="20"/>
                    <a:pt x="88" y="19"/>
                  </a:cubicBezTo>
                  <a:cubicBezTo>
                    <a:pt x="88" y="18"/>
                    <a:pt x="89" y="17"/>
                    <a:pt x="89" y="16"/>
                  </a:cubicBezTo>
                  <a:cubicBezTo>
                    <a:pt x="86" y="13"/>
                    <a:pt x="90" y="5"/>
                    <a:pt x="88" y="4"/>
                  </a:cubicBezTo>
                  <a:cubicBezTo>
                    <a:pt x="89" y="2"/>
                    <a:pt x="91" y="1"/>
                    <a:pt x="9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4" name="Freeform 55">
              <a:extLst>
                <a:ext uri="{FF2B5EF4-FFF2-40B4-BE49-F238E27FC236}">
                  <a16:creationId xmlns="" xmlns:a16="http://schemas.microsoft.com/office/drawing/2014/main" id="{103331B1-9844-7E47-9EA8-4A5A4C8161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86363" y="3152776"/>
              <a:ext cx="823913" cy="525463"/>
            </a:xfrm>
            <a:custGeom>
              <a:avLst/>
              <a:gdLst>
                <a:gd name="T0" fmla="*/ 257 w 272"/>
                <a:gd name="T1" fmla="*/ 115 h 172"/>
                <a:gd name="T2" fmla="*/ 219 w 272"/>
                <a:gd name="T3" fmla="*/ 115 h 172"/>
                <a:gd name="T4" fmla="*/ 187 w 272"/>
                <a:gd name="T5" fmla="*/ 113 h 172"/>
                <a:gd name="T6" fmla="*/ 171 w 272"/>
                <a:gd name="T7" fmla="*/ 112 h 172"/>
                <a:gd name="T8" fmla="*/ 125 w 272"/>
                <a:gd name="T9" fmla="*/ 112 h 172"/>
                <a:gd name="T10" fmla="*/ 139 w 272"/>
                <a:gd name="T11" fmla="*/ 100 h 172"/>
                <a:gd name="T12" fmla="*/ 162 w 272"/>
                <a:gd name="T13" fmla="*/ 101 h 172"/>
                <a:gd name="T14" fmla="*/ 183 w 272"/>
                <a:gd name="T15" fmla="*/ 101 h 172"/>
                <a:gd name="T16" fmla="*/ 185 w 272"/>
                <a:gd name="T17" fmla="*/ 58 h 172"/>
                <a:gd name="T18" fmla="*/ 186 w 272"/>
                <a:gd name="T19" fmla="*/ 32 h 172"/>
                <a:gd name="T20" fmla="*/ 194 w 272"/>
                <a:gd name="T21" fmla="*/ 0 h 172"/>
                <a:gd name="T22" fmla="*/ 168 w 272"/>
                <a:gd name="T23" fmla="*/ 1 h 172"/>
                <a:gd name="T24" fmla="*/ 143 w 272"/>
                <a:gd name="T25" fmla="*/ 3 h 172"/>
                <a:gd name="T26" fmla="*/ 114 w 272"/>
                <a:gd name="T27" fmla="*/ 4 h 172"/>
                <a:gd name="T28" fmla="*/ 95 w 272"/>
                <a:gd name="T29" fmla="*/ 2 h 172"/>
                <a:gd name="T30" fmla="*/ 63 w 272"/>
                <a:gd name="T31" fmla="*/ 5 h 172"/>
                <a:gd name="T32" fmla="*/ 62 w 272"/>
                <a:gd name="T33" fmla="*/ 22 h 172"/>
                <a:gd name="T34" fmla="*/ 67 w 272"/>
                <a:gd name="T35" fmla="*/ 50 h 172"/>
                <a:gd name="T36" fmla="*/ 66 w 272"/>
                <a:gd name="T37" fmla="*/ 63 h 172"/>
                <a:gd name="T38" fmla="*/ 67 w 272"/>
                <a:gd name="T39" fmla="*/ 82 h 172"/>
                <a:gd name="T40" fmla="*/ 62 w 272"/>
                <a:gd name="T41" fmla="*/ 106 h 172"/>
                <a:gd name="T42" fmla="*/ 75 w 272"/>
                <a:gd name="T43" fmla="*/ 101 h 172"/>
                <a:gd name="T44" fmla="*/ 109 w 272"/>
                <a:gd name="T45" fmla="*/ 102 h 172"/>
                <a:gd name="T46" fmla="*/ 99 w 272"/>
                <a:gd name="T47" fmla="*/ 112 h 172"/>
                <a:gd name="T48" fmla="*/ 71 w 272"/>
                <a:gd name="T49" fmla="*/ 116 h 172"/>
                <a:gd name="T50" fmla="*/ 43 w 272"/>
                <a:gd name="T51" fmla="*/ 120 h 172"/>
                <a:gd name="T52" fmla="*/ 23 w 272"/>
                <a:gd name="T53" fmla="*/ 122 h 172"/>
                <a:gd name="T54" fmla="*/ 4 w 272"/>
                <a:gd name="T55" fmla="*/ 129 h 172"/>
                <a:gd name="T56" fmla="*/ 28 w 272"/>
                <a:gd name="T57" fmla="*/ 143 h 172"/>
                <a:gd name="T58" fmla="*/ 42 w 272"/>
                <a:gd name="T59" fmla="*/ 138 h 172"/>
                <a:gd name="T60" fmla="*/ 62 w 272"/>
                <a:gd name="T61" fmla="*/ 133 h 172"/>
                <a:gd name="T62" fmla="*/ 93 w 272"/>
                <a:gd name="T63" fmla="*/ 127 h 172"/>
                <a:gd name="T64" fmla="*/ 92 w 272"/>
                <a:gd name="T65" fmla="*/ 141 h 172"/>
                <a:gd name="T66" fmla="*/ 86 w 272"/>
                <a:gd name="T67" fmla="*/ 156 h 172"/>
                <a:gd name="T68" fmla="*/ 100 w 272"/>
                <a:gd name="T69" fmla="*/ 153 h 172"/>
                <a:gd name="T70" fmla="*/ 119 w 272"/>
                <a:gd name="T71" fmla="*/ 126 h 172"/>
                <a:gd name="T72" fmla="*/ 138 w 272"/>
                <a:gd name="T73" fmla="*/ 130 h 172"/>
                <a:gd name="T74" fmla="*/ 150 w 272"/>
                <a:gd name="T75" fmla="*/ 150 h 172"/>
                <a:gd name="T76" fmla="*/ 170 w 272"/>
                <a:gd name="T77" fmla="*/ 159 h 172"/>
                <a:gd name="T78" fmla="*/ 172 w 272"/>
                <a:gd name="T79" fmla="*/ 128 h 172"/>
                <a:gd name="T80" fmla="*/ 209 w 272"/>
                <a:gd name="T81" fmla="*/ 134 h 172"/>
                <a:gd name="T82" fmla="*/ 229 w 272"/>
                <a:gd name="T83" fmla="*/ 144 h 172"/>
                <a:gd name="T84" fmla="*/ 238 w 272"/>
                <a:gd name="T85" fmla="*/ 146 h 172"/>
                <a:gd name="T86" fmla="*/ 266 w 272"/>
                <a:gd name="T87" fmla="*/ 140 h 172"/>
                <a:gd name="T88" fmla="*/ 170 w 272"/>
                <a:gd name="T89" fmla="*/ 55 h 172"/>
                <a:gd name="T90" fmla="*/ 139 w 272"/>
                <a:gd name="T91" fmla="*/ 55 h 172"/>
                <a:gd name="T92" fmla="*/ 107 w 272"/>
                <a:gd name="T93" fmla="*/ 58 h 172"/>
                <a:gd name="T94" fmla="*/ 87 w 272"/>
                <a:gd name="T95" fmla="*/ 60 h 172"/>
                <a:gd name="T96" fmla="*/ 104 w 272"/>
                <a:gd name="T97" fmla="*/ 48 h 172"/>
                <a:gd name="T98" fmla="*/ 135 w 272"/>
                <a:gd name="T99" fmla="*/ 45 h 172"/>
                <a:gd name="T100" fmla="*/ 166 w 272"/>
                <a:gd name="T101" fmla="*/ 44 h 172"/>
                <a:gd name="T102" fmla="*/ 94 w 272"/>
                <a:gd name="T103" fmla="*/ 23 h 172"/>
                <a:gd name="T104" fmla="*/ 135 w 272"/>
                <a:gd name="T105" fmla="*/ 20 h 172"/>
                <a:gd name="T106" fmla="*/ 174 w 272"/>
                <a:gd name="T107" fmla="*/ 19 h 172"/>
                <a:gd name="T108" fmla="*/ 102 w 272"/>
                <a:gd name="T109" fmla="*/ 32 h 172"/>
                <a:gd name="T110" fmla="*/ 94 w 272"/>
                <a:gd name="T111" fmla="*/ 23 h 172"/>
                <a:gd name="T112" fmla="*/ 95 w 272"/>
                <a:gd name="T113" fmla="*/ 85 h 172"/>
                <a:gd name="T114" fmla="*/ 82 w 272"/>
                <a:gd name="T115" fmla="*/ 82 h 172"/>
                <a:gd name="T116" fmla="*/ 106 w 272"/>
                <a:gd name="T117" fmla="*/ 75 h 172"/>
                <a:gd name="T118" fmla="*/ 149 w 272"/>
                <a:gd name="T119" fmla="*/ 71 h 172"/>
                <a:gd name="T120" fmla="*/ 170 w 272"/>
                <a:gd name="T121" fmla="*/ 81 h 172"/>
                <a:gd name="T122" fmla="*/ 133 w 272"/>
                <a:gd name="T123" fmla="*/ 8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2" h="172">
                  <a:moveTo>
                    <a:pt x="270" y="130"/>
                  </a:moveTo>
                  <a:cubicBezTo>
                    <a:pt x="272" y="123"/>
                    <a:pt x="264" y="119"/>
                    <a:pt x="266" y="115"/>
                  </a:cubicBezTo>
                  <a:cubicBezTo>
                    <a:pt x="265" y="114"/>
                    <a:pt x="264" y="112"/>
                    <a:pt x="262" y="112"/>
                  </a:cubicBezTo>
                  <a:cubicBezTo>
                    <a:pt x="261" y="112"/>
                    <a:pt x="258" y="115"/>
                    <a:pt x="257" y="115"/>
                  </a:cubicBezTo>
                  <a:cubicBezTo>
                    <a:pt x="255" y="116"/>
                    <a:pt x="241" y="114"/>
                    <a:pt x="239" y="113"/>
                  </a:cubicBezTo>
                  <a:cubicBezTo>
                    <a:pt x="237" y="113"/>
                    <a:pt x="237" y="115"/>
                    <a:pt x="235" y="115"/>
                  </a:cubicBezTo>
                  <a:cubicBezTo>
                    <a:pt x="234" y="116"/>
                    <a:pt x="231" y="115"/>
                    <a:pt x="231" y="115"/>
                  </a:cubicBezTo>
                  <a:cubicBezTo>
                    <a:pt x="230" y="114"/>
                    <a:pt x="220" y="116"/>
                    <a:pt x="219" y="115"/>
                  </a:cubicBezTo>
                  <a:cubicBezTo>
                    <a:pt x="218" y="115"/>
                    <a:pt x="218" y="114"/>
                    <a:pt x="217" y="114"/>
                  </a:cubicBezTo>
                  <a:cubicBezTo>
                    <a:pt x="213" y="117"/>
                    <a:pt x="206" y="114"/>
                    <a:pt x="202" y="113"/>
                  </a:cubicBezTo>
                  <a:cubicBezTo>
                    <a:pt x="200" y="114"/>
                    <a:pt x="193" y="113"/>
                    <a:pt x="193" y="113"/>
                  </a:cubicBezTo>
                  <a:cubicBezTo>
                    <a:pt x="191" y="113"/>
                    <a:pt x="189" y="113"/>
                    <a:pt x="187" y="113"/>
                  </a:cubicBezTo>
                  <a:cubicBezTo>
                    <a:pt x="186" y="113"/>
                    <a:pt x="186" y="112"/>
                    <a:pt x="185" y="112"/>
                  </a:cubicBezTo>
                  <a:cubicBezTo>
                    <a:pt x="184" y="114"/>
                    <a:pt x="183" y="112"/>
                    <a:pt x="181" y="113"/>
                  </a:cubicBezTo>
                  <a:cubicBezTo>
                    <a:pt x="180" y="113"/>
                    <a:pt x="179" y="113"/>
                    <a:pt x="179" y="113"/>
                  </a:cubicBezTo>
                  <a:cubicBezTo>
                    <a:pt x="176" y="112"/>
                    <a:pt x="175" y="113"/>
                    <a:pt x="171" y="112"/>
                  </a:cubicBezTo>
                  <a:cubicBezTo>
                    <a:pt x="169" y="112"/>
                    <a:pt x="166" y="112"/>
                    <a:pt x="164" y="112"/>
                  </a:cubicBezTo>
                  <a:cubicBezTo>
                    <a:pt x="164" y="112"/>
                    <a:pt x="155" y="110"/>
                    <a:pt x="154" y="110"/>
                  </a:cubicBezTo>
                  <a:cubicBezTo>
                    <a:pt x="153" y="111"/>
                    <a:pt x="153" y="112"/>
                    <a:pt x="151" y="111"/>
                  </a:cubicBezTo>
                  <a:cubicBezTo>
                    <a:pt x="144" y="109"/>
                    <a:pt x="131" y="110"/>
                    <a:pt x="125" y="112"/>
                  </a:cubicBezTo>
                  <a:cubicBezTo>
                    <a:pt x="125" y="112"/>
                    <a:pt x="124" y="111"/>
                    <a:pt x="124" y="111"/>
                  </a:cubicBezTo>
                  <a:cubicBezTo>
                    <a:pt x="124" y="108"/>
                    <a:pt x="125" y="101"/>
                    <a:pt x="129" y="100"/>
                  </a:cubicBezTo>
                  <a:cubicBezTo>
                    <a:pt x="132" y="99"/>
                    <a:pt x="132" y="100"/>
                    <a:pt x="135" y="101"/>
                  </a:cubicBezTo>
                  <a:cubicBezTo>
                    <a:pt x="137" y="101"/>
                    <a:pt x="138" y="100"/>
                    <a:pt x="139" y="100"/>
                  </a:cubicBezTo>
                  <a:cubicBezTo>
                    <a:pt x="140" y="100"/>
                    <a:pt x="140" y="100"/>
                    <a:pt x="141" y="100"/>
                  </a:cubicBezTo>
                  <a:cubicBezTo>
                    <a:pt x="141" y="100"/>
                    <a:pt x="142" y="100"/>
                    <a:pt x="142" y="100"/>
                  </a:cubicBezTo>
                  <a:cubicBezTo>
                    <a:pt x="147" y="101"/>
                    <a:pt x="147" y="101"/>
                    <a:pt x="147" y="101"/>
                  </a:cubicBezTo>
                  <a:cubicBezTo>
                    <a:pt x="149" y="101"/>
                    <a:pt x="161" y="101"/>
                    <a:pt x="162" y="101"/>
                  </a:cubicBezTo>
                  <a:cubicBezTo>
                    <a:pt x="165" y="101"/>
                    <a:pt x="168" y="101"/>
                    <a:pt x="170" y="101"/>
                  </a:cubicBezTo>
                  <a:cubicBezTo>
                    <a:pt x="173" y="103"/>
                    <a:pt x="174" y="105"/>
                    <a:pt x="175" y="106"/>
                  </a:cubicBezTo>
                  <a:cubicBezTo>
                    <a:pt x="175" y="106"/>
                    <a:pt x="176" y="106"/>
                    <a:pt x="177" y="106"/>
                  </a:cubicBezTo>
                  <a:cubicBezTo>
                    <a:pt x="179" y="104"/>
                    <a:pt x="181" y="102"/>
                    <a:pt x="183" y="101"/>
                  </a:cubicBezTo>
                  <a:cubicBezTo>
                    <a:pt x="185" y="99"/>
                    <a:pt x="186" y="91"/>
                    <a:pt x="185" y="87"/>
                  </a:cubicBezTo>
                  <a:cubicBezTo>
                    <a:pt x="185" y="86"/>
                    <a:pt x="181" y="84"/>
                    <a:pt x="183" y="81"/>
                  </a:cubicBezTo>
                  <a:cubicBezTo>
                    <a:pt x="183" y="80"/>
                    <a:pt x="183" y="75"/>
                    <a:pt x="183" y="75"/>
                  </a:cubicBezTo>
                  <a:cubicBezTo>
                    <a:pt x="185" y="72"/>
                    <a:pt x="186" y="61"/>
                    <a:pt x="185" y="58"/>
                  </a:cubicBezTo>
                  <a:cubicBezTo>
                    <a:pt x="185" y="57"/>
                    <a:pt x="184" y="56"/>
                    <a:pt x="184" y="55"/>
                  </a:cubicBezTo>
                  <a:cubicBezTo>
                    <a:pt x="184" y="55"/>
                    <a:pt x="184" y="50"/>
                    <a:pt x="184" y="49"/>
                  </a:cubicBezTo>
                  <a:cubicBezTo>
                    <a:pt x="185" y="47"/>
                    <a:pt x="186" y="44"/>
                    <a:pt x="186" y="41"/>
                  </a:cubicBezTo>
                  <a:cubicBezTo>
                    <a:pt x="187" y="37"/>
                    <a:pt x="185" y="36"/>
                    <a:pt x="186" y="32"/>
                  </a:cubicBezTo>
                  <a:cubicBezTo>
                    <a:pt x="187" y="32"/>
                    <a:pt x="186" y="31"/>
                    <a:pt x="187" y="31"/>
                  </a:cubicBezTo>
                  <a:cubicBezTo>
                    <a:pt x="187" y="28"/>
                    <a:pt x="189" y="27"/>
                    <a:pt x="191" y="25"/>
                  </a:cubicBezTo>
                  <a:cubicBezTo>
                    <a:pt x="194" y="21"/>
                    <a:pt x="198" y="15"/>
                    <a:pt x="199" y="9"/>
                  </a:cubicBezTo>
                  <a:cubicBezTo>
                    <a:pt x="197" y="6"/>
                    <a:pt x="197" y="2"/>
                    <a:pt x="194" y="0"/>
                  </a:cubicBezTo>
                  <a:cubicBezTo>
                    <a:pt x="193" y="0"/>
                    <a:pt x="192" y="0"/>
                    <a:pt x="191" y="0"/>
                  </a:cubicBezTo>
                  <a:cubicBezTo>
                    <a:pt x="190" y="2"/>
                    <a:pt x="188" y="1"/>
                    <a:pt x="187" y="1"/>
                  </a:cubicBezTo>
                  <a:cubicBezTo>
                    <a:pt x="184" y="4"/>
                    <a:pt x="180" y="4"/>
                    <a:pt x="176" y="3"/>
                  </a:cubicBezTo>
                  <a:cubicBezTo>
                    <a:pt x="174" y="5"/>
                    <a:pt x="169" y="2"/>
                    <a:pt x="168" y="1"/>
                  </a:cubicBezTo>
                  <a:cubicBezTo>
                    <a:pt x="168" y="2"/>
                    <a:pt x="165" y="2"/>
                    <a:pt x="164" y="2"/>
                  </a:cubicBezTo>
                  <a:cubicBezTo>
                    <a:pt x="164" y="2"/>
                    <a:pt x="161" y="1"/>
                    <a:pt x="161" y="2"/>
                  </a:cubicBezTo>
                  <a:cubicBezTo>
                    <a:pt x="158" y="2"/>
                    <a:pt x="151" y="2"/>
                    <a:pt x="148" y="4"/>
                  </a:cubicBezTo>
                  <a:cubicBezTo>
                    <a:pt x="146" y="4"/>
                    <a:pt x="145" y="3"/>
                    <a:pt x="143" y="3"/>
                  </a:cubicBezTo>
                  <a:cubicBezTo>
                    <a:pt x="140" y="2"/>
                    <a:pt x="140" y="4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4" y="3"/>
                    <a:pt x="131" y="1"/>
                    <a:pt x="128" y="2"/>
                  </a:cubicBezTo>
                  <a:cubicBezTo>
                    <a:pt x="124" y="3"/>
                    <a:pt x="117" y="3"/>
                    <a:pt x="114" y="4"/>
                  </a:cubicBezTo>
                  <a:cubicBezTo>
                    <a:pt x="113" y="3"/>
                    <a:pt x="113" y="3"/>
                    <a:pt x="112" y="3"/>
                  </a:cubicBezTo>
                  <a:cubicBezTo>
                    <a:pt x="109" y="4"/>
                    <a:pt x="108" y="4"/>
                    <a:pt x="106" y="4"/>
                  </a:cubicBezTo>
                  <a:cubicBezTo>
                    <a:pt x="104" y="4"/>
                    <a:pt x="100" y="3"/>
                    <a:pt x="100" y="2"/>
                  </a:cubicBezTo>
                  <a:cubicBezTo>
                    <a:pt x="98" y="2"/>
                    <a:pt x="96" y="2"/>
                    <a:pt x="95" y="2"/>
                  </a:cubicBezTo>
                  <a:cubicBezTo>
                    <a:pt x="94" y="3"/>
                    <a:pt x="84" y="2"/>
                    <a:pt x="82" y="4"/>
                  </a:cubicBezTo>
                  <a:cubicBezTo>
                    <a:pt x="80" y="4"/>
                    <a:pt x="78" y="4"/>
                    <a:pt x="76" y="4"/>
                  </a:cubicBezTo>
                  <a:cubicBezTo>
                    <a:pt x="73" y="4"/>
                    <a:pt x="71" y="4"/>
                    <a:pt x="67" y="6"/>
                  </a:cubicBezTo>
                  <a:cubicBezTo>
                    <a:pt x="66" y="6"/>
                    <a:pt x="65" y="5"/>
                    <a:pt x="63" y="5"/>
                  </a:cubicBezTo>
                  <a:cubicBezTo>
                    <a:pt x="61" y="7"/>
                    <a:pt x="58" y="9"/>
                    <a:pt x="55" y="10"/>
                  </a:cubicBezTo>
                  <a:cubicBezTo>
                    <a:pt x="55" y="12"/>
                    <a:pt x="55" y="13"/>
                    <a:pt x="56" y="14"/>
                  </a:cubicBezTo>
                  <a:cubicBezTo>
                    <a:pt x="57" y="14"/>
                    <a:pt x="61" y="18"/>
                    <a:pt x="62" y="19"/>
                  </a:cubicBezTo>
                  <a:cubicBezTo>
                    <a:pt x="62" y="20"/>
                    <a:pt x="62" y="22"/>
                    <a:pt x="62" y="22"/>
                  </a:cubicBezTo>
                  <a:cubicBezTo>
                    <a:pt x="63" y="23"/>
                    <a:pt x="63" y="26"/>
                    <a:pt x="63" y="26"/>
                  </a:cubicBezTo>
                  <a:cubicBezTo>
                    <a:pt x="66" y="29"/>
                    <a:pt x="65" y="31"/>
                    <a:pt x="66" y="35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5"/>
                    <a:pt x="66" y="49"/>
                    <a:pt x="67" y="50"/>
                  </a:cubicBezTo>
                  <a:cubicBezTo>
                    <a:pt x="67" y="51"/>
                    <a:pt x="66" y="52"/>
                    <a:pt x="66" y="52"/>
                  </a:cubicBezTo>
                  <a:cubicBezTo>
                    <a:pt x="67" y="54"/>
                    <a:pt x="67" y="56"/>
                    <a:pt x="67" y="58"/>
                  </a:cubicBezTo>
                  <a:cubicBezTo>
                    <a:pt x="67" y="58"/>
                    <a:pt x="67" y="59"/>
                    <a:pt x="67" y="59"/>
                  </a:cubicBezTo>
                  <a:cubicBezTo>
                    <a:pt x="67" y="60"/>
                    <a:pt x="67" y="62"/>
                    <a:pt x="66" y="63"/>
                  </a:cubicBezTo>
                  <a:cubicBezTo>
                    <a:pt x="66" y="64"/>
                    <a:pt x="67" y="65"/>
                    <a:pt x="67" y="66"/>
                  </a:cubicBezTo>
                  <a:cubicBezTo>
                    <a:pt x="66" y="66"/>
                    <a:pt x="66" y="67"/>
                    <a:pt x="65" y="68"/>
                  </a:cubicBezTo>
                  <a:cubicBezTo>
                    <a:pt x="66" y="71"/>
                    <a:pt x="68" y="80"/>
                    <a:pt x="66" y="82"/>
                  </a:cubicBezTo>
                  <a:cubicBezTo>
                    <a:pt x="67" y="82"/>
                    <a:pt x="66" y="82"/>
                    <a:pt x="67" y="82"/>
                  </a:cubicBezTo>
                  <a:cubicBezTo>
                    <a:pt x="67" y="83"/>
                    <a:pt x="66" y="87"/>
                    <a:pt x="66" y="88"/>
                  </a:cubicBezTo>
                  <a:cubicBezTo>
                    <a:pt x="66" y="88"/>
                    <a:pt x="66" y="88"/>
                    <a:pt x="66" y="88"/>
                  </a:cubicBezTo>
                  <a:cubicBezTo>
                    <a:pt x="66" y="88"/>
                    <a:pt x="66" y="93"/>
                    <a:pt x="66" y="93"/>
                  </a:cubicBezTo>
                  <a:cubicBezTo>
                    <a:pt x="65" y="98"/>
                    <a:pt x="64" y="102"/>
                    <a:pt x="62" y="106"/>
                  </a:cubicBezTo>
                  <a:cubicBezTo>
                    <a:pt x="62" y="107"/>
                    <a:pt x="62" y="113"/>
                    <a:pt x="62" y="113"/>
                  </a:cubicBezTo>
                  <a:cubicBezTo>
                    <a:pt x="63" y="114"/>
                    <a:pt x="64" y="114"/>
                    <a:pt x="65" y="114"/>
                  </a:cubicBezTo>
                  <a:cubicBezTo>
                    <a:pt x="65" y="114"/>
                    <a:pt x="67" y="114"/>
                    <a:pt x="67" y="113"/>
                  </a:cubicBezTo>
                  <a:cubicBezTo>
                    <a:pt x="70" y="112"/>
                    <a:pt x="74" y="103"/>
                    <a:pt x="75" y="101"/>
                  </a:cubicBezTo>
                  <a:cubicBezTo>
                    <a:pt x="79" y="102"/>
                    <a:pt x="80" y="107"/>
                    <a:pt x="87" y="106"/>
                  </a:cubicBezTo>
                  <a:cubicBezTo>
                    <a:pt x="90" y="105"/>
                    <a:pt x="91" y="106"/>
                    <a:pt x="94" y="105"/>
                  </a:cubicBezTo>
                  <a:cubicBezTo>
                    <a:pt x="95" y="105"/>
                    <a:pt x="97" y="103"/>
                    <a:pt x="98" y="102"/>
                  </a:cubicBezTo>
                  <a:cubicBezTo>
                    <a:pt x="101" y="101"/>
                    <a:pt x="107" y="101"/>
                    <a:pt x="109" y="102"/>
                  </a:cubicBezTo>
                  <a:cubicBezTo>
                    <a:pt x="111" y="102"/>
                    <a:pt x="113" y="100"/>
                    <a:pt x="116" y="102"/>
                  </a:cubicBezTo>
                  <a:cubicBezTo>
                    <a:pt x="116" y="102"/>
                    <a:pt x="116" y="102"/>
                    <a:pt x="116" y="102"/>
                  </a:cubicBezTo>
                  <a:cubicBezTo>
                    <a:pt x="114" y="104"/>
                    <a:pt x="109" y="110"/>
                    <a:pt x="108" y="111"/>
                  </a:cubicBezTo>
                  <a:cubicBezTo>
                    <a:pt x="105" y="112"/>
                    <a:pt x="101" y="112"/>
                    <a:pt x="99" y="112"/>
                  </a:cubicBezTo>
                  <a:cubicBezTo>
                    <a:pt x="98" y="112"/>
                    <a:pt x="96" y="112"/>
                    <a:pt x="96" y="112"/>
                  </a:cubicBezTo>
                  <a:cubicBezTo>
                    <a:pt x="95" y="113"/>
                    <a:pt x="92" y="113"/>
                    <a:pt x="90" y="114"/>
                  </a:cubicBezTo>
                  <a:cubicBezTo>
                    <a:pt x="86" y="115"/>
                    <a:pt x="83" y="112"/>
                    <a:pt x="80" y="113"/>
                  </a:cubicBezTo>
                  <a:cubicBezTo>
                    <a:pt x="76" y="115"/>
                    <a:pt x="73" y="115"/>
                    <a:pt x="71" y="116"/>
                  </a:cubicBezTo>
                  <a:cubicBezTo>
                    <a:pt x="70" y="116"/>
                    <a:pt x="69" y="116"/>
                    <a:pt x="68" y="116"/>
                  </a:cubicBezTo>
                  <a:cubicBezTo>
                    <a:pt x="67" y="117"/>
                    <a:pt x="64" y="118"/>
                    <a:pt x="62" y="118"/>
                  </a:cubicBezTo>
                  <a:cubicBezTo>
                    <a:pt x="58" y="119"/>
                    <a:pt x="55" y="118"/>
                    <a:pt x="53" y="119"/>
                  </a:cubicBezTo>
                  <a:cubicBezTo>
                    <a:pt x="49" y="120"/>
                    <a:pt x="46" y="119"/>
                    <a:pt x="43" y="120"/>
                  </a:cubicBezTo>
                  <a:cubicBezTo>
                    <a:pt x="43" y="120"/>
                    <a:pt x="42" y="120"/>
                    <a:pt x="41" y="120"/>
                  </a:cubicBezTo>
                  <a:cubicBezTo>
                    <a:pt x="39" y="120"/>
                    <a:pt x="35" y="120"/>
                    <a:pt x="34" y="121"/>
                  </a:cubicBezTo>
                  <a:cubicBezTo>
                    <a:pt x="33" y="121"/>
                    <a:pt x="32" y="122"/>
                    <a:pt x="31" y="123"/>
                  </a:cubicBezTo>
                  <a:cubicBezTo>
                    <a:pt x="29" y="123"/>
                    <a:pt x="24" y="122"/>
                    <a:pt x="23" y="122"/>
                  </a:cubicBezTo>
                  <a:cubicBezTo>
                    <a:pt x="22" y="123"/>
                    <a:pt x="19" y="122"/>
                    <a:pt x="17" y="123"/>
                  </a:cubicBezTo>
                  <a:cubicBezTo>
                    <a:pt x="12" y="124"/>
                    <a:pt x="10" y="124"/>
                    <a:pt x="6" y="124"/>
                  </a:cubicBezTo>
                  <a:cubicBezTo>
                    <a:pt x="5" y="125"/>
                    <a:pt x="5" y="125"/>
                    <a:pt x="4" y="126"/>
                  </a:cubicBezTo>
                  <a:cubicBezTo>
                    <a:pt x="4" y="127"/>
                    <a:pt x="4" y="128"/>
                    <a:pt x="4" y="129"/>
                  </a:cubicBezTo>
                  <a:cubicBezTo>
                    <a:pt x="3" y="130"/>
                    <a:pt x="2" y="132"/>
                    <a:pt x="2" y="133"/>
                  </a:cubicBezTo>
                  <a:cubicBezTo>
                    <a:pt x="0" y="139"/>
                    <a:pt x="4" y="143"/>
                    <a:pt x="7" y="147"/>
                  </a:cubicBezTo>
                  <a:cubicBezTo>
                    <a:pt x="12" y="147"/>
                    <a:pt x="19" y="146"/>
                    <a:pt x="23" y="143"/>
                  </a:cubicBezTo>
                  <a:cubicBezTo>
                    <a:pt x="23" y="143"/>
                    <a:pt x="28" y="143"/>
                    <a:pt x="28" y="143"/>
                  </a:cubicBezTo>
                  <a:cubicBezTo>
                    <a:pt x="29" y="143"/>
                    <a:pt x="31" y="141"/>
                    <a:pt x="32" y="140"/>
                  </a:cubicBezTo>
                  <a:cubicBezTo>
                    <a:pt x="32" y="140"/>
                    <a:pt x="32" y="140"/>
                    <a:pt x="32" y="140"/>
                  </a:cubicBezTo>
                  <a:cubicBezTo>
                    <a:pt x="35" y="140"/>
                    <a:pt x="37" y="139"/>
                    <a:pt x="39" y="138"/>
                  </a:cubicBezTo>
                  <a:cubicBezTo>
                    <a:pt x="40" y="138"/>
                    <a:pt x="41" y="138"/>
                    <a:pt x="42" y="138"/>
                  </a:cubicBezTo>
                  <a:cubicBezTo>
                    <a:pt x="43" y="138"/>
                    <a:pt x="44" y="137"/>
                    <a:pt x="45" y="137"/>
                  </a:cubicBezTo>
                  <a:cubicBezTo>
                    <a:pt x="46" y="136"/>
                    <a:pt x="49" y="137"/>
                    <a:pt x="49" y="137"/>
                  </a:cubicBezTo>
                  <a:cubicBezTo>
                    <a:pt x="51" y="136"/>
                    <a:pt x="53" y="135"/>
                    <a:pt x="55" y="134"/>
                  </a:cubicBezTo>
                  <a:cubicBezTo>
                    <a:pt x="55" y="134"/>
                    <a:pt x="62" y="134"/>
                    <a:pt x="62" y="133"/>
                  </a:cubicBezTo>
                  <a:cubicBezTo>
                    <a:pt x="62" y="133"/>
                    <a:pt x="63" y="133"/>
                    <a:pt x="63" y="133"/>
                  </a:cubicBezTo>
                  <a:cubicBezTo>
                    <a:pt x="65" y="132"/>
                    <a:pt x="68" y="132"/>
                    <a:pt x="70" y="131"/>
                  </a:cubicBezTo>
                  <a:cubicBezTo>
                    <a:pt x="74" y="130"/>
                    <a:pt x="82" y="127"/>
                    <a:pt x="88" y="128"/>
                  </a:cubicBezTo>
                  <a:cubicBezTo>
                    <a:pt x="90" y="128"/>
                    <a:pt x="92" y="126"/>
                    <a:pt x="93" y="127"/>
                  </a:cubicBezTo>
                  <a:cubicBezTo>
                    <a:pt x="94" y="127"/>
                    <a:pt x="96" y="128"/>
                    <a:pt x="97" y="128"/>
                  </a:cubicBezTo>
                  <a:cubicBezTo>
                    <a:pt x="98" y="129"/>
                    <a:pt x="97" y="128"/>
                    <a:pt x="98" y="129"/>
                  </a:cubicBezTo>
                  <a:cubicBezTo>
                    <a:pt x="98" y="130"/>
                    <a:pt x="96" y="131"/>
                    <a:pt x="96" y="133"/>
                  </a:cubicBezTo>
                  <a:cubicBezTo>
                    <a:pt x="94" y="136"/>
                    <a:pt x="94" y="138"/>
                    <a:pt x="92" y="141"/>
                  </a:cubicBezTo>
                  <a:cubicBezTo>
                    <a:pt x="91" y="142"/>
                    <a:pt x="90" y="142"/>
                    <a:pt x="90" y="143"/>
                  </a:cubicBezTo>
                  <a:cubicBezTo>
                    <a:pt x="90" y="144"/>
                    <a:pt x="90" y="145"/>
                    <a:pt x="90" y="145"/>
                  </a:cubicBezTo>
                  <a:cubicBezTo>
                    <a:pt x="89" y="146"/>
                    <a:pt x="88" y="148"/>
                    <a:pt x="87" y="149"/>
                  </a:cubicBezTo>
                  <a:cubicBezTo>
                    <a:pt x="87" y="151"/>
                    <a:pt x="87" y="155"/>
                    <a:pt x="86" y="156"/>
                  </a:cubicBezTo>
                  <a:cubicBezTo>
                    <a:pt x="87" y="158"/>
                    <a:pt x="87" y="159"/>
                    <a:pt x="88" y="160"/>
                  </a:cubicBezTo>
                  <a:cubicBezTo>
                    <a:pt x="90" y="161"/>
                    <a:pt x="92" y="163"/>
                    <a:pt x="94" y="163"/>
                  </a:cubicBezTo>
                  <a:cubicBezTo>
                    <a:pt x="95" y="160"/>
                    <a:pt x="97" y="157"/>
                    <a:pt x="98" y="155"/>
                  </a:cubicBezTo>
                  <a:cubicBezTo>
                    <a:pt x="99" y="154"/>
                    <a:pt x="100" y="153"/>
                    <a:pt x="100" y="153"/>
                  </a:cubicBezTo>
                  <a:cubicBezTo>
                    <a:pt x="100" y="153"/>
                    <a:pt x="100" y="152"/>
                    <a:pt x="100" y="151"/>
                  </a:cubicBezTo>
                  <a:cubicBezTo>
                    <a:pt x="102" y="149"/>
                    <a:pt x="107" y="146"/>
                    <a:pt x="108" y="144"/>
                  </a:cubicBezTo>
                  <a:cubicBezTo>
                    <a:pt x="111" y="141"/>
                    <a:pt x="110" y="137"/>
                    <a:pt x="112" y="134"/>
                  </a:cubicBezTo>
                  <a:cubicBezTo>
                    <a:pt x="114" y="131"/>
                    <a:pt x="118" y="129"/>
                    <a:pt x="119" y="126"/>
                  </a:cubicBezTo>
                  <a:cubicBezTo>
                    <a:pt x="120" y="126"/>
                    <a:pt x="121" y="126"/>
                    <a:pt x="122" y="126"/>
                  </a:cubicBezTo>
                  <a:cubicBezTo>
                    <a:pt x="122" y="126"/>
                    <a:pt x="130" y="125"/>
                    <a:pt x="131" y="125"/>
                  </a:cubicBezTo>
                  <a:cubicBezTo>
                    <a:pt x="133" y="126"/>
                    <a:pt x="135" y="127"/>
                    <a:pt x="136" y="127"/>
                  </a:cubicBezTo>
                  <a:cubicBezTo>
                    <a:pt x="137" y="127"/>
                    <a:pt x="138" y="130"/>
                    <a:pt x="138" y="130"/>
                  </a:cubicBezTo>
                  <a:cubicBezTo>
                    <a:pt x="140" y="132"/>
                    <a:pt x="141" y="131"/>
                    <a:pt x="142" y="133"/>
                  </a:cubicBezTo>
                  <a:cubicBezTo>
                    <a:pt x="144" y="133"/>
                    <a:pt x="145" y="139"/>
                    <a:pt x="146" y="141"/>
                  </a:cubicBezTo>
                  <a:cubicBezTo>
                    <a:pt x="147" y="143"/>
                    <a:pt x="149" y="145"/>
                    <a:pt x="150" y="147"/>
                  </a:cubicBezTo>
                  <a:cubicBezTo>
                    <a:pt x="150" y="148"/>
                    <a:pt x="150" y="149"/>
                    <a:pt x="150" y="150"/>
                  </a:cubicBezTo>
                  <a:cubicBezTo>
                    <a:pt x="152" y="154"/>
                    <a:pt x="155" y="159"/>
                    <a:pt x="158" y="162"/>
                  </a:cubicBezTo>
                  <a:cubicBezTo>
                    <a:pt x="161" y="165"/>
                    <a:pt x="159" y="169"/>
                    <a:pt x="166" y="172"/>
                  </a:cubicBezTo>
                  <a:cubicBezTo>
                    <a:pt x="167" y="170"/>
                    <a:pt x="169" y="169"/>
                    <a:pt x="170" y="167"/>
                  </a:cubicBezTo>
                  <a:cubicBezTo>
                    <a:pt x="172" y="165"/>
                    <a:pt x="170" y="161"/>
                    <a:pt x="170" y="159"/>
                  </a:cubicBezTo>
                  <a:cubicBezTo>
                    <a:pt x="171" y="153"/>
                    <a:pt x="167" y="148"/>
                    <a:pt x="165" y="142"/>
                  </a:cubicBezTo>
                  <a:cubicBezTo>
                    <a:pt x="165" y="141"/>
                    <a:pt x="165" y="139"/>
                    <a:pt x="164" y="137"/>
                  </a:cubicBezTo>
                  <a:cubicBezTo>
                    <a:pt x="161" y="133"/>
                    <a:pt x="161" y="133"/>
                    <a:pt x="163" y="127"/>
                  </a:cubicBezTo>
                  <a:cubicBezTo>
                    <a:pt x="167" y="127"/>
                    <a:pt x="170" y="127"/>
                    <a:pt x="172" y="128"/>
                  </a:cubicBezTo>
                  <a:cubicBezTo>
                    <a:pt x="173" y="127"/>
                    <a:pt x="182" y="129"/>
                    <a:pt x="183" y="129"/>
                  </a:cubicBezTo>
                  <a:cubicBezTo>
                    <a:pt x="185" y="128"/>
                    <a:pt x="198" y="130"/>
                    <a:pt x="200" y="131"/>
                  </a:cubicBezTo>
                  <a:cubicBezTo>
                    <a:pt x="201" y="131"/>
                    <a:pt x="202" y="132"/>
                    <a:pt x="203" y="133"/>
                  </a:cubicBezTo>
                  <a:cubicBezTo>
                    <a:pt x="205" y="133"/>
                    <a:pt x="207" y="133"/>
                    <a:pt x="209" y="134"/>
                  </a:cubicBezTo>
                  <a:cubicBezTo>
                    <a:pt x="209" y="134"/>
                    <a:pt x="209" y="135"/>
                    <a:pt x="210" y="136"/>
                  </a:cubicBezTo>
                  <a:cubicBezTo>
                    <a:pt x="211" y="136"/>
                    <a:pt x="212" y="137"/>
                    <a:pt x="213" y="137"/>
                  </a:cubicBezTo>
                  <a:cubicBezTo>
                    <a:pt x="214" y="137"/>
                    <a:pt x="215" y="137"/>
                    <a:pt x="216" y="137"/>
                  </a:cubicBezTo>
                  <a:cubicBezTo>
                    <a:pt x="220" y="139"/>
                    <a:pt x="225" y="141"/>
                    <a:pt x="229" y="144"/>
                  </a:cubicBezTo>
                  <a:cubicBezTo>
                    <a:pt x="229" y="144"/>
                    <a:pt x="229" y="144"/>
                    <a:pt x="229" y="143"/>
                  </a:cubicBezTo>
                  <a:cubicBezTo>
                    <a:pt x="230" y="144"/>
                    <a:pt x="232" y="144"/>
                    <a:pt x="233" y="144"/>
                  </a:cubicBezTo>
                  <a:cubicBezTo>
                    <a:pt x="233" y="144"/>
                    <a:pt x="234" y="143"/>
                    <a:pt x="235" y="143"/>
                  </a:cubicBezTo>
                  <a:cubicBezTo>
                    <a:pt x="236" y="144"/>
                    <a:pt x="237" y="145"/>
                    <a:pt x="238" y="146"/>
                  </a:cubicBezTo>
                  <a:cubicBezTo>
                    <a:pt x="239" y="144"/>
                    <a:pt x="244" y="147"/>
                    <a:pt x="245" y="147"/>
                  </a:cubicBezTo>
                  <a:cubicBezTo>
                    <a:pt x="247" y="148"/>
                    <a:pt x="249" y="146"/>
                    <a:pt x="250" y="146"/>
                  </a:cubicBezTo>
                  <a:cubicBezTo>
                    <a:pt x="251" y="146"/>
                    <a:pt x="251" y="147"/>
                    <a:pt x="253" y="147"/>
                  </a:cubicBezTo>
                  <a:cubicBezTo>
                    <a:pt x="259" y="145"/>
                    <a:pt x="262" y="142"/>
                    <a:pt x="266" y="140"/>
                  </a:cubicBezTo>
                  <a:cubicBezTo>
                    <a:pt x="267" y="136"/>
                    <a:pt x="271" y="133"/>
                    <a:pt x="271" y="131"/>
                  </a:cubicBezTo>
                  <a:cubicBezTo>
                    <a:pt x="271" y="131"/>
                    <a:pt x="271" y="130"/>
                    <a:pt x="271" y="130"/>
                  </a:cubicBezTo>
                  <a:cubicBezTo>
                    <a:pt x="271" y="130"/>
                    <a:pt x="271" y="130"/>
                    <a:pt x="270" y="130"/>
                  </a:cubicBezTo>
                  <a:close/>
                  <a:moveTo>
                    <a:pt x="170" y="55"/>
                  </a:moveTo>
                  <a:cubicBezTo>
                    <a:pt x="168" y="56"/>
                    <a:pt x="168" y="55"/>
                    <a:pt x="166" y="55"/>
                  </a:cubicBezTo>
                  <a:cubicBezTo>
                    <a:pt x="164" y="55"/>
                    <a:pt x="159" y="55"/>
                    <a:pt x="156" y="55"/>
                  </a:cubicBezTo>
                  <a:cubicBezTo>
                    <a:pt x="154" y="55"/>
                    <a:pt x="151" y="55"/>
                    <a:pt x="149" y="54"/>
                  </a:cubicBezTo>
                  <a:cubicBezTo>
                    <a:pt x="146" y="57"/>
                    <a:pt x="143" y="54"/>
                    <a:pt x="139" y="55"/>
                  </a:cubicBezTo>
                  <a:cubicBezTo>
                    <a:pt x="136" y="56"/>
                    <a:pt x="133" y="57"/>
                    <a:pt x="130" y="57"/>
                  </a:cubicBezTo>
                  <a:cubicBezTo>
                    <a:pt x="130" y="57"/>
                    <a:pt x="129" y="56"/>
                    <a:pt x="129" y="56"/>
                  </a:cubicBezTo>
                  <a:cubicBezTo>
                    <a:pt x="125" y="59"/>
                    <a:pt x="115" y="57"/>
                    <a:pt x="110" y="56"/>
                  </a:cubicBezTo>
                  <a:cubicBezTo>
                    <a:pt x="108" y="56"/>
                    <a:pt x="108" y="57"/>
                    <a:pt x="107" y="58"/>
                  </a:cubicBezTo>
                  <a:cubicBezTo>
                    <a:pt x="106" y="58"/>
                    <a:pt x="104" y="57"/>
                    <a:pt x="103" y="58"/>
                  </a:cubicBezTo>
                  <a:cubicBezTo>
                    <a:pt x="100" y="60"/>
                    <a:pt x="95" y="61"/>
                    <a:pt x="92" y="62"/>
                  </a:cubicBezTo>
                  <a:cubicBezTo>
                    <a:pt x="91" y="62"/>
                    <a:pt x="89" y="61"/>
                    <a:pt x="88" y="61"/>
                  </a:cubicBezTo>
                  <a:cubicBezTo>
                    <a:pt x="88" y="61"/>
                    <a:pt x="87" y="60"/>
                    <a:pt x="87" y="60"/>
                  </a:cubicBezTo>
                  <a:cubicBezTo>
                    <a:pt x="87" y="58"/>
                    <a:pt x="90" y="55"/>
                    <a:pt x="92" y="54"/>
                  </a:cubicBezTo>
                  <a:cubicBezTo>
                    <a:pt x="92" y="54"/>
                    <a:pt x="93" y="53"/>
                    <a:pt x="94" y="53"/>
                  </a:cubicBezTo>
                  <a:cubicBezTo>
                    <a:pt x="95" y="52"/>
                    <a:pt x="96" y="52"/>
                    <a:pt x="96" y="51"/>
                  </a:cubicBezTo>
                  <a:cubicBezTo>
                    <a:pt x="99" y="49"/>
                    <a:pt x="102" y="49"/>
                    <a:pt x="104" y="48"/>
                  </a:cubicBezTo>
                  <a:cubicBezTo>
                    <a:pt x="106" y="48"/>
                    <a:pt x="108" y="47"/>
                    <a:pt x="110" y="47"/>
                  </a:cubicBezTo>
                  <a:cubicBezTo>
                    <a:pt x="111" y="46"/>
                    <a:pt x="117" y="47"/>
                    <a:pt x="117" y="47"/>
                  </a:cubicBezTo>
                  <a:cubicBezTo>
                    <a:pt x="120" y="46"/>
                    <a:pt x="125" y="47"/>
                    <a:pt x="126" y="46"/>
                  </a:cubicBezTo>
                  <a:cubicBezTo>
                    <a:pt x="129" y="45"/>
                    <a:pt x="132" y="44"/>
                    <a:pt x="135" y="45"/>
                  </a:cubicBezTo>
                  <a:cubicBezTo>
                    <a:pt x="139" y="46"/>
                    <a:pt x="142" y="45"/>
                    <a:pt x="148" y="45"/>
                  </a:cubicBezTo>
                  <a:cubicBezTo>
                    <a:pt x="151" y="45"/>
                    <a:pt x="154" y="45"/>
                    <a:pt x="156" y="45"/>
                  </a:cubicBezTo>
                  <a:cubicBezTo>
                    <a:pt x="157" y="45"/>
                    <a:pt x="158" y="44"/>
                    <a:pt x="160" y="44"/>
                  </a:cubicBezTo>
                  <a:cubicBezTo>
                    <a:pt x="162" y="44"/>
                    <a:pt x="163" y="46"/>
                    <a:pt x="166" y="44"/>
                  </a:cubicBezTo>
                  <a:cubicBezTo>
                    <a:pt x="167" y="45"/>
                    <a:pt x="169" y="45"/>
                    <a:pt x="170" y="46"/>
                  </a:cubicBezTo>
                  <a:cubicBezTo>
                    <a:pt x="172" y="47"/>
                    <a:pt x="172" y="51"/>
                    <a:pt x="172" y="53"/>
                  </a:cubicBezTo>
                  <a:cubicBezTo>
                    <a:pt x="172" y="54"/>
                    <a:pt x="171" y="54"/>
                    <a:pt x="170" y="55"/>
                  </a:cubicBezTo>
                  <a:close/>
                  <a:moveTo>
                    <a:pt x="94" y="23"/>
                  </a:moveTo>
                  <a:cubicBezTo>
                    <a:pt x="95" y="22"/>
                    <a:pt x="96" y="21"/>
                    <a:pt x="96" y="21"/>
                  </a:cubicBezTo>
                  <a:cubicBezTo>
                    <a:pt x="97" y="20"/>
                    <a:pt x="99" y="21"/>
                    <a:pt x="100" y="21"/>
                  </a:cubicBezTo>
                  <a:cubicBezTo>
                    <a:pt x="104" y="19"/>
                    <a:pt x="109" y="19"/>
                    <a:pt x="113" y="19"/>
                  </a:cubicBezTo>
                  <a:cubicBezTo>
                    <a:pt x="122" y="18"/>
                    <a:pt x="130" y="21"/>
                    <a:pt x="135" y="20"/>
                  </a:cubicBezTo>
                  <a:cubicBezTo>
                    <a:pt x="140" y="19"/>
                    <a:pt x="156" y="16"/>
                    <a:pt x="159" y="17"/>
                  </a:cubicBezTo>
                  <a:cubicBezTo>
                    <a:pt x="159" y="16"/>
                    <a:pt x="159" y="16"/>
                    <a:pt x="159" y="16"/>
                  </a:cubicBezTo>
                  <a:cubicBezTo>
                    <a:pt x="161" y="17"/>
                    <a:pt x="164" y="17"/>
                    <a:pt x="166" y="18"/>
                  </a:cubicBezTo>
                  <a:cubicBezTo>
                    <a:pt x="168" y="17"/>
                    <a:pt x="173" y="19"/>
                    <a:pt x="174" y="19"/>
                  </a:cubicBezTo>
                  <a:cubicBezTo>
                    <a:pt x="175" y="20"/>
                    <a:pt x="175" y="21"/>
                    <a:pt x="176" y="21"/>
                  </a:cubicBezTo>
                  <a:cubicBezTo>
                    <a:pt x="176" y="22"/>
                    <a:pt x="175" y="27"/>
                    <a:pt x="174" y="28"/>
                  </a:cubicBezTo>
                  <a:cubicBezTo>
                    <a:pt x="174" y="29"/>
                    <a:pt x="174" y="29"/>
                    <a:pt x="174" y="29"/>
                  </a:cubicBezTo>
                  <a:cubicBezTo>
                    <a:pt x="148" y="29"/>
                    <a:pt x="120" y="27"/>
                    <a:pt x="102" y="32"/>
                  </a:cubicBezTo>
                  <a:cubicBezTo>
                    <a:pt x="102" y="32"/>
                    <a:pt x="97" y="32"/>
                    <a:pt x="96" y="32"/>
                  </a:cubicBezTo>
                  <a:cubicBezTo>
                    <a:pt x="96" y="32"/>
                    <a:pt x="88" y="33"/>
                    <a:pt x="87" y="33"/>
                  </a:cubicBezTo>
                  <a:cubicBezTo>
                    <a:pt x="86" y="32"/>
                    <a:pt x="85" y="31"/>
                    <a:pt x="84" y="30"/>
                  </a:cubicBezTo>
                  <a:cubicBezTo>
                    <a:pt x="85" y="27"/>
                    <a:pt x="91" y="24"/>
                    <a:pt x="94" y="23"/>
                  </a:cubicBezTo>
                  <a:close/>
                  <a:moveTo>
                    <a:pt x="121" y="83"/>
                  </a:moveTo>
                  <a:cubicBezTo>
                    <a:pt x="119" y="84"/>
                    <a:pt x="113" y="84"/>
                    <a:pt x="111" y="84"/>
                  </a:cubicBezTo>
                  <a:cubicBezTo>
                    <a:pt x="107" y="84"/>
                    <a:pt x="103" y="85"/>
                    <a:pt x="100" y="85"/>
                  </a:cubicBezTo>
                  <a:cubicBezTo>
                    <a:pt x="98" y="85"/>
                    <a:pt x="96" y="85"/>
                    <a:pt x="95" y="85"/>
                  </a:cubicBezTo>
                  <a:cubicBezTo>
                    <a:pt x="94" y="86"/>
                    <a:pt x="94" y="86"/>
                    <a:pt x="94" y="86"/>
                  </a:cubicBezTo>
                  <a:cubicBezTo>
                    <a:pt x="93" y="86"/>
                    <a:pt x="92" y="86"/>
                    <a:pt x="90" y="86"/>
                  </a:cubicBezTo>
                  <a:cubicBezTo>
                    <a:pt x="86" y="88"/>
                    <a:pt x="85" y="89"/>
                    <a:pt x="80" y="88"/>
                  </a:cubicBezTo>
                  <a:cubicBezTo>
                    <a:pt x="80" y="86"/>
                    <a:pt x="82" y="83"/>
                    <a:pt x="82" y="82"/>
                  </a:cubicBezTo>
                  <a:cubicBezTo>
                    <a:pt x="83" y="78"/>
                    <a:pt x="90" y="77"/>
                    <a:pt x="94" y="75"/>
                  </a:cubicBezTo>
                  <a:cubicBezTo>
                    <a:pt x="95" y="75"/>
                    <a:pt x="96" y="75"/>
                    <a:pt x="98" y="75"/>
                  </a:cubicBezTo>
                  <a:cubicBezTo>
                    <a:pt x="98" y="75"/>
                    <a:pt x="103" y="74"/>
                    <a:pt x="103" y="74"/>
                  </a:cubicBezTo>
                  <a:cubicBezTo>
                    <a:pt x="103" y="74"/>
                    <a:pt x="105" y="75"/>
                    <a:pt x="106" y="75"/>
                  </a:cubicBezTo>
                  <a:cubicBezTo>
                    <a:pt x="110" y="74"/>
                    <a:pt x="118" y="74"/>
                    <a:pt x="122" y="72"/>
                  </a:cubicBezTo>
                  <a:cubicBezTo>
                    <a:pt x="123" y="72"/>
                    <a:pt x="131" y="73"/>
                    <a:pt x="132" y="73"/>
                  </a:cubicBezTo>
                  <a:cubicBezTo>
                    <a:pt x="133" y="74"/>
                    <a:pt x="148" y="72"/>
                    <a:pt x="148" y="72"/>
                  </a:cubicBezTo>
                  <a:cubicBezTo>
                    <a:pt x="149" y="72"/>
                    <a:pt x="149" y="72"/>
                    <a:pt x="149" y="71"/>
                  </a:cubicBezTo>
                  <a:cubicBezTo>
                    <a:pt x="149" y="71"/>
                    <a:pt x="149" y="71"/>
                    <a:pt x="149" y="71"/>
                  </a:cubicBezTo>
                  <a:cubicBezTo>
                    <a:pt x="149" y="71"/>
                    <a:pt x="153" y="73"/>
                    <a:pt x="153" y="73"/>
                  </a:cubicBezTo>
                  <a:cubicBezTo>
                    <a:pt x="159" y="70"/>
                    <a:pt x="164" y="72"/>
                    <a:pt x="169" y="73"/>
                  </a:cubicBezTo>
                  <a:cubicBezTo>
                    <a:pt x="171" y="75"/>
                    <a:pt x="170" y="79"/>
                    <a:pt x="170" y="81"/>
                  </a:cubicBezTo>
                  <a:cubicBezTo>
                    <a:pt x="169" y="82"/>
                    <a:pt x="168" y="82"/>
                    <a:pt x="168" y="83"/>
                  </a:cubicBezTo>
                  <a:cubicBezTo>
                    <a:pt x="162" y="83"/>
                    <a:pt x="154" y="82"/>
                    <a:pt x="148" y="83"/>
                  </a:cubicBezTo>
                  <a:cubicBezTo>
                    <a:pt x="147" y="83"/>
                    <a:pt x="142" y="82"/>
                    <a:pt x="142" y="82"/>
                  </a:cubicBezTo>
                  <a:cubicBezTo>
                    <a:pt x="140" y="83"/>
                    <a:pt x="135" y="83"/>
                    <a:pt x="133" y="82"/>
                  </a:cubicBezTo>
                  <a:cubicBezTo>
                    <a:pt x="130" y="84"/>
                    <a:pt x="122" y="83"/>
                    <a:pt x="121" y="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5" name="Freeform 56">
              <a:extLst>
                <a:ext uri="{FF2B5EF4-FFF2-40B4-BE49-F238E27FC236}">
                  <a16:creationId xmlns="" xmlns:a16="http://schemas.microsoft.com/office/drawing/2014/main" id="{45890708-72B4-E349-81A3-44CBFC2E7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7276" y="3024188"/>
              <a:ext cx="220663" cy="657225"/>
            </a:xfrm>
            <a:custGeom>
              <a:avLst/>
              <a:gdLst>
                <a:gd name="T0" fmla="*/ 67 w 73"/>
                <a:gd name="T1" fmla="*/ 1 h 215"/>
                <a:gd name="T2" fmla="*/ 69 w 73"/>
                <a:gd name="T3" fmla="*/ 18 h 215"/>
                <a:gd name="T4" fmla="*/ 65 w 73"/>
                <a:gd name="T5" fmla="*/ 37 h 215"/>
                <a:gd name="T6" fmla="*/ 67 w 73"/>
                <a:gd name="T7" fmla="*/ 53 h 215"/>
                <a:gd name="T8" fmla="*/ 68 w 73"/>
                <a:gd name="T9" fmla="*/ 65 h 215"/>
                <a:gd name="T10" fmla="*/ 68 w 73"/>
                <a:gd name="T11" fmla="*/ 74 h 215"/>
                <a:gd name="T12" fmla="*/ 67 w 73"/>
                <a:gd name="T13" fmla="*/ 91 h 215"/>
                <a:gd name="T14" fmla="*/ 69 w 73"/>
                <a:gd name="T15" fmla="*/ 99 h 215"/>
                <a:gd name="T16" fmla="*/ 71 w 73"/>
                <a:gd name="T17" fmla="*/ 107 h 215"/>
                <a:gd name="T18" fmla="*/ 73 w 73"/>
                <a:gd name="T19" fmla="*/ 114 h 215"/>
                <a:gd name="T20" fmla="*/ 69 w 73"/>
                <a:gd name="T21" fmla="*/ 118 h 215"/>
                <a:gd name="T22" fmla="*/ 68 w 73"/>
                <a:gd name="T23" fmla="*/ 130 h 215"/>
                <a:gd name="T24" fmla="*/ 67 w 73"/>
                <a:gd name="T25" fmla="*/ 137 h 215"/>
                <a:gd name="T26" fmla="*/ 67 w 73"/>
                <a:gd name="T27" fmla="*/ 148 h 215"/>
                <a:gd name="T28" fmla="*/ 65 w 73"/>
                <a:gd name="T29" fmla="*/ 157 h 215"/>
                <a:gd name="T30" fmla="*/ 64 w 73"/>
                <a:gd name="T31" fmla="*/ 159 h 215"/>
                <a:gd name="T32" fmla="*/ 63 w 73"/>
                <a:gd name="T33" fmla="*/ 160 h 215"/>
                <a:gd name="T34" fmla="*/ 63 w 73"/>
                <a:gd name="T35" fmla="*/ 168 h 215"/>
                <a:gd name="T36" fmla="*/ 64 w 73"/>
                <a:gd name="T37" fmla="*/ 186 h 215"/>
                <a:gd name="T38" fmla="*/ 65 w 73"/>
                <a:gd name="T39" fmla="*/ 197 h 215"/>
                <a:gd name="T40" fmla="*/ 65 w 73"/>
                <a:gd name="T41" fmla="*/ 208 h 215"/>
                <a:gd name="T42" fmla="*/ 61 w 73"/>
                <a:gd name="T43" fmla="*/ 215 h 215"/>
                <a:gd name="T44" fmla="*/ 55 w 73"/>
                <a:gd name="T45" fmla="*/ 208 h 215"/>
                <a:gd name="T46" fmla="*/ 53 w 73"/>
                <a:gd name="T47" fmla="*/ 204 h 215"/>
                <a:gd name="T48" fmla="*/ 48 w 73"/>
                <a:gd name="T49" fmla="*/ 186 h 215"/>
                <a:gd name="T50" fmla="*/ 48 w 73"/>
                <a:gd name="T51" fmla="*/ 178 h 215"/>
                <a:gd name="T52" fmla="*/ 45 w 73"/>
                <a:gd name="T53" fmla="*/ 147 h 215"/>
                <a:gd name="T54" fmla="*/ 33 w 73"/>
                <a:gd name="T55" fmla="*/ 153 h 215"/>
                <a:gd name="T56" fmla="*/ 18 w 73"/>
                <a:gd name="T57" fmla="*/ 161 h 215"/>
                <a:gd name="T58" fmla="*/ 11 w 73"/>
                <a:gd name="T59" fmla="*/ 163 h 215"/>
                <a:gd name="T60" fmla="*/ 4 w 73"/>
                <a:gd name="T61" fmla="*/ 155 h 215"/>
                <a:gd name="T62" fmla="*/ 0 w 73"/>
                <a:gd name="T63" fmla="*/ 147 h 215"/>
                <a:gd name="T64" fmla="*/ 0 w 73"/>
                <a:gd name="T65" fmla="*/ 138 h 215"/>
                <a:gd name="T66" fmla="*/ 0 w 73"/>
                <a:gd name="T67" fmla="*/ 127 h 215"/>
                <a:gd name="T68" fmla="*/ 8 w 73"/>
                <a:gd name="T69" fmla="*/ 112 h 215"/>
                <a:gd name="T70" fmla="*/ 12 w 73"/>
                <a:gd name="T71" fmla="*/ 90 h 215"/>
                <a:gd name="T72" fmla="*/ 12 w 73"/>
                <a:gd name="T73" fmla="*/ 73 h 215"/>
                <a:gd name="T74" fmla="*/ 13 w 73"/>
                <a:gd name="T75" fmla="*/ 64 h 215"/>
                <a:gd name="T76" fmla="*/ 18 w 73"/>
                <a:gd name="T77" fmla="*/ 47 h 215"/>
                <a:gd name="T78" fmla="*/ 24 w 73"/>
                <a:gd name="T79" fmla="*/ 41 h 215"/>
                <a:gd name="T80" fmla="*/ 32 w 73"/>
                <a:gd name="T81" fmla="*/ 39 h 215"/>
                <a:gd name="T82" fmla="*/ 38 w 73"/>
                <a:gd name="T83" fmla="*/ 47 h 215"/>
                <a:gd name="T84" fmla="*/ 28 w 73"/>
                <a:gd name="T85" fmla="*/ 62 h 215"/>
                <a:gd name="T86" fmla="*/ 31 w 73"/>
                <a:gd name="T87" fmla="*/ 81 h 215"/>
                <a:gd name="T88" fmla="*/ 31 w 73"/>
                <a:gd name="T89" fmla="*/ 89 h 215"/>
                <a:gd name="T90" fmla="*/ 30 w 73"/>
                <a:gd name="T91" fmla="*/ 99 h 215"/>
                <a:gd name="T92" fmla="*/ 48 w 73"/>
                <a:gd name="T93" fmla="*/ 115 h 215"/>
                <a:gd name="T94" fmla="*/ 50 w 73"/>
                <a:gd name="T95" fmla="*/ 115 h 215"/>
                <a:gd name="T96" fmla="*/ 51 w 73"/>
                <a:gd name="T97" fmla="*/ 109 h 215"/>
                <a:gd name="T98" fmla="*/ 55 w 73"/>
                <a:gd name="T99" fmla="*/ 79 h 215"/>
                <a:gd name="T100" fmla="*/ 53 w 73"/>
                <a:gd name="T101" fmla="*/ 35 h 215"/>
                <a:gd name="T102" fmla="*/ 60 w 73"/>
                <a:gd name="T103" fmla="*/ 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3" h="215">
                  <a:moveTo>
                    <a:pt x="65" y="0"/>
                  </a:moveTo>
                  <a:cubicBezTo>
                    <a:pt x="66" y="0"/>
                    <a:pt x="67" y="0"/>
                    <a:pt x="67" y="1"/>
                  </a:cubicBezTo>
                  <a:cubicBezTo>
                    <a:pt x="70" y="3"/>
                    <a:pt x="68" y="10"/>
                    <a:pt x="69" y="15"/>
                  </a:cubicBezTo>
                  <a:cubicBezTo>
                    <a:pt x="69" y="16"/>
                    <a:pt x="69" y="17"/>
                    <a:pt x="69" y="18"/>
                  </a:cubicBezTo>
                  <a:cubicBezTo>
                    <a:pt x="71" y="22"/>
                    <a:pt x="69" y="30"/>
                    <a:pt x="67" y="34"/>
                  </a:cubicBezTo>
                  <a:cubicBezTo>
                    <a:pt x="66" y="35"/>
                    <a:pt x="66" y="37"/>
                    <a:pt x="65" y="37"/>
                  </a:cubicBezTo>
                  <a:cubicBezTo>
                    <a:pt x="64" y="39"/>
                    <a:pt x="65" y="45"/>
                    <a:pt x="66" y="46"/>
                  </a:cubicBezTo>
                  <a:cubicBezTo>
                    <a:pt x="66" y="47"/>
                    <a:pt x="66" y="51"/>
                    <a:pt x="67" y="53"/>
                  </a:cubicBezTo>
                  <a:cubicBezTo>
                    <a:pt x="67" y="55"/>
                    <a:pt x="67" y="57"/>
                    <a:pt x="67" y="59"/>
                  </a:cubicBezTo>
                  <a:cubicBezTo>
                    <a:pt x="67" y="61"/>
                    <a:pt x="67" y="63"/>
                    <a:pt x="68" y="65"/>
                  </a:cubicBezTo>
                  <a:cubicBezTo>
                    <a:pt x="68" y="67"/>
                    <a:pt x="67" y="70"/>
                    <a:pt x="67" y="71"/>
                  </a:cubicBezTo>
                  <a:cubicBezTo>
                    <a:pt x="67" y="71"/>
                    <a:pt x="68" y="73"/>
                    <a:pt x="68" y="74"/>
                  </a:cubicBezTo>
                  <a:cubicBezTo>
                    <a:pt x="69" y="76"/>
                    <a:pt x="67" y="82"/>
                    <a:pt x="68" y="85"/>
                  </a:cubicBezTo>
                  <a:cubicBezTo>
                    <a:pt x="68" y="86"/>
                    <a:pt x="65" y="89"/>
                    <a:pt x="67" y="91"/>
                  </a:cubicBezTo>
                  <a:cubicBezTo>
                    <a:pt x="67" y="92"/>
                    <a:pt x="66" y="94"/>
                    <a:pt x="67" y="95"/>
                  </a:cubicBezTo>
                  <a:cubicBezTo>
                    <a:pt x="68" y="97"/>
                    <a:pt x="68" y="98"/>
                    <a:pt x="69" y="99"/>
                  </a:cubicBezTo>
                  <a:cubicBezTo>
                    <a:pt x="69" y="101"/>
                    <a:pt x="69" y="104"/>
                    <a:pt x="69" y="106"/>
                  </a:cubicBezTo>
                  <a:cubicBezTo>
                    <a:pt x="70" y="106"/>
                    <a:pt x="71" y="107"/>
                    <a:pt x="71" y="107"/>
                  </a:cubicBezTo>
                  <a:cubicBezTo>
                    <a:pt x="72" y="109"/>
                    <a:pt x="71" y="110"/>
                    <a:pt x="72" y="112"/>
                  </a:cubicBezTo>
                  <a:cubicBezTo>
                    <a:pt x="72" y="113"/>
                    <a:pt x="73" y="112"/>
                    <a:pt x="73" y="114"/>
                  </a:cubicBezTo>
                  <a:cubicBezTo>
                    <a:pt x="72" y="114"/>
                    <a:pt x="71" y="116"/>
                    <a:pt x="72" y="117"/>
                  </a:cubicBezTo>
                  <a:cubicBezTo>
                    <a:pt x="71" y="117"/>
                    <a:pt x="70" y="118"/>
                    <a:pt x="69" y="118"/>
                  </a:cubicBezTo>
                  <a:cubicBezTo>
                    <a:pt x="69" y="119"/>
                    <a:pt x="67" y="127"/>
                    <a:pt x="67" y="127"/>
                  </a:cubicBezTo>
                  <a:cubicBezTo>
                    <a:pt x="67" y="128"/>
                    <a:pt x="68" y="129"/>
                    <a:pt x="68" y="130"/>
                  </a:cubicBezTo>
                  <a:cubicBezTo>
                    <a:pt x="68" y="132"/>
                    <a:pt x="68" y="133"/>
                    <a:pt x="68" y="134"/>
                  </a:cubicBezTo>
                  <a:cubicBezTo>
                    <a:pt x="68" y="135"/>
                    <a:pt x="67" y="138"/>
                    <a:pt x="67" y="137"/>
                  </a:cubicBezTo>
                  <a:cubicBezTo>
                    <a:pt x="67" y="138"/>
                    <a:pt x="67" y="138"/>
                    <a:pt x="67" y="139"/>
                  </a:cubicBezTo>
                  <a:cubicBezTo>
                    <a:pt x="67" y="139"/>
                    <a:pt x="66" y="148"/>
                    <a:pt x="67" y="148"/>
                  </a:cubicBezTo>
                  <a:cubicBezTo>
                    <a:pt x="67" y="148"/>
                    <a:pt x="67" y="149"/>
                    <a:pt x="67" y="149"/>
                  </a:cubicBezTo>
                  <a:cubicBezTo>
                    <a:pt x="66" y="152"/>
                    <a:pt x="64" y="155"/>
                    <a:pt x="65" y="157"/>
                  </a:cubicBezTo>
                  <a:cubicBezTo>
                    <a:pt x="65" y="157"/>
                    <a:pt x="65" y="158"/>
                    <a:pt x="65" y="158"/>
                  </a:cubicBezTo>
                  <a:cubicBezTo>
                    <a:pt x="65" y="158"/>
                    <a:pt x="65" y="158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4" y="160"/>
                    <a:pt x="64" y="160"/>
                    <a:pt x="63" y="160"/>
                  </a:cubicBezTo>
                  <a:cubicBezTo>
                    <a:pt x="63" y="162"/>
                    <a:pt x="63" y="164"/>
                    <a:pt x="63" y="166"/>
                  </a:cubicBezTo>
                  <a:cubicBezTo>
                    <a:pt x="63" y="167"/>
                    <a:pt x="63" y="167"/>
                    <a:pt x="63" y="168"/>
                  </a:cubicBezTo>
                  <a:cubicBezTo>
                    <a:pt x="61" y="173"/>
                    <a:pt x="64" y="179"/>
                    <a:pt x="65" y="181"/>
                  </a:cubicBezTo>
                  <a:cubicBezTo>
                    <a:pt x="65" y="183"/>
                    <a:pt x="65" y="184"/>
                    <a:pt x="64" y="186"/>
                  </a:cubicBezTo>
                  <a:cubicBezTo>
                    <a:pt x="64" y="186"/>
                    <a:pt x="64" y="186"/>
                    <a:pt x="64" y="186"/>
                  </a:cubicBezTo>
                  <a:cubicBezTo>
                    <a:pt x="64" y="186"/>
                    <a:pt x="65" y="197"/>
                    <a:pt x="65" y="197"/>
                  </a:cubicBezTo>
                  <a:cubicBezTo>
                    <a:pt x="65" y="197"/>
                    <a:pt x="64" y="201"/>
                    <a:pt x="64" y="201"/>
                  </a:cubicBezTo>
                  <a:cubicBezTo>
                    <a:pt x="65" y="202"/>
                    <a:pt x="65" y="207"/>
                    <a:pt x="65" y="208"/>
                  </a:cubicBezTo>
                  <a:cubicBezTo>
                    <a:pt x="65" y="209"/>
                    <a:pt x="64" y="209"/>
                    <a:pt x="63" y="209"/>
                  </a:cubicBezTo>
                  <a:cubicBezTo>
                    <a:pt x="63" y="211"/>
                    <a:pt x="63" y="214"/>
                    <a:pt x="61" y="215"/>
                  </a:cubicBezTo>
                  <a:cubicBezTo>
                    <a:pt x="60" y="215"/>
                    <a:pt x="61" y="215"/>
                    <a:pt x="60" y="215"/>
                  </a:cubicBezTo>
                  <a:cubicBezTo>
                    <a:pt x="57" y="213"/>
                    <a:pt x="58" y="210"/>
                    <a:pt x="55" y="208"/>
                  </a:cubicBezTo>
                  <a:cubicBezTo>
                    <a:pt x="55" y="208"/>
                    <a:pt x="56" y="208"/>
                    <a:pt x="56" y="207"/>
                  </a:cubicBezTo>
                  <a:cubicBezTo>
                    <a:pt x="56" y="206"/>
                    <a:pt x="54" y="205"/>
                    <a:pt x="53" y="204"/>
                  </a:cubicBezTo>
                  <a:cubicBezTo>
                    <a:pt x="52" y="202"/>
                    <a:pt x="53" y="199"/>
                    <a:pt x="52" y="197"/>
                  </a:cubicBezTo>
                  <a:cubicBezTo>
                    <a:pt x="51" y="194"/>
                    <a:pt x="50" y="188"/>
                    <a:pt x="48" y="186"/>
                  </a:cubicBezTo>
                  <a:cubicBezTo>
                    <a:pt x="48" y="185"/>
                    <a:pt x="49" y="183"/>
                    <a:pt x="49" y="182"/>
                  </a:cubicBezTo>
                  <a:cubicBezTo>
                    <a:pt x="48" y="181"/>
                    <a:pt x="48" y="179"/>
                    <a:pt x="48" y="178"/>
                  </a:cubicBezTo>
                  <a:cubicBezTo>
                    <a:pt x="48" y="174"/>
                    <a:pt x="49" y="168"/>
                    <a:pt x="48" y="166"/>
                  </a:cubicBezTo>
                  <a:cubicBezTo>
                    <a:pt x="46" y="163"/>
                    <a:pt x="51" y="148"/>
                    <a:pt x="45" y="147"/>
                  </a:cubicBezTo>
                  <a:cubicBezTo>
                    <a:pt x="43" y="148"/>
                    <a:pt x="40" y="148"/>
                    <a:pt x="38" y="149"/>
                  </a:cubicBezTo>
                  <a:cubicBezTo>
                    <a:pt x="37" y="150"/>
                    <a:pt x="35" y="152"/>
                    <a:pt x="33" y="153"/>
                  </a:cubicBezTo>
                  <a:cubicBezTo>
                    <a:pt x="33" y="153"/>
                    <a:pt x="23" y="157"/>
                    <a:pt x="23" y="157"/>
                  </a:cubicBezTo>
                  <a:cubicBezTo>
                    <a:pt x="21" y="158"/>
                    <a:pt x="20" y="160"/>
                    <a:pt x="18" y="161"/>
                  </a:cubicBezTo>
                  <a:cubicBezTo>
                    <a:pt x="16" y="161"/>
                    <a:pt x="15" y="161"/>
                    <a:pt x="13" y="161"/>
                  </a:cubicBezTo>
                  <a:cubicBezTo>
                    <a:pt x="13" y="162"/>
                    <a:pt x="12" y="162"/>
                    <a:pt x="11" y="163"/>
                  </a:cubicBezTo>
                  <a:cubicBezTo>
                    <a:pt x="8" y="164"/>
                    <a:pt x="5" y="159"/>
                    <a:pt x="4" y="157"/>
                  </a:cubicBezTo>
                  <a:cubicBezTo>
                    <a:pt x="4" y="156"/>
                    <a:pt x="4" y="156"/>
                    <a:pt x="4" y="155"/>
                  </a:cubicBezTo>
                  <a:cubicBezTo>
                    <a:pt x="2" y="152"/>
                    <a:pt x="2" y="150"/>
                    <a:pt x="0" y="148"/>
                  </a:cubicBezTo>
                  <a:cubicBezTo>
                    <a:pt x="1" y="147"/>
                    <a:pt x="0" y="146"/>
                    <a:pt x="0" y="147"/>
                  </a:cubicBezTo>
                  <a:cubicBezTo>
                    <a:pt x="0" y="147"/>
                    <a:pt x="0" y="144"/>
                    <a:pt x="0" y="144"/>
                  </a:cubicBezTo>
                  <a:cubicBezTo>
                    <a:pt x="0" y="142"/>
                    <a:pt x="0" y="138"/>
                    <a:pt x="0" y="138"/>
                  </a:cubicBezTo>
                  <a:cubicBezTo>
                    <a:pt x="2" y="137"/>
                    <a:pt x="1" y="129"/>
                    <a:pt x="0" y="127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26"/>
                    <a:pt x="1" y="124"/>
                    <a:pt x="0" y="123"/>
                  </a:cubicBezTo>
                  <a:cubicBezTo>
                    <a:pt x="2" y="119"/>
                    <a:pt x="7" y="115"/>
                    <a:pt x="8" y="112"/>
                  </a:cubicBezTo>
                  <a:cubicBezTo>
                    <a:pt x="8" y="111"/>
                    <a:pt x="8" y="110"/>
                    <a:pt x="8" y="109"/>
                  </a:cubicBezTo>
                  <a:cubicBezTo>
                    <a:pt x="10" y="104"/>
                    <a:pt x="10" y="93"/>
                    <a:pt x="12" y="90"/>
                  </a:cubicBezTo>
                  <a:cubicBezTo>
                    <a:pt x="12" y="87"/>
                    <a:pt x="12" y="85"/>
                    <a:pt x="12" y="83"/>
                  </a:cubicBezTo>
                  <a:cubicBezTo>
                    <a:pt x="12" y="79"/>
                    <a:pt x="11" y="76"/>
                    <a:pt x="12" y="73"/>
                  </a:cubicBezTo>
                  <a:cubicBezTo>
                    <a:pt x="13" y="70"/>
                    <a:pt x="13" y="66"/>
                    <a:pt x="14" y="65"/>
                  </a:cubicBezTo>
                  <a:cubicBezTo>
                    <a:pt x="14" y="64"/>
                    <a:pt x="14" y="64"/>
                    <a:pt x="13" y="64"/>
                  </a:cubicBezTo>
                  <a:cubicBezTo>
                    <a:pt x="13" y="63"/>
                    <a:pt x="15" y="60"/>
                    <a:pt x="14" y="58"/>
                  </a:cubicBezTo>
                  <a:cubicBezTo>
                    <a:pt x="16" y="55"/>
                    <a:pt x="17" y="50"/>
                    <a:pt x="18" y="47"/>
                  </a:cubicBezTo>
                  <a:cubicBezTo>
                    <a:pt x="19" y="47"/>
                    <a:pt x="20" y="46"/>
                    <a:pt x="21" y="45"/>
                  </a:cubicBezTo>
                  <a:cubicBezTo>
                    <a:pt x="23" y="44"/>
                    <a:pt x="21" y="42"/>
                    <a:pt x="24" y="41"/>
                  </a:cubicBezTo>
                  <a:cubicBezTo>
                    <a:pt x="24" y="41"/>
                    <a:pt x="24" y="40"/>
                    <a:pt x="24" y="40"/>
                  </a:cubicBezTo>
                  <a:cubicBezTo>
                    <a:pt x="26" y="40"/>
                    <a:pt x="31" y="38"/>
                    <a:pt x="32" y="39"/>
                  </a:cubicBezTo>
                  <a:cubicBezTo>
                    <a:pt x="33" y="40"/>
                    <a:pt x="33" y="41"/>
                    <a:pt x="34" y="43"/>
                  </a:cubicBezTo>
                  <a:cubicBezTo>
                    <a:pt x="35" y="44"/>
                    <a:pt x="37" y="45"/>
                    <a:pt x="38" y="47"/>
                  </a:cubicBezTo>
                  <a:cubicBezTo>
                    <a:pt x="39" y="48"/>
                    <a:pt x="39" y="49"/>
                    <a:pt x="38" y="50"/>
                  </a:cubicBezTo>
                  <a:cubicBezTo>
                    <a:pt x="37" y="59"/>
                    <a:pt x="31" y="56"/>
                    <a:pt x="28" y="62"/>
                  </a:cubicBezTo>
                  <a:cubicBezTo>
                    <a:pt x="27" y="65"/>
                    <a:pt x="30" y="74"/>
                    <a:pt x="31" y="76"/>
                  </a:cubicBezTo>
                  <a:cubicBezTo>
                    <a:pt x="32" y="78"/>
                    <a:pt x="31" y="80"/>
                    <a:pt x="31" y="81"/>
                  </a:cubicBezTo>
                  <a:cubicBezTo>
                    <a:pt x="31" y="82"/>
                    <a:pt x="31" y="84"/>
                    <a:pt x="30" y="85"/>
                  </a:cubicBezTo>
                  <a:cubicBezTo>
                    <a:pt x="30" y="86"/>
                    <a:pt x="31" y="88"/>
                    <a:pt x="31" y="89"/>
                  </a:cubicBezTo>
                  <a:cubicBezTo>
                    <a:pt x="31" y="92"/>
                    <a:pt x="30" y="93"/>
                    <a:pt x="30" y="94"/>
                  </a:cubicBezTo>
                  <a:cubicBezTo>
                    <a:pt x="29" y="95"/>
                    <a:pt x="30" y="99"/>
                    <a:pt x="30" y="99"/>
                  </a:cubicBezTo>
                  <a:cubicBezTo>
                    <a:pt x="28" y="100"/>
                    <a:pt x="27" y="110"/>
                    <a:pt x="28" y="111"/>
                  </a:cubicBezTo>
                  <a:cubicBezTo>
                    <a:pt x="30" y="115"/>
                    <a:pt x="41" y="114"/>
                    <a:pt x="48" y="115"/>
                  </a:cubicBezTo>
                  <a:cubicBezTo>
                    <a:pt x="48" y="114"/>
                    <a:pt x="48" y="115"/>
                    <a:pt x="49" y="114"/>
                  </a:cubicBezTo>
                  <a:cubicBezTo>
                    <a:pt x="49" y="115"/>
                    <a:pt x="49" y="115"/>
                    <a:pt x="50" y="115"/>
                  </a:cubicBezTo>
                  <a:cubicBezTo>
                    <a:pt x="51" y="113"/>
                    <a:pt x="51" y="113"/>
                    <a:pt x="52" y="111"/>
                  </a:cubicBezTo>
                  <a:cubicBezTo>
                    <a:pt x="51" y="111"/>
                    <a:pt x="51" y="111"/>
                    <a:pt x="51" y="109"/>
                  </a:cubicBezTo>
                  <a:cubicBezTo>
                    <a:pt x="56" y="105"/>
                    <a:pt x="55" y="98"/>
                    <a:pt x="56" y="90"/>
                  </a:cubicBezTo>
                  <a:cubicBezTo>
                    <a:pt x="56" y="87"/>
                    <a:pt x="55" y="83"/>
                    <a:pt x="55" y="79"/>
                  </a:cubicBezTo>
                  <a:cubicBezTo>
                    <a:pt x="57" y="77"/>
                    <a:pt x="56" y="67"/>
                    <a:pt x="56" y="63"/>
                  </a:cubicBezTo>
                  <a:cubicBezTo>
                    <a:pt x="56" y="50"/>
                    <a:pt x="57" y="44"/>
                    <a:pt x="53" y="35"/>
                  </a:cubicBezTo>
                  <a:cubicBezTo>
                    <a:pt x="53" y="30"/>
                    <a:pt x="53" y="25"/>
                    <a:pt x="53" y="19"/>
                  </a:cubicBezTo>
                  <a:cubicBezTo>
                    <a:pt x="57" y="17"/>
                    <a:pt x="58" y="5"/>
                    <a:pt x="60" y="4"/>
                  </a:cubicBezTo>
                  <a:cubicBezTo>
                    <a:pt x="61" y="2"/>
                    <a:pt x="64" y="2"/>
                    <a:pt x="6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6" name="Freeform 57">
              <a:extLst>
                <a:ext uri="{FF2B5EF4-FFF2-40B4-BE49-F238E27FC236}">
                  <a16:creationId xmlns="" xmlns:a16="http://schemas.microsoft.com/office/drawing/2014/main" id="{D1D1CD1A-0358-FC4A-904E-C9F31E4C1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8101" y="3040063"/>
              <a:ext cx="76200" cy="436563"/>
            </a:xfrm>
            <a:custGeom>
              <a:avLst/>
              <a:gdLst>
                <a:gd name="T0" fmla="*/ 10 w 25"/>
                <a:gd name="T1" fmla="*/ 0 h 143"/>
                <a:gd name="T2" fmla="*/ 16 w 25"/>
                <a:gd name="T3" fmla="*/ 0 h 143"/>
                <a:gd name="T4" fmla="*/ 24 w 25"/>
                <a:gd name="T5" fmla="*/ 12 h 143"/>
                <a:gd name="T6" fmla="*/ 25 w 25"/>
                <a:gd name="T7" fmla="*/ 18 h 143"/>
                <a:gd name="T8" fmla="*/ 23 w 25"/>
                <a:gd name="T9" fmla="*/ 24 h 143"/>
                <a:gd name="T10" fmla="*/ 22 w 25"/>
                <a:gd name="T11" fmla="*/ 26 h 143"/>
                <a:gd name="T12" fmla="*/ 22 w 25"/>
                <a:gd name="T13" fmla="*/ 26 h 143"/>
                <a:gd name="T14" fmla="*/ 21 w 25"/>
                <a:gd name="T15" fmla="*/ 29 h 143"/>
                <a:gd name="T16" fmla="*/ 19 w 25"/>
                <a:gd name="T17" fmla="*/ 32 h 143"/>
                <a:gd name="T18" fmla="*/ 21 w 25"/>
                <a:gd name="T19" fmla="*/ 48 h 143"/>
                <a:gd name="T20" fmla="*/ 21 w 25"/>
                <a:gd name="T21" fmla="*/ 64 h 143"/>
                <a:gd name="T22" fmla="*/ 21 w 25"/>
                <a:gd name="T23" fmla="*/ 64 h 143"/>
                <a:gd name="T24" fmla="*/ 17 w 25"/>
                <a:gd name="T25" fmla="*/ 69 h 143"/>
                <a:gd name="T26" fmla="*/ 17 w 25"/>
                <a:gd name="T27" fmla="*/ 76 h 143"/>
                <a:gd name="T28" fmla="*/ 17 w 25"/>
                <a:gd name="T29" fmla="*/ 76 h 143"/>
                <a:gd name="T30" fmla="*/ 17 w 25"/>
                <a:gd name="T31" fmla="*/ 81 h 143"/>
                <a:gd name="T32" fmla="*/ 17 w 25"/>
                <a:gd name="T33" fmla="*/ 90 h 143"/>
                <a:gd name="T34" fmla="*/ 17 w 25"/>
                <a:gd name="T35" fmla="*/ 91 h 143"/>
                <a:gd name="T36" fmla="*/ 18 w 25"/>
                <a:gd name="T37" fmla="*/ 97 h 143"/>
                <a:gd name="T38" fmla="*/ 17 w 25"/>
                <a:gd name="T39" fmla="*/ 100 h 143"/>
                <a:gd name="T40" fmla="*/ 17 w 25"/>
                <a:gd name="T41" fmla="*/ 100 h 143"/>
                <a:gd name="T42" fmla="*/ 18 w 25"/>
                <a:gd name="T43" fmla="*/ 100 h 143"/>
                <a:gd name="T44" fmla="*/ 18 w 25"/>
                <a:gd name="T45" fmla="*/ 102 h 143"/>
                <a:gd name="T46" fmla="*/ 18 w 25"/>
                <a:gd name="T47" fmla="*/ 108 h 143"/>
                <a:gd name="T48" fmla="*/ 17 w 25"/>
                <a:gd name="T49" fmla="*/ 108 h 143"/>
                <a:gd name="T50" fmla="*/ 17 w 25"/>
                <a:gd name="T51" fmla="*/ 113 h 143"/>
                <a:gd name="T52" fmla="*/ 16 w 25"/>
                <a:gd name="T53" fmla="*/ 117 h 143"/>
                <a:gd name="T54" fmla="*/ 16 w 25"/>
                <a:gd name="T55" fmla="*/ 118 h 143"/>
                <a:gd name="T56" fmla="*/ 15 w 25"/>
                <a:gd name="T57" fmla="*/ 119 h 143"/>
                <a:gd name="T58" fmla="*/ 15 w 25"/>
                <a:gd name="T59" fmla="*/ 121 h 143"/>
                <a:gd name="T60" fmla="*/ 12 w 25"/>
                <a:gd name="T61" fmla="*/ 130 h 143"/>
                <a:gd name="T62" fmla="*/ 5 w 25"/>
                <a:gd name="T63" fmla="*/ 142 h 143"/>
                <a:gd name="T64" fmla="*/ 3 w 25"/>
                <a:gd name="T65" fmla="*/ 141 h 143"/>
                <a:gd name="T66" fmla="*/ 0 w 25"/>
                <a:gd name="T67" fmla="*/ 129 h 143"/>
                <a:gd name="T68" fmla="*/ 1 w 25"/>
                <a:gd name="T69" fmla="*/ 127 h 143"/>
                <a:gd name="T70" fmla="*/ 4 w 25"/>
                <a:gd name="T71" fmla="*/ 126 h 143"/>
                <a:gd name="T72" fmla="*/ 5 w 25"/>
                <a:gd name="T73" fmla="*/ 126 h 143"/>
                <a:gd name="T74" fmla="*/ 8 w 25"/>
                <a:gd name="T75" fmla="*/ 123 h 143"/>
                <a:gd name="T76" fmla="*/ 9 w 25"/>
                <a:gd name="T77" fmla="*/ 114 h 143"/>
                <a:gd name="T78" fmla="*/ 9 w 25"/>
                <a:gd name="T79" fmla="*/ 104 h 143"/>
                <a:gd name="T80" fmla="*/ 9 w 25"/>
                <a:gd name="T81" fmla="*/ 92 h 143"/>
                <a:gd name="T82" fmla="*/ 8 w 25"/>
                <a:gd name="T83" fmla="*/ 83 h 143"/>
                <a:gd name="T84" fmla="*/ 9 w 25"/>
                <a:gd name="T85" fmla="*/ 62 h 143"/>
                <a:gd name="T86" fmla="*/ 8 w 25"/>
                <a:gd name="T87" fmla="*/ 58 h 143"/>
                <a:gd name="T88" fmla="*/ 8 w 25"/>
                <a:gd name="T89" fmla="*/ 57 h 143"/>
                <a:gd name="T90" fmla="*/ 9 w 25"/>
                <a:gd name="T91" fmla="*/ 52 h 143"/>
                <a:gd name="T92" fmla="*/ 10 w 25"/>
                <a:gd name="T93" fmla="*/ 52 h 143"/>
                <a:gd name="T94" fmla="*/ 9 w 25"/>
                <a:gd name="T95" fmla="*/ 48 h 143"/>
                <a:gd name="T96" fmla="*/ 9 w 25"/>
                <a:gd name="T97" fmla="*/ 34 h 143"/>
                <a:gd name="T98" fmla="*/ 9 w 25"/>
                <a:gd name="T99" fmla="*/ 25 h 143"/>
                <a:gd name="T100" fmla="*/ 8 w 25"/>
                <a:gd name="T101" fmla="*/ 20 h 143"/>
                <a:gd name="T102" fmla="*/ 9 w 25"/>
                <a:gd name="T103" fmla="*/ 11 h 143"/>
                <a:gd name="T104" fmla="*/ 10 w 25"/>
                <a:gd name="T10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" h="143">
                  <a:moveTo>
                    <a:pt x="10" y="0"/>
                  </a:moveTo>
                  <a:cubicBezTo>
                    <a:pt x="11" y="0"/>
                    <a:pt x="16" y="0"/>
                    <a:pt x="16" y="0"/>
                  </a:cubicBezTo>
                  <a:cubicBezTo>
                    <a:pt x="20" y="0"/>
                    <a:pt x="23" y="10"/>
                    <a:pt x="24" y="12"/>
                  </a:cubicBezTo>
                  <a:cubicBezTo>
                    <a:pt x="24" y="12"/>
                    <a:pt x="24" y="17"/>
                    <a:pt x="25" y="18"/>
                  </a:cubicBezTo>
                  <a:cubicBezTo>
                    <a:pt x="23" y="19"/>
                    <a:pt x="24" y="22"/>
                    <a:pt x="23" y="24"/>
                  </a:cubicBezTo>
                  <a:cubicBezTo>
                    <a:pt x="23" y="25"/>
                    <a:pt x="22" y="25"/>
                    <a:pt x="22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1" y="27"/>
                    <a:pt x="21" y="28"/>
                    <a:pt x="21" y="29"/>
                  </a:cubicBezTo>
                  <a:cubicBezTo>
                    <a:pt x="20" y="30"/>
                    <a:pt x="19" y="31"/>
                    <a:pt x="19" y="32"/>
                  </a:cubicBezTo>
                  <a:cubicBezTo>
                    <a:pt x="17" y="37"/>
                    <a:pt x="20" y="46"/>
                    <a:pt x="21" y="48"/>
                  </a:cubicBezTo>
                  <a:cubicBezTo>
                    <a:pt x="22" y="49"/>
                    <a:pt x="21" y="62"/>
                    <a:pt x="21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0" y="66"/>
                    <a:pt x="19" y="67"/>
                    <a:pt x="17" y="69"/>
                  </a:cubicBezTo>
                  <a:cubicBezTo>
                    <a:pt x="17" y="69"/>
                    <a:pt x="17" y="76"/>
                    <a:pt x="17" y="76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6" y="77"/>
                    <a:pt x="17" y="81"/>
                    <a:pt x="17" y="81"/>
                  </a:cubicBezTo>
                  <a:cubicBezTo>
                    <a:pt x="17" y="82"/>
                    <a:pt x="17" y="88"/>
                    <a:pt x="17" y="90"/>
                  </a:cubicBezTo>
                  <a:cubicBezTo>
                    <a:pt x="17" y="91"/>
                    <a:pt x="18" y="91"/>
                    <a:pt x="17" y="91"/>
                  </a:cubicBezTo>
                  <a:cubicBezTo>
                    <a:pt x="16" y="93"/>
                    <a:pt x="18" y="97"/>
                    <a:pt x="18" y="97"/>
                  </a:cubicBezTo>
                  <a:cubicBezTo>
                    <a:pt x="18" y="98"/>
                    <a:pt x="18" y="99"/>
                    <a:pt x="17" y="100"/>
                  </a:cubicBezTo>
                  <a:cubicBezTo>
                    <a:pt x="17" y="100"/>
                    <a:pt x="17" y="100"/>
                    <a:pt x="17" y="100"/>
                  </a:cubicBezTo>
                  <a:cubicBezTo>
                    <a:pt x="18" y="100"/>
                    <a:pt x="18" y="100"/>
                    <a:pt x="18" y="100"/>
                  </a:cubicBezTo>
                  <a:cubicBezTo>
                    <a:pt x="18" y="101"/>
                    <a:pt x="18" y="102"/>
                    <a:pt x="18" y="102"/>
                  </a:cubicBezTo>
                  <a:cubicBezTo>
                    <a:pt x="17" y="104"/>
                    <a:pt x="18" y="106"/>
                    <a:pt x="18" y="108"/>
                  </a:cubicBezTo>
                  <a:cubicBezTo>
                    <a:pt x="18" y="108"/>
                    <a:pt x="18" y="108"/>
                    <a:pt x="17" y="108"/>
                  </a:cubicBezTo>
                  <a:cubicBezTo>
                    <a:pt x="17" y="110"/>
                    <a:pt x="17" y="112"/>
                    <a:pt x="17" y="113"/>
                  </a:cubicBezTo>
                  <a:cubicBezTo>
                    <a:pt x="17" y="115"/>
                    <a:pt x="16" y="116"/>
                    <a:pt x="16" y="117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5" y="118"/>
                    <a:pt x="15" y="119"/>
                    <a:pt x="15" y="119"/>
                  </a:cubicBezTo>
                  <a:cubicBezTo>
                    <a:pt x="15" y="119"/>
                    <a:pt x="15" y="120"/>
                    <a:pt x="15" y="121"/>
                  </a:cubicBezTo>
                  <a:cubicBezTo>
                    <a:pt x="16" y="126"/>
                    <a:pt x="15" y="128"/>
                    <a:pt x="12" y="130"/>
                  </a:cubicBezTo>
                  <a:cubicBezTo>
                    <a:pt x="13" y="136"/>
                    <a:pt x="10" y="143"/>
                    <a:pt x="5" y="142"/>
                  </a:cubicBezTo>
                  <a:cubicBezTo>
                    <a:pt x="4" y="142"/>
                    <a:pt x="4" y="141"/>
                    <a:pt x="3" y="141"/>
                  </a:cubicBezTo>
                  <a:cubicBezTo>
                    <a:pt x="5" y="136"/>
                    <a:pt x="3" y="132"/>
                    <a:pt x="0" y="129"/>
                  </a:cubicBezTo>
                  <a:cubicBezTo>
                    <a:pt x="1" y="128"/>
                    <a:pt x="1" y="128"/>
                    <a:pt x="1" y="127"/>
                  </a:cubicBezTo>
                  <a:cubicBezTo>
                    <a:pt x="3" y="126"/>
                    <a:pt x="3" y="127"/>
                    <a:pt x="4" y="126"/>
                  </a:cubicBezTo>
                  <a:cubicBezTo>
                    <a:pt x="4" y="126"/>
                    <a:pt x="4" y="126"/>
                    <a:pt x="5" y="126"/>
                  </a:cubicBezTo>
                  <a:cubicBezTo>
                    <a:pt x="5" y="125"/>
                    <a:pt x="7" y="125"/>
                    <a:pt x="8" y="123"/>
                  </a:cubicBezTo>
                  <a:cubicBezTo>
                    <a:pt x="9" y="120"/>
                    <a:pt x="8" y="116"/>
                    <a:pt x="9" y="114"/>
                  </a:cubicBezTo>
                  <a:cubicBezTo>
                    <a:pt x="10" y="113"/>
                    <a:pt x="9" y="105"/>
                    <a:pt x="9" y="104"/>
                  </a:cubicBezTo>
                  <a:cubicBezTo>
                    <a:pt x="9" y="104"/>
                    <a:pt x="9" y="92"/>
                    <a:pt x="9" y="92"/>
                  </a:cubicBezTo>
                  <a:cubicBezTo>
                    <a:pt x="9" y="91"/>
                    <a:pt x="8" y="86"/>
                    <a:pt x="8" y="83"/>
                  </a:cubicBezTo>
                  <a:cubicBezTo>
                    <a:pt x="10" y="76"/>
                    <a:pt x="7" y="65"/>
                    <a:pt x="9" y="62"/>
                  </a:cubicBezTo>
                  <a:cubicBezTo>
                    <a:pt x="9" y="61"/>
                    <a:pt x="9" y="58"/>
                    <a:pt x="8" y="58"/>
                  </a:cubicBezTo>
                  <a:cubicBezTo>
                    <a:pt x="8" y="58"/>
                    <a:pt x="8" y="58"/>
                    <a:pt x="8" y="57"/>
                  </a:cubicBezTo>
                  <a:cubicBezTo>
                    <a:pt x="8" y="57"/>
                    <a:pt x="9" y="52"/>
                    <a:pt x="9" y="52"/>
                  </a:cubicBezTo>
                  <a:cubicBezTo>
                    <a:pt x="9" y="52"/>
                    <a:pt x="9" y="52"/>
                    <a:pt x="10" y="52"/>
                  </a:cubicBezTo>
                  <a:cubicBezTo>
                    <a:pt x="10" y="51"/>
                    <a:pt x="9" y="49"/>
                    <a:pt x="9" y="48"/>
                  </a:cubicBezTo>
                  <a:cubicBezTo>
                    <a:pt x="12" y="44"/>
                    <a:pt x="9" y="37"/>
                    <a:pt x="9" y="34"/>
                  </a:cubicBezTo>
                  <a:cubicBezTo>
                    <a:pt x="10" y="32"/>
                    <a:pt x="9" y="27"/>
                    <a:pt x="9" y="25"/>
                  </a:cubicBezTo>
                  <a:cubicBezTo>
                    <a:pt x="9" y="24"/>
                    <a:pt x="9" y="21"/>
                    <a:pt x="8" y="20"/>
                  </a:cubicBezTo>
                  <a:cubicBezTo>
                    <a:pt x="7" y="19"/>
                    <a:pt x="9" y="14"/>
                    <a:pt x="9" y="11"/>
                  </a:cubicBezTo>
                  <a:cubicBezTo>
                    <a:pt x="8" y="5"/>
                    <a:pt x="5" y="6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7" name="Freeform 58">
              <a:extLst>
                <a:ext uri="{FF2B5EF4-FFF2-40B4-BE49-F238E27FC236}">
                  <a16:creationId xmlns="" xmlns:a16="http://schemas.microsoft.com/office/drawing/2014/main" id="{ACB393CB-A5E5-4C4E-BD54-FAF6B299BF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70651" y="3033713"/>
              <a:ext cx="517525" cy="644525"/>
            </a:xfrm>
            <a:custGeom>
              <a:avLst/>
              <a:gdLst>
                <a:gd name="T0" fmla="*/ 167 w 171"/>
                <a:gd name="T1" fmla="*/ 161 h 211"/>
                <a:gd name="T2" fmla="*/ 143 w 171"/>
                <a:gd name="T3" fmla="*/ 165 h 211"/>
                <a:gd name="T4" fmla="*/ 111 w 171"/>
                <a:gd name="T5" fmla="*/ 167 h 211"/>
                <a:gd name="T6" fmla="*/ 85 w 171"/>
                <a:gd name="T7" fmla="*/ 159 h 211"/>
                <a:gd name="T8" fmla="*/ 84 w 171"/>
                <a:gd name="T9" fmla="*/ 147 h 211"/>
                <a:gd name="T10" fmla="*/ 109 w 171"/>
                <a:gd name="T11" fmla="*/ 141 h 211"/>
                <a:gd name="T12" fmla="*/ 137 w 171"/>
                <a:gd name="T13" fmla="*/ 128 h 211"/>
                <a:gd name="T14" fmla="*/ 105 w 171"/>
                <a:gd name="T15" fmla="*/ 123 h 211"/>
                <a:gd name="T16" fmla="*/ 108 w 171"/>
                <a:gd name="T17" fmla="*/ 102 h 211"/>
                <a:gd name="T18" fmla="*/ 139 w 171"/>
                <a:gd name="T19" fmla="*/ 103 h 211"/>
                <a:gd name="T20" fmla="*/ 124 w 171"/>
                <a:gd name="T21" fmla="*/ 90 h 211"/>
                <a:gd name="T22" fmla="*/ 101 w 171"/>
                <a:gd name="T23" fmla="*/ 90 h 211"/>
                <a:gd name="T24" fmla="*/ 80 w 171"/>
                <a:gd name="T25" fmla="*/ 79 h 211"/>
                <a:gd name="T26" fmla="*/ 49 w 171"/>
                <a:gd name="T27" fmla="*/ 91 h 211"/>
                <a:gd name="T28" fmla="*/ 20 w 171"/>
                <a:gd name="T29" fmla="*/ 54 h 211"/>
                <a:gd name="T30" fmla="*/ 35 w 171"/>
                <a:gd name="T31" fmla="*/ 43 h 211"/>
                <a:gd name="T32" fmla="*/ 54 w 171"/>
                <a:gd name="T33" fmla="*/ 33 h 211"/>
                <a:gd name="T34" fmla="*/ 88 w 171"/>
                <a:gd name="T35" fmla="*/ 30 h 211"/>
                <a:gd name="T36" fmla="*/ 86 w 171"/>
                <a:gd name="T37" fmla="*/ 44 h 211"/>
                <a:gd name="T38" fmla="*/ 47 w 171"/>
                <a:gd name="T39" fmla="*/ 60 h 211"/>
                <a:gd name="T40" fmla="*/ 49 w 171"/>
                <a:gd name="T41" fmla="*/ 67 h 211"/>
                <a:gd name="T42" fmla="*/ 67 w 171"/>
                <a:gd name="T43" fmla="*/ 69 h 211"/>
                <a:gd name="T44" fmla="*/ 99 w 171"/>
                <a:gd name="T45" fmla="*/ 68 h 211"/>
                <a:gd name="T46" fmla="*/ 133 w 171"/>
                <a:gd name="T47" fmla="*/ 67 h 211"/>
                <a:gd name="T48" fmla="*/ 149 w 171"/>
                <a:gd name="T49" fmla="*/ 61 h 211"/>
                <a:gd name="T50" fmla="*/ 125 w 171"/>
                <a:gd name="T51" fmla="*/ 57 h 211"/>
                <a:gd name="T52" fmla="*/ 94 w 171"/>
                <a:gd name="T53" fmla="*/ 56 h 211"/>
                <a:gd name="T54" fmla="*/ 108 w 171"/>
                <a:gd name="T55" fmla="*/ 38 h 211"/>
                <a:gd name="T56" fmla="*/ 91 w 171"/>
                <a:gd name="T57" fmla="*/ 8 h 211"/>
                <a:gd name="T58" fmla="*/ 75 w 171"/>
                <a:gd name="T59" fmla="*/ 3 h 211"/>
                <a:gd name="T60" fmla="*/ 67 w 171"/>
                <a:gd name="T61" fmla="*/ 0 h 211"/>
                <a:gd name="T62" fmla="*/ 56 w 171"/>
                <a:gd name="T63" fmla="*/ 14 h 211"/>
                <a:gd name="T64" fmla="*/ 47 w 171"/>
                <a:gd name="T65" fmla="*/ 21 h 211"/>
                <a:gd name="T66" fmla="*/ 36 w 171"/>
                <a:gd name="T67" fmla="*/ 28 h 211"/>
                <a:gd name="T68" fmla="*/ 17 w 171"/>
                <a:gd name="T69" fmla="*/ 37 h 211"/>
                <a:gd name="T70" fmla="*/ 0 w 171"/>
                <a:gd name="T71" fmla="*/ 47 h 211"/>
                <a:gd name="T72" fmla="*/ 10 w 171"/>
                <a:gd name="T73" fmla="*/ 52 h 211"/>
                <a:gd name="T74" fmla="*/ 13 w 171"/>
                <a:gd name="T75" fmla="*/ 64 h 211"/>
                <a:gd name="T76" fmla="*/ 15 w 171"/>
                <a:gd name="T77" fmla="*/ 87 h 211"/>
                <a:gd name="T78" fmla="*/ 15 w 171"/>
                <a:gd name="T79" fmla="*/ 106 h 211"/>
                <a:gd name="T80" fmla="*/ 14 w 171"/>
                <a:gd name="T81" fmla="*/ 130 h 211"/>
                <a:gd name="T82" fmla="*/ 12 w 171"/>
                <a:gd name="T83" fmla="*/ 149 h 211"/>
                <a:gd name="T84" fmla="*/ 10 w 171"/>
                <a:gd name="T85" fmla="*/ 183 h 211"/>
                <a:gd name="T86" fmla="*/ 10 w 171"/>
                <a:gd name="T87" fmla="*/ 196 h 211"/>
                <a:gd name="T88" fmla="*/ 18 w 171"/>
                <a:gd name="T89" fmla="*/ 205 h 211"/>
                <a:gd name="T90" fmla="*/ 37 w 171"/>
                <a:gd name="T91" fmla="*/ 195 h 211"/>
                <a:gd name="T92" fmla="*/ 55 w 171"/>
                <a:gd name="T93" fmla="*/ 191 h 211"/>
                <a:gd name="T94" fmla="*/ 67 w 171"/>
                <a:gd name="T95" fmla="*/ 191 h 211"/>
                <a:gd name="T96" fmla="*/ 79 w 171"/>
                <a:gd name="T97" fmla="*/ 192 h 211"/>
                <a:gd name="T98" fmla="*/ 114 w 171"/>
                <a:gd name="T99" fmla="*/ 195 h 211"/>
                <a:gd name="T100" fmla="*/ 147 w 171"/>
                <a:gd name="T101" fmla="*/ 202 h 211"/>
                <a:gd name="T102" fmla="*/ 70 w 171"/>
                <a:gd name="T103" fmla="*/ 155 h 211"/>
                <a:gd name="T104" fmla="*/ 32 w 171"/>
                <a:gd name="T105" fmla="*/ 172 h 211"/>
                <a:gd name="T106" fmla="*/ 23 w 171"/>
                <a:gd name="T107" fmla="*/ 160 h 211"/>
                <a:gd name="T108" fmla="*/ 32 w 171"/>
                <a:gd name="T109" fmla="*/ 146 h 211"/>
                <a:gd name="T110" fmla="*/ 67 w 171"/>
                <a:gd name="T111" fmla="*/ 141 h 211"/>
                <a:gd name="T112" fmla="*/ 70 w 171"/>
                <a:gd name="T113" fmla="*/ 124 h 211"/>
                <a:gd name="T114" fmla="*/ 54 w 171"/>
                <a:gd name="T115" fmla="*/ 129 h 211"/>
                <a:gd name="T116" fmla="*/ 25 w 171"/>
                <a:gd name="T117" fmla="*/ 121 h 211"/>
                <a:gd name="T118" fmla="*/ 42 w 171"/>
                <a:gd name="T119" fmla="*/ 105 h 211"/>
                <a:gd name="T120" fmla="*/ 69 w 171"/>
                <a:gd name="T121" fmla="*/ 103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1" h="211">
                  <a:moveTo>
                    <a:pt x="167" y="171"/>
                  </a:moveTo>
                  <a:cubicBezTo>
                    <a:pt x="167" y="168"/>
                    <a:pt x="166" y="166"/>
                    <a:pt x="167" y="165"/>
                  </a:cubicBezTo>
                  <a:cubicBezTo>
                    <a:pt x="167" y="165"/>
                    <a:pt x="168" y="162"/>
                    <a:pt x="168" y="161"/>
                  </a:cubicBezTo>
                  <a:cubicBezTo>
                    <a:pt x="168" y="161"/>
                    <a:pt x="168" y="161"/>
                    <a:pt x="167" y="161"/>
                  </a:cubicBezTo>
                  <a:cubicBezTo>
                    <a:pt x="164" y="161"/>
                    <a:pt x="163" y="162"/>
                    <a:pt x="162" y="163"/>
                  </a:cubicBezTo>
                  <a:cubicBezTo>
                    <a:pt x="161" y="164"/>
                    <a:pt x="158" y="164"/>
                    <a:pt x="158" y="164"/>
                  </a:cubicBezTo>
                  <a:cubicBezTo>
                    <a:pt x="155" y="165"/>
                    <a:pt x="154" y="161"/>
                    <a:pt x="151" y="162"/>
                  </a:cubicBezTo>
                  <a:cubicBezTo>
                    <a:pt x="148" y="163"/>
                    <a:pt x="146" y="163"/>
                    <a:pt x="143" y="165"/>
                  </a:cubicBezTo>
                  <a:cubicBezTo>
                    <a:pt x="142" y="164"/>
                    <a:pt x="140" y="164"/>
                    <a:pt x="139" y="164"/>
                  </a:cubicBezTo>
                  <a:cubicBezTo>
                    <a:pt x="138" y="164"/>
                    <a:pt x="138" y="165"/>
                    <a:pt x="137" y="166"/>
                  </a:cubicBezTo>
                  <a:cubicBezTo>
                    <a:pt x="135" y="167"/>
                    <a:pt x="133" y="164"/>
                    <a:pt x="130" y="165"/>
                  </a:cubicBezTo>
                  <a:cubicBezTo>
                    <a:pt x="124" y="166"/>
                    <a:pt x="118" y="167"/>
                    <a:pt x="111" y="167"/>
                  </a:cubicBezTo>
                  <a:cubicBezTo>
                    <a:pt x="110" y="167"/>
                    <a:pt x="109" y="168"/>
                    <a:pt x="108" y="168"/>
                  </a:cubicBezTo>
                  <a:cubicBezTo>
                    <a:pt x="105" y="168"/>
                    <a:pt x="103" y="168"/>
                    <a:pt x="100" y="168"/>
                  </a:cubicBezTo>
                  <a:cubicBezTo>
                    <a:pt x="95" y="170"/>
                    <a:pt x="88" y="169"/>
                    <a:pt x="84" y="167"/>
                  </a:cubicBezTo>
                  <a:cubicBezTo>
                    <a:pt x="84" y="165"/>
                    <a:pt x="86" y="162"/>
                    <a:pt x="85" y="159"/>
                  </a:cubicBezTo>
                  <a:cubicBezTo>
                    <a:pt x="85" y="159"/>
                    <a:pt x="84" y="158"/>
                    <a:pt x="84" y="157"/>
                  </a:cubicBezTo>
                  <a:cubicBezTo>
                    <a:pt x="83" y="156"/>
                    <a:pt x="84" y="153"/>
                    <a:pt x="84" y="152"/>
                  </a:cubicBezTo>
                  <a:cubicBezTo>
                    <a:pt x="83" y="151"/>
                    <a:pt x="84" y="149"/>
                    <a:pt x="84" y="147"/>
                  </a:cubicBezTo>
                  <a:cubicBezTo>
                    <a:pt x="84" y="147"/>
                    <a:pt x="84" y="147"/>
                    <a:pt x="84" y="147"/>
                  </a:cubicBezTo>
                  <a:cubicBezTo>
                    <a:pt x="86" y="145"/>
                    <a:pt x="87" y="142"/>
                    <a:pt x="88" y="139"/>
                  </a:cubicBezTo>
                  <a:cubicBezTo>
                    <a:pt x="92" y="137"/>
                    <a:pt x="97" y="139"/>
                    <a:pt x="100" y="140"/>
                  </a:cubicBezTo>
                  <a:cubicBezTo>
                    <a:pt x="102" y="140"/>
                    <a:pt x="103" y="140"/>
                    <a:pt x="104" y="140"/>
                  </a:cubicBezTo>
                  <a:cubicBezTo>
                    <a:pt x="104" y="140"/>
                    <a:pt x="107" y="141"/>
                    <a:pt x="109" y="141"/>
                  </a:cubicBezTo>
                  <a:cubicBezTo>
                    <a:pt x="116" y="138"/>
                    <a:pt x="131" y="140"/>
                    <a:pt x="141" y="140"/>
                  </a:cubicBezTo>
                  <a:cubicBezTo>
                    <a:pt x="142" y="139"/>
                    <a:pt x="142" y="137"/>
                    <a:pt x="144" y="136"/>
                  </a:cubicBezTo>
                  <a:cubicBezTo>
                    <a:pt x="144" y="135"/>
                    <a:pt x="144" y="135"/>
                    <a:pt x="143" y="134"/>
                  </a:cubicBezTo>
                  <a:cubicBezTo>
                    <a:pt x="142" y="133"/>
                    <a:pt x="138" y="129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5" y="128"/>
                    <a:pt x="133" y="127"/>
                    <a:pt x="132" y="126"/>
                  </a:cubicBezTo>
                  <a:cubicBezTo>
                    <a:pt x="131" y="127"/>
                    <a:pt x="121" y="124"/>
                    <a:pt x="118" y="123"/>
                  </a:cubicBezTo>
                  <a:cubicBezTo>
                    <a:pt x="113" y="123"/>
                    <a:pt x="109" y="123"/>
                    <a:pt x="105" y="123"/>
                  </a:cubicBezTo>
                  <a:cubicBezTo>
                    <a:pt x="100" y="124"/>
                    <a:pt x="91" y="125"/>
                    <a:pt x="87" y="124"/>
                  </a:cubicBezTo>
                  <a:cubicBezTo>
                    <a:pt x="85" y="117"/>
                    <a:pt x="85" y="109"/>
                    <a:pt x="88" y="103"/>
                  </a:cubicBezTo>
                  <a:cubicBezTo>
                    <a:pt x="92" y="102"/>
                    <a:pt x="98" y="101"/>
                    <a:pt x="102" y="103"/>
                  </a:cubicBezTo>
                  <a:cubicBezTo>
                    <a:pt x="102" y="103"/>
                    <a:pt x="108" y="102"/>
                    <a:pt x="108" y="102"/>
                  </a:cubicBezTo>
                  <a:cubicBezTo>
                    <a:pt x="110" y="104"/>
                    <a:pt x="119" y="103"/>
                    <a:pt x="119" y="103"/>
                  </a:cubicBezTo>
                  <a:cubicBezTo>
                    <a:pt x="120" y="103"/>
                    <a:pt x="120" y="103"/>
                    <a:pt x="120" y="103"/>
                  </a:cubicBezTo>
                  <a:cubicBezTo>
                    <a:pt x="121" y="103"/>
                    <a:pt x="121" y="103"/>
                    <a:pt x="121" y="103"/>
                  </a:cubicBezTo>
                  <a:cubicBezTo>
                    <a:pt x="127" y="103"/>
                    <a:pt x="133" y="103"/>
                    <a:pt x="139" y="103"/>
                  </a:cubicBezTo>
                  <a:cubicBezTo>
                    <a:pt x="140" y="102"/>
                    <a:pt x="141" y="102"/>
                    <a:pt x="141" y="101"/>
                  </a:cubicBezTo>
                  <a:cubicBezTo>
                    <a:pt x="141" y="97"/>
                    <a:pt x="138" y="93"/>
                    <a:pt x="135" y="91"/>
                  </a:cubicBezTo>
                  <a:cubicBezTo>
                    <a:pt x="133" y="90"/>
                    <a:pt x="131" y="92"/>
                    <a:pt x="128" y="91"/>
                  </a:cubicBezTo>
                  <a:cubicBezTo>
                    <a:pt x="128" y="91"/>
                    <a:pt x="125" y="90"/>
                    <a:pt x="124" y="90"/>
                  </a:cubicBezTo>
                  <a:cubicBezTo>
                    <a:pt x="124" y="90"/>
                    <a:pt x="123" y="89"/>
                    <a:pt x="123" y="89"/>
                  </a:cubicBezTo>
                  <a:cubicBezTo>
                    <a:pt x="122" y="89"/>
                    <a:pt x="122" y="90"/>
                    <a:pt x="122" y="90"/>
                  </a:cubicBezTo>
                  <a:cubicBezTo>
                    <a:pt x="120" y="91"/>
                    <a:pt x="118" y="89"/>
                    <a:pt x="117" y="89"/>
                  </a:cubicBezTo>
                  <a:cubicBezTo>
                    <a:pt x="116" y="89"/>
                    <a:pt x="102" y="90"/>
                    <a:pt x="101" y="90"/>
                  </a:cubicBezTo>
                  <a:cubicBezTo>
                    <a:pt x="99" y="90"/>
                    <a:pt x="90" y="91"/>
                    <a:pt x="88" y="91"/>
                  </a:cubicBezTo>
                  <a:cubicBezTo>
                    <a:pt x="85" y="89"/>
                    <a:pt x="83" y="86"/>
                    <a:pt x="82" y="84"/>
                  </a:cubicBezTo>
                  <a:cubicBezTo>
                    <a:pt x="82" y="82"/>
                    <a:pt x="82" y="80"/>
                    <a:pt x="81" y="79"/>
                  </a:cubicBezTo>
                  <a:cubicBezTo>
                    <a:pt x="80" y="79"/>
                    <a:pt x="80" y="79"/>
                    <a:pt x="80" y="79"/>
                  </a:cubicBezTo>
                  <a:cubicBezTo>
                    <a:pt x="78" y="82"/>
                    <a:pt x="75" y="83"/>
                    <a:pt x="73" y="86"/>
                  </a:cubicBezTo>
                  <a:cubicBezTo>
                    <a:pt x="72" y="87"/>
                    <a:pt x="73" y="90"/>
                    <a:pt x="72" y="91"/>
                  </a:cubicBezTo>
                  <a:cubicBezTo>
                    <a:pt x="68" y="93"/>
                    <a:pt x="59" y="90"/>
                    <a:pt x="55" y="91"/>
                  </a:cubicBezTo>
                  <a:cubicBezTo>
                    <a:pt x="54" y="91"/>
                    <a:pt x="51" y="90"/>
                    <a:pt x="49" y="91"/>
                  </a:cubicBezTo>
                  <a:cubicBezTo>
                    <a:pt x="41" y="93"/>
                    <a:pt x="34" y="93"/>
                    <a:pt x="28" y="89"/>
                  </a:cubicBezTo>
                  <a:cubicBezTo>
                    <a:pt x="26" y="88"/>
                    <a:pt x="25" y="89"/>
                    <a:pt x="24" y="86"/>
                  </a:cubicBezTo>
                  <a:cubicBezTo>
                    <a:pt x="24" y="86"/>
                    <a:pt x="24" y="78"/>
                    <a:pt x="25" y="76"/>
                  </a:cubicBezTo>
                  <a:cubicBezTo>
                    <a:pt x="26" y="67"/>
                    <a:pt x="23" y="61"/>
                    <a:pt x="20" y="54"/>
                  </a:cubicBezTo>
                  <a:cubicBezTo>
                    <a:pt x="19" y="53"/>
                    <a:pt x="21" y="50"/>
                    <a:pt x="21" y="48"/>
                  </a:cubicBezTo>
                  <a:cubicBezTo>
                    <a:pt x="22" y="48"/>
                    <a:pt x="22" y="46"/>
                    <a:pt x="23" y="45"/>
                  </a:cubicBezTo>
                  <a:cubicBezTo>
                    <a:pt x="24" y="45"/>
                    <a:pt x="27" y="45"/>
                    <a:pt x="28" y="44"/>
                  </a:cubicBezTo>
                  <a:cubicBezTo>
                    <a:pt x="30" y="43"/>
                    <a:pt x="34" y="43"/>
                    <a:pt x="35" y="43"/>
                  </a:cubicBezTo>
                  <a:cubicBezTo>
                    <a:pt x="37" y="42"/>
                    <a:pt x="46" y="38"/>
                    <a:pt x="46" y="37"/>
                  </a:cubicBezTo>
                  <a:cubicBezTo>
                    <a:pt x="47" y="37"/>
                    <a:pt x="47" y="37"/>
                    <a:pt x="48" y="37"/>
                  </a:cubicBezTo>
                  <a:cubicBezTo>
                    <a:pt x="49" y="37"/>
                    <a:pt x="50" y="34"/>
                    <a:pt x="52" y="33"/>
                  </a:cubicBezTo>
                  <a:cubicBezTo>
                    <a:pt x="53" y="33"/>
                    <a:pt x="53" y="33"/>
                    <a:pt x="54" y="33"/>
                  </a:cubicBezTo>
                  <a:cubicBezTo>
                    <a:pt x="54" y="32"/>
                    <a:pt x="54" y="32"/>
                    <a:pt x="55" y="31"/>
                  </a:cubicBezTo>
                  <a:cubicBezTo>
                    <a:pt x="56" y="31"/>
                    <a:pt x="56" y="31"/>
                    <a:pt x="57" y="30"/>
                  </a:cubicBezTo>
                  <a:cubicBezTo>
                    <a:pt x="66" y="24"/>
                    <a:pt x="76" y="24"/>
                    <a:pt x="87" y="26"/>
                  </a:cubicBezTo>
                  <a:cubicBezTo>
                    <a:pt x="87" y="27"/>
                    <a:pt x="88" y="28"/>
                    <a:pt x="88" y="30"/>
                  </a:cubicBezTo>
                  <a:cubicBezTo>
                    <a:pt x="90" y="31"/>
                    <a:pt x="91" y="32"/>
                    <a:pt x="93" y="33"/>
                  </a:cubicBezTo>
                  <a:cubicBezTo>
                    <a:pt x="92" y="34"/>
                    <a:pt x="92" y="35"/>
                    <a:pt x="92" y="36"/>
                  </a:cubicBezTo>
                  <a:cubicBezTo>
                    <a:pt x="91" y="37"/>
                    <a:pt x="88" y="38"/>
                    <a:pt x="88" y="40"/>
                  </a:cubicBezTo>
                  <a:cubicBezTo>
                    <a:pt x="87" y="41"/>
                    <a:pt x="87" y="43"/>
                    <a:pt x="86" y="44"/>
                  </a:cubicBezTo>
                  <a:cubicBezTo>
                    <a:pt x="84" y="48"/>
                    <a:pt x="78" y="55"/>
                    <a:pt x="74" y="57"/>
                  </a:cubicBezTo>
                  <a:cubicBezTo>
                    <a:pt x="71" y="58"/>
                    <a:pt x="68" y="56"/>
                    <a:pt x="65" y="57"/>
                  </a:cubicBezTo>
                  <a:cubicBezTo>
                    <a:pt x="65" y="57"/>
                    <a:pt x="58" y="57"/>
                    <a:pt x="56" y="57"/>
                  </a:cubicBezTo>
                  <a:cubicBezTo>
                    <a:pt x="53" y="58"/>
                    <a:pt x="50" y="59"/>
                    <a:pt x="47" y="60"/>
                  </a:cubicBezTo>
                  <a:cubicBezTo>
                    <a:pt x="44" y="61"/>
                    <a:pt x="41" y="59"/>
                    <a:pt x="39" y="61"/>
                  </a:cubicBezTo>
                  <a:cubicBezTo>
                    <a:pt x="38" y="62"/>
                    <a:pt x="37" y="62"/>
                    <a:pt x="36" y="63"/>
                  </a:cubicBezTo>
                  <a:cubicBezTo>
                    <a:pt x="36" y="64"/>
                    <a:pt x="37" y="65"/>
                    <a:pt x="37" y="65"/>
                  </a:cubicBezTo>
                  <a:cubicBezTo>
                    <a:pt x="39" y="66"/>
                    <a:pt x="48" y="66"/>
                    <a:pt x="49" y="67"/>
                  </a:cubicBezTo>
                  <a:cubicBezTo>
                    <a:pt x="50" y="67"/>
                    <a:pt x="51" y="69"/>
                    <a:pt x="52" y="69"/>
                  </a:cubicBezTo>
                  <a:cubicBezTo>
                    <a:pt x="54" y="71"/>
                    <a:pt x="60" y="69"/>
                    <a:pt x="62" y="69"/>
                  </a:cubicBezTo>
                  <a:cubicBezTo>
                    <a:pt x="63" y="69"/>
                    <a:pt x="63" y="69"/>
                    <a:pt x="64" y="69"/>
                  </a:cubicBezTo>
                  <a:cubicBezTo>
                    <a:pt x="65" y="69"/>
                    <a:pt x="66" y="69"/>
                    <a:pt x="67" y="69"/>
                  </a:cubicBezTo>
                  <a:cubicBezTo>
                    <a:pt x="70" y="69"/>
                    <a:pt x="73" y="67"/>
                    <a:pt x="78" y="68"/>
                  </a:cubicBezTo>
                  <a:cubicBezTo>
                    <a:pt x="81" y="69"/>
                    <a:pt x="84" y="68"/>
                    <a:pt x="88" y="68"/>
                  </a:cubicBezTo>
                  <a:cubicBezTo>
                    <a:pt x="89" y="68"/>
                    <a:pt x="91" y="68"/>
                    <a:pt x="92" y="68"/>
                  </a:cubicBezTo>
                  <a:cubicBezTo>
                    <a:pt x="94" y="69"/>
                    <a:pt x="96" y="67"/>
                    <a:pt x="99" y="68"/>
                  </a:cubicBezTo>
                  <a:cubicBezTo>
                    <a:pt x="104" y="70"/>
                    <a:pt x="120" y="68"/>
                    <a:pt x="124" y="67"/>
                  </a:cubicBezTo>
                  <a:cubicBezTo>
                    <a:pt x="125" y="67"/>
                    <a:pt x="126" y="68"/>
                    <a:pt x="127" y="68"/>
                  </a:cubicBezTo>
                  <a:cubicBezTo>
                    <a:pt x="129" y="67"/>
                    <a:pt x="130" y="67"/>
                    <a:pt x="133" y="67"/>
                  </a:cubicBezTo>
                  <a:cubicBezTo>
                    <a:pt x="133" y="67"/>
                    <a:pt x="133" y="67"/>
                    <a:pt x="133" y="67"/>
                  </a:cubicBezTo>
                  <a:cubicBezTo>
                    <a:pt x="135" y="66"/>
                    <a:pt x="141" y="66"/>
                    <a:pt x="144" y="65"/>
                  </a:cubicBezTo>
                  <a:cubicBezTo>
                    <a:pt x="148" y="64"/>
                    <a:pt x="149" y="67"/>
                    <a:pt x="151" y="63"/>
                  </a:cubicBezTo>
                  <a:cubicBezTo>
                    <a:pt x="151" y="63"/>
                    <a:pt x="151" y="63"/>
                    <a:pt x="151" y="63"/>
                  </a:cubicBezTo>
                  <a:cubicBezTo>
                    <a:pt x="150" y="62"/>
                    <a:pt x="150" y="62"/>
                    <a:pt x="149" y="61"/>
                  </a:cubicBezTo>
                  <a:cubicBezTo>
                    <a:pt x="148" y="61"/>
                    <a:pt x="148" y="61"/>
                    <a:pt x="147" y="61"/>
                  </a:cubicBezTo>
                  <a:cubicBezTo>
                    <a:pt x="146" y="61"/>
                    <a:pt x="146" y="58"/>
                    <a:pt x="145" y="58"/>
                  </a:cubicBezTo>
                  <a:cubicBezTo>
                    <a:pt x="140" y="55"/>
                    <a:pt x="132" y="56"/>
                    <a:pt x="129" y="57"/>
                  </a:cubicBezTo>
                  <a:cubicBezTo>
                    <a:pt x="129" y="58"/>
                    <a:pt x="126" y="56"/>
                    <a:pt x="125" y="57"/>
                  </a:cubicBezTo>
                  <a:cubicBezTo>
                    <a:pt x="123" y="57"/>
                    <a:pt x="124" y="56"/>
                    <a:pt x="122" y="56"/>
                  </a:cubicBezTo>
                  <a:cubicBezTo>
                    <a:pt x="121" y="55"/>
                    <a:pt x="111" y="57"/>
                    <a:pt x="110" y="57"/>
                  </a:cubicBezTo>
                  <a:cubicBezTo>
                    <a:pt x="110" y="57"/>
                    <a:pt x="96" y="56"/>
                    <a:pt x="96" y="56"/>
                  </a:cubicBezTo>
                  <a:cubicBezTo>
                    <a:pt x="95" y="56"/>
                    <a:pt x="95" y="56"/>
                    <a:pt x="94" y="56"/>
                  </a:cubicBezTo>
                  <a:cubicBezTo>
                    <a:pt x="93" y="55"/>
                    <a:pt x="92" y="54"/>
                    <a:pt x="90" y="54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90" y="50"/>
                    <a:pt x="99" y="43"/>
                    <a:pt x="102" y="43"/>
                  </a:cubicBezTo>
                  <a:cubicBezTo>
                    <a:pt x="105" y="42"/>
                    <a:pt x="108" y="41"/>
                    <a:pt x="108" y="38"/>
                  </a:cubicBezTo>
                  <a:cubicBezTo>
                    <a:pt x="109" y="38"/>
                    <a:pt x="111" y="37"/>
                    <a:pt x="112" y="37"/>
                  </a:cubicBezTo>
                  <a:cubicBezTo>
                    <a:pt x="113" y="36"/>
                    <a:pt x="113" y="34"/>
                    <a:pt x="113" y="33"/>
                  </a:cubicBezTo>
                  <a:cubicBezTo>
                    <a:pt x="119" y="24"/>
                    <a:pt x="103" y="13"/>
                    <a:pt x="97" y="9"/>
                  </a:cubicBezTo>
                  <a:cubicBezTo>
                    <a:pt x="97" y="9"/>
                    <a:pt x="92" y="8"/>
                    <a:pt x="91" y="8"/>
                  </a:cubicBezTo>
                  <a:cubicBezTo>
                    <a:pt x="91" y="9"/>
                    <a:pt x="90" y="8"/>
                    <a:pt x="90" y="8"/>
                  </a:cubicBezTo>
                  <a:cubicBezTo>
                    <a:pt x="89" y="7"/>
                    <a:pt x="80" y="6"/>
                    <a:pt x="80" y="5"/>
                  </a:cubicBezTo>
                  <a:cubicBezTo>
                    <a:pt x="78" y="4"/>
                    <a:pt x="79" y="3"/>
                    <a:pt x="78" y="3"/>
                  </a:cubicBezTo>
                  <a:cubicBezTo>
                    <a:pt x="77" y="3"/>
                    <a:pt x="76" y="3"/>
                    <a:pt x="75" y="3"/>
                  </a:cubicBezTo>
                  <a:cubicBezTo>
                    <a:pt x="74" y="2"/>
                    <a:pt x="73" y="1"/>
                    <a:pt x="71" y="0"/>
                  </a:cubicBezTo>
                  <a:cubicBezTo>
                    <a:pt x="71" y="0"/>
                    <a:pt x="70" y="0"/>
                    <a:pt x="70" y="0"/>
                  </a:cubicBezTo>
                  <a:cubicBezTo>
                    <a:pt x="70" y="0"/>
                    <a:pt x="69" y="1"/>
                    <a:pt x="69" y="1"/>
                  </a:cubicBezTo>
                  <a:cubicBezTo>
                    <a:pt x="68" y="1"/>
                    <a:pt x="68" y="1"/>
                    <a:pt x="67" y="0"/>
                  </a:cubicBezTo>
                  <a:cubicBezTo>
                    <a:pt x="67" y="1"/>
                    <a:pt x="62" y="1"/>
                    <a:pt x="60" y="1"/>
                  </a:cubicBezTo>
                  <a:cubicBezTo>
                    <a:pt x="59" y="2"/>
                    <a:pt x="58" y="4"/>
                    <a:pt x="56" y="5"/>
                  </a:cubicBezTo>
                  <a:cubicBezTo>
                    <a:pt x="56" y="7"/>
                    <a:pt x="56" y="10"/>
                    <a:pt x="58" y="10"/>
                  </a:cubicBezTo>
                  <a:cubicBezTo>
                    <a:pt x="57" y="12"/>
                    <a:pt x="57" y="13"/>
                    <a:pt x="56" y="14"/>
                  </a:cubicBezTo>
                  <a:cubicBezTo>
                    <a:pt x="56" y="15"/>
                    <a:pt x="51" y="17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49" y="20"/>
                    <a:pt x="48" y="19"/>
                    <a:pt x="47" y="20"/>
                  </a:cubicBezTo>
                  <a:cubicBezTo>
                    <a:pt x="47" y="20"/>
                    <a:pt x="47" y="21"/>
                    <a:pt x="47" y="21"/>
                  </a:cubicBezTo>
                  <a:cubicBezTo>
                    <a:pt x="46" y="21"/>
                    <a:pt x="44" y="21"/>
                    <a:pt x="43" y="22"/>
                  </a:cubicBezTo>
                  <a:cubicBezTo>
                    <a:pt x="43" y="23"/>
                    <a:pt x="42" y="24"/>
                    <a:pt x="41" y="24"/>
                  </a:cubicBezTo>
                  <a:cubicBezTo>
                    <a:pt x="41" y="25"/>
                    <a:pt x="37" y="25"/>
                    <a:pt x="36" y="26"/>
                  </a:cubicBezTo>
                  <a:cubicBezTo>
                    <a:pt x="36" y="27"/>
                    <a:pt x="36" y="27"/>
                    <a:pt x="36" y="28"/>
                  </a:cubicBezTo>
                  <a:cubicBezTo>
                    <a:pt x="35" y="28"/>
                    <a:pt x="30" y="30"/>
                    <a:pt x="30" y="31"/>
                  </a:cubicBezTo>
                  <a:cubicBezTo>
                    <a:pt x="29" y="32"/>
                    <a:pt x="28" y="34"/>
                    <a:pt x="27" y="34"/>
                  </a:cubicBezTo>
                  <a:cubicBezTo>
                    <a:pt x="24" y="36"/>
                    <a:pt x="22" y="37"/>
                    <a:pt x="19" y="38"/>
                  </a:cubicBezTo>
                  <a:cubicBezTo>
                    <a:pt x="17" y="38"/>
                    <a:pt x="17" y="38"/>
                    <a:pt x="17" y="37"/>
                  </a:cubicBezTo>
                  <a:cubicBezTo>
                    <a:pt x="16" y="38"/>
                    <a:pt x="9" y="42"/>
                    <a:pt x="9" y="43"/>
                  </a:cubicBezTo>
                  <a:cubicBezTo>
                    <a:pt x="6" y="43"/>
                    <a:pt x="3" y="44"/>
                    <a:pt x="1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7"/>
                    <a:pt x="0" y="47"/>
                  </a:cubicBezTo>
                  <a:cubicBezTo>
                    <a:pt x="2" y="47"/>
                    <a:pt x="2" y="47"/>
                    <a:pt x="3" y="47"/>
                  </a:cubicBezTo>
                  <a:cubicBezTo>
                    <a:pt x="4" y="48"/>
                    <a:pt x="4" y="49"/>
                    <a:pt x="4" y="49"/>
                  </a:cubicBezTo>
                  <a:cubicBezTo>
                    <a:pt x="4" y="50"/>
                    <a:pt x="8" y="51"/>
                    <a:pt x="9" y="51"/>
                  </a:cubicBezTo>
                  <a:cubicBezTo>
                    <a:pt x="10" y="51"/>
                    <a:pt x="10" y="51"/>
                    <a:pt x="10" y="52"/>
                  </a:cubicBezTo>
                  <a:cubicBezTo>
                    <a:pt x="12" y="51"/>
                    <a:pt x="13" y="50"/>
                    <a:pt x="14" y="50"/>
                  </a:cubicBezTo>
                  <a:cubicBezTo>
                    <a:pt x="14" y="50"/>
                    <a:pt x="15" y="50"/>
                    <a:pt x="15" y="50"/>
                  </a:cubicBezTo>
                  <a:cubicBezTo>
                    <a:pt x="15" y="51"/>
                    <a:pt x="15" y="50"/>
                    <a:pt x="15" y="51"/>
                  </a:cubicBezTo>
                  <a:cubicBezTo>
                    <a:pt x="15" y="56"/>
                    <a:pt x="14" y="62"/>
                    <a:pt x="13" y="64"/>
                  </a:cubicBezTo>
                  <a:cubicBezTo>
                    <a:pt x="13" y="67"/>
                    <a:pt x="13" y="69"/>
                    <a:pt x="13" y="72"/>
                  </a:cubicBezTo>
                  <a:cubicBezTo>
                    <a:pt x="12" y="75"/>
                    <a:pt x="14" y="76"/>
                    <a:pt x="14" y="78"/>
                  </a:cubicBezTo>
                  <a:cubicBezTo>
                    <a:pt x="15" y="80"/>
                    <a:pt x="14" y="84"/>
                    <a:pt x="15" y="86"/>
                  </a:cubicBezTo>
                  <a:cubicBezTo>
                    <a:pt x="15" y="86"/>
                    <a:pt x="15" y="87"/>
                    <a:pt x="15" y="87"/>
                  </a:cubicBezTo>
                  <a:cubicBezTo>
                    <a:pt x="15" y="87"/>
                    <a:pt x="13" y="96"/>
                    <a:pt x="13" y="97"/>
                  </a:cubicBezTo>
                  <a:cubicBezTo>
                    <a:pt x="14" y="98"/>
                    <a:pt x="14" y="99"/>
                    <a:pt x="15" y="99"/>
                  </a:cubicBezTo>
                  <a:cubicBezTo>
                    <a:pt x="15" y="100"/>
                    <a:pt x="14" y="103"/>
                    <a:pt x="14" y="104"/>
                  </a:cubicBezTo>
                  <a:cubicBezTo>
                    <a:pt x="14" y="104"/>
                    <a:pt x="15" y="105"/>
                    <a:pt x="15" y="106"/>
                  </a:cubicBezTo>
                  <a:cubicBezTo>
                    <a:pt x="15" y="106"/>
                    <a:pt x="14" y="110"/>
                    <a:pt x="14" y="111"/>
                  </a:cubicBezTo>
                  <a:cubicBezTo>
                    <a:pt x="14" y="111"/>
                    <a:pt x="15" y="111"/>
                    <a:pt x="15" y="112"/>
                  </a:cubicBezTo>
                  <a:cubicBezTo>
                    <a:pt x="16" y="112"/>
                    <a:pt x="14" y="115"/>
                    <a:pt x="15" y="117"/>
                  </a:cubicBezTo>
                  <a:cubicBezTo>
                    <a:pt x="16" y="120"/>
                    <a:pt x="16" y="127"/>
                    <a:pt x="14" y="130"/>
                  </a:cubicBezTo>
                  <a:cubicBezTo>
                    <a:pt x="14" y="131"/>
                    <a:pt x="15" y="133"/>
                    <a:pt x="15" y="134"/>
                  </a:cubicBezTo>
                  <a:cubicBezTo>
                    <a:pt x="14" y="134"/>
                    <a:pt x="13" y="135"/>
                    <a:pt x="14" y="136"/>
                  </a:cubicBezTo>
                  <a:cubicBezTo>
                    <a:pt x="14" y="138"/>
                    <a:pt x="13" y="138"/>
                    <a:pt x="13" y="139"/>
                  </a:cubicBezTo>
                  <a:cubicBezTo>
                    <a:pt x="14" y="143"/>
                    <a:pt x="13" y="147"/>
                    <a:pt x="12" y="149"/>
                  </a:cubicBezTo>
                  <a:cubicBezTo>
                    <a:pt x="13" y="153"/>
                    <a:pt x="12" y="157"/>
                    <a:pt x="12" y="159"/>
                  </a:cubicBezTo>
                  <a:cubicBezTo>
                    <a:pt x="12" y="161"/>
                    <a:pt x="13" y="164"/>
                    <a:pt x="11" y="165"/>
                  </a:cubicBezTo>
                  <a:cubicBezTo>
                    <a:pt x="11" y="168"/>
                    <a:pt x="13" y="172"/>
                    <a:pt x="10" y="174"/>
                  </a:cubicBezTo>
                  <a:cubicBezTo>
                    <a:pt x="12" y="177"/>
                    <a:pt x="11" y="180"/>
                    <a:pt x="10" y="183"/>
                  </a:cubicBezTo>
                  <a:cubicBezTo>
                    <a:pt x="10" y="183"/>
                    <a:pt x="10" y="183"/>
                    <a:pt x="10" y="184"/>
                  </a:cubicBezTo>
                  <a:cubicBezTo>
                    <a:pt x="11" y="184"/>
                    <a:pt x="11" y="185"/>
                    <a:pt x="11" y="186"/>
                  </a:cubicBezTo>
                  <a:cubicBezTo>
                    <a:pt x="11" y="188"/>
                    <a:pt x="10" y="189"/>
                    <a:pt x="10" y="191"/>
                  </a:cubicBezTo>
                  <a:cubicBezTo>
                    <a:pt x="10" y="192"/>
                    <a:pt x="9" y="194"/>
                    <a:pt x="10" y="196"/>
                  </a:cubicBezTo>
                  <a:cubicBezTo>
                    <a:pt x="11" y="200"/>
                    <a:pt x="12" y="206"/>
                    <a:pt x="13" y="211"/>
                  </a:cubicBezTo>
                  <a:cubicBezTo>
                    <a:pt x="14" y="211"/>
                    <a:pt x="14" y="211"/>
                    <a:pt x="14" y="211"/>
                  </a:cubicBezTo>
                  <a:cubicBezTo>
                    <a:pt x="16" y="210"/>
                    <a:pt x="15" y="210"/>
                    <a:pt x="16" y="208"/>
                  </a:cubicBezTo>
                  <a:cubicBezTo>
                    <a:pt x="16" y="207"/>
                    <a:pt x="18" y="206"/>
                    <a:pt x="18" y="205"/>
                  </a:cubicBezTo>
                  <a:cubicBezTo>
                    <a:pt x="19" y="204"/>
                    <a:pt x="19" y="203"/>
                    <a:pt x="19" y="202"/>
                  </a:cubicBezTo>
                  <a:cubicBezTo>
                    <a:pt x="21" y="200"/>
                    <a:pt x="25" y="198"/>
                    <a:pt x="27" y="196"/>
                  </a:cubicBezTo>
                  <a:cubicBezTo>
                    <a:pt x="29" y="196"/>
                    <a:pt x="33" y="196"/>
                    <a:pt x="34" y="194"/>
                  </a:cubicBezTo>
                  <a:cubicBezTo>
                    <a:pt x="36" y="194"/>
                    <a:pt x="36" y="195"/>
                    <a:pt x="37" y="195"/>
                  </a:cubicBezTo>
                  <a:cubicBezTo>
                    <a:pt x="39" y="195"/>
                    <a:pt x="39" y="194"/>
                    <a:pt x="40" y="193"/>
                  </a:cubicBezTo>
                  <a:cubicBezTo>
                    <a:pt x="43" y="192"/>
                    <a:pt x="46" y="193"/>
                    <a:pt x="48" y="191"/>
                  </a:cubicBezTo>
                  <a:cubicBezTo>
                    <a:pt x="51" y="190"/>
                    <a:pt x="51" y="193"/>
                    <a:pt x="53" y="193"/>
                  </a:cubicBezTo>
                  <a:cubicBezTo>
                    <a:pt x="54" y="192"/>
                    <a:pt x="55" y="192"/>
                    <a:pt x="55" y="191"/>
                  </a:cubicBezTo>
                  <a:cubicBezTo>
                    <a:pt x="55" y="191"/>
                    <a:pt x="56" y="191"/>
                    <a:pt x="56" y="191"/>
                  </a:cubicBezTo>
                  <a:cubicBezTo>
                    <a:pt x="56" y="192"/>
                    <a:pt x="56" y="192"/>
                    <a:pt x="56" y="192"/>
                  </a:cubicBezTo>
                  <a:cubicBezTo>
                    <a:pt x="58" y="191"/>
                    <a:pt x="64" y="190"/>
                    <a:pt x="66" y="191"/>
                  </a:cubicBezTo>
                  <a:cubicBezTo>
                    <a:pt x="66" y="191"/>
                    <a:pt x="67" y="191"/>
                    <a:pt x="67" y="191"/>
                  </a:cubicBezTo>
                  <a:cubicBezTo>
                    <a:pt x="67" y="191"/>
                    <a:pt x="67" y="191"/>
                    <a:pt x="67" y="191"/>
                  </a:cubicBezTo>
                  <a:cubicBezTo>
                    <a:pt x="68" y="191"/>
                    <a:pt x="68" y="191"/>
                    <a:pt x="68" y="191"/>
                  </a:cubicBezTo>
                  <a:cubicBezTo>
                    <a:pt x="70" y="191"/>
                    <a:pt x="71" y="191"/>
                    <a:pt x="72" y="192"/>
                  </a:cubicBezTo>
                  <a:cubicBezTo>
                    <a:pt x="73" y="191"/>
                    <a:pt x="79" y="192"/>
                    <a:pt x="79" y="192"/>
                  </a:cubicBezTo>
                  <a:cubicBezTo>
                    <a:pt x="81" y="192"/>
                    <a:pt x="90" y="192"/>
                    <a:pt x="91" y="191"/>
                  </a:cubicBezTo>
                  <a:cubicBezTo>
                    <a:pt x="93" y="191"/>
                    <a:pt x="94" y="194"/>
                    <a:pt x="97" y="193"/>
                  </a:cubicBezTo>
                  <a:cubicBezTo>
                    <a:pt x="100" y="192"/>
                    <a:pt x="108" y="195"/>
                    <a:pt x="111" y="196"/>
                  </a:cubicBezTo>
                  <a:cubicBezTo>
                    <a:pt x="112" y="196"/>
                    <a:pt x="113" y="195"/>
                    <a:pt x="114" y="195"/>
                  </a:cubicBezTo>
                  <a:cubicBezTo>
                    <a:pt x="116" y="196"/>
                    <a:pt x="117" y="197"/>
                    <a:pt x="119" y="196"/>
                  </a:cubicBezTo>
                  <a:cubicBezTo>
                    <a:pt x="122" y="195"/>
                    <a:pt x="128" y="200"/>
                    <a:pt x="130" y="200"/>
                  </a:cubicBezTo>
                  <a:cubicBezTo>
                    <a:pt x="132" y="199"/>
                    <a:pt x="142" y="200"/>
                    <a:pt x="144" y="202"/>
                  </a:cubicBezTo>
                  <a:cubicBezTo>
                    <a:pt x="145" y="202"/>
                    <a:pt x="146" y="202"/>
                    <a:pt x="147" y="202"/>
                  </a:cubicBezTo>
                  <a:cubicBezTo>
                    <a:pt x="149" y="202"/>
                    <a:pt x="152" y="204"/>
                    <a:pt x="155" y="203"/>
                  </a:cubicBezTo>
                  <a:cubicBezTo>
                    <a:pt x="160" y="201"/>
                    <a:pt x="161" y="200"/>
                    <a:pt x="166" y="197"/>
                  </a:cubicBezTo>
                  <a:cubicBezTo>
                    <a:pt x="171" y="193"/>
                    <a:pt x="166" y="176"/>
                    <a:pt x="167" y="171"/>
                  </a:cubicBezTo>
                  <a:close/>
                  <a:moveTo>
                    <a:pt x="70" y="155"/>
                  </a:moveTo>
                  <a:cubicBezTo>
                    <a:pt x="70" y="157"/>
                    <a:pt x="70" y="159"/>
                    <a:pt x="70" y="161"/>
                  </a:cubicBezTo>
                  <a:cubicBezTo>
                    <a:pt x="70" y="162"/>
                    <a:pt x="69" y="167"/>
                    <a:pt x="69" y="168"/>
                  </a:cubicBezTo>
                  <a:cubicBezTo>
                    <a:pt x="64" y="172"/>
                    <a:pt x="49" y="171"/>
                    <a:pt x="42" y="171"/>
                  </a:cubicBezTo>
                  <a:cubicBezTo>
                    <a:pt x="38" y="172"/>
                    <a:pt x="36" y="173"/>
                    <a:pt x="32" y="17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0" y="171"/>
                    <a:pt x="30" y="169"/>
                    <a:pt x="30" y="168"/>
                  </a:cubicBezTo>
                  <a:cubicBezTo>
                    <a:pt x="29" y="167"/>
                    <a:pt x="26" y="166"/>
                    <a:pt x="25" y="165"/>
                  </a:cubicBezTo>
                  <a:cubicBezTo>
                    <a:pt x="25" y="163"/>
                    <a:pt x="24" y="161"/>
                    <a:pt x="23" y="160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24" y="158"/>
                    <a:pt x="23" y="154"/>
                    <a:pt x="23" y="152"/>
                  </a:cubicBezTo>
                  <a:cubicBezTo>
                    <a:pt x="25" y="151"/>
                    <a:pt x="24" y="149"/>
                    <a:pt x="26" y="148"/>
                  </a:cubicBezTo>
                  <a:cubicBezTo>
                    <a:pt x="26" y="149"/>
                    <a:pt x="29" y="146"/>
                    <a:pt x="32" y="146"/>
                  </a:cubicBezTo>
                  <a:cubicBezTo>
                    <a:pt x="34" y="146"/>
                    <a:pt x="35" y="143"/>
                    <a:pt x="37" y="143"/>
                  </a:cubicBezTo>
                  <a:cubicBezTo>
                    <a:pt x="40" y="142"/>
                    <a:pt x="42" y="143"/>
                    <a:pt x="45" y="143"/>
                  </a:cubicBezTo>
                  <a:cubicBezTo>
                    <a:pt x="47" y="142"/>
                    <a:pt x="50" y="142"/>
                    <a:pt x="51" y="142"/>
                  </a:cubicBezTo>
                  <a:cubicBezTo>
                    <a:pt x="56" y="141"/>
                    <a:pt x="65" y="144"/>
                    <a:pt x="67" y="141"/>
                  </a:cubicBezTo>
                  <a:cubicBezTo>
                    <a:pt x="68" y="141"/>
                    <a:pt x="68" y="141"/>
                    <a:pt x="69" y="141"/>
                  </a:cubicBezTo>
                  <a:cubicBezTo>
                    <a:pt x="70" y="144"/>
                    <a:pt x="70" y="146"/>
                    <a:pt x="71" y="149"/>
                  </a:cubicBezTo>
                  <a:cubicBezTo>
                    <a:pt x="72" y="152"/>
                    <a:pt x="69" y="153"/>
                    <a:pt x="70" y="155"/>
                  </a:cubicBezTo>
                  <a:close/>
                  <a:moveTo>
                    <a:pt x="70" y="124"/>
                  </a:moveTo>
                  <a:cubicBezTo>
                    <a:pt x="70" y="123"/>
                    <a:pt x="70" y="123"/>
                    <a:pt x="70" y="123"/>
                  </a:cubicBezTo>
                  <a:cubicBezTo>
                    <a:pt x="70" y="123"/>
                    <a:pt x="70" y="124"/>
                    <a:pt x="70" y="124"/>
                  </a:cubicBezTo>
                  <a:cubicBezTo>
                    <a:pt x="70" y="124"/>
                    <a:pt x="62" y="127"/>
                    <a:pt x="62" y="127"/>
                  </a:cubicBezTo>
                  <a:cubicBezTo>
                    <a:pt x="62" y="127"/>
                    <a:pt x="55" y="128"/>
                    <a:pt x="54" y="129"/>
                  </a:cubicBezTo>
                  <a:cubicBezTo>
                    <a:pt x="54" y="129"/>
                    <a:pt x="53" y="129"/>
                    <a:pt x="53" y="129"/>
                  </a:cubicBezTo>
                  <a:cubicBezTo>
                    <a:pt x="45" y="129"/>
                    <a:pt x="37" y="132"/>
                    <a:pt x="30" y="127"/>
                  </a:cubicBezTo>
                  <a:cubicBezTo>
                    <a:pt x="30" y="127"/>
                    <a:pt x="30" y="126"/>
                    <a:pt x="30" y="126"/>
                  </a:cubicBezTo>
                  <a:cubicBezTo>
                    <a:pt x="28" y="125"/>
                    <a:pt x="28" y="124"/>
                    <a:pt x="25" y="121"/>
                  </a:cubicBezTo>
                  <a:cubicBezTo>
                    <a:pt x="26" y="120"/>
                    <a:pt x="25" y="118"/>
                    <a:pt x="25" y="118"/>
                  </a:cubicBezTo>
                  <a:cubicBezTo>
                    <a:pt x="25" y="113"/>
                    <a:pt x="29" y="110"/>
                    <a:pt x="32" y="109"/>
                  </a:cubicBezTo>
                  <a:cubicBezTo>
                    <a:pt x="33" y="108"/>
                    <a:pt x="35" y="108"/>
                    <a:pt x="36" y="108"/>
                  </a:cubicBezTo>
                  <a:cubicBezTo>
                    <a:pt x="38" y="107"/>
                    <a:pt x="40" y="106"/>
                    <a:pt x="42" y="105"/>
                  </a:cubicBezTo>
                  <a:cubicBezTo>
                    <a:pt x="43" y="105"/>
                    <a:pt x="49" y="105"/>
                    <a:pt x="49" y="104"/>
                  </a:cubicBezTo>
                  <a:cubicBezTo>
                    <a:pt x="51" y="104"/>
                    <a:pt x="58" y="105"/>
                    <a:pt x="59" y="105"/>
                  </a:cubicBezTo>
                  <a:cubicBezTo>
                    <a:pt x="61" y="105"/>
                    <a:pt x="65" y="103"/>
                    <a:pt x="68" y="104"/>
                  </a:cubicBezTo>
                  <a:cubicBezTo>
                    <a:pt x="68" y="104"/>
                    <a:pt x="69" y="103"/>
                    <a:pt x="69" y="103"/>
                  </a:cubicBezTo>
                  <a:cubicBezTo>
                    <a:pt x="69" y="103"/>
                    <a:pt x="71" y="104"/>
                    <a:pt x="71" y="104"/>
                  </a:cubicBezTo>
                  <a:cubicBezTo>
                    <a:pt x="73" y="105"/>
                    <a:pt x="72" y="110"/>
                    <a:pt x="72" y="112"/>
                  </a:cubicBezTo>
                  <a:cubicBezTo>
                    <a:pt x="71" y="115"/>
                    <a:pt x="73" y="121"/>
                    <a:pt x="70" y="1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8" name="Freeform 59">
              <a:extLst>
                <a:ext uri="{FF2B5EF4-FFF2-40B4-BE49-F238E27FC236}">
                  <a16:creationId xmlns="" xmlns:a16="http://schemas.microsoft.com/office/drawing/2014/main" id="{417B056A-A9FC-C04D-AA75-B778E01BA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876" y="3000376"/>
              <a:ext cx="412750" cy="681038"/>
            </a:xfrm>
            <a:custGeom>
              <a:avLst/>
              <a:gdLst>
                <a:gd name="T0" fmla="*/ 103 w 136"/>
                <a:gd name="T1" fmla="*/ 7 h 223"/>
                <a:gd name="T2" fmla="*/ 106 w 136"/>
                <a:gd name="T3" fmla="*/ 25 h 223"/>
                <a:gd name="T4" fmla="*/ 103 w 136"/>
                <a:gd name="T5" fmla="*/ 38 h 223"/>
                <a:gd name="T6" fmla="*/ 94 w 136"/>
                <a:gd name="T7" fmla="*/ 60 h 223"/>
                <a:gd name="T8" fmla="*/ 105 w 136"/>
                <a:gd name="T9" fmla="*/ 71 h 223"/>
                <a:gd name="T10" fmla="*/ 116 w 136"/>
                <a:gd name="T11" fmla="*/ 53 h 223"/>
                <a:gd name="T12" fmla="*/ 119 w 136"/>
                <a:gd name="T13" fmla="*/ 38 h 223"/>
                <a:gd name="T14" fmla="*/ 124 w 136"/>
                <a:gd name="T15" fmla="*/ 9 h 223"/>
                <a:gd name="T16" fmla="*/ 135 w 136"/>
                <a:gd name="T17" fmla="*/ 25 h 223"/>
                <a:gd name="T18" fmla="*/ 128 w 136"/>
                <a:gd name="T19" fmla="*/ 42 h 223"/>
                <a:gd name="T20" fmla="*/ 124 w 136"/>
                <a:gd name="T21" fmla="*/ 63 h 223"/>
                <a:gd name="T22" fmla="*/ 96 w 136"/>
                <a:gd name="T23" fmla="*/ 85 h 223"/>
                <a:gd name="T24" fmla="*/ 92 w 136"/>
                <a:gd name="T25" fmla="*/ 129 h 223"/>
                <a:gd name="T26" fmla="*/ 86 w 136"/>
                <a:gd name="T27" fmla="*/ 160 h 223"/>
                <a:gd name="T28" fmla="*/ 79 w 136"/>
                <a:gd name="T29" fmla="*/ 176 h 223"/>
                <a:gd name="T30" fmla="*/ 69 w 136"/>
                <a:gd name="T31" fmla="*/ 162 h 223"/>
                <a:gd name="T32" fmla="*/ 61 w 136"/>
                <a:gd name="T33" fmla="*/ 174 h 223"/>
                <a:gd name="T34" fmla="*/ 52 w 136"/>
                <a:gd name="T35" fmla="*/ 223 h 223"/>
                <a:gd name="T36" fmla="*/ 45 w 136"/>
                <a:gd name="T37" fmla="*/ 211 h 223"/>
                <a:gd name="T38" fmla="*/ 46 w 136"/>
                <a:gd name="T39" fmla="*/ 152 h 223"/>
                <a:gd name="T40" fmla="*/ 27 w 136"/>
                <a:gd name="T41" fmla="*/ 153 h 223"/>
                <a:gd name="T42" fmla="*/ 2 w 136"/>
                <a:gd name="T43" fmla="*/ 149 h 223"/>
                <a:gd name="T44" fmla="*/ 2 w 136"/>
                <a:gd name="T45" fmla="*/ 126 h 223"/>
                <a:gd name="T46" fmla="*/ 7 w 136"/>
                <a:gd name="T47" fmla="*/ 95 h 223"/>
                <a:gd name="T48" fmla="*/ 11 w 136"/>
                <a:gd name="T49" fmla="*/ 68 h 223"/>
                <a:gd name="T50" fmla="*/ 15 w 136"/>
                <a:gd name="T51" fmla="*/ 50 h 223"/>
                <a:gd name="T52" fmla="*/ 30 w 136"/>
                <a:gd name="T53" fmla="*/ 65 h 223"/>
                <a:gd name="T54" fmla="*/ 28 w 136"/>
                <a:gd name="T55" fmla="*/ 74 h 223"/>
                <a:gd name="T56" fmla="*/ 29 w 136"/>
                <a:gd name="T57" fmla="*/ 100 h 223"/>
                <a:gd name="T58" fmla="*/ 47 w 136"/>
                <a:gd name="T59" fmla="*/ 90 h 223"/>
                <a:gd name="T60" fmla="*/ 49 w 136"/>
                <a:gd name="T61" fmla="*/ 64 h 223"/>
                <a:gd name="T62" fmla="*/ 50 w 136"/>
                <a:gd name="T63" fmla="*/ 31 h 223"/>
                <a:gd name="T64" fmla="*/ 66 w 136"/>
                <a:gd name="T65" fmla="*/ 4 h 223"/>
                <a:gd name="T66" fmla="*/ 69 w 136"/>
                <a:gd name="T67" fmla="*/ 34 h 223"/>
                <a:gd name="T68" fmla="*/ 65 w 136"/>
                <a:gd name="T69" fmla="*/ 55 h 223"/>
                <a:gd name="T70" fmla="*/ 65 w 136"/>
                <a:gd name="T71" fmla="*/ 97 h 223"/>
                <a:gd name="T72" fmla="*/ 69 w 136"/>
                <a:gd name="T73" fmla="*/ 126 h 223"/>
                <a:gd name="T74" fmla="*/ 62 w 136"/>
                <a:gd name="T75" fmla="*/ 139 h 223"/>
                <a:gd name="T76" fmla="*/ 74 w 136"/>
                <a:gd name="T77" fmla="*/ 153 h 223"/>
                <a:gd name="T78" fmla="*/ 82 w 136"/>
                <a:gd name="T79" fmla="*/ 139 h 223"/>
                <a:gd name="T80" fmla="*/ 85 w 136"/>
                <a:gd name="T81" fmla="*/ 97 h 223"/>
                <a:gd name="T82" fmla="*/ 75 w 136"/>
                <a:gd name="T83" fmla="*/ 85 h 223"/>
                <a:gd name="T84" fmla="*/ 66 w 136"/>
                <a:gd name="T85" fmla="*/ 91 h 223"/>
                <a:gd name="T86" fmla="*/ 69 w 136"/>
                <a:gd name="T87" fmla="*/ 81 h 223"/>
                <a:gd name="T88" fmla="*/ 87 w 136"/>
                <a:gd name="T89" fmla="*/ 54 h 223"/>
                <a:gd name="T90" fmla="*/ 91 w 136"/>
                <a:gd name="T91" fmla="*/ 12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6" h="223">
                  <a:moveTo>
                    <a:pt x="94" y="2"/>
                  </a:moveTo>
                  <a:cubicBezTo>
                    <a:pt x="96" y="3"/>
                    <a:pt x="100" y="3"/>
                    <a:pt x="101" y="4"/>
                  </a:cubicBezTo>
                  <a:cubicBezTo>
                    <a:pt x="102" y="5"/>
                    <a:pt x="102" y="6"/>
                    <a:pt x="103" y="7"/>
                  </a:cubicBezTo>
                  <a:cubicBezTo>
                    <a:pt x="104" y="9"/>
                    <a:pt x="106" y="12"/>
                    <a:pt x="106" y="13"/>
                  </a:cubicBezTo>
                  <a:cubicBezTo>
                    <a:pt x="107" y="15"/>
                    <a:pt x="106" y="19"/>
                    <a:pt x="106" y="20"/>
                  </a:cubicBezTo>
                  <a:cubicBezTo>
                    <a:pt x="106" y="22"/>
                    <a:pt x="106" y="23"/>
                    <a:pt x="106" y="25"/>
                  </a:cubicBezTo>
                  <a:cubicBezTo>
                    <a:pt x="105" y="27"/>
                    <a:pt x="105" y="29"/>
                    <a:pt x="104" y="31"/>
                  </a:cubicBezTo>
                  <a:cubicBezTo>
                    <a:pt x="104" y="33"/>
                    <a:pt x="104" y="35"/>
                    <a:pt x="104" y="36"/>
                  </a:cubicBezTo>
                  <a:cubicBezTo>
                    <a:pt x="103" y="37"/>
                    <a:pt x="103" y="37"/>
                    <a:pt x="103" y="38"/>
                  </a:cubicBezTo>
                  <a:cubicBezTo>
                    <a:pt x="102" y="39"/>
                    <a:pt x="103" y="41"/>
                    <a:pt x="103" y="42"/>
                  </a:cubicBezTo>
                  <a:cubicBezTo>
                    <a:pt x="103" y="43"/>
                    <a:pt x="103" y="44"/>
                    <a:pt x="103" y="46"/>
                  </a:cubicBezTo>
                  <a:cubicBezTo>
                    <a:pt x="100" y="51"/>
                    <a:pt x="96" y="54"/>
                    <a:pt x="94" y="60"/>
                  </a:cubicBezTo>
                  <a:cubicBezTo>
                    <a:pt x="94" y="62"/>
                    <a:pt x="96" y="72"/>
                    <a:pt x="96" y="73"/>
                  </a:cubicBezTo>
                  <a:cubicBezTo>
                    <a:pt x="99" y="73"/>
                    <a:pt x="100" y="73"/>
                    <a:pt x="102" y="72"/>
                  </a:cubicBezTo>
                  <a:cubicBezTo>
                    <a:pt x="103" y="72"/>
                    <a:pt x="104" y="72"/>
                    <a:pt x="105" y="71"/>
                  </a:cubicBezTo>
                  <a:cubicBezTo>
                    <a:pt x="110" y="70"/>
                    <a:pt x="110" y="66"/>
                    <a:pt x="112" y="60"/>
                  </a:cubicBezTo>
                  <a:cubicBezTo>
                    <a:pt x="112" y="58"/>
                    <a:pt x="115" y="56"/>
                    <a:pt x="116" y="54"/>
                  </a:cubicBezTo>
                  <a:cubicBezTo>
                    <a:pt x="116" y="54"/>
                    <a:pt x="116" y="53"/>
                    <a:pt x="116" y="53"/>
                  </a:cubicBezTo>
                  <a:cubicBezTo>
                    <a:pt x="116" y="53"/>
                    <a:pt x="118" y="48"/>
                    <a:pt x="117" y="47"/>
                  </a:cubicBezTo>
                  <a:cubicBezTo>
                    <a:pt x="118" y="47"/>
                    <a:pt x="119" y="47"/>
                    <a:pt x="119" y="45"/>
                  </a:cubicBezTo>
                  <a:cubicBezTo>
                    <a:pt x="119" y="43"/>
                    <a:pt x="119" y="41"/>
                    <a:pt x="119" y="38"/>
                  </a:cubicBezTo>
                  <a:cubicBezTo>
                    <a:pt x="118" y="35"/>
                    <a:pt x="120" y="23"/>
                    <a:pt x="122" y="19"/>
                  </a:cubicBezTo>
                  <a:cubicBezTo>
                    <a:pt x="122" y="18"/>
                    <a:pt x="122" y="18"/>
                    <a:pt x="121" y="19"/>
                  </a:cubicBezTo>
                  <a:cubicBezTo>
                    <a:pt x="119" y="13"/>
                    <a:pt x="118" y="11"/>
                    <a:pt x="124" y="9"/>
                  </a:cubicBezTo>
                  <a:cubicBezTo>
                    <a:pt x="126" y="9"/>
                    <a:pt x="126" y="8"/>
                    <a:pt x="128" y="9"/>
                  </a:cubicBezTo>
                  <a:cubicBezTo>
                    <a:pt x="132" y="11"/>
                    <a:pt x="134" y="17"/>
                    <a:pt x="135" y="22"/>
                  </a:cubicBezTo>
                  <a:cubicBezTo>
                    <a:pt x="135" y="23"/>
                    <a:pt x="135" y="24"/>
                    <a:pt x="135" y="25"/>
                  </a:cubicBezTo>
                  <a:cubicBezTo>
                    <a:pt x="135" y="26"/>
                    <a:pt x="136" y="27"/>
                    <a:pt x="136" y="29"/>
                  </a:cubicBezTo>
                  <a:cubicBezTo>
                    <a:pt x="135" y="29"/>
                    <a:pt x="135" y="29"/>
                    <a:pt x="134" y="30"/>
                  </a:cubicBezTo>
                  <a:cubicBezTo>
                    <a:pt x="135" y="35"/>
                    <a:pt x="130" y="39"/>
                    <a:pt x="128" y="42"/>
                  </a:cubicBezTo>
                  <a:cubicBezTo>
                    <a:pt x="128" y="44"/>
                    <a:pt x="127" y="46"/>
                    <a:pt x="127" y="48"/>
                  </a:cubicBezTo>
                  <a:cubicBezTo>
                    <a:pt x="127" y="48"/>
                    <a:pt x="126" y="49"/>
                    <a:pt x="126" y="50"/>
                  </a:cubicBezTo>
                  <a:cubicBezTo>
                    <a:pt x="128" y="53"/>
                    <a:pt x="126" y="59"/>
                    <a:pt x="124" y="63"/>
                  </a:cubicBezTo>
                  <a:cubicBezTo>
                    <a:pt x="123" y="66"/>
                    <a:pt x="124" y="69"/>
                    <a:pt x="123" y="74"/>
                  </a:cubicBezTo>
                  <a:cubicBezTo>
                    <a:pt x="122" y="78"/>
                    <a:pt x="117" y="84"/>
                    <a:pt x="114" y="85"/>
                  </a:cubicBezTo>
                  <a:cubicBezTo>
                    <a:pt x="109" y="88"/>
                    <a:pt x="100" y="78"/>
                    <a:pt x="96" y="85"/>
                  </a:cubicBezTo>
                  <a:cubicBezTo>
                    <a:pt x="95" y="86"/>
                    <a:pt x="95" y="89"/>
                    <a:pt x="94" y="91"/>
                  </a:cubicBezTo>
                  <a:cubicBezTo>
                    <a:pt x="94" y="98"/>
                    <a:pt x="94" y="106"/>
                    <a:pt x="94" y="113"/>
                  </a:cubicBezTo>
                  <a:cubicBezTo>
                    <a:pt x="94" y="119"/>
                    <a:pt x="93" y="124"/>
                    <a:pt x="92" y="129"/>
                  </a:cubicBezTo>
                  <a:cubicBezTo>
                    <a:pt x="92" y="130"/>
                    <a:pt x="92" y="142"/>
                    <a:pt x="92" y="142"/>
                  </a:cubicBezTo>
                  <a:cubicBezTo>
                    <a:pt x="92" y="143"/>
                    <a:pt x="89" y="153"/>
                    <a:pt x="90" y="154"/>
                  </a:cubicBezTo>
                  <a:cubicBezTo>
                    <a:pt x="88" y="155"/>
                    <a:pt x="87" y="158"/>
                    <a:pt x="86" y="160"/>
                  </a:cubicBezTo>
                  <a:cubicBezTo>
                    <a:pt x="86" y="162"/>
                    <a:pt x="86" y="164"/>
                    <a:pt x="86" y="166"/>
                  </a:cubicBezTo>
                  <a:cubicBezTo>
                    <a:pt x="84" y="168"/>
                    <a:pt x="84" y="170"/>
                    <a:pt x="83" y="172"/>
                  </a:cubicBezTo>
                  <a:cubicBezTo>
                    <a:pt x="83" y="173"/>
                    <a:pt x="80" y="175"/>
                    <a:pt x="79" y="176"/>
                  </a:cubicBezTo>
                  <a:cubicBezTo>
                    <a:pt x="78" y="177"/>
                    <a:pt x="72" y="173"/>
                    <a:pt x="71" y="171"/>
                  </a:cubicBezTo>
                  <a:cubicBezTo>
                    <a:pt x="71" y="170"/>
                    <a:pt x="69" y="168"/>
                    <a:pt x="69" y="166"/>
                  </a:cubicBezTo>
                  <a:cubicBezTo>
                    <a:pt x="68" y="165"/>
                    <a:pt x="68" y="163"/>
                    <a:pt x="69" y="162"/>
                  </a:cubicBezTo>
                  <a:cubicBezTo>
                    <a:pt x="67" y="158"/>
                    <a:pt x="65" y="149"/>
                    <a:pt x="61" y="149"/>
                  </a:cubicBezTo>
                  <a:cubicBezTo>
                    <a:pt x="61" y="156"/>
                    <a:pt x="61" y="162"/>
                    <a:pt x="60" y="169"/>
                  </a:cubicBezTo>
                  <a:cubicBezTo>
                    <a:pt x="61" y="171"/>
                    <a:pt x="61" y="172"/>
                    <a:pt x="61" y="174"/>
                  </a:cubicBezTo>
                  <a:cubicBezTo>
                    <a:pt x="60" y="177"/>
                    <a:pt x="59" y="180"/>
                    <a:pt x="58" y="183"/>
                  </a:cubicBezTo>
                  <a:cubicBezTo>
                    <a:pt x="58" y="188"/>
                    <a:pt x="58" y="194"/>
                    <a:pt x="58" y="199"/>
                  </a:cubicBezTo>
                  <a:cubicBezTo>
                    <a:pt x="58" y="209"/>
                    <a:pt x="61" y="222"/>
                    <a:pt x="52" y="223"/>
                  </a:cubicBezTo>
                  <a:cubicBezTo>
                    <a:pt x="51" y="221"/>
                    <a:pt x="48" y="222"/>
                    <a:pt x="47" y="220"/>
                  </a:cubicBezTo>
                  <a:cubicBezTo>
                    <a:pt x="47" y="218"/>
                    <a:pt x="47" y="217"/>
                    <a:pt x="47" y="215"/>
                  </a:cubicBezTo>
                  <a:cubicBezTo>
                    <a:pt x="46" y="213"/>
                    <a:pt x="45" y="212"/>
                    <a:pt x="45" y="211"/>
                  </a:cubicBezTo>
                  <a:cubicBezTo>
                    <a:pt x="43" y="207"/>
                    <a:pt x="45" y="202"/>
                    <a:pt x="44" y="198"/>
                  </a:cubicBezTo>
                  <a:cubicBezTo>
                    <a:pt x="43" y="190"/>
                    <a:pt x="43" y="178"/>
                    <a:pt x="44" y="170"/>
                  </a:cubicBezTo>
                  <a:cubicBezTo>
                    <a:pt x="46" y="163"/>
                    <a:pt x="43" y="156"/>
                    <a:pt x="46" y="152"/>
                  </a:cubicBezTo>
                  <a:cubicBezTo>
                    <a:pt x="45" y="150"/>
                    <a:pt x="44" y="148"/>
                    <a:pt x="41" y="148"/>
                  </a:cubicBezTo>
                  <a:cubicBezTo>
                    <a:pt x="39" y="148"/>
                    <a:pt x="37" y="150"/>
                    <a:pt x="36" y="150"/>
                  </a:cubicBezTo>
                  <a:cubicBezTo>
                    <a:pt x="33" y="151"/>
                    <a:pt x="29" y="151"/>
                    <a:pt x="27" y="153"/>
                  </a:cubicBezTo>
                  <a:cubicBezTo>
                    <a:pt x="26" y="157"/>
                    <a:pt x="10" y="158"/>
                    <a:pt x="6" y="155"/>
                  </a:cubicBezTo>
                  <a:cubicBezTo>
                    <a:pt x="5" y="154"/>
                    <a:pt x="5" y="153"/>
                    <a:pt x="5" y="151"/>
                  </a:cubicBezTo>
                  <a:cubicBezTo>
                    <a:pt x="4" y="151"/>
                    <a:pt x="3" y="150"/>
                    <a:pt x="2" y="149"/>
                  </a:cubicBezTo>
                  <a:cubicBezTo>
                    <a:pt x="1" y="146"/>
                    <a:pt x="2" y="142"/>
                    <a:pt x="1" y="139"/>
                  </a:cubicBezTo>
                  <a:cubicBezTo>
                    <a:pt x="1" y="136"/>
                    <a:pt x="0" y="134"/>
                    <a:pt x="0" y="132"/>
                  </a:cubicBezTo>
                  <a:cubicBezTo>
                    <a:pt x="1" y="130"/>
                    <a:pt x="2" y="127"/>
                    <a:pt x="2" y="126"/>
                  </a:cubicBezTo>
                  <a:cubicBezTo>
                    <a:pt x="2" y="125"/>
                    <a:pt x="2" y="116"/>
                    <a:pt x="2" y="115"/>
                  </a:cubicBezTo>
                  <a:cubicBezTo>
                    <a:pt x="3" y="111"/>
                    <a:pt x="5" y="107"/>
                    <a:pt x="7" y="105"/>
                  </a:cubicBezTo>
                  <a:cubicBezTo>
                    <a:pt x="7" y="102"/>
                    <a:pt x="7" y="98"/>
                    <a:pt x="7" y="95"/>
                  </a:cubicBezTo>
                  <a:cubicBezTo>
                    <a:pt x="8" y="94"/>
                    <a:pt x="9" y="93"/>
                    <a:pt x="10" y="92"/>
                  </a:cubicBezTo>
                  <a:cubicBezTo>
                    <a:pt x="11" y="89"/>
                    <a:pt x="10" y="86"/>
                    <a:pt x="11" y="84"/>
                  </a:cubicBezTo>
                  <a:cubicBezTo>
                    <a:pt x="12" y="82"/>
                    <a:pt x="10" y="71"/>
                    <a:pt x="11" y="68"/>
                  </a:cubicBezTo>
                  <a:cubicBezTo>
                    <a:pt x="11" y="66"/>
                    <a:pt x="11" y="64"/>
                    <a:pt x="10" y="62"/>
                  </a:cubicBezTo>
                  <a:cubicBezTo>
                    <a:pt x="11" y="61"/>
                    <a:pt x="14" y="51"/>
                    <a:pt x="14" y="50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7" y="47"/>
                    <a:pt x="23" y="32"/>
                    <a:pt x="30" y="38"/>
                  </a:cubicBezTo>
                  <a:cubicBezTo>
                    <a:pt x="37" y="45"/>
                    <a:pt x="27" y="48"/>
                    <a:pt x="29" y="53"/>
                  </a:cubicBezTo>
                  <a:cubicBezTo>
                    <a:pt x="30" y="57"/>
                    <a:pt x="31" y="60"/>
                    <a:pt x="30" y="65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8"/>
                    <a:pt x="29" y="69"/>
                    <a:pt x="28" y="70"/>
                  </a:cubicBezTo>
                  <a:cubicBezTo>
                    <a:pt x="28" y="71"/>
                    <a:pt x="28" y="73"/>
                    <a:pt x="28" y="74"/>
                  </a:cubicBezTo>
                  <a:cubicBezTo>
                    <a:pt x="27" y="80"/>
                    <a:pt x="28" y="80"/>
                    <a:pt x="25" y="84"/>
                  </a:cubicBezTo>
                  <a:cubicBezTo>
                    <a:pt x="25" y="86"/>
                    <a:pt x="26" y="87"/>
                    <a:pt x="27" y="88"/>
                  </a:cubicBezTo>
                  <a:cubicBezTo>
                    <a:pt x="27" y="90"/>
                    <a:pt x="28" y="98"/>
                    <a:pt x="29" y="100"/>
                  </a:cubicBezTo>
                  <a:cubicBezTo>
                    <a:pt x="31" y="100"/>
                    <a:pt x="34" y="99"/>
                    <a:pt x="35" y="98"/>
                  </a:cubicBezTo>
                  <a:cubicBezTo>
                    <a:pt x="36" y="98"/>
                    <a:pt x="37" y="98"/>
                    <a:pt x="38" y="98"/>
                  </a:cubicBezTo>
                  <a:cubicBezTo>
                    <a:pt x="40" y="95"/>
                    <a:pt x="45" y="93"/>
                    <a:pt x="47" y="90"/>
                  </a:cubicBezTo>
                  <a:cubicBezTo>
                    <a:pt x="48" y="89"/>
                    <a:pt x="51" y="87"/>
                    <a:pt x="49" y="86"/>
                  </a:cubicBezTo>
                  <a:cubicBezTo>
                    <a:pt x="50" y="85"/>
                    <a:pt x="51" y="84"/>
                    <a:pt x="52" y="82"/>
                  </a:cubicBezTo>
                  <a:cubicBezTo>
                    <a:pt x="53" y="76"/>
                    <a:pt x="50" y="69"/>
                    <a:pt x="49" y="64"/>
                  </a:cubicBezTo>
                  <a:cubicBezTo>
                    <a:pt x="49" y="64"/>
                    <a:pt x="49" y="55"/>
                    <a:pt x="49" y="54"/>
                  </a:cubicBezTo>
                  <a:cubicBezTo>
                    <a:pt x="48" y="51"/>
                    <a:pt x="51" y="44"/>
                    <a:pt x="51" y="41"/>
                  </a:cubicBezTo>
                  <a:cubicBezTo>
                    <a:pt x="52" y="37"/>
                    <a:pt x="50" y="34"/>
                    <a:pt x="50" y="31"/>
                  </a:cubicBezTo>
                  <a:cubicBezTo>
                    <a:pt x="50" y="29"/>
                    <a:pt x="52" y="28"/>
                    <a:pt x="50" y="26"/>
                  </a:cubicBezTo>
                  <a:cubicBezTo>
                    <a:pt x="50" y="25"/>
                    <a:pt x="52" y="18"/>
                    <a:pt x="52" y="18"/>
                  </a:cubicBezTo>
                  <a:cubicBezTo>
                    <a:pt x="54" y="13"/>
                    <a:pt x="58" y="0"/>
                    <a:pt x="66" y="4"/>
                  </a:cubicBezTo>
                  <a:cubicBezTo>
                    <a:pt x="68" y="5"/>
                    <a:pt x="69" y="7"/>
                    <a:pt x="70" y="10"/>
                  </a:cubicBezTo>
                  <a:cubicBezTo>
                    <a:pt x="71" y="11"/>
                    <a:pt x="72" y="13"/>
                    <a:pt x="72" y="14"/>
                  </a:cubicBezTo>
                  <a:cubicBezTo>
                    <a:pt x="74" y="21"/>
                    <a:pt x="69" y="27"/>
                    <a:pt x="69" y="34"/>
                  </a:cubicBezTo>
                  <a:cubicBezTo>
                    <a:pt x="69" y="36"/>
                    <a:pt x="68" y="40"/>
                    <a:pt x="67" y="43"/>
                  </a:cubicBezTo>
                  <a:cubicBezTo>
                    <a:pt x="66" y="45"/>
                    <a:pt x="67" y="50"/>
                    <a:pt x="66" y="53"/>
                  </a:cubicBezTo>
                  <a:cubicBezTo>
                    <a:pt x="66" y="54"/>
                    <a:pt x="65" y="55"/>
                    <a:pt x="65" y="55"/>
                  </a:cubicBezTo>
                  <a:cubicBezTo>
                    <a:pt x="64" y="60"/>
                    <a:pt x="64" y="64"/>
                    <a:pt x="64" y="68"/>
                  </a:cubicBezTo>
                  <a:cubicBezTo>
                    <a:pt x="63" y="70"/>
                    <a:pt x="63" y="71"/>
                    <a:pt x="62" y="73"/>
                  </a:cubicBezTo>
                  <a:cubicBezTo>
                    <a:pt x="60" y="80"/>
                    <a:pt x="63" y="94"/>
                    <a:pt x="65" y="97"/>
                  </a:cubicBezTo>
                  <a:cubicBezTo>
                    <a:pt x="68" y="97"/>
                    <a:pt x="68" y="102"/>
                    <a:pt x="69" y="105"/>
                  </a:cubicBezTo>
                  <a:cubicBezTo>
                    <a:pt x="71" y="109"/>
                    <a:pt x="75" y="116"/>
                    <a:pt x="72" y="121"/>
                  </a:cubicBezTo>
                  <a:cubicBezTo>
                    <a:pt x="71" y="123"/>
                    <a:pt x="70" y="124"/>
                    <a:pt x="69" y="126"/>
                  </a:cubicBezTo>
                  <a:cubicBezTo>
                    <a:pt x="69" y="128"/>
                    <a:pt x="69" y="129"/>
                    <a:pt x="69" y="131"/>
                  </a:cubicBezTo>
                  <a:cubicBezTo>
                    <a:pt x="68" y="132"/>
                    <a:pt x="67" y="133"/>
                    <a:pt x="67" y="135"/>
                  </a:cubicBezTo>
                  <a:cubicBezTo>
                    <a:pt x="66" y="137"/>
                    <a:pt x="63" y="138"/>
                    <a:pt x="62" y="139"/>
                  </a:cubicBezTo>
                  <a:cubicBezTo>
                    <a:pt x="61" y="143"/>
                    <a:pt x="68" y="149"/>
                    <a:pt x="70" y="151"/>
                  </a:cubicBezTo>
                  <a:cubicBezTo>
                    <a:pt x="71" y="151"/>
                    <a:pt x="72" y="151"/>
                    <a:pt x="72" y="151"/>
                  </a:cubicBezTo>
                  <a:cubicBezTo>
                    <a:pt x="72" y="152"/>
                    <a:pt x="73" y="153"/>
                    <a:pt x="74" y="153"/>
                  </a:cubicBezTo>
                  <a:cubicBezTo>
                    <a:pt x="74" y="153"/>
                    <a:pt x="74" y="153"/>
                    <a:pt x="74" y="153"/>
                  </a:cubicBezTo>
                  <a:cubicBezTo>
                    <a:pt x="75" y="154"/>
                    <a:pt x="76" y="156"/>
                    <a:pt x="78" y="155"/>
                  </a:cubicBezTo>
                  <a:cubicBezTo>
                    <a:pt x="78" y="150"/>
                    <a:pt x="81" y="144"/>
                    <a:pt x="82" y="139"/>
                  </a:cubicBezTo>
                  <a:cubicBezTo>
                    <a:pt x="83" y="135"/>
                    <a:pt x="83" y="121"/>
                    <a:pt x="83" y="114"/>
                  </a:cubicBezTo>
                  <a:cubicBezTo>
                    <a:pt x="82" y="111"/>
                    <a:pt x="84" y="107"/>
                    <a:pt x="85" y="105"/>
                  </a:cubicBezTo>
                  <a:cubicBezTo>
                    <a:pt x="85" y="102"/>
                    <a:pt x="85" y="100"/>
                    <a:pt x="85" y="97"/>
                  </a:cubicBezTo>
                  <a:cubicBezTo>
                    <a:pt x="86" y="96"/>
                    <a:pt x="86" y="94"/>
                    <a:pt x="86" y="93"/>
                  </a:cubicBezTo>
                  <a:cubicBezTo>
                    <a:pt x="87" y="90"/>
                    <a:pt x="85" y="86"/>
                    <a:pt x="85" y="84"/>
                  </a:cubicBezTo>
                  <a:cubicBezTo>
                    <a:pt x="82" y="83"/>
                    <a:pt x="77" y="83"/>
                    <a:pt x="75" y="85"/>
                  </a:cubicBezTo>
                  <a:cubicBezTo>
                    <a:pt x="73" y="86"/>
                    <a:pt x="74" y="87"/>
                    <a:pt x="72" y="88"/>
                  </a:cubicBezTo>
                  <a:cubicBezTo>
                    <a:pt x="70" y="89"/>
                    <a:pt x="70" y="87"/>
                    <a:pt x="69" y="89"/>
                  </a:cubicBezTo>
                  <a:cubicBezTo>
                    <a:pt x="69" y="90"/>
                    <a:pt x="67" y="91"/>
                    <a:pt x="66" y="91"/>
                  </a:cubicBezTo>
                  <a:cubicBezTo>
                    <a:pt x="65" y="91"/>
                    <a:pt x="64" y="91"/>
                    <a:pt x="64" y="90"/>
                  </a:cubicBezTo>
                  <a:cubicBezTo>
                    <a:pt x="63" y="88"/>
                    <a:pt x="64" y="87"/>
                    <a:pt x="64" y="85"/>
                  </a:cubicBezTo>
                  <a:cubicBezTo>
                    <a:pt x="66" y="85"/>
                    <a:pt x="67" y="83"/>
                    <a:pt x="69" y="81"/>
                  </a:cubicBezTo>
                  <a:cubicBezTo>
                    <a:pt x="70" y="81"/>
                    <a:pt x="71" y="81"/>
                    <a:pt x="71" y="81"/>
                  </a:cubicBezTo>
                  <a:cubicBezTo>
                    <a:pt x="76" y="80"/>
                    <a:pt x="82" y="80"/>
                    <a:pt x="85" y="76"/>
                  </a:cubicBezTo>
                  <a:cubicBezTo>
                    <a:pt x="84" y="72"/>
                    <a:pt x="86" y="59"/>
                    <a:pt x="87" y="54"/>
                  </a:cubicBezTo>
                  <a:cubicBezTo>
                    <a:pt x="87" y="52"/>
                    <a:pt x="87" y="49"/>
                    <a:pt x="87" y="47"/>
                  </a:cubicBezTo>
                  <a:cubicBezTo>
                    <a:pt x="88" y="40"/>
                    <a:pt x="86" y="30"/>
                    <a:pt x="87" y="24"/>
                  </a:cubicBezTo>
                  <a:cubicBezTo>
                    <a:pt x="87" y="20"/>
                    <a:pt x="90" y="16"/>
                    <a:pt x="91" y="12"/>
                  </a:cubicBezTo>
                  <a:cubicBezTo>
                    <a:pt x="89" y="10"/>
                    <a:pt x="89" y="8"/>
                    <a:pt x="89" y="4"/>
                  </a:cubicBezTo>
                  <a:cubicBezTo>
                    <a:pt x="90" y="3"/>
                    <a:pt x="93" y="3"/>
                    <a:pt x="9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9" name="Freeform 60">
              <a:extLst>
                <a:ext uri="{FF2B5EF4-FFF2-40B4-BE49-F238E27FC236}">
                  <a16:creationId xmlns="" xmlns:a16="http://schemas.microsoft.com/office/drawing/2014/main" id="{770D6456-CBA5-AF4B-A861-7193C4142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576" y="3017838"/>
              <a:ext cx="358775" cy="234950"/>
            </a:xfrm>
            <a:custGeom>
              <a:avLst/>
              <a:gdLst>
                <a:gd name="T0" fmla="*/ 47 w 118"/>
                <a:gd name="T1" fmla="*/ 0 h 77"/>
                <a:gd name="T2" fmla="*/ 52 w 118"/>
                <a:gd name="T3" fmla="*/ 3 h 77"/>
                <a:gd name="T4" fmla="*/ 53 w 118"/>
                <a:gd name="T5" fmla="*/ 4 h 77"/>
                <a:gd name="T6" fmla="*/ 65 w 118"/>
                <a:gd name="T7" fmla="*/ 8 h 77"/>
                <a:gd name="T8" fmla="*/ 71 w 118"/>
                <a:gd name="T9" fmla="*/ 9 h 77"/>
                <a:gd name="T10" fmla="*/ 74 w 118"/>
                <a:gd name="T11" fmla="*/ 11 h 77"/>
                <a:gd name="T12" fmla="*/ 88 w 118"/>
                <a:gd name="T13" fmla="*/ 19 h 77"/>
                <a:gd name="T14" fmla="*/ 88 w 118"/>
                <a:gd name="T15" fmla="*/ 38 h 77"/>
                <a:gd name="T16" fmla="*/ 79 w 118"/>
                <a:gd name="T17" fmla="*/ 48 h 77"/>
                <a:gd name="T18" fmla="*/ 65 w 118"/>
                <a:gd name="T19" fmla="*/ 57 h 77"/>
                <a:gd name="T20" fmla="*/ 70 w 118"/>
                <a:gd name="T21" fmla="*/ 59 h 77"/>
                <a:gd name="T22" fmla="*/ 86 w 118"/>
                <a:gd name="T23" fmla="*/ 60 h 77"/>
                <a:gd name="T24" fmla="*/ 93 w 118"/>
                <a:gd name="T25" fmla="*/ 59 h 77"/>
                <a:gd name="T26" fmla="*/ 113 w 118"/>
                <a:gd name="T27" fmla="*/ 64 h 77"/>
                <a:gd name="T28" fmla="*/ 116 w 118"/>
                <a:gd name="T29" fmla="*/ 75 h 77"/>
                <a:gd name="T30" fmla="*/ 101 w 118"/>
                <a:gd name="T31" fmla="*/ 75 h 77"/>
                <a:gd name="T32" fmla="*/ 88 w 118"/>
                <a:gd name="T33" fmla="*/ 76 h 77"/>
                <a:gd name="T34" fmla="*/ 76 w 118"/>
                <a:gd name="T35" fmla="*/ 75 h 77"/>
                <a:gd name="T36" fmla="*/ 50 w 118"/>
                <a:gd name="T37" fmla="*/ 75 h 77"/>
                <a:gd name="T38" fmla="*/ 44 w 118"/>
                <a:gd name="T39" fmla="*/ 75 h 77"/>
                <a:gd name="T40" fmla="*/ 34 w 118"/>
                <a:gd name="T41" fmla="*/ 77 h 77"/>
                <a:gd name="T42" fmla="*/ 23 w 118"/>
                <a:gd name="T43" fmla="*/ 75 h 77"/>
                <a:gd name="T44" fmla="*/ 16 w 118"/>
                <a:gd name="T45" fmla="*/ 69 h 77"/>
                <a:gd name="T46" fmla="*/ 18 w 118"/>
                <a:gd name="T47" fmla="*/ 65 h 77"/>
                <a:gd name="T48" fmla="*/ 56 w 118"/>
                <a:gd name="T49" fmla="*/ 54 h 77"/>
                <a:gd name="T50" fmla="*/ 61 w 118"/>
                <a:gd name="T51" fmla="*/ 48 h 77"/>
                <a:gd name="T52" fmla="*/ 68 w 118"/>
                <a:gd name="T53" fmla="*/ 42 h 77"/>
                <a:gd name="T54" fmla="*/ 60 w 118"/>
                <a:gd name="T55" fmla="*/ 29 h 77"/>
                <a:gd name="T56" fmla="*/ 50 w 118"/>
                <a:gd name="T57" fmla="*/ 26 h 77"/>
                <a:gd name="T58" fmla="*/ 48 w 118"/>
                <a:gd name="T59" fmla="*/ 25 h 77"/>
                <a:gd name="T60" fmla="*/ 40 w 118"/>
                <a:gd name="T61" fmla="*/ 31 h 77"/>
                <a:gd name="T62" fmla="*/ 20 w 118"/>
                <a:gd name="T63" fmla="*/ 47 h 77"/>
                <a:gd name="T64" fmla="*/ 9 w 118"/>
                <a:gd name="T65" fmla="*/ 53 h 77"/>
                <a:gd name="T66" fmla="*/ 3 w 118"/>
                <a:gd name="T67" fmla="*/ 53 h 77"/>
                <a:gd name="T68" fmla="*/ 0 w 118"/>
                <a:gd name="T69" fmla="*/ 48 h 77"/>
                <a:gd name="T70" fmla="*/ 18 w 118"/>
                <a:gd name="T71" fmla="*/ 33 h 77"/>
                <a:gd name="T72" fmla="*/ 21 w 118"/>
                <a:gd name="T73" fmla="*/ 30 h 77"/>
                <a:gd name="T74" fmla="*/ 24 w 118"/>
                <a:gd name="T75" fmla="*/ 29 h 77"/>
                <a:gd name="T76" fmla="*/ 26 w 118"/>
                <a:gd name="T77" fmla="*/ 27 h 77"/>
                <a:gd name="T78" fmla="*/ 34 w 118"/>
                <a:gd name="T79" fmla="*/ 14 h 77"/>
                <a:gd name="T80" fmla="*/ 31 w 118"/>
                <a:gd name="T81" fmla="*/ 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8" h="77">
                  <a:moveTo>
                    <a:pt x="38" y="0"/>
                  </a:moveTo>
                  <a:cubicBezTo>
                    <a:pt x="42" y="1"/>
                    <a:pt x="44" y="0"/>
                    <a:pt x="47" y="0"/>
                  </a:cubicBezTo>
                  <a:cubicBezTo>
                    <a:pt x="49" y="1"/>
                    <a:pt x="50" y="2"/>
                    <a:pt x="51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3" y="3"/>
                    <a:pt x="52" y="4"/>
                    <a:pt x="53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5" y="4"/>
                    <a:pt x="61" y="6"/>
                    <a:pt x="62" y="6"/>
                  </a:cubicBezTo>
                  <a:cubicBezTo>
                    <a:pt x="63" y="6"/>
                    <a:pt x="64" y="8"/>
                    <a:pt x="65" y="8"/>
                  </a:cubicBezTo>
                  <a:cubicBezTo>
                    <a:pt x="66" y="8"/>
                    <a:pt x="70" y="9"/>
                    <a:pt x="70" y="9"/>
                  </a:cubicBezTo>
                  <a:cubicBezTo>
                    <a:pt x="70" y="9"/>
                    <a:pt x="70" y="9"/>
                    <a:pt x="71" y="9"/>
                  </a:cubicBezTo>
                  <a:cubicBezTo>
                    <a:pt x="71" y="9"/>
                    <a:pt x="72" y="10"/>
                    <a:pt x="72" y="11"/>
                  </a:cubicBezTo>
                  <a:cubicBezTo>
                    <a:pt x="73" y="11"/>
                    <a:pt x="73" y="10"/>
                    <a:pt x="74" y="11"/>
                  </a:cubicBezTo>
                  <a:cubicBezTo>
                    <a:pt x="75" y="12"/>
                    <a:pt x="76" y="13"/>
                    <a:pt x="78" y="14"/>
                  </a:cubicBezTo>
                  <a:cubicBezTo>
                    <a:pt x="80" y="15"/>
                    <a:pt x="86" y="16"/>
                    <a:pt x="88" y="19"/>
                  </a:cubicBezTo>
                  <a:cubicBezTo>
                    <a:pt x="89" y="21"/>
                    <a:pt x="88" y="30"/>
                    <a:pt x="88" y="31"/>
                  </a:cubicBezTo>
                  <a:cubicBezTo>
                    <a:pt x="88" y="33"/>
                    <a:pt x="88" y="36"/>
                    <a:pt x="88" y="38"/>
                  </a:cubicBezTo>
                  <a:cubicBezTo>
                    <a:pt x="87" y="40"/>
                    <a:pt x="86" y="43"/>
                    <a:pt x="84" y="44"/>
                  </a:cubicBezTo>
                  <a:cubicBezTo>
                    <a:pt x="82" y="46"/>
                    <a:pt x="80" y="45"/>
                    <a:pt x="79" y="48"/>
                  </a:cubicBezTo>
                  <a:cubicBezTo>
                    <a:pt x="77" y="48"/>
                    <a:pt x="65" y="53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5" y="58"/>
                    <a:pt x="65" y="58"/>
                    <a:pt x="66" y="59"/>
                  </a:cubicBezTo>
                  <a:cubicBezTo>
                    <a:pt x="66" y="59"/>
                    <a:pt x="70" y="59"/>
                    <a:pt x="70" y="59"/>
                  </a:cubicBezTo>
                  <a:cubicBezTo>
                    <a:pt x="72" y="60"/>
                    <a:pt x="81" y="57"/>
                    <a:pt x="85" y="59"/>
                  </a:cubicBezTo>
                  <a:cubicBezTo>
                    <a:pt x="85" y="59"/>
                    <a:pt x="86" y="59"/>
                    <a:pt x="86" y="60"/>
                  </a:cubicBezTo>
                  <a:cubicBezTo>
                    <a:pt x="92" y="59"/>
                    <a:pt x="92" y="59"/>
                    <a:pt x="92" y="59"/>
                  </a:cubicBezTo>
                  <a:cubicBezTo>
                    <a:pt x="92" y="59"/>
                    <a:pt x="92" y="59"/>
                    <a:pt x="93" y="59"/>
                  </a:cubicBezTo>
                  <a:cubicBezTo>
                    <a:pt x="94" y="61"/>
                    <a:pt x="100" y="62"/>
                    <a:pt x="102" y="60"/>
                  </a:cubicBezTo>
                  <a:cubicBezTo>
                    <a:pt x="105" y="61"/>
                    <a:pt x="110" y="61"/>
                    <a:pt x="113" y="64"/>
                  </a:cubicBezTo>
                  <a:cubicBezTo>
                    <a:pt x="114" y="65"/>
                    <a:pt x="116" y="69"/>
                    <a:pt x="118" y="71"/>
                  </a:cubicBezTo>
                  <a:cubicBezTo>
                    <a:pt x="117" y="72"/>
                    <a:pt x="116" y="74"/>
                    <a:pt x="116" y="75"/>
                  </a:cubicBezTo>
                  <a:cubicBezTo>
                    <a:pt x="114" y="76"/>
                    <a:pt x="108" y="76"/>
                    <a:pt x="106" y="75"/>
                  </a:cubicBezTo>
                  <a:cubicBezTo>
                    <a:pt x="104" y="75"/>
                    <a:pt x="103" y="75"/>
                    <a:pt x="101" y="75"/>
                  </a:cubicBezTo>
                  <a:cubicBezTo>
                    <a:pt x="101" y="75"/>
                    <a:pt x="100" y="74"/>
                    <a:pt x="99" y="75"/>
                  </a:cubicBezTo>
                  <a:cubicBezTo>
                    <a:pt x="97" y="76"/>
                    <a:pt x="90" y="76"/>
                    <a:pt x="88" y="76"/>
                  </a:cubicBezTo>
                  <a:cubicBezTo>
                    <a:pt x="87" y="76"/>
                    <a:pt x="83" y="75"/>
                    <a:pt x="82" y="76"/>
                  </a:cubicBezTo>
                  <a:cubicBezTo>
                    <a:pt x="81" y="76"/>
                    <a:pt x="78" y="74"/>
                    <a:pt x="76" y="75"/>
                  </a:cubicBezTo>
                  <a:cubicBezTo>
                    <a:pt x="74" y="75"/>
                    <a:pt x="65" y="74"/>
                    <a:pt x="61" y="75"/>
                  </a:cubicBezTo>
                  <a:cubicBezTo>
                    <a:pt x="60" y="75"/>
                    <a:pt x="53" y="74"/>
                    <a:pt x="50" y="75"/>
                  </a:cubicBezTo>
                  <a:cubicBezTo>
                    <a:pt x="49" y="75"/>
                    <a:pt x="48" y="75"/>
                    <a:pt x="47" y="76"/>
                  </a:cubicBezTo>
                  <a:cubicBezTo>
                    <a:pt x="46" y="75"/>
                    <a:pt x="45" y="75"/>
                    <a:pt x="44" y="75"/>
                  </a:cubicBezTo>
                  <a:cubicBezTo>
                    <a:pt x="43" y="76"/>
                    <a:pt x="42" y="76"/>
                    <a:pt x="41" y="77"/>
                  </a:cubicBezTo>
                  <a:cubicBezTo>
                    <a:pt x="40" y="77"/>
                    <a:pt x="34" y="77"/>
                    <a:pt x="34" y="77"/>
                  </a:cubicBezTo>
                  <a:cubicBezTo>
                    <a:pt x="33" y="77"/>
                    <a:pt x="33" y="77"/>
                    <a:pt x="32" y="76"/>
                  </a:cubicBezTo>
                  <a:cubicBezTo>
                    <a:pt x="32" y="76"/>
                    <a:pt x="24" y="74"/>
                    <a:pt x="23" y="75"/>
                  </a:cubicBezTo>
                  <a:cubicBezTo>
                    <a:pt x="22" y="74"/>
                    <a:pt x="21" y="74"/>
                    <a:pt x="19" y="72"/>
                  </a:cubicBezTo>
                  <a:cubicBezTo>
                    <a:pt x="17" y="72"/>
                    <a:pt x="18" y="70"/>
                    <a:pt x="16" y="69"/>
                  </a:cubicBezTo>
                  <a:cubicBezTo>
                    <a:pt x="16" y="68"/>
                    <a:pt x="16" y="68"/>
                    <a:pt x="16" y="67"/>
                  </a:cubicBezTo>
                  <a:cubicBezTo>
                    <a:pt x="17" y="67"/>
                    <a:pt x="17" y="66"/>
                    <a:pt x="18" y="65"/>
                  </a:cubicBezTo>
                  <a:cubicBezTo>
                    <a:pt x="23" y="67"/>
                    <a:pt x="40" y="61"/>
                    <a:pt x="44" y="58"/>
                  </a:cubicBezTo>
                  <a:cubicBezTo>
                    <a:pt x="47" y="59"/>
                    <a:pt x="53" y="56"/>
                    <a:pt x="56" y="54"/>
                  </a:cubicBezTo>
                  <a:cubicBezTo>
                    <a:pt x="56" y="53"/>
                    <a:pt x="56" y="52"/>
                    <a:pt x="57" y="51"/>
                  </a:cubicBezTo>
                  <a:cubicBezTo>
                    <a:pt x="58" y="50"/>
                    <a:pt x="60" y="49"/>
                    <a:pt x="61" y="48"/>
                  </a:cubicBezTo>
                  <a:cubicBezTo>
                    <a:pt x="62" y="48"/>
                    <a:pt x="62" y="47"/>
                    <a:pt x="62" y="46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70" y="40"/>
                    <a:pt x="71" y="38"/>
                    <a:pt x="72" y="37"/>
                  </a:cubicBezTo>
                  <a:cubicBezTo>
                    <a:pt x="69" y="31"/>
                    <a:pt x="62" y="32"/>
                    <a:pt x="60" y="29"/>
                  </a:cubicBezTo>
                  <a:cubicBezTo>
                    <a:pt x="59" y="29"/>
                    <a:pt x="58" y="28"/>
                    <a:pt x="58" y="28"/>
                  </a:cubicBezTo>
                  <a:cubicBezTo>
                    <a:pt x="54" y="26"/>
                    <a:pt x="53" y="29"/>
                    <a:pt x="50" y="26"/>
                  </a:cubicBezTo>
                  <a:cubicBezTo>
                    <a:pt x="50" y="25"/>
                    <a:pt x="50" y="26"/>
                    <a:pt x="50" y="25"/>
                  </a:cubicBezTo>
                  <a:cubicBezTo>
                    <a:pt x="49" y="25"/>
                    <a:pt x="49" y="25"/>
                    <a:pt x="48" y="25"/>
                  </a:cubicBezTo>
                  <a:cubicBezTo>
                    <a:pt x="47" y="27"/>
                    <a:pt x="44" y="29"/>
                    <a:pt x="42" y="30"/>
                  </a:cubicBezTo>
                  <a:cubicBezTo>
                    <a:pt x="41" y="30"/>
                    <a:pt x="41" y="31"/>
                    <a:pt x="40" y="31"/>
                  </a:cubicBezTo>
                  <a:cubicBezTo>
                    <a:pt x="40" y="35"/>
                    <a:pt x="35" y="36"/>
                    <a:pt x="32" y="37"/>
                  </a:cubicBezTo>
                  <a:cubicBezTo>
                    <a:pt x="27" y="40"/>
                    <a:pt x="24" y="44"/>
                    <a:pt x="20" y="47"/>
                  </a:cubicBezTo>
                  <a:cubicBezTo>
                    <a:pt x="19" y="48"/>
                    <a:pt x="18" y="47"/>
                    <a:pt x="17" y="48"/>
                  </a:cubicBezTo>
                  <a:cubicBezTo>
                    <a:pt x="14" y="49"/>
                    <a:pt x="11" y="50"/>
                    <a:pt x="9" y="53"/>
                  </a:cubicBezTo>
                  <a:cubicBezTo>
                    <a:pt x="7" y="53"/>
                    <a:pt x="7" y="53"/>
                    <a:pt x="6" y="52"/>
                  </a:cubicBezTo>
                  <a:cubicBezTo>
                    <a:pt x="5" y="52"/>
                    <a:pt x="4" y="53"/>
                    <a:pt x="3" y="53"/>
                  </a:cubicBezTo>
                  <a:cubicBezTo>
                    <a:pt x="2" y="53"/>
                    <a:pt x="2" y="53"/>
                    <a:pt x="1" y="52"/>
                  </a:cubicBezTo>
                  <a:cubicBezTo>
                    <a:pt x="1" y="51"/>
                    <a:pt x="0" y="48"/>
                    <a:pt x="0" y="48"/>
                  </a:cubicBezTo>
                  <a:cubicBezTo>
                    <a:pt x="3" y="45"/>
                    <a:pt x="13" y="41"/>
                    <a:pt x="14" y="38"/>
                  </a:cubicBezTo>
                  <a:cubicBezTo>
                    <a:pt x="15" y="38"/>
                    <a:pt x="17" y="34"/>
                    <a:pt x="18" y="33"/>
                  </a:cubicBezTo>
                  <a:cubicBezTo>
                    <a:pt x="19" y="33"/>
                    <a:pt x="19" y="33"/>
                    <a:pt x="20" y="32"/>
                  </a:cubicBezTo>
                  <a:cubicBezTo>
                    <a:pt x="21" y="32"/>
                    <a:pt x="20" y="31"/>
                    <a:pt x="21" y="30"/>
                  </a:cubicBezTo>
                  <a:cubicBezTo>
                    <a:pt x="21" y="30"/>
                    <a:pt x="23" y="30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3" y="28"/>
                    <a:pt x="24" y="28"/>
                    <a:pt x="25" y="27"/>
                  </a:cubicBezTo>
                  <a:cubicBezTo>
                    <a:pt x="25" y="27"/>
                    <a:pt x="25" y="27"/>
                    <a:pt x="26" y="27"/>
                  </a:cubicBezTo>
                  <a:cubicBezTo>
                    <a:pt x="26" y="25"/>
                    <a:pt x="30" y="23"/>
                    <a:pt x="31" y="22"/>
                  </a:cubicBezTo>
                  <a:cubicBezTo>
                    <a:pt x="32" y="19"/>
                    <a:pt x="33" y="16"/>
                    <a:pt x="34" y="14"/>
                  </a:cubicBezTo>
                  <a:cubicBezTo>
                    <a:pt x="34" y="14"/>
                    <a:pt x="34" y="13"/>
                    <a:pt x="34" y="13"/>
                  </a:cubicBezTo>
                  <a:cubicBezTo>
                    <a:pt x="35" y="10"/>
                    <a:pt x="30" y="7"/>
                    <a:pt x="31" y="3"/>
                  </a:cubicBezTo>
                  <a:cubicBezTo>
                    <a:pt x="32" y="2"/>
                    <a:pt x="38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0" name="Freeform 61">
              <a:extLst>
                <a:ext uri="{FF2B5EF4-FFF2-40B4-BE49-F238E27FC236}">
                  <a16:creationId xmlns="" xmlns:a16="http://schemas.microsoft.com/office/drawing/2014/main" id="{CBD5C636-0DBF-684D-90B9-7A6019DF54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65651" y="3208338"/>
              <a:ext cx="471488" cy="460375"/>
            </a:xfrm>
            <a:custGeom>
              <a:avLst/>
              <a:gdLst>
                <a:gd name="T0" fmla="*/ 150 w 156"/>
                <a:gd name="T1" fmla="*/ 104 h 151"/>
                <a:gd name="T2" fmla="*/ 142 w 156"/>
                <a:gd name="T3" fmla="*/ 107 h 151"/>
                <a:gd name="T4" fmla="*/ 118 w 156"/>
                <a:gd name="T5" fmla="*/ 108 h 151"/>
                <a:gd name="T6" fmla="*/ 95 w 156"/>
                <a:gd name="T7" fmla="*/ 111 h 151"/>
                <a:gd name="T8" fmla="*/ 83 w 156"/>
                <a:gd name="T9" fmla="*/ 110 h 151"/>
                <a:gd name="T10" fmla="*/ 72 w 156"/>
                <a:gd name="T11" fmla="*/ 107 h 151"/>
                <a:gd name="T12" fmla="*/ 91 w 156"/>
                <a:gd name="T13" fmla="*/ 86 h 151"/>
                <a:gd name="T14" fmla="*/ 125 w 156"/>
                <a:gd name="T15" fmla="*/ 82 h 151"/>
                <a:gd name="T16" fmla="*/ 126 w 156"/>
                <a:gd name="T17" fmla="*/ 73 h 151"/>
                <a:gd name="T18" fmla="*/ 112 w 156"/>
                <a:gd name="T19" fmla="*/ 64 h 151"/>
                <a:gd name="T20" fmla="*/ 98 w 156"/>
                <a:gd name="T21" fmla="*/ 64 h 151"/>
                <a:gd name="T22" fmla="*/ 74 w 156"/>
                <a:gd name="T23" fmla="*/ 64 h 151"/>
                <a:gd name="T24" fmla="*/ 75 w 156"/>
                <a:gd name="T25" fmla="*/ 51 h 151"/>
                <a:gd name="T26" fmla="*/ 122 w 156"/>
                <a:gd name="T27" fmla="*/ 47 h 151"/>
                <a:gd name="T28" fmla="*/ 122 w 156"/>
                <a:gd name="T29" fmla="*/ 37 h 151"/>
                <a:gd name="T30" fmla="*/ 84 w 156"/>
                <a:gd name="T31" fmla="*/ 31 h 151"/>
                <a:gd name="T32" fmla="*/ 70 w 156"/>
                <a:gd name="T33" fmla="*/ 28 h 151"/>
                <a:gd name="T34" fmla="*/ 63 w 156"/>
                <a:gd name="T35" fmla="*/ 22 h 151"/>
                <a:gd name="T36" fmla="*/ 45 w 156"/>
                <a:gd name="T37" fmla="*/ 33 h 151"/>
                <a:gd name="T38" fmla="*/ 19 w 156"/>
                <a:gd name="T39" fmla="*/ 31 h 151"/>
                <a:gd name="T40" fmla="*/ 20 w 156"/>
                <a:gd name="T41" fmla="*/ 20 h 151"/>
                <a:gd name="T42" fmla="*/ 18 w 156"/>
                <a:gd name="T43" fmla="*/ 5 h 151"/>
                <a:gd name="T44" fmla="*/ 11 w 156"/>
                <a:gd name="T45" fmla="*/ 0 h 151"/>
                <a:gd name="T46" fmla="*/ 8 w 156"/>
                <a:gd name="T47" fmla="*/ 27 h 151"/>
                <a:gd name="T48" fmla="*/ 8 w 156"/>
                <a:gd name="T49" fmla="*/ 41 h 151"/>
                <a:gd name="T50" fmla="*/ 5 w 156"/>
                <a:gd name="T51" fmla="*/ 68 h 151"/>
                <a:gd name="T52" fmla="*/ 5 w 156"/>
                <a:gd name="T53" fmla="*/ 82 h 151"/>
                <a:gd name="T54" fmla="*/ 1 w 156"/>
                <a:gd name="T55" fmla="*/ 119 h 151"/>
                <a:gd name="T56" fmla="*/ 5 w 156"/>
                <a:gd name="T57" fmla="*/ 150 h 151"/>
                <a:gd name="T58" fmla="*/ 11 w 156"/>
                <a:gd name="T59" fmla="*/ 148 h 151"/>
                <a:gd name="T60" fmla="*/ 13 w 156"/>
                <a:gd name="T61" fmla="*/ 143 h 151"/>
                <a:gd name="T62" fmla="*/ 25 w 156"/>
                <a:gd name="T63" fmla="*/ 137 h 151"/>
                <a:gd name="T64" fmla="*/ 39 w 156"/>
                <a:gd name="T65" fmla="*/ 134 h 151"/>
                <a:gd name="T66" fmla="*/ 58 w 156"/>
                <a:gd name="T67" fmla="*/ 134 h 151"/>
                <a:gd name="T68" fmla="*/ 82 w 156"/>
                <a:gd name="T69" fmla="*/ 135 h 151"/>
                <a:gd name="T70" fmla="*/ 113 w 156"/>
                <a:gd name="T71" fmla="*/ 142 h 151"/>
                <a:gd name="T72" fmla="*/ 131 w 156"/>
                <a:gd name="T73" fmla="*/ 147 h 151"/>
                <a:gd name="T74" fmla="*/ 147 w 156"/>
                <a:gd name="T75" fmla="*/ 143 h 151"/>
                <a:gd name="T76" fmla="*/ 153 w 156"/>
                <a:gd name="T77" fmla="*/ 133 h 151"/>
                <a:gd name="T78" fmla="*/ 56 w 156"/>
                <a:gd name="T79" fmla="*/ 109 h 151"/>
                <a:gd name="T80" fmla="*/ 46 w 156"/>
                <a:gd name="T81" fmla="*/ 112 h 151"/>
                <a:gd name="T82" fmla="*/ 20 w 156"/>
                <a:gd name="T83" fmla="*/ 114 h 151"/>
                <a:gd name="T84" fmla="*/ 28 w 156"/>
                <a:gd name="T85" fmla="*/ 92 h 151"/>
                <a:gd name="T86" fmla="*/ 44 w 156"/>
                <a:gd name="T87" fmla="*/ 87 h 151"/>
                <a:gd name="T88" fmla="*/ 60 w 156"/>
                <a:gd name="T89" fmla="*/ 60 h 151"/>
                <a:gd name="T90" fmla="*/ 43 w 156"/>
                <a:gd name="T91" fmla="*/ 67 h 151"/>
                <a:gd name="T92" fmla="*/ 20 w 156"/>
                <a:gd name="T93" fmla="*/ 71 h 151"/>
                <a:gd name="T94" fmla="*/ 46 w 156"/>
                <a:gd name="T95" fmla="*/ 51 h 151"/>
                <a:gd name="T96" fmla="*/ 59 w 156"/>
                <a:gd name="T97" fmla="*/ 49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6" h="151">
                  <a:moveTo>
                    <a:pt x="156" y="123"/>
                  </a:moveTo>
                  <a:cubicBezTo>
                    <a:pt x="156" y="122"/>
                    <a:pt x="155" y="117"/>
                    <a:pt x="155" y="117"/>
                  </a:cubicBezTo>
                  <a:cubicBezTo>
                    <a:pt x="154" y="115"/>
                    <a:pt x="149" y="107"/>
                    <a:pt x="150" y="104"/>
                  </a:cubicBezTo>
                  <a:cubicBezTo>
                    <a:pt x="149" y="103"/>
                    <a:pt x="149" y="103"/>
                    <a:pt x="147" y="103"/>
                  </a:cubicBezTo>
                  <a:cubicBezTo>
                    <a:pt x="147" y="105"/>
                    <a:pt x="145" y="106"/>
                    <a:pt x="143" y="108"/>
                  </a:cubicBezTo>
                  <a:cubicBezTo>
                    <a:pt x="142" y="108"/>
                    <a:pt x="142" y="108"/>
                    <a:pt x="142" y="107"/>
                  </a:cubicBezTo>
                  <a:cubicBezTo>
                    <a:pt x="142" y="106"/>
                    <a:pt x="141" y="106"/>
                    <a:pt x="141" y="106"/>
                  </a:cubicBezTo>
                  <a:cubicBezTo>
                    <a:pt x="139" y="109"/>
                    <a:pt x="123" y="105"/>
                    <a:pt x="120" y="109"/>
                  </a:cubicBezTo>
                  <a:cubicBezTo>
                    <a:pt x="119" y="109"/>
                    <a:pt x="119" y="109"/>
                    <a:pt x="118" y="108"/>
                  </a:cubicBezTo>
                  <a:cubicBezTo>
                    <a:pt x="115" y="110"/>
                    <a:pt x="105" y="112"/>
                    <a:pt x="103" y="110"/>
                  </a:cubicBezTo>
                  <a:cubicBezTo>
                    <a:pt x="103" y="110"/>
                    <a:pt x="102" y="111"/>
                    <a:pt x="102" y="111"/>
                  </a:cubicBezTo>
                  <a:cubicBezTo>
                    <a:pt x="102" y="110"/>
                    <a:pt x="96" y="111"/>
                    <a:pt x="95" y="111"/>
                  </a:cubicBezTo>
                  <a:cubicBezTo>
                    <a:pt x="94" y="110"/>
                    <a:pt x="89" y="110"/>
                    <a:pt x="88" y="110"/>
                  </a:cubicBezTo>
                  <a:cubicBezTo>
                    <a:pt x="87" y="110"/>
                    <a:pt x="87" y="111"/>
                    <a:pt x="86" y="111"/>
                  </a:cubicBezTo>
                  <a:cubicBezTo>
                    <a:pt x="85" y="111"/>
                    <a:pt x="84" y="110"/>
                    <a:pt x="83" y="110"/>
                  </a:cubicBezTo>
                  <a:cubicBezTo>
                    <a:pt x="83" y="110"/>
                    <a:pt x="82" y="111"/>
                    <a:pt x="81" y="111"/>
                  </a:cubicBezTo>
                  <a:cubicBezTo>
                    <a:pt x="81" y="111"/>
                    <a:pt x="81" y="111"/>
                    <a:pt x="80" y="111"/>
                  </a:cubicBezTo>
                  <a:cubicBezTo>
                    <a:pt x="78" y="109"/>
                    <a:pt x="75" y="109"/>
                    <a:pt x="72" y="107"/>
                  </a:cubicBezTo>
                  <a:cubicBezTo>
                    <a:pt x="74" y="101"/>
                    <a:pt x="76" y="97"/>
                    <a:pt x="75" y="89"/>
                  </a:cubicBezTo>
                  <a:cubicBezTo>
                    <a:pt x="76" y="89"/>
                    <a:pt x="76" y="88"/>
                    <a:pt x="77" y="87"/>
                  </a:cubicBezTo>
                  <a:cubicBezTo>
                    <a:pt x="78" y="87"/>
                    <a:pt x="90" y="86"/>
                    <a:pt x="91" y="86"/>
                  </a:cubicBezTo>
                  <a:cubicBezTo>
                    <a:pt x="97" y="87"/>
                    <a:pt x="109" y="90"/>
                    <a:pt x="113" y="87"/>
                  </a:cubicBezTo>
                  <a:cubicBezTo>
                    <a:pt x="115" y="87"/>
                    <a:pt x="117" y="88"/>
                    <a:pt x="119" y="88"/>
                  </a:cubicBezTo>
                  <a:cubicBezTo>
                    <a:pt x="121" y="87"/>
                    <a:pt x="124" y="84"/>
                    <a:pt x="125" y="82"/>
                  </a:cubicBezTo>
                  <a:cubicBezTo>
                    <a:pt x="126" y="80"/>
                    <a:pt x="124" y="77"/>
                    <a:pt x="126" y="76"/>
                  </a:cubicBezTo>
                  <a:cubicBezTo>
                    <a:pt x="125" y="75"/>
                    <a:pt x="126" y="75"/>
                    <a:pt x="125" y="75"/>
                  </a:cubicBezTo>
                  <a:cubicBezTo>
                    <a:pt x="125" y="74"/>
                    <a:pt x="125" y="73"/>
                    <a:pt x="126" y="73"/>
                  </a:cubicBezTo>
                  <a:cubicBezTo>
                    <a:pt x="128" y="70"/>
                    <a:pt x="118" y="66"/>
                    <a:pt x="117" y="65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6" y="65"/>
                    <a:pt x="113" y="64"/>
                    <a:pt x="112" y="64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100" y="64"/>
                    <a:pt x="99" y="64"/>
                    <a:pt x="99" y="64"/>
                  </a:cubicBezTo>
                  <a:cubicBezTo>
                    <a:pt x="98" y="64"/>
                    <a:pt x="99" y="64"/>
                    <a:pt x="98" y="64"/>
                  </a:cubicBezTo>
                  <a:cubicBezTo>
                    <a:pt x="88" y="63"/>
                    <a:pt x="88" y="63"/>
                    <a:pt x="88" y="63"/>
                  </a:cubicBezTo>
                  <a:cubicBezTo>
                    <a:pt x="87" y="64"/>
                    <a:pt x="84" y="65"/>
                    <a:pt x="83" y="65"/>
                  </a:cubicBezTo>
                  <a:cubicBezTo>
                    <a:pt x="80" y="66"/>
                    <a:pt x="78" y="64"/>
                    <a:pt x="74" y="64"/>
                  </a:cubicBezTo>
                  <a:cubicBezTo>
                    <a:pt x="73" y="61"/>
                    <a:pt x="71" y="60"/>
                    <a:pt x="73" y="57"/>
                  </a:cubicBezTo>
                  <a:cubicBezTo>
                    <a:pt x="73" y="56"/>
                    <a:pt x="73" y="55"/>
                    <a:pt x="73" y="54"/>
                  </a:cubicBezTo>
                  <a:cubicBezTo>
                    <a:pt x="74" y="53"/>
                    <a:pt x="75" y="52"/>
                    <a:pt x="75" y="51"/>
                  </a:cubicBezTo>
                  <a:cubicBezTo>
                    <a:pt x="77" y="51"/>
                    <a:pt x="83" y="50"/>
                    <a:pt x="84" y="50"/>
                  </a:cubicBezTo>
                  <a:cubicBezTo>
                    <a:pt x="90" y="53"/>
                    <a:pt x="116" y="51"/>
                    <a:pt x="122" y="48"/>
                  </a:cubicBezTo>
                  <a:cubicBezTo>
                    <a:pt x="121" y="48"/>
                    <a:pt x="122" y="47"/>
                    <a:pt x="122" y="47"/>
                  </a:cubicBezTo>
                  <a:cubicBezTo>
                    <a:pt x="124" y="44"/>
                    <a:pt x="123" y="42"/>
                    <a:pt x="124" y="39"/>
                  </a:cubicBezTo>
                  <a:cubicBezTo>
                    <a:pt x="124" y="39"/>
                    <a:pt x="124" y="39"/>
                    <a:pt x="124" y="39"/>
                  </a:cubicBezTo>
                  <a:cubicBezTo>
                    <a:pt x="123" y="38"/>
                    <a:pt x="122" y="38"/>
                    <a:pt x="122" y="37"/>
                  </a:cubicBezTo>
                  <a:cubicBezTo>
                    <a:pt x="121" y="36"/>
                    <a:pt x="122" y="35"/>
                    <a:pt x="121" y="34"/>
                  </a:cubicBezTo>
                  <a:cubicBezTo>
                    <a:pt x="118" y="33"/>
                    <a:pt x="112" y="34"/>
                    <a:pt x="110" y="33"/>
                  </a:cubicBezTo>
                  <a:cubicBezTo>
                    <a:pt x="105" y="30"/>
                    <a:pt x="87" y="30"/>
                    <a:pt x="84" y="31"/>
                  </a:cubicBezTo>
                  <a:cubicBezTo>
                    <a:pt x="79" y="33"/>
                    <a:pt x="76" y="31"/>
                    <a:pt x="73" y="31"/>
                  </a:cubicBezTo>
                  <a:cubicBezTo>
                    <a:pt x="72" y="30"/>
                    <a:pt x="71" y="29"/>
                    <a:pt x="70" y="29"/>
                  </a:cubicBezTo>
                  <a:cubicBezTo>
                    <a:pt x="70" y="29"/>
                    <a:pt x="70" y="29"/>
                    <a:pt x="70" y="28"/>
                  </a:cubicBezTo>
                  <a:cubicBezTo>
                    <a:pt x="69" y="27"/>
                    <a:pt x="68" y="26"/>
                    <a:pt x="68" y="24"/>
                  </a:cubicBezTo>
                  <a:cubicBezTo>
                    <a:pt x="67" y="23"/>
                    <a:pt x="66" y="22"/>
                    <a:pt x="65" y="22"/>
                  </a:cubicBezTo>
                  <a:cubicBezTo>
                    <a:pt x="64" y="22"/>
                    <a:pt x="64" y="22"/>
                    <a:pt x="63" y="22"/>
                  </a:cubicBezTo>
                  <a:cubicBezTo>
                    <a:pt x="62" y="24"/>
                    <a:pt x="59" y="27"/>
                    <a:pt x="57" y="30"/>
                  </a:cubicBezTo>
                  <a:cubicBezTo>
                    <a:pt x="58" y="31"/>
                    <a:pt x="53" y="32"/>
                    <a:pt x="52" y="32"/>
                  </a:cubicBezTo>
                  <a:cubicBezTo>
                    <a:pt x="51" y="31"/>
                    <a:pt x="47" y="33"/>
                    <a:pt x="45" y="33"/>
                  </a:cubicBezTo>
                  <a:cubicBezTo>
                    <a:pt x="45" y="32"/>
                    <a:pt x="42" y="32"/>
                    <a:pt x="41" y="33"/>
                  </a:cubicBezTo>
                  <a:cubicBezTo>
                    <a:pt x="36" y="34"/>
                    <a:pt x="27" y="35"/>
                    <a:pt x="23" y="35"/>
                  </a:cubicBezTo>
                  <a:cubicBezTo>
                    <a:pt x="23" y="34"/>
                    <a:pt x="20" y="31"/>
                    <a:pt x="19" y="31"/>
                  </a:cubicBezTo>
                  <a:cubicBezTo>
                    <a:pt x="19" y="30"/>
                    <a:pt x="19" y="29"/>
                    <a:pt x="19" y="28"/>
                  </a:cubicBezTo>
                  <a:cubicBezTo>
                    <a:pt x="20" y="25"/>
                    <a:pt x="20" y="23"/>
                    <a:pt x="20" y="20"/>
                  </a:cubicBezTo>
                  <a:cubicBezTo>
                    <a:pt x="20" y="21"/>
                    <a:pt x="20" y="20"/>
                    <a:pt x="20" y="20"/>
                  </a:cubicBezTo>
                  <a:cubicBezTo>
                    <a:pt x="20" y="19"/>
                    <a:pt x="21" y="16"/>
                    <a:pt x="21" y="14"/>
                  </a:cubicBezTo>
                  <a:cubicBezTo>
                    <a:pt x="20" y="13"/>
                    <a:pt x="20" y="13"/>
                    <a:pt x="19" y="12"/>
                  </a:cubicBezTo>
                  <a:cubicBezTo>
                    <a:pt x="18" y="9"/>
                    <a:pt x="19" y="7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4"/>
                    <a:pt x="14" y="2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0" y="2"/>
                    <a:pt x="12" y="5"/>
                    <a:pt x="11" y="8"/>
                  </a:cubicBezTo>
                  <a:cubicBezTo>
                    <a:pt x="8" y="13"/>
                    <a:pt x="8" y="19"/>
                    <a:pt x="7" y="24"/>
                  </a:cubicBezTo>
                  <a:cubicBezTo>
                    <a:pt x="7" y="25"/>
                    <a:pt x="8" y="26"/>
                    <a:pt x="8" y="27"/>
                  </a:cubicBezTo>
                  <a:cubicBezTo>
                    <a:pt x="8" y="27"/>
                    <a:pt x="8" y="32"/>
                    <a:pt x="8" y="32"/>
                  </a:cubicBezTo>
                  <a:cubicBezTo>
                    <a:pt x="8" y="32"/>
                    <a:pt x="8" y="33"/>
                    <a:pt x="8" y="34"/>
                  </a:cubicBezTo>
                  <a:cubicBezTo>
                    <a:pt x="7" y="37"/>
                    <a:pt x="8" y="39"/>
                    <a:pt x="8" y="41"/>
                  </a:cubicBezTo>
                  <a:cubicBezTo>
                    <a:pt x="9" y="44"/>
                    <a:pt x="7" y="46"/>
                    <a:pt x="7" y="48"/>
                  </a:cubicBezTo>
                  <a:cubicBezTo>
                    <a:pt x="6" y="50"/>
                    <a:pt x="8" y="54"/>
                    <a:pt x="7" y="55"/>
                  </a:cubicBezTo>
                  <a:cubicBezTo>
                    <a:pt x="5" y="60"/>
                    <a:pt x="6" y="64"/>
                    <a:pt x="5" y="68"/>
                  </a:cubicBezTo>
                  <a:cubicBezTo>
                    <a:pt x="6" y="69"/>
                    <a:pt x="6" y="70"/>
                    <a:pt x="6" y="71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5" y="74"/>
                    <a:pt x="4" y="79"/>
                    <a:pt x="5" y="82"/>
                  </a:cubicBezTo>
                  <a:cubicBezTo>
                    <a:pt x="5" y="90"/>
                    <a:pt x="3" y="97"/>
                    <a:pt x="5" y="100"/>
                  </a:cubicBezTo>
                  <a:cubicBezTo>
                    <a:pt x="5" y="102"/>
                    <a:pt x="2" y="106"/>
                    <a:pt x="2" y="108"/>
                  </a:cubicBezTo>
                  <a:cubicBezTo>
                    <a:pt x="3" y="113"/>
                    <a:pt x="1" y="118"/>
                    <a:pt x="1" y="119"/>
                  </a:cubicBezTo>
                  <a:cubicBezTo>
                    <a:pt x="0" y="126"/>
                    <a:pt x="1" y="139"/>
                    <a:pt x="2" y="142"/>
                  </a:cubicBezTo>
                  <a:cubicBezTo>
                    <a:pt x="2" y="142"/>
                    <a:pt x="4" y="144"/>
                    <a:pt x="4" y="144"/>
                  </a:cubicBezTo>
                  <a:cubicBezTo>
                    <a:pt x="5" y="145"/>
                    <a:pt x="4" y="148"/>
                    <a:pt x="5" y="150"/>
                  </a:cubicBezTo>
                  <a:cubicBezTo>
                    <a:pt x="5" y="150"/>
                    <a:pt x="6" y="150"/>
                    <a:pt x="6" y="151"/>
                  </a:cubicBezTo>
                  <a:cubicBezTo>
                    <a:pt x="7" y="151"/>
                    <a:pt x="8" y="150"/>
                    <a:pt x="10" y="150"/>
                  </a:cubicBezTo>
                  <a:cubicBezTo>
                    <a:pt x="10" y="149"/>
                    <a:pt x="11" y="149"/>
                    <a:pt x="11" y="148"/>
                  </a:cubicBezTo>
                  <a:cubicBezTo>
                    <a:pt x="11" y="147"/>
                    <a:pt x="11" y="146"/>
                    <a:pt x="11" y="145"/>
                  </a:cubicBezTo>
                  <a:cubicBezTo>
                    <a:pt x="11" y="145"/>
                    <a:pt x="11" y="145"/>
                    <a:pt x="11" y="145"/>
                  </a:cubicBezTo>
                  <a:cubicBezTo>
                    <a:pt x="12" y="144"/>
                    <a:pt x="13" y="144"/>
                    <a:pt x="13" y="143"/>
                  </a:cubicBezTo>
                  <a:cubicBezTo>
                    <a:pt x="14" y="142"/>
                    <a:pt x="13" y="141"/>
                    <a:pt x="14" y="141"/>
                  </a:cubicBezTo>
                  <a:cubicBezTo>
                    <a:pt x="15" y="138"/>
                    <a:pt x="21" y="139"/>
                    <a:pt x="21" y="139"/>
                  </a:cubicBezTo>
                  <a:cubicBezTo>
                    <a:pt x="23" y="138"/>
                    <a:pt x="24" y="137"/>
                    <a:pt x="25" y="137"/>
                  </a:cubicBezTo>
                  <a:cubicBezTo>
                    <a:pt x="26" y="137"/>
                    <a:pt x="27" y="138"/>
                    <a:pt x="28" y="137"/>
                  </a:cubicBezTo>
                  <a:cubicBezTo>
                    <a:pt x="30" y="136"/>
                    <a:pt x="32" y="135"/>
                    <a:pt x="33" y="134"/>
                  </a:cubicBezTo>
                  <a:cubicBezTo>
                    <a:pt x="35" y="134"/>
                    <a:pt x="38" y="134"/>
                    <a:pt x="39" y="134"/>
                  </a:cubicBezTo>
                  <a:cubicBezTo>
                    <a:pt x="41" y="133"/>
                    <a:pt x="50" y="134"/>
                    <a:pt x="51" y="134"/>
                  </a:cubicBezTo>
                  <a:cubicBezTo>
                    <a:pt x="51" y="134"/>
                    <a:pt x="52" y="134"/>
                    <a:pt x="52" y="134"/>
                  </a:cubicBezTo>
                  <a:cubicBezTo>
                    <a:pt x="53" y="133"/>
                    <a:pt x="58" y="134"/>
                    <a:pt x="58" y="134"/>
                  </a:cubicBezTo>
                  <a:cubicBezTo>
                    <a:pt x="59" y="134"/>
                    <a:pt x="63" y="134"/>
                    <a:pt x="64" y="134"/>
                  </a:cubicBezTo>
                  <a:cubicBezTo>
                    <a:pt x="68" y="134"/>
                    <a:pt x="69" y="134"/>
                    <a:pt x="73" y="135"/>
                  </a:cubicBezTo>
                  <a:cubicBezTo>
                    <a:pt x="74" y="135"/>
                    <a:pt x="81" y="135"/>
                    <a:pt x="82" y="135"/>
                  </a:cubicBezTo>
                  <a:cubicBezTo>
                    <a:pt x="84" y="137"/>
                    <a:pt x="87" y="137"/>
                    <a:pt x="89" y="139"/>
                  </a:cubicBezTo>
                  <a:cubicBezTo>
                    <a:pt x="90" y="137"/>
                    <a:pt x="101" y="140"/>
                    <a:pt x="103" y="140"/>
                  </a:cubicBezTo>
                  <a:cubicBezTo>
                    <a:pt x="107" y="139"/>
                    <a:pt x="112" y="142"/>
                    <a:pt x="113" y="142"/>
                  </a:cubicBezTo>
                  <a:cubicBezTo>
                    <a:pt x="116" y="141"/>
                    <a:pt x="116" y="143"/>
                    <a:pt x="117" y="144"/>
                  </a:cubicBezTo>
                  <a:cubicBezTo>
                    <a:pt x="119" y="144"/>
                    <a:pt x="120" y="144"/>
                    <a:pt x="121" y="144"/>
                  </a:cubicBezTo>
                  <a:cubicBezTo>
                    <a:pt x="125" y="146"/>
                    <a:pt x="127" y="147"/>
                    <a:pt x="131" y="147"/>
                  </a:cubicBezTo>
                  <a:cubicBezTo>
                    <a:pt x="133" y="148"/>
                    <a:pt x="138" y="148"/>
                    <a:pt x="138" y="148"/>
                  </a:cubicBezTo>
                  <a:cubicBezTo>
                    <a:pt x="139" y="147"/>
                    <a:pt x="143" y="146"/>
                    <a:pt x="144" y="146"/>
                  </a:cubicBezTo>
                  <a:cubicBezTo>
                    <a:pt x="145" y="145"/>
                    <a:pt x="146" y="144"/>
                    <a:pt x="147" y="143"/>
                  </a:cubicBezTo>
                  <a:cubicBezTo>
                    <a:pt x="147" y="143"/>
                    <a:pt x="147" y="142"/>
                    <a:pt x="147" y="142"/>
                  </a:cubicBezTo>
                  <a:cubicBezTo>
                    <a:pt x="147" y="141"/>
                    <a:pt x="150" y="140"/>
                    <a:pt x="150" y="140"/>
                  </a:cubicBezTo>
                  <a:cubicBezTo>
                    <a:pt x="152" y="138"/>
                    <a:pt x="151" y="135"/>
                    <a:pt x="153" y="133"/>
                  </a:cubicBezTo>
                  <a:cubicBezTo>
                    <a:pt x="154" y="132"/>
                    <a:pt x="155" y="132"/>
                    <a:pt x="155" y="130"/>
                  </a:cubicBezTo>
                  <a:cubicBezTo>
                    <a:pt x="154" y="129"/>
                    <a:pt x="156" y="124"/>
                    <a:pt x="156" y="123"/>
                  </a:cubicBezTo>
                  <a:close/>
                  <a:moveTo>
                    <a:pt x="56" y="109"/>
                  </a:moveTo>
                  <a:cubicBezTo>
                    <a:pt x="54" y="111"/>
                    <a:pt x="52" y="110"/>
                    <a:pt x="49" y="111"/>
                  </a:cubicBezTo>
                  <a:cubicBezTo>
                    <a:pt x="49" y="111"/>
                    <a:pt x="48" y="111"/>
                    <a:pt x="47" y="111"/>
                  </a:cubicBezTo>
                  <a:cubicBezTo>
                    <a:pt x="47" y="111"/>
                    <a:pt x="47" y="111"/>
                    <a:pt x="46" y="112"/>
                  </a:cubicBezTo>
                  <a:cubicBezTo>
                    <a:pt x="45" y="112"/>
                    <a:pt x="43" y="112"/>
                    <a:pt x="42" y="112"/>
                  </a:cubicBezTo>
                  <a:cubicBezTo>
                    <a:pt x="40" y="112"/>
                    <a:pt x="39" y="112"/>
                    <a:pt x="37" y="112"/>
                  </a:cubicBezTo>
                  <a:cubicBezTo>
                    <a:pt x="33" y="114"/>
                    <a:pt x="25" y="114"/>
                    <a:pt x="20" y="114"/>
                  </a:cubicBezTo>
                  <a:cubicBezTo>
                    <a:pt x="20" y="114"/>
                    <a:pt x="19" y="113"/>
                    <a:pt x="19" y="112"/>
                  </a:cubicBezTo>
                  <a:cubicBezTo>
                    <a:pt x="18" y="111"/>
                    <a:pt x="18" y="98"/>
                    <a:pt x="19" y="97"/>
                  </a:cubicBezTo>
                  <a:cubicBezTo>
                    <a:pt x="19" y="97"/>
                    <a:pt x="28" y="92"/>
                    <a:pt x="28" y="92"/>
                  </a:cubicBezTo>
                  <a:cubicBezTo>
                    <a:pt x="29" y="92"/>
                    <a:pt x="29" y="92"/>
                    <a:pt x="30" y="92"/>
                  </a:cubicBezTo>
                  <a:cubicBezTo>
                    <a:pt x="31" y="91"/>
                    <a:pt x="32" y="90"/>
                    <a:pt x="34" y="89"/>
                  </a:cubicBezTo>
                  <a:cubicBezTo>
                    <a:pt x="36" y="88"/>
                    <a:pt x="42" y="89"/>
                    <a:pt x="44" y="87"/>
                  </a:cubicBezTo>
                  <a:cubicBezTo>
                    <a:pt x="48" y="88"/>
                    <a:pt x="55" y="87"/>
                    <a:pt x="59" y="89"/>
                  </a:cubicBezTo>
                  <a:cubicBezTo>
                    <a:pt x="61" y="95"/>
                    <a:pt x="59" y="107"/>
                    <a:pt x="56" y="109"/>
                  </a:cubicBezTo>
                  <a:close/>
                  <a:moveTo>
                    <a:pt x="60" y="60"/>
                  </a:moveTo>
                  <a:cubicBezTo>
                    <a:pt x="60" y="62"/>
                    <a:pt x="60" y="64"/>
                    <a:pt x="59" y="64"/>
                  </a:cubicBezTo>
                  <a:cubicBezTo>
                    <a:pt x="57" y="66"/>
                    <a:pt x="53" y="68"/>
                    <a:pt x="49" y="67"/>
                  </a:cubicBezTo>
                  <a:cubicBezTo>
                    <a:pt x="48" y="67"/>
                    <a:pt x="45" y="67"/>
                    <a:pt x="43" y="67"/>
                  </a:cubicBezTo>
                  <a:cubicBezTo>
                    <a:pt x="42" y="67"/>
                    <a:pt x="40" y="68"/>
                    <a:pt x="39" y="68"/>
                  </a:cubicBezTo>
                  <a:cubicBezTo>
                    <a:pt x="38" y="68"/>
                    <a:pt x="37" y="68"/>
                    <a:pt x="36" y="68"/>
                  </a:cubicBezTo>
                  <a:cubicBezTo>
                    <a:pt x="29" y="70"/>
                    <a:pt x="27" y="71"/>
                    <a:pt x="20" y="71"/>
                  </a:cubicBezTo>
                  <a:cubicBezTo>
                    <a:pt x="15" y="59"/>
                    <a:pt x="24" y="56"/>
                    <a:pt x="33" y="51"/>
                  </a:cubicBezTo>
                  <a:cubicBezTo>
                    <a:pt x="35" y="50"/>
                    <a:pt x="38" y="52"/>
                    <a:pt x="40" y="52"/>
                  </a:cubicBezTo>
                  <a:cubicBezTo>
                    <a:pt x="42" y="51"/>
                    <a:pt x="44" y="52"/>
                    <a:pt x="46" y="51"/>
                  </a:cubicBezTo>
                  <a:cubicBezTo>
                    <a:pt x="47" y="51"/>
                    <a:pt x="49" y="49"/>
                    <a:pt x="50" y="49"/>
                  </a:cubicBezTo>
                  <a:cubicBezTo>
                    <a:pt x="51" y="48"/>
                    <a:pt x="53" y="49"/>
                    <a:pt x="54" y="48"/>
                  </a:cubicBezTo>
                  <a:cubicBezTo>
                    <a:pt x="56" y="48"/>
                    <a:pt x="57" y="49"/>
                    <a:pt x="59" y="49"/>
                  </a:cubicBezTo>
                  <a:cubicBezTo>
                    <a:pt x="62" y="52"/>
                    <a:pt x="61" y="55"/>
                    <a:pt x="60" y="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1" name="Freeform 62">
              <a:extLst>
                <a:ext uri="{FF2B5EF4-FFF2-40B4-BE49-F238E27FC236}">
                  <a16:creationId xmlns="" xmlns:a16="http://schemas.microsoft.com/office/drawing/2014/main" id="{8585EE9A-19BF-8444-8E5C-736CD8018E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64376" y="3014663"/>
              <a:ext cx="831850" cy="349250"/>
            </a:xfrm>
            <a:custGeom>
              <a:avLst/>
              <a:gdLst>
                <a:gd name="T0" fmla="*/ 262 w 275"/>
                <a:gd name="T1" fmla="*/ 71 h 114"/>
                <a:gd name="T2" fmla="*/ 242 w 275"/>
                <a:gd name="T3" fmla="*/ 70 h 114"/>
                <a:gd name="T4" fmla="*/ 227 w 275"/>
                <a:gd name="T5" fmla="*/ 69 h 114"/>
                <a:gd name="T6" fmla="*/ 178 w 275"/>
                <a:gd name="T7" fmla="*/ 63 h 114"/>
                <a:gd name="T8" fmla="*/ 186 w 275"/>
                <a:gd name="T9" fmla="*/ 34 h 114"/>
                <a:gd name="T10" fmla="*/ 121 w 275"/>
                <a:gd name="T11" fmla="*/ 40 h 114"/>
                <a:gd name="T12" fmla="*/ 96 w 275"/>
                <a:gd name="T13" fmla="*/ 36 h 114"/>
                <a:gd name="T14" fmla="*/ 104 w 275"/>
                <a:gd name="T15" fmla="*/ 28 h 114"/>
                <a:gd name="T16" fmla="*/ 126 w 275"/>
                <a:gd name="T17" fmla="*/ 32 h 114"/>
                <a:gd name="T18" fmla="*/ 144 w 275"/>
                <a:gd name="T19" fmla="*/ 31 h 114"/>
                <a:gd name="T20" fmla="*/ 178 w 275"/>
                <a:gd name="T21" fmla="*/ 29 h 114"/>
                <a:gd name="T22" fmla="*/ 208 w 275"/>
                <a:gd name="T23" fmla="*/ 40 h 114"/>
                <a:gd name="T24" fmla="*/ 229 w 275"/>
                <a:gd name="T25" fmla="*/ 34 h 114"/>
                <a:gd name="T26" fmla="*/ 217 w 275"/>
                <a:gd name="T27" fmla="*/ 20 h 114"/>
                <a:gd name="T28" fmla="*/ 198 w 275"/>
                <a:gd name="T29" fmla="*/ 17 h 114"/>
                <a:gd name="T30" fmla="*/ 161 w 275"/>
                <a:gd name="T31" fmla="*/ 15 h 114"/>
                <a:gd name="T32" fmla="*/ 146 w 275"/>
                <a:gd name="T33" fmla="*/ 9 h 114"/>
                <a:gd name="T34" fmla="*/ 118 w 275"/>
                <a:gd name="T35" fmla="*/ 1 h 114"/>
                <a:gd name="T36" fmla="*/ 96 w 275"/>
                <a:gd name="T37" fmla="*/ 15 h 114"/>
                <a:gd name="T38" fmla="*/ 56 w 275"/>
                <a:gd name="T39" fmla="*/ 19 h 114"/>
                <a:gd name="T40" fmla="*/ 40 w 275"/>
                <a:gd name="T41" fmla="*/ 32 h 114"/>
                <a:gd name="T42" fmla="*/ 30 w 275"/>
                <a:gd name="T43" fmla="*/ 53 h 114"/>
                <a:gd name="T44" fmla="*/ 36 w 275"/>
                <a:gd name="T45" fmla="*/ 63 h 114"/>
                <a:gd name="T46" fmla="*/ 50 w 275"/>
                <a:gd name="T47" fmla="*/ 61 h 114"/>
                <a:gd name="T48" fmla="*/ 58 w 275"/>
                <a:gd name="T49" fmla="*/ 34 h 114"/>
                <a:gd name="T50" fmla="*/ 87 w 275"/>
                <a:gd name="T51" fmla="*/ 54 h 114"/>
                <a:gd name="T52" fmla="*/ 52 w 275"/>
                <a:gd name="T53" fmla="*/ 69 h 114"/>
                <a:gd name="T54" fmla="*/ 0 w 275"/>
                <a:gd name="T55" fmla="*/ 80 h 114"/>
                <a:gd name="T56" fmla="*/ 46 w 275"/>
                <a:gd name="T57" fmla="*/ 86 h 114"/>
                <a:gd name="T58" fmla="*/ 56 w 275"/>
                <a:gd name="T59" fmla="*/ 97 h 114"/>
                <a:gd name="T60" fmla="*/ 49 w 275"/>
                <a:gd name="T61" fmla="*/ 113 h 114"/>
                <a:gd name="T62" fmla="*/ 73 w 275"/>
                <a:gd name="T63" fmla="*/ 98 h 114"/>
                <a:gd name="T64" fmla="*/ 112 w 275"/>
                <a:gd name="T65" fmla="*/ 98 h 114"/>
                <a:gd name="T66" fmla="*/ 150 w 275"/>
                <a:gd name="T67" fmla="*/ 99 h 114"/>
                <a:gd name="T68" fmla="*/ 175 w 275"/>
                <a:gd name="T69" fmla="*/ 100 h 114"/>
                <a:gd name="T70" fmla="*/ 213 w 275"/>
                <a:gd name="T71" fmla="*/ 103 h 114"/>
                <a:gd name="T72" fmla="*/ 185 w 275"/>
                <a:gd name="T73" fmla="*/ 88 h 114"/>
                <a:gd name="T74" fmla="*/ 189 w 275"/>
                <a:gd name="T75" fmla="*/ 78 h 114"/>
                <a:gd name="T76" fmla="*/ 215 w 275"/>
                <a:gd name="T77" fmla="*/ 83 h 114"/>
                <a:gd name="T78" fmla="*/ 232 w 275"/>
                <a:gd name="T79" fmla="*/ 89 h 114"/>
                <a:gd name="T80" fmla="*/ 259 w 275"/>
                <a:gd name="T81" fmla="*/ 91 h 114"/>
                <a:gd name="T82" fmla="*/ 273 w 275"/>
                <a:gd name="T83" fmla="*/ 80 h 114"/>
                <a:gd name="T84" fmla="*/ 115 w 275"/>
                <a:gd name="T85" fmla="*/ 80 h 114"/>
                <a:gd name="T86" fmla="*/ 91 w 275"/>
                <a:gd name="T87" fmla="*/ 88 h 114"/>
                <a:gd name="T88" fmla="*/ 85 w 275"/>
                <a:gd name="T89" fmla="*/ 80 h 114"/>
                <a:gd name="T90" fmla="*/ 114 w 275"/>
                <a:gd name="T91" fmla="*/ 74 h 114"/>
                <a:gd name="T92" fmla="*/ 125 w 275"/>
                <a:gd name="T93" fmla="*/ 60 h 114"/>
                <a:gd name="T94" fmla="*/ 98 w 275"/>
                <a:gd name="T95" fmla="*/ 63 h 114"/>
                <a:gd name="T96" fmla="*/ 118 w 275"/>
                <a:gd name="T97" fmla="*/ 52 h 114"/>
                <a:gd name="T98" fmla="*/ 125 w 275"/>
                <a:gd name="T99" fmla="*/ 60 h 114"/>
                <a:gd name="T100" fmla="*/ 150 w 275"/>
                <a:gd name="T101" fmla="*/ 84 h 114"/>
                <a:gd name="T102" fmla="*/ 132 w 275"/>
                <a:gd name="T103" fmla="*/ 76 h 114"/>
                <a:gd name="T104" fmla="*/ 161 w 275"/>
                <a:gd name="T105" fmla="*/ 75 h 114"/>
                <a:gd name="T106" fmla="*/ 140 w 275"/>
                <a:gd name="T107" fmla="*/ 61 h 114"/>
                <a:gd name="T108" fmla="*/ 167 w 275"/>
                <a:gd name="T109" fmla="*/ 5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" h="114">
                  <a:moveTo>
                    <a:pt x="271" y="73"/>
                  </a:moveTo>
                  <a:cubicBezTo>
                    <a:pt x="271" y="73"/>
                    <a:pt x="271" y="73"/>
                    <a:pt x="270" y="72"/>
                  </a:cubicBezTo>
                  <a:cubicBezTo>
                    <a:pt x="270" y="72"/>
                    <a:pt x="267" y="73"/>
                    <a:pt x="267" y="74"/>
                  </a:cubicBezTo>
                  <a:cubicBezTo>
                    <a:pt x="265" y="73"/>
                    <a:pt x="263" y="72"/>
                    <a:pt x="262" y="71"/>
                  </a:cubicBezTo>
                  <a:cubicBezTo>
                    <a:pt x="261" y="71"/>
                    <a:pt x="261" y="71"/>
                    <a:pt x="261" y="71"/>
                  </a:cubicBezTo>
                  <a:cubicBezTo>
                    <a:pt x="259" y="72"/>
                    <a:pt x="252" y="68"/>
                    <a:pt x="251" y="68"/>
                  </a:cubicBezTo>
                  <a:cubicBezTo>
                    <a:pt x="249" y="69"/>
                    <a:pt x="247" y="70"/>
                    <a:pt x="244" y="70"/>
                  </a:cubicBezTo>
                  <a:cubicBezTo>
                    <a:pt x="244" y="69"/>
                    <a:pt x="243" y="71"/>
                    <a:pt x="242" y="70"/>
                  </a:cubicBezTo>
                  <a:cubicBezTo>
                    <a:pt x="241" y="70"/>
                    <a:pt x="238" y="68"/>
                    <a:pt x="236" y="68"/>
                  </a:cubicBezTo>
                  <a:cubicBezTo>
                    <a:pt x="235" y="69"/>
                    <a:pt x="234" y="69"/>
                    <a:pt x="233" y="70"/>
                  </a:cubicBezTo>
                  <a:cubicBezTo>
                    <a:pt x="233" y="70"/>
                    <a:pt x="232" y="69"/>
                    <a:pt x="232" y="69"/>
                  </a:cubicBezTo>
                  <a:cubicBezTo>
                    <a:pt x="231" y="68"/>
                    <a:pt x="229" y="70"/>
                    <a:pt x="227" y="69"/>
                  </a:cubicBezTo>
                  <a:cubicBezTo>
                    <a:pt x="222" y="66"/>
                    <a:pt x="216" y="68"/>
                    <a:pt x="209" y="68"/>
                  </a:cubicBezTo>
                  <a:cubicBezTo>
                    <a:pt x="207" y="66"/>
                    <a:pt x="203" y="68"/>
                    <a:pt x="202" y="67"/>
                  </a:cubicBezTo>
                  <a:cubicBezTo>
                    <a:pt x="198" y="64"/>
                    <a:pt x="190" y="67"/>
                    <a:pt x="185" y="64"/>
                  </a:cubicBezTo>
                  <a:cubicBezTo>
                    <a:pt x="183" y="66"/>
                    <a:pt x="178" y="63"/>
                    <a:pt x="178" y="63"/>
                  </a:cubicBezTo>
                  <a:cubicBezTo>
                    <a:pt x="176" y="63"/>
                    <a:pt x="177" y="60"/>
                    <a:pt x="178" y="58"/>
                  </a:cubicBezTo>
                  <a:cubicBezTo>
                    <a:pt x="179" y="56"/>
                    <a:pt x="190" y="48"/>
                    <a:pt x="192" y="48"/>
                  </a:cubicBezTo>
                  <a:cubicBezTo>
                    <a:pt x="193" y="45"/>
                    <a:pt x="193" y="38"/>
                    <a:pt x="190" y="36"/>
                  </a:cubicBezTo>
                  <a:cubicBezTo>
                    <a:pt x="189" y="35"/>
                    <a:pt x="186" y="34"/>
                    <a:pt x="186" y="34"/>
                  </a:cubicBezTo>
                  <a:cubicBezTo>
                    <a:pt x="185" y="34"/>
                    <a:pt x="174" y="39"/>
                    <a:pt x="174" y="40"/>
                  </a:cubicBezTo>
                  <a:cubicBezTo>
                    <a:pt x="163" y="39"/>
                    <a:pt x="149" y="41"/>
                    <a:pt x="141" y="40"/>
                  </a:cubicBezTo>
                  <a:cubicBezTo>
                    <a:pt x="138" y="39"/>
                    <a:pt x="129" y="41"/>
                    <a:pt x="127" y="40"/>
                  </a:cubicBezTo>
                  <a:cubicBezTo>
                    <a:pt x="125" y="40"/>
                    <a:pt x="123" y="40"/>
                    <a:pt x="121" y="40"/>
                  </a:cubicBezTo>
                  <a:cubicBezTo>
                    <a:pt x="120" y="40"/>
                    <a:pt x="118" y="41"/>
                    <a:pt x="116" y="40"/>
                  </a:cubicBezTo>
                  <a:cubicBezTo>
                    <a:pt x="113" y="40"/>
                    <a:pt x="108" y="40"/>
                    <a:pt x="105" y="39"/>
                  </a:cubicBezTo>
                  <a:cubicBezTo>
                    <a:pt x="104" y="40"/>
                    <a:pt x="103" y="40"/>
                    <a:pt x="102" y="40"/>
                  </a:cubicBezTo>
                  <a:cubicBezTo>
                    <a:pt x="100" y="38"/>
                    <a:pt x="98" y="37"/>
                    <a:pt x="96" y="36"/>
                  </a:cubicBezTo>
                  <a:cubicBezTo>
                    <a:pt x="92" y="34"/>
                    <a:pt x="87" y="35"/>
                    <a:pt x="85" y="32"/>
                  </a:cubicBezTo>
                  <a:cubicBezTo>
                    <a:pt x="85" y="32"/>
                    <a:pt x="85" y="32"/>
                    <a:pt x="85" y="31"/>
                  </a:cubicBezTo>
                  <a:cubicBezTo>
                    <a:pt x="84" y="30"/>
                    <a:pt x="91" y="28"/>
                    <a:pt x="93" y="29"/>
                  </a:cubicBezTo>
                  <a:cubicBezTo>
                    <a:pt x="93" y="29"/>
                    <a:pt x="102" y="29"/>
                    <a:pt x="104" y="28"/>
                  </a:cubicBezTo>
                  <a:cubicBezTo>
                    <a:pt x="106" y="28"/>
                    <a:pt x="108" y="26"/>
                    <a:pt x="111" y="27"/>
                  </a:cubicBezTo>
                  <a:cubicBezTo>
                    <a:pt x="113" y="27"/>
                    <a:pt x="115" y="29"/>
                    <a:pt x="118" y="30"/>
                  </a:cubicBezTo>
                  <a:cubicBezTo>
                    <a:pt x="120" y="30"/>
                    <a:pt x="122" y="28"/>
                    <a:pt x="125" y="29"/>
                  </a:cubicBezTo>
                  <a:cubicBezTo>
                    <a:pt x="125" y="30"/>
                    <a:pt x="125" y="31"/>
                    <a:pt x="126" y="32"/>
                  </a:cubicBezTo>
                  <a:cubicBezTo>
                    <a:pt x="126" y="33"/>
                    <a:pt x="128" y="31"/>
                    <a:pt x="128" y="32"/>
                  </a:cubicBezTo>
                  <a:cubicBezTo>
                    <a:pt x="129" y="33"/>
                    <a:pt x="129" y="33"/>
                    <a:pt x="130" y="33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34" y="31"/>
                    <a:pt x="140" y="33"/>
                    <a:pt x="144" y="31"/>
                  </a:cubicBezTo>
                  <a:cubicBezTo>
                    <a:pt x="143" y="30"/>
                    <a:pt x="148" y="31"/>
                    <a:pt x="148" y="31"/>
                  </a:cubicBezTo>
                  <a:cubicBezTo>
                    <a:pt x="151" y="29"/>
                    <a:pt x="153" y="28"/>
                    <a:pt x="157" y="29"/>
                  </a:cubicBezTo>
                  <a:cubicBezTo>
                    <a:pt x="158" y="29"/>
                    <a:pt x="163" y="26"/>
                    <a:pt x="165" y="28"/>
                  </a:cubicBezTo>
                  <a:cubicBezTo>
                    <a:pt x="169" y="29"/>
                    <a:pt x="177" y="28"/>
                    <a:pt x="178" y="29"/>
                  </a:cubicBezTo>
                  <a:cubicBezTo>
                    <a:pt x="179" y="29"/>
                    <a:pt x="192" y="28"/>
                    <a:pt x="195" y="27"/>
                  </a:cubicBezTo>
                  <a:cubicBezTo>
                    <a:pt x="196" y="27"/>
                    <a:pt x="198" y="28"/>
                    <a:pt x="199" y="28"/>
                  </a:cubicBezTo>
                  <a:cubicBezTo>
                    <a:pt x="205" y="28"/>
                    <a:pt x="212" y="28"/>
                    <a:pt x="213" y="35"/>
                  </a:cubicBezTo>
                  <a:cubicBezTo>
                    <a:pt x="211" y="37"/>
                    <a:pt x="209" y="39"/>
                    <a:pt x="208" y="40"/>
                  </a:cubicBezTo>
                  <a:cubicBezTo>
                    <a:pt x="205" y="45"/>
                    <a:pt x="208" y="56"/>
                    <a:pt x="209" y="61"/>
                  </a:cubicBezTo>
                  <a:cubicBezTo>
                    <a:pt x="212" y="62"/>
                    <a:pt x="217" y="59"/>
                    <a:pt x="220" y="56"/>
                  </a:cubicBezTo>
                  <a:cubicBezTo>
                    <a:pt x="221" y="57"/>
                    <a:pt x="224" y="52"/>
                    <a:pt x="224" y="51"/>
                  </a:cubicBezTo>
                  <a:cubicBezTo>
                    <a:pt x="227" y="48"/>
                    <a:pt x="231" y="40"/>
                    <a:pt x="229" y="34"/>
                  </a:cubicBezTo>
                  <a:cubicBezTo>
                    <a:pt x="228" y="32"/>
                    <a:pt x="226" y="31"/>
                    <a:pt x="225" y="30"/>
                  </a:cubicBezTo>
                  <a:cubicBezTo>
                    <a:pt x="225" y="29"/>
                    <a:pt x="224" y="28"/>
                    <a:pt x="224" y="27"/>
                  </a:cubicBezTo>
                  <a:cubicBezTo>
                    <a:pt x="223" y="26"/>
                    <a:pt x="221" y="24"/>
                    <a:pt x="221" y="23"/>
                  </a:cubicBezTo>
                  <a:cubicBezTo>
                    <a:pt x="219" y="22"/>
                    <a:pt x="219" y="21"/>
                    <a:pt x="217" y="20"/>
                  </a:cubicBezTo>
                  <a:cubicBezTo>
                    <a:pt x="216" y="21"/>
                    <a:pt x="209" y="16"/>
                    <a:pt x="206" y="18"/>
                  </a:cubicBezTo>
                  <a:cubicBezTo>
                    <a:pt x="206" y="18"/>
                    <a:pt x="205" y="18"/>
                    <a:pt x="205" y="18"/>
                  </a:cubicBezTo>
                  <a:cubicBezTo>
                    <a:pt x="203" y="18"/>
                    <a:pt x="201" y="17"/>
                    <a:pt x="198" y="17"/>
                  </a:cubicBezTo>
                  <a:cubicBezTo>
                    <a:pt x="198" y="17"/>
                    <a:pt x="198" y="17"/>
                    <a:pt x="198" y="17"/>
                  </a:cubicBezTo>
                  <a:cubicBezTo>
                    <a:pt x="197" y="16"/>
                    <a:pt x="187" y="15"/>
                    <a:pt x="184" y="14"/>
                  </a:cubicBezTo>
                  <a:cubicBezTo>
                    <a:pt x="178" y="13"/>
                    <a:pt x="174" y="16"/>
                    <a:pt x="170" y="16"/>
                  </a:cubicBezTo>
                  <a:cubicBezTo>
                    <a:pt x="169" y="16"/>
                    <a:pt x="166" y="18"/>
                    <a:pt x="165" y="17"/>
                  </a:cubicBezTo>
                  <a:cubicBezTo>
                    <a:pt x="164" y="17"/>
                    <a:pt x="161" y="15"/>
                    <a:pt x="161" y="15"/>
                  </a:cubicBezTo>
                  <a:cubicBezTo>
                    <a:pt x="160" y="15"/>
                    <a:pt x="160" y="16"/>
                    <a:pt x="159" y="15"/>
                  </a:cubicBezTo>
                  <a:cubicBezTo>
                    <a:pt x="158" y="15"/>
                    <a:pt x="156" y="14"/>
                    <a:pt x="155" y="13"/>
                  </a:cubicBezTo>
                  <a:cubicBezTo>
                    <a:pt x="155" y="13"/>
                    <a:pt x="150" y="13"/>
                    <a:pt x="150" y="12"/>
                  </a:cubicBezTo>
                  <a:cubicBezTo>
                    <a:pt x="149" y="11"/>
                    <a:pt x="147" y="9"/>
                    <a:pt x="146" y="9"/>
                  </a:cubicBezTo>
                  <a:cubicBezTo>
                    <a:pt x="143" y="8"/>
                    <a:pt x="139" y="7"/>
                    <a:pt x="137" y="5"/>
                  </a:cubicBezTo>
                  <a:cubicBezTo>
                    <a:pt x="137" y="5"/>
                    <a:pt x="136" y="4"/>
                    <a:pt x="136" y="4"/>
                  </a:cubicBezTo>
                  <a:cubicBezTo>
                    <a:pt x="132" y="2"/>
                    <a:pt x="129" y="5"/>
                    <a:pt x="125" y="3"/>
                  </a:cubicBezTo>
                  <a:cubicBezTo>
                    <a:pt x="126" y="3"/>
                    <a:pt x="118" y="1"/>
                    <a:pt x="118" y="1"/>
                  </a:cubicBezTo>
                  <a:cubicBezTo>
                    <a:pt x="117" y="0"/>
                    <a:pt x="117" y="0"/>
                    <a:pt x="116" y="0"/>
                  </a:cubicBezTo>
                  <a:cubicBezTo>
                    <a:pt x="116" y="1"/>
                    <a:pt x="114" y="1"/>
                    <a:pt x="113" y="2"/>
                  </a:cubicBezTo>
                  <a:cubicBezTo>
                    <a:pt x="113" y="2"/>
                    <a:pt x="112" y="8"/>
                    <a:pt x="110" y="9"/>
                  </a:cubicBezTo>
                  <a:cubicBezTo>
                    <a:pt x="105" y="11"/>
                    <a:pt x="101" y="13"/>
                    <a:pt x="96" y="15"/>
                  </a:cubicBezTo>
                  <a:cubicBezTo>
                    <a:pt x="94" y="15"/>
                    <a:pt x="92" y="16"/>
                    <a:pt x="90" y="16"/>
                  </a:cubicBezTo>
                  <a:cubicBezTo>
                    <a:pt x="87" y="18"/>
                    <a:pt x="83" y="17"/>
                    <a:pt x="79" y="18"/>
                  </a:cubicBezTo>
                  <a:cubicBezTo>
                    <a:pt x="78" y="19"/>
                    <a:pt x="76" y="18"/>
                    <a:pt x="75" y="18"/>
                  </a:cubicBezTo>
                  <a:cubicBezTo>
                    <a:pt x="69" y="19"/>
                    <a:pt x="63" y="16"/>
                    <a:pt x="56" y="19"/>
                  </a:cubicBezTo>
                  <a:cubicBezTo>
                    <a:pt x="53" y="20"/>
                    <a:pt x="50" y="22"/>
                    <a:pt x="48" y="24"/>
                  </a:cubicBezTo>
                  <a:cubicBezTo>
                    <a:pt x="48" y="25"/>
                    <a:pt x="47" y="26"/>
                    <a:pt x="47" y="27"/>
                  </a:cubicBezTo>
                  <a:cubicBezTo>
                    <a:pt x="45" y="28"/>
                    <a:pt x="44" y="30"/>
                    <a:pt x="42" y="32"/>
                  </a:cubicBezTo>
                  <a:cubicBezTo>
                    <a:pt x="41" y="32"/>
                    <a:pt x="40" y="32"/>
                    <a:pt x="40" y="32"/>
                  </a:cubicBezTo>
                  <a:cubicBezTo>
                    <a:pt x="39" y="33"/>
                    <a:pt x="36" y="36"/>
                    <a:pt x="36" y="38"/>
                  </a:cubicBezTo>
                  <a:cubicBezTo>
                    <a:pt x="36" y="38"/>
                    <a:pt x="36" y="39"/>
                    <a:pt x="36" y="39"/>
                  </a:cubicBezTo>
                  <a:cubicBezTo>
                    <a:pt x="34" y="42"/>
                    <a:pt x="31" y="44"/>
                    <a:pt x="30" y="47"/>
                  </a:cubicBezTo>
                  <a:cubicBezTo>
                    <a:pt x="30" y="49"/>
                    <a:pt x="30" y="51"/>
                    <a:pt x="30" y="53"/>
                  </a:cubicBezTo>
                  <a:cubicBezTo>
                    <a:pt x="29" y="54"/>
                    <a:pt x="29" y="55"/>
                    <a:pt x="29" y="57"/>
                  </a:cubicBezTo>
                  <a:cubicBezTo>
                    <a:pt x="30" y="57"/>
                    <a:pt x="30" y="58"/>
                    <a:pt x="30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4" y="60"/>
                    <a:pt x="34" y="61"/>
                    <a:pt x="36" y="63"/>
                  </a:cubicBezTo>
                  <a:cubicBezTo>
                    <a:pt x="37" y="62"/>
                    <a:pt x="42" y="65"/>
                    <a:pt x="43" y="65"/>
                  </a:cubicBezTo>
                  <a:cubicBezTo>
                    <a:pt x="45" y="66"/>
                    <a:pt x="48" y="64"/>
                    <a:pt x="49" y="62"/>
                  </a:cubicBezTo>
                  <a:cubicBezTo>
                    <a:pt x="50" y="62"/>
                    <a:pt x="50" y="62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2" y="56"/>
                    <a:pt x="52" y="56"/>
                  </a:cubicBezTo>
                  <a:cubicBezTo>
                    <a:pt x="52" y="55"/>
                    <a:pt x="52" y="54"/>
                    <a:pt x="52" y="53"/>
                  </a:cubicBezTo>
                  <a:cubicBezTo>
                    <a:pt x="56" y="47"/>
                    <a:pt x="56" y="40"/>
                    <a:pt x="58" y="34"/>
                  </a:cubicBezTo>
                  <a:cubicBezTo>
                    <a:pt x="61" y="33"/>
                    <a:pt x="70" y="31"/>
                    <a:pt x="73" y="32"/>
                  </a:cubicBezTo>
                  <a:cubicBezTo>
                    <a:pt x="77" y="34"/>
                    <a:pt x="85" y="45"/>
                    <a:pt x="85" y="51"/>
                  </a:cubicBezTo>
                  <a:cubicBezTo>
                    <a:pt x="86" y="52"/>
                    <a:pt x="86" y="53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6" y="54"/>
                    <a:pt x="84" y="60"/>
                    <a:pt x="83" y="61"/>
                  </a:cubicBezTo>
                  <a:cubicBezTo>
                    <a:pt x="81" y="63"/>
                    <a:pt x="73" y="66"/>
                    <a:pt x="69" y="66"/>
                  </a:cubicBezTo>
                  <a:cubicBezTo>
                    <a:pt x="65" y="65"/>
                    <a:pt x="60" y="67"/>
                    <a:pt x="56" y="67"/>
                  </a:cubicBezTo>
                  <a:cubicBezTo>
                    <a:pt x="54" y="67"/>
                    <a:pt x="53" y="68"/>
                    <a:pt x="52" y="69"/>
                  </a:cubicBezTo>
                  <a:cubicBezTo>
                    <a:pt x="40" y="69"/>
                    <a:pt x="27" y="70"/>
                    <a:pt x="15" y="75"/>
                  </a:cubicBezTo>
                  <a:cubicBezTo>
                    <a:pt x="14" y="76"/>
                    <a:pt x="12" y="75"/>
                    <a:pt x="12" y="75"/>
                  </a:cubicBezTo>
                  <a:cubicBezTo>
                    <a:pt x="9" y="76"/>
                    <a:pt x="7" y="75"/>
                    <a:pt x="5" y="76"/>
                  </a:cubicBezTo>
                  <a:cubicBezTo>
                    <a:pt x="3" y="77"/>
                    <a:pt x="2" y="79"/>
                    <a:pt x="0" y="80"/>
                  </a:cubicBezTo>
                  <a:cubicBezTo>
                    <a:pt x="0" y="91"/>
                    <a:pt x="3" y="91"/>
                    <a:pt x="7" y="97"/>
                  </a:cubicBezTo>
                  <a:cubicBezTo>
                    <a:pt x="17" y="97"/>
                    <a:pt x="21" y="95"/>
                    <a:pt x="30" y="91"/>
                  </a:cubicBezTo>
                  <a:cubicBezTo>
                    <a:pt x="31" y="90"/>
                    <a:pt x="33" y="91"/>
                    <a:pt x="34" y="91"/>
                  </a:cubicBezTo>
                  <a:cubicBezTo>
                    <a:pt x="38" y="89"/>
                    <a:pt x="42" y="88"/>
                    <a:pt x="46" y="86"/>
                  </a:cubicBezTo>
                  <a:cubicBezTo>
                    <a:pt x="48" y="85"/>
                    <a:pt x="57" y="79"/>
                    <a:pt x="59" y="82"/>
                  </a:cubicBezTo>
                  <a:cubicBezTo>
                    <a:pt x="60" y="81"/>
                    <a:pt x="67" y="80"/>
                    <a:pt x="69" y="80"/>
                  </a:cubicBezTo>
                  <a:cubicBezTo>
                    <a:pt x="69" y="80"/>
                    <a:pt x="68" y="80"/>
                    <a:pt x="69" y="80"/>
                  </a:cubicBezTo>
                  <a:cubicBezTo>
                    <a:pt x="69" y="84"/>
                    <a:pt x="59" y="95"/>
                    <a:pt x="56" y="97"/>
                  </a:cubicBezTo>
                  <a:cubicBezTo>
                    <a:pt x="55" y="97"/>
                    <a:pt x="55" y="100"/>
                    <a:pt x="53" y="101"/>
                  </a:cubicBezTo>
                  <a:cubicBezTo>
                    <a:pt x="53" y="102"/>
                    <a:pt x="54" y="103"/>
                    <a:pt x="53" y="105"/>
                  </a:cubicBezTo>
                  <a:cubicBezTo>
                    <a:pt x="53" y="106"/>
                    <a:pt x="52" y="106"/>
                    <a:pt x="51" y="107"/>
                  </a:cubicBezTo>
                  <a:cubicBezTo>
                    <a:pt x="50" y="108"/>
                    <a:pt x="50" y="111"/>
                    <a:pt x="49" y="113"/>
                  </a:cubicBezTo>
                  <a:cubicBezTo>
                    <a:pt x="49" y="113"/>
                    <a:pt x="49" y="114"/>
                    <a:pt x="50" y="114"/>
                  </a:cubicBezTo>
                  <a:cubicBezTo>
                    <a:pt x="50" y="114"/>
                    <a:pt x="54" y="112"/>
                    <a:pt x="55" y="112"/>
                  </a:cubicBezTo>
                  <a:cubicBezTo>
                    <a:pt x="57" y="110"/>
                    <a:pt x="71" y="99"/>
                    <a:pt x="71" y="99"/>
                  </a:cubicBezTo>
                  <a:cubicBezTo>
                    <a:pt x="72" y="98"/>
                    <a:pt x="72" y="98"/>
                    <a:pt x="73" y="98"/>
                  </a:cubicBezTo>
                  <a:cubicBezTo>
                    <a:pt x="79" y="103"/>
                    <a:pt x="86" y="102"/>
                    <a:pt x="93" y="100"/>
                  </a:cubicBezTo>
                  <a:cubicBezTo>
                    <a:pt x="95" y="99"/>
                    <a:pt x="100" y="100"/>
                    <a:pt x="101" y="100"/>
                  </a:cubicBezTo>
                  <a:cubicBezTo>
                    <a:pt x="101" y="99"/>
                    <a:pt x="107" y="99"/>
                    <a:pt x="107" y="99"/>
                  </a:cubicBezTo>
                  <a:cubicBezTo>
                    <a:pt x="108" y="100"/>
                    <a:pt x="110" y="97"/>
                    <a:pt x="112" y="98"/>
                  </a:cubicBezTo>
                  <a:cubicBezTo>
                    <a:pt x="123" y="99"/>
                    <a:pt x="123" y="99"/>
                    <a:pt x="123" y="99"/>
                  </a:cubicBezTo>
                  <a:cubicBezTo>
                    <a:pt x="124" y="98"/>
                    <a:pt x="130" y="97"/>
                    <a:pt x="130" y="97"/>
                  </a:cubicBezTo>
                  <a:cubicBezTo>
                    <a:pt x="132" y="97"/>
                    <a:pt x="134" y="97"/>
                    <a:pt x="136" y="97"/>
                  </a:cubicBezTo>
                  <a:cubicBezTo>
                    <a:pt x="139" y="99"/>
                    <a:pt x="149" y="97"/>
                    <a:pt x="150" y="99"/>
                  </a:cubicBezTo>
                  <a:cubicBezTo>
                    <a:pt x="150" y="98"/>
                    <a:pt x="155" y="98"/>
                    <a:pt x="156" y="99"/>
                  </a:cubicBezTo>
                  <a:cubicBezTo>
                    <a:pt x="156" y="99"/>
                    <a:pt x="159" y="98"/>
                    <a:pt x="160" y="99"/>
                  </a:cubicBezTo>
                  <a:cubicBezTo>
                    <a:pt x="160" y="99"/>
                    <a:pt x="161" y="99"/>
                    <a:pt x="161" y="99"/>
                  </a:cubicBezTo>
                  <a:cubicBezTo>
                    <a:pt x="162" y="99"/>
                    <a:pt x="173" y="99"/>
                    <a:pt x="175" y="100"/>
                  </a:cubicBezTo>
                  <a:cubicBezTo>
                    <a:pt x="175" y="100"/>
                    <a:pt x="177" y="99"/>
                    <a:pt x="179" y="100"/>
                  </a:cubicBezTo>
                  <a:cubicBezTo>
                    <a:pt x="186" y="103"/>
                    <a:pt x="194" y="103"/>
                    <a:pt x="202" y="104"/>
                  </a:cubicBezTo>
                  <a:cubicBezTo>
                    <a:pt x="203" y="105"/>
                    <a:pt x="204" y="103"/>
                    <a:pt x="207" y="104"/>
                  </a:cubicBezTo>
                  <a:cubicBezTo>
                    <a:pt x="208" y="103"/>
                    <a:pt x="211" y="103"/>
                    <a:pt x="213" y="103"/>
                  </a:cubicBezTo>
                  <a:cubicBezTo>
                    <a:pt x="214" y="101"/>
                    <a:pt x="213" y="98"/>
                    <a:pt x="213" y="96"/>
                  </a:cubicBezTo>
                  <a:cubicBezTo>
                    <a:pt x="208" y="93"/>
                    <a:pt x="204" y="88"/>
                    <a:pt x="196" y="90"/>
                  </a:cubicBezTo>
                  <a:cubicBezTo>
                    <a:pt x="196" y="89"/>
                    <a:pt x="191" y="88"/>
                    <a:pt x="190" y="88"/>
                  </a:cubicBezTo>
                  <a:cubicBezTo>
                    <a:pt x="188" y="88"/>
                    <a:pt x="187" y="88"/>
                    <a:pt x="185" y="88"/>
                  </a:cubicBezTo>
                  <a:cubicBezTo>
                    <a:pt x="180" y="85"/>
                    <a:pt x="172" y="86"/>
                    <a:pt x="165" y="85"/>
                  </a:cubicBezTo>
                  <a:cubicBezTo>
                    <a:pt x="164" y="82"/>
                    <a:pt x="168" y="81"/>
                    <a:pt x="169" y="79"/>
                  </a:cubicBezTo>
                  <a:cubicBezTo>
                    <a:pt x="168" y="78"/>
                    <a:pt x="170" y="77"/>
                    <a:pt x="170" y="76"/>
                  </a:cubicBezTo>
                  <a:cubicBezTo>
                    <a:pt x="176" y="76"/>
                    <a:pt x="184" y="74"/>
                    <a:pt x="189" y="78"/>
                  </a:cubicBezTo>
                  <a:cubicBezTo>
                    <a:pt x="190" y="76"/>
                    <a:pt x="197" y="80"/>
                    <a:pt x="198" y="80"/>
                  </a:cubicBezTo>
                  <a:cubicBezTo>
                    <a:pt x="200" y="79"/>
                    <a:pt x="203" y="81"/>
                    <a:pt x="204" y="82"/>
                  </a:cubicBezTo>
                  <a:cubicBezTo>
                    <a:pt x="206" y="79"/>
                    <a:pt x="210" y="83"/>
                    <a:pt x="213" y="83"/>
                  </a:cubicBezTo>
                  <a:cubicBezTo>
                    <a:pt x="214" y="83"/>
                    <a:pt x="214" y="83"/>
                    <a:pt x="215" y="83"/>
                  </a:cubicBezTo>
                  <a:cubicBezTo>
                    <a:pt x="216" y="84"/>
                    <a:pt x="216" y="85"/>
                    <a:pt x="217" y="86"/>
                  </a:cubicBezTo>
                  <a:cubicBezTo>
                    <a:pt x="218" y="85"/>
                    <a:pt x="221" y="87"/>
                    <a:pt x="222" y="87"/>
                  </a:cubicBezTo>
                  <a:cubicBezTo>
                    <a:pt x="223" y="87"/>
                    <a:pt x="227" y="88"/>
                    <a:pt x="228" y="89"/>
                  </a:cubicBezTo>
                  <a:cubicBezTo>
                    <a:pt x="229" y="89"/>
                    <a:pt x="231" y="89"/>
                    <a:pt x="232" y="89"/>
                  </a:cubicBezTo>
                  <a:cubicBezTo>
                    <a:pt x="233" y="89"/>
                    <a:pt x="234" y="90"/>
                    <a:pt x="235" y="90"/>
                  </a:cubicBezTo>
                  <a:cubicBezTo>
                    <a:pt x="236" y="90"/>
                    <a:pt x="235" y="90"/>
                    <a:pt x="235" y="90"/>
                  </a:cubicBezTo>
                  <a:cubicBezTo>
                    <a:pt x="239" y="91"/>
                    <a:pt x="253" y="93"/>
                    <a:pt x="255" y="90"/>
                  </a:cubicBezTo>
                  <a:cubicBezTo>
                    <a:pt x="257" y="91"/>
                    <a:pt x="258" y="91"/>
                    <a:pt x="259" y="91"/>
                  </a:cubicBezTo>
                  <a:cubicBezTo>
                    <a:pt x="259" y="90"/>
                    <a:pt x="260" y="89"/>
                    <a:pt x="261" y="88"/>
                  </a:cubicBezTo>
                  <a:cubicBezTo>
                    <a:pt x="263" y="87"/>
                    <a:pt x="268" y="87"/>
                    <a:pt x="270" y="85"/>
                  </a:cubicBezTo>
                  <a:cubicBezTo>
                    <a:pt x="270" y="84"/>
                    <a:pt x="271" y="83"/>
                    <a:pt x="271" y="82"/>
                  </a:cubicBezTo>
                  <a:cubicBezTo>
                    <a:pt x="272" y="81"/>
                    <a:pt x="273" y="81"/>
                    <a:pt x="273" y="80"/>
                  </a:cubicBezTo>
                  <a:cubicBezTo>
                    <a:pt x="275" y="77"/>
                    <a:pt x="271" y="75"/>
                    <a:pt x="271" y="73"/>
                  </a:cubicBezTo>
                  <a:close/>
                  <a:moveTo>
                    <a:pt x="119" y="76"/>
                  </a:moveTo>
                  <a:cubicBezTo>
                    <a:pt x="119" y="76"/>
                    <a:pt x="119" y="76"/>
                    <a:pt x="119" y="77"/>
                  </a:cubicBezTo>
                  <a:cubicBezTo>
                    <a:pt x="118" y="78"/>
                    <a:pt x="117" y="79"/>
                    <a:pt x="115" y="80"/>
                  </a:cubicBezTo>
                  <a:cubicBezTo>
                    <a:pt x="115" y="81"/>
                    <a:pt x="115" y="82"/>
                    <a:pt x="115" y="83"/>
                  </a:cubicBezTo>
                  <a:cubicBezTo>
                    <a:pt x="114" y="84"/>
                    <a:pt x="112" y="84"/>
                    <a:pt x="111" y="85"/>
                  </a:cubicBezTo>
                  <a:cubicBezTo>
                    <a:pt x="110" y="85"/>
                    <a:pt x="110" y="85"/>
                    <a:pt x="109" y="85"/>
                  </a:cubicBezTo>
                  <a:cubicBezTo>
                    <a:pt x="109" y="85"/>
                    <a:pt x="93" y="87"/>
                    <a:pt x="91" y="88"/>
                  </a:cubicBezTo>
                  <a:cubicBezTo>
                    <a:pt x="89" y="89"/>
                    <a:pt x="87" y="88"/>
                    <a:pt x="87" y="88"/>
                  </a:cubicBezTo>
                  <a:cubicBezTo>
                    <a:pt x="85" y="89"/>
                    <a:pt x="83" y="89"/>
                    <a:pt x="81" y="90"/>
                  </a:cubicBezTo>
                  <a:cubicBezTo>
                    <a:pt x="80" y="90"/>
                    <a:pt x="80" y="90"/>
                    <a:pt x="79" y="89"/>
                  </a:cubicBezTo>
                  <a:cubicBezTo>
                    <a:pt x="79" y="88"/>
                    <a:pt x="84" y="82"/>
                    <a:pt x="85" y="80"/>
                  </a:cubicBezTo>
                  <a:cubicBezTo>
                    <a:pt x="90" y="81"/>
                    <a:pt x="95" y="78"/>
                    <a:pt x="98" y="76"/>
                  </a:cubicBezTo>
                  <a:cubicBezTo>
                    <a:pt x="98" y="76"/>
                    <a:pt x="101" y="77"/>
                    <a:pt x="101" y="77"/>
                  </a:cubicBezTo>
                  <a:cubicBezTo>
                    <a:pt x="101" y="76"/>
                    <a:pt x="105" y="75"/>
                    <a:pt x="105" y="75"/>
                  </a:cubicBezTo>
                  <a:cubicBezTo>
                    <a:pt x="108" y="74"/>
                    <a:pt x="113" y="76"/>
                    <a:pt x="114" y="74"/>
                  </a:cubicBezTo>
                  <a:cubicBezTo>
                    <a:pt x="115" y="74"/>
                    <a:pt x="115" y="74"/>
                    <a:pt x="115" y="75"/>
                  </a:cubicBezTo>
                  <a:cubicBezTo>
                    <a:pt x="117" y="74"/>
                    <a:pt x="118" y="75"/>
                    <a:pt x="119" y="75"/>
                  </a:cubicBezTo>
                  <a:cubicBezTo>
                    <a:pt x="119" y="76"/>
                    <a:pt x="119" y="76"/>
                    <a:pt x="119" y="76"/>
                  </a:cubicBezTo>
                  <a:close/>
                  <a:moveTo>
                    <a:pt x="125" y="60"/>
                  </a:moveTo>
                  <a:cubicBezTo>
                    <a:pt x="124" y="61"/>
                    <a:pt x="122" y="63"/>
                    <a:pt x="120" y="63"/>
                  </a:cubicBezTo>
                  <a:cubicBezTo>
                    <a:pt x="120" y="62"/>
                    <a:pt x="120" y="62"/>
                    <a:pt x="120" y="63"/>
                  </a:cubicBezTo>
                  <a:cubicBezTo>
                    <a:pt x="116" y="64"/>
                    <a:pt x="110" y="60"/>
                    <a:pt x="106" y="62"/>
                  </a:cubicBezTo>
                  <a:cubicBezTo>
                    <a:pt x="104" y="63"/>
                    <a:pt x="100" y="64"/>
                    <a:pt x="98" y="63"/>
                  </a:cubicBezTo>
                  <a:cubicBezTo>
                    <a:pt x="97" y="63"/>
                    <a:pt x="97" y="63"/>
                    <a:pt x="97" y="63"/>
                  </a:cubicBezTo>
                  <a:cubicBezTo>
                    <a:pt x="97" y="60"/>
                    <a:pt x="97" y="60"/>
                    <a:pt x="98" y="58"/>
                  </a:cubicBezTo>
                  <a:cubicBezTo>
                    <a:pt x="102" y="56"/>
                    <a:pt x="112" y="51"/>
                    <a:pt x="117" y="53"/>
                  </a:cubicBezTo>
                  <a:cubicBezTo>
                    <a:pt x="118" y="53"/>
                    <a:pt x="118" y="52"/>
                    <a:pt x="118" y="52"/>
                  </a:cubicBezTo>
                  <a:cubicBezTo>
                    <a:pt x="122" y="53"/>
                    <a:pt x="125" y="54"/>
                    <a:pt x="127" y="54"/>
                  </a:cubicBezTo>
                  <a:cubicBezTo>
                    <a:pt x="127" y="54"/>
                    <a:pt x="128" y="55"/>
                    <a:pt x="128" y="55"/>
                  </a:cubicBezTo>
                  <a:cubicBezTo>
                    <a:pt x="128" y="57"/>
                    <a:pt x="127" y="59"/>
                    <a:pt x="125" y="60"/>
                  </a:cubicBezTo>
                  <a:cubicBezTo>
                    <a:pt x="125" y="60"/>
                    <a:pt x="125" y="60"/>
                    <a:pt x="125" y="60"/>
                  </a:cubicBezTo>
                  <a:close/>
                  <a:moveTo>
                    <a:pt x="161" y="75"/>
                  </a:moveTo>
                  <a:cubicBezTo>
                    <a:pt x="159" y="77"/>
                    <a:pt x="158" y="79"/>
                    <a:pt x="157" y="81"/>
                  </a:cubicBezTo>
                  <a:cubicBezTo>
                    <a:pt x="157" y="82"/>
                    <a:pt x="157" y="82"/>
                    <a:pt x="158" y="83"/>
                  </a:cubicBezTo>
                  <a:cubicBezTo>
                    <a:pt x="157" y="86"/>
                    <a:pt x="152" y="85"/>
                    <a:pt x="150" y="84"/>
                  </a:cubicBezTo>
                  <a:cubicBezTo>
                    <a:pt x="149" y="84"/>
                    <a:pt x="148" y="85"/>
                    <a:pt x="147" y="85"/>
                  </a:cubicBezTo>
                  <a:cubicBezTo>
                    <a:pt x="147" y="85"/>
                    <a:pt x="129" y="85"/>
                    <a:pt x="126" y="83"/>
                  </a:cubicBezTo>
                  <a:cubicBezTo>
                    <a:pt x="126" y="81"/>
                    <a:pt x="129" y="79"/>
                    <a:pt x="131" y="78"/>
                  </a:cubicBezTo>
                  <a:cubicBezTo>
                    <a:pt x="132" y="77"/>
                    <a:pt x="131" y="76"/>
                    <a:pt x="132" y="76"/>
                  </a:cubicBezTo>
                  <a:cubicBezTo>
                    <a:pt x="134" y="74"/>
                    <a:pt x="149" y="73"/>
                    <a:pt x="152" y="73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56" y="73"/>
                    <a:pt x="158" y="73"/>
                    <a:pt x="161" y="74"/>
                  </a:cubicBezTo>
                  <a:cubicBezTo>
                    <a:pt x="161" y="74"/>
                    <a:pt x="161" y="75"/>
                    <a:pt x="161" y="75"/>
                  </a:cubicBezTo>
                  <a:close/>
                  <a:moveTo>
                    <a:pt x="168" y="56"/>
                  </a:moveTo>
                  <a:cubicBezTo>
                    <a:pt x="169" y="56"/>
                    <a:pt x="166" y="61"/>
                    <a:pt x="165" y="61"/>
                  </a:cubicBezTo>
                  <a:cubicBezTo>
                    <a:pt x="163" y="60"/>
                    <a:pt x="152" y="62"/>
                    <a:pt x="149" y="62"/>
                  </a:cubicBezTo>
                  <a:cubicBezTo>
                    <a:pt x="146" y="63"/>
                    <a:pt x="141" y="60"/>
                    <a:pt x="140" y="61"/>
                  </a:cubicBezTo>
                  <a:cubicBezTo>
                    <a:pt x="139" y="61"/>
                    <a:pt x="139" y="61"/>
                    <a:pt x="138" y="61"/>
                  </a:cubicBezTo>
                  <a:cubicBezTo>
                    <a:pt x="138" y="60"/>
                    <a:pt x="138" y="60"/>
                    <a:pt x="138" y="59"/>
                  </a:cubicBezTo>
                  <a:cubicBezTo>
                    <a:pt x="140" y="57"/>
                    <a:pt x="144" y="56"/>
                    <a:pt x="145" y="53"/>
                  </a:cubicBezTo>
                  <a:cubicBezTo>
                    <a:pt x="150" y="50"/>
                    <a:pt x="162" y="55"/>
                    <a:pt x="167" y="51"/>
                  </a:cubicBezTo>
                  <a:cubicBezTo>
                    <a:pt x="168" y="51"/>
                    <a:pt x="168" y="51"/>
                    <a:pt x="170" y="51"/>
                  </a:cubicBezTo>
                  <a:cubicBezTo>
                    <a:pt x="170" y="52"/>
                    <a:pt x="171" y="52"/>
                    <a:pt x="171" y="52"/>
                  </a:cubicBezTo>
                  <a:cubicBezTo>
                    <a:pt x="171" y="55"/>
                    <a:pt x="170" y="55"/>
                    <a:pt x="168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2" name="Freeform 63">
              <a:extLst>
                <a:ext uri="{FF2B5EF4-FFF2-40B4-BE49-F238E27FC236}">
                  <a16:creationId xmlns="" xmlns:a16="http://schemas.microsoft.com/office/drawing/2014/main" id="{B66EFAAC-7656-8648-9554-013C6AC987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65988" y="3328988"/>
              <a:ext cx="442913" cy="346075"/>
            </a:xfrm>
            <a:custGeom>
              <a:avLst/>
              <a:gdLst>
                <a:gd name="T0" fmla="*/ 142 w 146"/>
                <a:gd name="T1" fmla="*/ 77 h 113"/>
                <a:gd name="T2" fmla="*/ 130 w 146"/>
                <a:gd name="T3" fmla="*/ 78 h 113"/>
                <a:gd name="T4" fmla="*/ 120 w 146"/>
                <a:gd name="T5" fmla="*/ 74 h 113"/>
                <a:gd name="T6" fmla="*/ 108 w 146"/>
                <a:gd name="T7" fmla="*/ 55 h 113"/>
                <a:gd name="T8" fmla="*/ 107 w 146"/>
                <a:gd name="T9" fmla="*/ 38 h 113"/>
                <a:gd name="T10" fmla="*/ 108 w 146"/>
                <a:gd name="T11" fmla="*/ 23 h 113"/>
                <a:gd name="T12" fmla="*/ 113 w 146"/>
                <a:gd name="T13" fmla="*/ 8 h 113"/>
                <a:gd name="T14" fmla="*/ 79 w 146"/>
                <a:gd name="T15" fmla="*/ 2 h 113"/>
                <a:gd name="T16" fmla="*/ 62 w 146"/>
                <a:gd name="T17" fmla="*/ 2 h 113"/>
                <a:gd name="T18" fmla="*/ 41 w 146"/>
                <a:gd name="T19" fmla="*/ 4 h 113"/>
                <a:gd name="T20" fmla="*/ 23 w 146"/>
                <a:gd name="T21" fmla="*/ 7 h 113"/>
                <a:gd name="T22" fmla="*/ 9 w 146"/>
                <a:gd name="T23" fmla="*/ 21 h 113"/>
                <a:gd name="T24" fmla="*/ 12 w 146"/>
                <a:gd name="T25" fmla="*/ 41 h 113"/>
                <a:gd name="T26" fmla="*/ 9 w 146"/>
                <a:gd name="T27" fmla="*/ 68 h 113"/>
                <a:gd name="T28" fmla="*/ 11 w 146"/>
                <a:gd name="T29" fmla="*/ 81 h 113"/>
                <a:gd name="T30" fmla="*/ 20 w 146"/>
                <a:gd name="T31" fmla="*/ 87 h 113"/>
                <a:gd name="T32" fmla="*/ 30 w 146"/>
                <a:gd name="T33" fmla="*/ 87 h 113"/>
                <a:gd name="T34" fmla="*/ 33 w 146"/>
                <a:gd name="T35" fmla="*/ 87 h 113"/>
                <a:gd name="T36" fmla="*/ 43 w 146"/>
                <a:gd name="T37" fmla="*/ 86 h 113"/>
                <a:gd name="T38" fmla="*/ 57 w 146"/>
                <a:gd name="T39" fmla="*/ 85 h 113"/>
                <a:gd name="T40" fmla="*/ 63 w 146"/>
                <a:gd name="T41" fmla="*/ 85 h 113"/>
                <a:gd name="T42" fmla="*/ 71 w 146"/>
                <a:gd name="T43" fmla="*/ 85 h 113"/>
                <a:gd name="T44" fmla="*/ 76 w 146"/>
                <a:gd name="T45" fmla="*/ 84 h 113"/>
                <a:gd name="T46" fmla="*/ 101 w 146"/>
                <a:gd name="T47" fmla="*/ 87 h 113"/>
                <a:gd name="T48" fmla="*/ 107 w 146"/>
                <a:gd name="T49" fmla="*/ 97 h 113"/>
                <a:gd name="T50" fmla="*/ 118 w 146"/>
                <a:gd name="T51" fmla="*/ 112 h 113"/>
                <a:gd name="T52" fmla="*/ 145 w 146"/>
                <a:gd name="T53" fmla="*/ 88 h 113"/>
                <a:gd name="T54" fmla="*/ 48 w 146"/>
                <a:gd name="T55" fmla="*/ 71 h 113"/>
                <a:gd name="T56" fmla="*/ 35 w 146"/>
                <a:gd name="T57" fmla="*/ 73 h 113"/>
                <a:gd name="T58" fmla="*/ 17 w 146"/>
                <a:gd name="T59" fmla="*/ 77 h 113"/>
                <a:gd name="T60" fmla="*/ 46 w 146"/>
                <a:gd name="T61" fmla="*/ 62 h 113"/>
                <a:gd name="T62" fmla="*/ 69 w 146"/>
                <a:gd name="T63" fmla="*/ 61 h 113"/>
                <a:gd name="T64" fmla="*/ 95 w 146"/>
                <a:gd name="T65" fmla="*/ 61 h 113"/>
                <a:gd name="T66" fmla="*/ 57 w 146"/>
                <a:gd name="T67" fmla="*/ 46 h 113"/>
                <a:gd name="T68" fmla="*/ 42 w 146"/>
                <a:gd name="T69" fmla="*/ 48 h 113"/>
                <a:gd name="T70" fmla="*/ 26 w 146"/>
                <a:gd name="T71" fmla="*/ 44 h 113"/>
                <a:gd name="T72" fmla="*/ 43 w 146"/>
                <a:gd name="T73" fmla="*/ 39 h 113"/>
                <a:gd name="T74" fmla="*/ 54 w 146"/>
                <a:gd name="T75" fmla="*/ 39 h 113"/>
                <a:gd name="T76" fmla="*/ 84 w 146"/>
                <a:gd name="T77" fmla="*/ 39 h 113"/>
                <a:gd name="T78" fmla="*/ 92 w 146"/>
                <a:gd name="T79" fmla="*/ 48 h 113"/>
                <a:gd name="T80" fmla="*/ 66 w 146"/>
                <a:gd name="T81" fmla="*/ 25 h 113"/>
                <a:gd name="T82" fmla="*/ 54 w 146"/>
                <a:gd name="T83" fmla="*/ 25 h 113"/>
                <a:gd name="T84" fmla="*/ 30 w 146"/>
                <a:gd name="T85" fmla="*/ 29 h 113"/>
                <a:gd name="T86" fmla="*/ 31 w 146"/>
                <a:gd name="T87" fmla="*/ 21 h 113"/>
                <a:gd name="T88" fmla="*/ 46 w 146"/>
                <a:gd name="T89" fmla="*/ 18 h 113"/>
                <a:gd name="T90" fmla="*/ 67 w 146"/>
                <a:gd name="T91" fmla="*/ 18 h 113"/>
                <a:gd name="T92" fmla="*/ 80 w 146"/>
                <a:gd name="T93" fmla="*/ 16 h 113"/>
                <a:gd name="T94" fmla="*/ 95 w 146"/>
                <a:gd name="T95" fmla="*/ 18 h 113"/>
                <a:gd name="T96" fmla="*/ 97 w 146"/>
                <a:gd name="T97" fmla="*/ 25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6" h="113">
                  <a:moveTo>
                    <a:pt x="145" y="88"/>
                  </a:moveTo>
                  <a:cubicBezTo>
                    <a:pt x="143" y="84"/>
                    <a:pt x="140" y="83"/>
                    <a:pt x="142" y="78"/>
                  </a:cubicBezTo>
                  <a:cubicBezTo>
                    <a:pt x="142" y="77"/>
                    <a:pt x="142" y="78"/>
                    <a:pt x="142" y="77"/>
                  </a:cubicBezTo>
                  <a:cubicBezTo>
                    <a:pt x="139" y="77"/>
                    <a:pt x="138" y="80"/>
                    <a:pt x="137" y="81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3" y="81"/>
                    <a:pt x="132" y="79"/>
                    <a:pt x="130" y="78"/>
                  </a:cubicBezTo>
                  <a:cubicBezTo>
                    <a:pt x="128" y="76"/>
                    <a:pt x="126" y="77"/>
                    <a:pt x="123" y="75"/>
                  </a:cubicBezTo>
                  <a:cubicBezTo>
                    <a:pt x="123" y="75"/>
                    <a:pt x="122" y="75"/>
                    <a:pt x="122" y="76"/>
                  </a:cubicBezTo>
                  <a:cubicBezTo>
                    <a:pt x="122" y="76"/>
                    <a:pt x="120" y="74"/>
                    <a:pt x="120" y="74"/>
                  </a:cubicBezTo>
                  <a:cubicBezTo>
                    <a:pt x="118" y="74"/>
                    <a:pt x="115" y="75"/>
                    <a:pt x="114" y="75"/>
                  </a:cubicBezTo>
                  <a:cubicBezTo>
                    <a:pt x="112" y="74"/>
                    <a:pt x="111" y="72"/>
                    <a:pt x="108" y="71"/>
                  </a:cubicBezTo>
                  <a:cubicBezTo>
                    <a:pt x="106" y="68"/>
                    <a:pt x="107" y="59"/>
                    <a:pt x="108" y="55"/>
                  </a:cubicBezTo>
                  <a:cubicBezTo>
                    <a:pt x="107" y="53"/>
                    <a:pt x="107" y="50"/>
                    <a:pt x="107" y="48"/>
                  </a:cubicBezTo>
                  <a:cubicBezTo>
                    <a:pt x="107" y="47"/>
                    <a:pt x="107" y="47"/>
                    <a:pt x="107" y="46"/>
                  </a:cubicBezTo>
                  <a:cubicBezTo>
                    <a:pt x="108" y="45"/>
                    <a:pt x="108" y="39"/>
                    <a:pt x="107" y="38"/>
                  </a:cubicBezTo>
                  <a:cubicBezTo>
                    <a:pt x="108" y="37"/>
                    <a:pt x="108" y="37"/>
                    <a:pt x="109" y="36"/>
                  </a:cubicBezTo>
                  <a:cubicBezTo>
                    <a:pt x="109" y="34"/>
                    <a:pt x="108" y="33"/>
                    <a:pt x="108" y="32"/>
                  </a:cubicBezTo>
                  <a:cubicBezTo>
                    <a:pt x="109" y="31"/>
                    <a:pt x="107" y="24"/>
                    <a:pt x="108" y="23"/>
                  </a:cubicBezTo>
                  <a:cubicBezTo>
                    <a:pt x="108" y="22"/>
                    <a:pt x="110" y="21"/>
                    <a:pt x="110" y="21"/>
                  </a:cubicBezTo>
                  <a:cubicBezTo>
                    <a:pt x="110" y="21"/>
                    <a:pt x="111" y="18"/>
                    <a:pt x="112" y="18"/>
                  </a:cubicBezTo>
                  <a:cubicBezTo>
                    <a:pt x="115" y="15"/>
                    <a:pt x="114" y="11"/>
                    <a:pt x="113" y="8"/>
                  </a:cubicBezTo>
                  <a:cubicBezTo>
                    <a:pt x="112" y="7"/>
                    <a:pt x="111" y="6"/>
                    <a:pt x="110" y="5"/>
                  </a:cubicBezTo>
                  <a:cubicBezTo>
                    <a:pt x="107" y="4"/>
                    <a:pt x="102" y="3"/>
                    <a:pt x="97" y="2"/>
                  </a:cubicBezTo>
                  <a:cubicBezTo>
                    <a:pt x="91" y="0"/>
                    <a:pt x="83" y="5"/>
                    <a:pt x="79" y="2"/>
                  </a:cubicBezTo>
                  <a:cubicBezTo>
                    <a:pt x="77" y="3"/>
                    <a:pt x="74" y="2"/>
                    <a:pt x="74" y="1"/>
                  </a:cubicBezTo>
                  <a:cubicBezTo>
                    <a:pt x="73" y="2"/>
                    <a:pt x="69" y="2"/>
                    <a:pt x="68" y="1"/>
                  </a:cubicBezTo>
                  <a:cubicBezTo>
                    <a:pt x="67" y="3"/>
                    <a:pt x="64" y="1"/>
                    <a:pt x="62" y="2"/>
                  </a:cubicBezTo>
                  <a:cubicBezTo>
                    <a:pt x="60" y="2"/>
                    <a:pt x="58" y="3"/>
                    <a:pt x="56" y="4"/>
                  </a:cubicBezTo>
                  <a:cubicBezTo>
                    <a:pt x="56" y="3"/>
                    <a:pt x="53" y="3"/>
                    <a:pt x="52" y="3"/>
                  </a:cubicBezTo>
                  <a:cubicBezTo>
                    <a:pt x="49" y="5"/>
                    <a:pt x="46" y="3"/>
                    <a:pt x="41" y="4"/>
                  </a:cubicBezTo>
                  <a:cubicBezTo>
                    <a:pt x="41" y="4"/>
                    <a:pt x="38" y="5"/>
                    <a:pt x="36" y="5"/>
                  </a:cubicBezTo>
                  <a:cubicBezTo>
                    <a:pt x="36" y="5"/>
                    <a:pt x="36" y="4"/>
                    <a:pt x="36" y="4"/>
                  </a:cubicBezTo>
                  <a:cubicBezTo>
                    <a:pt x="35" y="6"/>
                    <a:pt x="25" y="6"/>
                    <a:pt x="23" y="7"/>
                  </a:cubicBezTo>
                  <a:cubicBezTo>
                    <a:pt x="17" y="7"/>
                    <a:pt x="10" y="4"/>
                    <a:pt x="7" y="6"/>
                  </a:cubicBezTo>
                  <a:cubicBezTo>
                    <a:pt x="0" y="11"/>
                    <a:pt x="6" y="13"/>
                    <a:pt x="9" y="19"/>
                  </a:cubicBezTo>
                  <a:cubicBezTo>
                    <a:pt x="10" y="20"/>
                    <a:pt x="9" y="21"/>
                    <a:pt x="9" y="21"/>
                  </a:cubicBezTo>
                  <a:cubicBezTo>
                    <a:pt x="10" y="22"/>
                    <a:pt x="11" y="23"/>
                    <a:pt x="11" y="24"/>
                  </a:cubicBezTo>
                  <a:cubicBezTo>
                    <a:pt x="11" y="24"/>
                    <a:pt x="14" y="31"/>
                    <a:pt x="13" y="32"/>
                  </a:cubicBezTo>
                  <a:cubicBezTo>
                    <a:pt x="11" y="35"/>
                    <a:pt x="12" y="36"/>
                    <a:pt x="12" y="41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1" y="46"/>
                    <a:pt x="9" y="56"/>
                    <a:pt x="9" y="56"/>
                  </a:cubicBezTo>
                  <a:cubicBezTo>
                    <a:pt x="10" y="60"/>
                    <a:pt x="10" y="67"/>
                    <a:pt x="9" y="68"/>
                  </a:cubicBezTo>
                  <a:cubicBezTo>
                    <a:pt x="9" y="71"/>
                    <a:pt x="10" y="75"/>
                    <a:pt x="10" y="76"/>
                  </a:cubicBezTo>
                  <a:cubicBezTo>
                    <a:pt x="9" y="77"/>
                    <a:pt x="9" y="79"/>
                    <a:pt x="9" y="81"/>
                  </a:cubicBezTo>
                  <a:cubicBezTo>
                    <a:pt x="10" y="81"/>
                    <a:pt x="11" y="81"/>
                    <a:pt x="11" y="81"/>
                  </a:cubicBezTo>
                  <a:cubicBezTo>
                    <a:pt x="13" y="82"/>
                    <a:pt x="13" y="84"/>
                    <a:pt x="15" y="85"/>
                  </a:cubicBezTo>
                  <a:cubicBezTo>
                    <a:pt x="16" y="87"/>
                    <a:pt x="19" y="86"/>
                    <a:pt x="20" y="87"/>
                  </a:cubicBezTo>
                  <a:cubicBezTo>
                    <a:pt x="20" y="87"/>
                    <a:pt x="20" y="87"/>
                    <a:pt x="20" y="87"/>
                  </a:cubicBezTo>
                  <a:cubicBezTo>
                    <a:pt x="21" y="87"/>
                    <a:pt x="20" y="87"/>
                    <a:pt x="21" y="87"/>
                  </a:cubicBezTo>
                  <a:cubicBezTo>
                    <a:pt x="24" y="87"/>
                    <a:pt x="25" y="87"/>
                    <a:pt x="27" y="86"/>
                  </a:cubicBezTo>
                  <a:cubicBezTo>
                    <a:pt x="28" y="86"/>
                    <a:pt x="29" y="86"/>
                    <a:pt x="30" y="87"/>
                  </a:cubicBezTo>
                  <a:cubicBezTo>
                    <a:pt x="30" y="86"/>
                    <a:pt x="30" y="86"/>
                    <a:pt x="31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3" y="87"/>
                    <a:pt x="33" y="87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6" y="87"/>
                    <a:pt x="40" y="85"/>
                    <a:pt x="43" y="85"/>
                  </a:cubicBezTo>
                  <a:cubicBezTo>
                    <a:pt x="43" y="86"/>
                    <a:pt x="43" y="86"/>
                    <a:pt x="43" y="86"/>
                  </a:cubicBezTo>
                  <a:cubicBezTo>
                    <a:pt x="44" y="85"/>
                    <a:pt x="46" y="84"/>
                    <a:pt x="46" y="84"/>
                  </a:cubicBezTo>
                  <a:cubicBezTo>
                    <a:pt x="46" y="84"/>
                    <a:pt x="49" y="85"/>
                    <a:pt x="50" y="86"/>
                  </a:cubicBezTo>
                  <a:cubicBezTo>
                    <a:pt x="52" y="85"/>
                    <a:pt x="55" y="85"/>
                    <a:pt x="57" y="85"/>
                  </a:cubicBezTo>
                  <a:cubicBezTo>
                    <a:pt x="57" y="85"/>
                    <a:pt x="57" y="86"/>
                    <a:pt x="58" y="86"/>
                  </a:cubicBezTo>
                  <a:cubicBezTo>
                    <a:pt x="59" y="86"/>
                    <a:pt x="61" y="85"/>
                    <a:pt x="62" y="85"/>
                  </a:cubicBezTo>
                  <a:cubicBezTo>
                    <a:pt x="63" y="84"/>
                    <a:pt x="62" y="85"/>
                    <a:pt x="63" y="85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65" y="85"/>
                    <a:pt x="69" y="84"/>
                    <a:pt x="70" y="85"/>
                  </a:cubicBezTo>
                  <a:cubicBezTo>
                    <a:pt x="71" y="85"/>
                    <a:pt x="71" y="85"/>
                    <a:pt x="71" y="85"/>
                  </a:cubicBezTo>
                  <a:cubicBezTo>
                    <a:pt x="72" y="85"/>
                    <a:pt x="72" y="84"/>
                    <a:pt x="72" y="84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4" y="85"/>
                    <a:pt x="75" y="83"/>
                    <a:pt x="76" y="84"/>
                  </a:cubicBezTo>
                  <a:cubicBezTo>
                    <a:pt x="77" y="85"/>
                    <a:pt x="82" y="84"/>
                    <a:pt x="83" y="84"/>
                  </a:cubicBezTo>
                  <a:cubicBezTo>
                    <a:pt x="89" y="87"/>
                    <a:pt x="97" y="86"/>
                    <a:pt x="99" y="88"/>
                  </a:cubicBezTo>
                  <a:cubicBezTo>
                    <a:pt x="99" y="87"/>
                    <a:pt x="100" y="87"/>
                    <a:pt x="101" y="87"/>
                  </a:cubicBezTo>
                  <a:cubicBezTo>
                    <a:pt x="102" y="88"/>
                    <a:pt x="104" y="91"/>
                    <a:pt x="105" y="91"/>
                  </a:cubicBezTo>
                  <a:cubicBezTo>
                    <a:pt x="105" y="94"/>
                    <a:pt x="105" y="95"/>
                    <a:pt x="106" y="97"/>
                  </a:cubicBezTo>
                  <a:cubicBezTo>
                    <a:pt x="106" y="97"/>
                    <a:pt x="106" y="97"/>
                    <a:pt x="107" y="97"/>
                  </a:cubicBezTo>
                  <a:cubicBezTo>
                    <a:pt x="106" y="99"/>
                    <a:pt x="112" y="108"/>
                    <a:pt x="113" y="110"/>
                  </a:cubicBezTo>
                  <a:cubicBezTo>
                    <a:pt x="114" y="110"/>
                    <a:pt x="116" y="110"/>
                    <a:pt x="117" y="111"/>
                  </a:cubicBezTo>
                  <a:cubicBezTo>
                    <a:pt x="117" y="111"/>
                    <a:pt x="118" y="112"/>
                    <a:pt x="118" y="112"/>
                  </a:cubicBezTo>
                  <a:cubicBezTo>
                    <a:pt x="119" y="112"/>
                    <a:pt x="123" y="113"/>
                    <a:pt x="125" y="112"/>
                  </a:cubicBezTo>
                  <a:cubicBezTo>
                    <a:pt x="130" y="109"/>
                    <a:pt x="145" y="99"/>
                    <a:pt x="146" y="91"/>
                  </a:cubicBezTo>
                  <a:cubicBezTo>
                    <a:pt x="145" y="90"/>
                    <a:pt x="146" y="89"/>
                    <a:pt x="145" y="88"/>
                  </a:cubicBezTo>
                  <a:close/>
                  <a:moveTo>
                    <a:pt x="97" y="69"/>
                  </a:moveTo>
                  <a:cubicBezTo>
                    <a:pt x="96" y="72"/>
                    <a:pt x="88" y="72"/>
                    <a:pt x="85" y="71"/>
                  </a:cubicBezTo>
                  <a:cubicBezTo>
                    <a:pt x="78" y="70"/>
                    <a:pt x="53" y="69"/>
                    <a:pt x="48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7" y="72"/>
                    <a:pt x="37" y="72"/>
                    <a:pt x="37" y="72"/>
                  </a:cubicBezTo>
                  <a:cubicBezTo>
                    <a:pt x="36" y="73"/>
                    <a:pt x="35" y="71"/>
                    <a:pt x="35" y="73"/>
                  </a:cubicBezTo>
                  <a:cubicBezTo>
                    <a:pt x="34" y="73"/>
                    <a:pt x="34" y="72"/>
                    <a:pt x="33" y="72"/>
                  </a:cubicBezTo>
                  <a:cubicBezTo>
                    <a:pt x="33" y="72"/>
                    <a:pt x="19" y="78"/>
                    <a:pt x="18" y="78"/>
                  </a:cubicBezTo>
                  <a:cubicBezTo>
                    <a:pt x="18" y="78"/>
                    <a:pt x="17" y="77"/>
                    <a:pt x="17" y="77"/>
                  </a:cubicBezTo>
                  <a:cubicBezTo>
                    <a:pt x="17" y="64"/>
                    <a:pt x="29" y="66"/>
                    <a:pt x="38" y="61"/>
                  </a:cubicBezTo>
                  <a:cubicBezTo>
                    <a:pt x="40" y="62"/>
                    <a:pt x="41" y="62"/>
                    <a:pt x="43" y="62"/>
                  </a:cubicBezTo>
                  <a:cubicBezTo>
                    <a:pt x="43" y="61"/>
                    <a:pt x="46" y="62"/>
                    <a:pt x="46" y="62"/>
                  </a:cubicBezTo>
                  <a:cubicBezTo>
                    <a:pt x="46" y="61"/>
                    <a:pt x="53" y="60"/>
                    <a:pt x="53" y="60"/>
                  </a:cubicBezTo>
                  <a:cubicBezTo>
                    <a:pt x="57" y="58"/>
                    <a:pt x="61" y="62"/>
                    <a:pt x="65" y="60"/>
                  </a:cubicBezTo>
                  <a:cubicBezTo>
                    <a:pt x="65" y="60"/>
                    <a:pt x="68" y="60"/>
                    <a:pt x="69" y="61"/>
                  </a:cubicBezTo>
                  <a:cubicBezTo>
                    <a:pt x="70" y="59"/>
                    <a:pt x="79" y="62"/>
                    <a:pt x="80" y="60"/>
                  </a:cubicBezTo>
                  <a:cubicBezTo>
                    <a:pt x="81" y="60"/>
                    <a:pt x="89" y="60"/>
                    <a:pt x="90" y="60"/>
                  </a:cubicBezTo>
                  <a:cubicBezTo>
                    <a:pt x="91" y="60"/>
                    <a:pt x="93" y="61"/>
                    <a:pt x="95" y="61"/>
                  </a:cubicBezTo>
                  <a:cubicBezTo>
                    <a:pt x="94" y="62"/>
                    <a:pt x="98" y="66"/>
                    <a:pt x="97" y="69"/>
                  </a:cubicBezTo>
                  <a:close/>
                  <a:moveTo>
                    <a:pt x="92" y="48"/>
                  </a:moveTo>
                  <a:cubicBezTo>
                    <a:pt x="84" y="44"/>
                    <a:pt x="59" y="48"/>
                    <a:pt x="57" y="46"/>
                  </a:cubicBezTo>
                  <a:cubicBezTo>
                    <a:pt x="54" y="47"/>
                    <a:pt x="51" y="47"/>
                    <a:pt x="48" y="48"/>
                  </a:cubicBezTo>
                  <a:cubicBezTo>
                    <a:pt x="49" y="47"/>
                    <a:pt x="43" y="49"/>
                    <a:pt x="42" y="48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39" y="50"/>
                    <a:pt x="27" y="53"/>
                    <a:pt x="23" y="51"/>
                  </a:cubicBezTo>
                  <a:cubicBezTo>
                    <a:pt x="23" y="50"/>
                    <a:pt x="23" y="48"/>
                    <a:pt x="23" y="47"/>
                  </a:cubicBezTo>
                  <a:cubicBezTo>
                    <a:pt x="24" y="46"/>
                    <a:pt x="25" y="45"/>
                    <a:pt x="26" y="44"/>
                  </a:cubicBezTo>
                  <a:cubicBezTo>
                    <a:pt x="27" y="44"/>
                    <a:pt x="28" y="44"/>
                    <a:pt x="30" y="44"/>
                  </a:cubicBezTo>
                  <a:cubicBezTo>
                    <a:pt x="31" y="42"/>
                    <a:pt x="33" y="42"/>
                    <a:pt x="35" y="42"/>
                  </a:cubicBezTo>
                  <a:cubicBezTo>
                    <a:pt x="37" y="41"/>
                    <a:pt x="40" y="40"/>
                    <a:pt x="43" y="39"/>
                  </a:cubicBezTo>
                  <a:cubicBezTo>
                    <a:pt x="44" y="39"/>
                    <a:pt x="45" y="39"/>
                    <a:pt x="46" y="40"/>
                  </a:cubicBezTo>
                  <a:cubicBezTo>
                    <a:pt x="48" y="39"/>
                    <a:pt x="51" y="39"/>
                    <a:pt x="52" y="38"/>
                  </a:cubicBezTo>
                  <a:cubicBezTo>
                    <a:pt x="52" y="38"/>
                    <a:pt x="54" y="39"/>
                    <a:pt x="54" y="39"/>
                  </a:cubicBezTo>
                  <a:cubicBezTo>
                    <a:pt x="55" y="39"/>
                    <a:pt x="64" y="38"/>
                    <a:pt x="64" y="37"/>
                  </a:cubicBezTo>
                  <a:cubicBezTo>
                    <a:pt x="67" y="37"/>
                    <a:pt x="77" y="38"/>
                    <a:pt x="78" y="39"/>
                  </a:cubicBezTo>
                  <a:cubicBezTo>
                    <a:pt x="79" y="38"/>
                    <a:pt x="84" y="39"/>
                    <a:pt x="84" y="39"/>
                  </a:cubicBezTo>
                  <a:cubicBezTo>
                    <a:pt x="85" y="39"/>
                    <a:pt x="95" y="39"/>
                    <a:pt x="96" y="40"/>
                  </a:cubicBezTo>
                  <a:cubicBezTo>
                    <a:pt x="98" y="41"/>
                    <a:pt x="96" y="45"/>
                    <a:pt x="97" y="46"/>
                  </a:cubicBezTo>
                  <a:cubicBezTo>
                    <a:pt x="97" y="46"/>
                    <a:pt x="93" y="49"/>
                    <a:pt x="92" y="48"/>
                  </a:cubicBezTo>
                  <a:close/>
                  <a:moveTo>
                    <a:pt x="97" y="25"/>
                  </a:moveTo>
                  <a:cubicBezTo>
                    <a:pt x="91" y="29"/>
                    <a:pt x="82" y="22"/>
                    <a:pt x="78" y="24"/>
                  </a:cubicBezTo>
                  <a:cubicBezTo>
                    <a:pt x="75" y="25"/>
                    <a:pt x="70" y="24"/>
                    <a:pt x="66" y="25"/>
                  </a:cubicBezTo>
                  <a:cubicBezTo>
                    <a:pt x="65" y="25"/>
                    <a:pt x="64" y="25"/>
                    <a:pt x="63" y="25"/>
                  </a:cubicBezTo>
                  <a:cubicBezTo>
                    <a:pt x="62" y="25"/>
                    <a:pt x="57" y="26"/>
                    <a:pt x="56" y="26"/>
                  </a:cubicBezTo>
                  <a:cubicBezTo>
                    <a:pt x="55" y="26"/>
                    <a:pt x="55" y="25"/>
                    <a:pt x="54" y="25"/>
                  </a:cubicBezTo>
                  <a:cubicBezTo>
                    <a:pt x="50" y="26"/>
                    <a:pt x="48" y="27"/>
                    <a:pt x="42" y="27"/>
                  </a:cubicBezTo>
                  <a:cubicBezTo>
                    <a:pt x="41" y="27"/>
                    <a:pt x="41" y="28"/>
                    <a:pt x="40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28" y="29"/>
                    <a:pt x="26" y="26"/>
                    <a:pt x="25" y="26"/>
                  </a:cubicBezTo>
                  <a:cubicBezTo>
                    <a:pt x="25" y="24"/>
                    <a:pt x="26" y="25"/>
                    <a:pt x="27" y="24"/>
                  </a:cubicBezTo>
                  <a:cubicBezTo>
                    <a:pt x="29" y="23"/>
                    <a:pt x="29" y="22"/>
                    <a:pt x="31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5" y="20"/>
                    <a:pt x="38" y="20"/>
                    <a:pt x="42" y="18"/>
                  </a:cubicBezTo>
                  <a:cubicBezTo>
                    <a:pt x="42" y="17"/>
                    <a:pt x="45" y="18"/>
                    <a:pt x="46" y="18"/>
                  </a:cubicBezTo>
                  <a:cubicBezTo>
                    <a:pt x="46" y="17"/>
                    <a:pt x="50" y="17"/>
                    <a:pt x="51" y="17"/>
                  </a:cubicBezTo>
                  <a:cubicBezTo>
                    <a:pt x="53" y="16"/>
                    <a:pt x="59" y="17"/>
                    <a:pt x="61" y="17"/>
                  </a:cubicBezTo>
                  <a:cubicBezTo>
                    <a:pt x="64" y="16"/>
                    <a:pt x="66" y="17"/>
                    <a:pt x="67" y="18"/>
                  </a:cubicBezTo>
                  <a:cubicBezTo>
                    <a:pt x="70" y="18"/>
                    <a:pt x="74" y="17"/>
                    <a:pt x="75" y="17"/>
                  </a:cubicBezTo>
                  <a:cubicBezTo>
                    <a:pt x="77" y="16"/>
                    <a:pt x="79" y="18"/>
                    <a:pt x="80" y="17"/>
                  </a:cubicBezTo>
                  <a:cubicBezTo>
                    <a:pt x="80" y="17"/>
                    <a:pt x="80" y="17"/>
                    <a:pt x="80" y="16"/>
                  </a:cubicBezTo>
                  <a:cubicBezTo>
                    <a:pt x="81" y="16"/>
                    <a:pt x="83" y="17"/>
                    <a:pt x="83" y="17"/>
                  </a:cubicBezTo>
                  <a:cubicBezTo>
                    <a:pt x="83" y="17"/>
                    <a:pt x="88" y="16"/>
                    <a:pt x="89" y="17"/>
                  </a:cubicBezTo>
                  <a:cubicBezTo>
                    <a:pt x="89" y="17"/>
                    <a:pt x="94" y="18"/>
                    <a:pt x="95" y="18"/>
                  </a:cubicBezTo>
                  <a:cubicBezTo>
                    <a:pt x="96" y="18"/>
                    <a:pt x="96" y="19"/>
                    <a:pt x="96" y="18"/>
                  </a:cubicBezTo>
                  <a:cubicBezTo>
                    <a:pt x="97" y="19"/>
                    <a:pt x="98" y="19"/>
                    <a:pt x="99" y="20"/>
                  </a:cubicBezTo>
                  <a:cubicBezTo>
                    <a:pt x="99" y="22"/>
                    <a:pt x="98" y="23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3" name="Freeform 64">
              <a:extLst>
                <a:ext uri="{FF2B5EF4-FFF2-40B4-BE49-F238E27FC236}">
                  <a16:creationId xmlns="" xmlns:a16="http://schemas.microsoft.com/office/drawing/2014/main" id="{F861EDCE-4CF1-E24B-B52E-E796BE541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8838" y="3549651"/>
              <a:ext cx="73025" cy="119063"/>
            </a:xfrm>
            <a:custGeom>
              <a:avLst/>
              <a:gdLst>
                <a:gd name="T0" fmla="*/ 6 w 24"/>
                <a:gd name="T1" fmla="*/ 0 h 39"/>
                <a:gd name="T2" fmla="*/ 8 w 24"/>
                <a:gd name="T3" fmla="*/ 0 h 39"/>
                <a:gd name="T4" fmla="*/ 8 w 24"/>
                <a:gd name="T5" fmla="*/ 1 h 39"/>
                <a:gd name="T6" fmla="*/ 13 w 24"/>
                <a:gd name="T7" fmla="*/ 16 h 39"/>
                <a:gd name="T8" fmla="*/ 16 w 24"/>
                <a:gd name="T9" fmla="*/ 18 h 39"/>
                <a:gd name="T10" fmla="*/ 17 w 24"/>
                <a:gd name="T11" fmla="*/ 18 h 39"/>
                <a:gd name="T12" fmla="*/ 23 w 24"/>
                <a:gd name="T13" fmla="*/ 15 h 39"/>
                <a:gd name="T14" fmla="*/ 24 w 24"/>
                <a:gd name="T15" fmla="*/ 25 h 39"/>
                <a:gd name="T16" fmla="*/ 24 w 24"/>
                <a:gd name="T17" fmla="*/ 33 h 39"/>
                <a:gd name="T18" fmla="*/ 21 w 24"/>
                <a:gd name="T19" fmla="*/ 37 h 39"/>
                <a:gd name="T20" fmla="*/ 18 w 24"/>
                <a:gd name="T21" fmla="*/ 39 h 39"/>
                <a:gd name="T22" fmla="*/ 3 w 24"/>
                <a:gd name="T23" fmla="*/ 26 h 39"/>
                <a:gd name="T24" fmla="*/ 3 w 24"/>
                <a:gd name="T25" fmla="*/ 24 h 39"/>
                <a:gd name="T26" fmla="*/ 1 w 24"/>
                <a:gd name="T27" fmla="*/ 20 h 39"/>
                <a:gd name="T28" fmla="*/ 2 w 24"/>
                <a:gd name="T29" fmla="*/ 17 h 39"/>
                <a:gd name="T30" fmla="*/ 0 w 24"/>
                <a:gd name="T31" fmla="*/ 10 h 39"/>
                <a:gd name="T32" fmla="*/ 3 w 24"/>
                <a:gd name="T33" fmla="*/ 5 h 39"/>
                <a:gd name="T34" fmla="*/ 6 w 24"/>
                <a:gd name="T35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39">
                  <a:moveTo>
                    <a:pt x="6" y="0"/>
                  </a:moveTo>
                  <a:cubicBezTo>
                    <a:pt x="7" y="0"/>
                    <a:pt x="7" y="0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5" y="5"/>
                    <a:pt x="12" y="13"/>
                    <a:pt x="13" y="16"/>
                  </a:cubicBezTo>
                  <a:cubicBezTo>
                    <a:pt x="14" y="17"/>
                    <a:pt x="15" y="16"/>
                    <a:pt x="16" y="18"/>
                  </a:cubicBezTo>
                  <a:cubicBezTo>
                    <a:pt x="16" y="18"/>
                    <a:pt x="17" y="18"/>
                    <a:pt x="17" y="18"/>
                  </a:cubicBezTo>
                  <a:cubicBezTo>
                    <a:pt x="18" y="16"/>
                    <a:pt x="21" y="15"/>
                    <a:pt x="23" y="15"/>
                  </a:cubicBezTo>
                  <a:cubicBezTo>
                    <a:pt x="24" y="19"/>
                    <a:pt x="20" y="21"/>
                    <a:pt x="24" y="25"/>
                  </a:cubicBezTo>
                  <a:cubicBezTo>
                    <a:pt x="24" y="28"/>
                    <a:pt x="24" y="30"/>
                    <a:pt x="24" y="33"/>
                  </a:cubicBezTo>
                  <a:cubicBezTo>
                    <a:pt x="23" y="34"/>
                    <a:pt x="22" y="36"/>
                    <a:pt x="21" y="37"/>
                  </a:cubicBezTo>
                  <a:cubicBezTo>
                    <a:pt x="20" y="38"/>
                    <a:pt x="19" y="38"/>
                    <a:pt x="18" y="39"/>
                  </a:cubicBezTo>
                  <a:cubicBezTo>
                    <a:pt x="12" y="37"/>
                    <a:pt x="6" y="31"/>
                    <a:pt x="3" y="26"/>
                  </a:cubicBezTo>
                  <a:cubicBezTo>
                    <a:pt x="3" y="26"/>
                    <a:pt x="4" y="25"/>
                    <a:pt x="3" y="24"/>
                  </a:cubicBezTo>
                  <a:cubicBezTo>
                    <a:pt x="3" y="23"/>
                    <a:pt x="2" y="21"/>
                    <a:pt x="1" y="20"/>
                  </a:cubicBezTo>
                  <a:cubicBezTo>
                    <a:pt x="1" y="19"/>
                    <a:pt x="2" y="18"/>
                    <a:pt x="2" y="17"/>
                  </a:cubicBezTo>
                  <a:cubicBezTo>
                    <a:pt x="1" y="15"/>
                    <a:pt x="0" y="13"/>
                    <a:pt x="0" y="10"/>
                  </a:cubicBezTo>
                  <a:cubicBezTo>
                    <a:pt x="1" y="9"/>
                    <a:pt x="2" y="7"/>
                    <a:pt x="3" y="5"/>
                  </a:cubicBezTo>
                  <a:cubicBezTo>
                    <a:pt x="4" y="3"/>
                    <a:pt x="4" y="2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</p:grpSp>
      <p:cxnSp>
        <p:nvCxnSpPr>
          <p:cNvPr id="204" name="直线连接符 203">
            <a:extLst>
              <a:ext uri="{FF2B5EF4-FFF2-40B4-BE49-F238E27FC236}">
                <a16:creationId xmlns="" xmlns:a16="http://schemas.microsoft.com/office/drawing/2014/main" id="{62084E9C-B7D7-4E41-901B-0C72423D6309}"/>
              </a:ext>
            </a:extLst>
          </p:cNvPr>
          <p:cNvCxnSpPr>
            <a:cxnSpLocks/>
          </p:cNvCxnSpPr>
          <p:nvPr/>
        </p:nvCxnSpPr>
        <p:spPr>
          <a:xfrm flipH="1">
            <a:off x="-7622" y="6342611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直线连接符 204">
            <a:extLst>
              <a:ext uri="{FF2B5EF4-FFF2-40B4-BE49-F238E27FC236}">
                <a16:creationId xmlns="" xmlns:a16="http://schemas.microsoft.com/office/drawing/2014/main" id="{4A5A33DD-6F0D-874E-8B31-EA078C97FE52}"/>
              </a:ext>
            </a:extLst>
          </p:cNvPr>
          <p:cNvCxnSpPr>
            <a:cxnSpLocks/>
          </p:cNvCxnSpPr>
          <p:nvPr/>
        </p:nvCxnSpPr>
        <p:spPr>
          <a:xfrm flipH="1">
            <a:off x="-7622" y="703815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文本框 1">
            <a:extLst>
              <a:ext uri="{FF2B5EF4-FFF2-40B4-BE49-F238E27FC236}">
                <a16:creationId xmlns="" xmlns:a16="http://schemas.microsoft.com/office/drawing/2014/main" id="{C295B75C-9707-5C47-A1AD-56535619FD78}"/>
              </a:ext>
            </a:extLst>
          </p:cNvPr>
          <p:cNvSpPr txBox="1"/>
          <p:nvPr/>
        </p:nvSpPr>
        <p:spPr>
          <a:xfrm>
            <a:off x="154984" y="69743"/>
            <a:ext cx="305724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b="1" dirty="0">
                <a:solidFill>
                  <a:srgbClr val="F6D9A7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搞定一段文字排版</a:t>
            </a:r>
          </a:p>
        </p:txBody>
      </p:sp>
      <p:sp>
        <p:nvSpPr>
          <p:cNvPr id="101" name="矩形 100">
            <a:extLst>
              <a:ext uri="{FF2B5EF4-FFF2-40B4-BE49-F238E27FC236}">
                <a16:creationId xmlns="" xmlns:a16="http://schemas.microsoft.com/office/drawing/2014/main" id="{B8898BC7-7275-1448-92B8-5FAD4844A723}"/>
              </a:ext>
            </a:extLst>
          </p:cNvPr>
          <p:cNvSpPr/>
          <p:nvPr/>
        </p:nvSpPr>
        <p:spPr>
          <a:xfrm>
            <a:off x="2005471" y="1579014"/>
            <a:ext cx="8014819" cy="3644537"/>
          </a:xfrm>
          <a:prstGeom prst="rect">
            <a:avLst/>
          </a:prstGeom>
          <a:solidFill>
            <a:schemeClr val="bg1"/>
          </a:solidFill>
          <a:ln w="38100">
            <a:solidFill>
              <a:srgbClr val="09234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/>
          </a:p>
        </p:txBody>
      </p:sp>
      <p:sp>
        <p:nvSpPr>
          <p:cNvPr id="102" name="任意形状 101">
            <a:extLst>
              <a:ext uri="{FF2B5EF4-FFF2-40B4-BE49-F238E27FC236}">
                <a16:creationId xmlns="" xmlns:a16="http://schemas.microsoft.com/office/drawing/2014/main" id="{8B4F217E-9188-E84F-B6FE-34ACDB5692DC}"/>
              </a:ext>
            </a:extLst>
          </p:cNvPr>
          <p:cNvSpPr/>
          <p:nvPr/>
        </p:nvSpPr>
        <p:spPr>
          <a:xfrm rot="10800000">
            <a:off x="2171711" y="1712026"/>
            <a:ext cx="8014819" cy="3970319"/>
          </a:xfrm>
          <a:custGeom>
            <a:avLst/>
            <a:gdLst>
              <a:gd name="connsiteX0" fmla="*/ 8014818 w 8014818"/>
              <a:gd name="connsiteY0" fmla="*/ 3970319 h 3970319"/>
              <a:gd name="connsiteX1" fmla="*/ 0 w 8014818"/>
              <a:gd name="connsiteY1" fmla="*/ 3970319 h 3970319"/>
              <a:gd name="connsiteX2" fmla="*/ 0 w 8014818"/>
              <a:gd name="connsiteY2" fmla="*/ 325782 h 3970319"/>
              <a:gd name="connsiteX3" fmla="*/ 1 w 8014818"/>
              <a:gd name="connsiteY3" fmla="*/ 325782 h 3970319"/>
              <a:gd name="connsiteX4" fmla="*/ 1 w 8014818"/>
              <a:gd name="connsiteY4" fmla="*/ 0 h 3970319"/>
              <a:gd name="connsiteX5" fmla="*/ 325783 w 8014818"/>
              <a:gd name="connsiteY5" fmla="*/ 325782 h 3970319"/>
              <a:gd name="connsiteX6" fmla="*/ 8014818 w 8014818"/>
              <a:gd name="connsiteY6" fmla="*/ 325782 h 3970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8014818" h="3970319">
                <a:moveTo>
                  <a:pt x="8014818" y="3970319"/>
                </a:moveTo>
                <a:lnTo>
                  <a:pt x="0" y="3970319"/>
                </a:lnTo>
                <a:lnTo>
                  <a:pt x="0" y="325782"/>
                </a:lnTo>
                <a:lnTo>
                  <a:pt x="1" y="325782"/>
                </a:lnTo>
                <a:lnTo>
                  <a:pt x="1" y="0"/>
                </a:lnTo>
                <a:lnTo>
                  <a:pt x="325783" y="325782"/>
                </a:lnTo>
                <a:lnTo>
                  <a:pt x="8014818" y="325782"/>
                </a:lnTo>
                <a:close/>
              </a:path>
            </a:pathLst>
          </a:custGeom>
          <a:solidFill>
            <a:schemeClr val="bg1"/>
          </a:solidFill>
          <a:ln w="38100">
            <a:solidFill>
              <a:srgbClr val="09234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zh-CN" altLang="en-US" sz="1351"/>
          </a:p>
        </p:txBody>
      </p:sp>
      <p:sp>
        <p:nvSpPr>
          <p:cNvPr id="9" name="文本框 8">
            <a:extLst>
              <a:ext uri="{FF2B5EF4-FFF2-40B4-BE49-F238E27FC236}">
                <a16:creationId xmlns="" xmlns:a16="http://schemas.microsoft.com/office/drawing/2014/main" id="{50D8B8AE-B07C-8B4F-B714-521C9D77FF32}"/>
              </a:ext>
            </a:extLst>
          </p:cNvPr>
          <p:cNvSpPr txBox="1"/>
          <p:nvPr/>
        </p:nvSpPr>
        <p:spPr>
          <a:xfrm>
            <a:off x="2312415" y="1833956"/>
            <a:ext cx="7616435" cy="22397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zh-CN" altLang="en-US" sz="1351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kumimoji="1" lang="en-US" altLang="zh-CN" sz="1351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kumimoji="1" lang="zh-CN" altLang="en-US" sz="1351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是国家批准设立研究生院的大学，是国家“</a:t>
            </a:r>
            <a:r>
              <a:rPr kumimoji="1" lang="en-US" altLang="zh-CN" sz="1351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211</a:t>
            </a:r>
            <a:r>
              <a:rPr kumimoji="1" lang="zh-CN" altLang="en-US" sz="1351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工程”、“</a:t>
            </a:r>
            <a:r>
              <a:rPr kumimoji="1" lang="en-US" altLang="zh-CN" sz="1351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985</a:t>
            </a:r>
            <a:r>
              <a:rPr kumimoji="1" lang="zh-CN" altLang="en-US" sz="1351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优势学科创新平台”和国家“双一流”学科建设高校，是教育部与五大能源企业集团公司（中国石油、中国石化、中国海油、神华集团、延长石油）共建、教育部与山东省人民政府共建的高校。学校是一所以工为主、石油石化特色鲜明、多学科协调发展的大学，学科涵盖工学、理学、经济学、管理学、法学、教育学、文学</a:t>
            </a:r>
            <a:r>
              <a:rPr kumimoji="1" lang="en-US" altLang="zh-CN" sz="1351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7</a:t>
            </a:r>
            <a:r>
              <a:rPr kumimoji="1" lang="zh-CN" altLang="en-US" sz="1351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大门类，地质资源与地质工程、石油与天然气工程</a:t>
            </a:r>
            <a:r>
              <a:rPr kumimoji="1" lang="en-US" altLang="zh-CN" sz="1351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2</a:t>
            </a:r>
            <a:r>
              <a:rPr kumimoji="1" lang="zh-CN" altLang="en-US" sz="1351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个一级学科入选国家“双一流”建设学科。</a:t>
            </a:r>
            <a:endParaRPr kumimoji="1" lang="en-US" altLang="zh-CN" sz="1351" dirty="0">
              <a:solidFill>
                <a:srgbClr val="09234F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>
              <a:lnSpc>
                <a:spcPct val="150000"/>
              </a:lnSpc>
            </a:pPr>
            <a:r>
              <a:rPr kumimoji="1" lang="zh-CN" altLang="en-US" sz="1351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（微软雅黑</a:t>
            </a:r>
            <a:r>
              <a:rPr kumimoji="1" lang="en-US" altLang="zh-CN" sz="1351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light</a:t>
            </a:r>
            <a:r>
              <a:rPr kumimoji="1" lang="zh-CN" altLang="en-US" sz="1351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，行间距</a:t>
            </a:r>
            <a:r>
              <a:rPr kumimoji="1" lang="en-US" altLang="zh-CN" sz="1351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1.5</a:t>
            </a:r>
            <a:r>
              <a:rPr kumimoji="1" lang="zh-CN" altLang="en-US" sz="1351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，字号</a:t>
            </a:r>
            <a:r>
              <a:rPr kumimoji="1" lang="en-US" altLang="zh-CN" sz="1351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18</a:t>
            </a:r>
            <a:r>
              <a:rPr kumimoji="1" lang="zh-CN" altLang="en-US" sz="1351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）</a:t>
            </a:r>
          </a:p>
        </p:txBody>
      </p:sp>
    </p:spTree>
    <p:extLst>
      <p:ext uri="{BB962C8B-B14F-4D97-AF65-F5344CB8AC3E}">
        <p14:creationId xmlns:p14="http://schemas.microsoft.com/office/powerpoint/2010/main" val="76232330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矩形 100">
            <a:extLst>
              <a:ext uri="{FF2B5EF4-FFF2-40B4-BE49-F238E27FC236}">
                <a16:creationId xmlns="" xmlns:a16="http://schemas.microsoft.com/office/drawing/2014/main" id="{B8898BC7-7275-1448-92B8-5FAD4844A723}"/>
              </a:ext>
            </a:extLst>
          </p:cNvPr>
          <p:cNvSpPr/>
          <p:nvPr/>
        </p:nvSpPr>
        <p:spPr>
          <a:xfrm>
            <a:off x="2088591" y="1712024"/>
            <a:ext cx="8014819" cy="3912491"/>
          </a:xfrm>
          <a:prstGeom prst="rect">
            <a:avLst/>
          </a:prstGeom>
          <a:solidFill>
            <a:schemeClr val="bg1"/>
          </a:solidFill>
          <a:ln w="38100">
            <a:solidFill>
              <a:srgbClr val="09234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/>
          </a:p>
        </p:txBody>
      </p:sp>
      <p:pic>
        <p:nvPicPr>
          <p:cNvPr id="120" name="图片 119">
            <a:extLst>
              <a:ext uri="{FF2B5EF4-FFF2-40B4-BE49-F238E27FC236}">
                <a16:creationId xmlns="" xmlns:a16="http://schemas.microsoft.com/office/drawing/2014/main" id="{6E4B7C73-2B67-6F4C-B613-44CFFAB50E67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" y="2"/>
            <a:ext cx="8086205" cy="714895"/>
          </a:xfrm>
          <a:custGeom>
            <a:avLst/>
            <a:gdLst>
              <a:gd name="connsiteX0" fmla="*/ 0 w 8086205"/>
              <a:gd name="connsiteY0" fmla="*/ 0 h 714895"/>
              <a:gd name="connsiteX1" fmla="*/ 7907481 w 8086205"/>
              <a:gd name="connsiteY1" fmla="*/ 0 h 714895"/>
              <a:gd name="connsiteX2" fmla="*/ 8086205 w 8086205"/>
              <a:gd name="connsiteY2" fmla="*/ 714895 h 714895"/>
              <a:gd name="connsiteX3" fmla="*/ 0 w 8086205"/>
              <a:gd name="connsiteY3" fmla="*/ 714895 h 714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86205" h="714895">
                <a:moveTo>
                  <a:pt x="0" y="0"/>
                </a:moveTo>
                <a:lnTo>
                  <a:pt x="7907481" y="0"/>
                </a:lnTo>
                <a:lnTo>
                  <a:pt x="8086205" y="714895"/>
                </a:lnTo>
                <a:lnTo>
                  <a:pt x="0" y="714895"/>
                </a:lnTo>
                <a:close/>
              </a:path>
            </a:pathLst>
          </a:custGeom>
        </p:spPr>
      </p:pic>
      <p:grpSp>
        <p:nvGrpSpPr>
          <p:cNvPr id="121" name="组合 120">
            <a:extLst>
              <a:ext uri="{FF2B5EF4-FFF2-40B4-BE49-F238E27FC236}">
                <a16:creationId xmlns="" xmlns:a16="http://schemas.microsoft.com/office/drawing/2014/main" id="{09FE7DF3-F695-C143-9E7A-ADDF401E458B}"/>
              </a:ext>
            </a:extLst>
          </p:cNvPr>
          <p:cNvGrpSpPr/>
          <p:nvPr/>
        </p:nvGrpSpPr>
        <p:grpSpPr>
          <a:xfrm>
            <a:off x="9975273" y="141699"/>
            <a:ext cx="1953203" cy="447936"/>
            <a:chOff x="9595040" y="83506"/>
            <a:chExt cx="2333435" cy="535137"/>
          </a:xfrm>
        </p:grpSpPr>
        <p:grpSp>
          <p:nvGrpSpPr>
            <p:cNvPr id="122" name="Group 4">
              <a:extLst>
                <a:ext uri="{FF2B5EF4-FFF2-40B4-BE49-F238E27FC236}">
                  <a16:creationId xmlns="" xmlns:a16="http://schemas.microsoft.com/office/drawing/2014/main" id="{B5D01054-CF1F-6D4D-96F7-F137BC4845D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0186253" y="142788"/>
              <a:ext cx="1742222" cy="419037"/>
              <a:chOff x="2838" y="1917"/>
              <a:chExt cx="2004" cy="482"/>
            </a:xfrm>
            <a:solidFill>
              <a:srgbClr val="09234F"/>
            </a:solidFill>
          </p:grpSpPr>
          <p:sp>
            <p:nvSpPr>
              <p:cNvPr id="146" name="Freeform 5">
                <a:extLst>
                  <a:ext uri="{FF2B5EF4-FFF2-40B4-BE49-F238E27FC236}">
                    <a16:creationId xmlns="" xmlns:a16="http://schemas.microsoft.com/office/drawing/2014/main" id="{D25A8DC4-0639-434D-B8A8-87FAC1471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952"/>
                <a:ext cx="191" cy="302"/>
              </a:xfrm>
              <a:custGeom>
                <a:avLst/>
                <a:gdLst>
                  <a:gd name="T0" fmla="*/ 97 w 100"/>
                  <a:gd name="T1" fmla="*/ 25 h 156"/>
                  <a:gd name="T2" fmla="*/ 98 w 100"/>
                  <a:gd name="T3" fmla="*/ 138 h 156"/>
                  <a:gd name="T4" fmla="*/ 85 w 100"/>
                  <a:gd name="T5" fmla="*/ 153 h 156"/>
                  <a:gd name="T6" fmla="*/ 49 w 100"/>
                  <a:gd name="T7" fmla="*/ 117 h 156"/>
                  <a:gd name="T8" fmla="*/ 57 w 100"/>
                  <a:gd name="T9" fmla="*/ 123 h 156"/>
                  <a:gd name="T10" fmla="*/ 57 w 100"/>
                  <a:gd name="T11" fmla="*/ 119 h 156"/>
                  <a:gd name="T12" fmla="*/ 77 w 100"/>
                  <a:gd name="T13" fmla="*/ 134 h 156"/>
                  <a:gd name="T14" fmla="*/ 83 w 100"/>
                  <a:gd name="T15" fmla="*/ 121 h 156"/>
                  <a:gd name="T16" fmla="*/ 76 w 100"/>
                  <a:gd name="T17" fmla="*/ 31 h 156"/>
                  <a:gd name="T18" fmla="*/ 66 w 100"/>
                  <a:gd name="T19" fmla="*/ 7 h 156"/>
                  <a:gd name="T20" fmla="*/ 0 w 100"/>
                  <a:gd name="T21" fmla="*/ 28 h 156"/>
                  <a:gd name="T22" fmla="*/ 1 w 100"/>
                  <a:gd name="T23" fmla="*/ 26 h 156"/>
                  <a:gd name="T24" fmla="*/ 58 w 100"/>
                  <a:gd name="T25" fmla="*/ 4 h 156"/>
                  <a:gd name="T26" fmla="*/ 97 w 100"/>
                  <a:gd name="T27" fmla="*/ 25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0" h="156">
                    <a:moveTo>
                      <a:pt x="97" y="25"/>
                    </a:moveTo>
                    <a:cubicBezTo>
                      <a:pt x="87" y="33"/>
                      <a:pt x="100" y="117"/>
                      <a:pt x="98" y="138"/>
                    </a:cubicBezTo>
                    <a:cubicBezTo>
                      <a:pt x="96" y="153"/>
                      <a:pt x="93" y="156"/>
                      <a:pt x="85" y="153"/>
                    </a:cubicBezTo>
                    <a:cubicBezTo>
                      <a:pt x="75" y="149"/>
                      <a:pt x="51" y="124"/>
                      <a:pt x="49" y="117"/>
                    </a:cubicBezTo>
                    <a:cubicBezTo>
                      <a:pt x="50" y="117"/>
                      <a:pt x="55" y="122"/>
                      <a:pt x="57" y="123"/>
                    </a:cubicBezTo>
                    <a:cubicBezTo>
                      <a:pt x="57" y="121"/>
                      <a:pt x="56" y="121"/>
                      <a:pt x="57" y="119"/>
                    </a:cubicBezTo>
                    <a:cubicBezTo>
                      <a:pt x="61" y="123"/>
                      <a:pt x="74" y="133"/>
                      <a:pt x="77" y="134"/>
                    </a:cubicBezTo>
                    <a:cubicBezTo>
                      <a:pt x="84" y="134"/>
                      <a:pt x="81" y="126"/>
                      <a:pt x="83" y="121"/>
                    </a:cubicBezTo>
                    <a:cubicBezTo>
                      <a:pt x="82" y="103"/>
                      <a:pt x="75" y="47"/>
                      <a:pt x="76" y="31"/>
                    </a:cubicBezTo>
                    <a:cubicBezTo>
                      <a:pt x="75" y="20"/>
                      <a:pt x="75" y="10"/>
                      <a:pt x="66" y="7"/>
                    </a:cubicBezTo>
                    <a:cubicBezTo>
                      <a:pt x="42" y="8"/>
                      <a:pt x="23" y="28"/>
                      <a:pt x="0" y="28"/>
                    </a:cubicBezTo>
                    <a:cubicBezTo>
                      <a:pt x="0" y="27"/>
                      <a:pt x="1" y="27"/>
                      <a:pt x="1" y="26"/>
                    </a:cubicBezTo>
                    <a:cubicBezTo>
                      <a:pt x="8" y="17"/>
                      <a:pt x="58" y="4"/>
                      <a:pt x="58" y="4"/>
                    </a:cubicBezTo>
                    <a:cubicBezTo>
                      <a:pt x="73" y="0"/>
                      <a:pt x="97" y="4"/>
                      <a:pt x="97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7" name="Freeform 6">
                <a:extLst>
                  <a:ext uri="{FF2B5EF4-FFF2-40B4-BE49-F238E27FC236}">
                    <a16:creationId xmlns="" xmlns:a16="http://schemas.microsoft.com/office/drawing/2014/main" id="{C46D8C1A-194C-D543-B0E9-2CC63A0E9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985"/>
                <a:ext cx="48" cy="39"/>
              </a:xfrm>
              <a:custGeom>
                <a:avLst/>
                <a:gdLst>
                  <a:gd name="T0" fmla="*/ 7 w 25"/>
                  <a:gd name="T1" fmla="*/ 1 h 20"/>
                  <a:gd name="T2" fmla="*/ 24 w 25"/>
                  <a:gd name="T3" fmla="*/ 9 h 20"/>
                  <a:gd name="T4" fmla="*/ 24 w 25"/>
                  <a:gd name="T5" fmla="*/ 16 h 20"/>
                  <a:gd name="T6" fmla="*/ 12 w 25"/>
                  <a:gd name="T7" fmla="*/ 17 h 20"/>
                  <a:gd name="T8" fmla="*/ 1 w 25"/>
                  <a:gd name="T9" fmla="*/ 5 h 20"/>
                  <a:gd name="T10" fmla="*/ 7 w 25"/>
                  <a:gd name="T11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0">
                    <a:moveTo>
                      <a:pt x="7" y="1"/>
                    </a:moveTo>
                    <a:cubicBezTo>
                      <a:pt x="12" y="2"/>
                      <a:pt x="17" y="1"/>
                      <a:pt x="24" y="9"/>
                    </a:cubicBezTo>
                    <a:cubicBezTo>
                      <a:pt x="25" y="11"/>
                      <a:pt x="25" y="13"/>
                      <a:pt x="24" y="16"/>
                    </a:cubicBezTo>
                    <a:cubicBezTo>
                      <a:pt x="23" y="18"/>
                      <a:pt x="15" y="20"/>
                      <a:pt x="12" y="17"/>
                    </a:cubicBezTo>
                    <a:cubicBezTo>
                      <a:pt x="9" y="13"/>
                      <a:pt x="2" y="8"/>
                      <a:pt x="1" y="5"/>
                    </a:cubicBezTo>
                    <a:cubicBezTo>
                      <a:pt x="0" y="2"/>
                      <a:pt x="5" y="0"/>
                      <a:pt x="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8" name="Freeform 7">
                <a:extLst>
                  <a:ext uri="{FF2B5EF4-FFF2-40B4-BE49-F238E27FC236}">
                    <a16:creationId xmlns="" xmlns:a16="http://schemas.microsoft.com/office/drawing/2014/main" id="{0DDAB724-179B-1440-8296-DEFAC0534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020"/>
                <a:ext cx="27" cy="180"/>
              </a:xfrm>
              <a:custGeom>
                <a:avLst/>
                <a:gdLst>
                  <a:gd name="T0" fmla="*/ 5 w 14"/>
                  <a:gd name="T1" fmla="*/ 0 h 93"/>
                  <a:gd name="T2" fmla="*/ 8 w 14"/>
                  <a:gd name="T3" fmla="*/ 9 h 93"/>
                  <a:gd name="T4" fmla="*/ 14 w 14"/>
                  <a:gd name="T5" fmla="*/ 91 h 93"/>
                  <a:gd name="T6" fmla="*/ 9 w 14"/>
                  <a:gd name="T7" fmla="*/ 93 h 93"/>
                  <a:gd name="T8" fmla="*/ 1 w 14"/>
                  <a:gd name="T9" fmla="*/ 86 h 93"/>
                  <a:gd name="T10" fmla="*/ 3 w 14"/>
                  <a:gd name="T11" fmla="*/ 6 h 93"/>
                  <a:gd name="T12" fmla="*/ 5 w 14"/>
                  <a:gd name="T1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93">
                    <a:moveTo>
                      <a:pt x="5" y="0"/>
                    </a:moveTo>
                    <a:cubicBezTo>
                      <a:pt x="6" y="1"/>
                      <a:pt x="8" y="1"/>
                      <a:pt x="8" y="9"/>
                    </a:cubicBezTo>
                    <a:cubicBezTo>
                      <a:pt x="9" y="10"/>
                      <a:pt x="10" y="90"/>
                      <a:pt x="14" y="91"/>
                    </a:cubicBezTo>
                    <a:cubicBezTo>
                      <a:pt x="11" y="92"/>
                      <a:pt x="12" y="93"/>
                      <a:pt x="9" y="93"/>
                    </a:cubicBezTo>
                    <a:cubicBezTo>
                      <a:pt x="6" y="90"/>
                      <a:pt x="3" y="90"/>
                      <a:pt x="1" y="86"/>
                    </a:cubicBezTo>
                    <a:cubicBezTo>
                      <a:pt x="4" y="67"/>
                      <a:pt x="0" y="31"/>
                      <a:pt x="3" y="6"/>
                    </a:cubicBezTo>
                    <a:cubicBezTo>
                      <a:pt x="3" y="3"/>
                      <a:pt x="3" y="0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9" name="Freeform 8">
                <a:extLst>
                  <a:ext uri="{FF2B5EF4-FFF2-40B4-BE49-F238E27FC236}">
                    <a16:creationId xmlns="" xmlns:a16="http://schemas.microsoft.com/office/drawing/2014/main" id="{8D07D84A-0C60-A546-9BB0-DF847F2E9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053"/>
                <a:ext cx="99" cy="46"/>
              </a:xfrm>
              <a:custGeom>
                <a:avLst/>
                <a:gdLst>
                  <a:gd name="T0" fmla="*/ 52 w 52"/>
                  <a:gd name="T1" fmla="*/ 24 h 24"/>
                  <a:gd name="T2" fmla="*/ 33 w 52"/>
                  <a:gd name="T3" fmla="*/ 16 h 24"/>
                  <a:gd name="T4" fmla="*/ 17 w 52"/>
                  <a:gd name="T5" fmla="*/ 9 h 24"/>
                  <a:gd name="T6" fmla="*/ 0 w 52"/>
                  <a:gd name="T7" fmla="*/ 0 h 24"/>
                  <a:gd name="T8" fmla="*/ 20 w 52"/>
                  <a:gd name="T9" fmla="*/ 2 h 24"/>
                  <a:gd name="T10" fmla="*/ 44 w 52"/>
                  <a:gd name="T11" fmla="*/ 15 h 24"/>
                  <a:gd name="T12" fmla="*/ 52 w 52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24">
                    <a:moveTo>
                      <a:pt x="52" y="24"/>
                    </a:moveTo>
                    <a:cubicBezTo>
                      <a:pt x="43" y="24"/>
                      <a:pt x="42" y="22"/>
                      <a:pt x="33" y="16"/>
                    </a:cubicBezTo>
                    <a:cubicBezTo>
                      <a:pt x="31" y="14"/>
                      <a:pt x="27" y="11"/>
                      <a:pt x="17" y="9"/>
                    </a:cubicBezTo>
                    <a:cubicBezTo>
                      <a:pt x="14" y="6"/>
                      <a:pt x="3" y="4"/>
                      <a:pt x="0" y="0"/>
                    </a:cubicBezTo>
                    <a:cubicBezTo>
                      <a:pt x="8" y="0"/>
                      <a:pt x="14" y="0"/>
                      <a:pt x="20" y="2"/>
                    </a:cubicBezTo>
                    <a:cubicBezTo>
                      <a:pt x="22" y="4"/>
                      <a:pt x="34" y="6"/>
                      <a:pt x="44" y="15"/>
                    </a:cubicBezTo>
                    <a:cubicBezTo>
                      <a:pt x="48" y="18"/>
                      <a:pt x="51" y="19"/>
                      <a:pt x="5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0" name="Freeform 9">
                <a:extLst>
                  <a:ext uri="{FF2B5EF4-FFF2-40B4-BE49-F238E27FC236}">
                    <a16:creationId xmlns="" xmlns:a16="http://schemas.microsoft.com/office/drawing/2014/main" id="{C10F85A1-BDFB-5E46-92A9-C803416F3A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24" y="1917"/>
                <a:ext cx="164" cy="360"/>
              </a:xfrm>
              <a:custGeom>
                <a:avLst/>
                <a:gdLst>
                  <a:gd name="T0" fmla="*/ 39 w 86"/>
                  <a:gd name="T1" fmla="*/ 38 h 186"/>
                  <a:gd name="T2" fmla="*/ 56 w 86"/>
                  <a:gd name="T3" fmla="*/ 34 h 186"/>
                  <a:gd name="T4" fmla="*/ 59 w 86"/>
                  <a:gd name="T5" fmla="*/ 31 h 186"/>
                  <a:gd name="T6" fmla="*/ 85 w 86"/>
                  <a:gd name="T7" fmla="*/ 43 h 186"/>
                  <a:gd name="T8" fmla="*/ 85 w 86"/>
                  <a:gd name="T9" fmla="*/ 48 h 186"/>
                  <a:gd name="T10" fmla="*/ 64 w 86"/>
                  <a:gd name="T11" fmla="*/ 61 h 186"/>
                  <a:gd name="T12" fmla="*/ 55 w 86"/>
                  <a:gd name="T13" fmla="*/ 72 h 186"/>
                  <a:gd name="T14" fmla="*/ 57 w 86"/>
                  <a:gd name="T15" fmla="*/ 81 h 186"/>
                  <a:gd name="T16" fmla="*/ 39 w 86"/>
                  <a:gd name="T17" fmla="*/ 88 h 186"/>
                  <a:gd name="T18" fmla="*/ 39 w 86"/>
                  <a:gd name="T19" fmla="*/ 55 h 186"/>
                  <a:gd name="T20" fmla="*/ 45 w 86"/>
                  <a:gd name="T21" fmla="*/ 48 h 186"/>
                  <a:gd name="T22" fmla="*/ 39 w 86"/>
                  <a:gd name="T23" fmla="*/ 49 h 186"/>
                  <a:gd name="T24" fmla="*/ 39 w 86"/>
                  <a:gd name="T25" fmla="*/ 38 h 186"/>
                  <a:gd name="T26" fmla="*/ 12 w 86"/>
                  <a:gd name="T27" fmla="*/ 1 h 186"/>
                  <a:gd name="T28" fmla="*/ 30 w 86"/>
                  <a:gd name="T29" fmla="*/ 8 h 186"/>
                  <a:gd name="T30" fmla="*/ 34 w 86"/>
                  <a:gd name="T31" fmla="*/ 14 h 186"/>
                  <a:gd name="T32" fmla="*/ 34 w 86"/>
                  <a:gd name="T33" fmla="*/ 39 h 186"/>
                  <a:gd name="T34" fmla="*/ 39 w 86"/>
                  <a:gd name="T35" fmla="*/ 38 h 186"/>
                  <a:gd name="T36" fmla="*/ 39 w 86"/>
                  <a:gd name="T37" fmla="*/ 49 h 186"/>
                  <a:gd name="T38" fmla="*/ 34 w 86"/>
                  <a:gd name="T39" fmla="*/ 50 h 186"/>
                  <a:gd name="T40" fmla="*/ 33 w 86"/>
                  <a:gd name="T41" fmla="*/ 63 h 186"/>
                  <a:gd name="T42" fmla="*/ 39 w 86"/>
                  <a:gd name="T43" fmla="*/ 55 h 186"/>
                  <a:gd name="T44" fmla="*/ 39 w 86"/>
                  <a:gd name="T45" fmla="*/ 88 h 186"/>
                  <a:gd name="T46" fmla="*/ 35 w 86"/>
                  <a:gd name="T47" fmla="*/ 91 h 186"/>
                  <a:gd name="T48" fmla="*/ 26 w 86"/>
                  <a:gd name="T49" fmla="*/ 183 h 186"/>
                  <a:gd name="T50" fmla="*/ 23 w 86"/>
                  <a:gd name="T51" fmla="*/ 186 h 186"/>
                  <a:gd name="T52" fmla="*/ 20 w 86"/>
                  <a:gd name="T53" fmla="*/ 97 h 186"/>
                  <a:gd name="T54" fmla="*/ 16 w 86"/>
                  <a:gd name="T55" fmla="*/ 92 h 186"/>
                  <a:gd name="T56" fmla="*/ 17 w 86"/>
                  <a:gd name="T57" fmla="*/ 81 h 186"/>
                  <a:gd name="T58" fmla="*/ 20 w 86"/>
                  <a:gd name="T59" fmla="*/ 79 h 186"/>
                  <a:gd name="T60" fmla="*/ 19 w 86"/>
                  <a:gd name="T61" fmla="*/ 54 h 186"/>
                  <a:gd name="T62" fmla="*/ 0 w 86"/>
                  <a:gd name="T63" fmla="*/ 53 h 186"/>
                  <a:gd name="T64" fmla="*/ 8 w 86"/>
                  <a:gd name="T65" fmla="*/ 47 h 186"/>
                  <a:gd name="T66" fmla="*/ 18 w 86"/>
                  <a:gd name="T67" fmla="*/ 44 h 186"/>
                  <a:gd name="T68" fmla="*/ 17 w 86"/>
                  <a:gd name="T69" fmla="*/ 17 h 186"/>
                  <a:gd name="T70" fmla="*/ 15 w 86"/>
                  <a:gd name="T71" fmla="*/ 6 h 186"/>
                  <a:gd name="T72" fmla="*/ 12 w 86"/>
                  <a:gd name="T73" fmla="*/ 1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6" h="186">
                    <a:moveTo>
                      <a:pt x="39" y="38"/>
                    </a:moveTo>
                    <a:cubicBezTo>
                      <a:pt x="45" y="37"/>
                      <a:pt x="50" y="35"/>
                      <a:pt x="56" y="34"/>
                    </a:cubicBezTo>
                    <a:cubicBezTo>
                      <a:pt x="56" y="33"/>
                      <a:pt x="59" y="32"/>
                      <a:pt x="59" y="31"/>
                    </a:cubicBezTo>
                    <a:cubicBezTo>
                      <a:pt x="75" y="29"/>
                      <a:pt x="85" y="39"/>
                      <a:pt x="85" y="43"/>
                    </a:cubicBezTo>
                    <a:cubicBezTo>
                      <a:pt x="86" y="45"/>
                      <a:pt x="86" y="46"/>
                      <a:pt x="85" y="48"/>
                    </a:cubicBezTo>
                    <a:cubicBezTo>
                      <a:pt x="83" y="52"/>
                      <a:pt x="65" y="60"/>
                      <a:pt x="64" y="61"/>
                    </a:cubicBezTo>
                    <a:cubicBezTo>
                      <a:pt x="57" y="66"/>
                      <a:pt x="55" y="68"/>
                      <a:pt x="55" y="72"/>
                    </a:cubicBezTo>
                    <a:cubicBezTo>
                      <a:pt x="57" y="73"/>
                      <a:pt x="60" y="78"/>
                      <a:pt x="57" y="81"/>
                    </a:cubicBezTo>
                    <a:cubicBezTo>
                      <a:pt x="53" y="82"/>
                      <a:pt x="45" y="85"/>
                      <a:pt x="39" y="88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39" y="49"/>
                      <a:pt x="39" y="49"/>
                      <a:pt x="39" y="49"/>
                    </a:cubicBezTo>
                    <a:lnTo>
                      <a:pt x="39" y="38"/>
                    </a:lnTo>
                    <a:close/>
                    <a:moveTo>
                      <a:pt x="12" y="1"/>
                    </a:moveTo>
                    <a:cubicBezTo>
                      <a:pt x="19" y="0"/>
                      <a:pt x="26" y="1"/>
                      <a:pt x="30" y="8"/>
                    </a:cubicBezTo>
                    <a:cubicBezTo>
                      <a:pt x="31" y="8"/>
                      <a:pt x="33" y="12"/>
                      <a:pt x="34" y="14"/>
                    </a:cubicBezTo>
                    <a:cubicBezTo>
                      <a:pt x="34" y="22"/>
                      <a:pt x="34" y="30"/>
                      <a:pt x="34" y="39"/>
                    </a:cubicBezTo>
                    <a:cubicBezTo>
                      <a:pt x="36" y="39"/>
                      <a:pt x="37" y="38"/>
                      <a:pt x="39" y="38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3" y="63"/>
                      <a:pt x="33" y="63"/>
                      <a:pt x="33" y="63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39" y="88"/>
                      <a:pt x="39" y="88"/>
                      <a:pt x="39" y="88"/>
                    </a:cubicBezTo>
                    <a:cubicBezTo>
                      <a:pt x="37" y="89"/>
                      <a:pt x="35" y="90"/>
                      <a:pt x="35" y="91"/>
                    </a:cubicBezTo>
                    <a:cubicBezTo>
                      <a:pt x="32" y="124"/>
                      <a:pt x="31" y="150"/>
                      <a:pt x="26" y="183"/>
                    </a:cubicBezTo>
                    <a:cubicBezTo>
                      <a:pt x="25" y="183"/>
                      <a:pt x="24" y="186"/>
                      <a:pt x="23" y="186"/>
                    </a:cubicBezTo>
                    <a:cubicBezTo>
                      <a:pt x="22" y="157"/>
                      <a:pt x="20" y="127"/>
                      <a:pt x="20" y="97"/>
                    </a:cubicBezTo>
                    <a:cubicBezTo>
                      <a:pt x="19" y="94"/>
                      <a:pt x="17" y="94"/>
                      <a:pt x="16" y="92"/>
                    </a:cubicBezTo>
                    <a:cubicBezTo>
                      <a:pt x="13" y="90"/>
                      <a:pt x="14" y="82"/>
                      <a:pt x="17" y="81"/>
                    </a:cubicBezTo>
                    <a:cubicBezTo>
                      <a:pt x="18" y="81"/>
                      <a:pt x="19" y="79"/>
                      <a:pt x="20" y="79"/>
                    </a:cubicBezTo>
                    <a:cubicBezTo>
                      <a:pt x="20" y="60"/>
                      <a:pt x="19" y="61"/>
                      <a:pt x="19" y="54"/>
                    </a:cubicBezTo>
                    <a:cubicBezTo>
                      <a:pt x="15" y="53"/>
                      <a:pt x="0" y="58"/>
                      <a:pt x="0" y="53"/>
                    </a:cubicBezTo>
                    <a:cubicBezTo>
                      <a:pt x="1" y="51"/>
                      <a:pt x="6" y="49"/>
                      <a:pt x="8" y="47"/>
                    </a:cubicBezTo>
                    <a:cubicBezTo>
                      <a:pt x="12" y="46"/>
                      <a:pt x="15" y="45"/>
                      <a:pt x="18" y="44"/>
                    </a:cubicBezTo>
                    <a:cubicBezTo>
                      <a:pt x="19" y="34"/>
                      <a:pt x="19" y="27"/>
                      <a:pt x="17" y="17"/>
                    </a:cubicBezTo>
                    <a:cubicBezTo>
                      <a:pt x="17" y="15"/>
                      <a:pt x="17" y="6"/>
                      <a:pt x="15" y="6"/>
                    </a:cubicBezTo>
                    <a:cubicBezTo>
                      <a:pt x="14" y="4"/>
                      <a:pt x="12" y="4"/>
                      <a:pt x="1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1" name="Freeform 10">
                <a:extLst>
                  <a:ext uri="{FF2B5EF4-FFF2-40B4-BE49-F238E27FC236}">
                    <a16:creationId xmlns="" xmlns:a16="http://schemas.microsoft.com/office/drawing/2014/main" id="{5E05C0AB-20D6-5144-92F9-3C1D5E0489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5" y="2012"/>
                <a:ext cx="154" cy="176"/>
              </a:xfrm>
              <a:custGeom>
                <a:avLst/>
                <a:gdLst>
                  <a:gd name="T0" fmla="*/ 62 w 81"/>
                  <a:gd name="T1" fmla="*/ 38 h 91"/>
                  <a:gd name="T2" fmla="*/ 67 w 81"/>
                  <a:gd name="T3" fmla="*/ 28 h 91"/>
                  <a:gd name="T4" fmla="*/ 78 w 81"/>
                  <a:gd name="T5" fmla="*/ 36 h 91"/>
                  <a:gd name="T6" fmla="*/ 70 w 81"/>
                  <a:gd name="T7" fmla="*/ 51 h 91"/>
                  <a:gd name="T8" fmla="*/ 81 w 81"/>
                  <a:gd name="T9" fmla="*/ 79 h 91"/>
                  <a:gd name="T10" fmla="*/ 78 w 81"/>
                  <a:gd name="T11" fmla="*/ 80 h 91"/>
                  <a:gd name="T12" fmla="*/ 65 w 81"/>
                  <a:gd name="T13" fmla="*/ 57 h 91"/>
                  <a:gd name="T14" fmla="*/ 50 w 81"/>
                  <a:gd name="T15" fmla="*/ 72 h 91"/>
                  <a:gd name="T16" fmla="*/ 52 w 81"/>
                  <a:gd name="T17" fmla="*/ 74 h 91"/>
                  <a:gd name="T18" fmla="*/ 59 w 81"/>
                  <a:gd name="T19" fmla="*/ 77 h 91"/>
                  <a:gd name="T20" fmla="*/ 59 w 81"/>
                  <a:gd name="T21" fmla="*/ 83 h 91"/>
                  <a:gd name="T22" fmla="*/ 49 w 81"/>
                  <a:gd name="T23" fmla="*/ 85 h 91"/>
                  <a:gd name="T24" fmla="*/ 46 w 81"/>
                  <a:gd name="T25" fmla="*/ 87 h 91"/>
                  <a:gd name="T26" fmla="*/ 44 w 81"/>
                  <a:gd name="T27" fmla="*/ 89 h 91"/>
                  <a:gd name="T28" fmla="*/ 44 w 81"/>
                  <a:gd name="T29" fmla="*/ 63 h 91"/>
                  <a:gd name="T30" fmla="*/ 58 w 81"/>
                  <a:gd name="T31" fmla="*/ 43 h 91"/>
                  <a:gd name="T32" fmla="*/ 53 w 81"/>
                  <a:gd name="T33" fmla="*/ 40 h 91"/>
                  <a:gd name="T34" fmla="*/ 44 w 81"/>
                  <a:gd name="T35" fmla="*/ 51 h 91"/>
                  <a:gd name="T36" fmla="*/ 44 w 81"/>
                  <a:gd name="T37" fmla="*/ 43 h 91"/>
                  <a:gd name="T38" fmla="*/ 45 w 81"/>
                  <a:gd name="T39" fmla="*/ 40 h 91"/>
                  <a:gd name="T40" fmla="*/ 44 w 81"/>
                  <a:gd name="T41" fmla="*/ 40 h 91"/>
                  <a:gd name="T42" fmla="*/ 44 w 81"/>
                  <a:gd name="T43" fmla="*/ 32 h 91"/>
                  <a:gd name="T44" fmla="*/ 46 w 81"/>
                  <a:gd name="T45" fmla="*/ 35 h 91"/>
                  <a:gd name="T46" fmla="*/ 50 w 81"/>
                  <a:gd name="T47" fmla="*/ 39 h 91"/>
                  <a:gd name="T48" fmla="*/ 51 w 81"/>
                  <a:gd name="T49" fmla="*/ 36 h 91"/>
                  <a:gd name="T50" fmla="*/ 44 w 81"/>
                  <a:gd name="T51" fmla="*/ 27 h 91"/>
                  <a:gd name="T52" fmla="*/ 44 w 81"/>
                  <a:gd name="T53" fmla="*/ 3 h 91"/>
                  <a:gd name="T54" fmla="*/ 48 w 81"/>
                  <a:gd name="T55" fmla="*/ 7 h 91"/>
                  <a:gd name="T56" fmla="*/ 44 w 81"/>
                  <a:gd name="T57" fmla="*/ 19 h 91"/>
                  <a:gd name="T58" fmla="*/ 62 w 81"/>
                  <a:gd name="T59" fmla="*/ 38 h 91"/>
                  <a:gd name="T60" fmla="*/ 44 w 81"/>
                  <a:gd name="T61" fmla="*/ 89 h 91"/>
                  <a:gd name="T62" fmla="*/ 33 w 81"/>
                  <a:gd name="T63" fmla="*/ 91 h 91"/>
                  <a:gd name="T64" fmla="*/ 12 w 81"/>
                  <a:gd name="T65" fmla="*/ 77 h 91"/>
                  <a:gd name="T66" fmla="*/ 13 w 81"/>
                  <a:gd name="T67" fmla="*/ 77 h 91"/>
                  <a:gd name="T68" fmla="*/ 44 w 81"/>
                  <a:gd name="T69" fmla="*/ 63 h 91"/>
                  <a:gd name="T70" fmla="*/ 44 w 81"/>
                  <a:gd name="T71" fmla="*/ 89 h 91"/>
                  <a:gd name="T72" fmla="*/ 44 w 81"/>
                  <a:gd name="T73" fmla="*/ 51 h 91"/>
                  <a:gd name="T74" fmla="*/ 44 w 81"/>
                  <a:gd name="T75" fmla="*/ 43 h 91"/>
                  <a:gd name="T76" fmla="*/ 26 w 81"/>
                  <a:gd name="T77" fmla="*/ 59 h 91"/>
                  <a:gd name="T78" fmla="*/ 18 w 81"/>
                  <a:gd name="T79" fmla="*/ 64 h 91"/>
                  <a:gd name="T80" fmla="*/ 41 w 81"/>
                  <a:gd name="T81" fmla="*/ 38 h 91"/>
                  <a:gd name="T82" fmla="*/ 44 w 81"/>
                  <a:gd name="T83" fmla="*/ 40 h 91"/>
                  <a:gd name="T84" fmla="*/ 44 w 81"/>
                  <a:gd name="T85" fmla="*/ 32 h 91"/>
                  <a:gd name="T86" fmla="*/ 36 w 81"/>
                  <a:gd name="T87" fmla="*/ 25 h 91"/>
                  <a:gd name="T88" fmla="*/ 40 w 81"/>
                  <a:gd name="T89" fmla="*/ 23 h 91"/>
                  <a:gd name="T90" fmla="*/ 44 w 81"/>
                  <a:gd name="T91" fmla="*/ 27 h 91"/>
                  <a:gd name="T92" fmla="*/ 44 w 81"/>
                  <a:gd name="T93" fmla="*/ 3 h 91"/>
                  <a:gd name="T94" fmla="*/ 42 w 81"/>
                  <a:gd name="T95" fmla="*/ 3 h 91"/>
                  <a:gd name="T96" fmla="*/ 21 w 81"/>
                  <a:gd name="T97" fmla="*/ 0 h 91"/>
                  <a:gd name="T98" fmla="*/ 15 w 81"/>
                  <a:gd name="T99" fmla="*/ 7 h 91"/>
                  <a:gd name="T100" fmla="*/ 23 w 81"/>
                  <a:gd name="T101" fmla="*/ 7 h 91"/>
                  <a:gd name="T102" fmla="*/ 22 w 81"/>
                  <a:gd name="T103" fmla="*/ 9 h 91"/>
                  <a:gd name="T104" fmla="*/ 13 w 81"/>
                  <a:gd name="T105" fmla="*/ 9 h 91"/>
                  <a:gd name="T106" fmla="*/ 21 w 81"/>
                  <a:gd name="T107" fmla="*/ 17 h 91"/>
                  <a:gd name="T108" fmla="*/ 5 w 81"/>
                  <a:gd name="T109" fmla="*/ 29 h 91"/>
                  <a:gd name="T110" fmla="*/ 4 w 81"/>
                  <a:gd name="T111" fmla="*/ 30 h 91"/>
                  <a:gd name="T112" fmla="*/ 11 w 81"/>
                  <a:gd name="T113" fmla="*/ 45 h 91"/>
                  <a:gd name="T114" fmla="*/ 32 w 81"/>
                  <a:gd name="T115" fmla="*/ 28 h 91"/>
                  <a:gd name="T116" fmla="*/ 34 w 81"/>
                  <a:gd name="T117" fmla="*/ 34 h 91"/>
                  <a:gd name="T118" fmla="*/ 1 w 81"/>
                  <a:gd name="T119" fmla="*/ 69 h 91"/>
                  <a:gd name="T120" fmla="*/ 7 w 81"/>
                  <a:gd name="T121" fmla="*/ 77 h 91"/>
                  <a:gd name="T122" fmla="*/ 44 w 81"/>
                  <a:gd name="T123" fmla="*/ 5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" h="91">
                    <a:moveTo>
                      <a:pt x="62" y="38"/>
                    </a:moveTo>
                    <a:cubicBezTo>
                      <a:pt x="64" y="34"/>
                      <a:pt x="67" y="32"/>
                      <a:pt x="67" y="28"/>
                    </a:cubicBezTo>
                    <a:cubicBezTo>
                      <a:pt x="72" y="30"/>
                      <a:pt x="75" y="31"/>
                      <a:pt x="78" y="36"/>
                    </a:cubicBezTo>
                    <a:cubicBezTo>
                      <a:pt x="79" y="45"/>
                      <a:pt x="70" y="48"/>
                      <a:pt x="70" y="51"/>
                    </a:cubicBezTo>
                    <a:cubicBezTo>
                      <a:pt x="72" y="60"/>
                      <a:pt x="80" y="71"/>
                      <a:pt x="81" y="79"/>
                    </a:cubicBezTo>
                    <a:cubicBezTo>
                      <a:pt x="81" y="80"/>
                      <a:pt x="79" y="81"/>
                      <a:pt x="78" y="80"/>
                    </a:cubicBezTo>
                    <a:cubicBezTo>
                      <a:pt x="73" y="76"/>
                      <a:pt x="67" y="64"/>
                      <a:pt x="65" y="57"/>
                    </a:cubicBezTo>
                    <a:cubicBezTo>
                      <a:pt x="62" y="61"/>
                      <a:pt x="57" y="66"/>
                      <a:pt x="50" y="72"/>
                    </a:cubicBezTo>
                    <a:cubicBezTo>
                      <a:pt x="51" y="74"/>
                      <a:pt x="51" y="73"/>
                      <a:pt x="52" y="74"/>
                    </a:cubicBezTo>
                    <a:cubicBezTo>
                      <a:pt x="56" y="75"/>
                      <a:pt x="57" y="75"/>
                      <a:pt x="59" y="77"/>
                    </a:cubicBezTo>
                    <a:cubicBezTo>
                      <a:pt x="60" y="79"/>
                      <a:pt x="59" y="82"/>
                      <a:pt x="59" y="83"/>
                    </a:cubicBezTo>
                    <a:cubicBezTo>
                      <a:pt x="58" y="85"/>
                      <a:pt x="54" y="84"/>
                      <a:pt x="49" y="85"/>
                    </a:cubicBezTo>
                    <a:cubicBezTo>
                      <a:pt x="48" y="86"/>
                      <a:pt x="47" y="87"/>
                      <a:pt x="46" y="87"/>
                    </a:cubicBezTo>
                    <a:cubicBezTo>
                      <a:pt x="45" y="88"/>
                      <a:pt x="45" y="89"/>
                      <a:pt x="44" y="89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52" y="55"/>
                      <a:pt x="58" y="45"/>
                      <a:pt x="58" y="43"/>
                    </a:cubicBezTo>
                    <a:cubicBezTo>
                      <a:pt x="56" y="42"/>
                      <a:pt x="56" y="41"/>
                      <a:pt x="53" y="40"/>
                    </a:cubicBezTo>
                    <a:cubicBezTo>
                      <a:pt x="53" y="42"/>
                      <a:pt x="49" y="46"/>
                      <a:pt x="44" y="51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44" y="42"/>
                      <a:pt x="45" y="41"/>
                      <a:pt x="45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5" y="33"/>
                      <a:pt x="46" y="34"/>
                      <a:pt x="46" y="35"/>
                    </a:cubicBezTo>
                    <a:cubicBezTo>
                      <a:pt x="50" y="37"/>
                      <a:pt x="48" y="36"/>
                      <a:pt x="50" y="39"/>
                    </a:cubicBezTo>
                    <a:cubicBezTo>
                      <a:pt x="52" y="39"/>
                      <a:pt x="51" y="38"/>
                      <a:pt x="51" y="36"/>
                    </a:cubicBezTo>
                    <a:cubicBezTo>
                      <a:pt x="49" y="34"/>
                      <a:pt x="47" y="30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5" y="4"/>
                      <a:pt x="47" y="6"/>
                      <a:pt x="48" y="7"/>
                    </a:cubicBezTo>
                    <a:cubicBezTo>
                      <a:pt x="50" y="14"/>
                      <a:pt x="49" y="16"/>
                      <a:pt x="44" y="19"/>
                    </a:cubicBezTo>
                    <a:cubicBezTo>
                      <a:pt x="50" y="26"/>
                      <a:pt x="52" y="33"/>
                      <a:pt x="62" y="38"/>
                    </a:cubicBezTo>
                    <a:close/>
                    <a:moveTo>
                      <a:pt x="44" y="89"/>
                    </a:moveTo>
                    <a:cubicBezTo>
                      <a:pt x="41" y="91"/>
                      <a:pt x="37" y="91"/>
                      <a:pt x="33" y="91"/>
                    </a:cubicBezTo>
                    <a:cubicBezTo>
                      <a:pt x="29" y="90"/>
                      <a:pt x="13" y="81"/>
                      <a:pt x="12" y="77"/>
                    </a:cubicBezTo>
                    <a:cubicBezTo>
                      <a:pt x="12" y="77"/>
                      <a:pt x="13" y="77"/>
                      <a:pt x="13" y="77"/>
                    </a:cubicBezTo>
                    <a:cubicBezTo>
                      <a:pt x="20" y="84"/>
                      <a:pt x="33" y="74"/>
                      <a:pt x="44" y="63"/>
                    </a:cubicBezTo>
                    <a:cubicBezTo>
                      <a:pt x="44" y="89"/>
                      <a:pt x="44" y="89"/>
                      <a:pt x="44" y="89"/>
                    </a:cubicBezTo>
                    <a:close/>
                    <a:moveTo>
                      <a:pt x="44" y="51"/>
                    </a:moveTo>
                    <a:cubicBezTo>
                      <a:pt x="44" y="43"/>
                      <a:pt x="44" y="43"/>
                      <a:pt x="44" y="43"/>
                    </a:cubicBezTo>
                    <a:cubicBezTo>
                      <a:pt x="41" y="47"/>
                      <a:pt x="33" y="54"/>
                      <a:pt x="26" y="59"/>
                    </a:cubicBezTo>
                    <a:cubicBezTo>
                      <a:pt x="24" y="60"/>
                      <a:pt x="20" y="64"/>
                      <a:pt x="18" y="64"/>
                    </a:cubicBezTo>
                    <a:cubicBezTo>
                      <a:pt x="22" y="58"/>
                      <a:pt x="36" y="48"/>
                      <a:pt x="41" y="38"/>
                    </a:cubicBezTo>
                    <a:cubicBezTo>
                      <a:pt x="42" y="39"/>
                      <a:pt x="43" y="39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2" y="30"/>
                      <a:pt x="40" y="28"/>
                      <a:pt x="36" y="25"/>
                    </a:cubicBezTo>
                    <a:cubicBezTo>
                      <a:pt x="37" y="25"/>
                      <a:pt x="39" y="23"/>
                      <a:pt x="40" y="23"/>
                    </a:cubicBezTo>
                    <a:cubicBezTo>
                      <a:pt x="42" y="24"/>
                      <a:pt x="43" y="25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3" y="3"/>
                      <a:pt x="42" y="3"/>
                      <a:pt x="42" y="3"/>
                    </a:cubicBezTo>
                    <a:cubicBezTo>
                      <a:pt x="41" y="3"/>
                      <a:pt x="25" y="0"/>
                      <a:pt x="21" y="0"/>
                    </a:cubicBezTo>
                    <a:cubicBezTo>
                      <a:pt x="17" y="1"/>
                      <a:pt x="14" y="2"/>
                      <a:pt x="15" y="7"/>
                    </a:cubicBezTo>
                    <a:cubicBezTo>
                      <a:pt x="16" y="8"/>
                      <a:pt x="20" y="8"/>
                      <a:pt x="23" y="7"/>
                    </a:cubicBezTo>
                    <a:cubicBezTo>
                      <a:pt x="24" y="8"/>
                      <a:pt x="23" y="9"/>
                      <a:pt x="22" y="9"/>
                    </a:cubicBezTo>
                    <a:cubicBezTo>
                      <a:pt x="18" y="10"/>
                      <a:pt x="17" y="9"/>
                      <a:pt x="13" y="9"/>
                    </a:cubicBezTo>
                    <a:cubicBezTo>
                      <a:pt x="9" y="9"/>
                      <a:pt x="18" y="15"/>
                      <a:pt x="21" y="17"/>
                    </a:cubicBezTo>
                    <a:cubicBezTo>
                      <a:pt x="20" y="21"/>
                      <a:pt x="10" y="30"/>
                      <a:pt x="5" y="29"/>
                    </a:cubicBezTo>
                    <a:cubicBezTo>
                      <a:pt x="5" y="30"/>
                      <a:pt x="5" y="29"/>
                      <a:pt x="4" y="30"/>
                    </a:cubicBezTo>
                    <a:cubicBezTo>
                      <a:pt x="4" y="36"/>
                      <a:pt x="4" y="43"/>
                      <a:pt x="11" y="45"/>
                    </a:cubicBezTo>
                    <a:cubicBezTo>
                      <a:pt x="15" y="42"/>
                      <a:pt x="29" y="33"/>
                      <a:pt x="32" y="28"/>
                    </a:cubicBezTo>
                    <a:cubicBezTo>
                      <a:pt x="36" y="31"/>
                      <a:pt x="34" y="33"/>
                      <a:pt x="34" y="34"/>
                    </a:cubicBezTo>
                    <a:cubicBezTo>
                      <a:pt x="26" y="45"/>
                      <a:pt x="10" y="59"/>
                      <a:pt x="1" y="69"/>
                    </a:cubicBezTo>
                    <a:cubicBezTo>
                      <a:pt x="0" y="76"/>
                      <a:pt x="0" y="79"/>
                      <a:pt x="7" y="77"/>
                    </a:cubicBezTo>
                    <a:cubicBezTo>
                      <a:pt x="10" y="78"/>
                      <a:pt x="31" y="62"/>
                      <a:pt x="44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2" name="Freeform 11">
                <a:extLst>
                  <a:ext uri="{FF2B5EF4-FFF2-40B4-BE49-F238E27FC236}">
                    <a16:creationId xmlns="" xmlns:a16="http://schemas.microsoft.com/office/drawing/2014/main" id="{2C385DB9-D5DF-A447-AC1A-5A1F80CDF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931"/>
                <a:ext cx="280" cy="191"/>
              </a:xfrm>
              <a:custGeom>
                <a:avLst/>
                <a:gdLst>
                  <a:gd name="T0" fmla="*/ 29 w 147"/>
                  <a:gd name="T1" fmla="*/ 27 h 99"/>
                  <a:gd name="T2" fmla="*/ 50 w 147"/>
                  <a:gd name="T3" fmla="*/ 67 h 99"/>
                  <a:gd name="T4" fmla="*/ 59 w 147"/>
                  <a:gd name="T5" fmla="*/ 64 h 99"/>
                  <a:gd name="T6" fmla="*/ 44 w 147"/>
                  <a:gd name="T7" fmla="*/ 19 h 99"/>
                  <a:gd name="T8" fmla="*/ 60 w 147"/>
                  <a:gd name="T9" fmla="*/ 35 h 99"/>
                  <a:gd name="T10" fmla="*/ 66 w 147"/>
                  <a:gd name="T11" fmla="*/ 56 h 99"/>
                  <a:gd name="T12" fmla="*/ 69 w 147"/>
                  <a:gd name="T13" fmla="*/ 51 h 99"/>
                  <a:gd name="T14" fmla="*/ 70 w 147"/>
                  <a:gd name="T15" fmla="*/ 45 h 99"/>
                  <a:gd name="T16" fmla="*/ 66 w 147"/>
                  <a:gd name="T17" fmla="*/ 40 h 99"/>
                  <a:gd name="T18" fmla="*/ 72 w 147"/>
                  <a:gd name="T19" fmla="*/ 40 h 99"/>
                  <a:gd name="T20" fmla="*/ 73 w 147"/>
                  <a:gd name="T21" fmla="*/ 30 h 99"/>
                  <a:gd name="T22" fmla="*/ 63 w 147"/>
                  <a:gd name="T23" fmla="*/ 16 h 99"/>
                  <a:gd name="T24" fmla="*/ 66 w 147"/>
                  <a:gd name="T25" fmla="*/ 5 h 99"/>
                  <a:gd name="T26" fmla="*/ 80 w 147"/>
                  <a:gd name="T27" fmla="*/ 15 h 99"/>
                  <a:gd name="T28" fmla="*/ 87 w 147"/>
                  <a:gd name="T29" fmla="*/ 39 h 99"/>
                  <a:gd name="T30" fmla="*/ 82 w 147"/>
                  <a:gd name="T31" fmla="*/ 50 h 99"/>
                  <a:gd name="T32" fmla="*/ 77 w 147"/>
                  <a:gd name="T33" fmla="*/ 58 h 99"/>
                  <a:gd name="T34" fmla="*/ 99 w 147"/>
                  <a:gd name="T35" fmla="*/ 53 h 99"/>
                  <a:gd name="T36" fmla="*/ 94 w 147"/>
                  <a:gd name="T37" fmla="*/ 40 h 99"/>
                  <a:gd name="T38" fmla="*/ 99 w 147"/>
                  <a:gd name="T39" fmla="*/ 38 h 99"/>
                  <a:gd name="T40" fmla="*/ 104 w 147"/>
                  <a:gd name="T41" fmla="*/ 37 h 99"/>
                  <a:gd name="T42" fmla="*/ 98 w 147"/>
                  <a:gd name="T43" fmla="*/ 23 h 99"/>
                  <a:gd name="T44" fmla="*/ 101 w 147"/>
                  <a:gd name="T45" fmla="*/ 19 h 99"/>
                  <a:gd name="T46" fmla="*/ 105 w 147"/>
                  <a:gd name="T47" fmla="*/ 15 h 99"/>
                  <a:gd name="T48" fmla="*/ 96 w 147"/>
                  <a:gd name="T49" fmla="*/ 6 h 99"/>
                  <a:gd name="T50" fmla="*/ 104 w 147"/>
                  <a:gd name="T51" fmla="*/ 3 h 99"/>
                  <a:gd name="T52" fmla="*/ 111 w 147"/>
                  <a:gd name="T53" fmla="*/ 2 h 99"/>
                  <a:gd name="T54" fmla="*/ 120 w 147"/>
                  <a:gd name="T55" fmla="*/ 19 h 99"/>
                  <a:gd name="T56" fmla="*/ 114 w 147"/>
                  <a:gd name="T57" fmla="*/ 32 h 99"/>
                  <a:gd name="T58" fmla="*/ 112 w 147"/>
                  <a:gd name="T59" fmla="*/ 49 h 99"/>
                  <a:gd name="T60" fmla="*/ 143 w 147"/>
                  <a:gd name="T61" fmla="*/ 56 h 99"/>
                  <a:gd name="T62" fmla="*/ 130 w 147"/>
                  <a:gd name="T63" fmla="*/ 63 h 99"/>
                  <a:gd name="T64" fmla="*/ 119 w 147"/>
                  <a:gd name="T65" fmla="*/ 58 h 99"/>
                  <a:gd name="T66" fmla="*/ 127 w 147"/>
                  <a:gd name="T67" fmla="*/ 55 h 99"/>
                  <a:gd name="T68" fmla="*/ 109 w 147"/>
                  <a:gd name="T69" fmla="*/ 59 h 99"/>
                  <a:gd name="T70" fmla="*/ 108 w 147"/>
                  <a:gd name="T71" fmla="*/ 63 h 99"/>
                  <a:gd name="T72" fmla="*/ 98 w 147"/>
                  <a:gd name="T73" fmla="*/ 60 h 99"/>
                  <a:gd name="T74" fmla="*/ 79 w 147"/>
                  <a:gd name="T75" fmla="*/ 64 h 99"/>
                  <a:gd name="T76" fmla="*/ 65 w 147"/>
                  <a:gd name="T77" fmla="*/ 74 h 99"/>
                  <a:gd name="T78" fmla="*/ 58 w 147"/>
                  <a:gd name="T79" fmla="*/ 71 h 99"/>
                  <a:gd name="T80" fmla="*/ 53 w 147"/>
                  <a:gd name="T81" fmla="*/ 80 h 99"/>
                  <a:gd name="T82" fmla="*/ 48 w 147"/>
                  <a:gd name="T83" fmla="*/ 76 h 99"/>
                  <a:gd name="T84" fmla="*/ 25 w 147"/>
                  <a:gd name="T85" fmla="*/ 86 h 99"/>
                  <a:gd name="T86" fmla="*/ 19 w 147"/>
                  <a:gd name="T87" fmla="*/ 94 h 99"/>
                  <a:gd name="T88" fmla="*/ 8 w 147"/>
                  <a:gd name="T89" fmla="*/ 98 h 99"/>
                  <a:gd name="T90" fmla="*/ 4 w 147"/>
                  <a:gd name="T91" fmla="*/ 88 h 99"/>
                  <a:gd name="T92" fmla="*/ 16 w 147"/>
                  <a:gd name="T93" fmla="*/ 74 h 99"/>
                  <a:gd name="T94" fmla="*/ 25 w 147"/>
                  <a:gd name="T95" fmla="*/ 76 h 99"/>
                  <a:gd name="T96" fmla="*/ 48 w 147"/>
                  <a:gd name="T97" fmla="*/ 66 h 99"/>
                  <a:gd name="T98" fmla="*/ 31 w 147"/>
                  <a:gd name="T99" fmla="*/ 33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7" h="99">
                    <a:moveTo>
                      <a:pt x="31" y="33"/>
                    </a:moveTo>
                    <a:cubicBezTo>
                      <a:pt x="31" y="33"/>
                      <a:pt x="18" y="23"/>
                      <a:pt x="29" y="27"/>
                    </a:cubicBezTo>
                    <a:cubicBezTo>
                      <a:pt x="29" y="27"/>
                      <a:pt x="40" y="30"/>
                      <a:pt x="46" y="48"/>
                    </a:cubicBezTo>
                    <a:cubicBezTo>
                      <a:pt x="46" y="48"/>
                      <a:pt x="51" y="60"/>
                      <a:pt x="50" y="67"/>
                    </a:cubicBezTo>
                    <a:cubicBezTo>
                      <a:pt x="50" y="67"/>
                      <a:pt x="50" y="69"/>
                      <a:pt x="53" y="68"/>
                    </a:cubicBezTo>
                    <a:cubicBezTo>
                      <a:pt x="53" y="68"/>
                      <a:pt x="59" y="68"/>
                      <a:pt x="59" y="64"/>
                    </a:cubicBezTo>
                    <a:cubicBezTo>
                      <a:pt x="59" y="64"/>
                      <a:pt x="61" y="50"/>
                      <a:pt x="51" y="28"/>
                    </a:cubicBezTo>
                    <a:cubicBezTo>
                      <a:pt x="51" y="28"/>
                      <a:pt x="48" y="20"/>
                      <a:pt x="44" y="19"/>
                    </a:cubicBezTo>
                    <a:cubicBezTo>
                      <a:pt x="44" y="19"/>
                      <a:pt x="42" y="16"/>
                      <a:pt x="45" y="18"/>
                    </a:cubicBezTo>
                    <a:cubicBezTo>
                      <a:pt x="45" y="18"/>
                      <a:pt x="56" y="20"/>
                      <a:pt x="60" y="35"/>
                    </a:cubicBezTo>
                    <a:cubicBezTo>
                      <a:pt x="60" y="35"/>
                      <a:pt x="63" y="47"/>
                      <a:pt x="64" y="56"/>
                    </a:cubicBezTo>
                    <a:cubicBezTo>
                      <a:pt x="64" y="56"/>
                      <a:pt x="65" y="60"/>
                      <a:pt x="66" y="56"/>
                    </a:cubicBezTo>
                    <a:cubicBezTo>
                      <a:pt x="66" y="56"/>
                      <a:pt x="67" y="54"/>
                      <a:pt x="69" y="53"/>
                    </a:cubicBezTo>
                    <a:cubicBezTo>
                      <a:pt x="69" y="53"/>
                      <a:pt x="70" y="52"/>
                      <a:pt x="69" y="51"/>
                    </a:cubicBezTo>
                    <a:cubicBezTo>
                      <a:pt x="69" y="51"/>
                      <a:pt x="69" y="48"/>
                      <a:pt x="70" y="48"/>
                    </a:cubicBezTo>
                    <a:cubicBezTo>
                      <a:pt x="70" y="48"/>
                      <a:pt x="72" y="47"/>
                      <a:pt x="70" y="45"/>
                    </a:cubicBezTo>
                    <a:cubicBezTo>
                      <a:pt x="70" y="45"/>
                      <a:pt x="69" y="43"/>
                      <a:pt x="67" y="43"/>
                    </a:cubicBezTo>
                    <a:cubicBezTo>
                      <a:pt x="67" y="43"/>
                      <a:pt x="60" y="37"/>
                      <a:pt x="66" y="40"/>
                    </a:cubicBezTo>
                    <a:cubicBezTo>
                      <a:pt x="66" y="40"/>
                      <a:pt x="69" y="41"/>
                      <a:pt x="70" y="42"/>
                    </a:cubicBezTo>
                    <a:cubicBezTo>
                      <a:pt x="70" y="42"/>
                      <a:pt x="72" y="44"/>
                      <a:pt x="72" y="40"/>
                    </a:cubicBezTo>
                    <a:cubicBezTo>
                      <a:pt x="72" y="40"/>
                      <a:pt x="74" y="32"/>
                      <a:pt x="75" y="31"/>
                    </a:cubicBezTo>
                    <a:cubicBezTo>
                      <a:pt x="75" y="31"/>
                      <a:pt x="76" y="27"/>
                      <a:pt x="73" y="30"/>
                    </a:cubicBezTo>
                    <a:cubicBezTo>
                      <a:pt x="73" y="30"/>
                      <a:pt x="69" y="32"/>
                      <a:pt x="67" y="26"/>
                    </a:cubicBezTo>
                    <a:cubicBezTo>
                      <a:pt x="67" y="26"/>
                      <a:pt x="59" y="19"/>
                      <a:pt x="63" y="16"/>
                    </a:cubicBezTo>
                    <a:cubicBezTo>
                      <a:pt x="63" y="16"/>
                      <a:pt x="68" y="11"/>
                      <a:pt x="64" y="7"/>
                    </a:cubicBezTo>
                    <a:cubicBezTo>
                      <a:pt x="64" y="7"/>
                      <a:pt x="60" y="2"/>
                      <a:pt x="66" y="5"/>
                    </a:cubicBezTo>
                    <a:cubicBezTo>
                      <a:pt x="66" y="5"/>
                      <a:pt x="71" y="7"/>
                      <a:pt x="76" y="12"/>
                    </a:cubicBezTo>
                    <a:cubicBezTo>
                      <a:pt x="76" y="12"/>
                      <a:pt x="75" y="14"/>
                      <a:pt x="80" y="15"/>
                    </a:cubicBezTo>
                    <a:cubicBezTo>
                      <a:pt x="80" y="15"/>
                      <a:pt x="97" y="18"/>
                      <a:pt x="94" y="28"/>
                    </a:cubicBezTo>
                    <a:cubicBezTo>
                      <a:pt x="94" y="28"/>
                      <a:pt x="87" y="34"/>
                      <a:pt x="87" y="39"/>
                    </a:cubicBezTo>
                    <a:cubicBezTo>
                      <a:pt x="87" y="39"/>
                      <a:pt x="85" y="44"/>
                      <a:pt x="83" y="45"/>
                    </a:cubicBezTo>
                    <a:cubicBezTo>
                      <a:pt x="83" y="45"/>
                      <a:pt x="82" y="45"/>
                      <a:pt x="82" y="50"/>
                    </a:cubicBezTo>
                    <a:cubicBezTo>
                      <a:pt x="82" y="50"/>
                      <a:pt x="83" y="51"/>
                      <a:pt x="81" y="52"/>
                    </a:cubicBezTo>
                    <a:cubicBezTo>
                      <a:pt x="81" y="52"/>
                      <a:pt x="79" y="55"/>
                      <a:pt x="77" y="58"/>
                    </a:cubicBezTo>
                    <a:cubicBezTo>
                      <a:pt x="77" y="58"/>
                      <a:pt x="72" y="62"/>
                      <a:pt x="76" y="60"/>
                    </a:cubicBezTo>
                    <a:cubicBezTo>
                      <a:pt x="76" y="60"/>
                      <a:pt x="92" y="55"/>
                      <a:pt x="99" y="53"/>
                    </a:cubicBezTo>
                    <a:cubicBezTo>
                      <a:pt x="99" y="53"/>
                      <a:pt x="104" y="51"/>
                      <a:pt x="100" y="48"/>
                    </a:cubicBezTo>
                    <a:cubicBezTo>
                      <a:pt x="100" y="48"/>
                      <a:pt x="95" y="43"/>
                      <a:pt x="94" y="40"/>
                    </a:cubicBezTo>
                    <a:cubicBezTo>
                      <a:pt x="94" y="40"/>
                      <a:pt x="92" y="35"/>
                      <a:pt x="95" y="37"/>
                    </a:cubicBezTo>
                    <a:cubicBezTo>
                      <a:pt x="95" y="37"/>
                      <a:pt x="98" y="40"/>
                      <a:pt x="99" y="38"/>
                    </a:cubicBezTo>
                    <a:cubicBezTo>
                      <a:pt x="99" y="38"/>
                      <a:pt x="98" y="37"/>
                      <a:pt x="101" y="38"/>
                    </a:cubicBezTo>
                    <a:cubicBezTo>
                      <a:pt x="101" y="38"/>
                      <a:pt x="104" y="40"/>
                      <a:pt x="104" y="37"/>
                    </a:cubicBezTo>
                    <a:cubicBezTo>
                      <a:pt x="104" y="37"/>
                      <a:pt x="107" y="31"/>
                      <a:pt x="104" y="32"/>
                    </a:cubicBezTo>
                    <a:cubicBezTo>
                      <a:pt x="104" y="32"/>
                      <a:pt x="98" y="28"/>
                      <a:pt x="98" y="23"/>
                    </a:cubicBezTo>
                    <a:cubicBezTo>
                      <a:pt x="98" y="23"/>
                      <a:pt x="97" y="20"/>
                      <a:pt x="98" y="19"/>
                    </a:cubicBezTo>
                    <a:cubicBezTo>
                      <a:pt x="98" y="19"/>
                      <a:pt x="99" y="17"/>
                      <a:pt x="101" y="19"/>
                    </a:cubicBezTo>
                    <a:cubicBezTo>
                      <a:pt x="101" y="19"/>
                      <a:pt x="105" y="27"/>
                      <a:pt x="105" y="22"/>
                    </a:cubicBezTo>
                    <a:cubicBezTo>
                      <a:pt x="105" y="15"/>
                      <a:pt x="105" y="15"/>
                      <a:pt x="105" y="15"/>
                    </a:cubicBezTo>
                    <a:cubicBezTo>
                      <a:pt x="105" y="15"/>
                      <a:pt x="106" y="12"/>
                      <a:pt x="100" y="12"/>
                    </a:cubicBezTo>
                    <a:cubicBezTo>
                      <a:pt x="100" y="12"/>
                      <a:pt x="90" y="7"/>
                      <a:pt x="96" y="6"/>
                    </a:cubicBezTo>
                    <a:cubicBezTo>
                      <a:pt x="96" y="6"/>
                      <a:pt x="100" y="7"/>
                      <a:pt x="99" y="4"/>
                    </a:cubicBezTo>
                    <a:cubicBezTo>
                      <a:pt x="99" y="4"/>
                      <a:pt x="99" y="3"/>
                      <a:pt x="104" y="3"/>
                    </a:cubicBezTo>
                    <a:cubicBezTo>
                      <a:pt x="104" y="3"/>
                      <a:pt x="105" y="3"/>
                      <a:pt x="106" y="1"/>
                    </a:cubicBezTo>
                    <a:cubicBezTo>
                      <a:pt x="106" y="1"/>
                      <a:pt x="107" y="0"/>
                      <a:pt x="111" y="2"/>
                    </a:cubicBezTo>
                    <a:cubicBezTo>
                      <a:pt x="111" y="2"/>
                      <a:pt x="127" y="6"/>
                      <a:pt x="124" y="14"/>
                    </a:cubicBezTo>
                    <a:cubicBezTo>
                      <a:pt x="124" y="14"/>
                      <a:pt x="123" y="18"/>
                      <a:pt x="120" y="19"/>
                    </a:cubicBezTo>
                    <a:cubicBezTo>
                      <a:pt x="120" y="19"/>
                      <a:pt x="119" y="18"/>
                      <a:pt x="116" y="26"/>
                    </a:cubicBezTo>
                    <a:cubicBezTo>
                      <a:pt x="116" y="26"/>
                      <a:pt x="114" y="29"/>
                      <a:pt x="114" y="32"/>
                    </a:cubicBezTo>
                    <a:cubicBezTo>
                      <a:pt x="114" y="32"/>
                      <a:pt x="115" y="38"/>
                      <a:pt x="113" y="41"/>
                    </a:cubicBezTo>
                    <a:cubicBezTo>
                      <a:pt x="113" y="41"/>
                      <a:pt x="113" y="47"/>
                      <a:pt x="112" y="49"/>
                    </a:cubicBezTo>
                    <a:cubicBezTo>
                      <a:pt x="112" y="49"/>
                      <a:pt x="111" y="52"/>
                      <a:pt x="114" y="51"/>
                    </a:cubicBezTo>
                    <a:cubicBezTo>
                      <a:pt x="114" y="51"/>
                      <a:pt x="136" y="46"/>
                      <a:pt x="143" y="56"/>
                    </a:cubicBezTo>
                    <a:cubicBezTo>
                      <a:pt x="143" y="56"/>
                      <a:pt x="147" y="58"/>
                      <a:pt x="136" y="62"/>
                    </a:cubicBezTo>
                    <a:cubicBezTo>
                      <a:pt x="136" y="62"/>
                      <a:pt x="132" y="64"/>
                      <a:pt x="130" y="63"/>
                    </a:cubicBezTo>
                    <a:cubicBezTo>
                      <a:pt x="118" y="60"/>
                      <a:pt x="118" y="60"/>
                      <a:pt x="118" y="60"/>
                    </a:cubicBezTo>
                    <a:cubicBezTo>
                      <a:pt x="118" y="60"/>
                      <a:pt x="113" y="59"/>
                      <a:pt x="119" y="58"/>
                    </a:cubicBezTo>
                    <a:cubicBezTo>
                      <a:pt x="119" y="58"/>
                      <a:pt x="127" y="58"/>
                      <a:pt x="128" y="56"/>
                    </a:cubicBezTo>
                    <a:cubicBezTo>
                      <a:pt x="128" y="56"/>
                      <a:pt x="131" y="54"/>
                      <a:pt x="127" y="55"/>
                    </a:cubicBezTo>
                    <a:cubicBezTo>
                      <a:pt x="127" y="55"/>
                      <a:pt x="118" y="56"/>
                      <a:pt x="115" y="55"/>
                    </a:cubicBezTo>
                    <a:cubicBezTo>
                      <a:pt x="115" y="55"/>
                      <a:pt x="110" y="55"/>
                      <a:pt x="109" y="59"/>
                    </a:cubicBezTo>
                    <a:cubicBezTo>
                      <a:pt x="109" y="59"/>
                      <a:pt x="110" y="60"/>
                      <a:pt x="108" y="61"/>
                    </a:cubicBezTo>
                    <a:cubicBezTo>
                      <a:pt x="108" y="61"/>
                      <a:pt x="108" y="61"/>
                      <a:pt x="108" y="63"/>
                    </a:cubicBezTo>
                    <a:cubicBezTo>
                      <a:pt x="108" y="63"/>
                      <a:pt x="108" y="70"/>
                      <a:pt x="102" y="66"/>
                    </a:cubicBezTo>
                    <a:cubicBezTo>
                      <a:pt x="102" y="66"/>
                      <a:pt x="97" y="64"/>
                      <a:pt x="98" y="60"/>
                    </a:cubicBezTo>
                    <a:cubicBezTo>
                      <a:pt x="98" y="60"/>
                      <a:pt x="99" y="56"/>
                      <a:pt x="95" y="58"/>
                    </a:cubicBezTo>
                    <a:cubicBezTo>
                      <a:pt x="95" y="58"/>
                      <a:pt x="84" y="63"/>
                      <a:pt x="79" y="64"/>
                    </a:cubicBezTo>
                    <a:cubicBezTo>
                      <a:pt x="79" y="64"/>
                      <a:pt x="65" y="66"/>
                      <a:pt x="66" y="70"/>
                    </a:cubicBezTo>
                    <a:cubicBezTo>
                      <a:pt x="66" y="70"/>
                      <a:pt x="68" y="74"/>
                      <a:pt x="65" y="74"/>
                    </a:cubicBezTo>
                    <a:cubicBezTo>
                      <a:pt x="65" y="74"/>
                      <a:pt x="63" y="73"/>
                      <a:pt x="61" y="70"/>
                    </a:cubicBezTo>
                    <a:cubicBezTo>
                      <a:pt x="61" y="70"/>
                      <a:pt x="61" y="69"/>
                      <a:pt x="58" y="71"/>
                    </a:cubicBezTo>
                    <a:cubicBezTo>
                      <a:pt x="58" y="71"/>
                      <a:pt x="50" y="73"/>
                      <a:pt x="52" y="77"/>
                    </a:cubicBezTo>
                    <a:cubicBezTo>
                      <a:pt x="52" y="77"/>
                      <a:pt x="53" y="78"/>
                      <a:pt x="53" y="80"/>
                    </a:cubicBezTo>
                    <a:cubicBezTo>
                      <a:pt x="53" y="80"/>
                      <a:pt x="56" y="82"/>
                      <a:pt x="53" y="82"/>
                    </a:cubicBezTo>
                    <a:cubicBezTo>
                      <a:pt x="53" y="82"/>
                      <a:pt x="50" y="79"/>
                      <a:pt x="48" y="76"/>
                    </a:cubicBezTo>
                    <a:cubicBezTo>
                      <a:pt x="48" y="76"/>
                      <a:pt x="48" y="73"/>
                      <a:pt x="44" y="76"/>
                    </a:cubicBezTo>
                    <a:cubicBezTo>
                      <a:pt x="44" y="76"/>
                      <a:pt x="31" y="77"/>
                      <a:pt x="25" y="86"/>
                    </a:cubicBezTo>
                    <a:cubicBezTo>
                      <a:pt x="25" y="86"/>
                      <a:pt x="23" y="87"/>
                      <a:pt x="23" y="90"/>
                    </a:cubicBezTo>
                    <a:cubicBezTo>
                      <a:pt x="23" y="90"/>
                      <a:pt x="20" y="93"/>
                      <a:pt x="19" y="94"/>
                    </a:cubicBezTo>
                    <a:cubicBezTo>
                      <a:pt x="19" y="94"/>
                      <a:pt x="15" y="99"/>
                      <a:pt x="13" y="99"/>
                    </a:cubicBezTo>
                    <a:cubicBezTo>
                      <a:pt x="13" y="99"/>
                      <a:pt x="10" y="98"/>
                      <a:pt x="8" y="98"/>
                    </a:cubicBezTo>
                    <a:cubicBezTo>
                      <a:pt x="8" y="98"/>
                      <a:pt x="8" y="98"/>
                      <a:pt x="6" y="96"/>
                    </a:cubicBezTo>
                    <a:cubicBezTo>
                      <a:pt x="6" y="96"/>
                      <a:pt x="0" y="92"/>
                      <a:pt x="4" y="88"/>
                    </a:cubicBezTo>
                    <a:cubicBezTo>
                      <a:pt x="4" y="88"/>
                      <a:pt x="8" y="84"/>
                      <a:pt x="10" y="79"/>
                    </a:cubicBezTo>
                    <a:cubicBezTo>
                      <a:pt x="10" y="79"/>
                      <a:pt x="11" y="73"/>
                      <a:pt x="16" y="74"/>
                    </a:cubicBezTo>
                    <a:cubicBezTo>
                      <a:pt x="16" y="74"/>
                      <a:pt x="21" y="75"/>
                      <a:pt x="22" y="77"/>
                    </a:cubicBezTo>
                    <a:cubicBezTo>
                      <a:pt x="22" y="77"/>
                      <a:pt x="23" y="78"/>
                      <a:pt x="25" y="76"/>
                    </a:cubicBezTo>
                    <a:cubicBezTo>
                      <a:pt x="25" y="76"/>
                      <a:pt x="40" y="74"/>
                      <a:pt x="47" y="70"/>
                    </a:cubicBezTo>
                    <a:cubicBezTo>
                      <a:pt x="47" y="70"/>
                      <a:pt x="48" y="70"/>
                      <a:pt x="48" y="66"/>
                    </a:cubicBezTo>
                    <a:cubicBezTo>
                      <a:pt x="48" y="66"/>
                      <a:pt x="45" y="51"/>
                      <a:pt x="40" y="44"/>
                    </a:cubicBezTo>
                    <a:cubicBezTo>
                      <a:pt x="40" y="44"/>
                      <a:pt x="35" y="35"/>
                      <a:pt x="31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3" name="Freeform 12">
                <a:extLst>
                  <a:ext uri="{FF2B5EF4-FFF2-40B4-BE49-F238E27FC236}">
                    <a16:creationId xmlns="" xmlns:a16="http://schemas.microsoft.com/office/drawing/2014/main" id="{B1E4EEA4-DFDD-FD48-A27C-68D96B7C4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062"/>
                <a:ext cx="168" cy="188"/>
              </a:xfrm>
              <a:custGeom>
                <a:avLst/>
                <a:gdLst>
                  <a:gd name="T0" fmla="*/ 26 w 88"/>
                  <a:gd name="T1" fmla="*/ 10 h 97"/>
                  <a:gd name="T2" fmla="*/ 39 w 88"/>
                  <a:gd name="T3" fmla="*/ 7 h 97"/>
                  <a:gd name="T4" fmla="*/ 47 w 88"/>
                  <a:gd name="T5" fmla="*/ 3 h 97"/>
                  <a:gd name="T6" fmla="*/ 53 w 88"/>
                  <a:gd name="T7" fmla="*/ 2 h 97"/>
                  <a:gd name="T8" fmla="*/ 69 w 88"/>
                  <a:gd name="T9" fmla="*/ 9 h 97"/>
                  <a:gd name="T10" fmla="*/ 64 w 88"/>
                  <a:gd name="T11" fmla="*/ 16 h 97"/>
                  <a:gd name="T12" fmla="*/ 61 w 88"/>
                  <a:gd name="T13" fmla="*/ 26 h 97"/>
                  <a:gd name="T14" fmla="*/ 69 w 88"/>
                  <a:gd name="T15" fmla="*/ 33 h 97"/>
                  <a:gd name="T16" fmla="*/ 82 w 88"/>
                  <a:gd name="T17" fmla="*/ 36 h 97"/>
                  <a:gd name="T18" fmla="*/ 84 w 88"/>
                  <a:gd name="T19" fmla="*/ 45 h 97"/>
                  <a:gd name="T20" fmla="*/ 79 w 88"/>
                  <a:gd name="T21" fmla="*/ 48 h 97"/>
                  <a:gd name="T22" fmla="*/ 75 w 88"/>
                  <a:gd name="T23" fmla="*/ 48 h 97"/>
                  <a:gd name="T24" fmla="*/ 69 w 88"/>
                  <a:gd name="T25" fmla="*/ 55 h 97"/>
                  <a:gd name="T26" fmla="*/ 69 w 88"/>
                  <a:gd name="T27" fmla="*/ 70 h 97"/>
                  <a:gd name="T28" fmla="*/ 58 w 88"/>
                  <a:gd name="T29" fmla="*/ 89 h 97"/>
                  <a:gd name="T30" fmla="*/ 53 w 88"/>
                  <a:gd name="T31" fmla="*/ 92 h 97"/>
                  <a:gd name="T32" fmla="*/ 48 w 88"/>
                  <a:gd name="T33" fmla="*/ 96 h 97"/>
                  <a:gd name="T34" fmla="*/ 45 w 88"/>
                  <a:gd name="T35" fmla="*/ 97 h 97"/>
                  <a:gd name="T36" fmla="*/ 24 w 88"/>
                  <a:gd name="T37" fmla="*/ 97 h 97"/>
                  <a:gd name="T38" fmla="*/ 20 w 88"/>
                  <a:gd name="T39" fmla="*/ 97 h 97"/>
                  <a:gd name="T40" fmla="*/ 18 w 88"/>
                  <a:gd name="T41" fmla="*/ 95 h 97"/>
                  <a:gd name="T42" fmla="*/ 17 w 88"/>
                  <a:gd name="T43" fmla="*/ 95 h 97"/>
                  <a:gd name="T44" fmla="*/ 14 w 88"/>
                  <a:gd name="T45" fmla="*/ 94 h 97"/>
                  <a:gd name="T46" fmla="*/ 4 w 88"/>
                  <a:gd name="T47" fmla="*/ 89 h 97"/>
                  <a:gd name="T48" fmla="*/ 6 w 88"/>
                  <a:gd name="T49" fmla="*/ 88 h 97"/>
                  <a:gd name="T50" fmla="*/ 14 w 88"/>
                  <a:gd name="T51" fmla="*/ 89 h 97"/>
                  <a:gd name="T52" fmla="*/ 15 w 88"/>
                  <a:gd name="T53" fmla="*/ 86 h 97"/>
                  <a:gd name="T54" fmla="*/ 40 w 88"/>
                  <a:gd name="T55" fmla="*/ 81 h 97"/>
                  <a:gd name="T56" fmla="*/ 55 w 88"/>
                  <a:gd name="T57" fmla="*/ 54 h 97"/>
                  <a:gd name="T58" fmla="*/ 38 w 88"/>
                  <a:gd name="T59" fmla="*/ 53 h 97"/>
                  <a:gd name="T60" fmla="*/ 25 w 88"/>
                  <a:gd name="T61" fmla="*/ 57 h 97"/>
                  <a:gd name="T62" fmla="*/ 15 w 88"/>
                  <a:gd name="T63" fmla="*/ 44 h 97"/>
                  <a:gd name="T64" fmla="*/ 16 w 88"/>
                  <a:gd name="T65" fmla="*/ 42 h 97"/>
                  <a:gd name="T66" fmla="*/ 23 w 88"/>
                  <a:gd name="T67" fmla="*/ 43 h 97"/>
                  <a:gd name="T68" fmla="*/ 30 w 88"/>
                  <a:gd name="T69" fmla="*/ 42 h 97"/>
                  <a:gd name="T70" fmla="*/ 42 w 88"/>
                  <a:gd name="T71" fmla="*/ 40 h 97"/>
                  <a:gd name="T72" fmla="*/ 51 w 88"/>
                  <a:gd name="T73" fmla="*/ 38 h 97"/>
                  <a:gd name="T74" fmla="*/ 49 w 88"/>
                  <a:gd name="T75" fmla="*/ 35 h 97"/>
                  <a:gd name="T76" fmla="*/ 42 w 88"/>
                  <a:gd name="T77" fmla="*/ 21 h 97"/>
                  <a:gd name="T78" fmla="*/ 45 w 88"/>
                  <a:gd name="T79" fmla="*/ 12 h 97"/>
                  <a:gd name="T80" fmla="*/ 31 w 88"/>
                  <a:gd name="T81" fmla="*/ 15 h 97"/>
                  <a:gd name="T82" fmla="*/ 25 w 88"/>
                  <a:gd name="T83" fmla="*/ 12 h 97"/>
                  <a:gd name="T84" fmla="*/ 26 w 88"/>
                  <a:gd name="T85" fmla="*/ 1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8" h="97">
                    <a:moveTo>
                      <a:pt x="26" y="10"/>
                    </a:moveTo>
                    <a:cubicBezTo>
                      <a:pt x="26" y="10"/>
                      <a:pt x="31" y="11"/>
                      <a:pt x="39" y="7"/>
                    </a:cubicBezTo>
                    <a:cubicBezTo>
                      <a:pt x="39" y="7"/>
                      <a:pt x="46" y="6"/>
                      <a:pt x="47" y="3"/>
                    </a:cubicBezTo>
                    <a:cubicBezTo>
                      <a:pt x="47" y="3"/>
                      <a:pt x="48" y="0"/>
                      <a:pt x="53" y="2"/>
                    </a:cubicBezTo>
                    <a:cubicBezTo>
                      <a:pt x="53" y="2"/>
                      <a:pt x="67" y="1"/>
                      <a:pt x="69" y="9"/>
                    </a:cubicBezTo>
                    <a:cubicBezTo>
                      <a:pt x="69" y="9"/>
                      <a:pt x="70" y="13"/>
                      <a:pt x="64" y="16"/>
                    </a:cubicBezTo>
                    <a:cubicBezTo>
                      <a:pt x="64" y="16"/>
                      <a:pt x="60" y="20"/>
                      <a:pt x="61" y="26"/>
                    </a:cubicBezTo>
                    <a:cubicBezTo>
                      <a:pt x="61" y="26"/>
                      <a:pt x="65" y="35"/>
                      <a:pt x="69" y="33"/>
                    </a:cubicBezTo>
                    <a:cubicBezTo>
                      <a:pt x="69" y="33"/>
                      <a:pt x="81" y="33"/>
                      <a:pt x="82" y="36"/>
                    </a:cubicBezTo>
                    <a:cubicBezTo>
                      <a:pt x="82" y="36"/>
                      <a:pt x="88" y="42"/>
                      <a:pt x="84" y="45"/>
                    </a:cubicBezTo>
                    <a:cubicBezTo>
                      <a:pt x="84" y="45"/>
                      <a:pt x="81" y="46"/>
                      <a:pt x="79" y="48"/>
                    </a:cubicBezTo>
                    <a:cubicBezTo>
                      <a:pt x="79" y="48"/>
                      <a:pt x="78" y="49"/>
                      <a:pt x="75" y="48"/>
                    </a:cubicBezTo>
                    <a:cubicBezTo>
                      <a:pt x="75" y="48"/>
                      <a:pt x="68" y="48"/>
                      <a:pt x="69" y="55"/>
                    </a:cubicBezTo>
                    <a:cubicBezTo>
                      <a:pt x="69" y="70"/>
                      <a:pt x="69" y="70"/>
                      <a:pt x="69" y="70"/>
                    </a:cubicBezTo>
                    <a:cubicBezTo>
                      <a:pt x="69" y="70"/>
                      <a:pt x="65" y="83"/>
                      <a:pt x="58" y="89"/>
                    </a:cubicBezTo>
                    <a:cubicBezTo>
                      <a:pt x="58" y="89"/>
                      <a:pt x="54" y="92"/>
                      <a:pt x="53" y="92"/>
                    </a:cubicBezTo>
                    <a:cubicBezTo>
                      <a:pt x="53" y="92"/>
                      <a:pt x="51" y="93"/>
                      <a:pt x="48" y="96"/>
                    </a:cubicBezTo>
                    <a:cubicBezTo>
                      <a:pt x="48" y="96"/>
                      <a:pt x="47" y="97"/>
                      <a:pt x="45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24" y="97"/>
                      <a:pt x="22" y="96"/>
                      <a:pt x="20" y="97"/>
                    </a:cubicBezTo>
                    <a:cubicBezTo>
                      <a:pt x="20" y="97"/>
                      <a:pt x="18" y="96"/>
                      <a:pt x="18" y="95"/>
                    </a:cubicBezTo>
                    <a:cubicBezTo>
                      <a:pt x="18" y="95"/>
                      <a:pt x="19" y="94"/>
                      <a:pt x="17" y="95"/>
                    </a:cubicBezTo>
                    <a:cubicBezTo>
                      <a:pt x="17" y="95"/>
                      <a:pt x="16" y="93"/>
                      <a:pt x="14" y="94"/>
                    </a:cubicBezTo>
                    <a:cubicBezTo>
                      <a:pt x="4" y="89"/>
                      <a:pt x="4" y="89"/>
                      <a:pt x="4" y="89"/>
                    </a:cubicBezTo>
                    <a:cubicBezTo>
                      <a:pt x="4" y="89"/>
                      <a:pt x="0" y="87"/>
                      <a:pt x="6" y="88"/>
                    </a:cubicBezTo>
                    <a:cubicBezTo>
                      <a:pt x="6" y="88"/>
                      <a:pt x="19" y="93"/>
                      <a:pt x="14" y="89"/>
                    </a:cubicBezTo>
                    <a:cubicBezTo>
                      <a:pt x="14" y="89"/>
                      <a:pt x="11" y="86"/>
                      <a:pt x="15" y="86"/>
                    </a:cubicBezTo>
                    <a:cubicBezTo>
                      <a:pt x="15" y="86"/>
                      <a:pt x="30" y="87"/>
                      <a:pt x="40" y="81"/>
                    </a:cubicBezTo>
                    <a:cubicBezTo>
                      <a:pt x="40" y="81"/>
                      <a:pt x="61" y="73"/>
                      <a:pt x="55" y="54"/>
                    </a:cubicBezTo>
                    <a:cubicBezTo>
                      <a:pt x="55" y="54"/>
                      <a:pt x="48" y="50"/>
                      <a:pt x="38" y="53"/>
                    </a:cubicBezTo>
                    <a:cubicBezTo>
                      <a:pt x="38" y="53"/>
                      <a:pt x="29" y="59"/>
                      <a:pt x="25" y="57"/>
                    </a:cubicBezTo>
                    <a:cubicBezTo>
                      <a:pt x="25" y="57"/>
                      <a:pt x="17" y="51"/>
                      <a:pt x="15" y="44"/>
                    </a:cubicBezTo>
                    <a:cubicBezTo>
                      <a:pt x="15" y="44"/>
                      <a:pt x="12" y="40"/>
                      <a:pt x="16" y="42"/>
                    </a:cubicBezTo>
                    <a:cubicBezTo>
                      <a:pt x="16" y="42"/>
                      <a:pt x="17" y="44"/>
                      <a:pt x="23" y="43"/>
                    </a:cubicBezTo>
                    <a:cubicBezTo>
                      <a:pt x="23" y="43"/>
                      <a:pt x="28" y="44"/>
                      <a:pt x="30" y="42"/>
                    </a:cubicBezTo>
                    <a:cubicBezTo>
                      <a:pt x="30" y="42"/>
                      <a:pt x="35" y="41"/>
                      <a:pt x="42" y="40"/>
                    </a:cubicBezTo>
                    <a:cubicBezTo>
                      <a:pt x="42" y="40"/>
                      <a:pt x="49" y="39"/>
                      <a:pt x="51" y="38"/>
                    </a:cubicBezTo>
                    <a:cubicBezTo>
                      <a:pt x="51" y="38"/>
                      <a:pt x="53" y="35"/>
                      <a:pt x="49" y="35"/>
                    </a:cubicBezTo>
                    <a:cubicBezTo>
                      <a:pt x="49" y="35"/>
                      <a:pt x="39" y="37"/>
                      <a:pt x="42" y="21"/>
                    </a:cubicBezTo>
                    <a:cubicBezTo>
                      <a:pt x="42" y="21"/>
                      <a:pt x="50" y="9"/>
                      <a:pt x="45" y="12"/>
                    </a:cubicBezTo>
                    <a:cubicBezTo>
                      <a:pt x="45" y="12"/>
                      <a:pt x="37" y="17"/>
                      <a:pt x="31" y="15"/>
                    </a:cubicBezTo>
                    <a:cubicBezTo>
                      <a:pt x="31" y="15"/>
                      <a:pt x="27" y="15"/>
                      <a:pt x="25" y="12"/>
                    </a:cubicBezTo>
                    <a:cubicBezTo>
                      <a:pt x="25" y="12"/>
                      <a:pt x="22" y="7"/>
                      <a:pt x="2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4" name="Freeform 13">
                <a:extLst>
                  <a:ext uri="{FF2B5EF4-FFF2-40B4-BE49-F238E27FC236}">
                    <a16:creationId xmlns="" xmlns:a16="http://schemas.microsoft.com/office/drawing/2014/main" id="{39D54FD1-4C99-4941-A27F-38196AE2B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962"/>
                <a:ext cx="151" cy="247"/>
              </a:xfrm>
              <a:custGeom>
                <a:avLst/>
                <a:gdLst>
                  <a:gd name="T0" fmla="*/ 37 w 79"/>
                  <a:gd name="T1" fmla="*/ 7 h 128"/>
                  <a:gd name="T2" fmla="*/ 39 w 79"/>
                  <a:gd name="T3" fmla="*/ 5 h 128"/>
                  <a:gd name="T4" fmla="*/ 49 w 79"/>
                  <a:gd name="T5" fmla="*/ 8 h 128"/>
                  <a:gd name="T6" fmla="*/ 58 w 79"/>
                  <a:gd name="T7" fmla="*/ 12 h 128"/>
                  <a:gd name="T8" fmla="*/ 60 w 79"/>
                  <a:gd name="T9" fmla="*/ 19 h 128"/>
                  <a:gd name="T10" fmla="*/ 61 w 79"/>
                  <a:gd name="T11" fmla="*/ 26 h 128"/>
                  <a:gd name="T12" fmla="*/ 69 w 79"/>
                  <a:gd name="T13" fmla="*/ 33 h 128"/>
                  <a:gd name="T14" fmla="*/ 70 w 79"/>
                  <a:gd name="T15" fmla="*/ 33 h 128"/>
                  <a:gd name="T16" fmla="*/ 74 w 79"/>
                  <a:gd name="T17" fmla="*/ 38 h 128"/>
                  <a:gd name="T18" fmla="*/ 75 w 79"/>
                  <a:gd name="T19" fmla="*/ 41 h 128"/>
                  <a:gd name="T20" fmla="*/ 77 w 79"/>
                  <a:gd name="T21" fmla="*/ 47 h 128"/>
                  <a:gd name="T22" fmla="*/ 70 w 79"/>
                  <a:gd name="T23" fmla="*/ 58 h 128"/>
                  <a:gd name="T24" fmla="*/ 66 w 79"/>
                  <a:gd name="T25" fmla="*/ 61 h 128"/>
                  <a:gd name="T26" fmla="*/ 62 w 79"/>
                  <a:gd name="T27" fmla="*/ 69 h 128"/>
                  <a:gd name="T28" fmla="*/ 56 w 79"/>
                  <a:gd name="T29" fmla="*/ 77 h 128"/>
                  <a:gd name="T30" fmla="*/ 48 w 79"/>
                  <a:gd name="T31" fmla="*/ 94 h 128"/>
                  <a:gd name="T32" fmla="*/ 44 w 79"/>
                  <a:gd name="T33" fmla="*/ 103 h 128"/>
                  <a:gd name="T34" fmla="*/ 38 w 79"/>
                  <a:gd name="T35" fmla="*/ 107 h 128"/>
                  <a:gd name="T36" fmla="*/ 36 w 79"/>
                  <a:gd name="T37" fmla="*/ 111 h 128"/>
                  <a:gd name="T38" fmla="*/ 33 w 79"/>
                  <a:gd name="T39" fmla="*/ 115 h 128"/>
                  <a:gd name="T40" fmla="*/ 25 w 79"/>
                  <a:gd name="T41" fmla="*/ 119 h 128"/>
                  <a:gd name="T42" fmla="*/ 18 w 79"/>
                  <a:gd name="T43" fmla="*/ 122 h 128"/>
                  <a:gd name="T44" fmla="*/ 13 w 79"/>
                  <a:gd name="T45" fmla="*/ 123 h 128"/>
                  <a:gd name="T46" fmla="*/ 11 w 79"/>
                  <a:gd name="T47" fmla="*/ 125 h 128"/>
                  <a:gd name="T48" fmla="*/ 3 w 79"/>
                  <a:gd name="T49" fmla="*/ 127 h 128"/>
                  <a:gd name="T50" fmla="*/ 9 w 79"/>
                  <a:gd name="T51" fmla="*/ 111 h 128"/>
                  <a:gd name="T52" fmla="*/ 14 w 79"/>
                  <a:gd name="T53" fmla="*/ 103 h 128"/>
                  <a:gd name="T54" fmla="*/ 18 w 79"/>
                  <a:gd name="T55" fmla="*/ 99 h 128"/>
                  <a:gd name="T56" fmla="*/ 20 w 79"/>
                  <a:gd name="T57" fmla="*/ 99 h 128"/>
                  <a:gd name="T58" fmla="*/ 25 w 79"/>
                  <a:gd name="T59" fmla="*/ 93 h 128"/>
                  <a:gd name="T60" fmla="*/ 23 w 79"/>
                  <a:gd name="T61" fmla="*/ 90 h 128"/>
                  <a:gd name="T62" fmla="*/ 23 w 79"/>
                  <a:gd name="T63" fmla="*/ 85 h 128"/>
                  <a:gd name="T64" fmla="*/ 22 w 79"/>
                  <a:gd name="T65" fmla="*/ 83 h 128"/>
                  <a:gd name="T66" fmla="*/ 18 w 79"/>
                  <a:gd name="T67" fmla="*/ 81 h 128"/>
                  <a:gd name="T68" fmla="*/ 15 w 79"/>
                  <a:gd name="T69" fmla="*/ 80 h 128"/>
                  <a:gd name="T70" fmla="*/ 9 w 79"/>
                  <a:gd name="T71" fmla="*/ 69 h 128"/>
                  <a:gd name="T72" fmla="*/ 27 w 79"/>
                  <a:gd name="T73" fmla="*/ 67 h 128"/>
                  <a:gd name="T74" fmla="*/ 36 w 79"/>
                  <a:gd name="T75" fmla="*/ 55 h 128"/>
                  <a:gd name="T76" fmla="*/ 35 w 79"/>
                  <a:gd name="T77" fmla="*/ 52 h 128"/>
                  <a:gd name="T78" fmla="*/ 36 w 79"/>
                  <a:gd name="T79" fmla="*/ 49 h 128"/>
                  <a:gd name="T80" fmla="*/ 36 w 79"/>
                  <a:gd name="T81" fmla="*/ 45 h 128"/>
                  <a:gd name="T82" fmla="*/ 37 w 79"/>
                  <a:gd name="T83" fmla="*/ 42 h 128"/>
                  <a:gd name="T84" fmla="*/ 37 w 79"/>
                  <a:gd name="T85" fmla="*/ 39 h 128"/>
                  <a:gd name="T86" fmla="*/ 38 w 79"/>
                  <a:gd name="T87" fmla="*/ 36 h 128"/>
                  <a:gd name="T88" fmla="*/ 38 w 79"/>
                  <a:gd name="T89" fmla="*/ 33 h 128"/>
                  <a:gd name="T90" fmla="*/ 39 w 79"/>
                  <a:gd name="T91" fmla="*/ 32 h 128"/>
                  <a:gd name="T92" fmla="*/ 40 w 79"/>
                  <a:gd name="T93" fmla="*/ 29 h 128"/>
                  <a:gd name="T94" fmla="*/ 39 w 79"/>
                  <a:gd name="T95" fmla="*/ 25 h 128"/>
                  <a:gd name="T96" fmla="*/ 37 w 79"/>
                  <a:gd name="T97" fmla="*/ 22 h 128"/>
                  <a:gd name="T98" fmla="*/ 37 w 79"/>
                  <a:gd name="T99" fmla="*/ 7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9" h="128">
                    <a:moveTo>
                      <a:pt x="37" y="7"/>
                    </a:moveTo>
                    <a:cubicBezTo>
                      <a:pt x="37" y="7"/>
                      <a:pt x="33" y="0"/>
                      <a:pt x="39" y="5"/>
                    </a:cubicBezTo>
                    <a:cubicBezTo>
                      <a:pt x="39" y="5"/>
                      <a:pt x="46" y="5"/>
                      <a:pt x="49" y="8"/>
                    </a:cubicBezTo>
                    <a:cubicBezTo>
                      <a:pt x="49" y="8"/>
                      <a:pt x="55" y="11"/>
                      <a:pt x="58" y="12"/>
                    </a:cubicBezTo>
                    <a:cubicBezTo>
                      <a:pt x="58" y="12"/>
                      <a:pt x="60" y="12"/>
                      <a:pt x="60" y="19"/>
                    </a:cubicBezTo>
                    <a:cubicBezTo>
                      <a:pt x="60" y="19"/>
                      <a:pt x="59" y="26"/>
                      <a:pt x="61" y="26"/>
                    </a:cubicBezTo>
                    <a:cubicBezTo>
                      <a:pt x="61" y="26"/>
                      <a:pt x="67" y="31"/>
                      <a:pt x="69" y="33"/>
                    </a:cubicBezTo>
                    <a:cubicBezTo>
                      <a:pt x="69" y="33"/>
                      <a:pt x="69" y="34"/>
                      <a:pt x="70" y="33"/>
                    </a:cubicBezTo>
                    <a:cubicBezTo>
                      <a:pt x="70" y="33"/>
                      <a:pt x="74" y="33"/>
                      <a:pt x="74" y="38"/>
                    </a:cubicBezTo>
                    <a:cubicBezTo>
                      <a:pt x="74" y="38"/>
                      <a:pt x="73" y="41"/>
                      <a:pt x="75" y="41"/>
                    </a:cubicBezTo>
                    <a:cubicBezTo>
                      <a:pt x="75" y="41"/>
                      <a:pt x="79" y="42"/>
                      <a:pt x="77" y="47"/>
                    </a:cubicBezTo>
                    <a:cubicBezTo>
                      <a:pt x="77" y="47"/>
                      <a:pt x="77" y="56"/>
                      <a:pt x="70" y="58"/>
                    </a:cubicBezTo>
                    <a:cubicBezTo>
                      <a:pt x="70" y="58"/>
                      <a:pt x="67" y="58"/>
                      <a:pt x="66" y="61"/>
                    </a:cubicBezTo>
                    <a:cubicBezTo>
                      <a:pt x="66" y="61"/>
                      <a:pt x="62" y="66"/>
                      <a:pt x="62" y="69"/>
                    </a:cubicBezTo>
                    <a:cubicBezTo>
                      <a:pt x="62" y="69"/>
                      <a:pt x="60" y="73"/>
                      <a:pt x="56" y="77"/>
                    </a:cubicBezTo>
                    <a:cubicBezTo>
                      <a:pt x="56" y="77"/>
                      <a:pt x="47" y="82"/>
                      <a:pt x="48" y="94"/>
                    </a:cubicBezTo>
                    <a:cubicBezTo>
                      <a:pt x="48" y="94"/>
                      <a:pt x="51" y="100"/>
                      <a:pt x="44" y="103"/>
                    </a:cubicBezTo>
                    <a:cubicBezTo>
                      <a:pt x="44" y="103"/>
                      <a:pt x="42" y="103"/>
                      <a:pt x="38" y="107"/>
                    </a:cubicBezTo>
                    <a:cubicBezTo>
                      <a:pt x="38" y="107"/>
                      <a:pt x="36" y="110"/>
                      <a:pt x="36" y="111"/>
                    </a:cubicBezTo>
                    <a:cubicBezTo>
                      <a:pt x="36" y="111"/>
                      <a:pt x="33" y="114"/>
                      <a:pt x="33" y="115"/>
                    </a:cubicBezTo>
                    <a:cubicBezTo>
                      <a:pt x="33" y="115"/>
                      <a:pt x="31" y="118"/>
                      <a:pt x="25" y="119"/>
                    </a:cubicBezTo>
                    <a:cubicBezTo>
                      <a:pt x="25" y="119"/>
                      <a:pt x="20" y="119"/>
                      <a:pt x="18" y="122"/>
                    </a:cubicBezTo>
                    <a:cubicBezTo>
                      <a:pt x="18" y="122"/>
                      <a:pt x="15" y="124"/>
                      <a:pt x="13" y="123"/>
                    </a:cubicBezTo>
                    <a:cubicBezTo>
                      <a:pt x="13" y="123"/>
                      <a:pt x="12" y="123"/>
                      <a:pt x="11" y="125"/>
                    </a:cubicBezTo>
                    <a:cubicBezTo>
                      <a:pt x="11" y="125"/>
                      <a:pt x="8" y="128"/>
                      <a:pt x="3" y="127"/>
                    </a:cubicBezTo>
                    <a:cubicBezTo>
                      <a:pt x="3" y="127"/>
                      <a:pt x="7" y="116"/>
                      <a:pt x="9" y="111"/>
                    </a:cubicBezTo>
                    <a:cubicBezTo>
                      <a:pt x="9" y="111"/>
                      <a:pt x="11" y="105"/>
                      <a:pt x="14" y="103"/>
                    </a:cubicBezTo>
                    <a:cubicBezTo>
                      <a:pt x="14" y="103"/>
                      <a:pt x="15" y="98"/>
                      <a:pt x="18" y="99"/>
                    </a:cubicBezTo>
                    <a:cubicBezTo>
                      <a:pt x="18" y="99"/>
                      <a:pt x="19" y="101"/>
                      <a:pt x="20" y="99"/>
                    </a:cubicBezTo>
                    <a:cubicBezTo>
                      <a:pt x="20" y="99"/>
                      <a:pt x="24" y="93"/>
                      <a:pt x="25" y="93"/>
                    </a:cubicBezTo>
                    <a:cubicBezTo>
                      <a:pt x="25" y="93"/>
                      <a:pt x="24" y="90"/>
                      <a:pt x="23" y="90"/>
                    </a:cubicBezTo>
                    <a:cubicBezTo>
                      <a:pt x="23" y="90"/>
                      <a:pt x="22" y="87"/>
                      <a:pt x="23" y="85"/>
                    </a:cubicBezTo>
                    <a:cubicBezTo>
                      <a:pt x="23" y="85"/>
                      <a:pt x="24" y="84"/>
                      <a:pt x="22" y="83"/>
                    </a:cubicBezTo>
                    <a:cubicBezTo>
                      <a:pt x="22" y="83"/>
                      <a:pt x="19" y="79"/>
                      <a:pt x="18" y="81"/>
                    </a:cubicBezTo>
                    <a:cubicBezTo>
                      <a:pt x="18" y="81"/>
                      <a:pt x="17" y="81"/>
                      <a:pt x="15" y="80"/>
                    </a:cubicBezTo>
                    <a:cubicBezTo>
                      <a:pt x="15" y="80"/>
                      <a:pt x="0" y="69"/>
                      <a:pt x="9" y="69"/>
                    </a:cubicBezTo>
                    <a:cubicBezTo>
                      <a:pt x="9" y="69"/>
                      <a:pt x="18" y="72"/>
                      <a:pt x="27" y="67"/>
                    </a:cubicBezTo>
                    <a:cubicBezTo>
                      <a:pt x="27" y="67"/>
                      <a:pt x="29" y="66"/>
                      <a:pt x="36" y="55"/>
                    </a:cubicBezTo>
                    <a:cubicBezTo>
                      <a:pt x="36" y="55"/>
                      <a:pt x="37" y="53"/>
                      <a:pt x="35" y="52"/>
                    </a:cubicBezTo>
                    <a:cubicBezTo>
                      <a:pt x="35" y="52"/>
                      <a:pt x="35" y="50"/>
                      <a:pt x="36" y="49"/>
                    </a:cubicBezTo>
                    <a:cubicBezTo>
                      <a:pt x="36" y="49"/>
                      <a:pt x="36" y="48"/>
                      <a:pt x="36" y="45"/>
                    </a:cubicBezTo>
                    <a:cubicBezTo>
                      <a:pt x="36" y="45"/>
                      <a:pt x="36" y="43"/>
                      <a:pt x="37" y="42"/>
                    </a:cubicBezTo>
                    <a:cubicBezTo>
                      <a:pt x="37" y="42"/>
                      <a:pt x="38" y="40"/>
                      <a:pt x="37" y="39"/>
                    </a:cubicBezTo>
                    <a:cubicBezTo>
                      <a:pt x="37" y="39"/>
                      <a:pt x="37" y="37"/>
                      <a:pt x="38" y="36"/>
                    </a:cubicBezTo>
                    <a:cubicBezTo>
                      <a:pt x="38" y="36"/>
                      <a:pt x="38" y="35"/>
                      <a:pt x="38" y="33"/>
                    </a:cubicBezTo>
                    <a:cubicBezTo>
                      <a:pt x="38" y="33"/>
                      <a:pt x="37" y="32"/>
                      <a:pt x="39" y="32"/>
                    </a:cubicBezTo>
                    <a:cubicBezTo>
                      <a:pt x="39" y="32"/>
                      <a:pt x="41" y="33"/>
                      <a:pt x="40" y="29"/>
                    </a:cubicBezTo>
                    <a:cubicBezTo>
                      <a:pt x="40" y="29"/>
                      <a:pt x="39" y="27"/>
                      <a:pt x="39" y="25"/>
                    </a:cubicBezTo>
                    <a:cubicBezTo>
                      <a:pt x="37" y="22"/>
                      <a:pt x="37" y="22"/>
                      <a:pt x="37" y="22"/>
                    </a:cubicBezTo>
                    <a:lnTo>
                      <a:pt x="3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5" name="Freeform 14">
                <a:extLst>
                  <a:ext uri="{FF2B5EF4-FFF2-40B4-BE49-F238E27FC236}">
                    <a16:creationId xmlns="" xmlns:a16="http://schemas.microsoft.com/office/drawing/2014/main" id="{7FA397AD-49FA-4741-8684-AE19844BA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138"/>
                <a:ext cx="63" cy="70"/>
              </a:xfrm>
              <a:custGeom>
                <a:avLst/>
                <a:gdLst>
                  <a:gd name="T0" fmla="*/ 3 w 33"/>
                  <a:gd name="T1" fmla="*/ 8 h 36"/>
                  <a:gd name="T2" fmla="*/ 7 w 33"/>
                  <a:gd name="T3" fmla="*/ 3 h 36"/>
                  <a:gd name="T4" fmla="*/ 13 w 33"/>
                  <a:gd name="T5" fmla="*/ 4 h 36"/>
                  <a:gd name="T6" fmla="*/ 23 w 33"/>
                  <a:gd name="T7" fmla="*/ 12 h 36"/>
                  <a:gd name="T8" fmla="*/ 30 w 33"/>
                  <a:gd name="T9" fmla="*/ 18 h 36"/>
                  <a:gd name="T10" fmla="*/ 31 w 33"/>
                  <a:gd name="T11" fmla="*/ 25 h 36"/>
                  <a:gd name="T12" fmla="*/ 30 w 33"/>
                  <a:gd name="T13" fmla="*/ 28 h 36"/>
                  <a:gd name="T14" fmla="*/ 28 w 33"/>
                  <a:gd name="T15" fmla="*/ 31 h 36"/>
                  <a:gd name="T16" fmla="*/ 19 w 33"/>
                  <a:gd name="T17" fmla="*/ 34 h 36"/>
                  <a:gd name="T18" fmla="*/ 12 w 33"/>
                  <a:gd name="T19" fmla="*/ 33 h 36"/>
                  <a:gd name="T20" fmla="*/ 8 w 33"/>
                  <a:gd name="T21" fmla="*/ 30 h 36"/>
                  <a:gd name="T22" fmla="*/ 5 w 33"/>
                  <a:gd name="T23" fmla="*/ 29 h 36"/>
                  <a:gd name="T24" fmla="*/ 2 w 33"/>
                  <a:gd name="T25" fmla="*/ 25 h 36"/>
                  <a:gd name="T26" fmla="*/ 2 w 33"/>
                  <a:gd name="T27" fmla="*/ 19 h 36"/>
                  <a:gd name="T28" fmla="*/ 3 w 33"/>
                  <a:gd name="T29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36">
                    <a:moveTo>
                      <a:pt x="3" y="8"/>
                    </a:moveTo>
                    <a:cubicBezTo>
                      <a:pt x="3" y="8"/>
                      <a:pt x="4" y="0"/>
                      <a:pt x="7" y="3"/>
                    </a:cubicBezTo>
                    <a:cubicBezTo>
                      <a:pt x="7" y="3"/>
                      <a:pt x="10" y="4"/>
                      <a:pt x="13" y="4"/>
                    </a:cubicBezTo>
                    <a:cubicBezTo>
                      <a:pt x="13" y="4"/>
                      <a:pt x="19" y="7"/>
                      <a:pt x="23" y="12"/>
                    </a:cubicBezTo>
                    <a:cubicBezTo>
                      <a:pt x="23" y="12"/>
                      <a:pt x="28" y="17"/>
                      <a:pt x="30" y="18"/>
                    </a:cubicBezTo>
                    <a:cubicBezTo>
                      <a:pt x="30" y="18"/>
                      <a:pt x="33" y="20"/>
                      <a:pt x="31" y="25"/>
                    </a:cubicBezTo>
                    <a:cubicBezTo>
                      <a:pt x="31" y="25"/>
                      <a:pt x="29" y="27"/>
                      <a:pt x="30" y="28"/>
                    </a:cubicBezTo>
                    <a:cubicBezTo>
                      <a:pt x="30" y="28"/>
                      <a:pt x="29" y="30"/>
                      <a:pt x="28" y="31"/>
                    </a:cubicBezTo>
                    <a:cubicBezTo>
                      <a:pt x="28" y="31"/>
                      <a:pt x="24" y="36"/>
                      <a:pt x="19" y="34"/>
                    </a:cubicBezTo>
                    <a:cubicBezTo>
                      <a:pt x="19" y="34"/>
                      <a:pt x="15" y="34"/>
                      <a:pt x="12" y="33"/>
                    </a:cubicBezTo>
                    <a:cubicBezTo>
                      <a:pt x="12" y="33"/>
                      <a:pt x="9" y="32"/>
                      <a:pt x="8" y="30"/>
                    </a:cubicBezTo>
                    <a:cubicBezTo>
                      <a:pt x="8" y="30"/>
                      <a:pt x="6" y="29"/>
                      <a:pt x="5" y="29"/>
                    </a:cubicBezTo>
                    <a:cubicBezTo>
                      <a:pt x="5" y="29"/>
                      <a:pt x="4" y="29"/>
                      <a:pt x="2" y="25"/>
                    </a:cubicBezTo>
                    <a:cubicBezTo>
                      <a:pt x="2" y="25"/>
                      <a:pt x="0" y="23"/>
                      <a:pt x="2" y="19"/>
                    </a:cubicBezTo>
                    <a:cubicBezTo>
                      <a:pt x="2" y="19"/>
                      <a:pt x="4" y="14"/>
                      <a:pt x="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6" name="Freeform 15">
                <a:extLst>
                  <a:ext uri="{FF2B5EF4-FFF2-40B4-BE49-F238E27FC236}">
                    <a16:creationId xmlns="" xmlns:a16="http://schemas.microsoft.com/office/drawing/2014/main" id="{A23C6269-FF4F-0F4C-B525-C2D26341A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064"/>
                <a:ext cx="36" cy="142"/>
              </a:xfrm>
              <a:custGeom>
                <a:avLst/>
                <a:gdLst>
                  <a:gd name="T0" fmla="*/ 0 w 19"/>
                  <a:gd name="T1" fmla="*/ 48 h 73"/>
                  <a:gd name="T2" fmla="*/ 1 w 19"/>
                  <a:gd name="T3" fmla="*/ 27 h 73"/>
                  <a:gd name="T4" fmla="*/ 1 w 19"/>
                  <a:gd name="T5" fmla="*/ 24 h 73"/>
                  <a:gd name="T6" fmla="*/ 1 w 19"/>
                  <a:gd name="T7" fmla="*/ 12 h 73"/>
                  <a:gd name="T8" fmla="*/ 3 w 19"/>
                  <a:gd name="T9" fmla="*/ 10 h 73"/>
                  <a:gd name="T10" fmla="*/ 3 w 19"/>
                  <a:gd name="T11" fmla="*/ 7 h 73"/>
                  <a:gd name="T12" fmla="*/ 3 w 19"/>
                  <a:gd name="T13" fmla="*/ 5 h 73"/>
                  <a:gd name="T14" fmla="*/ 7 w 19"/>
                  <a:gd name="T15" fmla="*/ 3 h 73"/>
                  <a:gd name="T16" fmla="*/ 6 w 19"/>
                  <a:gd name="T17" fmla="*/ 8 h 73"/>
                  <a:gd name="T18" fmla="*/ 9 w 19"/>
                  <a:gd name="T19" fmla="*/ 26 h 73"/>
                  <a:gd name="T20" fmla="*/ 11 w 19"/>
                  <a:gd name="T21" fmla="*/ 30 h 73"/>
                  <a:gd name="T22" fmla="*/ 14 w 19"/>
                  <a:gd name="T23" fmla="*/ 37 h 73"/>
                  <a:gd name="T24" fmla="*/ 14 w 19"/>
                  <a:gd name="T25" fmla="*/ 42 h 73"/>
                  <a:gd name="T26" fmla="*/ 15 w 19"/>
                  <a:gd name="T27" fmla="*/ 43 h 73"/>
                  <a:gd name="T28" fmla="*/ 17 w 19"/>
                  <a:gd name="T29" fmla="*/ 45 h 73"/>
                  <a:gd name="T30" fmla="*/ 16 w 19"/>
                  <a:gd name="T31" fmla="*/ 54 h 73"/>
                  <a:gd name="T32" fmla="*/ 17 w 19"/>
                  <a:gd name="T33" fmla="*/ 57 h 73"/>
                  <a:gd name="T34" fmla="*/ 18 w 19"/>
                  <a:gd name="T35" fmla="*/ 59 h 73"/>
                  <a:gd name="T36" fmla="*/ 18 w 19"/>
                  <a:gd name="T37" fmla="*/ 61 h 73"/>
                  <a:gd name="T38" fmla="*/ 18 w 19"/>
                  <a:gd name="T39" fmla="*/ 70 h 73"/>
                  <a:gd name="T40" fmla="*/ 13 w 19"/>
                  <a:gd name="T41" fmla="*/ 71 h 73"/>
                  <a:gd name="T42" fmla="*/ 0 w 19"/>
                  <a:gd name="T43" fmla="*/ 48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73">
                    <a:moveTo>
                      <a:pt x="0" y="48"/>
                    </a:moveTo>
                    <a:cubicBezTo>
                      <a:pt x="0" y="48"/>
                      <a:pt x="0" y="28"/>
                      <a:pt x="1" y="27"/>
                    </a:cubicBezTo>
                    <a:cubicBezTo>
                      <a:pt x="1" y="27"/>
                      <a:pt x="1" y="26"/>
                      <a:pt x="1" y="24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1"/>
                      <a:pt x="3" y="10"/>
                    </a:cubicBezTo>
                    <a:cubicBezTo>
                      <a:pt x="3" y="10"/>
                      <a:pt x="2" y="7"/>
                      <a:pt x="3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5"/>
                      <a:pt x="4" y="0"/>
                      <a:pt x="7" y="3"/>
                    </a:cubicBezTo>
                    <a:cubicBezTo>
                      <a:pt x="7" y="3"/>
                      <a:pt x="8" y="5"/>
                      <a:pt x="6" y="8"/>
                    </a:cubicBezTo>
                    <a:cubicBezTo>
                      <a:pt x="6" y="8"/>
                      <a:pt x="3" y="11"/>
                      <a:pt x="9" y="26"/>
                    </a:cubicBezTo>
                    <a:cubicBezTo>
                      <a:pt x="9" y="26"/>
                      <a:pt x="9" y="28"/>
                      <a:pt x="11" y="30"/>
                    </a:cubicBezTo>
                    <a:cubicBezTo>
                      <a:pt x="11" y="30"/>
                      <a:pt x="14" y="32"/>
                      <a:pt x="14" y="37"/>
                    </a:cubicBezTo>
                    <a:cubicBezTo>
                      <a:pt x="14" y="37"/>
                      <a:pt x="14" y="40"/>
                      <a:pt x="14" y="42"/>
                    </a:cubicBezTo>
                    <a:cubicBezTo>
                      <a:pt x="14" y="42"/>
                      <a:pt x="12" y="44"/>
                      <a:pt x="15" y="43"/>
                    </a:cubicBezTo>
                    <a:cubicBezTo>
                      <a:pt x="15" y="43"/>
                      <a:pt x="17" y="43"/>
                      <a:pt x="17" y="45"/>
                    </a:cubicBezTo>
                    <a:cubicBezTo>
                      <a:pt x="17" y="45"/>
                      <a:pt x="16" y="52"/>
                      <a:pt x="16" y="54"/>
                    </a:cubicBezTo>
                    <a:cubicBezTo>
                      <a:pt x="16" y="54"/>
                      <a:pt x="18" y="56"/>
                      <a:pt x="17" y="57"/>
                    </a:cubicBezTo>
                    <a:cubicBezTo>
                      <a:pt x="17" y="57"/>
                      <a:pt x="17" y="58"/>
                      <a:pt x="18" y="59"/>
                    </a:cubicBezTo>
                    <a:cubicBezTo>
                      <a:pt x="18" y="59"/>
                      <a:pt x="18" y="59"/>
                      <a:pt x="18" y="61"/>
                    </a:cubicBezTo>
                    <a:cubicBezTo>
                      <a:pt x="18" y="61"/>
                      <a:pt x="19" y="69"/>
                      <a:pt x="18" y="70"/>
                    </a:cubicBezTo>
                    <a:cubicBezTo>
                      <a:pt x="18" y="70"/>
                      <a:pt x="16" y="73"/>
                      <a:pt x="13" y="71"/>
                    </a:cubicBezTo>
                    <a:cubicBezTo>
                      <a:pt x="13" y="71"/>
                      <a:pt x="3" y="62"/>
                      <a:pt x="0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7" name="Freeform 16">
                <a:extLst>
                  <a:ext uri="{FF2B5EF4-FFF2-40B4-BE49-F238E27FC236}">
                    <a16:creationId xmlns="" xmlns:a16="http://schemas.microsoft.com/office/drawing/2014/main" id="{809E0305-931A-3149-A98A-88FA80217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85"/>
                <a:ext cx="35" cy="60"/>
              </a:xfrm>
              <a:custGeom>
                <a:avLst/>
                <a:gdLst>
                  <a:gd name="T0" fmla="*/ 7 w 18"/>
                  <a:gd name="T1" fmla="*/ 5 h 31"/>
                  <a:gd name="T2" fmla="*/ 8 w 18"/>
                  <a:gd name="T3" fmla="*/ 2 h 31"/>
                  <a:gd name="T4" fmla="*/ 11 w 18"/>
                  <a:gd name="T5" fmla="*/ 3 h 31"/>
                  <a:gd name="T6" fmla="*/ 18 w 18"/>
                  <a:gd name="T7" fmla="*/ 25 h 31"/>
                  <a:gd name="T8" fmla="*/ 11 w 18"/>
                  <a:gd name="T9" fmla="*/ 28 h 31"/>
                  <a:gd name="T10" fmla="*/ 7 w 18"/>
                  <a:gd name="T11" fmla="*/ 25 h 31"/>
                  <a:gd name="T12" fmla="*/ 2 w 18"/>
                  <a:gd name="T13" fmla="*/ 25 h 31"/>
                  <a:gd name="T14" fmla="*/ 2 w 18"/>
                  <a:gd name="T15" fmla="*/ 22 h 31"/>
                  <a:gd name="T16" fmla="*/ 7 w 18"/>
                  <a:gd name="T17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1">
                    <a:moveTo>
                      <a:pt x="7" y="5"/>
                    </a:moveTo>
                    <a:cubicBezTo>
                      <a:pt x="7" y="5"/>
                      <a:pt x="6" y="4"/>
                      <a:pt x="8" y="2"/>
                    </a:cubicBezTo>
                    <a:cubicBezTo>
                      <a:pt x="8" y="2"/>
                      <a:pt x="10" y="0"/>
                      <a:pt x="11" y="3"/>
                    </a:cubicBezTo>
                    <a:cubicBezTo>
                      <a:pt x="11" y="3"/>
                      <a:pt x="18" y="18"/>
                      <a:pt x="18" y="25"/>
                    </a:cubicBezTo>
                    <a:cubicBezTo>
                      <a:pt x="18" y="25"/>
                      <a:pt x="17" y="31"/>
                      <a:pt x="11" y="28"/>
                    </a:cubicBezTo>
                    <a:cubicBezTo>
                      <a:pt x="11" y="28"/>
                      <a:pt x="9" y="27"/>
                      <a:pt x="7" y="25"/>
                    </a:cubicBezTo>
                    <a:cubicBezTo>
                      <a:pt x="7" y="25"/>
                      <a:pt x="5" y="26"/>
                      <a:pt x="2" y="25"/>
                    </a:cubicBezTo>
                    <a:cubicBezTo>
                      <a:pt x="2" y="25"/>
                      <a:pt x="0" y="24"/>
                      <a:pt x="2" y="22"/>
                    </a:cubicBezTo>
                    <a:cubicBezTo>
                      <a:pt x="2" y="22"/>
                      <a:pt x="7" y="13"/>
                      <a:pt x="7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8" name="Freeform 17">
                <a:extLst>
                  <a:ext uri="{FF2B5EF4-FFF2-40B4-BE49-F238E27FC236}">
                    <a16:creationId xmlns="" xmlns:a16="http://schemas.microsoft.com/office/drawing/2014/main" id="{C138BBB5-75D6-594D-AE6F-63C5A97D18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69" y="1956"/>
                <a:ext cx="218" cy="246"/>
              </a:xfrm>
              <a:custGeom>
                <a:avLst/>
                <a:gdLst>
                  <a:gd name="T0" fmla="*/ 98 w 114"/>
                  <a:gd name="T1" fmla="*/ 50 h 127"/>
                  <a:gd name="T2" fmla="*/ 110 w 114"/>
                  <a:gd name="T3" fmla="*/ 70 h 127"/>
                  <a:gd name="T4" fmla="*/ 98 w 114"/>
                  <a:gd name="T5" fmla="*/ 83 h 127"/>
                  <a:gd name="T6" fmla="*/ 82 w 114"/>
                  <a:gd name="T7" fmla="*/ 103 h 127"/>
                  <a:gd name="T8" fmla="*/ 83 w 114"/>
                  <a:gd name="T9" fmla="*/ 119 h 127"/>
                  <a:gd name="T10" fmla="*/ 79 w 114"/>
                  <a:gd name="T11" fmla="*/ 85 h 127"/>
                  <a:gd name="T12" fmla="*/ 97 w 114"/>
                  <a:gd name="T13" fmla="*/ 64 h 127"/>
                  <a:gd name="T14" fmla="*/ 88 w 114"/>
                  <a:gd name="T15" fmla="*/ 51 h 127"/>
                  <a:gd name="T16" fmla="*/ 79 w 114"/>
                  <a:gd name="T17" fmla="*/ 45 h 127"/>
                  <a:gd name="T18" fmla="*/ 38 w 114"/>
                  <a:gd name="T19" fmla="*/ 47 h 127"/>
                  <a:gd name="T20" fmla="*/ 53 w 114"/>
                  <a:gd name="T21" fmla="*/ 40 h 127"/>
                  <a:gd name="T22" fmla="*/ 54 w 114"/>
                  <a:gd name="T23" fmla="*/ 3 h 127"/>
                  <a:gd name="T24" fmla="*/ 61 w 114"/>
                  <a:gd name="T25" fmla="*/ 3 h 127"/>
                  <a:gd name="T26" fmla="*/ 67 w 114"/>
                  <a:gd name="T27" fmla="*/ 27 h 127"/>
                  <a:gd name="T28" fmla="*/ 69 w 114"/>
                  <a:gd name="T29" fmla="*/ 43 h 127"/>
                  <a:gd name="T30" fmla="*/ 79 w 114"/>
                  <a:gd name="T31" fmla="*/ 49 h 127"/>
                  <a:gd name="T32" fmla="*/ 71 w 114"/>
                  <a:gd name="T33" fmla="*/ 53 h 127"/>
                  <a:gd name="T34" fmla="*/ 76 w 114"/>
                  <a:gd name="T35" fmla="*/ 64 h 127"/>
                  <a:gd name="T36" fmla="*/ 72 w 114"/>
                  <a:gd name="T37" fmla="*/ 73 h 127"/>
                  <a:gd name="T38" fmla="*/ 62 w 114"/>
                  <a:gd name="T39" fmla="*/ 95 h 127"/>
                  <a:gd name="T40" fmla="*/ 77 w 114"/>
                  <a:gd name="T41" fmla="*/ 88 h 127"/>
                  <a:gd name="T42" fmla="*/ 79 w 114"/>
                  <a:gd name="T43" fmla="*/ 120 h 127"/>
                  <a:gd name="T44" fmla="*/ 65 w 114"/>
                  <a:gd name="T45" fmla="*/ 120 h 127"/>
                  <a:gd name="T46" fmla="*/ 54 w 114"/>
                  <a:gd name="T47" fmla="*/ 119 h 127"/>
                  <a:gd name="T48" fmla="*/ 33 w 114"/>
                  <a:gd name="T49" fmla="*/ 115 h 127"/>
                  <a:gd name="T50" fmla="*/ 38 w 114"/>
                  <a:gd name="T51" fmla="*/ 109 h 127"/>
                  <a:gd name="T52" fmla="*/ 49 w 114"/>
                  <a:gd name="T53" fmla="*/ 98 h 127"/>
                  <a:gd name="T54" fmla="*/ 50 w 114"/>
                  <a:gd name="T55" fmla="*/ 84 h 127"/>
                  <a:gd name="T56" fmla="*/ 43 w 114"/>
                  <a:gd name="T57" fmla="*/ 67 h 127"/>
                  <a:gd name="T58" fmla="*/ 51 w 114"/>
                  <a:gd name="T59" fmla="*/ 61 h 127"/>
                  <a:gd name="T60" fmla="*/ 53 w 114"/>
                  <a:gd name="T61" fmla="*/ 50 h 127"/>
                  <a:gd name="T62" fmla="*/ 35 w 114"/>
                  <a:gd name="T63" fmla="*/ 59 h 127"/>
                  <a:gd name="T64" fmla="*/ 33 w 114"/>
                  <a:gd name="T65" fmla="*/ 51 h 127"/>
                  <a:gd name="T66" fmla="*/ 0 w 114"/>
                  <a:gd name="T67" fmla="*/ 78 h 127"/>
                  <a:gd name="T68" fmla="*/ 0 w 114"/>
                  <a:gd name="T69" fmla="*/ 76 h 127"/>
                  <a:gd name="T70" fmla="*/ 13 w 114"/>
                  <a:gd name="T71" fmla="*/ 63 h 127"/>
                  <a:gd name="T72" fmla="*/ 33 w 114"/>
                  <a:gd name="T73" fmla="*/ 51 h 127"/>
                  <a:gd name="T74" fmla="*/ 30 w 114"/>
                  <a:gd name="T75" fmla="*/ 63 h 127"/>
                  <a:gd name="T76" fmla="*/ 18 w 114"/>
                  <a:gd name="T77" fmla="*/ 69 h 127"/>
                  <a:gd name="T78" fmla="*/ 12 w 114"/>
                  <a:gd name="T79" fmla="*/ 86 h 127"/>
                  <a:gd name="T80" fmla="*/ 26 w 114"/>
                  <a:gd name="T81" fmla="*/ 106 h 127"/>
                  <a:gd name="T82" fmla="*/ 33 w 114"/>
                  <a:gd name="T83" fmla="*/ 115 h 127"/>
                  <a:gd name="T84" fmla="*/ 13 w 114"/>
                  <a:gd name="T85" fmla="*/ 98 h 127"/>
                  <a:gd name="T86" fmla="*/ 3 w 114"/>
                  <a:gd name="T87" fmla="*/ 82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4" h="127">
                    <a:moveTo>
                      <a:pt x="79" y="45"/>
                    </a:moveTo>
                    <a:cubicBezTo>
                      <a:pt x="86" y="47"/>
                      <a:pt x="95" y="49"/>
                      <a:pt x="98" y="50"/>
                    </a:cubicBezTo>
                    <a:cubicBezTo>
                      <a:pt x="98" y="50"/>
                      <a:pt x="106" y="52"/>
                      <a:pt x="112" y="63"/>
                    </a:cubicBezTo>
                    <a:cubicBezTo>
                      <a:pt x="112" y="63"/>
                      <a:pt x="114" y="64"/>
                      <a:pt x="110" y="70"/>
                    </a:cubicBezTo>
                    <a:cubicBezTo>
                      <a:pt x="110" y="70"/>
                      <a:pt x="106" y="75"/>
                      <a:pt x="101" y="77"/>
                    </a:cubicBezTo>
                    <a:cubicBezTo>
                      <a:pt x="101" y="77"/>
                      <a:pt x="99" y="78"/>
                      <a:pt x="98" y="83"/>
                    </a:cubicBezTo>
                    <a:cubicBezTo>
                      <a:pt x="98" y="83"/>
                      <a:pt x="91" y="93"/>
                      <a:pt x="87" y="95"/>
                    </a:cubicBezTo>
                    <a:cubicBezTo>
                      <a:pt x="87" y="95"/>
                      <a:pt x="81" y="97"/>
                      <a:pt x="82" y="103"/>
                    </a:cubicBezTo>
                    <a:cubicBezTo>
                      <a:pt x="82" y="103"/>
                      <a:pt x="88" y="109"/>
                      <a:pt x="86" y="117"/>
                    </a:cubicBezTo>
                    <a:cubicBezTo>
                      <a:pt x="86" y="117"/>
                      <a:pt x="86" y="119"/>
                      <a:pt x="83" y="119"/>
                    </a:cubicBezTo>
                    <a:cubicBezTo>
                      <a:pt x="83" y="119"/>
                      <a:pt x="82" y="119"/>
                      <a:pt x="79" y="120"/>
                    </a:cubicBezTo>
                    <a:cubicBezTo>
                      <a:pt x="79" y="85"/>
                      <a:pt x="79" y="85"/>
                      <a:pt x="79" y="85"/>
                    </a:cubicBezTo>
                    <a:cubicBezTo>
                      <a:pt x="83" y="81"/>
                      <a:pt x="89" y="76"/>
                      <a:pt x="89" y="76"/>
                    </a:cubicBezTo>
                    <a:cubicBezTo>
                      <a:pt x="90" y="73"/>
                      <a:pt x="97" y="64"/>
                      <a:pt x="97" y="64"/>
                    </a:cubicBezTo>
                    <a:cubicBezTo>
                      <a:pt x="98" y="63"/>
                      <a:pt x="97" y="59"/>
                      <a:pt x="97" y="59"/>
                    </a:cubicBezTo>
                    <a:cubicBezTo>
                      <a:pt x="97" y="57"/>
                      <a:pt x="88" y="51"/>
                      <a:pt x="88" y="51"/>
                    </a:cubicBezTo>
                    <a:cubicBezTo>
                      <a:pt x="87" y="50"/>
                      <a:pt x="83" y="50"/>
                      <a:pt x="79" y="49"/>
                    </a:cubicBezTo>
                    <a:lnTo>
                      <a:pt x="79" y="45"/>
                    </a:lnTo>
                    <a:close/>
                    <a:moveTo>
                      <a:pt x="33" y="51"/>
                    </a:moveTo>
                    <a:cubicBezTo>
                      <a:pt x="35" y="50"/>
                      <a:pt x="37" y="48"/>
                      <a:pt x="38" y="47"/>
                    </a:cubicBezTo>
                    <a:cubicBezTo>
                      <a:pt x="38" y="47"/>
                      <a:pt x="42" y="44"/>
                      <a:pt x="46" y="43"/>
                    </a:cubicBezTo>
                    <a:cubicBezTo>
                      <a:pt x="46" y="43"/>
                      <a:pt x="53" y="42"/>
                      <a:pt x="53" y="40"/>
                    </a:cubicBezTo>
                    <a:cubicBezTo>
                      <a:pt x="53" y="40"/>
                      <a:pt x="54" y="34"/>
                      <a:pt x="54" y="32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0"/>
                      <a:pt x="57" y="2"/>
                    </a:cubicBezTo>
                    <a:cubicBezTo>
                      <a:pt x="57" y="2"/>
                      <a:pt x="58" y="4"/>
                      <a:pt x="61" y="3"/>
                    </a:cubicBezTo>
                    <a:cubicBezTo>
                      <a:pt x="61" y="3"/>
                      <a:pt x="64" y="3"/>
                      <a:pt x="65" y="10"/>
                    </a:cubicBezTo>
                    <a:cubicBezTo>
                      <a:pt x="65" y="10"/>
                      <a:pt x="67" y="19"/>
                      <a:pt x="67" y="27"/>
                    </a:cubicBezTo>
                    <a:cubicBezTo>
                      <a:pt x="67" y="27"/>
                      <a:pt x="67" y="37"/>
                      <a:pt x="67" y="39"/>
                    </a:cubicBezTo>
                    <a:cubicBezTo>
                      <a:pt x="67" y="39"/>
                      <a:pt x="66" y="42"/>
                      <a:pt x="69" y="43"/>
                    </a:cubicBezTo>
                    <a:cubicBezTo>
                      <a:pt x="69" y="43"/>
                      <a:pt x="74" y="44"/>
                      <a:pt x="79" y="45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76" y="48"/>
                      <a:pt x="73" y="48"/>
                      <a:pt x="73" y="48"/>
                    </a:cubicBezTo>
                    <a:cubicBezTo>
                      <a:pt x="67" y="47"/>
                      <a:pt x="71" y="53"/>
                      <a:pt x="71" y="53"/>
                    </a:cubicBezTo>
                    <a:cubicBezTo>
                      <a:pt x="72" y="55"/>
                      <a:pt x="74" y="60"/>
                      <a:pt x="74" y="60"/>
                    </a:cubicBezTo>
                    <a:cubicBezTo>
                      <a:pt x="74" y="63"/>
                      <a:pt x="76" y="64"/>
                      <a:pt x="76" y="64"/>
                    </a:cubicBezTo>
                    <a:cubicBezTo>
                      <a:pt x="78" y="67"/>
                      <a:pt x="75" y="70"/>
                      <a:pt x="75" y="70"/>
                    </a:cubicBezTo>
                    <a:cubicBezTo>
                      <a:pt x="74" y="71"/>
                      <a:pt x="72" y="73"/>
                      <a:pt x="72" y="73"/>
                    </a:cubicBezTo>
                    <a:cubicBezTo>
                      <a:pt x="70" y="79"/>
                      <a:pt x="64" y="83"/>
                      <a:pt x="64" y="83"/>
                    </a:cubicBezTo>
                    <a:cubicBezTo>
                      <a:pt x="59" y="86"/>
                      <a:pt x="62" y="95"/>
                      <a:pt x="62" y="95"/>
                    </a:cubicBezTo>
                    <a:cubicBezTo>
                      <a:pt x="64" y="101"/>
                      <a:pt x="73" y="91"/>
                      <a:pt x="73" y="91"/>
                    </a:cubicBezTo>
                    <a:cubicBezTo>
                      <a:pt x="75" y="89"/>
                      <a:pt x="77" y="88"/>
                      <a:pt x="77" y="88"/>
                    </a:cubicBezTo>
                    <a:cubicBezTo>
                      <a:pt x="77" y="88"/>
                      <a:pt x="78" y="86"/>
                      <a:pt x="79" y="85"/>
                    </a:cubicBezTo>
                    <a:cubicBezTo>
                      <a:pt x="79" y="120"/>
                      <a:pt x="79" y="120"/>
                      <a:pt x="79" y="120"/>
                    </a:cubicBezTo>
                    <a:cubicBezTo>
                      <a:pt x="79" y="120"/>
                      <a:pt x="77" y="120"/>
                      <a:pt x="76" y="120"/>
                    </a:cubicBezTo>
                    <a:cubicBezTo>
                      <a:pt x="76" y="120"/>
                      <a:pt x="70" y="121"/>
                      <a:pt x="65" y="120"/>
                    </a:cubicBezTo>
                    <a:cubicBezTo>
                      <a:pt x="65" y="120"/>
                      <a:pt x="61" y="120"/>
                      <a:pt x="57" y="119"/>
                    </a:cubicBezTo>
                    <a:cubicBezTo>
                      <a:pt x="57" y="119"/>
                      <a:pt x="56" y="118"/>
                      <a:pt x="54" y="119"/>
                    </a:cubicBezTo>
                    <a:cubicBezTo>
                      <a:pt x="54" y="119"/>
                      <a:pt x="44" y="127"/>
                      <a:pt x="36" y="118"/>
                    </a:cubicBezTo>
                    <a:cubicBezTo>
                      <a:pt x="36" y="118"/>
                      <a:pt x="34" y="116"/>
                      <a:pt x="33" y="115"/>
                    </a:cubicBezTo>
                    <a:cubicBezTo>
                      <a:pt x="33" y="108"/>
                      <a:pt x="33" y="108"/>
                      <a:pt x="33" y="108"/>
                    </a:cubicBezTo>
                    <a:cubicBezTo>
                      <a:pt x="34" y="109"/>
                      <a:pt x="36" y="109"/>
                      <a:pt x="38" y="109"/>
                    </a:cubicBezTo>
                    <a:cubicBezTo>
                      <a:pt x="45" y="109"/>
                      <a:pt x="46" y="103"/>
                      <a:pt x="46" y="103"/>
                    </a:cubicBezTo>
                    <a:cubicBezTo>
                      <a:pt x="45" y="101"/>
                      <a:pt x="49" y="98"/>
                      <a:pt x="49" y="98"/>
                    </a:cubicBezTo>
                    <a:cubicBezTo>
                      <a:pt x="51" y="96"/>
                      <a:pt x="51" y="94"/>
                      <a:pt x="51" y="94"/>
                    </a:cubicBezTo>
                    <a:cubicBezTo>
                      <a:pt x="50" y="91"/>
                      <a:pt x="50" y="84"/>
                      <a:pt x="50" y="84"/>
                    </a:cubicBezTo>
                    <a:cubicBezTo>
                      <a:pt x="47" y="82"/>
                      <a:pt x="41" y="75"/>
                      <a:pt x="41" y="75"/>
                    </a:cubicBezTo>
                    <a:cubicBezTo>
                      <a:pt x="37" y="67"/>
                      <a:pt x="43" y="67"/>
                      <a:pt x="43" y="67"/>
                    </a:cubicBezTo>
                    <a:cubicBezTo>
                      <a:pt x="46" y="68"/>
                      <a:pt x="47" y="67"/>
                      <a:pt x="47" y="67"/>
                    </a:cubicBezTo>
                    <a:cubicBezTo>
                      <a:pt x="51" y="67"/>
                      <a:pt x="51" y="61"/>
                      <a:pt x="51" y="61"/>
                    </a:cubicBezTo>
                    <a:cubicBezTo>
                      <a:pt x="51" y="58"/>
                      <a:pt x="52" y="56"/>
                      <a:pt x="52" y="56"/>
                    </a:cubicBezTo>
                    <a:cubicBezTo>
                      <a:pt x="54" y="50"/>
                      <a:pt x="53" y="50"/>
                      <a:pt x="53" y="50"/>
                    </a:cubicBezTo>
                    <a:cubicBezTo>
                      <a:pt x="50" y="45"/>
                      <a:pt x="47" y="50"/>
                      <a:pt x="47" y="50"/>
                    </a:cubicBezTo>
                    <a:cubicBezTo>
                      <a:pt x="45" y="53"/>
                      <a:pt x="35" y="59"/>
                      <a:pt x="35" y="59"/>
                    </a:cubicBezTo>
                    <a:cubicBezTo>
                      <a:pt x="34" y="59"/>
                      <a:pt x="33" y="60"/>
                      <a:pt x="33" y="60"/>
                    </a:cubicBezTo>
                    <a:lnTo>
                      <a:pt x="33" y="51"/>
                    </a:lnTo>
                    <a:close/>
                    <a:moveTo>
                      <a:pt x="3" y="82"/>
                    </a:moveTo>
                    <a:cubicBezTo>
                      <a:pt x="3" y="82"/>
                      <a:pt x="0" y="81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7"/>
                      <a:pt x="0" y="77"/>
                      <a:pt x="0" y="76"/>
                    </a:cubicBezTo>
                    <a:cubicBezTo>
                      <a:pt x="0" y="76"/>
                      <a:pt x="0" y="74"/>
                      <a:pt x="5" y="69"/>
                    </a:cubicBezTo>
                    <a:cubicBezTo>
                      <a:pt x="5" y="69"/>
                      <a:pt x="9" y="65"/>
                      <a:pt x="13" y="63"/>
                    </a:cubicBezTo>
                    <a:cubicBezTo>
                      <a:pt x="13" y="63"/>
                      <a:pt x="22" y="57"/>
                      <a:pt x="28" y="55"/>
                    </a:cubicBezTo>
                    <a:cubicBezTo>
                      <a:pt x="28" y="55"/>
                      <a:pt x="30" y="53"/>
                      <a:pt x="33" y="51"/>
                    </a:cubicBezTo>
                    <a:cubicBezTo>
                      <a:pt x="33" y="60"/>
                      <a:pt x="33" y="60"/>
                      <a:pt x="33" y="60"/>
                    </a:cubicBezTo>
                    <a:cubicBezTo>
                      <a:pt x="31" y="62"/>
                      <a:pt x="30" y="63"/>
                      <a:pt x="30" y="63"/>
                    </a:cubicBezTo>
                    <a:cubicBezTo>
                      <a:pt x="26" y="62"/>
                      <a:pt x="22" y="65"/>
                      <a:pt x="22" y="65"/>
                    </a:cubicBezTo>
                    <a:cubicBezTo>
                      <a:pt x="17" y="67"/>
                      <a:pt x="18" y="69"/>
                      <a:pt x="18" y="69"/>
                    </a:cubicBezTo>
                    <a:cubicBezTo>
                      <a:pt x="17" y="72"/>
                      <a:pt x="14" y="78"/>
                      <a:pt x="14" y="78"/>
                    </a:cubicBezTo>
                    <a:cubicBezTo>
                      <a:pt x="13" y="79"/>
                      <a:pt x="12" y="84"/>
                      <a:pt x="12" y="86"/>
                    </a:cubicBezTo>
                    <a:cubicBezTo>
                      <a:pt x="12" y="86"/>
                      <a:pt x="14" y="92"/>
                      <a:pt x="14" y="92"/>
                    </a:cubicBezTo>
                    <a:cubicBezTo>
                      <a:pt x="16" y="97"/>
                      <a:pt x="26" y="106"/>
                      <a:pt x="26" y="106"/>
                    </a:cubicBezTo>
                    <a:cubicBezTo>
                      <a:pt x="28" y="107"/>
                      <a:pt x="30" y="108"/>
                      <a:pt x="33" y="108"/>
                    </a:cubicBezTo>
                    <a:cubicBezTo>
                      <a:pt x="33" y="115"/>
                      <a:pt x="33" y="115"/>
                      <a:pt x="33" y="115"/>
                    </a:cubicBezTo>
                    <a:cubicBezTo>
                      <a:pt x="31" y="113"/>
                      <a:pt x="29" y="111"/>
                      <a:pt x="27" y="111"/>
                    </a:cubicBezTo>
                    <a:cubicBezTo>
                      <a:pt x="27" y="111"/>
                      <a:pt x="17" y="102"/>
                      <a:pt x="13" y="98"/>
                    </a:cubicBezTo>
                    <a:cubicBezTo>
                      <a:pt x="13" y="98"/>
                      <a:pt x="7" y="92"/>
                      <a:pt x="7" y="87"/>
                    </a:cubicBezTo>
                    <a:cubicBezTo>
                      <a:pt x="7" y="87"/>
                      <a:pt x="6" y="82"/>
                      <a:pt x="3" y="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9" name="Freeform 18">
                <a:extLst>
                  <a:ext uri="{FF2B5EF4-FFF2-40B4-BE49-F238E27FC236}">
                    <a16:creationId xmlns="" xmlns:a16="http://schemas.microsoft.com/office/drawing/2014/main" id="{3BA4C66A-5734-6844-B963-9ABEAF7E6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954"/>
                <a:ext cx="212" cy="261"/>
              </a:xfrm>
              <a:custGeom>
                <a:avLst/>
                <a:gdLst>
                  <a:gd name="T0" fmla="*/ 92 w 111"/>
                  <a:gd name="T1" fmla="*/ 4 h 135"/>
                  <a:gd name="T2" fmla="*/ 108 w 111"/>
                  <a:gd name="T3" fmla="*/ 13 h 135"/>
                  <a:gd name="T4" fmla="*/ 106 w 111"/>
                  <a:gd name="T5" fmla="*/ 20 h 135"/>
                  <a:gd name="T6" fmla="*/ 98 w 111"/>
                  <a:gd name="T7" fmla="*/ 25 h 135"/>
                  <a:gd name="T8" fmla="*/ 93 w 111"/>
                  <a:gd name="T9" fmla="*/ 28 h 135"/>
                  <a:gd name="T10" fmla="*/ 68 w 111"/>
                  <a:gd name="T11" fmla="*/ 65 h 135"/>
                  <a:gd name="T12" fmla="*/ 48 w 111"/>
                  <a:gd name="T13" fmla="*/ 97 h 135"/>
                  <a:gd name="T14" fmla="*/ 27 w 111"/>
                  <a:gd name="T15" fmla="*/ 124 h 135"/>
                  <a:gd name="T16" fmla="*/ 23 w 111"/>
                  <a:gd name="T17" fmla="*/ 128 h 135"/>
                  <a:gd name="T18" fmla="*/ 20 w 111"/>
                  <a:gd name="T19" fmla="*/ 132 h 135"/>
                  <a:gd name="T20" fmla="*/ 13 w 111"/>
                  <a:gd name="T21" fmla="*/ 135 h 135"/>
                  <a:gd name="T22" fmla="*/ 8 w 111"/>
                  <a:gd name="T23" fmla="*/ 134 h 135"/>
                  <a:gd name="T24" fmla="*/ 3 w 111"/>
                  <a:gd name="T25" fmla="*/ 134 h 135"/>
                  <a:gd name="T26" fmla="*/ 4 w 111"/>
                  <a:gd name="T27" fmla="*/ 132 h 135"/>
                  <a:gd name="T28" fmla="*/ 6 w 111"/>
                  <a:gd name="T29" fmla="*/ 130 h 135"/>
                  <a:gd name="T30" fmla="*/ 8 w 111"/>
                  <a:gd name="T31" fmla="*/ 129 h 135"/>
                  <a:gd name="T32" fmla="*/ 9 w 111"/>
                  <a:gd name="T33" fmla="*/ 128 h 135"/>
                  <a:gd name="T34" fmla="*/ 11 w 111"/>
                  <a:gd name="T35" fmla="*/ 125 h 135"/>
                  <a:gd name="T36" fmla="*/ 13 w 111"/>
                  <a:gd name="T37" fmla="*/ 123 h 135"/>
                  <a:gd name="T38" fmla="*/ 31 w 111"/>
                  <a:gd name="T39" fmla="*/ 102 h 135"/>
                  <a:gd name="T40" fmla="*/ 48 w 111"/>
                  <a:gd name="T41" fmla="*/ 77 h 135"/>
                  <a:gd name="T42" fmla="*/ 58 w 111"/>
                  <a:gd name="T43" fmla="*/ 61 h 135"/>
                  <a:gd name="T44" fmla="*/ 78 w 111"/>
                  <a:gd name="T45" fmla="*/ 28 h 135"/>
                  <a:gd name="T46" fmla="*/ 58 w 111"/>
                  <a:gd name="T47" fmla="*/ 17 h 135"/>
                  <a:gd name="T48" fmla="*/ 61 w 111"/>
                  <a:gd name="T49" fmla="*/ 16 h 135"/>
                  <a:gd name="T50" fmla="*/ 81 w 111"/>
                  <a:gd name="T51" fmla="*/ 13 h 135"/>
                  <a:gd name="T52" fmla="*/ 92 w 111"/>
                  <a:gd name="T53" fmla="*/ 4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1" h="135">
                    <a:moveTo>
                      <a:pt x="92" y="4"/>
                    </a:moveTo>
                    <a:cubicBezTo>
                      <a:pt x="92" y="4"/>
                      <a:pt x="100" y="0"/>
                      <a:pt x="108" y="13"/>
                    </a:cubicBezTo>
                    <a:cubicBezTo>
                      <a:pt x="108" y="13"/>
                      <a:pt x="111" y="20"/>
                      <a:pt x="106" y="20"/>
                    </a:cubicBezTo>
                    <a:cubicBezTo>
                      <a:pt x="106" y="20"/>
                      <a:pt x="102" y="21"/>
                      <a:pt x="98" y="25"/>
                    </a:cubicBezTo>
                    <a:cubicBezTo>
                      <a:pt x="97" y="25"/>
                      <a:pt x="94" y="25"/>
                      <a:pt x="93" y="28"/>
                    </a:cubicBezTo>
                    <a:cubicBezTo>
                      <a:pt x="93" y="28"/>
                      <a:pt x="85" y="42"/>
                      <a:pt x="68" y="65"/>
                    </a:cubicBezTo>
                    <a:cubicBezTo>
                      <a:pt x="68" y="65"/>
                      <a:pt x="59" y="77"/>
                      <a:pt x="48" y="97"/>
                    </a:cubicBezTo>
                    <a:cubicBezTo>
                      <a:pt x="48" y="97"/>
                      <a:pt x="40" y="113"/>
                      <a:pt x="27" y="124"/>
                    </a:cubicBezTo>
                    <a:cubicBezTo>
                      <a:pt x="27" y="124"/>
                      <a:pt x="23" y="127"/>
                      <a:pt x="23" y="128"/>
                    </a:cubicBezTo>
                    <a:cubicBezTo>
                      <a:pt x="23" y="128"/>
                      <a:pt x="22" y="130"/>
                      <a:pt x="20" y="132"/>
                    </a:cubicBezTo>
                    <a:cubicBezTo>
                      <a:pt x="20" y="132"/>
                      <a:pt x="17" y="135"/>
                      <a:pt x="13" y="135"/>
                    </a:cubicBezTo>
                    <a:cubicBezTo>
                      <a:pt x="13" y="135"/>
                      <a:pt x="10" y="134"/>
                      <a:pt x="8" y="134"/>
                    </a:cubicBezTo>
                    <a:cubicBezTo>
                      <a:pt x="8" y="134"/>
                      <a:pt x="5" y="134"/>
                      <a:pt x="3" y="134"/>
                    </a:cubicBezTo>
                    <a:cubicBezTo>
                      <a:pt x="3" y="134"/>
                      <a:pt x="0" y="135"/>
                      <a:pt x="4" y="132"/>
                    </a:cubicBezTo>
                    <a:cubicBezTo>
                      <a:pt x="4" y="132"/>
                      <a:pt x="4" y="131"/>
                      <a:pt x="6" y="130"/>
                    </a:cubicBezTo>
                    <a:cubicBezTo>
                      <a:pt x="6" y="130"/>
                      <a:pt x="7" y="130"/>
                      <a:pt x="8" y="129"/>
                    </a:cubicBezTo>
                    <a:cubicBezTo>
                      <a:pt x="8" y="129"/>
                      <a:pt x="7" y="128"/>
                      <a:pt x="9" y="128"/>
                    </a:cubicBezTo>
                    <a:cubicBezTo>
                      <a:pt x="9" y="128"/>
                      <a:pt x="11" y="129"/>
                      <a:pt x="11" y="125"/>
                    </a:cubicBezTo>
                    <a:cubicBezTo>
                      <a:pt x="11" y="125"/>
                      <a:pt x="11" y="124"/>
                      <a:pt x="13" y="123"/>
                    </a:cubicBezTo>
                    <a:cubicBezTo>
                      <a:pt x="13" y="123"/>
                      <a:pt x="19" y="118"/>
                      <a:pt x="31" y="102"/>
                    </a:cubicBezTo>
                    <a:cubicBezTo>
                      <a:pt x="31" y="102"/>
                      <a:pt x="42" y="89"/>
                      <a:pt x="48" y="77"/>
                    </a:cubicBezTo>
                    <a:cubicBezTo>
                      <a:pt x="48" y="77"/>
                      <a:pt x="53" y="69"/>
                      <a:pt x="58" y="61"/>
                    </a:cubicBezTo>
                    <a:cubicBezTo>
                      <a:pt x="58" y="61"/>
                      <a:pt x="75" y="34"/>
                      <a:pt x="78" y="28"/>
                    </a:cubicBezTo>
                    <a:cubicBezTo>
                      <a:pt x="78" y="28"/>
                      <a:pt x="59" y="25"/>
                      <a:pt x="58" y="17"/>
                    </a:cubicBezTo>
                    <a:cubicBezTo>
                      <a:pt x="58" y="17"/>
                      <a:pt x="58" y="14"/>
                      <a:pt x="61" y="16"/>
                    </a:cubicBezTo>
                    <a:cubicBezTo>
                      <a:pt x="61" y="16"/>
                      <a:pt x="70" y="20"/>
                      <a:pt x="81" y="13"/>
                    </a:cubicBezTo>
                    <a:cubicBezTo>
                      <a:pt x="81" y="13"/>
                      <a:pt x="87" y="11"/>
                      <a:pt x="9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0" name="Freeform 19">
                <a:extLst>
                  <a:ext uri="{FF2B5EF4-FFF2-40B4-BE49-F238E27FC236}">
                    <a16:creationId xmlns="" xmlns:a16="http://schemas.microsoft.com/office/drawing/2014/main" id="{A5BFE88A-39B1-D143-AFD9-F888F310A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93"/>
                <a:ext cx="158" cy="118"/>
              </a:xfrm>
              <a:custGeom>
                <a:avLst/>
                <a:gdLst>
                  <a:gd name="T0" fmla="*/ 11 w 83"/>
                  <a:gd name="T1" fmla="*/ 29 h 61"/>
                  <a:gd name="T2" fmla="*/ 4 w 83"/>
                  <a:gd name="T3" fmla="*/ 21 h 61"/>
                  <a:gd name="T4" fmla="*/ 20 w 83"/>
                  <a:gd name="T5" fmla="*/ 27 h 61"/>
                  <a:gd name="T6" fmla="*/ 23 w 83"/>
                  <a:gd name="T7" fmla="*/ 33 h 61"/>
                  <a:gd name="T8" fmla="*/ 33 w 83"/>
                  <a:gd name="T9" fmla="*/ 46 h 61"/>
                  <a:gd name="T10" fmla="*/ 34 w 83"/>
                  <a:gd name="T11" fmla="*/ 44 h 61"/>
                  <a:gd name="T12" fmla="*/ 34 w 83"/>
                  <a:gd name="T13" fmla="*/ 39 h 61"/>
                  <a:gd name="T14" fmla="*/ 38 w 83"/>
                  <a:gd name="T15" fmla="*/ 36 h 61"/>
                  <a:gd name="T16" fmla="*/ 40 w 83"/>
                  <a:gd name="T17" fmla="*/ 35 h 61"/>
                  <a:gd name="T18" fmla="*/ 47 w 83"/>
                  <a:gd name="T19" fmla="*/ 26 h 61"/>
                  <a:gd name="T20" fmla="*/ 47 w 83"/>
                  <a:gd name="T21" fmla="*/ 19 h 61"/>
                  <a:gd name="T22" fmla="*/ 37 w 83"/>
                  <a:gd name="T23" fmla="*/ 13 h 61"/>
                  <a:gd name="T24" fmla="*/ 35 w 83"/>
                  <a:gd name="T25" fmla="*/ 11 h 61"/>
                  <a:gd name="T26" fmla="*/ 42 w 83"/>
                  <a:gd name="T27" fmla="*/ 10 h 61"/>
                  <a:gd name="T28" fmla="*/ 55 w 83"/>
                  <a:gd name="T29" fmla="*/ 4 h 61"/>
                  <a:gd name="T30" fmla="*/ 59 w 83"/>
                  <a:gd name="T31" fmla="*/ 1 h 61"/>
                  <a:gd name="T32" fmla="*/ 68 w 83"/>
                  <a:gd name="T33" fmla="*/ 3 h 61"/>
                  <a:gd name="T34" fmla="*/ 81 w 83"/>
                  <a:gd name="T35" fmla="*/ 15 h 61"/>
                  <a:gd name="T36" fmla="*/ 82 w 83"/>
                  <a:gd name="T37" fmla="*/ 18 h 61"/>
                  <a:gd name="T38" fmla="*/ 78 w 83"/>
                  <a:gd name="T39" fmla="*/ 23 h 61"/>
                  <a:gd name="T40" fmla="*/ 66 w 83"/>
                  <a:gd name="T41" fmla="*/ 34 h 61"/>
                  <a:gd name="T42" fmla="*/ 64 w 83"/>
                  <a:gd name="T43" fmla="*/ 46 h 61"/>
                  <a:gd name="T44" fmla="*/ 62 w 83"/>
                  <a:gd name="T45" fmla="*/ 53 h 61"/>
                  <a:gd name="T46" fmla="*/ 55 w 83"/>
                  <a:gd name="T47" fmla="*/ 55 h 61"/>
                  <a:gd name="T48" fmla="*/ 46 w 83"/>
                  <a:gd name="T49" fmla="*/ 59 h 61"/>
                  <a:gd name="T50" fmla="*/ 43 w 83"/>
                  <a:gd name="T51" fmla="*/ 59 h 61"/>
                  <a:gd name="T52" fmla="*/ 40 w 83"/>
                  <a:gd name="T53" fmla="*/ 58 h 61"/>
                  <a:gd name="T54" fmla="*/ 38 w 83"/>
                  <a:gd name="T55" fmla="*/ 55 h 61"/>
                  <a:gd name="T56" fmla="*/ 33 w 83"/>
                  <a:gd name="T57" fmla="*/ 51 h 61"/>
                  <a:gd name="T58" fmla="*/ 29 w 83"/>
                  <a:gd name="T59" fmla="*/ 49 h 61"/>
                  <a:gd name="T60" fmla="*/ 20 w 83"/>
                  <a:gd name="T61" fmla="*/ 35 h 61"/>
                  <a:gd name="T62" fmla="*/ 11 w 83"/>
                  <a:gd name="T63" fmla="*/ 2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3" h="61">
                    <a:moveTo>
                      <a:pt x="11" y="29"/>
                    </a:moveTo>
                    <a:cubicBezTo>
                      <a:pt x="11" y="29"/>
                      <a:pt x="0" y="23"/>
                      <a:pt x="4" y="21"/>
                    </a:cubicBezTo>
                    <a:cubicBezTo>
                      <a:pt x="4" y="21"/>
                      <a:pt x="12" y="18"/>
                      <a:pt x="20" y="27"/>
                    </a:cubicBezTo>
                    <a:cubicBezTo>
                      <a:pt x="20" y="27"/>
                      <a:pt x="21" y="30"/>
                      <a:pt x="23" y="33"/>
                    </a:cubicBezTo>
                    <a:cubicBezTo>
                      <a:pt x="23" y="33"/>
                      <a:pt x="24" y="36"/>
                      <a:pt x="33" y="46"/>
                    </a:cubicBezTo>
                    <a:cubicBezTo>
                      <a:pt x="33" y="46"/>
                      <a:pt x="34" y="47"/>
                      <a:pt x="34" y="44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6" y="35"/>
                      <a:pt x="38" y="36"/>
                    </a:cubicBezTo>
                    <a:cubicBezTo>
                      <a:pt x="38" y="36"/>
                      <a:pt x="39" y="37"/>
                      <a:pt x="40" y="35"/>
                    </a:cubicBezTo>
                    <a:cubicBezTo>
                      <a:pt x="40" y="35"/>
                      <a:pt x="45" y="31"/>
                      <a:pt x="47" y="26"/>
                    </a:cubicBezTo>
                    <a:cubicBezTo>
                      <a:pt x="47" y="26"/>
                      <a:pt x="50" y="21"/>
                      <a:pt x="47" y="19"/>
                    </a:cubicBezTo>
                    <a:cubicBezTo>
                      <a:pt x="47" y="19"/>
                      <a:pt x="40" y="15"/>
                      <a:pt x="37" y="13"/>
                    </a:cubicBezTo>
                    <a:cubicBezTo>
                      <a:pt x="37" y="13"/>
                      <a:pt x="33" y="12"/>
                      <a:pt x="35" y="11"/>
                    </a:cubicBezTo>
                    <a:cubicBezTo>
                      <a:pt x="35" y="11"/>
                      <a:pt x="37" y="10"/>
                      <a:pt x="42" y="10"/>
                    </a:cubicBezTo>
                    <a:cubicBezTo>
                      <a:pt x="42" y="10"/>
                      <a:pt x="53" y="8"/>
                      <a:pt x="55" y="4"/>
                    </a:cubicBezTo>
                    <a:cubicBezTo>
                      <a:pt x="55" y="4"/>
                      <a:pt x="56" y="0"/>
                      <a:pt x="59" y="1"/>
                    </a:cubicBezTo>
                    <a:cubicBezTo>
                      <a:pt x="59" y="1"/>
                      <a:pt x="65" y="4"/>
                      <a:pt x="68" y="3"/>
                    </a:cubicBezTo>
                    <a:cubicBezTo>
                      <a:pt x="68" y="3"/>
                      <a:pt x="79" y="3"/>
                      <a:pt x="81" y="15"/>
                    </a:cubicBezTo>
                    <a:cubicBezTo>
                      <a:pt x="81" y="15"/>
                      <a:pt x="81" y="17"/>
                      <a:pt x="82" y="18"/>
                    </a:cubicBezTo>
                    <a:cubicBezTo>
                      <a:pt x="82" y="18"/>
                      <a:pt x="83" y="22"/>
                      <a:pt x="78" y="23"/>
                    </a:cubicBezTo>
                    <a:cubicBezTo>
                      <a:pt x="78" y="23"/>
                      <a:pt x="68" y="30"/>
                      <a:pt x="66" y="34"/>
                    </a:cubicBezTo>
                    <a:cubicBezTo>
                      <a:pt x="66" y="34"/>
                      <a:pt x="62" y="42"/>
                      <a:pt x="64" y="46"/>
                    </a:cubicBezTo>
                    <a:cubicBezTo>
                      <a:pt x="64" y="46"/>
                      <a:pt x="66" y="51"/>
                      <a:pt x="62" y="53"/>
                    </a:cubicBezTo>
                    <a:cubicBezTo>
                      <a:pt x="62" y="53"/>
                      <a:pt x="59" y="55"/>
                      <a:pt x="55" y="55"/>
                    </a:cubicBezTo>
                    <a:cubicBezTo>
                      <a:pt x="55" y="55"/>
                      <a:pt x="50" y="54"/>
                      <a:pt x="46" y="59"/>
                    </a:cubicBezTo>
                    <a:cubicBezTo>
                      <a:pt x="46" y="59"/>
                      <a:pt x="46" y="61"/>
                      <a:pt x="43" y="59"/>
                    </a:cubicBezTo>
                    <a:cubicBezTo>
                      <a:pt x="43" y="59"/>
                      <a:pt x="43" y="58"/>
                      <a:pt x="40" y="58"/>
                    </a:cubicBezTo>
                    <a:cubicBezTo>
                      <a:pt x="40" y="58"/>
                      <a:pt x="38" y="58"/>
                      <a:pt x="38" y="55"/>
                    </a:cubicBezTo>
                    <a:cubicBezTo>
                      <a:pt x="38" y="55"/>
                      <a:pt x="37" y="52"/>
                      <a:pt x="33" y="51"/>
                    </a:cubicBezTo>
                    <a:cubicBezTo>
                      <a:pt x="33" y="51"/>
                      <a:pt x="31" y="52"/>
                      <a:pt x="29" y="49"/>
                    </a:cubicBezTo>
                    <a:cubicBezTo>
                      <a:pt x="29" y="49"/>
                      <a:pt x="23" y="39"/>
                      <a:pt x="20" y="35"/>
                    </a:cubicBezTo>
                    <a:cubicBezTo>
                      <a:pt x="20" y="35"/>
                      <a:pt x="16" y="30"/>
                      <a:pt x="1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1" name="Freeform 20">
                <a:extLst>
                  <a:ext uri="{FF2B5EF4-FFF2-40B4-BE49-F238E27FC236}">
                    <a16:creationId xmlns="" xmlns:a16="http://schemas.microsoft.com/office/drawing/2014/main" id="{6017E3F1-79AA-FB4C-A334-ABF02186E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116"/>
                <a:ext cx="19" cy="97"/>
              </a:xfrm>
              <a:custGeom>
                <a:avLst/>
                <a:gdLst>
                  <a:gd name="T0" fmla="*/ 10 w 10"/>
                  <a:gd name="T1" fmla="*/ 50 h 50"/>
                  <a:gd name="T2" fmla="*/ 6 w 10"/>
                  <a:gd name="T3" fmla="*/ 50 h 50"/>
                  <a:gd name="T4" fmla="*/ 0 w 10"/>
                  <a:gd name="T5" fmla="*/ 25 h 50"/>
                  <a:gd name="T6" fmla="*/ 6 w 10"/>
                  <a:gd name="T7" fmla="*/ 0 h 50"/>
                  <a:gd name="T8" fmla="*/ 10 w 10"/>
                  <a:gd name="T9" fmla="*/ 0 h 50"/>
                  <a:gd name="T10" fmla="*/ 4 w 10"/>
                  <a:gd name="T11" fmla="*/ 25 h 50"/>
                  <a:gd name="T12" fmla="*/ 10 w 10"/>
                  <a:gd name="T13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10" y="50"/>
                    </a:moveTo>
                    <a:cubicBezTo>
                      <a:pt x="6" y="50"/>
                      <a:pt x="6" y="50"/>
                      <a:pt x="6" y="50"/>
                    </a:cubicBezTo>
                    <a:cubicBezTo>
                      <a:pt x="2" y="43"/>
                      <a:pt x="0" y="35"/>
                      <a:pt x="0" y="25"/>
                    </a:cubicBezTo>
                    <a:cubicBezTo>
                      <a:pt x="0" y="15"/>
                      <a:pt x="2" y="7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8"/>
                      <a:pt x="4" y="16"/>
                      <a:pt x="4" y="25"/>
                    </a:cubicBezTo>
                    <a:cubicBezTo>
                      <a:pt x="4" y="35"/>
                      <a:pt x="6" y="43"/>
                      <a:pt x="10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2" name="Freeform 21">
                <a:extLst>
                  <a:ext uri="{FF2B5EF4-FFF2-40B4-BE49-F238E27FC236}">
                    <a16:creationId xmlns="" xmlns:a16="http://schemas.microsoft.com/office/drawing/2014/main" id="{B7BA8CFE-222F-454E-83CC-B9309C10CF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94" y="2116"/>
                <a:ext cx="95" cy="99"/>
              </a:xfrm>
              <a:custGeom>
                <a:avLst/>
                <a:gdLst>
                  <a:gd name="T0" fmla="*/ 15 w 50"/>
                  <a:gd name="T1" fmla="*/ 0 h 51"/>
                  <a:gd name="T2" fmla="*/ 19 w 50"/>
                  <a:gd name="T3" fmla="*/ 3 h 51"/>
                  <a:gd name="T4" fmla="*/ 16 w 50"/>
                  <a:gd name="T5" fmla="*/ 5 h 51"/>
                  <a:gd name="T6" fmla="*/ 14 w 50"/>
                  <a:gd name="T7" fmla="*/ 26 h 51"/>
                  <a:gd name="T8" fmla="*/ 14 w 50"/>
                  <a:gd name="T9" fmla="*/ 30 h 51"/>
                  <a:gd name="T10" fmla="*/ 11 w 50"/>
                  <a:gd name="T11" fmla="*/ 26 h 51"/>
                  <a:gd name="T12" fmla="*/ 8 w 50"/>
                  <a:gd name="T13" fmla="*/ 16 h 51"/>
                  <a:gd name="T14" fmla="*/ 0 w 50"/>
                  <a:gd name="T15" fmla="*/ 18 h 51"/>
                  <a:gd name="T16" fmla="*/ 25 w 50"/>
                  <a:gd name="T17" fmla="*/ 35 h 51"/>
                  <a:gd name="T18" fmla="*/ 24 w 50"/>
                  <a:gd name="T19" fmla="*/ 29 h 51"/>
                  <a:gd name="T20" fmla="*/ 29 w 50"/>
                  <a:gd name="T21" fmla="*/ 29 h 51"/>
                  <a:gd name="T22" fmla="*/ 28 w 50"/>
                  <a:gd name="T23" fmla="*/ 34 h 51"/>
                  <a:gd name="T24" fmla="*/ 46 w 50"/>
                  <a:gd name="T25" fmla="*/ 35 h 51"/>
                  <a:gd name="T26" fmla="*/ 50 w 50"/>
                  <a:gd name="T27" fmla="*/ 38 h 51"/>
                  <a:gd name="T28" fmla="*/ 46 w 50"/>
                  <a:gd name="T29" fmla="*/ 38 h 51"/>
                  <a:gd name="T30" fmla="*/ 28 w 50"/>
                  <a:gd name="T31" fmla="*/ 46 h 51"/>
                  <a:gd name="T32" fmla="*/ 28 w 50"/>
                  <a:gd name="T33" fmla="*/ 51 h 51"/>
                  <a:gd name="T34" fmla="*/ 25 w 50"/>
                  <a:gd name="T35" fmla="*/ 46 h 51"/>
                  <a:gd name="T36" fmla="*/ 6 w 50"/>
                  <a:gd name="T37" fmla="*/ 38 h 51"/>
                  <a:gd name="T38" fmla="*/ 2 w 50"/>
                  <a:gd name="T39" fmla="*/ 35 h 51"/>
                  <a:gd name="T40" fmla="*/ 27 w 50"/>
                  <a:gd name="T41" fmla="*/ 13 h 51"/>
                  <a:gd name="T42" fmla="*/ 27 w 50"/>
                  <a:gd name="T43" fmla="*/ 0 h 51"/>
                  <a:gd name="T44" fmla="*/ 32 w 50"/>
                  <a:gd name="T45" fmla="*/ 1 h 51"/>
                  <a:gd name="T46" fmla="*/ 31 w 50"/>
                  <a:gd name="T47" fmla="*/ 6 h 51"/>
                  <a:gd name="T48" fmla="*/ 44 w 50"/>
                  <a:gd name="T49" fmla="*/ 3 h 51"/>
                  <a:gd name="T50" fmla="*/ 47 w 50"/>
                  <a:gd name="T51" fmla="*/ 7 h 51"/>
                  <a:gd name="T52" fmla="*/ 41 w 50"/>
                  <a:gd name="T53" fmla="*/ 9 h 51"/>
                  <a:gd name="T54" fmla="*/ 31 w 50"/>
                  <a:gd name="T55" fmla="*/ 22 h 51"/>
                  <a:gd name="T56" fmla="*/ 46 w 50"/>
                  <a:gd name="T57" fmla="*/ 22 h 51"/>
                  <a:gd name="T58" fmla="*/ 50 w 50"/>
                  <a:gd name="T59" fmla="*/ 20 h 51"/>
                  <a:gd name="T60" fmla="*/ 49 w 50"/>
                  <a:gd name="T61" fmla="*/ 24 h 51"/>
                  <a:gd name="T62" fmla="*/ 32 w 50"/>
                  <a:gd name="T63" fmla="*/ 29 h 51"/>
                  <a:gd name="T64" fmla="*/ 27 w 50"/>
                  <a:gd name="T65" fmla="*/ 16 h 51"/>
                  <a:gd name="T66" fmla="*/ 18 w 50"/>
                  <a:gd name="T67" fmla="*/ 17 h 51"/>
                  <a:gd name="T68" fmla="*/ 27 w 50"/>
                  <a:gd name="T69" fmla="*/ 1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0" h="51">
                    <a:moveTo>
                      <a:pt x="0" y="18"/>
                    </a:moveTo>
                    <a:cubicBezTo>
                      <a:pt x="8" y="13"/>
                      <a:pt x="13" y="6"/>
                      <a:pt x="15" y="0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2"/>
                      <a:pt x="20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3"/>
                      <a:pt x="17" y="4"/>
                      <a:pt x="16" y="5"/>
                    </a:cubicBezTo>
                    <a:cubicBezTo>
                      <a:pt x="15" y="7"/>
                      <a:pt x="15" y="9"/>
                      <a:pt x="14" y="10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6"/>
                      <a:pt x="14" y="27"/>
                      <a:pt x="14" y="29"/>
                    </a:cubicBezTo>
                    <a:cubicBezTo>
                      <a:pt x="14" y="29"/>
                      <a:pt x="14" y="30"/>
                      <a:pt x="14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28"/>
                      <a:pt x="11" y="27"/>
                      <a:pt x="11" y="26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4"/>
                      <a:pt x="9" y="15"/>
                      <a:pt x="8" y="16"/>
                    </a:cubicBezTo>
                    <a:cubicBezTo>
                      <a:pt x="7" y="17"/>
                      <a:pt x="6" y="18"/>
                      <a:pt x="3" y="21"/>
                    </a:cubicBezTo>
                    <a:cubicBezTo>
                      <a:pt x="2" y="19"/>
                      <a:pt x="1" y="19"/>
                      <a:pt x="0" y="18"/>
                    </a:cubicBezTo>
                    <a:close/>
                    <a:moveTo>
                      <a:pt x="6" y="35"/>
                    </a:moveTo>
                    <a:cubicBezTo>
                      <a:pt x="25" y="35"/>
                      <a:pt x="25" y="35"/>
                      <a:pt x="25" y="35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33"/>
                      <a:pt x="24" y="31"/>
                      <a:pt x="24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8" y="30"/>
                      <a:pt x="28" y="32"/>
                      <a:pt x="28" y="34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46" y="35"/>
                      <a:pt x="46" y="35"/>
                      <a:pt x="46" y="35"/>
                    </a:cubicBezTo>
                    <a:cubicBezTo>
                      <a:pt x="47" y="35"/>
                      <a:pt x="48" y="35"/>
                      <a:pt x="50" y="35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50" y="38"/>
                      <a:pt x="49" y="38"/>
                      <a:pt x="48" y="38"/>
                    </a:cubicBezTo>
                    <a:cubicBezTo>
                      <a:pt x="48" y="38"/>
                      <a:pt x="47" y="38"/>
                      <a:pt x="46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8" y="47"/>
                      <a:pt x="28" y="48"/>
                      <a:pt x="28" y="49"/>
                    </a:cubicBezTo>
                    <a:cubicBezTo>
                      <a:pt x="28" y="50"/>
                      <a:pt x="28" y="50"/>
                      <a:pt x="28" y="51"/>
                    </a:cubicBezTo>
                    <a:cubicBezTo>
                      <a:pt x="24" y="51"/>
                      <a:pt x="24" y="51"/>
                      <a:pt x="24" y="51"/>
                    </a:cubicBezTo>
                    <a:cubicBezTo>
                      <a:pt x="24" y="48"/>
                      <a:pt x="25" y="47"/>
                      <a:pt x="25" y="46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5" y="38"/>
                      <a:pt x="3" y="38"/>
                      <a:pt x="2" y="38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3" y="35"/>
                      <a:pt x="4" y="35"/>
                      <a:pt x="6" y="35"/>
                    </a:cubicBezTo>
                    <a:close/>
                    <a:moveTo>
                      <a:pt x="27" y="13"/>
                    </a:move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3"/>
                      <a:pt x="27" y="0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3"/>
                      <a:pt x="31" y="6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6" y="9"/>
                      <a:pt x="40" y="6"/>
                      <a:pt x="44" y="3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8"/>
                      <a:pt x="46" y="8"/>
                      <a:pt x="46" y="8"/>
                    </a:cubicBezTo>
                    <a:cubicBezTo>
                      <a:pt x="44" y="8"/>
                      <a:pt x="42" y="9"/>
                      <a:pt x="41" y="9"/>
                    </a:cubicBezTo>
                    <a:cubicBezTo>
                      <a:pt x="39" y="11"/>
                      <a:pt x="36" y="13"/>
                      <a:pt x="31" y="15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0" y="25"/>
                      <a:pt x="32" y="26"/>
                      <a:pt x="38" y="26"/>
                    </a:cubicBezTo>
                    <a:cubicBezTo>
                      <a:pt x="43" y="26"/>
                      <a:pt x="46" y="25"/>
                      <a:pt x="46" y="22"/>
                    </a:cubicBezTo>
                    <a:cubicBezTo>
                      <a:pt x="46" y="21"/>
                      <a:pt x="46" y="20"/>
                      <a:pt x="46" y="19"/>
                    </a:cubicBezTo>
                    <a:cubicBezTo>
                      <a:pt x="48" y="20"/>
                      <a:pt x="49" y="20"/>
                      <a:pt x="50" y="20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2"/>
                      <a:pt x="50" y="23"/>
                      <a:pt x="49" y="24"/>
                    </a:cubicBezTo>
                    <a:cubicBezTo>
                      <a:pt x="48" y="27"/>
                      <a:pt x="45" y="29"/>
                      <a:pt x="40" y="29"/>
                    </a:cubicBezTo>
                    <a:cubicBezTo>
                      <a:pt x="35" y="29"/>
                      <a:pt x="33" y="29"/>
                      <a:pt x="32" y="29"/>
                    </a:cubicBezTo>
                    <a:cubicBezTo>
                      <a:pt x="29" y="28"/>
                      <a:pt x="27" y="27"/>
                      <a:pt x="27" y="24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7"/>
                      <a:pt x="22" y="18"/>
                      <a:pt x="20" y="19"/>
                    </a:cubicBezTo>
                    <a:cubicBezTo>
                      <a:pt x="19" y="19"/>
                      <a:pt x="18" y="18"/>
                      <a:pt x="18" y="17"/>
                    </a:cubicBezTo>
                    <a:cubicBezTo>
                      <a:pt x="17" y="17"/>
                      <a:pt x="17" y="16"/>
                      <a:pt x="17" y="16"/>
                    </a:cubicBezTo>
                    <a:cubicBezTo>
                      <a:pt x="20" y="16"/>
                      <a:pt x="23" y="15"/>
                      <a:pt x="27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3" name="Freeform 22">
                <a:extLst>
                  <a:ext uri="{FF2B5EF4-FFF2-40B4-BE49-F238E27FC236}">
                    <a16:creationId xmlns="" xmlns:a16="http://schemas.microsoft.com/office/drawing/2014/main" id="{A67304A4-1D8F-9C4A-8A6B-896D067D1B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03" y="2115"/>
                <a:ext cx="93" cy="100"/>
              </a:xfrm>
              <a:custGeom>
                <a:avLst/>
                <a:gdLst>
                  <a:gd name="T0" fmla="*/ 19 w 49"/>
                  <a:gd name="T1" fmla="*/ 0 h 52"/>
                  <a:gd name="T2" fmla="*/ 22 w 49"/>
                  <a:gd name="T3" fmla="*/ 1 h 52"/>
                  <a:gd name="T4" fmla="*/ 23 w 49"/>
                  <a:gd name="T5" fmla="*/ 1 h 52"/>
                  <a:gd name="T6" fmla="*/ 22 w 49"/>
                  <a:gd name="T7" fmla="*/ 2 h 52"/>
                  <a:gd name="T8" fmla="*/ 21 w 49"/>
                  <a:gd name="T9" fmla="*/ 4 h 52"/>
                  <a:gd name="T10" fmla="*/ 20 w 49"/>
                  <a:gd name="T11" fmla="*/ 6 h 52"/>
                  <a:gd name="T12" fmla="*/ 19 w 49"/>
                  <a:gd name="T13" fmla="*/ 9 h 52"/>
                  <a:gd name="T14" fmla="*/ 44 w 49"/>
                  <a:gd name="T15" fmla="*/ 9 h 52"/>
                  <a:gd name="T16" fmla="*/ 47 w 49"/>
                  <a:gd name="T17" fmla="*/ 8 h 52"/>
                  <a:gd name="T18" fmla="*/ 49 w 49"/>
                  <a:gd name="T19" fmla="*/ 8 h 52"/>
                  <a:gd name="T20" fmla="*/ 49 w 49"/>
                  <a:gd name="T21" fmla="*/ 12 h 52"/>
                  <a:gd name="T22" fmla="*/ 47 w 49"/>
                  <a:gd name="T23" fmla="*/ 11 h 52"/>
                  <a:gd name="T24" fmla="*/ 44 w 49"/>
                  <a:gd name="T25" fmla="*/ 11 h 52"/>
                  <a:gd name="T26" fmla="*/ 18 w 49"/>
                  <a:gd name="T27" fmla="*/ 11 h 52"/>
                  <a:gd name="T28" fmla="*/ 11 w 49"/>
                  <a:gd name="T29" fmla="*/ 25 h 52"/>
                  <a:gd name="T30" fmla="*/ 24 w 49"/>
                  <a:gd name="T31" fmla="*/ 25 h 52"/>
                  <a:gd name="T32" fmla="*/ 24 w 49"/>
                  <a:gd name="T33" fmla="*/ 21 h 52"/>
                  <a:gd name="T34" fmla="*/ 24 w 49"/>
                  <a:gd name="T35" fmla="*/ 16 h 52"/>
                  <a:gd name="T36" fmla="*/ 28 w 49"/>
                  <a:gd name="T37" fmla="*/ 16 h 52"/>
                  <a:gd name="T38" fmla="*/ 28 w 49"/>
                  <a:gd name="T39" fmla="*/ 17 h 52"/>
                  <a:gd name="T40" fmla="*/ 28 w 49"/>
                  <a:gd name="T41" fmla="*/ 17 h 52"/>
                  <a:gd name="T42" fmla="*/ 27 w 49"/>
                  <a:gd name="T43" fmla="*/ 21 h 52"/>
                  <a:gd name="T44" fmla="*/ 27 w 49"/>
                  <a:gd name="T45" fmla="*/ 25 h 52"/>
                  <a:gd name="T46" fmla="*/ 39 w 49"/>
                  <a:gd name="T47" fmla="*/ 25 h 52"/>
                  <a:gd name="T48" fmla="*/ 44 w 49"/>
                  <a:gd name="T49" fmla="*/ 25 h 52"/>
                  <a:gd name="T50" fmla="*/ 44 w 49"/>
                  <a:gd name="T51" fmla="*/ 28 h 52"/>
                  <a:gd name="T52" fmla="*/ 39 w 49"/>
                  <a:gd name="T53" fmla="*/ 28 h 52"/>
                  <a:gd name="T54" fmla="*/ 27 w 49"/>
                  <a:gd name="T55" fmla="*/ 28 h 52"/>
                  <a:gd name="T56" fmla="*/ 27 w 49"/>
                  <a:gd name="T57" fmla="*/ 47 h 52"/>
                  <a:gd name="T58" fmla="*/ 19 w 49"/>
                  <a:gd name="T59" fmla="*/ 52 h 52"/>
                  <a:gd name="T60" fmla="*/ 17 w 49"/>
                  <a:gd name="T61" fmla="*/ 47 h 52"/>
                  <a:gd name="T62" fmla="*/ 24 w 49"/>
                  <a:gd name="T63" fmla="*/ 46 h 52"/>
                  <a:gd name="T64" fmla="*/ 24 w 49"/>
                  <a:gd name="T65" fmla="*/ 28 h 52"/>
                  <a:gd name="T66" fmla="*/ 11 w 49"/>
                  <a:gd name="T67" fmla="*/ 28 h 52"/>
                  <a:gd name="T68" fmla="*/ 8 w 49"/>
                  <a:gd name="T69" fmla="*/ 29 h 52"/>
                  <a:gd name="T70" fmla="*/ 6 w 49"/>
                  <a:gd name="T71" fmla="*/ 25 h 52"/>
                  <a:gd name="T72" fmla="*/ 9 w 49"/>
                  <a:gd name="T73" fmla="*/ 22 h 52"/>
                  <a:gd name="T74" fmla="*/ 14 w 49"/>
                  <a:gd name="T75" fmla="*/ 11 h 52"/>
                  <a:gd name="T76" fmla="*/ 4 w 49"/>
                  <a:gd name="T77" fmla="*/ 11 h 52"/>
                  <a:gd name="T78" fmla="*/ 1 w 49"/>
                  <a:gd name="T79" fmla="*/ 11 h 52"/>
                  <a:gd name="T80" fmla="*/ 0 w 49"/>
                  <a:gd name="T81" fmla="*/ 12 h 52"/>
                  <a:gd name="T82" fmla="*/ 0 w 49"/>
                  <a:gd name="T83" fmla="*/ 8 h 52"/>
                  <a:gd name="T84" fmla="*/ 2 w 49"/>
                  <a:gd name="T85" fmla="*/ 8 h 52"/>
                  <a:gd name="T86" fmla="*/ 4 w 49"/>
                  <a:gd name="T87" fmla="*/ 9 h 52"/>
                  <a:gd name="T88" fmla="*/ 15 w 49"/>
                  <a:gd name="T89" fmla="*/ 9 h 52"/>
                  <a:gd name="T90" fmla="*/ 19 w 49"/>
                  <a:gd name="T91" fmla="*/ 0 h 52"/>
                  <a:gd name="T92" fmla="*/ 0 w 49"/>
                  <a:gd name="T93" fmla="*/ 46 h 52"/>
                  <a:gd name="T94" fmla="*/ 14 w 49"/>
                  <a:gd name="T95" fmla="*/ 33 h 52"/>
                  <a:gd name="T96" fmla="*/ 18 w 49"/>
                  <a:gd name="T97" fmla="*/ 36 h 52"/>
                  <a:gd name="T98" fmla="*/ 19 w 49"/>
                  <a:gd name="T99" fmla="*/ 36 h 52"/>
                  <a:gd name="T100" fmla="*/ 18 w 49"/>
                  <a:gd name="T101" fmla="*/ 37 h 52"/>
                  <a:gd name="T102" fmla="*/ 15 w 49"/>
                  <a:gd name="T103" fmla="*/ 39 h 52"/>
                  <a:gd name="T104" fmla="*/ 4 w 49"/>
                  <a:gd name="T105" fmla="*/ 49 h 52"/>
                  <a:gd name="T106" fmla="*/ 0 w 49"/>
                  <a:gd name="T107" fmla="*/ 46 h 52"/>
                  <a:gd name="T108" fmla="*/ 32 w 49"/>
                  <a:gd name="T109" fmla="*/ 37 h 52"/>
                  <a:gd name="T110" fmla="*/ 34 w 49"/>
                  <a:gd name="T111" fmla="*/ 34 h 52"/>
                  <a:gd name="T112" fmla="*/ 48 w 49"/>
                  <a:gd name="T113" fmla="*/ 45 h 52"/>
                  <a:gd name="T114" fmla="*/ 46 w 49"/>
                  <a:gd name="T115" fmla="*/ 48 h 52"/>
                  <a:gd name="T116" fmla="*/ 32 w 49"/>
                  <a:gd name="T117" fmla="*/ 37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9" h="52">
                    <a:moveTo>
                      <a:pt x="19" y="0"/>
                    </a:moveTo>
                    <a:cubicBezTo>
                      <a:pt x="22" y="1"/>
                      <a:pt x="22" y="1"/>
                      <a:pt x="22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2"/>
                      <a:pt x="22" y="2"/>
                    </a:cubicBezTo>
                    <a:cubicBezTo>
                      <a:pt x="22" y="2"/>
                      <a:pt x="21" y="3"/>
                      <a:pt x="21" y="4"/>
                    </a:cubicBezTo>
                    <a:cubicBezTo>
                      <a:pt x="21" y="4"/>
                      <a:pt x="20" y="5"/>
                      <a:pt x="20" y="6"/>
                    </a:cubicBezTo>
                    <a:cubicBezTo>
                      <a:pt x="20" y="7"/>
                      <a:pt x="19" y="8"/>
                      <a:pt x="19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5" y="9"/>
                      <a:pt x="46" y="8"/>
                      <a:pt x="47" y="8"/>
                    </a:cubicBezTo>
                    <a:cubicBezTo>
                      <a:pt x="48" y="8"/>
                      <a:pt x="49" y="8"/>
                      <a:pt x="49" y="8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9" y="12"/>
                      <a:pt x="48" y="12"/>
                      <a:pt x="47" y="11"/>
                    </a:cubicBezTo>
                    <a:cubicBezTo>
                      <a:pt x="46" y="11"/>
                      <a:pt x="45" y="11"/>
                      <a:pt x="44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6" y="15"/>
                      <a:pt x="14" y="19"/>
                      <a:pt x="11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19"/>
                      <a:pt x="24" y="17"/>
                      <a:pt x="24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6"/>
                      <a:pt x="28" y="16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7" y="17"/>
                      <a:pt x="27" y="19"/>
                      <a:pt x="27" y="21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0" y="25"/>
                      <a:pt x="42" y="25"/>
                      <a:pt x="44" y="25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2" y="28"/>
                      <a:pt x="41" y="28"/>
                      <a:pt x="39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50"/>
                      <a:pt x="25" y="51"/>
                      <a:pt x="19" y="52"/>
                    </a:cubicBezTo>
                    <a:cubicBezTo>
                      <a:pt x="18" y="50"/>
                      <a:pt x="18" y="49"/>
                      <a:pt x="17" y="47"/>
                    </a:cubicBezTo>
                    <a:cubicBezTo>
                      <a:pt x="22" y="48"/>
                      <a:pt x="25" y="48"/>
                      <a:pt x="24" y="46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0" y="28"/>
                      <a:pt x="9" y="28"/>
                      <a:pt x="8" y="29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5"/>
                      <a:pt x="8" y="24"/>
                      <a:pt x="9" y="22"/>
                    </a:cubicBezTo>
                    <a:cubicBezTo>
                      <a:pt x="11" y="19"/>
                      <a:pt x="12" y="16"/>
                      <a:pt x="1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3" y="11"/>
                      <a:pt x="1" y="11"/>
                    </a:cubicBezTo>
                    <a:cubicBezTo>
                      <a:pt x="1" y="12"/>
                      <a:pt x="0" y="12"/>
                      <a:pt x="0" y="1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2" y="8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7" y="6"/>
                      <a:pt x="18" y="3"/>
                      <a:pt x="19" y="0"/>
                    </a:cubicBezTo>
                    <a:close/>
                    <a:moveTo>
                      <a:pt x="0" y="46"/>
                    </a:moveTo>
                    <a:cubicBezTo>
                      <a:pt x="6" y="43"/>
                      <a:pt x="11" y="39"/>
                      <a:pt x="14" y="33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8" y="36"/>
                      <a:pt x="18" y="37"/>
                    </a:cubicBezTo>
                    <a:cubicBezTo>
                      <a:pt x="17" y="37"/>
                      <a:pt x="16" y="38"/>
                      <a:pt x="15" y="39"/>
                    </a:cubicBezTo>
                    <a:cubicBezTo>
                      <a:pt x="12" y="42"/>
                      <a:pt x="8" y="46"/>
                      <a:pt x="4" y="49"/>
                    </a:cubicBezTo>
                    <a:cubicBezTo>
                      <a:pt x="3" y="47"/>
                      <a:pt x="2" y="46"/>
                      <a:pt x="0" y="46"/>
                    </a:cubicBezTo>
                    <a:close/>
                    <a:moveTo>
                      <a:pt x="32" y="37"/>
                    </a:moveTo>
                    <a:cubicBezTo>
                      <a:pt x="34" y="34"/>
                      <a:pt x="34" y="34"/>
                      <a:pt x="34" y="34"/>
                    </a:cubicBezTo>
                    <a:cubicBezTo>
                      <a:pt x="39" y="37"/>
                      <a:pt x="44" y="41"/>
                      <a:pt x="48" y="45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1" y="44"/>
                      <a:pt x="37" y="40"/>
                      <a:pt x="32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4" name="Freeform 23">
                <a:extLst>
                  <a:ext uri="{FF2B5EF4-FFF2-40B4-BE49-F238E27FC236}">
                    <a16:creationId xmlns="" xmlns:a16="http://schemas.microsoft.com/office/drawing/2014/main" id="{87D71602-D4A2-CC41-88CA-C977E7288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116"/>
                <a:ext cx="19" cy="97"/>
              </a:xfrm>
              <a:custGeom>
                <a:avLst/>
                <a:gdLst>
                  <a:gd name="T0" fmla="*/ 0 w 10"/>
                  <a:gd name="T1" fmla="*/ 0 h 50"/>
                  <a:gd name="T2" fmla="*/ 4 w 10"/>
                  <a:gd name="T3" fmla="*/ 0 h 50"/>
                  <a:gd name="T4" fmla="*/ 10 w 10"/>
                  <a:gd name="T5" fmla="*/ 25 h 50"/>
                  <a:gd name="T6" fmla="*/ 4 w 10"/>
                  <a:gd name="T7" fmla="*/ 50 h 50"/>
                  <a:gd name="T8" fmla="*/ 0 w 10"/>
                  <a:gd name="T9" fmla="*/ 50 h 50"/>
                  <a:gd name="T10" fmla="*/ 6 w 10"/>
                  <a:gd name="T11" fmla="*/ 25 h 50"/>
                  <a:gd name="T12" fmla="*/ 0 w 10"/>
                  <a:gd name="T1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8" y="7"/>
                      <a:pt x="10" y="15"/>
                      <a:pt x="10" y="25"/>
                    </a:cubicBezTo>
                    <a:cubicBezTo>
                      <a:pt x="10" y="35"/>
                      <a:pt x="8" y="43"/>
                      <a:pt x="4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4" y="43"/>
                      <a:pt x="6" y="35"/>
                      <a:pt x="6" y="25"/>
                    </a:cubicBezTo>
                    <a:cubicBezTo>
                      <a:pt x="6" y="16"/>
                      <a:pt x="4" y="8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5" name="Freeform 24">
                <a:extLst>
                  <a:ext uri="{FF2B5EF4-FFF2-40B4-BE49-F238E27FC236}">
                    <a16:creationId xmlns="" xmlns:a16="http://schemas.microsoft.com/office/drawing/2014/main" id="{85B00E51-CC45-7448-B934-C2C579F54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324"/>
                <a:ext cx="71" cy="75"/>
              </a:xfrm>
              <a:custGeom>
                <a:avLst/>
                <a:gdLst>
                  <a:gd name="T0" fmla="*/ 35 w 37"/>
                  <a:gd name="T1" fmla="*/ 0 h 39"/>
                  <a:gd name="T2" fmla="*/ 36 w 37"/>
                  <a:gd name="T3" fmla="*/ 13 h 39"/>
                  <a:gd name="T4" fmla="*/ 35 w 37"/>
                  <a:gd name="T5" fmla="*/ 13 h 39"/>
                  <a:gd name="T6" fmla="*/ 30 w 37"/>
                  <a:gd name="T7" fmla="*/ 5 h 39"/>
                  <a:gd name="T8" fmla="*/ 21 w 37"/>
                  <a:gd name="T9" fmla="*/ 2 h 39"/>
                  <a:gd name="T10" fmla="*/ 14 w 37"/>
                  <a:gd name="T11" fmla="*/ 4 h 39"/>
                  <a:gd name="T12" fmla="*/ 9 w 37"/>
                  <a:gd name="T13" fmla="*/ 10 h 39"/>
                  <a:gd name="T14" fmla="*/ 7 w 37"/>
                  <a:gd name="T15" fmla="*/ 20 h 39"/>
                  <a:gd name="T16" fmla="*/ 9 w 37"/>
                  <a:gd name="T17" fmla="*/ 29 h 39"/>
                  <a:gd name="T18" fmla="*/ 14 w 37"/>
                  <a:gd name="T19" fmla="*/ 35 h 39"/>
                  <a:gd name="T20" fmla="*/ 22 w 37"/>
                  <a:gd name="T21" fmla="*/ 37 h 39"/>
                  <a:gd name="T22" fmla="*/ 29 w 37"/>
                  <a:gd name="T23" fmla="*/ 35 h 39"/>
                  <a:gd name="T24" fmla="*/ 36 w 37"/>
                  <a:gd name="T25" fmla="*/ 29 h 39"/>
                  <a:gd name="T26" fmla="*/ 37 w 37"/>
                  <a:gd name="T27" fmla="*/ 30 h 39"/>
                  <a:gd name="T28" fmla="*/ 30 w 37"/>
                  <a:gd name="T29" fmla="*/ 37 h 39"/>
                  <a:gd name="T30" fmla="*/ 20 w 37"/>
                  <a:gd name="T31" fmla="*/ 39 h 39"/>
                  <a:gd name="T32" fmla="*/ 4 w 37"/>
                  <a:gd name="T33" fmla="*/ 32 h 39"/>
                  <a:gd name="T34" fmla="*/ 0 w 37"/>
                  <a:gd name="T35" fmla="*/ 20 h 39"/>
                  <a:gd name="T36" fmla="*/ 3 w 37"/>
                  <a:gd name="T37" fmla="*/ 10 h 39"/>
                  <a:gd name="T38" fmla="*/ 10 w 37"/>
                  <a:gd name="T39" fmla="*/ 3 h 39"/>
                  <a:gd name="T40" fmla="*/ 21 w 37"/>
                  <a:gd name="T41" fmla="*/ 0 h 39"/>
                  <a:gd name="T42" fmla="*/ 30 w 37"/>
                  <a:gd name="T43" fmla="*/ 2 h 39"/>
                  <a:gd name="T44" fmla="*/ 31 w 37"/>
                  <a:gd name="T45" fmla="*/ 3 h 39"/>
                  <a:gd name="T46" fmla="*/ 33 w 37"/>
                  <a:gd name="T47" fmla="*/ 2 h 39"/>
                  <a:gd name="T48" fmla="*/ 34 w 37"/>
                  <a:gd name="T49" fmla="*/ 0 h 39"/>
                  <a:gd name="T50" fmla="*/ 35 w 37"/>
                  <a:gd name="T5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5" y="0"/>
                    </a:moveTo>
                    <a:cubicBezTo>
                      <a:pt x="36" y="13"/>
                      <a:pt x="36" y="13"/>
                      <a:pt x="36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4" y="9"/>
                      <a:pt x="32" y="6"/>
                      <a:pt x="30" y="5"/>
                    </a:cubicBezTo>
                    <a:cubicBezTo>
                      <a:pt x="27" y="3"/>
                      <a:pt x="25" y="2"/>
                      <a:pt x="21" y="2"/>
                    </a:cubicBezTo>
                    <a:cubicBezTo>
                      <a:pt x="19" y="2"/>
                      <a:pt x="16" y="3"/>
                      <a:pt x="14" y="4"/>
                    </a:cubicBezTo>
                    <a:cubicBezTo>
                      <a:pt x="12" y="5"/>
                      <a:pt x="10" y="7"/>
                      <a:pt x="9" y="10"/>
                    </a:cubicBezTo>
                    <a:cubicBezTo>
                      <a:pt x="7" y="13"/>
                      <a:pt x="7" y="16"/>
                      <a:pt x="7" y="20"/>
                    </a:cubicBezTo>
                    <a:cubicBezTo>
                      <a:pt x="7" y="24"/>
                      <a:pt x="7" y="27"/>
                      <a:pt x="9" y="29"/>
                    </a:cubicBezTo>
                    <a:cubicBezTo>
                      <a:pt x="10" y="32"/>
                      <a:pt x="12" y="33"/>
                      <a:pt x="14" y="35"/>
                    </a:cubicBezTo>
                    <a:cubicBezTo>
                      <a:pt x="16" y="36"/>
                      <a:pt x="19" y="37"/>
                      <a:pt x="22" y="37"/>
                    </a:cubicBezTo>
                    <a:cubicBezTo>
                      <a:pt x="25" y="37"/>
                      <a:pt x="27" y="36"/>
                      <a:pt x="29" y="35"/>
                    </a:cubicBezTo>
                    <a:cubicBezTo>
                      <a:pt x="31" y="34"/>
                      <a:pt x="34" y="32"/>
                      <a:pt x="36" y="29"/>
                    </a:cubicBezTo>
                    <a:cubicBezTo>
                      <a:pt x="37" y="30"/>
                      <a:pt x="37" y="30"/>
                      <a:pt x="37" y="30"/>
                    </a:cubicBezTo>
                    <a:cubicBezTo>
                      <a:pt x="35" y="33"/>
                      <a:pt x="32" y="35"/>
                      <a:pt x="30" y="37"/>
                    </a:cubicBezTo>
                    <a:cubicBezTo>
                      <a:pt x="27" y="38"/>
                      <a:pt x="24" y="39"/>
                      <a:pt x="20" y="39"/>
                    </a:cubicBezTo>
                    <a:cubicBezTo>
                      <a:pt x="13" y="39"/>
                      <a:pt x="8" y="37"/>
                      <a:pt x="4" y="32"/>
                    </a:cubicBezTo>
                    <a:cubicBezTo>
                      <a:pt x="1" y="29"/>
                      <a:pt x="0" y="25"/>
                      <a:pt x="0" y="20"/>
                    </a:cubicBezTo>
                    <a:cubicBezTo>
                      <a:pt x="0" y="17"/>
                      <a:pt x="1" y="13"/>
                      <a:pt x="3" y="10"/>
                    </a:cubicBezTo>
                    <a:cubicBezTo>
                      <a:pt x="4" y="7"/>
                      <a:pt x="7" y="5"/>
                      <a:pt x="10" y="3"/>
                    </a:cubicBezTo>
                    <a:cubicBezTo>
                      <a:pt x="13" y="1"/>
                      <a:pt x="17" y="0"/>
                      <a:pt x="21" y="0"/>
                    </a:cubicBezTo>
                    <a:cubicBezTo>
                      <a:pt x="24" y="0"/>
                      <a:pt x="27" y="1"/>
                      <a:pt x="30" y="2"/>
                    </a:cubicBezTo>
                    <a:cubicBezTo>
                      <a:pt x="30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3" y="2"/>
                    </a:cubicBezTo>
                    <a:cubicBezTo>
                      <a:pt x="33" y="2"/>
                      <a:pt x="34" y="1"/>
                      <a:pt x="34" y="0"/>
                    </a:cubicBezTo>
                    <a:lnTo>
                      <a:pt x="3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6" name="Freeform 25">
                <a:extLst>
                  <a:ext uri="{FF2B5EF4-FFF2-40B4-BE49-F238E27FC236}">
                    <a16:creationId xmlns="" xmlns:a16="http://schemas.microsoft.com/office/drawing/2014/main" id="{26001EBA-8A92-1B43-B116-AE5DCEB2E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326"/>
                <a:ext cx="82" cy="71"/>
              </a:xfrm>
              <a:custGeom>
                <a:avLst/>
                <a:gdLst>
                  <a:gd name="T0" fmla="*/ 12 w 43"/>
                  <a:gd name="T1" fmla="*/ 17 h 37"/>
                  <a:gd name="T2" fmla="*/ 31 w 43"/>
                  <a:gd name="T3" fmla="*/ 17 h 37"/>
                  <a:gd name="T4" fmla="*/ 31 w 43"/>
                  <a:gd name="T5" fmla="*/ 7 h 37"/>
                  <a:gd name="T6" fmla="*/ 31 w 43"/>
                  <a:gd name="T7" fmla="*/ 3 h 37"/>
                  <a:gd name="T8" fmla="*/ 30 w 43"/>
                  <a:gd name="T9" fmla="*/ 2 h 37"/>
                  <a:gd name="T10" fmla="*/ 27 w 43"/>
                  <a:gd name="T11" fmla="*/ 1 h 37"/>
                  <a:gd name="T12" fmla="*/ 25 w 43"/>
                  <a:gd name="T13" fmla="*/ 1 h 37"/>
                  <a:gd name="T14" fmla="*/ 25 w 43"/>
                  <a:gd name="T15" fmla="*/ 0 h 37"/>
                  <a:gd name="T16" fmla="*/ 43 w 43"/>
                  <a:gd name="T17" fmla="*/ 0 h 37"/>
                  <a:gd name="T18" fmla="*/ 43 w 43"/>
                  <a:gd name="T19" fmla="*/ 1 h 37"/>
                  <a:gd name="T20" fmla="*/ 42 w 43"/>
                  <a:gd name="T21" fmla="*/ 1 h 37"/>
                  <a:gd name="T22" fmla="*/ 39 w 43"/>
                  <a:gd name="T23" fmla="*/ 2 h 37"/>
                  <a:gd name="T24" fmla="*/ 37 w 43"/>
                  <a:gd name="T25" fmla="*/ 3 h 37"/>
                  <a:gd name="T26" fmla="*/ 37 w 43"/>
                  <a:gd name="T27" fmla="*/ 7 h 37"/>
                  <a:gd name="T28" fmla="*/ 37 w 43"/>
                  <a:gd name="T29" fmla="*/ 31 h 37"/>
                  <a:gd name="T30" fmla="*/ 37 w 43"/>
                  <a:gd name="T31" fmla="*/ 34 h 37"/>
                  <a:gd name="T32" fmla="*/ 39 w 43"/>
                  <a:gd name="T33" fmla="*/ 36 h 37"/>
                  <a:gd name="T34" fmla="*/ 42 w 43"/>
                  <a:gd name="T35" fmla="*/ 36 h 37"/>
                  <a:gd name="T36" fmla="*/ 43 w 43"/>
                  <a:gd name="T37" fmla="*/ 36 h 37"/>
                  <a:gd name="T38" fmla="*/ 43 w 43"/>
                  <a:gd name="T39" fmla="*/ 37 h 37"/>
                  <a:gd name="T40" fmla="*/ 25 w 43"/>
                  <a:gd name="T41" fmla="*/ 37 h 37"/>
                  <a:gd name="T42" fmla="*/ 25 w 43"/>
                  <a:gd name="T43" fmla="*/ 36 h 37"/>
                  <a:gd name="T44" fmla="*/ 27 w 43"/>
                  <a:gd name="T45" fmla="*/ 36 h 37"/>
                  <a:gd name="T46" fmla="*/ 31 w 43"/>
                  <a:gd name="T47" fmla="*/ 35 h 37"/>
                  <a:gd name="T48" fmla="*/ 31 w 43"/>
                  <a:gd name="T49" fmla="*/ 31 h 37"/>
                  <a:gd name="T50" fmla="*/ 31 w 43"/>
                  <a:gd name="T51" fmla="*/ 19 h 37"/>
                  <a:gd name="T52" fmla="*/ 12 w 43"/>
                  <a:gd name="T53" fmla="*/ 19 h 37"/>
                  <a:gd name="T54" fmla="*/ 12 w 43"/>
                  <a:gd name="T55" fmla="*/ 31 h 37"/>
                  <a:gd name="T56" fmla="*/ 13 w 43"/>
                  <a:gd name="T57" fmla="*/ 34 h 37"/>
                  <a:gd name="T58" fmla="*/ 14 w 43"/>
                  <a:gd name="T59" fmla="*/ 36 h 37"/>
                  <a:gd name="T60" fmla="*/ 17 w 43"/>
                  <a:gd name="T61" fmla="*/ 36 h 37"/>
                  <a:gd name="T62" fmla="*/ 18 w 43"/>
                  <a:gd name="T63" fmla="*/ 36 h 37"/>
                  <a:gd name="T64" fmla="*/ 18 w 43"/>
                  <a:gd name="T65" fmla="*/ 37 h 37"/>
                  <a:gd name="T66" fmla="*/ 0 w 43"/>
                  <a:gd name="T67" fmla="*/ 37 h 37"/>
                  <a:gd name="T68" fmla="*/ 0 w 43"/>
                  <a:gd name="T69" fmla="*/ 36 h 37"/>
                  <a:gd name="T70" fmla="*/ 2 w 43"/>
                  <a:gd name="T71" fmla="*/ 36 h 37"/>
                  <a:gd name="T72" fmla="*/ 6 w 43"/>
                  <a:gd name="T73" fmla="*/ 35 h 37"/>
                  <a:gd name="T74" fmla="*/ 6 w 43"/>
                  <a:gd name="T75" fmla="*/ 31 h 37"/>
                  <a:gd name="T76" fmla="*/ 6 w 43"/>
                  <a:gd name="T77" fmla="*/ 7 h 37"/>
                  <a:gd name="T78" fmla="*/ 6 w 43"/>
                  <a:gd name="T79" fmla="*/ 3 h 37"/>
                  <a:gd name="T80" fmla="*/ 5 w 43"/>
                  <a:gd name="T81" fmla="*/ 2 h 37"/>
                  <a:gd name="T82" fmla="*/ 2 w 43"/>
                  <a:gd name="T83" fmla="*/ 1 h 37"/>
                  <a:gd name="T84" fmla="*/ 0 w 43"/>
                  <a:gd name="T85" fmla="*/ 1 h 37"/>
                  <a:gd name="T86" fmla="*/ 0 w 43"/>
                  <a:gd name="T87" fmla="*/ 0 h 37"/>
                  <a:gd name="T88" fmla="*/ 18 w 43"/>
                  <a:gd name="T89" fmla="*/ 0 h 37"/>
                  <a:gd name="T90" fmla="*/ 18 w 43"/>
                  <a:gd name="T91" fmla="*/ 1 h 37"/>
                  <a:gd name="T92" fmla="*/ 17 w 43"/>
                  <a:gd name="T93" fmla="*/ 1 h 37"/>
                  <a:gd name="T94" fmla="*/ 14 w 43"/>
                  <a:gd name="T95" fmla="*/ 2 h 37"/>
                  <a:gd name="T96" fmla="*/ 13 w 43"/>
                  <a:gd name="T97" fmla="*/ 3 h 37"/>
                  <a:gd name="T98" fmla="*/ 12 w 43"/>
                  <a:gd name="T99" fmla="*/ 7 h 37"/>
                  <a:gd name="T100" fmla="*/ 12 w 43"/>
                  <a:gd name="T101" fmla="*/ 1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3" h="37">
                    <a:moveTo>
                      <a:pt x="12" y="17"/>
                    </a:move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5"/>
                      <a:pt x="31" y="3"/>
                      <a:pt x="31" y="3"/>
                    </a:cubicBezTo>
                    <a:cubicBezTo>
                      <a:pt x="31" y="2"/>
                      <a:pt x="30" y="2"/>
                      <a:pt x="30" y="2"/>
                    </a:cubicBezTo>
                    <a:cubicBezTo>
                      <a:pt x="29" y="1"/>
                      <a:pt x="28" y="1"/>
                      <a:pt x="27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0" y="1"/>
                      <a:pt x="39" y="2"/>
                    </a:cubicBezTo>
                    <a:cubicBezTo>
                      <a:pt x="38" y="2"/>
                      <a:pt x="38" y="2"/>
                      <a:pt x="37" y="3"/>
                    </a:cubicBezTo>
                    <a:cubicBezTo>
                      <a:pt x="37" y="4"/>
                      <a:pt x="37" y="5"/>
                      <a:pt x="37" y="7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7" y="33"/>
                      <a:pt x="37" y="34"/>
                      <a:pt x="37" y="34"/>
                    </a:cubicBezTo>
                    <a:cubicBezTo>
                      <a:pt x="38" y="35"/>
                      <a:pt x="38" y="35"/>
                      <a:pt x="39" y="36"/>
                    </a:cubicBezTo>
                    <a:cubicBezTo>
                      <a:pt x="40" y="36"/>
                      <a:pt x="41" y="36"/>
                      <a:pt x="42" y="36"/>
                    </a:cubicBezTo>
                    <a:cubicBezTo>
                      <a:pt x="43" y="36"/>
                      <a:pt x="43" y="36"/>
                      <a:pt x="43" y="36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9" y="36"/>
                      <a:pt x="30" y="36"/>
                      <a:pt x="31" y="35"/>
                    </a:cubicBezTo>
                    <a:cubicBezTo>
                      <a:pt x="31" y="34"/>
                      <a:pt x="31" y="33"/>
                      <a:pt x="31" y="31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3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7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3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lnTo>
                      <a:pt x="12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7" name="Freeform 26">
                <a:extLst>
                  <a:ext uri="{FF2B5EF4-FFF2-40B4-BE49-F238E27FC236}">
                    <a16:creationId xmlns="" xmlns:a16="http://schemas.microsoft.com/office/drawing/2014/main" id="{DDE6C016-CDE2-F24A-BE4F-5E88D4B95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4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3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3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8" name="Freeform 27">
                <a:extLst>
                  <a:ext uri="{FF2B5EF4-FFF2-40B4-BE49-F238E27FC236}">
                    <a16:creationId xmlns="" xmlns:a16="http://schemas.microsoft.com/office/drawing/2014/main" id="{1B942B3B-E8D5-1E4A-A2DC-529EFC014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326"/>
                <a:ext cx="86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1 w 45"/>
                  <a:gd name="T31" fmla="*/ 8 h 38"/>
                  <a:gd name="T32" fmla="*/ 11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9" name="Freeform 28">
                <a:extLst>
                  <a:ext uri="{FF2B5EF4-FFF2-40B4-BE49-F238E27FC236}">
                    <a16:creationId xmlns="" xmlns:a16="http://schemas.microsoft.com/office/drawing/2014/main" id="{92AF6CA1-1AE3-684D-8EE9-404F9B7F48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8" y="2324"/>
                <a:ext cx="84" cy="73"/>
              </a:xfrm>
              <a:custGeom>
                <a:avLst/>
                <a:gdLst>
                  <a:gd name="T0" fmla="*/ 28 w 44"/>
                  <a:gd name="T1" fmla="*/ 26 h 38"/>
                  <a:gd name="T2" fmla="*/ 12 w 44"/>
                  <a:gd name="T3" fmla="*/ 26 h 38"/>
                  <a:gd name="T4" fmla="*/ 9 w 44"/>
                  <a:gd name="T5" fmla="*/ 32 h 38"/>
                  <a:gd name="T6" fmla="*/ 8 w 44"/>
                  <a:gd name="T7" fmla="*/ 35 h 38"/>
                  <a:gd name="T8" fmla="*/ 9 w 44"/>
                  <a:gd name="T9" fmla="*/ 37 h 38"/>
                  <a:gd name="T10" fmla="*/ 13 w 44"/>
                  <a:gd name="T11" fmla="*/ 37 h 38"/>
                  <a:gd name="T12" fmla="*/ 13 w 44"/>
                  <a:gd name="T13" fmla="*/ 38 h 38"/>
                  <a:gd name="T14" fmla="*/ 0 w 44"/>
                  <a:gd name="T15" fmla="*/ 38 h 38"/>
                  <a:gd name="T16" fmla="*/ 0 w 44"/>
                  <a:gd name="T17" fmla="*/ 37 h 38"/>
                  <a:gd name="T18" fmla="*/ 4 w 44"/>
                  <a:gd name="T19" fmla="*/ 36 h 38"/>
                  <a:gd name="T20" fmla="*/ 7 w 44"/>
                  <a:gd name="T21" fmla="*/ 31 h 38"/>
                  <a:gd name="T22" fmla="*/ 22 w 44"/>
                  <a:gd name="T23" fmla="*/ 0 h 38"/>
                  <a:gd name="T24" fmla="*/ 23 w 44"/>
                  <a:gd name="T25" fmla="*/ 0 h 38"/>
                  <a:gd name="T26" fmla="*/ 37 w 44"/>
                  <a:gd name="T27" fmla="*/ 31 h 38"/>
                  <a:gd name="T28" fmla="*/ 40 w 44"/>
                  <a:gd name="T29" fmla="*/ 36 h 38"/>
                  <a:gd name="T30" fmla="*/ 44 w 44"/>
                  <a:gd name="T31" fmla="*/ 37 h 38"/>
                  <a:gd name="T32" fmla="*/ 44 w 44"/>
                  <a:gd name="T33" fmla="*/ 38 h 38"/>
                  <a:gd name="T34" fmla="*/ 28 w 44"/>
                  <a:gd name="T35" fmla="*/ 38 h 38"/>
                  <a:gd name="T36" fmla="*/ 28 w 44"/>
                  <a:gd name="T37" fmla="*/ 37 h 38"/>
                  <a:gd name="T38" fmla="*/ 31 w 44"/>
                  <a:gd name="T39" fmla="*/ 37 h 38"/>
                  <a:gd name="T40" fmla="*/ 32 w 44"/>
                  <a:gd name="T41" fmla="*/ 35 h 38"/>
                  <a:gd name="T42" fmla="*/ 31 w 44"/>
                  <a:gd name="T43" fmla="*/ 31 h 38"/>
                  <a:gd name="T44" fmla="*/ 28 w 44"/>
                  <a:gd name="T45" fmla="*/ 26 h 38"/>
                  <a:gd name="T46" fmla="*/ 27 w 44"/>
                  <a:gd name="T47" fmla="*/ 24 h 38"/>
                  <a:gd name="T48" fmla="*/ 20 w 44"/>
                  <a:gd name="T49" fmla="*/ 9 h 38"/>
                  <a:gd name="T50" fmla="*/ 13 w 44"/>
                  <a:gd name="T51" fmla="*/ 24 h 38"/>
                  <a:gd name="T52" fmla="*/ 27 w 44"/>
                  <a:gd name="T53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4" h="38">
                    <a:moveTo>
                      <a:pt x="28" y="26"/>
                    </a:moveTo>
                    <a:cubicBezTo>
                      <a:pt x="12" y="26"/>
                      <a:pt x="12" y="26"/>
                      <a:pt x="12" y="26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3"/>
                      <a:pt x="8" y="34"/>
                      <a:pt x="8" y="35"/>
                    </a:cubicBezTo>
                    <a:cubicBezTo>
                      <a:pt x="8" y="36"/>
                      <a:pt x="9" y="36"/>
                      <a:pt x="9" y="37"/>
                    </a:cubicBezTo>
                    <a:cubicBezTo>
                      <a:pt x="10" y="37"/>
                      <a:pt x="11" y="37"/>
                      <a:pt x="13" y="37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2" y="37"/>
                      <a:pt x="3" y="37"/>
                      <a:pt x="4" y="36"/>
                    </a:cubicBezTo>
                    <a:cubicBezTo>
                      <a:pt x="5" y="35"/>
                      <a:pt x="6" y="34"/>
                      <a:pt x="7" y="3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8" y="34"/>
                      <a:pt x="39" y="35"/>
                      <a:pt x="40" y="36"/>
                    </a:cubicBezTo>
                    <a:cubicBezTo>
                      <a:pt x="41" y="37"/>
                      <a:pt x="42" y="37"/>
                      <a:pt x="44" y="37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7"/>
                      <a:pt x="31" y="37"/>
                      <a:pt x="31" y="37"/>
                    </a:cubicBezTo>
                    <a:cubicBezTo>
                      <a:pt x="32" y="36"/>
                      <a:pt x="32" y="36"/>
                      <a:pt x="32" y="35"/>
                    </a:cubicBezTo>
                    <a:cubicBezTo>
                      <a:pt x="32" y="34"/>
                      <a:pt x="32" y="33"/>
                      <a:pt x="31" y="31"/>
                    </a:cubicBezTo>
                    <a:lnTo>
                      <a:pt x="28" y="26"/>
                    </a:lnTo>
                    <a:close/>
                    <a:moveTo>
                      <a:pt x="27" y="24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13" y="24"/>
                      <a:pt x="13" y="24"/>
                      <a:pt x="13" y="24"/>
                    </a:cubicBezTo>
                    <a:lnTo>
                      <a:pt x="27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0" name="Freeform 29">
                <a:extLst>
                  <a:ext uri="{FF2B5EF4-FFF2-40B4-BE49-F238E27FC236}">
                    <a16:creationId xmlns="" xmlns:a16="http://schemas.microsoft.com/office/drawing/2014/main" id="{36C2C246-1ED3-1540-BB8A-F083458EB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8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6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29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0" y="1"/>
                      <a:pt x="39" y="2"/>
                      <a:pt x="38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7" y="29"/>
                      <a:pt x="36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7" y="38"/>
                      <a:pt x="14" y="37"/>
                      <a:pt x="12" y="36"/>
                    </a:cubicBezTo>
                    <a:cubicBezTo>
                      <a:pt x="9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4" y="33"/>
                      <a:pt x="15" y="34"/>
                      <a:pt x="17" y="35"/>
                    </a:cubicBezTo>
                    <a:cubicBezTo>
                      <a:pt x="18" y="35"/>
                      <a:pt x="20" y="36"/>
                      <a:pt x="22" y="36"/>
                    </a:cubicBezTo>
                    <a:cubicBezTo>
                      <a:pt x="25" y="36"/>
                      <a:pt x="27" y="35"/>
                      <a:pt x="29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3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1" name="Freeform 30">
                <a:extLst>
                  <a:ext uri="{FF2B5EF4-FFF2-40B4-BE49-F238E27FC236}">
                    <a16:creationId xmlns="" xmlns:a16="http://schemas.microsoft.com/office/drawing/2014/main" id="{27B4429D-80A2-0749-AA46-60C6CB661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326"/>
                <a:ext cx="85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0 w 45"/>
                  <a:gd name="T31" fmla="*/ 8 h 38"/>
                  <a:gd name="T32" fmla="*/ 10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2" name="Freeform 31">
                <a:extLst>
                  <a:ext uri="{FF2B5EF4-FFF2-40B4-BE49-F238E27FC236}">
                    <a16:creationId xmlns="" xmlns:a16="http://schemas.microsoft.com/office/drawing/2014/main" id="{83E48AEF-E6BE-EC4D-9D9A-C038D9D1E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3" name="Freeform 32">
                <a:extLst>
                  <a:ext uri="{FF2B5EF4-FFF2-40B4-BE49-F238E27FC236}">
                    <a16:creationId xmlns="" xmlns:a16="http://schemas.microsoft.com/office/drawing/2014/main" id="{CF6C246D-7349-E34B-AB15-161B9F573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26"/>
                <a:ext cx="84" cy="73"/>
              </a:xfrm>
              <a:custGeom>
                <a:avLst/>
                <a:gdLst>
                  <a:gd name="T0" fmla="*/ 44 w 44"/>
                  <a:gd name="T1" fmla="*/ 0 h 38"/>
                  <a:gd name="T2" fmla="*/ 44 w 44"/>
                  <a:gd name="T3" fmla="*/ 1 h 38"/>
                  <a:gd name="T4" fmla="*/ 41 w 44"/>
                  <a:gd name="T5" fmla="*/ 2 h 38"/>
                  <a:gd name="T6" fmla="*/ 38 w 44"/>
                  <a:gd name="T7" fmla="*/ 6 h 38"/>
                  <a:gd name="T8" fmla="*/ 23 w 44"/>
                  <a:gd name="T9" fmla="*/ 38 h 38"/>
                  <a:gd name="T10" fmla="*/ 22 w 44"/>
                  <a:gd name="T11" fmla="*/ 38 h 38"/>
                  <a:gd name="T12" fmla="*/ 7 w 44"/>
                  <a:gd name="T13" fmla="*/ 6 h 38"/>
                  <a:gd name="T14" fmla="*/ 5 w 44"/>
                  <a:gd name="T15" fmla="*/ 3 h 38"/>
                  <a:gd name="T16" fmla="*/ 3 w 44"/>
                  <a:gd name="T17" fmla="*/ 2 h 38"/>
                  <a:gd name="T18" fmla="*/ 0 w 44"/>
                  <a:gd name="T19" fmla="*/ 1 h 38"/>
                  <a:gd name="T20" fmla="*/ 0 w 44"/>
                  <a:gd name="T21" fmla="*/ 0 h 38"/>
                  <a:gd name="T22" fmla="*/ 17 w 44"/>
                  <a:gd name="T23" fmla="*/ 0 h 38"/>
                  <a:gd name="T24" fmla="*/ 17 w 44"/>
                  <a:gd name="T25" fmla="*/ 1 h 38"/>
                  <a:gd name="T26" fmla="*/ 13 w 44"/>
                  <a:gd name="T27" fmla="*/ 2 h 38"/>
                  <a:gd name="T28" fmla="*/ 13 w 44"/>
                  <a:gd name="T29" fmla="*/ 4 h 38"/>
                  <a:gd name="T30" fmla="*/ 14 w 44"/>
                  <a:gd name="T31" fmla="*/ 8 h 38"/>
                  <a:gd name="T32" fmla="*/ 24 w 44"/>
                  <a:gd name="T33" fmla="*/ 30 h 38"/>
                  <a:gd name="T34" fmla="*/ 34 w 44"/>
                  <a:gd name="T35" fmla="*/ 8 h 38"/>
                  <a:gd name="T36" fmla="*/ 36 w 44"/>
                  <a:gd name="T37" fmla="*/ 4 h 38"/>
                  <a:gd name="T38" fmla="*/ 35 w 44"/>
                  <a:gd name="T39" fmla="*/ 2 h 38"/>
                  <a:gd name="T40" fmla="*/ 32 w 44"/>
                  <a:gd name="T41" fmla="*/ 1 h 38"/>
                  <a:gd name="T42" fmla="*/ 31 w 44"/>
                  <a:gd name="T43" fmla="*/ 1 h 38"/>
                  <a:gd name="T44" fmla="*/ 31 w 44"/>
                  <a:gd name="T45" fmla="*/ 0 h 38"/>
                  <a:gd name="T46" fmla="*/ 44 w 44"/>
                  <a:gd name="T4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8">
                    <a:moveTo>
                      <a:pt x="44" y="0"/>
                    </a:move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1" y="2"/>
                      <a:pt x="41" y="2"/>
                    </a:cubicBezTo>
                    <a:cubicBezTo>
                      <a:pt x="39" y="3"/>
                      <a:pt x="39" y="5"/>
                      <a:pt x="38" y="6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3" y="2"/>
                      <a:pt x="13" y="3"/>
                      <a:pt x="13" y="4"/>
                    </a:cubicBezTo>
                    <a:cubicBezTo>
                      <a:pt x="13" y="4"/>
                      <a:pt x="13" y="6"/>
                      <a:pt x="14" y="8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6"/>
                      <a:pt x="36" y="5"/>
                      <a:pt x="36" y="4"/>
                    </a:cubicBezTo>
                    <a:cubicBezTo>
                      <a:pt x="36" y="3"/>
                      <a:pt x="35" y="3"/>
                      <a:pt x="35" y="2"/>
                    </a:cubicBezTo>
                    <a:cubicBezTo>
                      <a:pt x="34" y="2"/>
                      <a:pt x="33" y="1"/>
                      <a:pt x="32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4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4" name="Freeform 33">
                <a:extLst>
                  <a:ext uri="{FF2B5EF4-FFF2-40B4-BE49-F238E27FC236}">
                    <a16:creationId xmlns="" xmlns:a16="http://schemas.microsoft.com/office/drawing/2014/main" id="{B24EBDDD-673A-B244-84C9-C69396B6C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326"/>
                <a:ext cx="66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6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7 w 35"/>
                  <a:gd name="T17" fmla="*/ 21 h 37"/>
                  <a:gd name="T18" fmla="*/ 25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2 w 35"/>
                  <a:gd name="T49" fmla="*/ 36 h 37"/>
                  <a:gd name="T50" fmla="*/ 4 w 35"/>
                  <a:gd name="T51" fmla="*/ 36 h 37"/>
                  <a:gd name="T52" fmla="*/ 6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2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30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5" y="16"/>
                      <a:pt x="26" y="16"/>
                    </a:cubicBezTo>
                    <a:cubicBezTo>
                      <a:pt x="27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7" y="21"/>
                      <a:pt x="27" y="21"/>
                    </a:cubicBezTo>
                    <a:cubicBezTo>
                      <a:pt x="26" y="20"/>
                      <a:pt x="26" y="20"/>
                      <a:pt x="25" y="19"/>
                    </a:cubicBezTo>
                    <a:cubicBezTo>
                      <a:pt x="24" y="19"/>
                      <a:pt x="23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3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5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2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4" y="36"/>
                      <a:pt x="4" y="36"/>
                    </a:cubicBezTo>
                    <a:cubicBezTo>
                      <a:pt x="5" y="35"/>
                      <a:pt x="6" y="35"/>
                      <a:pt x="6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6"/>
                      <a:pt x="30" y="5"/>
                      <a:pt x="30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7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5" name="Freeform 34">
                <a:extLst>
                  <a:ext uri="{FF2B5EF4-FFF2-40B4-BE49-F238E27FC236}">
                    <a16:creationId xmlns="" xmlns:a16="http://schemas.microsoft.com/office/drawing/2014/main" id="{70C7FE01-9414-9449-8585-D77FC63B6B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07" y="2326"/>
                <a:ext cx="78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6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3 w 41"/>
                  <a:gd name="T69" fmla="*/ 16 h 37"/>
                  <a:gd name="T70" fmla="*/ 26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4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2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4" y="18"/>
                      <a:pt x="14" y="18"/>
                    </a:cubicBezTo>
                    <a:cubicBezTo>
                      <a:pt x="18" y="18"/>
                      <a:pt x="21" y="17"/>
                      <a:pt x="23" y="16"/>
                    </a:cubicBezTo>
                    <a:cubicBezTo>
                      <a:pt x="25" y="14"/>
                      <a:pt x="26" y="12"/>
                      <a:pt x="26" y="10"/>
                    </a:cubicBezTo>
                    <a:cubicBezTo>
                      <a:pt x="26" y="8"/>
                      <a:pt x="25" y="6"/>
                      <a:pt x="23" y="4"/>
                    </a:cubicBezTo>
                    <a:cubicBezTo>
                      <a:pt x="22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6" name="Freeform 35">
                <a:extLst>
                  <a:ext uri="{FF2B5EF4-FFF2-40B4-BE49-F238E27FC236}">
                    <a16:creationId xmlns="" xmlns:a16="http://schemas.microsoft.com/office/drawing/2014/main" id="{FA982A4C-E43D-824E-AA2F-03179F5F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324"/>
                <a:ext cx="52" cy="75"/>
              </a:xfrm>
              <a:custGeom>
                <a:avLst/>
                <a:gdLst>
                  <a:gd name="T0" fmla="*/ 24 w 27"/>
                  <a:gd name="T1" fmla="*/ 0 h 39"/>
                  <a:gd name="T2" fmla="*/ 24 w 27"/>
                  <a:gd name="T3" fmla="*/ 13 h 39"/>
                  <a:gd name="T4" fmla="*/ 23 w 27"/>
                  <a:gd name="T5" fmla="*/ 13 h 39"/>
                  <a:gd name="T6" fmla="*/ 21 w 27"/>
                  <a:gd name="T7" fmla="*/ 7 h 39"/>
                  <a:gd name="T8" fmla="*/ 17 w 27"/>
                  <a:gd name="T9" fmla="*/ 4 h 39"/>
                  <a:gd name="T10" fmla="*/ 12 w 27"/>
                  <a:gd name="T11" fmla="*/ 2 h 39"/>
                  <a:gd name="T12" fmla="*/ 7 w 27"/>
                  <a:gd name="T13" fmla="*/ 4 h 39"/>
                  <a:gd name="T14" fmla="*/ 5 w 27"/>
                  <a:gd name="T15" fmla="*/ 8 h 39"/>
                  <a:gd name="T16" fmla="*/ 6 w 27"/>
                  <a:gd name="T17" fmla="*/ 11 h 39"/>
                  <a:gd name="T18" fmla="*/ 15 w 27"/>
                  <a:gd name="T19" fmla="*/ 17 h 39"/>
                  <a:gd name="T20" fmla="*/ 23 w 27"/>
                  <a:gd name="T21" fmla="*/ 21 h 39"/>
                  <a:gd name="T22" fmla="*/ 26 w 27"/>
                  <a:gd name="T23" fmla="*/ 25 h 39"/>
                  <a:gd name="T24" fmla="*/ 27 w 27"/>
                  <a:gd name="T25" fmla="*/ 29 h 39"/>
                  <a:gd name="T26" fmla="*/ 24 w 27"/>
                  <a:gd name="T27" fmla="*/ 36 h 39"/>
                  <a:gd name="T28" fmla="*/ 14 w 27"/>
                  <a:gd name="T29" fmla="*/ 39 h 39"/>
                  <a:gd name="T30" fmla="*/ 11 w 27"/>
                  <a:gd name="T31" fmla="*/ 39 h 39"/>
                  <a:gd name="T32" fmla="*/ 7 w 27"/>
                  <a:gd name="T33" fmla="*/ 38 h 39"/>
                  <a:gd name="T34" fmla="*/ 3 w 27"/>
                  <a:gd name="T35" fmla="*/ 37 h 39"/>
                  <a:gd name="T36" fmla="*/ 2 w 27"/>
                  <a:gd name="T37" fmla="*/ 37 h 39"/>
                  <a:gd name="T38" fmla="*/ 1 w 27"/>
                  <a:gd name="T39" fmla="*/ 39 h 39"/>
                  <a:gd name="T40" fmla="*/ 0 w 27"/>
                  <a:gd name="T41" fmla="*/ 39 h 39"/>
                  <a:gd name="T42" fmla="*/ 0 w 27"/>
                  <a:gd name="T43" fmla="*/ 26 h 39"/>
                  <a:gd name="T44" fmla="*/ 1 w 27"/>
                  <a:gd name="T45" fmla="*/ 26 h 39"/>
                  <a:gd name="T46" fmla="*/ 3 w 27"/>
                  <a:gd name="T47" fmla="*/ 32 h 39"/>
                  <a:gd name="T48" fmla="*/ 8 w 27"/>
                  <a:gd name="T49" fmla="*/ 36 h 39"/>
                  <a:gd name="T50" fmla="*/ 14 w 27"/>
                  <a:gd name="T51" fmla="*/ 37 h 39"/>
                  <a:gd name="T52" fmla="*/ 20 w 27"/>
                  <a:gd name="T53" fmla="*/ 35 h 39"/>
                  <a:gd name="T54" fmla="*/ 22 w 27"/>
                  <a:gd name="T55" fmla="*/ 31 h 39"/>
                  <a:gd name="T56" fmla="*/ 21 w 27"/>
                  <a:gd name="T57" fmla="*/ 28 h 39"/>
                  <a:gd name="T58" fmla="*/ 18 w 27"/>
                  <a:gd name="T59" fmla="*/ 26 h 39"/>
                  <a:gd name="T60" fmla="*/ 12 w 27"/>
                  <a:gd name="T61" fmla="*/ 22 h 39"/>
                  <a:gd name="T62" fmla="*/ 4 w 27"/>
                  <a:gd name="T63" fmla="*/ 18 h 39"/>
                  <a:gd name="T64" fmla="*/ 1 w 27"/>
                  <a:gd name="T65" fmla="*/ 14 h 39"/>
                  <a:gd name="T66" fmla="*/ 0 w 27"/>
                  <a:gd name="T67" fmla="*/ 10 h 39"/>
                  <a:gd name="T68" fmla="*/ 3 w 27"/>
                  <a:gd name="T69" fmla="*/ 3 h 39"/>
                  <a:gd name="T70" fmla="*/ 12 w 27"/>
                  <a:gd name="T71" fmla="*/ 0 h 39"/>
                  <a:gd name="T72" fmla="*/ 19 w 27"/>
                  <a:gd name="T73" fmla="*/ 2 h 39"/>
                  <a:gd name="T74" fmla="*/ 21 w 27"/>
                  <a:gd name="T75" fmla="*/ 2 h 39"/>
                  <a:gd name="T76" fmla="*/ 23 w 27"/>
                  <a:gd name="T77" fmla="*/ 2 h 39"/>
                  <a:gd name="T78" fmla="*/ 23 w 27"/>
                  <a:gd name="T79" fmla="*/ 0 h 39"/>
                  <a:gd name="T80" fmla="*/ 24 w 27"/>
                  <a:gd name="T8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39">
                    <a:moveTo>
                      <a:pt x="24" y="0"/>
                    </a:moveTo>
                    <a:cubicBezTo>
                      <a:pt x="24" y="13"/>
                      <a:pt x="24" y="13"/>
                      <a:pt x="24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1"/>
                      <a:pt x="22" y="9"/>
                      <a:pt x="21" y="7"/>
                    </a:cubicBezTo>
                    <a:cubicBezTo>
                      <a:pt x="20" y="6"/>
                      <a:pt x="19" y="5"/>
                      <a:pt x="17" y="4"/>
                    </a:cubicBezTo>
                    <a:cubicBezTo>
                      <a:pt x="16" y="3"/>
                      <a:pt x="14" y="2"/>
                      <a:pt x="12" y="2"/>
                    </a:cubicBezTo>
                    <a:cubicBezTo>
                      <a:pt x="10" y="2"/>
                      <a:pt x="8" y="3"/>
                      <a:pt x="7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5" y="10"/>
                      <a:pt x="6" y="11"/>
                    </a:cubicBezTo>
                    <a:cubicBezTo>
                      <a:pt x="7" y="13"/>
                      <a:pt x="10" y="14"/>
                      <a:pt x="15" y="17"/>
                    </a:cubicBezTo>
                    <a:cubicBezTo>
                      <a:pt x="19" y="19"/>
                      <a:pt x="21" y="20"/>
                      <a:pt x="23" y="21"/>
                    </a:cubicBezTo>
                    <a:cubicBezTo>
                      <a:pt x="24" y="22"/>
                      <a:pt x="25" y="23"/>
                      <a:pt x="26" y="25"/>
                    </a:cubicBezTo>
                    <a:cubicBezTo>
                      <a:pt x="27" y="26"/>
                      <a:pt x="27" y="27"/>
                      <a:pt x="27" y="29"/>
                    </a:cubicBezTo>
                    <a:cubicBezTo>
                      <a:pt x="27" y="32"/>
                      <a:pt x="26" y="34"/>
                      <a:pt x="24" y="36"/>
                    </a:cubicBezTo>
                    <a:cubicBezTo>
                      <a:pt x="21" y="38"/>
                      <a:pt x="18" y="39"/>
                      <a:pt x="14" y="39"/>
                    </a:cubicBezTo>
                    <a:cubicBezTo>
                      <a:pt x="13" y="39"/>
                      <a:pt x="12" y="39"/>
                      <a:pt x="11" y="39"/>
                    </a:cubicBezTo>
                    <a:cubicBezTo>
                      <a:pt x="10" y="39"/>
                      <a:pt x="9" y="38"/>
                      <a:pt x="7" y="38"/>
                    </a:cubicBezTo>
                    <a:cubicBezTo>
                      <a:pt x="5" y="37"/>
                      <a:pt x="4" y="37"/>
                      <a:pt x="3" y="37"/>
                    </a:cubicBezTo>
                    <a:cubicBezTo>
                      <a:pt x="3" y="37"/>
                      <a:pt x="2" y="37"/>
                      <a:pt x="2" y="37"/>
                    </a:cubicBezTo>
                    <a:cubicBezTo>
                      <a:pt x="2" y="38"/>
                      <a:pt x="1" y="38"/>
                      <a:pt x="1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9"/>
                      <a:pt x="3" y="31"/>
                      <a:pt x="3" y="32"/>
                    </a:cubicBezTo>
                    <a:cubicBezTo>
                      <a:pt x="4" y="34"/>
                      <a:pt x="6" y="35"/>
                      <a:pt x="8" y="36"/>
                    </a:cubicBezTo>
                    <a:cubicBezTo>
                      <a:pt x="9" y="37"/>
                      <a:pt x="11" y="37"/>
                      <a:pt x="14" y="37"/>
                    </a:cubicBezTo>
                    <a:cubicBezTo>
                      <a:pt x="16" y="37"/>
                      <a:pt x="18" y="36"/>
                      <a:pt x="20" y="35"/>
                    </a:cubicBezTo>
                    <a:cubicBezTo>
                      <a:pt x="21" y="34"/>
                      <a:pt x="22" y="33"/>
                      <a:pt x="22" y="31"/>
                    </a:cubicBezTo>
                    <a:cubicBezTo>
                      <a:pt x="22" y="30"/>
                      <a:pt x="21" y="29"/>
                      <a:pt x="21" y="28"/>
                    </a:cubicBezTo>
                    <a:cubicBezTo>
                      <a:pt x="20" y="27"/>
                      <a:pt x="20" y="26"/>
                      <a:pt x="18" y="26"/>
                    </a:cubicBezTo>
                    <a:cubicBezTo>
                      <a:pt x="18" y="25"/>
                      <a:pt x="15" y="24"/>
                      <a:pt x="12" y="22"/>
                    </a:cubicBezTo>
                    <a:cubicBezTo>
                      <a:pt x="8" y="20"/>
                      <a:pt x="6" y="19"/>
                      <a:pt x="4" y="18"/>
                    </a:cubicBezTo>
                    <a:cubicBezTo>
                      <a:pt x="3" y="17"/>
                      <a:pt x="2" y="16"/>
                      <a:pt x="1" y="14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7"/>
                      <a:pt x="1" y="5"/>
                      <a:pt x="3" y="3"/>
                    </a:cubicBezTo>
                    <a:cubicBezTo>
                      <a:pt x="5" y="1"/>
                      <a:pt x="8" y="0"/>
                      <a:pt x="12" y="0"/>
                    </a:cubicBezTo>
                    <a:cubicBezTo>
                      <a:pt x="14" y="0"/>
                      <a:pt x="16" y="1"/>
                      <a:pt x="19" y="2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2" y="2"/>
                      <a:pt x="22" y="2"/>
                      <a:pt x="23" y="2"/>
                    </a:cubicBezTo>
                    <a:cubicBezTo>
                      <a:pt x="23" y="2"/>
                      <a:pt x="23" y="1"/>
                      <a:pt x="23" y="0"/>
                    </a:cubicBezTo>
                    <a:lnTo>
                      <a:pt x="2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7" name="Freeform 36">
                <a:extLst>
                  <a:ext uri="{FF2B5EF4-FFF2-40B4-BE49-F238E27FC236}">
                    <a16:creationId xmlns="" xmlns:a16="http://schemas.microsoft.com/office/drawing/2014/main" id="{F5E6E3A5-73B5-1E41-B727-F23271B8A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6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8" name="Freeform 37">
                <a:extLst>
                  <a:ext uri="{FF2B5EF4-FFF2-40B4-BE49-F238E27FC236}">
                    <a16:creationId xmlns="" xmlns:a16="http://schemas.microsoft.com/office/drawing/2014/main" id="{F97CD2E2-A565-EA49-86F6-74433A50C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9" name="Freeform 38">
                <a:extLst>
                  <a:ext uri="{FF2B5EF4-FFF2-40B4-BE49-F238E27FC236}">
                    <a16:creationId xmlns="" xmlns:a16="http://schemas.microsoft.com/office/drawing/2014/main" id="{0B07A2A8-0638-044B-8FE9-CA694582D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326"/>
                <a:ext cx="82" cy="71"/>
              </a:xfrm>
              <a:custGeom>
                <a:avLst/>
                <a:gdLst>
                  <a:gd name="T0" fmla="*/ 29 w 43"/>
                  <a:gd name="T1" fmla="*/ 0 h 37"/>
                  <a:gd name="T2" fmla="*/ 43 w 43"/>
                  <a:gd name="T3" fmla="*/ 0 h 37"/>
                  <a:gd name="T4" fmla="*/ 43 w 43"/>
                  <a:gd name="T5" fmla="*/ 1 h 37"/>
                  <a:gd name="T6" fmla="*/ 42 w 43"/>
                  <a:gd name="T7" fmla="*/ 1 h 37"/>
                  <a:gd name="T8" fmla="*/ 40 w 43"/>
                  <a:gd name="T9" fmla="*/ 2 h 37"/>
                  <a:gd name="T10" fmla="*/ 37 w 43"/>
                  <a:gd name="T11" fmla="*/ 3 h 37"/>
                  <a:gd name="T12" fmla="*/ 34 w 43"/>
                  <a:gd name="T13" fmla="*/ 7 h 37"/>
                  <a:gd name="T14" fmla="*/ 24 w 43"/>
                  <a:gd name="T15" fmla="*/ 21 h 37"/>
                  <a:gd name="T16" fmla="*/ 24 w 43"/>
                  <a:gd name="T17" fmla="*/ 31 h 37"/>
                  <a:gd name="T18" fmla="*/ 25 w 43"/>
                  <a:gd name="T19" fmla="*/ 35 h 37"/>
                  <a:gd name="T20" fmla="*/ 29 w 43"/>
                  <a:gd name="T21" fmla="*/ 36 h 37"/>
                  <a:gd name="T22" fmla="*/ 30 w 43"/>
                  <a:gd name="T23" fmla="*/ 36 h 37"/>
                  <a:gd name="T24" fmla="*/ 30 w 43"/>
                  <a:gd name="T25" fmla="*/ 37 h 37"/>
                  <a:gd name="T26" fmla="*/ 13 w 43"/>
                  <a:gd name="T27" fmla="*/ 37 h 37"/>
                  <a:gd name="T28" fmla="*/ 13 w 43"/>
                  <a:gd name="T29" fmla="*/ 36 h 37"/>
                  <a:gd name="T30" fmla="*/ 14 w 43"/>
                  <a:gd name="T31" fmla="*/ 36 h 37"/>
                  <a:gd name="T32" fmla="*/ 18 w 43"/>
                  <a:gd name="T33" fmla="*/ 35 h 37"/>
                  <a:gd name="T34" fmla="*/ 18 w 43"/>
                  <a:gd name="T35" fmla="*/ 31 h 37"/>
                  <a:gd name="T36" fmla="*/ 18 w 43"/>
                  <a:gd name="T37" fmla="*/ 22 h 37"/>
                  <a:gd name="T38" fmla="*/ 7 w 43"/>
                  <a:gd name="T39" fmla="*/ 6 h 37"/>
                  <a:gd name="T40" fmla="*/ 4 w 43"/>
                  <a:gd name="T41" fmla="*/ 3 h 37"/>
                  <a:gd name="T42" fmla="*/ 1 w 43"/>
                  <a:gd name="T43" fmla="*/ 1 h 37"/>
                  <a:gd name="T44" fmla="*/ 0 w 43"/>
                  <a:gd name="T45" fmla="*/ 1 h 37"/>
                  <a:gd name="T46" fmla="*/ 0 w 43"/>
                  <a:gd name="T47" fmla="*/ 0 h 37"/>
                  <a:gd name="T48" fmla="*/ 17 w 43"/>
                  <a:gd name="T49" fmla="*/ 0 h 37"/>
                  <a:gd name="T50" fmla="*/ 17 w 43"/>
                  <a:gd name="T51" fmla="*/ 1 h 37"/>
                  <a:gd name="T52" fmla="*/ 16 w 43"/>
                  <a:gd name="T53" fmla="*/ 1 h 37"/>
                  <a:gd name="T54" fmla="*/ 14 w 43"/>
                  <a:gd name="T55" fmla="*/ 2 h 37"/>
                  <a:gd name="T56" fmla="*/ 13 w 43"/>
                  <a:gd name="T57" fmla="*/ 3 h 37"/>
                  <a:gd name="T58" fmla="*/ 14 w 43"/>
                  <a:gd name="T59" fmla="*/ 7 h 37"/>
                  <a:gd name="T60" fmla="*/ 23 w 43"/>
                  <a:gd name="T61" fmla="*/ 19 h 37"/>
                  <a:gd name="T62" fmla="*/ 31 w 43"/>
                  <a:gd name="T63" fmla="*/ 8 h 37"/>
                  <a:gd name="T64" fmla="*/ 33 w 43"/>
                  <a:gd name="T65" fmla="*/ 4 h 37"/>
                  <a:gd name="T66" fmla="*/ 32 w 43"/>
                  <a:gd name="T67" fmla="*/ 2 h 37"/>
                  <a:gd name="T68" fmla="*/ 31 w 43"/>
                  <a:gd name="T69" fmla="*/ 1 h 37"/>
                  <a:gd name="T70" fmla="*/ 29 w 43"/>
                  <a:gd name="T71" fmla="*/ 1 h 37"/>
                  <a:gd name="T72" fmla="*/ 29 w 43"/>
                  <a:gd name="T7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3" h="37">
                    <a:moveTo>
                      <a:pt x="29" y="0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1" y="1"/>
                      <a:pt x="40" y="2"/>
                    </a:cubicBezTo>
                    <a:cubicBezTo>
                      <a:pt x="39" y="2"/>
                      <a:pt x="38" y="3"/>
                      <a:pt x="37" y="3"/>
                    </a:cubicBezTo>
                    <a:cubicBezTo>
                      <a:pt x="36" y="4"/>
                      <a:pt x="35" y="6"/>
                      <a:pt x="34" y="7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3"/>
                      <a:pt x="24" y="35"/>
                      <a:pt x="25" y="35"/>
                    </a:cubicBezTo>
                    <a:cubicBezTo>
                      <a:pt x="26" y="36"/>
                      <a:pt x="27" y="36"/>
                      <a:pt x="29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6"/>
                      <a:pt x="17" y="36"/>
                      <a:pt x="18" y="35"/>
                    </a:cubicBezTo>
                    <a:cubicBezTo>
                      <a:pt x="18" y="34"/>
                      <a:pt x="18" y="33"/>
                      <a:pt x="18" y="3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5"/>
                      <a:pt x="5" y="3"/>
                      <a:pt x="4" y="3"/>
                    </a:cubicBezTo>
                    <a:cubicBezTo>
                      <a:pt x="4" y="3"/>
                      <a:pt x="3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5" y="1"/>
                      <a:pt x="14" y="2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3" y="4"/>
                      <a:pt x="13" y="5"/>
                      <a:pt x="14" y="7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2" y="6"/>
                      <a:pt x="33" y="5"/>
                      <a:pt x="33" y="4"/>
                    </a:cubicBezTo>
                    <a:cubicBezTo>
                      <a:pt x="33" y="3"/>
                      <a:pt x="33" y="3"/>
                      <a:pt x="32" y="2"/>
                    </a:cubicBezTo>
                    <a:cubicBezTo>
                      <a:pt x="32" y="2"/>
                      <a:pt x="32" y="2"/>
                      <a:pt x="31" y="1"/>
                    </a:cubicBezTo>
                    <a:cubicBezTo>
                      <a:pt x="31" y="1"/>
                      <a:pt x="30" y="1"/>
                      <a:pt x="29" y="1"/>
                    </a:cubicBezTo>
                    <a:lnTo>
                      <a:pt x="2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0" name="Freeform 39">
                <a:extLst>
                  <a:ext uri="{FF2B5EF4-FFF2-40B4-BE49-F238E27FC236}">
                    <a16:creationId xmlns="" xmlns:a16="http://schemas.microsoft.com/office/drawing/2014/main" id="{07F291A6-512A-CB4D-90B4-AA9BA0FF3B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0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4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4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0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3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1" name="Freeform 40">
                <a:extLst>
                  <a:ext uri="{FF2B5EF4-FFF2-40B4-BE49-F238E27FC236}">
                    <a16:creationId xmlns="" xmlns:a16="http://schemas.microsoft.com/office/drawing/2014/main" id="{DD39AC5E-FF30-7941-A502-D68BD703C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326"/>
                <a:ext cx="59" cy="71"/>
              </a:xfrm>
              <a:custGeom>
                <a:avLst/>
                <a:gdLst>
                  <a:gd name="T0" fmla="*/ 12 w 31"/>
                  <a:gd name="T1" fmla="*/ 2 h 37"/>
                  <a:gd name="T2" fmla="*/ 12 w 31"/>
                  <a:gd name="T3" fmla="*/ 17 h 37"/>
                  <a:gd name="T4" fmla="*/ 19 w 31"/>
                  <a:gd name="T5" fmla="*/ 17 h 37"/>
                  <a:gd name="T6" fmla="*/ 23 w 31"/>
                  <a:gd name="T7" fmla="*/ 16 h 37"/>
                  <a:gd name="T8" fmla="*/ 25 w 31"/>
                  <a:gd name="T9" fmla="*/ 12 h 37"/>
                  <a:gd name="T10" fmla="*/ 26 w 31"/>
                  <a:gd name="T11" fmla="*/ 12 h 37"/>
                  <a:gd name="T12" fmla="*/ 26 w 31"/>
                  <a:gd name="T13" fmla="*/ 24 h 37"/>
                  <a:gd name="T14" fmla="*/ 25 w 31"/>
                  <a:gd name="T15" fmla="*/ 24 h 37"/>
                  <a:gd name="T16" fmla="*/ 24 w 31"/>
                  <a:gd name="T17" fmla="*/ 21 h 37"/>
                  <a:gd name="T18" fmla="*/ 22 w 31"/>
                  <a:gd name="T19" fmla="*/ 20 h 37"/>
                  <a:gd name="T20" fmla="*/ 19 w 31"/>
                  <a:gd name="T21" fmla="*/ 19 h 37"/>
                  <a:gd name="T22" fmla="*/ 12 w 31"/>
                  <a:gd name="T23" fmla="*/ 19 h 37"/>
                  <a:gd name="T24" fmla="*/ 12 w 31"/>
                  <a:gd name="T25" fmla="*/ 31 h 37"/>
                  <a:gd name="T26" fmla="*/ 12 w 31"/>
                  <a:gd name="T27" fmla="*/ 34 h 37"/>
                  <a:gd name="T28" fmla="*/ 13 w 31"/>
                  <a:gd name="T29" fmla="*/ 36 h 37"/>
                  <a:gd name="T30" fmla="*/ 16 w 31"/>
                  <a:gd name="T31" fmla="*/ 36 h 37"/>
                  <a:gd name="T32" fmla="*/ 18 w 31"/>
                  <a:gd name="T33" fmla="*/ 36 h 37"/>
                  <a:gd name="T34" fmla="*/ 18 w 31"/>
                  <a:gd name="T35" fmla="*/ 37 h 37"/>
                  <a:gd name="T36" fmla="*/ 0 w 31"/>
                  <a:gd name="T37" fmla="*/ 37 h 37"/>
                  <a:gd name="T38" fmla="*/ 0 w 31"/>
                  <a:gd name="T39" fmla="*/ 36 h 37"/>
                  <a:gd name="T40" fmla="*/ 1 w 31"/>
                  <a:gd name="T41" fmla="*/ 36 h 37"/>
                  <a:gd name="T42" fmla="*/ 5 w 31"/>
                  <a:gd name="T43" fmla="*/ 35 h 37"/>
                  <a:gd name="T44" fmla="*/ 6 w 31"/>
                  <a:gd name="T45" fmla="*/ 31 h 37"/>
                  <a:gd name="T46" fmla="*/ 6 w 31"/>
                  <a:gd name="T47" fmla="*/ 7 h 37"/>
                  <a:gd name="T48" fmla="*/ 5 w 31"/>
                  <a:gd name="T49" fmla="*/ 3 h 37"/>
                  <a:gd name="T50" fmla="*/ 4 w 31"/>
                  <a:gd name="T51" fmla="*/ 2 h 37"/>
                  <a:gd name="T52" fmla="*/ 1 w 31"/>
                  <a:gd name="T53" fmla="*/ 1 h 37"/>
                  <a:gd name="T54" fmla="*/ 0 w 31"/>
                  <a:gd name="T55" fmla="*/ 1 h 37"/>
                  <a:gd name="T56" fmla="*/ 0 w 31"/>
                  <a:gd name="T57" fmla="*/ 0 h 37"/>
                  <a:gd name="T58" fmla="*/ 31 w 31"/>
                  <a:gd name="T59" fmla="*/ 0 h 37"/>
                  <a:gd name="T60" fmla="*/ 31 w 31"/>
                  <a:gd name="T61" fmla="*/ 8 h 37"/>
                  <a:gd name="T62" fmla="*/ 30 w 31"/>
                  <a:gd name="T63" fmla="*/ 8 h 37"/>
                  <a:gd name="T64" fmla="*/ 28 w 31"/>
                  <a:gd name="T65" fmla="*/ 4 h 37"/>
                  <a:gd name="T66" fmla="*/ 26 w 31"/>
                  <a:gd name="T67" fmla="*/ 3 h 37"/>
                  <a:gd name="T68" fmla="*/ 21 w 31"/>
                  <a:gd name="T69" fmla="*/ 2 h 37"/>
                  <a:gd name="T70" fmla="*/ 12 w 31"/>
                  <a:gd name="T71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1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1" y="17"/>
                      <a:pt x="22" y="16"/>
                      <a:pt x="23" y="16"/>
                    </a:cubicBezTo>
                    <a:cubicBezTo>
                      <a:pt x="24" y="15"/>
                      <a:pt x="24" y="14"/>
                      <a:pt x="25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3"/>
                      <a:pt x="24" y="22"/>
                      <a:pt x="24" y="21"/>
                    </a:cubicBezTo>
                    <a:cubicBezTo>
                      <a:pt x="24" y="20"/>
                      <a:pt x="23" y="20"/>
                      <a:pt x="22" y="20"/>
                    </a:cubicBezTo>
                    <a:cubicBezTo>
                      <a:pt x="22" y="19"/>
                      <a:pt x="21" y="19"/>
                      <a:pt x="19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5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9" y="6"/>
                      <a:pt x="29" y="5"/>
                      <a:pt x="28" y="4"/>
                    </a:cubicBezTo>
                    <a:cubicBezTo>
                      <a:pt x="27" y="4"/>
                      <a:pt x="27" y="3"/>
                      <a:pt x="26" y="3"/>
                    </a:cubicBezTo>
                    <a:cubicBezTo>
                      <a:pt x="25" y="2"/>
                      <a:pt x="23" y="2"/>
                      <a:pt x="21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2" name="Freeform 41">
                <a:extLst>
                  <a:ext uri="{FF2B5EF4-FFF2-40B4-BE49-F238E27FC236}">
                    <a16:creationId xmlns="" xmlns:a16="http://schemas.microsoft.com/office/drawing/2014/main" id="{665491AC-7AFD-A641-9993-570298D1BF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45" y="2326"/>
                <a:ext cx="59" cy="71"/>
              </a:xfrm>
              <a:custGeom>
                <a:avLst/>
                <a:gdLst>
                  <a:gd name="T0" fmla="*/ 11 w 31"/>
                  <a:gd name="T1" fmla="*/ 20 h 37"/>
                  <a:gd name="T2" fmla="*/ 11 w 31"/>
                  <a:gd name="T3" fmla="*/ 31 h 37"/>
                  <a:gd name="T4" fmla="*/ 12 w 31"/>
                  <a:gd name="T5" fmla="*/ 35 h 37"/>
                  <a:gd name="T6" fmla="*/ 16 w 31"/>
                  <a:gd name="T7" fmla="*/ 36 h 37"/>
                  <a:gd name="T8" fmla="*/ 17 w 31"/>
                  <a:gd name="T9" fmla="*/ 36 h 37"/>
                  <a:gd name="T10" fmla="*/ 17 w 31"/>
                  <a:gd name="T11" fmla="*/ 37 h 37"/>
                  <a:gd name="T12" fmla="*/ 0 w 31"/>
                  <a:gd name="T13" fmla="*/ 37 h 37"/>
                  <a:gd name="T14" fmla="*/ 0 w 31"/>
                  <a:gd name="T15" fmla="*/ 36 h 37"/>
                  <a:gd name="T16" fmla="*/ 1 w 31"/>
                  <a:gd name="T17" fmla="*/ 36 h 37"/>
                  <a:gd name="T18" fmla="*/ 5 w 31"/>
                  <a:gd name="T19" fmla="*/ 35 h 37"/>
                  <a:gd name="T20" fmla="*/ 6 w 31"/>
                  <a:gd name="T21" fmla="*/ 31 h 37"/>
                  <a:gd name="T22" fmla="*/ 6 w 31"/>
                  <a:gd name="T23" fmla="*/ 7 h 37"/>
                  <a:gd name="T24" fmla="*/ 5 w 31"/>
                  <a:gd name="T25" fmla="*/ 2 h 37"/>
                  <a:gd name="T26" fmla="*/ 1 w 31"/>
                  <a:gd name="T27" fmla="*/ 1 h 37"/>
                  <a:gd name="T28" fmla="*/ 0 w 31"/>
                  <a:gd name="T29" fmla="*/ 1 h 37"/>
                  <a:gd name="T30" fmla="*/ 0 w 31"/>
                  <a:gd name="T31" fmla="*/ 0 h 37"/>
                  <a:gd name="T32" fmla="*/ 15 w 31"/>
                  <a:gd name="T33" fmla="*/ 0 h 37"/>
                  <a:gd name="T34" fmla="*/ 24 w 31"/>
                  <a:gd name="T35" fmla="*/ 1 h 37"/>
                  <a:gd name="T36" fmla="*/ 29 w 31"/>
                  <a:gd name="T37" fmla="*/ 5 h 37"/>
                  <a:gd name="T38" fmla="*/ 31 w 31"/>
                  <a:gd name="T39" fmla="*/ 10 h 37"/>
                  <a:gd name="T40" fmla="*/ 28 w 31"/>
                  <a:gd name="T41" fmla="*/ 18 h 37"/>
                  <a:gd name="T42" fmla="*/ 18 w 31"/>
                  <a:gd name="T43" fmla="*/ 21 h 37"/>
                  <a:gd name="T44" fmla="*/ 15 w 31"/>
                  <a:gd name="T45" fmla="*/ 20 h 37"/>
                  <a:gd name="T46" fmla="*/ 11 w 31"/>
                  <a:gd name="T47" fmla="*/ 20 h 37"/>
                  <a:gd name="T48" fmla="*/ 11 w 31"/>
                  <a:gd name="T49" fmla="*/ 18 h 37"/>
                  <a:gd name="T50" fmla="*/ 14 w 31"/>
                  <a:gd name="T51" fmla="*/ 19 h 37"/>
                  <a:gd name="T52" fmla="*/ 16 w 31"/>
                  <a:gd name="T53" fmla="*/ 19 h 37"/>
                  <a:gd name="T54" fmla="*/ 22 w 31"/>
                  <a:gd name="T55" fmla="*/ 17 h 37"/>
                  <a:gd name="T56" fmla="*/ 24 w 31"/>
                  <a:gd name="T57" fmla="*/ 11 h 37"/>
                  <a:gd name="T58" fmla="*/ 23 w 31"/>
                  <a:gd name="T59" fmla="*/ 6 h 37"/>
                  <a:gd name="T60" fmla="*/ 20 w 31"/>
                  <a:gd name="T61" fmla="*/ 3 h 37"/>
                  <a:gd name="T62" fmla="*/ 15 w 31"/>
                  <a:gd name="T63" fmla="*/ 2 h 37"/>
                  <a:gd name="T64" fmla="*/ 11 w 31"/>
                  <a:gd name="T65" fmla="*/ 3 h 37"/>
                  <a:gd name="T66" fmla="*/ 11 w 31"/>
                  <a:gd name="T67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" h="37">
                    <a:moveTo>
                      <a:pt x="11" y="20"/>
                    </a:move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2" y="35"/>
                      <a:pt x="12" y="35"/>
                    </a:cubicBezTo>
                    <a:cubicBezTo>
                      <a:pt x="13" y="36"/>
                      <a:pt x="14" y="36"/>
                      <a:pt x="16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9" y="0"/>
                      <a:pt x="21" y="0"/>
                      <a:pt x="24" y="1"/>
                    </a:cubicBezTo>
                    <a:cubicBezTo>
                      <a:pt x="26" y="2"/>
                      <a:pt x="27" y="3"/>
                      <a:pt x="29" y="5"/>
                    </a:cubicBezTo>
                    <a:cubicBezTo>
                      <a:pt x="30" y="6"/>
                      <a:pt x="31" y="8"/>
                      <a:pt x="31" y="10"/>
                    </a:cubicBezTo>
                    <a:cubicBezTo>
                      <a:pt x="31" y="13"/>
                      <a:pt x="30" y="16"/>
                      <a:pt x="28" y="18"/>
                    </a:cubicBezTo>
                    <a:cubicBezTo>
                      <a:pt x="26" y="20"/>
                      <a:pt x="22" y="21"/>
                      <a:pt x="18" y="21"/>
                    </a:cubicBezTo>
                    <a:cubicBezTo>
                      <a:pt x="17" y="21"/>
                      <a:pt x="16" y="21"/>
                      <a:pt x="15" y="20"/>
                    </a:cubicBezTo>
                    <a:cubicBezTo>
                      <a:pt x="14" y="20"/>
                      <a:pt x="13" y="20"/>
                      <a:pt x="11" y="20"/>
                    </a:cubicBezTo>
                    <a:close/>
                    <a:moveTo>
                      <a:pt x="11" y="18"/>
                    </a:moveTo>
                    <a:cubicBezTo>
                      <a:pt x="13" y="18"/>
                      <a:pt x="13" y="19"/>
                      <a:pt x="14" y="19"/>
                    </a:cubicBezTo>
                    <a:cubicBezTo>
                      <a:pt x="15" y="19"/>
                      <a:pt x="16" y="19"/>
                      <a:pt x="16" y="19"/>
                    </a:cubicBezTo>
                    <a:cubicBezTo>
                      <a:pt x="19" y="19"/>
                      <a:pt x="20" y="18"/>
                      <a:pt x="22" y="17"/>
                    </a:cubicBezTo>
                    <a:cubicBezTo>
                      <a:pt x="23" y="15"/>
                      <a:pt x="24" y="13"/>
                      <a:pt x="24" y="11"/>
                    </a:cubicBezTo>
                    <a:cubicBezTo>
                      <a:pt x="24" y="9"/>
                      <a:pt x="24" y="8"/>
                      <a:pt x="23" y="6"/>
                    </a:cubicBezTo>
                    <a:cubicBezTo>
                      <a:pt x="22" y="5"/>
                      <a:pt x="21" y="4"/>
                      <a:pt x="20" y="3"/>
                    </a:cubicBezTo>
                    <a:cubicBezTo>
                      <a:pt x="19" y="3"/>
                      <a:pt x="17" y="2"/>
                      <a:pt x="15" y="2"/>
                    </a:cubicBezTo>
                    <a:cubicBezTo>
                      <a:pt x="14" y="2"/>
                      <a:pt x="13" y="2"/>
                      <a:pt x="11" y="3"/>
                    </a:cubicBezTo>
                    <a:lnTo>
                      <a:pt x="11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3" name="Freeform 42">
                <a:extLst>
                  <a:ext uri="{FF2B5EF4-FFF2-40B4-BE49-F238E27FC236}">
                    <a16:creationId xmlns="" xmlns:a16="http://schemas.microsoft.com/office/drawing/2014/main" id="{682250B1-DE83-4B4C-92E1-ED66D6180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326"/>
                <a:ext cx="67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4" y="19"/>
                      <a:pt x="22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2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5" y="35"/>
                      <a:pt x="5" y="35"/>
                      <a:pt x="5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4" name="Freeform 43">
                <a:extLst>
                  <a:ext uri="{FF2B5EF4-FFF2-40B4-BE49-F238E27FC236}">
                    <a16:creationId xmlns="" xmlns:a16="http://schemas.microsoft.com/office/drawing/2014/main" id="{90C0FAD2-E7BF-824C-BE24-87B808D01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5" name="Freeform 44">
                <a:extLst>
                  <a:ext uri="{FF2B5EF4-FFF2-40B4-BE49-F238E27FC236}">
                    <a16:creationId xmlns="" xmlns:a16="http://schemas.microsoft.com/office/drawing/2014/main" id="{6D7E4C19-8FD2-1D41-9830-BDBA62B99E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51" y="2326"/>
                <a:ext cx="79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5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2 w 41"/>
                  <a:gd name="T69" fmla="*/ 16 h 37"/>
                  <a:gd name="T70" fmla="*/ 25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1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4" y="18"/>
                    </a:cubicBezTo>
                    <a:cubicBezTo>
                      <a:pt x="18" y="18"/>
                      <a:pt x="20" y="17"/>
                      <a:pt x="22" y="16"/>
                    </a:cubicBezTo>
                    <a:cubicBezTo>
                      <a:pt x="24" y="14"/>
                      <a:pt x="25" y="12"/>
                      <a:pt x="25" y="10"/>
                    </a:cubicBezTo>
                    <a:cubicBezTo>
                      <a:pt x="25" y="8"/>
                      <a:pt x="25" y="6"/>
                      <a:pt x="23" y="4"/>
                    </a:cubicBezTo>
                    <a:cubicBezTo>
                      <a:pt x="21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6" name="Freeform 45">
                <a:extLst>
                  <a:ext uri="{FF2B5EF4-FFF2-40B4-BE49-F238E27FC236}">
                    <a16:creationId xmlns="" xmlns:a16="http://schemas.microsoft.com/office/drawing/2014/main" id="{F50EC3C1-3657-EB42-BBF9-8DD99BF3E6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32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5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5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1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4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7" name="Freeform 46">
                <a:extLst>
                  <a:ext uri="{FF2B5EF4-FFF2-40B4-BE49-F238E27FC236}">
                    <a16:creationId xmlns="" xmlns:a16="http://schemas.microsoft.com/office/drawing/2014/main" id="{997DFEA9-CD92-8E48-B3AA-A70F82ED7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326"/>
                <a:ext cx="68" cy="71"/>
              </a:xfrm>
              <a:custGeom>
                <a:avLst/>
                <a:gdLst>
                  <a:gd name="T0" fmla="*/ 35 w 36"/>
                  <a:gd name="T1" fmla="*/ 27 h 37"/>
                  <a:gd name="T2" fmla="*/ 36 w 36"/>
                  <a:gd name="T3" fmla="*/ 27 h 37"/>
                  <a:gd name="T4" fmla="*/ 32 w 36"/>
                  <a:gd name="T5" fmla="*/ 37 h 37"/>
                  <a:gd name="T6" fmla="*/ 0 w 36"/>
                  <a:gd name="T7" fmla="*/ 37 h 37"/>
                  <a:gd name="T8" fmla="*/ 0 w 36"/>
                  <a:gd name="T9" fmla="*/ 36 h 37"/>
                  <a:gd name="T10" fmla="*/ 2 w 36"/>
                  <a:gd name="T11" fmla="*/ 36 h 37"/>
                  <a:gd name="T12" fmla="*/ 6 w 36"/>
                  <a:gd name="T13" fmla="*/ 35 h 37"/>
                  <a:gd name="T14" fmla="*/ 6 w 36"/>
                  <a:gd name="T15" fmla="*/ 31 h 37"/>
                  <a:gd name="T16" fmla="*/ 6 w 36"/>
                  <a:gd name="T17" fmla="*/ 7 h 37"/>
                  <a:gd name="T18" fmla="*/ 5 w 36"/>
                  <a:gd name="T19" fmla="*/ 2 h 37"/>
                  <a:gd name="T20" fmla="*/ 2 w 36"/>
                  <a:gd name="T21" fmla="*/ 1 h 37"/>
                  <a:gd name="T22" fmla="*/ 0 w 36"/>
                  <a:gd name="T23" fmla="*/ 1 h 37"/>
                  <a:gd name="T24" fmla="*/ 0 w 36"/>
                  <a:gd name="T25" fmla="*/ 0 h 37"/>
                  <a:gd name="T26" fmla="*/ 19 w 36"/>
                  <a:gd name="T27" fmla="*/ 0 h 37"/>
                  <a:gd name="T28" fmla="*/ 19 w 36"/>
                  <a:gd name="T29" fmla="*/ 1 h 37"/>
                  <a:gd name="T30" fmla="*/ 14 w 36"/>
                  <a:gd name="T31" fmla="*/ 2 h 37"/>
                  <a:gd name="T32" fmla="*/ 13 w 36"/>
                  <a:gd name="T33" fmla="*/ 3 h 37"/>
                  <a:gd name="T34" fmla="*/ 12 w 36"/>
                  <a:gd name="T35" fmla="*/ 7 h 37"/>
                  <a:gd name="T36" fmla="*/ 12 w 36"/>
                  <a:gd name="T37" fmla="*/ 31 h 37"/>
                  <a:gd name="T38" fmla="*/ 13 w 36"/>
                  <a:gd name="T39" fmla="*/ 34 h 37"/>
                  <a:gd name="T40" fmla="*/ 14 w 36"/>
                  <a:gd name="T41" fmla="*/ 35 h 37"/>
                  <a:gd name="T42" fmla="*/ 18 w 36"/>
                  <a:gd name="T43" fmla="*/ 35 h 37"/>
                  <a:gd name="T44" fmla="*/ 21 w 36"/>
                  <a:gd name="T45" fmla="*/ 35 h 37"/>
                  <a:gd name="T46" fmla="*/ 28 w 36"/>
                  <a:gd name="T47" fmla="*/ 34 h 37"/>
                  <a:gd name="T48" fmla="*/ 32 w 36"/>
                  <a:gd name="T49" fmla="*/ 32 h 37"/>
                  <a:gd name="T50" fmla="*/ 35 w 36"/>
                  <a:gd name="T51" fmla="*/ 2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5" y="27"/>
                    </a:moveTo>
                    <a:cubicBezTo>
                      <a:pt x="36" y="27"/>
                      <a:pt x="36" y="27"/>
                      <a:pt x="36" y="2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7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2"/>
                      <a:pt x="12" y="33"/>
                      <a:pt x="13" y="34"/>
                    </a:cubicBezTo>
                    <a:cubicBezTo>
                      <a:pt x="13" y="34"/>
                      <a:pt x="13" y="35"/>
                      <a:pt x="14" y="35"/>
                    </a:cubicBezTo>
                    <a:cubicBezTo>
                      <a:pt x="14" y="35"/>
                      <a:pt x="16" y="35"/>
                      <a:pt x="18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5" y="35"/>
                      <a:pt x="27" y="35"/>
                      <a:pt x="28" y="34"/>
                    </a:cubicBezTo>
                    <a:cubicBezTo>
                      <a:pt x="29" y="34"/>
                      <a:pt x="30" y="33"/>
                      <a:pt x="32" y="32"/>
                    </a:cubicBezTo>
                    <a:cubicBezTo>
                      <a:pt x="33" y="31"/>
                      <a:pt x="34" y="29"/>
                      <a:pt x="35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8" name="Freeform 47">
                <a:extLst>
                  <a:ext uri="{FF2B5EF4-FFF2-40B4-BE49-F238E27FC236}">
                    <a16:creationId xmlns="" xmlns:a16="http://schemas.microsoft.com/office/drawing/2014/main" id="{A96AB466-A713-274A-8464-D2610F54B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326"/>
                <a:ext cx="67" cy="71"/>
              </a:xfrm>
              <a:custGeom>
                <a:avLst/>
                <a:gdLst>
                  <a:gd name="T0" fmla="*/ 11 w 35"/>
                  <a:gd name="T1" fmla="*/ 2 h 37"/>
                  <a:gd name="T2" fmla="*/ 11 w 35"/>
                  <a:gd name="T3" fmla="*/ 17 h 37"/>
                  <a:gd name="T4" fmla="*/ 20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0 w 35"/>
                  <a:gd name="T21" fmla="*/ 19 h 37"/>
                  <a:gd name="T22" fmla="*/ 11 w 35"/>
                  <a:gd name="T23" fmla="*/ 19 h 37"/>
                  <a:gd name="T24" fmla="*/ 11 w 35"/>
                  <a:gd name="T25" fmla="*/ 31 h 37"/>
                  <a:gd name="T26" fmla="*/ 12 w 35"/>
                  <a:gd name="T27" fmla="*/ 34 h 37"/>
                  <a:gd name="T28" fmla="*/ 12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1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1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1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1" y="2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6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4"/>
                      <a:pt x="12" y="34"/>
                    </a:cubicBezTo>
                    <a:cubicBezTo>
                      <a:pt x="12" y="34"/>
                      <a:pt x="12" y="35"/>
                      <a:pt x="12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2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4" y="35"/>
                      <a:pt x="5" y="35"/>
                      <a:pt x="5" y="34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9" name="Freeform 48">
                <a:extLst>
                  <a:ext uri="{FF2B5EF4-FFF2-40B4-BE49-F238E27FC236}">
                    <a16:creationId xmlns="" xmlns:a16="http://schemas.microsoft.com/office/drawing/2014/main" id="{D9F1604F-D96E-D245-9ECC-42A1F28FE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9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7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30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39" y="2"/>
                      <a:pt x="39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8" y="29"/>
                      <a:pt x="37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8" y="38"/>
                      <a:pt x="14" y="37"/>
                      <a:pt x="12" y="36"/>
                    </a:cubicBezTo>
                    <a:cubicBezTo>
                      <a:pt x="10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5" y="33"/>
                      <a:pt x="16" y="34"/>
                      <a:pt x="17" y="35"/>
                    </a:cubicBezTo>
                    <a:cubicBezTo>
                      <a:pt x="19" y="35"/>
                      <a:pt x="20" y="36"/>
                      <a:pt x="22" y="36"/>
                    </a:cubicBezTo>
                    <a:cubicBezTo>
                      <a:pt x="25" y="36"/>
                      <a:pt x="28" y="35"/>
                      <a:pt x="30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4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90" name="Freeform 49">
                <a:extLst>
                  <a:ext uri="{FF2B5EF4-FFF2-40B4-BE49-F238E27FC236}">
                    <a16:creationId xmlns="" xmlns:a16="http://schemas.microsoft.com/office/drawing/2014/main" id="{2723F882-54AD-A24F-BB61-CA2B6E413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326"/>
                <a:ext cx="101" cy="71"/>
              </a:xfrm>
              <a:custGeom>
                <a:avLst/>
                <a:gdLst>
                  <a:gd name="T0" fmla="*/ 24 w 53"/>
                  <a:gd name="T1" fmla="*/ 37 h 37"/>
                  <a:gd name="T2" fmla="*/ 8 w 53"/>
                  <a:gd name="T3" fmla="*/ 6 h 37"/>
                  <a:gd name="T4" fmla="*/ 8 w 53"/>
                  <a:gd name="T5" fmla="*/ 31 h 37"/>
                  <a:gd name="T6" fmla="*/ 9 w 53"/>
                  <a:gd name="T7" fmla="*/ 35 h 37"/>
                  <a:gd name="T8" fmla="*/ 13 w 53"/>
                  <a:gd name="T9" fmla="*/ 36 h 37"/>
                  <a:gd name="T10" fmla="*/ 14 w 53"/>
                  <a:gd name="T11" fmla="*/ 36 h 37"/>
                  <a:gd name="T12" fmla="*/ 14 w 53"/>
                  <a:gd name="T13" fmla="*/ 37 h 37"/>
                  <a:gd name="T14" fmla="*/ 0 w 53"/>
                  <a:gd name="T15" fmla="*/ 37 h 37"/>
                  <a:gd name="T16" fmla="*/ 0 w 53"/>
                  <a:gd name="T17" fmla="*/ 36 h 37"/>
                  <a:gd name="T18" fmla="*/ 1 w 53"/>
                  <a:gd name="T19" fmla="*/ 36 h 37"/>
                  <a:gd name="T20" fmla="*/ 5 w 53"/>
                  <a:gd name="T21" fmla="*/ 35 h 37"/>
                  <a:gd name="T22" fmla="*/ 6 w 53"/>
                  <a:gd name="T23" fmla="*/ 31 h 37"/>
                  <a:gd name="T24" fmla="*/ 6 w 53"/>
                  <a:gd name="T25" fmla="*/ 6 h 37"/>
                  <a:gd name="T26" fmla="*/ 5 w 53"/>
                  <a:gd name="T27" fmla="*/ 3 h 37"/>
                  <a:gd name="T28" fmla="*/ 3 w 53"/>
                  <a:gd name="T29" fmla="*/ 2 h 37"/>
                  <a:gd name="T30" fmla="*/ 0 w 53"/>
                  <a:gd name="T31" fmla="*/ 1 h 37"/>
                  <a:gd name="T32" fmla="*/ 0 w 53"/>
                  <a:gd name="T33" fmla="*/ 0 h 37"/>
                  <a:gd name="T34" fmla="*/ 12 w 53"/>
                  <a:gd name="T35" fmla="*/ 0 h 37"/>
                  <a:gd name="T36" fmla="*/ 26 w 53"/>
                  <a:gd name="T37" fmla="*/ 29 h 37"/>
                  <a:gd name="T38" fmla="*/ 41 w 53"/>
                  <a:gd name="T39" fmla="*/ 0 h 37"/>
                  <a:gd name="T40" fmla="*/ 53 w 53"/>
                  <a:gd name="T41" fmla="*/ 0 h 37"/>
                  <a:gd name="T42" fmla="*/ 53 w 53"/>
                  <a:gd name="T43" fmla="*/ 1 h 37"/>
                  <a:gd name="T44" fmla="*/ 51 w 53"/>
                  <a:gd name="T45" fmla="*/ 1 h 37"/>
                  <a:gd name="T46" fmla="*/ 48 w 53"/>
                  <a:gd name="T47" fmla="*/ 2 h 37"/>
                  <a:gd name="T48" fmla="*/ 47 w 53"/>
                  <a:gd name="T49" fmla="*/ 6 h 37"/>
                  <a:gd name="T50" fmla="*/ 47 w 53"/>
                  <a:gd name="T51" fmla="*/ 31 h 37"/>
                  <a:gd name="T52" fmla="*/ 48 w 53"/>
                  <a:gd name="T53" fmla="*/ 35 h 37"/>
                  <a:gd name="T54" fmla="*/ 51 w 53"/>
                  <a:gd name="T55" fmla="*/ 36 h 37"/>
                  <a:gd name="T56" fmla="*/ 53 w 53"/>
                  <a:gd name="T57" fmla="*/ 36 h 37"/>
                  <a:gd name="T58" fmla="*/ 53 w 53"/>
                  <a:gd name="T59" fmla="*/ 37 h 37"/>
                  <a:gd name="T60" fmla="*/ 35 w 53"/>
                  <a:gd name="T61" fmla="*/ 37 h 37"/>
                  <a:gd name="T62" fmla="*/ 35 w 53"/>
                  <a:gd name="T63" fmla="*/ 36 h 37"/>
                  <a:gd name="T64" fmla="*/ 37 w 53"/>
                  <a:gd name="T65" fmla="*/ 36 h 37"/>
                  <a:gd name="T66" fmla="*/ 40 w 53"/>
                  <a:gd name="T67" fmla="*/ 35 h 37"/>
                  <a:gd name="T68" fmla="*/ 41 w 53"/>
                  <a:gd name="T69" fmla="*/ 31 h 37"/>
                  <a:gd name="T70" fmla="*/ 41 w 53"/>
                  <a:gd name="T71" fmla="*/ 6 h 37"/>
                  <a:gd name="T72" fmla="*/ 25 w 53"/>
                  <a:gd name="T73" fmla="*/ 37 h 37"/>
                  <a:gd name="T74" fmla="*/ 24 w 53"/>
                  <a:gd name="T75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3" h="37">
                    <a:moveTo>
                      <a:pt x="24" y="37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33"/>
                      <a:pt x="9" y="35"/>
                      <a:pt x="9" y="35"/>
                    </a:cubicBezTo>
                    <a:cubicBezTo>
                      <a:pt x="10" y="36"/>
                      <a:pt x="11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0" y="1"/>
                      <a:pt x="48" y="2"/>
                      <a:pt x="48" y="2"/>
                    </a:cubicBezTo>
                    <a:cubicBezTo>
                      <a:pt x="47" y="3"/>
                      <a:pt x="47" y="4"/>
                      <a:pt x="47" y="6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3"/>
                      <a:pt x="47" y="35"/>
                      <a:pt x="48" y="35"/>
                    </a:cubicBezTo>
                    <a:cubicBezTo>
                      <a:pt x="49" y="36"/>
                      <a:pt x="50" y="36"/>
                      <a:pt x="51" y="36"/>
                    </a:cubicBezTo>
                    <a:cubicBezTo>
                      <a:pt x="53" y="36"/>
                      <a:pt x="53" y="36"/>
                      <a:pt x="53" y="36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8" y="36"/>
                      <a:pt x="40" y="36"/>
                      <a:pt x="40" y="35"/>
                    </a:cubicBezTo>
                    <a:cubicBezTo>
                      <a:pt x="41" y="34"/>
                      <a:pt x="41" y="33"/>
                      <a:pt x="41" y="31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25" y="37"/>
                      <a:pt x="25" y="37"/>
                      <a:pt x="25" y="37"/>
                    </a:cubicBezTo>
                    <a:lnTo>
                      <a:pt x="24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  <p:grpSp>
          <p:nvGrpSpPr>
            <p:cNvPr id="123" name="Group 67">
              <a:extLst>
                <a:ext uri="{FF2B5EF4-FFF2-40B4-BE49-F238E27FC236}">
                  <a16:creationId xmlns="" xmlns:a16="http://schemas.microsoft.com/office/drawing/2014/main" id="{A0D298E6-2680-F346-B186-5D2B18913BC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595040" y="83506"/>
              <a:ext cx="533403" cy="535137"/>
              <a:chOff x="594" y="467"/>
              <a:chExt cx="1846" cy="1852"/>
            </a:xfrm>
            <a:solidFill>
              <a:srgbClr val="09234F"/>
            </a:solidFill>
          </p:grpSpPr>
          <p:sp>
            <p:nvSpPr>
              <p:cNvPr id="124" name="Rectangle 68">
                <a:extLst>
                  <a:ext uri="{FF2B5EF4-FFF2-40B4-BE49-F238E27FC236}">
                    <a16:creationId xmlns="" xmlns:a16="http://schemas.microsoft.com/office/drawing/2014/main" id="{70F15E9B-CAC0-D345-8D7B-14E99FF48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9" y="1208"/>
                <a:ext cx="10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5" name="Freeform 69">
                <a:extLst>
                  <a:ext uri="{FF2B5EF4-FFF2-40B4-BE49-F238E27FC236}">
                    <a16:creationId xmlns="" xmlns:a16="http://schemas.microsoft.com/office/drawing/2014/main" id="{37264D80-A120-A64F-8306-19458784B1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0" y="843"/>
                <a:ext cx="945" cy="1112"/>
              </a:xfrm>
              <a:custGeom>
                <a:avLst/>
                <a:gdLst>
                  <a:gd name="T0" fmla="*/ 342 w 495"/>
                  <a:gd name="T1" fmla="*/ 490 h 581"/>
                  <a:gd name="T2" fmla="*/ 266 w 495"/>
                  <a:gd name="T3" fmla="*/ 393 h 581"/>
                  <a:gd name="T4" fmla="*/ 155 w 495"/>
                  <a:gd name="T5" fmla="*/ 426 h 581"/>
                  <a:gd name="T6" fmla="*/ 158 w 495"/>
                  <a:gd name="T7" fmla="*/ 351 h 581"/>
                  <a:gd name="T8" fmla="*/ 108 w 495"/>
                  <a:gd name="T9" fmla="*/ 266 h 581"/>
                  <a:gd name="T10" fmla="*/ 117 w 495"/>
                  <a:gd name="T11" fmla="*/ 114 h 581"/>
                  <a:gd name="T12" fmla="*/ 157 w 495"/>
                  <a:gd name="T13" fmla="*/ 119 h 581"/>
                  <a:gd name="T14" fmla="*/ 167 w 495"/>
                  <a:gd name="T15" fmla="*/ 129 h 581"/>
                  <a:gd name="T16" fmla="*/ 172 w 495"/>
                  <a:gd name="T17" fmla="*/ 169 h 581"/>
                  <a:gd name="T18" fmla="*/ 67 w 495"/>
                  <a:gd name="T19" fmla="*/ 266 h 581"/>
                  <a:gd name="T20" fmla="*/ 152 w 495"/>
                  <a:gd name="T21" fmla="*/ 111 h 581"/>
                  <a:gd name="T22" fmla="*/ 142 w 495"/>
                  <a:gd name="T23" fmla="*/ 149 h 581"/>
                  <a:gd name="T24" fmla="*/ 180 w 495"/>
                  <a:gd name="T25" fmla="*/ 133 h 581"/>
                  <a:gd name="T26" fmla="*/ 181 w 495"/>
                  <a:gd name="T27" fmla="*/ 47 h 581"/>
                  <a:gd name="T28" fmla="*/ 196 w 495"/>
                  <a:gd name="T29" fmla="*/ 283 h 581"/>
                  <a:gd name="T30" fmla="*/ 198 w 495"/>
                  <a:gd name="T31" fmla="*/ 136 h 581"/>
                  <a:gd name="T32" fmla="*/ 201 w 495"/>
                  <a:gd name="T33" fmla="*/ 5 h 581"/>
                  <a:gd name="T34" fmla="*/ 211 w 495"/>
                  <a:gd name="T35" fmla="*/ 61 h 581"/>
                  <a:gd name="T36" fmla="*/ 255 w 495"/>
                  <a:gd name="T37" fmla="*/ 145 h 581"/>
                  <a:gd name="T38" fmla="*/ 278 w 495"/>
                  <a:gd name="T39" fmla="*/ 84 h 581"/>
                  <a:gd name="T40" fmla="*/ 357 w 495"/>
                  <a:gd name="T41" fmla="*/ 54 h 581"/>
                  <a:gd name="T42" fmla="*/ 411 w 495"/>
                  <a:gd name="T43" fmla="*/ 93 h 581"/>
                  <a:gd name="T44" fmla="*/ 430 w 495"/>
                  <a:gd name="T45" fmla="*/ 95 h 581"/>
                  <a:gd name="T46" fmla="*/ 463 w 495"/>
                  <a:gd name="T47" fmla="*/ 155 h 581"/>
                  <a:gd name="T48" fmla="*/ 221 w 495"/>
                  <a:gd name="T49" fmla="*/ 279 h 581"/>
                  <a:gd name="T50" fmla="*/ 349 w 495"/>
                  <a:gd name="T51" fmla="*/ 257 h 581"/>
                  <a:gd name="T52" fmla="*/ 398 w 495"/>
                  <a:gd name="T53" fmla="*/ 210 h 581"/>
                  <a:gd name="T54" fmla="*/ 406 w 495"/>
                  <a:gd name="T55" fmla="*/ 220 h 581"/>
                  <a:gd name="T56" fmla="*/ 411 w 495"/>
                  <a:gd name="T57" fmla="*/ 451 h 581"/>
                  <a:gd name="T58" fmla="*/ 406 w 495"/>
                  <a:gd name="T59" fmla="*/ 321 h 581"/>
                  <a:gd name="T60" fmla="*/ 468 w 495"/>
                  <a:gd name="T61" fmla="*/ 184 h 581"/>
                  <a:gd name="T62" fmla="*/ 460 w 495"/>
                  <a:gd name="T63" fmla="*/ 233 h 581"/>
                  <a:gd name="T64" fmla="*/ 384 w 495"/>
                  <a:gd name="T65" fmla="*/ 222 h 581"/>
                  <a:gd name="T66" fmla="*/ 420 w 495"/>
                  <a:gd name="T67" fmla="*/ 188 h 581"/>
                  <a:gd name="T68" fmla="*/ 364 w 495"/>
                  <a:gd name="T69" fmla="*/ 225 h 581"/>
                  <a:gd name="T70" fmla="*/ 360 w 495"/>
                  <a:gd name="T71" fmla="*/ 188 h 581"/>
                  <a:gd name="T72" fmla="*/ 386 w 495"/>
                  <a:gd name="T73" fmla="*/ 356 h 581"/>
                  <a:gd name="T74" fmla="*/ 220 w 495"/>
                  <a:gd name="T75" fmla="*/ 351 h 581"/>
                  <a:gd name="T76" fmla="*/ 235 w 495"/>
                  <a:gd name="T77" fmla="*/ 315 h 581"/>
                  <a:gd name="T78" fmla="*/ 206 w 495"/>
                  <a:gd name="T79" fmla="*/ 172 h 581"/>
                  <a:gd name="T80" fmla="*/ 238 w 495"/>
                  <a:gd name="T81" fmla="*/ 167 h 581"/>
                  <a:gd name="T82" fmla="*/ 251 w 495"/>
                  <a:gd name="T83" fmla="*/ 158 h 581"/>
                  <a:gd name="T84" fmla="*/ 269 w 495"/>
                  <a:gd name="T85" fmla="*/ 131 h 581"/>
                  <a:gd name="T86" fmla="*/ 278 w 495"/>
                  <a:gd name="T87" fmla="*/ 100 h 581"/>
                  <a:gd name="T88" fmla="*/ 393 w 495"/>
                  <a:gd name="T89" fmla="*/ 130 h 581"/>
                  <a:gd name="T90" fmla="*/ 438 w 495"/>
                  <a:gd name="T91" fmla="*/ 100 h 581"/>
                  <a:gd name="T92" fmla="*/ 438 w 495"/>
                  <a:gd name="T93" fmla="*/ 154 h 581"/>
                  <a:gd name="T94" fmla="*/ 456 w 495"/>
                  <a:gd name="T95" fmla="*/ 159 h 581"/>
                  <a:gd name="T96" fmla="*/ 474 w 495"/>
                  <a:gd name="T97" fmla="*/ 100 h 581"/>
                  <a:gd name="T98" fmla="*/ 455 w 495"/>
                  <a:gd name="T99" fmla="*/ 80 h 581"/>
                  <a:gd name="T100" fmla="*/ 343 w 495"/>
                  <a:gd name="T101" fmla="*/ 34 h 581"/>
                  <a:gd name="T102" fmla="*/ 206 w 495"/>
                  <a:gd name="T103" fmla="*/ 0 h 581"/>
                  <a:gd name="T104" fmla="*/ 173 w 495"/>
                  <a:gd name="T105" fmla="*/ 7 h 581"/>
                  <a:gd name="T106" fmla="*/ 143 w 495"/>
                  <a:gd name="T107" fmla="*/ 23 h 581"/>
                  <a:gd name="T108" fmla="*/ 121 w 495"/>
                  <a:gd name="T109" fmla="*/ 51 h 581"/>
                  <a:gd name="T110" fmla="*/ 148 w 495"/>
                  <a:gd name="T111" fmla="*/ 83 h 581"/>
                  <a:gd name="T112" fmla="*/ 59 w 495"/>
                  <a:gd name="T113" fmla="*/ 98 h 581"/>
                  <a:gd name="T114" fmla="*/ 108 w 495"/>
                  <a:gd name="T115" fmla="*/ 286 h 581"/>
                  <a:gd name="T116" fmla="*/ 152 w 495"/>
                  <a:gd name="T117" fmla="*/ 307 h 581"/>
                  <a:gd name="T118" fmla="*/ 102 w 495"/>
                  <a:gd name="T119" fmla="*/ 418 h 581"/>
                  <a:gd name="T120" fmla="*/ 495 w 495"/>
                  <a:gd name="T121" fmla="*/ 512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5" h="581">
                    <a:moveTo>
                      <a:pt x="369" y="368"/>
                    </a:moveTo>
                    <a:cubicBezTo>
                      <a:pt x="334" y="361"/>
                      <a:pt x="334" y="361"/>
                      <a:pt x="334" y="361"/>
                    </a:cubicBezTo>
                    <a:cubicBezTo>
                      <a:pt x="289" y="371"/>
                      <a:pt x="289" y="371"/>
                      <a:pt x="289" y="371"/>
                    </a:cubicBezTo>
                    <a:cubicBezTo>
                      <a:pt x="298" y="361"/>
                      <a:pt x="298" y="361"/>
                      <a:pt x="298" y="361"/>
                    </a:cubicBezTo>
                    <a:cubicBezTo>
                      <a:pt x="337" y="349"/>
                      <a:pt x="337" y="349"/>
                      <a:pt x="337" y="349"/>
                    </a:cubicBezTo>
                    <a:cubicBezTo>
                      <a:pt x="376" y="362"/>
                      <a:pt x="376" y="362"/>
                      <a:pt x="376" y="362"/>
                    </a:cubicBezTo>
                    <a:lnTo>
                      <a:pt x="369" y="368"/>
                    </a:lnTo>
                    <a:close/>
                    <a:moveTo>
                      <a:pt x="342" y="490"/>
                    </a:moveTo>
                    <a:cubicBezTo>
                      <a:pt x="337" y="470"/>
                      <a:pt x="337" y="470"/>
                      <a:pt x="337" y="470"/>
                    </a:cubicBezTo>
                    <a:cubicBezTo>
                      <a:pt x="349" y="422"/>
                      <a:pt x="349" y="422"/>
                      <a:pt x="349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64" y="420"/>
                      <a:pt x="364" y="420"/>
                      <a:pt x="364" y="420"/>
                    </a:cubicBezTo>
                    <a:cubicBezTo>
                      <a:pt x="375" y="493"/>
                      <a:pt x="375" y="493"/>
                      <a:pt x="375" y="493"/>
                    </a:cubicBezTo>
                    <a:cubicBezTo>
                      <a:pt x="364" y="492"/>
                      <a:pt x="353" y="491"/>
                      <a:pt x="342" y="490"/>
                    </a:cubicBezTo>
                    <a:close/>
                    <a:moveTo>
                      <a:pt x="266" y="393"/>
                    </a:moveTo>
                    <a:cubicBezTo>
                      <a:pt x="299" y="401"/>
                      <a:pt x="299" y="401"/>
                      <a:pt x="299" y="401"/>
                    </a:cubicBezTo>
                    <a:cubicBezTo>
                      <a:pt x="344" y="384"/>
                      <a:pt x="344" y="384"/>
                      <a:pt x="344" y="384"/>
                    </a:cubicBezTo>
                    <a:cubicBezTo>
                      <a:pt x="369" y="396"/>
                      <a:pt x="369" y="396"/>
                      <a:pt x="369" y="396"/>
                    </a:cubicBezTo>
                    <a:cubicBezTo>
                      <a:pt x="344" y="392"/>
                      <a:pt x="344" y="392"/>
                      <a:pt x="344" y="392"/>
                    </a:cubicBezTo>
                    <a:cubicBezTo>
                      <a:pt x="298" y="409"/>
                      <a:pt x="298" y="409"/>
                      <a:pt x="298" y="409"/>
                    </a:cubicBezTo>
                    <a:lnTo>
                      <a:pt x="266" y="393"/>
                    </a:lnTo>
                    <a:close/>
                    <a:moveTo>
                      <a:pt x="171" y="472"/>
                    </a:moveTo>
                    <a:cubicBezTo>
                      <a:pt x="155" y="426"/>
                      <a:pt x="155" y="426"/>
                      <a:pt x="155" y="426"/>
                    </a:cubicBezTo>
                    <a:cubicBezTo>
                      <a:pt x="132" y="419"/>
                      <a:pt x="132" y="419"/>
                      <a:pt x="132" y="419"/>
                    </a:cubicBezTo>
                    <a:cubicBezTo>
                      <a:pt x="170" y="407"/>
                      <a:pt x="170" y="407"/>
                      <a:pt x="170" y="407"/>
                    </a:cubicBezTo>
                    <a:cubicBezTo>
                      <a:pt x="185" y="457"/>
                      <a:pt x="185" y="457"/>
                      <a:pt x="185" y="457"/>
                    </a:cubicBezTo>
                    <a:cubicBezTo>
                      <a:pt x="278" y="443"/>
                      <a:pt x="278" y="443"/>
                      <a:pt x="278" y="443"/>
                    </a:cubicBezTo>
                    <a:lnTo>
                      <a:pt x="171" y="472"/>
                    </a:lnTo>
                    <a:close/>
                    <a:moveTo>
                      <a:pt x="154" y="326"/>
                    </a:moveTo>
                    <a:cubicBezTo>
                      <a:pt x="158" y="326"/>
                      <a:pt x="158" y="326"/>
                      <a:pt x="158" y="326"/>
                    </a:cubicBezTo>
                    <a:cubicBezTo>
                      <a:pt x="158" y="351"/>
                      <a:pt x="158" y="351"/>
                      <a:pt x="158" y="351"/>
                    </a:cubicBezTo>
                    <a:cubicBezTo>
                      <a:pt x="154" y="351"/>
                      <a:pt x="154" y="351"/>
                      <a:pt x="154" y="351"/>
                    </a:cubicBezTo>
                    <a:lnTo>
                      <a:pt x="154" y="326"/>
                    </a:lnTo>
                    <a:close/>
                    <a:moveTo>
                      <a:pt x="164" y="326"/>
                    </a:moveTo>
                    <a:cubicBezTo>
                      <a:pt x="187" y="326"/>
                      <a:pt x="187" y="326"/>
                      <a:pt x="187" y="326"/>
                    </a:cubicBezTo>
                    <a:cubicBezTo>
                      <a:pt x="187" y="351"/>
                      <a:pt x="187" y="351"/>
                      <a:pt x="187" y="351"/>
                    </a:cubicBezTo>
                    <a:cubicBezTo>
                      <a:pt x="164" y="351"/>
                      <a:pt x="164" y="351"/>
                      <a:pt x="164" y="351"/>
                    </a:cubicBezTo>
                    <a:lnTo>
                      <a:pt x="164" y="326"/>
                    </a:lnTo>
                    <a:close/>
                    <a:moveTo>
                      <a:pt x="108" y="266"/>
                    </a:moveTo>
                    <a:cubicBezTo>
                      <a:pt x="108" y="266"/>
                      <a:pt x="108" y="266"/>
                      <a:pt x="108" y="266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78" y="100"/>
                      <a:pt x="78" y="100"/>
                      <a:pt x="78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48" y="98"/>
                      <a:pt x="148" y="98"/>
                      <a:pt x="148" y="98"/>
                    </a:cubicBezTo>
                    <a:cubicBezTo>
                      <a:pt x="149" y="99"/>
                      <a:pt x="149" y="100"/>
                      <a:pt x="149" y="101"/>
                    </a:cubicBezTo>
                    <a:cubicBezTo>
                      <a:pt x="117" y="114"/>
                      <a:pt x="117" y="114"/>
                      <a:pt x="117" y="114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2" y="114"/>
                      <a:pt x="112" y="114"/>
                      <a:pt x="112" y="114"/>
                    </a:cubicBezTo>
                    <a:cubicBezTo>
                      <a:pt x="120" y="132"/>
                      <a:pt x="120" y="132"/>
                      <a:pt x="120" y="132"/>
                    </a:cubicBezTo>
                    <a:cubicBezTo>
                      <a:pt x="124" y="131"/>
                      <a:pt x="124" y="131"/>
                      <a:pt x="124" y="131"/>
                    </a:cubicBezTo>
                    <a:cubicBezTo>
                      <a:pt x="123" y="128"/>
                      <a:pt x="123" y="128"/>
                      <a:pt x="123" y="128"/>
                    </a:cubicBezTo>
                    <a:cubicBezTo>
                      <a:pt x="155" y="115"/>
                      <a:pt x="155" y="115"/>
                      <a:pt x="155" y="115"/>
                    </a:cubicBezTo>
                    <a:cubicBezTo>
                      <a:pt x="155" y="116"/>
                      <a:pt x="156" y="118"/>
                      <a:pt x="157" y="119"/>
                    </a:cubicBezTo>
                    <a:cubicBezTo>
                      <a:pt x="133" y="143"/>
                      <a:pt x="133" y="143"/>
                      <a:pt x="133" y="143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28" y="144"/>
                      <a:pt x="128" y="144"/>
                      <a:pt x="128" y="144"/>
                    </a:cubicBezTo>
                    <a:cubicBezTo>
                      <a:pt x="142" y="158"/>
                      <a:pt x="142" y="158"/>
                      <a:pt x="142" y="158"/>
                    </a:cubicBezTo>
                    <a:cubicBezTo>
                      <a:pt x="146" y="155"/>
                      <a:pt x="146" y="155"/>
                      <a:pt x="146" y="155"/>
                    </a:cubicBezTo>
                    <a:cubicBezTo>
                      <a:pt x="144" y="153"/>
                      <a:pt x="144" y="153"/>
                      <a:pt x="144" y="153"/>
                    </a:cubicBezTo>
                    <a:cubicBezTo>
                      <a:pt x="167" y="129"/>
                      <a:pt x="167" y="129"/>
                      <a:pt x="167" y="129"/>
                    </a:cubicBezTo>
                    <a:cubicBezTo>
                      <a:pt x="169" y="130"/>
                      <a:pt x="170" y="131"/>
                      <a:pt x="171" y="131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4" y="166"/>
                      <a:pt x="154" y="166"/>
                      <a:pt x="154" y="166"/>
                    </a:cubicBezTo>
                    <a:cubicBezTo>
                      <a:pt x="173" y="173"/>
                      <a:pt x="173" y="173"/>
                      <a:pt x="173" y="173"/>
                    </a:cubicBezTo>
                    <a:cubicBezTo>
                      <a:pt x="174" y="169"/>
                      <a:pt x="174" y="169"/>
                      <a:pt x="174" y="169"/>
                    </a:cubicBezTo>
                    <a:cubicBezTo>
                      <a:pt x="172" y="169"/>
                      <a:pt x="172" y="169"/>
                      <a:pt x="172" y="169"/>
                    </a:cubicBezTo>
                    <a:cubicBezTo>
                      <a:pt x="185" y="137"/>
                      <a:pt x="185" y="137"/>
                      <a:pt x="185" y="137"/>
                    </a:cubicBezTo>
                    <a:cubicBezTo>
                      <a:pt x="186" y="138"/>
                      <a:pt x="187" y="138"/>
                      <a:pt x="189" y="138"/>
                    </a:cubicBezTo>
                    <a:cubicBezTo>
                      <a:pt x="189" y="172"/>
                      <a:pt x="189" y="172"/>
                      <a:pt x="189" y="172"/>
                    </a:cubicBezTo>
                    <a:cubicBezTo>
                      <a:pt x="187" y="172"/>
                      <a:pt x="187" y="172"/>
                      <a:pt x="187" y="172"/>
                    </a:cubicBezTo>
                    <a:cubicBezTo>
                      <a:pt x="187" y="266"/>
                      <a:pt x="187" y="266"/>
                      <a:pt x="187" y="266"/>
                    </a:cubicBezTo>
                    <a:lnTo>
                      <a:pt x="108" y="266"/>
                    </a:lnTo>
                    <a:close/>
                    <a:moveTo>
                      <a:pt x="73" y="266"/>
                    </a:moveTo>
                    <a:cubicBezTo>
                      <a:pt x="67" y="266"/>
                      <a:pt x="67" y="266"/>
                      <a:pt x="67" y="266"/>
                    </a:cubicBezTo>
                    <a:cubicBezTo>
                      <a:pt x="67" y="100"/>
                      <a:pt x="67" y="100"/>
                      <a:pt x="67" y="100"/>
                    </a:cubicBezTo>
                    <a:cubicBezTo>
                      <a:pt x="73" y="100"/>
                      <a:pt x="73" y="100"/>
                      <a:pt x="73" y="100"/>
                    </a:cubicBezTo>
                    <a:lnTo>
                      <a:pt x="73" y="266"/>
                    </a:lnTo>
                    <a:close/>
                    <a:moveTo>
                      <a:pt x="152" y="111"/>
                    </a:moveTo>
                    <a:cubicBezTo>
                      <a:pt x="153" y="112"/>
                      <a:pt x="153" y="112"/>
                      <a:pt x="153" y="113"/>
                    </a:cubicBezTo>
                    <a:cubicBezTo>
                      <a:pt x="124" y="125"/>
                      <a:pt x="124" y="125"/>
                      <a:pt x="124" y="125"/>
                    </a:cubicBezTo>
                    <a:cubicBezTo>
                      <a:pt x="123" y="123"/>
                      <a:pt x="123" y="123"/>
                      <a:pt x="123" y="123"/>
                    </a:cubicBezTo>
                    <a:lnTo>
                      <a:pt x="152" y="111"/>
                    </a:lnTo>
                    <a:close/>
                    <a:moveTo>
                      <a:pt x="122" y="57"/>
                    </a:moveTo>
                    <a:cubicBezTo>
                      <a:pt x="122" y="55"/>
                      <a:pt x="122" y="55"/>
                      <a:pt x="122" y="55"/>
                    </a:cubicBezTo>
                    <a:cubicBezTo>
                      <a:pt x="155" y="69"/>
                      <a:pt x="155" y="69"/>
                      <a:pt x="155" y="69"/>
                    </a:cubicBezTo>
                    <a:cubicBezTo>
                      <a:pt x="154" y="71"/>
                      <a:pt x="154" y="71"/>
                      <a:pt x="154" y="71"/>
                    </a:cubicBezTo>
                    <a:lnTo>
                      <a:pt x="122" y="57"/>
                    </a:lnTo>
                    <a:close/>
                    <a:moveTo>
                      <a:pt x="165" y="124"/>
                    </a:moveTo>
                    <a:cubicBezTo>
                      <a:pt x="166" y="125"/>
                      <a:pt x="166" y="125"/>
                      <a:pt x="167" y="126"/>
                    </a:cubicBezTo>
                    <a:cubicBezTo>
                      <a:pt x="142" y="149"/>
                      <a:pt x="142" y="149"/>
                      <a:pt x="142" y="149"/>
                    </a:cubicBezTo>
                    <a:cubicBezTo>
                      <a:pt x="141" y="148"/>
                      <a:pt x="141" y="148"/>
                      <a:pt x="141" y="148"/>
                    </a:cubicBezTo>
                    <a:lnTo>
                      <a:pt x="165" y="124"/>
                    </a:lnTo>
                    <a:close/>
                    <a:moveTo>
                      <a:pt x="139" y="29"/>
                    </a:moveTo>
                    <a:cubicBezTo>
                      <a:pt x="143" y="30"/>
                      <a:pt x="143" y="30"/>
                      <a:pt x="143" y="30"/>
                    </a:cubicBezTo>
                    <a:cubicBezTo>
                      <a:pt x="168" y="54"/>
                      <a:pt x="168" y="54"/>
                      <a:pt x="168" y="54"/>
                    </a:cubicBezTo>
                    <a:cubicBezTo>
                      <a:pt x="165" y="57"/>
                      <a:pt x="165" y="57"/>
                      <a:pt x="165" y="57"/>
                    </a:cubicBezTo>
                    <a:lnTo>
                      <a:pt x="139" y="29"/>
                    </a:lnTo>
                    <a:close/>
                    <a:moveTo>
                      <a:pt x="180" y="133"/>
                    </a:moveTo>
                    <a:cubicBezTo>
                      <a:pt x="181" y="134"/>
                      <a:pt x="182" y="134"/>
                      <a:pt x="183" y="134"/>
                    </a:cubicBezTo>
                    <a:cubicBezTo>
                      <a:pt x="169" y="166"/>
                      <a:pt x="169" y="166"/>
                      <a:pt x="169" y="166"/>
                    </a:cubicBezTo>
                    <a:cubicBezTo>
                      <a:pt x="167" y="166"/>
                      <a:pt x="167" y="166"/>
                      <a:pt x="167" y="166"/>
                    </a:cubicBezTo>
                    <a:lnTo>
                      <a:pt x="180" y="133"/>
                    </a:lnTo>
                    <a:close/>
                    <a:moveTo>
                      <a:pt x="166" y="11"/>
                    </a:moveTo>
                    <a:cubicBezTo>
                      <a:pt x="170" y="18"/>
                      <a:pt x="170" y="18"/>
                      <a:pt x="170" y="18"/>
                    </a:cubicBezTo>
                    <a:cubicBezTo>
                      <a:pt x="184" y="46"/>
                      <a:pt x="184" y="46"/>
                      <a:pt x="184" y="46"/>
                    </a:cubicBezTo>
                    <a:cubicBezTo>
                      <a:pt x="183" y="46"/>
                      <a:pt x="182" y="47"/>
                      <a:pt x="181" y="47"/>
                    </a:cubicBezTo>
                    <a:lnTo>
                      <a:pt x="166" y="11"/>
                    </a:lnTo>
                    <a:close/>
                    <a:moveTo>
                      <a:pt x="196" y="324"/>
                    </a:moveTo>
                    <a:cubicBezTo>
                      <a:pt x="196" y="324"/>
                      <a:pt x="196" y="324"/>
                      <a:pt x="196" y="324"/>
                    </a:cubicBezTo>
                    <a:cubicBezTo>
                      <a:pt x="201" y="328"/>
                      <a:pt x="201" y="328"/>
                      <a:pt x="201" y="328"/>
                    </a:cubicBezTo>
                    <a:cubicBezTo>
                      <a:pt x="201" y="351"/>
                      <a:pt x="201" y="351"/>
                      <a:pt x="201" y="351"/>
                    </a:cubicBezTo>
                    <a:cubicBezTo>
                      <a:pt x="196" y="351"/>
                      <a:pt x="196" y="351"/>
                      <a:pt x="196" y="351"/>
                    </a:cubicBezTo>
                    <a:lnTo>
                      <a:pt x="196" y="324"/>
                    </a:lnTo>
                    <a:close/>
                    <a:moveTo>
                      <a:pt x="196" y="283"/>
                    </a:moveTo>
                    <a:cubicBezTo>
                      <a:pt x="196" y="283"/>
                      <a:pt x="196" y="283"/>
                      <a:pt x="196" y="283"/>
                    </a:cubicBezTo>
                    <a:cubicBezTo>
                      <a:pt x="201" y="287"/>
                      <a:pt x="201" y="287"/>
                      <a:pt x="201" y="287"/>
                    </a:cubicBezTo>
                    <a:cubicBezTo>
                      <a:pt x="201" y="307"/>
                      <a:pt x="201" y="307"/>
                      <a:pt x="201" y="307"/>
                    </a:cubicBezTo>
                    <a:cubicBezTo>
                      <a:pt x="196" y="307"/>
                      <a:pt x="196" y="307"/>
                      <a:pt x="196" y="307"/>
                    </a:cubicBezTo>
                    <a:lnTo>
                      <a:pt x="196" y="283"/>
                    </a:lnTo>
                    <a:close/>
                    <a:moveTo>
                      <a:pt x="196" y="172"/>
                    </a:moveTo>
                    <a:cubicBezTo>
                      <a:pt x="198" y="172"/>
                      <a:pt x="198" y="172"/>
                      <a:pt x="198" y="172"/>
                    </a:cubicBezTo>
                    <a:cubicBezTo>
                      <a:pt x="198" y="136"/>
                      <a:pt x="198" y="136"/>
                      <a:pt x="198" y="136"/>
                    </a:cubicBezTo>
                    <a:cubicBezTo>
                      <a:pt x="199" y="136"/>
                      <a:pt x="200" y="136"/>
                      <a:pt x="201" y="136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267"/>
                      <a:pt x="201" y="267"/>
                      <a:pt x="201" y="267"/>
                    </a:cubicBezTo>
                    <a:cubicBezTo>
                      <a:pt x="196" y="267"/>
                      <a:pt x="196" y="267"/>
                      <a:pt x="196" y="267"/>
                    </a:cubicBezTo>
                    <a:lnTo>
                      <a:pt x="196" y="172"/>
                    </a:lnTo>
                    <a:close/>
                    <a:moveTo>
                      <a:pt x="199" y="5"/>
                    </a:moveTo>
                    <a:cubicBezTo>
                      <a:pt x="201" y="5"/>
                      <a:pt x="201" y="5"/>
                      <a:pt x="201" y="5"/>
                    </a:cubicBezTo>
                    <a:cubicBezTo>
                      <a:pt x="201" y="45"/>
                      <a:pt x="201" y="45"/>
                      <a:pt x="201" y="45"/>
                    </a:cubicBezTo>
                    <a:cubicBezTo>
                      <a:pt x="200" y="45"/>
                      <a:pt x="199" y="45"/>
                      <a:pt x="199" y="45"/>
                    </a:cubicBezTo>
                    <a:lnTo>
                      <a:pt x="199" y="5"/>
                    </a:lnTo>
                    <a:close/>
                    <a:moveTo>
                      <a:pt x="211" y="61"/>
                    </a:moveTo>
                    <a:cubicBezTo>
                      <a:pt x="217" y="61"/>
                      <a:pt x="221" y="66"/>
                      <a:pt x="221" y="72"/>
                    </a:cubicBezTo>
                    <a:cubicBezTo>
                      <a:pt x="221" y="77"/>
                      <a:pt x="217" y="82"/>
                      <a:pt x="211" y="82"/>
                    </a:cubicBezTo>
                    <a:cubicBezTo>
                      <a:pt x="206" y="82"/>
                      <a:pt x="201" y="77"/>
                      <a:pt x="201" y="72"/>
                    </a:cubicBezTo>
                    <a:cubicBezTo>
                      <a:pt x="201" y="66"/>
                      <a:pt x="206" y="61"/>
                      <a:pt x="211" y="61"/>
                    </a:cubicBezTo>
                    <a:close/>
                    <a:moveTo>
                      <a:pt x="231" y="164"/>
                    </a:moveTo>
                    <a:cubicBezTo>
                      <a:pt x="229" y="164"/>
                      <a:pt x="229" y="164"/>
                      <a:pt x="229" y="164"/>
                    </a:cubicBezTo>
                    <a:cubicBezTo>
                      <a:pt x="216" y="132"/>
                      <a:pt x="216" y="132"/>
                      <a:pt x="216" y="132"/>
                    </a:cubicBezTo>
                    <a:cubicBezTo>
                      <a:pt x="219" y="130"/>
                      <a:pt x="219" y="130"/>
                      <a:pt x="219" y="130"/>
                    </a:cubicBezTo>
                    <a:lnTo>
                      <a:pt x="231" y="164"/>
                    </a:lnTo>
                    <a:close/>
                    <a:moveTo>
                      <a:pt x="232" y="119"/>
                    </a:moveTo>
                    <a:cubicBezTo>
                      <a:pt x="257" y="144"/>
                      <a:pt x="257" y="144"/>
                      <a:pt x="257" y="144"/>
                    </a:cubicBezTo>
                    <a:cubicBezTo>
                      <a:pt x="255" y="145"/>
                      <a:pt x="255" y="145"/>
                      <a:pt x="255" y="145"/>
                    </a:cubicBezTo>
                    <a:cubicBezTo>
                      <a:pt x="231" y="121"/>
                      <a:pt x="231" y="121"/>
                      <a:pt x="231" y="121"/>
                    </a:cubicBezTo>
                    <a:cubicBezTo>
                      <a:pt x="231" y="120"/>
                      <a:pt x="232" y="119"/>
                      <a:pt x="232" y="119"/>
                    </a:cubicBezTo>
                    <a:close/>
                    <a:moveTo>
                      <a:pt x="240" y="103"/>
                    </a:moveTo>
                    <a:cubicBezTo>
                      <a:pt x="272" y="116"/>
                      <a:pt x="272" y="116"/>
                      <a:pt x="272" y="116"/>
                    </a:cubicBezTo>
                    <a:cubicBezTo>
                      <a:pt x="271" y="118"/>
                      <a:pt x="271" y="118"/>
                      <a:pt x="271" y="118"/>
                    </a:cubicBezTo>
                    <a:cubicBezTo>
                      <a:pt x="240" y="105"/>
                      <a:pt x="240" y="105"/>
                      <a:pt x="240" y="105"/>
                    </a:cubicBezTo>
                    <a:cubicBezTo>
                      <a:pt x="240" y="104"/>
                      <a:pt x="240" y="103"/>
                      <a:pt x="240" y="103"/>
                    </a:cubicBezTo>
                    <a:close/>
                    <a:moveTo>
                      <a:pt x="278" y="84"/>
                    </a:moveTo>
                    <a:cubicBezTo>
                      <a:pt x="374" y="84"/>
                      <a:pt x="374" y="84"/>
                      <a:pt x="374" y="84"/>
                    </a:cubicBezTo>
                    <a:cubicBezTo>
                      <a:pt x="374" y="88"/>
                      <a:pt x="374" y="88"/>
                      <a:pt x="374" y="88"/>
                    </a:cubicBezTo>
                    <a:cubicBezTo>
                      <a:pt x="278" y="88"/>
                      <a:pt x="278" y="88"/>
                      <a:pt x="278" y="88"/>
                    </a:cubicBezTo>
                    <a:lnTo>
                      <a:pt x="278" y="84"/>
                    </a:lnTo>
                    <a:close/>
                    <a:moveTo>
                      <a:pt x="359" y="56"/>
                    </a:moveTo>
                    <a:cubicBezTo>
                      <a:pt x="361" y="80"/>
                      <a:pt x="361" y="80"/>
                      <a:pt x="361" y="80"/>
                    </a:cubicBezTo>
                    <a:cubicBezTo>
                      <a:pt x="359" y="80"/>
                      <a:pt x="359" y="80"/>
                      <a:pt x="359" y="80"/>
                    </a:cubicBezTo>
                    <a:cubicBezTo>
                      <a:pt x="357" y="54"/>
                      <a:pt x="357" y="54"/>
                      <a:pt x="357" y="54"/>
                    </a:cubicBezTo>
                    <a:lnTo>
                      <a:pt x="359" y="56"/>
                    </a:lnTo>
                    <a:close/>
                    <a:moveTo>
                      <a:pt x="370" y="68"/>
                    </a:moveTo>
                    <a:cubicBezTo>
                      <a:pt x="397" y="84"/>
                      <a:pt x="397" y="84"/>
                      <a:pt x="397" y="84"/>
                    </a:cubicBezTo>
                    <a:cubicBezTo>
                      <a:pt x="397" y="85"/>
                      <a:pt x="397" y="85"/>
                      <a:pt x="397" y="85"/>
                    </a:cubicBezTo>
                    <a:cubicBezTo>
                      <a:pt x="370" y="72"/>
                      <a:pt x="370" y="72"/>
                      <a:pt x="370" y="72"/>
                    </a:cubicBezTo>
                    <a:lnTo>
                      <a:pt x="370" y="68"/>
                    </a:lnTo>
                    <a:close/>
                    <a:moveTo>
                      <a:pt x="411" y="89"/>
                    </a:moveTo>
                    <a:cubicBezTo>
                      <a:pt x="411" y="93"/>
                      <a:pt x="411" y="93"/>
                      <a:pt x="411" y="93"/>
                    </a:cubicBezTo>
                    <a:cubicBezTo>
                      <a:pt x="381" y="99"/>
                      <a:pt x="381" y="99"/>
                      <a:pt x="381" y="99"/>
                    </a:cubicBezTo>
                    <a:cubicBezTo>
                      <a:pt x="377" y="97"/>
                      <a:pt x="377" y="97"/>
                      <a:pt x="377" y="97"/>
                    </a:cubicBezTo>
                    <a:lnTo>
                      <a:pt x="411" y="89"/>
                    </a:lnTo>
                    <a:close/>
                    <a:moveTo>
                      <a:pt x="430" y="95"/>
                    </a:moveTo>
                    <a:cubicBezTo>
                      <a:pt x="402" y="131"/>
                      <a:pt x="402" y="131"/>
                      <a:pt x="402" y="131"/>
                    </a:cubicBezTo>
                    <a:cubicBezTo>
                      <a:pt x="399" y="127"/>
                      <a:pt x="399" y="127"/>
                      <a:pt x="399" y="127"/>
                    </a:cubicBezTo>
                    <a:cubicBezTo>
                      <a:pt x="427" y="91"/>
                      <a:pt x="427" y="91"/>
                      <a:pt x="427" y="91"/>
                    </a:cubicBezTo>
                    <a:lnTo>
                      <a:pt x="430" y="95"/>
                    </a:lnTo>
                    <a:close/>
                    <a:moveTo>
                      <a:pt x="446" y="98"/>
                    </a:moveTo>
                    <a:cubicBezTo>
                      <a:pt x="431" y="144"/>
                      <a:pt x="431" y="144"/>
                      <a:pt x="431" y="144"/>
                    </a:cubicBezTo>
                    <a:cubicBezTo>
                      <a:pt x="429" y="143"/>
                      <a:pt x="429" y="143"/>
                      <a:pt x="429" y="143"/>
                    </a:cubicBezTo>
                    <a:cubicBezTo>
                      <a:pt x="444" y="96"/>
                      <a:pt x="444" y="96"/>
                      <a:pt x="444" y="96"/>
                    </a:cubicBezTo>
                    <a:lnTo>
                      <a:pt x="446" y="98"/>
                    </a:lnTo>
                    <a:close/>
                    <a:moveTo>
                      <a:pt x="460" y="96"/>
                    </a:moveTo>
                    <a:cubicBezTo>
                      <a:pt x="463" y="96"/>
                      <a:pt x="463" y="96"/>
                      <a:pt x="463" y="96"/>
                    </a:cubicBezTo>
                    <a:cubicBezTo>
                      <a:pt x="463" y="155"/>
                      <a:pt x="463" y="155"/>
                      <a:pt x="463" y="155"/>
                    </a:cubicBezTo>
                    <a:cubicBezTo>
                      <a:pt x="460" y="155"/>
                      <a:pt x="460" y="155"/>
                      <a:pt x="460" y="155"/>
                    </a:cubicBezTo>
                    <a:lnTo>
                      <a:pt x="460" y="96"/>
                    </a:lnTo>
                    <a:close/>
                    <a:moveTo>
                      <a:pt x="206" y="286"/>
                    </a:moveTo>
                    <a:cubicBezTo>
                      <a:pt x="216" y="286"/>
                      <a:pt x="216" y="286"/>
                      <a:pt x="216" y="286"/>
                    </a:cubicBezTo>
                    <a:cubicBezTo>
                      <a:pt x="216" y="307"/>
                      <a:pt x="216" y="307"/>
                      <a:pt x="216" y="307"/>
                    </a:cubicBezTo>
                    <a:cubicBezTo>
                      <a:pt x="206" y="307"/>
                      <a:pt x="206" y="307"/>
                      <a:pt x="206" y="307"/>
                    </a:cubicBezTo>
                    <a:lnTo>
                      <a:pt x="206" y="286"/>
                    </a:lnTo>
                    <a:close/>
                    <a:moveTo>
                      <a:pt x="221" y="279"/>
                    </a:moveTo>
                    <a:cubicBezTo>
                      <a:pt x="226" y="276"/>
                      <a:pt x="226" y="276"/>
                      <a:pt x="226" y="276"/>
                    </a:cubicBezTo>
                    <a:cubicBezTo>
                      <a:pt x="226" y="312"/>
                      <a:pt x="226" y="312"/>
                      <a:pt x="226" y="312"/>
                    </a:cubicBezTo>
                    <a:cubicBezTo>
                      <a:pt x="221" y="309"/>
                      <a:pt x="221" y="309"/>
                      <a:pt x="221" y="309"/>
                    </a:cubicBezTo>
                    <a:lnTo>
                      <a:pt x="221" y="279"/>
                    </a:lnTo>
                    <a:close/>
                    <a:moveTo>
                      <a:pt x="345" y="260"/>
                    </a:moveTo>
                    <a:cubicBezTo>
                      <a:pt x="345" y="236"/>
                      <a:pt x="345" y="236"/>
                      <a:pt x="345" y="236"/>
                    </a:cubicBezTo>
                    <a:cubicBezTo>
                      <a:pt x="348" y="236"/>
                      <a:pt x="348" y="236"/>
                      <a:pt x="348" y="236"/>
                    </a:cubicBezTo>
                    <a:cubicBezTo>
                      <a:pt x="349" y="257"/>
                      <a:pt x="349" y="257"/>
                      <a:pt x="349" y="257"/>
                    </a:cubicBezTo>
                    <a:cubicBezTo>
                      <a:pt x="364" y="285"/>
                      <a:pt x="364" y="285"/>
                      <a:pt x="364" y="285"/>
                    </a:cubicBezTo>
                    <a:lnTo>
                      <a:pt x="345" y="260"/>
                    </a:lnTo>
                    <a:close/>
                    <a:moveTo>
                      <a:pt x="397" y="192"/>
                    </a:moveTo>
                    <a:cubicBezTo>
                      <a:pt x="397" y="182"/>
                      <a:pt x="397" y="182"/>
                      <a:pt x="397" y="182"/>
                    </a:cubicBezTo>
                    <a:cubicBezTo>
                      <a:pt x="400" y="182"/>
                      <a:pt x="400" y="182"/>
                      <a:pt x="400" y="182"/>
                    </a:cubicBezTo>
                    <a:cubicBezTo>
                      <a:pt x="409" y="190"/>
                      <a:pt x="409" y="190"/>
                      <a:pt x="409" y="190"/>
                    </a:cubicBezTo>
                    <a:cubicBezTo>
                      <a:pt x="407" y="204"/>
                      <a:pt x="407" y="204"/>
                      <a:pt x="407" y="204"/>
                    </a:cubicBezTo>
                    <a:cubicBezTo>
                      <a:pt x="398" y="210"/>
                      <a:pt x="398" y="210"/>
                      <a:pt x="398" y="210"/>
                    </a:cubicBezTo>
                    <a:cubicBezTo>
                      <a:pt x="394" y="210"/>
                      <a:pt x="394" y="210"/>
                      <a:pt x="394" y="210"/>
                    </a:cubicBezTo>
                    <a:cubicBezTo>
                      <a:pt x="394" y="204"/>
                      <a:pt x="394" y="204"/>
                      <a:pt x="394" y="204"/>
                    </a:cubicBezTo>
                    <a:cubicBezTo>
                      <a:pt x="399" y="204"/>
                      <a:pt x="399" y="204"/>
                      <a:pt x="399" y="204"/>
                    </a:cubicBezTo>
                    <a:cubicBezTo>
                      <a:pt x="399" y="202"/>
                      <a:pt x="399" y="202"/>
                      <a:pt x="399" y="202"/>
                    </a:cubicBezTo>
                    <a:cubicBezTo>
                      <a:pt x="394" y="202"/>
                      <a:pt x="394" y="202"/>
                      <a:pt x="394" y="202"/>
                    </a:cubicBezTo>
                    <a:cubicBezTo>
                      <a:pt x="394" y="192"/>
                      <a:pt x="394" y="192"/>
                      <a:pt x="394" y="192"/>
                    </a:cubicBezTo>
                    <a:lnTo>
                      <a:pt x="397" y="192"/>
                    </a:lnTo>
                    <a:close/>
                    <a:moveTo>
                      <a:pt x="406" y="220"/>
                    </a:moveTo>
                    <a:cubicBezTo>
                      <a:pt x="400" y="220"/>
                      <a:pt x="400" y="220"/>
                      <a:pt x="400" y="220"/>
                    </a:cubicBezTo>
                    <a:cubicBezTo>
                      <a:pt x="400" y="212"/>
                      <a:pt x="400" y="212"/>
                      <a:pt x="400" y="212"/>
                    </a:cubicBezTo>
                    <a:cubicBezTo>
                      <a:pt x="412" y="206"/>
                      <a:pt x="412" y="206"/>
                      <a:pt x="412" y="206"/>
                    </a:cubicBezTo>
                    <a:lnTo>
                      <a:pt x="406" y="220"/>
                    </a:lnTo>
                    <a:close/>
                    <a:moveTo>
                      <a:pt x="413" y="497"/>
                    </a:moveTo>
                    <a:cubicBezTo>
                      <a:pt x="426" y="429"/>
                      <a:pt x="426" y="429"/>
                      <a:pt x="426" y="429"/>
                    </a:cubicBezTo>
                    <a:cubicBezTo>
                      <a:pt x="422" y="403"/>
                      <a:pt x="422" y="403"/>
                      <a:pt x="422" y="403"/>
                    </a:cubicBezTo>
                    <a:cubicBezTo>
                      <a:pt x="411" y="451"/>
                      <a:pt x="411" y="451"/>
                      <a:pt x="411" y="451"/>
                    </a:cubicBezTo>
                    <a:cubicBezTo>
                      <a:pt x="405" y="451"/>
                      <a:pt x="405" y="451"/>
                      <a:pt x="405" y="451"/>
                    </a:cubicBezTo>
                    <a:cubicBezTo>
                      <a:pt x="405" y="408"/>
                      <a:pt x="405" y="408"/>
                      <a:pt x="405" y="408"/>
                    </a:cubicBezTo>
                    <a:cubicBezTo>
                      <a:pt x="423" y="395"/>
                      <a:pt x="423" y="395"/>
                      <a:pt x="423" y="395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397" y="401"/>
                      <a:pt x="397" y="401"/>
                      <a:pt x="397" y="401"/>
                    </a:cubicBezTo>
                    <a:cubicBezTo>
                      <a:pt x="395" y="401"/>
                      <a:pt x="395" y="401"/>
                      <a:pt x="395" y="401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406" y="321"/>
                      <a:pt x="406" y="321"/>
                      <a:pt x="406" y="321"/>
                    </a:cubicBezTo>
                    <a:cubicBezTo>
                      <a:pt x="385" y="302"/>
                      <a:pt x="385" y="302"/>
                      <a:pt x="385" y="302"/>
                    </a:cubicBezTo>
                    <a:cubicBezTo>
                      <a:pt x="405" y="281"/>
                      <a:pt x="405" y="281"/>
                      <a:pt x="405" y="281"/>
                    </a:cubicBezTo>
                    <a:cubicBezTo>
                      <a:pt x="412" y="284"/>
                      <a:pt x="412" y="284"/>
                      <a:pt x="412" y="284"/>
                    </a:cubicBezTo>
                    <a:cubicBezTo>
                      <a:pt x="403" y="302"/>
                      <a:pt x="403" y="302"/>
                      <a:pt x="403" y="302"/>
                    </a:cubicBezTo>
                    <a:cubicBezTo>
                      <a:pt x="425" y="319"/>
                      <a:pt x="425" y="319"/>
                      <a:pt x="425" y="319"/>
                    </a:cubicBezTo>
                    <a:cubicBezTo>
                      <a:pt x="455" y="296"/>
                      <a:pt x="455" y="296"/>
                      <a:pt x="455" y="296"/>
                    </a:cubicBezTo>
                    <a:cubicBezTo>
                      <a:pt x="478" y="218"/>
                      <a:pt x="478" y="218"/>
                      <a:pt x="478" y="218"/>
                    </a:cubicBezTo>
                    <a:cubicBezTo>
                      <a:pt x="468" y="184"/>
                      <a:pt x="468" y="184"/>
                      <a:pt x="468" y="184"/>
                    </a:cubicBezTo>
                    <a:cubicBezTo>
                      <a:pt x="481" y="173"/>
                      <a:pt x="481" y="173"/>
                      <a:pt x="481" y="173"/>
                    </a:cubicBezTo>
                    <a:cubicBezTo>
                      <a:pt x="485" y="167"/>
                      <a:pt x="485" y="167"/>
                      <a:pt x="485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61" y="176"/>
                      <a:pt x="461" y="176"/>
                      <a:pt x="461" y="176"/>
                    </a:cubicBezTo>
                    <a:cubicBezTo>
                      <a:pt x="457" y="226"/>
                      <a:pt x="457" y="226"/>
                      <a:pt x="457" y="226"/>
                    </a:cubicBezTo>
                    <a:cubicBezTo>
                      <a:pt x="416" y="228"/>
                      <a:pt x="416" y="228"/>
                      <a:pt x="416" y="228"/>
                    </a:cubicBezTo>
                    <a:cubicBezTo>
                      <a:pt x="460" y="233"/>
                      <a:pt x="460" y="233"/>
                      <a:pt x="460" y="233"/>
                    </a:cubicBezTo>
                    <a:cubicBezTo>
                      <a:pt x="415" y="240"/>
                      <a:pt x="415" y="240"/>
                      <a:pt x="415" y="240"/>
                    </a:cubicBezTo>
                    <a:cubicBezTo>
                      <a:pt x="421" y="255"/>
                      <a:pt x="421" y="255"/>
                      <a:pt x="421" y="255"/>
                    </a:cubicBezTo>
                    <a:cubicBezTo>
                      <a:pt x="412" y="265"/>
                      <a:pt x="412" y="265"/>
                      <a:pt x="412" y="265"/>
                    </a:cubicBezTo>
                    <a:cubicBezTo>
                      <a:pt x="393" y="258"/>
                      <a:pt x="393" y="258"/>
                      <a:pt x="393" y="258"/>
                    </a:cubicBezTo>
                    <a:cubicBezTo>
                      <a:pt x="376" y="267"/>
                      <a:pt x="376" y="267"/>
                      <a:pt x="376" y="267"/>
                    </a:cubicBezTo>
                    <a:cubicBezTo>
                      <a:pt x="367" y="256"/>
                      <a:pt x="367" y="256"/>
                      <a:pt x="367" y="256"/>
                    </a:cubicBezTo>
                    <a:cubicBezTo>
                      <a:pt x="379" y="222"/>
                      <a:pt x="379" y="222"/>
                      <a:pt x="379" y="222"/>
                    </a:cubicBezTo>
                    <a:cubicBezTo>
                      <a:pt x="384" y="222"/>
                      <a:pt x="384" y="222"/>
                      <a:pt x="384" y="222"/>
                    </a:cubicBezTo>
                    <a:cubicBezTo>
                      <a:pt x="386" y="251"/>
                      <a:pt x="386" y="251"/>
                      <a:pt x="386" y="251"/>
                    </a:cubicBezTo>
                    <a:cubicBezTo>
                      <a:pt x="393" y="230"/>
                      <a:pt x="393" y="230"/>
                      <a:pt x="393" y="230"/>
                    </a:cubicBezTo>
                    <a:cubicBezTo>
                      <a:pt x="410" y="232"/>
                      <a:pt x="410" y="232"/>
                      <a:pt x="410" y="232"/>
                    </a:cubicBezTo>
                    <a:cubicBezTo>
                      <a:pt x="403" y="228"/>
                      <a:pt x="403" y="228"/>
                      <a:pt x="403" y="228"/>
                    </a:cubicBezTo>
                    <a:cubicBezTo>
                      <a:pt x="414" y="228"/>
                      <a:pt x="414" y="228"/>
                      <a:pt x="414" y="228"/>
                    </a:cubicBezTo>
                    <a:cubicBezTo>
                      <a:pt x="411" y="220"/>
                      <a:pt x="411" y="220"/>
                      <a:pt x="411" y="220"/>
                    </a:cubicBezTo>
                    <a:cubicBezTo>
                      <a:pt x="418" y="210"/>
                      <a:pt x="418" y="210"/>
                      <a:pt x="418" y="210"/>
                    </a:cubicBezTo>
                    <a:cubicBezTo>
                      <a:pt x="420" y="188"/>
                      <a:pt x="420" y="188"/>
                      <a:pt x="420" y="188"/>
                    </a:cubicBezTo>
                    <a:cubicBezTo>
                      <a:pt x="405" y="176"/>
                      <a:pt x="405" y="176"/>
                      <a:pt x="405" y="176"/>
                    </a:cubicBezTo>
                    <a:cubicBezTo>
                      <a:pt x="393" y="176"/>
                      <a:pt x="393" y="176"/>
                      <a:pt x="393" y="176"/>
                    </a:cubicBezTo>
                    <a:cubicBezTo>
                      <a:pt x="383" y="184"/>
                      <a:pt x="383" y="184"/>
                      <a:pt x="383" y="184"/>
                    </a:cubicBezTo>
                    <a:cubicBezTo>
                      <a:pt x="380" y="122"/>
                      <a:pt x="380" y="122"/>
                      <a:pt x="380" y="122"/>
                    </a:cubicBezTo>
                    <a:cubicBezTo>
                      <a:pt x="377" y="118"/>
                      <a:pt x="377" y="118"/>
                      <a:pt x="377" y="118"/>
                    </a:cubicBezTo>
                    <a:cubicBezTo>
                      <a:pt x="374" y="221"/>
                      <a:pt x="374" y="221"/>
                      <a:pt x="374" y="221"/>
                    </a:cubicBezTo>
                    <a:cubicBezTo>
                      <a:pt x="367" y="234"/>
                      <a:pt x="367" y="234"/>
                      <a:pt x="367" y="234"/>
                    </a:cubicBezTo>
                    <a:cubicBezTo>
                      <a:pt x="367" y="234"/>
                      <a:pt x="366" y="232"/>
                      <a:pt x="364" y="225"/>
                    </a:cubicBezTo>
                    <a:cubicBezTo>
                      <a:pt x="362" y="219"/>
                      <a:pt x="365" y="200"/>
                      <a:pt x="365" y="200"/>
                    </a:cubicBezTo>
                    <a:cubicBezTo>
                      <a:pt x="372" y="120"/>
                      <a:pt x="372" y="120"/>
                      <a:pt x="372" y="120"/>
                    </a:cubicBezTo>
                    <a:cubicBezTo>
                      <a:pt x="366" y="127"/>
                      <a:pt x="366" y="127"/>
                      <a:pt x="366" y="127"/>
                    </a:cubicBezTo>
                    <a:cubicBezTo>
                      <a:pt x="362" y="176"/>
                      <a:pt x="362" y="176"/>
                      <a:pt x="362" y="176"/>
                    </a:cubicBezTo>
                    <a:cubicBezTo>
                      <a:pt x="344" y="189"/>
                      <a:pt x="344" y="189"/>
                      <a:pt x="344" y="189"/>
                    </a:cubicBezTo>
                    <a:cubicBezTo>
                      <a:pt x="339" y="216"/>
                      <a:pt x="339" y="216"/>
                      <a:pt x="339" y="216"/>
                    </a:cubicBezTo>
                    <a:cubicBezTo>
                      <a:pt x="347" y="195"/>
                      <a:pt x="347" y="195"/>
                      <a:pt x="347" y="195"/>
                    </a:cubicBezTo>
                    <a:cubicBezTo>
                      <a:pt x="360" y="188"/>
                      <a:pt x="360" y="188"/>
                      <a:pt x="360" y="188"/>
                    </a:cubicBezTo>
                    <a:cubicBezTo>
                      <a:pt x="359" y="201"/>
                      <a:pt x="359" y="201"/>
                      <a:pt x="359" y="201"/>
                    </a:cubicBezTo>
                    <a:cubicBezTo>
                      <a:pt x="349" y="207"/>
                      <a:pt x="349" y="207"/>
                      <a:pt x="349" y="207"/>
                    </a:cubicBezTo>
                    <a:cubicBezTo>
                      <a:pt x="331" y="230"/>
                      <a:pt x="331" y="230"/>
                      <a:pt x="331" y="230"/>
                    </a:cubicBezTo>
                    <a:cubicBezTo>
                      <a:pt x="329" y="270"/>
                      <a:pt x="329" y="270"/>
                      <a:pt x="329" y="270"/>
                    </a:cubicBezTo>
                    <a:cubicBezTo>
                      <a:pt x="369" y="305"/>
                      <a:pt x="369" y="305"/>
                      <a:pt x="369" y="305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386" y="356"/>
                      <a:pt x="386" y="356"/>
                      <a:pt x="386" y="356"/>
                    </a:cubicBezTo>
                    <a:cubicBezTo>
                      <a:pt x="349" y="337"/>
                      <a:pt x="349" y="337"/>
                      <a:pt x="349" y="337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289" y="318"/>
                      <a:pt x="289" y="318"/>
                      <a:pt x="289" y="318"/>
                    </a:cubicBezTo>
                    <a:cubicBezTo>
                      <a:pt x="252" y="337"/>
                      <a:pt x="252" y="337"/>
                      <a:pt x="252" y="337"/>
                    </a:cubicBezTo>
                    <a:cubicBezTo>
                      <a:pt x="252" y="350"/>
                      <a:pt x="252" y="350"/>
                      <a:pt x="252" y="350"/>
                    </a:cubicBezTo>
                    <a:cubicBezTo>
                      <a:pt x="252" y="367"/>
                      <a:pt x="252" y="367"/>
                      <a:pt x="252" y="367"/>
                    </a:cubicBezTo>
                    <a:cubicBezTo>
                      <a:pt x="229" y="367"/>
                      <a:pt x="229" y="367"/>
                      <a:pt x="229" y="367"/>
                    </a:cubicBezTo>
                    <a:cubicBezTo>
                      <a:pt x="220" y="351"/>
                      <a:pt x="220" y="351"/>
                      <a:pt x="220" y="351"/>
                    </a:cubicBezTo>
                    <a:cubicBezTo>
                      <a:pt x="206" y="351"/>
                      <a:pt x="206" y="351"/>
                      <a:pt x="206" y="351"/>
                    </a:cubicBezTo>
                    <a:cubicBezTo>
                      <a:pt x="206" y="326"/>
                      <a:pt x="206" y="326"/>
                      <a:pt x="206" y="326"/>
                    </a:cubicBezTo>
                    <a:cubicBezTo>
                      <a:pt x="226" y="326"/>
                      <a:pt x="226" y="326"/>
                      <a:pt x="226" y="326"/>
                    </a:cubicBezTo>
                    <a:cubicBezTo>
                      <a:pt x="226" y="326"/>
                      <a:pt x="226" y="326"/>
                      <a:pt x="227" y="326"/>
                    </a:cubicBezTo>
                    <a:cubicBezTo>
                      <a:pt x="231" y="326"/>
                      <a:pt x="235" y="323"/>
                      <a:pt x="235" y="318"/>
                    </a:cubicBezTo>
                    <a:cubicBezTo>
                      <a:pt x="235" y="318"/>
                      <a:pt x="235" y="318"/>
                      <a:pt x="235" y="318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0"/>
                      <a:pt x="231" y="266"/>
                      <a:pt x="227" y="266"/>
                    </a:cubicBezTo>
                    <a:cubicBezTo>
                      <a:pt x="227" y="266"/>
                      <a:pt x="226" y="266"/>
                      <a:pt x="226" y="266"/>
                    </a:cubicBezTo>
                    <a:cubicBezTo>
                      <a:pt x="206" y="266"/>
                      <a:pt x="206" y="266"/>
                      <a:pt x="206" y="266"/>
                    </a:cubicBezTo>
                    <a:cubicBezTo>
                      <a:pt x="206" y="172"/>
                      <a:pt x="206" y="172"/>
                      <a:pt x="206" y="172"/>
                    </a:cubicBezTo>
                    <a:cubicBezTo>
                      <a:pt x="204" y="172"/>
                      <a:pt x="204" y="172"/>
                      <a:pt x="204" y="172"/>
                    </a:cubicBezTo>
                    <a:cubicBezTo>
                      <a:pt x="204" y="138"/>
                      <a:pt x="204" y="138"/>
                      <a:pt x="204" y="138"/>
                    </a:cubicBezTo>
                    <a:cubicBezTo>
                      <a:pt x="206" y="138"/>
                      <a:pt x="207" y="137"/>
                      <a:pt x="208" y="137"/>
                    </a:cubicBezTo>
                    <a:cubicBezTo>
                      <a:pt x="220" y="169"/>
                      <a:pt x="220" y="169"/>
                      <a:pt x="220" y="169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20" y="174"/>
                      <a:pt x="220" y="174"/>
                      <a:pt x="220" y="174"/>
                    </a:cubicBezTo>
                    <a:cubicBezTo>
                      <a:pt x="238" y="167"/>
                      <a:pt x="238" y="167"/>
                      <a:pt x="238" y="167"/>
                    </a:cubicBezTo>
                    <a:cubicBezTo>
                      <a:pt x="237" y="163"/>
                      <a:pt x="237" y="163"/>
                      <a:pt x="237" y="163"/>
                    </a:cubicBezTo>
                    <a:cubicBezTo>
                      <a:pt x="235" y="163"/>
                      <a:pt x="235" y="163"/>
                      <a:pt x="235" y="163"/>
                    </a:cubicBezTo>
                    <a:cubicBezTo>
                      <a:pt x="222" y="131"/>
                      <a:pt x="222" y="131"/>
                      <a:pt x="222" y="131"/>
                    </a:cubicBezTo>
                    <a:cubicBezTo>
                      <a:pt x="223" y="130"/>
                      <a:pt x="224" y="130"/>
                      <a:pt x="225" y="129"/>
                    </a:cubicBezTo>
                    <a:cubicBezTo>
                      <a:pt x="250" y="153"/>
                      <a:pt x="250" y="153"/>
                      <a:pt x="250" y="153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51" y="158"/>
                      <a:pt x="251" y="158"/>
                      <a:pt x="251" y="158"/>
                    </a:cubicBezTo>
                    <a:cubicBezTo>
                      <a:pt x="265" y="144"/>
                      <a:pt x="265" y="144"/>
                      <a:pt x="265" y="144"/>
                    </a:cubicBezTo>
                    <a:cubicBezTo>
                      <a:pt x="262" y="141"/>
                      <a:pt x="262" y="141"/>
                      <a:pt x="262" y="141"/>
                    </a:cubicBezTo>
                    <a:cubicBezTo>
                      <a:pt x="260" y="142"/>
                      <a:pt x="260" y="142"/>
                      <a:pt x="260" y="142"/>
                    </a:cubicBezTo>
                    <a:cubicBezTo>
                      <a:pt x="235" y="118"/>
                      <a:pt x="235" y="118"/>
                      <a:pt x="235" y="118"/>
                    </a:cubicBezTo>
                    <a:cubicBezTo>
                      <a:pt x="236" y="117"/>
                      <a:pt x="237" y="116"/>
                      <a:pt x="237" y="115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81" y="114"/>
                      <a:pt x="281" y="114"/>
                      <a:pt x="281" y="114"/>
                    </a:cubicBezTo>
                    <a:cubicBezTo>
                      <a:pt x="277" y="112"/>
                      <a:pt x="277" y="112"/>
                      <a:pt x="277" y="112"/>
                    </a:cubicBezTo>
                    <a:cubicBezTo>
                      <a:pt x="276" y="114"/>
                      <a:pt x="276" y="114"/>
                      <a:pt x="276" y="114"/>
                    </a:cubicBezTo>
                    <a:cubicBezTo>
                      <a:pt x="243" y="101"/>
                      <a:pt x="243" y="101"/>
                      <a:pt x="243" y="101"/>
                    </a:cubicBezTo>
                    <a:cubicBezTo>
                      <a:pt x="243" y="100"/>
                      <a:pt x="243" y="99"/>
                      <a:pt x="243" y="98"/>
                    </a:cubicBezTo>
                    <a:cubicBezTo>
                      <a:pt x="278" y="98"/>
                      <a:pt x="278" y="98"/>
                      <a:pt x="278" y="98"/>
                    </a:cubicBezTo>
                    <a:cubicBezTo>
                      <a:pt x="278" y="100"/>
                      <a:pt x="278" y="100"/>
                      <a:pt x="278" y="100"/>
                    </a:cubicBezTo>
                    <a:cubicBezTo>
                      <a:pt x="368" y="100"/>
                      <a:pt x="368" y="100"/>
                      <a:pt x="368" y="100"/>
                    </a:cubicBezTo>
                    <a:cubicBezTo>
                      <a:pt x="368" y="101"/>
                      <a:pt x="368" y="103"/>
                      <a:pt x="369" y="105"/>
                    </a:cubicBezTo>
                    <a:cubicBezTo>
                      <a:pt x="371" y="109"/>
                      <a:pt x="373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406" y="100"/>
                      <a:pt x="406" y="100"/>
                      <a:pt x="406" y="100"/>
                    </a:cubicBezTo>
                    <a:cubicBezTo>
                      <a:pt x="415" y="100"/>
                      <a:pt x="415" y="100"/>
                      <a:pt x="415" y="10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1"/>
                      <a:pt x="395" y="134"/>
                      <a:pt x="398" y="137"/>
                    </a:cubicBezTo>
                    <a:cubicBezTo>
                      <a:pt x="402" y="139"/>
                      <a:pt x="405" y="140"/>
                      <a:pt x="406" y="139"/>
                    </a:cubicBezTo>
                    <a:cubicBezTo>
                      <a:pt x="406" y="139"/>
                      <a:pt x="406" y="139"/>
                      <a:pt x="406" y="139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9"/>
                      <a:pt x="425" y="151"/>
                      <a:pt x="429" y="153"/>
                    </a:cubicBezTo>
                    <a:cubicBezTo>
                      <a:pt x="434" y="154"/>
                      <a:pt x="437" y="155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3"/>
                      <a:pt x="438" y="153"/>
                    </a:cubicBezTo>
                    <a:cubicBezTo>
                      <a:pt x="438" y="153"/>
                      <a:pt x="438" y="153"/>
                      <a:pt x="438" y="153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7" y="160"/>
                      <a:pt x="461" y="161"/>
                      <a:pt x="465" y="161"/>
                    </a:cubicBezTo>
                    <a:cubicBezTo>
                      <a:pt x="470" y="161"/>
                      <a:pt x="474" y="160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00"/>
                      <a:pt x="474" y="100"/>
                      <a:pt x="474" y="100"/>
                    </a:cubicBezTo>
                    <a:cubicBezTo>
                      <a:pt x="481" y="100"/>
                      <a:pt x="481" y="100"/>
                      <a:pt x="481" y="100"/>
                    </a:cubicBezTo>
                    <a:cubicBezTo>
                      <a:pt x="481" y="88"/>
                      <a:pt x="481" y="88"/>
                      <a:pt x="481" y="88"/>
                    </a:cubicBezTo>
                    <a:cubicBezTo>
                      <a:pt x="412" y="88"/>
                      <a:pt x="412" y="88"/>
                      <a:pt x="412" y="88"/>
                    </a:cubicBezTo>
                    <a:cubicBezTo>
                      <a:pt x="412" y="84"/>
                      <a:pt x="412" y="84"/>
                      <a:pt x="412" y="84"/>
                    </a:cubicBezTo>
                    <a:cubicBezTo>
                      <a:pt x="481" y="84"/>
                      <a:pt x="481" y="84"/>
                      <a:pt x="481" y="84"/>
                    </a:cubicBezTo>
                    <a:cubicBezTo>
                      <a:pt x="481" y="80"/>
                      <a:pt x="481" y="80"/>
                      <a:pt x="481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11" y="80"/>
                      <a:pt x="411" y="80"/>
                      <a:pt x="411" y="80"/>
                    </a:cubicBezTo>
                    <a:cubicBezTo>
                      <a:pt x="404" y="79"/>
                      <a:pt x="385" y="75"/>
                      <a:pt x="373" y="63"/>
                    </a:cubicBezTo>
                    <a:cubicBezTo>
                      <a:pt x="357" y="46"/>
                      <a:pt x="356" y="34"/>
                      <a:pt x="356" y="34"/>
                    </a:cubicBezTo>
                    <a:cubicBezTo>
                      <a:pt x="353" y="34"/>
                      <a:pt x="353" y="34"/>
                      <a:pt x="353" y="34"/>
                    </a:cubicBezTo>
                    <a:cubicBezTo>
                      <a:pt x="353" y="80"/>
                      <a:pt x="353" y="80"/>
                      <a:pt x="353" y="80"/>
                    </a:cubicBezTo>
                    <a:cubicBezTo>
                      <a:pt x="350" y="80"/>
                      <a:pt x="350" y="80"/>
                      <a:pt x="350" y="80"/>
                    </a:cubicBezTo>
                    <a:cubicBezTo>
                      <a:pt x="350" y="34"/>
                      <a:pt x="350" y="34"/>
                      <a:pt x="350" y="34"/>
                    </a:cubicBezTo>
                    <a:cubicBezTo>
                      <a:pt x="343" y="34"/>
                      <a:pt x="343" y="34"/>
                      <a:pt x="343" y="34"/>
                    </a:cubicBezTo>
                    <a:cubicBezTo>
                      <a:pt x="343" y="80"/>
                      <a:pt x="343" y="80"/>
                      <a:pt x="343" y="80"/>
                    </a:cubicBezTo>
                    <a:cubicBezTo>
                      <a:pt x="278" y="80"/>
                      <a:pt x="278" y="80"/>
                      <a:pt x="278" y="80"/>
                    </a:cubicBezTo>
                    <a:cubicBezTo>
                      <a:pt x="278" y="83"/>
                      <a:pt x="278" y="83"/>
                      <a:pt x="278" y="83"/>
                    </a:cubicBezTo>
                    <a:cubicBezTo>
                      <a:pt x="243" y="83"/>
                      <a:pt x="243" y="83"/>
                      <a:pt x="243" y="83"/>
                    </a:cubicBezTo>
                    <a:cubicBezTo>
                      <a:pt x="240" y="62"/>
                      <a:pt x="224" y="46"/>
                      <a:pt x="204" y="43"/>
                    </a:cubicBezTo>
                    <a:cubicBezTo>
                      <a:pt x="204" y="4"/>
                      <a:pt x="204" y="4"/>
                      <a:pt x="204" y="4"/>
                    </a:cubicBezTo>
                    <a:cubicBezTo>
                      <a:pt x="206" y="4"/>
                      <a:pt x="206" y="4"/>
                      <a:pt x="206" y="4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186" y="4"/>
                      <a:pt x="186" y="4"/>
                      <a:pt x="186" y="4"/>
                    </a:cubicBezTo>
                    <a:cubicBezTo>
                      <a:pt x="189" y="4"/>
                      <a:pt x="189" y="4"/>
                      <a:pt x="189" y="4"/>
                    </a:cubicBezTo>
                    <a:cubicBezTo>
                      <a:pt x="189" y="43"/>
                      <a:pt x="189" y="43"/>
                      <a:pt x="189" y="43"/>
                    </a:cubicBezTo>
                    <a:cubicBezTo>
                      <a:pt x="188" y="43"/>
                      <a:pt x="186" y="43"/>
                      <a:pt x="185" y="44"/>
                    </a:cubicBezTo>
                    <a:cubicBezTo>
                      <a:pt x="171" y="8"/>
                      <a:pt x="171" y="8"/>
                      <a:pt x="171" y="8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1" y="3"/>
                      <a:pt x="171" y="3"/>
                      <a:pt x="171" y="3"/>
                    </a:cubicBezTo>
                    <a:cubicBezTo>
                      <a:pt x="153" y="11"/>
                      <a:pt x="153" y="11"/>
                      <a:pt x="153" y="11"/>
                    </a:cubicBezTo>
                    <a:cubicBezTo>
                      <a:pt x="155" y="15"/>
                      <a:pt x="155" y="15"/>
                      <a:pt x="155" y="15"/>
                    </a:cubicBezTo>
                    <a:cubicBezTo>
                      <a:pt x="157" y="14"/>
                      <a:pt x="157" y="14"/>
                      <a:pt x="157" y="14"/>
                    </a:cubicBezTo>
                    <a:cubicBezTo>
                      <a:pt x="171" y="49"/>
                      <a:pt x="171" y="49"/>
                      <a:pt x="171" y="49"/>
                    </a:cubicBezTo>
                    <a:cubicBezTo>
                      <a:pt x="170" y="50"/>
                      <a:pt x="169" y="50"/>
                      <a:pt x="168" y="51"/>
                    </a:cubicBezTo>
                    <a:cubicBezTo>
                      <a:pt x="142" y="25"/>
                      <a:pt x="142" y="25"/>
                      <a:pt x="142" y="25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0" y="20"/>
                      <a:pt x="140" y="20"/>
                      <a:pt x="140" y="20"/>
                    </a:cubicBezTo>
                    <a:cubicBezTo>
                      <a:pt x="126" y="34"/>
                      <a:pt x="126" y="34"/>
                      <a:pt x="126" y="34"/>
                    </a:cubicBezTo>
                    <a:cubicBezTo>
                      <a:pt x="129" y="37"/>
                      <a:pt x="129" y="37"/>
                      <a:pt x="129" y="37"/>
                    </a:cubicBezTo>
                    <a:cubicBezTo>
                      <a:pt x="131" y="35"/>
                      <a:pt x="131" y="35"/>
                      <a:pt x="131" y="35"/>
                    </a:cubicBezTo>
                    <a:cubicBezTo>
                      <a:pt x="157" y="61"/>
                      <a:pt x="157" y="61"/>
                      <a:pt x="157" y="61"/>
                    </a:cubicBezTo>
                    <a:cubicBezTo>
                      <a:pt x="157" y="62"/>
                      <a:pt x="156" y="63"/>
                      <a:pt x="155" y="64"/>
                    </a:cubicBezTo>
                    <a:cubicBezTo>
                      <a:pt x="121" y="51"/>
                      <a:pt x="121" y="51"/>
                      <a:pt x="121" y="51"/>
                    </a:cubicBezTo>
                    <a:cubicBezTo>
                      <a:pt x="122" y="49"/>
                      <a:pt x="122" y="49"/>
                      <a:pt x="122" y="49"/>
                    </a:cubicBezTo>
                    <a:cubicBezTo>
                      <a:pt x="122" y="48"/>
                      <a:pt x="122" y="48"/>
                      <a:pt x="122" y="48"/>
                    </a:cubicBezTo>
                    <a:cubicBezTo>
                      <a:pt x="118" y="47"/>
                      <a:pt x="118" y="47"/>
                      <a:pt x="118" y="47"/>
                    </a:cubicBezTo>
                    <a:cubicBezTo>
                      <a:pt x="111" y="65"/>
                      <a:pt x="111" y="65"/>
                      <a:pt x="111" y="65"/>
                    </a:cubicBezTo>
                    <a:cubicBezTo>
                      <a:pt x="115" y="67"/>
                      <a:pt x="115" y="67"/>
                      <a:pt x="115" y="67"/>
                    </a:cubicBezTo>
                    <a:cubicBezTo>
                      <a:pt x="116" y="65"/>
                      <a:pt x="116" y="65"/>
                      <a:pt x="116" y="65"/>
                    </a:cubicBezTo>
                    <a:cubicBezTo>
                      <a:pt x="149" y="78"/>
                      <a:pt x="149" y="78"/>
                      <a:pt x="149" y="78"/>
                    </a:cubicBezTo>
                    <a:cubicBezTo>
                      <a:pt x="149" y="80"/>
                      <a:pt x="149" y="81"/>
                      <a:pt x="148" y="83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9" y="81"/>
                      <a:pt x="109" y="81"/>
                      <a:pt x="109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2" y="81"/>
                      <a:pt x="59" y="84"/>
                      <a:pt x="59" y="89"/>
                    </a:cubicBez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77"/>
                      <a:pt x="59" y="277"/>
                      <a:pt x="59" y="277"/>
                    </a:cubicBezTo>
                    <a:cubicBezTo>
                      <a:pt x="59" y="277"/>
                      <a:pt x="59" y="278"/>
                      <a:pt x="59" y="278"/>
                    </a:cubicBezTo>
                    <a:cubicBezTo>
                      <a:pt x="59" y="282"/>
                      <a:pt x="62" y="286"/>
                      <a:pt x="67" y="286"/>
                    </a:cubicBezTo>
                    <a:cubicBezTo>
                      <a:pt x="67" y="286"/>
                      <a:pt x="67" y="286"/>
                      <a:pt x="67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7" y="286"/>
                      <a:pt x="187" y="286"/>
                      <a:pt x="187" y="286"/>
                    </a:cubicBezTo>
                    <a:cubicBezTo>
                      <a:pt x="187" y="307"/>
                      <a:pt x="187" y="307"/>
                      <a:pt x="187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53" y="307"/>
                      <a:pt x="153" y="307"/>
                      <a:pt x="153" y="307"/>
                    </a:cubicBezTo>
                    <a:cubicBezTo>
                      <a:pt x="152" y="307"/>
                      <a:pt x="152" y="307"/>
                      <a:pt x="152" y="307"/>
                    </a:cubicBezTo>
                    <a:cubicBezTo>
                      <a:pt x="147" y="307"/>
                      <a:pt x="144" y="311"/>
                      <a:pt x="144" y="315"/>
                    </a:cubicBezTo>
                    <a:cubicBezTo>
                      <a:pt x="144" y="315"/>
                      <a:pt x="144" y="315"/>
                      <a:pt x="144" y="315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51"/>
                      <a:pt x="144" y="351"/>
                      <a:pt x="144" y="351"/>
                    </a:cubicBezTo>
                    <a:cubicBezTo>
                      <a:pt x="86" y="351"/>
                      <a:pt x="86" y="351"/>
                      <a:pt x="86" y="351"/>
                    </a:cubicBezTo>
                    <a:cubicBezTo>
                      <a:pt x="86" y="400"/>
                      <a:pt x="86" y="400"/>
                      <a:pt x="86" y="400"/>
                    </a:cubicBezTo>
                    <a:cubicBezTo>
                      <a:pt x="102" y="418"/>
                      <a:pt x="102" y="418"/>
                      <a:pt x="102" y="418"/>
                    </a:cubicBezTo>
                    <a:cubicBezTo>
                      <a:pt x="102" y="451"/>
                      <a:pt x="102" y="451"/>
                      <a:pt x="102" y="451"/>
                    </a:cubicBezTo>
                    <a:cubicBezTo>
                      <a:pt x="121" y="459"/>
                      <a:pt x="121" y="459"/>
                      <a:pt x="121" y="459"/>
                    </a:cubicBezTo>
                    <a:cubicBezTo>
                      <a:pt x="121" y="505"/>
                      <a:pt x="121" y="505"/>
                      <a:pt x="121" y="505"/>
                    </a:cubicBezTo>
                    <a:cubicBezTo>
                      <a:pt x="38" y="520"/>
                      <a:pt x="7" y="539"/>
                      <a:pt x="4" y="540"/>
                    </a:cubicBezTo>
                    <a:cubicBezTo>
                      <a:pt x="0" y="541"/>
                      <a:pt x="19" y="544"/>
                      <a:pt x="46" y="556"/>
                    </a:cubicBezTo>
                    <a:cubicBezTo>
                      <a:pt x="80" y="572"/>
                      <a:pt x="75" y="581"/>
                      <a:pt x="75" y="581"/>
                    </a:cubicBezTo>
                    <a:cubicBezTo>
                      <a:pt x="75" y="581"/>
                      <a:pt x="135" y="543"/>
                      <a:pt x="263" y="520"/>
                    </a:cubicBezTo>
                    <a:cubicBezTo>
                      <a:pt x="329" y="509"/>
                      <a:pt x="450" y="504"/>
                      <a:pt x="495" y="512"/>
                    </a:cubicBezTo>
                    <a:cubicBezTo>
                      <a:pt x="495" y="512"/>
                      <a:pt x="460" y="504"/>
                      <a:pt x="413" y="4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8" name="Freeform 70">
                <a:extLst>
                  <a:ext uri="{FF2B5EF4-FFF2-40B4-BE49-F238E27FC236}">
                    <a16:creationId xmlns="" xmlns:a16="http://schemas.microsoft.com/office/drawing/2014/main" id="{1C9714A8-8981-9D41-9B02-6F9C1A14F5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4" y="467"/>
                <a:ext cx="1846" cy="1852"/>
              </a:xfrm>
              <a:custGeom>
                <a:avLst/>
                <a:gdLst>
                  <a:gd name="T0" fmla="*/ 483 w 967"/>
                  <a:gd name="T1" fmla="*/ 953 h 967"/>
                  <a:gd name="T2" fmla="*/ 13 w 967"/>
                  <a:gd name="T3" fmla="*/ 483 h 967"/>
                  <a:gd name="T4" fmla="*/ 483 w 967"/>
                  <a:gd name="T5" fmla="*/ 12 h 967"/>
                  <a:gd name="T6" fmla="*/ 954 w 967"/>
                  <a:gd name="T7" fmla="*/ 483 h 967"/>
                  <a:gd name="T8" fmla="*/ 483 w 967"/>
                  <a:gd name="T9" fmla="*/ 953 h 967"/>
                  <a:gd name="T10" fmla="*/ 483 w 967"/>
                  <a:gd name="T11" fmla="*/ 0 h 967"/>
                  <a:gd name="T12" fmla="*/ 0 w 967"/>
                  <a:gd name="T13" fmla="*/ 483 h 967"/>
                  <a:gd name="T14" fmla="*/ 483 w 967"/>
                  <a:gd name="T15" fmla="*/ 967 h 967"/>
                  <a:gd name="T16" fmla="*/ 967 w 967"/>
                  <a:gd name="T17" fmla="*/ 483 h 967"/>
                  <a:gd name="T18" fmla="*/ 483 w 967"/>
                  <a:gd name="T19" fmla="*/ 0 h 9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67" h="967">
                    <a:moveTo>
                      <a:pt x="483" y="953"/>
                    </a:moveTo>
                    <a:cubicBezTo>
                      <a:pt x="224" y="953"/>
                      <a:pt x="13" y="742"/>
                      <a:pt x="13" y="483"/>
                    </a:cubicBezTo>
                    <a:cubicBezTo>
                      <a:pt x="13" y="223"/>
                      <a:pt x="224" y="12"/>
                      <a:pt x="483" y="12"/>
                    </a:cubicBezTo>
                    <a:cubicBezTo>
                      <a:pt x="743" y="12"/>
                      <a:pt x="954" y="223"/>
                      <a:pt x="954" y="483"/>
                    </a:cubicBezTo>
                    <a:cubicBezTo>
                      <a:pt x="954" y="742"/>
                      <a:pt x="743" y="953"/>
                      <a:pt x="483" y="953"/>
                    </a:cubicBezTo>
                    <a:close/>
                    <a:moveTo>
                      <a:pt x="483" y="0"/>
                    </a:moveTo>
                    <a:cubicBezTo>
                      <a:pt x="216" y="0"/>
                      <a:pt x="0" y="216"/>
                      <a:pt x="0" y="483"/>
                    </a:cubicBezTo>
                    <a:cubicBezTo>
                      <a:pt x="0" y="751"/>
                      <a:pt x="216" y="967"/>
                      <a:pt x="483" y="967"/>
                    </a:cubicBezTo>
                    <a:cubicBezTo>
                      <a:pt x="750" y="967"/>
                      <a:pt x="967" y="751"/>
                      <a:pt x="967" y="483"/>
                    </a:cubicBezTo>
                    <a:cubicBezTo>
                      <a:pt x="967" y="216"/>
                      <a:pt x="750" y="0"/>
                      <a:pt x="48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9" name="Freeform 71">
                <a:extLst>
                  <a:ext uri="{FF2B5EF4-FFF2-40B4-BE49-F238E27FC236}">
                    <a16:creationId xmlns="" xmlns:a16="http://schemas.microsoft.com/office/drawing/2014/main" id="{9F47C1A2-7F03-4D44-81ED-E43988577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1063"/>
                <a:ext cx="67" cy="61"/>
              </a:xfrm>
              <a:custGeom>
                <a:avLst/>
                <a:gdLst>
                  <a:gd name="T0" fmla="*/ 23 w 35"/>
                  <a:gd name="T1" fmla="*/ 3 h 32"/>
                  <a:gd name="T2" fmla="*/ 10 w 35"/>
                  <a:gd name="T3" fmla="*/ 1 h 32"/>
                  <a:gd name="T4" fmla="*/ 2 w 35"/>
                  <a:gd name="T5" fmla="*/ 9 h 32"/>
                  <a:gd name="T6" fmla="*/ 2 w 35"/>
                  <a:gd name="T7" fmla="*/ 21 h 32"/>
                  <a:gd name="T8" fmla="*/ 12 w 35"/>
                  <a:gd name="T9" fmla="*/ 29 h 32"/>
                  <a:gd name="T10" fmla="*/ 25 w 35"/>
                  <a:gd name="T11" fmla="*/ 31 h 32"/>
                  <a:gd name="T12" fmla="*/ 33 w 35"/>
                  <a:gd name="T13" fmla="*/ 23 h 32"/>
                  <a:gd name="T14" fmla="*/ 33 w 35"/>
                  <a:gd name="T15" fmla="*/ 12 h 32"/>
                  <a:gd name="T16" fmla="*/ 23 w 35"/>
                  <a:gd name="T17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32">
                    <a:moveTo>
                      <a:pt x="23" y="3"/>
                    </a:moveTo>
                    <a:cubicBezTo>
                      <a:pt x="18" y="0"/>
                      <a:pt x="13" y="0"/>
                      <a:pt x="10" y="1"/>
                    </a:cubicBezTo>
                    <a:cubicBezTo>
                      <a:pt x="6" y="3"/>
                      <a:pt x="4" y="5"/>
                      <a:pt x="2" y="9"/>
                    </a:cubicBezTo>
                    <a:cubicBezTo>
                      <a:pt x="0" y="13"/>
                      <a:pt x="0" y="17"/>
                      <a:pt x="2" y="21"/>
                    </a:cubicBezTo>
                    <a:cubicBezTo>
                      <a:pt x="3" y="24"/>
                      <a:pt x="6" y="27"/>
                      <a:pt x="12" y="29"/>
                    </a:cubicBezTo>
                    <a:cubicBezTo>
                      <a:pt x="17" y="32"/>
                      <a:pt x="21" y="32"/>
                      <a:pt x="25" y="31"/>
                    </a:cubicBezTo>
                    <a:cubicBezTo>
                      <a:pt x="29" y="29"/>
                      <a:pt x="32" y="27"/>
                      <a:pt x="33" y="23"/>
                    </a:cubicBezTo>
                    <a:cubicBezTo>
                      <a:pt x="35" y="19"/>
                      <a:pt x="35" y="15"/>
                      <a:pt x="33" y="12"/>
                    </a:cubicBezTo>
                    <a:cubicBezTo>
                      <a:pt x="32" y="8"/>
                      <a:pt x="28" y="5"/>
                      <a:pt x="2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0" name="Freeform 72">
                <a:extLst>
                  <a:ext uri="{FF2B5EF4-FFF2-40B4-BE49-F238E27FC236}">
                    <a16:creationId xmlns="" xmlns:a16="http://schemas.microsoft.com/office/drawing/2014/main" id="{359B5C8C-C1CC-CC40-A75F-DFB817DDE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886"/>
                <a:ext cx="42" cy="77"/>
              </a:xfrm>
              <a:custGeom>
                <a:avLst/>
                <a:gdLst>
                  <a:gd name="T0" fmla="*/ 22 w 22"/>
                  <a:gd name="T1" fmla="*/ 0 h 40"/>
                  <a:gd name="T2" fmla="*/ 22 w 22"/>
                  <a:gd name="T3" fmla="*/ 40 h 40"/>
                  <a:gd name="T4" fmla="*/ 12 w 22"/>
                  <a:gd name="T5" fmla="*/ 40 h 40"/>
                  <a:gd name="T6" fmla="*/ 12 w 22"/>
                  <a:gd name="T7" fmla="*/ 14 h 40"/>
                  <a:gd name="T8" fmla="*/ 6 w 22"/>
                  <a:gd name="T9" fmla="*/ 17 h 40"/>
                  <a:gd name="T10" fmla="*/ 0 w 22"/>
                  <a:gd name="T11" fmla="*/ 20 h 40"/>
                  <a:gd name="T12" fmla="*/ 0 w 22"/>
                  <a:gd name="T13" fmla="*/ 11 h 40"/>
                  <a:gd name="T14" fmla="*/ 9 w 22"/>
                  <a:gd name="T15" fmla="*/ 7 h 40"/>
                  <a:gd name="T16" fmla="*/ 14 w 22"/>
                  <a:gd name="T17" fmla="*/ 0 h 40"/>
                  <a:gd name="T18" fmla="*/ 22 w 22"/>
                  <a:gd name="T1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40">
                    <a:moveTo>
                      <a:pt x="22" y="0"/>
                    </a:moveTo>
                    <a:cubicBezTo>
                      <a:pt x="22" y="40"/>
                      <a:pt x="22" y="40"/>
                      <a:pt x="2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0" y="15"/>
                      <a:pt x="8" y="17"/>
                      <a:pt x="6" y="17"/>
                    </a:cubicBezTo>
                    <a:cubicBezTo>
                      <a:pt x="5" y="18"/>
                      <a:pt x="3" y="19"/>
                      <a:pt x="0" y="2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10"/>
                      <a:pt x="7" y="8"/>
                      <a:pt x="9" y="7"/>
                    </a:cubicBezTo>
                    <a:cubicBezTo>
                      <a:pt x="11" y="5"/>
                      <a:pt x="12" y="3"/>
                      <a:pt x="14" y="0"/>
                    </a:cubicBezTo>
                    <a:lnTo>
                      <a:pt x="2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1" name="Freeform 73">
                <a:extLst>
                  <a:ext uri="{FF2B5EF4-FFF2-40B4-BE49-F238E27FC236}">
                    <a16:creationId xmlns="" xmlns:a16="http://schemas.microsoft.com/office/drawing/2014/main" id="{ADE9046A-3EA3-9F4B-8974-69748CC297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53" y="1886"/>
                <a:ext cx="61" cy="77"/>
              </a:xfrm>
              <a:custGeom>
                <a:avLst/>
                <a:gdLst>
                  <a:gd name="T0" fmla="*/ 21 w 32"/>
                  <a:gd name="T1" fmla="*/ 14 h 40"/>
                  <a:gd name="T2" fmla="*/ 19 w 32"/>
                  <a:gd name="T3" fmla="*/ 9 h 40"/>
                  <a:gd name="T4" fmla="*/ 16 w 32"/>
                  <a:gd name="T5" fmla="*/ 7 h 40"/>
                  <a:gd name="T6" fmla="*/ 12 w 32"/>
                  <a:gd name="T7" fmla="*/ 9 h 40"/>
                  <a:gd name="T8" fmla="*/ 11 w 32"/>
                  <a:gd name="T9" fmla="*/ 14 h 40"/>
                  <a:gd name="T10" fmla="*/ 12 w 32"/>
                  <a:gd name="T11" fmla="*/ 19 h 40"/>
                  <a:gd name="T12" fmla="*/ 16 w 32"/>
                  <a:gd name="T13" fmla="*/ 20 h 40"/>
                  <a:gd name="T14" fmla="*/ 20 w 32"/>
                  <a:gd name="T15" fmla="*/ 19 h 40"/>
                  <a:gd name="T16" fmla="*/ 21 w 32"/>
                  <a:gd name="T17" fmla="*/ 14 h 40"/>
                  <a:gd name="T18" fmla="*/ 1 w 32"/>
                  <a:gd name="T19" fmla="*/ 31 h 40"/>
                  <a:gd name="T20" fmla="*/ 12 w 32"/>
                  <a:gd name="T21" fmla="*/ 30 h 40"/>
                  <a:gd name="T22" fmla="*/ 13 w 32"/>
                  <a:gd name="T23" fmla="*/ 33 h 40"/>
                  <a:gd name="T24" fmla="*/ 16 w 32"/>
                  <a:gd name="T25" fmla="*/ 34 h 40"/>
                  <a:gd name="T26" fmla="*/ 20 w 32"/>
                  <a:gd name="T27" fmla="*/ 31 h 40"/>
                  <a:gd name="T28" fmla="*/ 21 w 32"/>
                  <a:gd name="T29" fmla="*/ 23 h 40"/>
                  <a:gd name="T30" fmla="*/ 18 w 32"/>
                  <a:gd name="T31" fmla="*/ 26 h 40"/>
                  <a:gd name="T32" fmla="*/ 13 w 32"/>
                  <a:gd name="T33" fmla="*/ 27 h 40"/>
                  <a:gd name="T34" fmla="*/ 4 w 32"/>
                  <a:gd name="T35" fmla="*/ 23 h 40"/>
                  <a:gd name="T36" fmla="*/ 0 w 32"/>
                  <a:gd name="T37" fmla="*/ 14 h 40"/>
                  <a:gd name="T38" fmla="*/ 2 w 32"/>
                  <a:gd name="T39" fmla="*/ 7 h 40"/>
                  <a:gd name="T40" fmla="*/ 7 w 32"/>
                  <a:gd name="T41" fmla="*/ 2 h 40"/>
                  <a:gd name="T42" fmla="*/ 15 w 32"/>
                  <a:gd name="T43" fmla="*/ 0 h 40"/>
                  <a:gd name="T44" fmla="*/ 25 w 32"/>
                  <a:gd name="T45" fmla="*/ 2 h 40"/>
                  <a:gd name="T46" fmla="*/ 30 w 32"/>
                  <a:gd name="T47" fmla="*/ 9 h 40"/>
                  <a:gd name="T48" fmla="*/ 32 w 32"/>
                  <a:gd name="T49" fmla="*/ 20 h 40"/>
                  <a:gd name="T50" fmla="*/ 28 w 32"/>
                  <a:gd name="T51" fmla="*/ 36 h 40"/>
                  <a:gd name="T52" fmla="*/ 16 w 32"/>
                  <a:gd name="T53" fmla="*/ 40 h 40"/>
                  <a:gd name="T54" fmla="*/ 8 w 32"/>
                  <a:gd name="T55" fmla="*/ 39 h 40"/>
                  <a:gd name="T56" fmla="*/ 4 w 32"/>
                  <a:gd name="T57" fmla="*/ 36 h 40"/>
                  <a:gd name="T58" fmla="*/ 1 w 32"/>
                  <a:gd name="T59" fmla="*/ 3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2" h="40">
                    <a:moveTo>
                      <a:pt x="21" y="14"/>
                    </a:moveTo>
                    <a:cubicBezTo>
                      <a:pt x="21" y="12"/>
                      <a:pt x="21" y="10"/>
                      <a:pt x="19" y="9"/>
                    </a:cubicBezTo>
                    <a:cubicBezTo>
                      <a:pt x="18" y="8"/>
                      <a:pt x="17" y="7"/>
                      <a:pt x="16" y="7"/>
                    </a:cubicBezTo>
                    <a:cubicBezTo>
                      <a:pt x="14" y="7"/>
                      <a:pt x="13" y="8"/>
                      <a:pt x="12" y="9"/>
                    </a:cubicBezTo>
                    <a:cubicBezTo>
                      <a:pt x="11" y="10"/>
                      <a:pt x="11" y="11"/>
                      <a:pt x="11" y="14"/>
                    </a:cubicBezTo>
                    <a:cubicBezTo>
                      <a:pt x="11" y="16"/>
                      <a:pt x="11" y="17"/>
                      <a:pt x="12" y="19"/>
                    </a:cubicBezTo>
                    <a:cubicBezTo>
                      <a:pt x="13" y="20"/>
                      <a:pt x="14" y="20"/>
                      <a:pt x="16" y="20"/>
                    </a:cubicBezTo>
                    <a:cubicBezTo>
                      <a:pt x="17" y="20"/>
                      <a:pt x="19" y="20"/>
                      <a:pt x="20" y="19"/>
                    </a:cubicBezTo>
                    <a:cubicBezTo>
                      <a:pt x="21" y="18"/>
                      <a:pt x="21" y="16"/>
                      <a:pt x="21" y="14"/>
                    </a:cubicBezTo>
                    <a:close/>
                    <a:moveTo>
                      <a:pt x="1" y="31"/>
                    </a:move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1"/>
                      <a:pt x="13" y="32"/>
                      <a:pt x="13" y="33"/>
                    </a:cubicBezTo>
                    <a:cubicBezTo>
                      <a:pt x="14" y="34"/>
                      <a:pt x="15" y="34"/>
                      <a:pt x="16" y="34"/>
                    </a:cubicBezTo>
                    <a:cubicBezTo>
                      <a:pt x="18" y="34"/>
                      <a:pt x="19" y="33"/>
                      <a:pt x="20" y="31"/>
                    </a:cubicBezTo>
                    <a:cubicBezTo>
                      <a:pt x="21" y="30"/>
                      <a:pt x="21" y="27"/>
                      <a:pt x="21" y="23"/>
                    </a:cubicBezTo>
                    <a:cubicBezTo>
                      <a:pt x="20" y="24"/>
                      <a:pt x="19" y="25"/>
                      <a:pt x="18" y="26"/>
                    </a:cubicBezTo>
                    <a:cubicBezTo>
                      <a:pt x="16" y="27"/>
                      <a:pt x="15" y="27"/>
                      <a:pt x="13" y="27"/>
                    </a:cubicBezTo>
                    <a:cubicBezTo>
                      <a:pt x="9" y="27"/>
                      <a:pt x="6" y="26"/>
                      <a:pt x="4" y="23"/>
                    </a:cubicBezTo>
                    <a:cubicBezTo>
                      <a:pt x="2" y="21"/>
                      <a:pt x="0" y="18"/>
                      <a:pt x="0" y="14"/>
                    </a:cubicBezTo>
                    <a:cubicBezTo>
                      <a:pt x="0" y="11"/>
                      <a:pt x="1" y="9"/>
                      <a:pt x="2" y="7"/>
                    </a:cubicBezTo>
                    <a:cubicBezTo>
                      <a:pt x="3" y="5"/>
                      <a:pt x="5" y="3"/>
                      <a:pt x="7" y="2"/>
                    </a:cubicBezTo>
                    <a:cubicBezTo>
                      <a:pt x="9" y="1"/>
                      <a:pt x="12" y="0"/>
                      <a:pt x="15" y="0"/>
                    </a:cubicBezTo>
                    <a:cubicBezTo>
                      <a:pt x="19" y="0"/>
                      <a:pt x="22" y="1"/>
                      <a:pt x="25" y="2"/>
                    </a:cubicBezTo>
                    <a:cubicBezTo>
                      <a:pt x="27" y="4"/>
                      <a:pt x="29" y="6"/>
                      <a:pt x="30" y="9"/>
                    </a:cubicBezTo>
                    <a:cubicBezTo>
                      <a:pt x="32" y="12"/>
                      <a:pt x="32" y="16"/>
                      <a:pt x="32" y="20"/>
                    </a:cubicBezTo>
                    <a:cubicBezTo>
                      <a:pt x="32" y="27"/>
                      <a:pt x="31" y="32"/>
                      <a:pt x="28" y="36"/>
                    </a:cubicBezTo>
                    <a:cubicBezTo>
                      <a:pt x="25" y="39"/>
                      <a:pt x="21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7" y="39"/>
                      <a:pt x="5" y="38"/>
                      <a:pt x="4" y="36"/>
                    </a:cubicBezTo>
                    <a:cubicBezTo>
                      <a:pt x="3" y="35"/>
                      <a:pt x="2" y="33"/>
                      <a:pt x="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2" name="Freeform 74">
                <a:extLst>
                  <a:ext uri="{FF2B5EF4-FFF2-40B4-BE49-F238E27FC236}">
                    <a16:creationId xmlns="" xmlns:a16="http://schemas.microsoft.com/office/drawing/2014/main" id="{1C199CC4-EBF1-EB49-B0DD-C0305B28C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888"/>
                <a:ext cx="61" cy="75"/>
              </a:xfrm>
              <a:custGeom>
                <a:avLst/>
                <a:gdLst>
                  <a:gd name="T0" fmla="*/ 5 w 32"/>
                  <a:gd name="T1" fmla="*/ 0 h 39"/>
                  <a:gd name="T2" fmla="*/ 30 w 32"/>
                  <a:gd name="T3" fmla="*/ 0 h 39"/>
                  <a:gd name="T4" fmla="*/ 30 w 32"/>
                  <a:gd name="T5" fmla="*/ 9 h 39"/>
                  <a:gd name="T6" fmla="*/ 13 w 32"/>
                  <a:gd name="T7" fmla="*/ 9 h 39"/>
                  <a:gd name="T8" fmla="*/ 12 w 32"/>
                  <a:gd name="T9" fmla="*/ 15 h 39"/>
                  <a:gd name="T10" fmla="*/ 16 w 32"/>
                  <a:gd name="T11" fmla="*/ 13 h 39"/>
                  <a:gd name="T12" fmla="*/ 19 w 32"/>
                  <a:gd name="T13" fmla="*/ 13 h 39"/>
                  <a:gd name="T14" fmla="*/ 29 w 32"/>
                  <a:gd name="T15" fmla="*/ 16 h 39"/>
                  <a:gd name="T16" fmla="*/ 32 w 32"/>
                  <a:gd name="T17" fmla="*/ 25 h 39"/>
                  <a:gd name="T18" fmla="*/ 30 w 32"/>
                  <a:gd name="T19" fmla="*/ 32 h 39"/>
                  <a:gd name="T20" fmla="*/ 25 w 32"/>
                  <a:gd name="T21" fmla="*/ 38 h 39"/>
                  <a:gd name="T22" fmla="*/ 16 w 32"/>
                  <a:gd name="T23" fmla="*/ 39 h 39"/>
                  <a:gd name="T24" fmla="*/ 10 w 32"/>
                  <a:gd name="T25" fmla="*/ 39 h 39"/>
                  <a:gd name="T26" fmla="*/ 5 w 32"/>
                  <a:gd name="T27" fmla="*/ 37 h 39"/>
                  <a:gd name="T28" fmla="*/ 2 w 32"/>
                  <a:gd name="T29" fmla="*/ 33 h 39"/>
                  <a:gd name="T30" fmla="*/ 0 w 32"/>
                  <a:gd name="T31" fmla="*/ 29 h 39"/>
                  <a:gd name="T32" fmla="*/ 11 w 32"/>
                  <a:gd name="T33" fmla="*/ 28 h 39"/>
                  <a:gd name="T34" fmla="*/ 13 w 32"/>
                  <a:gd name="T35" fmla="*/ 32 h 39"/>
                  <a:gd name="T36" fmla="*/ 16 w 32"/>
                  <a:gd name="T37" fmla="*/ 33 h 39"/>
                  <a:gd name="T38" fmla="*/ 20 w 32"/>
                  <a:gd name="T39" fmla="*/ 31 h 39"/>
                  <a:gd name="T40" fmla="*/ 21 w 32"/>
                  <a:gd name="T41" fmla="*/ 26 h 39"/>
                  <a:gd name="T42" fmla="*/ 20 w 32"/>
                  <a:gd name="T43" fmla="*/ 21 h 39"/>
                  <a:gd name="T44" fmla="*/ 16 w 32"/>
                  <a:gd name="T45" fmla="*/ 19 h 39"/>
                  <a:gd name="T46" fmla="*/ 13 w 32"/>
                  <a:gd name="T47" fmla="*/ 20 h 39"/>
                  <a:gd name="T48" fmla="*/ 11 w 32"/>
                  <a:gd name="T49" fmla="*/ 22 h 39"/>
                  <a:gd name="T50" fmla="*/ 1 w 32"/>
                  <a:gd name="T51" fmla="*/ 21 h 39"/>
                  <a:gd name="T52" fmla="*/ 5 w 32"/>
                  <a:gd name="T5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2" h="39">
                    <a:moveTo>
                      <a:pt x="5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4"/>
                      <a:pt x="14" y="14"/>
                      <a:pt x="16" y="13"/>
                    </a:cubicBezTo>
                    <a:cubicBezTo>
                      <a:pt x="17" y="13"/>
                      <a:pt x="18" y="13"/>
                      <a:pt x="19" y="13"/>
                    </a:cubicBezTo>
                    <a:cubicBezTo>
                      <a:pt x="23" y="13"/>
                      <a:pt x="26" y="14"/>
                      <a:pt x="29" y="16"/>
                    </a:cubicBezTo>
                    <a:cubicBezTo>
                      <a:pt x="31" y="19"/>
                      <a:pt x="32" y="22"/>
                      <a:pt x="32" y="25"/>
                    </a:cubicBezTo>
                    <a:cubicBezTo>
                      <a:pt x="32" y="28"/>
                      <a:pt x="32" y="30"/>
                      <a:pt x="30" y="32"/>
                    </a:cubicBezTo>
                    <a:cubicBezTo>
                      <a:pt x="29" y="35"/>
                      <a:pt x="27" y="36"/>
                      <a:pt x="25" y="38"/>
                    </a:cubicBezTo>
                    <a:cubicBezTo>
                      <a:pt x="23" y="39"/>
                      <a:pt x="20" y="39"/>
                      <a:pt x="16" y="39"/>
                    </a:cubicBezTo>
                    <a:cubicBezTo>
                      <a:pt x="14" y="39"/>
                      <a:pt x="12" y="39"/>
                      <a:pt x="10" y="39"/>
                    </a:cubicBezTo>
                    <a:cubicBezTo>
                      <a:pt x="8" y="38"/>
                      <a:pt x="6" y="38"/>
                      <a:pt x="5" y="37"/>
                    </a:cubicBezTo>
                    <a:cubicBezTo>
                      <a:pt x="4" y="36"/>
                      <a:pt x="3" y="35"/>
                      <a:pt x="2" y="33"/>
                    </a:cubicBezTo>
                    <a:cubicBezTo>
                      <a:pt x="1" y="32"/>
                      <a:pt x="1" y="31"/>
                      <a:pt x="0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9"/>
                      <a:pt x="12" y="31"/>
                      <a:pt x="13" y="32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8" y="33"/>
                      <a:pt x="19" y="32"/>
                      <a:pt x="20" y="31"/>
                    </a:cubicBezTo>
                    <a:cubicBezTo>
                      <a:pt x="21" y="30"/>
                      <a:pt x="21" y="28"/>
                      <a:pt x="21" y="26"/>
                    </a:cubicBezTo>
                    <a:cubicBezTo>
                      <a:pt x="21" y="24"/>
                      <a:pt x="21" y="22"/>
                      <a:pt x="20" y="21"/>
                    </a:cubicBezTo>
                    <a:cubicBezTo>
                      <a:pt x="19" y="20"/>
                      <a:pt x="18" y="19"/>
                      <a:pt x="16" y="19"/>
                    </a:cubicBezTo>
                    <a:cubicBezTo>
                      <a:pt x="15" y="19"/>
                      <a:pt x="14" y="20"/>
                      <a:pt x="13" y="20"/>
                    </a:cubicBezTo>
                    <a:cubicBezTo>
                      <a:pt x="12" y="21"/>
                      <a:pt x="11" y="21"/>
                      <a:pt x="11" y="22"/>
                    </a:cubicBezTo>
                    <a:cubicBezTo>
                      <a:pt x="1" y="21"/>
                      <a:pt x="1" y="21"/>
                      <a:pt x="1" y="21"/>
                    </a:cubicBez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3" name="Freeform 75">
                <a:extLst>
                  <a:ext uri="{FF2B5EF4-FFF2-40B4-BE49-F238E27FC236}">
                    <a16:creationId xmlns="" xmlns:a16="http://schemas.microsoft.com/office/drawing/2014/main" id="{3E225985-C272-6440-8D1B-CC0D88B4E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886"/>
                <a:ext cx="61" cy="77"/>
              </a:xfrm>
              <a:custGeom>
                <a:avLst/>
                <a:gdLst>
                  <a:gd name="T0" fmla="*/ 11 w 32"/>
                  <a:gd name="T1" fmla="*/ 12 h 40"/>
                  <a:gd name="T2" fmla="*/ 0 w 32"/>
                  <a:gd name="T3" fmla="*/ 11 h 40"/>
                  <a:gd name="T4" fmla="*/ 5 w 32"/>
                  <a:gd name="T5" fmla="*/ 3 h 40"/>
                  <a:gd name="T6" fmla="*/ 16 w 32"/>
                  <a:gd name="T7" fmla="*/ 0 h 40"/>
                  <a:gd name="T8" fmla="*/ 26 w 32"/>
                  <a:gd name="T9" fmla="*/ 3 h 40"/>
                  <a:gd name="T10" fmla="*/ 30 w 32"/>
                  <a:gd name="T11" fmla="*/ 10 h 40"/>
                  <a:gd name="T12" fmla="*/ 28 w 32"/>
                  <a:gd name="T13" fmla="*/ 15 h 40"/>
                  <a:gd name="T14" fmla="*/ 24 w 32"/>
                  <a:gd name="T15" fmla="*/ 19 h 40"/>
                  <a:gd name="T16" fmla="*/ 28 w 32"/>
                  <a:gd name="T17" fmla="*/ 20 h 40"/>
                  <a:gd name="T18" fmla="*/ 31 w 32"/>
                  <a:gd name="T19" fmla="*/ 23 h 40"/>
                  <a:gd name="T20" fmla="*/ 32 w 32"/>
                  <a:gd name="T21" fmla="*/ 28 h 40"/>
                  <a:gd name="T22" fmla="*/ 30 w 32"/>
                  <a:gd name="T23" fmla="*/ 34 h 40"/>
                  <a:gd name="T24" fmla="*/ 25 w 32"/>
                  <a:gd name="T25" fmla="*/ 39 h 40"/>
                  <a:gd name="T26" fmla="*/ 16 w 32"/>
                  <a:gd name="T27" fmla="*/ 40 h 40"/>
                  <a:gd name="T28" fmla="*/ 8 w 32"/>
                  <a:gd name="T29" fmla="*/ 39 h 40"/>
                  <a:gd name="T30" fmla="*/ 3 w 32"/>
                  <a:gd name="T31" fmla="*/ 36 h 40"/>
                  <a:gd name="T32" fmla="*/ 0 w 32"/>
                  <a:gd name="T33" fmla="*/ 30 h 40"/>
                  <a:gd name="T34" fmla="*/ 11 w 32"/>
                  <a:gd name="T35" fmla="*/ 28 h 40"/>
                  <a:gd name="T36" fmla="*/ 13 w 32"/>
                  <a:gd name="T37" fmla="*/ 33 h 40"/>
                  <a:gd name="T38" fmla="*/ 16 w 32"/>
                  <a:gd name="T39" fmla="*/ 34 h 40"/>
                  <a:gd name="T40" fmla="*/ 20 w 32"/>
                  <a:gd name="T41" fmla="*/ 32 h 40"/>
                  <a:gd name="T42" fmla="*/ 21 w 32"/>
                  <a:gd name="T43" fmla="*/ 28 h 40"/>
                  <a:gd name="T44" fmla="*/ 20 w 32"/>
                  <a:gd name="T45" fmla="*/ 24 h 40"/>
                  <a:gd name="T46" fmla="*/ 16 w 32"/>
                  <a:gd name="T47" fmla="*/ 23 h 40"/>
                  <a:gd name="T48" fmla="*/ 12 w 32"/>
                  <a:gd name="T49" fmla="*/ 23 h 40"/>
                  <a:gd name="T50" fmla="*/ 13 w 32"/>
                  <a:gd name="T51" fmla="*/ 15 h 40"/>
                  <a:gd name="T52" fmla="*/ 14 w 32"/>
                  <a:gd name="T53" fmla="*/ 16 h 40"/>
                  <a:gd name="T54" fmla="*/ 18 w 32"/>
                  <a:gd name="T55" fmla="*/ 14 h 40"/>
                  <a:gd name="T56" fmla="*/ 19 w 32"/>
                  <a:gd name="T57" fmla="*/ 11 h 40"/>
                  <a:gd name="T58" fmla="*/ 18 w 32"/>
                  <a:gd name="T59" fmla="*/ 8 h 40"/>
                  <a:gd name="T60" fmla="*/ 15 w 32"/>
                  <a:gd name="T61" fmla="*/ 7 h 40"/>
                  <a:gd name="T62" fmla="*/ 12 w 32"/>
                  <a:gd name="T63" fmla="*/ 8 h 40"/>
                  <a:gd name="T64" fmla="*/ 11 w 32"/>
                  <a:gd name="T65" fmla="*/ 1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" h="40">
                    <a:moveTo>
                      <a:pt x="11" y="12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7"/>
                      <a:pt x="3" y="5"/>
                      <a:pt x="5" y="3"/>
                    </a:cubicBezTo>
                    <a:cubicBezTo>
                      <a:pt x="8" y="1"/>
                      <a:pt x="11" y="0"/>
                      <a:pt x="16" y="0"/>
                    </a:cubicBezTo>
                    <a:cubicBezTo>
                      <a:pt x="21" y="0"/>
                      <a:pt x="24" y="1"/>
                      <a:pt x="26" y="3"/>
                    </a:cubicBezTo>
                    <a:cubicBezTo>
                      <a:pt x="29" y="5"/>
                      <a:pt x="30" y="8"/>
                      <a:pt x="30" y="10"/>
                    </a:cubicBezTo>
                    <a:cubicBezTo>
                      <a:pt x="30" y="12"/>
                      <a:pt x="29" y="14"/>
                      <a:pt x="28" y="15"/>
                    </a:cubicBezTo>
                    <a:cubicBezTo>
                      <a:pt x="27" y="16"/>
                      <a:pt x="26" y="18"/>
                      <a:pt x="24" y="19"/>
                    </a:cubicBezTo>
                    <a:cubicBezTo>
                      <a:pt x="26" y="19"/>
                      <a:pt x="27" y="19"/>
                      <a:pt x="28" y="20"/>
                    </a:cubicBezTo>
                    <a:cubicBezTo>
                      <a:pt x="29" y="21"/>
                      <a:pt x="30" y="22"/>
                      <a:pt x="31" y="23"/>
                    </a:cubicBezTo>
                    <a:cubicBezTo>
                      <a:pt x="31" y="24"/>
                      <a:pt x="32" y="26"/>
                      <a:pt x="32" y="28"/>
                    </a:cubicBezTo>
                    <a:cubicBezTo>
                      <a:pt x="32" y="30"/>
                      <a:pt x="31" y="32"/>
                      <a:pt x="30" y="34"/>
                    </a:cubicBezTo>
                    <a:cubicBezTo>
                      <a:pt x="29" y="36"/>
                      <a:pt x="27" y="38"/>
                      <a:pt x="25" y="39"/>
                    </a:cubicBezTo>
                    <a:cubicBezTo>
                      <a:pt x="23" y="40"/>
                      <a:pt x="20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6" y="38"/>
                      <a:pt x="4" y="37"/>
                      <a:pt x="3" y="36"/>
                    </a:cubicBezTo>
                    <a:cubicBezTo>
                      <a:pt x="2" y="34"/>
                      <a:pt x="1" y="32"/>
                      <a:pt x="0" y="30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30"/>
                      <a:pt x="12" y="32"/>
                      <a:pt x="13" y="33"/>
                    </a:cubicBezTo>
                    <a:cubicBezTo>
                      <a:pt x="13" y="34"/>
                      <a:pt x="15" y="34"/>
                      <a:pt x="16" y="34"/>
                    </a:cubicBezTo>
                    <a:cubicBezTo>
                      <a:pt x="17" y="34"/>
                      <a:pt x="19" y="33"/>
                      <a:pt x="20" y="32"/>
                    </a:cubicBezTo>
                    <a:cubicBezTo>
                      <a:pt x="20" y="31"/>
                      <a:pt x="21" y="30"/>
                      <a:pt x="21" y="28"/>
                    </a:cubicBezTo>
                    <a:cubicBezTo>
                      <a:pt x="21" y="26"/>
                      <a:pt x="20" y="25"/>
                      <a:pt x="20" y="24"/>
                    </a:cubicBezTo>
                    <a:cubicBezTo>
                      <a:pt x="19" y="23"/>
                      <a:pt x="17" y="23"/>
                      <a:pt x="16" y="23"/>
                    </a:cubicBezTo>
                    <a:cubicBezTo>
                      <a:pt x="15" y="23"/>
                      <a:pt x="14" y="23"/>
                      <a:pt x="12" y="23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6" y="16"/>
                      <a:pt x="17" y="15"/>
                      <a:pt x="18" y="14"/>
                    </a:cubicBezTo>
                    <a:cubicBezTo>
                      <a:pt x="19" y="13"/>
                      <a:pt x="19" y="12"/>
                      <a:pt x="19" y="11"/>
                    </a:cubicBezTo>
                    <a:cubicBezTo>
                      <a:pt x="19" y="10"/>
                      <a:pt x="19" y="9"/>
                      <a:pt x="18" y="8"/>
                    </a:cubicBezTo>
                    <a:cubicBezTo>
                      <a:pt x="17" y="8"/>
                      <a:pt x="16" y="7"/>
                      <a:pt x="15" y="7"/>
                    </a:cubicBezTo>
                    <a:cubicBezTo>
                      <a:pt x="14" y="7"/>
                      <a:pt x="13" y="8"/>
                      <a:pt x="12" y="8"/>
                    </a:cubicBezTo>
                    <a:cubicBezTo>
                      <a:pt x="11" y="9"/>
                      <a:pt x="11" y="10"/>
                      <a:pt x="1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4" name="Freeform 76">
                <a:extLst>
                  <a:ext uri="{FF2B5EF4-FFF2-40B4-BE49-F238E27FC236}">
                    <a16:creationId xmlns="" xmlns:a16="http://schemas.microsoft.com/office/drawing/2014/main" id="{82CF09DB-FE95-8040-A0FE-257B85843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957"/>
                <a:ext cx="19" cy="10"/>
              </a:xfrm>
              <a:custGeom>
                <a:avLst/>
                <a:gdLst>
                  <a:gd name="T0" fmla="*/ 0 w 19"/>
                  <a:gd name="T1" fmla="*/ 10 h 10"/>
                  <a:gd name="T2" fmla="*/ 9 w 19"/>
                  <a:gd name="T3" fmla="*/ 8 h 10"/>
                  <a:gd name="T4" fmla="*/ 19 w 19"/>
                  <a:gd name="T5" fmla="*/ 6 h 10"/>
                  <a:gd name="T6" fmla="*/ 13 w 19"/>
                  <a:gd name="T7" fmla="*/ 2 h 10"/>
                  <a:gd name="T8" fmla="*/ 7 w 19"/>
                  <a:gd name="T9" fmla="*/ 0 h 10"/>
                  <a:gd name="T10" fmla="*/ 0 w 19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0">
                    <a:moveTo>
                      <a:pt x="0" y="10"/>
                    </a:moveTo>
                    <a:lnTo>
                      <a:pt x="9" y="8"/>
                    </a:lnTo>
                    <a:lnTo>
                      <a:pt x="19" y="6"/>
                    </a:lnTo>
                    <a:lnTo>
                      <a:pt x="13" y="2"/>
                    </a:lnTo>
                    <a:lnTo>
                      <a:pt x="7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5" name="Freeform 77">
                <a:extLst>
                  <a:ext uri="{FF2B5EF4-FFF2-40B4-BE49-F238E27FC236}">
                    <a16:creationId xmlns="" xmlns:a16="http://schemas.microsoft.com/office/drawing/2014/main" id="{FED0789C-732E-3B41-B606-5B63D054A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684"/>
                <a:ext cx="48" cy="36"/>
              </a:xfrm>
              <a:custGeom>
                <a:avLst/>
                <a:gdLst>
                  <a:gd name="T0" fmla="*/ 22 w 25"/>
                  <a:gd name="T1" fmla="*/ 11 h 19"/>
                  <a:gd name="T2" fmla="*/ 24 w 25"/>
                  <a:gd name="T3" fmla="*/ 8 h 19"/>
                  <a:gd name="T4" fmla="*/ 24 w 25"/>
                  <a:gd name="T5" fmla="*/ 4 h 19"/>
                  <a:gd name="T6" fmla="*/ 21 w 25"/>
                  <a:gd name="T7" fmla="*/ 1 h 19"/>
                  <a:gd name="T8" fmla="*/ 16 w 25"/>
                  <a:gd name="T9" fmla="*/ 1 h 19"/>
                  <a:gd name="T10" fmla="*/ 8 w 25"/>
                  <a:gd name="T11" fmla="*/ 4 h 19"/>
                  <a:gd name="T12" fmla="*/ 0 w 25"/>
                  <a:gd name="T13" fmla="*/ 7 h 19"/>
                  <a:gd name="T14" fmla="*/ 5 w 25"/>
                  <a:gd name="T15" fmla="*/ 19 h 19"/>
                  <a:gd name="T16" fmla="*/ 13 w 25"/>
                  <a:gd name="T17" fmla="*/ 16 h 19"/>
                  <a:gd name="T18" fmla="*/ 22 w 25"/>
                  <a:gd name="T19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19">
                    <a:moveTo>
                      <a:pt x="22" y="11"/>
                    </a:moveTo>
                    <a:cubicBezTo>
                      <a:pt x="23" y="10"/>
                      <a:pt x="24" y="9"/>
                      <a:pt x="24" y="8"/>
                    </a:cubicBezTo>
                    <a:cubicBezTo>
                      <a:pt x="25" y="7"/>
                      <a:pt x="25" y="5"/>
                      <a:pt x="24" y="4"/>
                    </a:cubicBezTo>
                    <a:cubicBezTo>
                      <a:pt x="23" y="2"/>
                      <a:pt x="22" y="1"/>
                      <a:pt x="21" y="1"/>
                    </a:cubicBezTo>
                    <a:cubicBezTo>
                      <a:pt x="19" y="0"/>
                      <a:pt x="18" y="0"/>
                      <a:pt x="16" y="1"/>
                    </a:cubicBezTo>
                    <a:cubicBezTo>
                      <a:pt x="15" y="1"/>
                      <a:pt x="13" y="2"/>
                      <a:pt x="8" y="4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8" y="14"/>
                      <a:pt x="21" y="12"/>
                      <a:pt x="22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6" name="Freeform 78">
                <a:extLst>
                  <a:ext uri="{FF2B5EF4-FFF2-40B4-BE49-F238E27FC236}">
                    <a16:creationId xmlns="" xmlns:a16="http://schemas.microsoft.com/office/drawing/2014/main" id="{4DA63B8F-5A4C-8740-85D3-7ECF339CE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971"/>
                <a:ext cx="40" cy="46"/>
              </a:xfrm>
              <a:custGeom>
                <a:avLst/>
                <a:gdLst>
                  <a:gd name="T0" fmla="*/ 10 w 21"/>
                  <a:gd name="T1" fmla="*/ 22 h 24"/>
                  <a:gd name="T2" fmla="*/ 14 w 21"/>
                  <a:gd name="T3" fmla="*/ 24 h 24"/>
                  <a:gd name="T4" fmla="*/ 18 w 21"/>
                  <a:gd name="T5" fmla="*/ 23 h 24"/>
                  <a:gd name="T6" fmla="*/ 20 w 21"/>
                  <a:gd name="T7" fmla="*/ 19 h 24"/>
                  <a:gd name="T8" fmla="*/ 20 w 21"/>
                  <a:gd name="T9" fmla="*/ 14 h 24"/>
                  <a:gd name="T10" fmla="*/ 16 w 21"/>
                  <a:gd name="T11" fmla="*/ 7 h 24"/>
                  <a:gd name="T12" fmla="*/ 11 w 21"/>
                  <a:gd name="T13" fmla="*/ 0 h 24"/>
                  <a:gd name="T14" fmla="*/ 0 w 21"/>
                  <a:gd name="T15" fmla="*/ 6 h 24"/>
                  <a:gd name="T16" fmla="*/ 4 w 21"/>
                  <a:gd name="T17" fmla="*/ 14 h 24"/>
                  <a:gd name="T18" fmla="*/ 10 w 21"/>
                  <a:gd name="T1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4">
                    <a:moveTo>
                      <a:pt x="10" y="22"/>
                    </a:moveTo>
                    <a:cubicBezTo>
                      <a:pt x="11" y="23"/>
                      <a:pt x="12" y="24"/>
                      <a:pt x="14" y="24"/>
                    </a:cubicBezTo>
                    <a:cubicBezTo>
                      <a:pt x="15" y="24"/>
                      <a:pt x="16" y="24"/>
                      <a:pt x="18" y="23"/>
                    </a:cubicBezTo>
                    <a:cubicBezTo>
                      <a:pt x="19" y="22"/>
                      <a:pt x="20" y="21"/>
                      <a:pt x="20" y="19"/>
                    </a:cubicBezTo>
                    <a:cubicBezTo>
                      <a:pt x="21" y="18"/>
                      <a:pt x="21" y="16"/>
                      <a:pt x="20" y="14"/>
                    </a:cubicBezTo>
                    <a:cubicBezTo>
                      <a:pt x="19" y="14"/>
                      <a:pt x="18" y="11"/>
                      <a:pt x="16" y="7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7" y="18"/>
                      <a:pt x="9" y="21"/>
                      <a:pt x="10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7" name="Freeform 79">
                <a:extLst>
                  <a:ext uri="{FF2B5EF4-FFF2-40B4-BE49-F238E27FC236}">
                    <a16:creationId xmlns="" xmlns:a16="http://schemas.microsoft.com/office/drawing/2014/main" id="{4DB9D68D-25E2-1945-AF9F-973CDE2D2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1157"/>
                <a:ext cx="40" cy="28"/>
              </a:xfrm>
              <a:custGeom>
                <a:avLst/>
                <a:gdLst>
                  <a:gd name="T0" fmla="*/ 40 w 40"/>
                  <a:gd name="T1" fmla="*/ 0 h 28"/>
                  <a:gd name="T2" fmla="*/ 0 w 40"/>
                  <a:gd name="T3" fmla="*/ 3 h 28"/>
                  <a:gd name="T4" fmla="*/ 30 w 40"/>
                  <a:gd name="T5" fmla="*/ 28 h 28"/>
                  <a:gd name="T6" fmla="*/ 40 w 40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8">
                    <a:moveTo>
                      <a:pt x="40" y="0"/>
                    </a:moveTo>
                    <a:lnTo>
                      <a:pt x="0" y="3"/>
                    </a:lnTo>
                    <a:lnTo>
                      <a:pt x="30" y="28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8" name="Freeform 80">
                <a:extLst>
                  <a:ext uri="{FF2B5EF4-FFF2-40B4-BE49-F238E27FC236}">
                    <a16:creationId xmlns="" xmlns:a16="http://schemas.microsoft.com/office/drawing/2014/main" id="{EC588362-A0A7-3D49-A652-F7AE3AC41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112"/>
                <a:ext cx="41" cy="63"/>
              </a:xfrm>
              <a:custGeom>
                <a:avLst/>
                <a:gdLst>
                  <a:gd name="T0" fmla="*/ 8 w 21"/>
                  <a:gd name="T1" fmla="*/ 10 h 33"/>
                  <a:gd name="T2" fmla="*/ 4 w 21"/>
                  <a:gd name="T3" fmla="*/ 12 h 33"/>
                  <a:gd name="T4" fmla="*/ 2 w 21"/>
                  <a:gd name="T5" fmla="*/ 15 h 33"/>
                  <a:gd name="T6" fmla="*/ 1 w 21"/>
                  <a:gd name="T7" fmla="*/ 20 h 33"/>
                  <a:gd name="T8" fmla="*/ 1 w 21"/>
                  <a:gd name="T9" fmla="*/ 23 h 33"/>
                  <a:gd name="T10" fmla="*/ 2 w 21"/>
                  <a:gd name="T11" fmla="*/ 27 h 33"/>
                  <a:gd name="T12" fmla="*/ 9 w 21"/>
                  <a:gd name="T13" fmla="*/ 32 h 33"/>
                  <a:gd name="T14" fmla="*/ 13 w 21"/>
                  <a:gd name="T15" fmla="*/ 33 h 33"/>
                  <a:gd name="T16" fmla="*/ 16 w 21"/>
                  <a:gd name="T17" fmla="*/ 33 h 33"/>
                  <a:gd name="T18" fmla="*/ 19 w 21"/>
                  <a:gd name="T19" fmla="*/ 30 h 33"/>
                  <a:gd name="T20" fmla="*/ 20 w 21"/>
                  <a:gd name="T21" fmla="*/ 27 h 33"/>
                  <a:gd name="T22" fmla="*/ 21 w 21"/>
                  <a:gd name="T23" fmla="*/ 25 h 33"/>
                  <a:gd name="T24" fmla="*/ 20 w 21"/>
                  <a:gd name="T25" fmla="*/ 20 h 33"/>
                  <a:gd name="T26" fmla="*/ 14 w 21"/>
                  <a:gd name="T27" fmla="*/ 16 h 33"/>
                  <a:gd name="T28" fmla="*/ 15 w 21"/>
                  <a:gd name="T29" fmla="*/ 12 h 33"/>
                  <a:gd name="T30" fmla="*/ 17 w 21"/>
                  <a:gd name="T31" fmla="*/ 11 h 33"/>
                  <a:gd name="T32" fmla="*/ 18 w 21"/>
                  <a:gd name="T33" fmla="*/ 8 h 33"/>
                  <a:gd name="T34" fmla="*/ 18 w 21"/>
                  <a:gd name="T35" fmla="*/ 5 h 33"/>
                  <a:gd name="T36" fmla="*/ 18 w 21"/>
                  <a:gd name="T37" fmla="*/ 2 h 33"/>
                  <a:gd name="T38" fmla="*/ 15 w 21"/>
                  <a:gd name="T39" fmla="*/ 3 h 33"/>
                  <a:gd name="T40" fmla="*/ 10 w 21"/>
                  <a:gd name="T41" fmla="*/ 8 h 33"/>
                  <a:gd name="T42" fmla="*/ 9 w 21"/>
                  <a:gd name="T43" fmla="*/ 9 h 33"/>
                  <a:gd name="T44" fmla="*/ 8 w 21"/>
                  <a:gd name="T45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" h="33">
                    <a:moveTo>
                      <a:pt x="8" y="10"/>
                    </a:moveTo>
                    <a:cubicBezTo>
                      <a:pt x="6" y="10"/>
                      <a:pt x="4" y="12"/>
                      <a:pt x="4" y="12"/>
                    </a:cubicBezTo>
                    <a:cubicBezTo>
                      <a:pt x="2" y="14"/>
                      <a:pt x="2" y="15"/>
                      <a:pt x="2" y="15"/>
                    </a:cubicBezTo>
                    <a:cubicBezTo>
                      <a:pt x="2" y="16"/>
                      <a:pt x="1" y="20"/>
                      <a:pt x="1" y="20"/>
                    </a:cubicBezTo>
                    <a:cubicBezTo>
                      <a:pt x="1" y="20"/>
                      <a:pt x="0" y="23"/>
                      <a:pt x="1" y="23"/>
                    </a:cubicBezTo>
                    <a:cubicBezTo>
                      <a:pt x="1" y="24"/>
                      <a:pt x="2" y="26"/>
                      <a:pt x="2" y="27"/>
                    </a:cubicBezTo>
                    <a:cubicBezTo>
                      <a:pt x="4" y="29"/>
                      <a:pt x="9" y="32"/>
                      <a:pt x="9" y="32"/>
                    </a:cubicBezTo>
                    <a:cubicBezTo>
                      <a:pt x="10" y="33"/>
                      <a:pt x="12" y="33"/>
                      <a:pt x="13" y="33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9" y="33"/>
                      <a:pt x="19" y="30"/>
                      <a:pt x="19" y="30"/>
                    </a:cubicBezTo>
                    <a:cubicBezTo>
                      <a:pt x="19" y="28"/>
                      <a:pt x="20" y="27"/>
                      <a:pt x="20" y="27"/>
                    </a:cubicBezTo>
                    <a:cubicBezTo>
                      <a:pt x="21" y="26"/>
                      <a:pt x="21" y="25"/>
                      <a:pt x="21" y="25"/>
                    </a:cubicBezTo>
                    <a:cubicBezTo>
                      <a:pt x="20" y="23"/>
                      <a:pt x="20" y="20"/>
                      <a:pt x="20" y="20"/>
                    </a:cubicBezTo>
                    <a:cubicBezTo>
                      <a:pt x="18" y="19"/>
                      <a:pt x="14" y="16"/>
                      <a:pt x="14" y="16"/>
                    </a:cubicBezTo>
                    <a:cubicBezTo>
                      <a:pt x="12" y="12"/>
                      <a:pt x="15" y="12"/>
                      <a:pt x="15" y="12"/>
                    </a:cubicBezTo>
                    <a:cubicBezTo>
                      <a:pt x="16" y="12"/>
                      <a:pt x="17" y="11"/>
                      <a:pt x="17" y="11"/>
                    </a:cubicBezTo>
                    <a:cubicBezTo>
                      <a:pt x="19" y="11"/>
                      <a:pt x="18" y="8"/>
                      <a:pt x="18" y="8"/>
                    </a:cubicBezTo>
                    <a:cubicBezTo>
                      <a:pt x="18" y="6"/>
                      <a:pt x="18" y="5"/>
                      <a:pt x="18" y="5"/>
                    </a:cubicBezTo>
                    <a:cubicBezTo>
                      <a:pt x="19" y="2"/>
                      <a:pt x="18" y="2"/>
                      <a:pt x="18" y="2"/>
                    </a:cubicBezTo>
                    <a:cubicBezTo>
                      <a:pt x="17" y="0"/>
                      <a:pt x="15" y="3"/>
                      <a:pt x="15" y="3"/>
                    </a:cubicBezTo>
                    <a:cubicBezTo>
                      <a:pt x="14" y="4"/>
                      <a:pt x="10" y="8"/>
                      <a:pt x="10" y="8"/>
                    </a:cubicBezTo>
                    <a:cubicBezTo>
                      <a:pt x="10" y="8"/>
                      <a:pt x="9" y="9"/>
                      <a:pt x="9" y="9"/>
                    </a:cubicBezTo>
                    <a:cubicBezTo>
                      <a:pt x="8" y="10"/>
                      <a:pt x="8" y="10"/>
                      <a:pt x="8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9" name="Freeform 81">
                <a:extLst>
                  <a:ext uri="{FF2B5EF4-FFF2-40B4-BE49-F238E27FC236}">
                    <a16:creationId xmlns="" xmlns:a16="http://schemas.microsoft.com/office/drawing/2014/main" id="{5297DFA1-219E-2C4D-8186-D86C0C581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049"/>
                <a:ext cx="9" cy="21"/>
              </a:xfrm>
              <a:custGeom>
                <a:avLst/>
                <a:gdLst>
                  <a:gd name="T0" fmla="*/ 0 w 5"/>
                  <a:gd name="T1" fmla="*/ 0 h 11"/>
                  <a:gd name="T2" fmla="*/ 2 w 5"/>
                  <a:gd name="T3" fmla="*/ 5 h 11"/>
                  <a:gd name="T4" fmla="*/ 3 w 5"/>
                  <a:gd name="T5" fmla="*/ 7 h 11"/>
                  <a:gd name="T6" fmla="*/ 3 w 5"/>
                  <a:gd name="T7" fmla="*/ 10 h 11"/>
                  <a:gd name="T8" fmla="*/ 5 w 5"/>
                  <a:gd name="T9" fmla="*/ 9 h 11"/>
                  <a:gd name="T10" fmla="*/ 4 w 5"/>
                  <a:gd name="T11" fmla="*/ 3 h 11"/>
                  <a:gd name="T12" fmla="*/ 3 w 5"/>
                  <a:gd name="T13" fmla="*/ 0 h 11"/>
                  <a:gd name="T14" fmla="*/ 0 w 5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1" y="3"/>
                      <a:pt x="2" y="4"/>
                      <a:pt x="2" y="5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4" y="9"/>
                      <a:pt x="3" y="8"/>
                      <a:pt x="3" y="10"/>
                    </a:cubicBezTo>
                    <a:cubicBezTo>
                      <a:pt x="4" y="11"/>
                      <a:pt x="4" y="10"/>
                      <a:pt x="5" y="9"/>
                    </a:cubicBezTo>
                    <a:cubicBezTo>
                      <a:pt x="4" y="8"/>
                      <a:pt x="4" y="5"/>
                      <a:pt x="4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0" name="Freeform 82">
                <a:extLst>
                  <a:ext uri="{FF2B5EF4-FFF2-40B4-BE49-F238E27FC236}">
                    <a16:creationId xmlns="" xmlns:a16="http://schemas.microsoft.com/office/drawing/2014/main" id="{B9710EBD-EEE8-4D40-A299-D9EC07F17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064"/>
                <a:ext cx="34" cy="12"/>
              </a:xfrm>
              <a:custGeom>
                <a:avLst/>
                <a:gdLst>
                  <a:gd name="T0" fmla="*/ 0 w 18"/>
                  <a:gd name="T1" fmla="*/ 6 h 6"/>
                  <a:gd name="T2" fmla="*/ 5 w 18"/>
                  <a:gd name="T3" fmla="*/ 5 h 6"/>
                  <a:gd name="T4" fmla="*/ 17 w 18"/>
                  <a:gd name="T5" fmla="*/ 3 h 6"/>
                  <a:gd name="T6" fmla="*/ 18 w 18"/>
                  <a:gd name="T7" fmla="*/ 2 h 6"/>
                  <a:gd name="T8" fmla="*/ 18 w 18"/>
                  <a:gd name="T9" fmla="*/ 1 h 6"/>
                  <a:gd name="T10" fmla="*/ 17 w 18"/>
                  <a:gd name="T11" fmla="*/ 0 h 6"/>
                  <a:gd name="T12" fmla="*/ 0 w 18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0" y="6"/>
                    </a:moveTo>
                    <a:cubicBezTo>
                      <a:pt x="1" y="6"/>
                      <a:pt x="4" y="5"/>
                      <a:pt x="5" y="5"/>
                    </a:cubicBezTo>
                    <a:cubicBezTo>
                      <a:pt x="9" y="5"/>
                      <a:pt x="15" y="4"/>
                      <a:pt x="17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0"/>
                      <a:pt x="17" y="0"/>
                    </a:cubicBezTo>
                    <a:cubicBezTo>
                      <a:pt x="13" y="3"/>
                      <a:pt x="3" y="4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1" name="Freeform 83">
                <a:extLst>
                  <a:ext uri="{FF2B5EF4-FFF2-40B4-BE49-F238E27FC236}">
                    <a16:creationId xmlns="" xmlns:a16="http://schemas.microsoft.com/office/drawing/2014/main" id="{68BD6FD9-EF0B-0A46-91C3-1BCE569E3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647"/>
                <a:ext cx="63" cy="71"/>
              </a:xfrm>
              <a:custGeom>
                <a:avLst/>
                <a:gdLst>
                  <a:gd name="T0" fmla="*/ 12 w 33"/>
                  <a:gd name="T1" fmla="*/ 35 h 37"/>
                  <a:gd name="T2" fmla="*/ 24 w 33"/>
                  <a:gd name="T3" fmla="*/ 34 h 37"/>
                  <a:gd name="T4" fmla="*/ 32 w 33"/>
                  <a:gd name="T5" fmla="*/ 22 h 37"/>
                  <a:gd name="T6" fmla="*/ 31 w 33"/>
                  <a:gd name="T7" fmla="*/ 8 h 37"/>
                  <a:gd name="T8" fmla="*/ 21 w 33"/>
                  <a:gd name="T9" fmla="*/ 1 h 37"/>
                  <a:gd name="T10" fmla="*/ 9 w 33"/>
                  <a:gd name="T11" fmla="*/ 2 h 37"/>
                  <a:gd name="T12" fmla="*/ 1 w 33"/>
                  <a:gd name="T13" fmla="*/ 14 h 37"/>
                  <a:gd name="T14" fmla="*/ 2 w 33"/>
                  <a:gd name="T15" fmla="*/ 28 h 37"/>
                  <a:gd name="T16" fmla="*/ 12 w 33"/>
                  <a:gd name="T17" fmla="*/ 3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37">
                    <a:moveTo>
                      <a:pt x="12" y="35"/>
                    </a:moveTo>
                    <a:cubicBezTo>
                      <a:pt x="16" y="37"/>
                      <a:pt x="20" y="36"/>
                      <a:pt x="24" y="34"/>
                    </a:cubicBezTo>
                    <a:cubicBezTo>
                      <a:pt x="27" y="32"/>
                      <a:pt x="30" y="28"/>
                      <a:pt x="32" y="22"/>
                    </a:cubicBezTo>
                    <a:cubicBezTo>
                      <a:pt x="33" y="16"/>
                      <a:pt x="33" y="12"/>
                      <a:pt x="31" y="8"/>
                    </a:cubicBezTo>
                    <a:cubicBezTo>
                      <a:pt x="29" y="4"/>
                      <a:pt x="26" y="2"/>
                      <a:pt x="21" y="1"/>
                    </a:cubicBezTo>
                    <a:cubicBezTo>
                      <a:pt x="17" y="0"/>
                      <a:pt x="13" y="0"/>
                      <a:pt x="9" y="2"/>
                    </a:cubicBezTo>
                    <a:cubicBezTo>
                      <a:pt x="5" y="4"/>
                      <a:pt x="3" y="8"/>
                      <a:pt x="1" y="14"/>
                    </a:cubicBezTo>
                    <a:cubicBezTo>
                      <a:pt x="0" y="20"/>
                      <a:pt x="0" y="24"/>
                      <a:pt x="2" y="28"/>
                    </a:cubicBezTo>
                    <a:cubicBezTo>
                      <a:pt x="4" y="32"/>
                      <a:pt x="7" y="34"/>
                      <a:pt x="1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2" name="Freeform 84">
                <a:extLst>
                  <a:ext uri="{FF2B5EF4-FFF2-40B4-BE49-F238E27FC236}">
                    <a16:creationId xmlns="" xmlns:a16="http://schemas.microsoft.com/office/drawing/2014/main" id="{49C84A59-6908-7648-B96B-826A13B192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3" y="521"/>
                <a:ext cx="1726" cy="1733"/>
              </a:xfrm>
              <a:custGeom>
                <a:avLst/>
                <a:gdLst>
                  <a:gd name="T0" fmla="*/ 811 w 904"/>
                  <a:gd name="T1" fmla="*/ 404 h 905"/>
                  <a:gd name="T2" fmla="*/ 773 w 904"/>
                  <a:gd name="T3" fmla="*/ 280 h 905"/>
                  <a:gd name="T4" fmla="*/ 778 w 904"/>
                  <a:gd name="T5" fmla="*/ 210 h 905"/>
                  <a:gd name="T6" fmla="*/ 721 w 904"/>
                  <a:gd name="T7" fmla="*/ 187 h 905"/>
                  <a:gd name="T8" fmla="*/ 685 w 904"/>
                  <a:gd name="T9" fmla="*/ 149 h 905"/>
                  <a:gd name="T10" fmla="*/ 616 w 904"/>
                  <a:gd name="T11" fmla="*/ 113 h 905"/>
                  <a:gd name="T12" fmla="*/ 564 w 904"/>
                  <a:gd name="T13" fmla="*/ 108 h 905"/>
                  <a:gd name="T14" fmla="*/ 460 w 904"/>
                  <a:gd name="T15" fmla="*/ 45 h 905"/>
                  <a:gd name="T16" fmla="*/ 374 w 904"/>
                  <a:gd name="T17" fmla="*/ 52 h 905"/>
                  <a:gd name="T18" fmla="*/ 347 w 904"/>
                  <a:gd name="T19" fmla="*/ 78 h 905"/>
                  <a:gd name="T20" fmla="*/ 361 w 904"/>
                  <a:gd name="T21" fmla="*/ 92 h 905"/>
                  <a:gd name="T22" fmla="*/ 311 w 904"/>
                  <a:gd name="T23" fmla="*/ 104 h 905"/>
                  <a:gd name="T24" fmla="*/ 249 w 904"/>
                  <a:gd name="T25" fmla="*/ 97 h 905"/>
                  <a:gd name="T26" fmla="*/ 174 w 904"/>
                  <a:gd name="T27" fmla="*/ 151 h 905"/>
                  <a:gd name="T28" fmla="*/ 120 w 904"/>
                  <a:gd name="T29" fmla="*/ 211 h 905"/>
                  <a:gd name="T30" fmla="*/ 120 w 904"/>
                  <a:gd name="T31" fmla="*/ 282 h 905"/>
                  <a:gd name="T32" fmla="*/ 131 w 904"/>
                  <a:gd name="T33" fmla="*/ 289 h 905"/>
                  <a:gd name="T34" fmla="*/ 95 w 904"/>
                  <a:gd name="T35" fmla="*/ 411 h 905"/>
                  <a:gd name="T36" fmla="*/ 40 w 904"/>
                  <a:gd name="T37" fmla="*/ 454 h 905"/>
                  <a:gd name="T38" fmla="*/ 50 w 904"/>
                  <a:gd name="T39" fmla="*/ 519 h 905"/>
                  <a:gd name="T40" fmla="*/ 101 w 904"/>
                  <a:gd name="T41" fmla="*/ 526 h 905"/>
                  <a:gd name="T42" fmla="*/ 237 w 904"/>
                  <a:gd name="T43" fmla="*/ 764 h 905"/>
                  <a:gd name="T44" fmla="*/ 217 w 904"/>
                  <a:gd name="T45" fmla="*/ 741 h 905"/>
                  <a:gd name="T46" fmla="*/ 195 w 904"/>
                  <a:gd name="T47" fmla="*/ 742 h 905"/>
                  <a:gd name="T48" fmla="*/ 288 w 904"/>
                  <a:gd name="T49" fmla="*/ 830 h 905"/>
                  <a:gd name="T50" fmla="*/ 283 w 904"/>
                  <a:gd name="T51" fmla="*/ 801 h 905"/>
                  <a:gd name="T52" fmla="*/ 308 w 904"/>
                  <a:gd name="T53" fmla="*/ 811 h 905"/>
                  <a:gd name="T54" fmla="*/ 316 w 904"/>
                  <a:gd name="T55" fmla="*/ 787 h 905"/>
                  <a:gd name="T56" fmla="*/ 309 w 904"/>
                  <a:gd name="T57" fmla="*/ 843 h 905"/>
                  <a:gd name="T58" fmla="*/ 351 w 904"/>
                  <a:gd name="T59" fmla="*/ 858 h 905"/>
                  <a:gd name="T60" fmla="*/ 420 w 904"/>
                  <a:gd name="T61" fmla="*/ 807 h 905"/>
                  <a:gd name="T62" fmla="*/ 412 w 904"/>
                  <a:gd name="T63" fmla="*/ 875 h 905"/>
                  <a:gd name="T64" fmla="*/ 399 w 904"/>
                  <a:gd name="T65" fmla="*/ 866 h 905"/>
                  <a:gd name="T66" fmla="*/ 429 w 904"/>
                  <a:gd name="T67" fmla="*/ 859 h 905"/>
                  <a:gd name="T68" fmla="*/ 478 w 904"/>
                  <a:gd name="T69" fmla="*/ 857 h 905"/>
                  <a:gd name="T70" fmla="*/ 476 w 904"/>
                  <a:gd name="T71" fmla="*/ 832 h 905"/>
                  <a:gd name="T72" fmla="*/ 528 w 904"/>
                  <a:gd name="T73" fmla="*/ 866 h 905"/>
                  <a:gd name="T74" fmla="*/ 485 w 904"/>
                  <a:gd name="T75" fmla="*/ 851 h 905"/>
                  <a:gd name="T76" fmla="*/ 515 w 904"/>
                  <a:gd name="T77" fmla="*/ 820 h 905"/>
                  <a:gd name="T78" fmla="*/ 598 w 904"/>
                  <a:gd name="T79" fmla="*/ 840 h 905"/>
                  <a:gd name="T80" fmla="*/ 587 w 904"/>
                  <a:gd name="T81" fmla="*/ 835 h 905"/>
                  <a:gd name="T82" fmla="*/ 583 w 904"/>
                  <a:gd name="T83" fmla="*/ 805 h 905"/>
                  <a:gd name="T84" fmla="*/ 599 w 904"/>
                  <a:gd name="T85" fmla="*/ 797 h 905"/>
                  <a:gd name="T86" fmla="*/ 615 w 904"/>
                  <a:gd name="T87" fmla="*/ 825 h 905"/>
                  <a:gd name="T88" fmla="*/ 655 w 904"/>
                  <a:gd name="T89" fmla="*/ 793 h 905"/>
                  <a:gd name="T90" fmla="*/ 653 w 904"/>
                  <a:gd name="T91" fmla="*/ 761 h 905"/>
                  <a:gd name="T92" fmla="*/ 663 w 904"/>
                  <a:gd name="T93" fmla="*/ 752 h 905"/>
                  <a:gd name="T94" fmla="*/ 667 w 904"/>
                  <a:gd name="T95" fmla="*/ 737 h 905"/>
                  <a:gd name="T96" fmla="*/ 675 w 904"/>
                  <a:gd name="T97" fmla="*/ 737 h 905"/>
                  <a:gd name="T98" fmla="*/ 676 w 904"/>
                  <a:gd name="T99" fmla="*/ 722 h 905"/>
                  <a:gd name="T100" fmla="*/ 690 w 904"/>
                  <a:gd name="T101" fmla="*/ 738 h 905"/>
                  <a:gd name="T102" fmla="*/ 665 w 904"/>
                  <a:gd name="T103" fmla="*/ 771 h 905"/>
                  <a:gd name="T104" fmla="*/ 688 w 904"/>
                  <a:gd name="T105" fmla="*/ 807 h 905"/>
                  <a:gd name="T106" fmla="*/ 679 w 904"/>
                  <a:gd name="T107" fmla="*/ 769 h 905"/>
                  <a:gd name="T108" fmla="*/ 705 w 904"/>
                  <a:gd name="T109" fmla="*/ 766 h 905"/>
                  <a:gd name="T110" fmla="*/ 777 w 904"/>
                  <a:gd name="T111" fmla="*/ 296 h 905"/>
                  <a:gd name="T112" fmla="*/ 809 w 904"/>
                  <a:gd name="T113" fmla="*/ 386 h 905"/>
                  <a:gd name="T114" fmla="*/ 842 w 904"/>
                  <a:gd name="T115" fmla="*/ 517 h 905"/>
                  <a:gd name="T116" fmla="*/ 806 w 904"/>
                  <a:gd name="T117" fmla="*/ 478 h 9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04" h="905">
                    <a:moveTo>
                      <a:pt x="452" y="0"/>
                    </a:moveTo>
                    <a:cubicBezTo>
                      <a:pt x="202" y="0"/>
                      <a:pt x="0" y="203"/>
                      <a:pt x="0" y="453"/>
                    </a:cubicBezTo>
                    <a:cubicBezTo>
                      <a:pt x="0" y="703"/>
                      <a:pt x="202" y="905"/>
                      <a:pt x="452" y="905"/>
                    </a:cubicBezTo>
                    <a:cubicBezTo>
                      <a:pt x="702" y="905"/>
                      <a:pt x="904" y="703"/>
                      <a:pt x="904" y="453"/>
                    </a:cubicBezTo>
                    <a:cubicBezTo>
                      <a:pt x="904" y="203"/>
                      <a:pt x="702" y="0"/>
                      <a:pt x="452" y="0"/>
                    </a:cubicBezTo>
                    <a:close/>
                    <a:moveTo>
                      <a:pt x="857" y="430"/>
                    </a:moveTo>
                    <a:cubicBezTo>
                      <a:pt x="849" y="431"/>
                      <a:pt x="849" y="431"/>
                      <a:pt x="849" y="431"/>
                    </a:cubicBezTo>
                    <a:cubicBezTo>
                      <a:pt x="845" y="400"/>
                      <a:pt x="845" y="400"/>
                      <a:pt x="845" y="400"/>
                    </a:cubicBezTo>
                    <a:cubicBezTo>
                      <a:pt x="834" y="402"/>
                      <a:pt x="834" y="402"/>
                      <a:pt x="834" y="402"/>
                    </a:cubicBezTo>
                    <a:cubicBezTo>
                      <a:pt x="837" y="430"/>
                      <a:pt x="837" y="430"/>
                      <a:pt x="837" y="430"/>
                    </a:cubicBezTo>
                    <a:cubicBezTo>
                      <a:pt x="828" y="431"/>
                      <a:pt x="828" y="431"/>
                      <a:pt x="828" y="431"/>
                    </a:cubicBezTo>
                    <a:cubicBezTo>
                      <a:pt x="825" y="403"/>
                      <a:pt x="825" y="403"/>
                      <a:pt x="825" y="403"/>
                    </a:cubicBezTo>
                    <a:cubicBezTo>
                      <a:pt x="811" y="404"/>
                      <a:pt x="811" y="404"/>
                      <a:pt x="811" y="404"/>
                    </a:cubicBezTo>
                    <a:cubicBezTo>
                      <a:pt x="815" y="436"/>
                      <a:pt x="815" y="436"/>
                      <a:pt x="815" y="436"/>
                    </a:cubicBezTo>
                    <a:cubicBezTo>
                      <a:pt x="806" y="437"/>
                      <a:pt x="806" y="437"/>
                      <a:pt x="806" y="437"/>
                    </a:cubicBezTo>
                    <a:cubicBezTo>
                      <a:pt x="802" y="394"/>
                      <a:pt x="802" y="394"/>
                      <a:pt x="802" y="394"/>
                    </a:cubicBezTo>
                    <a:cubicBezTo>
                      <a:pt x="853" y="388"/>
                      <a:pt x="853" y="388"/>
                      <a:pt x="853" y="388"/>
                    </a:cubicBezTo>
                    <a:lnTo>
                      <a:pt x="857" y="430"/>
                    </a:lnTo>
                    <a:close/>
                    <a:moveTo>
                      <a:pt x="798" y="241"/>
                    </a:moveTo>
                    <a:cubicBezTo>
                      <a:pt x="801" y="246"/>
                      <a:pt x="803" y="250"/>
                      <a:pt x="804" y="253"/>
                    </a:cubicBezTo>
                    <a:cubicBezTo>
                      <a:pt x="804" y="256"/>
                      <a:pt x="804" y="258"/>
                      <a:pt x="803" y="261"/>
                    </a:cubicBezTo>
                    <a:cubicBezTo>
                      <a:pt x="802" y="264"/>
                      <a:pt x="800" y="266"/>
                      <a:pt x="797" y="267"/>
                    </a:cubicBezTo>
                    <a:cubicBezTo>
                      <a:pt x="794" y="270"/>
                      <a:pt x="791" y="270"/>
                      <a:pt x="787" y="269"/>
                    </a:cubicBezTo>
                    <a:cubicBezTo>
                      <a:pt x="784" y="268"/>
                      <a:pt x="780" y="266"/>
                      <a:pt x="777" y="262"/>
                    </a:cubicBezTo>
                    <a:cubicBezTo>
                      <a:pt x="777" y="265"/>
                      <a:pt x="777" y="267"/>
                      <a:pt x="777" y="270"/>
                    </a:cubicBezTo>
                    <a:cubicBezTo>
                      <a:pt x="776" y="272"/>
                      <a:pt x="775" y="275"/>
                      <a:pt x="773" y="280"/>
                    </a:cubicBezTo>
                    <a:cubicBezTo>
                      <a:pt x="768" y="291"/>
                      <a:pt x="768" y="291"/>
                      <a:pt x="768" y="291"/>
                    </a:cubicBezTo>
                    <a:cubicBezTo>
                      <a:pt x="761" y="279"/>
                      <a:pt x="761" y="279"/>
                      <a:pt x="761" y="279"/>
                    </a:cubicBezTo>
                    <a:cubicBezTo>
                      <a:pt x="766" y="266"/>
                      <a:pt x="766" y="266"/>
                      <a:pt x="766" y="266"/>
                    </a:cubicBezTo>
                    <a:cubicBezTo>
                      <a:pt x="768" y="262"/>
                      <a:pt x="769" y="259"/>
                      <a:pt x="769" y="257"/>
                    </a:cubicBezTo>
                    <a:cubicBezTo>
                      <a:pt x="770" y="256"/>
                      <a:pt x="770" y="254"/>
                      <a:pt x="770" y="253"/>
                    </a:cubicBezTo>
                    <a:cubicBezTo>
                      <a:pt x="769" y="252"/>
                      <a:pt x="768" y="250"/>
                      <a:pt x="767" y="248"/>
                    </a:cubicBezTo>
                    <a:cubicBezTo>
                      <a:pt x="766" y="246"/>
                      <a:pt x="766" y="246"/>
                      <a:pt x="766" y="246"/>
                    </a:cubicBezTo>
                    <a:cubicBezTo>
                      <a:pt x="747" y="257"/>
                      <a:pt x="747" y="257"/>
                      <a:pt x="747" y="257"/>
                    </a:cubicBezTo>
                    <a:cubicBezTo>
                      <a:pt x="741" y="247"/>
                      <a:pt x="741" y="247"/>
                      <a:pt x="741" y="247"/>
                    </a:cubicBezTo>
                    <a:cubicBezTo>
                      <a:pt x="785" y="220"/>
                      <a:pt x="785" y="220"/>
                      <a:pt x="785" y="220"/>
                    </a:cubicBezTo>
                    <a:lnTo>
                      <a:pt x="798" y="241"/>
                    </a:lnTo>
                    <a:close/>
                    <a:moveTo>
                      <a:pt x="750" y="176"/>
                    </a:moveTo>
                    <a:cubicBezTo>
                      <a:pt x="778" y="210"/>
                      <a:pt x="778" y="210"/>
                      <a:pt x="778" y="210"/>
                    </a:cubicBezTo>
                    <a:cubicBezTo>
                      <a:pt x="771" y="216"/>
                      <a:pt x="771" y="216"/>
                      <a:pt x="771" y="216"/>
                    </a:cubicBezTo>
                    <a:cubicBezTo>
                      <a:pt x="761" y="203"/>
                      <a:pt x="761" y="203"/>
                      <a:pt x="761" y="203"/>
                    </a:cubicBezTo>
                    <a:cubicBezTo>
                      <a:pt x="728" y="230"/>
                      <a:pt x="728" y="230"/>
                      <a:pt x="728" y="230"/>
                    </a:cubicBezTo>
                    <a:cubicBezTo>
                      <a:pt x="720" y="222"/>
                      <a:pt x="720" y="222"/>
                      <a:pt x="720" y="222"/>
                    </a:cubicBezTo>
                    <a:cubicBezTo>
                      <a:pt x="754" y="194"/>
                      <a:pt x="754" y="194"/>
                      <a:pt x="754" y="194"/>
                    </a:cubicBezTo>
                    <a:cubicBezTo>
                      <a:pt x="743" y="181"/>
                      <a:pt x="743" y="181"/>
                      <a:pt x="743" y="181"/>
                    </a:cubicBezTo>
                    <a:lnTo>
                      <a:pt x="750" y="176"/>
                    </a:lnTo>
                    <a:close/>
                    <a:moveTo>
                      <a:pt x="742" y="168"/>
                    </a:moveTo>
                    <a:cubicBezTo>
                      <a:pt x="736" y="174"/>
                      <a:pt x="736" y="174"/>
                      <a:pt x="736" y="174"/>
                    </a:cubicBezTo>
                    <a:cubicBezTo>
                      <a:pt x="713" y="153"/>
                      <a:pt x="713" y="153"/>
                      <a:pt x="713" y="153"/>
                    </a:cubicBezTo>
                    <a:cubicBezTo>
                      <a:pt x="706" y="162"/>
                      <a:pt x="706" y="162"/>
                      <a:pt x="706" y="162"/>
                    </a:cubicBezTo>
                    <a:cubicBezTo>
                      <a:pt x="726" y="181"/>
                      <a:pt x="726" y="181"/>
                      <a:pt x="726" y="181"/>
                    </a:cubicBezTo>
                    <a:cubicBezTo>
                      <a:pt x="721" y="187"/>
                      <a:pt x="721" y="187"/>
                      <a:pt x="721" y="187"/>
                    </a:cubicBezTo>
                    <a:cubicBezTo>
                      <a:pt x="700" y="168"/>
                      <a:pt x="700" y="168"/>
                      <a:pt x="700" y="168"/>
                    </a:cubicBezTo>
                    <a:cubicBezTo>
                      <a:pt x="690" y="178"/>
                      <a:pt x="690" y="178"/>
                      <a:pt x="690" y="178"/>
                    </a:cubicBezTo>
                    <a:cubicBezTo>
                      <a:pt x="713" y="200"/>
                      <a:pt x="713" y="200"/>
                      <a:pt x="713" y="200"/>
                    </a:cubicBezTo>
                    <a:cubicBezTo>
                      <a:pt x="708" y="206"/>
                      <a:pt x="708" y="206"/>
                      <a:pt x="708" y="206"/>
                    </a:cubicBezTo>
                    <a:cubicBezTo>
                      <a:pt x="676" y="177"/>
                      <a:pt x="676" y="177"/>
                      <a:pt x="676" y="177"/>
                    </a:cubicBezTo>
                    <a:cubicBezTo>
                      <a:pt x="711" y="139"/>
                      <a:pt x="711" y="139"/>
                      <a:pt x="711" y="139"/>
                    </a:cubicBezTo>
                    <a:lnTo>
                      <a:pt x="742" y="168"/>
                    </a:lnTo>
                    <a:close/>
                    <a:moveTo>
                      <a:pt x="664" y="106"/>
                    </a:moveTo>
                    <a:cubicBezTo>
                      <a:pt x="679" y="116"/>
                      <a:pt x="679" y="116"/>
                      <a:pt x="679" y="116"/>
                    </a:cubicBezTo>
                    <a:cubicBezTo>
                      <a:pt x="685" y="120"/>
                      <a:pt x="689" y="123"/>
                      <a:pt x="690" y="124"/>
                    </a:cubicBezTo>
                    <a:cubicBezTo>
                      <a:pt x="692" y="127"/>
                      <a:pt x="693" y="130"/>
                      <a:pt x="694" y="133"/>
                    </a:cubicBezTo>
                    <a:cubicBezTo>
                      <a:pt x="694" y="137"/>
                      <a:pt x="693" y="140"/>
                      <a:pt x="691" y="143"/>
                    </a:cubicBezTo>
                    <a:cubicBezTo>
                      <a:pt x="689" y="146"/>
                      <a:pt x="687" y="148"/>
                      <a:pt x="685" y="149"/>
                    </a:cubicBezTo>
                    <a:cubicBezTo>
                      <a:pt x="682" y="150"/>
                      <a:pt x="680" y="150"/>
                      <a:pt x="678" y="150"/>
                    </a:cubicBezTo>
                    <a:cubicBezTo>
                      <a:pt x="676" y="150"/>
                      <a:pt x="673" y="150"/>
                      <a:pt x="672" y="149"/>
                    </a:cubicBezTo>
                    <a:cubicBezTo>
                      <a:pt x="669" y="148"/>
                      <a:pt x="666" y="146"/>
                      <a:pt x="661" y="143"/>
                    </a:cubicBezTo>
                    <a:cubicBezTo>
                      <a:pt x="655" y="138"/>
                      <a:pt x="655" y="138"/>
                      <a:pt x="655" y="138"/>
                    </a:cubicBezTo>
                    <a:cubicBezTo>
                      <a:pt x="644" y="154"/>
                      <a:pt x="644" y="154"/>
                      <a:pt x="644" y="154"/>
                    </a:cubicBezTo>
                    <a:cubicBezTo>
                      <a:pt x="635" y="148"/>
                      <a:pt x="635" y="148"/>
                      <a:pt x="635" y="148"/>
                    </a:cubicBezTo>
                    <a:lnTo>
                      <a:pt x="664" y="106"/>
                    </a:lnTo>
                    <a:close/>
                    <a:moveTo>
                      <a:pt x="631" y="87"/>
                    </a:moveTo>
                    <a:cubicBezTo>
                      <a:pt x="628" y="95"/>
                      <a:pt x="628" y="95"/>
                      <a:pt x="628" y="95"/>
                    </a:cubicBezTo>
                    <a:cubicBezTo>
                      <a:pt x="603" y="84"/>
                      <a:pt x="603" y="84"/>
                      <a:pt x="603" y="84"/>
                    </a:cubicBezTo>
                    <a:cubicBezTo>
                      <a:pt x="598" y="95"/>
                      <a:pt x="598" y="95"/>
                      <a:pt x="598" y="95"/>
                    </a:cubicBezTo>
                    <a:cubicBezTo>
                      <a:pt x="620" y="105"/>
                      <a:pt x="620" y="105"/>
                      <a:pt x="620" y="105"/>
                    </a:cubicBezTo>
                    <a:cubicBezTo>
                      <a:pt x="616" y="113"/>
                      <a:pt x="616" y="113"/>
                      <a:pt x="616" y="113"/>
                    </a:cubicBezTo>
                    <a:cubicBezTo>
                      <a:pt x="594" y="103"/>
                      <a:pt x="594" y="103"/>
                      <a:pt x="594" y="103"/>
                    </a:cubicBezTo>
                    <a:cubicBezTo>
                      <a:pt x="585" y="124"/>
                      <a:pt x="585" y="124"/>
                      <a:pt x="585" y="124"/>
                    </a:cubicBezTo>
                    <a:cubicBezTo>
                      <a:pt x="575" y="119"/>
                      <a:pt x="575" y="119"/>
                      <a:pt x="575" y="119"/>
                    </a:cubicBezTo>
                    <a:cubicBezTo>
                      <a:pt x="596" y="72"/>
                      <a:pt x="596" y="72"/>
                      <a:pt x="596" y="72"/>
                    </a:cubicBezTo>
                    <a:lnTo>
                      <a:pt x="631" y="87"/>
                    </a:lnTo>
                    <a:close/>
                    <a:moveTo>
                      <a:pt x="523" y="77"/>
                    </a:moveTo>
                    <a:cubicBezTo>
                      <a:pt x="524" y="72"/>
                      <a:pt x="526" y="68"/>
                      <a:pt x="529" y="65"/>
                    </a:cubicBezTo>
                    <a:cubicBezTo>
                      <a:pt x="531" y="63"/>
                      <a:pt x="533" y="61"/>
                      <a:pt x="536" y="60"/>
                    </a:cubicBezTo>
                    <a:cubicBezTo>
                      <a:pt x="538" y="58"/>
                      <a:pt x="541" y="57"/>
                      <a:pt x="544" y="57"/>
                    </a:cubicBezTo>
                    <a:cubicBezTo>
                      <a:pt x="548" y="57"/>
                      <a:pt x="552" y="57"/>
                      <a:pt x="556" y="58"/>
                    </a:cubicBezTo>
                    <a:cubicBezTo>
                      <a:pt x="564" y="60"/>
                      <a:pt x="570" y="64"/>
                      <a:pt x="574" y="70"/>
                    </a:cubicBezTo>
                    <a:cubicBezTo>
                      <a:pt x="578" y="76"/>
                      <a:pt x="578" y="83"/>
                      <a:pt x="576" y="91"/>
                    </a:cubicBezTo>
                    <a:cubicBezTo>
                      <a:pt x="574" y="99"/>
                      <a:pt x="570" y="105"/>
                      <a:pt x="564" y="108"/>
                    </a:cubicBezTo>
                    <a:cubicBezTo>
                      <a:pt x="558" y="112"/>
                      <a:pt x="551" y="112"/>
                      <a:pt x="542" y="110"/>
                    </a:cubicBezTo>
                    <a:cubicBezTo>
                      <a:pt x="534" y="108"/>
                      <a:pt x="528" y="104"/>
                      <a:pt x="525" y="98"/>
                    </a:cubicBezTo>
                    <a:cubicBezTo>
                      <a:pt x="521" y="92"/>
                      <a:pt x="521" y="85"/>
                      <a:pt x="523" y="77"/>
                    </a:cubicBezTo>
                    <a:close/>
                    <a:moveTo>
                      <a:pt x="460" y="45"/>
                    </a:moveTo>
                    <a:cubicBezTo>
                      <a:pt x="472" y="66"/>
                      <a:pt x="472" y="66"/>
                      <a:pt x="472" y="66"/>
                    </a:cubicBezTo>
                    <a:cubicBezTo>
                      <a:pt x="486" y="46"/>
                      <a:pt x="486" y="46"/>
                      <a:pt x="486" y="46"/>
                    </a:cubicBezTo>
                    <a:cubicBezTo>
                      <a:pt x="499" y="47"/>
                      <a:pt x="499" y="47"/>
                      <a:pt x="499" y="47"/>
                    </a:cubicBezTo>
                    <a:cubicBezTo>
                      <a:pt x="477" y="76"/>
                      <a:pt x="477" y="76"/>
                      <a:pt x="477" y="76"/>
                    </a:cubicBezTo>
                    <a:cubicBezTo>
                      <a:pt x="475" y="97"/>
                      <a:pt x="475" y="97"/>
                      <a:pt x="475" y="97"/>
                    </a:cubicBezTo>
                    <a:cubicBezTo>
                      <a:pt x="464" y="97"/>
                      <a:pt x="464" y="97"/>
                      <a:pt x="464" y="97"/>
                    </a:cubicBezTo>
                    <a:cubicBezTo>
                      <a:pt x="465" y="75"/>
                      <a:pt x="465" y="75"/>
                      <a:pt x="465" y="75"/>
                    </a:cubicBezTo>
                    <a:cubicBezTo>
                      <a:pt x="446" y="44"/>
                      <a:pt x="446" y="44"/>
                      <a:pt x="446" y="44"/>
                    </a:cubicBezTo>
                    <a:lnTo>
                      <a:pt x="460" y="45"/>
                    </a:lnTo>
                    <a:close/>
                    <a:moveTo>
                      <a:pt x="440" y="44"/>
                    </a:moveTo>
                    <a:cubicBezTo>
                      <a:pt x="441" y="53"/>
                      <a:pt x="441" y="53"/>
                      <a:pt x="441" y="53"/>
                    </a:cubicBezTo>
                    <a:cubicBezTo>
                      <a:pt x="424" y="54"/>
                      <a:pt x="424" y="54"/>
                      <a:pt x="424" y="54"/>
                    </a:cubicBezTo>
                    <a:cubicBezTo>
                      <a:pt x="427" y="97"/>
                      <a:pt x="427" y="97"/>
                      <a:pt x="427" y="97"/>
                    </a:cubicBezTo>
                    <a:cubicBezTo>
                      <a:pt x="416" y="98"/>
                      <a:pt x="416" y="98"/>
                      <a:pt x="416" y="98"/>
                    </a:cubicBezTo>
                    <a:cubicBezTo>
                      <a:pt x="413" y="55"/>
                      <a:pt x="413" y="55"/>
                      <a:pt x="413" y="55"/>
                    </a:cubicBezTo>
                    <a:cubicBezTo>
                      <a:pt x="396" y="57"/>
                      <a:pt x="396" y="57"/>
                      <a:pt x="396" y="57"/>
                    </a:cubicBezTo>
                    <a:cubicBezTo>
                      <a:pt x="395" y="48"/>
                      <a:pt x="395" y="48"/>
                      <a:pt x="395" y="48"/>
                    </a:cubicBezTo>
                    <a:lnTo>
                      <a:pt x="440" y="44"/>
                    </a:lnTo>
                    <a:close/>
                    <a:moveTo>
                      <a:pt x="386" y="50"/>
                    </a:moveTo>
                    <a:cubicBezTo>
                      <a:pt x="394" y="101"/>
                      <a:pt x="394" y="101"/>
                      <a:pt x="394" y="101"/>
                    </a:cubicBezTo>
                    <a:cubicBezTo>
                      <a:pt x="383" y="103"/>
                      <a:pt x="383" y="103"/>
                      <a:pt x="383" y="103"/>
                    </a:cubicBezTo>
                    <a:cubicBezTo>
                      <a:pt x="374" y="52"/>
                      <a:pt x="374" y="52"/>
                      <a:pt x="374" y="52"/>
                    </a:cubicBezTo>
                    <a:lnTo>
                      <a:pt x="386" y="50"/>
                    </a:lnTo>
                    <a:close/>
                    <a:moveTo>
                      <a:pt x="324" y="71"/>
                    </a:moveTo>
                    <a:cubicBezTo>
                      <a:pt x="325" y="68"/>
                      <a:pt x="327" y="66"/>
                      <a:pt x="329" y="64"/>
                    </a:cubicBezTo>
                    <a:cubicBezTo>
                      <a:pt x="332" y="62"/>
                      <a:pt x="335" y="60"/>
                      <a:pt x="339" y="59"/>
                    </a:cubicBezTo>
                    <a:cubicBezTo>
                      <a:pt x="346" y="57"/>
                      <a:pt x="352" y="57"/>
                      <a:pt x="356" y="59"/>
                    </a:cubicBezTo>
                    <a:cubicBezTo>
                      <a:pt x="360" y="61"/>
                      <a:pt x="363" y="64"/>
                      <a:pt x="365" y="68"/>
                    </a:cubicBezTo>
                    <a:cubicBezTo>
                      <a:pt x="354" y="72"/>
                      <a:pt x="354" y="72"/>
                      <a:pt x="354" y="72"/>
                    </a:cubicBezTo>
                    <a:cubicBezTo>
                      <a:pt x="353" y="69"/>
                      <a:pt x="351" y="68"/>
                      <a:pt x="349" y="67"/>
                    </a:cubicBezTo>
                    <a:cubicBezTo>
                      <a:pt x="347" y="66"/>
                      <a:pt x="345" y="66"/>
                      <a:pt x="342" y="67"/>
                    </a:cubicBezTo>
                    <a:cubicBezTo>
                      <a:pt x="338" y="68"/>
                      <a:pt x="336" y="69"/>
                      <a:pt x="335" y="71"/>
                    </a:cubicBezTo>
                    <a:cubicBezTo>
                      <a:pt x="334" y="72"/>
                      <a:pt x="333" y="73"/>
                      <a:pt x="334" y="75"/>
                    </a:cubicBezTo>
                    <a:cubicBezTo>
                      <a:pt x="334" y="76"/>
                      <a:pt x="335" y="77"/>
                      <a:pt x="336" y="77"/>
                    </a:cubicBezTo>
                    <a:cubicBezTo>
                      <a:pt x="338" y="78"/>
                      <a:pt x="342" y="78"/>
                      <a:pt x="347" y="78"/>
                    </a:cubicBezTo>
                    <a:cubicBezTo>
                      <a:pt x="353" y="78"/>
                      <a:pt x="357" y="78"/>
                      <a:pt x="360" y="78"/>
                    </a:cubicBezTo>
                    <a:cubicBezTo>
                      <a:pt x="363" y="79"/>
                      <a:pt x="366" y="80"/>
                      <a:pt x="368" y="82"/>
                    </a:cubicBezTo>
                    <a:cubicBezTo>
                      <a:pt x="370" y="83"/>
                      <a:pt x="371" y="86"/>
                      <a:pt x="372" y="89"/>
                    </a:cubicBezTo>
                    <a:cubicBezTo>
                      <a:pt x="373" y="92"/>
                      <a:pt x="373" y="95"/>
                      <a:pt x="372" y="98"/>
                    </a:cubicBezTo>
                    <a:cubicBezTo>
                      <a:pt x="370" y="101"/>
                      <a:pt x="369" y="103"/>
                      <a:pt x="366" y="105"/>
                    </a:cubicBezTo>
                    <a:cubicBezTo>
                      <a:pt x="363" y="107"/>
                      <a:pt x="359" y="109"/>
                      <a:pt x="354" y="110"/>
                    </a:cubicBezTo>
                    <a:cubicBezTo>
                      <a:pt x="347" y="112"/>
                      <a:pt x="342" y="112"/>
                      <a:pt x="337" y="111"/>
                    </a:cubicBezTo>
                    <a:cubicBezTo>
                      <a:pt x="333" y="109"/>
                      <a:pt x="329" y="105"/>
                      <a:pt x="327" y="100"/>
                    </a:cubicBezTo>
                    <a:cubicBezTo>
                      <a:pt x="337" y="96"/>
                      <a:pt x="337" y="96"/>
                      <a:pt x="337" y="96"/>
                    </a:cubicBezTo>
                    <a:cubicBezTo>
                      <a:pt x="339" y="99"/>
                      <a:pt x="341" y="101"/>
                      <a:pt x="343" y="102"/>
                    </a:cubicBezTo>
                    <a:cubicBezTo>
                      <a:pt x="346" y="103"/>
                      <a:pt x="349" y="103"/>
                      <a:pt x="352" y="102"/>
                    </a:cubicBezTo>
                    <a:cubicBezTo>
                      <a:pt x="356" y="101"/>
                      <a:pt x="358" y="99"/>
                      <a:pt x="360" y="98"/>
                    </a:cubicBezTo>
                    <a:cubicBezTo>
                      <a:pt x="361" y="96"/>
                      <a:pt x="361" y="94"/>
                      <a:pt x="361" y="92"/>
                    </a:cubicBezTo>
                    <a:cubicBezTo>
                      <a:pt x="361" y="91"/>
                      <a:pt x="360" y="90"/>
                      <a:pt x="359" y="89"/>
                    </a:cubicBezTo>
                    <a:cubicBezTo>
                      <a:pt x="358" y="89"/>
                      <a:pt x="356" y="89"/>
                      <a:pt x="354" y="88"/>
                    </a:cubicBezTo>
                    <a:cubicBezTo>
                      <a:pt x="353" y="88"/>
                      <a:pt x="350" y="88"/>
                      <a:pt x="345" y="89"/>
                    </a:cubicBezTo>
                    <a:cubicBezTo>
                      <a:pt x="339" y="89"/>
                      <a:pt x="334" y="88"/>
                      <a:pt x="331" y="87"/>
                    </a:cubicBezTo>
                    <a:cubicBezTo>
                      <a:pt x="327" y="85"/>
                      <a:pt x="324" y="82"/>
                      <a:pt x="323" y="78"/>
                    </a:cubicBezTo>
                    <a:cubicBezTo>
                      <a:pt x="323" y="76"/>
                      <a:pt x="323" y="73"/>
                      <a:pt x="324" y="71"/>
                    </a:cubicBezTo>
                    <a:close/>
                    <a:moveTo>
                      <a:pt x="285" y="79"/>
                    </a:moveTo>
                    <a:cubicBezTo>
                      <a:pt x="291" y="77"/>
                      <a:pt x="295" y="75"/>
                      <a:pt x="298" y="75"/>
                    </a:cubicBezTo>
                    <a:cubicBezTo>
                      <a:pt x="301" y="75"/>
                      <a:pt x="304" y="76"/>
                      <a:pt x="306" y="77"/>
                    </a:cubicBezTo>
                    <a:cubicBezTo>
                      <a:pt x="308" y="79"/>
                      <a:pt x="310" y="81"/>
                      <a:pt x="312" y="83"/>
                    </a:cubicBezTo>
                    <a:cubicBezTo>
                      <a:pt x="313" y="87"/>
                      <a:pt x="313" y="90"/>
                      <a:pt x="312" y="94"/>
                    </a:cubicBezTo>
                    <a:cubicBezTo>
                      <a:pt x="311" y="97"/>
                      <a:pt x="308" y="100"/>
                      <a:pt x="304" y="103"/>
                    </a:cubicBezTo>
                    <a:cubicBezTo>
                      <a:pt x="306" y="103"/>
                      <a:pt x="309" y="103"/>
                      <a:pt x="311" y="104"/>
                    </a:cubicBezTo>
                    <a:cubicBezTo>
                      <a:pt x="313" y="105"/>
                      <a:pt x="316" y="107"/>
                      <a:pt x="320" y="109"/>
                    </a:cubicBezTo>
                    <a:cubicBezTo>
                      <a:pt x="331" y="116"/>
                      <a:pt x="331" y="116"/>
                      <a:pt x="331" y="116"/>
                    </a:cubicBezTo>
                    <a:cubicBezTo>
                      <a:pt x="318" y="121"/>
                      <a:pt x="318" y="121"/>
                      <a:pt x="318" y="121"/>
                    </a:cubicBezTo>
                    <a:cubicBezTo>
                      <a:pt x="306" y="114"/>
                      <a:pt x="306" y="114"/>
                      <a:pt x="306" y="114"/>
                    </a:cubicBezTo>
                    <a:cubicBezTo>
                      <a:pt x="302" y="112"/>
                      <a:pt x="299" y="110"/>
                      <a:pt x="297" y="110"/>
                    </a:cubicBezTo>
                    <a:cubicBezTo>
                      <a:pt x="296" y="109"/>
                      <a:pt x="295" y="109"/>
                      <a:pt x="293" y="109"/>
                    </a:cubicBezTo>
                    <a:cubicBezTo>
                      <a:pt x="292" y="109"/>
                      <a:pt x="290" y="110"/>
                      <a:pt x="288" y="111"/>
                    </a:cubicBezTo>
                    <a:cubicBezTo>
                      <a:pt x="286" y="112"/>
                      <a:pt x="286" y="112"/>
                      <a:pt x="286" y="112"/>
                    </a:cubicBezTo>
                    <a:cubicBezTo>
                      <a:pt x="295" y="132"/>
                      <a:pt x="295" y="132"/>
                      <a:pt x="295" y="132"/>
                    </a:cubicBezTo>
                    <a:cubicBezTo>
                      <a:pt x="284" y="136"/>
                      <a:pt x="284" y="136"/>
                      <a:pt x="284" y="136"/>
                    </a:cubicBezTo>
                    <a:cubicBezTo>
                      <a:pt x="263" y="89"/>
                      <a:pt x="263" y="89"/>
                      <a:pt x="263" y="89"/>
                    </a:cubicBezTo>
                    <a:lnTo>
                      <a:pt x="285" y="79"/>
                    </a:lnTo>
                    <a:close/>
                    <a:moveTo>
                      <a:pt x="249" y="97"/>
                    </a:moveTo>
                    <a:cubicBezTo>
                      <a:pt x="254" y="104"/>
                      <a:pt x="254" y="104"/>
                      <a:pt x="254" y="104"/>
                    </a:cubicBezTo>
                    <a:cubicBezTo>
                      <a:pt x="228" y="120"/>
                      <a:pt x="228" y="120"/>
                      <a:pt x="228" y="120"/>
                    </a:cubicBezTo>
                    <a:cubicBezTo>
                      <a:pt x="234" y="130"/>
                      <a:pt x="234" y="130"/>
                      <a:pt x="234" y="130"/>
                    </a:cubicBezTo>
                    <a:cubicBezTo>
                      <a:pt x="258" y="115"/>
                      <a:pt x="258" y="115"/>
                      <a:pt x="258" y="115"/>
                    </a:cubicBezTo>
                    <a:cubicBezTo>
                      <a:pt x="263" y="122"/>
                      <a:pt x="263" y="122"/>
                      <a:pt x="263" y="122"/>
                    </a:cubicBezTo>
                    <a:cubicBezTo>
                      <a:pt x="239" y="137"/>
                      <a:pt x="239" y="137"/>
                      <a:pt x="239" y="137"/>
                    </a:cubicBezTo>
                    <a:cubicBezTo>
                      <a:pt x="246" y="149"/>
                      <a:pt x="246" y="149"/>
                      <a:pt x="246" y="149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78" y="140"/>
                      <a:pt x="278" y="140"/>
                      <a:pt x="278" y="140"/>
                    </a:cubicBezTo>
                    <a:cubicBezTo>
                      <a:pt x="241" y="163"/>
                      <a:pt x="241" y="163"/>
                      <a:pt x="241" y="163"/>
                    </a:cubicBezTo>
                    <a:cubicBezTo>
                      <a:pt x="214" y="119"/>
                      <a:pt x="214" y="119"/>
                      <a:pt x="214" y="119"/>
                    </a:cubicBezTo>
                    <a:lnTo>
                      <a:pt x="249" y="97"/>
                    </a:lnTo>
                    <a:close/>
                    <a:moveTo>
                      <a:pt x="174" y="151"/>
                    </a:moveTo>
                    <a:cubicBezTo>
                      <a:pt x="210" y="171"/>
                      <a:pt x="210" y="171"/>
                      <a:pt x="210" y="171"/>
                    </a:cubicBezTo>
                    <a:cubicBezTo>
                      <a:pt x="196" y="133"/>
                      <a:pt x="196" y="133"/>
                      <a:pt x="196" y="133"/>
                    </a:cubicBezTo>
                    <a:cubicBezTo>
                      <a:pt x="205" y="125"/>
                      <a:pt x="205" y="125"/>
                      <a:pt x="205" y="125"/>
                    </a:cubicBezTo>
                    <a:cubicBezTo>
                      <a:pt x="223" y="178"/>
                      <a:pt x="223" y="178"/>
                      <a:pt x="223" y="178"/>
                    </a:cubicBezTo>
                    <a:cubicBezTo>
                      <a:pt x="213" y="186"/>
                      <a:pt x="213" y="186"/>
                      <a:pt x="213" y="186"/>
                    </a:cubicBezTo>
                    <a:cubicBezTo>
                      <a:pt x="165" y="159"/>
                      <a:pt x="165" y="159"/>
                      <a:pt x="165" y="159"/>
                    </a:cubicBezTo>
                    <a:lnTo>
                      <a:pt x="174" y="151"/>
                    </a:lnTo>
                    <a:close/>
                    <a:moveTo>
                      <a:pt x="159" y="166"/>
                    </a:moveTo>
                    <a:cubicBezTo>
                      <a:pt x="197" y="201"/>
                      <a:pt x="197" y="201"/>
                      <a:pt x="197" y="201"/>
                    </a:cubicBezTo>
                    <a:cubicBezTo>
                      <a:pt x="189" y="210"/>
                      <a:pt x="189" y="210"/>
                      <a:pt x="189" y="210"/>
                    </a:cubicBezTo>
                    <a:cubicBezTo>
                      <a:pt x="151" y="174"/>
                      <a:pt x="151" y="174"/>
                      <a:pt x="151" y="174"/>
                    </a:cubicBezTo>
                    <a:lnTo>
                      <a:pt x="159" y="166"/>
                    </a:lnTo>
                    <a:close/>
                    <a:moveTo>
                      <a:pt x="120" y="211"/>
                    </a:moveTo>
                    <a:cubicBezTo>
                      <a:pt x="162" y="214"/>
                      <a:pt x="162" y="214"/>
                      <a:pt x="162" y="214"/>
                    </a:cubicBezTo>
                    <a:cubicBezTo>
                      <a:pt x="134" y="193"/>
                      <a:pt x="134" y="193"/>
                      <a:pt x="134" y="193"/>
                    </a:cubicBezTo>
                    <a:cubicBezTo>
                      <a:pt x="141" y="185"/>
                      <a:pt x="141" y="185"/>
                      <a:pt x="141" y="185"/>
                    </a:cubicBezTo>
                    <a:cubicBezTo>
                      <a:pt x="182" y="216"/>
                      <a:pt x="182" y="216"/>
                      <a:pt x="182" y="216"/>
                    </a:cubicBezTo>
                    <a:cubicBezTo>
                      <a:pt x="175" y="225"/>
                      <a:pt x="175" y="225"/>
                      <a:pt x="175" y="225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60" y="244"/>
                      <a:pt x="160" y="244"/>
                      <a:pt x="160" y="244"/>
                    </a:cubicBezTo>
                    <a:cubicBezTo>
                      <a:pt x="154" y="252"/>
                      <a:pt x="154" y="252"/>
                      <a:pt x="154" y="252"/>
                    </a:cubicBezTo>
                    <a:cubicBezTo>
                      <a:pt x="113" y="220"/>
                      <a:pt x="113" y="220"/>
                      <a:pt x="113" y="220"/>
                    </a:cubicBezTo>
                    <a:lnTo>
                      <a:pt x="120" y="211"/>
                    </a:lnTo>
                    <a:close/>
                    <a:moveTo>
                      <a:pt x="87" y="264"/>
                    </a:moveTo>
                    <a:cubicBezTo>
                      <a:pt x="112" y="278"/>
                      <a:pt x="112" y="278"/>
                      <a:pt x="112" y="278"/>
                    </a:cubicBezTo>
                    <a:cubicBezTo>
                      <a:pt x="116" y="280"/>
                      <a:pt x="118" y="281"/>
                      <a:pt x="120" y="282"/>
                    </a:cubicBezTo>
                    <a:cubicBezTo>
                      <a:pt x="122" y="282"/>
                      <a:pt x="124" y="282"/>
                      <a:pt x="126" y="281"/>
                    </a:cubicBezTo>
                    <a:cubicBezTo>
                      <a:pt x="128" y="280"/>
                      <a:pt x="130" y="278"/>
                      <a:pt x="131" y="275"/>
                    </a:cubicBezTo>
                    <a:cubicBezTo>
                      <a:pt x="133" y="273"/>
                      <a:pt x="133" y="270"/>
                      <a:pt x="133" y="268"/>
                    </a:cubicBezTo>
                    <a:cubicBezTo>
                      <a:pt x="133" y="266"/>
                      <a:pt x="132" y="264"/>
                      <a:pt x="131" y="263"/>
                    </a:cubicBezTo>
                    <a:cubicBezTo>
                      <a:pt x="129" y="262"/>
                      <a:pt x="127" y="260"/>
                      <a:pt x="123" y="258"/>
                    </a:cubicBezTo>
                    <a:cubicBezTo>
                      <a:pt x="98" y="244"/>
                      <a:pt x="98" y="244"/>
                      <a:pt x="98" y="244"/>
                    </a:cubicBezTo>
                    <a:cubicBezTo>
                      <a:pt x="104" y="234"/>
                      <a:pt x="104" y="234"/>
                      <a:pt x="104" y="234"/>
                    </a:cubicBezTo>
                    <a:cubicBezTo>
                      <a:pt x="127" y="248"/>
                      <a:pt x="127" y="248"/>
                      <a:pt x="127" y="248"/>
                    </a:cubicBezTo>
                    <a:cubicBezTo>
                      <a:pt x="133" y="251"/>
                      <a:pt x="137" y="253"/>
                      <a:pt x="138" y="255"/>
                    </a:cubicBezTo>
                    <a:cubicBezTo>
                      <a:pt x="140" y="257"/>
                      <a:pt x="142" y="259"/>
                      <a:pt x="142" y="261"/>
                    </a:cubicBezTo>
                    <a:cubicBezTo>
                      <a:pt x="143" y="263"/>
                      <a:pt x="143" y="266"/>
                      <a:pt x="143" y="269"/>
                    </a:cubicBezTo>
                    <a:cubicBezTo>
                      <a:pt x="142" y="272"/>
                      <a:pt x="141" y="275"/>
                      <a:pt x="139" y="279"/>
                    </a:cubicBezTo>
                    <a:cubicBezTo>
                      <a:pt x="136" y="284"/>
                      <a:pt x="134" y="287"/>
                      <a:pt x="131" y="289"/>
                    </a:cubicBezTo>
                    <a:cubicBezTo>
                      <a:pt x="129" y="291"/>
                      <a:pt x="127" y="292"/>
                      <a:pt x="124" y="293"/>
                    </a:cubicBezTo>
                    <a:cubicBezTo>
                      <a:pt x="122" y="293"/>
                      <a:pt x="120" y="293"/>
                      <a:pt x="118" y="293"/>
                    </a:cubicBezTo>
                    <a:cubicBezTo>
                      <a:pt x="115" y="292"/>
                      <a:pt x="111" y="290"/>
                      <a:pt x="106" y="287"/>
                    </a:cubicBezTo>
                    <a:cubicBezTo>
                      <a:pt x="82" y="274"/>
                      <a:pt x="82" y="274"/>
                      <a:pt x="82" y="274"/>
                    </a:cubicBezTo>
                    <a:lnTo>
                      <a:pt x="87" y="264"/>
                    </a:lnTo>
                    <a:close/>
                    <a:moveTo>
                      <a:pt x="44" y="402"/>
                    </a:moveTo>
                    <a:cubicBezTo>
                      <a:pt x="82" y="384"/>
                      <a:pt x="82" y="384"/>
                      <a:pt x="82" y="384"/>
                    </a:cubicBezTo>
                    <a:cubicBezTo>
                      <a:pt x="47" y="379"/>
                      <a:pt x="47" y="379"/>
                      <a:pt x="47" y="379"/>
                    </a:cubicBezTo>
                    <a:cubicBezTo>
                      <a:pt x="49" y="368"/>
                      <a:pt x="49" y="368"/>
                      <a:pt x="49" y="368"/>
                    </a:cubicBezTo>
                    <a:cubicBezTo>
                      <a:pt x="100" y="376"/>
                      <a:pt x="100" y="376"/>
                      <a:pt x="100" y="376"/>
                    </a:cubicBezTo>
                    <a:cubicBezTo>
                      <a:pt x="98" y="388"/>
                      <a:pt x="98" y="388"/>
                      <a:pt x="98" y="388"/>
                    </a:cubicBezTo>
                    <a:cubicBezTo>
                      <a:pt x="61" y="405"/>
                      <a:pt x="61" y="405"/>
                      <a:pt x="61" y="405"/>
                    </a:cubicBezTo>
                    <a:cubicBezTo>
                      <a:pt x="95" y="411"/>
                      <a:pt x="95" y="411"/>
                      <a:pt x="95" y="411"/>
                    </a:cubicBezTo>
                    <a:cubicBezTo>
                      <a:pt x="93" y="421"/>
                      <a:pt x="93" y="421"/>
                      <a:pt x="93" y="421"/>
                    </a:cubicBezTo>
                    <a:cubicBezTo>
                      <a:pt x="42" y="413"/>
                      <a:pt x="42" y="413"/>
                      <a:pt x="42" y="413"/>
                    </a:cubicBezTo>
                    <a:lnTo>
                      <a:pt x="44" y="402"/>
                    </a:lnTo>
                    <a:close/>
                    <a:moveTo>
                      <a:pt x="42" y="427"/>
                    </a:moveTo>
                    <a:cubicBezTo>
                      <a:pt x="93" y="430"/>
                      <a:pt x="93" y="430"/>
                      <a:pt x="93" y="430"/>
                    </a:cubicBezTo>
                    <a:cubicBezTo>
                      <a:pt x="93" y="441"/>
                      <a:pt x="93" y="441"/>
                      <a:pt x="93" y="441"/>
                    </a:cubicBezTo>
                    <a:cubicBezTo>
                      <a:pt x="41" y="439"/>
                      <a:pt x="41" y="439"/>
                      <a:pt x="41" y="439"/>
                    </a:cubicBezTo>
                    <a:lnTo>
                      <a:pt x="42" y="427"/>
                    </a:lnTo>
                    <a:close/>
                    <a:moveTo>
                      <a:pt x="42" y="488"/>
                    </a:moveTo>
                    <a:cubicBezTo>
                      <a:pt x="62" y="486"/>
                      <a:pt x="62" y="486"/>
                      <a:pt x="62" y="486"/>
                    </a:cubicBezTo>
                    <a:cubicBezTo>
                      <a:pt x="61" y="464"/>
                      <a:pt x="61" y="464"/>
                      <a:pt x="61" y="464"/>
                    </a:cubicBezTo>
                    <a:cubicBezTo>
                      <a:pt x="41" y="465"/>
                      <a:pt x="41" y="465"/>
                      <a:pt x="41" y="465"/>
                    </a:cubicBezTo>
                    <a:cubicBezTo>
                      <a:pt x="40" y="454"/>
                      <a:pt x="40" y="454"/>
                      <a:pt x="40" y="454"/>
                    </a:cubicBezTo>
                    <a:cubicBezTo>
                      <a:pt x="92" y="451"/>
                      <a:pt x="92" y="451"/>
                      <a:pt x="92" y="451"/>
                    </a:cubicBezTo>
                    <a:cubicBezTo>
                      <a:pt x="92" y="462"/>
                      <a:pt x="92" y="462"/>
                      <a:pt x="92" y="462"/>
                    </a:cubicBezTo>
                    <a:cubicBezTo>
                      <a:pt x="70" y="463"/>
                      <a:pt x="70" y="463"/>
                      <a:pt x="70" y="463"/>
                    </a:cubicBezTo>
                    <a:cubicBezTo>
                      <a:pt x="71" y="486"/>
                      <a:pt x="71" y="486"/>
                      <a:pt x="71" y="486"/>
                    </a:cubicBezTo>
                    <a:cubicBezTo>
                      <a:pt x="94" y="485"/>
                      <a:pt x="94" y="485"/>
                      <a:pt x="94" y="485"/>
                    </a:cubicBezTo>
                    <a:cubicBezTo>
                      <a:pt x="94" y="496"/>
                      <a:pt x="94" y="496"/>
                      <a:pt x="94" y="496"/>
                    </a:cubicBezTo>
                    <a:cubicBezTo>
                      <a:pt x="43" y="499"/>
                      <a:pt x="43" y="499"/>
                      <a:pt x="43" y="499"/>
                    </a:cubicBezTo>
                    <a:lnTo>
                      <a:pt x="42" y="488"/>
                    </a:lnTo>
                    <a:close/>
                    <a:moveTo>
                      <a:pt x="98" y="546"/>
                    </a:moveTo>
                    <a:cubicBezTo>
                      <a:pt x="94" y="552"/>
                      <a:pt x="88" y="555"/>
                      <a:pt x="80" y="557"/>
                    </a:cubicBezTo>
                    <a:cubicBezTo>
                      <a:pt x="72" y="559"/>
                      <a:pt x="65" y="558"/>
                      <a:pt x="59" y="554"/>
                    </a:cubicBezTo>
                    <a:cubicBezTo>
                      <a:pt x="54" y="550"/>
                      <a:pt x="50" y="544"/>
                      <a:pt x="48" y="536"/>
                    </a:cubicBezTo>
                    <a:cubicBezTo>
                      <a:pt x="47" y="530"/>
                      <a:pt x="48" y="524"/>
                      <a:pt x="50" y="519"/>
                    </a:cubicBezTo>
                    <a:cubicBezTo>
                      <a:pt x="52" y="516"/>
                      <a:pt x="55" y="513"/>
                      <a:pt x="58" y="511"/>
                    </a:cubicBezTo>
                    <a:cubicBezTo>
                      <a:pt x="63" y="522"/>
                      <a:pt x="63" y="522"/>
                      <a:pt x="63" y="522"/>
                    </a:cubicBezTo>
                    <a:cubicBezTo>
                      <a:pt x="61" y="523"/>
                      <a:pt x="59" y="525"/>
                      <a:pt x="58" y="527"/>
                    </a:cubicBezTo>
                    <a:cubicBezTo>
                      <a:pt x="57" y="529"/>
                      <a:pt x="56" y="532"/>
                      <a:pt x="57" y="535"/>
                    </a:cubicBezTo>
                    <a:cubicBezTo>
                      <a:pt x="58" y="539"/>
                      <a:pt x="60" y="542"/>
                      <a:pt x="63" y="544"/>
                    </a:cubicBezTo>
                    <a:cubicBezTo>
                      <a:pt x="67" y="546"/>
                      <a:pt x="71" y="547"/>
                      <a:pt x="77" y="546"/>
                    </a:cubicBezTo>
                    <a:cubicBezTo>
                      <a:pt x="84" y="544"/>
                      <a:pt x="88" y="542"/>
                      <a:pt x="90" y="539"/>
                    </a:cubicBezTo>
                    <a:cubicBezTo>
                      <a:pt x="92" y="536"/>
                      <a:pt x="93" y="532"/>
                      <a:pt x="92" y="528"/>
                    </a:cubicBezTo>
                    <a:cubicBezTo>
                      <a:pt x="91" y="525"/>
                      <a:pt x="90" y="523"/>
                      <a:pt x="88" y="521"/>
                    </a:cubicBezTo>
                    <a:cubicBezTo>
                      <a:pt x="86" y="519"/>
                      <a:pt x="83" y="518"/>
                      <a:pt x="79" y="518"/>
                    </a:cubicBezTo>
                    <a:cubicBezTo>
                      <a:pt x="80" y="506"/>
                      <a:pt x="80" y="506"/>
                      <a:pt x="80" y="506"/>
                    </a:cubicBezTo>
                    <a:cubicBezTo>
                      <a:pt x="85" y="507"/>
                      <a:pt x="90" y="509"/>
                      <a:pt x="94" y="512"/>
                    </a:cubicBezTo>
                    <a:cubicBezTo>
                      <a:pt x="97" y="515"/>
                      <a:pt x="100" y="520"/>
                      <a:pt x="101" y="526"/>
                    </a:cubicBezTo>
                    <a:cubicBezTo>
                      <a:pt x="102" y="534"/>
                      <a:pt x="101" y="540"/>
                      <a:pt x="98" y="546"/>
                    </a:cubicBezTo>
                    <a:close/>
                    <a:moveTo>
                      <a:pt x="114" y="330"/>
                    </a:moveTo>
                    <a:cubicBezTo>
                      <a:pt x="101" y="331"/>
                      <a:pt x="101" y="331"/>
                      <a:pt x="101" y="331"/>
                    </a:cubicBezTo>
                    <a:cubicBezTo>
                      <a:pt x="94" y="353"/>
                      <a:pt x="94" y="353"/>
                      <a:pt x="94" y="353"/>
                    </a:cubicBezTo>
                    <a:cubicBezTo>
                      <a:pt x="104" y="361"/>
                      <a:pt x="104" y="361"/>
                      <a:pt x="104" y="361"/>
                    </a:cubicBezTo>
                    <a:cubicBezTo>
                      <a:pt x="100" y="373"/>
                      <a:pt x="100" y="373"/>
                      <a:pt x="100" y="373"/>
                    </a:cubicBezTo>
                    <a:cubicBezTo>
                      <a:pt x="58" y="336"/>
                      <a:pt x="58" y="336"/>
                      <a:pt x="58" y="336"/>
                    </a:cubicBezTo>
                    <a:cubicBezTo>
                      <a:pt x="62" y="325"/>
                      <a:pt x="62" y="325"/>
                      <a:pt x="62" y="325"/>
                    </a:cubicBezTo>
                    <a:cubicBezTo>
                      <a:pt x="118" y="318"/>
                      <a:pt x="118" y="318"/>
                      <a:pt x="118" y="318"/>
                    </a:cubicBezTo>
                    <a:lnTo>
                      <a:pt x="114" y="330"/>
                    </a:lnTo>
                    <a:close/>
                    <a:moveTo>
                      <a:pt x="252" y="762"/>
                    </a:moveTo>
                    <a:cubicBezTo>
                      <a:pt x="251" y="763"/>
                      <a:pt x="251" y="764"/>
                      <a:pt x="250" y="764"/>
                    </a:cubicBezTo>
                    <a:cubicBezTo>
                      <a:pt x="248" y="766"/>
                      <a:pt x="238" y="764"/>
                      <a:pt x="237" y="764"/>
                    </a:cubicBezTo>
                    <a:cubicBezTo>
                      <a:pt x="233" y="764"/>
                      <a:pt x="231" y="764"/>
                      <a:pt x="230" y="766"/>
                    </a:cubicBezTo>
                    <a:cubicBezTo>
                      <a:pt x="231" y="767"/>
                      <a:pt x="230" y="770"/>
                      <a:pt x="228" y="770"/>
                    </a:cubicBezTo>
                    <a:cubicBezTo>
                      <a:pt x="226" y="770"/>
                      <a:pt x="222" y="768"/>
                      <a:pt x="218" y="768"/>
                    </a:cubicBezTo>
                    <a:cubicBezTo>
                      <a:pt x="217" y="768"/>
                      <a:pt x="216" y="768"/>
                      <a:pt x="215" y="768"/>
                    </a:cubicBezTo>
                    <a:cubicBezTo>
                      <a:pt x="205" y="781"/>
                      <a:pt x="196" y="792"/>
                      <a:pt x="185" y="805"/>
                    </a:cubicBezTo>
                    <a:cubicBezTo>
                      <a:pt x="184" y="804"/>
                      <a:pt x="183" y="805"/>
                      <a:pt x="182" y="805"/>
                    </a:cubicBezTo>
                    <a:cubicBezTo>
                      <a:pt x="191" y="793"/>
                      <a:pt x="199" y="779"/>
                      <a:pt x="208" y="766"/>
                    </a:cubicBezTo>
                    <a:cubicBezTo>
                      <a:pt x="208" y="765"/>
                      <a:pt x="207" y="764"/>
                      <a:pt x="207" y="763"/>
                    </a:cubicBezTo>
                    <a:cubicBezTo>
                      <a:pt x="207" y="761"/>
                      <a:pt x="209" y="758"/>
                      <a:pt x="211" y="758"/>
                    </a:cubicBezTo>
                    <a:cubicBezTo>
                      <a:pt x="211" y="758"/>
                      <a:pt x="212" y="758"/>
                      <a:pt x="213" y="758"/>
                    </a:cubicBezTo>
                    <a:cubicBezTo>
                      <a:pt x="218" y="750"/>
                      <a:pt x="218" y="750"/>
                      <a:pt x="220" y="748"/>
                    </a:cubicBezTo>
                    <a:cubicBezTo>
                      <a:pt x="219" y="746"/>
                      <a:pt x="210" y="743"/>
                      <a:pt x="212" y="741"/>
                    </a:cubicBezTo>
                    <a:cubicBezTo>
                      <a:pt x="213" y="741"/>
                      <a:pt x="216" y="741"/>
                      <a:pt x="217" y="741"/>
                    </a:cubicBezTo>
                    <a:cubicBezTo>
                      <a:pt x="219" y="742"/>
                      <a:pt x="221" y="742"/>
                      <a:pt x="223" y="743"/>
                    </a:cubicBezTo>
                    <a:cubicBezTo>
                      <a:pt x="226" y="739"/>
                      <a:pt x="228" y="736"/>
                      <a:pt x="230" y="731"/>
                    </a:cubicBezTo>
                    <a:cubicBezTo>
                      <a:pt x="230" y="730"/>
                      <a:pt x="233" y="726"/>
                      <a:pt x="232" y="726"/>
                    </a:cubicBezTo>
                    <a:cubicBezTo>
                      <a:pt x="232" y="725"/>
                      <a:pt x="232" y="724"/>
                      <a:pt x="232" y="723"/>
                    </a:cubicBezTo>
                    <a:cubicBezTo>
                      <a:pt x="236" y="725"/>
                      <a:pt x="238" y="727"/>
                      <a:pt x="238" y="731"/>
                    </a:cubicBezTo>
                    <a:cubicBezTo>
                      <a:pt x="239" y="731"/>
                      <a:pt x="239" y="734"/>
                      <a:pt x="238" y="735"/>
                    </a:cubicBezTo>
                    <a:cubicBezTo>
                      <a:pt x="236" y="738"/>
                      <a:pt x="233" y="742"/>
                      <a:pt x="231" y="745"/>
                    </a:cubicBezTo>
                    <a:cubicBezTo>
                      <a:pt x="232" y="746"/>
                      <a:pt x="232" y="746"/>
                      <a:pt x="233" y="747"/>
                    </a:cubicBezTo>
                    <a:cubicBezTo>
                      <a:pt x="236" y="748"/>
                      <a:pt x="239" y="748"/>
                      <a:pt x="242" y="750"/>
                    </a:cubicBezTo>
                    <a:cubicBezTo>
                      <a:pt x="242" y="750"/>
                      <a:pt x="243" y="750"/>
                      <a:pt x="244" y="749"/>
                    </a:cubicBezTo>
                    <a:cubicBezTo>
                      <a:pt x="251" y="753"/>
                      <a:pt x="253" y="761"/>
                      <a:pt x="252" y="762"/>
                    </a:cubicBezTo>
                    <a:close/>
                    <a:moveTo>
                      <a:pt x="188" y="735"/>
                    </a:moveTo>
                    <a:cubicBezTo>
                      <a:pt x="191" y="738"/>
                      <a:pt x="194" y="740"/>
                      <a:pt x="195" y="742"/>
                    </a:cubicBezTo>
                    <a:cubicBezTo>
                      <a:pt x="196" y="743"/>
                      <a:pt x="200" y="748"/>
                      <a:pt x="202" y="755"/>
                    </a:cubicBezTo>
                    <a:cubicBezTo>
                      <a:pt x="203" y="757"/>
                      <a:pt x="204" y="758"/>
                      <a:pt x="203" y="761"/>
                    </a:cubicBezTo>
                    <a:cubicBezTo>
                      <a:pt x="199" y="758"/>
                      <a:pt x="199" y="757"/>
                      <a:pt x="197" y="752"/>
                    </a:cubicBezTo>
                    <a:cubicBezTo>
                      <a:pt x="197" y="750"/>
                      <a:pt x="196" y="748"/>
                      <a:pt x="193" y="744"/>
                    </a:cubicBezTo>
                    <a:cubicBezTo>
                      <a:pt x="192" y="742"/>
                      <a:pt x="188" y="738"/>
                      <a:pt x="188" y="735"/>
                    </a:cubicBezTo>
                    <a:close/>
                    <a:moveTo>
                      <a:pt x="261" y="821"/>
                    </a:moveTo>
                    <a:cubicBezTo>
                      <a:pt x="261" y="819"/>
                      <a:pt x="259" y="818"/>
                      <a:pt x="260" y="815"/>
                    </a:cubicBezTo>
                    <a:cubicBezTo>
                      <a:pt x="265" y="807"/>
                      <a:pt x="273" y="790"/>
                      <a:pt x="281" y="779"/>
                    </a:cubicBezTo>
                    <a:cubicBezTo>
                      <a:pt x="281" y="778"/>
                      <a:pt x="282" y="776"/>
                      <a:pt x="283" y="777"/>
                    </a:cubicBezTo>
                    <a:cubicBezTo>
                      <a:pt x="283" y="778"/>
                      <a:pt x="284" y="778"/>
                      <a:pt x="282" y="782"/>
                    </a:cubicBezTo>
                    <a:cubicBezTo>
                      <a:pt x="282" y="783"/>
                      <a:pt x="262" y="820"/>
                      <a:pt x="264" y="821"/>
                    </a:cubicBezTo>
                    <a:cubicBezTo>
                      <a:pt x="262" y="821"/>
                      <a:pt x="263" y="821"/>
                      <a:pt x="261" y="821"/>
                    </a:cubicBezTo>
                    <a:close/>
                    <a:moveTo>
                      <a:pt x="288" y="830"/>
                    </a:moveTo>
                    <a:cubicBezTo>
                      <a:pt x="288" y="830"/>
                      <a:pt x="287" y="830"/>
                      <a:pt x="287" y="830"/>
                    </a:cubicBezTo>
                    <a:cubicBezTo>
                      <a:pt x="285" y="830"/>
                      <a:pt x="283" y="829"/>
                      <a:pt x="281" y="828"/>
                    </a:cubicBezTo>
                    <a:cubicBezTo>
                      <a:pt x="280" y="826"/>
                      <a:pt x="275" y="818"/>
                      <a:pt x="275" y="816"/>
                    </a:cubicBezTo>
                    <a:cubicBezTo>
                      <a:pt x="275" y="816"/>
                      <a:pt x="275" y="816"/>
                      <a:pt x="276" y="816"/>
                    </a:cubicBezTo>
                    <a:cubicBezTo>
                      <a:pt x="277" y="822"/>
                      <a:pt x="286" y="820"/>
                      <a:pt x="293" y="818"/>
                    </a:cubicBezTo>
                    <a:cubicBezTo>
                      <a:pt x="299" y="816"/>
                      <a:pt x="304" y="813"/>
                      <a:pt x="305" y="812"/>
                    </a:cubicBezTo>
                    <a:cubicBezTo>
                      <a:pt x="304" y="811"/>
                      <a:pt x="305" y="811"/>
                      <a:pt x="303" y="809"/>
                    </a:cubicBezTo>
                    <a:cubicBezTo>
                      <a:pt x="303" y="810"/>
                      <a:pt x="300" y="811"/>
                      <a:pt x="296" y="812"/>
                    </a:cubicBezTo>
                    <a:cubicBezTo>
                      <a:pt x="288" y="814"/>
                      <a:pt x="274" y="816"/>
                      <a:pt x="273" y="815"/>
                    </a:cubicBezTo>
                    <a:cubicBezTo>
                      <a:pt x="269" y="814"/>
                      <a:pt x="270" y="813"/>
                      <a:pt x="272" y="809"/>
                    </a:cubicBezTo>
                    <a:cubicBezTo>
                      <a:pt x="279" y="807"/>
                      <a:pt x="290" y="805"/>
                      <a:pt x="296" y="802"/>
                    </a:cubicBezTo>
                    <a:cubicBezTo>
                      <a:pt x="297" y="802"/>
                      <a:pt x="298" y="801"/>
                      <a:pt x="297" y="799"/>
                    </a:cubicBezTo>
                    <a:cubicBezTo>
                      <a:pt x="294" y="801"/>
                      <a:pt x="286" y="801"/>
                      <a:pt x="283" y="801"/>
                    </a:cubicBezTo>
                    <a:cubicBezTo>
                      <a:pt x="280" y="798"/>
                      <a:pt x="282" y="795"/>
                      <a:pt x="284" y="792"/>
                    </a:cubicBezTo>
                    <a:cubicBezTo>
                      <a:pt x="284" y="792"/>
                      <a:pt x="284" y="792"/>
                      <a:pt x="284" y="792"/>
                    </a:cubicBezTo>
                    <a:cubicBezTo>
                      <a:pt x="286" y="794"/>
                      <a:pt x="293" y="793"/>
                      <a:pt x="295" y="791"/>
                    </a:cubicBezTo>
                    <a:cubicBezTo>
                      <a:pt x="294" y="789"/>
                      <a:pt x="291" y="784"/>
                      <a:pt x="293" y="785"/>
                    </a:cubicBezTo>
                    <a:cubicBezTo>
                      <a:pt x="295" y="786"/>
                      <a:pt x="295" y="787"/>
                      <a:pt x="297" y="788"/>
                    </a:cubicBezTo>
                    <a:cubicBezTo>
                      <a:pt x="298" y="788"/>
                      <a:pt x="298" y="787"/>
                      <a:pt x="298" y="787"/>
                    </a:cubicBezTo>
                    <a:cubicBezTo>
                      <a:pt x="296" y="786"/>
                      <a:pt x="295" y="785"/>
                      <a:pt x="294" y="785"/>
                    </a:cubicBezTo>
                    <a:cubicBezTo>
                      <a:pt x="295" y="782"/>
                      <a:pt x="297" y="782"/>
                      <a:pt x="299" y="783"/>
                    </a:cubicBezTo>
                    <a:cubicBezTo>
                      <a:pt x="301" y="784"/>
                      <a:pt x="307" y="790"/>
                      <a:pt x="308" y="790"/>
                    </a:cubicBezTo>
                    <a:cubicBezTo>
                      <a:pt x="308" y="790"/>
                      <a:pt x="308" y="790"/>
                      <a:pt x="308" y="790"/>
                    </a:cubicBezTo>
                    <a:cubicBezTo>
                      <a:pt x="309" y="791"/>
                      <a:pt x="309" y="792"/>
                      <a:pt x="310" y="793"/>
                    </a:cubicBezTo>
                    <a:cubicBezTo>
                      <a:pt x="309" y="797"/>
                      <a:pt x="307" y="798"/>
                      <a:pt x="305" y="798"/>
                    </a:cubicBezTo>
                    <a:cubicBezTo>
                      <a:pt x="305" y="802"/>
                      <a:pt x="305" y="806"/>
                      <a:pt x="308" y="811"/>
                    </a:cubicBezTo>
                    <a:cubicBezTo>
                      <a:pt x="310" y="810"/>
                      <a:pt x="312" y="809"/>
                      <a:pt x="313" y="808"/>
                    </a:cubicBezTo>
                    <a:cubicBezTo>
                      <a:pt x="315" y="810"/>
                      <a:pt x="316" y="811"/>
                      <a:pt x="316" y="814"/>
                    </a:cubicBezTo>
                    <a:cubicBezTo>
                      <a:pt x="314" y="818"/>
                      <a:pt x="309" y="817"/>
                      <a:pt x="309" y="819"/>
                    </a:cubicBezTo>
                    <a:cubicBezTo>
                      <a:pt x="307" y="824"/>
                      <a:pt x="308" y="831"/>
                      <a:pt x="307" y="835"/>
                    </a:cubicBezTo>
                    <a:cubicBezTo>
                      <a:pt x="306" y="835"/>
                      <a:pt x="305" y="835"/>
                      <a:pt x="305" y="835"/>
                    </a:cubicBezTo>
                    <a:cubicBezTo>
                      <a:pt x="304" y="831"/>
                      <a:pt x="304" y="824"/>
                      <a:pt x="305" y="821"/>
                    </a:cubicBezTo>
                    <a:cubicBezTo>
                      <a:pt x="302" y="821"/>
                      <a:pt x="299" y="823"/>
                      <a:pt x="294" y="824"/>
                    </a:cubicBezTo>
                    <a:cubicBezTo>
                      <a:pt x="294" y="825"/>
                      <a:pt x="294" y="824"/>
                      <a:pt x="294" y="825"/>
                    </a:cubicBezTo>
                    <a:cubicBezTo>
                      <a:pt x="296" y="826"/>
                      <a:pt x="297" y="827"/>
                      <a:pt x="297" y="828"/>
                    </a:cubicBezTo>
                    <a:cubicBezTo>
                      <a:pt x="297" y="829"/>
                      <a:pt x="296" y="831"/>
                      <a:pt x="295" y="831"/>
                    </a:cubicBezTo>
                    <a:cubicBezTo>
                      <a:pt x="294" y="831"/>
                      <a:pt x="293" y="830"/>
                      <a:pt x="290" y="829"/>
                    </a:cubicBezTo>
                    <a:cubicBezTo>
                      <a:pt x="289" y="829"/>
                      <a:pt x="289" y="829"/>
                      <a:pt x="288" y="830"/>
                    </a:cubicBezTo>
                    <a:close/>
                    <a:moveTo>
                      <a:pt x="316" y="787"/>
                    </a:moveTo>
                    <a:cubicBezTo>
                      <a:pt x="316" y="785"/>
                      <a:pt x="319" y="786"/>
                      <a:pt x="320" y="787"/>
                    </a:cubicBezTo>
                    <a:cubicBezTo>
                      <a:pt x="322" y="788"/>
                      <a:pt x="324" y="789"/>
                      <a:pt x="326" y="794"/>
                    </a:cubicBezTo>
                    <a:cubicBezTo>
                      <a:pt x="325" y="796"/>
                      <a:pt x="325" y="797"/>
                      <a:pt x="324" y="798"/>
                    </a:cubicBezTo>
                    <a:cubicBezTo>
                      <a:pt x="323" y="799"/>
                      <a:pt x="318" y="798"/>
                      <a:pt x="318" y="795"/>
                    </a:cubicBezTo>
                    <a:cubicBezTo>
                      <a:pt x="317" y="793"/>
                      <a:pt x="316" y="788"/>
                      <a:pt x="316" y="787"/>
                    </a:cubicBezTo>
                    <a:close/>
                    <a:moveTo>
                      <a:pt x="340" y="802"/>
                    </a:moveTo>
                    <a:cubicBezTo>
                      <a:pt x="333" y="803"/>
                      <a:pt x="318" y="845"/>
                      <a:pt x="312" y="854"/>
                    </a:cubicBezTo>
                    <a:cubicBezTo>
                      <a:pt x="307" y="861"/>
                      <a:pt x="305" y="861"/>
                      <a:pt x="302" y="858"/>
                    </a:cubicBezTo>
                    <a:cubicBezTo>
                      <a:pt x="298" y="854"/>
                      <a:pt x="293" y="836"/>
                      <a:pt x="294" y="832"/>
                    </a:cubicBezTo>
                    <a:cubicBezTo>
                      <a:pt x="295" y="833"/>
                      <a:pt x="296" y="836"/>
                      <a:pt x="297" y="837"/>
                    </a:cubicBezTo>
                    <a:cubicBezTo>
                      <a:pt x="297" y="836"/>
                      <a:pt x="297" y="836"/>
                      <a:pt x="297" y="835"/>
                    </a:cubicBezTo>
                    <a:cubicBezTo>
                      <a:pt x="298" y="838"/>
                      <a:pt x="302" y="846"/>
                      <a:pt x="303" y="847"/>
                    </a:cubicBezTo>
                    <a:cubicBezTo>
                      <a:pt x="306" y="849"/>
                      <a:pt x="307" y="845"/>
                      <a:pt x="309" y="843"/>
                    </a:cubicBezTo>
                    <a:cubicBezTo>
                      <a:pt x="313" y="834"/>
                      <a:pt x="324" y="807"/>
                      <a:pt x="329" y="799"/>
                    </a:cubicBezTo>
                    <a:cubicBezTo>
                      <a:pt x="331" y="794"/>
                      <a:pt x="334" y="789"/>
                      <a:pt x="330" y="786"/>
                    </a:cubicBezTo>
                    <a:cubicBezTo>
                      <a:pt x="319" y="780"/>
                      <a:pt x="305" y="785"/>
                      <a:pt x="295" y="779"/>
                    </a:cubicBezTo>
                    <a:cubicBezTo>
                      <a:pt x="295" y="778"/>
                      <a:pt x="295" y="778"/>
                      <a:pt x="296" y="778"/>
                    </a:cubicBezTo>
                    <a:cubicBezTo>
                      <a:pt x="301" y="776"/>
                      <a:pt x="327" y="782"/>
                      <a:pt x="327" y="782"/>
                    </a:cubicBezTo>
                    <a:cubicBezTo>
                      <a:pt x="335" y="784"/>
                      <a:pt x="345" y="793"/>
                      <a:pt x="340" y="802"/>
                    </a:cubicBezTo>
                    <a:close/>
                    <a:moveTo>
                      <a:pt x="364" y="858"/>
                    </a:moveTo>
                    <a:cubicBezTo>
                      <a:pt x="364" y="858"/>
                      <a:pt x="362" y="859"/>
                      <a:pt x="362" y="860"/>
                    </a:cubicBezTo>
                    <a:cubicBezTo>
                      <a:pt x="362" y="860"/>
                      <a:pt x="361" y="861"/>
                      <a:pt x="360" y="861"/>
                    </a:cubicBezTo>
                    <a:cubicBezTo>
                      <a:pt x="360" y="861"/>
                      <a:pt x="357" y="862"/>
                      <a:pt x="355" y="861"/>
                    </a:cubicBezTo>
                    <a:cubicBezTo>
                      <a:pt x="355" y="861"/>
                      <a:pt x="354" y="860"/>
                      <a:pt x="353" y="860"/>
                    </a:cubicBezTo>
                    <a:cubicBezTo>
                      <a:pt x="353" y="860"/>
                      <a:pt x="351" y="859"/>
                      <a:pt x="350" y="859"/>
                    </a:cubicBezTo>
                    <a:cubicBezTo>
                      <a:pt x="350" y="859"/>
                      <a:pt x="349" y="859"/>
                      <a:pt x="351" y="858"/>
                    </a:cubicBezTo>
                    <a:cubicBezTo>
                      <a:pt x="351" y="858"/>
                      <a:pt x="351" y="858"/>
                      <a:pt x="353" y="858"/>
                    </a:cubicBezTo>
                    <a:cubicBezTo>
                      <a:pt x="353" y="858"/>
                      <a:pt x="353" y="858"/>
                      <a:pt x="354" y="857"/>
                    </a:cubicBezTo>
                    <a:cubicBezTo>
                      <a:pt x="354" y="857"/>
                      <a:pt x="354" y="857"/>
                      <a:pt x="354" y="857"/>
                    </a:cubicBezTo>
                    <a:cubicBezTo>
                      <a:pt x="354" y="857"/>
                      <a:pt x="355" y="858"/>
                      <a:pt x="356" y="856"/>
                    </a:cubicBezTo>
                    <a:cubicBezTo>
                      <a:pt x="356" y="856"/>
                      <a:pt x="356" y="855"/>
                      <a:pt x="357" y="855"/>
                    </a:cubicBezTo>
                    <a:cubicBezTo>
                      <a:pt x="357" y="855"/>
                      <a:pt x="361" y="853"/>
                      <a:pt x="370" y="848"/>
                    </a:cubicBezTo>
                    <a:cubicBezTo>
                      <a:pt x="370" y="848"/>
                      <a:pt x="378" y="843"/>
                      <a:pt x="384" y="837"/>
                    </a:cubicBezTo>
                    <a:cubicBezTo>
                      <a:pt x="384" y="837"/>
                      <a:pt x="388" y="834"/>
                      <a:pt x="392" y="831"/>
                    </a:cubicBezTo>
                    <a:cubicBezTo>
                      <a:pt x="392" y="831"/>
                      <a:pt x="405" y="820"/>
                      <a:pt x="408" y="817"/>
                    </a:cubicBezTo>
                    <a:cubicBezTo>
                      <a:pt x="408" y="817"/>
                      <a:pt x="398" y="813"/>
                      <a:pt x="400" y="808"/>
                    </a:cubicBezTo>
                    <a:cubicBezTo>
                      <a:pt x="400" y="808"/>
                      <a:pt x="400" y="806"/>
                      <a:pt x="401" y="808"/>
                    </a:cubicBezTo>
                    <a:cubicBezTo>
                      <a:pt x="401" y="808"/>
                      <a:pt x="405" y="812"/>
                      <a:pt x="412" y="810"/>
                    </a:cubicBezTo>
                    <a:cubicBezTo>
                      <a:pt x="412" y="810"/>
                      <a:pt x="416" y="810"/>
                      <a:pt x="420" y="807"/>
                    </a:cubicBezTo>
                    <a:cubicBezTo>
                      <a:pt x="420" y="807"/>
                      <a:pt x="424" y="807"/>
                      <a:pt x="426" y="815"/>
                    </a:cubicBezTo>
                    <a:cubicBezTo>
                      <a:pt x="426" y="815"/>
                      <a:pt x="427" y="819"/>
                      <a:pt x="424" y="818"/>
                    </a:cubicBezTo>
                    <a:cubicBezTo>
                      <a:pt x="424" y="818"/>
                      <a:pt x="421" y="818"/>
                      <a:pt x="419" y="819"/>
                    </a:cubicBezTo>
                    <a:cubicBezTo>
                      <a:pt x="418" y="819"/>
                      <a:pt x="417" y="819"/>
                      <a:pt x="416" y="820"/>
                    </a:cubicBezTo>
                    <a:cubicBezTo>
                      <a:pt x="416" y="820"/>
                      <a:pt x="409" y="826"/>
                      <a:pt x="396" y="835"/>
                    </a:cubicBezTo>
                    <a:cubicBezTo>
                      <a:pt x="396" y="835"/>
                      <a:pt x="390" y="839"/>
                      <a:pt x="380" y="848"/>
                    </a:cubicBezTo>
                    <a:cubicBezTo>
                      <a:pt x="380" y="848"/>
                      <a:pt x="373" y="855"/>
                      <a:pt x="364" y="858"/>
                    </a:cubicBezTo>
                    <a:close/>
                    <a:moveTo>
                      <a:pt x="429" y="859"/>
                    </a:moveTo>
                    <a:cubicBezTo>
                      <a:pt x="429" y="859"/>
                      <a:pt x="429" y="860"/>
                      <a:pt x="429" y="861"/>
                    </a:cubicBezTo>
                    <a:cubicBezTo>
                      <a:pt x="429" y="861"/>
                      <a:pt x="429" y="863"/>
                      <a:pt x="427" y="862"/>
                    </a:cubicBezTo>
                    <a:cubicBezTo>
                      <a:pt x="427" y="862"/>
                      <a:pt x="420" y="864"/>
                      <a:pt x="418" y="866"/>
                    </a:cubicBezTo>
                    <a:cubicBezTo>
                      <a:pt x="418" y="866"/>
                      <a:pt x="415" y="870"/>
                      <a:pt x="415" y="872"/>
                    </a:cubicBezTo>
                    <a:cubicBezTo>
                      <a:pt x="415" y="872"/>
                      <a:pt x="415" y="875"/>
                      <a:pt x="412" y="875"/>
                    </a:cubicBezTo>
                    <a:cubicBezTo>
                      <a:pt x="412" y="875"/>
                      <a:pt x="411" y="876"/>
                      <a:pt x="409" y="875"/>
                    </a:cubicBezTo>
                    <a:cubicBezTo>
                      <a:pt x="409" y="875"/>
                      <a:pt x="406" y="873"/>
                      <a:pt x="403" y="876"/>
                    </a:cubicBezTo>
                    <a:cubicBezTo>
                      <a:pt x="403" y="876"/>
                      <a:pt x="403" y="877"/>
                      <a:pt x="402" y="875"/>
                    </a:cubicBezTo>
                    <a:cubicBezTo>
                      <a:pt x="402" y="875"/>
                      <a:pt x="402" y="874"/>
                      <a:pt x="400" y="874"/>
                    </a:cubicBezTo>
                    <a:cubicBezTo>
                      <a:pt x="400" y="874"/>
                      <a:pt x="400" y="873"/>
                      <a:pt x="400" y="872"/>
                    </a:cubicBezTo>
                    <a:cubicBezTo>
                      <a:pt x="400" y="872"/>
                      <a:pt x="400" y="870"/>
                      <a:pt x="398" y="869"/>
                    </a:cubicBezTo>
                    <a:cubicBezTo>
                      <a:pt x="398" y="869"/>
                      <a:pt x="397" y="869"/>
                      <a:pt x="396" y="867"/>
                    </a:cubicBezTo>
                    <a:cubicBezTo>
                      <a:pt x="396" y="867"/>
                      <a:pt x="395" y="861"/>
                      <a:pt x="394" y="858"/>
                    </a:cubicBezTo>
                    <a:cubicBezTo>
                      <a:pt x="394" y="858"/>
                      <a:pt x="393" y="855"/>
                      <a:pt x="390" y="854"/>
                    </a:cubicBezTo>
                    <a:cubicBezTo>
                      <a:pt x="390" y="854"/>
                      <a:pt x="386" y="848"/>
                      <a:pt x="388" y="848"/>
                    </a:cubicBezTo>
                    <a:cubicBezTo>
                      <a:pt x="388" y="848"/>
                      <a:pt x="393" y="848"/>
                      <a:pt x="395" y="854"/>
                    </a:cubicBezTo>
                    <a:cubicBezTo>
                      <a:pt x="395" y="854"/>
                      <a:pt x="395" y="856"/>
                      <a:pt x="396" y="858"/>
                    </a:cubicBezTo>
                    <a:cubicBezTo>
                      <a:pt x="396" y="858"/>
                      <a:pt x="396" y="860"/>
                      <a:pt x="399" y="866"/>
                    </a:cubicBezTo>
                    <a:cubicBezTo>
                      <a:pt x="399" y="866"/>
                      <a:pt x="399" y="867"/>
                      <a:pt x="400" y="865"/>
                    </a:cubicBezTo>
                    <a:cubicBezTo>
                      <a:pt x="401" y="863"/>
                      <a:pt x="401" y="863"/>
                      <a:pt x="401" y="863"/>
                    </a:cubicBezTo>
                    <a:cubicBezTo>
                      <a:pt x="401" y="863"/>
                      <a:pt x="402" y="861"/>
                      <a:pt x="403" y="862"/>
                    </a:cubicBezTo>
                    <a:cubicBezTo>
                      <a:pt x="403" y="862"/>
                      <a:pt x="404" y="863"/>
                      <a:pt x="404" y="862"/>
                    </a:cubicBezTo>
                    <a:cubicBezTo>
                      <a:pt x="404" y="862"/>
                      <a:pt x="407" y="861"/>
                      <a:pt x="409" y="858"/>
                    </a:cubicBezTo>
                    <a:cubicBezTo>
                      <a:pt x="409" y="858"/>
                      <a:pt x="412" y="856"/>
                      <a:pt x="411" y="855"/>
                    </a:cubicBezTo>
                    <a:cubicBezTo>
                      <a:pt x="411" y="855"/>
                      <a:pt x="408" y="852"/>
                      <a:pt x="407" y="850"/>
                    </a:cubicBezTo>
                    <a:cubicBezTo>
                      <a:pt x="407" y="850"/>
                      <a:pt x="405" y="849"/>
                      <a:pt x="406" y="848"/>
                    </a:cubicBezTo>
                    <a:cubicBezTo>
                      <a:pt x="406" y="848"/>
                      <a:pt x="407" y="848"/>
                      <a:pt x="410" y="849"/>
                    </a:cubicBezTo>
                    <a:cubicBezTo>
                      <a:pt x="410" y="849"/>
                      <a:pt x="416" y="850"/>
                      <a:pt x="418" y="848"/>
                    </a:cubicBezTo>
                    <a:cubicBezTo>
                      <a:pt x="418" y="848"/>
                      <a:pt x="419" y="846"/>
                      <a:pt x="420" y="847"/>
                    </a:cubicBezTo>
                    <a:cubicBezTo>
                      <a:pt x="420" y="847"/>
                      <a:pt x="423" y="850"/>
                      <a:pt x="424" y="850"/>
                    </a:cubicBezTo>
                    <a:cubicBezTo>
                      <a:pt x="424" y="850"/>
                      <a:pt x="430" y="852"/>
                      <a:pt x="429" y="859"/>
                    </a:cubicBezTo>
                    <a:close/>
                    <a:moveTo>
                      <a:pt x="485" y="876"/>
                    </a:moveTo>
                    <a:cubicBezTo>
                      <a:pt x="485" y="876"/>
                      <a:pt x="484" y="878"/>
                      <a:pt x="482" y="877"/>
                    </a:cubicBezTo>
                    <a:cubicBezTo>
                      <a:pt x="482" y="877"/>
                      <a:pt x="476" y="874"/>
                      <a:pt x="474" y="867"/>
                    </a:cubicBezTo>
                    <a:cubicBezTo>
                      <a:pt x="474" y="867"/>
                      <a:pt x="472" y="857"/>
                      <a:pt x="472" y="856"/>
                    </a:cubicBezTo>
                    <a:cubicBezTo>
                      <a:pt x="472" y="856"/>
                      <a:pt x="473" y="856"/>
                      <a:pt x="472" y="855"/>
                    </a:cubicBezTo>
                    <a:cubicBezTo>
                      <a:pt x="472" y="849"/>
                      <a:pt x="472" y="849"/>
                      <a:pt x="472" y="849"/>
                    </a:cubicBezTo>
                    <a:cubicBezTo>
                      <a:pt x="472" y="849"/>
                      <a:pt x="472" y="848"/>
                      <a:pt x="472" y="847"/>
                    </a:cubicBezTo>
                    <a:cubicBezTo>
                      <a:pt x="472" y="847"/>
                      <a:pt x="472" y="846"/>
                      <a:pt x="472" y="846"/>
                    </a:cubicBezTo>
                    <a:cubicBezTo>
                      <a:pt x="472" y="846"/>
                      <a:pt x="472" y="845"/>
                      <a:pt x="472" y="845"/>
                    </a:cubicBezTo>
                    <a:cubicBezTo>
                      <a:pt x="472" y="845"/>
                      <a:pt x="472" y="842"/>
                      <a:pt x="474" y="844"/>
                    </a:cubicBezTo>
                    <a:cubicBezTo>
                      <a:pt x="474" y="844"/>
                      <a:pt x="475" y="845"/>
                      <a:pt x="474" y="846"/>
                    </a:cubicBezTo>
                    <a:cubicBezTo>
                      <a:pt x="474" y="846"/>
                      <a:pt x="473" y="848"/>
                      <a:pt x="477" y="855"/>
                    </a:cubicBezTo>
                    <a:cubicBezTo>
                      <a:pt x="477" y="855"/>
                      <a:pt x="477" y="856"/>
                      <a:pt x="478" y="857"/>
                    </a:cubicBezTo>
                    <a:cubicBezTo>
                      <a:pt x="478" y="857"/>
                      <a:pt x="480" y="857"/>
                      <a:pt x="480" y="860"/>
                    </a:cubicBezTo>
                    <a:cubicBezTo>
                      <a:pt x="480" y="860"/>
                      <a:pt x="480" y="862"/>
                      <a:pt x="480" y="862"/>
                    </a:cubicBezTo>
                    <a:cubicBezTo>
                      <a:pt x="480" y="862"/>
                      <a:pt x="480" y="864"/>
                      <a:pt x="481" y="863"/>
                    </a:cubicBezTo>
                    <a:cubicBezTo>
                      <a:pt x="481" y="863"/>
                      <a:pt x="482" y="863"/>
                      <a:pt x="482" y="864"/>
                    </a:cubicBezTo>
                    <a:cubicBezTo>
                      <a:pt x="482" y="864"/>
                      <a:pt x="482" y="868"/>
                      <a:pt x="483" y="869"/>
                    </a:cubicBezTo>
                    <a:cubicBezTo>
                      <a:pt x="483" y="869"/>
                      <a:pt x="483" y="870"/>
                      <a:pt x="483" y="870"/>
                    </a:cubicBezTo>
                    <a:cubicBezTo>
                      <a:pt x="483" y="870"/>
                      <a:pt x="483" y="871"/>
                      <a:pt x="484" y="871"/>
                    </a:cubicBezTo>
                    <a:cubicBezTo>
                      <a:pt x="484" y="871"/>
                      <a:pt x="484" y="871"/>
                      <a:pt x="484" y="872"/>
                    </a:cubicBezTo>
                    <a:cubicBezTo>
                      <a:pt x="484" y="872"/>
                      <a:pt x="485" y="876"/>
                      <a:pt x="485" y="876"/>
                    </a:cubicBezTo>
                    <a:close/>
                    <a:moveTo>
                      <a:pt x="482" y="834"/>
                    </a:moveTo>
                    <a:cubicBezTo>
                      <a:pt x="482" y="834"/>
                      <a:pt x="480" y="833"/>
                      <a:pt x="480" y="833"/>
                    </a:cubicBezTo>
                    <a:cubicBezTo>
                      <a:pt x="480" y="833"/>
                      <a:pt x="479" y="833"/>
                      <a:pt x="477" y="833"/>
                    </a:cubicBezTo>
                    <a:cubicBezTo>
                      <a:pt x="477" y="833"/>
                      <a:pt x="476" y="833"/>
                      <a:pt x="476" y="832"/>
                    </a:cubicBezTo>
                    <a:cubicBezTo>
                      <a:pt x="476" y="832"/>
                      <a:pt x="479" y="827"/>
                      <a:pt x="478" y="823"/>
                    </a:cubicBezTo>
                    <a:cubicBezTo>
                      <a:pt x="478" y="823"/>
                      <a:pt x="477" y="822"/>
                      <a:pt x="478" y="821"/>
                    </a:cubicBezTo>
                    <a:cubicBezTo>
                      <a:pt x="478" y="821"/>
                      <a:pt x="479" y="820"/>
                      <a:pt x="480" y="821"/>
                    </a:cubicBezTo>
                    <a:cubicBezTo>
                      <a:pt x="480" y="821"/>
                      <a:pt x="484" y="829"/>
                      <a:pt x="485" y="832"/>
                    </a:cubicBezTo>
                    <a:cubicBezTo>
                      <a:pt x="485" y="832"/>
                      <a:pt x="485" y="835"/>
                      <a:pt x="482" y="834"/>
                    </a:cubicBezTo>
                    <a:close/>
                    <a:moveTo>
                      <a:pt x="540" y="839"/>
                    </a:moveTo>
                    <a:cubicBezTo>
                      <a:pt x="540" y="839"/>
                      <a:pt x="538" y="842"/>
                      <a:pt x="536" y="843"/>
                    </a:cubicBezTo>
                    <a:cubicBezTo>
                      <a:pt x="536" y="843"/>
                      <a:pt x="535" y="844"/>
                      <a:pt x="535" y="846"/>
                    </a:cubicBezTo>
                    <a:cubicBezTo>
                      <a:pt x="535" y="846"/>
                      <a:pt x="532" y="852"/>
                      <a:pt x="530" y="853"/>
                    </a:cubicBezTo>
                    <a:cubicBezTo>
                      <a:pt x="530" y="853"/>
                      <a:pt x="527" y="855"/>
                      <a:pt x="528" y="858"/>
                    </a:cubicBezTo>
                    <a:cubicBezTo>
                      <a:pt x="528" y="858"/>
                      <a:pt x="532" y="860"/>
                      <a:pt x="531" y="864"/>
                    </a:cubicBezTo>
                    <a:cubicBezTo>
                      <a:pt x="531" y="864"/>
                      <a:pt x="532" y="866"/>
                      <a:pt x="530" y="866"/>
                    </a:cubicBezTo>
                    <a:cubicBezTo>
                      <a:pt x="530" y="866"/>
                      <a:pt x="529" y="866"/>
                      <a:pt x="528" y="866"/>
                    </a:cubicBezTo>
                    <a:cubicBezTo>
                      <a:pt x="528" y="866"/>
                      <a:pt x="527" y="867"/>
                      <a:pt x="527" y="867"/>
                    </a:cubicBezTo>
                    <a:cubicBezTo>
                      <a:pt x="527" y="867"/>
                      <a:pt x="524" y="868"/>
                      <a:pt x="521" y="868"/>
                    </a:cubicBezTo>
                    <a:cubicBezTo>
                      <a:pt x="521" y="868"/>
                      <a:pt x="519" y="868"/>
                      <a:pt x="517" y="868"/>
                    </a:cubicBezTo>
                    <a:cubicBezTo>
                      <a:pt x="517" y="868"/>
                      <a:pt x="516" y="867"/>
                      <a:pt x="516" y="868"/>
                    </a:cubicBezTo>
                    <a:cubicBezTo>
                      <a:pt x="516" y="868"/>
                      <a:pt x="511" y="873"/>
                      <a:pt x="506" y="869"/>
                    </a:cubicBezTo>
                    <a:cubicBezTo>
                      <a:pt x="506" y="869"/>
                      <a:pt x="505" y="868"/>
                      <a:pt x="504" y="868"/>
                    </a:cubicBezTo>
                    <a:cubicBezTo>
                      <a:pt x="503" y="867"/>
                      <a:pt x="502" y="866"/>
                      <a:pt x="501" y="866"/>
                    </a:cubicBezTo>
                    <a:cubicBezTo>
                      <a:pt x="501" y="866"/>
                      <a:pt x="496" y="862"/>
                      <a:pt x="493" y="861"/>
                    </a:cubicBezTo>
                    <a:cubicBezTo>
                      <a:pt x="493" y="861"/>
                      <a:pt x="490" y="858"/>
                      <a:pt x="489" y="856"/>
                    </a:cubicBezTo>
                    <a:cubicBezTo>
                      <a:pt x="489" y="856"/>
                      <a:pt x="488" y="853"/>
                      <a:pt x="487" y="853"/>
                    </a:cubicBezTo>
                    <a:cubicBezTo>
                      <a:pt x="487" y="853"/>
                      <a:pt x="485" y="853"/>
                      <a:pt x="485" y="852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49"/>
                      <a:pt x="487" y="846"/>
                    </a:cubicBezTo>
                    <a:cubicBezTo>
                      <a:pt x="487" y="846"/>
                      <a:pt x="489" y="844"/>
                      <a:pt x="490" y="843"/>
                    </a:cubicBezTo>
                    <a:cubicBezTo>
                      <a:pt x="490" y="843"/>
                      <a:pt x="494" y="839"/>
                      <a:pt x="497" y="838"/>
                    </a:cubicBezTo>
                    <a:cubicBezTo>
                      <a:pt x="497" y="838"/>
                      <a:pt x="498" y="836"/>
                      <a:pt x="499" y="835"/>
                    </a:cubicBezTo>
                    <a:cubicBezTo>
                      <a:pt x="500" y="834"/>
                      <a:pt x="501" y="833"/>
                      <a:pt x="502" y="833"/>
                    </a:cubicBezTo>
                    <a:cubicBezTo>
                      <a:pt x="502" y="833"/>
                      <a:pt x="503" y="831"/>
                      <a:pt x="505" y="830"/>
                    </a:cubicBezTo>
                    <a:cubicBezTo>
                      <a:pt x="505" y="830"/>
                      <a:pt x="509" y="829"/>
                      <a:pt x="509" y="828"/>
                    </a:cubicBezTo>
                    <a:cubicBezTo>
                      <a:pt x="509" y="828"/>
                      <a:pt x="508" y="825"/>
                      <a:pt x="508" y="824"/>
                    </a:cubicBezTo>
                    <a:cubicBezTo>
                      <a:pt x="506" y="809"/>
                      <a:pt x="506" y="809"/>
                      <a:pt x="506" y="809"/>
                    </a:cubicBezTo>
                    <a:cubicBezTo>
                      <a:pt x="506" y="809"/>
                      <a:pt x="506" y="808"/>
                      <a:pt x="507" y="809"/>
                    </a:cubicBezTo>
                    <a:cubicBezTo>
                      <a:pt x="507" y="809"/>
                      <a:pt x="508" y="809"/>
                      <a:pt x="510" y="809"/>
                    </a:cubicBezTo>
                    <a:cubicBezTo>
                      <a:pt x="510" y="809"/>
                      <a:pt x="511" y="809"/>
                      <a:pt x="512" y="812"/>
                    </a:cubicBezTo>
                    <a:cubicBezTo>
                      <a:pt x="512" y="812"/>
                      <a:pt x="514" y="816"/>
                      <a:pt x="515" y="820"/>
                    </a:cubicBezTo>
                    <a:cubicBezTo>
                      <a:pt x="515" y="820"/>
                      <a:pt x="516" y="826"/>
                      <a:pt x="516" y="827"/>
                    </a:cubicBezTo>
                    <a:cubicBezTo>
                      <a:pt x="516" y="827"/>
                      <a:pt x="515" y="828"/>
                      <a:pt x="517" y="828"/>
                    </a:cubicBezTo>
                    <a:cubicBezTo>
                      <a:pt x="517" y="828"/>
                      <a:pt x="520" y="828"/>
                      <a:pt x="522" y="829"/>
                    </a:cubicBezTo>
                    <a:cubicBezTo>
                      <a:pt x="526" y="829"/>
                      <a:pt x="531" y="829"/>
                      <a:pt x="532" y="829"/>
                    </a:cubicBezTo>
                    <a:cubicBezTo>
                      <a:pt x="532" y="829"/>
                      <a:pt x="537" y="830"/>
                      <a:pt x="540" y="835"/>
                    </a:cubicBezTo>
                    <a:cubicBezTo>
                      <a:pt x="540" y="835"/>
                      <a:pt x="541" y="835"/>
                      <a:pt x="540" y="839"/>
                    </a:cubicBezTo>
                    <a:close/>
                    <a:moveTo>
                      <a:pt x="604" y="809"/>
                    </a:moveTo>
                    <a:cubicBezTo>
                      <a:pt x="604" y="809"/>
                      <a:pt x="603" y="810"/>
                      <a:pt x="603" y="811"/>
                    </a:cubicBezTo>
                    <a:cubicBezTo>
                      <a:pt x="603" y="811"/>
                      <a:pt x="602" y="815"/>
                      <a:pt x="602" y="816"/>
                    </a:cubicBezTo>
                    <a:cubicBezTo>
                      <a:pt x="602" y="816"/>
                      <a:pt x="602" y="819"/>
                      <a:pt x="601" y="821"/>
                    </a:cubicBezTo>
                    <a:cubicBezTo>
                      <a:pt x="601" y="821"/>
                      <a:pt x="597" y="826"/>
                      <a:pt x="601" y="831"/>
                    </a:cubicBezTo>
                    <a:cubicBezTo>
                      <a:pt x="601" y="831"/>
                      <a:pt x="604" y="834"/>
                      <a:pt x="601" y="837"/>
                    </a:cubicBezTo>
                    <a:cubicBezTo>
                      <a:pt x="601" y="837"/>
                      <a:pt x="599" y="837"/>
                      <a:pt x="598" y="840"/>
                    </a:cubicBezTo>
                    <a:cubicBezTo>
                      <a:pt x="598" y="840"/>
                      <a:pt x="598" y="842"/>
                      <a:pt x="598" y="842"/>
                    </a:cubicBezTo>
                    <a:cubicBezTo>
                      <a:pt x="598" y="842"/>
                      <a:pt x="598" y="844"/>
                      <a:pt x="598" y="845"/>
                    </a:cubicBezTo>
                    <a:cubicBezTo>
                      <a:pt x="598" y="845"/>
                      <a:pt x="597" y="847"/>
                      <a:pt x="595" y="848"/>
                    </a:cubicBezTo>
                    <a:cubicBezTo>
                      <a:pt x="595" y="848"/>
                      <a:pt x="592" y="850"/>
                      <a:pt x="592" y="851"/>
                    </a:cubicBezTo>
                    <a:cubicBezTo>
                      <a:pt x="592" y="851"/>
                      <a:pt x="590" y="853"/>
                      <a:pt x="590" y="853"/>
                    </a:cubicBezTo>
                    <a:cubicBezTo>
                      <a:pt x="590" y="853"/>
                      <a:pt x="589" y="853"/>
                      <a:pt x="589" y="854"/>
                    </a:cubicBezTo>
                    <a:cubicBezTo>
                      <a:pt x="589" y="854"/>
                      <a:pt x="588" y="856"/>
                      <a:pt x="585" y="857"/>
                    </a:cubicBezTo>
                    <a:cubicBezTo>
                      <a:pt x="585" y="857"/>
                      <a:pt x="585" y="851"/>
                      <a:pt x="585" y="848"/>
                    </a:cubicBezTo>
                    <a:cubicBezTo>
                      <a:pt x="585" y="848"/>
                      <a:pt x="585" y="845"/>
                      <a:pt x="586" y="843"/>
                    </a:cubicBezTo>
                    <a:cubicBezTo>
                      <a:pt x="586" y="843"/>
                      <a:pt x="585" y="840"/>
                      <a:pt x="587" y="840"/>
                    </a:cubicBezTo>
                    <a:cubicBezTo>
                      <a:pt x="587" y="840"/>
                      <a:pt x="588" y="841"/>
                      <a:pt x="588" y="840"/>
                    </a:cubicBezTo>
                    <a:cubicBezTo>
                      <a:pt x="588" y="840"/>
                      <a:pt x="589" y="836"/>
                      <a:pt x="589" y="836"/>
                    </a:cubicBezTo>
                    <a:cubicBezTo>
                      <a:pt x="589" y="836"/>
                      <a:pt x="588" y="835"/>
                      <a:pt x="587" y="835"/>
                    </a:cubicBezTo>
                    <a:cubicBezTo>
                      <a:pt x="587" y="835"/>
                      <a:pt x="586" y="834"/>
                      <a:pt x="587" y="832"/>
                    </a:cubicBezTo>
                    <a:cubicBezTo>
                      <a:pt x="587" y="832"/>
                      <a:pt x="587" y="832"/>
                      <a:pt x="585" y="831"/>
                    </a:cubicBezTo>
                    <a:cubicBezTo>
                      <a:pt x="585" y="831"/>
                      <a:pt x="583" y="830"/>
                      <a:pt x="583" y="831"/>
                    </a:cubicBezTo>
                    <a:cubicBezTo>
                      <a:pt x="583" y="831"/>
                      <a:pt x="583" y="832"/>
                      <a:pt x="581" y="831"/>
                    </a:cubicBezTo>
                    <a:cubicBezTo>
                      <a:pt x="581" y="831"/>
                      <a:pt x="572" y="829"/>
                      <a:pt x="576" y="827"/>
                    </a:cubicBezTo>
                    <a:cubicBezTo>
                      <a:pt x="576" y="827"/>
                      <a:pt x="581" y="827"/>
                      <a:pt x="584" y="823"/>
                    </a:cubicBezTo>
                    <a:cubicBezTo>
                      <a:pt x="584" y="823"/>
                      <a:pt x="586" y="822"/>
                      <a:pt x="586" y="815"/>
                    </a:cubicBezTo>
                    <a:cubicBezTo>
                      <a:pt x="586" y="815"/>
                      <a:pt x="586" y="814"/>
                      <a:pt x="585" y="813"/>
                    </a:cubicBezTo>
                    <a:cubicBezTo>
                      <a:pt x="585" y="813"/>
                      <a:pt x="585" y="813"/>
                      <a:pt x="585" y="812"/>
                    </a:cubicBezTo>
                    <a:cubicBezTo>
                      <a:pt x="585" y="812"/>
                      <a:pt x="585" y="811"/>
                      <a:pt x="584" y="810"/>
                    </a:cubicBezTo>
                    <a:cubicBezTo>
                      <a:pt x="584" y="810"/>
                      <a:pt x="584" y="809"/>
                      <a:pt x="584" y="808"/>
                    </a:cubicBezTo>
                    <a:cubicBezTo>
                      <a:pt x="584" y="808"/>
                      <a:pt x="584" y="807"/>
                      <a:pt x="583" y="807"/>
                    </a:cubicBezTo>
                    <a:cubicBezTo>
                      <a:pt x="583" y="807"/>
                      <a:pt x="583" y="806"/>
                      <a:pt x="583" y="805"/>
                    </a:cubicBezTo>
                    <a:cubicBezTo>
                      <a:pt x="583" y="805"/>
                      <a:pt x="583" y="805"/>
                      <a:pt x="583" y="804"/>
                    </a:cubicBezTo>
                    <a:cubicBezTo>
                      <a:pt x="583" y="804"/>
                      <a:pt x="582" y="803"/>
                      <a:pt x="583" y="803"/>
                    </a:cubicBezTo>
                    <a:cubicBezTo>
                      <a:pt x="583" y="803"/>
                      <a:pt x="584" y="803"/>
                      <a:pt x="583" y="801"/>
                    </a:cubicBezTo>
                    <a:cubicBezTo>
                      <a:pt x="583" y="801"/>
                      <a:pt x="582" y="800"/>
                      <a:pt x="581" y="799"/>
                    </a:cubicBezTo>
                    <a:cubicBezTo>
                      <a:pt x="580" y="798"/>
                      <a:pt x="580" y="798"/>
                      <a:pt x="580" y="798"/>
                    </a:cubicBezTo>
                    <a:cubicBezTo>
                      <a:pt x="577" y="791"/>
                      <a:pt x="577" y="791"/>
                      <a:pt x="577" y="791"/>
                    </a:cubicBezTo>
                    <a:cubicBezTo>
                      <a:pt x="577" y="791"/>
                      <a:pt x="573" y="788"/>
                      <a:pt x="577" y="789"/>
                    </a:cubicBezTo>
                    <a:cubicBezTo>
                      <a:pt x="577" y="789"/>
                      <a:pt x="581" y="788"/>
                      <a:pt x="583" y="789"/>
                    </a:cubicBezTo>
                    <a:cubicBezTo>
                      <a:pt x="583" y="789"/>
                      <a:pt x="587" y="789"/>
                      <a:pt x="588" y="789"/>
                    </a:cubicBezTo>
                    <a:cubicBezTo>
                      <a:pt x="588" y="789"/>
                      <a:pt x="589" y="789"/>
                      <a:pt x="591" y="792"/>
                    </a:cubicBezTo>
                    <a:cubicBezTo>
                      <a:pt x="591" y="792"/>
                      <a:pt x="592" y="796"/>
                      <a:pt x="593" y="796"/>
                    </a:cubicBezTo>
                    <a:cubicBezTo>
                      <a:pt x="593" y="796"/>
                      <a:pt x="597" y="797"/>
                      <a:pt x="598" y="797"/>
                    </a:cubicBezTo>
                    <a:cubicBezTo>
                      <a:pt x="598" y="797"/>
                      <a:pt x="598" y="797"/>
                      <a:pt x="599" y="797"/>
                    </a:cubicBezTo>
                    <a:cubicBezTo>
                      <a:pt x="599" y="797"/>
                      <a:pt x="601" y="796"/>
                      <a:pt x="602" y="798"/>
                    </a:cubicBezTo>
                    <a:cubicBezTo>
                      <a:pt x="602" y="798"/>
                      <a:pt x="602" y="800"/>
                      <a:pt x="603" y="799"/>
                    </a:cubicBezTo>
                    <a:cubicBezTo>
                      <a:pt x="603" y="799"/>
                      <a:pt x="605" y="799"/>
                      <a:pt x="605" y="802"/>
                    </a:cubicBezTo>
                    <a:cubicBezTo>
                      <a:pt x="605" y="802"/>
                      <a:pt x="607" y="807"/>
                      <a:pt x="604" y="809"/>
                    </a:cubicBezTo>
                    <a:close/>
                    <a:moveTo>
                      <a:pt x="631" y="834"/>
                    </a:moveTo>
                    <a:cubicBezTo>
                      <a:pt x="631" y="834"/>
                      <a:pt x="630" y="838"/>
                      <a:pt x="627" y="838"/>
                    </a:cubicBezTo>
                    <a:cubicBezTo>
                      <a:pt x="627" y="838"/>
                      <a:pt x="625" y="839"/>
                      <a:pt x="624" y="839"/>
                    </a:cubicBezTo>
                    <a:cubicBezTo>
                      <a:pt x="624" y="839"/>
                      <a:pt x="622" y="839"/>
                      <a:pt x="621" y="838"/>
                    </a:cubicBezTo>
                    <a:cubicBezTo>
                      <a:pt x="621" y="838"/>
                      <a:pt x="620" y="838"/>
                      <a:pt x="619" y="839"/>
                    </a:cubicBezTo>
                    <a:cubicBezTo>
                      <a:pt x="619" y="839"/>
                      <a:pt x="619" y="839"/>
                      <a:pt x="617" y="837"/>
                    </a:cubicBezTo>
                    <a:cubicBezTo>
                      <a:pt x="617" y="837"/>
                      <a:pt x="616" y="836"/>
                      <a:pt x="616" y="834"/>
                    </a:cubicBezTo>
                    <a:cubicBezTo>
                      <a:pt x="616" y="834"/>
                      <a:pt x="616" y="832"/>
                      <a:pt x="614" y="829"/>
                    </a:cubicBezTo>
                    <a:cubicBezTo>
                      <a:pt x="614" y="829"/>
                      <a:pt x="613" y="825"/>
                      <a:pt x="615" y="825"/>
                    </a:cubicBezTo>
                    <a:cubicBezTo>
                      <a:pt x="615" y="825"/>
                      <a:pt x="617" y="825"/>
                      <a:pt x="618" y="825"/>
                    </a:cubicBezTo>
                    <a:cubicBezTo>
                      <a:pt x="618" y="825"/>
                      <a:pt x="621" y="825"/>
                      <a:pt x="625" y="826"/>
                    </a:cubicBezTo>
                    <a:cubicBezTo>
                      <a:pt x="625" y="826"/>
                      <a:pt x="628" y="828"/>
                      <a:pt x="629" y="828"/>
                    </a:cubicBezTo>
                    <a:cubicBezTo>
                      <a:pt x="629" y="828"/>
                      <a:pt x="631" y="828"/>
                      <a:pt x="631" y="831"/>
                    </a:cubicBezTo>
                    <a:cubicBezTo>
                      <a:pt x="631" y="831"/>
                      <a:pt x="631" y="832"/>
                      <a:pt x="631" y="833"/>
                    </a:cubicBezTo>
                    <a:cubicBezTo>
                      <a:pt x="631" y="833"/>
                      <a:pt x="631" y="834"/>
                      <a:pt x="631" y="834"/>
                    </a:cubicBezTo>
                    <a:close/>
                    <a:moveTo>
                      <a:pt x="667" y="773"/>
                    </a:moveTo>
                    <a:cubicBezTo>
                      <a:pt x="667" y="773"/>
                      <a:pt x="664" y="773"/>
                      <a:pt x="663" y="772"/>
                    </a:cubicBezTo>
                    <a:cubicBezTo>
                      <a:pt x="663" y="772"/>
                      <a:pt x="662" y="771"/>
                      <a:pt x="661" y="773"/>
                    </a:cubicBezTo>
                    <a:cubicBezTo>
                      <a:pt x="661" y="773"/>
                      <a:pt x="655" y="778"/>
                      <a:pt x="656" y="783"/>
                    </a:cubicBezTo>
                    <a:cubicBezTo>
                      <a:pt x="656" y="783"/>
                      <a:pt x="655" y="784"/>
                      <a:pt x="656" y="786"/>
                    </a:cubicBezTo>
                    <a:cubicBezTo>
                      <a:pt x="656" y="786"/>
                      <a:pt x="656" y="788"/>
                      <a:pt x="656" y="789"/>
                    </a:cubicBezTo>
                    <a:cubicBezTo>
                      <a:pt x="656" y="789"/>
                      <a:pt x="656" y="792"/>
                      <a:pt x="655" y="793"/>
                    </a:cubicBezTo>
                    <a:cubicBezTo>
                      <a:pt x="655" y="793"/>
                      <a:pt x="653" y="793"/>
                      <a:pt x="652" y="794"/>
                    </a:cubicBezTo>
                    <a:cubicBezTo>
                      <a:pt x="652" y="794"/>
                      <a:pt x="652" y="794"/>
                      <a:pt x="651" y="794"/>
                    </a:cubicBezTo>
                    <a:cubicBezTo>
                      <a:pt x="651" y="794"/>
                      <a:pt x="647" y="794"/>
                      <a:pt x="647" y="791"/>
                    </a:cubicBezTo>
                    <a:cubicBezTo>
                      <a:pt x="647" y="791"/>
                      <a:pt x="648" y="788"/>
                      <a:pt x="647" y="785"/>
                    </a:cubicBezTo>
                    <a:cubicBezTo>
                      <a:pt x="647" y="785"/>
                      <a:pt x="646" y="782"/>
                      <a:pt x="648" y="781"/>
                    </a:cubicBezTo>
                    <a:cubicBezTo>
                      <a:pt x="648" y="781"/>
                      <a:pt x="651" y="780"/>
                      <a:pt x="652" y="780"/>
                    </a:cubicBezTo>
                    <a:cubicBezTo>
                      <a:pt x="652" y="780"/>
                      <a:pt x="653" y="780"/>
                      <a:pt x="653" y="779"/>
                    </a:cubicBezTo>
                    <a:cubicBezTo>
                      <a:pt x="653" y="779"/>
                      <a:pt x="658" y="773"/>
                      <a:pt x="660" y="770"/>
                    </a:cubicBezTo>
                    <a:cubicBezTo>
                      <a:pt x="660" y="770"/>
                      <a:pt x="661" y="770"/>
                      <a:pt x="659" y="768"/>
                    </a:cubicBezTo>
                    <a:cubicBezTo>
                      <a:pt x="659" y="768"/>
                      <a:pt x="654" y="762"/>
                      <a:pt x="649" y="761"/>
                    </a:cubicBezTo>
                    <a:cubicBezTo>
                      <a:pt x="649" y="761"/>
                      <a:pt x="644" y="758"/>
                      <a:pt x="642" y="759"/>
                    </a:cubicBezTo>
                    <a:cubicBezTo>
                      <a:pt x="642" y="759"/>
                      <a:pt x="633" y="758"/>
                      <a:pt x="639" y="757"/>
                    </a:cubicBezTo>
                    <a:cubicBezTo>
                      <a:pt x="639" y="757"/>
                      <a:pt x="645" y="755"/>
                      <a:pt x="653" y="761"/>
                    </a:cubicBezTo>
                    <a:cubicBezTo>
                      <a:pt x="653" y="761"/>
                      <a:pt x="659" y="764"/>
                      <a:pt x="661" y="767"/>
                    </a:cubicBezTo>
                    <a:cubicBezTo>
                      <a:pt x="661" y="767"/>
                      <a:pt x="661" y="769"/>
                      <a:pt x="662" y="767"/>
                    </a:cubicBezTo>
                    <a:cubicBezTo>
                      <a:pt x="662" y="767"/>
                      <a:pt x="665" y="765"/>
                      <a:pt x="663" y="763"/>
                    </a:cubicBezTo>
                    <a:cubicBezTo>
                      <a:pt x="663" y="763"/>
                      <a:pt x="660" y="757"/>
                      <a:pt x="649" y="750"/>
                    </a:cubicBezTo>
                    <a:cubicBezTo>
                      <a:pt x="649" y="750"/>
                      <a:pt x="645" y="748"/>
                      <a:pt x="643" y="748"/>
                    </a:cubicBezTo>
                    <a:cubicBezTo>
                      <a:pt x="643" y="748"/>
                      <a:pt x="641" y="748"/>
                      <a:pt x="643" y="747"/>
                    </a:cubicBezTo>
                    <a:cubicBezTo>
                      <a:pt x="643" y="747"/>
                      <a:pt x="649" y="745"/>
                      <a:pt x="655" y="750"/>
                    </a:cubicBezTo>
                    <a:cubicBezTo>
                      <a:pt x="655" y="750"/>
                      <a:pt x="660" y="755"/>
                      <a:pt x="664" y="758"/>
                    </a:cubicBezTo>
                    <a:cubicBezTo>
                      <a:pt x="664" y="758"/>
                      <a:pt x="665" y="760"/>
                      <a:pt x="664" y="758"/>
                    </a:cubicBezTo>
                    <a:cubicBezTo>
                      <a:pt x="664" y="758"/>
                      <a:pt x="664" y="756"/>
                      <a:pt x="665" y="756"/>
                    </a:cubicBezTo>
                    <a:cubicBezTo>
                      <a:pt x="665" y="756"/>
                      <a:pt x="665" y="755"/>
                      <a:pt x="664" y="755"/>
                    </a:cubicBezTo>
                    <a:cubicBezTo>
                      <a:pt x="664" y="755"/>
                      <a:pt x="663" y="753"/>
                      <a:pt x="664" y="753"/>
                    </a:cubicBezTo>
                    <a:cubicBezTo>
                      <a:pt x="664" y="753"/>
                      <a:pt x="664" y="752"/>
                      <a:pt x="663" y="752"/>
                    </a:cubicBezTo>
                    <a:cubicBezTo>
                      <a:pt x="663" y="752"/>
                      <a:pt x="662" y="751"/>
                      <a:pt x="661" y="751"/>
                    </a:cubicBezTo>
                    <a:cubicBezTo>
                      <a:pt x="661" y="751"/>
                      <a:pt x="656" y="751"/>
                      <a:pt x="659" y="750"/>
                    </a:cubicBezTo>
                    <a:cubicBezTo>
                      <a:pt x="659" y="750"/>
                      <a:pt x="661" y="750"/>
                      <a:pt x="662" y="750"/>
                    </a:cubicBezTo>
                    <a:cubicBezTo>
                      <a:pt x="662" y="750"/>
                      <a:pt x="663" y="750"/>
                      <a:pt x="662" y="749"/>
                    </a:cubicBezTo>
                    <a:cubicBezTo>
                      <a:pt x="662" y="749"/>
                      <a:pt x="660" y="745"/>
                      <a:pt x="660" y="744"/>
                    </a:cubicBezTo>
                    <a:cubicBezTo>
                      <a:pt x="660" y="744"/>
                      <a:pt x="659" y="742"/>
                      <a:pt x="659" y="744"/>
                    </a:cubicBezTo>
                    <a:cubicBezTo>
                      <a:pt x="659" y="744"/>
                      <a:pt x="658" y="746"/>
                      <a:pt x="655" y="745"/>
                    </a:cubicBezTo>
                    <a:cubicBezTo>
                      <a:pt x="655" y="745"/>
                      <a:pt x="650" y="744"/>
                      <a:pt x="650" y="741"/>
                    </a:cubicBezTo>
                    <a:cubicBezTo>
                      <a:pt x="650" y="741"/>
                      <a:pt x="651" y="737"/>
                      <a:pt x="648" y="737"/>
                    </a:cubicBezTo>
                    <a:cubicBezTo>
                      <a:pt x="648" y="737"/>
                      <a:pt x="645" y="736"/>
                      <a:pt x="648" y="735"/>
                    </a:cubicBezTo>
                    <a:cubicBezTo>
                      <a:pt x="648" y="735"/>
                      <a:pt x="651" y="735"/>
                      <a:pt x="655" y="736"/>
                    </a:cubicBezTo>
                    <a:cubicBezTo>
                      <a:pt x="655" y="736"/>
                      <a:pt x="655" y="737"/>
                      <a:pt x="657" y="735"/>
                    </a:cubicBezTo>
                    <a:cubicBezTo>
                      <a:pt x="657" y="735"/>
                      <a:pt x="666" y="732"/>
                      <a:pt x="667" y="737"/>
                    </a:cubicBezTo>
                    <a:cubicBezTo>
                      <a:pt x="667" y="737"/>
                      <a:pt x="667" y="742"/>
                      <a:pt x="668" y="744"/>
                    </a:cubicBezTo>
                    <a:cubicBezTo>
                      <a:pt x="668" y="744"/>
                      <a:pt x="669" y="746"/>
                      <a:pt x="668" y="747"/>
                    </a:cubicBezTo>
                    <a:cubicBezTo>
                      <a:pt x="668" y="747"/>
                      <a:pt x="668" y="748"/>
                      <a:pt x="669" y="750"/>
                    </a:cubicBezTo>
                    <a:cubicBezTo>
                      <a:pt x="669" y="750"/>
                      <a:pt x="670" y="751"/>
                      <a:pt x="669" y="751"/>
                    </a:cubicBezTo>
                    <a:cubicBezTo>
                      <a:pt x="669" y="751"/>
                      <a:pt x="669" y="753"/>
                      <a:pt x="670" y="755"/>
                    </a:cubicBezTo>
                    <a:cubicBezTo>
                      <a:pt x="670" y="755"/>
                      <a:pt x="668" y="758"/>
                      <a:pt x="670" y="756"/>
                    </a:cubicBezTo>
                    <a:cubicBezTo>
                      <a:pt x="670" y="756"/>
                      <a:pt x="675" y="749"/>
                      <a:pt x="678" y="746"/>
                    </a:cubicBezTo>
                    <a:cubicBezTo>
                      <a:pt x="678" y="746"/>
                      <a:pt x="679" y="744"/>
                      <a:pt x="677" y="744"/>
                    </a:cubicBezTo>
                    <a:cubicBezTo>
                      <a:pt x="677" y="744"/>
                      <a:pt x="673" y="743"/>
                      <a:pt x="671" y="742"/>
                    </a:cubicBezTo>
                    <a:cubicBezTo>
                      <a:pt x="671" y="742"/>
                      <a:pt x="669" y="741"/>
                      <a:pt x="671" y="741"/>
                    </a:cubicBezTo>
                    <a:cubicBezTo>
                      <a:pt x="671" y="741"/>
                      <a:pt x="673" y="741"/>
                      <a:pt x="673" y="740"/>
                    </a:cubicBezTo>
                    <a:cubicBezTo>
                      <a:pt x="673" y="740"/>
                      <a:pt x="672" y="739"/>
                      <a:pt x="674" y="739"/>
                    </a:cubicBezTo>
                    <a:cubicBezTo>
                      <a:pt x="674" y="739"/>
                      <a:pt x="676" y="739"/>
                      <a:pt x="675" y="737"/>
                    </a:cubicBezTo>
                    <a:cubicBezTo>
                      <a:pt x="675" y="737"/>
                      <a:pt x="674" y="734"/>
                      <a:pt x="673" y="735"/>
                    </a:cubicBezTo>
                    <a:cubicBezTo>
                      <a:pt x="673" y="735"/>
                      <a:pt x="670" y="735"/>
                      <a:pt x="668" y="733"/>
                    </a:cubicBezTo>
                    <a:cubicBezTo>
                      <a:pt x="668" y="733"/>
                      <a:pt x="666" y="732"/>
                      <a:pt x="667" y="732"/>
                    </a:cubicBezTo>
                    <a:cubicBezTo>
                      <a:pt x="667" y="732"/>
                      <a:pt x="666" y="730"/>
                      <a:pt x="668" y="731"/>
                    </a:cubicBezTo>
                    <a:cubicBezTo>
                      <a:pt x="668" y="731"/>
                      <a:pt x="672" y="733"/>
                      <a:pt x="671" y="731"/>
                    </a:cubicBezTo>
                    <a:cubicBezTo>
                      <a:pt x="669" y="728"/>
                      <a:pt x="669" y="728"/>
                      <a:pt x="669" y="728"/>
                    </a:cubicBezTo>
                    <a:cubicBezTo>
                      <a:pt x="669" y="728"/>
                      <a:pt x="668" y="726"/>
                      <a:pt x="665" y="728"/>
                    </a:cubicBezTo>
                    <a:cubicBezTo>
                      <a:pt x="665" y="728"/>
                      <a:pt x="660" y="729"/>
                      <a:pt x="662" y="727"/>
                    </a:cubicBezTo>
                    <a:cubicBezTo>
                      <a:pt x="662" y="727"/>
                      <a:pt x="664" y="726"/>
                      <a:pt x="663" y="725"/>
                    </a:cubicBezTo>
                    <a:cubicBezTo>
                      <a:pt x="663" y="725"/>
                      <a:pt x="662" y="725"/>
                      <a:pt x="664" y="723"/>
                    </a:cubicBezTo>
                    <a:cubicBezTo>
                      <a:pt x="664" y="723"/>
                      <a:pt x="665" y="723"/>
                      <a:pt x="664" y="722"/>
                    </a:cubicBezTo>
                    <a:cubicBezTo>
                      <a:pt x="664" y="722"/>
                      <a:pt x="665" y="721"/>
                      <a:pt x="667" y="720"/>
                    </a:cubicBezTo>
                    <a:cubicBezTo>
                      <a:pt x="667" y="720"/>
                      <a:pt x="675" y="717"/>
                      <a:pt x="676" y="722"/>
                    </a:cubicBezTo>
                    <a:cubicBezTo>
                      <a:pt x="676" y="722"/>
                      <a:pt x="677" y="724"/>
                      <a:pt x="676" y="725"/>
                    </a:cubicBezTo>
                    <a:cubicBezTo>
                      <a:pt x="676" y="725"/>
                      <a:pt x="676" y="725"/>
                      <a:pt x="677" y="729"/>
                    </a:cubicBezTo>
                    <a:cubicBezTo>
                      <a:pt x="677" y="729"/>
                      <a:pt x="676" y="731"/>
                      <a:pt x="678" y="732"/>
                    </a:cubicBezTo>
                    <a:cubicBezTo>
                      <a:pt x="678" y="732"/>
                      <a:pt x="680" y="735"/>
                      <a:pt x="680" y="737"/>
                    </a:cubicBezTo>
                    <a:cubicBezTo>
                      <a:pt x="680" y="737"/>
                      <a:pt x="682" y="739"/>
                      <a:pt x="682" y="740"/>
                    </a:cubicBezTo>
                    <a:cubicBezTo>
                      <a:pt x="682" y="740"/>
                      <a:pt x="682" y="742"/>
                      <a:pt x="683" y="741"/>
                    </a:cubicBezTo>
                    <a:cubicBezTo>
                      <a:pt x="683" y="741"/>
                      <a:pt x="691" y="731"/>
                      <a:pt x="697" y="734"/>
                    </a:cubicBezTo>
                    <a:cubicBezTo>
                      <a:pt x="697" y="734"/>
                      <a:pt x="700" y="733"/>
                      <a:pt x="697" y="739"/>
                    </a:cubicBezTo>
                    <a:cubicBezTo>
                      <a:pt x="697" y="739"/>
                      <a:pt x="695" y="740"/>
                      <a:pt x="694" y="741"/>
                    </a:cubicBezTo>
                    <a:cubicBezTo>
                      <a:pt x="688" y="743"/>
                      <a:pt x="688" y="743"/>
                      <a:pt x="688" y="743"/>
                    </a:cubicBezTo>
                    <a:cubicBezTo>
                      <a:pt x="688" y="743"/>
                      <a:pt x="686" y="744"/>
                      <a:pt x="688" y="742"/>
                    </a:cubicBezTo>
                    <a:cubicBezTo>
                      <a:pt x="688" y="742"/>
                      <a:pt x="691" y="740"/>
                      <a:pt x="691" y="738"/>
                    </a:cubicBezTo>
                    <a:cubicBezTo>
                      <a:pt x="691" y="738"/>
                      <a:pt x="692" y="736"/>
                      <a:pt x="690" y="738"/>
                    </a:cubicBezTo>
                    <a:cubicBezTo>
                      <a:pt x="690" y="738"/>
                      <a:pt x="687" y="742"/>
                      <a:pt x="685" y="742"/>
                    </a:cubicBezTo>
                    <a:cubicBezTo>
                      <a:pt x="685" y="742"/>
                      <a:pt x="683" y="744"/>
                      <a:pt x="684" y="746"/>
                    </a:cubicBezTo>
                    <a:cubicBezTo>
                      <a:pt x="684" y="746"/>
                      <a:pt x="685" y="746"/>
                      <a:pt x="684" y="747"/>
                    </a:cubicBezTo>
                    <a:cubicBezTo>
                      <a:pt x="684" y="747"/>
                      <a:pt x="684" y="747"/>
                      <a:pt x="685" y="748"/>
                    </a:cubicBezTo>
                    <a:cubicBezTo>
                      <a:pt x="685" y="748"/>
                      <a:pt x="687" y="751"/>
                      <a:pt x="683" y="751"/>
                    </a:cubicBezTo>
                    <a:cubicBezTo>
                      <a:pt x="683" y="751"/>
                      <a:pt x="680" y="751"/>
                      <a:pt x="679" y="750"/>
                    </a:cubicBezTo>
                    <a:cubicBezTo>
                      <a:pt x="679" y="750"/>
                      <a:pt x="679" y="747"/>
                      <a:pt x="677" y="750"/>
                    </a:cubicBezTo>
                    <a:cubicBezTo>
                      <a:pt x="677" y="750"/>
                      <a:pt x="674" y="755"/>
                      <a:pt x="672" y="757"/>
                    </a:cubicBezTo>
                    <a:cubicBezTo>
                      <a:pt x="672" y="757"/>
                      <a:pt x="667" y="762"/>
                      <a:pt x="668" y="764"/>
                    </a:cubicBezTo>
                    <a:cubicBezTo>
                      <a:pt x="668" y="764"/>
                      <a:pt x="671" y="765"/>
                      <a:pt x="669" y="766"/>
                    </a:cubicBezTo>
                    <a:cubicBezTo>
                      <a:pt x="669" y="766"/>
                      <a:pt x="668" y="766"/>
                      <a:pt x="667" y="765"/>
                    </a:cubicBezTo>
                    <a:cubicBezTo>
                      <a:pt x="667" y="765"/>
                      <a:pt x="666" y="765"/>
                      <a:pt x="665" y="767"/>
                    </a:cubicBezTo>
                    <a:cubicBezTo>
                      <a:pt x="665" y="767"/>
                      <a:pt x="662" y="770"/>
                      <a:pt x="665" y="771"/>
                    </a:cubicBezTo>
                    <a:cubicBezTo>
                      <a:pt x="665" y="771"/>
                      <a:pt x="665" y="771"/>
                      <a:pt x="666" y="772"/>
                    </a:cubicBezTo>
                    <a:cubicBezTo>
                      <a:pt x="666" y="772"/>
                      <a:pt x="668" y="772"/>
                      <a:pt x="667" y="773"/>
                    </a:cubicBezTo>
                    <a:close/>
                    <a:moveTo>
                      <a:pt x="706" y="796"/>
                    </a:moveTo>
                    <a:cubicBezTo>
                      <a:pt x="706" y="796"/>
                      <a:pt x="705" y="797"/>
                      <a:pt x="705" y="800"/>
                    </a:cubicBezTo>
                    <a:cubicBezTo>
                      <a:pt x="705" y="800"/>
                      <a:pt x="705" y="800"/>
                      <a:pt x="704" y="801"/>
                    </a:cubicBezTo>
                    <a:cubicBezTo>
                      <a:pt x="695" y="808"/>
                      <a:pt x="695" y="808"/>
                      <a:pt x="695" y="808"/>
                    </a:cubicBezTo>
                    <a:cubicBezTo>
                      <a:pt x="695" y="808"/>
                      <a:pt x="694" y="807"/>
                      <a:pt x="693" y="809"/>
                    </a:cubicBezTo>
                    <a:cubicBezTo>
                      <a:pt x="693" y="809"/>
                      <a:pt x="692" y="809"/>
                      <a:pt x="692" y="808"/>
                    </a:cubicBezTo>
                    <a:cubicBezTo>
                      <a:pt x="692" y="808"/>
                      <a:pt x="692" y="808"/>
                      <a:pt x="691" y="809"/>
                    </a:cubicBezTo>
                    <a:cubicBezTo>
                      <a:pt x="691" y="809"/>
                      <a:pt x="690" y="808"/>
                      <a:pt x="689" y="809"/>
                    </a:cubicBezTo>
                    <a:cubicBezTo>
                      <a:pt x="683" y="810"/>
                      <a:pt x="683" y="810"/>
                      <a:pt x="683" y="810"/>
                    </a:cubicBezTo>
                    <a:cubicBezTo>
                      <a:pt x="683" y="810"/>
                      <a:pt x="681" y="811"/>
                      <a:pt x="684" y="809"/>
                    </a:cubicBezTo>
                    <a:cubicBezTo>
                      <a:pt x="684" y="809"/>
                      <a:pt x="691" y="807"/>
                      <a:pt x="688" y="807"/>
                    </a:cubicBezTo>
                    <a:cubicBezTo>
                      <a:pt x="688" y="807"/>
                      <a:pt x="685" y="807"/>
                      <a:pt x="687" y="806"/>
                    </a:cubicBezTo>
                    <a:cubicBezTo>
                      <a:pt x="687" y="806"/>
                      <a:pt x="694" y="801"/>
                      <a:pt x="697" y="796"/>
                    </a:cubicBezTo>
                    <a:cubicBezTo>
                      <a:pt x="697" y="796"/>
                      <a:pt x="703" y="786"/>
                      <a:pt x="695" y="779"/>
                    </a:cubicBezTo>
                    <a:cubicBezTo>
                      <a:pt x="695" y="779"/>
                      <a:pt x="691" y="780"/>
                      <a:pt x="687" y="784"/>
                    </a:cubicBezTo>
                    <a:cubicBezTo>
                      <a:pt x="687" y="784"/>
                      <a:pt x="685" y="790"/>
                      <a:pt x="683" y="790"/>
                    </a:cubicBezTo>
                    <a:cubicBezTo>
                      <a:pt x="683" y="790"/>
                      <a:pt x="677" y="790"/>
                      <a:pt x="675" y="787"/>
                    </a:cubicBezTo>
                    <a:cubicBezTo>
                      <a:pt x="675" y="787"/>
                      <a:pt x="672" y="786"/>
                      <a:pt x="674" y="786"/>
                    </a:cubicBezTo>
                    <a:cubicBezTo>
                      <a:pt x="674" y="786"/>
                      <a:pt x="675" y="787"/>
                      <a:pt x="677" y="784"/>
                    </a:cubicBezTo>
                    <a:cubicBezTo>
                      <a:pt x="677" y="784"/>
                      <a:pt x="680" y="783"/>
                      <a:pt x="680" y="782"/>
                    </a:cubicBezTo>
                    <a:cubicBezTo>
                      <a:pt x="680" y="782"/>
                      <a:pt x="682" y="779"/>
                      <a:pt x="685" y="777"/>
                    </a:cubicBezTo>
                    <a:cubicBezTo>
                      <a:pt x="685" y="777"/>
                      <a:pt x="687" y="775"/>
                      <a:pt x="688" y="774"/>
                    </a:cubicBezTo>
                    <a:cubicBezTo>
                      <a:pt x="688" y="774"/>
                      <a:pt x="688" y="772"/>
                      <a:pt x="686" y="772"/>
                    </a:cubicBezTo>
                    <a:cubicBezTo>
                      <a:pt x="686" y="772"/>
                      <a:pt x="682" y="777"/>
                      <a:pt x="679" y="769"/>
                    </a:cubicBezTo>
                    <a:cubicBezTo>
                      <a:pt x="679" y="769"/>
                      <a:pt x="679" y="761"/>
                      <a:pt x="677" y="764"/>
                    </a:cubicBezTo>
                    <a:cubicBezTo>
                      <a:pt x="677" y="764"/>
                      <a:pt x="676" y="769"/>
                      <a:pt x="672" y="770"/>
                    </a:cubicBezTo>
                    <a:cubicBezTo>
                      <a:pt x="672" y="770"/>
                      <a:pt x="670" y="771"/>
                      <a:pt x="668" y="770"/>
                    </a:cubicBezTo>
                    <a:cubicBezTo>
                      <a:pt x="668" y="770"/>
                      <a:pt x="666" y="769"/>
                      <a:pt x="668" y="769"/>
                    </a:cubicBezTo>
                    <a:cubicBezTo>
                      <a:pt x="668" y="769"/>
                      <a:pt x="671" y="768"/>
                      <a:pt x="673" y="764"/>
                    </a:cubicBezTo>
                    <a:cubicBezTo>
                      <a:pt x="673" y="764"/>
                      <a:pt x="676" y="761"/>
                      <a:pt x="675" y="759"/>
                    </a:cubicBezTo>
                    <a:cubicBezTo>
                      <a:pt x="675" y="759"/>
                      <a:pt x="675" y="758"/>
                      <a:pt x="678" y="757"/>
                    </a:cubicBezTo>
                    <a:cubicBezTo>
                      <a:pt x="678" y="757"/>
                      <a:pt x="684" y="752"/>
                      <a:pt x="687" y="755"/>
                    </a:cubicBezTo>
                    <a:cubicBezTo>
                      <a:pt x="687" y="755"/>
                      <a:pt x="689" y="757"/>
                      <a:pt x="687" y="760"/>
                    </a:cubicBezTo>
                    <a:cubicBezTo>
                      <a:pt x="687" y="760"/>
                      <a:pt x="686" y="763"/>
                      <a:pt x="689" y="765"/>
                    </a:cubicBezTo>
                    <a:cubicBezTo>
                      <a:pt x="689" y="765"/>
                      <a:pt x="693" y="768"/>
                      <a:pt x="694" y="766"/>
                    </a:cubicBezTo>
                    <a:cubicBezTo>
                      <a:pt x="694" y="766"/>
                      <a:pt x="699" y="762"/>
                      <a:pt x="701" y="763"/>
                    </a:cubicBezTo>
                    <a:cubicBezTo>
                      <a:pt x="701" y="763"/>
                      <a:pt x="705" y="764"/>
                      <a:pt x="705" y="766"/>
                    </a:cubicBezTo>
                    <a:cubicBezTo>
                      <a:pt x="705" y="766"/>
                      <a:pt x="704" y="768"/>
                      <a:pt x="703" y="769"/>
                    </a:cubicBezTo>
                    <a:cubicBezTo>
                      <a:pt x="703" y="769"/>
                      <a:pt x="703" y="770"/>
                      <a:pt x="702" y="771"/>
                    </a:cubicBezTo>
                    <a:cubicBezTo>
                      <a:pt x="702" y="771"/>
                      <a:pt x="699" y="772"/>
                      <a:pt x="701" y="775"/>
                    </a:cubicBezTo>
                    <a:cubicBezTo>
                      <a:pt x="706" y="782"/>
                      <a:pt x="706" y="782"/>
                      <a:pt x="706" y="782"/>
                    </a:cubicBezTo>
                    <a:cubicBezTo>
                      <a:pt x="706" y="782"/>
                      <a:pt x="708" y="789"/>
                      <a:pt x="707" y="793"/>
                    </a:cubicBezTo>
                    <a:cubicBezTo>
                      <a:pt x="707" y="794"/>
                      <a:pt x="706" y="796"/>
                      <a:pt x="706" y="796"/>
                    </a:cubicBezTo>
                    <a:close/>
                    <a:moveTo>
                      <a:pt x="451" y="788"/>
                    </a:moveTo>
                    <a:cubicBezTo>
                      <a:pt x="267" y="788"/>
                      <a:pt x="118" y="639"/>
                      <a:pt x="118" y="455"/>
                    </a:cubicBezTo>
                    <a:cubicBezTo>
                      <a:pt x="118" y="271"/>
                      <a:pt x="267" y="121"/>
                      <a:pt x="451" y="121"/>
                    </a:cubicBezTo>
                    <a:cubicBezTo>
                      <a:pt x="635" y="121"/>
                      <a:pt x="784" y="271"/>
                      <a:pt x="784" y="455"/>
                    </a:cubicBezTo>
                    <a:cubicBezTo>
                      <a:pt x="784" y="639"/>
                      <a:pt x="635" y="788"/>
                      <a:pt x="451" y="788"/>
                    </a:cubicBezTo>
                    <a:close/>
                    <a:moveTo>
                      <a:pt x="778" y="318"/>
                    </a:moveTo>
                    <a:cubicBezTo>
                      <a:pt x="775" y="310"/>
                      <a:pt x="775" y="303"/>
                      <a:pt x="777" y="296"/>
                    </a:cubicBezTo>
                    <a:cubicBezTo>
                      <a:pt x="779" y="290"/>
                      <a:pt x="784" y="285"/>
                      <a:pt x="792" y="282"/>
                    </a:cubicBezTo>
                    <a:cubicBezTo>
                      <a:pt x="797" y="280"/>
                      <a:pt x="801" y="279"/>
                      <a:pt x="805" y="279"/>
                    </a:cubicBezTo>
                    <a:cubicBezTo>
                      <a:pt x="808" y="280"/>
                      <a:pt x="811" y="280"/>
                      <a:pt x="814" y="282"/>
                    </a:cubicBezTo>
                    <a:cubicBezTo>
                      <a:pt x="817" y="283"/>
                      <a:pt x="819" y="285"/>
                      <a:pt x="821" y="287"/>
                    </a:cubicBezTo>
                    <a:cubicBezTo>
                      <a:pt x="824" y="289"/>
                      <a:pt x="826" y="293"/>
                      <a:pt x="828" y="297"/>
                    </a:cubicBezTo>
                    <a:cubicBezTo>
                      <a:pt x="831" y="305"/>
                      <a:pt x="831" y="312"/>
                      <a:pt x="829" y="318"/>
                    </a:cubicBezTo>
                    <a:cubicBezTo>
                      <a:pt x="826" y="325"/>
                      <a:pt x="821" y="330"/>
                      <a:pt x="813" y="333"/>
                    </a:cubicBezTo>
                    <a:cubicBezTo>
                      <a:pt x="806" y="336"/>
                      <a:pt x="799" y="336"/>
                      <a:pt x="792" y="334"/>
                    </a:cubicBezTo>
                    <a:cubicBezTo>
                      <a:pt x="786" y="331"/>
                      <a:pt x="781" y="325"/>
                      <a:pt x="778" y="318"/>
                    </a:cubicBezTo>
                    <a:close/>
                    <a:moveTo>
                      <a:pt x="841" y="337"/>
                    </a:moveTo>
                    <a:cubicBezTo>
                      <a:pt x="843" y="348"/>
                      <a:pt x="843" y="348"/>
                      <a:pt x="843" y="348"/>
                    </a:cubicBezTo>
                    <a:cubicBezTo>
                      <a:pt x="802" y="358"/>
                      <a:pt x="802" y="358"/>
                      <a:pt x="802" y="358"/>
                    </a:cubicBezTo>
                    <a:cubicBezTo>
                      <a:pt x="809" y="386"/>
                      <a:pt x="809" y="386"/>
                      <a:pt x="809" y="386"/>
                    </a:cubicBezTo>
                    <a:cubicBezTo>
                      <a:pt x="801" y="388"/>
                      <a:pt x="801" y="388"/>
                      <a:pt x="801" y="388"/>
                    </a:cubicBezTo>
                    <a:cubicBezTo>
                      <a:pt x="791" y="349"/>
                      <a:pt x="791" y="349"/>
                      <a:pt x="791" y="349"/>
                    </a:cubicBezTo>
                    <a:lnTo>
                      <a:pt x="841" y="337"/>
                    </a:lnTo>
                    <a:close/>
                    <a:moveTo>
                      <a:pt x="851" y="525"/>
                    </a:moveTo>
                    <a:cubicBezTo>
                      <a:pt x="815" y="528"/>
                      <a:pt x="815" y="528"/>
                      <a:pt x="815" y="528"/>
                    </a:cubicBezTo>
                    <a:cubicBezTo>
                      <a:pt x="847" y="545"/>
                      <a:pt x="847" y="545"/>
                      <a:pt x="847" y="545"/>
                    </a:cubicBezTo>
                    <a:cubicBezTo>
                      <a:pt x="844" y="562"/>
                      <a:pt x="844" y="562"/>
                      <a:pt x="844" y="562"/>
                    </a:cubicBezTo>
                    <a:cubicBezTo>
                      <a:pt x="793" y="552"/>
                      <a:pt x="793" y="552"/>
                      <a:pt x="793" y="552"/>
                    </a:cubicBezTo>
                    <a:cubicBezTo>
                      <a:pt x="795" y="541"/>
                      <a:pt x="795" y="541"/>
                      <a:pt x="795" y="541"/>
                    </a:cubicBezTo>
                    <a:cubicBezTo>
                      <a:pt x="835" y="549"/>
                      <a:pt x="835" y="549"/>
                      <a:pt x="835" y="549"/>
                    </a:cubicBezTo>
                    <a:cubicBezTo>
                      <a:pt x="798" y="530"/>
                      <a:pt x="798" y="530"/>
                      <a:pt x="798" y="530"/>
                    </a:cubicBezTo>
                    <a:cubicBezTo>
                      <a:pt x="800" y="519"/>
                      <a:pt x="800" y="519"/>
                      <a:pt x="800" y="519"/>
                    </a:cubicBezTo>
                    <a:cubicBezTo>
                      <a:pt x="842" y="517"/>
                      <a:pt x="842" y="517"/>
                      <a:pt x="842" y="517"/>
                    </a:cubicBezTo>
                    <a:cubicBezTo>
                      <a:pt x="802" y="508"/>
                      <a:pt x="802" y="508"/>
                      <a:pt x="802" y="508"/>
                    </a:cubicBezTo>
                    <a:cubicBezTo>
                      <a:pt x="804" y="498"/>
                      <a:pt x="804" y="498"/>
                      <a:pt x="804" y="498"/>
                    </a:cubicBezTo>
                    <a:cubicBezTo>
                      <a:pt x="855" y="508"/>
                      <a:pt x="855" y="508"/>
                      <a:pt x="855" y="508"/>
                    </a:cubicBezTo>
                    <a:lnTo>
                      <a:pt x="851" y="525"/>
                    </a:lnTo>
                    <a:close/>
                    <a:moveTo>
                      <a:pt x="815" y="474"/>
                    </a:moveTo>
                    <a:cubicBezTo>
                      <a:pt x="816" y="476"/>
                      <a:pt x="818" y="477"/>
                      <a:pt x="819" y="478"/>
                    </a:cubicBezTo>
                    <a:cubicBezTo>
                      <a:pt x="821" y="478"/>
                      <a:pt x="824" y="478"/>
                      <a:pt x="828" y="478"/>
                    </a:cubicBezTo>
                    <a:cubicBezTo>
                      <a:pt x="857" y="479"/>
                      <a:pt x="857" y="479"/>
                      <a:pt x="857" y="479"/>
                    </a:cubicBezTo>
                    <a:cubicBezTo>
                      <a:pt x="856" y="491"/>
                      <a:pt x="856" y="491"/>
                      <a:pt x="856" y="491"/>
                    </a:cubicBezTo>
                    <a:cubicBezTo>
                      <a:pt x="829" y="490"/>
                      <a:pt x="829" y="490"/>
                      <a:pt x="829" y="490"/>
                    </a:cubicBezTo>
                    <a:cubicBezTo>
                      <a:pt x="823" y="490"/>
                      <a:pt x="819" y="489"/>
                      <a:pt x="816" y="489"/>
                    </a:cubicBezTo>
                    <a:cubicBezTo>
                      <a:pt x="814" y="488"/>
                      <a:pt x="812" y="487"/>
                      <a:pt x="810" y="485"/>
                    </a:cubicBezTo>
                    <a:cubicBezTo>
                      <a:pt x="808" y="483"/>
                      <a:pt x="807" y="481"/>
                      <a:pt x="806" y="478"/>
                    </a:cubicBezTo>
                    <a:cubicBezTo>
                      <a:pt x="805" y="475"/>
                      <a:pt x="805" y="472"/>
                      <a:pt x="805" y="467"/>
                    </a:cubicBezTo>
                    <a:cubicBezTo>
                      <a:pt x="805" y="462"/>
                      <a:pt x="806" y="458"/>
                      <a:pt x="807" y="455"/>
                    </a:cubicBezTo>
                    <a:cubicBezTo>
                      <a:pt x="808" y="452"/>
                      <a:pt x="810" y="450"/>
                      <a:pt x="812" y="448"/>
                    </a:cubicBezTo>
                    <a:cubicBezTo>
                      <a:pt x="813" y="447"/>
                      <a:pt x="815" y="446"/>
                      <a:pt x="817" y="445"/>
                    </a:cubicBezTo>
                    <a:cubicBezTo>
                      <a:pt x="820" y="445"/>
                      <a:pt x="825" y="444"/>
                      <a:pt x="831" y="445"/>
                    </a:cubicBezTo>
                    <a:cubicBezTo>
                      <a:pt x="858" y="446"/>
                      <a:pt x="858" y="446"/>
                      <a:pt x="858" y="446"/>
                    </a:cubicBezTo>
                    <a:cubicBezTo>
                      <a:pt x="858" y="457"/>
                      <a:pt x="858" y="457"/>
                      <a:pt x="858" y="457"/>
                    </a:cubicBezTo>
                    <a:cubicBezTo>
                      <a:pt x="830" y="456"/>
                      <a:pt x="830" y="456"/>
                      <a:pt x="830" y="456"/>
                    </a:cubicBezTo>
                    <a:cubicBezTo>
                      <a:pt x="825" y="456"/>
                      <a:pt x="822" y="456"/>
                      <a:pt x="821" y="456"/>
                    </a:cubicBezTo>
                    <a:cubicBezTo>
                      <a:pt x="819" y="457"/>
                      <a:pt x="817" y="458"/>
                      <a:pt x="816" y="459"/>
                    </a:cubicBezTo>
                    <a:cubicBezTo>
                      <a:pt x="814" y="461"/>
                      <a:pt x="814" y="464"/>
                      <a:pt x="813" y="467"/>
                    </a:cubicBezTo>
                    <a:cubicBezTo>
                      <a:pt x="813" y="470"/>
                      <a:pt x="814" y="473"/>
                      <a:pt x="815" y="47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3" name="Freeform 85">
                <a:extLst>
                  <a:ext uri="{FF2B5EF4-FFF2-40B4-BE49-F238E27FC236}">
                    <a16:creationId xmlns="" xmlns:a16="http://schemas.microsoft.com/office/drawing/2014/main" id="{1A07FA5C-328A-804B-A5E5-85DB789DA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749"/>
                <a:ext cx="42" cy="40"/>
              </a:xfrm>
              <a:custGeom>
                <a:avLst/>
                <a:gdLst>
                  <a:gd name="T0" fmla="*/ 13 w 22"/>
                  <a:gd name="T1" fmla="*/ 20 h 21"/>
                  <a:gd name="T2" fmla="*/ 18 w 22"/>
                  <a:gd name="T3" fmla="*/ 20 h 21"/>
                  <a:gd name="T4" fmla="*/ 21 w 22"/>
                  <a:gd name="T5" fmla="*/ 18 h 21"/>
                  <a:gd name="T6" fmla="*/ 22 w 22"/>
                  <a:gd name="T7" fmla="*/ 13 h 21"/>
                  <a:gd name="T8" fmla="*/ 20 w 22"/>
                  <a:gd name="T9" fmla="*/ 8 h 21"/>
                  <a:gd name="T10" fmla="*/ 13 w 22"/>
                  <a:gd name="T11" fmla="*/ 3 h 21"/>
                  <a:gd name="T12" fmla="*/ 9 w 22"/>
                  <a:gd name="T13" fmla="*/ 0 h 21"/>
                  <a:gd name="T14" fmla="*/ 0 w 22"/>
                  <a:gd name="T15" fmla="*/ 12 h 21"/>
                  <a:gd name="T16" fmla="*/ 5 w 22"/>
                  <a:gd name="T17" fmla="*/ 16 h 21"/>
                  <a:gd name="T18" fmla="*/ 13 w 22"/>
                  <a:gd name="T19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3" y="20"/>
                    </a:moveTo>
                    <a:cubicBezTo>
                      <a:pt x="15" y="21"/>
                      <a:pt x="16" y="21"/>
                      <a:pt x="18" y="20"/>
                    </a:cubicBezTo>
                    <a:cubicBezTo>
                      <a:pt x="19" y="20"/>
                      <a:pt x="20" y="19"/>
                      <a:pt x="21" y="18"/>
                    </a:cubicBezTo>
                    <a:cubicBezTo>
                      <a:pt x="22" y="16"/>
                      <a:pt x="22" y="14"/>
                      <a:pt x="22" y="13"/>
                    </a:cubicBezTo>
                    <a:cubicBezTo>
                      <a:pt x="22" y="11"/>
                      <a:pt x="21" y="10"/>
                      <a:pt x="20" y="8"/>
                    </a:cubicBezTo>
                    <a:cubicBezTo>
                      <a:pt x="19" y="7"/>
                      <a:pt x="16" y="6"/>
                      <a:pt x="13" y="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9" y="18"/>
                      <a:pt x="12" y="20"/>
                      <a:pt x="13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4" name="Freeform 86">
                <a:extLst>
                  <a:ext uri="{FF2B5EF4-FFF2-40B4-BE49-F238E27FC236}">
                    <a16:creationId xmlns="" xmlns:a16="http://schemas.microsoft.com/office/drawing/2014/main" id="{F4F1B6B0-DA6E-5E4F-849E-F7EB08856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110"/>
                <a:ext cx="35" cy="54"/>
              </a:xfrm>
              <a:custGeom>
                <a:avLst/>
                <a:gdLst>
                  <a:gd name="T0" fmla="*/ 4 w 18"/>
                  <a:gd name="T1" fmla="*/ 3 h 28"/>
                  <a:gd name="T2" fmla="*/ 6 w 18"/>
                  <a:gd name="T3" fmla="*/ 6 h 28"/>
                  <a:gd name="T4" fmla="*/ 7 w 18"/>
                  <a:gd name="T5" fmla="*/ 9 h 28"/>
                  <a:gd name="T6" fmla="*/ 7 w 18"/>
                  <a:gd name="T7" fmla="*/ 12 h 28"/>
                  <a:gd name="T8" fmla="*/ 6 w 18"/>
                  <a:gd name="T9" fmla="*/ 13 h 28"/>
                  <a:gd name="T10" fmla="*/ 3 w 18"/>
                  <a:gd name="T11" fmla="*/ 19 h 28"/>
                  <a:gd name="T12" fmla="*/ 3 w 18"/>
                  <a:gd name="T13" fmla="*/ 25 h 28"/>
                  <a:gd name="T14" fmla="*/ 8 w 18"/>
                  <a:gd name="T15" fmla="*/ 22 h 28"/>
                  <a:gd name="T16" fmla="*/ 10 w 18"/>
                  <a:gd name="T17" fmla="*/ 21 h 28"/>
                  <a:gd name="T18" fmla="*/ 11 w 18"/>
                  <a:gd name="T19" fmla="*/ 19 h 28"/>
                  <a:gd name="T20" fmla="*/ 15 w 18"/>
                  <a:gd name="T21" fmla="*/ 13 h 28"/>
                  <a:gd name="T22" fmla="*/ 18 w 18"/>
                  <a:gd name="T23" fmla="*/ 7 h 28"/>
                  <a:gd name="T24" fmla="*/ 18 w 18"/>
                  <a:gd name="T25" fmla="*/ 4 h 28"/>
                  <a:gd name="T26" fmla="*/ 12 w 18"/>
                  <a:gd name="T27" fmla="*/ 1 h 28"/>
                  <a:gd name="T28" fmla="*/ 8 w 18"/>
                  <a:gd name="T29" fmla="*/ 0 h 28"/>
                  <a:gd name="T30" fmla="*/ 4 w 18"/>
                  <a:gd name="T31" fmla="*/ 0 h 28"/>
                  <a:gd name="T32" fmla="*/ 4 w 18"/>
                  <a:gd name="T33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28">
                    <a:moveTo>
                      <a:pt x="4" y="3"/>
                    </a:moveTo>
                    <a:cubicBezTo>
                      <a:pt x="4" y="4"/>
                      <a:pt x="6" y="6"/>
                      <a:pt x="6" y="6"/>
                    </a:cubicBezTo>
                    <a:cubicBezTo>
                      <a:pt x="6" y="8"/>
                      <a:pt x="7" y="9"/>
                      <a:pt x="7" y="9"/>
                    </a:cubicBezTo>
                    <a:cubicBezTo>
                      <a:pt x="8" y="10"/>
                      <a:pt x="7" y="12"/>
                      <a:pt x="7" y="12"/>
                    </a:cubicBezTo>
                    <a:cubicBezTo>
                      <a:pt x="7" y="12"/>
                      <a:pt x="6" y="13"/>
                      <a:pt x="6" y="13"/>
                    </a:cubicBezTo>
                    <a:cubicBezTo>
                      <a:pt x="6" y="16"/>
                      <a:pt x="3" y="19"/>
                      <a:pt x="3" y="19"/>
                    </a:cubicBezTo>
                    <a:cubicBezTo>
                      <a:pt x="0" y="21"/>
                      <a:pt x="3" y="25"/>
                      <a:pt x="3" y="25"/>
                    </a:cubicBezTo>
                    <a:cubicBezTo>
                      <a:pt x="4" y="28"/>
                      <a:pt x="8" y="22"/>
                      <a:pt x="8" y="22"/>
                    </a:cubicBezTo>
                    <a:cubicBezTo>
                      <a:pt x="9" y="21"/>
                      <a:pt x="10" y="21"/>
                      <a:pt x="10" y="21"/>
                    </a:cubicBezTo>
                    <a:cubicBezTo>
                      <a:pt x="10" y="20"/>
                      <a:pt x="10" y="20"/>
                      <a:pt x="11" y="19"/>
                    </a:cubicBezTo>
                    <a:cubicBezTo>
                      <a:pt x="12" y="16"/>
                      <a:pt x="15" y="13"/>
                      <a:pt x="15" y="13"/>
                    </a:cubicBezTo>
                    <a:cubicBezTo>
                      <a:pt x="15" y="12"/>
                      <a:pt x="18" y="7"/>
                      <a:pt x="18" y="7"/>
                    </a:cubicBezTo>
                    <a:cubicBezTo>
                      <a:pt x="18" y="6"/>
                      <a:pt x="18" y="4"/>
                      <a:pt x="18" y="4"/>
                    </a:cubicBezTo>
                    <a:cubicBezTo>
                      <a:pt x="17" y="3"/>
                      <a:pt x="12" y="1"/>
                      <a:pt x="12" y="1"/>
                    </a:cubicBezTo>
                    <a:cubicBezTo>
                      <a:pt x="12" y="1"/>
                      <a:pt x="10" y="1"/>
                      <a:pt x="8" y="0"/>
                    </a:cubicBezTo>
                    <a:cubicBezTo>
                      <a:pt x="6" y="0"/>
                      <a:pt x="4" y="0"/>
                      <a:pt x="4" y="0"/>
                    </a:cubicBezTo>
                    <a:cubicBezTo>
                      <a:pt x="1" y="1"/>
                      <a:pt x="4" y="3"/>
                      <a:pt x="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5" name="Freeform 87">
                <a:extLst>
                  <a:ext uri="{FF2B5EF4-FFF2-40B4-BE49-F238E27FC236}">
                    <a16:creationId xmlns="" xmlns:a16="http://schemas.microsoft.com/office/drawing/2014/main" id="{9757A1C8-19AF-2146-83BB-47EF10CC4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076"/>
                <a:ext cx="68" cy="67"/>
              </a:xfrm>
              <a:custGeom>
                <a:avLst/>
                <a:gdLst>
                  <a:gd name="T0" fmla="*/ 24 w 36"/>
                  <a:gd name="T1" fmla="*/ 32 h 35"/>
                  <a:gd name="T2" fmla="*/ 35 w 36"/>
                  <a:gd name="T3" fmla="*/ 23 h 35"/>
                  <a:gd name="T4" fmla="*/ 35 w 36"/>
                  <a:gd name="T5" fmla="*/ 11 h 35"/>
                  <a:gd name="T6" fmla="*/ 26 w 36"/>
                  <a:gd name="T7" fmla="*/ 2 h 35"/>
                  <a:gd name="T8" fmla="*/ 12 w 36"/>
                  <a:gd name="T9" fmla="*/ 3 h 35"/>
                  <a:gd name="T10" fmla="*/ 1 w 36"/>
                  <a:gd name="T11" fmla="*/ 12 h 35"/>
                  <a:gd name="T12" fmla="*/ 1 w 36"/>
                  <a:gd name="T13" fmla="*/ 24 h 35"/>
                  <a:gd name="T14" fmla="*/ 10 w 36"/>
                  <a:gd name="T15" fmla="*/ 33 h 35"/>
                  <a:gd name="T16" fmla="*/ 24 w 36"/>
                  <a:gd name="T17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35">
                    <a:moveTo>
                      <a:pt x="24" y="32"/>
                    </a:moveTo>
                    <a:cubicBezTo>
                      <a:pt x="30" y="30"/>
                      <a:pt x="33" y="27"/>
                      <a:pt x="35" y="23"/>
                    </a:cubicBezTo>
                    <a:cubicBezTo>
                      <a:pt x="36" y="19"/>
                      <a:pt x="36" y="15"/>
                      <a:pt x="35" y="11"/>
                    </a:cubicBezTo>
                    <a:cubicBezTo>
                      <a:pt x="33" y="6"/>
                      <a:pt x="30" y="3"/>
                      <a:pt x="26" y="2"/>
                    </a:cubicBezTo>
                    <a:cubicBezTo>
                      <a:pt x="22" y="0"/>
                      <a:pt x="17" y="1"/>
                      <a:pt x="12" y="3"/>
                    </a:cubicBezTo>
                    <a:cubicBezTo>
                      <a:pt x="7" y="5"/>
                      <a:pt x="3" y="8"/>
                      <a:pt x="1" y="12"/>
                    </a:cubicBezTo>
                    <a:cubicBezTo>
                      <a:pt x="0" y="16"/>
                      <a:pt x="0" y="20"/>
                      <a:pt x="1" y="24"/>
                    </a:cubicBezTo>
                    <a:cubicBezTo>
                      <a:pt x="3" y="29"/>
                      <a:pt x="6" y="31"/>
                      <a:pt x="10" y="33"/>
                    </a:cubicBezTo>
                    <a:cubicBezTo>
                      <a:pt x="14" y="35"/>
                      <a:pt x="18" y="34"/>
                      <a:pt x="24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</p:grpSp>
      <p:pic>
        <p:nvPicPr>
          <p:cNvPr id="191" name="图片 190">
            <a:extLst>
              <a:ext uri="{FF2B5EF4-FFF2-40B4-BE49-F238E27FC236}">
                <a16:creationId xmlns="" xmlns:a16="http://schemas.microsoft.com/office/drawing/2014/main" id="{5942B352-DEB8-484F-B395-CC3B83EDAA32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6342612"/>
            <a:ext cx="12192000" cy="515389"/>
          </a:xfrm>
          <a:prstGeom prst="rect">
            <a:avLst/>
          </a:prstGeom>
        </p:spPr>
      </p:pic>
      <p:grpSp>
        <p:nvGrpSpPr>
          <p:cNvPr id="192" name="组合 191">
            <a:extLst>
              <a:ext uri="{FF2B5EF4-FFF2-40B4-BE49-F238E27FC236}">
                <a16:creationId xmlns="" xmlns:a16="http://schemas.microsoft.com/office/drawing/2014/main" id="{36451CC1-E625-3642-89FD-6A50568AD7B4}"/>
              </a:ext>
            </a:extLst>
          </p:cNvPr>
          <p:cNvGrpSpPr/>
          <p:nvPr/>
        </p:nvGrpSpPr>
        <p:grpSpPr>
          <a:xfrm>
            <a:off x="10899831" y="6542060"/>
            <a:ext cx="1028644" cy="189883"/>
            <a:chOff x="4206876" y="3000376"/>
            <a:chExt cx="3689350" cy="681038"/>
          </a:xfrm>
          <a:solidFill>
            <a:schemeClr val="bg1"/>
          </a:solidFill>
        </p:grpSpPr>
        <p:sp>
          <p:nvSpPr>
            <p:cNvPr id="193" name="Freeform 54">
              <a:extLst>
                <a:ext uri="{FF2B5EF4-FFF2-40B4-BE49-F238E27FC236}">
                  <a16:creationId xmlns="" xmlns:a16="http://schemas.microsoft.com/office/drawing/2014/main" id="{AF84D259-C5F3-F341-96C9-3453763B8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688" y="3021013"/>
              <a:ext cx="647700" cy="141288"/>
            </a:xfrm>
            <a:custGeom>
              <a:avLst/>
              <a:gdLst>
                <a:gd name="T0" fmla="*/ 98 w 214"/>
                <a:gd name="T1" fmla="*/ 0 h 46"/>
                <a:gd name="T2" fmla="*/ 108 w 214"/>
                <a:gd name="T3" fmla="*/ 3 h 46"/>
                <a:gd name="T4" fmla="*/ 127 w 214"/>
                <a:gd name="T5" fmla="*/ 17 h 46"/>
                <a:gd name="T6" fmla="*/ 137 w 214"/>
                <a:gd name="T7" fmla="*/ 19 h 46"/>
                <a:gd name="T8" fmla="*/ 139 w 214"/>
                <a:gd name="T9" fmla="*/ 19 h 46"/>
                <a:gd name="T10" fmla="*/ 162 w 214"/>
                <a:gd name="T11" fmla="*/ 19 h 46"/>
                <a:gd name="T12" fmla="*/ 176 w 214"/>
                <a:gd name="T13" fmla="*/ 19 h 46"/>
                <a:gd name="T14" fmla="*/ 188 w 214"/>
                <a:gd name="T15" fmla="*/ 19 h 46"/>
                <a:gd name="T16" fmla="*/ 202 w 214"/>
                <a:gd name="T17" fmla="*/ 18 h 46"/>
                <a:gd name="T18" fmla="*/ 210 w 214"/>
                <a:gd name="T19" fmla="*/ 31 h 46"/>
                <a:gd name="T20" fmla="*/ 200 w 214"/>
                <a:gd name="T21" fmla="*/ 34 h 46"/>
                <a:gd name="T22" fmla="*/ 193 w 214"/>
                <a:gd name="T23" fmla="*/ 35 h 46"/>
                <a:gd name="T24" fmla="*/ 183 w 214"/>
                <a:gd name="T25" fmla="*/ 35 h 46"/>
                <a:gd name="T26" fmla="*/ 165 w 214"/>
                <a:gd name="T27" fmla="*/ 36 h 46"/>
                <a:gd name="T28" fmla="*/ 129 w 214"/>
                <a:gd name="T29" fmla="*/ 36 h 46"/>
                <a:gd name="T30" fmla="*/ 121 w 214"/>
                <a:gd name="T31" fmla="*/ 36 h 46"/>
                <a:gd name="T32" fmla="*/ 118 w 214"/>
                <a:gd name="T33" fmla="*/ 38 h 46"/>
                <a:gd name="T34" fmla="*/ 114 w 214"/>
                <a:gd name="T35" fmla="*/ 38 h 46"/>
                <a:gd name="T36" fmla="*/ 94 w 214"/>
                <a:gd name="T37" fmla="*/ 36 h 46"/>
                <a:gd name="T38" fmla="*/ 80 w 214"/>
                <a:gd name="T39" fmla="*/ 36 h 46"/>
                <a:gd name="T40" fmla="*/ 71 w 214"/>
                <a:gd name="T41" fmla="*/ 37 h 46"/>
                <a:gd name="T42" fmla="*/ 41 w 214"/>
                <a:gd name="T43" fmla="*/ 39 h 46"/>
                <a:gd name="T44" fmla="*/ 34 w 214"/>
                <a:gd name="T45" fmla="*/ 39 h 46"/>
                <a:gd name="T46" fmla="*/ 3 w 214"/>
                <a:gd name="T47" fmla="*/ 39 h 46"/>
                <a:gd name="T48" fmla="*/ 0 w 214"/>
                <a:gd name="T49" fmla="*/ 30 h 46"/>
                <a:gd name="T50" fmla="*/ 5 w 214"/>
                <a:gd name="T51" fmla="*/ 25 h 46"/>
                <a:gd name="T52" fmla="*/ 17 w 214"/>
                <a:gd name="T53" fmla="*/ 23 h 46"/>
                <a:gd name="T54" fmla="*/ 46 w 214"/>
                <a:gd name="T55" fmla="*/ 25 h 46"/>
                <a:gd name="T56" fmla="*/ 61 w 214"/>
                <a:gd name="T57" fmla="*/ 23 h 46"/>
                <a:gd name="T58" fmla="*/ 74 w 214"/>
                <a:gd name="T59" fmla="*/ 21 h 46"/>
                <a:gd name="T60" fmla="*/ 84 w 214"/>
                <a:gd name="T61" fmla="*/ 20 h 46"/>
                <a:gd name="T62" fmla="*/ 88 w 214"/>
                <a:gd name="T63" fmla="*/ 19 h 46"/>
                <a:gd name="T64" fmla="*/ 88 w 214"/>
                <a:gd name="T65" fmla="*/ 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4" h="46">
                  <a:moveTo>
                    <a:pt x="93" y="0"/>
                  </a:moveTo>
                  <a:cubicBezTo>
                    <a:pt x="94" y="1"/>
                    <a:pt x="96" y="0"/>
                    <a:pt x="98" y="0"/>
                  </a:cubicBezTo>
                  <a:cubicBezTo>
                    <a:pt x="101" y="1"/>
                    <a:pt x="101" y="2"/>
                    <a:pt x="104" y="3"/>
                  </a:cubicBezTo>
                  <a:cubicBezTo>
                    <a:pt x="105" y="1"/>
                    <a:pt x="108" y="4"/>
                    <a:pt x="108" y="3"/>
                  </a:cubicBezTo>
                  <a:cubicBezTo>
                    <a:pt x="113" y="5"/>
                    <a:pt x="118" y="8"/>
                    <a:pt x="122" y="11"/>
                  </a:cubicBezTo>
                  <a:cubicBezTo>
                    <a:pt x="124" y="12"/>
                    <a:pt x="125" y="16"/>
                    <a:pt x="127" y="17"/>
                  </a:cubicBezTo>
                  <a:cubicBezTo>
                    <a:pt x="129" y="18"/>
                    <a:pt x="133" y="18"/>
                    <a:pt x="135" y="20"/>
                  </a:cubicBezTo>
                  <a:cubicBezTo>
                    <a:pt x="135" y="20"/>
                    <a:pt x="136" y="19"/>
                    <a:pt x="137" y="19"/>
                  </a:cubicBezTo>
                  <a:cubicBezTo>
                    <a:pt x="137" y="19"/>
                    <a:pt x="137" y="19"/>
                    <a:pt x="137" y="20"/>
                  </a:cubicBezTo>
                  <a:cubicBezTo>
                    <a:pt x="138" y="19"/>
                    <a:pt x="138" y="19"/>
                    <a:pt x="139" y="19"/>
                  </a:cubicBezTo>
                  <a:cubicBezTo>
                    <a:pt x="139" y="18"/>
                    <a:pt x="146" y="21"/>
                    <a:pt x="148" y="19"/>
                  </a:cubicBezTo>
                  <a:cubicBezTo>
                    <a:pt x="151" y="21"/>
                    <a:pt x="156" y="18"/>
                    <a:pt x="162" y="19"/>
                  </a:cubicBezTo>
                  <a:cubicBezTo>
                    <a:pt x="164" y="20"/>
                    <a:pt x="171" y="20"/>
                    <a:pt x="174" y="18"/>
                  </a:cubicBezTo>
                  <a:cubicBezTo>
                    <a:pt x="175" y="19"/>
                    <a:pt x="176" y="19"/>
                    <a:pt x="176" y="19"/>
                  </a:cubicBezTo>
                  <a:cubicBezTo>
                    <a:pt x="177" y="19"/>
                    <a:pt x="180" y="18"/>
                    <a:pt x="182" y="19"/>
                  </a:cubicBezTo>
                  <a:cubicBezTo>
                    <a:pt x="182" y="20"/>
                    <a:pt x="186" y="19"/>
                    <a:pt x="188" y="19"/>
                  </a:cubicBezTo>
                  <a:cubicBezTo>
                    <a:pt x="190" y="19"/>
                    <a:pt x="192" y="18"/>
                    <a:pt x="195" y="18"/>
                  </a:cubicBezTo>
                  <a:cubicBezTo>
                    <a:pt x="196" y="18"/>
                    <a:pt x="201" y="19"/>
                    <a:pt x="202" y="18"/>
                  </a:cubicBezTo>
                  <a:cubicBezTo>
                    <a:pt x="206" y="20"/>
                    <a:pt x="212" y="21"/>
                    <a:pt x="214" y="23"/>
                  </a:cubicBezTo>
                  <a:cubicBezTo>
                    <a:pt x="214" y="26"/>
                    <a:pt x="213" y="30"/>
                    <a:pt x="210" y="31"/>
                  </a:cubicBezTo>
                  <a:cubicBezTo>
                    <a:pt x="209" y="32"/>
                    <a:pt x="206" y="31"/>
                    <a:pt x="205" y="31"/>
                  </a:cubicBezTo>
                  <a:cubicBezTo>
                    <a:pt x="204" y="32"/>
                    <a:pt x="202" y="34"/>
                    <a:pt x="200" y="34"/>
                  </a:cubicBezTo>
                  <a:cubicBezTo>
                    <a:pt x="198" y="35"/>
                    <a:pt x="195" y="34"/>
                    <a:pt x="194" y="36"/>
                  </a:cubicBezTo>
                  <a:cubicBezTo>
                    <a:pt x="194" y="36"/>
                    <a:pt x="193" y="35"/>
                    <a:pt x="193" y="35"/>
                  </a:cubicBezTo>
                  <a:cubicBezTo>
                    <a:pt x="192" y="35"/>
                    <a:pt x="184" y="35"/>
                    <a:pt x="184" y="35"/>
                  </a:cubicBezTo>
                  <a:cubicBezTo>
                    <a:pt x="183" y="35"/>
                    <a:pt x="183" y="35"/>
                    <a:pt x="183" y="35"/>
                  </a:cubicBezTo>
                  <a:cubicBezTo>
                    <a:pt x="183" y="35"/>
                    <a:pt x="171" y="36"/>
                    <a:pt x="169" y="35"/>
                  </a:cubicBezTo>
                  <a:cubicBezTo>
                    <a:pt x="167" y="35"/>
                    <a:pt x="166" y="35"/>
                    <a:pt x="165" y="36"/>
                  </a:cubicBezTo>
                  <a:cubicBezTo>
                    <a:pt x="159" y="33"/>
                    <a:pt x="147" y="34"/>
                    <a:pt x="141" y="36"/>
                  </a:cubicBezTo>
                  <a:cubicBezTo>
                    <a:pt x="138" y="36"/>
                    <a:pt x="129" y="36"/>
                    <a:pt x="129" y="36"/>
                  </a:cubicBezTo>
                  <a:cubicBezTo>
                    <a:pt x="129" y="36"/>
                    <a:pt x="128" y="37"/>
                    <a:pt x="128" y="37"/>
                  </a:cubicBezTo>
                  <a:cubicBezTo>
                    <a:pt x="125" y="36"/>
                    <a:pt x="123" y="36"/>
                    <a:pt x="121" y="36"/>
                  </a:cubicBezTo>
                  <a:cubicBezTo>
                    <a:pt x="119" y="36"/>
                    <a:pt x="119" y="37"/>
                    <a:pt x="118" y="38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7" y="37"/>
                    <a:pt x="116" y="37"/>
                    <a:pt x="115" y="37"/>
                  </a:cubicBezTo>
                  <a:cubicBezTo>
                    <a:pt x="115" y="38"/>
                    <a:pt x="114" y="38"/>
                    <a:pt x="114" y="38"/>
                  </a:cubicBezTo>
                  <a:cubicBezTo>
                    <a:pt x="112" y="38"/>
                    <a:pt x="109" y="37"/>
                    <a:pt x="107" y="36"/>
                  </a:cubicBezTo>
                  <a:cubicBezTo>
                    <a:pt x="104" y="37"/>
                    <a:pt x="98" y="37"/>
                    <a:pt x="94" y="36"/>
                  </a:cubicBezTo>
                  <a:cubicBezTo>
                    <a:pt x="93" y="36"/>
                    <a:pt x="87" y="37"/>
                    <a:pt x="86" y="38"/>
                  </a:cubicBezTo>
                  <a:cubicBezTo>
                    <a:pt x="85" y="38"/>
                    <a:pt x="81" y="37"/>
                    <a:pt x="80" y="36"/>
                  </a:cubicBezTo>
                  <a:cubicBezTo>
                    <a:pt x="78" y="37"/>
                    <a:pt x="77" y="37"/>
                    <a:pt x="75" y="38"/>
                  </a:cubicBezTo>
                  <a:cubicBezTo>
                    <a:pt x="73" y="38"/>
                    <a:pt x="72" y="37"/>
                    <a:pt x="71" y="37"/>
                  </a:cubicBezTo>
                  <a:cubicBezTo>
                    <a:pt x="66" y="39"/>
                    <a:pt x="55" y="36"/>
                    <a:pt x="51" y="39"/>
                  </a:cubicBezTo>
                  <a:cubicBezTo>
                    <a:pt x="49" y="40"/>
                    <a:pt x="44" y="38"/>
                    <a:pt x="41" y="39"/>
                  </a:cubicBezTo>
                  <a:cubicBezTo>
                    <a:pt x="40" y="39"/>
                    <a:pt x="38" y="39"/>
                    <a:pt x="36" y="40"/>
                  </a:cubicBezTo>
                  <a:cubicBezTo>
                    <a:pt x="36" y="40"/>
                    <a:pt x="35" y="39"/>
                    <a:pt x="34" y="39"/>
                  </a:cubicBezTo>
                  <a:cubicBezTo>
                    <a:pt x="30" y="41"/>
                    <a:pt x="20" y="42"/>
                    <a:pt x="18" y="46"/>
                  </a:cubicBezTo>
                  <a:cubicBezTo>
                    <a:pt x="14" y="45"/>
                    <a:pt x="6" y="43"/>
                    <a:pt x="3" y="39"/>
                  </a:cubicBezTo>
                  <a:cubicBezTo>
                    <a:pt x="2" y="38"/>
                    <a:pt x="3" y="35"/>
                    <a:pt x="2" y="34"/>
                  </a:cubicBezTo>
                  <a:cubicBezTo>
                    <a:pt x="1" y="32"/>
                    <a:pt x="0" y="33"/>
                    <a:pt x="0" y="30"/>
                  </a:cubicBezTo>
                  <a:cubicBezTo>
                    <a:pt x="1" y="28"/>
                    <a:pt x="2" y="27"/>
                    <a:pt x="3" y="25"/>
                  </a:cubicBezTo>
                  <a:cubicBezTo>
                    <a:pt x="4" y="25"/>
                    <a:pt x="4" y="26"/>
                    <a:pt x="5" y="25"/>
                  </a:cubicBezTo>
                  <a:cubicBezTo>
                    <a:pt x="8" y="25"/>
                    <a:pt x="10" y="24"/>
                    <a:pt x="13" y="23"/>
                  </a:cubicBezTo>
                  <a:cubicBezTo>
                    <a:pt x="14" y="23"/>
                    <a:pt x="16" y="24"/>
                    <a:pt x="17" y="23"/>
                  </a:cubicBezTo>
                  <a:cubicBezTo>
                    <a:pt x="23" y="23"/>
                    <a:pt x="28" y="23"/>
                    <a:pt x="34" y="23"/>
                  </a:cubicBezTo>
                  <a:cubicBezTo>
                    <a:pt x="35" y="23"/>
                    <a:pt x="43" y="26"/>
                    <a:pt x="46" y="25"/>
                  </a:cubicBezTo>
                  <a:cubicBezTo>
                    <a:pt x="48" y="24"/>
                    <a:pt x="52" y="23"/>
                    <a:pt x="52" y="23"/>
                  </a:cubicBezTo>
                  <a:cubicBezTo>
                    <a:pt x="53" y="23"/>
                    <a:pt x="59" y="23"/>
                    <a:pt x="61" y="23"/>
                  </a:cubicBezTo>
                  <a:cubicBezTo>
                    <a:pt x="63" y="22"/>
                    <a:pt x="68" y="23"/>
                    <a:pt x="70" y="23"/>
                  </a:cubicBezTo>
                  <a:cubicBezTo>
                    <a:pt x="71" y="22"/>
                    <a:pt x="73" y="21"/>
                    <a:pt x="74" y="21"/>
                  </a:cubicBezTo>
                  <a:cubicBezTo>
                    <a:pt x="77" y="21"/>
                    <a:pt x="79" y="21"/>
                    <a:pt x="82" y="21"/>
                  </a:cubicBezTo>
                  <a:cubicBezTo>
                    <a:pt x="83" y="21"/>
                    <a:pt x="83" y="21"/>
                    <a:pt x="84" y="20"/>
                  </a:cubicBezTo>
                  <a:cubicBezTo>
                    <a:pt x="85" y="21"/>
                    <a:pt x="84" y="21"/>
                    <a:pt x="86" y="21"/>
                  </a:cubicBezTo>
                  <a:cubicBezTo>
                    <a:pt x="86" y="21"/>
                    <a:pt x="87" y="20"/>
                    <a:pt x="88" y="19"/>
                  </a:cubicBezTo>
                  <a:cubicBezTo>
                    <a:pt x="88" y="18"/>
                    <a:pt x="89" y="17"/>
                    <a:pt x="89" y="16"/>
                  </a:cubicBezTo>
                  <a:cubicBezTo>
                    <a:pt x="86" y="13"/>
                    <a:pt x="90" y="5"/>
                    <a:pt x="88" y="4"/>
                  </a:cubicBezTo>
                  <a:cubicBezTo>
                    <a:pt x="89" y="2"/>
                    <a:pt x="91" y="1"/>
                    <a:pt x="9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4" name="Freeform 55">
              <a:extLst>
                <a:ext uri="{FF2B5EF4-FFF2-40B4-BE49-F238E27FC236}">
                  <a16:creationId xmlns="" xmlns:a16="http://schemas.microsoft.com/office/drawing/2014/main" id="{103331B1-9844-7E47-9EA8-4A5A4C8161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86363" y="3152776"/>
              <a:ext cx="823913" cy="525463"/>
            </a:xfrm>
            <a:custGeom>
              <a:avLst/>
              <a:gdLst>
                <a:gd name="T0" fmla="*/ 257 w 272"/>
                <a:gd name="T1" fmla="*/ 115 h 172"/>
                <a:gd name="T2" fmla="*/ 219 w 272"/>
                <a:gd name="T3" fmla="*/ 115 h 172"/>
                <a:gd name="T4" fmla="*/ 187 w 272"/>
                <a:gd name="T5" fmla="*/ 113 h 172"/>
                <a:gd name="T6" fmla="*/ 171 w 272"/>
                <a:gd name="T7" fmla="*/ 112 h 172"/>
                <a:gd name="T8" fmla="*/ 125 w 272"/>
                <a:gd name="T9" fmla="*/ 112 h 172"/>
                <a:gd name="T10" fmla="*/ 139 w 272"/>
                <a:gd name="T11" fmla="*/ 100 h 172"/>
                <a:gd name="T12" fmla="*/ 162 w 272"/>
                <a:gd name="T13" fmla="*/ 101 h 172"/>
                <a:gd name="T14" fmla="*/ 183 w 272"/>
                <a:gd name="T15" fmla="*/ 101 h 172"/>
                <a:gd name="T16" fmla="*/ 185 w 272"/>
                <a:gd name="T17" fmla="*/ 58 h 172"/>
                <a:gd name="T18" fmla="*/ 186 w 272"/>
                <a:gd name="T19" fmla="*/ 32 h 172"/>
                <a:gd name="T20" fmla="*/ 194 w 272"/>
                <a:gd name="T21" fmla="*/ 0 h 172"/>
                <a:gd name="T22" fmla="*/ 168 w 272"/>
                <a:gd name="T23" fmla="*/ 1 h 172"/>
                <a:gd name="T24" fmla="*/ 143 w 272"/>
                <a:gd name="T25" fmla="*/ 3 h 172"/>
                <a:gd name="T26" fmla="*/ 114 w 272"/>
                <a:gd name="T27" fmla="*/ 4 h 172"/>
                <a:gd name="T28" fmla="*/ 95 w 272"/>
                <a:gd name="T29" fmla="*/ 2 h 172"/>
                <a:gd name="T30" fmla="*/ 63 w 272"/>
                <a:gd name="T31" fmla="*/ 5 h 172"/>
                <a:gd name="T32" fmla="*/ 62 w 272"/>
                <a:gd name="T33" fmla="*/ 22 h 172"/>
                <a:gd name="T34" fmla="*/ 67 w 272"/>
                <a:gd name="T35" fmla="*/ 50 h 172"/>
                <a:gd name="T36" fmla="*/ 66 w 272"/>
                <a:gd name="T37" fmla="*/ 63 h 172"/>
                <a:gd name="T38" fmla="*/ 67 w 272"/>
                <a:gd name="T39" fmla="*/ 82 h 172"/>
                <a:gd name="T40" fmla="*/ 62 w 272"/>
                <a:gd name="T41" fmla="*/ 106 h 172"/>
                <a:gd name="T42" fmla="*/ 75 w 272"/>
                <a:gd name="T43" fmla="*/ 101 h 172"/>
                <a:gd name="T44" fmla="*/ 109 w 272"/>
                <a:gd name="T45" fmla="*/ 102 h 172"/>
                <a:gd name="T46" fmla="*/ 99 w 272"/>
                <a:gd name="T47" fmla="*/ 112 h 172"/>
                <a:gd name="T48" fmla="*/ 71 w 272"/>
                <a:gd name="T49" fmla="*/ 116 h 172"/>
                <a:gd name="T50" fmla="*/ 43 w 272"/>
                <a:gd name="T51" fmla="*/ 120 h 172"/>
                <a:gd name="T52" fmla="*/ 23 w 272"/>
                <a:gd name="T53" fmla="*/ 122 h 172"/>
                <a:gd name="T54" fmla="*/ 4 w 272"/>
                <a:gd name="T55" fmla="*/ 129 h 172"/>
                <a:gd name="T56" fmla="*/ 28 w 272"/>
                <a:gd name="T57" fmla="*/ 143 h 172"/>
                <a:gd name="T58" fmla="*/ 42 w 272"/>
                <a:gd name="T59" fmla="*/ 138 h 172"/>
                <a:gd name="T60" fmla="*/ 62 w 272"/>
                <a:gd name="T61" fmla="*/ 133 h 172"/>
                <a:gd name="T62" fmla="*/ 93 w 272"/>
                <a:gd name="T63" fmla="*/ 127 h 172"/>
                <a:gd name="T64" fmla="*/ 92 w 272"/>
                <a:gd name="T65" fmla="*/ 141 h 172"/>
                <a:gd name="T66" fmla="*/ 86 w 272"/>
                <a:gd name="T67" fmla="*/ 156 h 172"/>
                <a:gd name="T68" fmla="*/ 100 w 272"/>
                <a:gd name="T69" fmla="*/ 153 h 172"/>
                <a:gd name="T70" fmla="*/ 119 w 272"/>
                <a:gd name="T71" fmla="*/ 126 h 172"/>
                <a:gd name="T72" fmla="*/ 138 w 272"/>
                <a:gd name="T73" fmla="*/ 130 h 172"/>
                <a:gd name="T74" fmla="*/ 150 w 272"/>
                <a:gd name="T75" fmla="*/ 150 h 172"/>
                <a:gd name="T76" fmla="*/ 170 w 272"/>
                <a:gd name="T77" fmla="*/ 159 h 172"/>
                <a:gd name="T78" fmla="*/ 172 w 272"/>
                <a:gd name="T79" fmla="*/ 128 h 172"/>
                <a:gd name="T80" fmla="*/ 209 w 272"/>
                <a:gd name="T81" fmla="*/ 134 h 172"/>
                <a:gd name="T82" fmla="*/ 229 w 272"/>
                <a:gd name="T83" fmla="*/ 144 h 172"/>
                <a:gd name="T84" fmla="*/ 238 w 272"/>
                <a:gd name="T85" fmla="*/ 146 h 172"/>
                <a:gd name="T86" fmla="*/ 266 w 272"/>
                <a:gd name="T87" fmla="*/ 140 h 172"/>
                <a:gd name="T88" fmla="*/ 170 w 272"/>
                <a:gd name="T89" fmla="*/ 55 h 172"/>
                <a:gd name="T90" fmla="*/ 139 w 272"/>
                <a:gd name="T91" fmla="*/ 55 h 172"/>
                <a:gd name="T92" fmla="*/ 107 w 272"/>
                <a:gd name="T93" fmla="*/ 58 h 172"/>
                <a:gd name="T94" fmla="*/ 87 w 272"/>
                <a:gd name="T95" fmla="*/ 60 h 172"/>
                <a:gd name="T96" fmla="*/ 104 w 272"/>
                <a:gd name="T97" fmla="*/ 48 h 172"/>
                <a:gd name="T98" fmla="*/ 135 w 272"/>
                <a:gd name="T99" fmla="*/ 45 h 172"/>
                <a:gd name="T100" fmla="*/ 166 w 272"/>
                <a:gd name="T101" fmla="*/ 44 h 172"/>
                <a:gd name="T102" fmla="*/ 94 w 272"/>
                <a:gd name="T103" fmla="*/ 23 h 172"/>
                <a:gd name="T104" fmla="*/ 135 w 272"/>
                <a:gd name="T105" fmla="*/ 20 h 172"/>
                <a:gd name="T106" fmla="*/ 174 w 272"/>
                <a:gd name="T107" fmla="*/ 19 h 172"/>
                <a:gd name="T108" fmla="*/ 102 w 272"/>
                <a:gd name="T109" fmla="*/ 32 h 172"/>
                <a:gd name="T110" fmla="*/ 94 w 272"/>
                <a:gd name="T111" fmla="*/ 23 h 172"/>
                <a:gd name="T112" fmla="*/ 95 w 272"/>
                <a:gd name="T113" fmla="*/ 85 h 172"/>
                <a:gd name="T114" fmla="*/ 82 w 272"/>
                <a:gd name="T115" fmla="*/ 82 h 172"/>
                <a:gd name="T116" fmla="*/ 106 w 272"/>
                <a:gd name="T117" fmla="*/ 75 h 172"/>
                <a:gd name="T118" fmla="*/ 149 w 272"/>
                <a:gd name="T119" fmla="*/ 71 h 172"/>
                <a:gd name="T120" fmla="*/ 170 w 272"/>
                <a:gd name="T121" fmla="*/ 81 h 172"/>
                <a:gd name="T122" fmla="*/ 133 w 272"/>
                <a:gd name="T123" fmla="*/ 8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2" h="172">
                  <a:moveTo>
                    <a:pt x="270" y="130"/>
                  </a:moveTo>
                  <a:cubicBezTo>
                    <a:pt x="272" y="123"/>
                    <a:pt x="264" y="119"/>
                    <a:pt x="266" y="115"/>
                  </a:cubicBezTo>
                  <a:cubicBezTo>
                    <a:pt x="265" y="114"/>
                    <a:pt x="264" y="112"/>
                    <a:pt x="262" y="112"/>
                  </a:cubicBezTo>
                  <a:cubicBezTo>
                    <a:pt x="261" y="112"/>
                    <a:pt x="258" y="115"/>
                    <a:pt x="257" y="115"/>
                  </a:cubicBezTo>
                  <a:cubicBezTo>
                    <a:pt x="255" y="116"/>
                    <a:pt x="241" y="114"/>
                    <a:pt x="239" y="113"/>
                  </a:cubicBezTo>
                  <a:cubicBezTo>
                    <a:pt x="237" y="113"/>
                    <a:pt x="237" y="115"/>
                    <a:pt x="235" y="115"/>
                  </a:cubicBezTo>
                  <a:cubicBezTo>
                    <a:pt x="234" y="116"/>
                    <a:pt x="231" y="115"/>
                    <a:pt x="231" y="115"/>
                  </a:cubicBezTo>
                  <a:cubicBezTo>
                    <a:pt x="230" y="114"/>
                    <a:pt x="220" y="116"/>
                    <a:pt x="219" y="115"/>
                  </a:cubicBezTo>
                  <a:cubicBezTo>
                    <a:pt x="218" y="115"/>
                    <a:pt x="218" y="114"/>
                    <a:pt x="217" y="114"/>
                  </a:cubicBezTo>
                  <a:cubicBezTo>
                    <a:pt x="213" y="117"/>
                    <a:pt x="206" y="114"/>
                    <a:pt x="202" y="113"/>
                  </a:cubicBezTo>
                  <a:cubicBezTo>
                    <a:pt x="200" y="114"/>
                    <a:pt x="193" y="113"/>
                    <a:pt x="193" y="113"/>
                  </a:cubicBezTo>
                  <a:cubicBezTo>
                    <a:pt x="191" y="113"/>
                    <a:pt x="189" y="113"/>
                    <a:pt x="187" y="113"/>
                  </a:cubicBezTo>
                  <a:cubicBezTo>
                    <a:pt x="186" y="113"/>
                    <a:pt x="186" y="112"/>
                    <a:pt x="185" y="112"/>
                  </a:cubicBezTo>
                  <a:cubicBezTo>
                    <a:pt x="184" y="114"/>
                    <a:pt x="183" y="112"/>
                    <a:pt x="181" y="113"/>
                  </a:cubicBezTo>
                  <a:cubicBezTo>
                    <a:pt x="180" y="113"/>
                    <a:pt x="179" y="113"/>
                    <a:pt x="179" y="113"/>
                  </a:cubicBezTo>
                  <a:cubicBezTo>
                    <a:pt x="176" y="112"/>
                    <a:pt x="175" y="113"/>
                    <a:pt x="171" y="112"/>
                  </a:cubicBezTo>
                  <a:cubicBezTo>
                    <a:pt x="169" y="112"/>
                    <a:pt x="166" y="112"/>
                    <a:pt x="164" y="112"/>
                  </a:cubicBezTo>
                  <a:cubicBezTo>
                    <a:pt x="164" y="112"/>
                    <a:pt x="155" y="110"/>
                    <a:pt x="154" y="110"/>
                  </a:cubicBezTo>
                  <a:cubicBezTo>
                    <a:pt x="153" y="111"/>
                    <a:pt x="153" y="112"/>
                    <a:pt x="151" y="111"/>
                  </a:cubicBezTo>
                  <a:cubicBezTo>
                    <a:pt x="144" y="109"/>
                    <a:pt x="131" y="110"/>
                    <a:pt x="125" y="112"/>
                  </a:cubicBezTo>
                  <a:cubicBezTo>
                    <a:pt x="125" y="112"/>
                    <a:pt x="124" y="111"/>
                    <a:pt x="124" y="111"/>
                  </a:cubicBezTo>
                  <a:cubicBezTo>
                    <a:pt x="124" y="108"/>
                    <a:pt x="125" y="101"/>
                    <a:pt x="129" y="100"/>
                  </a:cubicBezTo>
                  <a:cubicBezTo>
                    <a:pt x="132" y="99"/>
                    <a:pt x="132" y="100"/>
                    <a:pt x="135" y="101"/>
                  </a:cubicBezTo>
                  <a:cubicBezTo>
                    <a:pt x="137" y="101"/>
                    <a:pt x="138" y="100"/>
                    <a:pt x="139" y="100"/>
                  </a:cubicBezTo>
                  <a:cubicBezTo>
                    <a:pt x="140" y="100"/>
                    <a:pt x="140" y="100"/>
                    <a:pt x="141" y="100"/>
                  </a:cubicBezTo>
                  <a:cubicBezTo>
                    <a:pt x="141" y="100"/>
                    <a:pt x="142" y="100"/>
                    <a:pt x="142" y="100"/>
                  </a:cubicBezTo>
                  <a:cubicBezTo>
                    <a:pt x="147" y="101"/>
                    <a:pt x="147" y="101"/>
                    <a:pt x="147" y="101"/>
                  </a:cubicBezTo>
                  <a:cubicBezTo>
                    <a:pt x="149" y="101"/>
                    <a:pt x="161" y="101"/>
                    <a:pt x="162" y="101"/>
                  </a:cubicBezTo>
                  <a:cubicBezTo>
                    <a:pt x="165" y="101"/>
                    <a:pt x="168" y="101"/>
                    <a:pt x="170" y="101"/>
                  </a:cubicBezTo>
                  <a:cubicBezTo>
                    <a:pt x="173" y="103"/>
                    <a:pt x="174" y="105"/>
                    <a:pt x="175" y="106"/>
                  </a:cubicBezTo>
                  <a:cubicBezTo>
                    <a:pt x="175" y="106"/>
                    <a:pt x="176" y="106"/>
                    <a:pt x="177" y="106"/>
                  </a:cubicBezTo>
                  <a:cubicBezTo>
                    <a:pt x="179" y="104"/>
                    <a:pt x="181" y="102"/>
                    <a:pt x="183" y="101"/>
                  </a:cubicBezTo>
                  <a:cubicBezTo>
                    <a:pt x="185" y="99"/>
                    <a:pt x="186" y="91"/>
                    <a:pt x="185" y="87"/>
                  </a:cubicBezTo>
                  <a:cubicBezTo>
                    <a:pt x="185" y="86"/>
                    <a:pt x="181" y="84"/>
                    <a:pt x="183" y="81"/>
                  </a:cubicBezTo>
                  <a:cubicBezTo>
                    <a:pt x="183" y="80"/>
                    <a:pt x="183" y="75"/>
                    <a:pt x="183" y="75"/>
                  </a:cubicBezTo>
                  <a:cubicBezTo>
                    <a:pt x="185" y="72"/>
                    <a:pt x="186" y="61"/>
                    <a:pt x="185" y="58"/>
                  </a:cubicBezTo>
                  <a:cubicBezTo>
                    <a:pt x="185" y="57"/>
                    <a:pt x="184" y="56"/>
                    <a:pt x="184" y="55"/>
                  </a:cubicBezTo>
                  <a:cubicBezTo>
                    <a:pt x="184" y="55"/>
                    <a:pt x="184" y="50"/>
                    <a:pt x="184" y="49"/>
                  </a:cubicBezTo>
                  <a:cubicBezTo>
                    <a:pt x="185" y="47"/>
                    <a:pt x="186" y="44"/>
                    <a:pt x="186" y="41"/>
                  </a:cubicBezTo>
                  <a:cubicBezTo>
                    <a:pt x="187" y="37"/>
                    <a:pt x="185" y="36"/>
                    <a:pt x="186" y="32"/>
                  </a:cubicBezTo>
                  <a:cubicBezTo>
                    <a:pt x="187" y="32"/>
                    <a:pt x="186" y="31"/>
                    <a:pt x="187" y="31"/>
                  </a:cubicBezTo>
                  <a:cubicBezTo>
                    <a:pt x="187" y="28"/>
                    <a:pt x="189" y="27"/>
                    <a:pt x="191" y="25"/>
                  </a:cubicBezTo>
                  <a:cubicBezTo>
                    <a:pt x="194" y="21"/>
                    <a:pt x="198" y="15"/>
                    <a:pt x="199" y="9"/>
                  </a:cubicBezTo>
                  <a:cubicBezTo>
                    <a:pt x="197" y="6"/>
                    <a:pt x="197" y="2"/>
                    <a:pt x="194" y="0"/>
                  </a:cubicBezTo>
                  <a:cubicBezTo>
                    <a:pt x="193" y="0"/>
                    <a:pt x="192" y="0"/>
                    <a:pt x="191" y="0"/>
                  </a:cubicBezTo>
                  <a:cubicBezTo>
                    <a:pt x="190" y="2"/>
                    <a:pt x="188" y="1"/>
                    <a:pt x="187" y="1"/>
                  </a:cubicBezTo>
                  <a:cubicBezTo>
                    <a:pt x="184" y="4"/>
                    <a:pt x="180" y="4"/>
                    <a:pt x="176" y="3"/>
                  </a:cubicBezTo>
                  <a:cubicBezTo>
                    <a:pt x="174" y="5"/>
                    <a:pt x="169" y="2"/>
                    <a:pt x="168" y="1"/>
                  </a:cubicBezTo>
                  <a:cubicBezTo>
                    <a:pt x="168" y="2"/>
                    <a:pt x="165" y="2"/>
                    <a:pt x="164" y="2"/>
                  </a:cubicBezTo>
                  <a:cubicBezTo>
                    <a:pt x="164" y="2"/>
                    <a:pt x="161" y="1"/>
                    <a:pt x="161" y="2"/>
                  </a:cubicBezTo>
                  <a:cubicBezTo>
                    <a:pt x="158" y="2"/>
                    <a:pt x="151" y="2"/>
                    <a:pt x="148" y="4"/>
                  </a:cubicBezTo>
                  <a:cubicBezTo>
                    <a:pt x="146" y="4"/>
                    <a:pt x="145" y="3"/>
                    <a:pt x="143" y="3"/>
                  </a:cubicBezTo>
                  <a:cubicBezTo>
                    <a:pt x="140" y="2"/>
                    <a:pt x="140" y="4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4" y="3"/>
                    <a:pt x="131" y="1"/>
                    <a:pt x="128" y="2"/>
                  </a:cubicBezTo>
                  <a:cubicBezTo>
                    <a:pt x="124" y="3"/>
                    <a:pt x="117" y="3"/>
                    <a:pt x="114" y="4"/>
                  </a:cubicBezTo>
                  <a:cubicBezTo>
                    <a:pt x="113" y="3"/>
                    <a:pt x="113" y="3"/>
                    <a:pt x="112" y="3"/>
                  </a:cubicBezTo>
                  <a:cubicBezTo>
                    <a:pt x="109" y="4"/>
                    <a:pt x="108" y="4"/>
                    <a:pt x="106" y="4"/>
                  </a:cubicBezTo>
                  <a:cubicBezTo>
                    <a:pt x="104" y="4"/>
                    <a:pt x="100" y="3"/>
                    <a:pt x="100" y="2"/>
                  </a:cubicBezTo>
                  <a:cubicBezTo>
                    <a:pt x="98" y="2"/>
                    <a:pt x="96" y="2"/>
                    <a:pt x="95" y="2"/>
                  </a:cubicBezTo>
                  <a:cubicBezTo>
                    <a:pt x="94" y="3"/>
                    <a:pt x="84" y="2"/>
                    <a:pt x="82" y="4"/>
                  </a:cubicBezTo>
                  <a:cubicBezTo>
                    <a:pt x="80" y="4"/>
                    <a:pt x="78" y="4"/>
                    <a:pt x="76" y="4"/>
                  </a:cubicBezTo>
                  <a:cubicBezTo>
                    <a:pt x="73" y="4"/>
                    <a:pt x="71" y="4"/>
                    <a:pt x="67" y="6"/>
                  </a:cubicBezTo>
                  <a:cubicBezTo>
                    <a:pt x="66" y="6"/>
                    <a:pt x="65" y="5"/>
                    <a:pt x="63" y="5"/>
                  </a:cubicBezTo>
                  <a:cubicBezTo>
                    <a:pt x="61" y="7"/>
                    <a:pt x="58" y="9"/>
                    <a:pt x="55" y="10"/>
                  </a:cubicBezTo>
                  <a:cubicBezTo>
                    <a:pt x="55" y="12"/>
                    <a:pt x="55" y="13"/>
                    <a:pt x="56" y="14"/>
                  </a:cubicBezTo>
                  <a:cubicBezTo>
                    <a:pt x="57" y="14"/>
                    <a:pt x="61" y="18"/>
                    <a:pt x="62" y="19"/>
                  </a:cubicBezTo>
                  <a:cubicBezTo>
                    <a:pt x="62" y="20"/>
                    <a:pt x="62" y="22"/>
                    <a:pt x="62" y="22"/>
                  </a:cubicBezTo>
                  <a:cubicBezTo>
                    <a:pt x="63" y="23"/>
                    <a:pt x="63" y="26"/>
                    <a:pt x="63" y="26"/>
                  </a:cubicBezTo>
                  <a:cubicBezTo>
                    <a:pt x="66" y="29"/>
                    <a:pt x="65" y="31"/>
                    <a:pt x="66" y="35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5"/>
                    <a:pt x="66" y="49"/>
                    <a:pt x="67" y="50"/>
                  </a:cubicBezTo>
                  <a:cubicBezTo>
                    <a:pt x="67" y="51"/>
                    <a:pt x="66" y="52"/>
                    <a:pt x="66" y="52"/>
                  </a:cubicBezTo>
                  <a:cubicBezTo>
                    <a:pt x="67" y="54"/>
                    <a:pt x="67" y="56"/>
                    <a:pt x="67" y="58"/>
                  </a:cubicBezTo>
                  <a:cubicBezTo>
                    <a:pt x="67" y="58"/>
                    <a:pt x="67" y="59"/>
                    <a:pt x="67" y="59"/>
                  </a:cubicBezTo>
                  <a:cubicBezTo>
                    <a:pt x="67" y="60"/>
                    <a:pt x="67" y="62"/>
                    <a:pt x="66" y="63"/>
                  </a:cubicBezTo>
                  <a:cubicBezTo>
                    <a:pt x="66" y="64"/>
                    <a:pt x="67" y="65"/>
                    <a:pt x="67" y="66"/>
                  </a:cubicBezTo>
                  <a:cubicBezTo>
                    <a:pt x="66" y="66"/>
                    <a:pt x="66" y="67"/>
                    <a:pt x="65" y="68"/>
                  </a:cubicBezTo>
                  <a:cubicBezTo>
                    <a:pt x="66" y="71"/>
                    <a:pt x="68" y="80"/>
                    <a:pt x="66" y="82"/>
                  </a:cubicBezTo>
                  <a:cubicBezTo>
                    <a:pt x="67" y="82"/>
                    <a:pt x="66" y="82"/>
                    <a:pt x="67" y="82"/>
                  </a:cubicBezTo>
                  <a:cubicBezTo>
                    <a:pt x="67" y="83"/>
                    <a:pt x="66" y="87"/>
                    <a:pt x="66" y="88"/>
                  </a:cubicBezTo>
                  <a:cubicBezTo>
                    <a:pt x="66" y="88"/>
                    <a:pt x="66" y="88"/>
                    <a:pt x="66" y="88"/>
                  </a:cubicBezTo>
                  <a:cubicBezTo>
                    <a:pt x="66" y="88"/>
                    <a:pt x="66" y="93"/>
                    <a:pt x="66" y="93"/>
                  </a:cubicBezTo>
                  <a:cubicBezTo>
                    <a:pt x="65" y="98"/>
                    <a:pt x="64" y="102"/>
                    <a:pt x="62" y="106"/>
                  </a:cubicBezTo>
                  <a:cubicBezTo>
                    <a:pt x="62" y="107"/>
                    <a:pt x="62" y="113"/>
                    <a:pt x="62" y="113"/>
                  </a:cubicBezTo>
                  <a:cubicBezTo>
                    <a:pt x="63" y="114"/>
                    <a:pt x="64" y="114"/>
                    <a:pt x="65" y="114"/>
                  </a:cubicBezTo>
                  <a:cubicBezTo>
                    <a:pt x="65" y="114"/>
                    <a:pt x="67" y="114"/>
                    <a:pt x="67" y="113"/>
                  </a:cubicBezTo>
                  <a:cubicBezTo>
                    <a:pt x="70" y="112"/>
                    <a:pt x="74" y="103"/>
                    <a:pt x="75" y="101"/>
                  </a:cubicBezTo>
                  <a:cubicBezTo>
                    <a:pt x="79" y="102"/>
                    <a:pt x="80" y="107"/>
                    <a:pt x="87" y="106"/>
                  </a:cubicBezTo>
                  <a:cubicBezTo>
                    <a:pt x="90" y="105"/>
                    <a:pt x="91" y="106"/>
                    <a:pt x="94" y="105"/>
                  </a:cubicBezTo>
                  <a:cubicBezTo>
                    <a:pt x="95" y="105"/>
                    <a:pt x="97" y="103"/>
                    <a:pt x="98" y="102"/>
                  </a:cubicBezTo>
                  <a:cubicBezTo>
                    <a:pt x="101" y="101"/>
                    <a:pt x="107" y="101"/>
                    <a:pt x="109" y="102"/>
                  </a:cubicBezTo>
                  <a:cubicBezTo>
                    <a:pt x="111" y="102"/>
                    <a:pt x="113" y="100"/>
                    <a:pt x="116" y="102"/>
                  </a:cubicBezTo>
                  <a:cubicBezTo>
                    <a:pt x="116" y="102"/>
                    <a:pt x="116" y="102"/>
                    <a:pt x="116" y="102"/>
                  </a:cubicBezTo>
                  <a:cubicBezTo>
                    <a:pt x="114" y="104"/>
                    <a:pt x="109" y="110"/>
                    <a:pt x="108" y="111"/>
                  </a:cubicBezTo>
                  <a:cubicBezTo>
                    <a:pt x="105" y="112"/>
                    <a:pt x="101" y="112"/>
                    <a:pt x="99" y="112"/>
                  </a:cubicBezTo>
                  <a:cubicBezTo>
                    <a:pt x="98" y="112"/>
                    <a:pt x="96" y="112"/>
                    <a:pt x="96" y="112"/>
                  </a:cubicBezTo>
                  <a:cubicBezTo>
                    <a:pt x="95" y="113"/>
                    <a:pt x="92" y="113"/>
                    <a:pt x="90" y="114"/>
                  </a:cubicBezTo>
                  <a:cubicBezTo>
                    <a:pt x="86" y="115"/>
                    <a:pt x="83" y="112"/>
                    <a:pt x="80" y="113"/>
                  </a:cubicBezTo>
                  <a:cubicBezTo>
                    <a:pt x="76" y="115"/>
                    <a:pt x="73" y="115"/>
                    <a:pt x="71" y="116"/>
                  </a:cubicBezTo>
                  <a:cubicBezTo>
                    <a:pt x="70" y="116"/>
                    <a:pt x="69" y="116"/>
                    <a:pt x="68" y="116"/>
                  </a:cubicBezTo>
                  <a:cubicBezTo>
                    <a:pt x="67" y="117"/>
                    <a:pt x="64" y="118"/>
                    <a:pt x="62" y="118"/>
                  </a:cubicBezTo>
                  <a:cubicBezTo>
                    <a:pt x="58" y="119"/>
                    <a:pt x="55" y="118"/>
                    <a:pt x="53" y="119"/>
                  </a:cubicBezTo>
                  <a:cubicBezTo>
                    <a:pt x="49" y="120"/>
                    <a:pt x="46" y="119"/>
                    <a:pt x="43" y="120"/>
                  </a:cubicBezTo>
                  <a:cubicBezTo>
                    <a:pt x="43" y="120"/>
                    <a:pt x="42" y="120"/>
                    <a:pt x="41" y="120"/>
                  </a:cubicBezTo>
                  <a:cubicBezTo>
                    <a:pt x="39" y="120"/>
                    <a:pt x="35" y="120"/>
                    <a:pt x="34" y="121"/>
                  </a:cubicBezTo>
                  <a:cubicBezTo>
                    <a:pt x="33" y="121"/>
                    <a:pt x="32" y="122"/>
                    <a:pt x="31" y="123"/>
                  </a:cubicBezTo>
                  <a:cubicBezTo>
                    <a:pt x="29" y="123"/>
                    <a:pt x="24" y="122"/>
                    <a:pt x="23" y="122"/>
                  </a:cubicBezTo>
                  <a:cubicBezTo>
                    <a:pt x="22" y="123"/>
                    <a:pt x="19" y="122"/>
                    <a:pt x="17" y="123"/>
                  </a:cubicBezTo>
                  <a:cubicBezTo>
                    <a:pt x="12" y="124"/>
                    <a:pt x="10" y="124"/>
                    <a:pt x="6" y="124"/>
                  </a:cubicBezTo>
                  <a:cubicBezTo>
                    <a:pt x="5" y="125"/>
                    <a:pt x="5" y="125"/>
                    <a:pt x="4" y="126"/>
                  </a:cubicBezTo>
                  <a:cubicBezTo>
                    <a:pt x="4" y="127"/>
                    <a:pt x="4" y="128"/>
                    <a:pt x="4" y="129"/>
                  </a:cubicBezTo>
                  <a:cubicBezTo>
                    <a:pt x="3" y="130"/>
                    <a:pt x="2" y="132"/>
                    <a:pt x="2" y="133"/>
                  </a:cubicBezTo>
                  <a:cubicBezTo>
                    <a:pt x="0" y="139"/>
                    <a:pt x="4" y="143"/>
                    <a:pt x="7" y="147"/>
                  </a:cubicBezTo>
                  <a:cubicBezTo>
                    <a:pt x="12" y="147"/>
                    <a:pt x="19" y="146"/>
                    <a:pt x="23" y="143"/>
                  </a:cubicBezTo>
                  <a:cubicBezTo>
                    <a:pt x="23" y="143"/>
                    <a:pt x="28" y="143"/>
                    <a:pt x="28" y="143"/>
                  </a:cubicBezTo>
                  <a:cubicBezTo>
                    <a:pt x="29" y="143"/>
                    <a:pt x="31" y="141"/>
                    <a:pt x="32" y="140"/>
                  </a:cubicBezTo>
                  <a:cubicBezTo>
                    <a:pt x="32" y="140"/>
                    <a:pt x="32" y="140"/>
                    <a:pt x="32" y="140"/>
                  </a:cubicBezTo>
                  <a:cubicBezTo>
                    <a:pt x="35" y="140"/>
                    <a:pt x="37" y="139"/>
                    <a:pt x="39" y="138"/>
                  </a:cubicBezTo>
                  <a:cubicBezTo>
                    <a:pt x="40" y="138"/>
                    <a:pt x="41" y="138"/>
                    <a:pt x="42" y="138"/>
                  </a:cubicBezTo>
                  <a:cubicBezTo>
                    <a:pt x="43" y="138"/>
                    <a:pt x="44" y="137"/>
                    <a:pt x="45" y="137"/>
                  </a:cubicBezTo>
                  <a:cubicBezTo>
                    <a:pt x="46" y="136"/>
                    <a:pt x="49" y="137"/>
                    <a:pt x="49" y="137"/>
                  </a:cubicBezTo>
                  <a:cubicBezTo>
                    <a:pt x="51" y="136"/>
                    <a:pt x="53" y="135"/>
                    <a:pt x="55" y="134"/>
                  </a:cubicBezTo>
                  <a:cubicBezTo>
                    <a:pt x="55" y="134"/>
                    <a:pt x="62" y="134"/>
                    <a:pt x="62" y="133"/>
                  </a:cubicBezTo>
                  <a:cubicBezTo>
                    <a:pt x="62" y="133"/>
                    <a:pt x="63" y="133"/>
                    <a:pt x="63" y="133"/>
                  </a:cubicBezTo>
                  <a:cubicBezTo>
                    <a:pt x="65" y="132"/>
                    <a:pt x="68" y="132"/>
                    <a:pt x="70" y="131"/>
                  </a:cubicBezTo>
                  <a:cubicBezTo>
                    <a:pt x="74" y="130"/>
                    <a:pt x="82" y="127"/>
                    <a:pt x="88" y="128"/>
                  </a:cubicBezTo>
                  <a:cubicBezTo>
                    <a:pt x="90" y="128"/>
                    <a:pt x="92" y="126"/>
                    <a:pt x="93" y="127"/>
                  </a:cubicBezTo>
                  <a:cubicBezTo>
                    <a:pt x="94" y="127"/>
                    <a:pt x="96" y="128"/>
                    <a:pt x="97" y="128"/>
                  </a:cubicBezTo>
                  <a:cubicBezTo>
                    <a:pt x="98" y="129"/>
                    <a:pt x="97" y="128"/>
                    <a:pt x="98" y="129"/>
                  </a:cubicBezTo>
                  <a:cubicBezTo>
                    <a:pt x="98" y="130"/>
                    <a:pt x="96" y="131"/>
                    <a:pt x="96" y="133"/>
                  </a:cubicBezTo>
                  <a:cubicBezTo>
                    <a:pt x="94" y="136"/>
                    <a:pt x="94" y="138"/>
                    <a:pt x="92" y="141"/>
                  </a:cubicBezTo>
                  <a:cubicBezTo>
                    <a:pt x="91" y="142"/>
                    <a:pt x="90" y="142"/>
                    <a:pt x="90" y="143"/>
                  </a:cubicBezTo>
                  <a:cubicBezTo>
                    <a:pt x="90" y="144"/>
                    <a:pt x="90" y="145"/>
                    <a:pt x="90" y="145"/>
                  </a:cubicBezTo>
                  <a:cubicBezTo>
                    <a:pt x="89" y="146"/>
                    <a:pt x="88" y="148"/>
                    <a:pt x="87" y="149"/>
                  </a:cubicBezTo>
                  <a:cubicBezTo>
                    <a:pt x="87" y="151"/>
                    <a:pt x="87" y="155"/>
                    <a:pt x="86" y="156"/>
                  </a:cubicBezTo>
                  <a:cubicBezTo>
                    <a:pt x="87" y="158"/>
                    <a:pt x="87" y="159"/>
                    <a:pt x="88" y="160"/>
                  </a:cubicBezTo>
                  <a:cubicBezTo>
                    <a:pt x="90" y="161"/>
                    <a:pt x="92" y="163"/>
                    <a:pt x="94" y="163"/>
                  </a:cubicBezTo>
                  <a:cubicBezTo>
                    <a:pt x="95" y="160"/>
                    <a:pt x="97" y="157"/>
                    <a:pt x="98" y="155"/>
                  </a:cubicBezTo>
                  <a:cubicBezTo>
                    <a:pt x="99" y="154"/>
                    <a:pt x="100" y="153"/>
                    <a:pt x="100" y="153"/>
                  </a:cubicBezTo>
                  <a:cubicBezTo>
                    <a:pt x="100" y="153"/>
                    <a:pt x="100" y="152"/>
                    <a:pt x="100" y="151"/>
                  </a:cubicBezTo>
                  <a:cubicBezTo>
                    <a:pt x="102" y="149"/>
                    <a:pt x="107" y="146"/>
                    <a:pt x="108" y="144"/>
                  </a:cubicBezTo>
                  <a:cubicBezTo>
                    <a:pt x="111" y="141"/>
                    <a:pt x="110" y="137"/>
                    <a:pt x="112" y="134"/>
                  </a:cubicBezTo>
                  <a:cubicBezTo>
                    <a:pt x="114" y="131"/>
                    <a:pt x="118" y="129"/>
                    <a:pt x="119" y="126"/>
                  </a:cubicBezTo>
                  <a:cubicBezTo>
                    <a:pt x="120" y="126"/>
                    <a:pt x="121" y="126"/>
                    <a:pt x="122" y="126"/>
                  </a:cubicBezTo>
                  <a:cubicBezTo>
                    <a:pt x="122" y="126"/>
                    <a:pt x="130" y="125"/>
                    <a:pt x="131" y="125"/>
                  </a:cubicBezTo>
                  <a:cubicBezTo>
                    <a:pt x="133" y="126"/>
                    <a:pt x="135" y="127"/>
                    <a:pt x="136" y="127"/>
                  </a:cubicBezTo>
                  <a:cubicBezTo>
                    <a:pt x="137" y="127"/>
                    <a:pt x="138" y="130"/>
                    <a:pt x="138" y="130"/>
                  </a:cubicBezTo>
                  <a:cubicBezTo>
                    <a:pt x="140" y="132"/>
                    <a:pt x="141" y="131"/>
                    <a:pt x="142" y="133"/>
                  </a:cubicBezTo>
                  <a:cubicBezTo>
                    <a:pt x="144" y="133"/>
                    <a:pt x="145" y="139"/>
                    <a:pt x="146" y="141"/>
                  </a:cubicBezTo>
                  <a:cubicBezTo>
                    <a:pt x="147" y="143"/>
                    <a:pt x="149" y="145"/>
                    <a:pt x="150" y="147"/>
                  </a:cubicBezTo>
                  <a:cubicBezTo>
                    <a:pt x="150" y="148"/>
                    <a:pt x="150" y="149"/>
                    <a:pt x="150" y="150"/>
                  </a:cubicBezTo>
                  <a:cubicBezTo>
                    <a:pt x="152" y="154"/>
                    <a:pt x="155" y="159"/>
                    <a:pt x="158" y="162"/>
                  </a:cubicBezTo>
                  <a:cubicBezTo>
                    <a:pt x="161" y="165"/>
                    <a:pt x="159" y="169"/>
                    <a:pt x="166" y="172"/>
                  </a:cubicBezTo>
                  <a:cubicBezTo>
                    <a:pt x="167" y="170"/>
                    <a:pt x="169" y="169"/>
                    <a:pt x="170" y="167"/>
                  </a:cubicBezTo>
                  <a:cubicBezTo>
                    <a:pt x="172" y="165"/>
                    <a:pt x="170" y="161"/>
                    <a:pt x="170" y="159"/>
                  </a:cubicBezTo>
                  <a:cubicBezTo>
                    <a:pt x="171" y="153"/>
                    <a:pt x="167" y="148"/>
                    <a:pt x="165" y="142"/>
                  </a:cubicBezTo>
                  <a:cubicBezTo>
                    <a:pt x="165" y="141"/>
                    <a:pt x="165" y="139"/>
                    <a:pt x="164" y="137"/>
                  </a:cubicBezTo>
                  <a:cubicBezTo>
                    <a:pt x="161" y="133"/>
                    <a:pt x="161" y="133"/>
                    <a:pt x="163" y="127"/>
                  </a:cubicBezTo>
                  <a:cubicBezTo>
                    <a:pt x="167" y="127"/>
                    <a:pt x="170" y="127"/>
                    <a:pt x="172" y="128"/>
                  </a:cubicBezTo>
                  <a:cubicBezTo>
                    <a:pt x="173" y="127"/>
                    <a:pt x="182" y="129"/>
                    <a:pt x="183" y="129"/>
                  </a:cubicBezTo>
                  <a:cubicBezTo>
                    <a:pt x="185" y="128"/>
                    <a:pt x="198" y="130"/>
                    <a:pt x="200" y="131"/>
                  </a:cubicBezTo>
                  <a:cubicBezTo>
                    <a:pt x="201" y="131"/>
                    <a:pt x="202" y="132"/>
                    <a:pt x="203" y="133"/>
                  </a:cubicBezTo>
                  <a:cubicBezTo>
                    <a:pt x="205" y="133"/>
                    <a:pt x="207" y="133"/>
                    <a:pt x="209" y="134"/>
                  </a:cubicBezTo>
                  <a:cubicBezTo>
                    <a:pt x="209" y="134"/>
                    <a:pt x="209" y="135"/>
                    <a:pt x="210" y="136"/>
                  </a:cubicBezTo>
                  <a:cubicBezTo>
                    <a:pt x="211" y="136"/>
                    <a:pt x="212" y="137"/>
                    <a:pt x="213" y="137"/>
                  </a:cubicBezTo>
                  <a:cubicBezTo>
                    <a:pt x="214" y="137"/>
                    <a:pt x="215" y="137"/>
                    <a:pt x="216" y="137"/>
                  </a:cubicBezTo>
                  <a:cubicBezTo>
                    <a:pt x="220" y="139"/>
                    <a:pt x="225" y="141"/>
                    <a:pt x="229" y="144"/>
                  </a:cubicBezTo>
                  <a:cubicBezTo>
                    <a:pt x="229" y="144"/>
                    <a:pt x="229" y="144"/>
                    <a:pt x="229" y="143"/>
                  </a:cubicBezTo>
                  <a:cubicBezTo>
                    <a:pt x="230" y="144"/>
                    <a:pt x="232" y="144"/>
                    <a:pt x="233" y="144"/>
                  </a:cubicBezTo>
                  <a:cubicBezTo>
                    <a:pt x="233" y="144"/>
                    <a:pt x="234" y="143"/>
                    <a:pt x="235" y="143"/>
                  </a:cubicBezTo>
                  <a:cubicBezTo>
                    <a:pt x="236" y="144"/>
                    <a:pt x="237" y="145"/>
                    <a:pt x="238" y="146"/>
                  </a:cubicBezTo>
                  <a:cubicBezTo>
                    <a:pt x="239" y="144"/>
                    <a:pt x="244" y="147"/>
                    <a:pt x="245" y="147"/>
                  </a:cubicBezTo>
                  <a:cubicBezTo>
                    <a:pt x="247" y="148"/>
                    <a:pt x="249" y="146"/>
                    <a:pt x="250" y="146"/>
                  </a:cubicBezTo>
                  <a:cubicBezTo>
                    <a:pt x="251" y="146"/>
                    <a:pt x="251" y="147"/>
                    <a:pt x="253" y="147"/>
                  </a:cubicBezTo>
                  <a:cubicBezTo>
                    <a:pt x="259" y="145"/>
                    <a:pt x="262" y="142"/>
                    <a:pt x="266" y="140"/>
                  </a:cubicBezTo>
                  <a:cubicBezTo>
                    <a:pt x="267" y="136"/>
                    <a:pt x="271" y="133"/>
                    <a:pt x="271" y="131"/>
                  </a:cubicBezTo>
                  <a:cubicBezTo>
                    <a:pt x="271" y="131"/>
                    <a:pt x="271" y="130"/>
                    <a:pt x="271" y="130"/>
                  </a:cubicBezTo>
                  <a:cubicBezTo>
                    <a:pt x="271" y="130"/>
                    <a:pt x="271" y="130"/>
                    <a:pt x="270" y="130"/>
                  </a:cubicBezTo>
                  <a:close/>
                  <a:moveTo>
                    <a:pt x="170" y="55"/>
                  </a:moveTo>
                  <a:cubicBezTo>
                    <a:pt x="168" y="56"/>
                    <a:pt x="168" y="55"/>
                    <a:pt x="166" y="55"/>
                  </a:cubicBezTo>
                  <a:cubicBezTo>
                    <a:pt x="164" y="55"/>
                    <a:pt x="159" y="55"/>
                    <a:pt x="156" y="55"/>
                  </a:cubicBezTo>
                  <a:cubicBezTo>
                    <a:pt x="154" y="55"/>
                    <a:pt x="151" y="55"/>
                    <a:pt x="149" y="54"/>
                  </a:cubicBezTo>
                  <a:cubicBezTo>
                    <a:pt x="146" y="57"/>
                    <a:pt x="143" y="54"/>
                    <a:pt x="139" y="55"/>
                  </a:cubicBezTo>
                  <a:cubicBezTo>
                    <a:pt x="136" y="56"/>
                    <a:pt x="133" y="57"/>
                    <a:pt x="130" y="57"/>
                  </a:cubicBezTo>
                  <a:cubicBezTo>
                    <a:pt x="130" y="57"/>
                    <a:pt x="129" y="56"/>
                    <a:pt x="129" y="56"/>
                  </a:cubicBezTo>
                  <a:cubicBezTo>
                    <a:pt x="125" y="59"/>
                    <a:pt x="115" y="57"/>
                    <a:pt x="110" y="56"/>
                  </a:cubicBezTo>
                  <a:cubicBezTo>
                    <a:pt x="108" y="56"/>
                    <a:pt x="108" y="57"/>
                    <a:pt x="107" y="58"/>
                  </a:cubicBezTo>
                  <a:cubicBezTo>
                    <a:pt x="106" y="58"/>
                    <a:pt x="104" y="57"/>
                    <a:pt x="103" y="58"/>
                  </a:cubicBezTo>
                  <a:cubicBezTo>
                    <a:pt x="100" y="60"/>
                    <a:pt x="95" y="61"/>
                    <a:pt x="92" y="62"/>
                  </a:cubicBezTo>
                  <a:cubicBezTo>
                    <a:pt x="91" y="62"/>
                    <a:pt x="89" y="61"/>
                    <a:pt x="88" y="61"/>
                  </a:cubicBezTo>
                  <a:cubicBezTo>
                    <a:pt x="88" y="61"/>
                    <a:pt x="87" y="60"/>
                    <a:pt x="87" y="60"/>
                  </a:cubicBezTo>
                  <a:cubicBezTo>
                    <a:pt x="87" y="58"/>
                    <a:pt x="90" y="55"/>
                    <a:pt x="92" y="54"/>
                  </a:cubicBezTo>
                  <a:cubicBezTo>
                    <a:pt x="92" y="54"/>
                    <a:pt x="93" y="53"/>
                    <a:pt x="94" y="53"/>
                  </a:cubicBezTo>
                  <a:cubicBezTo>
                    <a:pt x="95" y="52"/>
                    <a:pt x="96" y="52"/>
                    <a:pt x="96" y="51"/>
                  </a:cubicBezTo>
                  <a:cubicBezTo>
                    <a:pt x="99" y="49"/>
                    <a:pt x="102" y="49"/>
                    <a:pt x="104" y="48"/>
                  </a:cubicBezTo>
                  <a:cubicBezTo>
                    <a:pt x="106" y="48"/>
                    <a:pt x="108" y="47"/>
                    <a:pt x="110" y="47"/>
                  </a:cubicBezTo>
                  <a:cubicBezTo>
                    <a:pt x="111" y="46"/>
                    <a:pt x="117" y="47"/>
                    <a:pt x="117" y="47"/>
                  </a:cubicBezTo>
                  <a:cubicBezTo>
                    <a:pt x="120" y="46"/>
                    <a:pt x="125" y="47"/>
                    <a:pt x="126" y="46"/>
                  </a:cubicBezTo>
                  <a:cubicBezTo>
                    <a:pt x="129" y="45"/>
                    <a:pt x="132" y="44"/>
                    <a:pt x="135" y="45"/>
                  </a:cubicBezTo>
                  <a:cubicBezTo>
                    <a:pt x="139" y="46"/>
                    <a:pt x="142" y="45"/>
                    <a:pt x="148" y="45"/>
                  </a:cubicBezTo>
                  <a:cubicBezTo>
                    <a:pt x="151" y="45"/>
                    <a:pt x="154" y="45"/>
                    <a:pt x="156" y="45"/>
                  </a:cubicBezTo>
                  <a:cubicBezTo>
                    <a:pt x="157" y="45"/>
                    <a:pt x="158" y="44"/>
                    <a:pt x="160" y="44"/>
                  </a:cubicBezTo>
                  <a:cubicBezTo>
                    <a:pt x="162" y="44"/>
                    <a:pt x="163" y="46"/>
                    <a:pt x="166" y="44"/>
                  </a:cubicBezTo>
                  <a:cubicBezTo>
                    <a:pt x="167" y="45"/>
                    <a:pt x="169" y="45"/>
                    <a:pt x="170" y="46"/>
                  </a:cubicBezTo>
                  <a:cubicBezTo>
                    <a:pt x="172" y="47"/>
                    <a:pt x="172" y="51"/>
                    <a:pt x="172" y="53"/>
                  </a:cubicBezTo>
                  <a:cubicBezTo>
                    <a:pt x="172" y="54"/>
                    <a:pt x="171" y="54"/>
                    <a:pt x="170" y="55"/>
                  </a:cubicBezTo>
                  <a:close/>
                  <a:moveTo>
                    <a:pt x="94" y="23"/>
                  </a:moveTo>
                  <a:cubicBezTo>
                    <a:pt x="95" y="22"/>
                    <a:pt x="96" y="21"/>
                    <a:pt x="96" y="21"/>
                  </a:cubicBezTo>
                  <a:cubicBezTo>
                    <a:pt x="97" y="20"/>
                    <a:pt x="99" y="21"/>
                    <a:pt x="100" y="21"/>
                  </a:cubicBezTo>
                  <a:cubicBezTo>
                    <a:pt x="104" y="19"/>
                    <a:pt x="109" y="19"/>
                    <a:pt x="113" y="19"/>
                  </a:cubicBezTo>
                  <a:cubicBezTo>
                    <a:pt x="122" y="18"/>
                    <a:pt x="130" y="21"/>
                    <a:pt x="135" y="20"/>
                  </a:cubicBezTo>
                  <a:cubicBezTo>
                    <a:pt x="140" y="19"/>
                    <a:pt x="156" y="16"/>
                    <a:pt x="159" y="17"/>
                  </a:cubicBezTo>
                  <a:cubicBezTo>
                    <a:pt x="159" y="16"/>
                    <a:pt x="159" y="16"/>
                    <a:pt x="159" y="16"/>
                  </a:cubicBezTo>
                  <a:cubicBezTo>
                    <a:pt x="161" y="17"/>
                    <a:pt x="164" y="17"/>
                    <a:pt x="166" y="18"/>
                  </a:cubicBezTo>
                  <a:cubicBezTo>
                    <a:pt x="168" y="17"/>
                    <a:pt x="173" y="19"/>
                    <a:pt x="174" y="19"/>
                  </a:cubicBezTo>
                  <a:cubicBezTo>
                    <a:pt x="175" y="20"/>
                    <a:pt x="175" y="21"/>
                    <a:pt x="176" y="21"/>
                  </a:cubicBezTo>
                  <a:cubicBezTo>
                    <a:pt x="176" y="22"/>
                    <a:pt x="175" y="27"/>
                    <a:pt x="174" y="28"/>
                  </a:cubicBezTo>
                  <a:cubicBezTo>
                    <a:pt x="174" y="29"/>
                    <a:pt x="174" y="29"/>
                    <a:pt x="174" y="29"/>
                  </a:cubicBezTo>
                  <a:cubicBezTo>
                    <a:pt x="148" y="29"/>
                    <a:pt x="120" y="27"/>
                    <a:pt x="102" y="32"/>
                  </a:cubicBezTo>
                  <a:cubicBezTo>
                    <a:pt x="102" y="32"/>
                    <a:pt x="97" y="32"/>
                    <a:pt x="96" y="32"/>
                  </a:cubicBezTo>
                  <a:cubicBezTo>
                    <a:pt x="96" y="32"/>
                    <a:pt x="88" y="33"/>
                    <a:pt x="87" y="33"/>
                  </a:cubicBezTo>
                  <a:cubicBezTo>
                    <a:pt x="86" y="32"/>
                    <a:pt x="85" y="31"/>
                    <a:pt x="84" y="30"/>
                  </a:cubicBezTo>
                  <a:cubicBezTo>
                    <a:pt x="85" y="27"/>
                    <a:pt x="91" y="24"/>
                    <a:pt x="94" y="23"/>
                  </a:cubicBezTo>
                  <a:close/>
                  <a:moveTo>
                    <a:pt x="121" y="83"/>
                  </a:moveTo>
                  <a:cubicBezTo>
                    <a:pt x="119" y="84"/>
                    <a:pt x="113" y="84"/>
                    <a:pt x="111" y="84"/>
                  </a:cubicBezTo>
                  <a:cubicBezTo>
                    <a:pt x="107" y="84"/>
                    <a:pt x="103" y="85"/>
                    <a:pt x="100" y="85"/>
                  </a:cubicBezTo>
                  <a:cubicBezTo>
                    <a:pt x="98" y="85"/>
                    <a:pt x="96" y="85"/>
                    <a:pt x="95" y="85"/>
                  </a:cubicBezTo>
                  <a:cubicBezTo>
                    <a:pt x="94" y="86"/>
                    <a:pt x="94" y="86"/>
                    <a:pt x="94" y="86"/>
                  </a:cubicBezTo>
                  <a:cubicBezTo>
                    <a:pt x="93" y="86"/>
                    <a:pt x="92" y="86"/>
                    <a:pt x="90" y="86"/>
                  </a:cubicBezTo>
                  <a:cubicBezTo>
                    <a:pt x="86" y="88"/>
                    <a:pt x="85" y="89"/>
                    <a:pt x="80" y="88"/>
                  </a:cubicBezTo>
                  <a:cubicBezTo>
                    <a:pt x="80" y="86"/>
                    <a:pt x="82" y="83"/>
                    <a:pt x="82" y="82"/>
                  </a:cubicBezTo>
                  <a:cubicBezTo>
                    <a:pt x="83" y="78"/>
                    <a:pt x="90" y="77"/>
                    <a:pt x="94" y="75"/>
                  </a:cubicBezTo>
                  <a:cubicBezTo>
                    <a:pt x="95" y="75"/>
                    <a:pt x="96" y="75"/>
                    <a:pt x="98" y="75"/>
                  </a:cubicBezTo>
                  <a:cubicBezTo>
                    <a:pt x="98" y="75"/>
                    <a:pt x="103" y="74"/>
                    <a:pt x="103" y="74"/>
                  </a:cubicBezTo>
                  <a:cubicBezTo>
                    <a:pt x="103" y="74"/>
                    <a:pt x="105" y="75"/>
                    <a:pt x="106" y="75"/>
                  </a:cubicBezTo>
                  <a:cubicBezTo>
                    <a:pt x="110" y="74"/>
                    <a:pt x="118" y="74"/>
                    <a:pt x="122" y="72"/>
                  </a:cubicBezTo>
                  <a:cubicBezTo>
                    <a:pt x="123" y="72"/>
                    <a:pt x="131" y="73"/>
                    <a:pt x="132" y="73"/>
                  </a:cubicBezTo>
                  <a:cubicBezTo>
                    <a:pt x="133" y="74"/>
                    <a:pt x="148" y="72"/>
                    <a:pt x="148" y="72"/>
                  </a:cubicBezTo>
                  <a:cubicBezTo>
                    <a:pt x="149" y="72"/>
                    <a:pt x="149" y="72"/>
                    <a:pt x="149" y="71"/>
                  </a:cubicBezTo>
                  <a:cubicBezTo>
                    <a:pt x="149" y="71"/>
                    <a:pt x="149" y="71"/>
                    <a:pt x="149" y="71"/>
                  </a:cubicBezTo>
                  <a:cubicBezTo>
                    <a:pt x="149" y="71"/>
                    <a:pt x="153" y="73"/>
                    <a:pt x="153" y="73"/>
                  </a:cubicBezTo>
                  <a:cubicBezTo>
                    <a:pt x="159" y="70"/>
                    <a:pt x="164" y="72"/>
                    <a:pt x="169" y="73"/>
                  </a:cubicBezTo>
                  <a:cubicBezTo>
                    <a:pt x="171" y="75"/>
                    <a:pt x="170" y="79"/>
                    <a:pt x="170" y="81"/>
                  </a:cubicBezTo>
                  <a:cubicBezTo>
                    <a:pt x="169" y="82"/>
                    <a:pt x="168" y="82"/>
                    <a:pt x="168" y="83"/>
                  </a:cubicBezTo>
                  <a:cubicBezTo>
                    <a:pt x="162" y="83"/>
                    <a:pt x="154" y="82"/>
                    <a:pt x="148" y="83"/>
                  </a:cubicBezTo>
                  <a:cubicBezTo>
                    <a:pt x="147" y="83"/>
                    <a:pt x="142" y="82"/>
                    <a:pt x="142" y="82"/>
                  </a:cubicBezTo>
                  <a:cubicBezTo>
                    <a:pt x="140" y="83"/>
                    <a:pt x="135" y="83"/>
                    <a:pt x="133" y="82"/>
                  </a:cubicBezTo>
                  <a:cubicBezTo>
                    <a:pt x="130" y="84"/>
                    <a:pt x="122" y="83"/>
                    <a:pt x="121" y="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5" name="Freeform 56">
              <a:extLst>
                <a:ext uri="{FF2B5EF4-FFF2-40B4-BE49-F238E27FC236}">
                  <a16:creationId xmlns="" xmlns:a16="http://schemas.microsoft.com/office/drawing/2014/main" id="{45890708-72B4-E349-81A3-44CBFC2E7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7276" y="3024188"/>
              <a:ext cx="220663" cy="657225"/>
            </a:xfrm>
            <a:custGeom>
              <a:avLst/>
              <a:gdLst>
                <a:gd name="T0" fmla="*/ 67 w 73"/>
                <a:gd name="T1" fmla="*/ 1 h 215"/>
                <a:gd name="T2" fmla="*/ 69 w 73"/>
                <a:gd name="T3" fmla="*/ 18 h 215"/>
                <a:gd name="T4" fmla="*/ 65 w 73"/>
                <a:gd name="T5" fmla="*/ 37 h 215"/>
                <a:gd name="T6" fmla="*/ 67 w 73"/>
                <a:gd name="T7" fmla="*/ 53 h 215"/>
                <a:gd name="T8" fmla="*/ 68 w 73"/>
                <a:gd name="T9" fmla="*/ 65 h 215"/>
                <a:gd name="T10" fmla="*/ 68 w 73"/>
                <a:gd name="T11" fmla="*/ 74 h 215"/>
                <a:gd name="T12" fmla="*/ 67 w 73"/>
                <a:gd name="T13" fmla="*/ 91 h 215"/>
                <a:gd name="T14" fmla="*/ 69 w 73"/>
                <a:gd name="T15" fmla="*/ 99 h 215"/>
                <a:gd name="T16" fmla="*/ 71 w 73"/>
                <a:gd name="T17" fmla="*/ 107 h 215"/>
                <a:gd name="T18" fmla="*/ 73 w 73"/>
                <a:gd name="T19" fmla="*/ 114 h 215"/>
                <a:gd name="T20" fmla="*/ 69 w 73"/>
                <a:gd name="T21" fmla="*/ 118 h 215"/>
                <a:gd name="T22" fmla="*/ 68 w 73"/>
                <a:gd name="T23" fmla="*/ 130 h 215"/>
                <a:gd name="T24" fmla="*/ 67 w 73"/>
                <a:gd name="T25" fmla="*/ 137 h 215"/>
                <a:gd name="T26" fmla="*/ 67 w 73"/>
                <a:gd name="T27" fmla="*/ 148 h 215"/>
                <a:gd name="T28" fmla="*/ 65 w 73"/>
                <a:gd name="T29" fmla="*/ 157 h 215"/>
                <a:gd name="T30" fmla="*/ 64 w 73"/>
                <a:gd name="T31" fmla="*/ 159 h 215"/>
                <a:gd name="T32" fmla="*/ 63 w 73"/>
                <a:gd name="T33" fmla="*/ 160 h 215"/>
                <a:gd name="T34" fmla="*/ 63 w 73"/>
                <a:gd name="T35" fmla="*/ 168 h 215"/>
                <a:gd name="T36" fmla="*/ 64 w 73"/>
                <a:gd name="T37" fmla="*/ 186 h 215"/>
                <a:gd name="T38" fmla="*/ 65 w 73"/>
                <a:gd name="T39" fmla="*/ 197 h 215"/>
                <a:gd name="T40" fmla="*/ 65 w 73"/>
                <a:gd name="T41" fmla="*/ 208 h 215"/>
                <a:gd name="T42" fmla="*/ 61 w 73"/>
                <a:gd name="T43" fmla="*/ 215 h 215"/>
                <a:gd name="T44" fmla="*/ 55 w 73"/>
                <a:gd name="T45" fmla="*/ 208 h 215"/>
                <a:gd name="T46" fmla="*/ 53 w 73"/>
                <a:gd name="T47" fmla="*/ 204 h 215"/>
                <a:gd name="T48" fmla="*/ 48 w 73"/>
                <a:gd name="T49" fmla="*/ 186 h 215"/>
                <a:gd name="T50" fmla="*/ 48 w 73"/>
                <a:gd name="T51" fmla="*/ 178 h 215"/>
                <a:gd name="T52" fmla="*/ 45 w 73"/>
                <a:gd name="T53" fmla="*/ 147 h 215"/>
                <a:gd name="T54" fmla="*/ 33 w 73"/>
                <a:gd name="T55" fmla="*/ 153 h 215"/>
                <a:gd name="T56" fmla="*/ 18 w 73"/>
                <a:gd name="T57" fmla="*/ 161 h 215"/>
                <a:gd name="T58" fmla="*/ 11 w 73"/>
                <a:gd name="T59" fmla="*/ 163 h 215"/>
                <a:gd name="T60" fmla="*/ 4 w 73"/>
                <a:gd name="T61" fmla="*/ 155 h 215"/>
                <a:gd name="T62" fmla="*/ 0 w 73"/>
                <a:gd name="T63" fmla="*/ 147 h 215"/>
                <a:gd name="T64" fmla="*/ 0 w 73"/>
                <a:gd name="T65" fmla="*/ 138 h 215"/>
                <a:gd name="T66" fmla="*/ 0 w 73"/>
                <a:gd name="T67" fmla="*/ 127 h 215"/>
                <a:gd name="T68" fmla="*/ 8 w 73"/>
                <a:gd name="T69" fmla="*/ 112 h 215"/>
                <a:gd name="T70" fmla="*/ 12 w 73"/>
                <a:gd name="T71" fmla="*/ 90 h 215"/>
                <a:gd name="T72" fmla="*/ 12 w 73"/>
                <a:gd name="T73" fmla="*/ 73 h 215"/>
                <a:gd name="T74" fmla="*/ 13 w 73"/>
                <a:gd name="T75" fmla="*/ 64 h 215"/>
                <a:gd name="T76" fmla="*/ 18 w 73"/>
                <a:gd name="T77" fmla="*/ 47 h 215"/>
                <a:gd name="T78" fmla="*/ 24 w 73"/>
                <a:gd name="T79" fmla="*/ 41 h 215"/>
                <a:gd name="T80" fmla="*/ 32 w 73"/>
                <a:gd name="T81" fmla="*/ 39 h 215"/>
                <a:gd name="T82" fmla="*/ 38 w 73"/>
                <a:gd name="T83" fmla="*/ 47 h 215"/>
                <a:gd name="T84" fmla="*/ 28 w 73"/>
                <a:gd name="T85" fmla="*/ 62 h 215"/>
                <a:gd name="T86" fmla="*/ 31 w 73"/>
                <a:gd name="T87" fmla="*/ 81 h 215"/>
                <a:gd name="T88" fmla="*/ 31 w 73"/>
                <a:gd name="T89" fmla="*/ 89 h 215"/>
                <a:gd name="T90" fmla="*/ 30 w 73"/>
                <a:gd name="T91" fmla="*/ 99 h 215"/>
                <a:gd name="T92" fmla="*/ 48 w 73"/>
                <a:gd name="T93" fmla="*/ 115 h 215"/>
                <a:gd name="T94" fmla="*/ 50 w 73"/>
                <a:gd name="T95" fmla="*/ 115 h 215"/>
                <a:gd name="T96" fmla="*/ 51 w 73"/>
                <a:gd name="T97" fmla="*/ 109 h 215"/>
                <a:gd name="T98" fmla="*/ 55 w 73"/>
                <a:gd name="T99" fmla="*/ 79 h 215"/>
                <a:gd name="T100" fmla="*/ 53 w 73"/>
                <a:gd name="T101" fmla="*/ 35 h 215"/>
                <a:gd name="T102" fmla="*/ 60 w 73"/>
                <a:gd name="T103" fmla="*/ 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3" h="215">
                  <a:moveTo>
                    <a:pt x="65" y="0"/>
                  </a:moveTo>
                  <a:cubicBezTo>
                    <a:pt x="66" y="0"/>
                    <a:pt x="67" y="0"/>
                    <a:pt x="67" y="1"/>
                  </a:cubicBezTo>
                  <a:cubicBezTo>
                    <a:pt x="70" y="3"/>
                    <a:pt x="68" y="10"/>
                    <a:pt x="69" y="15"/>
                  </a:cubicBezTo>
                  <a:cubicBezTo>
                    <a:pt x="69" y="16"/>
                    <a:pt x="69" y="17"/>
                    <a:pt x="69" y="18"/>
                  </a:cubicBezTo>
                  <a:cubicBezTo>
                    <a:pt x="71" y="22"/>
                    <a:pt x="69" y="30"/>
                    <a:pt x="67" y="34"/>
                  </a:cubicBezTo>
                  <a:cubicBezTo>
                    <a:pt x="66" y="35"/>
                    <a:pt x="66" y="37"/>
                    <a:pt x="65" y="37"/>
                  </a:cubicBezTo>
                  <a:cubicBezTo>
                    <a:pt x="64" y="39"/>
                    <a:pt x="65" y="45"/>
                    <a:pt x="66" y="46"/>
                  </a:cubicBezTo>
                  <a:cubicBezTo>
                    <a:pt x="66" y="47"/>
                    <a:pt x="66" y="51"/>
                    <a:pt x="67" y="53"/>
                  </a:cubicBezTo>
                  <a:cubicBezTo>
                    <a:pt x="67" y="55"/>
                    <a:pt x="67" y="57"/>
                    <a:pt x="67" y="59"/>
                  </a:cubicBezTo>
                  <a:cubicBezTo>
                    <a:pt x="67" y="61"/>
                    <a:pt x="67" y="63"/>
                    <a:pt x="68" y="65"/>
                  </a:cubicBezTo>
                  <a:cubicBezTo>
                    <a:pt x="68" y="67"/>
                    <a:pt x="67" y="70"/>
                    <a:pt x="67" y="71"/>
                  </a:cubicBezTo>
                  <a:cubicBezTo>
                    <a:pt x="67" y="71"/>
                    <a:pt x="68" y="73"/>
                    <a:pt x="68" y="74"/>
                  </a:cubicBezTo>
                  <a:cubicBezTo>
                    <a:pt x="69" y="76"/>
                    <a:pt x="67" y="82"/>
                    <a:pt x="68" y="85"/>
                  </a:cubicBezTo>
                  <a:cubicBezTo>
                    <a:pt x="68" y="86"/>
                    <a:pt x="65" y="89"/>
                    <a:pt x="67" y="91"/>
                  </a:cubicBezTo>
                  <a:cubicBezTo>
                    <a:pt x="67" y="92"/>
                    <a:pt x="66" y="94"/>
                    <a:pt x="67" y="95"/>
                  </a:cubicBezTo>
                  <a:cubicBezTo>
                    <a:pt x="68" y="97"/>
                    <a:pt x="68" y="98"/>
                    <a:pt x="69" y="99"/>
                  </a:cubicBezTo>
                  <a:cubicBezTo>
                    <a:pt x="69" y="101"/>
                    <a:pt x="69" y="104"/>
                    <a:pt x="69" y="106"/>
                  </a:cubicBezTo>
                  <a:cubicBezTo>
                    <a:pt x="70" y="106"/>
                    <a:pt x="71" y="107"/>
                    <a:pt x="71" y="107"/>
                  </a:cubicBezTo>
                  <a:cubicBezTo>
                    <a:pt x="72" y="109"/>
                    <a:pt x="71" y="110"/>
                    <a:pt x="72" y="112"/>
                  </a:cubicBezTo>
                  <a:cubicBezTo>
                    <a:pt x="72" y="113"/>
                    <a:pt x="73" y="112"/>
                    <a:pt x="73" y="114"/>
                  </a:cubicBezTo>
                  <a:cubicBezTo>
                    <a:pt x="72" y="114"/>
                    <a:pt x="71" y="116"/>
                    <a:pt x="72" y="117"/>
                  </a:cubicBezTo>
                  <a:cubicBezTo>
                    <a:pt x="71" y="117"/>
                    <a:pt x="70" y="118"/>
                    <a:pt x="69" y="118"/>
                  </a:cubicBezTo>
                  <a:cubicBezTo>
                    <a:pt x="69" y="119"/>
                    <a:pt x="67" y="127"/>
                    <a:pt x="67" y="127"/>
                  </a:cubicBezTo>
                  <a:cubicBezTo>
                    <a:pt x="67" y="128"/>
                    <a:pt x="68" y="129"/>
                    <a:pt x="68" y="130"/>
                  </a:cubicBezTo>
                  <a:cubicBezTo>
                    <a:pt x="68" y="132"/>
                    <a:pt x="68" y="133"/>
                    <a:pt x="68" y="134"/>
                  </a:cubicBezTo>
                  <a:cubicBezTo>
                    <a:pt x="68" y="135"/>
                    <a:pt x="67" y="138"/>
                    <a:pt x="67" y="137"/>
                  </a:cubicBezTo>
                  <a:cubicBezTo>
                    <a:pt x="67" y="138"/>
                    <a:pt x="67" y="138"/>
                    <a:pt x="67" y="139"/>
                  </a:cubicBezTo>
                  <a:cubicBezTo>
                    <a:pt x="67" y="139"/>
                    <a:pt x="66" y="148"/>
                    <a:pt x="67" y="148"/>
                  </a:cubicBezTo>
                  <a:cubicBezTo>
                    <a:pt x="67" y="148"/>
                    <a:pt x="67" y="149"/>
                    <a:pt x="67" y="149"/>
                  </a:cubicBezTo>
                  <a:cubicBezTo>
                    <a:pt x="66" y="152"/>
                    <a:pt x="64" y="155"/>
                    <a:pt x="65" y="157"/>
                  </a:cubicBezTo>
                  <a:cubicBezTo>
                    <a:pt x="65" y="157"/>
                    <a:pt x="65" y="158"/>
                    <a:pt x="65" y="158"/>
                  </a:cubicBezTo>
                  <a:cubicBezTo>
                    <a:pt x="65" y="158"/>
                    <a:pt x="65" y="158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4" y="160"/>
                    <a:pt x="64" y="160"/>
                    <a:pt x="63" y="160"/>
                  </a:cubicBezTo>
                  <a:cubicBezTo>
                    <a:pt x="63" y="162"/>
                    <a:pt x="63" y="164"/>
                    <a:pt x="63" y="166"/>
                  </a:cubicBezTo>
                  <a:cubicBezTo>
                    <a:pt x="63" y="167"/>
                    <a:pt x="63" y="167"/>
                    <a:pt x="63" y="168"/>
                  </a:cubicBezTo>
                  <a:cubicBezTo>
                    <a:pt x="61" y="173"/>
                    <a:pt x="64" y="179"/>
                    <a:pt x="65" y="181"/>
                  </a:cubicBezTo>
                  <a:cubicBezTo>
                    <a:pt x="65" y="183"/>
                    <a:pt x="65" y="184"/>
                    <a:pt x="64" y="186"/>
                  </a:cubicBezTo>
                  <a:cubicBezTo>
                    <a:pt x="64" y="186"/>
                    <a:pt x="64" y="186"/>
                    <a:pt x="64" y="186"/>
                  </a:cubicBezTo>
                  <a:cubicBezTo>
                    <a:pt x="64" y="186"/>
                    <a:pt x="65" y="197"/>
                    <a:pt x="65" y="197"/>
                  </a:cubicBezTo>
                  <a:cubicBezTo>
                    <a:pt x="65" y="197"/>
                    <a:pt x="64" y="201"/>
                    <a:pt x="64" y="201"/>
                  </a:cubicBezTo>
                  <a:cubicBezTo>
                    <a:pt x="65" y="202"/>
                    <a:pt x="65" y="207"/>
                    <a:pt x="65" y="208"/>
                  </a:cubicBezTo>
                  <a:cubicBezTo>
                    <a:pt x="65" y="209"/>
                    <a:pt x="64" y="209"/>
                    <a:pt x="63" y="209"/>
                  </a:cubicBezTo>
                  <a:cubicBezTo>
                    <a:pt x="63" y="211"/>
                    <a:pt x="63" y="214"/>
                    <a:pt x="61" y="215"/>
                  </a:cubicBezTo>
                  <a:cubicBezTo>
                    <a:pt x="60" y="215"/>
                    <a:pt x="61" y="215"/>
                    <a:pt x="60" y="215"/>
                  </a:cubicBezTo>
                  <a:cubicBezTo>
                    <a:pt x="57" y="213"/>
                    <a:pt x="58" y="210"/>
                    <a:pt x="55" y="208"/>
                  </a:cubicBezTo>
                  <a:cubicBezTo>
                    <a:pt x="55" y="208"/>
                    <a:pt x="56" y="208"/>
                    <a:pt x="56" y="207"/>
                  </a:cubicBezTo>
                  <a:cubicBezTo>
                    <a:pt x="56" y="206"/>
                    <a:pt x="54" y="205"/>
                    <a:pt x="53" y="204"/>
                  </a:cubicBezTo>
                  <a:cubicBezTo>
                    <a:pt x="52" y="202"/>
                    <a:pt x="53" y="199"/>
                    <a:pt x="52" y="197"/>
                  </a:cubicBezTo>
                  <a:cubicBezTo>
                    <a:pt x="51" y="194"/>
                    <a:pt x="50" y="188"/>
                    <a:pt x="48" y="186"/>
                  </a:cubicBezTo>
                  <a:cubicBezTo>
                    <a:pt x="48" y="185"/>
                    <a:pt x="49" y="183"/>
                    <a:pt x="49" y="182"/>
                  </a:cubicBezTo>
                  <a:cubicBezTo>
                    <a:pt x="48" y="181"/>
                    <a:pt x="48" y="179"/>
                    <a:pt x="48" y="178"/>
                  </a:cubicBezTo>
                  <a:cubicBezTo>
                    <a:pt x="48" y="174"/>
                    <a:pt x="49" y="168"/>
                    <a:pt x="48" y="166"/>
                  </a:cubicBezTo>
                  <a:cubicBezTo>
                    <a:pt x="46" y="163"/>
                    <a:pt x="51" y="148"/>
                    <a:pt x="45" y="147"/>
                  </a:cubicBezTo>
                  <a:cubicBezTo>
                    <a:pt x="43" y="148"/>
                    <a:pt x="40" y="148"/>
                    <a:pt x="38" y="149"/>
                  </a:cubicBezTo>
                  <a:cubicBezTo>
                    <a:pt x="37" y="150"/>
                    <a:pt x="35" y="152"/>
                    <a:pt x="33" y="153"/>
                  </a:cubicBezTo>
                  <a:cubicBezTo>
                    <a:pt x="33" y="153"/>
                    <a:pt x="23" y="157"/>
                    <a:pt x="23" y="157"/>
                  </a:cubicBezTo>
                  <a:cubicBezTo>
                    <a:pt x="21" y="158"/>
                    <a:pt x="20" y="160"/>
                    <a:pt x="18" y="161"/>
                  </a:cubicBezTo>
                  <a:cubicBezTo>
                    <a:pt x="16" y="161"/>
                    <a:pt x="15" y="161"/>
                    <a:pt x="13" y="161"/>
                  </a:cubicBezTo>
                  <a:cubicBezTo>
                    <a:pt x="13" y="162"/>
                    <a:pt x="12" y="162"/>
                    <a:pt x="11" y="163"/>
                  </a:cubicBezTo>
                  <a:cubicBezTo>
                    <a:pt x="8" y="164"/>
                    <a:pt x="5" y="159"/>
                    <a:pt x="4" y="157"/>
                  </a:cubicBezTo>
                  <a:cubicBezTo>
                    <a:pt x="4" y="156"/>
                    <a:pt x="4" y="156"/>
                    <a:pt x="4" y="155"/>
                  </a:cubicBezTo>
                  <a:cubicBezTo>
                    <a:pt x="2" y="152"/>
                    <a:pt x="2" y="150"/>
                    <a:pt x="0" y="148"/>
                  </a:cubicBezTo>
                  <a:cubicBezTo>
                    <a:pt x="1" y="147"/>
                    <a:pt x="0" y="146"/>
                    <a:pt x="0" y="147"/>
                  </a:cubicBezTo>
                  <a:cubicBezTo>
                    <a:pt x="0" y="147"/>
                    <a:pt x="0" y="144"/>
                    <a:pt x="0" y="144"/>
                  </a:cubicBezTo>
                  <a:cubicBezTo>
                    <a:pt x="0" y="142"/>
                    <a:pt x="0" y="138"/>
                    <a:pt x="0" y="138"/>
                  </a:cubicBezTo>
                  <a:cubicBezTo>
                    <a:pt x="2" y="137"/>
                    <a:pt x="1" y="129"/>
                    <a:pt x="0" y="127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26"/>
                    <a:pt x="1" y="124"/>
                    <a:pt x="0" y="123"/>
                  </a:cubicBezTo>
                  <a:cubicBezTo>
                    <a:pt x="2" y="119"/>
                    <a:pt x="7" y="115"/>
                    <a:pt x="8" y="112"/>
                  </a:cubicBezTo>
                  <a:cubicBezTo>
                    <a:pt x="8" y="111"/>
                    <a:pt x="8" y="110"/>
                    <a:pt x="8" y="109"/>
                  </a:cubicBezTo>
                  <a:cubicBezTo>
                    <a:pt x="10" y="104"/>
                    <a:pt x="10" y="93"/>
                    <a:pt x="12" y="90"/>
                  </a:cubicBezTo>
                  <a:cubicBezTo>
                    <a:pt x="12" y="87"/>
                    <a:pt x="12" y="85"/>
                    <a:pt x="12" y="83"/>
                  </a:cubicBezTo>
                  <a:cubicBezTo>
                    <a:pt x="12" y="79"/>
                    <a:pt x="11" y="76"/>
                    <a:pt x="12" y="73"/>
                  </a:cubicBezTo>
                  <a:cubicBezTo>
                    <a:pt x="13" y="70"/>
                    <a:pt x="13" y="66"/>
                    <a:pt x="14" y="65"/>
                  </a:cubicBezTo>
                  <a:cubicBezTo>
                    <a:pt x="14" y="64"/>
                    <a:pt x="14" y="64"/>
                    <a:pt x="13" y="64"/>
                  </a:cubicBezTo>
                  <a:cubicBezTo>
                    <a:pt x="13" y="63"/>
                    <a:pt x="15" y="60"/>
                    <a:pt x="14" y="58"/>
                  </a:cubicBezTo>
                  <a:cubicBezTo>
                    <a:pt x="16" y="55"/>
                    <a:pt x="17" y="50"/>
                    <a:pt x="18" y="47"/>
                  </a:cubicBezTo>
                  <a:cubicBezTo>
                    <a:pt x="19" y="47"/>
                    <a:pt x="20" y="46"/>
                    <a:pt x="21" y="45"/>
                  </a:cubicBezTo>
                  <a:cubicBezTo>
                    <a:pt x="23" y="44"/>
                    <a:pt x="21" y="42"/>
                    <a:pt x="24" y="41"/>
                  </a:cubicBezTo>
                  <a:cubicBezTo>
                    <a:pt x="24" y="41"/>
                    <a:pt x="24" y="40"/>
                    <a:pt x="24" y="40"/>
                  </a:cubicBezTo>
                  <a:cubicBezTo>
                    <a:pt x="26" y="40"/>
                    <a:pt x="31" y="38"/>
                    <a:pt x="32" y="39"/>
                  </a:cubicBezTo>
                  <a:cubicBezTo>
                    <a:pt x="33" y="40"/>
                    <a:pt x="33" y="41"/>
                    <a:pt x="34" y="43"/>
                  </a:cubicBezTo>
                  <a:cubicBezTo>
                    <a:pt x="35" y="44"/>
                    <a:pt x="37" y="45"/>
                    <a:pt x="38" y="47"/>
                  </a:cubicBezTo>
                  <a:cubicBezTo>
                    <a:pt x="39" y="48"/>
                    <a:pt x="39" y="49"/>
                    <a:pt x="38" y="50"/>
                  </a:cubicBezTo>
                  <a:cubicBezTo>
                    <a:pt x="37" y="59"/>
                    <a:pt x="31" y="56"/>
                    <a:pt x="28" y="62"/>
                  </a:cubicBezTo>
                  <a:cubicBezTo>
                    <a:pt x="27" y="65"/>
                    <a:pt x="30" y="74"/>
                    <a:pt x="31" y="76"/>
                  </a:cubicBezTo>
                  <a:cubicBezTo>
                    <a:pt x="32" y="78"/>
                    <a:pt x="31" y="80"/>
                    <a:pt x="31" y="81"/>
                  </a:cubicBezTo>
                  <a:cubicBezTo>
                    <a:pt x="31" y="82"/>
                    <a:pt x="31" y="84"/>
                    <a:pt x="30" y="85"/>
                  </a:cubicBezTo>
                  <a:cubicBezTo>
                    <a:pt x="30" y="86"/>
                    <a:pt x="31" y="88"/>
                    <a:pt x="31" y="89"/>
                  </a:cubicBezTo>
                  <a:cubicBezTo>
                    <a:pt x="31" y="92"/>
                    <a:pt x="30" y="93"/>
                    <a:pt x="30" y="94"/>
                  </a:cubicBezTo>
                  <a:cubicBezTo>
                    <a:pt x="29" y="95"/>
                    <a:pt x="30" y="99"/>
                    <a:pt x="30" y="99"/>
                  </a:cubicBezTo>
                  <a:cubicBezTo>
                    <a:pt x="28" y="100"/>
                    <a:pt x="27" y="110"/>
                    <a:pt x="28" y="111"/>
                  </a:cubicBezTo>
                  <a:cubicBezTo>
                    <a:pt x="30" y="115"/>
                    <a:pt x="41" y="114"/>
                    <a:pt x="48" y="115"/>
                  </a:cubicBezTo>
                  <a:cubicBezTo>
                    <a:pt x="48" y="114"/>
                    <a:pt x="48" y="115"/>
                    <a:pt x="49" y="114"/>
                  </a:cubicBezTo>
                  <a:cubicBezTo>
                    <a:pt x="49" y="115"/>
                    <a:pt x="49" y="115"/>
                    <a:pt x="50" y="115"/>
                  </a:cubicBezTo>
                  <a:cubicBezTo>
                    <a:pt x="51" y="113"/>
                    <a:pt x="51" y="113"/>
                    <a:pt x="52" y="111"/>
                  </a:cubicBezTo>
                  <a:cubicBezTo>
                    <a:pt x="51" y="111"/>
                    <a:pt x="51" y="111"/>
                    <a:pt x="51" y="109"/>
                  </a:cubicBezTo>
                  <a:cubicBezTo>
                    <a:pt x="56" y="105"/>
                    <a:pt x="55" y="98"/>
                    <a:pt x="56" y="90"/>
                  </a:cubicBezTo>
                  <a:cubicBezTo>
                    <a:pt x="56" y="87"/>
                    <a:pt x="55" y="83"/>
                    <a:pt x="55" y="79"/>
                  </a:cubicBezTo>
                  <a:cubicBezTo>
                    <a:pt x="57" y="77"/>
                    <a:pt x="56" y="67"/>
                    <a:pt x="56" y="63"/>
                  </a:cubicBezTo>
                  <a:cubicBezTo>
                    <a:pt x="56" y="50"/>
                    <a:pt x="57" y="44"/>
                    <a:pt x="53" y="35"/>
                  </a:cubicBezTo>
                  <a:cubicBezTo>
                    <a:pt x="53" y="30"/>
                    <a:pt x="53" y="25"/>
                    <a:pt x="53" y="19"/>
                  </a:cubicBezTo>
                  <a:cubicBezTo>
                    <a:pt x="57" y="17"/>
                    <a:pt x="58" y="5"/>
                    <a:pt x="60" y="4"/>
                  </a:cubicBezTo>
                  <a:cubicBezTo>
                    <a:pt x="61" y="2"/>
                    <a:pt x="64" y="2"/>
                    <a:pt x="6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6" name="Freeform 57">
              <a:extLst>
                <a:ext uri="{FF2B5EF4-FFF2-40B4-BE49-F238E27FC236}">
                  <a16:creationId xmlns="" xmlns:a16="http://schemas.microsoft.com/office/drawing/2014/main" id="{D1D1CD1A-0358-FC4A-904E-C9F31E4C1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8101" y="3040063"/>
              <a:ext cx="76200" cy="436563"/>
            </a:xfrm>
            <a:custGeom>
              <a:avLst/>
              <a:gdLst>
                <a:gd name="T0" fmla="*/ 10 w 25"/>
                <a:gd name="T1" fmla="*/ 0 h 143"/>
                <a:gd name="T2" fmla="*/ 16 w 25"/>
                <a:gd name="T3" fmla="*/ 0 h 143"/>
                <a:gd name="T4" fmla="*/ 24 w 25"/>
                <a:gd name="T5" fmla="*/ 12 h 143"/>
                <a:gd name="T6" fmla="*/ 25 w 25"/>
                <a:gd name="T7" fmla="*/ 18 h 143"/>
                <a:gd name="T8" fmla="*/ 23 w 25"/>
                <a:gd name="T9" fmla="*/ 24 h 143"/>
                <a:gd name="T10" fmla="*/ 22 w 25"/>
                <a:gd name="T11" fmla="*/ 26 h 143"/>
                <a:gd name="T12" fmla="*/ 22 w 25"/>
                <a:gd name="T13" fmla="*/ 26 h 143"/>
                <a:gd name="T14" fmla="*/ 21 w 25"/>
                <a:gd name="T15" fmla="*/ 29 h 143"/>
                <a:gd name="T16" fmla="*/ 19 w 25"/>
                <a:gd name="T17" fmla="*/ 32 h 143"/>
                <a:gd name="T18" fmla="*/ 21 w 25"/>
                <a:gd name="T19" fmla="*/ 48 h 143"/>
                <a:gd name="T20" fmla="*/ 21 w 25"/>
                <a:gd name="T21" fmla="*/ 64 h 143"/>
                <a:gd name="T22" fmla="*/ 21 w 25"/>
                <a:gd name="T23" fmla="*/ 64 h 143"/>
                <a:gd name="T24" fmla="*/ 17 w 25"/>
                <a:gd name="T25" fmla="*/ 69 h 143"/>
                <a:gd name="T26" fmla="*/ 17 w 25"/>
                <a:gd name="T27" fmla="*/ 76 h 143"/>
                <a:gd name="T28" fmla="*/ 17 w 25"/>
                <a:gd name="T29" fmla="*/ 76 h 143"/>
                <a:gd name="T30" fmla="*/ 17 w 25"/>
                <a:gd name="T31" fmla="*/ 81 h 143"/>
                <a:gd name="T32" fmla="*/ 17 w 25"/>
                <a:gd name="T33" fmla="*/ 90 h 143"/>
                <a:gd name="T34" fmla="*/ 17 w 25"/>
                <a:gd name="T35" fmla="*/ 91 h 143"/>
                <a:gd name="T36" fmla="*/ 18 w 25"/>
                <a:gd name="T37" fmla="*/ 97 h 143"/>
                <a:gd name="T38" fmla="*/ 17 w 25"/>
                <a:gd name="T39" fmla="*/ 100 h 143"/>
                <a:gd name="T40" fmla="*/ 17 w 25"/>
                <a:gd name="T41" fmla="*/ 100 h 143"/>
                <a:gd name="T42" fmla="*/ 18 w 25"/>
                <a:gd name="T43" fmla="*/ 100 h 143"/>
                <a:gd name="T44" fmla="*/ 18 w 25"/>
                <a:gd name="T45" fmla="*/ 102 h 143"/>
                <a:gd name="T46" fmla="*/ 18 w 25"/>
                <a:gd name="T47" fmla="*/ 108 h 143"/>
                <a:gd name="T48" fmla="*/ 17 w 25"/>
                <a:gd name="T49" fmla="*/ 108 h 143"/>
                <a:gd name="T50" fmla="*/ 17 w 25"/>
                <a:gd name="T51" fmla="*/ 113 h 143"/>
                <a:gd name="T52" fmla="*/ 16 w 25"/>
                <a:gd name="T53" fmla="*/ 117 h 143"/>
                <a:gd name="T54" fmla="*/ 16 w 25"/>
                <a:gd name="T55" fmla="*/ 118 h 143"/>
                <a:gd name="T56" fmla="*/ 15 w 25"/>
                <a:gd name="T57" fmla="*/ 119 h 143"/>
                <a:gd name="T58" fmla="*/ 15 w 25"/>
                <a:gd name="T59" fmla="*/ 121 h 143"/>
                <a:gd name="T60" fmla="*/ 12 w 25"/>
                <a:gd name="T61" fmla="*/ 130 h 143"/>
                <a:gd name="T62" fmla="*/ 5 w 25"/>
                <a:gd name="T63" fmla="*/ 142 h 143"/>
                <a:gd name="T64" fmla="*/ 3 w 25"/>
                <a:gd name="T65" fmla="*/ 141 h 143"/>
                <a:gd name="T66" fmla="*/ 0 w 25"/>
                <a:gd name="T67" fmla="*/ 129 h 143"/>
                <a:gd name="T68" fmla="*/ 1 w 25"/>
                <a:gd name="T69" fmla="*/ 127 h 143"/>
                <a:gd name="T70" fmla="*/ 4 w 25"/>
                <a:gd name="T71" fmla="*/ 126 h 143"/>
                <a:gd name="T72" fmla="*/ 5 w 25"/>
                <a:gd name="T73" fmla="*/ 126 h 143"/>
                <a:gd name="T74" fmla="*/ 8 w 25"/>
                <a:gd name="T75" fmla="*/ 123 h 143"/>
                <a:gd name="T76" fmla="*/ 9 w 25"/>
                <a:gd name="T77" fmla="*/ 114 h 143"/>
                <a:gd name="T78" fmla="*/ 9 w 25"/>
                <a:gd name="T79" fmla="*/ 104 h 143"/>
                <a:gd name="T80" fmla="*/ 9 w 25"/>
                <a:gd name="T81" fmla="*/ 92 h 143"/>
                <a:gd name="T82" fmla="*/ 8 w 25"/>
                <a:gd name="T83" fmla="*/ 83 h 143"/>
                <a:gd name="T84" fmla="*/ 9 w 25"/>
                <a:gd name="T85" fmla="*/ 62 h 143"/>
                <a:gd name="T86" fmla="*/ 8 w 25"/>
                <a:gd name="T87" fmla="*/ 58 h 143"/>
                <a:gd name="T88" fmla="*/ 8 w 25"/>
                <a:gd name="T89" fmla="*/ 57 h 143"/>
                <a:gd name="T90" fmla="*/ 9 w 25"/>
                <a:gd name="T91" fmla="*/ 52 h 143"/>
                <a:gd name="T92" fmla="*/ 10 w 25"/>
                <a:gd name="T93" fmla="*/ 52 h 143"/>
                <a:gd name="T94" fmla="*/ 9 w 25"/>
                <a:gd name="T95" fmla="*/ 48 h 143"/>
                <a:gd name="T96" fmla="*/ 9 w 25"/>
                <a:gd name="T97" fmla="*/ 34 h 143"/>
                <a:gd name="T98" fmla="*/ 9 w 25"/>
                <a:gd name="T99" fmla="*/ 25 h 143"/>
                <a:gd name="T100" fmla="*/ 8 w 25"/>
                <a:gd name="T101" fmla="*/ 20 h 143"/>
                <a:gd name="T102" fmla="*/ 9 w 25"/>
                <a:gd name="T103" fmla="*/ 11 h 143"/>
                <a:gd name="T104" fmla="*/ 10 w 25"/>
                <a:gd name="T10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" h="143">
                  <a:moveTo>
                    <a:pt x="10" y="0"/>
                  </a:moveTo>
                  <a:cubicBezTo>
                    <a:pt x="11" y="0"/>
                    <a:pt x="16" y="0"/>
                    <a:pt x="16" y="0"/>
                  </a:cubicBezTo>
                  <a:cubicBezTo>
                    <a:pt x="20" y="0"/>
                    <a:pt x="23" y="10"/>
                    <a:pt x="24" y="12"/>
                  </a:cubicBezTo>
                  <a:cubicBezTo>
                    <a:pt x="24" y="12"/>
                    <a:pt x="24" y="17"/>
                    <a:pt x="25" y="18"/>
                  </a:cubicBezTo>
                  <a:cubicBezTo>
                    <a:pt x="23" y="19"/>
                    <a:pt x="24" y="22"/>
                    <a:pt x="23" y="24"/>
                  </a:cubicBezTo>
                  <a:cubicBezTo>
                    <a:pt x="23" y="25"/>
                    <a:pt x="22" y="25"/>
                    <a:pt x="22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1" y="27"/>
                    <a:pt x="21" y="28"/>
                    <a:pt x="21" y="29"/>
                  </a:cubicBezTo>
                  <a:cubicBezTo>
                    <a:pt x="20" y="30"/>
                    <a:pt x="19" y="31"/>
                    <a:pt x="19" y="32"/>
                  </a:cubicBezTo>
                  <a:cubicBezTo>
                    <a:pt x="17" y="37"/>
                    <a:pt x="20" y="46"/>
                    <a:pt x="21" y="48"/>
                  </a:cubicBezTo>
                  <a:cubicBezTo>
                    <a:pt x="22" y="49"/>
                    <a:pt x="21" y="62"/>
                    <a:pt x="21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0" y="66"/>
                    <a:pt x="19" y="67"/>
                    <a:pt x="17" y="69"/>
                  </a:cubicBezTo>
                  <a:cubicBezTo>
                    <a:pt x="17" y="69"/>
                    <a:pt x="17" y="76"/>
                    <a:pt x="17" y="76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6" y="77"/>
                    <a:pt x="17" y="81"/>
                    <a:pt x="17" y="81"/>
                  </a:cubicBezTo>
                  <a:cubicBezTo>
                    <a:pt x="17" y="82"/>
                    <a:pt x="17" y="88"/>
                    <a:pt x="17" y="90"/>
                  </a:cubicBezTo>
                  <a:cubicBezTo>
                    <a:pt x="17" y="91"/>
                    <a:pt x="18" y="91"/>
                    <a:pt x="17" y="91"/>
                  </a:cubicBezTo>
                  <a:cubicBezTo>
                    <a:pt x="16" y="93"/>
                    <a:pt x="18" y="97"/>
                    <a:pt x="18" y="97"/>
                  </a:cubicBezTo>
                  <a:cubicBezTo>
                    <a:pt x="18" y="98"/>
                    <a:pt x="18" y="99"/>
                    <a:pt x="17" y="100"/>
                  </a:cubicBezTo>
                  <a:cubicBezTo>
                    <a:pt x="17" y="100"/>
                    <a:pt x="17" y="100"/>
                    <a:pt x="17" y="100"/>
                  </a:cubicBezTo>
                  <a:cubicBezTo>
                    <a:pt x="18" y="100"/>
                    <a:pt x="18" y="100"/>
                    <a:pt x="18" y="100"/>
                  </a:cubicBezTo>
                  <a:cubicBezTo>
                    <a:pt x="18" y="101"/>
                    <a:pt x="18" y="102"/>
                    <a:pt x="18" y="102"/>
                  </a:cubicBezTo>
                  <a:cubicBezTo>
                    <a:pt x="17" y="104"/>
                    <a:pt x="18" y="106"/>
                    <a:pt x="18" y="108"/>
                  </a:cubicBezTo>
                  <a:cubicBezTo>
                    <a:pt x="18" y="108"/>
                    <a:pt x="18" y="108"/>
                    <a:pt x="17" y="108"/>
                  </a:cubicBezTo>
                  <a:cubicBezTo>
                    <a:pt x="17" y="110"/>
                    <a:pt x="17" y="112"/>
                    <a:pt x="17" y="113"/>
                  </a:cubicBezTo>
                  <a:cubicBezTo>
                    <a:pt x="17" y="115"/>
                    <a:pt x="16" y="116"/>
                    <a:pt x="16" y="117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5" y="118"/>
                    <a:pt x="15" y="119"/>
                    <a:pt x="15" y="119"/>
                  </a:cubicBezTo>
                  <a:cubicBezTo>
                    <a:pt x="15" y="119"/>
                    <a:pt x="15" y="120"/>
                    <a:pt x="15" y="121"/>
                  </a:cubicBezTo>
                  <a:cubicBezTo>
                    <a:pt x="16" y="126"/>
                    <a:pt x="15" y="128"/>
                    <a:pt x="12" y="130"/>
                  </a:cubicBezTo>
                  <a:cubicBezTo>
                    <a:pt x="13" y="136"/>
                    <a:pt x="10" y="143"/>
                    <a:pt x="5" y="142"/>
                  </a:cubicBezTo>
                  <a:cubicBezTo>
                    <a:pt x="4" y="142"/>
                    <a:pt x="4" y="141"/>
                    <a:pt x="3" y="141"/>
                  </a:cubicBezTo>
                  <a:cubicBezTo>
                    <a:pt x="5" y="136"/>
                    <a:pt x="3" y="132"/>
                    <a:pt x="0" y="129"/>
                  </a:cubicBezTo>
                  <a:cubicBezTo>
                    <a:pt x="1" y="128"/>
                    <a:pt x="1" y="128"/>
                    <a:pt x="1" y="127"/>
                  </a:cubicBezTo>
                  <a:cubicBezTo>
                    <a:pt x="3" y="126"/>
                    <a:pt x="3" y="127"/>
                    <a:pt x="4" y="126"/>
                  </a:cubicBezTo>
                  <a:cubicBezTo>
                    <a:pt x="4" y="126"/>
                    <a:pt x="4" y="126"/>
                    <a:pt x="5" y="126"/>
                  </a:cubicBezTo>
                  <a:cubicBezTo>
                    <a:pt x="5" y="125"/>
                    <a:pt x="7" y="125"/>
                    <a:pt x="8" y="123"/>
                  </a:cubicBezTo>
                  <a:cubicBezTo>
                    <a:pt x="9" y="120"/>
                    <a:pt x="8" y="116"/>
                    <a:pt x="9" y="114"/>
                  </a:cubicBezTo>
                  <a:cubicBezTo>
                    <a:pt x="10" y="113"/>
                    <a:pt x="9" y="105"/>
                    <a:pt x="9" y="104"/>
                  </a:cubicBezTo>
                  <a:cubicBezTo>
                    <a:pt x="9" y="104"/>
                    <a:pt x="9" y="92"/>
                    <a:pt x="9" y="92"/>
                  </a:cubicBezTo>
                  <a:cubicBezTo>
                    <a:pt x="9" y="91"/>
                    <a:pt x="8" y="86"/>
                    <a:pt x="8" y="83"/>
                  </a:cubicBezTo>
                  <a:cubicBezTo>
                    <a:pt x="10" y="76"/>
                    <a:pt x="7" y="65"/>
                    <a:pt x="9" y="62"/>
                  </a:cubicBezTo>
                  <a:cubicBezTo>
                    <a:pt x="9" y="61"/>
                    <a:pt x="9" y="58"/>
                    <a:pt x="8" y="58"/>
                  </a:cubicBezTo>
                  <a:cubicBezTo>
                    <a:pt x="8" y="58"/>
                    <a:pt x="8" y="58"/>
                    <a:pt x="8" y="57"/>
                  </a:cubicBezTo>
                  <a:cubicBezTo>
                    <a:pt x="8" y="57"/>
                    <a:pt x="9" y="52"/>
                    <a:pt x="9" y="52"/>
                  </a:cubicBezTo>
                  <a:cubicBezTo>
                    <a:pt x="9" y="52"/>
                    <a:pt x="9" y="52"/>
                    <a:pt x="10" y="52"/>
                  </a:cubicBezTo>
                  <a:cubicBezTo>
                    <a:pt x="10" y="51"/>
                    <a:pt x="9" y="49"/>
                    <a:pt x="9" y="48"/>
                  </a:cubicBezTo>
                  <a:cubicBezTo>
                    <a:pt x="12" y="44"/>
                    <a:pt x="9" y="37"/>
                    <a:pt x="9" y="34"/>
                  </a:cubicBezTo>
                  <a:cubicBezTo>
                    <a:pt x="10" y="32"/>
                    <a:pt x="9" y="27"/>
                    <a:pt x="9" y="25"/>
                  </a:cubicBezTo>
                  <a:cubicBezTo>
                    <a:pt x="9" y="24"/>
                    <a:pt x="9" y="21"/>
                    <a:pt x="8" y="20"/>
                  </a:cubicBezTo>
                  <a:cubicBezTo>
                    <a:pt x="7" y="19"/>
                    <a:pt x="9" y="14"/>
                    <a:pt x="9" y="11"/>
                  </a:cubicBezTo>
                  <a:cubicBezTo>
                    <a:pt x="8" y="5"/>
                    <a:pt x="5" y="6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7" name="Freeform 58">
              <a:extLst>
                <a:ext uri="{FF2B5EF4-FFF2-40B4-BE49-F238E27FC236}">
                  <a16:creationId xmlns="" xmlns:a16="http://schemas.microsoft.com/office/drawing/2014/main" id="{ACB393CB-A5E5-4C4E-BD54-FAF6B299BF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70651" y="3033713"/>
              <a:ext cx="517525" cy="644525"/>
            </a:xfrm>
            <a:custGeom>
              <a:avLst/>
              <a:gdLst>
                <a:gd name="T0" fmla="*/ 167 w 171"/>
                <a:gd name="T1" fmla="*/ 161 h 211"/>
                <a:gd name="T2" fmla="*/ 143 w 171"/>
                <a:gd name="T3" fmla="*/ 165 h 211"/>
                <a:gd name="T4" fmla="*/ 111 w 171"/>
                <a:gd name="T5" fmla="*/ 167 h 211"/>
                <a:gd name="T6" fmla="*/ 85 w 171"/>
                <a:gd name="T7" fmla="*/ 159 h 211"/>
                <a:gd name="T8" fmla="*/ 84 w 171"/>
                <a:gd name="T9" fmla="*/ 147 h 211"/>
                <a:gd name="T10" fmla="*/ 109 w 171"/>
                <a:gd name="T11" fmla="*/ 141 h 211"/>
                <a:gd name="T12" fmla="*/ 137 w 171"/>
                <a:gd name="T13" fmla="*/ 128 h 211"/>
                <a:gd name="T14" fmla="*/ 105 w 171"/>
                <a:gd name="T15" fmla="*/ 123 h 211"/>
                <a:gd name="T16" fmla="*/ 108 w 171"/>
                <a:gd name="T17" fmla="*/ 102 h 211"/>
                <a:gd name="T18" fmla="*/ 139 w 171"/>
                <a:gd name="T19" fmla="*/ 103 h 211"/>
                <a:gd name="T20" fmla="*/ 124 w 171"/>
                <a:gd name="T21" fmla="*/ 90 h 211"/>
                <a:gd name="T22" fmla="*/ 101 w 171"/>
                <a:gd name="T23" fmla="*/ 90 h 211"/>
                <a:gd name="T24" fmla="*/ 80 w 171"/>
                <a:gd name="T25" fmla="*/ 79 h 211"/>
                <a:gd name="T26" fmla="*/ 49 w 171"/>
                <a:gd name="T27" fmla="*/ 91 h 211"/>
                <a:gd name="T28" fmla="*/ 20 w 171"/>
                <a:gd name="T29" fmla="*/ 54 h 211"/>
                <a:gd name="T30" fmla="*/ 35 w 171"/>
                <a:gd name="T31" fmla="*/ 43 h 211"/>
                <a:gd name="T32" fmla="*/ 54 w 171"/>
                <a:gd name="T33" fmla="*/ 33 h 211"/>
                <a:gd name="T34" fmla="*/ 88 w 171"/>
                <a:gd name="T35" fmla="*/ 30 h 211"/>
                <a:gd name="T36" fmla="*/ 86 w 171"/>
                <a:gd name="T37" fmla="*/ 44 h 211"/>
                <a:gd name="T38" fmla="*/ 47 w 171"/>
                <a:gd name="T39" fmla="*/ 60 h 211"/>
                <a:gd name="T40" fmla="*/ 49 w 171"/>
                <a:gd name="T41" fmla="*/ 67 h 211"/>
                <a:gd name="T42" fmla="*/ 67 w 171"/>
                <a:gd name="T43" fmla="*/ 69 h 211"/>
                <a:gd name="T44" fmla="*/ 99 w 171"/>
                <a:gd name="T45" fmla="*/ 68 h 211"/>
                <a:gd name="T46" fmla="*/ 133 w 171"/>
                <a:gd name="T47" fmla="*/ 67 h 211"/>
                <a:gd name="T48" fmla="*/ 149 w 171"/>
                <a:gd name="T49" fmla="*/ 61 h 211"/>
                <a:gd name="T50" fmla="*/ 125 w 171"/>
                <a:gd name="T51" fmla="*/ 57 h 211"/>
                <a:gd name="T52" fmla="*/ 94 w 171"/>
                <a:gd name="T53" fmla="*/ 56 h 211"/>
                <a:gd name="T54" fmla="*/ 108 w 171"/>
                <a:gd name="T55" fmla="*/ 38 h 211"/>
                <a:gd name="T56" fmla="*/ 91 w 171"/>
                <a:gd name="T57" fmla="*/ 8 h 211"/>
                <a:gd name="T58" fmla="*/ 75 w 171"/>
                <a:gd name="T59" fmla="*/ 3 h 211"/>
                <a:gd name="T60" fmla="*/ 67 w 171"/>
                <a:gd name="T61" fmla="*/ 0 h 211"/>
                <a:gd name="T62" fmla="*/ 56 w 171"/>
                <a:gd name="T63" fmla="*/ 14 h 211"/>
                <a:gd name="T64" fmla="*/ 47 w 171"/>
                <a:gd name="T65" fmla="*/ 21 h 211"/>
                <a:gd name="T66" fmla="*/ 36 w 171"/>
                <a:gd name="T67" fmla="*/ 28 h 211"/>
                <a:gd name="T68" fmla="*/ 17 w 171"/>
                <a:gd name="T69" fmla="*/ 37 h 211"/>
                <a:gd name="T70" fmla="*/ 0 w 171"/>
                <a:gd name="T71" fmla="*/ 47 h 211"/>
                <a:gd name="T72" fmla="*/ 10 w 171"/>
                <a:gd name="T73" fmla="*/ 52 h 211"/>
                <a:gd name="T74" fmla="*/ 13 w 171"/>
                <a:gd name="T75" fmla="*/ 64 h 211"/>
                <a:gd name="T76" fmla="*/ 15 w 171"/>
                <a:gd name="T77" fmla="*/ 87 h 211"/>
                <a:gd name="T78" fmla="*/ 15 w 171"/>
                <a:gd name="T79" fmla="*/ 106 h 211"/>
                <a:gd name="T80" fmla="*/ 14 w 171"/>
                <a:gd name="T81" fmla="*/ 130 h 211"/>
                <a:gd name="T82" fmla="*/ 12 w 171"/>
                <a:gd name="T83" fmla="*/ 149 h 211"/>
                <a:gd name="T84" fmla="*/ 10 w 171"/>
                <a:gd name="T85" fmla="*/ 183 h 211"/>
                <a:gd name="T86" fmla="*/ 10 w 171"/>
                <a:gd name="T87" fmla="*/ 196 h 211"/>
                <a:gd name="T88" fmla="*/ 18 w 171"/>
                <a:gd name="T89" fmla="*/ 205 h 211"/>
                <a:gd name="T90" fmla="*/ 37 w 171"/>
                <a:gd name="T91" fmla="*/ 195 h 211"/>
                <a:gd name="T92" fmla="*/ 55 w 171"/>
                <a:gd name="T93" fmla="*/ 191 h 211"/>
                <a:gd name="T94" fmla="*/ 67 w 171"/>
                <a:gd name="T95" fmla="*/ 191 h 211"/>
                <a:gd name="T96" fmla="*/ 79 w 171"/>
                <a:gd name="T97" fmla="*/ 192 h 211"/>
                <a:gd name="T98" fmla="*/ 114 w 171"/>
                <a:gd name="T99" fmla="*/ 195 h 211"/>
                <a:gd name="T100" fmla="*/ 147 w 171"/>
                <a:gd name="T101" fmla="*/ 202 h 211"/>
                <a:gd name="T102" fmla="*/ 70 w 171"/>
                <a:gd name="T103" fmla="*/ 155 h 211"/>
                <a:gd name="T104" fmla="*/ 32 w 171"/>
                <a:gd name="T105" fmla="*/ 172 h 211"/>
                <a:gd name="T106" fmla="*/ 23 w 171"/>
                <a:gd name="T107" fmla="*/ 160 h 211"/>
                <a:gd name="T108" fmla="*/ 32 w 171"/>
                <a:gd name="T109" fmla="*/ 146 h 211"/>
                <a:gd name="T110" fmla="*/ 67 w 171"/>
                <a:gd name="T111" fmla="*/ 141 h 211"/>
                <a:gd name="T112" fmla="*/ 70 w 171"/>
                <a:gd name="T113" fmla="*/ 124 h 211"/>
                <a:gd name="T114" fmla="*/ 54 w 171"/>
                <a:gd name="T115" fmla="*/ 129 h 211"/>
                <a:gd name="T116" fmla="*/ 25 w 171"/>
                <a:gd name="T117" fmla="*/ 121 h 211"/>
                <a:gd name="T118" fmla="*/ 42 w 171"/>
                <a:gd name="T119" fmla="*/ 105 h 211"/>
                <a:gd name="T120" fmla="*/ 69 w 171"/>
                <a:gd name="T121" fmla="*/ 103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1" h="211">
                  <a:moveTo>
                    <a:pt x="167" y="171"/>
                  </a:moveTo>
                  <a:cubicBezTo>
                    <a:pt x="167" y="168"/>
                    <a:pt x="166" y="166"/>
                    <a:pt x="167" y="165"/>
                  </a:cubicBezTo>
                  <a:cubicBezTo>
                    <a:pt x="167" y="165"/>
                    <a:pt x="168" y="162"/>
                    <a:pt x="168" y="161"/>
                  </a:cubicBezTo>
                  <a:cubicBezTo>
                    <a:pt x="168" y="161"/>
                    <a:pt x="168" y="161"/>
                    <a:pt x="167" y="161"/>
                  </a:cubicBezTo>
                  <a:cubicBezTo>
                    <a:pt x="164" y="161"/>
                    <a:pt x="163" y="162"/>
                    <a:pt x="162" y="163"/>
                  </a:cubicBezTo>
                  <a:cubicBezTo>
                    <a:pt x="161" y="164"/>
                    <a:pt x="158" y="164"/>
                    <a:pt x="158" y="164"/>
                  </a:cubicBezTo>
                  <a:cubicBezTo>
                    <a:pt x="155" y="165"/>
                    <a:pt x="154" y="161"/>
                    <a:pt x="151" y="162"/>
                  </a:cubicBezTo>
                  <a:cubicBezTo>
                    <a:pt x="148" y="163"/>
                    <a:pt x="146" y="163"/>
                    <a:pt x="143" y="165"/>
                  </a:cubicBezTo>
                  <a:cubicBezTo>
                    <a:pt x="142" y="164"/>
                    <a:pt x="140" y="164"/>
                    <a:pt x="139" y="164"/>
                  </a:cubicBezTo>
                  <a:cubicBezTo>
                    <a:pt x="138" y="164"/>
                    <a:pt x="138" y="165"/>
                    <a:pt x="137" y="166"/>
                  </a:cubicBezTo>
                  <a:cubicBezTo>
                    <a:pt x="135" y="167"/>
                    <a:pt x="133" y="164"/>
                    <a:pt x="130" y="165"/>
                  </a:cubicBezTo>
                  <a:cubicBezTo>
                    <a:pt x="124" y="166"/>
                    <a:pt x="118" y="167"/>
                    <a:pt x="111" y="167"/>
                  </a:cubicBezTo>
                  <a:cubicBezTo>
                    <a:pt x="110" y="167"/>
                    <a:pt x="109" y="168"/>
                    <a:pt x="108" y="168"/>
                  </a:cubicBezTo>
                  <a:cubicBezTo>
                    <a:pt x="105" y="168"/>
                    <a:pt x="103" y="168"/>
                    <a:pt x="100" y="168"/>
                  </a:cubicBezTo>
                  <a:cubicBezTo>
                    <a:pt x="95" y="170"/>
                    <a:pt x="88" y="169"/>
                    <a:pt x="84" y="167"/>
                  </a:cubicBezTo>
                  <a:cubicBezTo>
                    <a:pt x="84" y="165"/>
                    <a:pt x="86" y="162"/>
                    <a:pt x="85" y="159"/>
                  </a:cubicBezTo>
                  <a:cubicBezTo>
                    <a:pt x="85" y="159"/>
                    <a:pt x="84" y="158"/>
                    <a:pt x="84" y="157"/>
                  </a:cubicBezTo>
                  <a:cubicBezTo>
                    <a:pt x="83" y="156"/>
                    <a:pt x="84" y="153"/>
                    <a:pt x="84" y="152"/>
                  </a:cubicBezTo>
                  <a:cubicBezTo>
                    <a:pt x="83" y="151"/>
                    <a:pt x="84" y="149"/>
                    <a:pt x="84" y="147"/>
                  </a:cubicBezTo>
                  <a:cubicBezTo>
                    <a:pt x="84" y="147"/>
                    <a:pt x="84" y="147"/>
                    <a:pt x="84" y="147"/>
                  </a:cubicBezTo>
                  <a:cubicBezTo>
                    <a:pt x="86" y="145"/>
                    <a:pt x="87" y="142"/>
                    <a:pt x="88" y="139"/>
                  </a:cubicBezTo>
                  <a:cubicBezTo>
                    <a:pt x="92" y="137"/>
                    <a:pt x="97" y="139"/>
                    <a:pt x="100" y="140"/>
                  </a:cubicBezTo>
                  <a:cubicBezTo>
                    <a:pt x="102" y="140"/>
                    <a:pt x="103" y="140"/>
                    <a:pt x="104" y="140"/>
                  </a:cubicBezTo>
                  <a:cubicBezTo>
                    <a:pt x="104" y="140"/>
                    <a:pt x="107" y="141"/>
                    <a:pt x="109" y="141"/>
                  </a:cubicBezTo>
                  <a:cubicBezTo>
                    <a:pt x="116" y="138"/>
                    <a:pt x="131" y="140"/>
                    <a:pt x="141" y="140"/>
                  </a:cubicBezTo>
                  <a:cubicBezTo>
                    <a:pt x="142" y="139"/>
                    <a:pt x="142" y="137"/>
                    <a:pt x="144" y="136"/>
                  </a:cubicBezTo>
                  <a:cubicBezTo>
                    <a:pt x="144" y="135"/>
                    <a:pt x="144" y="135"/>
                    <a:pt x="143" y="134"/>
                  </a:cubicBezTo>
                  <a:cubicBezTo>
                    <a:pt x="142" y="133"/>
                    <a:pt x="138" y="129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5" y="128"/>
                    <a:pt x="133" y="127"/>
                    <a:pt x="132" y="126"/>
                  </a:cubicBezTo>
                  <a:cubicBezTo>
                    <a:pt x="131" y="127"/>
                    <a:pt x="121" y="124"/>
                    <a:pt x="118" y="123"/>
                  </a:cubicBezTo>
                  <a:cubicBezTo>
                    <a:pt x="113" y="123"/>
                    <a:pt x="109" y="123"/>
                    <a:pt x="105" y="123"/>
                  </a:cubicBezTo>
                  <a:cubicBezTo>
                    <a:pt x="100" y="124"/>
                    <a:pt x="91" y="125"/>
                    <a:pt x="87" y="124"/>
                  </a:cubicBezTo>
                  <a:cubicBezTo>
                    <a:pt x="85" y="117"/>
                    <a:pt x="85" y="109"/>
                    <a:pt x="88" y="103"/>
                  </a:cubicBezTo>
                  <a:cubicBezTo>
                    <a:pt x="92" y="102"/>
                    <a:pt x="98" y="101"/>
                    <a:pt x="102" y="103"/>
                  </a:cubicBezTo>
                  <a:cubicBezTo>
                    <a:pt x="102" y="103"/>
                    <a:pt x="108" y="102"/>
                    <a:pt x="108" y="102"/>
                  </a:cubicBezTo>
                  <a:cubicBezTo>
                    <a:pt x="110" y="104"/>
                    <a:pt x="119" y="103"/>
                    <a:pt x="119" y="103"/>
                  </a:cubicBezTo>
                  <a:cubicBezTo>
                    <a:pt x="120" y="103"/>
                    <a:pt x="120" y="103"/>
                    <a:pt x="120" y="103"/>
                  </a:cubicBezTo>
                  <a:cubicBezTo>
                    <a:pt x="121" y="103"/>
                    <a:pt x="121" y="103"/>
                    <a:pt x="121" y="103"/>
                  </a:cubicBezTo>
                  <a:cubicBezTo>
                    <a:pt x="127" y="103"/>
                    <a:pt x="133" y="103"/>
                    <a:pt x="139" y="103"/>
                  </a:cubicBezTo>
                  <a:cubicBezTo>
                    <a:pt x="140" y="102"/>
                    <a:pt x="141" y="102"/>
                    <a:pt x="141" y="101"/>
                  </a:cubicBezTo>
                  <a:cubicBezTo>
                    <a:pt x="141" y="97"/>
                    <a:pt x="138" y="93"/>
                    <a:pt x="135" y="91"/>
                  </a:cubicBezTo>
                  <a:cubicBezTo>
                    <a:pt x="133" y="90"/>
                    <a:pt x="131" y="92"/>
                    <a:pt x="128" y="91"/>
                  </a:cubicBezTo>
                  <a:cubicBezTo>
                    <a:pt x="128" y="91"/>
                    <a:pt x="125" y="90"/>
                    <a:pt x="124" y="90"/>
                  </a:cubicBezTo>
                  <a:cubicBezTo>
                    <a:pt x="124" y="90"/>
                    <a:pt x="123" y="89"/>
                    <a:pt x="123" y="89"/>
                  </a:cubicBezTo>
                  <a:cubicBezTo>
                    <a:pt x="122" y="89"/>
                    <a:pt x="122" y="90"/>
                    <a:pt x="122" y="90"/>
                  </a:cubicBezTo>
                  <a:cubicBezTo>
                    <a:pt x="120" y="91"/>
                    <a:pt x="118" y="89"/>
                    <a:pt x="117" y="89"/>
                  </a:cubicBezTo>
                  <a:cubicBezTo>
                    <a:pt x="116" y="89"/>
                    <a:pt x="102" y="90"/>
                    <a:pt x="101" y="90"/>
                  </a:cubicBezTo>
                  <a:cubicBezTo>
                    <a:pt x="99" y="90"/>
                    <a:pt x="90" y="91"/>
                    <a:pt x="88" y="91"/>
                  </a:cubicBezTo>
                  <a:cubicBezTo>
                    <a:pt x="85" y="89"/>
                    <a:pt x="83" y="86"/>
                    <a:pt x="82" y="84"/>
                  </a:cubicBezTo>
                  <a:cubicBezTo>
                    <a:pt x="82" y="82"/>
                    <a:pt x="82" y="80"/>
                    <a:pt x="81" y="79"/>
                  </a:cubicBezTo>
                  <a:cubicBezTo>
                    <a:pt x="80" y="79"/>
                    <a:pt x="80" y="79"/>
                    <a:pt x="80" y="79"/>
                  </a:cubicBezTo>
                  <a:cubicBezTo>
                    <a:pt x="78" y="82"/>
                    <a:pt x="75" y="83"/>
                    <a:pt x="73" y="86"/>
                  </a:cubicBezTo>
                  <a:cubicBezTo>
                    <a:pt x="72" y="87"/>
                    <a:pt x="73" y="90"/>
                    <a:pt x="72" y="91"/>
                  </a:cubicBezTo>
                  <a:cubicBezTo>
                    <a:pt x="68" y="93"/>
                    <a:pt x="59" y="90"/>
                    <a:pt x="55" y="91"/>
                  </a:cubicBezTo>
                  <a:cubicBezTo>
                    <a:pt x="54" y="91"/>
                    <a:pt x="51" y="90"/>
                    <a:pt x="49" y="91"/>
                  </a:cubicBezTo>
                  <a:cubicBezTo>
                    <a:pt x="41" y="93"/>
                    <a:pt x="34" y="93"/>
                    <a:pt x="28" y="89"/>
                  </a:cubicBezTo>
                  <a:cubicBezTo>
                    <a:pt x="26" y="88"/>
                    <a:pt x="25" y="89"/>
                    <a:pt x="24" y="86"/>
                  </a:cubicBezTo>
                  <a:cubicBezTo>
                    <a:pt x="24" y="86"/>
                    <a:pt x="24" y="78"/>
                    <a:pt x="25" y="76"/>
                  </a:cubicBezTo>
                  <a:cubicBezTo>
                    <a:pt x="26" y="67"/>
                    <a:pt x="23" y="61"/>
                    <a:pt x="20" y="54"/>
                  </a:cubicBezTo>
                  <a:cubicBezTo>
                    <a:pt x="19" y="53"/>
                    <a:pt x="21" y="50"/>
                    <a:pt x="21" y="48"/>
                  </a:cubicBezTo>
                  <a:cubicBezTo>
                    <a:pt x="22" y="48"/>
                    <a:pt x="22" y="46"/>
                    <a:pt x="23" y="45"/>
                  </a:cubicBezTo>
                  <a:cubicBezTo>
                    <a:pt x="24" y="45"/>
                    <a:pt x="27" y="45"/>
                    <a:pt x="28" y="44"/>
                  </a:cubicBezTo>
                  <a:cubicBezTo>
                    <a:pt x="30" y="43"/>
                    <a:pt x="34" y="43"/>
                    <a:pt x="35" y="43"/>
                  </a:cubicBezTo>
                  <a:cubicBezTo>
                    <a:pt x="37" y="42"/>
                    <a:pt x="46" y="38"/>
                    <a:pt x="46" y="37"/>
                  </a:cubicBezTo>
                  <a:cubicBezTo>
                    <a:pt x="47" y="37"/>
                    <a:pt x="47" y="37"/>
                    <a:pt x="48" y="37"/>
                  </a:cubicBezTo>
                  <a:cubicBezTo>
                    <a:pt x="49" y="37"/>
                    <a:pt x="50" y="34"/>
                    <a:pt x="52" y="33"/>
                  </a:cubicBezTo>
                  <a:cubicBezTo>
                    <a:pt x="53" y="33"/>
                    <a:pt x="53" y="33"/>
                    <a:pt x="54" y="33"/>
                  </a:cubicBezTo>
                  <a:cubicBezTo>
                    <a:pt x="54" y="32"/>
                    <a:pt x="54" y="32"/>
                    <a:pt x="55" y="31"/>
                  </a:cubicBezTo>
                  <a:cubicBezTo>
                    <a:pt x="56" y="31"/>
                    <a:pt x="56" y="31"/>
                    <a:pt x="57" y="30"/>
                  </a:cubicBezTo>
                  <a:cubicBezTo>
                    <a:pt x="66" y="24"/>
                    <a:pt x="76" y="24"/>
                    <a:pt x="87" y="26"/>
                  </a:cubicBezTo>
                  <a:cubicBezTo>
                    <a:pt x="87" y="27"/>
                    <a:pt x="88" y="28"/>
                    <a:pt x="88" y="30"/>
                  </a:cubicBezTo>
                  <a:cubicBezTo>
                    <a:pt x="90" y="31"/>
                    <a:pt x="91" y="32"/>
                    <a:pt x="93" y="33"/>
                  </a:cubicBezTo>
                  <a:cubicBezTo>
                    <a:pt x="92" y="34"/>
                    <a:pt x="92" y="35"/>
                    <a:pt x="92" y="36"/>
                  </a:cubicBezTo>
                  <a:cubicBezTo>
                    <a:pt x="91" y="37"/>
                    <a:pt x="88" y="38"/>
                    <a:pt x="88" y="40"/>
                  </a:cubicBezTo>
                  <a:cubicBezTo>
                    <a:pt x="87" y="41"/>
                    <a:pt x="87" y="43"/>
                    <a:pt x="86" y="44"/>
                  </a:cubicBezTo>
                  <a:cubicBezTo>
                    <a:pt x="84" y="48"/>
                    <a:pt x="78" y="55"/>
                    <a:pt x="74" y="57"/>
                  </a:cubicBezTo>
                  <a:cubicBezTo>
                    <a:pt x="71" y="58"/>
                    <a:pt x="68" y="56"/>
                    <a:pt x="65" y="57"/>
                  </a:cubicBezTo>
                  <a:cubicBezTo>
                    <a:pt x="65" y="57"/>
                    <a:pt x="58" y="57"/>
                    <a:pt x="56" y="57"/>
                  </a:cubicBezTo>
                  <a:cubicBezTo>
                    <a:pt x="53" y="58"/>
                    <a:pt x="50" y="59"/>
                    <a:pt x="47" y="60"/>
                  </a:cubicBezTo>
                  <a:cubicBezTo>
                    <a:pt x="44" y="61"/>
                    <a:pt x="41" y="59"/>
                    <a:pt x="39" y="61"/>
                  </a:cubicBezTo>
                  <a:cubicBezTo>
                    <a:pt x="38" y="62"/>
                    <a:pt x="37" y="62"/>
                    <a:pt x="36" y="63"/>
                  </a:cubicBezTo>
                  <a:cubicBezTo>
                    <a:pt x="36" y="64"/>
                    <a:pt x="37" y="65"/>
                    <a:pt x="37" y="65"/>
                  </a:cubicBezTo>
                  <a:cubicBezTo>
                    <a:pt x="39" y="66"/>
                    <a:pt x="48" y="66"/>
                    <a:pt x="49" y="67"/>
                  </a:cubicBezTo>
                  <a:cubicBezTo>
                    <a:pt x="50" y="67"/>
                    <a:pt x="51" y="69"/>
                    <a:pt x="52" y="69"/>
                  </a:cubicBezTo>
                  <a:cubicBezTo>
                    <a:pt x="54" y="71"/>
                    <a:pt x="60" y="69"/>
                    <a:pt x="62" y="69"/>
                  </a:cubicBezTo>
                  <a:cubicBezTo>
                    <a:pt x="63" y="69"/>
                    <a:pt x="63" y="69"/>
                    <a:pt x="64" y="69"/>
                  </a:cubicBezTo>
                  <a:cubicBezTo>
                    <a:pt x="65" y="69"/>
                    <a:pt x="66" y="69"/>
                    <a:pt x="67" y="69"/>
                  </a:cubicBezTo>
                  <a:cubicBezTo>
                    <a:pt x="70" y="69"/>
                    <a:pt x="73" y="67"/>
                    <a:pt x="78" y="68"/>
                  </a:cubicBezTo>
                  <a:cubicBezTo>
                    <a:pt x="81" y="69"/>
                    <a:pt x="84" y="68"/>
                    <a:pt x="88" y="68"/>
                  </a:cubicBezTo>
                  <a:cubicBezTo>
                    <a:pt x="89" y="68"/>
                    <a:pt x="91" y="68"/>
                    <a:pt x="92" y="68"/>
                  </a:cubicBezTo>
                  <a:cubicBezTo>
                    <a:pt x="94" y="69"/>
                    <a:pt x="96" y="67"/>
                    <a:pt x="99" y="68"/>
                  </a:cubicBezTo>
                  <a:cubicBezTo>
                    <a:pt x="104" y="70"/>
                    <a:pt x="120" y="68"/>
                    <a:pt x="124" y="67"/>
                  </a:cubicBezTo>
                  <a:cubicBezTo>
                    <a:pt x="125" y="67"/>
                    <a:pt x="126" y="68"/>
                    <a:pt x="127" y="68"/>
                  </a:cubicBezTo>
                  <a:cubicBezTo>
                    <a:pt x="129" y="67"/>
                    <a:pt x="130" y="67"/>
                    <a:pt x="133" y="67"/>
                  </a:cubicBezTo>
                  <a:cubicBezTo>
                    <a:pt x="133" y="67"/>
                    <a:pt x="133" y="67"/>
                    <a:pt x="133" y="67"/>
                  </a:cubicBezTo>
                  <a:cubicBezTo>
                    <a:pt x="135" y="66"/>
                    <a:pt x="141" y="66"/>
                    <a:pt x="144" y="65"/>
                  </a:cubicBezTo>
                  <a:cubicBezTo>
                    <a:pt x="148" y="64"/>
                    <a:pt x="149" y="67"/>
                    <a:pt x="151" y="63"/>
                  </a:cubicBezTo>
                  <a:cubicBezTo>
                    <a:pt x="151" y="63"/>
                    <a:pt x="151" y="63"/>
                    <a:pt x="151" y="63"/>
                  </a:cubicBezTo>
                  <a:cubicBezTo>
                    <a:pt x="150" y="62"/>
                    <a:pt x="150" y="62"/>
                    <a:pt x="149" y="61"/>
                  </a:cubicBezTo>
                  <a:cubicBezTo>
                    <a:pt x="148" y="61"/>
                    <a:pt x="148" y="61"/>
                    <a:pt x="147" y="61"/>
                  </a:cubicBezTo>
                  <a:cubicBezTo>
                    <a:pt x="146" y="61"/>
                    <a:pt x="146" y="58"/>
                    <a:pt x="145" y="58"/>
                  </a:cubicBezTo>
                  <a:cubicBezTo>
                    <a:pt x="140" y="55"/>
                    <a:pt x="132" y="56"/>
                    <a:pt x="129" y="57"/>
                  </a:cubicBezTo>
                  <a:cubicBezTo>
                    <a:pt x="129" y="58"/>
                    <a:pt x="126" y="56"/>
                    <a:pt x="125" y="57"/>
                  </a:cubicBezTo>
                  <a:cubicBezTo>
                    <a:pt x="123" y="57"/>
                    <a:pt x="124" y="56"/>
                    <a:pt x="122" y="56"/>
                  </a:cubicBezTo>
                  <a:cubicBezTo>
                    <a:pt x="121" y="55"/>
                    <a:pt x="111" y="57"/>
                    <a:pt x="110" y="57"/>
                  </a:cubicBezTo>
                  <a:cubicBezTo>
                    <a:pt x="110" y="57"/>
                    <a:pt x="96" y="56"/>
                    <a:pt x="96" y="56"/>
                  </a:cubicBezTo>
                  <a:cubicBezTo>
                    <a:pt x="95" y="56"/>
                    <a:pt x="95" y="56"/>
                    <a:pt x="94" y="56"/>
                  </a:cubicBezTo>
                  <a:cubicBezTo>
                    <a:pt x="93" y="55"/>
                    <a:pt x="92" y="54"/>
                    <a:pt x="90" y="54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90" y="50"/>
                    <a:pt x="99" y="43"/>
                    <a:pt x="102" y="43"/>
                  </a:cubicBezTo>
                  <a:cubicBezTo>
                    <a:pt x="105" y="42"/>
                    <a:pt x="108" y="41"/>
                    <a:pt x="108" y="38"/>
                  </a:cubicBezTo>
                  <a:cubicBezTo>
                    <a:pt x="109" y="38"/>
                    <a:pt x="111" y="37"/>
                    <a:pt x="112" y="37"/>
                  </a:cubicBezTo>
                  <a:cubicBezTo>
                    <a:pt x="113" y="36"/>
                    <a:pt x="113" y="34"/>
                    <a:pt x="113" y="33"/>
                  </a:cubicBezTo>
                  <a:cubicBezTo>
                    <a:pt x="119" y="24"/>
                    <a:pt x="103" y="13"/>
                    <a:pt x="97" y="9"/>
                  </a:cubicBezTo>
                  <a:cubicBezTo>
                    <a:pt x="97" y="9"/>
                    <a:pt x="92" y="8"/>
                    <a:pt x="91" y="8"/>
                  </a:cubicBezTo>
                  <a:cubicBezTo>
                    <a:pt x="91" y="9"/>
                    <a:pt x="90" y="8"/>
                    <a:pt x="90" y="8"/>
                  </a:cubicBezTo>
                  <a:cubicBezTo>
                    <a:pt x="89" y="7"/>
                    <a:pt x="80" y="6"/>
                    <a:pt x="80" y="5"/>
                  </a:cubicBezTo>
                  <a:cubicBezTo>
                    <a:pt x="78" y="4"/>
                    <a:pt x="79" y="3"/>
                    <a:pt x="78" y="3"/>
                  </a:cubicBezTo>
                  <a:cubicBezTo>
                    <a:pt x="77" y="3"/>
                    <a:pt x="76" y="3"/>
                    <a:pt x="75" y="3"/>
                  </a:cubicBezTo>
                  <a:cubicBezTo>
                    <a:pt x="74" y="2"/>
                    <a:pt x="73" y="1"/>
                    <a:pt x="71" y="0"/>
                  </a:cubicBezTo>
                  <a:cubicBezTo>
                    <a:pt x="71" y="0"/>
                    <a:pt x="70" y="0"/>
                    <a:pt x="70" y="0"/>
                  </a:cubicBezTo>
                  <a:cubicBezTo>
                    <a:pt x="70" y="0"/>
                    <a:pt x="69" y="1"/>
                    <a:pt x="69" y="1"/>
                  </a:cubicBezTo>
                  <a:cubicBezTo>
                    <a:pt x="68" y="1"/>
                    <a:pt x="68" y="1"/>
                    <a:pt x="67" y="0"/>
                  </a:cubicBezTo>
                  <a:cubicBezTo>
                    <a:pt x="67" y="1"/>
                    <a:pt x="62" y="1"/>
                    <a:pt x="60" y="1"/>
                  </a:cubicBezTo>
                  <a:cubicBezTo>
                    <a:pt x="59" y="2"/>
                    <a:pt x="58" y="4"/>
                    <a:pt x="56" y="5"/>
                  </a:cubicBezTo>
                  <a:cubicBezTo>
                    <a:pt x="56" y="7"/>
                    <a:pt x="56" y="10"/>
                    <a:pt x="58" y="10"/>
                  </a:cubicBezTo>
                  <a:cubicBezTo>
                    <a:pt x="57" y="12"/>
                    <a:pt x="57" y="13"/>
                    <a:pt x="56" y="14"/>
                  </a:cubicBezTo>
                  <a:cubicBezTo>
                    <a:pt x="56" y="15"/>
                    <a:pt x="51" y="17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49" y="20"/>
                    <a:pt x="48" y="19"/>
                    <a:pt x="47" y="20"/>
                  </a:cubicBezTo>
                  <a:cubicBezTo>
                    <a:pt x="47" y="20"/>
                    <a:pt x="47" y="21"/>
                    <a:pt x="47" y="21"/>
                  </a:cubicBezTo>
                  <a:cubicBezTo>
                    <a:pt x="46" y="21"/>
                    <a:pt x="44" y="21"/>
                    <a:pt x="43" y="22"/>
                  </a:cubicBezTo>
                  <a:cubicBezTo>
                    <a:pt x="43" y="23"/>
                    <a:pt x="42" y="24"/>
                    <a:pt x="41" y="24"/>
                  </a:cubicBezTo>
                  <a:cubicBezTo>
                    <a:pt x="41" y="25"/>
                    <a:pt x="37" y="25"/>
                    <a:pt x="36" y="26"/>
                  </a:cubicBezTo>
                  <a:cubicBezTo>
                    <a:pt x="36" y="27"/>
                    <a:pt x="36" y="27"/>
                    <a:pt x="36" y="28"/>
                  </a:cubicBezTo>
                  <a:cubicBezTo>
                    <a:pt x="35" y="28"/>
                    <a:pt x="30" y="30"/>
                    <a:pt x="30" y="31"/>
                  </a:cubicBezTo>
                  <a:cubicBezTo>
                    <a:pt x="29" y="32"/>
                    <a:pt x="28" y="34"/>
                    <a:pt x="27" y="34"/>
                  </a:cubicBezTo>
                  <a:cubicBezTo>
                    <a:pt x="24" y="36"/>
                    <a:pt x="22" y="37"/>
                    <a:pt x="19" y="38"/>
                  </a:cubicBezTo>
                  <a:cubicBezTo>
                    <a:pt x="17" y="38"/>
                    <a:pt x="17" y="38"/>
                    <a:pt x="17" y="37"/>
                  </a:cubicBezTo>
                  <a:cubicBezTo>
                    <a:pt x="16" y="38"/>
                    <a:pt x="9" y="42"/>
                    <a:pt x="9" y="43"/>
                  </a:cubicBezTo>
                  <a:cubicBezTo>
                    <a:pt x="6" y="43"/>
                    <a:pt x="3" y="44"/>
                    <a:pt x="1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7"/>
                    <a:pt x="0" y="47"/>
                  </a:cubicBezTo>
                  <a:cubicBezTo>
                    <a:pt x="2" y="47"/>
                    <a:pt x="2" y="47"/>
                    <a:pt x="3" y="47"/>
                  </a:cubicBezTo>
                  <a:cubicBezTo>
                    <a:pt x="4" y="48"/>
                    <a:pt x="4" y="49"/>
                    <a:pt x="4" y="49"/>
                  </a:cubicBezTo>
                  <a:cubicBezTo>
                    <a:pt x="4" y="50"/>
                    <a:pt x="8" y="51"/>
                    <a:pt x="9" y="51"/>
                  </a:cubicBezTo>
                  <a:cubicBezTo>
                    <a:pt x="10" y="51"/>
                    <a:pt x="10" y="51"/>
                    <a:pt x="10" y="52"/>
                  </a:cubicBezTo>
                  <a:cubicBezTo>
                    <a:pt x="12" y="51"/>
                    <a:pt x="13" y="50"/>
                    <a:pt x="14" y="50"/>
                  </a:cubicBezTo>
                  <a:cubicBezTo>
                    <a:pt x="14" y="50"/>
                    <a:pt x="15" y="50"/>
                    <a:pt x="15" y="50"/>
                  </a:cubicBezTo>
                  <a:cubicBezTo>
                    <a:pt x="15" y="51"/>
                    <a:pt x="15" y="50"/>
                    <a:pt x="15" y="51"/>
                  </a:cubicBezTo>
                  <a:cubicBezTo>
                    <a:pt x="15" y="56"/>
                    <a:pt x="14" y="62"/>
                    <a:pt x="13" y="64"/>
                  </a:cubicBezTo>
                  <a:cubicBezTo>
                    <a:pt x="13" y="67"/>
                    <a:pt x="13" y="69"/>
                    <a:pt x="13" y="72"/>
                  </a:cubicBezTo>
                  <a:cubicBezTo>
                    <a:pt x="12" y="75"/>
                    <a:pt x="14" y="76"/>
                    <a:pt x="14" y="78"/>
                  </a:cubicBezTo>
                  <a:cubicBezTo>
                    <a:pt x="15" y="80"/>
                    <a:pt x="14" y="84"/>
                    <a:pt x="15" y="86"/>
                  </a:cubicBezTo>
                  <a:cubicBezTo>
                    <a:pt x="15" y="86"/>
                    <a:pt x="15" y="87"/>
                    <a:pt x="15" y="87"/>
                  </a:cubicBezTo>
                  <a:cubicBezTo>
                    <a:pt x="15" y="87"/>
                    <a:pt x="13" y="96"/>
                    <a:pt x="13" y="97"/>
                  </a:cubicBezTo>
                  <a:cubicBezTo>
                    <a:pt x="14" y="98"/>
                    <a:pt x="14" y="99"/>
                    <a:pt x="15" y="99"/>
                  </a:cubicBezTo>
                  <a:cubicBezTo>
                    <a:pt x="15" y="100"/>
                    <a:pt x="14" y="103"/>
                    <a:pt x="14" y="104"/>
                  </a:cubicBezTo>
                  <a:cubicBezTo>
                    <a:pt x="14" y="104"/>
                    <a:pt x="15" y="105"/>
                    <a:pt x="15" y="106"/>
                  </a:cubicBezTo>
                  <a:cubicBezTo>
                    <a:pt x="15" y="106"/>
                    <a:pt x="14" y="110"/>
                    <a:pt x="14" y="111"/>
                  </a:cubicBezTo>
                  <a:cubicBezTo>
                    <a:pt x="14" y="111"/>
                    <a:pt x="15" y="111"/>
                    <a:pt x="15" y="112"/>
                  </a:cubicBezTo>
                  <a:cubicBezTo>
                    <a:pt x="16" y="112"/>
                    <a:pt x="14" y="115"/>
                    <a:pt x="15" y="117"/>
                  </a:cubicBezTo>
                  <a:cubicBezTo>
                    <a:pt x="16" y="120"/>
                    <a:pt x="16" y="127"/>
                    <a:pt x="14" y="130"/>
                  </a:cubicBezTo>
                  <a:cubicBezTo>
                    <a:pt x="14" y="131"/>
                    <a:pt x="15" y="133"/>
                    <a:pt x="15" y="134"/>
                  </a:cubicBezTo>
                  <a:cubicBezTo>
                    <a:pt x="14" y="134"/>
                    <a:pt x="13" y="135"/>
                    <a:pt x="14" y="136"/>
                  </a:cubicBezTo>
                  <a:cubicBezTo>
                    <a:pt x="14" y="138"/>
                    <a:pt x="13" y="138"/>
                    <a:pt x="13" y="139"/>
                  </a:cubicBezTo>
                  <a:cubicBezTo>
                    <a:pt x="14" y="143"/>
                    <a:pt x="13" y="147"/>
                    <a:pt x="12" y="149"/>
                  </a:cubicBezTo>
                  <a:cubicBezTo>
                    <a:pt x="13" y="153"/>
                    <a:pt x="12" y="157"/>
                    <a:pt x="12" y="159"/>
                  </a:cubicBezTo>
                  <a:cubicBezTo>
                    <a:pt x="12" y="161"/>
                    <a:pt x="13" y="164"/>
                    <a:pt x="11" y="165"/>
                  </a:cubicBezTo>
                  <a:cubicBezTo>
                    <a:pt x="11" y="168"/>
                    <a:pt x="13" y="172"/>
                    <a:pt x="10" y="174"/>
                  </a:cubicBezTo>
                  <a:cubicBezTo>
                    <a:pt x="12" y="177"/>
                    <a:pt x="11" y="180"/>
                    <a:pt x="10" y="183"/>
                  </a:cubicBezTo>
                  <a:cubicBezTo>
                    <a:pt x="10" y="183"/>
                    <a:pt x="10" y="183"/>
                    <a:pt x="10" y="184"/>
                  </a:cubicBezTo>
                  <a:cubicBezTo>
                    <a:pt x="11" y="184"/>
                    <a:pt x="11" y="185"/>
                    <a:pt x="11" y="186"/>
                  </a:cubicBezTo>
                  <a:cubicBezTo>
                    <a:pt x="11" y="188"/>
                    <a:pt x="10" y="189"/>
                    <a:pt x="10" y="191"/>
                  </a:cubicBezTo>
                  <a:cubicBezTo>
                    <a:pt x="10" y="192"/>
                    <a:pt x="9" y="194"/>
                    <a:pt x="10" y="196"/>
                  </a:cubicBezTo>
                  <a:cubicBezTo>
                    <a:pt x="11" y="200"/>
                    <a:pt x="12" y="206"/>
                    <a:pt x="13" y="211"/>
                  </a:cubicBezTo>
                  <a:cubicBezTo>
                    <a:pt x="14" y="211"/>
                    <a:pt x="14" y="211"/>
                    <a:pt x="14" y="211"/>
                  </a:cubicBezTo>
                  <a:cubicBezTo>
                    <a:pt x="16" y="210"/>
                    <a:pt x="15" y="210"/>
                    <a:pt x="16" y="208"/>
                  </a:cubicBezTo>
                  <a:cubicBezTo>
                    <a:pt x="16" y="207"/>
                    <a:pt x="18" y="206"/>
                    <a:pt x="18" y="205"/>
                  </a:cubicBezTo>
                  <a:cubicBezTo>
                    <a:pt x="19" y="204"/>
                    <a:pt x="19" y="203"/>
                    <a:pt x="19" y="202"/>
                  </a:cubicBezTo>
                  <a:cubicBezTo>
                    <a:pt x="21" y="200"/>
                    <a:pt x="25" y="198"/>
                    <a:pt x="27" y="196"/>
                  </a:cubicBezTo>
                  <a:cubicBezTo>
                    <a:pt x="29" y="196"/>
                    <a:pt x="33" y="196"/>
                    <a:pt x="34" y="194"/>
                  </a:cubicBezTo>
                  <a:cubicBezTo>
                    <a:pt x="36" y="194"/>
                    <a:pt x="36" y="195"/>
                    <a:pt x="37" y="195"/>
                  </a:cubicBezTo>
                  <a:cubicBezTo>
                    <a:pt x="39" y="195"/>
                    <a:pt x="39" y="194"/>
                    <a:pt x="40" y="193"/>
                  </a:cubicBezTo>
                  <a:cubicBezTo>
                    <a:pt x="43" y="192"/>
                    <a:pt x="46" y="193"/>
                    <a:pt x="48" y="191"/>
                  </a:cubicBezTo>
                  <a:cubicBezTo>
                    <a:pt x="51" y="190"/>
                    <a:pt x="51" y="193"/>
                    <a:pt x="53" y="193"/>
                  </a:cubicBezTo>
                  <a:cubicBezTo>
                    <a:pt x="54" y="192"/>
                    <a:pt x="55" y="192"/>
                    <a:pt x="55" y="191"/>
                  </a:cubicBezTo>
                  <a:cubicBezTo>
                    <a:pt x="55" y="191"/>
                    <a:pt x="56" y="191"/>
                    <a:pt x="56" y="191"/>
                  </a:cubicBezTo>
                  <a:cubicBezTo>
                    <a:pt x="56" y="192"/>
                    <a:pt x="56" y="192"/>
                    <a:pt x="56" y="192"/>
                  </a:cubicBezTo>
                  <a:cubicBezTo>
                    <a:pt x="58" y="191"/>
                    <a:pt x="64" y="190"/>
                    <a:pt x="66" y="191"/>
                  </a:cubicBezTo>
                  <a:cubicBezTo>
                    <a:pt x="66" y="191"/>
                    <a:pt x="67" y="191"/>
                    <a:pt x="67" y="191"/>
                  </a:cubicBezTo>
                  <a:cubicBezTo>
                    <a:pt x="67" y="191"/>
                    <a:pt x="67" y="191"/>
                    <a:pt x="67" y="191"/>
                  </a:cubicBezTo>
                  <a:cubicBezTo>
                    <a:pt x="68" y="191"/>
                    <a:pt x="68" y="191"/>
                    <a:pt x="68" y="191"/>
                  </a:cubicBezTo>
                  <a:cubicBezTo>
                    <a:pt x="70" y="191"/>
                    <a:pt x="71" y="191"/>
                    <a:pt x="72" y="192"/>
                  </a:cubicBezTo>
                  <a:cubicBezTo>
                    <a:pt x="73" y="191"/>
                    <a:pt x="79" y="192"/>
                    <a:pt x="79" y="192"/>
                  </a:cubicBezTo>
                  <a:cubicBezTo>
                    <a:pt x="81" y="192"/>
                    <a:pt x="90" y="192"/>
                    <a:pt x="91" y="191"/>
                  </a:cubicBezTo>
                  <a:cubicBezTo>
                    <a:pt x="93" y="191"/>
                    <a:pt x="94" y="194"/>
                    <a:pt x="97" y="193"/>
                  </a:cubicBezTo>
                  <a:cubicBezTo>
                    <a:pt x="100" y="192"/>
                    <a:pt x="108" y="195"/>
                    <a:pt x="111" y="196"/>
                  </a:cubicBezTo>
                  <a:cubicBezTo>
                    <a:pt x="112" y="196"/>
                    <a:pt x="113" y="195"/>
                    <a:pt x="114" y="195"/>
                  </a:cubicBezTo>
                  <a:cubicBezTo>
                    <a:pt x="116" y="196"/>
                    <a:pt x="117" y="197"/>
                    <a:pt x="119" y="196"/>
                  </a:cubicBezTo>
                  <a:cubicBezTo>
                    <a:pt x="122" y="195"/>
                    <a:pt x="128" y="200"/>
                    <a:pt x="130" y="200"/>
                  </a:cubicBezTo>
                  <a:cubicBezTo>
                    <a:pt x="132" y="199"/>
                    <a:pt x="142" y="200"/>
                    <a:pt x="144" y="202"/>
                  </a:cubicBezTo>
                  <a:cubicBezTo>
                    <a:pt x="145" y="202"/>
                    <a:pt x="146" y="202"/>
                    <a:pt x="147" y="202"/>
                  </a:cubicBezTo>
                  <a:cubicBezTo>
                    <a:pt x="149" y="202"/>
                    <a:pt x="152" y="204"/>
                    <a:pt x="155" y="203"/>
                  </a:cubicBezTo>
                  <a:cubicBezTo>
                    <a:pt x="160" y="201"/>
                    <a:pt x="161" y="200"/>
                    <a:pt x="166" y="197"/>
                  </a:cubicBezTo>
                  <a:cubicBezTo>
                    <a:pt x="171" y="193"/>
                    <a:pt x="166" y="176"/>
                    <a:pt x="167" y="171"/>
                  </a:cubicBezTo>
                  <a:close/>
                  <a:moveTo>
                    <a:pt x="70" y="155"/>
                  </a:moveTo>
                  <a:cubicBezTo>
                    <a:pt x="70" y="157"/>
                    <a:pt x="70" y="159"/>
                    <a:pt x="70" y="161"/>
                  </a:cubicBezTo>
                  <a:cubicBezTo>
                    <a:pt x="70" y="162"/>
                    <a:pt x="69" y="167"/>
                    <a:pt x="69" y="168"/>
                  </a:cubicBezTo>
                  <a:cubicBezTo>
                    <a:pt x="64" y="172"/>
                    <a:pt x="49" y="171"/>
                    <a:pt x="42" y="171"/>
                  </a:cubicBezTo>
                  <a:cubicBezTo>
                    <a:pt x="38" y="172"/>
                    <a:pt x="36" y="173"/>
                    <a:pt x="32" y="17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0" y="171"/>
                    <a:pt x="30" y="169"/>
                    <a:pt x="30" y="168"/>
                  </a:cubicBezTo>
                  <a:cubicBezTo>
                    <a:pt x="29" y="167"/>
                    <a:pt x="26" y="166"/>
                    <a:pt x="25" y="165"/>
                  </a:cubicBezTo>
                  <a:cubicBezTo>
                    <a:pt x="25" y="163"/>
                    <a:pt x="24" y="161"/>
                    <a:pt x="23" y="160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24" y="158"/>
                    <a:pt x="23" y="154"/>
                    <a:pt x="23" y="152"/>
                  </a:cubicBezTo>
                  <a:cubicBezTo>
                    <a:pt x="25" y="151"/>
                    <a:pt x="24" y="149"/>
                    <a:pt x="26" y="148"/>
                  </a:cubicBezTo>
                  <a:cubicBezTo>
                    <a:pt x="26" y="149"/>
                    <a:pt x="29" y="146"/>
                    <a:pt x="32" y="146"/>
                  </a:cubicBezTo>
                  <a:cubicBezTo>
                    <a:pt x="34" y="146"/>
                    <a:pt x="35" y="143"/>
                    <a:pt x="37" y="143"/>
                  </a:cubicBezTo>
                  <a:cubicBezTo>
                    <a:pt x="40" y="142"/>
                    <a:pt x="42" y="143"/>
                    <a:pt x="45" y="143"/>
                  </a:cubicBezTo>
                  <a:cubicBezTo>
                    <a:pt x="47" y="142"/>
                    <a:pt x="50" y="142"/>
                    <a:pt x="51" y="142"/>
                  </a:cubicBezTo>
                  <a:cubicBezTo>
                    <a:pt x="56" y="141"/>
                    <a:pt x="65" y="144"/>
                    <a:pt x="67" y="141"/>
                  </a:cubicBezTo>
                  <a:cubicBezTo>
                    <a:pt x="68" y="141"/>
                    <a:pt x="68" y="141"/>
                    <a:pt x="69" y="141"/>
                  </a:cubicBezTo>
                  <a:cubicBezTo>
                    <a:pt x="70" y="144"/>
                    <a:pt x="70" y="146"/>
                    <a:pt x="71" y="149"/>
                  </a:cubicBezTo>
                  <a:cubicBezTo>
                    <a:pt x="72" y="152"/>
                    <a:pt x="69" y="153"/>
                    <a:pt x="70" y="155"/>
                  </a:cubicBezTo>
                  <a:close/>
                  <a:moveTo>
                    <a:pt x="70" y="124"/>
                  </a:moveTo>
                  <a:cubicBezTo>
                    <a:pt x="70" y="123"/>
                    <a:pt x="70" y="123"/>
                    <a:pt x="70" y="123"/>
                  </a:cubicBezTo>
                  <a:cubicBezTo>
                    <a:pt x="70" y="123"/>
                    <a:pt x="70" y="124"/>
                    <a:pt x="70" y="124"/>
                  </a:cubicBezTo>
                  <a:cubicBezTo>
                    <a:pt x="70" y="124"/>
                    <a:pt x="62" y="127"/>
                    <a:pt x="62" y="127"/>
                  </a:cubicBezTo>
                  <a:cubicBezTo>
                    <a:pt x="62" y="127"/>
                    <a:pt x="55" y="128"/>
                    <a:pt x="54" y="129"/>
                  </a:cubicBezTo>
                  <a:cubicBezTo>
                    <a:pt x="54" y="129"/>
                    <a:pt x="53" y="129"/>
                    <a:pt x="53" y="129"/>
                  </a:cubicBezTo>
                  <a:cubicBezTo>
                    <a:pt x="45" y="129"/>
                    <a:pt x="37" y="132"/>
                    <a:pt x="30" y="127"/>
                  </a:cubicBezTo>
                  <a:cubicBezTo>
                    <a:pt x="30" y="127"/>
                    <a:pt x="30" y="126"/>
                    <a:pt x="30" y="126"/>
                  </a:cubicBezTo>
                  <a:cubicBezTo>
                    <a:pt x="28" y="125"/>
                    <a:pt x="28" y="124"/>
                    <a:pt x="25" y="121"/>
                  </a:cubicBezTo>
                  <a:cubicBezTo>
                    <a:pt x="26" y="120"/>
                    <a:pt x="25" y="118"/>
                    <a:pt x="25" y="118"/>
                  </a:cubicBezTo>
                  <a:cubicBezTo>
                    <a:pt x="25" y="113"/>
                    <a:pt x="29" y="110"/>
                    <a:pt x="32" y="109"/>
                  </a:cubicBezTo>
                  <a:cubicBezTo>
                    <a:pt x="33" y="108"/>
                    <a:pt x="35" y="108"/>
                    <a:pt x="36" y="108"/>
                  </a:cubicBezTo>
                  <a:cubicBezTo>
                    <a:pt x="38" y="107"/>
                    <a:pt x="40" y="106"/>
                    <a:pt x="42" y="105"/>
                  </a:cubicBezTo>
                  <a:cubicBezTo>
                    <a:pt x="43" y="105"/>
                    <a:pt x="49" y="105"/>
                    <a:pt x="49" y="104"/>
                  </a:cubicBezTo>
                  <a:cubicBezTo>
                    <a:pt x="51" y="104"/>
                    <a:pt x="58" y="105"/>
                    <a:pt x="59" y="105"/>
                  </a:cubicBezTo>
                  <a:cubicBezTo>
                    <a:pt x="61" y="105"/>
                    <a:pt x="65" y="103"/>
                    <a:pt x="68" y="104"/>
                  </a:cubicBezTo>
                  <a:cubicBezTo>
                    <a:pt x="68" y="104"/>
                    <a:pt x="69" y="103"/>
                    <a:pt x="69" y="103"/>
                  </a:cubicBezTo>
                  <a:cubicBezTo>
                    <a:pt x="69" y="103"/>
                    <a:pt x="71" y="104"/>
                    <a:pt x="71" y="104"/>
                  </a:cubicBezTo>
                  <a:cubicBezTo>
                    <a:pt x="73" y="105"/>
                    <a:pt x="72" y="110"/>
                    <a:pt x="72" y="112"/>
                  </a:cubicBezTo>
                  <a:cubicBezTo>
                    <a:pt x="71" y="115"/>
                    <a:pt x="73" y="121"/>
                    <a:pt x="70" y="1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8" name="Freeform 59">
              <a:extLst>
                <a:ext uri="{FF2B5EF4-FFF2-40B4-BE49-F238E27FC236}">
                  <a16:creationId xmlns="" xmlns:a16="http://schemas.microsoft.com/office/drawing/2014/main" id="{417B056A-A9FC-C04D-AA75-B778E01BA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876" y="3000376"/>
              <a:ext cx="412750" cy="681038"/>
            </a:xfrm>
            <a:custGeom>
              <a:avLst/>
              <a:gdLst>
                <a:gd name="T0" fmla="*/ 103 w 136"/>
                <a:gd name="T1" fmla="*/ 7 h 223"/>
                <a:gd name="T2" fmla="*/ 106 w 136"/>
                <a:gd name="T3" fmla="*/ 25 h 223"/>
                <a:gd name="T4" fmla="*/ 103 w 136"/>
                <a:gd name="T5" fmla="*/ 38 h 223"/>
                <a:gd name="T6" fmla="*/ 94 w 136"/>
                <a:gd name="T7" fmla="*/ 60 h 223"/>
                <a:gd name="T8" fmla="*/ 105 w 136"/>
                <a:gd name="T9" fmla="*/ 71 h 223"/>
                <a:gd name="T10" fmla="*/ 116 w 136"/>
                <a:gd name="T11" fmla="*/ 53 h 223"/>
                <a:gd name="T12" fmla="*/ 119 w 136"/>
                <a:gd name="T13" fmla="*/ 38 h 223"/>
                <a:gd name="T14" fmla="*/ 124 w 136"/>
                <a:gd name="T15" fmla="*/ 9 h 223"/>
                <a:gd name="T16" fmla="*/ 135 w 136"/>
                <a:gd name="T17" fmla="*/ 25 h 223"/>
                <a:gd name="T18" fmla="*/ 128 w 136"/>
                <a:gd name="T19" fmla="*/ 42 h 223"/>
                <a:gd name="T20" fmla="*/ 124 w 136"/>
                <a:gd name="T21" fmla="*/ 63 h 223"/>
                <a:gd name="T22" fmla="*/ 96 w 136"/>
                <a:gd name="T23" fmla="*/ 85 h 223"/>
                <a:gd name="T24" fmla="*/ 92 w 136"/>
                <a:gd name="T25" fmla="*/ 129 h 223"/>
                <a:gd name="T26" fmla="*/ 86 w 136"/>
                <a:gd name="T27" fmla="*/ 160 h 223"/>
                <a:gd name="T28" fmla="*/ 79 w 136"/>
                <a:gd name="T29" fmla="*/ 176 h 223"/>
                <a:gd name="T30" fmla="*/ 69 w 136"/>
                <a:gd name="T31" fmla="*/ 162 h 223"/>
                <a:gd name="T32" fmla="*/ 61 w 136"/>
                <a:gd name="T33" fmla="*/ 174 h 223"/>
                <a:gd name="T34" fmla="*/ 52 w 136"/>
                <a:gd name="T35" fmla="*/ 223 h 223"/>
                <a:gd name="T36" fmla="*/ 45 w 136"/>
                <a:gd name="T37" fmla="*/ 211 h 223"/>
                <a:gd name="T38" fmla="*/ 46 w 136"/>
                <a:gd name="T39" fmla="*/ 152 h 223"/>
                <a:gd name="T40" fmla="*/ 27 w 136"/>
                <a:gd name="T41" fmla="*/ 153 h 223"/>
                <a:gd name="T42" fmla="*/ 2 w 136"/>
                <a:gd name="T43" fmla="*/ 149 h 223"/>
                <a:gd name="T44" fmla="*/ 2 w 136"/>
                <a:gd name="T45" fmla="*/ 126 h 223"/>
                <a:gd name="T46" fmla="*/ 7 w 136"/>
                <a:gd name="T47" fmla="*/ 95 h 223"/>
                <a:gd name="T48" fmla="*/ 11 w 136"/>
                <a:gd name="T49" fmla="*/ 68 h 223"/>
                <a:gd name="T50" fmla="*/ 15 w 136"/>
                <a:gd name="T51" fmla="*/ 50 h 223"/>
                <a:gd name="T52" fmla="*/ 30 w 136"/>
                <a:gd name="T53" fmla="*/ 65 h 223"/>
                <a:gd name="T54" fmla="*/ 28 w 136"/>
                <a:gd name="T55" fmla="*/ 74 h 223"/>
                <a:gd name="T56" fmla="*/ 29 w 136"/>
                <a:gd name="T57" fmla="*/ 100 h 223"/>
                <a:gd name="T58" fmla="*/ 47 w 136"/>
                <a:gd name="T59" fmla="*/ 90 h 223"/>
                <a:gd name="T60" fmla="*/ 49 w 136"/>
                <a:gd name="T61" fmla="*/ 64 h 223"/>
                <a:gd name="T62" fmla="*/ 50 w 136"/>
                <a:gd name="T63" fmla="*/ 31 h 223"/>
                <a:gd name="T64" fmla="*/ 66 w 136"/>
                <a:gd name="T65" fmla="*/ 4 h 223"/>
                <a:gd name="T66" fmla="*/ 69 w 136"/>
                <a:gd name="T67" fmla="*/ 34 h 223"/>
                <a:gd name="T68" fmla="*/ 65 w 136"/>
                <a:gd name="T69" fmla="*/ 55 h 223"/>
                <a:gd name="T70" fmla="*/ 65 w 136"/>
                <a:gd name="T71" fmla="*/ 97 h 223"/>
                <a:gd name="T72" fmla="*/ 69 w 136"/>
                <a:gd name="T73" fmla="*/ 126 h 223"/>
                <a:gd name="T74" fmla="*/ 62 w 136"/>
                <a:gd name="T75" fmla="*/ 139 h 223"/>
                <a:gd name="T76" fmla="*/ 74 w 136"/>
                <a:gd name="T77" fmla="*/ 153 h 223"/>
                <a:gd name="T78" fmla="*/ 82 w 136"/>
                <a:gd name="T79" fmla="*/ 139 h 223"/>
                <a:gd name="T80" fmla="*/ 85 w 136"/>
                <a:gd name="T81" fmla="*/ 97 h 223"/>
                <a:gd name="T82" fmla="*/ 75 w 136"/>
                <a:gd name="T83" fmla="*/ 85 h 223"/>
                <a:gd name="T84" fmla="*/ 66 w 136"/>
                <a:gd name="T85" fmla="*/ 91 h 223"/>
                <a:gd name="T86" fmla="*/ 69 w 136"/>
                <a:gd name="T87" fmla="*/ 81 h 223"/>
                <a:gd name="T88" fmla="*/ 87 w 136"/>
                <a:gd name="T89" fmla="*/ 54 h 223"/>
                <a:gd name="T90" fmla="*/ 91 w 136"/>
                <a:gd name="T91" fmla="*/ 12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6" h="223">
                  <a:moveTo>
                    <a:pt x="94" y="2"/>
                  </a:moveTo>
                  <a:cubicBezTo>
                    <a:pt x="96" y="3"/>
                    <a:pt x="100" y="3"/>
                    <a:pt x="101" y="4"/>
                  </a:cubicBezTo>
                  <a:cubicBezTo>
                    <a:pt x="102" y="5"/>
                    <a:pt x="102" y="6"/>
                    <a:pt x="103" y="7"/>
                  </a:cubicBezTo>
                  <a:cubicBezTo>
                    <a:pt x="104" y="9"/>
                    <a:pt x="106" y="12"/>
                    <a:pt x="106" y="13"/>
                  </a:cubicBezTo>
                  <a:cubicBezTo>
                    <a:pt x="107" y="15"/>
                    <a:pt x="106" y="19"/>
                    <a:pt x="106" y="20"/>
                  </a:cubicBezTo>
                  <a:cubicBezTo>
                    <a:pt x="106" y="22"/>
                    <a:pt x="106" y="23"/>
                    <a:pt x="106" y="25"/>
                  </a:cubicBezTo>
                  <a:cubicBezTo>
                    <a:pt x="105" y="27"/>
                    <a:pt x="105" y="29"/>
                    <a:pt x="104" y="31"/>
                  </a:cubicBezTo>
                  <a:cubicBezTo>
                    <a:pt x="104" y="33"/>
                    <a:pt x="104" y="35"/>
                    <a:pt x="104" y="36"/>
                  </a:cubicBezTo>
                  <a:cubicBezTo>
                    <a:pt x="103" y="37"/>
                    <a:pt x="103" y="37"/>
                    <a:pt x="103" y="38"/>
                  </a:cubicBezTo>
                  <a:cubicBezTo>
                    <a:pt x="102" y="39"/>
                    <a:pt x="103" y="41"/>
                    <a:pt x="103" y="42"/>
                  </a:cubicBezTo>
                  <a:cubicBezTo>
                    <a:pt x="103" y="43"/>
                    <a:pt x="103" y="44"/>
                    <a:pt x="103" y="46"/>
                  </a:cubicBezTo>
                  <a:cubicBezTo>
                    <a:pt x="100" y="51"/>
                    <a:pt x="96" y="54"/>
                    <a:pt x="94" y="60"/>
                  </a:cubicBezTo>
                  <a:cubicBezTo>
                    <a:pt x="94" y="62"/>
                    <a:pt x="96" y="72"/>
                    <a:pt x="96" y="73"/>
                  </a:cubicBezTo>
                  <a:cubicBezTo>
                    <a:pt x="99" y="73"/>
                    <a:pt x="100" y="73"/>
                    <a:pt x="102" y="72"/>
                  </a:cubicBezTo>
                  <a:cubicBezTo>
                    <a:pt x="103" y="72"/>
                    <a:pt x="104" y="72"/>
                    <a:pt x="105" y="71"/>
                  </a:cubicBezTo>
                  <a:cubicBezTo>
                    <a:pt x="110" y="70"/>
                    <a:pt x="110" y="66"/>
                    <a:pt x="112" y="60"/>
                  </a:cubicBezTo>
                  <a:cubicBezTo>
                    <a:pt x="112" y="58"/>
                    <a:pt x="115" y="56"/>
                    <a:pt x="116" y="54"/>
                  </a:cubicBezTo>
                  <a:cubicBezTo>
                    <a:pt x="116" y="54"/>
                    <a:pt x="116" y="53"/>
                    <a:pt x="116" y="53"/>
                  </a:cubicBezTo>
                  <a:cubicBezTo>
                    <a:pt x="116" y="53"/>
                    <a:pt x="118" y="48"/>
                    <a:pt x="117" y="47"/>
                  </a:cubicBezTo>
                  <a:cubicBezTo>
                    <a:pt x="118" y="47"/>
                    <a:pt x="119" y="47"/>
                    <a:pt x="119" y="45"/>
                  </a:cubicBezTo>
                  <a:cubicBezTo>
                    <a:pt x="119" y="43"/>
                    <a:pt x="119" y="41"/>
                    <a:pt x="119" y="38"/>
                  </a:cubicBezTo>
                  <a:cubicBezTo>
                    <a:pt x="118" y="35"/>
                    <a:pt x="120" y="23"/>
                    <a:pt x="122" y="19"/>
                  </a:cubicBezTo>
                  <a:cubicBezTo>
                    <a:pt x="122" y="18"/>
                    <a:pt x="122" y="18"/>
                    <a:pt x="121" y="19"/>
                  </a:cubicBezTo>
                  <a:cubicBezTo>
                    <a:pt x="119" y="13"/>
                    <a:pt x="118" y="11"/>
                    <a:pt x="124" y="9"/>
                  </a:cubicBezTo>
                  <a:cubicBezTo>
                    <a:pt x="126" y="9"/>
                    <a:pt x="126" y="8"/>
                    <a:pt x="128" y="9"/>
                  </a:cubicBezTo>
                  <a:cubicBezTo>
                    <a:pt x="132" y="11"/>
                    <a:pt x="134" y="17"/>
                    <a:pt x="135" y="22"/>
                  </a:cubicBezTo>
                  <a:cubicBezTo>
                    <a:pt x="135" y="23"/>
                    <a:pt x="135" y="24"/>
                    <a:pt x="135" y="25"/>
                  </a:cubicBezTo>
                  <a:cubicBezTo>
                    <a:pt x="135" y="26"/>
                    <a:pt x="136" y="27"/>
                    <a:pt x="136" y="29"/>
                  </a:cubicBezTo>
                  <a:cubicBezTo>
                    <a:pt x="135" y="29"/>
                    <a:pt x="135" y="29"/>
                    <a:pt x="134" y="30"/>
                  </a:cubicBezTo>
                  <a:cubicBezTo>
                    <a:pt x="135" y="35"/>
                    <a:pt x="130" y="39"/>
                    <a:pt x="128" y="42"/>
                  </a:cubicBezTo>
                  <a:cubicBezTo>
                    <a:pt x="128" y="44"/>
                    <a:pt x="127" y="46"/>
                    <a:pt x="127" y="48"/>
                  </a:cubicBezTo>
                  <a:cubicBezTo>
                    <a:pt x="127" y="48"/>
                    <a:pt x="126" y="49"/>
                    <a:pt x="126" y="50"/>
                  </a:cubicBezTo>
                  <a:cubicBezTo>
                    <a:pt x="128" y="53"/>
                    <a:pt x="126" y="59"/>
                    <a:pt x="124" y="63"/>
                  </a:cubicBezTo>
                  <a:cubicBezTo>
                    <a:pt x="123" y="66"/>
                    <a:pt x="124" y="69"/>
                    <a:pt x="123" y="74"/>
                  </a:cubicBezTo>
                  <a:cubicBezTo>
                    <a:pt x="122" y="78"/>
                    <a:pt x="117" y="84"/>
                    <a:pt x="114" y="85"/>
                  </a:cubicBezTo>
                  <a:cubicBezTo>
                    <a:pt x="109" y="88"/>
                    <a:pt x="100" y="78"/>
                    <a:pt x="96" y="85"/>
                  </a:cubicBezTo>
                  <a:cubicBezTo>
                    <a:pt x="95" y="86"/>
                    <a:pt x="95" y="89"/>
                    <a:pt x="94" y="91"/>
                  </a:cubicBezTo>
                  <a:cubicBezTo>
                    <a:pt x="94" y="98"/>
                    <a:pt x="94" y="106"/>
                    <a:pt x="94" y="113"/>
                  </a:cubicBezTo>
                  <a:cubicBezTo>
                    <a:pt x="94" y="119"/>
                    <a:pt x="93" y="124"/>
                    <a:pt x="92" y="129"/>
                  </a:cubicBezTo>
                  <a:cubicBezTo>
                    <a:pt x="92" y="130"/>
                    <a:pt x="92" y="142"/>
                    <a:pt x="92" y="142"/>
                  </a:cubicBezTo>
                  <a:cubicBezTo>
                    <a:pt x="92" y="143"/>
                    <a:pt x="89" y="153"/>
                    <a:pt x="90" y="154"/>
                  </a:cubicBezTo>
                  <a:cubicBezTo>
                    <a:pt x="88" y="155"/>
                    <a:pt x="87" y="158"/>
                    <a:pt x="86" y="160"/>
                  </a:cubicBezTo>
                  <a:cubicBezTo>
                    <a:pt x="86" y="162"/>
                    <a:pt x="86" y="164"/>
                    <a:pt x="86" y="166"/>
                  </a:cubicBezTo>
                  <a:cubicBezTo>
                    <a:pt x="84" y="168"/>
                    <a:pt x="84" y="170"/>
                    <a:pt x="83" y="172"/>
                  </a:cubicBezTo>
                  <a:cubicBezTo>
                    <a:pt x="83" y="173"/>
                    <a:pt x="80" y="175"/>
                    <a:pt x="79" y="176"/>
                  </a:cubicBezTo>
                  <a:cubicBezTo>
                    <a:pt x="78" y="177"/>
                    <a:pt x="72" y="173"/>
                    <a:pt x="71" y="171"/>
                  </a:cubicBezTo>
                  <a:cubicBezTo>
                    <a:pt x="71" y="170"/>
                    <a:pt x="69" y="168"/>
                    <a:pt x="69" y="166"/>
                  </a:cubicBezTo>
                  <a:cubicBezTo>
                    <a:pt x="68" y="165"/>
                    <a:pt x="68" y="163"/>
                    <a:pt x="69" y="162"/>
                  </a:cubicBezTo>
                  <a:cubicBezTo>
                    <a:pt x="67" y="158"/>
                    <a:pt x="65" y="149"/>
                    <a:pt x="61" y="149"/>
                  </a:cubicBezTo>
                  <a:cubicBezTo>
                    <a:pt x="61" y="156"/>
                    <a:pt x="61" y="162"/>
                    <a:pt x="60" y="169"/>
                  </a:cubicBezTo>
                  <a:cubicBezTo>
                    <a:pt x="61" y="171"/>
                    <a:pt x="61" y="172"/>
                    <a:pt x="61" y="174"/>
                  </a:cubicBezTo>
                  <a:cubicBezTo>
                    <a:pt x="60" y="177"/>
                    <a:pt x="59" y="180"/>
                    <a:pt x="58" y="183"/>
                  </a:cubicBezTo>
                  <a:cubicBezTo>
                    <a:pt x="58" y="188"/>
                    <a:pt x="58" y="194"/>
                    <a:pt x="58" y="199"/>
                  </a:cubicBezTo>
                  <a:cubicBezTo>
                    <a:pt x="58" y="209"/>
                    <a:pt x="61" y="222"/>
                    <a:pt x="52" y="223"/>
                  </a:cubicBezTo>
                  <a:cubicBezTo>
                    <a:pt x="51" y="221"/>
                    <a:pt x="48" y="222"/>
                    <a:pt x="47" y="220"/>
                  </a:cubicBezTo>
                  <a:cubicBezTo>
                    <a:pt x="47" y="218"/>
                    <a:pt x="47" y="217"/>
                    <a:pt x="47" y="215"/>
                  </a:cubicBezTo>
                  <a:cubicBezTo>
                    <a:pt x="46" y="213"/>
                    <a:pt x="45" y="212"/>
                    <a:pt x="45" y="211"/>
                  </a:cubicBezTo>
                  <a:cubicBezTo>
                    <a:pt x="43" y="207"/>
                    <a:pt x="45" y="202"/>
                    <a:pt x="44" y="198"/>
                  </a:cubicBezTo>
                  <a:cubicBezTo>
                    <a:pt x="43" y="190"/>
                    <a:pt x="43" y="178"/>
                    <a:pt x="44" y="170"/>
                  </a:cubicBezTo>
                  <a:cubicBezTo>
                    <a:pt x="46" y="163"/>
                    <a:pt x="43" y="156"/>
                    <a:pt x="46" y="152"/>
                  </a:cubicBezTo>
                  <a:cubicBezTo>
                    <a:pt x="45" y="150"/>
                    <a:pt x="44" y="148"/>
                    <a:pt x="41" y="148"/>
                  </a:cubicBezTo>
                  <a:cubicBezTo>
                    <a:pt x="39" y="148"/>
                    <a:pt x="37" y="150"/>
                    <a:pt x="36" y="150"/>
                  </a:cubicBezTo>
                  <a:cubicBezTo>
                    <a:pt x="33" y="151"/>
                    <a:pt x="29" y="151"/>
                    <a:pt x="27" y="153"/>
                  </a:cubicBezTo>
                  <a:cubicBezTo>
                    <a:pt x="26" y="157"/>
                    <a:pt x="10" y="158"/>
                    <a:pt x="6" y="155"/>
                  </a:cubicBezTo>
                  <a:cubicBezTo>
                    <a:pt x="5" y="154"/>
                    <a:pt x="5" y="153"/>
                    <a:pt x="5" y="151"/>
                  </a:cubicBezTo>
                  <a:cubicBezTo>
                    <a:pt x="4" y="151"/>
                    <a:pt x="3" y="150"/>
                    <a:pt x="2" y="149"/>
                  </a:cubicBezTo>
                  <a:cubicBezTo>
                    <a:pt x="1" y="146"/>
                    <a:pt x="2" y="142"/>
                    <a:pt x="1" y="139"/>
                  </a:cubicBezTo>
                  <a:cubicBezTo>
                    <a:pt x="1" y="136"/>
                    <a:pt x="0" y="134"/>
                    <a:pt x="0" y="132"/>
                  </a:cubicBezTo>
                  <a:cubicBezTo>
                    <a:pt x="1" y="130"/>
                    <a:pt x="2" y="127"/>
                    <a:pt x="2" y="126"/>
                  </a:cubicBezTo>
                  <a:cubicBezTo>
                    <a:pt x="2" y="125"/>
                    <a:pt x="2" y="116"/>
                    <a:pt x="2" y="115"/>
                  </a:cubicBezTo>
                  <a:cubicBezTo>
                    <a:pt x="3" y="111"/>
                    <a:pt x="5" y="107"/>
                    <a:pt x="7" y="105"/>
                  </a:cubicBezTo>
                  <a:cubicBezTo>
                    <a:pt x="7" y="102"/>
                    <a:pt x="7" y="98"/>
                    <a:pt x="7" y="95"/>
                  </a:cubicBezTo>
                  <a:cubicBezTo>
                    <a:pt x="8" y="94"/>
                    <a:pt x="9" y="93"/>
                    <a:pt x="10" y="92"/>
                  </a:cubicBezTo>
                  <a:cubicBezTo>
                    <a:pt x="11" y="89"/>
                    <a:pt x="10" y="86"/>
                    <a:pt x="11" y="84"/>
                  </a:cubicBezTo>
                  <a:cubicBezTo>
                    <a:pt x="12" y="82"/>
                    <a:pt x="10" y="71"/>
                    <a:pt x="11" y="68"/>
                  </a:cubicBezTo>
                  <a:cubicBezTo>
                    <a:pt x="11" y="66"/>
                    <a:pt x="11" y="64"/>
                    <a:pt x="10" y="62"/>
                  </a:cubicBezTo>
                  <a:cubicBezTo>
                    <a:pt x="11" y="61"/>
                    <a:pt x="14" y="51"/>
                    <a:pt x="14" y="50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7" y="47"/>
                    <a:pt x="23" y="32"/>
                    <a:pt x="30" y="38"/>
                  </a:cubicBezTo>
                  <a:cubicBezTo>
                    <a:pt x="37" y="45"/>
                    <a:pt x="27" y="48"/>
                    <a:pt x="29" y="53"/>
                  </a:cubicBezTo>
                  <a:cubicBezTo>
                    <a:pt x="30" y="57"/>
                    <a:pt x="31" y="60"/>
                    <a:pt x="30" y="65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8"/>
                    <a:pt x="29" y="69"/>
                    <a:pt x="28" y="70"/>
                  </a:cubicBezTo>
                  <a:cubicBezTo>
                    <a:pt x="28" y="71"/>
                    <a:pt x="28" y="73"/>
                    <a:pt x="28" y="74"/>
                  </a:cubicBezTo>
                  <a:cubicBezTo>
                    <a:pt x="27" y="80"/>
                    <a:pt x="28" y="80"/>
                    <a:pt x="25" y="84"/>
                  </a:cubicBezTo>
                  <a:cubicBezTo>
                    <a:pt x="25" y="86"/>
                    <a:pt x="26" y="87"/>
                    <a:pt x="27" y="88"/>
                  </a:cubicBezTo>
                  <a:cubicBezTo>
                    <a:pt x="27" y="90"/>
                    <a:pt x="28" y="98"/>
                    <a:pt x="29" y="100"/>
                  </a:cubicBezTo>
                  <a:cubicBezTo>
                    <a:pt x="31" y="100"/>
                    <a:pt x="34" y="99"/>
                    <a:pt x="35" y="98"/>
                  </a:cubicBezTo>
                  <a:cubicBezTo>
                    <a:pt x="36" y="98"/>
                    <a:pt x="37" y="98"/>
                    <a:pt x="38" y="98"/>
                  </a:cubicBezTo>
                  <a:cubicBezTo>
                    <a:pt x="40" y="95"/>
                    <a:pt x="45" y="93"/>
                    <a:pt x="47" y="90"/>
                  </a:cubicBezTo>
                  <a:cubicBezTo>
                    <a:pt x="48" y="89"/>
                    <a:pt x="51" y="87"/>
                    <a:pt x="49" y="86"/>
                  </a:cubicBezTo>
                  <a:cubicBezTo>
                    <a:pt x="50" y="85"/>
                    <a:pt x="51" y="84"/>
                    <a:pt x="52" y="82"/>
                  </a:cubicBezTo>
                  <a:cubicBezTo>
                    <a:pt x="53" y="76"/>
                    <a:pt x="50" y="69"/>
                    <a:pt x="49" y="64"/>
                  </a:cubicBezTo>
                  <a:cubicBezTo>
                    <a:pt x="49" y="64"/>
                    <a:pt x="49" y="55"/>
                    <a:pt x="49" y="54"/>
                  </a:cubicBezTo>
                  <a:cubicBezTo>
                    <a:pt x="48" y="51"/>
                    <a:pt x="51" y="44"/>
                    <a:pt x="51" y="41"/>
                  </a:cubicBezTo>
                  <a:cubicBezTo>
                    <a:pt x="52" y="37"/>
                    <a:pt x="50" y="34"/>
                    <a:pt x="50" y="31"/>
                  </a:cubicBezTo>
                  <a:cubicBezTo>
                    <a:pt x="50" y="29"/>
                    <a:pt x="52" y="28"/>
                    <a:pt x="50" y="26"/>
                  </a:cubicBezTo>
                  <a:cubicBezTo>
                    <a:pt x="50" y="25"/>
                    <a:pt x="52" y="18"/>
                    <a:pt x="52" y="18"/>
                  </a:cubicBezTo>
                  <a:cubicBezTo>
                    <a:pt x="54" y="13"/>
                    <a:pt x="58" y="0"/>
                    <a:pt x="66" y="4"/>
                  </a:cubicBezTo>
                  <a:cubicBezTo>
                    <a:pt x="68" y="5"/>
                    <a:pt x="69" y="7"/>
                    <a:pt x="70" y="10"/>
                  </a:cubicBezTo>
                  <a:cubicBezTo>
                    <a:pt x="71" y="11"/>
                    <a:pt x="72" y="13"/>
                    <a:pt x="72" y="14"/>
                  </a:cubicBezTo>
                  <a:cubicBezTo>
                    <a:pt x="74" y="21"/>
                    <a:pt x="69" y="27"/>
                    <a:pt x="69" y="34"/>
                  </a:cubicBezTo>
                  <a:cubicBezTo>
                    <a:pt x="69" y="36"/>
                    <a:pt x="68" y="40"/>
                    <a:pt x="67" y="43"/>
                  </a:cubicBezTo>
                  <a:cubicBezTo>
                    <a:pt x="66" y="45"/>
                    <a:pt x="67" y="50"/>
                    <a:pt x="66" y="53"/>
                  </a:cubicBezTo>
                  <a:cubicBezTo>
                    <a:pt x="66" y="54"/>
                    <a:pt x="65" y="55"/>
                    <a:pt x="65" y="55"/>
                  </a:cubicBezTo>
                  <a:cubicBezTo>
                    <a:pt x="64" y="60"/>
                    <a:pt x="64" y="64"/>
                    <a:pt x="64" y="68"/>
                  </a:cubicBezTo>
                  <a:cubicBezTo>
                    <a:pt x="63" y="70"/>
                    <a:pt x="63" y="71"/>
                    <a:pt x="62" y="73"/>
                  </a:cubicBezTo>
                  <a:cubicBezTo>
                    <a:pt x="60" y="80"/>
                    <a:pt x="63" y="94"/>
                    <a:pt x="65" y="97"/>
                  </a:cubicBezTo>
                  <a:cubicBezTo>
                    <a:pt x="68" y="97"/>
                    <a:pt x="68" y="102"/>
                    <a:pt x="69" y="105"/>
                  </a:cubicBezTo>
                  <a:cubicBezTo>
                    <a:pt x="71" y="109"/>
                    <a:pt x="75" y="116"/>
                    <a:pt x="72" y="121"/>
                  </a:cubicBezTo>
                  <a:cubicBezTo>
                    <a:pt x="71" y="123"/>
                    <a:pt x="70" y="124"/>
                    <a:pt x="69" y="126"/>
                  </a:cubicBezTo>
                  <a:cubicBezTo>
                    <a:pt x="69" y="128"/>
                    <a:pt x="69" y="129"/>
                    <a:pt x="69" y="131"/>
                  </a:cubicBezTo>
                  <a:cubicBezTo>
                    <a:pt x="68" y="132"/>
                    <a:pt x="67" y="133"/>
                    <a:pt x="67" y="135"/>
                  </a:cubicBezTo>
                  <a:cubicBezTo>
                    <a:pt x="66" y="137"/>
                    <a:pt x="63" y="138"/>
                    <a:pt x="62" y="139"/>
                  </a:cubicBezTo>
                  <a:cubicBezTo>
                    <a:pt x="61" y="143"/>
                    <a:pt x="68" y="149"/>
                    <a:pt x="70" y="151"/>
                  </a:cubicBezTo>
                  <a:cubicBezTo>
                    <a:pt x="71" y="151"/>
                    <a:pt x="72" y="151"/>
                    <a:pt x="72" y="151"/>
                  </a:cubicBezTo>
                  <a:cubicBezTo>
                    <a:pt x="72" y="152"/>
                    <a:pt x="73" y="153"/>
                    <a:pt x="74" y="153"/>
                  </a:cubicBezTo>
                  <a:cubicBezTo>
                    <a:pt x="74" y="153"/>
                    <a:pt x="74" y="153"/>
                    <a:pt x="74" y="153"/>
                  </a:cubicBezTo>
                  <a:cubicBezTo>
                    <a:pt x="75" y="154"/>
                    <a:pt x="76" y="156"/>
                    <a:pt x="78" y="155"/>
                  </a:cubicBezTo>
                  <a:cubicBezTo>
                    <a:pt x="78" y="150"/>
                    <a:pt x="81" y="144"/>
                    <a:pt x="82" y="139"/>
                  </a:cubicBezTo>
                  <a:cubicBezTo>
                    <a:pt x="83" y="135"/>
                    <a:pt x="83" y="121"/>
                    <a:pt x="83" y="114"/>
                  </a:cubicBezTo>
                  <a:cubicBezTo>
                    <a:pt x="82" y="111"/>
                    <a:pt x="84" y="107"/>
                    <a:pt x="85" y="105"/>
                  </a:cubicBezTo>
                  <a:cubicBezTo>
                    <a:pt x="85" y="102"/>
                    <a:pt x="85" y="100"/>
                    <a:pt x="85" y="97"/>
                  </a:cubicBezTo>
                  <a:cubicBezTo>
                    <a:pt x="86" y="96"/>
                    <a:pt x="86" y="94"/>
                    <a:pt x="86" y="93"/>
                  </a:cubicBezTo>
                  <a:cubicBezTo>
                    <a:pt x="87" y="90"/>
                    <a:pt x="85" y="86"/>
                    <a:pt x="85" y="84"/>
                  </a:cubicBezTo>
                  <a:cubicBezTo>
                    <a:pt x="82" y="83"/>
                    <a:pt x="77" y="83"/>
                    <a:pt x="75" y="85"/>
                  </a:cubicBezTo>
                  <a:cubicBezTo>
                    <a:pt x="73" y="86"/>
                    <a:pt x="74" y="87"/>
                    <a:pt x="72" y="88"/>
                  </a:cubicBezTo>
                  <a:cubicBezTo>
                    <a:pt x="70" y="89"/>
                    <a:pt x="70" y="87"/>
                    <a:pt x="69" y="89"/>
                  </a:cubicBezTo>
                  <a:cubicBezTo>
                    <a:pt x="69" y="90"/>
                    <a:pt x="67" y="91"/>
                    <a:pt x="66" y="91"/>
                  </a:cubicBezTo>
                  <a:cubicBezTo>
                    <a:pt x="65" y="91"/>
                    <a:pt x="64" y="91"/>
                    <a:pt x="64" y="90"/>
                  </a:cubicBezTo>
                  <a:cubicBezTo>
                    <a:pt x="63" y="88"/>
                    <a:pt x="64" y="87"/>
                    <a:pt x="64" y="85"/>
                  </a:cubicBezTo>
                  <a:cubicBezTo>
                    <a:pt x="66" y="85"/>
                    <a:pt x="67" y="83"/>
                    <a:pt x="69" y="81"/>
                  </a:cubicBezTo>
                  <a:cubicBezTo>
                    <a:pt x="70" y="81"/>
                    <a:pt x="71" y="81"/>
                    <a:pt x="71" y="81"/>
                  </a:cubicBezTo>
                  <a:cubicBezTo>
                    <a:pt x="76" y="80"/>
                    <a:pt x="82" y="80"/>
                    <a:pt x="85" y="76"/>
                  </a:cubicBezTo>
                  <a:cubicBezTo>
                    <a:pt x="84" y="72"/>
                    <a:pt x="86" y="59"/>
                    <a:pt x="87" y="54"/>
                  </a:cubicBezTo>
                  <a:cubicBezTo>
                    <a:pt x="87" y="52"/>
                    <a:pt x="87" y="49"/>
                    <a:pt x="87" y="47"/>
                  </a:cubicBezTo>
                  <a:cubicBezTo>
                    <a:pt x="88" y="40"/>
                    <a:pt x="86" y="30"/>
                    <a:pt x="87" y="24"/>
                  </a:cubicBezTo>
                  <a:cubicBezTo>
                    <a:pt x="87" y="20"/>
                    <a:pt x="90" y="16"/>
                    <a:pt x="91" y="12"/>
                  </a:cubicBezTo>
                  <a:cubicBezTo>
                    <a:pt x="89" y="10"/>
                    <a:pt x="89" y="8"/>
                    <a:pt x="89" y="4"/>
                  </a:cubicBezTo>
                  <a:cubicBezTo>
                    <a:pt x="90" y="3"/>
                    <a:pt x="93" y="3"/>
                    <a:pt x="9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9" name="Freeform 60">
              <a:extLst>
                <a:ext uri="{FF2B5EF4-FFF2-40B4-BE49-F238E27FC236}">
                  <a16:creationId xmlns="" xmlns:a16="http://schemas.microsoft.com/office/drawing/2014/main" id="{770D6456-CBA5-AF4B-A861-7193C4142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576" y="3017838"/>
              <a:ext cx="358775" cy="234950"/>
            </a:xfrm>
            <a:custGeom>
              <a:avLst/>
              <a:gdLst>
                <a:gd name="T0" fmla="*/ 47 w 118"/>
                <a:gd name="T1" fmla="*/ 0 h 77"/>
                <a:gd name="T2" fmla="*/ 52 w 118"/>
                <a:gd name="T3" fmla="*/ 3 h 77"/>
                <a:gd name="T4" fmla="*/ 53 w 118"/>
                <a:gd name="T5" fmla="*/ 4 h 77"/>
                <a:gd name="T6" fmla="*/ 65 w 118"/>
                <a:gd name="T7" fmla="*/ 8 h 77"/>
                <a:gd name="T8" fmla="*/ 71 w 118"/>
                <a:gd name="T9" fmla="*/ 9 h 77"/>
                <a:gd name="T10" fmla="*/ 74 w 118"/>
                <a:gd name="T11" fmla="*/ 11 h 77"/>
                <a:gd name="T12" fmla="*/ 88 w 118"/>
                <a:gd name="T13" fmla="*/ 19 h 77"/>
                <a:gd name="T14" fmla="*/ 88 w 118"/>
                <a:gd name="T15" fmla="*/ 38 h 77"/>
                <a:gd name="T16" fmla="*/ 79 w 118"/>
                <a:gd name="T17" fmla="*/ 48 h 77"/>
                <a:gd name="T18" fmla="*/ 65 w 118"/>
                <a:gd name="T19" fmla="*/ 57 h 77"/>
                <a:gd name="T20" fmla="*/ 70 w 118"/>
                <a:gd name="T21" fmla="*/ 59 h 77"/>
                <a:gd name="T22" fmla="*/ 86 w 118"/>
                <a:gd name="T23" fmla="*/ 60 h 77"/>
                <a:gd name="T24" fmla="*/ 93 w 118"/>
                <a:gd name="T25" fmla="*/ 59 h 77"/>
                <a:gd name="T26" fmla="*/ 113 w 118"/>
                <a:gd name="T27" fmla="*/ 64 h 77"/>
                <a:gd name="T28" fmla="*/ 116 w 118"/>
                <a:gd name="T29" fmla="*/ 75 h 77"/>
                <a:gd name="T30" fmla="*/ 101 w 118"/>
                <a:gd name="T31" fmla="*/ 75 h 77"/>
                <a:gd name="T32" fmla="*/ 88 w 118"/>
                <a:gd name="T33" fmla="*/ 76 h 77"/>
                <a:gd name="T34" fmla="*/ 76 w 118"/>
                <a:gd name="T35" fmla="*/ 75 h 77"/>
                <a:gd name="T36" fmla="*/ 50 w 118"/>
                <a:gd name="T37" fmla="*/ 75 h 77"/>
                <a:gd name="T38" fmla="*/ 44 w 118"/>
                <a:gd name="T39" fmla="*/ 75 h 77"/>
                <a:gd name="T40" fmla="*/ 34 w 118"/>
                <a:gd name="T41" fmla="*/ 77 h 77"/>
                <a:gd name="T42" fmla="*/ 23 w 118"/>
                <a:gd name="T43" fmla="*/ 75 h 77"/>
                <a:gd name="T44" fmla="*/ 16 w 118"/>
                <a:gd name="T45" fmla="*/ 69 h 77"/>
                <a:gd name="T46" fmla="*/ 18 w 118"/>
                <a:gd name="T47" fmla="*/ 65 h 77"/>
                <a:gd name="T48" fmla="*/ 56 w 118"/>
                <a:gd name="T49" fmla="*/ 54 h 77"/>
                <a:gd name="T50" fmla="*/ 61 w 118"/>
                <a:gd name="T51" fmla="*/ 48 h 77"/>
                <a:gd name="T52" fmla="*/ 68 w 118"/>
                <a:gd name="T53" fmla="*/ 42 h 77"/>
                <a:gd name="T54" fmla="*/ 60 w 118"/>
                <a:gd name="T55" fmla="*/ 29 h 77"/>
                <a:gd name="T56" fmla="*/ 50 w 118"/>
                <a:gd name="T57" fmla="*/ 26 h 77"/>
                <a:gd name="T58" fmla="*/ 48 w 118"/>
                <a:gd name="T59" fmla="*/ 25 h 77"/>
                <a:gd name="T60" fmla="*/ 40 w 118"/>
                <a:gd name="T61" fmla="*/ 31 h 77"/>
                <a:gd name="T62" fmla="*/ 20 w 118"/>
                <a:gd name="T63" fmla="*/ 47 h 77"/>
                <a:gd name="T64" fmla="*/ 9 w 118"/>
                <a:gd name="T65" fmla="*/ 53 h 77"/>
                <a:gd name="T66" fmla="*/ 3 w 118"/>
                <a:gd name="T67" fmla="*/ 53 h 77"/>
                <a:gd name="T68" fmla="*/ 0 w 118"/>
                <a:gd name="T69" fmla="*/ 48 h 77"/>
                <a:gd name="T70" fmla="*/ 18 w 118"/>
                <a:gd name="T71" fmla="*/ 33 h 77"/>
                <a:gd name="T72" fmla="*/ 21 w 118"/>
                <a:gd name="T73" fmla="*/ 30 h 77"/>
                <a:gd name="T74" fmla="*/ 24 w 118"/>
                <a:gd name="T75" fmla="*/ 29 h 77"/>
                <a:gd name="T76" fmla="*/ 26 w 118"/>
                <a:gd name="T77" fmla="*/ 27 h 77"/>
                <a:gd name="T78" fmla="*/ 34 w 118"/>
                <a:gd name="T79" fmla="*/ 14 h 77"/>
                <a:gd name="T80" fmla="*/ 31 w 118"/>
                <a:gd name="T81" fmla="*/ 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8" h="77">
                  <a:moveTo>
                    <a:pt x="38" y="0"/>
                  </a:moveTo>
                  <a:cubicBezTo>
                    <a:pt x="42" y="1"/>
                    <a:pt x="44" y="0"/>
                    <a:pt x="47" y="0"/>
                  </a:cubicBezTo>
                  <a:cubicBezTo>
                    <a:pt x="49" y="1"/>
                    <a:pt x="50" y="2"/>
                    <a:pt x="51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3" y="3"/>
                    <a:pt x="52" y="4"/>
                    <a:pt x="53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5" y="4"/>
                    <a:pt x="61" y="6"/>
                    <a:pt x="62" y="6"/>
                  </a:cubicBezTo>
                  <a:cubicBezTo>
                    <a:pt x="63" y="6"/>
                    <a:pt x="64" y="8"/>
                    <a:pt x="65" y="8"/>
                  </a:cubicBezTo>
                  <a:cubicBezTo>
                    <a:pt x="66" y="8"/>
                    <a:pt x="70" y="9"/>
                    <a:pt x="70" y="9"/>
                  </a:cubicBezTo>
                  <a:cubicBezTo>
                    <a:pt x="70" y="9"/>
                    <a:pt x="70" y="9"/>
                    <a:pt x="71" y="9"/>
                  </a:cubicBezTo>
                  <a:cubicBezTo>
                    <a:pt x="71" y="9"/>
                    <a:pt x="72" y="10"/>
                    <a:pt x="72" y="11"/>
                  </a:cubicBezTo>
                  <a:cubicBezTo>
                    <a:pt x="73" y="11"/>
                    <a:pt x="73" y="10"/>
                    <a:pt x="74" y="11"/>
                  </a:cubicBezTo>
                  <a:cubicBezTo>
                    <a:pt x="75" y="12"/>
                    <a:pt x="76" y="13"/>
                    <a:pt x="78" y="14"/>
                  </a:cubicBezTo>
                  <a:cubicBezTo>
                    <a:pt x="80" y="15"/>
                    <a:pt x="86" y="16"/>
                    <a:pt x="88" y="19"/>
                  </a:cubicBezTo>
                  <a:cubicBezTo>
                    <a:pt x="89" y="21"/>
                    <a:pt x="88" y="30"/>
                    <a:pt x="88" y="31"/>
                  </a:cubicBezTo>
                  <a:cubicBezTo>
                    <a:pt x="88" y="33"/>
                    <a:pt x="88" y="36"/>
                    <a:pt x="88" y="38"/>
                  </a:cubicBezTo>
                  <a:cubicBezTo>
                    <a:pt x="87" y="40"/>
                    <a:pt x="86" y="43"/>
                    <a:pt x="84" y="44"/>
                  </a:cubicBezTo>
                  <a:cubicBezTo>
                    <a:pt x="82" y="46"/>
                    <a:pt x="80" y="45"/>
                    <a:pt x="79" y="48"/>
                  </a:cubicBezTo>
                  <a:cubicBezTo>
                    <a:pt x="77" y="48"/>
                    <a:pt x="65" y="53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5" y="58"/>
                    <a:pt x="65" y="58"/>
                    <a:pt x="66" y="59"/>
                  </a:cubicBezTo>
                  <a:cubicBezTo>
                    <a:pt x="66" y="59"/>
                    <a:pt x="70" y="59"/>
                    <a:pt x="70" y="59"/>
                  </a:cubicBezTo>
                  <a:cubicBezTo>
                    <a:pt x="72" y="60"/>
                    <a:pt x="81" y="57"/>
                    <a:pt x="85" y="59"/>
                  </a:cubicBezTo>
                  <a:cubicBezTo>
                    <a:pt x="85" y="59"/>
                    <a:pt x="86" y="59"/>
                    <a:pt x="86" y="60"/>
                  </a:cubicBezTo>
                  <a:cubicBezTo>
                    <a:pt x="92" y="59"/>
                    <a:pt x="92" y="59"/>
                    <a:pt x="92" y="59"/>
                  </a:cubicBezTo>
                  <a:cubicBezTo>
                    <a:pt x="92" y="59"/>
                    <a:pt x="92" y="59"/>
                    <a:pt x="93" y="59"/>
                  </a:cubicBezTo>
                  <a:cubicBezTo>
                    <a:pt x="94" y="61"/>
                    <a:pt x="100" y="62"/>
                    <a:pt x="102" y="60"/>
                  </a:cubicBezTo>
                  <a:cubicBezTo>
                    <a:pt x="105" y="61"/>
                    <a:pt x="110" y="61"/>
                    <a:pt x="113" y="64"/>
                  </a:cubicBezTo>
                  <a:cubicBezTo>
                    <a:pt x="114" y="65"/>
                    <a:pt x="116" y="69"/>
                    <a:pt x="118" y="71"/>
                  </a:cubicBezTo>
                  <a:cubicBezTo>
                    <a:pt x="117" y="72"/>
                    <a:pt x="116" y="74"/>
                    <a:pt x="116" y="75"/>
                  </a:cubicBezTo>
                  <a:cubicBezTo>
                    <a:pt x="114" y="76"/>
                    <a:pt x="108" y="76"/>
                    <a:pt x="106" y="75"/>
                  </a:cubicBezTo>
                  <a:cubicBezTo>
                    <a:pt x="104" y="75"/>
                    <a:pt x="103" y="75"/>
                    <a:pt x="101" y="75"/>
                  </a:cubicBezTo>
                  <a:cubicBezTo>
                    <a:pt x="101" y="75"/>
                    <a:pt x="100" y="74"/>
                    <a:pt x="99" y="75"/>
                  </a:cubicBezTo>
                  <a:cubicBezTo>
                    <a:pt x="97" y="76"/>
                    <a:pt x="90" y="76"/>
                    <a:pt x="88" y="76"/>
                  </a:cubicBezTo>
                  <a:cubicBezTo>
                    <a:pt x="87" y="76"/>
                    <a:pt x="83" y="75"/>
                    <a:pt x="82" y="76"/>
                  </a:cubicBezTo>
                  <a:cubicBezTo>
                    <a:pt x="81" y="76"/>
                    <a:pt x="78" y="74"/>
                    <a:pt x="76" y="75"/>
                  </a:cubicBezTo>
                  <a:cubicBezTo>
                    <a:pt x="74" y="75"/>
                    <a:pt x="65" y="74"/>
                    <a:pt x="61" y="75"/>
                  </a:cubicBezTo>
                  <a:cubicBezTo>
                    <a:pt x="60" y="75"/>
                    <a:pt x="53" y="74"/>
                    <a:pt x="50" y="75"/>
                  </a:cubicBezTo>
                  <a:cubicBezTo>
                    <a:pt x="49" y="75"/>
                    <a:pt x="48" y="75"/>
                    <a:pt x="47" y="76"/>
                  </a:cubicBezTo>
                  <a:cubicBezTo>
                    <a:pt x="46" y="75"/>
                    <a:pt x="45" y="75"/>
                    <a:pt x="44" y="75"/>
                  </a:cubicBezTo>
                  <a:cubicBezTo>
                    <a:pt x="43" y="76"/>
                    <a:pt x="42" y="76"/>
                    <a:pt x="41" y="77"/>
                  </a:cubicBezTo>
                  <a:cubicBezTo>
                    <a:pt x="40" y="77"/>
                    <a:pt x="34" y="77"/>
                    <a:pt x="34" y="77"/>
                  </a:cubicBezTo>
                  <a:cubicBezTo>
                    <a:pt x="33" y="77"/>
                    <a:pt x="33" y="77"/>
                    <a:pt x="32" y="76"/>
                  </a:cubicBezTo>
                  <a:cubicBezTo>
                    <a:pt x="32" y="76"/>
                    <a:pt x="24" y="74"/>
                    <a:pt x="23" y="75"/>
                  </a:cubicBezTo>
                  <a:cubicBezTo>
                    <a:pt x="22" y="74"/>
                    <a:pt x="21" y="74"/>
                    <a:pt x="19" y="72"/>
                  </a:cubicBezTo>
                  <a:cubicBezTo>
                    <a:pt x="17" y="72"/>
                    <a:pt x="18" y="70"/>
                    <a:pt x="16" y="69"/>
                  </a:cubicBezTo>
                  <a:cubicBezTo>
                    <a:pt x="16" y="68"/>
                    <a:pt x="16" y="68"/>
                    <a:pt x="16" y="67"/>
                  </a:cubicBezTo>
                  <a:cubicBezTo>
                    <a:pt x="17" y="67"/>
                    <a:pt x="17" y="66"/>
                    <a:pt x="18" y="65"/>
                  </a:cubicBezTo>
                  <a:cubicBezTo>
                    <a:pt x="23" y="67"/>
                    <a:pt x="40" y="61"/>
                    <a:pt x="44" y="58"/>
                  </a:cubicBezTo>
                  <a:cubicBezTo>
                    <a:pt x="47" y="59"/>
                    <a:pt x="53" y="56"/>
                    <a:pt x="56" y="54"/>
                  </a:cubicBezTo>
                  <a:cubicBezTo>
                    <a:pt x="56" y="53"/>
                    <a:pt x="56" y="52"/>
                    <a:pt x="57" y="51"/>
                  </a:cubicBezTo>
                  <a:cubicBezTo>
                    <a:pt x="58" y="50"/>
                    <a:pt x="60" y="49"/>
                    <a:pt x="61" y="48"/>
                  </a:cubicBezTo>
                  <a:cubicBezTo>
                    <a:pt x="62" y="48"/>
                    <a:pt x="62" y="47"/>
                    <a:pt x="62" y="46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70" y="40"/>
                    <a:pt x="71" y="38"/>
                    <a:pt x="72" y="37"/>
                  </a:cubicBezTo>
                  <a:cubicBezTo>
                    <a:pt x="69" y="31"/>
                    <a:pt x="62" y="32"/>
                    <a:pt x="60" y="29"/>
                  </a:cubicBezTo>
                  <a:cubicBezTo>
                    <a:pt x="59" y="29"/>
                    <a:pt x="58" y="28"/>
                    <a:pt x="58" y="28"/>
                  </a:cubicBezTo>
                  <a:cubicBezTo>
                    <a:pt x="54" y="26"/>
                    <a:pt x="53" y="29"/>
                    <a:pt x="50" y="26"/>
                  </a:cubicBezTo>
                  <a:cubicBezTo>
                    <a:pt x="50" y="25"/>
                    <a:pt x="50" y="26"/>
                    <a:pt x="50" y="25"/>
                  </a:cubicBezTo>
                  <a:cubicBezTo>
                    <a:pt x="49" y="25"/>
                    <a:pt x="49" y="25"/>
                    <a:pt x="48" y="25"/>
                  </a:cubicBezTo>
                  <a:cubicBezTo>
                    <a:pt x="47" y="27"/>
                    <a:pt x="44" y="29"/>
                    <a:pt x="42" y="30"/>
                  </a:cubicBezTo>
                  <a:cubicBezTo>
                    <a:pt x="41" y="30"/>
                    <a:pt x="41" y="31"/>
                    <a:pt x="40" y="31"/>
                  </a:cubicBezTo>
                  <a:cubicBezTo>
                    <a:pt x="40" y="35"/>
                    <a:pt x="35" y="36"/>
                    <a:pt x="32" y="37"/>
                  </a:cubicBezTo>
                  <a:cubicBezTo>
                    <a:pt x="27" y="40"/>
                    <a:pt x="24" y="44"/>
                    <a:pt x="20" y="47"/>
                  </a:cubicBezTo>
                  <a:cubicBezTo>
                    <a:pt x="19" y="48"/>
                    <a:pt x="18" y="47"/>
                    <a:pt x="17" y="48"/>
                  </a:cubicBezTo>
                  <a:cubicBezTo>
                    <a:pt x="14" y="49"/>
                    <a:pt x="11" y="50"/>
                    <a:pt x="9" y="53"/>
                  </a:cubicBezTo>
                  <a:cubicBezTo>
                    <a:pt x="7" y="53"/>
                    <a:pt x="7" y="53"/>
                    <a:pt x="6" y="52"/>
                  </a:cubicBezTo>
                  <a:cubicBezTo>
                    <a:pt x="5" y="52"/>
                    <a:pt x="4" y="53"/>
                    <a:pt x="3" y="53"/>
                  </a:cubicBezTo>
                  <a:cubicBezTo>
                    <a:pt x="2" y="53"/>
                    <a:pt x="2" y="53"/>
                    <a:pt x="1" y="52"/>
                  </a:cubicBezTo>
                  <a:cubicBezTo>
                    <a:pt x="1" y="51"/>
                    <a:pt x="0" y="48"/>
                    <a:pt x="0" y="48"/>
                  </a:cubicBezTo>
                  <a:cubicBezTo>
                    <a:pt x="3" y="45"/>
                    <a:pt x="13" y="41"/>
                    <a:pt x="14" y="38"/>
                  </a:cubicBezTo>
                  <a:cubicBezTo>
                    <a:pt x="15" y="38"/>
                    <a:pt x="17" y="34"/>
                    <a:pt x="18" y="33"/>
                  </a:cubicBezTo>
                  <a:cubicBezTo>
                    <a:pt x="19" y="33"/>
                    <a:pt x="19" y="33"/>
                    <a:pt x="20" y="32"/>
                  </a:cubicBezTo>
                  <a:cubicBezTo>
                    <a:pt x="21" y="32"/>
                    <a:pt x="20" y="31"/>
                    <a:pt x="21" y="30"/>
                  </a:cubicBezTo>
                  <a:cubicBezTo>
                    <a:pt x="21" y="30"/>
                    <a:pt x="23" y="30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3" y="28"/>
                    <a:pt x="24" y="28"/>
                    <a:pt x="25" y="27"/>
                  </a:cubicBezTo>
                  <a:cubicBezTo>
                    <a:pt x="25" y="27"/>
                    <a:pt x="25" y="27"/>
                    <a:pt x="26" y="27"/>
                  </a:cubicBezTo>
                  <a:cubicBezTo>
                    <a:pt x="26" y="25"/>
                    <a:pt x="30" y="23"/>
                    <a:pt x="31" y="22"/>
                  </a:cubicBezTo>
                  <a:cubicBezTo>
                    <a:pt x="32" y="19"/>
                    <a:pt x="33" y="16"/>
                    <a:pt x="34" y="14"/>
                  </a:cubicBezTo>
                  <a:cubicBezTo>
                    <a:pt x="34" y="14"/>
                    <a:pt x="34" y="13"/>
                    <a:pt x="34" y="13"/>
                  </a:cubicBezTo>
                  <a:cubicBezTo>
                    <a:pt x="35" y="10"/>
                    <a:pt x="30" y="7"/>
                    <a:pt x="31" y="3"/>
                  </a:cubicBezTo>
                  <a:cubicBezTo>
                    <a:pt x="32" y="2"/>
                    <a:pt x="38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0" name="Freeform 61">
              <a:extLst>
                <a:ext uri="{FF2B5EF4-FFF2-40B4-BE49-F238E27FC236}">
                  <a16:creationId xmlns="" xmlns:a16="http://schemas.microsoft.com/office/drawing/2014/main" id="{CBD5C636-0DBF-684D-90B9-7A6019DF54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65651" y="3208338"/>
              <a:ext cx="471488" cy="460375"/>
            </a:xfrm>
            <a:custGeom>
              <a:avLst/>
              <a:gdLst>
                <a:gd name="T0" fmla="*/ 150 w 156"/>
                <a:gd name="T1" fmla="*/ 104 h 151"/>
                <a:gd name="T2" fmla="*/ 142 w 156"/>
                <a:gd name="T3" fmla="*/ 107 h 151"/>
                <a:gd name="T4" fmla="*/ 118 w 156"/>
                <a:gd name="T5" fmla="*/ 108 h 151"/>
                <a:gd name="T6" fmla="*/ 95 w 156"/>
                <a:gd name="T7" fmla="*/ 111 h 151"/>
                <a:gd name="T8" fmla="*/ 83 w 156"/>
                <a:gd name="T9" fmla="*/ 110 h 151"/>
                <a:gd name="T10" fmla="*/ 72 w 156"/>
                <a:gd name="T11" fmla="*/ 107 h 151"/>
                <a:gd name="T12" fmla="*/ 91 w 156"/>
                <a:gd name="T13" fmla="*/ 86 h 151"/>
                <a:gd name="T14" fmla="*/ 125 w 156"/>
                <a:gd name="T15" fmla="*/ 82 h 151"/>
                <a:gd name="T16" fmla="*/ 126 w 156"/>
                <a:gd name="T17" fmla="*/ 73 h 151"/>
                <a:gd name="T18" fmla="*/ 112 w 156"/>
                <a:gd name="T19" fmla="*/ 64 h 151"/>
                <a:gd name="T20" fmla="*/ 98 w 156"/>
                <a:gd name="T21" fmla="*/ 64 h 151"/>
                <a:gd name="T22" fmla="*/ 74 w 156"/>
                <a:gd name="T23" fmla="*/ 64 h 151"/>
                <a:gd name="T24" fmla="*/ 75 w 156"/>
                <a:gd name="T25" fmla="*/ 51 h 151"/>
                <a:gd name="T26" fmla="*/ 122 w 156"/>
                <a:gd name="T27" fmla="*/ 47 h 151"/>
                <a:gd name="T28" fmla="*/ 122 w 156"/>
                <a:gd name="T29" fmla="*/ 37 h 151"/>
                <a:gd name="T30" fmla="*/ 84 w 156"/>
                <a:gd name="T31" fmla="*/ 31 h 151"/>
                <a:gd name="T32" fmla="*/ 70 w 156"/>
                <a:gd name="T33" fmla="*/ 28 h 151"/>
                <a:gd name="T34" fmla="*/ 63 w 156"/>
                <a:gd name="T35" fmla="*/ 22 h 151"/>
                <a:gd name="T36" fmla="*/ 45 w 156"/>
                <a:gd name="T37" fmla="*/ 33 h 151"/>
                <a:gd name="T38" fmla="*/ 19 w 156"/>
                <a:gd name="T39" fmla="*/ 31 h 151"/>
                <a:gd name="T40" fmla="*/ 20 w 156"/>
                <a:gd name="T41" fmla="*/ 20 h 151"/>
                <a:gd name="T42" fmla="*/ 18 w 156"/>
                <a:gd name="T43" fmla="*/ 5 h 151"/>
                <a:gd name="T44" fmla="*/ 11 w 156"/>
                <a:gd name="T45" fmla="*/ 0 h 151"/>
                <a:gd name="T46" fmla="*/ 8 w 156"/>
                <a:gd name="T47" fmla="*/ 27 h 151"/>
                <a:gd name="T48" fmla="*/ 8 w 156"/>
                <a:gd name="T49" fmla="*/ 41 h 151"/>
                <a:gd name="T50" fmla="*/ 5 w 156"/>
                <a:gd name="T51" fmla="*/ 68 h 151"/>
                <a:gd name="T52" fmla="*/ 5 w 156"/>
                <a:gd name="T53" fmla="*/ 82 h 151"/>
                <a:gd name="T54" fmla="*/ 1 w 156"/>
                <a:gd name="T55" fmla="*/ 119 h 151"/>
                <a:gd name="T56" fmla="*/ 5 w 156"/>
                <a:gd name="T57" fmla="*/ 150 h 151"/>
                <a:gd name="T58" fmla="*/ 11 w 156"/>
                <a:gd name="T59" fmla="*/ 148 h 151"/>
                <a:gd name="T60" fmla="*/ 13 w 156"/>
                <a:gd name="T61" fmla="*/ 143 h 151"/>
                <a:gd name="T62" fmla="*/ 25 w 156"/>
                <a:gd name="T63" fmla="*/ 137 h 151"/>
                <a:gd name="T64" fmla="*/ 39 w 156"/>
                <a:gd name="T65" fmla="*/ 134 h 151"/>
                <a:gd name="T66" fmla="*/ 58 w 156"/>
                <a:gd name="T67" fmla="*/ 134 h 151"/>
                <a:gd name="T68" fmla="*/ 82 w 156"/>
                <a:gd name="T69" fmla="*/ 135 h 151"/>
                <a:gd name="T70" fmla="*/ 113 w 156"/>
                <a:gd name="T71" fmla="*/ 142 h 151"/>
                <a:gd name="T72" fmla="*/ 131 w 156"/>
                <a:gd name="T73" fmla="*/ 147 h 151"/>
                <a:gd name="T74" fmla="*/ 147 w 156"/>
                <a:gd name="T75" fmla="*/ 143 h 151"/>
                <a:gd name="T76" fmla="*/ 153 w 156"/>
                <a:gd name="T77" fmla="*/ 133 h 151"/>
                <a:gd name="T78" fmla="*/ 56 w 156"/>
                <a:gd name="T79" fmla="*/ 109 h 151"/>
                <a:gd name="T80" fmla="*/ 46 w 156"/>
                <a:gd name="T81" fmla="*/ 112 h 151"/>
                <a:gd name="T82" fmla="*/ 20 w 156"/>
                <a:gd name="T83" fmla="*/ 114 h 151"/>
                <a:gd name="T84" fmla="*/ 28 w 156"/>
                <a:gd name="T85" fmla="*/ 92 h 151"/>
                <a:gd name="T86" fmla="*/ 44 w 156"/>
                <a:gd name="T87" fmla="*/ 87 h 151"/>
                <a:gd name="T88" fmla="*/ 60 w 156"/>
                <a:gd name="T89" fmla="*/ 60 h 151"/>
                <a:gd name="T90" fmla="*/ 43 w 156"/>
                <a:gd name="T91" fmla="*/ 67 h 151"/>
                <a:gd name="T92" fmla="*/ 20 w 156"/>
                <a:gd name="T93" fmla="*/ 71 h 151"/>
                <a:gd name="T94" fmla="*/ 46 w 156"/>
                <a:gd name="T95" fmla="*/ 51 h 151"/>
                <a:gd name="T96" fmla="*/ 59 w 156"/>
                <a:gd name="T97" fmla="*/ 49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6" h="151">
                  <a:moveTo>
                    <a:pt x="156" y="123"/>
                  </a:moveTo>
                  <a:cubicBezTo>
                    <a:pt x="156" y="122"/>
                    <a:pt x="155" y="117"/>
                    <a:pt x="155" y="117"/>
                  </a:cubicBezTo>
                  <a:cubicBezTo>
                    <a:pt x="154" y="115"/>
                    <a:pt x="149" y="107"/>
                    <a:pt x="150" y="104"/>
                  </a:cubicBezTo>
                  <a:cubicBezTo>
                    <a:pt x="149" y="103"/>
                    <a:pt x="149" y="103"/>
                    <a:pt x="147" y="103"/>
                  </a:cubicBezTo>
                  <a:cubicBezTo>
                    <a:pt x="147" y="105"/>
                    <a:pt x="145" y="106"/>
                    <a:pt x="143" y="108"/>
                  </a:cubicBezTo>
                  <a:cubicBezTo>
                    <a:pt x="142" y="108"/>
                    <a:pt x="142" y="108"/>
                    <a:pt x="142" y="107"/>
                  </a:cubicBezTo>
                  <a:cubicBezTo>
                    <a:pt x="142" y="106"/>
                    <a:pt x="141" y="106"/>
                    <a:pt x="141" y="106"/>
                  </a:cubicBezTo>
                  <a:cubicBezTo>
                    <a:pt x="139" y="109"/>
                    <a:pt x="123" y="105"/>
                    <a:pt x="120" y="109"/>
                  </a:cubicBezTo>
                  <a:cubicBezTo>
                    <a:pt x="119" y="109"/>
                    <a:pt x="119" y="109"/>
                    <a:pt x="118" y="108"/>
                  </a:cubicBezTo>
                  <a:cubicBezTo>
                    <a:pt x="115" y="110"/>
                    <a:pt x="105" y="112"/>
                    <a:pt x="103" y="110"/>
                  </a:cubicBezTo>
                  <a:cubicBezTo>
                    <a:pt x="103" y="110"/>
                    <a:pt x="102" y="111"/>
                    <a:pt x="102" y="111"/>
                  </a:cubicBezTo>
                  <a:cubicBezTo>
                    <a:pt x="102" y="110"/>
                    <a:pt x="96" y="111"/>
                    <a:pt x="95" y="111"/>
                  </a:cubicBezTo>
                  <a:cubicBezTo>
                    <a:pt x="94" y="110"/>
                    <a:pt x="89" y="110"/>
                    <a:pt x="88" y="110"/>
                  </a:cubicBezTo>
                  <a:cubicBezTo>
                    <a:pt x="87" y="110"/>
                    <a:pt x="87" y="111"/>
                    <a:pt x="86" y="111"/>
                  </a:cubicBezTo>
                  <a:cubicBezTo>
                    <a:pt x="85" y="111"/>
                    <a:pt x="84" y="110"/>
                    <a:pt x="83" y="110"/>
                  </a:cubicBezTo>
                  <a:cubicBezTo>
                    <a:pt x="83" y="110"/>
                    <a:pt x="82" y="111"/>
                    <a:pt x="81" y="111"/>
                  </a:cubicBezTo>
                  <a:cubicBezTo>
                    <a:pt x="81" y="111"/>
                    <a:pt x="81" y="111"/>
                    <a:pt x="80" y="111"/>
                  </a:cubicBezTo>
                  <a:cubicBezTo>
                    <a:pt x="78" y="109"/>
                    <a:pt x="75" y="109"/>
                    <a:pt x="72" y="107"/>
                  </a:cubicBezTo>
                  <a:cubicBezTo>
                    <a:pt x="74" y="101"/>
                    <a:pt x="76" y="97"/>
                    <a:pt x="75" y="89"/>
                  </a:cubicBezTo>
                  <a:cubicBezTo>
                    <a:pt x="76" y="89"/>
                    <a:pt x="76" y="88"/>
                    <a:pt x="77" y="87"/>
                  </a:cubicBezTo>
                  <a:cubicBezTo>
                    <a:pt x="78" y="87"/>
                    <a:pt x="90" y="86"/>
                    <a:pt x="91" y="86"/>
                  </a:cubicBezTo>
                  <a:cubicBezTo>
                    <a:pt x="97" y="87"/>
                    <a:pt x="109" y="90"/>
                    <a:pt x="113" y="87"/>
                  </a:cubicBezTo>
                  <a:cubicBezTo>
                    <a:pt x="115" y="87"/>
                    <a:pt x="117" y="88"/>
                    <a:pt x="119" y="88"/>
                  </a:cubicBezTo>
                  <a:cubicBezTo>
                    <a:pt x="121" y="87"/>
                    <a:pt x="124" y="84"/>
                    <a:pt x="125" y="82"/>
                  </a:cubicBezTo>
                  <a:cubicBezTo>
                    <a:pt x="126" y="80"/>
                    <a:pt x="124" y="77"/>
                    <a:pt x="126" y="76"/>
                  </a:cubicBezTo>
                  <a:cubicBezTo>
                    <a:pt x="125" y="75"/>
                    <a:pt x="126" y="75"/>
                    <a:pt x="125" y="75"/>
                  </a:cubicBezTo>
                  <a:cubicBezTo>
                    <a:pt x="125" y="74"/>
                    <a:pt x="125" y="73"/>
                    <a:pt x="126" y="73"/>
                  </a:cubicBezTo>
                  <a:cubicBezTo>
                    <a:pt x="128" y="70"/>
                    <a:pt x="118" y="66"/>
                    <a:pt x="117" y="65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6" y="65"/>
                    <a:pt x="113" y="64"/>
                    <a:pt x="112" y="64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100" y="64"/>
                    <a:pt x="99" y="64"/>
                    <a:pt x="99" y="64"/>
                  </a:cubicBezTo>
                  <a:cubicBezTo>
                    <a:pt x="98" y="64"/>
                    <a:pt x="99" y="64"/>
                    <a:pt x="98" y="64"/>
                  </a:cubicBezTo>
                  <a:cubicBezTo>
                    <a:pt x="88" y="63"/>
                    <a:pt x="88" y="63"/>
                    <a:pt x="88" y="63"/>
                  </a:cubicBezTo>
                  <a:cubicBezTo>
                    <a:pt x="87" y="64"/>
                    <a:pt x="84" y="65"/>
                    <a:pt x="83" y="65"/>
                  </a:cubicBezTo>
                  <a:cubicBezTo>
                    <a:pt x="80" y="66"/>
                    <a:pt x="78" y="64"/>
                    <a:pt x="74" y="64"/>
                  </a:cubicBezTo>
                  <a:cubicBezTo>
                    <a:pt x="73" y="61"/>
                    <a:pt x="71" y="60"/>
                    <a:pt x="73" y="57"/>
                  </a:cubicBezTo>
                  <a:cubicBezTo>
                    <a:pt x="73" y="56"/>
                    <a:pt x="73" y="55"/>
                    <a:pt x="73" y="54"/>
                  </a:cubicBezTo>
                  <a:cubicBezTo>
                    <a:pt x="74" y="53"/>
                    <a:pt x="75" y="52"/>
                    <a:pt x="75" y="51"/>
                  </a:cubicBezTo>
                  <a:cubicBezTo>
                    <a:pt x="77" y="51"/>
                    <a:pt x="83" y="50"/>
                    <a:pt x="84" y="50"/>
                  </a:cubicBezTo>
                  <a:cubicBezTo>
                    <a:pt x="90" y="53"/>
                    <a:pt x="116" y="51"/>
                    <a:pt x="122" y="48"/>
                  </a:cubicBezTo>
                  <a:cubicBezTo>
                    <a:pt x="121" y="48"/>
                    <a:pt x="122" y="47"/>
                    <a:pt x="122" y="47"/>
                  </a:cubicBezTo>
                  <a:cubicBezTo>
                    <a:pt x="124" y="44"/>
                    <a:pt x="123" y="42"/>
                    <a:pt x="124" y="39"/>
                  </a:cubicBezTo>
                  <a:cubicBezTo>
                    <a:pt x="124" y="39"/>
                    <a:pt x="124" y="39"/>
                    <a:pt x="124" y="39"/>
                  </a:cubicBezTo>
                  <a:cubicBezTo>
                    <a:pt x="123" y="38"/>
                    <a:pt x="122" y="38"/>
                    <a:pt x="122" y="37"/>
                  </a:cubicBezTo>
                  <a:cubicBezTo>
                    <a:pt x="121" y="36"/>
                    <a:pt x="122" y="35"/>
                    <a:pt x="121" y="34"/>
                  </a:cubicBezTo>
                  <a:cubicBezTo>
                    <a:pt x="118" y="33"/>
                    <a:pt x="112" y="34"/>
                    <a:pt x="110" y="33"/>
                  </a:cubicBezTo>
                  <a:cubicBezTo>
                    <a:pt x="105" y="30"/>
                    <a:pt x="87" y="30"/>
                    <a:pt x="84" y="31"/>
                  </a:cubicBezTo>
                  <a:cubicBezTo>
                    <a:pt x="79" y="33"/>
                    <a:pt x="76" y="31"/>
                    <a:pt x="73" y="31"/>
                  </a:cubicBezTo>
                  <a:cubicBezTo>
                    <a:pt x="72" y="30"/>
                    <a:pt x="71" y="29"/>
                    <a:pt x="70" y="29"/>
                  </a:cubicBezTo>
                  <a:cubicBezTo>
                    <a:pt x="70" y="29"/>
                    <a:pt x="70" y="29"/>
                    <a:pt x="70" y="28"/>
                  </a:cubicBezTo>
                  <a:cubicBezTo>
                    <a:pt x="69" y="27"/>
                    <a:pt x="68" y="26"/>
                    <a:pt x="68" y="24"/>
                  </a:cubicBezTo>
                  <a:cubicBezTo>
                    <a:pt x="67" y="23"/>
                    <a:pt x="66" y="22"/>
                    <a:pt x="65" y="22"/>
                  </a:cubicBezTo>
                  <a:cubicBezTo>
                    <a:pt x="64" y="22"/>
                    <a:pt x="64" y="22"/>
                    <a:pt x="63" y="22"/>
                  </a:cubicBezTo>
                  <a:cubicBezTo>
                    <a:pt x="62" y="24"/>
                    <a:pt x="59" y="27"/>
                    <a:pt x="57" y="30"/>
                  </a:cubicBezTo>
                  <a:cubicBezTo>
                    <a:pt x="58" y="31"/>
                    <a:pt x="53" y="32"/>
                    <a:pt x="52" y="32"/>
                  </a:cubicBezTo>
                  <a:cubicBezTo>
                    <a:pt x="51" y="31"/>
                    <a:pt x="47" y="33"/>
                    <a:pt x="45" y="33"/>
                  </a:cubicBezTo>
                  <a:cubicBezTo>
                    <a:pt x="45" y="32"/>
                    <a:pt x="42" y="32"/>
                    <a:pt x="41" y="33"/>
                  </a:cubicBezTo>
                  <a:cubicBezTo>
                    <a:pt x="36" y="34"/>
                    <a:pt x="27" y="35"/>
                    <a:pt x="23" y="35"/>
                  </a:cubicBezTo>
                  <a:cubicBezTo>
                    <a:pt x="23" y="34"/>
                    <a:pt x="20" y="31"/>
                    <a:pt x="19" y="31"/>
                  </a:cubicBezTo>
                  <a:cubicBezTo>
                    <a:pt x="19" y="30"/>
                    <a:pt x="19" y="29"/>
                    <a:pt x="19" y="28"/>
                  </a:cubicBezTo>
                  <a:cubicBezTo>
                    <a:pt x="20" y="25"/>
                    <a:pt x="20" y="23"/>
                    <a:pt x="20" y="20"/>
                  </a:cubicBezTo>
                  <a:cubicBezTo>
                    <a:pt x="20" y="21"/>
                    <a:pt x="20" y="20"/>
                    <a:pt x="20" y="20"/>
                  </a:cubicBezTo>
                  <a:cubicBezTo>
                    <a:pt x="20" y="19"/>
                    <a:pt x="21" y="16"/>
                    <a:pt x="21" y="14"/>
                  </a:cubicBezTo>
                  <a:cubicBezTo>
                    <a:pt x="20" y="13"/>
                    <a:pt x="20" y="13"/>
                    <a:pt x="19" y="12"/>
                  </a:cubicBezTo>
                  <a:cubicBezTo>
                    <a:pt x="18" y="9"/>
                    <a:pt x="19" y="7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4"/>
                    <a:pt x="14" y="2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0" y="2"/>
                    <a:pt x="12" y="5"/>
                    <a:pt x="11" y="8"/>
                  </a:cubicBezTo>
                  <a:cubicBezTo>
                    <a:pt x="8" y="13"/>
                    <a:pt x="8" y="19"/>
                    <a:pt x="7" y="24"/>
                  </a:cubicBezTo>
                  <a:cubicBezTo>
                    <a:pt x="7" y="25"/>
                    <a:pt x="8" y="26"/>
                    <a:pt x="8" y="27"/>
                  </a:cubicBezTo>
                  <a:cubicBezTo>
                    <a:pt x="8" y="27"/>
                    <a:pt x="8" y="32"/>
                    <a:pt x="8" y="32"/>
                  </a:cubicBezTo>
                  <a:cubicBezTo>
                    <a:pt x="8" y="32"/>
                    <a:pt x="8" y="33"/>
                    <a:pt x="8" y="34"/>
                  </a:cubicBezTo>
                  <a:cubicBezTo>
                    <a:pt x="7" y="37"/>
                    <a:pt x="8" y="39"/>
                    <a:pt x="8" y="41"/>
                  </a:cubicBezTo>
                  <a:cubicBezTo>
                    <a:pt x="9" y="44"/>
                    <a:pt x="7" y="46"/>
                    <a:pt x="7" y="48"/>
                  </a:cubicBezTo>
                  <a:cubicBezTo>
                    <a:pt x="6" y="50"/>
                    <a:pt x="8" y="54"/>
                    <a:pt x="7" y="55"/>
                  </a:cubicBezTo>
                  <a:cubicBezTo>
                    <a:pt x="5" y="60"/>
                    <a:pt x="6" y="64"/>
                    <a:pt x="5" y="68"/>
                  </a:cubicBezTo>
                  <a:cubicBezTo>
                    <a:pt x="6" y="69"/>
                    <a:pt x="6" y="70"/>
                    <a:pt x="6" y="71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5" y="74"/>
                    <a:pt x="4" y="79"/>
                    <a:pt x="5" y="82"/>
                  </a:cubicBezTo>
                  <a:cubicBezTo>
                    <a:pt x="5" y="90"/>
                    <a:pt x="3" y="97"/>
                    <a:pt x="5" y="100"/>
                  </a:cubicBezTo>
                  <a:cubicBezTo>
                    <a:pt x="5" y="102"/>
                    <a:pt x="2" y="106"/>
                    <a:pt x="2" y="108"/>
                  </a:cubicBezTo>
                  <a:cubicBezTo>
                    <a:pt x="3" y="113"/>
                    <a:pt x="1" y="118"/>
                    <a:pt x="1" y="119"/>
                  </a:cubicBezTo>
                  <a:cubicBezTo>
                    <a:pt x="0" y="126"/>
                    <a:pt x="1" y="139"/>
                    <a:pt x="2" y="142"/>
                  </a:cubicBezTo>
                  <a:cubicBezTo>
                    <a:pt x="2" y="142"/>
                    <a:pt x="4" y="144"/>
                    <a:pt x="4" y="144"/>
                  </a:cubicBezTo>
                  <a:cubicBezTo>
                    <a:pt x="5" y="145"/>
                    <a:pt x="4" y="148"/>
                    <a:pt x="5" y="150"/>
                  </a:cubicBezTo>
                  <a:cubicBezTo>
                    <a:pt x="5" y="150"/>
                    <a:pt x="6" y="150"/>
                    <a:pt x="6" y="151"/>
                  </a:cubicBezTo>
                  <a:cubicBezTo>
                    <a:pt x="7" y="151"/>
                    <a:pt x="8" y="150"/>
                    <a:pt x="10" y="150"/>
                  </a:cubicBezTo>
                  <a:cubicBezTo>
                    <a:pt x="10" y="149"/>
                    <a:pt x="11" y="149"/>
                    <a:pt x="11" y="148"/>
                  </a:cubicBezTo>
                  <a:cubicBezTo>
                    <a:pt x="11" y="147"/>
                    <a:pt x="11" y="146"/>
                    <a:pt x="11" y="145"/>
                  </a:cubicBezTo>
                  <a:cubicBezTo>
                    <a:pt x="11" y="145"/>
                    <a:pt x="11" y="145"/>
                    <a:pt x="11" y="145"/>
                  </a:cubicBezTo>
                  <a:cubicBezTo>
                    <a:pt x="12" y="144"/>
                    <a:pt x="13" y="144"/>
                    <a:pt x="13" y="143"/>
                  </a:cubicBezTo>
                  <a:cubicBezTo>
                    <a:pt x="14" y="142"/>
                    <a:pt x="13" y="141"/>
                    <a:pt x="14" y="141"/>
                  </a:cubicBezTo>
                  <a:cubicBezTo>
                    <a:pt x="15" y="138"/>
                    <a:pt x="21" y="139"/>
                    <a:pt x="21" y="139"/>
                  </a:cubicBezTo>
                  <a:cubicBezTo>
                    <a:pt x="23" y="138"/>
                    <a:pt x="24" y="137"/>
                    <a:pt x="25" y="137"/>
                  </a:cubicBezTo>
                  <a:cubicBezTo>
                    <a:pt x="26" y="137"/>
                    <a:pt x="27" y="138"/>
                    <a:pt x="28" y="137"/>
                  </a:cubicBezTo>
                  <a:cubicBezTo>
                    <a:pt x="30" y="136"/>
                    <a:pt x="32" y="135"/>
                    <a:pt x="33" y="134"/>
                  </a:cubicBezTo>
                  <a:cubicBezTo>
                    <a:pt x="35" y="134"/>
                    <a:pt x="38" y="134"/>
                    <a:pt x="39" y="134"/>
                  </a:cubicBezTo>
                  <a:cubicBezTo>
                    <a:pt x="41" y="133"/>
                    <a:pt x="50" y="134"/>
                    <a:pt x="51" y="134"/>
                  </a:cubicBezTo>
                  <a:cubicBezTo>
                    <a:pt x="51" y="134"/>
                    <a:pt x="52" y="134"/>
                    <a:pt x="52" y="134"/>
                  </a:cubicBezTo>
                  <a:cubicBezTo>
                    <a:pt x="53" y="133"/>
                    <a:pt x="58" y="134"/>
                    <a:pt x="58" y="134"/>
                  </a:cubicBezTo>
                  <a:cubicBezTo>
                    <a:pt x="59" y="134"/>
                    <a:pt x="63" y="134"/>
                    <a:pt x="64" y="134"/>
                  </a:cubicBezTo>
                  <a:cubicBezTo>
                    <a:pt x="68" y="134"/>
                    <a:pt x="69" y="134"/>
                    <a:pt x="73" y="135"/>
                  </a:cubicBezTo>
                  <a:cubicBezTo>
                    <a:pt x="74" y="135"/>
                    <a:pt x="81" y="135"/>
                    <a:pt x="82" y="135"/>
                  </a:cubicBezTo>
                  <a:cubicBezTo>
                    <a:pt x="84" y="137"/>
                    <a:pt x="87" y="137"/>
                    <a:pt x="89" y="139"/>
                  </a:cubicBezTo>
                  <a:cubicBezTo>
                    <a:pt x="90" y="137"/>
                    <a:pt x="101" y="140"/>
                    <a:pt x="103" y="140"/>
                  </a:cubicBezTo>
                  <a:cubicBezTo>
                    <a:pt x="107" y="139"/>
                    <a:pt x="112" y="142"/>
                    <a:pt x="113" y="142"/>
                  </a:cubicBezTo>
                  <a:cubicBezTo>
                    <a:pt x="116" y="141"/>
                    <a:pt x="116" y="143"/>
                    <a:pt x="117" y="144"/>
                  </a:cubicBezTo>
                  <a:cubicBezTo>
                    <a:pt x="119" y="144"/>
                    <a:pt x="120" y="144"/>
                    <a:pt x="121" y="144"/>
                  </a:cubicBezTo>
                  <a:cubicBezTo>
                    <a:pt x="125" y="146"/>
                    <a:pt x="127" y="147"/>
                    <a:pt x="131" y="147"/>
                  </a:cubicBezTo>
                  <a:cubicBezTo>
                    <a:pt x="133" y="148"/>
                    <a:pt x="138" y="148"/>
                    <a:pt x="138" y="148"/>
                  </a:cubicBezTo>
                  <a:cubicBezTo>
                    <a:pt x="139" y="147"/>
                    <a:pt x="143" y="146"/>
                    <a:pt x="144" y="146"/>
                  </a:cubicBezTo>
                  <a:cubicBezTo>
                    <a:pt x="145" y="145"/>
                    <a:pt x="146" y="144"/>
                    <a:pt x="147" y="143"/>
                  </a:cubicBezTo>
                  <a:cubicBezTo>
                    <a:pt x="147" y="143"/>
                    <a:pt x="147" y="142"/>
                    <a:pt x="147" y="142"/>
                  </a:cubicBezTo>
                  <a:cubicBezTo>
                    <a:pt x="147" y="141"/>
                    <a:pt x="150" y="140"/>
                    <a:pt x="150" y="140"/>
                  </a:cubicBezTo>
                  <a:cubicBezTo>
                    <a:pt x="152" y="138"/>
                    <a:pt x="151" y="135"/>
                    <a:pt x="153" y="133"/>
                  </a:cubicBezTo>
                  <a:cubicBezTo>
                    <a:pt x="154" y="132"/>
                    <a:pt x="155" y="132"/>
                    <a:pt x="155" y="130"/>
                  </a:cubicBezTo>
                  <a:cubicBezTo>
                    <a:pt x="154" y="129"/>
                    <a:pt x="156" y="124"/>
                    <a:pt x="156" y="123"/>
                  </a:cubicBezTo>
                  <a:close/>
                  <a:moveTo>
                    <a:pt x="56" y="109"/>
                  </a:moveTo>
                  <a:cubicBezTo>
                    <a:pt x="54" y="111"/>
                    <a:pt x="52" y="110"/>
                    <a:pt x="49" y="111"/>
                  </a:cubicBezTo>
                  <a:cubicBezTo>
                    <a:pt x="49" y="111"/>
                    <a:pt x="48" y="111"/>
                    <a:pt x="47" y="111"/>
                  </a:cubicBezTo>
                  <a:cubicBezTo>
                    <a:pt x="47" y="111"/>
                    <a:pt x="47" y="111"/>
                    <a:pt x="46" y="112"/>
                  </a:cubicBezTo>
                  <a:cubicBezTo>
                    <a:pt x="45" y="112"/>
                    <a:pt x="43" y="112"/>
                    <a:pt x="42" y="112"/>
                  </a:cubicBezTo>
                  <a:cubicBezTo>
                    <a:pt x="40" y="112"/>
                    <a:pt x="39" y="112"/>
                    <a:pt x="37" y="112"/>
                  </a:cubicBezTo>
                  <a:cubicBezTo>
                    <a:pt x="33" y="114"/>
                    <a:pt x="25" y="114"/>
                    <a:pt x="20" y="114"/>
                  </a:cubicBezTo>
                  <a:cubicBezTo>
                    <a:pt x="20" y="114"/>
                    <a:pt x="19" y="113"/>
                    <a:pt x="19" y="112"/>
                  </a:cubicBezTo>
                  <a:cubicBezTo>
                    <a:pt x="18" y="111"/>
                    <a:pt x="18" y="98"/>
                    <a:pt x="19" y="97"/>
                  </a:cubicBezTo>
                  <a:cubicBezTo>
                    <a:pt x="19" y="97"/>
                    <a:pt x="28" y="92"/>
                    <a:pt x="28" y="92"/>
                  </a:cubicBezTo>
                  <a:cubicBezTo>
                    <a:pt x="29" y="92"/>
                    <a:pt x="29" y="92"/>
                    <a:pt x="30" y="92"/>
                  </a:cubicBezTo>
                  <a:cubicBezTo>
                    <a:pt x="31" y="91"/>
                    <a:pt x="32" y="90"/>
                    <a:pt x="34" y="89"/>
                  </a:cubicBezTo>
                  <a:cubicBezTo>
                    <a:pt x="36" y="88"/>
                    <a:pt x="42" y="89"/>
                    <a:pt x="44" y="87"/>
                  </a:cubicBezTo>
                  <a:cubicBezTo>
                    <a:pt x="48" y="88"/>
                    <a:pt x="55" y="87"/>
                    <a:pt x="59" y="89"/>
                  </a:cubicBezTo>
                  <a:cubicBezTo>
                    <a:pt x="61" y="95"/>
                    <a:pt x="59" y="107"/>
                    <a:pt x="56" y="109"/>
                  </a:cubicBezTo>
                  <a:close/>
                  <a:moveTo>
                    <a:pt x="60" y="60"/>
                  </a:moveTo>
                  <a:cubicBezTo>
                    <a:pt x="60" y="62"/>
                    <a:pt x="60" y="64"/>
                    <a:pt x="59" y="64"/>
                  </a:cubicBezTo>
                  <a:cubicBezTo>
                    <a:pt x="57" y="66"/>
                    <a:pt x="53" y="68"/>
                    <a:pt x="49" y="67"/>
                  </a:cubicBezTo>
                  <a:cubicBezTo>
                    <a:pt x="48" y="67"/>
                    <a:pt x="45" y="67"/>
                    <a:pt x="43" y="67"/>
                  </a:cubicBezTo>
                  <a:cubicBezTo>
                    <a:pt x="42" y="67"/>
                    <a:pt x="40" y="68"/>
                    <a:pt x="39" y="68"/>
                  </a:cubicBezTo>
                  <a:cubicBezTo>
                    <a:pt x="38" y="68"/>
                    <a:pt x="37" y="68"/>
                    <a:pt x="36" y="68"/>
                  </a:cubicBezTo>
                  <a:cubicBezTo>
                    <a:pt x="29" y="70"/>
                    <a:pt x="27" y="71"/>
                    <a:pt x="20" y="71"/>
                  </a:cubicBezTo>
                  <a:cubicBezTo>
                    <a:pt x="15" y="59"/>
                    <a:pt x="24" y="56"/>
                    <a:pt x="33" y="51"/>
                  </a:cubicBezTo>
                  <a:cubicBezTo>
                    <a:pt x="35" y="50"/>
                    <a:pt x="38" y="52"/>
                    <a:pt x="40" y="52"/>
                  </a:cubicBezTo>
                  <a:cubicBezTo>
                    <a:pt x="42" y="51"/>
                    <a:pt x="44" y="52"/>
                    <a:pt x="46" y="51"/>
                  </a:cubicBezTo>
                  <a:cubicBezTo>
                    <a:pt x="47" y="51"/>
                    <a:pt x="49" y="49"/>
                    <a:pt x="50" y="49"/>
                  </a:cubicBezTo>
                  <a:cubicBezTo>
                    <a:pt x="51" y="48"/>
                    <a:pt x="53" y="49"/>
                    <a:pt x="54" y="48"/>
                  </a:cubicBezTo>
                  <a:cubicBezTo>
                    <a:pt x="56" y="48"/>
                    <a:pt x="57" y="49"/>
                    <a:pt x="59" y="49"/>
                  </a:cubicBezTo>
                  <a:cubicBezTo>
                    <a:pt x="62" y="52"/>
                    <a:pt x="61" y="55"/>
                    <a:pt x="60" y="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1" name="Freeform 62">
              <a:extLst>
                <a:ext uri="{FF2B5EF4-FFF2-40B4-BE49-F238E27FC236}">
                  <a16:creationId xmlns="" xmlns:a16="http://schemas.microsoft.com/office/drawing/2014/main" id="{8585EE9A-19BF-8444-8E5C-736CD8018E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64376" y="3014663"/>
              <a:ext cx="831850" cy="349250"/>
            </a:xfrm>
            <a:custGeom>
              <a:avLst/>
              <a:gdLst>
                <a:gd name="T0" fmla="*/ 262 w 275"/>
                <a:gd name="T1" fmla="*/ 71 h 114"/>
                <a:gd name="T2" fmla="*/ 242 w 275"/>
                <a:gd name="T3" fmla="*/ 70 h 114"/>
                <a:gd name="T4" fmla="*/ 227 w 275"/>
                <a:gd name="T5" fmla="*/ 69 h 114"/>
                <a:gd name="T6" fmla="*/ 178 w 275"/>
                <a:gd name="T7" fmla="*/ 63 h 114"/>
                <a:gd name="T8" fmla="*/ 186 w 275"/>
                <a:gd name="T9" fmla="*/ 34 h 114"/>
                <a:gd name="T10" fmla="*/ 121 w 275"/>
                <a:gd name="T11" fmla="*/ 40 h 114"/>
                <a:gd name="T12" fmla="*/ 96 w 275"/>
                <a:gd name="T13" fmla="*/ 36 h 114"/>
                <a:gd name="T14" fmla="*/ 104 w 275"/>
                <a:gd name="T15" fmla="*/ 28 h 114"/>
                <a:gd name="T16" fmla="*/ 126 w 275"/>
                <a:gd name="T17" fmla="*/ 32 h 114"/>
                <a:gd name="T18" fmla="*/ 144 w 275"/>
                <a:gd name="T19" fmla="*/ 31 h 114"/>
                <a:gd name="T20" fmla="*/ 178 w 275"/>
                <a:gd name="T21" fmla="*/ 29 h 114"/>
                <a:gd name="T22" fmla="*/ 208 w 275"/>
                <a:gd name="T23" fmla="*/ 40 h 114"/>
                <a:gd name="T24" fmla="*/ 229 w 275"/>
                <a:gd name="T25" fmla="*/ 34 h 114"/>
                <a:gd name="T26" fmla="*/ 217 w 275"/>
                <a:gd name="T27" fmla="*/ 20 h 114"/>
                <a:gd name="T28" fmla="*/ 198 w 275"/>
                <a:gd name="T29" fmla="*/ 17 h 114"/>
                <a:gd name="T30" fmla="*/ 161 w 275"/>
                <a:gd name="T31" fmla="*/ 15 h 114"/>
                <a:gd name="T32" fmla="*/ 146 w 275"/>
                <a:gd name="T33" fmla="*/ 9 h 114"/>
                <a:gd name="T34" fmla="*/ 118 w 275"/>
                <a:gd name="T35" fmla="*/ 1 h 114"/>
                <a:gd name="T36" fmla="*/ 96 w 275"/>
                <a:gd name="T37" fmla="*/ 15 h 114"/>
                <a:gd name="T38" fmla="*/ 56 w 275"/>
                <a:gd name="T39" fmla="*/ 19 h 114"/>
                <a:gd name="T40" fmla="*/ 40 w 275"/>
                <a:gd name="T41" fmla="*/ 32 h 114"/>
                <a:gd name="T42" fmla="*/ 30 w 275"/>
                <a:gd name="T43" fmla="*/ 53 h 114"/>
                <a:gd name="T44" fmla="*/ 36 w 275"/>
                <a:gd name="T45" fmla="*/ 63 h 114"/>
                <a:gd name="T46" fmla="*/ 50 w 275"/>
                <a:gd name="T47" fmla="*/ 61 h 114"/>
                <a:gd name="T48" fmla="*/ 58 w 275"/>
                <a:gd name="T49" fmla="*/ 34 h 114"/>
                <a:gd name="T50" fmla="*/ 87 w 275"/>
                <a:gd name="T51" fmla="*/ 54 h 114"/>
                <a:gd name="T52" fmla="*/ 52 w 275"/>
                <a:gd name="T53" fmla="*/ 69 h 114"/>
                <a:gd name="T54" fmla="*/ 0 w 275"/>
                <a:gd name="T55" fmla="*/ 80 h 114"/>
                <a:gd name="T56" fmla="*/ 46 w 275"/>
                <a:gd name="T57" fmla="*/ 86 h 114"/>
                <a:gd name="T58" fmla="*/ 56 w 275"/>
                <a:gd name="T59" fmla="*/ 97 h 114"/>
                <a:gd name="T60" fmla="*/ 49 w 275"/>
                <a:gd name="T61" fmla="*/ 113 h 114"/>
                <a:gd name="T62" fmla="*/ 73 w 275"/>
                <a:gd name="T63" fmla="*/ 98 h 114"/>
                <a:gd name="T64" fmla="*/ 112 w 275"/>
                <a:gd name="T65" fmla="*/ 98 h 114"/>
                <a:gd name="T66" fmla="*/ 150 w 275"/>
                <a:gd name="T67" fmla="*/ 99 h 114"/>
                <a:gd name="T68" fmla="*/ 175 w 275"/>
                <a:gd name="T69" fmla="*/ 100 h 114"/>
                <a:gd name="T70" fmla="*/ 213 w 275"/>
                <a:gd name="T71" fmla="*/ 103 h 114"/>
                <a:gd name="T72" fmla="*/ 185 w 275"/>
                <a:gd name="T73" fmla="*/ 88 h 114"/>
                <a:gd name="T74" fmla="*/ 189 w 275"/>
                <a:gd name="T75" fmla="*/ 78 h 114"/>
                <a:gd name="T76" fmla="*/ 215 w 275"/>
                <a:gd name="T77" fmla="*/ 83 h 114"/>
                <a:gd name="T78" fmla="*/ 232 w 275"/>
                <a:gd name="T79" fmla="*/ 89 h 114"/>
                <a:gd name="T80" fmla="*/ 259 w 275"/>
                <a:gd name="T81" fmla="*/ 91 h 114"/>
                <a:gd name="T82" fmla="*/ 273 w 275"/>
                <a:gd name="T83" fmla="*/ 80 h 114"/>
                <a:gd name="T84" fmla="*/ 115 w 275"/>
                <a:gd name="T85" fmla="*/ 80 h 114"/>
                <a:gd name="T86" fmla="*/ 91 w 275"/>
                <a:gd name="T87" fmla="*/ 88 h 114"/>
                <a:gd name="T88" fmla="*/ 85 w 275"/>
                <a:gd name="T89" fmla="*/ 80 h 114"/>
                <a:gd name="T90" fmla="*/ 114 w 275"/>
                <a:gd name="T91" fmla="*/ 74 h 114"/>
                <a:gd name="T92" fmla="*/ 125 w 275"/>
                <a:gd name="T93" fmla="*/ 60 h 114"/>
                <a:gd name="T94" fmla="*/ 98 w 275"/>
                <a:gd name="T95" fmla="*/ 63 h 114"/>
                <a:gd name="T96" fmla="*/ 118 w 275"/>
                <a:gd name="T97" fmla="*/ 52 h 114"/>
                <a:gd name="T98" fmla="*/ 125 w 275"/>
                <a:gd name="T99" fmla="*/ 60 h 114"/>
                <a:gd name="T100" fmla="*/ 150 w 275"/>
                <a:gd name="T101" fmla="*/ 84 h 114"/>
                <a:gd name="T102" fmla="*/ 132 w 275"/>
                <a:gd name="T103" fmla="*/ 76 h 114"/>
                <a:gd name="T104" fmla="*/ 161 w 275"/>
                <a:gd name="T105" fmla="*/ 75 h 114"/>
                <a:gd name="T106" fmla="*/ 140 w 275"/>
                <a:gd name="T107" fmla="*/ 61 h 114"/>
                <a:gd name="T108" fmla="*/ 167 w 275"/>
                <a:gd name="T109" fmla="*/ 5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" h="114">
                  <a:moveTo>
                    <a:pt x="271" y="73"/>
                  </a:moveTo>
                  <a:cubicBezTo>
                    <a:pt x="271" y="73"/>
                    <a:pt x="271" y="73"/>
                    <a:pt x="270" y="72"/>
                  </a:cubicBezTo>
                  <a:cubicBezTo>
                    <a:pt x="270" y="72"/>
                    <a:pt x="267" y="73"/>
                    <a:pt x="267" y="74"/>
                  </a:cubicBezTo>
                  <a:cubicBezTo>
                    <a:pt x="265" y="73"/>
                    <a:pt x="263" y="72"/>
                    <a:pt x="262" y="71"/>
                  </a:cubicBezTo>
                  <a:cubicBezTo>
                    <a:pt x="261" y="71"/>
                    <a:pt x="261" y="71"/>
                    <a:pt x="261" y="71"/>
                  </a:cubicBezTo>
                  <a:cubicBezTo>
                    <a:pt x="259" y="72"/>
                    <a:pt x="252" y="68"/>
                    <a:pt x="251" y="68"/>
                  </a:cubicBezTo>
                  <a:cubicBezTo>
                    <a:pt x="249" y="69"/>
                    <a:pt x="247" y="70"/>
                    <a:pt x="244" y="70"/>
                  </a:cubicBezTo>
                  <a:cubicBezTo>
                    <a:pt x="244" y="69"/>
                    <a:pt x="243" y="71"/>
                    <a:pt x="242" y="70"/>
                  </a:cubicBezTo>
                  <a:cubicBezTo>
                    <a:pt x="241" y="70"/>
                    <a:pt x="238" y="68"/>
                    <a:pt x="236" y="68"/>
                  </a:cubicBezTo>
                  <a:cubicBezTo>
                    <a:pt x="235" y="69"/>
                    <a:pt x="234" y="69"/>
                    <a:pt x="233" y="70"/>
                  </a:cubicBezTo>
                  <a:cubicBezTo>
                    <a:pt x="233" y="70"/>
                    <a:pt x="232" y="69"/>
                    <a:pt x="232" y="69"/>
                  </a:cubicBezTo>
                  <a:cubicBezTo>
                    <a:pt x="231" y="68"/>
                    <a:pt x="229" y="70"/>
                    <a:pt x="227" y="69"/>
                  </a:cubicBezTo>
                  <a:cubicBezTo>
                    <a:pt x="222" y="66"/>
                    <a:pt x="216" y="68"/>
                    <a:pt x="209" y="68"/>
                  </a:cubicBezTo>
                  <a:cubicBezTo>
                    <a:pt x="207" y="66"/>
                    <a:pt x="203" y="68"/>
                    <a:pt x="202" y="67"/>
                  </a:cubicBezTo>
                  <a:cubicBezTo>
                    <a:pt x="198" y="64"/>
                    <a:pt x="190" y="67"/>
                    <a:pt x="185" y="64"/>
                  </a:cubicBezTo>
                  <a:cubicBezTo>
                    <a:pt x="183" y="66"/>
                    <a:pt x="178" y="63"/>
                    <a:pt x="178" y="63"/>
                  </a:cubicBezTo>
                  <a:cubicBezTo>
                    <a:pt x="176" y="63"/>
                    <a:pt x="177" y="60"/>
                    <a:pt x="178" y="58"/>
                  </a:cubicBezTo>
                  <a:cubicBezTo>
                    <a:pt x="179" y="56"/>
                    <a:pt x="190" y="48"/>
                    <a:pt x="192" y="48"/>
                  </a:cubicBezTo>
                  <a:cubicBezTo>
                    <a:pt x="193" y="45"/>
                    <a:pt x="193" y="38"/>
                    <a:pt x="190" y="36"/>
                  </a:cubicBezTo>
                  <a:cubicBezTo>
                    <a:pt x="189" y="35"/>
                    <a:pt x="186" y="34"/>
                    <a:pt x="186" y="34"/>
                  </a:cubicBezTo>
                  <a:cubicBezTo>
                    <a:pt x="185" y="34"/>
                    <a:pt x="174" y="39"/>
                    <a:pt x="174" y="40"/>
                  </a:cubicBezTo>
                  <a:cubicBezTo>
                    <a:pt x="163" y="39"/>
                    <a:pt x="149" y="41"/>
                    <a:pt x="141" y="40"/>
                  </a:cubicBezTo>
                  <a:cubicBezTo>
                    <a:pt x="138" y="39"/>
                    <a:pt x="129" y="41"/>
                    <a:pt x="127" y="40"/>
                  </a:cubicBezTo>
                  <a:cubicBezTo>
                    <a:pt x="125" y="40"/>
                    <a:pt x="123" y="40"/>
                    <a:pt x="121" y="40"/>
                  </a:cubicBezTo>
                  <a:cubicBezTo>
                    <a:pt x="120" y="40"/>
                    <a:pt x="118" y="41"/>
                    <a:pt x="116" y="40"/>
                  </a:cubicBezTo>
                  <a:cubicBezTo>
                    <a:pt x="113" y="40"/>
                    <a:pt x="108" y="40"/>
                    <a:pt x="105" y="39"/>
                  </a:cubicBezTo>
                  <a:cubicBezTo>
                    <a:pt x="104" y="40"/>
                    <a:pt x="103" y="40"/>
                    <a:pt x="102" y="40"/>
                  </a:cubicBezTo>
                  <a:cubicBezTo>
                    <a:pt x="100" y="38"/>
                    <a:pt x="98" y="37"/>
                    <a:pt x="96" y="36"/>
                  </a:cubicBezTo>
                  <a:cubicBezTo>
                    <a:pt x="92" y="34"/>
                    <a:pt x="87" y="35"/>
                    <a:pt x="85" y="32"/>
                  </a:cubicBezTo>
                  <a:cubicBezTo>
                    <a:pt x="85" y="32"/>
                    <a:pt x="85" y="32"/>
                    <a:pt x="85" y="31"/>
                  </a:cubicBezTo>
                  <a:cubicBezTo>
                    <a:pt x="84" y="30"/>
                    <a:pt x="91" y="28"/>
                    <a:pt x="93" y="29"/>
                  </a:cubicBezTo>
                  <a:cubicBezTo>
                    <a:pt x="93" y="29"/>
                    <a:pt x="102" y="29"/>
                    <a:pt x="104" y="28"/>
                  </a:cubicBezTo>
                  <a:cubicBezTo>
                    <a:pt x="106" y="28"/>
                    <a:pt x="108" y="26"/>
                    <a:pt x="111" y="27"/>
                  </a:cubicBezTo>
                  <a:cubicBezTo>
                    <a:pt x="113" y="27"/>
                    <a:pt x="115" y="29"/>
                    <a:pt x="118" y="30"/>
                  </a:cubicBezTo>
                  <a:cubicBezTo>
                    <a:pt x="120" y="30"/>
                    <a:pt x="122" y="28"/>
                    <a:pt x="125" y="29"/>
                  </a:cubicBezTo>
                  <a:cubicBezTo>
                    <a:pt x="125" y="30"/>
                    <a:pt x="125" y="31"/>
                    <a:pt x="126" y="32"/>
                  </a:cubicBezTo>
                  <a:cubicBezTo>
                    <a:pt x="126" y="33"/>
                    <a:pt x="128" y="31"/>
                    <a:pt x="128" y="32"/>
                  </a:cubicBezTo>
                  <a:cubicBezTo>
                    <a:pt x="129" y="33"/>
                    <a:pt x="129" y="33"/>
                    <a:pt x="130" y="33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34" y="31"/>
                    <a:pt x="140" y="33"/>
                    <a:pt x="144" y="31"/>
                  </a:cubicBezTo>
                  <a:cubicBezTo>
                    <a:pt x="143" y="30"/>
                    <a:pt x="148" y="31"/>
                    <a:pt x="148" y="31"/>
                  </a:cubicBezTo>
                  <a:cubicBezTo>
                    <a:pt x="151" y="29"/>
                    <a:pt x="153" y="28"/>
                    <a:pt x="157" y="29"/>
                  </a:cubicBezTo>
                  <a:cubicBezTo>
                    <a:pt x="158" y="29"/>
                    <a:pt x="163" y="26"/>
                    <a:pt x="165" y="28"/>
                  </a:cubicBezTo>
                  <a:cubicBezTo>
                    <a:pt x="169" y="29"/>
                    <a:pt x="177" y="28"/>
                    <a:pt x="178" y="29"/>
                  </a:cubicBezTo>
                  <a:cubicBezTo>
                    <a:pt x="179" y="29"/>
                    <a:pt x="192" y="28"/>
                    <a:pt x="195" y="27"/>
                  </a:cubicBezTo>
                  <a:cubicBezTo>
                    <a:pt x="196" y="27"/>
                    <a:pt x="198" y="28"/>
                    <a:pt x="199" y="28"/>
                  </a:cubicBezTo>
                  <a:cubicBezTo>
                    <a:pt x="205" y="28"/>
                    <a:pt x="212" y="28"/>
                    <a:pt x="213" y="35"/>
                  </a:cubicBezTo>
                  <a:cubicBezTo>
                    <a:pt x="211" y="37"/>
                    <a:pt x="209" y="39"/>
                    <a:pt x="208" y="40"/>
                  </a:cubicBezTo>
                  <a:cubicBezTo>
                    <a:pt x="205" y="45"/>
                    <a:pt x="208" y="56"/>
                    <a:pt x="209" y="61"/>
                  </a:cubicBezTo>
                  <a:cubicBezTo>
                    <a:pt x="212" y="62"/>
                    <a:pt x="217" y="59"/>
                    <a:pt x="220" y="56"/>
                  </a:cubicBezTo>
                  <a:cubicBezTo>
                    <a:pt x="221" y="57"/>
                    <a:pt x="224" y="52"/>
                    <a:pt x="224" y="51"/>
                  </a:cubicBezTo>
                  <a:cubicBezTo>
                    <a:pt x="227" y="48"/>
                    <a:pt x="231" y="40"/>
                    <a:pt x="229" y="34"/>
                  </a:cubicBezTo>
                  <a:cubicBezTo>
                    <a:pt x="228" y="32"/>
                    <a:pt x="226" y="31"/>
                    <a:pt x="225" y="30"/>
                  </a:cubicBezTo>
                  <a:cubicBezTo>
                    <a:pt x="225" y="29"/>
                    <a:pt x="224" y="28"/>
                    <a:pt x="224" y="27"/>
                  </a:cubicBezTo>
                  <a:cubicBezTo>
                    <a:pt x="223" y="26"/>
                    <a:pt x="221" y="24"/>
                    <a:pt x="221" y="23"/>
                  </a:cubicBezTo>
                  <a:cubicBezTo>
                    <a:pt x="219" y="22"/>
                    <a:pt x="219" y="21"/>
                    <a:pt x="217" y="20"/>
                  </a:cubicBezTo>
                  <a:cubicBezTo>
                    <a:pt x="216" y="21"/>
                    <a:pt x="209" y="16"/>
                    <a:pt x="206" y="18"/>
                  </a:cubicBezTo>
                  <a:cubicBezTo>
                    <a:pt x="206" y="18"/>
                    <a:pt x="205" y="18"/>
                    <a:pt x="205" y="18"/>
                  </a:cubicBezTo>
                  <a:cubicBezTo>
                    <a:pt x="203" y="18"/>
                    <a:pt x="201" y="17"/>
                    <a:pt x="198" y="17"/>
                  </a:cubicBezTo>
                  <a:cubicBezTo>
                    <a:pt x="198" y="17"/>
                    <a:pt x="198" y="17"/>
                    <a:pt x="198" y="17"/>
                  </a:cubicBezTo>
                  <a:cubicBezTo>
                    <a:pt x="197" y="16"/>
                    <a:pt x="187" y="15"/>
                    <a:pt x="184" y="14"/>
                  </a:cubicBezTo>
                  <a:cubicBezTo>
                    <a:pt x="178" y="13"/>
                    <a:pt x="174" y="16"/>
                    <a:pt x="170" y="16"/>
                  </a:cubicBezTo>
                  <a:cubicBezTo>
                    <a:pt x="169" y="16"/>
                    <a:pt x="166" y="18"/>
                    <a:pt x="165" y="17"/>
                  </a:cubicBezTo>
                  <a:cubicBezTo>
                    <a:pt x="164" y="17"/>
                    <a:pt x="161" y="15"/>
                    <a:pt x="161" y="15"/>
                  </a:cubicBezTo>
                  <a:cubicBezTo>
                    <a:pt x="160" y="15"/>
                    <a:pt x="160" y="16"/>
                    <a:pt x="159" y="15"/>
                  </a:cubicBezTo>
                  <a:cubicBezTo>
                    <a:pt x="158" y="15"/>
                    <a:pt x="156" y="14"/>
                    <a:pt x="155" y="13"/>
                  </a:cubicBezTo>
                  <a:cubicBezTo>
                    <a:pt x="155" y="13"/>
                    <a:pt x="150" y="13"/>
                    <a:pt x="150" y="12"/>
                  </a:cubicBezTo>
                  <a:cubicBezTo>
                    <a:pt x="149" y="11"/>
                    <a:pt x="147" y="9"/>
                    <a:pt x="146" y="9"/>
                  </a:cubicBezTo>
                  <a:cubicBezTo>
                    <a:pt x="143" y="8"/>
                    <a:pt x="139" y="7"/>
                    <a:pt x="137" y="5"/>
                  </a:cubicBezTo>
                  <a:cubicBezTo>
                    <a:pt x="137" y="5"/>
                    <a:pt x="136" y="4"/>
                    <a:pt x="136" y="4"/>
                  </a:cubicBezTo>
                  <a:cubicBezTo>
                    <a:pt x="132" y="2"/>
                    <a:pt x="129" y="5"/>
                    <a:pt x="125" y="3"/>
                  </a:cubicBezTo>
                  <a:cubicBezTo>
                    <a:pt x="126" y="3"/>
                    <a:pt x="118" y="1"/>
                    <a:pt x="118" y="1"/>
                  </a:cubicBezTo>
                  <a:cubicBezTo>
                    <a:pt x="117" y="0"/>
                    <a:pt x="117" y="0"/>
                    <a:pt x="116" y="0"/>
                  </a:cubicBezTo>
                  <a:cubicBezTo>
                    <a:pt x="116" y="1"/>
                    <a:pt x="114" y="1"/>
                    <a:pt x="113" y="2"/>
                  </a:cubicBezTo>
                  <a:cubicBezTo>
                    <a:pt x="113" y="2"/>
                    <a:pt x="112" y="8"/>
                    <a:pt x="110" y="9"/>
                  </a:cubicBezTo>
                  <a:cubicBezTo>
                    <a:pt x="105" y="11"/>
                    <a:pt x="101" y="13"/>
                    <a:pt x="96" y="15"/>
                  </a:cubicBezTo>
                  <a:cubicBezTo>
                    <a:pt x="94" y="15"/>
                    <a:pt x="92" y="16"/>
                    <a:pt x="90" y="16"/>
                  </a:cubicBezTo>
                  <a:cubicBezTo>
                    <a:pt x="87" y="18"/>
                    <a:pt x="83" y="17"/>
                    <a:pt x="79" y="18"/>
                  </a:cubicBezTo>
                  <a:cubicBezTo>
                    <a:pt x="78" y="19"/>
                    <a:pt x="76" y="18"/>
                    <a:pt x="75" y="18"/>
                  </a:cubicBezTo>
                  <a:cubicBezTo>
                    <a:pt x="69" y="19"/>
                    <a:pt x="63" y="16"/>
                    <a:pt x="56" y="19"/>
                  </a:cubicBezTo>
                  <a:cubicBezTo>
                    <a:pt x="53" y="20"/>
                    <a:pt x="50" y="22"/>
                    <a:pt x="48" y="24"/>
                  </a:cubicBezTo>
                  <a:cubicBezTo>
                    <a:pt x="48" y="25"/>
                    <a:pt x="47" y="26"/>
                    <a:pt x="47" y="27"/>
                  </a:cubicBezTo>
                  <a:cubicBezTo>
                    <a:pt x="45" y="28"/>
                    <a:pt x="44" y="30"/>
                    <a:pt x="42" y="32"/>
                  </a:cubicBezTo>
                  <a:cubicBezTo>
                    <a:pt x="41" y="32"/>
                    <a:pt x="40" y="32"/>
                    <a:pt x="40" y="32"/>
                  </a:cubicBezTo>
                  <a:cubicBezTo>
                    <a:pt x="39" y="33"/>
                    <a:pt x="36" y="36"/>
                    <a:pt x="36" y="38"/>
                  </a:cubicBezTo>
                  <a:cubicBezTo>
                    <a:pt x="36" y="38"/>
                    <a:pt x="36" y="39"/>
                    <a:pt x="36" y="39"/>
                  </a:cubicBezTo>
                  <a:cubicBezTo>
                    <a:pt x="34" y="42"/>
                    <a:pt x="31" y="44"/>
                    <a:pt x="30" y="47"/>
                  </a:cubicBezTo>
                  <a:cubicBezTo>
                    <a:pt x="30" y="49"/>
                    <a:pt x="30" y="51"/>
                    <a:pt x="30" y="53"/>
                  </a:cubicBezTo>
                  <a:cubicBezTo>
                    <a:pt x="29" y="54"/>
                    <a:pt x="29" y="55"/>
                    <a:pt x="29" y="57"/>
                  </a:cubicBezTo>
                  <a:cubicBezTo>
                    <a:pt x="30" y="57"/>
                    <a:pt x="30" y="58"/>
                    <a:pt x="30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4" y="60"/>
                    <a:pt x="34" y="61"/>
                    <a:pt x="36" y="63"/>
                  </a:cubicBezTo>
                  <a:cubicBezTo>
                    <a:pt x="37" y="62"/>
                    <a:pt x="42" y="65"/>
                    <a:pt x="43" y="65"/>
                  </a:cubicBezTo>
                  <a:cubicBezTo>
                    <a:pt x="45" y="66"/>
                    <a:pt x="48" y="64"/>
                    <a:pt x="49" y="62"/>
                  </a:cubicBezTo>
                  <a:cubicBezTo>
                    <a:pt x="50" y="62"/>
                    <a:pt x="50" y="62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2" y="56"/>
                    <a:pt x="52" y="56"/>
                  </a:cubicBezTo>
                  <a:cubicBezTo>
                    <a:pt x="52" y="55"/>
                    <a:pt x="52" y="54"/>
                    <a:pt x="52" y="53"/>
                  </a:cubicBezTo>
                  <a:cubicBezTo>
                    <a:pt x="56" y="47"/>
                    <a:pt x="56" y="40"/>
                    <a:pt x="58" y="34"/>
                  </a:cubicBezTo>
                  <a:cubicBezTo>
                    <a:pt x="61" y="33"/>
                    <a:pt x="70" y="31"/>
                    <a:pt x="73" y="32"/>
                  </a:cubicBezTo>
                  <a:cubicBezTo>
                    <a:pt x="77" y="34"/>
                    <a:pt x="85" y="45"/>
                    <a:pt x="85" y="51"/>
                  </a:cubicBezTo>
                  <a:cubicBezTo>
                    <a:pt x="86" y="52"/>
                    <a:pt x="86" y="53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6" y="54"/>
                    <a:pt x="84" y="60"/>
                    <a:pt x="83" y="61"/>
                  </a:cubicBezTo>
                  <a:cubicBezTo>
                    <a:pt x="81" y="63"/>
                    <a:pt x="73" y="66"/>
                    <a:pt x="69" y="66"/>
                  </a:cubicBezTo>
                  <a:cubicBezTo>
                    <a:pt x="65" y="65"/>
                    <a:pt x="60" y="67"/>
                    <a:pt x="56" y="67"/>
                  </a:cubicBezTo>
                  <a:cubicBezTo>
                    <a:pt x="54" y="67"/>
                    <a:pt x="53" y="68"/>
                    <a:pt x="52" y="69"/>
                  </a:cubicBezTo>
                  <a:cubicBezTo>
                    <a:pt x="40" y="69"/>
                    <a:pt x="27" y="70"/>
                    <a:pt x="15" y="75"/>
                  </a:cubicBezTo>
                  <a:cubicBezTo>
                    <a:pt x="14" y="76"/>
                    <a:pt x="12" y="75"/>
                    <a:pt x="12" y="75"/>
                  </a:cubicBezTo>
                  <a:cubicBezTo>
                    <a:pt x="9" y="76"/>
                    <a:pt x="7" y="75"/>
                    <a:pt x="5" y="76"/>
                  </a:cubicBezTo>
                  <a:cubicBezTo>
                    <a:pt x="3" y="77"/>
                    <a:pt x="2" y="79"/>
                    <a:pt x="0" y="80"/>
                  </a:cubicBezTo>
                  <a:cubicBezTo>
                    <a:pt x="0" y="91"/>
                    <a:pt x="3" y="91"/>
                    <a:pt x="7" y="97"/>
                  </a:cubicBezTo>
                  <a:cubicBezTo>
                    <a:pt x="17" y="97"/>
                    <a:pt x="21" y="95"/>
                    <a:pt x="30" y="91"/>
                  </a:cubicBezTo>
                  <a:cubicBezTo>
                    <a:pt x="31" y="90"/>
                    <a:pt x="33" y="91"/>
                    <a:pt x="34" y="91"/>
                  </a:cubicBezTo>
                  <a:cubicBezTo>
                    <a:pt x="38" y="89"/>
                    <a:pt x="42" y="88"/>
                    <a:pt x="46" y="86"/>
                  </a:cubicBezTo>
                  <a:cubicBezTo>
                    <a:pt x="48" y="85"/>
                    <a:pt x="57" y="79"/>
                    <a:pt x="59" y="82"/>
                  </a:cubicBezTo>
                  <a:cubicBezTo>
                    <a:pt x="60" y="81"/>
                    <a:pt x="67" y="80"/>
                    <a:pt x="69" y="80"/>
                  </a:cubicBezTo>
                  <a:cubicBezTo>
                    <a:pt x="69" y="80"/>
                    <a:pt x="68" y="80"/>
                    <a:pt x="69" y="80"/>
                  </a:cubicBezTo>
                  <a:cubicBezTo>
                    <a:pt x="69" y="84"/>
                    <a:pt x="59" y="95"/>
                    <a:pt x="56" y="97"/>
                  </a:cubicBezTo>
                  <a:cubicBezTo>
                    <a:pt x="55" y="97"/>
                    <a:pt x="55" y="100"/>
                    <a:pt x="53" y="101"/>
                  </a:cubicBezTo>
                  <a:cubicBezTo>
                    <a:pt x="53" y="102"/>
                    <a:pt x="54" y="103"/>
                    <a:pt x="53" y="105"/>
                  </a:cubicBezTo>
                  <a:cubicBezTo>
                    <a:pt x="53" y="106"/>
                    <a:pt x="52" y="106"/>
                    <a:pt x="51" y="107"/>
                  </a:cubicBezTo>
                  <a:cubicBezTo>
                    <a:pt x="50" y="108"/>
                    <a:pt x="50" y="111"/>
                    <a:pt x="49" y="113"/>
                  </a:cubicBezTo>
                  <a:cubicBezTo>
                    <a:pt x="49" y="113"/>
                    <a:pt x="49" y="114"/>
                    <a:pt x="50" y="114"/>
                  </a:cubicBezTo>
                  <a:cubicBezTo>
                    <a:pt x="50" y="114"/>
                    <a:pt x="54" y="112"/>
                    <a:pt x="55" y="112"/>
                  </a:cubicBezTo>
                  <a:cubicBezTo>
                    <a:pt x="57" y="110"/>
                    <a:pt x="71" y="99"/>
                    <a:pt x="71" y="99"/>
                  </a:cubicBezTo>
                  <a:cubicBezTo>
                    <a:pt x="72" y="98"/>
                    <a:pt x="72" y="98"/>
                    <a:pt x="73" y="98"/>
                  </a:cubicBezTo>
                  <a:cubicBezTo>
                    <a:pt x="79" y="103"/>
                    <a:pt x="86" y="102"/>
                    <a:pt x="93" y="100"/>
                  </a:cubicBezTo>
                  <a:cubicBezTo>
                    <a:pt x="95" y="99"/>
                    <a:pt x="100" y="100"/>
                    <a:pt x="101" y="100"/>
                  </a:cubicBezTo>
                  <a:cubicBezTo>
                    <a:pt x="101" y="99"/>
                    <a:pt x="107" y="99"/>
                    <a:pt x="107" y="99"/>
                  </a:cubicBezTo>
                  <a:cubicBezTo>
                    <a:pt x="108" y="100"/>
                    <a:pt x="110" y="97"/>
                    <a:pt x="112" y="98"/>
                  </a:cubicBezTo>
                  <a:cubicBezTo>
                    <a:pt x="123" y="99"/>
                    <a:pt x="123" y="99"/>
                    <a:pt x="123" y="99"/>
                  </a:cubicBezTo>
                  <a:cubicBezTo>
                    <a:pt x="124" y="98"/>
                    <a:pt x="130" y="97"/>
                    <a:pt x="130" y="97"/>
                  </a:cubicBezTo>
                  <a:cubicBezTo>
                    <a:pt x="132" y="97"/>
                    <a:pt x="134" y="97"/>
                    <a:pt x="136" y="97"/>
                  </a:cubicBezTo>
                  <a:cubicBezTo>
                    <a:pt x="139" y="99"/>
                    <a:pt x="149" y="97"/>
                    <a:pt x="150" y="99"/>
                  </a:cubicBezTo>
                  <a:cubicBezTo>
                    <a:pt x="150" y="98"/>
                    <a:pt x="155" y="98"/>
                    <a:pt x="156" y="99"/>
                  </a:cubicBezTo>
                  <a:cubicBezTo>
                    <a:pt x="156" y="99"/>
                    <a:pt x="159" y="98"/>
                    <a:pt x="160" y="99"/>
                  </a:cubicBezTo>
                  <a:cubicBezTo>
                    <a:pt x="160" y="99"/>
                    <a:pt x="161" y="99"/>
                    <a:pt x="161" y="99"/>
                  </a:cubicBezTo>
                  <a:cubicBezTo>
                    <a:pt x="162" y="99"/>
                    <a:pt x="173" y="99"/>
                    <a:pt x="175" y="100"/>
                  </a:cubicBezTo>
                  <a:cubicBezTo>
                    <a:pt x="175" y="100"/>
                    <a:pt x="177" y="99"/>
                    <a:pt x="179" y="100"/>
                  </a:cubicBezTo>
                  <a:cubicBezTo>
                    <a:pt x="186" y="103"/>
                    <a:pt x="194" y="103"/>
                    <a:pt x="202" y="104"/>
                  </a:cubicBezTo>
                  <a:cubicBezTo>
                    <a:pt x="203" y="105"/>
                    <a:pt x="204" y="103"/>
                    <a:pt x="207" y="104"/>
                  </a:cubicBezTo>
                  <a:cubicBezTo>
                    <a:pt x="208" y="103"/>
                    <a:pt x="211" y="103"/>
                    <a:pt x="213" y="103"/>
                  </a:cubicBezTo>
                  <a:cubicBezTo>
                    <a:pt x="214" y="101"/>
                    <a:pt x="213" y="98"/>
                    <a:pt x="213" y="96"/>
                  </a:cubicBezTo>
                  <a:cubicBezTo>
                    <a:pt x="208" y="93"/>
                    <a:pt x="204" y="88"/>
                    <a:pt x="196" y="90"/>
                  </a:cubicBezTo>
                  <a:cubicBezTo>
                    <a:pt x="196" y="89"/>
                    <a:pt x="191" y="88"/>
                    <a:pt x="190" y="88"/>
                  </a:cubicBezTo>
                  <a:cubicBezTo>
                    <a:pt x="188" y="88"/>
                    <a:pt x="187" y="88"/>
                    <a:pt x="185" y="88"/>
                  </a:cubicBezTo>
                  <a:cubicBezTo>
                    <a:pt x="180" y="85"/>
                    <a:pt x="172" y="86"/>
                    <a:pt x="165" y="85"/>
                  </a:cubicBezTo>
                  <a:cubicBezTo>
                    <a:pt x="164" y="82"/>
                    <a:pt x="168" y="81"/>
                    <a:pt x="169" y="79"/>
                  </a:cubicBezTo>
                  <a:cubicBezTo>
                    <a:pt x="168" y="78"/>
                    <a:pt x="170" y="77"/>
                    <a:pt x="170" y="76"/>
                  </a:cubicBezTo>
                  <a:cubicBezTo>
                    <a:pt x="176" y="76"/>
                    <a:pt x="184" y="74"/>
                    <a:pt x="189" y="78"/>
                  </a:cubicBezTo>
                  <a:cubicBezTo>
                    <a:pt x="190" y="76"/>
                    <a:pt x="197" y="80"/>
                    <a:pt x="198" y="80"/>
                  </a:cubicBezTo>
                  <a:cubicBezTo>
                    <a:pt x="200" y="79"/>
                    <a:pt x="203" y="81"/>
                    <a:pt x="204" y="82"/>
                  </a:cubicBezTo>
                  <a:cubicBezTo>
                    <a:pt x="206" y="79"/>
                    <a:pt x="210" y="83"/>
                    <a:pt x="213" y="83"/>
                  </a:cubicBezTo>
                  <a:cubicBezTo>
                    <a:pt x="214" y="83"/>
                    <a:pt x="214" y="83"/>
                    <a:pt x="215" y="83"/>
                  </a:cubicBezTo>
                  <a:cubicBezTo>
                    <a:pt x="216" y="84"/>
                    <a:pt x="216" y="85"/>
                    <a:pt x="217" y="86"/>
                  </a:cubicBezTo>
                  <a:cubicBezTo>
                    <a:pt x="218" y="85"/>
                    <a:pt x="221" y="87"/>
                    <a:pt x="222" y="87"/>
                  </a:cubicBezTo>
                  <a:cubicBezTo>
                    <a:pt x="223" y="87"/>
                    <a:pt x="227" y="88"/>
                    <a:pt x="228" y="89"/>
                  </a:cubicBezTo>
                  <a:cubicBezTo>
                    <a:pt x="229" y="89"/>
                    <a:pt x="231" y="89"/>
                    <a:pt x="232" y="89"/>
                  </a:cubicBezTo>
                  <a:cubicBezTo>
                    <a:pt x="233" y="89"/>
                    <a:pt x="234" y="90"/>
                    <a:pt x="235" y="90"/>
                  </a:cubicBezTo>
                  <a:cubicBezTo>
                    <a:pt x="236" y="90"/>
                    <a:pt x="235" y="90"/>
                    <a:pt x="235" y="90"/>
                  </a:cubicBezTo>
                  <a:cubicBezTo>
                    <a:pt x="239" y="91"/>
                    <a:pt x="253" y="93"/>
                    <a:pt x="255" y="90"/>
                  </a:cubicBezTo>
                  <a:cubicBezTo>
                    <a:pt x="257" y="91"/>
                    <a:pt x="258" y="91"/>
                    <a:pt x="259" y="91"/>
                  </a:cubicBezTo>
                  <a:cubicBezTo>
                    <a:pt x="259" y="90"/>
                    <a:pt x="260" y="89"/>
                    <a:pt x="261" y="88"/>
                  </a:cubicBezTo>
                  <a:cubicBezTo>
                    <a:pt x="263" y="87"/>
                    <a:pt x="268" y="87"/>
                    <a:pt x="270" y="85"/>
                  </a:cubicBezTo>
                  <a:cubicBezTo>
                    <a:pt x="270" y="84"/>
                    <a:pt x="271" y="83"/>
                    <a:pt x="271" y="82"/>
                  </a:cubicBezTo>
                  <a:cubicBezTo>
                    <a:pt x="272" y="81"/>
                    <a:pt x="273" y="81"/>
                    <a:pt x="273" y="80"/>
                  </a:cubicBezTo>
                  <a:cubicBezTo>
                    <a:pt x="275" y="77"/>
                    <a:pt x="271" y="75"/>
                    <a:pt x="271" y="73"/>
                  </a:cubicBezTo>
                  <a:close/>
                  <a:moveTo>
                    <a:pt x="119" y="76"/>
                  </a:moveTo>
                  <a:cubicBezTo>
                    <a:pt x="119" y="76"/>
                    <a:pt x="119" y="76"/>
                    <a:pt x="119" y="77"/>
                  </a:cubicBezTo>
                  <a:cubicBezTo>
                    <a:pt x="118" y="78"/>
                    <a:pt x="117" y="79"/>
                    <a:pt x="115" y="80"/>
                  </a:cubicBezTo>
                  <a:cubicBezTo>
                    <a:pt x="115" y="81"/>
                    <a:pt x="115" y="82"/>
                    <a:pt x="115" y="83"/>
                  </a:cubicBezTo>
                  <a:cubicBezTo>
                    <a:pt x="114" y="84"/>
                    <a:pt x="112" y="84"/>
                    <a:pt x="111" y="85"/>
                  </a:cubicBezTo>
                  <a:cubicBezTo>
                    <a:pt x="110" y="85"/>
                    <a:pt x="110" y="85"/>
                    <a:pt x="109" y="85"/>
                  </a:cubicBezTo>
                  <a:cubicBezTo>
                    <a:pt x="109" y="85"/>
                    <a:pt x="93" y="87"/>
                    <a:pt x="91" y="88"/>
                  </a:cubicBezTo>
                  <a:cubicBezTo>
                    <a:pt x="89" y="89"/>
                    <a:pt x="87" y="88"/>
                    <a:pt x="87" y="88"/>
                  </a:cubicBezTo>
                  <a:cubicBezTo>
                    <a:pt x="85" y="89"/>
                    <a:pt x="83" y="89"/>
                    <a:pt x="81" y="90"/>
                  </a:cubicBezTo>
                  <a:cubicBezTo>
                    <a:pt x="80" y="90"/>
                    <a:pt x="80" y="90"/>
                    <a:pt x="79" y="89"/>
                  </a:cubicBezTo>
                  <a:cubicBezTo>
                    <a:pt x="79" y="88"/>
                    <a:pt x="84" y="82"/>
                    <a:pt x="85" y="80"/>
                  </a:cubicBezTo>
                  <a:cubicBezTo>
                    <a:pt x="90" y="81"/>
                    <a:pt x="95" y="78"/>
                    <a:pt x="98" y="76"/>
                  </a:cubicBezTo>
                  <a:cubicBezTo>
                    <a:pt x="98" y="76"/>
                    <a:pt x="101" y="77"/>
                    <a:pt x="101" y="77"/>
                  </a:cubicBezTo>
                  <a:cubicBezTo>
                    <a:pt x="101" y="76"/>
                    <a:pt x="105" y="75"/>
                    <a:pt x="105" y="75"/>
                  </a:cubicBezTo>
                  <a:cubicBezTo>
                    <a:pt x="108" y="74"/>
                    <a:pt x="113" y="76"/>
                    <a:pt x="114" y="74"/>
                  </a:cubicBezTo>
                  <a:cubicBezTo>
                    <a:pt x="115" y="74"/>
                    <a:pt x="115" y="74"/>
                    <a:pt x="115" y="75"/>
                  </a:cubicBezTo>
                  <a:cubicBezTo>
                    <a:pt x="117" y="74"/>
                    <a:pt x="118" y="75"/>
                    <a:pt x="119" y="75"/>
                  </a:cubicBezTo>
                  <a:cubicBezTo>
                    <a:pt x="119" y="76"/>
                    <a:pt x="119" y="76"/>
                    <a:pt x="119" y="76"/>
                  </a:cubicBezTo>
                  <a:close/>
                  <a:moveTo>
                    <a:pt x="125" y="60"/>
                  </a:moveTo>
                  <a:cubicBezTo>
                    <a:pt x="124" y="61"/>
                    <a:pt x="122" y="63"/>
                    <a:pt x="120" y="63"/>
                  </a:cubicBezTo>
                  <a:cubicBezTo>
                    <a:pt x="120" y="62"/>
                    <a:pt x="120" y="62"/>
                    <a:pt x="120" y="63"/>
                  </a:cubicBezTo>
                  <a:cubicBezTo>
                    <a:pt x="116" y="64"/>
                    <a:pt x="110" y="60"/>
                    <a:pt x="106" y="62"/>
                  </a:cubicBezTo>
                  <a:cubicBezTo>
                    <a:pt x="104" y="63"/>
                    <a:pt x="100" y="64"/>
                    <a:pt x="98" y="63"/>
                  </a:cubicBezTo>
                  <a:cubicBezTo>
                    <a:pt x="97" y="63"/>
                    <a:pt x="97" y="63"/>
                    <a:pt x="97" y="63"/>
                  </a:cubicBezTo>
                  <a:cubicBezTo>
                    <a:pt x="97" y="60"/>
                    <a:pt x="97" y="60"/>
                    <a:pt x="98" y="58"/>
                  </a:cubicBezTo>
                  <a:cubicBezTo>
                    <a:pt x="102" y="56"/>
                    <a:pt x="112" y="51"/>
                    <a:pt x="117" y="53"/>
                  </a:cubicBezTo>
                  <a:cubicBezTo>
                    <a:pt x="118" y="53"/>
                    <a:pt x="118" y="52"/>
                    <a:pt x="118" y="52"/>
                  </a:cubicBezTo>
                  <a:cubicBezTo>
                    <a:pt x="122" y="53"/>
                    <a:pt x="125" y="54"/>
                    <a:pt x="127" y="54"/>
                  </a:cubicBezTo>
                  <a:cubicBezTo>
                    <a:pt x="127" y="54"/>
                    <a:pt x="128" y="55"/>
                    <a:pt x="128" y="55"/>
                  </a:cubicBezTo>
                  <a:cubicBezTo>
                    <a:pt x="128" y="57"/>
                    <a:pt x="127" y="59"/>
                    <a:pt x="125" y="60"/>
                  </a:cubicBezTo>
                  <a:cubicBezTo>
                    <a:pt x="125" y="60"/>
                    <a:pt x="125" y="60"/>
                    <a:pt x="125" y="60"/>
                  </a:cubicBezTo>
                  <a:close/>
                  <a:moveTo>
                    <a:pt x="161" y="75"/>
                  </a:moveTo>
                  <a:cubicBezTo>
                    <a:pt x="159" y="77"/>
                    <a:pt x="158" y="79"/>
                    <a:pt x="157" y="81"/>
                  </a:cubicBezTo>
                  <a:cubicBezTo>
                    <a:pt x="157" y="82"/>
                    <a:pt x="157" y="82"/>
                    <a:pt x="158" y="83"/>
                  </a:cubicBezTo>
                  <a:cubicBezTo>
                    <a:pt x="157" y="86"/>
                    <a:pt x="152" y="85"/>
                    <a:pt x="150" y="84"/>
                  </a:cubicBezTo>
                  <a:cubicBezTo>
                    <a:pt x="149" y="84"/>
                    <a:pt x="148" y="85"/>
                    <a:pt x="147" y="85"/>
                  </a:cubicBezTo>
                  <a:cubicBezTo>
                    <a:pt x="147" y="85"/>
                    <a:pt x="129" y="85"/>
                    <a:pt x="126" y="83"/>
                  </a:cubicBezTo>
                  <a:cubicBezTo>
                    <a:pt x="126" y="81"/>
                    <a:pt x="129" y="79"/>
                    <a:pt x="131" y="78"/>
                  </a:cubicBezTo>
                  <a:cubicBezTo>
                    <a:pt x="132" y="77"/>
                    <a:pt x="131" y="76"/>
                    <a:pt x="132" y="76"/>
                  </a:cubicBezTo>
                  <a:cubicBezTo>
                    <a:pt x="134" y="74"/>
                    <a:pt x="149" y="73"/>
                    <a:pt x="152" y="73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56" y="73"/>
                    <a:pt x="158" y="73"/>
                    <a:pt x="161" y="74"/>
                  </a:cubicBezTo>
                  <a:cubicBezTo>
                    <a:pt x="161" y="74"/>
                    <a:pt x="161" y="75"/>
                    <a:pt x="161" y="75"/>
                  </a:cubicBezTo>
                  <a:close/>
                  <a:moveTo>
                    <a:pt x="168" y="56"/>
                  </a:moveTo>
                  <a:cubicBezTo>
                    <a:pt x="169" y="56"/>
                    <a:pt x="166" y="61"/>
                    <a:pt x="165" y="61"/>
                  </a:cubicBezTo>
                  <a:cubicBezTo>
                    <a:pt x="163" y="60"/>
                    <a:pt x="152" y="62"/>
                    <a:pt x="149" y="62"/>
                  </a:cubicBezTo>
                  <a:cubicBezTo>
                    <a:pt x="146" y="63"/>
                    <a:pt x="141" y="60"/>
                    <a:pt x="140" y="61"/>
                  </a:cubicBezTo>
                  <a:cubicBezTo>
                    <a:pt x="139" y="61"/>
                    <a:pt x="139" y="61"/>
                    <a:pt x="138" y="61"/>
                  </a:cubicBezTo>
                  <a:cubicBezTo>
                    <a:pt x="138" y="60"/>
                    <a:pt x="138" y="60"/>
                    <a:pt x="138" y="59"/>
                  </a:cubicBezTo>
                  <a:cubicBezTo>
                    <a:pt x="140" y="57"/>
                    <a:pt x="144" y="56"/>
                    <a:pt x="145" y="53"/>
                  </a:cubicBezTo>
                  <a:cubicBezTo>
                    <a:pt x="150" y="50"/>
                    <a:pt x="162" y="55"/>
                    <a:pt x="167" y="51"/>
                  </a:cubicBezTo>
                  <a:cubicBezTo>
                    <a:pt x="168" y="51"/>
                    <a:pt x="168" y="51"/>
                    <a:pt x="170" y="51"/>
                  </a:cubicBezTo>
                  <a:cubicBezTo>
                    <a:pt x="170" y="52"/>
                    <a:pt x="171" y="52"/>
                    <a:pt x="171" y="52"/>
                  </a:cubicBezTo>
                  <a:cubicBezTo>
                    <a:pt x="171" y="55"/>
                    <a:pt x="170" y="55"/>
                    <a:pt x="168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2" name="Freeform 63">
              <a:extLst>
                <a:ext uri="{FF2B5EF4-FFF2-40B4-BE49-F238E27FC236}">
                  <a16:creationId xmlns="" xmlns:a16="http://schemas.microsoft.com/office/drawing/2014/main" id="{B66EFAAC-7656-8648-9554-013C6AC987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65988" y="3328988"/>
              <a:ext cx="442913" cy="346075"/>
            </a:xfrm>
            <a:custGeom>
              <a:avLst/>
              <a:gdLst>
                <a:gd name="T0" fmla="*/ 142 w 146"/>
                <a:gd name="T1" fmla="*/ 77 h 113"/>
                <a:gd name="T2" fmla="*/ 130 w 146"/>
                <a:gd name="T3" fmla="*/ 78 h 113"/>
                <a:gd name="T4" fmla="*/ 120 w 146"/>
                <a:gd name="T5" fmla="*/ 74 h 113"/>
                <a:gd name="T6" fmla="*/ 108 w 146"/>
                <a:gd name="T7" fmla="*/ 55 h 113"/>
                <a:gd name="T8" fmla="*/ 107 w 146"/>
                <a:gd name="T9" fmla="*/ 38 h 113"/>
                <a:gd name="T10" fmla="*/ 108 w 146"/>
                <a:gd name="T11" fmla="*/ 23 h 113"/>
                <a:gd name="T12" fmla="*/ 113 w 146"/>
                <a:gd name="T13" fmla="*/ 8 h 113"/>
                <a:gd name="T14" fmla="*/ 79 w 146"/>
                <a:gd name="T15" fmla="*/ 2 h 113"/>
                <a:gd name="T16" fmla="*/ 62 w 146"/>
                <a:gd name="T17" fmla="*/ 2 h 113"/>
                <a:gd name="T18" fmla="*/ 41 w 146"/>
                <a:gd name="T19" fmla="*/ 4 h 113"/>
                <a:gd name="T20" fmla="*/ 23 w 146"/>
                <a:gd name="T21" fmla="*/ 7 h 113"/>
                <a:gd name="T22" fmla="*/ 9 w 146"/>
                <a:gd name="T23" fmla="*/ 21 h 113"/>
                <a:gd name="T24" fmla="*/ 12 w 146"/>
                <a:gd name="T25" fmla="*/ 41 h 113"/>
                <a:gd name="T26" fmla="*/ 9 w 146"/>
                <a:gd name="T27" fmla="*/ 68 h 113"/>
                <a:gd name="T28" fmla="*/ 11 w 146"/>
                <a:gd name="T29" fmla="*/ 81 h 113"/>
                <a:gd name="T30" fmla="*/ 20 w 146"/>
                <a:gd name="T31" fmla="*/ 87 h 113"/>
                <a:gd name="T32" fmla="*/ 30 w 146"/>
                <a:gd name="T33" fmla="*/ 87 h 113"/>
                <a:gd name="T34" fmla="*/ 33 w 146"/>
                <a:gd name="T35" fmla="*/ 87 h 113"/>
                <a:gd name="T36" fmla="*/ 43 w 146"/>
                <a:gd name="T37" fmla="*/ 86 h 113"/>
                <a:gd name="T38" fmla="*/ 57 w 146"/>
                <a:gd name="T39" fmla="*/ 85 h 113"/>
                <a:gd name="T40" fmla="*/ 63 w 146"/>
                <a:gd name="T41" fmla="*/ 85 h 113"/>
                <a:gd name="T42" fmla="*/ 71 w 146"/>
                <a:gd name="T43" fmla="*/ 85 h 113"/>
                <a:gd name="T44" fmla="*/ 76 w 146"/>
                <a:gd name="T45" fmla="*/ 84 h 113"/>
                <a:gd name="T46" fmla="*/ 101 w 146"/>
                <a:gd name="T47" fmla="*/ 87 h 113"/>
                <a:gd name="T48" fmla="*/ 107 w 146"/>
                <a:gd name="T49" fmla="*/ 97 h 113"/>
                <a:gd name="T50" fmla="*/ 118 w 146"/>
                <a:gd name="T51" fmla="*/ 112 h 113"/>
                <a:gd name="T52" fmla="*/ 145 w 146"/>
                <a:gd name="T53" fmla="*/ 88 h 113"/>
                <a:gd name="T54" fmla="*/ 48 w 146"/>
                <a:gd name="T55" fmla="*/ 71 h 113"/>
                <a:gd name="T56" fmla="*/ 35 w 146"/>
                <a:gd name="T57" fmla="*/ 73 h 113"/>
                <a:gd name="T58" fmla="*/ 17 w 146"/>
                <a:gd name="T59" fmla="*/ 77 h 113"/>
                <a:gd name="T60" fmla="*/ 46 w 146"/>
                <a:gd name="T61" fmla="*/ 62 h 113"/>
                <a:gd name="T62" fmla="*/ 69 w 146"/>
                <a:gd name="T63" fmla="*/ 61 h 113"/>
                <a:gd name="T64" fmla="*/ 95 w 146"/>
                <a:gd name="T65" fmla="*/ 61 h 113"/>
                <a:gd name="T66" fmla="*/ 57 w 146"/>
                <a:gd name="T67" fmla="*/ 46 h 113"/>
                <a:gd name="T68" fmla="*/ 42 w 146"/>
                <a:gd name="T69" fmla="*/ 48 h 113"/>
                <a:gd name="T70" fmla="*/ 26 w 146"/>
                <a:gd name="T71" fmla="*/ 44 h 113"/>
                <a:gd name="T72" fmla="*/ 43 w 146"/>
                <a:gd name="T73" fmla="*/ 39 h 113"/>
                <a:gd name="T74" fmla="*/ 54 w 146"/>
                <a:gd name="T75" fmla="*/ 39 h 113"/>
                <a:gd name="T76" fmla="*/ 84 w 146"/>
                <a:gd name="T77" fmla="*/ 39 h 113"/>
                <a:gd name="T78" fmla="*/ 92 w 146"/>
                <a:gd name="T79" fmla="*/ 48 h 113"/>
                <a:gd name="T80" fmla="*/ 66 w 146"/>
                <a:gd name="T81" fmla="*/ 25 h 113"/>
                <a:gd name="T82" fmla="*/ 54 w 146"/>
                <a:gd name="T83" fmla="*/ 25 h 113"/>
                <a:gd name="T84" fmla="*/ 30 w 146"/>
                <a:gd name="T85" fmla="*/ 29 h 113"/>
                <a:gd name="T86" fmla="*/ 31 w 146"/>
                <a:gd name="T87" fmla="*/ 21 h 113"/>
                <a:gd name="T88" fmla="*/ 46 w 146"/>
                <a:gd name="T89" fmla="*/ 18 h 113"/>
                <a:gd name="T90" fmla="*/ 67 w 146"/>
                <a:gd name="T91" fmla="*/ 18 h 113"/>
                <a:gd name="T92" fmla="*/ 80 w 146"/>
                <a:gd name="T93" fmla="*/ 16 h 113"/>
                <a:gd name="T94" fmla="*/ 95 w 146"/>
                <a:gd name="T95" fmla="*/ 18 h 113"/>
                <a:gd name="T96" fmla="*/ 97 w 146"/>
                <a:gd name="T97" fmla="*/ 25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6" h="113">
                  <a:moveTo>
                    <a:pt x="145" y="88"/>
                  </a:moveTo>
                  <a:cubicBezTo>
                    <a:pt x="143" y="84"/>
                    <a:pt x="140" y="83"/>
                    <a:pt x="142" y="78"/>
                  </a:cubicBezTo>
                  <a:cubicBezTo>
                    <a:pt x="142" y="77"/>
                    <a:pt x="142" y="78"/>
                    <a:pt x="142" y="77"/>
                  </a:cubicBezTo>
                  <a:cubicBezTo>
                    <a:pt x="139" y="77"/>
                    <a:pt x="138" y="80"/>
                    <a:pt x="137" y="81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3" y="81"/>
                    <a:pt x="132" y="79"/>
                    <a:pt x="130" y="78"/>
                  </a:cubicBezTo>
                  <a:cubicBezTo>
                    <a:pt x="128" y="76"/>
                    <a:pt x="126" y="77"/>
                    <a:pt x="123" y="75"/>
                  </a:cubicBezTo>
                  <a:cubicBezTo>
                    <a:pt x="123" y="75"/>
                    <a:pt x="122" y="75"/>
                    <a:pt x="122" y="76"/>
                  </a:cubicBezTo>
                  <a:cubicBezTo>
                    <a:pt x="122" y="76"/>
                    <a:pt x="120" y="74"/>
                    <a:pt x="120" y="74"/>
                  </a:cubicBezTo>
                  <a:cubicBezTo>
                    <a:pt x="118" y="74"/>
                    <a:pt x="115" y="75"/>
                    <a:pt x="114" y="75"/>
                  </a:cubicBezTo>
                  <a:cubicBezTo>
                    <a:pt x="112" y="74"/>
                    <a:pt x="111" y="72"/>
                    <a:pt x="108" y="71"/>
                  </a:cubicBezTo>
                  <a:cubicBezTo>
                    <a:pt x="106" y="68"/>
                    <a:pt x="107" y="59"/>
                    <a:pt x="108" y="55"/>
                  </a:cubicBezTo>
                  <a:cubicBezTo>
                    <a:pt x="107" y="53"/>
                    <a:pt x="107" y="50"/>
                    <a:pt x="107" y="48"/>
                  </a:cubicBezTo>
                  <a:cubicBezTo>
                    <a:pt x="107" y="47"/>
                    <a:pt x="107" y="47"/>
                    <a:pt x="107" y="46"/>
                  </a:cubicBezTo>
                  <a:cubicBezTo>
                    <a:pt x="108" y="45"/>
                    <a:pt x="108" y="39"/>
                    <a:pt x="107" y="38"/>
                  </a:cubicBezTo>
                  <a:cubicBezTo>
                    <a:pt x="108" y="37"/>
                    <a:pt x="108" y="37"/>
                    <a:pt x="109" y="36"/>
                  </a:cubicBezTo>
                  <a:cubicBezTo>
                    <a:pt x="109" y="34"/>
                    <a:pt x="108" y="33"/>
                    <a:pt x="108" y="32"/>
                  </a:cubicBezTo>
                  <a:cubicBezTo>
                    <a:pt x="109" y="31"/>
                    <a:pt x="107" y="24"/>
                    <a:pt x="108" y="23"/>
                  </a:cubicBezTo>
                  <a:cubicBezTo>
                    <a:pt x="108" y="22"/>
                    <a:pt x="110" y="21"/>
                    <a:pt x="110" y="21"/>
                  </a:cubicBezTo>
                  <a:cubicBezTo>
                    <a:pt x="110" y="21"/>
                    <a:pt x="111" y="18"/>
                    <a:pt x="112" y="18"/>
                  </a:cubicBezTo>
                  <a:cubicBezTo>
                    <a:pt x="115" y="15"/>
                    <a:pt x="114" y="11"/>
                    <a:pt x="113" y="8"/>
                  </a:cubicBezTo>
                  <a:cubicBezTo>
                    <a:pt x="112" y="7"/>
                    <a:pt x="111" y="6"/>
                    <a:pt x="110" y="5"/>
                  </a:cubicBezTo>
                  <a:cubicBezTo>
                    <a:pt x="107" y="4"/>
                    <a:pt x="102" y="3"/>
                    <a:pt x="97" y="2"/>
                  </a:cubicBezTo>
                  <a:cubicBezTo>
                    <a:pt x="91" y="0"/>
                    <a:pt x="83" y="5"/>
                    <a:pt x="79" y="2"/>
                  </a:cubicBezTo>
                  <a:cubicBezTo>
                    <a:pt x="77" y="3"/>
                    <a:pt x="74" y="2"/>
                    <a:pt x="74" y="1"/>
                  </a:cubicBezTo>
                  <a:cubicBezTo>
                    <a:pt x="73" y="2"/>
                    <a:pt x="69" y="2"/>
                    <a:pt x="68" y="1"/>
                  </a:cubicBezTo>
                  <a:cubicBezTo>
                    <a:pt x="67" y="3"/>
                    <a:pt x="64" y="1"/>
                    <a:pt x="62" y="2"/>
                  </a:cubicBezTo>
                  <a:cubicBezTo>
                    <a:pt x="60" y="2"/>
                    <a:pt x="58" y="3"/>
                    <a:pt x="56" y="4"/>
                  </a:cubicBezTo>
                  <a:cubicBezTo>
                    <a:pt x="56" y="3"/>
                    <a:pt x="53" y="3"/>
                    <a:pt x="52" y="3"/>
                  </a:cubicBezTo>
                  <a:cubicBezTo>
                    <a:pt x="49" y="5"/>
                    <a:pt x="46" y="3"/>
                    <a:pt x="41" y="4"/>
                  </a:cubicBezTo>
                  <a:cubicBezTo>
                    <a:pt x="41" y="4"/>
                    <a:pt x="38" y="5"/>
                    <a:pt x="36" y="5"/>
                  </a:cubicBezTo>
                  <a:cubicBezTo>
                    <a:pt x="36" y="5"/>
                    <a:pt x="36" y="4"/>
                    <a:pt x="36" y="4"/>
                  </a:cubicBezTo>
                  <a:cubicBezTo>
                    <a:pt x="35" y="6"/>
                    <a:pt x="25" y="6"/>
                    <a:pt x="23" y="7"/>
                  </a:cubicBezTo>
                  <a:cubicBezTo>
                    <a:pt x="17" y="7"/>
                    <a:pt x="10" y="4"/>
                    <a:pt x="7" y="6"/>
                  </a:cubicBezTo>
                  <a:cubicBezTo>
                    <a:pt x="0" y="11"/>
                    <a:pt x="6" y="13"/>
                    <a:pt x="9" y="19"/>
                  </a:cubicBezTo>
                  <a:cubicBezTo>
                    <a:pt x="10" y="20"/>
                    <a:pt x="9" y="21"/>
                    <a:pt x="9" y="21"/>
                  </a:cubicBezTo>
                  <a:cubicBezTo>
                    <a:pt x="10" y="22"/>
                    <a:pt x="11" y="23"/>
                    <a:pt x="11" y="24"/>
                  </a:cubicBezTo>
                  <a:cubicBezTo>
                    <a:pt x="11" y="24"/>
                    <a:pt x="14" y="31"/>
                    <a:pt x="13" y="32"/>
                  </a:cubicBezTo>
                  <a:cubicBezTo>
                    <a:pt x="11" y="35"/>
                    <a:pt x="12" y="36"/>
                    <a:pt x="12" y="41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1" y="46"/>
                    <a:pt x="9" y="56"/>
                    <a:pt x="9" y="56"/>
                  </a:cubicBezTo>
                  <a:cubicBezTo>
                    <a:pt x="10" y="60"/>
                    <a:pt x="10" y="67"/>
                    <a:pt x="9" y="68"/>
                  </a:cubicBezTo>
                  <a:cubicBezTo>
                    <a:pt x="9" y="71"/>
                    <a:pt x="10" y="75"/>
                    <a:pt x="10" y="76"/>
                  </a:cubicBezTo>
                  <a:cubicBezTo>
                    <a:pt x="9" y="77"/>
                    <a:pt x="9" y="79"/>
                    <a:pt x="9" y="81"/>
                  </a:cubicBezTo>
                  <a:cubicBezTo>
                    <a:pt x="10" y="81"/>
                    <a:pt x="11" y="81"/>
                    <a:pt x="11" y="81"/>
                  </a:cubicBezTo>
                  <a:cubicBezTo>
                    <a:pt x="13" y="82"/>
                    <a:pt x="13" y="84"/>
                    <a:pt x="15" y="85"/>
                  </a:cubicBezTo>
                  <a:cubicBezTo>
                    <a:pt x="16" y="87"/>
                    <a:pt x="19" y="86"/>
                    <a:pt x="20" y="87"/>
                  </a:cubicBezTo>
                  <a:cubicBezTo>
                    <a:pt x="20" y="87"/>
                    <a:pt x="20" y="87"/>
                    <a:pt x="20" y="87"/>
                  </a:cubicBezTo>
                  <a:cubicBezTo>
                    <a:pt x="21" y="87"/>
                    <a:pt x="20" y="87"/>
                    <a:pt x="21" y="87"/>
                  </a:cubicBezTo>
                  <a:cubicBezTo>
                    <a:pt x="24" y="87"/>
                    <a:pt x="25" y="87"/>
                    <a:pt x="27" y="86"/>
                  </a:cubicBezTo>
                  <a:cubicBezTo>
                    <a:pt x="28" y="86"/>
                    <a:pt x="29" y="86"/>
                    <a:pt x="30" y="87"/>
                  </a:cubicBezTo>
                  <a:cubicBezTo>
                    <a:pt x="30" y="86"/>
                    <a:pt x="30" y="86"/>
                    <a:pt x="31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3" y="87"/>
                    <a:pt x="33" y="87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6" y="87"/>
                    <a:pt x="40" y="85"/>
                    <a:pt x="43" y="85"/>
                  </a:cubicBezTo>
                  <a:cubicBezTo>
                    <a:pt x="43" y="86"/>
                    <a:pt x="43" y="86"/>
                    <a:pt x="43" y="86"/>
                  </a:cubicBezTo>
                  <a:cubicBezTo>
                    <a:pt x="44" y="85"/>
                    <a:pt x="46" y="84"/>
                    <a:pt x="46" y="84"/>
                  </a:cubicBezTo>
                  <a:cubicBezTo>
                    <a:pt x="46" y="84"/>
                    <a:pt x="49" y="85"/>
                    <a:pt x="50" y="86"/>
                  </a:cubicBezTo>
                  <a:cubicBezTo>
                    <a:pt x="52" y="85"/>
                    <a:pt x="55" y="85"/>
                    <a:pt x="57" y="85"/>
                  </a:cubicBezTo>
                  <a:cubicBezTo>
                    <a:pt x="57" y="85"/>
                    <a:pt x="57" y="86"/>
                    <a:pt x="58" y="86"/>
                  </a:cubicBezTo>
                  <a:cubicBezTo>
                    <a:pt x="59" y="86"/>
                    <a:pt x="61" y="85"/>
                    <a:pt x="62" y="85"/>
                  </a:cubicBezTo>
                  <a:cubicBezTo>
                    <a:pt x="63" y="84"/>
                    <a:pt x="62" y="85"/>
                    <a:pt x="63" y="85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65" y="85"/>
                    <a:pt x="69" y="84"/>
                    <a:pt x="70" y="85"/>
                  </a:cubicBezTo>
                  <a:cubicBezTo>
                    <a:pt x="71" y="85"/>
                    <a:pt x="71" y="85"/>
                    <a:pt x="71" y="85"/>
                  </a:cubicBezTo>
                  <a:cubicBezTo>
                    <a:pt x="72" y="85"/>
                    <a:pt x="72" y="84"/>
                    <a:pt x="72" y="84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4" y="85"/>
                    <a:pt x="75" y="83"/>
                    <a:pt x="76" y="84"/>
                  </a:cubicBezTo>
                  <a:cubicBezTo>
                    <a:pt x="77" y="85"/>
                    <a:pt x="82" y="84"/>
                    <a:pt x="83" y="84"/>
                  </a:cubicBezTo>
                  <a:cubicBezTo>
                    <a:pt x="89" y="87"/>
                    <a:pt x="97" y="86"/>
                    <a:pt x="99" y="88"/>
                  </a:cubicBezTo>
                  <a:cubicBezTo>
                    <a:pt x="99" y="87"/>
                    <a:pt x="100" y="87"/>
                    <a:pt x="101" y="87"/>
                  </a:cubicBezTo>
                  <a:cubicBezTo>
                    <a:pt x="102" y="88"/>
                    <a:pt x="104" y="91"/>
                    <a:pt x="105" y="91"/>
                  </a:cubicBezTo>
                  <a:cubicBezTo>
                    <a:pt x="105" y="94"/>
                    <a:pt x="105" y="95"/>
                    <a:pt x="106" y="97"/>
                  </a:cubicBezTo>
                  <a:cubicBezTo>
                    <a:pt x="106" y="97"/>
                    <a:pt x="106" y="97"/>
                    <a:pt x="107" y="97"/>
                  </a:cubicBezTo>
                  <a:cubicBezTo>
                    <a:pt x="106" y="99"/>
                    <a:pt x="112" y="108"/>
                    <a:pt x="113" y="110"/>
                  </a:cubicBezTo>
                  <a:cubicBezTo>
                    <a:pt x="114" y="110"/>
                    <a:pt x="116" y="110"/>
                    <a:pt x="117" y="111"/>
                  </a:cubicBezTo>
                  <a:cubicBezTo>
                    <a:pt x="117" y="111"/>
                    <a:pt x="118" y="112"/>
                    <a:pt x="118" y="112"/>
                  </a:cubicBezTo>
                  <a:cubicBezTo>
                    <a:pt x="119" y="112"/>
                    <a:pt x="123" y="113"/>
                    <a:pt x="125" y="112"/>
                  </a:cubicBezTo>
                  <a:cubicBezTo>
                    <a:pt x="130" y="109"/>
                    <a:pt x="145" y="99"/>
                    <a:pt x="146" y="91"/>
                  </a:cubicBezTo>
                  <a:cubicBezTo>
                    <a:pt x="145" y="90"/>
                    <a:pt x="146" y="89"/>
                    <a:pt x="145" y="88"/>
                  </a:cubicBezTo>
                  <a:close/>
                  <a:moveTo>
                    <a:pt x="97" y="69"/>
                  </a:moveTo>
                  <a:cubicBezTo>
                    <a:pt x="96" y="72"/>
                    <a:pt x="88" y="72"/>
                    <a:pt x="85" y="71"/>
                  </a:cubicBezTo>
                  <a:cubicBezTo>
                    <a:pt x="78" y="70"/>
                    <a:pt x="53" y="69"/>
                    <a:pt x="48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7" y="72"/>
                    <a:pt x="37" y="72"/>
                    <a:pt x="37" y="72"/>
                  </a:cubicBezTo>
                  <a:cubicBezTo>
                    <a:pt x="36" y="73"/>
                    <a:pt x="35" y="71"/>
                    <a:pt x="35" y="73"/>
                  </a:cubicBezTo>
                  <a:cubicBezTo>
                    <a:pt x="34" y="73"/>
                    <a:pt x="34" y="72"/>
                    <a:pt x="33" y="72"/>
                  </a:cubicBezTo>
                  <a:cubicBezTo>
                    <a:pt x="33" y="72"/>
                    <a:pt x="19" y="78"/>
                    <a:pt x="18" y="78"/>
                  </a:cubicBezTo>
                  <a:cubicBezTo>
                    <a:pt x="18" y="78"/>
                    <a:pt x="17" y="77"/>
                    <a:pt x="17" y="77"/>
                  </a:cubicBezTo>
                  <a:cubicBezTo>
                    <a:pt x="17" y="64"/>
                    <a:pt x="29" y="66"/>
                    <a:pt x="38" y="61"/>
                  </a:cubicBezTo>
                  <a:cubicBezTo>
                    <a:pt x="40" y="62"/>
                    <a:pt x="41" y="62"/>
                    <a:pt x="43" y="62"/>
                  </a:cubicBezTo>
                  <a:cubicBezTo>
                    <a:pt x="43" y="61"/>
                    <a:pt x="46" y="62"/>
                    <a:pt x="46" y="62"/>
                  </a:cubicBezTo>
                  <a:cubicBezTo>
                    <a:pt x="46" y="61"/>
                    <a:pt x="53" y="60"/>
                    <a:pt x="53" y="60"/>
                  </a:cubicBezTo>
                  <a:cubicBezTo>
                    <a:pt x="57" y="58"/>
                    <a:pt x="61" y="62"/>
                    <a:pt x="65" y="60"/>
                  </a:cubicBezTo>
                  <a:cubicBezTo>
                    <a:pt x="65" y="60"/>
                    <a:pt x="68" y="60"/>
                    <a:pt x="69" y="61"/>
                  </a:cubicBezTo>
                  <a:cubicBezTo>
                    <a:pt x="70" y="59"/>
                    <a:pt x="79" y="62"/>
                    <a:pt x="80" y="60"/>
                  </a:cubicBezTo>
                  <a:cubicBezTo>
                    <a:pt x="81" y="60"/>
                    <a:pt x="89" y="60"/>
                    <a:pt x="90" y="60"/>
                  </a:cubicBezTo>
                  <a:cubicBezTo>
                    <a:pt x="91" y="60"/>
                    <a:pt x="93" y="61"/>
                    <a:pt x="95" y="61"/>
                  </a:cubicBezTo>
                  <a:cubicBezTo>
                    <a:pt x="94" y="62"/>
                    <a:pt x="98" y="66"/>
                    <a:pt x="97" y="69"/>
                  </a:cubicBezTo>
                  <a:close/>
                  <a:moveTo>
                    <a:pt x="92" y="48"/>
                  </a:moveTo>
                  <a:cubicBezTo>
                    <a:pt x="84" y="44"/>
                    <a:pt x="59" y="48"/>
                    <a:pt x="57" y="46"/>
                  </a:cubicBezTo>
                  <a:cubicBezTo>
                    <a:pt x="54" y="47"/>
                    <a:pt x="51" y="47"/>
                    <a:pt x="48" y="48"/>
                  </a:cubicBezTo>
                  <a:cubicBezTo>
                    <a:pt x="49" y="47"/>
                    <a:pt x="43" y="49"/>
                    <a:pt x="42" y="48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39" y="50"/>
                    <a:pt x="27" y="53"/>
                    <a:pt x="23" y="51"/>
                  </a:cubicBezTo>
                  <a:cubicBezTo>
                    <a:pt x="23" y="50"/>
                    <a:pt x="23" y="48"/>
                    <a:pt x="23" y="47"/>
                  </a:cubicBezTo>
                  <a:cubicBezTo>
                    <a:pt x="24" y="46"/>
                    <a:pt x="25" y="45"/>
                    <a:pt x="26" y="44"/>
                  </a:cubicBezTo>
                  <a:cubicBezTo>
                    <a:pt x="27" y="44"/>
                    <a:pt x="28" y="44"/>
                    <a:pt x="30" y="44"/>
                  </a:cubicBezTo>
                  <a:cubicBezTo>
                    <a:pt x="31" y="42"/>
                    <a:pt x="33" y="42"/>
                    <a:pt x="35" y="42"/>
                  </a:cubicBezTo>
                  <a:cubicBezTo>
                    <a:pt x="37" y="41"/>
                    <a:pt x="40" y="40"/>
                    <a:pt x="43" y="39"/>
                  </a:cubicBezTo>
                  <a:cubicBezTo>
                    <a:pt x="44" y="39"/>
                    <a:pt x="45" y="39"/>
                    <a:pt x="46" y="40"/>
                  </a:cubicBezTo>
                  <a:cubicBezTo>
                    <a:pt x="48" y="39"/>
                    <a:pt x="51" y="39"/>
                    <a:pt x="52" y="38"/>
                  </a:cubicBezTo>
                  <a:cubicBezTo>
                    <a:pt x="52" y="38"/>
                    <a:pt x="54" y="39"/>
                    <a:pt x="54" y="39"/>
                  </a:cubicBezTo>
                  <a:cubicBezTo>
                    <a:pt x="55" y="39"/>
                    <a:pt x="64" y="38"/>
                    <a:pt x="64" y="37"/>
                  </a:cubicBezTo>
                  <a:cubicBezTo>
                    <a:pt x="67" y="37"/>
                    <a:pt x="77" y="38"/>
                    <a:pt x="78" y="39"/>
                  </a:cubicBezTo>
                  <a:cubicBezTo>
                    <a:pt x="79" y="38"/>
                    <a:pt x="84" y="39"/>
                    <a:pt x="84" y="39"/>
                  </a:cubicBezTo>
                  <a:cubicBezTo>
                    <a:pt x="85" y="39"/>
                    <a:pt x="95" y="39"/>
                    <a:pt x="96" y="40"/>
                  </a:cubicBezTo>
                  <a:cubicBezTo>
                    <a:pt x="98" y="41"/>
                    <a:pt x="96" y="45"/>
                    <a:pt x="97" y="46"/>
                  </a:cubicBezTo>
                  <a:cubicBezTo>
                    <a:pt x="97" y="46"/>
                    <a:pt x="93" y="49"/>
                    <a:pt x="92" y="48"/>
                  </a:cubicBezTo>
                  <a:close/>
                  <a:moveTo>
                    <a:pt x="97" y="25"/>
                  </a:moveTo>
                  <a:cubicBezTo>
                    <a:pt x="91" y="29"/>
                    <a:pt x="82" y="22"/>
                    <a:pt x="78" y="24"/>
                  </a:cubicBezTo>
                  <a:cubicBezTo>
                    <a:pt x="75" y="25"/>
                    <a:pt x="70" y="24"/>
                    <a:pt x="66" y="25"/>
                  </a:cubicBezTo>
                  <a:cubicBezTo>
                    <a:pt x="65" y="25"/>
                    <a:pt x="64" y="25"/>
                    <a:pt x="63" y="25"/>
                  </a:cubicBezTo>
                  <a:cubicBezTo>
                    <a:pt x="62" y="25"/>
                    <a:pt x="57" y="26"/>
                    <a:pt x="56" y="26"/>
                  </a:cubicBezTo>
                  <a:cubicBezTo>
                    <a:pt x="55" y="26"/>
                    <a:pt x="55" y="25"/>
                    <a:pt x="54" y="25"/>
                  </a:cubicBezTo>
                  <a:cubicBezTo>
                    <a:pt x="50" y="26"/>
                    <a:pt x="48" y="27"/>
                    <a:pt x="42" y="27"/>
                  </a:cubicBezTo>
                  <a:cubicBezTo>
                    <a:pt x="41" y="27"/>
                    <a:pt x="41" y="28"/>
                    <a:pt x="40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28" y="29"/>
                    <a:pt x="26" y="26"/>
                    <a:pt x="25" y="26"/>
                  </a:cubicBezTo>
                  <a:cubicBezTo>
                    <a:pt x="25" y="24"/>
                    <a:pt x="26" y="25"/>
                    <a:pt x="27" y="24"/>
                  </a:cubicBezTo>
                  <a:cubicBezTo>
                    <a:pt x="29" y="23"/>
                    <a:pt x="29" y="22"/>
                    <a:pt x="31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5" y="20"/>
                    <a:pt x="38" y="20"/>
                    <a:pt x="42" y="18"/>
                  </a:cubicBezTo>
                  <a:cubicBezTo>
                    <a:pt x="42" y="17"/>
                    <a:pt x="45" y="18"/>
                    <a:pt x="46" y="18"/>
                  </a:cubicBezTo>
                  <a:cubicBezTo>
                    <a:pt x="46" y="17"/>
                    <a:pt x="50" y="17"/>
                    <a:pt x="51" y="17"/>
                  </a:cubicBezTo>
                  <a:cubicBezTo>
                    <a:pt x="53" y="16"/>
                    <a:pt x="59" y="17"/>
                    <a:pt x="61" y="17"/>
                  </a:cubicBezTo>
                  <a:cubicBezTo>
                    <a:pt x="64" y="16"/>
                    <a:pt x="66" y="17"/>
                    <a:pt x="67" y="18"/>
                  </a:cubicBezTo>
                  <a:cubicBezTo>
                    <a:pt x="70" y="18"/>
                    <a:pt x="74" y="17"/>
                    <a:pt x="75" y="17"/>
                  </a:cubicBezTo>
                  <a:cubicBezTo>
                    <a:pt x="77" y="16"/>
                    <a:pt x="79" y="18"/>
                    <a:pt x="80" y="17"/>
                  </a:cubicBezTo>
                  <a:cubicBezTo>
                    <a:pt x="80" y="17"/>
                    <a:pt x="80" y="17"/>
                    <a:pt x="80" y="16"/>
                  </a:cubicBezTo>
                  <a:cubicBezTo>
                    <a:pt x="81" y="16"/>
                    <a:pt x="83" y="17"/>
                    <a:pt x="83" y="17"/>
                  </a:cubicBezTo>
                  <a:cubicBezTo>
                    <a:pt x="83" y="17"/>
                    <a:pt x="88" y="16"/>
                    <a:pt x="89" y="17"/>
                  </a:cubicBezTo>
                  <a:cubicBezTo>
                    <a:pt x="89" y="17"/>
                    <a:pt x="94" y="18"/>
                    <a:pt x="95" y="18"/>
                  </a:cubicBezTo>
                  <a:cubicBezTo>
                    <a:pt x="96" y="18"/>
                    <a:pt x="96" y="19"/>
                    <a:pt x="96" y="18"/>
                  </a:cubicBezTo>
                  <a:cubicBezTo>
                    <a:pt x="97" y="19"/>
                    <a:pt x="98" y="19"/>
                    <a:pt x="99" y="20"/>
                  </a:cubicBezTo>
                  <a:cubicBezTo>
                    <a:pt x="99" y="22"/>
                    <a:pt x="98" y="23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3" name="Freeform 64">
              <a:extLst>
                <a:ext uri="{FF2B5EF4-FFF2-40B4-BE49-F238E27FC236}">
                  <a16:creationId xmlns="" xmlns:a16="http://schemas.microsoft.com/office/drawing/2014/main" id="{F861EDCE-4CF1-E24B-B52E-E796BE541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8838" y="3549651"/>
              <a:ext cx="73025" cy="119063"/>
            </a:xfrm>
            <a:custGeom>
              <a:avLst/>
              <a:gdLst>
                <a:gd name="T0" fmla="*/ 6 w 24"/>
                <a:gd name="T1" fmla="*/ 0 h 39"/>
                <a:gd name="T2" fmla="*/ 8 w 24"/>
                <a:gd name="T3" fmla="*/ 0 h 39"/>
                <a:gd name="T4" fmla="*/ 8 w 24"/>
                <a:gd name="T5" fmla="*/ 1 h 39"/>
                <a:gd name="T6" fmla="*/ 13 w 24"/>
                <a:gd name="T7" fmla="*/ 16 h 39"/>
                <a:gd name="T8" fmla="*/ 16 w 24"/>
                <a:gd name="T9" fmla="*/ 18 h 39"/>
                <a:gd name="T10" fmla="*/ 17 w 24"/>
                <a:gd name="T11" fmla="*/ 18 h 39"/>
                <a:gd name="T12" fmla="*/ 23 w 24"/>
                <a:gd name="T13" fmla="*/ 15 h 39"/>
                <a:gd name="T14" fmla="*/ 24 w 24"/>
                <a:gd name="T15" fmla="*/ 25 h 39"/>
                <a:gd name="T16" fmla="*/ 24 w 24"/>
                <a:gd name="T17" fmla="*/ 33 h 39"/>
                <a:gd name="T18" fmla="*/ 21 w 24"/>
                <a:gd name="T19" fmla="*/ 37 h 39"/>
                <a:gd name="T20" fmla="*/ 18 w 24"/>
                <a:gd name="T21" fmla="*/ 39 h 39"/>
                <a:gd name="T22" fmla="*/ 3 w 24"/>
                <a:gd name="T23" fmla="*/ 26 h 39"/>
                <a:gd name="T24" fmla="*/ 3 w 24"/>
                <a:gd name="T25" fmla="*/ 24 h 39"/>
                <a:gd name="T26" fmla="*/ 1 w 24"/>
                <a:gd name="T27" fmla="*/ 20 h 39"/>
                <a:gd name="T28" fmla="*/ 2 w 24"/>
                <a:gd name="T29" fmla="*/ 17 h 39"/>
                <a:gd name="T30" fmla="*/ 0 w 24"/>
                <a:gd name="T31" fmla="*/ 10 h 39"/>
                <a:gd name="T32" fmla="*/ 3 w 24"/>
                <a:gd name="T33" fmla="*/ 5 h 39"/>
                <a:gd name="T34" fmla="*/ 6 w 24"/>
                <a:gd name="T35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39">
                  <a:moveTo>
                    <a:pt x="6" y="0"/>
                  </a:moveTo>
                  <a:cubicBezTo>
                    <a:pt x="7" y="0"/>
                    <a:pt x="7" y="0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5" y="5"/>
                    <a:pt x="12" y="13"/>
                    <a:pt x="13" y="16"/>
                  </a:cubicBezTo>
                  <a:cubicBezTo>
                    <a:pt x="14" y="17"/>
                    <a:pt x="15" y="16"/>
                    <a:pt x="16" y="18"/>
                  </a:cubicBezTo>
                  <a:cubicBezTo>
                    <a:pt x="16" y="18"/>
                    <a:pt x="17" y="18"/>
                    <a:pt x="17" y="18"/>
                  </a:cubicBezTo>
                  <a:cubicBezTo>
                    <a:pt x="18" y="16"/>
                    <a:pt x="21" y="15"/>
                    <a:pt x="23" y="15"/>
                  </a:cubicBezTo>
                  <a:cubicBezTo>
                    <a:pt x="24" y="19"/>
                    <a:pt x="20" y="21"/>
                    <a:pt x="24" y="25"/>
                  </a:cubicBezTo>
                  <a:cubicBezTo>
                    <a:pt x="24" y="28"/>
                    <a:pt x="24" y="30"/>
                    <a:pt x="24" y="33"/>
                  </a:cubicBezTo>
                  <a:cubicBezTo>
                    <a:pt x="23" y="34"/>
                    <a:pt x="22" y="36"/>
                    <a:pt x="21" y="37"/>
                  </a:cubicBezTo>
                  <a:cubicBezTo>
                    <a:pt x="20" y="38"/>
                    <a:pt x="19" y="38"/>
                    <a:pt x="18" y="39"/>
                  </a:cubicBezTo>
                  <a:cubicBezTo>
                    <a:pt x="12" y="37"/>
                    <a:pt x="6" y="31"/>
                    <a:pt x="3" y="26"/>
                  </a:cubicBezTo>
                  <a:cubicBezTo>
                    <a:pt x="3" y="26"/>
                    <a:pt x="4" y="25"/>
                    <a:pt x="3" y="24"/>
                  </a:cubicBezTo>
                  <a:cubicBezTo>
                    <a:pt x="3" y="23"/>
                    <a:pt x="2" y="21"/>
                    <a:pt x="1" y="20"/>
                  </a:cubicBezTo>
                  <a:cubicBezTo>
                    <a:pt x="1" y="19"/>
                    <a:pt x="2" y="18"/>
                    <a:pt x="2" y="17"/>
                  </a:cubicBezTo>
                  <a:cubicBezTo>
                    <a:pt x="1" y="15"/>
                    <a:pt x="0" y="13"/>
                    <a:pt x="0" y="10"/>
                  </a:cubicBezTo>
                  <a:cubicBezTo>
                    <a:pt x="1" y="9"/>
                    <a:pt x="2" y="7"/>
                    <a:pt x="3" y="5"/>
                  </a:cubicBezTo>
                  <a:cubicBezTo>
                    <a:pt x="4" y="3"/>
                    <a:pt x="4" y="2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</p:grpSp>
      <p:cxnSp>
        <p:nvCxnSpPr>
          <p:cNvPr id="204" name="直线连接符 203">
            <a:extLst>
              <a:ext uri="{FF2B5EF4-FFF2-40B4-BE49-F238E27FC236}">
                <a16:creationId xmlns="" xmlns:a16="http://schemas.microsoft.com/office/drawing/2014/main" id="{62084E9C-B7D7-4E41-901B-0C72423D6309}"/>
              </a:ext>
            </a:extLst>
          </p:cNvPr>
          <p:cNvCxnSpPr>
            <a:cxnSpLocks/>
          </p:cNvCxnSpPr>
          <p:nvPr/>
        </p:nvCxnSpPr>
        <p:spPr>
          <a:xfrm flipH="1">
            <a:off x="-7622" y="6342611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直线连接符 204">
            <a:extLst>
              <a:ext uri="{FF2B5EF4-FFF2-40B4-BE49-F238E27FC236}">
                <a16:creationId xmlns="" xmlns:a16="http://schemas.microsoft.com/office/drawing/2014/main" id="{4A5A33DD-6F0D-874E-8B31-EA078C97FE52}"/>
              </a:ext>
            </a:extLst>
          </p:cNvPr>
          <p:cNvCxnSpPr>
            <a:cxnSpLocks/>
          </p:cNvCxnSpPr>
          <p:nvPr/>
        </p:nvCxnSpPr>
        <p:spPr>
          <a:xfrm flipH="1">
            <a:off x="-7622" y="703815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文本框 1">
            <a:extLst>
              <a:ext uri="{FF2B5EF4-FFF2-40B4-BE49-F238E27FC236}">
                <a16:creationId xmlns="" xmlns:a16="http://schemas.microsoft.com/office/drawing/2014/main" id="{C295B75C-9707-5C47-A1AD-56535619FD78}"/>
              </a:ext>
            </a:extLst>
          </p:cNvPr>
          <p:cNvSpPr txBox="1"/>
          <p:nvPr/>
        </p:nvSpPr>
        <p:spPr>
          <a:xfrm>
            <a:off x="154984" y="69743"/>
            <a:ext cx="305724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b="1" dirty="0">
                <a:solidFill>
                  <a:srgbClr val="F6D9A7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搞定一段文字排版</a:t>
            </a:r>
          </a:p>
        </p:txBody>
      </p:sp>
      <p:sp>
        <p:nvSpPr>
          <p:cNvPr id="9" name="文本框 8">
            <a:extLst>
              <a:ext uri="{FF2B5EF4-FFF2-40B4-BE49-F238E27FC236}">
                <a16:creationId xmlns="" xmlns:a16="http://schemas.microsoft.com/office/drawing/2014/main" id="{50D8B8AE-B07C-8B4F-B714-521C9D77FF32}"/>
              </a:ext>
            </a:extLst>
          </p:cNvPr>
          <p:cNvSpPr txBox="1"/>
          <p:nvPr/>
        </p:nvSpPr>
        <p:spPr>
          <a:xfrm>
            <a:off x="2287784" y="2003708"/>
            <a:ext cx="7616435" cy="33691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zh-CN" altLang="en-US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kumimoji="1" lang="en-US" altLang="zh-CN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kumimoji="1" lang="zh-CN" altLang="en-US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是国家批准设立研究生院的大学，是国家“</a:t>
            </a:r>
            <a:r>
              <a:rPr kumimoji="1" lang="en-US" altLang="zh-CN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211</a:t>
            </a:r>
            <a:r>
              <a:rPr kumimoji="1" lang="zh-CN" altLang="en-US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工程”、“</a:t>
            </a:r>
            <a:r>
              <a:rPr kumimoji="1" lang="en-US" altLang="zh-CN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985</a:t>
            </a:r>
            <a:r>
              <a:rPr kumimoji="1" lang="zh-CN" altLang="en-US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优势学科创新平台”和国家“双一流”学科建设高校，是教育部与五大能源企业集团公司（中国石油、中国石化、中国海油、神华集团、延长石油）共建、教育部与山东省人民政府共建的高校。学校是一所以工为主、石油石化特色鲜明、多学科协调发展的大学，学科涵盖工学、理学、经济学、管理学、法学、教育学、文学</a:t>
            </a:r>
            <a:r>
              <a:rPr kumimoji="1" lang="en-US" altLang="zh-CN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7</a:t>
            </a:r>
            <a:r>
              <a:rPr kumimoji="1" lang="zh-CN" altLang="en-US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大门类，地质资源与地质工程、石油与天然气工程</a:t>
            </a:r>
            <a:r>
              <a:rPr kumimoji="1" lang="en-US" altLang="zh-CN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2</a:t>
            </a:r>
            <a:r>
              <a:rPr kumimoji="1" lang="zh-CN" altLang="en-US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个一级学科入选国家“双一流”建设学科。</a:t>
            </a:r>
            <a:endParaRPr kumimoji="1" lang="en-US" altLang="zh-CN" dirty="0">
              <a:solidFill>
                <a:srgbClr val="09234F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  <a:p>
            <a:pPr>
              <a:lnSpc>
                <a:spcPct val="150000"/>
              </a:lnSpc>
            </a:pPr>
            <a:r>
              <a:rPr kumimoji="1" lang="zh-CN" altLang="en-US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（微软雅黑</a:t>
            </a:r>
            <a:r>
              <a:rPr kumimoji="1" lang="en-US" altLang="zh-CN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light</a:t>
            </a:r>
            <a:r>
              <a:rPr kumimoji="1" lang="zh-CN" altLang="en-US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，行间距</a:t>
            </a:r>
            <a:r>
              <a:rPr kumimoji="1" lang="en-US" altLang="zh-CN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1.5</a:t>
            </a:r>
            <a:r>
              <a:rPr kumimoji="1" lang="zh-CN" altLang="en-US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，字号</a:t>
            </a:r>
            <a:r>
              <a:rPr kumimoji="1" lang="en-US" altLang="zh-CN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18</a:t>
            </a:r>
            <a:r>
              <a:rPr kumimoji="1" lang="zh-CN" altLang="en-US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）</a:t>
            </a:r>
          </a:p>
        </p:txBody>
      </p:sp>
      <p:sp useBgFill="1">
        <p:nvSpPr>
          <p:cNvPr id="3" name="文本框 2">
            <a:extLst>
              <a:ext uri="{FF2B5EF4-FFF2-40B4-BE49-F238E27FC236}">
                <a16:creationId xmlns="" xmlns:a16="http://schemas.microsoft.com/office/drawing/2014/main" id="{21ACFAE2-B04B-3242-91BF-ED09CBDDF56E}"/>
              </a:ext>
            </a:extLst>
          </p:cNvPr>
          <p:cNvSpPr txBox="1"/>
          <p:nvPr/>
        </p:nvSpPr>
        <p:spPr>
          <a:xfrm>
            <a:off x="4872580" y="1357378"/>
            <a:ext cx="2031325" cy="646331"/>
          </a:xfrm>
          <a:prstGeom prst="rect">
            <a:avLst/>
          </a:prstGeom>
        </p:spPr>
        <p:txBody>
          <a:bodyPr wrap="none" rtlCol="0">
            <a:spAutoFit/>
          </a:bodyPr>
          <a:lstStyle/>
          <a:p>
            <a:pPr algn="l"/>
            <a:r>
              <a:rPr kumimoji="1" lang="zh-CN" altLang="en-US" sz="3600" dirty="0">
                <a:solidFill>
                  <a:srgbClr val="09234F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学校简介</a:t>
            </a:r>
          </a:p>
        </p:txBody>
      </p:sp>
    </p:spTree>
    <p:extLst>
      <p:ext uri="{BB962C8B-B14F-4D97-AF65-F5344CB8AC3E}">
        <p14:creationId xmlns:p14="http://schemas.microsoft.com/office/powerpoint/2010/main" val="12495142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" name="图片 119">
            <a:extLst>
              <a:ext uri="{FF2B5EF4-FFF2-40B4-BE49-F238E27FC236}">
                <a16:creationId xmlns="" xmlns:a16="http://schemas.microsoft.com/office/drawing/2014/main" id="{6E4B7C73-2B67-6F4C-B613-44CFFAB50E67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" y="2"/>
            <a:ext cx="8086205" cy="714895"/>
          </a:xfrm>
          <a:custGeom>
            <a:avLst/>
            <a:gdLst>
              <a:gd name="connsiteX0" fmla="*/ 0 w 8086205"/>
              <a:gd name="connsiteY0" fmla="*/ 0 h 714895"/>
              <a:gd name="connsiteX1" fmla="*/ 7907481 w 8086205"/>
              <a:gd name="connsiteY1" fmla="*/ 0 h 714895"/>
              <a:gd name="connsiteX2" fmla="*/ 8086205 w 8086205"/>
              <a:gd name="connsiteY2" fmla="*/ 714895 h 714895"/>
              <a:gd name="connsiteX3" fmla="*/ 0 w 8086205"/>
              <a:gd name="connsiteY3" fmla="*/ 714895 h 714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86205" h="714895">
                <a:moveTo>
                  <a:pt x="0" y="0"/>
                </a:moveTo>
                <a:lnTo>
                  <a:pt x="7907481" y="0"/>
                </a:lnTo>
                <a:lnTo>
                  <a:pt x="8086205" y="714895"/>
                </a:lnTo>
                <a:lnTo>
                  <a:pt x="0" y="714895"/>
                </a:lnTo>
                <a:close/>
              </a:path>
            </a:pathLst>
          </a:custGeom>
        </p:spPr>
      </p:pic>
      <p:grpSp>
        <p:nvGrpSpPr>
          <p:cNvPr id="121" name="组合 120">
            <a:extLst>
              <a:ext uri="{FF2B5EF4-FFF2-40B4-BE49-F238E27FC236}">
                <a16:creationId xmlns="" xmlns:a16="http://schemas.microsoft.com/office/drawing/2014/main" id="{09FE7DF3-F695-C143-9E7A-ADDF401E458B}"/>
              </a:ext>
            </a:extLst>
          </p:cNvPr>
          <p:cNvGrpSpPr/>
          <p:nvPr/>
        </p:nvGrpSpPr>
        <p:grpSpPr>
          <a:xfrm>
            <a:off x="9975273" y="141699"/>
            <a:ext cx="1953203" cy="447936"/>
            <a:chOff x="9595040" y="83506"/>
            <a:chExt cx="2333435" cy="535137"/>
          </a:xfrm>
        </p:grpSpPr>
        <p:grpSp>
          <p:nvGrpSpPr>
            <p:cNvPr id="122" name="Group 4">
              <a:extLst>
                <a:ext uri="{FF2B5EF4-FFF2-40B4-BE49-F238E27FC236}">
                  <a16:creationId xmlns="" xmlns:a16="http://schemas.microsoft.com/office/drawing/2014/main" id="{B5D01054-CF1F-6D4D-96F7-F137BC4845D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0186253" y="142788"/>
              <a:ext cx="1742222" cy="419037"/>
              <a:chOff x="2838" y="1917"/>
              <a:chExt cx="2004" cy="482"/>
            </a:xfrm>
            <a:solidFill>
              <a:srgbClr val="09234F"/>
            </a:solidFill>
          </p:grpSpPr>
          <p:sp>
            <p:nvSpPr>
              <p:cNvPr id="146" name="Freeform 5">
                <a:extLst>
                  <a:ext uri="{FF2B5EF4-FFF2-40B4-BE49-F238E27FC236}">
                    <a16:creationId xmlns="" xmlns:a16="http://schemas.microsoft.com/office/drawing/2014/main" id="{D25A8DC4-0639-434D-B8A8-87FAC1471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952"/>
                <a:ext cx="191" cy="302"/>
              </a:xfrm>
              <a:custGeom>
                <a:avLst/>
                <a:gdLst>
                  <a:gd name="T0" fmla="*/ 97 w 100"/>
                  <a:gd name="T1" fmla="*/ 25 h 156"/>
                  <a:gd name="T2" fmla="*/ 98 w 100"/>
                  <a:gd name="T3" fmla="*/ 138 h 156"/>
                  <a:gd name="T4" fmla="*/ 85 w 100"/>
                  <a:gd name="T5" fmla="*/ 153 h 156"/>
                  <a:gd name="T6" fmla="*/ 49 w 100"/>
                  <a:gd name="T7" fmla="*/ 117 h 156"/>
                  <a:gd name="T8" fmla="*/ 57 w 100"/>
                  <a:gd name="T9" fmla="*/ 123 h 156"/>
                  <a:gd name="T10" fmla="*/ 57 w 100"/>
                  <a:gd name="T11" fmla="*/ 119 h 156"/>
                  <a:gd name="T12" fmla="*/ 77 w 100"/>
                  <a:gd name="T13" fmla="*/ 134 h 156"/>
                  <a:gd name="T14" fmla="*/ 83 w 100"/>
                  <a:gd name="T15" fmla="*/ 121 h 156"/>
                  <a:gd name="T16" fmla="*/ 76 w 100"/>
                  <a:gd name="T17" fmla="*/ 31 h 156"/>
                  <a:gd name="T18" fmla="*/ 66 w 100"/>
                  <a:gd name="T19" fmla="*/ 7 h 156"/>
                  <a:gd name="T20" fmla="*/ 0 w 100"/>
                  <a:gd name="T21" fmla="*/ 28 h 156"/>
                  <a:gd name="T22" fmla="*/ 1 w 100"/>
                  <a:gd name="T23" fmla="*/ 26 h 156"/>
                  <a:gd name="T24" fmla="*/ 58 w 100"/>
                  <a:gd name="T25" fmla="*/ 4 h 156"/>
                  <a:gd name="T26" fmla="*/ 97 w 100"/>
                  <a:gd name="T27" fmla="*/ 25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0" h="156">
                    <a:moveTo>
                      <a:pt x="97" y="25"/>
                    </a:moveTo>
                    <a:cubicBezTo>
                      <a:pt x="87" y="33"/>
                      <a:pt x="100" y="117"/>
                      <a:pt x="98" y="138"/>
                    </a:cubicBezTo>
                    <a:cubicBezTo>
                      <a:pt x="96" y="153"/>
                      <a:pt x="93" y="156"/>
                      <a:pt x="85" y="153"/>
                    </a:cubicBezTo>
                    <a:cubicBezTo>
                      <a:pt x="75" y="149"/>
                      <a:pt x="51" y="124"/>
                      <a:pt x="49" y="117"/>
                    </a:cubicBezTo>
                    <a:cubicBezTo>
                      <a:pt x="50" y="117"/>
                      <a:pt x="55" y="122"/>
                      <a:pt x="57" y="123"/>
                    </a:cubicBezTo>
                    <a:cubicBezTo>
                      <a:pt x="57" y="121"/>
                      <a:pt x="56" y="121"/>
                      <a:pt x="57" y="119"/>
                    </a:cubicBezTo>
                    <a:cubicBezTo>
                      <a:pt x="61" y="123"/>
                      <a:pt x="74" y="133"/>
                      <a:pt x="77" y="134"/>
                    </a:cubicBezTo>
                    <a:cubicBezTo>
                      <a:pt x="84" y="134"/>
                      <a:pt x="81" y="126"/>
                      <a:pt x="83" y="121"/>
                    </a:cubicBezTo>
                    <a:cubicBezTo>
                      <a:pt x="82" y="103"/>
                      <a:pt x="75" y="47"/>
                      <a:pt x="76" y="31"/>
                    </a:cubicBezTo>
                    <a:cubicBezTo>
                      <a:pt x="75" y="20"/>
                      <a:pt x="75" y="10"/>
                      <a:pt x="66" y="7"/>
                    </a:cubicBezTo>
                    <a:cubicBezTo>
                      <a:pt x="42" y="8"/>
                      <a:pt x="23" y="28"/>
                      <a:pt x="0" y="28"/>
                    </a:cubicBezTo>
                    <a:cubicBezTo>
                      <a:pt x="0" y="27"/>
                      <a:pt x="1" y="27"/>
                      <a:pt x="1" y="26"/>
                    </a:cubicBezTo>
                    <a:cubicBezTo>
                      <a:pt x="8" y="17"/>
                      <a:pt x="58" y="4"/>
                      <a:pt x="58" y="4"/>
                    </a:cubicBezTo>
                    <a:cubicBezTo>
                      <a:pt x="73" y="0"/>
                      <a:pt x="97" y="4"/>
                      <a:pt x="97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7" name="Freeform 6">
                <a:extLst>
                  <a:ext uri="{FF2B5EF4-FFF2-40B4-BE49-F238E27FC236}">
                    <a16:creationId xmlns="" xmlns:a16="http://schemas.microsoft.com/office/drawing/2014/main" id="{C46D8C1A-194C-D543-B0E9-2CC63A0E9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985"/>
                <a:ext cx="48" cy="39"/>
              </a:xfrm>
              <a:custGeom>
                <a:avLst/>
                <a:gdLst>
                  <a:gd name="T0" fmla="*/ 7 w 25"/>
                  <a:gd name="T1" fmla="*/ 1 h 20"/>
                  <a:gd name="T2" fmla="*/ 24 w 25"/>
                  <a:gd name="T3" fmla="*/ 9 h 20"/>
                  <a:gd name="T4" fmla="*/ 24 w 25"/>
                  <a:gd name="T5" fmla="*/ 16 h 20"/>
                  <a:gd name="T6" fmla="*/ 12 w 25"/>
                  <a:gd name="T7" fmla="*/ 17 h 20"/>
                  <a:gd name="T8" fmla="*/ 1 w 25"/>
                  <a:gd name="T9" fmla="*/ 5 h 20"/>
                  <a:gd name="T10" fmla="*/ 7 w 25"/>
                  <a:gd name="T11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0">
                    <a:moveTo>
                      <a:pt x="7" y="1"/>
                    </a:moveTo>
                    <a:cubicBezTo>
                      <a:pt x="12" y="2"/>
                      <a:pt x="17" y="1"/>
                      <a:pt x="24" y="9"/>
                    </a:cubicBezTo>
                    <a:cubicBezTo>
                      <a:pt x="25" y="11"/>
                      <a:pt x="25" y="13"/>
                      <a:pt x="24" y="16"/>
                    </a:cubicBezTo>
                    <a:cubicBezTo>
                      <a:pt x="23" y="18"/>
                      <a:pt x="15" y="20"/>
                      <a:pt x="12" y="17"/>
                    </a:cubicBezTo>
                    <a:cubicBezTo>
                      <a:pt x="9" y="13"/>
                      <a:pt x="2" y="8"/>
                      <a:pt x="1" y="5"/>
                    </a:cubicBezTo>
                    <a:cubicBezTo>
                      <a:pt x="0" y="2"/>
                      <a:pt x="5" y="0"/>
                      <a:pt x="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8" name="Freeform 7">
                <a:extLst>
                  <a:ext uri="{FF2B5EF4-FFF2-40B4-BE49-F238E27FC236}">
                    <a16:creationId xmlns="" xmlns:a16="http://schemas.microsoft.com/office/drawing/2014/main" id="{0DDAB724-179B-1440-8296-DEFAC0534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020"/>
                <a:ext cx="27" cy="180"/>
              </a:xfrm>
              <a:custGeom>
                <a:avLst/>
                <a:gdLst>
                  <a:gd name="T0" fmla="*/ 5 w 14"/>
                  <a:gd name="T1" fmla="*/ 0 h 93"/>
                  <a:gd name="T2" fmla="*/ 8 w 14"/>
                  <a:gd name="T3" fmla="*/ 9 h 93"/>
                  <a:gd name="T4" fmla="*/ 14 w 14"/>
                  <a:gd name="T5" fmla="*/ 91 h 93"/>
                  <a:gd name="T6" fmla="*/ 9 w 14"/>
                  <a:gd name="T7" fmla="*/ 93 h 93"/>
                  <a:gd name="T8" fmla="*/ 1 w 14"/>
                  <a:gd name="T9" fmla="*/ 86 h 93"/>
                  <a:gd name="T10" fmla="*/ 3 w 14"/>
                  <a:gd name="T11" fmla="*/ 6 h 93"/>
                  <a:gd name="T12" fmla="*/ 5 w 14"/>
                  <a:gd name="T1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93">
                    <a:moveTo>
                      <a:pt x="5" y="0"/>
                    </a:moveTo>
                    <a:cubicBezTo>
                      <a:pt x="6" y="1"/>
                      <a:pt x="8" y="1"/>
                      <a:pt x="8" y="9"/>
                    </a:cubicBezTo>
                    <a:cubicBezTo>
                      <a:pt x="9" y="10"/>
                      <a:pt x="10" y="90"/>
                      <a:pt x="14" y="91"/>
                    </a:cubicBezTo>
                    <a:cubicBezTo>
                      <a:pt x="11" y="92"/>
                      <a:pt x="12" y="93"/>
                      <a:pt x="9" y="93"/>
                    </a:cubicBezTo>
                    <a:cubicBezTo>
                      <a:pt x="6" y="90"/>
                      <a:pt x="3" y="90"/>
                      <a:pt x="1" y="86"/>
                    </a:cubicBezTo>
                    <a:cubicBezTo>
                      <a:pt x="4" y="67"/>
                      <a:pt x="0" y="31"/>
                      <a:pt x="3" y="6"/>
                    </a:cubicBezTo>
                    <a:cubicBezTo>
                      <a:pt x="3" y="3"/>
                      <a:pt x="3" y="0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9" name="Freeform 8">
                <a:extLst>
                  <a:ext uri="{FF2B5EF4-FFF2-40B4-BE49-F238E27FC236}">
                    <a16:creationId xmlns="" xmlns:a16="http://schemas.microsoft.com/office/drawing/2014/main" id="{8D07D84A-0C60-A546-9BB0-DF847F2E9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053"/>
                <a:ext cx="99" cy="46"/>
              </a:xfrm>
              <a:custGeom>
                <a:avLst/>
                <a:gdLst>
                  <a:gd name="T0" fmla="*/ 52 w 52"/>
                  <a:gd name="T1" fmla="*/ 24 h 24"/>
                  <a:gd name="T2" fmla="*/ 33 w 52"/>
                  <a:gd name="T3" fmla="*/ 16 h 24"/>
                  <a:gd name="T4" fmla="*/ 17 w 52"/>
                  <a:gd name="T5" fmla="*/ 9 h 24"/>
                  <a:gd name="T6" fmla="*/ 0 w 52"/>
                  <a:gd name="T7" fmla="*/ 0 h 24"/>
                  <a:gd name="T8" fmla="*/ 20 w 52"/>
                  <a:gd name="T9" fmla="*/ 2 h 24"/>
                  <a:gd name="T10" fmla="*/ 44 w 52"/>
                  <a:gd name="T11" fmla="*/ 15 h 24"/>
                  <a:gd name="T12" fmla="*/ 52 w 52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24">
                    <a:moveTo>
                      <a:pt x="52" y="24"/>
                    </a:moveTo>
                    <a:cubicBezTo>
                      <a:pt x="43" y="24"/>
                      <a:pt x="42" y="22"/>
                      <a:pt x="33" y="16"/>
                    </a:cubicBezTo>
                    <a:cubicBezTo>
                      <a:pt x="31" y="14"/>
                      <a:pt x="27" y="11"/>
                      <a:pt x="17" y="9"/>
                    </a:cubicBezTo>
                    <a:cubicBezTo>
                      <a:pt x="14" y="6"/>
                      <a:pt x="3" y="4"/>
                      <a:pt x="0" y="0"/>
                    </a:cubicBezTo>
                    <a:cubicBezTo>
                      <a:pt x="8" y="0"/>
                      <a:pt x="14" y="0"/>
                      <a:pt x="20" y="2"/>
                    </a:cubicBezTo>
                    <a:cubicBezTo>
                      <a:pt x="22" y="4"/>
                      <a:pt x="34" y="6"/>
                      <a:pt x="44" y="15"/>
                    </a:cubicBezTo>
                    <a:cubicBezTo>
                      <a:pt x="48" y="18"/>
                      <a:pt x="51" y="19"/>
                      <a:pt x="5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0" name="Freeform 9">
                <a:extLst>
                  <a:ext uri="{FF2B5EF4-FFF2-40B4-BE49-F238E27FC236}">
                    <a16:creationId xmlns="" xmlns:a16="http://schemas.microsoft.com/office/drawing/2014/main" id="{C10F85A1-BDFB-5E46-92A9-C803416F3A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24" y="1917"/>
                <a:ext cx="164" cy="360"/>
              </a:xfrm>
              <a:custGeom>
                <a:avLst/>
                <a:gdLst>
                  <a:gd name="T0" fmla="*/ 39 w 86"/>
                  <a:gd name="T1" fmla="*/ 38 h 186"/>
                  <a:gd name="T2" fmla="*/ 56 w 86"/>
                  <a:gd name="T3" fmla="*/ 34 h 186"/>
                  <a:gd name="T4" fmla="*/ 59 w 86"/>
                  <a:gd name="T5" fmla="*/ 31 h 186"/>
                  <a:gd name="T6" fmla="*/ 85 w 86"/>
                  <a:gd name="T7" fmla="*/ 43 h 186"/>
                  <a:gd name="T8" fmla="*/ 85 w 86"/>
                  <a:gd name="T9" fmla="*/ 48 h 186"/>
                  <a:gd name="T10" fmla="*/ 64 w 86"/>
                  <a:gd name="T11" fmla="*/ 61 h 186"/>
                  <a:gd name="T12" fmla="*/ 55 w 86"/>
                  <a:gd name="T13" fmla="*/ 72 h 186"/>
                  <a:gd name="T14" fmla="*/ 57 w 86"/>
                  <a:gd name="T15" fmla="*/ 81 h 186"/>
                  <a:gd name="T16" fmla="*/ 39 w 86"/>
                  <a:gd name="T17" fmla="*/ 88 h 186"/>
                  <a:gd name="T18" fmla="*/ 39 w 86"/>
                  <a:gd name="T19" fmla="*/ 55 h 186"/>
                  <a:gd name="T20" fmla="*/ 45 w 86"/>
                  <a:gd name="T21" fmla="*/ 48 h 186"/>
                  <a:gd name="T22" fmla="*/ 39 w 86"/>
                  <a:gd name="T23" fmla="*/ 49 h 186"/>
                  <a:gd name="T24" fmla="*/ 39 w 86"/>
                  <a:gd name="T25" fmla="*/ 38 h 186"/>
                  <a:gd name="T26" fmla="*/ 12 w 86"/>
                  <a:gd name="T27" fmla="*/ 1 h 186"/>
                  <a:gd name="T28" fmla="*/ 30 w 86"/>
                  <a:gd name="T29" fmla="*/ 8 h 186"/>
                  <a:gd name="T30" fmla="*/ 34 w 86"/>
                  <a:gd name="T31" fmla="*/ 14 h 186"/>
                  <a:gd name="T32" fmla="*/ 34 w 86"/>
                  <a:gd name="T33" fmla="*/ 39 h 186"/>
                  <a:gd name="T34" fmla="*/ 39 w 86"/>
                  <a:gd name="T35" fmla="*/ 38 h 186"/>
                  <a:gd name="T36" fmla="*/ 39 w 86"/>
                  <a:gd name="T37" fmla="*/ 49 h 186"/>
                  <a:gd name="T38" fmla="*/ 34 w 86"/>
                  <a:gd name="T39" fmla="*/ 50 h 186"/>
                  <a:gd name="T40" fmla="*/ 33 w 86"/>
                  <a:gd name="T41" fmla="*/ 63 h 186"/>
                  <a:gd name="T42" fmla="*/ 39 w 86"/>
                  <a:gd name="T43" fmla="*/ 55 h 186"/>
                  <a:gd name="T44" fmla="*/ 39 w 86"/>
                  <a:gd name="T45" fmla="*/ 88 h 186"/>
                  <a:gd name="T46" fmla="*/ 35 w 86"/>
                  <a:gd name="T47" fmla="*/ 91 h 186"/>
                  <a:gd name="T48" fmla="*/ 26 w 86"/>
                  <a:gd name="T49" fmla="*/ 183 h 186"/>
                  <a:gd name="T50" fmla="*/ 23 w 86"/>
                  <a:gd name="T51" fmla="*/ 186 h 186"/>
                  <a:gd name="T52" fmla="*/ 20 w 86"/>
                  <a:gd name="T53" fmla="*/ 97 h 186"/>
                  <a:gd name="T54" fmla="*/ 16 w 86"/>
                  <a:gd name="T55" fmla="*/ 92 h 186"/>
                  <a:gd name="T56" fmla="*/ 17 w 86"/>
                  <a:gd name="T57" fmla="*/ 81 h 186"/>
                  <a:gd name="T58" fmla="*/ 20 w 86"/>
                  <a:gd name="T59" fmla="*/ 79 h 186"/>
                  <a:gd name="T60" fmla="*/ 19 w 86"/>
                  <a:gd name="T61" fmla="*/ 54 h 186"/>
                  <a:gd name="T62" fmla="*/ 0 w 86"/>
                  <a:gd name="T63" fmla="*/ 53 h 186"/>
                  <a:gd name="T64" fmla="*/ 8 w 86"/>
                  <a:gd name="T65" fmla="*/ 47 h 186"/>
                  <a:gd name="T66" fmla="*/ 18 w 86"/>
                  <a:gd name="T67" fmla="*/ 44 h 186"/>
                  <a:gd name="T68" fmla="*/ 17 w 86"/>
                  <a:gd name="T69" fmla="*/ 17 h 186"/>
                  <a:gd name="T70" fmla="*/ 15 w 86"/>
                  <a:gd name="T71" fmla="*/ 6 h 186"/>
                  <a:gd name="T72" fmla="*/ 12 w 86"/>
                  <a:gd name="T73" fmla="*/ 1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6" h="186">
                    <a:moveTo>
                      <a:pt x="39" y="38"/>
                    </a:moveTo>
                    <a:cubicBezTo>
                      <a:pt x="45" y="37"/>
                      <a:pt x="50" y="35"/>
                      <a:pt x="56" y="34"/>
                    </a:cubicBezTo>
                    <a:cubicBezTo>
                      <a:pt x="56" y="33"/>
                      <a:pt x="59" y="32"/>
                      <a:pt x="59" y="31"/>
                    </a:cubicBezTo>
                    <a:cubicBezTo>
                      <a:pt x="75" y="29"/>
                      <a:pt x="85" y="39"/>
                      <a:pt x="85" y="43"/>
                    </a:cubicBezTo>
                    <a:cubicBezTo>
                      <a:pt x="86" y="45"/>
                      <a:pt x="86" y="46"/>
                      <a:pt x="85" y="48"/>
                    </a:cubicBezTo>
                    <a:cubicBezTo>
                      <a:pt x="83" y="52"/>
                      <a:pt x="65" y="60"/>
                      <a:pt x="64" y="61"/>
                    </a:cubicBezTo>
                    <a:cubicBezTo>
                      <a:pt x="57" y="66"/>
                      <a:pt x="55" y="68"/>
                      <a:pt x="55" y="72"/>
                    </a:cubicBezTo>
                    <a:cubicBezTo>
                      <a:pt x="57" y="73"/>
                      <a:pt x="60" y="78"/>
                      <a:pt x="57" y="81"/>
                    </a:cubicBezTo>
                    <a:cubicBezTo>
                      <a:pt x="53" y="82"/>
                      <a:pt x="45" y="85"/>
                      <a:pt x="39" y="88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39" y="49"/>
                      <a:pt x="39" y="49"/>
                      <a:pt x="39" y="49"/>
                    </a:cubicBezTo>
                    <a:lnTo>
                      <a:pt x="39" y="38"/>
                    </a:lnTo>
                    <a:close/>
                    <a:moveTo>
                      <a:pt x="12" y="1"/>
                    </a:moveTo>
                    <a:cubicBezTo>
                      <a:pt x="19" y="0"/>
                      <a:pt x="26" y="1"/>
                      <a:pt x="30" y="8"/>
                    </a:cubicBezTo>
                    <a:cubicBezTo>
                      <a:pt x="31" y="8"/>
                      <a:pt x="33" y="12"/>
                      <a:pt x="34" y="14"/>
                    </a:cubicBezTo>
                    <a:cubicBezTo>
                      <a:pt x="34" y="22"/>
                      <a:pt x="34" y="30"/>
                      <a:pt x="34" y="39"/>
                    </a:cubicBezTo>
                    <a:cubicBezTo>
                      <a:pt x="36" y="39"/>
                      <a:pt x="37" y="38"/>
                      <a:pt x="39" y="38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3" y="63"/>
                      <a:pt x="33" y="63"/>
                      <a:pt x="33" y="63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39" y="88"/>
                      <a:pt x="39" y="88"/>
                      <a:pt x="39" y="88"/>
                    </a:cubicBezTo>
                    <a:cubicBezTo>
                      <a:pt x="37" y="89"/>
                      <a:pt x="35" y="90"/>
                      <a:pt x="35" y="91"/>
                    </a:cubicBezTo>
                    <a:cubicBezTo>
                      <a:pt x="32" y="124"/>
                      <a:pt x="31" y="150"/>
                      <a:pt x="26" y="183"/>
                    </a:cubicBezTo>
                    <a:cubicBezTo>
                      <a:pt x="25" y="183"/>
                      <a:pt x="24" y="186"/>
                      <a:pt x="23" y="186"/>
                    </a:cubicBezTo>
                    <a:cubicBezTo>
                      <a:pt x="22" y="157"/>
                      <a:pt x="20" y="127"/>
                      <a:pt x="20" y="97"/>
                    </a:cubicBezTo>
                    <a:cubicBezTo>
                      <a:pt x="19" y="94"/>
                      <a:pt x="17" y="94"/>
                      <a:pt x="16" y="92"/>
                    </a:cubicBezTo>
                    <a:cubicBezTo>
                      <a:pt x="13" y="90"/>
                      <a:pt x="14" y="82"/>
                      <a:pt x="17" y="81"/>
                    </a:cubicBezTo>
                    <a:cubicBezTo>
                      <a:pt x="18" y="81"/>
                      <a:pt x="19" y="79"/>
                      <a:pt x="20" y="79"/>
                    </a:cubicBezTo>
                    <a:cubicBezTo>
                      <a:pt x="20" y="60"/>
                      <a:pt x="19" y="61"/>
                      <a:pt x="19" y="54"/>
                    </a:cubicBezTo>
                    <a:cubicBezTo>
                      <a:pt x="15" y="53"/>
                      <a:pt x="0" y="58"/>
                      <a:pt x="0" y="53"/>
                    </a:cubicBezTo>
                    <a:cubicBezTo>
                      <a:pt x="1" y="51"/>
                      <a:pt x="6" y="49"/>
                      <a:pt x="8" y="47"/>
                    </a:cubicBezTo>
                    <a:cubicBezTo>
                      <a:pt x="12" y="46"/>
                      <a:pt x="15" y="45"/>
                      <a:pt x="18" y="44"/>
                    </a:cubicBezTo>
                    <a:cubicBezTo>
                      <a:pt x="19" y="34"/>
                      <a:pt x="19" y="27"/>
                      <a:pt x="17" y="17"/>
                    </a:cubicBezTo>
                    <a:cubicBezTo>
                      <a:pt x="17" y="15"/>
                      <a:pt x="17" y="6"/>
                      <a:pt x="15" y="6"/>
                    </a:cubicBezTo>
                    <a:cubicBezTo>
                      <a:pt x="14" y="4"/>
                      <a:pt x="12" y="4"/>
                      <a:pt x="1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1" name="Freeform 10">
                <a:extLst>
                  <a:ext uri="{FF2B5EF4-FFF2-40B4-BE49-F238E27FC236}">
                    <a16:creationId xmlns="" xmlns:a16="http://schemas.microsoft.com/office/drawing/2014/main" id="{5E05C0AB-20D6-5144-92F9-3C1D5E0489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5" y="2012"/>
                <a:ext cx="154" cy="176"/>
              </a:xfrm>
              <a:custGeom>
                <a:avLst/>
                <a:gdLst>
                  <a:gd name="T0" fmla="*/ 62 w 81"/>
                  <a:gd name="T1" fmla="*/ 38 h 91"/>
                  <a:gd name="T2" fmla="*/ 67 w 81"/>
                  <a:gd name="T3" fmla="*/ 28 h 91"/>
                  <a:gd name="T4" fmla="*/ 78 w 81"/>
                  <a:gd name="T5" fmla="*/ 36 h 91"/>
                  <a:gd name="T6" fmla="*/ 70 w 81"/>
                  <a:gd name="T7" fmla="*/ 51 h 91"/>
                  <a:gd name="T8" fmla="*/ 81 w 81"/>
                  <a:gd name="T9" fmla="*/ 79 h 91"/>
                  <a:gd name="T10" fmla="*/ 78 w 81"/>
                  <a:gd name="T11" fmla="*/ 80 h 91"/>
                  <a:gd name="T12" fmla="*/ 65 w 81"/>
                  <a:gd name="T13" fmla="*/ 57 h 91"/>
                  <a:gd name="T14" fmla="*/ 50 w 81"/>
                  <a:gd name="T15" fmla="*/ 72 h 91"/>
                  <a:gd name="T16" fmla="*/ 52 w 81"/>
                  <a:gd name="T17" fmla="*/ 74 h 91"/>
                  <a:gd name="T18" fmla="*/ 59 w 81"/>
                  <a:gd name="T19" fmla="*/ 77 h 91"/>
                  <a:gd name="T20" fmla="*/ 59 w 81"/>
                  <a:gd name="T21" fmla="*/ 83 h 91"/>
                  <a:gd name="T22" fmla="*/ 49 w 81"/>
                  <a:gd name="T23" fmla="*/ 85 h 91"/>
                  <a:gd name="T24" fmla="*/ 46 w 81"/>
                  <a:gd name="T25" fmla="*/ 87 h 91"/>
                  <a:gd name="T26" fmla="*/ 44 w 81"/>
                  <a:gd name="T27" fmla="*/ 89 h 91"/>
                  <a:gd name="T28" fmla="*/ 44 w 81"/>
                  <a:gd name="T29" fmla="*/ 63 h 91"/>
                  <a:gd name="T30" fmla="*/ 58 w 81"/>
                  <a:gd name="T31" fmla="*/ 43 h 91"/>
                  <a:gd name="T32" fmla="*/ 53 w 81"/>
                  <a:gd name="T33" fmla="*/ 40 h 91"/>
                  <a:gd name="T34" fmla="*/ 44 w 81"/>
                  <a:gd name="T35" fmla="*/ 51 h 91"/>
                  <a:gd name="T36" fmla="*/ 44 w 81"/>
                  <a:gd name="T37" fmla="*/ 43 h 91"/>
                  <a:gd name="T38" fmla="*/ 45 w 81"/>
                  <a:gd name="T39" fmla="*/ 40 h 91"/>
                  <a:gd name="T40" fmla="*/ 44 w 81"/>
                  <a:gd name="T41" fmla="*/ 40 h 91"/>
                  <a:gd name="T42" fmla="*/ 44 w 81"/>
                  <a:gd name="T43" fmla="*/ 32 h 91"/>
                  <a:gd name="T44" fmla="*/ 46 w 81"/>
                  <a:gd name="T45" fmla="*/ 35 h 91"/>
                  <a:gd name="T46" fmla="*/ 50 w 81"/>
                  <a:gd name="T47" fmla="*/ 39 h 91"/>
                  <a:gd name="T48" fmla="*/ 51 w 81"/>
                  <a:gd name="T49" fmla="*/ 36 h 91"/>
                  <a:gd name="T50" fmla="*/ 44 w 81"/>
                  <a:gd name="T51" fmla="*/ 27 h 91"/>
                  <a:gd name="T52" fmla="*/ 44 w 81"/>
                  <a:gd name="T53" fmla="*/ 3 h 91"/>
                  <a:gd name="T54" fmla="*/ 48 w 81"/>
                  <a:gd name="T55" fmla="*/ 7 h 91"/>
                  <a:gd name="T56" fmla="*/ 44 w 81"/>
                  <a:gd name="T57" fmla="*/ 19 h 91"/>
                  <a:gd name="T58" fmla="*/ 62 w 81"/>
                  <a:gd name="T59" fmla="*/ 38 h 91"/>
                  <a:gd name="T60" fmla="*/ 44 w 81"/>
                  <a:gd name="T61" fmla="*/ 89 h 91"/>
                  <a:gd name="T62" fmla="*/ 33 w 81"/>
                  <a:gd name="T63" fmla="*/ 91 h 91"/>
                  <a:gd name="T64" fmla="*/ 12 w 81"/>
                  <a:gd name="T65" fmla="*/ 77 h 91"/>
                  <a:gd name="T66" fmla="*/ 13 w 81"/>
                  <a:gd name="T67" fmla="*/ 77 h 91"/>
                  <a:gd name="T68" fmla="*/ 44 w 81"/>
                  <a:gd name="T69" fmla="*/ 63 h 91"/>
                  <a:gd name="T70" fmla="*/ 44 w 81"/>
                  <a:gd name="T71" fmla="*/ 89 h 91"/>
                  <a:gd name="T72" fmla="*/ 44 w 81"/>
                  <a:gd name="T73" fmla="*/ 51 h 91"/>
                  <a:gd name="T74" fmla="*/ 44 w 81"/>
                  <a:gd name="T75" fmla="*/ 43 h 91"/>
                  <a:gd name="T76" fmla="*/ 26 w 81"/>
                  <a:gd name="T77" fmla="*/ 59 h 91"/>
                  <a:gd name="T78" fmla="*/ 18 w 81"/>
                  <a:gd name="T79" fmla="*/ 64 h 91"/>
                  <a:gd name="T80" fmla="*/ 41 w 81"/>
                  <a:gd name="T81" fmla="*/ 38 h 91"/>
                  <a:gd name="T82" fmla="*/ 44 w 81"/>
                  <a:gd name="T83" fmla="*/ 40 h 91"/>
                  <a:gd name="T84" fmla="*/ 44 w 81"/>
                  <a:gd name="T85" fmla="*/ 32 h 91"/>
                  <a:gd name="T86" fmla="*/ 36 w 81"/>
                  <a:gd name="T87" fmla="*/ 25 h 91"/>
                  <a:gd name="T88" fmla="*/ 40 w 81"/>
                  <a:gd name="T89" fmla="*/ 23 h 91"/>
                  <a:gd name="T90" fmla="*/ 44 w 81"/>
                  <a:gd name="T91" fmla="*/ 27 h 91"/>
                  <a:gd name="T92" fmla="*/ 44 w 81"/>
                  <a:gd name="T93" fmla="*/ 3 h 91"/>
                  <a:gd name="T94" fmla="*/ 42 w 81"/>
                  <a:gd name="T95" fmla="*/ 3 h 91"/>
                  <a:gd name="T96" fmla="*/ 21 w 81"/>
                  <a:gd name="T97" fmla="*/ 0 h 91"/>
                  <a:gd name="T98" fmla="*/ 15 w 81"/>
                  <a:gd name="T99" fmla="*/ 7 h 91"/>
                  <a:gd name="T100" fmla="*/ 23 w 81"/>
                  <a:gd name="T101" fmla="*/ 7 h 91"/>
                  <a:gd name="T102" fmla="*/ 22 w 81"/>
                  <a:gd name="T103" fmla="*/ 9 h 91"/>
                  <a:gd name="T104" fmla="*/ 13 w 81"/>
                  <a:gd name="T105" fmla="*/ 9 h 91"/>
                  <a:gd name="T106" fmla="*/ 21 w 81"/>
                  <a:gd name="T107" fmla="*/ 17 h 91"/>
                  <a:gd name="T108" fmla="*/ 5 w 81"/>
                  <a:gd name="T109" fmla="*/ 29 h 91"/>
                  <a:gd name="T110" fmla="*/ 4 w 81"/>
                  <a:gd name="T111" fmla="*/ 30 h 91"/>
                  <a:gd name="T112" fmla="*/ 11 w 81"/>
                  <a:gd name="T113" fmla="*/ 45 h 91"/>
                  <a:gd name="T114" fmla="*/ 32 w 81"/>
                  <a:gd name="T115" fmla="*/ 28 h 91"/>
                  <a:gd name="T116" fmla="*/ 34 w 81"/>
                  <a:gd name="T117" fmla="*/ 34 h 91"/>
                  <a:gd name="T118" fmla="*/ 1 w 81"/>
                  <a:gd name="T119" fmla="*/ 69 h 91"/>
                  <a:gd name="T120" fmla="*/ 7 w 81"/>
                  <a:gd name="T121" fmla="*/ 77 h 91"/>
                  <a:gd name="T122" fmla="*/ 44 w 81"/>
                  <a:gd name="T123" fmla="*/ 5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" h="91">
                    <a:moveTo>
                      <a:pt x="62" y="38"/>
                    </a:moveTo>
                    <a:cubicBezTo>
                      <a:pt x="64" y="34"/>
                      <a:pt x="67" y="32"/>
                      <a:pt x="67" y="28"/>
                    </a:cubicBezTo>
                    <a:cubicBezTo>
                      <a:pt x="72" y="30"/>
                      <a:pt x="75" y="31"/>
                      <a:pt x="78" y="36"/>
                    </a:cubicBezTo>
                    <a:cubicBezTo>
                      <a:pt x="79" y="45"/>
                      <a:pt x="70" y="48"/>
                      <a:pt x="70" y="51"/>
                    </a:cubicBezTo>
                    <a:cubicBezTo>
                      <a:pt x="72" y="60"/>
                      <a:pt x="80" y="71"/>
                      <a:pt x="81" y="79"/>
                    </a:cubicBezTo>
                    <a:cubicBezTo>
                      <a:pt x="81" y="80"/>
                      <a:pt x="79" y="81"/>
                      <a:pt x="78" y="80"/>
                    </a:cubicBezTo>
                    <a:cubicBezTo>
                      <a:pt x="73" y="76"/>
                      <a:pt x="67" y="64"/>
                      <a:pt x="65" y="57"/>
                    </a:cubicBezTo>
                    <a:cubicBezTo>
                      <a:pt x="62" y="61"/>
                      <a:pt x="57" y="66"/>
                      <a:pt x="50" y="72"/>
                    </a:cubicBezTo>
                    <a:cubicBezTo>
                      <a:pt x="51" y="74"/>
                      <a:pt x="51" y="73"/>
                      <a:pt x="52" y="74"/>
                    </a:cubicBezTo>
                    <a:cubicBezTo>
                      <a:pt x="56" y="75"/>
                      <a:pt x="57" y="75"/>
                      <a:pt x="59" y="77"/>
                    </a:cubicBezTo>
                    <a:cubicBezTo>
                      <a:pt x="60" y="79"/>
                      <a:pt x="59" y="82"/>
                      <a:pt x="59" y="83"/>
                    </a:cubicBezTo>
                    <a:cubicBezTo>
                      <a:pt x="58" y="85"/>
                      <a:pt x="54" y="84"/>
                      <a:pt x="49" y="85"/>
                    </a:cubicBezTo>
                    <a:cubicBezTo>
                      <a:pt x="48" y="86"/>
                      <a:pt x="47" y="87"/>
                      <a:pt x="46" y="87"/>
                    </a:cubicBezTo>
                    <a:cubicBezTo>
                      <a:pt x="45" y="88"/>
                      <a:pt x="45" y="89"/>
                      <a:pt x="44" y="89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52" y="55"/>
                      <a:pt x="58" y="45"/>
                      <a:pt x="58" y="43"/>
                    </a:cubicBezTo>
                    <a:cubicBezTo>
                      <a:pt x="56" y="42"/>
                      <a:pt x="56" y="41"/>
                      <a:pt x="53" y="40"/>
                    </a:cubicBezTo>
                    <a:cubicBezTo>
                      <a:pt x="53" y="42"/>
                      <a:pt x="49" y="46"/>
                      <a:pt x="44" y="51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44" y="42"/>
                      <a:pt x="45" y="41"/>
                      <a:pt x="45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5" y="33"/>
                      <a:pt x="46" y="34"/>
                      <a:pt x="46" y="35"/>
                    </a:cubicBezTo>
                    <a:cubicBezTo>
                      <a:pt x="50" y="37"/>
                      <a:pt x="48" y="36"/>
                      <a:pt x="50" y="39"/>
                    </a:cubicBezTo>
                    <a:cubicBezTo>
                      <a:pt x="52" y="39"/>
                      <a:pt x="51" y="38"/>
                      <a:pt x="51" y="36"/>
                    </a:cubicBezTo>
                    <a:cubicBezTo>
                      <a:pt x="49" y="34"/>
                      <a:pt x="47" y="30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5" y="4"/>
                      <a:pt x="47" y="6"/>
                      <a:pt x="48" y="7"/>
                    </a:cubicBezTo>
                    <a:cubicBezTo>
                      <a:pt x="50" y="14"/>
                      <a:pt x="49" y="16"/>
                      <a:pt x="44" y="19"/>
                    </a:cubicBezTo>
                    <a:cubicBezTo>
                      <a:pt x="50" y="26"/>
                      <a:pt x="52" y="33"/>
                      <a:pt x="62" y="38"/>
                    </a:cubicBezTo>
                    <a:close/>
                    <a:moveTo>
                      <a:pt x="44" y="89"/>
                    </a:moveTo>
                    <a:cubicBezTo>
                      <a:pt x="41" y="91"/>
                      <a:pt x="37" y="91"/>
                      <a:pt x="33" y="91"/>
                    </a:cubicBezTo>
                    <a:cubicBezTo>
                      <a:pt x="29" y="90"/>
                      <a:pt x="13" y="81"/>
                      <a:pt x="12" y="77"/>
                    </a:cubicBezTo>
                    <a:cubicBezTo>
                      <a:pt x="12" y="77"/>
                      <a:pt x="13" y="77"/>
                      <a:pt x="13" y="77"/>
                    </a:cubicBezTo>
                    <a:cubicBezTo>
                      <a:pt x="20" y="84"/>
                      <a:pt x="33" y="74"/>
                      <a:pt x="44" y="63"/>
                    </a:cubicBezTo>
                    <a:cubicBezTo>
                      <a:pt x="44" y="89"/>
                      <a:pt x="44" y="89"/>
                      <a:pt x="44" y="89"/>
                    </a:cubicBezTo>
                    <a:close/>
                    <a:moveTo>
                      <a:pt x="44" y="51"/>
                    </a:moveTo>
                    <a:cubicBezTo>
                      <a:pt x="44" y="43"/>
                      <a:pt x="44" y="43"/>
                      <a:pt x="44" y="43"/>
                    </a:cubicBezTo>
                    <a:cubicBezTo>
                      <a:pt x="41" y="47"/>
                      <a:pt x="33" y="54"/>
                      <a:pt x="26" y="59"/>
                    </a:cubicBezTo>
                    <a:cubicBezTo>
                      <a:pt x="24" y="60"/>
                      <a:pt x="20" y="64"/>
                      <a:pt x="18" y="64"/>
                    </a:cubicBezTo>
                    <a:cubicBezTo>
                      <a:pt x="22" y="58"/>
                      <a:pt x="36" y="48"/>
                      <a:pt x="41" y="38"/>
                    </a:cubicBezTo>
                    <a:cubicBezTo>
                      <a:pt x="42" y="39"/>
                      <a:pt x="43" y="39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2" y="30"/>
                      <a:pt x="40" y="28"/>
                      <a:pt x="36" y="25"/>
                    </a:cubicBezTo>
                    <a:cubicBezTo>
                      <a:pt x="37" y="25"/>
                      <a:pt x="39" y="23"/>
                      <a:pt x="40" y="23"/>
                    </a:cubicBezTo>
                    <a:cubicBezTo>
                      <a:pt x="42" y="24"/>
                      <a:pt x="43" y="25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3" y="3"/>
                      <a:pt x="42" y="3"/>
                      <a:pt x="42" y="3"/>
                    </a:cubicBezTo>
                    <a:cubicBezTo>
                      <a:pt x="41" y="3"/>
                      <a:pt x="25" y="0"/>
                      <a:pt x="21" y="0"/>
                    </a:cubicBezTo>
                    <a:cubicBezTo>
                      <a:pt x="17" y="1"/>
                      <a:pt x="14" y="2"/>
                      <a:pt x="15" y="7"/>
                    </a:cubicBezTo>
                    <a:cubicBezTo>
                      <a:pt x="16" y="8"/>
                      <a:pt x="20" y="8"/>
                      <a:pt x="23" y="7"/>
                    </a:cubicBezTo>
                    <a:cubicBezTo>
                      <a:pt x="24" y="8"/>
                      <a:pt x="23" y="9"/>
                      <a:pt x="22" y="9"/>
                    </a:cubicBezTo>
                    <a:cubicBezTo>
                      <a:pt x="18" y="10"/>
                      <a:pt x="17" y="9"/>
                      <a:pt x="13" y="9"/>
                    </a:cubicBezTo>
                    <a:cubicBezTo>
                      <a:pt x="9" y="9"/>
                      <a:pt x="18" y="15"/>
                      <a:pt x="21" y="17"/>
                    </a:cubicBezTo>
                    <a:cubicBezTo>
                      <a:pt x="20" y="21"/>
                      <a:pt x="10" y="30"/>
                      <a:pt x="5" y="29"/>
                    </a:cubicBezTo>
                    <a:cubicBezTo>
                      <a:pt x="5" y="30"/>
                      <a:pt x="5" y="29"/>
                      <a:pt x="4" y="30"/>
                    </a:cubicBezTo>
                    <a:cubicBezTo>
                      <a:pt x="4" y="36"/>
                      <a:pt x="4" y="43"/>
                      <a:pt x="11" y="45"/>
                    </a:cubicBezTo>
                    <a:cubicBezTo>
                      <a:pt x="15" y="42"/>
                      <a:pt x="29" y="33"/>
                      <a:pt x="32" y="28"/>
                    </a:cubicBezTo>
                    <a:cubicBezTo>
                      <a:pt x="36" y="31"/>
                      <a:pt x="34" y="33"/>
                      <a:pt x="34" y="34"/>
                    </a:cubicBezTo>
                    <a:cubicBezTo>
                      <a:pt x="26" y="45"/>
                      <a:pt x="10" y="59"/>
                      <a:pt x="1" y="69"/>
                    </a:cubicBezTo>
                    <a:cubicBezTo>
                      <a:pt x="0" y="76"/>
                      <a:pt x="0" y="79"/>
                      <a:pt x="7" y="77"/>
                    </a:cubicBezTo>
                    <a:cubicBezTo>
                      <a:pt x="10" y="78"/>
                      <a:pt x="31" y="62"/>
                      <a:pt x="44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2" name="Freeform 11">
                <a:extLst>
                  <a:ext uri="{FF2B5EF4-FFF2-40B4-BE49-F238E27FC236}">
                    <a16:creationId xmlns="" xmlns:a16="http://schemas.microsoft.com/office/drawing/2014/main" id="{2C385DB9-D5DF-A447-AC1A-5A1F80CDF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931"/>
                <a:ext cx="280" cy="191"/>
              </a:xfrm>
              <a:custGeom>
                <a:avLst/>
                <a:gdLst>
                  <a:gd name="T0" fmla="*/ 29 w 147"/>
                  <a:gd name="T1" fmla="*/ 27 h 99"/>
                  <a:gd name="T2" fmla="*/ 50 w 147"/>
                  <a:gd name="T3" fmla="*/ 67 h 99"/>
                  <a:gd name="T4" fmla="*/ 59 w 147"/>
                  <a:gd name="T5" fmla="*/ 64 h 99"/>
                  <a:gd name="T6" fmla="*/ 44 w 147"/>
                  <a:gd name="T7" fmla="*/ 19 h 99"/>
                  <a:gd name="T8" fmla="*/ 60 w 147"/>
                  <a:gd name="T9" fmla="*/ 35 h 99"/>
                  <a:gd name="T10" fmla="*/ 66 w 147"/>
                  <a:gd name="T11" fmla="*/ 56 h 99"/>
                  <a:gd name="T12" fmla="*/ 69 w 147"/>
                  <a:gd name="T13" fmla="*/ 51 h 99"/>
                  <a:gd name="T14" fmla="*/ 70 w 147"/>
                  <a:gd name="T15" fmla="*/ 45 h 99"/>
                  <a:gd name="T16" fmla="*/ 66 w 147"/>
                  <a:gd name="T17" fmla="*/ 40 h 99"/>
                  <a:gd name="T18" fmla="*/ 72 w 147"/>
                  <a:gd name="T19" fmla="*/ 40 h 99"/>
                  <a:gd name="T20" fmla="*/ 73 w 147"/>
                  <a:gd name="T21" fmla="*/ 30 h 99"/>
                  <a:gd name="T22" fmla="*/ 63 w 147"/>
                  <a:gd name="T23" fmla="*/ 16 h 99"/>
                  <a:gd name="T24" fmla="*/ 66 w 147"/>
                  <a:gd name="T25" fmla="*/ 5 h 99"/>
                  <a:gd name="T26" fmla="*/ 80 w 147"/>
                  <a:gd name="T27" fmla="*/ 15 h 99"/>
                  <a:gd name="T28" fmla="*/ 87 w 147"/>
                  <a:gd name="T29" fmla="*/ 39 h 99"/>
                  <a:gd name="T30" fmla="*/ 82 w 147"/>
                  <a:gd name="T31" fmla="*/ 50 h 99"/>
                  <a:gd name="T32" fmla="*/ 77 w 147"/>
                  <a:gd name="T33" fmla="*/ 58 h 99"/>
                  <a:gd name="T34" fmla="*/ 99 w 147"/>
                  <a:gd name="T35" fmla="*/ 53 h 99"/>
                  <a:gd name="T36" fmla="*/ 94 w 147"/>
                  <a:gd name="T37" fmla="*/ 40 h 99"/>
                  <a:gd name="T38" fmla="*/ 99 w 147"/>
                  <a:gd name="T39" fmla="*/ 38 h 99"/>
                  <a:gd name="T40" fmla="*/ 104 w 147"/>
                  <a:gd name="T41" fmla="*/ 37 h 99"/>
                  <a:gd name="T42" fmla="*/ 98 w 147"/>
                  <a:gd name="T43" fmla="*/ 23 h 99"/>
                  <a:gd name="T44" fmla="*/ 101 w 147"/>
                  <a:gd name="T45" fmla="*/ 19 h 99"/>
                  <a:gd name="T46" fmla="*/ 105 w 147"/>
                  <a:gd name="T47" fmla="*/ 15 h 99"/>
                  <a:gd name="T48" fmla="*/ 96 w 147"/>
                  <a:gd name="T49" fmla="*/ 6 h 99"/>
                  <a:gd name="T50" fmla="*/ 104 w 147"/>
                  <a:gd name="T51" fmla="*/ 3 h 99"/>
                  <a:gd name="T52" fmla="*/ 111 w 147"/>
                  <a:gd name="T53" fmla="*/ 2 h 99"/>
                  <a:gd name="T54" fmla="*/ 120 w 147"/>
                  <a:gd name="T55" fmla="*/ 19 h 99"/>
                  <a:gd name="T56" fmla="*/ 114 w 147"/>
                  <a:gd name="T57" fmla="*/ 32 h 99"/>
                  <a:gd name="T58" fmla="*/ 112 w 147"/>
                  <a:gd name="T59" fmla="*/ 49 h 99"/>
                  <a:gd name="T60" fmla="*/ 143 w 147"/>
                  <a:gd name="T61" fmla="*/ 56 h 99"/>
                  <a:gd name="T62" fmla="*/ 130 w 147"/>
                  <a:gd name="T63" fmla="*/ 63 h 99"/>
                  <a:gd name="T64" fmla="*/ 119 w 147"/>
                  <a:gd name="T65" fmla="*/ 58 h 99"/>
                  <a:gd name="T66" fmla="*/ 127 w 147"/>
                  <a:gd name="T67" fmla="*/ 55 h 99"/>
                  <a:gd name="T68" fmla="*/ 109 w 147"/>
                  <a:gd name="T69" fmla="*/ 59 h 99"/>
                  <a:gd name="T70" fmla="*/ 108 w 147"/>
                  <a:gd name="T71" fmla="*/ 63 h 99"/>
                  <a:gd name="T72" fmla="*/ 98 w 147"/>
                  <a:gd name="T73" fmla="*/ 60 h 99"/>
                  <a:gd name="T74" fmla="*/ 79 w 147"/>
                  <a:gd name="T75" fmla="*/ 64 h 99"/>
                  <a:gd name="T76" fmla="*/ 65 w 147"/>
                  <a:gd name="T77" fmla="*/ 74 h 99"/>
                  <a:gd name="T78" fmla="*/ 58 w 147"/>
                  <a:gd name="T79" fmla="*/ 71 h 99"/>
                  <a:gd name="T80" fmla="*/ 53 w 147"/>
                  <a:gd name="T81" fmla="*/ 80 h 99"/>
                  <a:gd name="T82" fmla="*/ 48 w 147"/>
                  <a:gd name="T83" fmla="*/ 76 h 99"/>
                  <a:gd name="T84" fmla="*/ 25 w 147"/>
                  <a:gd name="T85" fmla="*/ 86 h 99"/>
                  <a:gd name="T86" fmla="*/ 19 w 147"/>
                  <a:gd name="T87" fmla="*/ 94 h 99"/>
                  <a:gd name="T88" fmla="*/ 8 w 147"/>
                  <a:gd name="T89" fmla="*/ 98 h 99"/>
                  <a:gd name="T90" fmla="*/ 4 w 147"/>
                  <a:gd name="T91" fmla="*/ 88 h 99"/>
                  <a:gd name="T92" fmla="*/ 16 w 147"/>
                  <a:gd name="T93" fmla="*/ 74 h 99"/>
                  <a:gd name="T94" fmla="*/ 25 w 147"/>
                  <a:gd name="T95" fmla="*/ 76 h 99"/>
                  <a:gd name="T96" fmla="*/ 48 w 147"/>
                  <a:gd name="T97" fmla="*/ 66 h 99"/>
                  <a:gd name="T98" fmla="*/ 31 w 147"/>
                  <a:gd name="T99" fmla="*/ 33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7" h="99">
                    <a:moveTo>
                      <a:pt x="31" y="33"/>
                    </a:moveTo>
                    <a:cubicBezTo>
                      <a:pt x="31" y="33"/>
                      <a:pt x="18" y="23"/>
                      <a:pt x="29" y="27"/>
                    </a:cubicBezTo>
                    <a:cubicBezTo>
                      <a:pt x="29" y="27"/>
                      <a:pt x="40" y="30"/>
                      <a:pt x="46" y="48"/>
                    </a:cubicBezTo>
                    <a:cubicBezTo>
                      <a:pt x="46" y="48"/>
                      <a:pt x="51" y="60"/>
                      <a:pt x="50" y="67"/>
                    </a:cubicBezTo>
                    <a:cubicBezTo>
                      <a:pt x="50" y="67"/>
                      <a:pt x="50" y="69"/>
                      <a:pt x="53" y="68"/>
                    </a:cubicBezTo>
                    <a:cubicBezTo>
                      <a:pt x="53" y="68"/>
                      <a:pt x="59" y="68"/>
                      <a:pt x="59" y="64"/>
                    </a:cubicBezTo>
                    <a:cubicBezTo>
                      <a:pt x="59" y="64"/>
                      <a:pt x="61" y="50"/>
                      <a:pt x="51" y="28"/>
                    </a:cubicBezTo>
                    <a:cubicBezTo>
                      <a:pt x="51" y="28"/>
                      <a:pt x="48" y="20"/>
                      <a:pt x="44" y="19"/>
                    </a:cubicBezTo>
                    <a:cubicBezTo>
                      <a:pt x="44" y="19"/>
                      <a:pt x="42" y="16"/>
                      <a:pt x="45" y="18"/>
                    </a:cubicBezTo>
                    <a:cubicBezTo>
                      <a:pt x="45" y="18"/>
                      <a:pt x="56" y="20"/>
                      <a:pt x="60" y="35"/>
                    </a:cubicBezTo>
                    <a:cubicBezTo>
                      <a:pt x="60" y="35"/>
                      <a:pt x="63" y="47"/>
                      <a:pt x="64" y="56"/>
                    </a:cubicBezTo>
                    <a:cubicBezTo>
                      <a:pt x="64" y="56"/>
                      <a:pt x="65" y="60"/>
                      <a:pt x="66" y="56"/>
                    </a:cubicBezTo>
                    <a:cubicBezTo>
                      <a:pt x="66" y="56"/>
                      <a:pt x="67" y="54"/>
                      <a:pt x="69" y="53"/>
                    </a:cubicBezTo>
                    <a:cubicBezTo>
                      <a:pt x="69" y="53"/>
                      <a:pt x="70" y="52"/>
                      <a:pt x="69" y="51"/>
                    </a:cubicBezTo>
                    <a:cubicBezTo>
                      <a:pt x="69" y="51"/>
                      <a:pt x="69" y="48"/>
                      <a:pt x="70" y="48"/>
                    </a:cubicBezTo>
                    <a:cubicBezTo>
                      <a:pt x="70" y="48"/>
                      <a:pt x="72" y="47"/>
                      <a:pt x="70" y="45"/>
                    </a:cubicBezTo>
                    <a:cubicBezTo>
                      <a:pt x="70" y="45"/>
                      <a:pt x="69" y="43"/>
                      <a:pt x="67" y="43"/>
                    </a:cubicBezTo>
                    <a:cubicBezTo>
                      <a:pt x="67" y="43"/>
                      <a:pt x="60" y="37"/>
                      <a:pt x="66" y="40"/>
                    </a:cubicBezTo>
                    <a:cubicBezTo>
                      <a:pt x="66" y="40"/>
                      <a:pt x="69" y="41"/>
                      <a:pt x="70" y="42"/>
                    </a:cubicBezTo>
                    <a:cubicBezTo>
                      <a:pt x="70" y="42"/>
                      <a:pt x="72" y="44"/>
                      <a:pt x="72" y="40"/>
                    </a:cubicBezTo>
                    <a:cubicBezTo>
                      <a:pt x="72" y="40"/>
                      <a:pt x="74" y="32"/>
                      <a:pt x="75" y="31"/>
                    </a:cubicBezTo>
                    <a:cubicBezTo>
                      <a:pt x="75" y="31"/>
                      <a:pt x="76" y="27"/>
                      <a:pt x="73" y="30"/>
                    </a:cubicBezTo>
                    <a:cubicBezTo>
                      <a:pt x="73" y="30"/>
                      <a:pt x="69" y="32"/>
                      <a:pt x="67" y="26"/>
                    </a:cubicBezTo>
                    <a:cubicBezTo>
                      <a:pt x="67" y="26"/>
                      <a:pt x="59" y="19"/>
                      <a:pt x="63" y="16"/>
                    </a:cubicBezTo>
                    <a:cubicBezTo>
                      <a:pt x="63" y="16"/>
                      <a:pt x="68" y="11"/>
                      <a:pt x="64" y="7"/>
                    </a:cubicBezTo>
                    <a:cubicBezTo>
                      <a:pt x="64" y="7"/>
                      <a:pt x="60" y="2"/>
                      <a:pt x="66" y="5"/>
                    </a:cubicBezTo>
                    <a:cubicBezTo>
                      <a:pt x="66" y="5"/>
                      <a:pt x="71" y="7"/>
                      <a:pt x="76" y="12"/>
                    </a:cubicBezTo>
                    <a:cubicBezTo>
                      <a:pt x="76" y="12"/>
                      <a:pt x="75" y="14"/>
                      <a:pt x="80" y="15"/>
                    </a:cubicBezTo>
                    <a:cubicBezTo>
                      <a:pt x="80" y="15"/>
                      <a:pt x="97" y="18"/>
                      <a:pt x="94" y="28"/>
                    </a:cubicBezTo>
                    <a:cubicBezTo>
                      <a:pt x="94" y="28"/>
                      <a:pt x="87" y="34"/>
                      <a:pt x="87" y="39"/>
                    </a:cubicBezTo>
                    <a:cubicBezTo>
                      <a:pt x="87" y="39"/>
                      <a:pt x="85" y="44"/>
                      <a:pt x="83" y="45"/>
                    </a:cubicBezTo>
                    <a:cubicBezTo>
                      <a:pt x="83" y="45"/>
                      <a:pt x="82" y="45"/>
                      <a:pt x="82" y="50"/>
                    </a:cubicBezTo>
                    <a:cubicBezTo>
                      <a:pt x="82" y="50"/>
                      <a:pt x="83" y="51"/>
                      <a:pt x="81" y="52"/>
                    </a:cubicBezTo>
                    <a:cubicBezTo>
                      <a:pt x="81" y="52"/>
                      <a:pt x="79" y="55"/>
                      <a:pt x="77" y="58"/>
                    </a:cubicBezTo>
                    <a:cubicBezTo>
                      <a:pt x="77" y="58"/>
                      <a:pt x="72" y="62"/>
                      <a:pt x="76" y="60"/>
                    </a:cubicBezTo>
                    <a:cubicBezTo>
                      <a:pt x="76" y="60"/>
                      <a:pt x="92" y="55"/>
                      <a:pt x="99" y="53"/>
                    </a:cubicBezTo>
                    <a:cubicBezTo>
                      <a:pt x="99" y="53"/>
                      <a:pt x="104" y="51"/>
                      <a:pt x="100" y="48"/>
                    </a:cubicBezTo>
                    <a:cubicBezTo>
                      <a:pt x="100" y="48"/>
                      <a:pt x="95" y="43"/>
                      <a:pt x="94" y="40"/>
                    </a:cubicBezTo>
                    <a:cubicBezTo>
                      <a:pt x="94" y="40"/>
                      <a:pt x="92" y="35"/>
                      <a:pt x="95" y="37"/>
                    </a:cubicBezTo>
                    <a:cubicBezTo>
                      <a:pt x="95" y="37"/>
                      <a:pt x="98" y="40"/>
                      <a:pt x="99" y="38"/>
                    </a:cubicBezTo>
                    <a:cubicBezTo>
                      <a:pt x="99" y="38"/>
                      <a:pt x="98" y="37"/>
                      <a:pt x="101" y="38"/>
                    </a:cubicBezTo>
                    <a:cubicBezTo>
                      <a:pt x="101" y="38"/>
                      <a:pt x="104" y="40"/>
                      <a:pt x="104" y="37"/>
                    </a:cubicBezTo>
                    <a:cubicBezTo>
                      <a:pt x="104" y="37"/>
                      <a:pt x="107" y="31"/>
                      <a:pt x="104" y="32"/>
                    </a:cubicBezTo>
                    <a:cubicBezTo>
                      <a:pt x="104" y="32"/>
                      <a:pt x="98" y="28"/>
                      <a:pt x="98" y="23"/>
                    </a:cubicBezTo>
                    <a:cubicBezTo>
                      <a:pt x="98" y="23"/>
                      <a:pt x="97" y="20"/>
                      <a:pt x="98" y="19"/>
                    </a:cubicBezTo>
                    <a:cubicBezTo>
                      <a:pt x="98" y="19"/>
                      <a:pt x="99" y="17"/>
                      <a:pt x="101" y="19"/>
                    </a:cubicBezTo>
                    <a:cubicBezTo>
                      <a:pt x="101" y="19"/>
                      <a:pt x="105" y="27"/>
                      <a:pt x="105" y="22"/>
                    </a:cubicBezTo>
                    <a:cubicBezTo>
                      <a:pt x="105" y="15"/>
                      <a:pt x="105" y="15"/>
                      <a:pt x="105" y="15"/>
                    </a:cubicBezTo>
                    <a:cubicBezTo>
                      <a:pt x="105" y="15"/>
                      <a:pt x="106" y="12"/>
                      <a:pt x="100" y="12"/>
                    </a:cubicBezTo>
                    <a:cubicBezTo>
                      <a:pt x="100" y="12"/>
                      <a:pt x="90" y="7"/>
                      <a:pt x="96" y="6"/>
                    </a:cubicBezTo>
                    <a:cubicBezTo>
                      <a:pt x="96" y="6"/>
                      <a:pt x="100" y="7"/>
                      <a:pt x="99" y="4"/>
                    </a:cubicBezTo>
                    <a:cubicBezTo>
                      <a:pt x="99" y="4"/>
                      <a:pt x="99" y="3"/>
                      <a:pt x="104" y="3"/>
                    </a:cubicBezTo>
                    <a:cubicBezTo>
                      <a:pt x="104" y="3"/>
                      <a:pt x="105" y="3"/>
                      <a:pt x="106" y="1"/>
                    </a:cubicBezTo>
                    <a:cubicBezTo>
                      <a:pt x="106" y="1"/>
                      <a:pt x="107" y="0"/>
                      <a:pt x="111" y="2"/>
                    </a:cubicBezTo>
                    <a:cubicBezTo>
                      <a:pt x="111" y="2"/>
                      <a:pt x="127" y="6"/>
                      <a:pt x="124" y="14"/>
                    </a:cubicBezTo>
                    <a:cubicBezTo>
                      <a:pt x="124" y="14"/>
                      <a:pt x="123" y="18"/>
                      <a:pt x="120" y="19"/>
                    </a:cubicBezTo>
                    <a:cubicBezTo>
                      <a:pt x="120" y="19"/>
                      <a:pt x="119" y="18"/>
                      <a:pt x="116" y="26"/>
                    </a:cubicBezTo>
                    <a:cubicBezTo>
                      <a:pt x="116" y="26"/>
                      <a:pt x="114" y="29"/>
                      <a:pt x="114" y="32"/>
                    </a:cubicBezTo>
                    <a:cubicBezTo>
                      <a:pt x="114" y="32"/>
                      <a:pt x="115" y="38"/>
                      <a:pt x="113" y="41"/>
                    </a:cubicBezTo>
                    <a:cubicBezTo>
                      <a:pt x="113" y="41"/>
                      <a:pt x="113" y="47"/>
                      <a:pt x="112" y="49"/>
                    </a:cubicBezTo>
                    <a:cubicBezTo>
                      <a:pt x="112" y="49"/>
                      <a:pt x="111" y="52"/>
                      <a:pt x="114" y="51"/>
                    </a:cubicBezTo>
                    <a:cubicBezTo>
                      <a:pt x="114" y="51"/>
                      <a:pt x="136" y="46"/>
                      <a:pt x="143" y="56"/>
                    </a:cubicBezTo>
                    <a:cubicBezTo>
                      <a:pt x="143" y="56"/>
                      <a:pt x="147" y="58"/>
                      <a:pt x="136" y="62"/>
                    </a:cubicBezTo>
                    <a:cubicBezTo>
                      <a:pt x="136" y="62"/>
                      <a:pt x="132" y="64"/>
                      <a:pt x="130" y="63"/>
                    </a:cubicBezTo>
                    <a:cubicBezTo>
                      <a:pt x="118" y="60"/>
                      <a:pt x="118" y="60"/>
                      <a:pt x="118" y="60"/>
                    </a:cubicBezTo>
                    <a:cubicBezTo>
                      <a:pt x="118" y="60"/>
                      <a:pt x="113" y="59"/>
                      <a:pt x="119" y="58"/>
                    </a:cubicBezTo>
                    <a:cubicBezTo>
                      <a:pt x="119" y="58"/>
                      <a:pt x="127" y="58"/>
                      <a:pt x="128" y="56"/>
                    </a:cubicBezTo>
                    <a:cubicBezTo>
                      <a:pt x="128" y="56"/>
                      <a:pt x="131" y="54"/>
                      <a:pt x="127" y="55"/>
                    </a:cubicBezTo>
                    <a:cubicBezTo>
                      <a:pt x="127" y="55"/>
                      <a:pt x="118" y="56"/>
                      <a:pt x="115" y="55"/>
                    </a:cubicBezTo>
                    <a:cubicBezTo>
                      <a:pt x="115" y="55"/>
                      <a:pt x="110" y="55"/>
                      <a:pt x="109" y="59"/>
                    </a:cubicBezTo>
                    <a:cubicBezTo>
                      <a:pt x="109" y="59"/>
                      <a:pt x="110" y="60"/>
                      <a:pt x="108" y="61"/>
                    </a:cubicBezTo>
                    <a:cubicBezTo>
                      <a:pt x="108" y="61"/>
                      <a:pt x="108" y="61"/>
                      <a:pt x="108" y="63"/>
                    </a:cubicBezTo>
                    <a:cubicBezTo>
                      <a:pt x="108" y="63"/>
                      <a:pt x="108" y="70"/>
                      <a:pt x="102" y="66"/>
                    </a:cubicBezTo>
                    <a:cubicBezTo>
                      <a:pt x="102" y="66"/>
                      <a:pt x="97" y="64"/>
                      <a:pt x="98" y="60"/>
                    </a:cubicBezTo>
                    <a:cubicBezTo>
                      <a:pt x="98" y="60"/>
                      <a:pt x="99" y="56"/>
                      <a:pt x="95" y="58"/>
                    </a:cubicBezTo>
                    <a:cubicBezTo>
                      <a:pt x="95" y="58"/>
                      <a:pt x="84" y="63"/>
                      <a:pt x="79" y="64"/>
                    </a:cubicBezTo>
                    <a:cubicBezTo>
                      <a:pt x="79" y="64"/>
                      <a:pt x="65" y="66"/>
                      <a:pt x="66" y="70"/>
                    </a:cubicBezTo>
                    <a:cubicBezTo>
                      <a:pt x="66" y="70"/>
                      <a:pt x="68" y="74"/>
                      <a:pt x="65" y="74"/>
                    </a:cubicBezTo>
                    <a:cubicBezTo>
                      <a:pt x="65" y="74"/>
                      <a:pt x="63" y="73"/>
                      <a:pt x="61" y="70"/>
                    </a:cubicBezTo>
                    <a:cubicBezTo>
                      <a:pt x="61" y="70"/>
                      <a:pt x="61" y="69"/>
                      <a:pt x="58" y="71"/>
                    </a:cubicBezTo>
                    <a:cubicBezTo>
                      <a:pt x="58" y="71"/>
                      <a:pt x="50" y="73"/>
                      <a:pt x="52" y="77"/>
                    </a:cubicBezTo>
                    <a:cubicBezTo>
                      <a:pt x="52" y="77"/>
                      <a:pt x="53" y="78"/>
                      <a:pt x="53" y="80"/>
                    </a:cubicBezTo>
                    <a:cubicBezTo>
                      <a:pt x="53" y="80"/>
                      <a:pt x="56" y="82"/>
                      <a:pt x="53" y="82"/>
                    </a:cubicBezTo>
                    <a:cubicBezTo>
                      <a:pt x="53" y="82"/>
                      <a:pt x="50" y="79"/>
                      <a:pt x="48" y="76"/>
                    </a:cubicBezTo>
                    <a:cubicBezTo>
                      <a:pt x="48" y="76"/>
                      <a:pt x="48" y="73"/>
                      <a:pt x="44" y="76"/>
                    </a:cubicBezTo>
                    <a:cubicBezTo>
                      <a:pt x="44" y="76"/>
                      <a:pt x="31" y="77"/>
                      <a:pt x="25" y="86"/>
                    </a:cubicBezTo>
                    <a:cubicBezTo>
                      <a:pt x="25" y="86"/>
                      <a:pt x="23" y="87"/>
                      <a:pt x="23" y="90"/>
                    </a:cubicBezTo>
                    <a:cubicBezTo>
                      <a:pt x="23" y="90"/>
                      <a:pt x="20" y="93"/>
                      <a:pt x="19" y="94"/>
                    </a:cubicBezTo>
                    <a:cubicBezTo>
                      <a:pt x="19" y="94"/>
                      <a:pt x="15" y="99"/>
                      <a:pt x="13" y="99"/>
                    </a:cubicBezTo>
                    <a:cubicBezTo>
                      <a:pt x="13" y="99"/>
                      <a:pt x="10" y="98"/>
                      <a:pt x="8" y="98"/>
                    </a:cubicBezTo>
                    <a:cubicBezTo>
                      <a:pt x="8" y="98"/>
                      <a:pt x="8" y="98"/>
                      <a:pt x="6" y="96"/>
                    </a:cubicBezTo>
                    <a:cubicBezTo>
                      <a:pt x="6" y="96"/>
                      <a:pt x="0" y="92"/>
                      <a:pt x="4" y="88"/>
                    </a:cubicBezTo>
                    <a:cubicBezTo>
                      <a:pt x="4" y="88"/>
                      <a:pt x="8" y="84"/>
                      <a:pt x="10" y="79"/>
                    </a:cubicBezTo>
                    <a:cubicBezTo>
                      <a:pt x="10" y="79"/>
                      <a:pt x="11" y="73"/>
                      <a:pt x="16" y="74"/>
                    </a:cubicBezTo>
                    <a:cubicBezTo>
                      <a:pt x="16" y="74"/>
                      <a:pt x="21" y="75"/>
                      <a:pt x="22" y="77"/>
                    </a:cubicBezTo>
                    <a:cubicBezTo>
                      <a:pt x="22" y="77"/>
                      <a:pt x="23" y="78"/>
                      <a:pt x="25" y="76"/>
                    </a:cubicBezTo>
                    <a:cubicBezTo>
                      <a:pt x="25" y="76"/>
                      <a:pt x="40" y="74"/>
                      <a:pt x="47" y="70"/>
                    </a:cubicBezTo>
                    <a:cubicBezTo>
                      <a:pt x="47" y="70"/>
                      <a:pt x="48" y="70"/>
                      <a:pt x="48" y="66"/>
                    </a:cubicBezTo>
                    <a:cubicBezTo>
                      <a:pt x="48" y="66"/>
                      <a:pt x="45" y="51"/>
                      <a:pt x="40" y="44"/>
                    </a:cubicBezTo>
                    <a:cubicBezTo>
                      <a:pt x="40" y="44"/>
                      <a:pt x="35" y="35"/>
                      <a:pt x="31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3" name="Freeform 12">
                <a:extLst>
                  <a:ext uri="{FF2B5EF4-FFF2-40B4-BE49-F238E27FC236}">
                    <a16:creationId xmlns="" xmlns:a16="http://schemas.microsoft.com/office/drawing/2014/main" id="{B1E4EEA4-DFDD-FD48-A27C-68D96B7C4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062"/>
                <a:ext cx="168" cy="188"/>
              </a:xfrm>
              <a:custGeom>
                <a:avLst/>
                <a:gdLst>
                  <a:gd name="T0" fmla="*/ 26 w 88"/>
                  <a:gd name="T1" fmla="*/ 10 h 97"/>
                  <a:gd name="T2" fmla="*/ 39 w 88"/>
                  <a:gd name="T3" fmla="*/ 7 h 97"/>
                  <a:gd name="T4" fmla="*/ 47 w 88"/>
                  <a:gd name="T5" fmla="*/ 3 h 97"/>
                  <a:gd name="T6" fmla="*/ 53 w 88"/>
                  <a:gd name="T7" fmla="*/ 2 h 97"/>
                  <a:gd name="T8" fmla="*/ 69 w 88"/>
                  <a:gd name="T9" fmla="*/ 9 h 97"/>
                  <a:gd name="T10" fmla="*/ 64 w 88"/>
                  <a:gd name="T11" fmla="*/ 16 h 97"/>
                  <a:gd name="T12" fmla="*/ 61 w 88"/>
                  <a:gd name="T13" fmla="*/ 26 h 97"/>
                  <a:gd name="T14" fmla="*/ 69 w 88"/>
                  <a:gd name="T15" fmla="*/ 33 h 97"/>
                  <a:gd name="T16" fmla="*/ 82 w 88"/>
                  <a:gd name="T17" fmla="*/ 36 h 97"/>
                  <a:gd name="T18" fmla="*/ 84 w 88"/>
                  <a:gd name="T19" fmla="*/ 45 h 97"/>
                  <a:gd name="T20" fmla="*/ 79 w 88"/>
                  <a:gd name="T21" fmla="*/ 48 h 97"/>
                  <a:gd name="T22" fmla="*/ 75 w 88"/>
                  <a:gd name="T23" fmla="*/ 48 h 97"/>
                  <a:gd name="T24" fmla="*/ 69 w 88"/>
                  <a:gd name="T25" fmla="*/ 55 h 97"/>
                  <a:gd name="T26" fmla="*/ 69 w 88"/>
                  <a:gd name="T27" fmla="*/ 70 h 97"/>
                  <a:gd name="T28" fmla="*/ 58 w 88"/>
                  <a:gd name="T29" fmla="*/ 89 h 97"/>
                  <a:gd name="T30" fmla="*/ 53 w 88"/>
                  <a:gd name="T31" fmla="*/ 92 h 97"/>
                  <a:gd name="T32" fmla="*/ 48 w 88"/>
                  <a:gd name="T33" fmla="*/ 96 h 97"/>
                  <a:gd name="T34" fmla="*/ 45 w 88"/>
                  <a:gd name="T35" fmla="*/ 97 h 97"/>
                  <a:gd name="T36" fmla="*/ 24 w 88"/>
                  <a:gd name="T37" fmla="*/ 97 h 97"/>
                  <a:gd name="T38" fmla="*/ 20 w 88"/>
                  <a:gd name="T39" fmla="*/ 97 h 97"/>
                  <a:gd name="T40" fmla="*/ 18 w 88"/>
                  <a:gd name="T41" fmla="*/ 95 h 97"/>
                  <a:gd name="T42" fmla="*/ 17 w 88"/>
                  <a:gd name="T43" fmla="*/ 95 h 97"/>
                  <a:gd name="T44" fmla="*/ 14 w 88"/>
                  <a:gd name="T45" fmla="*/ 94 h 97"/>
                  <a:gd name="T46" fmla="*/ 4 w 88"/>
                  <a:gd name="T47" fmla="*/ 89 h 97"/>
                  <a:gd name="T48" fmla="*/ 6 w 88"/>
                  <a:gd name="T49" fmla="*/ 88 h 97"/>
                  <a:gd name="T50" fmla="*/ 14 w 88"/>
                  <a:gd name="T51" fmla="*/ 89 h 97"/>
                  <a:gd name="T52" fmla="*/ 15 w 88"/>
                  <a:gd name="T53" fmla="*/ 86 h 97"/>
                  <a:gd name="T54" fmla="*/ 40 w 88"/>
                  <a:gd name="T55" fmla="*/ 81 h 97"/>
                  <a:gd name="T56" fmla="*/ 55 w 88"/>
                  <a:gd name="T57" fmla="*/ 54 h 97"/>
                  <a:gd name="T58" fmla="*/ 38 w 88"/>
                  <a:gd name="T59" fmla="*/ 53 h 97"/>
                  <a:gd name="T60" fmla="*/ 25 w 88"/>
                  <a:gd name="T61" fmla="*/ 57 h 97"/>
                  <a:gd name="T62" fmla="*/ 15 w 88"/>
                  <a:gd name="T63" fmla="*/ 44 h 97"/>
                  <a:gd name="T64" fmla="*/ 16 w 88"/>
                  <a:gd name="T65" fmla="*/ 42 h 97"/>
                  <a:gd name="T66" fmla="*/ 23 w 88"/>
                  <a:gd name="T67" fmla="*/ 43 h 97"/>
                  <a:gd name="T68" fmla="*/ 30 w 88"/>
                  <a:gd name="T69" fmla="*/ 42 h 97"/>
                  <a:gd name="T70" fmla="*/ 42 w 88"/>
                  <a:gd name="T71" fmla="*/ 40 h 97"/>
                  <a:gd name="T72" fmla="*/ 51 w 88"/>
                  <a:gd name="T73" fmla="*/ 38 h 97"/>
                  <a:gd name="T74" fmla="*/ 49 w 88"/>
                  <a:gd name="T75" fmla="*/ 35 h 97"/>
                  <a:gd name="T76" fmla="*/ 42 w 88"/>
                  <a:gd name="T77" fmla="*/ 21 h 97"/>
                  <a:gd name="T78" fmla="*/ 45 w 88"/>
                  <a:gd name="T79" fmla="*/ 12 h 97"/>
                  <a:gd name="T80" fmla="*/ 31 w 88"/>
                  <a:gd name="T81" fmla="*/ 15 h 97"/>
                  <a:gd name="T82" fmla="*/ 25 w 88"/>
                  <a:gd name="T83" fmla="*/ 12 h 97"/>
                  <a:gd name="T84" fmla="*/ 26 w 88"/>
                  <a:gd name="T85" fmla="*/ 1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8" h="97">
                    <a:moveTo>
                      <a:pt x="26" y="10"/>
                    </a:moveTo>
                    <a:cubicBezTo>
                      <a:pt x="26" y="10"/>
                      <a:pt x="31" y="11"/>
                      <a:pt x="39" y="7"/>
                    </a:cubicBezTo>
                    <a:cubicBezTo>
                      <a:pt x="39" y="7"/>
                      <a:pt x="46" y="6"/>
                      <a:pt x="47" y="3"/>
                    </a:cubicBezTo>
                    <a:cubicBezTo>
                      <a:pt x="47" y="3"/>
                      <a:pt x="48" y="0"/>
                      <a:pt x="53" y="2"/>
                    </a:cubicBezTo>
                    <a:cubicBezTo>
                      <a:pt x="53" y="2"/>
                      <a:pt x="67" y="1"/>
                      <a:pt x="69" y="9"/>
                    </a:cubicBezTo>
                    <a:cubicBezTo>
                      <a:pt x="69" y="9"/>
                      <a:pt x="70" y="13"/>
                      <a:pt x="64" y="16"/>
                    </a:cubicBezTo>
                    <a:cubicBezTo>
                      <a:pt x="64" y="16"/>
                      <a:pt x="60" y="20"/>
                      <a:pt x="61" y="26"/>
                    </a:cubicBezTo>
                    <a:cubicBezTo>
                      <a:pt x="61" y="26"/>
                      <a:pt x="65" y="35"/>
                      <a:pt x="69" y="33"/>
                    </a:cubicBezTo>
                    <a:cubicBezTo>
                      <a:pt x="69" y="33"/>
                      <a:pt x="81" y="33"/>
                      <a:pt x="82" y="36"/>
                    </a:cubicBezTo>
                    <a:cubicBezTo>
                      <a:pt x="82" y="36"/>
                      <a:pt x="88" y="42"/>
                      <a:pt x="84" y="45"/>
                    </a:cubicBezTo>
                    <a:cubicBezTo>
                      <a:pt x="84" y="45"/>
                      <a:pt x="81" y="46"/>
                      <a:pt x="79" y="48"/>
                    </a:cubicBezTo>
                    <a:cubicBezTo>
                      <a:pt x="79" y="48"/>
                      <a:pt x="78" y="49"/>
                      <a:pt x="75" y="48"/>
                    </a:cubicBezTo>
                    <a:cubicBezTo>
                      <a:pt x="75" y="48"/>
                      <a:pt x="68" y="48"/>
                      <a:pt x="69" y="55"/>
                    </a:cubicBezTo>
                    <a:cubicBezTo>
                      <a:pt x="69" y="70"/>
                      <a:pt x="69" y="70"/>
                      <a:pt x="69" y="70"/>
                    </a:cubicBezTo>
                    <a:cubicBezTo>
                      <a:pt x="69" y="70"/>
                      <a:pt x="65" y="83"/>
                      <a:pt x="58" y="89"/>
                    </a:cubicBezTo>
                    <a:cubicBezTo>
                      <a:pt x="58" y="89"/>
                      <a:pt x="54" y="92"/>
                      <a:pt x="53" y="92"/>
                    </a:cubicBezTo>
                    <a:cubicBezTo>
                      <a:pt x="53" y="92"/>
                      <a:pt x="51" y="93"/>
                      <a:pt x="48" y="96"/>
                    </a:cubicBezTo>
                    <a:cubicBezTo>
                      <a:pt x="48" y="96"/>
                      <a:pt x="47" y="97"/>
                      <a:pt x="45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24" y="97"/>
                      <a:pt x="22" y="96"/>
                      <a:pt x="20" y="97"/>
                    </a:cubicBezTo>
                    <a:cubicBezTo>
                      <a:pt x="20" y="97"/>
                      <a:pt x="18" y="96"/>
                      <a:pt x="18" y="95"/>
                    </a:cubicBezTo>
                    <a:cubicBezTo>
                      <a:pt x="18" y="95"/>
                      <a:pt x="19" y="94"/>
                      <a:pt x="17" y="95"/>
                    </a:cubicBezTo>
                    <a:cubicBezTo>
                      <a:pt x="17" y="95"/>
                      <a:pt x="16" y="93"/>
                      <a:pt x="14" y="94"/>
                    </a:cubicBezTo>
                    <a:cubicBezTo>
                      <a:pt x="4" y="89"/>
                      <a:pt x="4" y="89"/>
                      <a:pt x="4" y="89"/>
                    </a:cubicBezTo>
                    <a:cubicBezTo>
                      <a:pt x="4" y="89"/>
                      <a:pt x="0" y="87"/>
                      <a:pt x="6" y="88"/>
                    </a:cubicBezTo>
                    <a:cubicBezTo>
                      <a:pt x="6" y="88"/>
                      <a:pt x="19" y="93"/>
                      <a:pt x="14" y="89"/>
                    </a:cubicBezTo>
                    <a:cubicBezTo>
                      <a:pt x="14" y="89"/>
                      <a:pt x="11" y="86"/>
                      <a:pt x="15" y="86"/>
                    </a:cubicBezTo>
                    <a:cubicBezTo>
                      <a:pt x="15" y="86"/>
                      <a:pt x="30" y="87"/>
                      <a:pt x="40" y="81"/>
                    </a:cubicBezTo>
                    <a:cubicBezTo>
                      <a:pt x="40" y="81"/>
                      <a:pt x="61" y="73"/>
                      <a:pt x="55" y="54"/>
                    </a:cubicBezTo>
                    <a:cubicBezTo>
                      <a:pt x="55" y="54"/>
                      <a:pt x="48" y="50"/>
                      <a:pt x="38" y="53"/>
                    </a:cubicBezTo>
                    <a:cubicBezTo>
                      <a:pt x="38" y="53"/>
                      <a:pt x="29" y="59"/>
                      <a:pt x="25" y="57"/>
                    </a:cubicBezTo>
                    <a:cubicBezTo>
                      <a:pt x="25" y="57"/>
                      <a:pt x="17" y="51"/>
                      <a:pt x="15" y="44"/>
                    </a:cubicBezTo>
                    <a:cubicBezTo>
                      <a:pt x="15" y="44"/>
                      <a:pt x="12" y="40"/>
                      <a:pt x="16" y="42"/>
                    </a:cubicBezTo>
                    <a:cubicBezTo>
                      <a:pt x="16" y="42"/>
                      <a:pt x="17" y="44"/>
                      <a:pt x="23" y="43"/>
                    </a:cubicBezTo>
                    <a:cubicBezTo>
                      <a:pt x="23" y="43"/>
                      <a:pt x="28" y="44"/>
                      <a:pt x="30" y="42"/>
                    </a:cubicBezTo>
                    <a:cubicBezTo>
                      <a:pt x="30" y="42"/>
                      <a:pt x="35" y="41"/>
                      <a:pt x="42" y="40"/>
                    </a:cubicBezTo>
                    <a:cubicBezTo>
                      <a:pt x="42" y="40"/>
                      <a:pt x="49" y="39"/>
                      <a:pt x="51" y="38"/>
                    </a:cubicBezTo>
                    <a:cubicBezTo>
                      <a:pt x="51" y="38"/>
                      <a:pt x="53" y="35"/>
                      <a:pt x="49" y="35"/>
                    </a:cubicBezTo>
                    <a:cubicBezTo>
                      <a:pt x="49" y="35"/>
                      <a:pt x="39" y="37"/>
                      <a:pt x="42" y="21"/>
                    </a:cubicBezTo>
                    <a:cubicBezTo>
                      <a:pt x="42" y="21"/>
                      <a:pt x="50" y="9"/>
                      <a:pt x="45" y="12"/>
                    </a:cubicBezTo>
                    <a:cubicBezTo>
                      <a:pt x="45" y="12"/>
                      <a:pt x="37" y="17"/>
                      <a:pt x="31" y="15"/>
                    </a:cubicBezTo>
                    <a:cubicBezTo>
                      <a:pt x="31" y="15"/>
                      <a:pt x="27" y="15"/>
                      <a:pt x="25" y="12"/>
                    </a:cubicBezTo>
                    <a:cubicBezTo>
                      <a:pt x="25" y="12"/>
                      <a:pt x="22" y="7"/>
                      <a:pt x="2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4" name="Freeform 13">
                <a:extLst>
                  <a:ext uri="{FF2B5EF4-FFF2-40B4-BE49-F238E27FC236}">
                    <a16:creationId xmlns="" xmlns:a16="http://schemas.microsoft.com/office/drawing/2014/main" id="{39D54FD1-4C99-4941-A27F-38196AE2B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962"/>
                <a:ext cx="151" cy="247"/>
              </a:xfrm>
              <a:custGeom>
                <a:avLst/>
                <a:gdLst>
                  <a:gd name="T0" fmla="*/ 37 w 79"/>
                  <a:gd name="T1" fmla="*/ 7 h 128"/>
                  <a:gd name="T2" fmla="*/ 39 w 79"/>
                  <a:gd name="T3" fmla="*/ 5 h 128"/>
                  <a:gd name="T4" fmla="*/ 49 w 79"/>
                  <a:gd name="T5" fmla="*/ 8 h 128"/>
                  <a:gd name="T6" fmla="*/ 58 w 79"/>
                  <a:gd name="T7" fmla="*/ 12 h 128"/>
                  <a:gd name="T8" fmla="*/ 60 w 79"/>
                  <a:gd name="T9" fmla="*/ 19 h 128"/>
                  <a:gd name="T10" fmla="*/ 61 w 79"/>
                  <a:gd name="T11" fmla="*/ 26 h 128"/>
                  <a:gd name="T12" fmla="*/ 69 w 79"/>
                  <a:gd name="T13" fmla="*/ 33 h 128"/>
                  <a:gd name="T14" fmla="*/ 70 w 79"/>
                  <a:gd name="T15" fmla="*/ 33 h 128"/>
                  <a:gd name="T16" fmla="*/ 74 w 79"/>
                  <a:gd name="T17" fmla="*/ 38 h 128"/>
                  <a:gd name="T18" fmla="*/ 75 w 79"/>
                  <a:gd name="T19" fmla="*/ 41 h 128"/>
                  <a:gd name="T20" fmla="*/ 77 w 79"/>
                  <a:gd name="T21" fmla="*/ 47 h 128"/>
                  <a:gd name="T22" fmla="*/ 70 w 79"/>
                  <a:gd name="T23" fmla="*/ 58 h 128"/>
                  <a:gd name="T24" fmla="*/ 66 w 79"/>
                  <a:gd name="T25" fmla="*/ 61 h 128"/>
                  <a:gd name="T26" fmla="*/ 62 w 79"/>
                  <a:gd name="T27" fmla="*/ 69 h 128"/>
                  <a:gd name="T28" fmla="*/ 56 w 79"/>
                  <a:gd name="T29" fmla="*/ 77 h 128"/>
                  <a:gd name="T30" fmla="*/ 48 w 79"/>
                  <a:gd name="T31" fmla="*/ 94 h 128"/>
                  <a:gd name="T32" fmla="*/ 44 w 79"/>
                  <a:gd name="T33" fmla="*/ 103 h 128"/>
                  <a:gd name="T34" fmla="*/ 38 w 79"/>
                  <a:gd name="T35" fmla="*/ 107 h 128"/>
                  <a:gd name="T36" fmla="*/ 36 w 79"/>
                  <a:gd name="T37" fmla="*/ 111 h 128"/>
                  <a:gd name="T38" fmla="*/ 33 w 79"/>
                  <a:gd name="T39" fmla="*/ 115 h 128"/>
                  <a:gd name="T40" fmla="*/ 25 w 79"/>
                  <a:gd name="T41" fmla="*/ 119 h 128"/>
                  <a:gd name="T42" fmla="*/ 18 w 79"/>
                  <a:gd name="T43" fmla="*/ 122 h 128"/>
                  <a:gd name="T44" fmla="*/ 13 w 79"/>
                  <a:gd name="T45" fmla="*/ 123 h 128"/>
                  <a:gd name="T46" fmla="*/ 11 w 79"/>
                  <a:gd name="T47" fmla="*/ 125 h 128"/>
                  <a:gd name="T48" fmla="*/ 3 w 79"/>
                  <a:gd name="T49" fmla="*/ 127 h 128"/>
                  <a:gd name="T50" fmla="*/ 9 w 79"/>
                  <a:gd name="T51" fmla="*/ 111 h 128"/>
                  <a:gd name="T52" fmla="*/ 14 w 79"/>
                  <a:gd name="T53" fmla="*/ 103 h 128"/>
                  <a:gd name="T54" fmla="*/ 18 w 79"/>
                  <a:gd name="T55" fmla="*/ 99 h 128"/>
                  <a:gd name="T56" fmla="*/ 20 w 79"/>
                  <a:gd name="T57" fmla="*/ 99 h 128"/>
                  <a:gd name="T58" fmla="*/ 25 w 79"/>
                  <a:gd name="T59" fmla="*/ 93 h 128"/>
                  <a:gd name="T60" fmla="*/ 23 w 79"/>
                  <a:gd name="T61" fmla="*/ 90 h 128"/>
                  <a:gd name="T62" fmla="*/ 23 w 79"/>
                  <a:gd name="T63" fmla="*/ 85 h 128"/>
                  <a:gd name="T64" fmla="*/ 22 w 79"/>
                  <a:gd name="T65" fmla="*/ 83 h 128"/>
                  <a:gd name="T66" fmla="*/ 18 w 79"/>
                  <a:gd name="T67" fmla="*/ 81 h 128"/>
                  <a:gd name="T68" fmla="*/ 15 w 79"/>
                  <a:gd name="T69" fmla="*/ 80 h 128"/>
                  <a:gd name="T70" fmla="*/ 9 w 79"/>
                  <a:gd name="T71" fmla="*/ 69 h 128"/>
                  <a:gd name="T72" fmla="*/ 27 w 79"/>
                  <a:gd name="T73" fmla="*/ 67 h 128"/>
                  <a:gd name="T74" fmla="*/ 36 w 79"/>
                  <a:gd name="T75" fmla="*/ 55 h 128"/>
                  <a:gd name="T76" fmla="*/ 35 w 79"/>
                  <a:gd name="T77" fmla="*/ 52 h 128"/>
                  <a:gd name="T78" fmla="*/ 36 w 79"/>
                  <a:gd name="T79" fmla="*/ 49 h 128"/>
                  <a:gd name="T80" fmla="*/ 36 w 79"/>
                  <a:gd name="T81" fmla="*/ 45 h 128"/>
                  <a:gd name="T82" fmla="*/ 37 w 79"/>
                  <a:gd name="T83" fmla="*/ 42 h 128"/>
                  <a:gd name="T84" fmla="*/ 37 w 79"/>
                  <a:gd name="T85" fmla="*/ 39 h 128"/>
                  <a:gd name="T86" fmla="*/ 38 w 79"/>
                  <a:gd name="T87" fmla="*/ 36 h 128"/>
                  <a:gd name="T88" fmla="*/ 38 w 79"/>
                  <a:gd name="T89" fmla="*/ 33 h 128"/>
                  <a:gd name="T90" fmla="*/ 39 w 79"/>
                  <a:gd name="T91" fmla="*/ 32 h 128"/>
                  <a:gd name="T92" fmla="*/ 40 w 79"/>
                  <a:gd name="T93" fmla="*/ 29 h 128"/>
                  <a:gd name="T94" fmla="*/ 39 w 79"/>
                  <a:gd name="T95" fmla="*/ 25 h 128"/>
                  <a:gd name="T96" fmla="*/ 37 w 79"/>
                  <a:gd name="T97" fmla="*/ 22 h 128"/>
                  <a:gd name="T98" fmla="*/ 37 w 79"/>
                  <a:gd name="T99" fmla="*/ 7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9" h="128">
                    <a:moveTo>
                      <a:pt x="37" y="7"/>
                    </a:moveTo>
                    <a:cubicBezTo>
                      <a:pt x="37" y="7"/>
                      <a:pt x="33" y="0"/>
                      <a:pt x="39" y="5"/>
                    </a:cubicBezTo>
                    <a:cubicBezTo>
                      <a:pt x="39" y="5"/>
                      <a:pt x="46" y="5"/>
                      <a:pt x="49" y="8"/>
                    </a:cubicBezTo>
                    <a:cubicBezTo>
                      <a:pt x="49" y="8"/>
                      <a:pt x="55" y="11"/>
                      <a:pt x="58" y="12"/>
                    </a:cubicBezTo>
                    <a:cubicBezTo>
                      <a:pt x="58" y="12"/>
                      <a:pt x="60" y="12"/>
                      <a:pt x="60" y="19"/>
                    </a:cubicBezTo>
                    <a:cubicBezTo>
                      <a:pt x="60" y="19"/>
                      <a:pt x="59" y="26"/>
                      <a:pt x="61" y="26"/>
                    </a:cubicBezTo>
                    <a:cubicBezTo>
                      <a:pt x="61" y="26"/>
                      <a:pt x="67" y="31"/>
                      <a:pt x="69" y="33"/>
                    </a:cubicBezTo>
                    <a:cubicBezTo>
                      <a:pt x="69" y="33"/>
                      <a:pt x="69" y="34"/>
                      <a:pt x="70" y="33"/>
                    </a:cubicBezTo>
                    <a:cubicBezTo>
                      <a:pt x="70" y="33"/>
                      <a:pt x="74" y="33"/>
                      <a:pt x="74" y="38"/>
                    </a:cubicBezTo>
                    <a:cubicBezTo>
                      <a:pt x="74" y="38"/>
                      <a:pt x="73" y="41"/>
                      <a:pt x="75" y="41"/>
                    </a:cubicBezTo>
                    <a:cubicBezTo>
                      <a:pt x="75" y="41"/>
                      <a:pt x="79" y="42"/>
                      <a:pt x="77" y="47"/>
                    </a:cubicBezTo>
                    <a:cubicBezTo>
                      <a:pt x="77" y="47"/>
                      <a:pt x="77" y="56"/>
                      <a:pt x="70" y="58"/>
                    </a:cubicBezTo>
                    <a:cubicBezTo>
                      <a:pt x="70" y="58"/>
                      <a:pt x="67" y="58"/>
                      <a:pt x="66" y="61"/>
                    </a:cubicBezTo>
                    <a:cubicBezTo>
                      <a:pt x="66" y="61"/>
                      <a:pt x="62" y="66"/>
                      <a:pt x="62" y="69"/>
                    </a:cubicBezTo>
                    <a:cubicBezTo>
                      <a:pt x="62" y="69"/>
                      <a:pt x="60" y="73"/>
                      <a:pt x="56" y="77"/>
                    </a:cubicBezTo>
                    <a:cubicBezTo>
                      <a:pt x="56" y="77"/>
                      <a:pt x="47" y="82"/>
                      <a:pt x="48" y="94"/>
                    </a:cubicBezTo>
                    <a:cubicBezTo>
                      <a:pt x="48" y="94"/>
                      <a:pt x="51" y="100"/>
                      <a:pt x="44" y="103"/>
                    </a:cubicBezTo>
                    <a:cubicBezTo>
                      <a:pt x="44" y="103"/>
                      <a:pt x="42" y="103"/>
                      <a:pt x="38" y="107"/>
                    </a:cubicBezTo>
                    <a:cubicBezTo>
                      <a:pt x="38" y="107"/>
                      <a:pt x="36" y="110"/>
                      <a:pt x="36" y="111"/>
                    </a:cubicBezTo>
                    <a:cubicBezTo>
                      <a:pt x="36" y="111"/>
                      <a:pt x="33" y="114"/>
                      <a:pt x="33" y="115"/>
                    </a:cubicBezTo>
                    <a:cubicBezTo>
                      <a:pt x="33" y="115"/>
                      <a:pt x="31" y="118"/>
                      <a:pt x="25" y="119"/>
                    </a:cubicBezTo>
                    <a:cubicBezTo>
                      <a:pt x="25" y="119"/>
                      <a:pt x="20" y="119"/>
                      <a:pt x="18" y="122"/>
                    </a:cubicBezTo>
                    <a:cubicBezTo>
                      <a:pt x="18" y="122"/>
                      <a:pt x="15" y="124"/>
                      <a:pt x="13" y="123"/>
                    </a:cubicBezTo>
                    <a:cubicBezTo>
                      <a:pt x="13" y="123"/>
                      <a:pt x="12" y="123"/>
                      <a:pt x="11" y="125"/>
                    </a:cubicBezTo>
                    <a:cubicBezTo>
                      <a:pt x="11" y="125"/>
                      <a:pt x="8" y="128"/>
                      <a:pt x="3" y="127"/>
                    </a:cubicBezTo>
                    <a:cubicBezTo>
                      <a:pt x="3" y="127"/>
                      <a:pt x="7" y="116"/>
                      <a:pt x="9" y="111"/>
                    </a:cubicBezTo>
                    <a:cubicBezTo>
                      <a:pt x="9" y="111"/>
                      <a:pt x="11" y="105"/>
                      <a:pt x="14" y="103"/>
                    </a:cubicBezTo>
                    <a:cubicBezTo>
                      <a:pt x="14" y="103"/>
                      <a:pt x="15" y="98"/>
                      <a:pt x="18" y="99"/>
                    </a:cubicBezTo>
                    <a:cubicBezTo>
                      <a:pt x="18" y="99"/>
                      <a:pt x="19" y="101"/>
                      <a:pt x="20" y="99"/>
                    </a:cubicBezTo>
                    <a:cubicBezTo>
                      <a:pt x="20" y="99"/>
                      <a:pt x="24" y="93"/>
                      <a:pt x="25" y="93"/>
                    </a:cubicBezTo>
                    <a:cubicBezTo>
                      <a:pt x="25" y="93"/>
                      <a:pt x="24" y="90"/>
                      <a:pt x="23" y="90"/>
                    </a:cubicBezTo>
                    <a:cubicBezTo>
                      <a:pt x="23" y="90"/>
                      <a:pt x="22" y="87"/>
                      <a:pt x="23" y="85"/>
                    </a:cubicBezTo>
                    <a:cubicBezTo>
                      <a:pt x="23" y="85"/>
                      <a:pt x="24" y="84"/>
                      <a:pt x="22" y="83"/>
                    </a:cubicBezTo>
                    <a:cubicBezTo>
                      <a:pt x="22" y="83"/>
                      <a:pt x="19" y="79"/>
                      <a:pt x="18" y="81"/>
                    </a:cubicBezTo>
                    <a:cubicBezTo>
                      <a:pt x="18" y="81"/>
                      <a:pt x="17" y="81"/>
                      <a:pt x="15" y="80"/>
                    </a:cubicBezTo>
                    <a:cubicBezTo>
                      <a:pt x="15" y="80"/>
                      <a:pt x="0" y="69"/>
                      <a:pt x="9" y="69"/>
                    </a:cubicBezTo>
                    <a:cubicBezTo>
                      <a:pt x="9" y="69"/>
                      <a:pt x="18" y="72"/>
                      <a:pt x="27" y="67"/>
                    </a:cubicBezTo>
                    <a:cubicBezTo>
                      <a:pt x="27" y="67"/>
                      <a:pt x="29" y="66"/>
                      <a:pt x="36" y="55"/>
                    </a:cubicBezTo>
                    <a:cubicBezTo>
                      <a:pt x="36" y="55"/>
                      <a:pt x="37" y="53"/>
                      <a:pt x="35" y="52"/>
                    </a:cubicBezTo>
                    <a:cubicBezTo>
                      <a:pt x="35" y="52"/>
                      <a:pt x="35" y="50"/>
                      <a:pt x="36" y="49"/>
                    </a:cubicBezTo>
                    <a:cubicBezTo>
                      <a:pt x="36" y="49"/>
                      <a:pt x="36" y="48"/>
                      <a:pt x="36" y="45"/>
                    </a:cubicBezTo>
                    <a:cubicBezTo>
                      <a:pt x="36" y="45"/>
                      <a:pt x="36" y="43"/>
                      <a:pt x="37" y="42"/>
                    </a:cubicBezTo>
                    <a:cubicBezTo>
                      <a:pt x="37" y="42"/>
                      <a:pt x="38" y="40"/>
                      <a:pt x="37" y="39"/>
                    </a:cubicBezTo>
                    <a:cubicBezTo>
                      <a:pt x="37" y="39"/>
                      <a:pt x="37" y="37"/>
                      <a:pt x="38" y="36"/>
                    </a:cubicBezTo>
                    <a:cubicBezTo>
                      <a:pt x="38" y="36"/>
                      <a:pt x="38" y="35"/>
                      <a:pt x="38" y="33"/>
                    </a:cubicBezTo>
                    <a:cubicBezTo>
                      <a:pt x="38" y="33"/>
                      <a:pt x="37" y="32"/>
                      <a:pt x="39" y="32"/>
                    </a:cubicBezTo>
                    <a:cubicBezTo>
                      <a:pt x="39" y="32"/>
                      <a:pt x="41" y="33"/>
                      <a:pt x="40" y="29"/>
                    </a:cubicBezTo>
                    <a:cubicBezTo>
                      <a:pt x="40" y="29"/>
                      <a:pt x="39" y="27"/>
                      <a:pt x="39" y="25"/>
                    </a:cubicBezTo>
                    <a:cubicBezTo>
                      <a:pt x="37" y="22"/>
                      <a:pt x="37" y="22"/>
                      <a:pt x="37" y="22"/>
                    </a:cubicBezTo>
                    <a:lnTo>
                      <a:pt x="3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5" name="Freeform 14">
                <a:extLst>
                  <a:ext uri="{FF2B5EF4-FFF2-40B4-BE49-F238E27FC236}">
                    <a16:creationId xmlns="" xmlns:a16="http://schemas.microsoft.com/office/drawing/2014/main" id="{7FA397AD-49FA-4741-8684-AE19844BA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138"/>
                <a:ext cx="63" cy="70"/>
              </a:xfrm>
              <a:custGeom>
                <a:avLst/>
                <a:gdLst>
                  <a:gd name="T0" fmla="*/ 3 w 33"/>
                  <a:gd name="T1" fmla="*/ 8 h 36"/>
                  <a:gd name="T2" fmla="*/ 7 w 33"/>
                  <a:gd name="T3" fmla="*/ 3 h 36"/>
                  <a:gd name="T4" fmla="*/ 13 w 33"/>
                  <a:gd name="T5" fmla="*/ 4 h 36"/>
                  <a:gd name="T6" fmla="*/ 23 w 33"/>
                  <a:gd name="T7" fmla="*/ 12 h 36"/>
                  <a:gd name="T8" fmla="*/ 30 w 33"/>
                  <a:gd name="T9" fmla="*/ 18 h 36"/>
                  <a:gd name="T10" fmla="*/ 31 w 33"/>
                  <a:gd name="T11" fmla="*/ 25 h 36"/>
                  <a:gd name="T12" fmla="*/ 30 w 33"/>
                  <a:gd name="T13" fmla="*/ 28 h 36"/>
                  <a:gd name="T14" fmla="*/ 28 w 33"/>
                  <a:gd name="T15" fmla="*/ 31 h 36"/>
                  <a:gd name="T16" fmla="*/ 19 w 33"/>
                  <a:gd name="T17" fmla="*/ 34 h 36"/>
                  <a:gd name="T18" fmla="*/ 12 w 33"/>
                  <a:gd name="T19" fmla="*/ 33 h 36"/>
                  <a:gd name="T20" fmla="*/ 8 w 33"/>
                  <a:gd name="T21" fmla="*/ 30 h 36"/>
                  <a:gd name="T22" fmla="*/ 5 w 33"/>
                  <a:gd name="T23" fmla="*/ 29 h 36"/>
                  <a:gd name="T24" fmla="*/ 2 w 33"/>
                  <a:gd name="T25" fmla="*/ 25 h 36"/>
                  <a:gd name="T26" fmla="*/ 2 w 33"/>
                  <a:gd name="T27" fmla="*/ 19 h 36"/>
                  <a:gd name="T28" fmla="*/ 3 w 33"/>
                  <a:gd name="T29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36">
                    <a:moveTo>
                      <a:pt x="3" y="8"/>
                    </a:moveTo>
                    <a:cubicBezTo>
                      <a:pt x="3" y="8"/>
                      <a:pt x="4" y="0"/>
                      <a:pt x="7" y="3"/>
                    </a:cubicBezTo>
                    <a:cubicBezTo>
                      <a:pt x="7" y="3"/>
                      <a:pt x="10" y="4"/>
                      <a:pt x="13" y="4"/>
                    </a:cubicBezTo>
                    <a:cubicBezTo>
                      <a:pt x="13" y="4"/>
                      <a:pt x="19" y="7"/>
                      <a:pt x="23" y="12"/>
                    </a:cubicBezTo>
                    <a:cubicBezTo>
                      <a:pt x="23" y="12"/>
                      <a:pt x="28" y="17"/>
                      <a:pt x="30" y="18"/>
                    </a:cubicBezTo>
                    <a:cubicBezTo>
                      <a:pt x="30" y="18"/>
                      <a:pt x="33" y="20"/>
                      <a:pt x="31" y="25"/>
                    </a:cubicBezTo>
                    <a:cubicBezTo>
                      <a:pt x="31" y="25"/>
                      <a:pt x="29" y="27"/>
                      <a:pt x="30" y="28"/>
                    </a:cubicBezTo>
                    <a:cubicBezTo>
                      <a:pt x="30" y="28"/>
                      <a:pt x="29" y="30"/>
                      <a:pt x="28" y="31"/>
                    </a:cubicBezTo>
                    <a:cubicBezTo>
                      <a:pt x="28" y="31"/>
                      <a:pt x="24" y="36"/>
                      <a:pt x="19" y="34"/>
                    </a:cubicBezTo>
                    <a:cubicBezTo>
                      <a:pt x="19" y="34"/>
                      <a:pt x="15" y="34"/>
                      <a:pt x="12" y="33"/>
                    </a:cubicBezTo>
                    <a:cubicBezTo>
                      <a:pt x="12" y="33"/>
                      <a:pt x="9" y="32"/>
                      <a:pt x="8" y="30"/>
                    </a:cubicBezTo>
                    <a:cubicBezTo>
                      <a:pt x="8" y="30"/>
                      <a:pt x="6" y="29"/>
                      <a:pt x="5" y="29"/>
                    </a:cubicBezTo>
                    <a:cubicBezTo>
                      <a:pt x="5" y="29"/>
                      <a:pt x="4" y="29"/>
                      <a:pt x="2" y="25"/>
                    </a:cubicBezTo>
                    <a:cubicBezTo>
                      <a:pt x="2" y="25"/>
                      <a:pt x="0" y="23"/>
                      <a:pt x="2" y="19"/>
                    </a:cubicBezTo>
                    <a:cubicBezTo>
                      <a:pt x="2" y="19"/>
                      <a:pt x="4" y="14"/>
                      <a:pt x="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6" name="Freeform 15">
                <a:extLst>
                  <a:ext uri="{FF2B5EF4-FFF2-40B4-BE49-F238E27FC236}">
                    <a16:creationId xmlns="" xmlns:a16="http://schemas.microsoft.com/office/drawing/2014/main" id="{A23C6269-FF4F-0F4C-B525-C2D26341A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064"/>
                <a:ext cx="36" cy="142"/>
              </a:xfrm>
              <a:custGeom>
                <a:avLst/>
                <a:gdLst>
                  <a:gd name="T0" fmla="*/ 0 w 19"/>
                  <a:gd name="T1" fmla="*/ 48 h 73"/>
                  <a:gd name="T2" fmla="*/ 1 w 19"/>
                  <a:gd name="T3" fmla="*/ 27 h 73"/>
                  <a:gd name="T4" fmla="*/ 1 w 19"/>
                  <a:gd name="T5" fmla="*/ 24 h 73"/>
                  <a:gd name="T6" fmla="*/ 1 w 19"/>
                  <a:gd name="T7" fmla="*/ 12 h 73"/>
                  <a:gd name="T8" fmla="*/ 3 w 19"/>
                  <a:gd name="T9" fmla="*/ 10 h 73"/>
                  <a:gd name="T10" fmla="*/ 3 w 19"/>
                  <a:gd name="T11" fmla="*/ 7 h 73"/>
                  <a:gd name="T12" fmla="*/ 3 w 19"/>
                  <a:gd name="T13" fmla="*/ 5 h 73"/>
                  <a:gd name="T14" fmla="*/ 7 w 19"/>
                  <a:gd name="T15" fmla="*/ 3 h 73"/>
                  <a:gd name="T16" fmla="*/ 6 w 19"/>
                  <a:gd name="T17" fmla="*/ 8 h 73"/>
                  <a:gd name="T18" fmla="*/ 9 w 19"/>
                  <a:gd name="T19" fmla="*/ 26 h 73"/>
                  <a:gd name="T20" fmla="*/ 11 w 19"/>
                  <a:gd name="T21" fmla="*/ 30 h 73"/>
                  <a:gd name="T22" fmla="*/ 14 w 19"/>
                  <a:gd name="T23" fmla="*/ 37 h 73"/>
                  <a:gd name="T24" fmla="*/ 14 w 19"/>
                  <a:gd name="T25" fmla="*/ 42 h 73"/>
                  <a:gd name="T26" fmla="*/ 15 w 19"/>
                  <a:gd name="T27" fmla="*/ 43 h 73"/>
                  <a:gd name="T28" fmla="*/ 17 w 19"/>
                  <a:gd name="T29" fmla="*/ 45 h 73"/>
                  <a:gd name="T30" fmla="*/ 16 w 19"/>
                  <a:gd name="T31" fmla="*/ 54 h 73"/>
                  <a:gd name="T32" fmla="*/ 17 w 19"/>
                  <a:gd name="T33" fmla="*/ 57 h 73"/>
                  <a:gd name="T34" fmla="*/ 18 w 19"/>
                  <a:gd name="T35" fmla="*/ 59 h 73"/>
                  <a:gd name="T36" fmla="*/ 18 w 19"/>
                  <a:gd name="T37" fmla="*/ 61 h 73"/>
                  <a:gd name="T38" fmla="*/ 18 w 19"/>
                  <a:gd name="T39" fmla="*/ 70 h 73"/>
                  <a:gd name="T40" fmla="*/ 13 w 19"/>
                  <a:gd name="T41" fmla="*/ 71 h 73"/>
                  <a:gd name="T42" fmla="*/ 0 w 19"/>
                  <a:gd name="T43" fmla="*/ 48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73">
                    <a:moveTo>
                      <a:pt x="0" y="48"/>
                    </a:moveTo>
                    <a:cubicBezTo>
                      <a:pt x="0" y="48"/>
                      <a:pt x="0" y="28"/>
                      <a:pt x="1" y="27"/>
                    </a:cubicBezTo>
                    <a:cubicBezTo>
                      <a:pt x="1" y="27"/>
                      <a:pt x="1" y="26"/>
                      <a:pt x="1" y="24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1"/>
                      <a:pt x="3" y="10"/>
                    </a:cubicBezTo>
                    <a:cubicBezTo>
                      <a:pt x="3" y="10"/>
                      <a:pt x="2" y="7"/>
                      <a:pt x="3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5"/>
                      <a:pt x="4" y="0"/>
                      <a:pt x="7" y="3"/>
                    </a:cubicBezTo>
                    <a:cubicBezTo>
                      <a:pt x="7" y="3"/>
                      <a:pt x="8" y="5"/>
                      <a:pt x="6" y="8"/>
                    </a:cubicBezTo>
                    <a:cubicBezTo>
                      <a:pt x="6" y="8"/>
                      <a:pt x="3" y="11"/>
                      <a:pt x="9" y="26"/>
                    </a:cubicBezTo>
                    <a:cubicBezTo>
                      <a:pt x="9" y="26"/>
                      <a:pt x="9" y="28"/>
                      <a:pt x="11" y="30"/>
                    </a:cubicBezTo>
                    <a:cubicBezTo>
                      <a:pt x="11" y="30"/>
                      <a:pt x="14" y="32"/>
                      <a:pt x="14" y="37"/>
                    </a:cubicBezTo>
                    <a:cubicBezTo>
                      <a:pt x="14" y="37"/>
                      <a:pt x="14" y="40"/>
                      <a:pt x="14" y="42"/>
                    </a:cubicBezTo>
                    <a:cubicBezTo>
                      <a:pt x="14" y="42"/>
                      <a:pt x="12" y="44"/>
                      <a:pt x="15" y="43"/>
                    </a:cubicBezTo>
                    <a:cubicBezTo>
                      <a:pt x="15" y="43"/>
                      <a:pt x="17" y="43"/>
                      <a:pt x="17" y="45"/>
                    </a:cubicBezTo>
                    <a:cubicBezTo>
                      <a:pt x="17" y="45"/>
                      <a:pt x="16" y="52"/>
                      <a:pt x="16" y="54"/>
                    </a:cubicBezTo>
                    <a:cubicBezTo>
                      <a:pt x="16" y="54"/>
                      <a:pt x="18" y="56"/>
                      <a:pt x="17" y="57"/>
                    </a:cubicBezTo>
                    <a:cubicBezTo>
                      <a:pt x="17" y="57"/>
                      <a:pt x="17" y="58"/>
                      <a:pt x="18" y="59"/>
                    </a:cubicBezTo>
                    <a:cubicBezTo>
                      <a:pt x="18" y="59"/>
                      <a:pt x="18" y="59"/>
                      <a:pt x="18" y="61"/>
                    </a:cubicBezTo>
                    <a:cubicBezTo>
                      <a:pt x="18" y="61"/>
                      <a:pt x="19" y="69"/>
                      <a:pt x="18" y="70"/>
                    </a:cubicBezTo>
                    <a:cubicBezTo>
                      <a:pt x="18" y="70"/>
                      <a:pt x="16" y="73"/>
                      <a:pt x="13" y="71"/>
                    </a:cubicBezTo>
                    <a:cubicBezTo>
                      <a:pt x="13" y="71"/>
                      <a:pt x="3" y="62"/>
                      <a:pt x="0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7" name="Freeform 16">
                <a:extLst>
                  <a:ext uri="{FF2B5EF4-FFF2-40B4-BE49-F238E27FC236}">
                    <a16:creationId xmlns="" xmlns:a16="http://schemas.microsoft.com/office/drawing/2014/main" id="{809E0305-931A-3149-A98A-88FA80217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85"/>
                <a:ext cx="35" cy="60"/>
              </a:xfrm>
              <a:custGeom>
                <a:avLst/>
                <a:gdLst>
                  <a:gd name="T0" fmla="*/ 7 w 18"/>
                  <a:gd name="T1" fmla="*/ 5 h 31"/>
                  <a:gd name="T2" fmla="*/ 8 w 18"/>
                  <a:gd name="T3" fmla="*/ 2 h 31"/>
                  <a:gd name="T4" fmla="*/ 11 w 18"/>
                  <a:gd name="T5" fmla="*/ 3 h 31"/>
                  <a:gd name="T6" fmla="*/ 18 w 18"/>
                  <a:gd name="T7" fmla="*/ 25 h 31"/>
                  <a:gd name="T8" fmla="*/ 11 w 18"/>
                  <a:gd name="T9" fmla="*/ 28 h 31"/>
                  <a:gd name="T10" fmla="*/ 7 w 18"/>
                  <a:gd name="T11" fmla="*/ 25 h 31"/>
                  <a:gd name="T12" fmla="*/ 2 w 18"/>
                  <a:gd name="T13" fmla="*/ 25 h 31"/>
                  <a:gd name="T14" fmla="*/ 2 w 18"/>
                  <a:gd name="T15" fmla="*/ 22 h 31"/>
                  <a:gd name="T16" fmla="*/ 7 w 18"/>
                  <a:gd name="T17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1">
                    <a:moveTo>
                      <a:pt x="7" y="5"/>
                    </a:moveTo>
                    <a:cubicBezTo>
                      <a:pt x="7" y="5"/>
                      <a:pt x="6" y="4"/>
                      <a:pt x="8" y="2"/>
                    </a:cubicBezTo>
                    <a:cubicBezTo>
                      <a:pt x="8" y="2"/>
                      <a:pt x="10" y="0"/>
                      <a:pt x="11" y="3"/>
                    </a:cubicBezTo>
                    <a:cubicBezTo>
                      <a:pt x="11" y="3"/>
                      <a:pt x="18" y="18"/>
                      <a:pt x="18" y="25"/>
                    </a:cubicBezTo>
                    <a:cubicBezTo>
                      <a:pt x="18" y="25"/>
                      <a:pt x="17" y="31"/>
                      <a:pt x="11" y="28"/>
                    </a:cubicBezTo>
                    <a:cubicBezTo>
                      <a:pt x="11" y="28"/>
                      <a:pt x="9" y="27"/>
                      <a:pt x="7" y="25"/>
                    </a:cubicBezTo>
                    <a:cubicBezTo>
                      <a:pt x="7" y="25"/>
                      <a:pt x="5" y="26"/>
                      <a:pt x="2" y="25"/>
                    </a:cubicBezTo>
                    <a:cubicBezTo>
                      <a:pt x="2" y="25"/>
                      <a:pt x="0" y="24"/>
                      <a:pt x="2" y="22"/>
                    </a:cubicBezTo>
                    <a:cubicBezTo>
                      <a:pt x="2" y="22"/>
                      <a:pt x="7" y="13"/>
                      <a:pt x="7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8" name="Freeform 17">
                <a:extLst>
                  <a:ext uri="{FF2B5EF4-FFF2-40B4-BE49-F238E27FC236}">
                    <a16:creationId xmlns="" xmlns:a16="http://schemas.microsoft.com/office/drawing/2014/main" id="{C138BBB5-75D6-594D-AE6F-63C5A97D18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69" y="1956"/>
                <a:ext cx="218" cy="246"/>
              </a:xfrm>
              <a:custGeom>
                <a:avLst/>
                <a:gdLst>
                  <a:gd name="T0" fmla="*/ 98 w 114"/>
                  <a:gd name="T1" fmla="*/ 50 h 127"/>
                  <a:gd name="T2" fmla="*/ 110 w 114"/>
                  <a:gd name="T3" fmla="*/ 70 h 127"/>
                  <a:gd name="T4" fmla="*/ 98 w 114"/>
                  <a:gd name="T5" fmla="*/ 83 h 127"/>
                  <a:gd name="T6" fmla="*/ 82 w 114"/>
                  <a:gd name="T7" fmla="*/ 103 h 127"/>
                  <a:gd name="T8" fmla="*/ 83 w 114"/>
                  <a:gd name="T9" fmla="*/ 119 h 127"/>
                  <a:gd name="T10" fmla="*/ 79 w 114"/>
                  <a:gd name="T11" fmla="*/ 85 h 127"/>
                  <a:gd name="T12" fmla="*/ 97 w 114"/>
                  <a:gd name="T13" fmla="*/ 64 h 127"/>
                  <a:gd name="T14" fmla="*/ 88 w 114"/>
                  <a:gd name="T15" fmla="*/ 51 h 127"/>
                  <a:gd name="T16" fmla="*/ 79 w 114"/>
                  <a:gd name="T17" fmla="*/ 45 h 127"/>
                  <a:gd name="T18" fmla="*/ 38 w 114"/>
                  <a:gd name="T19" fmla="*/ 47 h 127"/>
                  <a:gd name="T20" fmla="*/ 53 w 114"/>
                  <a:gd name="T21" fmla="*/ 40 h 127"/>
                  <a:gd name="T22" fmla="*/ 54 w 114"/>
                  <a:gd name="T23" fmla="*/ 3 h 127"/>
                  <a:gd name="T24" fmla="*/ 61 w 114"/>
                  <a:gd name="T25" fmla="*/ 3 h 127"/>
                  <a:gd name="T26" fmla="*/ 67 w 114"/>
                  <a:gd name="T27" fmla="*/ 27 h 127"/>
                  <a:gd name="T28" fmla="*/ 69 w 114"/>
                  <a:gd name="T29" fmla="*/ 43 h 127"/>
                  <a:gd name="T30" fmla="*/ 79 w 114"/>
                  <a:gd name="T31" fmla="*/ 49 h 127"/>
                  <a:gd name="T32" fmla="*/ 71 w 114"/>
                  <a:gd name="T33" fmla="*/ 53 h 127"/>
                  <a:gd name="T34" fmla="*/ 76 w 114"/>
                  <a:gd name="T35" fmla="*/ 64 h 127"/>
                  <a:gd name="T36" fmla="*/ 72 w 114"/>
                  <a:gd name="T37" fmla="*/ 73 h 127"/>
                  <a:gd name="T38" fmla="*/ 62 w 114"/>
                  <a:gd name="T39" fmla="*/ 95 h 127"/>
                  <a:gd name="T40" fmla="*/ 77 w 114"/>
                  <a:gd name="T41" fmla="*/ 88 h 127"/>
                  <a:gd name="T42" fmla="*/ 79 w 114"/>
                  <a:gd name="T43" fmla="*/ 120 h 127"/>
                  <a:gd name="T44" fmla="*/ 65 w 114"/>
                  <a:gd name="T45" fmla="*/ 120 h 127"/>
                  <a:gd name="T46" fmla="*/ 54 w 114"/>
                  <a:gd name="T47" fmla="*/ 119 h 127"/>
                  <a:gd name="T48" fmla="*/ 33 w 114"/>
                  <a:gd name="T49" fmla="*/ 115 h 127"/>
                  <a:gd name="T50" fmla="*/ 38 w 114"/>
                  <a:gd name="T51" fmla="*/ 109 h 127"/>
                  <a:gd name="T52" fmla="*/ 49 w 114"/>
                  <a:gd name="T53" fmla="*/ 98 h 127"/>
                  <a:gd name="T54" fmla="*/ 50 w 114"/>
                  <a:gd name="T55" fmla="*/ 84 h 127"/>
                  <a:gd name="T56" fmla="*/ 43 w 114"/>
                  <a:gd name="T57" fmla="*/ 67 h 127"/>
                  <a:gd name="T58" fmla="*/ 51 w 114"/>
                  <a:gd name="T59" fmla="*/ 61 h 127"/>
                  <a:gd name="T60" fmla="*/ 53 w 114"/>
                  <a:gd name="T61" fmla="*/ 50 h 127"/>
                  <a:gd name="T62" fmla="*/ 35 w 114"/>
                  <a:gd name="T63" fmla="*/ 59 h 127"/>
                  <a:gd name="T64" fmla="*/ 33 w 114"/>
                  <a:gd name="T65" fmla="*/ 51 h 127"/>
                  <a:gd name="T66" fmla="*/ 0 w 114"/>
                  <a:gd name="T67" fmla="*/ 78 h 127"/>
                  <a:gd name="T68" fmla="*/ 0 w 114"/>
                  <a:gd name="T69" fmla="*/ 76 h 127"/>
                  <a:gd name="T70" fmla="*/ 13 w 114"/>
                  <a:gd name="T71" fmla="*/ 63 h 127"/>
                  <a:gd name="T72" fmla="*/ 33 w 114"/>
                  <a:gd name="T73" fmla="*/ 51 h 127"/>
                  <a:gd name="T74" fmla="*/ 30 w 114"/>
                  <a:gd name="T75" fmla="*/ 63 h 127"/>
                  <a:gd name="T76" fmla="*/ 18 w 114"/>
                  <a:gd name="T77" fmla="*/ 69 h 127"/>
                  <a:gd name="T78" fmla="*/ 12 w 114"/>
                  <a:gd name="T79" fmla="*/ 86 h 127"/>
                  <a:gd name="T80" fmla="*/ 26 w 114"/>
                  <a:gd name="T81" fmla="*/ 106 h 127"/>
                  <a:gd name="T82" fmla="*/ 33 w 114"/>
                  <a:gd name="T83" fmla="*/ 115 h 127"/>
                  <a:gd name="T84" fmla="*/ 13 w 114"/>
                  <a:gd name="T85" fmla="*/ 98 h 127"/>
                  <a:gd name="T86" fmla="*/ 3 w 114"/>
                  <a:gd name="T87" fmla="*/ 82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4" h="127">
                    <a:moveTo>
                      <a:pt x="79" y="45"/>
                    </a:moveTo>
                    <a:cubicBezTo>
                      <a:pt x="86" y="47"/>
                      <a:pt x="95" y="49"/>
                      <a:pt x="98" y="50"/>
                    </a:cubicBezTo>
                    <a:cubicBezTo>
                      <a:pt x="98" y="50"/>
                      <a:pt x="106" y="52"/>
                      <a:pt x="112" y="63"/>
                    </a:cubicBezTo>
                    <a:cubicBezTo>
                      <a:pt x="112" y="63"/>
                      <a:pt x="114" y="64"/>
                      <a:pt x="110" y="70"/>
                    </a:cubicBezTo>
                    <a:cubicBezTo>
                      <a:pt x="110" y="70"/>
                      <a:pt x="106" y="75"/>
                      <a:pt x="101" y="77"/>
                    </a:cubicBezTo>
                    <a:cubicBezTo>
                      <a:pt x="101" y="77"/>
                      <a:pt x="99" y="78"/>
                      <a:pt x="98" y="83"/>
                    </a:cubicBezTo>
                    <a:cubicBezTo>
                      <a:pt x="98" y="83"/>
                      <a:pt x="91" y="93"/>
                      <a:pt x="87" y="95"/>
                    </a:cubicBezTo>
                    <a:cubicBezTo>
                      <a:pt x="87" y="95"/>
                      <a:pt x="81" y="97"/>
                      <a:pt x="82" y="103"/>
                    </a:cubicBezTo>
                    <a:cubicBezTo>
                      <a:pt x="82" y="103"/>
                      <a:pt x="88" y="109"/>
                      <a:pt x="86" y="117"/>
                    </a:cubicBezTo>
                    <a:cubicBezTo>
                      <a:pt x="86" y="117"/>
                      <a:pt x="86" y="119"/>
                      <a:pt x="83" y="119"/>
                    </a:cubicBezTo>
                    <a:cubicBezTo>
                      <a:pt x="83" y="119"/>
                      <a:pt x="82" y="119"/>
                      <a:pt x="79" y="120"/>
                    </a:cubicBezTo>
                    <a:cubicBezTo>
                      <a:pt x="79" y="85"/>
                      <a:pt x="79" y="85"/>
                      <a:pt x="79" y="85"/>
                    </a:cubicBezTo>
                    <a:cubicBezTo>
                      <a:pt x="83" y="81"/>
                      <a:pt x="89" y="76"/>
                      <a:pt x="89" y="76"/>
                    </a:cubicBezTo>
                    <a:cubicBezTo>
                      <a:pt x="90" y="73"/>
                      <a:pt x="97" y="64"/>
                      <a:pt x="97" y="64"/>
                    </a:cubicBezTo>
                    <a:cubicBezTo>
                      <a:pt x="98" y="63"/>
                      <a:pt x="97" y="59"/>
                      <a:pt x="97" y="59"/>
                    </a:cubicBezTo>
                    <a:cubicBezTo>
                      <a:pt x="97" y="57"/>
                      <a:pt x="88" y="51"/>
                      <a:pt x="88" y="51"/>
                    </a:cubicBezTo>
                    <a:cubicBezTo>
                      <a:pt x="87" y="50"/>
                      <a:pt x="83" y="50"/>
                      <a:pt x="79" y="49"/>
                    </a:cubicBezTo>
                    <a:lnTo>
                      <a:pt x="79" y="45"/>
                    </a:lnTo>
                    <a:close/>
                    <a:moveTo>
                      <a:pt x="33" y="51"/>
                    </a:moveTo>
                    <a:cubicBezTo>
                      <a:pt x="35" y="50"/>
                      <a:pt x="37" y="48"/>
                      <a:pt x="38" y="47"/>
                    </a:cubicBezTo>
                    <a:cubicBezTo>
                      <a:pt x="38" y="47"/>
                      <a:pt x="42" y="44"/>
                      <a:pt x="46" y="43"/>
                    </a:cubicBezTo>
                    <a:cubicBezTo>
                      <a:pt x="46" y="43"/>
                      <a:pt x="53" y="42"/>
                      <a:pt x="53" y="40"/>
                    </a:cubicBezTo>
                    <a:cubicBezTo>
                      <a:pt x="53" y="40"/>
                      <a:pt x="54" y="34"/>
                      <a:pt x="54" y="32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0"/>
                      <a:pt x="57" y="2"/>
                    </a:cubicBezTo>
                    <a:cubicBezTo>
                      <a:pt x="57" y="2"/>
                      <a:pt x="58" y="4"/>
                      <a:pt x="61" y="3"/>
                    </a:cubicBezTo>
                    <a:cubicBezTo>
                      <a:pt x="61" y="3"/>
                      <a:pt x="64" y="3"/>
                      <a:pt x="65" y="10"/>
                    </a:cubicBezTo>
                    <a:cubicBezTo>
                      <a:pt x="65" y="10"/>
                      <a:pt x="67" y="19"/>
                      <a:pt x="67" y="27"/>
                    </a:cubicBezTo>
                    <a:cubicBezTo>
                      <a:pt x="67" y="27"/>
                      <a:pt x="67" y="37"/>
                      <a:pt x="67" y="39"/>
                    </a:cubicBezTo>
                    <a:cubicBezTo>
                      <a:pt x="67" y="39"/>
                      <a:pt x="66" y="42"/>
                      <a:pt x="69" y="43"/>
                    </a:cubicBezTo>
                    <a:cubicBezTo>
                      <a:pt x="69" y="43"/>
                      <a:pt x="74" y="44"/>
                      <a:pt x="79" y="45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76" y="48"/>
                      <a:pt x="73" y="48"/>
                      <a:pt x="73" y="48"/>
                    </a:cubicBezTo>
                    <a:cubicBezTo>
                      <a:pt x="67" y="47"/>
                      <a:pt x="71" y="53"/>
                      <a:pt x="71" y="53"/>
                    </a:cubicBezTo>
                    <a:cubicBezTo>
                      <a:pt x="72" y="55"/>
                      <a:pt x="74" y="60"/>
                      <a:pt x="74" y="60"/>
                    </a:cubicBezTo>
                    <a:cubicBezTo>
                      <a:pt x="74" y="63"/>
                      <a:pt x="76" y="64"/>
                      <a:pt x="76" y="64"/>
                    </a:cubicBezTo>
                    <a:cubicBezTo>
                      <a:pt x="78" y="67"/>
                      <a:pt x="75" y="70"/>
                      <a:pt x="75" y="70"/>
                    </a:cubicBezTo>
                    <a:cubicBezTo>
                      <a:pt x="74" y="71"/>
                      <a:pt x="72" y="73"/>
                      <a:pt x="72" y="73"/>
                    </a:cubicBezTo>
                    <a:cubicBezTo>
                      <a:pt x="70" y="79"/>
                      <a:pt x="64" y="83"/>
                      <a:pt x="64" y="83"/>
                    </a:cubicBezTo>
                    <a:cubicBezTo>
                      <a:pt x="59" y="86"/>
                      <a:pt x="62" y="95"/>
                      <a:pt x="62" y="95"/>
                    </a:cubicBezTo>
                    <a:cubicBezTo>
                      <a:pt x="64" y="101"/>
                      <a:pt x="73" y="91"/>
                      <a:pt x="73" y="91"/>
                    </a:cubicBezTo>
                    <a:cubicBezTo>
                      <a:pt x="75" y="89"/>
                      <a:pt x="77" y="88"/>
                      <a:pt x="77" y="88"/>
                    </a:cubicBezTo>
                    <a:cubicBezTo>
                      <a:pt x="77" y="88"/>
                      <a:pt x="78" y="86"/>
                      <a:pt x="79" y="85"/>
                    </a:cubicBezTo>
                    <a:cubicBezTo>
                      <a:pt x="79" y="120"/>
                      <a:pt x="79" y="120"/>
                      <a:pt x="79" y="120"/>
                    </a:cubicBezTo>
                    <a:cubicBezTo>
                      <a:pt x="79" y="120"/>
                      <a:pt x="77" y="120"/>
                      <a:pt x="76" y="120"/>
                    </a:cubicBezTo>
                    <a:cubicBezTo>
                      <a:pt x="76" y="120"/>
                      <a:pt x="70" y="121"/>
                      <a:pt x="65" y="120"/>
                    </a:cubicBezTo>
                    <a:cubicBezTo>
                      <a:pt x="65" y="120"/>
                      <a:pt x="61" y="120"/>
                      <a:pt x="57" y="119"/>
                    </a:cubicBezTo>
                    <a:cubicBezTo>
                      <a:pt x="57" y="119"/>
                      <a:pt x="56" y="118"/>
                      <a:pt x="54" y="119"/>
                    </a:cubicBezTo>
                    <a:cubicBezTo>
                      <a:pt x="54" y="119"/>
                      <a:pt x="44" y="127"/>
                      <a:pt x="36" y="118"/>
                    </a:cubicBezTo>
                    <a:cubicBezTo>
                      <a:pt x="36" y="118"/>
                      <a:pt x="34" y="116"/>
                      <a:pt x="33" y="115"/>
                    </a:cubicBezTo>
                    <a:cubicBezTo>
                      <a:pt x="33" y="108"/>
                      <a:pt x="33" y="108"/>
                      <a:pt x="33" y="108"/>
                    </a:cubicBezTo>
                    <a:cubicBezTo>
                      <a:pt x="34" y="109"/>
                      <a:pt x="36" y="109"/>
                      <a:pt x="38" y="109"/>
                    </a:cubicBezTo>
                    <a:cubicBezTo>
                      <a:pt x="45" y="109"/>
                      <a:pt x="46" y="103"/>
                      <a:pt x="46" y="103"/>
                    </a:cubicBezTo>
                    <a:cubicBezTo>
                      <a:pt x="45" y="101"/>
                      <a:pt x="49" y="98"/>
                      <a:pt x="49" y="98"/>
                    </a:cubicBezTo>
                    <a:cubicBezTo>
                      <a:pt x="51" y="96"/>
                      <a:pt x="51" y="94"/>
                      <a:pt x="51" y="94"/>
                    </a:cubicBezTo>
                    <a:cubicBezTo>
                      <a:pt x="50" y="91"/>
                      <a:pt x="50" y="84"/>
                      <a:pt x="50" y="84"/>
                    </a:cubicBezTo>
                    <a:cubicBezTo>
                      <a:pt x="47" y="82"/>
                      <a:pt x="41" y="75"/>
                      <a:pt x="41" y="75"/>
                    </a:cubicBezTo>
                    <a:cubicBezTo>
                      <a:pt x="37" y="67"/>
                      <a:pt x="43" y="67"/>
                      <a:pt x="43" y="67"/>
                    </a:cubicBezTo>
                    <a:cubicBezTo>
                      <a:pt x="46" y="68"/>
                      <a:pt x="47" y="67"/>
                      <a:pt x="47" y="67"/>
                    </a:cubicBezTo>
                    <a:cubicBezTo>
                      <a:pt x="51" y="67"/>
                      <a:pt x="51" y="61"/>
                      <a:pt x="51" y="61"/>
                    </a:cubicBezTo>
                    <a:cubicBezTo>
                      <a:pt x="51" y="58"/>
                      <a:pt x="52" y="56"/>
                      <a:pt x="52" y="56"/>
                    </a:cubicBezTo>
                    <a:cubicBezTo>
                      <a:pt x="54" y="50"/>
                      <a:pt x="53" y="50"/>
                      <a:pt x="53" y="50"/>
                    </a:cubicBezTo>
                    <a:cubicBezTo>
                      <a:pt x="50" y="45"/>
                      <a:pt x="47" y="50"/>
                      <a:pt x="47" y="50"/>
                    </a:cubicBezTo>
                    <a:cubicBezTo>
                      <a:pt x="45" y="53"/>
                      <a:pt x="35" y="59"/>
                      <a:pt x="35" y="59"/>
                    </a:cubicBezTo>
                    <a:cubicBezTo>
                      <a:pt x="34" y="59"/>
                      <a:pt x="33" y="60"/>
                      <a:pt x="33" y="60"/>
                    </a:cubicBezTo>
                    <a:lnTo>
                      <a:pt x="33" y="51"/>
                    </a:lnTo>
                    <a:close/>
                    <a:moveTo>
                      <a:pt x="3" y="82"/>
                    </a:moveTo>
                    <a:cubicBezTo>
                      <a:pt x="3" y="82"/>
                      <a:pt x="0" y="81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7"/>
                      <a:pt x="0" y="77"/>
                      <a:pt x="0" y="76"/>
                    </a:cubicBezTo>
                    <a:cubicBezTo>
                      <a:pt x="0" y="76"/>
                      <a:pt x="0" y="74"/>
                      <a:pt x="5" y="69"/>
                    </a:cubicBezTo>
                    <a:cubicBezTo>
                      <a:pt x="5" y="69"/>
                      <a:pt x="9" y="65"/>
                      <a:pt x="13" y="63"/>
                    </a:cubicBezTo>
                    <a:cubicBezTo>
                      <a:pt x="13" y="63"/>
                      <a:pt x="22" y="57"/>
                      <a:pt x="28" y="55"/>
                    </a:cubicBezTo>
                    <a:cubicBezTo>
                      <a:pt x="28" y="55"/>
                      <a:pt x="30" y="53"/>
                      <a:pt x="33" y="51"/>
                    </a:cubicBezTo>
                    <a:cubicBezTo>
                      <a:pt x="33" y="60"/>
                      <a:pt x="33" y="60"/>
                      <a:pt x="33" y="60"/>
                    </a:cubicBezTo>
                    <a:cubicBezTo>
                      <a:pt x="31" y="62"/>
                      <a:pt x="30" y="63"/>
                      <a:pt x="30" y="63"/>
                    </a:cubicBezTo>
                    <a:cubicBezTo>
                      <a:pt x="26" y="62"/>
                      <a:pt x="22" y="65"/>
                      <a:pt x="22" y="65"/>
                    </a:cubicBezTo>
                    <a:cubicBezTo>
                      <a:pt x="17" y="67"/>
                      <a:pt x="18" y="69"/>
                      <a:pt x="18" y="69"/>
                    </a:cubicBezTo>
                    <a:cubicBezTo>
                      <a:pt x="17" y="72"/>
                      <a:pt x="14" y="78"/>
                      <a:pt x="14" y="78"/>
                    </a:cubicBezTo>
                    <a:cubicBezTo>
                      <a:pt x="13" y="79"/>
                      <a:pt x="12" y="84"/>
                      <a:pt x="12" y="86"/>
                    </a:cubicBezTo>
                    <a:cubicBezTo>
                      <a:pt x="12" y="86"/>
                      <a:pt x="14" y="92"/>
                      <a:pt x="14" y="92"/>
                    </a:cubicBezTo>
                    <a:cubicBezTo>
                      <a:pt x="16" y="97"/>
                      <a:pt x="26" y="106"/>
                      <a:pt x="26" y="106"/>
                    </a:cubicBezTo>
                    <a:cubicBezTo>
                      <a:pt x="28" y="107"/>
                      <a:pt x="30" y="108"/>
                      <a:pt x="33" y="108"/>
                    </a:cubicBezTo>
                    <a:cubicBezTo>
                      <a:pt x="33" y="115"/>
                      <a:pt x="33" y="115"/>
                      <a:pt x="33" y="115"/>
                    </a:cubicBezTo>
                    <a:cubicBezTo>
                      <a:pt x="31" y="113"/>
                      <a:pt x="29" y="111"/>
                      <a:pt x="27" y="111"/>
                    </a:cubicBezTo>
                    <a:cubicBezTo>
                      <a:pt x="27" y="111"/>
                      <a:pt x="17" y="102"/>
                      <a:pt x="13" y="98"/>
                    </a:cubicBezTo>
                    <a:cubicBezTo>
                      <a:pt x="13" y="98"/>
                      <a:pt x="7" y="92"/>
                      <a:pt x="7" y="87"/>
                    </a:cubicBezTo>
                    <a:cubicBezTo>
                      <a:pt x="7" y="87"/>
                      <a:pt x="6" y="82"/>
                      <a:pt x="3" y="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9" name="Freeform 18">
                <a:extLst>
                  <a:ext uri="{FF2B5EF4-FFF2-40B4-BE49-F238E27FC236}">
                    <a16:creationId xmlns="" xmlns:a16="http://schemas.microsoft.com/office/drawing/2014/main" id="{3BA4C66A-5734-6844-B963-9ABEAF7E6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954"/>
                <a:ext cx="212" cy="261"/>
              </a:xfrm>
              <a:custGeom>
                <a:avLst/>
                <a:gdLst>
                  <a:gd name="T0" fmla="*/ 92 w 111"/>
                  <a:gd name="T1" fmla="*/ 4 h 135"/>
                  <a:gd name="T2" fmla="*/ 108 w 111"/>
                  <a:gd name="T3" fmla="*/ 13 h 135"/>
                  <a:gd name="T4" fmla="*/ 106 w 111"/>
                  <a:gd name="T5" fmla="*/ 20 h 135"/>
                  <a:gd name="T6" fmla="*/ 98 w 111"/>
                  <a:gd name="T7" fmla="*/ 25 h 135"/>
                  <a:gd name="T8" fmla="*/ 93 w 111"/>
                  <a:gd name="T9" fmla="*/ 28 h 135"/>
                  <a:gd name="T10" fmla="*/ 68 w 111"/>
                  <a:gd name="T11" fmla="*/ 65 h 135"/>
                  <a:gd name="T12" fmla="*/ 48 w 111"/>
                  <a:gd name="T13" fmla="*/ 97 h 135"/>
                  <a:gd name="T14" fmla="*/ 27 w 111"/>
                  <a:gd name="T15" fmla="*/ 124 h 135"/>
                  <a:gd name="T16" fmla="*/ 23 w 111"/>
                  <a:gd name="T17" fmla="*/ 128 h 135"/>
                  <a:gd name="T18" fmla="*/ 20 w 111"/>
                  <a:gd name="T19" fmla="*/ 132 h 135"/>
                  <a:gd name="T20" fmla="*/ 13 w 111"/>
                  <a:gd name="T21" fmla="*/ 135 h 135"/>
                  <a:gd name="T22" fmla="*/ 8 w 111"/>
                  <a:gd name="T23" fmla="*/ 134 h 135"/>
                  <a:gd name="T24" fmla="*/ 3 w 111"/>
                  <a:gd name="T25" fmla="*/ 134 h 135"/>
                  <a:gd name="T26" fmla="*/ 4 w 111"/>
                  <a:gd name="T27" fmla="*/ 132 h 135"/>
                  <a:gd name="T28" fmla="*/ 6 w 111"/>
                  <a:gd name="T29" fmla="*/ 130 h 135"/>
                  <a:gd name="T30" fmla="*/ 8 w 111"/>
                  <a:gd name="T31" fmla="*/ 129 h 135"/>
                  <a:gd name="T32" fmla="*/ 9 w 111"/>
                  <a:gd name="T33" fmla="*/ 128 h 135"/>
                  <a:gd name="T34" fmla="*/ 11 w 111"/>
                  <a:gd name="T35" fmla="*/ 125 h 135"/>
                  <a:gd name="T36" fmla="*/ 13 w 111"/>
                  <a:gd name="T37" fmla="*/ 123 h 135"/>
                  <a:gd name="T38" fmla="*/ 31 w 111"/>
                  <a:gd name="T39" fmla="*/ 102 h 135"/>
                  <a:gd name="T40" fmla="*/ 48 w 111"/>
                  <a:gd name="T41" fmla="*/ 77 h 135"/>
                  <a:gd name="T42" fmla="*/ 58 w 111"/>
                  <a:gd name="T43" fmla="*/ 61 h 135"/>
                  <a:gd name="T44" fmla="*/ 78 w 111"/>
                  <a:gd name="T45" fmla="*/ 28 h 135"/>
                  <a:gd name="T46" fmla="*/ 58 w 111"/>
                  <a:gd name="T47" fmla="*/ 17 h 135"/>
                  <a:gd name="T48" fmla="*/ 61 w 111"/>
                  <a:gd name="T49" fmla="*/ 16 h 135"/>
                  <a:gd name="T50" fmla="*/ 81 w 111"/>
                  <a:gd name="T51" fmla="*/ 13 h 135"/>
                  <a:gd name="T52" fmla="*/ 92 w 111"/>
                  <a:gd name="T53" fmla="*/ 4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1" h="135">
                    <a:moveTo>
                      <a:pt x="92" y="4"/>
                    </a:moveTo>
                    <a:cubicBezTo>
                      <a:pt x="92" y="4"/>
                      <a:pt x="100" y="0"/>
                      <a:pt x="108" y="13"/>
                    </a:cubicBezTo>
                    <a:cubicBezTo>
                      <a:pt x="108" y="13"/>
                      <a:pt x="111" y="20"/>
                      <a:pt x="106" y="20"/>
                    </a:cubicBezTo>
                    <a:cubicBezTo>
                      <a:pt x="106" y="20"/>
                      <a:pt x="102" y="21"/>
                      <a:pt x="98" y="25"/>
                    </a:cubicBezTo>
                    <a:cubicBezTo>
                      <a:pt x="97" y="25"/>
                      <a:pt x="94" y="25"/>
                      <a:pt x="93" y="28"/>
                    </a:cubicBezTo>
                    <a:cubicBezTo>
                      <a:pt x="93" y="28"/>
                      <a:pt x="85" y="42"/>
                      <a:pt x="68" y="65"/>
                    </a:cubicBezTo>
                    <a:cubicBezTo>
                      <a:pt x="68" y="65"/>
                      <a:pt x="59" y="77"/>
                      <a:pt x="48" y="97"/>
                    </a:cubicBezTo>
                    <a:cubicBezTo>
                      <a:pt x="48" y="97"/>
                      <a:pt x="40" y="113"/>
                      <a:pt x="27" y="124"/>
                    </a:cubicBezTo>
                    <a:cubicBezTo>
                      <a:pt x="27" y="124"/>
                      <a:pt x="23" y="127"/>
                      <a:pt x="23" y="128"/>
                    </a:cubicBezTo>
                    <a:cubicBezTo>
                      <a:pt x="23" y="128"/>
                      <a:pt x="22" y="130"/>
                      <a:pt x="20" y="132"/>
                    </a:cubicBezTo>
                    <a:cubicBezTo>
                      <a:pt x="20" y="132"/>
                      <a:pt x="17" y="135"/>
                      <a:pt x="13" y="135"/>
                    </a:cubicBezTo>
                    <a:cubicBezTo>
                      <a:pt x="13" y="135"/>
                      <a:pt x="10" y="134"/>
                      <a:pt x="8" y="134"/>
                    </a:cubicBezTo>
                    <a:cubicBezTo>
                      <a:pt x="8" y="134"/>
                      <a:pt x="5" y="134"/>
                      <a:pt x="3" y="134"/>
                    </a:cubicBezTo>
                    <a:cubicBezTo>
                      <a:pt x="3" y="134"/>
                      <a:pt x="0" y="135"/>
                      <a:pt x="4" y="132"/>
                    </a:cubicBezTo>
                    <a:cubicBezTo>
                      <a:pt x="4" y="132"/>
                      <a:pt x="4" y="131"/>
                      <a:pt x="6" y="130"/>
                    </a:cubicBezTo>
                    <a:cubicBezTo>
                      <a:pt x="6" y="130"/>
                      <a:pt x="7" y="130"/>
                      <a:pt x="8" y="129"/>
                    </a:cubicBezTo>
                    <a:cubicBezTo>
                      <a:pt x="8" y="129"/>
                      <a:pt x="7" y="128"/>
                      <a:pt x="9" y="128"/>
                    </a:cubicBezTo>
                    <a:cubicBezTo>
                      <a:pt x="9" y="128"/>
                      <a:pt x="11" y="129"/>
                      <a:pt x="11" y="125"/>
                    </a:cubicBezTo>
                    <a:cubicBezTo>
                      <a:pt x="11" y="125"/>
                      <a:pt x="11" y="124"/>
                      <a:pt x="13" y="123"/>
                    </a:cubicBezTo>
                    <a:cubicBezTo>
                      <a:pt x="13" y="123"/>
                      <a:pt x="19" y="118"/>
                      <a:pt x="31" y="102"/>
                    </a:cubicBezTo>
                    <a:cubicBezTo>
                      <a:pt x="31" y="102"/>
                      <a:pt x="42" y="89"/>
                      <a:pt x="48" y="77"/>
                    </a:cubicBezTo>
                    <a:cubicBezTo>
                      <a:pt x="48" y="77"/>
                      <a:pt x="53" y="69"/>
                      <a:pt x="58" y="61"/>
                    </a:cubicBezTo>
                    <a:cubicBezTo>
                      <a:pt x="58" y="61"/>
                      <a:pt x="75" y="34"/>
                      <a:pt x="78" y="28"/>
                    </a:cubicBezTo>
                    <a:cubicBezTo>
                      <a:pt x="78" y="28"/>
                      <a:pt x="59" y="25"/>
                      <a:pt x="58" y="17"/>
                    </a:cubicBezTo>
                    <a:cubicBezTo>
                      <a:pt x="58" y="17"/>
                      <a:pt x="58" y="14"/>
                      <a:pt x="61" y="16"/>
                    </a:cubicBezTo>
                    <a:cubicBezTo>
                      <a:pt x="61" y="16"/>
                      <a:pt x="70" y="20"/>
                      <a:pt x="81" y="13"/>
                    </a:cubicBezTo>
                    <a:cubicBezTo>
                      <a:pt x="81" y="13"/>
                      <a:pt x="87" y="11"/>
                      <a:pt x="9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0" name="Freeform 19">
                <a:extLst>
                  <a:ext uri="{FF2B5EF4-FFF2-40B4-BE49-F238E27FC236}">
                    <a16:creationId xmlns="" xmlns:a16="http://schemas.microsoft.com/office/drawing/2014/main" id="{A5BFE88A-39B1-D143-AFD9-F888F310A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93"/>
                <a:ext cx="158" cy="118"/>
              </a:xfrm>
              <a:custGeom>
                <a:avLst/>
                <a:gdLst>
                  <a:gd name="T0" fmla="*/ 11 w 83"/>
                  <a:gd name="T1" fmla="*/ 29 h 61"/>
                  <a:gd name="T2" fmla="*/ 4 w 83"/>
                  <a:gd name="T3" fmla="*/ 21 h 61"/>
                  <a:gd name="T4" fmla="*/ 20 w 83"/>
                  <a:gd name="T5" fmla="*/ 27 h 61"/>
                  <a:gd name="T6" fmla="*/ 23 w 83"/>
                  <a:gd name="T7" fmla="*/ 33 h 61"/>
                  <a:gd name="T8" fmla="*/ 33 w 83"/>
                  <a:gd name="T9" fmla="*/ 46 h 61"/>
                  <a:gd name="T10" fmla="*/ 34 w 83"/>
                  <a:gd name="T11" fmla="*/ 44 h 61"/>
                  <a:gd name="T12" fmla="*/ 34 w 83"/>
                  <a:gd name="T13" fmla="*/ 39 h 61"/>
                  <a:gd name="T14" fmla="*/ 38 w 83"/>
                  <a:gd name="T15" fmla="*/ 36 h 61"/>
                  <a:gd name="T16" fmla="*/ 40 w 83"/>
                  <a:gd name="T17" fmla="*/ 35 h 61"/>
                  <a:gd name="T18" fmla="*/ 47 w 83"/>
                  <a:gd name="T19" fmla="*/ 26 h 61"/>
                  <a:gd name="T20" fmla="*/ 47 w 83"/>
                  <a:gd name="T21" fmla="*/ 19 h 61"/>
                  <a:gd name="T22" fmla="*/ 37 w 83"/>
                  <a:gd name="T23" fmla="*/ 13 h 61"/>
                  <a:gd name="T24" fmla="*/ 35 w 83"/>
                  <a:gd name="T25" fmla="*/ 11 h 61"/>
                  <a:gd name="T26" fmla="*/ 42 w 83"/>
                  <a:gd name="T27" fmla="*/ 10 h 61"/>
                  <a:gd name="T28" fmla="*/ 55 w 83"/>
                  <a:gd name="T29" fmla="*/ 4 h 61"/>
                  <a:gd name="T30" fmla="*/ 59 w 83"/>
                  <a:gd name="T31" fmla="*/ 1 h 61"/>
                  <a:gd name="T32" fmla="*/ 68 w 83"/>
                  <a:gd name="T33" fmla="*/ 3 h 61"/>
                  <a:gd name="T34" fmla="*/ 81 w 83"/>
                  <a:gd name="T35" fmla="*/ 15 h 61"/>
                  <a:gd name="T36" fmla="*/ 82 w 83"/>
                  <a:gd name="T37" fmla="*/ 18 h 61"/>
                  <a:gd name="T38" fmla="*/ 78 w 83"/>
                  <a:gd name="T39" fmla="*/ 23 h 61"/>
                  <a:gd name="T40" fmla="*/ 66 w 83"/>
                  <a:gd name="T41" fmla="*/ 34 h 61"/>
                  <a:gd name="T42" fmla="*/ 64 w 83"/>
                  <a:gd name="T43" fmla="*/ 46 h 61"/>
                  <a:gd name="T44" fmla="*/ 62 w 83"/>
                  <a:gd name="T45" fmla="*/ 53 h 61"/>
                  <a:gd name="T46" fmla="*/ 55 w 83"/>
                  <a:gd name="T47" fmla="*/ 55 h 61"/>
                  <a:gd name="T48" fmla="*/ 46 w 83"/>
                  <a:gd name="T49" fmla="*/ 59 h 61"/>
                  <a:gd name="T50" fmla="*/ 43 w 83"/>
                  <a:gd name="T51" fmla="*/ 59 h 61"/>
                  <a:gd name="T52" fmla="*/ 40 w 83"/>
                  <a:gd name="T53" fmla="*/ 58 h 61"/>
                  <a:gd name="T54" fmla="*/ 38 w 83"/>
                  <a:gd name="T55" fmla="*/ 55 h 61"/>
                  <a:gd name="T56" fmla="*/ 33 w 83"/>
                  <a:gd name="T57" fmla="*/ 51 h 61"/>
                  <a:gd name="T58" fmla="*/ 29 w 83"/>
                  <a:gd name="T59" fmla="*/ 49 h 61"/>
                  <a:gd name="T60" fmla="*/ 20 w 83"/>
                  <a:gd name="T61" fmla="*/ 35 h 61"/>
                  <a:gd name="T62" fmla="*/ 11 w 83"/>
                  <a:gd name="T63" fmla="*/ 2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3" h="61">
                    <a:moveTo>
                      <a:pt x="11" y="29"/>
                    </a:moveTo>
                    <a:cubicBezTo>
                      <a:pt x="11" y="29"/>
                      <a:pt x="0" y="23"/>
                      <a:pt x="4" y="21"/>
                    </a:cubicBezTo>
                    <a:cubicBezTo>
                      <a:pt x="4" y="21"/>
                      <a:pt x="12" y="18"/>
                      <a:pt x="20" y="27"/>
                    </a:cubicBezTo>
                    <a:cubicBezTo>
                      <a:pt x="20" y="27"/>
                      <a:pt x="21" y="30"/>
                      <a:pt x="23" y="33"/>
                    </a:cubicBezTo>
                    <a:cubicBezTo>
                      <a:pt x="23" y="33"/>
                      <a:pt x="24" y="36"/>
                      <a:pt x="33" y="46"/>
                    </a:cubicBezTo>
                    <a:cubicBezTo>
                      <a:pt x="33" y="46"/>
                      <a:pt x="34" y="47"/>
                      <a:pt x="34" y="44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6" y="35"/>
                      <a:pt x="38" y="36"/>
                    </a:cubicBezTo>
                    <a:cubicBezTo>
                      <a:pt x="38" y="36"/>
                      <a:pt x="39" y="37"/>
                      <a:pt x="40" y="35"/>
                    </a:cubicBezTo>
                    <a:cubicBezTo>
                      <a:pt x="40" y="35"/>
                      <a:pt x="45" y="31"/>
                      <a:pt x="47" y="26"/>
                    </a:cubicBezTo>
                    <a:cubicBezTo>
                      <a:pt x="47" y="26"/>
                      <a:pt x="50" y="21"/>
                      <a:pt x="47" y="19"/>
                    </a:cubicBezTo>
                    <a:cubicBezTo>
                      <a:pt x="47" y="19"/>
                      <a:pt x="40" y="15"/>
                      <a:pt x="37" y="13"/>
                    </a:cubicBezTo>
                    <a:cubicBezTo>
                      <a:pt x="37" y="13"/>
                      <a:pt x="33" y="12"/>
                      <a:pt x="35" y="11"/>
                    </a:cubicBezTo>
                    <a:cubicBezTo>
                      <a:pt x="35" y="11"/>
                      <a:pt x="37" y="10"/>
                      <a:pt x="42" y="10"/>
                    </a:cubicBezTo>
                    <a:cubicBezTo>
                      <a:pt x="42" y="10"/>
                      <a:pt x="53" y="8"/>
                      <a:pt x="55" y="4"/>
                    </a:cubicBezTo>
                    <a:cubicBezTo>
                      <a:pt x="55" y="4"/>
                      <a:pt x="56" y="0"/>
                      <a:pt x="59" y="1"/>
                    </a:cubicBezTo>
                    <a:cubicBezTo>
                      <a:pt x="59" y="1"/>
                      <a:pt x="65" y="4"/>
                      <a:pt x="68" y="3"/>
                    </a:cubicBezTo>
                    <a:cubicBezTo>
                      <a:pt x="68" y="3"/>
                      <a:pt x="79" y="3"/>
                      <a:pt x="81" y="15"/>
                    </a:cubicBezTo>
                    <a:cubicBezTo>
                      <a:pt x="81" y="15"/>
                      <a:pt x="81" y="17"/>
                      <a:pt x="82" y="18"/>
                    </a:cubicBezTo>
                    <a:cubicBezTo>
                      <a:pt x="82" y="18"/>
                      <a:pt x="83" y="22"/>
                      <a:pt x="78" y="23"/>
                    </a:cubicBezTo>
                    <a:cubicBezTo>
                      <a:pt x="78" y="23"/>
                      <a:pt x="68" y="30"/>
                      <a:pt x="66" y="34"/>
                    </a:cubicBezTo>
                    <a:cubicBezTo>
                      <a:pt x="66" y="34"/>
                      <a:pt x="62" y="42"/>
                      <a:pt x="64" y="46"/>
                    </a:cubicBezTo>
                    <a:cubicBezTo>
                      <a:pt x="64" y="46"/>
                      <a:pt x="66" y="51"/>
                      <a:pt x="62" y="53"/>
                    </a:cubicBezTo>
                    <a:cubicBezTo>
                      <a:pt x="62" y="53"/>
                      <a:pt x="59" y="55"/>
                      <a:pt x="55" y="55"/>
                    </a:cubicBezTo>
                    <a:cubicBezTo>
                      <a:pt x="55" y="55"/>
                      <a:pt x="50" y="54"/>
                      <a:pt x="46" y="59"/>
                    </a:cubicBezTo>
                    <a:cubicBezTo>
                      <a:pt x="46" y="59"/>
                      <a:pt x="46" y="61"/>
                      <a:pt x="43" y="59"/>
                    </a:cubicBezTo>
                    <a:cubicBezTo>
                      <a:pt x="43" y="59"/>
                      <a:pt x="43" y="58"/>
                      <a:pt x="40" y="58"/>
                    </a:cubicBezTo>
                    <a:cubicBezTo>
                      <a:pt x="40" y="58"/>
                      <a:pt x="38" y="58"/>
                      <a:pt x="38" y="55"/>
                    </a:cubicBezTo>
                    <a:cubicBezTo>
                      <a:pt x="38" y="55"/>
                      <a:pt x="37" y="52"/>
                      <a:pt x="33" y="51"/>
                    </a:cubicBezTo>
                    <a:cubicBezTo>
                      <a:pt x="33" y="51"/>
                      <a:pt x="31" y="52"/>
                      <a:pt x="29" y="49"/>
                    </a:cubicBezTo>
                    <a:cubicBezTo>
                      <a:pt x="29" y="49"/>
                      <a:pt x="23" y="39"/>
                      <a:pt x="20" y="35"/>
                    </a:cubicBezTo>
                    <a:cubicBezTo>
                      <a:pt x="20" y="35"/>
                      <a:pt x="16" y="30"/>
                      <a:pt x="1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1" name="Freeform 20">
                <a:extLst>
                  <a:ext uri="{FF2B5EF4-FFF2-40B4-BE49-F238E27FC236}">
                    <a16:creationId xmlns="" xmlns:a16="http://schemas.microsoft.com/office/drawing/2014/main" id="{6017E3F1-79AA-FB4C-A334-ABF02186E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116"/>
                <a:ext cx="19" cy="97"/>
              </a:xfrm>
              <a:custGeom>
                <a:avLst/>
                <a:gdLst>
                  <a:gd name="T0" fmla="*/ 10 w 10"/>
                  <a:gd name="T1" fmla="*/ 50 h 50"/>
                  <a:gd name="T2" fmla="*/ 6 w 10"/>
                  <a:gd name="T3" fmla="*/ 50 h 50"/>
                  <a:gd name="T4" fmla="*/ 0 w 10"/>
                  <a:gd name="T5" fmla="*/ 25 h 50"/>
                  <a:gd name="T6" fmla="*/ 6 w 10"/>
                  <a:gd name="T7" fmla="*/ 0 h 50"/>
                  <a:gd name="T8" fmla="*/ 10 w 10"/>
                  <a:gd name="T9" fmla="*/ 0 h 50"/>
                  <a:gd name="T10" fmla="*/ 4 w 10"/>
                  <a:gd name="T11" fmla="*/ 25 h 50"/>
                  <a:gd name="T12" fmla="*/ 10 w 10"/>
                  <a:gd name="T13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10" y="50"/>
                    </a:moveTo>
                    <a:cubicBezTo>
                      <a:pt x="6" y="50"/>
                      <a:pt x="6" y="50"/>
                      <a:pt x="6" y="50"/>
                    </a:cubicBezTo>
                    <a:cubicBezTo>
                      <a:pt x="2" y="43"/>
                      <a:pt x="0" y="35"/>
                      <a:pt x="0" y="25"/>
                    </a:cubicBezTo>
                    <a:cubicBezTo>
                      <a:pt x="0" y="15"/>
                      <a:pt x="2" y="7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8"/>
                      <a:pt x="4" y="16"/>
                      <a:pt x="4" y="25"/>
                    </a:cubicBezTo>
                    <a:cubicBezTo>
                      <a:pt x="4" y="35"/>
                      <a:pt x="6" y="43"/>
                      <a:pt x="10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2" name="Freeform 21">
                <a:extLst>
                  <a:ext uri="{FF2B5EF4-FFF2-40B4-BE49-F238E27FC236}">
                    <a16:creationId xmlns="" xmlns:a16="http://schemas.microsoft.com/office/drawing/2014/main" id="{B7BA8CFE-222F-454E-83CC-B9309C10CF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94" y="2116"/>
                <a:ext cx="95" cy="99"/>
              </a:xfrm>
              <a:custGeom>
                <a:avLst/>
                <a:gdLst>
                  <a:gd name="T0" fmla="*/ 15 w 50"/>
                  <a:gd name="T1" fmla="*/ 0 h 51"/>
                  <a:gd name="T2" fmla="*/ 19 w 50"/>
                  <a:gd name="T3" fmla="*/ 3 h 51"/>
                  <a:gd name="T4" fmla="*/ 16 w 50"/>
                  <a:gd name="T5" fmla="*/ 5 h 51"/>
                  <a:gd name="T6" fmla="*/ 14 w 50"/>
                  <a:gd name="T7" fmla="*/ 26 h 51"/>
                  <a:gd name="T8" fmla="*/ 14 w 50"/>
                  <a:gd name="T9" fmla="*/ 30 h 51"/>
                  <a:gd name="T10" fmla="*/ 11 w 50"/>
                  <a:gd name="T11" fmla="*/ 26 h 51"/>
                  <a:gd name="T12" fmla="*/ 8 w 50"/>
                  <a:gd name="T13" fmla="*/ 16 h 51"/>
                  <a:gd name="T14" fmla="*/ 0 w 50"/>
                  <a:gd name="T15" fmla="*/ 18 h 51"/>
                  <a:gd name="T16" fmla="*/ 25 w 50"/>
                  <a:gd name="T17" fmla="*/ 35 h 51"/>
                  <a:gd name="T18" fmla="*/ 24 w 50"/>
                  <a:gd name="T19" fmla="*/ 29 h 51"/>
                  <a:gd name="T20" fmla="*/ 29 w 50"/>
                  <a:gd name="T21" fmla="*/ 29 h 51"/>
                  <a:gd name="T22" fmla="*/ 28 w 50"/>
                  <a:gd name="T23" fmla="*/ 34 h 51"/>
                  <a:gd name="T24" fmla="*/ 46 w 50"/>
                  <a:gd name="T25" fmla="*/ 35 h 51"/>
                  <a:gd name="T26" fmla="*/ 50 w 50"/>
                  <a:gd name="T27" fmla="*/ 38 h 51"/>
                  <a:gd name="T28" fmla="*/ 46 w 50"/>
                  <a:gd name="T29" fmla="*/ 38 h 51"/>
                  <a:gd name="T30" fmla="*/ 28 w 50"/>
                  <a:gd name="T31" fmla="*/ 46 h 51"/>
                  <a:gd name="T32" fmla="*/ 28 w 50"/>
                  <a:gd name="T33" fmla="*/ 51 h 51"/>
                  <a:gd name="T34" fmla="*/ 25 w 50"/>
                  <a:gd name="T35" fmla="*/ 46 h 51"/>
                  <a:gd name="T36" fmla="*/ 6 w 50"/>
                  <a:gd name="T37" fmla="*/ 38 h 51"/>
                  <a:gd name="T38" fmla="*/ 2 w 50"/>
                  <a:gd name="T39" fmla="*/ 35 h 51"/>
                  <a:gd name="T40" fmla="*/ 27 w 50"/>
                  <a:gd name="T41" fmla="*/ 13 h 51"/>
                  <a:gd name="T42" fmla="*/ 27 w 50"/>
                  <a:gd name="T43" fmla="*/ 0 h 51"/>
                  <a:gd name="T44" fmla="*/ 32 w 50"/>
                  <a:gd name="T45" fmla="*/ 1 h 51"/>
                  <a:gd name="T46" fmla="*/ 31 w 50"/>
                  <a:gd name="T47" fmla="*/ 6 h 51"/>
                  <a:gd name="T48" fmla="*/ 44 w 50"/>
                  <a:gd name="T49" fmla="*/ 3 h 51"/>
                  <a:gd name="T50" fmla="*/ 47 w 50"/>
                  <a:gd name="T51" fmla="*/ 7 h 51"/>
                  <a:gd name="T52" fmla="*/ 41 w 50"/>
                  <a:gd name="T53" fmla="*/ 9 h 51"/>
                  <a:gd name="T54" fmla="*/ 31 w 50"/>
                  <a:gd name="T55" fmla="*/ 22 h 51"/>
                  <a:gd name="T56" fmla="*/ 46 w 50"/>
                  <a:gd name="T57" fmla="*/ 22 h 51"/>
                  <a:gd name="T58" fmla="*/ 50 w 50"/>
                  <a:gd name="T59" fmla="*/ 20 h 51"/>
                  <a:gd name="T60" fmla="*/ 49 w 50"/>
                  <a:gd name="T61" fmla="*/ 24 h 51"/>
                  <a:gd name="T62" fmla="*/ 32 w 50"/>
                  <a:gd name="T63" fmla="*/ 29 h 51"/>
                  <a:gd name="T64" fmla="*/ 27 w 50"/>
                  <a:gd name="T65" fmla="*/ 16 h 51"/>
                  <a:gd name="T66" fmla="*/ 18 w 50"/>
                  <a:gd name="T67" fmla="*/ 17 h 51"/>
                  <a:gd name="T68" fmla="*/ 27 w 50"/>
                  <a:gd name="T69" fmla="*/ 1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0" h="51">
                    <a:moveTo>
                      <a:pt x="0" y="18"/>
                    </a:moveTo>
                    <a:cubicBezTo>
                      <a:pt x="8" y="13"/>
                      <a:pt x="13" y="6"/>
                      <a:pt x="15" y="0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2"/>
                      <a:pt x="20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3"/>
                      <a:pt x="17" y="4"/>
                      <a:pt x="16" y="5"/>
                    </a:cubicBezTo>
                    <a:cubicBezTo>
                      <a:pt x="15" y="7"/>
                      <a:pt x="15" y="9"/>
                      <a:pt x="14" y="10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6"/>
                      <a:pt x="14" y="27"/>
                      <a:pt x="14" y="29"/>
                    </a:cubicBezTo>
                    <a:cubicBezTo>
                      <a:pt x="14" y="29"/>
                      <a:pt x="14" y="30"/>
                      <a:pt x="14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28"/>
                      <a:pt x="11" y="27"/>
                      <a:pt x="11" y="26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4"/>
                      <a:pt x="9" y="15"/>
                      <a:pt x="8" y="16"/>
                    </a:cubicBezTo>
                    <a:cubicBezTo>
                      <a:pt x="7" y="17"/>
                      <a:pt x="6" y="18"/>
                      <a:pt x="3" y="21"/>
                    </a:cubicBezTo>
                    <a:cubicBezTo>
                      <a:pt x="2" y="19"/>
                      <a:pt x="1" y="19"/>
                      <a:pt x="0" y="18"/>
                    </a:cubicBezTo>
                    <a:close/>
                    <a:moveTo>
                      <a:pt x="6" y="35"/>
                    </a:moveTo>
                    <a:cubicBezTo>
                      <a:pt x="25" y="35"/>
                      <a:pt x="25" y="35"/>
                      <a:pt x="25" y="35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33"/>
                      <a:pt x="24" y="31"/>
                      <a:pt x="24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8" y="30"/>
                      <a:pt x="28" y="32"/>
                      <a:pt x="28" y="34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46" y="35"/>
                      <a:pt x="46" y="35"/>
                      <a:pt x="46" y="35"/>
                    </a:cubicBezTo>
                    <a:cubicBezTo>
                      <a:pt x="47" y="35"/>
                      <a:pt x="48" y="35"/>
                      <a:pt x="50" y="35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50" y="38"/>
                      <a:pt x="49" y="38"/>
                      <a:pt x="48" y="38"/>
                    </a:cubicBezTo>
                    <a:cubicBezTo>
                      <a:pt x="48" y="38"/>
                      <a:pt x="47" y="38"/>
                      <a:pt x="46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8" y="47"/>
                      <a:pt x="28" y="48"/>
                      <a:pt x="28" y="49"/>
                    </a:cubicBezTo>
                    <a:cubicBezTo>
                      <a:pt x="28" y="50"/>
                      <a:pt x="28" y="50"/>
                      <a:pt x="28" y="51"/>
                    </a:cubicBezTo>
                    <a:cubicBezTo>
                      <a:pt x="24" y="51"/>
                      <a:pt x="24" y="51"/>
                      <a:pt x="24" y="51"/>
                    </a:cubicBezTo>
                    <a:cubicBezTo>
                      <a:pt x="24" y="48"/>
                      <a:pt x="25" y="47"/>
                      <a:pt x="25" y="46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5" y="38"/>
                      <a:pt x="3" y="38"/>
                      <a:pt x="2" y="38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3" y="35"/>
                      <a:pt x="4" y="35"/>
                      <a:pt x="6" y="35"/>
                    </a:cubicBezTo>
                    <a:close/>
                    <a:moveTo>
                      <a:pt x="27" y="13"/>
                    </a:move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3"/>
                      <a:pt x="27" y="0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3"/>
                      <a:pt x="31" y="6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6" y="9"/>
                      <a:pt x="40" y="6"/>
                      <a:pt x="44" y="3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8"/>
                      <a:pt x="46" y="8"/>
                      <a:pt x="46" y="8"/>
                    </a:cubicBezTo>
                    <a:cubicBezTo>
                      <a:pt x="44" y="8"/>
                      <a:pt x="42" y="9"/>
                      <a:pt x="41" y="9"/>
                    </a:cubicBezTo>
                    <a:cubicBezTo>
                      <a:pt x="39" y="11"/>
                      <a:pt x="36" y="13"/>
                      <a:pt x="31" y="15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0" y="25"/>
                      <a:pt x="32" y="26"/>
                      <a:pt x="38" y="26"/>
                    </a:cubicBezTo>
                    <a:cubicBezTo>
                      <a:pt x="43" y="26"/>
                      <a:pt x="46" y="25"/>
                      <a:pt x="46" y="22"/>
                    </a:cubicBezTo>
                    <a:cubicBezTo>
                      <a:pt x="46" y="21"/>
                      <a:pt x="46" y="20"/>
                      <a:pt x="46" y="19"/>
                    </a:cubicBezTo>
                    <a:cubicBezTo>
                      <a:pt x="48" y="20"/>
                      <a:pt x="49" y="20"/>
                      <a:pt x="50" y="20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2"/>
                      <a:pt x="50" y="23"/>
                      <a:pt x="49" y="24"/>
                    </a:cubicBezTo>
                    <a:cubicBezTo>
                      <a:pt x="48" y="27"/>
                      <a:pt x="45" y="29"/>
                      <a:pt x="40" y="29"/>
                    </a:cubicBezTo>
                    <a:cubicBezTo>
                      <a:pt x="35" y="29"/>
                      <a:pt x="33" y="29"/>
                      <a:pt x="32" y="29"/>
                    </a:cubicBezTo>
                    <a:cubicBezTo>
                      <a:pt x="29" y="28"/>
                      <a:pt x="27" y="27"/>
                      <a:pt x="27" y="24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7"/>
                      <a:pt x="22" y="18"/>
                      <a:pt x="20" y="19"/>
                    </a:cubicBezTo>
                    <a:cubicBezTo>
                      <a:pt x="19" y="19"/>
                      <a:pt x="18" y="18"/>
                      <a:pt x="18" y="17"/>
                    </a:cubicBezTo>
                    <a:cubicBezTo>
                      <a:pt x="17" y="17"/>
                      <a:pt x="17" y="16"/>
                      <a:pt x="17" y="16"/>
                    </a:cubicBezTo>
                    <a:cubicBezTo>
                      <a:pt x="20" y="16"/>
                      <a:pt x="23" y="15"/>
                      <a:pt x="27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3" name="Freeform 22">
                <a:extLst>
                  <a:ext uri="{FF2B5EF4-FFF2-40B4-BE49-F238E27FC236}">
                    <a16:creationId xmlns="" xmlns:a16="http://schemas.microsoft.com/office/drawing/2014/main" id="{A67304A4-1D8F-9C4A-8A6B-896D067D1B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03" y="2115"/>
                <a:ext cx="93" cy="100"/>
              </a:xfrm>
              <a:custGeom>
                <a:avLst/>
                <a:gdLst>
                  <a:gd name="T0" fmla="*/ 19 w 49"/>
                  <a:gd name="T1" fmla="*/ 0 h 52"/>
                  <a:gd name="T2" fmla="*/ 22 w 49"/>
                  <a:gd name="T3" fmla="*/ 1 h 52"/>
                  <a:gd name="T4" fmla="*/ 23 w 49"/>
                  <a:gd name="T5" fmla="*/ 1 h 52"/>
                  <a:gd name="T6" fmla="*/ 22 w 49"/>
                  <a:gd name="T7" fmla="*/ 2 h 52"/>
                  <a:gd name="T8" fmla="*/ 21 w 49"/>
                  <a:gd name="T9" fmla="*/ 4 h 52"/>
                  <a:gd name="T10" fmla="*/ 20 w 49"/>
                  <a:gd name="T11" fmla="*/ 6 h 52"/>
                  <a:gd name="T12" fmla="*/ 19 w 49"/>
                  <a:gd name="T13" fmla="*/ 9 h 52"/>
                  <a:gd name="T14" fmla="*/ 44 w 49"/>
                  <a:gd name="T15" fmla="*/ 9 h 52"/>
                  <a:gd name="T16" fmla="*/ 47 w 49"/>
                  <a:gd name="T17" fmla="*/ 8 h 52"/>
                  <a:gd name="T18" fmla="*/ 49 w 49"/>
                  <a:gd name="T19" fmla="*/ 8 h 52"/>
                  <a:gd name="T20" fmla="*/ 49 w 49"/>
                  <a:gd name="T21" fmla="*/ 12 h 52"/>
                  <a:gd name="T22" fmla="*/ 47 w 49"/>
                  <a:gd name="T23" fmla="*/ 11 h 52"/>
                  <a:gd name="T24" fmla="*/ 44 w 49"/>
                  <a:gd name="T25" fmla="*/ 11 h 52"/>
                  <a:gd name="T26" fmla="*/ 18 w 49"/>
                  <a:gd name="T27" fmla="*/ 11 h 52"/>
                  <a:gd name="T28" fmla="*/ 11 w 49"/>
                  <a:gd name="T29" fmla="*/ 25 h 52"/>
                  <a:gd name="T30" fmla="*/ 24 w 49"/>
                  <a:gd name="T31" fmla="*/ 25 h 52"/>
                  <a:gd name="T32" fmla="*/ 24 w 49"/>
                  <a:gd name="T33" fmla="*/ 21 h 52"/>
                  <a:gd name="T34" fmla="*/ 24 w 49"/>
                  <a:gd name="T35" fmla="*/ 16 h 52"/>
                  <a:gd name="T36" fmla="*/ 28 w 49"/>
                  <a:gd name="T37" fmla="*/ 16 h 52"/>
                  <a:gd name="T38" fmla="*/ 28 w 49"/>
                  <a:gd name="T39" fmla="*/ 17 h 52"/>
                  <a:gd name="T40" fmla="*/ 28 w 49"/>
                  <a:gd name="T41" fmla="*/ 17 h 52"/>
                  <a:gd name="T42" fmla="*/ 27 w 49"/>
                  <a:gd name="T43" fmla="*/ 21 h 52"/>
                  <a:gd name="T44" fmla="*/ 27 w 49"/>
                  <a:gd name="T45" fmla="*/ 25 h 52"/>
                  <a:gd name="T46" fmla="*/ 39 w 49"/>
                  <a:gd name="T47" fmla="*/ 25 h 52"/>
                  <a:gd name="T48" fmla="*/ 44 w 49"/>
                  <a:gd name="T49" fmla="*/ 25 h 52"/>
                  <a:gd name="T50" fmla="*/ 44 w 49"/>
                  <a:gd name="T51" fmla="*/ 28 h 52"/>
                  <a:gd name="T52" fmla="*/ 39 w 49"/>
                  <a:gd name="T53" fmla="*/ 28 h 52"/>
                  <a:gd name="T54" fmla="*/ 27 w 49"/>
                  <a:gd name="T55" fmla="*/ 28 h 52"/>
                  <a:gd name="T56" fmla="*/ 27 w 49"/>
                  <a:gd name="T57" fmla="*/ 47 h 52"/>
                  <a:gd name="T58" fmla="*/ 19 w 49"/>
                  <a:gd name="T59" fmla="*/ 52 h 52"/>
                  <a:gd name="T60" fmla="*/ 17 w 49"/>
                  <a:gd name="T61" fmla="*/ 47 h 52"/>
                  <a:gd name="T62" fmla="*/ 24 w 49"/>
                  <a:gd name="T63" fmla="*/ 46 h 52"/>
                  <a:gd name="T64" fmla="*/ 24 w 49"/>
                  <a:gd name="T65" fmla="*/ 28 h 52"/>
                  <a:gd name="T66" fmla="*/ 11 w 49"/>
                  <a:gd name="T67" fmla="*/ 28 h 52"/>
                  <a:gd name="T68" fmla="*/ 8 w 49"/>
                  <a:gd name="T69" fmla="*/ 29 h 52"/>
                  <a:gd name="T70" fmla="*/ 6 w 49"/>
                  <a:gd name="T71" fmla="*/ 25 h 52"/>
                  <a:gd name="T72" fmla="*/ 9 w 49"/>
                  <a:gd name="T73" fmla="*/ 22 h 52"/>
                  <a:gd name="T74" fmla="*/ 14 w 49"/>
                  <a:gd name="T75" fmla="*/ 11 h 52"/>
                  <a:gd name="T76" fmla="*/ 4 w 49"/>
                  <a:gd name="T77" fmla="*/ 11 h 52"/>
                  <a:gd name="T78" fmla="*/ 1 w 49"/>
                  <a:gd name="T79" fmla="*/ 11 h 52"/>
                  <a:gd name="T80" fmla="*/ 0 w 49"/>
                  <a:gd name="T81" fmla="*/ 12 h 52"/>
                  <a:gd name="T82" fmla="*/ 0 w 49"/>
                  <a:gd name="T83" fmla="*/ 8 h 52"/>
                  <a:gd name="T84" fmla="*/ 2 w 49"/>
                  <a:gd name="T85" fmla="*/ 8 h 52"/>
                  <a:gd name="T86" fmla="*/ 4 w 49"/>
                  <a:gd name="T87" fmla="*/ 9 h 52"/>
                  <a:gd name="T88" fmla="*/ 15 w 49"/>
                  <a:gd name="T89" fmla="*/ 9 h 52"/>
                  <a:gd name="T90" fmla="*/ 19 w 49"/>
                  <a:gd name="T91" fmla="*/ 0 h 52"/>
                  <a:gd name="T92" fmla="*/ 0 w 49"/>
                  <a:gd name="T93" fmla="*/ 46 h 52"/>
                  <a:gd name="T94" fmla="*/ 14 w 49"/>
                  <a:gd name="T95" fmla="*/ 33 h 52"/>
                  <a:gd name="T96" fmla="*/ 18 w 49"/>
                  <a:gd name="T97" fmla="*/ 36 h 52"/>
                  <a:gd name="T98" fmla="*/ 19 w 49"/>
                  <a:gd name="T99" fmla="*/ 36 h 52"/>
                  <a:gd name="T100" fmla="*/ 18 w 49"/>
                  <a:gd name="T101" fmla="*/ 37 h 52"/>
                  <a:gd name="T102" fmla="*/ 15 w 49"/>
                  <a:gd name="T103" fmla="*/ 39 h 52"/>
                  <a:gd name="T104" fmla="*/ 4 w 49"/>
                  <a:gd name="T105" fmla="*/ 49 h 52"/>
                  <a:gd name="T106" fmla="*/ 0 w 49"/>
                  <a:gd name="T107" fmla="*/ 46 h 52"/>
                  <a:gd name="T108" fmla="*/ 32 w 49"/>
                  <a:gd name="T109" fmla="*/ 37 h 52"/>
                  <a:gd name="T110" fmla="*/ 34 w 49"/>
                  <a:gd name="T111" fmla="*/ 34 h 52"/>
                  <a:gd name="T112" fmla="*/ 48 w 49"/>
                  <a:gd name="T113" fmla="*/ 45 h 52"/>
                  <a:gd name="T114" fmla="*/ 46 w 49"/>
                  <a:gd name="T115" fmla="*/ 48 h 52"/>
                  <a:gd name="T116" fmla="*/ 32 w 49"/>
                  <a:gd name="T117" fmla="*/ 37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9" h="52">
                    <a:moveTo>
                      <a:pt x="19" y="0"/>
                    </a:moveTo>
                    <a:cubicBezTo>
                      <a:pt x="22" y="1"/>
                      <a:pt x="22" y="1"/>
                      <a:pt x="22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2"/>
                      <a:pt x="22" y="2"/>
                    </a:cubicBezTo>
                    <a:cubicBezTo>
                      <a:pt x="22" y="2"/>
                      <a:pt x="21" y="3"/>
                      <a:pt x="21" y="4"/>
                    </a:cubicBezTo>
                    <a:cubicBezTo>
                      <a:pt x="21" y="4"/>
                      <a:pt x="20" y="5"/>
                      <a:pt x="20" y="6"/>
                    </a:cubicBezTo>
                    <a:cubicBezTo>
                      <a:pt x="20" y="7"/>
                      <a:pt x="19" y="8"/>
                      <a:pt x="19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5" y="9"/>
                      <a:pt x="46" y="8"/>
                      <a:pt x="47" y="8"/>
                    </a:cubicBezTo>
                    <a:cubicBezTo>
                      <a:pt x="48" y="8"/>
                      <a:pt x="49" y="8"/>
                      <a:pt x="49" y="8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9" y="12"/>
                      <a:pt x="48" y="12"/>
                      <a:pt x="47" y="11"/>
                    </a:cubicBezTo>
                    <a:cubicBezTo>
                      <a:pt x="46" y="11"/>
                      <a:pt x="45" y="11"/>
                      <a:pt x="44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6" y="15"/>
                      <a:pt x="14" y="19"/>
                      <a:pt x="11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19"/>
                      <a:pt x="24" y="17"/>
                      <a:pt x="24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6"/>
                      <a:pt x="28" y="16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7" y="17"/>
                      <a:pt x="27" y="19"/>
                      <a:pt x="27" y="21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0" y="25"/>
                      <a:pt x="42" y="25"/>
                      <a:pt x="44" y="25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2" y="28"/>
                      <a:pt x="41" y="28"/>
                      <a:pt x="39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50"/>
                      <a:pt x="25" y="51"/>
                      <a:pt x="19" y="52"/>
                    </a:cubicBezTo>
                    <a:cubicBezTo>
                      <a:pt x="18" y="50"/>
                      <a:pt x="18" y="49"/>
                      <a:pt x="17" y="47"/>
                    </a:cubicBezTo>
                    <a:cubicBezTo>
                      <a:pt x="22" y="48"/>
                      <a:pt x="25" y="48"/>
                      <a:pt x="24" y="46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0" y="28"/>
                      <a:pt x="9" y="28"/>
                      <a:pt x="8" y="29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5"/>
                      <a:pt x="8" y="24"/>
                      <a:pt x="9" y="22"/>
                    </a:cubicBezTo>
                    <a:cubicBezTo>
                      <a:pt x="11" y="19"/>
                      <a:pt x="12" y="16"/>
                      <a:pt x="1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3" y="11"/>
                      <a:pt x="1" y="11"/>
                    </a:cubicBezTo>
                    <a:cubicBezTo>
                      <a:pt x="1" y="12"/>
                      <a:pt x="0" y="12"/>
                      <a:pt x="0" y="1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2" y="8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7" y="6"/>
                      <a:pt x="18" y="3"/>
                      <a:pt x="19" y="0"/>
                    </a:cubicBezTo>
                    <a:close/>
                    <a:moveTo>
                      <a:pt x="0" y="46"/>
                    </a:moveTo>
                    <a:cubicBezTo>
                      <a:pt x="6" y="43"/>
                      <a:pt x="11" y="39"/>
                      <a:pt x="14" y="33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8" y="36"/>
                      <a:pt x="18" y="37"/>
                    </a:cubicBezTo>
                    <a:cubicBezTo>
                      <a:pt x="17" y="37"/>
                      <a:pt x="16" y="38"/>
                      <a:pt x="15" y="39"/>
                    </a:cubicBezTo>
                    <a:cubicBezTo>
                      <a:pt x="12" y="42"/>
                      <a:pt x="8" y="46"/>
                      <a:pt x="4" y="49"/>
                    </a:cubicBezTo>
                    <a:cubicBezTo>
                      <a:pt x="3" y="47"/>
                      <a:pt x="2" y="46"/>
                      <a:pt x="0" y="46"/>
                    </a:cubicBezTo>
                    <a:close/>
                    <a:moveTo>
                      <a:pt x="32" y="37"/>
                    </a:moveTo>
                    <a:cubicBezTo>
                      <a:pt x="34" y="34"/>
                      <a:pt x="34" y="34"/>
                      <a:pt x="34" y="34"/>
                    </a:cubicBezTo>
                    <a:cubicBezTo>
                      <a:pt x="39" y="37"/>
                      <a:pt x="44" y="41"/>
                      <a:pt x="48" y="45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1" y="44"/>
                      <a:pt x="37" y="40"/>
                      <a:pt x="32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4" name="Freeform 23">
                <a:extLst>
                  <a:ext uri="{FF2B5EF4-FFF2-40B4-BE49-F238E27FC236}">
                    <a16:creationId xmlns="" xmlns:a16="http://schemas.microsoft.com/office/drawing/2014/main" id="{87D71602-D4A2-CC41-88CA-C977E7288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116"/>
                <a:ext cx="19" cy="97"/>
              </a:xfrm>
              <a:custGeom>
                <a:avLst/>
                <a:gdLst>
                  <a:gd name="T0" fmla="*/ 0 w 10"/>
                  <a:gd name="T1" fmla="*/ 0 h 50"/>
                  <a:gd name="T2" fmla="*/ 4 w 10"/>
                  <a:gd name="T3" fmla="*/ 0 h 50"/>
                  <a:gd name="T4" fmla="*/ 10 w 10"/>
                  <a:gd name="T5" fmla="*/ 25 h 50"/>
                  <a:gd name="T6" fmla="*/ 4 w 10"/>
                  <a:gd name="T7" fmla="*/ 50 h 50"/>
                  <a:gd name="T8" fmla="*/ 0 w 10"/>
                  <a:gd name="T9" fmla="*/ 50 h 50"/>
                  <a:gd name="T10" fmla="*/ 6 w 10"/>
                  <a:gd name="T11" fmla="*/ 25 h 50"/>
                  <a:gd name="T12" fmla="*/ 0 w 10"/>
                  <a:gd name="T1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8" y="7"/>
                      <a:pt x="10" y="15"/>
                      <a:pt x="10" y="25"/>
                    </a:cubicBezTo>
                    <a:cubicBezTo>
                      <a:pt x="10" y="35"/>
                      <a:pt x="8" y="43"/>
                      <a:pt x="4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4" y="43"/>
                      <a:pt x="6" y="35"/>
                      <a:pt x="6" y="25"/>
                    </a:cubicBezTo>
                    <a:cubicBezTo>
                      <a:pt x="6" y="16"/>
                      <a:pt x="4" y="8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5" name="Freeform 24">
                <a:extLst>
                  <a:ext uri="{FF2B5EF4-FFF2-40B4-BE49-F238E27FC236}">
                    <a16:creationId xmlns="" xmlns:a16="http://schemas.microsoft.com/office/drawing/2014/main" id="{85B00E51-CC45-7448-B934-C2C579F54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324"/>
                <a:ext cx="71" cy="75"/>
              </a:xfrm>
              <a:custGeom>
                <a:avLst/>
                <a:gdLst>
                  <a:gd name="T0" fmla="*/ 35 w 37"/>
                  <a:gd name="T1" fmla="*/ 0 h 39"/>
                  <a:gd name="T2" fmla="*/ 36 w 37"/>
                  <a:gd name="T3" fmla="*/ 13 h 39"/>
                  <a:gd name="T4" fmla="*/ 35 w 37"/>
                  <a:gd name="T5" fmla="*/ 13 h 39"/>
                  <a:gd name="T6" fmla="*/ 30 w 37"/>
                  <a:gd name="T7" fmla="*/ 5 h 39"/>
                  <a:gd name="T8" fmla="*/ 21 w 37"/>
                  <a:gd name="T9" fmla="*/ 2 h 39"/>
                  <a:gd name="T10" fmla="*/ 14 w 37"/>
                  <a:gd name="T11" fmla="*/ 4 h 39"/>
                  <a:gd name="T12" fmla="*/ 9 w 37"/>
                  <a:gd name="T13" fmla="*/ 10 h 39"/>
                  <a:gd name="T14" fmla="*/ 7 w 37"/>
                  <a:gd name="T15" fmla="*/ 20 h 39"/>
                  <a:gd name="T16" fmla="*/ 9 w 37"/>
                  <a:gd name="T17" fmla="*/ 29 h 39"/>
                  <a:gd name="T18" fmla="*/ 14 w 37"/>
                  <a:gd name="T19" fmla="*/ 35 h 39"/>
                  <a:gd name="T20" fmla="*/ 22 w 37"/>
                  <a:gd name="T21" fmla="*/ 37 h 39"/>
                  <a:gd name="T22" fmla="*/ 29 w 37"/>
                  <a:gd name="T23" fmla="*/ 35 h 39"/>
                  <a:gd name="T24" fmla="*/ 36 w 37"/>
                  <a:gd name="T25" fmla="*/ 29 h 39"/>
                  <a:gd name="T26" fmla="*/ 37 w 37"/>
                  <a:gd name="T27" fmla="*/ 30 h 39"/>
                  <a:gd name="T28" fmla="*/ 30 w 37"/>
                  <a:gd name="T29" fmla="*/ 37 h 39"/>
                  <a:gd name="T30" fmla="*/ 20 w 37"/>
                  <a:gd name="T31" fmla="*/ 39 h 39"/>
                  <a:gd name="T32" fmla="*/ 4 w 37"/>
                  <a:gd name="T33" fmla="*/ 32 h 39"/>
                  <a:gd name="T34" fmla="*/ 0 w 37"/>
                  <a:gd name="T35" fmla="*/ 20 h 39"/>
                  <a:gd name="T36" fmla="*/ 3 w 37"/>
                  <a:gd name="T37" fmla="*/ 10 h 39"/>
                  <a:gd name="T38" fmla="*/ 10 w 37"/>
                  <a:gd name="T39" fmla="*/ 3 h 39"/>
                  <a:gd name="T40" fmla="*/ 21 w 37"/>
                  <a:gd name="T41" fmla="*/ 0 h 39"/>
                  <a:gd name="T42" fmla="*/ 30 w 37"/>
                  <a:gd name="T43" fmla="*/ 2 h 39"/>
                  <a:gd name="T44" fmla="*/ 31 w 37"/>
                  <a:gd name="T45" fmla="*/ 3 h 39"/>
                  <a:gd name="T46" fmla="*/ 33 w 37"/>
                  <a:gd name="T47" fmla="*/ 2 h 39"/>
                  <a:gd name="T48" fmla="*/ 34 w 37"/>
                  <a:gd name="T49" fmla="*/ 0 h 39"/>
                  <a:gd name="T50" fmla="*/ 35 w 37"/>
                  <a:gd name="T5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5" y="0"/>
                    </a:moveTo>
                    <a:cubicBezTo>
                      <a:pt x="36" y="13"/>
                      <a:pt x="36" y="13"/>
                      <a:pt x="36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4" y="9"/>
                      <a:pt x="32" y="6"/>
                      <a:pt x="30" y="5"/>
                    </a:cubicBezTo>
                    <a:cubicBezTo>
                      <a:pt x="27" y="3"/>
                      <a:pt x="25" y="2"/>
                      <a:pt x="21" y="2"/>
                    </a:cubicBezTo>
                    <a:cubicBezTo>
                      <a:pt x="19" y="2"/>
                      <a:pt x="16" y="3"/>
                      <a:pt x="14" y="4"/>
                    </a:cubicBezTo>
                    <a:cubicBezTo>
                      <a:pt x="12" y="5"/>
                      <a:pt x="10" y="7"/>
                      <a:pt x="9" y="10"/>
                    </a:cubicBezTo>
                    <a:cubicBezTo>
                      <a:pt x="7" y="13"/>
                      <a:pt x="7" y="16"/>
                      <a:pt x="7" y="20"/>
                    </a:cubicBezTo>
                    <a:cubicBezTo>
                      <a:pt x="7" y="24"/>
                      <a:pt x="7" y="27"/>
                      <a:pt x="9" y="29"/>
                    </a:cubicBezTo>
                    <a:cubicBezTo>
                      <a:pt x="10" y="32"/>
                      <a:pt x="12" y="33"/>
                      <a:pt x="14" y="35"/>
                    </a:cubicBezTo>
                    <a:cubicBezTo>
                      <a:pt x="16" y="36"/>
                      <a:pt x="19" y="37"/>
                      <a:pt x="22" y="37"/>
                    </a:cubicBezTo>
                    <a:cubicBezTo>
                      <a:pt x="25" y="37"/>
                      <a:pt x="27" y="36"/>
                      <a:pt x="29" y="35"/>
                    </a:cubicBezTo>
                    <a:cubicBezTo>
                      <a:pt x="31" y="34"/>
                      <a:pt x="34" y="32"/>
                      <a:pt x="36" y="29"/>
                    </a:cubicBezTo>
                    <a:cubicBezTo>
                      <a:pt x="37" y="30"/>
                      <a:pt x="37" y="30"/>
                      <a:pt x="37" y="30"/>
                    </a:cubicBezTo>
                    <a:cubicBezTo>
                      <a:pt x="35" y="33"/>
                      <a:pt x="32" y="35"/>
                      <a:pt x="30" y="37"/>
                    </a:cubicBezTo>
                    <a:cubicBezTo>
                      <a:pt x="27" y="38"/>
                      <a:pt x="24" y="39"/>
                      <a:pt x="20" y="39"/>
                    </a:cubicBezTo>
                    <a:cubicBezTo>
                      <a:pt x="13" y="39"/>
                      <a:pt x="8" y="37"/>
                      <a:pt x="4" y="32"/>
                    </a:cubicBezTo>
                    <a:cubicBezTo>
                      <a:pt x="1" y="29"/>
                      <a:pt x="0" y="25"/>
                      <a:pt x="0" y="20"/>
                    </a:cubicBezTo>
                    <a:cubicBezTo>
                      <a:pt x="0" y="17"/>
                      <a:pt x="1" y="13"/>
                      <a:pt x="3" y="10"/>
                    </a:cubicBezTo>
                    <a:cubicBezTo>
                      <a:pt x="4" y="7"/>
                      <a:pt x="7" y="5"/>
                      <a:pt x="10" y="3"/>
                    </a:cubicBezTo>
                    <a:cubicBezTo>
                      <a:pt x="13" y="1"/>
                      <a:pt x="17" y="0"/>
                      <a:pt x="21" y="0"/>
                    </a:cubicBezTo>
                    <a:cubicBezTo>
                      <a:pt x="24" y="0"/>
                      <a:pt x="27" y="1"/>
                      <a:pt x="30" y="2"/>
                    </a:cubicBezTo>
                    <a:cubicBezTo>
                      <a:pt x="30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3" y="2"/>
                    </a:cubicBezTo>
                    <a:cubicBezTo>
                      <a:pt x="33" y="2"/>
                      <a:pt x="34" y="1"/>
                      <a:pt x="34" y="0"/>
                    </a:cubicBezTo>
                    <a:lnTo>
                      <a:pt x="3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6" name="Freeform 25">
                <a:extLst>
                  <a:ext uri="{FF2B5EF4-FFF2-40B4-BE49-F238E27FC236}">
                    <a16:creationId xmlns="" xmlns:a16="http://schemas.microsoft.com/office/drawing/2014/main" id="{26001EBA-8A92-1B43-B116-AE5DCEB2E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326"/>
                <a:ext cx="82" cy="71"/>
              </a:xfrm>
              <a:custGeom>
                <a:avLst/>
                <a:gdLst>
                  <a:gd name="T0" fmla="*/ 12 w 43"/>
                  <a:gd name="T1" fmla="*/ 17 h 37"/>
                  <a:gd name="T2" fmla="*/ 31 w 43"/>
                  <a:gd name="T3" fmla="*/ 17 h 37"/>
                  <a:gd name="T4" fmla="*/ 31 w 43"/>
                  <a:gd name="T5" fmla="*/ 7 h 37"/>
                  <a:gd name="T6" fmla="*/ 31 w 43"/>
                  <a:gd name="T7" fmla="*/ 3 h 37"/>
                  <a:gd name="T8" fmla="*/ 30 w 43"/>
                  <a:gd name="T9" fmla="*/ 2 h 37"/>
                  <a:gd name="T10" fmla="*/ 27 w 43"/>
                  <a:gd name="T11" fmla="*/ 1 h 37"/>
                  <a:gd name="T12" fmla="*/ 25 w 43"/>
                  <a:gd name="T13" fmla="*/ 1 h 37"/>
                  <a:gd name="T14" fmla="*/ 25 w 43"/>
                  <a:gd name="T15" fmla="*/ 0 h 37"/>
                  <a:gd name="T16" fmla="*/ 43 w 43"/>
                  <a:gd name="T17" fmla="*/ 0 h 37"/>
                  <a:gd name="T18" fmla="*/ 43 w 43"/>
                  <a:gd name="T19" fmla="*/ 1 h 37"/>
                  <a:gd name="T20" fmla="*/ 42 w 43"/>
                  <a:gd name="T21" fmla="*/ 1 h 37"/>
                  <a:gd name="T22" fmla="*/ 39 w 43"/>
                  <a:gd name="T23" fmla="*/ 2 h 37"/>
                  <a:gd name="T24" fmla="*/ 37 w 43"/>
                  <a:gd name="T25" fmla="*/ 3 h 37"/>
                  <a:gd name="T26" fmla="*/ 37 w 43"/>
                  <a:gd name="T27" fmla="*/ 7 h 37"/>
                  <a:gd name="T28" fmla="*/ 37 w 43"/>
                  <a:gd name="T29" fmla="*/ 31 h 37"/>
                  <a:gd name="T30" fmla="*/ 37 w 43"/>
                  <a:gd name="T31" fmla="*/ 34 h 37"/>
                  <a:gd name="T32" fmla="*/ 39 w 43"/>
                  <a:gd name="T33" fmla="*/ 36 h 37"/>
                  <a:gd name="T34" fmla="*/ 42 w 43"/>
                  <a:gd name="T35" fmla="*/ 36 h 37"/>
                  <a:gd name="T36" fmla="*/ 43 w 43"/>
                  <a:gd name="T37" fmla="*/ 36 h 37"/>
                  <a:gd name="T38" fmla="*/ 43 w 43"/>
                  <a:gd name="T39" fmla="*/ 37 h 37"/>
                  <a:gd name="T40" fmla="*/ 25 w 43"/>
                  <a:gd name="T41" fmla="*/ 37 h 37"/>
                  <a:gd name="T42" fmla="*/ 25 w 43"/>
                  <a:gd name="T43" fmla="*/ 36 h 37"/>
                  <a:gd name="T44" fmla="*/ 27 w 43"/>
                  <a:gd name="T45" fmla="*/ 36 h 37"/>
                  <a:gd name="T46" fmla="*/ 31 w 43"/>
                  <a:gd name="T47" fmla="*/ 35 h 37"/>
                  <a:gd name="T48" fmla="*/ 31 w 43"/>
                  <a:gd name="T49" fmla="*/ 31 h 37"/>
                  <a:gd name="T50" fmla="*/ 31 w 43"/>
                  <a:gd name="T51" fmla="*/ 19 h 37"/>
                  <a:gd name="T52" fmla="*/ 12 w 43"/>
                  <a:gd name="T53" fmla="*/ 19 h 37"/>
                  <a:gd name="T54" fmla="*/ 12 w 43"/>
                  <a:gd name="T55" fmla="*/ 31 h 37"/>
                  <a:gd name="T56" fmla="*/ 13 w 43"/>
                  <a:gd name="T57" fmla="*/ 34 h 37"/>
                  <a:gd name="T58" fmla="*/ 14 w 43"/>
                  <a:gd name="T59" fmla="*/ 36 h 37"/>
                  <a:gd name="T60" fmla="*/ 17 w 43"/>
                  <a:gd name="T61" fmla="*/ 36 h 37"/>
                  <a:gd name="T62" fmla="*/ 18 w 43"/>
                  <a:gd name="T63" fmla="*/ 36 h 37"/>
                  <a:gd name="T64" fmla="*/ 18 w 43"/>
                  <a:gd name="T65" fmla="*/ 37 h 37"/>
                  <a:gd name="T66" fmla="*/ 0 w 43"/>
                  <a:gd name="T67" fmla="*/ 37 h 37"/>
                  <a:gd name="T68" fmla="*/ 0 w 43"/>
                  <a:gd name="T69" fmla="*/ 36 h 37"/>
                  <a:gd name="T70" fmla="*/ 2 w 43"/>
                  <a:gd name="T71" fmla="*/ 36 h 37"/>
                  <a:gd name="T72" fmla="*/ 6 w 43"/>
                  <a:gd name="T73" fmla="*/ 35 h 37"/>
                  <a:gd name="T74" fmla="*/ 6 w 43"/>
                  <a:gd name="T75" fmla="*/ 31 h 37"/>
                  <a:gd name="T76" fmla="*/ 6 w 43"/>
                  <a:gd name="T77" fmla="*/ 7 h 37"/>
                  <a:gd name="T78" fmla="*/ 6 w 43"/>
                  <a:gd name="T79" fmla="*/ 3 h 37"/>
                  <a:gd name="T80" fmla="*/ 5 w 43"/>
                  <a:gd name="T81" fmla="*/ 2 h 37"/>
                  <a:gd name="T82" fmla="*/ 2 w 43"/>
                  <a:gd name="T83" fmla="*/ 1 h 37"/>
                  <a:gd name="T84" fmla="*/ 0 w 43"/>
                  <a:gd name="T85" fmla="*/ 1 h 37"/>
                  <a:gd name="T86" fmla="*/ 0 w 43"/>
                  <a:gd name="T87" fmla="*/ 0 h 37"/>
                  <a:gd name="T88" fmla="*/ 18 w 43"/>
                  <a:gd name="T89" fmla="*/ 0 h 37"/>
                  <a:gd name="T90" fmla="*/ 18 w 43"/>
                  <a:gd name="T91" fmla="*/ 1 h 37"/>
                  <a:gd name="T92" fmla="*/ 17 w 43"/>
                  <a:gd name="T93" fmla="*/ 1 h 37"/>
                  <a:gd name="T94" fmla="*/ 14 w 43"/>
                  <a:gd name="T95" fmla="*/ 2 h 37"/>
                  <a:gd name="T96" fmla="*/ 13 w 43"/>
                  <a:gd name="T97" fmla="*/ 3 h 37"/>
                  <a:gd name="T98" fmla="*/ 12 w 43"/>
                  <a:gd name="T99" fmla="*/ 7 h 37"/>
                  <a:gd name="T100" fmla="*/ 12 w 43"/>
                  <a:gd name="T101" fmla="*/ 1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3" h="37">
                    <a:moveTo>
                      <a:pt x="12" y="17"/>
                    </a:move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5"/>
                      <a:pt x="31" y="3"/>
                      <a:pt x="31" y="3"/>
                    </a:cubicBezTo>
                    <a:cubicBezTo>
                      <a:pt x="31" y="2"/>
                      <a:pt x="30" y="2"/>
                      <a:pt x="30" y="2"/>
                    </a:cubicBezTo>
                    <a:cubicBezTo>
                      <a:pt x="29" y="1"/>
                      <a:pt x="28" y="1"/>
                      <a:pt x="27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0" y="1"/>
                      <a:pt x="39" y="2"/>
                    </a:cubicBezTo>
                    <a:cubicBezTo>
                      <a:pt x="38" y="2"/>
                      <a:pt x="38" y="2"/>
                      <a:pt x="37" y="3"/>
                    </a:cubicBezTo>
                    <a:cubicBezTo>
                      <a:pt x="37" y="4"/>
                      <a:pt x="37" y="5"/>
                      <a:pt x="37" y="7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7" y="33"/>
                      <a:pt x="37" y="34"/>
                      <a:pt x="37" y="34"/>
                    </a:cubicBezTo>
                    <a:cubicBezTo>
                      <a:pt x="38" y="35"/>
                      <a:pt x="38" y="35"/>
                      <a:pt x="39" y="36"/>
                    </a:cubicBezTo>
                    <a:cubicBezTo>
                      <a:pt x="40" y="36"/>
                      <a:pt x="41" y="36"/>
                      <a:pt x="42" y="36"/>
                    </a:cubicBezTo>
                    <a:cubicBezTo>
                      <a:pt x="43" y="36"/>
                      <a:pt x="43" y="36"/>
                      <a:pt x="43" y="36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9" y="36"/>
                      <a:pt x="30" y="36"/>
                      <a:pt x="31" y="35"/>
                    </a:cubicBezTo>
                    <a:cubicBezTo>
                      <a:pt x="31" y="34"/>
                      <a:pt x="31" y="33"/>
                      <a:pt x="31" y="31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3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7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3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lnTo>
                      <a:pt x="12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7" name="Freeform 26">
                <a:extLst>
                  <a:ext uri="{FF2B5EF4-FFF2-40B4-BE49-F238E27FC236}">
                    <a16:creationId xmlns="" xmlns:a16="http://schemas.microsoft.com/office/drawing/2014/main" id="{DDE6C016-CDE2-F24A-BE4F-5E88D4B95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4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3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3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8" name="Freeform 27">
                <a:extLst>
                  <a:ext uri="{FF2B5EF4-FFF2-40B4-BE49-F238E27FC236}">
                    <a16:creationId xmlns="" xmlns:a16="http://schemas.microsoft.com/office/drawing/2014/main" id="{1B942B3B-E8D5-1E4A-A2DC-529EFC014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326"/>
                <a:ext cx="86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1 w 45"/>
                  <a:gd name="T31" fmla="*/ 8 h 38"/>
                  <a:gd name="T32" fmla="*/ 11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9" name="Freeform 28">
                <a:extLst>
                  <a:ext uri="{FF2B5EF4-FFF2-40B4-BE49-F238E27FC236}">
                    <a16:creationId xmlns="" xmlns:a16="http://schemas.microsoft.com/office/drawing/2014/main" id="{92AF6CA1-1AE3-684D-8EE9-404F9B7F48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8" y="2324"/>
                <a:ext cx="84" cy="73"/>
              </a:xfrm>
              <a:custGeom>
                <a:avLst/>
                <a:gdLst>
                  <a:gd name="T0" fmla="*/ 28 w 44"/>
                  <a:gd name="T1" fmla="*/ 26 h 38"/>
                  <a:gd name="T2" fmla="*/ 12 w 44"/>
                  <a:gd name="T3" fmla="*/ 26 h 38"/>
                  <a:gd name="T4" fmla="*/ 9 w 44"/>
                  <a:gd name="T5" fmla="*/ 32 h 38"/>
                  <a:gd name="T6" fmla="*/ 8 w 44"/>
                  <a:gd name="T7" fmla="*/ 35 h 38"/>
                  <a:gd name="T8" fmla="*/ 9 w 44"/>
                  <a:gd name="T9" fmla="*/ 37 h 38"/>
                  <a:gd name="T10" fmla="*/ 13 w 44"/>
                  <a:gd name="T11" fmla="*/ 37 h 38"/>
                  <a:gd name="T12" fmla="*/ 13 w 44"/>
                  <a:gd name="T13" fmla="*/ 38 h 38"/>
                  <a:gd name="T14" fmla="*/ 0 w 44"/>
                  <a:gd name="T15" fmla="*/ 38 h 38"/>
                  <a:gd name="T16" fmla="*/ 0 w 44"/>
                  <a:gd name="T17" fmla="*/ 37 h 38"/>
                  <a:gd name="T18" fmla="*/ 4 w 44"/>
                  <a:gd name="T19" fmla="*/ 36 h 38"/>
                  <a:gd name="T20" fmla="*/ 7 w 44"/>
                  <a:gd name="T21" fmla="*/ 31 h 38"/>
                  <a:gd name="T22" fmla="*/ 22 w 44"/>
                  <a:gd name="T23" fmla="*/ 0 h 38"/>
                  <a:gd name="T24" fmla="*/ 23 w 44"/>
                  <a:gd name="T25" fmla="*/ 0 h 38"/>
                  <a:gd name="T26" fmla="*/ 37 w 44"/>
                  <a:gd name="T27" fmla="*/ 31 h 38"/>
                  <a:gd name="T28" fmla="*/ 40 w 44"/>
                  <a:gd name="T29" fmla="*/ 36 h 38"/>
                  <a:gd name="T30" fmla="*/ 44 w 44"/>
                  <a:gd name="T31" fmla="*/ 37 h 38"/>
                  <a:gd name="T32" fmla="*/ 44 w 44"/>
                  <a:gd name="T33" fmla="*/ 38 h 38"/>
                  <a:gd name="T34" fmla="*/ 28 w 44"/>
                  <a:gd name="T35" fmla="*/ 38 h 38"/>
                  <a:gd name="T36" fmla="*/ 28 w 44"/>
                  <a:gd name="T37" fmla="*/ 37 h 38"/>
                  <a:gd name="T38" fmla="*/ 31 w 44"/>
                  <a:gd name="T39" fmla="*/ 37 h 38"/>
                  <a:gd name="T40" fmla="*/ 32 w 44"/>
                  <a:gd name="T41" fmla="*/ 35 h 38"/>
                  <a:gd name="T42" fmla="*/ 31 w 44"/>
                  <a:gd name="T43" fmla="*/ 31 h 38"/>
                  <a:gd name="T44" fmla="*/ 28 w 44"/>
                  <a:gd name="T45" fmla="*/ 26 h 38"/>
                  <a:gd name="T46" fmla="*/ 27 w 44"/>
                  <a:gd name="T47" fmla="*/ 24 h 38"/>
                  <a:gd name="T48" fmla="*/ 20 w 44"/>
                  <a:gd name="T49" fmla="*/ 9 h 38"/>
                  <a:gd name="T50" fmla="*/ 13 w 44"/>
                  <a:gd name="T51" fmla="*/ 24 h 38"/>
                  <a:gd name="T52" fmla="*/ 27 w 44"/>
                  <a:gd name="T53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4" h="38">
                    <a:moveTo>
                      <a:pt x="28" y="26"/>
                    </a:moveTo>
                    <a:cubicBezTo>
                      <a:pt x="12" y="26"/>
                      <a:pt x="12" y="26"/>
                      <a:pt x="12" y="26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3"/>
                      <a:pt x="8" y="34"/>
                      <a:pt x="8" y="35"/>
                    </a:cubicBezTo>
                    <a:cubicBezTo>
                      <a:pt x="8" y="36"/>
                      <a:pt x="9" y="36"/>
                      <a:pt x="9" y="37"/>
                    </a:cubicBezTo>
                    <a:cubicBezTo>
                      <a:pt x="10" y="37"/>
                      <a:pt x="11" y="37"/>
                      <a:pt x="13" y="37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2" y="37"/>
                      <a:pt x="3" y="37"/>
                      <a:pt x="4" y="36"/>
                    </a:cubicBezTo>
                    <a:cubicBezTo>
                      <a:pt x="5" y="35"/>
                      <a:pt x="6" y="34"/>
                      <a:pt x="7" y="3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8" y="34"/>
                      <a:pt x="39" y="35"/>
                      <a:pt x="40" y="36"/>
                    </a:cubicBezTo>
                    <a:cubicBezTo>
                      <a:pt x="41" y="37"/>
                      <a:pt x="42" y="37"/>
                      <a:pt x="44" y="37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7"/>
                      <a:pt x="31" y="37"/>
                      <a:pt x="31" y="37"/>
                    </a:cubicBezTo>
                    <a:cubicBezTo>
                      <a:pt x="32" y="36"/>
                      <a:pt x="32" y="36"/>
                      <a:pt x="32" y="35"/>
                    </a:cubicBezTo>
                    <a:cubicBezTo>
                      <a:pt x="32" y="34"/>
                      <a:pt x="32" y="33"/>
                      <a:pt x="31" y="31"/>
                    </a:cubicBezTo>
                    <a:lnTo>
                      <a:pt x="28" y="26"/>
                    </a:lnTo>
                    <a:close/>
                    <a:moveTo>
                      <a:pt x="27" y="24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13" y="24"/>
                      <a:pt x="13" y="24"/>
                      <a:pt x="13" y="24"/>
                    </a:cubicBezTo>
                    <a:lnTo>
                      <a:pt x="27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0" name="Freeform 29">
                <a:extLst>
                  <a:ext uri="{FF2B5EF4-FFF2-40B4-BE49-F238E27FC236}">
                    <a16:creationId xmlns="" xmlns:a16="http://schemas.microsoft.com/office/drawing/2014/main" id="{36C2C246-1ED3-1540-BB8A-F083458EB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8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6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29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0" y="1"/>
                      <a:pt x="39" y="2"/>
                      <a:pt x="38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7" y="29"/>
                      <a:pt x="36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7" y="38"/>
                      <a:pt x="14" y="37"/>
                      <a:pt x="12" y="36"/>
                    </a:cubicBezTo>
                    <a:cubicBezTo>
                      <a:pt x="9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4" y="33"/>
                      <a:pt x="15" y="34"/>
                      <a:pt x="17" y="35"/>
                    </a:cubicBezTo>
                    <a:cubicBezTo>
                      <a:pt x="18" y="35"/>
                      <a:pt x="20" y="36"/>
                      <a:pt x="22" y="36"/>
                    </a:cubicBezTo>
                    <a:cubicBezTo>
                      <a:pt x="25" y="36"/>
                      <a:pt x="27" y="35"/>
                      <a:pt x="29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3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1" name="Freeform 30">
                <a:extLst>
                  <a:ext uri="{FF2B5EF4-FFF2-40B4-BE49-F238E27FC236}">
                    <a16:creationId xmlns="" xmlns:a16="http://schemas.microsoft.com/office/drawing/2014/main" id="{27B4429D-80A2-0749-AA46-60C6CB661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326"/>
                <a:ext cx="85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0 w 45"/>
                  <a:gd name="T31" fmla="*/ 8 h 38"/>
                  <a:gd name="T32" fmla="*/ 10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2" name="Freeform 31">
                <a:extLst>
                  <a:ext uri="{FF2B5EF4-FFF2-40B4-BE49-F238E27FC236}">
                    <a16:creationId xmlns="" xmlns:a16="http://schemas.microsoft.com/office/drawing/2014/main" id="{83E48AEF-E6BE-EC4D-9D9A-C038D9D1E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3" name="Freeform 32">
                <a:extLst>
                  <a:ext uri="{FF2B5EF4-FFF2-40B4-BE49-F238E27FC236}">
                    <a16:creationId xmlns="" xmlns:a16="http://schemas.microsoft.com/office/drawing/2014/main" id="{CF6C246D-7349-E34B-AB15-161B9F573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26"/>
                <a:ext cx="84" cy="73"/>
              </a:xfrm>
              <a:custGeom>
                <a:avLst/>
                <a:gdLst>
                  <a:gd name="T0" fmla="*/ 44 w 44"/>
                  <a:gd name="T1" fmla="*/ 0 h 38"/>
                  <a:gd name="T2" fmla="*/ 44 w 44"/>
                  <a:gd name="T3" fmla="*/ 1 h 38"/>
                  <a:gd name="T4" fmla="*/ 41 w 44"/>
                  <a:gd name="T5" fmla="*/ 2 h 38"/>
                  <a:gd name="T6" fmla="*/ 38 w 44"/>
                  <a:gd name="T7" fmla="*/ 6 h 38"/>
                  <a:gd name="T8" fmla="*/ 23 w 44"/>
                  <a:gd name="T9" fmla="*/ 38 h 38"/>
                  <a:gd name="T10" fmla="*/ 22 w 44"/>
                  <a:gd name="T11" fmla="*/ 38 h 38"/>
                  <a:gd name="T12" fmla="*/ 7 w 44"/>
                  <a:gd name="T13" fmla="*/ 6 h 38"/>
                  <a:gd name="T14" fmla="*/ 5 w 44"/>
                  <a:gd name="T15" fmla="*/ 3 h 38"/>
                  <a:gd name="T16" fmla="*/ 3 w 44"/>
                  <a:gd name="T17" fmla="*/ 2 h 38"/>
                  <a:gd name="T18" fmla="*/ 0 w 44"/>
                  <a:gd name="T19" fmla="*/ 1 h 38"/>
                  <a:gd name="T20" fmla="*/ 0 w 44"/>
                  <a:gd name="T21" fmla="*/ 0 h 38"/>
                  <a:gd name="T22" fmla="*/ 17 w 44"/>
                  <a:gd name="T23" fmla="*/ 0 h 38"/>
                  <a:gd name="T24" fmla="*/ 17 w 44"/>
                  <a:gd name="T25" fmla="*/ 1 h 38"/>
                  <a:gd name="T26" fmla="*/ 13 w 44"/>
                  <a:gd name="T27" fmla="*/ 2 h 38"/>
                  <a:gd name="T28" fmla="*/ 13 w 44"/>
                  <a:gd name="T29" fmla="*/ 4 h 38"/>
                  <a:gd name="T30" fmla="*/ 14 w 44"/>
                  <a:gd name="T31" fmla="*/ 8 h 38"/>
                  <a:gd name="T32" fmla="*/ 24 w 44"/>
                  <a:gd name="T33" fmla="*/ 30 h 38"/>
                  <a:gd name="T34" fmla="*/ 34 w 44"/>
                  <a:gd name="T35" fmla="*/ 8 h 38"/>
                  <a:gd name="T36" fmla="*/ 36 w 44"/>
                  <a:gd name="T37" fmla="*/ 4 h 38"/>
                  <a:gd name="T38" fmla="*/ 35 w 44"/>
                  <a:gd name="T39" fmla="*/ 2 h 38"/>
                  <a:gd name="T40" fmla="*/ 32 w 44"/>
                  <a:gd name="T41" fmla="*/ 1 h 38"/>
                  <a:gd name="T42" fmla="*/ 31 w 44"/>
                  <a:gd name="T43" fmla="*/ 1 h 38"/>
                  <a:gd name="T44" fmla="*/ 31 w 44"/>
                  <a:gd name="T45" fmla="*/ 0 h 38"/>
                  <a:gd name="T46" fmla="*/ 44 w 44"/>
                  <a:gd name="T4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8">
                    <a:moveTo>
                      <a:pt x="44" y="0"/>
                    </a:move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1" y="2"/>
                      <a:pt x="41" y="2"/>
                    </a:cubicBezTo>
                    <a:cubicBezTo>
                      <a:pt x="39" y="3"/>
                      <a:pt x="39" y="5"/>
                      <a:pt x="38" y="6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3" y="2"/>
                      <a:pt x="13" y="3"/>
                      <a:pt x="13" y="4"/>
                    </a:cubicBezTo>
                    <a:cubicBezTo>
                      <a:pt x="13" y="4"/>
                      <a:pt x="13" y="6"/>
                      <a:pt x="14" y="8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6"/>
                      <a:pt x="36" y="5"/>
                      <a:pt x="36" y="4"/>
                    </a:cubicBezTo>
                    <a:cubicBezTo>
                      <a:pt x="36" y="3"/>
                      <a:pt x="35" y="3"/>
                      <a:pt x="35" y="2"/>
                    </a:cubicBezTo>
                    <a:cubicBezTo>
                      <a:pt x="34" y="2"/>
                      <a:pt x="33" y="1"/>
                      <a:pt x="32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4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4" name="Freeform 33">
                <a:extLst>
                  <a:ext uri="{FF2B5EF4-FFF2-40B4-BE49-F238E27FC236}">
                    <a16:creationId xmlns="" xmlns:a16="http://schemas.microsoft.com/office/drawing/2014/main" id="{B24EBDDD-673A-B244-84C9-C69396B6C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326"/>
                <a:ext cx="66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6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7 w 35"/>
                  <a:gd name="T17" fmla="*/ 21 h 37"/>
                  <a:gd name="T18" fmla="*/ 25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2 w 35"/>
                  <a:gd name="T49" fmla="*/ 36 h 37"/>
                  <a:gd name="T50" fmla="*/ 4 w 35"/>
                  <a:gd name="T51" fmla="*/ 36 h 37"/>
                  <a:gd name="T52" fmla="*/ 6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2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30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5" y="16"/>
                      <a:pt x="26" y="16"/>
                    </a:cubicBezTo>
                    <a:cubicBezTo>
                      <a:pt x="27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7" y="21"/>
                      <a:pt x="27" y="21"/>
                    </a:cubicBezTo>
                    <a:cubicBezTo>
                      <a:pt x="26" y="20"/>
                      <a:pt x="26" y="20"/>
                      <a:pt x="25" y="19"/>
                    </a:cubicBezTo>
                    <a:cubicBezTo>
                      <a:pt x="24" y="19"/>
                      <a:pt x="23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3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5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2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4" y="36"/>
                      <a:pt x="4" y="36"/>
                    </a:cubicBezTo>
                    <a:cubicBezTo>
                      <a:pt x="5" y="35"/>
                      <a:pt x="6" y="35"/>
                      <a:pt x="6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6"/>
                      <a:pt x="30" y="5"/>
                      <a:pt x="30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7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5" name="Freeform 34">
                <a:extLst>
                  <a:ext uri="{FF2B5EF4-FFF2-40B4-BE49-F238E27FC236}">
                    <a16:creationId xmlns="" xmlns:a16="http://schemas.microsoft.com/office/drawing/2014/main" id="{70C7FE01-9414-9449-8585-D77FC63B6B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07" y="2326"/>
                <a:ext cx="78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6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3 w 41"/>
                  <a:gd name="T69" fmla="*/ 16 h 37"/>
                  <a:gd name="T70" fmla="*/ 26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4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2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4" y="18"/>
                      <a:pt x="14" y="18"/>
                    </a:cubicBezTo>
                    <a:cubicBezTo>
                      <a:pt x="18" y="18"/>
                      <a:pt x="21" y="17"/>
                      <a:pt x="23" y="16"/>
                    </a:cubicBezTo>
                    <a:cubicBezTo>
                      <a:pt x="25" y="14"/>
                      <a:pt x="26" y="12"/>
                      <a:pt x="26" y="10"/>
                    </a:cubicBezTo>
                    <a:cubicBezTo>
                      <a:pt x="26" y="8"/>
                      <a:pt x="25" y="6"/>
                      <a:pt x="23" y="4"/>
                    </a:cubicBezTo>
                    <a:cubicBezTo>
                      <a:pt x="22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6" name="Freeform 35">
                <a:extLst>
                  <a:ext uri="{FF2B5EF4-FFF2-40B4-BE49-F238E27FC236}">
                    <a16:creationId xmlns="" xmlns:a16="http://schemas.microsoft.com/office/drawing/2014/main" id="{FA982A4C-E43D-824E-AA2F-03179F5F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324"/>
                <a:ext cx="52" cy="75"/>
              </a:xfrm>
              <a:custGeom>
                <a:avLst/>
                <a:gdLst>
                  <a:gd name="T0" fmla="*/ 24 w 27"/>
                  <a:gd name="T1" fmla="*/ 0 h 39"/>
                  <a:gd name="T2" fmla="*/ 24 w 27"/>
                  <a:gd name="T3" fmla="*/ 13 h 39"/>
                  <a:gd name="T4" fmla="*/ 23 w 27"/>
                  <a:gd name="T5" fmla="*/ 13 h 39"/>
                  <a:gd name="T6" fmla="*/ 21 w 27"/>
                  <a:gd name="T7" fmla="*/ 7 h 39"/>
                  <a:gd name="T8" fmla="*/ 17 w 27"/>
                  <a:gd name="T9" fmla="*/ 4 h 39"/>
                  <a:gd name="T10" fmla="*/ 12 w 27"/>
                  <a:gd name="T11" fmla="*/ 2 h 39"/>
                  <a:gd name="T12" fmla="*/ 7 w 27"/>
                  <a:gd name="T13" fmla="*/ 4 h 39"/>
                  <a:gd name="T14" fmla="*/ 5 w 27"/>
                  <a:gd name="T15" fmla="*/ 8 h 39"/>
                  <a:gd name="T16" fmla="*/ 6 w 27"/>
                  <a:gd name="T17" fmla="*/ 11 h 39"/>
                  <a:gd name="T18" fmla="*/ 15 w 27"/>
                  <a:gd name="T19" fmla="*/ 17 h 39"/>
                  <a:gd name="T20" fmla="*/ 23 w 27"/>
                  <a:gd name="T21" fmla="*/ 21 h 39"/>
                  <a:gd name="T22" fmla="*/ 26 w 27"/>
                  <a:gd name="T23" fmla="*/ 25 h 39"/>
                  <a:gd name="T24" fmla="*/ 27 w 27"/>
                  <a:gd name="T25" fmla="*/ 29 h 39"/>
                  <a:gd name="T26" fmla="*/ 24 w 27"/>
                  <a:gd name="T27" fmla="*/ 36 h 39"/>
                  <a:gd name="T28" fmla="*/ 14 w 27"/>
                  <a:gd name="T29" fmla="*/ 39 h 39"/>
                  <a:gd name="T30" fmla="*/ 11 w 27"/>
                  <a:gd name="T31" fmla="*/ 39 h 39"/>
                  <a:gd name="T32" fmla="*/ 7 w 27"/>
                  <a:gd name="T33" fmla="*/ 38 h 39"/>
                  <a:gd name="T34" fmla="*/ 3 w 27"/>
                  <a:gd name="T35" fmla="*/ 37 h 39"/>
                  <a:gd name="T36" fmla="*/ 2 w 27"/>
                  <a:gd name="T37" fmla="*/ 37 h 39"/>
                  <a:gd name="T38" fmla="*/ 1 w 27"/>
                  <a:gd name="T39" fmla="*/ 39 h 39"/>
                  <a:gd name="T40" fmla="*/ 0 w 27"/>
                  <a:gd name="T41" fmla="*/ 39 h 39"/>
                  <a:gd name="T42" fmla="*/ 0 w 27"/>
                  <a:gd name="T43" fmla="*/ 26 h 39"/>
                  <a:gd name="T44" fmla="*/ 1 w 27"/>
                  <a:gd name="T45" fmla="*/ 26 h 39"/>
                  <a:gd name="T46" fmla="*/ 3 w 27"/>
                  <a:gd name="T47" fmla="*/ 32 h 39"/>
                  <a:gd name="T48" fmla="*/ 8 w 27"/>
                  <a:gd name="T49" fmla="*/ 36 h 39"/>
                  <a:gd name="T50" fmla="*/ 14 w 27"/>
                  <a:gd name="T51" fmla="*/ 37 h 39"/>
                  <a:gd name="T52" fmla="*/ 20 w 27"/>
                  <a:gd name="T53" fmla="*/ 35 h 39"/>
                  <a:gd name="T54" fmla="*/ 22 w 27"/>
                  <a:gd name="T55" fmla="*/ 31 h 39"/>
                  <a:gd name="T56" fmla="*/ 21 w 27"/>
                  <a:gd name="T57" fmla="*/ 28 h 39"/>
                  <a:gd name="T58" fmla="*/ 18 w 27"/>
                  <a:gd name="T59" fmla="*/ 26 h 39"/>
                  <a:gd name="T60" fmla="*/ 12 w 27"/>
                  <a:gd name="T61" fmla="*/ 22 h 39"/>
                  <a:gd name="T62" fmla="*/ 4 w 27"/>
                  <a:gd name="T63" fmla="*/ 18 h 39"/>
                  <a:gd name="T64" fmla="*/ 1 w 27"/>
                  <a:gd name="T65" fmla="*/ 14 h 39"/>
                  <a:gd name="T66" fmla="*/ 0 w 27"/>
                  <a:gd name="T67" fmla="*/ 10 h 39"/>
                  <a:gd name="T68" fmla="*/ 3 w 27"/>
                  <a:gd name="T69" fmla="*/ 3 h 39"/>
                  <a:gd name="T70" fmla="*/ 12 w 27"/>
                  <a:gd name="T71" fmla="*/ 0 h 39"/>
                  <a:gd name="T72" fmla="*/ 19 w 27"/>
                  <a:gd name="T73" fmla="*/ 2 h 39"/>
                  <a:gd name="T74" fmla="*/ 21 w 27"/>
                  <a:gd name="T75" fmla="*/ 2 h 39"/>
                  <a:gd name="T76" fmla="*/ 23 w 27"/>
                  <a:gd name="T77" fmla="*/ 2 h 39"/>
                  <a:gd name="T78" fmla="*/ 23 w 27"/>
                  <a:gd name="T79" fmla="*/ 0 h 39"/>
                  <a:gd name="T80" fmla="*/ 24 w 27"/>
                  <a:gd name="T8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39">
                    <a:moveTo>
                      <a:pt x="24" y="0"/>
                    </a:moveTo>
                    <a:cubicBezTo>
                      <a:pt x="24" y="13"/>
                      <a:pt x="24" y="13"/>
                      <a:pt x="24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1"/>
                      <a:pt x="22" y="9"/>
                      <a:pt x="21" y="7"/>
                    </a:cubicBezTo>
                    <a:cubicBezTo>
                      <a:pt x="20" y="6"/>
                      <a:pt x="19" y="5"/>
                      <a:pt x="17" y="4"/>
                    </a:cubicBezTo>
                    <a:cubicBezTo>
                      <a:pt x="16" y="3"/>
                      <a:pt x="14" y="2"/>
                      <a:pt x="12" y="2"/>
                    </a:cubicBezTo>
                    <a:cubicBezTo>
                      <a:pt x="10" y="2"/>
                      <a:pt x="8" y="3"/>
                      <a:pt x="7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5" y="10"/>
                      <a:pt x="6" y="11"/>
                    </a:cubicBezTo>
                    <a:cubicBezTo>
                      <a:pt x="7" y="13"/>
                      <a:pt x="10" y="14"/>
                      <a:pt x="15" y="17"/>
                    </a:cubicBezTo>
                    <a:cubicBezTo>
                      <a:pt x="19" y="19"/>
                      <a:pt x="21" y="20"/>
                      <a:pt x="23" y="21"/>
                    </a:cubicBezTo>
                    <a:cubicBezTo>
                      <a:pt x="24" y="22"/>
                      <a:pt x="25" y="23"/>
                      <a:pt x="26" y="25"/>
                    </a:cubicBezTo>
                    <a:cubicBezTo>
                      <a:pt x="27" y="26"/>
                      <a:pt x="27" y="27"/>
                      <a:pt x="27" y="29"/>
                    </a:cubicBezTo>
                    <a:cubicBezTo>
                      <a:pt x="27" y="32"/>
                      <a:pt x="26" y="34"/>
                      <a:pt x="24" y="36"/>
                    </a:cubicBezTo>
                    <a:cubicBezTo>
                      <a:pt x="21" y="38"/>
                      <a:pt x="18" y="39"/>
                      <a:pt x="14" y="39"/>
                    </a:cubicBezTo>
                    <a:cubicBezTo>
                      <a:pt x="13" y="39"/>
                      <a:pt x="12" y="39"/>
                      <a:pt x="11" y="39"/>
                    </a:cubicBezTo>
                    <a:cubicBezTo>
                      <a:pt x="10" y="39"/>
                      <a:pt x="9" y="38"/>
                      <a:pt x="7" y="38"/>
                    </a:cubicBezTo>
                    <a:cubicBezTo>
                      <a:pt x="5" y="37"/>
                      <a:pt x="4" y="37"/>
                      <a:pt x="3" y="37"/>
                    </a:cubicBezTo>
                    <a:cubicBezTo>
                      <a:pt x="3" y="37"/>
                      <a:pt x="2" y="37"/>
                      <a:pt x="2" y="37"/>
                    </a:cubicBezTo>
                    <a:cubicBezTo>
                      <a:pt x="2" y="38"/>
                      <a:pt x="1" y="38"/>
                      <a:pt x="1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9"/>
                      <a:pt x="3" y="31"/>
                      <a:pt x="3" y="32"/>
                    </a:cubicBezTo>
                    <a:cubicBezTo>
                      <a:pt x="4" y="34"/>
                      <a:pt x="6" y="35"/>
                      <a:pt x="8" y="36"/>
                    </a:cubicBezTo>
                    <a:cubicBezTo>
                      <a:pt x="9" y="37"/>
                      <a:pt x="11" y="37"/>
                      <a:pt x="14" y="37"/>
                    </a:cubicBezTo>
                    <a:cubicBezTo>
                      <a:pt x="16" y="37"/>
                      <a:pt x="18" y="36"/>
                      <a:pt x="20" y="35"/>
                    </a:cubicBezTo>
                    <a:cubicBezTo>
                      <a:pt x="21" y="34"/>
                      <a:pt x="22" y="33"/>
                      <a:pt x="22" y="31"/>
                    </a:cubicBezTo>
                    <a:cubicBezTo>
                      <a:pt x="22" y="30"/>
                      <a:pt x="21" y="29"/>
                      <a:pt x="21" y="28"/>
                    </a:cubicBezTo>
                    <a:cubicBezTo>
                      <a:pt x="20" y="27"/>
                      <a:pt x="20" y="26"/>
                      <a:pt x="18" y="26"/>
                    </a:cubicBezTo>
                    <a:cubicBezTo>
                      <a:pt x="18" y="25"/>
                      <a:pt x="15" y="24"/>
                      <a:pt x="12" y="22"/>
                    </a:cubicBezTo>
                    <a:cubicBezTo>
                      <a:pt x="8" y="20"/>
                      <a:pt x="6" y="19"/>
                      <a:pt x="4" y="18"/>
                    </a:cubicBezTo>
                    <a:cubicBezTo>
                      <a:pt x="3" y="17"/>
                      <a:pt x="2" y="16"/>
                      <a:pt x="1" y="14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7"/>
                      <a:pt x="1" y="5"/>
                      <a:pt x="3" y="3"/>
                    </a:cubicBezTo>
                    <a:cubicBezTo>
                      <a:pt x="5" y="1"/>
                      <a:pt x="8" y="0"/>
                      <a:pt x="12" y="0"/>
                    </a:cubicBezTo>
                    <a:cubicBezTo>
                      <a:pt x="14" y="0"/>
                      <a:pt x="16" y="1"/>
                      <a:pt x="19" y="2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2" y="2"/>
                      <a:pt x="22" y="2"/>
                      <a:pt x="23" y="2"/>
                    </a:cubicBezTo>
                    <a:cubicBezTo>
                      <a:pt x="23" y="2"/>
                      <a:pt x="23" y="1"/>
                      <a:pt x="23" y="0"/>
                    </a:cubicBezTo>
                    <a:lnTo>
                      <a:pt x="2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7" name="Freeform 36">
                <a:extLst>
                  <a:ext uri="{FF2B5EF4-FFF2-40B4-BE49-F238E27FC236}">
                    <a16:creationId xmlns="" xmlns:a16="http://schemas.microsoft.com/office/drawing/2014/main" id="{F5E6E3A5-73B5-1E41-B727-F23271B8A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6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8" name="Freeform 37">
                <a:extLst>
                  <a:ext uri="{FF2B5EF4-FFF2-40B4-BE49-F238E27FC236}">
                    <a16:creationId xmlns="" xmlns:a16="http://schemas.microsoft.com/office/drawing/2014/main" id="{F97CD2E2-A565-EA49-86F6-74433A50C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9" name="Freeform 38">
                <a:extLst>
                  <a:ext uri="{FF2B5EF4-FFF2-40B4-BE49-F238E27FC236}">
                    <a16:creationId xmlns="" xmlns:a16="http://schemas.microsoft.com/office/drawing/2014/main" id="{0B07A2A8-0638-044B-8FE9-CA694582D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326"/>
                <a:ext cx="82" cy="71"/>
              </a:xfrm>
              <a:custGeom>
                <a:avLst/>
                <a:gdLst>
                  <a:gd name="T0" fmla="*/ 29 w 43"/>
                  <a:gd name="T1" fmla="*/ 0 h 37"/>
                  <a:gd name="T2" fmla="*/ 43 w 43"/>
                  <a:gd name="T3" fmla="*/ 0 h 37"/>
                  <a:gd name="T4" fmla="*/ 43 w 43"/>
                  <a:gd name="T5" fmla="*/ 1 h 37"/>
                  <a:gd name="T6" fmla="*/ 42 w 43"/>
                  <a:gd name="T7" fmla="*/ 1 h 37"/>
                  <a:gd name="T8" fmla="*/ 40 w 43"/>
                  <a:gd name="T9" fmla="*/ 2 h 37"/>
                  <a:gd name="T10" fmla="*/ 37 w 43"/>
                  <a:gd name="T11" fmla="*/ 3 h 37"/>
                  <a:gd name="T12" fmla="*/ 34 w 43"/>
                  <a:gd name="T13" fmla="*/ 7 h 37"/>
                  <a:gd name="T14" fmla="*/ 24 w 43"/>
                  <a:gd name="T15" fmla="*/ 21 h 37"/>
                  <a:gd name="T16" fmla="*/ 24 w 43"/>
                  <a:gd name="T17" fmla="*/ 31 h 37"/>
                  <a:gd name="T18" fmla="*/ 25 w 43"/>
                  <a:gd name="T19" fmla="*/ 35 h 37"/>
                  <a:gd name="T20" fmla="*/ 29 w 43"/>
                  <a:gd name="T21" fmla="*/ 36 h 37"/>
                  <a:gd name="T22" fmla="*/ 30 w 43"/>
                  <a:gd name="T23" fmla="*/ 36 h 37"/>
                  <a:gd name="T24" fmla="*/ 30 w 43"/>
                  <a:gd name="T25" fmla="*/ 37 h 37"/>
                  <a:gd name="T26" fmla="*/ 13 w 43"/>
                  <a:gd name="T27" fmla="*/ 37 h 37"/>
                  <a:gd name="T28" fmla="*/ 13 w 43"/>
                  <a:gd name="T29" fmla="*/ 36 h 37"/>
                  <a:gd name="T30" fmla="*/ 14 w 43"/>
                  <a:gd name="T31" fmla="*/ 36 h 37"/>
                  <a:gd name="T32" fmla="*/ 18 w 43"/>
                  <a:gd name="T33" fmla="*/ 35 h 37"/>
                  <a:gd name="T34" fmla="*/ 18 w 43"/>
                  <a:gd name="T35" fmla="*/ 31 h 37"/>
                  <a:gd name="T36" fmla="*/ 18 w 43"/>
                  <a:gd name="T37" fmla="*/ 22 h 37"/>
                  <a:gd name="T38" fmla="*/ 7 w 43"/>
                  <a:gd name="T39" fmla="*/ 6 h 37"/>
                  <a:gd name="T40" fmla="*/ 4 w 43"/>
                  <a:gd name="T41" fmla="*/ 3 h 37"/>
                  <a:gd name="T42" fmla="*/ 1 w 43"/>
                  <a:gd name="T43" fmla="*/ 1 h 37"/>
                  <a:gd name="T44" fmla="*/ 0 w 43"/>
                  <a:gd name="T45" fmla="*/ 1 h 37"/>
                  <a:gd name="T46" fmla="*/ 0 w 43"/>
                  <a:gd name="T47" fmla="*/ 0 h 37"/>
                  <a:gd name="T48" fmla="*/ 17 w 43"/>
                  <a:gd name="T49" fmla="*/ 0 h 37"/>
                  <a:gd name="T50" fmla="*/ 17 w 43"/>
                  <a:gd name="T51" fmla="*/ 1 h 37"/>
                  <a:gd name="T52" fmla="*/ 16 w 43"/>
                  <a:gd name="T53" fmla="*/ 1 h 37"/>
                  <a:gd name="T54" fmla="*/ 14 w 43"/>
                  <a:gd name="T55" fmla="*/ 2 h 37"/>
                  <a:gd name="T56" fmla="*/ 13 w 43"/>
                  <a:gd name="T57" fmla="*/ 3 h 37"/>
                  <a:gd name="T58" fmla="*/ 14 w 43"/>
                  <a:gd name="T59" fmla="*/ 7 h 37"/>
                  <a:gd name="T60" fmla="*/ 23 w 43"/>
                  <a:gd name="T61" fmla="*/ 19 h 37"/>
                  <a:gd name="T62" fmla="*/ 31 w 43"/>
                  <a:gd name="T63" fmla="*/ 8 h 37"/>
                  <a:gd name="T64" fmla="*/ 33 w 43"/>
                  <a:gd name="T65" fmla="*/ 4 h 37"/>
                  <a:gd name="T66" fmla="*/ 32 w 43"/>
                  <a:gd name="T67" fmla="*/ 2 h 37"/>
                  <a:gd name="T68" fmla="*/ 31 w 43"/>
                  <a:gd name="T69" fmla="*/ 1 h 37"/>
                  <a:gd name="T70" fmla="*/ 29 w 43"/>
                  <a:gd name="T71" fmla="*/ 1 h 37"/>
                  <a:gd name="T72" fmla="*/ 29 w 43"/>
                  <a:gd name="T7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3" h="37">
                    <a:moveTo>
                      <a:pt x="29" y="0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1" y="1"/>
                      <a:pt x="40" y="2"/>
                    </a:cubicBezTo>
                    <a:cubicBezTo>
                      <a:pt x="39" y="2"/>
                      <a:pt x="38" y="3"/>
                      <a:pt x="37" y="3"/>
                    </a:cubicBezTo>
                    <a:cubicBezTo>
                      <a:pt x="36" y="4"/>
                      <a:pt x="35" y="6"/>
                      <a:pt x="34" y="7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3"/>
                      <a:pt x="24" y="35"/>
                      <a:pt x="25" y="35"/>
                    </a:cubicBezTo>
                    <a:cubicBezTo>
                      <a:pt x="26" y="36"/>
                      <a:pt x="27" y="36"/>
                      <a:pt x="29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6"/>
                      <a:pt x="17" y="36"/>
                      <a:pt x="18" y="35"/>
                    </a:cubicBezTo>
                    <a:cubicBezTo>
                      <a:pt x="18" y="34"/>
                      <a:pt x="18" y="33"/>
                      <a:pt x="18" y="3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5"/>
                      <a:pt x="5" y="3"/>
                      <a:pt x="4" y="3"/>
                    </a:cubicBezTo>
                    <a:cubicBezTo>
                      <a:pt x="4" y="3"/>
                      <a:pt x="3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5" y="1"/>
                      <a:pt x="14" y="2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3" y="4"/>
                      <a:pt x="13" y="5"/>
                      <a:pt x="14" y="7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2" y="6"/>
                      <a:pt x="33" y="5"/>
                      <a:pt x="33" y="4"/>
                    </a:cubicBezTo>
                    <a:cubicBezTo>
                      <a:pt x="33" y="3"/>
                      <a:pt x="33" y="3"/>
                      <a:pt x="32" y="2"/>
                    </a:cubicBezTo>
                    <a:cubicBezTo>
                      <a:pt x="32" y="2"/>
                      <a:pt x="32" y="2"/>
                      <a:pt x="31" y="1"/>
                    </a:cubicBezTo>
                    <a:cubicBezTo>
                      <a:pt x="31" y="1"/>
                      <a:pt x="30" y="1"/>
                      <a:pt x="29" y="1"/>
                    </a:cubicBezTo>
                    <a:lnTo>
                      <a:pt x="2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0" name="Freeform 39">
                <a:extLst>
                  <a:ext uri="{FF2B5EF4-FFF2-40B4-BE49-F238E27FC236}">
                    <a16:creationId xmlns="" xmlns:a16="http://schemas.microsoft.com/office/drawing/2014/main" id="{07F291A6-512A-CB4D-90B4-AA9BA0FF3B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0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4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4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0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3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1" name="Freeform 40">
                <a:extLst>
                  <a:ext uri="{FF2B5EF4-FFF2-40B4-BE49-F238E27FC236}">
                    <a16:creationId xmlns="" xmlns:a16="http://schemas.microsoft.com/office/drawing/2014/main" id="{DD39AC5E-FF30-7941-A502-D68BD703C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326"/>
                <a:ext cx="59" cy="71"/>
              </a:xfrm>
              <a:custGeom>
                <a:avLst/>
                <a:gdLst>
                  <a:gd name="T0" fmla="*/ 12 w 31"/>
                  <a:gd name="T1" fmla="*/ 2 h 37"/>
                  <a:gd name="T2" fmla="*/ 12 w 31"/>
                  <a:gd name="T3" fmla="*/ 17 h 37"/>
                  <a:gd name="T4" fmla="*/ 19 w 31"/>
                  <a:gd name="T5" fmla="*/ 17 h 37"/>
                  <a:gd name="T6" fmla="*/ 23 w 31"/>
                  <a:gd name="T7" fmla="*/ 16 h 37"/>
                  <a:gd name="T8" fmla="*/ 25 w 31"/>
                  <a:gd name="T9" fmla="*/ 12 h 37"/>
                  <a:gd name="T10" fmla="*/ 26 w 31"/>
                  <a:gd name="T11" fmla="*/ 12 h 37"/>
                  <a:gd name="T12" fmla="*/ 26 w 31"/>
                  <a:gd name="T13" fmla="*/ 24 h 37"/>
                  <a:gd name="T14" fmla="*/ 25 w 31"/>
                  <a:gd name="T15" fmla="*/ 24 h 37"/>
                  <a:gd name="T16" fmla="*/ 24 w 31"/>
                  <a:gd name="T17" fmla="*/ 21 h 37"/>
                  <a:gd name="T18" fmla="*/ 22 w 31"/>
                  <a:gd name="T19" fmla="*/ 20 h 37"/>
                  <a:gd name="T20" fmla="*/ 19 w 31"/>
                  <a:gd name="T21" fmla="*/ 19 h 37"/>
                  <a:gd name="T22" fmla="*/ 12 w 31"/>
                  <a:gd name="T23" fmla="*/ 19 h 37"/>
                  <a:gd name="T24" fmla="*/ 12 w 31"/>
                  <a:gd name="T25" fmla="*/ 31 h 37"/>
                  <a:gd name="T26" fmla="*/ 12 w 31"/>
                  <a:gd name="T27" fmla="*/ 34 h 37"/>
                  <a:gd name="T28" fmla="*/ 13 w 31"/>
                  <a:gd name="T29" fmla="*/ 36 h 37"/>
                  <a:gd name="T30" fmla="*/ 16 w 31"/>
                  <a:gd name="T31" fmla="*/ 36 h 37"/>
                  <a:gd name="T32" fmla="*/ 18 w 31"/>
                  <a:gd name="T33" fmla="*/ 36 h 37"/>
                  <a:gd name="T34" fmla="*/ 18 w 31"/>
                  <a:gd name="T35" fmla="*/ 37 h 37"/>
                  <a:gd name="T36" fmla="*/ 0 w 31"/>
                  <a:gd name="T37" fmla="*/ 37 h 37"/>
                  <a:gd name="T38" fmla="*/ 0 w 31"/>
                  <a:gd name="T39" fmla="*/ 36 h 37"/>
                  <a:gd name="T40" fmla="*/ 1 w 31"/>
                  <a:gd name="T41" fmla="*/ 36 h 37"/>
                  <a:gd name="T42" fmla="*/ 5 w 31"/>
                  <a:gd name="T43" fmla="*/ 35 h 37"/>
                  <a:gd name="T44" fmla="*/ 6 w 31"/>
                  <a:gd name="T45" fmla="*/ 31 h 37"/>
                  <a:gd name="T46" fmla="*/ 6 w 31"/>
                  <a:gd name="T47" fmla="*/ 7 h 37"/>
                  <a:gd name="T48" fmla="*/ 5 w 31"/>
                  <a:gd name="T49" fmla="*/ 3 h 37"/>
                  <a:gd name="T50" fmla="*/ 4 w 31"/>
                  <a:gd name="T51" fmla="*/ 2 h 37"/>
                  <a:gd name="T52" fmla="*/ 1 w 31"/>
                  <a:gd name="T53" fmla="*/ 1 h 37"/>
                  <a:gd name="T54" fmla="*/ 0 w 31"/>
                  <a:gd name="T55" fmla="*/ 1 h 37"/>
                  <a:gd name="T56" fmla="*/ 0 w 31"/>
                  <a:gd name="T57" fmla="*/ 0 h 37"/>
                  <a:gd name="T58" fmla="*/ 31 w 31"/>
                  <a:gd name="T59" fmla="*/ 0 h 37"/>
                  <a:gd name="T60" fmla="*/ 31 w 31"/>
                  <a:gd name="T61" fmla="*/ 8 h 37"/>
                  <a:gd name="T62" fmla="*/ 30 w 31"/>
                  <a:gd name="T63" fmla="*/ 8 h 37"/>
                  <a:gd name="T64" fmla="*/ 28 w 31"/>
                  <a:gd name="T65" fmla="*/ 4 h 37"/>
                  <a:gd name="T66" fmla="*/ 26 w 31"/>
                  <a:gd name="T67" fmla="*/ 3 h 37"/>
                  <a:gd name="T68" fmla="*/ 21 w 31"/>
                  <a:gd name="T69" fmla="*/ 2 h 37"/>
                  <a:gd name="T70" fmla="*/ 12 w 31"/>
                  <a:gd name="T71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1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1" y="17"/>
                      <a:pt x="22" y="16"/>
                      <a:pt x="23" y="16"/>
                    </a:cubicBezTo>
                    <a:cubicBezTo>
                      <a:pt x="24" y="15"/>
                      <a:pt x="24" y="14"/>
                      <a:pt x="25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3"/>
                      <a:pt x="24" y="22"/>
                      <a:pt x="24" y="21"/>
                    </a:cubicBezTo>
                    <a:cubicBezTo>
                      <a:pt x="24" y="20"/>
                      <a:pt x="23" y="20"/>
                      <a:pt x="22" y="20"/>
                    </a:cubicBezTo>
                    <a:cubicBezTo>
                      <a:pt x="22" y="19"/>
                      <a:pt x="21" y="19"/>
                      <a:pt x="19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5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9" y="6"/>
                      <a:pt x="29" y="5"/>
                      <a:pt x="28" y="4"/>
                    </a:cubicBezTo>
                    <a:cubicBezTo>
                      <a:pt x="27" y="4"/>
                      <a:pt x="27" y="3"/>
                      <a:pt x="26" y="3"/>
                    </a:cubicBezTo>
                    <a:cubicBezTo>
                      <a:pt x="25" y="2"/>
                      <a:pt x="23" y="2"/>
                      <a:pt x="21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2" name="Freeform 41">
                <a:extLst>
                  <a:ext uri="{FF2B5EF4-FFF2-40B4-BE49-F238E27FC236}">
                    <a16:creationId xmlns="" xmlns:a16="http://schemas.microsoft.com/office/drawing/2014/main" id="{665491AC-7AFD-A641-9993-570298D1BF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45" y="2326"/>
                <a:ext cx="59" cy="71"/>
              </a:xfrm>
              <a:custGeom>
                <a:avLst/>
                <a:gdLst>
                  <a:gd name="T0" fmla="*/ 11 w 31"/>
                  <a:gd name="T1" fmla="*/ 20 h 37"/>
                  <a:gd name="T2" fmla="*/ 11 w 31"/>
                  <a:gd name="T3" fmla="*/ 31 h 37"/>
                  <a:gd name="T4" fmla="*/ 12 w 31"/>
                  <a:gd name="T5" fmla="*/ 35 h 37"/>
                  <a:gd name="T6" fmla="*/ 16 w 31"/>
                  <a:gd name="T7" fmla="*/ 36 h 37"/>
                  <a:gd name="T8" fmla="*/ 17 w 31"/>
                  <a:gd name="T9" fmla="*/ 36 h 37"/>
                  <a:gd name="T10" fmla="*/ 17 w 31"/>
                  <a:gd name="T11" fmla="*/ 37 h 37"/>
                  <a:gd name="T12" fmla="*/ 0 w 31"/>
                  <a:gd name="T13" fmla="*/ 37 h 37"/>
                  <a:gd name="T14" fmla="*/ 0 w 31"/>
                  <a:gd name="T15" fmla="*/ 36 h 37"/>
                  <a:gd name="T16" fmla="*/ 1 w 31"/>
                  <a:gd name="T17" fmla="*/ 36 h 37"/>
                  <a:gd name="T18" fmla="*/ 5 w 31"/>
                  <a:gd name="T19" fmla="*/ 35 h 37"/>
                  <a:gd name="T20" fmla="*/ 6 w 31"/>
                  <a:gd name="T21" fmla="*/ 31 h 37"/>
                  <a:gd name="T22" fmla="*/ 6 w 31"/>
                  <a:gd name="T23" fmla="*/ 7 h 37"/>
                  <a:gd name="T24" fmla="*/ 5 w 31"/>
                  <a:gd name="T25" fmla="*/ 2 h 37"/>
                  <a:gd name="T26" fmla="*/ 1 w 31"/>
                  <a:gd name="T27" fmla="*/ 1 h 37"/>
                  <a:gd name="T28" fmla="*/ 0 w 31"/>
                  <a:gd name="T29" fmla="*/ 1 h 37"/>
                  <a:gd name="T30" fmla="*/ 0 w 31"/>
                  <a:gd name="T31" fmla="*/ 0 h 37"/>
                  <a:gd name="T32" fmla="*/ 15 w 31"/>
                  <a:gd name="T33" fmla="*/ 0 h 37"/>
                  <a:gd name="T34" fmla="*/ 24 w 31"/>
                  <a:gd name="T35" fmla="*/ 1 h 37"/>
                  <a:gd name="T36" fmla="*/ 29 w 31"/>
                  <a:gd name="T37" fmla="*/ 5 h 37"/>
                  <a:gd name="T38" fmla="*/ 31 w 31"/>
                  <a:gd name="T39" fmla="*/ 10 h 37"/>
                  <a:gd name="T40" fmla="*/ 28 w 31"/>
                  <a:gd name="T41" fmla="*/ 18 h 37"/>
                  <a:gd name="T42" fmla="*/ 18 w 31"/>
                  <a:gd name="T43" fmla="*/ 21 h 37"/>
                  <a:gd name="T44" fmla="*/ 15 w 31"/>
                  <a:gd name="T45" fmla="*/ 20 h 37"/>
                  <a:gd name="T46" fmla="*/ 11 w 31"/>
                  <a:gd name="T47" fmla="*/ 20 h 37"/>
                  <a:gd name="T48" fmla="*/ 11 w 31"/>
                  <a:gd name="T49" fmla="*/ 18 h 37"/>
                  <a:gd name="T50" fmla="*/ 14 w 31"/>
                  <a:gd name="T51" fmla="*/ 19 h 37"/>
                  <a:gd name="T52" fmla="*/ 16 w 31"/>
                  <a:gd name="T53" fmla="*/ 19 h 37"/>
                  <a:gd name="T54" fmla="*/ 22 w 31"/>
                  <a:gd name="T55" fmla="*/ 17 h 37"/>
                  <a:gd name="T56" fmla="*/ 24 w 31"/>
                  <a:gd name="T57" fmla="*/ 11 h 37"/>
                  <a:gd name="T58" fmla="*/ 23 w 31"/>
                  <a:gd name="T59" fmla="*/ 6 h 37"/>
                  <a:gd name="T60" fmla="*/ 20 w 31"/>
                  <a:gd name="T61" fmla="*/ 3 h 37"/>
                  <a:gd name="T62" fmla="*/ 15 w 31"/>
                  <a:gd name="T63" fmla="*/ 2 h 37"/>
                  <a:gd name="T64" fmla="*/ 11 w 31"/>
                  <a:gd name="T65" fmla="*/ 3 h 37"/>
                  <a:gd name="T66" fmla="*/ 11 w 31"/>
                  <a:gd name="T67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" h="37">
                    <a:moveTo>
                      <a:pt x="11" y="20"/>
                    </a:move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2" y="35"/>
                      <a:pt x="12" y="35"/>
                    </a:cubicBezTo>
                    <a:cubicBezTo>
                      <a:pt x="13" y="36"/>
                      <a:pt x="14" y="36"/>
                      <a:pt x="16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9" y="0"/>
                      <a:pt x="21" y="0"/>
                      <a:pt x="24" y="1"/>
                    </a:cubicBezTo>
                    <a:cubicBezTo>
                      <a:pt x="26" y="2"/>
                      <a:pt x="27" y="3"/>
                      <a:pt x="29" y="5"/>
                    </a:cubicBezTo>
                    <a:cubicBezTo>
                      <a:pt x="30" y="6"/>
                      <a:pt x="31" y="8"/>
                      <a:pt x="31" y="10"/>
                    </a:cubicBezTo>
                    <a:cubicBezTo>
                      <a:pt x="31" y="13"/>
                      <a:pt x="30" y="16"/>
                      <a:pt x="28" y="18"/>
                    </a:cubicBezTo>
                    <a:cubicBezTo>
                      <a:pt x="26" y="20"/>
                      <a:pt x="22" y="21"/>
                      <a:pt x="18" y="21"/>
                    </a:cubicBezTo>
                    <a:cubicBezTo>
                      <a:pt x="17" y="21"/>
                      <a:pt x="16" y="21"/>
                      <a:pt x="15" y="20"/>
                    </a:cubicBezTo>
                    <a:cubicBezTo>
                      <a:pt x="14" y="20"/>
                      <a:pt x="13" y="20"/>
                      <a:pt x="11" y="20"/>
                    </a:cubicBezTo>
                    <a:close/>
                    <a:moveTo>
                      <a:pt x="11" y="18"/>
                    </a:moveTo>
                    <a:cubicBezTo>
                      <a:pt x="13" y="18"/>
                      <a:pt x="13" y="19"/>
                      <a:pt x="14" y="19"/>
                    </a:cubicBezTo>
                    <a:cubicBezTo>
                      <a:pt x="15" y="19"/>
                      <a:pt x="16" y="19"/>
                      <a:pt x="16" y="19"/>
                    </a:cubicBezTo>
                    <a:cubicBezTo>
                      <a:pt x="19" y="19"/>
                      <a:pt x="20" y="18"/>
                      <a:pt x="22" y="17"/>
                    </a:cubicBezTo>
                    <a:cubicBezTo>
                      <a:pt x="23" y="15"/>
                      <a:pt x="24" y="13"/>
                      <a:pt x="24" y="11"/>
                    </a:cubicBezTo>
                    <a:cubicBezTo>
                      <a:pt x="24" y="9"/>
                      <a:pt x="24" y="8"/>
                      <a:pt x="23" y="6"/>
                    </a:cubicBezTo>
                    <a:cubicBezTo>
                      <a:pt x="22" y="5"/>
                      <a:pt x="21" y="4"/>
                      <a:pt x="20" y="3"/>
                    </a:cubicBezTo>
                    <a:cubicBezTo>
                      <a:pt x="19" y="3"/>
                      <a:pt x="17" y="2"/>
                      <a:pt x="15" y="2"/>
                    </a:cubicBezTo>
                    <a:cubicBezTo>
                      <a:pt x="14" y="2"/>
                      <a:pt x="13" y="2"/>
                      <a:pt x="11" y="3"/>
                    </a:cubicBezTo>
                    <a:lnTo>
                      <a:pt x="11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3" name="Freeform 42">
                <a:extLst>
                  <a:ext uri="{FF2B5EF4-FFF2-40B4-BE49-F238E27FC236}">
                    <a16:creationId xmlns="" xmlns:a16="http://schemas.microsoft.com/office/drawing/2014/main" id="{682250B1-DE83-4B4C-92E1-ED66D6180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326"/>
                <a:ext cx="67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4" y="19"/>
                      <a:pt x="22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2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5" y="35"/>
                      <a:pt x="5" y="35"/>
                      <a:pt x="5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4" name="Freeform 43">
                <a:extLst>
                  <a:ext uri="{FF2B5EF4-FFF2-40B4-BE49-F238E27FC236}">
                    <a16:creationId xmlns="" xmlns:a16="http://schemas.microsoft.com/office/drawing/2014/main" id="{90C0FAD2-E7BF-824C-BE24-87B808D01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5" name="Freeform 44">
                <a:extLst>
                  <a:ext uri="{FF2B5EF4-FFF2-40B4-BE49-F238E27FC236}">
                    <a16:creationId xmlns="" xmlns:a16="http://schemas.microsoft.com/office/drawing/2014/main" id="{6D7E4C19-8FD2-1D41-9830-BDBA62B99E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51" y="2326"/>
                <a:ext cx="79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5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2 w 41"/>
                  <a:gd name="T69" fmla="*/ 16 h 37"/>
                  <a:gd name="T70" fmla="*/ 25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1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4" y="18"/>
                    </a:cubicBezTo>
                    <a:cubicBezTo>
                      <a:pt x="18" y="18"/>
                      <a:pt x="20" y="17"/>
                      <a:pt x="22" y="16"/>
                    </a:cubicBezTo>
                    <a:cubicBezTo>
                      <a:pt x="24" y="14"/>
                      <a:pt x="25" y="12"/>
                      <a:pt x="25" y="10"/>
                    </a:cubicBezTo>
                    <a:cubicBezTo>
                      <a:pt x="25" y="8"/>
                      <a:pt x="25" y="6"/>
                      <a:pt x="23" y="4"/>
                    </a:cubicBezTo>
                    <a:cubicBezTo>
                      <a:pt x="21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6" name="Freeform 45">
                <a:extLst>
                  <a:ext uri="{FF2B5EF4-FFF2-40B4-BE49-F238E27FC236}">
                    <a16:creationId xmlns="" xmlns:a16="http://schemas.microsoft.com/office/drawing/2014/main" id="{F50EC3C1-3657-EB42-BBF9-8DD99BF3E6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32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5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5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1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4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7" name="Freeform 46">
                <a:extLst>
                  <a:ext uri="{FF2B5EF4-FFF2-40B4-BE49-F238E27FC236}">
                    <a16:creationId xmlns="" xmlns:a16="http://schemas.microsoft.com/office/drawing/2014/main" id="{997DFEA9-CD92-8E48-B3AA-A70F82ED7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326"/>
                <a:ext cx="68" cy="71"/>
              </a:xfrm>
              <a:custGeom>
                <a:avLst/>
                <a:gdLst>
                  <a:gd name="T0" fmla="*/ 35 w 36"/>
                  <a:gd name="T1" fmla="*/ 27 h 37"/>
                  <a:gd name="T2" fmla="*/ 36 w 36"/>
                  <a:gd name="T3" fmla="*/ 27 h 37"/>
                  <a:gd name="T4" fmla="*/ 32 w 36"/>
                  <a:gd name="T5" fmla="*/ 37 h 37"/>
                  <a:gd name="T6" fmla="*/ 0 w 36"/>
                  <a:gd name="T7" fmla="*/ 37 h 37"/>
                  <a:gd name="T8" fmla="*/ 0 w 36"/>
                  <a:gd name="T9" fmla="*/ 36 h 37"/>
                  <a:gd name="T10" fmla="*/ 2 w 36"/>
                  <a:gd name="T11" fmla="*/ 36 h 37"/>
                  <a:gd name="T12" fmla="*/ 6 w 36"/>
                  <a:gd name="T13" fmla="*/ 35 h 37"/>
                  <a:gd name="T14" fmla="*/ 6 w 36"/>
                  <a:gd name="T15" fmla="*/ 31 h 37"/>
                  <a:gd name="T16" fmla="*/ 6 w 36"/>
                  <a:gd name="T17" fmla="*/ 7 h 37"/>
                  <a:gd name="T18" fmla="*/ 5 w 36"/>
                  <a:gd name="T19" fmla="*/ 2 h 37"/>
                  <a:gd name="T20" fmla="*/ 2 w 36"/>
                  <a:gd name="T21" fmla="*/ 1 h 37"/>
                  <a:gd name="T22" fmla="*/ 0 w 36"/>
                  <a:gd name="T23" fmla="*/ 1 h 37"/>
                  <a:gd name="T24" fmla="*/ 0 w 36"/>
                  <a:gd name="T25" fmla="*/ 0 h 37"/>
                  <a:gd name="T26" fmla="*/ 19 w 36"/>
                  <a:gd name="T27" fmla="*/ 0 h 37"/>
                  <a:gd name="T28" fmla="*/ 19 w 36"/>
                  <a:gd name="T29" fmla="*/ 1 h 37"/>
                  <a:gd name="T30" fmla="*/ 14 w 36"/>
                  <a:gd name="T31" fmla="*/ 2 h 37"/>
                  <a:gd name="T32" fmla="*/ 13 w 36"/>
                  <a:gd name="T33" fmla="*/ 3 h 37"/>
                  <a:gd name="T34" fmla="*/ 12 w 36"/>
                  <a:gd name="T35" fmla="*/ 7 h 37"/>
                  <a:gd name="T36" fmla="*/ 12 w 36"/>
                  <a:gd name="T37" fmla="*/ 31 h 37"/>
                  <a:gd name="T38" fmla="*/ 13 w 36"/>
                  <a:gd name="T39" fmla="*/ 34 h 37"/>
                  <a:gd name="T40" fmla="*/ 14 w 36"/>
                  <a:gd name="T41" fmla="*/ 35 h 37"/>
                  <a:gd name="T42" fmla="*/ 18 w 36"/>
                  <a:gd name="T43" fmla="*/ 35 h 37"/>
                  <a:gd name="T44" fmla="*/ 21 w 36"/>
                  <a:gd name="T45" fmla="*/ 35 h 37"/>
                  <a:gd name="T46" fmla="*/ 28 w 36"/>
                  <a:gd name="T47" fmla="*/ 34 h 37"/>
                  <a:gd name="T48" fmla="*/ 32 w 36"/>
                  <a:gd name="T49" fmla="*/ 32 h 37"/>
                  <a:gd name="T50" fmla="*/ 35 w 36"/>
                  <a:gd name="T51" fmla="*/ 2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5" y="27"/>
                    </a:moveTo>
                    <a:cubicBezTo>
                      <a:pt x="36" y="27"/>
                      <a:pt x="36" y="27"/>
                      <a:pt x="36" y="2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7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2"/>
                      <a:pt x="12" y="33"/>
                      <a:pt x="13" y="34"/>
                    </a:cubicBezTo>
                    <a:cubicBezTo>
                      <a:pt x="13" y="34"/>
                      <a:pt x="13" y="35"/>
                      <a:pt x="14" y="35"/>
                    </a:cubicBezTo>
                    <a:cubicBezTo>
                      <a:pt x="14" y="35"/>
                      <a:pt x="16" y="35"/>
                      <a:pt x="18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5" y="35"/>
                      <a:pt x="27" y="35"/>
                      <a:pt x="28" y="34"/>
                    </a:cubicBezTo>
                    <a:cubicBezTo>
                      <a:pt x="29" y="34"/>
                      <a:pt x="30" y="33"/>
                      <a:pt x="32" y="32"/>
                    </a:cubicBezTo>
                    <a:cubicBezTo>
                      <a:pt x="33" y="31"/>
                      <a:pt x="34" y="29"/>
                      <a:pt x="35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8" name="Freeform 47">
                <a:extLst>
                  <a:ext uri="{FF2B5EF4-FFF2-40B4-BE49-F238E27FC236}">
                    <a16:creationId xmlns="" xmlns:a16="http://schemas.microsoft.com/office/drawing/2014/main" id="{A96AB466-A713-274A-8464-D2610F54B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326"/>
                <a:ext cx="67" cy="71"/>
              </a:xfrm>
              <a:custGeom>
                <a:avLst/>
                <a:gdLst>
                  <a:gd name="T0" fmla="*/ 11 w 35"/>
                  <a:gd name="T1" fmla="*/ 2 h 37"/>
                  <a:gd name="T2" fmla="*/ 11 w 35"/>
                  <a:gd name="T3" fmla="*/ 17 h 37"/>
                  <a:gd name="T4" fmla="*/ 20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0 w 35"/>
                  <a:gd name="T21" fmla="*/ 19 h 37"/>
                  <a:gd name="T22" fmla="*/ 11 w 35"/>
                  <a:gd name="T23" fmla="*/ 19 h 37"/>
                  <a:gd name="T24" fmla="*/ 11 w 35"/>
                  <a:gd name="T25" fmla="*/ 31 h 37"/>
                  <a:gd name="T26" fmla="*/ 12 w 35"/>
                  <a:gd name="T27" fmla="*/ 34 h 37"/>
                  <a:gd name="T28" fmla="*/ 12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1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1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1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1" y="2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6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4"/>
                      <a:pt x="12" y="34"/>
                    </a:cubicBezTo>
                    <a:cubicBezTo>
                      <a:pt x="12" y="34"/>
                      <a:pt x="12" y="35"/>
                      <a:pt x="12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2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4" y="35"/>
                      <a:pt x="5" y="35"/>
                      <a:pt x="5" y="34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9" name="Freeform 48">
                <a:extLst>
                  <a:ext uri="{FF2B5EF4-FFF2-40B4-BE49-F238E27FC236}">
                    <a16:creationId xmlns="" xmlns:a16="http://schemas.microsoft.com/office/drawing/2014/main" id="{D9F1604F-D96E-D245-9ECC-42A1F28FE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9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7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30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39" y="2"/>
                      <a:pt x="39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8" y="29"/>
                      <a:pt x="37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8" y="38"/>
                      <a:pt x="14" y="37"/>
                      <a:pt x="12" y="36"/>
                    </a:cubicBezTo>
                    <a:cubicBezTo>
                      <a:pt x="10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5" y="33"/>
                      <a:pt x="16" y="34"/>
                      <a:pt x="17" y="35"/>
                    </a:cubicBezTo>
                    <a:cubicBezTo>
                      <a:pt x="19" y="35"/>
                      <a:pt x="20" y="36"/>
                      <a:pt x="22" y="36"/>
                    </a:cubicBezTo>
                    <a:cubicBezTo>
                      <a:pt x="25" y="36"/>
                      <a:pt x="28" y="35"/>
                      <a:pt x="30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4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90" name="Freeform 49">
                <a:extLst>
                  <a:ext uri="{FF2B5EF4-FFF2-40B4-BE49-F238E27FC236}">
                    <a16:creationId xmlns="" xmlns:a16="http://schemas.microsoft.com/office/drawing/2014/main" id="{2723F882-54AD-A24F-BB61-CA2B6E413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326"/>
                <a:ext cx="101" cy="71"/>
              </a:xfrm>
              <a:custGeom>
                <a:avLst/>
                <a:gdLst>
                  <a:gd name="T0" fmla="*/ 24 w 53"/>
                  <a:gd name="T1" fmla="*/ 37 h 37"/>
                  <a:gd name="T2" fmla="*/ 8 w 53"/>
                  <a:gd name="T3" fmla="*/ 6 h 37"/>
                  <a:gd name="T4" fmla="*/ 8 w 53"/>
                  <a:gd name="T5" fmla="*/ 31 h 37"/>
                  <a:gd name="T6" fmla="*/ 9 w 53"/>
                  <a:gd name="T7" fmla="*/ 35 h 37"/>
                  <a:gd name="T8" fmla="*/ 13 w 53"/>
                  <a:gd name="T9" fmla="*/ 36 h 37"/>
                  <a:gd name="T10" fmla="*/ 14 w 53"/>
                  <a:gd name="T11" fmla="*/ 36 h 37"/>
                  <a:gd name="T12" fmla="*/ 14 w 53"/>
                  <a:gd name="T13" fmla="*/ 37 h 37"/>
                  <a:gd name="T14" fmla="*/ 0 w 53"/>
                  <a:gd name="T15" fmla="*/ 37 h 37"/>
                  <a:gd name="T16" fmla="*/ 0 w 53"/>
                  <a:gd name="T17" fmla="*/ 36 h 37"/>
                  <a:gd name="T18" fmla="*/ 1 w 53"/>
                  <a:gd name="T19" fmla="*/ 36 h 37"/>
                  <a:gd name="T20" fmla="*/ 5 w 53"/>
                  <a:gd name="T21" fmla="*/ 35 h 37"/>
                  <a:gd name="T22" fmla="*/ 6 w 53"/>
                  <a:gd name="T23" fmla="*/ 31 h 37"/>
                  <a:gd name="T24" fmla="*/ 6 w 53"/>
                  <a:gd name="T25" fmla="*/ 6 h 37"/>
                  <a:gd name="T26" fmla="*/ 5 w 53"/>
                  <a:gd name="T27" fmla="*/ 3 h 37"/>
                  <a:gd name="T28" fmla="*/ 3 w 53"/>
                  <a:gd name="T29" fmla="*/ 2 h 37"/>
                  <a:gd name="T30" fmla="*/ 0 w 53"/>
                  <a:gd name="T31" fmla="*/ 1 h 37"/>
                  <a:gd name="T32" fmla="*/ 0 w 53"/>
                  <a:gd name="T33" fmla="*/ 0 h 37"/>
                  <a:gd name="T34" fmla="*/ 12 w 53"/>
                  <a:gd name="T35" fmla="*/ 0 h 37"/>
                  <a:gd name="T36" fmla="*/ 26 w 53"/>
                  <a:gd name="T37" fmla="*/ 29 h 37"/>
                  <a:gd name="T38" fmla="*/ 41 w 53"/>
                  <a:gd name="T39" fmla="*/ 0 h 37"/>
                  <a:gd name="T40" fmla="*/ 53 w 53"/>
                  <a:gd name="T41" fmla="*/ 0 h 37"/>
                  <a:gd name="T42" fmla="*/ 53 w 53"/>
                  <a:gd name="T43" fmla="*/ 1 h 37"/>
                  <a:gd name="T44" fmla="*/ 51 w 53"/>
                  <a:gd name="T45" fmla="*/ 1 h 37"/>
                  <a:gd name="T46" fmla="*/ 48 w 53"/>
                  <a:gd name="T47" fmla="*/ 2 h 37"/>
                  <a:gd name="T48" fmla="*/ 47 w 53"/>
                  <a:gd name="T49" fmla="*/ 6 h 37"/>
                  <a:gd name="T50" fmla="*/ 47 w 53"/>
                  <a:gd name="T51" fmla="*/ 31 h 37"/>
                  <a:gd name="T52" fmla="*/ 48 w 53"/>
                  <a:gd name="T53" fmla="*/ 35 h 37"/>
                  <a:gd name="T54" fmla="*/ 51 w 53"/>
                  <a:gd name="T55" fmla="*/ 36 h 37"/>
                  <a:gd name="T56" fmla="*/ 53 w 53"/>
                  <a:gd name="T57" fmla="*/ 36 h 37"/>
                  <a:gd name="T58" fmla="*/ 53 w 53"/>
                  <a:gd name="T59" fmla="*/ 37 h 37"/>
                  <a:gd name="T60" fmla="*/ 35 w 53"/>
                  <a:gd name="T61" fmla="*/ 37 h 37"/>
                  <a:gd name="T62" fmla="*/ 35 w 53"/>
                  <a:gd name="T63" fmla="*/ 36 h 37"/>
                  <a:gd name="T64" fmla="*/ 37 w 53"/>
                  <a:gd name="T65" fmla="*/ 36 h 37"/>
                  <a:gd name="T66" fmla="*/ 40 w 53"/>
                  <a:gd name="T67" fmla="*/ 35 h 37"/>
                  <a:gd name="T68" fmla="*/ 41 w 53"/>
                  <a:gd name="T69" fmla="*/ 31 h 37"/>
                  <a:gd name="T70" fmla="*/ 41 w 53"/>
                  <a:gd name="T71" fmla="*/ 6 h 37"/>
                  <a:gd name="T72" fmla="*/ 25 w 53"/>
                  <a:gd name="T73" fmla="*/ 37 h 37"/>
                  <a:gd name="T74" fmla="*/ 24 w 53"/>
                  <a:gd name="T75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3" h="37">
                    <a:moveTo>
                      <a:pt x="24" y="37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33"/>
                      <a:pt x="9" y="35"/>
                      <a:pt x="9" y="35"/>
                    </a:cubicBezTo>
                    <a:cubicBezTo>
                      <a:pt x="10" y="36"/>
                      <a:pt x="11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0" y="1"/>
                      <a:pt x="48" y="2"/>
                      <a:pt x="48" y="2"/>
                    </a:cubicBezTo>
                    <a:cubicBezTo>
                      <a:pt x="47" y="3"/>
                      <a:pt x="47" y="4"/>
                      <a:pt x="47" y="6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3"/>
                      <a:pt x="47" y="35"/>
                      <a:pt x="48" y="35"/>
                    </a:cubicBezTo>
                    <a:cubicBezTo>
                      <a:pt x="49" y="36"/>
                      <a:pt x="50" y="36"/>
                      <a:pt x="51" y="36"/>
                    </a:cubicBezTo>
                    <a:cubicBezTo>
                      <a:pt x="53" y="36"/>
                      <a:pt x="53" y="36"/>
                      <a:pt x="53" y="36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8" y="36"/>
                      <a:pt x="40" y="36"/>
                      <a:pt x="40" y="35"/>
                    </a:cubicBezTo>
                    <a:cubicBezTo>
                      <a:pt x="41" y="34"/>
                      <a:pt x="41" y="33"/>
                      <a:pt x="41" y="31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25" y="37"/>
                      <a:pt x="25" y="37"/>
                      <a:pt x="25" y="37"/>
                    </a:cubicBezTo>
                    <a:lnTo>
                      <a:pt x="24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  <p:grpSp>
          <p:nvGrpSpPr>
            <p:cNvPr id="123" name="Group 67">
              <a:extLst>
                <a:ext uri="{FF2B5EF4-FFF2-40B4-BE49-F238E27FC236}">
                  <a16:creationId xmlns="" xmlns:a16="http://schemas.microsoft.com/office/drawing/2014/main" id="{A0D298E6-2680-F346-B186-5D2B18913BC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595040" y="83506"/>
              <a:ext cx="533403" cy="535137"/>
              <a:chOff x="594" y="467"/>
              <a:chExt cx="1846" cy="1852"/>
            </a:xfrm>
            <a:solidFill>
              <a:srgbClr val="09234F"/>
            </a:solidFill>
          </p:grpSpPr>
          <p:sp>
            <p:nvSpPr>
              <p:cNvPr id="124" name="Rectangle 68">
                <a:extLst>
                  <a:ext uri="{FF2B5EF4-FFF2-40B4-BE49-F238E27FC236}">
                    <a16:creationId xmlns="" xmlns:a16="http://schemas.microsoft.com/office/drawing/2014/main" id="{70F15E9B-CAC0-D345-8D7B-14E99FF48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9" y="1208"/>
                <a:ext cx="10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5" name="Freeform 69">
                <a:extLst>
                  <a:ext uri="{FF2B5EF4-FFF2-40B4-BE49-F238E27FC236}">
                    <a16:creationId xmlns="" xmlns:a16="http://schemas.microsoft.com/office/drawing/2014/main" id="{37264D80-A120-A64F-8306-19458784B1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0" y="843"/>
                <a:ext cx="945" cy="1112"/>
              </a:xfrm>
              <a:custGeom>
                <a:avLst/>
                <a:gdLst>
                  <a:gd name="T0" fmla="*/ 342 w 495"/>
                  <a:gd name="T1" fmla="*/ 490 h 581"/>
                  <a:gd name="T2" fmla="*/ 266 w 495"/>
                  <a:gd name="T3" fmla="*/ 393 h 581"/>
                  <a:gd name="T4" fmla="*/ 155 w 495"/>
                  <a:gd name="T5" fmla="*/ 426 h 581"/>
                  <a:gd name="T6" fmla="*/ 158 w 495"/>
                  <a:gd name="T7" fmla="*/ 351 h 581"/>
                  <a:gd name="T8" fmla="*/ 108 w 495"/>
                  <a:gd name="T9" fmla="*/ 266 h 581"/>
                  <a:gd name="T10" fmla="*/ 117 w 495"/>
                  <a:gd name="T11" fmla="*/ 114 h 581"/>
                  <a:gd name="T12" fmla="*/ 157 w 495"/>
                  <a:gd name="T13" fmla="*/ 119 h 581"/>
                  <a:gd name="T14" fmla="*/ 167 w 495"/>
                  <a:gd name="T15" fmla="*/ 129 h 581"/>
                  <a:gd name="T16" fmla="*/ 172 w 495"/>
                  <a:gd name="T17" fmla="*/ 169 h 581"/>
                  <a:gd name="T18" fmla="*/ 67 w 495"/>
                  <a:gd name="T19" fmla="*/ 266 h 581"/>
                  <a:gd name="T20" fmla="*/ 152 w 495"/>
                  <a:gd name="T21" fmla="*/ 111 h 581"/>
                  <a:gd name="T22" fmla="*/ 142 w 495"/>
                  <a:gd name="T23" fmla="*/ 149 h 581"/>
                  <a:gd name="T24" fmla="*/ 180 w 495"/>
                  <a:gd name="T25" fmla="*/ 133 h 581"/>
                  <a:gd name="T26" fmla="*/ 181 w 495"/>
                  <a:gd name="T27" fmla="*/ 47 h 581"/>
                  <a:gd name="T28" fmla="*/ 196 w 495"/>
                  <a:gd name="T29" fmla="*/ 283 h 581"/>
                  <a:gd name="T30" fmla="*/ 198 w 495"/>
                  <a:gd name="T31" fmla="*/ 136 h 581"/>
                  <a:gd name="T32" fmla="*/ 201 w 495"/>
                  <a:gd name="T33" fmla="*/ 5 h 581"/>
                  <a:gd name="T34" fmla="*/ 211 w 495"/>
                  <a:gd name="T35" fmla="*/ 61 h 581"/>
                  <a:gd name="T36" fmla="*/ 255 w 495"/>
                  <a:gd name="T37" fmla="*/ 145 h 581"/>
                  <a:gd name="T38" fmla="*/ 278 w 495"/>
                  <a:gd name="T39" fmla="*/ 84 h 581"/>
                  <a:gd name="T40" fmla="*/ 357 w 495"/>
                  <a:gd name="T41" fmla="*/ 54 h 581"/>
                  <a:gd name="T42" fmla="*/ 411 w 495"/>
                  <a:gd name="T43" fmla="*/ 93 h 581"/>
                  <a:gd name="T44" fmla="*/ 430 w 495"/>
                  <a:gd name="T45" fmla="*/ 95 h 581"/>
                  <a:gd name="T46" fmla="*/ 463 w 495"/>
                  <a:gd name="T47" fmla="*/ 155 h 581"/>
                  <a:gd name="T48" fmla="*/ 221 w 495"/>
                  <a:gd name="T49" fmla="*/ 279 h 581"/>
                  <a:gd name="T50" fmla="*/ 349 w 495"/>
                  <a:gd name="T51" fmla="*/ 257 h 581"/>
                  <a:gd name="T52" fmla="*/ 398 w 495"/>
                  <a:gd name="T53" fmla="*/ 210 h 581"/>
                  <a:gd name="T54" fmla="*/ 406 w 495"/>
                  <a:gd name="T55" fmla="*/ 220 h 581"/>
                  <a:gd name="T56" fmla="*/ 411 w 495"/>
                  <a:gd name="T57" fmla="*/ 451 h 581"/>
                  <a:gd name="T58" fmla="*/ 406 w 495"/>
                  <a:gd name="T59" fmla="*/ 321 h 581"/>
                  <a:gd name="T60" fmla="*/ 468 w 495"/>
                  <a:gd name="T61" fmla="*/ 184 h 581"/>
                  <a:gd name="T62" fmla="*/ 460 w 495"/>
                  <a:gd name="T63" fmla="*/ 233 h 581"/>
                  <a:gd name="T64" fmla="*/ 384 w 495"/>
                  <a:gd name="T65" fmla="*/ 222 h 581"/>
                  <a:gd name="T66" fmla="*/ 420 w 495"/>
                  <a:gd name="T67" fmla="*/ 188 h 581"/>
                  <a:gd name="T68" fmla="*/ 364 w 495"/>
                  <a:gd name="T69" fmla="*/ 225 h 581"/>
                  <a:gd name="T70" fmla="*/ 360 w 495"/>
                  <a:gd name="T71" fmla="*/ 188 h 581"/>
                  <a:gd name="T72" fmla="*/ 386 w 495"/>
                  <a:gd name="T73" fmla="*/ 356 h 581"/>
                  <a:gd name="T74" fmla="*/ 220 w 495"/>
                  <a:gd name="T75" fmla="*/ 351 h 581"/>
                  <a:gd name="T76" fmla="*/ 235 w 495"/>
                  <a:gd name="T77" fmla="*/ 315 h 581"/>
                  <a:gd name="T78" fmla="*/ 206 w 495"/>
                  <a:gd name="T79" fmla="*/ 172 h 581"/>
                  <a:gd name="T80" fmla="*/ 238 w 495"/>
                  <a:gd name="T81" fmla="*/ 167 h 581"/>
                  <a:gd name="T82" fmla="*/ 251 w 495"/>
                  <a:gd name="T83" fmla="*/ 158 h 581"/>
                  <a:gd name="T84" fmla="*/ 269 w 495"/>
                  <a:gd name="T85" fmla="*/ 131 h 581"/>
                  <a:gd name="T86" fmla="*/ 278 w 495"/>
                  <a:gd name="T87" fmla="*/ 100 h 581"/>
                  <a:gd name="T88" fmla="*/ 393 w 495"/>
                  <a:gd name="T89" fmla="*/ 130 h 581"/>
                  <a:gd name="T90" fmla="*/ 438 w 495"/>
                  <a:gd name="T91" fmla="*/ 100 h 581"/>
                  <a:gd name="T92" fmla="*/ 438 w 495"/>
                  <a:gd name="T93" fmla="*/ 154 h 581"/>
                  <a:gd name="T94" fmla="*/ 456 w 495"/>
                  <a:gd name="T95" fmla="*/ 159 h 581"/>
                  <a:gd name="T96" fmla="*/ 474 w 495"/>
                  <a:gd name="T97" fmla="*/ 100 h 581"/>
                  <a:gd name="T98" fmla="*/ 455 w 495"/>
                  <a:gd name="T99" fmla="*/ 80 h 581"/>
                  <a:gd name="T100" fmla="*/ 343 w 495"/>
                  <a:gd name="T101" fmla="*/ 34 h 581"/>
                  <a:gd name="T102" fmla="*/ 206 w 495"/>
                  <a:gd name="T103" fmla="*/ 0 h 581"/>
                  <a:gd name="T104" fmla="*/ 173 w 495"/>
                  <a:gd name="T105" fmla="*/ 7 h 581"/>
                  <a:gd name="T106" fmla="*/ 143 w 495"/>
                  <a:gd name="T107" fmla="*/ 23 h 581"/>
                  <a:gd name="T108" fmla="*/ 121 w 495"/>
                  <a:gd name="T109" fmla="*/ 51 h 581"/>
                  <a:gd name="T110" fmla="*/ 148 w 495"/>
                  <a:gd name="T111" fmla="*/ 83 h 581"/>
                  <a:gd name="T112" fmla="*/ 59 w 495"/>
                  <a:gd name="T113" fmla="*/ 98 h 581"/>
                  <a:gd name="T114" fmla="*/ 108 w 495"/>
                  <a:gd name="T115" fmla="*/ 286 h 581"/>
                  <a:gd name="T116" fmla="*/ 152 w 495"/>
                  <a:gd name="T117" fmla="*/ 307 h 581"/>
                  <a:gd name="T118" fmla="*/ 102 w 495"/>
                  <a:gd name="T119" fmla="*/ 418 h 581"/>
                  <a:gd name="T120" fmla="*/ 495 w 495"/>
                  <a:gd name="T121" fmla="*/ 512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5" h="581">
                    <a:moveTo>
                      <a:pt x="369" y="368"/>
                    </a:moveTo>
                    <a:cubicBezTo>
                      <a:pt x="334" y="361"/>
                      <a:pt x="334" y="361"/>
                      <a:pt x="334" y="361"/>
                    </a:cubicBezTo>
                    <a:cubicBezTo>
                      <a:pt x="289" y="371"/>
                      <a:pt x="289" y="371"/>
                      <a:pt x="289" y="371"/>
                    </a:cubicBezTo>
                    <a:cubicBezTo>
                      <a:pt x="298" y="361"/>
                      <a:pt x="298" y="361"/>
                      <a:pt x="298" y="361"/>
                    </a:cubicBezTo>
                    <a:cubicBezTo>
                      <a:pt x="337" y="349"/>
                      <a:pt x="337" y="349"/>
                      <a:pt x="337" y="349"/>
                    </a:cubicBezTo>
                    <a:cubicBezTo>
                      <a:pt x="376" y="362"/>
                      <a:pt x="376" y="362"/>
                      <a:pt x="376" y="362"/>
                    </a:cubicBezTo>
                    <a:lnTo>
                      <a:pt x="369" y="368"/>
                    </a:lnTo>
                    <a:close/>
                    <a:moveTo>
                      <a:pt x="342" y="490"/>
                    </a:moveTo>
                    <a:cubicBezTo>
                      <a:pt x="337" y="470"/>
                      <a:pt x="337" y="470"/>
                      <a:pt x="337" y="470"/>
                    </a:cubicBezTo>
                    <a:cubicBezTo>
                      <a:pt x="349" y="422"/>
                      <a:pt x="349" y="422"/>
                      <a:pt x="349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64" y="420"/>
                      <a:pt x="364" y="420"/>
                      <a:pt x="364" y="420"/>
                    </a:cubicBezTo>
                    <a:cubicBezTo>
                      <a:pt x="375" y="493"/>
                      <a:pt x="375" y="493"/>
                      <a:pt x="375" y="493"/>
                    </a:cubicBezTo>
                    <a:cubicBezTo>
                      <a:pt x="364" y="492"/>
                      <a:pt x="353" y="491"/>
                      <a:pt x="342" y="490"/>
                    </a:cubicBezTo>
                    <a:close/>
                    <a:moveTo>
                      <a:pt x="266" y="393"/>
                    </a:moveTo>
                    <a:cubicBezTo>
                      <a:pt x="299" y="401"/>
                      <a:pt x="299" y="401"/>
                      <a:pt x="299" y="401"/>
                    </a:cubicBezTo>
                    <a:cubicBezTo>
                      <a:pt x="344" y="384"/>
                      <a:pt x="344" y="384"/>
                      <a:pt x="344" y="384"/>
                    </a:cubicBezTo>
                    <a:cubicBezTo>
                      <a:pt x="369" y="396"/>
                      <a:pt x="369" y="396"/>
                      <a:pt x="369" y="396"/>
                    </a:cubicBezTo>
                    <a:cubicBezTo>
                      <a:pt x="344" y="392"/>
                      <a:pt x="344" y="392"/>
                      <a:pt x="344" y="392"/>
                    </a:cubicBezTo>
                    <a:cubicBezTo>
                      <a:pt x="298" y="409"/>
                      <a:pt x="298" y="409"/>
                      <a:pt x="298" y="409"/>
                    </a:cubicBezTo>
                    <a:lnTo>
                      <a:pt x="266" y="393"/>
                    </a:lnTo>
                    <a:close/>
                    <a:moveTo>
                      <a:pt x="171" y="472"/>
                    </a:moveTo>
                    <a:cubicBezTo>
                      <a:pt x="155" y="426"/>
                      <a:pt x="155" y="426"/>
                      <a:pt x="155" y="426"/>
                    </a:cubicBezTo>
                    <a:cubicBezTo>
                      <a:pt x="132" y="419"/>
                      <a:pt x="132" y="419"/>
                      <a:pt x="132" y="419"/>
                    </a:cubicBezTo>
                    <a:cubicBezTo>
                      <a:pt x="170" y="407"/>
                      <a:pt x="170" y="407"/>
                      <a:pt x="170" y="407"/>
                    </a:cubicBezTo>
                    <a:cubicBezTo>
                      <a:pt x="185" y="457"/>
                      <a:pt x="185" y="457"/>
                      <a:pt x="185" y="457"/>
                    </a:cubicBezTo>
                    <a:cubicBezTo>
                      <a:pt x="278" y="443"/>
                      <a:pt x="278" y="443"/>
                      <a:pt x="278" y="443"/>
                    </a:cubicBezTo>
                    <a:lnTo>
                      <a:pt x="171" y="472"/>
                    </a:lnTo>
                    <a:close/>
                    <a:moveTo>
                      <a:pt x="154" y="326"/>
                    </a:moveTo>
                    <a:cubicBezTo>
                      <a:pt x="158" y="326"/>
                      <a:pt x="158" y="326"/>
                      <a:pt x="158" y="326"/>
                    </a:cubicBezTo>
                    <a:cubicBezTo>
                      <a:pt x="158" y="351"/>
                      <a:pt x="158" y="351"/>
                      <a:pt x="158" y="351"/>
                    </a:cubicBezTo>
                    <a:cubicBezTo>
                      <a:pt x="154" y="351"/>
                      <a:pt x="154" y="351"/>
                      <a:pt x="154" y="351"/>
                    </a:cubicBezTo>
                    <a:lnTo>
                      <a:pt x="154" y="326"/>
                    </a:lnTo>
                    <a:close/>
                    <a:moveTo>
                      <a:pt x="164" y="326"/>
                    </a:moveTo>
                    <a:cubicBezTo>
                      <a:pt x="187" y="326"/>
                      <a:pt x="187" y="326"/>
                      <a:pt x="187" y="326"/>
                    </a:cubicBezTo>
                    <a:cubicBezTo>
                      <a:pt x="187" y="351"/>
                      <a:pt x="187" y="351"/>
                      <a:pt x="187" y="351"/>
                    </a:cubicBezTo>
                    <a:cubicBezTo>
                      <a:pt x="164" y="351"/>
                      <a:pt x="164" y="351"/>
                      <a:pt x="164" y="351"/>
                    </a:cubicBezTo>
                    <a:lnTo>
                      <a:pt x="164" y="326"/>
                    </a:lnTo>
                    <a:close/>
                    <a:moveTo>
                      <a:pt x="108" y="266"/>
                    </a:moveTo>
                    <a:cubicBezTo>
                      <a:pt x="108" y="266"/>
                      <a:pt x="108" y="266"/>
                      <a:pt x="108" y="266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78" y="100"/>
                      <a:pt x="78" y="100"/>
                      <a:pt x="78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48" y="98"/>
                      <a:pt x="148" y="98"/>
                      <a:pt x="148" y="98"/>
                    </a:cubicBezTo>
                    <a:cubicBezTo>
                      <a:pt x="149" y="99"/>
                      <a:pt x="149" y="100"/>
                      <a:pt x="149" y="101"/>
                    </a:cubicBezTo>
                    <a:cubicBezTo>
                      <a:pt x="117" y="114"/>
                      <a:pt x="117" y="114"/>
                      <a:pt x="117" y="114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2" y="114"/>
                      <a:pt x="112" y="114"/>
                      <a:pt x="112" y="114"/>
                    </a:cubicBezTo>
                    <a:cubicBezTo>
                      <a:pt x="120" y="132"/>
                      <a:pt x="120" y="132"/>
                      <a:pt x="120" y="132"/>
                    </a:cubicBezTo>
                    <a:cubicBezTo>
                      <a:pt x="124" y="131"/>
                      <a:pt x="124" y="131"/>
                      <a:pt x="124" y="131"/>
                    </a:cubicBezTo>
                    <a:cubicBezTo>
                      <a:pt x="123" y="128"/>
                      <a:pt x="123" y="128"/>
                      <a:pt x="123" y="128"/>
                    </a:cubicBezTo>
                    <a:cubicBezTo>
                      <a:pt x="155" y="115"/>
                      <a:pt x="155" y="115"/>
                      <a:pt x="155" y="115"/>
                    </a:cubicBezTo>
                    <a:cubicBezTo>
                      <a:pt x="155" y="116"/>
                      <a:pt x="156" y="118"/>
                      <a:pt x="157" y="119"/>
                    </a:cubicBezTo>
                    <a:cubicBezTo>
                      <a:pt x="133" y="143"/>
                      <a:pt x="133" y="143"/>
                      <a:pt x="133" y="143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28" y="144"/>
                      <a:pt x="128" y="144"/>
                      <a:pt x="128" y="144"/>
                    </a:cubicBezTo>
                    <a:cubicBezTo>
                      <a:pt x="142" y="158"/>
                      <a:pt x="142" y="158"/>
                      <a:pt x="142" y="158"/>
                    </a:cubicBezTo>
                    <a:cubicBezTo>
                      <a:pt x="146" y="155"/>
                      <a:pt x="146" y="155"/>
                      <a:pt x="146" y="155"/>
                    </a:cubicBezTo>
                    <a:cubicBezTo>
                      <a:pt x="144" y="153"/>
                      <a:pt x="144" y="153"/>
                      <a:pt x="144" y="153"/>
                    </a:cubicBezTo>
                    <a:cubicBezTo>
                      <a:pt x="167" y="129"/>
                      <a:pt x="167" y="129"/>
                      <a:pt x="167" y="129"/>
                    </a:cubicBezTo>
                    <a:cubicBezTo>
                      <a:pt x="169" y="130"/>
                      <a:pt x="170" y="131"/>
                      <a:pt x="171" y="131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4" y="166"/>
                      <a:pt x="154" y="166"/>
                      <a:pt x="154" y="166"/>
                    </a:cubicBezTo>
                    <a:cubicBezTo>
                      <a:pt x="173" y="173"/>
                      <a:pt x="173" y="173"/>
                      <a:pt x="173" y="173"/>
                    </a:cubicBezTo>
                    <a:cubicBezTo>
                      <a:pt x="174" y="169"/>
                      <a:pt x="174" y="169"/>
                      <a:pt x="174" y="169"/>
                    </a:cubicBezTo>
                    <a:cubicBezTo>
                      <a:pt x="172" y="169"/>
                      <a:pt x="172" y="169"/>
                      <a:pt x="172" y="169"/>
                    </a:cubicBezTo>
                    <a:cubicBezTo>
                      <a:pt x="185" y="137"/>
                      <a:pt x="185" y="137"/>
                      <a:pt x="185" y="137"/>
                    </a:cubicBezTo>
                    <a:cubicBezTo>
                      <a:pt x="186" y="138"/>
                      <a:pt x="187" y="138"/>
                      <a:pt x="189" y="138"/>
                    </a:cubicBezTo>
                    <a:cubicBezTo>
                      <a:pt x="189" y="172"/>
                      <a:pt x="189" y="172"/>
                      <a:pt x="189" y="172"/>
                    </a:cubicBezTo>
                    <a:cubicBezTo>
                      <a:pt x="187" y="172"/>
                      <a:pt x="187" y="172"/>
                      <a:pt x="187" y="172"/>
                    </a:cubicBezTo>
                    <a:cubicBezTo>
                      <a:pt x="187" y="266"/>
                      <a:pt x="187" y="266"/>
                      <a:pt x="187" y="266"/>
                    </a:cubicBezTo>
                    <a:lnTo>
                      <a:pt x="108" y="266"/>
                    </a:lnTo>
                    <a:close/>
                    <a:moveTo>
                      <a:pt x="73" y="266"/>
                    </a:moveTo>
                    <a:cubicBezTo>
                      <a:pt x="67" y="266"/>
                      <a:pt x="67" y="266"/>
                      <a:pt x="67" y="266"/>
                    </a:cubicBezTo>
                    <a:cubicBezTo>
                      <a:pt x="67" y="100"/>
                      <a:pt x="67" y="100"/>
                      <a:pt x="67" y="100"/>
                    </a:cubicBezTo>
                    <a:cubicBezTo>
                      <a:pt x="73" y="100"/>
                      <a:pt x="73" y="100"/>
                      <a:pt x="73" y="100"/>
                    </a:cubicBezTo>
                    <a:lnTo>
                      <a:pt x="73" y="266"/>
                    </a:lnTo>
                    <a:close/>
                    <a:moveTo>
                      <a:pt x="152" y="111"/>
                    </a:moveTo>
                    <a:cubicBezTo>
                      <a:pt x="153" y="112"/>
                      <a:pt x="153" y="112"/>
                      <a:pt x="153" y="113"/>
                    </a:cubicBezTo>
                    <a:cubicBezTo>
                      <a:pt x="124" y="125"/>
                      <a:pt x="124" y="125"/>
                      <a:pt x="124" y="125"/>
                    </a:cubicBezTo>
                    <a:cubicBezTo>
                      <a:pt x="123" y="123"/>
                      <a:pt x="123" y="123"/>
                      <a:pt x="123" y="123"/>
                    </a:cubicBezTo>
                    <a:lnTo>
                      <a:pt x="152" y="111"/>
                    </a:lnTo>
                    <a:close/>
                    <a:moveTo>
                      <a:pt x="122" y="57"/>
                    </a:moveTo>
                    <a:cubicBezTo>
                      <a:pt x="122" y="55"/>
                      <a:pt x="122" y="55"/>
                      <a:pt x="122" y="55"/>
                    </a:cubicBezTo>
                    <a:cubicBezTo>
                      <a:pt x="155" y="69"/>
                      <a:pt x="155" y="69"/>
                      <a:pt x="155" y="69"/>
                    </a:cubicBezTo>
                    <a:cubicBezTo>
                      <a:pt x="154" y="71"/>
                      <a:pt x="154" y="71"/>
                      <a:pt x="154" y="71"/>
                    </a:cubicBezTo>
                    <a:lnTo>
                      <a:pt x="122" y="57"/>
                    </a:lnTo>
                    <a:close/>
                    <a:moveTo>
                      <a:pt x="165" y="124"/>
                    </a:moveTo>
                    <a:cubicBezTo>
                      <a:pt x="166" y="125"/>
                      <a:pt x="166" y="125"/>
                      <a:pt x="167" y="126"/>
                    </a:cubicBezTo>
                    <a:cubicBezTo>
                      <a:pt x="142" y="149"/>
                      <a:pt x="142" y="149"/>
                      <a:pt x="142" y="149"/>
                    </a:cubicBezTo>
                    <a:cubicBezTo>
                      <a:pt x="141" y="148"/>
                      <a:pt x="141" y="148"/>
                      <a:pt x="141" y="148"/>
                    </a:cubicBezTo>
                    <a:lnTo>
                      <a:pt x="165" y="124"/>
                    </a:lnTo>
                    <a:close/>
                    <a:moveTo>
                      <a:pt x="139" y="29"/>
                    </a:moveTo>
                    <a:cubicBezTo>
                      <a:pt x="143" y="30"/>
                      <a:pt x="143" y="30"/>
                      <a:pt x="143" y="30"/>
                    </a:cubicBezTo>
                    <a:cubicBezTo>
                      <a:pt x="168" y="54"/>
                      <a:pt x="168" y="54"/>
                      <a:pt x="168" y="54"/>
                    </a:cubicBezTo>
                    <a:cubicBezTo>
                      <a:pt x="165" y="57"/>
                      <a:pt x="165" y="57"/>
                      <a:pt x="165" y="57"/>
                    </a:cubicBezTo>
                    <a:lnTo>
                      <a:pt x="139" y="29"/>
                    </a:lnTo>
                    <a:close/>
                    <a:moveTo>
                      <a:pt x="180" y="133"/>
                    </a:moveTo>
                    <a:cubicBezTo>
                      <a:pt x="181" y="134"/>
                      <a:pt x="182" y="134"/>
                      <a:pt x="183" y="134"/>
                    </a:cubicBezTo>
                    <a:cubicBezTo>
                      <a:pt x="169" y="166"/>
                      <a:pt x="169" y="166"/>
                      <a:pt x="169" y="166"/>
                    </a:cubicBezTo>
                    <a:cubicBezTo>
                      <a:pt x="167" y="166"/>
                      <a:pt x="167" y="166"/>
                      <a:pt x="167" y="166"/>
                    </a:cubicBezTo>
                    <a:lnTo>
                      <a:pt x="180" y="133"/>
                    </a:lnTo>
                    <a:close/>
                    <a:moveTo>
                      <a:pt x="166" y="11"/>
                    </a:moveTo>
                    <a:cubicBezTo>
                      <a:pt x="170" y="18"/>
                      <a:pt x="170" y="18"/>
                      <a:pt x="170" y="18"/>
                    </a:cubicBezTo>
                    <a:cubicBezTo>
                      <a:pt x="184" y="46"/>
                      <a:pt x="184" y="46"/>
                      <a:pt x="184" y="46"/>
                    </a:cubicBezTo>
                    <a:cubicBezTo>
                      <a:pt x="183" y="46"/>
                      <a:pt x="182" y="47"/>
                      <a:pt x="181" y="47"/>
                    </a:cubicBezTo>
                    <a:lnTo>
                      <a:pt x="166" y="11"/>
                    </a:lnTo>
                    <a:close/>
                    <a:moveTo>
                      <a:pt x="196" y="324"/>
                    </a:moveTo>
                    <a:cubicBezTo>
                      <a:pt x="196" y="324"/>
                      <a:pt x="196" y="324"/>
                      <a:pt x="196" y="324"/>
                    </a:cubicBezTo>
                    <a:cubicBezTo>
                      <a:pt x="201" y="328"/>
                      <a:pt x="201" y="328"/>
                      <a:pt x="201" y="328"/>
                    </a:cubicBezTo>
                    <a:cubicBezTo>
                      <a:pt x="201" y="351"/>
                      <a:pt x="201" y="351"/>
                      <a:pt x="201" y="351"/>
                    </a:cubicBezTo>
                    <a:cubicBezTo>
                      <a:pt x="196" y="351"/>
                      <a:pt x="196" y="351"/>
                      <a:pt x="196" y="351"/>
                    </a:cubicBezTo>
                    <a:lnTo>
                      <a:pt x="196" y="324"/>
                    </a:lnTo>
                    <a:close/>
                    <a:moveTo>
                      <a:pt x="196" y="283"/>
                    </a:moveTo>
                    <a:cubicBezTo>
                      <a:pt x="196" y="283"/>
                      <a:pt x="196" y="283"/>
                      <a:pt x="196" y="283"/>
                    </a:cubicBezTo>
                    <a:cubicBezTo>
                      <a:pt x="201" y="287"/>
                      <a:pt x="201" y="287"/>
                      <a:pt x="201" y="287"/>
                    </a:cubicBezTo>
                    <a:cubicBezTo>
                      <a:pt x="201" y="307"/>
                      <a:pt x="201" y="307"/>
                      <a:pt x="201" y="307"/>
                    </a:cubicBezTo>
                    <a:cubicBezTo>
                      <a:pt x="196" y="307"/>
                      <a:pt x="196" y="307"/>
                      <a:pt x="196" y="307"/>
                    </a:cubicBezTo>
                    <a:lnTo>
                      <a:pt x="196" y="283"/>
                    </a:lnTo>
                    <a:close/>
                    <a:moveTo>
                      <a:pt x="196" y="172"/>
                    </a:moveTo>
                    <a:cubicBezTo>
                      <a:pt x="198" y="172"/>
                      <a:pt x="198" y="172"/>
                      <a:pt x="198" y="172"/>
                    </a:cubicBezTo>
                    <a:cubicBezTo>
                      <a:pt x="198" y="136"/>
                      <a:pt x="198" y="136"/>
                      <a:pt x="198" y="136"/>
                    </a:cubicBezTo>
                    <a:cubicBezTo>
                      <a:pt x="199" y="136"/>
                      <a:pt x="200" y="136"/>
                      <a:pt x="201" y="136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267"/>
                      <a:pt x="201" y="267"/>
                      <a:pt x="201" y="267"/>
                    </a:cubicBezTo>
                    <a:cubicBezTo>
                      <a:pt x="196" y="267"/>
                      <a:pt x="196" y="267"/>
                      <a:pt x="196" y="267"/>
                    </a:cubicBezTo>
                    <a:lnTo>
                      <a:pt x="196" y="172"/>
                    </a:lnTo>
                    <a:close/>
                    <a:moveTo>
                      <a:pt x="199" y="5"/>
                    </a:moveTo>
                    <a:cubicBezTo>
                      <a:pt x="201" y="5"/>
                      <a:pt x="201" y="5"/>
                      <a:pt x="201" y="5"/>
                    </a:cubicBezTo>
                    <a:cubicBezTo>
                      <a:pt x="201" y="45"/>
                      <a:pt x="201" y="45"/>
                      <a:pt x="201" y="45"/>
                    </a:cubicBezTo>
                    <a:cubicBezTo>
                      <a:pt x="200" y="45"/>
                      <a:pt x="199" y="45"/>
                      <a:pt x="199" y="45"/>
                    </a:cubicBezTo>
                    <a:lnTo>
                      <a:pt x="199" y="5"/>
                    </a:lnTo>
                    <a:close/>
                    <a:moveTo>
                      <a:pt x="211" y="61"/>
                    </a:moveTo>
                    <a:cubicBezTo>
                      <a:pt x="217" y="61"/>
                      <a:pt x="221" y="66"/>
                      <a:pt x="221" y="72"/>
                    </a:cubicBezTo>
                    <a:cubicBezTo>
                      <a:pt x="221" y="77"/>
                      <a:pt x="217" y="82"/>
                      <a:pt x="211" y="82"/>
                    </a:cubicBezTo>
                    <a:cubicBezTo>
                      <a:pt x="206" y="82"/>
                      <a:pt x="201" y="77"/>
                      <a:pt x="201" y="72"/>
                    </a:cubicBezTo>
                    <a:cubicBezTo>
                      <a:pt x="201" y="66"/>
                      <a:pt x="206" y="61"/>
                      <a:pt x="211" y="61"/>
                    </a:cubicBezTo>
                    <a:close/>
                    <a:moveTo>
                      <a:pt x="231" y="164"/>
                    </a:moveTo>
                    <a:cubicBezTo>
                      <a:pt x="229" y="164"/>
                      <a:pt x="229" y="164"/>
                      <a:pt x="229" y="164"/>
                    </a:cubicBezTo>
                    <a:cubicBezTo>
                      <a:pt x="216" y="132"/>
                      <a:pt x="216" y="132"/>
                      <a:pt x="216" y="132"/>
                    </a:cubicBezTo>
                    <a:cubicBezTo>
                      <a:pt x="219" y="130"/>
                      <a:pt x="219" y="130"/>
                      <a:pt x="219" y="130"/>
                    </a:cubicBezTo>
                    <a:lnTo>
                      <a:pt x="231" y="164"/>
                    </a:lnTo>
                    <a:close/>
                    <a:moveTo>
                      <a:pt x="232" y="119"/>
                    </a:moveTo>
                    <a:cubicBezTo>
                      <a:pt x="257" y="144"/>
                      <a:pt x="257" y="144"/>
                      <a:pt x="257" y="144"/>
                    </a:cubicBezTo>
                    <a:cubicBezTo>
                      <a:pt x="255" y="145"/>
                      <a:pt x="255" y="145"/>
                      <a:pt x="255" y="145"/>
                    </a:cubicBezTo>
                    <a:cubicBezTo>
                      <a:pt x="231" y="121"/>
                      <a:pt x="231" y="121"/>
                      <a:pt x="231" y="121"/>
                    </a:cubicBezTo>
                    <a:cubicBezTo>
                      <a:pt x="231" y="120"/>
                      <a:pt x="232" y="119"/>
                      <a:pt x="232" y="119"/>
                    </a:cubicBezTo>
                    <a:close/>
                    <a:moveTo>
                      <a:pt x="240" y="103"/>
                    </a:moveTo>
                    <a:cubicBezTo>
                      <a:pt x="272" y="116"/>
                      <a:pt x="272" y="116"/>
                      <a:pt x="272" y="116"/>
                    </a:cubicBezTo>
                    <a:cubicBezTo>
                      <a:pt x="271" y="118"/>
                      <a:pt x="271" y="118"/>
                      <a:pt x="271" y="118"/>
                    </a:cubicBezTo>
                    <a:cubicBezTo>
                      <a:pt x="240" y="105"/>
                      <a:pt x="240" y="105"/>
                      <a:pt x="240" y="105"/>
                    </a:cubicBezTo>
                    <a:cubicBezTo>
                      <a:pt x="240" y="104"/>
                      <a:pt x="240" y="103"/>
                      <a:pt x="240" y="103"/>
                    </a:cubicBezTo>
                    <a:close/>
                    <a:moveTo>
                      <a:pt x="278" y="84"/>
                    </a:moveTo>
                    <a:cubicBezTo>
                      <a:pt x="374" y="84"/>
                      <a:pt x="374" y="84"/>
                      <a:pt x="374" y="84"/>
                    </a:cubicBezTo>
                    <a:cubicBezTo>
                      <a:pt x="374" y="88"/>
                      <a:pt x="374" y="88"/>
                      <a:pt x="374" y="88"/>
                    </a:cubicBezTo>
                    <a:cubicBezTo>
                      <a:pt x="278" y="88"/>
                      <a:pt x="278" y="88"/>
                      <a:pt x="278" y="88"/>
                    </a:cubicBezTo>
                    <a:lnTo>
                      <a:pt x="278" y="84"/>
                    </a:lnTo>
                    <a:close/>
                    <a:moveTo>
                      <a:pt x="359" y="56"/>
                    </a:moveTo>
                    <a:cubicBezTo>
                      <a:pt x="361" y="80"/>
                      <a:pt x="361" y="80"/>
                      <a:pt x="361" y="80"/>
                    </a:cubicBezTo>
                    <a:cubicBezTo>
                      <a:pt x="359" y="80"/>
                      <a:pt x="359" y="80"/>
                      <a:pt x="359" y="80"/>
                    </a:cubicBezTo>
                    <a:cubicBezTo>
                      <a:pt x="357" y="54"/>
                      <a:pt x="357" y="54"/>
                      <a:pt x="357" y="54"/>
                    </a:cubicBezTo>
                    <a:lnTo>
                      <a:pt x="359" y="56"/>
                    </a:lnTo>
                    <a:close/>
                    <a:moveTo>
                      <a:pt x="370" y="68"/>
                    </a:moveTo>
                    <a:cubicBezTo>
                      <a:pt x="397" y="84"/>
                      <a:pt x="397" y="84"/>
                      <a:pt x="397" y="84"/>
                    </a:cubicBezTo>
                    <a:cubicBezTo>
                      <a:pt x="397" y="85"/>
                      <a:pt x="397" y="85"/>
                      <a:pt x="397" y="85"/>
                    </a:cubicBezTo>
                    <a:cubicBezTo>
                      <a:pt x="370" y="72"/>
                      <a:pt x="370" y="72"/>
                      <a:pt x="370" y="72"/>
                    </a:cubicBezTo>
                    <a:lnTo>
                      <a:pt x="370" y="68"/>
                    </a:lnTo>
                    <a:close/>
                    <a:moveTo>
                      <a:pt x="411" y="89"/>
                    </a:moveTo>
                    <a:cubicBezTo>
                      <a:pt x="411" y="93"/>
                      <a:pt x="411" y="93"/>
                      <a:pt x="411" y="93"/>
                    </a:cubicBezTo>
                    <a:cubicBezTo>
                      <a:pt x="381" y="99"/>
                      <a:pt x="381" y="99"/>
                      <a:pt x="381" y="99"/>
                    </a:cubicBezTo>
                    <a:cubicBezTo>
                      <a:pt x="377" y="97"/>
                      <a:pt x="377" y="97"/>
                      <a:pt x="377" y="97"/>
                    </a:cubicBezTo>
                    <a:lnTo>
                      <a:pt x="411" y="89"/>
                    </a:lnTo>
                    <a:close/>
                    <a:moveTo>
                      <a:pt x="430" y="95"/>
                    </a:moveTo>
                    <a:cubicBezTo>
                      <a:pt x="402" y="131"/>
                      <a:pt x="402" y="131"/>
                      <a:pt x="402" y="131"/>
                    </a:cubicBezTo>
                    <a:cubicBezTo>
                      <a:pt x="399" y="127"/>
                      <a:pt x="399" y="127"/>
                      <a:pt x="399" y="127"/>
                    </a:cubicBezTo>
                    <a:cubicBezTo>
                      <a:pt x="427" y="91"/>
                      <a:pt x="427" y="91"/>
                      <a:pt x="427" y="91"/>
                    </a:cubicBezTo>
                    <a:lnTo>
                      <a:pt x="430" y="95"/>
                    </a:lnTo>
                    <a:close/>
                    <a:moveTo>
                      <a:pt x="446" y="98"/>
                    </a:moveTo>
                    <a:cubicBezTo>
                      <a:pt x="431" y="144"/>
                      <a:pt x="431" y="144"/>
                      <a:pt x="431" y="144"/>
                    </a:cubicBezTo>
                    <a:cubicBezTo>
                      <a:pt x="429" y="143"/>
                      <a:pt x="429" y="143"/>
                      <a:pt x="429" y="143"/>
                    </a:cubicBezTo>
                    <a:cubicBezTo>
                      <a:pt x="444" y="96"/>
                      <a:pt x="444" y="96"/>
                      <a:pt x="444" y="96"/>
                    </a:cubicBezTo>
                    <a:lnTo>
                      <a:pt x="446" y="98"/>
                    </a:lnTo>
                    <a:close/>
                    <a:moveTo>
                      <a:pt x="460" y="96"/>
                    </a:moveTo>
                    <a:cubicBezTo>
                      <a:pt x="463" y="96"/>
                      <a:pt x="463" y="96"/>
                      <a:pt x="463" y="96"/>
                    </a:cubicBezTo>
                    <a:cubicBezTo>
                      <a:pt x="463" y="155"/>
                      <a:pt x="463" y="155"/>
                      <a:pt x="463" y="155"/>
                    </a:cubicBezTo>
                    <a:cubicBezTo>
                      <a:pt x="460" y="155"/>
                      <a:pt x="460" y="155"/>
                      <a:pt x="460" y="155"/>
                    </a:cubicBezTo>
                    <a:lnTo>
                      <a:pt x="460" y="96"/>
                    </a:lnTo>
                    <a:close/>
                    <a:moveTo>
                      <a:pt x="206" y="286"/>
                    </a:moveTo>
                    <a:cubicBezTo>
                      <a:pt x="216" y="286"/>
                      <a:pt x="216" y="286"/>
                      <a:pt x="216" y="286"/>
                    </a:cubicBezTo>
                    <a:cubicBezTo>
                      <a:pt x="216" y="307"/>
                      <a:pt x="216" y="307"/>
                      <a:pt x="216" y="307"/>
                    </a:cubicBezTo>
                    <a:cubicBezTo>
                      <a:pt x="206" y="307"/>
                      <a:pt x="206" y="307"/>
                      <a:pt x="206" y="307"/>
                    </a:cubicBezTo>
                    <a:lnTo>
                      <a:pt x="206" y="286"/>
                    </a:lnTo>
                    <a:close/>
                    <a:moveTo>
                      <a:pt x="221" y="279"/>
                    </a:moveTo>
                    <a:cubicBezTo>
                      <a:pt x="226" y="276"/>
                      <a:pt x="226" y="276"/>
                      <a:pt x="226" y="276"/>
                    </a:cubicBezTo>
                    <a:cubicBezTo>
                      <a:pt x="226" y="312"/>
                      <a:pt x="226" y="312"/>
                      <a:pt x="226" y="312"/>
                    </a:cubicBezTo>
                    <a:cubicBezTo>
                      <a:pt x="221" y="309"/>
                      <a:pt x="221" y="309"/>
                      <a:pt x="221" y="309"/>
                    </a:cubicBezTo>
                    <a:lnTo>
                      <a:pt x="221" y="279"/>
                    </a:lnTo>
                    <a:close/>
                    <a:moveTo>
                      <a:pt x="345" y="260"/>
                    </a:moveTo>
                    <a:cubicBezTo>
                      <a:pt x="345" y="236"/>
                      <a:pt x="345" y="236"/>
                      <a:pt x="345" y="236"/>
                    </a:cubicBezTo>
                    <a:cubicBezTo>
                      <a:pt x="348" y="236"/>
                      <a:pt x="348" y="236"/>
                      <a:pt x="348" y="236"/>
                    </a:cubicBezTo>
                    <a:cubicBezTo>
                      <a:pt x="349" y="257"/>
                      <a:pt x="349" y="257"/>
                      <a:pt x="349" y="257"/>
                    </a:cubicBezTo>
                    <a:cubicBezTo>
                      <a:pt x="364" y="285"/>
                      <a:pt x="364" y="285"/>
                      <a:pt x="364" y="285"/>
                    </a:cubicBezTo>
                    <a:lnTo>
                      <a:pt x="345" y="260"/>
                    </a:lnTo>
                    <a:close/>
                    <a:moveTo>
                      <a:pt x="397" y="192"/>
                    </a:moveTo>
                    <a:cubicBezTo>
                      <a:pt x="397" y="182"/>
                      <a:pt x="397" y="182"/>
                      <a:pt x="397" y="182"/>
                    </a:cubicBezTo>
                    <a:cubicBezTo>
                      <a:pt x="400" y="182"/>
                      <a:pt x="400" y="182"/>
                      <a:pt x="400" y="182"/>
                    </a:cubicBezTo>
                    <a:cubicBezTo>
                      <a:pt x="409" y="190"/>
                      <a:pt x="409" y="190"/>
                      <a:pt x="409" y="190"/>
                    </a:cubicBezTo>
                    <a:cubicBezTo>
                      <a:pt x="407" y="204"/>
                      <a:pt x="407" y="204"/>
                      <a:pt x="407" y="204"/>
                    </a:cubicBezTo>
                    <a:cubicBezTo>
                      <a:pt x="398" y="210"/>
                      <a:pt x="398" y="210"/>
                      <a:pt x="398" y="210"/>
                    </a:cubicBezTo>
                    <a:cubicBezTo>
                      <a:pt x="394" y="210"/>
                      <a:pt x="394" y="210"/>
                      <a:pt x="394" y="210"/>
                    </a:cubicBezTo>
                    <a:cubicBezTo>
                      <a:pt x="394" y="204"/>
                      <a:pt x="394" y="204"/>
                      <a:pt x="394" y="204"/>
                    </a:cubicBezTo>
                    <a:cubicBezTo>
                      <a:pt x="399" y="204"/>
                      <a:pt x="399" y="204"/>
                      <a:pt x="399" y="204"/>
                    </a:cubicBezTo>
                    <a:cubicBezTo>
                      <a:pt x="399" y="202"/>
                      <a:pt x="399" y="202"/>
                      <a:pt x="399" y="202"/>
                    </a:cubicBezTo>
                    <a:cubicBezTo>
                      <a:pt x="394" y="202"/>
                      <a:pt x="394" y="202"/>
                      <a:pt x="394" y="202"/>
                    </a:cubicBezTo>
                    <a:cubicBezTo>
                      <a:pt x="394" y="192"/>
                      <a:pt x="394" y="192"/>
                      <a:pt x="394" y="192"/>
                    </a:cubicBezTo>
                    <a:lnTo>
                      <a:pt x="397" y="192"/>
                    </a:lnTo>
                    <a:close/>
                    <a:moveTo>
                      <a:pt x="406" y="220"/>
                    </a:moveTo>
                    <a:cubicBezTo>
                      <a:pt x="400" y="220"/>
                      <a:pt x="400" y="220"/>
                      <a:pt x="400" y="220"/>
                    </a:cubicBezTo>
                    <a:cubicBezTo>
                      <a:pt x="400" y="212"/>
                      <a:pt x="400" y="212"/>
                      <a:pt x="400" y="212"/>
                    </a:cubicBezTo>
                    <a:cubicBezTo>
                      <a:pt x="412" y="206"/>
                      <a:pt x="412" y="206"/>
                      <a:pt x="412" y="206"/>
                    </a:cubicBezTo>
                    <a:lnTo>
                      <a:pt x="406" y="220"/>
                    </a:lnTo>
                    <a:close/>
                    <a:moveTo>
                      <a:pt x="413" y="497"/>
                    </a:moveTo>
                    <a:cubicBezTo>
                      <a:pt x="426" y="429"/>
                      <a:pt x="426" y="429"/>
                      <a:pt x="426" y="429"/>
                    </a:cubicBezTo>
                    <a:cubicBezTo>
                      <a:pt x="422" y="403"/>
                      <a:pt x="422" y="403"/>
                      <a:pt x="422" y="403"/>
                    </a:cubicBezTo>
                    <a:cubicBezTo>
                      <a:pt x="411" y="451"/>
                      <a:pt x="411" y="451"/>
                      <a:pt x="411" y="451"/>
                    </a:cubicBezTo>
                    <a:cubicBezTo>
                      <a:pt x="405" y="451"/>
                      <a:pt x="405" y="451"/>
                      <a:pt x="405" y="451"/>
                    </a:cubicBezTo>
                    <a:cubicBezTo>
                      <a:pt x="405" y="408"/>
                      <a:pt x="405" y="408"/>
                      <a:pt x="405" y="408"/>
                    </a:cubicBezTo>
                    <a:cubicBezTo>
                      <a:pt x="423" y="395"/>
                      <a:pt x="423" y="395"/>
                      <a:pt x="423" y="395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397" y="401"/>
                      <a:pt x="397" y="401"/>
                      <a:pt x="397" y="401"/>
                    </a:cubicBezTo>
                    <a:cubicBezTo>
                      <a:pt x="395" y="401"/>
                      <a:pt x="395" y="401"/>
                      <a:pt x="395" y="401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406" y="321"/>
                      <a:pt x="406" y="321"/>
                      <a:pt x="406" y="321"/>
                    </a:cubicBezTo>
                    <a:cubicBezTo>
                      <a:pt x="385" y="302"/>
                      <a:pt x="385" y="302"/>
                      <a:pt x="385" y="302"/>
                    </a:cubicBezTo>
                    <a:cubicBezTo>
                      <a:pt x="405" y="281"/>
                      <a:pt x="405" y="281"/>
                      <a:pt x="405" y="281"/>
                    </a:cubicBezTo>
                    <a:cubicBezTo>
                      <a:pt x="412" y="284"/>
                      <a:pt x="412" y="284"/>
                      <a:pt x="412" y="284"/>
                    </a:cubicBezTo>
                    <a:cubicBezTo>
                      <a:pt x="403" y="302"/>
                      <a:pt x="403" y="302"/>
                      <a:pt x="403" y="302"/>
                    </a:cubicBezTo>
                    <a:cubicBezTo>
                      <a:pt x="425" y="319"/>
                      <a:pt x="425" y="319"/>
                      <a:pt x="425" y="319"/>
                    </a:cubicBezTo>
                    <a:cubicBezTo>
                      <a:pt x="455" y="296"/>
                      <a:pt x="455" y="296"/>
                      <a:pt x="455" y="296"/>
                    </a:cubicBezTo>
                    <a:cubicBezTo>
                      <a:pt x="478" y="218"/>
                      <a:pt x="478" y="218"/>
                      <a:pt x="478" y="218"/>
                    </a:cubicBezTo>
                    <a:cubicBezTo>
                      <a:pt x="468" y="184"/>
                      <a:pt x="468" y="184"/>
                      <a:pt x="468" y="184"/>
                    </a:cubicBezTo>
                    <a:cubicBezTo>
                      <a:pt x="481" y="173"/>
                      <a:pt x="481" y="173"/>
                      <a:pt x="481" y="173"/>
                    </a:cubicBezTo>
                    <a:cubicBezTo>
                      <a:pt x="485" y="167"/>
                      <a:pt x="485" y="167"/>
                      <a:pt x="485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61" y="176"/>
                      <a:pt x="461" y="176"/>
                      <a:pt x="461" y="176"/>
                    </a:cubicBezTo>
                    <a:cubicBezTo>
                      <a:pt x="457" y="226"/>
                      <a:pt x="457" y="226"/>
                      <a:pt x="457" y="226"/>
                    </a:cubicBezTo>
                    <a:cubicBezTo>
                      <a:pt x="416" y="228"/>
                      <a:pt x="416" y="228"/>
                      <a:pt x="416" y="228"/>
                    </a:cubicBezTo>
                    <a:cubicBezTo>
                      <a:pt x="460" y="233"/>
                      <a:pt x="460" y="233"/>
                      <a:pt x="460" y="233"/>
                    </a:cubicBezTo>
                    <a:cubicBezTo>
                      <a:pt x="415" y="240"/>
                      <a:pt x="415" y="240"/>
                      <a:pt x="415" y="240"/>
                    </a:cubicBezTo>
                    <a:cubicBezTo>
                      <a:pt x="421" y="255"/>
                      <a:pt x="421" y="255"/>
                      <a:pt x="421" y="255"/>
                    </a:cubicBezTo>
                    <a:cubicBezTo>
                      <a:pt x="412" y="265"/>
                      <a:pt x="412" y="265"/>
                      <a:pt x="412" y="265"/>
                    </a:cubicBezTo>
                    <a:cubicBezTo>
                      <a:pt x="393" y="258"/>
                      <a:pt x="393" y="258"/>
                      <a:pt x="393" y="258"/>
                    </a:cubicBezTo>
                    <a:cubicBezTo>
                      <a:pt x="376" y="267"/>
                      <a:pt x="376" y="267"/>
                      <a:pt x="376" y="267"/>
                    </a:cubicBezTo>
                    <a:cubicBezTo>
                      <a:pt x="367" y="256"/>
                      <a:pt x="367" y="256"/>
                      <a:pt x="367" y="256"/>
                    </a:cubicBezTo>
                    <a:cubicBezTo>
                      <a:pt x="379" y="222"/>
                      <a:pt x="379" y="222"/>
                      <a:pt x="379" y="222"/>
                    </a:cubicBezTo>
                    <a:cubicBezTo>
                      <a:pt x="384" y="222"/>
                      <a:pt x="384" y="222"/>
                      <a:pt x="384" y="222"/>
                    </a:cubicBezTo>
                    <a:cubicBezTo>
                      <a:pt x="386" y="251"/>
                      <a:pt x="386" y="251"/>
                      <a:pt x="386" y="251"/>
                    </a:cubicBezTo>
                    <a:cubicBezTo>
                      <a:pt x="393" y="230"/>
                      <a:pt x="393" y="230"/>
                      <a:pt x="393" y="230"/>
                    </a:cubicBezTo>
                    <a:cubicBezTo>
                      <a:pt x="410" y="232"/>
                      <a:pt x="410" y="232"/>
                      <a:pt x="410" y="232"/>
                    </a:cubicBezTo>
                    <a:cubicBezTo>
                      <a:pt x="403" y="228"/>
                      <a:pt x="403" y="228"/>
                      <a:pt x="403" y="228"/>
                    </a:cubicBezTo>
                    <a:cubicBezTo>
                      <a:pt x="414" y="228"/>
                      <a:pt x="414" y="228"/>
                      <a:pt x="414" y="228"/>
                    </a:cubicBezTo>
                    <a:cubicBezTo>
                      <a:pt x="411" y="220"/>
                      <a:pt x="411" y="220"/>
                      <a:pt x="411" y="220"/>
                    </a:cubicBezTo>
                    <a:cubicBezTo>
                      <a:pt x="418" y="210"/>
                      <a:pt x="418" y="210"/>
                      <a:pt x="418" y="210"/>
                    </a:cubicBezTo>
                    <a:cubicBezTo>
                      <a:pt x="420" y="188"/>
                      <a:pt x="420" y="188"/>
                      <a:pt x="420" y="188"/>
                    </a:cubicBezTo>
                    <a:cubicBezTo>
                      <a:pt x="405" y="176"/>
                      <a:pt x="405" y="176"/>
                      <a:pt x="405" y="176"/>
                    </a:cubicBezTo>
                    <a:cubicBezTo>
                      <a:pt x="393" y="176"/>
                      <a:pt x="393" y="176"/>
                      <a:pt x="393" y="176"/>
                    </a:cubicBezTo>
                    <a:cubicBezTo>
                      <a:pt x="383" y="184"/>
                      <a:pt x="383" y="184"/>
                      <a:pt x="383" y="184"/>
                    </a:cubicBezTo>
                    <a:cubicBezTo>
                      <a:pt x="380" y="122"/>
                      <a:pt x="380" y="122"/>
                      <a:pt x="380" y="122"/>
                    </a:cubicBezTo>
                    <a:cubicBezTo>
                      <a:pt x="377" y="118"/>
                      <a:pt x="377" y="118"/>
                      <a:pt x="377" y="118"/>
                    </a:cubicBezTo>
                    <a:cubicBezTo>
                      <a:pt x="374" y="221"/>
                      <a:pt x="374" y="221"/>
                      <a:pt x="374" y="221"/>
                    </a:cubicBezTo>
                    <a:cubicBezTo>
                      <a:pt x="367" y="234"/>
                      <a:pt x="367" y="234"/>
                      <a:pt x="367" y="234"/>
                    </a:cubicBezTo>
                    <a:cubicBezTo>
                      <a:pt x="367" y="234"/>
                      <a:pt x="366" y="232"/>
                      <a:pt x="364" y="225"/>
                    </a:cubicBezTo>
                    <a:cubicBezTo>
                      <a:pt x="362" y="219"/>
                      <a:pt x="365" y="200"/>
                      <a:pt x="365" y="200"/>
                    </a:cubicBezTo>
                    <a:cubicBezTo>
                      <a:pt x="372" y="120"/>
                      <a:pt x="372" y="120"/>
                      <a:pt x="372" y="120"/>
                    </a:cubicBezTo>
                    <a:cubicBezTo>
                      <a:pt x="366" y="127"/>
                      <a:pt x="366" y="127"/>
                      <a:pt x="366" y="127"/>
                    </a:cubicBezTo>
                    <a:cubicBezTo>
                      <a:pt x="362" y="176"/>
                      <a:pt x="362" y="176"/>
                      <a:pt x="362" y="176"/>
                    </a:cubicBezTo>
                    <a:cubicBezTo>
                      <a:pt x="344" y="189"/>
                      <a:pt x="344" y="189"/>
                      <a:pt x="344" y="189"/>
                    </a:cubicBezTo>
                    <a:cubicBezTo>
                      <a:pt x="339" y="216"/>
                      <a:pt x="339" y="216"/>
                      <a:pt x="339" y="216"/>
                    </a:cubicBezTo>
                    <a:cubicBezTo>
                      <a:pt x="347" y="195"/>
                      <a:pt x="347" y="195"/>
                      <a:pt x="347" y="195"/>
                    </a:cubicBezTo>
                    <a:cubicBezTo>
                      <a:pt x="360" y="188"/>
                      <a:pt x="360" y="188"/>
                      <a:pt x="360" y="188"/>
                    </a:cubicBezTo>
                    <a:cubicBezTo>
                      <a:pt x="359" y="201"/>
                      <a:pt x="359" y="201"/>
                      <a:pt x="359" y="201"/>
                    </a:cubicBezTo>
                    <a:cubicBezTo>
                      <a:pt x="349" y="207"/>
                      <a:pt x="349" y="207"/>
                      <a:pt x="349" y="207"/>
                    </a:cubicBezTo>
                    <a:cubicBezTo>
                      <a:pt x="331" y="230"/>
                      <a:pt x="331" y="230"/>
                      <a:pt x="331" y="230"/>
                    </a:cubicBezTo>
                    <a:cubicBezTo>
                      <a:pt x="329" y="270"/>
                      <a:pt x="329" y="270"/>
                      <a:pt x="329" y="270"/>
                    </a:cubicBezTo>
                    <a:cubicBezTo>
                      <a:pt x="369" y="305"/>
                      <a:pt x="369" y="305"/>
                      <a:pt x="369" y="305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386" y="356"/>
                      <a:pt x="386" y="356"/>
                      <a:pt x="386" y="356"/>
                    </a:cubicBezTo>
                    <a:cubicBezTo>
                      <a:pt x="349" y="337"/>
                      <a:pt x="349" y="337"/>
                      <a:pt x="349" y="337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289" y="318"/>
                      <a:pt x="289" y="318"/>
                      <a:pt x="289" y="318"/>
                    </a:cubicBezTo>
                    <a:cubicBezTo>
                      <a:pt x="252" y="337"/>
                      <a:pt x="252" y="337"/>
                      <a:pt x="252" y="337"/>
                    </a:cubicBezTo>
                    <a:cubicBezTo>
                      <a:pt x="252" y="350"/>
                      <a:pt x="252" y="350"/>
                      <a:pt x="252" y="350"/>
                    </a:cubicBezTo>
                    <a:cubicBezTo>
                      <a:pt x="252" y="367"/>
                      <a:pt x="252" y="367"/>
                      <a:pt x="252" y="367"/>
                    </a:cubicBezTo>
                    <a:cubicBezTo>
                      <a:pt x="229" y="367"/>
                      <a:pt x="229" y="367"/>
                      <a:pt x="229" y="367"/>
                    </a:cubicBezTo>
                    <a:cubicBezTo>
                      <a:pt x="220" y="351"/>
                      <a:pt x="220" y="351"/>
                      <a:pt x="220" y="351"/>
                    </a:cubicBezTo>
                    <a:cubicBezTo>
                      <a:pt x="206" y="351"/>
                      <a:pt x="206" y="351"/>
                      <a:pt x="206" y="351"/>
                    </a:cubicBezTo>
                    <a:cubicBezTo>
                      <a:pt x="206" y="326"/>
                      <a:pt x="206" y="326"/>
                      <a:pt x="206" y="326"/>
                    </a:cubicBezTo>
                    <a:cubicBezTo>
                      <a:pt x="226" y="326"/>
                      <a:pt x="226" y="326"/>
                      <a:pt x="226" y="326"/>
                    </a:cubicBezTo>
                    <a:cubicBezTo>
                      <a:pt x="226" y="326"/>
                      <a:pt x="226" y="326"/>
                      <a:pt x="227" y="326"/>
                    </a:cubicBezTo>
                    <a:cubicBezTo>
                      <a:pt x="231" y="326"/>
                      <a:pt x="235" y="323"/>
                      <a:pt x="235" y="318"/>
                    </a:cubicBezTo>
                    <a:cubicBezTo>
                      <a:pt x="235" y="318"/>
                      <a:pt x="235" y="318"/>
                      <a:pt x="235" y="318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0"/>
                      <a:pt x="231" y="266"/>
                      <a:pt x="227" y="266"/>
                    </a:cubicBezTo>
                    <a:cubicBezTo>
                      <a:pt x="227" y="266"/>
                      <a:pt x="226" y="266"/>
                      <a:pt x="226" y="266"/>
                    </a:cubicBezTo>
                    <a:cubicBezTo>
                      <a:pt x="206" y="266"/>
                      <a:pt x="206" y="266"/>
                      <a:pt x="206" y="266"/>
                    </a:cubicBezTo>
                    <a:cubicBezTo>
                      <a:pt x="206" y="172"/>
                      <a:pt x="206" y="172"/>
                      <a:pt x="206" y="172"/>
                    </a:cubicBezTo>
                    <a:cubicBezTo>
                      <a:pt x="204" y="172"/>
                      <a:pt x="204" y="172"/>
                      <a:pt x="204" y="172"/>
                    </a:cubicBezTo>
                    <a:cubicBezTo>
                      <a:pt x="204" y="138"/>
                      <a:pt x="204" y="138"/>
                      <a:pt x="204" y="138"/>
                    </a:cubicBezTo>
                    <a:cubicBezTo>
                      <a:pt x="206" y="138"/>
                      <a:pt x="207" y="137"/>
                      <a:pt x="208" y="137"/>
                    </a:cubicBezTo>
                    <a:cubicBezTo>
                      <a:pt x="220" y="169"/>
                      <a:pt x="220" y="169"/>
                      <a:pt x="220" y="169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20" y="174"/>
                      <a:pt x="220" y="174"/>
                      <a:pt x="220" y="174"/>
                    </a:cubicBezTo>
                    <a:cubicBezTo>
                      <a:pt x="238" y="167"/>
                      <a:pt x="238" y="167"/>
                      <a:pt x="238" y="167"/>
                    </a:cubicBezTo>
                    <a:cubicBezTo>
                      <a:pt x="237" y="163"/>
                      <a:pt x="237" y="163"/>
                      <a:pt x="237" y="163"/>
                    </a:cubicBezTo>
                    <a:cubicBezTo>
                      <a:pt x="235" y="163"/>
                      <a:pt x="235" y="163"/>
                      <a:pt x="235" y="163"/>
                    </a:cubicBezTo>
                    <a:cubicBezTo>
                      <a:pt x="222" y="131"/>
                      <a:pt x="222" y="131"/>
                      <a:pt x="222" y="131"/>
                    </a:cubicBezTo>
                    <a:cubicBezTo>
                      <a:pt x="223" y="130"/>
                      <a:pt x="224" y="130"/>
                      <a:pt x="225" y="129"/>
                    </a:cubicBezTo>
                    <a:cubicBezTo>
                      <a:pt x="250" y="153"/>
                      <a:pt x="250" y="153"/>
                      <a:pt x="250" y="153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51" y="158"/>
                      <a:pt x="251" y="158"/>
                      <a:pt x="251" y="158"/>
                    </a:cubicBezTo>
                    <a:cubicBezTo>
                      <a:pt x="265" y="144"/>
                      <a:pt x="265" y="144"/>
                      <a:pt x="265" y="144"/>
                    </a:cubicBezTo>
                    <a:cubicBezTo>
                      <a:pt x="262" y="141"/>
                      <a:pt x="262" y="141"/>
                      <a:pt x="262" y="141"/>
                    </a:cubicBezTo>
                    <a:cubicBezTo>
                      <a:pt x="260" y="142"/>
                      <a:pt x="260" y="142"/>
                      <a:pt x="260" y="142"/>
                    </a:cubicBezTo>
                    <a:cubicBezTo>
                      <a:pt x="235" y="118"/>
                      <a:pt x="235" y="118"/>
                      <a:pt x="235" y="118"/>
                    </a:cubicBezTo>
                    <a:cubicBezTo>
                      <a:pt x="236" y="117"/>
                      <a:pt x="237" y="116"/>
                      <a:pt x="237" y="115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81" y="114"/>
                      <a:pt x="281" y="114"/>
                      <a:pt x="281" y="114"/>
                    </a:cubicBezTo>
                    <a:cubicBezTo>
                      <a:pt x="277" y="112"/>
                      <a:pt x="277" y="112"/>
                      <a:pt x="277" y="112"/>
                    </a:cubicBezTo>
                    <a:cubicBezTo>
                      <a:pt x="276" y="114"/>
                      <a:pt x="276" y="114"/>
                      <a:pt x="276" y="114"/>
                    </a:cubicBezTo>
                    <a:cubicBezTo>
                      <a:pt x="243" y="101"/>
                      <a:pt x="243" y="101"/>
                      <a:pt x="243" y="101"/>
                    </a:cubicBezTo>
                    <a:cubicBezTo>
                      <a:pt x="243" y="100"/>
                      <a:pt x="243" y="99"/>
                      <a:pt x="243" y="98"/>
                    </a:cubicBezTo>
                    <a:cubicBezTo>
                      <a:pt x="278" y="98"/>
                      <a:pt x="278" y="98"/>
                      <a:pt x="278" y="98"/>
                    </a:cubicBezTo>
                    <a:cubicBezTo>
                      <a:pt x="278" y="100"/>
                      <a:pt x="278" y="100"/>
                      <a:pt x="278" y="100"/>
                    </a:cubicBezTo>
                    <a:cubicBezTo>
                      <a:pt x="368" y="100"/>
                      <a:pt x="368" y="100"/>
                      <a:pt x="368" y="100"/>
                    </a:cubicBezTo>
                    <a:cubicBezTo>
                      <a:pt x="368" y="101"/>
                      <a:pt x="368" y="103"/>
                      <a:pt x="369" y="105"/>
                    </a:cubicBezTo>
                    <a:cubicBezTo>
                      <a:pt x="371" y="109"/>
                      <a:pt x="373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406" y="100"/>
                      <a:pt x="406" y="100"/>
                      <a:pt x="406" y="100"/>
                    </a:cubicBezTo>
                    <a:cubicBezTo>
                      <a:pt x="415" y="100"/>
                      <a:pt x="415" y="100"/>
                      <a:pt x="415" y="10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1"/>
                      <a:pt x="395" y="134"/>
                      <a:pt x="398" y="137"/>
                    </a:cubicBezTo>
                    <a:cubicBezTo>
                      <a:pt x="402" y="139"/>
                      <a:pt x="405" y="140"/>
                      <a:pt x="406" y="139"/>
                    </a:cubicBezTo>
                    <a:cubicBezTo>
                      <a:pt x="406" y="139"/>
                      <a:pt x="406" y="139"/>
                      <a:pt x="406" y="139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9"/>
                      <a:pt x="425" y="151"/>
                      <a:pt x="429" y="153"/>
                    </a:cubicBezTo>
                    <a:cubicBezTo>
                      <a:pt x="434" y="154"/>
                      <a:pt x="437" y="155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3"/>
                      <a:pt x="438" y="153"/>
                    </a:cubicBezTo>
                    <a:cubicBezTo>
                      <a:pt x="438" y="153"/>
                      <a:pt x="438" y="153"/>
                      <a:pt x="438" y="153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7" y="160"/>
                      <a:pt x="461" y="161"/>
                      <a:pt x="465" y="161"/>
                    </a:cubicBezTo>
                    <a:cubicBezTo>
                      <a:pt x="470" y="161"/>
                      <a:pt x="474" y="160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00"/>
                      <a:pt x="474" y="100"/>
                      <a:pt x="474" y="100"/>
                    </a:cubicBezTo>
                    <a:cubicBezTo>
                      <a:pt x="481" y="100"/>
                      <a:pt x="481" y="100"/>
                      <a:pt x="481" y="100"/>
                    </a:cubicBezTo>
                    <a:cubicBezTo>
                      <a:pt x="481" y="88"/>
                      <a:pt x="481" y="88"/>
                      <a:pt x="481" y="88"/>
                    </a:cubicBezTo>
                    <a:cubicBezTo>
                      <a:pt x="412" y="88"/>
                      <a:pt x="412" y="88"/>
                      <a:pt x="412" y="88"/>
                    </a:cubicBezTo>
                    <a:cubicBezTo>
                      <a:pt x="412" y="84"/>
                      <a:pt x="412" y="84"/>
                      <a:pt x="412" y="84"/>
                    </a:cubicBezTo>
                    <a:cubicBezTo>
                      <a:pt x="481" y="84"/>
                      <a:pt x="481" y="84"/>
                      <a:pt x="481" y="84"/>
                    </a:cubicBezTo>
                    <a:cubicBezTo>
                      <a:pt x="481" y="80"/>
                      <a:pt x="481" y="80"/>
                      <a:pt x="481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11" y="80"/>
                      <a:pt x="411" y="80"/>
                      <a:pt x="411" y="80"/>
                    </a:cubicBezTo>
                    <a:cubicBezTo>
                      <a:pt x="404" y="79"/>
                      <a:pt x="385" y="75"/>
                      <a:pt x="373" y="63"/>
                    </a:cubicBezTo>
                    <a:cubicBezTo>
                      <a:pt x="357" y="46"/>
                      <a:pt x="356" y="34"/>
                      <a:pt x="356" y="34"/>
                    </a:cubicBezTo>
                    <a:cubicBezTo>
                      <a:pt x="353" y="34"/>
                      <a:pt x="353" y="34"/>
                      <a:pt x="353" y="34"/>
                    </a:cubicBezTo>
                    <a:cubicBezTo>
                      <a:pt x="353" y="80"/>
                      <a:pt x="353" y="80"/>
                      <a:pt x="353" y="80"/>
                    </a:cubicBezTo>
                    <a:cubicBezTo>
                      <a:pt x="350" y="80"/>
                      <a:pt x="350" y="80"/>
                      <a:pt x="350" y="80"/>
                    </a:cubicBezTo>
                    <a:cubicBezTo>
                      <a:pt x="350" y="34"/>
                      <a:pt x="350" y="34"/>
                      <a:pt x="350" y="34"/>
                    </a:cubicBezTo>
                    <a:cubicBezTo>
                      <a:pt x="343" y="34"/>
                      <a:pt x="343" y="34"/>
                      <a:pt x="343" y="34"/>
                    </a:cubicBezTo>
                    <a:cubicBezTo>
                      <a:pt x="343" y="80"/>
                      <a:pt x="343" y="80"/>
                      <a:pt x="343" y="80"/>
                    </a:cubicBezTo>
                    <a:cubicBezTo>
                      <a:pt x="278" y="80"/>
                      <a:pt x="278" y="80"/>
                      <a:pt x="278" y="80"/>
                    </a:cubicBezTo>
                    <a:cubicBezTo>
                      <a:pt x="278" y="83"/>
                      <a:pt x="278" y="83"/>
                      <a:pt x="278" y="83"/>
                    </a:cubicBezTo>
                    <a:cubicBezTo>
                      <a:pt x="243" y="83"/>
                      <a:pt x="243" y="83"/>
                      <a:pt x="243" y="83"/>
                    </a:cubicBezTo>
                    <a:cubicBezTo>
                      <a:pt x="240" y="62"/>
                      <a:pt x="224" y="46"/>
                      <a:pt x="204" y="43"/>
                    </a:cubicBezTo>
                    <a:cubicBezTo>
                      <a:pt x="204" y="4"/>
                      <a:pt x="204" y="4"/>
                      <a:pt x="204" y="4"/>
                    </a:cubicBezTo>
                    <a:cubicBezTo>
                      <a:pt x="206" y="4"/>
                      <a:pt x="206" y="4"/>
                      <a:pt x="206" y="4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186" y="4"/>
                      <a:pt x="186" y="4"/>
                      <a:pt x="186" y="4"/>
                    </a:cubicBezTo>
                    <a:cubicBezTo>
                      <a:pt x="189" y="4"/>
                      <a:pt x="189" y="4"/>
                      <a:pt x="189" y="4"/>
                    </a:cubicBezTo>
                    <a:cubicBezTo>
                      <a:pt x="189" y="43"/>
                      <a:pt x="189" y="43"/>
                      <a:pt x="189" y="43"/>
                    </a:cubicBezTo>
                    <a:cubicBezTo>
                      <a:pt x="188" y="43"/>
                      <a:pt x="186" y="43"/>
                      <a:pt x="185" y="44"/>
                    </a:cubicBezTo>
                    <a:cubicBezTo>
                      <a:pt x="171" y="8"/>
                      <a:pt x="171" y="8"/>
                      <a:pt x="171" y="8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1" y="3"/>
                      <a:pt x="171" y="3"/>
                      <a:pt x="171" y="3"/>
                    </a:cubicBezTo>
                    <a:cubicBezTo>
                      <a:pt x="153" y="11"/>
                      <a:pt x="153" y="11"/>
                      <a:pt x="153" y="11"/>
                    </a:cubicBezTo>
                    <a:cubicBezTo>
                      <a:pt x="155" y="15"/>
                      <a:pt x="155" y="15"/>
                      <a:pt x="155" y="15"/>
                    </a:cubicBezTo>
                    <a:cubicBezTo>
                      <a:pt x="157" y="14"/>
                      <a:pt x="157" y="14"/>
                      <a:pt x="157" y="14"/>
                    </a:cubicBezTo>
                    <a:cubicBezTo>
                      <a:pt x="171" y="49"/>
                      <a:pt x="171" y="49"/>
                      <a:pt x="171" y="49"/>
                    </a:cubicBezTo>
                    <a:cubicBezTo>
                      <a:pt x="170" y="50"/>
                      <a:pt x="169" y="50"/>
                      <a:pt x="168" y="51"/>
                    </a:cubicBezTo>
                    <a:cubicBezTo>
                      <a:pt x="142" y="25"/>
                      <a:pt x="142" y="25"/>
                      <a:pt x="142" y="25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0" y="20"/>
                      <a:pt x="140" y="20"/>
                      <a:pt x="140" y="20"/>
                    </a:cubicBezTo>
                    <a:cubicBezTo>
                      <a:pt x="126" y="34"/>
                      <a:pt x="126" y="34"/>
                      <a:pt x="126" y="34"/>
                    </a:cubicBezTo>
                    <a:cubicBezTo>
                      <a:pt x="129" y="37"/>
                      <a:pt x="129" y="37"/>
                      <a:pt x="129" y="37"/>
                    </a:cubicBezTo>
                    <a:cubicBezTo>
                      <a:pt x="131" y="35"/>
                      <a:pt x="131" y="35"/>
                      <a:pt x="131" y="35"/>
                    </a:cubicBezTo>
                    <a:cubicBezTo>
                      <a:pt x="157" y="61"/>
                      <a:pt x="157" y="61"/>
                      <a:pt x="157" y="61"/>
                    </a:cubicBezTo>
                    <a:cubicBezTo>
                      <a:pt x="157" y="62"/>
                      <a:pt x="156" y="63"/>
                      <a:pt x="155" y="64"/>
                    </a:cubicBezTo>
                    <a:cubicBezTo>
                      <a:pt x="121" y="51"/>
                      <a:pt x="121" y="51"/>
                      <a:pt x="121" y="51"/>
                    </a:cubicBezTo>
                    <a:cubicBezTo>
                      <a:pt x="122" y="49"/>
                      <a:pt x="122" y="49"/>
                      <a:pt x="122" y="49"/>
                    </a:cubicBezTo>
                    <a:cubicBezTo>
                      <a:pt x="122" y="48"/>
                      <a:pt x="122" y="48"/>
                      <a:pt x="122" y="48"/>
                    </a:cubicBezTo>
                    <a:cubicBezTo>
                      <a:pt x="118" y="47"/>
                      <a:pt x="118" y="47"/>
                      <a:pt x="118" y="47"/>
                    </a:cubicBezTo>
                    <a:cubicBezTo>
                      <a:pt x="111" y="65"/>
                      <a:pt x="111" y="65"/>
                      <a:pt x="111" y="65"/>
                    </a:cubicBezTo>
                    <a:cubicBezTo>
                      <a:pt x="115" y="67"/>
                      <a:pt x="115" y="67"/>
                      <a:pt x="115" y="67"/>
                    </a:cubicBezTo>
                    <a:cubicBezTo>
                      <a:pt x="116" y="65"/>
                      <a:pt x="116" y="65"/>
                      <a:pt x="116" y="65"/>
                    </a:cubicBezTo>
                    <a:cubicBezTo>
                      <a:pt x="149" y="78"/>
                      <a:pt x="149" y="78"/>
                      <a:pt x="149" y="78"/>
                    </a:cubicBezTo>
                    <a:cubicBezTo>
                      <a:pt x="149" y="80"/>
                      <a:pt x="149" y="81"/>
                      <a:pt x="148" y="83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9" y="81"/>
                      <a:pt x="109" y="81"/>
                      <a:pt x="109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2" y="81"/>
                      <a:pt x="59" y="84"/>
                      <a:pt x="59" y="89"/>
                    </a:cubicBez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77"/>
                      <a:pt x="59" y="277"/>
                      <a:pt x="59" y="277"/>
                    </a:cubicBezTo>
                    <a:cubicBezTo>
                      <a:pt x="59" y="277"/>
                      <a:pt x="59" y="278"/>
                      <a:pt x="59" y="278"/>
                    </a:cubicBezTo>
                    <a:cubicBezTo>
                      <a:pt x="59" y="282"/>
                      <a:pt x="62" y="286"/>
                      <a:pt x="67" y="286"/>
                    </a:cubicBezTo>
                    <a:cubicBezTo>
                      <a:pt x="67" y="286"/>
                      <a:pt x="67" y="286"/>
                      <a:pt x="67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7" y="286"/>
                      <a:pt x="187" y="286"/>
                      <a:pt x="187" y="286"/>
                    </a:cubicBezTo>
                    <a:cubicBezTo>
                      <a:pt x="187" y="307"/>
                      <a:pt x="187" y="307"/>
                      <a:pt x="187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53" y="307"/>
                      <a:pt x="153" y="307"/>
                      <a:pt x="153" y="307"/>
                    </a:cubicBezTo>
                    <a:cubicBezTo>
                      <a:pt x="152" y="307"/>
                      <a:pt x="152" y="307"/>
                      <a:pt x="152" y="307"/>
                    </a:cubicBezTo>
                    <a:cubicBezTo>
                      <a:pt x="147" y="307"/>
                      <a:pt x="144" y="311"/>
                      <a:pt x="144" y="315"/>
                    </a:cubicBezTo>
                    <a:cubicBezTo>
                      <a:pt x="144" y="315"/>
                      <a:pt x="144" y="315"/>
                      <a:pt x="144" y="315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51"/>
                      <a:pt x="144" y="351"/>
                      <a:pt x="144" y="351"/>
                    </a:cubicBezTo>
                    <a:cubicBezTo>
                      <a:pt x="86" y="351"/>
                      <a:pt x="86" y="351"/>
                      <a:pt x="86" y="351"/>
                    </a:cubicBezTo>
                    <a:cubicBezTo>
                      <a:pt x="86" y="400"/>
                      <a:pt x="86" y="400"/>
                      <a:pt x="86" y="400"/>
                    </a:cubicBezTo>
                    <a:cubicBezTo>
                      <a:pt x="102" y="418"/>
                      <a:pt x="102" y="418"/>
                      <a:pt x="102" y="418"/>
                    </a:cubicBezTo>
                    <a:cubicBezTo>
                      <a:pt x="102" y="451"/>
                      <a:pt x="102" y="451"/>
                      <a:pt x="102" y="451"/>
                    </a:cubicBezTo>
                    <a:cubicBezTo>
                      <a:pt x="121" y="459"/>
                      <a:pt x="121" y="459"/>
                      <a:pt x="121" y="459"/>
                    </a:cubicBezTo>
                    <a:cubicBezTo>
                      <a:pt x="121" y="505"/>
                      <a:pt x="121" y="505"/>
                      <a:pt x="121" y="505"/>
                    </a:cubicBezTo>
                    <a:cubicBezTo>
                      <a:pt x="38" y="520"/>
                      <a:pt x="7" y="539"/>
                      <a:pt x="4" y="540"/>
                    </a:cubicBezTo>
                    <a:cubicBezTo>
                      <a:pt x="0" y="541"/>
                      <a:pt x="19" y="544"/>
                      <a:pt x="46" y="556"/>
                    </a:cubicBezTo>
                    <a:cubicBezTo>
                      <a:pt x="80" y="572"/>
                      <a:pt x="75" y="581"/>
                      <a:pt x="75" y="581"/>
                    </a:cubicBezTo>
                    <a:cubicBezTo>
                      <a:pt x="75" y="581"/>
                      <a:pt x="135" y="543"/>
                      <a:pt x="263" y="520"/>
                    </a:cubicBezTo>
                    <a:cubicBezTo>
                      <a:pt x="329" y="509"/>
                      <a:pt x="450" y="504"/>
                      <a:pt x="495" y="512"/>
                    </a:cubicBezTo>
                    <a:cubicBezTo>
                      <a:pt x="495" y="512"/>
                      <a:pt x="460" y="504"/>
                      <a:pt x="413" y="4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8" name="Freeform 70">
                <a:extLst>
                  <a:ext uri="{FF2B5EF4-FFF2-40B4-BE49-F238E27FC236}">
                    <a16:creationId xmlns="" xmlns:a16="http://schemas.microsoft.com/office/drawing/2014/main" id="{1C9714A8-8981-9D41-9B02-6F9C1A14F5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4" y="467"/>
                <a:ext cx="1846" cy="1852"/>
              </a:xfrm>
              <a:custGeom>
                <a:avLst/>
                <a:gdLst>
                  <a:gd name="T0" fmla="*/ 483 w 967"/>
                  <a:gd name="T1" fmla="*/ 953 h 967"/>
                  <a:gd name="T2" fmla="*/ 13 w 967"/>
                  <a:gd name="T3" fmla="*/ 483 h 967"/>
                  <a:gd name="T4" fmla="*/ 483 w 967"/>
                  <a:gd name="T5" fmla="*/ 12 h 967"/>
                  <a:gd name="T6" fmla="*/ 954 w 967"/>
                  <a:gd name="T7" fmla="*/ 483 h 967"/>
                  <a:gd name="T8" fmla="*/ 483 w 967"/>
                  <a:gd name="T9" fmla="*/ 953 h 967"/>
                  <a:gd name="T10" fmla="*/ 483 w 967"/>
                  <a:gd name="T11" fmla="*/ 0 h 967"/>
                  <a:gd name="T12" fmla="*/ 0 w 967"/>
                  <a:gd name="T13" fmla="*/ 483 h 967"/>
                  <a:gd name="T14" fmla="*/ 483 w 967"/>
                  <a:gd name="T15" fmla="*/ 967 h 967"/>
                  <a:gd name="T16" fmla="*/ 967 w 967"/>
                  <a:gd name="T17" fmla="*/ 483 h 967"/>
                  <a:gd name="T18" fmla="*/ 483 w 967"/>
                  <a:gd name="T19" fmla="*/ 0 h 9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67" h="967">
                    <a:moveTo>
                      <a:pt x="483" y="953"/>
                    </a:moveTo>
                    <a:cubicBezTo>
                      <a:pt x="224" y="953"/>
                      <a:pt x="13" y="742"/>
                      <a:pt x="13" y="483"/>
                    </a:cubicBezTo>
                    <a:cubicBezTo>
                      <a:pt x="13" y="223"/>
                      <a:pt x="224" y="12"/>
                      <a:pt x="483" y="12"/>
                    </a:cubicBezTo>
                    <a:cubicBezTo>
                      <a:pt x="743" y="12"/>
                      <a:pt x="954" y="223"/>
                      <a:pt x="954" y="483"/>
                    </a:cubicBezTo>
                    <a:cubicBezTo>
                      <a:pt x="954" y="742"/>
                      <a:pt x="743" y="953"/>
                      <a:pt x="483" y="953"/>
                    </a:cubicBezTo>
                    <a:close/>
                    <a:moveTo>
                      <a:pt x="483" y="0"/>
                    </a:moveTo>
                    <a:cubicBezTo>
                      <a:pt x="216" y="0"/>
                      <a:pt x="0" y="216"/>
                      <a:pt x="0" y="483"/>
                    </a:cubicBezTo>
                    <a:cubicBezTo>
                      <a:pt x="0" y="751"/>
                      <a:pt x="216" y="967"/>
                      <a:pt x="483" y="967"/>
                    </a:cubicBezTo>
                    <a:cubicBezTo>
                      <a:pt x="750" y="967"/>
                      <a:pt x="967" y="751"/>
                      <a:pt x="967" y="483"/>
                    </a:cubicBezTo>
                    <a:cubicBezTo>
                      <a:pt x="967" y="216"/>
                      <a:pt x="750" y="0"/>
                      <a:pt x="48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9" name="Freeform 71">
                <a:extLst>
                  <a:ext uri="{FF2B5EF4-FFF2-40B4-BE49-F238E27FC236}">
                    <a16:creationId xmlns="" xmlns:a16="http://schemas.microsoft.com/office/drawing/2014/main" id="{9F47C1A2-7F03-4D44-81ED-E43988577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1063"/>
                <a:ext cx="67" cy="61"/>
              </a:xfrm>
              <a:custGeom>
                <a:avLst/>
                <a:gdLst>
                  <a:gd name="T0" fmla="*/ 23 w 35"/>
                  <a:gd name="T1" fmla="*/ 3 h 32"/>
                  <a:gd name="T2" fmla="*/ 10 w 35"/>
                  <a:gd name="T3" fmla="*/ 1 h 32"/>
                  <a:gd name="T4" fmla="*/ 2 w 35"/>
                  <a:gd name="T5" fmla="*/ 9 h 32"/>
                  <a:gd name="T6" fmla="*/ 2 w 35"/>
                  <a:gd name="T7" fmla="*/ 21 h 32"/>
                  <a:gd name="T8" fmla="*/ 12 w 35"/>
                  <a:gd name="T9" fmla="*/ 29 h 32"/>
                  <a:gd name="T10" fmla="*/ 25 w 35"/>
                  <a:gd name="T11" fmla="*/ 31 h 32"/>
                  <a:gd name="T12" fmla="*/ 33 w 35"/>
                  <a:gd name="T13" fmla="*/ 23 h 32"/>
                  <a:gd name="T14" fmla="*/ 33 w 35"/>
                  <a:gd name="T15" fmla="*/ 12 h 32"/>
                  <a:gd name="T16" fmla="*/ 23 w 35"/>
                  <a:gd name="T17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32">
                    <a:moveTo>
                      <a:pt x="23" y="3"/>
                    </a:moveTo>
                    <a:cubicBezTo>
                      <a:pt x="18" y="0"/>
                      <a:pt x="13" y="0"/>
                      <a:pt x="10" y="1"/>
                    </a:cubicBezTo>
                    <a:cubicBezTo>
                      <a:pt x="6" y="3"/>
                      <a:pt x="4" y="5"/>
                      <a:pt x="2" y="9"/>
                    </a:cubicBezTo>
                    <a:cubicBezTo>
                      <a:pt x="0" y="13"/>
                      <a:pt x="0" y="17"/>
                      <a:pt x="2" y="21"/>
                    </a:cubicBezTo>
                    <a:cubicBezTo>
                      <a:pt x="3" y="24"/>
                      <a:pt x="6" y="27"/>
                      <a:pt x="12" y="29"/>
                    </a:cubicBezTo>
                    <a:cubicBezTo>
                      <a:pt x="17" y="32"/>
                      <a:pt x="21" y="32"/>
                      <a:pt x="25" y="31"/>
                    </a:cubicBezTo>
                    <a:cubicBezTo>
                      <a:pt x="29" y="29"/>
                      <a:pt x="32" y="27"/>
                      <a:pt x="33" y="23"/>
                    </a:cubicBezTo>
                    <a:cubicBezTo>
                      <a:pt x="35" y="19"/>
                      <a:pt x="35" y="15"/>
                      <a:pt x="33" y="12"/>
                    </a:cubicBezTo>
                    <a:cubicBezTo>
                      <a:pt x="32" y="8"/>
                      <a:pt x="28" y="5"/>
                      <a:pt x="2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0" name="Freeform 72">
                <a:extLst>
                  <a:ext uri="{FF2B5EF4-FFF2-40B4-BE49-F238E27FC236}">
                    <a16:creationId xmlns="" xmlns:a16="http://schemas.microsoft.com/office/drawing/2014/main" id="{359B5C8C-C1CC-CC40-A75F-DFB817DDE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886"/>
                <a:ext cx="42" cy="77"/>
              </a:xfrm>
              <a:custGeom>
                <a:avLst/>
                <a:gdLst>
                  <a:gd name="T0" fmla="*/ 22 w 22"/>
                  <a:gd name="T1" fmla="*/ 0 h 40"/>
                  <a:gd name="T2" fmla="*/ 22 w 22"/>
                  <a:gd name="T3" fmla="*/ 40 h 40"/>
                  <a:gd name="T4" fmla="*/ 12 w 22"/>
                  <a:gd name="T5" fmla="*/ 40 h 40"/>
                  <a:gd name="T6" fmla="*/ 12 w 22"/>
                  <a:gd name="T7" fmla="*/ 14 h 40"/>
                  <a:gd name="T8" fmla="*/ 6 w 22"/>
                  <a:gd name="T9" fmla="*/ 17 h 40"/>
                  <a:gd name="T10" fmla="*/ 0 w 22"/>
                  <a:gd name="T11" fmla="*/ 20 h 40"/>
                  <a:gd name="T12" fmla="*/ 0 w 22"/>
                  <a:gd name="T13" fmla="*/ 11 h 40"/>
                  <a:gd name="T14" fmla="*/ 9 w 22"/>
                  <a:gd name="T15" fmla="*/ 7 h 40"/>
                  <a:gd name="T16" fmla="*/ 14 w 22"/>
                  <a:gd name="T17" fmla="*/ 0 h 40"/>
                  <a:gd name="T18" fmla="*/ 22 w 22"/>
                  <a:gd name="T1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40">
                    <a:moveTo>
                      <a:pt x="22" y="0"/>
                    </a:moveTo>
                    <a:cubicBezTo>
                      <a:pt x="22" y="40"/>
                      <a:pt x="22" y="40"/>
                      <a:pt x="2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0" y="15"/>
                      <a:pt x="8" y="17"/>
                      <a:pt x="6" y="17"/>
                    </a:cubicBezTo>
                    <a:cubicBezTo>
                      <a:pt x="5" y="18"/>
                      <a:pt x="3" y="19"/>
                      <a:pt x="0" y="2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10"/>
                      <a:pt x="7" y="8"/>
                      <a:pt x="9" y="7"/>
                    </a:cubicBezTo>
                    <a:cubicBezTo>
                      <a:pt x="11" y="5"/>
                      <a:pt x="12" y="3"/>
                      <a:pt x="14" y="0"/>
                    </a:cubicBezTo>
                    <a:lnTo>
                      <a:pt x="2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1" name="Freeform 73">
                <a:extLst>
                  <a:ext uri="{FF2B5EF4-FFF2-40B4-BE49-F238E27FC236}">
                    <a16:creationId xmlns="" xmlns:a16="http://schemas.microsoft.com/office/drawing/2014/main" id="{ADE9046A-3EA3-9F4B-8974-69748CC297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53" y="1886"/>
                <a:ext cx="61" cy="77"/>
              </a:xfrm>
              <a:custGeom>
                <a:avLst/>
                <a:gdLst>
                  <a:gd name="T0" fmla="*/ 21 w 32"/>
                  <a:gd name="T1" fmla="*/ 14 h 40"/>
                  <a:gd name="T2" fmla="*/ 19 w 32"/>
                  <a:gd name="T3" fmla="*/ 9 h 40"/>
                  <a:gd name="T4" fmla="*/ 16 w 32"/>
                  <a:gd name="T5" fmla="*/ 7 h 40"/>
                  <a:gd name="T6" fmla="*/ 12 w 32"/>
                  <a:gd name="T7" fmla="*/ 9 h 40"/>
                  <a:gd name="T8" fmla="*/ 11 w 32"/>
                  <a:gd name="T9" fmla="*/ 14 h 40"/>
                  <a:gd name="T10" fmla="*/ 12 w 32"/>
                  <a:gd name="T11" fmla="*/ 19 h 40"/>
                  <a:gd name="T12" fmla="*/ 16 w 32"/>
                  <a:gd name="T13" fmla="*/ 20 h 40"/>
                  <a:gd name="T14" fmla="*/ 20 w 32"/>
                  <a:gd name="T15" fmla="*/ 19 h 40"/>
                  <a:gd name="T16" fmla="*/ 21 w 32"/>
                  <a:gd name="T17" fmla="*/ 14 h 40"/>
                  <a:gd name="T18" fmla="*/ 1 w 32"/>
                  <a:gd name="T19" fmla="*/ 31 h 40"/>
                  <a:gd name="T20" fmla="*/ 12 w 32"/>
                  <a:gd name="T21" fmla="*/ 30 h 40"/>
                  <a:gd name="T22" fmla="*/ 13 w 32"/>
                  <a:gd name="T23" fmla="*/ 33 h 40"/>
                  <a:gd name="T24" fmla="*/ 16 w 32"/>
                  <a:gd name="T25" fmla="*/ 34 h 40"/>
                  <a:gd name="T26" fmla="*/ 20 w 32"/>
                  <a:gd name="T27" fmla="*/ 31 h 40"/>
                  <a:gd name="T28" fmla="*/ 21 w 32"/>
                  <a:gd name="T29" fmla="*/ 23 h 40"/>
                  <a:gd name="T30" fmla="*/ 18 w 32"/>
                  <a:gd name="T31" fmla="*/ 26 h 40"/>
                  <a:gd name="T32" fmla="*/ 13 w 32"/>
                  <a:gd name="T33" fmla="*/ 27 h 40"/>
                  <a:gd name="T34" fmla="*/ 4 w 32"/>
                  <a:gd name="T35" fmla="*/ 23 h 40"/>
                  <a:gd name="T36" fmla="*/ 0 w 32"/>
                  <a:gd name="T37" fmla="*/ 14 h 40"/>
                  <a:gd name="T38" fmla="*/ 2 w 32"/>
                  <a:gd name="T39" fmla="*/ 7 h 40"/>
                  <a:gd name="T40" fmla="*/ 7 w 32"/>
                  <a:gd name="T41" fmla="*/ 2 h 40"/>
                  <a:gd name="T42" fmla="*/ 15 w 32"/>
                  <a:gd name="T43" fmla="*/ 0 h 40"/>
                  <a:gd name="T44" fmla="*/ 25 w 32"/>
                  <a:gd name="T45" fmla="*/ 2 h 40"/>
                  <a:gd name="T46" fmla="*/ 30 w 32"/>
                  <a:gd name="T47" fmla="*/ 9 h 40"/>
                  <a:gd name="T48" fmla="*/ 32 w 32"/>
                  <a:gd name="T49" fmla="*/ 20 h 40"/>
                  <a:gd name="T50" fmla="*/ 28 w 32"/>
                  <a:gd name="T51" fmla="*/ 36 h 40"/>
                  <a:gd name="T52" fmla="*/ 16 w 32"/>
                  <a:gd name="T53" fmla="*/ 40 h 40"/>
                  <a:gd name="T54" fmla="*/ 8 w 32"/>
                  <a:gd name="T55" fmla="*/ 39 h 40"/>
                  <a:gd name="T56" fmla="*/ 4 w 32"/>
                  <a:gd name="T57" fmla="*/ 36 h 40"/>
                  <a:gd name="T58" fmla="*/ 1 w 32"/>
                  <a:gd name="T59" fmla="*/ 3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2" h="40">
                    <a:moveTo>
                      <a:pt x="21" y="14"/>
                    </a:moveTo>
                    <a:cubicBezTo>
                      <a:pt x="21" y="12"/>
                      <a:pt x="21" y="10"/>
                      <a:pt x="19" y="9"/>
                    </a:cubicBezTo>
                    <a:cubicBezTo>
                      <a:pt x="18" y="8"/>
                      <a:pt x="17" y="7"/>
                      <a:pt x="16" y="7"/>
                    </a:cubicBezTo>
                    <a:cubicBezTo>
                      <a:pt x="14" y="7"/>
                      <a:pt x="13" y="8"/>
                      <a:pt x="12" y="9"/>
                    </a:cubicBezTo>
                    <a:cubicBezTo>
                      <a:pt x="11" y="10"/>
                      <a:pt x="11" y="11"/>
                      <a:pt x="11" y="14"/>
                    </a:cubicBezTo>
                    <a:cubicBezTo>
                      <a:pt x="11" y="16"/>
                      <a:pt x="11" y="17"/>
                      <a:pt x="12" y="19"/>
                    </a:cubicBezTo>
                    <a:cubicBezTo>
                      <a:pt x="13" y="20"/>
                      <a:pt x="14" y="20"/>
                      <a:pt x="16" y="20"/>
                    </a:cubicBezTo>
                    <a:cubicBezTo>
                      <a:pt x="17" y="20"/>
                      <a:pt x="19" y="20"/>
                      <a:pt x="20" y="19"/>
                    </a:cubicBezTo>
                    <a:cubicBezTo>
                      <a:pt x="21" y="18"/>
                      <a:pt x="21" y="16"/>
                      <a:pt x="21" y="14"/>
                    </a:cubicBezTo>
                    <a:close/>
                    <a:moveTo>
                      <a:pt x="1" y="31"/>
                    </a:move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1"/>
                      <a:pt x="13" y="32"/>
                      <a:pt x="13" y="33"/>
                    </a:cubicBezTo>
                    <a:cubicBezTo>
                      <a:pt x="14" y="34"/>
                      <a:pt x="15" y="34"/>
                      <a:pt x="16" y="34"/>
                    </a:cubicBezTo>
                    <a:cubicBezTo>
                      <a:pt x="18" y="34"/>
                      <a:pt x="19" y="33"/>
                      <a:pt x="20" y="31"/>
                    </a:cubicBezTo>
                    <a:cubicBezTo>
                      <a:pt x="21" y="30"/>
                      <a:pt x="21" y="27"/>
                      <a:pt x="21" y="23"/>
                    </a:cubicBezTo>
                    <a:cubicBezTo>
                      <a:pt x="20" y="24"/>
                      <a:pt x="19" y="25"/>
                      <a:pt x="18" y="26"/>
                    </a:cubicBezTo>
                    <a:cubicBezTo>
                      <a:pt x="16" y="27"/>
                      <a:pt x="15" y="27"/>
                      <a:pt x="13" y="27"/>
                    </a:cubicBezTo>
                    <a:cubicBezTo>
                      <a:pt x="9" y="27"/>
                      <a:pt x="6" y="26"/>
                      <a:pt x="4" y="23"/>
                    </a:cubicBezTo>
                    <a:cubicBezTo>
                      <a:pt x="2" y="21"/>
                      <a:pt x="0" y="18"/>
                      <a:pt x="0" y="14"/>
                    </a:cubicBezTo>
                    <a:cubicBezTo>
                      <a:pt x="0" y="11"/>
                      <a:pt x="1" y="9"/>
                      <a:pt x="2" y="7"/>
                    </a:cubicBezTo>
                    <a:cubicBezTo>
                      <a:pt x="3" y="5"/>
                      <a:pt x="5" y="3"/>
                      <a:pt x="7" y="2"/>
                    </a:cubicBezTo>
                    <a:cubicBezTo>
                      <a:pt x="9" y="1"/>
                      <a:pt x="12" y="0"/>
                      <a:pt x="15" y="0"/>
                    </a:cubicBezTo>
                    <a:cubicBezTo>
                      <a:pt x="19" y="0"/>
                      <a:pt x="22" y="1"/>
                      <a:pt x="25" y="2"/>
                    </a:cubicBezTo>
                    <a:cubicBezTo>
                      <a:pt x="27" y="4"/>
                      <a:pt x="29" y="6"/>
                      <a:pt x="30" y="9"/>
                    </a:cubicBezTo>
                    <a:cubicBezTo>
                      <a:pt x="32" y="12"/>
                      <a:pt x="32" y="16"/>
                      <a:pt x="32" y="20"/>
                    </a:cubicBezTo>
                    <a:cubicBezTo>
                      <a:pt x="32" y="27"/>
                      <a:pt x="31" y="32"/>
                      <a:pt x="28" y="36"/>
                    </a:cubicBezTo>
                    <a:cubicBezTo>
                      <a:pt x="25" y="39"/>
                      <a:pt x="21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7" y="39"/>
                      <a:pt x="5" y="38"/>
                      <a:pt x="4" y="36"/>
                    </a:cubicBezTo>
                    <a:cubicBezTo>
                      <a:pt x="3" y="35"/>
                      <a:pt x="2" y="33"/>
                      <a:pt x="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2" name="Freeform 74">
                <a:extLst>
                  <a:ext uri="{FF2B5EF4-FFF2-40B4-BE49-F238E27FC236}">
                    <a16:creationId xmlns="" xmlns:a16="http://schemas.microsoft.com/office/drawing/2014/main" id="{1C199CC4-EBF1-EB49-B0DD-C0305B28C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888"/>
                <a:ext cx="61" cy="75"/>
              </a:xfrm>
              <a:custGeom>
                <a:avLst/>
                <a:gdLst>
                  <a:gd name="T0" fmla="*/ 5 w 32"/>
                  <a:gd name="T1" fmla="*/ 0 h 39"/>
                  <a:gd name="T2" fmla="*/ 30 w 32"/>
                  <a:gd name="T3" fmla="*/ 0 h 39"/>
                  <a:gd name="T4" fmla="*/ 30 w 32"/>
                  <a:gd name="T5" fmla="*/ 9 h 39"/>
                  <a:gd name="T6" fmla="*/ 13 w 32"/>
                  <a:gd name="T7" fmla="*/ 9 h 39"/>
                  <a:gd name="T8" fmla="*/ 12 w 32"/>
                  <a:gd name="T9" fmla="*/ 15 h 39"/>
                  <a:gd name="T10" fmla="*/ 16 w 32"/>
                  <a:gd name="T11" fmla="*/ 13 h 39"/>
                  <a:gd name="T12" fmla="*/ 19 w 32"/>
                  <a:gd name="T13" fmla="*/ 13 h 39"/>
                  <a:gd name="T14" fmla="*/ 29 w 32"/>
                  <a:gd name="T15" fmla="*/ 16 h 39"/>
                  <a:gd name="T16" fmla="*/ 32 w 32"/>
                  <a:gd name="T17" fmla="*/ 25 h 39"/>
                  <a:gd name="T18" fmla="*/ 30 w 32"/>
                  <a:gd name="T19" fmla="*/ 32 h 39"/>
                  <a:gd name="T20" fmla="*/ 25 w 32"/>
                  <a:gd name="T21" fmla="*/ 38 h 39"/>
                  <a:gd name="T22" fmla="*/ 16 w 32"/>
                  <a:gd name="T23" fmla="*/ 39 h 39"/>
                  <a:gd name="T24" fmla="*/ 10 w 32"/>
                  <a:gd name="T25" fmla="*/ 39 h 39"/>
                  <a:gd name="T26" fmla="*/ 5 w 32"/>
                  <a:gd name="T27" fmla="*/ 37 h 39"/>
                  <a:gd name="T28" fmla="*/ 2 w 32"/>
                  <a:gd name="T29" fmla="*/ 33 h 39"/>
                  <a:gd name="T30" fmla="*/ 0 w 32"/>
                  <a:gd name="T31" fmla="*/ 29 h 39"/>
                  <a:gd name="T32" fmla="*/ 11 w 32"/>
                  <a:gd name="T33" fmla="*/ 28 h 39"/>
                  <a:gd name="T34" fmla="*/ 13 w 32"/>
                  <a:gd name="T35" fmla="*/ 32 h 39"/>
                  <a:gd name="T36" fmla="*/ 16 w 32"/>
                  <a:gd name="T37" fmla="*/ 33 h 39"/>
                  <a:gd name="T38" fmla="*/ 20 w 32"/>
                  <a:gd name="T39" fmla="*/ 31 h 39"/>
                  <a:gd name="T40" fmla="*/ 21 w 32"/>
                  <a:gd name="T41" fmla="*/ 26 h 39"/>
                  <a:gd name="T42" fmla="*/ 20 w 32"/>
                  <a:gd name="T43" fmla="*/ 21 h 39"/>
                  <a:gd name="T44" fmla="*/ 16 w 32"/>
                  <a:gd name="T45" fmla="*/ 19 h 39"/>
                  <a:gd name="T46" fmla="*/ 13 w 32"/>
                  <a:gd name="T47" fmla="*/ 20 h 39"/>
                  <a:gd name="T48" fmla="*/ 11 w 32"/>
                  <a:gd name="T49" fmla="*/ 22 h 39"/>
                  <a:gd name="T50" fmla="*/ 1 w 32"/>
                  <a:gd name="T51" fmla="*/ 21 h 39"/>
                  <a:gd name="T52" fmla="*/ 5 w 32"/>
                  <a:gd name="T5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2" h="39">
                    <a:moveTo>
                      <a:pt x="5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4"/>
                      <a:pt x="14" y="14"/>
                      <a:pt x="16" y="13"/>
                    </a:cubicBezTo>
                    <a:cubicBezTo>
                      <a:pt x="17" y="13"/>
                      <a:pt x="18" y="13"/>
                      <a:pt x="19" y="13"/>
                    </a:cubicBezTo>
                    <a:cubicBezTo>
                      <a:pt x="23" y="13"/>
                      <a:pt x="26" y="14"/>
                      <a:pt x="29" y="16"/>
                    </a:cubicBezTo>
                    <a:cubicBezTo>
                      <a:pt x="31" y="19"/>
                      <a:pt x="32" y="22"/>
                      <a:pt x="32" y="25"/>
                    </a:cubicBezTo>
                    <a:cubicBezTo>
                      <a:pt x="32" y="28"/>
                      <a:pt x="32" y="30"/>
                      <a:pt x="30" y="32"/>
                    </a:cubicBezTo>
                    <a:cubicBezTo>
                      <a:pt x="29" y="35"/>
                      <a:pt x="27" y="36"/>
                      <a:pt x="25" y="38"/>
                    </a:cubicBezTo>
                    <a:cubicBezTo>
                      <a:pt x="23" y="39"/>
                      <a:pt x="20" y="39"/>
                      <a:pt x="16" y="39"/>
                    </a:cubicBezTo>
                    <a:cubicBezTo>
                      <a:pt x="14" y="39"/>
                      <a:pt x="12" y="39"/>
                      <a:pt x="10" y="39"/>
                    </a:cubicBezTo>
                    <a:cubicBezTo>
                      <a:pt x="8" y="38"/>
                      <a:pt x="6" y="38"/>
                      <a:pt x="5" y="37"/>
                    </a:cubicBezTo>
                    <a:cubicBezTo>
                      <a:pt x="4" y="36"/>
                      <a:pt x="3" y="35"/>
                      <a:pt x="2" y="33"/>
                    </a:cubicBezTo>
                    <a:cubicBezTo>
                      <a:pt x="1" y="32"/>
                      <a:pt x="1" y="31"/>
                      <a:pt x="0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9"/>
                      <a:pt x="12" y="31"/>
                      <a:pt x="13" y="32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8" y="33"/>
                      <a:pt x="19" y="32"/>
                      <a:pt x="20" y="31"/>
                    </a:cubicBezTo>
                    <a:cubicBezTo>
                      <a:pt x="21" y="30"/>
                      <a:pt x="21" y="28"/>
                      <a:pt x="21" y="26"/>
                    </a:cubicBezTo>
                    <a:cubicBezTo>
                      <a:pt x="21" y="24"/>
                      <a:pt x="21" y="22"/>
                      <a:pt x="20" y="21"/>
                    </a:cubicBezTo>
                    <a:cubicBezTo>
                      <a:pt x="19" y="20"/>
                      <a:pt x="18" y="19"/>
                      <a:pt x="16" y="19"/>
                    </a:cubicBezTo>
                    <a:cubicBezTo>
                      <a:pt x="15" y="19"/>
                      <a:pt x="14" y="20"/>
                      <a:pt x="13" y="20"/>
                    </a:cubicBezTo>
                    <a:cubicBezTo>
                      <a:pt x="12" y="21"/>
                      <a:pt x="11" y="21"/>
                      <a:pt x="11" y="22"/>
                    </a:cubicBezTo>
                    <a:cubicBezTo>
                      <a:pt x="1" y="21"/>
                      <a:pt x="1" y="21"/>
                      <a:pt x="1" y="21"/>
                    </a:cubicBez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3" name="Freeform 75">
                <a:extLst>
                  <a:ext uri="{FF2B5EF4-FFF2-40B4-BE49-F238E27FC236}">
                    <a16:creationId xmlns="" xmlns:a16="http://schemas.microsoft.com/office/drawing/2014/main" id="{3E225985-C272-6440-8D1B-CC0D88B4E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886"/>
                <a:ext cx="61" cy="77"/>
              </a:xfrm>
              <a:custGeom>
                <a:avLst/>
                <a:gdLst>
                  <a:gd name="T0" fmla="*/ 11 w 32"/>
                  <a:gd name="T1" fmla="*/ 12 h 40"/>
                  <a:gd name="T2" fmla="*/ 0 w 32"/>
                  <a:gd name="T3" fmla="*/ 11 h 40"/>
                  <a:gd name="T4" fmla="*/ 5 w 32"/>
                  <a:gd name="T5" fmla="*/ 3 h 40"/>
                  <a:gd name="T6" fmla="*/ 16 w 32"/>
                  <a:gd name="T7" fmla="*/ 0 h 40"/>
                  <a:gd name="T8" fmla="*/ 26 w 32"/>
                  <a:gd name="T9" fmla="*/ 3 h 40"/>
                  <a:gd name="T10" fmla="*/ 30 w 32"/>
                  <a:gd name="T11" fmla="*/ 10 h 40"/>
                  <a:gd name="T12" fmla="*/ 28 w 32"/>
                  <a:gd name="T13" fmla="*/ 15 h 40"/>
                  <a:gd name="T14" fmla="*/ 24 w 32"/>
                  <a:gd name="T15" fmla="*/ 19 h 40"/>
                  <a:gd name="T16" fmla="*/ 28 w 32"/>
                  <a:gd name="T17" fmla="*/ 20 h 40"/>
                  <a:gd name="T18" fmla="*/ 31 w 32"/>
                  <a:gd name="T19" fmla="*/ 23 h 40"/>
                  <a:gd name="T20" fmla="*/ 32 w 32"/>
                  <a:gd name="T21" fmla="*/ 28 h 40"/>
                  <a:gd name="T22" fmla="*/ 30 w 32"/>
                  <a:gd name="T23" fmla="*/ 34 h 40"/>
                  <a:gd name="T24" fmla="*/ 25 w 32"/>
                  <a:gd name="T25" fmla="*/ 39 h 40"/>
                  <a:gd name="T26" fmla="*/ 16 w 32"/>
                  <a:gd name="T27" fmla="*/ 40 h 40"/>
                  <a:gd name="T28" fmla="*/ 8 w 32"/>
                  <a:gd name="T29" fmla="*/ 39 h 40"/>
                  <a:gd name="T30" fmla="*/ 3 w 32"/>
                  <a:gd name="T31" fmla="*/ 36 h 40"/>
                  <a:gd name="T32" fmla="*/ 0 w 32"/>
                  <a:gd name="T33" fmla="*/ 30 h 40"/>
                  <a:gd name="T34" fmla="*/ 11 w 32"/>
                  <a:gd name="T35" fmla="*/ 28 h 40"/>
                  <a:gd name="T36" fmla="*/ 13 w 32"/>
                  <a:gd name="T37" fmla="*/ 33 h 40"/>
                  <a:gd name="T38" fmla="*/ 16 w 32"/>
                  <a:gd name="T39" fmla="*/ 34 h 40"/>
                  <a:gd name="T40" fmla="*/ 20 w 32"/>
                  <a:gd name="T41" fmla="*/ 32 h 40"/>
                  <a:gd name="T42" fmla="*/ 21 w 32"/>
                  <a:gd name="T43" fmla="*/ 28 h 40"/>
                  <a:gd name="T44" fmla="*/ 20 w 32"/>
                  <a:gd name="T45" fmla="*/ 24 h 40"/>
                  <a:gd name="T46" fmla="*/ 16 w 32"/>
                  <a:gd name="T47" fmla="*/ 23 h 40"/>
                  <a:gd name="T48" fmla="*/ 12 w 32"/>
                  <a:gd name="T49" fmla="*/ 23 h 40"/>
                  <a:gd name="T50" fmla="*/ 13 w 32"/>
                  <a:gd name="T51" fmla="*/ 15 h 40"/>
                  <a:gd name="T52" fmla="*/ 14 w 32"/>
                  <a:gd name="T53" fmla="*/ 16 h 40"/>
                  <a:gd name="T54" fmla="*/ 18 w 32"/>
                  <a:gd name="T55" fmla="*/ 14 h 40"/>
                  <a:gd name="T56" fmla="*/ 19 w 32"/>
                  <a:gd name="T57" fmla="*/ 11 h 40"/>
                  <a:gd name="T58" fmla="*/ 18 w 32"/>
                  <a:gd name="T59" fmla="*/ 8 h 40"/>
                  <a:gd name="T60" fmla="*/ 15 w 32"/>
                  <a:gd name="T61" fmla="*/ 7 h 40"/>
                  <a:gd name="T62" fmla="*/ 12 w 32"/>
                  <a:gd name="T63" fmla="*/ 8 h 40"/>
                  <a:gd name="T64" fmla="*/ 11 w 32"/>
                  <a:gd name="T65" fmla="*/ 1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" h="40">
                    <a:moveTo>
                      <a:pt x="11" y="12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7"/>
                      <a:pt x="3" y="5"/>
                      <a:pt x="5" y="3"/>
                    </a:cubicBezTo>
                    <a:cubicBezTo>
                      <a:pt x="8" y="1"/>
                      <a:pt x="11" y="0"/>
                      <a:pt x="16" y="0"/>
                    </a:cubicBezTo>
                    <a:cubicBezTo>
                      <a:pt x="21" y="0"/>
                      <a:pt x="24" y="1"/>
                      <a:pt x="26" y="3"/>
                    </a:cubicBezTo>
                    <a:cubicBezTo>
                      <a:pt x="29" y="5"/>
                      <a:pt x="30" y="8"/>
                      <a:pt x="30" y="10"/>
                    </a:cubicBezTo>
                    <a:cubicBezTo>
                      <a:pt x="30" y="12"/>
                      <a:pt x="29" y="14"/>
                      <a:pt x="28" y="15"/>
                    </a:cubicBezTo>
                    <a:cubicBezTo>
                      <a:pt x="27" y="16"/>
                      <a:pt x="26" y="18"/>
                      <a:pt x="24" y="19"/>
                    </a:cubicBezTo>
                    <a:cubicBezTo>
                      <a:pt x="26" y="19"/>
                      <a:pt x="27" y="19"/>
                      <a:pt x="28" y="20"/>
                    </a:cubicBezTo>
                    <a:cubicBezTo>
                      <a:pt x="29" y="21"/>
                      <a:pt x="30" y="22"/>
                      <a:pt x="31" y="23"/>
                    </a:cubicBezTo>
                    <a:cubicBezTo>
                      <a:pt x="31" y="24"/>
                      <a:pt x="32" y="26"/>
                      <a:pt x="32" y="28"/>
                    </a:cubicBezTo>
                    <a:cubicBezTo>
                      <a:pt x="32" y="30"/>
                      <a:pt x="31" y="32"/>
                      <a:pt x="30" y="34"/>
                    </a:cubicBezTo>
                    <a:cubicBezTo>
                      <a:pt x="29" y="36"/>
                      <a:pt x="27" y="38"/>
                      <a:pt x="25" y="39"/>
                    </a:cubicBezTo>
                    <a:cubicBezTo>
                      <a:pt x="23" y="40"/>
                      <a:pt x="20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6" y="38"/>
                      <a:pt x="4" y="37"/>
                      <a:pt x="3" y="36"/>
                    </a:cubicBezTo>
                    <a:cubicBezTo>
                      <a:pt x="2" y="34"/>
                      <a:pt x="1" y="32"/>
                      <a:pt x="0" y="30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30"/>
                      <a:pt x="12" y="32"/>
                      <a:pt x="13" y="33"/>
                    </a:cubicBezTo>
                    <a:cubicBezTo>
                      <a:pt x="13" y="34"/>
                      <a:pt x="15" y="34"/>
                      <a:pt x="16" y="34"/>
                    </a:cubicBezTo>
                    <a:cubicBezTo>
                      <a:pt x="17" y="34"/>
                      <a:pt x="19" y="33"/>
                      <a:pt x="20" y="32"/>
                    </a:cubicBezTo>
                    <a:cubicBezTo>
                      <a:pt x="20" y="31"/>
                      <a:pt x="21" y="30"/>
                      <a:pt x="21" y="28"/>
                    </a:cubicBezTo>
                    <a:cubicBezTo>
                      <a:pt x="21" y="26"/>
                      <a:pt x="20" y="25"/>
                      <a:pt x="20" y="24"/>
                    </a:cubicBezTo>
                    <a:cubicBezTo>
                      <a:pt x="19" y="23"/>
                      <a:pt x="17" y="23"/>
                      <a:pt x="16" y="23"/>
                    </a:cubicBezTo>
                    <a:cubicBezTo>
                      <a:pt x="15" y="23"/>
                      <a:pt x="14" y="23"/>
                      <a:pt x="12" y="23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6" y="16"/>
                      <a:pt x="17" y="15"/>
                      <a:pt x="18" y="14"/>
                    </a:cubicBezTo>
                    <a:cubicBezTo>
                      <a:pt x="19" y="13"/>
                      <a:pt x="19" y="12"/>
                      <a:pt x="19" y="11"/>
                    </a:cubicBezTo>
                    <a:cubicBezTo>
                      <a:pt x="19" y="10"/>
                      <a:pt x="19" y="9"/>
                      <a:pt x="18" y="8"/>
                    </a:cubicBezTo>
                    <a:cubicBezTo>
                      <a:pt x="17" y="8"/>
                      <a:pt x="16" y="7"/>
                      <a:pt x="15" y="7"/>
                    </a:cubicBezTo>
                    <a:cubicBezTo>
                      <a:pt x="14" y="7"/>
                      <a:pt x="13" y="8"/>
                      <a:pt x="12" y="8"/>
                    </a:cubicBezTo>
                    <a:cubicBezTo>
                      <a:pt x="11" y="9"/>
                      <a:pt x="11" y="10"/>
                      <a:pt x="1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4" name="Freeform 76">
                <a:extLst>
                  <a:ext uri="{FF2B5EF4-FFF2-40B4-BE49-F238E27FC236}">
                    <a16:creationId xmlns="" xmlns:a16="http://schemas.microsoft.com/office/drawing/2014/main" id="{82CF09DB-FE95-8040-A0FE-257B85843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957"/>
                <a:ext cx="19" cy="10"/>
              </a:xfrm>
              <a:custGeom>
                <a:avLst/>
                <a:gdLst>
                  <a:gd name="T0" fmla="*/ 0 w 19"/>
                  <a:gd name="T1" fmla="*/ 10 h 10"/>
                  <a:gd name="T2" fmla="*/ 9 w 19"/>
                  <a:gd name="T3" fmla="*/ 8 h 10"/>
                  <a:gd name="T4" fmla="*/ 19 w 19"/>
                  <a:gd name="T5" fmla="*/ 6 h 10"/>
                  <a:gd name="T6" fmla="*/ 13 w 19"/>
                  <a:gd name="T7" fmla="*/ 2 h 10"/>
                  <a:gd name="T8" fmla="*/ 7 w 19"/>
                  <a:gd name="T9" fmla="*/ 0 h 10"/>
                  <a:gd name="T10" fmla="*/ 0 w 19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0">
                    <a:moveTo>
                      <a:pt x="0" y="10"/>
                    </a:moveTo>
                    <a:lnTo>
                      <a:pt x="9" y="8"/>
                    </a:lnTo>
                    <a:lnTo>
                      <a:pt x="19" y="6"/>
                    </a:lnTo>
                    <a:lnTo>
                      <a:pt x="13" y="2"/>
                    </a:lnTo>
                    <a:lnTo>
                      <a:pt x="7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5" name="Freeform 77">
                <a:extLst>
                  <a:ext uri="{FF2B5EF4-FFF2-40B4-BE49-F238E27FC236}">
                    <a16:creationId xmlns="" xmlns:a16="http://schemas.microsoft.com/office/drawing/2014/main" id="{FED0789C-732E-3B41-B606-5B63D054A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684"/>
                <a:ext cx="48" cy="36"/>
              </a:xfrm>
              <a:custGeom>
                <a:avLst/>
                <a:gdLst>
                  <a:gd name="T0" fmla="*/ 22 w 25"/>
                  <a:gd name="T1" fmla="*/ 11 h 19"/>
                  <a:gd name="T2" fmla="*/ 24 w 25"/>
                  <a:gd name="T3" fmla="*/ 8 h 19"/>
                  <a:gd name="T4" fmla="*/ 24 w 25"/>
                  <a:gd name="T5" fmla="*/ 4 h 19"/>
                  <a:gd name="T6" fmla="*/ 21 w 25"/>
                  <a:gd name="T7" fmla="*/ 1 h 19"/>
                  <a:gd name="T8" fmla="*/ 16 w 25"/>
                  <a:gd name="T9" fmla="*/ 1 h 19"/>
                  <a:gd name="T10" fmla="*/ 8 w 25"/>
                  <a:gd name="T11" fmla="*/ 4 h 19"/>
                  <a:gd name="T12" fmla="*/ 0 w 25"/>
                  <a:gd name="T13" fmla="*/ 7 h 19"/>
                  <a:gd name="T14" fmla="*/ 5 w 25"/>
                  <a:gd name="T15" fmla="*/ 19 h 19"/>
                  <a:gd name="T16" fmla="*/ 13 w 25"/>
                  <a:gd name="T17" fmla="*/ 16 h 19"/>
                  <a:gd name="T18" fmla="*/ 22 w 25"/>
                  <a:gd name="T19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19">
                    <a:moveTo>
                      <a:pt x="22" y="11"/>
                    </a:moveTo>
                    <a:cubicBezTo>
                      <a:pt x="23" y="10"/>
                      <a:pt x="24" y="9"/>
                      <a:pt x="24" y="8"/>
                    </a:cubicBezTo>
                    <a:cubicBezTo>
                      <a:pt x="25" y="7"/>
                      <a:pt x="25" y="5"/>
                      <a:pt x="24" y="4"/>
                    </a:cubicBezTo>
                    <a:cubicBezTo>
                      <a:pt x="23" y="2"/>
                      <a:pt x="22" y="1"/>
                      <a:pt x="21" y="1"/>
                    </a:cubicBezTo>
                    <a:cubicBezTo>
                      <a:pt x="19" y="0"/>
                      <a:pt x="18" y="0"/>
                      <a:pt x="16" y="1"/>
                    </a:cubicBezTo>
                    <a:cubicBezTo>
                      <a:pt x="15" y="1"/>
                      <a:pt x="13" y="2"/>
                      <a:pt x="8" y="4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8" y="14"/>
                      <a:pt x="21" y="12"/>
                      <a:pt x="22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6" name="Freeform 78">
                <a:extLst>
                  <a:ext uri="{FF2B5EF4-FFF2-40B4-BE49-F238E27FC236}">
                    <a16:creationId xmlns="" xmlns:a16="http://schemas.microsoft.com/office/drawing/2014/main" id="{4DA63B8F-5A4C-8740-85D3-7ECF339CE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971"/>
                <a:ext cx="40" cy="46"/>
              </a:xfrm>
              <a:custGeom>
                <a:avLst/>
                <a:gdLst>
                  <a:gd name="T0" fmla="*/ 10 w 21"/>
                  <a:gd name="T1" fmla="*/ 22 h 24"/>
                  <a:gd name="T2" fmla="*/ 14 w 21"/>
                  <a:gd name="T3" fmla="*/ 24 h 24"/>
                  <a:gd name="T4" fmla="*/ 18 w 21"/>
                  <a:gd name="T5" fmla="*/ 23 h 24"/>
                  <a:gd name="T6" fmla="*/ 20 w 21"/>
                  <a:gd name="T7" fmla="*/ 19 h 24"/>
                  <a:gd name="T8" fmla="*/ 20 w 21"/>
                  <a:gd name="T9" fmla="*/ 14 h 24"/>
                  <a:gd name="T10" fmla="*/ 16 w 21"/>
                  <a:gd name="T11" fmla="*/ 7 h 24"/>
                  <a:gd name="T12" fmla="*/ 11 w 21"/>
                  <a:gd name="T13" fmla="*/ 0 h 24"/>
                  <a:gd name="T14" fmla="*/ 0 w 21"/>
                  <a:gd name="T15" fmla="*/ 6 h 24"/>
                  <a:gd name="T16" fmla="*/ 4 w 21"/>
                  <a:gd name="T17" fmla="*/ 14 h 24"/>
                  <a:gd name="T18" fmla="*/ 10 w 21"/>
                  <a:gd name="T1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4">
                    <a:moveTo>
                      <a:pt x="10" y="22"/>
                    </a:moveTo>
                    <a:cubicBezTo>
                      <a:pt x="11" y="23"/>
                      <a:pt x="12" y="24"/>
                      <a:pt x="14" y="24"/>
                    </a:cubicBezTo>
                    <a:cubicBezTo>
                      <a:pt x="15" y="24"/>
                      <a:pt x="16" y="24"/>
                      <a:pt x="18" y="23"/>
                    </a:cubicBezTo>
                    <a:cubicBezTo>
                      <a:pt x="19" y="22"/>
                      <a:pt x="20" y="21"/>
                      <a:pt x="20" y="19"/>
                    </a:cubicBezTo>
                    <a:cubicBezTo>
                      <a:pt x="21" y="18"/>
                      <a:pt x="21" y="16"/>
                      <a:pt x="20" y="14"/>
                    </a:cubicBezTo>
                    <a:cubicBezTo>
                      <a:pt x="19" y="14"/>
                      <a:pt x="18" y="11"/>
                      <a:pt x="16" y="7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7" y="18"/>
                      <a:pt x="9" y="21"/>
                      <a:pt x="10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7" name="Freeform 79">
                <a:extLst>
                  <a:ext uri="{FF2B5EF4-FFF2-40B4-BE49-F238E27FC236}">
                    <a16:creationId xmlns="" xmlns:a16="http://schemas.microsoft.com/office/drawing/2014/main" id="{4DB9D68D-25E2-1945-AF9F-973CDE2D2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1157"/>
                <a:ext cx="40" cy="28"/>
              </a:xfrm>
              <a:custGeom>
                <a:avLst/>
                <a:gdLst>
                  <a:gd name="T0" fmla="*/ 40 w 40"/>
                  <a:gd name="T1" fmla="*/ 0 h 28"/>
                  <a:gd name="T2" fmla="*/ 0 w 40"/>
                  <a:gd name="T3" fmla="*/ 3 h 28"/>
                  <a:gd name="T4" fmla="*/ 30 w 40"/>
                  <a:gd name="T5" fmla="*/ 28 h 28"/>
                  <a:gd name="T6" fmla="*/ 40 w 40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8">
                    <a:moveTo>
                      <a:pt x="40" y="0"/>
                    </a:moveTo>
                    <a:lnTo>
                      <a:pt x="0" y="3"/>
                    </a:lnTo>
                    <a:lnTo>
                      <a:pt x="30" y="28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8" name="Freeform 80">
                <a:extLst>
                  <a:ext uri="{FF2B5EF4-FFF2-40B4-BE49-F238E27FC236}">
                    <a16:creationId xmlns="" xmlns:a16="http://schemas.microsoft.com/office/drawing/2014/main" id="{EC588362-A0A7-3D49-A652-F7AE3AC41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112"/>
                <a:ext cx="41" cy="63"/>
              </a:xfrm>
              <a:custGeom>
                <a:avLst/>
                <a:gdLst>
                  <a:gd name="T0" fmla="*/ 8 w 21"/>
                  <a:gd name="T1" fmla="*/ 10 h 33"/>
                  <a:gd name="T2" fmla="*/ 4 w 21"/>
                  <a:gd name="T3" fmla="*/ 12 h 33"/>
                  <a:gd name="T4" fmla="*/ 2 w 21"/>
                  <a:gd name="T5" fmla="*/ 15 h 33"/>
                  <a:gd name="T6" fmla="*/ 1 w 21"/>
                  <a:gd name="T7" fmla="*/ 20 h 33"/>
                  <a:gd name="T8" fmla="*/ 1 w 21"/>
                  <a:gd name="T9" fmla="*/ 23 h 33"/>
                  <a:gd name="T10" fmla="*/ 2 w 21"/>
                  <a:gd name="T11" fmla="*/ 27 h 33"/>
                  <a:gd name="T12" fmla="*/ 9 w 21"/>
                  <a:gd name="T13" fmla="*/ 32 h 33"/>
                  <a:gd name="T14" fmla="*/ 13 w 21"/>
                  <a:gd name="T15" fmla="*/ 33 h 33"/>
                  <a:gd name="T16" fmla="*/ 16 w 21"/>
                  <a:gd name="T17" fmla="*/ 33 h 33"/>
                  <a:gd name="T18" fmla="*/ 19 w 21"/>
                  <a:gd name="T19" fmla="*/ 30 h 33"/>
                  <a:gd name="T20" fmla="*/ 20 w 21"/>
                  <a:gd name="T21" fmla="*/ 27 h 33"/>
                  <a:gd name="T22" fmla="*/ 21 w 21"/>
                  <a:gd name="T23" fmla="*/ 25 h 33"/>
                  <a:gd name="T24" fmla="*/ 20 w 21"/>
                  <a:gd name="T25" fmla="*/ 20 h 33"/>
                  <a:gd name="T26" fmla="*/ 14 w 21"/>
                  <a:gd name="T27" fmla="*/ 16 h 33"/>
                  <a:gd name="T28" fmla="*/ 15 w 21"/>
                  <a:gd name="T29" fmla="*/ 12 h 33"/>
                  <a:gd name="T30" fmla="*/ 17 w 21"/>
                  <a:gd name="T31" fmla="*/ 11 h 33"/>
                  <a:gd name="T32" fmla="*/ 18 w 21"/>
                  <a:gd name="T33" fmla="*/ 8 h 33"/>
                  <a:gd name="T34" fmla="*/ 18 w 21"/>
                  <a:gd name="T35" fmla="*/ 5 h 33"/>
                  <a:gd name="T36" fmla="*/ 18 w 21"/>
                  <a:gd name="T37" fmla="*/ 2 h 33"/>
                  <a:gd name="T38" fmla="*/ 15 w 21"/>
                  <a:gd name="T39" fmla="*/ 3 h 33"/>
                  <a:gd name="T40" fmla="*/ 10 w 21"/>
                  <a:gd name="T41" fmla="*/ 8 h 33"/>
                  <a:gd name="T42" fmla="*/ 9 w 21"/>
                  <a:gd name="T43" fmla="*/ 9 h 33"/>
                  <a:gd name="T44" fmla="*/ 8 w 21"/>
                  <a:gd name="T45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" h="33">
                    <a:moveTo>
                      <a:pt x="8" y="10"/>
                    </a:moveTo>
                    <a:cubicBezTo>
                      <a:pt x="6" y="10"/>
                      <a:pt x="4" y="12"/>
                      <a:pt x="4" y="12"/>
                    </a:cubicBezTo>
                    <a:cubicBezTo>
                      <a:pt x="2" y="14"/>
                      <a:pt x="2" y="15"/>
                      <a:pt x="2" y="15"/>
                    </a:cubicBezTo>
                    <a:cubicBezTo>
                      <a:pt x="2" y="16"/>
                      <a:pt x="1" y="20"/>
                      <a:pt x="1" y="20"/>
                    </a:cubicBezTo>
                    <a:cubicBezTo>
                      <a:pt x="1" y="20"/>
                      <a:pt x="0" y="23"/>
                      <a:pt x="1" y="23"/>
                    </a:cubicBezTo>
                    <a:cubicBezTo>
                      <a:pt x="1" y="24"/>
                      <a:pt x="2" y="26"/>
                      <a:pt x="2" y="27"/>
                    </a:cubicBezTo>
                    <a:cubicBezTo>
                      <a:pt x="4" y="29"/>
                      <a:pt x="9" y="32"/>
                      <a:pt x="9" y="32"/>
                    </a:cubicBezTo>
                    <a:cubicBezTo>
                      <a:pt x="10" y="33"/>
                      <a:pt x="12" y="33"/>
                      <a:pt x="13" y="33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9" y="33"/>
                      <a:pt x="19" y="30"/>
                      <a:pt x="19" y="30"/>
                    </a:cubicBezTo>
                    <a:cubicBezTo>
                      <a:pt x="19" y="28"/>
                      <a:pt x="20" y="27"/>
                      <a:pt x="20" y="27"/>
                    </a:cubicBezTo>
                    <a:cubicBezTo>
                      <a:pt x="21" y="26"/>
                      <a:pt x="21" y="25"/>
                      <a:pt x="21" y="25"/>
                    </a:cubicBezTo>
                    <a:cubicBezTo>
                      <a:pt x="20" y="23"/>
                      <a:pt x="20" y="20"/>
                      <a:pt x="20" y="20"/>
                    </a:cubicBezTo>
                    <a:cubicBezTo>
                      <a:pt x="18" y="19"/>
                      <a:pt x="14" y="16"/>
                      <a:pt x="14" y="16"/>
                    </a:cubicBezTo>
                    <a:cubicBezTo>
                      <a:pt x="12" y="12"/>
                      <a:pt x="15" y="12"/>
                      <a:pt x="15" y="12"/>
                    </a:cubicBezTo>
                    <a:cubicBezTo>
                      <a:pt x="16" y="12"/>
                      <a:pt x="17" y="11"/>
                      <a:pt x="17" y="11"/>
                    </a:cubicBezTo>
                    <a:cubicBezTo>
                      <a:pt x="19" y="11"/>
                      <a:pt x="18" y="8"/>
                      <a:pt x="18" y="8"/>
                    </a:cubicBezTo>
                    <a:cubicBezTo>
                      <a:pt x="18" y="6"/>
                      <a:pt x="18" y="5"/>
                      <a:pt x="18" y="5"/>
                    </a:cubicBezTo>
                    <a:cubicBezTo>
                      <a:pt x="19" y="2"/>
                      <a:pt x="18" y="2"/>
                      <a:pt x="18" y="2"/>
                    </a:cubicBezTo>
                    <a:cubicBezTo>
                      <a:pt x="17" y="0"/>
                      <a:pt x="15" y="3"/>
                      <a:pt x="15" y="3"/>
                    </a:cubicBezTo>
                    <a:cubicBezTo>
                      <a:pt x="14" y="4"/>
                      <a:pt x="10" y="8"/>
                      <a:pt x="10" y="8"/>
                    </a:cubicBezTo>
                    <a:cubicBezTo>
                      <a:pt x="10" y="8"/>
                      <a:pt x="9" y="9"/>
                      <a:pt x="9" y="9"/>
                    </a:cubicBezTo>
                    <a:cubicBezTo>
                      <a:pt x="8" y="10"/>
                      <a:pt x="8" y="10"/>
                      <a:pt x="8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9" name="Freeform 81">
                <a:extLst>
                  <a:ext uri="{FF2B5EF4-FFF2-40B4-BE49-F238E27FC236}">
                    <a16:creationId xmlns="" xmlns:a16="http://schemas.microsoft.com/office/drawing/2014/main" id="{5297DFA1-219E-2C4D-8186-D86C0C581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049"/>
                <a:ext cx="9" cy="21"/>
              </a:xfrm>
              <a:custGeom>
                <a:avLst/>
                <a:gdLst>
                  <a:gd name="T0" fmla="*/ 0 w 5"/>
                  <a:gd name="T1" fmla="*/ 0 h 11"/>
                  <a:gd name="T2" fmla="*/ 2 w 5"/>
                  <a:gd name="T3" fmla="*/ 5 h 11"/>
                  <a:gd name="T4" fmla="*/ 3 w 5"/>
                  <a:gd name="T5" fmla="*/ 7 h 11"/>
                  <a:gd name="T6" fmla="*/ 3 w 5"/>
                  <a:gd name="T7" fmla="*/ 10 h 11"/>
                  <a:gd name="T8" fmla="*/ 5 w 5"/>
                  <a:gd name="T9" fmla="*/ 9 h 11"/>
                  <a:gd name="T10" fmla="*/ 4 w 5"/>
                  <a:gd name="T11" fmla="*/ 3 h 11"/>
                  <a:gd name="T12" fmla="*/ 3 w 5"/>
                  <a:gd name="T13" fmla="*/ 0 h 11"/>
                  <a:gd name="T14" fmla="*/ 0 w 5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1" y="3"/>
                      <a:pt x="2" y="4"/>
                      <a:pt x="2" y="5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4" y="9"/>
                      <a:pt x="3" y="8"/>
                      <a:pt x="3" y="10"/>
                    </a:cubicBezTo>
                    <a:cubicBezTo>
                      <a:pt x="4" y="11"/>
                      <a:pt x="4" y="10"/>
                      <a:pt x="5" y="9"/>
                    </a:cubicBezTo>
                    <a:cubicBezTo>
                      <a:pt x="4" y="8"/>
                      <a:pt x="4" y="5"/>
                      <a:pt x="4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0" name="Freeform 82">
                <a:extLst>
                  <a:ext uri="{FF2B5EF4-FFF2-40B4-BE49-F238E27FC236}">
                    <a16:creationId xmlns="" xmlns:a16="http://schemas.microsoft.com/office/drawing/2014/main" id="{B9710EBD-EEE8-4D40-A299-D9EC07F17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064"/>
                <a:ext cx="34" cy="12"/>
              </a:xfrm>
              <a:custGeom>
                <a:avLst/>
                <a:gdLst>
                  <a:gd name="T0" fmla="*/ 0 w 18"/>
                  <a:gd name="T1" fmla="*/ 6 h 6"/>
                  <a:gd name="T2" fmla="*/ 5 w 18"/>
                  <a:gd name="T3" fmla="*/ 5 h 6"/>
                  <a:gd name="T4" fmla="*/ 17 w 18"/>
                  <a:gd name="T5" fmla="*/ 3 h 6"/>
                  <a:gd name="T6" fmla="*/ 18 w 18"/>
                  <a:gd name="T7" fmla="*/ 2 h 6"/>
                  <a:gd name="T8" fmla="*/ 18 w 18"/>
                  <a:gd name="T9" fmla="*/ 1 h 6"/>
                  <a:gd name="T10" fmla="*/ 17 w 18"/>
                  <a:gd name="T11" fmla="*/ 0 h 6"/>
                  <a:gd name="T12" fmla="*/ 0 w 18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0" y="6"/>
                    </a:moveTo>
                    <a:cubicBezTo>
                      <a:pt x="1" y="6"/>
                      <a:pt x="4" y="5"/>
                      <a:pt x="5" y="5"/>
                    </a:cubicBezTo>
                    <a:cubicBezTo>
                      <a:pt x="9" y="5"/>
                      <a:pt x="15" y="4"/>
                      <a:pt x="17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0"/>
                      <a:pt x="17" y="0"/>
                    </a:cubicBezTo>
                    <a:cubicBezTo>
                      <a:pt x="13" y="3"/>
                      <a:pt x="3" y="4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1" name="Freeform 83">
                <a:extLst>
                  <a:ext uri="{FF2B5EF4-FFF2-40B4-BE49-F238E27FC236}">
                    <a16:creationId xmlns="" xmlns:a16="http://schemas.microsoft.com/office/drawing/2014/main" id="{68BD6FD9-EF0B-0A46-91C3-1BCE569E3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647"/>
                <a:ext cx="63" cy="71"/>
              </a:xfrm>
              <a:custGeom>
                <a:avLst/>
                <a:gdLst>
                  <a:gd name="T0" fmla="*/ 12 w 33"/>
                  <a:gd name="T1" fmla="*/ 35 h 37"/>
                  <a:gd name="T2" fmla="*/ 24 w 33"/>
                  <a:gd name="T3" fmla="*/ 34 h 37"/>
                  <a:gd name="T4" fmla="*/ 32 w 33"/>
                  <a:gd name="T5" fmla="*/ 22 h 37"/>
                  <a:gd name="T6" fmla="*/ 31 w 33"/>
                  <a:gd name="T7" fmla="*/ 8 h 37"/>
                  <a:gd name="T8" fmla="*/ 21 w 33"/>
                  <a:gd name="T9" fmla="*/ 1 h 37"/>
                  <a:gd name="T10" fmla="*/ 9 w 33"/>
                  <a:gd name="T11" fmla="*/ 2 h 37"/>
                  <a:gd name="T12" fmla="*/ 1 w 33"/>
                  <a:gd name="T13" fmla="*/ 14 h 37"/>
                  <a:gd name="T14" fmla="*/ 2 w 33"/>
                  <a:gd name="T15" fmla="*/ 28 h 37"/>
                  <a:gd name="T16" fmla="*/ 12 w 33"/>
                  <a:gd name="T17" fmla="*/ 3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37">
                    <a:moveTo>
                      <a:pt x="12" y="35"/>
                    </a:moveTo>
                    <a:cubicBezTo>
                      <a:pt x="16" y="37"/>
                      <a:pt x="20" y="36"/>
                      <a:pt x="24" y="34"/>
                    </a:cubicBezTo>
                    <a:cubicBezTo>
                      <a:pt x="27" y="32"/>
                      <a:pt x="30" y="28"/>
                      <a:pt x="32" y="22"/>
                    </a:cubicBezTo>
                    <a:cubicBezTo>
                      <a:pt x="33" y="16"/>
                      <a:pt x="33" y="12"/>
                      <a:pt x="31" y="8"/>
                    </a:cubicBezTo>
                    <a:cubicBezTo>
                      <a:pt x="29" y="4"/>
                      <a:pt x="26" y="2"/>
                      <a:pt x="21" y="1"/>
                    </a:cubicBezTo>
                    <a:cubicBezTo>
                      <a:pt x="17" y="0"/>
                      <a:pt x="13" y="0"/>
                      <a:pt x="9" y="2"/>
                    </a:cubicBezTo>
                    <a:cubicBezTo>
                      <a:pt x="5" y="4"/>
                      <a:pt x="3" y="8"/>
                      <a:pt x="1" y="14"/>
                    </a:cubicBezTo>
                    <a:cubicBezTo>
                      <a:pt x="0" y="20"/>
                      <a:pt x="0" y="24"/>
                      <a:pt x="2" y="28"/>
                    </a:cubicBezTo>
                    <a:cubicBezTo>
                      <a:pt x="4" y="32"/>
                      <a:pt x="7" y="34"/>
                      <a:pt x="1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2" name="Freeform 84">
                <a:extLst>
                  <a:ext uri="{FF2B5EF4-FFF2-40B4-BE49-F238E27FC236}">
                    <a16:creationId xmlns="" xmlns:a16="http://schemas.microsoft.com/office/drawing/2014/main" id="{49C84A59-6908-7648-B96B-826A13B192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3" y="521"/>
                <a:ext cx="1726" cy="1733"/>
              </a:xfrm>
              <a:custGeom>
                <a:avLst/>
                <a:gdLst>
                  <a:gd name="T0" fmla="*/ 811 w 904"/>
                  <a:gd name="T1" fmla="*/ 404 h 905"/>
                  <a:gd name="T2" fmla="*/ 773 w 904"/>
                  <a:gd name="T3" fmla="*/ 280 h 905"/>
                  <a:gd name="T4" fmla="*/ 778 w 904"/>
                  <a:gd name="T5" fmla="*/ 210 h 905"/>
                  <a:gd name="T6" fmla="*/ 721 w 904"/>
                  <a:gd name="T7" fmla="*/ 187 h 905"/>
                  <a:gd name="T8" fmla="*/ 685 w 904"/>
                  <a:gd name="T9" fmla="*/ 149 h 905"/>
                  <a:gd name="T10" fmla="*/ 616 w 904"/>
                  <a:gd name="T11" fmla="*/ 113 h 905"/>
                  <a:gd name="T12" fmla="*/ 564 w 904"/>
                  <a:gd name="T13" fmla="*/ 108 h 905"/>
                  <a:gd name="T14" fmla="*/ 460 w 904"/>
                  <a:gd name="T15" fmla="*/ 45 h 905"/>
                  <a:gd name="T16" fmla="*/ 374 w 904"/>
                  <a:gd name="T17" fmla="*/ 52 h 905"/>
                  <a:gd name="T18" fmla="*/ 347 w 904"/>
                  <a:gd name="T19" fmla="*/ 78 h 905"/>
                  <a:gd name="T20" fmla="*/ 361 w 904"/>
                  <a:gd name="T21" fmla="*/ 92 h 905"/>
                  <a:gd name="T22" fmla="*/ 311 w 904"/>
                  <a:gd name="T23" fmla="*/ 104 h 905"/>
                  <a:gd name="T24" fmla="*/ 249 w 904"/>
                  <a:gd name="T25" fmla="*/ 97 h 905"/>
                  <a:gd name="T26" fmla="*/ 174 w 904"/>
                  <a:gd name="T27" fmla="*/ 151 h 905"/>
                  <a:gd name="T28" fmla="*/ 120 w 904"/>
                  <a:gd name="T29" fmla="*/ 211 h 905"/>
                  <a:gd name="T30" fmla="*/ 120 w 904"/>
                  <a:gd name="T31" fmla="*/ 282 h 905"/>
                  <a:gd name="T32" fmla="*/ 131 w 904"/>
                  <a:gd name="T33" fmla="*/ 289 h 905"/>
                  <a:gd name="T34" fmla="*/ 95 w 904"/>
                  <a:gd name="T35" fmla="*/ 411 h 905"/>
                  <a:gd name="T36" fmla="*/ 40 w 904"/>
                  <a:gd name="T37" fmla="*/ 454 h 905"/>
                  <a:gd name="T38" fmla="*/ 50 w 904"/>
                  <a:gd name="T39" fmla="*/ 519 h 905"/>
                  <a:gd name="T40" fmla="*/ 101 w 904"/>
                  <a:gd name="T41" fmla="*/ 526 h 905"/>
                  <a:gd name="T42" fmla="*/ 237 w 904"/>
                  <a:gd name="T43" fmla="*/ 764 h 905"/>
                  <a:gd name="T44" fmla="*/ 217 w 904"/>
                  <a:gd name="T45" fmla="*/ 741 h 905"/>
                  <a:gd name="T46" fmla="*/ 195 w 904"/>
                  <a:gd name="T47" fmla="*/ 742 h 905"/>
                  <a:gd name="T48" fmla="*/ 288 w 904"/>
                  <a:gd name="T49" fmla="*/ 830 h 905"/>
                  <a:gd name="T50" fmla="*/ 283 w 904"/>
                  <a:gd name="T51" fmla="*/ 801 h 905"/>
                  <a:gd name="T52" fmla="*/ 308 w 904"/>
                  <a:gd name="T53" fmla="*/ 811 h 905"/>
                  <a:gd name="T54" fmla="*/ 316 w 904"/>
                  <a:gd name="T55" fmla="*/ 787 h 905"/>
                  <a:gd name="T56" fmla="*/ 309 w 904"/>
                  <a:gd name="T57" fmla="*/ 843 h 905"/>
                  <a:gd name="T58" fmla="*/ 351 w 904"/>
                  <a:gd name="T59" fmla="*/ 858 h 905"/>
                  <a:gd name="T60" fmla="*/ 420 w 904"/>
                  <a:gd name="T61" fmla="*/ 807 h 905"/>
                  <a:gd name="T62" fmla="*/ 412 w 904"/>
                  <a:gd name="T63" fmla="*/ 875 h 905"/>
                  <a:gd name="T64" fmla="*/ 399 w 904"/>
                  <a:gd name="T65" fmla="*/ 866 h 905"/>
                  <a:gd name="T66" fmla="*/ 429 w 904"/>
                  <a:gd name="T67" fmla="*/ 859 h 905"/>
                  <a:gd name="T68" fmla="*/ 478 w 904"/>
                  <a:gd name="T69" fmla="*/ 857 h 905"/>
                  <a:gd name="T70" fmla="*/ 476 w 904"/>
                  <a:gd name="T71" fmla="*/ 832 h 905"/>
                  <a:gd name="T72" fmla="*/ 528 w 904"/>
                  <a:gd name="T73" fmla="*/ 866 h 905"/>
                  <a:gd name="T74" fmla="*/ 485 w 904"/>
                  <a:gd name="T75" fmla="*/ 851 h 905"/>
                  <a:gd name="T76" fmla="*/ 515 w 904"/>
                  <a:gd name="T77" fmla="*/ 820 h 905"/>
                  <a:gd name="T78" fmla="*/ 598 w 904"/>
                  <a:gd name="T79" fmla="*/ 840 h 905"/>
                  <a:gd name="T80" fmla="*/ 587 w 904"/>
                  <a:gd name="T81" fmla="*/ 835 h 905"/>
                  <a:gd name="T82" fmla="*/ 583 w 904"/>
                  <a:gd name="T83" fmla="*/ 805 h 905"/>
                  <a:gd name="T84" fmla="*/ 599 w 904"/>
                  <a:gd name="T85" fmla="*/ 797 h 905"/>
                  <a:gd name="T86" fmla="*/ 615 w 904"/>
                  <a:gd name="T87" fmla="*/ 825 h 905"/>
                  <a:gd name="T88" fmla="*/ 655 w 904"/>
                  <a:gd name="T89" fmla="*/ 793 h 905"/>
                  <a:gd name="T90" fmla="*/ 653 w 904"/>
                  <a:gd name="T91" fmla="*/ 761 h 905"/>
                  <a:gd name="T92" fmla="*/ 663 w 904"/>
                  <a:gd name="T93" fmla="*/ 752 h 905"/>
                  <a:gd name="T94" fmla="*/ 667 w 904"/>
                  <a:gd name="T95" fmla="*/ 737 h 905"/>
                  <a:gd name="T96" fmla="*/ 675 w 904"/>
                  <a:gd name="T97" fmla="*/ 737 h 905"/>
                  <a:gd name="T98" fmla="*/ 676 w 904"/>
                  <a:gd name="T99" fmla="*/ 722 h 905"/>
                  <a:gd name="T100" fmla="*/ 690 w 904"/>
                  <a:gd name="T101" fmla="*/ 738 h 905"/>
                  <a:gd name="T102" fmla="*/ 665 w 904"/>
                  <a:gd name="T103" fmla="*/ 771 h 905"/>
                  <a:gd name="T104" fmla="*/ 688 w 904"/>
                  <a:gd name="T105" fmla="*/ 807 h 905"/>
                  <a:gd name="T106" fmla="*/ 679 w 904"/>
                  <a:gd name="T107" fmla="*/ 769 h 905"/>
                  <a:gd name="T108" fmla="*/ 705 w 904"/>
                  <a:gd name="T109" fmla="*/ 766 h 905"/>
                  <a:gd name="T110" fmla="*/ 777 w 904"/>
                  <a:gd name="T111" fmla="*/ 296 h 905"/>
                  <a:gd name="T112" fmla="*/ 809 w 904"/>
                  <a:gd name="T113" fmla="*/ 386 h 905"/>
                  <a:gd name="T114" fmla="*/ 842 w 904"/>
                  <a:gd name="T115" fmla="*/ 517 h 905"/>
                  <a:gd name="T116" fmla="*/ 806 w 904"/>
                  <a:gd name="T117" fmla="*/ 478 h 9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04" h="905">
                    <a:moveTo>
                      <a:pt x="452" y="0"/>
                    </a:moveTo>
                    <a:cubicBezTo>
                      <a:pt x="202" y="0"/>
                      <a:pt x="0" y="203"/>
                      <a:pt x="0" y="453"/>
                    </a:cubicBezTo>
                    <a:cubicBezTo>
                      <a:pt x="0" y="703"/>
                      <a:pt x="202" y="905"/>
                      <a:pt x="452" y="905"/>
                    </a:cubicBezTo>
                    <a:cubicBezTo>
                      <a:pt x="702" y="905"/>
                      <a:pt x="904" y="703"/>
                      <a:pt x="904" y="453"/>
                    </a:cubicBezTo>
                    <a:cubicBezTo>
                      <a:pt x="904" y="203"/>
                      <a:pt x="702" y="0"/>
                      <a:pt x="452" y="0"/>
                    </a:cubicBezTo>
                    <a:close/>
                    <a:moveTo>
                      <a:pt x="857" y="430"/>
                    </a:moveTo>
                    <a:cubicBezTo>
                      <a:pt x="849" y="431"/>
                      <a:pt x="849" y="431"/>
                      <a:pt x="849" y="431"/>
                    </a:cubicBezTo>
                    <a:cubicBezTo>
                      <a:pt x="845" y="400"/>
                      <a:pt x="845" y="400"/>
                      <a:pt x="845" y="400"/>
                    </a:cubicBezTo>
                    <a:cubicBezTo>
                      <a:pt x="834" y="402"/>
                      <a:pt x="834" y="402"/>
                      <a:pt x="834" y="402"/>
                    </a:cubicBezTo>
                    <a:cubicBezTo>
                      <a:pt x="837" y="430"/>
                      <a:pt x="837" y="430"/>
                      <a:pt x="837" y="430"/>
                    </a:cubicBezTo>
                    <a:cubicBezTo>
                      <a:pt x="828" y="431"/>
                      <a:pt x="828" y="431"/>
                      <a:pt x="828" y="431"/>
                    </a:cubicBezTo>
                    <a:cubicBezTo>
                      <a:pt x="825" y="403"/>
                      <a:pt x="825" y="403"/>
                      <a:pt x="825" y="403"/>
                    </a:cubicBezTo>
                    <a:cubicBezTo>
                      <a:pt x="811" y="404"/>
                      <a:pt x="811" y="404"/>
                      <a:pt x="811" y="404"/>
                    </a:cubicBezTo>
                    <a:cubicBezTo>
                      <a:pt x="815" y="436"/>
                      <a:pt x="815" y="436"/>
                      <a:pt x="815" y="436"/>
                    </a:cubicBezTo>
                    <a:cubicBezTo>
                      <a:pt x="806" y="437"/>
                      <a:pt x="806" y="437"/>
                      <a:pt x="806" y="437"/>
                    </a:cubicBezTo>
                    <a:cubicBezTo>
                      <a:pt x="802" y="394"/>
                      <a:pt x="802" y="394"/>
                      <a:pt x="802" y="394"/>
                    </a:cubicBezTo>
                    <a:cubicBezTo>
                      <a:pt x="853" y="388"/>
                      <a:pt x="853" y="388"/>
                      <a:pt x="853" y="388"/>
                    </a:cubicBezTo>
                    <a:lnTo>
                      <a:pt x="857" y="430"/>
                    </a:lnTo>
                    <a:close/>
                    <a:moveTo>
                      <a:pt x="798" y="241"/>
                    </a:moveTo>
                    <a:cubicBezTo>
                      <a:pt x="801" y="246"/>
                      <a:pt x="803" y="250"/>
                      <a:pt x="804" y="253"/>
                    </a:cubicBezTo>
                    <a:cubicBezTo>
                      <a:pt x="804" y="256"/>
                      <a:pt x="804" y="258"/>
                      <a:pt x="803" y="261"/>
                    </a:cubicBezTo>
                    <a:cubicBezTo>
                      <a:pt x="802" y="264"/>
                      <a:pt x="800" y="266"/>
                      <a:pt x="797" y="267"/>
                    </a:cubicBezTo>
                    <a:cubicBezTo>
                      <a:pt x="794" y="270"/>
                      <a:pt x="791" y="270"/>
                      <a:pt x="787" y="269"/>
                    </a:cubicBezTo>
                    <a:cubicBezTo>
                      <a:pt x="784" y="268"/>
                      <a:pt x="780" y="266"/>
                      <a:pt x="777" y="262"/>
                    </a:cubicBezTo>
                    <a:cubicBezTo>
                      <a:pt x="777" y="265"/>
                      <a:pt x="777" y="267"/>
                      <a:pt x="777" y="270"/>
                    </a:cubicBezTo>
                    <a:cubicBezTo>
                      <a:pt x="776" y="272"/>
                      <a:pt x="775" y="275"/>
                      <a:pt x="773" y="280"/>
                    </a:cubicBezTo>
                    <a:cubicBezTo>
                      <a:pt x="768" y="291"/>
                      <a:pt x="768" y="291"/>
                      <a:pt x="768" y="291"/>
                    </a:cubicBezTo>
                    <a:cubicBezTo>
                      <a:pt x="761" y="279"/>
                      <a:pt x="761" y="279"/>
                      <a:pt x="761" y="279"/>
                    </a:cubicBezTo>
                    <a:cubicBezTo>
                      <a:pt x="766" y="266"/>
                      <a:pt x="766" y="266"/>
                      <a:pt x="766" y="266"/>
                    </a:cubicBezTo>
                    <a:cubicBezTo>
                      <a:pt x="768" y="262"/>
                      <a:pt x="769" y="259"/>
                      <a:pt x="769" y="257"/>
                    </a:cubicBezTo>
                    <a:cubicBezTo>
                      <a:pt x="770" y="256"/>
                      <a:pt x="770" y="254"/>
                      <a:pt x="770" y="253"/>
                    </a:cubicBezTo>
                    <a:cubicBezTo>
                      <a:pt x="769" y="252"/>
                      <a:pt x="768" y="250"/>
                      <a:pt x="767" y="248"/>
                    </a:cubicBezTo>
                    <a:cubicBezTo>
                      <a:pt x="766" y="246"/>
                      <a:pt x="766" y="246"/>
                      <a:pt x="766" y="246"/>
                    </a:cubicBezTo>
                    <a:cubicBezTo>
                      <a:pt x="747" y="257"/>
                      <a:pt x="747" y="257"/>
                      <a:pt x="747" y="257"/>
                    </a:cubicBezTo>
                    <a:cubicBezTo>
                      <a:pt x="741" y="247"/>
                      <a:pt x="741" y="247"/>
                      <a:pt x="741" y="247"/>
                    </a:cubicBezTo>
                    <a:cubicBezTo>
                      <a:pt x="785" y="220"/>
                      <a:pt x="785" y="220"/>
                      <a:pt x="785" y="220"/>
                    </a:cubicBezTo>
                    <a:lnTo>
                      <a:pt x="798" y="241"/>
                    </a:lnTo>
                    <a:close/>
                    <a:moveTo>
                      <a:pt x="750" y="176"/>
                    </a:moveTo>
                    <a:cubicBezTo>
                      <a:pt x="778" y="210"/>
                      <a:pt x="778" y="210"/>
                      <a:pt x="778" y="210"/>
                    </a:cubicBezTo>
                    <a:cubicBezTo>
                      <a:pt x="771" y="216"/>
                      <a:pt x="771" y="216"/>
                      <a:pt x="771" y="216"/>
                    </a:cubicBezTo>
                    <a:cubicBezTo>
                      <a:pt x="761" y="203"/>
                      <a:pt x="761" y="203"/>
                      <a:pt x="761" y="203"/>
                    </a:cubicBezTo>
                    <a:cubicBezTo>
                      <a:pt x="728" y="230"/>
                      <a:pt x="728" y="230"/>
                      <a:pt x="728" y="230"/>
                    </a:cubicBezTo>
                    <a:cubicBezTo>
                      <a:pt x="720" y="222"/>
                      <a:pt x="720" y="222"/>
                      <a:pt x="720" y="222"/>
                    </a:cubicBezTo>
                    <a:cubicBezTo>
                      <a:pt x="754" y="194"/>
                      <a:pt x="754" y="194"/>
                      <a:pt x="754" y="194"/>
                    </a:cubicBezTo>
                    <a:cubicBezTo>
                      <a:pt x="743" y="181"/>
                      <a:pt x="743" y="181"/>
                      <a:pt x="743" y="181"/>
                    </a:cubicBezTo>
                    <a:lnTo>
                      <a:pt x="750" y="176"/>
                    </a:lnTo>
                    <a:close/>
                    <a:moveTo>
                      <a:pt x="742" y="168"/>
                    </a:moveTo>
                    <a:cubicBezTo>
                      <a:pt x="736" y="174"/>
                      <a:pt x="736" y="174"/>
                      <a:pt x="736" y="174"/>
                    </a:cubicBezTo>
                    <a:cubicBezTo>
                      <a:pt x="713" y="153"/>
                      <a:pt x="713" y="153"/>
                      <a:pt x="713" y="153"/>
                    </a:cubicBezTo>
                    <a:cubicBezTo>
                      <a:pt x="706" y="162"/>
                      <a:pt x="706" y="162"/>
                      <a:pt x="706" y="162"/>
                    </a:cubicBezTo>
                    <a:cubicBezTo>
                      <a:pt x="726" y="181"/>
                      <a:pt x="726" y="181"/>
                      <a:pt x="726" y="181"/>
                    </a:cubicBezTo>
                    <a:cubicBezTo>
                      <a:pt x="721" y="187"/>
                      <a:pt x="721" y="187"/>
                      <a:pt x="721" y="187"/>
                    </a:cubicBezTo>
                    <a:cubicBezTo>
                      <a:pt x="700" y="168"/>
                      <a:pt x="700" y="168"/>
                      <a:pt x="700" y="168"/>
                    </a:cubicBezTo>
                    <a:cubicBezTo>
                      <a:pt x="690" y="178"/>
                      <a:pt x="690" y="178"/>
                      <a:pt x="690" y="178"/>
                    </a:cubicBezTo>
                    <a:cubicBezTo>
                      <a:pt x="713" y="200"/>
                      <a:pt x="713" y="200"/>
                      <a:pt x="713" y="200"/>
                    </a:cubicBezTo>
                    <a:cubicBezTo>
                      <a:pt x="708" y="206"/>
                      <a:pt x="708" y="206"/>
                      <a:pt x="708" y="206"/>
                    </a:cubicBezTo>
                    <a:cubicBezTo>
                      <a:pt x="676" y="177"/>
                      <a:pt x="676" y="177"/>
                      <a:pt x="676" y="177"/>
                    </a:cubicBezTo>
                    <a:cubicBezTo>
                      <a:pt x="711" y="139"/>
                      <a:pt x="711" y="139"/>
                      <a:pt x="711" y="139"/>
                    </a:cubicBezTo>
                    <a:lnTo>
                      <a:pt x="742" y="168"/>
                    </a:lnTo>
                    <a:close/>
                    <a:moveTo>
                      <a:pt x="664" y="106"/>
                    </a:moveTo>
                    <a:cubicBezTo>
                      <a:pt x="679" y="116"/>
                      <a:pt x="679" y="116"/>
                      <a:pt x="679" y="116"/>
                    </a:cubicBezTo>
                    <a:cubicBezTo>
                      <a:pt x="685" y="120"/>
                      <a:pt x="689" y="123"/>
                      <a:pt x="690" y="124"/>
                    </a:cubicBezTo>
                    <a:cubicBezTo>
                      <a:pt x="692" y="127"/>
                      <a:pt x="693" y="130"/>
                      <a:pt x="694" y="133"/>
                    </a:cubicBezTo>
                    <a:cubicBezTo>
                      <a:pt x="694" y="137"/>
                      <a:pt x="693" y="140"/>
                      <a:pt x="691" y="143"/>
                    </a:cubicBezTo>
                    <a:cubicBezTo>
                      <a:pt x="689" y="146"/>
                      <a:pt x="687" y="148"/>
                      <a:pt x="685" y="149"/>
                    </a:cubicBezTo>
                    <a:cubicBezTo>
                      <a:pt x="682" y="150"/>
                      <a:pt x="680" y="150"/>
                      <a:pt x="678" y="150"/>
                    </a:cubicBezTo>
                    <a:cubicBezTo>
                      <a:pt x="676" y="150"/>
                      <a:pt x="673" y="150"/>
                      <a:pt x="672" y="149"/>
                    </a:cubicBezTo>
                    <a:cubicBezTo>
                      <a:pt x="669" y="148"/>
                      <a:pt x="666" y="146"/>
                      <a:pt x="661" y="143"/>
                    </a:cubicBezTo>
                    <a:cubicBezTo>
                      <a:pt x="655" y="138"/>
                      <a:pt x="655" y="138"/>
                      <a:pt x="655" y="138"/>
                    </a:cubicBezTo>
                    <a:cubicBezTo>
                      <a:pt x="644" y="154"/>
                      <a:pt x="644" y="154"/>
                      <a:pt x="644" y="154"/>
                    </a:cubicBezTo>
                    <a:cubicBezTo>
                      <a:pt x="635" y="148"/>
                      <a:pt x="635" y="148"/>
                      <a:pt x="635" y="148"/>
                    </a:cubicBezTo>
                    <a:lnTo>
                      <a:pt x="664" y="106"/>
                    </a:lnTo>
                    <a:close/>
                    <a:moveTo>
                      <a:pt x="631" y="87"/>
                    </a:moveTo>
                    <a:cubicBezTo>
                      <a:pt x="628" y="95"/>
                      <a:pt x="628" y="95"/>
                      <a:pt x="628" y="95"/>
                    </a:cubicBezTo>
                    <a:cubicBezTo>
                      <a:pt x="603" y="84"/>
                      <a:pt x="603" y="84"/>
                      <a:pt x="603" y="84"/>
                    </a:cubicBezTo>
                    <a:cubicBezTo>
                      <a:pt x="598" y="95"/>
                      <a:pt x="598" y="95"/>
                      <a:pt x="598" y="95"/>
                    </a:cubicBezTo>
                    <a:cubicBezTo>
                      <a:pt x="620" y="105"/>
                      <a:pt x="620" y="105"/>
                      <a:pt x="620" y="105"/>
                    </a:cubicBezTo>
                    <a:cubicBezTo>
                      <a:pt x="616" y="113"/>
                      <a:pt x="616" y="113"/>
                      <a:pt x="616" y="113"/>
                    </a:cubicBezTo>
                    <a:cubicBezTo>
                      <a:pt x="594" y="103"/>
                      <a:pt x="594" y="103"/>
                      <a:pt x="594" y="103"/>
                    </a:cubicBezTo>
                    <a:cubicBezTo>
                      <a:pt x="585" y="124"/>
                      <a:pt x="585" y="124"/>
                      <a:pt x="585" y="124"/>
                    </a:cubicBezTo>
                    <a:cubicBezTo>
                      <a:pt x="575" y="119"/>
                      <a:pt x="575" y="119"/>
                      <a:pt x="575" y="119"/>
                    </a:cubicBezTo>
                    <a:cubicBezTo>
                      <a:pt x="596" y="72"/>
                      <a:pt x="596" y="72"/>
                      <a:pt x="596" y="72"/>
                    </a:cubicBezTo>
                    <a:lnTo>
                      <a:pt x="631" y="87"/>
                    </a:lnTo>
                    <a:close/>
                    <a:moveTo>
                      <a:pt x="523" y="77"/>
                    </a:moveTo>
                    <a:cubicBezTo>
                      <a:pt x="524" y="72"/>
                      <a:pt x="526" y="68"/>
                      <a:pt x="529" y="65"/>
                    </a:cubicBezTo>
                    <a:cubicBezTo>
                      <a:pt x="531" y="63"/>
                      <a:pt x="533" y="61"/>
                      <a:pt x="536" y="60"/>
                    </a:cubicBezTo>
                    <a:cubicBezTo>
                      <a:pt x="538" y="58"/>
                      <a:pt x="541" y="57"/>
                      <a:pt x="544" y="57"/>
                    </a:cubicBezTo>
                    <a:cubicBezTo>
                      <a:pt x="548" y="57"/>
                      <a:pt x="552" y="57"/>
                      <a:pt x="556" y="58"/>
                    </a:cubicBezTo>
                    <a:cubicBezTo>
                      <a:pt x="564" y="60"/>
                      <a:pt x="570" y="64"/>
                      <a:pt x="574" y="70"/>
                    </a:cubicBezTo>
                    <a:cubicBezTo>
                      <a:pt x="578" y="76"/>
                      <a:pt x="578" y="83"/>
                      <a:pt x="576" y="91"/>
                    </a:cubicBezTo>
                    <a:cubicBezTo>
                      <a:pt x="574" y="99"/>
                      <a:pt x="570" y="105"/>
                      <a:pt x="564" y="108"/>
                    </a:cubicBezTo>
                    <a:cubicBezTo>
                      <a:pt x="558" y="112"/>
                      <a:pt x="551" y="112"/>
                      <a:pt x="542" y="110"/>
                    </a:cubicBezTo>
                    <a:cubicBezTo>
                      <a:pt x="534" y="108"/>
                      <a:pt x="528" y="104"/>
                      <a:pt x="525" y="98"/>
                    </a:cubicBezTo>
                    <a:cubicBezTo>
                      <a:pt x="521" y="92"/>
                      <a:pt x="521" y="85"/>
                      <a:pt x="523" y="77"/>
                    </a:cubicBezTo>
                    <a:close/>
                    <a:moveTo>
                      <a:pt x="460" y="45"/>
                    </a:moveTo>
                    <a:cubicBezTo>
                      <a:pt x="472" y="66"/>
                      <a:pt x="472" y="66"/>
                      <a:pt x="472" y="66"/>
                    </a:cubicBezTo>
                    <a:cubicBezTo>
                      <a:pt x="486" y="46"/>
                      <a:pt x="486" y="46"/>
                      <a:pt x="486" y="46"/>
                    </a:cubicBezTo>
                    <a:cubicBezTo>
                      <a:pt x="499" y="47"/>
                      <a:pt x="499" y="47"/>
                      <a:pt x="499" y="47"/>
                    </a:cubicBezTo>
                    <a:cubicBezTo>
                      <a:pt x="477" y="76"/>
                      <a:pt x="477" y="76"/>
                      <a:pt x="477" y="76"/>
                    </a:cubicBezTo>
                    <a:cubicBezTo>
                      <a:pt x="475" y="97"/>
                      <a:pt x="475" y="97"/>
                      <a:pt x="475" y="97"/>
                    </a:cubicBezTo>
                    <a:cubicBezTo>
                      <a:pt x="464" y="97"/>
                      <a:pt x="464" y="97"/>
                      <a:pt x="464" y="97"/>
                    </a:cubicBezTo>
                    <a:cubicBezTo>
                      <a:pt x="465" y="75"/>
                      <a:pt x="465" y="75"/>
                      <a:pt x="465" y="75"/>
                    </a:cubicBezTo>
                    <a:cubicBezTo>
                      <a:pt x="446" y="44"/>
                      <a:pt x="446" y="44"/>
                      <a:pt x="446" y="44"/>
                    </a:cubicBezTo>
                    <a:lnTo>
                      <a:pt x="460" y="45"/>
                    </a:lnTo>
                    <a:close/>
                    <a:moveTo>
                      <a:pt x="440" y="44"/>
                    </a:moveTo>
                    <a:cubicBezTo>
                      <a:pt x="441" y="53"/>
                      <a:pt x="441" y="53"/>
                      <a:pt x="441" y="53"/>
                    </a:cubicBezTo>
                    <a:cubicBezTo>
                      <a:pt x="424" y="54"/>
                      <a:pt x="424" y="54"/>
                      <a:pt x="424" y="54"/>
                    </a:cubicBezTo>
                    <a:cubicBezTo>
                      <a:pt x="427" y="97"/>
                      <a:pt x="427" y="97"/>
                      <a:pt x="427" y="97"/>
                    </a:cubicBezTo>
                    <a:cubicBezTo>
                      <a:pt x="416" y="98"/>
                      <a:pt x="416" y="98"/>
                      <a:pt x="416" y="98"/>
                    </a:cubicBezTo>
                    <a:cubicBezTo>
                      <a:pt x="413" y="55"/>
                      <a:pt x="413" y="55"/>
                      <a:pt x="413" y="55"/>
                    </a:cubicBezTo>
                    <a:cubicBezTo>
                      <a:pt x="396" y="57"/>
                      <a:pt x="396" y="57"/>
                      <a:pt x="396" y="57"/>
                    </a:cubicBezTo>
                    <a:cubicBezTo>
                      <a:pt x="395" y="48"/>
                      <a:pt x="395" y="48"/>
                      <a:pt x="395" y="48"/>
                    </a:cubicBezTo>
                    <a:lnTo>
                      <a:pt x="440" y="44"/>
                    </a:lnTo>
                    <a:close/>
                    <a:moveTo>
                      <a:pt x="386" y="50"/>
                    </a:moveTo>
                    <a:cubicBezTo>
                      <a:pt x="394" y="101"/>
                      <a:pt x="394" y="101"/>
                      <a:pt x="394" y="101"/>
                    </a:cubicBezTo>
                    <a:cubicBezTo>
                      <a:pt x="383" y="103"/>
                      <a:pt x="383" y="103"/>
                      <a:pt x="383" y="103"/>
                    </a:cubicBezTo>
                    <a:cubicBezTo>
                      <a:pt x="374" y="52"/>
                      <a:pt x="374" y="52"/>
                      <a:pt x="374" y="52"/>
                    </a:cubicBezTo>
                    <a:lnTo>
                      <a:pt x="386" y="50"/>
                    </a:lnTo>
                    <a:close/>
                    <a:moveTo>
                      <a:pt x="324" y="71"/>
                    </a:moveTo>
                    <a:cubicBezTo>
                      <a:pt x="325" y="68"/>
                      <a:pt x="327" y="66"/>
                      <a:pt x="329" y="64"/>
                    </a:cubicBezTo>
                    <a:cubicBezTo>
                      <a:pt x="332" y="62"/>
                      <a:pt x="335" y="60"/>
                      <a:pt x="339" y="59"/>
                    </a:cubicBezTo>
                    <a:cubicBezTo>
                      <a:pt x="346" y="57"/>
                      <a:pt x="352" y="57"/>
                      <a:pt x="356" y="59"/>
                    </a:cubicBezTo>
                    <a:cubicBezTo>
                      <a:pt x="360" y="61"/>
                      <a:pt x="363" y="64"/>
                      <a:pt x="365" y="68"/>
                    </a:cubicBezTo>
                    <a:cubicBezTo>
                      <a:pt x="354" y="72"/>
                      <a:pt x="354" y="72"/>
                      <a:pt x="354" y="72"/>
                    </a:cubicBezTo>
                    <a:cubicBezTo>
                      <a:pt x="353" y="69"/>
                      <a:pt x="351" y="68"/>
                      <a:pt x="349" y="67"/>
                    </a:cubicBezTo>
                    <a:cubicBezTo>
                      <a:pt x="347" y="66"/>
                      <a:pt x="345" y="66"/>
                      <a:pt x="342" y="67"/>
                    </a:cubicBezTo>
                    <a:cubicBezTo>
                      <a:pt x="338" y="68"/>
                      <a:pt x="336" y="69"/>
                      <a:pt x="335" y="71"/>
                    </a:cubicBezTo>
                    <a:cubicBezTo>
                      <a:pt x="334" y="72"/>
                      <a:pt x="333" y="73"/>
                      <a:pt x="334" y="75"/>
                    </a:cubicBezTo>
                    <a:cubicBezTo>
                      <a:pt x="334" y="76"/>
                      <a:pt x="335" y="77"/>
                      <a:pt x="336" y="77"/>
                    </a:cubicBezTo>
                    <a:cubicBezTo>
                      <a:pt x="338" y="78"/>
                      <a:pt x="342" y="78"/>
                      <a:pt x="347" y="78"/>
                    </a:cubicBezTo>
                    <a:cubicBezTo>
                      <a:pt x="353" y="78"/>
                      <a:pt x="357" y="78"/>
                      <a:pt x="360" y="78"/>
                    </a:cubicBezTo>
                    <a:cubicBezTo>
                      <a:pt x="363" y="79"/>
                      <a:pt x="366" y="80"/>
                      <a:pt x="368" y="82"/>
                    </a:cubicBezTo>
                    <a:cubicBezTo>
                      <a:pt x="370" y="83"/>
                      <a:pt x="371" y="86"/>
                      <a:pt x="372" y="89"/>
                    </a:cubicBezTo>
                    <a:cubicBezTo>
                      <a:pt x="373" y="92"/>
                      <a:pt x="373" y="95"/>
                      <a:pt x="372" y="98"/>
                    </a:cubicBezTo>
                    <a:cubicBezTo>
                      <a:pt x="370" y="101"/>
                      <a:pt x="369" y="103"/>
                      <a:pt x="366" y="105"/>
                    </a:cubicBezTo>
                    <a:cubicBezTo>
                      <a:pt x="363" y="107"/>
                      <a:pt x="359" y="109"/>
                      <a:pt x="354" y="110"/>
                    </a:cubicBezTo>
                    <a:cubicBezTo>
                      <a:pt x="347" y="112"/>
                      <a:pt x="342" y="112"/>
                      <a:pt x="337" y="111"/>
                    </a:cubicBezTo>
                    <a:cubicBezTo>
                      <a:pt x="333" y="109"/>
                      <a:pt x="329" y="105"/>
                      <a:pt x="327" y="100"/>
                    </a:cubicBezTo>
                    <a:cubicBezTo>
                      <a:pt x="337" y="96"/>
                      <a:pt x="337" y="96"/>
                      <a:pt x="337" y="96"/>
                    </a:cubicBezTo>
                    <a:cubicBezTo>
                      <a:pt x="339" y="99"/>
                      <a:pt x="341" y="101"/>
                      <a:pt x="343" y="102"/>
                    </a:cubicBezTo>
                    <a:cubicBezTo>
                      <a:pt x="346" y="103"/>
                      <a:pt x="349" y="103"/>
                      <a:pt x="352" y="102"/>
                    </a:cubicBezTo>
                    <a:cubicBezTo>
                      <a:pt x="356" y="101"/>
                      <a:pt x="358" y="99"/>
                      <a:pt x="360" y="98"/>
                    </a:cubicBezTo>
                    <a:cubicBezTo>
                      <a:pt x="361" y="96"/>
                      <a:pt x="361" y="94"/>
                      <a:pt x="361" y="92"/>
                    </a:cubicBezTo>
                    <a:cubicBezTo>
                      <a:pt x="361" y="91"/>
                      <a:pt x="360" y="90"/>
                      <a:pt x="359" y="89"/>
                    </a:cubicBezTo>
                    <a:cubicBezTo>
                      <a:pt x="358" y="89"/>
                      <a:pt x="356" y="89"/>
                      <a:pt x="354" y="88"/>
                    </a:cubicBezTo>
                    <a:cubicBezTo>
                      <a:pt x="353" y="88"/>
                      <a:pt x="350" y="88"/>
                      <a:pt x="345" y="89"/>
                    </a:cubicBezTo>
                    <a:cubicBezTo>
                      <a:pt x="339" y="89"/>
                      <a:pt x="334" y="88"/>
                      <a:pt x="331" y="87"/>
                    </a:cubicBezTo>
                    <a:cubicBezTo>
                      <a:pt x="327" y="85"/>
                      <a:pt x="324" y="82"/>
                      <a:pt x="323" y="78"/>
                    </a:cubicBezTo>
                    <a:cubicBezTo>
                      <a:pt x="323" y="76"/>
                      <a:pt x="323" y="73"/>
                      <a:pt x="324" y="71"/>
                    </a:cubicBezTo>
                    <a:close/>
                    <a:moveTo>
                      <a:pt x="285" y="79"/>
                    </a:moveTo>
                    <a:cubicBezTo>
                      <a:pt x="291" y="77"/>
                      <a:pt x="295" y="75"/>
                      <a:pt x="298" y="75"/>
                    </a:cubicBezTo>
                    <a:cubicBezTo>
                      <a:pt x="301" y="75"/>
                      <a:pt x="304" y="76"/>
                      <a:pt x="306" y="77"/>
                    </a:cubicBezTo>
                    <a:cubicBezTo>
                      <a:pt x="308" y="79"/>
                      <a:pt x="310" y="81"/>
                      <a:pt x="312" y="83"/>
                    </a:cubicBezTo>
                    <a:cubicBezTo>
                      <a:pt x="313" y="87"/>
                      <a:pt x="313" y="90"/>
                      <a:pt x="312" y="94"/>
                    </a:cubicBezTo>
                    <a:cubicBezTo>
                      <a:pt x="311" y="97"/>
                      <a:pt x="308" y="100"/>
                      <a:pt x="304" y="103"/>
                    </a:cubicBezTo>
                    <a:cubicBezTo>
                      <a:pt x="306" y="103"/>
                      <a:pt x="309" y="103"/>
                      <a:pt x="311" y="104"/>
                    </a:cubicBezTo>
                    <a:cubicBezTo>
                      <a:pt x="313" y="105"/>
                      <a:pt x="316" y="107"/>
                      <a:pt x="320" y="109"/>
                    </a:cubicBezTo>
                    <a:cubicBezTo>
                      <a:pt x="331" y="116"/>
                      <a:pt x="331" y="116"/>
                      <a:pt x="331" y="116"/>
                    </a:cubicBezTo>
                    <a:cubicBezTo>
                      <a:pt x="318" y="121"/>
                      <a:pt x="318" y="121"/>
                      <a:pt x="318" y="121"/>
                    </a:cubicBezTo>
                    <a:cubicBezTo>
                      <a:pt x="306" y="114"/>
                      <a:pt x="306" y="114"/>
                      <a:pt x="306" y="114"/>
                    </a:cubicBezTo>
                    <a:cubicBezTo>
                      <a:pt x="302" y="112"/>
                      <a:pt x="299" y="110"/>
                      <a:pt x="297" y="110"/>
                    </a:cubicBezTo>
                    <a:cubicBezTo>
                      <a:pt x="296" y="109"/>
                      <a:pt x="295" y="109"/>
                      <a:pt x="293" y="109"/>
                    </a:cubicBezTo>
                    <a:cubicBezTo>
                      <a:pt x="292" y="109"/>
                      <a:pt x="290" y="110"/>
                      <a:pt x="288" y="111"/>
                    </a:cubicBezTo>
                    <a:cubicBezTo>
                      <a:pt x="286" y="112"/>
                      <a:pt x="286" y="112"/>
                      <a:pt x="286" y="112"/>
                    </a:cubicBezTo>
                    <a:cubicBezTo>
                      <a:pt x="295" y="132"/>
                      <a:pt x="295" y="132"/>
                      <a:pt x="295" y="132"/>
                    </a:cubicBezTo>
                    <a:cubicBezTo>
                      <a:pt x="284" y="136"/>
                      <a:pt x="284" y="136"/>
                      <a:pt x="284" y="136"/>
                    </a:cubicBezTo>
                    <a:cubicBezTo>
                      <a:pt x="263" y="89"/>
                      <a:pt x="263" y="89"/>
                      <a:pt x="263" y="89"/>
                    </a:cubicBezTo>
                    <a:lnTo>
                      <a:pt x="285" y="79"/>
                    </a:lnTo>
                    <a:close/>
                    <a:moveTo>
                      <a:pt x="249" y="97"/>
                    </a:moveTo>
                    <a:cubicBezTo>
                      <a:pt x="254" y="104"/>
                      <a:pt x="254" y="104"/>
                      <a:pt x="254" y="104"/>
                    </a:cubicBezTo>
                    <a:cubicBezTo>
                      <a:pt x="228" y="120"/>
                      <a:pt x="228" y="120"/>
                      <a:pt x="228" y="120"/>
                    </a:cubicBezTo>
                    <a:cubicBezTo>
                      <a:pt x="234" y="130"/>
                      <a:pt x="234" y="130"/>
                      <a:pt x="234" y="130"/>
                    </a:cubicBezTo>
                    <a:cubicBezTo>
                      <a:pt x="258" y="115"/>
                      <a:pt x="258" y="115"/>
                      <a:pt x="258" y="115"/>
                    </a:cubicBezTo>
                    <a:cubicBezTo>
                      <a:pt x="263" y="122"/>
                      <a:pt x="263" y="122"/>
                      <a:pt x="263" y="122"/>
                    </a:cubicBezTo>
                    <a:cubicBezTo>
                      <a:pt x="239" y="137"/>
                      <a:pt x="239" y="137"/>
                      <a:pt x="239" y="137"/>
                    </a:cubicBezTo>
                    <a:cubicBezTo>
                      <a:pt x="246" y="149"/>
                      <a:pt x="246" y="149"/>
                      <a:pt x="246" y="149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78" y="140"/>
                      <a:pt x="278" y="140"/>
                      <a:pt x="278" y="140"/>
                    </a:cubicBezTo>
                    <a:cubicBezTo>
                      <a:pt x="241" y="163"/>
                      <a:pt x="241" y="163"/>
                      <a:pt x="241" y="163"/>
                    </a:cubicBezTo>
                    <a:cubicBezTo>
                      <a:pt x="214" y="119"/>
                      <a:pt x="214" y="119"/>
                      <a:pt x="214" y="119"/>
                    </a:cubicBezTo>
                    <a:lnTo>
                      <a:pt x="249" y="97"/>
                    </a:lnTo>
                    <a:close/>
                    <a:moveTo>
                      <a:pt x="174" y="151"/>
                    </a:moveTo>
                    <a:cubicBezTo>
                      <a:pt x="210" y="171"/>
                      <a:pt x="210" y="171"/>
                      <a:pt x="210" y="171"/>
                    </a:cubicBezTo>
                    <a:cubicBezTo>
                      <a:pt x="196" y="133"/>
                      <a:pt x="196" y="133"/>
                      <a:pt x="196" y="133"/>
                    </a:cubicBezTo>
                    <a:cubicBezTo>
                      <a:pt x="205" y="125"/>
                      <a:pt x="205" y="125"/>
                      <a:pt x="205" y="125"/>
                    </a:cubicBezTo>
                    <a:cubicBezTo>
                      <a:pt x="223" y="178"/>
                      <a:pt x="223" y="178"/>
                      <a:pt x="223" y="178"/>
                    </a:cubicBezTo>
                    <a:cubicBezTo>
                      <a:pt x="213" y="186"/>
                      <a:pt x="213" y="186"/>
                      <a:pt x="213" y="186"/>
                    </a:cubicBezTo>
                    <a:cubicBezTo>
                      <a:pt x="165" y="159"/>
                      <a:pt x="165" y="159"/>
                      <a:pt x="165" y="159"/>
                    </a:cubicBezTo>
                    <a:lnTo>
                      <a:pt x="174" y="151"/>
                    </a:lnTo>
                    <a:close/>
                    <a:moveTo>
                      <a:pt x="159" y="166"/>
                    </a:moveTo>
                    <a:cubicBezTo>
                      <a:pt x="197" y="201"/>
                      <a:pt x="197" y="201"/>
                      <a:pt x="197" y="201"/>
                    </a:cubicBezTo>
                    <a:cubicBezTo>
                      <a:pt x="189" y="210"/>
                      <a:pt x="189" y="210"/>
                      <a:pt x="189" y="210"/>
                    </a:cubicBezTo>
                    <a:cubicBezTo>
                      <a:pt x="151" y="174"/>
                      <a:pt x="151" y="174"/>
                      <a:pt x="151" y="174"/>
                    </a:cubicBezTo>
                    <a:lnTo>
                      <a:pt x="159" y="166"/>
                    </a:lnTo>
                    <a:close/>
                    <a:moveTo>
                      <a:pt x="120" y="211"/>
                    </a:moveTo>
                    <a:cubicBezTo>
                      <a:pt x="162" y="214"/>
                      <a:pt x="162" y="214"/>
                      <a:pt x="162" y="214"/>
                    </a:cubicBezTo>
                    <a:cubicBezTo>
                      <a:pt x="134" y="193"/>
                      <a:pt x="134" y="193"/>
                      <a:pt x="134" y="193"/>
                    </a:cubicBezTo>
                    <a:cubicBezTo>
                      <a:pt x="141" y="185"/>
                      <a:pt x="141" y="185"/>
                      <a:pt x="141" y="185"/>
                    </a:cubicBezTo>
                    <a:cubicBezTo>
                      <a:pt x="182" y="216"/>
                      <a:pt x="182" y="216"/>
                      <a:pt x="182" y="216"/>
                    </a:cubicBezTo>
                    <a:cubicBezTo>
                      <a:pt x="175" y="225"/>
                      <a:pt x="175" y="225"/>
                      <a:pt x="175" y="225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60" y="244"/>
                      <a:pt x="160" y="244"/>
                      <a:pt x="160" y="244"/>
                    </a:cubicBezTo>
                    <a:cubicBezTo>
                      <a:pt x="154" y="252"/>
                      <a:pt x="154" y="252"/>
                      <a:pt x="154" y="252"/>
                    </a:cubicBezTo>
                    <a:cubicBezTo>
                      <a:pt x="113" y="220"/>
                      <a:pt x="113" y="220"/>
                      <a:pt x="113" y="220"/>
                    </a:cubicBezTo>
                    <a:lnTo>
                      <a:pt x="120" y="211"/>
                    </a:lnTo>
                    <a:close/>
                    <a:moveTo>
                      <a:pt x="87" y="264"/>
                    </a:moveTo>
                    <a:cubicBezTo>
                      <a:pt x="112" y="278"/>
                      <a:pt x="112" y="278"/>
                      <a:pt x="112" y="278"/>
                    </a:cubicBezTo>
                    <a:cubicBezTo>
                      <a:pt x="116" y="280"/>
                      <a:pt x="118" y="281"/>
                      <a:pt x="120" y="282"/>
                    </a:cubicBezTo>
                    <a:cubicBezTo>
                      <a:pt x="122" y="282"/>
                      <a:pt x="124" y="282"/>
                      <a:pt x="126" y="281"/>
                    </a:cubicBezTo>
                    <a:cubicBezTo>
                      <a:pt x="128" y="280"/>
                      <a:pt x="130" y="278"/>
                      <a:pt x="131" y="275"/>
                    </a:cubicBezTo>
                    <a:cubicBezTo>
                      <a:pt x="133" y="273"/>
                      <a:pt x="133" y="270"/>
                      <a:pt x="133" y="268"/>
                    </a:cubicBezTo>
                    <a:cubicBezTo>
                      <a:pt x="133" y="266"/>
                      <a:pt x="132" y="264"/>
                      <a:pt x="131" y="263"/>
                    </a:cubicBezTo>
                    <a:cubicBezTo>
                      <a:pt x="129" y="262"/>
                      <a:pt x="127" y="260"/>
                      <a:pt x="123" y="258"/>
                    </a:cubicBezTo>
                    <a:cubicBezTo>
                      <a:pt x="98" y="244"/>
                      <a:pt x="98" y="244"/>
                      <a:pt x="98" y="244"/>
                    </a:cubicBezTo>
                    <a:cubicBezTo>
                      <a:pt x="104" y="234"/>
                      <a:pt x="104" y="234"/>
                      <a:pt x="104" y="234"/>
                    </a:cubicBezTo>
                    <a:cubicBezTo>
                      <a:pt x="127" y="248"/>
                      <a:pt x="127" y="248"/>
                      <a:pt x="127" y="248"/>
                    </a:cubicBezTo>
                    <a:cubicBezTo>
                      <a:pt x="133" y="251"/>
                      <a:pt x="137" y="253"/>
                      <a:pt x="138" y="255"/>
                    </a:cubicBezTo>
                    <a:cubicBezTo>
                      <a:pt x="140" y="257"/>
                      <a:pt x="142" y="259"/>
                      <a:pt x="142" y="261"/>
                    </a:cubicBezTo>
                    <a:cubicBezTo>
                      <a:pt x="143" y="263"/>
                      <a:pt x="143" y="266"/>
                      <a:pt x="143" y="269"/>
                    </a:cubicBezTo>
                    <a:cubicBezTo>
                      <a:pt x="142" y="272"/>
                      <a:pt x="141" y="275"/>
                      <a:pt x="139" y="279"/>
                    </a:cubicBezTo>
                    <a:cubicBezTo>
                      <a:pt x="136" y="284"/>
                      <a:pt x="134" y="287"/>
                      <a:pt x="131" y="289"/>
                    </a:cubicBezTo>
                    <a:cubicBezTo>
                      <a:pt x="129" y="291"/>
                      <a:pt x="127" y="292"/>
                      <a:pt x="124" y="293"/>
                    </a:cubicBezTo>
                    <a:cubicBezTo>
                      <a:pt x="122" y="293"/>
                      <a:pt x="120" y="293"/>
                      <a:pt x="118" y="293"/>
                    </a:cubicBezTo>
                    <a:cubicBezTo>
                      <a:pt x="115" y="292"/>
                      <a:pt x="111" y="290"/>
                      <a:pt x="106" y="287"/>
                    </a:cubicBezTo>
                    <a:cubicBezTo>
                      <a:pt x="82" y="274"/>
                      <a:pt x="82" y="274"/>
                      <a:pt x="82" y="274"/>
                    </a:cubicBezTo>
                    <a:lnTo>
                      <a:pt x="87" y="264"/>
                    </a:lnTo>
                    <a:close/>
                    <a:moveTo>
                      <a:pt x="44" y="402"/>
                    </a:moveTo>
                    <a:cubicBezTo>
                      <a:pt x="82" y="384"/>
                      <a:pt x="82" y="384"/>
                      <a:pt x="82" y="384"/>
                    </a:cubicBezTo>
                    <a:cubicBezTo>
                      <a:pt x="47" y="379"/>
                      <a:pt x="47" y="379"/>
                      <a:pt x="47" y="379"/>
                    </a:cubicBezTo>
                    <a:cubicBezTo>
                      <a:pt x="49" y="368"/>
                      <a:pt x="49" y="368"/>
                      <a:pt x="49" y="368"/>
                    </a:cubicBezTo>
                    <a:cubicBezTo>
                      <a:pt x="100" y="376"/>
                      <a:pt x="100" y="376"/>
                      <a:pt x="100" y="376"/>
                    </a:cubicBezTo>
                    <a:cubicBezTo>
                      <a:pt x="98" y="388"/>
                      <a:pt x="98" y="388"/>
                      <a:pt x="98" y="388"/>
                    </a:cubicBezTo>
                    <a:cubicBezTo>
                      <a:pt x="61" y="405"/>
                      <a:pt x="61" y="405"/>
                      <a:pt x="61" y="405"/>
                    </a:cubicBezTo>
                    <a:cubicBezTo>
                      <a:pt x="95" y="411"/>
                      <a:pt x="95" y="411"/>
                      <a:pt x="95" y="411"/>
                    </a:cubicBezTo>
                    <a:cubicBezTo>
                      <a:pt x="93" y="421"/>
                      <a:pt x="93" y="421"/>
                      <a:pt x="93" y="421"/>
                    </a:cubicBezTo>
                    <a:cubicBezTo>
                      <a:pt x="42" y="413"/>
                      <a:pt x="42" y="413"/>
                      <a:pt x="42" y="413"/>
                    </a:cubicBezTo>
                    <a:lnTo>
                      <a:pt x="44" y="402"/>
                    </a:lnTo>
                    <a:close/>
                    <a:moveTo>
                      <a:pt x="42" y="427"/>
                    </a:moveTo>
                    <a:cubicBezTo>
                      <a:pt x="93" y="430"/>
                      <a:pt x="93" y="430"/>
                      <a:pt x="93" y="430"/>
                    </a:cubicBezTo>
                    <a:cubicBezTo>
                      <a:pt x="93" y="441"/>
                      <a:pt x="93" y="441"/>
                      <a:pt x="93" y="441"/>
                    </a:cubicBezTo>
                    <a:cubicBezTo>
                      <a:pt x="41" y="439"/>
                      <a:pt x="41" y="439"/>
                      <a:pt x="41" y="439"/>
                    </a:cubicBezTo>
                    <a:lnTo>
                      <a:pt x="42" y="427"/>
                    </a:lnTo>
                    <a:close/>
                    <a:moveTo>
                      <a:pt x="42" y="488"/>
                    </a:moveTo>
                    <a:cubicBezTo>
                      <a:pt x="62" y="486"/>
                      <a:pt x="62" y="486"/>
                      <a:pt x="62" y="486"/>
                    </a:cubicBezTo>
                    <a:cubicBezTo>
                      <a:pt x="61" y="464"/>
                      <a:pt x="61" y="464"/>
                      <a:pt x="61" y="464"/>
                    </a:cubicBezTo>
                    <a:cubicBezTo>
                      <a:pt x="41" y="465"/>
                      <a:pt x="41" y="465"/>
                      <a:pt x="41" y="465"/>
                    </a:cubicBezTo>
                    <a:cubicBezTo>
                      <a:pt x="40" y="454"/>
                      <a:pt x="40" y="454"/>
                      <a:pt x="40" y="454"/>
                    </a:cubicBezTo>
                    <a:cubicBezTo>
                      <a:pt x="92" y="451"/>
                      <a:pt x="92" y="451"/>
                      <a:pt x="92" y="451"/>
                    </a:cubicBezTo>
                    <a:cubicBezTo>
                      <a:pt x="92" y="462"/>
                      <a:pt x="92" y="462"/>
                      <a:pt x="92" y="462"/>
                    </a:cubicBezTo>
                    <a:cubicBezTo>
                      <a:pt x="70" y="463"/>
                      <a:pt x="70" y="463"/>
                      <a:pt x="70" y="463"/>
                    </a:cubicBezTo>
                    <a:cubicBezTo>
                      <a:pt x="71" y="486"/>
                      <a:pt x="71" y="486"/>
                      <a:pt x="71" y="486"/>
                    </a:cubicBezTo>
                    <a:cubicBezTo>
                      <a:pt x="94" y="485"/>
                      <a:pt x="94" y="485"/>
                      <a:pt x="94" y="485"/>
                    </a:cubicBezTo>
                    <a:cubicBezTo>
                      <a:pt x="94" y="496"/>
                      <a:pt x="94" y="496"/>
                      <a:pt x="94" y="496"/>
                    </a:cubicBezTo>
                    <a:cubicBezTo>
                      <a:pt x="43" y="499"/>
                      <a:pt x="43" y="499"/>
                      <a:pt x="43" y="499"/>
                    </a:cubicBezTo>
                    <a:lnTo>
                      <a:pt x="42" y="488"/>
                    </a:lnTo>
                    <a:close/>
                    <a:moveTo>
                      <a:pt x="98" y="546"/>
                    </a:moveTo>
                    <a:cubicBezTo>
                      <a:pt x="94" y="552"/>
                      <a:pt x="88" y="555"/>
                      <a:pt x="80" y="557"/>
                    </a:cubicBezTo>
                    <a:cubicBezTo>
                      <a:pt x="72" y="559"/>
                      <a:pt x="65" y="558"/>
                      <a:pt x="59" y="554"/>
                    </a:cubicBezTo>
                    <a:cubicBezTo>
                      <a:pt x="54" y="550"/>
                      <a:pt x="50" y="544"/>
                      <a:pt x="48" y="536"/>
                    </a:cubicBezTo>
                    <a:cubicBezTo>
                      <a:pt x="47" y="530"/>
                      <a:pt x="48" y="524"/>
                      <a:pt x="50" y="519"/>
                    </a:cubicBezTo>
                    <a:cubicBezTo>
                      <a:pt x="52" y="516"/>
                      <a:pt x="55" y="513"/>
                      <a:pt x="58" y="511"/>
                    </a:cubicBezTo>
                    <a:cubicBezTo>
                      <a:pt x="63" y="522"/>
                      <a:pt x="63" y="522"/>
                      <a:pt x="63" y="522"/>
                    </a:cubicBezTo>
                    <a:cubicBezTo>
                      <a:pt x="61" y="523"/>
                      <a:pt x="59" y="525"/>
                      <a:pt x="58" y="527"/>
                    </a:cubicBezTo>
                    <a:cubicBezTo>
                      <a:pt x="57" y="529"/>
                      <a:pt x="56" y="532"/>
                      <a:pt x="57" y="535"/>
                    </a:cubicBezTo>
                    <a:cubicBezTo>
                      <a:pt x="58" y="539"/>
                      <a:pt x="60" y="542"/>
                      <a:pt x="63" y="544"/>
                    </a:cubicBezTo>
                    <a:cubicBezTo>
                      <a:pt x="67" y="546"/>
                      <a:pt x="71" y="547"/>
                      <a:pt x="77" y="546"/>
                    </a:cubicBezTo>
                    <a:cubicBezTo>
                      <a:pt x="84" y="544"/>
                      <a:pt x="88" y="542"/>
                      <a:pt x="90" y="539"/>
                    </a:cubicBezTo>
                    <a:cubicBezTo>
                      <a:pt x="92" y="536"/>
                      <a:pt x="93" y="532"/>
                      <a:pt x="92" y="528"/>
                    </a:cubicBezTo>
                    <a:cubicBezTo>
                      <a:pt x="91" y="525"/>
                      <a:pt x="90" y="523"/>
                      <a:pt x="88" y="521"/>
                    </a:cubicBezTo>
                    <a:cubicBezTo>
                      <a:pt x="86" y="519"/>
                      <a:pt x="83" y="518"/>
                      <a:pt x="79" y="518"/>
                    </a:cubicBezTo>
                    <a:cubicBezTo>
                      <a:pt x="80" y="506"/>
                      <a:pt x="80" y="506"/>
                      <a:pt x="80" y="506"/>
                    </a:cubicBezTo>
                    <a:cubicBezTo>
                      <a:pt x="85" y="507"/>
                      <a:pt x="90" y="509"/>
                      <a:pt x="94" y="512"/>
                    </a:cubicBezTo>
                    <a:cubicBezTo>
                      <a:pt x="97" y="515"/>
                      <a:pt x="100" y="520"/>
                      <a:pt x="101" y="526"/>
                    </a:cubicBezTo>
                    <a:cubicBezTo>
                      <a:pt x="102" y="534"/>
                      <a:pt x="101" y="540"/>
                      <a:pt x="98" y="546"/>
                    </a:cubicBezTo>
                    <a:close/>
                    <a:moveTo>
                      <a:pt x="114" y="330"/>
                    </a:moveTo>
                    <a:cubicBezTo>
                      <a:pt x="101" y="331"/>
                      <a:pt x="101" y="331"/>
                      <a:pt x="101" y="331"/>
                    </a:cubicBezTo>
                    <a:cubicBezTo>
                      <a:pt x="94" y="353"/>
                      <a:pt x="94" y="353"/>
                      <a:pt x="94" y="353"/>
                    </a:cubicBezTo>
                    <a:cubicBezTo>
                      <a:pt x="104" y="361"/>
                      <a:pt x="104" y="361"/>
                      <a:pt x="104" y="361"/>
                    </a:cubicBezTo>
                    <a:cubicBezTo>
                      <a:pt x="100" y="373"/>
                      <a:pt x="100" y="373"/>
                      <a:pt x="100" y="373"/>
                    </a:cubicBezTo>
                    <a:cubicBezTo>
                      <a:pt x="58" y="336"/>
                      <a:pt x="58" y="336"/>
                      <a:pt x="58" y="336"/>
                    </a:cubicBezTo>
                    <a:cubicBezTo>
                      <a:pt x="62" y="325"/>
                      <a:pt x="62" y="325"/>
                      <a:pt x="62" y="325"/>
                    </a:cubicBezTo>
                    <a:cubicBezTo>
                      <a:pt x="118" y="318"/>
                      <a:pt x="118" y="318"/>
                      <a:pt x="118" y="318"/>
                    </a:cubicBezTo>
                    <a:lnTo>
                      <a:pt x="114" y="330"/>
                    </a:lnTo>
                    <a:close/>
                    <a:moveTo>
                      <a:pt x="252" y="762"/>
                    </a:moveTo>
                    <a:cubicBezTo>
                      <a:pt x="251" y="763"/>
                      <a:pt x="251" y="764"/>
                      <a:pt x="250" y="764"/>
                    </a:cubicBezTo>
                    <a:cubicBezTo>
                      <a:pt x="248" y="766"/>
                      <a:pt x="238" y="764"/>
                      <a:pt x="237" y="764"/>
                    </a:cubicBezTo>
                    <a:cubicBezTo>
                      <a:pt x="233" y="764"/>
                      <a:pt x="231" y="764"/>
                      <a:pt x="230" y="766"/>
                    </a:cubicBezTo>
                    <a:cubicBezTo>
                      <a:pt x="231" y="767"/>
                      <a:pt x="230" y="770"/>
                      <a:pt x="228" y="770"/>
                    </a:cubicBezTo>
                    <a:cubicBezTo>
                      <a:pt x="226" y="770"/>
                      <a:pt x="222" y="768"/>
                      <a:pt x="218" y="768"/>
                    </a:cubicBezTo>
                    <a:cubicBezTo>
                      <a:pt x="217" y="768"/>
                      <a:pt x="216" y="768"/>
                      <a:pt x="215" y="768"/>
                    </a:cubicBezTo>
                    <a:cubicBezTo>
                      <a:pt x="205" y="781"/>
                      <a:pt x="196" y="792"/>
                      <a:pt x="185" y="805"/>
                    </a:cubicBezTo>
                    <a:cubicBezTo>
                      <a:pt x="184" y="804"/>
                      <a:pt x="183" y="805"/>
                      <a:pt x="182" y="805"/>
                    </a:cubicBezTo>
                    <a:cubicBezTo>
                      <a:pt x="191" y="793"/>
                      <a:pt x="199" y="779"/>
                      <a:pt x="208" y="766"/>
                    </a:cubicBezTo>
                    <a:cubicBezTo>
                      <a:pt x="208" y="765"/>
                      <a:pt x="207" y="764"/>
                      <a:pt x="207" y="763"/>
                    </a:cubicBezTo>
                    <a:cubicBezTo>
                      <a:pt x="207" y="761"/>
                      <a:pt x="209" y="758"/>
                      <a:pt x="211" y="758"/>
                    </a:cubicBezTo>
                    <a:cubicBezTo>
                      <a:pt x="211" y="758"/>
                      <a:pt x="212" y="758"/>
                      <a:pt x="213" y="758"/>
                    </a:cubicBezTo>
                    <a:cubicBezTo>
                      <a:pt x="218" y="750"/>
                      <a:pt x="218" y="750"/>
                      <a:pt x="220" y="748"/>
                    </a:cubicBezTo>
                    <a:cubicBezTo>
                      <a:pt x="219" y="746"/>
                      <a:pt x="210" y="743"/>
                      <a:pt x="212" y="741"/>
                    </a:cubicBezTo>
                    <a:cubicBezTo>
                      <a:pt x="213" y="741"/>
                      <a:pt x="216" y="741"/>
                      <a:pt x="217" y="741"/>
                    </a:cubicBezTo>
                    <a:cubicBezTo>
                      <a:pt x="219" y="742"/>
                      <a:pt x="221" y="742"/>
                      <a:pt x="223" y="743"/>
                    </a:cubicBezTo>
                    <a:cubicBezTo>
                      <a:pt x="226" y="739"/>
                      <a:pt x="228" y="736"/>
                      <a:pt x="230" y="731"/>
                    </a:cubicBezTo>
                    <a:cubicBezTo>
                      <a:pt x="230" y="730"/>
                      <a:pt x="233" y="726"/>
                      <a:pt x="232" y="726"/>
                    </a:cubicBezTo>
                    <a:cubicBezTo>
                      <a:pt x="232" y="725"/>
                      <a:pt x="232" y="724"/>
                      <a:pt x="232" y="723"/>
                    </a:cubicBezTo>
                    <a:cubicBezTo>
                      <a:pt x="236" y="725"/>
                      <a:pt x="238" y="727"/>
                      <a:pt x="238" y="731"/>
                    </a:cubicBezTo>
                    <a:cubicBezTo>
                      <a:pt x="239" y="731"/>
                      <a:pt x="239" y="734"/>
                      <a:pt x="238" y="735"/>
                    </a:cubicBezTo>
                    <a:cubicBezTo>
                      <a:pt x="236" y="738"/>
                      <a:pt x="233" y="742"/>
                      <a:pt x="231" y="745"/>
                    </a:cubicBezTo>
                    <a:cubicBezTo>
                      <a:pt x="232" y="746"/>
                      <a:pt x="232" y="746"/>
                      <a:pt x="233" y="747"/>
                    </a:cubicBezTo>
                    <a:cubicBezTo>
                      <a:pt x="236" y="748"/>
                      <a:pt x="239" y="748"/>
                      <a:pt x="242" y="750"/>
                    </a:cubicBezTo>
                    <a:cubicBezTo>
                      <a:pt x="242" y="750"/>
                      <a:pt x="243" y="750"/>
                      <a:pt x="244" y="749"/>
                    </a:cubicBezTo>
                    <a:cubicBezTo>
                      <a:pt x="251" y="753"/>
                      <a:pt x="253" y="761"/>
                      <a:pt x="252" y="762"/>
                    </a:cubicBezTo>
                    <a:close/>
                    <a:moveTo>
                      <a:pt x="188" y="735"/>
                    </a:moveTo>
                    <a:cubicBezTo>
                      <a:pt x="191" y="738"/>
                      <a:pt x="194" y="740"/>
                      <a:pt x="195" y="742"/>
                    </a:cubicBezTo>
                    <a:cubicBezTo>
                      <a:pt x="196" y="743"/>
                      <a:pt x="200" y="748"/>
                      <a:pt x="202" y="755"/>
                    </a:cubicBezTo>
                    <a:cubicBezTo>
                      <a:pt x="203" y="757"/>
                      <a:pt x="204" y="758"/>
                      <a:pt x="203" y="761"/>
                    </a:cubicBezTo>
                    <a:cubicBezTo>
                      <a:pt x="199" y="758"/>
                      <a:pt x="199" y="757"/>
                      <a:pt x="197" y="752"/>
                    </a:cubicBezTo>
                    <a:cubicBezTo>
                      <a:pt x="197" y="750"/>
                      <a:pt x="196" y="748"/>
                      <a:pt x="193" y="744"/>
                    </a:cubicBezTo>
                    <a:cubicBezTo>
                      <a:pt x="192" y="742"/>
                      <a:pt x="188" y="738"/>
                      <a:pt x="188" y="735"/>
                    </a:cubicBezTo>
                    <a:close/>
                    <a:moveTo>
                      <a:pt x="261" y="821"/>
                    </a:moveTo>
                    <a:cubicBezTo>
                      <a:pt x="261" y="819"/>
                      <a:pt x="259" y="818"/>
                      <a:pt x="260" y="815"/>
                    </a:cubicBezTo>
                    <a:cubicBezTo>
                      <a:pt x="265" y="807"/>
                      <a:pt x="273" y="790"/>
                      <a:pt x="281" y="779"/>
                    </a:cubicBezTo>
                    <a:cubicBezTo>
                      <a:pt x="281" y="778"/>
                      <a:pt x="282" y="776"/>
                      <a:pt x="283" y="777"/>
                    </a:cubicBezTo>
                    <a:cubicBezTo>
                      <a:pt x="283" y="778"/>
                      <a:pt x="284" y="778"/>
                      <a:pt x="282" y="782"/>
                    </a:cubicBezTo>
                    <a:cubicBezTo>
                      <a:pt x="282" y="783"/>
                      <a:pt x="262" y="820"/>
                      <a:pt x="264" y="821"/>
                    </a:cubicBezTo>
                    <a:cubicBezTo>
                      <a:pt x="262" y="821"/>
                      <a:pt x="263" y="821"/>
                      <a:pt x="261" y="821"/>
                    </a:cubicBezTo>
                    <a:close/>
                    <a:moveTo>
                      <a:pt x="288" y="830"/>
                    </a:moveTo>
                    <a:cubicBezTo>
                      <a:pt x="288" y="830"/>
                      <a:pt x="287" y="830"/>
                      <a:pt x="287" y="830"/>
                    </a:cubicBezTo>
                    <a:cubicBezTo>
                      <a:pt x="285" y="830"/>
                      <a:pt x="283" y="829"/>
                      <a:pt x="281" y="828"/>
                    </a:cubicBezTo>
                    <a:cubicBezTo>
                      <a:pt x="280" y="826"/>
                      <a:pt x="275" y="818"/>
                      <a:pt x="275" y="816"/>
                    </a:cubicBezTo>
                    <a:cubicBezTo>
                      <a:pt x="275" y="816"/>
                      <a:pt x="275" y="816"/>
                      <a:pt x="276" y="816"/>
                    </a:cubicBezTo>
                    <a:cubicBezTo>
                      <a:pt x="277" y="822"/>
                      <a:pt x="286" y="820"/>
                      <a:pt x="293" y="818"/>
                    </a:cubicBezTo>
                    <a:cubicBezTo>
                      <a:pt x="299" y="816"/>
                      <a:pt x="304" y="813"/>
                      <a:pt x="305" y="812"/>
                    </a:cubicBezTo>
                    <a:cubicBezTo>
                      <a:pt x="304" y="811"/>
                      <a:pt x="305" y="811"/>
                      <a:pt x="303" y="809"/>
                    </a:cubicBezTo>
                    <a:cubicBezTo>
                      <a:pt x="303" y="810"/>
                      <a:pt x="300" y="811"/>
                      <a:pt x="296" y="812"/>
                    </a:cubicBezTo>
                    <a:cubicBezTo>
                      <a:pt x="288" y="814"/>
                      <a:pt x="274" y="816"/>
                      <a:pt x="273" y="815"/>
                    </a:cubicBezTo>
                    <a:cubicBezTo>
                      <a:pt x="269" y="814"/>
                      <a:pt x="270" y="813"/>
                      <a:pt x="272" y="809"/>
                    </a:cubicBezTo>
                    <a:cubicBezTo>
                      <a:pt x="279" y="807"/>
                      <a:pt x="290" y="805"/>
                      <a:pt x="296" y="802"/>
                    </a:cubicBezTo>
                    <a:cubicBezTo>
                      <a:pt x="297" y="802"/>
                      <a:pt x="298" y="801"/>
                      <a:pt x="297" y="799"/>
                    </a:cubicBezTo>
                    <a:cubicBezTo>
                      <a:pt x="294" y="801"/>
                      <a:pt x="286" y="801"/>
                      <a:pt x="283" y="801"/>
                    </a:cubicBezTo>
                    <a:cubicBezTo>
                      <a:pt x="280" y="798"/>
                      <a:pt x="282" y="795"/>
                      <a:pt x="284" y="792"/>
                    </a:cubicBezTo>
                    <a:cubicBezTo>
                      <a:pt x="284" y="792"/>
                      <a:pt x="284" y="792"/>
                      <a:pt x="284" y="792"/>
                    </a:cubicBezTo>
                    <a:cubicBezTo>
                      <a:pt x="286" y="794"/>
                      <a:pt x="293" y="793"/>
                      <a:pt x="295" y="791"/>
                    </a:cubicBezTo>
                    <a:cubicBezTo>
                      <a:pt x="294" y="789"/>
                      <a:pt x="291" y="784"/>
                      <a:pt x="293" y="785"/>
                    </a:cubicBezTo>
                    <a:cubicBezTo>
                      <a:pt x="295" y="786"/>
                      <a:pt x="295" y="787"/>
                      <a:pt x="297" y="788"/>
                    </a:cubicBezTo>
                    <a:cubicBezTo>
                      <a:pt x="298" y="788"/>
                      <a:pt x="298" y="787"/>
                      <a:pt x="298" y="787"/>
                    </a:cubicBezTo>
                    <a:cubicBezTo>
                      <a:pt x="296" y="786"/>
                      <a:pt x="295" y="785"/>
                      <a:pt x="294" y="785"/>
                    </a:cubicBezTo>
                    <a:cubicBezTo>
                      <a:pt x="295" y="782"/>
                      <a:pt x="297" y="782"/>
                      <a:pt x="299" y="783"/>
                    </a:cubicBezTo>
                    <a:cubicBezTo>
                      <a:pt x="301" y="784"/>
                      <a:pt x="307" y="790"/>
                      <a:pt x="308" y="790"/>
                    </a:cubicBezTo>
                    <a:cubicBezTo>
                      <a:pt x="308" y="790"/>
                      <a:pt x="308" y="790"/>
                      <a:pt x="308" y="790"/>
                    </a:cubicBezTo>
                    <a:cubicBezTo>
                      <a:pt x="309" y="791"/>
                      <a:pt x="309" y="792"/>
                      <a:pt x="310" y="793"/>
                    </a:cubicBezTo>
                    <a:cubicBezTo>
                      <a:pt x="309" y="797"/>
                      <a:pt x="307" y="798"/>
                      <a:pt x="305" y="798"/>
                    </a:cubicBezTo>
                    <a:cubicBezTo>
                      <a:pt x="305" y="802"/>
                      <a:pt x="305" y="806"/>
                      <a:pt x="308" y="811"/>
                    </a:cubicBezTo>
                    <a:cubicBezTo>
                      <a:pt x="310" y="810"/>
                      <a:pt x="312" y="809"/>
                      <a:pt x="313" y="808"/>
                    </a:cubicBezTo>
                    <a:cubicBezTo>
                      <a:pt x="315" y="810"/>
                      <a:pt x="316" y="811"/>
                      <a:pt x="316" y="814"/>
                    </a:cubicBezTo>
                    <a:cubicBezTo>
                      <a:pt x="314" y="818"/>
                      <a:pt x="309" y="817"/>
                      <a:pt x="309" y="819"/>
                    </a:cubicBezTo>
                    <a:cubicBezTo>
                      <a:pt x="307" y="824"/>
                      <a:pt x="308" y="831"/>
                      <a:pt x="307" y="835"/>
                    </a:cubicBezTo>
                    <a:cubicBezTo>
                      <a:pt x="306" y="835"/>
                      <a:pt x="305" y="835"/>
                      <a:pt x="305" y="835"/>
                    </a:cubicBezTo>
                    <a:cubicBezTo>
                      <a:pt x="304" y="831"/>
                      <a:pt x="304" y="824"/>
                      <a:pt x="305" y="821"/>
                    </a:cubicBezTo>
                    <a:cubicBezTo>
                      <a:pt x="302" y="821"/>
                      <a:pt x="299" y="823"/>
                      <a:pt x="294" y="824"/>
                    </a:cubicBezTo>
                    <a:cubicBezTo>
                      <a:pt x="294" y="825"/>
                      <a:pt x="294" y="824"/>
                      <a:pt x="294" y="825"/>
                    </a:cubicBezTo>
                    <a:cubicBezTo>
                      <a:pt x="296" y="826"/>
                      <a:pt x="297" y="827"/>
                      <a:pt x="297" y="828"/>
                    </a:cubicBezTo>
                    <a:cubicBezTo>
                      <a:pt x="297" y="829"/>
                      <a:pt x="296" y="831"/>
                      <a:pt x="295" y="831"/>
                    </a:cubicBezTo>
                    <a:cubicBezTo>
                      <a:pt x="294" y="831"/>
                      <a:pt x="293" y="830"/>
                      <a:pt x="290" y="829"/>
                    </a:cubicBezTo>
                    <a:cubicBezTo>
                      <a:pt x="289" y="829"/>
                      <a:pt x="289" y="829"/>
                      <a:pt x="288" y="830"/>
                    </a:cubicBezTo>
                    <a:close/>
                    <a:moveTo>
                      <a:pt x="316" y="787"/>
                    </a:moveTo>
                    <a:cubicBezTo>
                      <a:pt x="316" y="785"/>
                      <a:pt x="319" y="786"/>
                      <a:pt x="320" y="787"/>
                    </a:cubicBezTo>
                    <a:cubicBezTo>
                      <a:pt x="322" y="788"/>
                      <a:pt x="324" y="789"/>
                      <a:pt x="326" y="794"/>
                    </a:cubicBezTo>
                    <a:cubicBezTo>
                      <a:pt x="325" y="796"/>
                      <a:pt x="325" y="797"/>
                      <a:pt x="324" y="798"/>
                    </a:cubicBezTo>
                    <a:cubicBezTo>
                      <a:pt x="323" y="799"/>
                      <a:pt x="318" y="798"/>
                      <a:pt x="318" y="795"/>
                    </a:cubicBezTo>
                    <a:cubicBezTo>
                      <a:pt x="317" y="793"/>
                      <a:pt x="316" y="788"/>
                      <a:pt x="316" y="787"/>
                    </a:cubicBezTo>
                    <a:close/>
                    <a:moveTo>
                      <a:pt x="340" y="802"/>
                    </a:moveTo>
                    <a:cubicBezTo>
                      <a:pt x="333" y="803"/>
                      <a:pt x="318" y="845"/>
                      <a:pt x="312" y="854"/>
                    </a:cubicBezTo>
                    <a:cubicBezTo>
                      <a:pt x="307" y="861"/>
                      <a:pt x="305" y="861"/>
                      <a:pt x="302" y="858"/>
                    </a:cubicBezTo>
                    <a:cubicBezTo>
                      <a:pt x="298" y="854"/>
                      <a:pt x="293" y="836"/>
                      <a:pt x="294" y="832"/>
                    </a:cubicBezTo>
                    <a:cubicBezTo>
                      <a:pt x="295" y="833"/>
                      <a:pt x="296" y="836"/>
                      <a:pt x="297" y="837"/>
                    </a:cubicBezTo>
                    <a:cubicBezTo>
                      <a:pt x="297" y="836"/>
                      <a:pt x="297" y="836"/>
                      <a:pt x="297" y="835"/>
                    </a:cubicBezTo>
                    <a:cubicBezTo>
                      <a:pt x="298" y="838"/>
                      <a:pt x="302" y="846"/>
                      <a:pt x="303" y="847"/>
                    </a:cubicBezTo>
                    <a:cubicBezTo>
                      <a:pt x="306" y="849"/>
                      <a:pt x="307" y="845"/>
                      <a:pt x="309" y="843"/>
                    </a:cubicBezTo>
                    <a:cubicBezTo>
                      <a:pt x="313" y="834"/>
                      <a:pt x="324" y="807"/>
                      <a:pt x="329" y="799"/>
                    </a:cubicBezTo>
                    <a:cubicBezTo>
                      <a:pt x="331" y="794"/>
                      <a:pt x="334" y="789"/>
                      <a:pt x="330" y="786"/>
                    </a:cubicBezTo>
                    <a:cubicBezTo>
                      <a:pt x="319" y="780"/>
                      <a:pt x="305" y="785"/>
                      <a:pt x="295" y="779"/>
                    </a:cubicBezTo>
                    <a:cubicBezTo>
                      <a:pt x="295" y="778"/>
                      <a:pt x="295" y="778"/>
                      <a:pt x="296" y="778"/>
                    </a:cubicBezTo>
                    <a:cubicBezTo>
                      <a:pt x="301" y="776"/>
                      <a:pt x="327" y="782"/>
                      <a:pt x="327" y="782"/>
                    </a:cubicBezTo>
                    <a:cubicBezTo>
                      <a:pt x="335" y="784"/>
                      <a:pt x="345" y="793"/>
                      <a:pt x="340" y="802"/>
                    </a:cubicBezTo>
                    <a:close/>
                    <a:moveTo>
                      <a:pt x="364" y="858"/>
                    </a:moveTo>
                    <a:cubicBezTo>
                      <a:pt x="364" y="858"/>
                      <a:pt x="362" y="859"/>
                      <a:pt x="362" y="860"/>
                    </a:cubicBezTo>
                    <a:cubicBezTo>
                      <a:pt x="362" y="860"/>
                      <a:pt x="361" y="861"/>
                      <a:pt x="360" y="861"/>
                    </a:cubicBezTo>
                    <a:cubicBezTo>
                      <a:pt x="360" y="861"/>
                      <a:pt x="357" y="862"/>
                      <a:pt x="355" y="861"/>
                    </a:cubicBezTo>
                    <a:cubicBezTo>
                      <a:pt x="355" y="861"/>
                      <a:pt x="354" y="860"/>
                      <a:pt x="353" y="860"/>
                    </a:cubicBezTo>
                    <a:cubicBezTo>
                      <a:pt x="353" y="860"/>
                      <a:pt x="351" y="859"/>
                      <a:pt x="350" y="859"/>
                    </a:cubicBezTo>
                    <a:cubicBezTo>
                      <a:pt x="350" y="859"/>
                      <a:pt x="349" y="859"/>
                      <a:pt x="351" y="858"/>
                    </a:cubicBezTo>
                    <a:cubicBezTo>
                      <a:pt x="351" y="858"/>
                      <a:pt x="351" y="858"/>
                      <a:pt x="353" y="858"/>
                    </a:cubicBezTo>
                    <a:cubicBezTo>
                      <a:pt x="353" y="858"/>
                      <a:pt x="353" y="858"/>
                      <a:pt x="354" y="857"/>
                    </a:cubicBezTo>
                    <a:cubicBezTo>
                      <a:pt x="354" y="857"/>
                      <a:pt x="354" y="857"/>
                      <a:pt x="354" y="857"/>
                    </a:cubicBezTo>
                    <a:cubicBezTo>
                      <a:pt x="354" y="857"/>
                      <a:pt x="355" y="858"/>
                      <a:pt x="356" y="856"/>
                    </a:cubicBezTo>
                    <a:cubicBezTo>
                      <a:pt x="356" y="856"/>
                      <a:pt x="356" y="855"/>
                      <a:pt x="357" y="855"/>
                    </a:cubicBezTo>
                    <a:cubicBezTo>
                      <a:pt x="357" y="855"/>
                      <a:pt x="361" y="853"/>
                      <a:pt x="370" y="848"/>
                    </a:cubicBezTo>
                    <a:cubicBezTo>
                      <a:pt x="370" y="848"/>
                      <a:pt x="378" y="843"/>
                      <a:pt x="384" y="837"/>
                    </a:cubicBezTo>
                    <a:cubicBezTo>
                      <a:pt x="384" y="837"/>
                      <a:pt x="388" y="834"/>
                      <a:pt x="392" y="831"/>
                    </a:cubicBezTo>
                    <a:cubicBezTo>
                      <a:pt x="392" y="831"/>
                      <a:pt x="405" y="820"/>
                      <a:pt x="408" y="817"/>
                    </a:cubicBezTo>
                    <a:cubicBezTo>
                      <a:pt x="408" y="817"/>
                      <a:pt x="398" y="813"/>
                      <a:pt x="400" y="808"/>
                    </a:cubicBezTo>
                    <a:cubicBezTo>
                      <a:pt x="400" y="808"/>
                      <a:pt x="400" y="806"/>
                      <a:pt x="401" y="808"/>
                    </a:cubicBezTo>
                    <a:cubicBezTo>
                      <a:pt x="401" y="808"/>
                      <a:pt x="405" y="812"/>
                      <a:pt x="412" y="810"/>
                    </a:cubicBezTo>
                    <a:cubicBezTo>
                      <a:pt x="412" y="810"/>
                      <a:pt x="416" y="810"/>
                      <a:pt x="420" y="807"/>
                    </a:cubicBezTo>
                    <a:cubicBezTo>
                      <a:pt x="420" y="807"/>
                      <a:pt x="424" y="807"/>
                      <a:pt x="426" y="815"/>
                    </a:cubicBezTo>
                    <a:cubicBezTo>
                      <a:pt x="426" y="815"/>
                      <a:pt x="427" y="819"/>
                      <a:pt x="424" y="818"/>
                    </a:cubicBezTo>
                    <a:cubicBezTo>
                      <a:pt x="424" y="818"/>
                      <a:pt x="421" y="818"/>
                      <a:pt x="419" y="819"/>
                    </a:cubicBezTo>
                    <a:cubicBezTo>
                      <a:pt x="418" y="819"/>
                      <a:pt x="417" y="819"/>
                      <a:pt x="416" y="820"/>
                    </a:cubicBezTo>
                    <a:cubicBezTo>
                      <a:pt x="416" y="820"/>
                      <a:pt x="409" y="826"/>
                      <a:pt x="396" y="835"/>
                    </a:cubicBezTo>
                    <a:cubicBezTo>
                      <a:pt x="396" y="835"/>
                      <a:pt x="390" y="839"/>
                      <a:pt x="380" y="848"/>
                    </a:cubicBezTo>
                    <a:cubicBezTo>
                      <a:pt x="380" y="848"/>
                      <a:pt x="373" y="855"/>
                      <a:pt x="364" y="858"/>
                    </a:cubicBezTo>
                    <a:close/>
                    <a:moveTo>
                      <a:pt x="429" y="859"/>
                    </a:moveTo>
                    <a:cubicBezTo>
                      <a:pt x="429" y="859"/>
                      <a:pt x="429" y="860"/>
                      <a:pt x="429" y="861"/>
                    </a:cubicBezTo>
                    <a:cubicBezTo>
                      <a:pt x="429" y="861"/>
                      <a:pt x="429" y="863"/>
                      <a:pt x="427" y="862"/>
                    </a:cubicBezTo>
                    <a:cubicBezTo>
                      <a:pt x="427" y="862"/>
                      <a:pt x="420" y="864"/>
                      <a:pt x="418" y="866"/>
                    </a:cubicBezTo>
                    <a:cubicBezTo>
                      <a:pt x="418" y="866"/>
                      <a:pt x="415" y="870"/>
                      <a:pt x="415" y="872"/>
                    </a:cubicBezTo>
                    <a:cubicBezTo>
                      <a:pt x="415" y="872"/>
                      <a:pt x="415" y="875"/>
                      <a:pt x="412" y="875"/>
                    </a:cubicBezTo>
                    <a:cubicBezTo>
                      <a:pt x="412" y="875"/>
                      <a:pt x="411" y="876"/>
                      <a:pt x="409" y="875"/>
                    </a:cubicBezTo>
                    <a:cubicBezTo>
                      <a:pt x="409" y="875"/>
                      <a:pt x="406" y="873"/>
                      <a:pt x="403" y="876"/>
                    </a:cubicBezTo>
                    <a:cubicBezTo>
                      <a:pt x="403" y="876"/>
                      <a:pt x="403" y="877"/>
                      <a:pt x="402" y="875"/>
                    </a:cubicBezTo>
                    <a:cubicBezTo>
                      <a:pt x="402" y="875"/>
                      <a:pt x="402" y="874"/>
                      <a:pt x="400" y="874"/>
                    </a:cubicBezTo>
                    <a:cubicBezTo>
                      <a:pt x="400" y="874"/>
                      <a:pt x="400" y="873"/>
                      <a:pt x="400" y="872"/>
                    </a:cubicBezTo>
                    <a:cubicBezTo>
                      <a:pt x="400" y="872"/>
                      <a:pt x="400" y="870"/>
                      <a:pt x="398" y="869"/>
                    </a:cubicBezTo>
                    <a:cubicBezTo>
                      <a:pt x="398" y="869"/>
                      <a:pt x="397" y="869"/>
                      <a:pt x="396" y="867"/>
                    </a:cubicBezTo>
                    <a:cubicBezTo>
                      <a:pt x="396" y="867"/>
                      <a:pt x="395" y="861"/>
                      <a:pt x="394" y="858"/>
                    </a:cubicBezTo>
                    <a:cubicBezTo>
                      <a:pt x="394" y="858"/>
                      <a:pt x="393" y="855"/>
                      <a:pt x="390" y="854"/>
                    </a:cubicBezTo>
                    <a:cubicBezTo>
                      <a:pt x="390" y="854"/>
                      <a:pt x="386" y="848"/>
                      <a:pt x="388" y="848"/>
                    </a:cubicBezTo>
                    <a:cubicBezTo>
                      <a:pt x="388" y="848"/>
                      <a:pt x="393" y="848"/>
                      <a:pt x="395" y="854"/>
                    </a:cubicBezTo>
                    <a:cubicBezTo>
                      <a:pt x="395" y="854"/>
                      <a:pt x="395" y="856"/>
                      <a:pt x="396" y="858"/>
                    </a:cubicBezTo>
                    <a:cubicBezTo>
                      <a:pt x="396" y="858"/>
                      <a:pt x="396" y="860"/>
                      <a:pt x="399" y="866"/>
                    </a:cubicBezTo>
                    <a:cubicBezTo>
                      <a:pt x="399" y="866"/>
                      <a:pt x="399" y="867"/>
                      <a:pt x="400" y="865"/>
                    </a:cubicBezTo>
                    <a:cubicBezTo>
                      <a:pt x="401" y="863"/>
                      <a:pt x="401" y="863"/>
                      <a:pt x="401" y="863"/>
                    </a:cubicBezTo>
                    <a:cubicBezTo>
                      <a:pt x="401" y="863"/>
                      <a:pt x="402" y="861"/>
                      <a:pt x="403" y="862"/>
                    </a:cubicBezTo>
                    <a:cubicBezTo>
                      <a:pt x="403" y="862"/>
                      <a:pt x="404" y="863"/>
                      <a:pt x="404" y="862"/>
                    </a:cubicBezTo>
                    <a:cubicBezTo>
                      <a:pt x="404" y="862"/>
                      <a:pt x="407" y="861"/>
                      <a:pt x="409" y="858"/>
                    </a:cubicBezTo>
                    <a:cubicBezTo>
                      <a:pt x="409" y="858"/>
                      <a:pt x="412" y="856"/>
                      <a:pt x="411" y="855"/>
                    </a:cubicBezTo>
                    <a:cubicBezTo>
                      <a:pt x="411" y="855"/>
                      <a:pt x="408" y="852"/>
                      <a:pt x="407" y="850"/>
                    </a:cubicBezTo>
                    <a:cubicBezTo>
                      <a:pt x="407" y="850"/>
                      <a:pt x="405" y="849"/>
                      <a:pt x="406" y="848"/>
                    </a:cubicBezTo>
                    <a:cubicBezTo>
                      <a:pt x="406" y="848"/>
                      <a:pt x="407" y="848"/>
                      <a:pt x="410" y="849"/>
                    </a:cubicBezTo>
                    <a:cubicBezTo>
                      <a:pt x="410" y="849"/>
                      <a:pt x="416" y="850"/>
                      <a:pt x="418" y="848"/>
                    </a:cubicBezTo>
                    <a:cubicBezTo>
                      <a:pt x="418" y="848"/>
                      <a:pt x="419" y="846"/>
                      <a:pt x="420" y="847"/>
                    </a:cubicBezTo>
                    <a:cubicBezTo>
                      <a:pt x="420" y="847"/>
                      <a:pt x="423" y="850"/>
                      <a:pt x="424" y="850"/>
                    </a:cubicBezTo>
                    <a:cubicBezTo>
                      <a:pt x="424" y="850"/>
                      <a:pt x="430" y="852"/>
                      <a:pt x="429" y="859"/>
                    </a:cubicBezTo>
                    <a:close/>
                    <a:moveTo>
                      <a:pt x="485" y="876"/>
                    </a:moveTo>
                    <a:cubicBezTo>
                      <a:pt x="485" y="876"/>
                      <a:pt x="484" y="878"/>
                      <a:pt x="482" y="877"/>
                    </a:cubicBezTo>
                    <a:cubicBezTo>
                      <a:pt x="482" y="877"/>
                      <a:pt x="476" y="874"/>
                      <a:pt x="474" y="867"/>
                    </a:cubicBezTo>
                    <a:cubicBezTo>
                      <a:pt x="474" y="867"/>
                      <a:pt x="472" y="857"/>
                      <a:pt x="472" y="856"/>
                    </a:cubicBezTo>
                    <a:cubicBezTo>
                      <a:pt x="472" y="856"/>
                      <a:pt x="473" y="856"/>
                      <a:pt x="472" y="855"/>
                    </a:cubicBezTo>
                    <a:cubicBezTo>
                      <a:pt x="472" y="849"/>
                      <a:pt x="472" y="849"/>
                      <a:pt x="472" y="849"/>
                    </a:cubicBezTo>
                    <a:cubicBezTo>
                      <a:pt x="472" y="849"/>
                      <a:pt x="472" y="848"/>
                      <a:pt x="472" y="847"/>
                    </a:cubicBezTo>
                    <a:cubicBezTo>
                      <a:pt x="472" y="847"/>
                      <a:pt x="472" y="846"/>
                      <a:pt x="472" y="846"/>
                    </a:cubicBezTo>
                    <a:cubicBezTo>
                      <a:pt x="472" y="846"/>
                      <a:pt x="472" y="845"/>
                      <a:pt x="472" y="845"/>
                    </a:cubicBezTo>
                    <a:cubicBezTo>
                      <a:pt x="472" y="845"/>
                      <a:pt x="472" y="842"/>
                      <a:pt x="474" y="844"/>
                    </a:cubicBezTo>
                    <a:cubicBezTo>
                      <a:pt x="474" y="844"/>
                      <a:pt x="475" y="845"/>
                      <a:pt x="474" y="846"/>
                    </a:cubicBezTo>
                    <a:cubicBezTo>
                      <a:pt x="474" y="846"/>
                      <a:pt x="473" y="848"/>
                      <a:pt x="477" y="855"/>
                    </a:cubicBezTo>
                    <a:cubicBezTo>
                      <a:pt x="477" y="855"/>
                      <a:pt x="477" y="856"/>
                      <a:pt x="478" y="857"/>
                    </a:cubicBezTo>
                    <a:cubicBezTo>
                      <a:pt x="478" y="857"/>
                      <a:pt x="480" y="857"/>
                      <a:pt x="480" y="860"/>
                    </a:cubicBezTo>
                    <a:cubicBezTo>
                      <a:pt x="480" y="860"/>
                      <a:pt x="480" y="862"/>
                      <a:pt x="480" y="862"/>
                    </a:cubicBezTo>
                    <a:cubicBezTo>
                      <a:pt x="480" y="862"/>
                      <a:pt x="480" y="864"/>
                      <a:pt x="481" y="863"/>
                    </a:cubicBezTo>
                    <a:cubicBezTo>
                      <a:pt x="481" y="863"/>
                      <a:pt x="482" y="863"/>
                      <a:pt x="482" y="864"/>
                    </a:cubicBezTo>
                    <a:cubicBezTo>
                      <a:pt x="482" y="864"/>
                      <a:pt x="482" y="868"/>
                      <a:pt x="483" y="869"/>
                    </a:cubicBezTo>
                    <a:cubicBezTo>
                      <a:pt x="483" y="869"/>
                      <a:pt x="483" y="870"/>
                      <a:pt x="483" y="870"/>
                    </a:cubicBezTo>
                    <a:cubicBezTo>
                      <a:pt x="483" y="870"/>
                      <a:pt x="483" y="871"/>
                      <a:pt x="484" y="871"/>
                    </a:cubicBezTo>
                    <a:cubicBezTo>
                      <a:pt x="484" y="871"/>
                      <a:pt x="484" y="871"/>
                      <a:pt x="484" y="872"/>
                    </a:cubicBezTo>
                    <a:cubicBezTo>
                      <a:pt x="484" y="872"/>
                      <a:pt x="485" y="876"/>
                      <a:pt x="485" y="876"/>
                    </a:cubicBezTo>
                    <a:close/>
                    <a:moveTo>
                      <a:pt x="482" y="834"/>
                    </a:moveTo>
                    <a:cubicBezTo>
                      <a:pt x="482" y="834"/>
                      <a:pt x="480" y="833"/>
                      <a:pt x="480" y="833"/>
                    </a:cubicBezTo>
                    <a:cubicBezTo>
                      <a:pt x="480" y="833"/>
                      <a:pt x="479" y="833"/>
                      <a:pt x="477" y="833"/>
                    </a:cubicBezTo>
                    <a:cubicBezTo>
                      <a:pt x="477" y="833"/>
                      <a:pt x="476" y="833"/>
                      <a:pt x="476" y="832"/>
                    </a:cubicBezTo>
                    <a:cubicBezTo>
                      <a:pt x="476" y="832"/>
                      <a:pt x="479" y="827"/>
                      <a:pt x="478" y="823"/>
                    </a:cubicBezTo>
                    <a:cubicBezTo>
                      <a:pt x="478" y="823"/>
                      <a:pt x="477" y="822"/>
                      <a:pt x="478" y="821"/>
                    </a:cubicBezTo>
                    <a:cubicBezTo>
                      <a:pt x="478" y="821"/>
                      <a:pt x="479" y="820"/>
                      <a:pt x="480" y="821"/>
                    </a:cubicBezTo>
                    <a:cubicBezTo>
                      <a:pt x="480" y="821"/>
                      <a:pt x="484" y="829"/>
                      <a:pt x="485" y="832"/>
                    </a:cubicBezTo>
                    <a:cubicBezTo>
                      <a:pt x="485" y="832"/>
                      <a:pt x="485" y="835"/>
                      <a:pt x="482" y="834"/>
                    </a:cubicBezTo>
                    <a:close/>
                    <a:moveTo>
                      <a:pt x="540" y="839"/>
                    </a:moveTo>
                    <a:cubicBezTo>
                      <a:pt x="540" y="839"/>
                      <a:pt x="538" y="842"/>
                      <a:pt x="536" y="843"/>
                    </a:cubicBezTo>
                    <a:cubicBezTo>
                      <a:pt x="536" y="843"/>
                      <a:pt x="535" y="844"/>
                      <a:pt x="535" y="846"/>
                    </a:cubicBezTo>
                    <a:cubicBezTo>
                      <a:pt x="535" y="846"/>
                      <a:pt x="532" y="852"/>
                      <a:pt x="530" y="853"/>
                    </a:cubicBezTo>
                    <a:cubicBezTo>
                      <a:pt x="530" y="853"/>
                      <a:pt x="527" y="855"/>
                      <a:pt x="528" y="858"/>
                    </a:cubicBezTo>
                    <a:cubicBezTo>
                      <a:pt x="528" y="858"/>
                      <a:pt x="532" y="860"/>
                      <a:pt x="531" y="864"/>
                    </a:cubicBezTo>
                    <a:cubicBezTo>
                      <a:pt x="531" y="864"/>
                      <a:pt x="532" y="866"/>
                      <a:pt x="530" y="866"/>
                    </a:cubicBezTo>
                    <a:cubicBezTo>
                      <a:pt x="530" y="866"/>
                      <a:pt x="529" y="866"/>
                      <a:pt x="528" y="866"/>
                    </a:cubicBezTo>
                    <a:cubicBezTo>
                      <a:pt x="528" y="866"/>
                      <a:pt x="527" y="867"/>
                      <a:pt x="527" y="867"/>
                    </a:cubicBezTo>
                    <a:cubicBezTo>
                      <a:pt x="527" y="867"/>
                      <a:pt x="524" y="868"/>
                      <a:pt x="521" y="868"/>
                    </a:cubicBezTo>
                    <a:cubicBezTo>
                      <a:pt x="521" y="868"/>
                      <a:pt x="519" y="868"/>
                      <a:pt x="517" y="868"/>
                    </a:cubicBezTo>
                    <a:cubicBezTo>
                      <a:pt x="517" y="868"/>
                      <a:pt x="516" y="867"/>
                      <a:pt x="516" y="868"/>
                    </a:cubicBezTo>
                    <a:cubicBezTo>
                      <a:pt x="516" y="868"/>
                      <a:pt x="511" y="873"/>
                      <a:pt x="506" y="869"/>
                    </a:cubicBezTo>
                    <a:cubicBezTo>
                      <a:pt x="506" y="869"/>
                      <a:pt x="505" y="868"/>
                      <a:pt x="504" y="868"/>
                    </a:cubicBezTo>
                    <a:cubicBezTo>
                      <a:pt x="503" y="867"/>
                      <a:pt x="502" y="866"/>
                      <a:pt x="501" y="866"/>
                    </a:cubicBezTo>
                    <a:cubicBezTo>
                      <a:pt x="501" y="866"/>
                      <a:pt x="496" y="862"/>
                      <a:pt x="493" y="861"/>
                    </a:cubicBezTo>
                    <a:cubicBezTo>
                      <a:pt x="493" y="861"/>
                      <a:pt x="490" y="858"/>
                      <a:pt x="489" y="856"/>
                    </a:cubicBezTo>
                    <a:cubicBezTo>
                      <a:pt x="489" y="856"/>
                      <a:pt x="488" y="853"/>
                      <a:pt x="487" y="853"/>
                    </a:cubicBezTo>
                    <a:cubicBezTo>
                      <a:pt x="487" y="853"/>
                      <a:pt x="485" y="853"/>
                      <a:pt x="485" y="852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49"/>
                      <a:pt x="487" y="846"/>
                    </a:cubicBezTo>
                    <a:cubicBezTo>
                      <a:pt x="487" y="846"/>
                      <a:pt x="489" y="844"/>
                      <a:pt x="490" y="843"/>
                    </a:cubicBezTo>
                    <a:cubicBezTo>
                      <a:pt x="490" y="843"/>
                      <a:pt x="494" y="839"/>
                      <a:pt x="497" y="838"/>
                    </a:cubicBezTo>
                    <a:cubicBezTo>
                      <a:pt x="497" y="838"/>
                      <a:pt x="498" y="836"/>
                      <a:pt x="499" y="835"/>
                    </a:cubicBezTo>
                    <a:cubicBezTo>
                      <a:pt x="500" y="834"/>
                      <a:pt x="501" y="833"/>
                      <a:pt x="502" y="833"/>
                    </a:cubicBezTo>
                    <a:cubicBezTo>
                      <a:pt x="502" y="833"/>
                      <a:pt x="503" y="831"/>
                      <a:pt x="505" y="830"/>
                    </a:cubicBezTo>
                    <a:cubicBezTo>
                      <a:pt x="505" y="830"/>
                      <a:pt x="509" y="829"/>
                      <a:pt x="509" y="828"/>
                    </a:cubicBezTo>
                    <a:cubicBezTo>
                      <a:pt x="509" y="828"/>
                      <a:pt x="508" y="825"/>
                      <a:pt x="508" y="824"/>
                    </a:cubicBezTo>
                    <a:cubicBezTo>
                      <a:pt x="506" y="809"/>
                      <a:pt x="506" y="809"/>
                      <a:pt x="506" y="809"/>
                    </a:cubicBezTo>
                    <a:cubicBezTo>
                      <a:pt x="506" y="809"/>
                      <a:pt x="506" y="808"/>
                      <a:pt x="507" y="809"/>
                    </a:cubicBezTo>
                    <a:cubicBezTo>
                      <a:pt x="507" y="809"/>
                      <a:pt x="508" y="809"/>
                      <a:pt x="510" y="809"/>
                    </a:cubicBezTo>
                    <a:cubicBezTo>
                      <a:pt x="510" y="809"/>
                      <a:pt x="511" y="809"/>
                      <a:pt x="512" y="812"/>
                    </a:cubicBezTo>
                    <a:cubicBezTo>
                      <a:pt x="512" y="812"/>
                      <a:pt x="514" y="816"/>
                      <a:pt x="515" y="820"/>
                    </a:cubicBezTo>
                    <a:cubicBezTo>
                      <a:pt x="515" y="820"/>
                      <a:pt x="516" y="826"/>
                      <a:pt x="516" y="827"/>
                    </a:cubicBezTo>
                    <a:cubicBezTo>
                      <a:pt x="516" y="827"/>
                      <a:pt x="515" y="828"/>
                      <a:pt x="517" y="828"/>
                    </a:cubicBezTo>
                    <a:cubicBezTo>
                      <a:pt x="517" y="828"/>
                      <a:pt x="520" y="828"/>
                      <a:pt x="522" y="829"/>
                    </a:cubicBezTo>
                    <a:cubicBezTo>
                      <a:pt x="526" y="829"/>
                      <a:pt x="531" y="829"/>
                      <a:pt x="532" y="829"/>
                    </a:cubicBezTo>
                    <a:cubicBezTo>
                      <a:pt x="532" y="829"/>
                      <a:pt x="537" y="830"/>
                      <a:pt x="540" y="835"/>
                    </a:cubicBezTo>
                    <a:cubicBezTo>
                      <a:pt x="540" y="835"/>
                      <a:pt x="541" y="835"/>
                      <a:pt x="540" y="839"/>
                    </a:cubicBezTo>
                    <a:close/>
                    <a:moveTo>
                      <a:pt x="604" y="809"/>
                    </a:moveTo>
                    <a:cubicBezTo>
                      <a:pt x="604" y="809"/>
                      <a:pt x="603" y="810"/>
                      <a:pt x="603" y="811"/>
                    </a:cubicBezTo>
                    <a:cubicBezTo>
                      <a:pt x="603" y="811"/>
                      <a:pt x="602" y="815"/>
                      <a:pt x="602" y="816"/>
                    </a:cubicBezTo>
                    <a:cubicBezTo>
                      <a:pt x="602" y="816"/>
                      <a:pt x="602" y="819"/>
                      <a:pt x="601" y="821"/>
                    </a:cubicBezTo>
                    <a:cubicBezTo>
                      <a:pt x="601" y="821"/>
                      <a:pt x="597" y="826"/>
                      <a:pt x="601" y="831"/>
                    </a:cubicBezTo>
                    <a:cubicBezTo>
                      <a:pt x="601" y="831"/>
                      <a:pt x="604" y="834"/>
                      <a:pt x="601" y="837"/>
                    </a:cubicBezTo>
                    <a:cubicBezTo>
                      <a:pt x="601" y="837"/>
                      <a:pt x="599" y="837"/>
                      <a:pt x="598" y="840"/>
                    </a:cubicBezTo>
                    <a:cubicBezTo>
                      <a:pt x="598" y="840"/>
                      <a:pt x="598" y="842"/>
                      <a:pt x="598" y="842"/>
                    </a:cubicBezTo>
                    <a:cubicBezTo>
                      <a:pt x="598" y="842"/>
                      <a:pt x="598" y="844"/>
                      <a:pt x="598" y="845"/>
                    </a:cubicBezTo>
                    <a:cubicBezTo>
                      <a:pt x="598" y="845"/>
                      <a:pt x="597" y="847"/>
                      <a:pt x="595" y="848"/>
                    </a:cubicBezTo>
                    <a:cubicBezTo>
                      <a:pt x="595" y="848"/>
                      <a:pt x="592" y="850"/>
                      <a:pt x="592" y="851"/>
                    </a:cubicBezTo>
                    <a:cubicBezTo>
                      <a:pt x="592" y="851"/>
                      <a:pt x="590" y="853"/>
                      <a:pt x="590" y="853"/>
                    </a:cubicBezTo>
                    <a:cubicBezTo>
                      <a:pt x="590" y="853"/>
                      <a:pt x="589" y="853"/>
                      <a:pt x="589" y="854"/>
                    </a:cubicBezTo>
                    <a:cubicBezTo>
                      <a:pt x="589" y="854"/>
                      <a:pt x="588" y="856"/>
                      <a:pt x="585" y="857"/>
                    </a:cubicBezTo>
                    <a:cubicBezTo>
                      <a:pt x="585" y="857"/>
                      <a:pt x="585" y="851"/>
                      <a:pt x="585" y="848"/>
                    </a:cubicBezTo>
                    <a:cubicBezTo>
                      <a:pt x="585" y="848"/>
                      <a:pt x="585" y="845"/>
                      <a:pt x="586" y="843"/>
                    </a:cubicBezTo>
                    <a:cubicBezTo>
                      <a:pt x="586" y="843"/>
                      <a:pt x="585" y="840"/>
                      <a:pt x="587" y="840"/>
                    </a:cubicBezTo>
                    <a:cubicBezTo>
                      <a:pt x="587" y="840"/>
                      <a:pt x="588" y="841"/>
                      <a:pt x="588" y="840"/>
                    </a:cubicBezTo>
                    <a:cubicBezTo>
                      <a:pt x="588" y="840"/>
                      <a:pt x="589" y="836"/>
                      <a:pt x="589" y="836"/>
                    </a:cubicBezTo>
                    <a:cubicBezTo>
                      <a:pt x="589" y="836"/>
                      <a:pt x="588" y="835"/>
                      <a:pt x="587" y="835"/>
                    </a:cubicBezTo>
                    <a:cubicBezTo>
                      <a:pt x="587" y="835"/>
                      <a:pt x="586" y="834"/>
                      <a:pt x="587" y="832"/>
                    </a:cubicBezTo>
                    <a:cubicBezTo>
                      <a:pt x="587" y="832"/>
                      <a:pt x="587" y="832"/>
                      <a:pt x="585" y="831"/>
                    </a:cubicBezTo>
                    <a:cubicBezTo>
                      <a:pt x="585" y="831"/>
                      <a:pt x="583" y="830"/>
                      <a:pt x="583" y="831"/>
                    </a:cubicBezTo>
                    <a:cubicBezTo>
                      <a:pt x="583" y="831"/>
                      <a:pt x="583" y="832"/>
                      <a:pt x="581" y="831"/>
                    </a:cubicBezTo>
                    <a:cubicBezTo>
                      <a:pt x="581" y="831"/>
                      <a:pt x="572" y="829"/>
                      <a:pt x="576" y="827"/>
                    </a:cubicBezTo>
                    <a:cubicBezTo>
                      <a:pt x="576" y="827"/>
                      <a:pt x="581" y="827"/>
                      <a:pt x="584" y="823"/>
                    </a:cubicBezTo>
                    <a:cubicBezTo>
                      <a:pt x="584" y="823"/>
                      <a:pt x="586" y="822"/>
                      <a:pt x="586" y="815"/>
                    </a:cubicBezTo>
                    <a:cubicBezTo>
                      <a:pt x="586" y="815"/>
                      <a:pt x="586" y="814"/>
                      <a:pt x="585" y="813"/>
                    </a:cubicBezTo>
                    <a:cubicBezTo>
                      <a:pt x="585" y="813"/>
                      <a:pt x="585" y="813"/>
                      <a:pt x="585" y="812"/>
                    </a:cubicBezTo>
                    <a:cubicBezTo>
                      <a:pt x="585" y="812"/>
                      <a:pt x="585" y="811"/>
                      <a:pt x="584" y="810"/>
                    </a:cubicBezTo>
                    <a:cubicBezTo>
                      <a:pt x="584" y="810"/>
                      <a:pt x="584" y="809"/>
                      <a:pt x="584" y="808"/>
                    </a:cubicBezTo>
                    <a:cubicBezTo>
                      <a:pt x="584" y="808"/>
                      <a:pt x="584" y="807"/>
                      <a:pt x="583" y="807"/>
                    </a:cubicBezTo>
                    <a:cubicBezTo>
                      <a:pt x="583" y="807"/>
                      <a:pt x="583" y="806"/>
                      <a:pt x="583" y="805"/>
                    </a:cubicBezTo>
                    <a:cubicBezTo>
                      <a:pt x="583" y="805"/>
                      <a:pt x="583" y="805"/>
                      <a:pt x="583" y="804"/>
                    </a:cubicBezTo>
                    <a:cubicBezTo>
                      <a:pt x="583" y="804"/>
                      <a:pt x="582" y="803"/>
                      <a:pt x="583" y="803"/>
                    </a:cubicBezTo>
                    <a:cubicBezTo>
                      <a:pt x="583" y="803"/>
                      <a:pt x="584" y="803"/>
                      <a:pt x="583" y="801"/>
                    </a:cubicBezTo>
                    <a:cubicBezTo>
                      <a:pt x="583" y="801"/>
                      <a:pt x="582" y="800"/>
                      <a:pt x="581" y="799"/>
                    </a:cubicBezTo>
                    <a:cubicBezTo>
                      <a:pt x="580" y="798"/>
                      <a:pt x="580" y="798"/>
                      <a:pt x="580" y="798"/>
                    </a:cubicBezTo>
                    <a:cubicBezTo>
                      <a:pt x="577" y="791"/>
                      <a:pt x="577" y="791"/>
                      <a:pt x="577" y="791"/>
                    </a:cubicBezTo>
                    <a:cubicBezTo>
                      <a:pt x="577" y="791"/>
                      <a:pt x="573" y="788"/>
                      <a:pt x="577" y="789"/>
                    </a:cubicBezTo>
                    <a:cubicBezTo>
                      <a:pt x="577" y="789"/>
                      <a:pt x="581" y="788"/>
                      <a:pt x="583" y="789"/>
                    </a:cubicBezTo>
                    <a:cubicBezTo>
                      <a:pt x="583" y="789"/>
                      <a:pt x="587" y="789"/>
                      <a:pt x="588" y="789"/>
                    </a:cubicBezTo>
                    <a:cubicBezTo>
                      <a:pt x="588" y="789"/>
                      <a:pt x="589" y="789"/>
                      <a:pt x="591" y="792"/>
                    </a:cubicBezTo>
                    <a:cubicBezTo>
                      <a:pt x="591" y="792"/>
                      <a:pt x="592" y="796"/>
                      <a:pt x="593" y="796"/>
                    </a:cubicBezTo>
                    <a:cubicBezTo>
                      <a:pt x="593" y="796"/>
                      <a:pt x="597" y="797"/>
                      <a:pt x="598" y="797"/>
                    </a:cubicBezTo>
                    <a:cubicBezTo>
                      <a:pt x="598" y="797"/>
                      <a:pt x="598" y="797"/>
                      <a:pt x="599" y="797"/>
                    </a:cubicBezTo>
                    <a:cubicBezTo>
                      <a:pt x="599" y="797"/>
                      <a:pt x="601" y="796"/>
                      <a:pt x="602" y="798"/>
                    </a:cubicBezTo>
                    <a:cubicBezTo>
                      <a:pt x="602" y="798"/>
                      <a:pt x="602" y="800"/>
                      <a:pt x="603" y="799"/>
                    </a:cubicBezTo>
                    <a:cubicBezTo>
                      <a:pt x="603" y="799"/>
                      <a:pt x="605" y="799"/>
                      <a:pt x="605" y="802"/>
                    </a:cubicBezTo>
                    <a:cubicBezTo>
                      <a:pt x="605" y="802"/>
                      <a:pt x="607" y="807"/>
                      <a:pt x="604" y="809"/>
                    </a:cubicBezTo>
                    <a:close/>
                    <a:moveTo>
                      <a:pt x="631" y="834"/>
                    </a:moveTo>
                    <a:cubicBezTo>
                      <a:pt x="631" y="834"/>
                      <a:pt x="630" y="838"/>
                      <a:pt x="627" y="838"/>
                    </a:cubicBezTo>
                    <a:cubicBezTo>
                      <a:pt x="627" y="838"/>
                      <a:pt x="625" y="839"/>
                      <a:pt x="624" y="839"/>
                    </a:cubicBezTo>
                    <a:cubicBezTo>
                      <a:pt x="624" y="839"/>
                      <a:pt x="622" y="839"/>
                      <a:pt x="621" y="838"/>
                    </a:cubicBezTo>
                    <a:cubicBezTo>
                      <a:pt x="621" y="838"/>
                      <a:pt x="620" y="838"/>
                      <a:pt x="619" y="839"/>
                    </a:cubicBezTo>
                    <a:cubicBezTo>
                      <a:pt x="619" y="839"/>
                      <a:pt x="619" y="839"/>
                      <a:pt x="617" y="837"/>
                    </a:cubicBezTo>
                    <a:cubicBezTo>
                      <a:pt x="617" y="837"/>
                      <a:pt x="616" y="836"/>
                      <a:pt x="616" y="834"/>
                    </a:cubicBezTo>
                    <a:cubicBezTo>
                      <a:pt x="616" y="834"/>
                      <a:pt x="616" y="832"/>
                      <a:pt x="614" y="829"/>
                    </a:cubicBezTo>
                    <a:cubicBezTo>
                      <a:pt x="614" y="829"/>
                      <a:pt x="613" y="825"/>
                      <a:pt x="615" y="825"/>
                    </a:cubicBezTo>
                    <a:cubicBezTo>
                      <a:pt x="615" y="825"/>
                      <a:pt x="617" y="825"/>
                      <a:pt x="618" y="825"/>
                    </a:cubicBezTo>
                    <a:cubicBezTo>
                      <a:pt x="618" y="825"/>
                      <a:pt x="621" y="825"/>
                      <a:pt x="625" y="826"/>
                    </a:cubicBezTo>
                    <a:cubicBezTo>
                      <a:pt x="625" y="826"/>
                      <a:pt x="628" y="828"/>
                      <a:pt x="629" y="828"/>
                    </a:cubicBezTo>
                    <a:cubicBezTo>
                      <a:pt x="629" y="828"/>
                      <a:pt x="631" y="828"/>
                      <a:pt x="631" y="831"/>
                    </a:cubicBezTo>
                    <a:cubicBezTo>
                      <a:pt x="631" y="831"/>
                      <a:pt x="631" y="832"/>
                      <a:pt x="631" y="833"/>
                    </a:cubicBezTo>
                    <a:cubicBezTo>
                      <a:pt x="631" y="833"/>
                      <a:pt x="631" y="834"/>
                      <a:pt x="631" y="834"/>
                    </a:cubicBezTo>
                    <a:close/>
                    <a:moveTo>
                      <a:pt x="667" y="773"/>
                    </a:moveTo>
                    <a:cubicBezTo>
                      <a:pt x="667" y="773"/>
                      <a:pt x="664" y="773"/>
                      <a:pt x="663" y="772"/>
                    </a:cubicBezTo>
                    <a:cubicBezTo>
                      <a:pt x="663" y="772"/>
                      <a:pt x="662" y="771"/>
                      <a:pt x="661" y="773"/>
                    </a:cubicBezTo>
                    <a:cubicBezTo>
                      <a:pt x="661" y="773"/>
                      <a:pt x="655" y="778"/>
                      <a:pt x="656" y="783"/>
                    </a:cubicBezTo>
                    <a:cubicBezTo>
                      <a:pt x="656" y="783"/>
                      <a:pt x="655" y="784"/>
                      <a:pt x="656" y="786"/>
                    </a:cubicBezTo>
                    <a:cubicBezTo>
                      <a:pt x="656" y="786"/>
                      <a:pt x="656" y="788"/>
                      <a:pt x="656" y="789"/>
                    </a:cubicBezTo>
                    <a:cubicBezTo>
                      <a:pt x="656" y="789"/>
                      <a:pt x="656" y="792"/>
                      <a:pt x="655" y="793"/>
                    </a:cubicBezTo>
                    <a:cubicBezTo>
                      <a:pt x="655" y="793"/>
                      <a:pt x="653" y="793"/>
                      <a:pt x="652" y="794"/>
                    </a:cubicBezTo>
                    <a:cubicBezTo>
                      <a:pt x="652" y="794"/>
                      <a:pt x="652" y="794"/>
                      <a:pt x="651" y="794"/>
                    </a:cubicBezTo>
                    <a:cubicBezTo>
                      <a:pt x="651" y="794"/>
                      <a:pt x="647" y="794"/>
                      <a:pt x="647" y="791"/>
                    </a:cubicBezTo>
                    <a:cubicBezTo>
                      <a:pt x="647" y="791"/>
                      <a:pt x="648" y="788"/>
                      <a:pt x="647" y="785"/>
                    </a:cubicBezTo>
                    <a:cubicBezTo>
                      <a:pt x="647" y="785"/>
                      <a:pt x="646" y="782"/>
                      <a:pt x="648" y="781"/>
                    </a:cubicBezTo>
                    <a:cubicBezTo>
                      <a:pt x="648" y="781"/>
                      <a:pt x="651" y="780"/>
                      <a:pt x="652" y="780"/>
                    </a:cubicBezTo>
                    <a:cubicBezTo>
                      <a:pt x="652" y="780"/>
                      <a:pt x="653" y="780"/>
                      <a:pt x="653" y="779"/>
                    </a:cubicBezTo>
                    <a:cubicBezTo>
                      <a:pt x="653" y="779"/>
                      <a:pt x="658" y="773"/>
                      <a:pt x="660" y="770"/>
                    </a:cubicBezTo>
                    <a:cubicBezTo>
                      <a:pt x="660" y="770"/>
                      <a:pt x="661" y="770"/>
                      <a:pt x="659" y="768"/>
                    </a:cubicBezTo>
                    <a:cubicBezTo>
                      <a:pt x="659" y="768"/>
                      <a:pt x="654" y="762"/>
                      <a:pt x="649" y="761"/>
                    </a:cubicBezTo>
                    <a:cubicBezTo>
                      <a:pt x="649" y="761"/>
                      <a:pt x="644" y="758"/>
                      <a:pt x="642" y="759"/>
                    </a:cubicBezTo>
                    <a:cubicBezTo>
                      <a:pt x="642" y="759"/>
                      <a:pt x="633" y="758"/>
                      <a:pt x="639" y="757"/>
                    </a:cubicBezTo>
                    <a:cubicBezTo>
                      <a:pt x="639" y="757"/>
                      <a:pt x="645" y="755"/>
                      <a:pt x="653" y="761"/>
                    </a:cubicBezTo>
                    <a:cubicBezTo>
                      <a:pt x="653" y="761"/>
                      <a:pt x="659" y="764"/>
                      <a:pt x="661" y="767"/>
                    </a:cubicBezTo>
                    <a:cubicBezTo>
                      <a:pt x="661" y="767"/>
                      <a:pt x="661" y="769"/>
                      <a:pt x="662" y="767"/>
                    </a:cubicBezTo>
                    <a:cubicBezTo>
                      <a:pt x="662" y="767"/>
                      <a:pt x="665" y="765"/>
                      <a:pt x="663" y="763"/>
                    </a:cubicBezTo>
                    <a:cubicBezTo>
                      <a:pt x="663" y="763"/>
                      <a:pt x="660" y="757"/>
                      <a:pt x="649" y="750"/>
                    </a:cubicBezTo>
                    <a:cubicBezTo>
                      <a:pt x="649" y="750"/>
                      <a:pt x="645" y="748"/>
                      <a:pt x="643" y="748"/>
                    </a:cubicBezTo>
                    <a:cubicBezTo>
                      <a:pt x="643" y="748"/>
                      <a:pt x="641" y="748"/>
                      <a:pt x="643" y="747"/>
                    </a:cubicBezTo>
                    <a:cubicBezTo>
                      <a:pt x="643" y="747"/>
                      <a:pt x="649" y="745"/>
                      <a:pt x="655" y="750"/>
                    </a:cubicBezTo>
                    <a:cubicBezTo>
                      <a:pt x="655" y="750"/>
                      <a:pt x="660" y="755"/>
                      <a:pt x="664" y="758"/>
                    </a:cubicBezTo>
                    <a:cubicBezTo>
                      <a:pt x="664" y="758"/>
                      <a:pt x="665" y="760"/>
                      <a:pt x="664" y="758"/>
                    </a:cubicBezTo>
                    <a:cubicBezTo>
                      <a:pt x="664" y="758"/>
                      <a:pt x="664" y="756"/>
                      <a:pt x="665" y="756"/>
                    </a:cubicBezTo>
                    <a:cubicBezTo>
                      <a:pt x="665" y="756"/>
                      <a:pt x="665" y="755"/>
                      <a:pt x="664" y="755"/>
                    </a:cubicBezTo>
                    <a:cubicBezTo>
                      <a:pt x="664" y="755"/>
                      <a:pt x="663" y="753"/>
                      <a:pt x="664" y="753"/>
                    </a:cubicBezTo>
                    <a:cubicBezTo>
                      <a:pt x="664" y="753"/>
                      <a:pt x="664" y="752"/>
                      <a:pt x="663" y="752"/>
                    </a:cubicBezTo>
                    <a:cubicBezTo>
                      <a:pt x="663" y="752"/>
                      <a:pt x="662" y="751"/>
                      <a:pt x="661" y="751"/>
                    </a:cubicBezTo>
                    <a:cubicBezTo>
                      <a:pt x="661" y="751"/>
                      <a:pt x="656" y="751"/>
                      <a:pt x="659" y="750"/>
                    </a:cubicBezTo>
                    <a:cubicBezTo>
                      <a:pt x="659" y="750"/>
                      <a:pt x="661" y="750"/>
                      <a:pt x="662" y="750"/>
                    </a:cubicBezTo>
                    <a:cubicBezTo>
                      <a:pt x="662" y="750"/>
                      <a:pt x="663" y="750"/>
                      <a:pt x="662" y="749"/>
                    </a:cubicBezTo>
                    <a:cubicBezTo>
                      <a:pt x="662" y="749"/>
                      <a:pt x="660" y="745"/>
                      <a:pt x="660" y="744"/>
                    </a:cubicBezTo>
                    <a:cubicBezTo>
                      <a:pt x="660" y="744"/>
                      <a:pt x="659" y="742"/>
                      <a:pt x="659" y="744"/>
                    </a:cubicBezTo>
                    <a:cubicBezTo>
                      <a:pt x="659" y="744"/>
                      <a:pt x="658" y="746"/>
                      <a:pt x="655" y="745"/>
                    </a:cubicBezTo>
                    <a:cubicBezTo>
                      <a:pt x="655" y="745"/>
                      <a:pt x="650" y="744"/>
                      <a:pt x="650" y="741"/>
                    </a:cubicBezTo>
                    <a:cubicBezTo>
                      <a:pt x="650" y="741"/>
                      <a:pt x="651" y="737"/>
                      <a:pt x="648" y="737"/>
                    </a:cubicBezTo>
                    <a:cubicBezTo>
                      <a:pt x="648" y="737"/>
                      <a:pt x="645" y="736"/>
                      <a:pt x="648" y="735"/>
                    </a:cubicBezTo>
                    <a:cubicBezTo>
                      <a:pt x="648" y="735"/>
                      <a:pt x="651" y="735"/>
                      <a:pt x="655" y="736"/>
                    </a:cubicBezTo>
                    <a:cubicBezTo>
                      <a:pt x="655" y="736"/>
                      <a:pt x="655" y="737"/>
                      <a:pt x="657" y="735"/>
                    </a:cubicBezTo>
                    <a:cubicBezTo>
                      <a:pt x="657" y="735"/>
                      <a:pt x="666" y="732"/>
                      <a:pt x="667" y="737"/>
                    </a:cubicBezTo>
                    <a:cubicBezTo>
                      <a:pt x="667" y="737"/>
                      <a:pt x="667" y="742"/>
                      <a:pt x="668" y="744"/>
                    </a:cubicBezTo>
                    <a:cubicBezTo>
                      <a:pt x="668" y="744"/>
                      <a:pt x="669" y="746"/>
                      <a:pt x="668" y="747"/>
                    </a:cubicBezTo>
                    <a:cubicBezTo>
                      <a:pt x="668" y="747"/>
                      <a:pt x="668" y="748"/>
                      <a:pt x="669" y="750"/>
                    </a:cubicBezTo>
                    <a:cubicBezTo>
                      <a:pt x="669" y="750"/>
                      <a:pt x="670" y="751"/>
                      <a:pt x="669" y="751"/>
                    </a:cubicBezTo>
                    <a:cubicBezTo>
                      <a:pt x="669" y="751"/>
                      <a:pt x="669" y="753"/>
                      <a:pt x="670" y="755"/>
                    </a:cubicBezTo>
                    <a:cubicBezTo>
                      <a:pt x="670" y="755"/>
                      <a:pt x="668" y="758"/>
                      <a:pt x="670" y="756"/>
                    </a:cubicBezTo>
                    <a:cubicBezTo>
                      <a:pt x="670" y="756"/>
                      <a:pt x="675" y="749"/>
                      <a:pt x="678" y="746"/>
                    </a:cubicBezTo>
                    <a:cubicBezTo>
                      <a:pt x="678" y="746"/>
                      <a:pt x="679" y="744"/>
                      <a:pt x="677" y="744"/>
                    </a:cubicBezTo>
                    <a:cubicBezTo>
                      <a:pt x="677" y="744"/>
                      <a:pt x="673" y="743"/>
                      <a:pt x="671" y="742"/>
                    </a:cubicBezTo>
                    <a:cubicBezTo>
                      <a:pt x="671" y="742"/>
                      <a:pt x="669" y="741"/>
                      <a:pt x="671" y="741"/>
                    </a:cubicBezTo>
                    <a:cubicBezTo>
                      <a:pt x="671" y="741"/>
                      <a:pt x="673" y="741"/>
                      <a:pt x="673" y="740"/>
                    </a:cubicBezTo>
                    <a:cubicBezTo>
                      <a:pt x="673" y="740"/>
                      <a:pt x="672" y="739"/>
                      <a:pt x="674" y="739"/>
                    </a:cubicBezTo>
                    <a:cubicBezTo>
                      <a:pt x="674" y="739"/>
                      <a:pt x="676" y="739"/>
                      <a:pt x="675" y="737"/>
                    </a:cubicBezTo>
                    <a:cubicBezTo>
                      <a:pt x="675" y="737"/>
                      <a:pt x="674" y="734"/>
                      <a:pt x="673" y="735"/>
                    </a:cubicBezTo>
                    <a:cubicBezTo>
                      <a:pt x="673" y="735"/>
                      <a:pt x="670" y="735"/>
                      <a:pt x="668" y="733"/>
                    </a:cubicBezTo>
                    <a:cubicBezTo>
                      <a:pt x="668" y="733"/>
                      <a:pt x="666" y="732"/>
                      <a:pt x="667" y="732"/>
                    </a:cubicBezTo>
                    <a:cubicBezTo>
                      <a:pt x="667" y="732"/>
                      <a:pt x="666" y="730"/>
                      <a:pt x="668" y="731"/>
                    </a:cubicBezTo>
                    <a:cubicBezTo>
                      <a:pt x="668" y="731"/>
                      <a:pt x="672" y="733"/>
                      <a:pt x="671" y="731"/>
                    </a:cubicBezTo>
                    <a:cubicBezTo>
                      <a:pt x="669" y="728"/>
                      <a:pt x="669" y="728"/>
                      <a:pt x="669" y="728"/>
                    </a:cubicBezTo>
                    <a:cubicBezTo>
                      <a:pt x="669" y="728"/>
                      <a:pt x="668" y="726"/>
                      <a:pt x="665" y="728"/>
                    </a:cubicBezTo>
                    <a:cubicBezTo>
                      <a:pt x="665" y="728"/>
                      <a:pt x="660" y="729"/>
                      <a:pt x="662" y="727"/>
                    </a:cubicBezTo>
                    <a:cubicBezTo>
                      <a:pt x="662" y="727"/>
                      <a:pt x="664" y="726"/>
                      <a:pt x="663" y="725"/>
                    </a:cubicBezTo>
                    <a:cubicBezTo>
                      <a:pt x="663" y="725"/>
                      <a:pt x="662" y="725"/>
                      <a:pt x="664" y="723"/>
                    </a:cubicBezTo>
                    <a:cubicBezTo>
                      <a:pt x="664" y="723"/>
                      <a:pt x="665" y="723"/>
                      <a:pt x="664" y="722"/>
                    </a:cubicBezTo>
                    <a:cubicBezTo>
                      <a:pt x="664" y="722"/>
                      <a:pt x="665" y="721"/>
                      <a:pt x="667" y="720"/>
                    </a:cubicBezTo>
                    <a:cubicBezTo>
                      <a:pt x="667" y="720"/>
                      <a:pt x="675" y="717"/>
                      <a:pt x="676" y="722"/>
                    </a:cubicBezTo>
                    <a:cubicBezTo>
                      <a:pt x="676" y="722"/>
                      <a:pt x="677" y="724"/>
                      <a:pt x="676" y="725"/>
                    </a:cubicBezTo>
                    <a:cubicBezTo>
                      <a:pt x="676" y="725"/>
                      <a:pt x="676" y="725"/>
                      <a:pt x="677" y="729"/>
                    </a:cubicBezTo>
                    <a:cubicBezTo>
                      <a:pt x="677" y="729"/>
                      <a:pt x="676" y="731"/>
                      <a:pt x="678" y="732"/>
                    </a:cubicBezTo>
                    <a:cubicBezTo>
                      <a:pt x="678" y="732"/>
                      <a:pt x="680" y="735"/>
                      <a:pt x="680" y="737"/>
                    </a:cubicBezTo>
                    <a:cubicBezTo>
                      <a:pt x="680" y="737"/>
                      <a:pt x="682" y="739"/>
                      <a:pt x="682" y="740"/>
                    </a:cubicBezTo>
                    <a:cubicBezTo>
                      <a:pt x="682" y="740"/>
                      <a:pt x="682" y="742"/>
                      <a:pt x="683" y="741"/>
                    </a:cubicBezTo>
                    <a:cubicBezTo>
                      <a:pt x="683" y="741"/>
                      <a:pt x="691" y="731"/>
                      <a:pt x="697" y="734"/>
                    </a:cubicBezTo>
                    <a:cubicBezTo>
                      <a:pt x="697" y="734"/>
                      <a:pt x="700" y="733"/>
                      <a:pt x="697" y="739"/>
                    </a:cubicBezTo>
                    <a:cubicBezTo>
                      <a:pt x="697" y="739"/>
                      <a:pt x="695" y="740"/>
                      <a:pt x="694" y="741"/>
                    </a:cubicBezTo>
                    <a:cubicBezTo>
                      <a:pt x="688" y="743"/>
                      <a:pt x="688" y="743"/>
                      <a:pt x="688" y="743"/>
                    </a:cubicBezTo>
                    <a:cubicBezTo>
                      <a:pt x="688" y="743"/>
                      <a:pt x="686" y="744"/>
                      <a:pt x="688" y="742"/>
                    </a:cubicBezTo>
                    <a:cubicBezTo>
                      <a:pt x="688" y="742"/>
                      <a:pt x="691" y="740"/>
                      <a:pt x="691" y="738"/>
                    </a:cubicBezTo>
                    <a:cubicBezTo>
                      <a:pt x="691" y="738"/>
                      <a:pt x="692" y="736"/>
                      <a:pt x="690" y="738"/>
                    </a:cubicBezTo>
                    <a:cubicBezTo>
                      <a:pt x="690" y="738"/>
                      <a:pt x="687" y="742"/>
                      <a:pt x="685" y="742"/>
                    </a:cubicBezTo>
                    <a:cubicBezTo>
                      <a:pt x="685" y="742"/>
                      <a:pt x="683" y="744"/>
                      <a:pt x="684" y="746"/>
                    </a:cubicBezTo>
                    <a:cubicBezTo>
                      <a:pt x="684" y="746"/>
                      <a:pt x="685" y="746"/>
                      <a:pt x="684" y="747"/>
                    </a:cubicBezTo>
                    <a:cubicBezTo>
                      <a:pt x="684" y="747"/>
                      <a:pt x="684" y="747"/>
                      <a:pt x="685" y="748"/>
                    </a:cubicBezTo>
                    <a:cubicBezTo>
                      <a:pt x="685" y="748"/>
                      <a:pt x="687" y="751"/>
                      <a:pt x="683" y="751"/>
                    </a:cubicBezTo>
                    <a:cubicBezTo>
                      <a:pt x="683" y="751"/>
                      <a:pt x="680" y="751"/>
                      <a:pt x="679" y="750"/>
                    </a:cubicBezTo>
                    <a:cubicBezTo>
                      <a:pt x="679" y="750"/>
                      <a:pt x="679" y="747"/>
                      <a:pt x="677" y="750"/>
                    </a:cubicBezTo>
                    <a:cubicBezTo>
                      <a:pt x="677" y="750"/>
                      <a:pt x="674" y="755"/>
                      <a:pt x="672" y="757"/>
                    </a:cubicBezTo>
                    <a:cubicBezTo>
                      <a:pt x="672" y="757"/>
                      <a:pt x="667" y="762"/>
                      <a:pt x="668" y="764"/>
                    </a:cubicBezTo>
                    <a:cubicBezTo>
                      <a:pt x="668" y="764"/>
                      <a:pt x="671" y="765"/>
                      <a:pt x="669" y="766"/>
                    </a:cubicBezTo>
                    <a:cubicBezTo>
                      <a:pt x="669" y="766"/>
                      <a:pt x="668" y="766"/>
                      <a:pt x="667" y="765"/>
                    </a:cubicBezTo>
                    <a:cubicBezTo>
                      <a:pt x="667" y="765"/>
                      <a:pt x="666" y="765"/>
                      <a:pt x="665" y="767"/>
                    </a:cubicBezTo>
                    <a:cubicBezTo>
                      <a:pt x="665" y="767"/>
                      <a:pt x="662" y="770"/>
                      <a:pt x="665" y="771"/>
                    </a:cubicBezTo>
                    <a:cubicBezTo>
                      <a:pt x="665" y="771"/>
                      <a:pt x="665" y="771"/>
                      <a:pt x="666" y="772"/>
                    </a:cubicBezTo>
                    <a:cubicBezTo>
                      <a:pt x="666" y="772"/>
                      <a:pt x="668" y="772"/>
                      <a:pt x="667" y="773"/>
                    </a:cubicBezTo>
                    <a:close/>
                    <a:moveTo>
                      <a:pt x="706" y="796"/>
                    </a:moveTo>
                    <a:cubicBezTo>
                      <a:pt x="706" y="796"/>
                      <a:pt x="705" y="797"/>
                      <a:pt x="705" y="800"/>
                    </a:cubicBezTo>
                    <a:cubicBezTo>
                      <a:pt x="705" y="800"/>
                      <a:pt x="705" y="800"/>
                      <a:pt x="704" y="801"/>
                    </a:cubicBezTo>
                    <a:cubicBezTo>
                      <a:pt x="695" y="808"/>
                      <a:pt x="695" y="808"/>
                      <a:pt x="695" y="808"/>
                    </a:cubicBezTo>
                    <a:cubicBezTo>
                      <a:pt x="695" y="808"/>
                      <a:pt x="694" y="807"/>
                      <a:pt x="693" y="809"/>
                    </a:cubicBezTo>
                    <a:cubicBezTo>
                      <a:pt x="693" y="809"/>
                      <a:pt x="692" y="809"/>
                      <a:pt x="692" y="808"/>
                    </a:cubicBezTo>
                    <a:cubicBezTo>
                      <a:pt x="692" y="808"/>
                      <a:pt x="692" y="808"/>
                      <a:pt x="691" y="809"/>
                    </a:cubicBezTo>
                    <a:cubicBezTo>
                      <a:pt x="691" y="809"/>
                      <a:pt x="690" y="808"/>
                      <a:pt x="689" y="809"/>
                    </a:cubicBezTo>
                    <a:cubicBezTo>
                      <a:pt x="683" y="810"/>
                      <a:pt x="683" y="810"/>
                      <a:pt x="683" y="810"/>
                    </a:cubicBezTo>
                    <a:cubicBezTo>
                      <a:pt x="683" y="810"/>
                      <a:pt x="681" y="811"/>
                      <a:pt x="684" y="809"/>
                    </a:cubicBezTo>
                    <a:cubicBezTo>
                      <a:pt x="684" y="809"/>
                      <a:pt x="691" y="807"/>
                      <a:pt x="688" y="807"/>
                    </a:cubicBezTo>
                    <a:cubicBezTo>
                      <a:pt x="688" y="807"/>
                      <a:pt x="685" y="807"/>
                      <a:pt x="687" y="806"/>
                    </a:cubicBezTo>
                    <a:cubicBezTo>
                      <a:pt x="687" y="806"/>
                      <a:pt x="694" y="801"/>
                      <a:pt x="697" y="796"/>
                    </a:cubicBezTo>
                    <a:cubicBezTo>
                      <a:pt x="697" y="796"/>
                      <a:pt x="703" y="786"/>
                      <a:pt x="695" y="779"/>
                    </a:cubicBezTo>
                    <a:cubicBezTo>
                      <a:pt x="695" y="779"/>
                      <a:pt x="691" y="780"/>
                      <a:pt x="687" y="784"/>
                    </a:cubicBezTo>
                    <a:cubicBezTo>
                      <a:pt x="687" y="784"/>
                      <a:pt x="685" y="790"/>
                      <a:pt x="683" y="790"/>
                    </a:cubicBezTo>
                    <a:cubicBezTo>
                      <a:pt x="683" y="790"/>
                      <a:pt x="677" y="790"/>
                      <a:pt x="675" y="787"/>
                    </a:cubicBezTo>
                    <a:cubicBezTo>
                      <a:pt x="675" y="787"/>
                      <a:pt x="672" y="786"/>
                      <a:pt x="674" y="786"/>
                    </a:cubicBezTo>
                    <a:cubicBezTo>
                      <a:pt x="674" y="786"/>
                      <a:pt x="675" y="787"/>
                      <a:pt x="677" y="784"/>
                    </a:cubicBezTo>
                    <a:cubicBezTo>
                      <a:pt x="677" y="784"/>
                      <a:pt x="680" y="783"/>
                      <a:pt x="680" y="782"/>
                    </a:cubicBezTo>
                    <a:cubicBezTo>
                      <a:pt x="680" y="782"/>
                      <a:pt x="682" y="779"/>
                      <a:pt x="685" y="777"/>
                    </a:cubicBezTo>
                    <a:cubicBezTo>
                      <a:pt x="685" y="777"/>
                      <a:pt x="687" y="775"/>
                      <a:pt x="688" y="774"/>
                    </a:cubicBezTo>
                    <a:cubicBezTo>
                      <a:pt x="688" y="774"/>
                      <a:pt x="688" y="772"/>
                      <a:pt x="686" y="772"/>
                    </a:cubicBezTo>
                    <a:cubicBezTo>
                      <a:pt x="686" y="772"/>
                      <a:pt x="682" y="777"/>
                      <a:pt x="679" y="769"/>
                    </a:cubicBezTo>
                    <a:cubicBezTo>
                      <a:pt x="679" y="769"/>
                      <a:pt x="679" y="761"/>
                      <a:pt x="677" y="764"/>
                    </a:cubicBezTo>
                    <a:cubicBezTo>
                      <a:pt x="677" y="764"/>
                      <a:pt x="676" y="769"/>
                      <a:pt x="672" y="770"/>
                    </a:cubicBezTo>
                    <a:cubicBezTo>
                      <a:pt x="672" y="770"/>
                      <a:pt x="670" y="771"/>
                      <a:pt x="668" y="770"/>
                    </a:cubicBezTo>
                    <a:cubicBezTo>
                      <a:pt x="668" y="770"/>
                      <a:pt x="666" y="769"/>
                      <a:pt x="668" y="769"/>
                    </a:cubicBezTo>
                    <a:cubicBezTo>
                      <a:pt x="668" y="769"/>
                      <a:pt x="671" y="768"/>
                      <a:pt x="673" y="764"/>
                    </a:cubicBezTo>
                    <a:cubicBezTo>
                      <a:pt x="673" y="764"/>
                      <a:pt x="676" y="761"/>
                      <a:pt x="675" y="759"/>
                    </a:cubicBezTo>
                    <a:cubicBezTo>
                      <a:pt x="675" y="759"/>
                      <a:pt x="675" y="758"/>
                      <a:pt x="678" y="757"/>
                    </a:cubicBezTo>
                    <a:cubicBezTo>
                      <a:pt x="678" y="757"/>
                      <a:pt x="684" y="752"/>
                      <a:pt x="687" y="755"/>
                    </a:cubicBezTo>
                    <a:cubicBezTo>
                      <a:pt x="687" y="755"/>
                      <a:pt x="689" y="757"/>
                      <a:pt x="687" y="760"/>
                    </a:cubicBezTo>
                    <a:cubicBezTo>
                      <a:pt x="687" y="760"/>
                      <a:pt x="686" y="763"/>
                      <a:pt x="689" y="765"/>
                    </a:cubicBezTo>
                    <a:cubicBezTo>
                      <a:pt x="689" y="765"/>
                      <a:pt x="693" y="768"/>
                      <a:pt x="694" y="766"/>
                    </a:cubicBezTo>
                    <a:cubicBezTo>
                      <a:pt x="694" y="766"/>
                      <a:pt x="699" y="762"/>
                      <a:pt x="701" y="763"/>
                    </a:cubicBezTo>
                    <a:cubicBezTo>
                      <a:pt x="701" y="763"/>
                      <a:pt x="705" y="764"/>
                      <a:pt x="705" y="766"/>
                    </a:cubicBezTo>
                    <a:cubicBezTo>
                      <a:pt x="705" y="766"/>
                      <a:pt x="704" y="768"/>
                      <a:pt x="703" y="769"/>
                    </a:cubicBezTo>
                    <a:cubicBezTo>
                      <a:pt x="703" y="769"/>
                      <a:pt x="703" y="770"/>
                      <a:pt x="702" y="771"/>
                    </a:cubicBezTo>
                    <a:cubicBezTo>
                      <a:pt x="702" y="771"/>
                      <a:pt x="699" y="772"/>
                      <a:pt x="701" y="775"/>
                    </a:cubicBezTo>
                    <a:cubicBezTo>
                      <a:pt x="706" y="782"/>
                      <a:pt x="706" y="782"/>
                      <a:pt x="706" y="782"/>
                    </a:cubicBezTo>
                    <a:cubicBezTo>
                      <a:pt x="706" y="782"/>
                      <a:pt x="708" y="789"/>
                      <a:pt x="707" y="793"/>
                    </a:cubicBezTo>
                    <a:cubicBezTo>
                      <a:pt x="707" y="794"/>
                      <a:pt x="706" y="796"/>
                      <a:pt x="706" y="796"/>
                    </a:cubicBezTo>
                    <a:close/>
                    <a:moveTo>
                      <a:pt x="451" y="788"/>
                    </a:moveTo>
                    <a:cubicBezTo>
                      <a:pt x="267" y="788"/>
                      <a:pt x="118" y="639"/>
                      <a:pt x="118" y="455"/>
                    </a:cubicBezTo>
                    <a:cubicBezTo>
                      <a:pt x="118" y="271"/>
                      <a:pt x="267" y="121"/>
                      <a:pt x="451" y="121"/>
                    </a:cubicBezTo>
                    <a:cubicBezTo>
                      <a:pt x="635" y="121"/>
                      <a:pt x="784" y="271"/>
                      <a:pt x="784" y="455"/>
                    </a:cubicBezTo>
                    <a:cubicBezTo>
                      <a:pt x="784" y="639"/>
                      <a:pt x="635" y="788"/>
                      <a:pt x="451" y="788"/>
                    </a:cubicBezTo>
                    <a:close/>
                    <a:moveTo>
                      <a:pt x="778" y="318"/>
                    </a:moveTo>
                    <a:cubicBezTo>
                      <a:pt x="775" y="310"/>
                      <a:pt x="775" y="303"/>
                      <a:pt x="777" y="296"/>
                    </a:cubicBezTo>
                    <a:cubicBezTo>
                      <a:pt x="779" y="290"/>
                      <a:pt x="784" y="285"/>
                      <a:pt x="792" y="282"/>
                    </a:cubicBezTo>
                    <a:cubicBezTo>
                      <a:pt x="797" y="280"/>
                      <a:pt x="801" y="279"/>
                      <a:pt x="805" y="279"/>
                    </a:cubicBezTo>
                    <a:cubicBezTo>
                      <a:pt x="808" y="280"/>
                      <a:pt x="811" y="280"/>
                      <a:pt x="814" y="282"/>
                    </a:cubicBezTo>
                    <a:cubicBezTo>
                      <a:pt x="817" y="283"/>
                      <a:pt x="819" y="285"/>
                      <a:pt x="821" y="287"/>
                    </a:cubicBezTo>
                    <a:cubicBezTo>
                      <a:pt x="824" y="289"/>
                      <a:pt x="826" y="293"/>
                      <a:pt x="828" y="297"/>
                    </a:cubicBezTo>
                    <a:cubicBezTo>
                      <a:pt x="831" y="305"/>
                      <a:pt x="831" y="312"/>
                      <a:pt x="829" y="318"/>
                    </a:cubicBezTo>
                    <a:cubicBezTo>
                      <a:pt x="826" y="325"/>
                      <a:pt x="821" y="330"/>
                      <a:pt x="813" y="333"/>
                    </a:cubicBezTo>
                    <a:cubicBezTo>
                      <a:pt x="806" y="336"/>
                      <a:pt x="799" y="336"/>
                      <a:pt x="792" y="334"/>
                    </a:cubicBezTo>
                    <a:cubicBezTo>
                      <a:pt x="786" y="331"/>
                      <a:pt x="781" y="325"/>
                      <a:pt x="778" y="318"/>
                    </a:cubicBezTo>
                    <a:close/>
                    <a:moveTo>
                      <a:pt x="841" y="337"/>
                    </a:moveTo>
                    <a:cubicBezTo>
                      <a:pt x="843" y="348"/>
                      <a:pt x="843" y="348"/>
                      <a:pt x="843" y="348"/>
                    </a:cubicBezTo>
                    <a:cubicBezTo>
                      <a:pt x="802" y="358"/>
                      <a:pt x="802" y="358"/>
                      <a:pt x="802" y="358"/>
                    </a:cubicBezTo>
                    <a:cubicBezTo>
                      <a:pt x="809" y="386"/>
                      <a:pt x="809" y="386"/>
                      <a:pt x="809" y="386"/>
                    </a:cubicBezTo>
                    <a:cubicBezTo>
                      <a:pt x="801" y="388"/>
                      <a:pt x="801" y="388"/>
                      <a:pt x="801" y="388"/>
                    </a:cubicBezTo>
                    <a:cubicBezTo>
                      <a:pt x="791" y="349"/>
                      <a:pt x="791" y="349"/>
                      <a:pt x="791" y="349"/>
                    </a:cubicBezTo>
                    <a:lnTo>
                      <a:pt x="841" y="337"/>
                    </a:lnTo>
                    <a:close/>
                    <a:moveTo>
                      <a:pt x="851" y="525"/>
                    </a:moveTo>
                    <a:cubicBezTo>
                      <a:pt x="815" y="528"/>
                      <a:pt x="815" y="528"/>
                      <a:pt x="815" y="528"/>
                    </a:cubicBezTo>
                    <a:cubicBezTo>
                      <a:pt x="847" y="545"/>
                      <a:pt x="847" y="545"/>
                      <a:pt x="847" y="545"/>
                    </a:cubicBezTo>
                    <a:cubicBezTo>
                      <a:pt x="844" y="562"/>
                      <a:pt x="844" y="562"/>
                      <a:pt x="844" y="562"/>
                    </a:cubicBezTo>
                    <a:cubicBezTo>
                      <a:pt x="793" y="552"/>
                      <a:pt x="793" y="552"/>
                      <a:pt x="793" y="552"/>
                    </a:cubicBezTo>
                    <a:cubicBezTo>
                      <a:pt x="795" y="541"/>
                      <a:pt x="795" y="541"/>
                      <a:pt x="795" y="541"/>
                    </a:cubicBezTo>
                    <a:cubicBezTo>
                      <a:pt x="835" y="549"/>
                      <a:pt x="835" y="549"/>
                      <a:pt x="835" y="549"/>
                    </a:cubicBezTo>
                    <a:cubicBezTo>
                      <a:pt x="798" y="530"/>
                      <a:pt x="798" y="530"/>
                      <a:pt x="798" y="530"/>
                    </a:cubicBezTo>
                    <a:cubicBezTo>
                      <a:pt x="800" y="519"/>
                      <a:pt x="800" y="519"/>
                      <a:pt x="800" y="519"/>
                    </a:cubicBezTo>
                    <a:cubicBezTo>
                      <a:pt x="842" y="517"/>
                      <a:pt x="842" y="517"/>
                      <a:pt x="842" y="517"/>
                    </a:cubicBezTo>
                    <a:cubicBezTo>
                      <a:pt x="802" y="508"/>
                      <a:pt x="802" y="508"/>
                      <a:pt x="802" y="508"/>
                    </a:cubicBezTo>
                    <a:cubicBezTo>
                      <a:pt x="804" y="498"/>
                      <a:pt x="804" y="498"/>
                      <a:pt x="804" y="498"/>
                    </a:cubicBezTo>
                    <a:cubicBezTo>
                      <a:pt x="855" y="508"/>
                      <a:pt x="855" y="508"/>
                      <a:pt x="855" y="508"/>
                    </a:cubicBezTo>
                    <a:lnTo>
                      <a:pt x="851" y="525"/>
                    </a:lnTo>
                    <a:close/>
                    <a:moveTo>
                      <a:pt x="815" y="474"/>
                    </a:moveTo>
                    <a:cubicBezTo>
                      <a:pt x="816" y="476"/>
                      <a:pt x="818" y="477"/>
                      <a:pt x="819" y="478"/>
                    </a:cubicBezTo>
                    <a:cubicBezTo>
                      <a:pt x="821" y="478"/>
                      <a:pt x="824" y="478"/>
                      <a:pt x="828" y="478"/>
                    </a:cubicBezTo>
                    <a:cubicBezTo>
                      <a:pt x="857" y="479"/>
                      <a:pt x="857" y="479"/>
                      <a:pt x="857" y="479"/>
                    </a:cubicBezTo>
                    <a:cubicBezTo>
                      <a:pt x="856" y="491"/>
                      <a:pt x="856" y="491"/>
                      <a:pt x="856" y="491"/>
                    </a:cubicBezTo>
                    <a:cubicBezTo>
                      <a:pt x="829" y="490"/>
                      <a:pt x="829" y="490"/>
                      <a:pt x="829" y="490"/>
                    </a:cubicBezTo>
                    <a:cubicBezTo>
                      <a:pt x="823" y="490"/>
                      <a:pt x="819" y="489"/>
                      <a:pt x="816" y="489"/>
                    </a:cubicBezTo>
                    <a:cubicBezTo>
                      <a:pt x="814" y="488"/>
                      <a:pt x="812" y="487"/>
                      <a:pt x="810" y="485"/>
                    </a:cubicBezTo>
                    <a:cubicBezTo>
                      <a:pt x="808" y="483"/>
                      <a:pt x="807" y="481"/>
                      <a:pt x="806" y="478"/>
                    </a:cubicBezTo>
                    <a:cubicBezTo>
                      <a:pt x="805" y="475"/>
                      <a:pt x="805" y="472"/>
                      <a:pt x="805" y="467"/>
                    </a:cubicBezTo>
                    <a:cubicBezTo>
                      <a:pt x="805" y="462"/>
                      <a:pt x="806" y="458"/>
                      <a:pt x="807" y="455"/>
                    </a:cubicBezTo>
                    <a:cubicBezTo>
                      <a:pt x="808" y="452"/>
                      <a:pt x="810" y="450"/>
                      <a:pt x="812" y="448"/>
                    </a:cubicBezTo>
                    <a:cubicBezTo>
                      <a:pt x="813" y="447"/>
                      <a:pt x="815" y="446"/>
                      <a:pt x="817" y="445"/>
                    </a:cubicBezTo>
                    <a:cubicBezTo>
                      <a:pt x="820" y="445"/>
                      <a:pt x="825" y="444"/>
                      <a:pt x="831" y="445"/>
                    </a:cubicBezTo>
                    <a:cubicBezTo>
                      <a:pt x="858" y="446"/>
                      <a:pt x="858" y="446"/>
                      <a:pt x="858" y="446"/>
                    </a:cubicBezTo>
                    <a:cubicBezTo>
                      <a:pt x="858" y="457"/>
                      <a:pt x="858" y="457"/>
                      <a:pt x="858" y="457"/>
                    </a:cubicBezTo>
                    <a:cubicBezTo>
                      <a:pt x="830" y="456"/>
                      <a:pt x="830" y="456"/>
                      <a:pt x="830" y="456"/>
                    </a:cubicBezTo>
                    <a:cubicBezTo>
                      <a:pt x="825" y="456"/>
                      <a:pt x="822" y="456"/>
                      <a:pt x="821" y="456"/>
                    </a:cubicBezTo>
                    <a:cubicBezTo>
                      <a:pt x="819" y="457"/>
                      <a:pt x="817" y="458"/>
                      <a:pt x="816" y="459"/>
                    </a:cubicBezTo>
                    <a:cubicBezTo>
                      <a:pt x="814" y="461"/>
                      <a:pt x="814" y="464"/>
                      <a:pt x="813" y="467"/>
                    </a:cubicBezTo>
                    <a:cubicBezTo>
                      <a:pt x="813" y="470"/>
                      <a:pt x="814" y="473"/>
                      <a:pt x="815" y="47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3" name="Freeform 85">
                <a:extLst>
                  <a:ext uri="{FF2B5EF4-FFF2-40B4-BE49-F238E27FC236}">
                    <a16:creationId xmlns="" xmlns:a16="http://schemas.microsoft.com/office/drawing/2014/main" id="{1A07FA5C-328A-804B-A5E5-85DB789DA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749"/>
                <a:ext cx="42" cy="40"/>
              </a:xfrm>
              <a:custGeom>
                <a:avLst/>
                <a:gdLst>
                  <a:gd name="T0" fmla="*/ 13 w 22"/>
                  <a:gd name="T1" fmla="*/ 20 h 21"/>
                  <a:gd name="T2" fmla="*/ 18 w 22"/>
                  <a:gd name="T3" fmla="*/ 20 h 21"/>
                  <a:gd name="T4" fmla="*/ 21 w 22"/>
                  <a:gd name="T5" fmla="*/ 18 h 21"/>
                  <a:gd name="T6" fmla="*/ 22 w 22"/>
                  <a:gd name="T7" fmla="*/ 13 h 21"/>
                  <a:gd name="T8" fmla="*/ 20 w 22"/>
                  <a:gd name="T9" fmla="*/ 8 h 21"/>
                  <a:gd name="T10" fmla="*/ 13 w 22"/>
                  <a:gd name="T11" fmla="*/ 3 h 21"/>
                  <a:gd name="T12" fmla="*/ 9 w 22"/>
                  <a:gd name="T13" fmla="*/ 0 h 21"/>
                  <a:gd name="T14" fmla="*/ 0 w 22"/>
                  <a:gd name="T15" fmla="*/ 12 h 21"/>
                  <a:gd name="T16" fmla="*/ 5 w 22"/>
                  <a:gd name="T17" fmla="*/ 16 h 21"/>
                  <a:gd name="T18" fmla="*/ 13 w 22"/>
                  <a:gd name="T19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3" y="20"/>
                    </a:moveTo>
                    <a:cubicBezTo>
                      <a:pt x="15" y="21"/>
                      <a:pt x="16" y="21"/>
                      <a:pt x="18" y="20"/>
                    </a:cubicBezTo>
                    <a:cubicBezTo>
                      <a:pt x="19" y="20"/>
                      <a:pt x="20" y="19"/>
                      <a:pt x="21" y="18"/>
                    </a:cubicBezTo>
                    <a:cubicBezTo>
                      <a:pt x="22" y="16"/>
                      <a:pt x="22" y="14"/>
                      <a:pt x="22" y="13"/>
                    </a:cubicBezTo>
                    <a:cubicBezTo>
                      <a:pt x="22" y="11"/>
                      <a:pt x="21" y="10"/>
                      <a:pt x="20" y="8"/>
                    </a:cubicBezTo>
                    <a:cubicBezTo>
                      <a:pt x="19" y="7"/>
                      <a:pt x="16" y="6"/>
                      <a:pt x="13" y="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9" y="18"/>
                      <a:pt x="12" y="20"/>
                      <a:pt x="13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4" name="Freeform 86">
                <a:extLst>
                  <a:ext uri="{FF2B5EF4-FFF2-40B4-BE49-F238E27FC236}">
                    <a16:creationId xmlns="" xmlns:a16="http://schemas.microsoft.com/office/drawing/2014/main" id="{F4F1B6B0-DA6E-5E4F-849E-F7EB08856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110"/>
                <a:ext cx="35" cy="54"/>
              </a:xfrm>
              <a:custGeom>
                <a:avLst/>
                <a:gdLst>
                  <a:gd name="T0" fmla="*/ 4 w 18"/>
                  <a:gd name="T1" fmla="*/ 3 h 28"/>
                  <a:gd name="T2" fmla="*/ 6 w 18"/>
                  <a:gd name="T3" fmla="*/ 6 h 28"/>
                  <a:gd name="T4" fmla="*/ 7 w 18"/>
                  <a:gd name="T5" fmla="*/ 9 h 28"/>
                  <a:gd name="T6" fmla="*/ 7 w 18"/>
                  <a:gd name="T7" fmla="*/ 12 h 28"/>
                  <a:gd name="T8" fmla="*/ 6 w 18"/>
                  <a:gd name="T9" fmla="*/ 13 h 28"/>
                  <a:gd name="T10" fmla="*/ 3 w 18"/>
                  <a:gd name="T11" fmla="*/ 19 h 28"/>
                  <a:gd name="T12" fmla="*/ 3 w 18"/>
                  <a:gd name="T13" fmla="*/ 25 h 28"/>
                  <a:gd name="T14" fmla="*/ 8 w 18"/>
                  <a:gd name="T15" fmla="*/ 22 h 28"/>
                  <a:gd name="T16" fmla="*/ 10 w 18"/>
                  <a:gd name="T17" fmla="*/ 21 h 28"/>
                  <a:gd name="T18" fmla="*/ 11 w 18"/>
                  <a:gd name="T19" fmla="*/ 19 h 28"/>
                  <a:gd name="T20" fmla="*/ 15 w 18"/>
                  <a:gd name="T21" fmla="*/ 13 h 28"/>
                  <a:gd name="T22" fmla="*/ 18 w 18"/>
                  <a:gd name="T23" fmla="*/ 7 h 28"/>
                  <a:gd name="T24" fmla="*/ 18 w 18"/>
                  <a:gd name="T25" fmla="*/ 4 h 28"/>
                  <a:gd name="T26" fmla="*/ 12 w 18"/>
                  <a:gd name="T27" fmla="*/ 1 h 28"/>
                  <a:gd name="T28" fmla="*/ 8 w 18"/>
                  <a:gd name="T29" fmla="*/ 0 h 28"/>
                  <a:gd name="T30" fmla="*/ 4 w 18"/>
                  <a:gd name="T31" fmla="*/ 0 h 28"/>
                  <a:gd name="T32" fmla="*/ 4 w 18"/>
                  <a:gd name="T33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28">
                    <a:moveTo>
                      <a:pt x="4" y="3"/>
                    </a:moveTo>
                    <a:cubicBezTo>
                      <a:pt x="4" y="4"/>
                      <a:pt x="6" y="6"/>
                      <a:pt x="6" y="6"/>
                    </a:cubicBezTo>
                    <a:cubicBezTo>
                      <a:pt x="6" y="8"/>
                      <a:pt x="7" y="9"/>
                      <a:pt x="7" y="9"/>
                    </a:cubicBezTo>
                    <a:cubicBezTo>
                      <a:pt x="8" y="10"/>
                      <a:pt x="7" y="12"/>
                      <a:pt x="7" y="12"/>
                    </a:cubicBezTo>
                    <a:cubicBezTo>
                      <a:pt x="7" y="12"/>
                      <a:pt x="6" y="13"/>
                      <a:pt x="6" y="13"/>
                    </a:cubicBezTo>
                    <a:cubicBezTo>
                      <a:pt x="6" y="16"/>
                      <a:pt x="3" y="19"/>
                      <a:pt x="3" y="19"/>
                    </a:cubicBezTo>
                    <a:cubicBezTo>
                      <a:pt x="0" y="21"/>
                      <a:pt x="3" y="25"/>
                      <a:pt x="3" y="25"/>
                    </a:cubicBezTo>
                    <a:cubicBezTo>
                      <a:pt x="4" y="28"/>
                      <a:pt x="8" y="22"/>
                      <a:pt x="8" y="22"/>
                    </a:cubicBezTo>
                    <a:cubicBezTo>
                      <a:pt x="9" y="21"/>
                      <a:pt x="10" y="21"/>
                      <a:pt x="10" y="21"/>
                    </a:cubicBezTo>
                    <a:cubicBezTo>
                      <a:pt x="10" y="20"/>
                      <a:pt x="10" y="20"/>
                      <a:pt x="11" y="19"/>
                    </a:cubicBezTo>
                    <a:cubicBezTo>
                      <a:pt x="12" y="16"/>
                      <a:pt x="15" y="13"/>
                      <a:pt x="15" y="13"/>
                    </a:cubicBezTo>
                    <a:cubicBezTo>
                      <a:pt x="15" y="12"/>
                      <a:pt x="18" y="7"/>
                      <a:pt x="18" y="7"/>
                    </a:cubicBezTo>
                    <a:cubicBezTo>
                      <a:pt x="18" y="6"/>
                      <a:pt x="18" y="4"/>
                      <a:pt x="18" y="4"/>
                    </a:cubicBezTo>
                    <a:cubicBezTo>
                      <a:pt x="17" y="3"/>
                      <a:pt x="12" y="1"/>
                      <a:pt x="12" y="1"/>
                    </a:cubicBezTo>
                    <a:cubicBezTo>
                      <a:pt x="12" y="1"/>
                      <a:pt x="10" y="1"/>
                      <a:pt x="8" y="0"/>
                    </a:cubicBezTo>
                    <a:cubicBezTo>
                      <a:pt x="6" y="0"/>
                      <a:pt x="4" y="0"/>
                      <a:pt x="4" y="0"/>
                    </a:cubicBezTo>
                    <a:cubicBezTo>
                      <a:pt x="1" y="1"/>
                      <a:pt x="4" y="3"/>
                      <a:pt x="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5" name="Freeform 87">
                <a:extLst>
                  <a:ext uri="{FF2B5EF4-FFF2-40B4-BE49-F238E27FC236}">
                    <a16:creationId xmlns="" xmlns:a16="http://schemas.microsoft.com/office/drawing/2014/main" id="{9757A1C8-19AF-2146-83BB-47EF10CC4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076"/>
                <a:ext cx="68" cy="67"/>
              </a:xfrm>
              <a:custGeom>
                <a:avLst/>
                <a:gdLst>
                  <a:gd name="T0" fmla="*/ 24 w 36"/>
                  <a:gd name="T1" fmla="*/ 32 h 35"/>
                  <a:gd name="T2" fmla="*/ 35 w 36"/>
                  <a:gd name="T3" fmla="*/ 23 h 35"/>
                  <a:gd name="T4" fmla="*/ 35 w 36"/>
                  <a:gd name="T5" fmla="*/ 11 h 35"/>
                  <a:gd name="T6" fmla="*/ 26 w 36"/>
                  <a:gd name="T7" fmla="*/ 2 h 35"/>
                  <a:gd name="T8" fmla="*/ 12 w 36"/>
                  <a:gd name="T9" fmla="*/ 3 h 35"/>
                  <a:gd name="T10" fmla="*/ 1 w 36"/>
                  <a:gd name="T11" fmla="*/ 12 h 35"/>
                  <a:gd name="T12" fmla="*/ 1 w 36"/>
                  <a:gd name="T13" fmla="*/ 24 h 35"/>
                  <a:gd name="T14" fmla="*/ 10 w 36"/>
                  <a:gd name="T15" fmla="*/ 33 h 35"/>
                  <a:gd name="T16" fmla="*/ 24 w 36"/>
                  <a:gd name="T17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35">
                    <a:moveTo>
                      <a:pt x="24" y="32"/>
                    </a:moveTo>
                    <a:cubicBezTo>
                      <a:pt x="30" y="30"/>
                      <a:pt x="33" y="27"/>
                      <a:pt x="35" y="23"/>
                    </a:cubicBezTo>
                    <a:cubicBezTo>
                      <a:pt x="36" y="19"/>
                      <a:pt x="36" y="15"/>
                      <a:pt x="35" y="11"/>
                    </a:cubicBezTo>
                    <a:cubicBezTo>
                      <a:pt x="33" y="6"/>
                      <a:pt x="30" y="3"/>
                      <a:pt x="26" y="2"/>
                    </a:cubicBezTo>
                    <a:cubicBezTo>
                      <a:pt x="22" y="0"/>
                      <a:pt x="17" y="1"/>
                      <a:pt x="12" y="3"/>
                    </a:cubicBezTo>
                    <a:cubicBezTo>
                      <a:pt x="7" y="5"/>
                      <a:pt x="3" y="8"/>
                      <a:pt x="1" y="12"/>
                    </a:cubicBezTo>
                    <a:cubicBezTo>
                      <a:pt x="0" y="16"/>
                      <a:pt x="0" y="20"/>
                      <a:pt x="1" y="24"/>
                    </a:cubicBezTo>
                    <a:cubicBezTo>
                      <a:pt x="3" y="29"/>
                      <a:pt x="6" y="31"/>
                      <a:pt x="10" y="33"/>
                    </a:cubicBezTo>
                    <a:cubicBezTo>
                      <a:pt x="14" y="35"/>
                      <a:pt x="18" y="34"/>
                      <a:pt x="24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</p:grpSp>
      <p:pic>
        <p:nvPicPr>
          <p:cNvPr id="191" name="图片 190">
            <a:extLst>
              <a:ext uri="{FF2B5EF4-FFF2-40B4-BE49-F238E27FC236}">
                <a16:creationId xmlns="" xmlns:a16="http://schemas.microsoft.com/office/drawing/2014/main" id="{5942B352-DEB8-484F-B395-CC3B83EDAA32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6342612"/>
            <a:ext cx="12192000" cy="515389"/>
          </a:xfrm>
          <a:prstGeom prst="rect">
            <a:avLst/>
          </a:prstGeom>
        </p:spPr>
      </p:pic>
      <p:grpSp>
        <p:nvGrpSpPr>
          <p:cNvPr id="192" name="组合 191">
            <a:extLst>
              <a:ext uri="{FF2B5EF4-FFF2-40B4-BE49-F238E27FC236}">
                <a16:creationId xmlns="" xmlns:a16="http://schemas.microsoft.com/office/drawing/2014/main" id="{36451CC1-E625-3642-89FD-6A50568AD7B4}"/>
              </a:ext>
            </a:extLst>
          </p:cNvPr>
          <p:cNvGrpSpPr/>
          <p:nvPr/>
        </p:nvGrpSpPr>
        <p:grpSpPr>
          <a:xfrm>
            <a:off x="10899831" y="6542060"/>
            <a:ext cx="1028644" cy="189883"/>
            <a:chOff x="4206876" y="3000376"/>
            <a:chExt cx="3689350" cy="681038"/>
          </a:xfrm>
          <a:solidFill>
            <a:schemeClr val="bg1"/>
          </a:solidFill>
        </p:grpSpPr>
        <p:sp>
          <p:nvSpPr>
            <p:cNvPr id="193" name="Freeform 54">
              <a:extLst>
                <a:ext uri="{FF2B5EF4-FFF2-40B4-BE49-F238E27FC236}">
                  <a16:creationId xmlns="" xmlns:a16="http://schemas.microsoft.com/office/drawing/2014/main" id="{AF84D259-C5F3-F341-96C9-3453763B8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688" y="3021013"/>
              <a:ext cx="647700" cy="141288"/>
            </a:xfrm>
            <a:custGeom>
              <a:avLst/>
              <a:gdLst>
                <a:gd name="T0" fmla="*/ 98 w 214"/>
                <a:gd name="T1" fmla="*/ 0 h 46"/>
                <a:gd name="T2" fmla="*/ 108 w 214"/>
                <a:gd name="T3" fmla="*/ 3 h 46"/>
                <a:gd name="T4" fmla="*/ 127 w 214"/>
                <a:gd name="T5" fmla="*/ 17 h 46"/>
                <a:gd name="T6" fmla="*/ 137 w 214"/>
                <a:gd name="T7" fmla="*/ 19 h 46"/>
                <a:gd name="T8" fmla="*/ 139 w 214"/>
                <a:gd name="T9" fmla="*/ 19 h 46"/>
                <a:gd name="T10" fmla="*/ 162 w 214"/>
                <a:gd name="T11" fmla="*/ 19 h 46"/>
                <a:gd name="T12" fmla="*/ 176 w 214"/>
                <a:gd name="T13" fmla="*/ 19 h 46"/>
                <a:gd name="T14" fmla="*/ 188 w 214"/>
                <a:gd name="T15" fmla="*/ 19 h 46"/>
                <a:gd name="T16" fmla="*/ 202 w 214"/>
                <a:gd name="T17" fmla="*/ 18 h 46"/>
                <a:gd name="T18" fmla="*/ 210 w 214"/>
                <a:gd name="T19" fmla="*/ 31 h 46"/>
                <a:gd name="T20" fmla="*/ 200 w 214"/>
                <a:gd name="T21" fmla="*/ 34 h 46"/>
                <a:gd name="T22" fmla="*/ 193 w 214"/>
                <a:gd name="T23" fmla="*/ 35 h 46"/>
                <a:gd name="T24" fmla="*/ 183 w 214"/>
                <a:gd name="T25" fmla="*/ 35 h 46"/>
                <a:gd name="T26" fmla="*/ 165 w 214"/>
                <a:gd name="T27" fmla="*/ 36 h 46"/>
                <a:gd name="T28" fmla="*/ 129 w 214"/>
                <a:gd name="T29" fmla="*/ 36 h 46"/>
                <a:gd name="T30" fmla="*/ 121 w 214"/>
                <a:gd name="T31" fmla="*/ 36 h 46"/>
                <a:gd name="T32" fmla="*/ 118 w 214"/>
                <a:gd name="T33" fmla="*/ 38 h 46"/>
                <a:gd name="T34" fmla="*/ 114 w 214"/>
                <a:gd name="T35" fmla="*/ 38 h 46"/>
                <a:gd name="T36" fmla="*/ 94 w 214"/>
                <a:gd name="T37" fmla="*/ 36 h 46"/>
                <a:gd name="T38" fmla="*/ 80 w 214"/>
                <a:gd name="T39" fmla="*/ 36 h 46"/>
                <a:gd name="T40" fmla="*/ 71 w 214"/>
                <a:gd name="T41" fmla="*/ 37 h 46"/>
                <a:gd name="T42" fmla="*/ 41 w 214"/>
                <a:gd name="T43" fmla="*/ 39 h 46"/>
                <a:gd name="T44" fmla="*/ 34 w 214"/>
                <a:gd name="T45" fmla="*/ 39 h 46"/>
                <a:gd name="T46" fmla="*/ 3 w 214"/>
                <a:gd name="T47" fmla="*/ 39 h 46"/>
                <a:gd name="T48" fmla="*/ 0 w 214"/>
                <a:gd name="T49" fmla="*/ 30 h 46"/>
                <a:gd name="T50" fmla="*/ 5 w 214"/>
                <a:gd name="T51" fmla="*/ 25 h 46"/>
                <a:gd name="T52" fmla="*/ 17 w 214"/>
                <a:gd name="T53" fmla="*/ 23 h 46"/>
                <a:gd name="T54" fmla="*/ 46 w 214"/>
                <a:gd name="T55" fmla="*/ 25 h 46"/>
                <a:gd name="T56" fmla="*/ 61 w 214"/>
                <a:gd name="T57" fmla="*/ 23 h 46"/>
                <a:gd name="T58" fmla="*/ 74 w 214"/>
                <a:gd name="T59" fmla="*/ 21 h 46"/>
                <a:gd name="T60" fmla="*/ 84 w 214"/>
                <a:gd name="T61" fmla="*/ 20 h 46"/>
                <a:gd name="T62" fmla="*/ 88 w 214"/>
                <a:gd name="T63" fmla="*/ 19 h 46"/>
                <a:gd name="T64" fmla="*/ 88 w 214"/>
                <a:gd name="T65" fmla="*/ 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4" h="46">
                  <a:moveTo>
                    <a:pt x="93" y="0"/>
                  </a:moveTo>
                  <a:cubicBezTo>
                    <a:pt x="94" y="1"/>
                    <a:pt x="96" y="0"/>
                    <a:pt x="98" y="0"/>
                  </a:cubicBezTo>
                  <a:cubicBezTo>
                    <a:pt x="101" y="1"/>
                    <a:pt x="101" y="2"/>
                    <a:pt x="104" y="3"/>
                  </a:cubicBezTo>
                  <a:cubicBezTo>
                    <a:pt x="105" y="1"/>
                    <a:pt x="108" y="4"/>
                    <a:pt x="108" y="3"/>
                  </a:cubicBezTo>
                  <a:cubicBezTo>
                    <a:pt x="113" y="5"/>
                    <a:pt x="118" y="8"/>
                    <a:pt x="122" y="11"/>
                  </a:cubicBezTo>
                  <a:cubicBezTo>
                    <a:pt x="124" y="12"/>
                    <a:pt x="125" y="16"/>
                    <a:pt x="127" y="17"/>
                  </a:cubicBezTo>
                  <a:cubicBezTo>
                    <a:pt x="129" y="18"/>
                    <a:pt x="133" y="18"/>
                    <a:pt x="135" y="20"/>
                  </a:cubicBezTo>
                  <a:cubicBezTo>
                    <a:pt x="135" y="20"/>
                    <a:pt x="136" y="19"/>
                    <a:pt x="137" y="19"/>
                  </a:cubicBezTo>
                  <a:cubicBezTo>
                    <a:pt x="137" y="19"/>
                    <a:pt x="137" y="19"/>
                    <a:pt x="137" y="20"/>
                  </a:cubicBezTo>
                  <a:cubicBezTo>
                    <a:pt x="138" y="19"/>
                    <a:pt x="138" y="19"/>
                    <a:pt x="139" y="19"/>
                  </a:cubicBezTo>
                  <a:cubicBezTo>
                    <a:pt x="139" y="18"/>
                    <a:pt x="146" y="21"/>
                    <a:pt x="148" y="19"/>
                  </a:cubicBezTo>
                  <a:cubicBezTo>
                    <a:pt x="151" y="21"/>
                    <a:pt x="156" y="18"/>
                    <a:pt x="162" y="19"/>
                  </a:cubicBezTo>
                  <a:cubicBezTo>
                    <a:pt x="164" y="20"/>
                    <a:pt x="171" y="20"/>
                    <a:pt x="174" y="18"/>
                  </a:cubicBezTo>
                  <a:cubicBezTo>
                    <a:pt x="175" y="19"/>
                    <a:pt x="176" y="19"/>
                    <a:pt x="176" y="19"/>
                  </a:cubicBezTo>
                  <a:cubicBezTo>
                    <a:pt x="177" y="19"/>
                    <a:pt x="180" y="18"/>
                    <a:pt x="182" y="19"/>
                  </a:cubicBezTo>
                  <a:cubicBezTo>
                    <a:pt x="182" y="20"/>
                    <a:pt x="186" y="19"/>
                    <a:pt x="188" y="19"/>
                  </a:cubicBezTo>
                  <a:cubicBezTo>
                    <a:pt x="190" y="19"/>
                    <a:pt x="192" y="18"/>
                    <a:pt x="195" y="18"/>
                  </a:cubicBezTo>
                  <a:cubicBezTo>
                    <a:pt x="196" y="18"/>
                    <a:pt x="201" y="19"/>
                    <a:pt x="202" y="18"/>
                  </a:cubicBezTo>
                  <a:cubicBezTo>
                    <a:pt x="206" y="20"/>
                    <a:pt x="212" y="21"/>
                    <a:pt x="214" y="23"/>
                  </a:cubicBezTo>
                  <a:cubicBezTo>
                    <a:pt x="214" y="26"/>
                    <a:pt x="213" y="30"/>
                    <a:pt x="210" y="31"/>
                  </a:cubicBezTo>
                  <a:cubicBezTo>
                    <a:pt x="209" y="32"/>
                    <a:pt x="206" y="31"/>
                    <a:pt x="205" y="31"/>
                  </a:cubicBezTo>
                  <a:cubicBezTo>
                    <a:pt x="204" y="32"/>
                    <a:pt x="202" y="34"/>
                    <a:pt x="200" y="34"/>
                  </a:cubicBezTo>
                  <a:cubicBezTo>
                    <a:pt x="198" y="35"/>
                    <a:pt x="195" y="34"/>
                    <a:pt x="194" y="36"/>
                  </a:cubicBezTo>
                  <a:cubicBezTo>
                    <a:pt x="194" y="36"/>
                    <a:pt x="193" y="35"/>
                    <a:pt x="193" y="35"/>
                  </a:cubicBezTo>
                  <a:cubicBezTo>
                    <a:pt x="192" y="35"/>
                    <a:pt x="184" y="35"/>
                    <a:pt x="184" y="35"/>
                  </a:cubicBezTo>
                  <a:cubicBezTo>
                    <a:pt x="183" y="35"/>
                    <a:pt x="183" y="35"/>
                    <a:pt x="183" y="35"/>
                  </a:cubicBezTo>
                  <a:cubicBezTo>
                    <a:pt x="183" y="35"/>
                    <a:pt x="171" y="36"/>
                    <a:pt x="169" y="35"/>
                  </a:cubicBezTo>
                  <a:cubicBezTo>
                    <a:pt x="167" y="35"/>
                    <a:pt x="166" y="35"/>
                    <a:pt x="165" y="36"/>
                  </a:cubicBezTo>
                  <a:cubicBezTo>
                    <a:pt x="159" y="33"/>
                    <a:pt x="147" y="34"/>
                    <a:pt x="141" y="36"/>
                  </a:cubicBezTo>
                  <a:cubicBezTo>
                    <a:pt x="138" y="36"/>
                    <a:pt x="129" y="36"/>
                    <a:pt x="129" y="36"/>
                  </a:cubicBezTo>
                  <a:cubicBezTo>
                    <a:pt x="129" y="36"/>
                    <a:pt x="128" y="37"/>
                    <a:pt x="128" y="37"/>
                  </a:cubicBezTo>
                  <a:cubicBezTo>
                    <a:pt x="125" y="36"/>
                    <a:pt x="123" y="36"/>
                    <a:pt x="121" y="36"/>
                  </a:cubicBezTo>
                  <a:cubicBezTo>
                    <a:pt x="119" y="36"/>
                    <a:pt x="119" y="37"/>
                    <a:pt x="118" y="38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7" y="37"/>
                    <a:pt x="116" y="37"/>
                    <a:pt x="115" y="37"/>
                  </a:cubicBezTo>
                  <a:cubicBezTo>
                    <a:pt x="115" y="38"/>
                    <a:pt x="114" y="38"/>
                    <a:pt x="114" y="38"/>
                  </a:cubicBezTo>
                  <a:cubicBezTo>
                    <a:pt x="112" y="38"/>
                    <a:pt x="109" y="37"/>
                    <a:pt x="107" y="36"/>
                  </a:cubicBezTo>
                  <a:cubicBezTo>
                    <a:pt x="104" y="37"/>
                    <a:pt x="98" y="37"/>
                    <a:pt x="94" y="36"/>
                  </a:cubicBezTo>
                  <a:cubicBezTo>
                    <a:pt x="93" y="36"/>
                    <a:pt x="87" y="37"/>
                    <a:pt x="86" y="38"/>
                  </a:cubicBezTo>
                  <a:cubicBezTo>
                    <a:pt x="85" y="38"/>
                    <a:pt x="81" y="37"/>
                    <a:pt x="80" y="36"/>
                  </a:cubicBezTo>
                  <a:cubicBezTo>
                    <a:pt x="78" y="37"/>
                    <a:pt x="77" y="37"/>
                    <a:pt x="75" y="38"/>
                  </a:cubicBezTo>
                  <a:cubicBezTo>
                    <a:pt x="73" y="38"/>
                    <a:pt x="72" y="37"/>
                    <a:pt x="71" y="37"/>
                  </a:cubicBezTo>
                  <a:cubicBezTo>
                    <a:pt x="66" y="39"/>
                    <a:pt x="55" y="36"/>
                    <a:pt x="51" y="39"/>
                  </a:cubicBezTo>
                  <a:cubicBezTo>
                    <a:pt x="49" y="40"/>
                    <a:pt x="44" y="38"/>
                    <a:pt x="41" y="39"/>
                  </a:cubicBezTo>
                  <a:cubicBezTo>
                    <a:pt x="40" y="39"/>
                    <a:pt x="38" y="39"/>
                    <a:pt x="36" y="40"/>
                  </a:cubicBezTo>
                  <a:cubicBezTo>
                    <a:pt x="36" y="40"/>
                    <a:pt x="35" y="39"/>
                    <a:pt x="34" y="39"/>
                  </a:cubicBezTo>
                  <a:cubicBezTo>
                    <a:pt x="30" y="41"/>
                    <a:pt x="20" y="42"/>
                    <a:pt x="18" y="46"/>
                  </a:cubicBezTo>
                  <a:cubicBezTo>
                    <a:pt x="14" y="45"/>
                    <a:pt x="6" y="43"/>
                    <a:pt x="3" y="39"/>
                  </a:cubicBezTo>
                  <a:cubicBezTo>
                    <a:pt x="2" y="38"/>
                    <a:pt x="3" y="35"/>
                    <a:pt x="2" y="34"/>
                  </a:cubicBezTo>
                  <a:cubicBezTo>
                    <a:pt x="1" y="32"/>
                    <a:pt x="0" y="33"/>
                    <a:pt x="0" y="30"/>
                  </a:cubicBezTo>
                  <a:cubicBezTo>
                    <a:pt x="1" y="28"/>
                    <a:pt x="2" y="27"/>
                    <a:pt x="3" y="25"/>
                  </a:cubicBezTo>
                  <a:cubicBezTo>
                    <a:pt x="4" y="25"/>
                    <a:pt x="4" y="26"/>
                    <a:pt x="5" y="25"/>
                  </a:cubicBezTo>
                  <a:cubicBezTo>
                    <a:pt x="8" y="25"/>
                    <a:pt x="10" y="24"/>
                    <a:pt x="13" y="23"/>
                  </a:cubicBezTo>
                  <a:cubicBezTo>
                    <a:pt x="14" y="23"/>
                    <a:pt x="16" y="24"/>
                    <a:pt x="17" y="23"/>
                  </a:cubicBezTo>
                  <a:cubicBezTo>
                    <a:pt x="23" y="23"/>
                    <a:pt x="28" y="23"/>
                    <a:pt x="34" y="23"/>
                  </a:cubicBezTo>
                  <a:cubicBezTo>
                    <a:pt x="35" y="23"/>
                    <a:pt x="43" y="26"/>
                    <a:pt x="46" y="25"/>
                  </a:cubicBezTo>
                  <a:cubicBezTo>
                    <a:pt x="48" y="24"/>
                    <a:pt x="52" y="23"/>
                    <a:pt x="52" y="23"/>
                  </a:cubicBezTo>
                  <a:cubicBezTo>
                    <a:pt x="53" y="23"/>
                    <a:pt x="59" y="23"/>
                    <a:pt x="61" y="23"/>
                  </a:cubicBezTo>
                  <a:cubicBezTo>
                    <a:pt x="63" y="22"/>
                    <a:pt x="68" y="23"/>
                    <a:pt x="70" y="23"/>
                  </a:cubicBezTo>
                  <a:cubicBezTo>
                    <a:pt x="71" y="22"/>
                    <a:pt x="73" y="21"/>
                    <a:pt x="74" y="21"/>
                  </a:cubicBezTo>
                  <a:cubicBezTo>
                    <a:pt x="77" y="21"/>
                    <a:pt x="79" y="21"/>
                    <a:pt x="82" y="21"/>
                  </a:cubicBezTo>
                  <a:cubicBezTo>
                    <a:pt x="83" y="21"/>
                    <a:pt x="83" y="21"/>
                    <a:pt x="84" y="20"/>
                  </a:cubicBezTo>
                  <a:cubicBezTo>
                    <a:pt x="85" y="21"/>
                    <a:pt x="84" y="21"/>
                    <a:pt x="86" y="21"/>
                  </a:cubicBezTo>
                  <a:cubicBezTo>
                    <a:pt x="86" y="21"/>
                    <a:pt x="87" y="20"/>
                    <a:pt x="88" y="19"/>
                  </a:cubicBezTo>
                  <a:cubicBezTo>
                    <a:pt x="88" y="18"/>
                    <a:pt x="89" y="17"/>
                    <a:pt x="89" y="16"/>
                  </a:cubicBezTo>
                  <a:cubicBezTo>
                    <a:pt x="86" y="13"/>
                    <a:pt x="90" y="5"/>
                    <a:pt x="88" y="4"/>
                  </a:cubicBezTo>
                  <a:cubicBezTo>
                    <a:pt x="89" y="2"/>
                    <a:pt x="91" y="1"/>
                    <a:pt x="9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4" name="Freeform 55">
              <a:extLst>
                <a:ext uri="{FF2B5EF4-FFF2-40B4-BE49-F238E27FC236}">
                  <a16:creationId xmlns="" xmlns:a16="http://schemas.microsoft.com/office/drawing/2014/main" id="{103331B1-9844-7E47-9EA8-4A5A4C8161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86363" y="3152776"/>
              <a:ext cx="823913" cy="525463"/>
            </a:xfrm>
            <a:custGeom>
              <a:avLst/>
              <a:gdLst>
                <a:gd name="T0" fmla="*/ 257 w 272"/>
                <a:gd name="T1" fmla="*/ 115 h 172"/>
                <a:gd name="T2" fmla="*/ 219 w 272"/>
                <a:gd name="T3" fmla="*/ 115 h 172"/>
                <a:gd name="T4" fmla="*/ 187 w 272"/>
                <a:gd name="T5" fmla="*/ 113 h 172"/>
                <a:gd name="T6" fmla="*/ 171 w 272"/>
                <a:gd name="T7" fmla="*/ 112 h 172"/>
                <a:gd name="T8" fmla="*/ 125 w 272"/>
                <a:gd name="T9" fmla="*/ 112 h 172"/>
                <a:gd name="T10" fmla="*/ 139 w 272"/>
                <a:gd name="T11" fmla="*/ 100 h 172"/>
                <a:gd name="T12" fmla="*/ 162 w 272"/>
                <a:gd name="T13" fmla="*/ 101 h 172"/>
                <a:gd name="T14" fmla="*/ 183 w 272"/>
                <a:gd name="T15" fmla="*/ 101 h 172"/>
                <a:gd name="T16" fmla="*/ 185 w 272"/>
                <a:gd name="T17" fmla="*/ 58 h 172"/>
                <a:gd name="T18" fmla="*/ 186 w 272"/>
                <a:gd name="T19" fmla="*/ 32 h 172"/>
                <a:gd name="T20" fmla="*/ 194 w 272"/>
                <a:gd name="T21" fmla="*/ 0 h 172"/>
                <a:gd name="T22" fmla="*/ 168 w 272"/>
                <a:gd name="T23" fmla="*/ 1 h 172"/>
                <a:gd name="T24" fmla="*/ 143 w 272"/>
                <a:gd name="T25" fmla="*/ 3 h 172"/>
                <a:gd name="T26" fmla="*/ 114 w 272"/>
                <a:gd name="T27" fmla="*/ 4 h 172"/>
                <a:gd name="T28" fmla="*/ 95 w 272"/>
                <a:gd name="T29" fmla="*/ 2 h 172"/>
                <a:gd name="T30" fmla="*/ 63 w 272"/>
                <a:gd name="T31" fmla="*/ 5 h 172"/>
                <a:gd name="T32" fmla="*/ 62 w 272"/>
                <a:gd name="T33" fmla="*/ 22 h 172"/>
                <a:gd name="T34" fmla="*/ 67 w 272"/>
                <a:gd name="T35" fmla="*/ 50 h 172"/>
                <a:gd name="T36" fmla="*/ 66 w 272"/>
                <a:gd name="T37" fmla="*/ 63 h 172"/>
                <a:gd name="T38" fmla="*/ 67 w 272"/>
                <a:gd name="T39" fmla="*/ 82 h 172"/>
                <a:gd name="T40" fmla="*/ 62 w 272"/>
                <a:gd name="T41" fmla="*/ 106 h 172"/>
                <a:gd name="T42" fmla="*/ 75 w 272"/>
                <a:gd name="T43" fmla="*/ 101 h 172"/>
                <a:gd name="T44" fmla="*/ 109 w 272"/>
                <a:gd name="T45" fmla="*/ 102 h 172"/>
                <a:gd name="T46" fmla="*/ 99 w 272"/>
                <a:gd name="T47" fmla="*/ 112 h 172"/>
                <a:gd name="T48" fmla="*/ 71 w 272"/>
                <a:gd name="T49" fmla="*/ 116 h 172"/>
                <a:gd name="T50" fmla="*/ 43 w 272"/>
                <a:gd name="T51" fmla="*/ 120 h 172"/>
                <a:gd name="T52" fmla="*/ 23 w 272"/>
                <a:gd name="T53" fmla="*/ 122 h 172"/>
                <a:gd name="T54" fmla="*/ 4 w 272"/>
                <a:gd name="T55" fmla="*/ 129 h 172"/>
                <a:gd name="T56" fmla="*/ 28 w 272"/>
                <a:gd name="T57" fmla="*/ 143 h 172"/>
                <a:gd name="T58" fmla="*/ 42 w 272"/>
                <a:gd name="T59" fmla="*/ 138 h 172"/>
                <a:gd name="T60" fmla="*/ 62 w 272"/>
                <a:gd name="T61" fmla="*/ 133 h 172"/>
                <a:gd name="T62" fmla="*/ 93 w 272"/>
                <a:gd name="T63" fmla="*/ 127 h 172"/>
                <a:gd name="T64" fmla="*/ 92 w 272"/>
                <a:gd name="T65" fmla="*/ 141 h 172"/>
                <a:gd name="T66" fmla="*/ 86 w 272"/>
                <a:gd name="T67" fmla="*/ 156 h 172"/>
                <a:gd name="T68" fmla="*/ 100 w 272"/>
                <a:gd name="T69" fmla="*/ 153 h 172"/>
                <a:gd name="T70" fmla="*/ 119 w 272"/>
                <a:gd name="T71" fmla="*/ 126 h 172"/>
                <a:gd name="T72" fmla="*/ 138 w 272"/>
                <a:gd name="T73" fmla="*/ 130 h 172"/>
                <a:gd name="T74" fmla="*/ 150 w 272"/>
                <a:gd name="T75" fmla="*/ 150 h 172"/>
                <a:gd name="T76" fmla="*/ 170 w 272"/>
                <a:gd name="T77" fmla="*/ 159 h 172"/>
                <a:gd name="T78" fmla="*/ 172 w 272"/>
                <a:gd name="T79" fmla="*/ 128 h 172"/>
                <a:gd name="T80" fmla="*/ 209 w 272"/>
                <a:gd name="T81" fmla="*/ 134 h 172"/>
                <a:gd name="T82" fmla="*/ 229 w 272"/>
                <a:gd name="T83" fmla="*/ 144 h 172"/>
                <a:gd name="T84" fmla="*/ 238 w 272"/>
                <a:gd name="T85" fmla="*/ 146 h 172"/>
                <a:gd name="T86" fmla="*/ 266 w 272"/>
                <a:gd name="T87" fmla="*/ 140 h 172"/>
                <a:gd name="T88" fmla="*/ 170 w 272"/>
                <a:gd name="T89" fmla="*/ 55 h 172"/>
                <a:gd name="T90" fmla="*/ 139 w 272"/>
                <a:gd name="T91" fmla="*/ 55 h 172"/>
                <a:gd name="T92" fmla="*/ 107 w 272"/>
                <a:gd name="T93" fmla="*/ 58 h 172"/>
                <a:gd name="T94" fmla="*/ 87 w 272"/>
                <a:gd name="T95" fmla="*/ 60 h 172"/>
                <a:gd name="T96" fmla="*/ 104 w 272"/>
                <a:gd name="T97" fmla="*/ 48 h 172"/>
                <a:gd name="T98" fmla="*/ 135 w 272"/>
                <a:gd name="T99" fmla="*/ 45 h 172"/>
                <a:gd name="T100" fmla="*/ 166 w 272"/>
                <a:gd name="T101" fmla="*/ 44 h 172"/>
                <a:gd name="T102" fmla="*/ 94 w 272"/>
                <a:gd name="T103" fmla="*/ 23 h 172"/>
                <a:gd name="T104" fmla="*/ 135 w 272"/>
                <a:gd name="T105" fmla="*/ 20 h 172"/>
                <a:gd name="T106" fmla="*/ 174 w 272"/>
                <a:gd name="T107" fmla="*/ 19 h 172"/>
                <a:gd name="T108" fmla="*/ 102 w 272"/>
                <a:gd name="T109" fmla="*/ 32 h 172"/>
                <a:gd name="T110" fmla="*/ 94 w 272"/>
                <a:gd name="T111" fmla="*/ 23 h 172"/>
                <a:gd name="T112" fmla="*/ 95 w 272"/>
                <a:gd name="T113" fmla="*/ 85 h 172"/>
                <a:gd name="T114" fmla="*/ 82 w 272"/>
                <a:gd name="T115" fmla="*/ 82 h 172"/>
                <a:gd name="T116" fmla="*/ 106 w 272"/>
                <a:gd name="T117" fmla="*/ 75 h 172"/>
                <a:gd name="T118" fmla="*/ 149 w 272"/>
                <a:gd name="T119" fmla="*/ 71 h 172"/>
                <a:gd name="T120" fmla="*/ 170 w 272"/>
                <a:gd name="T121" fmla="*/ 81 h 172"/>
                <a:gd name="T122" fmla="*/ 133 w 272"/>
                <a:gd name="T123" fmla="*/ 8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2" h="172">
                  <a:moveTo>
                    <a:pt x="270" y="130"/>
                  </a:moveTo>
                  <a:cubicBezTo>
                    <a:pt x="272" y="123"/>
                    <a:pt x="264" y="119"/>
                    <a:pt x="266" y="115"/>
                  </a:cubicBezTo>
                  <a:cubicBezTo>
                    <a:pt x="265" y="114"/>
                    <a:pt x="264" y="112"/>
                    <a:pt x="262" y="112"/>
                  </a:cubicBezTo>
                  <a:cubicBezTo>
                    <a:pt x="261" y="112"/>
                    <a:pt x="258" y="115"/>
                    <a:pt x="257" y="115"/>
                  </a:cubicBezTo>
                  <a:cubicBezTo>
                    <a:pt x="255" y="116"/>
                    <a:pt x="241" y="114"/>
                    <a:pt x="239" y="113"/>
                  </a:cubicBezTo>
                  <a:cubicBezTo>
                    <a:pt x="237" y="113"/>
                    <a:pt x="237" y="115"/>
                    <a:pt x="235" y="115"/>
                  </a:cubicBezTo>
                  <a:cubicBezTo>
                    <a:pt x="234" y="116"/>
                    <a:pt x="231" y="115"/>
                    <a:pt x="231" y="115"/>
                  </a:cubicBezTo>
                  <a:cubicBezTo>
                    <a:pt x="230" y="114"/>
                    <a:pt x="220" y="116"/>
                    <a:pt x="219" y="115"/>
                  </a:cubicBezTo>
                  <a:cubicBezTo>
                    <a:pt x="218" y="115"/>
                    <a:pt x="218" y="114"/>
                    <a:pt x="217" y="114"/>
                  </a:cubicBezTo>
                  <a:cubicBezTo>
                    <a:pt x="213" y="117"/>
                    <a:pt x="206" y="114"/>
                    <a:pt x="202" y="113"/>
                  </a:cubicBezTo>
                  <a:cubicBezTo>
                    <a:pt x="200" y="114"/>
                    <a:pt x="193" y="113"/>
                    <a:pt x="193" y="113"/>
                  </a:cubicBezTo>
                  <a:cubicBezTo>
                    <a:pt x="191" y="113"/>
                    <a:pt x="189" y="113"/>
                    <a:pt x="187" y="113"/>
                  </a:cubicBezTo>
                  <a:cubicBezTo>
                    <a:pt x="186" y="113"/>
                    <a:pt x="186" y="112"/>
                    <a:pt x="185" y="112"/>
                  </a:cubicBezTo>
                  <a:cubicBezTo>
                    <a:pt x="184" y="114"/>
                    <a:pt x="183" y="112"/>
                    <a:pt x="181" y="113"/>
                  </a:cubicBezTo>
                  <a:cubicBezTo>
                    <a:pt x="180" y="113"/>
                    <a:pt x="179" y="113"/>
                    <a:pt x="179" y="113"/>
                  </a:cubicBezTo>
                  <a:cubicBezTo>
                    <a:pt x="176" y="112"/>
                    <a:pt x="175" y="113"/>
                    <a:pt x="171" y="112"/>
                  </a:cubicBezTo>
                  <a:cubicBezTo>
                    <a:pt x="169" y="112"/>
                    <a:pt x="166" y="112"/>
                    <a:pt x="164" y="112"/>
                  </a:cubicBezTo>
                  <a:cubicBezTo>
                    <a:pt x="164" y="112"/>
                    <a:pt x="155" y="110"/>
                    <a:pt x="154" y="110"/>
                  </a:cubicBezTo>
                  <a:cubicBezTo>
                    <a:pt x="153" y="111"/>
                    <a:pt x="153" y="112"/>
                    <a:pt x="151" y="111"/>
                  </a:cubicBezTo>
                  <a:cubicBezTo>
                    <a:pt x="144" y="109"/>
                    <a:pt x="131" y="110"/>
                    <a:pt x="125" y="112"/>
                  </a:cubicBezTo>
                  <a:cubicBezTo>
                    <a:pt x="125" y="112"/>
                    <a:pt x="124" y="111"/>
                    <a:pt x="124" y="111"/>
                  </a:cubicBezTo>
                  <a:cubicBezTo>
                    <a:pt x="124" y="108"/>
                    <a:pt x="125" y="101"/>
                    <a:pt x="129" y="100"/>
                  </a:cubicBezTo>
                  <a:cubicBezTo>
                    <a:pt x="132" y="99"/>
                    <a:pt x="132" y="100"/>
                    <a:pt x="135" y="101"/>
                  </a:cubicBezTo>
                  <a:cubicBezTo>
                    <a:pt x="137" y="101"/>
                    <a:pt x="138" y="100"/>
                    <a:pt x="139" y="100"/>
                  </a:cubicBezTo>
                  <a:cubicBezTo>
                    <a:pt x="140" y="100"/>
                    <a:pt x="140" y="100"/>
                    <a:pt x="141" y="100"/>
                  </a:cubicBezTo>
                  <a:cubicBezTo>
                    <a:pt x="141" y="100"/>
                    <a:pt x="142" y="100"/>
                    <a:pt x="142" y="100"/>
                  </a:cubicBezTo>
                  <a:cubicBezTo>
                    <a:pt x="147" y="101"/>
                    <a:pt x="147" y="101"/>
                    <a:pt x="147" y="101"/>
                  </a:cubicBezTo>
                  <a:cubicBezTo>
                    <a:pt x="149" y="101"/>
                    <a:pt x="161" y="101"/>
                    <a:pt x="162" y="101"/>
                  </a:cubicBezTo>
                  <a:cubicBezTo>
                    <a:pt x="165" y="101"/>
                    <a:pt x="168" y="101"/>
                    <a:pt x="170" y="101"/>
                  </a:cubicBezTo>
                  <a:cubicBezTo>
                    <a:pt x="173" y="103"/>
                    <a:pt x="174" y="105"/>
                    <a:pt x="175" y="106"/>
                  </a:cubicBezTo>
                  <a:cubicBezTo>
                    <a:pt x="175" y="106"/>
                    <a:pt x="176" y="106"/>
                    <a:pt x="177" y="106"/>
                  </a:cubicBezTo>
                  <a:cubicBezTo>
                    <a:pt x="179" y="104"/>
                    <a:pt x="181" y="102"/>
                    <a:pt x="183" y="101"/>
                  </a:cubicBezTo>
                  <a:cubicBezTo>
                    <a:pt x="185" y="99"/>
                    <a:pt x="186" y="91"/>
                    <a:pt x="185" y="87"/>
                  </a:cubicBezTo>
                  <a:cubicBezTo>
                    <a:pt x="185" y="86"/>
                    <a:pt x="181" y="84"/>
                    <a:pt x="183" y="81"/>
                  </a:cubicBezTo>
                  <a:cubicBezTo>
                    <a:pt x="183" y="80"/>
                    <a:pt x="183" y="75"/>
                    <a:pt x="183" y="75"/>
                  </a:cubicBezTo>
                  <a:cubicBezTo>
                    <a:pt x="185" y="72"/>
                    <a:pt x="186" y="61"/>
                    <a:pt x="185" y="58"/>
                  </a:cubicBezTo>
                  <a:cubicBezTo>
                    <a:pt x="185" y="57"/>
                    <a:pt x="184" y="56"/>
                    <a:pt x="184" y="55"/>
                  </a:cubicBezTo>
                  <a:cubicBezTo>
                    <a:pt x="184" y="55"/>
                    <a:pt x="184" y="50"/>
                    <a:pt x="184" y="49"/>
                  </a:cubicBezTo>
                  <a:cubicBezTo>
                    <a:pt x="185" y="47"/>
                    <a:pt x="186" y="44"/>
                    <a:pt x="186" y="41"/>
                  </a:cubicBezTo>
                  <a:cubicBezTo>
                    <a:pt x="187" y="37"/>
                    <a:pt x="185" y="36"/>
                    <a:pt x="186" y="32"/>
                  </a:cubicBezTo>
                  <a:cubicBezTo>
                    <a:pt x="187" y="32"/>
                    <a:pt x="186" y="31"/>
                    <a:pt x="187" y="31"/>
                  </a:cubicBezTo>
                  <a:cubicBezTo>
                    <a:pt x="187" y="28"/>
                    <a:pt x="189" y="27"/>
                    <a:pt x="191" y="25"/>
                  </a:cubicBezTo>
                  <a:cubicBezTo>
                    <a:pt x="194" y="21"/>
                    <a:pt x="198" y="15"/>
                    <a:pt x="199" y="9"/>
                  </a:cubicBezTo>
                  <a:cubicBezTo>
                    <a:pt x="197" y="6"/>
                    <a:pt x="197" y="2"/>
                    <a:pt x="194" y="0"/>
                  </a:cubicBezTo>
                  <a:cubicBezTo>
                    <a:pt x="193" y="0"/>
                    <a:pt x="192" y="0"/>
                    <a:pt x="191" y="0"/>
                  </a:cubicBezTo>
                  <a:cubicBezTo>
                    <a:pt x="190" y="2"/>
                    <a:pt x="188" y="1"/>
                    <a:pt x="187" y="1"/>
                  </a:cubicBezTo>
                  <a:cubicBezTo>
                    <a:pt x="184" y="4"/>
                    <a:pt x="180" y="4"/>
                    <a:pt x="176" y="3"/>
                  </a:cubicBezTo>
                  <a:cubicBezTo>
                    <a:pt x="174" y="5"/>
                    <a:pt x="169" y="2"/>
                    <a:pt x="168" y="1"/>
                  </a:cubicBezTo>
                  <a:cubicBezTo>
                    <a:pt x="168" y="2"/>
                    <a:pt x="165" y="2"/>
                    <a:pt x="164" y="2"/>
                  </a:cubicBezTo>
                  <a:cubicBezTo>
                    <a:pt x="164" y="2"/>
                    <a:pt x="161" y="1"/>
                    <a:pt x="161" y="2"/>
                  </a:cubicBezTo>
                  <a:cubicBezTo>
                    <a:pt x="158" y="2"/>
                    <a:pt x="151" y="2"/>
                    <a:pt x="148" y="4"/>
                  </a:cubicBezTo>
                  <a:cubicBezTo>
                    <a:pt x="146" y="4"/>
                    <a:pt x="145" y="3"/>
                    <a:pt x="143" y="3"/>
                  </a:cubicBezTo>
                  <a:cubicBezTo>
                    <a:pt x="140" y="2"/>
                    <a:pt x="140" y="4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4" y="3"/>
                    <a:pt x="131" y="1"/>
                    <a:pt x="128" y="2"/>
                  </a:cubicBezTo>
                  <a:cubicBezTo>
                    <a:pt x="124" y="3"/>
                    <a:pt x="117" y="3"/>
                    <a:pt x="114" y="4"/>
                  </a:cubicBezTo>
                  <a:cubicBezTo>
                    <a:pt x="113" y="3"/>
                    <a:pt x="113" y="3"/>
                    <a:pt x="112" y="3"/>
                  </a:cubicBezTo>
                  <a:cubicBezTo>
                    <a:pt x="109" y="4"/>
                    <a:pt x="108" y="4"/>
                    <a:pt x="106" y="4"/>
                  </a:cubicBezTo>
                  <a:cubicBezTo>
                    <a:pt x="104" y="4"/>
                    <a:pt x="100" y="3"/>
                    <a:pt x="100" y="2"/>
                  </a:cubicBezTo>
                  <a:cubicBezTo>
                    <a:pt x="98" y="2"/>
                    <a:pt x="96" y="2"/>
                    <a:pt x="95" y="2"/>
                  </a:cubicBezTo>
                  <a:cubicBezTo>
                    <a:pt x="94" y="3"/>
                    <a:pt x="84" y="2"/>
                    <a:pt x="82" y="4"/>
                  </a:cubicBezTo>
                  <a:cubicBezTo>
                    <a:pt x="80" y="4"/>
                    <a:pt x="78" y="4"/>
                    <a:pt x="76" y="4"/>
                  </a:cubicBezTo>
                  <a:cubicBezTo>
                    <a:pt x="73" y="4"/>
                    <a:pt x="71" y="4"/>
                    <a:pt x="67" y="6"/>
                  </a:cubicBezTo>
                  <a:cubicBezTo>
                    <a:pt x="66" y="6"/>
                    <a:pt x="65" y="5"/>
                    <a:pt x="63" y="5"/>
                  </a:cubicBezTo>
                  <a:cubicBezTo>
                    <a:pt x="61" y="7"/>
                    <a:pt x="58" y="9"/>
                    <a:pt x="55" y="10"/>
                  </a:cubicBezTo>
                  <a:cubicBezTo>
                    <a:pt x="55" y="12"/>
                    <a:pt x="55" y="13"/>
                    <a:pt x="56" y="14"/>
                  </a:cubicBezTo>
                  <a:cubicBezTo>
                    <a:pt x="57" y="14"/>
                    <a:pt x="61" y="18"/>
                    <a:pt x="62" y="19"/>
                  </a:cubicBezTo>
                  <a:cubicBezTo>
                    <a:pt x="62" y="20"/>
                    <a:pt x="62" y="22"/>
                    <a:pt x="62" y="22"/>
                  </a:cubicBezTo>
                  <a:cubicBezTo>
                    <a:pt x="63" y="23"/>
                    <a:pt x="63" y="26"/>
                    <a:pt x="63" y="26"/>
                  </a:cubicBezTo>
                  <a:cubicBezTo>
                    <a:pt x="66" y="29"/>
                    <a:pt x="65" y="31"/>
                    <a:pt x="66" y="35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5"/>
                    <a:pt x="66" y="49"/>
                    <a:pt x="67" y="50"/>
                  </a:cubicBezTo>
                  <a:cubicBezTo>
                    <a:pt x="67" y="51"/>
                    <a:pt x="66" y="52"/>
                    <a:pt x="66" y="52"/>
                  </a:cubicBezTo>
                  <a:cubicBezTo>
                    <a:pt x="67" y="54"/>
                    <a:pt x="67" y="56"/>
                    <a:pt x="67" y="58"/>
                  </a:cubicBezTo>
                  <a:cubicBezTo>
                    <a:pt x="67" y="58"/>
                    <a:pt x="67" y="59"/>
                    <a:pt x="67" y="59"/>
                  </a:cubicBezTo>
                  <a:cubicBezTo>
                    <a:pt x="67" y="60"/>
                    <a:pt x="67" y="62"/>
                    <a:pt x="66" y="63"/>
                  </a:cubicBezTo>
                  <a:cubicBezTo>
                    <a:pt x="66" y="64"/>
                    <a:pt x="67" y="65"/>
                    <a:pt x="67" y="66"/>
                  </a:cubicBezTo>
                  <a:cubicBezTo>
                    <a:pt x="66" y="66"/>
                    <a:pt x="66" y="67"/>
                    <a:pt x="65" y="68"/>
                  </a:cubicBezTo>
                  <a:cubicBezTo>
                    <a:pt x="66" y="71"/>
                    <a:pt x="68" y="80"/>
                    <a:pt x="66" y="82"/>
                  </a:cubicBezTo>
                  <a:cubicBezTo>
                    <a:pt x="67" y="82"/>
                    <a:pt x="66" y="82"/>
                    <a:pt x="67" y="82"/>
                  </a:cubicBezTo>
                  <a:cubicBezTo>
                    <a:pt x="67" y="83"/>
                    <a:pt x="66" y="87"/>
                    <a:pt x="66" y="88"/>
                  </a:cubicBezTo>
                  <a:cubicBezTo>
                    <a:pt x="66" y="88"/>
                    <a:pt x="66" y="88"/>
                    <a:pt x="66" y="88"/>
                  </a:cubicBezTo>
                  <a:cubicBezTo>
                    <a:pt x="66" y="88"/>
                    <a:pt x="66" y="93"/>
                    <a:pt x="66" y="93"/>
                  </a:cubicBezTo>
                  <a:cubicBezTo>
                    <a:pt x="65" y="98"/>
                    <a:pt x="64" y="102"/>
                    <a:pt x="62" y="106"/>
                  </a:cubicBezTo>
                  <a:cubicBezTo>
                    <a:pt x="62" y="107"/>
                    <a:pt x="62" y="113"/>
                    <a:pt x="62" y="113"/>
                  </a:cubicBezTo>
                  <a:cubicBezTo>
                    <a:pt x="63" y="114"/>
                    <a:pt x="64" y="114"/>
                    <a:pt x="65" y="114"/>
                  </a:cubicBezTo>
                  <a:cubicBezTo>
                    <a:pt x="65" y="114"/>
                    <a:pt x="67" y="114"/>
                    <a:pt x="67" y="113"/>
                  </a:cubicBezTo>
                  <a:cubicBezTo>
                    <a:pt x="70" y="112"/>
                    <a:pt x="74" y="103"/>
                    <a:pt x="75" y="101"/>
                  </a:cubicBezTo>
                  <a:cubicBezTo>
                    <a:pt x="79" y="102"/>
                    <a:pt x="80" y="107"/>
                    <a:pt x="87" y="106"/>
                  </a:cubicBezTo>
                  <a:cubicBezTo>
                    <a:pt x="90" y="105"/>
                    <a:pt x="91" y="106"/>
                    <a:pt x="94" y="105"/>
                  </a:cubicBezTo>
                  <a:cubicBezTo>
                    <a:pt x="95" y="105"/>
                    <a:pt x="97" y="103"/>
                    <a:pt x="98" y="102"/>
                  </a:cubicBezTo>
                  <a:cubicBezTo>
                    <a:pt x="101" y="101"/>
                    <a:pt x="107" y="101"/>
                    <a:pt x="109" y="102"/>
                  </a:cubicBezTo>
                  <a:cubicBezTo>
                    <a:pt x="111" y="102"/>
                    <a:pt x="113" y="100"/>
                    <a:pt x="116" y="102"/>
                  </a:cubicBezTo>
                  <a:cubicBezTo>
                    <a:pt x="116" y="102"/>
                    <a:pt x="116" y="102"/>
                    <a:pt x="116" y="102"/>
                  </a:cubicBezTo>
                  <a:cubicBezTo>
                    <a:pt x="114" y="104"/>
                    <a:pt x="109" y="110"/>
                    <a:pt x="108" y="111"/>
                  </a:cubicBezTo>
                  <a:cubicBezTo>
                    <a:pt x="105" y="112"/>
                    <a:pt x="101" y="112"/>
                    <a:pt x="99" y="112"/>
                  </a:cubicBezTo>
                  <a:cubicBezTo>
                    <a:pt x="98" y="112"/>
                    <a:pt x="96" y="112"/>
                    <a:pt x="96" y="112"/>
                  </a:cubicBezTo>
                  <a:cubicBezTo>
                    <a:pt x="95" y="113"/>
                    <a:pt x="92" y="113"/>
                    <a:pt x="90" y="114"/>
                  </a:cubicBezTo>
                  <a:cubicBezTo>
                    <a:pt x="86" y="115"/>
                    <a:pt x="83" y="112"/>
                    <a:pt x="80" y="113"/>
                  </a:cubicBezTo>
                  <a:cubicBezTo>
                    <a:pt x="76" y="115"/>
                    <a:pt x="73" y="115"/>
                    <a:pt x="71" y="116"/>
                  </a:cubicBezTo>
                  <a:cubicBezTo>
                    <a:pt x="70" y="116"/>
                    <a:pt x="69" y="116"/>
                    <a:pt x="68" y="116"/>
                  </a:cubicBezTo>
                  <a:cubicBezTo>
                    <a:pt x="67" y="117"/>
                    <a:pt x="64" y="118"/>
                    <a:pt x="62" y="118"/>
                  </a:cubicBezTo>
                  <a:cubicBezTo>
                    <a:pt x="58" y="119"/>
                    <a:pt x="55" y="118"/>
                    <a:pt x="53" y="119"/>
                  </a:cubicBezTo>
                  <a:cubicBezTo>
                    <a:pt x="49" y="120"/>
                    <a:pt x="46" y="119"/>
                    <a:pt x="43" y="120"/>
                  </a:cubicBezTo>
                  <a:cubicBezTo>
                    <a:pt x="43" y="120"/>
                    <a:pt x="42" y="120"/>
                    <a:pt x="41" y="120"/>
                  </a:cubicBezTo>
                  <a:cubicBezTo>
                    <a:pt x="39" y="120"/>
                    <a:pt x="35" y="120"/>
                    <a:pt x="34" y="121"/>
                  </a:cubicBezTo>
                  <a:cubicBezTo>
                    <a:pt x="33" y="121"/>
                    <a:pt x="32" y="122"/>
                    <a:pt x="31" y="123"/>
                  </a:cubicBezTo>
                  <a:cubicBezTo>
                    <a:pt x="29" y="123"/>
                    <a:pt x="24" y="122"/>
                    <a:pt x="23" y="122"/>
                  </a:cubicBezTo>
                  <a:cubicBezTo>
                    <a:pt x="22" y="123"/>
                    <a:pt x="19" y="122"/>
                    <a:pt x="17" y="123"/>
                  </a:cubicBezTo>
                  <a:cubicBezTo>
                    <a:pt x="12" y="124"/>
                    <a:pt x="10" y="124"/>
                    <a:pt x="6" y="124"/>
                  </a:cubicBezTo>
                  <a:cubicBezTo>
                    <a:pt x="5" y="125"/>
                    <a:pt x="5" y="125"/>
                    <a:pt x="4" y="126"/>
                  </a:cubicBezTo>
                  <a:cubicBezTo>
                    <a:pt x="4" y="127"/>
                    <a:pt x="4" y="128"/>
                    <a:pt x="4" y="129"/>
                  </a:cubicBezTo>
                  <a:cubicBezTo>
                    <a:pt x="3" y="130"/>
                    <a:pt x="2" y="132"/>
                    <a:pt x="2" y="133"/>
                  </a:cubicBezTo>
                  <a:cubicBezTo>
                    <a:pt x="0" y="139"/>
                    <a:pt x="4" y="143"/>
                    <a:pt x="7" y="147"/>
                  </a:cubicBezTo>
                  <a:cubicBezTo>
                    <a:pt x="12" y="147"/>
                    <a:pt x="19" y="146"/>
                    <a:pt x="23" y="143"/>
                  </a:cubicBezTo>
                  <a:cubicBezTo>
                    <a:pt x="23" y="143"/>
                    <a:pt x="28" y="143"/>
                    <a:pt x="28" y="143"/>
                  </a:cubicBezTo>
                  <a:cubicBezTo>
                    <a:pt x="29" y="143"/>
                    <a:pt x="31" y="141"/>
                    <a:pt x="32" y="140"/>
                  </a:cubicBezTo>
                  <a:cubicBezTo>
                    <a:pt x="32" y="140"/>
                    <a:pt x="32" y="140"/>
                    <a:pt x="32" y="140"/>
                  </a:cubicBezTo>
                  <a:cubicBezTo>
                    <a:pt x="35" y="140"/>
                    <a:pt x="37" y="139"/>
                    <a:pt x="39" y="138"/>
                  </a:cubicBezTo>
                  <a:cubicBezTo>
                    <a:pt x="40" y="138"/>
                    <a:pt x="41" y="138"/>
                    <a:pt x="42" y="138"/>
                  </a:cubicBezTo>
                  <a:cubicBezTo>
                    <a:pt x="43" y="138"/>
                    <a:pt x="44" y="137"/>
                    <a:pt x="45" y="137"/>
                  </a:cubicBezTo>
                  <a:cubicBezTo>
                    <a:pt x="46" y="136"/>
                    <a:pt x="49" y="137"/>
                    <a:pt x="49" y="137"/>
                  </a:cubicBezTo>
                  <a:cubicBezTo>
                    <a:pt x="51" y="136"/>
                    <a:pt x="53" y="135"/>
                    <a:pt x="55" y="134"/>
                  </a:cubicBezTo>
                  <a:cubicBezTo>
                    <a:pt x="55" y="134"/>
                    <a:pt x="62" y="134"/>
                    <a:pt x="62" y="133"/>
                  </a:cubicBezTo>
                  <a:cubicBezTo>
                    <a:pt x="62" y="133"/>
                    <a:pt x="63" y="133"/>
                    <a:pt x="63" y="133"/>
                  </a:cubicBezTo>
                  <a:cubicBezTo>
                    <a:pt x="65" y="132"/>
                    <a:pt x="68" y="132"/>
                    <a:pt x="70" y="131"/>
                  </a:cubicBezTo>
                  <a:cubicBezTo>
                    <a:pt x="74" y="130"/>
                    <a:pt x="82" y="127"/>
                    <a:pt x="88" y="128"/>
                  </a:cubicBezTo>
                  <a:cubicBezTo>
                    <a:pt x="90" y="128"/>
                    <a:pt x="92" y="126"/>
                    <a:pt x="93" y="127"/>
                  </a:cubicBezTo>
                  <a:cubicBezTo>
                    <a:pt x="94" y="127"/>
                    <a:pt x="96" y="128"/>
                    <a:pt x="97" y="128"/>
                  </a:cubicBezTo>
                  <a:cubicBezTo>
                    <a:pt x="98" y="129"/>
                    <a:pt x="97" y="128"/>
                    <a:pt x="98" y="129"/>
                  </a:cubicBezTo>
                  <a:cubicBezTo>
                    <a:pt x="98" y="130"/>
                    <a:pt x="96" y="131"/>
                    <a:pt x="96" y="133"/>
                  </a:cubicBezTo>
                  <a:cubicBezTo>
                    <a:pt x="94" y="136"/>
                    <a:pt x="94" y="138"/>
                    <a:pt x="92" y="141"/>
                  </a:cubicBezTo>
                  <a:cubicBezTo>
                    <a:pt x="91" y="142"/>
                    <a:pt x="90" y="142"/>
                    <a:pt x="90" y="143"/>
                  </a:cubicBezTo>
                  <a:cubicBezTo>
                    <a:pt x="90" y="144"/>
                    <a:pt x="90" y="145"/>
                    <a:pt x="90" y="145"/>
                  </a:cubicBezTo>
                  <a:cubicBezTo>
                    <a:pt x="89" y="146"/>
                    <a:pt x="88" y="148"/>
                    <a:pt x="87" y="149"/>
                  </a:cubicBezTo>
                  <a:cubicBezTo>
                    <a:pt x="87" y="151"/>
                    <a:pt x="87" y="155"/>
                    <a:pt x="86" y="156"/>
                  </a:cubicBezTo>
                  <a:cubicBezTo>
                    <a:pt x="87" y="158"/>
                    <a:pt x="87" y="159"/>
                    <a:pt x="88" y="160"/>
                  </a:cubicBezTo>
                  <a:cubicBezTo>
                    <a:pt x="90" y="161"/>
                    <a:pt x="92" y="163"/>
                    <a:pt x="94" y="163"/>
                  </a:cubicBezTo>
                  <a:cubicBezTo>
                    <a:pt x="95" y="160"/>
                    <a:pt x="97" y="157"/>
                    <a:pt x="98" y="155"/>
                  </a:cubicBezTo>
                  <a:cubicBezTo>
                    <a:pt x="99" y="154"/>
                    <a:pt x="100" y="153"/>
                    <a:pt x="100" y="153"/>
                  </a:cubicBezTo>
                  <a:cubicBezTo>
                    <a:pt x="100" y="153"/>
                    <a:pt x="100" y="152"/>
                    <a:pt x="100" y="151"/>
                  </a:cubicBezTo>
                  <a:cubicBezTo>
                    <a:pt x="102" y="149"/>
                    <a:pt x="107" y="146"/>
                    <a:pt x="108" y="144"/>
                  </a:cubicBezTo>
                  <a:cubicBezTo>
                    <a:pt x="111" y="141"/>
                    <a:pt x="110" y="137"/>
                    <a:pt x="112" y="134"/>
                  </a:cubicBezTo>
                  <a:cubicBezTo>
                    <a:pt x="114" y="131"/>
                    <a:pt x="118" y="129"/>
                    <a:pt x="119" y="126"/>
                  </a:cubicBezTo>
                  <a:cubicBezTo>
                    <a:pt x="120" y="126"/>
                    <a:pt x="121" y="126"/>
                    <a:pt x="122" y="126"/>
                  </a:cubicBezTo>
                  <a:cubicBezTo>
                    <a:pt x="122" y="126"/>
                    <a:pt x="130" y="125"/>
                    <a:pt x="131" y="125"/>
                  </a:cubicBezTo>
                  <a:cubicBezTo>
                    <a:pt x="133" y="126"/>
                    <a:pt x="135" y="127"/>
                    <a:pt x="136" y="127"/>
                  </a:cubicBezTo>
                  <a:cubicBezTo>
                    <a:pt x="137" y="127"/>
                    <a:pt x="138" y="130"/>
                    <a:pt x="138" y="130"/>
                  </a:cubicBezTo>
                  <a:cubicBezTo>
                    <a:pt x="140" y="132"/>
                    <a:pt x="141" y="131"/>
                    <a:pt x="142" y="133"/>
                  </a:cubicBezTo>
                  <a:cubicBezTo>
                    <a:pt x="144" y="133"/>
                    <a:pt x="145" y="139"/>
                    <a:pt x="146" y="141"/>
                  </a:cubicBezTo>
                  <a:cubicBezTo>
                    <a:pt x="147" y="143"/>
                    <a:pt x="149" y="145"/>
                    <a:pt x="150" y="147"/>
                  </a:cubicBezTo>
                  <a:cubicBezTo>
                    <a:pt x="150" y="148"/>
                    <a:pt x="150" y="149"/>
                    <a:pt x="150" y="150"/>
                  </a:cubicBezTo>
                  <a:cubicBezTo>
                    <a:pt x="152" y="154"/>
                    <a:pt x="155" y="159"/>
                    <a:pt x="158" y="162"/>
                  </a:cubicBezTo>
                  <a:cubicBezTo>
                    <a:pt x="161" y="165"/>
                    <a:pt x="159" y="169"/>
                    <a:pt x="166" y="172"/>
                  </a:cubicBezTo>
                  <a:cubicBezTo>
                    <a:pt x="167" y="170"/>
                    <a:pt x="169" y="169"/>
                    <a:pt x="170" y="167"/>
                  </a:cubicBezTo>
                  <a:cubicBezTo>
                    <a:pt x="172" y="165"/>
                    <a:pt x="170" y="161"/>
                    <a:pt x="170" y="159"/>
                  </a:cubicBezTo>
                  <a:cubicBezTo>
                    <a:pt x="171" y="153"/>
                    <a:pt x="167" y="148"/>
                    <a:pt x="165" y="142"/>
                  </a:cubicBezTo>
                  <a:cubicBezTo>
                    <a:pt x="165" y="141"/>
                    <a:pt x="165" y="139"/>
                    <a:pt x="164" y="137"/>
                  </a:cubicBezTo>
                  <a:cubicBezTo>
                    <a:pt x="161" y="133"/>
                    <a:pt x="161" y="133"/>
                    <a:pt x="163" y="127"/>
                  </a:cubicBezTo>
                  <a:cubicBezTo>
                    <a:pt x="167" y="127"/>
                    <a:pt x="170" y="127"/>
                    <a:pt x="172" y="128"/>
                  </a:cubicBezTo>
                  <a:cubicBezTo>
                    <a:pt x="173" y="127"/>
                    <a:pt x="182" y="129"/>
                    <a:pt x="183" y="129"/>
                  </a:cubicBezTo>
                  <a:cubicBezTo>
                    <a:pt x="185" y="128"/>
                    <a:pt x="198" y="130"/>
                    <a:pt x="200" y="131"/>
                  </a:cubicBezTo>
                  <a:cubicBezTo>
                    <a:pt x="201" y="131"/>
                    <a:pt x="202" y="132"/>
                    <a:pt x="203" y="133"/>
                  </a:cubicBezTo>
                  <a:cubicBezTo>
                    <a:pt x="205" y="133"/>
                    <a:pt x="207" y="133"/>
                    <a:pt x="209" y="134"/>
                  </a:cubicBezTo>
                  <a:cubicBezTo>
                    <a:pt x="209" y="134"/>
                    <a:pt x="209" y="135"/>
                    <a:pt x="210" y="136"/>
                  </a:cubicBezTo>
                  <a:cubicBezTo>
                    <a:pt x="211" y="136"/>
                    <a:pt x="212" y="137"/>
                    <a:pt x="213" y="137"/>
                  </a:cubicBezTo>
                  <a:cubicBezTo>
                    <a:pt x="214" y="137"/>
                    <a:pt x="215" y="137"/>
                    <a:pt x="216" y="137"/>
                  </a:cubicBezTo>
                  <a:cubicBezTo>
                    <a:pt x="220" y="139"/>
                    <a:pt x="225" y="141"/>
                    <a:pt x="229" y="144"/>
                  </a:cubicBezTo>
                  <a:cubicBezTo>
                    <a:pt x="229" y="144"/>
                    <a:pt x="229" y="144"/>
                    <a:pt x="229" y="143"/>
                  </a:cubicBezTo>
                  <a:cubicBezTo>
                    <a:pt x="230" y="144"/>
                    <a:pt x="232" y="144"/>
                    <a:pt x="233" y="144"/>
                  </a:cubicBezTo>
                  <a:cubicBezTo>
                    <a:pt x="233" y="144"/>
                    <a:pt x="234" y="143"/>
                    <a:pt x="235" y="143"/>
                  </a:cubicBezTo>
                  <a:cubicBezTo>
                    <a:pt x="236" y="144"/>
                    <a:pt x="237" y="145"/>
                    <a:pt x="238" y="146"/>
                  </a:cubicBezTo>
                  <a:cubicBezTo>
                    <a:pt x="239" y="144"/>
                    <a:pt x="244" y="147"/>
                    <a:pt x="245" y="147"/>
                  </a:cubicBezTo>
                  <a:cubicBezTo>
                    <a:pt x="247" y="148"/>
                    <a:pt x="249" y="146"/>
                    <a:pt x="250" y="146"/>
                  </a:cubicBezTo>
                  <a:cubicBezTo>
                    <a:pt x="251" y="146"/>
                    <a:pt x="251" y="147"/>
                    <a:pt x="253" y="147"/>
                  </a:cubicBezTo>
                  <a:cubicBezTo>
                    <a:pt x="259" y="145"/>
                    <a:pt x="262" y="142"/>
                    <a:pt x="266" y="140"/>
                  </a:cubicBezTo>
                  <a:cubicBezTo>
                    <a:pt x="267" y="136"/>
                    <a:pt x="271" y="133"/>
                    <a:pt x="271" y="131"/>
                  </a:cubicBezTo>
                  <a:cubicBezTo>
                    <a:pt x="271" y="131"/>
                    <a:pt x="271" y="130"/>
                    <a:pt x="271" y="130"/>
                  </a:cubicBezTo>
                  <a:cubicBezTo>
                    <a:pt x="271" y="130"/>
                    <a:pt x="271" y="130"/>
                    <a:pt x="270" y="130"/>
                  </a:cubicBezTo>
                  <a:close/>
                  <a:moveTo>
                    <a:pt x="170" y="55"/>
                  </a:moveTo>
                  <a:cubicBezTo>
                    <a:pt x="168" y="56"/>
                    <a:pt x="168" y="55"/>
                    <a:pt x="166" y="55"/>
                  </a:cubicBezTo>
                  <a:cubicBezTo>
                    <a:pt x="164" y="55"/>
                    <a:pt x="159" y="55"/>
                    <a:pt x="156" y="55"/>
                  </a:cubicBezTo>
                  <a:cubicBezTo>
                    <a:pt x="154" y="55"/>
                    <a:pt x="151" y="55"/>
                    <a:pt x="149" y="54"/>
                  </a:cubicBezTo>
                  <a:cubicBezTo>
                    <a:pt x="146" y="57"/>
                    <a:pt x="143" y="54"/>
                    <a:pt x="139" y="55"/>
                  </a:cubicBezTo>
                  <a:cubicBezTo>
                    <a:pt x="136" y="56"/>
                    <a:pt x="133" y="57"/>
                    <a:pt x="130" y="57"/>
                  </a:cubicBezTo>
                  <a:cubicBezTo>
                    <a:pt x="130" y="57"/>
                    <a:pt x="129" y="56"/>
                    <a:pt x="129" y="56"/>
                  </a:cubicBezTo>
                  <a:cubicBezTo>
                    <a:pt x="125" y="59"/>
                    <a:pt x="115" y="57"/>
                    <a:pt x="110" y="56"/>
                  </a:cubicBezTo>
                  <a:cubicBezTo>
                    <a:pt x="108" y="56"/>
                    <a:pt x="108" y="57"/>
                    <a:pt x="107" y="58"/>
                  </a:cubicBezTo>
                  <a:cubicBezTo>
                    <a:pt x="106" y="58"/>
                    <a:pt x="104" y="57"/>
                    <a:pt x="103" y="58"/>
                  </a:cubicBezTo>
                  <a:cubicBezTo>
                    <a:pt x="100" y="60"/>
                    <a:pt x="95" y="61"/>
                    <a:pt x="92" y="62"/>
                  </a:cubicBezTo>
                  <a:cubicBezTo>
                    <a:pt x="91" y="62"/>
                    <a:pt x="89" y="61"/>
                    <a:pt x="88" y="61"/>
                  </a:cubicBezTo>
                  <a:cubicBezTo>
                    <a:pt x="88" y="61"/>
                    <a:pt x="87" y="60"/>
                    <a:pt x="87" y="60"/>
                  </a:cubicBezTo>
                  <a:cubicBezTo>
                    <a:pt x="87" y="58"/>
                    <a:pt x="90" y="55"/>
                    <a:pt x="92" y="54"/>
                  </a:cubicBezTo>
                  <a:cubicBezTo>
                    <a:pt x="92" y="54"/>
                    <a:pt x="93" y="53"/>
                    <a:pt x="94" y="53"/>
                  </a:cubicBezTo>
                  <a:cubicBezTo>
                    <a:pt x="95" y="52"/>
                    <a:pt x="96" y="52"/>
                    <a:pt x="96" y="51"/>
                  </a:cubicBezTo>
                  <a:cubicBezTo>
                    <a:pt x="99" y="49"/>
                    <a:pt x="102" y="49"/>
                    <a:pt x="104" y="48"/>
                  </a:cubicBezTo>
                  <a:cubicBezTo>
                    <a:pt x="106" y="48"/>
                    <a:pt x="108" y="47"/>
                    <a:pt x="110" y="47"/>
                  </a:cubicBezTo>
                  <a:cubicBezTo>
                    <a:pt x="111" y="46"/>
                    <a:pt x="117" y="47"/>
                    <a:pt x="117" y="47"/>
                  </a:cubicBezTo>
                  <a:cubicBezTo>
                    <a:pt x="120" y="46"/>
                    <a:pt x="125" y="47"/>
                    <a:pt x="126" y="46"/>
                  </a:cubicBezTo>
                  <a:cubicBezTo>
                    <a:pt x="129" y="45"/>
                    <a:pt x="132" y="44"/>
                    <a:pt x="135" y="45"/>
                  </a:cubicBezTo>
                  <a:cubicBezTo>
                    <a:pt x="139" y="46"/>
                    <a:pt x="142" y="45"/>
                    <a:pt x="148" y="45"/>
                  </a:cubicBezTo>
                  <a:cubicBezTo>
                    <a:pt x="151" y="45"/>
                    <a:pt x="154" y="45"/>
                    <a:pt x="156" y="45"/>
                  </a:cubicBezTo>
                  <a:cubicBezTo>
                    <a:pt x="157" y="45"/>
                    <a:pt x="158" y="44"/>
                    <a:pt x="160" y="44"/>
                  </a:cubicBezTo>
                  <a:cubicBezTo>
                    <a:pt x="162" y="44"/>
                    <a:pt x="163" y="46"/>
                    <a:pt x="166" y="44"/>
                  </a:cubicBezTo>
                  <a:cubicBezTo>
                    <a:pt x="167" y="45"/>
                    <a:pt x="169" y="45"/>
                    <a:pt x="170" y="46"/>
                  </a:cubicBezTo>
                  <a:cubicBezTo>
                    <a:pt x="172" y="47"/>
                    <a:pt x="172" y="51"/>
                    <a:pt x="172" y="53"/>
                  </a:cubicBezTo>
                  <a:cubicBezTo>
                    <a:pt x="172" y="54"/>
                    <a:pt x="171" y="54"/>
                    <a:pt x="170" y="55"/>
                  </a:cubicBezTo>
                  <a:close/>
                  <a:moveTo>
                    <a:pt x="94" y="23"/>
                  </a:moveTo>
                  <a:cubicBezTo>
                    <a:pt x="95" y="22"/>
                    <a:pt x="96" y="21"/>
                    <a:pt x="96" y="21"/>
                  </a:cubicBezTo>
                  <a:cubicBezTo>
                    <a:pt x="97" y="20"/>
                    <a:pt x="99" y="21"/>
                    <a:pt x="100" y="21"/>
                  </a:cubicBezTo>
                  <a:cubicBezTo>
                    <a:pt x="104" y="19"/>
                    <a:pt x="109" y="19"/>
                    <a:pt x="113" y="19"/>
                  </a:cubicBezTo>
                  <a:cubicBezTo>
                    <a:pt x="122" y="18"/>
                    <a:pt x="130" y="21"/>
                    <a:pt x="135" y="20"/>
                  </a:cubicBezTo>
                  <a:cubicBezTo>
                    <a:pt x="140" y="19"/>
                    <a:pt x="156" y="16"/>
                    <a:pt x="159" y="17"/>
                  </a:cubicBezTo>
                  <a:cubicBezTo>
                    <a:pt x="159" y="16"/>
                    <a:pt x="159" y="16"/>
                    <a:pt x="159" y="16"/>
                  </a:cubicBezTo>
                  <a:cubicBezTo>
                    <a:pt x="161" y="17"/>
                    <a:pt x="164" y="17"/>
                    <a:pt x="166" y="18"/>
                  </a:cubicBezTo>
                  <a:cubicBezTo>
                    <a:pt x="168" y="17"/>
                    <a:pt x="173" y="19"/>
                    <a:pt x="174" y="19"/>
                  </a:cubicBezTo>
                  <a:cubicBezTo>
                    <a:pt x="175" y="20"/>
                    <a:pt x="175" y="21"/>
                    <a:pt x="176" y="21"/>
                  </a:cubicBezTo>
                  <a:cubicBezTo>
                    <a:pt x="176" y="22"/>
                    <a:pt x="175" y="27"/>
                    <a:pt x="174" y="28"/>
                  </a:cubicBezTo>
                  <a:cubicBezTo>
                    <a:pt x="174" y="29"/>
                    <a:pt x="174" y="29"/>
                    <a:pt x="174" y="29"/>
                  </a:cubicBezTo>
                  <a:cubicBezTo>
                    <a:pt x="148" y="29"/>
                    <a:pt x="120" y="27"/>
                    <a:pt x="102" y="32"/>
                  </a:cubicBezTo>
                  <a:cubicBezTo>
                    <a:pt x="102" y="32"/>
                    <a:pt x="97" y="32"/>
                    <a:pt x="96" y="32"/>
                  </a:cubicBezTo>
                  <a:cubicBezTo>
                    <a:pt x="96" y="32"/>
                    <a:pt x="88" y="33"/>
                    <a:pt x="87" y="33"/>
                  </a:cubicBezTo>
                  <a:cubicBezTo>
                    <a:pt x="86" y="32"/>
                    <a:pt x="85" y="31"/>
                    <a:pt x="84" y="30"/>
                  </a:cubicBezTo>
                  <a:cubicBezTo>
                    <a:pt x="85" y="27"/>
                    <a:pt x="91" y="24"/>
                    <a:pt x="94" y="23"/>
                  </a:cubicBezTo>
                  <a:close/>
                  <a:moveTo>
                    <a:pt x="121" y="83"/>
                  </a:moveTo>
                  <a:cubicBezTo>
                    <a:pt x="119" y="84"/>
                    <a:pt x="113" y="84"/>
                    <a:pt x="111" y="84"/>
                  </a:cubicBezTo>
                  <a:cubicBezTo>
                    <a:pt x="107" y="84"/>
                    <a:pt x="103" y="85"/>
                    <a:pt x="100" y="85"/>
                  </a:cubicBezTo>
                  <a:cubicBezTo>
                    <a:pt x="98" y="85"/>
                    <a:pt x="96" y="85"/>
                    <a:pt x="95" y="85"/>
                  </a:cubicBezTo>
                  <a:cubicBezTo>
                    <a:pt x="94" y="86"/>
                    <a:pt x="94" y="86"/>
                    <a:pt x="94" y="86"/>
                  </a:cubicBezTo>
                  <a:cubicBezTo>
                    <a:pt x="93" y="86"/>
                    <a:pt x="92" y="86"/>
                    <a:pt x="90" y="86"/>
                  </a:cubicBezTo>
                  <a:cubicBezTo>
                    <a:pt x="86" y="88"/>
                    <a:pt x="85" y="89"/>
                    <a:pt x="80" y="88"/>
                  </a:cubicBezTo>
                  <a:cubicBezTo>
                    <a:pt x="80" y="86"/>
                    <a:pt x="82" y="83"/>
                    <a:pt x="82" y="82"/>
                  </a:cubicBezTo>
                  <a:cubicBezTo>
                    <a:pt x="83" y="78"/>
                    <a:pt x="90" y="77"/>
                    <a:pt x="94" y="75"/>
                  </a:cubicBezTo>
                  <a:cubicBezTo>
                    <a:pt x="95" y="75"/>
                    <a:pt x="96" y="75"/>
                    <a:pt x="98" y="75"/>
                  </a:cubicBezTo>
                  <a:cubicBezTo>
                    <a:pt x="98" y="75"/>
                    <a:pt x="103" y="74"/>
                    <a:pt x="103" y="74"/>
                  </a:cubicBezTo>
                  <a:cubicBezTo>
                    <a:pt x="103" y="74"/>
                    <a:pt x="105" y="75"/>
                    <a:pt x="106" y="75"/>
                  </a:cubicBezTo>
                  <a:cubicBezTo>
                    <a:pt x="110" y="74"/>
                    <a:pt x="118" y="74"/>
                    <a:pt x="122" y="72"/>
                  </a:cubicBezTo>
                  <a:cubicBezTo>
                    <a:pt x="123" y="72"/>
                    <a:pt x="131" y="73"/>
                    <a:pt x="132" y="73"/>
                  </a:cubicBezTo>
                  <a:cubicBezTo>
                    <a:pt x="133" y="74"/>
                    <a:pt x="148" y="72"/>
                    <a:pt x="148" y="72"/>
                  </a:cubicBezTo>
                  <a:cubicBezTo>
                    <a:pt x="149" y="72"/>
                    <a:pt x="149" y="72"/>
                    <a:pt x="149" y="71"/>
                  </a:cubicBezTo>
                  <a:cubicBezTo>
                    <a:pt x="149" y="71"/>
                    <a:pt x="149" y="71"/>
                    <a:pt x="149" y="71"/>
                  </a:cubicBezTo>
                  <a:cubicBezTo>
                    <a:pt x="149" y="71"/>
                    <a:pt x="153" y="73"/>
                    <a:pt x="153" y="73"/>
                  </a:cubicBezTo>
                  <a:cubicBezTo>
                    <a:pt x="159" y="70"/>
                    <a:pt x="164" y="72"/>
                    <a:pt x="169" y="73"/>
                  </a:cubicBezTo>
                  <a:cubicBezTo>
                    <a:pt x="171" y="75"/>
                    <a:pt x="170" y="79"/>
                    <a:pt x="170" y="81"/>
                  </a:cubicBezTo>
                  <a:cubicBezTo>
                    <a:pt x="169" y="82"/>
                    <a:pt x="168" y="82"/>
                    <a:pt x="168" y="83"/>
                  </a:cubicBezTo>
                  <a:cubicBezTo>
                    <a:pt x="162" y="83"/>
                    <a:pt x="154" y="82"/>
                    <a:pt x="148" y="83"/>
                  </a:cubicBezTo>
                  <a:cubicBezTo>
                    <a:pt x="147" y="83"/>
                    <a:pt x="142" y="82"/>
                    <a:pt x="142" y="82"/>
                  </a:cubicBezTo>
                  <a:cubicBezTo>
                    <a:pt x="140" y="83"/>
                    <a:pt x="135" y="83"/>
                    <a:pt x="133" y="82"/>
                  </a:cubicBezTo>
                  <a:cubicBezTo>
                    <a:pt x="130" y="84"/>
                    <a:pt x="122" y="83"/>
                    <a:pt x="121" y="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5" name="Freeform 56">
              <a:extLst>
                <a:ext uri="{FF2B5EF4-FFF2-40B4-BE49-F238E27FC236}">
                  <a16:creationId xmlns="" xmlns:a16="http://schemas.microsoft.com/office/drawing/2014/main" id="{45890708-72B4-E349-81A3-44CBFC2E7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7276" y="3024188"/>
              <a:ext cx="220663" cy="657225"/>
            </a:xfrm>
            <a:custGeom>
              <a:avLst/>
              <a:gdLst>
                <a:gd name="T0" fmla="*/ 67 w 73"/>
                <a:gd name="T1" fmla="*/ 1 h 215"/>
                <a:gd name="T2" fmla="*/ 69 w 73"/>
                <a:gd name="T3" fmla="*/ 18 h 215"/>
                <a:gd name="T4" fmla="*/ 65 w 73"/>
                <a:gd name="T5" fmla="*/ 37 h 215"/>
                <a:gd name="T6" fmla="*/ 67 w 73"/>
                <a:gd name="T7" fmla="*/ 53 h 215"/>
                <a:gd name="T8" fmla="*/ 68 w 73"/>
                <a:gd name="T9" fmla="*/ 65 h 215"/>
                <a:gd name="T10" fmla="*/ 68 w 73"/>
                <a:gd name="T11" fmla="*/ 74 h 215"/>
                <a:gd name="T12" fmla="*/ 67 w 73"/>
                <a:gd name="T13" fmla="*/ 91 h 215"/>
                <a:gd name="T14" fmla="*/ 69 w 73"/>
                <a:gd name="T15" fmla="*/ 99 h 215"/>
                <a:gd name="T16" fmla="*/ 71 w 73"/>
                <a:gd name="T17" fmla="*/ 107 h 215"/>
                <a:gd name="T18" fmla="*/ 73 w 73"/>
                <a:gd name="T19" fmla="*/ 114 h 215"/>
                <a:gd name="T20" fmla="*/ 69 w 73"/>
                <a:gd name="T21" fmla="*/ 118 h 215"/>
                <a:gd name="T22" fmla="*/ 68 w 73"/>
                <a:gd name="T23" fmla="*/ 130 h 215"/>
                <a:gd name="T24" fmla="*/ 67 w 73"/>
                <a:gd name="T25" fmla="*/ 137 h 215"/>
                <a:gd name="T26" fmla="*/ 67 w 73"/>
                <a:gd name="T27" fmla="*/ 148 h 215"/>
                <a:gd name="T28" fmla="*/ 65 w 73"/>
                <a:gd name="T29" fmla="*/ 157 h 215"/>
                <a:gd name="T30" fmla="*/ 64 w 73"/>
                <a:gd name="T31" fmla="*/ 159 h 215"/>
                <a:gd name="T32" fmla="*/ 63 w 73"/>
                <a:gd name="T33" fmla="*/ 160 h 215"/>
                <a:gd name="T34" fmla="*/ 63 w 73"/>
                <a:gd name="T35" fmla="*/ 168 h 215"/>
                <a:gd name="T36" fmla="*/ 64 w 73"/>
                <a:gd name="T37" fmla="*/ 186 h 215"/>
                <a:gd name="T38" fmla="*/ 65 w 73"/>
                <a:gd name="T39" fmla="*/ 197 h 215"/>
                <a:gd name="T40" fmla="*/ 65 w 73"/>
                <a:gd name="T41" fmla="*/ 208 h 215"/>
                <a:gd name="T42" fmla="*/ 61 w 73"/>
                <a:gd name="T43" fmla="*/ 215 h 215"/>
                <a:gd name="T44" fmla="*/ 55 w 73"/>
                <a:gd name="T45" fmla="*/ 208 h 215"/>
                <a:gd name="T46" fmla="*/ 53 w 73"/>
                <a:gd name="T47" fmla="*/ 204 h 215"/>
                <a:gd name="T48" fmla="*/ 48 w 73"/>
                <a:gd name="T49" fmla="*/ 186 h 215"/>
                <a:gd name="T50" fmla="*/ 48 w 73"/>
                <a:gd name="T51" fmla="*/ 178 h 215"/>
                <a:gd name="T52" fmla="*/ 45 w 73"/>
                <a:gd name="T53" fmla="*/ 147 h 215"/>
                <a:gd name="T54" fmla="*/ 33 w 73"/>
                <a:gd name="T55" fmla="*/ 153 h 215"/>
                <a:gd name="T56" fmla="*/ 18 w 73"/>
                <a:gd name="T57" fmla="*/ 161 h 215"/>
                <a:gd name="T58" fmla="*/ 11 w 73"/>
                <a:gd name="T59" fmla="*/ 163 h 215"/>
                <a:gd name="T60" fmla="*/ 4 w 73"/>
                <a:gd name="T61" fmla="*/ 155 h 215"/>
                <a:gd name="T62" fmla="*/ 0 w 73"/>
                <a:gd name="T63" fmla="*/ 147 h 215"/>
                <a:gd name="T64" fmla="*/ 0 w 73"/>
                <a:gd name="T65" fmla="*/ 138 h 215"/>
                <a:gd name="T66" fmla="*/ 0 w 73"/>
                <a:gd name="T67" fmla="*/ 127 h 215"/>
                <a:gd name="T68" fmla="*/ 8 w 73"/>
                <a:gd name="T69" fmla="*/ 112 h 215"/>
                <a:gd name="T70" fmla="*/ 12 w 73"/>
                <a:gd name="T71" fmla="*/ 90 h 215"/>
                <a:gd name="T72" fmla="*/ 12 w 73"/>
                <a:gd name="T73" fmla="*/ 73 h 215"/>
                <a:gd name="T74" fmla="*/ 13 w 73"/>
                <a:gd name="T75" fmla="*/ 64 h 215"/>
                <a:gd name="T76" fmla="*/ 18 w 73"/>
                <a:gd name="T77" fmla="*/ 47 h 215"/>
                <a:gd name="T78" fmla="*/ 24 w 73"/>
                <a:gd name="T79" fmla="*/ 41 h 215"/>
                <a:gd name="T80" fmla="*/ 32 w 73"/>
                <a:gd name="T81" fmla="*/ 39 h 215"/>
                <a:gd name="T82" fmla="*/ 38 w 73"/>
                <a:gd name="T83" fmla="*/ 47 h 215"/>
                <a:gd name="T84" fmla="*/ 28 w 73"/>
                <a:gd name="T85" fmla="*/ 62 h 215"/>
                <a:gd name="T86" fmla="*/ 31 w 73"/>
                <a:gd name="T87" fmla="*/ 81 h 215"/>
                <a:gd name="T88" fmla="*/ 31 w 73"/>
                <a:gd name="T89" fmla="*/ 89 h 215"/>
                <a:gd name="T90" fmla="*/ 30 w 73"/>
                <a:gd name="T91" fmla="*/ 99 h 215"/>
                <a:gd name="T92" fmla="*/ 48 w 73"/>
                <a:gd name="T93" fmla="*/ 115 h 215"/>
                <a:gd name="T94" fmla="*/ 50 w 73"/>
                <a:gd name="T95" fmla="*/ 115 h 215"/>
                <a:gd name="T96" fmla="*/ 51 w 73"/>
                <a:gd name="T97" fmla="*/ 109 h 215"/>
                <a:gd name="T98" fmla="*/ 55 w 73"/>
                <a:gd name="T99" fmla="*/ 79 h 215"/>
                <a:gd name="T100" fmla="*/ 53 w 73"/>
                <a:gd name="T101" fmla="*/ 35 h 215"/>
                <a:gd name="T102" fmla="*/ 60 w 73"/>
                <a:gd name="T103" fmla="*/ 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3" h="215">
                  <a:moveTo>
                    <a:pt x="65" y="0"/>
                  </a:moveTo>
                  <a:cubicBezTo>
                    <a:pt x="66" y="0"/>
                    <a:pt x="67" y="0"/>
                    <a:pt x="67" y="1"/>
                  </a:cubicBezTo>
                  <a:cubicBezTo>
                    <a:pt x="70" y="3"/>
                    <a:pt x="68" y="10"/>
                    <a:pt x="69" y="15"/>
                  </a:cubicBezTo>
                  <a:cubicBezTo>
                    <a:pt x="69" y="16"/>
                    <a:pt x="69" y="17"/>
                    <a:pt x="69" y="18"/>
                  </a:cubicBezTo>
                  <a:cubicBezTo>
                    <a:pt x="71" y="22"/>
                    <a:pt x="69" y="30"/>
                    <a:pt x="67" y="34"/>
                  </a:cubicBezTo>
                  <a:cubicBezTo>
                    <a:pt x="66" y="35"/>
                    <a:pt x="66" y="37"/>
                    <a:pt x="65" y="37"/>
                  </a:cubicBezTo>
                  <a:cubicBezTo>
                    <a:pt x="64" y="39"/>
                    <a:pt x="65" y="45"/>
                    <a:pt x="66" y="46"/>
                  </a:cubicBezTo>
                  <a:cubicBezTo>
                    <a:pt x="66" y="47"/>
                    <a:pt x="66" y="51"/>
                    <a:pt x="67" y="53"/>
                  </a:cubicBezTo>
                  <a:cubicBezTo>
                    <a:pt x="67" y="55"/>
                    <a:pt x="67" y="57"/>
                    <a:pt x="67" y="59"/>
                  </a:cubicBezTo>
                  <a:cubicBezTo>
                    <a:pt x="67" y="61"/>
                    <a:pt x="67" y="63"/>
                    <a:pt x="68" y="65"/>
                  </a:cubicBezTo>
                  <a:cubicBezTo>
                    <a:pt x="68" y="67"/>
                    <a:pt x="67" y="70"/>
                    <a:pt x="67" y="71"/>
                  </a:cubicBezTo>
                  <a:cubicBezTo>
                    <a:pt x="67" y="71"/>
                    <a:pt x="68" y="73"/>
                    <a:pt x="68" y="74"/>
                  </a:cubicBezTo>
                  <a:cubicBezTo>
                    <a:pt x="69" y="76"/>
                    <a:pt x="67" y="82"/>
                    <a:pt x="68" y="85"/>
                  </a:cubicBezTo>
                  <a:cubicBezTo>
                    <a:pt x="68" y="86"/>
                    <a:pt x="65" y="89"/>
                    <a:pt x="67" y="91"/>
                  </a:cubicBezTo>
                  <a:cubicBezTo>
                    <a:pt x="67" y="92"/>
                    <a:pt x="66" y="94"/>
                    <a:pt x="67" y="95"/>
                  </a:cubicBezTo>
                  <a:cubicBezTo>
                    <a:pt x="68" y="97"/>
                    <a:pt x="68" y="98"/>
                    <a:pt x="69" y="99"/>
                  </a:cubicBezTo>
                  <a:cubicBezTo>
                    <a:pt x="69" y="101"/>
                    <a:pt x="69" y="104"/>
                    <a:pt x="69" y="106"/>
                  </a:cubicBezTo>
                  <a:cubicBezTo>
                    <a:pt x="70" y="106"/>
                    <a:pt x="71" y="107"/>
                    <a:pt x="71" y="107"/>
                  </a:cubicBezTo>
                  <a:cubicBezTo>
                    <a:pt x="72" y="109"/>
                    <a:pt x="71" y="110"/>
                    <a:pt x="72" y="112"/>
                  </a:cubicBezTo>
                  <a:cubicBezTo>
                    <a:pt x="72" y="113"/>
                    <a:pt x="73" y="112"/>
                    <a:pt x="73" y="114"/>
                  </a:cubicBezTo>
                  <a:cubicBezTo>
                    <a:pt x="72" y="114"/>
                    <a:pt x="71" y="116"/>
                    <a:pt x="72" y="117"/>
                  </a:cubicBezTo>
                  <a:cubicBezTo>
                    <a:pt x="71" y="117"/>
                    <a:pt x="70" y="118"/>
                    <a:pt x="69" y="118"/>
                  </a:cubicBezTo>
                  <a:cubicBezTo>
                    <a:pt x="69" y="119"/>
                    <a:pt x="67" y="127"/>
                    <a:pt x="67" y="127"/>
                  </a:cubicBezTo>
                  <a:cubicBezTo>
                    <a:pt x="67" y="128"/>
                    <a:pt x="68" y="129"/>
                    <a:pt x="68" y="130"/>
                  </a:cubicBezTo>
                  <a:cubicBezTo>
                    <a:pt x="68" y="132"/>
                    <a:pt x="68" y="133"/>
                    <a:pt x="68" y="134"/>
                  </a:cubicBezTo>
                  <a:cubicBezTo>
                    <a:pt x="68" y="135"/>
                    <a:pt x="67" y="138"/>
                    <a:pt x="67" y="137"/>
                  </a:cubicBezTo>
                  <a:cubicBezTo>
                    <a:pt x="67" y="138"/>
                    <a:pt x="67" y="138"/>
                    <a:pt x="67" y="139"/>
                  </a:cubicBezTo>
                  <a:cubicBezTo>
                    <a:pt x="67" y="139"/>
                    <a:pt x="66" y="148"/>
                    <a:pt x="67" y="148"/>
                  </a:cubicBezTo>
                  <a:cubicBezTo>
                    <a:pt x="67" y="148"/>
                    <a:pt x="67" y="149"/>
                    <a:pt x="67" y="149"/>
                  </a:cubicBezTo>
                  <a:cubicBezTo>
                    <a:pt x="66" y="152"/>
                    <a:pt x="64" y="155"/>
                    <a:pt x="65" y="157"/>
                  </a:cubicBezTo>
                  <a:cubicBezTo>
                    <a:pt x="65" y="157"/>
                    <a:pt x="65" y="158"/>
                    <a:pt x="65" y="158"/>
                  </a:cubicBezTo>
                  <a:cubicBezTo>
                    <a:pt x="65" y="158"/>
                    <a:pt x="65" y="158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4" y="160"/>
                    <a:pt x="64" y="160"/>
                    <a:pt x="63" y="160"/>
                  </a:cubicBezTo>
                  <a:cubicBezTo>
                    <a:pt x="63" y="162"/>
                    <a:pt x="63" y="164"/>
                    <a:pt x="63" y="166"/>
                  </a:cubicBezTo>
                  <a:cubicBezTo>
                    <a:pt x="63" y="167"/>
                    <a:pt x="63" y="167"/>
                    <a:pt x="63" y="168"/>
                  </a:cubicBezTo>
                  <a:cubicBezTo>
                    <a:pt x="61" y="173"/>
                    <a:pt x="64" y="179"/>
                    <a:pt x="65" y="181"/>
                  </a:cubicBezTo>
                  <a:cubicBezTo>
                    <a:pt x="65" y="183"/>
                    <a:pt x="65" y="184"/>
                    <a:pt x="64" y="186"/>
                  </a:cubicBezTo>
                  <a:cubicBezTo>
                    <a:pt x="64" y="186"/>
                    <a:pt x="64" y="186"/>
                    <a:pt x="64" y="186"/>
                  </a:cubicBezTo>
                  <a:cubicBezTo>
                    <a:pt x="64" y="186"/>
                    <a:pt x="65" y="197"/>
                    <a:pt x="65" y="197"/>
                  </a:cubicBezTo>
                  <a:cubicBezTo>
                    <a:pt x="65" y="197"/>
                    <a:pt x="64" y="201"/>
                    <a:pt x="64" y="201"/>
                  </a:cubicBezTo>
                  <a:cubicBezTo>
                    <a:pt x="65" y="202"/>
                    <a:pt x="65" y="207"/>
                    <a:pt x="65" y="208"/>
                  </a:cubicBezTo>
                  <a:cubicBezTo>
                    <a:pt x="65" y="209"/>
                    <a:pt x="64" y="209"/>
                    <a:pt x="63" y="209"/>
                  </a:cubicBezTo>
                  <a:cubicBezTo>
                    <a:pt x="63" y="211"/>
                    <a:pt x="63" y="214"/>
                    <a:pt x="61" y="215"/>
                  </a:cubicBezTo>
                  <a:cubicBezTo>
                    <a:pt x="60" y="215"/>
                    <a:pt x="61" y="215"/>
                    <a:pt x="60" y="215"/>
                  </a:cubicBezTo>
                  <a:cubicBezTo>
                    <a:pt x="57" y="213"/>
                    <a:pt x="58" y="210"/>
                    <a:pt x="55" y="208"/>
                  </a:cubicBezTo>
                  <a:cubicBezTo>
                    <a:pt x="55" y="208"/>
                    <a:pt x="56" y="208"/>
                    <a:pt x="56" y="207"/>
                  </a:cubicBezTo>
                  <a:cubicBezTo>
                    <a:pt x="56" y="206"/>
                    <a:pt x="54" y="205"/>
                    <a:pt x="53" y="204"/>
                  </a:cubicBezTo>
                  <a:cubicBezTo>
                    <a:pt x="52" y="202"/>
                    <a:pt x="53" y="199"/>
                    <a:pt x="52" y="197"/>
                  </a:cubicBezTo>
                  <a:cubicBezTo>
                    <a:pt x="51" y="194"/>
                    <a:pt x="50" y="188"/>
                    <a:pt x="48" y="186"/>
                  </a:cubicBezTo>
                  <a:cubicBezTo>
                    <a:pt x="48" y="185"/>
                    <a:pt x="49" y="183"/>
                    <a:pt x="49" y="182"/>
                  </a:cubicBezTo>
                  <a:cubicBezTo>
                    <a:pt x="48" y="181"/>
                    <a:pt x="48" y="179"/>
                    <a:pt x="48" y="178"/>
                  </a:cubicBezTo>
                  <a:cubicBezTo>
                    <a:pt x="48" y="174"/>
                    <a:pt x="49" y="168"/>
                    <a:pt x="48" y="166"/>
                  </a:cubicBezTo>
                  <a:cubicBezTo>
                    <a:pt x="46" y="163"/>
                    <a:pt x="51" y="148"/>
                    <a:pt x="45" y="147"/>
                  </a:cubicBezTo>
                  <a:cubicBezTo>
                    <a:pt x="43" y="148"/>
                    <a:pt x="40" y="148"/>
                    <a:pt x="38" y="149"/>
                  </a:cubicBezTo>
                  <a:cubicBezTo>
                    <a:pt x="37" y="150"/>
                    <a:pt x="35" y="152"/>
                    <a:pt x="33" y="153"/>
                  </a:cubicBezTo>
                  <a:cubicBezTo>
                    <a:pt x="33" y="153"/>
                    <a:pt x="23" y="157"/>
                    <a:pt x="23" y="157"/>
                  </a:cubicBezTo>
                  <a:cubicBezTo>
                    <a:pt x="21" y="158"/>
                    <a:pt x="20" y="160"/>
                    <a:pt x="18" y="161"/>
                  </a:cubicBezTo>
                  <a:cubicBezTo>
                    <a:pt x="16" y="161"/>
                    <a:pt x="15" y="161"/>
                    <a:pt x="13" y="161"/>
                  </a:cubicBezTo>
                  <a:cubicBezTo>
                    <a:pt x="13" y="162"/>
                    <a:pt x="12" y="162"/>
                    <a:pt x="11" y="163"/>
                  </a:cubicBezTo>
                  <a:cubicBezTo>
                    <a:pt x="8" y="164"/>
                    <a:pt x="5" y="159"/>
                    <a:pt x="4" y="157"/>
                  </a:cubicBezTo>
                  <a:cubicBezTo>
                    <a:pt x="4" y="156"/>
                    <a:pt x="4" y="156"/>
                    <a:pt x="4" y="155"/>
                  </a:cubicBezTo>
                  <a:cubicBezTo>
                    <a:pt x="2" y="152"/>
                    <a:pt x="2" y="150"/>
                    <a:pt x="0" y="148"/>
                  </a:cubicBezTo>
                  <a:cubicBezTo>
                    <a:pt x="1" y="147"/>
                    <a:pt x="0" y="146"/>
                    <a:pt x="0" y="147"/>
                  </a:cubicBezTo>
                  <a:cubicBezTo>
                    <a:pt x="0" y="147"/>
                    <a:pt x="0" y="144"/>
                    <a:pt x="0" y="144"/>
                  </a:cubicBezTo>
                  <a:cubicBezTo>
                    <a:pt x="0" y="142"/>
                    <a:pt x="0" y="138"/>
                    <a:pt x="0" y="138"/>
                  </a:cubicBezTo>
                  <a:cubicBezTo>
                    <a:pt x="2" y="137"/>
                    <a:pt x="1" y="129"/>
                    <a:pt x="0" y="127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26"/>
                    <a:pt x="1" y="124"/>
                    <a:pt x="0" y="123"/>
                  </a:cubicBezTo>
                  <a:cubicBezTo>
                    <a:pt x="2" y="119"/>
                    <a:pt x="7" y="115"/>
                    <a:pt x="8" y="112"/>
                  </a:cubicBezTo>
                  <a:cubicBezTo>
                    <a:pt x="8" y="111"/>
                    <a:pt x="8" y="110"/>
                    <a:pt x="8" y="109"/>
                  </a:cubicBezTo>
                  <a:cubicBezTo>
                    <a:pt x="10" y="104"/>
                    <a:pt x="10" y="93"/>
                    <a:pt x="12" y="90"/>
                  </a:cubicBezTo>
                  <a:cubicBezTo>
                    <a:pt x="12" y="87"/>
                    <a:pt x="12" y="85"/>
                    <a:pt x="12" y="83"/>
                  </a:cubicBezTo>
                  <a:cubicBezTo>
                    <a:pt x="12" y="79"/>
                    <a:pt x="11" y="76"/>
                    <a:pt x="12" y="73"/>
                  </a:cubicBezTo>
                  <a:cubicBezTo>
                    <a:pt x="13" y="70"/>
                    <a:pt x="13" y="66"/>
                    <a:pt x="14" y="65"/>
                  </a:cubicBezTo>
                  <a:cubicBezTo>
                    <a:pt x="14" y="64"/>
                    <a:pt x="14" y="64"/>
                    <a:pt x="13" y="64"/>
                  </a:cubicBezTo>
                  <a:cubicBezTo>
                    <a:pt x="13" y="63"/>
                    <a:pt x="15" y="60"/>
                    <a:pt x="14" y="58"/>
                  </a:cubicBezTo>
                  <a:cubicBezTo>
                    <a:pt x="16" y="55"/>
                    <a:pt x="17" y="50"/>
                    <a:pt x="18" y="47"/>
                  </a:cubicBezTo>
                  <a:cubicBezTo>
                    <a:pt x="19" y="47"/>
                    <a:pt x="20" y="46"/>
                    <a:pt x="21" y="45"/>
                  </a:cubicBezTo>
                  <a:cubicBezTo>
                    <a:pt x="23" y="44"/>
                    <a:pt x="21" y="42"/>
                    <a:pt x="24" y="41"/>
                  </a:cubicBezTo>
                  <a:cubicBezTo>
                    <a:pt x="24" y="41"/>
                    <a:pt x="24" y="40"/>
                    <a:pt x="24" y="40"/>
                  </a:cubicBezTo>
                  <a:cubicBezTo>
                    <a:pt x="26" y="40"/>
                    <a:pt x="31" y="38"/>
                    <a:pt x="32" y="39"/>
                  </a:cubicBezTo>
                  <a:cubicBezTo>
                    <a:pt x="33" y="40"/>
                    <a:pt x="33" y="41"/>
                    <a:pt x="34" y="43"/>
                  </a:cubicBezTo>
                  <a:cubicBezTo>
                    <a:pt x="35" y="44"/>
                    <a:pt x="37" y="45"/>
                    <a:pt x="38" y="47"/>
                  </a:cubicBezTo>
                  <a:cubicBezTo>
                    <a:pt x="39" y="48"/>
                    <a:pt x="39" y="49"/>
                    <a:pt x="38" y="50"/>
                  </a:cubicBezTo>
                  <a:cubicBezTo>
                    <a:pt x="37" y="59"/>
                    <a:pt x="31" y="56"/>
                    <a:pt x="28" y="62"/>
                  </a:cubicBezTo>
                  <a:cubicBezTo>
                    <a:pt x="27" y="65"/>
                    <a:pt x="30" y="74"/>
                    <a:pt x="31" y="76"/>
                  </a:cubicBezTo>
                  <a:cubicBezTo>
                    <a:pt x="32" y="78"/>
                    <a:pt x="31" y="80"/>
                    <a:pt x="31" y="81"/>
                  </a:cubicBezTo>
                  <a:cubicBezTo>
                    <a:pt x="31" y="82"/>
                    <a:pt x="31" y="84"/>
                    <a:pt x="30" y="85"/>
                  </a:cubicBezTo>
                  <a:cubicBezTo>
                    <a:pt x="30" y="86"/>
                    <a:pt x="31" y="88"/>
                    <a:pt x="31" y="89"/>
                  </a:cubicBezTo>
                  <a:cubicBezTo>
                    <a:pt x="31" y="92"/>
                    <a:pt x="30" y="93"/>
                    <a:pt x="30" y="94"/>
                  </a:cubicBezTo>
                  <a:cubicBezTo>
                    <a:pt x="29" y="95"/>
                    <a:pt x="30" y="99"/>
                    <a:pt x="30" y="99"/>
                  </a:cubicBezTo>
                  <a:cubicBezTo>
                    <a:pt x="28" y="100"/>
                    <a:pt x="27" y="110"/>
                    <a:pt x="28" y="111"/>
                  </a:cubicBezTo>
                  <a:cubicBezTo>
                    <a:pt x="30" y="115"/>
                    <a:pt x="41" y="114"/>
                    <a:pt x="48" y="115"/>
                  </a:cubicBezTo>
                  <a:cubicBezTo>
                    <a:pt x="48" y="114"/>
                    <a:pt x="48" y="115"/>
                    <a:pt x="49" y="114"/>
                  </a:cubicBezTo>
                  <a:cubicBezTo>
                    <a:pt x="49" y="115"/>
                    <a:pt x="49" y="115"/>
                    <a:pt x="50" y="115"/>
                  </a:cubicBezTo>
                  <a:cubicBezTo>
                    <a:pt x="51" y="113"/>
                    <a:pt x="51" y="113"/>
                    <a:pt x="52" y="111"/>
                  </a:cubicBezTo>
                  <a:cubicBezTo>
                    <a:pt x="51" y="111"/>
                    <a:pt x="51" y="111"/>
                    <a:pt x="51" y="109"/>
                  </a:cubicBezTo>
                  <a:cubicBezTo>
                    <a:pt x="56" y="105"/>
                    <a:pt x="55" y="98"/>
                    <a:pt x="56" y="90"/>
                  </a:cubicBezTo>
                  <a:cubicBezTo>
                    <a:pt x="56" y="87"/>
                    <a:pt x="55" y="83"/>
                    <a:pt x="55" y="79"/>
                  </a:cubicBezTo>
                  <a:cubicBezTo>
                    <a:pt x="57" y="77"/>
                    <a:pt x="56" y="67"/>
                    <a:pt x="56" y="63"/>
                  </a:cubicBezTo>
                  <a:cubicBezTo>
                    <a:pt x="56" y="50"/>
                    <a:pt x="57" y="44"/>
                    <a:pt x="53" y="35"/>
                  </a:cubicBezTo>
                  <a:cubicBezTo>
                    <a:pt x="53" y="30"/>
                    <a:pt x="53" y="25"/>
                    <a:pt x="53" y="19"/>
                  </a:cubicBezTo>
                  <a:cubicBezTo>
                    <a:pt x="57" y="17"/>
                    <a:pt x="58" y="5"/>
                    <a:pt x="60" y="4"/>
                  </a:cubicBezTo>
                  <a:cubicBezTo>
                    <a:pt x="61" y="2"/>
                    <a:pt x="64" y="2"/>
                    <a:pt x="6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6" name="Freeform 57">
              <a:extLst>
                <a:ext uri="{FF2B5EF4-FFF2-40B4-BE49-F238E27FC236}">
                  <a16:creationId xmlns="" xmlns:a16="http://schemas.microsoft.com/office/drawing/2014/main" id="{D1D1CD1A-0358-FC4A-904E-C9F31E4C1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8101" y="3040063"/>
              <a:ext cx="76200" cy="436563"/>
            </a:xfrm>
            <a:custGeom>
              <a:avLst/>
              <a:gdLst>
                <a:gd name="T0" fmla="*/ 10 w 25"/>
                <a:gd name="T1" fmla="*/ 0 h 143"/>
                <a:gd name="T2" fmla="*/ 16 w 25"/>
                <a:gd name="T3" fmla="*/ 0 h 143"/>
                <a:gd name="T4" fmla="*/ 24 w 25"/>
                <a:gd name="T5" fmla="*/ 12 h 143"/>
                <a:gd name="T6" fmla="*/ 25 w 25"/>
                <a:gd name="T7" fmla="*/ 18 h 143"/>
                <a:gd name="T8" fmla="*/ 23 w 25"/>
                <a:gd name="T9" fmla="*/ 24 h 143"/>
                <a:gd name="T10" fmla="*/ 22 w 25"/>
                <a:gd name="T11" fmla="*/ 26 h 143"/>
                <a:gd name="T12" fmla="*/ 22 w 25"/>
                <a:gd name="T13" fmla="*/ 26 h 143"/>
                <a:gd name="T14" fmla="*/ 21 w 25"/>
                <a:gd name="T15" fmla="*/ 29 h 143"/>
                <a:gd name="T16" fmla="*/ 19 w 25"/>
                <a:gd name="T17" fmla="*/ 32 h 143"/>
                <a:gd name="T18" fmla="*/ 21 w 25"/>
                <a:gd name="T19" fmla="*/ 48 h 143"/>
                <a:gd name="T20" fmla="*/ 21 w 25"/>
                <a:gd name="T21" fmla="*/ 64 h 143"/>
                <a:gd name="T22" fmla="*/ 21 w 25"/>
                <a:gd name="T23" fmla="*/ 64 h 143"/>
                <a:gd name="T24" fmla="*/ 17 w 25"/>
                <a:gd name="T25" fmla="*/ 69 h 143"/>
                <a:gd name="T26" fmla="*/ 17 w 25"/>
                <a:gd name="T27" fmla="*/ 76 h 143"/>
                <a:gd name="T28" fmla="*/ 17 w 25"/>
                <a:gd name="T29" fmla="*/ 76 h 143"/>
                <a:gd name="T30" fmla="*/ 17 w 25"/>
                <a:gd name="T31" fmla="*/ 81 h 143"/>
                <a:gd name="T32" fmla="*/ 17 w 25"/>
                <a:gd name="T33" fmla="*/ 90 h 143"/>
                <a:gd name="T34" fmla="*/ 17 w 25"/>
                <a:gd name="T35" fmla="*/ 91 h 143"/>
                <a:gd name="T36" fmla="*/ 18 w 25"/>
                <a:gd name="T37" fmla="*/ 97 h 143"/>
                <a:gd name="T38" fmla="*/ 17 w 25"/>
                <a:gd name="T39" fmla="*/ 100 h 143"/>
                <a:gd name="T40" fmla="*/ 17 w 25"/>
                <a:gd name="T41" fmla="*/ 100 h 143"/>
                <a:gd name="T42" fmla="*/ 18 w 25"/>
                <a:gd name="T43" fmla="*/ 100 h 143"/>
                <a:gd name="T44" fmla="*/ 18 w 25"/>
                <a:gd name="T45" fmla="*/ 102 h 143"/>
                <a:gd name="T46" fmla="*/ 18 w 25"/>
                <a:gd name="T47" fmla="*/ 108 h 143"/>
                <a:gd name="T48" fmla="*/ 17 w 25"/>
                <a:gd name="T49" fmla="*/ 108 h 143"/>
                <a:gd name="T50" fmla="*/ 17 w 25"/>
                <a:gd name="T51" fmla="*/ 113 h 143"/>
                <a:gd name="T52" fmla="*/ 16 w 25"/>
                <a:gd name="T53" fmla="*/ 117 h 143"/>
                <a:gd name="T54" fmla="*/ 16 w 25"/>
                <a:gd name="T55" fmla="*/ 118 h 143"/>
                <a:gd name="T56" fmla="*/ 15 w 25"/>
                <a:gd name="T57" fmla="*/ 119 h 143"/>
                <a:gd name="T58" fmla="*/ 15 w 25"/>
                <a:gd name="T59" fmla="*/ 121 h 143"/>
                <a:gd name="T60" fmla="*/ 12 w 25"/>
                <a:gd name="T61" fmla="*/ 130 h 143"/>
                <a:gd name="T62" fmla="*/ 5 w 25"/>
                <a:gd name="T63" fmla="*/ 142 h 143"/>
                <a:gd name="T64" fmla="*/ 3 w 25"/>
                <a:gd name="T65" fmla="*/ 141 h 143"/>
                <a:gd name="T66" fmla="*/ 0 w 25"/>
                <a:gd name="T67" fmla="*/ 129 h 143"/>
                <a:gd name="T68" fmla="*/ 1 w 25"/>
                <a:gd name="T69" fmla="*/ 127 h 143"/>
                <a:gd name="T70" fmla="*/ 4 w 25"/>
                <a:gd name="T71" fmla="*/ 126 h 143"/>
                <a:gd name="T72" fmla="*/ 5 w 25"/>
                <a:gd name="T73" fmla="*/ 126 h 143"/>
                <a:gd name="T74" fmla="*/ 8 w 25"/>
                <a:gd name="T75" fmla="*/ 123 h 143"/>
                <a:gd name="T76" fmla="*/ 9 w 25"/>
                <a:gd name="T77" fmla="*/ 114 h 143"/>
                <a:gd name="T78" fmla="*/ 9 w 25"/>
                <a:gd name="T79" fmla="*/ 104 h 143"/>
                <a:gd name="T80" fmla="*/ 9 w 25"/>
                <a:gd name="T81" fmla="*/ 92 h 143"/>
                <a:gd name="T82" fmla="*/ 8 w 25"/>
                <a:gd name="T83" fmla="*/ 83 h 143"/>
                <a:gd name="T84" fmla="*/ 9 w 25"/>
                <a:gd name="T85" fmla="*/ 62 h 143"/>
                <a:gd name="T86" fmla="*/ 8 w 25"/>
                <a:gd name="T87" fmla="*/ 58 h 143"/>
                <a:gd name="T88" fmla="*/ 8 w 25"/>
                <a:gd name="T89" fmla="*/ 57 h 143"/>
                <a:gd name="T90" fmla="*/ 9 w 25"/>
                <a:gd name="T91" fmla="*/ 52 h 143"/>
                <a:gd name="T92" fmla="*/ 10 w 25"/>
                <a:gd name="T93" fmla="*/ 52 h 143"/>
                <a:gd name="T94" fmla="*/ 9 w 25"/>
                <a:gd name="T95" fmla="*/ 48 h 143"/>
                <a:gd name="T96" fmla="*/ 9 w 25"/>
                <a:gd name="T97" fmla="*/ 34 h 143"/>
                <a:gd name="T98" fmla="*/ 9 w 25"/>
                <a:gd name="T99" fmla="*/ 25 h 143"/>
                <a:gd name="T100" fmla="*/ 8 w 25"/>
                <a:gd name="T101" fmla="*/ 20 h 143"/>
                <a:gd name="T102" fmla="*/ 9 w 25"/>
                <a:gd name="T103" fmla="*/ 11 h 143"/>
                <a:gd name="T104" fmla="*/ 10 w 25"/>
                <a:gd name="T10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" h="143">
                  <a:moveTo>
                    <a:pt x="10" y="0"/>
                  </a:moveTo>
                  <a:cubicBezTo>
                    <a:pt x="11" y="0"/>
                    <a:pt x="16" y="0"/>
                    <a:pt x="16" y="0"/>
                  </a:cubicBezTo>
                  <a:cubicBezTo>
                    <a:pt x="20" y="0"/>
                    <a:pt x="23" y="10"/>
                    <a:pt x="24" y="12"/>
                  </a:cubicBezTo>
                  <a:cubicBezTo>
                    <a:pt x="24" y="12"/>
                    <a:pt x="24" y="17"/>
                    <a:pt x="25" y="18"/>
                  </a:cubicBezTo>
                  <a:cubicBezTo>
                    <a:pt x="23" y="19"/>
                    <a:pt x="24" y="22"/>
                    <a:pt x="23" y="24"/>
                  </a:cubicBezTo>
                  <a:cubicBezTo>
                    <a:pt x="23" y="25"/>
                    <a:pt x="22" y="25"/>
                    <a:pt x="22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1" y="27"/>
                    <a:pt x="21" y="28"/>
                    <a:pt x="21" y="29"/>
                  </a:cubicBezTo>
                  <a:cubicBezTo>
                    <a:pt x="20" y="30"/>
                    <a:pt x="19" y="31"/>
                    <a:pt x="19" y="32"/>
                  </a:cubicBezTo>
                  <a:cubicBezTo>
                    <a:pt x="17" y="37"/>
                    <a:pt x="20" y="46"/>
                    <a:pt x="21" y="48"/>
                  </a:cubicBezTo>
                  <a:cubicBezTo>
                    <a:pt x="22" y="49"/>
                    <a:pt x="21" y="62"/>
                    <a:pt x="21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0" y="66"/>
                    <a:pt x="19" y="67"/>
                    <a:pt x="17" y="69"/>
                  </a:cubicBezTo>
                  <a:cubicBezTo>
                    <a:pt x="17" y="69"/>
                    <a:pt x="17" y="76"/>
                    <a:pt x="17" y="76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6" y="77"/>
                    <a:pt x="17" y="81"/>
                    <a:pt x="17" y="81"/>
                  </a:cubicBezTo>
                  <a:cubicBezTo>
                    <a:pt x="17" y="82"/>
                    <a:pt x="17" y="88"/>
                    <a:pt x="17" y="90"/>
                  </a:cubicBezTo>
                  <a:cubicBezTo>
                    <a:pt x="17" y="91"/>
                    <a:pt x="18" y="91"/>
                    <a:pt x="17" y="91"/>
                  </a:cubicBezTo>
                  <a:cubicBezTo>
                    <a:pt x="16" y="93"/>
                    <a:pt x="18" y="97"/>
                    <a:pt x="18" y="97"/>
                  </a:cubicBezTo>
                  <a:cubicBezTo>
                    <a:pt x="18" y="98"/>
                    <a:pt x="18" y="99"/>
                    <a:pt x="17" y="100"/>
                  </a:cubicBezTo>
                  <a:cubicBezTo>
                    <a:pt x="17" y="100"/>
                    <a:pt x="17" y="100"/>
                    <a:pt x="17" y="100"/>
                  </a:cubicBezTo>
                  <a:cubicBezTo>
                    <a:pt x="18" y="100"/>
                    <a:pt x="18" y="100"/>
                    <a:pt x="18" y="100"/>
                  </a:cubicBezTo>
                  <a:cubicBezTo>
                    <a:pt x="18" y="101"/>
                    <a:pt x="18" y="102"/>
                    <a:pt x="18" y="102"/>
                  </a:cubicBezTo>
                  <a:cubicBezTo>
                    <a:pt x="17" y="104"/>
                    <a:pt x="18" y="106"/>
                    <a:pt x="18" y="108"/>
                  </a:cubicBezTo>
                  <a:cubicBezTo>
                    <a:pt x="18" y="108"/>
                    <a:pt x="18" y="108"/>
                    <a:pt x="17" y="108"/>
                  </a:cubicBezTo>
                  <a:cubicBezTo>
                    <a:pt x="17" y="110"/>
                    <a:pt x="17" y="112"/>
                    <a:pt x="17" y="113"/>
                  </a:cubicBezTo>
                  <a:cubicBezTo>
                    <a:pt x="17" y="115"/>
                    <a:pt x="16" y="116"/>
                    <a:pt x="16" y="117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5" y="118"/>
                    <a:pt x="15" y="119"/>
                    <a:pt x="15" y="119"/>
                  </a:cubicBezTo>
                  <a:cubicBezTo>
                    <a:pt x="15" y="119"/>
                    <a:pt x="15" y="120"/>
                    <a:pt x="15" y="121"/>
                  </a:cubicBezTo>
                  <a:cubicBezTo>
                    <a:pt x="16" y="126"/>
                    <a:pt x="15" y="128"/>
                    <a:pt x="12" y="130"/>
                  </a:cubicBezTo>
                  <a:cubicBezTo>
                    <a:pt x="13" y="136"/>
                    <a:pt x="10" y="143"/>
                    <a:pt x="5" y="142"/>
                  </a:cubicBezTo>
                  <a:cubicBezTo>
                    <a:pt x="4" y="142"/>
                    <a:pt x="4" y="141"/>
                    <a:pt x="3" y="141"/>
                  </a:cubicBezTo>
                  <a:cubicBezTo>
                    <a:pt x="5" y="136"/>
                    <a:pt x="3" y="132"/>
                    <a:pt x="0" y="129"/>
                  </a:cubicBezTo>
                  <a:cubicBezTo>
                    <a:pt x="1" y="128"/>
                    <a:pt x="1" y="128"/>
                    <a:pt x="1" y="127"/>
                  </a:cubicBezTo>
                  <a:cubicBezTo>
                    <a:pt x="3" y="126"/>
                    <a:pt x="3" y="127"/>
                    <a:pt x="4" y="126"/>
                  </a:cubicBezTo>
                  <a:cubicBezTo>
                    <a:pt x="4" y="126"/>
                    <a:pt x="4" y="126"/>
                    <a:pt x="5" y="126"/>
                  </a:cubicBezTo>
                  <a:cubicBezTo>
                    <a:pt x="5" y="125"/>
                    <a:pt x="7" y="125"/>
                    <a:pt x="8" y="123"/>
                  </a:cubicBezTo>
                  <a:cubicBezTo>
                    <a:pt x="9" y="120"/>
                    <a:pt x="8" y="116"/>
                    <a:pt x="9" y="114"/>
                  </a:cubicBezTo>
                  <a:cubicBezTo>
                    <a:pt x="10" y="113"/>
                    <a:pt x="9" y="105"/>
                    <a:pt x="9" y="104"/>
                  </a:cubicBezTo>
                  <a:cubicBezTo>
                    <a:pt x="9" y="104"/>
                    <a:pt x="9" y="92"/>
                    <a:pt x="9" y="92"/>
                  </a:cubicBezTo>
                  <a:cubicBezTo>
                    <a:pt x="9" y="91"/>
                    <a:pt x="8" y="86"/>
                    <a:pt x="8" y="83"/>
                  </a:cubicBezTo>
                  <a:cubicBezTo>
                    <a:pt x="10" y="76"/>
                    <a:pt x="7" y="65"/>
                    <a:pt x="9" y="62"/>
                  </a:cubicBezTo>
                  <a:cubicBezTo>
                    <a:pt x="9" y="61"/>
                    <a:pt x="9" y="58"/>
                    <a:pt x="8" y="58"/>
                  </a:cubicBezTo>
                  <a:cubicBezTo>
                    <a:pt x="8" y="58"/>
                    <a:pt x="8" y="58"/>
                    <a:pt x="8" y="57"/>
                  </a:cubicBezTo>
                  <a:cubicBezTo>
                    <a:pt x="8" y="57"/>
                    <a:pt x="9" y="52"/>
                    <a:pt x="9" y="52"/>
                  </a:cubicBezTo>
                  <a:cubicBezTo>
                    <a:pt x="9" y="52"/>
                    <a:pt x="9" y="52"/>
                    <a:pt x="10" y="52"/>
                  </a:cubicBezTo>
                  <a:cubicBezTo>
                    <a:pt x="10" y="51"/>
                    <a:pt x="9" y="49"/>
                    <a:pt x="9" y="48"/>
                  </a:cubicBezTo>
                  <a:cubicBezTo>
                    <a:pt x="12" y="44"/>
                    <a:pt x="9" y="37"/>
                    <a:pt x="9" y="34"/>
                  </a:cubicBezTo>
                  <a:cubicBezTo>
                    <a:pt x="10" y="32"/>
                    <a:pt x="9" y="27"/>
                    <a:pt x="9" y="25"/>
                  </a:cubicBezTo>
                  <a:cubicBezTo>
                    <a:pt x="9" y="24"/>
                    <a:pt x="9" y="21"/>
                    <a:pt x="8" y="20"/>
                  </a:cubicBezTo>
                  <a:cubicBezTo>
                    <a:pt x="7" y="19"/>
                    <a:pt x="9" y="14"/>
                    <a:pt x="9" y="11"/>
                  </a:cubicBezTo>
                  <a:cubicBezTo>
                    <a:pt x="8" y="5"/>
                    <a:pt x="5" y="6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7" name="Freeform 58">
              <a:extLst>
                <a:ext uri="{FF2B5EF4-FFF2-40B4-BE49-F238E27FC236}">
                  <a16:creationId xmlns="" xmlns:a16="http://schemas.microsoft.com/office/drawing/2014/main" id="{ACB393CB-A5E5-4C4E-BD54-FAF6B299BF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70651" y="3033713"/>
              <a:ext cx="517525" cy="644525"/>
            </a:xfrm>
            <a:custGeom>
              <a:avLst/>
              <a:gdLst>
                <a:gd name="T0" fmla="*/ 167 w 171"/>
                <a:gd name="T1" fmla="*/ 161 h 211"/>
                <a:gd name="T2" fmla="*/ 143 w 171"/>
                <a:gd name="T3" fmla="*/ 165 h 211"/>
                <a:gd name="T4" fmla="*/ 111 w 171"/>
                <a:gd name="T5" fmla="*/ 167 h 211"/>
                <a:gd name="T6" fmla="*/ 85 w 171"/>
                <a:gd name="T7" fmla="*/ 159 h 211"/>
                <a:gd name="T8" fmla="*/ 84 w 171"/>
                <a:gd name="T9" fmla="*/ 147 h 211"/>
                <a:gd name="T10" fmla="*/ 109 w 171"/>
                <a:gd name="T11" fmla="*/ 141 h 211"/>
                <a:gd name="T12" fmla="*/ 137 w 171"/>
                <a:gd name="T13" fmla="*/ 128 h 211"/>
                <a:gd name="T14" fmla="*/ 105 w 171"/>
                <a:gd name="T15" fmla="*/ 123 h 211"/>
                <a:gd name="T16" fmla="*/ 108 w 171"/>
                <a:gd name="T17" fmla="*/ 102 h 211"/>
                <a:gd name="T18" fmla="*/ 139 w 171"/>
                <a:gd name="T19" fmla="*/ 103 h 211"/>
                <a:gd name="T20" fmla="*/ 124 w 171"/>
                <a:gd name="T21" fmla="*/ 90 h 211"/>
                <a:gd name="T22" fmla="*/ 101 w 171"/>
                <a:gd name="T23" fmla="*/ 90 h 211"/>
                <a:gd name="T24" fmla="*/ 80 w 171"/>
                <a:gd name="T25" fmla="*/ 79 h 211"/>
                <a:gd name="T26" fmla="*/ 49 w 171"/>
                <a:gd name="T27" fmla="*/ 91 h 211"/>
                <a:gd name="T28" fmla="*/ 20 w 171"/>
                <a:gd name="T29" fmla="*/ 54 h 211"/>
                <a:gd name="T30" fmla="*/ 35 w 171"/>
                <a:gd name="T31" fmla="*/ 43 h 211"/>
                <a:gd name="T32" fmla="*/ 54 w 171"/>
                <a:gd name="T33" fmla="*/ 33 h 211"/>
                <a:gd name="T34" fmla="*/ 88 w 171"/>
                <a:gd name="T35" fmla="*/ 30 h 211"/>
                <a:gd name="T36" fmla="*/ 86 w 171"/>
                <a:gd name="T37" fmla="*/ 44 h 211"/>
                <a:gd name="T38" fmla="*/ 47 w 171"/>
                <a:gd name="T39" fmla="*/ 60 h 211"/>
                <a:gd name="T40" fmla="*/ 49 w 171"/>
                <a:gd name="T41" fmla="*/ 67 h 211"/>
                <a:gd name="T42" fmla="*/ 67 w 171"/>
                <a:gd name="T43" fmla="*/ 69 h 211"/>
                <a:gd name="T44" fmla="*/ 99 w 171"/>
                <a:gd name="T45" fmla="*/ 68 h 211"/>
                <a:gd name="T46" fmla="*/ 133 w 171"/>
                <a:gd name="T47" fmla="*/ 67 h 211"/>
                <a:gd name="T48" fmla="*/ 149 w 171"/>
                <a:gd name="T49" fmla="*/ 61 h 211"/>
                <a:gd name="T50" fmla="*/ 125 w 171"/>
                <a:gd name="T51" fmla="*/ 57 h 211"/>
                <a:gd name="T52" fmla="*/ 94 w 171"/>
                <a:gd name="T53" fmla="*/ 56 h 211"/>
                <a:gd name="T54" fmla="*/ 108 w 171"/>
                <a:gd name="T55" fmla="*/ 38 h 211"/>
                <a:gd name="T56" fmla="*/ 91 w 171"/>
                <a:gd name="T57" fmla="*/ 8 h 211"/>
                <a:gd name="T58" fmla="*/ 75 w 171"/>
                <a:gd name="T59" fmla="*/ 3 h 211"/>
                <a:gd name="T60" fmla="*/ 67 w 171"/>
                <a:gd name="T61" fmla="*/ 0 h 211"/>
                <a:gd name="T62" fmla="*/ 56 w 171"/>
                <a:gd name="T63" fmla="*/ 14 h 211"/>
                <a:gd name="T64" fmla="*/ 47 w 171"/>
                <a:gd name="T65" fmla="*/ 21 h 211"/>
                <a:gd name="T66" fmla="*/ 36 w 171"/>
                <a:gd name="T67" fmla="*/ 28 h 211"/>
                <a:gd name="T68" fmla="*/ 17 w 171"/>
                <a:gd name="T69" fmla="*/ 37 h 211"/>
                <a:gd name="T70" fmla="*/ 0 w 171"/>
                <a:gd name="T71" fmla="*/ 47 h 211"/>
                <a:gd name="T72" fmla="*/ 10 w 171"/>
                <a:gd name="T73" fmla="*/ 52 h 211"/>
                <a:gd name="T74" fmla="*/ 13 w 171"/>
                <a:gd name="T75" fmla="*/ 64 h 211"/>
                <a:gd name="T76" fmla="*/ 15 w 171"/>
                <a:gd name="T77" fmla="*/ 87 h 211"/>
                <a:gd name="T78" fmla="*/ 15 w 171"/>
                <a:gd name="T79" fmla="*/ 106 h 211"/>
                <a:gd name="T80" fmla="*/ 14 w 171"/>
                <a:gd name="T81" fmla="*/ 130 h 211"/>
                <a:gd name="T82" fmla="*/ 12 w 171"/>
                <a:gd name="T83" fmla="*/ 149 h 211"/>
                <a:gd name="T84" fmla="*/ 10 w 171"/>
                <a:gd name="T85" fmla="*/ 183 h 211"/>
                <a:gd name="T86" fmla="*/ 10 w 171"/>
                <a:gd name="T87" fmla="*/ 196 h 211"/>
                <a:gd name="T88" fmla="*/ 18 w 171"/>
                <a:gd name="T89" fmla="*/ 205 h 211"/>
                <a:gd name="T90" fmla="*/ 37 w 171"/>
                <a:gd name="T91" fmla="*/ 195 h 211"/>
                <a:gd name="T92" fmla="*/ 55 w 171"/>
                <a:gd name="T93" fmla="*/ 191 h 211"/>
                <a:gd name="T94" fmla="*/ 67 w 171"/>
                <a:gd name="T95" fmla="*/ 191 h 211"/>
                <a:gd name="T96" fmla="*/ 79 w 171"/>
                <a:gd name="T97" fmla="*/ 192 h 211"/>
                <a:gd name="T98" fmla="*/ 114 w 171"/>
                <a:gd name="T99" fmla="*/ 195 h 211"/>
                <a:gd name="T100" fmla="*/ 147 w 171"/>
                <a:gd name="T101" fmla="*/ 202 h 211"/>
                <a:gd name="T102" fmla="*/ 70 w 171"/>
                <a:gd name="T103" fmla="*/ 155 h 211"/>
                <a:gd name="T104" fmla="*/ 32 w 171"/>
                <a:gd name="T105" fmla="*/ 172 h 211"/>
                <a:gd name="T106" fmla="*/ 23 w 171"/>
                <a:gd name="T107" fmla="*/ 160 h 211"/>
                <a:gd name="T108" fmla="*/ 32 w 171"/>
                <a:gd name="T109" fmla="*/ 146 h 211"/>
                <a:gd name="T110" fmla="*/ 67 w 171"/>
                <a:gd name="T111" fmla="*/ 141 h 211"/>
                <a:gd name="T112" fmla="*/ 70 w 171"/>
                <a:gd name="T113" fmla="*/ 124 h 211"/>
                <a:gd name="T114" fmla="*/ 54 w 171"/>
                <a:gd name="T115" fmla="*/ 129 h 211"/>
                <a:gd name="T116" fmla="*/ 25 w 171"/>
                <a:gd name="T117" fmla="*/ 121 h 211"/>
                <a:gd name="T118" fmla="*/ 42 w 171"/>
                <a:gd name="T119" fmla="*/ 105 h 211"/>
                <a:gd name="T120" fmla="*/ 69 w 171"/>
                <a:gd name="T121" fmla="*/ 103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1" h="211">
                  <a:moveTo>
                    <a:pt x="167" y="171"/>
                  </a:moveTo>
                  <a:cubicBezTo>
                    <a:pt x="167" y="168"/>
                    <a:pt x="166" y="166"/>
                    <a:pt x="167" y="165"/>
                  </a:cubicBezTo>
                  <a:cubicBezTo>
                    <a:pt x="167" y="165"/>
                    <a:pt x="168" y="162"/>
                    <a:pt x="168" y="161"/>
                  </a:cubicBezTo>
                  <a:cubicBezTo>
                    <a:pt x="168" y="161"/>
                    <a:pt x="168" y="161"/>
                    <a:pt x="167" y="161"/>
                  </a:cubicBezTo>
                  <a:cubicBezTo>
                    <a:pt x="164" y="161"/>
                    <a:pt x="163" y="162"/>
                    <a:pt x="162" y="163"/>
                  </a:cubicBezTo>
                  <a:cubicBezTo>
                    <a:pt x="161" y="164"/>
                    <a:pt x="158" y="164"/>
                    <a:pt x="158" y="164"/>
                  </a:cubicBezTo>
                  <a:cubicBezTo>
                    <a:pt x="155" y="165"/>
                    <a:pt x="154" y="161"/>
                    <a:pt x="151" y="162"/>
                  </a:cubicBezTo>
                  <a:cubicBezTo>
                    <a:pt x="148" y="163"/>
                    <a:pt x="146" y="163"/>
                    <a:pt x="143" y="165"/>
                  </a:cubicBezTo>
                  <a:cubicBezTo>
                    <a:pt x="142" y="164"/>
                    <a:pt x="140" y="164"/>
                    <a:pt x="139" y="164"/>
                  </a:cubicBezTo>
                  <a:cubicBezTo>
                    <a:pt x="138" y="164"/>
                    <a:pt x="138" y="165"/>
                    <a:pt x="137" y="166"/>
                  </a:cubicBezTo>
                  <a:cubicBezTo>
                    <a:pt x="135" y="167"/>
                    <a:pt x="133" y="164"/>
                    <a:pt x="130" y="165"/>
                  </a:cubicBezTo>
                  <a:cubicBezTo>
                    <a:pt x="124" y="166"/>
                    <a:pt x="118" y="167"/>
                    <a:pt x="111" y="167"/>
                  </a:cubicBezTo>
                  <a:cubicBezTo>
                    <a:pt x="110" y="167"/>
                    <a:pt x="109" y="168"/>
                    <a:pt x="108" y="168"/>
                  </a:cubicBezTo>
                  <a:cubicBezTo>
                    <a:pt x="105" y="168"/>
                    <a:pt x="103" y="168"/>
                    <a:pt x="100" y="168"/>
                  </a:cubicBezTo>
                  <a:cubicBezTo>
                    <a:pt x="95" y="170"/>
                    <a:pt x="88" y="169"/>
                    <a:pt x="84" y="167"/>
                  </a:cubicBezTo>
                  <a:cubicBezTo>
                    <a:pt x="84" y="165"/>
                    <a:pt x="86" y="162"/>
                    <a:pt x="85" y="159"/>
                  </a:cubicBezTo>
                  <a:cubicBezTo>
                    <a:pt x="85" y="159"/>
                    <a:pt x="84" y="158"/>
                    <a:pt x="84" y="157"/>
                  </a:cubicBezTo>
                  <a:cubicBezTo>
                    <a:pt x="83" y="156"/>
                    <a:pt x="84" y="153"/>
                    <a:pt x="84" y="152"/>
                  </a:cubicBezTo>
                  <a:cubicBezTo>
                    <a:pt x="83" y="151"/>
                    <a:pt x="84" y="149"/>
                    <a:pt x="84" y="147"/>
                  </a:cubicBezTo>
                  <a:cubicBezTo>
                    <a:pt x="84" y="147"/>
                    <a:pt x="84" y="147"/>
                    <a:pt x="84" y="147"/>
                  </a:cubicBezTo>
                  <a:cubicBezTo>
                    <a:pt x="86" y="145"/>
                    <a:pt x="87" y="142"/>
                    <a:pt x="88" y="139"/>
                  </a:cubicBezTo>
                  <a:cubicBezTo>
                    <a:pt x="92" y="137"/>
                    <a:pt x="97" y="139"/>
                    <a:pt x="100" y="140"/>
                  </a:cubicBezTo>
                  <a:cubicBezTo>
                    <a:pt x="102" y="140"/>
                    <a:pt x="103" y="140"/>
                    <a:pt x="104" y="140"/>
                  </a:cubicBezTo>
                  <a:cubicBezTo>
                    <a:pt x="104" y="140"/>
                    <a:pt x="107" y="141"/>
                    <a:pt x="109" y="141"/>
                  </a:cubicBezTo>
                  <a:cubicBezTo>
                    <a:pt x="116" y="138"/>
                    <a:pt x="131" y="140"/>
                    <a:pt x="141" y="140"/>
                  </a:cubicBezTo>
                  <a:cubicBezTo>
                    <a:pt x="142" y="139"/>
                    <a:pt x="142" y="137"/>
                    <a:pt x="144" y="136"/>
                  </a:cubicBezTo>
                  <a:cubicBezTo>
                    <a:pt x="144" y="135"/>
                    <a:pt x="144" y="135"/>
                    <a:pt x="143" y="134"/>
                  </a:cubicBezTo>
                  <a:cubicBezTo>
                    <a:pt x="142" y="133"/>
                    <a:pt x="138" y="129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5" y="128"/>
                    <a:pt x="133" y="127"/>
                    <a:pt x="132" y="126"/>
                  </a:cubicBezTo>
                  <a:cubicBezTo>
                    <a:pt x="131" y="127"/>
                    <a:pt x="121" y="124"/>
                    <a:pt x="118" y="123"/>
                  </a:cubicBezTo>
                  <a:cubicBezTo>
                    <a:pt x="113" y="123"/>
                    <a:pt x="109" y="123"/>
                    <a:pt x="105" y="123"/>
                  </a:cubicBezTo>
                  <a:cubicBezTo>
                    <a:pt x="100" y="124"/>
                    <a:pt x="91" y="125"/>
                    <a:pt x="87" y="124"/>
                  </a:cubicBezTo>
                  <a:cubicBezTo>
                    <a:pt x="85" y="117"/>
                    <a:pt x="85" y="109"/>
                    <a:pt x="88" y="103"/>
                  </a:cubicBezTo>
                  <a:cubicBezTo>
                    <a:pt x="92" y="102"/>
                    <a:pt x="98" y="101"/>
                    <a:pt x="102" y="103"/>
                  </a:cubicBezTo>
                  <a:cubicBezTo>
                    <a:pt x="102" y="103"/>
                    <a:pt x="108" y="102"/>
                    <a:pt x="108" y="102"/>
                  </a:cubicBezTo>
                  <a:cubicBezTo>
                    <a:pt x="110" y="104"/>
                    <a:pt x="119" y="103"/>
                    <a:pt x="119" y="103"/>
                  </a:cubicBezTo>
                  <a:cubicBezTo>
                    <a:pt x="120" y="103"/>
                    <a:pt x="120" y="103"/>
                    <a:pt x="120" y="103"/>
                  </a:cubicBezTo>
                  <a:cubicBezTo>
                    <a:pt x="121" y="103"/>
                    <a:pt x="121" y="103"/>
                    <a:pt x="121" y="103"/>
                  </a:cubicBezTo>
                  <a:cubicBezTo>
                    <a:pt x="127" y="103"/>
                    <a:pt x="133" y="103"/>
                    <a:pt x="139" y="103"/>
                  </a:cubicBezTo>
                  <a:cubicBezTo>
                    <a:pt x="140" y="102"/>
                    <a:pt x="141" y="102"/>
                    <a:pt x="141" y="101"/>
                  </a:cubicBezTo>
                  <a:cubicBezTo>
                    <a:pt x="141" y="97"/>
                    <a:pt x="138" y="93"/>
                    <a:pt x="135" y="91"/>
                  </a:cubicBezTo>
                  <a:cubicBezTo>
                    <a:pt x="133" y="90"/>
                    <a:pt x="131" y="92"/>
                    <a:pt x="128" y="91"/>
                  </a:cubicBezTo>
                  <a:cubicBezTo>
                    <a:pt x="128" y="91"/>
                    <a:pt x="125" y="90"/>
                    <a:pt x="124" y="90"/>
                  </a:cubicBezTo>
                  <a:cubicBezTo>
                    <a:pt x="124" y="90"/>
                    <a:pt x="123" y="89"/>
                    <a:pt x="123" y="89"/>
                  </a:cubicBezTo>
                  <a:cubicBezTo>
                    <a:pt x="122" y="89"/>
                    <a:pt x="122" y="90"/>
                    <a:pt x="122" y="90"/>
                  </a:cubicBezTo>
                  <a:cubicBezTo>
                    <a:pt x="120" y="91"/>
                    <a:pt x="118" y="89"/>
                    <a:pt x="117" y="89"/>
                  </a:cubicBezTo>
                  <a:cubicBezTo>
                    <a:pt x="116" y="89"/>
                    <a:pt x="102" y="90"/>
                    <a:pt x="101" y="90"/>
                  </a:cubicBezTo>
                  <a:cubicBezTo>
                    <a:pt x="99" y="90"/>
                    <a:pt x="90" y="91"/>
                    <a:pt x="88" y="91"/>
                  </a:cubicBezTo>
                  <a:cubicBezTo>
                    <a:pt x="85" y="89"/>
                    <a:pt x="83" y="86"/>
                    <a:pt x="82" y="84"/>
                  </a:cubicBezTo>
                  <a:cubicBezTo>
                    <a:pt x="82" y="82"/>
                    <a:pt x="82" y="80"/>
                    <a:pt x="81" y="79"/>
                  </a:cubicBezTo>
                  <a:cubicBezTo>
                    <a:pt x="80" y="79"/>
                    <a:pt x="80" y="79"/>
                    <a:pt x="80" y="79"/>
                  </a:cubicBezTo>
                  <a:cubicBezTo>
                    <a:pt x="78" y="82"/>
                    <a:pt x="75" y="83"/>
                    <a:pt x="73" y="86"/>
                  </a:cubicBezTo>
                  <a:cubicBezTo>
                    <a:pt x="72" y="87"/>
                    <a:pt x="73" y="90"/>
                    <a:pt x="72" y="91"/>
                  </a:cubicBezTo>
                  <a:cubicBezTo>
                    <a:pt x="68" y="93"/>
                    <a:pt x="59" y="90"/>
                    <a:pt x="55" y="91"/>
                  </a:cubicBezTo>
                  <a:cubicBezTo>
                    <a:pt x="54" y="91"/>
                    <a:pt x="51" y="90"/>
                    <a:pt x="49" y="91"/>
                  </a:cubicBezTo>
                  <a:cubicBezTo>
                    <a:pt x="41" y="93"/>
                    <a:pt x="34" y="93"/>
                    <a:pt x="28" y="89"/>
                  </a:cubicBezTo>
                  <a:cubicBezTo>
                    <a:pt x="26" y="88"/>
                    <a:pt x="25" y="89"/>
                    <a:pt x="24" y="86"/>
                  </a:cubicBezTo>
                  <a:cubicBezTo>
                    <a:pt x="24" y="86"/>
                    <a:pt x="24" y="78"/>
                    <a:pt x="25" y="76"/>
                  </a:cubicBezTo>
                  <a:cubicBezTo>
                    <a:pt x="26" y="67"/>
                    <a:pt x="23" y="61"/>
                    <a:pt x="20" y="54"/>
                  </a:cubicBezTo>
                  <a:cubicBezTo>
                    <a:pt x="19" y="53"/>
                    <a:pt x="21" y="50"/>
                    <a:pt x="21" y="48"/>
                  </a:cubicBezTo>
                  <a:cubicBezTo>
                    <a:pt x="22" y="48"/>
                    <a:pt x="22" y="46"/>
                    <a:pt x="23" y="45"/>
                  </a:cubicBezTo>
                  <a:cubicBezTo>
                    <a:pt x="24" y="45"/>
                    <a:pt x="27" y="45"/>
                    <a:pt x="28" y="44"/>
                  </a:cubicBezTo>
                  <a:cubicBezTo>
                    <a:pt x="30" y="43"/>
                    <a:pt x="34" y="43"/>
                    <a:pt x="35" y="43"/>
                  </a:cubicBezTo>
                  <a:cubicBezTo>
                    <a:pt x="37" y="42"/>
                    <a:pt x="46" y="38"/>
                    <a:pt x="46" y="37"/>
                  </a:cubicBezTo>
                  <a:cubicBezTo>
                    <a:pt x="47" y="37"/>
                    <a:pt x="47" y="37"/>
                    <a:pt x="48" y="37"/>
                  </a:cubicBezTo>
                  <a:cubicBezTo>
                    <a:pt x="49" y="37"/>
                    <a:pt x="50" y="34"/>
                    <a:pt x="52" y="33"/>
                  </a:cubicBezTo>
                  <a:cubicBezTo>
                    <a:pt x="53" y="33"/>
                    <a:pt x="53" y="33"/>
                    <a:pt x="54" y="33"/>
                  </a:cubicBezTo>
                  <a:cubicBezTo>
                    <a:pt x="54" y="32"/>
                    <a:pt x="54" y="32"/>
                    <a:pt x="55" y="31"/>
                  </a:cubicBezTo>
                  <a:cubicBezTo>
                    <a:pt x="56" y="31"/>
                    <a:pt x="56" y="31"/>
                    <a:pt x="57" y="30"/>
                  </a:cubicBezTo>
                  <a:cubicBezTo>
                    <a:pt x="66" y="24"/>
                    <a:pt x="76" y="24"/>
                    <a:pt x="87" y="26"/>
                  </a:cubicBezTo>
                  <a:cubicBezTo>
                    <a:pt x="87" y="27"/>
                    <a:pt x="88" y="28"/>
                    <a:pt x="88" y="30"/>
                  </a:cubicBezTo>
                  <a:cubicBezTo>
                    <a:pt x="90" y="31"/>
                    <a:pt x="91" y="32"/>
                    <a:pt x="93" y="33"/>
                  </a:cubicBezTo>
                  <a:cubicBezTo>
                    <a:pt x="92" y="34"/>
                    <a:pt x="92" y="35"/>
                    <a:pt x="92" y="36"/>
                  </a:cubicBezTo>
                  <a:cubicBezTo>
                    <a:pt x="91" y="37"/>
                    <a:pt x="88" y="38"/>
                    <a:pt x="88" y="40"/>
                  </a:cubicBezTo>
                  <a:cubicBezTo>
                    <a:pt x="87" y="41"/>
                    <a:pt x="87" y="43"/>
                    <a:pt x="86" y="44"/>
                  </a:cubicBezTo>
                  <a:cubicBezTo>
                    <a:pt x="84" y="48"/>
                    <a:pt x="78" y="55"/>
                    <a:pt x="74" y="57"/>
                  </a:cubicBezTo>
                  <a:cubicBezTo>
                    <a:pt x="71" y="58"/>
                    <a:pt x="68" y="56"/>
                    <a:pt x="65" y="57"/>
                  </a:cubicBezTo>
                  <a:cubicBezTo>
                    <a:pt x="65" y="57"/>
                    <a:pt x="58" y="57"/>
                    <a:pt x="56" y="57"/>
                  </a:cubicBezTo>
                  <a:cubicBezTo>
                    <a:pt x="53" y="58"/>
                    <a:pt x="50" y="59"/>
                    <a:pt x="47" y="60"/>
                  </a:cubicBezTo>
                  <a:cubicBezTo>
                    <a:pt x="44" y="61"/>
                    <a:pt x="41" y="59"/>
                    <a:pt x="39" y="61"/>
                  </a:cubicBezTo>
                  <a:cubicBezTo>
                    <a:pt x="38" y="62"/>
                    <a:pt x="37" y="62"/>
                    <a:pt x="36" y="63"/>
                  </a:cubicBezTo>
                  <a:cubicBezTo>
                    <a:pt x="36" y="64"/>
                    <a:pt x="37" y="65"/>
                    <a:pt x="37" y="65"/>
                  </a:cubicBezTo>
                  <a:cubicBezTo>
                    <a:pt x="39" y="66"/>
                    <a:pt x="48" y="66"/>
                    <a:pt x="49" y="67"/>
                  </a:cubicBezTo>
                  <a:cubicBezTo>
                    <a:pt x="50" y="67"/>
                    <a:pt x="51" y="69"/>
                    <a:pt x="52" y="69"/>
                  </a:cubicBezTo>
                  <a:cubicBezTo>
                    <a:pt x="54" y="71"/>
                    <a:pt x="60" y="69"/>
                    <a:pt x="62" y="69"/>
                  </a:cubicBezTo>
                  <a:cubicBezTo>
                    <a:pt x="63" y="69"/>
                    <a:pt x="63" y="69"/>
                    <a:pt x="64" y="69"/>
                  </a:cubicBezTo>
                  <a:cubicBezTo>
                    <a:pt x="65" y="69"/>
                    <a:pt x="66" y="69"/>
                    <a:pt x="67" y="69"/>
                  </a:cubicBezTo>
                  <a:cubicBezTo>
                    <a:pt x="70" y="69"/>
                    <a:pt x="73" y="67"/>
                    <a:pt x="78" y="68"/>
                  </a:cubicBezTo>
                  <a:cubicBezTo>
                    <a:pt x="81" y="69"/>
                    <a:pt x="84" y="68"/>
                    <a:pt x="88" y="68"/>
                  </a:cubicBezTo>
                  <a:cubicBezTo>
                    <a:pt x="89" y="68"/>
                    <a:pt x="91" y="68"/>
                    <a:pt x="92" y="68"/>
                  </a:cubicBezTo>
                  <a:cubicBezTo>
                    <a:pt x="94" y="69"/>
                    <a:pt x="96" y="67"/>
                    <a:pt x="99" y="68"/>
                  </a:cubicBezTo>
                  <a:cubicBezTo>
                    <a:pt x="104" y="70"/>
                    <a:pt x="120" y="68"/>
                    <a:pt x="124" y="67"/>
                  </a:cubicBezTo>
                  <a:cubicBezTo>
                    <a:pt x="125" y="67"/>
                    <a:pt x="126" y="68"/>
                    <a:pt x="127" y="68"/>
                  </a:cubicBezTo>
                  <a:cubicBezTo>
                    <a:pt x="129" y="67"/>
                    <a:pt x="130" y="67"/>
                    <a:pt x="133" y="67"/>
                  </a:cubicBezTo>
                  <a:cubicBezTo>
                    <a:pt x="133" y="67"/>
                    <a:pt x="133" y="67"/>
                    <a:pt x="133" y="67"/>
                  </a:cubicBezTo>
                  <a:cubicBezTo>
                    <a:pt x="135" y="66"/>
                    <a:pt x="141" y="66"/>
                    <a:pt x="144" y="65"/>
                  </a:cubicBezTo>
                  <a:cubicBezTo>
                    <a:pt x="148" y="64"/>
                    <a:pt x="149" y="67"/>
                    <a:pt x="151" y="63"/>
                  </a:cubicBezTo>
                  <a:cubicBezTo>
                    <a:pt x="151" y="63"/>
                    <a:pt x="151" y="63"/>
                    <a:pt x="151" y="63"/>
                  </a:cubicBezTo>
                  <a:cubicBezTo>
                    <a:pt x="150" y="62"/>
                    <a:pt x="150" y="62"/>
                    <a:pt x="149" y="61"/>
                  </a:cubicBezTo>
                  <a:cubicBezTo>
                    <a:pt x="148" y="61"/>
                    <a:pt x="148" y="61"/>
                    <a:pt x="147" y="61"/>
                  </a:cubicBezTo>
                  <a:cubicBezTo>
                    <a:pt x="146" y="61"/>
                    <a:pt x="146" y="58"/>
                    <a:pt x="145" y="58"/>
                  </a:cubicBezTo>
                  <a:cubicBezTo>
                    <a:pt x="140" y="55"/>
                    <a:pt x="132" y="56"/>
                    <a:pt x="129" y="57"/>
                  </a:cubicBezTo>
                  <a:cubicBezTo>
                    <a:pt x="129" y="58"/>
                    <a:pt x="126" y="56"/>
                    <a:pt x="125" y="57"/>
                  </a:cubicBezTo>
                  <a:cubicBezTo>
                    <a:pt x="123" y="57"/>
                    <a:pt x="124" y="56"/>
                    <a:pt x="122" y="56"/>
                  </a:cubicBezTo>
                  <a:cubicBezTo>
                    <a:pt x="121" y="55"/>
                    <a:pt x="111" y="57"/>
                    <a:pt x="110" y="57"/>
                  </a:cubicBezTo>
                  <a:cubicBezTo>
                    <a:pt x="110" y="57"/>
                    <a:pt x="96" y="56"/>
                    <a:pt x="96" y="56"/>
                  </a:cubicBezTo>
                  <a:cubicBezTo>
                    <a:pt x="95" y="56"/>
                    <a:pt x="95" y="56"/>
                    <a:pt x="94" y="56"/>
                  </a:cubicBezTo>
                  <a:cubicBezTo>
                    <a:pt x="93" y="55"/>
                    <a:pt x="92" y="54"/>
                    <a:pt x="90" y="54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90" y="50"/>
                    <a:pt x="99" y="43"/>
                    <a:pt x="102" y="43"/>
                  </a:cubicBezTo>
                  <a:cubicBezTo>
                    <a:pt x="105" y="42"/>
                    <a:pt x="108" y="41"/>
                    <a:pt x="108" y="38"/>
                  </a:cubicBezTo>
                  <a:cubicBezTo>
                    <a:pt x="109" y="38"/>
                    <a:pt x="111" y="37"/>
                    <a:pt x="112" y="37"/>
                  </a:cubicBezTo>
                  <a:cubicBezTo>
                    <a:pt x="113" y="36"/>
                    <a:pt x="113" y="34"/>
                    <a:pt x="113" y="33"/>
                  </a:cubicBezTo>
                  <a:cubicBezTo>
                    <a:pt x="119" y="24"/>
                    <a:pt x="103" y="13"/>
                    <a:pt x="97" y="9"/>
                  </a:cubicBezTo>
                  <a:cubicBezTo>
                    <a:pt x="97" y="9"/>
                    <a:pt x="92" y="8"/>
                    <a:pt x="91" y="8"/>
                  </a:cubicBezTo>
                  <a:cubicBezTo>
                    <a:pt x="91" y="9"/>
                    <a:pt x="90" y="8"/>
                    <a:pt x="90" y="8"/>
                  </a:cubicBezTo>
                  <a:cubicBezTo>
                    <a:pt x="89" y="7"/>
                    <a:pt x="80" y="6"/>
                    <a:pt x="80" y="5"/>
                  </a:cubicBezTo>
                  <a:cubicBezTo>
                    <a:pt x="78" y="4"/>
                    <a:pt x="79" y="3"/>
                    <a:pt x="78" y="3"/>
                  </a:cubicBezTo>
                  <a:cubicBezTo>
                    <a:pt x="77" y="3"/>
                    <a:pt x="76" y="3"/>
                    <a:pt x="75" y="3"/>
                  </a:cubicBezTo>
                  <a:cubicBezTo>
                    <a:pt x="74" y="2"/>
                    <a:pt x="73" y="1"/>
                    <a:pt x="71" y="0"/>
                  </a:cubicBezTo>
                  <a:cubicBezTo>
                    <a:pt x="71" y="0"/>
                    <a:pt x="70" y="0"/>
                    <a:pt x="70" y="0"/>
                  </a:cubicBezTo>
                  <a:cubicBezTo>
                    <a:pt x="70" y="0"/>
                    <a:pt x="69" y="1"/>
                    <a:pt x="69" y="1"/>
                  </a:cubicBezTo>
                  <a:cubicBezTo>
                    <a:pt x="68" y="1"/>
                    <a:pt x="68" y="1"/>
                    <a:pt x="67" y="0"/>
                  </a:cubicBezTo>
                  <a:cubicBezTo>
                    <a:pt x="67" y="1"/>
                    <a:pt x="62" y="1"/>
                    <a:pt x="60" y="1"/>
                  </a:cubicBezTo>
                  <a:cubicBezTo>
                    <a:pt x="59" y="2"/>
                    <a:pt x="58" y="4"/>
                    <a:pt x="56" y="5"/>
                  </a:cubicBezTo>
                  <a:cubicBezTo>
                    <a:pt x="56" y="7"/>
                    <a:pt x="56" y="10"/>
                    <a:pt x="58" y="10"/>
                  </a:cubicBezTo>
                  <a:cubicBezTo>
                    <a:pt x="57" y="12"/>
                    <a:pt x="57" y="13"/>
                    <a:pt x="56" y="14"/>
                  </a:cubicBezTo>
                  <a:cubicBezTo>
                    <a:pt x="56" y="15"/>
                    <a:pt x="51" y="17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49" y="20"/>
                    <a:pt x="48" y="19"/>
                    <a:pt x="47" y="20"/>
                  </a:cubicBezTo>
                  <a:cubicBezTo>
                    <a:pt x="47" y="20"/>
                    <a:pt x="47" y="21"/>
                    <a:pt x="47" y="21"/>
                  </a:cubicBezTo>
                  <a:cubicBezTo>
                    <a:pt x="46" y="21"/>
                    <a:pt x="44" y="21"/>
                    <a:pt x="43" y="22"/>
                  </a:cubicBezTo>
                  <a:cubicBezTo>
                    <a:pt x="43" y="23"/>
                    <a:pt x="42" y="24"/>
                    <a:pt x="41" y="24"/>
                  </a:cubicBezTo>
                  <a:cubicBezTo>
                    <a:pt x="41" y="25"/>
                    <a:pt x="37" y="25"/>
                    <a:pt x="36" y="26"/>
                  </a:cubicBezTo>
                  <a:cubicBezTo>
                    <a:pt x="36" y="27"/>
                    <a:pt x="36" y="27"/>
                    <a:pt x="36" y="28"/>
                  </a:cubicBezTo>
                  <a:cubicBezTo>
                    <a:pt x="35" y="28"/>
                    <a:pt x="30" y="30"/>
                    <a:pt x="30" y="31"/>
                  </a:cubicBezTo>
                  <a:cubicBezTo>
                    <a:pt x="29" y="32"/>
                    <a:pt x="28" y="34"/>
                    <a:pt x="27" y="34"/>
                  </a:cubicBezTo>
                  <a:cubicBezTo>
                    <a:pt x="24" y="36"/>
                    <a:pt x="22" y="37"/>
                    <a:pt x="19" y="38"/>
                  </a:cubicBezTo>
                  <a:cubicBezTo>
                    <a:pt x="17" y="38"/>
                    <a:pt x="17" y="38"/>
                    <a:pt x="17" y="37"/>
                  </a:cubicBezTo>
                  <a:cubicBezTo>
                    <a:pt x="16" y="38"/>
                    <a:pt x="9" y="42"/>
                    <a:pt x="9" y="43"/>
                  </a:cubicBezTo>
                  <a:cubicBezTo>
                    <a:pt x="6" y="43"/>
                    <a:pt x="3" y="44"/>
                    <a:pt x="1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7"/>
                    <a:pt x="0" y="47"/>
                  </a:cubicBezTo>
                  <a:cubicBezTo>
                    <a:pt x="2" y="47"/>
                    <a:pt x="2" y="47"/>
                    <a:pt x="3" y="47"/>
                  </a:cubicBezTo>
                  <a:cubicBezTo>
                    <a:pt x="4" y="48"/>
                    <a:pt x="4" y="49"/>
                    <a:pt x="4" y="49"/>
                  </a:cubicBezTo>
                  <a:cubicBezTo>
                    <a:pt x="4" y="50"/>
                    <a:pt x="8" y="51"/>
                    <a:pt x="9" y="51"/>
                  </a:cubicBezTo>
                  <a:cubicBezTo>
                    <a:pt x="10" y="51"/>
                    <a:pt x="10" y="51"/>
                    <a:pt x="10" y="52"/>
                  </a:cubicBezTo>
                  <a:cubicBezTo>
                    <a:pt x="12" y="51"/>
                    <a:pt x="13" y="50"/>
                    <a:pt x="14" y="50"/>
                  </a:cubicBezTo>
                  <a:cubicBezTo>
                    <a:pt x="14" y="50"/>
                    <a:pt x="15" y="50"/>
                    <a:pt x="15" y="50"/>
                  </a:cubicBezTo>
                  <a:cubicBezTo>
                    <a:pt x="15" y="51"/>
                    <a:pt x="15" y="50"/>
                    <a:pt x="15" y="51"/>
                  </a:cubicBezTo>
                  <a:cubicBezTo>
                    <a:pt x="15" y="56"/>
                    <a:pt x="14" y="62"/>
                    <a:pt x="13" y="64"/>
                  </a:cubicBezTo>
                  <a:cubicBezTo>
                    <a:pt x="13" y="67"/>
                    <a:pt x="13" y="69"/>
                    <a:pt x="13" y="72"/>
                  </a:cubicBezTo>
                  <a:cubicBezTo>
                    <a:pt x="12" y="75"/>
                    <a:pt x="14" y="76"/>
                    <a:pt x="14" y="78"/>
                  </a:cubicBezTo>
                  <a:cubicBezTo>
                    <a:pt x="15" y="80"/>
                    <a:pt x="14" y="84"/>
                    <a:pt x="15" y="86"/>
                  </a:cubicBezTo>
                  <a:cubicBezTo>
                    <a:pt x="15" y="86"/>
                    <a:pt x="15" y="87"/>
                    <a:pt x="15" y="87"/>
                  </a:cubicBezTo>
                  <a:cubicBezTo>
                    <a:pt x="15" y="87"/>
                    <a:pt x="13" y="96"/>
                    <a:pt x="13" y="97"/>
                  </a:cubicBezTo>
                  <a:cubicBezTo>
                    <a:pt x="14" y="98"/>
                    <a:pt x="14" y="99"/>
                    <a:pt x="15" y="99"/>
                  </a:cubicBezTo>
                  <a:cubicBezTo>
                    <a:pt x="15" y="100"/>
                    <a:pt x="14" y="103"/>
                    <a:pt x="14" y="104"/>
                  </a:cubicBezTo>
                  <a:cubicBezTo>
                    <a:pt x="14" y="104"/>
                    <a:pt x="15" y="105"/>
                    <a:pt x="15" y="106"/>
                  </a:cubicBezTo>
                  <a:cubicBezTo>
                    <a:pt x="15" y="106"/>
                    <a:pt x="14" y="110"/>
                    <a:pt x="14" y="111"/>
                  </a:cubicBezTo>
                  <a:cubicBezTo>
                    <a:pt x="14" y="111"/>
                    <a:pt x="15" y="111"/>
                    <a:pt x="15" y="112"/>
                  </a:cubicBezTo>
                  <a:cubicBezTo>
                    <a:pt x="16" y="112"/>
                    <a:pt x="14" y="115"/>
                    <a:pt x="15" y="117"/>
                  </a:cubicBezTo>
                  <a:cubicBezTo>
                    <a:pt x="16" y="120"/>
                    <a:pt x="16" y="127"/>
                    <a:pt x="14" y="130"/>
                  </a:cubicBezTo>
                  <a:cubicBezTo>
                    <a:pt x="14" y="131"/>
                    <a:pt x="15" y="133"/>
                    <a:pt x="15" y="134"/>
                  </a:cubicBezTo>
                  <a:cubicBezTo>
                    <a:pt x="14" y="134"/>
                    <a:pt x="13" y="135"/>
                    <a:pt x="14" y="136"/>
                  </a:cubicBezTo>
                  <a:cubicBezTo>
                    <a:pt x="14" y="138"/>
                    <a:pt x="13" y="138"/>
                    <a:pt x="13" y="139"/>
                  </a:cubicBezTo>
                  <a:cubicBezTo>
                    <a:pt x="14" y="143"/>
                    <a:pt x="13" y="147"/>
                    <a:pt x="12" y="149"/>
                  </a:cubicBezTo>
                  <a:cubicBezTo>
                    <a:pt x="13" y="153"/>
                    <a:pt x="12" y="157"/>
                    <a:pt x="12" y="159"/>
                  </a:cubicBezTo>
                  <a:cubicBezTo>
                    <a:pt x="12" y="161"/>
                    <a:pt x="13" y="164"/>
                    <a:pt x="11" y="165"/>
                  </a:cubicBezTo>
                  <a:cubicBezTo>
                    <a:pt x="11" y="168"/>
                    <a:pt x="13" y="172"/>
                    <a:pt x="10" y="174"/>
                  </a:cubicBezTo>
                  <a:cubicBezTo>
                    <a:pt x="12" y="177"/>
                    <a:pt x="11" y="180"/>
                    <a:pt x="10" y="183"/>
                  </a:cubicBezTo>
                  <a:cubicBezTo>
                    <a:pt x="10" y="183"/>
                    <a:pt x="10" y="183"/>
                    <a:pt x="10" y="184"/>
                  </a:cubicBezTo>
                  <a:cubicBezTo>
                    <a:pt x="11" y="184"/>
                    <a:pt x="11" y="185"/>
                    <a:pt x="11" y="186"/>
                  </a:cubicBezTo>
                  <a:cubicBezTo>
                    <a:pt x="11" y="188"/>
                    <a:pt x="10" y="189"/>
                    <a:pt x="10" y="191"/>
                  </a:cubicBezTo>
                  <a:cubicBezTo>
                    <a:pt x="10" y="192"/>
                    <a:pt x="9" y="194"/>
                    <a:pt x="10" y="196"/>
                  </a:cubicBezTo>
                  <a:cubicBezTo>
                    <a:pt x="11" y="200"/>
                    <a:pt x="12" y="206"/>
                    <a:pt x="13" y="211"/>
                  </a:cubicBezTo>
                  <a:cubicBezTo>
                    <a:pt x="14" y="211"/>
                    <a:pt x="14" y="211"/>
                    <a:pt x="14" y="211"/>
                  </a:cubicBezTo>
                  <a:cubicBezTo>
                    <a:pt x="16" y="210"/>
                    <a:pt x="15" y="210"/>
                    <a:pt x="16" y="208"/>
                  </a:cubicBezTo>
                  <a:cubicBezTo>
                    <a:pt x="16" y="207"/>
                    <a:pt x="18" y="206"/>
                    <a:pt x="18" y="205"/>
                  </a:cubicBezTo>
                  <a:cubicBezTo>
                    <a:pt x="19" y="204"/>
                    <a:pt x="19" y="203"/>
                    <a:pt x="19" y="202"/>
                  </a:cubicBezTo>
                  <a:cubicBezTo>
                    <a:pt x="21" y="200"/>
                    <a:pt x="25" y="198"/>
                    <a:pt x="27" y="196"/>
                  </a:cubicBezTo>
                  <a:cubicBezTo>
                    <a:pt x="29" y="196"/>
                    <a:pt x="33" y="196"/>
                    <a:pt x="34" y="194"/>
                  </a:cubicBezTo>
                  <a:cubicBezTo>
                    <a:pt x="36" y="194"/>
                    <a:pt x="36" y="195"/>
                    <a:pt x="37" y="195"/>
                  </a:cubicBezTo>
                  <a:cubicBezTo>
                    <a:pt x="39" y="195"/>
                    <a:pt x="39" y="194"/>
                    <a:pt x="40" y="193"/>
                  </a:cubicBezTo>
                  <a:cubicBezTo>
                    <a:pt x="43" y="192"/>
                    <a:pt x="46" y="193"/>
                    <a:pt x="48" y="191"/>
                  </a:cubicBezTo>
                  <a:cubicBezTo>
                    <a:pt x="51" y="190"/>
                    <a:pt x="51" y="193"/>
                    <a:pt x="53" y="193"/>
                  </a:cubicBezTo>
                  <a:cubicBezTo>
                    <a:pt x="54" y="192"/>
                    <a:pt x="55" y="192"/>
                    <a:pt x="55" y="191"/>
                  </a:cubicBezTo>
                  <a:cubicBezTo>
                    <a:pt x="55" y="191"/>
                    <a:pt x="56" y="191"/>
                    <a:pt x="56" y="191"/>
                  </a:cubicBezTo>
                  <a:cubicBezTo>
                    <a:pt x="56" y="192"/>
                    <a:pt x="56" y="192"/>
                    <a:pt x="56" y="192"/>
                  </a:cubicBezTo>
                  <a:cubicBezTo>
                    <a:pt x="58" y="191"/>
                    <a:pt x="64" y="190"/>
                    <a:pt x="66" y="191"/>
                  </a:cubicBezTo>
                  <a:cubicBezTo>
                    <a:pt x="66" y="191"/>
                    <a:pt x="67" y="191"/>
                    <a:pt x="67" y="191"/>
                  </a:cubicBezTo>
                  <a:cubicBezTo>
                    <a:pt x="67" y="191"/>
                    <a:pt x="67" y="191"/>
                    <a:pt x="67" y="191"/>
                  </a:cubicBezTo>
                  <a:cubicBezTo>
                    <a:pt x="68" y="191"/>
                    <a:pt x="68" y="191"/>
                    <a:pt x="68" y="191"/>
                  </a:cubicBezTo>
                  <a:cubicBezTo>
                    <a:pt x="70" y="191"/>
                    <a:pt x="71" y="191"/>
                    <a:pt x="72" y="192"/>
                  </a:cubicBezTo>
                  <a:cubicBezTo>
                    <a:pt x="73" y="191"/>
                    <a:pt x="79" y="192"/>
                    <a:pt x="79" y="192"/>
                  </a:cubicBezTo>
                  <a:cubicBezTo>
                    <a:pt x="81" y="192"/>
                    <a:pt x="90" y="192"/>
                    <a:pt x="91" y="191"/>
                  </a:cubicBezTo>
                  <a:cubicBezTo>
                    <a:pt x="93" y="191"/>
                    <a:pt x="94" y="194"/>
                    <a:pt x="97" y="193"/>
                  </a:cubicBezTo>
                  <a:cubicBezTo>
                    <a:pt x="100" y="192"/>
                    <a:pt x="108" y="195"/>
                    <a:pt x="111" y="196"/>
                  </a:cubicBezTo>
                  <a:cubicBezTo>
                    <a:pt x="112" y="196"/>
                    <a:pt x="113" y="195"/>
                    <a:pt x="114" y="195"/>
                  </a:cubicBezTo>
                  <a:cubicBezTo>
                    <a:pt x="116" y="196"/>
                    <a:pt x="117" y="197"/>
                    <a:pt x="119" y="196"/>
                  </a:cubicBezTo>
                  <a:cubicBezTo>
                    <a:pt x="122" y="195"/>
                    <a:pt x="128" y="200"/>
                    <a:pt x="130" y="200"/>
                  </a:cubicBezTo>
                  <a:cubicBezTo>
                    <a:pt x="132" y="199"/>
                    <a:pt x="142" y="200"/>
                    <a:pt x="144" y="202"/>
                  </a:cubicBezTo>
                  <a:cubicBezTo>
                    <a:pt x="145" y="202"/>
                    <a:pt x="146" y="202"/>
                    <a:pt x="147" y="202"/>
                  </a:cubicBezTo>
                  <a:cubicBezTo>
                    <a:pt x="149" y="202"/>
                    <a:pt x="152" y="204"/>
                    <a:pt x="155" y="203"/>
                  </a:cubicBezTo>
                  <a:cubicBezTo>
                    <a:pt x="160" y="201"/>
                    <a:pt x="161" y="200"/>
                    <a:pt x="166" y="197"/>
                  </a:cubicBezTo>
                  <a:cubicBezTo>
                    <a:pt x="171" y="193"/>
                    <a:pt x="166" y="176"/>
                    <a:pt x="167" y="171"/>
                  </a:cubicBezTo>
                  <a:close/>
                  <a:moveTo>
                    <a:pt x="70" y="155"/>
                  </a:moveTo>
                  <a:cubicBezTo>
                    <a:pt x="70" y="157"/>
                    <a:pt x="70" y="159"/>
                    <a:pt x="70" y="161"/>
                  </a:cubicBezTo>
                  <a:cubicBezTo>
                    <a:pt x="70" y="162"/>
                    <a:pt x="69" y="167"/>
                    <a:pt x="69" y="168"/>
                  </a:cubicBezTo>
                  <a:cubicBezTo>
                    <a:pt x="64" y="172"/>
                    <a:pt x="49" y="171"/>
                    <a:pt x="42" y="171"/>
                  </a:cubicBezTo>
                  <a:cubicBezTo>
                    <a:pt x="38" y="172"/>
                    <a:pt x="36" y="173"/>
                    <a:pt x="32" y="17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0" y="171"/>
                    <a:pt x="30" y="169"/>
                    <a:pt x="30" y="168"/>
                  </a:cubicBezTo>
                  <a:cubicBezTo>
                    <a:pt x="29" y="167"/>
                    <a:pt x="26" y="166"/>
                    <a:pt x="25" y="165"/>
                  </a:cubicBezTo>
                  <a:cubicBezTo>
                    <a:pt x="25" y="163"/>
                    <a:pt x="24" y="161"/>
                    <a:pt x="23" y="160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24" y="158"/>
                    <a:pt x="23" y="154"/>
                    <a:pt x="23" y="152"/>
                  </a:cubicBezTo>
                  <a:cubicBezTo>
                    <a:pt x="25" y="151"/>
                    <a:pt x="24" y="149"/>
                    <a:pt x="26" y="148"/>
                  </a:cubicBezTo>
                  <a:cubicBezTo>
                    <a:pt x="26" y="149"/>
                    <a:pt x="29" y="146"/>
                    <a:pt x="32" y="146"/>
                  </a:cubicBezTo>
                  <a:cubicBezTo>
                    <a:pt x="34" y="146"/>
                    <a:pt x="35" y="143"/>
                    <a:pt x="37" y="143"/>
                  </a:cubicBezTo>
                  <a:cubicBezTo>
                    <a:pt x="40" y="142"/>
                    <a:pt x="42" y="143"/>
                    <a:pt x="45" y="143"/>
                  </a:cubicBezTo>
                  <a:cubicBezTo>
                    <a:pt x="47" y="142"/>
                    <a:pt x="50" y="142"/>
                    <a:pt x="51" y="142"/>
                  </a:cubicBezTo>
                  <a:cubicBezTo>
                    <a:pt x="56" y="141"/>
                    <a:pt x="65" y="144"/>
                    <a:pt x="67" y="141"/>
                  </a:cubicBezTo>
                  <a:cubicBezTo>
                    <a:pt x="68" y="141"/>
                    <a:pt x="68" y="141"/>
                    <a:pt x="69" y="141"/>
                  </a:cubicBezTo>
                  <a:cubicBezTo>
                    <a:pt x="70" y="144"/>
                    <a:pt x="70" y="146"/>
                    <a:pt x="71" y="149"/>
                  </a:cubicBezTo>
                  <a:cubicBezTo>
                    <a:pt x="72" y="152"/>
                    <a:pt x="69" y="153"/>
                    <a:pt x="70" y="155"/>
                  </a:cubicBezTo>
                  <a:close/>
                  <a:moveTo>
                    <a:pt x="70" y="124"/>
                  </a:moveTo>
                  <a:cubicBezTo>
                    <a:pt x="70" y="123"/>
                    <a:pt x="70" y="123"/>
                    <a:pt x="70" y="123"/>
                  </a:cubicBezTo>
                  <a:cubicBezTo>
                    <a:pt x="70" y="123"/>
                    <a:pt x="70" y="124"/>
                    <a:pt x="70" y="124"/>
                  </a:cubicBezTo>
                  <a:cubicBezTo>
                    <a:pt x="70" y="124"/>
                    <a:pt x="62" y="127"/>
                    <a:pt x="62" y="127"/>
                  </a:cubicBezTo>
                  <a:cubicBezTo>
                    <a:pt x="62" y="127"/>
                    <a:pt x="55" y="128"/>
                    <a:pt x="54" y="129"/>
                  </a:cubicBezTo>
                  <a:cubicBezTo>
                    <a:pt x="54" y="129"/>
                    <a:pt x="53" y="129"/>
                    <a:pt x="53" y="129"/>
                  </a:cubicBezTo>
                  <a:cubicBezTo>
                    <a:pt x="45" y="129"/>
                    <a:pt x="37" y="132"/>
                    <a:pt x="30" y="127"/>
                  </a:cubicBezTo>
                  <a:cubicBezTo>
                    <a:pt x="30" y="127"/>
                    <a:pt x="30" y="126"/>
                    <a:pt x="30" y="126"/>
                  </a:cubicBezTo>
                  <a:cubicBezTo>
                    <a:pt x="28" y="125"/>
                    <a:pt x="28" y="124"/>
                    <a:pt x="25" y="121"/>
                  </a:cubicBezTo>
                  <a:cubicBezTo>
                    <a:pt x="26" y="120"/>
                    <a:pt x="25" y="118"/>
                    <a:pt x="25" y="118"/>
                  </a:cubicBezTo>
                  <a:cubicBezTo>
                    <a:pt x="25" y="113"/>
                    <a:pt x="29" y="110"/>
                    <a:pt x="32" y="109"/>
                  </a:cubicBezTo>
                  <a:cubicBezTo>
                    <a:pt x="33" y="108"/>
                    <a:pt x="35" y="108"/>
                    <a:pt x="36" y="108"/>
                  </a:cubicBezTo>
                  <a:cubicBezTo>
                    <a:pt x="38" y="107"/>
                    <a:pt x="40" y="106"/>
                    <a:pt x="42" y="105"/>
                  </a:cubicBezTo>
                  <a:cubicBezTo>
                    <a:pt x="43" y="105"/>
                    <a:pt x="49" y="105"/>
                    <a:pt x="49" y="104"/>
                  </a:cubicBezTo>
                  <a:cubicBezTo>
                    <a:pt x="51" y="104"/>
                    <a:pt x="58" y="105"/>
                    <a:pt x="59" y="105"/>
                  </a:cubicBezTo>
                  <a:cubicBezTo>
                    <a:pt x="61" y="105"/>
                    <a:pt x="65" y="103"/>
                    <a:pt x="68" y="104"/>
                  </a:cubicBezTo>
                  <a:cubicBezTo>
                    <a:pt x="68" y="104"/>
                    <a:pt x="69" y="103"/>
                    <a:pt x="69" y="103"/>
                  </a:cubicBezTo>
                  <a:cubicBezTo>
                    <a:pt x="69" y="103"/>
                    <a:pt x="71" y="104"/>
                    <a:pt x="71" y="104"/>
                  </a:cubicBezTo>
                  <a:cubicBezTo>
                    <a:pt x="73" y="105"/>
                    <a:pt x="72" y="110"/>
                    <a:pt x="72" y="112"/>
                  </a:cubicBezTo>
                  <a:cubicBezTo>
                    <a:pt x="71" y="115"/>
                    <a:pt x="73" y="121"/>
                    <a:pt x="70" y="1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8" name="Freeform 59">
              <a:extLst>
                <a:ext uri="{FF2B5EF4-FFF2-40B4-BE49-F238E27FC236}">
                  <a16:creationId xmlns="" xmlns:a16="http://schemas.microsoft.com/office/drawing/2014/main" id="{417B056A-A9FC-C04D-AA75-B778E01BA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876" y="3000376"/>
              <a:ext cx="412750" cy="681038"/>
            </a:xfrm>
            <a:custGeom>
              <a:avLst/>
              <a:gdLst>
                <a:gd name="T0" fmla="*/ 103 w 136"/>
                <a:gd name="T1" fmla="*/ 7 h 223"/>
                <a:gd name="T2" fmla="*/ 106 w 136"/>
                <a:gd name="T3" fmla="*/ 25 h 223"/>
                <a:gd name="T4" fmla="*/ 103 w 136"/>
                <a:gd name="T5" fmla="*/ 38 h 223"/>
                <a:gd name="T6" fmla="*/ 94 w 136"/>
                <a:gd name="T7" fmla="*/ 60 h 223"/>
                <a:gd name="T8" fmla="*/ 105 w 136"/>
                <a:gd name="T9" fmla="*/ 71 h 223"/>
                <a:gd name="T10" fmla="*/ 116 w 136"/>
                <a:gd name="T11" fmla="*/ 53 h 223"/>
                <a:gd name="T12" fmla="*/ 119 w 136"/>
                <a:gd name="T13" fmla="*/ 38 h 223"/>
                <a:gd name="T14" fmla="*/ 124 w 136"/>
                <a:gd name="T15" fmla="*/ 9 h 223"/>
                <a:gd name="T16" fmla="*/ 135 w 136"/>
                <a:gd name="T17" fmla="*/ 25 h 223"/>
                <a:gd name="T18" fmla="*/ 128 w 136"/>
                <a:gd name="T19" fmla="*/ 42 h 223"/>
                <a:gd name="T20" fmla="*/ 124 w 136"/>
                <a:gd name="T21" fmla="*/ 63 h 223"/>
                <a:gd name="T22" fmla="*/ 96 w 136"/>
                <a:gd name="T23" fmla="*/ 85 h 223"/>
                <a:gd name="T24" fmla="*/ 92 w 136"/>
                <a:gd name="T25" fmla="*/ 129 h 223"/>
                <a:gd name="T26" fmla="*/ 86 w 136"/>
                <a:gd name="T27" fmla="*/ 160 h 223"/>
                <a:gd name="T28" fmla="*/ 79 w 136"/>
                <a:gd name="T29" fmla="*/ 176 h 223"/>
                <a:gd name="T30" fmla="*/ 69 w 136"/>
                <a:gd name="T31" fmla="*/ 162 h 223"/>
                <a:gd name="T32" fmla="*/ 61 w 136"/>
                <a:gd name="T33" fmla="*/ 174 h 223"/>
                <a:gd name="T34" fmla="*/ 52 w 136"/>
                <a:gd name="T35" fmla="*/ 223 h 223"/>
                <a:gd name="T36" fmla="*/ 45 w 136"/>
                <a:gd name="T37" fmla="*/ 211 h 223"/>
                <a:gd name="T38" fmla="*/ 46 w 136"/>
                <a:gd name="T39" fmla="*/ 152 h 223"/>
                <a:gd name="T40" fmla="*/ 27 w 136"/>
                <a:gd name="T41" fmla="*/ 153 h 223"/>
                <a:gd name="T42" fmla="*/ 2 w 136"/>
                <a:gd name="T43" fmla="*/ 149 h 223"/>
                <a:gd name="T44" fmla="*/ 2 w 136"/>
                <a:gd name="T45" fmla="*/ 126 h 223"/>
                <a:gd name="T46" fmla="*/ 7 w 136"/>
                <a:gd name="T47" fmla="*/ 95 h 223"/>
                <a:gd name="T48" fmla="*/ 11 w 136"/>
                <a:gd name="T49" fmla="*/ 68 h 223"/>
                <a:gd name="T50" fmla="*/ 15 w 136"/>
                <a:gd name="T51" fmla="*/ 50 h 223"/>
                <a:gd name="T52" fmla="*/ 30 w 136"/>
                <a:gd name="T53" fmla="*/ 65 h 223"/>
                <a:gd name="T54" fmla="*/ 28 w 136"/>
                <a:gd name="T55" fmla="*/ 74 h 223"/>
                <a:gd name="T56" fmla="*/ 29 w 136"/>
                <a:gd name="T57" fmla="*/ 100 h 223"/>
                <a:gd name="T58" fmla="*/ 47 w 136"/>
                <a:gd name="T59" fmla="*/ 90 h 223"/>
                <a:gd name="T60" fmla="*/ 49 w 136"/>
                <a:gd name="T61" fmla="*/ 64 h 223"/>
                <a:gd name="T62" fmla="*/ 50 w 136"/>
                <a:gd name="T63" fmla="*/ 31 h 223"/>
                <a:gd name="T64" fmla="*/ 66 w 136"/>
                <a:gd name="T65" fmla="*/ 4 h 223"/>
                <a:gd name="T66" fmla="*/ 69 w 136"/>
                <a:gd name="T67" fmla="*/ 34 h 223"/>
                <a:gd name="T68" fmla="*/ 65 w 136"/>
                <a:gd name="T69" fmla="*/ 55 h 223"/>
                <a:gd name="T70" fmla="*/ 65 w 136"/>
                <a:gd name="T71" fmla="*/ 97 h 223"/>
                <a:gd name="T72" fmla="*/ 69 w 136"/>
                <a:gd name="T73" fmla="*/ 126 h 223"/>
                <a:gd name="T74" fmla="*/ 62 w 136"/>
                <a:gd name="T75" fmla="*/ 139 h 223"/>
                <a:gd name="T76" fmla="*/ 74 w 136"/>
                <a:gd name="T77" fmla="*/ 153 h 223"/>
                <a:gd name="T78" fmla="*/ 82 w 136"/>
                <a:gd name="T79" fmla="*/ 139 h 223"/>
                <a:gd name="T80" fmla="*/ 85 w 136"/>
                <a:gd name="T81" fmla="*/ 97 h 223"/>
                <a:gd name="T82" fmla="*/ 75 w 136"/>
                <a:gd name="T83" fmla="*/ 85 h 223"/>
                <a:gd name="T84" fmla="*/ 66 w 136"/>
                <a:gd name="T85" fmla="*/ 91 h 223"/>
                <a:gd name="T86" fmla="*/ 69 w 136"/>
                <a:gd name="T87" fmla="*/ 81 h 223"/>
                <a:gd name="T88" fmla="*/ 87 w 136"/>
                <a:gd name="T89" fmla="*/ 54 h 223"/>
                <a:gd name="T90" fmla="*/ 91 w 136"/>
                <a:gd name="T91" fmla="*/ 12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6" h="223">
                  <a:moveTo>
                    <a:pt x="94" y="2"/>
                  </a:moveTo>
                  <a:cubicBezTo>
                    <a:pt x="96" y="3"/>
                    <a:pt x="100" y="3"/>
                    <a:pt x="101" y="4"/>
                  </a:cubicBezTo>
                  <a:cubicBezTo>
                    <a:pt x="102" y="5"/>
                    <a:pt x="102" y="6"/>
                    <a:pt x="103" y="7"/>
                  </a:cubicBezTo>
                  <a:cubicBezTo>
                    <a:pt x="104" y="9"/>
                    <a:pt x="106" y="12"/>
                    <a:pt x="106" y="13"/>
                  </a:cubicBezTo>
                  <a:cubicBezTo>
                    <a:pt x="107" y="15"/>
                    <a:pt x="106" y="19"/>
                    <a:pt x="106" y="20"/>
                  </a:cubicBezTo>
                  <a:cubicBezTo>
                    <a:pt x="106" y="22"/>
                    <a:pt x="106" y="23"/>
                    <a:pt x="106" y="25"/>
                  </a:cubicBezTo>
                  <a:cubicBezTo>
                    <a:pt x="105" y="27"/>
                    <a:pt x="105" y="29"/>
                    <a:pt x="104" y="31"/>
                  </a:cubicBezTo>
                  <a:cubicBezTo>
                    <a:pt x="104" y="33"/>
                    <a:pt x="104" y="35"/>
                    <a:pt x="104" y="36"/>
                  </a:cubicBezTo>
                  <a:cubicBezTo>
                    <a:pt x="103" y="37"/>
                    <a:pt x="103" y="37"/>
                    <a:pt x="103" y="38"/>
                  </a:cubicBezTo>
                  <a:cubicBezTo>
                    <a:pt x="102" y="39"/>
                    <a:pt x="103" y="41"/>
                    <a:pt x="103" y="42"/>
                  </a:cubicBezTo>
                  <a:cubicBezTo>
                    <a:pt x="103" y="43"/>
                    <a:pt x="103" y="44"/>
                    <a:pt x="103" y="46"/>
                  </a:cubicBezTo>
                  <a:cubicBezTo>
                    <a:pt x="100" y="51"/>
                    <a:pt x="96" y="54"/>
                    <a:pt x="94" y="60"/>
                  </a:cubicBezTo>
                  <a:cubicBezTo>
                    <a:pt x="94" y="62"/>
                    <a:pt x="96" y="72"/>
                    <a:pt x="96" y="73"/>
                  </a:cubicBezTo>
                  <a:cubicBezTo>
                    <a:pt x="99" y="73"/>
                    <a:pt x="100" y="73"/>
                    <a:pt x="102" y="72"/>
                  </a:cubicBezTo>
                  <a:cubicBezTo>
                    <a:pt x="103" y="72"/>
                    <a:pt x="104" y="72"/>
                    <a:pt x="105" y="71"/>
                  </a:cubicBezTo>
                  <a:cubicBezTo>
                    <a:pt x="110" y="70"/>
                    <a:pt x="110" y="66"/>
                    <a:pt x="112" y="60"/>
                  </a:cubicBezTo>
                  <a:cubicBezTo>
                    <a:pt x="112" y="58"/>
                    <a:pt x="115" y="56"/>
                    <a:pt x="116" y="54"/>
                  </a:cubicBezTo>
                  <a:cubicBezTo>
                    <a:pt x="116" y="54"/>
                    <a:pt x="116" y="53"/>
                    <a:pt x="116" y="53"/>
                  </a:cubicBezTo>
                  <a:cubicBezTo>
                    <a:pt x="116" y="53"/>
                    <a:pt x="118" y="48"/>
                    <a:pt x="117" y="47"/>
                  </a:cubicBezTo>
                  <a:cubicBezTo>
                    <a:pt x="118" y="47"/>
                    <a:pt x="119" y="47"/>
                    <a:pt x="119" y="45"/>
                  </a:cubicBezTo>
                  <a:cubicBezTo>
                    <a:pt x="119" y="43"/>
                    <a:pt x="119" y="41"/>
                    <a:pt x="119" y="38"/>
                  </a:cubicBezTo>
                  <a:cubicBezTo>
                    <a:pt x="118" y="35"/>
                    <a:pt x="120" y="23"/>
                    <a:pt x="122" y="19"/>
                  </a:cubicBezTo>
                  <a:cubicBezTo>
                    <a:pt x="122" y="18"/>
                    <a:pt x="122" y="18"/>
                    <a:pt x="121" y="19"/>
                  </a:cubicBezTo>
                  <a:cubicBezTo>
                    <a:pt x="119" y="13"/>
                    <a:pt x="118" y="11"/>
                    <a:pt x="124" y="9"/>
                  </a:cubicBezTo>
                  <a:cubicBezTo>
                    <a:pt x="126" y="9"/>
                    <a:pt x="126" y="8"/>
                    <a:pt x="128" y="9"/>
                  </a:cubicBezTo>
                  <a:cubicBezTo>
                    <a:pt x="132" y="11"/>
                    <a:pt x="134" y="17"/>
                    <a:pt x="135" y="22"/>
                  </a:cubicBezTo>
                  <a:cubicBezTo>
                    <a:pt x="135" y="23"/>
                    <a:pt x="135" y="24"/>
                    <a:pt x="135" y="25"/>
                  </a:cubicBezTo>
                  <a:cubicBezTo>
                    <a:pt x="135" y="26"/>
                    <a:pt x="136" y="27"/>
                    <a:pt x="136" y="29"/>
                  </a:cubicBezTo>
                  <a:cubicBezTo>
                    <a:pt x="135" y="29"/>
                    <a:pt x="135" y="29"/>
                    <a:pt x="134" y="30"/>
                  </a:cubicBezTo>
                  <a:cubicBezTo>
                    <a:pt x="135" y="35"/>
                    <a:pt x="130" y="39"/>
                    <a:pt x="128" y="42"/>
                  </a:cubicBezTo>
                  <a:cubicBezTo>
                    <a:pt x="128" y="44"/>
                    <a:pt x="127" y="46"/>
                    <a:pt x="127" y="48"/>
                  </a:cubicBezTo>
                  <a:cubicBezTo>
                    <a:pt x="127" y="48"/>
                    <a:pt x="126" y="49"/>
                    <a:pt x="126" y="50"/>
                  </a:cubicBezTo>
                  <a:cubicBezTo>
                    <a:pt x="128" y="53"/>
                    <a:pt x="126" y="59"/>
                    <a:pt x="124" y="63"/>
                  </a:cubicBezTo>
                  <a:cubicBezTo>
                    <a:pt x="123" y="66"/>
                    <a:pt x="124" y="69"/>
                    <a:pt x="123" y="74"/>
                  </a:cubicBezTo>
                  <a:cubicBezTo>
                    <a:pt x="122" y="78"/>
                    <a:pt x="117" y="84"/>
                    <a:pt x="114" y="85"/>
                  </a:cubicBezTo>
                  <a:cubicBezTo>
                    <a:pt x="109" y="88"/>
                    <a:pt x="100" y="78"/>
                    <a:pt x="96" y="85"/>
                  </a:cubicBezTo>
                  <a:cubicBezTo>
                    <a:pt x="95" y="86"/>
                    <a:pt x="95" y="89"/>
                    <a:pt x="94" y="91"/>
                  </a:cubicBezTo>
                  <a:cubicBezTo>
                    <a:pt x="94" y="98"/>
                    <a:pt x="94" y="106"/>
                    <a:pt x="94" y="113"/>
                  </a:cubicBezTo>
                  <a:cubicBezTo>
                    <a:pt x="94" y="119"/>
                    <a:pt x="93" y="124"/>
                    <a:pt x="92" y="129"/>
                  </a:cubicBezTo>
                  <a:cubicBezTo>
                    <a:pt x="92" y="130"/>
                    <a:pt x="92" y="142"/>
                    <a:pt x="92" y="142"/>
                  </a:cubicBezTo>
                  <a:cubicBezTo>
                    <a:pt x="92" y="143"/>
                    <a:pt x="89" y="153"/>
                    <a:pt x="90" y="154"/>
                  </a:cubicBezTo>
                  <a:cubicBezTo>
                    <a:pt x="88" y="155"/>
                    <a:pt x="87" y="158"/>
                    <a:pt x="86" y="160"/>
                  </a:cubicBezTo>
                  <a:cubicBezTo>
                    <a:pt x="86" y="162"/>
                    <a:pt x="86" y="164"/>
                    <a:pt x="86" y="166"/>
                  </a:cubicBezTo>
                  <a:cubicBezTo>
                    <a:pt x="84" y="168"/>
                    <a:pt x="84" y="170"/>
                    <a:pt x="83" y="172"/>
                  </a:cubicBezTo>
                  <a:cubicBezTo>
                    <a:pt x="83" y="173"/>
                    <a:pt x="80" y="175"/>
                    <a:pt x="79" y="176"/>
                  </a:cubicBezTo>
                  <a:cubicBezTo>
                    <a:pt x="78" y="177"/>
                    <a:pt x="72" y="173"/>
                    <a:pt x="71" y="171"/>
                  </a:cubicBezTo>
                  <a:cubicBezTo>
                    <a:pt x="71" y="170"/>
                    <a:pt x="69" y="168"/>
                    <a:pt x="69" y="166"/>
                  </a:cubicBezTo>
                  <a:cubicBezTo>
                    <a:pt x="68" y="165"/>
                    <a:pt x="68" y="163"/>
                    <a:pt x="69" y="162"/>
                  </a:cubicBezTo>
                  <a:cubicBezTo>
                    <a:pt x="67" y="158"/>
                    <a:pt x="65" y="149"/>
                    <a:pt x="61" y="149"/>
                  </a:cubicBezTo>
                  <a:cubicBezTo>
                    <a:pt x="61" y="156"/>
                    <a:pt x="61" y="162"/>
                    <a:pt x="60" y="169"/>
                  </a:cubicBezTo>
                  <a:cubicBezTo>
                    <a:pt x="61" y="171"/>
                    <a:pt x="61" y="172"/>
                    <a:pt x="61" y="174"/>
                  </a:cubicBezTo>
                  <a:cubicBezTo>
                    <a:pt x="60" y="177"/>
                    <a:pt x="59" y="180"/>
                    <a:pt x="58" y="183"/>
                  </a:cubicBezTo>
                  <a:cubicBezTo>
                    <a:pt x="58" y="188"/>
                    <a:pt x="58" y="194"/>
                    <a:pt x="58" y="199"/>
                  </a:cubicBezTo>
                  <a:cubicBezTo>
                    <a:pt x="58" y="209"/>
                    <a:pt x="61" y="222"/>
                    <a:pt x="52" y="223"/>
                  </a:cubicBezTo>
                  <a:cubicBezTo>
                    <a:pt x="51" y="221"/>
                    <a:pt x="48" y="222"/>
                    <a:pt x="47" y="220"/>
                  </a:cubicBezTo>
                  <a:cubicBezTo>
                    <a:pt x="47" y="218"/>
                    <a:pt x="47" y="217"/>
                    <a:pt x="47" y="215"/>
                  </a:cubicBezTo>
                  <a:cubicBezTo>
                    <a:pt x="46" y="213"/>
                    <a:pt x="45" y="212"/>
                    <a:pt x="45" y="211"/>
                  </a:cubicBezTo>
                  <a:cubicBezTo>
                    <a:pt x="43" y="207"/>
                    <a:pt x="45" y="202"/>
                    <a:pt x="44" y="198"/>
                  </a:cubicBezTo>
                  <a:cubicBezTo>
                    <a:pt x="43" y="190"/>
                    <a:pt x="43" y="178"/>
                    <a:pt x="44" y="170"/>
                  </a:cubicBezTo>
                  <a:cubicBezTo>
                    <a:pt x="46" y="163"/>
                    <a:pt x="43" y="156"/>
                    <a:pt x="46" y="152"/>
                  </a:cubicBezTo>
                  <a:cubicBezTo>
                    <a:pt x="45" y="150"/>
                    <a:pt x="44" y="148"/>
                    <a:pt x="41" y="148"/>
                  </a:cubicBezTo>
                  <a:cubicBezTo>
                    <a:pt x="39" y="148"/>
                    <a:pt x="37" y="150"/>
                    <a:pt x="36" y="150"/>
                  </a:cubicBezTo>
                  <a:cubicBezTo>
                    <a:pt x="33" y="151"/>
                    <a:pt x="29" y="151"/>
                    <a:pt x="27" y="153"/>
                  </a:cubicBezTo>
                  <a:cubicBezTo>
                    <a:pt x="26" y="157"/>
                    <a:pt x="10" y="158"/>
                    <a:pt x="6" y="155"/>
                  </a:cubicBezTo>
                  <a:cubicBezTo>
                    <a:pt x="5" y="154"/>
                    <a:pt x="5" y="153"/>
                    <a:pt x="5" y="151"/>
                  </a:cubicBezTo>
                  <a:cubicBezTo>
                    <a:pt x="4" y="151"/>
                    <a:pt x="3" y="150"/>
                    <a:pt x="2" y="149"/>
                  </a:cubicBezTo>
                  <a:cubicBezTo>
                    <a:pt x="1" y="146"/>
                    <a:pt x="2" y="142"/>
                    <a:pt x="1" y="139"/>
                  </a:cubicBezTo>
                  <a:cubicBezTo>
                    <a:pt x="1" y="136"/>
                    <a:pt x="0" y="134"/>
                    <a:pt x="0" y="132"/>
                  </a:cubicBezTo>
                  <a:cubicBezTo>
                    <a:pt x="1" y="130"/>
                    <a:pt x="2" y="127"/>
                    <a:pt x="2" y="126"/>
                  </a:cubicBezTo>
                  <a:cubicBezTo>
                    <a:pt x="2" y="125"/>
                    <a:pt x="2" y="116"/>
                    <a:pt x="2" y="115"/>
                  </a:cubicBezTo>
                  <a:cubicBezTo>
                    <a:pt x="3" y="111"/>
                    <a:pt x="5" y="107"/>
                    <a:pt x="7" y="105"/>
                  </a:cubicBezTo>
                  <a:cubicBezTo>
                    <a:pt x="7" y="102"/>
                    <a:pt x="7" y="98"/>
                    <a:pt x="7" y="95"/>
                  </a:cubicBezTo>
                  <a:cubicBezTo>
                    <a:pt x="8" y="94"/>
                    <a:pt x="9" y="93"/>
                    <a:pt x="10" y="92"/>
                  </a:cubicBezTo>
                  <a:cubicBezTo>
                    <a:pt x="11" y="89"/>
                    <a:pt x="10" y="86"/>
                    <a:pt x="11" y="84"/>
                  </a:cubicBezTo>
                  <a:cubicBezTo>
                    <a:pt x="12" y="82"/>
                    <a:pt x="10" y="71"/>
                    <a:pt x="11" y="68"/>
                  </a:cubicBezTo>
                  <a:cubicBezTo>
                    <a:pt x="11" y="66"/>
                    <a:pt x="11" y="64"/>
                    <a:pt x="10" y="62"/>
                  </a:cubicBezTo>
                  <a:cubicBezTo>
                    <a:pt x="11" y="61"/>
                    <a:pt x="14" y="51"/>
                    <a:pt x="14" y="50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7" y="47"/>
                    <a:pt x="23" y="32"/>
                    <a:pt x="30" y="38"/>
                  </a:cubicBezTo>
                  <a:cubicBezTo>
                    <a:pt x="37" y="45"/>
                    <a:pt x="27" y="48"/>
                    <a:pt x="29" y="53"/>
                  </a:cubicBezTo>
                  <a:cubicBezTo>
                    <a:pt x="30" y="57"/>
                    <a:pt x="31" y="60"/>
                    <a:pt x="30" y="65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8"/>
                    <a:pt x="29" y="69"/>
                    <a:pt x="28" y="70"/>
                  </a:cubicBezTo>
                  <a:cubicBezTo>
                    <a:pt x="28" y="71"/>
                    <a:pt x="28" y="73"/>
                    <a:pt x="28" y="74"/>
                  </a:cubicBezTo>
                  <a:cubicBezTo>
                    <a:pt x="27" y="80"/>
                    <a:pt x="28" y="80"/>
                    <a:pt x="25" y="84"/>
                  </a:cubicBezTo>
                  <a:cubicBezTo>
                    <a:pt x="25" y="86"/>
                    <a:pt x="26" y="87"/>
                    <a:pt x="27" y="88"/>
                  </a:cubicBezTo>
                  <a:cubicBezTo>
                    <a:pt x="27" y="90"/>
                    <a:pt x="28" y="98"/>
                    <a:pt x="29" y="100"/>
                  </a:cubicBezTo>
                  <a:cubicBezTo>
                    <a:pt x="31" y="100"/>
                    <a:pt x="34" y="99"/>
                    <a:pt x="35" y="98"/>
                  </a:cubicBezTo>
                  <a:cubicBezTo>
                    <a:pt x="36" y="98"/>
                    <a:pt x="37" y="98"/>
                    <a:pt x="38" y="98"/>
                  </a:cubicBezTo>
                  <a:cubicBezTo>
                    <a:pt x="40" y="95"/>
                    <a:pt x="45" y="93"/>
                    <a:pt x="47" y="90"/>
                  </a:cubicBezTo>
                  <a:cubicBezTo>
                    <a:pt x="48" y="89"/>
                    <a:pt x="51" y="87"/>
                    <a:pt x="49" y="86"/>
                  </a:cubicBezTo>
                  <a:cubicBezTo>
                    <a:pt x="50" y="85"/>
                    <a:pt x="51" y="84"/>
                    <a:pt x="52" y="82"/>
                  </a:cubicBezTo>
                  <a:cubicBezTo>
                    <a:pt x="53" y="76"/>
                    <a:pt x="50" y="69"/>
                    <a:pt x="49" y="64"/>
                  </a:cubicBezTo>
                  <a:cubicBezTo>
                    <a:pt x="49" y="64"/>
                    <a:pt x="49" y="55"/>
                    <a:pt x="49" y="54"/>
                  </a:cubicBezTo>
                  <a:cubicBezTo>
                    <a:pt x="48" y="51"/>
                    <a:pt x="51" y="44"/>
                    <a:pt x="51" y="41"/>
                  </a:cubicBezTo>
                  <a:cubicBezTo>
                    <a:pt x="52" y="37"/>
                    <a:pt x="50" y="34"/>
                    <a:pt x="50" y="31"/>
                  </a:cubicBezTo>
                  <a:cubicBezTo>
                    <a:pt x="50" y="29"/>
                    <a:pt x="52" y="28"/>
                    <a:pt x="50" y="26"/>
                  </a:cubicBezTo>
                  <a:cubicBezTo>
                    <a:pt x="50" y="25"/>
                    <a:pt x="52" y="18"/>
                    <a:pt x="52" y="18"/>
                  </a:cubicBezTo>
                  <a:cubicBezTo>
                    <a:pt x="54" y="13"/>
                    <a:pt x="58" y="0"/>
                    <a:pt x="66" y="4"/>
                  </a:cubicBezTo>
                  <a:cubicBezTo>
                    <a:pt x="68" y="5"/>
                    <a:pt x="69" y="7"/>
                    <a:pt x="70" y="10"/>
                  </a:cubicBezTo>
                  <a:cubicBezTo>
                    <a:pt x="71" y="11"/>
                    <a:pt x="72" y="13"/>
                    <a:pt x="72" y="14"/>
                  </a:cubicBezTo>
                  <a:cubicBezTo>
                    <a:pt x="74" y="21"/>
                    <a:pt x="69" y="27"/>
                    <a:pt x="69" y="34"/>
                  </a:cubicBezTo>
                  <a:cubicBezTo>
                    <a:pt x="69" y="36"/>
                    <a:pt x="68" y="40"/>
                    <a:pt x="67" y="43"/>
                  </a:cubicBezTo>
                  <a:cubicBezTo>
                    <a:pt x="66" y="45"/>
                    <a:pt x="67" y="50"/>
                    <a:pt x="66" y="53"/>
                  </a:cubicBezTo>
                  <a:cubicBezTo>
                    <a:pt x="66" y="54"/>
                    <a:pt x="65" y="55"/>
                    <a:pt x="65" y="55"/>
                  </a:cubicBezTo>
                  <a:cubicBezTo>
                    <a:pt x="64" y="60"/>
                    <a:pt x="64" y="64"/>
                    <a:pt x="64" y="68"/>
                  </a:cubicBezTo>
                  <a:cubicBezTo>
                    <a:pt x="63" y="70"/>
                    <a:pt x="63" y="71"/>
                    <a:pt x="62" y="73"/>
                  </a:cubicBezTo>
                  <a:cubicBezTo>
                    <a:pt x="60" y="80"/>
                    <a:pt x="63" y="94"/>
                    <a:pt x="65" y="97"/>
                  </a:cubicBezTo>
                  <a:cubicBezTo>
                    <a:pt x="68" y="97"/>
                    <a:pt x="68" y="102"/>
                    <a:pt x="69" y="105"/>
                  </a:cubicBezTo>
                  <a:cubicBezTo>
                    <a:pt x="71" y="109"/>
                    <a:pt x="75" y="116"/>
                    <a:pt x="72" y="121"/>
                  </a:cubicBezTo>
                  <a:cubicBezTo>
                    <a:pt x="71" y="123"/>
                    <a:pt x="70" y="124"/>
                    <a:pt x="69" y="126"/>
                  </a:cubicBezTo>
                  <a:cubicBezTo>
                    <a:pt x="69" y="128"/>
                    <a:pt x="69" y="129"/>
                    <a:pt x="69" y="131"/>
                  </a:cubicBezTo>
                  <a:cubicBezTo>
                    <a:pt x="68" y="132"/>
                    <a:pt x="67" y="133"/>
                    <a:pt x="67" y="135"/>
                  </a:cubicBezTo>
                  <a:cubicBezTo>
                    <a:pt x="66" y="137"/>
                    <a:pt x="63" y="138"/>
                    <a:pt x="62" y="139"/>
                  </a:cubicBezTo>
                  <a:cubicBezTo>
                    <a:pt x="61" y="143"/>
                    <a:pt x="68" y="149"/>
                    <a:pt x="70" y="151"/>
                  </a:cubicBezTo>
                  <a:cubicBezTo>
                    <a:pt x="71" y="151"/>
                    <a:pt x="72" y="151"/>
                    <a:pt x="72" y="151"/>
                  </a:cubicBezTo>
                  <a:cubicBezTo>
                    <a:pt x="72" y="152"/>
                    <a:pt x="73" y="153"/>
                    <a:pt x="74" y="153"/>
                  </a:cubicBezTo>
                  <a:cubicBezTo>
                    <a:pt x="74" y="153"/>
                    <a:pt x="74" y="153"/>
                    <a:pt x="74" y="153"/>
                  </a:cubicBezTo>
                  <a:cubicBezTo>
                    <a:pt x="75" y="154"/>
                    <a:pt x="76" y="156"/>
                    <a:pt x="78" y="155"/>
                  </a:cubicBezTo>
                  <a:cubicBezTo>
                    <a:pt x="78" y="150"/>
                    <a:pt x="81" y="144"/>
                    <a:pt x="82" y="139"/>
                  </a:cubicBezTo>
                  <a:cubicBezTo>
                    <a:pt x="83" y="135"/>
                    <a:pt x="83" y="121"/>
                    <a:pt x="83" y="114"/>
                  </a:cubicBezTo>
                  <a:cubicBezTo>
                    <a:pt x="82" y="111"/>
                    <a:pt x="84" y="107"/>
                    <a:pt x="85" y="105"/>
                  </a:cubicBezTo>
                  <a:cubicBezTo>
                    <a:pt x="85" y="102"/>
                    <a:pt x="85" y="100"/>
                    <a:pt x="85" y="97"/>
                  </a:cubicBezTo>
                  <a:cubicBezTo>
                    <a:pt x="86" y="96"/>
                    <a:pt x="86" y="94"/>
                    <a:pt x="86" y="93"/>
                  </a:cubicBezTo>
                  <a:cubicBezTo>
                    <a:pt x="87" y="90"/>
                    <a:pt x="85" y="86"/>
                    <a:pt x="85" y="84"/>
                  </a:cubicBezTo>
                  <a:cubicBezTo>
                    <a:pt x="82" y="83"/>
                    <a:pt x="77" y="83"/>
                    <a:pt x="75" y="85"/>
                  </a:cubicBezTo>
                  <a:cubicBezTo>
                    <a:pt x="73" y="86"/>
                    <a:pt x="74" y="87"/>
                    <a:pt x="72" y="88"/>
                  </a:cubicBezTo>
                  <a:cubicBezTo>
                    <a:pt x="70" y="89"/>
                    <a:pt x="70" y="87"/>
                    <a:pt x="69" y="89"/>
                  </a:cubicBezTo>
                  <a:cubicBezTo>
                    <a:pt x="69" y="90"/>
                    <a:pt x="67" y="91"/>
                    <a:pt x="66" y="91"/>
                  </a:cubicBezTo>
                  <a:cubicBezTo>
                    <a:pt x="65" y="91"/>
                    <a:pt x="64" y="91"/>
                    <a:pt x="64" y="90"/>
                  </a:cubicBezTo>
                  <a:cubicBezTo>
                    <a:pt x="63" y="88"/>
                    <a:pt x="64" y="87"/>
                    <a:pt x="64" y="85"/>
                  </a:cubicBezTo>
                  <a:cubicBezTo>
                    <a:pt x="66" y="85"/>
                    <a:pt x="67" y="83"/>
                    <a:pt x="69" y="81"/>
                  </a:cubicBezTo>
                  <a:cubicBezTo>
                    <a:pt x="70" y="81"/>
                    <a:pt x="71" y="81"/>
                    <a:pt x="71" y="81"/>
                  </a:cubicBezTo>
                  <a:cubicBezTo>
                    <a:pt x="76" y="80"/>
                    <a:pt x="82" y="80"/>
                    <a:pt x="85" y="76"/>
                  </a:cubicBezTo>
                  <a:cubicBezTo>
                    <a:pt x="84" y="72"/>
                    <a:pt x="86" y="59"/>
                    <a:pt x="87" y="54"/>
                  </a:cubicBezTo>
                  <a:cubicBezTo>
                    <a:pt x="87" y="52"/>
                    <a:pt x="87" y="49"/>
                    <a:pt x="87" y="47"/>
                  </a:cubicBezTo>
                  <a:cubicBezTo>
                    <a:pt x="88" y="40"/>
                    <a:pt x="86" y="30"/>
                    <a:pt x="87" y="24"/>
                  </a:cubicBezTo>
                  <a:cubicBezTo>
                    <a:pt x="87" y="20"/>
                    <a:pt x="90" y="16"/>
                    <a:pt x="91" y="12"/>
                  </a:cubicBezTo>
                  <a:cubicBezTo>
                    <a:pt x="89" y="10"/>
                    <a:pt x="89" y="8"/>
                    <a:pt x="89" y="4"/>
                  </a:cubicBezTo>
                  <a:cubicBezTo>
                    <a:pt x="90" y="3"/>
                    <a:pt x="93" y="3"/>
                    <a:pt x="9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9" name="Freeform 60">
              <a:extLst>
                <a:ext uri="{FF2B5EF4-FFF2-40B4-BE49-F238E27FC236}">
                  <a16:creationId xmlns="" xmlns:a16="http://schemas.microsoft.com/office/drawing/2014/main" id="{770D6456-CBA5-AF4B-A861-7193C4142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576" y="3017838"/>
              <a:ext cx="358775" cy="234950"/>
            </a:xfrm>
            <a:custGeom>
              <a:avLst/>
              <a:gdLst>
                <a:gd name="T0" fmla="*/ 47 w 118"/>
                <a:gd name="T1" fmla="*/ 0 h 77"/>
                <a:gd name="T2" fmla="*/ 52 w 118"/>
                <a:gd name="T3" fmla="*/ 3 h 77"/>
                <a:gd name="T4" fmla="*/ 53 w 118"/>
                <a:gd name="T5" fmla="*/ 4 h 77"/>
                <a:gd name="T6" fmla="*/ 65 w 118"/>
                <a:gd name="T7" fmla="*/ 8 h 77"/>
                <a:gd name="T8" fmla="*/ 71 w 118"/>
                <a:gd name="T9" fmla="*/ 9 h 77"/>
                <a:gd name="T10" fmla="*/ 74 w 118"/>
                <a:gd name="T11" fmla="*/ 11 h 77"/>
                <a:gd name="T12" fmla="*/ 88 w 118"/>
                <a:gd name="T13" fmla="*/ 19 h 77"/>
                <a:gd name="T14" fmla="*/ 88 w 118"/>
                <a:gd name="T15" fmla="*/ 38 h 77"/>
                <a:gd name="T16" fmla="*/ 79 w 118"/>
                <a:gd name="T17" fmla="*/ 48 h 77"/>
                <a:gd name="T18" fmla="*/ 65 w 118"/>
                <a:gd name="T19" fmla="*/ 57 h 77"/>
                <a:gd name="T20" fmla="*/ 70 w 118"/>
                <a:gd name="T21" fmla="*/ 59 h 77"/>
                <a:gd name="T22" fmla="*/ 86 w 118"/>
                <a:gd name="T23" fmla="*/ 60 h 77"/>
                <a:gd name="T24" fmla="*/ 93 w 118"/>
                <a:gd name="T25" fmla="*/ 59 h 77"/>
                <a:gd name="T26" fmla="*/ 113 w 118"/>
                <a:gd name="T27" fmla="*/ 64 h 77"/>
                <a:gd name="T28" fmla="*/ 116 w 118"/>
                <a:gd name="T29" fmla="*/ 75 h 77"/>
                <a:gd name="T30" fmla="*/ 101 w 118"/>
                <a:gd name="T31" fmla="*/ 75 h 77"/>
                <a:gd name="T32" fmla="*/ 88 w 118"/>
                <a:gd name="T33" fmla="*/ 76 h 77"/>
                <a:gd name="T34" fmla="*/ 76 w 118"/>
                <a:gd name="T35" fmla="*/ 75 h 77"/>
                <a:gd name="T36" fmla="*/ 50 w 118"/>
                <a:gd name="T37" fmla="*/ 75 h 77"/>
                <a:gd name="T38" fmla="*/ 44 w 118"/>
                <a:gd name="T39" fmla="*/ 75 h 77"/>
                <a:gd name="T40" fmla="*/ 34 w 118"/>
                <a:gd name="T41" fmla="*/ 77 h 77"/>
                <a:gd name="T42" fmla="*/ 23 w 118"/>
                <a:gd name="T43" fmla="*/ 75 h 77"/>
                <a:gd name="T44" fmla="*/ 16 w 118"/>
                <a:gd name="T45" fmla="*/ 69 h 77"/>
                <a:gd name="T46" fmla="*/ 18 w 118"/>
                <a:gd name="T47" fmla="*/ 65 h 77"/>
                <a:gd name="T48" fmla="*/ 56 w 118"/>
                <a:gd name="T49" fmla="*/ 54 h 77"/>
                <a:gd name="T50" fmla="*/ 61 w 118"/>
                <a:gd name="T51" fmla="*/ 48 h 77"/>
                <a:gd name="T52" fmla="*/ 68 w 118"/>
                <a:gd name="T53" fmla="*/ 42 h 77"/>
                <a:gd name="T54" fmla="*/ 60 w 118"/>
                <a:gd name="T55" fmla="*/ 29 h 77"/>
                <a:gd name="T56" fmla="*/ 50 w 118"/>
                <a:gd name="T57" fmla="*/ 26 h 77"/>
                <a:gd name="T58" fmla="*/ 48 w 118"/>
                <a:gd name="T59" fmla="*/ 25 h 77"/>
                <a:gd name="T60" fmla="*/ 40 w 118"/>
                <a:gd name="T61" fmla="*/ 31 h 77"/>
                <a:gd name="T62" fmla="*/ 20 w 118"/>
                <a:gd name="T63" fmla="*/ 47 h 77"/>
                <a:gd name="T64" fmla="*/ 9 w 118"/>
                <a:gd name="T65" fmla="*/ 53 h 77"/>
                <a:gd name="T66" fmla="*/ 3 w 118"/>
                <a:gd name="T67" fmla="*/ 53 h 77"/>
                <a:gd name="T68" fmla="*/ 0 w 118"/>
                <a:gd name="T69" fmla="*/ 48 h 77"/>
                <a:gd name="T70" fmla="*/ 18 w 118"/>
                <a:gd name="T71" fmla="*/ 33 h 77"/>
                <a:gd name="T72" fmla="*/ 21 w 118"/>
                <a:gd name="T73" fmla="*/ 30 h 77"/>
                <a:gd name="T74" fmla="*/ 24 w 118"/>
                <a:gd name="T75" fmla="*/ 29 h 77"/>
                <a:gd name="T76" fmla="*/ 26 w 118"/>
                <a:gd name="T77" fmla="*/ 27 h 77"/>
                <a:gd name="T78" fmla="*/ 34 w 118"/>
                <a:gd name="T79" fmla="*/ 14 h 77"/>
                <a:gd name="T80" fmla="*/ 31 w 118"/>
                <a:gd name="T81" fmla="*/ 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8" h="77">
                  <a:moveTo>
                    <a:pt x="38" y="0"/>
                  </a:moveTo>
                  <a:cubicBezTo>
                    <a:pt x="42" y="1"/>
                    <a:pt x="44" y="0"/>
                    <a:pt x="47" y="0"/>
                  </a:cubicBezTo>
                  <a:cubicBezTo>
                    <a:pt x="49" y="1"/>
                    <a:pt x="50" y="2"/>
                    <a:pt x="51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3" y="3"/>
                    <a:pt x="52" y="4"/>
                    <a:pt x="53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5" y="4"/>
                    <a:pt x="61" y="6"/>
                    <a:pt x="62" y="6"/>
                  </a:cubicBezTo>
                  <a:cubicBezTo>
                    <a:pt x="63" y="6"/>
                    <a:pt x="64" y="8"/>
                    <a:pt x="65" y="8"/>
                  </a:cubicBezTo>
                  <a:cubicBezTo>
                    <a:pt x="66" y="8"/>
                    <a:pt x="70" y="9"/>
                    <a:pt x="70" y="9"/>
                  </a:cubicBezTo>
                  <a:cubicBezTo>
                    <a:pt x="70" y="9"/>
                    <a:pt x="70" y="9"/>
                    <a:pt x="71" y="9"/>
                  </a:cubicBezTo>
                  <a:cubicBezTo>
                    <a:pt x="71" y="9"/>
                    <a:pt x="72" y="10"/>
                    <a:pt x="72" y="11"/>
                  </a:cubicBezTo>
                  <a:cubicBezTo>
                    <a:pt x="73" y="11"/>
                    <a:pt x="73" y="10"/>
                    <a:pt x="74" y="11"/>
                  </a:cubicBezTo>
                  <a:cubicBezTo>
                    <a:pt x="75" y="12"/>
                    <a:pt x="76" y="13"/>
                    <a:pt x="78" y="14"/>
                  </a:cubicBezTo>
                  <a:cubicBezTo>
                    <a:pt x="80" y="15"/>
                    <a:pt x="86" y="16"/>
                    <a:pt x="88" y="19"/>
                  </a:cubicBezTo>
                  <a:cubicBezTo>
                    <a:pt x="89" y="21"/>
                    <a:pt x="88" y="30"/>
                    <a:pt x="88" y="31"/>
                  </a:cubicBezTo>
                  <a:cubicBezTo>
                    <a:pt x="88" y="33"/>
                    <a:pt x="88" y="36"/>
                    <a:pt x="88" y="38"/>
                  </a:cubicBezTo>
                  <a:cubicBezTo>
                    <a:pt x="87" y="40"/>
                    <a:pt x="86" y="43"/>
                    <a:pt x="84" y="44"/>
                  </a:cubicBezTo>
                  <a:cubicBezTo>
                    <a:pt x="82" y="46"/>
                    <a:pt x="80" y="45"/>
                    <a:pt x="79" y="48"/>
                  </a:cubicBezTo>
                  <a:cubicBezTo>
                    <a:pt x="77" y="48"/>
                    <a:pt x="65" y="53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5" y="58"/>
                    <a:pt x="65" y="58"/>
                    <a:pt x="66" y="59"/>
                  </a:cubicBezTo>
                  <a:cubicBezTo>
                    <a:pt x="66" y="59"/>
                    <a:pt x="70" y="59"/>
                    <a:pt x="70" y="59"/>
                  </a:cubicBezTo>
                  <a:cubicBezTo>
                    <a:pt x="72" y="60"/>
                    <a:pt x="81" y="57"/>
                    <a:pt x="85" y="59"/>
                  </a:cubicBezTo>
                  <a:cubicBezTo>
                    <a:pt x="85" y="59"/>
                    <a:pt x="86" y="59"/>
                    <a:pt x="86" y="60"/>
                  </a:cubicBezTo>
                  <a:cubicBezTo>
                    <a:pt x="92" y="59"/>
                    <a:pt x="92" y="59"/>
                    <a:pt x="92" y="59"/>
                  </a:cubicBezTo>
                  <a:cubicBezTo>
                    <a:pt x="92" y="59"/>
                    <a:pt x="92" y="59"/>
                    <a:pt x="93" y="59"/>
                  </a:cubicBezTo>
                  <a:cubicBezTo>
                    <a:pt x="94" y="61"/>
                    <a:pt x="100" y="62"/>
                    <a:pt x="102" y="60"/>
                  </a:cubicBezTo>
                  <a:cubicBezTo>
                    <a:pt x="105" y="61"/>
                    <a:pt x="110" y="61"/>
                    <a:pt x="113" y="64"/>
                  </a:cubicBezTo>
                  <a:cubicBezTo>
                    <a:pt x="114" y="65"/>
                    <a:pt x="116" y="69"/>
                    <a:pt x="118" y="71"/>
                  </a:cubicBezTo>
                  <a:cubicBezTo>
                    <a:pt x="117" y="72"/>
                    <a:pt x="116" y="74"/>
                    <a:pt x="116" y="75"/>
                  </a:cubicBezTo>
                  <a:cubicBezTo>
                    <a:pt x="114" y="76"/>
                    <a:pt x="108" y="76"/>
                    <a:pt x="106" y="75"/>
                  </a:cubicBezTo>
                  <a:cubicBezTo>
                    <a:pt x="104" y="75"/>
                    <a:pt x="103" y="75"/>
                    <a:pt x="101" y="75"/>
                  </a:cubicBezTo>
                  <a:cubicBezTo>
                    <a:pt x="101" y="75"/>
                    <a:pt x="100" y="74"/>
                    <a:pt x="99" y="75"/>
                  </a:cubicBezTo>
                  <a:cubicBezTo>
                    <a:pt x="97" y="76"/>
                    <a:pt x="90" y="76"/>
                    <a:pt x="88" y="76"/>
                  </a:cubicBezTo>
                  <a:cubicBezTo>
                    <a:pt x="87" y="76"/>
                    <a:pt x="83" y="75"/>
                    <a:pt x="82" y="76"/>
                  </a:cubicBezTo>
                  <a:cubicBezTo>
                    <a:pt x="81" y="76"/>
                    <a:pt x="78" y="74"/>
                    <a:pt x="76" y="75"/>
                  </a:cubicBezTo>
                  <a:cubicBezTo>
                    <a:pt x="74" y="75"/>
                    <a:pt x="65" y="74"/>
                    <a:pt x="61" y="75"/>
                  </a:cubicBezTo>
                  <a:cubicBezTo>
                    <a:pt x="60" y="75"/>
                    <a:pt x="53" y="74"/>
                    <a:pt x="50" y="75"/>
                  </a:cubicBezTo>
                  <a:cubicBezTo>
                    <a:pt x="49" y="75"/>
                    <a:pt x="48" y="75"/>
                    <a:pt x="47" y="76"/>
                  </a:cubicBezTo>
                  <a:cubicBezTo>
                    <a:pt x="46" y="75"/>
                    <a:pt x="45" y="75"/>
                    <a:pt x="44" y="75"/>
                  </a:cubicBezTo>
                  <a:cubicBezTo>
                    <a:pt x="43" y="76"/>
                    <a:pt x="42" y="76"/>
                    <a:pt x="41" y="77"/>
                  </a:cubicBezTo>
                  <a:cubicBezTo>
                    <a:pt x="40" y="77"/>
                    <a:pt x="34" y="77"/>
                    <a:pt x="34" y="77"/>
                  </a:cubicBezTo>
                  <a:cubicBezTo>
                    <a:pt x="33" y="77"/>
                    <a:pt x="33" y="77"/>
                    <a:pt x="32" y="76"/>
                  </a:cubicBezTo>
                  <a:cubicBezTo>
                    <a:pt x="32" y="76"/>
                    <a:pt x="24" y="74"/>
                    <a:pt x="23" y="75"/>
                  </a:cubicBezTo>
                  <a:cubicBezTo>
                    <a:pt x="22" y="74"/>
                    <a:pt x="21" y="74"/>
                    <a:pt x="19" y="72"/>
                  </a:cubicBezTo>
                  <a:cubicBezTo>
                    <a:pt x="17" y="72"/>
                    <a:pt x="18" y="70"/>
                    <a:pt x="16" y="69"/>
                  </a:cubicBezTo>
                  <a:cubicBezTo>
                    <a:pt x="16" y="68"/>
                    <a:pt x="16" y="68"/>
                    <a:pt x="16" y="67"/>
                  </a:cubicBezTo>
                  <a:cubicBezTo>
                    <a:pt x="17" y="67"/>
                    <a:pt x="17" y="66"/>
                    <a:pt x="18" y="65"/>
                  </a:cubicBezTo>
                  <a:cubicBezTo>
                    <a:pt x="23" y="67"/>
                    <a:pt x="40" y="61"/>
                    <a:pt x="44" y="58"/>
                  </a:cubicBezTo>
                  <a:cubicBezTo>
                    <a:pt x="47" y="59"/>
                    <a:pt x="53" y="56"/>
                    <a:pt x="56" y="54"/>
                  </a:cubicBezTo>
                  <a:cubicBezTo>
                    <a:pt x="56" y="53"/>
                    <a:pt x="56" y="52"/>
                    <a:pt x="57" y="51"/>
                  </a:cubicBezTo>
                  <a:cubicBezTo>
                    <a:pt x="58" y="50"/>
                    <a:pt x="60" y="49"/>
                    <a:pt x="61" y="48"/>
                  </a:cubicBezTo>
                  <a:cubicBezTo>
                    <a:pt x="62" y="48"/>
                    <a:pt x="62" y="47"/>
                    <a:pt x="62" y="46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70" y="40"/>
                    <a:pt x="71" y="38"/>
                    <a:pt x="72" y="37"/>
                  </a:cubicBezTo>
                  <a:cubicBezTo>
                    <a:pt x="69" y="31"/>
                    <a:pt x="62" y="32"/>
                    <a:pt x="60" y="29"/>
                  </a:cubicBezTo>
                  <a:cubicBezTo>
                    <a:pt x="59" y="29"/>
                    <a:pt x="58" y="28"/>
                    <a:pt x="58" y="28"/>
                  </a:cubicBezTo>
                  <a:cubicBezTo>
                    <a:pt x="54" y="26"/>
                    <a:pt x="53" y="29"/>
                    <a:pt x="50" y="26"/>
                  </a:cubicBezTo>
                  <a:cubicBezTo>
                    <a:pt x="50" y="25"/>
                    <a:pt x="50" y="26"/>
                    <a:pt x="50" y="25"/>
                  </a:cubicBezTo>
                  <a:cubicBezTo>
                    <a:pt x="49" y="25"/>
                    <a:pt x="49" y="25"/>
                    <a:pt x="48" y="25"/>
                  </a:cubicBezTo>
                  <a:cubicBezTo>
                    <a:pt x="47" y="27"/>
                    <a:pt x="44" y="29"/>
                    <a:pt x="42" y="30"/>
                  </a:cubicBezTo>
                  <a:cubicBezTo>
                    <a:pt x="41" y="30"/>
                    <a:pt x="41" y="31"/>
                    <a:pt x="40" y="31"/>
                  </a:cubicBezTo>
                  <a:cubicBezTo>
                    <a:pt x="40" y="35"/>
                    <a:pt x="35" y="36"/>
                    <a:pt x="32" y="37"/>
                  </a:cubicBezTo>
                  <a:cubicBezTo>
                    <a:pt x="27" y="40"/>
                    <a:pt x="24" y="44"/>
                    <a:pt x="20" y="47"/>
                  </a:cubicBezTo>
                  <a:cubicBezTo>
                    <a:pt x="19" y="48"/>
                    <a:pt x="18" y="47"/>
                    <a:pt x="17" y="48"/>
                  </a:cubicBezTo>
                  <a:cubicBezTo>
                    <a:pt x="14" y="49"/>
                    <a:pt x="11" y="50"/>
                    <a:pt x="9" y="53"/>
                  </a:cubicBezTo>
                  <a:cubicBezTo>
                    <a:pt x="7" y="53"/>
                    <a:pt x="7" y="53"/>
                    <a:pt x="6" y="52"/>
                  </a:cubicBezTo>
                  <a:cubicBezTo>
                    <a:pt x="5" y="52"/>
                    <a:pt x="4" y="53"/>
                    <a:pt x="3" y="53"/>
                  </a:cubicBezTo>
                  <a:cubicBezTo>
                    <a:pt x="2" y="53"/>
                    <a:pt x="2" y="53"/>
                    <a:pt x="1" y="52"/>
                  </a:cubicBezTo>
                  <a:cubicBezTo>
                    <a:pt x="1" y="51"/>
                    <a:pt x="0" y="48"/>
                    <a:pt x="0" y="48"/>
                  </a:cubicBezTo>
                  <a:cubicBezTo>
                    <a:pt x="3" y="45"/>
                    <a:pt x="13" y="41"/>
                    <a:pt x="14" y="38"/>
                  </a:cubicBezTo>
                  <a:cubicBezTo>
                    <a:pt x="15" y="38"/>
                    <a:pt x="17" y="34"/>
                    <a:pt x="18" y="33"/>
                  </a:cubicBezTo>
                  <a:cubicBezTo>
                    <a:pt x="19" y="33"/>
                    <a:pt x="19" y="33"/>
                    <a:pt x="20" y="32"/>
                  </a:cubicBezTo>
                  <a:cubicBezTo>
                    <a:pt x="21" y="32"/>
                    <a:pt x="20" y="31"/>
                    <a:pt x="21" y="30"/>
                  </a:cubicBezTo>
                  <a:cubicBezTo>
                    <a:pt x="21" y="30"/>
                    <a:pt x="23" y="30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3" y="28"/>
                    <a:pt x="24" y="28"/>
                    <a:pt x="25" y="27"/>
                  </a:cubicBezTo>
                  <a:cubicBezTo>
                    <a:pt x="25" y="27"/>
                    <a:pt x="25" y="27"/>
                    <a:pt x="26" y="27"/>
                  </a:cubicBezTo>
                  <a:cubicBezTo>
                    <a:pt x="26" y="25"/>
                    <a:pt x="30" y="23"/>
                    <a:pt x="31" y="22"/>
                  </a:cubicBezTo>
                  <a:cubicBezTo>
                    <a:pt x="32" y="19"/>
                    <a:pt x="33" y="16"/>
                    <a:pt x="34" y="14"/>
                  </a:cubicBezTo>
                  <a:cubicBezTo>
                    <a:pt x="34" y="14"/>
                    <a:pt x="34" y="13"/>
                    <a:pt x="34" y="13"/>
                  </a:cubicBezTo>
                  <a:cubicBezTo>
                    <a:pt x="35" y="10"/>
                    <a:pt x="30" y="7"/>
                    <a:pt x="31" y="3"/>
                  </a:cubicBezTo>
                  <a:cubicBezTo>
                    <a:pt x="32" y="2"/>
                    <a:pt x="38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0" name="Freeform 61">
              <a:extLst>
                <a:ext uri="{FF2B5EF4-FFF2-40B4-BE49-F238E27FC236}">
                  <a16:creationId xmlns="" xmlns:a16="http://schemas.microsoft.com/office/drawing/2014/main" id="{CBD5C636-0DBF-684D-90B9-7A6019DF54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65651" y="3208338"/>
              <a:ext cx="471488" cy="460375"/>
            </a:xfrm>
            <a:custGeom>
              <a:avLst/>
              <a:gdLst>
                <a:gd name="T0" fmla="*/ 150 w 156"/>
                <a:gd name="T1" fmla="*/ 104 h 151"/>
                <a:gd name="T2" fmla="*/ 142 w 156"/>
                <a:gd name="T3" fmla="*/ 107 h 151"/>
                <a:gd name="T4" fmla="*/ 118 w 156"/>
                <a:gd name="T5" fmla="*/ 108 h 151"/>
                <a:gd name="T6" fmla="*/ 95 w 156"/>
                <a:gd name="T7" fmla="*/ 111 h 151"/>
                <a:gd name="T8" fmla="*/ 83 w 156"/>
                <a:gd name="T9" fmla="*/ 110 h 151"/>
                <a:gd name="T10" fmla="*/ 72 w 156"/>
                <a:gd name="T11" fmla="*/ 107 h 151"/>
                <a:gd name="T12" fmla="*/ 91 w 156"/>
                <a:gd name="T13" fmla="*/ 86 h 151"/>
                <a:gd name="T14" fmla="*/ 125 w 156"/>
                <a:gd name="T15" fmla="*/ 82 h 151"/>
                <a:gd name="T16" fmla="*/ 126 w 156"/>
                <a:gd name="T17" fmla="*/ 73 h 151"/>
                <a:gd name="T18" fmla="*/ 112 w 156"/>
                <a:gd name="T19" fmla="*/ 64 h 151"/>
                <a:gd name="T20" fmla="*/ 98 w 156"/>
                <a:gd name="T21" fmla="*/ 64 h 151"/>
                <a:gd name="T22" fmla="*/ 74 w 156"/>
                <a:gd name="T23" fmla="*/ 64 h 151"/>
                <a:gd name="T24" fmla="*/ 75 w 156"/>
                <a:gd name="T25" fmla="*/ 51 h 151"/>
                <a:gd name="T26" fmla="*/ 122 w 156"/>
                <a:gd name="T27" fmla="*/ 47 h 151"/>
                <a:gd name="T28" fmla="*/ 122 w 156"/>
                <a:gd name="T29" fmla="*/ 37 h 151"/>
                <a:gd name="T30" fmla="*/ 84 w 156"/>
                <a:gd name="T31" fmla="*/ 31 h 151"/>
                <a:gd name="T32" fmla="*/ 70 w 156"/>
                <a:gd name="T33" fmla="*/ 28 h 151"/>
                <a:gd name="T34" fmla="*/ 63 w 156"/>
                <a:gd name="T35" fmla="*/ 22 h 151"/>
                <a:gd name="T36" fmla="*/ 45 w 156"/>
                <a:gd name="T37" fmla="*/ 33 h 151"/>
                <a:gd name="T38" fmla="*/ 19 w 156"/>
                <a:gd name="T39" fmla="*/ 31 h 151"/>
                <a:gd name="T40" fmla="*/ 20 w 156"/>
                <a:gd name="T41" fmla="*/ 20 h 151"/>
                <a:gd name="T42" fmla="*/ 18 w 156"/>
                <a:gd name="T43" fmla="*/ 5 h 151"/>
                <a:gd name="T44" fmla="*/ 11 w 156"/>
                <a:gd name="T45" fmla="*/ 0 h 151"/>
                <a:gd name="T46" fmla="*/ 8 w 156"/>
                <a:gd name="T47" fmla="*/ 27 h 151"/>
                <a:gd name="T48" fmla="*/ 8 w 156"/>
                <a:gd name="T49" fmla="*/ 41 h 151"/>
                <a:gd name="T50" fmla="*/ 5 w 156"/>
                <a:gd name="T51" fmla="*/ 68 h 151"/>
                <a:gd name="T52" fmla="*/ 5 w 156"/>
                <a:gd name="T53" fmla="*/ 82 h 151"/>
                <a:gd name="T54" fmla="*/ 1 w 156"/>
                <a:gd name="T55" fmla="*/ 119 h 151"/>
                <a:gd name="T56" fmla="*/ 5 w 156"/>
                <a:gd name="T57" fmla="*/ 150 h 151"/>
                <a:gd name="T58" fmla="*/ 11 w 156"/>
                <a:gd name="T59" fmla="*/ 148 h 151"/>
                <a:gd name="T60" fmla="*/ 13 w 156"/>
                <a:gd name="T61" fmla="*/ 143 h 151"/>
                <a:gd name="T62" fmla="*/ 25 w 156"/>
                <a:gd name="T63" fmla="*/ 137 h 151"/>
                <a:gd name="T64" fmla="*/ 39 w 156"/>
                <a:gd name="T65" fmla="*/ 134 h 151"/>
                <a:gd name="T66" fmla="*/ 58 w 156"/>
                <a:gd name="T67" fmla="*/ 134 h 151"/>
                <a:gd name="T68" fmla="*/ 82 w 156"/>
                <a:gd name="T69" fmla="*/ 135 h 151"/>
                <a:gd name="T70" fmla="*/ 113 w 156"/>
                <a:gd name="T71" fmla="*/ 142 h 151"/>
                <a:gd name="T72" fmla="*/ 131 w 156"/>
                <a:gd name="T73" fmla="*/ 147 h 151"/>
                <a:gd name="T74" fmla="*/ 147 w 156"/>
                <a:gd name="T75" fmla="*/ 143 h 151"/>
                <a:gd name="T76" fmla="*/ 153 w 156"/>
                <a:gd name="T77" fmla="*/ 133 h 151"/>
                <a:gd name="T78" fmla="*/ 56 w 156"/>
                <a:gd name="T79" fmla="*/ 109 h 151"/>
                <a:gd name="T80" fmla="*/ 46 w 156"/>
                <a:gd name="T81" fmla="*/ 112 h 151"/>
                <a:gd name="T82" fmla="*/ 20 w 156"/>
                <a:gd name="T83" fmla="*/ 114 h 151"/>
                <a:gd name="T84" fmla="*/ 28 w 156"/>
                <a:gd name="T85" fmla="*/ 92 h 151"/>
                <a:gd name="T86" fmla="*/ 44 w 156"/>
                <a:gd name="T87" fmla="*/ 87 h 151"/>
                <a:gd name="T88" fmla="*/ 60 w 156"/>
                <a:gd name="T89" fmla="*/ 60 h 151"/>
                <a:gd name="T90" fmla="*/ 43 w 156"/>
                <a:gd name="T91" fmla="*/ 67 h 151"/>
                <a:gd name="T92" fmla="*/ 20 w 156"/>
                <a:gd name="T93" fmla="*/ 71 h 151"/>
                <a:gd name="T94" fmla="*/ 46 w 156"/>
                <a:gd name="T95" fmla="*/ 51 h 151"/>
                <a:gd name="T96" fmla="*/ 59 w 156"/>
                <a:gd name="T97" fmla="*/ 49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6" h="151">
                  <a:moveTo>
                    <a:pt x="156" y="123"/>
                  </a:moveTo>
                  <a:cubicBezTo>
                    <a:pt x="156" y="122"/>
                    <a:pt x="155" y="117"/>
                    <a:pt x="155" y="117"/>
                  </a:cubicBezTo>
                  <a:cubicBezTo>
                    <a:pt x="154" y="115"/>
                    <a:pt x="149" y="107"/>
                    <a:pt x="150" y="104"/>
                  </a:cubicBezTo>
                  <a:cubicBezTo>
                    <a:pt x="149" y="103"/>
                    <a:pt x="149" y="103"/>
                    <a:pt x="147" y="103"/>
                  </a:cubicBezTo>
                  <a:cubicBezTo>
                    <a:pt x="147" y="105"/>
                    <a:pt x="145" y="106"/>
                    <a:pt x="143" y="108"/>
                  </a:cubicBezTo>
                  <a:cubicBezTo>
                    <a:pt x="142" y="108"/>
                    <a:pt x="142" y="108"/>
                    <a:pt x="142" y="107"/>
                  </a:cubicBezTo>
                  <a:cubicBezTo>
                    <a:pt x="142" y="106"/>
                    <a:pt x="141" y="106"/>
                    <a:pt x="141" y="106"/>
                  </a:cubicBezTo>
                  <a:cubicBezTo>
                    <a:pt x="139" y="109"/>
                    <a:pt x="123" y="105"/>
                    <a:pt x="120" y="109"/>
                  </a:cubicBezTo>
                  <a:cubicBezTo>
                    <a:pt x="119" y="109"/>
                    <a:pt x="119" y="109"/>
                    <a:pt x="118" y="108"/>
                  </a:cubicBezTo>
                  <a:cubicBezTo>
                    <a:pt x="115" y="110"/>
                    <a:pt x="105" y="112"/>
                    <a:pt x="103" y="110"/>
                  </a:cubicBezTo>
                  <a:cubicBezTo>
                    <a:pt x="103" y="110"/>
                    <a:pt x="102" y="111"/>
                    <a:pt x="102" y="111"/>
                  </a:cubicBezTo>
                  <a:cubicBezTo>
                    <a:pt x="102" y="110"/>
                    <a:pt x="96" y="111"/>
                    <a:pt x="95" y="111"/>
                  </a:cubicBezTo>
                  <a:cubicBezTo>
                    <a:pt x="94" y="110"/>
                    <a:pt x="89" y="110"/>
                    <a:pt x="88" y="110"/>
                  </a:cubicBezTo>
                  <a:cubicBezTo>
                    <a:pt x="87" y="110"/>
                    <a:pt x="87" y="111"/>
                    <a:pt x="86" y="111"/>
                  </a:cubicBezTo>
                  <a:cubicBezTo>
                    <a:pt x="85" y="111"/>
                    <a:pt x="84" y="110"/>
                    <a:pt x="83" y="110"/>
                  </a:cubicBezTo>
                  <a:cubicBezTo>
                    <a:pt x="83" y="110"/>
                    <a:pt x="82" y="111"/>
                    <a:pt x="81" y="111"/>
                  </a:cubicBezTo>
                  <a:cubicBezTo>
                    <a:pt x="81" y="111"/>
                    <a:pt x="81" y="111"/>
                    <a:pt x="80" y="111"/>
                  </a:cubicBezTo>
                  <a:cubicBezTo>
                    <a:pt x="78" y="109"/>
                    <a:pt x="75" y="109"/>
                    <a:pt x="72" y="107"/>
                  </a:cubicBezTo>
                  <a:cubicBezTo>
                    <a:pt x="74" y="101"/>
                    <a:pt x="76" y="97"/>
                    <a:pt x="75" y="89"/>
                  </a:cubicBezTo>
                  <a:cubicBezTo>
                    <a:pt x="76" y="89"/>
                    <a:pt x="76" y="88"/>
                    <a:pt x="77" y="87"/>
                  </a:cubicBezTo>
                  <a:cubicBezTo>
                    <a:pt x="78" y="87"/>
                    <a:pt x="90" y="86"/>
                    <a:pt x="91" y="86"/>
                  </a:cubicBezTo>
                  <a:cubicBezTo>
                    <a:pt x="97" y="87"/>
                    <a:pt x="109" y="90"/>
                    <a:pt x="113" y="87"/>
                  </a:cubicBezTo>
                  <a:cubicBezTo>
                    <a:pt x="115" y="87"/>
                    <a:pt x="117" y="88"/>
                    <a:pt x="119" y="88"/>
                  </a:cubicBezTo>
                  <a:cubicBezTo>
                    <a:pt x="121" y="87"/>
                    <a:pt x="124" y="84"/>
                    <a:pt x="125" y="82"/>
                  </a:cubicBezTo>
                  <a:cubicBezTo>
                    <a:pt x="126" y="80"/>
                    <a:pt x="124" y="77"/>
                    <a:pt x="126" y="76"/>
                  </a:cubicBezTo>
                  <a:cubicBezTo>
                    <a:pt x="125" y="75"/>
                    <a:pt x="126" y="75"/>
                    <a:pt x="125" y="75"/>
                  </a:cubicBezTo>
                  <a:cubicBezTo>
                    <a:pt x="125" y="74"/>
                    <a:pt x="125" y="73"/>
                    <a:pt x="126" y="73"/>
                  </a:cubicBezTo>
                  <a:cubicBezTo>
                    <a:pt x="128" y="70"/>
                    <a:pt x="118" y="66"/>
                    <a:pt x="117" y="65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6" y="65"/>
                    <a:pt x="113" y="64"/>
                    <a:pt x="112" y="64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100" y="64"/>
                    <a:pt x="99" y="64"/>
                    <a:pt x="99" y="64"/>
                  </a:cubicBezTo>
                  <a:cubicBezTo>
                    <a:pt x="98" y="64"/>
                    <a:pt x="99" y="64"/>
                    <a:pt x="98" y="64"/>
                  </a:cubicBezTo>
                  <a:cubicBezTo>
                    <a:pt x="88" y="63"/>
                    <a:pt x="88" y="63"/>
                    <a:pt x="88" y="63"/>
                  </a:cubicBezTo>
                  <a:cubicBezTo>
                    <a:pt x="87" y="64"/>
                    <a:pt x="84" y="65"/>
                    <a:pt x="83" y="65"/>
                  </a:cubicBezTo>
                  <a:cubicBezTo>
                    <a:pt x="80" y="66"/>
                    <a:pt x="78" y="64"/>
                    <a:pt x="74" y="64"/>
                  </a:cubicBezTo>
                  <a:cubicBezTo>
                    <a:pt x="73" y="61"/>
                    <a:pt x="71" y="60"/>
                    <a:pt x="73" y="57"/>
                  </a:cubicBezTo>
                  <a:cubicBezTo>
                    <a:pt x="73" y="56"/>
                    <a:pt x="73" y="55"/>
                    <a:pt x="73" y="54"/>
                  </a:cubicBezTo>
                  <a:cubicBezTo>
                    <a:pt x="74" y="53"/>
                    <a:pt x="75" y="52"/>
                    <a:pt x="75" y="51"/>
                  </a:cubicBezTo>
                  <a:cubicBezTo>
                    <a:pt x="77" y="51"/>
                    <a:pt x="83" y="50"/>
                    <a:pt x="84" y="50"/>
                  </a:cubicBezTo>
                  <a:cubicBezTo>
                    <a:pt x="90" y="53"/>
                    <a:pt x="116" y="51"/>
                    <a:pt x="122" y="48"/>
                  </a:cubicBezTo>
                  <a:cubicBezTo>
                    <a:pt x="121" y="48"/>
                    <a:pt x="122" y="47"/>
                    <a:pt x="122" y="47"/>
                  </a:cubicBezTo>
                  <a:cubicBezTo>
                    <a:pt x="124" y="44"/>
                    <a:pt x="123" y="42"/>
                    <a:pt x="124" y="39"/>
                  </a:cubicBezTo>
                  <a:cubicBezTo>
                    <a:pt x="124" y="39"/>
                    <a:pt x="124" y="39"/>
                    <a:pt x="124" y="39"/>
                  </a:cubicBezTo>
                  <a:cubicBezTo>
                    <a:pt x="123" y="38"/>
                    <a:pt x="122" y="38"/>
                    <a:pt x="122" y="37"/>
                  </a:cubicBezTo>
                  <a:cubicBezTo>
                    <a:pt x="121" y="36"/>
                    <a:pt x="122" y="35"/>
                    <a:pt x="121" y="34"/>
                  </a:cubicBezTo>
                  <a:cubicBezTo>
                    <a:pt x="118" y="33"/>
                    <a:pt x="112" y="34"/>
                    <a:pt x="110" y="33"/>
                  </a:cubicBezTo>
                  <a:cubicBezTo>
                    <a:pt x="105" y="30"/>
                    <a:pt x="87" y="30"/>
                    <a:pt x="84" y="31"/>
                  </a:cubicBezTo>
                  <a:cubicBezTo>
                    <a:pt x="79" y="33"/>
                    <a:pt x="76" y="31"/>
                    <a:pt x="73" y="31"/>
                  </a:cubicBezTo>
                  <a:cubicBezTo>
                    <a:pt x="72" y="30"/>
                    <a:pt x="71" y="29"/>
                    <a:pt x="70" y="29"/>
                  </a:cubicBezTo>
                  <a:cubicBezTo>
                    <a:pt x="70" y="29"/>
                    <a:pt x="70" y="29"/>
                    <a:pt x="70" y="28"/>
                  </a:cubicBezTo>
                  <a:cubicBezTo>
                    <a:pt x="69" y="27"/>
                    <a:pt x="68" y="26"/>
                    <a:pt x="68" y="24"/>
                  </a:cubicBezTo>
                  <a:cubicBezTo>
                    <a:pt x="67" y="23"/>
                    <a:pt x="66" y="22"/>
                    <a:pt x="65" y="22"/>
                  </a:cubicBezTo>
                  <a:cubicBezTo>
                    <a:pt x="64" y="22"/>
                    <a:pt x="64" y="22"/>
                    <a:pt x="63" y="22"/>
                  </a:cubicBezTo>
                  <a:cubicBezTo>
                    <a:pt x="62" y="24"/>
                    <a:pt x="59" y="27"/>
                    <a:pt x="57" y="30"/>
                  </a:cubicBezTo>
                  <a:cubicBezTo>
                    <a:pt x="58" y="31"/>
                    <a:pt x="53" y="32"/>
                    <a:pt x="52" y="32"/>
                  </a:cubicBezTo>
                  <a:cubicBezTo>
                    <a:pt x="51" y="31"/>
                    <a:pt x="47" y="33"/>
                    <a:pt x="45" y="33"/>
                  </a:cubicBezTo>
                  <a:cubicBezTo>
                    <a:pt x="45" y="32"/>
                    <a:pt x="42" y="32"/>
                    <a:pt x="41" y="33"/>
                  </a:cubicBezTo>
                  <a:cubicBezTo>
                    <a:pt x="36" y="34"/>
                    <a:pt x="27" y="35"/>
                    <a:pt x="23" y="35"/>
                  </a:cubicBezTo>
                  <a:cubicBezTo>
                    <a:pt x="23" y="34"/>
                    <a:pt x="20" y="31"/>
                    <a:pt x="19" y="31"/>
                  </a:cubicBezTo>
                  <a:cubicBezTo>
                    <a:pt x="19" y="30"/>
                    <a:pt x="19" y="29"/>
                    <a:pt x="19" y="28"/>
                  </a:cubicBezTo>
                  <a:cubicBezTo>
                    <a:pt x="20" y="25"/>
                    <a:pt x="20" y="23"/>
                    <a:pt x="20" y="20"/>
                  </a:cubicBezTo>
                  <a:cubicBezTo>
                    <a:pt x="20" y="21"/>
                    <a:pt x="20" y="20"/>
                    <a:pt x="20" y="20"/>
                  </a:cubicBezTo>
                  <a:cubicBezTo>
                    <a:pt x="20" y="19"/>
                    <a:pt x="21" y="16"/>
                    <a:pt x="21" y="14"/>
                  </a:cubicBezTo>
                  <a:cubicBezTo>
                    <a:pt x="20" y="13"/>
                    <a:pt x="20" y="13"/>
                    <a:pt x="19" y="12"/>
                  </a:cubicBezTo>
                  <a:cubicBezTo>
                    <a:pt x="18" y="9"/>
                    <a:pt x="19" y="7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4"/>
                    <a:pt x="14" y="2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0" y="2"/>
                    <a:pt x="12" y="5"/>
                    <a:pt x="11" y="8"/>
                  </a:cubicBezTo>
                  <a:cubicBezTo>
                    <a:pt x="8" y="13"/>
                    <a:pt x="8" y="19"/>
                    <a:pt x="7" y="24"/>
                  </a:cubicBezTo>
                  <a:cubicBezTo>
                    <a:pt x="7" y="25"/>
                    <a:pt x="8" y="26"/>
                    <a:pt x="8" y="27"/>
                  </a:cubicBezTo>
                  <a:cubicBezTo>
                    <a:pt x="8" y="27"/>
                    <a:pt x="8" y="32"/>
                    <a:pt x="8" y="32"/>
                  </a:cubicBezTo>
                  <a:cubicBezTo>
                    <a:pt x="8" y="32"/>
                    <a:pt x="8" y="33"/>
                    <a:pt x="8" y="34"/>
                  </a:cubicBezTo>
                  <a:cubicBezTo>
                    <a:pt x="7" y="37"/>
                    <a:pt x="8" y="39"/>
                    <a:pt x="8" y="41"/>
                  </a:cubicBezTo>
                  <a:cubicBezTo>
                    <a:pt x="9" y="44"/>
                    <a:pt x="7" y="46"/>
                    <a:pt x="7" y="48"/>
                  </a:cubicBezTo>
                  <a:cubicBezTo>
                    <a:pt x="6" y="50"/>
                    <a:pt x="8" y="54"/>
                    <a:pt x="7" y="55"/>
                  </a:cubicBezTo>
                  <a:cubicBezTo>
                    <a:pt x="5" y="60"/>
                    <a:pt x="6" y="64"/>
                    <a:pt x="5" y="68"/>
                  </a:cubicBezTo>
                  <a:cubicBezTo>
                    <a:pt x="6" y="69"/>
                    <a:pt x="6" y="70"/>
                    <a:pt x="6" y="71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5" y="74"/>
                    <a:pt x="4" y="79"/>
                    <a:pt x="5" y="82"/>
                  </a:cubicBezTo>
                  <a:cubicBezTo>
                    <a:pt x="5" y="90"/>
                    <a:pt x="3" y="97"/>
                    <a:pt x="5" y="100"/>
                  </a:cubicBezTo>
                  <a:cubicBezTo>
                    <a:pt x="5" y="102"/>
                    <a:pt x="2" y="106"/>
                    <a:pt x="2" y="108"/>
                  </a:cubicBezTo>
                  <a:cubicBezTo>
                    <a:pt x="3" y="113"/>
                    <a:pt x="1" y="118"/>
                    <a:pt x="1" y="119"/>
                  </a:cubicBezTo>
                  <a:cubicBezTo>
                    <a:pt x="0" y="126"/>
                    <a:pt x="1" y="139"/>
                    <a:pt x="2" y="142"/>
                  </a:cubicBezTo>
                  <a:cubicBezTo>
                    <a:pt x="2" y="142"/>
                    <a:pt x="4" y="144"/>
                    <a:pt x="4" y="144"/>
                  </a:cubicBezTo>
                  <a:cubicBezTo>
                    <a:pt x="5" y="145"/>
                    <a:pt x="4" y="148"/>
                    <a:pt x="5" y="150"/>
                  </a:cubicBezTo>
                  <a:cubicBezTo>
                    <a:pt x="5" y="150"/>
                    <a:pt x="6" y="150"/>
                    <a:pt x="6" y="151"/>
                  </a:cubicBezTo>
                  <a:cubicBezTo>
                    <a:pt x="7" y="151"/>
                    <a:pt x="8" y="150"/>
                    <a:pt x="10" y="150"/>
                  </a:cubicBezTo>
                  <a:cubicBezTo>
                    <a:pt x="10" y="149"/>
                    <a:pt x="11" y="149"/>
                    <a:pt x="11" y="148"/>
                  </a:cubicBezTo>
                  <a:cubicBezTo>
                    <a:pt x="11" y="147"/>
                    <a:pt x="11" y="146"/>
                    <a:pt x="11" y="145"/>
                  </a:cubicBezTo>
                  <a:cubicBezTo>
                    <a:pt x="11" y="145"/>
                    <a:pt x="11" y="145"/>
                    <a:pt x="11" y="145"/>
                  </a:cubicBezTo>
                  <a:cubicBezTo>
                    <a:pt x="12" y="144"/>
                    <a:pt x="13" y="144"/>
                    <a:pt x="13" y="143"/>
                  </a:cubicBezTo>
                  <a:cubicBezTo>
                    <a:pt x="14" y="142"/>
                    <a:pt x="13" y="141"/>
                    <a:pt x="14" y="141"/>
                  </a:cubicBezTo>
                  <a:cubicBezTo>
                    <a:pt x="15" y="138"/>
                    <a:pt x="21" y="139"/>
                    <a:pt x="21" y="139"/>
                  </a:cubicBezTo>
                  <a:cubicBezTo>
                    <a:pt x="23" y="138"/>
                    <a:pt x="24" y="137"/>
                    <a:pt x="25" y="137"/>
                  </a:cubicBezTo>
                  <a:cubicBezTo>
                    <a:pt x="26" y="137"/>
                    <a:pt x="27" y="138"/>
                    <a:pt x="28" y="137"/>
                  </a:cubicBezTo>
                  <a:cubicBezTo>
                    <a:pt x="30" y="136"/>
                    <a:pt x="32" y="135"/>
                    <a:pt x="33" y="134"/>
                  </a:cubicBezTo>
                  <a:cubicBezTo>
                    <a:pt x="35" y="134"/>
                    <a:pt x="38" y="134"/>
                    <a:pt x="39" y="134"/>
                  </a:cubicBezTo>
                  <a:cubicBezTo>
                    <a:pt x="41" y="133"/>
                    <a:pt x="50" y="134"/>
                    <a:pt x="51" y="134"/>
                  </a:cubicBezTo>
                  <a:cubicBezTo>
                    <a:pt x="51" y="134"/>
                    <a:pt x="52" y="134"/>
                    <a:pt x="52" y="134"/>
                  </a:cubicBezTo>
                  <a:cubicBezTo>
                    <a:pt x="53" y="133"/>
                    <a:pt x="58" y="134"/>
                    <a:pt x="58" y="134"/>
                  </a:cubicBezTo>
                  <a:cubicBezTo>
                    <a:pt x="59" y="134"/>
                    <a:pt x="63" y="134"/>
                    <a:pt x="64" y="134"/>
                  </a:cubicBezTo>
                  <a:cubicBezTo>
                    <a:pt x="68" y="134"/>
                    <a:pt x="69" y="134"/>
                    <a:pt x="73" y="135"/>
                  </a:cubicBezTo>
                  <a:cubicBezTo>
                    <a:pt x="74" y="135"/>
                    <a:pt x="81" y="135"/>
                    <a:pt x="82" y="135"/>
                  </a:cubicBezTo>
                  <a:cubicBezTo>
                    <a:pt x="84" y="137"/>
                    <a:pt x="87" y="137"/>
                    <a:pt x="89" y="139"/>
                  </a:cubicBezTo>
                  <a:cubicBezTo>
                    <a:pt x="90" y="137"/>
                    <a:pt x="101" y="140"/>
                    <a:pt x="103" y="140"/>
                  </a:cubicBezTo>
                  <a:cubicBezTo>
                    <a:pt x="107" y="139"/>
                    <a:pt x="112" y="142"/>
                    <a:pt x="113" y="142"/>
                  </a:cubicBezTo>
                  <a:cubicBezTo>
                    <a:pt x="116" y="141"/>
                    <a:pt x="116" y="143"/>
                    <a:pt x="117" y="144"/>
                  </a:cubicBezTo>
                  <a:cubicBezTo>
                    <a:pt x="119" y="144"/>
                    <a:pt x="120" y="144"/>
                    <a:pt x="121" y="144"/>
                  </a:cubicBezTo>
                  <a:cubicBezTo>
                    <a:pt x="125" y="146"/>
                    <a:pt x="127" y="147"/>
                    <a:pt x="131" y="147"/>
                  </a:cubicBezTo>
                  <a:cubicBezTo>
                    <a:pt x="133" y="148"/>
                    <a:pt x="138" y="148"/>
                    <a:pt x="138" y="148"/>
                  </a:cubicBezTo>
                  <a:cubicBezTo>
                    <a:pt x="139" y="147"/>
                    <a:pt x="143" y="146"/>
                    <a:pt x="144" y="146"/>
                  </a:cubicBezTo>
                  <a:cubicBezTo>
                    <a:pt x="145" y="145"/>
                    <a:pt x="146" y="144"/>
                    <a:pt x="147" y="143"/>
                  </a:cubicBezTo>
                  <a:cubicBezTo>
                    <a:pt x="147" y="143"/>
                    <a:pt x="147" y="142"/>
                    <a:pt x="147" y="142"/>
                  </a:cubicBezTo>
                  <a:cubicBezTo>
                    <a:pt x="147" y="141"/>
                    <a:pt x="150" y="140"/>
                    <a:pt x="150" y="140"/>
                  </a:cubicBezTo>
                  <a:cubicBezTo>
                    <a:pt x="152" y="138"/>
                    <a:pt x="151" y="135"/>
                    <a:pt x="153" y="133"/>
                  </a:cubicBezTo>
                  <a:cubicBezTo>
                    <a:pt x="154" y="132"/>
                    <a:pt x="155" y="132"/>
                    <a:pt x="155" y="130"/>
                  </a:cubicBezTo>
                  <a:cubicBezTo>
                    <a:pt x="154" y="129"/>
                    <a:pt x="156" y="124"/>
                    <a:pt x="156" y="123"/>
                  </a:cubicBezTo>
                  <a:close/>
                  <a:moveTo>
                    <a:pt x="56" y="109"/>
                  </a:moveTo>
                  <a:cubicBezTo>
                    <a:pt x="54" y="111"/>
                    <a:pt x="52" y="110"/>
                    <a:pt x="49" y="111"/>
                  </a:cubicBezTo>
                  <a:cubicBezTo>
                    <a:pt x="49" y="111"/>
                    <a:pt x="48" y="111"/>
                    <a:pt x="47" y="111"/>
                  </a:cubicBezTo>
                  <a:cubicBezTo>
                    <a:pt x="47" y="111"/>
                    <a:pt x="47" y="111"/>
                    <a:pt x="46" y="112"/>
                  </a:cubicBezTo>
                  <a:cubicBezTo>
                    <a:pt x="45" y="112"/>
                    <a:pt x="43" y="112"/>
                    <a:pt x="42" y="112"/>
                  </a:cubicBezTo>
                  <a:cubicBezTo>
                    <a:pt x="40" y="112"/>
                    <a:pt x="39" y="112"/>
                    <a:pt x="37" y="112"/>
                  </a:cubicBezTo>
                  <a:cubicBezTo>
                    <a:pt x="33" y="114"/>
                    <a:pt x="25" y="114"/>
                    <a:pt x="20" y="114"/>
                  </a:cubicBezTo>
                  <a:cubicBezTo>
                    <a:pt x="20" y="114"/>
                    <a:pt x="19" y="113"/>
                    <a:pt x="19" y="112"/>
                  </a:cubicBezTo>
                  <a:cubicBezTo>
                    <a:pt x="18" y="111"/>
                    <a:pt x="18" y="98"/>
                    <a:pt x="19" y="97"/>
                  </a:cubicBezTo>
                  <a:cubicBezTo>
                    <a:pt x="19" y="97"/>
                    <a:pt x="28" y="92"/>
                    <a:pt x="28" y="92"/>
                  </a:cubicBezTo>
                  <a:cubicBezTo>
                    <a:pt x="29" y="92"/>
                    <a:pt x="29" y="92"/>
                    <a:pt x="30" y="92"/>
                  </a:cubicBezTo>
                  <a:cubicBezTo>
                    <a:pt x="31" y="91"/>
                    <a:pt x="32" y="90"/>
                    <a:pt x="34" y="89"/>
                  </a:cubicBezTo>
                  <a:cubicBezTo>
                    <a:pt x="36" y="88"/>
                    <a:pt x="42" y="89"/>
                    <a:pt x="44" y="87"/>
                  </a:cubicBezTo>
                  <a:cubicBezTo>
                    <a:pt x="48" y="88"/>
                    <a:pt x="55" y="87"/>
                    <a:pt x="59" y="89"/>
                  </a:cubicBezTo>
                  <a:cubicBezTo>
                    <a:pt x="61" y="95"/>
                    <a:pt x="59" y="107"/>
                    <a:pt x="56" y="109"/>
                  </a:cubicBezTo>
                  <a:close/>
                  <a:moveTo>
                    <a:pt x="60" y="60"/>
                  </a:moveTo>
                  <a:cubicBezTo>
                    <a:pt x="60" y="62"/>
                    <a:pt x="60" y="64"/>
                    <a:pt x="59" y="64"/>
                  </a:cubicBezTo>
                  <a:cubicBezTo>
                    <a:pt x="57" y="66"/>
                    <a:pt x="53" y="68"/>
                    <a:pt x="49" y="67"/>
                  </a:cubicBezTo>
                  <a:cubicBezTo>
                    <a:pt x="48" y="67"/>
                    <a:pt x="45" y="67"/>
                    <a:pt x="43" y="67"/>
                  </a:cubicBezTo>
                  <a:cubicBezTo>
                    <a:pt x="42" y="67"/>
                    <a:pt x="40" y="68"/>
                    <a:pt x="39" y="68"/>
                  </a:cubicBezTo>
                  <a:cubicBezTo>
                    <a:pt x="38" y="68"/>
                    <a:pt x="37" y="68"/>
                    <a:pt x="36" y="68"/>
                  </a:cubicBezTo>
                  <a:cubicBezTo>
                    <a:pt x="29" y="70"/>
                    <a:pt x="27" y="71"/>
                    <a:pt x="20" y="71"/>
                  </a:cubicBezTo>
                  <a:cubicBezTo>
                    <a:pt x="15" y="59"/>
                    <a:pt x="24" y="56"/>
                    <a:pt x="33" y="51"/>
                  </a:cubicBezTo>
                  <a:cubicBezTo>
                    <a:pt x="35" y="50"/>
                    <a:pt x="38" y="52"/>
                    <a:pt x="40" y="52"/>
                  </a:cubicBezTo>
                  <a:cubicBezTo>
                    <a:pt x="42" y="51"/>
                    <a:pt x="44" y="52"/>
                    <a:pt x="46" y="51"/>
                  </a:cubicBezTo>
                  <a:cubicBezTo>
                    <a:pt x="47" y="51"/>
                    <a:pt x="49" y="49"/>
                    <a:pt x="50" y="49"/>
                  </a:cubicBezTo>
                  <a:cubicBezTo>
                    <a:pt x="51" y="48"/>
                    <a:pt x="53" y="49"/>
                    <a:pt x="54" y="48"/>
                  </a:cubicBezTo>
                  <a:cubicBezTo>
                    <a:pt x="56" y="48"/>
                    <a:pt x="57" y="49"/>
                    <a:pt x="59" y="49"/>
                  </a:cubicBezTo>
                  <a:cubicBezTo>
                    <a:pt x="62" y="52"/>
                    <a:pt x="61" y="55"/>
                    <a:pt x="60" y="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1" name="Freeform 62">
              <a:extLst>
                <a:ext uri="{FF2B5EF4-FFF2-40B4-BE49-F238E27FC236}">
                  <a16:creationId xmlns="" xmlns:a16="http://schemas.microsoft.com/office/drawing/2014/main" id="{8585EE9A-19BF-8444-8E5C-736CD8018E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64376" y="3014663"/>
              <a:ext cx="831850" cy="349250"/>
            </a:xfrm>
            <a:custGeom>
              <a:avLst/>
              <a:gdLst>
                <a:gd name="T0" fmla="*/ 262 w 275"/>
                <a:gd name="T1" fmla="*/ 71 h 114"/>
                <a:gd name="T2" fmla="*/ 242 w 275"/>
                <a:gd name="T3" fmla="*/ 70 h 114"/>
                <a:gd name="T4" fmla="*/ 227 w 275"/>
                <a:gd name="T5" fmla="*/ 69 h 114"/>
                <a:gd name="T6" fmla="*/ 178 w 275"/>
                <a:gd name="T7" fmla="*/ 63 h 114"/>
                <a:gd name="T8" fmla="*/ 186 w 275"/>
                <a:gd name="T9" fmla="*/ 34 h 114"/>
                <a:gd name="T10" fmla="*/ 121 w 275"/>
                <a:gd name="T11" fmla="*/ 40 h 114"/>
                <a:gd name="T12" fmla="*/ 96 w 275"/>
                <a:gd name="T13" fmla="*/ 36 h 114"/>
                <a:gd name="T14" fmla="*/ 104 w 275"/>
                <a:gd name="T15" fmla="*/ 28 h 114"/>
                <a:gd name="T16" fmla="*/ 126 w 275"/>
                <a:gd name="T17" fmla="*/ 32 h 114"/>
                <a:gd name="T18" fmla="*/ 144 w 275"/>
                <a:gd name="T19" fmla="*/ 31 h 114"/>
                <a:gd name="T20" fmla="*/ 178 w 275"/>
                <a:gd name="T21" fmla="*/ 29 h 114"/>
                <a:gd name="T22" fmla="*/ 208 w 275"/>
                <a:gd name="T23" fmla="*/ 40 h 114"/>
                <a:gd name="T24" fmla="*/ 229 w 275"/>
                <a:gd name="T25" fmla="*/ 34 h 114"/>
                <a:gd name="T26" fmla="*/ 217 w 275"/>
                <a:gd name="T27" fmla="*/ 20 h 114"/>
                <a:gd name="T28" fmla="*/ 198 w 275"/>
                <a:gd name="T29" fmla="*/ 17 h 114"/>
                <a:gd name="T30" fmla="*/ 161 w 275"/>
                <a:gd name="T31" fmla="*/ 15 h 114"/>
                <a:gd name="T32" fmla="*/ 146 w 275"/>
                <a:gd name="T33" fmla="*/ 9 h 114"/>
                <a:gd name="T34" fmla="*/ 118 w 275"/>
                <a:gd name="T35" fmla="*/ 1 h 114"/>
                <a:gd name="T36" fmla="*/ 96 w 275"/>
                <a:gd name="T37" fmla="*/ 15 h 114"/>
                <a:gd name="T38" fmla="*/ 56 w 275"/>
                <a:gd name="T39" fmla="*/ 19 h 114"/>
                <a:gd name="T40" fmla="*/ 40 w 275"/>
                <a:gd name="T41" fmla="*/ 32 h 114"/>
                <a:gd name="T42" fmla="*/ 30 w 275"/>
                <a:gd name="T43" fmla="*/ 53 h 114"/>
                <a:gd name="T44" fmla="*/ 36 w 275"/>
                <a:gd name="T45" fmla="*/ 63 h 114"/>
                <a:gd name="T46" fmla="*/ 50 w 275"/>
                <a:gd name="T47" fmla="*/ 61 h 114"/>
                <a:gd name="T48" fmla="*/ 58 w 275"/>
                <a:gd name="T49" fmla="*/ 34 h 114"/>
                <a:gd name="T50" fmla="*/ 87 w 275"/>
                <a:gd name="T51" fmla="*/ 54 h 114"/>
                <a:gd name="T52" fmla="*/ 52 w 275"/>
                <a:gd name="T53" fmla="*/ 69 h 114"/>
                <a:gd name="T54" fmla="*/ 0 w 275"/>
                <a:gd name="T55" fmla="*/ 80 h 114"/>
                <a:gd name="T56" fmla="*/ 46 w 275"/>
                <a:gd name="T57" fmla="*/ 86 h 114"/>
                <a:gd name="T58" fmla="*/ 56 w 275"/>
                <a:gd name="T59" fmla="*/ 97 h 114"/>
                <a:gd name="T60" fmla="*/ 49 w 275"/>
                <a:gd name="T61" fmla="*/ 113 h 114"/>
                <a:gd name="T62" fmla="*/ 73 w 275"/>
                <a:gd name="T63" fmla="*/ 98 h 114"/>
                <a:gd name="T64" fmla="*/ 112 w 275"/>
                <a:gd name="T65" fmla="*/ 98 h 114"/>
                <a:gd name="T66" fmla="*/ 150 w 275"/>
                <a:gd name="T67" fmla="*/ 99 h 114"/>
                <a:gd name="T68" fmla="*/ 175 w 275"/>
                <a:gd name="T69" fmla="*/ 100 h 114"/>
                <a:gd name="T70" fmla="*/ 213 w 275"/>
                <a:gd name="T71" fmla="*/ 103 h 114"/>
                <a:gd name="T72" fmla="*/ 185 w 275"/>
                <a:gd name="T73" fmla="*/ 88 h 114"/>
                <a:gd name="T74" fmla="*/ 189 w 275"/>
                <a:gd name="T75" fmla="*/ 78 h 114"/>
                <a:gd name="T76" fmla="*/ 215 w 275"/>
                <a:gd name="T77" fmla="*/ 83 h 114"/>
                <a:gd name="T78" fmla="*/ 232 w 275"/>
                <a:gd name="T79" fmla="*/ 89 h 114"/>
                <a:gd name="T80" fmla="*/ 259 w 275"/>
                <a:gd name="T81" fmla="*/ 91 h 114"/>
                <a:gd name="T82" fmla="*/ 273 w 275"/>
                <a:gd name="T83" fmla="*/ 80 h 114"/>
                <a:gd name="T84" fmla="*/ 115 w 275"/>
                <a:gd name="T85" fmla="*/ 80 h 114"/>
                <a:gd name="T86" fmla="*/ 91 w 275"/>
                <a:gd name="T87" fmla="*/ 88 h 114"/>
                <a:gd name="T88" fmla="*/ 85 w 275"/>
                <a:gd name="T89" fmla="*/ 80 h 114"/>
                <a:gd name="T90" fmla="*/ 114 w 275"/>
                <a:gd name="T91" fmla="*/ 74 h 114"/>
                <a:gd name="T92" fmla="*/ 125 w 275"/>
                <a:gd name="T93" fmla="*/ 60 h 114"/>
                <a:gd name="T94" fmla="*/ 98 w 275"/>
                <a:gd name="T95" fmla="*/ 63 h 114"/>
                <a:gd name="T96" fmla="*/ 118 w 275"/>
                <a:gd name="T97" fmla="*/ 52 h 114"/>
                <a:gd name="T98" fmla="*/ 125 w 275"/>
                <a:gd name="T99" fmla="*/ 60 h 114"/>
                <a:gd name="T100" fmla="*/ 150 w 275"/>
                <a:gd name="T101" fmla="*/ 84 h 114"/>
                <a:gd name="T102" fmla="*/ 132 w 275"/>
                <a:gd name="T103" fmla="*/ 76 h 114"/>
                <a:gd name="T104" fmla="*/ 161 w 275"/>
                <a:gd name="T105" fmla="*/ 75 h 114"/>
                <a:gd name="T106" fmla="*/ 140 w 275"/>
                <a:gd name="T107" fmla="*/ 61 h 114"/>
                <a:gd name="T108" fmla="*/ 167 w 275"/>
                <a:gd name="T109" fmla="*/ 5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" h="114">
                  <a:moveTo>
                    <a:pt x="271" y="73"/>
                  </a:moveTo>
                  <a:cubicBezTo>
                    <a:pt x="271" y="73"/>
                    <a:pt x="271" y="73"/>
                    <a:pt x="270" y="72"/>
                  </a:cubicBezTo>
                  <a:cubicBezTo>
                    <a:pt x="270" y="72"/>
                    <a:pt x="267" y="73"/>
                    <a:pt x="267" y="74"/>
                  </a:cubicBezTo>
                  <a:cubicBezTo>
                    <a:pt x="265" y="73"/>
                    <a:pt x="263" y="72"/>
                    <a:pt x="262" y="71"/>
                  </a:cubicBezTo>
                  <a:cubicBezTo>
                    <a:pt x="261" y="71"/>
                    <a:pt x="261" y="71"/>
                    <a:pt x="261" y="71"/>
                  </a:cubicBezTo>
                  <a:cubicBezTo>
                    <a:pt x="259" y="72"/>
                    <a:pt x="252" y="68"/>
                    <a:pt x="251" y="68"/>
                  </a:cubicBezTo>
                  <a:cubicBezTo>
                    <a:pt x="249" y="69"/>
                    <a:pt x="247" y="70"/>
                    <a:pt x="244" y="70"/>
                  </a:cubicBezTo>
                  <a:cubicBezTo>
                    <a:pt x="244" y="69"/>
                    <a:pt x="243" y="71"/>
                    <a:pt x="242" y="70"/>
                  </a:cubicBezTo>
                  <a:cubicBezTo>
                    <a:pt x="241" y="70"/>
                    <a:pt x="238" y="68"/>
                    <a:pt x="236" y="68"/>
                  </a:cubicBezTo>
                  <a:cubicBezTo>
                    <a:pt x="235" y="69"/>
                    <a:pt x="234" y="69"/>
                    <a:pt x="233" y="70"/>
                  </a:cubicBezTo>
                  <a:cubicBezTo>
                    <a:pt x="233" y="70"/>
                    <a:pt x="232" y="69"/>
                    <a:pt x="232" y="69"/>
                  </a:cubicBezTo>
                  <a:cubicBezTo>
                    <a:pt x="231" y="68"/>
                    <a:pt x="229" y="70"/>
                    <a:pt x="227" y="69"/>
                  </a:cubicBezTo>
                  <a:cubicBezTo>
                    <a:pt x="222" y="66"/>
                    <a:pt x="216" y="68"/>
                    <a:pt x="209" y="68"/>
                  </a:cubicBezTo>
                  <a:cubicBezTo>
                    <a:pt x="207" y="66"/>
                    <a:pt x="203" y="68"/>
                    <a:pt x="202" y="67"/>
                  </a:cubicBezTo>
                  <a:cubicBezTo>
                    <a:pt x="198" y="64"/>
                    <a:pt x="190" y="67"/>
                    <a:pt x="185" y="64"/>
                  </a:cubicBezTo>
                  <a:cubicBezTo>
                    <a:pt x="183" y="66"/>
                    <a:pt x="178" y="63"/>
                    <a:pt x="178" y="63"/>
                  </a:cubicBezTo>
                  <a:cubicBezTo>
                    <a:pt x="176" y="63"/>
                    <a:pt x="177" y="60"/>
                    <a:pt x="178" y="58"/>
                  </a:cubicBezTo>
                  <a:cubicBezTo>
                    <a:pt x="179" y="56"/>
                    <a:pt x="190" y="48"/>
                    <a:pt x="192" y="48"/>
                  </a:cubicBezTo>
                  <a:cubicBezTo>
                    <a:pt x="193" y="45"/>
                    <a:pt x="193" y="38"/>
                    <a:pt x="190" y="36"/>
                  </a:cubicBezTo>
                  <a:cubicBezTo>
                    <a:pt x="189" y="35"/>
                    <a:pt x="186" y="34"/>
                    <a:pt x="186" y="34"/>
                  </a:cubicBezTo>
                  <a:cubicBezTo>
                    <a:pt x="185" y="34"/>
                    <a:pt x="174" y="39"/>
                    <a:pt x="174" y="40"/>
                  </a:cubicBezTo>
                  <a:cubicBezTo>
                    <a:pt x="163" y="39"/>
                    <a:pt x="149" y="41"/>
                    <a:pt x="141" y="40"/>
                  </a:cubicBezTo>
                  <a:cubicBezTo>
                    <a:pt x="138" y="39"/>
                    <a:pt x="129" y="41"/>
                    <a:pt x="127" y="40"/>
                  </a:cubicBezTo>
                  <a:cubicBezTo>
                    <a:pt x="125" y="40"/>
                    <a:pt x="123" y="40"/>
                    <a:pt x="121" y="40"/>
                  </a:cubicBezTo>
                  <a:cubicBezTo>
                    <a:pt x="120" y="40"/>
                    <a:pt x="118" y="41"/>
                    <a:pt x="116" y="40"/>
                  </a:cubicBezTo>
                  <a:cubicBezTo>
                    <a:pt x="113" y="40"/>
                    <a:pt x="108" y="40"/>
                    <a:pt x="105" y="39"/>
                  </a:cubicBezTo>
                  <a:cubicBezTo>
                    <a:pt x="104" y="40"/>
                    <a:pt x="103" y="40"/>
                    <a:pt x="102" y="40"/>
                  </a:cubicBezTo>
                  <a:cubicBezTo>
                    <a:pt x="100" y="38"/>
                    <a:pt x="98" y="37"/>
                    <a:pt x="96" y="36"/>
                  </a:cubicBezTo>
                  <a:cubicBezTo>
                    <a:pt x="92" y="34"/>
                    <a:pt x="87" y="35"/>
                    <a:pt x="85" y="32"/>
                  </a:cubicBezTo>
                  <a:cubicBezTo>
                    <a:pt x="85" y="32"/>
                    <a:pt x="85" y="32"/>
                    <a:pt x="85" y="31"/>
                  </a:cubicBezTo>
                  <a:cubicBezTo>
                    <a:pt x="84" y="30"/>
                    <a:pt x="91" y="28"/>
                    <a:pt x="93" y="29"/>
                  </a:cubicBezTo>
                  <a:cubicBezTo>
                    <a:pt x="93" y="29"/>
                    <a:pt x="102" y="29"/>
                    <a:pt x="104" y="28"/>
                  </a:cubicBezTo>
                  <a:cubicBezTo>
                    <a:pt x="106" y="28"/>
                    <a:pt x="108" y="26"/>
                    <a:pt x="111" y="27"/>
                  </a:cubicBezTo>
                  <a:cubicBezTo>
                    <a:pt x="113" y="27"/>
                    <a:pt x="115" y="29"/>
                    <a:pt x="118" y="30"/>
                  </a:cubicBezTo>
                  <a:cubicBezTo>
                    <a:pt x="120" y="30"/>
                    <a:pt x="122" y="28"/>
                    <a:pt x="125" y="29"/>
                  </a:cubicBezTo>
                  <a:cubicBezTo>
                    <a:pt x="125" y="30"/>
                    <a:pt x="125" y="31"/>
                    <a:pt x="126" y="32"/>
                  </a:cubicBezTo>
                  <a:cubicBezTo>
                    <a:pt x="126" y="33"/>
                    <a:pt x="128" y="31"/>
                    <a:pt x="128" y="32"/>
                  </a:cubicBezTo>
                  <a:cubicBezTo>
                    <a:pt x="129" y="33"/>
                    <a:pt x="129" y="33"/>
                    <a:pt x="130" y="33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34" y="31"/>
                    <a:pt x="140" y="33"/>
                    <a:pt x="144" y="31"/>
                  </a:cubicBezTo>
                  <a:cubicBezTo>
                    <a:pt x="143" y="30"/>
                    <a:pt x="148" y="31"/>
                    <a:pt x="148" y="31"/>
                  </a:cubicBezTo>
                  <a:cubicBezTo>
                    <a:pt x="151" y="29"/>
                    <a:pt x="153" y="28"/>
                    <a:pt x="157" y="29"/>
                  </a:cubicBezTo>
                  <a:cubicBezTo>
                    <a:pt x="158" y="29"/>
                    <a:pt x="163" y="26"/>
                    <a:pt x="165" y="28"/>
                  </a:cubicBezTo>
                  <a:cubicBezTo>
                    <a:pt x="169" y="29"/>
                    <a:pt x="177" y="28"/>
                    <a:pt x="178" y="29"/>
                  </a:cubicBezTo>
                  <a:cubicBezTo>
                    <a:pt x="179" y="29"/>
                    <a:pt x="192" y="28"/>
                    <a:pt x="195" y="27"/>
                  </a:cubicBezTo>
                  <a:cubicBezTo>
                    <a:pt x="196" y="27"/>
                    <a:pt x="198" y="28"/>
                    <a:pt x="199" y="28"/>
                  </a:cubicBezTo>
                  <a:cubicBezTo>
                    <a:pt x="205" y="28"/>
                    <a:pt x="212" y="28"/>
                    <a:pt x="213" y="35"/>
                  </a:cubicBezTo>
                  <a:cubicBezTo>
                    <a:pt x="211" y="37"/>
                    <a:pt x="209" y="39"/>
                    <a:pt x="208" y="40"/>
                  </a:cubicBezTo>
                  <a:cubicBezTo>
                    <a:pt x="205" y="45"/>
                    <a:pt x="208" y="56"/>
                    <a:pt x="209" y="61"/>
                  </a:cubicBezTo>
                  <a:cubicBezTo>
                    <a:pt x="212" y="62"/>
                    <a:pt x="217" y="59"/>
                    <a:pt x="220" y="56"/>
                  </a:cubicBezTo>
                  <a:cubicBezTo>
                    <a:pt x="221" y="57"/>
                    <a:pt x="224" y="52"/>
                    <a:pt x="224" y="51"/>
                  </a:cubicBezTo>
                  <a:cubicBezTo>
                    <a:pt x="227" y="48"/>
                    <a:pt x="231" y="40"/>
                    <a:pt x="229" y="34"/>
                  </a:cubicBezTo>
                  <a:cubicBezTo>
                    <a:pt x="228" y="32"/>
                    <a:pt x="226" y="31"/>
                    <a:pt x="225" y="30"/>
                  </a:cubicBezTo>
                  <a:cubicBezTo>
                    <a:pt x="225" y="29"/>
                    <a:pt x="224" y="28"/>
                    <a:pt x="224" y="27"/>
                  </a:cubicBezTo>
                  <a:cubicBezTo>
                    <a:pt x="223" y="26"/>
                    <a:pt x="221" y="24"/>
                    <a:pt x="221" y="23"/>
                  </a:cubicBezTo>
                  <a:cubicBezTo>
                    <a:pt x="219" y="22"/>
                    <a:pt x="219" y="21"/>
                    <a:pt x="217" y="20"/>
                  </a:cubicBezTo>
                  <a:cubicBezTo>
                    <a:pt x="216" y="21"/>
                    <a:pt x="209" y="16"/>
                    <a:pt x="206" y="18"/>
                  </a:cubicBezTo>
                  <a:cubicBezTo>
                    <a:pt x="206" y="18"/>
                    <a:pt x="205" y="18"/>
                    <a:pt x="205" y="18"/>
                  </a:cubicBezTo>
                  <a:cubicBezTo>
                    <a:pt x="203" y="18"/>
                    <a:pt x="201" y="17"/>
                    <a:pt x="198" y="17"/>
                  </a:cubicBezTo>
                  <a:cubicBezTo>
                    <a:pt x="198" y="17"/>
                    <a:pt x="198" y="17"/>
                    <a:pt x="198" y="17"/>
                  </a:cubicBezTo>
                  <a:cubicBezTo>
                    <a:pt x="197" y="16"/>
                    <a:pt x="187" y="15"/>
                    <a:pt x="184" y="14"/>
                  </a:cubicBezTo>
                  <a:cubicBezTo>
                    <a:pt x="178" y="13"/>
                    <a:pt x="174" y="16"/>
                    <a:pt x="170" y="16"/>
                  </a:cubicBezTo>
                  <a:cubicBezTo>
                    <a:pt x="169" y="16"/>
                    <a:pt x="166" y="18"/>
                    <a:pt x="165" y="17"/>
                  </a:cubicBezTo>
                  <a:cubicBezTo>
                    <a:pt x="164" y="17"/>
                    <a:pt x="161" y="15"/>
                    <a:pt x="161" y="15"/>
                  </a:cubicBezTo>
                  <a:cubicBezTo>
                    <a:pt x="160" y="15"/>
                    <a:pt x="160" y="16"/>
                    <a:pt x="159" y="15"/>
                  </a:cubicBezTo>
                  <a:cubicBezTo>
                    <a:pt x="158" y="15"/>
                    <a:pt x="156" y="14"/>
                    <a:pt x="155" y="13"/>
                  </a:cubicBezTo>
                  <a:cubicBezTo>
                    <a:pt x="155" y="13"/>
                    <a:pt x="150" y="13"/>
                    <a:pt x="150" y="12"/>
                  </a:cubicBezTo>
                  <a:cubicBezTo>
                    <a:pt x="149" y="11"/>
                    <a:pt x="147" y="9"/>
                    <a:pt x="146" y="9"/>
                  </a:cubicBezTo>
                  <a:cubicBezTo>
                    <a:pt x="143" y="8"/>
                    <a:pt x="139" y="7"/>
                    <a:pt x="137" y="5"/>
                  </a:cubicBezTo>
                  <a:cubicBezTo>
                    <a:pt x="137" y="5"/>
                    <a:pt x="136" y="4"/>
                    <a:pt x="136" y="4"/>
                  </a:cubicBezTo>
                  <a:cubicBezTo>
                    <a:pt x="132" y="2"/>
                    <a:pt x="129" y="5"/>
                    <a:pt x="125" y="3"/>
                  </a:cubicBezTo>
                  <a:cubicBezTo>
                    <a:pt x="126" y="3"/>
                    <a:pt x="118" y="1"/>
                    <a:pt x="118" y="1"/>
                  </a:cubicBezTo>
                  <a:cubicBezTo>
                    <a:pt x="117" y="0"/>
                    <a:pt x="117" y="0"/>
                    <a:pt x="116" y="0"/>
                  </a:cubicBezTo>
                  <a:cubicBezTo>
                    <a:pt x="116" y="1"/>
                    <a:pt x="114" y="1"/>
                    <a:pt x="113" y="2"/>
                  </a:cubicBezTo>
                  <a:cubicBezTo>
                    <a:pt x="113" y="2"/>
                    <a:pt x="112" y="8"/>
                    <a:pt x="110" y="9"/>
                  </a:cubicBezTo>
                  <a:cubicBezTo>
                    <a:pt x="105" y="11"/>
                    <a:pt x="101" y="13"/>
                    <a:pt x="96" y="15"/>
                  </a:cubicBezTo>
                  <a:cubicBezTo>
                    <a:pt x="94" y="15"/>
                    <a:pt x="92" y="16"/>
                    <a:pt x="90" y="16"/>
                  </a:cubicBezTo>
                  <a:cubicBezTo>
                    <a:pt x="87" y="18"/>
                    <a:pt x="83" y="17"/>
                    <a:pt x="79" y="18"/>
                  </a:cubicBezTo>
                  <a:cubicBezTo>
                    <a:pt x="78" y="19"/>
                    <a:pt x="76" y="18"/>
                    <a:pt x="75" y="18"/>
                  </a:cubicBezTo>
                  <a:cubicBezTo>
                    <a:pt x="69" y="19"/>
                    <a:pt x="63" y="16"/>
                    <a:pt x="56" y="19"/>
                  </a:cubicBezTo>
                  <a:cubicBezTo>
                    <a:pt x="53" y="20"/>
                    <a:pt x="50" y="22"/>
                    <a:pt x="48" y="24"/>
                  </a:cubicBezTo>
                  <a:cubicBezTo>
                    <a:pt x="48" y="25"/>
                    <a:pt x="47" y="26"/>
                    <a:pt x="47" y="27"/>
                  </a:cubicBezTo>
                  <a:cubicBezTo>
                    <a:pt x="45" y="28"/>
                    <a:pt x="44" y="30"/>
                    <a:pt x="42" y="32"/>
                  </a:cubicBezTo>
                  <a:cubicBezTo>
                    <a:pt x="41" y="32"/>
                    <a:pt x="40" y="32"/>
                    <a:pt x="40" y="32"/>
                  </a:cubicBezTo>
                  <a:cubicBezTo>
                    <a:pt x="39" y="33"/>
                    <a:pt x="36" y="36"/>
                    <a:pt x="36" y="38"/>
                  </a:cubicBezTo>
                  <a:cubicBezTo>
                    <a:pt x="36" y="38"/>
                    <a:pt x="36" y="39"/>
                    <a:pt x="36" y="39"/>
                  </a:cubicBezTo>
                  <a:cubicBezTo>
                    <a:pt x="34" y="42"/>
                    <a:pt x="31" y="44"/>
                    <a:pt x="30" y="47"/>
                  </a:cubicBezTo>
                  <a:cubicBezTo>
                    <a:pt x="30" y="49"/>
                    <a:pt x="30" y="51"/>
                    <a:pt x="30" y="53"/>
                  </a:cubicBezTo>
                  <a:cubicBezTo>
                    <a:pt x="29" y="54"/>
                    <a:pt x="29" y="55"/>
                    <a:pt x="29" y="57"/>
                  </a:cubicBezTo>
                  <a:cubicBezTo>
                    <a:pt x="30" y="57"/>
                    <a:pt x="30" y="58"/>
                    <a:pt x="30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4" y="60"/>
                    <a:pt x="34" y="61"/>
                    <a:pt x="36" y="63"/>
                  </a:cubicBezTo>
                  <a:cubicBezTo>
                    <a:pt x="37" y="62"/>
                    <a:pt x="42" y="65"/>
                    <a:pt x="43" y="65"/>
                  </a:cubicBezTo>
                  <a:cubicBezTo>
                    <a:pt x="45" y="66"/>
                    <a:pt x="48" y="64"/>
                    <a:pt x="49" y="62"/>
                  </a:cubicBezTo>
                  <a:cubicBezTo>
                    <a:pt x="50" y="62"/>
                    <a:pt x="50" y="62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2" y="56"/>
                    <a:pt x="52" y="56"/>
                  </a:cubicBezTo>
                  <a:cubicBezTo>
                    <a:pt x="52" y="55"/>
                    <a:pt x="52" y="54"/>
                    <a:pt x="52" y="53"/>
                  </a:cubicBezTo>
                  <a:cubicBezTo>
                    <a:pt x="56" y="47"/>
                    <a:pt x="56" y="40"/>
                    <a:pt x="58" y="34"/>
                  </a:cubicBezTo>
                  <a:cubicBezTo>
                    <a:pt x="61" y="33"/>
                    <a:pt x="70" y="31"/>
                    <a:pt x="73" y="32"/>
                  </a:cubicBezTo>
                  <a:cubicBezTo>
                    <a:pt x="77" y="34"/>
                    <a:pt x="85" y="45"/>
                    <a:pt x="85" y="51"/>
                  </a:cubicBezTo>
                  <a:cubicBezTo>
                    <a:pt x="86" y="52"/>
                    <a:pt x="86" y="53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6" y="54"/>
                    <a:pt x="84" y="60"/>
                    <a:pt x="83" y="61"/>
                  </a:cubicBezTo>
                  <a:cubicBezTo>
                    <a:pt x="81" y="63"/>
                    <a:pt x="73" y="66"/>
                    <a:pt x="69" y="66"/>
                  </a:cubicBezTo>
                  <a:cubicBezTo>
                    <a:pt x="65" y="65"/>
                    <a:pt x="60" y="67"/>
                    <a:pt x="56" y="67"/>
                  </a:cubicBezTo>
                  <a:cubicBezTo>
                    <a:pt x="54" y="67"/>
                    <a:pt x="53" y="68"/>
                    <a:pt x="52" y="69"/>
                  </a:cubicBezTo>
                  <a:cubicBezTo>
                    <a:pt x="40" y="69"/>
                    <a:pt x="27" y="70"/>
                    <a:pt x="15" y="75"/>
                  </a:cubicBezTo>
                  <a:cubicBezTo>
                    <a:pt x="14" y="76"/>
                    <a:pt x="12" y="75"/>
                    <a:pt x="12" y="75"/>
                  </a:cubicBezTo>
                  <a:cubicBezTo>
                    <a:pt x="9" y="76"/>
                    <a:pt x="7" y="75"/>
                    <a:pt x="5" y="76"/>
                  </a:cubicBezTo>
                  <a:cubicBezTo>
                    <a:pt x="3" y="77"/>
                    <a:pt x="2" y="79"/>
                    <a:pt x="0" y="80"/>
                  </a:cubicBezTo>
                  <a:cubicBezTo>
                    <a:pt x="0" y="91"/>
                    <a:pt x="3" y="91"/>
                    <a:pt x="7" y="97"/>
                  </a:cubicBezTo>
                  <a:cubicBezTo>
                    <a:pt x="17" y="97"/>
                    <a:pt x="21" y="95"/>
                    <a:pt x="30" y="91"/>
                  </a:cubicBezTo>
                  <a:cubicBezTo>
                    <a:pt x="31" y="90"/>
                    <a:pt x="33" y="91"/>
                    <a:pt x="34" y="91"/>
                  </a:cubicBezTo>
                  <a:cubicBezTo>
                    <a:pt x="38" y="89"/>
                    <a:pt x="42" y="88"/>
                    <a:pt x="46" y="86"/>
                  </a:cubicBezTo>
                  <a:cubicBezTo>
                    <a:pt x="48" y="85"/>
                    <a:pt x="57" y="79"/>
                    <a:pt x="59" y="82"/>
                  </a:cubicBezTo>
                  <a:cubicBezTo>
                    <a:pt x="60" y="81"/>
                    <a:pt x="67" y="80"/>
                    <a:pt x="69" y="80"/>
                  </a:cubicBezTo>
                  <a:cubicBezTo>
                    <a:pt x="69" y="80"/>
                    <a:pt x="68" y="80"/>
                    <a:pt x="69" y="80"/>
                  </a:cubicBezTo>
                  <a:cubicBezTo>
                    <a:pt x="69" y="84"/>
                    <a:pt x="59" y="95"/>
                    <a:pt x="56" y="97"/>
                  </a:cubicBezTo>
                  <a:cubicBezTo>
                    <a:pt x="55" y="97"/>
                    <a:pt x="55" y="100"/>
                    <a:pt x="53" y="101"/>
                  </a:cubicBezTo>
                  <a:cubicBezTo>
                    <a:pt x="53" y="102"/>
                    <a:pt x="54" y="103"/>
                    <a:pt x="53" y="105"/>
                  </a:cubicBezTo>
                  <a:cubicBezTo>
                    <a:pt x="53" y="106"/>
                    <a:pt x="52" y="106"/>
                    <a:pt x="51" y="107"/>
                  </a:cubicBezTo>
                  <a:cubicBezTo>
                    <a:pt x="50" y="108"/>
                    <a:pt x="50" y="111"/>
                    <a:pt x="49" y="113"/>
                  </a:cubicBezTo>
                  <a:cubicBezTo>
                    <a:pt x="49" y="113"/>
                    <a:pt x="49" y="114"/>
                    <a:pt x="50" y="114"/>
                  </a:cubicBezTo>
                  <a:cubicBezTo>
                    <a:pt x="50" y="114"/>
                    <a:pt x="54" y="112"/>
                    <a:pt x="55" y="112"/>
                  </a:cubicBezTo>
                  <a:cubicBezTo>
                    <a:pt x="57" y="110"/>
                    <a:pt x="71" y="99"/>
                    <a:pt x="71" y="99"/>
                  </a:cubicBezTo>
                  <a:cubicBezTo>
                    <a:pt x="72" y="98"/>
                    <a:pt x="72" y="98"/>
                    <a:pt x="73" y="98"/>
                  </a:cubicBezTo>
                  <a:cubicBezTo>
                    <a:pt x="79" y="103"/>
                    <a:pt x="86" y="102"/>
                    <a:pt x="93" y="100"/>
                  </a:cubicBezTo>
                  <a:cubicBezTo>
                    <a:pt x="95" y="99"/>
                    <a:pt x="100" y="100"/>
                    <a:pt x="101" y="100"/>
                  </a:cubicBezTo>
                  <a:cubicBezTo>
                    <a:pt x="101" y="99"/>
                    <a:pt x="107" y="99"/>
                    <a:pt x="107" y="99"/>
                  </a:cubicBezTo>
                  <a:cubicBezTo>
                    <a:pt x="108" y="100"/>
                    <a:pt x="110" y="97"/>
                    <a:pt x="112" y="98"/>
                  </a:cubicBezTo>
                  <a:cubicBezTo>
                    <a:pt x="123" y="99"/>
                    <a:pt x="123" y="99"/>
                    <a:pt x="123" y="99"/>
                  </a:cubicBezTo>
                  <a:cubicBezTo>
                    <a:pt x="124" y="98"/>
                    <a:pt x="130" y="97"/>
                    <a:pt x="130" y="97"/>
                  </a:cubicBezTo>
                  <a:cubicBezTo>
                    <a:pt x="132" y="97"/>
                    <a:pt x="134" y="97"/>
                    <a:pt x="136" y="97"/>
                  </a:cubicBezTo>
                  <a:cubicBezTo>
                    <a:pt x="139" y="99"/>
                    <a:pt x="149" y="97"/>
                    <a:pt x="150" y="99"/>
                  </a:cubicBezTo>
                  <a:cubicBezTo>
                    <a:pt x="150" y="98"/>
                    <a:pt x="155" y="98"/>
                    <a:pt x="156" y="99"/>
                  </a:cubicBezTo>
                  <a:cubicBezTo>
                    <a:pt x="156" y="99"/>
                    <a:pt x="159" y="98"/>
                    <a:pt x="160" y="99"/>
                  </a:cubicBezTo>
                  <a:cubicBezTo>
                    <a:pt x="160" y="99"/>
                    <a:pt x="161" y="99"/>
                    <a:pt x="161" y="99"/>
                  </a:cubicBezTo>
                  <a:cubicBezTo>
                    <a:pt x="162" y="99"/>
                    <a:pt x="173" y="99"/>
                    <a:pt x="175" y="100"/>
                  </a:cubicBezTo>
                  <a:cubicBezTo>
                    <a:pt x="175" y="100"/>
                    <a:pt x="177" y="99"/>
                    <a:pt x="179" y="100"/>
                  </a:cubicBezTo>
                  <a:cubicBezTo>
                    <a:pt x="186" y="103"/>
                    <a:pt x="194" y="103"/>
                    <a:pt x="202" y="104"/>
                  </a:cubicBezTo>
                  <a:cubicBezTo>
                    <a:pt x="203" y="105"/>
                    <a:pt x="204" y="103"/>
                    <a:pt x="207" y="104"/>
                  </a:cubicBezTo>
                  <a:cubicBezTo>
                    <a:pt x="208" y="103"/>
                    <a:pt x="211" y="103"/>
                    <a:pt x="213" y="103"/>
                  </a:cubicBezTo>
                  <a:cubicBezTo>
                    <a:pt x="214" y="101"/>
                    <a:pt x="213" y="98"/>
                    <a:pt x="213" y="96"/>
                  </a:cubicBezTo>
                  <a:cubicBezTo>
                    <a:pt x="208" y="93"/>
                    <a:pt x="204" y="88"/>
                    <a:pt x="196" y="90"/>
                  </a:cubicBezTo>
                  <a:cubicBezTo>
                    <a:pt x="196" y="89"/>
                    <a:pt x="191" y="88"/>
                    <a:pt x="190" y="88"/>
                  </a:cubicBezTo>
                  <a:cubicBezTo>
                    <a:pt x="188" y="88"/>
                    <a:pt x="187" y="88"/>
                    <a:pt x="185" y="88"/>
                  </a:cubicBezTo>
                  <a:cubicBezTo>
                    <a:pt x="180" y="85"/>
                    <a:pt x="172" y="86"/>
                    <a:pt x="165" y="85"/>
                  </a:cubicBezTo>
                  <a:cubicBezTo>
                    <a:pt x="164" y="82"/>
                    <a:pt x="168" y="81"/>
                    <a:pt x="169" y="79"/>
                  </a:cubicBezTo>
                  <a:cubicBezTo>
                    <a:pt x="168" y="78"/>
                    <a:pt x="170" y="77"/>
                    <a:pt x="170" y="76"/>
                  </a:cubicBezTo>
                  <a:cubicBezTo>
                    <a:pt x="176" y="76"/>
                    <a:pt x="184" y="74"/>
                    <a:pt x="189" y="78"/>
                  </a:cubicBezTo>
                  <a:cubicBezTo>
                    <a:pt x="190" y="76"/>
                    <a:pt x="197" y="80"/>
                    <a:pt x="198" y="80"/>
                  </a:cubicBezTo>
                  <a:cubicBezTo>
                    <a:pt x="200" y="79"/>
                    <a:pt x="203" y="81"/>
                    <a:pt x="204" y="82"/>
                  </a:cubicBezTo>
                  <a:cubicBezTo>
                    <a:pt x="206" y="79"/>
                    <a:pt x="210" y="83"/>
                    <a:pt x="213" y="83"/>
                  </a:cubicBezTo>
                  <a:cubicBezTo>
                    <a:pt x="214" y="83"/>
                    <a:pt x="214" y="83"/>
                    <a:pt x="215" y="83"/>
                  </a:cubicBezTo>
                  <a:cubicBezTo>
                    <a:pt x="216" y="84"/>
                    <a:pt x="216" y="85"/>
                    <a:pt x="217" y="86"/>
                  </a:cubicBezTo>
                  <a:cubicBezTo>
                    <a:pt x="218" y="85"/>
                    <a:pt x="221" y="87"/>
                    <a:pt x="222" y="87"/>
                  </a:cubicBezTo>
                  <a:cubicBezTo>
                    <a:pt x="223" y="87"/>
                    <a:pt x="227" y="88"/>
                    <a:pt x="228" y="89"/>
                  </a:cubicBezTo>
                  <a:cubicBezTo>
                    <a:pt x="229" y="89"/>
                    <a:pt x="231" y="89"/>
                    <a:pt x="232" y="89"/>
                  </a:cubicBezTo>
                  <a:cubicBezTo>
                    <a:pt x="233" y="89"/>
                    <a:pt x="234" y="90"/>
                    <a:pt x="235" y="90"/>
                  </a:cubicBezTo>
                  <a:cubicBezTo>
                    <a:pt x="236" y="90"/>
                    <a:pt x="235" y="90"/>
                    <a:pt x="235" y="90"/>
                  </a:cubicBezTo>
                  <a:cubicBezTo>
                    <a:pt x="239" y="91"/>
                    <a:pt x="253" y="93"/>
                    <a:pt x="255" y="90"/>
                  </a:cubicBezTo>
                  <a:cubicBezTo>
                    <a:pt x="257" y="91"/>
                    <a:pt x="258" y="91"/>
                    <a:pt x="259" y="91"/>
                  </a:cubicBezTo>
                  <a:cubicBezTo>
                    <a:pt x="259" y="90"/>
                    <a:pt x="260" y="89"/>
                    <a:pt x="261" y="88"/>
                  </a:cubicBezTo>
                  <a:cubicBezTo>
                    <a:pt x="263" y="87"/>
                    <a:pt x="268" y="87"/>
                    <a:pt x="270" y="85"/>
                  </a:cubicBezTo>
                  <a:cubicBezTo>
                    <a:pt x="270" y="84"/>
                    <a:pt x="271" y="83"/>
                    <a:pt x="271" y="82"/>
                  </a:cubicBezTo>
                  <a:cubicBezTo>
                    <a:pt x="272" y="81"/>
                    <a:pt x="273" y="81"/>
                    <a:pt x="273" y="80"/>
                  </a:cubicBezTo>
                  <a:cubicBezTo>
                    <a:pt x="275" y="77"/>
                    <a:pt x="271" y="75"/>
                    <a:pt x="271" y="73"/>
                  </a:cubicBezTo>
                  <a:close/>
                  <a:moveTo>
                    <a:pt x="119" y="76"/>
                  </a:moveTo>
                  <a:cubicBezTo>
                    <a:pt x="119" y="76"/>
                    <a:pt x="119" y="76"/>
                    <a:pt x="119" y="77"/>
                  </a:cubicBezTo>
                  <a:cubicBezTo>
                    <a:pt x="118" y="78"/>
                    <a:pt x="117" y="79"/>
                    <a:pt x="115" y="80"/>
                  </a:cubicBezTo>
                  <a:cubicBezTo>
                    <a:pt x="115" y="81"/>
                    <a:pt x="115" y="82"/>
                    <a:pt x="115" y="83"/>
                  </a:cubicBezTo>
                  <a:cubicBezTo>
                    <a:pt x="114" y="84"/>
                    <a:pt x="112" y="84"/>
                    <a:pt x="111" y="85"/>
                  </a:cubicBezTo>
                  <a:cubicBezTo>
                    <a:pt x="110" y="85"/>
                    <a:pt x="110" y="85"/>
                    <a:pt x="109" y="85"/>
                  </a:cubicBezTo>
                  <a:cubicBezTo>
                    <a:pt x="109" y="85"/>
                    <a:pt x="93" y="87"/>
                    <a:pt x="91" y="88"/>
                  </a:cubicBezTo>
                  <a:cubicBezTo>
                    <a:pt x="89" y="89"/>
                    <a:pt x="87" y="88"/>
                    <a:pt x="87" y="88"/>
                  </a:cubicBezTo>
                  <a:cubicBezTo>
                    <a:pt x="85" y="89"/>
                    <a:pt x="83" y="89"/>
                    <a:pt x="81" y="90"/>
                  </a:cubicBezTo>
                  <a:cubicBezTo>
                    <a:pt x="80" y="90"/>
                    <a:pt x="80" y="90"/>
                    <a:pt x="79" y="89"/>
                  </a:cubicBezTo>
                  <a:cubicBezTo>
                    <a:pt x="79" y="88"/>
                    <a:pt x="84" y="82"/>
                    <a:pt x="85" y="80"/>
                  </a:cubicBezTo>
                  <a:cubicBezTo>
                    <a:pt x="90" y="81"/>
                    <a:pt x="95" y="78"/>
                    <a:pt x="98" y="76"/>
                  </a:cubicBezTo>
                  <a:cubicBezTo>
                    <a:pt x="98" y="76"/>
                    <a:pt x="101" y="77"/>
                    <a:pt x="101" y="77"/>
                  </a:cubicBezTo>
                  <a:cubicBezTo>
                    <a:pt x="101" y="76"/>
                    <a:pt x="105" y="75"/>
                    <a:pt x="105" y="75"/>
                  </a:cubicBezTo>
                  <a:cubicBezTo>
                    <a:pt x="108" y="74"/>
                    <a:pt x="113" y="76"/>
                    <a:pt x="114" y="74"/>
                  </a:cubicBezTo>
                  <a:cubicBezTo>
                    <a:pt x="115" y="74"/>
                    <a:pt x="115" y="74"/>
                    <a:pt x="115" y="75"/>
                  </a:cubicBezTo>
                  <a:cubicBezTo>
                    <a:pt x="117" y="74"/>
                    <a:pt x="118" y="75"/>
                    <a:pt x="119" y="75"/>
                  </a:cubicBezTo>
                  <a:cubicBezTo>
                    <a:pt x="119" y="76"/>
                    <a:pt x="119" y="76"/>
                    <a:pt x="119" y="76"/>
                  </a:cubicBezTo>
                  <a:close/>
                  <a:moveTo>
                    <a:pt x="125" y="60"/>
                  </a:moveTo>
                  <a:cubicBezTo>
                    <a:pt x="124" y="61"/>
                    <a:pt x="122" y="63"/>
                    <a:pt x="120" y="63"/>
                  </a:cubicBezTo>
                  <a:cubicBezTo>
                    <a:pt x="120" y="62"/>
                    <a:pt x="120" y="62"/>
                    <a:pt x="120" y="63"/>
                  </a:cubicBezTo>
                  <a:cubicBezTo>
                    <a:pt x="116" y="64"/>
                    <a:pt x="110" y="60"/>
                    <a:pt x="106" y="62"/>
                  </a:cubicBezTo>
                  <a:cubicBezTo>
                    <a:pt x="104" y="63"/>
                    <a:pt x="100" y="64"/>
                    <a:pt x="98" y="63"/>
                  </a:cubicBezTo>
                  <a:cubicBezTo>
                    <a:pt x="97" y="63"/>
                    <a:pt x="97" y="63"/>
                    <a:pt x="97" y="63"/>
                  </a:cubicBezTo>
                  <a:cubicBezTo>
                    <a:pt x="97" y="60"/>
                    <a:pt x="97" y="60"/>
                    <a:pt x="98" y="58"/>
                  </a:cubicBezTo>
                  <a:cubicBezTo>
                    <a:pt x="102" y="56"/>
                    <a:pt x="112" y="51"/>
                    <a:pt x="117" y="53"/>
                  </a:cubicBezTo>
                  <a:cubicBezTo>
                    <a:pt x="118" y="53"/>
                    <a:pt x="118" y="52"/>
                    <a:pt x="118" y="52"/>
                  </a:cubicBezTo>
                  <a:cubicBezTo>
                    <a:pt x="122" y="53"/>
                    <a:pt x="125" y="54"/>
                    <a:pt x="127" y="54"/>
                  </a:cubicBezTo>
                  <a:cubicBezTo>
                    <a:pt x="127" y="54"/>
                    <a:pt x="128" y="55"/>
                    <a:pt x="128" y="55"/>
                  </a:cubicBezTo>
                  <a:cubicBezTo>
                    <a:pt x="128" y="57"/>
                    <a:pt x="127" y="59"/>
                    <a:pt x="125" y="60"/>
                  </a:cubicBezTo>
                  <a:cubicBezTo>
                    <a:pt x="125" y="60"/>
                    <a:pt x="125" y="60"/>
                    <a:pt x="125" y="60"/>
                  </a:cubicBezTo>
                  <a:close/>
                  <a:moveTo>
                    <a:pt x="161" y="75"/>
                  </a:moveTo>
                  <a:cubicBezTo>
                    <a:pt x="159" y="77"/>
                    <a:pt x="158" y="79"/>
                    <a:pt x="157" y="81"/>
                  </a:cubicBezTo>
                  <a:cubicBezTo>
                    <a:pt x="157" y="82"/>
                    <a:pt x="157" y="82"/>
                    <a:pt x="158" y="83"/>
                  </a:cubicBezTo>
                  <a:cubicBezTo>
                    <a:pt x="157" y="86"/>
                    <a:pt x="152" y="85"/>
                    <a:pt x="150" y="84"/>
                  </a:cubicBezTo>
                  <a:cubicBezTo>
                    <a:pt x="149" y="84"/>
                    <a:pt x="148" y="85"/>
                    <a:pt x="147" y="85"/>
                  </a:cubicBezTo>
                  <a:cubicBezTo>
                    <a:pt x="147" y="85"/>
                    <a:pt x="129" y="85"/>
                    <a:pt x="126" y="83"/>
                  </a:cubicBezTo>
                  <a:cubicBezTo>
                    <a:pt x="126" y="81"/>
                    <a:pt x="129" y="79"/>
                    <a:pt x="131" y="78"/>
                  </a:cubicBezTo>
                  <a:cubicBezTo>
                    <a:pt x="132" y="77"/>
                    <a:pt x="131" y="76"/>
                    <a:pt x="132" y="76"/>
                  </a:cubicBezTo>
                  <a:cubicBezTo>
                    <a:pt x="134" y="74"/>
                    <a:pt x="149" y="73"/>
                    <a:pt x="152" y="73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56" y="73"/>
                    <a:pt x="158" y="73"/>
                    <a:pt x="161" y="74"/>
                  </a:cubicBezTo>
                  <a:cubicBezTo>
                    <a:pt x="161" y="74"/>
                    <a:pt x="161" y="75"/>
                    <a:pt x="161" y="75"/>
                  </a:cubicBezTo>
                  <a:close/>
                  <a:moveTo>
                    <a:pt x="168" y="56"/>
                  </a:moveTo>
                  <a:cubicBezTo>
                    <a:pt x="169" y="56"/>
                    <a:pt x="166" y="61"/>
                    <a:pt x="165" y="61"/>
                  </a:cubicBezTo>
                  <a:cubicBezTo>
                    <a:pt x="163" y="60"/>
                    <a:pt x="152" y="62"/>
                    <a:pt x="149" y="62"/>
                  </a:cubicBezTo>
                  <a:cubicBezTo>
                    <a:pt x="146" y="63"/>
                    <a:pt x="141" y="60"/>
                    <a:pt x="140" y="61"/>
                  </a:cubicBezTo>
                  <a:cubicBezTo>
                    <a:pt x="139" y="61"/>
                    <a:pt x="139" y="61"/>
                    <a:pt x="138" y="61"/>
                  </a:cubicBezTo>
                  <a:cubicBezTo>
                    <a:pt x="138" y="60"/>
                    <a:pt x="138" y="60"/>
                    <a:pt x="138" y="59"/>
                  </a:cubicBezTo>
                  <a:cubicBezTo>
                    <a:pt x="140" y="57"/>
                    <a:pt x="144" y="56"/>
                    <a:pt x="145" y="53"/>
                  </a:cubicBezTo>
                  <a:cubicBezTo>
                    <a:pt x="150" y="50"/>
                    <a:pt x="162" y="55"/>
                    <a:pt x="167" y="51"/>
                  </a:cubicBezTo>
                  <a:cubicBezTo>
                    <a:pt x="168" y="51"/>
                    <a:pt x="168" y="51"/>
                    <a:pt x="170" y="51"/>
                  </a:cubicBezTo>
                  <a:cubicBezTo>
                    <a:pt x="170" y="52"/>
                    <a:pt x="171" y="52"/>
                    <a:pt x="171" y="52"/>
                  </a:cubicBezTo>
                  <a:cubicBezTo>
                    <a:pt x="171" y="55"/>
                    <a:pt x="170" y="55"/>
                    <a:pt x="168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2" name="Freeform 63">
              <a:extLst>
                <a:ext uri="{FF2B5EF4-FFF2-40B4-BE49-F238E27FC236}">
                  <a16:creationId xmlns="" xmlns:a16="http://schemas.microsoft.com/office/drawing/2014/main" id="{B66EFAAC-7656-8648-9554-013C6AC987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65988" y="3328988"/>
              <a:ext cx="442913" cy="346075"/>
            </a:xfrm>
            <a:custGeom>
              <a:avLst/>
              <a:gdLst>
                <a:gd name="T0" fmla="*/ 142 w 146"/>
                <a:gd name="T1" fmla="*/ 77 h 113"/>
                <a:gd name="T2" fmla="*/ 130 w 146"/>
                <a:gd name="T3" fmla="*/ 78 h 113"/>
                <a:gd name="T4" fmla="*/ 120 w 146"/>
                <a:gd name="T5" fmla="*/ 74 h 113"/>
                <a:gd name="T6" fmla="*/ 108 w 146"/>
                <a:gd name="T7" fmla="*/ 55 h 113"/>
                <a:gd name="T8" fmla="*/ 107 w 146"/>
                <a:gd name="T9" fmla="*/ 38 h 113"/>
                <a:gd name="T10" fmla="*/ 108 w 146"/>
                <a:gd name="T11" fmla="*/ 23 h 113"/>
                <a:gd name="T12" fmla="*/ 113 w 146"/>
                <a:gd name="T13" fmla="*/ 8 h 113"/>
                <a:gd name="T14" fmla="*/ 79 w 146"/>
                <a:gd name="T15" fmla="*/ 2 h 113"/>
                <a:gd name="T16" fmla="*/ 62 w 146"/>
                <a:gd name="T17" fmla="*/ 2 h 113"/>
                <a:gd name="T18" fmla="*/ 41 w 146"/>
                <a:gd name="T19" fmla="*/ 4 h 113"/>
                <a:gd name="T20" fmla="*/ 23 w 146"/>
                <a:gd name="T21" fmla="*/ 7 h 113"/>
                <a:gd name="T22" fmla="*/ 9 w 146"/>
                <a:gd name="T23" fmla="*/ 21 h 113"/>
                <a:gd name="T24" fmla="*/ 12 w 146"/>
                <a:gd name="T25" fmla="*/ 41 h 113"/>
                <a:gd name="T26" fmla="*/ 9 w 146"/>
                <a:gd name="T27" fmla="*/ 68 h 113"/>
                <a:gd name="T28" fmla="*/ 11 w 146"/>
                <a:gd name="T29" fmla="*/ 81 h 113"/>
                <a:gd name="T30" fmla="*/ 20 w 146"/>
                <a:gd name="T31" fmla="*/ 87 h 113"/>
                <a:gd name="T32" fmla="*/ 30 w 146"/>
                <a:gd name="T33" fmla="*/ 87 h 113"/>
                <a:gd name="T34" fmla="*/ 33 w 146"/>
                <a:gd name="T35" fmla="*/ 87 h 113"/>
                <a:gd name="T36" fmla="*/ 43 w 146"/>
                <a:gd name="T37" fmla="*/ 86 h 113"/>
                <a:gd name="T38" fmla="*/ 57 w 146"/>
                <a:gd name="T39" fmla="*/ 85 h 113"/>
                <a:gd name="T40" fmla="*/ 63 w 146"/>
                <a:gd name="T41" fmla="*/ 85 h 113"/>
                <a:gd name="T42" fmla="*/ 71 w 146"/>
                <a:gd name="T43" fmla="*/ 85 h 113"/>
                <a:gd name="T44" fmla="*/ 76 w 146"/>
                <a:gd name="T45" fmla="*/ 84 h 113"/>
                <a:gd name="T46" fmla="*/ 101 w 146"/>
                <a:gd name="T47" fmla="*/ 87 h 113"/>
                <a:gd name="T48" fmla="*/ 107 w 146"/>
                <a:gd name="T49" fmla="*/ 97 h 113"/>
                <a:gd name="T50" fmla="*/ 118 w 146"/>
                <a:gd name="T51" fmla="*/ 112 h 113"/>
                <a:gd name="T52" fmla="*/ 145 w 146"/>
                <a:gd name="T53" fmla="*/ 88 h 113"/>
                <a:gd name="T54" fmla="*/ 48 w 146"/>
                <a:gd name="T55" fmla="*/ 71 h 113"/>
                <a:gd name="T56" fmla="*/ 35 w 146"/>
                <a:gd name="T57" fmla="*/ 73 h 113"/>
                <a:gd name="T58" fmla="*/ 17 w 146"/>
                <a:gd name="T59" fmla="*/ 77 h 113"/>
                <a:gd name="T60" fmla="*/ 46 w 146"/>
                <a:gd name="T61" fmla="*/ 62 h 113"/>
                <a:gd name="T62" fmla="*/ 69 w 146"/>
                <a:gd name="T63" fmla="*/ 61 h 113"/>
                <a:gd name="T64" fmla="*/ 95 w 146"/>
                <a:gd name="T65" fmla="*/ 61 h 113"/>
                <a:gd name="T66" fmla="*/ 57 w 146"/>
                <a:gd name="T67" fmla="*/ 46 h 113"/>
                <a:gd name="T68" fmla="*/ 42 w 146"/>
                <a:gd name="T69" fmla="*/ 48 h 113"/>
                <a:gd name="T70" fmla="*/ 26 w 146"/>
                <a:gd name="T71" fmla="*/ 44 h 113"/>
                <a:gd name="T72" fmla="*/ 43 w 146"/>
                <a:gd name="T73" fmla="*/ 39 h 113"/>
                <a:gd name="T74" fmla="*/ 54 w 146"/>
                <a:gd name="T75" fmla="*/ 39 h 113"/>
                <a:gd name="T76" fmla="*/ 84 w 146"/>
                <a:gd name="T77" fmla="*/ 39 h 113"/>
                <a:gd name="T78" fmla="*/ 92 w 146"/>
                <a:gd name="T79" fmla="*/ 48 h 113"/>
                <a:gd name="T80" fmla="*/ 66 w 146"/>
                <a:gd name="T81" fmla="*/ 25 h 113"/>
                <a:gd name="T82" fmla="*/ 54 w 146"/>
                <a:gd name="T83" fmla="*/ 25 h 113"/>
                <a:gd name="T84" fmla="*/ 30 w 146"/>
                <a:gd name="T85" fmla="*/ 29 h 113"/>
                <a:gd name="T86" fmla="*/ 31 w 146"/>
                <a:gd name="T87" fmla="*/ 21 h 113"/>
                <a:gd name="T88" fmla="*/ 46 w 146"/>
                <a:gd name="T89" fmla="*/ 18 h 113"/>
                <a:gd name="T90" fmla="*/ 67 w 146"/>
                <a:gd name="T91" fmla="*/ 18 h 113"/>
                <a:gd name="T92" fmla="*/ 80 w 146"/>
                <a:gd name="T93" fmla="*/ 16 h 113"/>
                <a:gd name="T94" fmla="*/ 95 w 146"/>
                <a:gd name="T95" fmla="*/ 18 h 113"/>
                <a:gd name="T96" fmla="*/ 97 w 146"/>
                <a:gd name="T97" fmla="*/ 25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6" h="113">
                  <a:moveTo>
                    <a:pt x="145" y="88"/>
                  </a:moveTo>
                  <a:cubicBezTo>
                    <a:pt x="143" y="84"/>
                    <a:pt x="140" y="83"/>
                    <a:pt x="142" y="78"/>
                  </a:cubicBezTo>
                  <a:cubicBezTo>
                    <a:pt x="142" y="77"/>
                    <a:pt x="142" y="78"/>
                    <a:pt x="142" y="77"/>
                  </a:cubicBezTo>
                  <a:cubicBezTo>
                    <a:pt x="139" y="77"/>
                    <a:pt x="138" y="80"/>
                    <a:pt x="137" y="81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3" y="81"/>
                    <a:pt x="132" y="79"/>
                    <a:pt x="130" y="78"/>
                  </a:cubicBezTo>
                  <a:cubicBezTo>
                    <a:pt x="128" y="76"/>
                    <a:pt x="126" y="77"/>
                    <a:pt x="123" y="75"/>
                  </a:cubicBezTo>
                  <a:cubicBezTo>
                    <a:pt x="123" y="75"/>
                    <a:pt x="122" y="75"/>
                    <a:pt x="122" y="76"/>
                  </a:cubicBezTo>
                  <a:cubicBezTo>
                    <a:pt x="122" y="76"/>
                    <a:pt x="120" y="74"/>
                    <a:pt x="120" y="74"/>
                  </a:cubicBezTo>
                  <a:cubicBezTo>
                    <a:pt x="118" y="74"/>
                    <a:pt x="115" y="75"/>
                    <a:pt x="114" y="75"/>
                  </a:cubicBezTo>
                  <a:cubicBezTo>
                    <a:pt x="112" y="74"/>
                    <a:pt x="111" y="72"/>
                    <a:pt x="108" y="71"/>
                  </a:cubicBezTo>
                  <a:cubicBezTo>
                    <a:pt x="106" y="68"/>
                    <a:pt x="107" y="59"/>
                    <a:pt x="108" y="55"/>
                  </a:cubicBezTo>
                  <a:cubicBezTo>
                    <a:pt x="107" y="53"/>
                    <a:pt x="107" y="50"/>
                    <a:pt x="107" y="48"/>
                  </a:cubicBezTo>
                  <a:cubicBezTo>
                    <a:pt x="107" y="47"/>
                    <a:pt x="107" y="47"/>
                    <a:pt x="107" y="46"/>
                  </a:cubicBezTo>
                  <a:cubicBezTo>
                    <a:pt x="108" y="45"/>
                    <a:pt x="108" y="39"/>
                    <a:pt x="107" y="38"/>
                  </a:cubicBezTo>
                  <a:cubicBezTo>
                    <a:pt x="108" y="37"/>
                    <a:pt x="108" y="37"/>
                    <a:pt x="109" y="36"/>
                  </a:cubicBezTo>
                  <a:cubicBezTo>
                    <a:pt x="109" y="34"/>
                    <a:pt x="108" y="33"/>
                    <a:pt x="108" y="32"/>
                  </a:cubicBezTo>
                  <a:cubicBezTo>
                    <a:pt x="109" y="31"/>
                    <a:pt x="107" y="24"/>
                    <a:pt x="108" y="23"/>
                  </a:cubicBezTo>
                  <a:cubicBezTo>
                    <a:pt x="108" y="22"/>
                    <a:pt x="110" y="21"/>
                    <a:pt x="110" y="21"/>
                  </a:cubicBezTo>
                  <a:cubicBezTo>
                    <a:pt x="110" y="21"/>
                    <a:pt x="111" y="18"/>
                    <a:pt x="112" y="18"/>
                  </a:cubicBezTo>
                  <a:cubicBezTo>
                    <a:pt x="115" y="15"/>
                    <a:pt x="114" y="11"/>
                    <a:pt x="113" y="8"/>
                  </a:cubicBezTo>
                  <a:cubicBezTo>
                    <a:pt x="112" y="7"/>
                    <a:pt x="111" y="6"/>
                    <a:pt x="110" y="5"/>
                  </a:cubicBezTo>
                  <a:cubicBezTo>
                    <a:pt x="107" y="4"/>
                    <a:pt x="102" y="3"/>
                    <a:pt x="97" y="2"/>
                  </a:cubicBezTo>
                  <a:cubicBezTo>
                    <a:pt x="91" y="0"/>
                    <a:pt x="83" y="5"/>
                    <a:pt x="79" y="2"/>
                  </a:cubicBezTo>
                  <a:cubicBezTo>
                    <a:pt x="77" y="3"/>
                    <a:pt x="74" y="2"/>
                    <a:pt x="74" y="1"/>
                  </a:cubicBezTo>
                  <a:cubicBezTo>
                    <a:pt x="73" y="2"/>
                    <a:pt x="69" y="2"/>
                    <a:pt x="68" y="1"/>
                  </a:cubicBezTo>
                  <a:cubicBezTo>
                    <a:pt x="67" y="3"/>
                    <a:pt x="64" y="1"/>
                    <a:pt x="62" y="2"/>
                  </a:cubicBezTo>
                  <a:cubicBezTo>
                    <a:pt x="60" y="2"/>
                    <a:pt x="58" y="3"/>
                    <a:pt x="56" y="4"/>
                  </a:cubicBezTo>
                  <a:cubicBezTo>
                    <a:pt x="56" y="3"/>
                    <a:pt x="53" y="3"/>
                    <a:pt x="52" y="3"/>
                  </a:cubicBezTo>
                  <a:cubicBezTo>
                    <a:pt x="49" y="5"/>
                    <a:pt x="46" y="3"/>
                    <a:pt x="41" y="4"/>
                  </a:cubicBezTo>
                  <a:cubicBezTo>
                    <a:pt x="41" y="4"/>
                    <a:pt x="38" y="5"/>
                    <a:pt x="36" y="5"/>
                  </a:cubicBezTo>
                  <a:cubicBezTo>
                    <a:pt x="36" y="5"/>
                    <a:pt x="36" y="4"/>
                    <a:pt x="36" y="4"/>
                  </a:cubicBezTo>
                  <a:cubicBezTo>
                    <a:pt x="35" y="6"/>
                    <a:pt x="25" y="6"/>
                    <a:pt x="23" y="7"/>
                  </a:cubicBezTo>
                  <a:cubicBezTo>
                    <a:pt x="17" y="7"/>
                    <a:pt x="10" y="4"/>
                    <a:pt x="7" y="6"/>
                  </a:cubicBezTo>
                  <a:cubicBezTo>
                    <a:pt x="0" y="11"/>
                    <a:pt x="6" y="13"/>
                    <a:pt x="9" y="19"/>
                  </a:cubicBezTo>
                  <a:cubicBezTo>
                    <a:pt x="10" y="20"/>
                    <a:pt x="9" y="21"/>
                    <a:pt x="9" y="21"/>
                  </a:cubicBezTo>
                  <a:cubicBezTo>
                    <a:pt x="10" y="22"/>
                    <a:pt x="11" y="23"/>
                    <a:pt x="11" y="24"/>
                  </a:cubicBezTo>
                  <a:cubicBezTo>
                    <a:pt x="11" y="24"/>
                    <a:pt x="14" y="31"/>
                    <a:pt x="13" y="32"/>
                  </a:cubicBezTo>
                  <a:cubicBezTo>
                    <a:pt x="11" y="35"/>
                    <a:pt x="12" y="36"/>
                    <a:pt x="12" y="41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1" y="46"/>
                    <a:pt x="9" y="56"/>
                    <a:pt x="9" y="56"/>
                  </a:cubicBezTo>
                  <a:cubicBezTo>
                    <a:pt x="10" y="60"/>
                    <a:pt x="10" y="67"/>
                    <a:pt x="9" y="68"/>
                  </a:cubicBezTo>
                  <a:cubicBezTo>
                    <a:pt x="9" y="71"/>
                    <a:pt x="10" y="75"/>
                    <a:pt x="10" y="76"/>
                  </a:cubicBezTo>
                  <a:cubicBezTo>
                    <a:pt x="9" y="77"/>
                    <a:pt x="9" y="79"/>
                    <a:pt x="9" y="81"/>
                  </a:cubicBezTo>
                  <a:cubicBezTo>
                    <a:pt x="10" y="81"/>
                    <a:pt x="11" y="81"/>
                    <a:pt x="11" y="81"/>
                  </a:cubicBezTo>
                  <a:cubicBezTo>
                    <a:pt x="13" y="82"/>
                    <a:pt x="13" y="84"/>
                    <a:pt x="15" y="85"/>
                  </a:cubicBezTo>
                  <a:cubicBezTo>
                    <a:pt x="16" y="87"/>
                    <a:pt x="19" y="86"/>
                    <a:pt x="20" y="87"/>
                  </a:cubicBezTo>
                  <a:cubicBezTo>
                    <a:pt x="20" y="87"/>
                    <a:pt x="20" y="87"/>
                    <a:pt x="20" y="87"/>
                  </a:cubicBezTo>
                  <a:cubicBezTo>
                    <a:pt x="21" y="87"/>
                    <a:pt x="20" y="87"/>
                    <a:pt x="21" y="87"/>
                  </a:cubicBezTo>
                  <a:cubicBezTo>
                    <a:pt x="24" y="87"/>
                    <a:pt x="25" y="87"/>
                    <a:pt x="27" y="86"/>
                  </a:cubicBezTo>
                  <a:cubicBezTo>
                    <a:pt x="28" y="86"/>
                    <a:pt x="29" y="86"/>
                    <a:pt x="30" y="87"/>
                  </a:cubicBezTo>
                  <a:cubicBezTo>
                    <a:pt x="30" y="86"/>
                    <a:pt x="30" y="86"/>
                    <a:pt x="31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3" y="87"/>
                    <a:pt x="33" y="87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6" y="87"/>
                    <a:pt x="40" y="85"/>
                    <a:pt x="43" y="85"/>
                  </a:cubicBezTo>
                  <a:cubicBezTo>
                    <a:pt x="43" y="86"/>
                    <a:pt x="43" y="86"/>
                    <a:pt x="43" y="86"/>
                  </a:cubicBezTo>
                  <a:cubicBezTo>
                    <a:pt x="44" y="85"/>
                    <a:pt x="46" y="84"/>
                    <a:pt x="46" y="84"/>
                  </a:cubicBezTo>
                  <a:cubicBezTo>
                    <a:pt x="46" y="84"/>
                    <a:pt x="49" y="85"/>
                    <a:pt x="50" y="86"/>
                  </a:cubicBezTo>
                  <a:cubicBezTo>
                    <a:pt x="52" y="85"/>
                    <a:pt x="55" y="85"/>
                    <a:pt x="57" y="85"/>
                  </a:cubicBezTo>
                  <a:cubicBezTo>
                    <a:pt x="57" y="85"/>
                    <a:pt x="57" y="86"/>
                    <a:pt x="58" y="86"/>
                  </a:cubicBezTo>
                  <a:cubicBezTo>
                    <a:pt x="59" y="86"/>
                    <a:pt x="61" y="85"/>
                    <a:pt x="62" y="85"/>
                  </a:cubicBezTo>
                  <a:cubicBezTo>
                    <a:pt x="63" y="84"/>
                    <a:pt x="62" y="85"/>
                    <a:pt x="63" y="85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65" y="85"/>
                    <a:pt x="69" y="84"/>
                    <a:pt x="70" y="85"/>
                  </a:cubicBezTo>
                  <a:cubicBezTo>
                    <a:pt x="71" y="85"/>
                    <a:pt x="71" y="85"/>
                    <a:pt x="71" y="85"/>
                  </a:cubicBezTo>
                  <a:cubicBezTo>
                    <a:pt x="72" y="85"/>
                    <a:pt x="72" y="84"/>
                    <a:pt x="72" y="84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4" y="85"/>
                    <a:pt x="75" y="83"/>
                    <a:pt x="76" y="84"/>
                  </a:cubicBezTo>
                  <a:cubicBezTo>
                    <a:pt x="77" y="85"/>
                    <a:pt x="82" y="84"/>
                    <a:pt x="83" y="84"/>
                  </a:cubicBezTo>
                  <a:cubicBezTo>
                    <a:pt x="89" y="87"/>
                    <a:pt x="97" y="86"/>
                    <a:pt x="99" y="88"/>
                  </a:cubicBezTo>
                  <a:cubicBezTo>
                    <a:pt x="99" y="87"/>
                    <a:pt x="100" y="87"/>
                    <a:pt x="101" y="87"/>
                  </a:cubicBezTo>
                  <a:cubicBezTo>
                    <a:pt x="102" y="88"/>
                    <a:pt x="104" y="91"/>
                    <a:pt x="105" y="91"/>
                  </a:cubicBezTo>
                  <a:cubicBezTo>
                    <a:pt x="105" y="94"/>
                    <a:pt x="105" y="95"/>
                    <a:pt x="106" y="97"/>
                  </a:cubicBezTo>
                  <a:cubicBezTo>
                    <a:pt x="106" y="97"/>
                    <a:pt x="106" y="97"/>
                    <a:pt x="107" y="97"/>
                  </a:cubicBezTo>
                  <a:cubicBezTo>
                    <a:pt x="106" y="99"/>
                    <a:pt x="112" y="108"/>
                    <a:pt x="113" y="110"/>
                  </a:cubicBezTo>
                  <a:cubicBezTo>
                    <a:pt x="114" y="110"/>
                    <a:pt x="116" y="110"/>
                    <a:pt x="117" y="111"/>
                  </a:cubicBezTo>
                  <a:cubicBezTo>
                    <a:pt x="117" y="111"/>
                    <a:pt x="118" y="112"/>
                    <a:pt x="118" y="112"/>
                  </a:cubicBezTo>
                  <a:cubicBezTo>
                    <a:pt x="119" y="112"/>
                    <a:pt x="123" y="113"/>
                    <a:pt x="125" y="112"/>
                  </a:cubicBezTo>
                  <a:cubicBezTo>
                    <a:pt x="130" y="109"/>
                    <a:pt x="145" y="99"/>
                    <a:pt x="146" y="91"/>
                  </a:cubicBezTo>
                  <a:cubicBezTo>
                    <a:pt x="145" y="90"/>
                    <a:pt x="146" y="89"/>
                    <a:pt x="145" y="88"/>
                  </a:cubicBezTo>
                  <a:close/>
                  <a:moveTo>
                    <a:pt x="97" y="69"/>
                  </a:moveTo>
                  <a:cubicBezTo>
                    <a:pt x="96" y="72"/>
                    <a:pt x="88" y="72"/>
                    <a:pt x="85" y="71"/>
                  </a:cubicBezTo>
                  <a:cubicBezTo>
                    <a:pt x="78" y="70"/>
                    <a:pt x="53" y="69"/>
                    <a:pt x="48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7" y="72"/>
                    <a:pt x="37" y="72"/>
                    <a:pt x="37" y="72"/>
                  </a:cubicBezTo>
                  <a:cubicBezTo>
                    <a:pt x="36" y="73"/>
                    <a:pt x="35" y="71"/>
                    <a:pt x="35" y="73"/>
                  </a:cubicBezTo>
                  <a:cubicBezTo>
                    <a:pt x="34" y="73"/>
                    <a:pt x="34" y="72"/>
                    <a:pt x="33" y="72"/>
                  </a:cubicBezTo>
                  <a:cubicBezTo>
                    <a:pt x="33" y="72"/>
                    <a:pt x="19" y="78"/>
                    <a:pt x="18" y="78"/>
                  </a:cubicBezTo>
                  <a:cubicBezTo>
                    <a:pt x="18" y="78"/>
                    <a:pt x="17" y="77"/>
                    <a:pt x="17" y="77"/>
                  </a:cubicBezTo>
                  <a:cubicBezTo>
                    <a:pt x="17" y="64"/>
                    <a:pt x="29" y="66"/>
                    <a:pt x="38" y="61"/>
                  </a:cubicBezTo>
                  <a:cubicBezTo>
                    <a:pt x="40" y="62"/>
                    <a:pt x="41" y="62"/>
                    <a:pt x="43" y="62"/>
                  </a:cubicBezTo>
                  <a:cubicBezTo>
                    <a:pt x="43" y="61"/>
                    <a:pt x="46" y="62"/>
                    <a:pt x="46" y="62"/>
                  </a:cubicBezTo>
                  <a:cubicBezTo>
                    <a:pt x="46" y="61"/>
                    <a:pt x="53" y="60"/>
                    <a:pt x="53" y="60"/>
                  </a:cubicBezTo>
                  <a:cubicBezTo>
                    <a:pt x="57" y="58"/>
                    <a:pt x="61" y="62"/>
                    <a:pt x="65" y="60"/>
                  </a:cubicBezTo>
                  <a:cubicBezTo>
                    <a:pt x="65" y="60"/>
                    <a:pt x="68" y="60"/>
                    <a:pt x="69" y="61"/>
                  </a:cubicBezTo>
                  <a:cubicBezTo>
                    <a:pt x="70" y="59"/>
                    <a:pt x="79" y="62"/>
                    <a:pt x="80" y="60"/>
                  </a:cubicBezTo>
                  <a:cubicBezTo>
                    <a:pt x="81" y="60"/>
                    <a:pt x="89" y="60"/>
                    <a:pt x="90" y="60"/>
                  </a:cubicBezTo>
                  <a:cubicBezTo>
                    <a:pt x="91" y="60"/>
                    <a:pt x="93" y="61"/>
                    <a:pt x="95" y="61"/>
                  </a:cubicBezTo>
                  <a:cubicBezTo>
                    <a:pt x="94" y="62"/>
                    <a:pt x="98" y="66"/>
                    <a:pt x="97" y="69"/>
                  </a:cubicBezTo>
                  <a:close/>
                  <a:moveTo>
                    <a:pt x="92" y="48"/>
                  </a:moveTo>
                  <a:cubicBezTo>
                    <a:pt x="84" y="44"/>
                    <a:pt x="59" y="48"/>
                    <a:pt x="57" y="46"/>
                  </a:cubicBezTo>
                  <a:cubicBezTo>
                    <a:pt x="54" y="47"/>
                    <a:pt x="51" y="47"/>
                    <a:pt x="48" y="48"/>
                  </a:cubicBezTo>
                  <a:cubicBezTo>
                    <a:pt x="49" y="47"/>
                    <a:pt x="43" y="49"/>
                    <a:pt x="42" y="48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39" y="50"/>
                    <a:pt x="27" y="53"/>
                    <a:pt x="23" y="51"/>
                  </a:cubicBezTo>
                  <a:cubicBezTo>
                    <a:pt x="23" y="50"/>
                    <a:pt x="23" y="48"/>
                    <a:pt x="23" y="47"/>
                  </a:cubicBezTo>
                  <a:cubicBezTo>
                    <a:pt x="24" y="46"/>
                    <a:pt x="25" y="45"/>
                    <a:pt x="26" y="44"/>
                  </a:cubicBezTo>
                  <a:cubicBezTo>
                    <a:pt x="27" y="44"/>
                    <a:pt x="28" y="44"/>
                    <a:pt x="30" y="44"/>
                  </a:cubicBezTo>
                  <a:cubicBezTo>
                    <a:pt x="31" y="42"/>
                    <a:pt x="33" y="42"/>
                    <a:pt x="35" y="42"/>
                  </a:cubicBezTo>
                  <a:cubicBezTo>
                    <a:pt x="37" y="41"/>
                    <a:pt x="40" y="40"/>
                    <a:pt x="43" y="39"/>
                  </a:cubicBezTo>
                  <a:cubicBezTo>
                    <a:pt x="44" y="39"/>
                    <a:pt x="45" y="39"/>
                    <a:pt x="46" y="40"/>
                  </a:cubicBezTo>
                  <a:cubicBezTo>
                    <a:pt x="48" y="39"/>
                    <a:pt x="51" y="39"/>
                    <a:pt x="52" y="38"/>
                  </a:cubicBezTo>
                  <a:cubicBezTo>
                    <a:pt x="52" y="38"/>
                    <a:pt x="54" y="39"/>
                    <a:pt x="54" y="39"/>
                  </a:cubicBezTo>
                  <a:cubicBezTo>
                    <a:pt x="55" y="39"/>
                    <a:pt x="64" y="38"/>
                    <a:pt x="64" y="37"/>
                  </a:cubicBezTo>
                  <a:cubicBezTo>
                    <a:pt x="67" y="37"/>
                    <a:pt x="77" y="38"/>
                    <a:pt x="78" y="39"/>
                  </a:cubicBezTo>
                  <a:cubicBezTo>
                    <a:pt x="79" y="38"/>
                    <a:pt x="84" y="39"/>
                    <a:pt x="84" y="39"/>
                  </a:cubicBezTo>
                  <a:cubicBezTo>
                    <a:pt x="85" y="39"/>
                    <a:pt x="95" y="39"/>
                    <a:pt x="96" y="40"/>
                  </a:cubicBezTo>
                  <a:cubicBezTo>
                    <a:pt x="98" y="41"/>
                    <a:pt x="96" y="45"/>
                    <a:pt x="97" y="46"/>
                  </a:cubicBezTo>
                  <a:cubicBezTo>
                    <a:pt x="97" y="46"/>
                    <a:pt x="93" y="49"/>
                    <a:pt x="92" y="48"/>
                  </a:cubicBezTo>
                  <a:close/>
                  <a:moveTo>
                    <a:pt x="97" y="25"/>
                  </a:moveTo>
                  <a:cubicBezTo>
                    <a:pt x="91" y="29"/>
                    <a:pt x="82" y="22"/>
                    <a:pt x="78" y="24"/>
                  </a:cubicBezTo>
                  <a:cubicBezTo>
                    <a:pt x="75" y="25"/>
                    <a:pt x="70" y="24"/>
                    <a:pt x="66" y="25"/>
                  </a:cubicBezTo>
                  <a:cubicBezTo>
                    <a:pt x="65" y="25"/>
                    <a:pt x="64" y="25"/>
                    <a:pt x="63" y="25"/>
                  </a:cubicBezTo>
                  <a:cubicBezTo>
                    <a:pt x="62" y="25"/>
                    <a:pt x="57" y="26"/>
                    <a:pt x="56" y="26"/>
                  </a:cubicBezTo>
                  <a:cubicBezTo>
                    <a:pt x="55" y="26"/>
                    <a:pt x="55" y="25"/>
                    <a:pt x="54" y="25"/>
                  </a:cubicBezTo>
                  <a:cubicBezTo>
                    <a:pt x="50" y="26"/>
                    <a:pt x="48" y="27"/>
                    <a:pt x="42" y="27"/>
                  </a:cubicBezTo>
                  <a:cubicBezTo>
                    <a:pt x="41" y="27"/>
                    <a:pt x="41" y="28"/>
                    <a:pt x="40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28" y="29"/>
                    <a:pt x="26" y="26"/>
                    <a:pt x="25" y="26"/>
                  </a:cubicBezTo>
                  <a:cubicBezTo>
                    <a:pt x="25" y="24"/>
                    <a:pt x="26" y="25"/>
                    <a:pt x="27" y="24"/>
                  </a:cubicBezTo>
                  <a:cubicBezTo>
                    <a:pt x="29" y="23"/>
                    <a:pt x="29" y="22"/>
                    <a:pt x="31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5" y="20"/>
                    <a:pt x="38" y="20"/>
                    <a:pt x="42" y="18"/>
                  </a:cubicBezTo>
                  <a:cubicBezTo>
                    <a:pt x="42" y="17"/>
                    <a:pt x="45" y="18"/>
                    <a:pt x="46" y="18"/>
                  </a:cubicBezTo>
                  <a:cubicBezTo>
                    <a:pt x="46" y="17"/>
                    <a:pt x="50" y="17"/>
                    <a:pt x="51" y="17"/>
                  </a:cubicBezTo>
                  <a:cubicBezTo>
                    <a:pt x="53" y="16"/>
                    <a:pt x="59" y="17"/>
                    <a:pt x="61" y="17"/>
                  </a:cubicBezTo>
                  <a:cubicBezTo>
                    <a:pt x="64" y="16"/>
                    <a:pt x="66" y="17"/>
                    <a:pt x="67" y="18"/>
                  </a:cubicBezTo>
                  <a:cubicBezTo>
                    <a:pt x="70" y="18"/>
                    <a:pt x="74" y="17"/>
                    <a:pt x="75" y="17"/>
                  </a:cubicBezTo>
                  <a:cubicBezTo>
                    <a:pt x="77" y="16"/>
                    <a:pt x="79" y="18"/>
                    <a:pt x="80" y="17"/>
                  </a:cubicBezTo>
                  <a:cubicBezTo>
                    <a:pt x="80" y="17"/>
                    <a:pt x="80" y="17"/>
                    <a:pt x="80" y="16"/>
                  </a:cubicBezTo>
                  <a:cubicBezTo>
                    <a:pt x="81" y="16"/>
                    <a:pt x="83" y="17"/>
                    <a:pt x="83" y="17"/>
                  </a:cubicBezTo>
                  <a:cubicBezTo>
                    <a:pt x="83" y="17"/>
                    <a:pt x="88" y="16"/>
                    <a:pt x="89" y="17"/>
                  </a:cubicBezTo>
                  <a:cubicBezTo>
                    <a:pt x="89" y="17"/>
                    <a:pt x="94" y="18"/>
                    <a:pt x="95" y="18"/>
                  </a:cubicBezTo>
                  <a:cubicBezTo>
                    <a:pt x="96" y="18"/>
                    <a:pt x="96" y="19"/>
                    <a:pt x="96" y="18"/>
                  </a:cubicBezTo>
                  <a:cubicBezTo>
                    <a:pt x="97" y="19"/>
                    <a:pt x="98" y="19"/>
                    <a:pt x="99" y="20"/>
                  </a:cubicBezTo>
                  <a:cubicBezTo>
                    <a:pt x="99" y="22"/>
                    <a:pt x="98" y="23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3" name="Freeform 64">
              <a:extLst>
                <a:ext uri="{FF2B5EF4-FFF2-40B4-BE49-F238E27FC236}">
                  <a16:creationId xmlns="" xmlns:a16="http://schemas.microsoft.com/office/drawing/2014/main" id="{F861EDCE-4CF1-E24B-B52E-E796BE541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8838" y="3549651"/>
              <a:ext cx="73025" cy="119063"/>
            </a:xfrm>
            <a:custGeom>
              <a:avLst/>
              <a:gdLst>
                <a:gd name="T0" fmla="*/ 6 w 24"/>
                <a:gd name="T1" fmla="*/ 0 h 39"/>
                <a:gd name="T2" fmla="*/ 8 w 24"/>
                <a:gd name="T3" fmla="*/ 0 h 39"/>
                <a:gd name="T4" fmla="*/ 8 w 24"/>
                <a:gd name="T5" fmla="*/ 1 h 39"/>
                <a:gd name="T6" fmla="*/ 13 w 24"/>
                <a:gd name="T7" fmla="*/ 16 h 39"/>
                <a:gd name="T8" fmla="*/ 16 w 24"/>
                <a:gd name="T9" fmla="*/ 18 h 39"/>
                <a:gd name="T10" fmla="*/ 17 w 24"/>
                <a:gd name="T11" fmla="*/ 18 h 39"/>
                <a:gd name="T12" fmla="*/ 23 w 24"/>
                <a:gd name="T13" fmla="*/ 15 h 39"/>
                <a:gd name="T14" fmla="*/ 24 w 24"/>
                <a:gd name="T15" fmla="*/ 25 h 39"/>
                <a:gd name="T16" fmla="*/ 24 w 24"/>
                <a:gd name="T17" fmla="*/ 33 h 39"/>
                <a:gd name="T18" fmla="*/ 21 w 24"/>
                <a:gd name="T19" fmla="*/ 37 h 39"/>
                <a:gd name="T20" fmla="*/ 18 w 24"/>
                <a:gd name="T21" fmla="*/ 39 h 39"/>
                <a:gd name="T22" fmla="*/ 3 w 24"/>
                <a:gd name="T23" fmla="*/ 26 h 39"/>
                <a:gd name="T24" fmla="*/ 3 w 24"/>
                <a:gd name="T25" fmla="*/ 24 h 39"/>
                <a:gd name="T26" fmla="*/ 1 w 24"/>
                <a:gd name="T27" fmla="*/ 20 h 39"/>
                <a:gd name="T28" fmla="*/ 2 w 24"/>
                <a:gd name="T29" fmla="*/ 17 h 39"/>
                <a:gd name="T30" fmla="*/ 0 w 24"/>
                <a:gd name="T31" fmla="*/ 10 h 39"/>
                <a:gd name="T32" fmla="*/ 3 w 24"/>
                <a:gd name="T33" fmla="*/ 5 h 39"/>
                <a:gd name="T34" fmla="*/ 6 w 24"/>
                <a:gd name="T35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39">
                  <a:moveTo>
                    <a:pt x="6" y="0"/>
                  </a:moveTo>
                  <a:cubicBezTo>
                    <a:pt x="7" y="0"/>
                    <a:pt x="7" y="0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5" y="5"/>
                    <a:pt x="12" y="13"/>
                    <a:pt x="13" y="16"/>
                  </a:cubicBezTo>
                  <a:cubicBezTo>
                    <a:pt x="14" y="17"/>
                    <a:pt x="15" y="16"/>
                    <a:pt x="16" y="18"/>
                  </a:cubicBezTo>
                  <a:cubicBezTo>
                    <a:pt x="16" y="18"/>
                    <a:pt x="17" y="18"/>
                    <a:pt x="17" y="18"/>
                  </a:cubicBezTo>
                  <a:cubicBezTo>
                    <a:pt x="18" y="16"/>
                    <a:pt x="21" y="15"/>
                    <a:pt x="23" y="15"/>
                  </a:cubicBezTo>
                  <a:cubicBezTo>
                    <a:pt x="24" y="19"/>
                    <a:pt x="20" y="21"/>
                    <a:pt x="24" y="25"/>
                  </a:cubicBezTo>
                  <a:cubicBezTo>
                    <a:pt x="24" y="28"/>
                    <a:pt x="24" y="30"/>
                    <a:pt x="24" y="33"/>
                  </a:cubicBezTo>
                  <a:cubicBezTo>
                    <a:pt x="23" y="34"/>
                    <a:pt x="22" y="36"/>
                    <a:pt x="21" y="37"/>
                  </a:cubicBezTo>
                  <a:cubicBezTo>
                    <a:pt x="20" y="38"/>
                    <a:pt x="19" y="38"/>
                    <a:pt x="18" y="39"/>
                  </a:cubicBezTo>
                  <a:cubicBezTo>
                    <a:pt x="12" y="37"/>
                    <a:pt x="6" y="31"/>
                    <a:pt x="3" y="26"/>
                  </a:cubicBezTo>
                  <a:cubicBezTo>
                    <a:pt x="3" y="26"/>
                    <a:pt x="4" y="25"/>
                    <a:pt x="3" y="24"/>
                  </a:cubicBezTo>
                  <a:cubicBezTo>
                    <a:pt x="3" y="23"/>
                    <a:pt x="2" y="21"/>
                    <a:pt x="1" y="20"/>
                  </a:cubicBezTo>
                  <a:cubicBezTo>
                    <a:pt x="1" y="19"/>
                    <a:pt x="2" y="18"/>
                    <a:pt x="2" y="17"/>
                  </a:cubicBezTo>
                  <a:cubicBezTo>
                    <a:pt x="1" y="15"/>
                    <a:pt x="0" y="13"/>
                    <a:pt x="0" y="10"/>
                  </a:cubicBezTo>
                  <a:cubicBezTo>
                    <a:pt x="1" y="9"/>
                    <a:pt x="2" y="7"/>
                    <a:pt x="3" y="5"/>
                  </a:cubicBezTo>
                  <a:cubicBezTo>
                    <a:pt x="4" y="3"/>
                    <a:pt x="4" y="2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</p:grpSp>
      <p:cxnSp>
        <p:nvCxnSpPr>
          <p:cNvPr id="204" name="直线连接符 203">
            <a:extLst>
              <a:ext uri="{FF2B5EF4-FFF2-40B4-BE49-F238E27FC236}">
                <a16:creationId xmlns="" xmlns:a16="http://schemas.microsoft.com/office/drawing/2014/main" id="{62084E9C-B7D7-4E41-901B-0C72423D6309}"/>
              </a:ext>
            </a:extLst>
          </p:cNvPr>
          <p:cNvCxnSpPr>
            <a:cxnSpLocks/>
          </p:cNvCxnSpPr>
          <p:nvPr/>
        </p:nvCxnSpPr>
        <p:spPr>
          <a:xfrm flipH="1">
            <a:off x="-7622" y="6342611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直线连接符 204">
            <a:extLst>
              <a:ext uri="{FF2B5EF4-FFF2-40B4-BE49-F238E27FC236}">
                <a16:creationId xmlns="" xmlns:a16="http://schemas.microsoft.com/office/drawing/2014/main" id="{4A5A33DD-6F0D-874E-8B31-EA078C97FE52}"/>
              </a:ext>
            </a:extLst>
          </p:cNvPr>
          <p:cNvCxnSpPr>
            <a:cxnSpLocks/>
          </p:cNvCxnSpPr>
          <p:nvPr/>
        </p:nvCxnSpPr>
        <p:spPr>
          <a:xfrm flipH="1">
            <a:off x="-7622" y="703815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文本框 1">
            <a:extLst>
              <a:ext uri="{FF2B5EF4-FFF2-40B4-BE49-F238E27FC236}">
                <a16:creationId xmlns="" xmlns:a16="http://schemas.microsoft.com/office/drawing/2014/main" id="{C295B75C-9707-5C47-A1AD-56535619FD78}"/>
              </a:ext>
            </a:extLst>
          </p:cNvPr>
          <p:cNvSpPr txBox="1"/>
          <p:nvPr/>
        </p:nvSpPr>
        <p:spPr>
          <a:xfrm>
            <a:off x="154984" y="69743"/>
            <a:ext cx="305724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b="1" dirty="0">
                <a:solidFill>
                  <a:srgbClr val="F6D9A7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搞定两段文字排版</a:t>
            </a:r>
          </a:p>
        </p:txBody>
      </p:sp>
      <p:cxnSp>
        <p:nvCxnSpPr>
          <p:cNvPr id="6" name="直线连接符 5">
            <a:extLst>
              <a:ext uri="{FF2B5EF4-FFF2-40B4-BE49-F238E27FC236}">
                <a16:creationId xmlns="" xmlns:a16="http://schemas.microsoft.com/office/drawing/2014/main" id="{E77AB260-4425-A746-80B8-80BD5DAC3AFF}"/>
              </a:ext>
            </a:extLst>
          </p:cNvPr>
          <p:cNvCxnSpPr>
            <a:cxnSpLocks/>
          </p:cNvCxnSpPr>
          <p:nvPr/>
        </p:nvCxnSpPr>
        <p:spPr>
          <a:xfrm>
            <a:off x="6039831" y="1775896"/>
            <a:ext cx="0" cy="3311525"/>
          </a:xfrm>
          <a:prstGeom prst="line">
            <a:avLst/>
          </a:prstGeom>
          <a:ln w="25400">
            <a:solidFill>
              <a:srgbClr val="09234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矩形 6">
            <a:extLst>
              <a:ext uri="{FF2B5EF4-FFF2-40B4-BE49-F238E27FC236}">
                <a16:creationId xmlns="" xmlns:a16="http://schemas.microsoft.com/office/drawing/2014/main" id="{A08B0AFF-BF51-5149-962C-56C441069693}"/>
              </a:ext>
            </a:extLst>
          </p:cNvPr>
          <p:cNvSpPr/>
          <p:nvPr/>
        </p:nvSpPr>
        <p:spPr>
          <a:xfrm>
            <a:off x="1968305" y="1768289"/>
            <a:ext cx="45719" cy="324000"/>
          </a:xfrm>
          <a:prstGeom prst="rect">
            <a:avLst/>
          </a:prstGeom>
          <a:solidFill>
            <a:srgbClr val="09234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/>
          </a:p>
        </p:txBody>
      </p:sp>
      <p:sp>
        <p:nvSpPr>
          <p:cNvPr id="8" name="文本框 7">
            <a:extLst>
              <a:ext uri="{FF2B5EF4-FFF2-40B4-BE49-F238E27FC236}">
                <a16:creationId xmlns="" xmlns:a16="http://schemas.microsoft.com/office/drawing/2014/main" id="{7DA90117-3588-4D4B-BDA3-6C6FD8A64DDE}"/>
              </a:ext>
            </a:extLst>
          </p:cNvPr>
          <p:cNvSpPr txBox="1"/>
          <p:nvPr/>
        </p:nvSpPr>
        <p:spPr>
          <a:xfrm>
            <a:off x="1991164" y="1695642"/>
            <a:ext cx="172354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400" b="1" dirty="0">
                <a:solidFill>
                  <a:schemeClr val="accent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10" name="文本框 9">
            <a:extLst>
              <a:ext uri="{FF2B5EF4-FFF2-40B4-BE49-F238E27FC236}">
                <a16:creationId xmlns="" xmlns:a16="http://schemas.microsoft.com/office/drawing/2014/main" id="{48355023-23CA-924B-ACC3-177385409923}"/>
              </a:ext>
            </a:extLst>
          </p:cNvPr>
          <p:cNvSpPr txBox="1"/>
          <p:nvPr/>
        </p:nvSpPr>
        <p:spPr>
          <a:xfrm>
            <a:off x="1857271" y="2157307"/>
            <a:ext cx="3494756" cy="30051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是国家批准设立研究生院的大学，是国家“</a:t>
            </a:r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211</a:t>
            </a:r>
            <a:r>
              <a: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工程”、“</a:t>
            </a:r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985</a:t>
            </a:r>
            <a:r>
              <a: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优势学科创新平台”和国家“双一流”学科建设高校，是教育部与五大能源企业集团公司（中国石油、中国石化、中国海油、神华集团、延长石油）共建、教育部与山东省人民政府共建的高校。</a:t>
            </a:r>
            <a:endParaRPr kumimoji="1" lang="zh-CN" altLang="en-US" sz="1600" dirty="0">
              <a:solidFill>
                <a:schemeClr val="tx1">
                  <a:lumMod val="75000"/>
                  <a:lumOff val="25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104" name="矩形 103">
            <a:extLst>
              <a:ext uri="{FF2B5EF4-FFF2-40B4-BE49-F238E27FC236}">
                <a16:creationId xmlns="" xmlns:a16="http://schemas.microsoft.com/office/drawing/2014/main" id="{606958DB-BEA1-C542-9D97-F1DE00029D2C}"/>
              </a:ext>
            </a:extLst>
          </p:cNvPr>
          <p:cNvSpPr/>
          <p:nvPr/>
        </p:nvSpPr>
        <p:spPr>
          <a:xfrm>
            <a:off x="6951010" y="1768289"/>
            <a:ext cx="45719" cy="324000"/>
          </a:xfrm>
          <a:prstGeom prst="rect">
            <a:avLst/>
          </a:prstGeom>
          <a:solidFill>
            <a:srgbClr val="09234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/>
          </a:p>
        </p:txBody>
      </p:sp>
      <p:sp>
        <p:nvSpPr>
          <p:cNvPr id="105" name="文本框 104">
            <a:extLst>
              <a:ext uri="{FF2B5EF4-FFF2-40B4-BE49-F238E27FC236}">
                <a16:creationId xmlns="" xmlns:a16="http://schemas.microsoft.com/office/drawing/2014/main" id="{7AE3B34F-A611-9C4C-B756-AD7774C11449}"/>
              </a:ext>
            </a:extLst>
          </p:cNvPr>
          <p:cNvSpPr txBox="1"/>
          <p:nvPr/>
        </p:nvSpPr>
        <p:spPr>
          <a:xfrm>
            <a:off x="6973868" y="1695642"/>
            <a:ext cx="172354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400" b="1" dirty="0">
                <a:solidFill>
                  <a:schemeClr val="accent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106" name="文本框 105">
            <a:extLst>
              <a:ext uri="{FF2B5EF4-FFF2-40B4-BE49-F238E27FC236}">
                <a16:creationId xmlns="" xmlns:a16="http://schemas.microsoft.com/office/drawing/2014/main" id="{28E4B3B3-E0ED-C942-A8E8-F199D8A73AD8}"/>
              </a:ext>
            </a:extLst>
          </p:cNvPr>
          <p:cNvSpPr txBox="1"/>
          <p:nvPr/>
        </p:nvSpPr>
        <p:spPr>
          <a:xfrm>
            <a:off x="6839975" y="2157307"/>
            <a:ext cx="3494756" cy="30051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是国家批准设立研究生院的大学，是国家“</a:t>
            </a:r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211</a:t>
            </a:r>
            <a:r>
              <a: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工程”、“</a:t>
            </a:r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985</a:t>
            </a:r>
            <a:r>
              <a: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优势学科创新平台”和国家“双一流”学科建设高校，是教育部与五大能源企业集团公司（中国石油、中国石化、中国海油、神华集团、延长石油）共建、教育部与山东省人民政府共建的高校。</a:t>
            </a:r>
            <a:endParaRPr kumimoji="1" lang="zh-CN" altLang="en-US" sz="1600" dirty="0">
              <a:solidFill>
                <a:schemeClr val="tx1">
                  <a:lumMod val="75000"/>
                  <a:lumOff val="25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8062560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" name="图片 119">
            <a:extLst>
              <a:ext uri="{FF2B5EF4-FFF2-40B4-BE49-F238E27FC236}">
                <a16:creationId xmlns="" xmlns:a16="http://schemas.microsoft.com/office/drawing/2014/main" id="{6E4B7C73-2B67-6F4C-B613-44CFFAB50E67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" y="2"/>
            <a:ext cx="8086205" cy="714895"/>
          </a:xfrm>
          <a:custGeom>
            <a:avLst/>
            <a:gdLst>
              <a:gd name="connsiteX0" fmla="*/ 0 w 8086205"/>
              <a:gd name="connsiteY0" fmla="*/ 0 h 714895"/>
              <a:gd name="connsiteX1" fmla="*/ 7907481 w 8086205"/>
              <a:gd name="connsiteY1" fmla="*/ 0 h 714895"/>
              <a:gd name="connsiteX2" fmla="*/ 8086205 w 8086205"/>
              <a:gd name="connsiteY2" fmla="*/ 714895 h 714895"/>
              <a:gd name="connsiteX3" fmla="*/ 0 w 8086205"/>
              <a:gd name="connsiteY3" fmla="*/ 714895 h 714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86205" h="714895">
                <a:moveTo>
                  <a:pt x="0" y="0"/>
                </a:moveTo>
                <a:lnTo>
                  <a:pt x="7907481" y="0"/>
                </a:lnTo>
                <a:lnTo>
                  <a:pt x="8086205" y="714895"/>
                </a:lnTo>
                <a:lnTo>
                  <a:pt x="0" y="714895"/>
                </a:lnTo>
                <a:close/>
              </a:path>
            </a:pathLst>
          </a:custGeom>
        </p:spPr>
      </p:pic>
      <p:grpSp>
        <p:nvGrpSpPr>
          <p:cNvPr id="121" name="组合 120">
            <a:extLst>
              <a:ext uri="{FF2B5EF4-FFF2-40B4-BE49-F238E27FC236}">
                <a16:creationId xmlns="" xmlns:a16="http://schemas.microsoft.com/office/drawing/2014/main" id="{09FE7DF3-F695-C143-9E7A-ADDF401E458B}"/>
              </a:ext>
            </a:extLst>
          </p:cNvPr>
          <p:cNvGrpSpPr/>
          <p:nvPr/>
        </p:nvGrpSpPr>
        <p:grpSpPr>
          <a:xfrm>
            <a:off x="9975273" y="141699"/>
            <a:ext cx="1953203" cy="447936"/>
            <a:chOff x="9595040" y="83506"/>
            <a:chExt cx="2333435" cy="535137"/>
          </a:xfrm>
        </p:grpSpPr>
        <p:grpSp>
          <p:nvGrpSpPr>
            <p:cNvPr id="122" name="Group 4">
              <a:extLst>
                <a:ext uri="{FF2B5EF4-FFF2-40B4-BE49-F238E27FC236}">
                  <a16:creationId xmlns="" xmlns:a16="http://schemas.microsoft.com/office/drawing/2014/main" id="{B5D01054-CF1F-6D4D-96F7-F137BC4845D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0186253" y="142788"/>
              <a:ext cx="1742222" cy="419037"/>
              <a:chOff x="2838" y="1917"/>
              <a:chExt cx="2004" cy="482"/>
            </a:xfrm>
            <a:solidFill>
              <a:srgbClr val="09234F"/>
            </a:solidFill>
          </p:grpSpPr>
          <p:sp>
            <p:nvSpPr>
              <p:cNvPr id="146" name="Freeform 5">
                <a:extLst>
                  <a:ext uri="{FF2B5EF4-FFF2-40B4-BE49-F238E27FC236}">
                    <a16:creationId xmlns="" xmlns:a16="http://schemas.microsoft.com/office/drawing/2014/main" id="{D25A8DC4-0639-434D-B8A8-87FAC1471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952"/>
                <a:ext cx="191" cy="302"/>
              </a:xfrm>
              <a:custGeom>
                <a:avLst/>
                <a:gdLst>
                  <a:gd name="T0" fmla="*/ 97 w 100"/>
                  <a:gd name="T1" fmla="*/ 25 h 156"/>
                  <a:gd name="T2" fmla="*/ 98 w 100"/>
                  <a:gd name="T3" fmla="*/ 138 h 156"/>
                  <a:gd name="T4" fmla="*/ 85 w 100"/>
                  <a:gd name="T5" fmla="*/ 153 h 156"/>
                  <a:gd name="T6" fmla="*/ 49 w 100"/>
                  <a:gd name="T7" fmla="*/ 117 h 156"/>
                  <a:gd name="T8" fmla="*/ 57 w 100"/>
                  <a:gd name="T9" fmla="*/ 123 h 156"/>
                  <a:gd name="T10" fmla="*/ 57 w 100"/>
                  <a:gd name="T11" fmla="*/ 119 h 156"/>
                  <a:gd name="T12" fmla="*/ 77 w 100"/>
                  <a:gd name="T13" fmla="*/ 134 h 156"/>
                  <a:gd name="T14" fmla="*/ 83 w 100"/>
                  <a:gd name="T15" fmla="*/ 121 h 156"/>
                  <a:gd name="T16" fmla="*/ 76 w 100"/>
                  <a:gd name="T17" fmla="*/ 31 h 156"/>
                  <a:gd name="T18" fmla="*/ 66 w 100"/>
                  <a:gd name="T19" fmla="*/ 7 h 156"/>
                  <a:gd name="T20" fmla="*/ 0 w 100"/>
                  <a:gd name="T21" fmla="*/ 28 h 156"/>
                  <a:gd name="T22" fmla="*/ 1 w 100"/>
                  <a:gd name="T23" fmla="*/ 26 h 156"/>
                  <a:gd name="T24" fmla="*/ 58 w 100"/>
                  <a:gd name="T25" fmla="*/ 4 h 156"/>
                  <a:gd name="T26" fmla="*/ 97 w 100"/>
                  <a:gd name="T27" fmla="*/ 25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0" h="156">
                    <a:moveTo>
                      <a:pt x="97" y="25"/>
                    </a:moveTo>
                    <a:cubicBezTo>
                      <a:pt x="87" y="33"/>
                      <a:pt x="100" y="117"/>
                      <a:pt x="98" y="138"/>
                    </a:cubicBezTo>
                    <a:cubicBezTo>
                      <a:pt x="96" y="153"/>
                      <a:pt x="93" y="156"/>
                      <a:pt x="85" y="153"/>
                    </a:cubicBezTo>
                    <a:cubicBezTo>
                      <a:pt x="75" y="149"/>
                      <a:pt x="51" y="124"/>
                      <a:pt x="49" y="117"/>
                    </a:cubicBezTo>
                    <a:cubicBezTo>
                      <a:pt x="50" y="117"/>
                      <a:pt x="55" y="122"/>
                      <a:pt x="57" y="123"/>
                    </a:cubicBezTo>
                    <a:cubicBezTo>
                      <a:pt x="57" y="121"/>
                      <a:pt x="56" y="121"/>
                      <a:pt x="57" y="119"/>
                    </a:cubicBezTo>
                    <a:cubicBezTo>
                      <a:pt x="61" y="123"/>
                      <a:pt x="74" y="133"/>
                      <a:pt x="77" y="134"/>
                    </a:cubicBezTo>
                    <a:cubicBezTo>
                      <a:pt x="84" y="134"/>
                      <a:pt x="81" y="126"/>
                      <a:pt x="83" y="121"/>
                    </a:cubicBezTo>
                    <a:cubicBezTo>
                      <a:pt x="82" y="103"/>
                      <a:pt x="75" y="47"/>
                      <a:pt x="76" y="31"/>
                    </a:cubicBezTo>
                    <a:cubicBezTo>
                      <a:pt x="75" y="20"/>
                      <a:pt x="75" y="10"/>
                      <a:pt x="66" y="7"/>
                    </a:cubicBezTo>
                    <a:cubicBezTo>
                      <a:pt x="42" y="8"/>
                      <a:pt x="23" y="28"/>
                      <a:pt x="0" y="28"/>
                    </a:cubicBezTo>
                    <a:cubicBezTo>
                      <a:pt x="0" y="27"/>
                      <a:pt x="1" y="27"/>
                      <a:pt x="1" y="26"/>
                    </a:cubicBezTo>
                    <a:cubicBezTo>
                      <a:pt x="8" y="17"/>
                      <a:pt x="58" y="4"/>
                      <a:pt x="58" y="4"/>
                    </a:cubicBezTo>
                    <a:cubicBezTo>
                      <a:pt x="73" y="0"/>
                      <a:pt x="97" y="4"/>
                      <a:pt x="97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7" name="Freeform 6">
                <a:extLst>
                  <a:ext uri="{FF2B5EF4-FFF2-40B4-BE49-F238E27FC236}">
                    <a16:creationId xmlns="" xmlns:a16="http://schemas.microsoft.com/office/drawing/2014/main" id="{C46D8C1A-194C-D543-B0E9-2CC63A0E9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985"/>
                <a:ext cx="48" cy="39"/>
              </a:xfrm>
              <a:custGeom>
                <a:avLst/>
                <a:gdLst>
                  <a:gd name="T0" fmla="*/ 7 w 25"/>
                  <a:gd name="T1" fmla="*/ 1 h 20"/>
                  <a:gd name="T2" fmla="*/ 24 w 25"/>
                  <a:gd name="T3" fmla="*/ 9 h 20"/>
                  <a:gd name="T4" fmla="*/ 24 w 25"/>
                  <a:gd name="T5" fmla="*/ 16 h 20"/>
                  <a:gd name="T6" fmla="*/ 12 w 25"/>
                  <a:gd name="T7" fmla="*/ 17 h 20"/>
                  <a:gd name="T8" fmla="*/ 1 w 25"/>
                  <a:gd name="T9" fmla="*/ 5 h 20"/>
                  <a:gd name="T10" fmla="*/ 7 w 25"/>
                  <a:gd name="T11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0">
                    <a:moveTo>
                      <a:pt x="7" y="1"/>
                    </a:moveTo>
                    <a:cubicBezTo>
                      <a:pt x="12" y="2"/>
                      <a:pt x="17" y="1"/>
                      <a:pt x="24" y="9"/>
                    </a:cubicBezTo>
                    <a:cubicBezTo>
                      <a:pt x="25" y="11"/>
                      <a:pt x="25" y="13"/>
                      <a:pt x="24" y="16"/>
                    </a:cubicBezTo>
                    <a:cubicBezTo>
                      <a:pt x="23" y="18"/>
                      <a:pt x="15" y="20"/>
                      <a:pt x="12" y="17"/>
                    </a:cubicBezTo>
                    <a:cubicBezTo>
                      <a:pt x="9" y="13"/>
                      <a:pt x="2" y="8"/>
                      <a:pt x="1" y="5"/>
                    </a:cubicBezTo>
                    <a:cubicBezTo>
                      <a:pt x="0" y="2"/>
                      <a:pt x="5" y="0"/>
                      <a:pt x="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8" name="Freeform 7">
                <a:extLst>
                  <a:ext uri="{FF2B5EF4-FFF2-40B4-BE49-F238E27FC236}">
                    <a16:creationId xmlns="" xmlns:a16="http://schemas.microsoft.com/office/drawing/2014/main" id="{0DDAB724-179B-1440-8296-DEFAC0534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020"/>
                <a:ext cx="27" cy="180"/>
              </a:xfrm>
              <a:custGeom>
                <a:avLst/>
                <a:gdLst>
                  <a:gd name="T0" fmla="*/ 5 w 14"/>
                  <a:gd name="T1" fmla="*/ 0 h 93"/>
                  <a:gd name="T2" fmla="*/ 8 w 14"/>
                  <a:gd name="T3" fmla="*/ 9 h 93"/>
                  <a:gd name="T4" fmla="*/ 14 w 14"/>
                  <a:gd name="T5" fmla="*/ 91 h 93"/>
                  <a:gd name="T6" fmla="*/ 9 w 14"/>
                  <a:gd name="T7" fmla="*/ 93 h 93"/>
                  <a:gd name="T8" fmla="*/ 1 w 14"/>
                  <a:gd name="T9" fmla="*/ 86 h 93"/>
                  <a:gd name="T10" fmla="*/ 3 w 14"/>
                  <a:gd name="T11" fmla="*/ 6 h 93"/>
                  <a:gd name="T12" fmla="*/ 5 w 14"/>
                  <a:gd name="T1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93">
                    <a:moveTo>
                      <a:pt x="5" y="0"/>
                    </a:moveTo>
                    <a:cubicBezTo>
                      <a:pt x="6" y="1"/>
                      <a:pt x="8" y="1"/>
                      <a:pt x="8" y="9"/>
                    </a:cubicBezTo>
                    <a:cubicBezTo>
                      <a:pt x="9" y="10"/>
                      <a:pt x="10" y="90"/>
                      <a:pt x="14" y="91"/>
                    </a:cubicBezTo>
                    <a:cubicBezTo>
                      <a:pt x="11" y="92"/>
                      <a:pt x="12" y="93"/>
                      <a:pt x="9" y="93"/>
                    </a:cubicBezTo>
                    <a:cubicBezTo>
                      <a:pt x="6" y="90"/>
                      <a:pt x="3" y="90"/>
                      <a:pt x="1" y="86"/>
                    </a:cubicBezTo>
                    <a:cubicBezTo>
                      <a:pt x="4" y="67"/>
                      <a:pt x="0" y="31"/>
                      <a:pt x="3" y="6"/>
                    </a:cubicBezTo>
                    <a:cubicBezTo>
                      <a:pt x="3" y="3"/>
                      <a:pt x="3" y="0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9" name="Freeform 8">
                <a:extLst>
                  <a:ext uri="{FF2B5EF4-FFF2-40B4-BE49-F238E27FC236}">
                    <a16:creationId xmlns="" xmlns:a16="http://schemas.microsoft.com/office/drawing/2014/main" id="{8D07D84A-0C60-A546-9BB0-DF847F2E9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053"/>
                <a:ext cx="99" cy="46"/>
              </a:xfrm>
              <a:custGeom>
                <a:avLst/>
                <a:gdLst>
                  <a:gd name="T0" fmla="*/ 52 w 52"/>
                  <a:gd name="T1" fmla="*/ 24 h 24"/>
                  <a:gd name="T2" fmla="*/ 33 w 52"/>
                  <a:gd name="T3" fmla="*/ 16 h 24"/>
                  <a:gd name="T4" fmla="*/ 17 w 52"/>
                  <a:gd name="T5" fmla="*/ 9 h 24"/>
                  <a:gd name="T6" fmla="*/ 0 w 52"/>
                  <a:gd name="T7" fmla="*/ 0 h 24"/>
                  <a:gd name="T8" fmla="*/ 20 w 52"/>
                  <a:gd name="T9" fmla="*/ 2 h 24"/>
                  <a:gd name="T10" fmla="*/ 44 w 52"/>
                  <a:gd name="T11" fmla="*/ 15 h 24"/>
                  <a:gd name="T12" fmla="*/ 52 w 52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24">
                    <a:moveTo>
                      <a:pt x="52" y="24"/>
                    </a:moveTo>
                    <a:cubicBezTo>
                      <a:pt x="43" y="24"/>
                      <a:pt x="42" y="22"/>
                      <a:pt x="33" y="16"/>
                    </a:cubicBezTo>
                    <a:cubicBezTo>
                      <a:pt x="31" y="14"/>
                      <a:pt x="27" y="11"/>
                      <a:pt x="17" y="9"/>
                    </a:cubicBezTo>
                    <a:cubicBezTo>
                      <a:pt x="14" y="6"/>
                      <a:pt x="3" y="4"/>
                      <a:pt x="0" y="0"/>
                    </a:cubicBezTo>
                    <a:cubicBezTo>
                      <a:pt x="8" y="0"/>
                      <a:pt x="14" y="0"/>
                      <a:pt x="20" y="2"/>
                    </a:cubicBezTo>
                    <a:cubicBezTo>
                      <a:pt x="22" y="4"/>
                      <a:pt x="34" y="6"/>
                      <a:pt x="44" y="15"/>
                    </a:cubicBezTo>
                    <a:cubicBezTo>
                      <a:pt x="48" y="18"/>
                      <a:pt x="51" y="19"/>
                      <a:pt x="5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0" name="Freeform 9">
                <a:extLst>
                  <a:ext uri="{FF2B5EF4-FFF2-40B4-BE49-F238E27FC236}">
                    <a16:creationId xmlns="" xmlns:a16="http://schemas.microsoft.com/office/drawing/2014/main" id="{C10F85A1-BDFB-5E46-92A9-C803416F3A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24" y="1917"/>
                <a:ext cx="164" cy="360"/>
              </a:xfrm>
              <a:custGeom>
                <a:avLst/>
                <a:gdLst>
                  <a:gd name="T0" fmla="*/ 39 w 86"/>
                  <a:gd name="T1" fmla="*/ 38 h 186"/>
                  <a:gd name="T2" fmla="*/ 56 w 86"/>
                  <a:gd name="T3" fmla="*/ 34 h 186"/>
                  <a:gd name="T4" fmla="*/ 59 w 86"/>
                  <a:gd name="T5" fmla="*/ 31 h 186"/>
                  <a:gd name="T6" fmla="*/ 85 w 86"/>
                  <a:gd name="T7" fmla="*/ 43 h 186"/>
                  <a:gd name="T8" fmla="*/ 85 w 86"/>
                  <a:gd name="T9" fmla="*/ 48 h 186"/>
                  <a:gd name="T10" fmla="*/ 64 w 86"/>
                  <a:gd name="T11" fmla="*/ 61 h 186"/>
                  <a:gd name="T12" fmla="*/ 55 w 86"/>
                  <a:gd name="T13" fmla="*/ 72 h 186"/>
                  <a:gd name="T14" fmla="*/ 57 w 86"/>
                  <a:gd name="T15" fmla="*/ 81 h 186"/>
                  <a:gd name="T16" fmla="*/ 39 w 86"/>
                  <a:gd name="T17" fmla="*/ 88 h 186"/>
                  <a:gd name="T18" fmla="*/ 39 w 86"/>
                  <a:gd name="T19" fmla="*/ 55 h 186"/>
                  <a:gd name="T20" fmla="*/ 45 w 86"/>
                  <a:gd name="T21" fmla="*/ 48 h 186"/>
                  <a:gd name="T22" fmla="*/ 39 w 86"/>
                  <a:gd name="T23" fmla="*/ 49 h 186"/>
                  <a:gd name="T24" fmla="*/ 39 w 86"/>
                  <a:gd name="T25" fmla="*/ 38 h 186"/>
                  <a:gd name="T26" fmla="*/ 12 w 86"/>
                  <a:gd name="T27" fmla="*/ 1 h 186"/>
                  <a:gd name="T28" fmla="*/ 30 w 86"/>
                  <a:gd name="T29" fmla="*/ 8 h 186"/>
                  <a:gd name="T30" fmla="*/ 34 w 86"/>
                  <a:gd name="T31" fmla="*/ 14 h 186"/>
                  <a:gd name="T32" fmla="*/ 34 w 86"/>
                  <a:gd name="T33" fmla="*/ 39 h 186"/>
                  <a:gd name="T34" fmla="*/ 39 w 86"/>
                  <a:gd name="T35" fmla="*/ 38 h 186"/>
                  <a:gd name="T36" fmla="*/ 39 w 86"/>
                  <a:gd name="T37" fmla="*/ 49 h 186"/>
                  <a:gd name="T38" fmla="*/ 34 w 86"/>
                  <a:gd name="T39" fmla="*/ 50 h 186"/>
                  <a:gd name="T40" fmla="*/ 33 w 86"/>
                  <a:gd name="T41" fmla="*/ 63 h 186"/>
                  <a:gd name="T42" fmla="*/ 39 w 86"/>
                  <a:gd name="T43" fmla="*/ 55 h 186"/>
                  <a:gd name="T44" fmla="*/ 39 w 86"/>
                  <a:gd name="T45" fmla="*/ 88 h 186"/>
                  <a:gd name="T46" fmla="*/ 35 w 86"/>
                  <a:gd name="T47" fmla="*/ 91 h 186"/>
                  <a:gd name="T48" fmla="*/ 26 w 86"/>
                  <a:gd name="T49" fmla="*/ 183 h 186"/>
                  <a:gd name="T50" fmla="*/ 23 w 86"/>
                  <a:gd name="T51" fmla="*/ 186 h 186"/>
                  <a:gd name="T52" fmla="*/ 20 w 86"/>
                  <a:gd name="T53" fmla="*/ 97 h 186"/>
                  <a:gd name="T54" fmla="*/ 16 w 86"/>
                  <a:gd name="T55" fmla="*/ 92 h 186"/>
                  <a:gd name="T56" fmla="*/ 17 w 86"/>
                  <a:gd name="T57" fmla="*/ 81 h 186"/>
                  <a:gd name="T58" fmla="*/ 20 w 86"/>
                  <a:gd name="T59" fmla="*/ 79 h 186"/>
                  <a:gd name="T60" fmla="*/ 19 w 86"/>
                  <a:gd name="T61" fmla="*/ 54 h 186"/>
                  <a:gd name="T62" fmla="*/ 0 w 86"/>
                  <a:gd name="T63" fmla="*/ 53 h 186"/>
                  <a:gd name="T64" fmla="*/ 8 w 86"/>
                  <a:gd name="T65" fmla="*/ 47 h 186"/>
                  <a:gd name="T66" fmla="*/ 18 w 86"/>
                  <a:gd name="T67" fmla="*/ 44 h 186"/>
                  <a:gd name="T68" fmla="*/ 17 w 86"/>
                  <a:gd name="T69" fmla="*/ 17 h 186"/>
                  <a:gd name="T70" fmla="*/ 15 w 86"/>
                  <a:gd name="T71" fmla="*/ 6 h 186"/>
                  <a:gd name="T72" fmla="*/ 12 w 86"/>
                  <a:gd name="T73" fmla="*/ 1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6" h="186">
                    <a:moveTo>
                      <a:pt x="39" y="38"/>
                    </a:moveTo>
                    <a:cubicBezTo>
                      <a:pt x="45" y="37"/>
                      <a:pt x="50" y="35"/>
                      <a:pt x="56" y="34"/>
                    </a:cubicBezTo>
                    <a:cubicBezTo>
                      <a:pt x="56" y="33"/>
                      <a:pt x="59" y="32"/>
                      <a:pt x="59" y="31"/>
                    </a:cubicBezTo>
                    <a:cubicBezTo>
                      <a:pt x="75" y="29"/>
                      <a:pt x="85" y="39"/>
                      <a:pt x="85" y="43"/>
                    </a:cubicBezTo>
                    <a:cubicBezTo>
                      <a:pt x="86" y="45"/>
                      <a:pt x="86" y="46"/>
                      <a:pt x="85" y="48"/>
                    </a:cubicBezTo>
                    <a:cubicBezTo>
                      <a:pt x="83" y="52"/>
                      <a:pt x="65" y="60"/>
                      <a:pt x="64" y="61"/>
                    </a:cubicBezTo>
                    <a:cubicBezTo>
                      <a:pt x="57" y="66"/>
                      <a:pt x="55" y="68"/>
                      <a:pt x="55" y="72"/>
                    </a:cubicBezTo>
                    <a:cubicBezTo>
                      <a:pt x="57" y="73"/>
                      <a:pt x="60" y="78"/>
                      <a:pt x="57" y="81"/>
                    </a:cubicBezTo>
                    <a:cubicBezTo>
                      <a:pt x="53" y="82"/>
                      <a:pt x="45" y="85"/>
                      <a:pt x="39" y="88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39" y="49"/>
                      <a:pt x="39" y="49"/>
                      <a:pt x="39" y="49"/>
                    </a:cubicBezTo>
                    <a:lnTo>
                      <a:pt x="39" y="38"/>
                    </a:lnTo>
                    <a:close/>
                    <a:moveTo>
                      <a:pt x="12" y="1"/>
                    </a:moveTo>
                    <a:cubicBezTo>
                      <a:pt x="19" y="0"/>
                      <a:pt x="26" y="1"/>
                      <a:pt x="30" y="8"/>
                    </a:cubicBezTo>
                    <a:cubicBezTo>
                      <a:pt x="31" y="8"/>
                      <a:pt x="33" y="12"/>
                      <a:pt x="34" y="14"/>
                    </a:cubicBezTo>
                    <a:cubicBezTo>
                      <a:pt x="34" y="22"/>
                      <a:pt x="34" y="30"/>
                      <a:pt x="34" y="39"/>
                    </a:cubicBezTo>
                    <a:cubicBezTo>
                      <a:pt x="36" y="39"/>
                      <a:pt x="37" y="38"/>
                      <a:pt x="39" y="38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3" y="63"/>
                      <a:pt x="33" y="63"/>
                      <a:pt x="33" y="63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39" y="88"/>
                      <a:pt x="39" y="88"/>
                      <a:pt x="39" y="88"/>
                    </a:cubicBezTo>
                    <a:cubicBezTo>
                      <a:pt x="37" y="89"/>
                      <a:pt x="35" y="90"/>
                      <a:pt x="35" y="91"/>
                    </a:cubicBezTo>
                    <a:cubicBezTo>
                      <a:pt x="32" y="124"/>
                      <a:pt x="31" y="150"/>
                      <a:pt x="26" y="183"/>
                    </a:cubicBezTo>
                    <a:cubicBezTo>
                      <a:pt x="25" y="183"/>
                      <a:pt x="24" y="186"/>
                      <a:pt x="23" y="186"/>
                    </a:cubicBezTo>
                    <a:cubicBezTo>
                      <a:pt x="22" y="157"/>
                      <a:pt x="20" y="127"/>
                      <a:pt x="20" y="97"/>
                    </a:cubicBezTo>
                    <a:cubicBezTo>
                      <a:pt x="19" y="94"/>
                      <a:pt x="17" y="94"/>
                      <a:pt x="16" y="92"/>
                    </a:cubicBezTo>
                    <a:cubicBezTo>
                      <a:pt x="13" y="90"/>
                      <a:pt x="14" y="82"/>
                      <a:pt x="17" y="81"/>
                    </a:cubicBezTo>
                    <a:cubicBezTo>
                      <a:pt x="18" y="81"/>
                      <a:pt x="19" y="79"/>
                      <a:pt x="20" y="79"/>
                    </a:cubicBezTo>
                    <a:cubicBezTo>
                      <a:pt x="20" y="60"/>
                      <a:pt x="19" y="61"/>
                      <a:pt x="19" y="54"/>
                    </a:cubicBezTo>
                    <a:cubicBezTo>
                      <a:pt x="15" y="53"/>
                      <a:pt x="0" y="58"/>
                      <a:pt x="0" y="53"/>
                    </a:cubicBezTo>
                    <a:cubicBezTo>
                      <a:pt x="1" y="51"/>
                      <a:pt x="6" y="49"/>
                      <a:pt x="8" y="47"/>
                    </a:cubicBezTo>
                    <a:cubicBezTo>
                      <a:pt x="12" y="46"/>
                      <a:pt x="15" y="45"/>
                      <a:pt x="18" y="44"/>
                    </a:cubicBezTo>
                    <a:cubicBezTo>
                      <a:pt x="19" y="34"/>
                      <a:pt x="19" y="27"/>
                      <a:pt x="17" y="17"/>
                    </a:cubicBezTo>
                    <a:cubicBezTo>
                      <a:pt x="17" y="15"/>
                      <a:pt x="17" y="6"/>
                      <a:pt x="15" y="6"/>
                    </a:cubicBezTo>
                    <a:cubicBezTo>
                      <a:pt x="14" y="4"/>
                      <a:pt x="12" y="4"/>
                      <a:pt x="1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1" name="Freeform 10">
                <a:extLst>
                  <a:ext uri="{FF2B5EF4-FFF2-40B4-BE49-F238E27FC236}">
                    <a16:creationId xmlns="" xmlns:a16="http://schemas.microsoft.com/office/drawing/2014/main" id="{5E05C0AB-20D6-5144-92F9-3C1D5E0489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5" y="2012"/>
                <a:ext cx="154" cy="176"/>
              </a:xfrm>
              <a:custGeom>
                <a:avLst/>
                <a:gdLst>
                  <a:gd name="T0" fmla="*/ 62 w 81"/>
                  <a:gd name="T1" fmla="*/ 38 h 91"/>
                  <a:gd name="T2" fmla="*/ 67 w 81"/>
                  <a:gd name="T3" fmla="*/ 28 h 91"/>
                  <a:gd name="T4" fmla="*/ 78 w 81"/>
                  <a:gd name="T5" fmla="*/ 36 h 91"/>
                  <a:gd name="T6" fmla="*/ 70 w 81"/>
                  <a:gd name="T7" fmla="*/ 51 h 91"/>
                  <a:gd name="T8" fmla="*/ 81 w 81"/>
                  <a:gd name="T9" fmla="*/ 79 h 91"/>
                  <a:gd name="T10" fmla="*/ 78 w 81"/>
                  <a:gd name="T11" fmla="*/ 80 h 91"/>
                  <a:gd name="T12" fmla="*/ 65 w 81"/>
                  <a:gd name="T13" fmla="*/ 57 h 91"/>
                  <a:gd name="T14" fmla="*/ 50 w 81"/>
                  <a:gd name="T15" fmla="*/ 72 h 91"/>
                  <a:gd name="T16" fmla="*/ 52 w 81"/>
                  <a:gd name="T17" fmla="*/ 74 h 91"/>
                  <a:gd name="T18" fmla="*/ 59 w 81"/>
                  <a:gd name="T19" fmla="*/ 77 h 91"/>
                  <a:gd name="T20" fmla="*/ 59 w 81"/>
                  <a:gd name="T21" fmla="*/ 83 h 91"/>
                  <a:gd name="T22" fmla="*/ 49 w 81"/>
                  <a:gd name="T23" fmla="*/ 85 h 91"/>
                  <a:gd name="T24" fmla="*/ 46 w 81"/>
                  <a:gd name="T25" fmla="*/ 87 h 91"/>
                  <a:gd name="T26" fmla="*/ 44 w 81"/>
                  <a:gd name="T27" fmla="*/ 89 h 91"/>
                  <a:gd name="T28" fmla="*/ 44 w 81"/>
                  <a:gd name="T29" fmla="*/ 63 h 91"/>
                  <a:gd name="T30" fmla="*/ 58 w 81"/>
                  <a:gd name="T31" fmla="*/ 43 h 91"/>
                  <a:gd name="T32" fmla="*/ 53 w 81"/>
                  <a:gd name="T33" fmla="*/ 40 h 91"/>
                  <a:gd name="T34" fmla="*/ 44 w 81"/>
                  <a:gd name="T35" fmla="*/ 51 h 91"/>
                  <a:gd name="T36" fmla="*/ 44 w 81"/>
                  <a:gd name="T37" fmla="*/ 43 h 91"/>
                  <a:gd name="T38" fmla="*/ 45 w 81"/>
                  <a:gd name="T39" fmla="*/ 40 h 91"/>
                  <a:gd name="T40" fmla="*/ 44 w 81"/>
                  <a:gd name="T41" fmla="*/ 40 h 91"/>
                  <a:gd name="T42" fmla="*/ 44 w 81"/>
                  <a:gd name="T43" fmla="*/ 32 h 91"/>
                  <a:gd name="T44" fmla="*/ 46 w 81"/>
                  <a:gd name="T45" fmla="*/ 35 h 91"/>
                  <a:gd name="T46" fmla="*/ 50 w 81"/>
                  <a:gd name="T47" fmla="*/ 39 h 91"/>
                  <a:gd name="T48" fmla="*/ 51 w 81"/>
                  <a:gd name="T49" fmla="*/ 36 h 91"/>
                  <a:gd name="T50" fmla="*/ 44 w 81"/>
                  <a:gd name="T51" fmla="*/ 27 h 91"/>
                  <a:gd name="T52" fmla="*/ 44 w 81"/>
                  <a:gd name="T53" fmla="*/ 3 h 91"/>
                  <a:gd name="T54" fmla="*/ 48 w 81"/>
                  <a:gd name="T55" fmla="*/ 7 h 91"/>
                  <a:gd name="T56" fmla="*/ 44 w 81"/>
                  <a:gd name="T57" fmla="*/ 19 h 91"/>
                  <a:gd name="T58" fmla="*/ 62 w 81"/>
                  <a:gd name="T59" fmla="*/ 38 h 91"/>
                  <a:gd name="T60" fmla="*/ 44 w 81"/>
                  <a:gd name="T61" fmla="*/ 89 h 91"/>
                  <a:gd name="T62" fmla="*/ 33 w 81"/>
                  <a:gd name="T63" fmla="*/ 91 h 91"/>
                  <a:gd name="T64" fmla="*/ 12 w 81"/>
                  <a:gd name="T65" fmla="*/ 77 h 91"/>
                  <a:gd name="T66" fmla="*/ 13 w 81"/>
                  <a:gd name="T67" fmla="*/ 77 h 91"/>
                  <a:gd name="T68" fmla="*/ 44 w 81"/>
                  <a:gd name="T69" fmla="*/ 63 h 91"/>
                  <a:gd name="T70" fmla="*/ 44 w 81"/>
                  <a:gd name="T71" fmla="*/ 89 h 91"/>
                  <a:gd name="T72" fmla="*/ 44 w 81"/>
                  <a:gd name="T73" fmla="*/ 51 h 91"/>
                  <a:gd name="T74" fmla="*/ 44 w 81"/>
                  <a:gd name="T75" fmla="*/ 43 h 91"/>
                  <a:gd name="T76" fmla="*/ 26 w 81"/>
                  <a:gd name="T77" fmla="*/ 59 h 91"/>
                  <a:gd name="T78" fmla="*/ 18 w 81"/>
                  <a:gd name="T79" fmla="*/ 64 h 91"/>
                  <a:gd name="T80" fmla="*/ 41 w 81"/>
                  <a:gd name="T81" fmla="*/ 38 h 91"/>
                  <a:gd name="T82" fmla="*/ 44 w 81"/>
                  <a:gd name="T83" fmla="*/ 40 h 91"/>
                  <a:gd name="T84" fmla="*/ 44 w 81"/>
                  <a:gd name="T85" fmla="*/ 32 h 91"/>
                  <a:gd name="T86" fmla="*/ 36 w 81"/>
                  <a:gd name="T87" fmla="*/ 25 h 91"/>
                  <a:gd name="T88" fmla="*/ 40 w 81"/>
                  <a:gd name="T89" fmla="*/ 23 h 91"/>
                  <a:gd name="T90" fmla="*/ 44 w 81"/>
                  <a:gd name="T91" fmla="*/ 27 h 91"/>
                  <a:gd name="T92" fmla="*/ 44 w 81"/>
                  <a:gd name="T93" fmla="*/ 3 h 91"/>
                  <a:gd name="T94" fmla="*/ 42 w 81"/>
                  <a:gd name="T95" fmla="*/ 3 h 91"/>
                  <a:gd name="T96" fmla="*/ 21 w 81"/>
                  <a:gd name="T97" fmla="*/ 0 h 91"/>
                  <a:gd name="T98" fmla="*/ 15 w 81"/>
                  <a:gd name="T99" fmla="*/ 7 h 91"/>
                  <a:gd name="T100" fmla="*/ 23 w 81"/>
                  <a:gd name="T101" fmla="*/ 7 h 91"/>
                  <a:gd name="T102" fmla="*/ 22 w 81"/>
                  <a:gd name="T103" fmla="*/ 9 h 91"/>
                  <a:gd name="T104" fmla="*/ 13 w 81"/>
                  <a:gd name="T105" fmla="*/ 9 h 91"/>
                  <a:gd name="T106" fmla="*/ 21 w 81"/>
                  <a:gd name="T107" fmla="*/ 17 h 91"/>
                  <a:gd name="T108" fmla="*/ 5 w 81"/>
                  <a:gd name="T109" fmla="*/ 29 h 91"/>
                  <a:gd name="T110" fmla="*/ 4 w 81"/>
                  <a:gd name="T111" fmla="*/ 30 h 91"/>
                  <a:gd name="T112" fmla="*/ 11 w 81"/>
                  <a:gd name="T113" fmla="*/ 45 h 91"/>
                  <a:gd name="T114" fmla="*/ 32 w 81"/>
                  <a:gd name="T115" fmla="*/ 28 h 91"/>
                  <a:gd name="T116" fmla="*/ 34 w 81"/>
                  <a:gd name="T117" fmla="*/ 34 h 91"/>
                  <a:gd name="T118" fmla="*/ 1 w 81"/>
                  <a:gd name="T119" fmla="*/ 69 h 91"/>
                  <a:gd name="T120" fmla="*/ 7 w 81"/>
                  <a:gd name="T121" fmla="*/ 77 h 91"/>
                  <a:gd name="T122" fmla="*/ 44 w 81"/>
                  <a:gd name="T123" fmla="*/ 5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" h="91">
                    <a:moveTo>
                      <a:pt x="62" y="38"/>
                    </a:moveTo>
                    <a:cubicBezTo>
                      <a:pt x="64" y="34"/>
                      <a:pt x="67" y="32"/>
                      <a:pt x="67" y="28"/>
                    </a:cubicBezTo>
                    <a:cubicBezTo>
                      <a:pt x="72" y="30"/>
                      <a:pt x="75" y="31"/>
                      <a:pt x="78" y="36"/>
                    </a:cubicBezTo>
                    <a:cubicBezTo>
                      <a:pt x="79" y="45"/>
                      <a:pt x="70" y="48"/>
                      <a:pt x="70" y="51"/>
                    </a:cubicBezTo>
                    <a:cubicBezTo>
                      <a:pt x="72" y="60"/>
                      <a:pt x="80" y="71"/>
                      <a:pt x="81" y="79"/>
                    </a:cubicBezTo>
                    <a:cubicBezTo>
                      <a:pt x="81" y="80"/>
                      <a:pt x="79" y="81"/>
                      <a:pt x="78" y="80"/>
                    </a:cubicBezTo>
                    <a:cubicBezTo>
                      <a:pt x="73" y="76"/>
                      <a:pt x="67" y="64"/>
                      <a:pt x="65" y="57"/>
                    </a:cubicBezTo>
                    <a:cubicBezTo>
                      <a:pt x="62" y="61"/>
                      <a:pt x="57" y="66"/>
                      <a:pt x="50" y="72"/>
                    </a:cubicBezTo>
                    <a:cubicBezTo>
                      <a:pt x="51" y="74"/>
                      <a:pt x="51" y="73"/>
                      <a:pt x="52" y="74"/>
                    </a:cubicBezTo>
                    <a:cubicBezTo>
                      <a:pt x="56" y="75"/>
                      <a:pt x="57" y="75"/>
                      <a:pt x="59" y="77"/>
                    </a:cubicBezTo>
                    <a:cubicBezTo>
                      <a:pt x="60" y="79"/>
                      <a:pt x="59" y="82"/>
                      <a:pt x="59" y="83"/>
                    </a:cubicBezTo>
                    <a:cubicBezTo>
                      <a:pt x="58" y="85"/>
                      <a:pt x="54" y="84"/>
                      <a:pt x="49" y="85"/>
                    </a:cubicBezTo>
                    <a:cubicBezTo>
                      <a:pt x="48" y="86"/>
                      <a:pt x="47" y="87"/>
                      <a:pt x="46" y="87"/>
                    </a:cubicBezTo>
                    <a:cubicBezTo>
                      <a:pt x="45" y="88"/>
                      <a:pt x="45" y="89"/>
                      <a:pt x="44" y="89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52" y="55"/>
                      <a:pt x="58" y="45"/>
                      <a:pt x="58" y="43"/>
                    </a:cubicBezTo>
                    <a:cubicBezTo>
                      <a:pt x="56" y="42"/>
                      <a:pt x="56" y="41"/>
                      <a:pt x="53" y="40"/>
                    </a:cubicBezTo>
                    <a:cubicBezTo>
                      <a:pt x="53" y="42"/>
                      <a:pt x="49" y="46"/>
                      <a:pt x="44" y="51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44" y="42"/>
                      <a:pt x="45" y="41"/>
                      <a:pt x="45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5" y="33"/>
                      <a:pt x="46" y="34"/>
                      <a:pt x="46" y="35"/>
                    </a:cubicBezTo>
                    <a:cubicBezTo>
                      <a:pt x="50" y="37"/>
                      <a:pt x="48" y="36"/>
                      <a:pt x="50" y="39"/>
                    </a:cubicBezTo>
                    <a:cubicBezTo>
                      <a:pt x="52" y="39"/>
                      <a:pt x="51" y="38"/>
                      <a:pt x="51" y="36"/>
                    </a:cubicBezTo>
                    <a:cubicBezTo>
                      <a:pt x="49" y="34"/>
                      <a:pt x="47" y="30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5" y="4"/>
                      <a:pt x="47" y="6"/>
                      <a:pt x="48" y="7"/>
                    </a:cubicBezTo>
                    <a:cubicBezTo>
                      <a:pt x="50" y="14"/>
                      <a:pt x="49" y="16"/>
                      <a:pt x="44" y="19"/>
                    </a:cubicBezTo>
                    <a:cubicBezTo>
                      <a:pt x="50" y="26"/>
                      <a:pt x="52" y="33"/>
                      <a:pt x="62" y="38"/>
                    </a:cubicBezTo>
                    <a:close/>
                    <a:moveTo>
                      <a:pt x="44" y="89"/>
                    </a:moveTo>
                    <a:cubicBezTo>
                      <a:pt x="41" y="91"/>
                      <a:pt x="37" y="91"/>
                      <a:pt x="33" y="91"/>
                    </a:cubicBezTo>
                    <a:cubicBezTo>
                      <a:pt x="29" y="90"/>
                      <a:pt x="13" y="81"/>
                      <a:pt x="12" y="77"/>
                    </a:cubicBezTo>
                    <a:cubicBezTo>
                      <a:pt x="12" y="77"/>
                      <a:pt x="13" y="77"/>
                      <a:pt x="13" y="77"/>
                    </a:cubicBezTo>
                    <a:cubicBezTo>
                      <a:pt x="20" y="84"/>
                      <a:pt x="33" y="74"/>
                      <a:pt x="44" y="63"/>
                    </a:cubicBezTo>
                    <a:cubicBezTo>
                      <a:pt x="44" y="89"/>
                      <a:pt x="44" y="89"/>
                      <a:pt x="44" y="89"/>
                    </a:cubicBezTo>
                    <a:close/>
                    <a:moveTo>
                      <a:pt x="44" y="51"/>
                    </a:moveTo>
                    <a:cubicBezTo>
                      <a:pt x="44" y="43"/>
                      <a:pt x="44" y="43"/>
                      <a:pt x="44" y="43"/>
                    </a:cubicBezTo>
                    <a:cubicBezTo>
                      <a:pt x="41" y="47"/>
                      <a:pt x="33" y="54"/>
                      <a:pt x="26" y="59"/>
                    </a:cubicBezTo>
                    <a:cubicBezTo>
                      <a:pt x="24" y="60"/>
                      <a:pt x="20" y="64"/>
                      <a:pt x="18" y="64"/>
                    </a:cubicBezTo>
                    <a:cubicBezTo>
                      <a:pt x="22" y="58"/>
                      <a:pt x="36" y="48"/>
                      <a:pt x="41" y="38"/>
                    </a:cubicBezTo>
                    <a:cubicBezTo>
                      <a:pt x="42" y="39"/>
                      <a:pt x="43" y="39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2" y="30"/>
                      <a:pt x="40" y="28"/>
                      <a:pt x="36" y="25"/>
                    </a:cubicBezTo>
                    <a:cubicBezTo>
                      <a:pt x="37" y="25"/>
                      <a:pt x="39" y="23"/>
                      <a:pt x="40" y="23"/>
                    </a:cubicBezTo>
                    <a:cubicBezTo>
                      <a:pt x="42" y="24"/>
                      <a:pt x="43" y="25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3" y="3"/>
                      <a:pt x="42" y="3"/>
                      <a:pt x="42" y="3"/>
                    </a:cubicBezTo>
                    <a:cubicBezTo>
                      <a:pt x="41" y="3"/>
                      <a:pt x="25" y="0"/>
                      <a:pt x="21" y="0"/>
                    </a:cubicBezTo>
                    <a:cubicBezTo>
                      <a:pt x="17" y="1"/>
                      <a:pt x="14" y="2"/>
                      <a:pt x="15" y="7"/>
                    </a:cubicBezTo>
                    <a:cubicBezTo>
                      <a:pt x="16" y="8"/>
                      <a:pt x="20" y="8"/>
                      <a:pt x="23" y="7"/>
                    </a:cubicBezTo>
                    <a:cubicBezTo>
                      <a:pt x="24" y="8"/>
                      <a:pt x="23" y="9"/>
                      <a:pt x="22" y="9"/>
                    </a:cubicBezTo>
                    <a:cubicBezTo>
                      <a:pt x="18" y="10"/>
                      <a:pt x="17" y="9"/>
                      <a:pt x="13" y="9"/>
                    </a:cubicBezTo>
                    <a:cubicBezTo>
                      <a:pt x="9" y="9"/>
                      <a:pt x="18" y="15"/>
                      <a:pt x="21" y="17"/>
                    </a:cubicBezTo>
                    <a:cubicBezTo>
                      <a:pt x="20" y="21"/>
                      <a:pt x="10" y="30"/>
                      <a:pt x="5" y="29"/>
                    </a:cubicBezTo>
                    <a:cubicBezTo>
                      <a:pt x="5" y="30"/>
                      <a:pt x="5" y="29"/>
                      <a:pt x="4" y="30"/>
                    </a:cubicBezTo>
                    <a:cubicBezTo>
                      <a:pt x="4" y="36"/>
                      <a:pt x="4" y="43"/>
                      <a:pt x="11" y="45"/>
                    </a:cubicBezTo>
                    <a:cubicBezTo>
                      <a:pt x="15" y="42"/>
                      <a:pt x="29" y="33"/>
                      <a:pt x="32" y="28"/>
                    </a:cubicBezTo>
                    <a:cubicBezTo>
                      <a:pt x="36" y="31"/>
                      <a:pt x="34" y="33"/>
                      <a:pt x="34" y="34"/>
                    </a:cubicBezTo>
                    <a:cubicBezTo>
                      <a:pt x="26" y="45"/>
                      <a:pt x="10" y="59"/>
                      <a:pt x="1" y="69"/>
                    </a:cubicBezTo>
                    <a:cubicBezTo>
                      <a:pt x="0" y="76"/>
                      <a:pt x="0" y="79"/>
                      <a:pt x="7" y="77"/>
                    </a:cubicBezTo>
                    <a:cubicBezTo>
                      <a:pt x="10" y="78"/>
                      <a:pt x="31" y="62"/>
                      <a:pt x="44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2" name="Freeform 11">
                <a:extLst>
                  <a:ext uri="{FF2B5EF4-FFF2-40B4-BE49-F238E27FC236}">
                    <a16:creationId xmlns="" xmlns:a16="http://schemas.microsoft.com/office/drawing/2014/main" id="{2C385DB9-D5DF-A447-AC1A-5A1F80CDF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931"/>
                <a:ext cx="280" cy="191"/>
              </a:xfrm>
              <a:custGeom>
                <a:avLst/>
                <a:gdLst>
                  <a:gd name="T0" fmla="*/ 29 w 147"/>
                  <a:gd name="T1" fmla="*/ 27 h 99"/>
                  <a:gd name="T2" fmla="*/ 50 w 147"/>
                  <a:gd name="T3" fmla="*/ 67 h 99"/>
                  <a:gd name="T4" fmla="*/ 59 w 147"/>
                  <a:gd name="T5" fmla="*/ 64 h 99"/>
                  <a:gd name="T6" fmla="*/ 44 w 147"/>
                  <a:gd name="T7" fmla="*/ 19 h 99"/>
                  <a:gd name="T8" fmla="*/ 60 w 147"/>
                  <a:gd name="T9" fmla="*/ 35 h 99"/>
                  <a:gd name="T10" fmla="*/ 66 w 147"/>
                  <a:gd name="T11" fmla="*/ 56 h 99"/>
                  <a:gd name="T12" fmla="*/ 69 w 147"/>
                  <a:gd name="T13" fmla="*/ 51 h 99"/>
                  <a:gd name="T14" fmla="*/ 70 w 147"/>
                  <a:gd name="T15" fmla="*/ 45 h 99"/>
                  <a:gd name="T16" fmla="*/ 66 w 147"/>
                  <a:gd name="T17" fmla="*/ 40 h 99"/>
                  <a:gd name="T18" fmla="*/ 72 w 147"/>
                  <a:gd name="T19" fmla="*/ 40 h 99"/>
                  <a:gd name="T20" fmla="*/ 73 w 147"/>
                  <a:gd name="T21" fmla="*/ 30 h 99"/>
                  <a:gd name="T22" fmla="*/ 63 w 147"/>
                  <a:gd name="T23" fmla="*/ 16 h 99"/>
                  <a:gd name="T24" fmla="*/ 66 w 147"/>
                  <a:gd name="T25" fmla="*/ 5 h 99"/>
                  <a:gd name="T26" fmla="*/ 80 w 147"/>
                  <a:gd name="T27" fmla="*/ 15 h 99"/>
                  <a:gd name="T28" fmla="*/ 87 w 147"/>
                  <a:gd name="T29" fmla="*/ 39 h 99"/>
                  <a:gd name="T30" fmla="*/ 82 w 147"/>
                  <a:gd name="T31" fmla="*/ 50 h 99"/>
                  <a:gd name="T32" fmla="*/ 77 w 147"/>
                  <a:gd name="T33" fmla="*/ 58 h 99"/>
                  <a:gd name="T34" fmla="*/ 99 w 147"/>
                  <a:gd name="T35" fmla="*/ 53 h 99"/>
                  <a:gd name="T36" fmla="*/ 94 w 147"/>
                  <a:gd name="T37" fmla="*/ 40 h 99"/>
                  <a:gd name="T38" fmla="*/ 99 w 147"/>
                  <a:gd name="T39" fmla="*/ 38 h 99"/>
                  <a:gd name="T40" fmla="*/ 104 w 147"/>
                  <a:gd name="T41" fmla="*/ 37 h 99"/>
                  <a:gd name="T42" fmla="*/ 98 w 147"/>
                  <a:gd name="T43" fmla="*/ 23 h 99"/>
                  <a:gd name="T44" fmla="*/ 101 w 147"/>
                  <a:gd name="T45" fmla="*/ 19 h 99"/>
                  <a:gd name="T46" fmla="*/ 105 w 147"/>
                  <a:gd name="T47" fmla="*/ 15 h 99"/>
                  <a:gd name="T48" fmla="*/ 96 w 147"/>
                  <a:gd name="T49" fmla="*/ 6 h 99"/>
                  <a:gd name="T50" fmla="*/ 104 w 147"/>
                  <a:gd name="T51" fmla="*/ 3 h 99"/>
                  <a:gd name="T52" fmla="*/ 111 w 147"/>
                  <a:gd name="T53" fmla="*/ 2 h 99"/>
                  <a:gd name="T54" fmla="*/ 120 w 147"/>
                  <a:gd name="T55" fmla="*/ 19 h 99"/>
                  <a:gd name="T56" fmla="*/ 114 w 147"/>
                  <a:gd name="T57" fmla="*/ 32 h 99"/>
                  <a:gd name="T58" fmla="*/ 112 w 147"/>
                  <a:gd name="T59" fmla="*/ 49 h 99"/>
                  <a:gd name="T60" fmla="*/ 143 w 147"/>
                  <a:gd name="T61" fmla="*/ 56 h 99"/>
                  <a:gd name="T62" fmla="*/ 130 w 147"/>
                  <a:gd name="T63" fmla="*/ 63 h 99"/>
                  <a:gd name="T64" fmla="*/ 119 w 147"/>
                  <a:gd name="T65" fmla="*/ 58 h 99"/>
                  <a:gd name="T66" fmla="*/ 127 w 147"/>
                  <a:gd name="T67" fmla="*/ 55 h 99"/>
                  <a:gd name="T68" fmla="*/ 109 w 147"/>
                  <a:gd name="T69" fmla="*/ 59 h 99"/>
                  <a:gd name="T70" fmla="*/ 108 w 147"/>
                  <a:gd name="T71" fmla="*/ 63 h 99"/>
                  <a:gd name="T72" fmla="*/ 98 w 147"/>
                  <a:gd name="T73" fmla="*/ 60 h 99"/>
                  <a:gd name="T74" fmla="*/ 79 w 147"/>
                  <a:gd name="T75" fmla="*/ 64 h 99"/>
                  <a:gd name="T76" fmla="*/ 65 w 147"/>
                  <a:gd name="T77" fmla="*/ 74 h 99"/>
                  <a:gd name="T78" fmla="*/ 58 w 147"/>
                  <a:gd name="T79" fmla="*/ 71 h 99"/>
                  <a:gd name="T80" fmla="*/ 53 w 147"/>
                  <a:gd name="T81" fmla="*/ 80 h 99"/>
                  <a:gd name="T82" fmla="*/ 48 w 147"/>
                  <a:gd name="T83" fmla="*/ 76 h 99"/>
                  <a:gd name="T84" fmla="*/ 25 w 147"/>
                  <a:gd name="T85" fmla="*/ 86 h 99"/>
                  <a:gd name="T86" fmla="*/ 19 w 147"/>
                  <a:gd name="T87" fmla="*/ 94 h 99"/>
                  <a:gd name="T88" fmla="*/ 8 w 147"/>
                  <a:gd name="T89" fmla="*/ 98 h 99"/>
                  <a:gd name="T90" fmla="*/ 4 w 147"/>
                  <a:gd name="T91" fmla="*/ 88 h 99"/>
                  <a:gd name="T92" fmla="*/ 16 w 147"/>
                  <a:gd name="T93" fmla="*/ 74 h 99"/>
                  <a:gd name="T94" fmla="*/ 25 w 147"/>
                  <a:gd name="T95" fmla="*/ 76 h 99"/>
                  <a:gd name="T96" fmla="*/ 48 w 147"/>
                  <a:gd name="T97" fmla="*/ 66 h 99"/>
                  <a:gd name="T98" fmla="*/ 31 w 147"/>
                  <a:gd name="T99" fmla="*/ 33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7" h="99">
                    <a:moveTo>
                      <a:pt x="31" y="33"/>
                    </a:moveTo>
                    <a:cubicBezTo>
                      <a:pt x="31" y="33"/>
                      <a:pt x="18" y="23"/>
                      <a:pt x="29" y="27"/>
                    </a:cubicBezTo>
                    <a:cubicBezTo>
                      <a:pt x="29" y="27"/>
                      <a:pt x="40" y="30"/>
                      <a:pt x="46" y="48"/>
                    </a:cubicBezTo>
                    <a:cubicBezTo>
                      <a:pt x="46" y="48"/>
                      <a:pt x="51" y="60"/>
                      <a:pt x="50" y="67"/>
                    </a:cubicBezTo>
                    <a:cubicBezTo>
                      <a:pt x="50" y="67"/>
                      <a:pt x="50" y="69"/>
                      <a:pt x="53" y="68"/>
                    </a:cubicBezTo>
                    <a:cubicBezTo>
                      <a:pt x="53" y="68"/>
                      <a:pt x="59" y="68"/>
                      <a:pt x="59" y="64"/>
                    </a:cubicBezTo>
                    <a:cubicBezTo>
                      <a:pt x="59" y="64"/>
                      <a:pt x="61" y="50"/>
                      <a:pt x="51" y="28"/>
                    </a:cubicBezTo>
                    <a:cubicBezTo>
                      <a:pt x="51" y="28"/>
                      <a:pt x="48" y="20"/>
                      <a:pt x="44" y="19"/>
                    </a:cubicBezTo>
                    <a:cubicBezTo>
                      <a:pt x="44" y="19"/>
                      <a:pt x="42" y="16"/>
                      <a:pt x="45" y="18"/>
                    </a:cubicBezTo>
                    <a:cubicBezTo>
                      <a:pt x="45" y="18"/>
                      <a:pt x="56" y="20"/>
                      <a:pt x="60" y="35"/>
                    </a:cubicBezTo>
                    <a:cubicBezTo>
                      <a:pt x="60" y="35"/>
                      <a:pt x="63" y="47"/>
                      <a:pt x="64" y="56"/>
                    </a:cubicBezTo>
                    <a:cubicBezTo>
                      <a:pt x="64" y="56"/>
                      <a:pt x="65" y="60"/>
                      <a:pt x="66" y="56"/>
                    </a:cubicBezTo>
                    <a:cubicBezTo>
                      <a:pt x="66" y="56"/>
                      <a:pt x="67" y="54"/>
                      <a:pt x="69" y="53"/>
                    </a:cubicBezTo>
                    <a:cubicBezTo>
                      <a:pt x="69" y="53"/>
                      <a:pt x="70" y="52"/>
                      <a:pt x="69" y="51"/>
                    </a:cubicBezTo>
                    <a:cubicBezTo>
                      <a:pt x="69" y="51"/>
                      <a:pt x="69" y="48"/>
                      <a:pt x="70" y="48"/>
                    </a:cubicBezTo>
                    <a:cubicBezTo>
                      <a:pt x="70" y="48"/>
                      <a:pt x="72" y="47"/>
                      <a:pt x="70" y="45"/>
                    </a:cubicBezTo>
                    <a:cubicBezTo>
                      <a:pt x="70" y="45"/>
                      <a:pt x="69" y="43"/>
                      <a:pt x="67" y="43"/>
                    </a:cubicBezTo>
                    <a:cubicBezTo>
                      <a:pt x="67" y="43"/>
                      <a:pt x="60" y="37"/>
                      <a:pt x="66" y="40"/>
                    </a:cubicBezTo>
                    <a:cubicBezTo>
                      <a:pt x="66" y="40"/>
                      <a:pt x="69" y="41"/>
                      <a:pt x="70" y="42"/>
                    </a:cubicBezTo>
                    <a:cubicBezTo>
                      <a:pt x="70" y="42"/>
                      <a:pt x="72" y="44"/>
                      <a:pt x="72" y="40"/>
                    </a:cubicBezTo>
                    <a:cubicBezTo>
                      <a:pt x="72" y="40"/>
                      <a:pt x="74" y="32"/>
                      <a:pt x="75" y="31"/>
                    </a:cubicBezTo>
                    <a:cubicBezTo>
                      <a:pt x="75" y="31"/>
                      <a:pt x="76" y="27"/>
                      <a:pt x="73" y="30"/>
                    </a:cubicBezTo>
                    <a:cubicBezTo>
                      <a:pt x="73" y="30"/>
                      <a:pt x="69" y="32"/>
                      <a:pt x="67" y="26"/>
                    </a:cubicBezTo>
                    <a:cubicBezTo>
                      <a:pt x="67" y="26"/>
                      <a:pt x="59" y="19"/>
                      <a:pt x="63" y="16"/>
                    </a:cubicBezTo>
                    <a:cubicBezTo>
                      <a:pt x="63" y="16"/>
                      <a:pt x="68" y="11"/>
                      <a:pt x="64" y="7"/>
                    </a:cubicBezTo>
                    <a:cubicBezTo>
                      <a:pt x="64" y="7"/>
                      <a:pt x="60" y="2"/>
                      <a:pt x="66" y="5"/>
                    </a:cubicBezTo>
                    <a:cubicBezTo>
                      <a:pt x="66" y="5"/>
                      <a:pt x="71" y="7"/>
                      <a:pt x="76" y="12"/>
                    </a:cubicBezTo>
                    <a:cubicBezTo>
                      <a:pt x="76" y="12"/>
                      <a:pt x="75" y="14"/>
                      <a:pt x="80" y="15"/>
                    </a:cubicBezTo>
                    <a:cubicBezTo>
                      <a:pt x="80" y="15"/>
                      <a:pt x="97" y="18"/>
                      <a:pt x="94" y="28"/>
                    </a:cubicBezTo>
                    <a:cubicBezTo>
                      <a:pt x="94" y="28"/>
                      <a:pt x="87" y="34"/>
                      <a:pt x="87" y="39"/>
                    </a:cubicBezTo>
                    <a:cubicBezTo>
                      <a:pt x="87" y="39"/>
                      <a:pt x="85" y="44"/>
                      <a:pt x="83" y="45"/>
                    </a:cubicBezTo>
                    <a:cubicBezTo>
                      <a:pt x="83" y="45"/>
                      <a:pt x="82" y="45"/>
                      <a:pt x="82" y="50"/>
                    </a:cubicBezTo>
                    <a:cubicBezTo>
                      <a:pt x="82" y="50"/>
                      <a:pt x="83" y="51"/>
                      <a:pt x="81" y="52"/>
                    </a:cubicBezTo>
                    <a:cubicBezTo>
                      <a:pt x="81" y="52"/>
                      <a:pt x="79" y="55"/>
                      <a:pt x="77" y="58"/>
                    </a:cubicBezTo>
                    <a:cubicBezTo>
                      <a:pt x="77" y="58"/>
                      <a:pt x="72" y="62"/>
                      <a:pt x="76" y="60"/>
                    </a:cubicBezTo>
                    <a:cubicBezTo>
                      <a:pt x="76" y="60"/>
                      <a:pt x="92" y="55"/>
                      <a:pt x="99" y="53"/>
                    </a:cubicBezTo>
                    <a:cubicBezTo>
                      <a:pt x="99" y="53"/>
                      <a:pt x="104" y="51"/>
                      <a:pt x="100" y="48"/>
                    </a:cubicBezTo>
                    <a:cubicBezTo>
                      <a:pt x="100" y="48"/>
                      <a:pt x="95" y="43"/>
                      <a:pt x="94" y="40"/>
                    </a:cubicBezTo>
                    <a:cubicBezTo>
                      <a:pt x="94" y="40"/>
                      <a:pt x="92" y="35"/>
                      <a:pt x="95" y="37"/>
                    </a:cubicBezTo>
                    <a:cubicBezTo>
                      <a:pt x="95" y="37"/>
                      <a:pt x="98" y="40"/>
                      <a:pt x="99" y="38"/>
                    </a:cubicBezTo>
                    <a:cubicBezTo>
                      <a:pt x="99" y="38"/>
                      <a:pt x="98" y="37"/>
                      <a:pt x="101" y="38"/>
                    </a:cubicBezTo>
                    <a:cubicBezTo>
                      <a:pt x="101" y="38"/>
                      <a:pt x="104" y="40"/>
                      <a:pt x="104" y="37"/>
                    </a:cubicBezTo>
                    <a:cubicBezTo>
                      <a:pt x="104" y="37"/>
                      <a:pt x="107" y="31"/>
                      <a:pt x="104" y="32"/>
                    </a:cubicBezTo>
                    <a:cubicBezTo>
                      <a:pt x="104" y="32"/>
                      <a:pt x="98" y="28"/>
                      <a:pt x="98" y="23"/>
                    </a:cubicBezTo>
                    <a:cubicBezTo>
                      <a:pt x="98" y="23"/>
                      <a:pt x="97" y="20"/>
                      <a:pt x="98" y="19"/>
                    </a:cubicBezTo>
                    <a:cubicBezTo>
                      <a:pt x="98" y="19"/>
                      <a:pt x="99" y="17"/>
                      <a:pt x="101" y="19"/>
                    </a:cubicBezTo>
                    <a:cubicBezTo>
                      <a:pt x="101" y="19"/>
                      <a:pt x="105" y="27"/>
                      <a:pt x="105" y="22"/>
                    </a:cubicBezTo>
                    <a:cubicBezTo>
                      <a:pt x="105" y="15"/>
                      <a:pt x="105" y="15"/>
                      <a:pt x="105" y="15"/>
                    </a:cubicBezTo>
                    <a:cubicBezTo>
                      <a:pt x="105" y="15"/>
                      <a:pt x="106" y="12"/>
                      <a:pt x="100" y="12"/>
                    </a:cubicBezTo>
                    <a:cubicBezTo>
                      <a:pt x="100" y="12"/>
                      <a:pt x="90" y="7"/>
                      <a:pt x="96" y="6"/>
                    </a:cubicBezTo>
                    <a:cubicBezTo>
                      <a:pt x="96" y="6"/>
                      <a:pt x="100" y="7"/>
                      <a:pt x="99" y="4"/>
                    </a:cubicBezTo>
                    <a:cubicBezTo>
                      <a:pt x="99" y="4"/>
                      <a:pt x="99" y="3"/>
                      <a:pt x="104" y="3"/>
                    </a:cubicBezTo>
                    <a:cubicBezTo>
                      <a:pt x="104" y="3"/>
                      <a:pt x="105" y="3"/>
                      <a:pt x="106" y="1"/>
                    </a:cubicBezTo>
                    <a:cubicBezTo>
                      <a:pt x="106" y="1"/>
                      <a:pt x="107" y="0"/>
                      <a:pt x="111" y="2"/>
                    </a:cubicBezTo>
                    <a:cubicBezTo>
                      <a:pt x="111" y="2"/>
                      <a:pt x="127" y="6"/>
                      <a:pt x="124" y="14"/>
                    </a:cubicBezTo>
                    <a:cubicBezTo>
                      <a:pt x="124" y="14"/>
                      <a:pt x="123" y="18"/>
                      <a:pt x="120" y="19"/>
                    </a:cubicBezTo>
                    <a:cubicBezTo>
                      <a:pt x="120" y="19"/>
                      <a:pt x="119" y="18"/>
                      <a:pt x="116" y="26"/>
                    </a:cubicBezTo>
                    <a:cubicBezTo>
                      <a:pt x="116" y="26"/>
                      <a:pt x="114" y="29"/>
                      <a:pt x="114" y="32"/>
                    </a:cubicBezTo>
                    <a:cubicBezTo>
                      <a:pt x="114" y="32"/>
                      <a:pt x="115" y="38"/>
                      <a:pt x="113" y="41"/>
                    </a:cubicBezTo>
                    <a:cubicBezTo>
                      <a:pt x="113" y="41"/>
                      <a:pt x="113" y="47"/>
                      <a:pt x="112" y="49"/>
                    </a:cubicBezTo>
                    <a:cubicBezTo>
                      <a:pt x="112" y="49"/>
                      <a:pt x="111" y="52"/>
                      <a:pt x="114" y="51"/>
                    </a:cubicBezTo>
                    <a:cubicBezTo>
                      <a:pt x="114" y="51"/>
                      <a:pt x="136" y="46"/>
                      <a:pt x="143" y="56"/>
                    </a:cubicBezTo>
                    <a:cubicBezTo>
                      <a:pt x="143" y="56"/>
                      <a:pt x="147" y="58"/>
                      <a:pt x="136" y="62"/>
                    </a:cubicBezTo>
                    <a:cubicBezTo>
                      <a:pt x="136" y="62"/>
                      <a:pt x="132" y="64"/>
                      <a:pt x="130" y="63"/>
                    </a:cubicBezTo>
                    <a:cubicBezTo>
                      <a:pt x="118" y="60"/>
                      <a:pt x="118" y="60"/>
                      <a:pt x="118" y="60"/>
                    </a:cubicBezTo>
                    <a:cubicBezTo>
                      <a:pt x="118" y="60"/>
                      <a:pt x="113" y="59"/>
                      <a:pt x="119" y="58"/>
                    </a:cubicBezTo>
                    <a:cubicBezTo>
                      <a:pt x="119" y="58"/>
                      <a:pt x="127" y="58"/>
                      <a:pt x="128" y="56"/>
                    </a:cubicBezTo>
                    <a:cubicBezTo>
                      <a:pt x="128" y="56"/>
                      <a:pt x="131" y="54"/>
                      <a:pt x="127" y="55"/>
                    </a:cubicBezTo>
                    <a:cubicBezTo>
                      <a:pt x="127" y="55"/>
                      <a:pt x="118" y="56"/>
                      <a:pt x="115" y="55"/>
                    </a:cubicBezTo>
                    <a:cubicBezTo>
                      <a:pt x="115" y="55"/>
                      <a:pt x="110" y="55"/>
                      <a:pt x="109" y="59"/>
                    </a:cubicBezTo>
                    <a:cubicBezTo>
                      <a:pt x="109" y="59"/>
                      <a:pt x="110" y="60"/>
                      <a:pt x="108" y="61"/>
                    </a:cubicBezTo>
                    <a:cubicBezTo>
                      <a:pt x="108" y="61"/>
                      <a:pt x="108" y="61"/>
                      <a:pt x="108" y="63"/>
                    </a:cubicBezTo>
                    <a:cubicBezTo>
                      <a:pt x="108" y="63"/>
                      <a:pt x="108" y="70"/>
                      <a:pt x="102" y="66"/>
                    </a:cubicBezTo>
                    <a:cubicBezTo>
                      <a:pt x="102" y="66"/>
                      <a:pt x="97" y="64"/>
                      <a:pt x="98" y="60"/>
                    </a:cubicBezTo>
                    <a:cubicBezTo>
                      <a:pt x="98" y="60"/>
                      <a:pt x="99" y="56"/>
                      <a:pt x="95" y="58"/>
                    </a:cubicBezTo>
                    <a:cubicBezTo>
                      <a:pt x="95" y="58"/>
                      <a:pt x="84" y="63"/>
                      <a:pt x="79" y="64"/>
                    </a:cubicBezTo>
                    <a:cubicBezTo>
                      <a:pt x="79" y="64"/>
                      <a:pt x="65" y="66"/>
                      <a:pt x="66" y="70"/>
                    </a:cubicBezTo>
                    <a:cubicBezTo>
                      <a:pt x="66" y="70"/>
                      <a:pt x="68" y="74"/>
                      <a:pt x="65" y="74"/>
                    </a:cubicBezTo>
                    <a:cubicBezTo>
                      <a:pt x="65" y="74"/>
                      <a:pt x="63" y="73"/>
                      <a:pt x="61" y="70"/>
                    </a:cubicBezTo>
                    <a:cubicBezTo>
                      <a:pt x="61" y="70"/>
                      <a:pt x="61" y="69"/>
                      <a:pt x="58" y="71"/>
                    </a:cubicBezTo>
                    <a:cubicBezTo>
                      <a:pt x="58" y="71"/>
                      <a:pt x="50" y="73"/>
                      <a:pt x="52" y="77"/>
                    </a:cubicBezTo>
                    <a:cubicBezTo>
                      <a:pt x="52" y="77"/>
                      <a:pt x="53" y="78"/>
                      <a:pt x="53" y="80"/>
                    </a:cubicBezTo>
                    <a:cubicBezTo>
                      <a:pt x="53" y="80"/>
                      <a:pt x="56" y="82"/>
                      <a:pt x="53" y="82"/>
                    </a:cubicBezTo>
                    <a:cubicBezTo>
                      <a:pt x="53" y="82"/>
                      <a:pt x="50" y="79"/>
                      <a:pt x="48" y="76"/>
                    </a:cubicBezTo>
                    <a:cubicBezTo>
                      <a:pt x="48" y="76"/>
                      <a:pt x="48" y="73"/>
                      <a:pt x="44" y="76"/>
                    </a:cubicBezTo>
                    <a:cubicBezTo>
                      <a:pt x="44" y="76"/>
                      <a:pt x="31" y="77"/>
                      <a:pt x="25" y="86"/>
                    </a:cubicBezTo>
                    <a:cubicBezTo>
                      <a:pt x="25" y="86"/>
                      <a:pt x="23" y="87"/>
                      <a:pt x="23" y="90"/>
                    </a:cubicBezTo>
                    <a:cubicBezTo>
                      <a:pt x="23" y="90"/>
                      <a:pt x="20" y="93"/>
                      <a:pt x="19" y="94"/>
                    </a:cubicBezTo>
                    <a:cubicBezTo>
                      <a:pt x="19" y="94"/>
                      <a:pt x="15" y="99"/>
                      <a:pt x="13" y="99"/>
                    </a:cubicBezTo>
                    <a:cubicBezTo>
                      <a:pt x="13" y="99"/>
                      <a:pt x="10" y="98"/>
                      <a:pt x="8" y="98"/>
                    </a:cubicBezTo>
                    <a:cubicBezTo>
                      <a:pt x="8" y="98"/>
                      <a:pt x="8" y="98"/>
                      <a:pt x="6" y="96"/>
                    </a:cubicBezTo>
                    <a:cubicBezTo>
                      <a:pt x="6" y="96"/>
                      <a:pt x="0" y="92"/>
                      <a:pt x="4" y="88"/>
                    </a:cubicBezTo>
                    <a:cubicBezTo>
                      <a:pt x="4" y="88"/>
                      <a:pt x="8" y="84"/>
                      <a:pt x="10" y="79"/>
                    </a:cubicBezTo>
                    <a:cubicBezTo>
                      <a:pt x="10" y="79"/>
                      <a:pt x="11" y="73"/>
                      <a:pt x="16" y="74"/>
                    </a:cubicBezTo>
                    <a:cubicBezTo>
                      <a:pt x="16" y="74"/>
                      <a:pt x="21" y="75"/>
                      <a:pt x="22" y="77"/>
                    </a:cubicBezTo>
                    <a:cubicBezTo>
                      <a:pt x="22" y="77"/>
                      <a:pt x="23" y="78"/>
                      <a:pt x="25" y="76"/>
                    </a:cubicBezTo>
                    <a:cubicBezTo>
                      <a:pt x="25" y="76"/>
                      <a:pt x="40" y="74"/>
                      <a:pt x="47" y="70"/>
                    </a:cubicBezTo>
                    <a:cubicBezTo>
                      <a:pt x="47" y="70"/>
                      <a:pt x="48" y="70"/>
                      <a:pt x="48" y="66"/>
                    </a:cubicBezTo>
                    <a:cubicBezTo>
                      <a:pt x="48" y="66"/>
                      <a:pt x="45" y="51"/>
                      <a:pt x="40" y="44"/>
                    </a:cubicBezTo>
                    <a:cubicBezTo>
                      <a:pt x="40" y="44"/>
                      <a:pt x="35" y="35"/>
                      <a:pt x="31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3" name="Freeform 12">
                <a:extLst>
                  <a:ext uri="{FF2B5EF4-FFF2-40B4-BE49-F238E27FC236}">
                    <a16:creationId xmlns="" xmlns:a16="http://schemas.microsoft.com/office/drawing/2014/main" id="{B1E4EEA4-DFDD-FD48-A27C-68D96B7C4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062"/>
                <a:ext cx="168" cy="188"/>
              </a:xfrm>
              <a:custGeom>
                <a:avLst/>
                <a:gdLst>
                  <a:gd name="T0" fmla="*/ 26 w 88"/>
                  <a:gd name="T1" fmla="*/ 10 h 97"/>
                  <a:gd name="T2" fmla="*/ 39 w 88"/>
                  <a:gd name="T3" fmla="*/ 7 h 97"/>
                  <a:gd name="T4" fmla="*/ 47 w 88"/>
                  <a:gd name="T5" fmla="*/ 3 h 97"/>
                  <a:gd name="T6" fmla="*/ 53 w 88"/>
                  <a:gd name="T7" fmla="*/ 2 h 97"/>
                  <a:gd name="T8" fmla="*/ 69 w 88"/>
                  <a:gd name="T9" fmla="*/ 9 h 97"/>
                  <a:gd name="T10" fmla="*/ 64 w 88"/>
                  <a:gd name="T11" fmla="*/ 16 h 97"/>
                  <a:gd name="T12" fmla="*/ 61 w 88"/>
                  <a:gd name="T13" fmla="*/ 26 h 97"/>
                  <a:gd name="T14" fmla="*/ 69 w 88"/>
                  <a:gd name="T15" fmla="*/ 33 h 97"/>
                  <a:gd name="T16" fmla="*/ 82 w 88"/>
                  <a:gd name="T17" fmla="*/ 36 h 97"/>
                  <a:gd name="T18" fmla="*/ 84 w 88"/>
                  <a:gd name="T19" fmla="*/ 45 h 97"/>
                  <a:gd name="T20" fmla="*/ 79 w 88"/>
                  <a:gd name="T21" fmla="*/ 48 h 97"/>
                  <a:gd name="T22" fmla="*/ 75 w 88"/>
                  <a:gd name="T23" fmla="*/ 48 h 97"/>
                  <a:gd name="T24" fmla="*/ 69 w 88"/>
                  <a:gd name="T25" fmla="*/ 55 h 97"/>
                  <a:gd name="T26" fmla="*/ 69 w 88"/>
                  <a:gd name="T27" fmla="*/ 70 h 97"/>
                  <a:gd name="T28" fmla="*/ 58 w 88"/>
                  <a:gd name="T29" fmla="*/ 89 h 97"/>
                  <a:gd name="T30" fmla="*/ 53 w 88"/>
                  <a:gd name="T31" fmla="*/ 92 h 97"/>
                  <a:gd name="T32" fmla="*/ 48 w 88"/>
                  <a:gd name="T33" fmla="*/ 96 h 97"/>
                  <a:gd name="T34" fmla="*/ 45 w 88"/>
                  <a:gd name="T35" fmla="*/ 97 h 97"/>
                  <a:gd name="T36" fmla="*/ 24 w 88"/>
                  <a:gd name="T37" fmla="*/ 97 h 97"/>
                  <a:gd name="T38" fmla="*/ 20 w 88"/>
                  <a:gd name="T39" fmla="*/ 97 h 97"/>
                  <a:gd name="T40" fmla="*/ 18 w 88"/>
                  <a:gd name="T41" fmla="*/ 95 h 97"/>
                  <a:gd name="T42" fmla="*/ 17 w 88"/>
                  <a:gd name="T43" fmla="*/ 95 h 97"/>
                  <a:gd name="T44" fmla="*/ 14 w 88"/>
                  <a:gd name="T45" fmla="*/ 94 h 97"/>
                  <a:gd name="T46" fmla="*/ 4 w 88"/>
                  <a:gd name="T47" fmla="*/ 89 h 97"/>
                  <a:gd name="T48" fmla="*/ 6 w 88"/>
                  <a:gd name="T49" fmla="*/ 88 h 97"/>
                  <a:gd name="T50" fmla="*/ 14 w 88"/>
                  <a:gd name="T51" fmla="*/ 89 h 97"/>
                  <a:gd name="T52" fmla="*/ 15 w 88"/>
                  <a:gd name="T53" fmla="*/ 86 h 97"/>
                  <a:gd name="T54" fmla="*/ 40 w 88"/>
                  <a:gd name="T55" fmla="*/ 81 h 97"/>
                  <a:gd name="T56" fmla="*/ 55 w 88"/>
                  <a:gd name="T57" fmla="*/ 54 h 97"/>
                  <a:gd name="T58" fmla="*/ 38 w 88"/>
                  <a:gd name="T59" fmla="*/ 53 h 97"/>
                  <a:gd name="T60" fmla="*/ 25 w 88"/>
                  <a:gd name="T61" fmla="*/ 57 h 97"/>
                  <a:gd name="T62" fmla="*/ 15 w 88"/>
                  <a:gd name="T63" fmla="*/ 44 h 97"/>
                  <a:gd name="T64" fmla="*/ 16 w 88"/>
                  <a:gd name="T65" fmla="*/ 42 h 97"/>
                  <a:gd name="T66" fmla="*/ 23 w 88"/>
                  <a:gd name="T67" fmla="*/ 43 h 97"/>
                  <a:gd name="T68" fmla="*/ 30 w 88"/>
                  <a:gd name="T69" fmla="*/ 42 h 97"/>
                  <a:gd name="T70" fmla="*/ 42 w 88"/>
                  <a:gd name="T71" fmla="*/ 40 h 97"/>
                  <a:gd name="T72" fmla="*/ 51 w 88"/>
                  <a:gd name="T73" fmla="*/ 38 h 97"/>
                  <a:gd name="T74" fmla="*/ 49 w 88"/>
                  <a:gd name="T75" fmla="*/ 35 h 97"/>
                  <a:gd name="T76" fmla="*/ 42 w 88"/>
                  <a:gd name="T77" fmla="*/ 21 h 97"/>
                  <a:gd name="T78" fmla="*/ 45 w 88"/>
                  <a:gd name="T79" fmla="*/ 12 h 97"/>
                  <a:gd name="T80" fmla="*/ 31 w 88"/>
                  <a:gd name="T81" fmla="*/ 15 h 97"/>
                  <a:gd name="T82" fmla="*/ 25 w 88"/>
                  <a:gd name="T83" fmla="*/ 12 h 97"/>
                  <a:gd name="T84" fmla="*/ 26 w 88"/>
                  <a:gd name="T85" fmla="*/ 1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8" h="97">
                    <a:moveTo>
                      <a:pt x="26" y="10"/>
                    </a:moveTo>
                    <a:cubicBezTo>
                      <a:pt x="26" y="10"/>
                      <a:pt x="31" y="11"/>
                      <a:pt x="39" y="7"/>
                    </a:cubicBezTo>
                    <a:cubicBezTo>
                      <a:pt x="39" y="7"/>
                      <a:pt x="46" y="6"/>
                      <a:pt x="47" y="3"/>
                    </a:cubicBezTo>
                    <a:cubicBezTo>
                      <a:pt x="47" y="3"/>
                      <a:pt x="48" y="0"/>
                      <a:pt x="53" y="2"/>
                    </a:cubicBezTo>
                    <a:cubicBezTo>
                      <a:pt x="53" y="2"/>
                      <a:pt x="67" y="1"/>
                      <a:pt x="69" y="9"/>
                    </a:cubicBezTo>
                    <a:cubicBezTo>
                      <a:pt x="69" y="9"/>
                      <a:pt x="70" y="13"/>
                      <a:pt x="64" y="16"/>
                    </a:cubicBezTo>
                    <a:cubicBezTo>
                      <a:pt x="64" y="16"/>
                      <a:pt x="60" y="20"/>
                      <a:pt x="61" y="26"/>
                    </a:cubicBezTo>
                    <a:cubicBezTo>
                      <a:pt x="61" y="26"/>
                      <a:pt x="65" y="35"/>
                      <a:pt x="69" y="33"/>
                    </a:cubicBezTo>
                    <a:cubicBezTo>
                      <a:pt x="69" y="33"/>
                      <a:pt x="81" y="33"/>
                      <a:pt x="82" y="36"/>
                    </a:cubicBezTo>
                    <a:cubicBezTo>
                      <a:pt x="82" y="36"/>
                      <a:pt x="88" y="42"/>
                      <a:pt x="84" y="45"/>
                    </a:cubicBezTo>
                    <a:cubicBezTo>
                      <a:pt x="84" y="45"/>
                      <a:pt x="81" y="46"/>
                      <a:pt x="79" y="48"/>
                    </a:cubicBezTo>
                    <a:cubicBezTo>
                      <a:pt x="79" y="48"/>
                      <a:pt x="78" y="49"/>
                      <a:pt x="75" y="48"/>
                    </a:cubicBezTo>
                    <a:cubicBezTo>
                      <a:pt x="75" y="48"/>
                      <a:pt x="68" y="48"/>
                      <a:pt x="69" y="55"/>
                    </a:cubicBezTo>
                    <a:cubicBezTo>
                      <a:pt x="69" y="70"/>
                      <a:pt x="69" y="70"/>
                      <a:pt x="69" y="70"/>
                    </a:cubicBezTo>
                    <a:cubicBezTo>
                      <a:pt x="69" y="70"/>
                      <a:pt x="65" y="83"/>
                      <a:pt x="58" y="89"/>
                    </a:cubicBezTo>
                    <a:cubicBezTo>
                      <a:pt x="58" y="89"/>
                      <a:pt x="54" y="92"/>
                      <a:pt x="53" y="92"/>
                    </a:cubicBezTo>
                    <a:cubicBezTo>
                      <a:pt x="53" y="92"/>
                      <a:pt x="51" y="93"/>
                      <a:pt x="48" y="96"/>
                    </a:cubicBezTo>
                    <a:cubicBezTo>
                      <a:pt x="48" y="96"/>
                      <a:pt x="47" y="97"/>
                      <a:pt x="45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24" y="97"/>
                      <a:pt x="22" y="96"/>
                      <a:pt x="20" y="97"/>
                    </a:cubicBezTo>
                    <a:cubicBezTo>
                      <a:pt x="20" y="97"/>
                      <a:pt x="18" y="96"/>
                      <a:pt x="18" y="95"/>
                    </a:cubicBezTo>
                    <a:cubicBezTo>
                      <a:pt x="18" y="95"/>
                      <a:pt x="19" y="94"/>
                      <a:pt x="17" y="95"/>
                    </a:cubicBezTo>
                    <a:cubicBezTo>
                      <a:pt x="17" y="95"/>
                      <a:pt x="16" y="93"/>
                      <a:pt x="14" y="94"/>
                    </a:cubicBezTo>
                    <a:cubicBezTo>
                      <a:pt x="4" y="89"/>
                      <a:pt x="4" y="89"/>
                      <a:pt x="4" y="89"/>
                    </a:cubicBezTo>
                    <a:cubicBezTo>
                      <a:pt x="4" y="89"/>
                      <a:pt x="0" y="87"/>
                      <a:pt x="6" y="88"/>
                    </a:cubicBezTo>
                    <a:cubicBezTo>
                      <a:pt x="6" y="88"/>
                      <a:pt x="19" y="93"/>
                      <a:pt x="14" y="89"/>
                    </a:cubicBezTo>
                    <a:cubicBezTo>
                      <a:pt x="14" y="89"/>
                      <a:pt x="11" y="86"/>
                      <a:pt x="15" y="86"/>
                    </a:cubicBezTo>
                    <a:cubicBezTo>
                      <a:pt x="15" y="86"/>
                      <a:pt x="30" y="87"/>
                      <a:pt x="40" y="81"/>
                    </a:cubicBezTo>
                    <a:cubicBezTo>
                      <a:pt x="40" y="81"/>
                      <a:pt x="61" y="73"/>
                      <a:pt x="55" y="54"/>
                    </a:cubicBezTo>
                    <a:cubicBezTo>
                      <a:pt x="55" y="54"/>
                      <a:pt x="48" y="50"/>
                      <a:pt x="38" y="53"/>
                    </a:cubicBezTo>
                    <a:cubicBezTo>
                      <a:pt x="38" y="53"/>
                      <a:pt x="29" y="59"/>
                      <a:pt x="25" y="57"/>
                    </a:cubicBezTo>
                    <a:cubicBezTo>
                      <a:pt x="25" y="57"/>
                      <a:pt x="17" y="51"/>
                      <a:pt x="15" y="44"/>
                    </a:cubicBezTo>
                    <a:cubicBezTo>
                      <a:pt x="15" y="44"/>
                      <a:pt x="12" y="40"/>
                      <a:pt x="16" y="42"/>
                    </a:cubicBezTo>
                    <a:cubicBezTo>
                      <a:pt x="16" y="42"/>
                      <a:pt x="17" y="44"/>
                      <a:pt x="23" y="43"/>
                    </a:cubicBezTo>
                    <a:cubicBezTo>
                      <a:pt x="23" y="43"/>
                      <a:pt x="28" y="44"/>
                      <a:pt x="30" y="42"/>
                    </a:cubicBezTo>
                    <a:cubicBezTo>
                      <a:pt x="30" y="42"/>
                      <a:pt x="35" y="41"/>
                      <a:pt x="42" y="40"/>
                    </a:cubicBezTo>
                    <a:cubicBezTo>
                      <a:pt x="42" y="40"/>
                      <a:pt x="49" y="39"/>
                      <a:pt x="51" y="38"/>
                    </a:cubicBezTo>
                    <a:cubicBezTo>
                      <a:pt x="51" y="38"/>
                      <a:pt x="53" y="35"/>
                      <a:pt x="49" y="35"/>
                    </a:cubicBezTo>
                    <a:cubicBezTo>
                      <a:pt x="49" y="35"/>
                      <a:pt x="39" y="37"/>
                      <a:pt x="42" y="21"/>
                    </a:cubicBezTo>
                    <a:cubicBezTo>
                      <a:pt x="42" y="21"/>
                      <a:pt x="50" y="9"/>
                      <a:pt x="45" y="12"/>
                    </a:cubicBezTo>
                    <a:cubicBezTo>
                      <a:pt x="45" y="12"/>
                      <a:pt x="37" y="17"/>
                      <a:pt x="31" y="15"/>
                    </a:cubicBezTo>
                    <a:cubicBezTo>
                      <a:pt x="31" y="15"/>
                      <a:pt x="27" y="15"/>
                      <a:pt x="25" y="12"/>
                    </a:cubicBezTo>
                    <a:cubicBezTo>
                      <a:pt x="25" y="12"/>
                      <a:pt x="22" y="7"/>
                      <a:pt x="2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4" name="Freeform 13">
                <a:extLst>
                  <a:ext uri="{FF2B5EF4-FFF2-40B4-BE49-F238E27FC236}">
                    <a16:creationId xmlns="" xmlns:a16="http://schemas.microsoft.com/office/drawing/2014/main" id="{39D54FD1-4C99-4941-A27F-38196AE2B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962"/>
                <a:ext cx="151" cy="247"/>
              </a:xfrm>
              <a:custGeom>
                <a:avLst/>
                <a:gdLst>
                  <a:gd name="T0" fmla="*/ 37 w 79"/>
                  <a:gd name="T1" fmla="*/ 7 h 128"/>
                  <a:gd name="T2" fmla="*/ 39 w 79"/>
                  <a:gd name="T3" fmla="*/ 5 h 128"/>
                  <a:gd name="T4" fmla="*/ 49 w 79"/>
                  <a:gd name="T5" fmla="*/ 8 h 128"/>
                  <a:gd name="T6" fmla="*/ 58 w 79"/>
                  <a:gd name="T7" fmla="*/ 12 h 128"/>
                  <a:gd name="T8" fmla="*/ 60 w 79"/>
                  <a:gd name="T9" fmla="*/ 19 h 128"/>
                  <a:gd name="T10" fmla="*/ 61 w 79"/>
                  <a:gd name="T11" fmla="*/ 26 h 128"/>
                  <a:gd name="T12" fmla="*/ 69 w 79"/>
                  <a:gd name="T13" fmla="*/ 33 h 128"/>
                  <a:gd name="T14" fmla="*/ 70 w 79"/>
                  <a:gd name="T15" fmla="*/ 33 h 128"/>
                  <a:gd name="T16" fmla="*/ 74 w 79"/>
                  <a:gd name="T17" fmla="*/ 38 h 128"/>
                  <a:gd name="T18" fmla="*/ 75 w 79"/>
                  <a:gd name="T19" fmla="*/ 41 h 128"/>
                  <a:gd name="T20" fmla="*/ 77 w 79"/>
                  <a:gd name="T21" fmla="*/ 47 h 128"/>
                  <a:gd name="T22" fmla="*/ 70 w 79"/>
                  <a:gd name="T23" fmla="*/ 58 h 128"/>
                  <a:gd name="T24" fmla="*/ 66 w 79"/>
                  <a:gd name="T25" fmla="*/ 61 h 128"/>
                  <a:gd name="T26" fmla="*/ 62 w 79"/>
                  <a:gd name="T27" fmla="*/ 69 h 128"/>
                  <a:gd name="T28" fmla="*/ 56 w 79"/>
                  <a:gd name="T29" fmla="*/ 77 h 128"/>
                  <a:gd name="T30" fmla="*/ 48 w 79"/>
                  <a:gd name="T31" fmla="*/ 94 h 128"/>
                  <a:gd name="T32" fmla="*/ 44 w 79"/>
                  <a:gd name="T33" fmla="*/ 103 h 128"/>
                  <a:gd name="T34" fmla="*/ 38 w 79"/>
                  <a:gd name="T35" fmla="*/ 107 h 128"/>
                  <a:gd name="T36" fmla="*/ 36 w 79"/>
                  <a:gd name="T37" fmla="*/ 111 h 128"/>
                  <a:gd name="T38" fmla="*/ 33 w 79"/>
                  <a:gd name="T39" fmla="*/ 115 h 128"/>
                  <a:gd name="T40" fmla="*/ 25 w 79"/>
                  <a:gd name="T41" fmla="*/ 119 h 128"/>
                  <a:gd name="T42" fmla="*/ 18 w 79"/>
                  <a:gd name="T43" fmla="*/ 122 h 128"/>
                  <a:gd name="T44" fmla="*/ 13 w 79"/>
                  <a:gd name="T45" fmla="*/ 123 h 128"/>
                  <a:gd name="T46" fmla="*/ 11 w 79"/>
                  <a:gd name="T47" fmla="*/ 125 h 128"/>
                  <a:gd name="T48" fmla="*/ 3 w 79"/>
                  <a:gd name="T49" fmla="*/ 127 h 128"/>
                  <a:gd name="T50" fmla="*/ 9 w 79"/>
                  <a:gd name="T51" fmla="*/ 111 h 128"/>
                  <a:gd name="T52" fmla="*/ 14 w 79"/>
                  <a:gd name="T53" fmla="*/ 103 h 128"/>
                  <a:gd name="T54" fmla="*/ 18 w 79"/>
                  <a:gd name="T55" fmla="*/ 99 h 128"/>
                  <a:gd name="T56" fmla="*/ 20 w 79"/>
                  <a:gd name="T57" fmla="*/ 99 h 128"/>
                  <a:gd name="T58" fmla="*/ 25 w 79"/>
                  <a:gd name="T59" fmla="*/ 93 h 128"/>
                  <a:gd name="T60" fmla="*/ 23 w 79"/>
                  <a:gd name="T61" fmla="*/ 90 h 128"/>
                  <a:gd name="T62" fmla="*/ 23 w 79"/>
                  <a:gd name="T63" fmla="*/ 85 h 128"/>
                  <a:gd name="T64" fmla="*/ 22 w 79"/>
                  <a:gd name="T65" fmla="*/ 83 h 128"/>
                  <a:gd name="T66" fmla="*/ 18 w 79"/>
                  <a:gd name="T67" fmla="*/ 81 h 128"/>
                  <a:gd name="T68" fmla="*/ 15 w 79"/>
                  <a:gd name="T69" fmla="*/ 80 h 128"/>
                  <a:gd name="T70" fmla="*/ 9 w 79"/>
                  <a:gd name="T71" fmla="*/ 69 h 128"/>
                  <a:gd name="T72" fmla="*/ 27 w 79"/>
                  <a:gd name="T73" fmla="*/ 67 h 128"/>
                  <a:gd name="T74" fmla="*/ 36 w 79"/>
                  <a:gd name="T75" fmla="*/ 55 h 128"/>
                  <a:gd name="T76" fmla="*/ 35 w 79"/>
                  <a:gd name="T77" fmla="*/ 52 h 128"/>
                  <a:gd name="T78" fmla="*/ 36 w 79"/>
                  <a:gd name="T79" fmla="*/ 49 h 128"/>
                  <a:gd name="T80" fmla="*/ 36 w 79"/>
                  <a:gd name="T81" fmla="*/ 45 h 128"/>
                  <a:gd name="T82" fmla="*/ 37 w 79"/>
                  <a:gd name="T83" fmla="*/ 42 h 128"/>
                  <a:gd name="T84" fmla="*/ 37 w 79"/>
                  <a:gd name="T85" fmla="*/ 39 h 128"/>
                  <a:gd name="T86" fmla="*/ 38 w 79"/>
                  <a:gd name="T87" fmla="*/ 36 h 128"/>
                  <a:gd name="T88" fmla="*/ 38 w 79"/>
                  <a:gd name="T89" fmla="*/ 33 h 128"/>
                  <a:gd name="T90" fmla="*/ 39 w 79"/>
                  <a:gd name="T91" fmla="*/ 32 h 128"/>
                  <a:gd name="T92" fmla="*/ 40 w 79"/>
                  <a:gd name="T93" fmla="*/ 29 h 128"/>
                  <a:gd name="T94" fmla="*/ 39 w 79"/>
                  <a:gd name="T95" fmla="*/ 25 h 128"/>
                  <a:gd name="T96" fmla="*/ 37 w 79"/>
                  <a:gd name="T97" fmla="*/ 22 h 128"/>
                  <a:gd name="T98" fmla="*/ 37 w 79"/>
                  <a:gd name="T99" fmla="*/ 7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9" h="128">
                    <a:moveTo>
                      <a:pt x="37" y="7"/>
                    </a:moveTo>
                    <a:cubicBezTo>
                      <a:pt x="37" y="7"/>
                      <a:pt x="33" y="0"/>
                      <a:pt x="39" y="5"/>
                    </a:cubicBezTo>
                    <a:cubicBezTo>
                      <a:pt x="39" y="5"/>
                      <a:pt x="46" y="5"/>
                      <a:pt x="49" y="8"/>
                    </a:cubicBezTo>
                    <a:cubicBezTo>
                      <a:pt x="49" y="8"/>
                      <a:pt x="55" y="11"/>
                      <a:pt x="58" y="12"/>
                    </a:cubicBezTo>
                    <a:cubicBezTo>
                      <a:pt x="58" y="12"/>
                      <a:pt x="60" y="12"/>
                      <a:pt x="60" y="19"/>
                    </a:cubicBezTo>
                    <a:cubicBezTo>
                      <a:pt x="60" y="19"/>
                      <a:pt x="59" y="26"/>
                      <a:pt x="61" y="26"/>
                    </a:cubicBezTo>
                    <a:cubicBezTo>
                      <a:pt x="61" y="26"/>
                      <a:pt x="67" y="31"/>
                      <a:pt x="69" y="33"/>
                    </a:cubicBezTo>
                    <a:cubicBezTo>
                      <a:pt x="69" y="33"/>
                      <a:pt x="69" y="34"/>
                      <a:pt x="70" y="33"/>
                    </a:cubicBezTo>
                    <a:cubicBezTo>
                      <a:pt x="70" y="33"/>
                      <a:pt x="74" y="33"/>
                      <a:pt x="74" y="38"/>
                    </a:cubicBezTo>
                    <a:cubicBezTo>
                      <a:pt x="74" y="38"/>
                      <a:pt x="73" y="41"/>
                      <a:pt x="75" y="41"/>
                    </a:cubicBezTo>
                    <a:cubicBezTo>
                      <a:pt x="75" y="41"/>
                      <a:pt x="79" y="42"/>
                      <a:pt x="77" y="47"/>
                    </a:cubicBezTo>
                    <a:cubicBezTo>
                      <a:pt x="77" y="47"/>
                      <a:pt x="77" y="56"/>
                      <a:pt x="70" y="58"/>
                    </a:cubicBezTo>
                    <a:cubicBezTo>
                      <a:pt x="70" y="58"/>
                      <a:pt x="67" y="58"/>
                      <a:pt x="66" y="61"/>
                    </a:cubicBezTo>
                    <a:cubicBezTo>
                      <a:pt x="66" y="61"/>
                      <a:pt x="62" y="66"/>
                      <a:pt x="62" y="69"/>
                    </a:cubicBezTo>
                    <a:cubicBezTo>
                      <a:pt x="62" y="69"/>
                      <a:pt x="60" y="73"/>
                      <a:pt x="56" y="77"/>
                    </a:cubicBezTo>
                    <a:cubicBezTo>
                      <a:pt x="56" y="77"/>
                      <a:pt x="47" y="82"/>
                      <a:pt x="48" y="94"/>
                    </a:cubicBezTo>
                    <a:cubicBezTo>
                      <a:pt x="48" y="94"/>
                      <a:pt x="51" y="100"/>
                      <a:pt x="44" y="103"/>
                    </a:cubicBezTo>
                    <a:cubicBezTo>
                      <a:pt x="44" y="103"/>
                      <a:pt x="42" y="103"/>
                      <a:pt x="38" y="107"/>
                    </a:cubicBezTo>
                    <a:cubicBezTo>
                      <a:pt x="38" y="107"/>
                      <a:pt x="36" y="110"/>
                      <a:pt x="36" y="111"/>
                    </a:cubicBezTo>
                    <a:cubicBezTo>
                      <a:pt x="36" y="111"/>
                      <a:pt x="33" y="114"/>
                      <a:pt x="33" y="115"/>
                    </a:cubicBezTo>
                    <a:cubicBezTo>
                      <a:pt x="33" y="115"/>
                      <a:pt x="31" y="118"/>
                      <a:pt x="25" y="119"/>
                    </a:cubicBezTo>
                    <a:cubicBezTo>
                      <a:pt x="25" y="119"/>
                      <a:pt x="20" y="119"/>
                      <a:pt x="18" y="122"/>
                    </a:cubicBezTo>
                    <a:cubicBezTo>
                      <a:pt x="18" y="122"/>
                      <a:pt x="15" y="124"/>
                      <a:pt x="13" y="123"/>
                    </a:cubicBezTo>
                    <a:cubicBezTo>
                      <a:pt x="13" y="123"/>
                      <a:pt x="12" y="123"/>
                      <a:pt x="11" y="125"/>
                    </a:cubicBezTo>
                    <a:cubicBezTo>
                      <a:pt x="11" y="125"/>
                      <a:pt x="8" y="128"/>
                      <a:pt x="3" y="127"/>
                    </a:cubicBezTo>
                    <a:cubicBezTo>
                      <a:pt x="3" y="127"/>
                      <a:pt x="7" y="116"/>
                      <a:pt x="9" y="111"/>
                    </a:cubicBezTo>
                    <a:cubicBezTo>
                      <a:pt x="9" y="111"/>
                      <a:pt x="11" y="105"/>
                      <a:pt x="14" y="103"/>
                    </a:cubicBezTo>
                    <a:cubicBezTo>
                      <a:pt x="14" y="103"/>
                      <a:pt x="15" y="98"/>
                      <a:pt x="18" y="99"/>
                    </a:cubicBezTo>
                    <a:cubicBezTo>
                      <a:pt x="18" y="99"/>
                      <a:pt x="19" y="101"/>
                      <a:pt x="20" y="99"/>
                    </a:cubicBezTo>
                    <a:cubicBezTo>
                      <a:pt x="20" y="99"/>
                      <a:pt x="24" y="93"/>
                      <a:pt x="25" y="93"/>
                    </a:cubicBezTo>
                    <a:cubicBezTo>
                      <a:pt x="25" y="93"/>
                      <a:pt x="24" y="90"/>
                      <a:pt x="23" y="90"/>
                    </a:cubicBezTo>
                    <a:cubicBezTo>
                      <a:pt x="23" y="90"/>
                      <a:pt x="22" y="87"/>
                      <a:pt x="23" y="85"/>
                    </a:cubicBezTo>
                    <a:cubicBezTo>
                      <a:pt x="23" y="85"/>
                      <a:pt x="24" y="84"/>
                      <a:pt x="22" y="83"/>
                    </a:cubicBezTo>
                    <a:cubicBezTo>
                      <a:pt x="22" y="83"/>
                      <a:pt x="19" y="79"/>
                      <a:pt x="18" y="81"/>
                    </a:cubicBezTo>
                    <a:cubicBezTo>
                      <a:pt x="18" y="81"/>
                      <a:pt x="17" y="81"/>
                      <a:pt x="15" y="80"/>
                    </a:cubicBezTo>
                    <a:cubicBezTo>
                      <a:pt x="15" y="80"/>
                      <a:pt x="0" y="69"/>
                      <a:pt x="9" y="69"/>
                    </a:cubicBezTo>
                    <a:cubicBezTo>
                      <a:pt x="9" y="69"/>
                      <a:pt x="18" y="72"/>
                      <a:pt x="27" y="67"/>
                    </a:cubicBezTo>
                    <a:cubicBezTo>
                      <a:pt x="27" y="67"/>
                      <a:pt x="29" y="66"/>
                      <a:pt x="36" y="55"/>
                    </a:cubicBezTo>
                    <a:cubicBezTo>
                      <a:pt x="36" y="55"/>
                      <a:pt x="37" y="53"/>
                      <a:pt x="35" y="52"/>
                    </a:cubicBezTo>
                    <a:cubicBezTo>
                      <a:pt x="35" y="52"/>
                      <a:pt x="35" y="50"/>
                      <a:pt x="36" y="49"/>
                    </a:cubicBezTo>
                    <a:cubicBezTo>
                      <a:pt x="36" y="49"/>
                      <a:pt x="36" y="48"/>
                      <a:pt x="36" y="45"/>
                    </a:cubicBezTo>
                    <a:cubicBezTo>
                      <a:pt x="36" y="45"/>
                      <a:pt x="36" y="43"/>
                      <a:pt x="37" y="42"/>
                    </a:cubicBezTo>
                    <a:cubicBezTo>
                      <a:pt x="37" y="42"/>
                      <a:pt x="38" y="40"/>
                      <a:pt x="37" y="39"/>
                    </a:cubicBezTo>
                    <a:cubicBezTo>
                      <a:pt x="37" y="39"/>
                      <a:pt x="37" y="37"/>
                      <a:pt x="38" y="36"/>
                    </a:cubicBezTo>
                    <a:cubicBezTo>
                      <a:pt x="38" y="36"/>
                      <a:pt x="38" y="35"/>
                      <a:pt x="38" y="33"/>
                    </a:cubicBezTo>
                    <a:cubicBezTo>
                      <a:pt x="38" y="33"/>
                      <a:pt x="37" y="32"/>
                      <a:pt x="39" y="32"/>
                    </a:cubicBezTo>
                    <a:cubicBezTo>
                      <a:pt x="39" y="32"/>
                      <a:pt x="41" y="33"/>
                      <a:pt x="40" y="29"/>
                    </a:cubicBezTo>
                    <a:cubicBezTo>
                      <a:pt x="40" y="29"/>
                      <a:pt x="39" y="27"/>
                      <a:pt x="39" y="25"/>
                    </a:cubicBezTo>
                    <a:cubicBezTo>
                      <a:pt x="37" y="22"/>
                      <a:pt x="37" y="22"/>
                      <a:pt x="37" y="22"/>
                    </a:cubicBezTo>
                    <a:lnTo>
                      <a:pt x="3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5" name="Freeform 14">
                <a:extLst>
                  <a:ext uri="{FF2B5EF4-FFF2-40B4-BE49-F238E27FC236}">
                    <a16:creationId xmlns="" xmlns:a16="http://schemas.microsoft.com/office/drawing/2014/main" id="{7FA397AD-49FA-4741-8684-AE19844BA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138"/>
                <a:ext cx="63" cy="70"/>
              </a:xfrm>
              <a:custGeom>
                <a:avLst/>
                <a:gdLst>
                  <a:gd name="T0" fmla="*/ 3 w 33"/>
                  <a:gd name="T1" fmla="*/ 8 h 36"/>
                  <a:gd name="T2" fmla="*/ 7 w 33"/>
                  <a:gd name="T3" fmla="*/ 3 h 36"/>
                  <a:gd name="T4" fmla="*/ 13 w 33"/>
                  <a:gd name="T5" fmla="*/ 4 h 36"/>
                  <a:gd name="T6" fmla="*/ 23 w 33"/>
                  <a:gd name="T7" fmla="*/ 12 h 36"/>
                  <a:gd name="T8" fmla="*/ 30 w 33"/>
                  <a:gd name="T9" fmla="*/ 18 h 36"/>
                  <a:gd name="T10" fmla="*/ 31 w 33"/>
                  <a:gd name="T11" fmla="*/ 25 h 36"/>
                  <a:gd name="T12" fmla="*/ 30 w 33"/>
                  <a:gd name="T13" fmla="*/ 28 h 36"/>
                  <a:gd name="T14" fmla="*/ 28 w 33"/>
                  <a:gd name="T15" fmla="*/ 31 h 36"/>
                  <a:gd name="T16" fmla="*/ 19 w 33"/>
                  <a:gd name="T17" fmla="*/ 34 h 36"/>
                  <a:gd name="T18" fmla="*/ 12 w 33"/>
                  <a:gd name="T19" fmla="*/ 33 h 36"/>
                  <a:gd name="T20" fmla="*/ 8 w 33"/>
                  <a:gd name="T21" fmla="*/ 30 h 36"/>
                  <a:gd name="T22" fmla="*/ 5 w 33"/>
                  <a:gd name="T23" fmla="*/ 29 h 36"/>
                  <a:gd name="T24" fmla="*/ 2 w 33"/>
                  <a:gd name="T25" fmla="*/ 25 h 36"/>
                  <a:gd name="T26" fmla="*/ 2 w 33"/>
                  <a:gd name="T27" fmla="*/ 19 h 36"/>
                  <a:gd name="T28" fmla="*/ 3 w 33"/>
                  <a:gd name="T29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36">
                    <a:moveTo>
                      <a:pt x="3" y="8"/>
                    </a:moveTo>
                    <a:cubicBezTo>
                      <a:pt x="3" y="8"/>
                      <a:pt x="4" y="0"/>
                      <a:pt x="7" y="3"/>
                    </a:cubicBezTo>
                    <a:cubicBezTo>
                      <a:pt x="7" y="3"/>
                      <a:pt x="10" y="4"/>
                      <a:pt x="13" y="4"/>
                    </a:cubicBezTo>
                    <a:cubicBezTo>
                      <a:pt x="13" y="4"/>
                      <a:pt x="19" y="7"/>
                      <a:pt x="23" y="12"/>
                    </a:cubicBezTo>
                    <a:cubicBezTo>
                      <a:pt x="23" y="12"/>
                      <a:pt x="28" y="17"/>
                      <a:pt x="30" y="18"/>
                    </a:cubicBezTo>
                    <a:cubicBezTo>
                      <a:pt x="30" y="18"/>
                      <a:pt x="33" y="20"/>
                      <a:pt x="31" y="25"/>
                    </a:cubicBezTo>
                    <a:cubicBezTo>
                      <a:pt x="31" y="25"/>
                      <a:pt x="29" y="27"/>
                      <a:pt x="30" y="28"/>
                    </a:cubicBezTo>
                    <a:cubicBezTo>
                      <a:pt x="30" y="28"/>
                      <a:pt x="29" y="30"/>
                      <a:pt x="28" y="31"/>
                    </a:cubicBezTo>
                    <a:cubicBezTo>
                      <a:pt x="28" y="31"/>
                      <a:pt x="24" y="36"/>
                      <a:pt x="19" y="34"/>
                    </a:cubicBezTo>
                    <a:cubicBezTo>
                      <a:pt x="19" y="34"/>
                      <a:pt x="15" y="34"/>
                      <a:pt x="12" y="33"/>
                    </a:cubicBezTo>
                    <a:cubicBezTo>
                      <a:pt x="12" y="33"/>
                      <a:pt x="9" y="32"/>
                      <a:pt x="8" y="30"/>
                    </a:cubicBezTo>
                    <a:cubicBezTo>
                      <a:pt x="8" y="30"/>
                      <a:pt x="6" y="29"/>
                      <a:pt x="5" y="29"/>
                    </a:cubicBezTo>
                    <a:cubicBezTo>
                      <a:pt x="5" y="29"/>
                      <a:pt x="4" y="29"/>
                      <a:pt x="2" y="25"/>
                    </a:cubicBezTo>
                    <a:cubicBezTo>
                      <a:pt x="2" y="25"/>
                      <a:pt x="0" y="23"/>
                      <a:pt x="2" y="19"/>
                    </a:cubicBezTo>
                    <a:cubicBezTo>
                      <a:pt x="2" y="19"/>
                      <a:pt x="4" y="14"/>
                      <a:pt x="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6" name="Freeform 15">
                <a:extLst>
                  <a:ext uri="{FF2B5EF4-FFF2-40B4-BE49-F238E27FC236}">
                    <a16:creationId xmlns="" xmlns:a16="http://schemas.microsoft.com/office/drawing/2014/main" id="{A23C6269-FF4F-0F4C-B525-C2D26341A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064"/>
                <a:ext cx="36" cy="142"/>
              </a:xfrm>
              <a:custGeom>
                <a:avLst/>
                <a:gdLst>
                  <a:gd name="T0" fmla="*/ 0 w 19"/>
                  <a:gd name="T1" fmla="*/ 48 h 73"/>
                  <a:gd name="T2" fmla="*/ 1 w 19"/>
                  <a:gd name="T3" fmla="*/ 27 h 73"/>
                  <a:gd name="T4" fmla="*/ 1 w 19"/>
                  <a:gd name="T5" fmla="*/ 24 h 73"/>
                  <a:gd name="T6" fmla="*/ 1 w 19"/>
                  <a:gd name="T7" fmla="*/ 12 h 73"/>
                  <a:gd name="T8" fmla="*/ 3 w 19"/>
                  <a:gd name="T9" fmla="*/ 10 h 73"/>
                  <a:gd name="T10" fmla="*/ 3 w 19"/>
                  <a:gd name="T11" fmla="*/ 7 h 73"/>
                  <a:gd name="T12" fmla="*/ 3 w 19"/>
                  <a:gd name="T13" fmla="*/ 5 h 73"/>
                  <a:gd name="T14" fmla="*/ 7 w 19"/>
                  <a:gd name="T15" fmla="*/ 3 h 73"/>
                  <a:gd name="T16" fmla="*/ 6 w 19"/>
                  <a:gd name="T17" fmla="*/ 8 h 73"/>
                  <a:gd name="T18" fmla="*/ 9 w 19"/>
                  <a:gd name="T19" fmla="*/ 26 h 73"/>
                  <a:gd name="T20" fmla="*/ 11 w 19"/>
                  <a:gd name="T21" fmla="*/ 30 h 73"/>
                  <a:gd name="T22" fmla="*/ 14 w 19"/>
                  <a:gd name="T23" fmla="*/ 37 h 73"/>
                  <a:gd name="T24" fmla="*/ 14 w 19"/>
                  <a:gd name="T25" fmla="*/ 42 h 73"/>
                  <a:gd name="T26" fmla="*/ 15 w 19"/>
                  <a:gd name="T27" fmla="*/ 43 h 73"/>
                  <a:gd name="T28" fmla="*/ 17 w 19"/>
                  <a:gd name="T29" fmla="*/ 45 h 73"/>
                  <a:gd name="T30" fmla="*/ 16 w 19"/>
                  <a:gd name="T31" fmla="*/ 54 h 73"/>
                  <a:gd name="T32" fmla="*/ 17 w 19"/>
                  <a:gd name="T33" fmla="*/ 57 h 73"/>
                  <a:gd name="T34" fmla="*/ 18 w 19"/>
                  <a:gd name="T35" fmla="*/ 59 h 73"/>
                  <a:gd name="T36" fmla="*/ 18 w 19"/>
                  <a:gd name="T37" fmla="*/ 61 h 73"/>
                  <a:gd name="T38" fmla="*/ 18 w 19"/>
                  <a:gd name="T39" fmla="*/ 70 h 73"/>
                  <a:gd name="T40" fmla="*/ 13 w 19"/>
                  <a:gd name="T41" fmla="*/ 71 h 73"/>
                  <a:gd name="T42" fmla="*/ 0 w 19"/>
                  <a:gd name="T43" fmla="*/ 48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73">
                    <a:moveTo>
                      <a:pt x="0" y="48"/>
                    </a:moveTo>
                    <a:cubicBezTo>
                      <a:pt x="0" y="48"/>
                      <a:pt x="0" y="28"/>
                      <a:pt x="1" y="27"/>
                    </a:cubicBezTo>
                    <a:cubicBezTo>
                      <a:pt x="1" y="27"/>
                      <a:pt x="1" y="26"/>
                      <a:pt x="1" y="24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1"/>
                      <a:pt x="3" y="10"/>
                    </a:cubicBezTo>
                    <a:cubicBezTo>
                      <a:pt x="3" y="10"/>
                      <a:pt x="2" y="7"/>
                      <a:pt x="3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5"/>
                      <a:pt x="4" y="0"/>
                      <a:pt x="7" y="3"/>
                    </a:cubicBezTo>
                    <a:cubicBezTo>
                      <a:pt x="7" y="3"/>
                      <a:pt x="8" y="5"/>
                      <a:pt x="6" y="8"/>
                    </a:cubicBezTo>
                    <a:cubicBezTo>
                      <a:pt x="6" y="8"/>
                      <a:pt x="3" y="11"/>
                      <a:pt x="9" y="26"/>
                    </a:cubicBezTo>
                    <a:cubicBezTo>
                      <a:pt x="9" y="26"/>
                      <a:pt x="9" y="28"/>
                      <a:pt x="11" y="30"/>
                    </a:cubicBezTo>
                    <a:cubicBezTo>
                      <a:pt x="11" y="30"/>
                      <a:pt x="14" y="32"/>
                      <a:pt x="14" y="37"/>
                    </a:cubicBezTo>
                    <a:cubicBezTo>
                      <a:pt x="14" y="37"/>
                      <a:pt x="14" y="40"/>
                      <a:pt x="14" y="42"/>
                    </a:cubicBezTo>
                    <a:cubicBezTo>
                      <a:pt x="14" y="42"/>
                      <a:pt x="12" y="44"/>
                      <a:pt x="15" y="43"/>
                    </a:cubicBezTo>
                    <a:cubicBezTo>
                      <a:pt x="15" y="43"/>
                      <a:pt x="17" y="43"/>
                      <a:pt x="17" y="45"/>
                    </a:cubicBezTo>
                    <a:cubicBezTo>
                      <a:pt x="17" y="45"/>
                      <a:pt x="16" y="52"/>
                      <a:pt x="16" y="54"/>
                    </a:cubicBezTo>
                    <a:cubicBezTo>
                      <a:pt x="16" y="54"/>
                      <a:pt x="18" y="56"/>
                      <a:pt x="17" y="57"/>
                    </a:cubicBezTo>
                    <a:cubicBezTo>
                      <a:pt x="17" y="57"/>
                      <a:pt x="17" y="58"/>
                      <a:pt x="18" y="59"/>
                    </a:cubicBezTo>
                    <a:cubicBezTo>
                      <a:pt x="18" y="59"/>
                      <a:pt x="18" y="59"/>
                      <a:pt x="18" y="61"/>
                    </a:cubicBezTo>
                    <a:cubicBezTo>
                      <a:pt x="18" y="61"/>
                      <a:pt x="19" y="69"/>
                      <a:pt x="18" y="70"/>
                    </a:cubicBezTo>
                    <a:cubicBezTo>
                      <a:pt x="18" y="70"/>
                      <a:pt x="16" y="73"/>
                      <a:pt x="13" y="71"/>
                    </a:cubicBezTo>
                    <a:cubicBezTo>
                      <a:pt x="13" y="71"/>
                      <a:pt x="3" y="62"/>
                      <a:pt x="0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7" name="Freeform 16">
                <a:extLst>
                  <a:ext uri="{FF2B5EF4-FFF2-40B4-BE49-F238E27FC236}">
                    <a16:creationId xmlns="" xmlns:a16="http://schemas.microsoft.com/office/drawing/2014/main" id="{809E0305-931A-3149-A98A-88FA80217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85"/>
                <a:ext cx="35" cy="60"/>
              </a:xfrm>
              <a:custGeom>
                <a:avLst/>
                <a:gdLst>
                  <a:gd name="T0" fmla="*/ 7 w 18"/>
                  <a:gd name="T1" fmla="*/ 5 h 31"/>
                  <a:gd name="T2" fmla="*/ 8 w 18"/>
                  <a:gd name="T3" fmla="*/ 2 h 31"/>
                  <a:gd name="T4" fmla="*/ 11 w 18"/>
                  <a:gd name="T5" fmla="*/ 3 h 31"/>
                  <a:gd name="T6" fmla="*/ 18 w 18"/>
                  <a:gd name="T7" fmla="*/ 25 h 31"/>
                  <a:gd name="T8" fmla="*/ 11 w 18"/>
                  <a:gd name="T9" fmla="*/ 28 h 31"/>
                  <a:gd name="T10" fmla="*/ 7 w 18"/>
                  <a:gd name="T11" fmla="*/ 25 h 31"/>
                  <a:gd name="T12" fmla="*/ 2 w 18"/>
                  <a:gd name="T13" fmla="*/ 25 h 31"/>
                  <a:gd name="T14" fmla="*/ 2 w 18"/>
                  <a:gd name="T15" fmla="*/ 22 h 31"/>
                  <a:gd name="T16" fmla="*/ 7 w 18"/>
                  <a:gd name="T17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1">
                    <a:moveTo>
                      <a:pt x="7" y="5"/>
                    </a:moveTo>
                    <a:cubicBezTo>
                      <a:pt x="7" y="5"/>
                      <a:pt x="6" y="4"/>
                      <a:pt x="8" y="2"/>
                    </a:cubicBezTo>
                    <a:cubicBezTo>
                      <a:pt x="8" y="2"/>
                      <a:pt x="10" y="0"/>
                      <a:pt x="11" y="3"/>
                    </a:cubicBezTo>
                    <a:cubicBezTo>
                      <a:pt x="11" y="3"/>
                      <a:pt x="18" y="18"/>
                      <a:pt x="18" y="25"/>
                    </a:cubicBezTo>
                    <a:cubicBezTo>
                      <a:pt x="18" y="25"/>
                      <a:pt x="17" y="31"/>
                      <a:pt x="11" y="28"/>
                    </a:cubicBezTo>
                    <a:cubicBezTo>
                      <a:pt x="11" y="28"/>
                      <a:pt x="9" y="27"/>
                      <a:pt x="7" y="25"/>
                    </a:cubicBezTo>
                    <a:cubicBezTo>
                      <a:pt x="7" y="25"/>
                      <a:pt x="5" y="26"/>
                      <a:pt x="2" y="25"/>
                    </a:cubicBezTo>
                    <a:cubicBezTo>
                      <a:pt x="2" y="25"/>
                      <a:pt x="0" y="24"/>
                      <a:pt x="2" y="22"/>
                    </a:cubicBezTo>
                    <a:cubicBezTo>
                      <a:pt x="2" y="22"/>
                      <a:pt x="7" y="13"/>
                      <a:pt x="7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8" name="Freeform 17">
                <a:extLst>
                  <a:ext uri="{FF2B5EF4-FFF2-40B4-BE49-F238E27FC236}">
                    <a16:creationId xmlns="" xmlns:a16="http://schemas.microsoft.com/office/drawing/2014/main" id="{C138BBB5-75D6-594D-AE6F-63C5A97D18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69" y="1956"/>
                <a:ext cx="218" cy="246"/>
              </a:xfrm>
              <a:custGeom>
                <a:avLst/>
                <a:gdLst>
                  <a:gd name="T0" fmla="*/ 98 w 114"/>
                  <a:gd name="T1" fmla="*/ 50 h 127"/>
                  <a:gd name="T2" fmla="*/ 110 w 114"/>
                  <a:gd name="T3" fmla="*/ 70 h 127"/>
                  <a:gd name="T4" fmla="*/ 98 w 114"/>
                  <a:gd name="T5" fmla="*/ 83 h 127"/>
                  <a:gd name="T6" fmla="*/ 82 w 114"/>
                  <a:gd name="T7" fmla="*/ 103 h 127"/>
                  <a:gd name="T8" fmla="*/ 83 w 114"/>
                  <a:gd name="T9" fmla="*/ 119 h 127"/>
                  <a:gd name="T10" fmla="*/ 79 w 114"/>
                  <a:gd name="T11" fmla="*/ 85 h 127"/>
                  <a:gd name="T12" fmla="*/ 97 w 114"/>
                  <a:gd name="T13" fmla="*/ 64 h 127"/>
                  <a:gd name="T14" fmla="*/ 88 w 114"/>
                  <a:gd name="T15" fmla="*/ 51 h 127"/>
                  <a:gd name="T16" fmla="*/ 79 w 114"/>
                  <a:gd name="T17" fmla="*/ 45 h 127"/>
                  <a:gd name="T18" fmla="*/ 38 w 114"/>
                  <a:gd name="T19" fmla="*/ 47 h 127"/>
                  <a:gd name="T20" fmla="*/ 53 w 114"/>
                  <a:gd name="T21" fmla="*/ 40 h 127"/>
                  <a:gd name="T22" fmla="*/ 54 w 114"/>
                  <a:gd name="T23" fmla="*/ 3 h 127"/>
                  <a:gd name="T24" fmla="*/ 61 w 114"/>
                  <a:gd name="T25" fmla="*/ 3 h 127"/>
                  <a:gd name="T26" fmla="*/ 67 w 114"/>
                  <a:gd name="T27" fmla="*/ 27 h 127"/>
                  <a:gd name="T28" fmla="*/ 69 w 114"/>
                  <a:gd name="T29" fmla="*/ 43 h 127"/>
                  <a:gd name="T30" fmla="*/ 79 w 114"/>
                  <a:gd name="T31" fmla="*/ 49 h 127"/>
                  <a:gd name="T32" fmla="*/ 71 w 114"/>
                  <a:gd name="T33" fmla="*/ 53 h 127"/>
                  <a:gd name="T34" fmla="*/ 76 w 114"/>
                  <a:gd name="T35" fmla="*/ 64 h 127"/>
                  <a:gd name="T36" fmla="*/ 72 w 114"/>
                  <a:gd name="T37" fmla="*/ 73 h 127"/>
                  <a:gd name="T38" fmla="*/ 62 w 114"/>
                  <a:gd name="T39" fmla="*/ 95 h 127"/>
                  <a:gd name="T40" fmla="*/ 77 w 114"/>
                  <a:gd name="T41" fmla="*/ 88 h 127"/>
                  <a:gd name="T42" fmla="*/ 79 w 114"/>
                  <a:gd name="T43" fmla="*/ 120 h 127"/>
                  <a:gd name="T44" fmla="*/ 65 w 114"/>
                  <a:gd name="T45" fmla="*/ 120 h 127"/>
                  <a:gd name="T46" fmla="*/ 54 w 114"/>
                  <a:gd name="T47" fmla="*/ 119 h 127"/>
                  <a:gd name="T48" fmla="*/ 33 w 114"/>
                  <a:gd name="T49" fmla="*/ 115 h 127"/>
                  <a:gd name="T50" fmla="*/ 38 w 114"/>
                  <a:gd name="T51" fmla="*/ 109 h 127"/>
                  <a:gd name="T52" fmla="*/ 49 w 114"/>
                  <a:gd name="T53" fmla="*/ 98 h 127"/>
                  <a:gd name="T54" fmla="*/ 50 w 114"/>
                  <a:gd name="T55" fmla="*/ 84 h 127"/>
                  <a:gd name="T56" fmla="*/ 43 w 114"/>
                  <a:gd name="T57" fmla="*/ 67 h 127"/>
                  <a:gd name="T58" fmla="*/ 51 w 114"/>
                  <a:gd name="T59" fmla="*/ 61 h 127"/>
                  <a:gd name="T60" fmla="*/ 53 w 114"/>
                  <a:gd name="T61" fmla="*/ 50 h 127"/>
                  <a:gd name="T62" fmla="*/ 35 w 114"/>
                  <a:gd name="T63" fmla="*/ 59 h 127"/>
                  <a:gd name="T64" fmla="*/ 33 w 114"/>
                  <a:gd name="T65" fmla="*/ 51 h 127"/>
                  <a:gd name="T66" fmla="*/ 0 w 114"/>
                  <a:gd name="T67" fmla="*/ 78 h 127"/>
                  <a:gd name="T68" fmla="*/ 0 w 114"/>
                  <a:gd name="T69" fmla="*/ 76 h 127"/>
                  <a:gd name="T70" fmla="*/ 13 w 114"/>
                  <a:gd name="T71" fmla="*/ 63 h 127"/>
                  <a:gd name="T72" fmla="*/ 33 w 114"/>
                  <a:gd name="T73" fmla="*/ 51 h 127"/>
                  <a:gd name="T74" fmla="*/ 30 w 114"/>
                  <a:gd name="T75" fmla="*/ 63 h 127"/>
                  <a:gd name="T76" fmla="*/ 18 w 114"/>
                  <a:gd name="T77" fmla="*/ 69 h 127"/>
                  <a:gd name="T78" fmla="*/ 12 w 114"/>
                  <a:gd name="T79" fmla="*/ 86 h 127"/>
                  <a:gd name="T80" fmla="*/ 26 w 114"/>
                  <a:gd name="T81" fmla="*/ 106 h 127"/>
                  <a:gd name="T82" fmla="*/ 33 w 114"/>
                  <a:gd name="T83" fmla="*/ 115 h 127"/>
                  <a:gd name="T84" fmla="*/ 13 w 114"/>
                  <a:gd name="T85" fmla="*/ 98 h 127"/>
                  <a:gd name="T86" fmla="*/ 3 w 114"/>
                  <a:gd name="T87" fmla="*/ 82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4" h="127">
                    <a:moveTo>
                      <a:pt x="79" y="45"/>
                    </a:moveTo>
                    <a:cubicBezTo>
                      <a:pt x="86" y="47"/>
                      <a:pt x="95" y="49"/>
                      <a:pt x="98" y="50"/>
                    </a:cubicBezTo>
                    <a:cubicBezTo>
                      <a:pt x="98" y="50"/>
                      <a:pt x="106" y="52"/>
                      <a:pt x="112" y="63"/>
                    </a:cubicBezTo>
                    <a:cubicBezTo>
                      <a:pt x="112" y="63"/>
                      <a:pt x="114" y="64"/>
                      <a:pt x="110" y="70"/>
                    </a:cubicBezTo>
                    <a:cubicBezTo>
                      <a:pt x="110" y="70"/>
                      <a:pt x="106" y="75"/>
                      <a:pt x="101" y="77"/>
                    </a:cubicBezTo>
                    <a:cubicBezTo>
                      <a:pt x="101" y="77"/>
                      <a:pt x="99" y="78"/>
                      <a:pt x="98" y="83"/>
                    </a:cubicBezTo>
                    <a:cubicBezTo>
                      <a:pt x="98" y="83"/>
                      <a:pt x="91" y="93"/>
                      <a:pt x="87" y="95"/>
                    </a:cubicBezTo>
                    <a:cubicBezTo>
                      <a:pt x="87" y="95"/>
                      <a:pt x="81" y="97"/>
                      <a:pt x="82" y="103"/>
                    </a:cubicBezTo>
                    <a:cubicBezTo>
                      <a:pt x="82" y="103"/>
                      <a:pt x="88" y="109"/>
                      <a:pt x="86" y="117"/>
                    </a:cubicBezTo>
                    <a:cubicBezTo>
                      <a:pt x="86" y="117"/>
                      <a:pt x="86" y="119"/>
                      <a:pt x="83" y="119"/>
                    </a:cubicBezTo>
                    <a:cubicBezTo>
                      <a:pt x="83" y="119"/>
                      <a:pt x="82" y="119"/>
                      <a:pt x="79" y="120"/>
                    </a:cubicBezTo>
                    <a:cubicBezTo>
                      <a:pt x="79" y="85"/>
                      <a:pt x="79" y="85"/>
                      <a:pt x="79" y="85"/>
                    </a:cubicBezTo>
                    <a:cubicBezTo>
                      <a:pt x="83" y="81"/>
                      <a:pt x="89" y="76"/>
                      <a:pt x="89" y="76"/>
                    </a:cubicBezTo>
                    <a:cubicBezTo>
                      <a:pt x="90" y="73"/>
                      <a:pt x="97" y="64"/>
                      <a:pt x="97" y="64"/>
                    </a:cubicBezTo>
                    <a:cubicBezTo>
                      <a:pt x="98" y="63"/>
                      <a:pt x="97" y="59"/>
                      <a:pt x="97" y="59"/>
                    </a:cubicBezTo>
                    <a:cubicBezTo>
                      <a:pt x="97" y="57"/>
                      <a:pt x="88" y="51"/>
                      <a:pt x="88" y="51"/>
                    </a:cubicBezTo>
                    <a:cubicBezTo>
                      <a:pt x="87" y="50"/>
                      <a:pt x="83" y="50"/>
                      <a:pt x="79" y="49"/>
                    </a:cubicBezTo>
                    <a:lnTo>
                      <a:pt x="79" y="45"/>
                    </a:lnTo>
                    <a:close/>
                    <a:moveTo>
                      <a:pt x="33" y="51"/>
                    </a:moveTo>
                    <a:cubicBezTo>
                      <a:pt x="35" y="50"/>
                      <a:pt x="37" y="48"/>
                      <a:pt x="38" y="47"/>
                    </a:cubicBezTo>
                    <a:cubicBezTo>
                      <a:pt x="38" y="47"/>
                      <a:pt x="42" y="44"/>
                      <a:pt x="46" y="43"/>
                    </a:cubicBezTo>
                    <a:cubicBezTo>
                      <a:pt x="46" y="43"/>
                      <a:pt x="53" y="42"/>
                      <a:pt x="53" y="40"/>
                    </a:cubicBezTo>
                    <a:cubicBezTo>
                      <a:pt x="53" y="40"/>
                      <a:pt x="54" y="34"/>
                      <a:pt x="54" y="32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0"/>
                      <a:pt x="57" y="2"/>
                    </a:cubicBezTo>
                    <a:cubicBezTo>
                      <a:pt x="57" y="2"/>
                      <a:pt x="58" y="4"/>
                      <a:pt x="61" y="3"/>
                    </a:cubicBezTo>
                    <a:cubicBezTo>
                      <a:pt x="61" y="3"/>
                      <a:pt x="64" y="3"/>
                      <a:pt x="65" y="10"/>
                    </a:cubicBezTo>
                    <a:cubicBezTo>
                      <a:pt x="65" y="10"/>
                      <a:pt x="67" y="19"/>
                      <a:pt x="67" y="27"/>
                    </a:cubicBezTo>
                    <a:cubicBezTo>
                      <a:pt x="67" y="27"/>
                      <a:pt x="67" y="37"/>
                      <a:pt x="67" y="39"/>
                    </a:cubicBezTo>
                    <a:cubicBezTo>
                      <a:pt x="67" y="39"/>
                      <a:pt x="66" y="42"/>
                      <a:pt x="69" y="43"/>
                    </a:cubicBezTo>
                    <a:cubicBezTo>
                      <a:pt x="69" y="43"/>
                      <a:pt x="74" y="44"/>
                      <a:pt x="79" y="45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76" y="48"/>
                      <a:pt x="73" y="48"/>
                      <a:pt x="73" y="48"/>
                    </a:cubicBezTo>
                    <a:cubicBezTo>
                      <a:pt x="67" y="47"/>
                      <a:pt x="71" y="53"/>
                      <a:pt x="71" y="53"/>
                    </a:cubicBezTo>
                    <a:cubicBezTo>
                      <a:pt x="72" y="55"/>
                      <a:pt x="74" y="60"/>
                      <a:pt x="74" y="60"/>
                    </a:cubicBezTo>
                    <a:cubicBezTo>
                      <a:pt x="74" y="63"/>
                      <a:pt x="76" y="64"/>
                      <a:pt x="76" y="64"/>
                    </a:cubicBezTo>
                    <a:cubicBezTo>
                      <a:pt x="78" y="67"/>
                      <a:pt x="75" y="70"/>
                      <a:pt x="75" y="70"/>
                    </a:cubicBezTo>
                    <a:cubicBezTo>
                      <a:pt x="74" y="71"/>
                      <a:pt x="72" y="73"/>
                      <a:pt x="72" y="73"/>
                    </a:cubicBezTo>
                    <a:cubicBezTo>
                      <a:pt x="70" y="79"/>
                      <a:pt x="64" y="83"/>
                      <a:pt x="64" y="83"/>
                    </a:cubicBezTo>
                    <a:cubicBezTo>
                      <a:pt x="59" y="86"/>
                      <a:pt x="62" y="95"/>
                      <a:pt x="62" y="95"/>
                    </a:cubicBezTo>
                    <a:cubicBezTo>
                      <a:pt x="64" y="101"/>
                      <a:pt x="73" y="91"/>
                      <a:pt x="73" y="91"/>
                    </a:cubicBezTo>
                    <a:cubicBezTo>
                      <a:pt x="75" y="89"/>
                      <a:pt x="77" y="88"/>
                      <a:pt x="77" y="88"/>
                    </a:cubicBezTo>
                    <a:cubicBezTo>
                      <a:pt x="77" y="88"/>
                      <a:pt x="78" y="86"/>
                      <a:pt x="79" y="85"/>
                    </a:cubicBezTo>
                    <a:cubicBezTo>
                      <a:pt x="79" y="120"/>
                      <a:pt x="79" y="120"/>
                      <a:pt x="79" y="120"/>
                    </a:cubicBezTo>
                    <a:cubicBezTo>
                      <a:pt x="79" y="120"/>
                      <a:pt x="77" y="120"/>
                      <a:pt x="76" y="120"/>
                    </a:cubicBezTo>
                    <a:cubicBezTo>
                      <a:pt x="76" y="120"/>
                      <a:pt x="70" y="121"/>
                      <a:pt x="65" y="120"/>
                    </a:cubicBezTo>
                    <a:cubicBezTo>
                      <a:pt x="65" y="120"/>
                      <a:pt x="61" y="120"/>
                      <a:pt x="57" y="119"/>
                    </a:cubicBezTo>
                    <a:cubicBezTo>
                      <a:pt x="57" y="119"/>
                      <a:pt x="56" y="118"/>
                      <a:pt x="54" y="119"/>
                    </a:cubicBezTo>
                    <a:cubicBezTo>
                      <a:pt x="54" y="119"/>
                      <a:pt x="44" y="127"/>
                      <a:pt x="36" y="118"/>
                    </a:cubicBezTo>
                    <a:cubicBezTo>
                      <a:pt x="36" y="118"/>
                      <a:pt x="34" y="116"/>
                      <a:pt x="33" y="115"/>
                    </a:cubicBezTo>
                    <a:cubicBezTo>
                      <a:pt x="33" y="108"/>
                      <a:pt x="33" y="108"/>
                      <a:pt x="33" y="108"/>
                    </a:cubicBezTo>
                    <a:cubicBezTo>
                      <a:pt x="34" y="109"/>
                      <a:pt x="36" y="109"/>
                      <a:pt x="38" y="109"/>
                    </a:cubicBezTo>
                    <a:cubicBezTo>
                      <a:pt x="45" y="109"/>
                      <a:pt x="46" y="103"/>
                      <a:pt x="46" y="103"/>
                    </a:cubicBezTo>
                    <a:cubicBezTo>
                      <a:pt x="45" y="101"/>
                      <a:pt x="49" y="98"/>
                      <a:pt x="49" y="98"/>
                    </a:cubicBezTo>
                    <a:cubicBezTo>
                      <a:pt x="51" y="96"/>
                      <a:pt x="51" y="94"/>
                      <a:pt x="51" y="94"/>
                    </a:cubicBezTo>
                    <a:cubicBezTo>
                      <a:pt x="50" y="91"/>
                      <a:pt x="50" y="84"/>
                      <a:pt x="50" y="84"/>
                    </a:cubicBezTo>
                    <a:cubicBezTo>
                      <a:pt x="47" y="82"/>
                      <a:pt x="41" y="75"/>
                      <a:pt x="41" y="75"/>
                    </a:cubicBezTo>
                    <a:cubicBezTo>
                      <a:pt x="37" y="67"/>
                      <a:pt x="43" y="67"/>
                      <a:pt x="43" y="67"/>
                    </a:cubicBezTo>
                    <a:cubicBezTo>
                      <a:pt x="46" y="68"/>
                      <a:pt x="47" y="67"/>
                      <a:pt x="47" y="67"/>
                    </a:cubicBezTo>
                    <a:cubicBezTo>
                      <a:pt x="51" y="67"/>
                      <a:pt x="51" y="61"/>
                      <a:pt x="51" y="61"/>
                    </a:cubicBezTo>
                    <a:cubicBezTo>
                      <a:pt x="51" y="58"/>
                      <a:pt x="52" y="56"/>
                      <a:pt x="52" y="56"/>
                    </a:cubicBezTo>
                    <a:cubicBezTo>
                      <a:pt x="54" y="50"/>
                      <a:pt x="53" y="50"/>
                      <a:pt x="53" y="50"/>
                    </a:cubicBezTo>
                    <a:cubicBezTo>
                      <a:pt x="50" y="45"/>
                      <a:pt x="47" y="50"/>
                      <a:pt x="47" y="50"/>
                    </a:cubicBezTo>
                    <a:cubicBezTo>
                      <a:pt x="45" y="53"/>
                      <a:pt x="35" y="59"/>
                      <a:pt x="35" y="59"/>
                    </a:cubicBezTo>
                    <a:cubicBezTo>
                      <a:pt x="34" y="59"/>
                      <a:pt x="33" y="60"/>
                      <a:pt x="33" y="60"/>
                    </a:cubicBezTo>
                    <a:lnTo>
                      <a:pt x="33" y="51"/>
                    </a:lnTo>
                    <a:close/>
                    <a:moveTo>
                      <a:pt x="3" y="82"/>
                    </a:moveTo>
                    <a:cubicBezTo>
                      <a:pt x="3" y="82"/>
                      <a:pt x="0" y="81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7"/>
                      <a:pt x="0" y="77"/>
                      <a:pt x="0" y="76"/>
                    </a:cubicBezTo>
                    <a:cubicBezTo>
                      <a:pt x="0" y="76"/>
                      <a:pt x="0" y="74"/>
                      <a:pt x="5" y="69"/>
                    </a:cubicBezTo>
                    <a:cubicBezTo>
                      <a:pt x="5" y="69"/>
                      <a:pt x="9" y="65"/>
                      <a:pt x="13" y="63"/>
                    </a:cubicBezTo>
                    <a:cubicBezTo>
                      <a:pt x="13" y="63"/>
                      <a:pt x="22" y="57"/>
                      <a:pt x="28" y="55"/>
                    </a:cubicBezTo>
                    <a:cubicBezTo>
                      <a:pt x="28" y="55"/>
                      <a:pt x="30" y="53"/>
                      <a:pt x="33" y="51"/>
                    </a:cubicBezTo>
                    <a:cubicBezTo>
                      <a:pt x="33" y="60"/>
                      <a:pt x="33" y="60"/>
                      <a:pt x="33" y="60"/>
                    </a:cubicBezTo>
                    <a:cubicBezTo>
                      <a:pt x="31" y="62"/>
                      <a:pt x="30" y="63"/>
                      <a:pt x="30" y="63"/>
                    </a:cubicBezTo>
                    <a:cubicBezTo>
                      <a:pt x="26" y="62"/>
                      <a:pt x="22" y="65"/>
                      <a:pt x="22" y="65"/>
                    </a:cubicBezTo>
                    <a:cubicBezTo>
                      <a:pt x="17" y="67"/>
                      <a:pt x="18" y="69"/>
                      <a:pt x="18" y="69"/>
                    </a:cubicBezTo>
                    <a:cubicBezTo>
                      <a:pt x="17" y="72"/>
                      <a:pt x="14" y="78"/>
                      <a:pt x="14" y="78"/>
                    </a:cubicBezTo>
                    <a:cubicBezTo>
                      <a:pt x="13" y="79"/>
                      <a:pt x="12" y="84"/>
                      <a:pt x="12" y="86"/>
                    </a:cubicBezTo>
                    <a:cubicBezTo>
                      <a:pt x="12" y="86"/>
                      <a:pt x="14" y="92"/>
                      <a:pt x="14" y="92"/>
                    </a:cubicBezTo>
                    <a:cubicBezTo>
                      <a:pt x="16" y="97"/>
                      <a:pt x="26" y="106"/>
                      <a:pt x="26" y="106"/>
                    </a:cubicBezTo>
                    <a:cubicBezTo>
                      <a:pt x="28" y="107"/>
                      <a:pt x="30" y="108"/>
                      <a:pt x="33" y="108"/>
                    </a:cubicBezTo>
                    <a:cubicBezTo>
                      <a:pt x="33" y="115"/>
                      <a:pt x="33" y="115"/>
                      <a:pt x="33" y="115"/>
                    </a:cubicBezTo>
                    <a:cubicBezTo>
                      <a:pt x="31" y="113"/>
                      <a:pt x="29" y="111"/>
                      <a:pt x="27" y="111"/>
                    </a:cubicBezTo>
                    <a:cubicBezTo>
                      <a:pt x="27" y="111"/>
                      <a:pt x="17" y="102"/>
                      <a:pt x="13" y="98"/>
                    </a:cubicBezTo>
                    <a:cubicBezTo>
                      <a:pt x="13" y="98"/>
                      <a:pt x="7" y="92"/>
                      <a:pt x="7" y="87"/>
                    </a:cubicBezTo>
                    <a:cubicBezTo>
                      <a:pt x="7" y="87"/>
                      <a:pt x="6" y="82"/>
                      <a:pt x="3" y="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9" name="Freeform 18">
                <a:extLst>
                  <a:ext uri="{FF2B5EF4-FFF2-40B4-BE49-F238E27FC236}">
                    <a16:creationId xmlns="" xmlns:a16="http://schemas.microsoft.com/office/drawing/2014/main" id="{3BA4C66A-5734-6844-B963-9ABEAF7E6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954"/>
                <a:ext cx="212" cy="261"/>
              </a:xfrm>
              <a:custGeom>
                <a:avLst/>
                <a:gdLst>
                  <a:gd name="T0" fmla="*/ 92 w 111"/>
                  <a:gd name="T1" fmla="*/ 4 h 135"/>
                  <a:gd name="T2" fmla="*/ 108 w 111"/>
                  <a:gd name="T3" fmla="*/ 13 h 135"/>
                  <a:gd name="T4" fmla="*/ 106 w 111"/>
                  <a:gd name="T5" fmla="*/ 20 h 135"/>
                  <a:gd name="T6" fmla="*/ 98 w 111"/>
                  <a:gd name="T7" fmla="*/ 25 h 135"/>
                  <a:gd name="T8" fmla="*/ 93 w 111"/>
                  <a:gd name="T9" fmla="*/ 28 h 135"/>
                  <a:gd name="T10" fmla="*/ 68 w 111"/>
                  <a:gd name="T11" fmla="*/ 65 h 135"/>
                  <a:gd name="T12" fmla="*/ 48 w 111"/>
                  <a:gd name="T13" fmla="*/ 97 h 135"/>
                  <a:gd name="T14" fmla="*/ 27 w 111"/>
                  <a:gd name="T15" fmla="*/ 124 h 135"/>
                  <a:gd name="T16" fmla="*/ 23 w 111"/>
                  <a:gd name="T17" fmla="*/ 128 h 135"/>
                  <a:gd name="T18" fmla="*/ 20 w 111"/>
                  <a:gd name="T19" fmla="*/ 132 h 135"/>
                  <a:gd name="T20" fmla="*/ 13 w 111"/>
                  <a:gd name="T21" fmla="*/ 135 h 135"/>
                  <a:gd name="T22" fmla="*/ 8 w 111"/>
                  <a:gd name="T23" fmla="*/ 134 h 135"/>
                  <a:gd name="T24" fmla="*/ 3 w 111"/>
                  <a:gd name="T25" fmla="*/ 134 h 135"/>
                  <a:gd name="T26" fmla="*/ 4 w 111"/>
                  <a:gd name="T27" fmla="*/ 132 h 135"/>
                  <a:gd name="T28" fmla="*/ 6 w 111"/>
                  <a:gd name="T29" fmla="*/ 130 h 135"/>
                  <a:gd name="T30" fmla="*/ 8 w 111"/>
                  <a:gd name="T31" fmla="*/ 129 h 135"/>
                  <a:gd name="T32" fmla="*/ 9 w 111"/>
                  <a:gd name="T33" fmla="*/ 128 h 135"/>
                  <a:gd name="T34" fmla="*/ 11 w 111"/>
                  <a:gd name="T35" fmla="*/ 125 h 135"/>
                  <a:gd name="T36" fmla="*/ 13 w 111"/>
                  <a:gd name="T37" fmla="*/ 123 h 135"/>
                  <a:gd name="T38" fmla="*/ 31 w 111"/>
                  <a:gd name="T39" fmla="*/ 102 h 135"/>
                  <a:gd name="T40" fmla="*/ 48 w 111"/>
                  <a:gd name="T41" fmla="*/ 77 h 135"/>
                  <a:gd name="T42" fmla="*/ 58 w 111"/>
                  <a:gd name="T43" fmla="*/ 61 h 135"/>
                  <a:gd name="T44" fmla="*/ 78 w 111"/>
                  <a:gd name="T45" fmla="*/ 28 h 135"/>
                  <a:gd name="T46" fmla="*/ 58 w 111"/>
                  <a:gd name="T47" fmla="*/ 17 h 135"/>
                  <a:gd name="T48" fmla="*/ 61 w 111"/>
                  <a:gd name="T49" fmla="*/ 16 h 135"/>
                  <a:gd name="T50" fmla="*/ 81 w 111"/>
                  <a:gd name="T51" fmla="*/ 13 h 135"/>
                  <a:gd name="T52" fmla="*/ 92 w 111"/>
                  <a:gd name="T53" fmla="*/ 4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1" h="135">
                    <a:moveTo>
                      <a:pt x="92" y="4"/>
                    </a:moveTo>
                    <a:cubicBezTo>
                      <a:pt x="92" y="4"/>
                      <a:pt x="100" y="0"/>
                      <a:pt x="108" y="13"/>
                    </a:cubicBezTo>
                    <a:cubicBezTo>
                      <a:pt x="108" y="13"/>
                      <a:pt x="111" y="20"/>
                      <a:pt x="106" y="20"/>
                    </a:cubicBezTo>
                    <a:cubicBezTo>
                      <a:pt x="106" y="20"/>
                      <a:pt x="102" y="21"/>
                      <a:pt x="98" y="25"/>
                    </a:cubicBezTo>
                    <a:cubicBezTo>
                      <a:pt x="97" y="25"/>
                      <a:pt x="94" y="25"/>
                      <a:pt x="93" y="28"/>
                    </a:cubicBezTo>
                    <a:cubicBezTo>
                      <a:pt x="93" y="28"/>
                      <a:pt x="85" y="42"/>
                      <a:pt x="68" y="65"/>
                    </a:cubicBezTo>
                    <a:cubicBezTo>
                      <a:pt x="68" y="65"/>
                      <a:pt x="59" y="77"/>
                      <a:pt x="48" y="97"/>
                    </a:cubicBezTo>
                    <a:cubicBezTo>
                      <a:pt x="48" y="97"/>
                      <a:pt x="40" y="113"/>
                      <a:pt x="27" y="124"/>
                    </a:cubicBezTo>
                    <a:cubicBezTo>
                      <a:pt x="27" y="124"/>
                      <a:pt x="23" y="127"/>
                      <a:pt x="23" y="128"/>
                    </a:cubicBezTo>
                    <a:cubicBezTo>
                      <a:pt x="23" y="128"/>
                      <a:pt x="22" y="130"/>
                      <a:pt x="20" y="132"/>
                    </a:cubicBezTo>
                    <a:cubicBezTo>
                      <a:pt x="20" y="132"/>
                      <a:pt x="17" y="135"/>
                      <a:pt x="13" y="135"/>
                    </a:cubicBezTo>
                    <a:cubicBezTo>
                      <a:pt x="13" y="135"/>
                      <a:pt x="10" y="134"/>
                      <a:pt x="8" y="134"/>
                    </a:cubicBezTo>
                    <a:cubicBezTo>
                      <a:pt x="8" y="134"/>
                      <a:pt x="5" y="134"/>
                      <a:pt x="3" y="134"/>
                    </a:cubicBezTo>
                    <a:cubicBezTo>
                      <a:pt x="3" y="134"/>
                      <a:pt x="0" y="135"/>
                      <a:pt x="4" y="132"/>
                    </a:cubicBezTo>
                    <a:cubicBezTo>
                      <a:pt x="4" y="132"/>
                      <a:pt x="4" y="131"/>
                      <a:pt x="6" y="130"/>
                    </a:cubicBezTo>
                    <a:cubicBezTo>
                      <a:pt x="6" y="130"/>
                      <a:pt x="7" y="130"/>
                      <a:pt x="8" y="129"/>
                    </a:cubicBezTo>
                    <a:cubicBezTo>
                      <a:pt x="8" y="129"/>
                      <a:pt x="7" y="128"/>
                      <a:pt x="9" y="128"/>
                    </a:cubicBezTo>
                    <a:cubicBezTo>
                      <a:pt x="9" y="128"/>
                      <a:pt x="11" y="129"/>
                      <a:pt x="11" y="125"/>
                    </a:cubicBezTo>
                    <a:cubicBezTo>
                      <a:pt x="11" y="125"/>
                      <a:pt x="11" y="124"/>
                      <a:pt x="13" y="123"/>
                    </a:cubicBezTo>
                    <a:cubicBezTo>
                      <a:pt x="13" y="123"/>
                      <a:pt x="19" y="118"/>
                      <a:pt x="31" y="102"/>
                    </a:cubicBezTo>
                    <a:cubicBezTo>
                      <a:pt x="31" y="102"/>
                      <a:pt x="42" y="89"/>
                      <a:pt x="48" y="77"/>
                    </a:cubicBezTo>
                    <a:cubicBezTo>
                      <a:pt x="48" y="77"/>
                      <a:pt x="53" y="69"/>
                      <a:pt x="58" y="61"/>
                    </a:cubicBezTo>
                    <a:cubicBezTo>
                      <a:pt x="58" y="61"/>
                      <a:pt x="75" y="34"/>
                      <a:pt x="78" y="28"/>
                    </a:cubicBezTo>
                    <a:cubicBezTo>
                      <a:pt x="78" y="28"/>
                      <a:pt x="59" y="25"/>
                      <a:pt x="58" y="17"/>
                    </a:cubicBezTo>
                    <a:cubicBezTo>
                      <a:pt x="58" y="17"/>
                      <a:pt x="58" y="14"/>
                      <a:pt x="61" y="16"/>
                    </a:cubicBezTo>
                    <a:cubicBezTo>
                      <a:pt x="61" y="16"/>
                      <a:pt x="70" y="20"/>
                      <a:pt x="81" y="13"/>
                    </a:cubicBezTo>
                    <a:cubicBezTo>
                      <a:pt x="81" y="13"/>
                      <a:pt x="87" y="11"/>
                      <a:pt x="9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0" name="Freeform 19">
                <a:extLst>
                  <a:ext uri="{FF2B5EF4-FFF2-40B4-BE49-F238E27FC236}">
                    <a16:creationId xmlns="" xmlns:a16="http://schemas.microsoft.com/office/drawing/2014/main" id="{A5BFE88A-39B1-D143-AFD9-F888F310A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93"/>
                <a:ext cx="158" cy="118"/>
              </a:xfrm>
              <a:custGeom>
                <a:avLst/>
                <a:gdLst>
                  <a:gd name="T0" fmla="*/ 11 w 83"/>
                  <a:gd name="T1" fmla="*/ 29 h 61"/>
                  <a:gd name="T2" fmla="*/ 4 w 83"/>
                  <a:gd name="T3" fmla="*/ 21 h 61"/>
                  <a:gd name="T4" fmla="*/ 20 w 83"/>
                  <a:gd name="T5" fmla="*/ 27 h 61"/>
                  <a:gd name="T6" fmla="*/ 23 w 83"/>
                  <a:gd name="T7" fmla="*/ 33 h 61"/>
                  <a:gd name="T8" fmla="*/ 33 w 83"/>
                  <a:gd name="T9" fmla="*/ 46 h 61"/>
                  <a:gd name="T10" fmla="*/ 34 w 83"/>
                  <a:gd name="T11" fmla="*/ 44 h 61"/>
                  <a:gd name="T12" fmla="*/ 34 w 83"/>
                  <a:gd name="T13" fmla="*/ 39 h 61"/>
                  <a:gd name="T14" fmla="*/ 38 w 83"/>
                  <a:gd name="T15" fmla="*/ 36 h 61"/>
                  <a:gd name="T16" fmla="*/ 40 w 83"/>
                  <a:gd name="T17" fmla="*/ 35 h 61"/>
                  <a:gd name="T18" fmla="*/ 47 w 83"/>
                  <a:gd name="T19" fmla="*/ 26 h 61"/>
                  <a:gd name="T20" fmla="*/ 47 w 83"/>
                  <a:gd name="T21" fmla="*/ 19 h 61"/>
                  <a:gd name="T22" fmla="*/ 37 w 83"/>
                  <a:gd name="T23" fmla="*/ 13 h 61"/>
                  <a:gd name="T24" fmla="*/ 35 w 83"/>
                  <a:gd name="T25" fmla="*/ 11 h 61"/>
                  <a:gd name="T26" fmla="*/ 42 w 83"/>
                  <a:gd name="T27" fmla="*/ 10 h 61"/>
                  <a:gd name="T28" fmla="*/ 55 w 83"/>
                  <a:gd name="T29" fmla="*/ 4 h 61"/>
                  <a:gd name="T30" fmla="*/ 59 w 83"/>
                  <a:gd name="T31" fmla="*/ 1 h 61"/>
                  <a:gd name="T32" fmla="*/ 68 w 83"/>
                  <a:gd name="T33" fmla="*/ 3 h 61"/>
                  <a:gd name="T34" fmla="*/ 81 w 83"/>
                  <a:gd name="T35" fmla="*/ 15 h 61"/>
                  <a:gd name="T36" fmla="*/ 82 w 83"/>
                  <a:gd name="T37" fmla="*/ 18 h 61"/>
                  <a:gd name="T38" fmla="*/ 78 w 83"/>
                  <a:gd name="T39" fmla="*/ 23 h 61"/>
                  <a:gd name="T40" fmla="*/ 66 w 83"/>
                  <a:gd name="T41" fmla="*/ 34 h 61"/>
                  <a:gd name="T42" fmla="*/ 64 w 83"/>
                  <a:gd name="T43" fmla="*/ 46 h 61"/>
                  <a:gd name="T44" fmla="*/ 62 w 83"/>
                  <a:gd name="T45" fmla="*/ 53 h 61"/>
                  <a:gd name="T46" fmla="*/ 55 w 83"/>
                  <a:gd name="T47" fmla="*/ 55 h 61"/>
                  <a:gd name="T48" fmla="*/ 46 w 83"/>
                  <a:gd name="T49" fmla="*/ 59 h 61"/>
                  <a:gd name="T50" fmla="*/ 43 w 83"/>
                  <a:gd name="T51" fmla="*/ 59 h 61"/>
                  <a:gd name="T52" fmla="*/ 40 w 83"/>
                  <a:gd name="T53" fmla="*/ 58 h 61"/>
                  <a:gd name="T54" fmla="*/ 38 w 83"/>
                  <a:gd name="T55" fmla="*/ 55 h 61"/>
                  <a:gd name="T56" fmla="*/ 33 w 83"/>
                  <a:gd name="T57" fmla="*/ 51 h 61"/>
                  <a:gd name="T58" fmla="*/ 29 w 83"/>
                  <a:gd name="T59" fmla="*/ 49 h 61"/>
                  <a:gd name="T60" fmla="*/ 20 w 83"/>
                  <a:gd name="T61" fmla="*/ 35 h 61"/>
                  <a:gd name="T62" fmla="*/ 11 w 83"/>
                  <a:gd name="T63" fmla="*/ 2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3" h="61">
                    <a:moveTo>
                      <a:pt x="11" y="29"/>
                    </a:moveTo>
                    <a:cubicBezTo>
                      <a:pt x="11" y="29"/>
                      <a:pt x="0" y="23"/>
                      <a:pt x="4" y="21"/>
                    </a:cubicBezTo>
                    <a:cubicBezTo>
                      <a:pt x="4" y="21"/>
                      <a:pt x="12" y="18"/>
                      <a:pt x="20" y="27"/>
                    </a:cubicBezTo>
                    <a:cubicBezTo>
                      <a:pt x="20" y="27"/>
                      <a:pt x="21" y="30"/>
                      <a:pt x="23" y="33"/>
                    </a:cubicBezTo>
                    <a:cubicBezTo>
                      <a:pt x="23" y="33"/>
                      <a:pt x="24" y="36"/>
                      <a:pt x="33" y="46"/>
                    </a:cubicBezTo>
                    <a:cubicBezTo>
                      <a:pt x="33" y="46"/>
                      <a:pt x="34" y="47"/>
                      <a:pt x="34" y="44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6" y="35"/>
                      <a:pt x="38" y="36"/>
                    </a:cubicBezTo>
                    <a:cubicBezTo>
                      <a:pt x="38" y="36"/>
                      <a:pt x="39" y="37"/>
                      <a:pt x="40" y="35"/>
                    </a:cubicBezTo>
                    <a:cubicBezTo>
                      <a:pt x="40" y="35"/>
                      <a:pt x="45" y="31"/>
                      <a:pt x="47" y="26"/>
                    </a:cubicBezTo>
                    <a:cubicBezTo>
                      <a:pt x="47" y="26"/>
                      <a:pt x="50" y="21"/>
                      <a:pt x="47" y="19"/>
                    </a:cubicBezTo>
                    <a:cubicBezTo>
                      <a:pt x="47" y="19"/>
                      <a:pt x="40" y="15"/>
                      <a:pt x="37" y="13"/>
                    </a:cubicBezTo>
                    <a:cubicBezTo>
                      <a:pt x="37" y="13"/>
                      <a:pt x="33" y="12"/>
                      <a:pt x="35" y="11"/>
                    </a:cubicBezTo>
                    <a:cubicBezTo>
                      <a:pt x="35" y="11"/>
                      <a:pt x="37" y="10"/>
                      <a:pt x="42" y="10"/>
                    </a:cubicBezTo>
                    <a:cubicBezTo>
                      <a:pt x="42" y="10"/>
                      <a:pt x="53" y="8"/>
                      <a:pt x="55" y="4"/>
                    </a:cubicBezTo>
                    <a:cubicBezTo>
                      <a:pt x="55" y="4"/>
                      <a:pt x="56" y="0"/>
                      <a:pt x="59" y="1"/>
                    </a:cubicBezTo>
                    <a:cubicBezTo>
                      <a:pt x="59" y="1"/>
                      <a:pt x="65" y="4"/>
                      <a:pt x="68" y="3"/>
                    </a:cubicBezTo>
                    <a:cubicBezTo>
                      <a:pt x="68" y="3"/>
                      <a:pt x="79" y="3"/>
                      <a:pt x="81" y="15"/>
                    </a:cubicBezTo>
                    <a:cubicBezTo>
                      <a:pt x="81" y="15"/>
                      <a:pt x="81" y="17"/>
                      <a:pt x="82" y="18"/>
                    </a:cubicBezTo>
                    <a:cubicBezTo>
                      <a:pt x="82" y="18"/>
                      <a:pt x="83" y="22"/>
                      <a:pt x="78" y="23"/>
                    </a:cubicBezTo>
                    <a:cubicBezTo>
                      <a:pt x="78" y="23"/>
                      <a:pt x="68" y="30"/>
                      <a:pt x="66" y="34"/>
                    </a:cubicBezTo>
                    <a:cubicBezTo>
                      <a:pt x="66" y="34"/>
                      <a:pt x="62" y="42"/>
                      <a:pt x="64" y="46"/>
                    </a:cubicBezTo>
                    <a:cubicBezTo>
                      <a:pt x="64" y="46"/>
                      <a:pt x="66" y="51"/>
                      <a:pt x="62" y="53"/>
                    </a:cubicBezTo>
                    <a:cubicBezTo>
                      <a:pt x="62" y="53"/>
                      <a:pt x="59" y="55"/>
                      <a:pt x="55" y="55"/>
                    </a:cubicBezTo>
                    <a:cubicBezTo>
                      <a:pt x="55" y="55"/>
                      <a:pt x="50" y="54"/>
                      <a:pt x="46" y="59"/>
                    </a:cubicBezTo>
                    <a:cubicBezTo>
                      <a:pt x="46" y="59"/>
                      <a:pt x="46" y="61"/>
                      <a:pt x="43" y="59"/>
                    </a:cubicBezTo>
                    <a:cubicBezTo>
                      <a:pt x="43" y="59"/>
                      <a:pt x="43" y="58"/>
                      <a:pt x="40" y="58"/>
                    </a:cubicBezTo>
                    <a:cubicBezTo>
                      <a:pt x="40" y="58"/>
                      <a:pt x="38" y="58"/>
                      <a:pt x="38" y="55"/>
                    </a:cubicBezTo>
                    <a:cubicBezTo>
                      <a:pt x="38" y="55"/>
                      <a:pt x="37" y="52"/>
                      <a:pt x="33" y="51"/>
                    </a:cubicBezTo>
                    <a:cubicBezTo>
                      <a:pt x="33" y="51"/>
                      <a:pt x="31" y="52"/>
                      <a:pt x="29" y="49"/>
                    </a:cubicBezTo>
                    <a:cubicBezTo>
                      <a:pt x="29" y="49"/>
                      <a:pt x="23" y="39"/>
                      <a:pt x="20" y="35"/>
                    </a:cubicBezTo>
                    <a:cubicBezTo>
                      <a:pt x="20" y="35"/>
                      <a:pt x="16" y="30"/>
                      <a:pt x="1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1" name="Freeform 20">
                <a:extLst>
                  <a:ext uri="{FF2B5EF4-FFF2-40B4-BE49-F238E27FC236}">
                    <a16:creationId xmlns="" xmlns:a16="http://schemas.microsoft.com/office/drawing/2014/main" id="{6017E3F1-79AA-FB4C-A334-ABF02186E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116"/>
                <a:ext cx="19" cy="97"/>
              </a:xfrm>
              <a:custGeom>
                <a:avLst/>
                <a:gdLst>
                  <a:gd name="T0" fmla="*/ 10 w 10"/>
                  <a:gd name="T1" fmla="*/ 50 h 50"/>
                  <a:gd name="T2" fmla="*/ 6 w 10"/>
                  <a:gd name="T3" fmla="*/ 50 h 50"/>
                  <a:gd name="T4" fmla="*/ 0 w 10"/>
                  <a:gd name="T5" fmla="*/ 25 h 50"/>
                  <a:gd name="T6" fmla="*/ 6 w 10"/>
                  <a:gd name="T7" fmla="*/ 0 h 50"/>
                  <a:gd name="T8" fmla="*/ 10 w 10"/>
                  <a:gd name="T9" fmla="*/ 0 h 50"/>
                  <a:gd name="T10" fmla="*/ 4 w 10"/>
                  <a:gd name="T11" fmla="*/ 25 h 50"/>
                  <a:gd name="T12" fmla="*/ 10 w 10"/>
                  <a:gd name="T13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10" y="50"/>
                    </a:moveTo>
                    <a:cubicBezTo>
                      <a:pt x="6" y="50"/>
                      <a:pt x="6" y="50"/>
                      <a:pt x="6" y="50"/>
                    </a:cubicBezTo>
                    <a:cubicBezTo>
                      <a:pt x="2" y="43"/>
                      <a:pt x="0" y="35"/>
                      <a:pt x="0" y="25"/>
                    </a:cubicBezTo>
                    <a:cubicBezTo>
                      <a:pt x="0" y="15"/>
                      <a:pt x="2" y="7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8"/>
                      <a:pt x="4" y="16"/>
                      <a:pt x="4" y="25"/>
                    </a:cubicBezTo>
                    <a:cubicBezTo>
                      <a:pt x="4" y="35"/>
                      <a:pt x="6" y="43"/>
                      <a:pt x="10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2" name="Freeform 21">
                <a:extLst>
                  <a:ext uri="{FF2B5EF4-FFF2-40B4-BE49-F238E27FC236}">
                    <a16:creationId xmlns="" xmlns:a16="http://schemas.microsoft.com/office/drawing/2014/main" id="{B7BA8CFE-222F-454E-83CC-B9309C10CF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94" y="2116"/>
                <a:ext cx="95" cy="99"/>
              </a:xfrm>
              <a:custGeom>
                <a:avLst/>
                <a:gdLst>
                  <a:gd name="T0" fmla="*/ 15 w 50"/>
                  <a:gd name="T1" fmla="*/ 0 h 51"/>
                  <a:gd name="T2" fmla="*/ 19 w 50"/>
                  <a:gd name="T3" fmla="*/ 3 h 51"/>
                  <a:gd name="T4" fmla="*/ 16 w 50"/>
                  <a:gd name="T5" fmla="*/ 5 h 51"/>
                  <a:gd name="T6" fmla="*/ 14 w 50"/>
                  <a:gd name="T7" fmla="*/ 26 h 51"/>
                  <a:gd name="T8" fmla="*/ 14 w 50"/>
                  <a:gd name="T9" fmla="*/ 30 h 51"/>
                  <a:gd name="T10" fmla="*/ 11 w 50"/>
                  <a:gd name="T11" fmla="*/ 26 h 51"/>
                  <a:gd name="T12" fmla="*/ 8 w 50"/>
                  <a:gd name="T13" fmla="*/ 16 h 51"/>
                  <a:gd name="T14" fmla="*/ 0 w 50"/>
                  <a:gd name="T15" fmla="*/ 18 h 51"/>
                  <a:gd name="T16" fmla="*/ 25 w 50"/>
                  <a:gd name="T17" fmla="*/ 35 h 51"/>
                  <a:gd name="T18" fmla="*/ 24 w 50"/>
                  <a:gd name="T19" fmla="*/ 29 h 51"/>
                  <a:gd name="T20" fmla="*/ 29 w 50"/>
                  <a:gd name="T21" fmla="*/ 29 h 51"/>
                  <a:gd name="T22" fmla="*/ 28 w 50"/>
                  <a:gd name="T23" fmla="*/ 34 h 51"/>
                  <a:gd name="T24" fmla="*/ 46 w 50"/>
                  <a:gd name="T25" fmla="*/ 35 h 51"/>
                  <a:gd name="T26" fmla="*/ 50 w 50"/>
                  <a:gd name="T27" fmla="*/ 38 h 51"/>
                  <a:gd name="T28" fmla="*/ 46 w 50"/>
                  <a:gd name="T29" fmla="*/ 38 h 51"/>
                  <a:gd name="T30" fmla="*/ 28 w 50"/>
                  <a:gd name="T31" fmla="*/ 46 h 51"/>
                  <a:gd name="T32" fmla="*/ 28 w 50"/>
                  <a:gd name="T33" fmla="*/ 51 h 51"/>
                  <a:gd name="T34" fmla="*/ 25 w 50"/>
                  <a:gd name="T35" fmla="*/ 46 h 51"/>
                  <a:gd name="T36" fmla="*/ 6 w 50"/>
                  <a:gd name="T37" fmla="*/ 38 h 51"/>
                  <a:gd name="T38" fmla="*/ 2 w 50"/>
                  <a:gd name="T39" fmla="*/ 35 h 51"/>
                  <a:gd name="T40" fmla="*/ 27 w 50"/>
                  <a:gd name="T41" fmla="*/ 13 h 51"/>
                  <a:gd name="T42" fmla="*/ 27 w 50"/>
                  <a:gd name="T43" fmla="*/ 0 h 51"/>
                  <a:gd name="T44" fmla="*/ 32 w 50"/>
                  <a:gd name="T45" fmla="*/ 1 h 51"/>
                  <a:gd name="T46" fmla="*/ 31 w 50"/>
                  <a:gd name="T47" fmla="*/ 6 h 51"/>
                  <a:gd name="T48" fmla="*/ 44 w 50"/>
                  <a:gd name="T49" fmla="*/ 3 h 51"/>
                  <a:gd name="T50" fmla="*/ 47 w 50"/>
                  <a:gd name="T51" fmla="*/ 7 h 51"/>
                  <a:gd name="T52" fmla="*/ 41 w 50"/>
                  <a:gd name="T53" fmla="*/ 9 h 51"/>
                  <a:gd name="T54" fmla="*/ 31 w 50"/>
                  <a:gd name="T55" fmla="*/ 22 h 51"/>
                  <a:gd name="T56" fmla="*/ 46 w 50"/>
                  <a:gd name="T57" fmla="*/ 22 h 51"/>
                  <a:gd name="T58" fmla="*/ 50 w 50"/>
                  <a:gd name="T59" fmla="*/ 20 h 51"/>
                  <a:gd name="T60" fmla="*/ 49 w 50"/>
                  <a:gd name="T61" fmla="*/ 24 h 51"/>
                  <a:gd name="T62" fmla="*/ 32 w 50"/>
                  <a:gd name="T63" fmla="*/ 29 h 51"/>
                  <a:gd name="T64" fmla="*/ 27 w 50"/>
                  <a:gd name="T65" fmla="*/ 16 h 51"/>
                  <a:gd name="T66" fmla="*/ 18 w 50"/>
                  <a:gd name="T67" fmla="*/ 17 h 51"/>
                  <a:gd name="T68" fmla="*/ 27 w 50"/>
                  <a:gd name="T69" fmla="*/ 1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0" h="51">
                    <a:moveTo>
                      <a:pt x="0" y="18"/>
                    </a:moveTo>
                    <a:cubicBezTo>
                      <a:pt x="8" y="13"/>
                      <a:pt x="13" y="6"/>
                      <a:pt x="15" y="0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2"/>
                      <a:pt x="20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3"/>
                      <a:pt x="17" y="4"/>
                      <a:pt x="16" y="5"/>
                    </a:cubicBezTo>
                    <a:cubicBezTo>
                      <a:pt x="15" y="7"/>
                      <a:pt x="15" y="9"/>
                      <a:pt x="14" y="10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6"/>
                      <a:pt x="14" y="27"/>
                      <a:pt x="14" y="29"/>
                    </a:cubicBezTo>
                    <a:cubicBezTo>
                      <a:pt x="14" y="29"/>
                      <a:pt x="14" y="30"/>
                      <a:pt x="14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28"/>
                      <a:pt x="11" y="27"/>
                      <a:pt x="11" y="26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4"/>
                      <a:pt x="9" y="15"/>
                      <a:pt x="8" y="16"/>
                    </a:cubicBezTo>
                    <a:cubicBezTo>
                      <a:pt x="7" y="17"/>
                      <a:pt x="6" y="18"/>
                      <a:pt x="3" y="21"/>
                    </a:cubicBezTo>
                    <a:cubicBezTo>
                      <a:pt x="2" y="19"/>
                      <a:pt x="1" y="19"/>
                      <a:pt x="0" y="18"/>
                    </a:cubicBezTo>
                    <a:close/>
                    <a:moveTo>
                      <a:pt x="6" y="35"/>
                    </a:moveTo>
                    <a:cubicBezTo>
                      <a:pt x="25" y="35"/>
                      <a:pt x="25" y="35"/>
                      <a:pt x="25" y="35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33"/>
                      <a:pt x="24" y="31"/>
                      <a:pt x="24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8" y="30"/>
                      <a:pt x="28" y="32"/>
                      <a:pt x="28" y="34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46" y="35"/>
                      <a:pt x="46" y="35"/>
                      <a:pt x="46" y="35"/>
                    </a:cubicBezTo>
                    <a:cubicBezTo>
                      <a:pt x="47" y="35"/>
                      <a:pt x="48" y="35"/>
                      <a:pt x="50" y="35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50" y="38"/>
                      <a:pt x="49" y="38"/>
                      <a:pt x="48" y="38"/>
                    </a:cubicBezTo>
                    <a:cubicBezTo>
                      <a:pt x="48" y="38"/>
                      <a:pt x="47" y="38"/>
                      <a:pt x="46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8" y="47"/>
                      <a:pt x="28" y="48"/>
                      <a:pt x="28" y="49"/>
                    </a:cubicBezTo>
                    <a:cubicBezTo>
                      <a:pt x="28" y="50"/>
                      <a:pt x="28" y="50"/>
                      <a:pt x="28" y="51"/>
                    </a:cubicBezTo>
                    <a:cubicBezTo>
                      <a:pt x="24" y="51"/>
                      <a:pt x="24" y="51"/>
                      <a:pt x="24" y="51"/>
                    </a:cubicBezTo>
                    <a:cubicBezTo>
                      <a:pt x="24" y="48"/>
                      <a:pt x="25" y="47"/>
                      <a:pt x="25" y="46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5" y="38"/>
                      <a:pt x="3" y="38"/>
                      <a:pt x="2" y="38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3" y="35"/>
                      <a:pt x="4" y="35"/>
                      <a:pt x="6" y="35"/>
                    </a:cubicBezTo>
                    <a:close/>
                    <a:moveTo>
                      <a:pt x="27" y="13"/>
                    </a:move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3"/>
                      <a:pt x="27" y="0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3"/>
                      <a:pt x="31" y="6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6" y="9"/>
                      <a:pt x="40" y="6"/>
                      <a:pt x="44" y="3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8"/>
                      <a:pt x="46" y="8"/>
                      <a:pt x="46" y="8"/>
                    </a:cubicBezTo>
                    <a:cubicBezTo>
                      <a:pt x="44" y="8"/>
                      <a:pt x="42" y="9"/>
                      <a:pt x="41" y="9"/>
                    </a:cubicBezTo>
                    <a:cubicBezTo>
                      <a:pt x="39" y="11"/>
                      <a:pt x="36" y="13"/>
                      <a:pt x="31" y="15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0" y="25"/>
                      <a:pt x="32" y="26"/>
                      <a:pt x="38" y="26"/>
                    </a:cubicBezTo>
                    <a:cubicBezTo>
                      <a:pt x="43" y="26"/>
                      <a:pt x="46" y="25"/>
                      <a:pt x="46" y="22"/>
                    </a:cubicBezTo>
                    <a:cubicBezTo>
                      <a:pt x="46" y="21"/>
                      <a:pt x="46" y="20"/>
                      <a:pt x="46" y="19"/>
                    </a:cubicBezTo>
                    <a:cubicBezTo>
                      <a:pt x="48" y="20"/>
                      <a:pt x="49" y="20"/>
                      <a:pt x="50" y="20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2"/>
                      <a:pt x="50" y="23"/>
                      <a:pt x="49" y="24"/>
                    </a:cubicBezTo>
                    <a:cubicBezTo>
                      <a:pt x="48" y="27"/>
                      <a:pt x="45" y="29"/>
                      <a:pt x="40" y="29"/>
                    </a:cubicBezTo>
                    <a:cubicBezTo>
                      <a:pt x="35" y="29"/>
                      <a:pt x="33" y="29"/>
                      <a:pt x="32" y="29"/>
                    </a:cubicBezTo>
                    <a:cubicBezTo>
                      <a:pt x="29" y="28"/>
                      <a:pt x="27" y="27"/>
                      <a:pt x="27" y="24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7"/>
                      <a:pt x="22" y="18"/>
                      <a:pt x="20" y="19"/>
                    </a:cubicBezTo>
                    <a:cubicBezTo>
                      <a:pt x="19" y="19"/>
                      <a:pt x="18" y="18"/>
                      <a:pt x="18" y="17"/>
                    </a:cubicBezTo>
                    <a:cubicBezTo>
                      <a:pt x="17" y="17"/>
                      <a:pt x="17" y="16"/>
                      <a:pt x="17" y="16"/>
                    </a:cubicBezTo>
                    <a:cubicBezTo>
                      <a:pt x="20" y="16"/>
                      <a:pt x="23" y="15"/>
                      <a:pt x="27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3" name="Freeform 22">
                <a:extLst>
                  <a:ext uri="{FF2B5EF4-FFF2-40B4-BE49-F238E27FC236}">
                    <a16:creationId xmlns="" xmlns:a16="http://schemas.microsoft.com/office/drawing/2014/main" id="{A67304A4-1D8F-9C4A-8A6B-896D067D1B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03" y="2115"/>
                <a:ext cx="93" cy="100"/>
              </a:xfrm>
              <a:custGeom>
                <a:avLst/>
                <a:gdLst>
                  <a:gd name="T0" fmla="*/ 19 w 49"/>
                  <a:gd name="T1" fmla="*/ 0 h 52"/>
                  <a:gd name="T2" fmla="*/ 22 w 49"/>
                  <a:gd name="T3" fmla="*/ 1 h 52"/>
                  <a:gd name="T4" fmla="*/ 23 w 49"/>
                  <a:gd name="T5" fmla="*/ 1 h 52"/>
                  <a:gd name="T6" fmla="*/ 22 w 49"/>
                  <a:gd name="T7" fmla="*/ 2 h 52"/>
                  <a:gd name="T8" fmla="*/ 21 w 49"/>
                  <a:gd name="T9" fmla="*/ 4 h 52"/>
                  <a:gd name="T10" fmla="*/ 20 w 49"/>
                  <a:gd name="T11" fmla="*/ 6 h 52"/>
                  <a:gd name="T12" fmla="*/ 19 w 49"/>
                  <a:gd name="T13" fmla="*/ 9 h 52"/>
                  <a:gd name="T14" fmla="*/ 44 w 49"/>
                  <a:gd name="T15" fmla="*/ 9 h 52"/>
                  <a:gd name="T16" fmla="*/ 47 w 49"/>
                  <a:gd name="T17" fmla="*/ 8 h 52"/>
                  <a:gd name="T18" fmla="*/ 49 w 49"/>
                  <a:gd name="T19" fmla="*/ 8 h 52"/>
                  <a:gd name="T20" fmla="*/ 49 w 49"/>
                  <a:gd name="T21" fmla="*/ 12 h 52"/>
                  <a:gd name="T22" fmla="*/ 47 w 49"/>
                  <a:gd name="T23" fmla="*/ 11 h 52"/>
                  <a:gd name="T24" fmla="*/ 44 w 49"/>
                  <a:gd name="T25" fmla="*/ 11 h 52"/>
                  <a:gd name="T26" fmla="*/ 18 w 49"/>
                  <a:gd name="T27" fmla="*/ 11 h 52"/>
                  <a:gd name="T28" fmla="*/ 11 w 49"/>
                  <a:gd name="T29" fmla="*/ 25 h 52"/>
                  <a:gd name="T30" fmla="*/ 24 w 49"/>
                  <a:gd name="T31" fmla="*/ 25 h 52"/>
                  <a:gd name="T32" fmla="*/ 24 w 49"/>
                  <a:gd name="T33" fmla="*/ 21 h 52"/>
                  <a:gd name="T34" fmla="*/ 24 w 49"/>
                  <a:gd name="T35" fmla="*/ 16 h 52"/>
                  <a:gd name="T36" fmla="*/ 28 w 49"/>
                  <a:gd name="T37" fmla="*/ 16 h 52"/>
                  <a:gd name="T38" fmla="*/ 28 w 49"/>
                  <a:gd name="T39" fmla="*/ 17 h 52"/>
                  <a:gd name="T40" fmla="*/ 28 w 49"/>
                  <a:gd name="T41" fmla="*/ 17 h 52"/>
                  <a:gd name="T42" fmla="*/ 27 w 49"/>
                  <a:gd name="T43" fmla="*/ 21 h 52"/>
                  <a:gd name="T44" fmla="*/ 27 w 49"/>
                  <a:gd name="T45" fmla="*/ 25 h 52"/>
                  <a:gd name="T46" fmla="*/ 39 w 49"/>
                  <a:gd name="T47" fmla="*/ 25 h 52"/>
                  <a:gd name="T48" fmla="*/ 44 w 49"/>
                  <a:gd name="T49" fmla="*/ 25 h 52"/>
                  <a:gd name="T50" fmla="*/ 44 w 49"/>
                  <a:gd name="T51" fmla="*/ 28 h 52"/>
                  <a:gd name="T52" fmla="*/ 39 w 49"/>
                  <a:gd name="T53" fmla="*/ 28 h 52"/>
                  <a:gd name="T54" fmla="*/ 27 w 49"/>
                  <a:gd name="T55" fmla="*/ 28 h 52"/>
                  <a:gd name="T56" fmla="*/ 27 w 49"/>
                  <a:gd name="T57" fmla="*/ 47 h 52"/>
                  <a:gd name="T58" fmla="*/ 19 w 49"/>
                  <a:gd name="T59" fmla="*/ 52 h 52"/>
                  <a:gd name="T60" fmla="*/ 17 w 49"/>
                  <a:gd name="T61" fmla="*/ 47 h 52"/>
                  <a:gd name="T62" fmla="*/ 24 w 49"/>
                  <a:gd name="T63" fmla="*/ 46 h 52"/>
                  <a:gd name="T64" fmla="*/ 24 w 49"/>
                  <a:gd name="T65" fmla="*/ 28 h 52"/>
                  <a:gd name="T66" fmla="*/ 11 w 49"/>
                  <a:gd name="T67" fmla="*/ 28 h 52"/>
                  <a:gd name="T68" fmla="*/ 8 w 49"/>
                  <a:gd name="T69" fmla="*/ 29 h 52"/>
                  <a:gd name="T70" fmla="*/ 6 w 49"/>
                  <a:gd name="T71" fmla="*/ 25 h 52"/>
                  <a:gd name="T72" fmla="*/ 9 w 49"/>
                  <a:gd name="T73" fmla="*/ 22 h 52"/>
                  <a:gd name="T74" fmla="*/ 14 w 49"/>
                  <a:gd name="T75" fmla="*/ 11 h 52"/>
                  <a:gd name="T76" fmla="*/ 4 w 49"/>
                  <a:gd name="T77" fmla="*/ 11 h 52"/>
                  <a:gd name="T78" fmla="*/ 1 w 49"/>
                  <a:gd name="T79" fmla="*/ 11 h 52"/>
                  <a:gd name="T80" fmla="*/ 0 w 49"/>
                  <a:gd name="T81" fmla="*/ 12 h 52"/>
                  <a:gd name="T82" fmla="*/ 0 w 49"/>
                  <a:gd name="T83" fmla="*/ 8 h 52"/>
                  <a:gd name="T84" fmla="*/ 2 w 49"/>
                  <a:gd name="T85" fmla="*/ 8 h 52"/>
                  <a:gd name="T86" fmla="*/ 4 w 49"/>
                  <a:gd name="T87" fmla="*/ 9 h 52"/>
                  <a:gd name="T88" fmla="*/ 15 w 49"/>
                  <a:gd name="T89" fmla="*/ 9 h 52"/>
                  <a:gd name="T90" fmla="*/ 19 w 49"/>
                  <a:gd name="T91" fmla="*/ 0 h 52"/>
                  <a:gd name="T92" fmla="*/ 0 w 49"/>
                  <a:gd name="T93" fmla="*/ 46 h 52"/>
                  <a:gd name="T94" fmla="*/ 14 w 49"/>
                  <a:gd name="T95" fmla="*/ 33 h 52"/>
                  <a:gd name="T96" fmla="*/ 18 w 49"/>
                  <a:gd name="T97" fmla="*/ 36 h 52"/>
                  <a:gd name="T98" fmla="*/ 19 w 49"/>
                  <a:gd name="T99" fmla="*/ 36 h 52"/>
                  <a:gd name="T100" fmla="*/ 18 w 49"/>
                  <a:gd name="T101" fmla="*/ 37 h 52"/>
                  <a:gd name="T102" fmla="*/ 15 w 49"/>
                  <a:gd name="T103" fmla="*/ 39 h 52"/>
                  <a:gd name="T104" fmla="*/ 4 w 49"/>
                  <a:gd name="T105" fmla="*/ 49 h 52"/>
                  <a:gd name="T106" fmla="*/ 0 w 49"/>
                  <a:gd name="T107" fmla="*/ 46 h 52"/>
                  <a:gd name="T108" fmla="*/ 32 w 49"/>
                  <a:gd name="T109" fmla="*/ 37 h 52"/>
                  <a:gd name="T110" fmla="*/ 34 w 49"/>
                  <a:gd name="T111" fmla="*/ 34 h 52"/>
                  <a:gd name="T112" fmla="*/ 48 w 49"/>
                  <a:gd name="T113" fmla="*/ 45 h 52"/>
                  <a:gd name="T114" fmla="*/ 46 w 49"/>
                  <a:gd name="T115" fmla="*/ 48 h 52"/>
                  <a:gd name="T116" fmla="*/ 32 w 49"/>
                  <a:gd name="T117" fmla="*/ 37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9" h="52">
                    <a:moveTo>
                      <a:pt x="19" y="0"/>
                    </a:moveTo>
                    <a:cubicBezTo>
                      <a:pt x="22" y="1"/>
                      <a:pt x="22" y="1"/>
                      <a:pt x="22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2"/>
                      <a:pt x="22" y="2"/>
                    </a:cubicBezTo>
                    <a:cubicBezTo>
                      <a:pt x="22" y="2"/>
                      <a:pt x="21" y="3"/>
                      <a:pt x="21" y="4"/>
                    </a:cubicBezTo>
                    <a:cubicBezTo>
                      <a:pt x="21" y="4"/>
                      <a:pt x="20" y="5"/>
                      <a:pt x="20" y="6"/>
                    </a:cubicBezTo>
                    <a:cubicBezTo>
                      <a:pt x="20" y="7"/>
                      <a:pt x="19" y="8"/>
                      <a:pt x="19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5" y="9"/>
                      <a:pt x="46" y="8"/>
                      <a:pt x="47" y="8"/>
                    </a:cubicBezTo>
                    <a:cubicBezTo>
                      <a:pt x="48" y="8"/>
                      <a:pt x="49" y="8"/>
                      <a:pt x="49" y="8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9" y="12"/>
                      <a:pt x="48" y="12"/>
                      <a:pt x="47" y="11"/>
                    </a:cubicBezTo>
                    <a:cubicBezTo>
                      <a:pt x="46" y="11"/>
                      <a:pt x="45" y="11"/>
                      <a:pt x="44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6" y="15"/>
                      <a:pt x="14" y="19"/>
                      <a:pt x="11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19"/>
                      <a:pt x="24" y="17"/>
                      <a:pt x="24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6"/>
                      <a:pt x="28" y="16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7" y="17"/>
                      <a:pt x="27" y="19"/>
                      <a:pt x="27" y="21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0" y="25"/>
                      <a:pt x="42" y="25"/>
                      <a:pt x="44" y="25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2" y="28"/>
                      <a:pt x="41" y="28"/>
                      <a:pt x="39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50"/>
                      <a:pt x="25" y="51"/>
                      <a:pt x="19" y="52"/>
                    </a:cubicBezTo>
                    <a:cubicBezTo>
                      <a:pt x="18" y="50"/>
                      <a:pt x="18" y="49"/>
                      <a:pt x="17" y="47"/>
                    </a:cubicBezTo>
                    <a:cubicBezTo>
                      <a:pt x="22" y="48"/>
                      <a:pt x="25" y="48"/>
                      <a:pt x="24" y="46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0" y="28"/>
                      <a:pt x="9" y="28"/>
                      <a:pt x="8" y="29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5"/>
                      <a:pt x="8" y="24"/>
                      <a:pt x="9" y="22"/>
                    </a:cubicBezTo>
                    <a:cubicBezTo>
                      <a:pt x="11" y="19"/>
                      <a:pt x="12" y="16"/>
                      <a:pt x="1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3" y="11"/>
                      <a:pt x="1" y="11"/>
                    </a:cubicBezTo>
                    <a:cubicBezTo>
                      <a:pt x="1" y="12"/>
                      <a:pt x="0" y="12"/>
                      <a:pt x="0" y="1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2" y="8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7" y="6"/>
                      <a:pt x="18" y="3"/>
                      <a:pt x="19" y="0"/>
                    </a:cubicBezTo>
                    <a:close/>
                    <a:moveTo>
                      <a:pt x="0" y="46"/>
                    </a:moveTo>
                    <a:cubicBezTo>
                      <a:pt x="6" y="43"/>
                      <a:pt x="11" y="39"/>
                      <a:pt x="14" y="33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8" y="36"/>
                      <a:pt x="18" y="37"/>
                    </a:cubicBezTo>
                    <a:cubicBezTo>
                      <a:pt x="17" y="37"/>
                      <a:pt x="16" y="38"/>
                      <a:pt x="15" y="39"/>
                    </a:cubicBezTo>
                    <a:cubicBezTo>
                      <a:pt x="12" y="42"/>
                      <a:pt x="8" y="46"/>
                      <a:pt x="4" y="49"/>
                    </a:cubicBezTo>
                    <a:cubicBezTo>
                      <a:pt x="3" y="47"/>
                      <a:pt x="2" y="46"/>
                      <a:pt x="0" y="46"/>
                    </a:cubicBezTo>
                    <a:close/>
                    <a:moveTo>
                      <a:pt x="32" y="37"/>
                    </a:moveTo>
                    <a:cubicBezTo>
                      <a:pt x="34" y="34"/>
                      <a:pt x="34" y="34"/>
                      <a:pt x="34" y="34"/>
                    </a:cubicBezTo>
                    <a:cubicBezTo>
                      <a:pt x="39" y="37"/>
                      <a:pt x="44" y="41"/>
                      <a:pt x="48" y="45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1" y="44"/>
                      <a:pt x="37" y="40"/>
                      <a:pt x="32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4" name="Freeform 23">
                <a:extLst>
                  <a:ext uri="{FF2B5EF4-FFF2-40B4-BE49-F238E27FC236}">
                    <a16:creationId xmlns="" xmlns:a16="http://schemas.microsoft.com/office/drawing/2014/main" id="{87D71602-D4A2-CC41-88CA-C977E7288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116"/>
                <a:ext cx="19" cy="97"/>
              </a:xfrm>
              <a:custGeom>
                <a:avLst/>
                <a:gdLst>
                  <a:gd name="T0" fmla="*/ 0 w 10"/>
                  <a:gd name="T1" fmla="*/ 0 h 50"/>
                  <a:gd name="T2" fmla="*/ 4 w 10"/>
                  <a:gd name="T3" fmla="*/ 0 h 50"/>
                  <a:gd name="T4" fmla="*/ 10 w 10"/>
                  <a:gd name="T5" fmla="*/ 25 h 50"/>
                  <a:gd name="T6" fmla="*/ 4 w 10"/>
                  <a:gd name="T7" fmla="*/ 50 h 50"/>
                  <a:gd name="T8" fmla="*/ 0 w 10"/>
                  <a:gd name="T9" fmla="*/ 50 h 50"/>
                  <a:gd name="T10" fmla="*/ 6 w 10"/>
                  <a:gd name="T11" fmla="*/ 25 h 50"/>
                  <a:gd name="T12" fmla="*/ 0 w 10"/>
                  <a:gd name="T1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8" y="7"/>
                      <a:pt x="10" y="15"/>
                      <a:pt x="10" y="25"/>
                    </a:cubicBezTo>
                    <a:cubicBezTo>
                      <a:pt x="10" y="35"/>
                      <a:pt x="8" y="43"/>
                      <a:pt x="4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4" y="43"/>
                      <a:pt x="6" y="35"/>
                      <a:pt x="6" y="25"/>
                    </a:cubicBezTo>
                    <a:cubicBezTo>
                      <a:pt x="6" y="16"/>
                      <a:pt x="4" y="8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5" name="Freeform 24">
                <a:extLst>
                  <a:ext uri="{FF2B5EF4-FFF2-40B4-BE49-F238E27FC236}">
                    <a16:creationId xmlns="" xmlns:a16="http://schemas.microsoft.com/office/drawing/2014/main" id="{85B00E51-CC45-7448-B934-C2C579F54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324"/>
                <a:ext cx="71" cy="75"/>
              </a:xfrm>
              <a:custGeom>
                <a:avLst/>
                <a:gdLst>
                  <a:gd name="T0" fmla="*/ 35 w 37"/>
                  <a:gd name="T1" fmla="*/ 0 h 39"/>
                  <a:gd name="T2" fmla="*/ 36 w 37"/>
                  <a:gd name="T3" fmla="*/ 13 h 39"/>
                  <a:gd name="T4" fmla="*/ 35 w 37"/>
                  <a:gd name="T5" fmla="*/ 13 h 39"/>
                  <a:gd name="T6" fmla="*/ 30 w 37"/>
                  <a:gd name="T7" fmla="*/ 5 h 39"/>
                  <a:gd name="T8" fmla="*/ 21 w 37"/>
                  <a:gd name="T9" fmla="*/ 2 h 39"/>
                  <a:gd name="T10" fmla="*/ 14 w 37"/>
                  <a:gd name="T11" fmla="*/ 4 h 39"/>
                  <a:gd name="T12" fmla="*/ 9 w 37"/>
                  <a:gd name="T13" fmla="*/ 10 h 39"/>
                  <a:gd name="T14" fmla="*/ 7 w 37"/>
                  <a:gd name="T15" fmla="*/ 20 h 39"/>
                  <a:gd name="T16" fmla="*/ 9 w 37"/>
                  <a:gd name="T17" fmla="*/ 29 h 39"/>
                  <a:gd name="T18" fmla="*/ 14 w 37"/>
                  <a:gd name="T19" fmla="*/ 35 h 39"/>
                  <a:gd name="T20" fmla="*/ 22 w 37"/>
                  <a:gd name="T21" fmla="*/ 37 h 39"/>
                  <a:gd name="T22" fmla="*/ 29 w 37"/>
                  <a:gd name="T23" fmla="*/ 35 h 39"/>
                  <a:gd name="T24" fmla="*/ 36 w 37"/>
                  <a:gd name="T25" fmla="*/ 29 h 39"/>
                  <a:gd name="T26" fmla="*/ 37 w 37"/>
                  <a:gd name="T27" fmla="*/ 30 h 39"/>
                  <a:gd name="T28" fmla="*/ 30 w 37"/>
                  <a:gd name="T29" fmla="*/ 37 h 39"/>
                  <a:gd name="T30" fmla="*/ 20 w 37"/>
                  <a:gd name="T31" fmla="*/ 39 h 39"/>
                  <a:gd name="T32" fmla="*/ 4 w 37"/>
                  <a:gd name="T33" fmla="*/ 32 h 39"/>
                  <a:gd name="T34" fmla="*/ 0 w 37"/>
                  <a:gd name="T35" fmla="*/ 20 h 39"/>
                  <a:gd name="T36" fmla="*/ 3 w 37"/>
                  <a:gd name="T37" fmla="*/ 10 h 39"/>
                  <a:gd name="T38" fmla="*/ 10 w 37"/>
                  <a:gd name="T39" fmla="*/ 3 h 39"/>
                  <a:gd name="T40" fmla="*/ 21 w 37"/>
                  <a:gd name="T41" fmla="*/ 0 h 39"/>
                  <a:gd name="T42" fmla="*/ 30 w 37"/>
                  <a:gd name="T43" fmla="*/ 2 h 39"/>
                  <a:gd name="T44" fmla="*/ 31 w 37"/>
                  <a:gd name="T45" fmla="*/ 3 h 39"/>
                  <a:gd name="T46" fmla="*/ 33 w 37"/>
                  <a:gd name="T47" fmla="*/ 2 h 39"/>
                  <a:gd name="T48" fmla="*/ 34 w 37"/>
                  <a:gd name="T49" fmla="*/ 0 h 39"/>
                  <a:gd name="T50" fmla="*/ 35 w 37"/>
                  <a:gd name="T5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5" y="0"/>
                    </a:moveTo>
                    <a:cubicBezTo>
                      <a:pt x="36" y="13"/>
                      <a:pt x="36" y="13"/>
                      <a:pt x="36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4" y="9"/>
                      <a:pt x="32" y="6"/>
                      <a:pt x="30" y="5"/>
                    </a:cubicBezTo>
                    <a:cubicBezTo>
                      <a:pt x="27" y="3"/>
                      <a:pt x="25" y="2"/>
                      <a:pt x="21" y="2"/>
                    </a:cubicBezTo>
                    <a:cubicBezTo>
                      <a:pt x="19" y="2"/>
                      <a:pt x="16" y="3"/>
                      <a:pt x="14" y="4"/>
                    </a:cubicBezTo>
                    <a:cubicBezTo>
                      <a:pt x="12" y="5"/>
                      <a:pt x="10" y="7"/>
                      <a:pt x="9" y="10"/>
                    </a:cubicBezTo>
                    <a:cubicBezTo>
                      <a:pt x="7" y="13"/>
                      <a:pt x="7" y="16"/>
                      <a:pt x="7" y="20"/>
                    </a:cubicBezTo>
                    <a:cubicBezTo>
                      <a:pt x="7" y="24"/>
                      <a:pt x="7" y="27"/>
                      <a:pt x="9" y="29"/>
                    </a:cubicBezTo>
                    <a:cubicBezTo>
                      <a:pt x="10" y="32"/>
                      <a:pt x="12" y="33"/>
                      <a:pt x="14" y="35"/>
                    </a:cubicBezTo>
                    <a:cubicBezTo>
                      <a:pt x="16" y="36"/>
                      <a:pt x="19" y="37"/>
                      <a:pt x="22" y="37"/>
                    </a:cubicBezTo>
                    <a:cubicBezTo>
                      <a:pt x="25" y="37"/>
                      <a:pt x="27" y="36"/>
                      <a:pt x="29" y="35"/>
                    </a:cubicBezTo>
                    <a:cubicBezTo>
                      <a:pt x="31" y="34"/>
                      <a:pt x="34" y="32"/>
                      <a:pt x="36" y="29"/>
                    </a:cubicBezTo>
                    <a:cubicBezTo>
                      <a:pt x="37" y="30"/>
                      <a:pt x="37" y="30"/>
                      <a:pt x="37" y="30"/>
                    </a:cubicBezTo>
                    <a:cubicBezTo>
                      <a:pt x="35" y="33"/>
                      <a:pt x="32" y="35"/>
                      <a:pt x="30" y="37"/>
                    </a:cubicBezTo>
                    <a:cubicBezTo>
                      <a:pt x="27" y="38"/>
                      <a:pt x="24" y="39"/>
                      <a:pt x="20" y="39"/>
                    </a:cubicBezTo>
                    <a:cubicBezTo>
                      <a:pt x="13" y="39"/>
                      <a:pt x="8" y="37"/>
                      <a:pt x="4" y="32"/>
                    </a:cubicBezTo>
                    <a:cubicBezTo>
                      <a:pt x="1" y="29"/>
                      <a:pt x="0" y="25"/>
                      <a:pt x="0" y="20"/>
                    </a:cubicBezTo>
                    <a:cubicBezTo>
                      <a:pt x="0" y="17"/>
                      <a:pt x="1" y="13"/>
                      <a:pt x="3" y="10"/>
                    </a:cubicBezTo>
                    <a:cubicBezTo>
                      <a:pt x="4" y="7"/>
                      <a:pt x="7" y="5"/>
                      <a:pt x="10" y="3"/>
                    </a:cubicBezTo>
                    <a:cubicBezTo>
                      <a:pt x="13" y="1"/>
                      <a:pt x="17" y="0"/>
                      <a:pt x="21" y="0"/>
                    </a:cubicBezTo>
                    <a:cubicBezTo>
                      <a:pt x="24" y="0"/>
                      <a:pt x="27" y="1"/>
                      <a:pt x="30" y="2"/>
                    </a:cubicBezTo>
                    <a:cubicBezTo>
                      <a:pt x="30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3" y="2"/>
                    </a:cubicBezTo>
                    <a:cubicBezTo>
                      <a:pt x="33" y="2"/>
                      <a:pt x="34" y="1"/>
                      <a:pt x="34" y="0"/>
                    </a:cubicBezTo>
                    <a:lnTo>
                      <a:pt x="3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6" name="Freeform 25">
                <a:extLst>
                  <a:ext uri="{FF2B5EF4-FFF2-40B4-BE49-F238E27FC236}">
                    <a16:creationId xmlns="" xmlns:a16="http://schemas.microsoft.com/office/drawing/2014/main" id="{26001EBA-8A92-1B43-B116-AE5DCEB2E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326"/>
                <a:ext cx="82" cy="71"/>
              </a:xfrm>
              <a:custGeom>
                <a:avLst/>
                <a:gdLst>
                  <a:gd name="T0" fmla="*/ 12 w 43"/>
                  <a:gd name="T1" fmla="*/ 17 h 37"/>
                  <a:gd name="T2" fmla="*/ 31 w 43"/>
                  <a:gd name="T3" fmla="*/ 17 h 37"/>
                  <a:gd name="T4" fmla="*/ 31 w 43"/>
                  <a:gd name="T5" fmla="*/ 7 h 37"/>
                  <a:gd name="T6" fmla="*/ 31 w 43"/>
                  <a:gd name="T7" fmla="*/ 3 h 37"/>
                  <a:gd name="T8" fmla="*/ 30 w 43"/>
                  <a:gd name="T9" fmla="*/ 2 h 37"/>
                  <a:gd name="T10" fmla="*/ 27 w 43"/>
                  <a:gd name="T11" fmla="*/ 1 h 37"/>
                  <a:gd name="T12" fmla="*/ 25 w 43"/>
                  <a:gd name="T13" fmla="*/ 1 h 37"/>
                  <a:gd name="T14" fmla="*/ 25 w 43"/>
                  <a:gd name="T15" fmla="*/ 0 h 37"/>
                  <a:gd name="T16" fmla="*/ 43 w 43"/>
                  <a:gd name="T17" fmla="*/ 0 h 37"/>
                  <a:gd name="T18" fmla="*/ 43 w 43"/>
                  <a:gd name="T19" fmla="*/ 1 h 37"/>
                  <a:gd name="T20" fmla="*/ 42 w 43"/>
                  <a:gd name="T21" fmla="*/ 1 h 37"/>
                  <a:gd name="T22" fmla="*/ 39 w 43"/>
                  <a:gd name="T23" fmla="*/ 2 h 37"/>
                  <a:gd name="T24" fmla="*/ 37 w 43"/>
                  <a:gd name="T25" fmla="*/ 3 h 37"/>
                  <a:gd name="T26" fmla="*/ 37 w 43"/>
                  <a:gd name="T27" fmla="*/ 7 h 37"/>
                  <a:gd name="T28" fmla="*/ 37 w 43"/>
                  <a:gd name="T29" fmla="*/ 31 h 37"/>
                  <a:gd name="T30" fmla="*/ 37 w 43"/>
                  <a:gd name="T31" fmla="*/ 34 h 37"/>
                  <a:gd name="T32" fmla="*/ 39 w 43"/>
                  <a:gd name="T33" fmla="*/ 36 h 37"/>
                  <a:gd name="T34" fmla="*/ 42 w 43"/>
                  <a:gd name="T35" fmla="*/ 36 h 37"/>
                  <a:gd name="T36" fmla="*/ 43 w 43"/>
                  <a:gd name="T37" fmla="*/ 36 h 37"/>
                  <a:gd name="T38" fmla="*/ 43 w 43"/>
                  <a:gd name="T39" fmla="*/ 37 h 37"/>
                  <a:gd name="T40" fmla="*/ 25 w 43"/>
                  <a:gd name="T41" fmla="*/ 37 h 37"/>
                  <a:gd name="T42" fmla="*/ 25 w 43"/>
                  <a:gd name="T43" fmla="*/ 36 h 37"/>
                  <a:gd name="T44" fmla="*/ 27 w 43"/>
                  <a:gd name="T45" fmla="*/ 36 h 37"/>
                  <a:gd name="T46" fmla="*/ 31 w 43"/>
                  <a:gd name="T47" fmla="*/ 35 h 37"/>
                  <a:gd name="T48" fmla="*/ 31 w 43"/>
                  <a:gd name="T49" fmla="*/ 31 h 37"/>
                  <a:gd name="T50" fmla="*/ 31 w 43"/>
                  <a:gd name="T51" fmla="*/ 19 h 37"/>
                  <a:gd name="T52" fmla="*/ 12 w 43"/>
                  <a:gd name="T53" fmla="*/ 19 h 37"/>
                  <a:gd name="T54" fmla="*/ 12 w 43"/>
                  <a:gd name="T55" fmla="*/ 31 h 37"/>
                  <a:gd name="T56" fmla="*/ 13 w 43"/>
                  <a:gd name="T57" fmla="*/ 34 h 37"/>
                  <a:gd name="T58" fmla="*/ 14 w 43"/>
                  <a:gd name="T59" fmla="*/ 36 h 37"/>
                  <a:gd name="T60" fmla="*/ 17 w 43"/>
                  <a:gd name="T61" fmla="*/ 36 h 37"/>
                  <a:gd name="T62" fmla="*/ 18 w 43"/>
                  <a:gd name="T63" fmla="*/ 36 h 37"/>
                  <a:gd name="T64" fmla="*/ 18 w 43"/>
                  <a:gd name="T65" fmla="*/ 37 h 37"/>
                  <a:gd name="T66" fmla="*/ 0 w 43"/>
                  <a:gd name="T67" fmla="*/ 37 h 37"/>
                  <a:gd name="T68" fmla="*/ 0 w 43"/>
                  <a:gd name="T69" fmla="*/ 36 h 37"/>
                  <a:gd name="T70" fmla="*/ 2 w 43"/>
                  <a:gd name="T71" fmla="*/ 36 h 37"/>
                  <a:gd name="T72" fmla="*/ 6 w 43"/>
                  <a:gd name="T73" fmla="*/ 35 h 37"/>
                  <a:gd name="T74" fmla="*/ 6 w 43"/>
                  <a:gd name="T75" fmla="*/ 31 h 37"/>
                  <a:gd name="T76" fmla="*/ 6 w 43"/>
                  <a:gd name="T77" fmla="*/ 7 h 37"/>
                  <a:gd name="T78" fmla="*/ 6 w 43"/>
                  <a:gd name="T79" fmla="*/ 3 h 37"/>
                  <a:gd name="T80" fmla="*/ 5 w 43"/>
                  <a:gd name="T81" fmla="*/ 2 h 37"/>
                  <a:gd name="T82" fmla="*/ 2 w 43"/>
                  <a:gd name="T83" fmla="*/ 1 h 37"/>
                  <a:gd name="T84" fmla="*/ 0 w 43"/>
                  <a:gd name="T85" fmla="*/ 1 h 37"/>
                  <a:gd name="T86" fmla="*/ 0 w 43"/>
                  <a:gd name="T87" fmla="*/ 0 h 37"/>
                  <a:gd name="T88" fmla="*/ 18 w 43"/>
                  <a:gd name="T89" fmla="*/ 0 h 37"/>
                  <a:gd name="T90" fmla="*/ 18 w 43"/>
                  <a:gd name="T91" fmla="*/ 1 h 37"/>
                  <a:gd name="T92" fmla="*/ 17 w 43"/>
                  <a:gd name="T93" fmla="*/ 1 h 37"/>
                  <a:gd name="T94" fmla="*/ 14 w 43"/>
                  <a:gd name="T95" fmla="*/ 2 h 37"/>
                  <a:gd name="T96" fmla="*/ 13 w 43"/>
                  <a:gd name="T97" fmla="*/ 3 h 37"/>
                  <a:gd name="T98" fmla="*/ 12 w 43"/>
                  <a:gd name="T99" fmla="*/ 7 h 37"/>
                  <a:gd name="T100" fmla="*/ 12 w 43"/>
                  <a:gd name="T101" fmla="*/ 1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3" h="37">
                    <a:moveTo>
                      <a:pt x="12" y="17"/>
                    </a:move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5"/>
                      <a:pt x="31" y="3"/>
                      <a:pt x="31" y="3"/>
                    </a:cubicBezTo>
                    <a:cubicBezTo>
                      <a:pt x="31" y="2"/>
                      <a:pt x="30" y="2"/>
                      <a:pt x="30" y="2"/>
                    </a:cubicBezTo>
                    <a:cubicBezTo>
                      <a:pt x="29" y="1"/>
                      <a:pt x="28" y="1"/>
                      <a:pt x="27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0" y="1"/>
                      <a:pt x="39" y="2"/>
                    </a:cubicBezTo>
                    <a:cubicBezTo>
                      <a:pt x="38" y="2"/>
                      <a:pt x="38" y="2"/>
                      <a:pt x="37" y="3"/>
                    </a:cubicBezTo>
                    <a:cubicBezTo>
                      <a:pt x="37" y="4"/>
                      <a:pt x="37" y="5"/>
                      <a:pt x="37" y="7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7" y="33"/>
                      <a:pt x="37" y="34"/>
                      <a:pt x="37" y="34"/>
                    </a:cubicBezTo>
                    <a:cubicBezTo>
                      <a:pt x="38" y="35"/>
                      <a:pt x="38" y="35"/>
                      <a:pt x="39" y="36"/>
                    </a:cubicBezTo>
                    <a:cubicBezTo>
                      <a:pt x="40" y="36"/>
                      <a:pt x="41" y="36"/>
                      <a:pt x="42" y="36"/>
                    </a:cubicBezTo>
                    <a:cubicBezTo>
                      <a:pt x="43" y="36"/>
                      <a:pt x="43" y="36"/>
                      <a:pt x="43" y="36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9" y="36"/>
                      <a:pt x="30" y="36"/>
                      <a:pt x="31" y="35"/>
                    </a:cubicBezTo>
                    <a:cubicBezTo>
                      <a:pt x="31" y="34"/>
                      <a:pt x="31" y="33"/>
                      <a:pt x="31" y="31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3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7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3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lnTo>
                      <a:pt x="12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7" name="Freeform 26">
                <a:extLst>
                  <a:ext uri="{FF2B5EF4-FFF2-40B4-BE49-F238E27FC236}">
                    <a16:creationId xmlns="" xmlns:a16="http://schemas.microsoft.com/office/drawing/2014/main" id="{DDE6C016-CDE2-F24A-BE4F-5E88D4B95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4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3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3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8" name="Freeform 27">
                <a:extLst>
                  <a:ext uri="{FF2B5EF4-FFF2-40B4-BE49-F238E27FC236}">
                    <a16:creationId xmlns="" xmlns:a16="http://schemas.microsoft.com/office/drawing/2014/main" id="{1B942B3B-E8D5-1E4A-A2DC-529EFC014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326"/>
                <a:ext cx="86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1 w 45"/>
                  <a:gd name="T31" fmla="*/ 8 h 38"/>
                  <a:gd name="T32" fmla="*/ 11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9" name="Freeform 28">
                <a:extLst>
                  <a:ext uri="{FF2B5EF4-FFF2-40B4-BE49-F238E27FC236}">
                    <a16:creationId xmlns="" xmlns:a16="http://schemas.microsoft.com/office/drawing/2014/main" id="{92AF6CA1-1AE3-684D-8EE9-404F9B7F48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8" y="2324"/>
                <a:ext cx="84" cy="73"/>
              </a:xfrm>
              <a:custGeom>
                <a:avLst/>
                <a:gdLst>
                  <a:gd name="T0" fmla="*/ 28 w 44"/>
                  <a:gd name="T1" fmla="*/ 26 h 38"/>
                  <a:gd name="T2" fmla="*/ 12 w 44"/>
                  <a:gd name="T3" fmla="*/ 26 h 38"/>
                  <a:gd name="T4" fmla="*/ 9 w 44"/>
                  <a:gd name="T5" fmla="*/ 32 h 38"/>
                  <a:gd name="T6" fmla="*/ 8 w 44"/>
                  <a:gd name="T7" fmla="*/ 35 h 38"/>
                  <a:gd name="T8" fmla="*/ 9 w 44"/>
                  <a:gd name="T9" fmla="*/ 37 h 38"/>
                  <a:gd name="T10" fmla="*/ 13 w 44"/>
                  <a:gd name="T11" fmla="*/ 37 h 38"/>
                  <a:gd name="T12" fmla="*/ 13 w 44"/>
                  <a:gd name="T13" fmla="*/ 38 h 38"/>
                  <a:gd name="T14" fmla="*/ 0 w 44"/>
                  <a:gd name="T15" fmla="*/ 38 h 38"/>
                  <a:gd name="T16" fmla="*/ 0 w 44"/>
                  <a:gd name="T17" fmla="*/ 37 h 38"/>
                  <a:gd name="T18" fmla="*/ 4 w 44"/>
                  <a:gd name="T19" fmla="*/ 36 h 38"/>
                  <a:gd name="T20" fmla="*/ 7 w 44"/>
                  <a:gd name="T21" fmla="*/ 31 h 38"/>
                  <a:gd name="T22" fmla="*/ 22 w 44"/>
                  <a:gd name="T23" fmla="*/ 0 h 38"/>
                  <a:gd name="T24" fmla="*/ 23 w 44"/>
                  <a:gd name="T25" fmla="*/ 0 h 38"/>
                  <a:gd name="T26" fmla="*/ 37 w 44"/>
                  <a:gd name="T27" fmla="*/ 31 h 38"/>
                  <a:gd name="T28" fmla="*/ 40 w 44"/>
                  <a:gd name="T29" fmla="*/ 36 h 38"/>
                  <a:gd name="T30" fmla="*/ 44 w 44"/>
                  <a:gd name="T31" fmla="*/ 37 h 38"/>
                  <a:gd name="T32" fmla="*/ 44 w 44"/>
                  <a:gd name="T33" fmla="*/ 38 h 38"/>
                  <a:gd name="T34" fmla="*/ 28 w 44"/>
                  <a:gd name="T35" fmla="*/ 38 h 38"/>
                  <a:gd name="T36" fmla="*/ 28 w 44"/>
                  <a:gd name="T37" fmla="*/ 37 h 38"/>
                  <a:gd name="T38" fmla="*/ 31 w 44"/>
                  <a:gd name="T39" fmla="*/ 37 h 38"/>
                  <a:gd name="T40" fmla="*/ 32 w 44"/>
                  <a:gd name="T41" fmla="*/ 35 h 38"/>
                  <a:gd name="T42" fmla="*/ 31 w 44"/>
                  <a:gd name="T43" fmla="*/ 31 h 38"/>
                  <a:gd name="T44" fmla="*/ 28 w 44"/>
                  <a:gd name="T45" fmla="*/ 26 h 38"/>
                  <a:gd name="T46" fmla="*/ 27 w 44"/>
                  <a:gd name="T47" fmla="*/ 24 h 38"/>
                  <a:gd name="T48" fmla="*/ 20 w 44"/>
                  <a:gd name="T49" fmla="*/ 9 h 38"/>
                  <a:gd name="T50" fmla="*/ 13 w 44"/>
                  <a:gd name="T51" fmla="*/ 24 h 38"/>
                  <a:gd name="T52" fmla="*/ 27 w 44"/>
                  <a:gd name="T53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4" h="38">
                    <a:moveTo>
                      <a:pt x="28" y="26"/>
                    </a:moveTo>
                    <a:cubicBezTo>
                      <a:pt x="12" y="26"/>
                      <a:pt x="12" y="26"/>
                      <a:pt x="12" y="26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3"/>
                      <a:pt x="8" y="34"/>
                      <a:pt x="8" y="35"/>
                    </a:cubicBezTo>
                    <a:cubicBezTo>
                      <a:pt x="8" y="36"/>
                      <a:pt x="9" y="36"/>
                      <a:pt x="9" y="37"/>
                    </a:cubicBezTo>
                    <a:cubicBezTo>
                      <a:pt x="10" y="37"/>
                      <a:pt x="11" y="37"/>
                      <a:pt x="13" y="37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2" y="37"/>
                      <a:pt x="3" y="37"/>
                      <a:pt x="4" y="36"/>
                    </a:cubicBezTo>
                    <a:cubicBezTo>
                      <a:pt x="5" y="35"/>
                      <a:pt x="6" y="34"/>
                      <a:pt x="7" y="3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8" y="34"/>
                      <a:pt x="39" y="35"/>
                      <a:pt x="40" y="36"/>
                    </a:cubicBezTo>
                    <a:cubicBezTo>
                      <a:pt x="41" y="37"/>
                      <a:pt x="42" y="37"/>
                      <a:pt x="44" y="37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7"/>
                      <a:pt x="31" y="37"/>
                      <a:pt x="31" y="37"/>
                    </a:cubicBezTo>
                    <a:cubicBezTo>
                      <a:pt x="32" y="36"/>
                      <a:pt x="32" y="36"/>
                      <a:pt x="32" y="35"/>
                    </a:cubicBezTo>
                    <a:cubicBezTo>
                      <a:pt x="32" y="34"/>
                      <a:pt x="32" y="33"/>
                      <a:pt x="31" y="31"/>
                    </a:cubicBezTo>
                    <a:lnTo>
                      <a:pt x="28" y="26"/>
                    </a:lnTo>
                    <a:close/>
                    <a:moveTo>
                      <a:pt x="27" y="24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13" y="24"/>
                      <a:pt x="13" y="24"/>
                      <a:pt x="13" y="24"/>
                    </a:cubicBezTo>
                    <a:lnTo>
                      <a:pt x="27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0" name="Freeform 29">
                <a:extLst>
                  <a:ext uri="{FF2B5EF4-FFF2-40B4-BE49-F238E27FC236}">
                    <a16:creationId xmlns="" xmlns:a16="http://schemas.microsoft.com/office/drawing/2014/main" id="{36C2C246-1ED3-1540-BB8A-F083458EB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8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6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29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0" y="1"/>
                      <a:pt x="39" y="2"/>
                      <a:pt x="38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7" y="29"/>
                      <a:pt x="36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7" y="38"/>
                      <a:pt x="14" y="37"/>
                      <a:pt x="12" y="36"/>
                    </a:cubicBezTo>
                    <a:cubicBezTo>
                      <a:pt x="9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4" y="33"/>
                      <a:pt x="15" y="34"/>
                      <a:pt x="17" y="35"/>
                    </a:cubicBezTo>
                    <a:cubicBezTo>
                      <a:pt x="18" y="35"/>
                      <a:pt x="20" y="36"/>
                      <a:pt x="22" y="36"/>
                    </a:cubicBezTo>
                    <a:cubicBezTo>
                      <a:pt x="25" y="36"/>
                      <a:pt x="27" y="35"/>
                      <a:pt x="29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3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1" name="Freeform 30">
                <a:extLst>
                  <a:ext uri="{FF2B5EF4-FFF2-40B4-BE49-F238E27FC236}">
                    <a16:creationId xmlns="" xmlns:a16="http://schemas.microsoft.com/office/drawing/2014/main" id="{27B4429D-80A2-0749-AA46-60C6CB661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326"/>
                <a:ext cx="85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0 w 45"/>
                  <a:gd name="T31" fmla="*/ 8 h 38"/>
                  <a:gd name="T32" fmla="*/ 10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2" name="Freeform 31">
                <a:extLst>
                  <a:ext uri="{FF2B5EF4-FFF2-40B4-BE49-F238E27FC236}">
                    <a16:creationId xmlns="" xmlns:a16="http://schemas.microsoft.com/office/drawing/2014/main" id="{83E48AEF-E6BE-EC4D-9D9A-C038D9D1E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3" name="Freeform 32">
                <a:extLst>
                  <a:ext uri="{FF2B5EF4-FFF2-40B4-BE49-F238E27FC236}">
                    <a16:creationId xmlns="" xmlns:a16="http://schemas.microsoft.com/office/drawing/2014/main" id="{CF6C246D-7349-E34B-AB15-161B9F573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26"/>
                <a:ext cx="84" cy="73"/>
              </a:xfrm>
              <a:custGeom>
                <a:avLst/>
                <a:gdLst>
                  <a:gd name="T0" fmla="*/ 44 w 44"/>
                  <a:gd name="T1" fmla="*/ 0 h 38"/>
                  <a:gd name="T2" fmla="*/ 44 w 44"/>
                  <a:gd name="T3" fmla="*/ 1 h 38"/>
                  <a:gd name="T4" fmla="*/ 41 w 44"/>
                  <a:gd name="T5" fmla="*/ 2 h 38"/>
                  <a:gd name="T6" fmla="*/ 38 w 44"/>
                  <a:gd name="T7" fmla="*/ 6 h 38"/>
                  <a:gd name="T8" fmla="*/ 23 w 44"/>
                  <a:gd name="T9" fmla="*/ 38 h 38"/>
                  <a:gd name="T10" fmla="*/ 22 w 44"/>
                  <a:gd name="T11" fmla="*/ 38 h 38"/>
                  <a:gd name="T12" fmla="*/ 7 w 44"/>
                  <a:gd name="T13" fmla="*/ 6 h 38"/>
                  <a:gd name="T14" fmla="*/ 5 w 44"/>
                  <a:gd name="T15" fmla="*/ 3 h 38"/>
                  <a:gd name="T16" fmla="*/ 3 w 44"/>
                  <a:gd name="T17" fmla="*/ 2 h 38"/>
                  <a:gd name="T18" fmla="*/ 0 w 44"/>
                  <a:gd name="T19" fmla="*/ 1 h 38"/>
                  <a:gd name="T20" fmla="*/ 0 w 44"/>
                  <a:gd name="T21" fmla="*/ 0 h 38"/>
                  <a:gd name="T22" fmla="*/ 17 w 44"/>
                  <a:gd name="T23" fmla="*/ 0 h 38"/>
                  <a:gd name="T24" fmla="*/ 17 w 44"/>
                  <a:gd name="T25" fmla="*/ 1 h 38"/>
                  <a:gd name="T26" fmla="*/ 13 w 44"/>
                  <a:gd name="T27" fmla="*/ 2 h 38"/>
                  <a:gd name="T28" fmla="*/ 13 w 44"/>
                  <a:gd name="T29" fmla="*/ 4 h 38"/>
                  <a:gd name="T30" fmla="*/ 14 w 44"/>
                  <a:gd name="T31" fmla="*/ 8 h 38"/>
                  <a:gd name="T32" fmla="*/ 24 w 44"/>
                  <a:gd name="T33" fmla="*/ 30 h 38"/>
                  <a:gd name="T34" fmla="*/ 34 w 44"/>
                  <a:gd name="T35" fmla="*/ 8 h 38"/>
                  <a:gd name="T36" fmla="*/ 36 w 44"/>
                  <a:gd name="T37" fmla="*/ 4 h 38"/>
                  <a:gd name="T38" fmla="*/ 35 w 44"/>
                  <a:gd name="T39" fmla="*/ 2 h 38"/>
                  <a:gd name="T40" fmla="*/ 32 w 44"/>
                  <a:gd name="T41" fmla="*/ 1 h 38"/>
                  <a:gd name="T42" fmla="*/ 31 w 44"/>
                  <a:gd name="T43" fmla="*/ 1 h 38"/>
                  <a:gd name="T44" fmla="*/ 31 w 44"/>
                  <a:gd name="T45" fmla="*/ 0 h 38"/>
                  <a:gd name="T46" fmla="*/ 44 w 44"/>
                  <a:gd name="T4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8">
                    <a:moveTo>
                      <a:pt x="44" y="0"/>
                    </a:move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1" y="2"/>
                      <a:pt x="41" y="2"/>
                    </a:cubicBezTo>
                    <a:cubicBezTo>
                      <a:pt x="39" y="3"/>
                      <a:pt x="39" y="5"/>
                      <a:pt x="38" y="6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3" y="2"/>
                      <a:pt x="13" y="3"/>
                      <a:pt x="13" y="4"/>
                    </a:cubicBezTo>
                    <a:cubicBezTo>
                      <a:pt x="13" y="4"/>
                      <a:pt x="13" y="6"/>
                      <a:pt x="14" y="8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6"/>
                      <a:pt x="36" y="5"/>
                      <a:pt x="36" y="4"/>
                    </a:cubicBezTo>
                    <a:cubicBezTo>
                      <a:pt x="36" y="3"/>
                      <a:pt x="35" y="3"/>
                      <a:pt x="35" y="2"/>
                    </a:cubicBezTo>
                    <a:cubicBezTo>
                      <a:pt x="34" y="2"/>
                      <a:pt x="33" y="1"/>
                      <a:pt x="32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4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4" name="Freeform 33">
                <a:extLst>
                  <a:ext uri="{FF2B5EF4-FFF2-40B4-BE49-F238E27FC236}">
                    <a16:creationId xmlns="" xmlns:a16="http://schemas.microsoft.com/office/drawing/2014/main" id="{B24EBDDD-673A-B244-84C9-C69396B6C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326"/>
                <a:ext cx="66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6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7 w 35"/>
                  <a:gd name="T17" fmla="*/ 21 h 37"/>
                  <a:gd name="T18" fmla="*/ 25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2 w 35"/>
                  <a:gd name="T49" fmla="*/ 36 h 37"/>
                  <a:gd name="T50" fmla="*/ 4 w 35"/>
                  <a:gd name="T51" fmla="*/ 36 h 37"/>
                  <a:gd name="T52" fmla="*/ 6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2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30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5" y="16"/>
                      <a:pt x="26" y="16"/>
                    </a:cubicBezTo>
                    <a:cubicBezTo>
                      <a:pt x="27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7" y="21"/>
                      <a:pt x="27" y="21"/>
                    </a:cubicBezTo>
                    <a:cubicBezTo>
                      <a:pt x="26" y="20"/>
                      <a:pt x="26" y="20"/>
                      <a:pt x="25" y="19"/>
                    </a:cubicBezTo>
                    <a:cubicBezTo>
                      <a:pt x="24" y="19"/>
                      <a:pt x="23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3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5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2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4" y="36"/>
                      <a:pt x="4" y="36"/>
                    </a:cubicBezTo>
                    <a:cubicBezTo>
                      <a:pt x="5" y="35"/>
                      <a:pt x="6" y="35"/>
                      <a:pt x="6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6"/>
                      <a:pt x="30" y="5"/>
                      <a:pt x="30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7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5" name="Freeform 34">
                <a:extLst>
                  <a:ext uri="{FF2B5EF4-FFF2-40B4-BE49-F238E27FC236}">
                    <a16:creationId xmlns="" xmlns:a16="http://schemas.microsoft.com/office/drawing/2014/main" id="{70C7FE01-9414-9449-8585-D77FC63B6B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07" y="2326"/>
                <a:ext cx="78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6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3 w 41"/>
                  <a:gd name="T69" fmla="*/ 16 h 37"/>
                  <a:gd name="T70" fmla="*/ 26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4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2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4" y="18"/>
                      <a:pt x="14" y="18"/>
                    </a:cubicBezTo>
                    <a:cubicBezTo>
                      <a:pt x="18" y="18"/>
                      <a:pt x="21" y="17"/>
                      <a:pt x="23" y="16"/>
                    </a:cubicBezTo>
                    <a:cubicBezTo>
                      <a:pt x="25" y="14"/>
                      <a:pt x="26" y="12"/>
                      <a:pt x="26" y="10"/>
                    </a:cubicBezTo>
                    <a:cubicBezTo>
                      <a:pt x="26" y="8"/>
                      <a:pt x="25" y="6"/>
                      <a:pt x="23" y="4"/>
                    </a:cubicBezTo>
                    <a:cubicBezTo>
                      <a:pt x="22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6" name="Freeform 35">
                <a:extLst>
                  <a:ext uri="{FF2B5EF4-FFF2-40B4-BE49-F238E27FC236}">
                    <a16:creationId xmlns="" xmlns:a16="http://schemas.microsoft.com/office/drawing/2014/main" id="{FA982A4C-E43D-824E-AA2F-03179F5F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324"/>
                <a:ext cx="52" cy="75"/>
              </a:xfrm>
              <a:custGeom>
                <a:avLst/>
                <a:gdLst>
                  <a:gd name="T0" fmla="*/ 24 w 27"/>
                  <a:gd name="T1" fmla="*/ 0 h 39"/>
                  <a:gd name="T2" fmla="*/ 24 w 27"/>
                  <a:gd name="T3" fmla="*/ 13 h 39"/>
                  <a:gd name="T4" fmla="*/ 23 w 27"/>
                  <a:gd name="T5" fmla="*/ 13 h 39"/>
                  <a:gd name="T6" fmla="*/ 21 w 27"/>
                  <a:gd name="T7" fmla="*/ 7 h 39"/>
                  <a:gd name="T8" fmla="*/ 17 w 27"/>
                  <a:gd name="T9" fmla="*/ 4 h 39"/>
                  <a:gd name="T10" fmla="*/ 12 w 27"/>
                  <a:gd name="T11" fmla="*/ 2 h 39"/>
                  <a:gd name="T12" fmla="*/ 7 w 27"/>
                  <a:gd name="T13" fmla="*/ 4 h 39"/>
                  <a:gd name="T14" fmla="*/ 5 w 27"/>
                  <a:gd name="T15" fmla="*/ 8 h 39"/>
                  <a:gd name="T16" fmla="*/ 6 w 27"/>
                  <a:gd name="T17" fmla="*/ 11 h 39"/>
                  <a:gd name="T18" fmla="*/ 15 w 27"/>
                  <a:gd name="T19" fmla="*/ 17 h 39"/>
                  <a:gd name="T20" fmla="*/ 23 w 27"/>
                  <a:gd name="T21" fmla="*/ 21 h 39"/>
                  <a:gd name="T22" fmla="*/ 26 w 27"/>
                  <a:gd name="T23" fmla="*/ 25 h 39"/>
                  <a:gd name="T24" fmla="*/ 27 w 27"/>
                  <a:gd name="T25" fmla="*/ 29 h 39"/>
                  <a:gd name="T26" fmla="*/ 24 w 27"/>
                  <a:gd name="T27" fmla="*/ 36 h 39"/>
                  <a:gd name="T28" fmla="*/ 14 w 27"/>
                  <a:gd name="T29" fmla="*/ 39 h 39"/>
                  <a:gd name="T30" fmla="*/ 11 w 27"/>
                  <a:gd name="T31" fmla="*/ 39 h 39"/>
                  <a:gd name="T32" fmla="*/ 7 w 27"/>
                  <a:gd name="T33" fmla="*/ 38 h 39"/>
                  <a:gd name="T34" fmla="*/ 3 w 27"/>
                  <a:gd name="T35" fmla="*/ 37 h 39"/>
                  <a:gd name="T36" fmla="*/ 2 w 27"/>
                  <a:gd name="T37" fmla="*/ 37 h 39"/>
                  <a:gd name="T38" fmla="*/ 1 w 27"/>
                  <a:gd name="T39" fmla="*/ 39 h 39"/>
                  <a:gd name="T40" fmla="*/ 0 w 27"/>
                  <a:gd name="T41" fmla="*/ 39 h 39"/>
                  <a:gd name="T42" fmla="*/ 0 w 27"/>
                  <a:gd name="T43" fmla="*/ 26 h 39"/>
                  <a:gd name="T44" fmla="*/ 1 w 27"/>
                  <a:gd name="T45" fmla="*/ 26 h 39"/>
                  <a:gd name="T46" fmla="*/ 3 w 27"/>
                  <a:gd name="T47" fmla="*/ 32 h 39"/>
                  <a:gd name="T48" fmla="*/ 8 w 27"/>
                  <a:gd name="T49" fmla="*/ 36 h 39"/>
                  <a:gd name="T50" fmla="*/ 14 w 27"/>
                  <a:gd name="T51" fmla="*/ 37 h 39"/>
                  <a:gd name="T52" fmla="*/ 20 w 27"/>
                  <a:gd name="T53" fmla="*/ 35 h 39"/>
                  <a:gd name="T54" fmla="*/ 22 w 27"/>
                  <a:gd name="T55" fmla="*/ 31 h 39"/>
                  <a:gd name="T56" fmla="*/ 21 w 27"/>
                  <a:gd name="T57" fmla="*/ 28 h 39"/>
                  <a:gd name="T58" fmla="*/ 18 w 27"/>
                  <a:gd name="T59" fmla="*/ 26 h 39"/>
                  <a:gd name="T60" fmla="*/ 12 w 27"/>
                  <a:gd name="T61" fmla="*/ 22 h 39"/>
                  <a:gd name="T62" fmla="*/ 4 w 27"/>
                  <a:gd name="T63" fmla="*/ 18 h 39"/>
                  <a:gd name="T64" fmla="*/ 1 w 27"/>
                  <a:gd name="T65" fmla="*/ 14 h 39"/>
                  <a:gd name="T66" fmla="*/ 0 w 27"/>
                  <a:gd name="T67" fmla="*/ 10 h 39"/>
                  <a:gd name="T68" fmla="*/ 3 w 27"/>
                  <a:gd name="T69" fmla="*/ 3 h 39"/>
                  <a:gd name="T70" fmla="*/ 12 w 27"/>
                  <a:gd name="T71" fmla="*/ 0 h 39"/>
                  <a:gd name="T72" fmla="*/ 19 w 27"/>
                  <a:gd name="T73" fmla="*/ 2 h 39"/>
                  <a:gd name="T74" fmla="*/ 21 w 27"/>
                  <a:gd name="T75" fmla="*/ 2 h 39"/>
                  <a:gd name="T76" fmla="*/ 23 w 27"/>
                  <a:gd name="T77" fmla="*/ 2 h 39"/>
                  <a:gd name="T78" fmla="*/ 23 w 27"/>
                  <a:gd name="T79" fmla="*/ 0 h 39"/>
                  <a:gd name="T80" fmla="*/ 24 w 27"/>
                  <a:gd name="T8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39">
                    <a:moveTo>
                      <a:pt x="24" y="0"/>
                    </a:moveTo>
                    <a:cubicBezTo>
                      <a:pt x="24" y="13"/>
                      <a:pt x="24" y="13"/>
                      <a:pt x="24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1"/>
                      <a:pt x="22" y="9"/>
                      <a:pt x="21" y="7"/>
                    </a:cubicBezTo>
                    <a:cubicBezTo>
                      <a:pt x="20" y="6"/>
                      <a:pt x="19" y="5"/>
                      <a:pt x="17" y="4"/>
                    </a:cubicBezTo>
                    <a:cubicBezTo>
                      <a:pt x="16" y="3"/>
                      <a:pt x="14" y="2"/>
                      <a:pt x="12" y="2"/>
                    </a:cubicBezTo>
                    <a:cubicBezTo>
                      <a:pt x="10" y="2"/>
                      <a:pt x="8" y="3"/>
                      <a:pt x="7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5" y="10"/>
                      <a:pt x="6" y="11"/>
                    </a:cubicBezTo>
                    <a:cubicBezTo>
                      <a:pt x="7" y="13"/>
                      <a:pt x="10" y="14"/>
                      <a:pt x="15" y="17"/>
                    </a:cubicBezTo>
                    <a:cubicBezTo>
                      <a:pt x="19" y="19"/>
                      <a:pt x="21" y="20"/>
                      <a:pt x="23" y="21"/>
                    </a:cubicBezTo>
                    <a:cubicBezTo>
                      <a:pt x="24" y="22"/>
                      <a:pt x="25" y="23"/>
                      <a:pt x="26" y="25"/>
                    </a:cubicBezTo>
                    <a:cubicBezTo>
                      <a:pt x="27" y="26"/>
                      <a:pt x="27" y="27"/>
                      <a:pt x="27" y="29"/>
                    </a:cubicBezTo>
                    <a:cubicBezTo>
                      <a:pt x="27" y="32"/>
                      <a:pt x="26" y="34"/>
                      <a:pt x="24" y="36"/>
                    </a:cubicBezTo>
                    <a:cubicBezTo>
                      <a:pt x="21" y="38"/>
                      <a:pt x="18" y="39"/>
                      <a:pt x="14" y="39"/>
                    </a:cubicBezTo>
                    <a:cubicBezTo>
                      <a:pt x="13" y="39"/>
                      <a:pt x="12" y="39"/>
                      <a:pt x="11" y="39"/>
                    </a:cubicBezTo>
                    <a:cubicBezTo>
                      <a:pt x="10" y="39"/>
                      <a:pt x="9" y="38"/>
                      <a:pt x="7" y="38"/>
                    </a:cubicBezTo>
                    <a:cubicBezTo>
                      <a:pt x="5" y="37"/>
                      <a:pt x="4" y="37"/>
                      <a:pt x="3" y="37"/>
                    </a:cubicBezTo>
                    <a:cubicBezTo>
                      <a:pt x="3" y="37"/>
                      <a:pt x="2" y="37"/>
                      <a:pt x="2" y="37"/>
                    </a:cubicBezTo>
                    <a:cubicBezTo>
                      <a:pt x="2" y="38"/>
                      <a:pt x="1" y="38"/>
                      <a:pt x="1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9"/>
                      <a:pt x="3" y="31"/>
                      <a:pt x="3" y="32"/>
                    </a:cubicBezTo>
                    <a:cubicBezTo>
                      <a:pt x="4" y="34"/>
                      <a:pt x="6" y="35"/>
                      <a:pt x="8" y="36"/>
                    </a:cubicBezTo>
                    <a:cubicBezTo>
                      <a:pt x="9" y="37"/>
                      <a:pt x="11" y="37"/>
                      <a:pt x="14" y="37"/>
                    </a:cubicBezTo>
                    <a:cubicBezTo>
                      <a:pt x="16" y="37"/>
                      <a:pt x="18" y="36"/>
                      <a:pt x="20" y="35"/>
                    </a:cubicBezTo>
                    <a:cubicBezTo>
                      <a:pt x="21" y="34"/>
                      <a:pt x="22" y="33"/>
                      <a:pt x="22" y="31"/>
                    </a:cubicBezTo>
                    <a:cubicBezTo>
                      <a:pt x="22" y="30"/>
                      <a:pt x="21" y="29"/>
                      <a:pt x="21" y="28"/>
                    </a:cubicBezTo>
                    <a:cubicBezTo>
                      <a:pt x="20" y="27"/>
                      <a:pt x="20" y="26"/>
                      <a:pt x="18" y="26"/>
                    </a:cubicBezTo>
                    <a:cubicBezTo>
                      <a:pt x="18" y="25"/>
                      <a:pt x="15" y="24"/>
                      <a:pt x="12" y="22"/>
                    </a:cubicBezTo>
                    <a:cubicBezTo>
                      <a:pt x="8" y="20"/>
                      <a:pt x="6" y="19"/>
                      <a:pt x="4" y="18"/>
                    </a:cubicBezTo>
                    <a:cubicBezTo>
                      <a:pt x="3" y="17"/>
                      <a:pt x="2" y="16"/>
                      <a:pt x="1" y="14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7"/>
                      <a:pt x="1" y="5"/>
                      <a:pt x="3" y="3"/>
                    </a:cubicBezTo>
                    <a:cubicBezTo>
                      <a:pt x="5" y="1"/>
                      <a:pt x="8" y="0"/>
                      <a:pt x="12" y="0"/>
                    </a:cubicBezTo>
                    <a:cubicBezTo>
                      <a:pt x="14" y="0"/>
                      <a:pt x="16" y="1"/>
                      <a:pt x="19" y="2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2" y="2"/>
                      <a:pt x="22" y="2"/>
                      <a:pt x="23" y="2"/>
                    </a:cubicBezTo>
                    <a:cubicBezTo>
                      <a:pt x="23" y="2"/>
                      <a:pt x="23" y="1"/>
                      <a:pt x="23" y="0"/>
                    </a:cubicBezTo>
                    <a:lnTo>
                      <a:pt x="2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7" name="Freeform 36">
                <a:extLst>
                  <a:ext uri="{FF2B5EF4-FFF2-40B4-BE49-F238E27FC236}">
                    <a16:creationId xmlns="" xmlns:a16="http://schemas.microsoft.com/office/drawing/2014/main" id="{F5E6E3A5-73B5-1E41-B727-F23271B8A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6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8" name="Freeform 37">
                <a:extLst>
                  <a:ext uri="{FF2B5EF4-FFF2-40B4-BE49-F238E27FC236}">
                    <a16:creationId xmlns="" xmlns:a16="http://schemas.microsoft.com/office/drawing/2014/main" id="{F97CD2E2-A565-EA49-86F6-74433A50C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9" name="Freeform 38">
                <a:extLst>
                  <a:ext uri="{FF2B5EF4-FFF2-40B4-BE49-F238E27FC236}">
                    <a16:creationId xmlns="" xmlns:a16="http://schemas.microsoft.com/office/drawing/2014/main" id="{0B07A2A8-0638-044B-8FE9-CA694582D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326"/>
                <a:ext cx="82" cy="71"/>
              </a:xfrm>
              <a:custGeom>
                <a:avLst/>
                <a:gdLst>
                  <a:gd name="T0" fmla="*/ 29 w 43"/>
                  <a:gd name="T1" fmla="*/ 0 h 37"/>
                  <a:gd name="T2" fmla="*/ 43 w 43"/>
                  <a:gd name="T3" fmla="*/ 0 h 37"/>
                  <a:gd name="T4" fmla="*/ 43 w 43"/>
                  <a:gd name="T5" fmla="*/ 1 h 37"/>
                  <a:gd name="T6" fmla="*/ 42 w 43"/>
                  <a:gd name="T7" fmla="*/ 1 h 37"/>
                  <a:gd name="T8" fmla="*/ 40 w 43"/>
                  <a:gd name="T9" fmla="*/ 2 h 37"/>
                  <a:gd name="T10" fmla="*/ 37 w 43"/>
                  <a:gd name="T11" fmla="*/ 3 h 37"/>
                  <a:gd name="T12" fmla="*/ 34 w 43"/>
                  <a:gd name="T13" fmla="*/ 7 h 37"/>
                  <a:gd name="T14" fmla="*/ 24 w 43"/>
                  <a:gd name="T15" fmla="*/ 21 h 37"/>
                  <a:gd name="T16" fmla="*/ 24 w 43"/>
                  <a:gd name="T17" fmla="*/ 31 h 37"/>
                  <a:gd name="T18" fmla="*/ 25 w 43"/>
                  <a:gd name="T19" fmla="*/ 35 h 37"/>
                  <a:gd name="T20" fmla="*/ 29 w 43"/>
                  <a:gd name="T21" fmla="*/ 36 h 37"/>
                  <a:gd name="T22" fmla="*/ 30 w 43"/>
                  <a:gd name="T23" fmla="*/ 36 h 37"/>
                  <a:gd name="T24" fmla="*/ 30 w 43"/>
                  <a:gd name="T25" fmla="*/ 37 h 37"/>
                  <a:gd name="T26" fmla="*/ 13 w 43"/>
                  <a:gd name="T27" fmla="*/ 37 h 37"/>
                  <a:gd name="T28" fmla="*/ 13 w 43"/>
                  <a:gd name="T29" fmla="*/ 36 h 37"/>
                  <a:gd name="T30" fmla="*/ 14 w 43"/>
                  <a:gd name="T31" fmla="*/ 36 h 37"/>
                  <a:gd name="T32" fmla="*/ 18 w 43"/>
                  <a:gd name="T33" fmla="*/ 35 h 37"/>
                  <a:gd name="T34" fmla="*/ 18 w 43"/>
                  <a:gd name="T35" fmla="*/ 31 h 37"/>
                  <a:gd name="T36" fmla="*/ 18 w 43"/>
                  <a:gd name="T37" fmla="*/ 22 h 37"/>
                  <a:gd name="T38" fmla="*/ 7 w 43"/>
                  <a:gd name="T39" fmla="*/ 6 h 37"/>
                  <a:gd name="T40" fmla="*/ 4 w 43"/>
                  <a:gd name="T41" fmla="*/ 3 h 37"/>
                  <a:gd name="T42" fmla="*/ 1 w 43"/>
                  <a:gd name="T43" fmla="*/ 1 h 37"/>
                  <a:gd name="T44" fmla="*/ 0 w 43"/>
                  <a:gd name="T45" fmla="*/ 1 h 37"/>
                  <a:gd name="T46" fmla="*/ 0 w 43"/>
                  <a:gd name="T47" fmla="*/ 0 h 37"/>
                  <a:gd name="T48" fmla="*/ 17 w 43"/>
                  <a:gd name="T49" fmla="*/ 0 h 37"/>
                  <a:gd name="T50" fmla="*/ 17 w 43"/>
                  <a:gd name="T51" fmla="*/ 1 h 37"/>
                  <a:gd name="T52" fmla="*/ 16 w 43"/>
                  <a:gd name="T53" fmla="*/ 1 h 37"/>
                  <a:gd name="T54" fmla="*/ 14 w 43"/>
                  <a:gd name="T55" fmla="*/ 2 h 37"/>
                  <a:gd name="T56" fmla="*/ 13 w 43"/>
                  <a:gd name="T57" fmla="*/ 3 h 37"/>
                  <a:gd name="T58" fmla="*/ 14 w 43"/>
                  <a:gd name="T59" fmla="*/ 7 h 37"/>
                  <a:gd name="T60" fmla="*/ 23 w 43"/>
                  <a:gd name="T61" fmla="*/ 19 h 37"/>
                  <a:gd name="T62" fmla="*/ 31 w 43"/>
                  <a:gd name="T63" fmla="*/ 8 h 37"/>
                  <a:gd name="T64" fmla="*/ 33 w 43"/>
                  <a:gd name="T65" fmla="*/ 4 h 37"/>
                  <a:gd name="T66" fmla="*/ 32 w 43"/>
                  <a:gd name="T67" fmla="*/ 2 h 37"/>
                  <a:gd name="T68" fmla="*/ 31 w 43"/>
                  <a:gd name="T69" fmla="*/ 1 h 37"/>
                  <a:gd name="T70" fmla="*/ 29 w 43"/>
                  <a:gd name="T71" fmla="*/ 1 h 37"/>
                  <a:gd name="T72" fmla="*/ 29 w 43"/>
                  <a:gd name="T7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3" h="37">
                    <a:moveTo>
                      <a:pt x="29" y="0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1" y="1"/>
                      <a:pt x="40" y="2"/>
                    </a:cubicBezTo>
                    <a:cubicBezTo>
                      <a:pt x="39" y="2"/>
                      <a:pt x="38" y="3"/>
                      <a:pt x="37" y="3"/>
                    </a:cubicBezTo>
                    <a:cubicBezTo>
                      <a:pt x="36" y="4"/>
                      <a:pt x="35" y="6"/>
                      <a:pt x="34" y="7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3"/>
                      <a:pt x="24" y="35"/>
                      <a:pt x="25" y="35"/>
                    </a:cubicBezTo>
                    <a:cubicBezTo>
                      <a:pt x="26" y="36"/>
                      <a:pt x="27" y="36"/>
                      <a:pt x="29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6"/>
                      <a:pt x="17" y="36"/>
                      <a:pt x="18" y="35"/>
                    </a:cubicBezTo>
                    <a:cubicBezTo>
                      <a:pt x="18" y="34"/>
                      <a:pt x="18" y="33"/>
                      <a:pt x="18" y="3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5"/>
                      <a:pt x="5" y="3"/>
                      <a:pt x="4" y="3"/>
                    </a:cubicBezTo>
                    <a:cubicBezTo>
                      <a:pt x="4" y="3"/>
                      <a:pt x="3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5" y="1"/>
                      <a:pt x="14" y="2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3" y="4"/>
                      <a:pt x="13" y="5"/>
                      <a:pt x="14" y="7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2" y="6"/>
                      <a:pt x="33" y="5"/>
                      <a:pt x="33" y="4"/>
                    </a:cubicBezTo>
                    <a:cubicBezTo>
                      <a:pt x="33" y="3"/>
                      <a:pt x="33" y="3"/>
                      <a:pt x="32" y="2"/>
                    </a:cubicBezTo>
                    <a:cubicBezTo>
                      <a:pt x="32" y="2"/>
                      <a:pt x="32" y="2"/>
                      <a:pt x="31" y="1"/>
                    </a:cubicBezTo>
                    <a:cubicBezTo>
                      <a:pt x="31" y="1"/>
                      <a:pt x="30" y="1"/>
                      <a:pt x="29" y="1"/>
                    </a:cubicBezTo>
                    <a:lnTo>
                      <a:pt x="2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0" name="Freeform 39">
                <a:extLst>
                  <a:ext uri="{FF2B5EF4-FFF2-40B4-BE49-F238E27FC236}">
                    <a16:creationId xmlns="" xmlns:a16="http://schemas.microsoft.com/office/drawing/2014/main" id="{07F291A6-512A-CB4D-90B4-AA9BA0FF3B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0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4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4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0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3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1" name="Freeform 40">
                <a:extLst>
                  <a:ext uri="{FF2B5EF4-FFF2-40B4-BE49-F238E27FC236}">
                    <a16:creationId xmlns="" xmlns:a16="http://schemas.microsoft.com/office/drawing/2014/main" id="{DD39AC5E-FF30-7941-A502-D68BD703C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326"/>
                <a:ext cx="59" cy="71"/>
              </a:xfrm>
              <a:custGeom>
                <a:avLst/>
                <a:gdLst>
                  <a:gd name="T0" fmla="*/ 12 w 31"/>
                  <a:gd name="T1" fmla="*/ 2 h 37"/>
                  <a:gd name="T2" fmla="*/ 12 w 31"/>
                  <a:gd name="T3" fmla="*/ 17 h 37"/>
                  <a:gd name="T4" fmla="*/ 19 w 31"/>
                  <a:gd name="T5" fmla="*/ 17 h 37"/>
                  <a:gd name="T6" fmla="*/ 23 w 31"/>
                  <a:gd name="T7" fmla="*/ 16 h 37"/>
                  <a:gd name="T8" fmla="*/ 25 w 31"/>
                  <a:gd name="T9" fmla="*/ 12 h 37"/>
                  <a:gd name="T10" fmla="*/ 26 w 31"/>
                  <a:gd name="T11" fmla="*/ 12 h 37"/>
                  <a:gd name="T12" fmla="*/ 26 w 31"/>
                  <a:gd name="T13" fmla="*/ 24 h 37"/>
                  <a:gd name="T14" fmla="*/ 25 w 31"/>
                  <a:gd name="T15" fmla="*/ 24 h 37"/>
                  <a:gd name="T16" fmla="*/ 24 w 31"/>
                  <a:gd name="T17" fmla="*/ 21 h 37"/>
                  <a:gd name="T18" fmla="*/ 22 w 31"/>
                  <a:gd name="T19" fmla="*/ 20 h 37"/>
                  <a:gd name="T20" fmla="*/ 19 w 31"/>
                  <a:gd name="T21" fmla="*/ 19 h 37"/>
                  <a:gd name="T22" fmla="*/ 12 w 31"/>
                  <a:gd name="T23" fmla="*/ 19 h 37"/>
                  <a:gd name="T24" fmla="*/ 12 w 31"/>
                  <a:gd name="T25" fmla="*/ 31 h 37"/>
                  <a:gd name="T26" fmla="*/ 12 w 31"/>
                  <a:gd name="T27" fmla="*/ 34 h 37"/>
                  <a:gd name="T28" fmla="*/ 13 w 31"/>
                  <a:gd name="T29" fmla="*/ 36 h 37"/>
                  <a:gd name="T30" fmla="*/ 16 w 31"/>
                  <a:gd name="T31" fmla="*/ 36 h 37"/>
                  <a:gd name="T32" fmla="*/ 18 w 31"/>
                  <a:gd name="T33" fmla="*/ 36 h 37"/>
                  <a:gd name="T34" fmla="*/ 18 w 31"/>
                  <a:gd name="T35" fmla="*/ 37 h 37"/>
                  <a:gd name="T36" fmla="*/ 0 w 31"/>
                  <a:gd name="T37" fmla="*/ 37 h 37"/>
                  <a:gd name="T38" fmla="*/ 0 w 31"/>
                  <a:gd name="T39" fmla="*/ 36 h 37"/>
                  <a:gd name="T40" fmla="*/ 1 w 31"/>
                  <a:gd name="T41" fmla="*/ 36 h 37"/>
                  <a:gd name="T42" fmla="*/ 5 w 31"/>
                  <a:gd name="T43" fmla="*/ 35 h 37"/>
                  <a:gd name="T44" fmla="*/ 6 w 31"/>
                  <a:gd name="T45" fmla="*/ 31 h 37"/>
                  <a:gd name="T46" fmla="*/ 6 w 31"/>
                  <a:gd name="T47" fmla="*/ 7 h 37"/>
                  <a:gd name="T48" fmla="*/ 5 w 31"/>
                  <a:gd name="T49" fmla="*/ 3 h 37"/>
                  <a:gd name="T50" fmla="*/ 4 w 31"/>
                  <a:gd name="T51" fmla="*/ 2 h 37"/>
                  <a:gd name="T52" fmla="*/ 1 w 31"/>
                  <a:gd name="T53" fmla="*/ 1 h 37"/>
                  <a:gd name="T54" fmla="*/ 0 w 31"/>
                  <a:gd name="T55" fmla="*/ 1 h 37"/>
                  <a:gd name="T56" fmla="*/ 0 w 31"/>
                  <a:gd name="T57" fmla="*/ 0 h 37"/>
                  <a:gd name="T58" fmla="*/ 31 w 31"/>
                  <a:gd name="T59" fmla="*/ 0 h 37"/>
                  <a:gd name="T60" fmla="*/ 31 w 31"/>
                  <a:gd name="T61" fmla="*/ 8 h 37"/>
                  <a:gd name="T62" fmla="*/ 30 w 31"/>
                  <a:gd name="T63" fmla="*/ 8 h 37"/>
                  <a:gd name="T64" fmla="*/ 28 w 31"/>
                  <a:gd name="T65" fmla="*/ 4 h 37"/>
                  <a:gd name="T66" fmla="*/ 26 w 31"/>
                  <a:gd name="T67" fmla="*/ 3 h 37"/>
                  <a:gd name="T68" fmla="*/ 21 w 31"/>
                  <a:gd name="T69" fmla="*/ 2 h 37"/>
                  <a:gd name="T70" fmla="*/ 12 w 31"/>
                  <a:gd name="T71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1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1" y="17"/>
                      <a:pt x="22" y="16"/>
                      <a:pt x="23" y="16"/>
                    </a:cubicBezTo>
                    <a:cubicBezTo>
                      <a:pt x="24" y="15"/>
                      <a:pt x="24" y="14"/>
                      <a:pt x="25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3"/>
                      <a:pt x="24" y="22"/>
                      <a:pt x="24" y="21"/>
                    </a:cubicBezTo>
                    <a:cubicBezTo>
                      <a:pt x="24" y="20"/>
                      <a:pt x="23" y="20"/>
                      <a:pt x="22" y="20"/>
                    </a:cubicBezTo>
                    <a:cubicBezTo>
                      <a:pt x="22" y="19"/>
                      <a:pt x="21" y="19"/>
                      <a:pt x="19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5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9" y="6"/>
                      <a:pt x="29" y="5"/>
                      <a:pt x="28" y="4"/>
                    </a:cubicBezTo>
                    <a:cubicBezTo>
                      <a:pt x="27" y="4"/>
                      <a:pt x="27" y="3"/>
                      <a:pt x="26" y="3"/>
                    </a:cubicBezTo>
                    <a:cubicBezTo>
                      <a:pt x="25" y="2"/>
                      <a:pt x="23" y="2"/>
                      <a:pt x="21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2" name="Freeform 41">
                <a:extLst>
                  <a:ext uri="{FF2B5EF4-FFF2-40B4-BE49-F238E27FC236}">
                    <a16:creationId xmlns="" xmlns:a16="http://schemas.microsoft.com/office/drawing/2014/main" id="{665491AC-7AFD-A641-9993-570298D1BF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45" y="2326"/>
                <a:ext cx="59" cy="71"/>
              </a:xfrm>
              <a:custGeom>
                <a:avLst/>
                <a:gdLst>
                  <a:gd name="T0" fmla="*/ 11 w 31"/>
                  <a:gd name="T1" fmla="*/ 20 h 37"/>
                  <a:gd name="T2" fmla="*/ 11 w 31"/>
                  <a:gd name="T3" fmla="*/ 31 h 37"/>
                  <a:gd name="T4" fmla="*/ 12 w 31"/>
                  <a:gd name="T5" fmla="*/ 35 h 37"/>
                  <a:gd name="T6" fmla="*/ 16 w 31"/>
                  <a:gd name="T7" fmla="*/ 36 h 37"/>
                  <a:gd name="T8" fmla="*/ 17 w 31"/>
                  <a:gd name="T9" fmla="*/ 36 h 37"/>
                  <a:gd name="T10" fmla="*/ 17 w 31"/>
                  <a:gd name="T11" fmla="*/ 37 h 37"/>
                  <a:gd name="T12" fmla="*/ 0 w 31"/>
                  <a:gd name="T13" fmla="*/ 37 h 37"/>
                  <a:gd name="T14" fmla="*/ 0 w 31"/>
                  <a:gd name="T15" fmla="*/ 36 h 37"/>
                  <a:gd name="T16" fmla="*/ 1 w 31"/>
                  <a:gd name="T17" fmla="*/ 36 h 37"/>
                  <a:gd name="T18" fmla="*/ 5 w 31"/>
                  <a:gd name="T19" fmla="*/ 35 h 37"/>
                  <a:gd name="T20" fmla="*/ 6 w 31"/>
                  <a:gd name="T21" fmla="*/ 31 h 37"/>
                  <a:gd name="T22" fmla="*/ 6 w 31"/>
                  <a:gd name="T23" fmla="*/ 7 h 37"/>
                  <a:gd name="T24" fmla="*/ 5 w 31"/>
                  <a:gd name="T25" fmla="*/ 2 h 37"/>
                  <a:gd name="T26" fmla="*/ 1 w 31"/>
                  <a:gd name="T27" fmla="*/ 1 h 37"/>
                  <a:gd name="T28" fmla="*/ 0 w 31"/>
                  <a:gd name="T29" fmla="*/ 1 h 37"/>
                  <a:gd name="T30" fmla="*/ 0 w 31"/>
                  <a:gd name="T31" fmla="*/ 0 h 37"/>
                  <a:gd name="T32" fmla="*/ 15 w 31"/>
                  <a:gd name="T33" fmla="*/ 0 h 37"/>
                  <a:gd name="T34" fmla="*/ 24 w 31"/>
                  <a:gd name="T35" fmla="*/ 1 h 37"/>
                  <a:gd name="T36" fmla="*/ 29 w 31"/>
                  <a:gd name="T37" fmla="*/ 5 h 37"/>
                  <a:gd name="T38" fmla="*/ 31 w 31"/>
                  <a:gd name="T39" fmla="*/ 10 h 37"/>
                  <a:gd name="T40" fmla="*/ 28 w 31"/>
                  <a:gd name="T41" fmla="*/ 18 h 37"/>
                  <a:gd name="T42" fmla="*/ 18 w 31"/>
                  <a:gd name="T43" fmla="*/ 21 h 37"/>
                  <a:gd name="T44" fmla="*/ 15 w 31"/>
                  <a:gd name="T45" fmla="*/ 20 h 37"/>
                  <a:gd name="T46" fmla="*/ 11 w 31"/>
                  <a:gd name="T47" fmla="*/ 20 h 37"/>
                  <a:gd name="T48" fmla="*/ 11 w 31"/>
                  <a:gd name="T49" fmla="*/ 18 h 37"/>
                  <a:gd name="T50" fmla="*/ 14 w 31"/>
                  <a:gd name="T51" fmla="*/ 19 h 37"/>
                  <a:gd name="T52" fmla="*/ 16 w 31"/>
                  <a:gd name="T53" fmla="*/ 19 h 37"/>
                  <a:gd name="T54" fmla="*/ 22 w 31"/>
                  <a:gd name="T55" fmla="*/ 17 h 37"/>
                  <a:gd name="T56" fmla="*/ 24 w 31"/>
                  <a:gd name="T57" fmla="*/ 11 h 37"/>
                  <a:gd name="T58" fmla="*/ 23 w 31"/>
                  <a:gd name="T59" fmla="*/ 6 h 37"/>
                  <a:gd name="T60" fmla="*/ 20 w 31"/>
                  <a:gd name="T61" fmla="*/ 3 h 37"/>
                  <a:gd name="T62" fmla="*/ 15 w 31"/>
                  <a:gd name="T63" fmla="*/ 2 h 37"/>
                  <a:gd name="T64" fmla="*/ 11 w 31"/>
                  <a:gd name="T65" fmla="*/ 3 h 37"/>
                  <a:gd name="T66" fmla="*/ 11 w 31"/>
                  <a:gd name="T67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" h="37">
                    <a:moveTo>
                      <a:pt x="11" y="20"/>
                    </a:move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2" y="35"/>
                      <a:pt x="12" y="35"/>
                    </a:cubicBezTo>
                    <a:cubicBezTo>
                      <a:pt x="13" y="36"/>
                      <a:pt x="14" y="36"/>
                      <a:pt x="16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9" y="0"/>
                      <a:pt x="21" y="0"/>
                      <a:pt x="24" y="1"/>
                    </a:cubicBezTo>
                    <a:cubicBezTo>
                      <a:pt x="26" y="2"/>
                      <a:pt x="27" y="3"/>
                      <a:pt x="29" y="5"/>
                    </a:cubicBezTo>
                    <a:cubicBezTo>
                      <a:pt x="30" y="6"/>
                      <a:pt x="31" y="8"/>
                      <a:pt x="31" y="10"/>
                    </a:cubicBezTo>
                    <a:cubicBezTo>
                      <a:pt x="31" y="13"/>
                      <a:pt x="30" y="16"/>
                      <a:pt x="28" y="18"/>
                    </a:cubicBezTo>
                    <a:cubicBezTo>
                      <a:pt x="26" y="20"/>
                      <a:pt x="22" y="21"/>
                      <a:pt x="18" y="21"/>
                    </a:cubicBezTo>
                    <a:cubicBezTo>
                      <a:pt x="17" y="21"/>
                      <a:pt x="16" y="21"/>
                      <a:pt x="15" y="20"/>
                    </a:cubicBezTo>
                    <a:cubicBezTo>
                      <a:pt x="14" y="20"/>
                      <a:pt x="13" y="20"/>
                      <a:pt x="11" y="20"/>
                    </a:cubicBezTo>
                    <a:close/>
                    <a:moveTo>
                      <a:pt x="11" y="18"/>
                    </a:moveTo>
                    <a:cubicBezTo>
                      <a:pt x="13" y="18"/>
                      <a:pt x="13" y="19"/>
                      <a:pt x="14" y="19"/>
                    </a:cubicBezTo>
                    <a:cubicBezTo>
                      <a:pt x="15" y="19"/>
                      <a:pt x="16" y="19"/>
                      <a:pt x="16" y="19"/>
                    </a:cubicBezTo>
                    <a:cubicBezTo>
                      <a:pt x="19" y="19"/>
                      <a:pt x="20" y="18"/>
                      <a:pt x="22" y="17"/>
                    </a:cubicBezTo>
                    <a:cubicBezTo>
                      <a:pt x="23" y="15"/>
                      <a:pt x="24" y="13"/>
                      <a:pt x="24" y="11"/>
                    </a:cubicBezTo>
                    <a:cubicBezTo>
                      <a:pt x="24" y="9"/>
                      <a:pt x="24" y="8"/>
                      <a:pt x="23" y="6"/>
                    </a:cubicBezTo>
                    <a:cubicBezTo>
                      <a:pt x="22" y="5"/>
                      <a:pt x="21" y="4"/>
                      <a:pt x="20" y="3"/>
                    </a:cubicBezTo>
                    <a:cubicBezTo>
                      <a:pt x="19" y="3"/>
                      <a:pt x="17" y="2"/>
                      <a:pt x="15" y="2"/>
                    </a:cubicBezTo>
                    <a:cubicBezTo>
                      <a:pt x="14" y="2"/>
                      <a:pt x="13" y="2"/>
                      <a:pt x="11" y="3"/>
                    </a:cubicBezTo>
                    <a:lnTo>
                      <a:pt x="11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3" name="Freeform 42">
                <a:extLst>
                  <a:ext uri="{FF2B5EF4-FFF2-40B4-BE49-F238E27FC236}">
                    <a16:creationId xmlns="" xmlns:a16="http://schemas.microsoft.com/office/drawing/2014/main" id="{682250B1-DE83-4B4C-92E1-ED66D6180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326"/>
                <a:ext cx="67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4" y="19"/>
                      <a:pt x="22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2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5" y="35"/>
                      <a:pt x="5" y="35"/>
                      <a:pt x="5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4" name="Freeform 43">
                <a:extLst>
                  <a:ext uri="{FF2B5EF4-FFF2-40B4-BE49-F238E27FC236}">
                    <a16:creationId xmlns="" xmlns:a16="http://schemas.microsoft.com/office/drawing/2014/main" id="{90C0FAD2-E7BF-824C-BE24-87B808D01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5" name="Freeform 44">
                <a:extLst>
                  <a:ext uri="{FF2B5EF4-FFF2-40B4-BE49-F238E27FC236}">
                    <a16:creationId xmlns="" xmlns:a16="http://schemas.microsoft.com/office/drawing/2014/main" id="{6D7E4C19-8FD2-1D41-9830-BDBA62B99E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51" y="2326"/>
                <a:ext cx="79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5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2 w 41"/>
                  <a:gd name="T69" fmla="*/ 16 h 37"/>
                  <a:gd name="T70" fmla="*/ 25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1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4" y="18"/>
                    </a:cubicBezTo>
                    <a:cubicBezTo>
                      <a:pt x="18" y="18"/>
                      <a:pt x="20" y="17"/>
                      <a:pt x="22" y="16"/>
                    </a:cubicBezTo>
                    <a:cubicBezTo>
                      <a:pt x="24" y="14"/>
                      <a:pt x="25" y="12"/>
                      <a:pt x="25" y="10"/>
                    </a:cubicBezTo>
                    <a:cubicBezTo>
                      <a:pt x="25" y="8"/>
                      <a:pt x="25" y="6"/>
                      <a:pt x="23" y="4"/>
                    </a:cubicBezTo>
                    <a:cubicBezTo>
                      <a:pt x="21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6" name="Freeform 45">
                <a:extLst>
                  <a:ext uri="{FF2B5EF4-FFF2-40B4-BE49-F238E27FC236}">
                    <a16:creationId xmlns="" xmlns:a16="http://schemas.microsoft.com/office/drawing/2014/main" id="{F50EC3C1-3657-EB42-BBF9-8DD99BF3E6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32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5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5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1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4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7" name="Freeform 46">
                <a:extLst>
                  <a:ext uri="{FF2B5EF4-FFF2-40B4-BE49-F238E27FC236}">
                    <a16:creationId xmlns="" xmlns:a16="http://schemas.microsoft.com/office/drawing/2014/main" id="{997DFEA9-CD92-8E48-B3AA-A70F82ED7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326"/>
                <a:ext cx="68" cy="71"/>
              </a:xfrm>
              <a:custGeom>
                <a:avLst/>
                <a:gdLst>
                  <a:gd name="T0" fmla="*/ 35 w 36"/>
                  <a:gd name="T1" fmla="*/ 27 h 37"/>
                  <a:gd name="T2" fmla="*/ 36 w 36"/>
                  <a:gd name="T3" fmla="*/ 27 h 37"/>
                  <a:gd name="T4" fmla="*/ 32 w 36"/>
                  <a:gd name="T5" fmla="*/ 37 h 37"/>
                  <a:gd name="T6" fmla="*/ 0 w 36"/>
                  <a:gd name="T7" fmla="*/ 37 h 37"/>
                  <a:gd name="T8" fmla="*/ 0 w 36"/>
                  <a:gd name="T9" fmla="*/ 36 h 37"/>
                  <a:gd name="T10" fmla="*/ 2 w 36"/>
                  <a:gd name="T11" fmla="*/ 36 h 37"/>
                  <a:gd name="T12" fmla="*/ 6 w 36"/>
                  <a:gd name="T13" fmla="*/ 35 h 37"/>
                  <a:gd name="T14" fmla="*/ 6 w 36"/>
                  <a:gd name="T15" fmla="*/ 31 h 37"/>
                  <a:gd name="T16" fmla="*/ 6 w 36"/>
                  <a:gd name="T17" fmla="*/ 7 h 37"/>
                  <a:gd name="T18" fmla="*/ 5 w 36"/>
                  <a:gd name="T19" fmla="*/ 2 h 37"/>
                  <a:gd name="T20" fmla="*/ 2 w 36"/>
                  <a:gd name="T21" fmla="*/ 1 h 37"/>
                  <a:gd name="T22" fmla="*/ 0 w 36"/>
                  <a:gd name="T23" fmla="*/ 1 h 37"/>
                  <a:gd name="T24" fmla="*/ 0 w 36"/>
                  <a:gd name="T25" fmla="*/ 0 h 37"/>
                  <a:gd name="T26" fmla="*/ 19 w 36"/>
                  <a:gd name="T27" fmla="*/ 0 h 37"/>
                  <a:gd name="T28" fmla="*/ 19 w 36"/>
                  <a:gd name="T29" fmla="*/ 1 h 37"/>
                  <a:gd name="T30" fmla="*/ 14 w 36"/>
                  <a:gd name="T31" fmla="*/ 2 h 37"/>
                  <a:gd name="T32" fmla="*/ 13 w 36"/>
                  <a:gd name="T33" fmla="*/ 3 h 37"/>
                  <a:gd name="T34" fmla="*/ 12 w 36"/>
                  <a:gd name="T35" fmla="*/ 7 h 37"/>
                  <a:gd name="T36" fmla="*/ 12 w 36"/>
                  <a:gd name="T37" fmla="*/ 31 h 37"/>
                  <a:gd name="T38" fmla="*/ 13 w 36"/>
                  <a:gd name="T39" fmla="*/ 34 h 37"/>
                  <a:gd name="T40" fmla="*/ 14 w 36"/>
                  <a:gd name="T41" fmla="*/ 35 h 37"/>
                  <a:gd name="T42" fmla="*/ 18 w 36"/>
                  <a:gd name="T43" fmla="*/ 35 h 37"/>
                  <a:gd name="T44" fmla="*/ 21 w 36"/>
                  <a:gd name="T45" fmla="*/ 35 h 37"/>
                  <a:gd name="T46" fmla="*/ 28 w 36"/>
                  <a:gd name="T47" fmla="*/ 34 h 37"/>
                  <a:gd name="T48" fmla="*/ 32 w 36"/>
                  <a:gd name="T49" fmla="*/ 32 h 37"/>
                  <a:gd name="T50" fmla="*/ 35 w 36"/>
                  <a:gd name="T51" fmla="*/ 2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5" y="27"/>
                    </a:moveTo>
                    <a:cubicBezTo>
                      <a:pt x="36" y="27"/>
                      <a:pt x="36" y="27"/>
                      <a:pt x="36" y="2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7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2"/>
                      <a:pt x="12" y="33"/>
                      <a:pt x="13" y="34"/>
                    </a:cubicBezTo>
                    <a:cubicBezTo>
                      <a:pt x="13" y="34"/>
                      <a:pt x="13" y="35"/>
                      <a:pt x="14" y="35"/>
                    </a:cubicBezTo>
                    <a:cubicBezTo>
                      <a:pt x="14" y="35"/>
                      <a:pt x="16" y="35"/>
                      <a:pt x="18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5" y="35"/>
                      <a:pt x="27" y="35"/>
                      <a:pt x="28" y="34"/>
                    </a:cubicBezTo>
                    <a:cubicBezTo>
                      <a:pt x="29" y="34"/>
                      <a:pt x="30" y="33"/>
                      <a:pt x="32" y="32"/>
                    </a:cubicBezTo>
                    <a:cubicBezTo>
                      <a:pt x="33" y="31"/>
                      <a:pt x="34" y="29"/>
                      <a:pt x="35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8" name="Freeform 47">
                <a:extLst>
                  <a:ext uri="{FF2B5EF4-FFF2-40B4-BE49-F238E27FC236}">
                    <a16:creationId xmlns="" xmlns:a16="http://schemas.microsoft.com/office/drawing/2014/main" id="{A96AB466-A713-274A-8464-D2610F54B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326"/>
                <a:ext cx="67" cy="71"/>
              </a:xfrm>
              <a:custGeom>
                <a:avLst/>
                <a:gdLst>
                  <a:gd name="T0" fmla="*/ 11 w 35"/>
                  <a:gd name="T1" fmla="*/ 2 h 37"/>
                  <a:gd name="T2" fmla="*/ 11 w 35"/>
                  <a:gd name="T3" fmla="*/ 17 h 37"/>
                  <a:gd name="T4" fmla="*/ 20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0 w 35"/>
                  <a:gd name="T21" fmla="*/ 19 h 37"/>
                  <a:gd name="T22" fmla="*/ 11 w 35"/>
                  <a:gd name="T23" fmla="*/ 19 h 37"/>
                  <a:gd name="T24" fmla="*/ 11 w 35"/>
                  <a:gd name="T25" fmla="*/ 31 h 37"/>
                  <a:gd name="T26" fmla="*/ 12 w 35"/>
                  <a:gd name="T27" fmla="*/ 34 h 37"/>
                  <a:gd name="T28" fmla="*/ 12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1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1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1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1" y="2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6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4"/>
                      <a:pt x="12" y="34"/>
                    </a:cubicBezTo>
                    <a:cubicBezTo>
                      <a:pt x="12" y="34"/>
                      <a:pt x="12" y="35"/>
                      <a:pt x="12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2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4" y="35"/>
                      <a:pt x="5" y="35"/>
                      <a:pt x="5" y="34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9" name="Freeform 48">
                <a:extLst>
                  <a:ext uri="{FF2B5EF4-FFF2-40B4-BE49-F238E27FC236}">
                    <a16:creationId xmlns="" xmlns:a16="http://schemas.microsoft.com/office/drawing/2014/main" id="{D9F1604F-D96E-D245-9ECC-42A1F28FE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9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7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30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39" y="2"/>
                      <a:pt x="39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8" y="29"/>
                      <a:pt x="37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8" y="38"/>
                      <a:pt x="14" y="37"/>
                      <a:pt x="12" y="36"/>
                    </a:cubicBezTo>
                    <a:cubicBezTo>
                      <a:pt x="10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5" y="33"/>
                      <a:pt x="16" y="34"/>
                      <a:pt x="17" y="35"/>
                    </a:cubicBezTo>
                    <a:cubicBezTo>
                      <a:pt x="19" y="35"/>
                      <a:pt x="20" y="36"/>
                      <a:pt x="22" y="36"/>
                    </a:cubicBezTo>
                    <a:cubicBezTo>
                      <a:pt x="25" y="36"/>
                      <a:pt x="28" y="35"/>
                      <a:pt x="30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4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90" name="Freeform 49">
                <a:extLst>
                  <a:ext uri="{FF2B5EF4-FFF2-40B4-BE49-F238E27FC236}">
                    <a16:creationId xmlns="" xmlns:a16="http://schemas.microsoft.com/office/drawing/2014/main" id="{2723F882-54AD-A24F-BB61-CA2B6E413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326"/>
                <a:ext cx="101" cy="71"/>
              </a:xfrm>
              <a:custGeom>
                <a:avLst/>
                <a:gdLst>
                  <a:gd name="T0" fmla="*/ 24 w 53"/>
                  <a:gd name="T1" fmla="*/ 37 h 37"/>
                  <a:gd name="T2" fmla="*/ 8 w 53"/>
                  <a:gd name="T3" fmla="*/ 6 h 37"/>
                  <a:gd name="T4" fmla="*/ 8 w 53"/>
                  <a:gd name="T5" fmla="*/ 31 h 37"/>
                  <a:gd name="T6" fmla="*/ 9 w 53"/>
                  <a:gd name="T7" fmla="*/ 35 h 37"/>
                  <a:gd name="T8" fmla="*/ 13 w 53"/>
                  <a:gd name="T9" fmla="*/ 36 h 37"/>
                  <a:gd name="T10" fmla="*/ 14 w 53"/>
                  <a:gd name="T11" fmla="*/ 36 h 37"/>
                  <a:gd name="T12" fmla="*/ 14 w 53"/>
                  <a:gd name="T13" fmla="*/ 37 h 37"/>
                  <a:gd name="T14" fmla="*/ 0 w 53"/>
                  <a:gd name="T15" fmla="*/ 37 h 37"/>
                  <a:gd name="T16" fmla="*/ 0 w 53"/>
                  <a:gd name="T17" fmla="*/ 36 h 37"/>
                  <a:gd name="T18" fmla="*/ 1 w 53"/>
                  <a:gd name="T19" fmla="*/ 36 h 37"/>
                  <a:gd name="T20" fmla="*/ 5 w 53"/>
                  <a:gd name="T21" fmla="*/ 35 h 37"/>
                  <a:gd name="T22" fmla="*/ 6 w 53"/>
                  <a:gd name="T23" fmla="*/ 31 h 37"/>
                  <a:gd name="T24" fmla="*/ 6 w 53"/>
                  <a:gd name="T25" fmla="*/ 6 h 37"/>
                  <a:gd name="T26" fmla="*/ 5 w 53"/>
                  <a:gd name="T27" fmla="*/ 3 h 37"/>
                  <a:gd name="T28" fmla="*/ 3 w 53"/>
                  <a:gd name="T29" fmla="*/ 2 h 37"/>
                  <a:gd name="T30" fmla="*/ 0 w 53"/>
                  <a:gd name="T31" fmla="*/ 1 h 37"/>
                  <a:gd name="T32" fmla="*/ 0 w 53"/>
                  <a:gd name="T33" fmla="*/ 0 h 37"/>
                  <a:gd name="T34" fmla="*/ 12 w 53"/>
                  <a:gd name="T35" fmla="*/ 0 h 37"/>
                  <a:gd name="T36" fmla="*/ 26 w 53"/>
                  <a:gd name="T37" fmla="*/ 29 h 37"/>
                  <a:gd name="T38" fmla="*/ 41 w 53"/>
                  <a:gd name="T39" fmla="*/ 0 h 37"/>
                  <a:gd name="T40" fmla="*/ 53 w 53"/>
                  <a:gd name="T41" fmla="*/ 0 h 37"/>
                  <a:gd name="T42" fmla="*/ 53 w 53"/>
                  <a:gd name="T43" fmla="*/ 1 h 37"/>
                  <a:gd name="T44" fmla="*/ 51 w 53"/>
                  <a:gd name="T45" fmla="*/ 1 h 37"/>
                  <a:gd name="T46" fmla="*/ 48 w 53"/>
                  <a:gd name="T47" fmla="*/ 2 h 37"/>
                  <a:gd name="T48" fmla="*/ 47 w 53"/>
                  <a:gd name="T49" fmla="*/ 6 h 37"/>
                  <a:gd name="T50" fmla="*/ 47 w 53"/>
                  <a:gd name="T51" fmla="*/ 31 h 37"/>
                  <a:gd name="T52" fmla="*/ 48 w 53"/>
                  <a:gd name="T53" fmla="*/ 35 h 37"/>
                  <a:gd name="T54" fmla="*/ 51 w 53"/>
                  <a:gd name="T55" fmla="*/ 36 h 37"/>
                  <a:gd name="T56" fmla="*/ 53 w 53"/>
                  <a:gd name="T57" fmla="*/ 36 h 37"/>
                  <a:gd name="T58" fmla="*/ 53 w 53"/>
                  <a:gd name="T59" fmla="*/ 37 h 37"/>
                  <a:gd name="T60" fmla="*/ 35 w 53"/>
                  <a:gd name="T61" fmla="*/ 37 h 37"/>
                  <a:gd name="T62" fmla="*/ 35 w 53"/>
                  <a:gd name="T63" fmla="*/ 36 h 37"/>
                  <a:gd name="T64" fmla="*/ 37 w 53"/>
                  <a:gd name="T65" fmla="*/ 36 h 37"/>
                  <a:gd name="T66" fmla="*/ 40 w 53"/>
                  <a:gd name="T67" fmla="*/ 35 h 37"/>
                  <a:gd name="T68" fmla="*/ 41 w 53"/>
                  <a:gd name="T69" fmla="*/ 31 h 37"/>
                  <a:gd name="T70" fmla="*/ 41 w 53"/>
                  <a:gd name="T71" fmla="*/ 6 h 37"/>
                  <a:gd name="T72" fmla="*/ 25 w 53"/>
                  <a:gd name="T73" fmla="*/ 37 h 37"/>
                  <a:gd name="T74" fmla="*/ 24 w 53"/>
                  <a:gd name="T75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3" h="37">
                    <a:moveTo>
                      <a:pt x="24" y="37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33"/>
                      <a:pt x="9" y="35"/>
                      <a:pt x="9" y="35"/>
                    </a:cubicBezTo>
                    <a:cubicBezTo>
                      <a:pt x="10" y="36"/>
                      <a:pt x="11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0" y="1"/>
                      <a:pt x="48" y="2"/>
                      <a:pt x="48" y="2"/>
                    </a:cubicBezTo>
                    <a:cubicBezTo>
                      <a:pt x="47" y="3"/>
                      <a:pt x="47" y="4"/>
                      <a:pt x="47" y="6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3"/>
                      <a:pt x="47" y="35"/>
                      <a:pt x="48" y="35"/>
                    </a:cubicBezTo>
                    <a:cubicBezTo>
                      <a:pt x="49" y="36"/>
                      <a:pt x="50" y="36"/>
                      <a:pt x="51" y="36"/>
                    </a:cubicBezTo>
                    <a:cubicBezTo>
                      <a:pt x="53" y="36"/>
                      <a:pt x="53" y="36"/>
                      <a:pt x="53" y="36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8" y="36"/>
                      <a:pt x="40" y="36"/>
                      <a:pt x="40" y="35"/>
                    </a:cubicBezTo>
                    <a:cubicBezTo>
                      <a:pt x="41" y="34"/>
                      <a:pt x="41" y="33"/>
                      <a:pt x="41" y="31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25" y="37"/>
                      <a:pt x="25" y="37"/>
                      <a:pt x="25" y="37"/>
                    </a:cubicBezTo>
                    <a:lnTo>
                      <a:pt x="24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  <p:grpSp>
          <p:nvGrpSpPr>
            <p:cNvPr id="123" name="Group 67">
              <a:extLst>
                <a:ext uri="{FF2B5EF4-FFF2-40B4-BE49-F238E27FC236}">
                  <a16:creationId xmlns="" xmlns:a16="http://schemas.microsoft.com/office/drawing/2014/main" id="{A0D298E6-2680-F346-B186-5D2B18913BC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595040" y="83506"/>
              <a:ext cx="533403" cy="535137"/>
              <a:chOff x="594" y="467"/>
              <a:chExt cx="1846" cy="1852"/>
            </a:xfrm>
            <a:solidFill>
              <a:srgbClr val="09234F"/>
            </a:solidFill>
          </p:grpSpPr>
          <p:sp>
            <p:nvSpPr>
              <p:cNvPr id="124" name="Rectangle 68">
                <a:extLst>
                  <a:ext uri="{FF2B5EF4-FFF2-40B4-BE49-F238E27FC236}">
                    <a16:creationId xmlns="" xmlns:a16="http://schemas.microsoft.com/office/drawing/2014/main" id="{70F15E9B-CAC0-D345-8D7B-14E99FF48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9" y="1208"/>
                <a:ext cx="10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5" name="Freeform 69">
                <a:extLst>
                  <a:ext uri="{FF2B5EF4-FFF2-40B4-BE49-F238E27FC236}">
                    <a16:creationId xmlns="" xmlns:a16="http://schemas.microsoft.com/office/drawing/2014/main" id="{37264D80-A120-A64F-8306-19458784B1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0" y="843"/>
                <a:ext cx="945" cy="1112"/>
              </a:xfrm>
              <a:custGeom>
                <a:avLst/>
                <a:gdLst>
                  <a:gd name="T0" fmla="*/ 342 w 495"/>
                  <a:gd name="T1" fmla="*/ 490 h 581"/>
                  <a:gd name="T2" fmla="*/ 266 w 495"/>
                  <a:gd name="T3" fmla="*/ 393 h 581"/>
                  <a:gd name="T4" fmla="*/ 155 w 495"/>
                  <a:gd name="T5" fmla="*/ 426 h 581"/>
                  <a:gd name="T6" fmla="*/ 158 w 495"/>
                  <a:gd name="T7" fmla="*/ 351 h 581"/>
                  <a:gd name="T8" fmla="*/ 108 w 495"/>
                  <a:gd name="T9" fmla="*/ 266 h 581"/>
                  <a:gd name="T10" fmla="*/ 117 w 495"/>
                  <a:gd name="T11" fmla="*/ 114 h 581"/>
                  <a:gd name="T12" fmla="*/ 157 w 495"/>
                  <a:gd name="T13" fmla="*/ 119 h 581"/>
                  <a:gd name="T14" fmla="*/ 167 w 495"/>
                  <a:gd name="T15" fmla="*/ 129 h 581"/>
                  <a:gd name="T16" fmla="*/ 172 w 495"/>
                  <a:gd name="T17" fmla="*/ 169 h 581"/>
                  <a:gd name="T18" fmla="*/ 67 w 495"/>
                  <a:gd name="T19" fmla="*/ 266 h 581"/>
                  <a:gd name="T20" fmla="*/ 152 w 495"/>
                  <a:gd name="T21" fmla="*/ 111 h 581"/>
                  <a:gd name="T22" fmla="*/ 142 w 495"/>
                  <a:gd name="T23" fmla="*/ 149 h 581"/>
                  <a:gd name="T24" fmla="*/ 180 w 495"/>
                  <a:gd name="T25" fmla="*/ 133 h 581"/>
                  <a:gd name="T26" fmla="*/ 181 w 495"/>
                  <a:gd name="T27" fmla="*/ 47 h 581"/>
                  <a:gd name="T28" fmla="*/ 196 w 495"/>
                  <a:gd name="T29" fmla="*/ 283 h 581"/>
                  <a:gd name="T30" fmla="*/ 198 w 495"/>
                  <a:gd name="T31" fmla="*/ 136 h 581"/>
                  <a:gd name="T32" fmla="*/ 201 w 495"/>
                  <a:gd name="T33" fmla="*/ 5 h 581"/>
                  <a:gd name="T34" fmla="*/ 211 w 495"/>
                  <a:gd name="T35" fmla="*/ 61 h 581"/>
                  <a:gd name="T36" fmla="*/ 255 w 495"/>
                  <a:gd name="T37" fmla="*/ 145 h 581"/>
                  <a:gd name="T38" fmla="*/ 278 w 495"/>
                  <a:gd name="T39" fmla="*/ 84 h 581"/>
                  <a:gd name="T40" fmla="*/ 357 w 495"/>
                  <a:gd name="T41" fmla="*/ 54 h 581"/>
                  <a:gd name="T42" fmla="*/ 411 w 495"/>
                  <a:gd name="T43" fmla="*/ 93 h 581"/>
                  <a:gd name="T44" fmla="*/ 430 w 495"/>
                  <a:gd name="T45" fmla="*/ 95 h 581"/>
                  <a:gd name="T46" fmla="*/ 463 w 495"/>
                  <a:gd name="T47" fmla="*/ 155 h 581"/>
                  <a:gd name="T48" fmla="*/ 221 w 495"/>
                  <a:gd name="T49" fmla="*/ 279 h 581"/>
                  <a:gd name="T50" fmla="*/ 349 w 495"/>
                  <a:gd name="T51" fmla="*/ 257 h 581"/>
                  <a:gd name="T52" fmla="*/ 398 w 495"/>
                  <a:gd name="T53" fmla="*/ 210 h 581"/>
                  <a:gd name="T54" fmla="*/ 406 w 495"/>
                  <a:gd name="T55" fmla="*/ 220 h 581"/>
                  <a:gd name="T56" fmla="*/ 411 w 495"/>
                  <a:gd name="T57" fmla="*/ 451 h 581"/>
                  <a:gd name="T58" fmla="*/ 406 w 495"/>
                  <a:gd name="T59" fmla="*/ 321 h 581"/>
                  <a:gd name="T60" fmla="*/ 468 w 495"/>
                  <a:gd name="T61" fmla="*/ 184 h 581"/>
                  <a:gd name="T62" fmla="*/ 460 w 495"/>
                  <a:gd name="T63" fmla="*/ 233 h 581"/>
                  <a:gd name="T64" fmla="*/ 384 w 495"/>
                  <a:gd name="T65" fmla="*/ 222 h 581"/>
                  <a:gd name="T66" fmla="*/ 420 w 495"/>
                  <a:gd name="T67" fmla="*/ 188 h 581"/>
                  <a:gd name="T68" fmla="*/ 364 w 495"/>
                  <a:gd name="T69" fmla="*/ 225 h 581"/>
                  <a:gd name="T70" fmla="*/ 360 w 495"/>
                  <a:gd name="T71" fmla="*/ 188 h 581"/>
                  <a:gd name="T72" fmla="*/ 386 w 495"/>
                  <a:gd name="T73" fmla="*/ 356 h 581"/>
                  <a:gd name="T74" fmla="*/ 220 w 495"/>
                  <a:gd name="T75" fmla="*/ 351 h 581"/>
                  <a:gd name="T76" fmla="*/ 235 w 495"/>
                  <a:gd name="T77" fmla="*/ 315 h 581"/>
                  <a:gd name="T78" fmla="*/ 206 w 495"/>
                  <a:gd name="T79" fmla="*/ 172 h 581"/>
                  <a:gd name="T80" fmla="*/ 238 w 495"/>
                  <a:gd name="T81" fmla="*/ 167 h 581"/>
                  <a:gd name="T82" fmla="*/ 251 w 495"/>
                  <a:gd name="T83" fmla="*/ 158 h 581"/>
                  <a:gd name="T84" fmla="*/ 269 w 495"/>
                  <a:gd name="T85" fmla="*/ 131 h 581"/>
                  <a:gd name="T86" fmla="*/ 278 w 495"/>
                  <a:gd name="T87" fmla="*/ 100 h 581"/>
                  <a:gd name="T88" fmla="*/ 393 w 495"/>
                  <a:gd name="T89" fmla="*/ 130 h 581"/>
                  <a:gd name="T90" fmla="*/ 438 w 495"/>
                  <a:gd name="T91" fmla="*/ 100 h 581"/>
                  <a:gd name="T92" fmla="*/ 438 w 495"/>
                  <a:gd name="T93" fmla="*/ 154 h 581"/>
                  <a:gd name="T94" fmla="*/ 456 w 495"/>
                  <a:gd name="T95" fmla="*/ 159 h 581"/>
                  <a:gd name="T96" fmla="*/ 474 w 495"/>
                  <a:gd name="T97" fmla="*/ 100 h 581"/>
                  <a:gd name="T98" fmla="*/ 455 w 495"/>
                  <a:gd name="T99" fmla="*/ 80 h 581"/>
                  <a:gd name="T100" fmla="*/ 343 w 495"/>
                  <a:gd name="T101" fmla="*/ 34 h 581"/>
                  <a:gd name="T102" fmla="*/ 206 w 495"/>
                  <a:gd name="T103" fmla="*/ 0 h 581"/>
                  <a:gd name="T104" fmla="*/ 173 w 495"/>
                  <a:gd name="T105" fmla="*/ 7 h 581"/>
                  <a:gd name="T106" fmla="*/ 143 w 495"/>
                  <a:gd name="T107" fmla="*/ 23 h 581"/>
                  <a:gd name="T108" fmla="*/ 121 w 495"/>
                  <a:gd name="T109" fmla="*/ 51 h 581"/>
                  <a:gd name="T110" fmla="*/ 148 w 495"/>
                  <a:gd name="T111" fmla="*/ 83 h 581"/>
                  <a:gd name="T112" fmla="*/ 59 w 495"/>
                  <a:gd name="T113" fmla="*/ 98 h 581"/>
                  <a:gd name="T114" fmla="*/ 108 w 495"/>
                  <a:gd name="T115" fmla="*/ 286 h 581"/>
                  <a:gd name="T116" fmla="*/ 152 w 495"/>
                  <a:gd name="T117" fmla="*/ 307 h 581"/>
                  <a:gd name="T118" fmla="*/ 102 w 495"/>
                  <a:gd name="T119" fmla="*/ 418 h 581"/>
                  <a:gd name="T120" fmla="*/ 495 w 495"/>
                  <a:gd name="T121" fmla="*/ 512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5" h="581">
                    <a:moveTo>
                      <a:pt x="369" y="368"/>
                    </a:moveTo>
                    <a:cubicBezTo>
                      <a:pt x="334" y="361"/>
                      <a:pt x="334" y="361"/>
                      <a:pt x="334" y="361"/>
                    </a:cubicBezTo>
                    <a:cubicBezTo>
                      <a:pt x="289" y="371"/>
                      <a:pt x="289" y="371"/>
                      <a:pt x="289" y="371"/>
                    </a:cubicBezTo>
                    <a:cubicBezTo>
                      <a:pt x="298" y="361"/>
                      <a:pt x="298" y="361"/>
                      <a:pt x="298" y="361"/>
                    </a:cubicBezTo>
                    <a:cubicBezTo>
                      <a:pt x="337" y="349"/>
                      <a:pt x="337" y="349"/>
                      <a:pt x="337" y="349"/>
                    </a:cubicBezTo>
                    <a:cubicBezTo>
                      <a:pt x="376" y="362"/>
                      <a:pt x="376" y="362"/>
                      <a:pt x="376" y="362"/>
                    </a:cubicBezTo>
                    <a:lnTo>
                      <a:pt x="369" y="368"/>
                    </a:lnTo>
                    <a:close/>
                    <a:moveTo>
                      <a:pt x="342" y="490"/>
                    </a:moveTo>
                    <a:cubicBezTo>
                      <a:pt x="337" y="470"/>
                      <a:pt x="337" y="470"/>
                      <a:pt x="337" y="470"/>
                    </a:cubicBezTo>
                    <a:cubicBezTo>
                      <a:pt x="349" y="422"/>
                      <a:pt x="349" y="422"/>
                      <a:pt x="349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64" y="420"/>
                      <a:pt x="364" y="420"/>
                      <a:pt x="364" y="420"/>
                    </a:cubicBezTo>
                    <a:cubicBezTo>
                      <a:pt x="375" y="493"/>
                      <a:pt x="375" y="493"/>
                      <a:pt x="375" y="493"/>
                    </a:cubicBezTo>
                    <a:cubicBezTo>
                      <a:pt x="364" y="492"/>
                      <a:pt x="353" y="491"/>
                      <a:pt x="342" y="490"/>
                    </a:cubicBezTo>
                    <a:close/>
                    <a:moveTo>
                      <a:pt x="266" y="393"/>
                    </a:moveTo>
                    <a:cubicBezTo>
                      <a:pt x="299" y="401"/>
                      <a:pt x="299" y="401"/>
                      <a:pt x="299" y="401"/>
                    </a:cubicBezTo>
                    <a:cubicBezTo>
                      <a:pt x="344" y="384"/>
                      <a:pt x="344" y="384"/>
                      <a:pt x="344" y="384"/>
                    </a:cubicBezTo>
                    <a:cubicBezTo>
                      <a:pt x="369" y="396"/>
                      <a:pt x="369" y="396"/>
                      <a:pt x="369" y="396"/>
                    </a:cubicBezTo>
                    <a:cubicBezTo>
                      <a:pt x="344" y="392"/>
                      <a:pt x="344" y="392"/>
                      <a:pt x="344" y="392"/>
                    </a:cubicBezTo>
                    <a:cubicBezTo>
                      <a:pt x="298" y="409"/>
                      <a:pt x="298" y="409"/>
                      <a:pt x="298" y="409"/>
                    </a:cubicBezTo>
                    <a:lnTo>
                      <a:pt x="266" y="393"/>
                    </a:lnTo>
                    <a:close/>
                    <a:moveTo>
                      <a:pt x="171" y="472"/>
                    </a:moveTo>
                    <a:cubicBezTo>
                      <a:pt x="155" y="426"/>
                      <a:pt x="155" y="426"/>
                      <a:pt x="155" y="426"/>
                    </a:cubicBezTo>
                    <a:cubicBezTo>
                      <a:pt x="132" y="419"/>
                      <a:pt x="132" y="419"/>
                      <a:pt x="132" y="419"/>
                    </a:cubicBezTo>
                    <a:cubicBezTo>
                      <a:pt x="170" y="407"/>
                      <a:pt x="170" y="407"/>
                      <a:pt x="170" y="407"/>
                    </a:cubicBezTo>
                    <a:cubicBezTo>
                      <a:pt x="185" y="457"/>
                      <a:pt x="185" y="457"/>
                      <a:pt x="185" y="457"/>
                    </a:cubicBezTo>
                    <a:cubicBezTo>
                      <a:pt x="278" y="443"/>
                      <a:pt x="278" y="443"/>
                      <a:pt x="278" y="443"/>
                    </a:cubicBezTo>
                    <a:lnTo>
                      <a:pt x="171" y="472"/>
                    </a:lnTo>
                    <a:close/>
                    <a:moveTo>
                      <a:pt x="154" y="326"/>
                    </a:moveTo>
                    <a:cubicBezTo>
                      <a:pt x="158" y="326"/>
                      <a:pt x="158" y="326"/>
                      <a:pt x="158" y="326"/>
                    </a:cubicBezTo>
                    <a:cubicBezTo>
                      <a:pt x="158" y="351"/>
                      <a:pt x="158" y="351"/>
                      <a:pt x="158" y="351"/>
                    </a:cubicBezTo>
                    <a:cubicBezTo>
                      <a:pt x="154" y="351"/>
                      <a:pt x="154" y="351"/>
                      <a:pt x="154" y="351"/>
                    </a:cubicBezTo>
                    <a:lnTo>
                      <a:pt x="154" y="326"/>
                    </a:lnTo>
                    <a:close/>
                    <a:moveTo>
                      <a:pt x="164" y="326"/>
                    </a:moveTo>
                    <a:cubicBezTo>
                      <a:pt x="187" y="326"/>
                      <a:pt x="187" y="326"/>
                      <a:pt x="187" y="326"/>
                    </a:cubicBezTo>
                    <a:cubicBezTo>
                      <a:pt x="187" y="351"/>
                      <a:pt x="187" y="351"/>
                      <a:pt x="187" y="351"/>
                    </a:cubicBezTo>
                    <a:cubicBezTo>
                      <a:pt x="164" y="351"/>
                      <a:pt x="164" y="351"/>
                      <a:pt x="164" y="351"/>
                    </a:cubicBezTo>
                    <a:lnTo>
                      <a:pt x="164" y="326"/>
                    </a:lnTo>
                    <a:close/>
                    <a:moveTo>
                      <a:pt x="108" y="266"/>
                    </a:moveTo>
                    <a:cubicBezTo>
                      <a:pt x="108" y="266"/>
                      <a:pt x="108" y="266"/>
                      <a:pt x="108" y="266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78" y="100"/>
                      <a:pt x="78" y="100"/>
                      <a:pt x="78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48" y="98"/>
                      <a:pt x="148" y="98"/>
                      <a:pt x="148" y="98"/>
                    </a:cubicBezTo>
                    <a:cubicBezTo>
                      <a:pt x="149" y="99"/>
                      <a:pt x="149" y="100"/>
                      <a:pt x="149" y="101"/>
                    </a:cubicBezTo>
                    <a:cubicBezTo>
                      <a:pt x="117" y="114"/>
                      <a:pt x="117" y="114"/>
                      <a:pt x="117" y="114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2" y="114"/>
                      <a:pt x="112" y="114"/>
                      <a:pt x="112" y="114"/>
                    </a:cubicBezTo>
                    <a:cubicBezTo>
                      <a:pt x="120" y="132"/>
                      <a:pt x="120" y="132"/>
                      <a:pt x="120" y="132"/>
                    </a:cubicBezTo>
                    <a:cubicBezTo>
                      <a:pt x="124" y="131"/>
                      <a:pt x="124" y="131"/>
                      <a:pt x="124" y="131"/>
                    </a:cubicBezTo>
                    <a:cubicBezTo>
                      <a:pt x="123" y="128"/>
                      <a:pt x="123" y="128"/>
                      <a:pt x="123" y="128"/>
                    </a:cubicBezTo>
                    <a:cubicBezTo>
                      <a:pt x="155" y="115"/>
                      <a:pt x="155" y="115"/>
                      <a:pt x="155" y="115"/>
                    </a:cubicBezTo>
                    <a:cubicBezTo>
                      <a:pt x="155" y="116"/>
                      <a:pt x="156" y="118"/>
                      <a:pt x="157" y="119"/>
                    </a:cubicBezTo>
                    <a:cubicBezTo>
                      <a:pt x="133" y="143"/>
                      <a:pt x="133" y="143"/>
                      <a:pt x="133" y="143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28" y="144"/>
                      <a:pt x="128" y="144"/>
                      <a:pt x="128" y="144"/>
                    </a:cubicBezTo>
                    <a:cubicBezTo>
                      <a:pt x="142" y="158"/>
                      <a:pt x="142" y="158"/>
                      <a:pt x="142" y="158"/>
                    </a:cubicBezTo>
                    <a:cubicBezTo>
                      <a:pt x="146" y="155"/>
                      <a:pt x="146" y="155"/>
                      <a:pt x="146" y="155"/>
                    </a:cubicBezTo>
                    <a:cubicBezTo>
                      <a:pt x="144" y="153"/>
                      <a:pt x="144" y="153"/>
                      <a:pt x="144" y="153"/>
                    </a:cubicBezTo>
                    <a:cubicBezTo>
                      <a:pt x="167" y="129"/>
                      <a:pt x="167" y="129"/>
                      <a:pt x="167" y="129"/>
                    </a:cubicBezTo>
                    <a:cubicBezTo>
                      <a:pt x="169" y="130"/>
                      <a:pt x="170" y="131"/>
                      <a:pt x="171" y="131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4" y="166"/>
                      <a:pt x="154" y="166"/>
                      <a:pt x="154" y="166"/>
                    </a:cubicBezTo>
                    <a:cubicBezTo>
                      <a:pt x="173" y="173"/>
                      <a:pt x="173" y="173"/>
                      <a:pt x="173" y="173"/>
                    </a:cubicBezTo>
                    <a:cubicBezTo>
                      <a:pt x="174" y="169"/>
                      <a:pt x="174" y="169"/>
                      <a:pt x="174" y="169"/>
                    </a:cubicBezTo>
                    <a:cubicBezTo>
                      <a:pt x="172" y="169"/>
                      <a:pt x="172" y="169"/>
                      <a:pt x="172" y="169"/>
                    </a:cubicBezTo>
                    <a:cubicBezTo>
                      <a:pt x="185" y="137"/>
                      <a:pt x="185" y="137"/>
                      <a:pt x="185" y="137"/>
                    </a:cubicBezTo>
                    <a:cubicBezTo>
                      <a:pt x="186" y="138"/>
                      <a:pt x="187" y="138"/>
                      <a:pt x="189" y="138"/>
                    </a:cubicBezTo>
                    <a:cubicBezTo>
                      <a:pt x="189" y="172"/>
                      <a:pt x="189" y="172"/>
                      <a:pt x="189" y="172"/>
                    </a:cubicBezTo>
                    <a:cubicBezTo>
                      <a:pt x="187" y="172"/>
                      <a:pt x="187" y="172"/>
                      <a:pt x="187" y="172"/>
                    </a:cubicBezTo>
                    <a:cubicBezTo>
                      <a:pt x="187" y="266"/>
                      <a:pt x="187" y="266"/>
                      <a:pt x="187" y="266"/>
                    </a:cubicBezTo>
                    <a:lnTo>
                      <a:pt x="108" y="266"/>
                    </a:lnTo>
                    <a:close/>
                    <a:moveTo>
                      <a:pt x="73" y="266"/>
                    </a:moveTo>
                    <a:cubicBezTo>
                      <a:pt x="67" y="266"/>
                      <a:pt x="67" y="266"/>
                      <a:pt x="67" y="266"/>
                    </a:cubicBezTo>
                    <a:cubicBezTo>
                      <a:pt x="67" y="100"/>
                      <a:pt x="67" y="100"/>
                      <a:pt x="67" y="100"/>
                    </a:cubicBezTo>
                    <a:cubicBezTo>
                      <a:pt x="73" y="100"/>
                      <a:pt x="73" y="100"/>
                      <a:pt x="73" y="100"/>
                    </a:cubicBezTo>
                    <a:lnTo>
                      <a:pt x="73" y="266"/>
                    </a:lnTo>
                    <a:close/>
                    <a:moveTo>
                      <a:pt x="152" y="111"/>
                    </a:moveTo>
                    <a:cubicBezTo>
                      <a:pt x="153" y="112"/>
                      <a:pt x="153" y="112"/>
                      <a:pt x="153" y="113"/>
                    </a:cubicBezTo>
                    <a:cubicBezTo>
                      <a:pt x="124" y="125"/>
                      <a:pt x="124" y="125"/>
                      <a:pt x="124" y="125"/>
                    </a:cubicBezTo>
                    <a:cubicBezTo>
                      <a:pt x="123" y="123"/>
                      <a:pt x="123" y="123"/>
                      <a:pt x="123" y="123"/>
                    </a:cubicBezTo>
                    <a:lnTo>
                      <a:pt x="152" y="111"/>
                    </a:lnTo>
                    <a:close/>
                    <a:moveTo>
                      <a:pt x="122" y="57"/>
                    </a:moveTo>
                    <a:cubicBezTo>
                      <a:pt x="122" y="55"/>
                      <a:pt x="122" y="55"/>
                      <a:pt x="122" y="55"/>
                    </a:cubicBezTo>
                    <a:cubicBezTo>
                      <a:pt x="155" y="69"/>
                      <a:pt x="155" y="69"/>
                      <a:pt x="155" y="69"/>
                    </a:cubicBezTo>
                    <a:cubicBezTo>
                      <a:pt x="154" y="71"/>
                      <a:pt x="154" y="71"/>
                      <a:pt x="154" y="71"/>
                    </a:cubicBezTo>
                    <a:lnTo>
                      <a:pt x="122" y="57"/>
                    </a:lnTo>
                    <a:close/>
                    <a:moveTo>
                      <a:pt x="165" y="124"/>
                    </a:moveTo>
                    <a:cubicBezTo>
                      <a:pt x="166" y="125"/>
                      <a:pt x="166" y="125"/>
                      <a:pt x="167" y="126"/>
                    </a:cubicBezTo>
                    <a:cubicBezTo>
                      <a:pt x="142" y="149"/>
                      <a:pt x="142" y="149"/>
                      <a:pt x="142" y="149"/>
                    </a:cubicBezTo>
                    <a:cubicBezTo>
                      <a:pt x="141" y="148"/>
                      <a:pt x="141" y="148"/>
                      <a:pt x="141" y="148"/>
                    </a:cubicBezTo>
                    <a:lnTo>
                      <a:pt x="165" y="124"/>
                    </a:lnTo>
                    <a:close/>
                    <a:moveTo>
                      <a:pt x="139" y="29"/>
                    </a:moveTo>
                    <a:cubicBezTo>
                      <a:pt x="143" y="30"/>
                      <a:pt x="143" y="30"/>
                      <a:pt x="143" y="30"/>
                    </a:cubicBezTo>
                    <a:cubicBezTo>
                      <a:pt x="168" y="54"/>
                      <a:pt x="168" y="54"/>
                      <a:pt x="168" y="54"/>
                    </a:cubicBezTo>
                    <a:cubicBezTo>
                      <a:pt x="165" y="57"/>
                      <a:pt x="165" y="57"/>
                      <a:pt x="165" y="57"/>
                    </a:cubicBezTo>
                    <a:lnTo>
                      <a:pt x="139" y="29"/>
                    </a:lnTo>
                    <a:close/>
                    <a:moveTo>
                      <a:pt x="180" y="133"/>
                    </a:moveTo>
                    <a:cubicBezTo>
                      <a:pt x="181" y="134"/>
                      <a:pt x="182" y="134"/>
                      <a:pt x="183" y="134"/>
                    </a:cubicBezTo>
                    <a:cubicBezTo>
                      <a:pt x="169" y="166"/>
                      <a:pt x="169" y="166"/>
                      <a:pt x="169" y="166"/>
                    </a:cubicBezTo>
                    <a:cubicBezTo>
                      <a:pt x="167" y="166"/>
                      <a:pt x="167" y="166"/>
                      <a:pt x="167" y="166"/>
                    </a:cubicBezTo>
                    <a:lnTo>
                      <a:pt x="180" y="133"/>
                    </a:lnTo>
                    <a:close/>
                    <a:moveTo>
                      <a:pt x="166" y="11"/>
                    </a:moveTo>
                    <a:cubicBezTo>
                      <a:pt x="170" y="18"/>
                      <a:pt x="170" y="18"/>
                      <a:pt x="170" y="18"/>
                    </a:cubicBezTo>
                    <a:cubicBezTo>
                      <a:pt x="184" y="46"/>
                      <a:pt x="184" y="46"/>
                      <a:pt x="184" y="46"/>
                    </a:cubicBezTo>
                    <a:cubicBezTo>
                      <a:pt x="183" y="46"/>
                      <a:pt x="182" y="47"/>
                      <a:pt x="181" y="47"/>
                    </a:cubicBezTo>
                    <a:lnTo>
                      <a:pt x="166" y="11"/>
                    </a:lnTo>
                    <a:close/>
                    <a:moveTo>
                      <a:pt x="196" y="324"/>
                    </a:moveTo>
                    <a:cubicBezTo>
                      <a:pt x="196" y="324"/>
                      <a:pt x="196" y="324"/>
                      <a:pt x="196" y="324"/>
                    </a:cubicBezTo>
                    <a:cubicBezTo>
                      <a:pt x="201" y="328"/>
                      <a:pt x="201" y="328"/>
                      <a:pt x="201" y="328"/>
                    </a:cubicBezTo>
                    <a:cubicBezTo>
                      <a:pt x="201" y="351"/>
                      <a:pt x="201" y="351"/>
                      <a:pt x="201" y="351"/>
                    </a:cubicBezTo>
                    <a:cubicBezTo>
                      <a:pt x="196" y="351"/>
                      <a:pt x="196" y="351"/>
                      <a:pt x="196" y="351"/>
                    </a:cubicBezTo>
                    <a:lnTo>
                      <a:pt x="196" y="324"/>
                    </a:lnTo>
                    <a:close/>
                    <a:moveTo>
                      <a:pt x="196" y="283"/>
                    </a:moveTo>
                    <a:cubicBezTo>
                      <a:pt x="196" y="283"/>
                      <a:pt x="196" y="283"/>
                      <a:pt x="196" y="283"/>
                    </a:cubicBezTo>
                    <a:cubicBezTo>
                      <a:pt x="201" y="287"/>
                      <a:pt x="201" y="287"/>
                      <a:pt x="201" y="287"/>
                    </a:cubicBezTo>
                    <a:cubicBezTo>
                      <a:pt x="201" y="307"/>
                      <a:pt x="201" y="307"/>
                      <a:pt x="201" y="307"/>
                    </a:cubicBezTo>
                    <a:cubicBezTo>
                      <a:pt x="196" y="307"/>
                      <a:pt x="196" y="307"/>
                      <a:pt x="196" y="307"/>
                    </a:cubicBezTo>
                    <a:lnTo>
                      <a:pt x="196" y="283"/>
                    </a:lnTo>
                    <a:close/>
                    <a:moveTo>
                      <a:pt x="196" y="172"/>
                    </a:moveTo>
                    <a:cubicBezTo>
                      <a:pt x="198" y="172"/>
                      <a:pt x="198" y="172"/>
                      <a:pt x="198" y="172"/>
                    </a:cubicBezTo>
                    <a:cubicBezTo>
                      <a:pt x="198" y="136"/>
                      <a:pt x="198" y="136"/>
                      <a:pt x="198" y="136"/>
                    </a:cubicBezTo>
                    <a:cubicBezTo>
                      <a:pt x="199" y="136"/>
                      <a:pt x="200" y="136"/>
                      <a:pt x="201" y="136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267"/>
                      <a:pt x="201" y="267"/>
                      <a:pt x="201" y="267"/>
                    </a:cubicBezTo>
                    <a:cubicBezTo>
                      <a:pt x="196" y="267"/>
                      <a:pt x="196" y="267"/>
                      <a:pt x="196" y="267"/>
                    </a:cubicBezTo>
                    <a:lnTo>
                      <a:pt x="196" y="172"/>
                    </a:lnTo>
                    <a:close/>
                    <a:moveTo>
                      <a:pt x="199" y="5"/>
                    </a:moveTo>
                    <a:cubicBezTo>
                      <a:pt x="201" y="5"/>
                      <a:pt x="201" y="5"/>
                      <a:pt x="201" y="5"/>
                    </a:cubicBezTo>
                    <a:cubicBezTo>
                      <a:pt x="201" y="45"/>
                      <a:pt x="201" y="45"/>
                      <a:pt x="201" y="45"/>
                    </a:cubicBezTo>
                    <a:cubicBezTo>
                      <a:pt x="200" y="45"/>
                      <a:pt x="199" y="45"/>
                      <a:pt x="199" y="45"/>
                    </a:cubicBezTo>
                    <a:lnTo>
                      <a:pt x="199" y="5"/>
                    </a:lnTo>
                    <a:close/>
                    <a:moveTo>
                      <a:pt x="211" y="61"/>
                    </a:moveTo>
                    <a:cubicBezTo>
                      <a:pt x="217" y="61"/>
                      <a:pt x="221" y="66"/>
                      <a:pt x="221" y="72"/>
                    </a:cubicBezTo>
                    <a:cubicBezTo>
                      <a:pt x="221" y="77"/>
                      <a:pt x="217" y="82"/>
                      <a:pt x="211" y="82"/>
                    </a:cubicBezTo>
                    <a:cubicBezTo>
                      <a:pt x="206" y="82"/>
                      <a:pt x="201" y="77"/>
                      <a:pt x="201" y="72"/>
                    </a:cubicBezTo>
                    <a:cubicBezTo>
                      <a:pt x="201" y="66"/>
                      <a:pt x="206" y="61"/>
                      <a:pt x="211" y="61"/>
                    </a:cubicBezTo>
                    <a:close/>
                    <a:moveTo>
                      <a:pt x="231" y="164"/>
                    </a:moveTo>
                    <a:cubicBezTo>
                      <a:pt x="229" y="164"/>
                      <a:pt x="229" y="164"/>
                      <a:pt x="229" y="164"/>
                    </a:cubicBezTo>
                    <a:cubicBezTo>
                      <a:pt x="216" y="132"/>
                      <a:pt x="216" y="132"/>
                      <a:pt x="216" y="132"/>
                    </a:cubicBezTo>
                    <a:cubicBezTo>
                      <a:pt x="219" y="130"/>
                      <a:pt x="219" y="130"/>
                      <a:pt x="219" y="130"/>
                    </a:cubicBezTo>
                    <a:lnTo>
                      <a:pt x="231" y="164"/>
                    </a:lnTo>
                    <a:close/>
                    <a:moveTo>
                      <a:pt x="232" y="119"/>
                    </a:moveTo>
                    <a:cubicBezTo>
                      <a:pt x="257" y="144"/>
                      <a:pt x="257" y="144"/>
                      <a:pt x="257" y="144"/>
                    </a:cubicBezTo>
                    <a:cubicBezTo>
                      <a:pt x="255" y="145"/>
                      <a:pt x="255" y="145"/>
                      <a:pt x="255" y="145"/>
                    </a:cubicBezTo>
                    <a:cubicBezTo>
                      <a:pt x="231" y="121"/>
                      <a:pt x="231" y="121"/>
                      <a:pt x="231" y="121"/>
                    </a:cubicBezTo>
                    <a:cubicBezTo>
                      <a:pt x="231" y="120"/>
                      <a:pt x="232" y="119"/>
                      <a:pt x="232" y="119"/>
                    </a:cubicBezTo>
                    <a:close/>
                    <a:moveTo>
                      <a:pt x="240" y="103"/>
                    </a:moveTo>
                    <a:cubicBezTo>
                      <a:pt x="272" y="116"/>
                      <a:pt x="272" y="116"/>
                      <a:pt x="272" y="116"/>
                    </a:cubicBezTo>
                    <a:cubicBezTo>
                      <a:pt x="271" y="118"/>
                      <a:pt x="271" y="118"/>
                      <a:pt x="271" y="118"/>
                    </a:cubicBezTo>
                    <a:cubicBezTo>
                      <a:pt x="240" y="105"/>
                      <a:pt x="240" y="105"/>
                      <a:pt x="240" y="105"/>
                    </a:cubicBezTo>
                    <a:cubicBezTo>
                      <a:pt x="240" y="104"/>
                      <a:pt x="240" y="103"/>
                      <a:pt x="240" y="103"/>
                    </a:cubicBezTo>
                    <a:close/>
                    <a:moveTo>
                      <a:pt x="278" y="84"/>
                    </a:moveTo>
                    <a:cubicBezTo>
                      <a:pt x="374" y="84"/>
                      <a:pt x="374" y="84"/>
                      <a:pt x="374" y="84"/>
                    </a:cubicBezTo>
                    <a:cubicBezTo>
                      <a:pt x="374" y="88"/>
                      <a:pt x="374" y="88"/>
                      <a:pt x="374" y="88"/>
                    </a:cubicBezTo>
                    <a:cubicBezTo>
                      <a:pt x="278" y="88"/>
                      <a:pt x="278" y="88"/>
                      <a:pt x="278" y="88"/>
                    </a:cubicBezTo>
                    <a:lnTo>
                      <a:pt x="278" y="84"/>
                    </a:lnTo>
                    <a:close/>
                    <a:moveTo>
                      <a:pt x="359" y="56"/>
                    </a:moveTo>
                    <a:cubicBezTo>
                      <a:pt x="361" y="80"/>
                      <a:pt x="361" y="80"/>
                      <a:pt x="361" y="80"/>
                    </a:cubicBezTo>
                    <a:cubicBezTo>
                      <a:pt x="359" y="80"/>
                      <a:pt x="359" y="80"/>
                      <a:pt x="359" y="80"/>
                    </a:cubicBezTo>
                    <a:cubicBezTo>
                      <a:pt x="357" y="54"/>
                      <a:pt x="357" y="54"/>
                      <a:pt x="357" y="54"/>
                    </a:cubicBezTo>
                    <a:lnTo>
                      <a:pt x="359" y="56"/>
                    </a:lnTo>
                    <a:close/>
                    <a:moveTo>
                      <a:pt x="370" y="68"/>
                    </a:moveTo>
                    <a:cubicBezTo>
                      <a:pt x="397" y="84"/>
                      <a:pt x="397" y="84"/>
                      <a:pt x="397" y="84"/>
                    </a:cubicBezTo>
                    <a:cubicBezTo>
                      <a:pt x="397" y="85"/>
                      <a:pt x="397" y="85"/>
                      <a:pt x="397" y="85"/>
                    </a:cubicBezTo>
                    <a:cubicBezTo>
                      <a:pt x="370" y="72"/>
                      <a:pt x="370" y="72"/>
                      <a:pt x="370" y="72"/>
                    </a:cubicBezTo>
                    <a:lnTo>
                      <a:pt x="370" y="68"/>
                    </a:lnTo>
                    <a:close/>
                    <a:moveTo>
                      <a:pt x="411" y="89"/>
                    </a:moveTo>
                    <a:cubicBezTo>
                      <a:pt x="411" y="93"/>
                      <a:pt x="411" y="93"/>
                      <a:pt x="411" y="93"/>
                    </a:cubicBezTo>
                    <a:cubicBezTo>
                      <a:pt x="381" y="99"/>
                      <a:pt x="381" y="99"/>
                      <a:pt x="381" y="99"/>
                    </a:cubicBezTo>
                    <a:cubicBezTo>
                      <a:pt x="377" y="97"/>
                      <a:pt x="377" y="97"/>
                      <a:pt x="377" y="97"/>
                    </a:cubicBezTo>
                    <a:lnTo>
                      <a:pt x="411" y="89"/>
                    </a:lnTo>
                    <a:close/>
                    <a:moveTo>
                      <a:pt x="430" y="95"/>
                    </a:moveTo>
                    <a:cubicBezTo>
                      <a:pt x="402" y="131"/>
                      <a:pt x="402" y="131"/>
                      <a:pt x="402" y="131"/>
                    </a:cubicBezTo>
                    <a:cubicBezTo>
                      <a:pt x="399" y="127"/>
                      <a:pt x="399" y="127"/>
                      <a:pt x="399" y="127"/>
                    </a:cubicBezTo>
                    <a:cubicBezTo>
                      <a:pt x="427" y="91"/>
                      <a:pt x="427" y="91"/>
                      <a:pt x="427" y="91"/>
                    </a:cubicBezTo>
                    <a:lnTo>
                      <a:pt x="430" y="95"/>
                    </a:lnTo>
                    <a:close/>
                    <a:moveTo>
                      <a:pt x="446" y="98"/>
                    </a:moveTo>
                    <a:cubicBezTo>
                      <a:pt x="431" y="144"/>
                      <a:pt x="431" y="144"/>
                      <a:pt x="431" y="144"/>
                    </a:cubicBezTo>
                    <a:cubicBezTo>
                      <a:pt x="429" y="143"/>
                      <a:pt x="429" y="143"/>
                      <a:pt x="429" y="143"/>
                    </a:cubicBezTo>
                    <a:cubicBezTo>
                      <a:pt x="444" y="96"/>
                      <a:pt x="444" y="96"/>
                      <a:pt x="444" y="96"/>
                    </a:cubicBezTo>
                    <a:lnTo>
                      <a:pt x="446" y="98"/>
                    </a:lnTo>
                    <a:close/>
                    <a:moveTo>
                      <a:pt x="460" y="96"/>
                    </a:moveTo>
                    <a:cubicBezTo>
                      <a:pt x="463" y="96"/>
                      <a:pt x="463" y="96"/>
                      <a:pt x="463" y="96"/>
                    </a:cubicBezTo>
                    <a:cubicBezTo>
                      <a:pt x="463" y="155"/>
                      <a:pt x="463" y="155"/>
                      <a:pt x="463" y="155"/>
                    </a:cubicBezTo>
                    <a:cubicBezTo>
                      <a:pt x="460" y="155"/>
                      <a:pt x="460" y="155"/>
                      <a:pt x="460" y="155"/>
                    </a:cubicBezTo>
                    <a:lnTo>
                      <a:pt x="460" y="96"/>
                    </a:lnTo>
                    <a:close/>
                    <a:moveTo>
                      <a:pt x="206" y="286"/>
                    </a:moveTo>
                    <a:cubicBezTo>
                      <a:pt x="216" y="286"/>
                      <a:pt x="216" y="286"/>
                      <a:pt x="216" y="286"/>
                    </a:cubicBezTo>
                    <a:cubicBezTo>
                      <a:pt x="216" y="307"/>
                      <a:pt x="216" y="307"/>
                      <a:pt x="216" y="307"/>
                    </a:cubicBezTo>
                    <a:cubicBezTo>
                      <a:pt x="206" y="307"/>
                      <a:pt x="206" y="307"/>
                      <a:pt x="206" y="307"/>
                    </a:cubicBezTo>
                    <a:lnTo>
                      <a:pt x="206" y="286"/>
                    </a:lnTo>
                    <a:close/>
                    <a:moveTo>
                      <a:pt x="221" y="279"/>
                    </a:moveTo>
                    <a:cubicBezTo>
                      <a:pt x="226" y="276"/>
                      <a:pt x="226" y="276"/>
                      <a:pt x="226" y="276"/>
                    </a:cubicBezTo>
                    <a:cubicBezTo>
                      <a:pt x="226" y="312"/>
                      <a:pt x="226" y="312"/>
                      <a:pt x="226" y="312"/>
                    </a:cubicBezTo>
                    <a:cubicBezTo>
                      <a:pt x="221" y="309"/>
                      <a:pt x="221" y="309"/>
                      <a:pt x="221" y="309"/>
                    </a:cubicBezTo>
                    <a:lnTo>
                      <a:pt x="221" y="279"/>
                    </a:lnTo>
                    <a:close/>
                    <a:moveTo>
                      <a:pt x="345" y="260"/>
                    </a:moveTo>
                    <a:cubicBezTo>
                      <a:pt x="345" y="236"/>
                      <a:pt x="345" y="236"/>
                      <a:pt x="345" y="236"/>
                    </a:cubicBezTo>
                    <a:cubicBezTo>
                      <a:pt x="348" y="236"/>
                      <a:pt x="348" y="236"/>
                      <a:pt x="348" y="236"/>
                    </a:cubicBezTo>
                    <a:cubicBezTo>
                      <a:pt x="349" y="257"/>
                      <a:pt x="349" y="257"/>
                      <a:pt x="349" y="257"/>
                    </a:cubicBezTo>
                    <a:cubicBezTo>
                      <a:pt x="364" y="285"/>
                      <a:pt x="364" y="285"/>
                      <a:pt x="364" y="285"/>
                    </a:cubicBezTo>
                    <a:lnTo>
                      <a:pt x="345" y="260"/>
                    </a:lnTo>
                    <a:close/>
                    <a:moveTo>
                      <a:pt x="397" y="192"/>
                    </a:moveTo>
                    <a:cubicBezTo>
                      <a:pt x="397" y="182"/>
                      <a:pt x="397" y="182"/>
                      <a:pt x="397" y="182"/>
                    </a:cubicBezTo>
                    <a:cubicBezTo>
                      <a:pt x="400" y="182"/>
                      <a:pt x="400" y="182"/>
                      <a:pt x="400" y="182"/>
                    </a:cubicBezTo>
                    <a:cubicBezTo>
                      <a:pt x="409" y="190"/>
                      <a:pt x="409" y="190"/>
                      <a:pt x="409" y="190"/>
                    </a:cubicBezTo>
                    <a:cubicBezTo>
                      <a:pt x="407" y="204"/>
                      <a:pt x="407" y="204"/>
                      <a:pt x="407" y="204"/>
                    </a:cubicBezTo>
                    <a:cubicBezTo>
                      <a:pt x="398" y="210"/>
                      <a:pt x="398" y="210"/>
                      <a:pt x="398" y="210"/>
                    </a:cubicBezTo>
                    <a:cubicBezTo>
                      <a:pt x="394" y="210"/>
                      <a:pt x="394" y="210"/>
                      <a:pt x="394" y="210"/>
                    </a:cubicBezTo>
                    <a:cubicBezTo>
                      <a:pt x="394" y="204"/>
                      <a:pt x="394" y="204"/>
                      <a:pt x="394" y="204"/>
                    </a:cubicBezTo>
                    <a:cubicBezTo>
                      <a:pt x="399" y="204"/>
                      <a:pt x="399" y="204"/>
                      <a:pt x="399" y="204"/>
                    </a:cubicBezTo>
                    <a:cubicBezTo>
                      <a:pt x="399" y="202"/>
                      <a:pt x="399" y="202"/>
                      <a:pt x="399" y="202"/>
                    </a:cubicBezTo>
                    <a:cubicBezTo>
                      <a:pt x="394" y="202"/>
                      <a:pt x="394" y="202"/>
                      <a:pt x="394" y="202"/>
                    </a:cubicBezTo>
                    <a:cubicBezTo>
                      <a:pt x="394" y="192"/>
                      <a:pt x="394" y="192"/>
                      <a:pt x="394" y="192"/>
                    </a:cubicBezTo>
                    <a:lnTo>
                      <a:pt x="397" y="192"/>
                    </a:lnTo>
                    <a:close/>
                    <a:moveTo>
                      <a:pt x="406" y="220"/>
                    </a:moveTo>
                    <a:cubicBezTo>
                      <a:pt x="400" y="220"/>
                      <a:pt x="400" y="220"/>
                      <a:pt x="400" y="220"/>
                    </a:cubicBezTo>
                    <a:cubicBezTo>
                      <a:pt x="400" y="212"/>
                      <a:pt x="400" y="212"/>
                      <a:pt x="400" y="212"/>
                    </a:cubicBezTo>
                    <a:cubicBezTo>
                      <a:pt x="412" y="206"/>
                      <a:pt x="412" y="206"/>
                      <a:pt x="412" y="206"/>
                    </a:cubicBezTo>
                    <a:lnTo>
                      <a:pt x="406" y="220"/>
                    </a:lnTo>
                    <a:close/>
                    <a:moveTo>
                      <a:pt x="413" y="497"/>
                    </a:moveTo>
                    <a:cubicBezTo>
                      <a:pt x="426" y="429"/>
                      <a:pt x="426" y="429"/>
                      <a:pt x="426" y="429"/>
                    </a:cubicBezTo>
                    <a:cubicBezTo>
                      <a:pt x="422" y="403"/>
                      <a:pt x="422" y="403"/>
                      <a:pt x="422" y="403"/>
                    </a:cubicBezTo>
                    <a:cubicBezTo>
                      <a:pt x="411" y="451"/>
                      <a:pt x="411" y="451"/>
                      <a:pt x="411" y="451"/>
                    </a:cubicBezTo>
                    <a:cubicBezTo>
                      <a:pt x="405" y="451"/>
                      <a:pt x="405" y="451"/>
                      <a:pt x="405" y="451"/>
                    </a:cubicBezTo>
                    <a:cubicBezTo>
                      <a:pt x="405" y="408"/>
                      <a:pt x="405" y="408"/>
                      <a:pt x="405" y="408"/>
                    </a:cubicBezTo>
                    <a:cubicBezTo>
                      <a:pt x="423" y="395"/>
                      <a:pt x="423" y="395"/>
                      <a:pt x="423" y="395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397" y="401"/>
                      <a:pt x="397" y="401"/>
                      <a:pt x="397" y="401"/>
                    </a:cubicBezTo>
                    <a:cubicBezTo>
                      <a:pt x="395" y="401"/>
                      <a:pt x="395" y="401"/>
                      <a:pt x="395" y="401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406" y="321"/>
                      <a:pt x="406" y="321"/>
                      <a:pt x="406" y="321"/>
                    </a:cubicBezTo>
                    <a:cubicBezTo>
                      <a:pt x="385" y="302"/>
                      <a:pt x="385" y="302"/>
                      <a:pt x="385" y="302"/>
                    </a:cubicBezTo>
                    <a:cubicBezTo>
                      <a:pt x="405" y="281"/>
                      <a:pt x="405" y="281"/>
                      <a:pt x="405" y="281"/>
                    </a:cubicBezTo>
                    <a:cubicBezTo>
                      <a:pt x="412" y="284"/>
                      <a:pt x="412" y="284"/>
                      <a:pt x="412" y="284"/>
                    </a:cubicBezTo>
                    <a:cubicBezTo>
                      <a:pt x="403" y="302"/>
                      <a:pt x="403" y="302"/>
                      <a:pt x="403" y="302"/>
                    </a:cubicBezTo>
                    <a:cubicBezTo>
                      <a:pt x="425" y="319"/>
                      <a:pt x="425" y="319"/>
                      <a:pt x="425" y="319"/>
                    </a:cubicBezTo>
                    <a:cubicBezTo>
                      <a:pt x="455" y="296"/>
                      <a:pt x="455" y="296"/>
                      <a:pt x="455" y="296"/>
                    </a:cubicBezTo>
                    <a:cubicBezTo>
                      <a:pt x="478" y="218"/>
                      <a:pt x="478" y="218"/>
                      <a:pt x="478" y="218"/>
                    </a:cubicBezTo>
                    <a:cubicBezTo>
                      <a:pt x="468" y="184"/>
                      <a:pt x="468" y="184"/>
                      <a:pt x="468" y="184"/>
                    </a:cubicBezTo>
                    <a:cubicBezTo>
                      <a:pt x="481" y="173"/>
                      <a:pt x="481" y="173"/>
                      <a:pt x="481" y="173"/>
                    </a:cubicBezTo>
                    <a:cubicBezTo>
                      <a:pt x="485" y="167"/>
                      <a:pt x="485" y="167"/>
                      <a:pt x="485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61" y="176"/>
                      <a:pt x="461" y="176"/>
                      <a:pt x="461" y="176"/>
                    </a:cubicBezTo>
                    <a:cubicBezTo>
                      <a:pt x="457" y="226"/>
                      <a:pt x="457" y="226"/>
                      <a:pt x="457" y="226"/>
                    </a:cubicBezTo>
                    <a:cubicBezTo>
                      <a:pt x="416" y="228"/>
                      <a:pt x="416" y="228"/>
                      <a:pt x="416" y="228"/>
                    </a:cubicBezTo>
                    <a:cubicBezTo>
                      <a:pt x="460" y="233"/>
                      <a:pt x="460" y="233"/>
                      <a:pt x="460" y="233"/>
                    </a:cubicBezTo>
                    <a:cubicBezTo>
                      <a:pt x="415" y="240"/>
                      <a:pt x="415" y="240"/>
                      <a:pt x="415" y="240"/>
                    </a:cubicBezTo>
                    <a:cubicBezTo>
                      <a:pt x="421" y="255"/>
                      <a:pt x="421" y="255"/>
                      <a:pt x="421" y="255"/>
                    </a:cubicBezTo>
                    <a:cubicBezTo>
                      <a:pt x="412" y="265"/>
                      <a:pt x="412" y="265"/>
                      <a:pt x="412" y="265"/>
                    </a:cubicBezTo>
                    <a:cubicBezTo>
                      <a:pt x="393" y="258"/>
                      <a:pt x="393" y="258"/>
                      <a:pt x="393" y="258"/>
                    </a:cubicBezTo>
                    <a:cubicBezTo>
                      <a:pt x="376" y="267"/>
                      <a:pt x="376" y="267"/>
                      <a:pt x="376" y="267"/>
                    </a:cubicBezTo>
                    <a:cubicBezTo>
                      <a:pt x="367" y="256"/>
                      <a:pt x="367" y="256"/>
                      <a:pt x="367" y="256"/>
                    </a:cubicBezTo>
                    <a:cubicBezTo>
                      <a:pt x="379" y="222"/>
                      <a:pt x="379" y="222"/>
                      <a:pt x="379" y="222"/>
                    </a:cubicBezTo>
                    <a:cubicBezTo>
                      <a:pt x="384" y="222"/>
                      <a:pt x="384" y="222"/>
                      <a:pt x="384" y="222"/>
                    </a:cubicBezTo>
                    <a:cubicBezTo>
                      <a:pt x="386" y="251"/>
                      <a:pt x="386" y="251"/>
                      <a:pt x="386" y="251"/>
                    </a:cubicBezTo>
                    <a:cubicBezTo>
                      <a:pt x="393" y="230"/>
                      <a:pt x="393" y="230"/>
                      <a:pt x="393" y="230"/>
                    </a:cubicBezTo>
                    <a:cubicBezTo>
                      <a:pt x="410" y="232"/>
                      <a:pt x="410" y="232"/>
                      <a:pt x="410" y="232"/>
                    </a:cubicBezTo>
                    <a:cubicBezTo>
                      <a:pt x="403" y="228"/>
                      <a:pt x="403" y="228"/>
                      <a:pt x="403" y="228"/>
                    </a:cubicBezTo>
                    <a:cubicBezTo>
                      <a:pt x="414" y="228"/>
                      <a:pt x="414" y="228"/>
                      <a:pt x="414" y="228"/>
                    </a:cubicBezTo>
                    <a:cubicBezTo>
                      <a:pt x="411" y="220"/>
                      <a:pt x="411" y="220"/>
                      <a:pt x="411" y="220"/>
                    </a:cubicBezTo>
                    <a:cubicBezTo>
                      <a:pt x="418" y="210"/>
                      <a:pt x="418" y="210"/>
                      <a:pt x="418" y="210"/>
                    </a:cubicBezTo>
                    <a:cubicBezTo>
                      <a:pt x="420" y="188"/>
                      <a:pt x="420" y="188"/>
                      <a:pt x="420" y="188"/>
                    </a:cubicBezTo>
                    <a:cubicBezTo>
                      <a:pt x="405" y="176"/>
                      <a:pt x="405" y="176"/>
                      <a:pt x="405" y="176"/>
                    </a:cubicBezTo>
                    <a:cubicBezTo>
                      <a:pt x="393" y="176"/>
                      <a:pt x="393" y="176"/>
                      <a:pt x="393" y="176"/>
                    </a:cubicBezTo>
                    <a:cubicBezTo>
                      <a:pt x="383" y="184"/>
                      <a:pt x="383" y="184"/>
                      <a:pt x="383" y="184"/>
                    </a:cubicBezTo>
                    <a:cubicBezTo>
                      <a:pt x="380" y="122"/>
                      <a:pt x="380" y="122"/>
                      <a:pt x="380" y="122"/>
                    </a:cubicBezTo>
                    <a:cubicBezTo>
                      <a:pt x="377" y="118"/>
                      <a:pt x="377" y="118"/>
                      <a:pt x="377" y="118"/>
                    </a:cubicBezTo>
                    <a:cubicBezTo>
                      <a:pt x="374" y="221"/>
                      <a:pt x="374" y="221"/>
                      <a:pt x="374" y="221"/>
                    </a:cubicBezTo>
                    <a:cubicBezTo>
                      <a:pt x="367" y="234"/>
                      <a:pt x="367" y="234"/>
                      <a:pt x="367" y="234"/>
                    </a:cubicBezTo>
                    <a:cubicBezTo>
                      <a:pt x="367" y="234"/>
                      <a:pt x="366" y="232"/>
                      <a:pt x="364" y="225"/>
                    </a:cubicBezTo>
                    <a:cubicBezTo>
                      <a:pt x="362" y="219"/>
                      <a:pt x="365" y="200"/>
                      <a:pt x="365" y="200"/>
                    </a:cubicBezTo>
                    <a:cubicBezTo>
                      <a:pt x="372" y="120"/>
                      <a:pt x="372" y="120"/>
                      <a:pt x="372" y="120"/>
                    </a:cubicBezTo>
                    <a:cubicBezTo>
                      <a:pt x="366" y="127"/>
                      <a:pt x="366" y="127"/>
                      <a:pt x="366" y="127"/>
                    </a:cubicBezTo>
                    <a:cubicBezTo>
                      <a:pt x="362" y="176"/>
                      <a:pt x="362" y="176"/>
                      <a:pt x="362" y="176"/>
                    </a:cubicBezTo>
                    <a:cubicBezTo>
                      <a:pt x="344" y="189"/>
                      <a:pt x="344" y="189"/>
                      <a:pt x="344" y="189"/>
                    </a:cubicBezTo>
                    <a:cubicBezTo>
                      <a:pt x="339" y="216"/>
                      <a:pt x="339" y="216"/>
                      <a:pt x="339" y="216"/>
                    </a:cubicBezTo>
                    <a:cubicBezTo>
                      <a:pt x="347" y="195"/>
                      <a:pt x="347" y="195"/>
                      <a:pt x="347" y="195"/>
                    </a:cubicBezTo>
                    <a:cubicBezTo>
                      <a:pt x="360" y="188"/>
                      <a:pt x="360" y="188"/>
                      <a:pt x="360" y="188"/>
                    </a:cubicBezTo>
                    <a:cubicBezTo>
                      <a:pt x="359" y="201"/>
                      <a:pt x="359" y="201"/>
                      <a:pt x="359" y="201"/>
                    </a:cubicBezTo>
                    <a:cubicBezTo>
                      <a:pt x="349" y="207"/>
                      <a:pt x="349" y="207"/>
                      <a:pt x="349" y="207"/>
                    </a:cubicBezTo>
                    <a:cubicBezTo>
                      <a:pt x="331" y="230"/>
                      <a:pt x="331" y="230"/>
                      <a:pt x="331" y="230"/>
                    </a:cubicBezTo>
                    <a:cubicBezTo>
                      <a:pt x="329" y="270"/>
                      <a:pt x="329" y="270"/>
                      <a:pt x="329" y="270"/>
                    </a:cubicBezTo>
                    <a:cubicBezTo>
                      <a:pt x="369" y="305"/>
                      <a:pt x="369" y="305"/>
                      <a:pt x="369" y="305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386" y="356"/>
                      <a:pt x="386" y="356"/>
                      <a:pt x="386" y="356"/>
                    </a:cubicBezTo>
                    <a:cubicBezTo>
                      <a:pt x="349" y="337"/>
                      <a:pt x="349" y="337"/>
                      <a:pt x="349" y="337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289" y="318"/>
                      <a:pt x="289" y="318"/>
                      <a:pt x="289" y="318"/>
                    </a:cubicBezTo>
                    <a:cubicBezTo>
                      <a:pt x="252" y="337"/>
                      <a:pt x="252" y="337"/>
                      <a:pt x="252" y="337"/>
                    </a:cubicBezTo>
                    <a:cubicBezTo>
                      <a:pt x="252" y="350"/>
                      <a:pt x="252" y="350"/>
                      <a:pt x="252" y="350"/>
                    </a:cubicBezTo>
                    <a:cubicBezTo>
                      <a:pt x="252" y="367"/>
                      <a:pt x="252" y="367"/>
                      <a:pt x="252" y="367"/>
                    </a:cubicBezTo>
                    <a:cubicBezTo>
                      <a:pt x="229" y="367"/>
                      <a:pt x="229" y="367"/>
                      <a:pt x="229" y="367"/>
                    </a:cubicBezTo>
                    <a:cubicBezTo>
                      <a:pt x="220" y="351"/>
                      <a:pt x="220" y="351"/>
                      <a:pt x="220" y="351"/>
                    </a:cubicBezTo>
                    <a:cubicBezTo>
                      <a:pt x="206" y="351"/>
                      <a:pt x="206" y="351"/>
                      <a:pt x="206" y="351"/>
                    </a:cubicBezTo>
                    <a:cubicBezTo>
                      <a:pt x="206" y="326"/>
                      <a:pt x="206" y="326"/>
                      <a:pt x="206" y="326"/>
                    </a:cubicBezTo>
                    <a:cubicBezTo>
                      <a:pt x="226" y="326"/>
                      <a:pt x="226" y="326"/>
                      <a:pt x="226" y="326"/>
                    </a:cubicBezTo>
                    <a:cubicBezTo>
                      <a:pt x="226" y="326"/>
                      <a:pt x="226" y="326"/>
                      <a:pt x="227" y="326"/>
                    </a:cubicBezTo>
                    <a:cubicBezTo>
                      <a:pt x="231" y="326"/>
                      <a:pt x="235" y="323"/>
                      <a:pt x="235" y="318"/>
                    </a:cubicBezTo>
                    <a:cubicBezTo>
                      <a:pt x="235" y="318"/>
                      <a:pt x="235" y="318"/>
                      <a:pt x="235" y="318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0"/>
                      <a:pt x="231" y="266"/>
                      <a:pt x="227" y="266"/>
                    </a:cubicBezTo>
                    <a:cubicBezTo>
                      <a:pt x="227" y="266"/>
                      <a:pt x="226" y="266"/>
                      <a:pt x="226" y="266"/>
                    </a:cubicBezTo>
                    <a:cubicBezTo>
                      <a:pt x="206" y="266"/>
                      <a:pt x="206" y="266"/>
                      <a:pt x="206" y="266"/>
                    </a:cubicBezTo>
                    <a:cubicBezTo>
                      <a:pt x="206" y="172"/>
                      <a:pt x="206" y="172"/>
                      <a:pt x="206" y="172"/>
                    </a:cubicBezTo>
                    <a:cubicBezTo>
                      <a:pt x="204" y="172"/>
                      <a:pt x="204" y="172"/>
                      <a:pt x="204" y="172"/>
                    </a:cubicBezTo>
                    <a:cubicBezTo>
                      <a:pt x="204" y="138"/>
                      <a:pt x="204" y="138"/>
                      <a:pt x="204" y="138"/>
                    </a:cubicBezTo>
                    <a:cubicBezTo>
                      <a:pt x="206" y="138"/>
                      <a:pt x="207" y="137"/>
                      <a:pt x="208" y="137"/>
                    </a:cubicBezTo>
                    <a:cubicBezTo>
                      <a:pt x="220" y="169"/>
                      <a:pt x="220" y="169"/>
                      <a:pt x="220" y="169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20" y="174"/>
                      <a:pt x="220" y="174"/>
                      <a:pt x="220" y="174"/>
                    </a:cubicBezTo>
                    <a:cubicBezTo>
                      <a:pt x="238" y="167"/>
                      <a:pt x="238" y="167"/>
                      <a:pt x="238" y="167"/>
                    </a:cubicBezTo>
                    <a:cubicBezTo>
                      <a:pt x="237" y="163"/>
                      <a:pt x="237" y="163"/>
                      <a:pt x="237" y="163"/>
                    </a:cubicBezTo>
                    <a:cubicBezTo>
                      <a:pt x="235" y="163"/>
                      <a:pt x="235" y="163"/>
                      <a:pt x="235" y="163"/>
                    </a:cubicBezTo>
                    <a:cubicBezTo>
                      <a:pt x="222" y="131"/>
                      <a:pt x="222" y="131"/>
                      <a:pt x="222" y="131"/>
                    </a:cubicBezTo>
                    <a:cubicBezTo>
                      <a:pt x="223" y="130"/>
                      <a:pt x="224" y="130"/>
                      <a:pt x="225" y="129"/>
                    </a:cubicBezTo>
                    <a:cubicBezTo>
                      <a:pt x="250" y="153"/>
                      <a:pt x="250" y="153"/>
                      <a:pt x="250" y="153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51" y="158"/>
                      <a:pt x="251" y="158"/>
                      <a:pt x="251" y="158"/>
                    </a:cubicBezTo>
                    <a:cubicBezTo>
                      <a:pt x="265" y="144"/>
                      <a:pt x="265" y="144"/>
                      <a:pt x="265" y="144"/>
                    </a:cubicBezTo>
                    <a:cubicBezTo>
                      <a:pt x="262" y="141"/>
                      <a:pt x="262" y="141"/>
                      <a:pt x="262" y="141"/>
                    </a:cubicBezTo>
                    <a:cubicBezTo>
                      <a:pt x="260" y="142"/>
                      <a:pt x="260" y="142"/>
                      <a:pt x="260" y="142"/>
                    </a:cubicBezTo>
                    <a:cubicBezTo>
                      <a:pt x="235" y="118"/>
                      <a:pt x="235" y="118"/>
                      <a:pt x="235" y="118"/>
                    </a:cubicBezTo>
                    <a:cubicBezTo>
                      <a:pt x="236" y="117"/>
                      <a:pt x="237" y="116"/>
                      <a:pt x="237" y="115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81" y="114"/>
                      <a:pt x="281" y="114"/>
                      <a:pt x="281" y="114"/>
                    </a:cubicBezTo>
                    <a:cubicBezTo>
                      <a:pt x="277" y="112"/>
                      <a:pt x="277" y="112"/>
                      <a:pt x="277" y="112"/>
                    </a:cubicBezTo>
                    <a:cubicBezTo>
                      <a:pt x="276" y="114"/>
                      <a:pt x="276" y="114"/>
                      <a:pt x="276" y="114"/>
                    </a:cubicBezTo>
                    <a:cubicBezTo>
                      <a:pt x="243" y="101"/>
                      <a:pt x="243" y="101"/>
                      <a:pt x="243" y="101"/>
                    </a:cubicBezTo>
                    <a:cubicBezTo>
                      <a:pt x="243" y="100"/>
                      <a:pt x="243" y="99"/>
                      <a:pt x="243" y="98"/>
                    </a:cubicBezTo>
                    <a:cubicBezTo>
                      <a:pt x="278" y="98"/>
                      <a:pt x="278" y="98"/>
                      <a:pt x="278" y="98"/>
                    </a:cubicBezTo>
                    <a:cubicBezTo>
                      <a:pt x="278" y="100"/>
                      <a:pt x="278" y="100"/>
                      <a:pt x="278" y="100"/>
                    </a:cubicBezTo>
                    <a:cubicBezTo>
                      <a:pt x="368" y="100"/>
                      <a:pt x="368" y="100"/>
                      <a:pt x="368" y="100"/>
                    </a:cubicBezTo>
                    <a:cubicBezTo>
                      <a:pt x="368" y="101"/>
                      <a:pt x="368" y="103"/>
                      <a:pt x="369" y="105"/>
                    </a:cubicBezTo>
                    <a:cubicBezTo>
                      <a:pt x="371" y="109"/>
                      <a:pt x="373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406" y="100"/>
                      <a:pt x="406" y="100"/>
                      <a:pt x="406" y="100"/>
                    </a:cubicBezTo>
                    <a:cubicBezTo>
                      <a:pt x="415" y="100"/>
                      <a:pt x="415" y="100"/>
                      <a:pt x="415" y="10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1"/>
                      <a:pt x="395" y="134"/>
                      <a:pt x="398" y="137"/>
                    </a:cubicBezTo>
                    <a:cubicBezTo>
                      <a:pt x="402" y="139"/>
                      <a:pt x="405" y="140"/>
                      <a:pt x="406" y="139"/>
                    </a:cubicBezTo>
                    <a:cubicBezTo>
                      <a:pt x="406" y="139"/>
                      <a:pt x="406" y="139"/>
                      <a:pt x="406" y="139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9"/>
                      <a:pt x="425" y="151"/>
                      <a:pt x="429" y="153"/>
                    </a:cubicBezTo>
                    <a:cubicBezTo>
                      <a:pt x="434" y="154"/>
                      <a:pt x="437" y="155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3"/>
                      <a:pt x="438" y="153"/>
                    </a:cubicBezTo>
                    <a:cubicBezTo>
                      <a:pt x="438" y="153"/>
                      <a:pt x="438" y="153"/>
                      <a:pt x="438" y="153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7" y="160"/>
                      <a:pt x="461" y="161"/>
                      <a:pt x="465" y="161"/>
                    </a:cubicBezTo>
                    <a:cubicBezTo>
                      <a:pt x="470" y="161"/>
                      <a:pt x="474" y="160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00"/>
                      <a:pt x="474" y="100"/>
                      <a:pt x="474" y="100"/>
                    </a:cubicBezTo>
                    <a:cubicBezTo>
                      <a:pt x="481" y="100"/>
                      <a:pt x="481" y="100"/>
                      <a:pt x="481" y="100"/>
                    </a:cubicBezTo>
                    <a:cubicBezTo>
                      <a:pt x="481" y="88"/>
                      <a:pt x="481" y="88"/>
                      <a:pt x="481" y="88"/>
                    </a:cubicBezTo>
                    <a:cubicBezTo>
                      <a:pt x="412" y="88"/>
                      <a:pt x="412" y="88"/>
                      <a:pt x="412" y="88"/>
                    </a:cubicBezTo>
                    <a:cubicBezTo>
                      <a:pt x="412" y="84"/>
                      <a:pt x="412" y="84"/>
                      <a:pt x="412" y="84"/>
                    </a:cubicBezTo>
                    <a:cubicBezTo>
                      <a:pt x="481" y="84"/>
                      <a:pt x="481" y="84"/>
                      <a:pt x="481" y="84"/>
                    </a:cubicBezTo>
                    <a:cubicBezTo>
                      <a:pt x="481" y="80"/>
                      <a:pt x="481" y="80"/>
                      <a:pt x="481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11" y="80"/>
                      <a:pt x="411" y="80"/>
                      <a:pt x="411" y="80"/>
                    </a:cubicBezTo>
                    <a:cubicBezTo>
                      <a:pt x="404" y="79"/>
                      <a:pt x="385" y="75"/>
                      <a:pt x="373" y="63"/>
                    </a:cubicBezTo>
                    <a:cubicBezTo>
                      <a:pt x="357" y="46"/>
                      <a:pt x="356" y="34"/>
                      <a:pt x="356" y="34"/>
                    </a:cubicBezTo>
                    <a:cubicBezTo>
                      <a:pt x="353" y="34"/>
                      <a:pt x="353" y="34"/>
                      <a:pt x="353" y="34"/>
                    </a:cubicBezTo>
                    <a:cubicBezTo>
                      <a:pt x="353" y="80"/>
                      <a:pt x="353" y="80"/>
                      <a:pt x="353" y="80"/>
                    </a:cubicBezTo>
                    <a:cubicBezTo>
                      <a:pt x="350" y="80"/>
                      <a:pt x="350" y="80"/>
                      <a:pt x="350" y="80"/>
                    </a:cubicBezTo>
                    <a:cubicBezTo>
                      <a:pt x="350" y="34"/>
                      <a:pt x="350" y="34"/>
                      <a:pt x="350" y="34"/>
                    </a:cubicBezTo>
                    <a:cubicBezTo>
                      <a:pt x="343" y="34"/>
                      <a:pt x="343" y="34"/>
                      <a:pt x="343" y="34"/>
                    </a:cubicBezTo>
                    <a:cubicBezTo>
                      <a:pt x="343" y="80"/>
                      <a:pt x="343" y="80"/>
                      <a:pt x="343" y="80"/>
                    </a:cubicBezTo>
                    <a:cubicBezTo>
                      <a:pt x="278" y="80"/>
                      <a:pt x="278" y="80"/>
                      <a:pt x="278" y="80"/>
                    </a:cubicBezTo>
                    <a:cubicBezTo>
                      <a:pt x="278" y="83"/>
                      <a:pt x="278" y="83"/>
                      <a:pt x="278" y="83"/>
                    </a:cubicBezTo>
                    <a:cubicBezTo>
                      <a:pt x="243" y="83"/>
                      <a:pt x="243" y="83"/>
                      <a:pt x="243" y="83"/>
                    </a:cubicBezTo>
                    <a:cubicBezTo>
                      <a:pt x="240" y="62"/>
                      <a:pt x="224" y="46"/>
                      <a:pt x="204" y="43"/>
                    </a:cubicBezTo>
                    <a:cubicBezTo>
                      <a:pt x="204" y="4"/>
                      <a:pt x="204" y="4"/>
                      <a:pt x="204" y="4"/>
                    </a:cubicBezTo>
                    <a:cubicBezTo>
                      <a:pt x="206" y="4"/>
                      <a:pt x="206" y="4"/>
                      <a:pt x="206" y="4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186" y="4"/>
                      <a:pt x="186" y="4"/>
                      <a:pt x="186" y="4"/>
                    </a:cubicBezTo>
                    <a:cubicBezTo>
                      <a:pt x="189" y="4"/>
                      <a:pt x="189" y="4"/>
                      <a:pt x="189" y="4"/>
                    </a:cubicBezTo>
                    <a:cubicBezTo>
                      <a:pt x="189" y="43"/>
                      <a:pt x="189" y="43"/>
                      <a:pt x="189" y="43"/>
                    </a:cubicBezTo>
                    <a:cubicBezTo>
                      <a:pt x="188" y="43"/>
                      <a:pt x="186" y="43"/>
                      <a:pt x="185" y="44"/>
                    </a:cubicBezTo>
                    <a:cubicBezTo>
                      <a:pt x="171" y="8"/>
                      <a:pt x="171" y="8"/>
                      <a:pt x="171" y="8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1" y="3"/>
                      <a:pt x="171" y="3"/>
                      <a:pt x="171" y="3"/>
                    </a:cubicBezTo>
                    <a:cubicBezTo>
                      <a:pt x="153" y="11"/>
                      <a:pt x="153" y="11"/>
                      <a:pt x="153" y="11"/>
                    </a:cubicBezTo>
                    <a:cubicBezTo>
                      <a:pt x="155" y="15"/>
                      <a:pt x="155" y="15"/>
                      <a:pt x="155" y="15"/>
                    </a:cubicBezTo>
                    <a:cubicBezTo>
                      <a:pt x="157" y="14"/>
                      <a:pt x="157" y="14"/>
                      <a:pt x="157" y="14"/>
                    </a:cubicBezTo>
                    <a:cubicBezTo>
                      <a:pt x="171" y="49"/>
                      <a:pt x="171" y="49"/>
                      <a:pt x="171" y="49"/>
                    </a:cubicBezTo>
                    <a:cubicBezTo>
                      <a:pt x="170" y="50"/>
                      <a:pt x="169" y="50"/>
                      <a:pt x="168" y="51"/>
                    </a:cubicBezTo>
                    <a:cubicBezTo>
                      <a:pt x="142" y="25"/>
                      <a:pt x="142" y="25"/>
                      <a:pt x="142" y="25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0" y="20"/>
                      <a:pt x="140" y="20"/>
                      <a:pt x="140" y="20"/>
                    </a:cubicBezTo>
                    <a:cubicBezTo>
                      <a:pt x="126" y="34"/>
                      <a:pt x="126" y="34"/>
                      <a:pt x="126" y="34"/>
                    </a:cubicBezTo>
                    <a:cubicBezTo>
                      <a:pt x="129" y="37"/>
                      <a:pt x="129" y="37"/>
                      <a:pt x="129" y="37"/>
                    </a:cubicBezTo>
                    <a:cubicBezTo>
                      <a:pt x="131" y="35"/>
                      <a:pt x="131" y="35"/>
                      <a:pt x="131" y="35"/>
                    </a:cubicBezTo>
                    <a:cubicBezTo>
                      <a:pt x="157" y="61"/>
                      <a:pt x="157" y="61"/>
                      <a:pt x="157" y="61"/>
                    </a:cubicBezTo>
                    <a:cubicBezTo>
                      <a:pt x="157" y="62"/>
                      <a:pt x="156" y="63"/>
                      <a:pt x="155" y="64"/>
                    </a:cubicBezTo>
                    <a:cubicBezTo>
                      <a:pt x="121" y="51"/>
                      <a:pt x="121" y="51"/>
                      <a:pt x="121" y="51"/>
                    </a:cubicBezTo>
                    <a:cubicBezTo>
                      <a:pt x="122" y="49"/>
                      <a:pt x="122" y="49"/>
                      <a:pt x="122" y="49"/>
                    </a:cubicBezTo>
                    <a:cubicBezTo>
                      <a:pt x="122" y="48"/>
                      <a:pt x="122" y="48"/>
                      <a:pt x="122" y="48"/>
                    </a:cubicBezTo>
                    <a:cubicBezTo>
                      <a:pt x="118" y="47"/>
                      <a:pt x="118" y="47"/>
                      <a:pt x="118" y="47"/>
                    </a:cubicBezTo>
                    <a:cubicBezTo>
                      <a:pt x="111" y="65"/>
                      <a:pt x="111" y="65"/>
                      <a:pt x="111" y="65"/>
                    </a:cubicBezTo>
                    <a:cubicBezTo>
                      <a:pt x="115" y="67"/>
                      <a:pt x="115" y="67"/>
                      <a:pt x="115" y="67"/>
                    </a:cubicBezTo>
                    <a:cubicBezTo>
                      <a:pt x="116" y="65"/>
                      <a:pt x="116" y="65"/>
                      <a:pt x="116" y="65"/>
                    </a:cubicBezTo>
                    <a:cubicBezTo>
                      <a:pt x="149" y="78"/>
                      <a:pt x="149" y="78"/>
                      <a:pt x="149" y="78"/>
                    </a:cubicBezTo>
                    <a:cubicBezTo>
                      <a:pt x="149" y="80"/>
                      <a:pt x="149" y="81"/>
                      <a:pt x="148" y="83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9" y="81"/>
                      <a:pt x="109" y="81"/>
                      <a:pt x="109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2" y="81"/>
                      <a:pt x="59" y="84"/>
                      <a:pt x="59" y="89"/>
                    </a:cubicBez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77"/>
                      <a:pt x="59" y="277"/>
                      <a:pt x="59" y="277"/>
                    </a:cubicBezTo>
                    <a:cubicBezTo>
                      <a:pt x="59" y="277"/>
                      <a:pt x="59" y="278"/>
                      <a:pt x="59" y="278"/>
                    </a:cubicBezTo>
                    <a:cubicBezTo>
                      <a:pt x="59" y="282"/>
                      <a:pt x="62" y="286"/>
                      <a:pt x="67" y="286"/>
                    </a:cubicBezTo>
                    <a:cubicBezTo>
                      <a:pt x="67" y="286"/>
                      <a:pt x="67" y="286"/>
                      <a:pt x="67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7" y="286"/>
                      <a:pt x="187" y="286"/>
                      <a:pt x="187" y="286"/>
                    </a:cubicBezTo>
                    <a:cubicBezTo>
                      <a:pt x="187" y="307"/>
                      <a:pt x="187" y="307"/>
                      <a:pt x="187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53" y="307"/>
                      <a:pt x="153" y="307"/>
                      <a:pt x="153" y="307"/>
                    </a:cubicBezTo>
                    <a:cubicBezTo>
                      <a:pt x="152" y="307"/>
                      <a:pt x="152" y="307"/>
                      <a:pt x="152" y="307"/>
                    </a:cubicBezTo>
                    <a:cubicBezTo>
                      <a:pt x="147" y="307"/>
                      <a:pt x="144" y="311"/>
                      <a:pt x="144" y="315"/>
                    </a:cubicBezTo>
                    <a:cubicBezTo>
                      <a:pt x="144" y="315"/>
                      <a:pt x="144" y="315"/>
                      <a:pt x="144" y="315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51"/>
                      <a:pt x="144" y="351"/>
                      <a:pt x="144" y="351"/>
                    </a:cubicBezTo>
                    <a:cubicBezTo>
                      <a:pt x="86" y="351"/>
                      <a:pt x="86" y="351"/>
                      <a:pt x="86" y="351"/>
                    </a:cubicBezTo>
                    <a:cubicBezTo>
                      <a:pt x="86" y="400"/>
                      <a:pt x="86" y="400"/>
                      <a:pt x="86" y="400"/>
                    </a:cubicBezTo>
                    <a:cubicBezTo>
                      <a:pt x="102" y="418"/>
                      <a:pt x="102" y="418"/>
                      <a:pt x="102" y="418"/>
                    </a:cubicBezTo>
                    <a:cubicBezTo>
                      <a:pt x="102" y="451"/>
                      <a:pt x="102" y="451"/>
                      <a:pt x="102" y="451"/>
                    </a:cubicBezTo>
                    <a:cubicBezTo>
                      <a:pt x="121" y="459"/>
                      <a:pt x="121" y="459"/>
                      <a:pt x="121" y="459"/>
                    </a:cubicBezTo>
                    <a:cubicBezTo>
                      <a:pt x="121" y="505"/>
                      <a:pt x="121" y="505"/>
                      <a:pt x="121" y="505"/>
                    </a:cubicBezTo>
                    <a:cubicBezTo>
                      <a:pt x="38" y="520"/>
                      <a:pt x="7" y="539"/>
                      <a:pt x="4" y="540"/>
                    </a:cubicBezTo>
                    <a:cubicBezTo>
                      <a:pt x="0" y="541"/>
                      <a:pt x="19" y="544"/>
                      <a:pt x="46" y="556"/>
                    </a:cubicBezTo>
                    <a:cubicBezTo>
                      <a:pt x="80" y="572"/>
                      <a:pt x="75" y="581"/>
                      <a:pt x="75" y="581"/>
                    </a:cubicBezTo>
                    <a:cubicBezTo>
                      <a:pt x="75" y="581"/>
                      <a:pt x="135" y="543"/>
                      <a:pt x="263" y="520"/>
                    </a:cubicBezTo>
                    <a:cubicBezTo>
                      <a:pt x="329" y="509"/>
                      <a:pt x="450" y="504"/>
                      <a:pt x="495" y="512"/>
                    </a:cubicBezTo>
                    <a:cubicBezTo>
                      <a:pt x="495" y="512"/>
                      <a:pt x="460" y="504"/>
                      <a:pt x="413" y="4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8" name="Freeform 70">
                <a:extLst>
                  <a:ext uri="{FF2B5EF4-FFF2-40B4-BE49-F238E27FC236}">
                    <a16:creationId xmlns="" xmlns:a16="http://schemas.microsoft.com/office/drawing/2014/main" id="{1C9714A8-8981-9D41-9B02-6F9C1A14F5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4" y="467"/>
                <a:ext cx="1846" cy="1852"/>
              </a:xfrm>
              <a:custGeom>
                <a:avLst/>
                <a:gdLst>
                  <a:gd name="T0" fmla="*/ 483 w 967"/>
                  <a:gd name="T1" fmla="*/ 953 h 967"/>
                  <a:gd name="T2" fmla="*/ 13 w 967"/>
                  <a:gd name="T3" fmla="*/ 483 h 967"/>
                  <a:gd name="T4" fmla="*/ 483 w 967"/>
                  <a:gd name="T5" fmla="*/ 12 h 967"/>
                  <a:gd name="T6" fmla="*/ 954 w 967"/>
                  <a:gd name="T7" fmla="*/ 483 h 967"/>
                  <a:gd name="T8" fmla="*/ 483 w 967"/>
                  <a:gd name="T9" fmla="*/ 953 h 967"/>
                  <a:gd name="T10" fmla="*/ 483 w 967"/>
                  <a:gd name="T11" fmla="*/ 0 h 967"/>
                  <a:gd name="T12" fmla="*/ 0 w 967"/>
                  <a:gd name="T13" fmla="*/ 483 h 967"/>
                  <a:gd name="T14" fmla="*/ 483 w 967"/>
                  <a:gd name="T15" fmla="*/ 967 h 967"/>
                  <a:gd name="T16" fmla="*/ 967 w 967"/>
                  <a:gd name="T17" fmla="*/ 483 h 967"/>
                  <a:gd name="T18" fmla="*/ 483 w 967"/>
                  <a:gd name="T19" fmla="*/ 0 h 9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67" h="967">
                    <a:moveTo>
                      <a:pt x="483" y="953"/>
                    </a:moveTo>
                    <a:cubicBezTo>
                      <a:pt x="224" y="953"/>
                      <a:pt x="13" y="742"/>
                      <a:pt x="13" y="483"/>
                    </a:cubicBezTo>
                    <a:cubicBezTo>
                      <a:pt x="13" y="223"/>
                      <a:pt x="224" y="12"/>
                      <a:pt x="483" y="12"/>
                    </a:cubicBezTo>
                    <a:cubicBezTo>
                      <a:pt x="743" y="12"/>
                      <a:pt x="954" y="223"/>
                      <a:pt x="954" y="483"/>
                    </a:cubicBezTo>
                    <a:cubicBezTo>
                      <a:pt x="954" y="742"/>
                      <a:pt x="743" y="953"/>
                      <a:pt x="483" y="953"/>
                    </a:cubicBezTo>
                    <a:close/>
                    <a:moveTo>
                      <a:pt x="483" y="0"/>
                    </a:moveTo>
                    <a:cubicBezTo>
                      <a:pt x="216" y="0"/>
                      <a:pt x="0" y="216"/>
                      <a:pt x="0" y="483"/>
                    </a:cubicBezTo>
                    <a:cubicBezTo>
                      <a:pt x="0" y="751"/>
                      <a:pt x="216" y="967"/>
                      <a:pt x="483" y="967"/>
                    </a:cubicBezTo>
                    <a:cubicBezTo>
                      <a:pt x="750" y="967"/>
                      <a:pt x="967" y="751"/>
                      <a:pt x="967" y="483"/>
                    </a:cubicBezTo>
                    <a:cubicBezTo>
                      <a:pt x="967" y="216"/>
                      <a:pt x="750" y="0"/>
                      <a:pt x="48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9" name="Freeform 71">
                <a:extLst>
                  <a:ext uri="{FF2B5EF4-FFF2-40B4-BE49-F238E27FC236}">
                    <a16:creationId xmlns="" xmlns:a16="http://schemas.microsoft.com/office/drawing/2014/main" id="{9F47C1A2-7F03-4D44-81ED-E43988577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1063"/>
                <a:ext cx="67" cy="61"/>
              </a:xfrm>
              <a:custGeom>
                <a:avLst/>
                <a:gdLst>
                  <a:gd name="T0" fmla="*/ 23 w 35"/>
                  <a:gd name="T1" fmla="*/ 3 h 32"/>
                  <a:gd name="T2" fmla="*/ 10 w 35"/>
                  <a:gd name="T3" fmla="*/ 1 h 32"/>
                  <a:gd name="T4" fmla="*/ 2 w 35"/>
                  <a:gd name="T5" fmla="*/ 9 h 32"/>
                  <a:gd name="T6" fmla="*/ 2 w 35"/>
                  <a:gd name="T7" fmla="*/ 21 h 32"/>
                  <a:gd name="T8" fmla="*/ 12 w 35"/>
                  <a:gd name="T9" fmla="*/ 29 h 32"/>
                  <a:gd name="T10" fmla="*/ 25 w 35"/>
                  <a:gd name="T11" fmla="*/ 31 h 32"/>
                  <a:gd name="T12" fmla="*/ 33 w 35"/>
                  <a:gd name="T13" fmla="*/ 23 h 32"/>
                  <a:gd name="T14" fmla="*/ 33 w 35"/>
                  <a:gd name="T15" fmla="*/ 12 h 32"/>
                  <a:gd name="T16" fmla="*/ 23 w 35"/>
                  <a:gd name="T17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32">
                    <a:moveTo>
                      <a:pt x="23" y="3"/>
                    </a:moveTo>
                    <a:cubicBezTo>
                      <a:pt x="18" y="0"/>
                      <a:pt x="13" y="0"/>
                      <a:pt x="10" y="1"/>
                    </a:cubicBezTo>
                    <a:cubicBezTo>
                      <a:pt x="6" y="3"/>
                      <a:pt x="4" y="5"/>
                      <a:pt x="2" y="9"/>
                    </a:cubicBezTo>
                    <a:cubicBezTo>
                      <a:pt x="0" y="13"/>
                      <a:pt x="0" y="17"/>
                      <a:pt x="2" y="21"/>
                    </a:cubicBezTo>
                    <a:cubicBezTo>
                      <a:pt x="3" y="24"/>
                      <a:pt x="6" y="27"/>
                      <a:pt x="12" y="29"/>
                    </a:cubicBezTo>
                    <a:cubicBezTo>
                      <a:pt x="17" y="32"/>
                      <a:pt x="21" y="32"/>
                      <a:pt x="25" y="31"/>
                    </a:cubicBezTo>
                    <a:cubicBezTo>
                      <a:pt x="29" y="29"/>
                      <a:pt x="32" y="27"/>
                      <a:pt x="33" y="23"/>
                    </a:cubicBezTo>
                    <a:cubicBezTo>
                      <a:pt x="35" y="19"/>
                      <a:pt x="35" y="15"/>
                      <a:pt x="33" y="12"/>
                    </a:cubicBezTo>
                    <a:cubicBezTo>
                      <a:pt x="32" y="8"/>
                      <a:pt x="28" y="5"/>
                      <a:pt x="2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0" name="Freeform 72">
                <a:extLst>
                  <a:ext uri="{FF2B5EF4-FFF2-40B4-BE49-F238E27FC236}">
                    <a16:creationId xmlns="" xmlns:a16="http://schemas.microsoft.com/office/drawing/2014/main" id="{359B5C8C-C1CC-CC40-A75F-DFB817DDE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886"/>
                <a:ext cx="42" cy="77"/>
              </a:xfrm>
              <a:custGeom>
                <a:avLst/>
                <a:gdLst>
                  <a:gd name="T0" fmla="*/ 22 w 22"/>
                  <a:gd name="T1" fmla="*/ 0 h 40"/>
                  <a:gd name="T2" fmla="*/ 22 w 22"/>
                  <a:gd name="T3" fmla="*/ 40 h 40"/>
                  <a:gd name="T4" fmla="*/ 12 w 22"/>
                  <a:gd name="T5" fmla="*/ 40 h 40"/>
                  <a:gd name="T6" fmla="*/ 12 w 22"/>
                  <a:gd name="T7" fmla="*/ 14 h 40"/>
                  <a:gd name="T8" fmla="*/ 6 w 22"/>
                  <a:gd name="T9" fmla="*/ 17 h 40"/>
                  <a:gd name="T10" fmla="*/ 0 w 22"/>
                  <a:gd name="T11" fmla="*/ 20 h 40"/>
                  <a:gd name="T12" fmla="*/ 0 w 22"/>
                  <a:gd name="T13" fmla="*/ 11 h 40"/>
                  <a:gd name="T14" fmla="*/ 9 w 22"/>
                  <a:gd name="T15" fmla="*/ 7 h 40"/>
                  <a:gd name="T16" fmla="*/ 14 w 22"/>
                  <a:gd name="T17" fmla="*/ 0 h 40"/>
                  <a:gd name="T18" fmla="*/ 22 w 22"/>
                  <a:gd name="T1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40">
                    <a:moveTo>
                      <a:pt x="22" y="0"/>
                    </a:moveTo>
                    <a:cubicBezTo>
                      <a:pt x="22" y="40"/>
                      <a:pt x="22" y="40"/>
                      <a:pt x="2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0" y="15"/>
                      <a:pt x="8" y="17"/>
                      <a:pt x="6" y="17"/>
                    </a:cubicBezTo>
                    <a:cubicBezTo>
                      <a:pt x="5" y="18"/>
                      <a:pt x="3" y="19"/>
                      <a:pt x="0" y="2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10"/>
                      <a:pt x="7" y="8"/>
                      <a:pt x="9" y="7"/>
                    </a:cubicBezTo>
                    <a:cubicBezTo>
                      <a:pt x="11" y="5"/>
                      <a:pt x="12" y="3"/>
                      <a:pt x="14" y="0"/>
                    </a:cubicBezTo>
                    <a:lnTo>
                      <a:pt x="2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1" name="Freeform 73">
                <a:extLst>
                  <a:ext uri="{FF2B5EF4-FFF2-40B4-BE49-F238E27FC236}">
                    <a16:creationId xmlns="" xmlns:a16="http://schemas.microsoft.com/office/drawing/2014/main" id="{ADE9046A-3EA3-9F4B-8974-69748CC297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53" y="1886"/>
                <a:ext cx="61" cy="77"/>
              </a:xfrm>
              <a:custGeom>
                <a:avLst/>
                <a:gdLst>
                  <a:gd name="T0" fmla="*/ 21 w 32"/>
                  <a:gd name="T1" fmla="*/ 14 h 40"/>
                  <a:gd name="T2" fmla="*/ 19 w 32"/>
                  <a:gd name="T3" fmla="*/ 9 h 40"/>
                  <a:gd name="T4" fmla="*/ 16 w 32"/>
                  <a:gd name="T5" fmla="*/ 7 h 40"/>
                  <a:gd name="T6" fmla="*/ 12 w 32"/>
                  <a:gd name="T7" fmla="*/ 9 h 40"/>
                  <a:gd name="T8" fmla="*/ 11 w 32"/>
                  <a:gd name="T9" fmla="*/ 14 h 40"/>
                  <a:gd name="T10" fmla="*/ 12 w 32"/>
                  <a:gd name="T11" fmla="*/ 19 h 40"/>
                  <a:gd name="T12" fmla="*/ 16 w 32"/>
                  <a:gd name="T13" fmla="*/ 20 h 40"/>
                  <a:gd name="T14" fmla="*/ 20 w 32"/>
                  <a:gd name="T15" fmla="*/ 19 h 40"/>
                  <a:gd name="T16" fmla="*/ 21 w 32"/>
                  <a:gd name="T17" fmla="*/ 14 h 40"/>
                  <a:gd name="T18" fmla="*/ 1 w 32"/>
                  <a:gd name="T19" fmla="*/ 31 h 40"/>
                  <a:gd name="T20" fmla="*/ 12 w 32"/>
                  <a:gd name="T21" fmla="*/ 30 h 40"/>
                  <a:gd name="T22" fmla="*/ 13 w 32"/>
                  <a:gd name="T23" fmla="*/ 33 h 40"/>
                  <a:gd name="T24" fmla="*/ 16 w 32"/>
                  <a:gd name="T25" fmla="*/ 34 h 40"/>
                  <a:gd name="T26" fmla="*/ 20 w 32"/>
                  <a:gd name="T27" fmla="*/ 31 h 40"/>
                  <a:gd name="T28" fmla="*/ 21 w 32"/>
                  <a:gd name="T29" fmla="*/ 23 h 40"/>
                  <a:gd name="T30" fmla="*/ 18 w 32"/>
                  <a:gd name="T31" fmla="*/ 26 h 40"/>
                  <a:gd name="T32" fmla="*/ 13 w 32"/>
                  <a:gd name="T33" fmla="*/ 27 h 40"/>
                  <a:gd name="T34" fmla="*/ 4 w 32"/>
                  <a:gd name="T35" fmla="*/ 23 h 40"/>
                  <a:gd name="T36" fmla="*/ 0 w 32"/>
                  <a:gd name="T37" fmla="*/ 14 h 40"/>
                  <a:gd name="T38" fmla="*/ 2 w 32"/>
                  <a:gd name="T39" fmla="*/ 7 h 40"/>
                  <a:gd name="T40" fmla="*/ 7 w 32"/>
                  <a:gd name="T41" fmla="*/ 2 h 40"/>
                  <a:gd name="T42" fmla="*/ 15 w 32"/>
                  <a:gd name="T43" fmla="*/ 0 h 40"/>
                  <a:gd name="T44" fmla="*/ 25 w 32"/>
                  <a:gd name="T45" fmla="*/ 2 h 40"/>
                  <a:gd name="T46" fmla="*/ 30 w 32"/>
                  <a:gd name="T47" fmla="*/ 9 h 40"/>
                  <a:gd name="T48" fmla="*/ 32 w 32"/>
                  <a:gd name="T49" fmla="*/ 20 h 40"/>
                  <a:gd name="T50" fmla="*/ 28 w 32"/>
                  <a:gd name="T51" fmla="*/ 36 h 40"/>
                  <a:gd name="T52" fmla="*/ 16 w 32"/>
                  <a:gd name="T53" fmla="*/ 40 h 40"/>
                  <a:gd name="T54" fmla="*/ 8 w 32"/>
                  <a:gd name="T55" fmla="*/ 39 h 40"/>
                  <a:gd name="T56" fmla="*/ 4 w 32"/>
                  <a:gd name="T57" fmla="*/ 36 h 40"/>
                  <a:gd name="T58" fmla="*/ 1 w 32"/>
                  <a:gd name="T59" fmla="*/ 3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2" h="40">
                    <a:moveTo>
                      <a:pt x="21" y="14"/>
                    </a:moveTo>
                    <a:cubicBezTo>
                      <a:pt x="21" y="12"/>
                      <a:pt x="21" y="10"/>
                      <a:pt x="19" y="9"/>
                    </a:cubicBezTo>
                    <a:cubicBezTo>
                      <a:pt x="18" y="8"/>
                      <a:pt x="17" y="7"/>
                      <a:pt x="16" y="7"/>
                    </a:cubicBezTo>
                    <a:cubicBezTo>
                      <a:pt x="14" y="7"/>
                      <a:pt x="13" y="8"/>
                      <a:pt x="12" y="9"/>
                    </a:cubicBezTo>
                    <a:cubicBezTo>
                      <a:pt x="11" y="10"/>
                      <a:pt x="11" y="11"/>
                      <a:pt x="11" y="14"/>
                    </a:cubicBezTo>
                    <a:cubicBezTo>
                      <a:pt x="11" y="16"/>
                      <a:pt x="11" y="17"/>
                      <a:pt x="12" y="19"/>
                    </a:cubicBezTo>
                    <a:cubicBezTo>
                      <a:pt x="13" y="20"/>
                      <a:pt x="14" y="20"/>
                      <a:pt x="16" y="20"/>
                    </a:cubicBezTo>
                    <a:cubicBezTo>
                      <a:pt x="17" y="20"/>
                      <a:pt x="19" y="20"/>
                      <a:pt x="20" y="19"/>
                    </a:cubicBezTo>
                    <a:cubicBezTo>
                      <a:pt x="21" y="18"/>
                      <a:pt x="21" y="16"/>
                      <a:pt x="21" y="14"/>
                    </a:cubicBezTo>
                    <a:close/>
                    <a:moveTo>
                      <a:pt x="1" y="31"/>
                    </a:move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1"/>
                      <a:pt x="13" y="32"/>
                      <a:pt x="13" y="33"/>
                    </a:cubicBezTo>
                    <a:cubicBezTo>
                      <a:pt x="14" y="34"/>
                      <a:pt x="15" y="34"/>
                      <a:pt x="16" y="34"/>
                    </a:cubicBezTo>
                    <a:cubicBezTo>
                      <a:pt x="18" y="34"/>
                      <a:pt x="19" y="33"/>
                      <a:pt x="20" y="31"/>
                    </a:cubicBezTo>
                    <a:cubicBezTo>
                      <a:pt x="21" y="30"/>
                      <a:pt x="21" y="27"/>
                      <a:pt x="21" y="23"/>
                    </a:cubicBezTo>
                    <a:cubicBezTo>
                      <a:pt x="20" y="24"/>
                      <a:pt x="19" y="25"/>
                      <a:pt x="18" y="26"/>
                    </a:cubicBezTo>
                    <a:cubicBezTo>
                      <a:pt x="16" y="27"/>
                      <a:pt x="15" y="27"/>
                      <a:pt x="13" y="27"/>
                    </a:cubicBezTo>
                    <a:cubicBezTo>
                      <a:pt x="9" y="27"/>
                      <a:pt x="6" y="26"/>
                      <a:pt x="4" y="23"/>
                    </a:cubicBezTo>
                    <a:cubicBezTo>
                      <a:pt x="2" y="21"/>
                      <a:pt x="0" y="18"/>
                      <a:pt x="0" y="14"/>
                    </a:cubicBezTo>
                    <a:cubicBezTo>
                      <a:pt x="0" y="11"/>
                      <a:pt x="1" y="9"/>
                      <a:pt x="2" y="7"/>
                    </a:cubicBezTo>
                    <a:cubicBezTo>
                      <a:pt x="3" y="5"/>
                      <a:pt x="5" y="3"/>
                      <a:pt x="7" y="2"/>
                    </a:cubicBezTo>
                    <a:cubicBezTo>
                      <a:pt x="9" y="1"/>
                      <a:pt x="12" y="0"/>
                      <a:pt x="15" y="0"/>
                    </a:cubicBezTo>
                    <a:cubicBezTo>
                      <a:pt x="19" y="0"/>
                      <a:pt x="22" y="1"/>
                      <a:pt x="25" y="2"/>
                    </a:cubicBezTo>
                    <a:cubicBezTo>
                      <a:pt x="27" y="4"/>
                      <a:pt x="29" y="6"/>
                      <a:pt x="30" y="9"/>
                    </a:cubicBezTo>
                    <a:cubicBezTo>
                      <a:pt x="32" y="12"/>
                      <a:pt x="32" y="16"/>
                      <a:pt x="32" y="20"/>
                    </a:cubicBezTo>
                    <a:cubicBezTo>
                      <a:pt x="32" y="27"/>
                      <a:pt x="31" y="32"/>
                      <a:pt x="28" y="36"/>
                    </a:cubicBezTo>
                    <a:cubicBezTo>
                      <a:pt x="25" y="39"/>
                      <a:pt x="21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7" y="39"/>
                      <a:pt x="5" y="38"/>
                      <a:pt x="4" y="36"/>
                    </a:cubicBezTo>
                    <a:cubicBezTo>
                      <a:pt x="3" y="35"/>
                      <a:pt x="2" y="33"/>
                      <a:pt x="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2" name="Freeform 74">
                <a:extLst>
                  <a:ext uri="{FF2B5EF4-FFF2-40B4-BE49-F238E27FC236}">
                    <a16:creationId xmlns="" xmlns:a16="http://schemas.microsoft.com/office/drawing/2014/main" id="{1C199CC4-EBF1-EB49-B0DD-C0305B28C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888"/>
                <a:ext cx="61" cy="75"/>
              </a:xfrm>
              <a:custGeom>
                <a:avLst/>
                <a:gdLst>
                  <a:gd name="T0" fmla="*/ 5 w 32"/>
                  <a:gd name="T1" fmla="*/ 0 h 39"/>
                  <a:gd name="T2" fmla="*/ 30 w 32"/>
                  <a:gd name="T3" fmla="*/ 0 h 39"/>
                  <a:gd name="T4" fmla="*/ 30 w 32"/>
                  <a:gd name="T5" fmla="*/ 9 h 39"/>
                  <a:gd name="T6" fmla="*/ 13 w 32"/>
                  <a:gd name="T7" fmla="*/ 9 h 39"/>
                  <a:gd name="T8" fmla="*/ 12 w 32"/>
                  <a:gd name="T9" fmla="*/ 15 h 39"/>
                  <a:gd name="T10" fmla="*/ 16 w 32"/>
                  <a:gd name="T11" fmla="*/ 13 h 39"/>
                  <a:gd name="T12" fmla="*/ 19 w 32"/>
                  <a:gd name="T13" fmla="*/ 13 h 39"/>
                  <a:gd name="T14" fmla="*/ 29 w 32"/>
                  <a:gd name="T15" fmla="*/ 16 h 39"/>
                  <a:gd name="T16" fmla="*/ 32 w 32"/>
                  <a:gd name="T17" fmla="*/ 25 h 39"/>
                  <a:gd name="T18" fmla="*/ 30 w 32"/>
                  <a:gd name="T19" fmla="*/ 32 h 39"/>
                  <a:gd name="T20" fmla="*/ 25 w 32"/>
                  <a:gd name="T21" fmla="*/ 38 h 39"/>
                  <a:gd name="T22" fmla="*/ 16 w 32"/>
                  <a:gd name="T23" fmla="*/ 39 h 39"/>
                  <a:gd name="T24" fmla="*/ 10 w 32"/>
                  <a:gd name="T25" fmla="*/ 39 h 39"/>
                  <a:gd name="T26" fmla="*/ 5 w 32"/>
                  <a:gd name="T27" fmla="*/ 37 h 39"/>
                  <a:gd name="T28" fmla="*/ 2 w 32"/>
                  <a:gd name="T29" fmla="*/ 33 h 39"/>
                  <a:gd name="T30" fmla="*/ 0 w 32"/>
                  <a:gd name="T31" fmla="*/ 29 h 39"/>
                  <a:gd name="T32" fmla="*/ 11 w 32"/>
                  <a:gd name="T33" fmla="*/ 28 h 39"/>
                  <a:gd name="T34" fmla="*/ 13 w 32"/>
                  <a:gd name="T35" fmla="*/ 32 h 39"/>
                  <a:gd name="T36" fmla="*/ 16 w 32"/>
                  <a:gd name="T37" fmla="*/ 33 h 39"/>
                  <a:gd name="T38" fmla="*/ 20 w 32"/>
                  <a:gd name="T39" fmla="*/ 31 h 39"/>
                  <a:gd name="T40" fmla="*/ 21 w 32"/>
                  <a:gd name="T41" fmla="*/ 26 h 39"/>
                  <a:gd name="T42" fmla="*/ 20 w 32"/>
                  <a:gd name="T43" fmla="*/ 21 h 39"/>
                  <a:gd name="T44" fmla="*/ 16 w 32"/>
                  <a:gd name="T45" fmla="*/ 19 h 39"/>
                  <a:gd name="T46" fmla="*/ 13 w 32"/>
                  <a:gd name="T47" fmla="*/ 20 h 39"/>
                  <a:gd name="T48" fmla="*/ 11 w 32"/>
                  <a:gd name="T49" fmla="*/ 22 h 39"/>
                  <a:gd name="T50" fmla="*/ 1 w 32"/>
                  <a:gd name="T51" fmla="*/ 21 h 39"/>
                  <a:gd name="T52" fmla="*/ 5 w 32"/>
                  <a:gd name="T5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2" h="39">
                    <a:moveTo>
                      <a:pt x="5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4"/>
                      <a:pt x="14" y="14"/>
                      <a:pt x="16" y="13"/>
                    </a:cubicBezTo>
                    <a:cubicBezTo>
                      <a:pt x="17" y="13"/>
                      <a:pt x="18" y="13"/>
                      <a:pt x="19" y="13"/>
                    </a:cubicBezTo>
                    <a:cubicBezTo>
                      <a:pt x="23" y="13"/>
                      <a:pt x="26" y="14"/>
                      <a:pt x="29" y="16"/>
                    </a:cubicBezTo>
                    <a:cubicBezTo>
                      <a:pt x="31" y="19"/>
                      <a:pt x="32" y="22"/>
                      <a:pt x="32" y="25"/>
                    </a:cubicBezTo>
                    <a:cubicBezTo>
                      <a:pt x="32" y="28"/>
                      <a:pt x="32" y="30"/>
                      <a:pt x="30" y="32"/>
                    </a:cubicBezTo>
                    <a:cubicBezTo>
                      <a:pt x="29" y="35"/>
                      <a:pt x="27" y="36"/>
                      <a:pt x="25" y="38"/>
                    </a:cubicBezTo>
                    <a:cubicBezTo>
                      <a:pt x="23" y="39"/>
                      <a:pt x="20" y="39"/>
                      <a:pt x="16" y="39"/>
                    </a:cubicBezTo>
                    <a:cubicBezTo>
                      <a:pt x="14" y="39"/>
                      <a:pt x="12" y="39"/>
                      <a:pt x="10" y="39"/>
                    </a:cubicBezTo>
                    <a:cubicBezTo>
                      <a:pt x="8" y="38"/>
                      <a:pt x="6" y="38"/>
                      <a:pt x="5" y="37"/>
                    </a:cubicBezTo>
                    <a:cubicBezTo>
                      <a:pt x="4" y="36"/>
                      <a:pt x="3" y="35"/>
                      <a:pt x="2" y="33"/>
                    </a:cubicBezTo>
                    <a:cubicBezTo>
                      <a:pt x="1" y="32"/>
                      <a:pt x="1" y="31"/>
                      <a:pt x="0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9"/>
                      <a:pt x="12" y="31"/>
                      <a:pt x="13" y="32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8" y="33"/>
                      <a:pt x="19" y="32"/>
                      <a:pt x="20" y="31"/>
                    </a:cubicBezTo>
                    <a:cubicBezTo>
                      <a:pt x="21" y="30"/>
                      <a:pt x="21" y="28"/>
                      <a:pt x="21" y="26"/>
                    </a:cubicBezTo>
                    <a:cubicBezTo>
                      <a:pt x="21" y="24"/>
                      <a:pt x="21" y="22"/>
                      <a:pt x="20" y="21"/>
                    </a:cubicBezTo>
                    <a:cubicBezTo>
                      <a:pt x="19" y="20"/>
                      <a:pt x="18" y="19"/>
                      <a:pt x="16" y="19"/>
                    </a:cubicBezTo>
                    <a:cubicBezTo>
                      <a:pt x="15" y="19"/>
                      <a:pt x="14" y="20"/>
                      <a:pt x="13" y="20"/>
                    </a:cubicBezTo>
                    <a:cubicBezTo>
                      <a:pt x="12" y="21"/>
                      <a:pt x="11" y="21"/>
                      <a:pt x="11" y="22"/>
                    </a:cubicBezTo>
                    <a:cubicBezTo>
                      <a:pt x="1" y="21"/>
                      <a:pt x="1" y="21"/>
                      <a:pt x="1" y="21"/>
                    </a:cubicBez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3" name="Freeform 75">
                <a:extLst>
                  <a:ext uri="{FF2B5EF4-FFF2-40B4-BE49-F238E27FC236}">
                    <a16:creationId xmlns="" xmlns:a16="http://schemas.microsoft.com/office/drawing/2014/main" id="{3E225985-C272-6440-8D1B-CC0D88B4E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886"/>
                <a:ext cx="61" cy="77"/>
              </a:xfrm>
              <a:custGeom>
                <a:avLst/>
                <a:gdLst>
                  <a:gd name="T0" fmla="*/ 11 w 32"/>
                  <a:gd name="T1" fmla="*/ 12 h 40"/>
                  <a:gd name="T2" fmla="*/ 0 w 32"/>
                  <a:gd name="T3" fmla="*/ 11 h 40"/>
                  <a:gd name="T4" fmla="*/ 5 w 32"/>
                  <a:gd name="T5" fmla="*/ 3 h 40"/>
                  <a:gd name="T6" fmla="*/ 16 w 32"/>
                  <a:gd name="T7" fmla="*/ 0 h 40"/>
                  <a:gd name="T8" fmla="*/ 26 w 32"/>
                  <a:gd name="T9" fmla="*/ 3 h 40"/>
                  <a:gd name="T10" fmla="*/ 30 w 32"/>
                  <a:gd name="T11" fmla="*/ 10 h 40"/>
                  <a:gd name="T12" fmla="*/ 28 w 32"/>
                  <a:gd name="T13" fmla="*/ 15 h 40"/>
                  <a:gd name="T14" fmla="*/ 24 w 32"/>
                  <a:gd name="T15" fmla="*/ 19 h 40"/>
                  <a:gd name="T16" fmla="*/ 28 w 32"/>
                  <a:gd name="T17" fmla="*/ 20 h 40"/>
                  <a:gd name="T18" fmla="*/ 31 w 32"/>
                  <a:gd name="T19" fmla="*/ 23 h 40"/>
                  <a:gd name="T20" fmla="*/ 32 w 32"/>
                  <a:gd name="T21" fmla="*/ 28 h 40"/>
                  <a:gd name="T22" fmla="*/ 30 w 32"/>
                  <a:gd name="T23" fmla="*/ 34 h 40"/>
                  <a:gd name="T24" fmla="*/ 25 w 32"/>
                  <a:gd name="T25" fmla="*/ 39 h 40"/>
                  <a:gd name="T26" fmla="*/ 16 w 32"/>
                  <a:gd name="T27" fmla="*/ 40 h 40"/>
                  <a:gd name="T28" fmla="*/ 8 w 32"/>
                  <a:gd name="T29" fmla="*/ 39 h 40"/>
                  <a:gd name="T30" fmla="*/ 3 w 32"/>
                  <a:gd name="T31" fmla="*/ 36 h 40"/>
                  <a:gd name="T32" fmla="*/ 0 w 32"/>
                  <a:gd name="T33" fmla="*/ 30 h 40"/>
                  <a:gd name="T34" fmla="*/ 11 w 32"/>
                  <a:gd name="T35" fmla="*/ 28 h 40"/>
                  <a:gd name="T36" fmla="*/ 13 w 32"/>
                  <a:gd name="T37" fmla="*/ 33 h 40"/>
                  <a:gd name="T38" fmla="*/ 16 w 32"/>
                  <a:gd name="T39" fmla="*/ 34 h 40"/>
                  <a:gd name="T40" fmla="*/ 20 w 32"/>
                  <a:gd name="T41" fmla="*/ 32 h 40"/>
                  <a:gd name="T42" fmla="*/ 21 w 32"/>
                  <a:gd name="T43" fmla="*/ 28 h 40"/>
                  <a:gd name="T44" fmla="*/ 20 w 32"/>
                  <a:gd name="T45" fmla="*/ 24 h 40"/>
                  <a:gd name="T46" fmla="*/ 16 w 32"/>
                  <a:gd name="T47" fmla="*/ 23 h 40"/>
                  <a:gd name="T48" fmla="*/ 12 w 32"/>
                  <a:gd name="T49" fmla="*/ 23 h 40"/>
                  <a:gd name="T50" fmla="*/ 13 w 32"/>
                  <a:gd name="T51" fmla="*/ 15 h 40"/>
                  <a:gd name="T52" fmla="*/ 14 w 32"/>
                  <a:gd name="T53" fmla="*/ 16 h 40"/>
                  <a:gd name="T54" fmla="*/ 18 w 32"/>
                  <a:gd name="T55" fmla="*/ 14 h 40"/>
                  <a:gd name="T56" fmla="*/ 19 w 32"/>
                  <a:gd name="T57" fmla="*/ 11 h 40"/>
                  <a:gd name="T58" fmla="*/ 18 w 32"/>
                  <a:gd name="T59" fmla="*/ 8 h 40"/>
                  <a:gd name="T60" fmla="*/ 15 w 32"/>
                  <a:gd name="T61" fmla="*/ 7 h 40"/>
                  <a:gd name="T62" fmla="*/ 12 w 32"/>
                  <a:gd name="T63" fmla="*/ 8 h 40"/>
                  <a:gd name="T64" fmla="*/ 11 w 32"/>
                  <a:gd name="T65" fmla="*/ 1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" h="40">
                    <a:moveTo>
                      <a:pt x="11" y="12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7"/>
                      <a:pt x="3" y="5"/>
                      <a:pt x="5" y="3"/>
                    </a:cubicBezTo>
                    <a:cubicBezTo>
                      <a:pt x="8" y="1"/>
                      <a:pt x="11" y="0"/>
                      <a:pt x="16" y="0"/>
                    </a:cubicBezTo>
                    <a:cubicBezTo>
                      <a:pt x="21" y="0"/>
                      <a:pt x="24" y="1"/>
                      <a:pt x="26" y="3"/>
                    </a:cubicBezTo>
                    <a:cubicBezTo>
                      <a:pt x="29" y="5"/>
                      <a:pt x="30" y="8"/>
                      <a:pt x="30" y="10"/>
                    </a:cubicBezTo>
                    <a:cubicBezTo>
                      <a:pt x="30" y="12"/>
                      <a:pt x="29" y="14"/>
                      <a:pt x="28" y="15"/>
                    </a:cubicBezTo>
                    <a:cubicBezTo>
                      <a:pt x="27" y="16"/>
                      <a:pt x="26" y="18"/>
                      <a:pt x="24" y="19"/>
                    </a:cubicBezTo>
                    <a:cubicBezTo>
                      <a:pt x="26" y="19"/>
                      <a:pt x="27" y="19"/>
                      <a:pt x="28" y="20"/>
                    </a:cubicBezTo>
                    <a:cubicBezTo>
                      <a:pt x="29" y="21"/>
                      <a:pt x="30" y="22"/>
                      <a:pt x="31" y="23"/>
                    </a:cubicBezTo>
                    <a:cubicBezTo>
                      <a:pt x="31" y="24"/>
                      <a:pt x="32" y="26"/>
                      <a:pt x="32" y="28"/>
                    </a:cubicBezTo>
                    <a:cubicBezTo>
                      <a:pt x="32" y="30"/>
                      <a:pt x="31" y="32"/>
                      <a:pt x="30" y="34"/>
                    </a:cubicBezTo>
                    <a:cubicBezTo>
                      <a:pt x="29" y="36"/>
                      <a:pt x="27" y="38"/>
                      <a:pt x="25" y="39"/>
                    </a:cubicBezTo>
                    <a:cubicBezTo>
                      <a:pt x="23" y="40"/>
                      <a:pt x="20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6" y="38"/>
                      <a:pt x="4" y="37"/>
                      <a:pt x="3" y="36"/>
                    </a:cubicBezTo>
                    <a:cubicBezTo>
                      <a:pt x="2" y="34"/>
                      <a:pt x="1" y="32"/>
                      <a:pt x="0" y="30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30"/>
                      <a:pt x="12" y="32"/>
                      <a:pt x="13" y="33"/>
                    </a:cubicBezTo>
                    <a:cubicBezTo>
                      <a:pt x="13" y="34"/>
                      <a:pt x="15" y="34"/>
                      <a:pt x="16" y="34"/>
                    </a:cubicBezTo>
                    <a:cubicBezTo>
                      <a:pt x="17" y="34"/>
                      <a:pt x="19" y="33"/>
                      <a:pt x="20" y="32"/>
                    </a:cubicBezTo>
                    <a:cubicBezTo>
                      <a:pt x="20" y="31"/>
                      <a:pt x="21" y="30"/>
                      <a:pt x="21" y="28"/>
                    </a:cubicBezTo>
                    <a:cubicBezTo>
                      <a:pt x="21" y="26"/>
                      <a:pt x="20" y="25"/>
                      <a:pt x="20" y="24"/>
                    </a:cubicBezTo>
                    <a:cubicBezTo>
                      <a:pt x="19" y="23"/>
                      <a:pt x="17" y="23"/>
                      <a:pt x="16" y="23"/>
                    </a:cubicBezTo>
                    <a:cubicBezTo>
                      <a:pt x="15" y="23"/>
                      <a:pt x="14" y="23"/>
                      <a:pt x="12" y="23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6" y="16"/>
                      <a:pt x="17" y="15"/>
                      <a:pt x="18" y="14"/>
                    </a:cubicBezTo>
                    <a:cubicBezTo>
                      <a:pt x="19" y="13"/>
                      <a:pt x="19" y="12"/>
                      <a:pt x="19" y="11"/>
                    </a:cubicBezTo>
                    <a:cubicBezTo>
                      <a:pt x="19" y="10"/>
                      <a:pt x="19" y="9"/>
                      <a:pt x="18" y="8"/>
                    </a:cubicBezTo>
                    <a:cubicBezTo>
                      <a:pt x="17" y="8"/>
                      <a:pt x="16" y="7"/>
                      <a:pt x="15" y="7"/>
                    </a:cubicBezTo>
                    <a:cubicBezTo>
                      <a:pt x="14" y="7"/>
                      <a:pt x="13" y="8"/>
                      <a:pt x="12" y="8"/>
                    </a:cubicBezTo>
                    <a:cubicBezTo>
                      <a:pt x="11" y="9"/>
                      <a:pt x="11" y="10"/>
                      <a:pt x="1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4" name="Freeform 76">
                <a:extLst>
                  <a:ext uri="{FF2B5EF4-FFF2-40B4-BE49-F238E27FC236}">
                    <a16:creationId xmlns="" xmlns:a16="http://schemas.microsoft.com/office/drawing/2014/main" id="{82CF09DB-FE95-8040-A0FE-257B85843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957"/>
                <a:ext cx="19" cy="10"/>
              </a:xfrm>
              <a:custGeom>
                <a:avLst/>
                <a:gdLst>
                  <a:gd name="T0" fmla="*/ 0 w 19"/>
                  <a:gd name="T1" fmla="*/ 10 h 10"/>
                  <a:gd name="T2" fmla="*/ 9 w 19"/>
                  <a:gd name="T3" fmla="*/ 8 h 10"/>
                  <a:gd name="T4" fmla="*/ 19 w 19"/>
                  <a:gd name="T5" fmla="*/ 6 h 10"/>
                  <a:gd name="T6" fmla="*/ 13 w 19"/>
                  <a:gd name="T7" fmla="*/ 2 h 10"/>
                  <a:gd name="T8" fmla="*/ 7 w 19"/>
                  <a:gd name="T9" fmla="*/ 0 h 10"/>
                  <a:gd name="T10" fmla="*/ 0 w 19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0">
                    <a:moveTo>
                      <a:pt x="0" y="10"/>
                    </a:moveTo>
                    <a:lnTo>
                      <a:pt x="9" y="8"/>
                    </a:lnTo>
                    <a:lnTo>
                      <a:pt x="19" y="6"/>
                    </a:lnTo>
                    <a:lnTo>
                      <a:pt x="13" y="2"/>
                    </a:lnTo>
                    <a:lnTo>
                      <a:pt x="7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5" name="Freeform 77">
                <a:extLst>
                  <a:ext uri="{FF2B5EF4-FFF2-40B4-BE49-F238E27FC236}">
                    <a16:creationId xmlns="" xmlns:a16="http://schemas.microsoft.com/office/drawing/2014/main" id="{FED0789C-732E-3B41-B606-5B63D054A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684"/>
                <a:ext cx="48" cy="36"/>
              </a:xfrm>
              <a:custGeom>
                <a:avLst/>
                <a:gdLst>
                  <a:gd name="T0" fmla="*/ 22 w 25"/>
                  <a:gd name="T1" fmla="*/ 11 h 19"/>
                  <a:gd name="T2" fmla="*/ 24 w 25"/>
                  <a:gd name="T3" fmla="*/ 8 h 19"/>
                  <a:gd name="T4" fmla="*/ 24 w 25"/>
                  <a:gd name="T5" fmla="*/ 4 h 19"/>
                  <a:gd name="T6" fmla="*/ 21 w 25"/>
                  <a:gd name="T7" fmla="*/ 1 h 19"/>
                  <a:gd name="T8" fmla="*/ 16 w 25"/>
                  <a:gd name="T9" fmla="*/ 1 h 19"/>
                  <a:gd name="T10" fmla="*/ 8 w 25"/>
                  <a:gd name="T11" fmla="*/ 4 h 19"/>
                  <a:gd name="T12" fmla="*/ 0 w 25"/>
                  <a:gd name="T13" fmla="*/ 7 h 19"/>
                  <a:gd name="T14" fmla="*/ 5 w 25"/>
                  <a:gd name="T15" fmla="*/ 19 h 19"/>
                  <a:gd name="T16" fmla="*/ 13 w 25"/>
                  <a:gd name="T17" fmla="*/ 16 h 19"/>
                  <a:gd name="T18" fmla="*/ 22 w 25"/>
                  <a:gd name="T19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19">
                    <a:moveTo>
                      <a:pt x="22" y="11"/>
                    </a:moveTo>
                    <a:cubicBezTo>
                      <a:pt x="23" y="10"/>
                      <a:pt x="24" y="9"/>
                      <a:pt x="24" y="8"/>
                    </a:cubicBezTo>
                    <a:cubicBezTo>
                      <a:pt x="25" y="7"/>
                      <a:pt x="25" y="5"/>
                      <a:pt x="24" y="4"/>
                    </a:cubicBezTo>
                    <a:cubicBezTo>
                      <a:pt x="23" y="2"/>
                      <a:pt x="22" y="1"/>
                      <a:pt x="21" y="1"/>
                    </a:cubicBezTo>
                    <a:cubicBezTo>
                      <a:pt x="19" y="0"/>
                      <a:pt x="18" y="0"/>
                      <a:pt x="16" y="1"/>
                    </a:cubicBezTo>
                    <a:cubicBezTo>
                      <a:pt x="15" y="1"/>
                      <a:pt x="13" y="2"/>
                      <a:pt x="8" y="4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8" y="14"/>
                      <a:pt x="21" y="12"/>
                      <a:pt x="22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6" name="Freeform 78">
                <a:extLst>
                  <a:ext uri="{FF2B5EF4-FFF2-40B4-BE49-F238E27FC236}">
                    <a16:creationId xmlns="" xmlns:a16="http://schemas.microsoft.com/office/drawing/2014/main" id="{4DA63B8F-5A4C-8740-85D3-7ECF339CE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971"/>
                <a:ext cx="40" cy="46"/>
              </a:xfrm>
              <a:custGeom>
                <a:avLst/>
                <a:gdLst>
                  <a:gd name="T0" fmla="*/ 10 w 21"/>
                  <a:gd name="T1" fmla="*/ 22 h 24"/>
                  <a:gd name="T2" fmla="*/ 14 w 21"/>
                  <a:gd name="T3" fmla="*/ 24 h 24"/>
                  <a:gd name="T4" fmla="*/ 18 w 21"/>
                  <a:gd name="T5" fmla="*/ 23 h 24"/>
                  <a:gd name="T6" fmla="*/ 20 w 21"/>
                  <a:gd name="T7" fmla="*/ 19 h 24"/>
                  <a:gd name="T8" fmla="*/ 20 w 21"/>
                  <a:gd name="T9" fmla="*/ 14 h 24"/>
                  <a:gd name="T10" fmla="*/ 16 w 21"/>
                  <a:gd name="T11" fmla="*/ 7 h 24"/>
                  <a:gd name="T12" fmla="*/ 11 w 21"/>
                  <a:gd name="T13" fmla="*/ 0 h 24"/>
                  <a:gd name="T14" fmla="*/ 0 w 21"/>
                  <a:gd name="T15" fmla="*/ 6 h 24"/>
                  <a:gd name="T16" fmla="*/ 4 w 21"/>
                  <a:gd name="T17" fmla="*/ 14 h 24"/>
                  <a:gd name="T18" fmla="*/ 10 w 21"/>
                  <a:gd name="T1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4">
                    <a:moveTo>
                      <a:pt x="10" y="22"/>
                    </a:moveTo>
                    <a:cubicBezTo>
                      <a:pt x="11" y="23"/>
                      <a:pt x="12" y="24"/>
                      <a:pt x="14" y="24"/>
                    </a:cubicBezTo>
                    <a:cubicBezTo>
                      <a:pt x="15" y="24"/>
                      <a:pt x="16" y="24"/>
                      <a:pt x="18" y="23"/>
                    </a:cubicBezTo>
                    <a:cubicBezTo>
                      <a:pt x="19" y="22"/>
                      <a:pt x="20" y="21"/>
                      <a:pt x="20" y="19"/>
                    </a:cubicBezTo>
                    <a:cubicBezTo>
                      <a:pt x="21" y="18"/>
                      <a:pt x="21" y="16"/>
                      <a:pt x="20" y="14"/>
                    </a:cubicBezTo>
                    <a:cubicBezTo>
                      <a:pt x="19" y="14"/>
                      <a:pt x="18" y="11"/>
                      <a:pt x="16" y="7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7" y="18"/>
                      <a:pt x="9" y="21"/>
                      <a:pt x="10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7" name="Freeform 79">
                <a:extLst>
                  <a:ext uri="{FF2B5EF4-FFF2-40B4-BE49-F238E27FC236}">
                    <a16:creationId xmlns="" xmlns:a16="http://schemas.microsoft.com/office/drawing/2014/main" id="{4DB9D68D-25E2-1945-AF9F-973CDE2D2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1157"/>
                <a:ext cx="40" cy="28"/>
              </a:xfrm>
              <a:custGeom>
                <a:avLst/>
                <a:gdLst>
                  <a:gd name="T0" fmla="*/ 40 w 40"/>
                  <a:gd name="T1" fmla="*/ 0 h 28"/>
                  <a:gd name="T2" fmla="*/ 0 w 40"/>
                  <a:gd name="T3" fmla="*/ 3 h 28"/>
                  <a:gd name="T4" fmla="*/ 30 w 40"/>
                  <a:gd name="T5" fmla="*/ 28 h 28"/>
                  <a:gd name="T6" fmla="*/ 40 w 40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8">
                    <a:moveTo>
                      <a:pt x="40" y="0"/>
                    </a:moveTo>
                    <a:lnTo>
                      <a:pt x="0" y="3"/>
                    </a:lnTo>
                    <a:lnTo>
                      <a:pt x="30" y="28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8" name="Freeform 80">
                <a:extLst>
                  <a:ext uri="{FF2B5EF4-FFF2-40B4-BE49-F238E27FC236}">
                    <a16:creationId xmlns="" xmlns:a16="http://schemas.microsoft.com/office/drawing/2014/main" id="{EC588362-A0A7-3D49-A652-F7AE3AC41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112"/>
                <a:ext cx="41" cy="63"/>
              </a:xfrm>
              <a:custGeom>
                <a:avLst/>
                <a:gdLst>
                  <a:gd name="T0" fmla="*/ 8 w 21"/>
                  <a:gd name="T1" fmla="*/ 10 h 33"/>
                  <a:gd name="T2" fmla="*/ 4 w 21"/>
                  <a:gd name="T3" fmla="*/ 12 h 33"/>
                  <a:gd name="T4" fmla="*/ 2 w 21"/>
                  <a:gd name="T5" fmla="*/ 15 h 33"/>
                  <a:gd name="T6" fmla="*/ 1 w 21"/>
                  <a:gd name="T7" fmla="*/ 20 h 33"/>
                  <a:gd name="T8" fmla="*/ 1 w 21"/>
                  <a:gd name="T9" fmla="*/ 23 h 33"/>
                  <a:gd name="T10" fmla="*/ 2 w 21"/>
                  <a:gd name="T11" fmla="*/ 27 h 33"/>
                  <a:gd name="T12" fmla="*/ 9 w 21"/>
                  <a:gd name="T13" fmla="*/ 32 h 33"/>
                  <a:gd name="T14" fmla="*/ 13 w 21"/>
                  <a:gd name="T15" fmla="*/ 33 h 33"/>
                  <a:gd name="T16" fmla="*/ 16 w 21"/>
                  <a:gd name="T17" fmla="*/ 33 h 33"/>
                  <a:gd name="T18" fmla="*/ 19 w 21"/>
                  <a:gd name="T19" fmla="*/ 30 h 33"/>
                  <a:gd name="T20" fmla="*/ 20 w 21"/>
                  <a:gd name="T21" fmla="*/ 27 h 33"/>
                  <a:gd name="T22" fmla="*/ 21 w 21"/>
                  <a:gd name="T23" fmla="*/ 25 h 33"/>
                  <a:gd name="T24" fmla="*/ 20 w 21"/>
                  <a:gd name="T25" fmla="*/ 20 h 33"/>
                  <a:gd name="T26" fmla="*/ 14 w 21"/>
                  <a:gd name="T27" fmla="*/ 16 h 33"/>
                  <a:gd name="T28" fmla="*/ 15 w 21"/>
                  <a:gd name="T29" fmla="*/ 12 h 33"/>
                  <a:gd name="T30" fmla="*/ 17 w 21"/>
                  <a:gd name="T31" fmla="*/ 11 h 33"/>
                  <a:gd name="T32" fmla="*/ 18 w 21"/>
                  <a:gd name="T33" fmla="*/ 8 h 33"/>
                  <a:gd name="T34" fmla="*/ 18 w 21"/>
                  <a:gd name="T35" fmla="*/ 5 h 33"/>
                  <a:gd name="T36" fmla="*/ 18 w 21"/>
                  <a:gd name="T37" fmla="*/ 2 h 33"/>
                  <a:gd name="T38" fmla="*/ 15 w 21"/>
                  <a:gd name="T39" fmla="*/ 3 h 33"/>
                  <a:gd name="T40" fmla="*/ 10 w 21"/>
                  <a:gd name="T41" fmla="*/ 8 h 33"/>
                  <a:gd name="T42" fmla="*/ 9 w 21"/>
                  <a:gd name="T43" fmla="*/ 9 h 33"/>
                  <a:gd name="T44" fmla="*/ 8 w 21"/>
                  <a:gd name="T45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" h="33">
                    <a:moveTo>
                      <a:pt x="8" y="10"/>
                    </a:moveTo>
                    <a:cubicBezTo>
                      <a:pt x="6" y="10"/>
                      <a:pt x="4" y="12"/>
                      <a:pt x="4" y="12"/>
                    </a:cubicBezTo>
                    <a:cubicBezTo>
                      <a:pt x="2" y="14"/>
                      <a:pt x="2" y="15"/>
                      <a:pt x="2" y="15"/>
                    </a:cubicBezTo>
                    <a:cubicBezTo>
                      <a:pt x="2" y="16"/>
                      <a:pt x="1" y="20"/>
                      <a:pt x="1" y="20"/>
                    </a:cubicBezTo>
                    <a:cubicBezTo>
                      <a:pt x="1" y="20"/>
                      <a:pt x="0" y="23"/>
                      <a:pt x="1" y="23"/>
                    </a:cubicBezTo>
                    <a:cubicBezTo>
                      <a:pt x="1" y="24"/>
                      <a:pt x="2" y="26"/>
                      <a:pt x="2" y="27"/>
                    </a:cubicBezTo>
                    <a:cubicBezTo>
                      <a:pt x="4" y="29"/>
                      <a:pt x="9" y="32"/>
                      <a:pt x="9" y="32"/>
                    </a:cubicBezTo>
                    <a:cubicBezTo>
                      <a:pt x="10" y="33"/>
                      <a:pt x="12" y="33"/>
                      <a:pt x="13" y="33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9" y="33"/>
                      <a:pt x="19" y="30"/>
                      <a:pt x="19" y="30"/>
                    </a:cubicBezTo>
                    <a:cubicBezTo>
                      <a:pt x="19" y="28"/>
                      <a:pt x="20" y="27"/>
                      <a:pt x="20" y="27"/>
                    </a:cubicBezTo>
                    <a:cubicBezTo>
                      <a:pt x="21" y="26"/>
                      <a:pt x="21" y="25"/>
                      <a:pt x="21" y="25"/>
                    </a:cubicBezTo>
                    <a:cubicBezTo>
                      <a:pt x="20" y="23"/>
                      <a:pt x="20" y="20"/>
                      <a:pt x="20" y="20"/>
                    </a:cubicBezTo>
                    <a:cubicBezTo>
                      <a:pt x="18" y="19"/>
                      <a:pt x="14" y="16"/>
                      <a:pt x="14" y="16"/>
                    </a:cubicBezTo>
                    <a:cubicBezTo>
                      <a:pt x="12" y="12"/>
                      <a:pt x="15" y="12"/>
                      <a:pt x="15" y="12"/>
                    </a:cubicBezTo>
                    <a:cubicBezTo>
                      <a:pt x="16" y="12"/>
                      <a:pt x="17" y="11"/>
                      <a:pt x="17" y="11"/>
                    </a:cubicBezTo>
                    <a:cubicBezTo>
                      <a:pt x="19" y="11"/>
                      <a:pt x="18" y="8"/>
                      <a:pt x="18" y="8"/>
                    </a:cubicBezTo>
                    <a:cubicBezTo>
                      <a:pt x="18" y="6"/>
                      <a:pt x="18" y="5"/>
                      <a:pt x="18" y="5"/>
                    </a:cubicBezTo>
                    <a:cubicBezTo>
                      <a:pt x="19" y="2"/>
                      <a:pt x="18" y="2"/>
                      <a:pt x="18" y="2"/>
                    </a:cubicBezTo>
                    <a:cubicBezTo>
                      <a:pt x="17" y="0"/>
                      <a:pt x="15" y="3"/>
                      <a:pt x="15" y="3"/>
                    </a:cubicBezTo>
                    <a:cubicBezTo>
                      <a:pt x="14" y="4"/>
                      <a:pt x="10" y="8"/>
                      <a:pt x="10" y="8"/>
                    </a:cubicBezTo>
                    <a:cubicBezTo>
                      <a:pt x="10" y="8"/>
                      <a:pt x="9" y="9"/>
                      <a:pt x="9" y="9"/>
                    </a:cubicBezTo>
                    <a:cubicBezTo>
                      <a:pt x="8" y="10"/>
                      <a:pt x="8" y="10"/>
                      <a:pt x="8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9" name="Freeform 81">
                <a:extLst>
                  <a:ext uri="{FF2B5EF4-FFF2-40B4-BE49-F238E27FC236}">
                    <a16:creationId xmlns="" xmlns:a16="http://schemas.microsoft.com/office/drawing/2014/main" id="{5297DFA1-219E-2C4D-8186-D86C0C581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049"/>
                <a:ext cx="9" cy="21"/>
              </a:xfrm>
              <a:custGeom>
                <a:avLst/>
                <a:gdLst>
                  <a:gd name="T0" fmla="*/ 0 w 5"/>
                  <a:gd name="T1" fmla="*/ 0 h 11"/>
                  <a:gd name="T2" fmla="*/ 2 w 5"/>
                  <a:gd name="T3" fmla="*/ 5 h 11"/>
                  <a:gd name="T4" fmla="*/ 3 w 5"/>
                  <a:gd name="T5" fmla="*/ 7 h 11"/>
                  <a:gd name="T6" fmla="*/ 3 w 5"/>
                  <a:gd name="T7" fmla="*/ 10 h 11"/>
                  <a:gd name="T8" fmla="*/ 5 w 5"/>
                  <a:gd name="T9" fmla="*/ 9 h 11"/>
                  <a:gd name="T10" fmla="*/ 4 w 5"/>
                  <a:gd name="T11" fmla="*/ 3 h 11"/>
                  <a:gd name="T12" fmla="*/ 3 w 5"/>
                  <a:gd name="T13" fmla="*/ 0 h 11"/>
                  <a:gd name="T14" fmla="*/ 0 w 5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1" y="3"/>
                      <a:pt x="2" y="4"/>
                      <a:pt x="2" y="5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4" y="9"/>
                      <a:pt x="3" y="8"/>
                      <a:pt x="3" y="10"/>
                    </a:cubicBezTo>
                    <a:cubicBezTo>
                      <a:pt x="4" y="11"/>
                      <a:pt x="4" y="10"/>
                      <a:pt x="5" y="9"/>
                    </a:cubicBezTo>
                    <a:cubicBezTo>
                      <a:pt x="4" y="8"/>
                      <a:pt x="4" y="5"/>
                      <a:pt x="4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0" name="Freeform 82">
                <a:extLst>
                  <a:ext uri="{FF2B5EF4-FFF2-40B4-BE49-F238E27FC236}">
                    <a16:creationId xmlns="" xmlns:a16="http://schemas.microsoft.com/office/drawing/2014/main" id="{B9710EBD-EEE8-4D40-A299-D9EC07F17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064"/>
                <a:ext cx="34" cy="12"/>
              </a:xfrm>
              <a:custGeom>
                <a:avLst/>
                <a:gdLst>
                  <a:gd name="T0" fmla="*/ 0 w 18"/>
                  <a:gd name="T1" fmla="*/ 6 h 6"/>
                  <a:gd name="T2" fmla="*/ 5 w 18"/>
                  <a:gd name="T3" fmla="*/ 5 h 6"/>
                  <a:gd name="T4" fmla="*/ 17 w 18"/>
                  <a:gd name="T5" fmla="*/ 3 h 6"/>
                  <a:gd name="T6" fmla="*/ 18 w 18"/>
                  <a:gd name="T7" fmla="*/ 2 h 6"/>
                  <a:gd name="T8" fmla="*/ 18 w 18"/>
                  <a:gd name="T9" fmla="*/ 1 h 6"/>
                  <a:gd name="T10" fmla="*/ 17 w 18"/>
                  <a:gd name="T11" fmla="*/ 0 h 6"/>
                  <a:gd name="T12" fmla="*/ 0 w 18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0" y="6"/>
                    </a:moveTo>
                    <a:cubicBezTo>
                      <a:pt x="1" y="6"/>
                      <a:pt x="4" y="5"/>
                      <a:pt x="5" y="5"/>
                    </a:cubicBezTo>
                    <a:cubicBezTo>
                      <a:pt x="9" y="5"/>
                      <a:pt x="15" y="4"/>
                      <a:pt x="17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0"/>
                      <a:pt x="17" y="0"/>
                    </a:cubicBezTo>
                    <a:cubicBezTo>
                      <a:pt x="13" y="3"/>
                      <a:pt x="3" y="4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1" name="Freeform 83">
                <a:extLst>
                  <a:ext uri="{FF2B5EF4-FFF2-40B4-BE49-F238E27FC236}">
                    <a16:creationId xmlns="" xmlns:a16="http://schemas.microsoft.com/office/drawing/2014/main" id="{68BD6FD9-EF0B-0A46-91C3-1BCE569E3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647"/>
                <a:ext cx="63" cy="71"/>
              </a:xfrm>
              <a:custGeom>
                <a:avLst/>
                <a:gdLst>
                  <a:gd name="T0" fmla="*/ 12 w 33"/>
                  <a:gd name="T1" fmla="*/ 35 h 37"/>
                  <a:gd name="T2" fmla="*/ 24 w 33"/>
                  <a:gd name="T3" fmla="*/ 34 h 37"/>
                  <a:gd name="T4" fmla="*/ 32 w 33"/>
                  <a:gd name="T5" fmla="*/ 22 h 37"/>
                  <a:gd name="T6" fmla="*/ 31 w 33"/>
                  <a:gd name="T7" fmla="*/ 8 h 37"/>
                  <a:gd name="T8" fmla="*/ 21 w 33"/>
                  <a:gd name="T9" fmla="*/ 1 h 37"/>
                  <a:gd name="T10" fmla="*/ 9 w 33"/>
                  <a:gd name="T11" fmla="*/ 2 h 37"/>
                  <a:gd name="T12" fmla="*/ 1 w 33"/>
                  <a:gd name="T13" fmla="*/ 14 h 37"/>
                  <a:gd name="T14" fmla="*/ 2 w 33"/>
                  <a:gd name="T15" fmla="*/ 28 h 37"/>
                  <a:gd name="T16" fmla="*/ 12 w 33"/>
                  <a:gd name="T17" fmla="*/ 3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37">
                    <a:moveTo>
                      <a:pt x="12" y="35"/>
                    </a:moveTo>
                    <a:cubicBezTo>
                      <a:pt x="16" y="37"/>
                      <a:pt x="20" y="36"/>
                      <a:pt x="24" y="34"/>
                    </a:cubicBezTo>
                    <a:cubicBezTo>
                      <a:pt x="27" y="32"/>
                      <a:pt x="30" y="28"/>
                      <a:pt x="32" y="22"/>
                    </a:cubicBezTo>
                    <a:cubicBezTo>
                      <a:pt x="33" y="16"/>
                      <a:pt x="33" y="12"/>
                      <a:pt x="31" y="8"/>
                    </a:cubicBezTo>
                    <a:cubicBezTo>
                      <a:pt x="29" y="4"/>
                      <a:pt x="26" y="2"/>
                      <a:pt x="21" y="1"/>
                    </a:cubicBezTo>
                    <a:cubicBezTo>
                      <a:pt x="17" y="0"/>
                      <a:pt x="13" y="0"/>
                      <a:pt x="9" y="2"/>
                    </a:cubicBezTo>
                    <a:cubicBezTo>
                      <a:pt x="5" y="4"/>
                      <a:pt x="3" y="8"/>
                      <a:pt x="1" y="14"/>
                    </a:cubicBezTo>
                    <a:cubicBezTo>
                      <a:pt x="0" y="20"/>
                      <a:pt x="0" y="24"/>
                      <a:pt x="2" y="28"/>
                    </a:cubicBezTo>
                    <a:cubicBezTo>
                      <a:pt x="4" y="32"/>
                      <a:pt x="7" y="34"/>
                      <a:pt x="1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2" name="Freeform 84">
                <a:extLst>
                  <a:ext uri="{FF2B5EF4-FFF2-40B4-BE49-F238E27FC236}">
                    <a16:creationId xmlns="" xmlns:a16="http://schemas.microsoft.com/office/drawing/2014/main" id="{49C84A59-6908-7648-B96B-826A13B192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3" y="521"/>
                <a:ext cx="1726" cy="1733"/>
              </a:xfrm>
              <a:custGeom>
                <a:avLst/>
                <a:gdLst>
                  <a:gd name="T0" fmla="*/ 811 w 904"/>
                  <a:gd name="T1" fmla="*/ 404 h 905"/>
                  <a:gd name="T2" fmla="*/ 773 w 904"/>
                  <a:gd name="T3" fmla="*/ 280 h 905"/>
                  <a:gd name="T4" fmla="*/ 778 w 904"/>
                  <a:gd name="T5" fmla="*/ 210 h 905"/>
                  <a:gd name="T6" fmla="*/ 721 w 904"/>
                  <a:gd name="T7" fmla="*/ 187 h 905"/>
                  <a:gd name="T8" fmla="*/ 685 w 904"/>
                  <a:gd name="T9" fmla="*/ 149 h 905"/>
                  <a:gd name="T10" fmla="*/ 616 w 904"/>
                  <a:gd name="T11" fmla="*/ 113 h 905"/>
                  <a:gd name="T12" fmla="*/ 564 w 904"/>
                  <a:gd name="T13" fmla="*/ 108 h 905"/>
                  <a:gd name="T14" fmla="*/ 460 w 904"/>
                  <a:gd name="T15" fmla="*/ 45 h 905"/>
                  <a:gd name="T16" fmla="*/ 374 w 904"/>
                  <a:gd name="T17" fmla="*/ 52 h 905"/>
                  <a:gd name="T18" fmla="*/ 347 w 904"/>
                  <a:gd name="T19" fmla="*/ 78 h 905"/>
                  <a:gd name="T20" fmla="*/ 361 w 904"/>
                  <a:gd name="T21" fmla="*/ 92 h 905"/>
                  <a:gd name="T22" fmla="*/ 311 w 904"/>
                  <a:gd name="T23" fmla="*/ 104 h 905"/>
                  <a:gd name="T24" fmla="*/ 249 w 904"/>
                  <a:gd name="T25" fmla="*/ 97 h 905"/>
                  <a:gd name="T26" fmla="*/ 174 w 904"/>
                  <a:gd name="T27" fmla="*/ 151 h 905"/>
                  <a:gd name="T28" fmla="*/ 120 w 904"/>
                  <a:gd name="T29" fmla="*/ 211 h 905"/>
                  <a:gd name="T30" fmla="*/ 120 w 904"/>
                  <a:gd name="T31" fmla="*/ 282 h 905"/>
                  <a:gd name="T32" fmla="*/ 131 w 904"/>
                  <a:gd name="T33" fmla="*/ 289 h 905"/>
                  <a:gd name="T34" fmla="*/ 95 w 904"/>
                  <a:gd name="T35" fmla="*/ 411 h 905"/>
                  <a:gd name="T36" fmla="*/ 40 w 904"/>
                  <a:gd name="T37" fmla="*/ 454 h 905"/>
                  <a:gd name="T38" fmla="*/ 50 w 904"/>
                  <a:gd name="T39" fmla="*/ 519 h 905"/>
                  <a:gd name="T40" fmla="*/ 101 w 904"/>
                  <a:gd name="T41" fmla="*/ 526 h 905"/>
                  <a:gd name="T42" fmla="*/ 237 w 904"/>
                  <a:gd name="T43" fmla="*/ 764 h 905"/>
                  <a:gd name="T44" fmla="*/ 217 w 904"/>
                  <a:gd name="T45" fmla="*/ 741 h 905"/>
                  <a:gd name="T46" fmla="*/ 195 w 904"/>
                  <a:gd name="T47" fmla="*/ 742 h 905"/>
                  <a:gd name="T48" fmla="*/ 288 w 904"/>
                  <a:gd name="T49" fmla="*/ 830 h 905"/>
                  <a:gd name="T50" fmla="*/ 283 w 904"/>
                  <a:gd name="T51" fmla="*/ 801 h 905"/>
                  <a:gd name="T52" fmla="*/ 308 w 904"/>
                  <a:gd name="T53" fmla="*/ 811 h 905"/>
                  <a:gd name="T54" fmla="*/ 316 w 904"/>
                  <a:gd name="T55" fmla="*/ 787 h 905"/>
                  <a:gd name="T56" fmla="*/ 309 w 904"/>
                  <a:gd name="T57" fmla="*/ 843 h 905"/>
                  <a:gd name="T58" fmla="*/ 351 w 904"/>
                  <a:gd name="T59" fmla="*/ 858 h 905"/>
                  <a:gd name="T60" fmla="*/ 420 w 904"/>
                  <a:gd name="T61" fmla="*/ 807 h 905"/>
                  <a:gd name="T62" fmla="*/ 412 w 904"/>
                  <a:gd name="T63" fmla="*/ 875 h 905"/>
                  <a:gd name="T64" fmla="*/ 399 w 904"/>
                  <a:gd name="T65" fmla="*/ 866 h 905"/>
                  <a:gd name="T66" fmla="*/ 429 w 904"/>
                  <a:gd name="T67" fmla="*/ 859 h 905"/>
                  <a:gd name="T68" fmla="*/ 478 w 904"/>
                  <a:gd name="T69" fmla="*/ 857 h 905"/>
                  <a:gd name="T70" fmla="*/ 476 w 904"/>
                  <a:gd name="T71" fmla="*/ 832 h 905"/>
                  <a:gd name="T72" fmla="*/ 528 w 904"/>
                  <a:gd name="T73" fmla="*/ 866 h 905"/>
                  <a:gd name="T74" fmla="*/ 485 w 904"/>
                  <a:gd name="T75" fmla="*/ 851 h 905"/>
                  <a:gd name="T76" fmla="*/ 515 w 904"/>
                  <a:gd name="T77" fmla="*/ 820 h 905"/>
                  <a:gd name="T78" fmla="*/ 598 w 904"/>
                  <a:gd name="T79" fmla="*/ 840 h 905"/>
                  <a:gd name="T80" fmla="*/ 587 w 904"/>
                  <a:gd name="T81" fmla="*/ 835 h 905"/>
                  <a:gd name="T82" fmla="*/ 583 w 904"/>
                  <a:gd name="T83" fmla="*/ 805 h 905"/>
                  <a:gd name="T84" fmla="*/ 599 w 904"/>
                  <a:gd name="T85" fmla="*/ 797 h 905"/>
                  <a:gd name="T86" fmla="*/ 615 w 904"/>
                  <a:gd name="T87" fmla="*/ 825 h 905"/>
                  <a:gd name="T88" fmla="*/ 655 w 904"/>
                  <a:gd name="T89" fmla="*/ 793 h 905"/>
                  <a:gd name="T90" fmla="*/ 653 w 904"/>
                  <a:gd name="T91" fmla="*/ 761 h 905"/>
                  <a:gd name="T92" fmla="*/ 663 w 904"/>
                  <a:gd name="T93" fmla="*/ 752 h 905"/>
                  <a:gd name="T94" fmla="*/ 667 w 904"/>
                  <a:gd name="T95" fmla="*/ 737 h 905"/>
                  <a:gd name="T96" fmla="*/ 675 w 904"/>
                  <a:gd name="T97" fmla="*/ 737 h 905"/>
                  <a:gd name="T98" fmla="*/ 676 w 904"/>
                  <a:gd name="T99" fmla="*/ 722 h 905"/>
                  <a:gd name="T100" fmla="*/ 690 w 904"/>
                  <a:gd name="T101" fmla="*/ 738 h 905"/>
                  <a:gd name="T102" fmla="*/ 665 w 904"/>
                  <a:gd name="T103" fmla="*/ 771 h 905"/>
                  <a:gd name="T104" fmla="*/ 688 w 904"/>
                  <a:gd name="T105" fmla="*/ 807 h 905"/>
                  <a:gd name="T106" fmla="*/ 679 w 904"/>
                  <a:gd name="T107" fmla="*/ 769 h 905"/>
                  <a:gd name="T108" fmla="*/ 705 w 904"/>
                  <a:gd name="T109" fmla="*/ 766 h 905"/>
                  <a:gd name="T110" fmla="*/ 777 w 904"/>
                  <a:gd name="T111" fmla="*/ 296 h 905"/>
                  <a:gd name="T112" fmla="*/ 809 w 904"/>
                  <a:gd name="T113" fmla="*/ 386 h 905"/>
                  <a:gd name="T114" fmla="*/ 842 w 904"/>
                  <a:gd name="T115" fmla="*/ 517 h 905"/>
                  <a:gd name="T116" fmla="*/ 806 w 904"/>
                  <a:gd name="T117" fmla="*/ 478 h 9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04" h="905">
                    <a:moveTo>
                      <a:pt x="452" y="0"/>
                    </a:moveTo>
                    <a:cubicBezTo>
                      <a:pt x="202" y="0"/>
                      <a:pt x="0" y="203"/>
                      <a:pt x="0" y="453"/>
                    </a:cubicBezTo>
                    <a:cubicBezTo>
                      <a:pt x="0" y="703"/>
                      <a:pt x="202" y="905"/>
                      <a:pt x="452" y="905"/>
                    </a:cubicBezTo>
                    <a:cubicBezTo>
                      <a:pt x="702" y="905"/>
                      <a:pt x="904" y="703"/>
                      <a:pt x="904" y="453"/>
                    </a:cubicBezTo>
                    <a:cubicBezTo>
                      <a:pt x="904" y="203"/>
                      <a:pt x="702" y="0"/>
                      <a:pt x="452" y="0"/>
                    </a:cubicBezTo>
                    <a:close/>
                    <a:moveTo>
                      <a:pt x="857" y="430"/>
                    </a:moveTo>
                    <a:cubicBezTo>
                      <a:pt x="849" y="431"/>
                      <a:pt x="849" y="431"/>
                      <a:pt x="849" y="431"/>
                    </a:cubicBezTo>
                    <a:cubicBezTo>
                      <a:pt x="845" y="400"/>
                      <a:pt x="845" y="400"/>
                      <a:pt x="845" y="400"/>
                    </a:cubicBezTo>
                    <a:cubicBezTo>
                      <a:pt x="834" y="402"/>
                      <a:pt x="834" y="402"/>
                      <a:pt x="834" y="402"/>
                    </a:cubicBezTo>
                    <a:cubicBezTo>
                      <a:pt x="837" y="430"/>
                      <a:pt x="837" y="430"/>
                      <a:pt x="837" y="430"/>
                    </a:cubicBezTo>
                    <a:cubicBezTo>
                      <a:pt x="828" y="431"/>
                      <a:pt x="828" y="431"/>
                      <a:pt x="828" y="431"/>
                    </a:cubicBezTo>
                    <a:cubicBezTo>
                      <a:pt x="825" y="403"/>
                      <a:pt x="825" y="403"/>
                      <a:pt x="825" y="403"/>
                    </a:cubicBezTo>
                    <a:cubicBezTo>
                      <a:pt x="811" y="404"/>
                      <a:pt x="811" y="404"/>
                      <a:pt x="811" y="404"/>
                    </a:cubicBezTo>
                    <a:cubicBezTo>
                      <a:pt x="815" y="436"/>
                      <a:pt x="815" y="436"/>
                      <a:pt x="815" y="436"/>
                    </a:cubicBezTo>
                    <a:cubicBezTo>
                      <a:pt x="806" y="437"/>
                      <a:pt x="806" y="437"/>
                      <a:pt x="806" y="437"/>
                    </a:cubicBezTo>
                    <a:cubicBezTo>
                      <a:pt x="802" y="394"/>
                      <a:pt x="802" y="394"/>
                      <a:pt x="802" y="394"/>
                    </a:cubicBezTo>
                    <a:cubicBezTo>
                      <a:pt x="853" y="388"/>
                      <a:pt x="853" y="388"/>
                      <a:pt x="853" y="388"/>
                    </a:cubicBezTo>
                    <a:lnTo>
                      <a:pt x="857" y="430"/>
                    </a:lnTo>
                    <a:close/>
                    <a:moveTo>
                      <a:pt x="798" y="241"/>
                    </a:moveTo>
                    <a:cubicBezTo>
                      <a:pt x="801" y="246"/>
                      <a:pt x="803" y="250"/>
                      <a:pt x="804" y="253"/>
                    </a:cubicBezTo>
                    <a:cubicBezTo>
                      <a:pt x="804" y="256"/>
                      <a:pt x="804" y="258"/>
                      <a:pt x="803" y="261"/>
                    </a:cubicBezTo>
                    <a:cubicBezTo>
                      <a:pt x="802" y="264"/>
                      <a:pt x="800" y="266"/>
                      <a:pt x="797" y="267"/>
                    </a:cubicBezTo>
                    <a:cubicBezTo>
                      <a:pt x="794" y="270"/>
                      <a:pt x="791" y="270"/>
                      <a:pt x="787" y="269"/>
                    </a:cubicBezTo>
                    <a:cubicBezTo>
                      <a:pt x="784" y="268"/>
                      <a:pt x="780" y="266"/>
                      <a:pt x="777" y="262"/>
                    </a:cubicBezTo>
                    <a:cubicBezTo>
                      <a:pt x="777" y="265"/>
                      <a:pt x="777" y="267"/>
                      <a:pt x="777" y="270"/>
                    </a:cubicBezTo>
                    <a:cubicBezTo>
                      <a:pt x="776" y="272"/>
                      <a:pt x="775" y="275"/>
                      <a:pt x="773" y="280"/>
                    </a:cubicBezTo>
                    <a:cubicBezTo>
                      <a:pt x="768" y="291"/>
                      <a:pt x="768" y="291"/>
                      <a:pt x="768" y="291"/>
                    </a:cubicBezTo>
                    <a:cubicBezTo>
                      <a:pt x="761" y="279"/>
                      <a:pt x="761" y="279"/>
                      <a:pt x="761" y="279"/>
                    </a:cubicBezTo>
                    <a:cubicBezTo>
                      <a:pt x="766" y="266"/>
                      <a:pt x="766" y="266"/>
                      <a:pt x="766" y="266"/>
                    </a:cubicBezTo>
                    <a:cubicBezTo>
                      <a:pt x="768" y="262"/>
                      <a:pt x="769" y="259"/>
                      <a:pt x="769" y="257"/>
                    </a:cubicBezTo>
                    <a:cubicBezTo>
                      <a:pt x="770" y="256"/>
                      <a:pt x="770" y="254"/>
                      <a:pt x="770" y="253"/>
                    </a:cubicBezTo>
                    <a:cubicBezTo>
                      <a:pt x="769" y="252"/>
                      <a:pt x="768" y="250"/>
                      <a:pt x="767" y="248"/>
                    </a:cubicBezTo>
                    <a:cubicBezTo>
                      <a:pt x="766" y="246"/>
                      <a:pt x="766" y="246"/>
                      <a:pt x="766" y="246"/>
                    </a:cubicBezTo>
                    <a:cubicBezTo>
                      <a:pt x="747" y="257"/>
                      <a:pt x="747" y="257"/>
                      <a:pt x="747" y="257"/>
                    </a:cubicBezTo>
                    <a:cubicBezTo>
                      <a:pt x="741" y="247"/>
                      <a:pt x="741" y="247"/>
                      <a:pt x="741" y="247"/>
                    </a:cubicBezTo>
                    <a:cubicBezTo>
                      <a:pt x="785" y="220"/>
                      <a:pt x="785" y="220"/>
                      <a:pt x="785" y="220"/>
                    </a:cubicBezTo>
                    <a:lnTo>
                      <a:pt x="798" y="241"/>
                    </a:lnTo>
                    <a:close/>
                    <a:moveTo>
                      <a:pt x="750" y="176"/>
                    </a:moveTo>
                    <a:cubicBezTo>
                      <a:pt x="778" y="210"/>
                      <a:pt x="778" y="210"/>
                      <a:pt x="778" y="210"/>
                    </a:cubicBezTo>
                    <a:cubicBezTo>
                      <a:pt x="771" y="216"/>
                      <a:pt x="771" y="216"/>
                      <a:pt x="771" y="216"/>
                    </a:cubicBezTo>
                    <a:cubicBezTo>
                      <a:pt x="761" y="203"/>
                      <a:pt x="761" y="203"/>
                      <a:pt x="761" y="203"/>
                    </a:cubicBezTo>
                    <a:cubicBezTo>
                      <a:pt x="728" y="230"/>
                      <a:pt x="728" y="230"/>
                      <a:pt x="728" y="230"/>
                    </a:cubicBezTo>
                    <a:cubicBezTo>
                      <a:pt x="720" y="222"/>
                      <a:pt x="720" y="222"/>
                      <a:pt x="720" y="222"/>
                    </a:cubicBezTo>
                    <a:cubicBezTo>
                      <a:pt x="754" y="194"/>
                      <a:pt x="754" y="194"/>
                      <a:pt x="754" y="194"/>
                    </a:cubicBezTo>
                    <a:cubicBezTo>
                      <a:pt x="743" y="181"/>
                      <a:pt x="743" y="181"/>
                      <a:pt x="743" y="181"/>
                    </a:cubicBezTo>
                    <a:lnTo>
                      <a:pt x="750" y="176"/>
                    </a:lnTo>
                    <a:close/>
                    <a:moveTo>
                      <a:pt x="742" y="168"/>
                    </a:moveTo>
                    <a:cubicBezTo>
                      <a:pt x="736" y="174"/>
                      <a:pt x="736" y="174"/>
                      <a:pt x="736" y="174"/>
                    </a:cubicBezTo>
                    <a:cubicBezTo>
                      <a:pt x="713" y="153"/>
                      <a:pt x="713" y="153"/>
                      <a:pt x="713" y="153"/>
                    </a:cubicBezTo>
                    <a:cubicBezTo>
                      <a:pt x="706" y="162"/>
                      <a:pt x="706" y="162"/>
                      <a:pt x="706" y="162"/>
                    </a:cubicBezTo>
                    <a:cubicBezTo>
                      <a:pt x="726" y="181"/>
                      <a:pt x="726" y="181"/>
                      <a:pt x="726" y="181"/>
                    </a:cubicBezTo>
                    <a:cubicBezTo>
                      <a:pt x="721" y="187"/>
                      <a:pt x="721" y="187"/>
                      <a:pt x="721" y="187"/>
                    </a:cubicBezTo>
                    <a:cubicBezTo>
                      <a:pt x="700" y="168"/>
                      <a:pt x="700" y="168"/>
                      <a:pt x="700" y="168"/>
                    </a:cubicBezTo>
                    <a:cubicBezTo>
                      <a:pt x="690" y="178"/>
                      <a:pt x="690" y="178"/>
                      <a:pt x="690" y="178"/>
                    </a:cubicBezTo>
                    <a:cubicBezTo>
                      <a:pt x="713" y="200"/>
                      <a:pt x="713" y="200"/>
                      <a:pt x="713" y="200"/>
                    </a:cubicBezTo>
                    <a:cubicBezTo>
                      <a:pt x="708" y="206"/>
                      <a:pt x="708" y="206"/>
                      <a:pt x="708" y="206"/>
                    </a:cubicBezTo>
                    <a:cubicBezTo>
                      <a:pt x="676" y="177"/>
                      <a:pt x="676" y="177"/>
                      <a:pt x="676" y="177"/>
                    </a:cubicBezTo>
                    <a:cubicBezTo>
                      <a:pt x="711" y="139"/>
                      <a:pt x="711" y="139"/>
                      <a:pt x="711" y="139"/>
                    </a:cubicBezTo>
                    <a:lnTo>
                      <a:pt x="742" y="168"/>
                    </a:lnTo>
                    <a:close/>
                    <a:moveTo>
                      <a:pt x="664" y="106"/>
                    </a:moveTo>
                    <a:cubicBezTo>
                      <a:pt x="679" y="116"/>
                      <a:pt x="679" y="116"/>
                      <a:pt x="679" y="116"/>
                    </a:cubicBezTo>
                    <a:cubicBezTo>
                      <a:pt x="685" y="120"/>
                      <a:pt x="689" y="123"/>
                      <a:pt x="690" y="124"/>
                    </a:cubicBezTo>
                    <a:cubicBezTo>
                      <a:pt x="692" y="127"/>
                      <a:pt x="693" y="130"/>
                      <a:pt x="694" y="133"/>
                    </a:cubicBezTo>
                    <a:cubicBezTo>
                      <a:pt x="694" y="137"/>
                      <a:pt x="693" y="140"/>
                      <a:pt x="691" y="143"/>
                    </a:cubicBezTo>
                    <a:cubicBezTo>
                      <a:pt x="689" y="146"/>
                      <a:pt x="687" y="148"/>
                      <a:pt x="685" y="149"/>
                    </a:cubicBezTo>
                    <a:cubicBezTo>
                      <a:pt x="682" y="150"/>
                      <a:pt x="680" y="150"/>
                      <a:pt x="678" y="150"/>
                    </a:cubicBezTo>
                    <a:cubicBezTo>
                      <a:pt x="676" y="150"/>
                      <a:pt x="673" y="150"/>
                      <a:pt x="672" y="149"/>
                    </a:cubicBezTo>
                    <a:cubicBezTo>
                      <a:pt x="669" y="148"/>
                      <a:pt x="666" y="146"/>
                      <a:pt x="661" y="143"/>
                    </a:cubicBezTo>
                    <a:cubicBezTo>
                      <a:pt x="655" y="138"/>
                      <a:pt x="655" y="138"/>
                      <a:pt x="655" y="138"/>
                    </a:cubicBezTo>
                    <a:cubicBezTo>
                      <a:pt x="644" y="154"/>
                      <a:pt x="644" y="154"/>
                      <a:pt x="644" y="154"/>
                    </a:cubicBezTo>
                    <a:cubicBezTo>
                      <a:pt x="635" y="148"/>
                      <a:pt x="635" y="148"/>
                      <a:pt x="635" y="148"/>
                    </a:cubicBezTo>
                    <a:lnTo>
                      <a:pt x="664" y="106"/>
                    </a:lnTo>
                    <a:close/>
                    <a:moveTo>
                      <a:pt x="631" y="87"/>
                    </a:moveTo>
                    <a:cubicBezTo>
                      <a:pt x="628" y="95"/>
                      <a:pt x="628" y="95"/>
                      <a:pt x="628" y="95"/>
                    </a:cubicBezTo>
                    <a:cubicBezTo>
                      <a:pt x="603" y="84"/>
                      <a:pt x="603" y="84"/>
                      <a:pt x="603" y="84"/>
                    </a:cubicBezTo>
                    <a:cubicBezTo>
                      <a:pt x="598" y="95"/>
                      <a:pt x="598" y="95"/>
                      <a:pt x="598" y="95"/>
                    </a:cubicBezTo>
                    <a:cubicBezTo>
                      <a:pt x="620" y="105"/>
                      <a:pt x="620" y="105"/>
                      <a:pt x="620" y="105"/>
                    </a:cubicBezTo>
                    <a:cubicBezTo>
                      <a:pt x="616" y="113"/>
                      <a:pt x="616" y="113"/>
                      <a:pt x="616" y="113"/>
                    </a:cubicBezTo>
                    <a:cubicBezTo>
                      <a:pt x="594" y="103"/>
                      <a:pt x="594" y="103"/>
                      <a:pt x="594" y="103"/>
                    </a:cubicBezTo>
                    <a:cubicBezTo>
                      <a:pt x="585" y="124"/>
                      <a:pt x="585" y="124"/>
                      <a:pt x="585" y="124"/>
                    </a:cubicBezTo>
                    <a:cubicBezTo>
                      <a:pt x="575" y="119"/>
                      <a:pt x="575" y="119"/>
                      <a:pt x="575" y="119"/>
                    </a:cubicBezTo>
                    <a:cubicBezTo>
                      <a:pt x="596" y="72"/>
                      <a:pt x="596" y="72"/>
                      <a:pt x="596" y="72"/>
                    </a:cubicBezTo>
                    <a:lnTo>
                      <a:pt x="631" y="87"/>
                    </a:lnTo>
                    <a:close/>
                    <a:moveTo>
                      <a:pt x="523" y="77"/>
                    </a:moveTo>
                    <a:cubicBezTo>
                      <a:pt x="524" y="72"/>
                      <a:pt x="526" y="68"/>
                      <a:pt x="529" y="65"/>
                    </a:cubicBezTo>
                    <a:cubicBezTo>
                      <a:pt x="531" y="63"/>
                      <a:pt x="533" y="61"/>
                      <a:pt x="536" y="60"/>
                    </a:cubicBezTo>
                    <a:cubicBezTo>
                      <a:pt x="538" y="58"/>
                      <a:pt x="541" y="57"/>
                      <a:pt x="544" y="57"/>
                    </a:cubicBezTo>
                    <a:cubicBezTo>
                      <a:pt x="548" y="57"/>
                      <a:pt x="552" y="57"/>
                      <a:pt x="556" y="58"/>
                    </a:cubicBezTo>
                    <a:cubicBezTo>
                      <a:pt x="564" y="60"/>
                      <a:pt x="570" y="64"/>
                      <a:pt x="574" y="70"/>
                    </a:cubicBezTo>
                    <a:cubicBezTo>
                      <a:pt x="578" y="76"/>
                      <a:pt x="578" y="83"/>
                      <a:pt x="576" y="91"/>
                    </a:cubicBezTo>
                    <a:cubicBezTo>
                      <a:pt x="574" y="99"/>
                      <a:pt x="570" y="105"/>
                      <a:pt x="564" y="108"/>
                    </a:cubicBezTo>
                    <a:cubicBezTo>
                      <a:pt x="558" y="112"/>
                      <a:pt x="551" y="112"/>
                      <a:pt x="542" y="110"/>
                    </a:cubicBezTo>
                    <a:cubicBezTo>
                      <a:pt x="534" y="108"/>
                      <a:pt x="528" y="104"/>
                      <a:pt x="525" y="98"/>
                    </a:cubicBezTo>
                    <a:cubicBezTo>
                      <a:pt x="521" y="92"/>
                      <a:pt x="521" y="85"/>
                      <a:pt x="523" y="77"/>
                    </a:cubicBezTo>
                    <a:close/>
                    <a:moveTo>
                      <a:pt x="460" y="45"/>
                    </a:moveTo>
                    <a:cubicBezTo>
                      <a:pt x="472" y="66"/>
                      <a:pt x="472" y="66"/>
                      <a:pt x="472" y="66"/>
                    </a:cubicBezTo>
                    <a:cubicBezTo>
                      <a:pt x="486" y="46"/>
                      <a:pt x="486" y="46"/>
                      <a:pt x="486" y="46"/>
                    </a:cubicBezTo>
                    <a:cubicBezTo>
                      <a:pt x="499" y="47"/>
                      <a:pt x="499" y="47"/>
                      <a:pt x="499" y="47"/>
                    </a:cubicBezTo>
                    <a:cubicBezTo>
                      <a:pt x="477" y="76"/>
                      <a:pt x="477" y="76"/>
                      <a:pt x="477" y="76"/>
                    </a:cubicBezTo>
                    <a:cubicBezTo>
                      <a:pt x="475" y="97"/>
                      <a:pt x="475" y="97"/>
                      <a:pt x="475" y="97"/>
                    </a:cubicBezTo>
                    <a:cubicBezTo>
                      <a:pt x="464" y="97"/>
                      <a:pt x="464" y="97"/>
                      <a:pt x="464" y="97"/>
                    </a:cubicBezTo>
                    <a:cubicBezTo>
                      <a:pt x="465" y="75"/>
                      <a:pt x="465" y="75"/>
                      <a:pt x="465" y="75"/>
                    </a:cubicBezTo>
                    <a:cubicBezTo>
                      <a:pt x="446" y="44"/>
                      <a:pt x="446" y="44"/>
                      <a:pt x="446" y="44"/>
                    </a:cubicBezTo>
                    <a:lnTo>
                      <a:pt x="460" y="45"/>
                    </a:lnTo>
                    <a:close/>
                    <a:moveTo>
                      <a:pt x="440" y="44"/>
                    </a:moveTo>
                    <a:cubicBezTo>
                      <a:pt x="441" y="53"/>
                      <a:pt x="441" y="53"/>
                      <a:pt x="441" y="53"/>
                    </a:cubicBezTo>
                    <a:cubicBezTo>
                      <a:pt x="424" y="54"/>
                      <a:pt x="424" y="54"/>
                      <a:pt x="424" y="54"/>
                    </a:cubicBezTo>
                    <a:cubicBezTo>
                      <a:pt x="427" y="97"/>
                      <a:pt x="427" y="97"/>
                      <a:pt x="427" y="97"/>
                    </a:cubicBezTo>
                    <a:cubicBezTo>
                      <a:pt x="416" y="98"/>
                      <a:pt x="416" y="98"/>
                      <a:pt x="416" y="98"/>
                    </a:cubicBezTo>
                    <a:cubicBezTo>
                      <a:pt x="413" y="55"/>
                      <a:pt x="413" y="55"/>
                      <a:pt x="413" y="55"/>
                    </a:cubicBezTo>
                    <a:cubicBezTo>
                      <a:pt x="396" y="57"/>
                      <a:pt x="396" y="57"/>
                      <a:pt x="396" y="57"/>
                    </a:cubicBezTo>
                    <a:cubicBezTo>
                      <a:pt x="395" y="48"/>
                      <a:pt x="395" y="48"/>
                      <a:pt x="395" y="48"/>
                    </a:cubicBezTo>
                    <a:lnTo>
                      <a:pt x="440" y="44"/>
                    </a:lnTo>
                    <a:close/>
                    <a:moveTo>
                      <a:pt x="386" y="50"/>
                    </a:moveTo>
                    <a:cubicBezTo>
                      <a:pt x="394" y="101"/>
                      <a:pt x="394" y="101"/>
                      <a:pt x="394" y="101"/>
                    </a:cubicBezTo>
                    <a:cubicBezTo>
                      <a:pt x="383" y="103"/>
                      <a:pt x="383" y="103"/>
                      <a:pt x="383" y="103"/>
                    </a:cubicBezTo>
                    <a:cubicBezTo>
                      <a:pt x="374" y="52"/>
                      <a:pt x="374" y="52"/>
                      <a:pt x="374" y="52"/>
                    </a:cubicBezTo>
                    <a:lnTo>
                      <a:pt x="386" y="50"/>
                    </a:lnTo>
                    <a:close/>
                    <a:moveTo>
                      <a:pt x="324" y="71"/>
                    </a:moveTo>
                    <a:cubicBezTo>
                      <a:pt x="325" y="68"/>
                      <a:pt x="327" y="66"/>
                      <a:pt x="329" y="64"/>
                    </a:cubicBezTo>
                    <a:cubicBezTo>
                      <a:pt x="332" y="62"/>
                      <a:pt x="335" y="60"/>
                      <a:pt x="339" y="59"/>
                    </a:cubicBezTo>
                    <a:cubicBezTo>
                      <a:pt x="346" y="57"/>
                      <a:pt x="352" y="57"/>
                      <a:pt x="356" y="59"/>
                    </a:cubicBezTo>
                    <a:cubicBezTo>
                      <a:pt x="360" y="61"/>
                      <a:pt x="363" y="64"/>
                      <a:pt x="365" y="68"/>
                    </a:cubicBezTo>
                    <a:cubicBezTo>
                      <a:pt x="354" y="72"/>
                      <a:pt x="354" y="72"/>
                      <a:pt x="354" y="72"/>
                    </a:cubicBezTo>
                    <a:cubicBezTo>
                      <a:pt x="353" y="69"/>
                      <a:pt x="351" y="68"/>
                      <a:pt x="349" y="67"/>
                    </a:cubicBezTo>
                    <a:cubicBezTo>
                      <a:pt x="347" y="66"/>
                      <a:pt x="345" y="66"/>
                      <a:pt x="342" y="67"/>
                    </a:cubicBezTo>
                    <a:cubicBezTo>
                      <a:pt x="338" y="68"/>
                      <a:pt x="336" y="69"/>
                      <a:pt x="335" y="71"/>
                    </a:cubicBezTo>
                    <a:cubicBezTo>
                      <a:pt x="334" y="72"/>
                      <a:pt x="333" y="73"/>
                      <a:pt x="334" y="75"/>
                    </a:cubicBezTo>
                    <a:cubicBezTo>
                      <a:pt x="334" y="76"/>
                      <a:pt x="335" y="77"/>
                      <a:pt x="336" y="77"/>
                    </a:cubicBezTo>
                    <a:cubicBezTo>
                      <a:pt x="338" y="78"/>
                      <a:pt x="342" y="78"/>
                      <a:pt x="347" y="78"/>
                    </a:cubicBezTo>
                    <a:cubicBezTo>
                      <a:pt x="353" y="78"/>
                      <a:pt x="357" y="78"/>
                      <a:pt x="360" y="78"/>
                    </a:cubicBezTo>
                    <a:cubicBezTo>
                      <a:pt x="363" y="79"/>
                      <a:pt x="366" y="80"/>
                      <a:pt x="368" y="82"/>
                    </a:cubicBezTo>
                    <a:cubicBezTo>
                      <a:pt x="370" y="83"/>
                      <a:pt x="371" y="86"/>
                      <a:pt x="372" y="89"/>
                    </a:cubicBezTo>
                    <a:cubicBezTo>
                      <a:pt x="373" y="92"/>
                      <a:pt x="373" y="95"/>
                      <a:pt x="372" y="98"/>
                    </a:cubicBezTo>
                    <a:cubicBezTo>
                      <a:pt x="370" y="101"/>
                      <a:pt x="369" y="103"/>
                      <a:pt x="366" y="105"/>
                    </a:cubicBezTo>
                    <a:cubicBezTo>
                      <a:pt x="363" y="107"/>
                      <a:pt x="359" y="109"/>
                      <a:pt x="354" y="110"/>
                    </a:cubicBezTo>
                    <a:cubicBezTo>
                      <a:pt x="347" y="112"/>
                      <a:pt x="342" y="112"/>
                      <a:pt x="337" y="111"/>
                    </a:cubicBezTo>
                    <a:cubicBezTo>
                      <a:pt x="333" y="109"/>
                      <a:pt x="329" y="105"/>
                      <a:pt x="327" y="100"/>
                    </a:cubicBezTo>
                    <a:cubicBezTo>
                      <a:pt x="337" y="96"/>
                      <a:pt x="337" y="96"/>
                      <a:pt x="337" y="96"/>
                    </a:cubicBezTo>
                    <a:cubicBezTo>
                      <a:pt x="339" y="99"/>
                      <a:pt x="341" y="101"/>
                      <a:pt x="343" y="102"/>
                    </a:cubicBezTo>
                    <a:cubicBezTo>
                      <a:pt x="346" y="103"/>
                      <a:pt x="349" y="103"/>
                      <a:pt x="352" y="102"/>
                    </a:cubicBezTo>
                    <a:cubicBezTo>
                      <a:pt x="356" y="101"/>
                      <a:pt x="358" y="99"/>
                      <a:pt x="360" y="98"/>
                    </a:cubicBezTo>
                    <a:cubicBezTo>
                      <a:pt x="361" y="96"/>
                      <a:pt x="361" y="94"/>
                      <a:pt x="361" y="92"/>
                    </a:cubicBezTo>
                    <a:cubicBezTo>
                      <a:pt x="361" y="91"/>
                      <a:pt x="360" y="90"/>
                      <a:pt x="359" y="89"/>
                    </a:cubicBezTo>
                    <a:cubicBezTo>
                      <a:pt x="358" y="89"/>
                      <a:pt x="356" y="89"/>
                      <a:pt x="354" y="88"/>
                    </a:cubicBezTo>
                    <a:cubicBezTo>
                      <a:pt x="353" y="88"/>
                      <a:pt x="350" y="88"/>
                      <a:pt x="345" y="89"/>
                    </a:cubicBezTo>
                    <a:cubicBezTo>
                      <a:pt x="339" y="89"/>
                      <a:pt x="334" y="88"/>
                      <a:pt x="331" y="87"/>
                    </a:cubicBezTo>
                    <a:cubicBezTo>
                      <a:pt x="327" y="85"/>
                      <a:pt x="324" y="82"/>
                      <a:pt x="323" y="78"/>
                    </a:cubicBezTo>
                    <a:cubicBezTo>
                      <a:pt x="323" y="76"/>
                      <a:pt x="323" y="73"/>
                      <a:pt x="324" y="71"/>
                    </a:cubicBezTo>
                    <a:close/>
                    <a:moveTo>
                      <a:pt x="285" y="79"/>
                    </a:moveTo>
                    <a:cubicBezTo>
                      <a:pt x="291" y="77"/>
                      <a:pt x="295" y="75"/>
                      <a:pt x="298" y="75"/>
                    </a:cubicBezTo>
                    <a:cubicBezTo>
                      <a:pt x="301" y="75"/>
                      <a:pt x="304" y="76"/>
                      <a:pt x="306" y="77"/>
                    </a:cubicBezTo>
                    <a:cubicBezTo>
                      <a:pt x="308" y="79"/>
                      <a:pt x="310" y="81"/>
                      <a:pt x="312" y="83"/>
                    </a:cubicBezTo>
                    <a:cubicBezTo>
                      <a:pt x="313" y="87"/>
                      <a:pt x="313" y="90"/>
                      <a:pt x="312" y="94"/>
                    </a:cubicBezTo>
                    <a:cubicBezTo>
                      <a:pt x="311" y="97"/>
                      <a:pt x="308" y="100"/>
                      <a:pt x="304" y="103"/>
                    </a:cubicBezTo>
                    <a:cubicBezTo>
                      <a:pt x="306" y="103"/>
                      <a:pt x="309" y="103"/>
                      <a:pt x="311" y="104"/>
                    </a:cubicBezTo>
                    <a:cubicBezTo>
                      <a:pt x="313" y="105"/>
                      <a:pt x="316" y="107"/>
                      <a:pt x="320" y="109"/>
                    </a:cubicBezTo>
                    <a:cubicBezTo>
                      <a:pt x="331" y="116"/>
                      <a:pt x="331" y="116"/>
                      <a:pt x="331" y="116"/>
                    </a:cubicBezTo>
                    <a:cubicBezTo>
                      <a:pt x="318" y="121"/>
                      <a:pt x="318" y="121"/>
                      <a:pt x="318" y="121"/>
                    </a:cubicBezTo>
                    <a:cubicBezTo>
                      <a:pt x="306" y="114"/>
                      <a:pt x="306" y="114"/>
                      <a:pt x="306" y="114"/>
                    </a:cubicBezTo>
                    <a:cubicBezTo>
                      <a:pt x="302" y="112"/>
                      <a:pt x="299" y="110"/>
                      <a:pt x="297" y="110"/>
                    </a:cubicBezTo>
                    <a:cubicBezTo>
                      <a:pt x="296" y="109"/>
                      <a:pt x="295" y="109"/>
                      <a:pt x="293" y="109"/>
                    </a:cubicBezTo>
                    <a:cubicBezTo>
                      <a:pt x="292" y="109"/>
                      <a:pt x="290" y="110"/>
                      <a:pt x="288" y="111"/>
                    </a:cubicBezTo>
                    <a:cubicBezTo>
                      <a:pt x="286" y="112"/>
                      <a:pt x="286" y="112"/>
                      <a:pt x="286" y="112"/>
                    </a:cubicBezTo>
                    <a:cubicBezTo>
                      <a:pt x="295" y="132"/>
                      <a:pt x="295" y="132"/>
                      <a:pt x="295" y="132"/>
                    </a:cubicBezTo>
                    <a:cubicBezTo>
                      <a:pt x="284" y="136"/>
                      <a:pt x="284" y="136"/>
                      <a:pt x="284" y="136"/>
                    </a:cubicBezTo>
                    <a:cubicBezTo>
                      <a:pt x="263" y="89"/>
                      <a:pt x="263" y="89"/>
                      <a:pt x="263" y="89"/>
                    </a:cubicBezTo>
                    <a:lnTo>
                      <a:pt x="285" y="79"/>
                    </a:lnTo>
                    <a:close/>
                    <a:moveTo>
                      <a:pt x="249" y="97"/>
                    </a:moveTo>
                    <a:cubicBezTo>
                      <a:pt x="254" y="104"/>
                      <a:pt x="254" y="104"/>
                      <a:pt x="254" y="104"/>
                    </a:cubicBezTo>
                    <a:cubicBezTo>
                      <a:pt x="228" y="120"/>
                      <a:pt x="228" y="120"/>
                      <a:pt x="228" y="120"/>
                    </a:cubicBezTo>
                    <a:cubicBezTo>
                      <a:pt x="234" y="130"/>
                      <a:pt x="234" y="130"/>
                      <a:pt x="234" y="130"/>
                    </a:cubicBezTo>
                    <a:cubicBezTo>
                      <a:pt x="258" y="115"/>
                      <a:pt x="258" y="115"/>
                      <a:pt x="258" y="115"/>
                    </a:cubicBezTo>
                    <a:cubicBezTo>
                      <a:pt x="263" y="122"/>
                      <a:pt x="263" y="122"/>
                      <a:pt x="263" y="122"/>
                    </a:cubicBezTo>
                    <a:cubicBezTo>
                      <a:pt x="239" y="137"/>
                      <a:pt x="239" y="137"/>
                      <a:pt x="239" y="137"/>
                    </a:cubicBezTo>
                    <a:cubicBezTo>
                      <a:pt x="246" y="149"/>
                      <a:pt x="246" y="149"/>
                      <a:pt x="246" y="149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78" y="140"/>
                      <a:pt x="278" y="140"/>
                      <a:pt x="278" y="140"/>
                    </a:cubicBezTo>
                    <a:cubicBezTo>
                      <a:pt x="241" y="163"/>
                      <a:pt x="241" y="163"/>
                      <a:pt x="241" y="163"/>
                    </a:cubicBezTo>
                    <a:cubicBezTo>
                      <a:pt x="214" y="119"/>
                      <a:pt x="214" y="119"/>
                      <a:pt x="214" y="119"/>
                    </a:cubicBezTo>
                    <a:lnTo>
                      <a:pt x="249" y="97"/>
                    </a:lnTo>
                    <a:close/>
                    <a:moveTo>
                      <a:pt x="174" y="151"/>
                    </a:moveTo>
                    <a:cubicBezTo>
                      <a:pt x="210" y="171"/>
                      <a:pt x="210" y="171"/>
                      <a:pt x="210" y="171"/>
                    </a:cubicBezTo>
                    <a:cubicBezTo>
                      <a:pt x="196" y="133"/>
                      <a:pt x="196" y="133"/>
                      <a:pt x="196" y="133"/>
                    </a:cubicBezTo>
                    <a:cubicBezTo>
                      <a:pt x="205" y="125"/>
                      <a:pt x="205" y="125"/>
                      <a:pt x="205" y="125"/>
                    </a:cubicBezTo>
                    <a:cubicBezTo>
                      <a:pt x="223" y="178"/>
                      <a:pt x="223" y="178"/>
                      <a:pt x="223" y="178"/>
                    </a:cubicBezTo>
                    <a:cubicBezTo>
                      <a:pt x="213" y="186"/>
                      <a:pt x="213" y="186"/>
                      <a:pt x="213" y="186"/>
                    </a:cubicBezTo>
                    <a:cubicBezTo>
                      <a:pt x="165" y="159"/>
                      <a:pt x="165" y="159"/>
                      <a:pt x="165" y="159"/>
                    </a:cubicBezTo>
                    <a:lnTo>
                      <a:pt x="174" y="151"/>
                    </a:lnTo>
                    <a:close/>
                    <a:moveTo>
                      <a:pt x="159" y="166"/>
                    </a:moveTo>
                    <a:cubicBezTo>
                      <a:pt x="197" y="201"/>
                      <a:pt x="197" y="201"/>
                      <a:pt x="197" y="201"/>
                    </a:cubicBezTo>
                    <a:cubicBezTo>
                      <a:pt x="189" y="210"/>
                      <a:pt x="189" y="210"/>
                      <a:pt x="189" y="210"/>
                    </a:cubicBezTo>
                    <a:cubicBezTo>
                      <a:pt x="151" y="174"/>
                      <a:pt x="151" y="174"/>
                      <a:pt x="151" y="174"/>
                    </a:cubicBezTo>
                    <a:lnTo>
                      <a:pt x="159" y="166"/>
                    </a:lnTo>
                    <a:close/>
                    <a:moveTo>
                      <a:pt x="120" y="211"/>
                    </a:moveTo>
                    <a:cubicBezTo>
                      <a:pt x="162" y="214"/>
                      <a:pt x="162" y="214"/>
                      <a:pt x="162" y="214"/>
                    </a:cubicBezTo>
                    <a:cubicBezTo>
                      <a:pt x="134" y="193"/>
                      <a:pt x="134" y="193"/>
                      <a:pt x="134" y="193"/>
                    </a:cubicBezTo>
                    <a:cubicBezTo>
                      <a:pt x="141" y="185"/>
                      <a:pt x="141" y="185"/>
                      <a:pt x="141" y="185"/>
                    </a:cubicBezTo>
                    <a:cubicBezTo>
                      <a:pt x="182" y="216"/>
                      <a:pt x="182" y="216"/>
                      <a:pt x="182" y="216"/>
                    </a:cubicBezTo>
                    <a:cubicBezTo>
                      <a:pt x="175" y="225"/>
                      <a:pt x="175" y="225"/>
                      <a:pt x="175" y="225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60" y="244"/>
                      <a:pt x="160" y="244"/>
                      <a:pt x="160" y="244"/>
                    </a:cubicBezTo>
                    <a:cubicBezTo>
                      <a:pt x="154" y="252"/>
                      <a:pt x="154" y="252"/>
                      <a:pt x="154" y="252"/>
                    </a:cubicBezTo>
                    <a:cubicBezTo>
                      <a:pt x="113" y="220"/>
                      <a:pt x="113" y="220"/>
                      <a:pt x="113" y="220"/>
                    </a:cubicBezTo>
                    <a:lnTo>
                      <a:pt x="120" y="211"/>
                    </a:lnTo>
                    <a:close/>
                    <a:moveTo>
                      <a:pt x="87" y="264"/>
                    </a:moveTo>
                    <a:cubicBezTo>
                      <a:pt x="112" y="278"/>
                      <a:pt x="112" y="278"/>
                      <a:pt x="112" y="278"/>
                    </a:cubicBezTo>
                    <a:cubicBezTo>
                      <a:pt x="116" y="280"/>
                      <a:pt x="118" y="281"/>
                      <a:pt x="120" y="282"/>
                    </a:cubicBezTo>
                    <a:cubicBezTo>
                      <a:pt x="122" y="282"/>
                      <a:pt x="124" y="282"/>
                      <a:pt x="126" y="281"/>
                    </a:cubicBezTo>
                    <a:cubicBezTo>
                      <a:pt x="128" y="280"/>
                      <a:pt x="130" y="278"/>
                      <a:pt x="131" y="275"/>
                    </a:cubicBezTo>
                    <a:cubicBezTo>
                      <a:pt x="133" y="273"/>
                      <a:pt x="133" y="270"/>
                      <a:pt x="133" y="268"/>
                    </a:cubicBezTo>
                    <a:cubicBezTo>
                      <a:pt x="133" y="266"/>
                      <a:pt x="132" y="264"/>
                      <a:pt x="131" y="263"/>
                    </a:cubicBezTo>
                    <a:cubicBezTo>
                      <a:pt x="129" y="262"/>
                      <a:pt x="127" y="260"/>
                      <a:pt x="123" y="258"/>
                    </a:cubicBezTo>
                    <a:cubicBezTo>
                      <a:pt x="98" y="244"/>
                      <a:pt x="98" y="244"/>
                      <a:pt x="98" y="244"/>
                    </a:cubicBezTo>
                    <a:cubicBezTo>
                      <a:pt x="104" y="234"/>
                      <a:pt x="104" y="234"/>
                      <a:pt x="104" y="234"/>
                    </a:cubicBezTo>
                    <a:cubicBezTo>
                      <a:pt x="127" y="248"/>
                      <a:pt x="127" y="248"/>
                      <a:pt x="127" y="248"/>
                    </a:cubicBezTo>
                    <a:cubicBezTo>
                      <a:pt x="133" y="251"/>
                      <a:pt x="137" y="253"/>
                      <a:pt x="138" y="255"/>
                    </a:cubicBezTo>
                    <a:cubicBezTo>
                      <a:pt x="140" y="257"/>
                      <a:pt x="142" y="259"/>
                      <a:pt x="142" y="261"/>
                    </a:cubicBezTo>
                    <a:cubicBezTo>
                      <a:pt x="143" y="263"/>
                      <a:pt x="143" y="266"/>
                      <a:pt x="143" y="269"/>
                    </a:cubicBezTo>
                    <a:cubicBezTo>
                      <a:pt x="142" y="272"/>
                      <a:pt x="141" y="275"/>
                      <a:pt x="139" y="279"/>
                    </a:cubicBezTo>
                    <a:cubicBezTo>
                      <a:pt x="136" y="284"/>
                      <a:pt x="134" y="287"/>
                      <a:pt x="131" y="289"/>
                    </a:cubicBezTo>
                    <a:cubicBezTo>
                      <a:pt x="129" y="291"/>
                      <a:pt x="127" y="292"/>
                      <a:pt x="124" y="293"/>
                    </a:cubicBezTo>
                    <a:cubicBezTo>
                      <a:pt x="122" y="293"/>
                      <a:pt x="120" y="293"/>
                      <a:pt x="118" y="293"/>
                    </a:cubicBezTo>
                    <a:cubicBezTo>
                      <a:pt x="115" y="292"/>
                      <a:pt x="111" y="290"/>
                      <a:pt x="106" y="287"/>
                    </a:cubicBezTo>
                    <a:cubicBezTo>
                      <a:pt x="82" y="274"/>
                      <a:pt x="82" y="274"/>
                      <a:pt x="82" y="274"/>
                    </a:cubicBezTo>
                    <a:lnTo>
                      <a:pt x="87" y="264"/>
                    </a:lnTo>
                    <a:close/>
                    <a:moveTo>
                      <a:pt x="44" y="402"/>
                    </a:moveTo>
                    <a:cubicBezTo>
                      <a:pt x="82" y="384"/>
                      <a:pt x="82" y="384"/>
                      <a:pt x="82" y="384"/>
                    </a:cubicBezTo>
                    <a:cubicBezTo>
                      <a:pt x="47" y="379"/>
                      <a:pt x="47" y="379"/>
                      <a:pt x="47" y="379"/>
                    </a:cubicBezTo>
                    <a:cubicBezTo>
                      <a:pt x="49" y="368"/>
                      <a:pt x="49" y="368"/>
                      <a:pt x="49" y="368"/>
                    </a:cubicBezTo>
                    <a:cubicBezTo>
                      <a:pt x="100" y="376"/>
                      <a:pt x="100" y="376"/>
                      <a:pt x="100" y="376"/>
                    </a:cubicBezTo>
                    <a:cubicBezTo>
                      <a:pt x="98" y="388"/>
                      <a:pt x="98" y="388"/>
                      <a:pt x="98" y="388"/>
                    </a:cubicBezTo>
                    <a:cubicBezTo>
                      <a:pt x="61" y="405"/>
                      <a:pt x="61" y="405"/>
                      <a:pt x="61" y="405"/>
                    </a:cubicBezTo>
                    <a:cubicBezTo>
                      <a:pt x="95" y="411"/>
                      <a:pt x="95" y="411"/>
                      <a:pt x="95" y="411"/>
                    </a:cubicBezTo>
                    <a:cubicBezTo>
                      <a:pt x="93" y="421"/>
                      <a:pt x="93" y="421"/>
                      <a:pt x="93" y="421"/>
                    </a:cubicBezTo>
                    <a:cubicBezTo>
                      <a:pt x="42" y="413"/>
                      <a:pt x="42" y="413"/>
                      <a:pt x="42" y="413"/>
                    </a:cubicBezTo>
                    <a:lnTo>
                      <a:pt x="44" y="402"/>
                    </a:lnTo>
                    <a:close/>
                    <a:moveTo>
                      <a:pt x="42" y="427"/>
                    </a:moveTo>
                    <a:cubicBezTo>
                      <a:pt x="93" y="430"/>
                      <a:pt x="93" y="430"/>
                      <a:pt x="93" y="430"/>
                    </a:cubicBezTo>
                    <a:cubicBezTo>
                      <a:pt x="93" y="441"/>
                      <a:pt x="93" y="441"/>
                      <a:pt x="93" y="441"/>
                    </a:cubicBezTo>
                    <a:cubicBezTo>
                      <a:pt x="41" y="439"/>
                      <a:pt x="41" y="439"/>
                      <a:pt x="41" y="439"/>
                    </a:cubicBezTo>
                    <a:lnTo>
                      <a:pt x="42" y="427"/>
                    </a:lnTo>
                    <a:close/>
                    <a:moveTo>
                      <a:pt x="42" y="488"/>
                    </a:moveTo>
                    <a:cubicBezTo>
                      <a:pt x="62" y="486"/>
                      <a:pt x="62" y="486"/>
                      <a:pt x="62" y="486"/>
                    </a:cubicBezTo>
                    <a:cubicBezTo>
                      <a:pt x="61" y="464"/>
                      <a:pt x="61" y="464"/>
                      <a:pt x="61" y="464"/>
                    </a:cubicBezTo>
                    <a:cubicBezTo>
                      <a:pt x="41" y="465"/>
                      <a:pt x="41" y="465"/>
                      <a:pt x="41" y="465"/>
                    </a:cubicBezTo>
                    <a:cubicBezTo>
                      <a:pt x="40" y="454"/>
                      <a:pt x="40" y="454"/>
                      <a:pt x="40" y="454"/>
                    </a:cubicBezTo>
                    <a:cubicBezTo>
                      <a:pt x="92" y="451"/>
                      <a:pt x="92" y="451"/>
                      <a:pt x="92" y="451"/>
                    </a:cubicBezTo>
                    <a:cubicBezTo>
                      <a:pt x="92" y="462"/>
                      <a:pt x="92" y="462"/>
                      <a:pt x="92" y="462"/>
                    </a:cubicBezTo>
                    <a:cubicBezTo>
                      <a:pt x="70" y="463"/>
                      <a:pt x="70" y="463"/>
                      <a:pt x="70" y="463"/>
                    </a:cubicBezTo>
                    <a:cubicBezTo>
                      <a:pt x="71" y="486"/>
                      <a:pt x="71" y="486"/>
                      <a:pt x="71" y="486"/>
                    </a:cubicBezTo>
                    <a:cubicBezTo>
                      <a:pt x="94" y="485"/>
                      <a:pt x="94" y="485"/>
                      <a:pt x="94" y="485"/>
                    </a:cubicBezTo>
                    <a:cubicBezTo>
                      <a:pt x="94" y="496"/>
                      <a:pt x="94" y="496"/>
                      <a:pt x="94" y="496"/>
                    </a:cubicBezTo>
                    <a:cubicBezTo>
                      <a:pt x="43" y="499"/>
                      <a:pt x="43" y="499"/>
                      <a:pt x="43" y="499"/>
                    </a:cubicBezTo>
                    <a:lnTo>
                      <a:pt x="42" y="488"/>
                    </a:lnTo>
                    <a:close/>
                    <a:moveTo>
                      <a:pt x="98" y="546"/>
                    </a:moveTo>
                    <a:cubicBezTo>
                      <a:pt x="94" y="552"/>
                      <a:pt x="88" y="555"/>
                      <a:pt x="80" y="557"/>
                    </a:cubicBezTo>
                    <a:cubicBezTo>
                      <a:pt x="72" y="559"/>
                      <a:pt x="65" y="558"/>
                      <a:pt x="59" y="554"/>
                    </a:cubicBezTo>
                    <a:cubicBezTo>
                      <a:pt x="54" y="550"/>
                      <a:pt x="50" y="544"/>
                      <a:pt x="48" y="536"/>
                    </a:cubicBezTo>
                    <a:cubicBezTo>
                      <a:pt x="47" y="530"/>
                      <a:pt x="48" y="524"/>
                      <a:pt x="50" y="519"/>
                    </a:cubicBezTo>
                    <a:cubicBezTo>
                      <a:pt x="52" y="516"/>
                      <a:pt x="55" y="513"/>
                      <a:pt x="58" y="511"/>
                    </a:cubicBezTo>
                    <a:cubicBezTo>
                      <a:pt x="63" y="522"/>
                      <a:pt x="63" y="522"/>
                      <a:pt x="63" y="522"/>
                    </a:cubicBezTo>
                    <a:cubicBezTo>
                      <a:pt x="61" y="523"/>
                      <a:pt x="59" y="525"/>
                      <a:pt x="58" y="527"/>
                    </a:cubicBezTo>
                    <a:cubicBezTo>
                      <a:pt x="57" y="529"/>
                      <a:pt x="56" y="532"/>
                      <a:pt x="57" y="535"/>
                    </a:cubicBezTo>
                    <a:cubicBezTo>
                      <a:pt x="58" y="539"/>
                      <a:pt x="60" y="542"/>
                      <a:pt x="63" y="544"/>
                    </a:cubicBezTo>
                    <a:cubicBezTo>
                      <a:pt x="67" y="546"/>
                      <a:pt x="71" y="547"/>
                      <a:pt x="77" y="546"/>
                    </a:cubicBezTo>
                    <a:cubicBezTo>
                      <a:pt x="84" y="544"/>
                      <a:pt x="88" y="542"/>
                      <a:pt x="90" y="539"/>
                    </a:cubicBezTo>
                    <a:cubicBezTo>
                      <a:pt x="92" y="536"/>
                      <a:pt x="93" y="532"/>
                      <a:pt x="92" y="528"/>
                    </a:cubicBezTo>
                    <a:cubicBezTo>
                      <a:pt x="91" y="525"/>
                      <a:pt x="90" y="523"/>
                      <a:pt x="88" y="521"/>
                    </a:cubicBezTo>
                    <a:cubicBezTo>
                      <a:pt x="86" y="519"/>
                      <a:pt x="83" y="518"/>
                      <a:pt x="79" y="518"/>
                    </a:cubicBezTo>
                    <a:cubicBezTo>
                      <a:pt x="80" y="506"/>
                      <a:pt x="80" y="506"/>
                      <a:pt x="80" y="506"/>
                    </a:cubicBezTo>
                    <a:cubicBezTo>
                      <a:pt x="85" y="507"/>
                      <a:pt x="90" y="509"/>
                      <a:pt x="94" y="512"/>
                    </a:cubicBezTo>
                    <a:cubicBezTo>
                      <a:pt x="97" y="515"/>
                      <a:pt x="100" y="520"/>
                      <a:pt x="101" y="526"/>
                    </a:cubicBezTo>
                    <a:cubicBezTo>
                      <a:pt x="102" y="534"/>
                      <a:pt x="101" y="540"/>
                      <a:pt x="98" y="546"/>
                    </a:cubicBezTo>
                    <a:close/>
                    <a:moveTo>
                      <a:pt x="114" y="330"/>
                    </a:moveTo>
                    <a:cubicBezTo>
                      <a:pt x="101" y="331"/>
                      <a:pt x="101" y="331"/>
                      <a:pt x="101" y="331"/>
                    </a:cubicBezTo>
                    <a:cubicBezTo>
                      <a:pt x="94" y="353"/>
                      <a:pt x="94" y="353"/>
                      <a:pt x="94" y="353"/>
                    </a:cubicBezTo>
                    <a:cubicBezTo>
                      <a:pt x="104" y="361"/>
                      <a:pt x="104" y="361"/>
                      <a:pt x="104" y="361"/>
                    </a:cubicBezTo>
                    <a:cubicBezTo>
                      <a:pt x="100" y="373"/>
                      <a:pt x="100" y="373"/>
                      <a:pt x="100" y="373"/>
                    </a:cubicBezTo>
                    <a:cubicBezTo>
                      <a:pt x="58" y="336"/>
                      <a:pt x="58" y="336"/>
                      <a:pt x="58" y="336"/>
                    </a:cubicBezTo>
                    <a:cubicBezTo>
                      <a:pt x="62" y="325"/>
                      <a:pt x="62" y="325"/>
                      <a:pt x="62" y="325"/>
                    </a:cubicBezTo>
                    <a:cubicBezTo>
                      <a:pt x="118" y="318"/>
                      <a:pt x="118" y="318"/>
                      <a:pt x="118" y="318"/>
                    </a:cubicBezTo>
                    <a:lnTo>
                      <a:pt x="114" y="330"/>
                    </a:lnTo>
                    <a:close/>
                    <a:moveTo>
                      <a:pt x="252" y="762"/>
                    </a:moveTo>
                    <a:cubicBezTo>
                      <a:pt x="251" y="763"/>
                      <a:pt x="251" y="764"/>
                      <a:pt x="250" y="764"/>
                    </a:cubicBezTo>
                    <a:cubicBezTo>
                      <a:pt x="248" y="766"/>
                      <a:pt x="238" y="764"/>
                      <a:pt x="237" y="764"/>
                    </a:cubicBezTo>
                    <a:cubicBezTo>
                      <a:pt x="233" y="764"/>
                      <a:pt x="231" y="764"/>
                      <a:pt x="230" y="766"/>
                    </a:cubicBezTo>
                    <a:cubicBezTo>
                      <a:pt x="231" y="767"/>
                      <a:pt x="230" y="770"/>
                      <a:pt x="228" y="770"/>
                    </a:cubicBezTo>
                    <a:cubicBezTo>
                      <a:pt x="226" y="770"/>
                      <a:pt x="222" y="768"/>
                      <a:pt x="218" y="768"/>
                    </a:cubicBezTo>
                    <a:cubicBezTo>
                      <a:pt x="217" y="768"/>
                      <a:pt x="216" y="768"/>
                      <a:pt x="215" y="768"/>
                    </a:cubicBezTo>
                    <a:cubicBezTo>
                      <a:pt x="205" y="781"/>
                      <a:pt x="196" y="792"/>
                      <a:pt x="185" y="805"/>
                    </a:cubicBezTo>
                    <a:cubicBezTo>
                      <a:pt x="184" y="804"/>
                      <a:pt x="183" y="805"/>
                      <a:pt x="182" y="805"/>
                    </a:cubicBezTo>
                    <a:cubicBezTo>
                      <a:pt x="191" y="793"/>
                      <a:pt x="199" y="779"/>
                      <a:pt x="208" y="766"/>
                    </a:cubicBezTo>
                    <a:cubicBezTo>
                      <a:pt x="208" y="765"/>
                      <a:pt x="207" y="764"/>
                      <a:pt x="207" y="763"/>
                    </a:cubicBezTo>
                    <a:cubicBezTo>
                      <a:pt x="207" y="761"/>
                      <a:pt x="209" y="758"/>
                      <a:pt x="211" y="758"/>
                    </a:cubicBezTo>
                    <a:cubicBezTo>
                      <a:pt x="211" y="758"/>
                      <a:pt x="212" y="758"/>
                      <a:pt x="213" y="758"/>
                    </a:cubicBezTo>
                    <a:cubicBezTo>
                      <a:pt x="218" y="750"/>
                      <a:pt x="218" y="750"/>
                      <a:pt x="220" y="748"/>
                    </a:cubicBezTo>
                    <a:cubicBezTo>
                      <a:pt x="219" y="746"/>
                      <a:pt x="210" y="743"/>
                      <a:pt x="212" y="741"/>
                    </a:cubicBezTo>
                    <a:cubicBezTo>
                      <a:pt x="213" y="741"/>
                      <a:pt x="216" y="741"/>
                      <a:pt x="217" y="741"/>
                    </a:cubicBezTo>
                    <a:cubicBezTo>
                      <a:pt x="219" y="742"/>
                      <a:pt x="221" y="742"/>
                      <a:pt x="223" y="743"/>
                    </a:cubicBezTo>
                    <a:cubicBezTo>
                      <a:pt x="226" y="739"/>
                      <a:pt x="228" y="736"/>
                      <a:pt x="230" y="731"/>
                    </a:cubicBezTo>
                    <a:cubicBezTo>
                      <a:pt x="230" y="730"/>
                      <a:pt x="233" y="726"/>
                      <a:pt x="232" y="726"/>
                    </a:cubicBezTo>
                    <a:cubicBezTo>
                      <a:pt x="232" y="725"/>
                      <a:pt x="232" y="724"/>
                      <a:pt x="232" y="723"/>
                    </a:cubicBezTo>
                    <a:cubicBezTo>
                      <a:pt x="236" y="725"/>
                      <a:pt x="238" y="727"/>
                      <a:pt x="238" y="731"/>
                    </a:cubicBezTo>
                    <a:cubicBezTo>
                      <a:pt x="239" y="731"/>
                      <a:pt x="239" y="734"/>
                      <a:pt x="238" y="735"/>
                    </a:cubicBezTo>
                    <a:cubicBezTo>
                      <a:pt x="236" y="738"/>
                      <a:pt x="233" y="742"/>
                      <a:pt x="231" y="745"/>
                    </a:cubicBezTo>
                    <a:cubicBezTo>
                      <a:pt x="232" y="746"/>
                      <a:pt x="232" y="746"/>
                      <a:pt x="233" y="747"/>
                    </a:cubicBezTo>
                    <a:cubicBezTo>
                      <a:pt x="236" y="748"/>
                      <a:pt x="239" y="748"/>
                      <a:pt x="242" y="750"/>
                    </a:cubicBezTo>
                    <a:cubicBezTo>
                      <a:pt x="242" y="750"/>
                      <a:pt x="243" y="750"/>
                      <a:pt x="244" y="749"/>
                    </a:cubicBezTo>
                    <a:cubicBezTo>
                      <a:pt x="251" y="753"/>
                      <a:pt x="253" y="761"/>
                      <a:pt x="252" y="762"/>
                    </a:cubicBezTo>
                    <a:close/>
                    <a:moveTo>
                      <a:pt x="188" y="735"/>
                    </a:moveTo>
                    <a:cubicBezTo>
                      <a:pt x="191" y="738"/>
                      <a:pt x="194" y="740"/>
                      <a:pt x="195" y="742"/>
                    </a:cubicBezTo>
                    <a:cubicBezTo>
                      <a:pt x="196" y="743"/>
                      <a:pt x="200" y="748"/>
                      <a:pt x="202" y="755"/>
                    </a:cubicBezTo>
                    <a:cubicBezTo>
                      <a:pt x="203" y="757"/>
                      <a:pt x="204" y="758"/>
                      <a:pt x="203" y="761"/>
                    </a:cubicBezTo>
                    <a:cubicBezTo>
                      <a:pt x="199" y="758"/>
                      <a:pt x="199" y="757"/>
                      <a:pt x="197" y="752"/>
                    </a:cubicBezTo>
                    <a:cubicBezTo>
                      <a:pt x="197" y="750"/>
                      <a:pt x="196" y="748"/>
                      <a:pt x="193" y="744"/>
                    </a:cubicBezTo>
                    <a:cubicBezTo>
                      <a:pt x="192" y="742"/>
                      <a:pt x="188" y="738"/>
                      <a:pt x="188" y="735"/>
                    </a:cubicBezTo>
                    <a:close/>
                    <a:moveTo>
                      <a:pt x="261" y="821"/>
                    </a:moveTo>
                    <a:cubicBezTo>
                      <a:pt x="261" y="819"/>
                      <a:pt x="259" y="818"/>
                      <a:pt x="260" y="815"/>
                    </a:cubicBezTo>
                    <a:cubicBezTo>
                      <a:pt x="265" y="807"/>
                      <a:pt x="273" y="790"/>
                      <a:pt x="281" y="779"/>
                    </a:cubicBezTo>
                    <a:cubicBezTo>
                      <a:pt x="281" y="778"/>
                      <a:pt x="282" y="776"/>
                      <a:pt x="283" y="777"/>
                    </a:cubicBezTo>
                    <a:cubicBezTo>
                      <a:pt x="283" y="778"/>
                      <a:pt x="284" y="778"/>
                      <a:pt x="282" y="782"/>
                    </a:cubicBezTo>
                    <a:cubicBezTo>
                      <a:pt x="282" y="783"/>
                      <a:pt x="262" y="820"/>
                      <a:pt x="264" y="821"/>
                    </a:cubicBezTo>
                    <a:cubicBezTo>
                      <a:pt x="262" y="821"/>
                      <a:pt x="263" y="821"/>
                      <a:pt x="261" y="821"/>
                    </a:cubicBezTo>
                    <a:close/>
                    <a:moveTo>
                      <a:pt x="288" y="830"/>
                    </a:moveTo>
                    <a:cubicBezTo>
                      <a:pt x="288" y="830"/>
                      <a:pt x="287" y="830"/>
                      <a:pt x="287" y="830"/>
                    </a:cubicBezTo>
                    <a:cubicBezTo>
                      <a:pt x="285" y="830"/>
                      <a:pt x="283" y="829"/>
                      <a:pt x="281" y="828"/>
                    </a:cubicBezTo>
                    <a:cubicBezTo>
                      <a:pt x="280" y="826"/>
                      <a:pt x="275" y="818"/>
                      <a:pt x="275" y="816"/>
                    </a:cubicBezTo>
                    <a:cubicBezTo>
                      <a:pt x="275" y="816"/>
                      <a:pt x="275" y="816"/>
                      <a:pt x="276" y="816"/>
                    </a:cubicBezTo>
                    <a:cubicBezTo>
                      <a:pt x="277" y="822"/>
                      <a:pt x="286" y="820"/>
                      <a:pt x="293" y="818"/>
                    </a:cubicBezTo>
                    <a:cubicBezTo>
                      <a:pt x="299" y="816"/>
                      <a:pt x="304" y="813"/>
                      <a:pt x="305" y="812"/>
                    </a:cubicBezTo>
                    <a:cubicBezTo>
                      <a:pt x="304" y="811"/>
                      <a:pt x="305" y="811"/>
                      <a:pt x="303" y="809"/>
                    </a:cubicBezTo>
                    <a:cubicBezTo>
                      <a:pt x="303" y="810"/>
                      <a:pt x="300" y="811"/>
                      <a:pt x="296" y="812"/>
                    </a:cubicBezTo>
                    <a:cubicBezTo>
                      <a:pt x="288" y="814"/>
                      <a:pt x="274" y="816"/>
                      <a:pt x="273" y="815"/>
                    </a:cubicBezTo>
                    <a:cubicBezTo>
                      <a:pt x="269" y="814"/>
                      <a:pt x="270" y="813"/>
                      <a:pt x="272" y="809"/>
                    </a:cubicBezTo>
                    <a:cubicBezTo>
                      <a:pt x="279" y="807"/>
                      <a:pt x="290" y="805"/>
                      <a:pt x="296" y="802"/>
                    </a:cubicBezTo>
                    <a:cubicBezTo>
                      <a:pt x="297" y="802"/>
                      <a:pt x="298" y="801"/>
                      <a:pt x="297" y="799"/>
                    </a:cubicBezTo>
                    <a:cubicBezTo>
                      <a:pt x="294" y="801"/>
                      <a:pt x="286" y="801"/>
                      <a:pt x="283" y="801"/>
                    </a:cubicBezTo>
                    <a:cubicBezTo>
                      <a:pt x="280" y="798"/>
                      <a:pt x="282" y="795"/>
                      <a:pt x="284" y="792"/>
                    </a:cubicBezTo>
                    <a:cubicBezTo>
                      <a:pt x="284" y="792"/>
                      <a:pt x="284" y="792"/>
                      <a:pt x="284" y="792"/>
                    </a:cubicBezTo>
                    <a:cubicBezTo>
                      <a:pt x="286" y="794"/>
                      <a:pt x="293" y="793"/>
                      <a:pt x="295" y="791"/>
                    </a:cubicBezTo>
                    <a:cubicBezTo>
                      <a:pt x="294" y="789"/>
                      <a:pt x="291" y="784"/>
                      <a:pt x="293" y="785"/>
                    </a:cubicBezTo>
                    <a:cubicBezTo>
                      <a:pt x="295" y="786"/>
                      <a:pt x="295" y="787"/>
                      <a:pt x="297" y="788"/>
                    </a:cubicBezTo>
                    <a:cubicBezTo>
                      <a:pt x="298" y="788"/>
                      <a:pt x="298" y="787"/>
                      <a:pt x="298" y="787"/>
                    </a:cubicBezTo>
                    <a:cubicBezTo>
                      <a:pt x="296" y="786"/>
                      <a:pt x="295" y="785"/>
                      <a:pt x="294" y="785"/>
                    </a:cubicBezTo>
                    <a:cubicBezTo>
                      <a:pt x="295" y="782"/>
                      <a:pt x="297" y="782"/>
                      <a:pt x="299" y="783"/>
                    </a:cubicBezTo>
                    <a:cubicBezTo>
                      <a:pt x="301" y="784"/>
                      <a:pt x="307" y="790"/>
                      <a:pt x="308" y="790"/>
                    </a:cubicBezTo>
                    <a:cubicBezTo>
                      <a:pt x="308" y="790"/>
                      <a:pt x="308" y="790"/>
                      <a:pt x="308" y="790"/>
                    </a:cubicBezTo>
                    <a:cubicBezTo>
                      <a:pt x="309" y="791"/>
                      <a:pt x="309" y="792"/>
                      <a:pt x="310" y="793"/>
                    </a:cubicBezTo>
                    <a:cubicBezTo>
                      <a:pt x="309" y="797"/>
                      <a:pt x="307" y="798"/>
                      <a:pt x="305" y="798"/>
                    </a:cubicBezTo>
                    <a:cubicBezTo>
                      <a:pt x="305" y="802"/>
                      <a:pt x="305" y="806"/>
                      <a:pt x="308" y="811"/>
                    </a:cubicBezTo>
                    <a:cubicBezTo>
                      <a:pt x="310" y="810"/>
                      <a:pt x="312" y="809"/>
                      <a:pt x="313" y="808"/>
                    </a:cubicBezTo>
                    <a:cubicBezTo>
                      <a:pt x="315" y="810"/>
                      <a:pt x="316" y="811"/>
                      <a:pt x="316" y="814"/>
                    </a:cubicBezTo>
                    <a:cubicBezTo>
                      <a:pt x="314" y="818"/>
                      <a:pt x="309" y="817"/>
                      <a:pt x="309" y="819"/>
                    </a:cubicBezTo>
                    <a:cubicBezTo>
                      <a:pt x="307" y="824"/>
                      <a:pt x="308" y="831"/>
                      <a:pt x="307" y="835"/>
                    </a:cubicBezTo>
                    <a:cubicBezTo>
                      <a:pt x="306" y="835"/>
                      <a:pt x="305" y="835"/>
                      <a:pt x="305" y="835"/>
                    </a:cubicBezTo>
                    <a:cubicBezTo>
                      <a:pt x="304" y="831"/>
                      <a:pt x="304" y="824"/>
                      <a:pt x="305" y="821"/>
                    </a:cubicBezTo>
                    <a:cubicBezTo>
                      <a:pt x="302" y="821"/>
                      <a:pt x="299" y="823"/>
                      <a:pt x="294" y="824"/>
                    </a:cubicBezTo>
                    <a:cubicBezTo>
                      <a:pt x="294" y="825"/>
                      <a:pt x="294" y="824"/>
                      <a:pt x="294" y="825"/>
                    </a:cubicBezTo>
                    <a:cubicBezTo>
                      <a:pt x="296" y="826"/>
                      <a:pt x="297" y="827"/>
                      <a:pt x="297" y="828"/>
                    </a:cubicBezTo>
                    <a:cubicBezTo>
                      <a:pt x="297" y="829"/>
                      <a:pt x="296" y="831"/>
                      <a:pt x="295" y="831"/>
                    </a:cubicBezTo>
                    <a:cubicBezTo>
                      <a:pt x="294" y="831"/>
                      <a:pt x="293" y="830"/>
                      <a:pt x="290" y="829"/>
                    </a:cubicBezTo>
                    <a:cubicBezTo>
                      <a:pt x="289" y="829"/>
                      <a:pt x="289" y="829"/>
                      <a:pt x="288" y="830"/>
                    </a:cubicBezTo>
                    <a:close/>
                    <a:moveTo>
                      <a:pt x="316" y="787"/>
                    </a:moveTo>
                    <a:cubicBezTo>
                      <a:pt x="316" y="785"/>
                      <a:pt x="319" y="786"/>
                      <a:pt x="320" y="787"/>
                    </a:cubicBezTo>
                    <a:cubicBezTo>
                      <a:pt x="322" y="788"/>
                      <a:pt x="324" y="789"/>
                      <a:pt x="326" y="794"/>
                    </a:cubicBezTo>
                    <a:cubicBezTo>
                      <a:pt x="325" y="796"/>
                      <a:pt x="325" y="797"/>
                      <a:pt x="324" y="798"/>
                    </a:cubicBezTo>
                    <a:cubicBezTo>
                      <a:pt x="323" y="799"/>
                      <a:pt x="318" y="798"/>
                      <a:pt x="318" y="795"/>
                    </a:cubicBezTo>
                    <a:cubicBezTo>
                      <a:pt x="317" y="793"/>
                      <a:pt x="316" y="788"/>
                      <a:pt x="316" y="787"/>
                    </a:cubicBezTo>
                    <a:close/>
                    <a:moveTo>
                      <a:pt x="340" y="802"/>
                    </a:moveTo>
                    <a:cubicBezTo>
                      <a:pt x="333" y="803"/>
                      <a:pt x="318" y="845"/>
                      <a:pt x="312" y="854"/>
                    </a:cubicBezTo>
                    <a:cubicBezTo>
                      <a:pt x="307" y="861"/>
                      <a:pt x="305" y="861"/>
                      <a:pt x="302" y="858"/>
                    </a:cubicBezTo>
                    <a:cubicBezTo>
                      <a:pt x="298" y="854"/>
                      <a:pt x="293" y="836"/>
                      <a:pt x="294" y="832"/>
                    </a:cubicBezTo>
                    <a:cubicBezTo>
                      <a:pt x="295" y="833"/>
                      <a:pt x="296" y="836"/>
                      <a:pt x="297" y="837"/>
                    </a:cubicBezTo>
                    <a:cubicBezTo>
                      <a:pt x="297" y="836"/>
                      <a:pt x="297" y="836"/>
                      <a:pt x="297" y="835"/>
                    </a:cubicBezTo>
                    <a:cubicBezTo>
                      <a:pt x="298" y="838"/>
                      <a:pt x="302" y="846"/>
                      <a:pt x="303" y="847"/>
                    </a:cubicBezTo>
                    <a:cubicBezTo>
                      <a:pt x="306" y="849"/>
                      <a:pt x="307" y="845"/>
                      <a:pt x="309" y="843"/>
                    </a:cubicBezTo>
                    <a:cubicBezTo>
                      <a:pt x="313" y="834"/>
                      <a:pt x="324" y="807"/>
                      <a:pt x="329" y="799"/>
                    </a:cubicBezTo>
                    <a:cubicBezTo>
                      <a:pt x="331" y="794"/>
                      <a:pt x="334" y="789"/>
                      <a:pt x="330" y="786"/>
                    </a:cubicBezTo>
                    <a:cubicBezTo>
                      <a:pt x="319" y="780"/>
                      <a:pt x="305" y="785"/>
                      <a:pt x="295" y="779"/>
                    </a:cubicBezTo>
                    <a:cubicBezTo>
                      <a:pt x="295" y="778"/>
                      <a:pt x="295" y="778"/>
                      <a:pt x="296" y="778"/>
                    </a:cubicBezTo>
                    <a:cubicBezTo>
                      <a:pt x="301" y="776"/>
                      <a:pt x="327" y="782"/>
                      <a:pt x="327" y="782"/>
                    </a:cubicBezTo>
                    <a:cubicBezTo>
                      <a:pt x="335" y="784"/>
                      <a:pt x="345" y="793"/>
                      <a:pt x="340" y="802"/>
                    </a:cubicBezTo>
                    <a:close/>
                    <a:moveTo>
                      <a:pt x="364" y="858"/>
                    </a:moveTo>
                    <a:cubicBezTo>
                      <a:pt x="364" y="858"/>
                      <a:pt x="362" y="859"/>
                      <a:pt x="362" y="860"/>
                    </a:cubicBezTo>
                    <a:cubicBezTo>
                      <a:pt x="362" y="860"/>
                      <a:pt x="361" y="861"/>
                      <a:pt x="360" y="861"/>
                    </a:cubicBezTo>
                    <a:cubicBezTo>
                      <a:pt x="360" y="861"/>
                      <a:pt x="357" y="862"/>
                      <a:pt x="355" y="861"/>
                    </a:cubicBezTo>
                    <a:cubicBezTo>
                      <a:pt x="355" y="861"/>
                      <a:pt x="354" y="860"/>
                      <a:pt x="353" y="860"/>
                    </a:cubicBezTo>
                    <a:cubicBezTo>
                      <a:pt x="353" y="860"/>
                      <a:pt x="351" y="859"/>
                      <a:pt x="350" y="859"/>
                    </a:cubicBezTo>
                    <a:cubicBezTo>
                      <a:pt x="350" y="859"/>
                      <a:pt x="349" y="859"/>
                      <a:pt x="351" y="858"/>
                    </a:cubicBezTo>
                    <a:cubicBezTo>
                      <a:pt x="351" y="858"/>
                      <a:pt x="351" y="858"/>
                      <a:pt x="353" y="858"/>
                    </a:cubicBezTo>
                    <a:cubicBezTo>
                      <a:pt x="353" y="858"/>
                      <a:pt x="353" y="858"/>
                      <a:pt x="354" y="857"/>
                    </a:cubicBezTo>
                    <a:cubicBezTo>
                      <a:pt x="354" y="857"/>
                      <a:pt x="354" y="857"/>
                      <a:pt x="354" y="857"/>
                    </a:cubicBezTo>
                    <a:cubicBezTo>
                      <a:pt x="354" y="857"/>
                      <a:pt x="355" y="858"/>
                      <a:pt x="356" y="856"/>
                    </a:cubicBezTo>
                    <a:cubicBezTo>
                      <a:pt x="356" y="856"/>
                      <a:pt x="356" y="855"/>
                      <a:pt x="357" y="855"/>
                    </a:cubicBezTo>
                    <a:cubicBezTo>
                      <a:pt x="357" y="855"/>
                      <a:pt x="361" y="853"/>
                      <a:pt x="370" y="848"/>
                    </a:cubicBezTo>
                    <a:cubicBezTo>
                      <a:pt x="370" y="848"/>
                      <a:pt x="378" y="843"/>
                      <a:pt x="384" y="837"/>
                    </a:cubicBezTo>
                    <a:cubicBezTo>
                      <a:pt x="384" y="837"/>
                      <a:pt x="388" y="834"/>
                      <a:pt x="392" y="831"/>
                    </a:cubicBezTo>
                    <a:cubicBezTo>
                      <a:pt x="392" y="831"/>
                      <a:pt x="405" y="820"/>
                      <a:pt x="408" y="817"/>
                    </a:cubicBezTo>
                    <a:cubicBezTo>
                      <a:pt x="408" y="817"/>
                      <a:pt x="398" y="813"/>
                      <a:pt x="400" y="808"/>
                    </a:cubicBezTo>
                    <a:cubicBezTo>
                      <a:pt x="400" y="808"/>
                      <a:pt x="400" y="806"/>
                      <a:pt x="401" y="808"/>
                    </a:cubicBezTo>
                    <a:cubicBezTo>
                      <a:pt x="401" y="808"/>
                      <a:pt x="405" y="812"/>
                      <a:pt x="412" y="810"/>
                    </a:cubicBezTo>
                    <a:cubicBezTo>
                      <a:pt x="412" y="810"/>
                      <a:pt x="416" y="810"/>
                      <a:pt x="420" y="807"/>
                    </a:cubicBezTo>
                    <a:cubicBezTo>
                      <a:pt x="420" y="807"/>
                      <a:pt x="424" y="807"/>
                      <a:pt x="426" y="815"/>
                    </a:cubicBezTo>
                    <a:cubicBezTo>
                      <a:pt x="426" y="815"/>
                      <a:pt x="427" y="819"/>
                      <a:pt x="424" y="818"/>
                    </a:cubicBezTo>
                    <a:cubicBezTo>
                      <a:pt x="424" y="818"/>
                      <a:pt x="421" y="818"/>
                      <a:pt x="419" y="819"/>
                    </a:cubicBezTo>
                    <a:cubicBezTo>
                      <a:pt x="418" y="819"/>
                      <a:pt x="417" y="819"/>
                      <a:pt x="416" y="820"/>
                    </a:cubicBezTo>
                    <a:cubicBezTo>
                      <a:pt x="416" y="820"/>
                      <a:pt x="409" y="826"/>
                      <a:pt x="396" y="835"/>
                    </a:cubicBezTo>
                    <a:cubicBezTo>
                      <a:pt x="396" y="835"/>
                      <a:pt x="390" y="839"/>
                      <a:pt x="380" y="848"/>
                    </a:cubicBezTo>
                    <a:cubicBezTo>
                      <a:pt x="380" y="848"/>
                      <a:pt x="373" y="855"/>
                      <a:pt x="364" y="858"/>
                    </a:cubicBezTo>
                    <a:close/>
                    <a:moveTo>
                      <a:pt x="429" y="859"/>
                    </a:moveTo>
                    <a:cubicBezTo>
                      <a:pt x="429" y="859"/>
                      <a:pt x="429" y="860"/>
                      <a:pt x="429" y="861"/>
                    </a:cubicBezTo>
                    <a:cubicBezTo>
                      <a:pt x="429" y="861"/>
                      <a:pt x="429" y="863"/>
                      <a:pt x="427" y="862"/>
                    </a:cubicBezTo>
                    <a:cubicBezTo>
                      <a:pt x="427" y="862"/>
                      <a:pt x="420" y="864"/>
                      <a:pt x="418" y="866"/>
                    </a:cubicBezTo>
                    <a:cubicBezTo>
                      <a:pt x="418" y="866"/>
                      <a:pt x="415" y="870"/>
                      <a:pt x="415" y="872"/>
                    </a:cubicBezTo>
                    <a:cubicBezTo>
                      <a:pt x="415" y="872"/>
                      <a:pt x="415" y="875"/>
                      <a:pt x="412" y="875"/>
                    </a:cubicBezTo>
                    <a:cubicBezTo>
                      <a:pt x="412" y="875"/>
                      <a:pt x="411" y="876"/>
                      <a:pt x="409" y="875"/>
                    </a:cubicBezTo>
                    <a:cubicBezTo>
                      <a:pt x="409" y="875"/>
                      <a:pt x="406" y="873"/>
                      <a:pt x="403" y="876"/>
                    </a:cubicBezTo>
                    <a:cubicBezTo>
                      <a:pt x="403" y="876"/>
                      <a:pt x="403" y="877"/>
                      <a:pt x="402" y="875"/>
                    </a:cubicBezTo>
                    <a:cubicBezTo>
                      <a:pt x="402" y="875"/>
                      <a:pt x="402" y="874"/>
                      <a:pt x="400" y="874"/>
                    </a:cubicBezTo>
                    <a:cubicBezTo>
                      <a:pt x="400" y="874"/>
                      <a:pt x="400" y="873"/>
                      <a:pt x="400" y="872"/>
                    </a:cubicBezTo>
                    <a:cubicBezTo>
                      <a:pt x="400" y="872"/>
                      <a:pt x="400" y="870"/>
                      <a:pt x="398" y="869"/>
                    </a:cubicBezTo>
                    <a:cubicBezTo>
                      <a:pt x="398" y="869"/>
                      <a:pt x="397" y="869"/>
                      <a:pt x="396" y="867"/>
                    </a:cubicBezTo>
                    <a:cubicBezTo>
                      <a:pt x="396" y="867"/>
                      <a:pt x="395" y="861"/>
                      <a:pt x="394" y="858"/>
                    </a:cubicBezTo>
                    <a:cubicBezTo>
                      <a:pt x="394" y="858"/>
                      <a:pt x="393" y="855"/>
                      <a:pt x="390" y="854"/>
                    </a:cubicBezTo>
                    <a:cubicBezTo>
                      <a:pt x="390" y="854"/>
                      <a:pt x="386" y="848"/>
                      <a:pt x="388" y="848"/>
                    </a:cubicBezTo>
                    <a:cubicBezTo>
                      <a:pt x="388" y="848"/>
                      <a:pt x="393" y="848"/>
                      <a:pt x="395" y="854"/>
                    </a:cubicBezTo>
                    <a:cubicBezTo>
                      <a:pt x="395" y="854"/>
                      <a:pt x="395" y="856"/>
                      <a:pt x="396" y="858"/>
                    </a:cubicBezTo>
                    <a:cubicBezTo>
                      <a:pt x="396" y="858"/>
                      <a:pt x="396" y="860"/>
                      <a:pt x="399" y="866"/>
                    </a:cubicBezTo>
                    <a:cubicBezTo>
                      <a:pt x="399" y="866"/>
                      <a:pt x="399" y="867"/>
                      <a:pt x="400" y="865"/>
                    </a:cubicBezTo>
                    <a:cubicBezTo>
                      <a:pt x="401" y="863"/>
                      <a:pt x="401" y="863"/>
                      <a:pt x="401" y="863"/>
                    </a:cubicBezTo>
                    <a:cubicBezTo>
                      <a:pt x="401" y="863"/>
                      <a:pt x="402" y="861"/>
                      <a:pt x="403" y="862"/>
                    </a:cubicBezTo>
                    <a:cubicBezTo>
                      <a:pt x="403" y="862"/>
                      <a:pt x="404" y="863"/>
                      <a:pt x="404" y="862"/>
                    </a:cubicBezTo>
                    <a:cubicBezTo>
                      <a:pt x="404" y="862"/>
                      <a:pt x="407" y="861"/>
                      <a:pt x="409" y="858"/>
                    </a:cubicBezTo>
                    <a:cubicBezTo>
                      <a:pt x="409" y="858"/>
                      <a:pt x="412" y="856"/>
                      <a:pt x="411" y="855"/>
                    </a:cubicBezTo>
                    <a:cubicBezTo>
                      <a:pt x="411" y="855"/>
                      <a:pt x="408" y="852"/>
                      <a:pt x="407" y="850"/>
                    </a:cubicBezTo>
                    <a:cubicBezTo>
                      <a:pt x="407" y="850"/>
                      <a:pt x="405" y="849"/>
                      <a:pt x="406" y="848"/>
                    </a:cubicBezTo>
                    <a:cubicBezTo>
                      <a:pt x="406" y="848"/>
                      <a:pt x="407" y="848"/>
                      <a:pt x="410" y="849"/>
                    </a:cubicBezTo>
                    <a:cubicBezTo>
                      <a:pt x="410" y="849"/>
                      <a:pt x="416" y="850"/>
                      <a:pt x="418" y="848"/>
                    </a:cubicBezTo>
                    <a:cubicBezTo>
                      <a:pt x="418" y="848"/>
                      <a:pt x="419" y="846"/>
                      <a:pt x="420" y="847"/>
                    </a:cubicBezTo>
                    <a:cubicBezTo>
                      <a:pt x="420" y="847"/>
                      <a:pt x="423" y="850"/>
                      <a:pt x="424" y="850"/>
                    </a:cubicBezTo>
                    <a:cubicBezTo>
                      <a:pt x="424" y="850"/>
                      <a:pt x="430" y="852"/>
                      <a:pt x="429" y="859"/>
                    </a:cubicBezTo>
                    <a:close/>
                    <a:moveTo>
                      <a:pt x="485" y="876"/>
                    </a:moveTo>
                    <a:cubicBezTo>
                      <a:pt x="485" y="876"/>
                      <a:pt x="484" y="878"/>
                      <a:pt x="482" y="877"/>
                    </a:cubicBezTo>
                    <a:cubicBezTo>
                      <a:pt x="482" y="877"/>
                      <a:pt x="476" y="874"/>
                      <a:pt x="474" y="867"/>
                    </a:cubicBezTo>
                    <a:cubicBezTo>
                      <a:pt x="474" y="867"/>
                      <a:pt x="472" y="857"/>
                      <a:pt x="472" y="856"/>
                    </a:cubicBezTo>
                    <a:cubicBezTo>
                      <a:pt x="472" y="856"/>
                      <a:pt x="473" y="856"/>
                      <a:pt x="472" y="855"/>
                    </a:cubicBezTo>
                    <a:cubicBezTo>
                      <a:pt x="472" y="849"/>
                      <a:pt x="472" y="849"/>
                      <a:pt x="472" y="849"/>
                    </a:cubicBezTo>
                    <a:cubicBezTo>
                      <a:pt x="472" y="849"/>
                      <a:pt x="472" y="848"/>
                      <a:pt x="472" y="847"/>
                    </a:cubicBezTo>
                    <a:cubicBezTo>
                      <a:pt x="472" y="847"/>
                      <a:pt x="472" y="846"/>
                      <a:pt x="472" y="846"/>
                    </a:cubicBezTo>
                    <a:cubicBezTo>
                      <a:pt x="472" y="846"/>
                      <a:pt x="472" y="845"/>
                      <a:pt x="472" y="845"/>
                    </a:cubicBezTo>
                    <a:cubicBezTo>
                      <a:pt x="472" y="845"/>
                      <a:pt x="472" y="842"/>
                      <a:pt x="474" y="844"/>
                    </a:cubicBezTo>
                    <a:cubicBezTo>
                      <a:pt x="474" y="844"/>
                      <a:pt x="475" y="845"/>
                      <a:pt x="474" y="846"/>
                    </a:cubicBezTo>
                    <a:cubicBezTo>
                      <a:pt x="474" y="846"/>
                      <a:pt x="473" y="848"/>
                      <a:pt x="477" y="855"/>
                    </a:cubicBezTo>
                    <a:cubicBezTo>
                      <a:pt x="477" y="855"/>
                      <a:pt x="477" y="856"/>
                      <a:pt x="478" y="857"/>
                    </a:cubicBezTo>
                    <a:cubicBezTo>
                      <a:pt x="478" y="857"/>
                      <a:pt x="480" y="857"/>
                      <a:pt x="480" y="860"/>
                    </a:cubicBezTo>
                    <a:cubicBezTo>
                      <a:pt x="480" y="860"/>
                      <a:pt x="480" y="862"/>
                      <a:pt x="480" y="862"/>
                    </a:cubicBezTo>
                    <a:cubicBezTo>
                      <a:pt x="480" y="862"/>
                      <a:pt x="480" y="864"/>
                      <a:pt x="481" y="863"/>
                    </a:cubicBezTo>
                    <a:cubicBezTo>
                      <a:pt x="481" y="863"/>
                      <a:pt x="482" y="863"/>
                      <a:pt x="482" y="864"/>
                    </a:cubicBezTo>
                    <a:cubicBezTo>
                      <a:pt x="482" y="864"/>
                      <a:pt x="482" y="868"/>
                      <a:pt x="483" y="869"/>
                    </a:cubicBezTo>
                    <a:cubicBezTo>
                      <a:pt x="483" y="869"/>
                      <a:pt x="483" y="870"/>
                      <a:pt x="483" y="870"/>
                    </a:cubicBezTo>
                    <a:cubicBezTo>
                      <a:pt x="483" y="870"/>
                      <a:pt x="483" y="871"/>
                      <a:pt x="484" y="871"/>
                    </a:cubicBezTo>
                    <a:cubicBezTo>
                      <a:pt x="484" y="871"/>
                      <a:pt x="484" y="871"/>
                      <a:pt x="484" y="872"/>
                    </a:cubicBezTo>
                    <a:cubicBezTo>
                      <a:pt x="484" y="872"/>
                      <a:pt x="485" y="876"/>
                      <a:pt x="485" y="876"/>
                    </a:cubicBezTo>
                    <a:close/>
                    <a:moveTo>
                      <a:pt x="482" y="834"/>
                    </a:moveTo>
                    <a:cubicBezTo>
                      <a:pt x="482" y="834"/>
                      <a:pt x="480" y="833"/>
                      <a:pt x="480" y="833"/>
                    </a:cubicBezTo>
                    <a:cubicBezTo>
                      <a:pt x="480" y="833"/>
                      <a:pt x="479" y="833"/>
                      <a:pt x="477" y="833"/>
                    </a:cubicBezTo>
                    <a:cubicBezTo>
                      <a:pt x="477" y="833"/>
                      <a:pt x="476" y="833"/>
                      <a:pt x="476" y="832"/>
                    </a:cubicBezTo>
                    <a:cubicBezTo>
                      <a:pt x="476" y="832"/>
                      <a:pt x="479" y="827"/>
                      <a:pt x="478" y="823"/>
                    </a:cubicBezTo>
                    <a:cubicBezTo>
                      <a:pt x="478" y="823"/>
                      <a:pt x="477" y="822"/>
                      <a:pt x="478" y="821"/>
                    </a:cubicBezTo>
                    <a:cubicBezTo>
                      <a:pt x="478" y="821"/>
                      <a:pt x="479" y="820"/>
                      <a:pt x="480" y="821"/>
                    </a:cubicBezTo>
                    <a:cubicBezTo>
                      <a:pt x="480" y="821"/>
                      <a:pt x="484" y="829"/>
                      <a:pt x="485" y="832"/>
                    </a:cubicBezTo>
                    <a:cubicBezTo>
                      <a:pt x="485" y="832"/>
                      <a:pt x="485" y="835"/>
                      <a:pt x="482" y="834"/>
                    </a:cubicBezTo>
                    <a:close/>
                    <a:moveTo>
                      <a:pt x="540" y="839"/>
                    </a:moveTo>
                    <a:cubicBezTo>
                      <a:pt x="540" y="839"/>
                      <a:pt x="538" y="842"/>
                      <a:pt x="536" y="843"/>
                    </a:cubicBezTo>
                    <a:cubicBezTo>
                      <a:pt x="536" y="843"/>
                      <a:pt x="535" y="844"/>
                      <a:pt x="535" y="846"/>
                    </a:cubicBezTo>
                    <a:cubicBezTo>
                      <a:pt x="535" y="846"/>
                      <a:pt x="532" y="852"/>
                      <a:pt x="530" y="853"/>
                    </a:cubicBezTo>
                    <a:cubicBezTo>
                      <a:pt x="530" y="853"/>
                      <a:pt x="527" y="855"/>
                      <a:pt x="528" y="858"/>
                    </a:cubicBezTo>
                    <a:cubicBezTo>
                      <a:pt x="528" y="858"/>
                      <a:pt x="532" y="860"/>
                      <a:pt x="531" y="864"/>
                    </a:cubicBezTo>
                    <a:cubicBezTo>
                      <a:pt x="531" y="864"/>
                      <a:pt x="532" y="866"/>
                      <a:pt x="530" y="866"/>
                    </a:cubicBezTo>
                    <a:cubicBezTo>
                      <a:pt x="530" y="866"/>
                      <a:pt x="529" y="866"/>
                      <a:pt x="528" y="866"/>
                    </a:cubicBezTo>
                    <a:cubicBezTo>
                      <a:pt x="528" y="866"/>
                      <a:pt x="527" y="867"/>
                      <a:pt x="527" y="867"/>
                    </a:cubicBezTo>
                    <a:cubicBezTo>
                      <a:pt x="527" y="867"/>
                      <a:pt x="524" y="868"/>
                      <a:pt x="521" y="868"/>
                    </a:cubicBezTo>
                    <a:cubicBezTo>
                      <a:pt x="521" y="868"/>
                      <a:pt x="519" y="868"/>
                      <a:pt x="517" y="868"/>
                    </a:cubicBezTo>
                    <a:cubicBezTo>
                      <a:pt x="517" y="868"/>
                      <a:pt x="516" y="867"/>
                      <a:pt x="516" y="868"/>
                    </a:cubicBezTo>
                    <a:cubicBezTo>
                      <a:pt x="516" y="868"/>
                      <a:pt x="511" y="873"/>
                      <a:pt x="506" y="869"/>
                    </a:cubicBezTo>
                    <a:cubicBezTo>
                      <a:pt x="506" y="869"/>
                      <a:pt x="505" y="868"/>
                      <a:pt x="504" y="868"/>
                    </a:cubicBezTo>
                    <a:cubicBezTo>
                      <a:pt x="503" y="867"/>
                      <a:pt x="502" y="866"/>
                      <a:pt x="501" y="866"/>
                    </a:cubicBezTo>
                    <a:cubicBezTo>
                      <a:pt x="501" y="866"/>
                      <a:pt x="496" y="862"/>
                      <a:pt x="493" y="861"/>
                    </a:cubicBezTo>
                    <a:cubicBezTo>
                      <a:pt x="493" y="861"/>
                      <a:pt x="490" y="858"/>
                      <a:pt x="489" y="856"/>
                    </a:cubicBezTo>
                    <a:cubicBezTo>
                      <a:pt x="489" y="856"/>
                      <a:pt x="488" y="853"/>
                      <a:pt x="487" y="853"/>
                    </a:cubicBezTo>
                    <a:cubicBezTo>
                      <a:pt x="487" y="853"/>
                      <a:pt x="485" y="853"/>
                      <a:pt x="485" y="852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49"/>
                      <a:pt x="487" y="846"/>
                    </a:cubicBezTo>
                    <a:cubicBezTo>
                      <a:pt x="487" y="846"/>
                      <a:pt x="489" y="844"/>
                      <a:pt x="490" y="843"/>
                    </a:cubicBezTo>
                    <a:cubicBezTo>
                      <a:pt x="490" y="843"/>
                      <a:pt x="494" y="839"/>
                      <a:pt x="497" y="838"/>
                    </a:cubicBezTo>
                    <a:cubicBezTo>
                      <a:pt x="497" y="838"/>
                      <a:pt x="498" y="836"/>
                      <a:pt x="499" y="835"/>
                    </a:cubicBezTo>
                    <a:cubicBezTo>
                      <a:pt x="500" y="834"/>
                      <a:pt x="501" y="833"/>
                      <a:pt x="502" y="833"/>
                    </a:cubicBezTo>
                    <a:cubicBezTo>
                      <a:pt x="502" y="833"/>
                      <a:pt x="503" y="831"/>
                      <a:pt x="505" y="830"/>
                    </a:cubicBezTo>
                    <a:cubicBezTo>
                      <a:pt x="505" y="830"/>
                      <a:pt x="509" y="829"/>
                      <a:pt x="509" y="828"/>
                    </a:cubicBezTo>
                    <a:cubicBezTo>
                      <a:pt x="509" y="828"/>
                      <a:pt x="508" y="825"/>
                      <a:pt x="508" y="824"/>
                    </a:cubicBezTo>
                    <a:cubicBezTo>
                      <a:pt x="506" y="809"/>
                      <a:pt x="506" y="809"/>
                      <a:pt x="506" y="809"/>
                    </a:cubicBezTo>
                    <a:cubicBezTo>
                      <a:pt x="506" y="809"/>
                      <a:pt x="506" y="808"/>
                      <a:pt x="507" y="809"/>
                    </a:cubicBezTo>
                    <a:cubicBezTo>
                      <a:pt x="507" y="809"/>
                      <a:pt x="508" y="809"/>
                      <a:pt x="510" y="809"/>
                    </a:cubicBezTo>
                    <a:cubicBezTo>
                      <a:pt x="510" y="809"/>
                      <a:pt x="511" y="809"/>
                      <a:pt x="512" y="812"/>
                    </a:cubicBezTo>
                    <a:cubicBezTo>
                      <a:pt x="512" y="812"/>
                      <a:pt x="514" y="816"/>
                      <a:pt x="515" y="820"/>
                    </a:cubicBezTo>
                    <a:cubicBezTo>
                      <a:pt x="515" y="820"/>
                      <a:pt x="516" y="826"/>
                      <a:pt x="516" y="827"/>
                    </a:cubicBezTo>
                    <a:cubicBezTo>
                      <a:pt x="516" y="827"/>
                      <a:pt x="515" y="828"/>
                      <a:pt x="517" y="828"/>
                    </a:cubicBezTo>
                    <a:cubicBezTo>
                      <a:pt x="517" y="828"/>
                      <a:pt x="520" y="828"/>
                      <a:pt x="522" y="829"/>
                    </a:cubicBezTo>
                    <a:cubicBezTo>
                      <a:pt x="526" y="829"/>
                      <a:pt x="531" y="829"/>
                      <a:pt x="532" y="829"/>
                    </a:cubicBezTo>
                    <a:cubicBezTo>
                      <a:pt x="532" y="829"/>
                      <a:pt x="537" y="830"/>
                      <a:pt x="540" y="835"/>
                    </a:cubicBezTo>
                    <a:cubicBezTo>
                      <a:pt x="540" y="835"/>
                      <a:pt x="541" y="835"/>
                      <a:pt x="540" y="839"/>
                    </a:cubicBezTo>
                    <a:close/>
                    <a:moveTo>
                      <a:pt x="604" y="809"/>
                    </a:moveTo>
                    <a:cubicBezTo>
                      <a:pt x="604" y="809"/>
                      <a:pt x="603" y="810"/>
                      <a:pt x="603" y="811"/>
                    </a:cubicBezTo>
                    <a:cubicBezTo>
                      <a:pt x="603" y="811"/>
                      <a:pt x="602" y="815"/>
                      <a:pt x="602" y="816"/>
                    </a:cubicBezTo>
                    <a:cubicBezTo>
                      <a:pt x="602" y="816"/>
                      <a:pt x="602" y="819"/>
                      <a:pt x="601" y="821"/>
                    </a:cubicBezTo>
                    <a:cubicBezTo>
                      <a:pt x="601" y="821"/>
                      <a:pt x="597" y="826"/>
                      <a:pt x="601" y="831"/>
                    </a:cubicBezTo>
                    <a:cubicBezTo>
                      <a:pt x="601" y="831"/>
                      <a:pt x="604" y="834"/>
                      <a:pt x="601" y="837"/>
                    </a:cubicBezTo>
                    <a:cubicBezTo>
                      <a:pt x="601" y="837"/>
                      <a:pt x="599" y="837"/>
                      <a:pt x="598" y="840"/>
                    </a:cubicBezTo>
                    <a:cubicBezTo>
                      <a:pt x="598" y="840"/>
                      <a:pt x="598" y="842"/>
                      <a:pt x="598" y="842"/>
                    </a:cubicBezTo>
                    <a:cubicBezTo>
                      <a:pt x="598" y="842"/>
                      <a:pt x="598" y="844"/>
                      <a:pt x="598" y="845"/>
                    </a:cubicBezTo>
                    <a:cubicBezTo>
                      <a:pt x="598" y="845"/>
                      <a:pt x="597" y="847"/>
                      <a:pt x="595" y="848"/>
                    </a:cubicBezTo>
                    <a:cubicBezTo>
                      <a:pt x="595" y="848"/>
                      <a:pt x="592" y="850"/>
                      <a:pt x="592" y="851"/>
                    </a:cubicBezTo>
                    <a:cubicBezTo>
                      <a:pt x="592" y="851"/>
                      <a:pt x="590" y="853"/>
                      <a:pt x="590" y="853"/>
                    </a:cubicBezTo>
                    <a:cubicBezTo>
                      <a:pt x="590" y="853"/>
                      <a:pt x="589" y="853"/>
                      <a:pt x="589" y="854"/>
                    </a:cubicBezTo>
                    <a:cubicBezTo>
                      <a:pt x="589" y="854"/>
                      <a:pt x="588" y="856"/>
                      <a:pt x="585" y="857"/>
                    </a:cubicBezTo>
                    <a:cubicBezTo>
                      <a:pt x="585" y="857"/>
                      <a:pt x="585" y="851"/>
                      <a:pt x="585" y="848"/>
                    </a:cubicBezTo>
                    <a:cubicBezTo>
                      <a:pt x="585" y="848"/>
                      <a:pt x="585" y="845"/>
                      <a:pt x="586" y="843"/>
                    </a:cubicBezTo>
                    <a:cubicBezTo>
                      <a:pt x="586" y="843"/>
                      <a:pt x="585" y="840"/>
                      <a:pt x="587" y="840"/>
                    </a:cubicBezTo>
                    <a:cubicBezTo>
                      <a:pt x="587" y="840"/>
                      <a:pt x="588" y="841"/>
                      <a:pt x="588" y="840"/>
                    </a:cubicBezTo>
                    <a:cubicBezTo>
                      <a:pt x="588" y="840"/>
                      <a:pt x="589" y="836"/>
                      <a:pt x="589" y="836"/>
                    </a:cubicBezTo>
                    <a:cubicBezTo>
                      <a:pt x="589" y="836"/>
                      <a:pt x="588" y="835"/>
                      <a:pt x="587" y="835"/>
                    </a:cubicBezTo>
                    <a:cubicBezTo>
                      <a:pt x="587" y="835"/>
                      <a:pt x="586" y="834"/>
                      <a:pt x="587" y="832"/>
                    </a:cubicBezTo>
                    <a:cubicBezTo>
                      <a:pt x="587" y="832"/>
                      <a:pt x="587" y="832"/>
                      <a:pt x="585" y="831"/>
                    </a:cubicBezTo>
                    <a:cubicBezTo>
                      <a:pt x="585" y="831"/>
                      <a:pt x="583" y="830"/>
                      <a:pt x="583" y="831"/>
                    </a:cubicBezTo>
                    <a:cubicBezTo>
                      <a:pt x="583" y="831"/>
                      <a:pt x="583" y="832"/>
                      <a:pt x="581" y="831"/>
                    </a:cubicBezTo>
                    <a:cubicBezTo>
                      <a:pt x="581" y="831"/>
                      <a:pt x="572" y="829"/>
                      <a:pt x="576" y="827"/>
                    </a:cubicBezTo>
                    <a:cubicBezTo>
                      <a:pt x="576" y="827"/>
                      <a:pt x="581" y="827"/>
                      <a:pt x="584" y="823"/>
                    </a:cubicBezTo>
                    <a:cubicBezTo>
                      <a:pt x="584" y="823"/>
                      <a:pt x="586" y="822"/>
                      <a:pt x="586" y="815"/>
                    </a:cubicBezTo>
                    <a:cubicBezTo>
                      <a:pt x="586" y="815"/>
                      <a:pt x="586" y="814"/>
                      <a:pt x="585" y="813"/>
                    </a:cubicBezTo>
                    <a:cubicBezTo>
                      <a:pt x="585" y="813"/>
                      <a:pt x="585" y="813"/>
                      <a:pt x="585" y="812"/>
                    </a:cubicBezTo>
                    <a:cubicBezTo>
                      <a:pt x="585" y="812"/>
                      <a:pt x="585" y="811"/>
                      <a:pt x="584" y="810"/>
                    </a:cubicBezTo>
                    <a:cubicBezTo>
                      <a:pt x="584" y="810"/>
                      <a:pt x="584" y="809"/>
                      <a:pt x="584" y="808"/>
                    </a:cubicBezTo>
                    <a:cubicBezTo>
                      <a:pt x="584" y="808"/>
                      <a:pt x="584" y="807"/>
                      <a:pt x="583" y="807"/>
                    </a:cubicBezTo>
                    <a:cubicBezTo>
                      <a:pt x="583" y="807"/>
                      <a:pt x="583" y="806"/>
                      <a:pt x="583" y="805"/>
                    </a:cubicBezTo>
                    <a:cubicBezTo>
                      <a:pt x="583" y="805"/>
                      <a:pt x="583" y="805"/>
                      <a:pt x="583" y="804"/>
                    </a:cubicBezTo>
                    <a:cubicBezTo>
                      <a:pt x="583" y="804"/>
                      <a:pt x="582" y="803"/>
                      <a:pt x="583" y="803"/>
                    </a:cubicBezTo>
                    <a:cubicBezTo>
                      <a:pt x="583" y="803"/>
                      <a:pt x="584" y="803"/>
                      <a:pt x="583" y="801"/>
                    </a:cubicBezTo>
                    <a:cubicBezTo>
                      <a:pt x="583" y="801"/>
                      <a:pt x="582" y="800"/>
                      <a:pt x="581" y="799"/>
                    </a:cubicBezTo>
                    <a:cubicBezTo>
                      <a:pt x="580" y="798"/>
                      <a:pt x="580" y="798"/>
                      <a:pt x="580" y="798"/>
                    </a:cubicBezTo>
                    <a:cubicBezTo>
                      <a:pt x="577" y="791"/>
                      <a:pt x="577" y="791"/>
                      <a:pt x="577" y="791"/>
                    </a:cubicBezTo>
                    <a:cubicBezTo>
                      <a:pt x="577" y="791"/>
                      <a:pt x="573" y="788"/>
                      <a:pt x="577" y="789"/>
                    </a:cubicBezTo>
                    <a:cubicBezTo>
                      <a:pt x="577" y="789"/>
                      <a:pt x="581" y="788"/>
                      <a:pt x="583" y="789"/>
                    </a:cubicBezTo>
                    <a:cubicBezTo>
                      <a:pt x="583" y="789"/>
                      <a:pt x="587" y="789"/>
                      <a:pt x="588" y="789"/>
                    </a:cubicBezTo>
                    <a:cubicBezTo>
                      <a:pt x="588" y="789"/>
                      <a:pt x="589" y="789"/>
                      <a:pt x="591" y="792"/>
                    </a:cubicBezTo>
                    <a:cubicBezTo>
                      <a:pt x="591" y="792"/>
                      <a:pt x="592" y="796"/>
                      <a:pt x="593" y="796"/>
                    </a:cubicBezTo>
                    <a:cubicBezTo>
                      <a:pt x="593" y="796"/>
                      <a:pt x="597" y="797"/>
                      <a:pt x="598" y="797"/>
                    </a:cubicBezTo>
                    <a:cubicBezTo>
                      <a:pt x="598" y="797"/>
                      <a:pt x="598" y="797"/>
                      <a:pt x="599" y="797"/>
                    </a:cubicBezTo>
                    <a:cubicBezTo>
                      <a:pt x="599" y="797"/>
                      <a:pt x="601" y="796"/>
                      <a:pt x="602" y="798"/>
                    </a:cubicBezTo>
                    <a:cubicBezTo>
                      <a:pt x="602" y="798"/>
                      <a:pt x="602" y="800"/>
                      <a:pt x="603" y="799"/>
                    </a:cubicBezTo>
                    <a:cubicBezTo>
                      <a:pt x="603" y="799"/>
                      <a:pt x="605" y="799"/>
                      <a:pt x="605" y="802"/>
                    </a:cubicBezTo>
                    <a:cubicBezTo>
                      <a:pt x="605" y="802"/>
                      <a:pt x="607" y="807"/>
                      <a:pt x="604" y="809"/>
                    </a:cubicBezTo>
                    <a:close/>
                    <a:moveTo>
                      <a:pt x="631" y="834"/>
                    </a:moveTo>
                    <a:cubicBezTo>
                      <a:pt x="631" y="834"/>
                      <a:pt x="630" y="838"/>
                      <a:pt x="627" y="838"/>
                    </a:cubicBezTo>
                    <a:cubicBezTo>
                      <a:pt x="627" y="838"/>
                      <a:pt x="625" y="839"/>
                      <a:pt x="624" y="839"/>
                    </a:cubicBezTo>
                    <a:cubicBezTo>
                      <a:pt x="624" y="839"/>
                      <a:pt x="622" y="839"/>
                      <a:pt x="621" y="838"/>
                    </a:cubicBezTo>
                    <a:cubicBezTo>
                      <a:pt x="621" y="838"/>
                      <a:pt x="620" y="838"/>
                      <a:pt x="619" y="839"/>
                    </a:cubicBezTo>
                    <a:cubicBezTo>
                      <a:pt x="619" y="839"/>
                      <a:pt x="619" y="839"/>
                      <a:pt x="617" y="837"/>
                    </a:cubicBezTo>
                    <a:cubicBezTo>
                      <a:pt x="617" y="837"/>
                      <a:pt x="616" y="836"/>
                      <a:pt x="616" y="834"/>
                    </a:cubicBezTo>
                    <a:cubicBezTo>
                      <a:pt x="616" y="834"/>
                      <a:pt x="616" y="832"/>
                      <a:pt x="614" y="829"/>
                    </a:cubicBezTo>
                    <a:cubicBezTo>
                      <a:pt x="614" y="829"/>
                      <a:pt x="613" y="825"/>
                      <a:pt x="615" y="825"/>
                    </a:cubicBezTo>
                    <a:cubicBezTo>
                      <a:pt x="615" y="825"/>
                      <a:pt x="617" y="825"/>
                      <a:pt x="618" y="825"/>
                    </a:cubicBezTo>
                    <a:cubicBezTo>
                      <a:pt x="618" y="825"/>
                      <a:pt x="621" y="825"/>
                      <a:pt x="625" y="826"/>
                    </a:cubicBezTo>
                    <a:cubicBezTo>
                      <a:pt x="625" y="826"/>
                      <a:pt x="628" y="828"/>
                      <a:pt x="629" y="828"/>
                    </a:cubicBezTo>
                    <a:cubicBezTo>
                      <a:pt x="629" y="828"/>
                      <a:pt x="631" y="828"/>
                      <a:pt x="631" y="831"/>
                    </a:cubicBezTo>
                    <a:cubicBezTo>
                      <a:pt x="631" y="831"/>
                      <a:pt x="631" y="832"/>
                      <a:pt x="631" y="833"/>
                    </a:cubicBezTo>
                    <a:cubicBezTo>
                      <a:pt x="631" y="833"/>
                      <a:pt x="631" y="834"/>
                      <a:pt x="631" y="834"/>
                    </a:cubicBezTo>
                    <a:close/>
                    <a:moveTo>
                      <a:pt x="667" y="773"/>
                    </a:moveTo>
                    <a:cubicBezTo>
                      <a:pt x="667" y="773"/>
                      <a:pt x="664" y="773"/>
                      <a:pt x="663" y="772"/>
                    </a:cubicBezTo>
                    <a:cubicBezTo>
                      <a:pt x="663" y="772"/>
                      <a:pt x="662" y="771"/>
                      <a:pt x="661" y="773"/>
                    </a:cubicBezTo>
                    <a:cubicBezTo>
                      <a:pt x="661" y="773"/>
                      <a:pt x="655" y="778"/>
                      <a:pt x="656" y="783"/>
                    </a:cubicBezTo>
                    <a:cubicBezTo>
                      <a:pt x="656" y="783"/>
                      <a:pt x="655" y="784"/>
                      <a:pt x="656" y="786"/>
                    </a:cubicBezTo>
                    <a:cubicBezTo>
                      <a:pt x="656" y="786"/>
                      <a:pt x="656" y="788"/>
                      <a:pt x="656" y="789"/>
                    </a:cubicBezTo>
                    <a:cubicBezTo>
                      <a:pt x="656" y="789"/>
                      <a:pt x="656" y="792"/>
                      <a:pt x="655" y="793"/>
                    </a:cubicBezTo>
                    <a:cubicBezTo>
                      <a:pt x="655" y="793"/>
                      <a:pt x="653" y="793"/>
                      <a:pt x="652" y="794"/>
                    </a:cubicBezTo>
                    <a:cubicBezTo>
                      <a:pt x="652" y="794"/>
                      <a:pt x="652" y="794"/>
                      <a:pt x="651" y="794"/>
                    </a:cubicBezTo>
                    <a:cubicBezTo>
                      <a:pt x="651" y="794"/>
                      <a:pt x="647" y="794"/>
                      <a:pt x="647" y="791"/>
                    </a:cubicBezTo>
                    <a:cubicBezTo>
                      <a:pt x="647" y="791"/>
                      <a:pt x="648" y="788"/>
                      <a:pt x="647" y="785"/>
                    </a:cubicBezTo>
                    <a:cubicBezTo>
                      <a:pt x="647" y="785"/>
                      <a:pt x="646" y="782"/>
                      <a:pt x="648" y="781"/>
                    </a:cubicBezTo>
                    <a:cubicBezTo>
                      <a:pt x="648" y="781"/>
                      <a:pt x="651" y="780"/>
                      <a:pt x="652" y="780"/>
                    </a:cubicBezTo>
                    <a:cubicBezTo>
                      <a:pt x="652" y="780"/>
                      <a:pt x="653" y="780"/>
                      <a:pt x="653" y="779"/>
                    </a:cubicBezTo>
                    <a:cubicBezTo>
                      <a:pt x="653" y="779"/>
                      <a:pt x="658" y="773"/>
                      <a:pt x="660" y="770"/>
                    </a:cubicBezTo>
                    <a:cubicBezTo>
                      <a:pt x="660" y="770"/>
                      <a:pt x="661" y="770"/>
                      <a:pt x="659" y="768"/>
                    </a:cubicBezTo>
                    <a:cubicBezTo>
                      <a:pt x="659" y="768"/>
                      <a:pt x="654" y="762"/>
                      <a:pt x="649" y="761"/>
                    </a:cubicBezTo>
                    <a:cubicBezTo>
                      <a:pt x="649" y="761"/>
                      <a:pt x="644" y="758"/>
                      <a:pt x="642" y="759"/>
                    </a:cubicBezTo>
                    <a:cubicBezTo>
                      <a:pt x="642" y="759"/>
                      <a:pt x="633" y="758"/>
                      <a:pt x="639" y="757"/>
                    </a:cubicBezTo>
                    <a:cubicBezTo>
                      <a:pt x="639" y="757"/>
                      <a:pt x="645" y="755"/>
                      <a:pt x="653" y="761"/>
                    </a:cubicBezTo>
                    <a:cubicBezTo>
                      <a:pt x="653" y="761"/>
                      <a:pt x="659" y="764"/>
                      <a:pt x="661" y="767"/>
                    </a:cubicBezTo>
                    <a:cubicBezTo>
                      <a:pt x="661" y="767"/>
                      <a:pt x="661" y="769"/>
                      <a:pt x="662" y="767"/>
                    </a:cubicBezTo>
                    <a:cubicBezTo>
                      <a:pt x="662" y="767"/>
                      <a:pt x="665" y="765"/>
                      <a:pt x="663" y="763"/>
                    </a:cubicBezTo>
                    <a:cubicBezTo>
                      <a:pt x="663" y="763"/>
                      <a:pt x="660" y="757"/>
                      <a:pt x="649" y="750"/>
                    </a:cubicBezTo>
                    <a:cubicBezTo>
                      <a:pt x="649" y="750"/>
                      <a:pt x="645" y="748"/>
                      <a:pt x="643" y="748"/>
                    </a:cubicBezTo>
                    <a:cubicBezTo>
                      <a:pt x="643" y="748"/>
                      <a:pt x="641" y="748"/>
                      <a:pt x="643" y="747"/>
                    </a:cubicBezTo>
                    <a:cubicBezTo>
                      <a:pt x="643" y="747"/>
                      <a:pt x="649" y="745"/>
                      <a:pt x="655" y="750"/>
                    </a:cubicBezTo>
                    <a:cubicBezTo>
                      <a:pt x="655" y="750"/>
                      <a:pt x="660" y="755"/>
                      <a:pt x="664" y="758"/>
                    </a:cubicBezTo>
                    <a:cubicBezTo>
                      <a:pt x="664" y="758"/>
                      <a:pt x="665" y="760"/>
                      <a:pt x="664" y="758"/>
                    </a:cubicBezTo>
                    <a:cubicBezTo>
                      <a:pt x="664" y="758"/>
                      <a:pt x="664" y="756"/>
                      <a:pt x="665" y="756"/>
                    </a:cubicBezTo>
                    <a:cubicBezTo>
                      <a:pt x="665" y="756"/>
                      <a:pt x="665" y="755"/>
                      <a:pt x="664" y="755"/>
                    </a:cubicBezTo>
                    <a:cubicBezTo>
                      <a:pt x="664" y="755"/>
                      <a:pt x="663" y="753"/>
                      <a:pt x="664" y="753"/>
                    </a:cubicBezTo>
                    <a:cubicBezTo>
                      <a:pt x="664" y="753"/>
                      <a:pt x="664" y="752"/>
                      <a:pt x="663" y="752"/>
                    </a:cubicBezTo>
                    <a:cubicBezTo>
                      <a:pt x="663" y="752"/>
                      <a:pt x="662" y="751"/>
                      <a:pt x="661" y="751"/>
                    </a:cubicBezTo>
                    <a:cubicBezTo>
                      <a:pt x="661" y="751"/>
                      <a:pt x="656" y="751"/>
                      <a:pt x="659" y="750"/>
                    </a:cubicBezTo>
                    <a:cubicBezTo>
                      <a:pt x="659" y="750"/>
                      <a:pt x="661" y="750"/>
                      <a:pt x="662" y="750"/>
                    </a:cubicBezTo>
                    <a:cubicBezTo>
                      <a:pt x="662" y="750"/>
                      <a:pt x="663" y="750"/>
                      <a:pt x="662" y="749"/>
                    </a:cubicBezTo>
                    <a:cubicBezTo>
                      <a:pt x="662" y="749"/>
                      <a:pt x="660" y="745"/>
                      <a:pt x="660" y="744"/>
                    </a:cubicBezTo>
                    <a:cubicBezTo>
                      <a:pt x="660" y="744"/>
                      <a:pt x="659" y="742"/>
                      <a:pt x="659" y="744"/>
                    </a:cubicBezTo>
                    <a:cubicBezTo>
                      <a:pt x="659" y="744"/>
                      <a:pt x="658" y="746"/>
                      <a:pt x="655" y="745"/>
                    </a:cubicBezTo>
                    <a:cubicBezTo>
                      <a:pt x="655" y="745"/>
                      <a:pt x="650" y="744"/>
                      <a:pt x="650" y="741"/>
                    </a:cubicBezTo>
                    <a:cubicBezTo>
                      <a:pt x="650" y="741"/>
                      <a:pt x="651" y="737"/>
                      <a:pt x="648" y="737"/>
                    </a:cubicBezTo>
                    <a:cubicBezTo>
                      <a:pt x="648" y="737"/>
                      <a:pt x="645" y="736"/>
                      <a:pt x="648" y="735"/>
                    </a:cubicBezTo>
                    <a:cubicBezTo>
                      <a:pt x="648" y="735"/>
                      <a:pt x="651" y="735"/>
                      <a:pt x="655" y="736"/>
                    </a:cubicBezTo>
                    <a:cubicBezTo>
                      <a:pt x="655" y="736"/>
                      <a:pt x="655" y="737"/>
                      <a:pt x="657" y="735"/>
                    </a:cubicBezTo>
                    <a:cubicBezTo>
                      <a:pt x="657" y="735"/>
                      <a:pt x="666" y="732"/>
                      <a:pt x="667" y="737"/>
                    </a:cubicBezTo>
                    <a:cubicBezTo>
                      <a:pt x="667" y="737"/>
                      <a:pt x="667" y="742"/>
                      <a:pt x="668" y="744"/>
                    </a:cubicBezTo>
                    <a:cubicBezTo>
                      <a:pt x="668" y="744"/>
                      <a:pt x="669" y="746"/>
                      <a:pt x="668" y="747"/>
                    </a:cubicBezTo>
                    <a:cubicBezTo>
                      <a:pt x="668" y="747"/>
                      <a:pt x="668" y="748"/>
                      <a:pt x="669" y="750"/>
                    </a:cubicBezTo>
                    <a:cubicBezTo>
                      <a:pt x="669" y="750"/>
                      <a:pt x="670" y="751"/>
                      <a:pt x="669" y="751"/>
                    </a:cubicBezTo>
                    <a:cubicBezTo>
                      <a:pt x="669" y="751"/>
                      <a:pt x="669" y="753"/>
                      <a:pt x="670" y="755"/>
                    </a:cubicBezTo>
                    <a:cubicBezTo>
                      <a:pt x="670" y="755"/>
                      <a:pt x="668" y="758"/>
                      <a:pt x="670" y="756"/>
                    </a:cubicBezTo>
                    <a:cubicBezTo>
                      <a:pt x="670" y="756"/>
                      <a:pt x="675" y="749"/>
                      <a:pt x="678" y="746"/>
                    </a:cubicBezTo>
                    <a:cubicBezTo>
                      <a:pt x="678" y="746"/>
                      <a:pt x="679" y="744"/>
                      <a:pt x="677" y="744"/>
                    </a:cubicBezTo>
                    <a:cubicBezTo>
                      <a:pt x="677" y="744"/>
                      <a:pt x="673" y="743"/>
                      <a:pt x="671" y="742"/>
                    </a:cubicBezTo>
                    <a:cubicBezTo>
                      <a:pt x="671" y="742"/>
                      <a:pt x="669" y="741"/>
                      <a:pt x="671" y="741"/>
                    </a:cubicBezTo>
                    <a:cubicBezTo>
                      <a:pt x="671" y="741"/>
                      <a:pt x="673" y="741"/>
                      <a:pt x="673" y="740"/>
                    </a:cubicBezTo>
                    <a:cubicBezTo>
                      <a:pt x="673" y="740"/>
                      <a:pt x="672" y="739"/>
                      <a:pt x="674" y="739"/>
                    </a:cubicBezTo>
                    <a:cubicBezTo>
                      <a:pt x="674" y="739"/>
                      <a:pt x="676" y="739"/>
                      <a:pt x="675" y="737"/>
                    </a:cubicBezTo>
                    <a:cubicBezTo>
                      <a:pt x="675" y="737"/>
                      <a:pt x="674" y="734"/>
                      <a:pt x="673" y="735"/>
                    </a:cubicBezTo>
                    <a:cubicBezTo>
                      <a:pt x="673" y="735"/>
                      <a:pt x="670" y="735"/>
                      <a:pt x="668" y="733"/>
                    </a:cubicBezTo>
                    <a:cubicBezTo>
                      <a:pt x="668" y="733"/>
                      <a:pt x="666" y="732"/>
                      <a:pt x="667" y="732"/>
                    </a:cubicBezTo>
                    <a:cubicBezTo>
                      <a:pt x="667" y="732"/>
                      <a:pt x="666" y="730"/>
                      <a:pt x="668" y="731"/>
                    </a:cubicBezTo>
                    <a:cubicBezTo>
                      <a:pt x="668" y="731"/>
                      <a:pt x="672" y="733"/>
                      <a:pt x="671" y="731"/>
                    </a:cubicBezTo>
                    <a:cubicBezTo>
                      <a:pt x="669" y="728"/>
                      <a:pt x="669" y="728"/>
                      <a:pt x="669" y="728"/>
                    </a:cubicBezTo>
                    <a:cubicBezTo>
                      <a:pt x="669" y="728"/>
                      <a:pt x="668" y="726"/>
                      <a:pt x="665" y="728"/>
                    </a:cubicBezTo>
                    <a:cubicBezTo>
                      <a:pt x="665" y="728"/>
                      <a:pt x="660" y="729"/>
                      <a:pt x="662" y="727"/>
                    </a:cubicBezTo>
                    <a:cubicBezTo>
                      <a:pt x="662" y="727"/>
                      <a:pt x="664" y="726"/>
                      <a:pt x="663" y="725"/>
                    </a:cubicBezTo>
                    <a:cubicBezTo>
                      <a:pt x="663" y="725"/>
                      <a:pt x="662" y="725"/>
                      <a:pt x="664" y="723"/>
                    </a:cubicBezTo>
                    <a:cubicBezTo>
                      <a:pt x="664" y="723"/>
                      <a:pt x="665" y="723"/>
                      <a:pt x="664" y="722"/>
                    </a:cubicBezTo>
                    <a:cubicBezTo>
                      <a:pt x="664" y="722"/>
                      <a:pt x="665" y="721"/>
                      <a:pt x="667" y="720"/>
                    </a:cubicBezTo>
                    <a:cubicBezTo>
                      <a:pt x="667" y="720"/>
                      <a:pt x="675" y="717"/>
                      <a:pt x="676" y="722"/>
                    </a:cubicBezTo>
                    <a:cubicBezTo>
                      <a:pt x="676" y="722"/>
                      <a:pt x="677" y="724"/>
                      <a:pt x="676" y="725"/>
                    </a:cubicBezTo>
                    <a:cubicBezTo>
                      <a:pt x="676" y="725"/>
                      <a:pt x="676" y="725"/>
                      <a:pt x="677" y="729"/>
                    </a:cubicBezTo>
                    <a:cubicBezTo>
                      <a:pt x="677" y="729"/>
                      <a:pt x="676" y="731"/>
                      <a:pt x="678" y="732"/>
                    </a:cubicBezTo>
                    <a:cubicBezTo>
                      <a:pt x="678" y="732"/>
                      <a:pt x="680" y="735"/>
                      <a:pt x="680" y="737"/>
                    </a:cubicBezTo>
                    <a:cubicBezTo>
                      <a:pt x="680" y="737"/>
                      <a:pt x="682" y="739"/>
                      <a:pt x="682" y="740"/>
                    </a:cubicBezTo>
                    <a:cubicBezTo>
                      <a:pt x="682" y="740"/>
                      <a:pt x="682" y="742"/>
                      <a:pt x="683" y="741"/>
                    </a:cubicBezTo>
                    <a:cubicBezTo>
                      <a:pt x="683" y="741"/>
                      <a:pt x="691" y="731"/>
                      <a:pt x="697" y="734"/>
                    </a:cubicBezTo>
                    <a:cubicBezTo>
                      <a:pt x="697" y="734"/>
                      <a:pt x="700" y="733"/>
                      <a:pt x="697" y="739"/>
                    </a:cubicBezTo>
                    <a:cubicBezTo>
                      <a:pt x="697" y="739"/>
                      <a:pt x="695" y="740"/>
                      <a:pt x="694" y="741"/>
                    </a:cubicBezTo>
                    <a:cubicBezTo>
                      <a:pt x="688" y="743"/>
                      <a:pt x="688" y="743"/>
                      <a:pt x="688" y="743"/>
                    </a:cubicBezTo>
                    <a:cubicBezTo>
                      <a:pt x="688" y="743"/>
                      <a:pt x="686" y="744"/>
                      <a:pt x="688" y="742"/>
                    </a:cubicBezTo>
                    <a:cubicBezTo>
                      <a:pt x="688" y="742"/>
                      <a:pt x="691" y="740"/>
                      <a:pt x="691" y="738"/>
                    </a:cubicBezTo>
                    <a:cubicBezTo>
                      <a:pt x="691" y="738"/>
                      <a:pt x="692" y="736"/>
                      <a:pt x="690" y="738"/>
                    </a:cubicBezTo>
                    <a:cubicBezTo>
                      <a:pt x="690" y="738"/>
                      <a:pt x="687" y="742"/>
                      <a:pt x="685" y="742"/>
                    </a:cubicBezTo>
                    <a:cubicBezTo>
                      <a:pt x="685" y="742"/>
                      <a:pt x="683" y="744"/>
                      <a:pt x="684" y="746"/>
                    </a:cubicBezTo>
                    <a:cubicBezTo>
                      <a:pt x="684" y="746"/>
                      <a:pt x="685" y="746"/>
                      <a:pt x="684" y="747"/>
                    </a:cubicBezTo>
                    <a:cubicBezTo>
                      <a:pt x="684" y="747"/>
                      <a:pt x="684" y="747"/>
                      <a:pt x="685" y="748"/>
                    </a:cubicBezTo>
                    <a:cubicBezTo>
                      <a:pt x="685" y="748"/>
                      <a:pt x="687" y="751"/>
                      <a:pt x="683" y="751"/>
                    </a:cubicBezTo>
                    <a:cubicBezTo>
                      <a:pt x="683" y="751"/>
                      <a:pt x="680" y="751"/>
                      <a:pt x="679" y="750"/>
                    </a:cubicBezTo>
                    <a:cubicBezTo>
                      <a:pt x="679" y="750"/>
                      <a:pt x="679" y="747"/>
                      <a:pt x="677" y="750"/>
                    </a:cubicBezTo>
                    <a:cubicBezTo>
                      <a:pt x="677" y="750"/>
                      <a:pt x="674" y="755"/>
                      <a:pt x="672" y="757"/>
                    </a:cubicBezTo>
                    <a:cubicBezTo>
                      <a:pt x="672" y="757"/>
                      <a:pt x="667" y="762"/>
                      <a:pt x="668" y="764"/>
                    </a:cubicBezTo>
                    <a:cubicBezTo>
                      <a:pt x="668" y="764"/>
                      <a:pt x="671" y="765"/>
                      <a:pt x="669" y="766"/>
                    </a:cubicBezTo>
                    <a:cubicBezTo>
                      <a:pt x="669" y="766"/>
                      <a:pt x="668" y="766"/>
                      <a:pt x="667" y="765"/>
                    </a:cubicBezTo>
                    <a:cubicBezTo>
                      <a:pt x="667" y="765"/>
                      <a:pt x="666" y="765"/>
                      <a:pt x="665" y="767"/>
                    </a:cubicBezTo>
                    <a:cubicBezTo>
                      <a:pt x="665" y="767"/>
                      <a:pt x="662" y="770"/>
                      <a:pt x="665" y="771"/>
                    </a:cubicBezTo>
                    <a:cubicBezTo>
                      <a:pt x="665" y="771"/>
                      <a:pt x="665" y="771"/>
                      <a:pt x="666" y="772"/>
                    </a:cubicBezTo>
                    <a:cubicBezTo>
                      <a:pt x="666" y="772"/>
                      <a:pt x="668" y="772"/>
                      <a:pt x="667" y="773"/>
                    </a:cubicBezTo>
                    <a:close/>
                    <a:moveTo>
                      <a:pt x="706" y="796"/>
                    </a:moveTo>
                    <a:cubicBezTo>
                      <a:pt x="706" y="796"/>
                      <a:pt x="705" y="797"/>
                      <a:pt x="705" y="800"/>
                    </a:cubicBezTo>
                    <a:cubicBezTo>
                      <a:pt x="705" y="800"/>
                      <a:pt x="705" y="800"/>
                      <a:pt x="704" y="801"/>
                    </a:cubicBezTo>
                    <a:cubicBezTo>
                      <a:pt x="695" y="808"/>
                      <a:pt x="695" y="808"/>
                      <a:pt x="695" y="808"/>
                    </a:cubicBezTo>
                    <a:cubicBezTo>
                      <a:pt x="695" y="808"/>
                      <a:pt x="694" y="807"/>
                      <a:pt x="693" y="809"/>
                    </a:cubicBezTo>
                    <a:cubicBezTo>
                      <a:pt x="693" y="809"/>
                      <a:pt x="692" y="809"/>
                      <a:pt x="692" y="808"/>
                    </a:cubicBezTo>
                    <a:cubicBezTo>
                      <a:pt x="692" y="808"/>
                      <a:pt x="692" y="808"/>
                      <a:pt x="691" y="809"/>
                    </a:cubicBezTo>
                    <a:cubicBezTo>
                      <a:pt x="691" y="809"/>
                      <a:pt x="690" y="808"/>
                      <a:pt x="689" y="809"/>
                    </a:cubicBezTo>
                    <a:cubicBezTo>
                      <a:pt x="683" y="810"/>
                      <a:pt x="683" y="810"/>
                      <a:pt x="683" y="810"/>
                    </a:cubicBezTo>
                    <a:cubicBezTo>
                      <a:pt x="683" y="810"/>
                      <a:pt x="681" y="811"/>
                      <a:pt x="684" y="809"/>
                    </a:cubicBezTo>
                    <a:cubicBezTo>
                      <a:pt x="684" y="809"/>
                      <a:pt x="691" y="807"/>
                      <a:pt x="688" y="807"/>
                    </a:cubicBezTo>
                    <a:cubicBezTo>
                      <a:pt x="688" y="807"/>
                      <a:pt x="685" y="807"/>
                      <a:pt x="687" y="806"/>
                    </a:cubicBezTo>
                    <a:cubicBezTo>
                      <a:pt x="687" y="806"/>
                      <a:pt x="694" y="801"/>
                      <a:pt x="697" y="796"/>
                    </a:cubicBezTo>
                    <a:cubicBezTo>
                      <a:pt x="697" y="796"/>
                      <a:pt x="703" y="786"/>
                      <a:pt x="695" y="779"/>
                    </a:cubicBezTo>
                    <a:cubicBezTo>
                      <a:pt x="695" y="779"/>
                      <a:pt x="691" y="780"/>
                      <a:pt x="687" y="784"/>
                    </a:cubicBezTo>
                    <a:cubicBezTo>
                      <a:pt x="687" y="784"/>
                      <a:pt x="685" y="790"/>
                      <a:pt x="683" y="790"/>
                    </a:cubicBezTo>
                    <a:cubicBezTo>
                      <a:pt x="683" y="790"/>
                      <a:pt x="677" y="790"/>
                      <a:pt x="675" y="787"/>
                    </a:cubicBezTo>
                    <a:cubicBezTo>
                      <a:pt x="675" y="787"/>
                      <a:pt x="672" y="786"/>
                      <a:pt x="674" y="786"/>
                    </a:cubicBezTo>
                    <a:cubicBezTo>
                      <a:pt x="674" y="786"/>
                      <a:pt x="675" y="787"/>
                      <a:pt x="677" y="784"/>
                    </a:cubicBezTo>
                    <a:cubicBezTo>
                      <a:pt x="677" y="784"/>
                      <a:pt x="680" y="783"/>
                      <a:pt x="680" y="782"/>
                    </a:cubicBezTo>
                    <a:cubicBezTo>
                      <a:pt x="680" y="782"/>
                      <a:pt x="682" y="779"/>
                      <a:pt x="685" y="777"/>
                    </a:cubicBezTo>
                    <a:cubicBezTo>
                      <a:pt x="685" y="777"/>
                      <a:pt x="687" y="775"/>
                      <a:pt x="688" y="774"/>
                    </a:cubicBezTo>
                    <a:cubicBezTo>
                      <a:pt x="688" y="774"/>
                      <a:pt x="688" y="772"/>
                      <a:pt x="686" y="772"/>
                    </a:cubicBezTo>
                    <a:cubicBezTo>
                      <a:pt x="686" y="772"/>
                      <a:pt x="682" y="777"/>
                      <a:pt x="679" y="769"/>
                    </a:cubicBezTo>
                    <a:cubicBezTo>
                      <a:pt x="679" y="769"/>
                      <a:pt x="679" y="761"/>
                      <a:pt x="677" y="764"/>
                    </a:cubicBezTo>
                    <a:cubicBezTo>
                      <a:pt x="677" y="764"/>
                      <a:pt x="676" y="769"/>
                      <a:pt x="672" y="770"/>
                    </a:cubicBezTo>
                    <a:cubicBezTo>
                      <a:pt x="672" y="770"/>
                      <a:pt x="670" y="771"/>
                      <a:pt x="668" y="770"/>
                    </a:cubicBezTo>
                    <a:cubicBezTo>
                      <a:pt x="668" y="770"/>
                      <a:pt x="666" y="769"/>
                      <a:pt x="668" y="769"/>
                    </a:cubicBezTo>
                    <a:cubicBezTo>
                      <a:pt x="668" y="769"/>
                      <a:pt x="671" y="768"/>
                      <a:pt x="673" y="764"/>
                    </a:cubicBezTo>
                    <a:cubicBezTo>
                      <a:pt x="673" y="764"/>
                      <a:pt x="676" y="761"/>
                      <a:pt x="675" y="759"/>
                    </a:cubicBezTo>
                    <a:cubicBezTo>
                      <a:pt x="675" y="759"/>
                      <a:pt x="675" y="758"/>
                      <a:pt x="678" y="757"/>
                    </a:cubicBezTo>
                    <a:cubicBezTo>
                      <a:pt x="678" y="757"/>
                      <a:pt x="684" y="752"/>
                      <a:pt x="687" y="755"/>
                    </a:cubicBezTo>
                    <a:cubicBezTo>
                      <a:pt x="687" y="755"/>
                      <a:pt x="689" y="757"/>
                      <a:pt x="687" y="760"/>
                    </a:cubicBezTo>
                    <a:cubicBezTo>
                      <a:pt x="687" y="760"/>
                      <a:pt x="686" y="763"/>
                      <a:pt x="689" y="765"/>
                    </a:cubicBezTo>
                    <a:cubicBezTo>
                      <a:pt x="689" y="765"/>
                      <a:pt x="693" y="768"/>
                      <a:pt x="694" y="766"/>
                    </a:cubicBezTo>
                    <a:cubicBezTo>
                      <a:pt x="694" y="766"/>
                      <a:pt x="699" y="762"/>
                      <a:pt x="701" y="763"/>
                    </a:cubicBezTo>
                    <a:cubicBezTo>
                      <a:pt x="701" y="763"/>
                      <a:pt x="705" y="764"/>
                      <a:pt x="705" y="766"/>
                    </a:cubicBezTo>
                    <a:cubicBezTo>
                      <a:pt x="705" y="766"/>
                      <a:pt x="704" y="768"/>
                      <a:pt x="703" y="769"/>
                    </a:cubicBezTo>
                    <a:cubicBezTo>
                      <a:pt x="703" y="769"/>
                      <a:pt x="703" y="770"/>
                      <a:pt x="702" y="771"/>
                    </a:cubicBezTo>
                    <a:cubicBezTo>
                      <a:pt x="702" y="771"/>
                      <a:pt x="699" y="772"/>
                      <a:pt x="701" y="775"/>
                    </a:cubicBezTo>
                    <a:cubicBezTo>
                      <a:pt x="706" y="782"/>
                      <a:pt x="706" y="782"/>
                      <a:pt x="706" y="782"/>
                    </a:cubicBezTo>
                    <a:cubicBezTo>
                      <a:pt x="706" y="782"/>
                      <a:pt x="708" y="789"/>
                      <a:pt x="707" y="793"/>
                    </a:cubicBezTo>
                    <a:cubicBezTo>
                      <a:pt x="707" y="794"/>
                      <a:pt x="706" y="796"/>
                      <a:pt x="706" y="796"/>
                    </a:cubicBezTo>
                    <a:close/>
                    <a:moveTo>
                      <a:pt x="451" y="788"/>
                    </a:moveTo>
                    <a:cubicBezTo>
                      <a:pt x="267" y="788"/>
                      <a:pt x="118" y="639"/>
                      <a:pt x="118" y="455"/>
                    </a:cubicBezTo>
                    <a:cubicBezTo>
                      <a:pt x="118" y="271"/>
                      <a:pt x="267" y="121"/>
                      <a:pt x="451" y="121"/>
                    </a:cubicBezTo>
                    <a:cubicBezTo>
                      <a:pt x="635" y="121"/>
                      <a:pt x="784" y="271"/>
                      <a:pt x="784" y="455"/>
                    </a:cubicBezTo>
                    <a:cubicBezTo>
                      <a:pt x="784" y="639"/>
                      <a:pt x="635" y="788"/>
                      <a:pt x="451" y="788"/>
                    </a:cubicBezTo>
                    <a:close/>
                    <a:moveTo>
                      <a:pt x="778" y="318"/>
                    </a:moveTo>
                    <a:cubicBezTo>
                      <a:pt x="775" y="310"/>
                      <a:pt x="775" y="303"/>
                      <a:pt x="777" y="296"/>
                    </a:cubicBezTo>
                    <a:cubicBezTo>
                      <a:pt x="779" y="290"/>
                      <a:pt x="784" y="285"/>
                      <a:pt x="792" y="282"/>
                    </a:cubicBezTo>
                    <a:cubicBezTo>
                      <a:pt x="797" y="280"/>
                      <a:pt x="801" y="279"/>
                      <a:pt x="805" y="279"/>
                    </a:cubicBezTo>
                    <a:cubicBezTo>
                      <a:pt x="808" y="280"/>
                      <a:pt x="811" y="280"/>
                      <a:pt x="814" y="282"/>
                    </a:cubicBezTo>
                    <a:cubicBezTo>
                      <a:pt x="817" y="283"/>
                      <a:pt x="819" y="285"/>
                      <a:pt x="821" y="287"/>
                    </a:cubicBezTo>
                    <a:cubicBezTo>
                      <a:pt x="824" y="289"/>
                      <a:pt x="826" y="293"/>
                      <a:pt x="828" y="297"/>
                    </a:cubicBezTo>
                    <a:cubicBezTo>
                      <a:pt x="831" y="305"/>
                      <a:pt x="831" y="312"/>
                      <a:pt x="829" y="318"/>
                    </a:cubicBezTo>
                    <a:cubicBezTo>
                      <a:pt x="826" y="325"/>
                      <a:pt x="821" y="330"/>
                      <a:pt x="813" y="333"/>
                    </a:cubicBezTo>
                    <a:cubicBezTo>
                      <a:pt x="806" y="336"/>
                      <a:pt x="799" y="336"/>
                      <a:pt x="792" y="334"/>
                    </a:cubicBezTo>
                    <a:cubicBezTo>
                      <a:pt x="786" y="331"/>
                      <a:pt x="781" y="325"/>
                      <a:pt x="778" y="318"/>
                    </a:cubicBezTo>
                    <a:close/>
                    <a:moveTo>
                      <a:pt x="841" y="337"/>
                    </a:moveTo>
                    <a:cubicBezTo>
                      <a:pt x="843" y="348"/>
                      <a:pt x="843" y="348"/>
                      <a:pt x="843" y="348"/>
                    </a:cubicBezTo>
                    <a:cubicBezTo>
                      <a:pt x="802" y="358"/>
                      <a:pt x="802" y="358"/>
                      <a:pt x="802" y="358"/>
                    </a:cubicBezTo>
                    <a:cubicBezTo>
                      <a:pt x="809" y="386"/>
                      <a:pt x="809" y="386"/>
                      <a:pt x="809" y="386"/>
                    </a:cubicBezTo>
                    <a:cubicBezTo>
                      <a:pt x="801" y="388"/>
                      <a:pt x="801" y="388"/>
                      <a:pt x="801" y="388"/>
                    </a:cubicBezTo>
                    <a:cubicBezTo>
                      <a:pt x="791" y="349"/>
                      <a:pt x="791" y="349"/>
                      <a:pt x="791" y="349"/>
                    </a:cubicBezTo>
                    <a:lnTo>
                      <a:pt x="841" y="337"/>
                    </a:lnTo>
                    <a:close/>
                    <a:moveTo>
                      <a:pt x="851" y="525"/>
                    </a:moveTo>
                    <a:cubicBezTo>
                      <a:pt x="815" y="528"/>
                      <a:pt x="815" y="528"/>
                      <a:pt x="815" y="528"/>
                    </a:cubicBezTo>
                    <a:cubicBezTo>
                      <a:pt x="847" y="545"/>
                      <a:pt x="847" y="545"/>
                      <a:pt x="847" y="545"/>
                    </a:cubicBezTo>
                    <a:cubicBezTo>
                      <a:pt x="844" y="562"/>
                      <a:pt x="844" y="562"/>
                      <a:pt x="844" y="562"/>
                    </a:cubicBezTo>
                    <a:cubicBezTo>
                      <a:pt x="793" y="552"/>
                      <a:pt x="793" y="552"/>
                      <a:pt x="793" y="552"/>
                    </a:cubicBezTo>
                    <a:cubicBezTo>
                      <a:pt x="795" y="541"/>
                      <a:pt x="795" y="541"/>
                      <a:pt x="795" y="541"/>
                    </a:cubicBezTo>
                    <a:cubicBezTo>
                      <a:pt x="835" y="549"/>
                      <a:pt x="835" y="549"/>
                      <a:pt x="835" y="549"/>
                    </a:cubicBezTo>
                    <a:cubicBezTo>
                      <a:pt x="798" y="530"/>
                      <a:pt x="798" y="530"/>
                      <a:pt x="798" y="530"/>
                    </a:cubicBezTo>
                    <a:cubicBezTo>
                      <a:pt x="800" y="519"/>
                      <a:pt x="800" y="519"/>
                      <a:pt x="800" y="519"/>
                    </a:cubicBezTo>
                    <a:cubicBezTo>
                      <a:pt x="842" y="517"/>
                      <a:pt x="842" y="517"/>
                      <a:pt x="842" y="517"/>
                    </a:cubicBezTo>
                    <a:cubicBezTo>
                      <a:pt x="802" y="508"/>
                      <a:pt x="802" y="508"/>
                      <a:pt x="802" y="508"/>
                    </a:cubicBezTo>
                    <a:cubicBezTo>
                      <a:pt x="804" y="498"/>
                      <a:pt x="804" y="498"/>
                      <a:pt x="804" y="498"/>
                    </a:cubicBezTo>
                    <a:cubicBezTo>
                      <a:pt x="855" y="508"/>
                      <a:pt x="855" y="508"/>
                      <a:pt x="855" y="508"/>
                    </a:cubicBezTo>
                    <a:lnTo>
                      <a:pt x="851" y="525"/>
                    </a:lnTo>
                    <a:close/>
                    <a:moveTo>
                      <a:pt x="815" y="474"/>
                    </a:moveTo>
                    <a:cubicBezTo>
                      <a:pt x="816" y="476"/>
                      <a:pt x="818" y="477"/>
                      <a:pt x="819" y="478"/>
                    </a:cubicBezTo>
                    <a:cubicBezTo>
                      <a:pt x="821" y="478"/>
                      <a:pt x="824" y="478"/>
                      <a:pt x="828" y="478"/>
                    </a:cubicBezTo>
                    <a:cubicBezTo>
                      <a:pt x="857" y="479"/>
                      <a:pt x="857" y="479"/>
                      <a:pt x="857" y="479"/>
                    </a:cubicBezTo>
                    <a:cubicBezTo>
                      <a:pt x="856" y="491"/>
                      <a:pt x="856" y="491"/>
                      <a:pt x="856" y="491"/>
                    </a:cubicBezTo>
                    <a:cubicBezTo>
                      <a:pt x="829" y="490"/>
                      <a:pt x="829" y="490"/>
                      <a:pt x="829" y="490"/>
                    </a:cubicBezTo>
                    <a:cubicBezTo>
                      <a:pt x="823" y="490"/>
                      <a:pt x="819" y="489"/>
                      <a:pt x="816" y="489"/>
                    </a:cubicBezTo>
                    <a:cubicBezTo>
                      <a:pt x="814" y="488"/>
                      <a:pt x="812" y="487"/>
                      <a:pt x="810" y="485"/>
                    </a:cubicBezTo>
                    <a:cubicBezTo>
                      <a:pt x="808" y="483"/>
                      <a:pt x="807" y="481"/>
                      <a:pt x="806" y="478"/>
                    </a:cubicBezTo>
                    <a:cubicBezTo>
                      <a:pt x="805" y="475"/>
                      <a:pt x="805" y="472"/>
                      <a:pt x="805" y="467"/>
                    </a:cubicBezTo>
                    <a:cubicBezTo>
                      <a:pt x="805" y="462"/>
                      <a:pt x="806" y="458"/>
                      <a:pt x="807" y="455"/>
                    </a:cubicBezTo>
                    <a:cubicBezTo>
                      <a:pt x="808" y="452"/>
                      <a:pt x="810" y="450"/>
                      <a:pt x="812" y="448"/>
                    </a:cubicBezTo>
                    <a:cubicBezTo>
                      <a:pt x="813" y="447"/>
                      <a:pt x="815" y="446"/>
                      <a:pt x="817" y="445"/>
                    </a:cubicBezTo>
                    <a:cubicBezTo>
                      <a:pt x="820" y="445"/>
                      <a:pt x="825" y="444"/>
                      <a:pt x="831" y="445"/>
                    </a:cubicBezTo>
                    <a:cubicBezTo>
                      <a:pt x="858" y="446"/>
                      <a:pt x="858" y="446"/>
                      <a:pt x="858" y="446"/>
                    </a:cubicBezTo>
                    <a:cubicBezTo>
                      <a:pt x="858" y="457"/>
                      <a:pt x="858" y="457"/>
                      <a:pt x="858" y="457"/>
                    </a:cubicBezTo>
                    <a:cubicBezTo>
                      <a:pt x="830" y="456"/>
                      <a:pt x="830" y="456"/>
                      <a:pt x="830" y="456"/>
                    </a:cubicBezTo>
                    <a:cubicBezTo>
                      <a:pt x="825" y="456"/>
                      <a:pt x="822" y="456"/>
                      <a:pt x="821" y="456"/>
                    </a:cubicBezTo>
                    <a:cubicBezTo>
                      <a:pt x="819" y="457"/>
                      <a:pt x="817" y="458"/>
                      <a:pt x="816" y="459"/>
                    </a:cubicBezTo>
                    <a:cubicBezTo>
                      <a:pt x="814" y="461"/>
                      <a:pt x="814" y="464"/>
                      <a:pt x="813" y="467"/>
                    </a:cubicBezTo>
                    <a:cubicBezTo>
                      <a:pt x="813" y="470"/>
                      <a:pt x="814" y="473"/>
                      <a:pt x="815" y="47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3" name="Freeform 85">
                <a:extLst>
                  <a:ext uri="{FF2B5EF4-FFF2-40B4-BE49-F238E27FC236}">
                    <a16:creationId xmlns="" xmlns:a16="http://schemas.microsoft.com/office/drawing/2014/main" id="{1A07FA5C-328A-804B-A5E5-85DB789DA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749"/>
                <a:ext cx="42" cy="40"/>
              </a:xfrm>
              <a:custGeom>
                <a:avLst/>
                <a:gdLst>
                  <a:gd name="T0" fmla="*/ 13 w 22"/>
                  <a:gd name="T1" fmla="*/ 20 h 21"/>
                  <a:gd name="T2" fmla="*/ 18 w 22"/>
                  <a:gd name="T3" fmla="*/ 20 h 21"/>
                  <a:gd name="T4" fmla="*/ 21 w 22"/>
                  <a:gd name="T5" fmla="*/ 18 h 21"/>
                  <a:gd name="T6" fmla="*/ 22 w 22"/>
                  <a:gd name="T7" fmla="*/ 13 h 21"/>
                  <a:gd name="T8" fmla="*/ 20 w 22"/>
                  <a:gd name="T9" fmla="*/ 8 h 21"/>
                  <a:gd name="T10" fmla="*/ 13 w 22"/>
                  <a:gd name="T11" fmla="*/ 3 h 21"/>
                  <a:gd name="T12" fmla="*/ 9 w 22"/>
                  <a:gd name="T13" fmla="*/ 0 h 21"/>
                  <a:gd name="T14" fmla="*/ 0 w 22"/>
                  <a:gd name="T15" fmla="*/ 12 h 21"/>
                  <a:gd name="T16" fmla="*/ 5 w 22"/>
                  <a:gd name="T17" fmla="*/ 16 h 21"/>
                  <a:gd name="T18" fmla="*/ 13 w 22"/>
                  <a:gd name="T19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3" y="20"/>
                    </a:moveTo>
                    <a:cubicBezTo>
                      <a:pt x="15" y="21"/>
                      <a:pt x="16" y="21"/>
                      <a:pt x="18" y="20"/>
                    </a:cubicBezTo>
                    <a:cubicBezTo>
                      <a:pt x="19" y="20"/>
                      <a:pt x="20" y="19"/>
                      <a:pt x="21" y="18"/>
                    </a:cubicBezTo>
                    <a:cubicBezTo>
                      <a:pt x="22" y="16"/>
                      <a:pt x="22" y="14"/>
                      <a:pt x="22" y="13"/>
                    </a:cubicBezTo>
                    <a:cubicBezTo>
                      <a:pt x="22" y="11"/>
                      <a:pt x="21" y="10"/>
                      <a:pt x="20" y="8"/>
                    </a:cubicBezTo>
                    <a:cubicBezTo>
                      <a:pt x="19" y="7"/>
                      <a:pt x="16" y="6"/>
                      <a:pt x="13" y="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9" y="18"/>
                      <a:pt x="12" y="20"/>
                      <a:pt x="13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4" name="Freeform 86">
                <a:extLst>
                  <a:ext uri="{FF2B5EF4-FFF2-40B4-BE49-F238E27FC236}">
                    <a16:creationId xmlns="" xmlns:a16="http://schemas.microsoft.com/office/drawing/2014/main" id="{F4F1B6B0-DA6E-5E4F-849E-F7EB08856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110"/>
                <a:ext cx="35" cy="54"/>
              </a:xfrm>
              <a:custGeom>
                <a:avLst/>
                <a:gdLst>
                  <a:gd name="T0" fmla="*/ 4 w 18"/>
                  <a:gd name="T1" fmla="*/ 3 h 28"/>
                  <a:gd name="T2" fmla="*/ 6 w 18"/>
                  <a:gd name="T3" fmla="*/ 6 h 28"/>
                  <a:gd name="T4" fmla="*/ 7 w 18"/>
                  <a:gd name="T5" fmla="*/ 9 h 28"/>
                  <a:gd name="T6" fmla="*/ 7 w 18"/>
                  <a:gd name="T7" fmla="*/ 12 h 28"/>
                  <a:gd name="T8" fmla="*/ 6 w 18"/>
                  <a:gd name="T9" fmla="*/ 13 h 28"/>
                  <a:gd name="T10" fmla="*/ 3 w 18"/>
                  <a:gd name="T11" fmla="*/ 19 h 28"/>
                  <a:gd name="T12" fmla="*/ 3 w 18"/>
                  <a:gd name="T13" fmla="*/ 25 h 28"/>
                  <a:gd name="T14" fmla="*/ 8 w 18"/>
                  <a:gd name="T15" fmla="*/ 22 h 28"/>
                  <a:gd name="T16" fmla="*/ 10 w 18"/>
                  <a:gd name="T17" fmla="*/ 21 h 28"/>
                  <a:gd name="T18" fmla="*/ 11 w 18"/>
                  <a:gd name="T19" fmla="*/ 19 h 28"/>
                  <a:gd name="T20" fmla="*/ 15 w 18"/>
                  <a:gd name="T21" fmla="*/ 13 h 28"/>
                  <a:gd name="T22" fmla="*/ 18 w 18"/>
                  <a:gd name="T23" fmla="*/ 7 h 28"/>
                  <a:gd name="T24" fmla="*/ 18 w 18"/>
                  <a:gd name="T25" fmla="*/ 4 h 28"/>
                  <a:gd name="T26" fmla="*/ 12 w 18"/>
                  <a:gd name="T27" fmla="*/ 1 h 28"/>
                  <a:gd name="T28" fmla="*/ 8 w 18"/>
                  <a:gd name="T29" fmla="*/ 0 h 28"/>
                  <a:gd name="T30" fmla="*/ 4 w 18"/>
                  <a:gd name="T31" fmla="*/ 0 h 28"/>
                  <a:gd name="T32" fmla="*/ 4 w 18"/>
                  <a:gd name="T33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28">
                    <a:moveTo>
                      <a:pt x="4" y="3"/>
                    </a:moveTo>
                    <a:cubicBezTo>
                      <a:pt x="4" y="4"/>
                      <a:pt x="6" y="6"/>
                      <a:pt x="6" y="6"/>
                    </a:cubicBezTo>
                    <a:cubicBezTo>
                      <a:pt x="6" y="8"/>
                      <a:pt x="7" y="9"/>
                      <a:pt x="7" y="9"/>
                    </a:cubicBezTo>
                    <a:cubicBezTo>
                      <a:pt x="8" y="10"/>
                      <a:pt x="7" y="12"/>
                      <a:pt x="7" y="12"/>
                    </a:cubicBezTo>
                    <a:cubicBezTo>
                      <a:pt x="7" y="12"/>
                      <a:pt x="6" y="13"/>
                      <a:pt x="6" y="13"/>
                    </a:cubicBezTo>
                    <a:cubicBezTo>
                      <a:pt x="6" y="16"/>
                      <a:pt x="3" y="19"/>
                      <a:pt x="3" y="19"/>
                    </a:cubicBezTo>
                    <a:cubicBezTo>
                      <a:pt x="0" y="21"/>
                      <a:pt x="3" y="25"/>
                      <a:pt x="3" y="25"/>
                    </a:cubicBezTo>
                    <a:cubicBezTo>
                      <a:pt x="4" y="28"/>
                      <a:pt x="8" y="22"/>
                      <a:pt x="8" y="22"/>
                    </a:cubicBezTo>
                    <a:cubicBezTo>
                      <a:pt x="9" y="21"/>
                      <a:pt x="10" y="21"/>
                      <a:pt x="10" y="21"/>
                    </a:cubicBezTo>
                    <a:cubicBezTo>
                      <a:pt x="10" y="20"/>
                      <a:pt x="10" y="20"/>
                      <a:pt x="11" y="19"/>
                    </a:cubicBezTo>
                    <a:cubicBezTo>
                      <a:pt x="12" y="16"/>
                      <a:pt x="15" y="13"/>
                      <a:pt x="15" y="13"/>
                    </a:cubicBezTo>
                    <a:cubicBezTo>
                      <a:pt x="15" y="12"/>
                      <a:pt x="18" y="7"/>
                      <a:pt x="18" y="7"/>
                    </a:cubicBezTo>
                    <a:cubicBezTo>
                      <a:pt x="18" y="6"/>
                      <a:pt x="18" y="4"/>
                      <a:pt x="18" y="4"/>
                    </a:cubicBezTo>
                    <a:cubicBezTo>
                      <a:pt x="17" y="3"/>
                      <a:pt x="12" y="1"/>
                      <a:pt x="12" y="1"/>
                    </a:cubicBezTo>
                    <a:cubicBezTo>
                      <a:pt x="12" y="1"/>
                      <a:pt x="10" y="1"/>
                      <a:pt x="8" y="0"/>
                    </a:cubicBezTo>
                    <a:cubicBezTo>
                      <a:pt x="6" y="0"/>
                      <a:pt x="4" y="0"/>
                      <a:pt x="4" y="0"/>
                    </a:cubicBezTo>
                    <a:cubicBezTo>
                      <a:pt x="1" y="1"/>
                      <a:pt x="4" y="3"/>
                      <a:pt x="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5" name="Freeform 87">
                <a:extLst>
                  <a:ext uri="{FF2B5EF4-FFF2-40B4-BE49-F238E27FC236}">
                    <a16:creationId xmlns="" xmlns:a16="http://schemas.microsoft.com/office/drawing/2014/main" id="{9757A1C8-19AF-2146-83BB-47EF10CC4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076"/>
                <a:ext cx="68" cy="67"/>
              </a:xfrm>
              <a:custGeom>
                <a:avLst/>
                <a:gdLst>
                  <a:gd name="T0" fmla="*/ 24 w 36"/>
                  <a:gd name="T1" fmla="*/ 32 h 35"/>
                  <a:gd name="T2" fmla="*/ 35 w 36"/>
                  <a:gd name="T3" fmla="*/ 23 h 35"/>
                  <a:gd name="T4" fmla="*/ 35 w 36"/>
                  <a:gd name="T5" fmla="*/ 11 h 35"/>
                  <a:gd name="T6" fmla="*/ 26 w 36"/>
                  <a:gd name="T7" fmla="*/ 2 h 35"/>
                  <a:gd name="T8" fmla="*/ 12 w 36"/>
                  <a:gd name="T9" fmla="*/ 3 h 35"/>
                  <a:gd name="T10" fmla="*/ 1 w 36"/>
                  <a:gd name="T11" fmla="*/ 12 h 35"/>
                  <a:gd name="T12" fmla="*/ 1 w 36"/>
                  <a:gd name="T13" fmla="*/ 24 h 35"/>
                  <a:gd name="T14" fmla="*/ 10 w 36"/>
                  <a:gd name="T15" fmla="*/ 33 h 35"/>
                  <a:gd name="T16" fmla="*/ 24 w 36"/>
                  <a:gd name="T17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35">
                    <a:moveTo>
                      <a:pt x="24" y="32"/>
                    </a:moveTo>
                    <a:cubicBezTo>
                      <a:pt x="30" y="30"/>
                      <a:pt x="33" y="27"/>
                      <a:pt x="35" y="23"/>
                    </a:cubicBezTo>
                    <a:cubicBezTo>
                      <a:pt x="36" y="19"/>
                      <a:pt x="36" y="15"/>
                      <a:pt x="35" y="11"/>
                    </a:cubicBezTo>
                    <a:cubicBezTo>
                      <a:pt x="33" y="6"/>
                      <a:pt x="30" y="3"/>
                      <a:pt x="26" y="2"/>
                    </a:cubicBezTo>
                    <a:cubicBezTo>
                      <a:pt x="22" y="0"/>
                      <a:pt x="17" y="1"/>
                      <a:pt x="12" y="3"/>
                    </a:cubicBezTo>
                    <a:cubicBezTo>
                      <a:pt x="7" y="5"/>
                      <a:pt x="3" y="8"/>
                      <a:pt x="1" y="12"/>
                    </a:cubicBezTo>
                    <a:cubicBezTo>
                      <a:pt x="0" y="16"/>
                      <a:pt x="0" y="20"/>
                      <a:pt x="1" y="24"/>
                    </a:cubicBezTo>
                    <a:cubicBezTo>
                      <a:pt x="3" y="29"/>
                      <a:pt x="6" y="31"/>
                      <a:pt x="10" y="33"/>
                    </a:cubicBezTo>
                    <a:cubicBezTo>
                      <a:pt x="14" y="35"/>
                      <a:pt x="18" y="34"/>
                      <a:pt x="24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</p:grpSp>
      <p:pic>
        <p:nvPicPr>
          <p:cNvPr id="191" name="图片 190">
            <a:extLst>
              <a:ext uri="{FF2B5EF4-FFF2-40B4-BE49-F238E27FC236}">
                <a16:creationId xmlns="" xmlns:a16="http://schemas.microsoft.com/office/drawing/2014/main" id="{5942B352-DEB8-484F-B395-CC3B83EDAA32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6342612"/>
            <a:ext cx="12192000" cy="515389"/>
          </a:xfrm>
          <a:prstGeom prst="rect">
            <a:avLst/>
          </a:prstGeom>
        </p:spPr>
      </p:pic>
      <p:grpSp>
        <p:nvGrpSpPr>
          <p:cNvPr id="192" name="组合 191">
            <a:extLst>
              <a:ext uri="{FF2B5EF4-FFF2-40B4-BE49-F238E27FC236}">
                <a16:creationId xmlns="" xmlns:a16="http://schemas.microsoft.com/office/drawing/2014/main" id="{36451CC1-E625-3642-89FD-6A50568AD7B4}"/>
              </a:ext>
            </a:extLst>
          </p:cNvPr>
          <p:cNvGrpSpPr/>
          <p:nvPr/>
        </p:nvGrpSpPr>
        <p:grpSpPr>
          <a:xfrm>
            <a:off x="10899831" y="6542060"/>
            <a:ext cx="1028644" cy="189883"/>
            <a:chOff x="4206876" y="3000376"/>
            <a:chExt cx="3689350" cy="681038"/>
          </a:xfrm>
          <a:solidFill>
            <a:schemeClr val="bg1"/>
          </a:solidFill>
        </p:grpSpPr>
        <p:sp>
          <p:nvSpPr>
            <p:cNvPr id="193" name="Freeform 54">
              <a:extLst>
                <a:ext uri="{FF2B5EF4-FFF2-40B4-BE49-F238E27FC236}">
                  <a16:creationId xmlns="" xmlns:a16="http://schemas.microsoft.com/office/drawing/2014/main" id="{AF84D259-C5F3-F341-96C9-3453763B8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688" y="3021013"/>
              <a:ext cx="647700" cy="141288"/>
            </a:xfrm>
            <a:custGeom>
              <a:avLst/>
              <a:gdLst>
                <a:gd name="T0" fmla="*/ 98 w 214"/>
                <a:gd name="T1" fmla="*/ 0 h 46"/>
                <a:gd name="T2" fmla="*/ 108 w 214"/>
                <a:gd name="T3" fmla="*/ 3 h 46"/>
                <a:gd name="T4" fmla="*/ 127 w 214"/>
                <a:gd name="T5" fmla="*/ 17 h 46"/>
                <a:gd name="T6" fmla="*/ 137 w 214"/>
                <a:gd name="T7" fmla="*/ 19 h 46"/>
                <a:gd name="T8" fmla="*/ 139 w 214"/>
                <a:gd name="T9" fmla="*/ 19 h 46"/>
                <a:gd name="T10" fmla="*/ 162 w 214"/>
                <a:gd name="T11" fmla="*/ 19 h 46"/>
                <a:gd name="T12" fmla="*/ 176 w 214"/>
                <a:gd name="T13" fmla="*/ 19 h 46"/>
                <a:gd name="T14" fmla="*/ 188 w 214"/>
                <a:gd name="T15" fmla="*/ 19 h 46"/>
                <a:gd name="T16" fmla="*/ 202 w 214"/>
                <a:gd name="T17" fmla="*/ 18 h 46"/>
                <a:gd name="T18" fmla="*/ 210 w 214"/>
                <a:gd name="T19" fmla="*/ 31 h 46"/>
                <a:gd name="T20" fmla="*/ 200 w 214"/>
                <a:gd name="T21" fmla="*/ 34 h 46"/>
                <a:gd name="T22" fmla="*/ 193 w 214"/>
                <a:gd name="T23" fmla="*/ 35 h 46"/>
                <a:gd name="T24" fmla="*/ 183 w 214"/>
                <a:gd name="T25" fmla="*/ 35 h 46"/>
                <a:gd name="T26" fmla="*/ 165 w 214"/>
                <a:gd name="T27" fmla="*/ 36 h 46"/>
                <a:gd name="T28" fmla="*/ 129 w 214"/>
                <a:gd name="T29" fmla="*/ 36 h 46"/>
                <a:gd name="T30" fmla="*/ 121 w 214"/>
                <a:gd name="T31" fmla="*/ 36 h 46"/>
                <a:gd name="T32" fmla="*/ 118 w 214"/>
                <a:gd name="T33" fmla="*/ 38 h 46"/>
                <a:gd name="T34" fmla="*/ 114 w 214"/>
                <a:gd name="T35" fmla="*/ 38 h 46"/>
                <a:gd name="T36" fmla="*/ 94 w 214"/>
                <a:gd name="T37" fmla="*/ 36 h 46"/>
                <a:gd name="T38" fmla="*/ 80 w 214"/>
                <a:gd name="T39" fmla="*/ 36 h 46"/>
                <a:gd name="T40" fmla="*/ 71 w 214"/>
                <a:gd name="T41" fmla="*/ 37 h 46"/>
                <a:gd name="T42" fmla="*/ 41 w 214"/>
                <a:gd name="T43" fmla="*/ 39 h 46"/>
                <a:gd name="T44" fmla="*/ 34 w 214"/>
                <a:gd name="T45" fmla="*/ 39 h 46"/>
                <a:gd name="T46" fmla="*/ 3 w 214"/>
                <a:gd name="T47" fmla="*/ 39 h 46"/>
                <a:gd name="T48" fmla="*/ 0 w 214"/>
                <a:gd name="T49" fmla="*/ 30 h 46"/>
                <a:gd name="T50" fmla="*/ 5 w 214"/>
                <a:gd name="T51" fmla="*/ 25 h 46"/>
                <a:gd name="T52" fmla="*/ 17 w 214"/>
                <a:gd name="T53" fmla="*/ 23 h 46"/>
                <a:gd name="T54" fmla="*/ 46 w 214"/>
                <a:gd name="T55" fmla="*/ 25 h 46"/>
                <a:gd name="T56" fmla="*/ 61 w 214"/>
                <a:gd name="T57" fmla="*/ 23 h 46"/>
                <a:gd name="T58" fmla="*/ 74 w 214"/>
                <a:gd name="T59" fmla="*/ 21 h 46"/>
                <a:gd name="T60" fmla="*/ 84 w 214"/>
                <a:gd name="T61" fmla="*/ 20 h 46"/>
                <a:gd name="T62" fmla="*/ 88 w 214"/>
                <a:gd name="T63" fmla="*/ 19 h 46"/>
                <a:gd name="T64" fmla="*/ 88 w 214"/>
                <a:gd name="T65" fmla="*/ 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4" h="46">
                  <a:moveTo>
                    <a:pt x="93" y="0"/>
                  </a:moveTo>
                  <a:cubicBezTo>
                    <a:pt x="94" y="1"/>
                    <a:pt x="96" y="0"/>
                    <a:pt x="98" y="0"/>
                  </a:cubicBezTo>
                  <a:cubicBezTo>
                    <a:pt x="101" y="1"/>
                    <a:pt x="101" y="2"/>
                    <a:pt x="104" y="3"/>
                  </a:cubicBezTo>
                  <a:cubicBezTo>
                    <a:pt x="105" y="1"/>
                    <a:pt x="108" y="4"/>
                    <a:pt x="108" y="3"/>
                  </a:cubicBezTo>
                  <a:cubicBezTo>
                    <a:pt x="113" y="5"/>
                    <a:pt x="118" y="8"/>
                    <a:pt x="122" y="11"/>
                  </a:cubicBezTo>
                  <a:cubicBezTo>
                    <a:pt x="124" y="12"/>
                    <a:pt x="125" y="16"/>
                    <a:pt x="127" y="17"/>
                  </a:cubicBezTo>
                  <a:cubicBezTo>
                    <a:pt x="129" y="18"/>
                    <a:pt x="133" y="18"/>
                    <a:pt x="135" y="20"/>
                  </a:cubicBezTo>
                  <a:cubicBezTo>
                    <a:pt x="135" y="20"/>
                    <a:pt x="136" y="19"/>
                    <a:pt x="137" y="19"/>
                  </a:cubicBezTo>
                  <a:cubicBezTo>
                    <a:pt x="137" y="19"/>
                    <a:pt x="137" y="19"/>
                    <a:pt x="137" y="20"/>
                  </a:cubicBezTo>
                  <a:cubicBezTo>
                    <a:pt x="138" y="19"/>
                    <a:pt x="138" y="19"/>
                    <a:pt x="139" y="19"/>
                  </a:cubicBezTo>
                  <a:cubicBezTo>
                    <a:pt x="139" y="18"/>
                    <a:pt x="146" y="21"/>
                    <a:pt x="148" y="19"/>
                  </a:cubicBezTo>
                  <a:cubicBezTo>
                    <a:pt x="151" y="21"/>
                    <a:pt x="156" y="18"/>
                    <a:pt x="162" y="19"/>
                  </a:cubicBezTo>
                  <a:cubicBezTo>
                    <a:pt x="164" y="20"/>
                    <a:pt x="171" y="20"/>
                    <a:pt x="174" y="18"/>
                  </a:cubicBezTo>
                  <a:cubicBezTo>
                    <a:pt x="175" y="19"/>
                    <a:pt x="176" y="19"/>
                    <a:pt x="176" y="19"/>
                  </a:cubicBezTo>
                  <a:cubicBezTo>
                    <a:pt x="177" y="19"/>
                    <a:pt x="180" y="18"/>
                    <a:pt x="182" y="19"/>
                  </a:cubicBezTo>
                  <a:cubicBezTo>
                    <a:pt x="182" y="20"/>
                    <a:pt x="186" y="19"/>
                    <a:pt x="188" y="19"/>
                  </a:cubicBezTo>
                  <a:cubicBezTo>
                    <a:pt x="190" y="19"/>
                    <a:pt x="192" y="18"/>
                    <a:pt x="195" y="18"/>
                  </a:cubicBezTo>
                  <a:cubicBezTo>
                    <a:pt x="196" y="18"/>
                    <a:pt x="201" y="19"/>
                    <a:pt x="202" y="18"/>
                  </a:cubicBezTo>
                  <a:cubicBezTo>
                    <a:pt x="206" y="20"/>
                    <a:pt x="212" y="21"/>
                    <a:pt x="214" y="23"/>
                  </a:cubicBezTo>
                  <a:cubicBezTo>
                    <a:pt x="214" y="26"/>
                    <a:pt x="213" y="30"/>
                    <a:pt x="210" y="31"/>
                  </a:cubicBezTo>
                  <a:cubicBezTo>
                    <a:pt x="209" y="32"/>
                    <a:pt x="206" y="31"/>
                    <a:pt x="205" y="31"/>
                  </a:cubicBezTo>
                  <a:cubicBezTo>
                    <a:pt x="204" y="32"/>
                    <a:pt x="202" y="34"/>
                    <a:pt x="200" y="34"/>
                  </a:cubicBezTo>
                  <a:cubicBezTo>
                    <a:pt x="198" y="35"/>
                    <a:pt x="195" y="34"/>
                    <a:pt x="194" y="36"/>
                  </a:cubicBezTo>
                  <a:cubicBezTo>
                    <a:pt x="194" y="36"/>
                    <a:pt x="193" y="35"/>
                    <a:pt x="193" y="35"/>
                  </a:cubicBezTo>
                  <a:cubicBezTo>
                    <a:pt x="192" y="35"/>
                    <a:pt x="184" y="35"/>
                    <a:pt x="184" y="35"/>
                  </a:cubicBezTo>
                  <a:cubicBezTo>
                    <a:pt x="183" y="35"/>
                    <a:pt x="183" y="35"/>
                    <a:pt x="183" y="35"/>
                  </a:cubicBezTo>
                  <a:cubicBezTo>
                    <a:pt x="183" y="35"/>
                    <a:pt x="171" y="36"/>
                    <a:pt x="169" y="35"/>
                  </a:cubicBezTo>
                  <a:cubicBezTo>
                    <a:pt x="167" y="35"/>
                    <a:pt x="166" y="35"/>
                    <a:pt x="165" y="36"/>
                  </a:cubicBezTo>
                  <a:cubicBezTo>
                    <a:pt x="159" y="33"/>
                    <a:pt x="147" y="34"/>
                    <a:pt x="141" y="36"/>
                  </a:cubicBezTo>
                  <a:cubicBezTo>
                    <a:pt x="138" y="36"/>
                    <a:pt x="129" y="36"/>
                    <a:pt x="129" y="36"/>
                  </a:cubicBezTo>
                  <a:cubicBezTo>
                    <a:pt x="129" y="36"/>
                    <a:pt x="128" y="37"/>
                    <a:pt x="128" y="37"/>
                  </a:cubicBezTo>
                  <a:cubicBezTo>
                    <a:pt x="125" y="36"/>
                    <a:pt x="123" y="36"/>
                    <a:pt x="121" y="36"/>
                  </a:cubicBezTo>
                  <a:cubicBezTo>
                    <a:pt x="119" y="36"/>
                    <a:pt x="119" y="37"/>
                    <a:pt x="118" y="38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7" y="37"/>
                    <a:pt x="116" y="37"/>
                    <a:pt x="115" y="37"/>
                  </a:cubicBezTo>
                  <a:cubicBezTo>
                    <a:pt x="115" y="38"/>
                    <a:pt x="114" y="38"/>
                    <a:pt x="114" y="38"/>
                  </a:cubicBezTo>
                  <a:cubicBezTo>
                    <a:pt x="112" y="38"/>
                    <a:pt x="109" y="37"/>
                    <a:pt x="107" y="36"/>
                  </a:cubicBezTo>
                  <a:cubicBezTo>
                    <a:pt x="104" y="37"/>
                    <a:pt x="98" y="37"/>
                    <a:pt x="94" y="36"/>
                  </a:cubicBezTo>
                  <a:cubicBezTo>
                    <a:pt x="93" y="36"/>
                    <a:pt x="87" y="37"/>
                    <a:pt x="86" y="38"/>
                  </a:cubicBezTo>
                  <a:cubicBezTo>
                    <a:pt x="85" y="38"/>
                    <a:pt x="81" y="37"/>
                    <a:pt x="80" y="36"/>
                  </a:cubicBezTo>
                  <a:cubicBezTo>
                    <a:pt x="78" y="37"/>
                    <a:pt x="77" y="37"/>
                    <a:pt x="75" y="38"/>
                  </a:cubicBezTo>
                  <a:cubicBezTo>
                    <a:pt x="73" y="38"/>
                    <a:pt x="72" y="37"/>
                    <a:pt x="71" y="37"/>
                  </a:cubicBezTo>
                  <a:cubicBezTo>
                    <a:pt x="66" y="39"/>
                    <a:pt x="55" y="36"/>
                    <a:pt x="51" y="39"/>
                  </a:cubicBezTo>
                  <a:cubicBezTo>
                    <a:pt x="49" y="40"/>
                    <a:pt x="44" y="38"/>
                    <a:pt x="41" y="39"/>
                  </a:cubicBezTo>
                  <a:cubicBezTo>
                    <a:pt x="40" y="39"/>
                    <a:pt x="38" y="39"/>
                    <a:pt x="36" y="40"/>
                  </a:cubicBezTo>
                  <a:cubicBezTo>
                    <a:pt x="36" y="40"/>
                    <a:pt x="35" y="39"/>
                    <a:pt x="34" y="39"/>
                  </a:cubicBezTo>
                  <a:cubicBezTo>
                    <a:pt x="30" y="41"/>
                    <a:pt x="20" y="42"/>
                    <a:pt x="18" y="46"/>
                  </a:cubicBezTo>
                  <a:cubicBezTo>
                    <a:pt x="14" y="45"/>
                    <a:pt x="6" y="43"/>
                    <a:pt x="3" y="39"/>
                  </a:cubicBezTo>
                  <a:cubicBezTo>
                    <a:pt x="2" y="38"/>
                    <a:pt x="3" y="35"/>
                    <a:pt x="2" y="34"/>
                  </a:cubicBezTo>
                  <a:cubicBezTo>
                    <a:pt x="1" y="32"/>
                    <a:pt x="0" y="33"/>
                    <a:pt x="0" y="30"/>
                  </a:cubicBezTo>
                  <a:cubicBezTo>
                    <a:pt x="1" y="28"/>
                    <a:pt x="2" y="27"/>
                    <a:pt x="3" y="25"/>
                  </a:cubicBezTo>
                  <a:cubicBezTo>
                    <a:pt x="4" y="25"/>
                    <a:pt x="4" y="26"/>
                    <a:pt x="5" y="25"/>
                  </a:cubicBezTo>
                  <a:cubicBezTo>
                    <a:pt x="8" y="25"/>
                    <a:pt x="10" y="24"/>
                    <a:pt x="13" y="23"/>
                  </a:cubicBezTo>
                  <a:cubicBezTo>
                    <a:pt x="14" y="23"/>
                    <a:pt x="16" y="24"/>
                    <a:pt x="17" y="23"/>
                  </a:cubicBezTo>
                  <a:cubicBezTo>
                    <a:pt x="23" y="23"/>
                    <a:pt x="28" y="23"/>
                    <a:pt x="34" y="23"/>
                  </a:cubicBezTo>
                  <a:cubicBezTo>
                    <a:pt x="35" y="23"/>
                    <a:pt x="43" y="26"/>
                    <a:pt x="46" y="25"/>
                  </a:cubicBezTo>
                  <a:cubicBezTo>
                    <a:pt x="48" y="24"/>
                    <a:pt x="52" y="23"/>
                    <a:pt x="52" y="23"/>
                  </a:cubicBezTo>
                  <a:cubicBezTo>
                    <a:pt x="53" y="23"/>
                    <a:pt x="59" y="23"/>
                    <a:pt x="61" y="23"/>
                  </a:cubicBezTo>
                  <a:cubicBezTo>
                    <a:pt x="63" y="22"/>
                    <a:pt x="68" y="23"/>
                    <a:pt x="70" y="23"/>
                  </a:cubicBezTo>
                  <a:cubicBezTo>
                    <a:pt x="71" y="22"/>
                    <a:pt x="73" y="21"/>
                    <a:pt x="74" y="21"/>
                  </a:cubicBezTo>
                  <a:cubicBezTo>
                    <a:pt x="77" y="21"/>
                    <a:pt x="79" y="21"/>
                    <a:pt x="82" y="21"/>
                  </a:cubicBezTo>
                  <a:cubicBezTo>
                    <a:pt x="83" y="21"/>
                    <a:pt x="83" y="21"/>
                    <a:pt x="84" y="20"/>
                  </a:cubicBezTo>
                  <a:cubicBezTo>
                    <a:pt x="85" y="21"/>
                    <a:pt x="84" y="21"/>
                    <a:pt x="86" y="21"/>
                  </a:cubicBezTo>
                  <a:cubicBezTo>
                    <a:pt x="86" y="21"/>
                    <a:pt x="87" y="20"/>
                    <a:pt x="88" y="19"/>
                  </a:cubicBezTo>
                  <a:cubicBezTo>
                    <a:pt x="88" y="18"/>
                    <a:pt x="89" y="17"/>
                    <a:pt x="89" y="16"/>
                  </a:cubicBezTo>
                  <a:cubicBezTo>
                    <a:pt x="86" y="13"/>
                    <a:pt x="90" y="5"/>
                    <a:pt x="88" y="4"/>
                  </a:cubicBezTo>
                  <a:cubicBezTo>
                    <a:pt x="89" y="2"/>
                    <a:pt x="91" y="1"/>
                    <a:pt x="9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4" name="Freeform 55">
              <a:extLst>
                <a:ext uri="{FF2B5EF4-FFF2-40B4-BE49-F238E27FC236}">
                  <a16:creationId xmlns="" xmlns:a16="http://schemas.microsoft.com/office/drawing/2014/main" id="{103331B1-9844-7E47-9EA8-4A5A4C8161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86363" y="3152776"/>
              <a:ext cx="823913" cy="525463"/>
            </a:xfrm>
            <a:custGeom>
              <a:avLst/>
              <a:gdLst>
                <a:gd name="T0" fmla="*/ 257 w 272"/>
                <a:gd name="T1" fmla="*/ 115 h 172"/>
                <a:gd name="T2" fmla="*/ 219 w 272"/>
                <a:gd name="T3" fmla="*/ 115 h 172"/>
                <a:gd name="T4" fmla="*/ 187 w 272"/>
                <a:gd name="T5" fmla="*/ 113 h 172"/>
                <a:gd name="T6" fmla="*/ 171 w 272"/>
                <a:gd name="T7" fmla="*/ 112 h 172"/>
                <a:gd name="T8" fmla="*/ 125 w 272"/>
                <a:gd name="T9" fmla="*/ 112 h 172"/>
                <a:gd name="T10" fmla="*/ 139 w 272"/>
                <a:gd name="T11" fmla="*/ 100 h 172"/>
                <a:gd name="T12" fmla="*/ 162 w 272"/>
                <a:gd name="T13" fmla="*/ 101 h 172"/>
                <a:gd name="T14" fmla="*/ 183 w 272"/>
                <a:gd name="T15" fmla="*/ 101 h 172"/>
                <a:gd name="T16" fmla="*/ 185 w 272"/>
                <a:gd name="T17" fmla="*/ 58 h 172"/>
                <a:gd name="T18" fmla="*/ 186 w 272"/>
                <a:gd name="T19" fmla="*/ 32 h 172"/>
                <a:gd name="T20" fmla="*/ 194 w 272"/>
                <a:gd name="T21" fmla="*/ 0 h 172"/>
                <a:gd name="T22" fmla="*/ 168 w 272"/>
                <a:gd name="T23" fmla="*/ 1 h 172"/>
                <a:gd name="T24" fmla="*/ 143 w 272"/>
                <a:gd name="T25" fmla="*/ 3 h 172"/>
                <a:gd name="T26" fmla="*/ 114 w 272"/>
                <a:gd name="T27" fmla="*/ 4 h 172"/>
                <a:gd name="T28" fmla="*/ 95 w 272"/>
                <a:gd name="T29" fmla="*/ 2 h 172"/>
                <a:gd name="T30" fmla="*/ 63 w 272"/>
                <a:gd name="T31" fmla="*/ 5 h 172"/>
                <a:gd name="T32" fmla="*/ 62 w 272"/>
                <a:gd name="T33" fmla="*/ 22 h 172"/>
                <a:gd name="T34" fmla="*/ 67 w 272"/>
                <a:gd name="T35" fmla="*/ 50 h 172"/>
                <a:gd name="T36" fmla="*/ 66 w 272"/>
                <a:gd name="T37" fmla="*/ 63 h 172"/>
                <a:gd name="T38" fmla="*/ 67 w 272"/>
                <a:gd name="T39" fmla="*/ 82 h 172"/>
                <a:gd name="T40" fmla="*/ 62 w 272"/>
                <a:gd name="T41" fmla="*/ 106 h 172"/>
                <a:gd name="T42" fmla="*/ 75 w 272"/>
                <a:gd name="T43" fmla="*/ 101 h 172"/>
                <a:gd name="T44" fmla="*/ 109 w 272"/>
                <a:gd name="T45" fmla="*/ 102 h 172"/>
                <a:gd name="T46" fmla="*/ 99 w 272"/>
                <a:gd name="T47" fmla="*/ 112 h 172"/>
                <a:gd name="T48" fmla="*/ 71 w 272"/>
                <a:gd name="T49" fmla="*/ 116 h 172"/>
                <a:gd name="T50" fmla="*/ 43 w 272"/>
                <a:gd name="T51" fmla="*/ 120 h 172"/>
                <a:gd name="T52" fmla="*/ 23 w 272"/>
                <a:gd name="T53" fmla="*/ 122 h 172"/>
                <a:gd name="T54" fmla="*/ 4 w 272"/>
                <a:gd name="T55" fmla="*/ 129 h 172"/>
                <a:gd name="T56" fmla="*/ 28 w 272"/>
                <a:gd name="T57" fmla="*/ 143 h 172"/>
                <a:gd name="T58" fmla="*/ 42 w 272"/>
                <a:gd name="T59" fmla="*/ 138 h 172"/>
                <a:gd name="T60" fmla="*/ 62 w 272"/>
                <a:gd name="T61" fmla="*/ 133 h 172"/>
                <a:gd name="T62" fmla="*/ 93 w 272"/>
                <a:gd name="T63" fmla="*/ 127 h 172"/>
                <a:gd name="T64" fmla="*/ 92 w 272"/>
                <a:gd name="T65" fmla="*/ 141 h 172"/>
                <a:gd name="T66" fmla="*/ 86 w 272"/>
                <a:gd name="T67" fmla="*/ 156 h 172"/>
                <a:gd name="T68" fmla="*/ 100 w 272"/>
                <a:gd name="T69" fmla="*/ 153 h 172"/>
                <a:gd name="T70" fmla="*/ 119 w 272"/>
                <a:gd name="T71" fmla="*/ 126 h 172"/>
                <a:gd name="T72" fmla="*/ 138 w 272"/>
                <a:gd name="T73" fmla="*/ 130 h 172"/>
                <a:gd name="T74" fmla="*/ 150 w 272"/>
                <a:gd name="T75" fmla="*/ 150 h 172"/>
                <a:gd name="T76" fmla="*/ 170 w 272"/>
                <a:gd name="T77" fmla="*/ 159 h 172"/>
                <a:gd name="T78" fmla="*/ 172 w 272"/>
                <a:gd name="T79" fmla="*/ 128 h 172"/>
                <a:gd name="T80" fmla="*/ 209 w 272"/>
                <a:gd name="T81" fmla="*/ 134 h 172"/>
                <a:gd name="T82" fmla="*/ 229 w 272"/>
                <a:gd name="T83" fmla="*/ 144 h 172"/>
                <a:gd name="T84" fmla="*/ 238 w 272"/>
                <a:gd name="T85" fmla="*/ 146 h 172"/>
                <a:gd name="T86" fmla="*/ 266 w 272"/>
                <a:gd name="T87" fmla="*/ 140 h 172"/>
                <a:gd name="T88" fmla="*/ 170 w 272"/>
                <a:gd name="T89" fmla="*/ 55 h 172"/>
                <a:gd name="T90" fmla="*/ 139 w 272"/>
                <a:gd name="T91" fmla="*/ 55 h 172"/>
                <a:gd name="T92" fmla="*/ 107 w 272"/>
                <a:gd name="T93" fmla="*/ 58 h 172"/>
                <a:gd name="T94" fmla="*/ 87 w 272"/>
                <a:gd name="T95" fmla="*/ 60 h 172"/>
                <a:gd name="T96" fmla="*/ 104 w 272"/>
                <a:gd name="T97" fmla="*/ 48 h 172"/>
                <a:gd name="T98" fmla="*/ 135 w 272"/>
                <a:gd name="T99" fmla="*/ 45 h 172"/>
                <a:gd name="T100" fmla="*/ 166 w 272"/>
                <a:gd name="T101" fmla="*/ 44 h 172"/>
                <a:gd name="T102" fmla="*/ 94 w 272"/>
                <a:gd name="T103" fmla="*/ 23 h 172"/>
                <a:gd name="T104" fmla="*/ 135 w 272"/>
                <a:gd name="T105" fmla="*/ 20 h 172"/>
                <a:gd name="T106" fmla="*/ 174 w 272"/>
                <a:gd name="T107" fmla="*/ 19 h 172"/>
                <a:gd name="T108" fmla="*/ 102 w 272"/>
                <a:gd name="T109" fmla="*/ 32 h 172"/>
                <a:gd name="T110" fmla="*/ 94 w 272"/>
                <a:gd name="T111" fmla="*/ 23 h 172"/>
                <a:gd name="T112" fmla="*/ 95 w 272"/>
                <a:gd name="T113" fmla="*/ 85 h 172"/>
                <a:gd name="T114" fmla="*/ 82 w 272"/>
                <a:gd name="T115" fmla="*/ 82 h 172"/>
                <a:gd name="T116" fmla="*/ 106 w 272"/>
                <a:gd name="T117" fmla="*/ 75 h 172"/>
                <a:gd name="T118" fmla="*/ 149 w 272"/>
                <a:gd name="T119" fmla="*/ 71 h 172"/>
                <a:gd name="T120" fmla="*/ 170 w 272"/>
                <a:gd name="T121" fmla="*/ 81 h 172"/>
                <a:gd name="T122" fmla="*/ 133 w 272"/>
                <a:gd name="T123" fmla="*/ 8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2" h="172">
                  <a:moveTo>
                    <a:pt x="270" y="130"/>
                  </a:moveTo>
                  <a:cubicBezTo>
                    <a:pt x="272" y="123"/>
                    <a:pt x="264" y="119"/>
                    <a:pt x="266" y="115"/>
                  </a:cubicBezTo>
                  <a:cubicBezTo>
                    <a:pt x="265" y="114"/>
                    <a:pt x="264" y="112"/>
                    <a:pt x="262" y="112"/>
                  </a:cubicBezTo>
                  <a:cubicBezTo>
                    <a:pt x="261" y="112"/>
                    <a:pt x="258" y="115"/>
                    <a:pt x="257" y="115"/>
                  </a:cubicBezTo>
                  <a:cubicBezTo>
                    <a:pt x="255" y="116"/>
                    <a:pt x="241" y="114"/>
                    <a:pt x="239" y="113"/>
                  </a:cubicBezTo>
                  <a:cubicBezTo>
                    <a:pt x="237" y="113"/>
                    <a:pt x="237" y="115"/>
                    <a:pt x="235" y="115"/>
                  </a:cubicBezTo>
                  <a:cubicBezTo>
                    <a:pt x="234" y="116"/>
                    <a:pt x="231" y="115"/>
                    <a:pt x="231" y="115"/>
                  </a:cubicBezTo>
                  <a:cubicBezTo>
                    <a:pt x="230" y="114"/>
                    <a:pt x="220" y="116"/>
                    <a:pt x="219" y="115"/>
                  </a:cubicBezTo>
                  <a:cubicBezTo>
                    <a:pt x="218" y="115"/>
                    <a:pt x="218" y="114"/>
                    <a:pt x="217" y="114"/>
                  </a:cubicBezTo>
                  <a:cubicBezTo>
                    <a:pt x="213" y="117"/>
                    <a:pt x="206" y="114"/>
                    <a:pt x="202" y="113"/>
                  </a:cubicBezTo>
                  <a:cubicBezTo>
                    <a:pt x="200" y="114"/>
                    <a:pt x="193" y="113"/>
                    <a:pt x="193" y="113"/>
                  </a:cubicBezTo>
                  <a:cubicBezTo>
                    <a:pt x="191" y="113"/>
                    <a:pt x="189" y="113"/>
                    <a:pt x="187" y="113"/>
                  </a:cubicBezTo>
                  <a:cubicBezTo>
                    <a:pt x="186" y="113"/>
                    <a:pt x="186" y="112"/>
                    <a:pt x="185" y="112"/>
                  </a:cubicBezTo>
                  <a:cubicBezTo>
                    <a:pt x="184" y="114"/>
                    <a:pt x="183" y="112"/>
                    <a:pt x="181" y="113"/>
                  </a:cubicBezTo>
                  <a:cubicBezTo>
                    <a:pt x="180" y="113"/>
                    <a:pt x="179" y="113"/>
                    <a:pt x="179" y="113"/>
                  </a:cubicBezTo>
                  <a:cubicBezTo>
                    <a:pt x="176" y="112"/>
                    <a:pt x="175" y="113"/>
                    <a:pt x="171" y="112"/>
                  </a:cubicBezTo>
                  <a:cubicBezTo>
                    <a:pt x="169" y="112"/>
                    <a:pt x="166" y="112"/>
                    <a:pt x="164" y="112"/>
                  </a:cubicBezTo>
                  <a:cubicBezTo>
                    <a:pt x="164" y="112"/>
                    <a:pt x="155" y="110"/>
                    <a:pt x="154" y="110"/>
                  </a:cubicBezTo>
                  <a:cubicBezTo>
                    <a:pt x="153" y="111"/>
                    <a:pt x="153" y="112"/>
                    <a:pt x="151" y="111"/>
                  </a:cubicBezTo>
                  <a:cubicBezTo>
                    <a:pt x="144" y="109"/>
                    <a:pt x="131" y="110"/>
                    <a:pt x="125" y="112"/>
                  </a:cubicBezTo>
                  <a:cubicBezTo>
                    <a:pt x="125" y="112"/>
                    <a:pt x="124" y="111"/>
                    <a:pt x="124" y="111"/>
                  </a:cubicBezTo>
                  <a:cubicBezTo>
                    <a:pt x="124" y="108"/>
                    <a:pt x="125" y="101"/>
                    <a:pt x="129" y="100"/>
                  </a:cubicBezTo>
                  <a:cubicBezTo>
                    <a:pt x="132" y="99"/>
                    <a:pt x="132" y="100"/>
                    <a:pt x="135" y="101"/>
                  </a:cubicBezTo>
                  <a:cubicBezTo>
                    <a:pt x="137" y="101"/>
                    <a:pt x="138" y="100"/>
                    <a:pt x="139" y="100"/>
                  </a:cubicBezTo>
                  <a:cubicBezTo>
                    <a:pt x="140" y="100"/>
                    <a:pt x="140" y="100"/>
                    <a:pt x="141" y="100"/>
                  </a:cubicBezTo>
                  <a:cubicBezTo>
                    <a:pt x="141" y="100"/>
                    <a:pt x="142" y="100"/>
                    <a:pt x="142" y="100"/>
                  </a:cubicBezTo>
                  <a:cubicBezTo>
                    <a:pt x="147" y="101"/>
                    <a:pt x="147" y="101"/>
                    <a:pt x="147" y="101"/>
                  </a:cubicBezTo>
                  <a:cubicBezTo>
                    <a:pt x="149" y="101"/>
                    <a:pt x="161" y="101"/>
                    <a:pt x="162" y="101"/>
                  </a:cubicBezTo>
                  <a:cubicBezTo>
                    <a:pt x="165" y="101"/>
                    <a:pt x="168" y="101"/>
                    <a:pt x="170" y="101"/>
                  </a:cubicBezTo>
                  <a:cubicBezTo>
                    <a:pt x="173" y="103"/>
                    <a:pt x="174" y="105"/>
                    <a:pt x="175" y="106"/>
                  </a:cubicBezTo>
                  <a:cubicBezTo>
                    <a:pt x="175" y="106"/>
                    <a:pt x="176" y="106"/>
                    <a:pt x="177" y="106"/>
                  </a:cubicBezTo>
                  <a:cubicBezTo>
                    <a:pt x="179" y="104"/>
                    <a:pt x="181" y="102"/>
                    <a:pt x="183" y="101"/>
                  </a:cubicBezTo>
                  <a:cubicBezTo>
                    <a:pt x="185" y="99"/>
                    <a:pt x="186" y="91"/>
                    <a:pt x="185" y="87"/>
                  </a:cubicBezTo>
                  <a:cubicBezTo>
                    <a:pt x="185" y="86"/>
                    <a:pt x="181" y="84"/>
                    <a:pt x="183" y="81"/>
                  </a:cubicBezTo>
                  <a:cubicBezTo>
                    <a:pt x="183" y="80"/>
                    <a:pt x="183" y="75"/>
                    <a:pt x="183" y="75"/>
                  </a:cubicBezTo>
                  <a:cubicBezTo>
                    <a:pt x="185" y="72"/>
                    <a:pt x="186" y="61"/>
                    <a:pt x="185" y="58"/>
                  </a:cubicBezTo>
                  <a:cubicBezTo>
                    <a:pt x="185" y="57"/>
                    <a:pt x="184" y="56"/>
                    <a:pt x="184" y="55"/>
                  </a:cubicBezTo>
                  <a:cubicBezTo>
                    <a:pt x="184" y="55"/>
                    <a:pt x="184" y="50"/>
                    <a:pt x="184" y="49"/>
                  </a:cubicBezTo>
                  <a:cubicBezTo>
                    <a:pt x="185" y="47"/>
                    <a:pt x="186" y="44"/>
                    <a:pt x="186" y="41"/>
                  </a:cubicBezTo>
                  <a:cubicBezTo>
                    <a:pt x="187" y="37"/>
                    <a:pt x="185" y="36"/>
                    <a:pt x="186" y="32"/>
                  </a:cubicBezTo>
                  <a:cubicBezTo>
                    <a:pt x="187" y="32"/>
                    <a:pt x="186" y="31"/>
                    <a:pt x="187" y="31"/>
                  </a:cubicBezTo>
                  <a:cubicBezTo>
                    <a:pt x="187" y="28"/>
                    <a:pt x="189" y="27"/>
                    <a:pt x="191" y="25"/>
                  </a:cubicBezTo>
                  <a:cubicBezTo>
                    <a:pt x="194" y="21"/>
                    <a:pt x="198" y="15"/>
                    <a:pt x="199" y="9"/>
                  </a:cubicBezTo>
                  <a:cubicBezTo>
                    <a:pt x="197" y="6"/>
                    <a:pt x="197" y="2"/>
                    <a:pt x="194" y="0"/>
                  </a:cubicBezTo>
                  <a:cubicBezTo>
                    <a:pt x="193" y="0"/>
                    <a:pt x="192" y="0"/>
                    <a:pt x="191" y="0"/>
                  </a:cubicBezTo>
                  <a:cubicBezTo>
                    <a:pt x="190" y="2"/>
                    <a:pt x="188" y="1"/>
                    <a:pt x="187" y="1"/>
                  </a:cubicBezTo>
                  <a:cubicBezTo>
                    <a:pt x="184" y="4"/>
                    <a:pt x="180" y="4"/>
                    <a:pt x="176" y="3"/>
                  </a:cubicBezTo>
                  <a:cubicBezTo>
                    <a:pt x="174" y="5"/>
                    <a:pt x="169" y="2"/>
                    <a:pt x="168" y="1"/>
                  </a:cubicBezTo>
                  <a:cubicBezTo>
                    <a:pt x="168" y="2"/>
                    <a:pt x="165" y="2"/>
                    <a:pt x="164" y="2"/>
                  </a:cubicBezTo>
                  <a:cubicBezTo>
                    <a:pt x="164" y="2"/>
                    <a:pt x="161" y="1"/>
                    <a:pt x="161" y="2"/>
                  </a:cubicBezTo>
                  <a:cubicBezTo>
                    <a:pt x="158" y="2"/>
                    <a:pt x="151" y="2"/>
                    <a:pt x="148" y="4"/>
                  </a:cubicBezTo>
                  <a:cubicBezTo>
                    <a:pt x="146" y="4"/>
                    <a:pt x="145" y="3"/>
                    <a:pt x="143" y="3"/>
                  </a:cubicBezTo>
                  <a:cubicBezTo>
                    <a:pt x="140" y="2"/>
                    <a:pt x="140" y="4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4" y="3"/>
                    <a:pt x="131" y="1"/>
                    <a:pt x="128" y="2"/>
                  </a:cubicBezTo>
                  <a:cubicBezTo>
                    <a:pt x="124" y="3"/>
                    <a:pt x="117" y="3"/>
                    <a:pt x="114" y="4"/>
                  </a:cubicBezTo>
                  <a:cubicBezTo>
                    <a:pt x="113" y="3"/>
                    <a:pt x="113" y="3"/>
                    <a:pt x="112" y="3"/>
                  </a:cubicBezTo>
                  <a:cubicBezTo>
                    <a:pt x="109" y="4"/>
                    <a:pt x="108" y="4"/>
                    <a:pt x="106" y="4"/>
                  </a:cubicBezTo>
                  <a:cubicBezTo>
                    <a:pt x="104" y="4"/>
                    <a:pt x="100" y="3"/>
                    <a:pt x="100" y="2"/>
                  </a:cubicBezTo>
                  <a:cubicBezTo>
                    <a:pt x="98" y="2"/>
                    <a:pt x="96" y="2"/>
                    <a:pt x="95" y="2"/>
                  </a:cubicBezTo>
                  <a:cubicBezTo>
                    <a:pt x="94" y="3"/>
                    <a:pt x="84" y="2"/>
                    <a:pt x="82" y="4"/>
                  </a:cubicBezTo>
                  <a:cubicBezTo>
                    <a:pt x="80" y="4"/>
                    <a:pt x="78" y="4"/>
                    <a:pt x="76" y="4"/>
                  </a:cubicBezTo>
                  <a:cubicBezTo>
                    <a:pt x="73" y="4"/>
                    <a:pt x="71" y="4"/>
                    <a:pt x="67" y="6"/>
                  </a:cubicBezTo>
                  <a:cubicBezTo>
                    <a:pt x="66" y="6"/>
                    <a:pt x="65" y="5"/>
                    <a:pt x="63" y="5"/>
                  </a:cubicBezTo>
                  <a:cubicBezTo>
                    <a:pt x="61" y="7"/>
                    <a:pt x="58" y="9"/>
                    <a:pt x="55" y="10"/>
                  </a:cubicBezTo>
                  <a:cubicBezTo>
                    <a:pt x="55" y="12"/>
                    <a:pt x="55" y="13"/>
                    <a:pt x="56" y="14"/>
                  </a:cubicBezTo>
                  <a:cubicBezTo>
                    <a:pt x="57" y="14"/>
                    <a:pt x="61" y="18"/>
                    <a:pt x="62" y="19"/>
                  </a:cubicBezTo>
                  <a:cubicBezTo>
                    <a:pt x="62" y="20"/>
                    <a:pt x="62" y="22"/>
                    <a:pt x="62" y="22"/>
                  </a:cubicBezTo>
                  <a:cubicBezTo>
                    <a:pt x="63" y="23"/>
                    <a:pt x="63" y="26"/>
                    <a:pt x="63" y="26"/>
                  </a:cubicBezTo>
                  <a:cubicBezTo>
                    <a:pt x="66" y="29"/>
                    <a:pt x="65" y="31"/>
                    <a:pt x="66" y="35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5"/>
                    <a:pt x="66" y="49"/>
                    <a:pt x="67" y="50"/>
                  </a:cubicBezTo>
                  <a:cubicBezTo>
                    <a:pt x="67" y="51"/>
                    <a:pt x="66" y="52"/>
                    <a:pt x="66" y="52"/>
                  </a:cubicBezTo>
                  <a:cubicBezTo>
                    <a:pt x="67" y="54"/>
                    <a:pt x="67" y="56"/>
                    <a:pt x="67" y="58"/>
                  </a:cubicBezTo>
                  <a:cubicBezTo>
                    <a:pt x="67" y="58"/>
                    <a:pt x="67" y="59"/>
                    <a:pt x="67" y="59"/>
                  </a:cubicBezTo>
                  <a:cubicBezTo>
                    <a:pt x="67" y="60"/>
                    <a:pt x="67" y="62"/>
                    <a:pt x="66" y="63"/>
                  </a:cubicBezTo>
                  <a:cubicBezTo>
                    <a:pt x="66" y="64"/>
                    <a:pt x="67" y="65"/>
                    <a:pt x="67" y="66"/>
                  </a:cubicBezTo>
                  <a:cubicBezTo>
                    <a:pt x="66" y="66"/>
                    <a:pt x="66" y="67"/>
                    <a:pt x="65" y="68"/>
                  </a:cubicBezTo>
                  <a:cubicBezTo>
                    <a:pt x="66" y="71"/>
                    <a:pt x="68" y="80"/>
                    <a:pt x="66" y="82"/>
                  </a:cubicBezTo>
                  <a:cubicBezTo>
                    <a:pt x="67" y="82"/>
                    <a:pt x="66" y="82"/>
                    <a:pt x="67" y="82"/>
                  </a:cubicBezTo>
                  <a:cubicBezTo>
                    <a:pt x="67" y="83"/>
                    <a:pt x="66" y="87"/>
                    <a:pt x="66" y="88"/>
                  </a:cubicBezTo>
                  <a:cubicBezTo>
                    <a:pt x="66" y="88"/>
                    <a:pt x="66" y="88"/>
                    <a:pt x="66" y="88"/>
                  </a:cubicBezTo>
                  <a:cubicBezTo>
                    <a:pt x="66" y="88"/>
                    <a:pt x="66" y="93"/>
                    <a:pt x="66" y="93"/>
                  </a:cubicBezTo>
                  <a:cubicBezTo>
                    <a:pt x="65" y="98"/>
                    <a:pt x="64" y="102"/>
                    <a:pt x="62" y="106"/>
                  </a:cubicBezTo>
                  <a:cubicBezTo>
                    <a:pt x="62" y="107"/>
                    <a:pt x="62" y="113"/>
                    <a:pt x="62" y="113"/>
                  </a:cubicBezTo>
                  <a:cubicBezTo>
                    <a:pt x="63" y="114"/>
                    <a:pt x="64" y="114"/>
                    <a:pt x="65" y="114"/>
                  </a:cubicBezTo>
                  <a:cubicBezTo>
                    <a:pt x="65" y="114"/>
                    <a:pt x="67" y="114"/>
                    <a:pt x="67" y="113"/>
                  </a:cubicBezTo>
                  <a:cubicBezTo>
                    <a:pt x="70" y="112"/>
                    <a:pt x="74" y="103"/>
                    <a:pt x="75" y="101"/>
                  </a:cubicBezTo>
                  <a:cubicBezTo>
                    <a:pt x="79" y="102"/>
                    <a:pt x="80" y="107"/>
                    <a:pt x="87" y="106"/>
                  </a:cubicBezTo>
                  <a:cubicBezTo>
                    <a:pt x="90" y="105"/>
                    <a:pt x="91" y="106"/>
                    <a:pt x="94" y="105"/>
                  </a:cubicBezTo>
                  <a:cubicBezTo>
                    <a:pt x="95" y="105"/>
                    <a:pt x="97" y="103"/>
                    <a:pt x="98" y="102"/>
                  </a:cubicBezTo>
                  <a:cubicBezTo>
                    <a:pt x="101" y="101"/>
                    <a:pt x="107" y="101"/>
                    <a:pt x="109" y="102"/>
                  </a:cubicBezTo>
                  <a:cubicBezTo>
                    <a:pt x="111" y="102"/>
                    <a:pt x="113" y="100"/>
                    <a:pt x="116" y="102"/>
                  </a:cubicBezTo>
                  <a:cubicBezTo>
                    <a:pt x="116" y="102"/>
                    <a:pt x="116" y="102"/>
                    <a:pt x="116" y="102"/>
                  </a:cubicBezTo>
                  <a:cubicBezTo>
                    <a:pt x="114" y="104"/>
                    <a:pt x="109" y="110"/>
                    <a:pt x="108" y="111"/>
                  </a:cubicBezTo>
                  <a:cubicBezTo>
                    <a:pt x="105" y="112"/>
                    <a:pt x="101" y="112"/>
                    <a:pt x="99" y="112"/>
                  </a:cubicBezTo>
                  <a:cubicBezTo>
                    <a:pt x="98" y="112"/>
                    <a:pt x="96" y="112"/>
                    <a:pt x="96" y="112"/>
                  </a:cubicBezTo>
                  <a:cubicBezTo>
                    <a:pt x="95" y="113"/>
                    <a:pt x="92" y="113"/>
                    <a:pt x="90" y="114"/>
                  </a:cubicBezTo>
                  <a:cubicBezTo>
                    <a:pt x="86" y="115"/>
                    <a:pt x="83" y="112"/>
                    <a:pt x="80" y="113"/>
                  </a:cubicBezTo>
                  <a:cubicBezTo>
                    <a:pt x="76" y="115"/>
                    <a:pt x="73" y="115"/>
                    <a:pt x="71" y="116"/>
                  </a:cubicBezTo>
                  <a:cubicBezTo>
                    <a:pt x="70" y="116"/>
                    <a:pt x="69" y="116"/>
                    <a:pt x="68" y="116"/>
                  </a:cubicBezTo>
                  <a:cubicBezTo>
                    <a:pt x="67" y="117"/>
                    <a:pt x="64" y="118"/>
                    <a:pt x="62" y="118"/>
                  </a:cubicBezTo>
                  <a:cubicBezTo>
                    <a:pt x="58" y="119"/>
                    <a:pt x="55" y="118"/>
                    <a:pt x="53" y="119"/>
                  </a:cubicBezTo>
                  <a:cubicBezTo>
                    <a:pt x="49" y="120"/>
                    <a:pt x="46" y="119"/>
                    <a:pt x="43" y="120"/>
                  </a:cubicBezTo>
                  <a:cubicBezTo>
                    <a:pt x="43" y="120"/>
                    <a:pt x="42" y="120"/>
                    <a:pt x="41" y="120"/>
                  </a:cubicBezTo>
                  <a:cubicBezTo>
                    <a:pt x="39" y="120"/>
                    <a:pt x="35" y="120"/>
                    <a:pt x="34" y="121"/>
                  </a:cubicBezTo>
                  <a:cubicBezTo>
                    <a:pt x="33" y="121"/>
                    <a:pt x="32" y="122"/>
                    <a:pt x="31" y="123"/>
                  </a:cubicBezTo>
                  <a:cubicBezTo>
                    <a:pt x="29" y="123"/>
                    <a:pt x="24" y="122"/>
                    <a:pt x="23" y="122"/>
                  </a:cubicBezTo>
                  <a:cubicBezTo>
                    <a:pt x="22" y="123"/>
                    <a:pt x="19" y="122"/>
                    <a:pt x="17" y="123"/>
                  </a:cubicBezTo>
                  <a:cubicBezTo>
                    <a:pt x="12" y="124"/>
                    <a:pt x="10" y="124"/>
                    <a:pt x="6" y="124"/>
                  </a:cubicBezTo>
                  <a:cubicBezTo>
                    <a:pt x="5" y="125"/>
                    <a:pt x="5" y="125"/>
                    <a:pt x="4" y="126"/>
                  </a:cubicBezTo>
                  <a:cubicBezTo>
                    <a:pt x="4" y="127"/>
                    <a:pt x="4" y="128"/>
                    <a:pt x="4" y="129"/>
                  </a:cubicBezTo>
                  <a:cubicBezTo>
                    <a:pt x="3" y="130"/>
                    <a:pt x="2" y="132"/>
                    <a:pt x="2" y="133"/>
                  </a:cubicBezTo>
                  <a:cubicBezTo>
                    <a:pt x="0" y="139"/>
                    <a:pt x="4" y="143"/>
                    <a:pt x="7" y="147"/>
                  </a:cubicBezTo>
                  <a:cubicBezTo>
                    <a:pt x="12" y="147"/>
                    <a:pt x="19" y="146"/>
                    <a:pt x="23" y="143"/>
                  </a:cubicBezTo>
                  <a:cubicBezTo>
                    <a:pt x="23" y="143"/>
                    <a:pt x="28" y="143"/>
                    <a:pt x="28" y="143"/>
                  </a:cubicBezTo>
                  <a:cubicBezTo>
                    <a:pt x="29" y="143"/>
                    <a:pt x="31" y="141"/>
                    <a:pt x="32" y="140"/>
                  </a:cubicBezTo>
                  <a:cubicBezTo>
                    <a:pt x="32" y="140"/>
                    <a:pt x="32" y="140"/>
                    <a:pt x="32" y="140"/>
                  </a:cubicBezTo>
                  <a:cubicBezTo>
                    <a:pt x="35" y="140"/>
                    <a:pt x="37" y="139"/>
                    <a:pt x="39" y="138"/>
                  </a:cubicBezTo>
                  <a:cubicBezTo>
                    <a:pt x="40" y="138"/>
                    <a:pt x="41" y="138"/>
                    <a:pt x="42" y="138"/>
                  </a:cubicBezTo>
                  <a:cubicBezTo>
                    <a:pt x="43" y="138"/>
                    <a:pt x="44" y="137"/>
                    <a:pt x="45" y="137"/>
                  </a:cubicBezTo>
                  <a:cubicBezTo>
                    <a:pt x="46" y="136"/>
                    <a:pt x="49" y="137"/>
                    <a:pt x="49" y="137"/>
                  </a:cubicBezTo>
                  <a:cubicBezTo>
                    <a:pt x="51" y="136"/>
                    <a:pt x="53" y="135"/>
                    <a:pt x="55" y="134"/>
                  </a:cubicBezTo>
                  <a:cubicBezTo>
                    <a:pt x="55" y="134"/>
                    <a:pt x="62" y="134"/>
                    <a:pt x="62" y="133"/>
                  </a:cubicBezTo>
                  <a:cubicBezTo>
                    <a:pt x="62" y="133"/>
                    <a:pt x="63" y="133"/>
                    <a:pt x="63" y="133"/>
                  </a:cubicBezTo>
                  <a:cubicBezTo>
                    <a:pt x="65" y="132"/>
                    <a:pt x="68" y="132"/>
                    <a:pt x="70" y="131"/>
                  </a:cubicBezTo>
                  <a:cubicBezTo>
                    <a:pt x="74" y="130"/>
                    <a:pt x="82" y="127"/>
                    <a:pt x="88" y="128"/>
                  </a:cubicBezTo>
                  <a:cubicBezTo>
                    <a:pt x="90" y="128"/>
                    <a:pt x="92" y="126"/>
                    <a:pt x="93" y="127"/>
                  </a:cubicBezTo>
                  <a:cubicBezTo>
                    <a:pt x="94" y="127"/>
                    <a:pt x="96" y="128"/>
                    <a:pt x="97" y="128"/>
                  </a:cubicBezTo>
                  <a:cubicBezTo>
                    <a:pt x="98" y="129"/>
                    <a:pt x="97" y="128"/>
                    <a:pt x="98" y="129"/>
                  </a:cubicBezTo>
                  <a:cubicBezTo>
                    <a:pt x="98" y="130"/>
                    <a:pt x="96" y="131"/>
                    <a:pt x="96" y="133"/>
                  </a:cubicBezTo>
                  <a:cubicBezTo>
                    <a:pt x="94" y="136"/>
                    <a:pt x="94" y="138"/>
                    <a:pt x="92" y="141"/>
                  </a:cubicBezTo>
                  <a:cubicBezTo>
                    <a:pt x="91" y="142"/>
                    <a:pt x="90" y="142"/>
                    <a:pt x="90" y="143"/>
                  </a:cubicBezTo>
                  <a:cubicBezTo>
                    <a:pt x="90" y="144"/>
                    <a:pt x="90" y="145"/>
                    <a:pt x="90" y="145"/>
                  </a:cubicBezTo>
                  <a:cubicBezTo>
                    <a:pt x="89" y="146"/>
                    <a:pt x="88" y="148"/>
                    <a:pt x="87" y="149"/>
                  </a:cubicBezTo>
                  <a:cubicBezTo>
                    <a:pt x="87" y="151"/>
                    <a:pt x="87" y="155"/>
                    <a:pt x="86" y="156"/>
                  </a:cubicBezTo>
                  <a:cubicBezTo>
                    <a:pt x="87" y="158"/>
                    <a:pt x="87" y="159"/>
                    <a:pt x="88" y="160"/>
                  </a:cubicBezTo>
                  <a:cubicBezTo>
                    <a:pt x="90" y="161"/>
                    <a:pt x="92" y="163"/>
                    <a:pt x="94" y="163"/>
                  </a:cubicBezTo>
                  <a:cubicBezTo>
                    <a:pt x="95" y="160"/>
                    <a:pt x="97" y="157"/>
                    <a:pt x="98" y="155"/>
                  </a:cubicBezTo>
                  <a:cubicBezTo>
                    <a:pt x="99" y="154"/>
                    <a:pt x="100" y="153"/>
                    <a:pt x="100" y="153"/>
                  </a:cubicBezTo>
                  <a:cubicBezTo>
                    <a:pt x="100" y="153"/>
                    <a:pt x="100" y="152"/>
                    <a:pt x="100" y="151"/>
                  </a:cubicBezTo>
                  <a:cubicBezTo>
                    <a:pt x="102" y="149"/>
                    <a:pt x="107" y="146"/>
                    <a:pt x="108" y="144"/>
                  </a:cubicBezTo>
                  <a:cubicBezTo>
                    <a:pt x="111" y="141"/>
                    <a:pt x="110" y="137"/>
                    <a:pt x="112" y="134"/>
                  </a:cubicBezTo>
                  <a:cubicBezTo>
                    <a:pt x="114" y="131"/>
                    <a:pt x="118" y="129"/>
                    <a:pt x="119" y="126"/>
                  </a:cubicBezTo>
                  <a:cubicBezTo>
                    <a:pt x="120" y="126"/>
                    <a:pt x="121" y="126"/>
                    <a:pt x="122" y="126"/>
                  </a:cubicBezTo>
                  <a:cubicBezTo>
                    <a:pt x="122" y="126"/>
                    <a:pt x="130" y="125"/>
                    <a:pt x="131" y="125"/>
                  </a:cubicBezTo>
                  <a:cubicBezTo>
                    <a:pt x="133" y="126"/>
                    <a:pt x="135" y="127"/>
                    <a:pt x="136" y="127"/>
                  </a:cubicBezTo>
                  <a:cubicBezTo>
                    <a:pt x="137" y="127"/>
                    <a:pt x="138" y="130"/>
                    <a:pt x="138" y="130"/>
                  </a:cubicBezTo>
                  <a:cubicBezTo>
                    <a:pt x="140" y="132"/>
                    <a:pt x="141" y="131"/>
                    <a:pt x="142" y="133"/>
                  </a:cubicBezTo>
                  <a:cubicBezTo>
                    <a:pt x="144" y="133"/>
                    <a:pt x="145" y="139"/>
                    <a:pt x="146" y="141"/>
                  </a:cubicBezTo>
                  <a:cubicBezTo>
                    <a:pt x="147" y="143"/>
                    <a:pt x="149" y="145"/>
                    <a:pt x="150" y="147"/>
                  </a:cubicBezTo>
                  <a:cubicBezTo>
                    <a:pt x="150" y="148"/>
                    <a:pt x="150" y="149"/>
                    <a:pt x="150" y="150"/>
                  </a:cubicBezTo>
                  <a:cubicBezTo>
                    <a:pt x="152" y="154"/>
                    <a:pt x="155" y="159"/>
                    <a:pt x="158" y="162"/>
                  </a:cubicBezTo>
                  <a:cubicBezTo>
                    <a:pt x="161" y="165"/>
                    <a:pt x="159" y="169"/>
                    <a:pt x="166" y="172"/>
                  </a:cubicBezTo>
                  <a:cubicBezTo>
                    <a:pt x="167" y="170"/>
                    <a:pt x="169" y="169"/>
                    <a:pt x="170" y="167"/>
                  </a:cubicBezTo>
                  <a:cubicBezTo>
                    <a:pt x="172" y="165"/>
                    <a:pt x="170" y="161"/>
                    <a:pt x="170" y="159"/>
                  </a:cubicBezTo>
                  <a:cubicBezTo>
                    <a:pt x="171" y="153"/>
                    <a:pt x="167" y="148"/>
                    <a:pt x="165" y="142"/>
                  </a:cubicBezTo>
                  <a:cubicBezTo>
                    <a:pt x="165" y="141"/>
                    <a:pt x="165" y="139"/>
                    <a:pt x="164" y="137"/>
                  </a:cubicBezTo>
                  <a:cubicBezTo>
                    <a:pt x="161" y="133"/>
                    <a:pt x="161" y="133"/>
                    <a:pt x="163" y="127"/>
                  </a:cubicBezTo>
                  <a:cubicBezTo>
                    <a:pt x="167" y="127"/>
                    <a:pt x="170" y="127"/>
                    <a:pt x="172" y="128"/>
                  </a:cubicBezTo>
                  <a:cubicBezTo>
                    <a:pt x="173" y="127"/>
                    <a:pt x="182" y="129"/>
                    <a:pt x="183" y="129"/>
                  </a:cubicBezTo>
                  <a:cubicBezTo>
                    <a:pt x="185" y="128"/>
                    <a:pt x="198" y="130"/>
                    <a:pt x="200" y="131"/>
                  </a:cubicBezTo>
                  <a:cubicBezTo>
                    <a:pt x="201" y="131"/>
                    <a:pt x="202" y="132"/>
                    <a:pt x="203" y="133"/>
                  </a:cubicBezTo>
                  <a:cubicBezTo>
                    <a:pt x="205" y="133"/>
                    <a:pt x="207" y="133"/>
                    <a:pt x="209" y="134"/>
                  </a:cubicBezTo>
                  <a:cubicBezTo>
                    <a:pt x="209" y="134"/>
                    <a:pt x="209" y="135"/>
                    <a:pt x="210" y="136"/>
                  </a:cubicBezTo>
                  <a:cubicBezTo>
                    <a:pt x="211" y="136"/>
                    <a:pt x="212" y="137"/>
                    <a:pt x="213" y="137"/>
                  </a:cubicBezTo>
                  <a:cubicBezTo>
                    <a:pt x="214" y="137"/>
                    <a:pt x="215" y="137"/>
                    <a:pt x="216" y="137"/>
                  </a:cubicBezTo>
                  <a:cubicBezTo>
                    <a:pt x="220" y="139"/>
                    <a:pt x="225" y="141"/>
                    <a:pt x="229" y="144"/>
                  </a:cubicBezTo>
                  <a:cubicBezTo>
                    <a:pt x="229" y="144"/>
                    <a:pt x="229" y="144"/>
                    <a:pt x="229" y="143"/>
                  </a:cubicBezTo>
                  <a:cubicBezTo>
                    <a:pt x="230" y="144"/>
                    <a:pt x="232" y="144"/>
                    <a:pt x="233" y="144"/>
                  </a:cubicBezTo>
                  <a:cubicBezTo>
                    <a:pt x="233" y="144"/>
                    <a:pt x="234" y="143"/>
                    <a:pt x="235" y="143"/>
                  </a:cubicBezTo>
                  <a:cubicBezTo>
                    <a:pt x="236" y="144"/>
                    <a:pt x="237" y="145"/>
                    <a:pt x="238" y="146"/>
                  </a:cubicBezTo>
                  <a:cubicBezTo>
                    <a:pt x="239" y="144"/>
                    <a:pt x="244" y="147"/>
                    <a:pt x="245" y="147"/>
                  </a:cubicBezTo>
                  <a:cubicBezTo>
                    <a:pt x="247" y="148"/>
                    <a:pt x="249" y="146"/>
                    <a:pt x="250" y="146"/>
                  </a:cubicBezTo>
                  <a:cubicBezTo>
                    <a:pt x="251" y="146"/>
                    <a:pt x="251" y="147"/>
                    <a:pt x="253" y="147"/>
                  </a:cubicBezTo>
                  <a:cubicBezTo>
                    <a:pt x="259" y="145"/>
                    <a:pt x="262" y="142"/>
                    <a:pt x="266" y="140"/>
                  </a:cubicBezTo>
                  <a:cubicBezTo>
                    <a:pt x="267" y="136"/>
                    <a:pt x="271" y="133"/>
                    <a:pt x="271" y="131"/>
                  </a:cubicBezTo>
                  <a:cubicBezTo>
                    <a:pt x="271" y="131"/>
                    <a:pt x="271" y="130"/>
                    <a:pt x="271" y="130"/>
                  </a:cubicBezTo>
                  <a:cubicBezTo>
                    <a:pt x="271" y="130"/>
                    <a:pt x="271" y="130"/>
                    <a:pt x="270" y="130"/>
                  </a:cubicBezTo>
                  <a:close/>
                  <a:moveTo>
                    <a:pt x="170" y="55"/>
                  </a:moveTo>
                  <a:cubicBezTo>
                    <a:pt x="168" y="56"/>
                    <a:pt x="168" y="55"/>
                    <a:pt x="166" y="55"/>
                  </a:cubicBezTo>
                  <a:cubicBezTo>
                    <a:pt x="164" y="55"/>
                    <a:pt x="159" y="55"/>
                    <a:pt x="156" y="55"/>
                  </a:cubicBezTo>
                  <a:cubicBezTo>
                    <a:pt x="154" y="55"/>
                    <a:pt x="151" y="55"/>
                    <a:pt x="149" y="54"/>
                  </a:cubicBezTo>
                  <a:cubicBezTo>
                    <a:pt x="146" y="57"/>
                    <a:pt x="143" y="54"/>
                    <a:pt x="139" y="55"/>
                  </a:cubicBezTo>
                  <a:cubicBezTo>
                    <a:pt x="136" y="56"/>
                    <a:pt x="133" y="57"/>
                    <a:pt x="130" y="57"/>
                  </a:cubicBezTo>
                  <a:cubicBezTo>
                    <a:pt x="130" y="57"/>
                    <a:pt x="129" y="56"/>
                    <a:pt x="129" y="56"/>
                  </a:cubicBezTo>
                  <a:cubicBezTo>
                    <a:pt x="125" y="59"/>
                    <a:pt x="115" y="57"/>
                    <a:pt x="110" y="56"/>
                  </a:cubicBezTo>
                  <a:cubicBezTo>
                    <a:pt x="108" y="56"/>
                    <a:pt x="108" y="57"/>
                    <a:pt x="107" y="58"/>
                  </a:cubicBezTo>
                  <a:cubicBezTo>
                    <a:pt x="106" y="58"/>
                    <a:pt x="104" y="57"/>
                    <a:pt x="103" y="58"/>
                  </a:cubicBezTo>
                  <a:cubicBezTo>
                    <a:pt x="100" y="60"/>
                    <a:pt x="95" y="61"/>
                    <a:pt x="92" y="62"/>
                  </a:cubicBezTo>
                  <a:cubicBezTo>
                    <a:pt x="91" y="62"/>
                    <a:pt x="89" y="61"/>
                    <a:pt x="88" y="61"/>
                  </a:cubicBezTo>
                  <a:cubicBezTo>
                    <a:pt x="88" y="61"/>
                    <a:pt x="87" y="60"/>
                    <a:pt x="87" y="60"/>
                  </a:cubicBezTo>
                  <a:cubicBezTo>
                    <a:pt x="87" y="58"/>
                    <a:pt x="90" y="55"/>
                    <a:pt x="92" y="54"/>
                  </a:cubicBezTo>
                  <a:cubicBezTo>
                    <a:pt x="92" y="54"/>
                    <a:pt x="93" y="53"/>
                    <a:pt x="94" y="53"/>
                  </a:cubicBezTo>
                  <a:cubicBezTo>
                    <a:pt x="95" y="52"/>
                    <a:pt x="96" y="52"/>
                    <a:pt x="96" y="51"/>
                  </a:cubicBezTo>
                  <a:cubicBezTo>
                    <a:pt x="99" y="49"/>
                    <a:pt x="102" y="49"/>
                    <a:pt x="104" y="48"/>
                  </a:cubicBezTo>
                  <a:cubicBezTo>
                    <a:pt x="106" y="48"/>
                    <a:pt x="108" y="47"/>
                    <a:pt x="110" y="47"/>
                  </a:cubicBezTo>
                  <a:cubicBezTo>
                    <a:pt x="111" y="46"/>
                    <a:pt x="117" y="47"/>
                    <a:pt x="117" y="47"/>
                  </a:cubicBezTo>
                  <a:cubicBezTo>
                    <a:pt x="120" y="46"/>
                    <a:pt x="125" y="47"/>
                    <a:pt x="126" y="46"/>
                  </a:cubicBezTo>
                  <a:cubicBezTo>
                    <a:pt x="129" y="45"/>
                    <a:pt x="132" y="44"/>
                    <a:pt x="135" y="45"/>
                  </a:cubicBezTo>
                  <a:cubicBezTo>
                    <a:pt x="139" y="46"/>
                    <a:pt x="142" y="45"/>
                    <a:pt x="148" y="45"/>
                  </a:cubicBezTo>
                  <a:cubicBezTo>
                    <a:pt x="151" y="45"/>
                    <a:pt x="154" y="45"/>
                    <a:pt x="156" y="45"/>
                  </a:cubicBezTo>
                  <a:cubicBezTo>
                    <a:pt x="157" y="45"/>
                    <a:pt x="158" y="44"/>
                    <a:pt x="160" y="44"/>
                  </a:cubicBezTo>
                  <a:cubicBezTo>
                    <a:pt x="162" y="44"/>
                    <a:pt x="163" y="46"/>
                    <a:pt x="166" y="44"/>
                  </a:cubicBezTo>
                  <a:cubicBezTo>
                    <a:pt x="167" y="45"/>
                    <a:pt x="169" y="45"/>
                    <a:pt x="170" y="46"/>
                  </a:cubicBezTo>
                  <a:cubicBezTo>
                    <a:pt x="172" y="47"/>
                    <a:pt x="172" y="51"/>
                    <a:pt x="172" y="53"/>
                  </a:cubicBezTo>
                  <a:cubicBezTo>
                    <a:pt x="172" y="54"/>
                    <a:pt x="171" y="54"/>
                    <a:pt x="170" y="55"/>
                  </a:cubicBezTo>
                  <a:close/>
                  <a:moveTo>
                    <a:pt x="94" y="23"/>
                  </a:moveTo>
                  <a:cubicBezTo>
                    <a:pt x="95" y="22"/>
                    <a:pt x="96" y="21"/>
                    <a:pt x="96" y="21"/>
                  </a:cubicBezTo>
                  <a:cubicBezTo>
                    <a:pt x="97" y="20"/>
                    <a:pt x="99" y="21"/>
                    <a:pt x="100" y="21"/>
                  </a:cubicBezTo>
                  <a:cubicBezTo>
                    <a:pt x="104" y="19"/>
                    <a:pt x="109" y="19"/>
                    <a:pt x="113" y="19"/>
                  </a:cubicBezTo>
                  <a:cubicBezTo>
                    <a:pt x="122" y="18"/>
                    <a:pt x="130" y="21"/>
                    <a:pt x="135" y="20"/>
                  </a:cubicBezTo>
                  <a:cubicBezTo>
                    <a:pt x="140" y="19"/>
                    <a:pt x="156" y="16"/>
                    <a:pt x="159" y="17"/>
                  </a:cubicBezTo>
                  <a:cubicBezTo>
                    <a:pt x="159" y="16"/>
                    <a:pt x="159" y="16"/>
                    <a:pt x="159" y="16"/>
                  </a:cubicBezTo>
                  <a:cubicBezTo>
                    <a:pt x="161" y="17"/>
                    <a:pt x="164" y="17"/>
                    <a:pt x="166" y="18"/>
                  </a:cubicBezTo>
                  <a:cubicBezTo>
                    <a:pt x="168" y="17"/>
                    <a:pt x="173" y="19"/>
                    <a:pt x="174" y="19"/>
                  </a:cubicBezTo>
                  <a:cubicBezTo>
                    <a:pt x="175" y="20"/>
                    <a:pt x="175" y="21"/>
                    <a:pt x="176" y="21"/>
                  </a:cubicBezTo>
                  <a:cubicBezTo>
                    <a:pt x="176" y="22"/>
                    <a:pt x="175" y="27"/>
                    <a:pt x="174" y="28"/>
                  </a:cubicBezTo>
                  <a:cubicBezTo>
                    <a:pt x="174" y="29"/>
                    <a:pt x="174" y="29"/>
                    <a:pt x="174" y="29"/>
                  </a:cubicBezTo>
                  <a:cubicBezTo>
                    <a:pt x="148" y="29"/>
                    <a:pt x="120" y="27"/>
                    <a:pt x="102" y="32"/>
                  </a:cubicBezTo>
                  <a:cubicBezTo>
                    <a:pt x="102" y="32"/>
                    <a:pt x="97" y="32"/>
                    <a:pt x="96" y="32"/>
                  </a:cubicBezTo>
                  <a:cubicBezTo>
                    <a:pt x="96" y="32"/>
                    <a:pt x="88" y="33"/>
                    <a:pt x="87" y="33"/>
                  </a:cubicBezTo>
                  <a:cubicBezTo>
                    <a:pt x="86" y="32"/>
                    <a:pt x="85" y="31"/>
                    <a:pt x="84" y="30"/>
                  </a:cubicBezTo>
                  <a:cubicBezTo>
                    <a:pt x="85" y="27"/>
                    <a:pt x="91" y="24"/>
                    <a:pt x="94" y="23"/>
                  </a:cubicBezTo>
                  <a:close/>
                  <a:moveTo>
                    <a:pt x="121" y="83"/>
                  </a:moveTo>
                  <a:cubicBezTo>
                    <a:pt x="119" y="84"/>
                    <a:pt x="113" y="84"/>
                    <a:pt x="111" y="84"/>
                  </a:cubicBezTo>
                  <a:cubicBezTo>
                    <a:pt x="107" y="84"/>
                    <a:pt x="103" y="85"/>
                    <a:pt x="100" y="85"/>
                  </a:cubicBezTo>
                  <a:cubicBezTo>
                    <a:pt x="98" y="85"/>
                    <a:pt x="96" y="85"/>
                    <a:pt x="95" y="85"/>
                  </a:cubicBezTo>
                  <a:cubicBezTo>
                    <a:pt x="94" y="86"/>
                    <a:pt x="94" y="86"/>
                    <a:pt x="94" y="86"/>
                  </a:cubicBezTo>
                  <a:cubicBezTo>
                    <a:pt x="93" y="86"/>
                    <a:pt x="92" y="86"/>
                    <a:pt x="90" y="86"/>
                  </a:cubicBezTo>
                  <a:cubicBezTo>
                    <a:pt x="86" y="88"/>
                    <a:pt x="85" y="89"/>
                    <a:pt x="80" y="88"/>
                  </a:cubicBezTo>
                  <a:cubicBezTo>
                    <a:pt x="80" y="86"/>
                    <a:pt x="82" y="83"/>
                    <a:pt x="82" y="82"/>
                  </a:cubicBezTo>
                  <a:cubicBezTo>
                    <a:pt x="83" y="78"/>
                    <a:pt x="90" y="77"/>
                    <a:pt x="94" y="75"/>
                  </a:cubicBezTo>
                  <a:cubicBezTo>
                    <a:pt x="95" y="75"/>
                    <a:pt x="96" y="75"/>
                    <a:pt x="98" y="75"/>
                  </a:cubicBezTo>
                  <a:cubicBezTo>
                    <a:pt x="98" y="75"/>
                    <a:pt x="103" y="74"/>
                    <a:pt x="103" y="74"/>
                  </a:cubicBezTo>
                  <a:cubicBezTo>
                    <a:pt x="103" y="74"/>
                    <a:pt x="105" y="75"/>
                    <a:pt x="106" y="75"/>
                  </a:cubicBezTo>
                  <a:cubicBezTo>
                    <a:pt x="110" y="74"/>
                    <a:pt x="118" y="74"/>
                    <a:pt x="122" y="72"/>
                  </a:cubicBezTo>
                  <a:cubicBezTo>
                    <a:pt x="123" y="72"/>
                    <a:pt x="131" y="73"/>
                    <a:pt x="132" y="73"/>
                  </a:cubicBezTo>
                  <a:cubicBezTo>
                    <a:pt x="133" y="74"/>
                    <a:pt x="148" y="72"/>
                    <a:pt x="148" y="72"/>
                  </a:cubicBezTo>
                  <a:cubicBezTo>
                    <a:pt x="149" y="72"/>
                    <a:pt x="149" y="72"/>
                    <a:pt x="149" y="71"/>
                  </a:cubicBezTo>
                  <a:cubicBezTo>
                    <a:pt x="149" y="71"/>
                    <a:pt x="149" y="71"/>
                    <a:pt x="149" y="71"/>
                  </a:cubicBezTo>
                  <a:cubicBezTo>
                    <a:pt x="149" y="71"/>
                    <a:pt x="153" y="73"/>
                    <a:pt x="153" y="73"/>
                  </a:cubicBezTo>
                  <a:cubicBezTo>
                    <a:pt x="159" y="70"/>
                    <a:pt x="164" y="72"/>
                    <a:pt x="169" y="73"/>
                  </a:cubicBezTo>
                  <a:cubicBezTo>
                    <a:pt x="171" y="75"/>
                    <a:pt x="170" y="79"/>
                    <a:pt x="170" y="81"/>
                  </a:cubicBezTo>
                  <a:cubicBezTo>
                    <a:pt x="169" y="82"/>
                    <a:pt x="168" y="82"/>
                    <a:pt x="168" y="83"/>
                  </a:cubicBezTo>
                  <a:cubicBezTo>
                    <a:pt x="162" y="83"/>
                    <a:pt x="154" y="82"/>
                    <a:pt x="148" y="83"/>
                  </a:cubicBezTo>
                  <a:cubicBezTo>
                    <a:pt x="147" y="83"/>
                    <a:pt x="142" y="82"/>
                    <a:pt x="142" y="82"/>
                  </a:cubicBezTo>
                  <a:cubicBezTo>
                    <a:pt x="140" y="83"/>
                    <a:pt x="135" y="83"/>
                    <a:pt x="133" y="82"/>
                  </a:cubicBezTo>
                  <a:cubicBezTo>
                    <a:pt x="130" y="84"/>
                    <a:pt x="122" y="83"/>
                    <a:pt x="121" y="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5" name="Freeform 56">
              <a:extLst>
                <a:ext uri="{FF2B5EF4-FFF2-40B4-BE49-F238E27FC236}">
                  <a16:creationId xmlns="" xmlns:a16="http://schemas.microsoft.com/office/drawing/2014/main" id="{45890708-72B4-E349-81A3-44CBFC2E7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7276" y="3024188"/>
              <a:ext cx="220663" cy="657225"/>
            </a:xfrm>
            <a:custGeom>
              <a:avLst/>
              <a:gdLst>
                <a:gd name="T0" fmla="*/ 67 w 73"/>
                <a:gd name="T1" fmla="*/ 1 h 215"/>
                <a:gd name="T2" fmla="*/ 69 w 73"/>
                <a:gd name="T3" fmla="*/ 18 h 215"/>
                <a:gd name="T4" fmla="*/ 65 w 73"/>
                <a:gd name="T5" fmla="*/ 37 h 215"/>
                <a:gd name="T6" fmla="*/ 67 w 73"/>
                <a:gd name="T7" fmla="*/ 53 h 215"/>
                <a:gd name="T8" fmla="*/ 68 w 73"/>
                <a:gd name="T9" fmla="*/ 65 h 215"/>
                <a:gd name="T10" fmla="*/ 68 w 73"/>
                <a:gd name="T11" fmla="*/ 74 h 215"/>
                <a:gd name="T12" fmla="*/ 67 w 73"/>
                <a:gd name="T13" fmla="*/ 91 h 215"/>
                <a:gd name="T14" fmla="*/ 69 w 73"/>
                <a:gd name="T15" fmla="*/ 99 h 215"/>
                <a:gd name="T16" fmla="*/ 71 w 73"/>
                <a:gd name="T17" fmla="*/ 107 h 215"/>
                <a:gd name="T18" fmla="*/ 73 w 73"/>
                <a:gd name="T19" fmla="*/ 114 h 215"/>
                <a:gd name="T20" fmla="*/ 69 w 73"/>
                <a:gd name="T21" fmla="*/ 118 h 215"/>
                <a:gd name="T22" fmla="*/ 68 w 73"/>
                <a:gd name="T23" fmla="*/ 130 h 215"/>
                <a:gd name="T24" fmla="*/ 67 w 73"/>
                <a:gd name="T25" fmla="*/ 137 h 215"/>
                <a:gd name="T26" fmla="*/ 67 w 73"/>
                <a:gd name="T27" fmla="*/ 148 h 215"/>
                <a:gd name="T28" fmla="*/ 65 w 73"/>
                <a:gd name="T29" fmla="*/ 157 h 215"/>
                <a:gd name="T30" fmla="*/ 64 w 73"/>
                <a:gd name="T31" fmla="*/ 159 h 215"/>
                <a:gd name="T32" fmla="*/ 63 w 73"/>
                <a:gd name="T33" fmla="*/ 160 h 215"/>
                <a:gd name="T34" fmla="*/ 63 w 73"/>
                <a:gd name="T35" fmla="*/ 168 h 215"/>
                <a:gd name="T36" fmla="*/ 64 w 73"/>
                <a:gd name="T37" fmla="*/ 186 h 215"/>
                <a:gd name="T38" fmla="*/ 65 w 73"/>
                <a:gd name="T39" fmla="*/ 197 h 215"/>
                <a:gd name="T40" fmla="*/ 65 w 73"/>
                <a:gd name="T41" fmla="*/ 208 h 215"/>
                <a:gd name="T42" fmla="*/ 61 w 73"/>
                <a:gd name="T43" fmla="*/ 215 h 215"/>
                <a:gd name="T44" fmla="*/ 55 w 73"/>
                <a:gd name="T45" fmla="*/ 208 h 215"/>
                <a:gd name="T46" fmla="*/ 53 w 73"/>
                <a:gd name="T47" fmla="*/ 204 h 215"/>
                <a:gd name="T48" fmla="*/ 48 w 73"/>
                <a:gd name="T49" fmla="*/ 186 h 215"/>
                <a:gd name="T50" fmla="*/ 48 w 73"/>
                <a:gd name="T51" fmla="*/ 178 h 215"/>
                <a:gd name="T52" fmla="*/ 45 w 73"/>
                <a:gd name="T53" fmla="*/ 147 h 215"/>
                <a:gd name="T54" fmla="*/ 33 w 73"/>
                <a:gd name="T55" fmla="*/ 153 h 215"/>
                <a:gd name="T56" fmla="*/ 18 w 73"/>
                <a:gd name="T57" fmla="*/ 161 h 215"/>
                <a:gd name="T58" fmla="*/ 11 w 73"/>
                <a:gd name="T59" fmla="*/ 163 h 215"/>
                <a:gd name="T60" fmla="*/ 4 w 73"/>
                <a:gd name="T61" fmla="*/ 155 h 215"/>
                <a:gd name="T62" fmla="*/ 0 w 73"/>
                <a:gd name="T63" fmla="*/ 147 h 215"/>
                <a:gd name="T64" fmla="*/ 0 w 73"/>
                <a:gd name="T65" fmla="*/ 138 h 215"/>
                <a:gd name="T66" fmla="*/ 0 w 73"/>
                <a:gd name="T67" fmla="*/ 127 h 215"/>
                <a:gd name="T68" fmla="*/ 8 w 73"/>
                <a:gd name="T69" fmla="*/ 112 h 215"/>
                <a:gd name="T70" fmla="*/ 12 w 73"/>
                <a:gd name="T71" fmla="*/ 90 h 215"/>
                <a:gd name="T72" fmla="*/ 12 w 73"/>
                <a:gd name="T73" fmla="*/ 73 h 215"/>
                <a:gd name="T74" fmla="*/ 13 w 73"/>
                <a:gd name="T75" fmla="*/ 64 h 215"/>
                <a:gd name="T76" fmla="*/ 18 w 73"/>
                <a:gd name="T77" fmla="*/ 47 h 215"/>
                <a:gd name="T78" fmla="*/ 24 w 73"/>
                <a:gd name="T79" fmla="*/ 41 h 215"/>
                <a:gd name="T80" fmla="*/ 32 w 73"/>
                <a:gd name="T81" fmla="*/ 39 h 215"/>
                <a:gd name="T82" fmla="*/ 38 w 73"/>
                <a:gd name="T83" fmla="*/ 47 h 215"/>
                <a:gd name="T84" fmla="*/ 28 w 73"/>
                <a:gd name="T85" fmla="*/ 62 h 215"/>
                <a:gd name="T86" fmla="*/ 31 w 73"/>
                <a:gd name="T87" fmla="*/ 81 h 215"/>
                <a:gd name="T88" fmla="*/ 31 w 73"/>
                <a:gd name="T89" fmla="*/ 89 h 215"/>
                <a:gd name="T90" fmla="*/ 30 w 73"/>
                <a:gd name="T91" fmla="*/ 99 h 215"/>
                <a:gd name="T92" fmla="*/ 48 w 73"/>
                <a:gd name="T93" fmla="*/ 115 h 215"/>
                <a:gd name="T94" fmla="*/ 50 w 73"/>
                <a:gd name="T95" fmla="*/ 115 h 215"/>
                <a:gd name="T96" fmla="*/ 51 w 73"/>
                <a:gd name="T97" fmla="*/ 109 h 215"/>
                <a:gd name="T98" fmla="*/ 55 w 73"/>
                <a:gd name="T99" fmla="*/ 79 h 215"/>
                <a:gd name="T100" fmla="*/ 53 w 73"/>
                <a:gd name="T101" fmla="*/ 35 h 215"/>
                <a:gd name="T102" fmla="*/ 60 w 73"/>
                <a:gd name="T103" fmla="*/ 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3" h="215">
                  <a:moveTo>
                    <a:pt x="65" y="0"/>
                  </a:moveTo>
                  <a:cubicBezTo>
                    <a:pt x="66" y="0"/>
                    <a:pt x="67" y="0"/>
                    <a:pt x="67" y="1"/>
                  </a:cubicBezTo>
                  <a:cubicBezTo>
                    <a:pt x="70" y="3"/>
                    <a:pt x="68" y="10"/>
                    <a:pt x="69" y="15"/>
                  </a:cubicBezTo>
                  <a:cubicBezTo>
                    <a:pt x="69" y="16"/>
                    <a:pt x="69" y="17"/>
                    <a:pt x="69" y="18"/>
                  </a:cubicBezTo>
                  <a:cubicBezTo>
                    <a:pt x="71" y="22"/>
                    <a:pt x="69" y="30"/>
                    <a:pt x="67" y="34"/>
                  </a:cubicBezTo>
                  <a:cubicBezTo>
                    <a:pt x="66" y="35"/>
                    <a:pt x="66" y="37"/>
                    <a:pt x="65" y="37"/>
                  </a:cubicBezTo>
                  <a:cubicBezTo>
                    <a:pt x="64" y="39"/>
                    <a:pt x="65" y="45"/>
                    <a:pt x="66" y="46"/>
                  </a:cubicBezTo>
                  <a:cubicBezTo>
                    <a:pt x="66" y="47"/>
                    <a:pt x="66" y="51"/>
                    <a:pt x="67" y="53"/>
                  </a:cubicBezTo>
                  <a:cubicBezTo>
                    <a:pt x="67" y="55"/>
                    <a:pt x="67" y="57"/>
                    <a:pt x="67" y="59"/>
                  </a:cubicBezTo>
                  <a:cubicBezTo>
                    <a:pt x="67" y="61"/>
                    <a:pt x="67" y="63"/>
                    <a:pt x="68" y="65"/>
                  </a:cubicBezTo>
                  <a:cubicBezTo>
                    <a:pt x="68" y="67"/>
                    <a:pt x="67" y="70"/>
                    <a:pt x="67" y="71"/>
                  </a:cubicBezTo>
                  <a:cubicBezTo>
                    <a:pt x="67" y="71"/>
                    <a:pt x="68" y="73"/>
                    <a:pt x="68" y="74"/>
                  </a:cubicBezTo>
                  <a:cubicBezTo>
                    <a:pt x="69" y="76"/>
                    <a:pt x="67" y="82"/>
                    <a:pt x="68" y="85"/>
                  </a:cubicBezTo>
                  <a:cubicBezTo>
                    <a:pt x="68" y="86"/>
                    <a:pt x="65" y="89"/>
                    <a:pt x="67" y="91"/>
                  </a:cubicBezTo>
                  <a:cubicBezTo>
                    <a:pt x="67" y="92"/>
                    <a:pt x="66" y="94"/>
                    <a:pt x="67" y="95"/>
                  </a:cubicBezTo>
                  <a:cubicBezTo>
                    <a:pt x="68" y="97"/>
                    <a:pt x="68" y="98"/>
                    <a:pt x="69" y="99"/>
                  </a:cubicBezTo>
                  <a:cubicBezTo>
                    <a:pt x="69" y="101"/>
                    <a:pt x="69" y="104"/>
                    <a:pt x="69" y="106"/>
                  </a:cubicBezTo>
                  <a:cubicBezTo>
                    <a:pt x="70" y="106"/>
                    <a:pt x="71" y="107"/>
                    <a:pt x="71" y="107"/>
                  </a:cubicBezTo>
                  <a:cubicBezTo>
                    <a:pt x="72" y="109"/>
                    <a:pt x="71" y="110"/>
                    <a:pt x="72" y="112"/>
                  </a:cubicBezTo>
                  <a:cubicBezTo>
                    <a:pt x="72" y="113"/>
                    <a:pt x="73" y="112"/>
                    <a:pt x="73" y="114"/>
                  </a:cubicBezTo>
                  <a:cubicBezTo>
                    <a:pt x="72" y="114"/>
                    <a:pt x="71" y="116"/>
                    <a:pt x="72" y="117"/>
                  </a:cubicBezTo>
                  <a:cubicBezTo>
                    <a:pt x="71" y="117"/>
                    <a:pt x="70" y="118"/>
                    <a:pt x="69" y="118"/>
                  </a:cubicBezTo>
                  <a:cubicBezTo>
                    <a:pt x="69" y="119"/>
                    <a:pt x="67" y="127"/>
                    <a:pt x="67" y="127"/>
                  </a:cubicBezTo>
                  <a:cubicBezTo>
                    <a:pt x="67" y="128"/>
                    <a:pt x="68" y="129"/>
                    <a:pt x="68" y="130"/>
                  </a:cubicBezTo>
                  <a:cubicBezTo>
                    <a:pt x="68" y="132"/>
                    <a:pt x="68" y="133"/>
                    <a:pt x="68" y="134"/>
                  </a:cubicBezTo>
                  <a:cubicBezTo>
                    <a:pt x="68" y="135"/>
                    <a:pt x="67" y="138"/>
                    <a:pt x="67" y="137"/>
                  </a:cubicBezTo>
                  <a:cubicBezTo>
                    <a:pt x="67" y="138"/>
                    <a:pt x="67" y="138"/>
                    <a:pt x="67" y="139"/>
                  </a:cubicBezTo>
                  <a:cubicBezTo>
                    <a:pt x="67" y="139"/>
                    <a:pt x="66" y="148"/>
                    <a:pt x="67" y="148"/>
                  </a:cubicBezTo>
                  <a:cubicBezTo>
                    <a:pt x="67" y="148"/>
                    <a:pt x="67" y="149"/>
                    <a:pt x="67" y="149"/>
                  </a:cubicBezTo>
                  <a:cubicBezTo>
                    <a:pt x="66" y="152"/>
                    <a:pt x="64" y="155"/>
                    <a:pt x="65" y="157"/>
                  </a:cubicBezTo>
                  <a:cubicBezTo>
                    <a:pt x="65" y="157"/>
                    <a:pt x="65" y="158"/>
                    <a:pt x="65" y="158"/>
                  </a:cubicBezTo>
                  <a:cubicBezTo>
                    <a:pt x="65" y="158"/>
                    <a:pt x="65" y="158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4" y="160"/>
                    <a:pt x="64" y="160"/>
                    <a:pt x="63" y="160"/>
                  </a:cubicBezTo>
                  <a:cubicBezTo>
                    <a:pt x="63" y="162"/>
                    <a:pt x="63" y="164"/>
                    <a:pt x="63" y="166"/>
                  </a:cubicBezTo>
                  <a:cubicBezTo>
                    <a:pt x="63" y="167"/>
                    <a:pt x="63" y="167"/>
                    <a:pt x="63" y="168"/>
                  </a:cubicBezTo>
                  <a:cubicBezTo>
                    <a:pt x="61" y="173"/>
                    <a:pt x="64" y="179"/>
                    <a:pt x="65" y="181"/>
                  </a:cubicBezTo>
                  <a:cubicBezTo>
                    <a:pt x="65" y="183"/>
                    <a:pt x="65" y="184"/>
                    <a:pt x="64" y="186"/>
                  </a:cubicBezTo>
                  <a:cubicBezTo>
                    <a:pt x="64" y="186"/>
                    <a:pt x="64" y="186"/>
                    <a:pt x="64" y="186"/>
                  </a:cubicBezTo>
                  <a:cubicBezTo>
                    <a:pt x="64" y="186"/>
                    <a:pt x="65" y="197"/>
                    <a:pt x="65" y="197"/>
                  </a:cubicBezTo>
                  <a:cubicBezTo>
                    <a:pt x="65" y="197"/>
                    <a:pt x="64" y="201"/>
                    <a:pt x="64" y="201"/>
                  </a:cubicBezTo>
                  <a:cubicBezTo>
                    <a:pt x="65" y="202"/>
                    <a:pt x="65" y="207"/>
                    <a:pt x="65" y="208"/>
                  </a:cubicBezTo>
                  <a:cubicBezTo>
                    <a:pt x="65" y="209"/>
                    <a:pt x="64" y="209"/>
                    <a:pt x="63" y="209"/>
                  </a:cubicBezTo>
                  <a:cubicBezTo>
                    <a:pt x="63" y="211"/>
                    <a:pt x="63" y="214"/>
                    <a:pt x="61" y="215"/>
                  </a:cubicBezTo>
                  <a:cubicBezTo>
                    <a:pt x="60" y="215"/>
                    <a:pt x="61" y="215"/>
                    <a:pt x="60" y="215"/>
                  </a:cubicBezTo>
                  <a:cubicBezTo>
                    <a:pt x="57" y="213"/>
                    <a:pt x="58" y="210"/>
                    <a:pt x="55" y="208"/>
                  </a:cubicBezTo>
                  <a:cubicBezTo>
                    <a:pt x="55" y="208"/>
                    <a:pt x="56" y="208"/>
                    <a:pt x="56" y="207"/>
                  </a:cubicBezTo>
                  <a:cubicBezTo>
                    <a:pt x="56" y="206"/>
                    <a:pt x="54" y="205"/>
                    <a:pt x="53" y="204"/>
                  </a:cubicBezTo>
                  <a:cubicBezTo>
                    <a:pt x="52" y="202"/>
                    <a:pt x="53" y="199"/>
                    <a:pt x="52" y="197"/>
                  </a:cubicBezTo>
                  <a:cubicBezTo>
                    <a:pt x="51" y="194"/>
                    <a:pt x="50" y="188"/>
                    <a:pt x="48" y="186"/>
                  </a:cubicBezTo>
                  <a:cubicBezTo>
                    <a:pt x="48" y="185"/>
                    <a:pt x="49" y="183"/>
                    <a:pt x="49" y="182"/>
                  </a:cubicBezTo>
                  <a:cubicBezTo>
                    <a:pt x="48" y="181"/>
                    <a:pt x="48" y="179"/>
                    <a:pt x="48" y="178"/>
                  </a:cubicBezTo>
                  <a:cubicBezTo>
                    <a:pt x="48" y="174"/>
                    <a:pt x="49" y="168"/>
                    <a:pt x="48" y="166"/>
                  </a:cubicBezTo>
                  <a:cubicBezTo>
                    <a:pt x="46" y="163"/>
                    <a:pt x="51" y="148"/>
                    <a:pt x="45" y="147"/>
                  </a:cubicBezTo>
                  <a:cubicBezTo>
                    <a:pt x="43" y="148"/>
                    <a:pt x="40" y="148"/>
                    <a:pt x="38" y="149"/>
                  </a:cubicBezTo>
                  <a:cubicBezTo>
                    <a:pt x="37" y="150"/>
                    <a:pt x="35" y="152"/>
                    <a:pt x="33" y="153"/>
                  </a:cubicBezTo>
                  <a:cubicBezTo>
                    <a:pt x="33" y="153"/>
                    <a:pt x="23" y="157"/>
                    <a:pt x="23" y="157"/>
                  </a:cubicBezTo>
                  <a:cubicBezTo>
                    <a:pt x="21" y="158"/>
                    <a:pt x="20" y="160"/>
                    <a:pt x="18" y="161"/>
                  </a:cubicBezTo>
                  <a:cubicBezTo>
                    <a:pt x="16" y="161"/>
                    <a:pt x="15" y="161"/>
                    <a:pt x="13" y="161"/>
                  </a:cubicBezTo>
                  <a:cubicBezTo>
                    <a:pt x="13" y="162"/>
                    <a:pt x="12" y="162"/>
                    <a:pt x="11" y="163"/>
                  </a:cubicBezTo>
                  <a:cubicBezTo>
                    <a:pt x="8" y="164"/>
                    <a:pt x="5" y="159"/>
                    <a:pt x="4" y="157"/>
                  </a:cubicBezTo>
                  <a:cubicBezTo>
                    <a:pt x="4" y="156"/>
                    <a:pt x="4" y="156"/>
                    <a:pt x="4" y="155"/>
                  </a:cubicBezTo>
                  <a:cubicBezTo>
                    <a:pt x="2" y="152"/>
                    <a:pt x="2" y="150"/>
                    <a:pt x="0" y="148"/>
                  </a:cubicBezTo>
                  <a:cubicBezTo>
                    <a:pt x="1" y="147"/>
                    <a:pt x="0" y="146"/>
                    <a:pt x="0" y="147"/>
                  </a:cubicBezTo>
                  <a:cubicBezTo>
                    <a:pt x="0" y="147"/>
                    <a:pt x="0" y="144"/>
                    <a:pt x="0" y="144"/>
                  </a:cubicBezTo>
                  <a:cubicBezTo>
                    <a:pt x="0" y="142"/>
                    <a:pt x="0" y="138"/>
                    <a:pt x="0" y="138"/>
                  </a:cubicBezTo>
                  <a:cubicBezTo>
                    <a:pt x="2" y="137"/>
                    <a:pt x="1" y="129"/>
                    <a:pt x="0" y="127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26"/>
                    <a:pt x="1" y="124"/>
                    <a:pt x="0" y="123"/>
                  </a:cubicBezTo>
                  <a:cubicBezTo>
                    <a:pt x="2" y="119"/>
                    <a:pt x="7" y="115"/>
                    <a:pt x="8" y="112"/>
                  </a:cubicBezTo>
                  <a:cubicBezTo>
                    <a:pt x="8" y="111"/>
                    <a:pt x="8" y="110"/>
                    <a:pt x="8" y="109"/>
                  </a:cubicBezTo>
                  <a:cubicBezTo>
                    <a:pt x="10" y="104"/>
                    <a:pt x="10" y="93"/>
                    <a:pt x="12" y="90"/>
                  </a:cubicBezTo>
                  <a:cubicBezTo>
                    <a:pt x="12" y="87"/>
                    <a:pt x="12" y="85"/>
                    <a:pt x="12" y="83"/>
                  </a:cubicBezTo>
                  <a:cubicBezTo>
                    <a:pt x="12" y="79"/>
                    <a:pt x="11" y="76"/>
                    <a:pt x="12" y="73"/>
                  </a:cubicBezTo>
                  <a:cubicBezTo>
                    <a:pt x="13" y="70"/>
                    <a:pt x="13" y="66"/>
                    <a:pt x="14" y="65"/>
                  </a:cubicBezTo>
                  <a:cubicBezTo>
                    <a:pt x="14" y="64"/>
                    <a:pt x="14" y="64"/>
                    <a:pt x="13" y="64"/>
                  </a:cubicBezTo>
                  <a:cubicBezTo>
                    <a:pt x="13" y="63"/>
                    <a:pt x="15" y="60"/>
                    <a:pt x="14" y="58"/>
                  </a:cubicBezTo>
                  <a:cubicBezTo>
                    <a:pt x="16" y="55"/>
                    <a:pt x="17" y="50"/>
                    <a:pt x="18" y="47"/>
                  </a:cubicBezTo>
                  <a:cubicBezTo>
                    <a:pt x="19" y="47"/>
                    <a:pt x="20" y="46"/>
                    <a:pt x="21" y="45"/>
                  </a:cubicBezTo>
                  <a:cubicBezTo>
                    <a:pt x="23" y="44"/>
                    <a:pt x="21" y="42"/>
                    <a:pt x="24" y="41"/>
                  </a:cubicBezTo>
                  <a:cubicBezTo>
                    <a:pt x="24" y="41"/>
                    <a:pt x="24" y="40"/>
                    <a:pt x="24" y="40"/>
                  </a:cubicBezTo>
                  <a:cubicBezTo>
                    <a:pt x="26" y="40"/>
                    <a:pt x="31" y="38"/>
                    <a:pt x="32" y="39"/>
                  </a:cubicBezTo>
                  <a:cubicBezTo>
                    <a:pt x="33" y="40"/>
                    <a:pt x="33" y="41"/>
                    <a:pt x="34" y="43"/>
                  </a:cubicBezTo>
                  <a:cubicBezTo>
                    <a:pt x="35" y="44"/>
                    <a:pt x="37" y="45"/>
                    <a:pt x="38" y="47"/>
                  </a:cubicBezTo>
                  <a:cubicBezTo>
                    <a:pt x="39" y="48"/>
                    <a:pt x="39" y="49"/>
                    <a:pt x="38" y="50"/>
                  </a:cubicBezTo>
                  <a:cubicBezTo>
                    <a:pt x="37" y="59"/>
                    <a:pt x="31" y="56"/>
                    <a:pt x="28" y="62"/>
                  </a:cubicBezTo>
                  <a:cubicBezTo>
                    <a:pt x="27" y="65"/>
                    <a:pt x="30" y="74"/>
                    <a:pt x="31" y="76"/>
                  </a:cubicBezTo>
                  <a:cubicBezTo>
                    <a:pt x="32" y="78"/>
                    <a:pt x="31" y="80"/>
                    <a:pt x="31" y="81"/>
                  </a:cubicBezTo>
                  <a:cubicBezTo>
                    <a:pt x="31" y="82"/>
                    <a:pt x="31" y="84"/>
                    <a:pt x="30" y="85"/>
                  </a:cubicBezTo>
                  <a:cubicBezTo>
                    <a:pt x="30" y="86"/>
                    <a:pt x="31" y="88"/>
                    <a:pt x="31" y="89"/>
                  </a:cubicBezTo>
                  <a:cubicBezTo>
                    <a:pt x="31" y="92"/>
                    <a:pt x="30" y="93"/>
                    <a:pt x="30" y="94"/>
                  </a:cubicBezTo>
                  <a:cubicBezTo>
                    <a:pt x="29" y="95"/>
                    <a:pt x="30" y="99"/>
                    <a:pt x="30" y="99"/>
                  </a:cubicBezTo>
                  <a:cubicBezTo>
                    <a:pt x="28" y="100"/>
                    <a:pt x="27" y="110"/>
                    <a:pt x="28" y="111"/>
                  </a:cubicBezTo>
                  <a:cubicBezTo>
                    <a:pt x="30" y="115"/>
                    <a:pt x="41" y="114"/>
                    <a:pt x="48" y="115"/>
                  </a:cubicBezTo>
                  <a:cubicBezTo>
                    <a:pt x="48" y="114"/>
                    <a:pt x="48" y="115"/>
                    <a:pt x="49" y="114"/>
                  </a:cubicBezTo>
                  <a:cubicBezTo>
                    <a:pt x="49" y="115"/>
                    <a:pt x="49" y="115"/>
                    <a:pt x="50" y="115"/>
                  </a:cubicBezTo>
                  <a:cubicBezTo>
                    <a:pt x="51" y="113"/>
                    <a:pt x="51" y="113"/>
                    <a:pt x="52" y="111"/>
                  </a:cubicBezTo>
                  <a:cubicBezTo>
                    <a:pt x="51" y="111"/>
                    <a:pt x="51" y="111"/>
                    <a:pt x="51" y="109"/>
                  </a:cubicBezTo>
                  <a:cubicBezTo>
                    <a:pt x="56" y="105"/>
                    <a:pt x="55" y="98"/>
                    <a:pt x="56" y="90"/>
                  </a:cubicBezTo>
                  <a:cubicBezTo>
                    <a:pt x="56" y="87"/>
                    <a:pt x="55" y="83"/>
                    <a:pt x="55" y="79"/>
                  </a:cubicBezTo>
                  <a:cubicBezTo>
                    <a:pt x="57" y="77"/>
                    <a:pt x="56" y="67"/>
                    <a:pt x="56" y="63"/>
                  </a:cubicBezTo>
                  <a:cubicBezTo>
                    <a:pt x="56" y="50"/>
                    <a:pt x="57" y="44"/>
                    <a:pt x="53" y="35"/>
                  </a:cubicBezTo>
                  <a:cubicBezTo>
                    <a:pt x="53" y="30"/>
                    <a:pt x="53" y="25"/>
                    <a:pt x="53" y="19"/>
                  </a:cubicBezTo>
                  <a:cubicBezTo>
                    <a:pt x="57" y="17"/>
                    <a:pt x="58" y="5"/>
                    <a:pt x="60" y="4"/>
                  </a:cubicBezTo>
                  <a:cubicBezTo>
                    <a:pt x="61" y="2"/>
                    <a:pt x="64" y="2"/>
                    <a:pt x="6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6" name="Freeform 57">
              <a:extLst>
                <a:ext uri="{FF2B5EF4-FFF2-40B4-BE49-F238E27FC236}">
                  <a16:creationId xmlns="" xmlns:a16="http://schemas.microsoft.com/office/drawing/2014/main" id="{D1D1CD1A-0358-FC4A-904E-C9F31E4C1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8101" y="3040063"/>
              <a:ext cx="76200" cy="436563"/>
            </a:xfrm>
            <a:custGeom>
              <a:avLst/>
              <a:gdLst>
                <a:gd name="T0" fmla="*/ 10 w 25"/>
                <a:gd name="T1" fmla="*/ 0 h 143"/>
                <a:gd name="T2" fmla="*/ 16 w 25"/>
                <a:gd name="T3" fmla="*/ 0 h 143"/>
                <a:gd name="T4" fmla="*/ 24 w 25"/>
                <a:gd name="T5" fmla="*/ 12 h 143"/>
                <a:gd name="T6" fmla="*/ 25 w 25"/>
                <a:gd name="T7" fmla="*/ 18 h 143"/>
                <a:gd name="T8" fmla="*/ 23 w 25"/>
                <a:gd name="T9" fmla="*/ 24 h 143"/>
                <a:gd name="T10" fmla="*/ 22 w 25"/>
                <a:gd name="T11" fmla="*/ 26 h 143"/>
                <a:gd name="T12" fmla="*/ 22 w 25"/>
                <a:gd name="T13" fmla="*/ 26 h 143"/>
                <a:gd name="T14" fmla="*/ 21 w 25"/>
                <a:gd name="T15" fmla="*/ 29 h 143"/>
                <a:gd name="T16" fmla="*/ 19 w 25"/>
                <a:gd name="T17" fmla="*/ 32 h 143"/>
                <a:gd name="T18" fmla="*/ 21 w 25"/>
                <a:gd name="T19" fmla="*/ 48 h 143"/>
                <a:gd name="T20" fmla="*/ 21 w 25"/>
                <a:gd name="T21" fmla="*/ 64 h 143"/>
                <a:gd name="T22" fmla="*/ 21 w 25"/>
                <a:gd name="T23" fmla="*/ 64 h 143"/>
                <a:gd name="T24" fmla="*/ 17 w 25"/>
                <a:gd name="T25" fmla="*/ 69 h 143"/>
                <a:gd name="T26" fmla="*/ 17 w 25"/>
                <a:gd name="T27" fmla="*/ 76 h 143"/>
                <a:gd name="T28" fmla="*/ 17 w 25"/>
                <a:gd name="T29" fmla="*/ 76 h 143"/>
                <a:gd name="T30" fmla="*/ 17 w 25"/>
                <a:gd name="T31" fmla="*/ 81 h 143"/>
                <a:gd name="T32" fmla="*/ 17 w 25"/>
                <a:gd name="T33" fmla="*/ 90 h 143"/>
                <a:gd name="T34" fmla="*/ 17 w 25"/>
                <a:gd name="T35" fmla="*/ 91 h 143"/>
                <a:gd name="T36" fmla="*/ 18 w 25"/>
                <a:gd name="T37" fmla="*/ 97 h 143"/>
                <a:gd name="T38" fmla="*/ 17 w 25"/>
                <a:gd name="T39" fmla="*/ 100 h 143"/>
                <a:gd name="T40" fmla="*/ 17 w 25"/>
                <a:gd name="T41" fmla="*/ 100 h 143"/>
                <a:gd name="T42" fmla="*/ 18 w 25"/>
                <a:gd name="T43" fmla="*/ 100 h 143"/>
                <a:gd name="T44" fmla="*/ 18 w 25"/>
                <a:gd name="T45" fmla="*/ 102 h 143"/>
                <a:gd name="T46" fmla="*/ 18 w 25"/>
                <a:gd name="T47" fmla="*/ 108 h 143"/>
                <a:gd name="T48" fmla="*/ 17 w 25"/>
                <a:gd name="T49" fmla="*/ 108 h 143"/>
                <a:gd name="T50" fmla="*/ 17 w 25"/>
                <a:gd name="T51" fmla="*/ 113 h 143"/>
                <a:gd name="T52" fmla="*/ 16 w 25"/>
                <a:gd name="T53" fmla="*/ 117 h 143"/>
                <a:gd name="T54" fmla="*/ 16 w 25"/>
                <a:gd name="T55" fmla="*/ 118 h 143"/>
                <a:gd name="T56" fmla="*/ 15 w 25"/>
                <a:gd name="T57" fmla="*/ 119 h 143"/>
                <a:gd name="T58" fmla="*/ 15 w 25"/>
                <a:gd name="T59" fmla="*/ 121 h 143"/>
                <a:gd name="T60" fmla="*/ 12 w 25"/>
                <a:gd name="T61" fmla="*/ 130 h 143"/>
                <a:gd name="T62" fmla="*/ 5 w 25"/>
                <a:gd name="T63" fmla="*/ 142 h 143"/>
                <a:gd name="T64" fmla="*/ 3 w 25"/>
                <a:gd name="T65" fmla="*/ 141 h 143"/>
                <a:gd name="T66" fmla="*/ 0 w 25"/>
                <a:gd name="T67" fmla="*/ 129 h 143"/>
                <a:gd name="T68" fmla="*/ 1 w 25"/>
                <a:gd name="T69" fmla="*/ 127 h 143"/>
                <a:gd name="T70" fmla="*/ 4 w 25"/>
                <a:gd name="T71" fmla="*/ 126 h 143"/>
                <a:gd name="T72" fmla="*/ 5 w 25"/>
                <a:gd name="T73" fmla="*/ 126 h 143"/>
                <a:gd name="T74" fmla="*/ 8 w 25"/>
                <a:gd name="T75" fmla="*/ 123 h 143"/>
                <a:gd name="T76" fmla="*/ 9 w 25"/>
                <a:gd name="T77" fmla="*/ 114 h 143"/>
                <a:gd name="T78" fmla="*/ 9 w 25"/>
                <a:gd name="T79" fmla="*/ 104 h 143"/>
                <a:gd name="T80" fmla="*/ 9 w 25"/>
                <a:gd name="T81" fmla="*/ 92 h 143"/>
                <a:gd name="T82" fmla="*/ 8 w 25"/>
                <a:gd name="T83" fmla="*/ 83 h 143"/>
                <a:gd name="T84" fmla="*/ 9 w 25"/>
                <a:gd name="T85" fmla="*/ 62 h 143"/>
                <a:gd name="T86" fmla="*/ 8 w 25"/>
                <a:gd name="T87" fmla="*/ 58 h 143"/>
                <a:gd name="T88" fmla="*/ 8 w 25"/>
                <a:gd name="T89" fmla="*/ 57 h 143"/>
                <a:gd name="T90" fmla="*/ 9 w 25"/>
                <a:gd name="T91" fmla="*/ 52 h 143"/>
                <a:gd name="T92" fmla="*/ 10 w 25"/>
                <a:gd name="T93" fmla="*/ 52 h 143"/>
                <a:gd name="T94" fmla="*/ 9 w 25"/>
                <a:gd name="T95" fmla="*/ 48 h 143"/>
                <a:gd name="T96" fmla="*/ 9 w 25"/>
                <a:gd name="T97" fmla="*/ 34 h 143"/>
                <a:gd name="T98" fmla="*/ 9 w 25"/>
                <a:gd name="T99" fmla="*/ 25 h 143"/>
                <a:gd name="T100" fmla="*/ 8 w 25"/>
                <a:gd name="T101" fmla="*/ 20 h 143"/>
                <a:gd name="T102" fmla="*/ 9 w 25"/>
                <a:gd name="T103" fmla="*/ 11 h 143"/>
                <a:gd name="T104" fmla="*/ 10 w 25"/>
                <a:gd name="T10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" h="143">
                  <a:moveTo>
                    <a:pt x="10" y="0"/>
                  </a:moveTo>
                  <a:cubicBezTo>
                    <a:pt x="11" y="0"/>
                    <a:pt x="16" y="0"/>
                    <a:pt x="16" y="0"/>
                  </a:cubicBezTo>
                  <a:cubicBezTo>
                    <a:pt x="20" y="0"/>
                    <a:pt x="23" y="10"/>
                    <a:pt x="24" y="12"/>
                  </a:cubicBezTo>
                  <a:cubicBezTo>
                    <a:pt x="24" y="12"/>
                    <a:pt x="24" y="17"/>
                    <a:pt x="25" y="18"/>
                  </a:cubicBezTo>
                  <a:cubicBezTo>
                    <a:pt x="23" y="19"/>
                    <a:pt x="24" y="22"/>
                    <a:pt x="23" y="24"/>
                  </a:cubicBezTo>
                  <a:cubicBezTo>
                    <a:pt x="23" y="25"/>
                    <a:pt x="22" y="25"/>
                    <a:pt x="22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1" y="27"/>
                    <a:pt x="21" y="28"/>
                    <a:pt x="21" y="29"/>
                  </a:cubicBezTo>
                  <a:cubicBezTo>
                    <a:pt x="20" y="30"/>
                    <a:pt x="19" y="31"/>
                    <a:pt x="19" y="32"/>
                  </a:cubicBezTo>
                  <a:cubicBezTo>
                    <a:pt x="17" y="37"/>
                    <a:pt x="20" y="46"/>
                    <a:pt x="21" y="48"/>
                  </a:cubicBezTo>
                  <a:cubicBezTo>
                    <a:pt x="22" y="49"/>
                    <a:pt x="21" y="62"/>
                    <a:pt x="21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0" y="66"/>
                    <a:pt x="19" y="67"/>
                    <a:pt x="17" y="69"/>
                  </a:cubicBezTo>
                  <a:cubicBezTo>
                    <a:pt x="17" y="69"/>
                    <a:pt x="17" y="76"/>
                    <a:pt x="17" y="76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6" y="77"/>
                    <a:pt x="17" y="81"/>
                    <a:pt x="17" y="81"/>
                  </a:cubicBezTo>
                  <a:cubicBezTo>
                    <a:pt x="17" y="82"/>
                    <a:pt x="17" y="88"/>
                    <a:pt x="17" y="90"/>
                  </a:cubicBezTo>
                  <a:cubicBezTo>
                    <a:pt x="17" y="91"/>
                    <a:pt x="18" y="91"/>
                    <a:pt x="17" y="91"/>
                  </a:cubicBezTo>
                  <a:cubicBezTo>
                    <a:pt x="16" y="93"/>
                    <a:pt x="18" y="97"/>
                    <a:pt x="18" y="97"/>
                  </a:cubicBezTo>
                  <a:cubicBezTo>
                    <a:pt x="18" y="98"/>
                    <a:pt x="18" y="99"/>
                    <a:pt x="17" y="100"/>
                  </a:cubicBezTo>
                  <a:cubicBezTo>
                    <a:pt x="17" y="100"/>
                    <a:pt x="17" y="100"/>
                    <a:pt x="17" y="100"/>
                  </a:cubicBezTo>
                  <a:cubicBezTo>
                    <a:pt x="18" y="100"/>
                    <a:pt x="18" y="100"/>
                    <a:pt x="18" y="100"/>
                  </a:cubicBezTo>
                  <a:cubicBezTo>
                    <a:pt x="18" y="101"/>
                    <a:pt x="18" y="102"/>
                    <a:pt x="18" y="102"/>
                  </a:cubicBezTo>
                  <a:cubicBezTo>
                    <a:pt x="17" y="104"/>
                    <a:pt x="18" y="106"/>
                    <a:pt x="18" y="108"/>
                  </a:cubicBezTo>
                  <a:cubicBezTo>
                    <a:pt x="18" y="108"/>
                    <a:pt x="18" y="108"/>
                    <a:pt x="17" y="108"/>
                  </a:cubicBezTo>
                  <a:cubicBezTo>
                    <a:pt x="17" y="110"/>
                    <a:pt x="17" y="112"/>
                    <a:pt x="17" y="113"/>
                  </a:cubicBezTo>
                  <a:cubicBezTo>
                    <a:pt x="17" y="115"/>
                    <a:pt x="16" y="116"/>
                    <a:pt x="16" y="117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5" y="118"/>
                    <a:pt x="15" y="119"/>
                    <a:pt x="15" y="119"/>
                  </a:cubicBezTo>
                  <a:cubicBezTo>
                    <a:pt x="15" y="119"/>
                    <a:pt x="15" y="120"/>
                    <a:pt x="15" y="121"/>
                  </a:cubicBezTo>
                  <a:cubicBezTo>
                    <a:pt x="16" y="126"/>
                    <a:pt x="15" y="128"/>
                    <a:pt x="12" y="130"/>
                  </a:cubicBezTo>
                  <a:cubicBezTo>
                    <a:pt x="13" y="136"/>
                    <a:pt x="10" y="143"/>
                    <a:pt x="5" y="142"/>
                  </a:cubicBezTo>
                  <a:cubicBezTo>
                    <a:pt x="4" y="142"/>
                    <a:pt x="4" y="141"/>
                    <a:pt x="3" y="141"/>
                  </a:cubicBezTo>
                  <a:cubicBezTo>
                    <a:pt x="5" y="136"/>
                    <a:pt x="3" y="132"/>
                    <a:pt x="0" y="129"/>
                  </a:cubicBezTo>
                  <a:cubicBezTo>
                    <a:pt x="1" y="128"/>
                    <a:pt x="1" y="128"/>
                    <a:pt x="1" y="127"/>
                  </a:cubicBezTo>
                  <a:cubicBezTo>
                    <a:pt x="3" y="126"/>
                    <a:pt x="3" y="127"/>
                    <a:pt x="4" y="126"/>
                  </a:cubicBezTo>
                  <a:cubicBezTo>
                    <a:pt x="4" y="126"/>
                    <a:pt x="4" y="126"/>
                    <a:pt x="5" y="126"/>
                  </a:cubicBezTo>
                  <a:cubicBezTo>
                    <a:pt x="5" y="125"/>
                    <a:pt x="7" y="125"/>
                    <a:pt x="8" y="123"/>
                  </a:cubicBezTo>
                  <a:cubicBezTo>
                    <a:pt x="9" y="120"/>
                    <a:pt x="8" y="116"/>
                    <a:pt x="9" y="114"/>
                  </a:cubicBezTo>
                  <a:cubicBezTo>
                    <a:pt x="10" y="113"/>
                    <a:pt x="9" y="105"/>
                    <a:pt x="9" y="104"/>
                  </a:cubicBezTo>
                  <a:cubicBezTo>
                    <a:pt x="9" y="104"/>
                    <a:pt x="9" y="92"/>
                    <a:pt x="9" y="92"/>
                  </a:cubicBezTo>
                  <a:cubicBezTo>
                    <a:pt x="9" y="91"/>
                    <a:pt x="8" y="86"/>
                    <a:pt x="8" y="83"/>
                  </a:cubicBezTo>
                  <a:cubicBezTo>
                    <a:pt x="10" y="76"/>
                    <a:pt x="7" y="65"/>
                    <a:pt x="9" y="62"/>
                  </a:cubicBezTo>
                  <a:cubicBezTo>
                    <a:pt x="9" y="61"/>
                    <a:pt x="9" y="58"/>
                    <a:pt x="8" y="58"/>
                  </a:cubicBezTo>
                  <a:cubicBezTo>
                    <a:pt x="8" y="58"/>
                    <a:pt x="8" y="58"/>
                    <a:pt x="8" y="57"/>
                  </a:cubicBezTo>
                  <a:cubicBezTo>
                    <a:pt x="8" y="57"/>
                    <a:pt x="9" y="52"/>
                    <a:pt x="9" y="52"/>
                  </a:cubicBezTo>
                  <a:cubicBezTo>
                    <a:pt x="9" y="52"/>
                    <a:pt x="9" y="52"/>
                    <a:pt x="10" y="52"/>
                  </a:cubicBezTo>
                  <a:cubicBezTo>
                    <a:pt x="10" y="51"/>
                    <a:pt x="9" y="49"/>
                    <a:pt x="9" y="48"/>
                  </a:cubicBezTo>
                  <a:cubicBezTo>
                    <a:pt x="12" y="44"/>
                    <a:pt x="9" y="37"/>
                    <a:pt x="9" y="34"/>
                  </a:cubicBezTo>
                  <a:cubicBezTo>
                    <a:pt x="10" y="32"/>
                    <a:pt x="9" y="27"/>
                    <a:pt x="9" y="25"/>
                  </a:cubicBezTo>
                  <a:cubicBezTo>
                    <a:pt x="9" y="24"/>
                    <a:pt x="9" y="21"/>
                    <a:pt x="8" y="20"/>
                  </a:cubicBezTo>
                  <a:cubicBezTo>
                    <a:pt x="7" y="19"/>
                    <a:pt x="9" y="14"/>
                    <a:pt x="9" y="11"/>
                  </a:cubicBezTo>
                  <a:cubicBezTo>
                    <a:pt x="8" y="5"/>
                    <a:pt x="5" y="6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7" name="Freeform 58">
              <a:extLst>
                <a:ext uri="{FF2B5EF4-FFF2-40B4-BE49-F238E27FC236}">
                  <a16:creationId xmlns="" xmlns:a16="http://schemas.microsoft.com/office/drawing/2014/main" id="{ACB393CB-A5E5-4C4E-BD54-FAF6B299BF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70651" y="3033713"/>
              <a:ext cx="517525" cy="644525"/>
            </a:xfrm>
            <a:custGeom>
              <a:avLst/>
              <a:gdLst>
                <a:gd name="T0" fmla="*/ 167 w 171"/>
                <a:gd name="T1" fmla="*/ 161 h 211"/>
                <a:gd name="T2" fmla="*/ 143 w 171"/>
                <a:gd name="T3" fmla="*/ 165 h 211"/>
                <a:gd name="T4" fmla="*/ 111 w 171"/>
                <a:gd name="T5" fmla="*/ 167 h 211"/>
                <a:gd name="T6" fmla="*/ 85 w 171"/>
                <a:gd name="T7" fmla="*/ 159 h 211"/>
                <a:gd name="T8" fmla="*/ 84 w 171"/>
                <a:gd name="T9" fmla="*/ 147 h 211"/>
                <a:gd name="T10" fmla="*/ 109 w 171"/>
                <a:gd name="T11" fmla="*/ 141 h 211"/>
                <a:gd name="T12" fmla="*/ 137 w 171"/>
                <a:gd name="T13" fmla="*/ 128 h 211"/>
                <a:gd name="T14" fmla="*/ 105 w 171"/>
                <a:gd name="T15" fmla="*/ 123 h 211"/>
                <a:gd name="T16" fmla="*/ 108 w 171"/>
                <a:gd name="T17" fmla="*/ 102 h 211"/>
                <a:gd name="T18" fmla="*/ 139 w 171"/>
                <a:gd name="T19" fmla="*/ 103 h 211"/>
                <a:gd name="T20" fmla="*/ 124 w 171"/>
                <a:gd name="T21" fmla="*/ 90 h 211"/>
                <a:gd name="T22" fmla="*/ 101 w 171"/>
                <a:gd name="T23" fmla="*/ 90 h 211"/>
                <a:gd name="T24" fmla="*/ 80 w 171"/>
                <a:gd name="T25" fmla="*/ 79 h 211"/>
                <a:gd name="T26" fmla="*/ 49 w 171"/>
                <a:gd name="T27" fmla="*/ 91 h 211"/>
                <a:gd name="T28" fmla="*/ 20 w 171"/>
                <a:gd name="T29" fmla="*/ 54 h 211"/>
                <a:gd name="T30" fmla="*/ 35 w 171"/>
                <a:gd name="T31" fmla="*/ 43 h 211"/>
                <a:gd name="T32" fmla="*/ 54 w 171"/>
                <a:gd name="T33" fmla="*/ 33 h 211"/>
                <a:gd name="T34" fmla="*/ 88 w 171"/>
                <a:gd name="T35" fmla="*/ 30 h 211"/>
                <a:gd name="T36" fmla="*/ 86 w 171"/>
                <a:gd name="T37" fmla="*/ 44 h 211"/>
                <a:gd name="T38" fmla="*/ 47 w 171"/>
                <a:gd name="T39" fmla="*/ 60 h 211"/>
                <a:gd name="T40" fmla="*/ 49 w 171"/>
                <a:gd name="T41" fmla="*/ 67 h 211"/>
                <a:gd name="T42" fmla="*/ 67 w 171"/>
                <a:gd name="T43" fmla="*/ 69 h 211"/>
                <a:gd name="T44" fmla="*/ 99 w 171"/>
                <a:gd name="T45" fmla="*/ 68 h 211"/>
                <a:gd name="T46" fmla="*/ 133 w 171"/>
                <a:gd name="T47" fmla="*/ 67 h 211"/>
                <a:gd name="T48" fmla="*/ 149 w 171"/>
                <a:gd name="T49" fmla="*/ 61 h 211"/>
                <a:gd name="T50" fmla="*/ 125 w 171"/>
                <a:gd name="T51" fmla="*/ 57 h 211"/>
                <a:gd name="T52" fmla="*/ 94 w 171"/>
                <a:gd name="T53" fmla="*/ 56 h 211"/>
                <a:gd name="T54" fmla="*/ 108 w 171"/>
                <a:gd name="T55" fmla="*/ 38 h 211"/>
                <a:gd name="T56" fmla="*/ 91 w 171"/>
                <a:gd name="T57" fmla="*/ 8 h 211"/>
                <a:gd name="T58" fmla="*/ 75 w 171"/>
                <a:gd name="T59" fmla="*/ 3 h 211"/>
                <a:gd name="T60" fmla="*/ 67 w 171"/>
                <a:gd name="T61" fmla="*/ 0 h 211"/>
                <a:gd name="T62" fmla="*/ 56 w 171"/>
                <a:gd name="T63" fmla="*/ 14 h 211"/>
                <a:gd name="T64" fmla="*/ 47 w 171"/>
                <a:gd name="T65" fmla="*/ 21 h 211"/>
                <a:gd name="T66" fmla="*/ 36 w 171"/>
                <a:gd name="T67" fmla="*/ 28 h 211"/>
                <a:gd name="T68" fmla="*/ 17 w 171"/>
                <a:gd name="T69" fmla="*/ 37 h 211"/>
                <a:gd name="T70" fmla="*/ 0 w 171"/>
                <a:gd name="T71" fmla="*/ 47 h 211"/>
                <a:gd name="T72" fmla="*/ 10 w 171"/>
                <a:gd name="T73" fmla="*/ 52 h 211"/>
                <a:gd name="T74" fmla="*/ 13 w 171"/>
                <a:gd name="T75" fmla="*/ 64 h 211"/>
                <a:gd name="T76" fmla="*/ 15 w 171"/>
                <a:gd name="T77" fmla="*/ 87 h 211"/>
                <a:gd name="T78" fmla="*/ 15 w 171"/>
                <a:gd name="T79" fmla="*/ 106 h 211"/>
                <a:gd name="T80" fmla="*/ 14 w 171"/>
                <a:gd name="T81" fmla="*/ 130 h 211"/>
                <a:gd name="T82" fmla="*/ 12 w 171"/>
                <a:gd name="T83" fmla="*/ 149 h 211"/>
                <a:gd name="T84" fmla="*/ 10 w 171"/>
                <a:gd name="T85" fmla="*/ 183 h 211"/>
                <a:gd name="T86" fmla="*/ 10 w 171"/>
                <a:gd name="T87" fmla="*/ 196 h 211"/>
                <a:gd name="T88" fmla="*/ 18 w 171"/>
                <a:gd name="T89" fmla="*/ 205 h 211"/>
                <a:gd name="T90" fmla="*/ 37 w 171"/>
                <a:gd name="T91" fmla="*/ 195 h 211"/>
                <a:gd name="T92" fmla="*/ 55 w 171"/>
                <a:gd name="T93" fmla="*/ 191 h 211"/>
                <a:gd name="T94" fmla="*/ 67 w 171"/>
                <a:gd name="T95" fmla="*/ 191 h 211"/>
                <a:gd name="T96" fmla="*/ 79 w 171"/>
                <a:gd name="T97" fmla="*/ 192 h 211"/>
                <a:gd name="T98" fmla="*/ 114 w 171"/>
                <a:gd name="T99" fmla="*/ 195 h 211"/>
                <a:gd name="T100" fmla="*/ 147 w 171"/>
                <a:gd name="T101" fmla="*/ 202 h 211"/>
                <a:gd name="T102" fmla="*/ 70 w 171"/>
                <a:gd name="T103" fmla="*/ 155 h 211"/>
                <a:gd name="T104" fmla="*/ 32 w 171"/>
                <a:gd name="T105" fmla="*/ 172 h 211"/>
                <a:gd name="T106" fmla="*/ 23 w 171"/>
                <a:gd name="T107" fmla="*/ 160 h 211"/>
                <a:gd name="T108" fmla="*/ 32 w 171"/>
                <a:gd name="T109" fmla="*/ 146 h 211"/>
                <a:gd name="T110" fmla="*/ 67 w 171"/>
                <a:gd name="T111" fmla="*/ 141 h 211"/>
                <a:gd name="T112" fmla="*/ 70 w 171"/>
                <a:gd name="T113" fmla="*/ 124 h 211"/>
                <a:gd name="T114" fmla="*/ 54 w 171"/>
                <a:gd name="T115" fmla="*/ 129 h 211"/>
                <a:gd name="T116" fmla="*/ 25 w 171"/>
                <a:gd name="T117" fmla="*/ 121 h 211"/>
                <a:gd name="T118" fmla="*/ 42 w 171"/>
                <a:gd name="T119" fmla="*/ 105 h 211"/>
                <a:gd name="T120" fmla="*/ 69 w 171"/>
                <a:gd name="T121" fmla="*/ 103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1" h="211">
                  <a:moveTo>
                    <a:pt x="167" y="171"/>
                  </a:moveTo>
                  <a:cubicBezTo>
                    <a:pt x="167" y="168"/>
                    <a:pt x="166" y="166"/>
                    <a:pt x="167" y="165"/>
                  </a:cubicBezTo>
                  <a:cubicBezTo>
                    <a:pt x="167" y="165"/>
                    <a:pt x="168" y="162"/>
                    <a:pt x="168" y="161"/>
                  </a:cubicBezTo>
                  <a:cubicBezTo>
                    <a:pt x="168" y="161"/>
                    <a:pt x="168" y="161"/>
                    <a:pt x="167" y="161"/>
                  </a:cubicBezTo>
                  <a:cubicBezTo>
                    <a:pt x="164" y="161"/>
                    <a:pt x="163" y="162"/>
                    <a:pt x="162" y="163"/>
                  </a:cubicBezTo>
                  <a:cubicBezTo>
                    <a:pt x="161" y="164"/>
                    <a:pt x="158" y="164"/>
                    <a:pt x="158" y="164"/>
                  </a:cubicBezTo>
                  <a:cubicBezTo>
                    <a:pt x="155" y="165"/>
                    <a:pt x="154" y="161"/>
                    <a:pt x="151" y="162"/>
                  </a:cubicBezTo>
                  <a:cubicBezTo>
                    <a:pt x="148" y="163"/>
                    <a:pt x="146" y="163"/>
                    <a:pt x="143" y="165"/>
                  </a:cubicBezTo>
                  <a:cubicBezTo>
                    <a:pt x="142" y="164"/>
                    <a:pt x="140" y="164"/>
                    <a:pt x="139" y="164"/>
                  </a:cubicBezTo>
                  <a:cubicBezTo>
                    <a:pt x="138" y="164"/>
                    <a:pt x="138" y="165"/>
                    <a:pt x="137" y="166"/>
                  </a:cubicBezTo>
                  <a:cubicBezTo>
                    <a:pt x="135" y="167"/>
                    <a:pt x="133" y="164"/>
                    <a:pt x="130" y="165"/>
                  </a:cubicBezTo>
                  <a:cubicBezTo>
                    <a:pt x="124" y="166"/>
                    <a:pt x="118" y="167"/>
                    <a:pt x="111" y="167"/>
                  </a:cubicBezTo>
                  <a:cubicBezTo>
                    <a:pt x="110" y="167"/>
                    <a:pt x="109" y="168"/>
                    <a:pt x="108" y="168"/>
                  </a:cubicBezTo>
                  <a:cubicBezTo>
                    <a:pt x="105" y="168"/>
                    <a:pt x="103" y="168"/>
                    <a:pt x="100" y="168"/>
                  </a:cubicBezTo>
                  <a:cubicBezTo>
                    <a:pt x="95" y="170"/>
                    <a:pt x="88" y="169"/>
                    <a:pt x="84" y="167"/>
                  </a:cubicBezTo>
                  <a:cubicBezTo>
                    <a:pt x="84" y="165"/>
                    <a:pt x="86" y="162"/>
                    <a:pt x="85" y="159"/>
                  </a:cubicBezTo>
                  <a:cubicBezTo>
                    <a:pt x="85" y="159"/>
                    <a:pt x="84" y="158"/>
                    <a:pt x="84" y="157"/>
                  </a:cubicBezTo>
                  <a:cubicBezTo>
                    <a:pt x="83" y="156"/>
                    <a:pt x="84" y="153"/>
                    <a:pt x="84" y="152"/>
                  </a:cubicBezTo>
                  <a:cubicBezTo>
                    <a:pt x="83" y="151"/>
                    <a:pt x="84" y="149"/>
                    <a:pt x="84" y="147"/>
                  </a:cubicBezTo>
                  <a:cubicBezTo>
                    <a:pt x="84" y="147"/>
                    <a:pt x="84" y="147"/>
                    <a:pt x="84" y="147"/>
                  </a:cubicBezTo>
                  <a:cubicBezTo>
                    <a:pt x="86" y="145"/>
                    <a:pt x="87" y="142"/>
                    <a:pt x="88" y="139"/>
                  </a:cubicBezTo>
                  <a:cubicBezTo>
                    <a:pt x="92" y="137"/>
                    <a:pt x="97" y="139"/>
                    <a:pt x="100" y="140"/>
                  </a:cubicBezTo>
                  <a:cubicBezTo>
                    <a:pt x="102" y="140"/>
                    <a:pt x="103" y="140"/>
                    <a:pt x="104" y="140"/>
                  </a:cubicBezTo>
                  <a:cubicBezTo>
                    <a:pt x="104" y="140"/>
                    <a:pt x="107" y="141"/>
                    <a:pt x="109" y="141"/>
                  </a:cubicBezTo>
                  <a:cubicBezTo>
                    <a:pt x="116" y="138"/>
                    <a:pt x="131" y="140"/>
                    <a:pt x="141" y="140"/>
                  </a:cubicBezTo>
                  <a:cubicBezTo>
                    <a:pt x="142" y="139"/>
                    <a:pt x="142" y="137"/>
                    <a:pt x="144" y="136"/>
                  </a:cubicBezTo>
                  <a:cubicBezTo>
                    <a:pt x="144" y="135"/>
                    <a:pt x="144" y="135"/>
                    <a:pt x="143" y="134"/>
                  </a:cubicBezTo>
                  <a:cubicBezTo>
                    <a:pt x="142" y="133"/>
                    <a:pt x="138" y="129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5" y="128"/>
                    <a:pt x="133" y="127"/>
                    <a:pt x="132" y="126"/>
                  </a:cubicBezTo>
                  <a:cubicBezTo>
                    <a:pt x="131" y="127"/>
                    <a:pt x="121" y="124"/>
                    <a:pt x="118" y="123"/>
                  </a:cubicBezTo>
                  <a:cubicBezTo>
                    <a:pt x="113" y="123"/>
                    <a:pt x="109" y="123"/>
                    <a:pt x="105" y="123"/>
                  </a:cubicBezTo>
                  <a:cubicBezTo>
                    <a:pt x="100" y="124"/>
                    <a:pt x="91" y="125"/>
                    <a:pt x="87" y="124"/>
                  </a:cubicBezTo>
                  <a:cubicBezTo>
                    <a:pt x="85" y="117"/>
                    <a:pt x="85" y="109"/>
                    <a:pt x="88" y="103"/>
                  </a:cubicBezTo>
                  <a:cubicBezTo>
                    <a:pt x="92" y="102"/>
                    <a:pt x="98" y="101"/>
                    <a:pt x="102" y="103"/>
                  </a:cubicBezTo>
                  <a:cubicBezTo>
                    <a:pt x="102" y="103"/>
                    <a:pt x="108" y="102"/>
                    <a:pt x="108" y="102"/>
                  </a:cubicBezTo>
                  <a:cubicBezTo>
                    <a:pt x="110" y="104"/>
                    <a:pt x="119" y="103"/>
                    <a:pt x="119" y="103"/>
                  </a:cubicBezTo>
                  <a:cubicBezTo>
                    <a:pt x="120" y="103"/>
                    <a:pt x="120" y="103"/>
                    <a:pt x="120" y="103"/>
                  </a:cubicBezTo>
                  <a:cubicBezTo>
                    <a:pt x="121" y="103"/>
                    <a:pt x="121" y="103"/>
                    <a:pt x="121" y="103"/>
                  </a:cubicBezTo>
                  <a:cubicBezTo>
                    <a:pt x="127" y="103"/>
                    <a:pt x="133" y="103"/>
                    <a:pt x="139" y="103"/>
                  </a:cubicBezTo>
                  <a:cubicBezTo>
                    <a:pt x="140" y="102"/>
                    <a:pt x="141" y="102"/>
                    <a:pt x="141" y="101"/>
                  </a:cubicBezTo>
                  <a:cubicBezTo>
                    <a:pt x="141" y="97"/>
                    <a:pt x="138" y="93"/>
                    <a:pt x="135" y="91"/>
                  </a:cubicBezTo>
                  <a:cubicBezTo>
                    <a:pt x="133" y="90"/>
                    <a:pt x="131" y="92"/>
                    <a:pt x="128" y="91"/>
                  </a:cubicBezTo>
                  <a:cubicBezTo>
                    <a:pt x="128" y="91"/>
                    <a:pt x="125" y="90"/>
                    <a:pt x="124" y="90"/>
                  </a:cubicBezTo>
                  <a:cubicBezTo>
                    <a:pt x="124" y="90"/>
                    <a:pt x="123" y="89"/>
                    <a:pt x="123" y="89"/>
                  </a:cubicBezTo>
                  <a:cubicBezTo>
                    <a:pt x="122" y="89"/>
                    <a:pt x="122" y="90"/>
                    <a:pt x="122" y="90"/>
                  </a:cubicBezTo>
                  <a:cubicBezTo>
                    <a:pt x="120" y="91"/>
                    <a:pt x="118" y="89"/>
                    <a:pt x="117" y="89"/>
                  </a:cubicBezTo>
                  <a:cubicBezTo>
                    <a:pt x="116" y="89"/>
                    <a:pt x="102" y="90"/>
                    <a:pt x="101" y="90"/>
                  </a:cubicBezTo>
                  <a:cubicBezTo>
                    <a:pt x="99" y="90"/>
                    <a:pt x="90" y="91"/>
                    <a:pt x="88" y="91"/>
                  </a:cubicBezTo>
                  <a:cubicBezTo>
                    <a:pt x="85" y="89"/>
                    <a:pt x="83" y="86"/>
                    <a:pt x="82" y="84"/>
                  </a:cubicBezTo>
                  <a:cubicBezTo>
                    <a:pt x="82" y="82"/>
                    <a:pt x="82" y="80"/>
                    <a:pt x="81" y="79"/>
                  </a:cubicBezTo>
                  <a:cubicBezTo>
                    <a:pt x="80" y="79"/>
                    <a:pt x="80" y="79"/>
                    <a:pt x="80" y="79"/>
                  </a:cubicBezTo>
                  <a:cubicBezTo>
                    <a:pt x="78" y="82"/>
                    <a:pt x="75" y="83"/>
                    <a:pt x="73" y="86"/>
                  </a:cubicBezTo>
                  <a:cubicBezTo>
                    <a:pt x="72" y="87"/>
                    <a:pt x="73" y="90"/>
                    <a:pt x="72" y="91"/>
                  </a:cubicBezTo>
                  <a:cubicBezTo>
                    <a:pt x="68" y="93"/>
                    <a:pt x="59" y="90"/>
                    <a:pt x="55" y="91"/>
                  </a:cubicBezTo>
                  <a:cubicBezTo>
                    <a:pt x="54" y="91"/>
                    <a:pt x="51" y="90"/>
                    <a:pt x="49" y="91"/>
                  </a:cubicBezTo>
                  <a:cubicBezTo>
                    <a:pt x="41" y="93"/>
                    <a:pt x="34" y="93"/>
                    <a:pt x="28" y="89"/>
                  </a:cubicBezTo>
                  <a:cubicBezTo>
                    <a:pt x="26" y="88"/>
                    <a:pt x="25" y="89"/>
                    <a:pt x="24" y="86"/>
                  </a:cubicBezTo>
                  <a:cubicBezTo>
                    <a:pt x="24" y="86"/>
                    <a:pt x="24" y="78"/>
                    <a:pt x="25" y="76"/>
                  </a:cubicBezTo>
                  <a:cubicBezTo>
                    <a:pt x="26" y="67"/>
                    <a:pt x="23" y="61"/>
                    <a:pt x="20" y="54"/>
                  </a:cubicBezTo>
                  <a:cubicBezTo>
                    <a:pt x="19" y="53"/>
                    <a:pt x="21" y="50"/>
                    <a:pt x="21" y="48"/>
                  </a:cubicBezTo>
                  <a:cubicBezTo>
                    <a:pt x="22" y="48"/>
                    <a:pt x="22" y="46"/>
                    <a:pt x="23" y="45"/>
                  </a:cubicBezTo>
                  <a:cubicBezTo>
                    <a:pt x="24" y="45"/>
                    <a:pt x="27" y="45"/>
                    <a:pt x="28" y="44"/>
                  </a:cubicBezTo>
                  <a:cubicBezTo>
                    <a:pt x="30" y="43"/>
                    <a:pt x="34" y="43"/>
                    <a:pt x="35" y="43"/>
                  </a:cubicBezTo>
                  <a:cubicBezTo>
                    <a:pt x="37" y="42"/>
                    <a:pt x="46" y="38"/>
                    <a:pt x="46" y="37"/>
                  </a:cubicBezTo>
                  <a:cubicBezTo>
                    <a:pt x="47" y="37"/>
                    <a:pt x="47" y="37"/>
                    <a:pt x="48" y="37"/>
                  </a:cubicBezTo>
                  <a:cubicBezTo>
                    <a:pt x="49" y="37"/>
                    <a:pt x="50" y="34"/>
                    <a:pt x="52" y="33"/>
                  </a:cubicBezTo>
                  <a:cubicBezTo>
                    <a:pt x="53" y="33"/>
                    <a:pt x="53" y="33"/>
                    <a:pt x="54" y="33"/>
                  </a:cubicBezTo>
                  <a:cubicBezTo>
                    <a:pt x="54" y="32"/>
                    <a:pt x="54" y="32"/>
                    <a:pt x="55" y="31"/>
                  </a:cubicBezTo>
                  <a:cubicBezTo>
                    <a:pt x="56" y="31"/>
                    <a:pt x="56" y="31"/>
                    <a:pt x="57" y="30"/>
                  </a:cubicBezTo>
                  <a:cubicBezTo>
                    <a:pt x="66" y="24"/>
                    <a:pt x="76" y="24"/>
                    <a:pt x="87" y="26"/>
                  </a:cubicBezTo>
                  <a:cubicBezTo>
                    <a:pt x="87" y="27"/>
                    <a:pt x="88" y="28"/>
                    <a:pt x="88" y="30"/>
                  </a:cubicBezTo>
                  <a:cubicBezTo>
                    <a:pt x="90" y="31"/>
                    <a:pt x="91" y="32"/>
                    <a:pt x="93" y="33"/>
                  </a:cubicBezTo>
                  <a:cubicBezTo>
                    <a:pt x="92" y="34"/>
                    <a:pt x="92" y="35"/>
                    <a:pt x="92" y="36"/>
                  </a:cubicBezTo>
                  <a:cubicBezTo>
                    <a:pt x="91" y="37"/>
                    <a:pt x="88" y="38"/>
                    <a:pt x="88" y="40"/>
                  </a:cubicBezTo>
                  <a:cubicBezTo>
                    <a:pt x="87" y="41"/>
                    <a:pt x="87" y="43"/>
                    <a:pt x="86" y="44"/>
                  </a:cubicBezTo>
                  <a:cubicBezTo>
                    <a:pt x="84" y="48"/>
                    <a:pt x="78" y="55"/>
                    <a:pt x="74" y="57"/>
                  </a:cubicBezTo>
                  <a:cubicBezTo>
                    <a:pt x="71" y="58"/>
                    <a:pt x="68" y="56"/>
                    <a:pt x="65" y="57"/>
                  </a:cubicBezTo>
                  <a:cubicBezTo>
                    <a:pt x="65" y="57"/>
                    <a:pt x="58" y="57"/>
                    <a:pt x="56" y="57"/>
                  </a:cubicBezTo>
                  <a:cubicBezTo>
                    <a:pt x="53" y="58"/>
                    <a:pt x="50" y="59"/>
                    <a:pt x="47" y="60"/>
                  </a:cubicBezTo>
                  <a:cubicBezTo>
                    <a:pt x="44" y="61"/>
                    <a:pt x="41" y="59"/>
                    <a:pt x="39" y="61"/>
                  </a:cubicBezTo>
                  <a:cubicBezTo>
                    <a:pt x="38" y="62"/>
                    <a:pt x="37" y="62"/>
                    <a:pt x="36" y="63"/>
                  </a:cubicBezTo>
                  <a:cubicBezTo>
                    <a:pt x="36" y="64"/>
                    <a:pt x="37" y="65"/>
                    <a:pt x="37" y="65"/>
                  </a:cubicBezTo>
                  <a:cubicBezTo>
                    <a:pt x="39" y="66"/>
                    <a:pt x="48" y="66"/>
                    <a:pt x="49" y="67"/>
                  </a:cubicBezTo>
                  <a:cubicBezTo>
                    <a:pt x="50" y="67"/>
                    <a:pt x="51" y="69"/>
                    <a:pt x="52" y="69"/>
                  </a:cubicBezTo>
                  <a:cubicBezTo>
                    <a:pt x="54" y="71"/>
                    <a:pt x="60" y="69"/>
                    <a:pt x="62" y="69"/>
                  </a:cubicBezTo>
                  <a:cubicBezTo>
                    <a:pt x="63" y="69"/>
                    <a:pt x="63" y="69"/>
                    <a:pt x="64" y="69"/>
                  </a:cubicBezTo>
                  <a:cubicBezTo>
                    <a:pt x="65" y="69"/>
                    <a:pt x="66" y="69"/>
                    <a:pt x="67" y="69"/>
                  </a:cubicBezTo>
                  <a:cubicBezTo>
                    <a:pt x="70" y="69"/>
                    <a:pt x="73" y="67"/>
                    <a:pt x="78" y="68"/>
                  </a:cubicBezTo>
                  <a:cubicBezTo>
                    <a:pt x="81" y="69"/>
                    <a:pt x="84" y="68"/>
                    <a:pt x="88" y="68"/>
                  </a:cubicBezTo>
                  <a:cubicBezTo>
                    <a:pt x="89" y="68"/>
                    <a:pt x="91" y="68"/>
                    <a:pt x="92" y="68"/>
                  </a:cubicBezTo>
                  <a:cubicBezTo>
                    <a:pt x="94" y="69"/>
                    <a:pt x="96" y="67"/>
                    <a:pt x="99" y="68"/>
                  </a:cubicBezTo>
                  <a:cubicBezTo>
                    <a:pt x="104" y="70"/>
                    <a:pt x="120" y="68"/>
                    <a:pt x="124" y="67"/>
                  </a:cubicBezTo>
                  <a:cubicBezTo>
                    <a:pt x="125" y="67"/>
                    <a:pt x="126" y="68"/>
                    <a:pt x="127" y="68"/>
                  </a:cubicBezTo>
                  <a:cubicBezTo>
                    <a:pt x="129" y="67"/>
                    <a:pt x="130" y="67"/>
                    <a:pt x="133" y="67"/>
                  </a:cubicBezTo>
                  <a:cubicBezTo>
                    <a:pt x="133" y="67"/>
                    <a:pt x="133" y="67"/>
                    <a:pt x="133" y="67"/>
                  </a:cubicBezTo>
                  <a:cubicBezTo>
                    <a:pt x="135" y="66"/>
                    <a:pt x="141" y="66"/>
                    <a:pt x="144" y="65"/>
                  </a:cubicBezTo>
                  <a:cubicBezTo>
                    <a:pt x="148" y="64"/>
                    <a:pt x="149" y="67"/>
                    <a:pt x="151" y="63"/>
                  </a:cubicBezTo>
                  <a:cubicBezTo>
                    <a:pt x="151" y="63"/>
                    <a:pt x="151" y="63"/>
                    <a:pt x="151" y="63"/>
                  </a:cubicBezTo>
                  <a:cubicBezTo>
                    <a:pt x="150" y="62"/>
                    <a:pt x="150" y="62"/>
                    <a:pt x="149" y="61"/>
                  </a:cubicBezTo>
                  <a:cubicBezTo>
                    <a:pt x="148" y="61"/>
                    <a:pt x="148" y="61"/>
                    <a:pt x="147" y="61"/>
                  </a:cubicBezTo>
                  <a:cubicBezTo>
                    <a:pt x="146" y="61"/>
                    <a:pt x="146" y="58"/>
                    <a:pt x="145" y="58"/>
                  </a:cubicBezTo>
                  <a:cubicBezTo>
                    <a:pt x="140" y="55"/>
                    <a:pt x="132" y="56"/>
                    <a:pt x="129" y="57"/>
                  </a:cubicBezTo>
                  <a:cubicBezTo>
                    <a:pt x="129" y="58"/>
                    <a:pt x="126" y="56"/>
                    <a:pt x="125" y="57"/>
                  </a:cubicBezTo>
                  <a:cubicBezTo>
                    <a:pt x="123" y="57"/>
                    <a:pt x="124" y="56"/>
                    <a:pt x="122" y="56"/>
                  </a:cubicBezTo>
                  <a:cubicBezTo>
                    <a:pt x="121" y="55"/>
                    <a:pt x="111" y="57"/>
                    <a:pt x="110" y="57"/>
                  </a:cubicBezTo>
                  <a:cubicBezTo>
                    <a:pt x="110" y="57"/>
                    <a:pt x="96" y="56"/>
                    <a:pt x="96" y="56"/>
                  </a:cubicBezTo>
                  <a:cubicBezTo>
                    <a:pt x="95" y="56"/>
                    <a:pt x="95" y="56"/>
                    <a:pt x="94" y="56"/>
                  </a:cubicBezTo>
                  <a:cubicBezTo>
                    <a:pt x="93" y="55"/>
                    <a:pt x="92" y="54"/>
                    <a:pt x="90" y="54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90" y="50"/>
                    <a:pt x="99" y="43"/>
                    <a:pt x="102" y="43"/>
                  </a:cubicBezTo>
                  <a:cubicBezTo>
                    <a:pt x="105" y="42"/>
                    <a:pt x="108" y="41"/>
                    <a:pt x="108" y="38"/>
                  </a:cubicBezTo>
                  <a:cubicBezTo>
                    <a:pt x="109" y="38"/>
                    <a:pt x="111" y="37"/>
                    <a:pt x="112" y="37"/>
                  </a:cubicBezTo>
                  <a:cubicBezTo>
                    <a:pt x="113" y="36"/>
                    <a:pt x="113" y="34"/>
                    <a:pt x="113" y="33"/>
                  </a:cubicBezTo>
                  <a:cubicBezTo>
                    <a:pt x="119" y="24"/>
                    <a:pt x="103" y="13"/>
                    <a:pt x="97" y="9"/>
                  </a:cubicBezTo>
                  <a:cubicBezTo>
                    <a:pt x="97" y="9"/>
                    <a:pt x="92" y="8"/>
                    <a:pt x="91" y="8"/>
                  </a:cubicBezTo>
                  <a:cubicBezTo>
                    <a:pt x="91" y="9"/>
                    <a:pt x="90" y="8"/>
                    <a:pt x="90" y="8"/>
                  </a:cubicBezTo>
                  <a:cubicBezTo>
                    <a:pt x="89" y="7"/>
                    <a:pt x="80" y="6"/>
                    <a:pt x="80" y="5"/>
                  </a:cubicBezTo>
                  <a:cubicBezTo>
                    <a:pt x="78" y="4"/>
                    <a:pt x="79" y="3"/>
                    <a:pt x="78" y="3"/>
                  </a:cubicBezTo>
                  <a:cubicBezTo>
                    <a:pt x="77" y="3"/>
                    <a:pt x="76" y="3"/>
                    <a:pt x="75" y="3"/>
                  </a:cubicBezTo>
                  <a:cubicBezTo>
                    <a:pt x="74" y="2"/>
                    <a:pt x="73" y="1"/>
                    <a:pt x="71" y="0"/>
                  </a:cubicBezTo>
                  <a:cubicBezTo>
                    <a:pt x="71" y="0"/>
                    <a:pt x="70" y="0"/>
                    <a:pt x="70" y="0"/>
                  </a:cubicBezTo>
                  <a:cubicBezTo>
                    <a:pt x="70" y="0"/>
                    <a:pt x="69" y="1"/>
                    <a:pt x="69" y="1"/>
                  </a:cubicBezTo>
                  <a:cubicBezTo>
                    <a:pt x="68" y="1"/>
                    <a:pt x="68" y="1"/>
                    <a:pt x="67" y="0"/>
                  </a:cubicBezTo>
                  <a:cubicBezTo>
                    <a:pt x="67" y="1"/>
                    <a:pt x="62" y="1"/>
                    <a:pt x="60" y="1"/>
                  </a:cubicBezTo>
                  <a:cubicBezTo>
                    <a:pt x="59" y="2"/>
                    <a:pt x="58" y="4"/>
                    <a:pt x="56" y="5"/>
                  </a:cubicBezTo>
                  <a:cubicBezTo>
                    <a:pt x="56" y="7"/>
                    <a:pt x="56" y="10"/>
                    <a:pt x="58" y="10"/>
                  </a:cubicBezTo>
                  <a:cubicBezTo>
                    <a:pt x="57" y="12"/>
                    <a:pt x="57" y="13"/>
                    <a:pt x="56" y="14"/>
                  </a:cubicBezTo>
                  <a:cubicBezTo>
                    <a:pt x="56" y="15"/>
                    <a:pt x="51" y="17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49" y="20"/>
                    <a:pt x="48" y="19"/>
                    <a:pt x="47" y="20"/>
                  </a:cubicBezTo>
                  <a:cubicBezTo>
                    <a:pt x="47" y="20"/>
                    <a:pt x="47" y="21"/>
                    <a:pt x="47" y="21"/>
                  </a:cubicBezTo>
                  <a:cubicBezTo>
                    <a:pt x="46" y="21"/>
                    <a:pt x="44" y="21"/>
                    <a:pt x="43" y="22"/>
                  </a:cubicBezTo>
                  <a:cubicBezTo>
                    <a:pt x="43" y="23"/>
                    <a:pt x="42" y="24"/>
                    <a:pt x="41" y="24"/>
                  </a:cubicBezTo>
                  <a:cubicBezTo>
                    <a:pt x="41" y="25"/>
                    <a:pt x="37" y="25"/>
                    <a:pt x="36" y="26"/>
                  </a:cubicBezTo>
                  <a:cubicBezTo>
                    <a:pt x="36" y="27"/>
                    <a:pt x="36" y="27"/>
                    <a:pt x="36" y="28"/>
                  </a:cubicBezTo>
                  <a:cubicBezTo>
                    <a:pt x="35" y="28"/>
                    <a:pt x="30" y="30"/>
                    <a:pt x="30" y="31"/>
                  </a:cubicBezTo>
                  <a:cubicBezTo>
                    <a:pt x="29" y="32"/>
                    <a:pt x="28" y="34"/>
                    <a:pt x="27" y="34"/>
                  </a:cubicBezTo>
                  <a:cubicBezTo>
                    <a:pt x="24" y="36"/>
                    <a:pt x="22" y="37"/>
                    <a:pt x="19" y="38"/>
                  </a:cubicBezTo>
                  <a:cubicBezTo>
                    <a:pt x="17" y="38"/>
                    <a:pt x="17" y="38"/>
                    <a:pt x="17" y="37"/>
                  </a:cubicBezTo>
                  <a:cubicBezTo>
                    <a:pt x="16" y="38"/>
                    <a:pt x="9" y="42"/>
                    <a:pt x="9" y="43"/>
                  </a:cubicBezTo>
                  <a:cubicBezTo>
                    <a:pt x="6" y="43"/>
                    <a:pt x="3" y="44"/>
                    <a:pt x="1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7"/>
                    <a:pt x="0" y="47"/>
                  </a:cubicBezTo>
                  <a:cubicBezTo>
                    <a:pt x="2" y="47"/>
                    <a:pt x="2" y="47"/>
                    <a:pt x="3" y="47"/>
                  </a:cubicBezTo>
                  <a:cubicBezTo>
                    <a:pt x="4" y="48"/>
                    <a:pt x="4" y="49"/>
                    <a:pt x="4" y="49"/>
                  </a:cubicBezTo>
                  <a:cubicBezTo>
                    <a:pt x="4" y="50"/>
                    <a:pt x="8" y="51"/>
                    <a:pt x="9" y="51"/>
                  </a:cubicBezTo>
                  <a:cubicBezTo>
                    <a:pt x="10" y="51"/>
                    <a:pt x="10" y="51"/>
                    <a:pt x="10" y="52"/>
                  </a:cubicBezTo>
                  <a:cubicBezTo>
                    <a:pt x="12" y="51"/>
                    <a:pt x="13" y="50"/>
                    <a:pt x="14" y="50"/>
                  </a:cubicBezTo>
                  <a:cubicBezTo>
                    <a:pt x="14" y="50"/>
                    <a:pt x="15" y="50"/>
                    <a:pt x="15" y="50"/>
                  </a:cubicBezTo>
                  <a:cubicBezTo>
                    <a:pt x="15" y="51"/>
                    <a:pt x="15" y="50"/>
                    <a:pt x="15" y="51"/>
                  </a:cubicBezTo>
                  <a:cubicBezTo>
                    <a:pt x="15" y="56"/>
                    <a:pt x="14" y="62"/>
                    <a:pt x="13" y="64"/>
                  </a:cubicBezTo>
                  <a:cubicBezTo>
                    <a:pt x="13" y="67"/>
                    <a:pt x="13" y="69"/>
                    <a:pt x="13" y="72"/>
                  </a:cubicBezTo>
                  <a:cubicBezTo>
                    <a:pt x="12" y="75"/>
                    <a:pt x="14" y="76"/>
                    <a:pt x="14" y="78"/>
                  </a:cubicBezTo>
                  <a:cubicBezTo>
                    <a:pt x="15" y="80"/>
                    <a:pt x="14" y="84"/>
                    <a:pt x="15" y="86"/>
                  </a:cubicBezTo>
                  <a:cubicBezTo>
                    <a:pt x="15" y="86"/>
                    <a:pt x="15" y="87"/>
                    <a:pt x="15" y="87"/>
                  </a:cubicBezTo>
                  <a:cubicBezTo>
                    <a:pt x="15" y="87"/>
                    <a:pt x="13" y="96"/>
                    <a:pt x="13" y="97"/>
                  </a:cubicBezTo>
                  <a:cubicBezTo>
                    <a:pt x="14" y="98"/>
                    <a:pt x="14" y="99"/>
                    <a:pt x="15" y="99"/>
                  </a:cubicBezTo>
                  <a:cubicBezTo>
                    <a:pt x="15" y="100"/>
                    <a:pt x="14" y="103"/>
                    <a:pt x="14" y="104"/>
                  </a:cubicBezTo>
                  <a:cubicBezTo>
                    <a:pt x="14" y="104"/>
                    <a:pt x="15" y="105"/>
                    <a:pt x="15" y="106"/>
                  </a:cubicBezTo>
                  <a:cubicBezTo>
                    <a:pt x="15" y="106"/>
                    <a:pt x="14" y="110"/>
                    <a:pt x="14" y="111"/>
                  </a:cubicBezTo>
                  <a:cubicBezTo>
                    <a:pt x="14" y="111"/>
                    <a:pt x="15" y="111"/>
                    <a:pt x="15" y="112"/>
                  </a:cubicBezTo>
                  <a:cubicBezTo>
                    <a:pt x="16" y="112"/>
                    <a:pt x="14" y="115"/>
                    <a:pt x="15" y="117"/>
                  </a:cubicBezTo>
                  <a:cubicBezTo>
                    <a:pt x="16" y="120"/>
                    <a:pt x="16" y="127"/>
                    <a:pt x="14" y="130"/>
                  </a:cubicBezTo>
                  <a:cubicBezTo>
                    <a:pt x="14" y="131"/>
                    <a:pt x="15" y="133"/>
                    <a:pt x="15" y="134"/>
                  </a:cubicBezTo>
                  <a:cubicBezTo>
                    <a:pt x="14" y="134"/>
                    <a:pt x="13" y="135"/>
                    <a:pt x="14" y="136"/>
                  </a:cubicBezTo>
                  <a:cubicBezTo>
                    <a:pt x="14" y="138"/>
                    <a:pt x="13" y="138"/>
                    <a:pt x="13" y="139"/>
                  </a:cubicBezTo>
                  <a:cubicBezTo>
                    <a:pt x="14" y="143"/>
                    <a:pt x="13" y="147"/>
                    <a:pt x="12" y="149"/>
                  </a:cubicBezTo>
                  <a:cubicBezTo>
                    <a:pt x="13" y="153"/>
                    <a:pt x="12" y="157"/>
                    <a:pt x="12" y="159"/>
                  </a:cubicBezTo>
                  <a:cubicBezTo>
                    <a:pt x="12" y="161"/>
                    <a:pt x="13" y="164"/>
                    <a:pt x="11" y="165"/>
                  </a:cubicBezTo>
                  <a:cubicBezTo>
                    <a:pt x="11" y="168"/>
                    <a:pt x="13" y="172"/>
                    <a:pt x="10" y="174"/>
                  </a:cubicBezTo>
                  <a:cubicBezTo>
                    <a:pt x="12" y="177"/>
                    <a:pt x="11" y="180"/>
                    <a:pt x="10" y="183"/>
                  </a:cubicBezTo>
                  <a:cubicBezTo>
                    <a:pt x="10" y="183"/>
                    <a:pt x="10" y="183"/>
                    <a:pt x="10" y="184"/>
                  </a:cubicBezTo>
                  <a:cubicBezTo>
                    <a:pt x="11" y="184"/>
                    <a:pt x="11" y="185"/>
                    <a:pt x="11" y="186"/>
                  </a:cubicBezTo>
                  <a:cubicBezTo>
                    <a:pt x="11" y="188"/>
                    <a:pt x="10" y="189"/>
                    <a:pt x="10" y="191"/>
                  </a:cubicBezTo>
                  <a:cubicBezTo>
                    <a:pt x="10" y="192"/>
                    <a:pt x="9" y="194"/>
                    <a:pt x="10" y="196"/>
                  </a:cubicBezTo>
                  <a:cubicBezTo>
                    <a:pt x="11" y="200"/>
                    <a:pt x="12" y="206"/>
                    <a:pt x="13" y="211"/>
                  </a:cubicBezTo>
                  <a:cubicBezTo>
                    <a:pt x="14" y="211"/>
                    <a:pt x="14" y="211"/>
                    <a:pt x="14" y="211"/>
                  </a:cubicBezTo>
                  <a:cubicBezTo>
                    <a:pt x="16" y="210"/>
                    <a:pt x="15" y="210"/>
                    <a:pt x="16" y="208"/>
                  </a:cubicBezTo>
                  <a:cubicBezTo>
                    <a:pt x="16" y="207"/>
                    <a:pt x="18" y="206"/>
                    <a:pt x="18" y="205"/>
                  </a:cubicBezTo>
                  <a:cubicBezTo>
                    <a:pt x="19" y="204"/>
                    <a:pt x="19" y="203"/>
                    <a:pt x="19" y="202"/>
                  </a:cubicBezTo>
                  <a:cubicBezTo>
                    <a:pt x="21" y="200"/>
                    <a:pt x="25" y="198"/>
                    <a:pt x="27" y="196"/>
                  </a:cubicBezTo>
                  <a:cubicBezTo>
                    <a:pt x="29" y="196"/>
                    <a:pt x="33" y="196"/>
                    <a:pt x="34" y="194"/>
                  </a:cubicBezTo>
                  <a:cubicBezTo>
                    <a:pt x="36" y="194"/>
                    <a:pt x="36" y="195"/>
                    <a:pt x="37" y="195"/>
                  </a:cubicBezTo>
                  <a:cubicBezTo>
                    <a:pt x="39" y="195"/>
                    <a:pt x="39" y="194"/>
                    <a:pt x="40" y="193"/>
                  </a:cubicBezTo>
                  <a:cubicBezTo>
                    <a:pt x="43" y="192"/>
                    <a:pt x="46" y="193"/>
                    <a:pt x="48" y="191"/>
                  </a:cubicBezTo>
                  <a:cubicBezTo>
                    <a:pt x="51" y="190"/>
                    <a:pt x="51" y="193"/>
                    <a:pt x="53" y="193"/>
                  </a:cubicBezTo>
                  <a:cubicBezTo>
                    <a:pt x="54" y="192"/>
                    <a:pt x="55" y="192"/>
                    <a:pt x="55" y="191"/>
                  </a:cubicBezTo>
                  <a:cubicBezTo>
                    <a:pt x="55" y="191"/>
                    <a:pt x="56" y="191"/>
                    <a:pt x="56" y="191"/>
                  </a:cubicBezTo>
                  <a:cubicBezTo>
                    <a:pt x="56" y="192"/>
                    <a:pt x="56" y="192"/>
                    <a:pt x="56" y="192"/>
                  </a:cubicBezTo>
                  <a:cubicBezTo>
                    <a:pt x="58" y="191"/>
                    <a:pt x="64" y="190"/>
                    <a:pt x="66" y="191"/>
                  </a:cubicBezTo>
                  <a:cubicBezTo>
                    <a:pt x="66" y="191"/>
                    <a:pt x="67" y="191"/>
                    <a:pt x="67" y="191"/>
                  </a:cubicBezTo>
                  <a:cubicBezTo>
                    <a:pt x="67" y="191"/>
                    <a:pt x="67" y="191"/>
                    <a:pt x="67" y="191"/>
                  </a:cubicBezTo>
                  <a:cubicBezTo>
                    <a:pt x="68" y="191"/>
                    <a:pt x="68" y="191"/>
                    <a:pt x="68" y="191"/>
                  </a:cubicBezTo>
                  <a:cubicBezTo>
                    <a:pt x="70" y="191"/>
                    <a:pt x="71" y="191"/>
                    <a:pt x="72" y="192"/>
                  </a:cubicBezTo>
                  <a:cubicBezTo>
                    <a:pt x="73" y="191"/>
                    <a:pt x="79" y="192"/>
                    <a:pt x="79" y="192"/>
                  </a:cubicBezTo>
                  <a:cubicBezTo>
                    <a:pt x="81" y="192"/>
                    <a:pt x="90" y="192"/>
                    <a:pt x="91" y="191"/>
                  </a:cubicBezTo>
                  <a:cubicBezTo>
                    <a:pt x="93" y="191"/>
                    <a:pt x="94" y="194"/>
                    <a:pt x="97" y="193"/>
                  </a:cubicBezTo>
                  <a:cubicBezTo>
                    <a:pt x="100" y="192"/>
                    <a:pt x="108" y="195"/>
                    <a:pt x="111" y="196"/>
                  </a:cubicBezTo>
                  <a:cubicBezTo>
                    <a:pt x="112" y="196"/>
                    <a:pt x="113" y="195"/>
                    <a:pt x="114" y="195"/>
                  </a:cubicBezTo>
                  <a:cubicBezTo>
                    <a:pt x="116" y="196"/>
                    <a:pt x="117" y="197"/>
                    <a:pt x="119" y="196"/>
                  </a:cubicBezTo>
                  <a:cubicBezTo>
                    <a:pt x="122" y="195"/>
                    <a:pt x="128" y="200"/>
                    <a:pt x="130" y="200"/>
                  </a:cubicBezTo>
                  <a:cubicBezTo>
                    <a:pt x="132" y="199"/>
                    <a:pt x="142" y="200"/>
                    <a:pt x="144" y="202"/>
                  </a:cubicBezTo>
                  <a:cubicBezTo>
                    <a:pt x="145" y="202"/>
                    <a:pt x="146" y="202"/>
                    <a:pt x="147" y="202"/>
                  </a:cubicBezTo>
                  <a:cubicBezTo>
                    <a:pt x="149" y="202"/>
                    <a:pt x="152" y="204"/>
                    <a:pt x="155" y="203"/>
                  </a:cubicBezTo>
                  <a:cubicBezTo>
                    <a:pt x="160" y="201"/>
                    <a:pt x="161" y="200"/>
                    <a:pt x="166" y="197"/>
                  </a:cubicBezTo>
                  <a:cubicBezTo>
                    <a:pt x="171" y="193"/>
                    <a:pt x="166" y="176"/>
                    <a:pt x="167" y="171"/>
                  </a:cubicBezTo>
                  <a:close/>
                  <a:moveTo>
                    <a:pt x="70" y="155"/>
                  </a:moveTo>
                  <a:cubicBezTo>
                    <a:pt x="70" y="157"/>
                    <a:pt x="70" y="159"/>
                    <a:pt x="70" y="161"/>
                  </a:cubicBezTo>
                  <a:cubicBezTo>
                    <a:pt x="70" y="162"/>
                    <a:pt x="69" y="167"/>
                    <a:pt x="69" y="168"/>
                  </a:cubicBezTo>
                  <a:cubicBezTo>
                    <a:pt x="64" y="172"/>
                    <a:pt x="49" y="171"/>
                    <a:pt x="42" y="171"/>
                  </a:cubicBezTo>
                  <a:cubicBezTo>
                    <a:pt x="38" y="172"/>
                    <a:pt x="36" y="173"/>
                    <a:pt x="32" y="17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0" y="171"/>
                    <a:pt x="30" y="169"/>
                    <a:pt x="30" y="168"/>
                  </a:cubicBezTo>
                  <a:cubicBezTo>
                    <a:pt x="29" y="167"/>
                    <a:pt x="26" y="166"/>
                    <a:pt x="25" y="165"/>
                  </a:cubicBezTo>
                  <a:cubicBezTo>
                    <a:pt x="25" y="163"/>
                    <a:pt x="24" y="161"/>
                    <a:pt x="23" y="160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24" y="158"/>
                    <a:pt x="23" y="154"/>
                    <a:pt x="23" y="152"/>
                  </a:cubicBezTo>
                  <a:cubicBezTo>
                    <a:pt x="25" y="151"/>
                    <a:pt x="24" y="149"/>
                    <a:pt x="26" y="148"/>
                  </a:cubicBezTo>
                  <a:cubicBezTo>
                    <a:pt x="26" y="149"/>
                    <a:pt x="29" y="146"/>
                    <a:pt x="32" y="146"/>
                  </a:cubicBezTo>
                  <a:cubicBezTo>
                    <a:pt x="34" y="146"/>
                    <a:pt x="35" y="143"/>
                    <a:pt x="37" y="143"/>
                  </a:cubicBezTo>
                  <a:cubicBezTo>
                    <a:pt x="40" y="142"/>
                    <a:pt x="42" y="143"/>
                    <a:pt x="45" y="143"/>
                  </a:cubicBezTo>
                  <a:cubicBezTo>
                    <a:pt x="47" y="142"/>
                    <a:pt x="50" y="142"/>
                    <a:pt x="51" y="142"/>
                  </a:cubicBezTo>
                  <a:cubicBezTo>
                    <a:pt x="56" y="141"/>
                    <a:pt x="65" y="144"/>
                    <a:pt x="67" y="141"/>
                  </a:cubicBezTo>
                  <a:cubicBezTo>
                    <a:pt x="68" y="141"/>
                    <a:pt x="68" y="141"/>
                    <a:pt x="69" y="141"/>
                  </a:cubicBezTo>
                  <a:cubicBezTo>
                    <a:pt x="70" y="144"/>
                    <a:pt x="70" y="146"/>
                    <a:pt x="71" y="149"/>
                  </a:cubicBezTo>
                  <a:cubicBezTo>
                    <a:pt x="72" y="152"/>
                    <a:pt x="69" y="153"/>
                    <a:pt x="70" y="155"/>
                  </a:cubicBezTo>
                  <a:close/>
                  <a:moveTo>
                    <a:pt x="70" y="124"/>
                  </a:moveTo>
                  <a:cubicBezTo>
                    <a:pt x="70" y="123"/>
                    <a:pt x="70" y="123"/>
                    <a:pt x="70" y="123"/>
                  </a:cubicBezTo>
                  <a:cubicBezTo>
                    <a:pt x="70" y="123"/>
                    <a:pt x="70" y="124"/>
                    <a:pt x="70" y="124"/>
                  </a:cubicBezTo>
                  <a:cubicBezTo>
                    <a:pt x="70" y="124"/>
                    <a:pt x="62" y="127"/>
                    <a:pt x="62" y="127"/>
                  </a:cubicBezTo>
                  <a:cubicBezTo>
                    <a:pt x="62" y="127"/>
                    <a:pt x="55" y="128"/>
                    <a:pt x="54" y="129"/>
                  </a:cubicBezTo>
                  <a:cubicBezTo>
                    <a:pt x="54" y="129"/>
                    <a:pt x="53" y="129"/>
                    <a:pt x="53" y="129"/>
                  </a:cubicBezTo>
                  <a:cubicBezTo>
                    <a:pt x="45" y="129"/>
                    <a:pt x="37" y="132"/>
                    <a:pt x="30" y="127"/>
                  </a:cubicBezTo>
                  <a:cubicBezTo>
                    <a:pt x="30" y="127"/>
                    <a:pt x="30" y="126"/>
                    <a:pt x="30" y="126"/>
                  </a:cubicBezTo>
                  <a:cubicBezTo>
                    <a:pt x="28" y="125"/>
                    <a:pt x="28" y="124"/>
                    <a:pt x="25" y="121"/>
                  </a:cubicBezTo>
                  <a:cubicBezTo>
                    <a:pt x="26" y="120"/>
                    <a:pt x="25" y="118"/>
                    <a:pt x="25" y="118"/>
                  </a:cubicBezTo>
                  <a:cubicBezTo>
                    <a:pt x="25" y="113"/>
                    <a:pt x="29" y="110"/>
                    <a:pt x="32" y="109"/>
                  </a:cubicBezTo>
                  <a:cubicBezTo>
                    <a:pt x="33" y="108"/>
                    <a:pt x="35" y="108"/>
                    <a:pt x="36" y="108"/>
                  </a:cubicBezTo>
                  <a:cubicBezTo>
                    <a:pt x="38" y="107"/>
                    <a:pt x="40" y="106"/>
                    <a:pt x="42" y="105"/>
                  </a:cubicBezTo>
                  <a:cubicBezTo>
                    <a:pt x="43" y="105"/>
                    <a:pt x="49" y="105"/>
                    <a:pt x="49" y="104"/>
                  </a:cubicBezTo>
                  <a:cubicBezTo>
                    <a:pt x="51" y="104"/>
                    <a:pt x="58" y="105"/>
                    <a:pt x="59" y="105"/>
                  </a:cubicBezTo>
                  <a:cubicBezTo>
                    <a:pt x="61" y="105"/>
                    <a:pt x="65" y="103"/>
                    <a:pt x="68" y="104"/>
                  </a:cubicBezTo>
                  <a:cubicBezTo>
                    <a:pt x="68" y="104"/>
                    <a:pt x="69" y="103"/>
                    <a:pt x="69" y="103"/>
                  </a:cubicBezTo>
                  <a:cubicBezTo>
                    <a:pt x="69" y="103"/>
                    <a:pt x="71" y="104"/>
                    <a:pt x="71" y="104"/>
                  </a:cubicBezTo>
                  <a:cubicBezTo>
                    <a:pt x="73" y="105"/>
                    <a:pt x="72" y="110"/>
                    <a:pt x="72" y="112"/>
                  </a:cubicBezTo>
                  <a:cubicBezTo>
                    <a:pt x="71" y="115"/>
                    <a:pt x="73" y="121"/>
                    <a:pt x="70" y="1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8" name="Freeform 59">
              <a:extLst>
                <a:ext uri="{FF2B5EF4-FFF2-40B4-BE49-F238E27FC236}">
                  <a16:creationId xmlns="" xmlns:a16="http://schemas.microsoft.com/office/drawing/2014/main" id="{417B056A-A9FC-C04D-AA75-B778E01BA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876" y="3000376"/>
              <a:ext cx="412750" cy="681038"/>
            </a:xfrm>
            <a:custGeom>
              <a:avLst/>
              <a:gdLst>
                <a:gd name="T0" fmla="*/ 103 w 136"/>
                <a:gd name="T1" fmla="*/ 7 h 223"/>
                <a:gd name="T2" fmla="*/ 106 w 136"/>
                <a:gd name="T3" fmla="*/ 25 h 223"/>
                <a:gd name="T4" fmla="*/ 103 w 136"/>
                <a:gd name="T5" fmla="*/ 38 h 223"/>
                <a:gd name="T6" fmla="*/ 94 w 136"/>
                <a:gd name="T7" fmla="*/ 60 h 223"/>
                <a:gd name="T8" fmla="*/ 105 w 136"/>
                <a:gd name="T9" fmla="*/ 71 h 223"/>
                <a:gd name="T10" fmla="*/ 116 w 136"/>
                <a:gd name="T11" fmla="*/ 53 h 223"/>
                <a:gd name="T12" fmla="*/ 119 w 136"/>
                <a:gd name="T13" fmla="*/ 38 h 223"/>
                <a:gd name="T14" fmla="*/ 124 w 136"/>
                <a:gd name="T15" fmla="*/ 9 h 223"/>
                <a:gd name="T16" fmla="*/ 135 w 136"/>
                <a:gd name="T17" fmla="*/ 25 h 223"/>
                <a:gd name="T18" fmla="*/ 128 w 136"/>
                <a:gd name="T19" fmla="*/ 42 h 223"/>
                <a:gd name="T20" fmla="*/ 124 w 136"/>
                <a:gd name="T21" fmla="*/ 63 h 223"/>
                <a:gd name="T22" fmla="*/ 96 w 136"/>
                <a:gd name="T23" fmla="*/ 85 h 223"/>
                <a:gd name="T24" fmla="*/ 92 w 136"/>
                <a:gd name="T25" fmla="*/ 129 h 223"/>
                <a:gd name="T26" fmla="*/ 86 w 136"/>
                <a:gd name="T27" fmla="*/ 160 h 223"/>
                <a:gd name="T28" fmla="*/ 79 w 136"/>
                <a:gd name="T29" fmla="*/ 176 h 223"/>
                <a:gd name="T30" fmla="*/ 69 w 136"/>
                <a:gd name="T31" fmla="*/ 162 h 223"/>
                <a:gd name="T32" fmla="*/ 61 w 136"/>
                <a:gd name="T33" fmla="*/ 174 h 223"/>
                <a:gd name="T34" fmla="*/ 52 w 136"/>
                <a:gd name="T35" fmla="*/ 223 h 223"/>
                <a:gd name="T36" fmla="*/ 45 w 136"/>
                <a:gd name="T37" fmla="*/ 211 h 223"/>
                <a:gd name="T38" fmla="*/ 46 w 136"/>
                <a:gd name="T39" fmla="*/ 152 h 223"/>
                <a:gd name="T40" fmla="*/ 27 w 136"/>
                <a:gd name="T41" fmla="*/ 153 h 223"/>
                <a:gd name="T42" fmla="*/ 2 w 136"/>
                <a:gd name="T43" fmla="*/ 149 h 223"/>
                <a:gd name="T44" fmla="*/ 2 w 136"/>
                <a:gd name="T45" fmla="*/ 126 h 223"/>
                <a:gd name="T46" fmla="*/ 7 w 136"/>
                <a:gd name="T47" fmla="*/ 95 h 223"/>
                <a:gd name="T48" fmla="*/ 11 w 136"/>
                <a:gd name="T49" fmla="*/ 68 h 223"/>
                <a:gd name="T50" fmla="*/ 15 w 136"/>
                <a:gd name="T51" fmla="*/ 50 h 223"/>
                <a:gd name="T52" fmla="*/ 30 w 136"/>
                <a:gd name="T53" fmla="*/ 65 h 223"/>
                <a:gd name="T54" fmla="*/ 28 w 136"/>
                <a:gd name="T55" fmla="*/ 74 h 223"/>
                <a:gd name="T56" fmla="*/ 29 w 136"/>
                <a:gd name="T57" fmla="*/ 100 h 223"/>
                <a:gd name="T58" fmla="*/ 47 w 136"/>
                <a:gd name="T59" fmla="*/ 90 h 223"/>
                <a:gd name="T60" fmla="*/ 49 w 136"/>
                <a:gd name="T61" fmla="*/ 64 h 223"/>
                <a:gd name="T62" fmla="*/ 50 w 136"/>
                <a:gd name="T63" fmla="*/ 31 h 223"/>
                <a:gd name="T64" fmla="*/ 66 w 136"/>
                <a:gd name="T65" fmla="*/ 4 h 223"/>
                <a:gd name="T66" fmla="*/ 69 w 136"/>
                <a:gd name="T67" fmla="*/ 34 h 223"/>
                <a:gd name="T68" fmla="*/ 65 w 136"/>
                <a:gd name="T69" fmla="*/ 55 h 223"/>
                <a:gd name="T70" fmla="*/ 65 w 136"/>
                <a:gd name="T71" fmla="*/ 97 h 223"/>
                <a:gd name="T72" fmla="*/ 69 w 136"/>
                <a:gd name="T73" fmla="*/ 126 h 223"/>
                <a:gd name="T74" fmla="*/ 62 w 136"/>
                <a:gd name="T75" fmla="*/ 139 h 223"/>
                <a:gd name="T76" fmla="*/ 74 w 136"/>
                <a:gd name="T77" fmla="*/ 153 h 223"/>
                <a:gd name="T78" fmla="*/ 82 w 136"/>
                <a:gd name="T79" fmla="*/ 139 h 223"/>
                <a:gd name="T80" fmla="*/ 85 w 136"/>
                <a:gd name="T81" fmla="*/ 97 h 223"/>
                <a:gd name="T82" fmla="*/ 75 w 136"/>
                <a:gd name="T83" fmla="*/ 85 h 223"/>
                <a:gd name="T84" fmla="*/ 66 w 136"/>
                <a:gd name="T85" fmla="*/ 91 h 223"/>
                <a:gd name="T86" fmla="*/ 69 w 136"/>
                <a:gd name="T87" fmla="*/ 81 h 223"/>
                <a:gd name="T88" fmla="*/ 87 w 136"/>
                <a:gd name="T89" fmla="*/ 54 h 223"/>
                <a:gd name="T90" fmla="*/ 91 w 136"/>
                <a:gd name="T91" fmla="*/ 12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6" h="223">
                  <a:moveTo>
                    <a:pt x="94" y="2"/>
                  </a:moveTo>
                  <a:cubicBezTo>
                    <a:pt x="96" y="3"/>
                    <a:pt x="100" y="3"/>
                    <a:pt x="101" y="4"/>
                  </a:cubicBezTo>
                  <a:cubicBezTo>
                    <a:pt x="102" y="5"/>
                    <a:pt x="102" y="6"/>
                    <a:pt x="103" y="7"/>
                  </a:cubicBezTo>
                  <a:cubicBezTo>
                    <a:pt x="104" y="9"/>
                    <a:pt x="106" y="12"/>
                    <a:pt x="106" y="13"/>
                  </a:cubicBezTo>
                  <a:cubicBezTo>
                    <a:pt x="107" y="15"/>
                    <a:pt x="106" y="19"/>
                    <a:pt x="106" y="20"/>
                  </a:cubicBezTo>
                  <a:cubicBezTo>
                    <a:pt x="106" y="22"/>
                    <a:pt x="106" y="23"/>
                    <a:pt x="106" y="25"/>
                  </a:cubicBezTo>
                  <a:cubicBezTo>
                    <a:pt x="105" y="27"/>
                    <a:pt x="105" y="29"/>
                    <a:pt x="104" y="31"/>
                  </a:cubicBezTo>
                  <a:cubicBezTo>
                    <a:pt x="104" y="33"/>
                    <a:pt x="104" y="35"/>
                    <a:pt x="104" y="36"/>
                  </a:cubicBezTo>
                  <a:cubicBezTo>
                    <a:pt x="103" y="37"/>
                    <a:pt x="103" y="37"/>
                    <a:pt x="103" y="38"/>
                  </a:cubicBezTo>
                  <a:cubicBezTo>
                    <a:pt x="102" y="39"/>
                    <a:pt x="103" y="41"/>
                    <a:pt x="103" y="42"/>
                  </a:cubicBezTo>
                  <a:cubicBezTo>
                    <a:pt x="103" y="43"/>
                    <a:pt x="103" y="44"/>
                    <a:pt x="103" y="46"/>
                  </a:cubicBezTo>
                  <a:cubicBezTo>
                    <a:pt x="100" y="51"/>
                    <a:pt x="96" y="54"/>
                    <a:pt x="94" y="60"/>
                  </a:cubicBezTo>
                  <a:cubicBezTo>
                    <a:pt x="94" y="62"/>
                    <a:pt x="96" y="72"/>
                    <a:pt x="96" y="73"/>
                  </a:cubicBezTo>
                  <a:cubicBezTo>
                    <a:pt x="99" y="73"/>
                    <a:pt x="100" y="73"/>
                    <a:pt x="102" y="72"/>
                  </a:cubicBezTo>
                  <a:cubicBezTo>
                    <a:pt x="103" y="72"/>
                    <a:pt x="104" y="72"/>
                    <a:pt x="105" y="71"/>
                  </a:cubicBezTo>
                  <a:cubicBezTo>
                    <a:pt x="110" y="70"/>
                    <a:pt x="110" y="66"/>
                    <a:pt x="112" y="60"/>
                  </a:cubicBezTo>
                  <a:cubicBezTo>
                    <a:pt x="112" y="58"/>
                    <a:pt x="115" y="56"/>
                    <a:pt x="116" y="54"/>
                  </a:cubicBezTo>
                  <a:cubicBezTo>
                    <a:pt x="116" y="54"/>
                    <a:pt x="116" y="53"/>
                    <a:pt x="116" y="53"/>
                  </a:cubicBezTo>
                  <a:cubicBezTo>
                    <a:pt x="116" y="53"/>
                    <a:pt x="118" y="48"/>
                    <a:pt x="117" y="47"/>
                  </a:cubicBezTo>
                  <a:cubicBezTo>
                    <a:pt x="118" y="47"/>
                    <a:pt x="119" y="47"/>
                    <a:pt x="119" y="45"/>
                  </a:cubicBezTo>
                  <a:cubicBezTo>
                    <a:pt x="119" y="43"/>
                    <a:pt x="119" y="41"/>
                    <a:pt x="119" y="38"/>
                  </a:cubicBezTo>
                  <a:cubicBezTo>
                    <a:pt x="118" y="35"/>
                    <a:pt x="120" y="23"/>
                    <a:pt x="122" y="19"/>
                  </a:cubicBezTo>
                  <a:cubicBezTo>
                    <a:pt x="122" y="18"/>
                    <a:pt x="122" y="18"/>
                    <a:pt x="121" y="19"/>
                  </a:cubicBezTo>
                  <a:cubicBezTo>
                    <a:pt x="119" y="13"/>
                    <a:pt x="118" y="11"/>
                    <a:pt x="124" y="9"/>
                  </a:cubicBezTo>
                  <a:cubicBezTo>
                    <a:pt x="126" y="9"/>
                    <a:pt x="126" y="8"/>
                    <a:pt x="128" y="9"/>
                  </a:cubicBezTo>
                  <a:cubicBezTo>
                    <a:pt x="132" y="11"/>
                    <a:pt x="134" y="17"/>
                    <a:pt x="135" y="22"/>
                  </a:cubicBezTo>
                  <a:cubicBezTo>
                    <a:pt x="135" y="23"/>
                    <a:pt x="135" y="24"/>
                    <a:pt x="135" y="25"/>
                  </a:cubicBezTo>
                  <a:cubicBezTo>
                    <a:pt x="135" y="26"/>
                    <a:pt x="136" y="27"/>
                    <a:pt x="136" y="29"/>
                  </a:cubicBezTo>
                  <a:cubicBezTo>
                    <a:pt x="135" y="29"/>
                    <a:pt x="135" y="29"/>
                    <a:pt x="134" y="30"/>
                  </a:cubicBezTo>
                  <a:cubicBezTo>
                    <a:pt x="135" y="35"/>
                    <a:pt x="130" y="39"/>
                    <a:pt x="128" y="42"/>
                  </a:cubicBezTo>
                  <a:cubicBezTo>
                    <a:pt x="128" y="44"/>
                    <a:pt x="127" y="46"/>
                    <a:pt x="127" y="48"/>
                  </a:cubicBezTo>
                  <a:cubicBezTo>
                    <a:pt x="127" y="48"/>
                    <a:pt x="126" y="49"/>
                    <a:pt x="126" y="50"/>
                  </a:cubicBezTo>
                  <a:cubicBezTo>
                    <a:pt x="128" y="53"/>
                    <a:pt x="126" y="59"/>
                    <a:pt x="124" y="63"/>
                  </a:cubicBezTo>
                  <a:cubicBezTo>
                    <a:pt x="123" y="66"/>
                    <a:pt x="124" y="69"/>
                    <a:pt x="123" y="74"/>
                  </a:cubicBezTo>
                  <a:cubicBezTo>
                    <a:pt x="122" y="78"/>
                    <a:pt x="117" y="84"/>
                    <a:pt x="114" y="85"/>
                  </a:cubicBezTo>
                  <a:cubicBezTo>
                    <a:pt x="109" y="88"/>
                    <a:pt x="100" y="78"/>
                    <a:pt x="96" y="85"/>
                  </a:cubicBezTo>
                  <a:cubicBezTo>
                    <a:pt x="95" y="86"/>
                    <a:pt x="95" y="89"/>
                    <a:pt x="94" y="91"/>
                  </a:cubicBezTo>
                  <a:cubicBezTo>
                    <a:pt x="94" y="98"/>
                    <a:pt x="94" y="106"/>
                    <a:pt x="94" y="113"/>
                  </a:cubicBezTo>
                  <a:cubicBezTo>
                    <a:pt x="94" y="119"/>
                    <a:pt x="93" y="124"/>
                    <a:pt x="92" y="129"/>
                  </a:cubicBezTo>
                  <a:cubicBezTo>
                    <a:pt x="92" y="130"/>
                    <a:pt x="92" y="142"/>
                    <a:pt x="92" y="142"/>
                  </a:cubicBezTo>
                  <a:cubicBezTo>
                    <a:pt x="92" y="143"/>
                    <a:pt x="89" y="153"/>
                    <a:pt x="90" y="154"/>
                  </a:cubicBezTo>
                  <a:cubicBezTo>
                    <a:pt x="88" y="155"/>
                    <a:pt x="87" y="158"/>
                    <a:pt x="86" y="160"/>
                  </a:cubicBezTo>
                  <a:cubicBezTo>
                    <a:pt x="86" y="162"/>
                    <a:pt x="86" y="164"/>
                    <a:pt x="86" y="166"/>
                  </a:cubicBezTo>
                  <a:cubicBezTo>
                    <a:pt x="84" y="168"/>
                    <a:pt x="84" y="170"/>
                    <a:pt x="83" y="172"/>
                  </a:cubicBezTo>
                  <a:cubicBezTo>
                    <a:pt x="83" y="173"/>
                    <a:pt x="80" y="175"/>
                    <a:pt x="79" y="176"/>
                  </a:cubicBezTo>
                  <a:cubicBezTo>
                    <a:pt x="78" y="177"/>
                    <a:pt x="72" y="173"/>
                    <a:pt x="71" y="171"/>
                  </a:cubicBezTo>
                  <a:cubicBezTo>
                    <a:pt x="71" y="170"/>
                    <a:pt x="69" y="168"/>
                    <a:pt x="69" y="166"/>
                  </a:cubicBezTo>
                  <a:cubicBezTo>
                    <a:pt x="68" y="165"/>
                    <a:pt x="68" y="163"/>
                    <a:pt x="69" y="162"/>
                  </a:cubicBezTo>
                  <a:cubicBezTo>
                    <a:pt x="67" y="158"/>
                    <a:pt x="65" y="149"/>
                    <a:pt x="61" y="149"/>
                  </a:cubicBezTo>
                  <a:cubicBezTo>
                    <a:pt x="61" y="156"/>
                    <a:pt x="61" y="162"/>
                    <a:pt x="60" y="169"/>
                  </a:cubicBezTo>
                  <a:cubicBezTo>
                    <a:pt x="61" y="171"/>
                    <a:pt x="61" y="172"/>
                    <a:pt x="61" y="174"/>
                  </a:cubicBezTo>
                  <a:cubicBezTo>
                    <a:pt x="60" y="177"/>
                    <a:pt x="59" y="180"/>
                    <a:pt x="58" y="183"/>
                  </a:cubicBezTo>
                  <a:cubicBezTo>
                    <a:pt x="58" y="188"/>
                    <a:pt x="58" y="194"/>
                    <a:pt x="58" y="199"/>
                  </a:cubicBezTo>
                  <a:cubicBezTo>
                    <a:pt x="58" y="209"/>
                    <a:pt x="61" y="222"/>
                    <a:pt x="52" y="223"/>
                  </a:cubicBezTo>
                  <a:cubicBezTo>
                    <a:pt x="51" y="221"/>
                    <a:pt x="48" y="222"/>
                    <a:pt x="47" y="220"/>
                  </a:cubicBezTo>
                  <a:cubicBezTo>
                    <a:pt x="47" y="218"/>
                    <a:pt x="47" y="217"/>
                    <a:pt x="47" y="215"/>
                  </a:cubicBezTo>
                  <a:cubicBezTo>
                    <a:pt x="46" y="213"/>
                    <a:pt x="45" y="212"/>
                    <a:pt x="45" y="211"/>
                  </a:cubicBezTo>
                  <a:cubicBezTo>
                    <a:pt x="43" y="207"/>
                    <a:pt x="45" y="202"/>
                    <a:pt x="44" y="198"/>
                  </a:cubicBezTo>
                  <a:cubicBezTo>
                    <a:pt x="43" y="190"/>
                    <a:pt x="43" y="178"/>
                    <a:pt x="44" y="170"/>
                  </a:cubicBezTo>
                  <a:cubicBezTo>
                    <a:pt x="46" y="163"/>
                    <a:pt x="43" y="156"/>
                    <a:pt x="46" y="152"/>
                  </a:cubicBezTo>
                  <a:cubicBezTo>
                    <a:pt x="45" y="150"/>
                    <a:pt x="44" y="148"/>
                    <a:pt x="41" y="148"/>
                  </a:cubicBezTo>
                  <a:cubicBezTo>
                    <a:pt x="39" y="148"/>
                    <a:pt x="37" y="150"/>
                    <a:pt x="36" y="150"/>
                  </a:cubicBezTo>
                  <a:cubicBezTo>
                    <a:pt x="33" y="151"/>
                    <a:pt x="29" y="151"/>
                    <a:pt x="27" y="153"/>
                  </a:cubicBezTo>
                  <a:cubicBezTo>
                    <a:pt x="26" y="157"/>
                    <a:pt x="10" y="158"/>
                    <a:pt x="6" y="155"/>
                  </a:cubicBezTo>
                  <a:cubicBezTo>
                    <a:pt x="5" y="154"/>
                    <a:pt x="5" y="153"/>
                    <a:pt x="5" y="151"/>
                  </a:cubicBezTo>
                  <a:cubicBezTo>
                    <a:pt x="4" y="151"/>
                    <a:pt x="3" y="150"/>
                    <a:pt x="2" y="149"/>
                  </a:cubicBezTo>
                  <a:cubicBezTo>
                    <a:pt x="1" y="146"/>
                    <a:pt x="2" y="142"/>
                    <a:pt x="1" y="139"/>
                  </a:cubicBezTo>
                  <a:cubicBezTo>
                    <a:pt x="1" y="136"/>
                    <a:pt x="0" y="134"/>
                    <a:pt x="0" y="132"/>
                  </a:cubicBezTo>
                  <a:cubicBezTo>
                    <a:pt x="1" y="130"/>
                    <a:pt x="2" y="127"/>
                    <a:pt x="2" y="126"/>
                  </a:cubicBezTo>
                  <a:cubicBezTo>
                    <a:pt x="2" y="125"/>
                    <a:pt x="2" y="116"/>
                    <a:pt x="2" y="115"/>
                  </a:cubicBezTo>
                  <a:cubicBezTo>
                    <a:pt x="3" y="111"/>
                    <a:pt x="5" y="107"/>
                    <a:pt x="7" y="105"/>
                  </a:cubicBezTo>
                  <a:cubicBezTo>
                    <a:pt x="7" y="102"/>
                    <a:pt x="7" y="98"/>
                    <a:pt x="7" y="95"/>
                  </a:cubicBezTo>
                  <a:cubicBezTo>
                    <a:pt x="8" y="94"/>
                    <a:pt x="9" y="93"/>
                    <a:pt x="10" y="92"/>
                  </a:cubicBezTo>
                  <a:cubicBezTo>
                    <a:pt x="11" y="89"/>
                    <a:pt x="10" y="86"/>
                    <a:pt x="11" y="84"/>
                  </a:cubicBezTo>
                  <a:cubicBezTo>
                    <a:pt x="12" y="82"/>
                    <a:pt x="10" y="71"/>
                    <a:pt x="11" y="68"/>
                  </a:cubicBezTo>
                  <a:cubicBezTo>
                    <a:pt x="11" y="66"/>
                    <a:pt x="11" y="64"/>
                    <a:pt x="10" y="62"/>
                  </a:cubicBezTo>
                  <a:cubicBezTo>
                    <a:pt x="11" y="61"/>
                    <a:pt x="14" y="51"/>
                    <a:pt x="14" y="50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7" y="47"/>
                    <a:pt x="23" y="32"/>
                    <a:pt x="30" y="38"/>
                  </a:cubicBezTo>
                  <a:cubicBezTo>
                    <a:pt x="37" y="45"/>
                    <a:pt x="27" y="48"/>
                    <a:pt x="29" y="53"/>
                  </a:cubicBezTo>
                  <a:cubicBezTo>
                    <a:pt x="30" y="57"/>
                    <a:pt x="31" y="60"/>
                    <a:pt x="30" y="65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8"/>
                    <a:pt x="29" y="69"/>
                    <a:pt x="28" y="70"/>
                  </a:cubicBezTo>
                  <a:cubicBezTo>
                    <a:pt x="28" y="71"/>
                    <a:pt x="28" y="73"/>
                    <a:pt x="28" y="74"/>
                  </a:cubicBezTo>
                  <a:cubicBezTo>
                    <a:pt x="27" y="80"/>
                    <a:pt x="28" y="80"/>
                    <a:pt x="25" y="84"/>
                  </a:cubicBezTo>
                  <a:cubicBezTo>
                    <a:pt x="25" y="86"/>
                    <a:pt x="26" y="87"/>
                    <a:pt x="27" y="88"/>
                  </a:cubicBezTo>
                  <a:cubicBezTo>
                    <a:pt x="27" y="90"/>
                    <a:pt x="28" y="98"/>
                    <a:pt x="29" y="100"/>
                  </a:cubicBezTo>
                  <a:cubicBezTo>
                    <a:pt x="31" y="100"/>
                    <a:pt x="34" y="99"/>
                    <a:pt x="35" y="98"/>
                  </a:cubicBezTo>
                  <a:cubicBezTo>
                    <a:pt x="36" y="98"/>
                    <a:pt x="37" y="98"/>
                    <a:pt x="38" y="98"/>
                  </a:cubicBezTo>
                  <a:cubicBezTo>
                    <a:pt x="40" y="95"/>
                    <a:pt x="45" y="93"/>
                    <a:pt x="47" y="90"/>
                  </a:cubicBezTo>
                  <a:cubicBezTo>
                    <a:pt x="48" y="89"/>
                    <a:pt x="51" y="87"/>
                    <a:pt x="49" y="86"/>
                  </a:cubicBezTo>
                  <a:cubicBezTo>
                    <a:pt x="50" y="85"/>
                    <a:pt x="51" y="84"/>
                    <a:pt x="52" y="82"/>
                  </a:cubicBezTo>
                  <a:cubicBezTo>
                    <a:pt x="53" y="76"/>
                    <a:pt x="50" y="69"/>
                    <a:pt x="49" y="64"/>
                  </a:cubicBezTo>
                  <a:cubicBezTo>
                    <a:pt x="49" y="64"/>
                    <a:pt x="49" y="55"/>
                    <a:pt x="49" y="54"/>
                  </a:cubicBezTo>
                  <a:cubicBezTo>
                    <a:pt x="48" y="51"/>
                    <a:pt x="51" y="44"/>
                    <a:pt x="51" y="41"/>
                  </a:cubicBezTo>
                  <a:cubicBezTo>
                    <a:pt x="52" y="37"/>
                    <a:pt x="50" y="34"/>
                    <a:pt x="50" y="31"/>
                  </a:cubicBezTo>
                  <a:cubicBezTo>
                    <a:pt x="50" y="29"/>
                    <a:pt x="52" y="28"/>
                    <a:pt x="50" y="26"/>
                  </a:cubicBezTo>
                  <a:cubicBezTo>
                    <a:pt x="50" y="25"/>
                    <a:pt x="52" y="18"/>
                    <a:pt x="52" y="18"/>
                  </a:cubicBezTo>
                  <a:cubicBezTo>
                    <a:pt x="54" y="13"/>
                    <a:pt x="58" y="0"/>
                    <a:pt x="66" y="4"/>
                  </a:cubicBezTo>
                  <a:cubicBezTo>
                    <a:pt x="68" y="5"/>
                    <a:pt x="69" y="7"/>
                    <a:pt x="70" y="10"/>
                  </a:cubicBezTo>
                  <a:cubicBezTo>
                    <a:pt x="71" y="11"/>
                    <a:pt x="72" y="13"/>
                    <a:pt x="72" y="14"/>
                  </a:cubicBezTo>
                  <a:cubicBezTo>
                    <a:pt x="74" y="21"/>
                    <a:pt x="69" y="27"/>
                    <a:pt x="69" y="34"/>
                  </a:cubicBezTo>
                  <a:cubicBezTo>
                    <a:pt x="69" y="36"/>
                    <a:pt x="68" y="40"/>
                    <a:pt x="67" y="43"/>
                  </a:cubicBezTo>
                  <a:cubicBezTo>
                    <a:pt x="66" y="45"/>
                    <a:pt x="67" y="50"/>
                    <a:pt x="66" y="53"/>
                  </a:cubicBezTo>
                  <a:cubicBezTo>
                    <a:pt x="66" y="54"/>
                    <a:pt x="65" y="55"/>
                    <a:pt x="65" y="55"/>
                  </a:cubicBezTo>
                  <a:cubicBezTo>
                    <a:pt x="64" y="60"/>
                    <a:pt x="64" y="64"/>
                    <a:pt x="64" y="68"/>
                  </a:cubicBezTo>
                  <a:cubicBezTo>
                    <a:pt x="63" y="70"/>
                    <a:pt x="63" y="71"/>
                    <a:pt x="62" y="73"/>
                  </a:cubicBezTo>
                  <a:cubicBezTo>
                    <a:pt x="60" y="80"/>
                    <a:pt x="63" y="94"/>
                    <a:pt x="65" y="97"/>
                  </a:cubicBezTo>
                  <a:cubicBezTo>
                    <a:pt x="68" y="97"/>
                    <a:pt x="68" y="102"/>
                    <a:pt x="69" y="105"/>
                  </a:cubicBezTo>
                  <a:cubicBezTo>
                    <a:pt x="71" y="109"/>
                    <a:pt x="75" y="116"/>
                    <a:pt x="72" y="121"/>
                  </a:cubicBezTo>
                  <a:cubicBezTo>
                    <a:pt x="71" y="123"/>
                    <a:pt x="70" y="124"/>
                    <a:pt x="69" y="126"/>
                  </a:cubicBezTo>
                  <a:cubicBezTo>
                    <a:pt x="69" y="128"/>
                    <a:pt x="69" y="129"/>
                    <a:pt x="69" y="131"/>
                  </a:cubicBezTo>
                  <a:cubicBezTo>
                    <a:pt x="68" y="132"/>
                    <a:pt x="67" y="133"/>
                    <a:pt x="67" y="135"/>
                  </a:cubicBezTo>
                  <a:cubicBezTo>
                    <a:pt x="66" y="137"/>
                    <a:pt x="63" y="138"/>
                    <a:pt x="62" y="139"/>
                  </a:cubicBezTo>
                  <a:cubicBezTo>
                    <a:pt x="61" y="143"/>
                    <a:pt x="68" y="149"/>
                    <a:pt x="70" y="151"/>
                  </a:cubicBezTo>
                  <a:cubicBezTo>
                    <a:pt x="71" y="151"/>
                    <a:pt x="72" y="151"/>
                    <a:pt x="72" y="151"/>
                  </a:cubicBezTo>
                  <a:cubicBezTo>
                    <a:pt x="72" y="152"/>
                    <a:pt x="73" y="153"/>
                    <a:pt x="74" y="153"/>
                  </a:cubicBezTo>
                  <a:cubicBezTo>
                    <a:pt x="74" y="153"/>
                    <a:pt x="74" y="153"/>
                    <a:pt x="74" y="153"/>
                  </a:cubicBezTo>
                  <a:cubicBezTo>
                    <a:pt x="75" y="154"/>
                    <a:pt x="76" y="156"/>
                    <a:pt x="78" y="155"/>
                  </a:cubicBezTo>
                  <a:cubicBezTo>
                    <a:pt x="78" y="150"/>
                    <a:pt x="81" y="144"/>
                    <a:pt x="82" y="139"/>
                  </a:cubicBezTo>
                  <a:cubicBezTo>
                    <a:pt x="83" y="135"/>
                    <a:pt x="83" y="121"/>
                    <a:pt x="83" y="114"/>
                  </a:cubicBezTo>
                  <a:cubicBezTo>
                    <a:pt x="82" y="111"/>
                    <a:pt x="84" y="107"/>
                    <a:pt x="85" y="105"/>
                  </a:cubicBezTo>
                  <a:cubicBezTo>
                    <a:pt x="85" y="102"/>
                    <a:pt x="85" y="100"/>
                    <a:pt x="85" y="97"/>
                  </a:cubicBezTo>
                  <a:cubicBezTo>
                    <a:pt x="86" y="96"/>
                    <a:pt x="86" y="94"/>
                    <a:pt x="86" y="93"/>
                  </a:cubicBezTo>
                  <a:cubicBezTo>
                    <a:pt x="87" y="90"/>
                    <a:pt x="85" y="86"/>
                    <a:pt x="85" y="84"/>
                  </a:cubicBezTo>
                  <a:cubicBezTo>
                    <a:pt x="82" y="83"/>
                    <a:pt x="77" y="83"/>
                    <a:pt x="75" y="85"/>
                  </a:cubicBezTo>
                  <a:cubicBezTo>
                    <a:pt x="73" y="86"/>
                    <a:pt x="74" y="87"/>
                    <a:pt x="72" y="88"/>
                  </a:cubicBezTo>
                  <a:cubicBezTo>
                    <a:pt x="70" y="89"/>
                    <a:pt x="70" y="87"/>
                    <a:pt x="69" y="89"/>
                  </a:cubicBezTo>
                  <a:cubicBezTo>
                    <a:pt x="69" y="90"/>
                    <a:pt x="67" y="91"/>
                    <a:pt x="66" y="91"/>
                  </a:cubicBezTo>
                  <a:cubicBezTo>
                    <a:pt x="65" y="91"/>
                    <a:pt x="64" y="91"/>
                    <a:pt x="64" y="90"/>
                  </a:cubicBezTo>
                  <a:cubicBezTo>
                    <a:pt x="63" y="88"/>
                    <a:pt x="64" y="87"/>
                    <a:pt x="64" y="85"/>
                  </a:cubicBezTo>
                  <a:cubicBezTo>
                    <a:pt x="66" y="85"/>
                    <a:pt x="67" y="83"/>
                    <a:pt x="69" y="81"/>
                  </a:cubicBezTo>
                  <a:cubicBezTo>
                    <a:pt x="70" y="81"/>
                    <a:pt x="71" y="81"/>
                    <a:pt x="71" y="81"/>
                  </a:cubicBezTo>
                  <a:cubicBezTo>
                    <a:pt x="76" y="80"/>
                    <a:pt x="82" y="80"/>
                    <a:pt x="85" y="76"/>
                  </a:cubicBezTo>
                  <a:cubicBezTo>
                    <a:pt x="84" y="72"/>
                    <a:pt x="86" y="59"/>
                    <a:pt x="87" y="54"/>
                  </a:cubicBezTo>
                  <a:cubicBezTo>
                    <a:pt x="87" y="52"/>
                    <a:pt x="87" y="49"/>
                    <a:pt x="87" y="47"/>
                  </a:cubicBezTo>
                  <a:cubicBezTo>
                    <a:pt x="88" y="40"/>
                    <a:pt x="86" y="30"/>
                    <a:pt x="87" y="24"/>
                  </a:cubicBezTo>
                  <a:cubicBezTo>
                    <a:pt x="87" y="20"/>
                    <a:pt x="90" y="16"/>
                    <a:pt x="91" y="12"/>
                  </a:cubicBezTo>
                  <a:cubicBezTo>
                    <a:pt x="89" y="10"/>
                    <a:pt x="89" y="8"/>
                    <a:pt x="89" y="4"/>
                  </a:cubicBezTo>
                  <a:cubicBezTo>
                    <a:pt x="90" y="3"/>
                    <a:pt x="93" y="3"/>
                    <a:pt x="9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9" name="Freeform 60">
              <a:extLst>
                <a:ext uri="{FF2B5EF4-FFF2-40B4-BE49-F238E27FC236}">
                  <a16:creationId xmlns="" xmlns:a16="http://schemas.microsoft.com/office/drawing/2014/main" id="{770D6456-CBA5-AF4B-A861-7193C4142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576" y="3017838"/>
              <a:ext cx="358775" cy="234950"/>
            </a:xfrm>
            <a:custGeom>
              <a:avLst/>
              <a:gdLst>
                <a:gd name="T0" fmla="*/ 47 w 118"/>
                <a:gd name="T1" fmla="*/ 0 h 77"/>
                <a:gd name="T2" fmla="*/ 52 w 118"/>
                <a:gd name="T3" fmla="*/ 3 h 77"/>
                <a:gd name="T4" fmla="*/ 53 w 118"/>
                <a:gd name="T5" fmla="*/ 4 h 77"/>
                <a:gd name="T6" fmla="*/ 65 w 118"/>
                <a:gd name="T7" fmla="*/ 8 h 77"/>
                <a:gd name="T8" fmla="*/ 71 w 118"/>
                <a:gd name="T9" fmla="*/ 9 h 77"/>
                <a:gd name="T10" fmla="*/ 74 w 118"/>
                <a:gd name="T11" fmla="*/ 11 h 77"/>
                <a:gd name="T12" fmla="*/ 88 w 118"/>
                <a:gd name="T13" fmla="*/ 19 h 77"/>
                <a:gd name="T14" fmla="*/ 88 w 118"/>
                <a:gd name="T15" fmla="*/ 38 h 77"/>
                <a:gd name="T16" fmla="*/ 79 w 118"/>
                <a:gd name="T17" fmla="*/ 48 h 77"/>
                <a:gd name="T18" fmla="*/ 65 w 118"/>
                <a:gd name="T19" fmla="*/ 57 h 77"/>
                <a:gd name="T20" fmla="*/ 70 w 118"/>
                <a:gd name="T21" fmla="*/ 59 h 77"/>
                <a:gd name="T22" fmla="*/ 86 w 118"/>
                <a:gd name="T23" fmla="*/ 60 h 77"/>
                <a:gd name="T24" fmla="*/ 93 w 118"/>
                <a:gd name="T25" fmla="*/ 59 h 77"/>
                <a:gd name="T26" fmla="*/ 113 w 118"/>
                <a:gd name="T27" fmla="*/ 64 h 77"/>
                <a:gd name="T28" fmla="*/ 116 w 118"/>
                <a:gd name="T29" fmla="*/ 75 h 77"/>
                <a:gd name="T30" fmla="*/ 101 w 118"/>
                <a:gd name="T31" fmla="*/ 75 h 77"/>
                <a:gd name="T32" fmla="*/ 88 w 118"/>
                <a:gd name="T33" fmla="*/ 76 h 77"/>
                <a:gd name="T34" fmla="*/ 76 w 118"/>
                <a:gd name="T35" fmla="*/ 75 h 77"/>
                <a:gd name="T36" fmla="*/ 50 w 118"/>
                <a:gd name="T37" fmla="*/ 75 h 77"/>
                <a:gd name="T38" fmla="*/ 44 w 118"/>
                <a:gd name="T39" fmla="*/ 75 h 77"/>
                <a:gd name="T40" fmla="*/ 34 w 118"/>
                <a:gd name="T41" fmla="*/ 77 h 77"/>
                <a:gd name="T42" fmla="*/ 23 w 118"/>
                <a:gd name="T43" fmla="*/ 75 h 77"/>
                <a:gd name="T44" fmla="*/ 16 w 118"/>
                <a:gd name="T45" fmla="*/ 69 h 77"/>
                <a:gd name="T46" fmla="*/ 18 w 118"/>
                <a:gd name="T47" fmla="*/ 65 h 77"/>
                <a:gd name="T48" fmla="*/ 56 w 118"/>
                <a:gd name="T49" fmla="*/ 54 h 77"/>
                <a:gd name="T50" fmla="*/ 61 w 118"/>
                <a:gd name="T51" fmla="*/ 48 h 77"/>
                <a:gd name="T52" fmla="*/ 68 w 118"/>
                <a:gd name="T53" fmla="*/ 42 h 77"/>
                <a:gd name="T54" fmla="*/ 60 w 118"/>
                <a:gd name="T55" fmla="*/ 29 h 77"/>
                <a:gd name="T56" fmla="*/ 50 w 118"/>
                <a:gd name="T57" fmla="*/ 26 h 77"/>
                <a:gd name="T58" fmla="*/ 48 w 118"/>
                <a:gd name="T59" fmla="*/ 25 h 77"/>
                <a:gd name="T60" fmla="*/ 40 w 118"/>
                <a:gd name="T61" fmla="*/ 31 h 77"/>
                <a:gd name="T62" fmla="*/ 20 w 118"/>
                <a:gd name="T63" fmla="*/ 47 h 77"/>
                <a:gd name="T64" fmla="*/ 9 w 118"/>
                <a:gd name="T65" fmla="*/ 53 h 77"/>
                <a:gd name="T66" fmla="*/ 3 w 118"/>
                <a:gd name="T67" fmla="*/ 53 h 77"/>
                <a:gd name="T68" fmla="*/ 0 w 118"/>
                <a:gd name="T69" fmla="*/ 48 h 77"/>
                <a:gd name="T70" fmla="*/ 18 w 118"/>
                <a:gd name="T71" fmla="*/ 33 h 77"/>
                <a:gd name="T72" fmla="*/ 21 w 118"/>
                <a:gd name="T73" fmla="*/ 30 h 77"/>
                <a:gd name="T74" fmla="*/ 24 w 118"/>
                <a:gd name="T75" fmla="*/ 29 h 77"/>
                <a:gd name="T76" fmla="*/ 26 w 118"/>
                <a:gd name="T77" fmla="*/ 27 h 77"/>
                <a:gd name="T78" fmla="*/ 34 w 118"/>
                <a:gd name="T79" fmla="*/ 14 h 77"/>
                <a:gd name="T80" fmla="*/ 31 w 118"/>
                <a:gd name="T81" fmla="*/ 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8" h="77">
                  <a:moveTo>
                    <a:pt x="38" y="0"/>
                  </a:moveTo>
                  <a:cubicBezTo>
                    <a:pt x="42" y="1"/>
                    <a:pt x="44" y="0"/>
                    <a:pt x="47" y="0"/>
                  </a:cubicBezTo>
                  <a:cubicBezTo>
                    <a:pt x="49" y="1"/>
                    <a:pt x="50" y="2"/>
                    <a:pt x="51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3" y="3"/>
                    <a:pt x="52" y="4"/>
                    <a:pt x="53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5" y="4"/>
                    <a:pt x="61" y="6"/>
                    <a:pt x="62" y="6"/>
                  </a:cubicBezTo>
                  <a:cubicBezTo>
                    <a:pt x="63" y="6"/>
                    <a:pt x="64" y="8"/>
                    <a:pt x="65" y="8"/>
                  </a:cubicBezTo>
                  <a:cubicBezTo>
                    <a:pt x="66" y="8"/>
                    <a:pt x="70" y="9"/>
                    <a:pt x="70" y="9"/>
                  </a:cubicBezTo>
                  <a:cubicBezTo>
                    <a:pt x="70" y="9"/>
                    <a:pt x="70" y="9"/>
                    <a:pt x="71" y="9"/>
                  </a:cubicBezTo>
                  <a:cubicBezTo>
                    <a:pt x="71" y="9"/>
                    <a:pt x="72" y="10"/>
                    <a:pt x="72" y="11"/>
                  </a:cubicBezTo>
                  <a:cubicBezTo>
                    <a:pt x="73" y="11"/>
                    <a:pt x="73" y="10"/>
                    <a:pt x="74" y="11"/>
                  </a:cubicBezTo>
                  <a:cubicBezTo>
                    <a:pt x="75" y="12"/>
                    <a:pt x="76" y="13"/>
                    <a:pt x="78" y="14"/>
                  </a:cubicBezTo>
                  <a:cubicBezTo>
                    <a:pt x="80" y="15"/>
                    <a:pt x="86" y="16"/>
                    <a:pt x="88" y="19"/>
                  </a:cubicBezTo>
                  <a:cubicBezTo>
                    <a:pt x="89" y="21"/>
                    <a:pt x="88" y="30"/>
                    <a:pt x="88" y="31"/>
                  </a:cubicBezTo>
                  <a:cubicBezTo>
                    <a:pt x="88" y="33"/>
                    <a:pt x="88" y="36"/>
                    <a:pt x="88" y="38"/>
                  </a:cubicBezTo>
                  <a:cubicBezTo>
                    <a:pt x="87" y="40"/>
                    <a:pt x="86" y="43"/>
                    <a:pt x="84" y="44"/>
                  </a:cubicBezTo>
                  <a:cubicBezTo>
                    <a:pt x="82" y="46"/>
                    <a:pt x="80" y="45"/>
                    <a:pt x="79" y="48"/>
                  </a:cubicBezTo>
                  <a:cubicBezTo>
                    <a:pt x="77" y="48"/>
                    <a:pt x="65" y="53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5" y="58"/>
                    <a:pt x="65" y="58"/>
                    <a:pt x="66" y="59"/>
                  </a:cubicBezTo>
                  <a:cubicBezTo>
                    <a:pt x="66" y="59"/>
                    <a:pt x="70" y="59"/>
                    <a:pt x="70" y="59"/>
                  </a:cubicBezTo>
                  <a:cubicBezTo>
                    <a:pt x="72" y="60"/>
                    <a:pt x="81" y="57"/>
                    <a:pt x="85" y="59"/>
                  </a:cubicBezTo>
                  <a:cubicBezTo>
                    <a:pt x="85" y="59"/>
                    <a:pt x="86" y="59"/>
                    <a:pt x="86" y="60"/>
                  </a:cubicBezTo>
                  <a:cubicBezTo>
                    <a:pt x="92" y="59"/>
                    <a:pt x="92" y="59"/>
                    <a:pt x="92" y="59"/>
                  </a:cubicBezTo>
                  <a:cubicBezTo>
                    <a:pt x="92" y="59"/>
                    <a:pt x="92" y="59"/>
                    <a:pt x="93" y="59"/>
                  </a:cubicBezTo>
                  <a:cubicBezTo>
                    <a:pt x="94" y="61"/>
                    <a:pt x="100" y="62"/>
                    <a:pt x="102" y="60"/>
                  </a:cubicBezTo>
                  <a:cubicBezTo>
                    <a:pt x="105" y="61"/>
                    <a:pt x="110" y="61"/>
                    <a:pt x="113" y="64"/>
                  </a:cubicBezTo>
                  <a:cubicBezTo>
                    <a:pt x="114" y="65"/>
                    <a:pt x="116" y="69"/>
                    <a:pt x="118" y="71"/>
                  </a:cubicBezTo>
                  <a:cubicBezTo>
                    <a:pt x="117" y="72"/>
                    <a:pt x="116" y="74"/>
                    <a:pt x="116" y="75"/>
                  </a:cubicBezTo>
                  <a:cubicBezTo>
                    <a:pt x="114" y="76"/>
                    <a:pt x="108" y="76"/>
                    <a:pt x="106" y="75"/>
                  </a:cubicBezTo>
                  <a:cubicBezTo>
                    <a:pt x="104" y="75"/>
                    <a:pt x="103" y="75"/>
                    <a:pt x="101" y="75"/>
                  </a:cubicBezTo>
                  <a:cubicBezTo>
                    <a:pt x="101" y="75"/>
                    <a:pt x="100" y="74"/>
                    <a:pt x="99" y="75"/>
                  </a:cubicBezTo>
                  <a:cubicBezTo>
                    <a:pt x="97" y="76"/>
                    <a:pt x="90" y="76"/>
                    <a:pt x="88" y="76"/>
                  </a:cubicBezTo>
                  <a:cubicBezTo>
                    <a:pt x="87" y="76"/>
                    <a:pt x="83" y="75"/>
                    <a:pt x="82" y="76"/>
                  </a:cubicBezTo>
                  <a:cubicBezTo>
                    <a:pt x="81" y="76"/>
                    <a:pt x="78" y="74"/>
                    <a:pt x="76" y="75"/>
                  </a:cubicBezTo>
                  <a:cubicBezTo>
                    <a:pt x="74" y="75"/>
                    <a:pt x="65" y="74"/>
                    <a:pt x="61" y="75"/>
                  </a:cubicBezTo>
                  <a:cubicBezTo>
                    <a:pt x="60" y="75"/>
                    <a:pt x="53" y="74"/>
                    <a:pt x="50" y="75"/>
                  </a:cubicBezTo>
                  <a:cubicBezTo>
                    <a:pt x="49" y="75"/>
                    <a:pt x="48" y="75"/>
                    <a:pt x="47" y="76"/>
                  </a:cubicBezTo>
                  <a:cubicBezTo>
                    <a:pt x="46" y="75"/>
                    <a:pt x="45" y="75"/>
                    <a:pt x="44" y="75"/>
                  </a:cubicBezTo>
                  <a:cubicBezTo>
                    <a:pt x="43" y="76"/>
                    <a:pt x="42" y="76"/>
                    <a:pt x="41" y="77"/>
                  </a:cubicBezTo>
                  <a:cubicBezTo>
                    <a:pt x="40" y="77"/>
                    <a:pt x="34" y="77"/>
                    <a:pt x="34" y="77"/>
                  </a:cubicBezTo>
                  <a:cubicBezTo>
                    <a:pt x="33" y="77"/>
                    <a:pt x="33" y="77"/>
                    <a:pt x="32" y="76"/>
                  </a:cubicBezTo>
                  <a:cubicBezTo>
                    <a:pt x="32" y="76"/>
                    <a:pt x="24" y="74"/>
                    <a:pt x="23" y="75"/>
                  </a:cubicBezTo>
                  <a:cubicBezTo>
                    <a:pt x="22" y="74"/>
                    <a:pt x="21" y="74"/>
                    <a:pt x="19" y="72"/>
                  </a:cubicBezTo>
                  <a:cubicBezTo>
                    <a:pt x="17" y="72"/>
                    <a:pt x="18" y="70"/>
                    <a:pt x="16" y="69"/>
                  </a:cubicBezTo>
                  <a:cubicBezTo>
                    <a:pt x="16" y="68"/>
                    <a:pt x="16" y="68"/>
                    <a:pt x="16" y="67"/>
                  </a:cubicBezTo>
                  <a:cubicBezTo>
                    <a:pt x="17" y="67"/>
                    <a:pt x="17" y="66"/>
                    <a:pt x="18" y="65"/>
                  </a:cubicBezTo>
                  <a:cubicBezTo>
                    <a:pt x="23" y="67"/>
                    <a:pt x="40" y="61"/>
                    <a:pt x="44" y="58"/>
                  </a:cubicBezTo>
                  <a:cubicBezTo>
                    <a:pt x="47" y="59"/>
                    <a:pt x="53" y="56"/>
                    <a:pt x="56" y="54"/>
                  </a:cubicBezTo>
                  <a:cubicBezTo>
                    <a:pt x="56" y="53"/>
                    <a:pt x="56" y="52"/>
                    <a:pt x="57" y="51"/>
                  </a:cubicBezTo>
                  <a:cubicBezTo>
                    <a:pt x="58" y="50"/>
                    <a:pt x="60" y="49"/>
                    <a:pt x="61" y="48"/>
                  </a:cubicBezTo>
                  <a:cubicBezTo>
                    <a:pt x="62" y="48"/>
                    <a:pt x="62" y="47"/>
                    <a:pt x="62" y="46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70" y="40"/>
                    <a:pt x="71" y="38"/>
                    <a:pt x="72" y="37"/>
                  </a:cubicBezTo>
                  <a:cubicBezTo>
                    <a:pt x="69" y="31"/>
                    <a:pt x="62" y="32"/>
                    <a:pt x="60" y="29"/>
                  </a:cubicBezTo>
                  <a:cubicBezTo>
                    <a:pt x="59" y="29"/>
                    <a:pt x="58" y="28"/>
                    <a:pt x="58" y="28"/>
                  </a:cubicBezTo>
                  <a:cubicBezTo>
                    <a:pt x="54" y="26"/>
                    <a:pt x="53" y="29"/>
                    <a:pt x="50" y="26"/>
                  </a:cubicBezTo>
                  <a:cubicBezTo>
                    <a:pt x="50" y="25"/>
                    <a:pt x="50" y="26"/>
                    <a:pt x="50" y="25"/>
                  </a:cubicBezTo>
                  <a:cubicBezTo>
                    <a:pt x="49" y="25"/>
                    <a:pt x="49" y="25"/>
                    <a:pt x="48" y="25"/>
                  </a:cubicBezTo>
                  <a:cubicBezTo>
                    <a:pt x="47" y="27"/>
                    <a:pt x="44" y="29"/>
                    <a:pt x="42" y="30"/>
                  </a:cubicBezTo>
                  <a:cubicBezTo>
                    <a:pt x="41" y="30"/>
                    <a:pt x="41" y="31"/>
                    <a:pt x="40" y="31"/>
                  </a:cubicBezTo>
                  <a:cubicBezTo>
                    <a:pt x="40" y="35"/>
                    <a:pt x="35" y="36"/>
                    <a:pt x="32" y="37"/>
                  </a:cubicBezTo>
                  <a:cubicBezTo>
                    <a:pt x="27" y="40"/>
                    <a:pt x="24" y="44"/>
                    <a:pt x="20" y="47"/>
                  </a:cubicBezTo>
                  <a:cubicBezTo>
                    <a:pt x="19" y="48"/>
                    <a:pt x="18" y="47"/>
                    <a:pt x="17" y="48"/>
                  </a:cubicBezTo>
                  <a:cubicBezTo>
                    <a:pt x="14" y="49"/>
                    <a:pt x="11" y="50"/>
                    <a:pt x="9" y="53"/>
                  </a:cubicBezTo>
                  <a:cubicBezTo>
                    <a:pt x="7" y="53"/>
                    <a:pt x="7" y="53"/>
                    <a:pt x="6" y="52"/>
                  </a:cubicBezTo>
                  <a:cubicBezTo>
                    <a:pt x="5" y="52"/>
                    <a:pt x="4" y="53"/>
                    <a:pt x="3" y="53"/>
                  </a:cubicBezTo>
                  <a:cubicBezTo>
                    <a:pt x="2" y="53"/>
                    <a:pt x="2" y="53"/>
                    <a:pt x="1" y="52"/>
                  </a:cubicBezTo>
                  <a:cubicBezTo>
                    <a:pt x="1" y="51"/>
                    <a:pt x="0" y="48"/>
                    <a:pt x="0" y="48"/>
                  </a:cubicBezTo>
                  <a:cubicBezTo>
                    <a:pt x="3" y="45"/>
                    <a:pt x="13" y="41"/>
                    <a:pt x="14" y="38"/>
                  </a:cubicBezTo>
                  <a:cubicBezTo>
                    <a:pt x="15" y="38"/>
                    <a:pt x="17" y="34"/>
                    <a:pt x="18" y="33"/>
                  </a:cubicBezTo>
                  <a:cubicBezTo>
                    <a:pt x="19" y="33"/>
                    <a:pt x="19" y="33"/>
                    <a:pt x="20" y="32"/>
                  </a:cubicBezTo>
                  <a:cubicBezTo>
                    <a:pt x="21" y="32"/>
                    <a:pt x="20" y="31"/>
                    <a:pt x="21" y="30"/>
                  </a:cubicBezTo>
                  <a:cubicBezTo>
                    <a:pt x="21" y="30"/>
                    <a:pt x="23" y="30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3" y="28"/>
                    <a:pt x="24" y="28"/>
                    <a:pt x="25" y="27"/>
                  </a:cubicBezTo>
                  <a:cubicBezTo>
                    <a:pt x="25" y="27"/>
                    <a:pt x="25" y="27"/>
                    <a:pt x="26" y="27"/>
                  </a:cubicBezTo>
                  <a:cubicBezTo>
                    <a:pt x="26" y="25"/>
                    <a:pt x="30" y="23"/>
                    <a:pt x="31" y="22"/>
                  </a:cubicBezTo>
                  <a:cubicBezTo>
                    <a:pt x="32" y="19"/>
                    <a:pt x="33" y="16"/>
                    <a:pt x="34" y="14"/>
                  </a:cubicBezTo>
                  <a:cubicBezTo>
                    <a:pt x="34" y="14"/>
                    <a:pt x="34" y="13"/>
                    <a:pt x="34" y="13"/>
                  </a:cubicBezTo>
                  <a:cubicBezTo>
                    <a:pt x="35" y="10"/>
                    <a:pt x="30" y="7"/>
                    <a:pt x="31" y="3"/>
                  </a:cubicBezTo>
                  <a:cubicBezTo>
                    <a:pt x="32" y="2"/>
                    <a:pt x="38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0" name="Freeform 61">
              <a:extLst>
                <a:ext uri="{FF2B5EF4-FFF2-40B4-BE49-F238E27FC236}">
                  <a16:creationId xmlns="" xmlns:a16="http://schemas.microsoft.com/office/drawing/2014/main" id="{CBD5C636-0DBF-684D-90B9-7A6019DF54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65651" y="3208338"/>
              <a:ext cx="471488" cy="460375"/>
            </a:xfrm>
            <a:custGeom>
              <a:avLst/>
              <a:gdLst>
                <a:gd name="T0" fmla="*/ 150 w 156"/>
                <a:gd name="T1" fmla="*/ 104 h 151"/>
                <a:gd name="T2" fmla="*/ 142 w 156"/>
                <a:gd name="T3" fmla="*/ 107 h 151"/>
                <a:gd name="T4" fmla="*/ 118 w 156"/>
                <a:gd name="T5" fmla="*/ 108 h 151"/>
                <a:gd name="T6" fmla="*/ 95 w 156"/>
                <a:gd name="T7" fmla="*/ 111 h 151"/>
                <a:gd name="T8" fmla="*/ 83 w 156"/>
                <a:gd name="T9" fmla="*/ 110 h 151"/>
                <a:gd name="T10" fmla="*/ 72 w 156"/>
                <a:gd name="T11" fmla="*/ 107 h 151"/>
                <a:gd name="T12" fmla="*/ 91 w 156"/>
                <a:gd name="T13" fmla="*/ 86 h 151"/>
                <a:gd name="T14" fmla="*/ 125 w 156"/>
                <a:gd name="T15" fmla="*/ 82 h 151"/>
                <a:gd name="T16" fmla="*/ 126 w 156"/>
                <a:gd name="T17" fmla="*/ 73 h 151"/>
                <a:gd name="T18" fmla="*/ 112 w 156"/>
                <a:gd name="T19" fmla="*/ 64 h 151"/>
                <a:gd name="T20" fmla="*/ 98 w 156"/>
                <a:gd name="T21" fmla="*/ 64 h 151"/>
                <a:gd name="T22" fmla="*/ 74 w 156"/>
                <a:gd name="T23" fmla="*/ 64 h 151"/>
                <a:gd name="T24" fmla="*/ 75 w 156"/>
                <a:gd name="T25" fmla="*/ 51 h 151"/>
                <a:gd name="T26" fmla="*/ 122 w 156"/>
                <a:gd name="T27" fmla="*/ 47 h 151"/>
                <a:gd name="T28" fmla="*/ 122 w 156"/>
                <a:gd name="T29" fmla="*/ 37 h 151"/>
                <a:gd name="T30" fmla="*/ 84 w 156"/>
                <a:gd name="T31" fmla="*/ 31 h 151"/>
                <a:gd name="T32" fmla="*/ 70 w 156"/>
                <a:gd name="T33" fmla="*/ 28 h 151"/>
                <a:gd name="T34" fmla="*/ 63 w 156"/>
                <a:gd name="T35" fmla="*/ 22 h 151"/>
                <a:gd name="T36" fmla="*/ 45 w 156"/>
                <a:gd name="T37" fmla="*/ 33 h 151"/>
                <a:gd name="T38" fmla="*/ 19 w 156"/>
                <a:gd name="T39" fmla="*/ 31 h 151"/>
                <a:gd name="T40" fmla="*/ 20 w 156"/>
                <a:gd name="T41" fmla="*/ 20 h 151"/>
                <a:gd name="T42" fmla="*/ 18 w 156"/>
                <a:gd name="T43" fmla="*/ 5 h 151"/>
                <a:gd name="T44" fmla="*/ 11 w 156"/>
                <a:gd name="T45" fmla="*/ 0 h 151"/>
                <a:gd name="T46" fmla="*/ 8 w 156"/>
                <a:gd name="T47" fmla="*/ 27 h 151"/>
                <a:gd name="T48" fmla="*/ 8 w 156"/>
                <a:gd name="T49" fmla="*/ 41 h 151"/>
                <a:gd name="T50" fmla="*/ 5 w 156"/>
                <a:gd name="T51" fmla="*/ 68 h 151"/>
                <a:gd name="T52" fmla="*/ 5 w 156"/>
                <a:gd name="T53" fmla="*/ 82 h 151"/>
                <a:gd name="T54" fmla="*/ 1 w 156"/>
                <a:gd name="T55" fmla="*/ 119 h 151"/>
                <a:gd name="T56" fmla="*/ 5 w 156"/>
                <a:gd name="T57" fmla="*/ 150 h 151"/>
                <a:gd name="T58" fmla="*/ 11 w 156"/>
                <a:gd name="T59" fmla="*/ 148 h 151"/>
                <a:gd name="T60" fmla="*/ 13 w 156"/>
                <a:gd name="T61" fmla="*/ 143 h 151"/>
                <a:gd name="T62" fmla="*/ 25 w 156"/>
                <a:gd name="T63" fmla="*/ 137 h 151"/>
                <a:gd name="T64" fmla="*/ 39 w 156"/>
                <a:gd name="T65" fmla="*/ 134 h 151"/>
                <a:gd name="T66" fmla="*/ 58 w 156"/>
                <a:gd name="T67" fmla="*/ 134 h 151"/>
                <a:gd name="T68" fmla="*/ 82 w 156"/>
                <a:gd name="T69" fmla="*/ 135 h 151"/>
                <a:gd name="T70" fmla="*/ 113 w 156"/>
                <a:gd name="T71" fmla="*/ 142 h 151"/>
                <a:gd name="T72" fmla="*/ 131 w 156"/>
                <a:gd name="T73" fmla="*/ 147 h 151"/>
                <a:gd name="T74" fmla="*/ 147 w 156"/>
                <a:gd name="T75" fmla="*/ 143 h 151"/>
                <a:gd name="T76" fmla="*/ 153 w 156"/>
                <a:gd name="T77" fmla="*/ 133 h 151"/>
                <a:gd name="T78" fmla="*/ 56 w 156"/>
                <a:gd name="T79" fmla="*/ 109 h 151"/>
                <a:gd name="T80" fmla="*/ 46 w 156"/>
                <a:gd name="T81" fmla="*/ 112 h 151"/>
                <a:gd name="T82" fmla="*/ 20 w 156"/>
                <a:gd name="T83" fmla="*/ 114 h 151"/>
                <a:gd name="T84" fmla="*/ 28 w 156"/>
                <a:gd name="T85" fmla="*/ 92 h 151"/>
                <a:gd name="T86" fmla="*/ 44 w 156"/>
                <a:gd name="T87" fmla="*/ 87 h 151"/>
                <a:gd name="T88" fmla="*/ 60 w 156"/>
                <a:gd name="T89" fmla="*/ 60 h 151"/>
                <a:gd name="T90" fmla="*/ 43 w 156"/>
                <a:gd name="T91" fmla="*/ 67 h 151"/>
                <a:gd name="T92" fmla="*/ 20 w 156"/>
                <a:gd name="T93" fmla="*/ 71 h 151"/>
                <a:gd name="T94" fmla="*/ 46 w 156"/>
                <a:gd name="T95" fmla="*/ 51 h 151"/>
                <a:gd name="T96" fmla="*/ 59 w 156"/>
                <a:gd name="T97" fmla="*/ 49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6" h="151">
                  <a:moveTo>
                    <a:pt x="156" y="123"/>
                  </a:moveTo>
                  <a:cubicBezTo>
                    <a:pt x="156" y="122"/>
                    <a:pt x="155" y="117"/>
                    <a:pt x="155" y="117"/>
                  </a:cubicBezTo>
                  <a:cubicBezTo>
                    <a:pt x="154" y="115"/>
                    <a:pt x="149" y="107"/>
                    <a:pt x="150" y="104"/>
                  </a:cubicBezTo>
                  <a:cubicBezTo>
                    <a:pt x="149" y="103"/>
                    <a:pt x="149" y="103"/>
                    <a:pt x="147" y="103"/>
                  </a:cubicBezTo>
                  <a:cubicBezTo>
                    <a:pt x="147" y="105"/>
                    <a:pt x="145" y="106"/>
                    <a:pt x="143" y="108"/>
                  </a:cubicBezTo>
                  <a:cubicBezTo>
                    <a:pt x="142" y="108"/>
                    <a:pt x="142" y="108"/>
                    <a:pt x="142" y="107"/>
                  </a:cubicBezTo>
                  <a:cubicBezTo>
                    <a:pt x="142" y="106"/>
                    <a:pt x="141" y="106"/>
                    <a:pt x="141" y="106"/>
                  </a:cubicBezTo>
                  <a:cubicBezTo>
                    <a:pt x="139" y="109"/>
                    <a:pt x="123" y="105"/>
                    <a:pt x="120" y="109"/>
                  </a:cubicBezTo>
                  <a:cubicBezTo>
                    <a:pt x="119" y="109"/>
                    <a:pt x="119" y="109"/>
                    <a:pt x="118" y="108"/>
                  </a:cubicBezTo>
                  <a:cubicBezTo>
                    <a:pt x="115" y="110"/>
                    <a:pt x="105" y="112"/>
                    <a:pt x="103" y="110"/>
                  </a:cubicBezTo>
                  <a:cubicBezTo>
                    <a:pt x="103" y="110"/>
                    <a:pt x="102" y="111"/>
                    <a:pt x="102" y="111"/>
                  </a:cubicBezTo>
                  <a:cubicBezTo>
                    <a:pt x="102" y="110"/>
                    <a:pt x="96" y="111"/>
                    <a:pt x="95" y="111"/>
                  </a:cubicBezTo>
                  <a:cubicBezTo>
                    <a:pt x="94" y="110"/>
                    <a:pt x="89" y="110"/>
                    <a:pt x="88" y="110"/>
                  </a:cubicBezTo>
                  <a:cubicBezTo>
                    <a:pt x="87" y="110"/>
                    <a:pt x="87" y="111"/>
                    <a:pt x="86" y="111"/>
                  </a:cubicBezTo>
                  <a:cubicBezTo>
                    <a:pt x="85" y="111"/>
                    <a:pt x="84" y="110"/>
                    <a:pt x="83" y="110"/>
                  </a:cubicBezTo>
                  <a:cubicBezTo>
                    <a:pt x="83" y="110"/>
                    <a:pt x="82" y="111"/>
                    <a:pt x="81" y="111"/>
                  </a:cubicBezTo>
                  <a:cubicBezTo>
                    <a:pt x="81" y="111"/>
                    <a:pt x="81" y="111"/>
                    <a:pt x="80" y="111"/>
                  </a:cubicBezTo>
                  <a:cubicBezTo>
                    <a:pt x="78" y="109"/>
                    <a:pt x="75" y="109"/>
                    <a:pt x="72" y="107"/>
                  </a:cubicBezTo>
                  <a:cubicBezTo>
                    <a:pt x="74" y="101"/>
                    <a:pt x="76" y="97"/>
                    <a:pt x="75" y="89"/>
                  </a:cubicBezTo>
                  <a:cubicBezTo>
                    <a:pt x="76" y="89"/>
                    <a:pt x="76" y="88"/>
                    <a:pt x="77" y="87"/>
                  </a:cubicBezTo>
                  <a:cubicBezTo>
                    <a:pt x="78" y="87"/>
                    <a:pt x="90" y="86"/>
                    <a:pt x="91" y="86"/>
                  </a:cubicBezTo>
                  <a:cubicBezTo>
                    <a:pt x="97" y="87"/>
                    <a:pt x="109" y="90"/>
                    <a:pt x="113" y="87"/>
                  </a:cubicBezTo>
                  <a:cubicBezTo>
                    <a:pt x="115" y="87"/>
                    <a:pt x="117" y="88"/>
                    <a:pt x="119" y="88"/>
                  </a:cubicBezTo>
                  <a:cubicBezTo>
                    <a:pt x="121" y="87"/>
                    <a:pt x="124" y="84"/>
                    <a:pt x="125" y="82"/>
                  </a:cubicBezTo>
                  <a:cubicBezTo>
                    <a:pt x="126" y="80"/>
                    <a:pt x="124" y="77"/>
                    <a:pt x="126" y="76"/>
                  </a:cubicBezTo>
                  <a:cubicBezTo>
                    <a:pt x="125" y="75"/>
                    <a:pt x="126" y="75"/>
                    <a:pt x="125" y="75"/>
                  </a:cubicBezTo>
                  <a:cubicBezTo>
                    <a:pt x="125" y="74"/>
                    <a:pt x="125" y="73"/>
                    <a:pt x="126" y="73"/>
                  </a:cubicBezTo>
                  <a:cubicBezTo>
                    <a:pt x="128" y="70"/>
                    <a:pt x="118" y="66"/>
                    <a:pt x="117" y="65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6" y="65"/>
                    <a:pt x="113" y="64"/>
                    <a:pt x="112" y="64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100" y="64"/>
                    <a:pt x="99" y="64"/>
                    <a:pt x="99" y="64"/>
                  </a:cubicBezTo>
                  <a:cubicBezTo>
                    <a:pt x="98" y="64"/>
                    <a:pt x="99" y="64"/>
                    <a:pt x="98" y="64"/>
                  </a:cubicBezTo>
                  <a:cubicBezTo>
                    <a:pt x="88" y="63"/>
                    <a:pt x="88" y="63"/>
                    <a:pt x="88" y="63"/>
                  </a:cubicBezTo>
                  <a:cubicBezTo>
                    <a:pt x="87" y="64"/>
                    <a:pt x="84" y="65"/>
                    <a:pt x="83" y="65"/>
                  </a:cubicBezTo>
                  <a:cubicBezTo>
                    <a:pt x="80" y="66"/>
                    <a:pt x="78" y="64"/>
                    <a:pt x="74" y="64"/>
                  </a:cubicBezTo>
                  <a:cubicBezTo>
                    <a:pt x="73" y="61"/>
                    <a:pt x="71" y="60"/>
                    <a:pt x="73" y="57"/>
                  </a:cubicBezTo>
                  <a:cubicBezTo>
                    <a:pt x="73" y="56"/>
                    <a:pt x="73" y="55"/>
                    <a:pt x="73" y="54"/>
                  </a:cubicBezTo>
                  <a:cubicBezTo>
                    <a:pt x="74" y="53"/>
                    <a:pt x="75" y="52"/>
                    <a:pt x="75" y="51"/>
                  </a:cubicBezTo>
                  <a:cubicBezTo>
                    <a:pt x="77" y="51"/>
                    <a:pt x="83" y="50"/>
                    <a:pt x="84" y="50"/>
                  </a:cubicBezTo>
                  <a:cubicBezTo>
                    <a:pt x="90" y="53"/>
                    <a:pt x="116" y="51"/>
                    <a:pt x="122" y="48"/>
                  </a:cubicBezTo>
                  <a:cubicBezTo>
                    <a:pt x="121" y="48"/>
                    <a:pt x="122" y="47"/>
                    <a:pt x="122" y="47"/>
                  </a:cubicBezTo>
                  <a:cubicBezTo>
                    <a:pt x="124" y="44"/>
                    <a:pt x="123" y="42"/>
                    <a:pt x="124" y="39"/>
                  </a:cubicBezTo>
                  <a:cubicBezTo>
                    <a:pt x="124" y="39"/>
                    <a:pt x="124" y="39"/>
                    <a:pt x="124" y="39"/>
                  </a:cubicBezTo>
                  <a:cubicBezTo>
                    <a:pt x="123" y="38"/>
                    <a:pt x="122" y="38"/>
                    <a:pt x="122" y="37"/>
                  </a:cubicBezTo>
                  <a:cubicBezTo>
                    <a:pt x="121" y="36"/>
                    <a:pt x="122" y="35"/>
                    <a:pt x="121" y="34"/>
                  </a:cubicBezTo>
                  <a:cubicBezTo>
                    <a:pt x="118" y="33"/>
                    <a:pt x="112" y="34"/>
                    <a:pt x="110" y="33"/>
                  </a:cubicBezTo>
                  <a:cubicBezTo>
                    <a:pt x="105" y="30"/>
                    <a:pt x="87" y="30"/>
                    <a:pt x="84" y="31"/>
                  </a:cubicBezTo>
                  <a:cubicBezTo>
                    <a:pt x="79" y="33"/>
                    <a:pt x="76" y="31"/>
                    <a:pt x="73" y="31"/>
                  </a:cubicBezTo>
                  <a:cubicBezTo>
                    <a:pt x="72" y="30"/>
                    <a:pt x="71" y="29"/>
                    <a:pt x="70" y="29"/>
                  </a:cubicBezTo>
                  <a:cubicBezTo>
                    <a:pt x="70" y="29"/>
                    <a:pt x="70" y="29"/>
                    <a:pt x="70" y="28"/>
                  </a:cubicBezTo>
                  <a:cubicBezTo>
                    <a:pt x="69" y="27"/>
                    <a:pt x="68" y="26"/>
                    <a:pt x="68" y="24"/>
                  </a:cubicBezTo>
                  <a:cubicBezTo>
                    <a:pt x="67" y="23"/>
                    <a:pt x="66" y="22"/>
                    <a:pt x="65" y="22"/>
                  </a:cubicBezTo>
                  <a:cubicBezTo>
                    <a:pt x="64" y="22"/>
                    <a:pt x="64" y="22"/>
                    <a:pt x="63" y="22"/>
                  </a:cubicBezTo>
                  <a:cubicBezTo>
                    <a:pt x="62" y="24"/>
                    <a:pt x="59" y="27"/>
                    <a:pt x="57" y="30"/>
                  </a:cubicBezTo>
                  <a:cubicBezTo>
                    <a:pt x="58" y="31"/>
                    <a:pt x="53" y="32"/>
                    <a:pt x="52" y="32"/>
                  </a:cubicBezTo>
                  <a:cubicBezTo>
                    <a:pt x="51" y="31"/>
                    <a:pt x="47" y="33"/>
                    <a:pt x="45" y="33"/>
                  </a:cubicBezTo>
                  <a:cubicBezTo>
                    <a:pt x="45" y="32"/>
                    <a:pt x="42" y="32"/>
                    <a:pt x="41" y="33"/>
                  </a:cubicBezTo>
                  <a:cubicBezTo>
                    <a:pt x="36" y="34"/>
                    <a:pt x="27" y="35"/>
                    <a:pt x="23" y="35"/>
                  </a:cubicBezTo>
                  <a:cubicBezTo>
                    <a:pt x="23" y="34"/>
                    <a:pt x="20" y="31"/>
                    <a:pt x="19" y="31"/>
                  </a:cubicBezTo>
                  <a:cubicBezTo>
                    <a:pt x="19" y="30"/>
                    <a:pt x="19" y="29"/>
                    <a:pt x="19" y="28"/>
                  </a:cubicBezTo>
                  <a:cubicBezTo>
                    <a:pt x="20" y="25"/>
                    <a:pt x="20" y="23"/>
                    <a:pt x="20" y="20"/>
                  </a:cubicBezTo>
                  <a:cubicBezTo>
                    <a:pt x="20" y="21"/>
                    <a:pt x="20" y="20"/>
                    <a:pt x="20" y="20"/>
                  </a:cubicBezTo>
                  <a:cubicBezTo>
                    <a:pt x="20" y="19"/>
                    <a:pt x="21" y="16"/>
                    <a:pt x="21" y="14"/>
                  </a:cubicBezTo>
                  <a:cubicBezTo>
                    <a:pt x="20" y="13"/>
                    <a:pt x="20" y="13"/>
                    <a:pt x="19" y="12"/>
                  </a:cubicBezTo>
                  <a:cubicBezTo>
                    <a:pt x="18" y="9"/>
                    <a:pt x="19" y="7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4"/>
                    <a:pt x="14" y="2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0" y="2"/>
                    <a:pt x="12" y="5"/>
                    <a:pt x="11" y="8"/>
                  </a:cubicBezTo>
                  <a:cubicBezTo>
                    <a:pt x="8" y="13"/>
                    <a:pt x="8" y="19"/>
                    <a:pt x="7" y="24"/>
                  </a:cubicBezTo>
                  <a:cubicBezTo>
                    <a:pt x="7" y="25"/>
                    <a:pt x="8" y="26"/>
                    <a:pt x="8" y="27"/>
                  </a:cubicBezTo>
                  <a:cubicBezTo>
                    <a:pt x="8" y="27"/>
                    <a:pt x="8" y="32"/>
                    <a:pt x="8" y="32"/>
                  </a:cubicBezTo>
                  <a:cubicBezTo>
                    <a:pt x="8" y="32"/>
                    <a:pt x="8" y="33"/>
                    <a:pt x="8" y="34"/>
                  </a:cubicBezTo>
                  <a:cubicBezTo>
                    <a:pt x="7" y="37"/>
                    <a:pt x="8" y="39"/>
                    <a:pt x="8" y="41"/>
                  </a:cubicBezTo>
                  <a:cubicBezTo>
                    <a:pt x="9" y="44"/>
                    <a:pt x="7" y="46"/>
                    <a:pt x="7" y="48"/>
                  </a:cubicBezTo>
                  <a:cubicBezTo>
                    <a:pt x="6" y="50"/>
                    <a:pt x="8" y="54"/>
                    <a:pt x="7" y="55"/>
                  </a:cubicBezTo>
                  <a:cubicBezTo>
                    <a:pt x="5" y="60"/>
                    <a:pt x="6" y="64"/>
                    <a:pt x="5" y="68"/>
                  </a:cubicBezTo>
                  <a:cubicBezTo>
                    <a:pt x="6" y="69"/>
                    <a:pt x="6" y="70"/>
                    <a:pt x="6" y="71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5" y="74"/>
                    <a:pt x="4" y="79"/>
                    <a:pt x="5" y="82"/>
                  </a:cubicBezTo>
                  <a:cubicBezTo>
                    <a:pt x="5" y="90"/>
                    <a:pt x="3" y="97"/>
                    <a:pt x="5" y="100"/>
                  </a:cubicBezTo>
                  <a:cubicBezTo>
                    <a:pt x="5" y="102"/>
                    <a:pt x="2" y="106"/>
                    <a:pt x="2" y="108"/>
                  </a:cubicBezTo>
                  <a:cubicBezTo>
                    <a:pt x="3" y="113"/>
                    <a:pt x="1" y="118"/>
                    <a:pt x="1" y="119"/>
                  </a:cubicBezTo>
                  <a:cubicBezTo>
                    <a:pt x="0" y="126"/>
                    <a:pt x="1" y="139"/>
                    <a:pt x="2" y="142"/>
                  </a:cubicBezTo>
                  <a:cubicBezTo>
                    <a:pt x="2" y="142"/>
                    <a:pt x="4" y="144"/>
                    <a:pt x="4" y="144"/>
                  </a:cubicBezTo>
                  <a:cubicBezTo>
                    <a:pt x="5" y="145"/>
                    <a:pt x="4" y="148"/>
                    <a:pt x="5" y="150"/>
                  </a:cubicBezTo>
                  <a:cubicBezTo>
                    <a:pt x="5" y="150"/>
                    <a:pt x="6" y="150"/>
                    <a:pt x="6" y="151"/>
                  </a:cubicBezTo>
                  <a:cubicBezTo>
                    <a:pt x="7" y="151"/>
                    <a:pt x="8" y="150"/>
                    <a:pt x="10" y="150"/>
                  </a:cubicBezTo>
                  <a:cubicBezTo>
                    <a:pt x="10" y="149"/>
                    <a:pt x="11" y="149"/>
                    <a:pt x="11" y="148"/>
                  </a:cubicBezTo>
                  <a:cubicBezTo>
                    <a:pt x="11" y="147"/>
                    <a:pt x="11" y="146"/>
                    <a:pt x="11" y="145"/>
                  </a:cubicBezTo>
                  <a:cubicBezTo>
                    <a:pt x="11" y="145"/>
                    <a:pt x="11" y="145"/>
                    <a:pt x="11" y="145"/>
                  </a:cubicBezTo>
                  <a:cubicBezTo>
                    <a:pt x="12" y="144"/>
                    <a:pt x="13" y="144"/>
                    <a:pt x="13" y="143"/>
                  </a:cubicBezTo>
                  <a:cubicBezTo>
                    <a:pt x="14" y="142"/>
                    <a:pt x="13" y="141"/>
                    <a:pt x="14" y="141"/>
                  </a:cubicBezTo>
                  <a:cubicBezTo>
                    <a:pt x="15" y="138"/>
                    <a:pt x="21" y="139"/>
                    <a:pt x="21" y="139"/>
                  </a:cubicBezTo>
                  <a:cubicBezTo>
                    <a:pt x="23" y="138"/>
                    <a:pt x="24" y="137"/>
                    <a:pt x="25" y="137"/>
                  </a:cubicBezTo>
                  <a:cubicBezTo>
                    <a:pt x="26" y="137"/>
                    <a:pt x="27" y="138"/>
                    <a:pt x="28" y="137"/>
                  </a:cubicBezTo>
                  <a:cubicBezTo>
                    <a:pt x="30" y="136"/>
                    <a:pt x="32" y="135"/>
                    <a:pt x="33" y="134"/>
                  </a:cubicBezTo>
                  <a:cubicBezTo>
                    <a:pt x="35" y="134"/>
                    <a:pt x="38" y="134"/>
                    <a:pt x="39" y="134"/>
                  </a:cubicBezTo>
                  <a:cubicBezTo>
                    <a:pt x="41" y="133"/>
                    <a:pt x="50" y="134"/>
                    <a:pt x="51" y="134"/>
                  </a:cubicBezTo>
                  <a:cubicBezTo>
                    <a:pt x="51" y="134"/>
                    <a:pt x="52" y="134"/>
                    <a:pt x="52" y="134"/>
                  </a:cubicBezTo>
                  <a:cubicBezTo>
                    <a:pt x="53" y="133"/>
                    <a:pt x="58" y="134"/>
                    <a:pt x="58" y="134"/>
                  </a:cubicBezTo>
                  <a:cubicBezTo>
                    <a:pt x="59" y="134"/>
                    <a:pt x="63" y="134"/>
                    <a:pt x="64" y="134"/>
                  </a:cubicBezTo>
                  <a:cubicBezTo>
                    <a:pt x="68" y="134"/>
                    <a:pt x="69" y="134"/>
                    <a:pt x="73" y="135"/>
                  </a:cubicBezTo>
                  <a:cubicBezTo>
                    <a:pt x="74" y="135"/>
                    <a:pt x="81" y="135"/>
                    <a:pt x="82" y="135"/>
                  </a:cubicBezTo>
                  <a:cubicBezTo>
                    <a:pt x="84" y="137"/>
                    <a:pt x="87" y="137"/>
                    <a:pt x="89" y="139"/>
                  </a:cubicBezTo>
                  <a:cubicBezTo>
                    <a:pt x="90" y="137"/>
                    <a:pt x="101" y="140"/>
                    <a:pt x="103" y="140"/>
                  </a:cubicBezTo>
                  <a:cubicBezTo>
                    <a:pt x="107" y="139"/>
                    <a:pt x="112" y="142"/>
                    <a:pt x="113" y="142"/>
                  </a:cubicBezTo>
                  <a:cubicBezTo>
                    <a:pt x="116" y="141"/>
                    <a:pt x="116" y="143"/>
                    <a:pt x="117" y="144"/>
                  </a:cubicBezTo>
                  <a:cubicBezTo>
                    <a:pt x="119" y="144"/>
                    <a:pt x="120" y="144"/>
                    <a:pt x="121" y="144"/>
                  </a:cubicBezTo>
                  <a:cubicBezTo>
                    <a:pt x="125" y="146"/>
                    <a:pt x="127" y="147"/>
                    <a:pt x="131" y="147"/>
                  </a:cubicBezTo>
                  <a:cubicBezTo>
                    <a:pt x="133" y="148"/>
                    <a:pt x="138" y="148"/>
                    <a:pt x="138" y="148"/>
                  </a:cubicBezTo>
                  <a:cubicBezTo>
                    <a:pt x="139" y="147"/>
                    <a:pt x="143" y="146"/>
                    <a:pt x="144" y="146"/>
                  </a:cubicBezTo>
                  <a:cubicBezTo>
                    <a:pt x="145" y="145"/>
                    <a:pt x="146" y="144"/>
                    <a:pt x="147" y="143"/>
                  </a:cubicBezTo>
                  <a:cubicBezTo>
                    <a:pt x="147" y="143"/>
                    <a:pt x="147" y="142"/>
                    <a:pt x="147" y="142"/>
                  </a:cubicBezTo>
                  <a:cubicBezTo>
                    <a:pt x="147" y="141"/>
                    <a:pt x="150" y="140"/>
                    <a:pt x="150" y="140"/>
                  </a:cubicBezTo>
                  <a:cubicBezTo>
                    <a:pt x="152" y="138"/>
                    <a:pt x="151" y="135"/>
                    <a:pt x="153" y="133"/>
                  </a:cubicBezTo>
                  <a:cubicBezTo>
                    <a:pt x="154" y="132"/>
                    <a:pt x="155" y="132"/>
                    <a:pt x="155" y="130"/>
                  </a:cubicBezTo>
                  <a:cubicBezTo>
                    <a:pt x="154" y="129"/>
                    <a:pt x="156" y="124"/>
                    <a:pt x="156" y="123"/>
                  </a:cubicBezTo>
                  <a:close/>
                  <a:moveTo>
                    <a:pt x="56" y="109"/>
                  </a:moveTo>
                  <a:cubicBezTo>
                    <a:pt x="54" y="111"/>
                    <a:pt x="52" y="110"/>
                    <a:pt x="49" y="111"/>
                  </a:cubicBezTo>
                  <a:cubicBezTo>
                    <a:pt x="49" y="111"/>
                    <a:pt x="48" y="111"/>
                    <a:pt x="47" y="111"/>
                  </a:cubicBezTo>
                  <a:cubicBezTo>
                    <a:pt x="47" y="111"/>
                    <a:pt x="47" y="111"/>
                    <a:pt x="46" y="112"/>
                  </a:cubicBezTo>
                  <a:cubicBezTo>
                    <a:pt x="45" y="112"/>
                    <a:pt x="43" y="112"/>
                    <a:pt x="42" y="112"/>
                  </a:cubicBezTo>
                  <a:cubicBezTo>
                    <a:pt x="40" y="112"/>
                    <a:pt x="39" y="112"/>
                    <a:pt x="37" y="112"/>
                  </a:cubicBezTo>
                  <a:cubicBezTo>
                    <a:pt x="33" y="114"/>
                    <a:pt x="25" y="114"/>
                    <a:pt x="20" y="114"/>
                  </a:cubicBezTo>
                  <a:cubicBezTo>
                    <a:pt x="20" y="114"/>
                    <a:pt x="19" y="113"/>
                    <a:pt x="19" y="112"/>
                  </a:cubicBezTo>
                  <a:cubicBezTo>
                    <a:pt x="18" y="111"/>
                    <a:pt x="18" y="98"/>
                    <a:pt x="19" y="97"/>
                  </a:cubicBezTo>
                  <a:cubicBezTo>
                    <a:pt x="19" y="97"/>
                    <a:pt x="28" y="92"/>
                    <a:pt x="28" y="92"/>
                  </a:cubicBezTo>
                  <a:cubicBezTo>
                    <a:pt x="29" y="92"/>
                    <a:pt x="29" y="92"/>
                    <a:pt x="30" y="92"/>
                  </a:cubicBezTo>
                  <a:cubicBezTo>
                    <a:pt x="31" y="91"/>
                    <a:pt x="32" y="90"/>
                    <a:pt x="34" y="89"/>
                  </a:cubicBezTo>
                  <a:cubicBezTo>
                    <a:pt x="36" y="88"/>
                    <a:pt x="42" y="89"/>
                    <a:pt x="44" y="87"/>
                  </a:cubicBezTo>
                  <a:cubicBezTo>
                    <a:pt x="48" y="88"/>
                    <a:pt x="55" y="87"/>
                    <a:pt x="59" y="89"/>
                  </a:cubicBezTo>
                  <a:cubicBezTo>
                    <a:pt x="61" y="95"/>
                    <a:pt x="59" y="107"/>
                    <a:pt x="56" y="109"/>
                  </a:cubicBezTo>
                  <a:close/>
                  <a:moveTo>
                    <a:pt x="60" y="60"/>
                  </a:moveTo>
                  <a:cubicBezTo>
                    <a:pt x="60" y="62"/>
                    <a:pt x="60" y="64"/>
                    <a:pt x="59" y="64"/>
                  </a:cubicBezTo>
                  <a:cubicBezTo>
                    <a:pt x="57" y="66"/>
                    <a:pt x="53" y="68"/>
                    <a:pt x="49" y="67"/>
                  </a:cubicBezTo>
                  <a:cubicBezTo>
                    <a:pt x="48" y="67"/>
                    <a:pt x="45" y="67"/>
                    <a:pt x="43" y="67"/>
                  </a:cubicBezTo>
                  <a:cubicBezTo>
                    <a:pt x="42" y="67"/>
                    <a:pt x="40" y="68"/>
                    <a:pt x="39" y="68"/>
                  </a:cubicBezTo>
                  <a:cubicBezTo>
                    <a:pt x="38" y="68"/>
                    <a:pt x="37" y="68"/>
                    <a:pt x="36" y="68"/>
                  </a:cubicBezTo>
                  <a:cubicBezTo>
                    <a:pt x="29" y="70"/>
                    <a:pt x="27" y="71"/>
                    <a:pt x="20" y="71"/>
                  </a:cubicBezTo>
                  <a:cubicBezTo>
                    <a:pt x="15" y="59"/>
                    <a:pt x="24" y="56"/>
                    <a:pt x="33" y="51"/>
                  </a:cubicBezTo>
                  <a:cubicBezTo>
                    <a:pt x="35" y="50"/>
                    <a:pt x="38" y="52"/>
                    <a:pt x="40" y="52"/>
                  </a:cubicBezTo>
                  <a:cubicBezTo>
                    <a:pt x="42" y="51"/>
                    <a:pt x="44" y="52"/>
                    <a:pt x="46" y="51"/>
                  </a:cubicBezTo>
                  <a:cubicBezTo>
                    <a:pt x="47" y="51"/>
                    <a:pt x="49" y="49"/>
                    <a:pt x="50" y="49"/>
                  </a:cubicBezTo>
                  <a:cubicBezTo>
                    <a:pt x="51" y="48"/>
                    <a:pt x="53" y="49"/>
                    <a:pt x="54" y="48"/>
                  </a:cubicBezTo>
                  <a:cubicBezTo>
                    <a:pt x="56" y="48"/>
                    <a:pt x="57" y="49"/>
                    <a:pt x="59" y="49"/>
                  </a:cubicBezTo>
                  <a:cubicBezTo>
                    <a:pt x="62" y="52"/>
                    <a:pt x="61" y="55"/>
                    <a:pt x="60" y="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1" name="Freeform 62">
              <a:extLst>
                <a:ext uri="{FF2B5EF4-FFF2-40B4-BE49-F238E27FC236}">
                  <a16:creationId xmlns="" xmlns:a16="http://schemas.microsoft.com/office/drawing/2014/main" id="{8585EE9A-19BF-8444-8E5C-736CD8018E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64376" y="3014663"/>
              <a:ext cx="831850" cy="349250"/>
            </a:xfrm>
            <a:custGeom>
              <a:avLst/>
              <a:gdLst>
                <a:gd name="T0" fmla="*/ 262 w 275"/>
                <a:gd name="T1" fmla="*/ 71 h 114"/>
                <a:gd name="T2" fmla="*/ 242 w 275"/>
                <a:gd name="T3" fmla="*/ 70 h 114"/>
                <a:gd name="T4" fmla="*/ 227 w 275"/>
                <a:gd name="T5" fmla="*/ 69 h 114"/>
                <a:gd name="T6" fmla="*/ 178 w 275"/>
                <a:gd name="T7" fmla="*/ 63 h 114"/>
                <a:gd name="T8" fmla="*/ 186 w 275"/>
                <a:gd name="T9" fmla="*/ 34 h 114"/>
                <a:gd name="T10" fmla="*/ 121 w 275"/>
                <a:gd name="T11" fmla="*/ 40 h 114"/>
                <a:gd name="T12" fmla="*/ 96 w 275"/>
                <a:gd name="T13" fmla="*/ 36 h 114"/>
                <a:gd name="T14" fmla="*/ 104 w 275"/>
                <a:gd name="T15" fmla="*/ 28 h 114"/>
                <a:gd name="T16" fmla="*/ 126 w 275"/>
                <a:gd name="T17" fmla="*/ 32 h 114"/>
                <a:gd name="T18" fmla="*/ 144 w 275"/>
                <a:gd name="T19" fmla="*/ 31 h 114"/>
                <a:gd name="T20" fmla="*/ 178 w 275"/>
                <a:gd name="T21" fmla="*/ 29 h 114"/>
                <a:gd name="T22" fmla="*/ 208 w 275"/>
                <a:gd name="T23" fmla="*/ 40 h 114"/>
                <a:gd name="T24" fmla="*/ 229 w 275"/>
                <a:gd name="T25" fmla="*/ 34 h 114"/>
                <a:gd name="T26" fmla="*/ 217 w 275"/>
                <a:gd name="T27" fmla="*/ 20 h 114"/>
                <a:gd name="T28" fmla="*/ 198 w 275"/>
                <a:gd name="T29" fmla="*/ 17 h 114"/>
                <a:gd name="T30" fmla="*/ 161 w 275"/>
                <a:gd name="T31" fmla="*/ 15 h 114"/>
                <a:gd name="T32" fmla="*/ 146 w 275"/>
                <a:gd name="T33" fmla="*/ 9 h 114"/>
                <a:gd name="T34" fmla="*/ 118 w 275"/>
                <a:gd name="T35" fmla="*/ 1 h 114"/>
                <a:gd name="T36" fmla="*/ 96 w 275"/>
                <a:gd name="T37" fmla="*/ 15 h 114"/>
                <a:gd name="T38" fmla="*/ 56 w 275"/>
                <a:gd name="T39" fmla="*/ 19 h 114"/>
                <a:gd name="T40" fmla="*/ 40 w 275"/>
                <a:gd name="T41" fmla="*/ 32 h 114"/>
                <a:gd name="T42" fmla="*/ 30 w 275"/>
                <a:gd name="T43" fmla="*/ 53 h 114"/>
                <a:gd name="T44" fmla="*/ 36 w 275"/>
                <a:gd name="T45" fmla="*/ 63 h 114"/>
                <a:gd name="T46" fmla="*/ 50 w 275"/>
                <a:gd name="T47" fmla="*/ 61 h 114"/>
                <a:gd name="T48" fmla="*/ 58 w 275"/>
                <a:gd name="T49" fmla="*/ 34 h 114"/>
                <a:gd name="T50" fmla="*/ 87 w 275"/>
                <a:gd name="T51" fmla="*/ 54 h 114"/>
                <a:gd name="T52" fmla="*/ 52 w 275"/>
                <a:gd name="T53" fmla="*/ 69 h 114"/>
                <a:gd name="T54" fmla="*/ 0 w 275"/>
                <a:gd name="T55" fmla="*/ 80 h 114"/>
                <a:gd name="T56" fmla="*/ 46 w 275"/>
                <a:gd name="T57" fmla="*/ 86 h 114"/>
                <a:gd name="T58" fmla="*/ 56 w 275"/>
                <a:gd name="T59" fmla="*/ 97 h 114"/>
                <a:gd name="T60" fmla="*/ 49 w 275"/>
                <a:gd name="T61" fmla="*/ 113 h 114"/>
                <a:gd name="T62" fmla="*/ 73 w 275"/>
                <a:gd name="T63" fmla="*/ 98 h 114"/>
                <a:gd name="T64" fmla="*/ 112 w 275"/>
                <a:gd name="T65" fmla="*/ 98 h 114"/>
                <a:gd name="T66" fmla="*/ 150 w 275"/>
                <a:gd name="T67" fmla="*/ 99 h 114"/>
                <a:gd name="T68" fmla="*/ 175 w 275"/>
                <a:gd name="T69" fmla="*/ 100 h 114"/>
                <a:gd name="T70" fmla="*/ 213 w 275"/>
                <a:gd name="T71" fmla="*/ 103 h 114"/>
                <a:gd name="T72" fmla="*/ 185 w 275"/>
                <a:gd name="T73" fmla="*/ 88 h 114"/>
                <a:gd name="T74" fmla="*/ 189 w 275"/>
                <a:gd name="T75" fmla="*/ 78 h 114"/>
                <a:gd name="T76" fmla="*/ 215 w 275"/>
                <a:gd name="T77" fmla="*/ 83 h 114"/>
                <a:gd name="T78" fmla="*/ 232 w 275"/>
                <a:gd name="T79" fmla="*/ 89 h 114"/>
                <a:gd name="T80" fmla="*/ 259 w 275"/>
                <a:gd name="T81" fmla="*/ 91 h 114"/>
                <a:gd name="T82" fmla="*/ 273 w 275"/>
                <a:gd name="T83" fmla="*/ 80 h 114"/>
                <a:gd name="T84" fmla="*/ 115 w 275"/>
                <a:gd name="T85" fmla="*/ 80 h 114"/>
                <a:gd name="T86" fmla="*/ 91 w 275"/>
                <a:gd name="T87" fmla="*/ 88 h 114"/>
                <a:gd name="T88" fmla="*/ 85 w 275"/>
                <a:gd name="T89" fmla="*/ 80 h 114"/>
                <a:gd name="T90" fmla="*/ 114 w 275"/>
                <a:gd name="T91" fmla="*/ 74 h 114"/>
                <a:gd name="T92" fmla="*/ 125 w 275"/>
                <a:gd name="T93" fmla="*/ 60 h 114"/>
                <a:gd name="T94" fmla="*/ 98 w 275"/>
                <a:gd name="T95" fmla="*/ 63 h 114"/>
                <a:gd name="T96" fmla="*/ 118 w 275"/>
                <a:gd name="T97" fmla="*/ 52 h 114"/>
                <a:gd name="T98" fmla="*/ 125 w 275"/>
                <a:gd name="T99" fmla="*/ 60 h 114"/>
                <a:gd name="T100" fmla="*/ 150 w 275"/>
                <a:gd name="T101" fmla="*/ 84 h 114"/>
                <a:gd name="T102" fmla="*/ 132 w 275"/>
                <a:gd name="T103" fmla="*/ 76 h 114"/>
                <a:gd name="T104" fmla="*/ 161 w 275"/>
                <a:gd name="T105" fmla="*/ 75 h 114"/>
                <a:gd name="T106" fmla="*/ 140 w 275"/>
                <a:gd name="T107" fmla="*/ 61 h 114"/>
                <a:gd name="T108" fmla="*/ 167 w 275"/>
                <a:gd name="T109" fmla="*/ 5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" h="114">
                  <a:moveTo>
                    <a:pt x="271" y="73"/>
                  </a:moveTo>
                  <a:cubicBezTo>
                    <a:pt x="271" y="73"/>
                    <a:pt x="271" y="73"/>
                    <a:pt x="270" y="72"/>
                  </a:cubicBezTo>
                  <a:cubicBezTo>
                    <a:pt x="270" y="72"/>
                    <a:pt x="267" y="73"/>
                    <a:pt x="267" y="74"/>
                  </a:cubicBezTo>
                  <a:cubicBezTo>
                    <a:pt x="265" y="73"/>
                    <a:pt x="263" y="72"/>
                    <a:pt x="262" y="71"/>
                  </a:cubicBezTo>
                  <a:cubicBezTo>
                    <a:pt x="261" y="71"/>
                    <a:pt x="261" y="71"/>
                    <a:pt x="261" y="71"/>
                  </a:cubicBezTo>
                  <a:cubicBezTo>
                    <a:pt x="259" y="72"/>
                    <a:pt x="252" y="68"/>
                    <a:pt x="251" y="68"/>
                  </a:cubicBezTo>
                  <a:cubicBezTo>
                    <a:pt x="249" y="69"/>
                    <a:pt x="247" y="70"/>
                    <a:pt x="244" y="70"/>
                  </a:cubicBezTo>
                  <a:cubicBezTo>
                    <a:pt x="244" y="69"/>
                    <a:pt x="243" y="71"/>
                    <a:pt x="242" y="70"/>
                  </a:cubicBezTo>
                  <a:cubicBezTo>
                    <a:pt x="241" y="70"/>
                    <a:pt x="238" y="68"/>
                    <a:pt x="236" y="68"/>
                  </a:cubicBezTo>
                  <a:cubicBezTo>
                    <a:pt x="235" y="69"/>
                    <a:pt x="234" y="69"/>
                    <a:pt x="233" y="70"/>
                  </a:cubicBezTo>
                  <a:cubicBezTo>
                    <a:pt x="233" y="70"/>
                    <a:pt x="232" y="69"/>
                    <a:pt x="232" y="69"/>
                  </a:cubicBezTo>
                  <a:cubicBezTo>
                    <a:pt x="231" y="68"/>
                    <a:pt x="229" y="70"/>
                    <a:pt x="227" y="69"/>
                  </a:cubicBezTo>
                  <a:cubicBezTo>
                    <a:pt x="222" y="66"/>
                    <a:pt x="216" y="68"/>
                    <a:pt x="209" y="68"/>
                  </a:cubicBezTo>
                  <a:cubicBezTo>
                    <a:pt x="207" y="66"/>
                    <a:pt x="203" y="68"/>
                    <a:pt x="202" y="67"/>
                  </a:cubicBezTo>
                  <a:cubicBezTo>
                    <a:pt x="198" y="64"/>
                    <a:pt x="190" y="67"/>
                    <a:pt x="185" y="64"/>
                  </a:cubicBezTo>
                  <a:cubicBezTo>
                    <a:pt x="183" y="66"/>
                    <a:pt x="178" y="63"/>
                    <a:pt x="178" y="63"/>
                  </a:cubicBezTo>
                  <a:cubicBezTo>
                    <a:pt x="176" y="63"/>
                    <a:pt x="177" y="60"/>
                    <a:pt x="178" y="58"/>
                  </a:cubicBezTo>
                  <a:cubicBezTo>
                    <a:pt x="179" y="56"/>
                    <a:pt x="190" y="48"/>
                    <a:pt x="192" y="48"/>
                  </a:cubicBezTo>
                  <a:cubicBezTo>
                    <a:pt x="193" y="45"/>
                    <a:pt x="193" y="38"/>
                    <a:pt x="190" y="36"/>
                  </a:cubicBezTo>
                  <a:cubicBezTo>
                    <a:pt x="189" y="35"/>
                    <a:pt x="186" y="34"/>
                    <a:pt x="186" y="34"/>
                  </a:cubicBezTo>
                  <a:cubicBezTo>
                    <a:pt x="185" y="34"/>
                    <a:pt x="174" y="39"/>
                    <a:pt x="174" y="40"/>
                  </a:cubicBezTo>
                  <a:cubicBezTo>
                    <a:pt x="163" y="39"/>
                    <a:pt x="149" y="41"/>
                    <a:pt x="141" y="40"/>
                  </a:cubicBezTo>
                  <a:cubicBezTo>
                    <a:pt x="138" y="39"/>
                    <a:pt x="129" y="41"/>
                    <a:pt x="127" y="40"/>
                  </a:cubicBezTo>
                  <a:cubicBezTo>
                    <a:pt x="125" y="40"/>
                    <a:pt x="123" y="40"/>
                    <a:pt x="121" y="40"/>
                  </a:cubicBezTo>
                  <a:cubicBezTo>
                    <a:pt x="120" y="40"/>
                    <a:pt x="118" y="41"/>
                    <a:pt x="116" y="40"/>
                  </a:cubicBezTo>
                  <a:cubicBezTo>
                    <a:pt x="113" y="40"/>
                    <a:pt x="108" y="40"/>
                    <a:pt x="105" y="39"/>
                  </a:cubicBezTo>
                  <a:cubicBezTo>
                    <a:pt x="104" y="40"/>
                    <a:pt x="103" y="40"/>
                    <a:pt x="102" y="40"/>
                  </a:cubicBezTo>
                  <a:cubicBezTo>
                    <a:pt x="100" y="38"/>
                    <a:pt x="98" y="37"/>
                    <a:pt x="96" y="36"/>
                  </a:cubicBezTo>
                  <a:cubicBezTo>
                    <a:pt x="92" y="34"/>
                    <a:pt x="87" y="35"/>
                    <a:pt x="85" y="32"/>
                  </a:cubicBezTo>
                  <a:cubicBezTo>
                    <a:pt x="85" y="32"/>
                    <a:pt x="85" y="32"/>
                    <a:pt x="85" y="31"/>
                  </a:cubicBezTo>
                  <a:cubicBezTo>
                    <a:pt x="84" y="30"/>
                    <a:pt x="91" y="28"/>
                    <a:pt x="93" y="29"/>
                  </a:cubicBezTo>
                  <a:cubicBezTo>
                    <a:pt x="93" y="29"/>
                    <a:pt x="102" y="29"/>
                    <a:pt x="104" y="28"/>
                  </a:cubicBezTo>
                  <a:cubicBezTo>
                    <a:pt x="106" y="28"/>
                    <a:pt x="108" y="26"/>
                    <a:pt x="111" y="27"/>
                  </a:cubicBezTo>
                  <a:cubicBezTo>
                    <a:pt x="113" y="27"/>
                    <a:pt x="115" y="29"/>
                    <a:pt x="118" y="30"/>
                  </a:cubicBezTo>
                  <a:cubicBezTo>
                    <a:pt x="120" y="30"/>
                    <a:pt x="122" y="28"/>
                    <a:pt x="125" y="29"/>
                  </a:cubicBezTo>
                  <a:cubicBezTo>
                    <a:pt x="125" y="30"/>
                    <a:pt x="125" y="31"/>
                    <a:pt x="126" y="32"/>
                  </a:cubicBezTo>
                  <a:cubicBezTo>
                    <a:pt x="126" y="33"/>
                    <a:pt x="128" y="31"/>
                    <a:pt x="128" y="32"/>
                  </a:cubicBezTo>
                  <a:cubicBezTo>
                    <a:pt x="129" y="33"/>
                    <a:pt x="129" y="33"/>
                    <a:pt x="130" y="33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34" y="31"/>
                    <a:pt x="140" y="33"/>
                    <a:pt x="144" y="31"/>
                  </a:cubicBezTo>
                  <a:cubicBezTo>
                    <a:pt x="143" y="30"/>
                    <a:pt x="148" y="31"/>
                    <a:pt x="148" y="31"/>
                  </a:cubicBezTo>
                  <a:cubicBezTo>
                    <a:pt x="151" y="29"/>
                    <a:pt x="153" y="28"/>
                    <a:pt x="157" y="29"/>
                  </a:cubicBezTo>
                  <a:cubicBezTo>
                    <a:pt x="158" y="29"/>
                    <a:pt x="163" y="26"/>
                    <a:pt x="165" y="28"/>
                  </a:cubicBezTo>
                  <a:cubicBezTo>
                    <a:pt x="169" y="29"/>
                    <a:pt x="177" y="28"/>
                    <a:pt x="178" y="29"/>
                  </a:cubicBezTo>
                  <a:cubicBezTo>
                    <a:pt x="179" y="29"/>
                    <a:pt x="192" y="28"/>
                    <a:pt x="195" y="27"/>
                  </a:cubicBezTo>
                  <a:cubicBezTo>
                    <a:pt x="196" y="27"/>
                    <a:pt x="198" y="28"/>
                    <a:pt x="199" y="28"/>
                  </a:cubicBezTo>
                  <a:cubicBezTo>
                    <a:pt x="205" y="28"/>
                    <a:pt x="212" y="28"/>
                    <a:pt x="213" y="35"/>
                  </a:cubicBezTo>
                  <a:cubicBezTo>
                    <a:pt x="211" y="37"/>
                    <a:pt x="209" y="39"/>
                    <a:pt x="208" y="40"/>
                  </a:cubicBezTo>
                  <a:cubicBezTo>
                    <a:pt x="205" y="45"/>
                    <a:pt x="208" y="56"/>
                    <a:pt x="209" y="61"/>
                  </a:cubicBezTo>
                  <a:cubicBezTo>
                    <a:pt x="212" y="62"/>
                    <a:pt x="217" y="59"/>
                    <a:pt x="220" y="56"/>
                  </a:cubicBezTo>
                  <a:cubicBezTo>
                    <a:pt x="221" y="57"/>
                    <a:pt x="224" y="52"/>
                    <a:pt x="224" y="51"/>
                  </a:cubicBezTo>
                  <a:cubicBezTo>
                    <a:pt x="227" y="48"/>
                    <a:pt x="231" y="40"/>
                    <a:pt x="229" y="34"/>
                  </a:cubicBezTo>
                  <a:cubicBezTo>
                    <a:pt x="228" y="32"/>
                    <a:pt x="226" y="31"/>
                    <a:pt x="225" y="30"/>
                  </a:cubicBezTo>
                  <a:cubicBezTo>
                    <a:pt x="225" y="29"/>
                    <a:pt x="224" y="28"/>
                    <a:pt x="224" y="27"/>
                  </a:cubicBezTo>
                  <a:cubicBezTo>
                    <a:pt x="223" y="26"/>
                    <a:pt x="221" y="24"/>
                    <a:pt x="221" y="23"/>
                  </a:cubicBezTo>
                  <a:cubicBezTo>
                    <a:pt x="219" y="22"/>
                    <a:pt x="219" y="21"/>
                    <a:pt x="217" y="20"/>
                  </a:cubicBezTo>
                  <a:cubicBezTo>
                    <a:pt x="216" y="21"/>
                    <a:pt x="209" y="16"/>
                    <a:pt x="206" y="18"/>
                  </a:cubicBezTo>
                  <a:cubicBezTo>
                    <a:pt x="206" y="18"/>
                    <a:pt x="205" y="18"/>
                    <a:pt x="205" y="18"/>
                  </a:cubicBezTo>
                  <a:cubicBezTo>
                    <a:pt x="203" y="18"/>
                    <a:pt x="201" y="17"/>
                    <a:pt x="198" y="17"/>
                  </a:cubicBezTo>
                  <a:cubicBezTo>
                    <a:pt x="198" y="17"/>
                    <a:pt x="198" y="17"/>
                    <a:pt x="198" y="17"/>
                  </a:cubicBezTo>
                  <a:cubicBezTo>
                    <a:pt x="197" y="16"/>
                    <a:pt x="187" y="15"/>
                    <a:pt x="184" y="14"/>
                  </a:cubicBezTo>
                  <a:cubicBezTo>
                    <a:pt x="178" y="13"/>
                    <a:pt x="174" y="16"/>
                    <a:pt x="170" y="16"/>
                  </a:cubicBezTo>
                  <a:cubicBezTo>
                    <a:pt x="169" y="16"/>
                    <a:pt x="166" y="18"/>
                    <a:pt x="165" y="17"/>
                  </a:cubicBezTo>
                  <a:cubicBezTo>
                    <a:pt x="164" y="17"/>
                    <a:pt x="161" y="15"/>
                    <a:pt x="161" y="15"/>
                  </a:cubicBezTo>
                  <a:cubicBezTo>
                    <a:pt x="160" y="15"/>
                    <a:pt x="160" y="16"/>
                    <a:pt x="159" y="15"/>
                  </a:cubicBezTo>
                  <a:cubicBezTo>
                    <a:pt x="158" y="15"/>
                    <a:pt x="156" y="14"/>
                    <a:pt x="155" y="13"/>
                  </a:cubicBezTo>
                  <a:cubicBezTo>
                    <a:pt x="155" y="13"/>
                    <a:pt x="150" y="13"/>
                    <a:pt x="150" y="12"/>
                  </a:cubicBezTo>
                  <a:cubicBezTo>
                    <a:pt x="149" y="11"/>
                    <a:pt x="147" y="9"/>
                    <a:pt x="146" y="9"/>
                  </a:cubicBezTo>
                  <a:cubicBezTo>
                    <a:pt x="143" y="8"/>
                    <a:pt x="139" y="7"/>
                    <a:pt x="137" y="5"/>
                  </a:cubicBezTo>
                  <a:cubicBezTo>
                    <a:pt x="137" y="5"/>
                    <a:pt x="136" y="4"/>
                    <a:pt x="136" y="4"/>
                  </a:cubicBezTo>
                  <a:cubicBezTo>
                    <a:pt x="132" y="2"/>
                    <a:pt x="129" y="5"/>
                    <a:pt x="125" y="3"/>
                  </a:cubicBezTo>
                  <a:cubicBezTo>
                    <a:pt x="126" y="3"/>
                    <a:pt x="118" y="1"/>
                    <a:pt x="118" y="1"/>
                  </a:cubicBezTo>
                  <a:cubicBezTo>
                    <a:pt x="117" y="0"/>
                    <a:pt x="117" y="0"/>
                    <a:pt x="116" y="0"/>
                  </a:cubicBezTo>
                  <a:cubicBezTo>
                    <a:pt x="116" y="1"/>
                    <a:pt x="114" y="1"/>
                    <a:pt x="113" y="2"/>
                  </a:cubicBezTo>
                  <a:cubicBezTo>
                    <a:pt x="113" y="2"/>
                    <a:pt x="112" y="8"/>
                    <a:pt x="110" y="9"/>
                  </a:cubicBezTo>
                  <a:cubicBezTo>
                    <a:pt x="105" y="11"/>
                    <a:pt x="101" y="13"/>
                    <a:pt x="96" y="15"/>
                  </a:cubicBezTo>
                  <a:cubicBezTo>
                    <a:pt x="94" y="15"/>
                    <a:pt x="92" y="16"/>
                    <a:pt x="90" y="16"/>
                  </a:cubicBezTo>
                  <a:cubicBezTo>
                    <a:pt x="87" y="18"/>
                    <a:pt x="83" y="17"/>
                    <a:pt x="79" y="18"/>
                  </a:cubicBezTo>
                  <a:cubicBezTo>
                    <a:pt x="78" y="19"/>
                    <a:pt x="76" y="18"/>
                    <a:pt x="75" y="18"/>
                  </a:cubicBezTo>
                  <a:cubicBezTo>
                    <a:pt x="69" y="19"/>
                    <a:pt x="63" y="16"/>
                    <a:pt x="56" y="19"/>
                  </a:cubicBezTo>
                  <a:cubicBezTo>
                    <a:pt x="53" y="20"/>
                    <a:pt x="50" y="22"/>
                    <a:pt x="48" y="24"/>
                  </a:cubicBezTo>
                  <a:cubicBezTo>
                    <a:pt x="48" y="25"/>
                    <a:pt x="47" y="26"/>
                    <a:pt x="47" y="27"/>
                  </a:cubicBezTo>
                  <a:cubicBezTo>
                    <a:pt x="45" y="28"/>
                    <a:pt x="44" y="30"/>
                    <a:pt x="42" y="32"/>
                  </a:cubicBezTo>
                  <a:cubicBezTo>
                    <a:pt x="41" y="32"/>
                    <a:pt x="40" y="32"/>
                    <a:pt x="40" y="32"/>
                  </a:cubicBezTo>
                  <a:cubicBezTo>
                    <a:pt x="39" y="33"/>
                    <a:pt x="36" y="36"/>
                    <a:pt x="36" y="38"/>
                  </a:cubicBezTo>
                  <a:cubicBezTo>
                    <a:pt x="36" y="38"/>
                    <a:pt x="36" y="39"/>
                    <a:pt x="36" y="39"/>
                  </a:cubicBezTo>
                  <a:cubicBezTo>
                    <a:pt x="34" y="42"/>
                    <a:pt x="31" y="44"/>
                    <a:pt x="30" y="47"/>
                  </a:cubicBezTo>
                  <a:cubicBezTo>
                    <a:pt x="30" y="49"/>
                    <a:pt x="30" y="51"/>
                    <a:pt x="30" y="53"/>
                  </a:cubicBezTo>
                  <a:cubicBezTo>
                    <a:pt x="29" y="54"/>
                    <a:pt x="29" y="55"/>
                    <a:pt x="29" y="57"/>
                  </a:cubicBezTo>
                  <a:cubicBezTo>
                    <a:pt x="30" y="57"/>
                    <a:pt x="30" y="58"/>
                    <a:pt x="30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4" y="60"/>
                    <a:pt x="34" y="61"/>
                    <a:pt x="36" y="63"/>
                  </a:cubicBezTo>
                  <a:cubicBezTo>
                    <a:pt x="37" y="62"/>
                    <a:pt x="42" y="65"/>
                    <a:pt x="43" y="65"/>
                  </a:cubicBezTo>
                  <a:cubicBezTo>
                    <a:pt x="45" y="66"/>
                    <a:pt x="48" y="64"/>
                    <a:pt x="49" y="62"/>
                  </a:cubicBezTo>
                  <a:cubicBezTo>
                    <a:pt x="50" y="62"/>
                    <a:pt x="50" y="62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2" y="56"/>
                    <a:pt x="52" y="56"/>
                  </a:cubicBezTo>
                  <a:cubicBezTo>
                    <a:pt x="52" y="55"/>
                    <a:pt x="52" y="54"/>
                    <a:pt x="52" y="53"/>
                  </a:cubicBezTo>
                  <a:cubicBezTo>
                    <a:pt x="56" y="47"/>
                    <a:pt x="56" y="40"/>
                    <a:pt x="58" y="34"/>
                  </a:cubicBezTo>
                  <a:cubicBezTo>
                    <a:pt x="61" y="33"/>
                    <a:pt x="70" y="31"/>
                    <a:pt x="73" y="32"/>
                  </a:cubicBezTo>
                  <a:cubicBezTo>
                    <a:pt x="77" y="34"/>
                    <a:pt x="85" y="45"/>
                    <a:pt x="85" y="51"/>
                  </a:cubicBezTo>
                  <a:cubicBezTo>
                    <a:pt x="86" y="52"/>
                    <a:pt x="86" y="53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6" y="54"/>
                    <a:pt x="84" y="60"/>
                    <a:pt x="83" y="61"/>
                  </a:cubicBezTo>
                  <a:cubicBezTo>
                    <a:pt x="81" y="63"/>
                    <a:pt x="73" y="66"/>
                    <a:pt x="69" y="66"/>
                  </a:cubicBezTo>
                  <a:cubicBezTo>
                    <a:pt x="65" y="65"/>
                    <a:pt x="60" y="67"/>
                    <a:pt x="56" y="67"/>
                  </a:cubicBezTo>
                  <a:cubicBezTo>
                    <a:pt x="54" y="67"/>
                    <a:pt x="53" y="68"/>
                    <a:pt x="52" y="69"/>
                  </a:cubicBezTo>
                  <a:cubicBezTo>
                    <a:pt x="40" y="69"/>
                    <a:pt x="27" y="70"/>
                    <a:pt x="15" y="75"/>
                  </a:cubicBezTo>
                  <a:cubicBezTo>
                    <a:pt x="14" y="76"/>
                    <a:pt x="12" y="75"/>
                    <a:pt x="12" y="75"/>
                  </a:cubicBezTo>
                  <a:cubicBezTo>
                    <a:pt x="9" y="76"/>
                    <a:pt x="7" y="75"/>
                    <a:pt x="5" y="76"/>
                  </a:cubicBezTo>
                  <a:cubicBezTo>
                    <a:pt x="3" y="77"/>
                    <a:pt x="2" y="79"/>
                    <a:pt x="0" y="80"/>
                  </a:cubicBezTo>
                  <a:cubicBezTo>
                    <a:pt x="0" y="91"/>
                    <a:pt x="3" y="91"/>
                    <a:pt x="7" y="97"/>
                  </a:cubicBezTo>
                  <a:cubicBezTo>
                    <a:pt x="17" y="97"/>
                    <a:pt x="21" y="95"/>
                    <a:pt x="30" y="91"/>
                  </a:cubicBezTo>
                  <a:cubicBezTo>
                    <a:pt x="31" y="90"/>
                    <a:pt x="33" y="91"/>
                    <a:pt x="34" y="91"/>
                  </a:cubicBezTo>
                  <a:cubicBezTo>
                    <a:pt x="38" y="89"/>
                    <a:pt x="42" y="88"/>
                    <a:pt x="46" y="86"/>
                  </a:cubicBezTo>
                  <a:cubicBezTo>
                    <a:pt x="48" y="85"/>
                    <a:pt x="57" y="79"/>
                    <a:pt x="59" y="82"/>
                  </a:cubicBezTo>
                  <a:cubicBezTo>
                    <a:pt x="60" y="81"/>
                    <a:pt x="67" y="80"/>
                    <a:pt x="69" y="80"/>
                  </a:cubicBezTo>
                  <a:cubicBezTo>
                    <a:pt x="69" y="80"/>
                    <a:pt x="68" y="80"/>
                    <a:pt x="69" y="80"/>
                  </a:cubicBezTo>
                  <a:cubicBezTo>
                    <a:pt x="69" y="84"/>
                    <a:pt x="59" y="95"/>
                    <a:pt x="56" y="97"/>
                  </a:cubicBezTo>
                  <a:cubicBezTo>
                    <a:pt x="55" y="97"/>
                    <a:pt x="55" y="100"/>
                    <a:pt x="53" y="101"/>
                  </a:cubicBezTo>
                  <a:cubicBezTo>
                    <a:pt x="53" y="102"/>
                    <a:pt x="54" y="103"/>
                    <a:pt x="53" y="105"/>
                  </a:cubicBezTo>
                  <a:cubicBezTo>
                    <a:pt x="53" y="106"/>
                    <a:pt x="52" y="106"/>
                    <a:pt x="51" y="107"/>
                  </a:cubicBezTo>
                  <a:cubicBezTo>
                    <a:pt x="50" y="108"/>
                    <a:pt x="50" y="111"/>
                    <a:pt x="49" y="113"/>
                  </a:cubicBezTo>
                  <a:cubicBezTo>
                    <a:pt x="49" y="113"/>
                    <a:pt x="49" y="114"/>
                    <a:pt x="50" y="114"/>
                  </a:cubicBezTo>
                  <a:cubicBezTo>
                    <a:pt x="50" y="114"/>
                    <a:pt x="54" y="112"/>
                    <a:pt x="55" y="112"/>
                  </a:cubicBezTo>
                  <a:cubicBezTo>
                    <a:pt x="57" y="110"/>
                    <a:pt x="71" y="99"/>
                    <a:pt x="71" y="99"/>
                  </a:cubicBezTo>
                  <a:cubicBezTo>
                    <a:pt x="72" y="98"/>
                    <a:pt x="72" y="98"/>
                    <a:pt x="73" y="98"/>
                  </a:cubicBezTo>
                  <a:cubicBezTo>
                    <a:pt x="79" y="103"/>
                    <a:pt x="86" y="102"/>
                    <a:pt x="93" y="100"/>
                  </a:cubicBezTo>
                  <a:cubicBezTo>
                    <a:pt x="95" y="99"/>
                    <a:pt x="100" y="100"/>
                    <a:pt x="101" y="100"/>
                  </a:cubicBezTo>
                  <a:cubicBezTo>
                    <a:pt x="101" y="99"/>
                    <a:pt x="107" y="99"/>
                    <a:pt x="107" y="99"/>
                  </a:cubicBezTo>
                  <a:cubicBezTo>
                    <a:pt x="108" y="100"/>
                    <a:pt x="110" y="97"/>
                    <a:pt x="112" y="98"/>
                  </a:cubicBezTo>
                  <a:cubicBezTo>
                    <a:pt x="123" y="99"/>
                    <a:pt x="123" y="99"/>
                    <a:pt x="123" y="99"/>
                  </a:cubicBezTo>
                  <a:cubicBezTo>
                    <a:pt x="124" y="98"/>
                    <a:pt x="130" y="97"/>
                    <a:pt x="130" y="97"/>
                  </a:cubicBezTo>
                  <a:cubicBezTo>
                    <a:pt x="132" y="97"/>
                    <a:pt x="134" y="97"/>
                    <a:pt x="136" y="97"/>
                  </a:cubicBezTo>
                  <a:cubicBezTo>
                    <a:pt x="139" y="99"/>
                    <a:pt x="149" y="97"/>
                    <a:pt x="150" y="99"/>
                  </a:cubicBezTo>
                  <a:cubicBezTo>
                    <a:pt x="150" y="98"/>
                    <a:pt x="155" y="98"/>
                    <a:pt x="156" y="99"/>
                  </a:cubicBezTo>
                  <a:cubicBezTo>
                    <a:pt x="156" y="99"/>
                    <a:pt x="159" y="98"/>
                    <a:pt x="160" y="99"/>
                  </a:cubicBezTo>
                  <a:cubicBezTo>
                    <a:pt x="160" y="99"/>
                    <a:pt x="161" y="99"/>
                    <a:pt x="161" y="99"/>
                  </a:cubicBezTo>
                  <a:cubicBezTo>
                    <a:pt x="162" y="99"/>
                    <a:pt x="173" y="99"/>
                    <a:pt x="175" y="100"/>
                  </a:cubicBezTo>
                  <a:cubicBezTo>
                    <a:pt x="175" y="100"/>
                    <a:pt x="177" y="99"/>
                    <a:pt x="179" y="100"/>
                  </a:cubicBezTo>
                  <a:cubicBezTo>
                    <a:pt x="186" y="103"/>
                    <a:pt x="194" y="103"/>
                    <a:pt x="202" y="104"/>
                  </a:cubicBezTo>
                  <a:cubicBezTo>
                    <a:pt x="203" y="105"/>
                    <a:pt x="204" y="103"/>
                    <a:pt x="207" y="104"/>
                  </a:cubicBezTo>
                  <a:cubicBezTo>
                    <a:pt x="208" y="103"/>
                    <a:pt x="211" y="103"/>
                    <a:pt x="213" y="103"/>
                  </a:cubicBezTo>
                  <a:cubicBezTo>
                    <a:pt x="214" y="101"/>
                    <a:pt x="213" y="98"/>
                    <a:pt x="213" y="96"/>
                  </a:cubicBezTo>
                  <a:cubicBezTo>
                    <a:pt x="208" y="93"/>
                    <a:pt x="204" y="88"/>
                    <a:pt x="196" y="90"/>
                  </a:cubicBezTo>
                  <a:cubicBezTo>
                    <a:pt x="196" y="89"/>
                    <a:pt x="191" y="88"/>
                    <a:pt x="190" y="88"/>
                  </a:cubicBezTo>
                  <a:cubicBezTo>
                    <a:pt x="188" y="88"/>
                    <a:pt x="187" y="88"/>
                    <a:pt x="185" y="88"/>
                  </a:cubicBezTo>
                  <a:cubicBezTo>
                    <a:pt x="180" y="85"/>
                    <a:pt x="172" y="86"/>
                    <a:pt x="165" y="85"/>
                  </a:cubicBezTo>
                  <a:cubicBezTo>
                    <a:pt x="164" y="82"/>
                    <a:pt x="168" y="81"/>
                    <a:pt x="169" y="79"/>
                  </a:cubicBezTo>
                  <a:cubicBezTo>
                    <a:pt x="168" y="78"/>
                    <a:pt x="170" y="77"/>
                    <a:pt x="170" y="76"/>
                  </a:cubicBezTo>
                  <a:cubicBezTo>
                    <a:pt x="176" y="76"/>
                    <a:pt x="184" y="74"/>
                    <a:pt x="189" y="78"/>
                  </a:cubicBezTo>
                  <a:cubicBezTo>
                    <a:pt x="190" y="76"/>
                    <a:pt x="197" y="80"/>
                    <a:pt x="198" y="80"/>
                  </a:cubicBezTo>
                  <a:cubicBezTo>
                    <a:pt x="200" y="79"/>
                    <a:pt x="203" y="81"/>
                    <a:pt x="204" y="82"/>
                  </a:cubicBezTo>
                  <a:cubicBezTo>
                    <a:pt x="206" y="79"/>
                    <a:pt x="210" y="83"/>
                    <a:pt x="213" y="83"/>
                  </a:cubicBezTo>
                  <a:cubicBezTo>
                    <a:pt x="214" y="83"/>
                    <a:pt x="214" y="83"/>
                    <a:pt x="215" y="83"/>
                  </a:cubicBezTo>
                  <a:cubicBezTo>
                    <a:pt x="216" y="84"/>
                    <a:pt x="216" y="85"/>
                    <a:pt x="217" y="86"/>
                  </a:cubicBezTo>
                  <a:cubicBezTo>
                    <a:pt x="218" y="85"/>
                    <a:pt x="221" y="87"/>
                    <a:pt x="222" y="87"/>
                  </a:cubicBezTo>
                  <a:cubicBezTo>
                    <a:pt x="223" y="87"/>
                    <a:pt x="227" y="88"/>
                    <a:pt x="228" y="89"/>
                  </a:cubicBezTo>
                  <a:cubicBezTo>
                    <a:pt x="229" y="89"/>
                    <a:pt x="231" y="89"/>
                    <a:pt x="232" y="89"/>
                  </a:cubicBezTo>
                  <a:cubicBezTo>
                    <a:pt x="233" y="89"/>
                    <a:pt x="234" y="90"/>
                    <a:pt x="235" y="90"/>
                  </a:cubicBezTo>
                  <a:cubicBezTo>
                    <a:pt x="236" y="90"/>
                    <a:pt x="235" y="90"/>
                    <a:pt x="235" y="90"/>
                  </a:cubicBezTo>
                  <a:cubicBezTo>
                    <a:pt x="239" y="91"/>
                    <a:pt x="253" y="93"/>
                    <a:pt x="255" y="90"/>
                  </a:cubicBezTo>
                  <a:cubicBezTo>
                    <a:pt x="257" y="91"/>
                    <a:pt x="258" y="91"/>
                    <a:pt x="259" y="91"/>
                  </a:cubicBezTo>
                  <a:cubicBezTo>
                    <a:pt x="259" y="90"/>
                    <a:pt x="260" y="89"/>
                    <a:pt x="261" y="88"/>
                  </a:cubicBezTo>
                  <a:cubicBezTo>
                    <a:pt x="263" y="87"/>
                    <a:pt x="268" y="87"/>
                    <a:pt x="270" y="85"/>
                  </a:cubicBezTo>
                  <a:cubicBezTo>
                    <a:pt x="270" y="84"/>
                    <a:pt x="271" y="83"/>
                    <a:pt x="271" y="82"/>
                  </a:cubicBezTo>
                  <a:cubicBezTo>
                    <a:pt x="272" y="81"/>
                    <a:pt x="273" y="81"/>
                    <a:pt x="273" y="80"/>
                  </a:cubicBezTo>
                  <a:cubicBezTo>
                    <a:pt x="275" y="77"/>
                    <a:pt x="271" y="75"/>
                    <a:pt x="271" y="73"/>
                  </a:cubicBezTo>
                  <a:close/>
                  <a:moveTo>
                    <a:pt x="119" y="76"/>
                  </a:moveTo>
                  <a:cubicBezTo>
                    <a:pt x="119" y="76"/>
                    <a:pt x="119" y="76"/>
                    <a:pt x="119" y="77"/>
                  </a:cubicBezTo>
                  <a:cubicBezTo>
                    <a:pt x="118" y="78"/>
                    <a:pt x="117" y="79"/>
                    <a:pt x="115" y="80"/>
                  </a:cubicBezTo>
                  <a:cubicBezTo>
                    <a:pt x="115" y="81"/>
                    <a:pt x="115" y="82"/>
                    <a:pt x="115" y="83"/>
                  </a:cubicBezTo>
                  <a:cubicBezTo>
                    <a:pt x="114" y="84"/>
                    <a:pt x="112" y="84"/>
                    <a:pt x="111" y="85"/>
                  </a:cubicBezTo>
                  <a:cubicBezTo>
                    <a:pt x="110" y="85"/>
                    <a:pt x="110" y="85"/>
                    <a:pt x="109" y="85"/>
                  </a:cubicBezTo>
                  <a:cubicBezTo>
                    <a:pt x="109" y="85"/>
                    <a:pt x="93" y="87"/>
                    <a:pt x="91" y="88"/>
                  </a:cubicBezTo>
                  <a:cubicBezTo>
                    <a:pt x="89" y="89"/>
                    <a:pt x="87" y="88"/>
                    <a:pt x="87" y="88"/>
                  </a:cubicBezTo>
                  <a:cubicBezTo>
                    <a:pt x="85" y="89"/>
                    <a:pt x="83" y="89"/>
                    <a:pt x="81" y="90"/>
                  </a:cubicBezTo>
                  <a:cubicBezTo>
                    <a:pt x="80" y="90"/>
                    <a:pt x="80" y="90"/>
                    <a:pt x="79" y="89"/>
                  </a:cubicBezTo>
                  <a:cubicBezTo>
                    <a:pt x="79" y="88"/>
                    <a:pt x="84" y="82"/>
                    <a:pt x="85" y="80"/>
                  </a:cubicBezTo>
                  <a:cubicBezTo>
                    <a:pt x="90" y="81"/>
                    <a:pt x="95" y="78"/>
                    <a:pt x="98" y="76"/>
                  </a:cubicBezTo>
                  <a:cubicBezTo>
                    <a:pt x="98" y="76"/>
                    <a:pt x="101" y="77"/>
                    <a:pt x="101" y="77"/>
                  </a:cubicBezTo>
                  <a:cubicBezTo>
                    <a:pt x="101" y="76"/>
                    <a:pt x="105" y="75"/>
                    <a:pt x="105" y="75"/>
                  </a:cubicBezTo>
                  <a:cubicBezTo>
                    <a:pt x="108" y="74"/>
                    <a:pt x="113" y="76"/>
                    <a:pt x="114" y="74"/>
                  </a:cubicBezTo>
                  <a:cubicBezTo>
                    <a:pt x="115" y="74"/>
                    <a:pt x="115" y="74"/>
                    <a:pt x="115" y="75"/>
                  </a:cubicBezTo>
                  <a:cubicBezTo>
                    <a:pt x="117" y="74"/>
                    <a:pt x="118" y="75"/>
                    <a:pt x="119" y="75"/>
                  </a:cubicBezTo>
                  <a:cubicBezTo>
                    <a:pt x="119" y="76"/>
                    <a:pt x="119" y="76"/>
                    <a:pt x="119" y="76"/>
                  </a:cubicBezTo>
                  <a:close/>
                  <a:moveTo>
                    <a:pt x="125" y="60"/>
                  </a:moveTo>
                  <a:cubicBezTo>
                    <a:pt x="124" y="61"/>
                    <a:pt x="122" y="63"/>
                    <a:pt x="120" y="63"/>
                  </a:cubicBezTo>
                  <a:cubicBezTo>
                    <a:pt x="120" y="62"/>
                    <a:pt x="120" y="62"/>
                    <a:pt x="120" y="63"/>
                  </a:cubicBezTo>
                  <a:cubicBezTo>
                    <a:pt x="116" y="64"/>
                    <a:pt x="110" y="60"/>
                    <a:pt x="106" y="62"/>
                  </a:cubicBezTo>
                  <a:cubicBezTo>
                    <a:pt x="104" y="63"/>
                    <a:pt x="100" y="64"/>
                    <a:pt x="98" y="63"/>
                  </a:cubicBezTo>
                  <a:cubicBezTo>
                    <a:pt x="97" y="63"/>
                    <a:pt x="97" y="63"/>
                    <a:pt x="97" y="63"/>
                  </a:cubicBezTo>
                  <a:cubicBezTo>
                    <a:pt x="97" y="60"/>
                    <a:pt x="97" y="60"/>
                    <a:pt x="98" y="58"/>
                  </a:cubicBezTo>
                  <a:cubicBezTo>
                    <a:pt x="102" y="56"/>
                    <a:pt x="112" y="51"/>
                    <a:pt x="117" y="53"/>
                  </a:cubicBezTo>
                  <a:cubicBezTo>
                    <a:pt x="118" y="53"/>
                    <a:pt x="118" y="52"/>
                    <a:pt x="118" y="52"/>
                  </a:cubicBezTo>
                  <a:cubicBezTo>
                    <a:pt x="122" y="53"/>
                    <a:pt x="125" y="54"/>
                    <a:pt x="127" y="54"/>
                  </a:cubicBezTo>
                  <a:cubicBezTo>
                    <a:pt x="127" y="54"/>
                    <a:pt x="128" y="55"/>
                    <a:pt x="128" y="55"/>
                  </a:cubicBezTo>
                  <a:cubicBezTo>
                    <a:pt x="128" y="57"/>
                    <a:pt x="127" y="59"/>
                    <a:pt x="125" y="60"/>
                  </a:cubicBezTo>
                  <a:cubicBezTo>
                    <a:pt x="125" y="60"/>
                    <a:pt x="125" y="60"/>
                    <a:pt x="125" y="60"/>
                  </a:cubicBezTo>
                  <a:close/>
                  <a:moveTo>
                    <a:pt x="161" y="75"/>
                  </a:moveTo>
                  <a:cubicBezTo>
                    <a:pt x="159" y="77"/>
                    <a:pt x="158" y="79"/>
                    <a:pt x="157" y="81"/>
                  </a:cubicBezTo>
                  <a:cubicBezTo>
                    <a:pt x="157" y="82"/>
                    <a:pt x="157" y="82"/>
                    <a:pt x="158" y="83"/>
                  </a:cubicBezTo>
                  <a:cubicBezTo>
                    <a:pt x="157" y="86"/>
                    <a:pt x="152" y="85"/>
                    <a:pt x="150" y="84"/>
                  </a:cubicBezTo>
                  <a:cubicBezTo>
                    <a:pt x="149" y="84"/>
                    <a:pt x="148" y="85"/>
                    <a:pt x="147" y="85"/>
                  </a:cubicBezTo>
                  <a:cubicBezTo>
                    <a:pt x="147" y="85"/>
                    <a:pt x="129" y="85"/>
                    <a:pt x="126" y="83"/>
                  </a:cubicBezTo>
                  <a:cubicBezTo>
                    <a:pt x="126" y="81"/>
                    <a:pt x="129" y="79"/>
                    <a:pt x="131" y="78"/>
                  </a:cubicBezTo>
                  <a:cubicBezTo>
                    <a:pt x="132" y="77"/>
                    <a:pt x="131" y="76"/>
                    <a:pt x="132" y="76"/>
                  </a:cubicBezTo>
                  <a:cubicBezTo>
                    <a:pt x="134" y="74"/>
                    <a:pt x="149" y="73"/>
                    <a:pt x="152" y="73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56" y="73"/>
                    <a:pt x="158" y="73"/>
                    <a:pt x="161" y="74"/>
                  </a:cubicBezTo>
                  <a:cubicBezTo>
                    <a:pt x="161" y="74"/>
                    <a:pt x="161" y="75"/>
                    <a:pt x="161" y="75"/>
                  </a:cubicBezTo>
                  <a:close/>
                  <a:moveTo>
                    <a:pt x="168" y="56"/>
                  </a:moveTo>
                  <a:cubicBezTo>
                    <a:pt x="169" y="56"/>
                    <a:pt x="166" y="61"/>
                    <a:pt x="165" y="61"/>
                  </a:cubicBezTo>
                  <a:cubicBezTo>
                    <a:pt x="163" y="60"/>
                    <a:pt x="152" y="62"/>
                    <a:pt x="149" y="62"/>
                  </a:cubicBezTo>
                  <a:cubicBezTo>
                    <a:pt x="146" y="63"/>
                    <a:pt x="141" y="60"/>
                    <a:pt x="140" y="61"/>
                  </a:cubicBezTo>
                  <a:cubicBezTo>
                    <a:pt x="139" y="61"/>
                    <a:pt x="139" y="61"/>
                    <a:pt x="138" y="61"/>
                  </a:cubicBezTo>
                  <a:cubicBezTo>
                    <a:pt x="138" y="60"/>
                    <a:pt x="138" y="60"/>
                    <a:pt x="138" y="59"/>
                  </a:cubicBezTo>
                  <a:cubicBezTo>
                    <a:pt x="140" y="57"/>
                    <a:pt x="144" y="56"/>
                    <a:pt x="145" y="53"/>
                  </a:cubicBezTo>
                  <a:cubicBezTo>
                    <a:pt x="150" y="50"/>
                    <a:pt x="162" y="55"/>
                    <a:pt x="167" y="51"/>
                  </a:cubicBezTo>
                  <a:cubicBezTo>
                    <a:pt x="168" y="51"/>
                    <a:pt x="168" y="51"/>
                    <a:pt x="170" y="51"/>
                  </a:cubicBezTo>
                  <a:cubicBezTo>
                    <a:pt x="170" y="52"/>
                    <a:pt x="171" y="52"/>
                    <a:pt x="171" y="52"/>
                  </a:cubicBezTo>
                  <a:cubicBezTo>
                    <a:pt x="171" y="55"/>
                    <a:pt x="170" y="55"/>
                    <a:pt x="168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2" name="Freeform 63">
              <a:extLst>
                <a:ext uri="{FF2B5EF4-FFF2-40B4-BE49-F238E27FC236}">
                  <a16:creationId xmlns="" xmlns:a16="http://schemas.microsoft.com/office/drawing/2014/main" id="{B66EFAAC-7656-8648-9554-013C6AC987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65988" y="3328988"/>
              <a:ext cx="442913" cy="346075"/>
            </a:xfrm>
            <a:custGeom>
              <a:avLst/>
              <a:gdLst>
                <a:gd name="T0" fmla="*/ 142 w 146"/>
                <a:gd name="T1" fmla="*/ 77 h 113"/>
                <a:gd name="T2" fmla="*/ 130 w 146"/>
                <a:gd name="T3" fmla="*/ 78 h 113"/>
                <a:gd name="T4" fmla="*/ 120 w 146"/>
                <a:gd name="T5" fmla="*/ 74 h 113"/>
                <a:gd name="T6" fmla="*/ 108 w 146"/>
                <a:gd name="T7" fmla="*/ 55 h 113"/>
                <a:gd name="T8" fmla="*/ 107 w 146"/>
                <a:gd name="T9" fmla="*/ 38 h 113"/>
                <a:gd name="T10" fmla="*/ 108 w 146"/>
                <a:gd name="T11" fmla="*/ 23 h 113"/>
                <a:gd name="T12" fmla="*/ 113 w 146"/>
                <a:gd name="T13" fmla="*/ 8 h 113"/>
                <a:gd name="T14" fmla="*/ 79 w 146"/>
                <a:gd name="T15" fmla="*/ 2 h 113"/>
                <a:gd name="T16" fmla="*/ 62 w 146"/>
                <a:gd name="T17" fmla="*/ 2 h 113"/>
                <a:gd name="T18" fmla="*/ 41 w 146"/>
                <a:gd name="T19" fmla="*/ 4 h 113"/>
                <a:gd name="T20" fmla="*/ 23 w 146"/>
                <a:gd name="T21" fmla="*/ 7 h 113"/>
                <a:gd name="T22" fmla="*/ 9 w 146"/>
                <a:gd name="T23" fmla="*/ 21 h 113"/>
                <a:gd name="T24" fmla="*/ 12 w 146"/>
                <a:gd name="T25" fmla="*/ 41 h 113"/>
                <a:gd name="T26" fmla="*/ 9 w 146"/>
                <a:gd name="T27" fmla="*/ 68 h 113"/>
                <a:gd name="T28" fmla="*/ 11 w 146"/>
                <a:gd name="T29" fmla="*/ 81 h 113"/>
                <a:gd name="T30" fmla="*/ 20 w 146"/>
                <a:gd name="T31" fmla="*/ 87 h 113"/>
                <a:gd name="T32" fmla="*/ 30 w 146"/>
                <a:gd name="T33" fmla="*/ 87 h 113"/>
                <a:gd name="T34" fmla="*/ 33 w 146"/>
                <a:gd name="T35" fmla="*/ 87 h 113"/>
                <a:gd name="T36" fmla="*/ 43 w 146"/>
                <a:gd name="T37" fmla="*/ 86 h 113"/>
                <a:gd name="T38" fmla="*/ 57 w 146"/>
                <a:gd name="T39" fmla="*/ 85 h 113"/>
                <a:gd name="T40" fmla="*/ 63 w 146"/>
                <a:gd name="T41" fmla="*/ 85 h 113"/>
                <a:gd name="T42" fmla="*/ 71 w 146"/>
                <a:gd name="T43" fmla="*/ 85 h 113"/>
                <a:gd name="T44" fmla="*/ 76 w 146"/>
                <a:gd name="T45" fmla="*/ 84 h 113"/>
                <a:gd name="T46" fmla="*/ 101 w 146"/>
                <a:gd name="T47" fmla="*/ 87 h 113"/>
                <a:gd name="T48" fmla="*/ 107 w 146"/>
                <a:gd name="T49" fmla="*/ 97 h 113"/>
                <a:gd name="T50" fmla="*/ 118 w 146"/>
                <a:gd name="T51" fmla="*/ 112 h 113"/>
                <a:gd name="T52" fmla="*/ 145 w 146"/>
                <a:gd name="T53" fmla="*/ 88 h 113"/>
                <a:gd name="T54" fmla="*/ 48 w 146"/>
                <a:gd name="T55" fmla="*/ 71 h 113"/>
                <a:gd name="T56" fmla="*/ 35 w 146"/>
                <a:gd name="T57" fmla="*/ 73 h 113"/>
                <a:gd name="T58" fmla="*/ 17 w 146"/>
                <a:gd name="T59" fmla="*/ 77 h 113"/>
                <a:gd name="T60" fmla="*/ 46 w 146"/>
                <a:gd name="T61" fmla="*/ 62 h 113"/>
                <a:gd name="T62" fmla="*/ 69 w 146"/>
                <a:gd name="T63" fmla="*/ 61 h 113"/>
                <a:gd name="T64" fmla="*/ 95 w 146"/>
                <a:gd name="T65" fmla="*/ 61 h 113"/>
                <a:gd name="T66" fmla="*/ 57 w 146"/>
                <a:gd name="T67" fmla="*/ 46 h 113"/>
                <a:gd name="T68" fmla="*/ 42 w 146"/>
                <a:gd name="T69" fmla="*/ 48 h 113"/>
                <a:gd name="T70" fmla="*/ 26 w 146"/>
                <a:gd name="T71" fmla="*/ 44 h 113"/>
                <a:gd name="T72" fmla="*/ 43 w 146"/>
                <a:gd name="T73" fmla="*/ 39 h 113"/>
                <a:gd name="T74" fmla="*/ 54 w 146"/>
                <a:gd name="T75" fmla="*/ 39 h 113"/>
                <a:gd name="T76" fmla="*/ 84 w 146"/>
                <a:gd name="T77" fmla="*/ 39 h 113"/>
                <a:gd name="T78" fmla="*/ 92 w 146"/>
                <a:gd name="T79" fmla="*/ 48 h 113"/>
                <a:gd name="T80" fmla="*/ 66 w 146"/>
                <a:gd name="T81" fmla="*/ 25 h 113"/>
                <a:gd name="T82" fmla="*/ 54 w 146"/>
                <a:gd name="T83" fmla="*/ 25 h 113"/>
                <a:gd name="T84" fmla="*/ 30 w 146"/>
                <a:gd name="T85" fmla="*/ 29 h 113"/>
                <a:gd name="T86" fmla="*/ 31 w 146"/>
                <a:gd name="T87" fmla="*/ 21 h 113"/>
                <a:gd name="T88" fmla="*/ 46 w 146"/>
                <a:gd name="T89" fmla="*/ 18 h 113"/>
                <a:gd name="T90" fmla="*/ 67 w 146"/>
                <a:gd name="T91" fmla="*/ 18 h 113"/>
                <a:gd name="T92" fmla="*/ 80 w 146"/>
                <a:gd name="T93" fmla="*/ 16 h 113"/>
                <a:gd name="T94" fmla="*/ 95 w 146"/>
                <a:gd name="T95" fmla="*/ 18 h 113"/>
                <a:gd name="T96" fmla="*/ 97 w 146"/>
                <a:gd name="T97" fmla="*/ 25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6" h="113">
                  <a:moveTo>
                    <a:pt x="145" y="88"/>
                  </a:moveTo>
                  <a:cubicBezTo>
                    <a:pt x="143" y="84"/>
                    <a:pt x="140" y="83"/>
                    <a:pt x="142" y="78"/>
                  </a:cubicBezTo>
                  <a:cubicBezTo>
                    <a:pt x="142" y="77"/>
                    <a:pt x="142" y="78"/>
                    <a:pt x="142" y="77"/>
                  </a:cubicBezTo>
                  <a:cubicBezTo>
                    <a:pt x="139" y="77"/>
                    <a:pt x="138" y="80"/>
                    <a:pt x="137" y="81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3" y="81"/>
                    <a:pt x="132" y="79"/>
                    <a:pt x="130" y="78"/>
                  </a:cubicBezTo>
                  <a:cubicBezTo>
                    <a:pt x="128" y="76"/>
                    <a:pt x="126" y="77"/>
                    <a:pt x="123" y="75"/>
                  </a:cubicBezTo>
                  <a:cubicBezTo>
                    <a:pt x="123" y="75"/>
                    <a:pt x="122" y="75"/>
                    <a:pt x="122" y="76"/>
                  </a:cubicBezTo>
                  <a:cubicBezTo>
                    <a:pt x="122" y="76"/>
                    <a:pt x="120" y="74"/>
                    <a:pt x="120" y="74"/>
                  </a:cubicBezTo>
                  <a:cubicBezTo>
                    <a:pt x="118" y="74"/>
                    <a:pt x="115" y="75"/>
                    <a:pt x="114" y="75"/>
                  </a:cubicBezTo>
                  <a:cubicBezTo>
                    <a:pt x="112" y="74"/>
                    <a:pt x="111" y="72"/>
                    <a:pt x="108" y="71"/>
                  </a:cubicBezTo>
                  <a:cubicBezTo>
                    <a:pt x="106" y="68"/>
                    <a:pt x="107" y="59"/>
                    <a:pt x="108" y="55"/>
                  </a:cubicBezTo>
                  <a:cubicBezTo>
                    <a:pt x="107" y="53"/>
                    <a:pt x="107" y="50"/>
                    <a:pt x="107" y="48"/>
                  </a:cubicBezTo>
                  <a:cubicBezTo>
                    <a:pt x="107" y="47"/>
                    <a:pt x="107" y="47"/>
                    <a:pt x="107" y="46"/>
                  </a:cubicBezTo>
                  <a:cubicBezTo>
                    <a:pt x="108" y="45"/>
                    <a:pt x="108" y="39"/>
                    <a:pt x="107" y="38"/>
                  </a:cubicBezTo>
                  <a:cubicBezTo>
                    <a:pt x="108" y="37"/>
                    <a:pt x="108" y="37"/>
                    <a:pt x="109" y="36"/>
                  </a:cubicBezTo>
                  <a:cubicBezTo>
                    <a:pt x="109" y="34"/>
                    <a:pt x="108" y="33"/>
                    <a:pt x="108" y="32"/>
                  </a:cubicBezTo>
                  <a:cubicBezTo>
                    <a:pt x="109" y="31"/>
                    <a:pt x="107" y="24"/>
                    <a:pt x="108" y="23"/>
                  </a:cubicBezTo>
                  <a:cubicBezTo>
                    <a:pt x="108" y="22"/>
                    <a:pt x="110" y="21"/>
                    <a:pt x="110" y="21"/>
                  </a:cubicBezTo>
                  <a:cubicBezTo>
                    <a:pt x="110" y="21"/>
                    <a:pt x="111" y="18"/>
                    <a:pt x="112" y="18"/>
                  </a:cubicBezTo>
                  <a:cubicBezTo>
                    <a:pt x="115" y="15"/>
                    <a:pt x="114" y="11"/>
                    <a:pt x="113" y="8"/>
                  </a:cubicBezTo>
                  <a:cubicBezTo>
                    <a:pt x="112" y="7"/>
                    <a:pt x="111" y="6"/>
                    <a:pt x="110" y="5"/>
                  </a:cubicBezTo>
                  <a:cubicBezTo>
                    <a:pt x="107" y="4"/>
                    <a:pt x="102" y="3"/>
                    <a:pt x="97" y="2"/>
                  </a:cubicBezTo>
                  <a:cubicBezTo>
                    <a:pt x="91" y="0"/>
                    <a:pt x="83" y="5"/>
                    <a:pt x="79" y="2"/>
                  </a:cubicBezTo>
                  <a:cubicBezTo>
                    <a:pt x="77" y="3"/>
                    <a:pt x="74" y="2"/>
                    <a:pt x="74" y="1"/>
                  </a:cubicBezTo>
                  <a:cubicBezTo>
                    <a:pt x="73" y="2"/>
                    <a:pt x="69" y="2"/>
                    <a:pt x="68" y="1"/>
                  </a:cubicBezTo>
                  <a:cubicBezTo>
                    <a:pt x="67" y="3"/>
                    <a:pt x="64" y="1"/>
                    <a:pt x="62" y="2"/>
                  </a:cubicBezTo>
                  <a:cubicBezTo>
                    <a:pt x="60" y="2"/>
                    <a:pt x="58" y="3"/>
                    <a:pt x="56" y="4"/>
                  </a:cubicBezTo>
                  <a:cubicBezTo>
                    <a:pt x="56" y="3"/>
                    <a:pt x="53" y="3"/>
                    <a:pt x="52" y="3"/>
                  </a:cubicBezTo>
                  <a:cubicBezTo>
                    <a:pt x="49" y="5"/>
                    <a:pt x="46" y="3"/>
                    <a:pt x="41" y="4"/>
                  </a:cubicBezTo>
                  <a:cubicBezTo>
                    <a:pt x="41" y="4"/>
                    <a:pt x="38" y="5"/>
                    <a:pt x="36" y="5"/>
                  </a:cubicBezTo>
                  <a:cubicBezTo>
                    <a:pt x="36" y="5"/>
                    <a:pt x="36" y="4"/>
                    <a:pt x="36" y="4"/>
                  </a:cubicBezTo>
                  <a:cubicBezTo>
                    <a:pt x="35" y="6"/>
                    <a:pt x="25" y="6"/>
                    <a:pt x="23" y="7"/>
                  </a:cubicBezTo>
                  <a:cubicBezTo>
                    <a:pt x="17" y="7"/>
                    <a:pt x="10" y="4"/>
                    <a:pt x="7" y="6"/>
                  </a:cubicBezTo>
                  <a:cubicBezTo>
                    <a:pt x="0" y="11"/>
                    <a:pt x="6" y="13"/>
                    <a:pt x="9" y="19"/>
                  </a:cubicBezTo>
                  <a:cubicBezTo>
                    <a:pt x="10" y="20"/>
                    <a:pt x="9" y="21"/>
                    <a:pt x="9" y="21"/>
                  </a:cubicBezTo>
                  <a:cubicBezTo>
                    <a:pt x="10" y="22"/>
                    <a:pt x="11" y="23"/>
                    <a:pt x="11" y="24"/>
                  </a:cubicBezTo>
                  <a:cubicBezTo>
                    <a:pt x="11" y="24"/>
                    <a:pt x="14" y="31"/>
                    <a:pt x="13" y="32"/>
                  </a:cubicBezTo>
                  <a:cubicBezTo>
                    <a:pt x="11" y="35"/>
                    <a:pt x="12" y="36"/>
                    <a:pt x="12" y="41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1" y="46"/>
                    <a:pt x="9" y="56"/>
                    <a:pt x="9" y="56"/>
                  </a:cubicBezTo>
                  <a:cubicBezTo>
                    <a:pt x="10" y="60"/>
                    <a:pt x="10" y="67"/>
                    <a:pt x="9" y="68"/>
                  </a:cubicBezTo>
                  <a:cubicBezTo>
                    <a:pt x="9" y="71"/>
                    <a:pt x="10" y="75"/>
                    <a:pt x="10" y="76"/>
                  </a:cubicBezTo>
                  <a:cubicBezTo>
                    <a:pt x="9" y="77"/>
                    <a:pt x="9" y="79"/>
                    <a:pt x="9" y="81"/>
                  </a:cubicBezTo>
                  <a:cubicBezTo>
                    <a:pt x="10" y="81"/>
                    <a:pt x="11" y="81"/>
                    <a:pt x="11" y="81"/>
                  </a:cubicBezTo>
                  <a:cubicBezTo>
                    <a:pt x="13" y="82"/>
                    <a:pt x="13" y="84"/>
                    <a:pt x="15" y="85"/>
                  </a:cubicBezTo>
                  <a:cubicBezTo>
                    <a:pt x="16" y="87"/>
                    <a:pt x="19" y="86"/>
                    <a:pt x="20" y="87"/>
                  </a:cubicBezTo>
                  <a:cubicBezTo>
                    <a:pt x="20" y="87"/>
                    <a:pt x="20" y="87"/>
                    <a:pt x="20" y="87"/>
                  </a:cubicBezTo>
                  <a:cubicBezTo>
                    <a:pt x="21" y="87"/>
                    <a:pt x="20" y="87"/>
                    <a:pt x="21" y="87"/>
                  </a:cubicBezTo>
                  <a:cubicBezTo>
                    <a:pt x="24" y="87"/>
                    <a:pt x="25" y="87"/>
                    <a:pt x="27" y="86"/>
                  </a:cubicBezTo>
                  <a:cubicBezTo>
                    <a:pt x="28" y="86"/>
                    <a:pt x="29" y="86"/>
                    <a:pt x="30" y="87"/>
                  </a:cubicBezTo>
                  <a:cubicBezTo>
                    <a:pt x="30" y="86"/>
                    <a:pt x="30" y="86"/>
                    <a:pt x="31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3" y="87"/>
                    <a:pt x="33" y="87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6" y="87"/>
                    <a:pt x="40" y="85"/>
                    <a:pt x="43" y="85"/>
                  </a:cubicBezTo>
                  <a:cubicBezTo>
                    <a:pt x="43" y="86"/>
                    <a:pt x="43" y="86"/>
                    <a:pt x="43" y="86"/>
                  </a:cubicBezTo>
                  <a:cubicBezTo>
                    <a:pt x="44" y="85"/>
                    <a:pt x="46" y="84"/>
                    <a:pt x="46" y="84"/>
                  </a:cubicBezTo>
                  <a:cubicBezTo>
                    <a:pt x="46" y="84"/>
                    <a:pt x="49" y="85"/>
                    <a:pt x="50" y="86"/>
                  </a:cubicBezTo>
                  <a:cubicBezTo>
                    <a:pt x="52" y="85"/>
                    <a:pt x="55" y="85"/>
                    <a:pt x="57" y="85"/>
                  </a:cubicBezTo>
                  <a:cubicBezTo>
                    <a:pt x="57" y="85"/>
                    <a:pt x="57" y="86"/>
                    <a:pt x="58" y="86"/>
                  </a:cubicBezTo>
                  <a:cubicBezTo>
                    <a:pt x="59" y="86"/>
                    <a:pt x="61" y="85"/>
                    <a:pt x="62" y="85"/>
                  </a:cubicBezTo>
                  <a:cubicBezTo>
                    <a:pt x="63" y="84"/>
                    <a:pt x="62" y="85"/>
                    <a:pt x="63" y="85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65" y="85"/>
                    <a:pt x="69" y="84"/>
                    <a:pt x="70" y="85"/>
                  </a:cubicBezTo>
                  <a:cubicBezTo>
                    <a:pt x="71" y="85"/>
                    <a:pt x="71" y="85"/>
                    <a:pt x="71" y="85"/>
                  </a:cubicBezTo>
                  <a:cubicBezTo>
                    <a:pt x="72" y="85"/>
                    <a:pt x="72" y="84"/>
                    <a:pt x="72" y="84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4" y="85"/>
                    <a:pt x="75" y="83"/>
                    <a:pt x="76" y="84"/>
                  </a:cubicBezTo>
                  <a:cubicBezTo>
                    <a:pt x="77" y="85"/>
                    <a:pt x="82" y="84"/>
                    <a:pt x="83" y="84"/>
                  </a:cubicBezTo>
                  <a:cubicBezTo>
                    <a:pt x="89" y="87"/>
                    <a:pt x="97" y="86"/>
                    <a:pt x="99" y="88"/>
                  </a:cubicBezTo>
                  <a:cubicBezTo>
                    <a:pt x="99" y="87"/>
                    <a:pt x="100" y="87"/>
                    <a:pt x="101" y="87"/>
                  </a:cubicBezTo>
                  <a:cubicBezTo>
                    <a:pt x="102" y="88"/>
                    <a:pt x="104" y="91"/>
                    <a:pt x="105" y="91"/>
                  </a:cubicBezTo>
                  <a:cubicBezTo>
                    <a:pt x="105" y="94"/>
                    <a:pt x="105" y="95"/>
                    <a:pt x="106" y="97"/>
                  </a:cubicBezTo>
                  <a:cubicBezTo>
                    <a:pt x="106" y="97"/>
                    <a:pt x="106" y="97"/>
                    <a:pt x="107" y="97"/>
                  </a:cubicBezTo>
                  <a:cubicBezTo>
                    <a:pt x="106" y="99"/>
                    <a:pt x="112" y="108"/>
                    <a:pt x="113" y="110"/>
                  </a:cubicBezTo>
                  <a:cubicBezTo>
                    <a:pt x="114" y="110"/>
                    <a:pt x="116" y="110"/>
                    <a:pt x="117" y="111"/>
                  </a:cubicBezTo>
                  <a:cubicBezTo>
                    <a:pt x="117" y="111"/>
                    <a:pt x="118" y="112"/>
                    <a:pt x="118" y="112"/>
                  </a:cubicBezTo>
                  <a:cubicBezTo>
                    <a:pt x="119" y="112"/>
                    <a:pt x="123" y="113"/>
                    <a:pt x="125" y="112"/>
                  </a:cubicBezTo>
                  <a:cubicBezTo>
                    <a:pt x="130" y="109"/>
                    <a:pt x="145" y="99"/>
                    <a:pt x="146" y="91"/>
                  </a:cubicBezTo>
                  <a:cubicBezTo>
                    <a:pt x="145" y="90"/>
                    <a:pt x="146" y="89"/>
                    <a:pt x="145" y="88"/>
                  </a:cubicBezTo>
                  <a:close/>
                  <a:moveTo>
                    <a:pt x="97" y="69"/>
                  </a:moveTo>
                  <a:cubicBezTo>
                    <a:pt x="96" y="72"/>
                    <a:pt x="88" y="72"/>
                    <a:pt x="85" y="71"/>
                  </a:cubicBezTo>
                  <a:cubicBezTo>
                    <a:pt x="78" y="70"/>
                    <a:pt x="53" y="69"/>
                    <a:pt x="48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7" y="72"/>
                    <a:pt x="37" y="72"/>
                    <a:pt x="37" y="72"/>
                  </a:cubicBezTo>
                  <a:cubicBezTo>
                    <a:pt x="36" y="73"/>
                    <a:pt x="35" y="71"/>
                    <a:pt x="35" y="73"/>
                  </a:cubicBezTo>
                  <a:cubicBezTo>
                    <a:pt x="34" y="73"/>
                    <a:pt x="34" y="72"/>
                    <a:pt x="33" y="72"/>
                  </a:cubicBezTo>
                  <a:cubicBezTo>
                    <a:pt x="33" y="72"/>
                    <a:pt x="19" y="78"/>
                    <a:pt x="18" y="78"/>
                  </a:cubicBezTo>
                  <a:cubicBezTo>
                    <a:pt x="18" y="78"/>
                    <a:pt x="17" y="77"/>
                    <a:pt x="17" y="77"/>
                  </a:cubicBezTo>
                  <a:cubicBezTo>
                    <a:pt x="17" y="64"/>
                    <a:pt x="29" y="66"/>
                    <a:pt x="38" y="61"/>
                  </a:cubicBezTo>
                  <a:cubicBezTo>
                    <a:pt x="40" y="62"/>
                    <a:pt x="41" y="62"/>
                    <a:pt x="43" y="62"/>
                  </a:cubicBezTo>
                  <a:cubicBezTo>
                    <a:pt x="43" y="61"/>
                    <a:pt x="46" y="62"/>
                    <a:pt x="46" y="62"/>
                  </a:cubicBezTo>
                  <a:cubicBezTo>
                    <a:pt x="46" y="61"/>
                    <a:pt x="53" y="60"/>
                    <a:pt x="53" y="60"/>
                  </a:cubicBezTo>
                  <a:cubicBezTo>
                    <a:pt x="57" y="58"/>
                    <a:pt x="61" y="62"/>
                    <a:pt x="65" y="60"/>
                  </a:cubicBezTo>
                  <a:cubicBezTo>
                    <a:pt x="65" y="60"/>
                    <a:pt x="68" y="60"/>
                    <a:pt x="69" y="61"/>
                  </a:cubicBezTo>
                  <a:cubicBezTo>
                    <a:pt x="70" y="59"/>
                    <a:pt x="79" y="62"/>
                    <a:pt x="80" y="60"/>
                  </a:cubicBezTo>
                  <a:cubicBezTo>
                    <a:pt x="81" y="60"/>
                    <a:pt x="89" y="60"/>
                    <a:pt x="90" y="60"/>
                  </a:cubicBezTo>
                  <a:cubicBezTo>
                    <a:pt x="91" y="60"/>
                    <a:pt x="93" y="61"/>
                    <a:pt x="95" y="61"/>
                  </a:cubicBezTo>
                  <a:cubicBezTo>
                    <a:pt x="94" y="62"/>
                    <a:pt x="98" y="66"/>
                    <a:pt x="97" y="69"/>
                  </a:cubicBezTo>
                  <a:close/>
                  <a:moveTo>
                    <a:pt x="92" y="48"/>
                  </a:moveTo>
                  <a:cubicBezTo>
                    <a:pt x="84" y="44"/>
                    <a:pt x="59" y="48"/>
                    <a:pt x="57" y="46"/>
                  </a:cubicBezTo>
                  <a:cubicBezTo>
                    <a:pt x="54" y="47"/>
                    <a:pt x="51" y="47"/>
                    <a:pt x="48" y="48"/>
                  </a:cubicBezTo>
                  <a:cubicBezTo>
                    <a:pt x="49" y="47"/>
                    <a:pt x="43" y="49"/>
                    <a:pt x="42" y="48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39" y="50"/>
                    <a:pt x="27" y="53"/>
                    <a:pt x="23" y="51"/>
                  </a:cubicBezTo>
                  <a:cubicBezTo>
                    <a:pt x="23" y="50"/>
                    <a:pt x="23" y="48"/>
                    <a:pt x="23" y="47"/>
                  </a:cubicBezTo>
                  <a:cubicBezTo>
                    <a:pt x="24" y="46"/>
                    <a:pt x="25" y="45"/>
                    <a:pt x="26" y="44"/>
                  </a:cubicBezTo>
                  <a:cubicBezTo>
                    <a:pt x="27" y="44"/>
                    <a:pt x="28" y="44"/>
                    <a:pt x="30" y="44"/>
                  </a:cubicBezTo>
                  <a:cubicBezTo>
                    <a:pt x="31" y="42"/>
                    <a:pt x="33" y="42"/>
                    <a:pt x="35" y="42"/>
                  </a:cubicBezTo>
                  <a:cubicBezTo>
                    <a:pt x="37" y="41"/>
                    <a:pt x="40" y="40"/>
                    <a:pt x="43" y="39"/>
                  </a:cubicBezTo>
                  <a:cubicBezTo>
                    <a:pt x="44" y="39"/>
                    <a:pt x="45" y="39"/>
                    <a:pt x="46" y="40"/>
                  </a:cubicBezTo>
                  <a:cubicBezTo>
                    <a:pt x="48" y="39"/>
                    <a:pt x="51" y="39"/>
                    <a:pt x="52" y="38"/>
                  </a:cubicBezTo>
                  <a:cubicBezTo>
                    <a:pt x="52" y="38"/>
                    <a:pt x="54" y="39"/>
                    <a:pt x="54" y="39"/>
                  </a:cubicBezTo>
                  <a:cubicBezTo>
                    <a:pt x="55" y="39"/>
                    <a:pt x="64" y="38"/>
                    <a:pt x="64" y="37"/>
                  </a:cubicBezTo>
                  <a:cubicBezTo>
                    <a:pt x="67" y="37"/>
                    <a:pt x="77" y="38"/>
                    <a:pt x="78" y="39"/>
                  </a:cubicBezTo>
                  <a:cubicBezTo>
                    <a:pt x="79" y="38"/>
                    <a:pt x="84" y="39"/>
                    <a:pt x="84" y="39"/>
                  </a:cubicBezTo>
                  <a:cubicBezTo>
                    <a:pt x="85" y="39"/>
                    <a:pt x="95" y="39"/>
                    <a:pt x="96" y="40"/>
                  </a:cubicBezTo>
                  <a:cubicBezTo>
                    <a:pt x="98" y="41"/>
                    <a:pt x="96" y="45"/>
                    <a:pt x="97" y="46"/>
                  </a:cubicBezTo>
                  <a:cubicBezTo>
                    <a:pt x="97" y="46"/>
                    <a:pt x="93" y="49"/>
                    <a:pt x="92" y="48"/>
                  </a:cubicBezTo>
                  <a:close/>
                  <a:moveTo>
                    <a:pt x="97" y="25"/>
                  </a:moveTo>
                  <a:cubicBezTo>
                    <a:pt x="91" y="29"/>
                    <a:pt x="82" y="22"/>
                    <a:pt x="78" y="24"/>
                  </a:cubicBezTo>
                  <a:cubicBezTo>
                    <a:pt x="75" y="25"/>
                    <a:pt x="70" y="24"/>
                    <a:pt x="66" y="25"/>
                  </a:cubicBezTo>
                  <a:cubicBezTo>
                    <a:pt x="65" y="25"/>
                    <a:pt x="64" y="25"/>
                    <a:pt x="63" y="25"/>
                  </a:cubicBezTo>
                  <a:cubicBezTo>
                    <a:pt x="62" y="25"/>
                    <a:pt x="57" y="26"/>
                    <a:pt x="56" y="26"/>
                  </a:cubicBezTo>
                  <a:cubicBezTo>
                    <a:pt x="55" y="26"/>
                    <a:pt x="55" y="25"/>
                    <a:pt x="54" y="25"/>
                  </a:cubicBezTo>
                  <a:cubicBezTo>
                    <a:pt x="50" y="26"/>
                    <a:pt x="48" y="27"/>
                    <a:pt x="42" y="27"/>
                  </a:cubicBezTo>
                  <a:cubicBezTo>
                    <a:pt x="41" y="27"/>
                    <a:pt x="41" y="28"/>
                    <a:pt x="40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28" y="29"/>
                    <a:pt x="26" y="26"/>
                    <a:pt x="25" y="26"/>
                  </a:cubicBezTo>
                  <a:cubicBezTo>
                    <a:pt x="25" y="24"/>
                    <a:pt x="26" y="25"/>
                    <a:pt x="27" y="24"/>
                  </a:cubicBezTo>
                  <a:cubicBezTo>
                    <a:pt x="29" y="23"/>
                    <a:pt x="29" y="22"/>
                    <a:pt x="31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5" y="20"/>
                    <a:pt x="38" y="20"/>
                    <a:pt x="42" y="18"/>
                  </a:cubicBezTo>
                  <a:cubicBezTo>
                    <a:pt x="42" y="17"/>
                    <a:pt x="45" y="18"/>
                    <a:pt x="46" y="18"/>
                  </a:cubicBezTo>
                  <a:cubicBezTo>
                    <a:pt x="46" y="17"/>
                    <a:pt x="50" y="17"/>
                    <a:pt x="51" y="17"/>
                  </a:cubicBezTo>
                  <a:cubicBezTo>
                    <a:pt x="53" y="16"/>
                    <a:pt x="59" y="17"/>
                    <a:pt x="61" y="17"/>
                  </a:cubicBezTo>
                  <a:cubicBezTo>
                    <a:pt x="64" y="16"/>
                    <a:pt x="66" y="17"/>
                    <a:pt x="67" y="18"/>
                  </a:cubicBezTo>
                  <a:cubicBezTo>
                    <a:pt x="70" y="18"/>
                    <a:pt x="74" y="17"/>
                    <a:pt x="75" y="17"/>
                  </a:cubicBezTo>
                  <a:cubicBezTo>
                    <a:pt x="77" y="16"/>
                    <a:pt x="79" y="18"/>
                    <a:pt x="80" y="17"/>
                  </a:cubicBezTo>
                  <a:cubicBezTo>
                    <a:pt x="80" y="17"/>
                    <a:pt x="80" y="17"/>
                    <a:pt x="80" y="16"/>
                  </a:cubicBezTo>
                  <a:cubicBezTo>
                    <a:pt x="81" y="16"/>
                    <a:pt x="83" y="17"/>
                    <a:pt x="83" y="17"/>
                  </a:cubicBezTo>
                  <a:cubicBezTo>
                    <a:pt x="83" y="17"/>
                    <a:pt x="88" y="16"/>
                    <a:pt x="89" y="17"/>
                  </a:cubicBezTo>
                  <a:cubicBezTo>
                    <a:pt x="89" y="17"/>
                    <a:pt x="94" y="18"/>
                    <a:pt x="95" y="18"/>
                  </a:cubicBezTo>
                  <a:cubicBezTo>
                    <a:pt x="96" y="18"/>
                    <a:pt x="96" y="19"/>
                    <a:pt x="96" y="18"/>
                  </a:cubicBezTo>
                  <a:cubicBezTo>
                    <a:pt x="97" y="19"/>
                    <a:pt x="98" y="19"/>
                    <a:pt x="99" y="20"/>
                  </a:cubicBezTo>
                  <a:cubicBezTo>
                    <a:pt x="99" y="22"/>
                    <a:pt x="98" y="23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3" name="Freeform 64">
              <a:extLst>
                <a:ext uri="{FF2B5EF4-FFF2-40B4-BE49-F238E27FC236}">
                  <a16:creationId xmlns="" xmlns:a16="http://schemas.microsoft.com/office/drawing/2014/main" id="{F861EDCE-4CF1-E24B-B52E-E796BE541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8838" y="3549651"/>
              <a:ext cx="73025" cy="119063"/>
            </a:xfrm>
            <a:custGeom>
              <a:avLst/>
              <a:gdLst>
                <a:gd name="T0" fmla="*/ 6 w 24"/>
                <a:gd name="T1" fmla="*/ 0 h 39"/>
                <a:gd name="T2" fmla="*/ 8 w 24"/>
                <a:gd name="T3" fmla="*/ 0 h 39"/>
                <a:gd name="T4" fmla="*/ 8 w 24"/>
                <a:gd name="T5" fmla="*/ 1 h 39"/>
                <a:gd name="T6" fmla="*/ 13 w 24"/>
                <a:gd name="T7" fmla="*/ 16 h 39"/>
                <a:gd name="T8" fmla="*/ 16 w 24"/>
                <a:gd name="T9" fmla="*/ 18 h 39"/>
                <a:gd name="T10" fmla="*/ 17 w 24"/>
                <a:gd name="T11" fmla="*/ 18 h 39"/>
                <a:gd name="T12" fmla="*/ 23 w 24"/>
                <a:gd name="T13" fmla="*/ 15 h 39"/>
                <a:gd name="T14" fmla="*/ 24 w 24"/>
                <a:gd name="T15" fmla="*/ 25 h 39"/>
                <a:gd name="T16" fmla="*/ 24 w 24"/>
                <a:gd name="T17" fmla="*/ 33 h 39"/>
                <a:gd name="T18" fmla="*/ 21 w 24"/>
                <a:gd name="T19" fmla="*/ 37 h 39"/>
                <a:gd name="T20" fmla="*/ 18 w 24"/>
                <a:gd name="T21" fmla="*/ 39 h 39"/>
                <a:gd name="T22" fmla="*/ 3 w 24"/>
                <a:gd name="T23" fmla="*/ 26 h 39"/>
                <a:gd name="T24" fmla="*/ 3 w 24"/>
                <a:gd name="T25" fmla="*/ 24 h 39"/>
                <a:gd name="T26" fmla="*/ 1 w 24"/>
                <a:gd name="T27" fmla="*/ 20 h 39"/>
                <a:gd name="T28" fmla="*/ 2 w 24"/>
                <a:gd name="T29" fmla="*/ 17 h 39"/>
                <a:gd name="T30" fmla="*/ 0 w 24"/>
                <a:gd name="T31" fmla="*/ 10 h 39"/>
                <a:gd name="T32" fmla="*/ 3 w 24"/>
                <a:gd name="T33" fmla="*/ 5 h 39"/>
                <a:gd name="T34" fmla="*/ 6 w 24"/>
                <a:gd name="T35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39">
                  <a:moveTo>
                    <a:pt x="6" y="0"/>
                  </a:moveTo>
                  <a:cubicBezTo>
                    <a:pt x="7" y="0"/>
                    <a:pt x="7" y="0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5" y="5"/>
                    <a:pt x="12" y="13"/>
                    <a:pt x="13" y="16"/>
                  </a:cubicBezTo>
                  <a:cubicBezTo>
                    <a:pt x="14" y="17"/>
                    <a:pt x="15" y="16"/>
                    <a:pt x="16" y="18"/>
                  </a:cubicBezTo>
                  <a:cubicBezTo>
                    <a:pt x="16" y="18"/>
                    <a:pt x="17" y="18"/>
                    <a:pt x="17" y="18"/>
                  </a:cubicBezTo>
                  <a:cubicBezTo>
                    <a:pt x="18" y="16"/>
                    <a:pt x="21" y="15"/>
                    <a:pt x="23" y="15"/>
                  </a:cubicBezTo>
                  <a:cubicBezTo>
                    <a:pt x="24" y="19"/>
                    <a:pt x="20" y="21"/>
                    <a:pt x="24" y="25"/>
                  </a:cubicBezTo>
                  <a:cubicBezTo>
                    <a:pt x="24" y="28"/>
                    <a:pt x="24" y="30"/>
                    <a:pt x="24" y="33"/>
                  </a:cubicBezTo>
                  <a:cubicBezTo>
                    <a:pt x="23" y="34"/>
                    <a:pt x="22" y="36"/>
                    <a:pt x="21" y="37"/>
                  </a:cubicBezTo>
                  <a:cubicBezTo>
                    <a:pt x="20" y="38"/>
                    <a:pt x="19" y="38"/>
                    <a:pt x="18" y="39"/>
                  </a:cubicBezTo>
                  <a:cubicBezTo>
                    <a:pt x="12" y="37"/>
                    <a:pt x="6" y="31"/>
                    <a:pt x="3" y="26"/>
                  </a:cubicBezTo>
                  <a:cubicBezTo>
                    <a:pt x="3" y="26"/>
                    <a:pt x="4" y="25"/>
                    <a:pt x="3" y="24"/>
                  </a:cubicBezTo>
                  <a:cubicBezTo>
                    <a:pt x="3" y="23"/>
                    <a:pt x="2" y="21"/>
                    <a:pt x="1" y="20"/>
                  </a:cubicBezTo>
                  <a:cubicBezTo>
                    <a:pt x="1" y="19"/>
                    <a:pt x="2" y="18"/>
                    <a:pt x="2" y="17"/>
                  </a:cubicBezTo>
                  <a:cubicBezTo>
                    <a:pt x="1" y="15"/>
                    <a:pt x="0" y="13"/>
                    <a:pt x="0" y="10"/>
                  </a:cubicBezTo>
                  <a:cubicBezTo>
                    <a:pt x="1" y="9"/>
                    <a:pt x="2" y="7"/>
                    <a:pt x="3" y="5"/>
                  </a:cubicBezTo>
                  <a:cubicBezTo>
                    <a:pt x="4" y="3"/>
                    <a:pt x="4" y="2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</p:grpSp>
      <p:cxnSp>
        <p:nvCxnSpPr>
          <p:cNvPr id="204" name="直线连接符 203">
            <a:extLst>
              <a:ext uri="{FF2B5EF4-FFF2-40B4-BE49-F238E27FC236}">
                <a16:creationId xmlns="" xmlns:a16="http://schemas.microsoft.com/office/drawing/2014/main" id="{62084E9C-B7D7-4E41-901B-0C72423D6309}"/>
              </a:ext>
            </a:extLst>
          </p:cNvPr>
          <p:cNvCxnSpPr>
            <a:cxnSpLocks/>
          </p:cNvCxnSpPr>
          <p:nvPr/>
        </p:nvCxnSpPr>
        <p:spPr>
          <a:xfrm flipH="1">
            <a:off x="-7622" y="6342611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直线连接符 204">
            <a:extLst>
              <a:ext uri="{FF2B5EF4-FFF2-40B4-BE49-F238E27FC236}">
                <a16:creationId xmlns="" xmlns:a16="http://schemas.microsoft.com/office/drawing/2014/main" id="{4A5A33DD-6F0D-874E-8B31-EA078C97FE52}"/>
              </a:ext>
            </a:extLst>
          </p:cNvPr>
          <p:cNvCxnSpPr>
            <a:cxnSpLocks/>
          </p:cNvCxnSpPr>
          <p:nvPr/>
        </p:nvCxnSpPr>
        <p:spPr>
          <a:xfrm flipH="1">
            <a:off x="-7622" y="703815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文本框 1">
            <a:extLst>
              <a:ext uri="{FF2B5EF4-FFF2-40B4-BE49-F238E27FC236}">
                <a16:creationId xmlns="" xmlns:a16="http://schemas.microsoft.com/office/drawing/2014/main" id="{C295B75C-9707-5C47-A1AD-56535619FD78}"/>
              </a:ext>
            </a:extLst>
          </p:cNvPr>
          <p:cNvSpPr txBox="1"/>
          <p:nvPr/>
        </p:nvSpPr>
        <p:spPr>
          <a:xfrm>
            <a:off x="154984" y="69743"/>
            <a:ext cx="305724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b="1" dirty="0">
                <a:solidFill>
                  <a:srgbClr val="F6D9A7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搞定两段文字排版</a:t>
            </a:r>
          </a:p>
        </p:txBody>
      </p:sp>
      <p:sp>
        <p:nvSpPr>
          <p:cNvPr id="10" name="文本框 9">
            <a:extLst>
              <a:ext uri="{FF2B5EF4-FFF2-40B4-BE49-F238E27FC236}">
                <a16:creationId xmlns="" xmlns:a16="http://schemas.microsoft.com/office/drawing/2014/main" id="{48355023-23CA-924B-ACC3-177385409923}"/>
              </a:ext>
            </a:extLst>
          </p:cNvPr>
          <p:cNvSpPr txBox="1"/>
          <p:nvPr/>
        </p:nvSpPr>
        <p:spPr>
          <a:xfrm>
            <a:off x="619934" y="1908191"/>
            <a:ext cx="11008727" cy="115845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是国家批准设立研究生院的大学，是国家“</a:t>
            </a:r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211</a:t>
            </a:r>
            <a:r>
              <a: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工程”、“</a:t>
            </a:r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985</a:t>
            </a:r>
            <a:r>
              <a: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优势学科创新平台”和国家“双一流”学科建设高校，是教育部与五大能源企业集团公司（中国石油、中国石化、中国海油、神华集团、延长石油）共建、教育部与山东省人民政府共建的高校。</a:t>
            </a:r>
            <a:endParaRPr kumimoji="1" lang="zh-CN" altLang="en-US" sz="1600" dirty="0">
              <a:solidFill>
                <a:schemeClr val="tx1">
                  <a:lumMod val="75000"/>
                  <a:lumOff val="25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cxnSp>
        <p:nvCxnSpPr>
          <p:cNvPr id="4" name="直线连接符 3">
            <a:extLst>
              <a:ext uri="{FF2B5EF4-FFF2-40B4-BE49-F238E27FC236}">
                <a16:creationId xmlns="" xmlns:a16="http://schemas.microsoft.com/office/drawing/2014/main" id="{F1437277-A03F-0F49-9A63-F0C581A9AFE8}"/>
              </a:ext>
            </a:extLst>
          </p:cNvPr>
          <p:cNvCxnSpPr>
            <a:cxnSpLocks/>
          </p:cNvCxnSpPr>
          <p:nvPr/>
        </p:nvCxnSpPr>
        <p:spPr>
          <a:xfrm>
            <a:off x="695326" y="3428587"/>
            <a:ext cx="10804253" cy="0"/>
          </a:xfrm>
          <a:prstGeom prst="line">
            <a:avLst/>
          </a:prstGeom>
          <a:ln w="19050">
            <a:solidFill>
              <a:srgbClr val="09234F"/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3" name="文本框 102">
            <a:extLst>
              <a:ext uri="{FF2B5EF4-FFF2-40B4-BE49-F238E27FC236}">
                <a16:creationId xmlns="" xmlns:a16="http://schemas.microsoft.com/office/drawing/2014/main" id="{FB1E59CB-F89C-F34B-99F7-6C14EFEEF5B4}"/>
              </a:ext>
            </a:extLst>
          </p:cNvPr>
          <p:cNvSpPr txBox="1"/>
          <p:nvPr/>
        </p:nvSpPr>
        <p:spPr>
          <a:xfrm>
            <a:off x="619934" y="4215915"/>
            <a:ext cx="11008727" cy="115845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是国家批准设立研究生院的大学，是国家“</a:t>
            </a:r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211</a:t>
            </a:r>
            <a:r>
              <a: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工程”、“</a:t>
            </a:r>
            <a:r>
              <a:rPr lang="en-US" altLang="zh-CN" sz="16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985</a:t>
            </a:r>
            <a:r>
              <a:rPr lang="zh-CN" altLang="en-US" sz="16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优势学科创新平台”和国家“双一流”学科建设高校，是教育部与五大能源企业集团公司（中国石油、中国石化、中国海油、神华集团、延长石油）共建、教育部与山东省人民政府共建的高校。</a:t>
            </a:r>
            <a:endParaRPr kumimoji="1" lang="zh-CN" altLang="en-US" sz="1600" dirty="0">
              <a:solidFill>
                <a:schemeClr val="tx1">
                  <a:lumMod val="75000"/>
                  <a:lumOff val="25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15" name="圆角矩形 14">
            <a:extLst>
              <a:ext uri="{FF2B5EF4-FFF2-40B4-BE49-F238E27FC236}">
                <a16:creationId xmlns="" xmlns:a16="http://schemas.microsoft.com/office/drawing/2014/main" id="{3BA4E0BF-7E5E-7F4F-9949-B44A54FCFFED}"/>
              </a:ext>
            </a:extLst>
          </p:cNvPr>
          <p:cNvSpPr/>
          <p:nvPr/>
        </p:nvSpPr>
        <p:spPr>
          <a:xfrm>
            <a:off x="695324" y="1418710"/>
            <a:ext cx="1789611" cy="462479"/>
          </a:xfrm>
          <a:prstGeom prst="roundRect">
            <a:avLst>
              <a:gd name="adj" fmla="val 50000"/>
            </a:avLst>
          </a:prstGeom>
          <a:solidFill>
            <a:srgbClr val="09234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2000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106" name="圆角矩形 105">
            <a:extLst>
              <a:ext uri="{FF2B5EF4-FFF2-40B4-BE49-F238E27FC236}">
                <a16:creationId xmlns="" xmlns:a16="http://schemas.microsoft.com/office/drawing/2014/main" id="{AFB93834-D3F6-7A4E-8E16-E5C5738B82C0}"/>
              </a:ext>
            </a:extLst>
          </p:cNvPr>
          <p:cNvSpPr/>
          <p:nvPr/>
        </p:nvSpPr>
        <p:spPr>
          <a:xfrm>
            <a:off x="695324" y="3771022"/>
            <a:ext cx="1789611" cy="462479"/>
          </a:xfrm>
          <a:prstGeom prst="roundRect">
            <a:avLst>
              <a:gd name="adj" fmla="val 50000"/>
            </a:avLst>
          </a:prstGeom>
          <a:solidFill>
            <a:srgbClr val="09234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2000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</p:spTree>
    <p:extLst>
      <p:ext uri="{BB962C8B-B14F-4D97-AF65-F5344CB8AC3E}">
        <p14:creationId xmlns:p14="http://schemas.microsoft.com/office/powerpoint/2010/main" val="16233201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" name="图片 119">
            <a:extLst>
              <a:ext uri="{FF2B5EF4-FFF2-40B4-BE49-F238E27FC236}">
                <a16:creationId xmlns="" xmlns:a16="http://schemas.microsoft.com/office/drawing/2014/main" id="{6E4B7C73-2B67-6F4C-B613-44CFFAB50E67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" y="2"/>
            <a:ext cx="8086205" cy="714895"/>
          </a:xfrm>
          <a:custGeom>
            <a:avLst/>
            <a:gdLst>
              <a:gd name="connsiteX0" fmla="*/ 0 w 8086205"/>
              <a:gd name="connsiteY0" fmla="*/ 0 h 714895"/>
              <a:gd name="connsiteX1" fmla="*/ 7907481 w 8086205"/>
              <a:gd name="connsiteY1" fmla="*/ 0 h 714895"/>
              <a:gd name="connsiteX2" fmla="*/ 8086205 w 8086205"/>
              <a:gd name="connsiteY2" fmla="*/ 714895 h 714895"/>
              <a:gd name="connsiteX3" fmla="*/ 0 w 8086205"/>
              <a:gd name="connsiteY3" fmla="*/ 714895 h 714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86205" h="714895">
                <a:moveTo>
                  <a:pt x="0" y="0"/>
                </a:moveTo>
                <a:lnTo>
                  <a:pt x="7907481" y="0"/>
                </a:lnTo>
                <a:lnTo>
                  <a:pt x="8086205" y="714895"/>
                </a:lnTo>
                <a:lnTo>
                  <a:pt x="0" y="714895"/>
                </a:lnTo>
                <a:close/>
              </a:path>
            </a:pathLst>
          </a:custGeom>
        </p:spPr>
      </p:pic>
      <p:grpSp>
        <p:nvGrpSpPr>
          <p:cNvPr id="121" name="组合 120">
            <a:extLst>
              <a:ext uri="{FF2B5EF4-FFF2-40B4-BE49-F238E27FC236}">
                <a16:creationId xmlns="" xmlns:a16="http://schemas.microsoft.com/office/drawing/2014/main" id="{09FE7DF3-F695-C143-9E7A-ADDF401E458B}"/>
              </a:ext>
            </a:extLst>
          </p:cNvPr>
          <p:cNvGrpSpPr/>
          <p:nvPr/>
        </p:nvGrpSpPr>
        <p:grpSpPr>
          <a:xfrm>
            <a:off x="9975273" y="141699"/>
            <a:ext cx="1953203" cy="447936"/>
            <a:chOff x="9595040" y="83506"/>
            <a:chExt cx="2333435" cy="535137"/>
          </a:xfrm>
        </p:grpSpPr>
        <p:grpSp>
          <p:nvGrpSpPr>
            <p:cNvPr id="122" name="Group 4">
              <a:extLst>
                <a:ext uri="{FF2B5EF4-FFF2-40B4-BE49-F238E27FC236}">
                  <a16:creationId xmlns="" xmlns:a16="http://schemas.microsoft.com/office/drawing/2014/main" id="{B5D01054-CF1F-6D4D-96F7-F137BC4845D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0186253" y="142788"/>
              <a:ext cx="1742222" cy="419037"/>
              <a:chOff x="2838" y="1917"/>
              <a:chExt cx="2004" cy="482"/>
            </a:xfrm>
            <a:solidFill>
              <a:srgbClr val="09234F"/>
            </a:solidFill>
          </p:grpSpPr>
          <p:sp>
            <p:nvSpPr>
              <p:cNvPr id="146" name="Freeform 5">
                <a:extLst>
                  <a:ext uri="{FF2B5EF4-FFF2-40B4-BE49-F238E27FC236}">
                    <a16:creationId xmlns="" xmlns:a16="http://schemas.microsoft.com/office/drawing/2014/main" id="{D25A8DC4-0639-434D-B8A8-87FAC1471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952"/>
                <a:ext cx="191" cy="302"/>
              </a:xfrm>
              <a:custGeom>
                <a:avLst/>
                <a:gdLst>
                  <a:gd name="T0" fmla="*/ 97 w 100"/>
                  <a:gd name="T1" fmla="*/ 25 h 156"/>
                  <a:gd name="T2" fmla="*/ 98 w 100"/>
                  <a:gd name="T3" fmla="*/ 138 h 156"/>
                  <a:gd name="T4" fmla="*/ 85 w 100"/>
                  <a:gd name="T5" fmla="*/ 153 h 156"/>
                  <a:gd name="T6" fmla="*/ 49 w 100"/>
                  <a:gd name="T7" fmla="*/ 117 h 156"/>
                  <a:gd name="T8" fmla="*/ 57 w 100"/>
                  <a:gd name="T9" fmla="*/ 123 h 156"/>
                  <a:gd name="T10" fmla="*/ 57 w 100"/>
                  <a:gd name="T11" fmla="*/ 119 h 156"/>
                  <a:gd name="T12" fmla="*/ 77 w 100"/>
                  <a:gd name="T13" fmla="*/ 134 h 156"/>
                  <a:gd name="T14" fmla="*/ 83 w 100"/>
                  <a:gd name="T15" fmla="*/ 121 h 156"/>
                  <a:gd name="T16" fmla="*/ 76 w 100"/>
                  <a:gd name="T17" fmla="*/ 31 h 156"/>
                  <a:gd name="T18" fmla="*/ 66 w 100"/>
                  <a:gd name="T19" fmla="*/ 7 h 156"/>
                  <a:gd name="T20" fmla="*/ 0 w 100"/>
                  <a:gd name="T21" fmla="*/ 28 h 156"/>
                  <a:gd name="T22" fmla="*/ 1 w 100"/>
                  <a:gd name="T23" fmla="*/ 26 h 156"/>
                  <a:gd name="T24" fmla="*/ 58 w 100"/>
                  <a:gd name="T25" fmla="*/ 4 h 156"/>
                  <a:gd name="T26" fmla="*/ 97 w 100"/>
                  <a:gd name="T27" fmla="*/ 25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0" h="156">
                    <a:moveTo>
                      <a:pt x="97" y="25"/>
                    </a:moveTo>
                    <a:cubicBezTo>
                      <a:pt x="87" y="33"/>
                      <a:pt x="100" y="117"/>
                      <a:pt x="98" y="138"/>
                    </a:cubicBezTo>
                    <a:cubicBezTo>
                      <a:pt x="96" y="153"/>
                      <a:pt x="93" y="156"/>
                      <a:pt x="85" y="153"/>
                    </a:cubicBezTo>
                    <a:cubicBezTo>
                      <a:pt x="75" y="149"/>
                      <a:pt x="51" y="124"/>
                      <a:pt x="49" y="117"/>
                    </a:cubicBezTo>
                    <a:cubicBezTo>
                      <a:pt x="50" y="117"/>
                      <a:pt x="55" y="122"/>
                      <a:pt x="57" y="123"/>
                    </a:cubicBezTo>
                    <a:cubicBezTo>
                      <a:pt x="57" y="121"/>
                      <a:pt x="56" y="121"/>
                      <a:pt x="57" y="119"/>
                    </a:cubicBezTo>
                    <a:cubicBezTo>
                      <a:pt x="61" y="123"/>
                      <a:pt x="74" y="133"/>
                      <a:pt x="77" y="134"/>
                    </a:cubicBezTo>
                    <a:cubicBezTo>
                      <a:pt x="84" y="134"/>
                      <a:pt x="81" y="126"/>
                      <a:pt x="83" y="121"/>
                    </a:cubicBezTo>
                    <a:cubicBezTo>
                      <a:pt x="82" y="103"/>
                      <a:pt x="75" y="47"/>
                      <a:pt x="76" y="31"/>
                    </a:cubicBezTo>
                    <a:cubicBezTo>
                      <a:pt x="75" y="20"/>
                      <a:pt x="75" y="10"/>
                      <a:pt x="66" y="7"/>
                    </a:cubicBezTo>
                    <a:cubicBezTo>
                      <a:pt x="42" y="8"/>
                      <a:pt x="23" y="28"/>
                      <a:pt x="0" y="28"/>
                    </a:cubicBezTo>
                    <a:cubicBezTo>
                      <a:pt x="0" y="27"/>
                      <a:pt x="1" y="27"/>
                      <a:pt x="1" y="26"/>
                    </a:cubicBezTo>
                    <a:cubicBezTo>
                      <a:pt x="8" y="17"/>
                      <a:pt x="58" y="4"/>
                      <a:pt x="58" y="4"/>
                    </a:cubicBezTo>
                    <a:cubicBezTo>
                      <a:pt x="73" y="0"/>
                      <a:pt x="97" y="4"/>
                      <a:pt x="97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7" name="Freeform 6">
                <a:extLst>
                  <a:ext uri="{FF2B5EF4-FFF2-40B4-BE49-F238E27FC236}">
                    <a16:creationId xmlns="" xmlns:a16="http://schemas.microsoft.com/office/drawing/2014/main" id="{C46D8C1A-194C-D543-B0E9-2CC63A0E9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985"/>
                <a:ext cx="48" cy="39"/>
              </a:xfrm>
              <a:custGeom>
                <a:avLst/>
                <a:gdLst>
                  <a:gd name="T0" fmla="*/ 7 w 25"/>
                  <a:gd name="T1" fmla="*/ 1 h 20"/>
                  <a:gd name="T2" fmla="*/ 24 w 25"/>
                  <a:gd name="T3" fmla="*/ 9 h 20"/>
                  <a:gd name="T4" fmla="*/ 24 w 25"/>
                  <a:gd name="T5" fmla="*/ 16 h 20"/>
                  <a:gd name="T6" fmla="*/ 12 w 25"/>
                  <a:gd name="T7" fmla="*/ 17 h 20"/>
                  <a:gd name="T8" fmla="*/ 1 w 25"/>
                  <a:gd name="T9" fmla="*/ 5 h 20"/>
                  <a:gd name="T10" fmla="*/ 7 w 25"/>
                  <a:gd name="T11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0">
                    <a:moveTo>
                      <a:pt x="7" y="1"/>
                    </a:moveTo>
                    <a:cubicBezTo>
                      <a:pt x="12" y="2"/>
                      <a:pt x="17" y="1"/>
                      <a:pt x="24" y="9"/>
                    </a:cubicBezTo>
                    <a:cubicBezTo>
                      <a:pt x="25" y="11"/>
                      <a:pt x="25" y="13"/>
                      <a:pt x="24" y="16"/>
                    </a:cubicBezTo>
                    <a:cubicBezTo>
                      <a:pt x="23" y="18"/>
                      <a:pt x="15" y="20"/>
                      <a:pt x="12" y="17"/>
                    </a:cubicBezTo>
                    <a:cubicBezTo>
                      <a:pt x="9" y="13"/>
                      <a:pt x="2" y="8"/>
                      <a:pt x="1" y="5"/>
                    </a:cubicBezTo>
                    <a:cubicBezTo>
                      <a:pt x="0" y="2"/>
                      <a:pt x="5" y="0"/>
                      <a:pt x="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8" name="Freeform 7">
                <a:extLst>
                  <a:ext uri="{FF2B5EF4-FFF2-40B4-BE49-F238E27FC236}">
                    <a16:creationId xmlns="" xmlns:a16="http://schemas.microsoft.com/office/drawing/2014/main" id="{0DDAB724-179B-1440-8296-DEFAC0534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020"/>
                <a:ext cx="27" cy="180"/>
              </a:xfrm>
              <a:custGeom>
                <a:avLst/>
                <a:gdLst>
                  <a:gd name="T0" fmla="*/ 5 w 14"/>
                  <a:gd name="T1" fmla="*/ 0 h 93"/>
                  <a:gd name="T2" fmla="*/ 8 w 14"/>
                  <a:gd name="T3" fmla="*/ 9 h 93"/>
                  <a:gd name="T4" fmla="*/ 14 w 14"/>
                  <a:gd name="T5" fmla="*/ 91 h 93"/>
                  <a:gd name="T6" fmla="*/ 9 w 14"/>
                  <a:gd name="T7" fmla="*/ 93 h 93"/>
                  <a:gd name="T8" fmla="*/ 1 w 14"/>
                  <a:gd name="T9" fmla="*/ 86 h 93"/>
                  <a:gd name="T10" fmla="*/ 3 w 14"/>
                  <a:gd name="T11" fmla="*/ 6 h 93"/>
                  <a:gd name="T12" fmla="*/ 5 w 14"/>
                  <a:gd name="T1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93">
                    <a:moveTo>
                      <a:pt x="5" y="0"/>
                    </a:moveTo>
                    <a:cubicBezTo>
                      <a:pt x="6" y="1"/>
                      <a:pt x="8" y="1"/>
                      <a:pt x="8" y="9"/>
                    </a:cubicBezTo>
                    <a:cubicBezTo>
                      <a:pt x="9" y="10"/>
                      <a:pt x="10" y="90"/>
                      <a:pt x="14" y="91"/>
                    </a:cubicBezTo>
                    <a:cubicBezTo>
                      <a:pt x="11" y="92"/>
                      <a:pt x="12" y="93"/>
                      <a:pt x="9" y="93"/>
                    </a:cubicBezTo>
                    <a:cubicBezTo>
                      <a:pt x="6" y="90"/>
                      <a:pt x="3" y="90"/>
                      <a:pt x="1" y="86"/>
                    </a:cubicBezTo>
                    <a:cubicBezTo>
                      <a:pt x="4" y="67"/>
                      <a:pt x="0" y="31"/>
                      <a:pt x="3" y="6"/>
                    </a:cubicBezTo>
                    <a:cubicBezTo>
                      <a:pt x="3" y="3"/>
                      <a:pt x="3" y="0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9" name="Freeform 8">
                <a:extLst>
                  <a:ext uri="{FF2B5EF4-FFF2-40B4-BE49-F238E27FC236}">
                    <a16:creationId xmlns="" xmlns:a16="http://schemas.microsoft.com/office/drawing/2014/main" id="{8D07D84A-0C60-A546-9BB0-DF847F2E9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053"/>
                <a:ext cx="99" cy="46"/>
              </a:xfrm>
              <a:custGeom>
                <a:avLst/>
                <a:gdLst>
                  <a:gd name="T0" fmla="*/ 52 w 52"/>
                  <a:gd name="T1" fmla="*/ 24 h 24"/>
                  <a:gd name="T2" fmla="*/ 33 w 52"/>
                  <a:gd name="T3" fmla="*/ 16 h 24"/>
                  <a:gd name="T4" fmla="*/ 17 w 52"/>
                  <a:gd name="T5" fmla="*/ 9 h 24"/>
                  <a:gd name="T6" fmla="*/ 0 w 52"/>
                  <a:gd name="T7" fmla="*/ 0 h 24"/>
                  <a:gd name="T8" fmla="*/ 20 w 52"/>
                  <a:gd name="T9" fmla="*/ 2 h 24"/>
                  <a:gd name="T10" fmla="*/ 44 w 52"/>
                  <a:gd name="T11" fmla="*/ 15 h 24"/>
                  <a:gd name="T12" fmla="*/ 52 w 52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24">
                    <a:moveTo>
                      <a:pt x="52" y="24"/>
                    </a:moveTo>
                    <a:cubicBezTo>
                      <a:pt x="43" y="24"/>
                      <a:pt x="42" y="22"/>
                      <a:pt x="33" y="16"/>
                    </a:cubicBezTo>
                    <a:cubicBezTo>
                      <a:pt x="31" y="14"/>
                      <a:pt x="27" y="11"/>
                      <a:pt x="17" y="9"/>
                    </a:cubicBezTo>
                    <a:cubicBezTo>
                      <a:pt x="14" y="6"/>
                      <a:pt x="3" y="4"/>
                      <a:pt x="0" y="0"/>
                    </a:cubicBezTo>
                    <a:cubicBezTo>
                      <a:pt x="8" y="0"/>
                      <a:pt x="14" y="0"/>
                      <a:pt x="20" y="2"/>
                    </a:cubicBezTo>
                    <a:cubicBezTo>
                      <a:pt x="22" y="4"/>
                      <a:pt x="34" y="6"/>
                      <a:pt x="44" y="15"/>
                    </a:cubicBezTo>
                    <a:cubicBezTo>
                      <a:pt x="48" y="18"/>
                      <a:pt x="51" y="19"/>
                      <a:pt x="5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0" name="Freeform 9">
                <a:extLst>
                  <a:ext uri="{FF2B5EF4-FFF2-40B4-BE49-F238E27FC236}">
                    <a16:creationId xmlns="" xmlns:a16="http://schemas.microsoft.com/office/drawing/2014/main" id="{C10F85A1-BDFB-5E46-92A9-C803416F3A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24" y="1917"/>
                <a:ext cx="164" cy="360"/>
              </a:xfrm>
              <a:custGeom>
                <a:avLst/>
                <a:gdLst>
                  <a:gd name="T0" fmla="*/ 39 w 86"/>
                  <a:gd name="T1" fmla="*/ 38 h 186"/>
                  <a:gd name="T2" fmla="*/ 56 w 86"/>
                  <a:gd name="T3" fmla="*/ 34 h 186"/>
                  <a:gd name="T4" fmla="*/ 59 w 86"/>
                  <a:gd name="T5" fmla="*/ 31 h 186"/>
                  <a:gd name="T6" fmla="*/ 85 w 86"/>
                  <a:gd name="T7" fmla="*/ 43 h 186"/>
                  <a:gd name="T8" fmla="*/ 85 w 86"/>
                  <a:gd name="T9" fmla="*/ 48 h 186"/>
                  <a:gd name="T10" fmla="*/ 64 w 86"/>
                  <a:gd name="T11" fmla="*/ 61 h 186"/>
                  <a:gd name="T12" fmla="*/ 55 w 86"/>
                  <a:gd name="T13" fmla="*/ 72 h 186"/>
                  <a:gd name="T14" fmla="*/ 57 w 86"/>
                  <a:gd name="T15" fmla="*/ 81 h 186"/>
                  <a:gd name="T16" fmla="*/ 39 w 86"/>
                  <a:gd name="T17" fmla="*/ 88 h 186"/>
                  <a:gd name="T18" fmla="*/ 39 w 86"/>
                  <a:gd name="T19" fmla="*/ 55 h 186"/>
                  <a:gd name="T20" fmla="*/ 45 w 86"/>
                  <a:gd name="T21" fmla="*/ 48 h 186"/>
                  <a:gd name="T22" fmla="*/ 39 w 86"/>
                  <a:gd name="T23" fmla="*/ 49 h 186"/>
                  <a:gd name="T24" fmla="*/ 39 w 86"/>
                  <a:gd name="T25" fmla="*/ 38 h 186"/>
                  <a:gd name="T26" fmla="*/ 12 w 86"/>
                  <a:gd name="T27" fmla="*/ 1 h 186"/>
                  <a:gd name="T28" fmla="*/ 30 w 86"/>
                  <a:gd name="T29" fmla="*/ 8 h 186"/>
                  <a:gd name="T30" fmla="*/ 34 w 86"/>
                  <a:gd name="T31" fmla="*/ 14 h 186"/>
                  <a:gd name="T32" fmla="*/ 34 w 86"/>
                  <a:gd name="T33" fmla="*/ 39 h 186"/>
                  <a:gd name="T34" fmla="*/ 39 w 86"/>
                  <a:gd name="T35" fmla="*/ 38 h 186"/>
                  <a:gd name="T36" fmla="*/ 39 w 86"/>
                  <a:gd name="T37" fmla="*/ 49 h 186"/>
                  <a:gd name="T38" fmla="*/ 34 w 86"/>
                  <a:gd name="T39" fmla="*/ 50 h 186"/>
                  <a:gd name="T40" fmla="*/ 33 w 86"/>
                  <a:gd name="T41" fmla="*/ 63 h 186"/>
                  <a:gd name="T42" fmla="*/ 39 w 86"/>
                  <a:gd name="T43" fmla="*/ 55 h 186"/>
                  <a:gd name="T44" fmla="*/ 39 w 86"/>
                  <a:gd name="T45" fmla="*/ 88 h 186"/>
                  <a:gd name="T46" fmla="*/ 35 w 86"/>
                  <a:gd name="T47" fmla="*/ 91 h 186"/>
                  <a:gd name="T48" fmla="*/ 26 w 86"/>
                  <a:gd name="T49" fmla="*/ 183 h 186"/>
                  <a:gd name="T50" fmla="*/ 23 w 86"/>
                  <a:gd name="T51" fmla="*/ 186 h 186"/>
                  <a:gd name="T52" fmla="*/ 20 w 86"/>
                  <a:gd name="T53" fmla="*/ 97 h 186"/>
                  <a:gd name="T54" fmla="*/ 16 w 86"/>
                  <a:gd name="T55" fmla="*/ 92 h 186"/>
                  <a:gd name="T56" fmla="*/ 17 w 86"/>
                  <a:gd name="T57" fmla="*/ 81 h 186"/>
                  <a:gd name="T58" fmla="*/ 20 w 86"/>
                  <a:gd name="T59" fmla="*/ 79 h 186"/>
                  <a:gd name="T60" fmla="*/ 19 w 86"/>
                  <a:gd name="T61" fmla="*/ 54 h 186"/>
                  <a:gd name="T62" fmla="*/ 0 w 86"/>
                  <a:gd name="T63" fmla="*/ 53 h 186"/>
                  <a:gd name="T64" fmla="*/ 8 w 86"/>
                  <a:gd name="T65" fmla="*/ 47 h 186"/>
                  <a:gd name="T66" fmla="*/ 18 w 86"/>
                  <a:gd name="T67" fmla="*/ 44 h 186"/>
                  <a:gd name="T68" fmla="*/ 17 w 86"/>
                  <a:gd name="T69" fmla="*/ 17 h 186"/>
                  <a:gd name="T70" fmla="*/ 15 w 86"/>
                  <a:gd name="T71" fmla="*/ 6 h 186"/>
                  <a:gd name="T72" fmla="*/ 12 w 86"/>
                  <a:gd name="T73" fmla="*/ 1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6" h="186">
                    <a:moveTo>
                      <a:pt x="39" y="38"/>
                    </a:moveTo>
                    <a:cubicBezTo>
                      <a:pt x="45" y="37"/>
                      <a:pt x="50" y="35"/>
                      <a:pt x="56" y="34"/>
                    </a:cubicBezTo>
                    <a:cubicBezTo>
                      <a:pt x="56" y="33"/>
                      <a:pt x="59" y="32"/>
                      <a:pt x="59" y="31"/>
                    </a:cubicBezTo>
                    <a:cubicBezTo>
                      <a:pt x="75" y="29"/>
                      <a:pt x="85" y="39"/>
                      <a:pt x="85" y="43"/>
                    </a:cubicBezTo>
                    <a:cubicBezTo>
                      <a:pt x="86" y="45"/>
                      <a:pt x="86" y="46"/>
                      <a:pt x="85" y="48"/>
                    </a:cubicBezTo>
                    <a:cubicBezTo>
                      <a:pt x="83" y="52"/>
                      <a:pt x="65" y="60"/>
                      <a:pt x="64" y="61"/>
                    </a:cubicBezTo>
                    <a:cubicBezTo>
                      <a:pt x="57" y="66"/>
                      <a:pt x="55" y="68"/>
                      <a:pt x="55" y="72"/>
                    </a:cubicBezTo>
                    <a:cubicBezTo>
                      <a:pt x="57" y="73"/>
                      <a:pt x="60" y="78"/>
                      <a:pt x="57" y="81"/>
                    </a:cubicBezTo>
                    <a:cubicBezTo>
                      <a:pt x="53" y="82"/>
                      <a:pt x="45" y="85"/>
                      <a:pt x="39" y="88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39" y="49"/>
                      <a:pt x="39" y="49"/>
                      <a:pt x="39" y="49"/>
                    </a:cubicBezTo>
                    <a:lnTo>
                      <a:pt x="39" y="38"/>
                    </a:lnTo>
                    <a:close/>
                    <a:moveTo>
                      <a:pt x="12" y="1"/>
                    </a:moveTo>
                    <a:cubicBezTo>
                      <a:pt x="19" y="0"/>
                      <a:pt x="26" y="1"/>
                      <a:pt x="30" y="8"/>
                    </a:cubicBezTo>
                    <a:cubicBezTo>
                      <a:pt x="31" y="8"/>
                      <a:pt x="33" y="12"/>
                      <a:pt x="34" y="14"/>
                    </a:cubicBezTo>
                    <a:cubicBezTo>
                      <a:pt x="34" y="22"/>
                      <a:pt x="34" y="30"/>
                      <a:pt x="34" y="39"/>
                    </a:cubicBezTo>
                    <a:cubicBezTo>
                      <a:pt x="36" y="39"/>
                      <a:pt x="37" y="38"/>
                      <a:pt x="39" y="38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3" y="63"/>
                      <a:pt x="33" y="63"/>
                      <a:pt x="33" y="63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39" y="88"/>
                      <a:pt x="39" y="88"/>
                      <a:pt x="39" y="88"/>
                    </a:cubicBezTo>
                    <a:cubicBezTo>
                      <a:pt x="37" y="89"/>
                      <a:pt x="35" y="90"/>
                      <a:pt x="35" y="91"/>
                    </a:cubicBezTo>
                    <a:cubicBezTo>
                      <a:pt x="32" y="124"/>
                      <a:pt x="31" y="150"/>
                      <a:pt x="26" y="183"/>
                    </a:cubicBezTo>
                    <a:cubicBezTo>
                      <a:pt x="25" y="183"/>
                      <a:pt x="24" y="186"/>
                      <a:pt x="23" y="186"/>
                    </a:cubicBezTo>
                    <a:cubicBezTo>
                      <a:pt x="22" y="157"/>
                      <a:pt x="20" y="127"/>
                      <a:pt x="20" y="97"/>
                    </a:cubicBezTo>
                    <a:cubicBezTo>
                      <a:pt x="19" y="94"/>
                      <a:pt x="17" y="94"/>
                      <a:pt x="16" y="92"/>
                    </a:cubicBezTo>
                    <a:cubicBezTo>
                      <a:pt x="13" y="90"/>
                      <a:pt x="14" y="82"/>
                      <a:pt x="17" y="81"/>
                    </a:cubicBezTo>
                    <a:cubicBezTo>
                      <a:pt x="18" y="81"/>
                      <a:pt x="19" y="79"/>
                      <a:pt x="20" y="79"/>
                    </a:cubicBezTo>
                    <a:cubicBezTo>
                      <a:pt x="20" y="60"/>
                      <a:pt x="19" y="61"/>
                      <a:pt x="19" y="54"/>
                    </a:cubicBezTo>
                    <a:cubicBezTo>
                      <a:pt x="15" y="53"/>
                      <a:pt x="0" y="58"/>
                      <a:pt x="0" y="53"/>
                    </a:cubicBezTo>
                    <a:cubicBezTo>
                      <a:pt x="1" y="51"/>
                      <a:pt x="6" y="49"/>
                      <a:pt x="8" y="47"/>
                    </a:cubicBezTo>
                    <a:cubicBezTo>
                      <a:pt x="12" y="46"/>
                      <a:pt x="15" y="45"/>
                      <a:pt x="18" y="44"/>
                    </a:cubicBezTo>
                    <a:cubicBezTo>
                      <a:pt x="19" y="34"/>
                      <a:pt x="19" y="27"/>
                      <a:pt x="17" y="17"/>
                    </a:cubicBezTo>
                    <a:cubicBezTo>
                      <a:pt x="17" y="15"/>
                      <a:pt x="17" y="6"/>
                      <a:pt x="15" y="6"/>
                    </a:cubicBezTo>
                    <a:cubicBezTo>
                      <a:pt x="14" y="4"/>
                      <a:pt x="12" y="4"/>
                      <a:pt x="1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1" name="Freeform 10">
                <a:extLst>
                  <a:ext uri="{FF2B5EF4-FFF2-40B4-BE49-F238E27FC236}">
                    <a16:creationId xmlns="" xmlns:a16="http://schemas.microsoft.com/office/drawing/2014/main" id="{5E05C0AB-20D6-5144-92F9-3C1D5E0489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5" y="2012"/>
                <a:ext cx="154" cy="176"/>
              </a:xfrm>
              <a:custGeom>
                <a:avLst/>
                <a:gdLst>
                  <a:gd name="T0" fmla="*/ 62 w 81"/>
                  <a:gd name="T1" fmla="*/ 38 h 91"/>
                  <a:gd name="T2" fmla="*/ 67 w 81"/>
                  <a:gd name="T3" fmla="*/ 28 h 91"/>
                  <a:gd name="T4" fmla="*/ 78 w 81"/>
                  <a:gd name="T5" fmla="*/ 36 h 91"/>
                  <a:gd name="T6" fmla="*/ 70 w 81"/>
                  <a:gd name="T7" fmla="*/ 51 h 91"/>
                  <a:gd name="T8" fmla="*/ 81 w 81"/>
                  <a:gd name="T9" fmla="*/ 79 h 91"/>
                  <a:gd name="T10" fmla="*/ 78 w 81"/>
                  <a:gd name="T11" fmla="*/ 80 h 91"/>
                  <a:gd name="T12" fmla="*/ 65 w 81"/>
                  <a:gd name="T13" fmla="*/ 57 h 91"/>
                  <a:gd name="T14" fmla="*/ 50 w 81"/>
                  <a:gd name="T15" fmla="*/ 72 h 91"/>
                  <a:gd name="T16" fmla="*/ 52 w 81"/>
                  <a:gd name="T17" fmla="*/ 74 h 91"/>
                  <a:gd name="T18" fmla="*/ 59 w 81"/>
                  <a:gd name="T19" fmla="*/ 77 h 91"/>
                  <a:gd name="T20" fmla="*/ 59 w 81"/>
                  <a:gd name="T21" fmla="*/ 83 h 91"/>
                  <a:gd name="T22" fmla="*/ 49 w 81"/>
                  <a:gd name="T23" fmla="*/ 85 h 91"/>
                  <a:gd name="T24" fmla="*/ 46 w 81"/>
                  <a:gd name="T25" fmla="*/ 87 h 91"/>
                  <a:gd name="T26" fmla="*/ 44 w 81"/>
                  <a:gd name="T27" fmla="*/ 89 h 91"/>
                  <a:gd name="T28" fmla="*/ 44 w 81"/>
                  <a:gd name="T29" fmla="*/ 63 h 91"/>
                  <a:gd name="T30" fmla="*/ 58 w 81"/>
                  <a:gd name="T31" fmla="*/ 43 h 91"/>
                  <a:gd name="T32" fmla="*/ 53 w 81"/>
                  <a:gd name="T33" fmla="*/ 40 h 91"/>
                  <a:gd name="T34" fmla="*/ 44 w 81"/>
                  <a:gd name="T35" fmla="*/ 51 h 91"/>
                  <a:gd name="T36" fmla="*/ 44 w 81"/>
                  <a:gd name="T37" fmla="*/ 43 h 91"/>
                  <a:gd name="T38" fmla="*/ 45 w 81"/>
                  <a:gd name="T39" fmla="*/ 40 h 91"/>
                  <a:gd name="T40" fmla="*/ 44 w 81"/>
                  <a:gd name="T41" fmla="*/ 40 h 91"/>
                  <a:gd name="T42" fmla="*/ 44 w 81"/>
                  <a:gd name="T43" fmla="*/ 32 h 91"/>
                  <a:gd name="T44" fmla="*/ 46 w 81"/>
                  <a:gd name="T45" fmla="*/ 35 h 91"/>
                  <a:gd name="T46" fmla="*/ 50 w 81"/>
                  <a:gd name="T47" fmla="*/ 39 h 91"/>
                  <a:gd name="T48" fmla="*/ 51 w 81"/>
                  <a:gd name="T49" fmla="*/ 36 h 91"/>
                  <a:gd name="T50" fmla="*/ 44 w 81"/>
                  <a:gd name="T51" fmla="*/ 27 h 91"/>
                  <a:gd name="T52" fmla="*/ 44 w 81"/>
                  <a:gd name="T53" fmla="*/ 3 h 91"/>
                  <a:gd name="T54" fmla="*/ 48 w 81"/>
                  <a:gd name="T55" fmla="*/ 7 h 91"/>
                  <a:gd name="T56" fmla="*/ 44 w 81"/>
                  <a:gd name="T57" fmla="*/ 19 h 91"/>
                  <a:gd name="T58" fmla="*/ 62 w 81"/>
                  <a:gd name="T59" fmla="*/ 38 h 91"/>
                  <a:gd name="T60" fmla="*/ 44 w 81"/>
                  <a:gd name="T61" fmla="*/ 89 h 91"/>
                  <a:gd name="T62" fmla="*/ 33 w 81"/>
                  <a:gd name="T63" fmla="*/ 91 h 91"/>
                  <a:gd name="T64" fmla="*/ 12 w 81"/>
                  <a:gd name="T65" fmla="*/ 77 h 91"/>
                  <a:gd name="T66" fmla="*/ 13 w 81"/>
                  <a:gd name="T67" fmla="*/ 77 h 91"/>
                  <a:gd name="T68" fmla="*/ 44 w 81"/>
                  <a:gd name="T69" fmla="*/ 63 h 91"/>
                  <a:gd name="T70" fmla="*/ 44 w 81"/>
                  <a:gd name="T71" fmla="*/ 89 h 91"/>
                  <a:gd name="T72" fmla="*/ 44 w 81"/>
                  <a:gd name="T73" fmla="*/ 51 h 91"/>
                  <a:gd name="T74" fmla="*/ 44 w 81"/>
                  <a:gd name="T75" fmla="*/ 43 h 91"/>
                  <a:gd name="T76" fmla="*/ 26 w 81"/>
                  <a:gd name="T77" fmla="*/ 59 h 91"/>
                  <a:gd name="T78" fmla="*/ 18 w 81"/>
                  <a:gd name="T79" fmla="*/ 64 h 91"/>
                  <a:gd name="T80" fmla="*/ 41 w 81"/>
                  <a:gd name="T81" fmla="*/ 38 h 91"/>
                  <a:gd name="T82" fmla="*/ 44 w 81"/>
                  <a:gd name="T83" fmla="*/ 40 h 91"/>
                  <a:gd name="T84" fmla="*/ 44 w 81"/>
                  <a:gd name="T85" fmla="*/ 32 h 91"/>
                  <a:gd name="T86" fmla="*/ 36 w 81"/>
                  <a:gd name="T87" fmla="*/ 25 h 91"/>
                  <a:gd name="T88" fmla="*/ 40 w 81"/>
                  <a:gd name="T89" fmla="*/ 23 h 91"/>
                  <a:gd name="T90" fmla="*/ 44 w 81"/>
                  <a:gd name="T91" fmla="*/ 27 h 91"/>
                  <a:gd name="T92" fmla="*/ 44 w 81"/>
                  <a:gd name="T93" fmla="*/ 3 h 91"/>
                  <a:gd name="T94" fmla="*/ 42 w 81"/>
                  <a:gd name="T95" fmla="*/ 3 h 91"/>
                  <a:gd name="T96" fmla="*/ 21 w 81"/>
                  <a:gd name="T97" fmla="*/ 0 h 91"/>
                  <a:gd name="T98" fmla="*/ 15 w 81"/>
                  <a:gd name="T99" fmla="*/ 7 h 91"/>
                  <a:gd name="T100" fmla="*/ 23 w 81"/>
                  <a:gd name="T101" fmla="*/ 7 h 91"/>
                  <a:gd name="T102" fmla="*/ 22 w 81"/>
                  <a:gd name="T103" fmla="*/ 9 h 91"/>
                  <a:gd name="T104" fmla="*/ 13 w 81"/>
                  <a:gd name="T105" fmla="*/ 9 h 91"/>
                  <a:gd name="T106" fmla="*/ 21 w 81"/>
                  <a:gd name="T107" fmla="*/ 17 h 91"/>
                  <a:gd name="T108" fmla="*/ 5 w 81"/>
                  <a:gd name="T109" fmla="*/ 29 h 91"/>
                  <a:gd name="T110" fmla="*/ 4 w 81"/>
                  <a:gd name="T111" fmla="*/ 30 h 91"/>
                  <a:gd name="T112" fmla="*/ 11 w 81"/>
                  <a:gd name="T113" fmla="*/ 45 h 91"/>
                  <a:gd name="T114" fmla="*/ 32 w 81"/>
                  <a:gd name="T115" fmla="*/ 28 h 91"/>
                  <a:gd name="T116" fmla="*/ 34 w 81"/>
                  <a:gd name="T117" fmla="*/ 34 h 91"/>
                  <a:gd name="T118" fmla="*/ 1 w 81"/>
                  <a:gd name="T119" fmla="*/ 69 h 91"/>
                  <a:gd name="T120" fmla="*/ 7 w 81"/>
                  <a:gd name="T121" fmla="*/ 77 h 91"/>
                  <a:gd name="T122" fmla="*/ 44 w 81"/>
                  <a:gd name="T123" fmla="*/ 5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" h="91">
                    <a:moveTo>
                      <a:pt x="62" y="38"/>
                    </a:moveTo>
                    <a:cubicBezTo>
                      <a:pt x="64" y="34"/>
                      <a:pt x="67" y="32"/>
                      <a:pt x="67" y="28"/>
                    </a:cubicBezTo>
                    <a:cubicBezTo>
                      <a:pt x="72" y="30"/>
                      <a:pt x="75" y="31"/>
                      <a:pt x="78" y="36"/>
                    </a:cubicBezTo>
                    <a:cubicBezTo>
                      <a:pt x="79" y="45"/>
                      <a:pt x="70" y="48"/>
                      <a:pt x="70" y="51"/>
                    </a:cubicBezTo>
                    <a:cubicBezTo>
                      <a:pt x="72" y="60"/>
                      <a:pt x="80" y="71"/>
                      <a:pt x="81" y="79"/>
                    </a:cubicBezTo>
                    <a:cubicBezTo>
                      <a:pt x="81" y="80"/>
                      <a:pt x="79" y="81"/>
                      <a:pt x="78" y="80"/>
                    </a:cubicBezTo>
                    <a:cubicBezTo>
                      <a:pt x="73" y="76"/>
                      <a:pt x="67" y="64"/>
                      <a:pt x="65" y="57"/>
                    </a:cubicBezTo>
                    <a:cubicBezTo>
                      <a:pt x="62" y="61"/>
                      <a:pt x="57" y="66"/>
                      <a:pt x="50" y="72"/>
                    </a:cubicBezTo>
                    <a:cubicBezTo>
                      <a:pt x="51" y="74"/>
                      <a:pt x="51" y="73"/>
                      <a:pt x="52" y="74"/>
                    </a:cubicBezTo>
                    <a:cubicBezTo>
                      <a:pt x="56" y="75"/>
                      <a:pt x="57" y="75"/>
                      <a:pt x="59" y="77"/>
                    </a:cubicBezTo>
                    <a:cubicBezTo>
                      <a:pt x="60" y="79"/>
                      <a:pt x="59" y="82"/>
                      <a:pt x="59" y="83"/>
                    </a:cubicBezTo>
                    <a:cubicBezTo>
                      <a:pt x="58" y="85"/>
                      <a:pt x="54" y="84"/>
                      <a:pt x="49" y="85"/>
                    </a:cubicBezTo>
                    <a:cubicBezTo>
                      <a:pt x="48" y="86"/>
                      <a:pt x="47" y="87"/>
                      <a:pt x="46" y="87"/>
                    </a:cubicBezTo>
                    <a:cubicBezTo>
                      <a:pt x="45" y="88"/>
                      <a:pt x="45" y="89"/>
                      <a:pt x="44" y="89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52" y="55"/>
                      <a:pt x="58" y="45"/>
                      <a:pt x="58" y="43"/>
                    </a:cubicBezTo>
                    <a:cubicBezTo>
                      <a:pt x="56" y="42"/>
                      <a:pt x="56" y="41"/>
                      <a:pt x="53" y="40"/>
                    </a:cubicBezTo>
                    <a:cubicBezTo>
                      <a:pt x="53" y="42"/>
                      <a:pt x="49" y="46"/>
                      <a:pt x="44" y="51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44" y="42"/>
                      <a:pt x="45" y="41"/>
                      <a:pt x="45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5" y="33"/>
                      <a:pt x="46" y="34"/>
                      <a:pt x="46" y="35"/>
                    </a:cubicBezTo>
                    <a:cubicBezTo>
                      <a:pt x="50" y="37"/>
                      <a:pt x="48" y="36"/>
                      <a:pt x="50" y="39"/>
                    </a:cubicBezTo>
                    <a:cubicBezTo>
                      <a:pt x="52" y="39"/>
                      <a:pt x="51" y="38"/>
                      <a:pt x="51" y="36"/>
                    </a:cubicBezTo>
                    <a:cubicBezTo>
                      <a:pt x="49" y="34"/>
                      <a:pt x="47" y="30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5" y="4"/>
                      <a:pt x="47" y="6"/>
                      <a:pt x="48" y="7"/>
                    </a:cubicBezTo>
                    <a:cubicBezTo>
                      <a:pt x="50" y="14"/>
                      <a:pt x="49" y="16"/>
                      <a:pt x="44" y="19"/>
                    </a:cubicBezTo>
                    <a:cubicBezTo>
                      <a:pt x="50" y="26"/>
                      <a:pt x="52" y="33"/>
                      <a:pt x="62" y="38"/>
                    </a:cubicBezTo>
                    <a:close/>
                    <a:moveTo>
                      <a:pt x="44" y="89"/>
                    </a:moveTo>
                    <a:cubicBezTo>
                      <a:pt x="41" y="91"/>
                      <a:pt x="37" y="91"/>
                      <a:pt x="33" y="91"/>
                    </a:cubicBezTo>
                    <a:cubicBezTo>
                      <a:pt x="29" y="90"/>
                      <a:pt x="13" y="81"/>
                      <a:pt x="12" y="77"/>
                    </a:cubicBezTo>
                    <a:cubicBezTo>
                      <a:pt x="12" y="77"/>
                      <a:pt x="13" y="77"/>
                      <a:pt x="13" y="77"/>
                    </a:cubicBezTo>
                    <a:cubicBezTo>
                      <a:pt x="20" y="84"/>
                      <a:pt x="33" y="74"/>
                      <a:pt x="44" y="63"/>
                    </a:cubicBezTo>
                    <a:cubicBezTo>
                      <a:pt x="44" y="89"/>
                      <a:pt x="44" y="89"/>
                      <a:pt x="44" y="89"/>
                    </a:cubicBezTo>
                    <a:close/>
                    <a:moveTo>
                      <a:pt x="44" y="51"/>
                    </a:moveTo>
                    <a:cubicBezTo>
                      <a:pt x="44" y="43"/>
                      <a:pt x="44" y="43"/>
                      <a:pt x="44" y="43"/>
                    </a:cubicBezTo>
                    <a:cubicBezTo>
                      <a:pt x="41" y="47"/>
                      <a:pt x="33" y="54"/>
                      <a:pt x="26" y="59"/>
                    </a:cubicBezTo>
                    <a:cubicBezTo>
                      <a:pt x="24" y="60"/>
                      <a:pt x="20" y="64"/>
                      <a:pt x="18" y="64"/>
                    </a:cubicBezTo>
                    <a:cubicBezTo>
                      <a:pt x="22" y="58"/>
                      <a:pt x="36" y="48"/>
                      <a:pt x="41" y="38"/>
                    </a:cubicBezTo>
                    <a:cubicBezTo>
                      <a:pt x="42" y="39"/>
                      <a:pt x="43" y="39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2" y="30"/>
                      <a:pt x="40" y="28"/>
                      <a:pt x="36" y="25"/>
                    </a:cubicBezTo>
                    <a:cubicBezTo>
                      <a:pt x="37" y="25"/>
                      <a:pt x="39" y="23"/>
                      <a:pt x="40" y="23"/>
                    </a:cubicBezTo>
                    <a:cubicBezTo>
                      <a:pt x="42" y="24"/>
                      <a:pt x="43" y="25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3" y="3"/>
                      <a:pt x="42" y="3"/>
                      <a:pt x="42" y="3"/>
                    </a:cubicBezTo>
                    <a:cubicBezTo>
                      <a:pt x="41" y="3"/>
                      <a:pt x="25" y="0"/>
                      <a:pt x="21" y="0"/>
                    </a:cubicBezTo>
                    <a:cubicBezTo>
                      <a:pt x="17" y="1"/>
                      <a:pt x="14" y="2"/>
                      <a:pt x="15" y="7"/>
                    </a:cubicBezTo>
                    <a:cubicBezTo>
                      <a:pt x="16" y="8"/>
                      <a:pt x="20" y="8"/>
                      <a:pt x="23" y="7"/>
                    </a:cubicBezTo>
                    <a:cubicBezTo>
                      <a:pt x="24" y="8"/>
                      <a:pt x="23" y="9"/>
                      <a:pt x="22" y="9"/>
                    </a:cubicBezTo>
                    <a:cubicBezTo>
                      <a:pt x="18" y="10"/>
                      <a:pt x="17" y="9"/>
                      <a:pt x="13" y="9"/>
                    </a:cubicBezTo>
                    <a:cubicBezTo>
                      <a:pt x="9" y="9"/>
                      <a:pt x="18" y="15"/>
                      <a:pt x="21" y="17"/>
                    </a:cubicBezTo>
                    <a:cubicBezTo>
                      <a:pt x="20" y="21"/>
                      <a:pt x="10" y="30"/>
                      <a:pt x="5" y="29"/>
                    </a:cubicBezTo>
                    <a:cubicBezTo>
                      <a:pt x="5" y="30"/>
                      <a:pt x="5" y="29"/>
                      <a:pt x="4" y="30"/>
                    </a:cubicBezTo>
                    <a:cubicBezTo>
                      <a:pt x="4" y="36"/>
                      <a:pt x="4" y="43"/>
                      <a:pt x="11" y="45"/>
                    </a:cubicBezTo>
                    <a:cubicBezTo>
                      <a:pt x="15" y="42"/>
                      <a:pt x="29" y="33"/>
                      <a:pt x="32" y="28"/>
                    </a:cubicBezTo>
                    <a:cubicBezTo>
                      <a:pt x="36" y="31"/>
                      <a:pt x="34" y="33"/>
                      <a:pt x="34" y="34"/>
                    </a:cubicBezTo>
                    <a:cubicBezTo>
                      <a:pt x="26" y="45"/>
                      <a:pt x="10" y="59"/>
                      <a:pt x="1" y="69"/>
                    </a:cubicBezTo>
                    <a:cubicBezTo>
                      <a:pt x="0" y="76"/>
                      <a:pt x="0" y="79"/>
                      <a:pt x="7" y="77"/>
                    </a:cubicBezTo>
                    <a:cubicBezTo>
                      <a:pt x="10" y="78"/>
                      <a:pt x="31" y="62"/>
                      <a:pt x="44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2" name="Freeform 11">
                <a:extLst>
                  <a:ext uri="{FF2B5EF4-FFF2-40B4-BE49-F238E27FC236}">
                    <a16:creationId xmlns="" xmlns:a16="http://schemas.microsoft.com/office/drawing/2014/main" id="{2C385DB9-D5DF-A447-AC1A-5A1F80CDF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931"/>
                <a:ext cx="280" cy="191"/>
              </a:xfrm>
              <a:custGeom>
                <a:avLst/>
                <a:gdLst>
                  <a:gd name="T0" fmla="*/ 29 w 147"/>
                  <a:gd name="T1" fmla="*/ 27 h 99"/>
                  <a:gd name="T2" fmla="*/ 50 w 147"/>
                  <a:gd name="T3" fmla="*/ 67 h 99"/>
                  <a:gd name="T4" fmla="*/ 59 w 147"/>
                  <a:gd name="T5" fmla="*/ 64 h 99"/>
                  <a:gd name="T6" fmla="*/ 44 w 147"/>
                  <a:gd name="T7" fmla="*/ 19 h 99"/>
                  <a:gd name="T8" fmla="*/ 60 w 147"/>
                  <a:gd name="T9" fmla="*/ 35 h 99"/>
                  <a:gd name="T10" fmla="*/ 66 w 147"/>
                  <a:gd name="T11" fmla="*/ 56 h 99"/>
                  <a:gd name="T12" fmla="*/ 69 w 147"/>
                  <a:gd name="T13" fmla="*/ 51 h 99"/>
                  <a:gd name="T14" fmla="*/ 70 w 147"/>
                  <a:gd name="T15" fmla="*/ 45 h 99"/>
                  <a:gd name="T16" fmla="*/ 66 w 147"/>
                  <a:gd name="T17" fmla="*/ 40 h 99"/>
                  <a:gd name="T18" fmla="*/ 72 w 147"/>
                  <a:gd name="T19" fmla="*/ 40 h 99"/>
                  <a:gd name="T20" fmla="*/ 73 w 147"/>
                  <a:gd name="T21" fmla="*/ 30 h 99"/>
                  <a:gd name="T22" fmla="*/ 63 w 147"/>
                  <a:gd name="T23" fmla="*/ 16 h 99"/>
                  <a:gd name="T24" fmla="*/ 66 w 147"/>
                  <a:gd name="T25" fmla="*/ 5 h 99"/>
                  <a:gd name="T26" fmla="*/ 80 w 147"/>
                  <a:gd name="T27" fmla="*/ 15 h 99"/>
                  <a:gd name="T28" fmla="*/ 87 w 147"/>
                  <a:gd name="T29" fmla="*/ 39 h 99"/>
                  <a:gd name="T30" fmla="*/ 82 w 147"/>
                  <a:gd name="T31" fmla="*/ 50 h 99"/>
                  <a:gd name="T32" fmla="*/ 77 w 147"/>
                  <a:gd name="T33" fmla="*/ 58 h 99"/>
                  <a:gd name="T34" fmla="*/ 99 w 147"/>
                  <a:gd name="T35" fmla="*/ 53 h 99"/>
                  <a:gd name="T36" fmla="*/ 94 w 147"/>
                  <a:gd name="T37" fmla="*/ 40 h 99"/>
                  <a:gd name="T38" fmla="*/ 99 w 147"/>
                  <a:gd name="T39" fmla="*/ 38 h 99"/>
                  <a:gd name="T40" fmla="*/ 104 w 147"/>
                  <a:gd name="T41" fmla="*/ 37 h 99"/>
                  <a:gd name="T42" fmla="*/ 98 w 147"/>
                  <a:gd name="T43" fmla="*/ 23 h 99"/>
                  <a:gd name="T44" fmla="*/ 101 w 147"/>
                  <a:gd name="T45" fmla="*/ 19 h 99"/>
                  <a:gd name="T46" fmla="*/ 105 w 147"/>
                  <a:gd name="T47" fmla="*/ 15 h 99"/>
                  <a:gd name="T48" fmla="*/ 96 w 147"/>
                  <a:gd name="T49" fmla="*/ 6 h 99"/>
                  <a:gd name="T50" fmla="*/ 104 w 147"/>
                  <a:gd name="T51" fmla="*/ 3 h 99"/>
                  <a:gd name="T52" fmla="*/ 111 w 147"/>
                  <a:gd name="T53" fmla="*/ 2 h 99"/>
                  <a:gd name="T54" fmla="*/ 120 w 147"/>
                  <a:gd name="T55" fmla="*/ 19 h 99"/>
                  <a:gd name="T56" fmla="*/ 114 w 147"/>
                  <a:gd name="T57" fmla="*/ 32 h 99"/>
                  <a:gd name="T58" fmla="*/ 112 w 147"/>
                  <a:gd name="T59" fmla="*/ 49 h 99"/>
                  <a:gd name="T60" fmla="*/ 143 w 147"/>
                  <a:gd name="T61" fmla="*/ 56 h 99"/>
                  <a:gd name="T62" fmla="*/ 130 w 147"/>
                  <a:gd name="T63" fmla="*/ 63 h 99"/>
                  <a:gd name="T64" fmla="*/ 119 w 147"/>
                  <a:gd name="T65" fmla="*/ 58 h 99"/>
                  <a:gd name="T66" fmla="*/ 127 w 147"/>
                  <a:gd name="T67" fmla="*/ 55 h 99"/>
                  <a:gd name="T68" fmla="*/ 109 w 147"/>
                  <a:gd name="T69" fmla="*/ 59 h 99"/>
                  <a:gd name="T70" fmla="*/ 108 w 147"/>
                  <a:gd name="T71" fmla="*/ 63 h 99"/>
                  <a:gd name="T72" fmla="*/ 98 w 147"/>
                  <a:gd name="T73" fmla="*/ 60 h 99"/>
                  <a:gd name="T74" fmla="*/ 79 w 147"/>
                  <a:gd name="T75" fmla="*/ 64 h 99"/>
                  <a:gd name="T76" fmla="*/ 65 w 147"/>
                  <a:gd name="T77" fmla="*/ 74 h 99"/>
                  <a:gd name="T78" fmla="*/ 58 w 147"/>
                  <a:gd name="T79" fmla="*/ 71 h 99"/>
                  <a:gd name="T80" fmla="*/ 53 w 147"/>
                  <a:gd name="T81" fmla="*/ 80 h 99"/>
                  <a:gd name="T82" fmla="*/ 48 w 147"/>
                  <a:gd name="T83" fmla="*/ 76 h 99"/>
                  <a:gd name="T84" fmla="*/ 25 w 147"/>
                  <a:gd name="T85" fmla="*/ 86 h 99"/>
                  <a:gd name="T86" fmla="*/ 19 w 147"/>
                  <a:gd name="T87" fmla="*/ 94 h 99"/>
                  <a:gd name="T88" fmla="*/ 8 w 147"/>
                  <a:gd name="T89" fmla="*/ 98 h 99"/>
                  <a:gd name="T90" fmla="*/ 4 w 147"/>
                  <a:gd name="T91" fmla="*/ 88 h 99"/>
                  <a:gd name="T92" fmla="*/ 16 w 147"/>
                  <a:gd name="T93" fmla="*/ 74 h 99"/>
                  <a:gd name="T94" fmla="*/ 25 w 147"/>
                  <a:gd name="T95" fmla="*/ 76 h 99"/>
                  <a:gd name="T96" fmla="*/ 48 w 147"/>
                  <a:gd name="T97" fmla="*/ 66 h 99"/>
                  <a:gd name="T98" fmla="*/ 31 w 147"/>
                  <a:gd name="T99" fmla="*/ 33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7" h="99">
                    <a:moveTo>
                      <a:pt x="31" y="33"/>
                    </a:moveTo>
                    <a:cubicBezTo>
                      <a:pt x="31" y="33"/>
                      <a:pt x="18" y="23"/>
                      <a:pt x="29" y="27"/>
                    </a:cubicBezTo>
                    <a:cubicBezTo>
                      <a:pt x="29" y="27"/>
                      <a:pt x="40" y="30"/>
                      <a:pt x="46" y="48"/>
                    </a:cubicBezTo>
                    <a:cubicBezTo>
                      <a:pt x="46" y="48"/>
                      <a:pt x="51" y="60"/>
                      <a:pt x="50" y="67"/>
                    </a:cubicBezTo>
                    <a:cubicBezTo>
                      <a:pt x="50" y="67"/>
                      <a:pt x="50" y="69"/>
                      <a:pt x="53" y="68"/>
                    </a:cubicBezTo>
                    <a:cubicBezTo>
                      <a:pt x="53" y="68"/>
                      <a:pt x="59" y="68"/>
                      <a:pt x="59" y="64"/>
                    </a:cubicBezTo>
                    <a:cubicBezTo>
                      <a:pt x="59" y="64"/>
                      <a:pt x="61" y="50"/>
                      <a:pt x="51" y="28"/>
                    </a:cubicBezTo>
                    <a:cubicBezTo>
                      <a:pt x="51" y="28"/>
                      <a:pt x="48" y="20"/>
                      <a:pt x="44" y="19"/>
                    </a:cubicBezTo>
                    <a:cubicBezTo>
                      <a:pt x="44" y="19"/>
                      <a:pt x="42" y="16"/>
                      <a:pt x="45" y="18"/>
                    </a:cubicBezTo>
                    <a:cubicBezTo>
                      <a:pt x="45" y="18"/>
                      <a:pt x="56" y="20"/>
                      <a:pt x="60" y="35"/>
                    </a:cubicBezTo>
                    <a:cubicBezTo>
                      <a:pt x="60" y="35"/>
                      <a:pt x="63" y="47"/>
                      <a:pt x="64" y="56"/>
                    </a:cubicBezTo>
                    <a:cubicBezTo>
                      <a:pt x="64" y="56"/>
                      <a:pt x="65" y="60"/>
                      <a:pt x="66" y="56"/>
                    </a:cubicBezTo>
                    <a:cubicBezTo>
                      <a:pt x="66" y="56"/>
                      <a:pt x="67" y="54"/>
                      <a:pt x="69" y="53"/>
                    </a:cubicBezTo>
                    <a:cubicBezTo>
                      <a:pt x="69" y="53"/>
                      <a:pt x="70" y="52"/>
                      <a:pt x="69" y="51"/>
                    </a:cubicBezTo>
                    <a:cubicBezTo>
                      <a:pt x="69" y="51"/>
                      <a:pt x="69" y="48"/>
                      <a:pt x="70" y="48"/>
                    </a:cubicBezTo>
                    <a:cubicBezTo>
                      <a:pt x="70" y="48"/>
                      <a:pt x="72" y="47"/>
                      <a:pt x="70" y="45"/>
                    </a:cubicBezTo>
                    <a:cubicBezTo>
                      <a:pt x="70" y="45"/>
                      <a:pt x="69" y="43"/>
                      <a:pt x="67" y="43"/>
                    </a:cubicBezTo>
                    <a:cubicBezTo>
                      <a:pt x="67" y="43"/>
                      <a:pt x="60" y="37"/>
                      <a:pt x="66" y="40"/>
                    </a:cubicBezTo>
                    <a:cubicBezTo>
                      <a:pt x="66" y="40"/>
                      <a:pt x="69" y="41"/>
                      <a:pt x="70" y="42"/>
                    </a:cubicBezTo>
                    <a:cubicBezTo>
                      <a:pt x="70" y="42"/>
                      <a:pt x="72" y="44"/>
                      <a:pt x="72" y="40"/>
                    </a:cubicBezTo>
                    <a:cubicBezTo>
                      <a:pt x="72" y="40"/>
                      <a:pt x="74" y="32"/>
                      <a:pt x="75" y="31"/>
                    </a:cubicBezTo>
                    <a:cubicBezTo>
                      <a:pt x="75" y="31"/>
                      <a:pt x="76" y="27"/>
                      <a:pt x="73" y="30"/>
                    </a:cubicBezTo>
                    <a:cubicBezTo>
                      <a:pt x="73" y="30"/>
                      <a:pt x="69" y="32"/>
                      <a:pt x="67" y="26"/>
                    </a:cubicBezTo>
                    <a:cubicBezTo>
                      <a:pt x="67" y="26"/>
                      <a:pt x="59" y="19"/>
                      <a:pt x="63" y="16"/>
                    </a:cubicBezTo>
                    <a:cubicBezTo>
                      <a:pt x="63" y="16"/>
                      <a:pt x="68" y="11"/>
                      <a:pt x="64" y="7"/>
                    </a:cubicBezTo>
                    <a:cubicBezTo>
                      <a:pt x="64" y="7"/>
                      <a:pt x="60" y="2"/>
                      <a:pt x="66" y="5"/>
                    </a:cubicBezTo>
                    <a:cubicBezTo>
                      <a:pt x="66" y="5"/>
                      <a:pt x="71" y="7"/>
                      <a:pt x="76" y="12"/>
                    </a:cubicBezTo>
                    <a:cubicBezTo>
                      <a:pt x="76" y="12"/>
                      <a:pt x="75" y="14"/>
                      <a:pt x="80" y="15"/>
                    </a:cubicBezTo>
                    <a:cubicBezTo>
                      <a:pt x="80" y="15"/>
                      <a:pt x="97" y="18"/>
                      <a:pt x="94" y="28"/>
                    </a:cubicBezTo>
                    <a:cubicBezTo>
                      <a:pt x="94" y="28"/>
                      <a:pt x="87" y="34"/>
                      <a:pt x="87" y="39"/>
                    </a:cubicBezTo>
                    <a:cubicBezTo>
                      <a:pt x="87" y="39"/>
                      <a:pt x="85" y="44"/>
                      <a:pt x="83" y="45"/>
                    </a:cubicBezTo>
                    <a:cubicBezTo>
                      <a:pt x="83" y="45"/>
                      <a:pt x="82" y="45"/>
                      <a:pt x="82" y="50"/>
                    </a:cubicBezTo>
                    <a:cubicBezTo>
                      <a:pt x="82" y="50"/>
                      <a:pt x="83" y="51"/>
                      <a:pt x="81" y="52"/>
                    </a:cubicBezTo>
                    <a:cubicBezTo>
                      <a:pt x="81" y="52"/>
                      <a:pt x="79" y="55"/>
                      <a:pt x="77" y="58"/>
                    </a:cubicBezTo>
                    <a:cubicBezTo>
                      <a:pt x="77" y="58"/>
                      <a:pt x="72" y="62"/>
                      <a:pt x="76" y="60"/>
                    </a:cubicBezTo>
                    <a:cubicBezTo>
                      <a:pt x="76" y="60"/>
                      <a:pt x="92" y="55"/>
                      <a:pt x="99" y="53"/>
                    </a:cubicBezTo>
                    <a:cubicBezTo>
                      <a:pt x="99" y="53"/>
                      <a:pt x="104" y="51"/>
                      <a:pt x="100" y="48"/>
                    </a:cubicBezTo>
                    <a:cubicBezTo>
                      <a:pt x="100" y="48"/>
                      <a:pt x="95" y="43"/>
                      <a:pt x="94" y="40"/>
                    </a:cubicBezTo>
                    <a:cubicBezTo>
                      <a:pt x="94" y="40"/>
                      <a:pt x="92" y="35"/>
                      <a:pt x="95" y="37"/>
                    </a:cubicBezTo>
                    <a:cubicBezTo>
                      <a:pt x="95" y="37"/>
                      <a:pt x="98" y="40"/>
                      <a:pt x="99" y="38"/>
                    </a:cubicBezTo>
                    <a:cubicBezTo>
                      <a:pt x="99" y="38"/>
                      <a:pt x="98" y="37"/>
                      <a:pt x="101" y="38"/>
                    </a:cubicBezTo>
                    <a:cubicBezTo>
                      <a:pt x="101" y="38"/>
                      <a:pt x="104" y="40"/>
                      <a:pt x="104" y="37"/>
                    </a:cubicBezTo>
                    <a:cubicBezTo>
                      <a:pt x="104" y="37"/>
                      <a:pt x="107" y="31"/>
                      <a:pt x="104" y="32"/>
                    </a:cubicBezTo>
                    <a:cubicBezTo>
                      <a:pt x="104" y="32"/>
                      <a:pt x="98" y="28"/>
                      <a:pt x="98" y="23"/>
                    </a:cubicBezTo>
                    <a:cubicBezTo>
                      <a:pt x="98" y="23"/>
                      <a:pt x="97" y="20"/>
                      <a:pt x="98" y="19"/>
                    </a:cubicBezTo>
                    <a:cubicBezTo>
                      <a:pt x="98" y="19"/>
                      <a:pt x="99" y="17"/>
                      <a:pt x="101" y="19"/>
                    </a:cubicBezTo>
                    <a:cubicBezTo>
                      <a:pt x="101" y="19"/>
                      <a:pt x="105" y="27"/>
                      <a:pt x="105" y="22"/>
                    </a:cubicBezTo>
                    <a:cubicBezTo>
                      <a:pt x="105" y="15"/>
                      <a:pt x="105" y="15"/>
                      <a:pt x="105" y="15"/>
                    </a:cubicBezTo>
                    <a:cubicBezTo>
                      <a:pt x="105" y="15"/>
                      <a:pt x="106" y="12"/>
                      <a:pt x="100" y="12"/>
                    </a:cubicBezTo>
                    <a:cubicBezTo>
                      <a:pt x="100" y="12"/>
                      <a:pt x="90" y="7"/>
                      <a:pt x="96" y="6"/>
                    </a:cubicBezTo>
                    <a:cubicBezTo>
                      <a:pt x="96" y="6"/>
                      <a:pt x="100" y="7"/>
                      <a:pt x="99" y="4"/>
                    </a:cubicBezTo>
                    <a:cubicBezTo>
                      <a:pt x="99" y="4"/>
                      <a:pt x="99" y="3"/>
                      <a:pt x="104" y="3"/>
                    </a:cubicBezTo>
                    <a:cubicBezTo>
                      <a:pt x="104" y="3"/>
                      <a:pt x="105" y="3"/>
                      <a:pt x="106" y="1"/>
                    </a:cubicBezTo>
                    <a:cubicBezTo>
                      <a:pt x="106" y="1"/>
                      <a:pt x="107" y="0"/>
                      <a:pt x="111" y="2"/>
                    </a:cubicBezTo>
                    <a:cubicBezTo>
                      <a:pt x="111" y="2"/>
                      <a:pt x="127" y="6"/>
                      <a:pt x="124" y="14"/>
                    </a:cubicBezTo>
                    <a:cubicBezTo>
                      <a:pt x="124" y="14"/>
                      <a:pt x="123" y="18"/>
                      <a:pt x="120" y="19"/>
                    </a:cubicBezTo>
                    <a:cubicBezTo>
                      <a:pt x="120" y="19"/>
                      <a:pt x="119" y="18"/>
                      <a:pt x="116" y="26"/>
                    </a:cubicBezTo>
                    <a:cubicBezTo>
                      <a:pt x="116" y="26"/>
                      <a:pt x="114" y="29"/>
                      <a:pt x="114" y="32"/>
                    </a:cubicBezTo>
                    <a:cubicBezTo>
                      <a:pt x="114" y="32"/>
                      <a:pt x="115" y="38"/>
                      <a:pt x="113" y="41"/>
                    </a:cubicBezTo>
                    <a:cubicBezTo>
                      <a:pt x="113" y="41"/>
                      <a:pt x="113" y="47"/>
                      <a:pt x="112" y="49"/>
                    </a:cubicBezTo>
                    <a:cubicBezTo>
                      <a:pt x="112" y="49"/>
                      <a:pt x="111" y="52"/>
                      <a:pt x="114" y="51"/>
                    </a:cubicBezTo>
                    <a:cubicBezTo>
                      <a:pt x="114" y="51"/>
                      <a:pt x="136" y="46"/>
                      <a:pt x="143" y="56"/>
                    </a:cubicBezTo>
                    <a:cubicBezTo>
                      <a:pt x="143" y="56"/>
                      <a:pt x="147" y="58"/>
                      <a:pt x="136" y="62"/>
                    </a:cubicBezTo>
                    <a:cubicBezTo>
                      <a:pt x="136" y="62"/>
                      <a:pt x="132" y="64"/>
                      <a:pt x="130" y="63"/>
                    </a:cubicBezTo>
                    <a:cubicBezTo>
                      <a:pt x="118" y="60"/>
                      <a:pt x="118" y="60"/>
                      <a:pt x="118" y="60"/>
                    </a:cubicBezTo>
                    <a:cubicBezTo>
                      <a:pt x="118" y="60"/>
                      <a:pt x="113" y="59"/>
                      <a:pt x="119" y="58"/>
                    </a:cubicBezTo>
                    <a:cubicBezTo>
                      <a:pt x="119" y="58"/>
                      <a:pt x="127" y="58"/>
                      <a:pt x="128" y="56"/>
                    </a:cubicBezTo>
                    <a:cubicBezTo>
                      <a:pt x="128" y="56"/>
                      <a:pt x="131" y="54"/>
                      <a:pt x="127" y="55"/>
                    </a:cubicBezTo>
                    <a:cubicBezTo>
                      <a:pt x="127" y="55"/>
                      <a:pt x="118" y="56"/>
                      <a:pt x="115" y="55"/>
                    </a:cubicBezTo>
                    <a:cubicBezTo>
                      <a:pt x="115" y="55"/>
                      <a:pt x="110" y="55"/>
                      <a:pt x="109" y="59"/>
                    </a:cubicBezTo>
                    <a:cubicBezTo>
                      <a:pt x="109" y="59"/>
                      <a:pt x="110" y="60"/>
                      <a:pt x="108" y="61"/>
                    </a:cubicBezTo>
                    <a:cubicBezTo>
                      <a:pt x="108" y="61"/>
                      <a:pt x="108" y="61"/>
                      <a:pt x="108" y="63"/>
                    </a:cubicBezTo>
                    <a:cubicBezTo>
                      <a:pt x="108" y="63"/>
                      <a:pt x="108" y="70"/>
                      <a:pt x="102" y="66"/>
                    </a:cubicBezTo>
                    <a:cubicBezTo>
                      <a:pt x="102" y="66"/>
                      <a:pt x="97" y="64"/>
                      <a:pt x="98" y="60"/>
                    </a:cubicBezTo>
                    <a:cubicBezTo>
                      <a:pt x="98" y="60"/>
                      <a:pt x="99" y="56"/>
                      <a:pt x="95" y="58"/>
                    </a:cubicBezTo>
                    <a:cubicBezTo>
                      <a:pt x="95" y="58"/>
                      <a:pt x="84" y="63"/>
                      <a:pt x="79" y="64"/>
                    </a:cubicBezTo>
                    <a:cubicBezTo>
                      <a:pt x="79" y="64"/>
                      <a:pt x="65" y="66"/>
                      <a:pt x="66" y="70"/>
                    </a:cubicBezTo>
                    <a:cubicBezTo>
                      <a:pt x="66" y="70"/>
                      <a:pt x="68" y="74"/>
                      <a:pt x="65" y="74"/>
                    </a:cubicBezTo>
                    <a:cubicBezTo>
                      <a:pt x="65" y="74"/>
                      <a:pt x="63" y="73"/>
                      <a:pt x="61" y="70"/>
                    </a:cubicBezTo>
                    <a:cubicBezTo>
                      <a:pt x="61" y="70"/>
                      <a:pt x="61" y="69"/>
                      <a:pt x="58" y="71"/>
                    </a:cubicBezTo>
                    <a:cubicBezTo>
                      <a:pt x="58" y="71"/>
                      <a:pt x="50" y="73"/>
                      <a:pt x="52" y="77"/>
                    </a:cubicBezTo>
                    <a:cubicBezTo>
                      <a:pt x="52" y="77"/>
                      <a:pt x="53" y="78"/>
                      <a:pt x="53" y="80"/>
                    </a:cubicBezTo>
                    <a:cubicBezTo>
                      <a:pt x="53" y="80"/>
                      <a:pt x="56" y="82"/>
                      <a:pt x="53" y="82"/>
                    </a:cubicBezTo>
                    <a:cubicBezTo>
                      <a:pt x="53" y="82"/>
                      <a:pt x="50" y="79"/>
                      <a:pt x="48" y="76"/>
                    </a:cubicBezTo>
                    <a:cubicBezTo>
                      <a:pt x="48" y="76"/>
                      <a:pt x="48" y="73"/>
                      <a:pt x="44" y="76"/>
                    </a:cubicBezTo>
                    <a:cubicBezTo>
                      <a:pt x="44" y="76"/>
                      <a:pt x="31" y="77"/>
                      <a:pt x="25" y="86"/>
                    </a:cubicBezTo>
                    <a:cubicBezTo>
                      <a:pt x="25" y="86"/>
                      <a:pt x="23" y="87"/>
                      <a:pt x="23" y="90"/>
                    </a:cubicBezTo>
                    <a:cubicBezTo>
                      <a:pt x="23" y="90"/>
                      <a:pt x="20" y="93"/>
                      <a:pt x="19" y="94"/>
                    </a:cubicBezTo>
                    <a:cubicBezTo>
                      <a:pt x="19" y="94"/>
                      <a:pt x="15" y="99"/>
                      <a:pt x="13" y="99"/>
                    </a:cubicBezTo>
                    <a:cubicBezTo>
                      <a:pt x="13" y="99"/>
                      <a:pt x="10" y="98"/>
                      <a:pt x="8" y="98"/>
                    </a:cubicBezTo>
                    <a:cubicBezTo>
                      <a:pt x="8" y="98"/>
                      <a:pt x="8" y="98"/>
                      <a:pt x="6" y="96"/>
                    </a:cubicBezTo>
                    <a:cubicBezTo>
                      <a:pt x="6" y="96"/>
                      <a:pt x="0" y="92"/>
                      <a:pt x="4" y="88"/>
                    </a:cubicBezTo>
                    <a:cubicBezTo>
                      <a:pt x="4" y="88"/>
                      <a:pt x="8" y="84"/>
                      <a:pt x="10" y="79"/>
                    </a:cubicBezTo>
                    <a:cubicBezTo>
                      <a:pt x="10" y="79"/>
                      <a:pt x="11" y="73"/>
                      <a:pt x="16" y="74"/>
                    </a:cubicBezTo>
                    <a:cubicBezTo>
                      <a:pt x="16" y="74"/>
                      <a:pt x="21" y="75"/>
                      <a:pt x="22" y="77"/>
                    </a:cubicBezTo>
                    <a:cubicBezTo>
                      <a:pt x="22" y="77"/>
                      <a:pt x="23" y="78"/>
                      <a:pt x="25" y="76"/>
                    </a:cubicBezTo>
                    <a:cubicBezTo>
                      <a:pt x="25" y="76"/>
                      <a:pt x="40" y="74"/>
                      <a:pt x="47" y="70"/>
                    </a:cubicBezTo>
                    <a:cubicBezTo>
                      <a:pt x="47" y="70"/>
                      <a:pt x="48" y="70"/>
                      <a:pt x="48" y="66"/>
                    </a:cubicBezTo>
                    <a:cubicBezTo>
                      <a:pt x="48" y="66"/>
                      <a:pt x="45" y="51"/>
                      <a:pt x="40" y="44"/>
                    </a:cubicBezTo>
                    <a:cubicBezTo>
                      <a:pt x="40" y="44"/>
                      <a:pt x="35" y="35"/>
                      <a:pt x="31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3" name="Freeform 12">
                <a:extLst>
                  <a:ext uri="{FF2B5EF4-FFF2-40B4-BE49-F238E27FC236}">
                    <a16:creationId xmlns="" xmlns:a16="http://schemas.microsoft.com/office/drawing/2014/main" id="{B1E4EEA4-DFDD-FD48-A27C-68D96B7C4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062"/>
                <a:ext cx="168" cy="188"/>
              </a:xfrm>
              <a:custGeom>
                <a:avLst/>
                <a:gdLst>
                  <a:gd name="T0" fmla="*/ 26 w 88"/>
                  <a:gd name="T1" fmla="*/ 10 h 97"/>
                  <a:gd name="T2" fmla="*/ 39 w 88"/>
                  <a:gd name="T3" fmla="*/ 7 h 97"/>
                  <a:gd name="T4" fmla="*/ 47 w 88"/>
                  <a:gd name="T5" fmla="*/ 3 h 97"/>
                  <a:gd name="T6" fmla="*/ 53 w 88"/>
                  <a:gd name="T7" fmla="*/ 2 h 97"/>
                  <a:gd name="T8" fmla="*/ 69 w 88"/>
                  <a:gd name="T9" fmla="*/ 9 h 97"/>
                  <a:gd name="T10" fmla="*/ 64 w 88"/>
                  <a:gd name="T11" fmla="*/ 16 h 97"/>
                  <a:gd name="T12" fmla="*/ 61 w 88"/>
                  <a:gd name="T13" fmla="*/ 26 h 97"/>
                  <a:gd name="T14" fmla="*/ 69 w 88"/>
                  <a:gd name="T15" fmla="*/ 33 h 97"/>
                  <a:gd name="T16" fmla="*/ 82 w 88"/>
                  <a:gd name="T17" fmla="*/ 36 h 97"/>
                  <a:gd name="T18" fmla="*/ 84 w 88"/>
                  <a:gd name="T19" fmla="*/ 45 h 97"/>
                  <a:gd name="T20" fmla="*/ 79 w 88"/>
                  <a:gd name="T21" fmla="*/ 48 h 97"/>
                  <a:gd name="T22" fmla="*/ 75 w 88"/>
                  <a:gd name="T23" fmla="*/ 48 h 97"/>
                  <a:gd name="T24" fmla="*/ 69 w 88"/>
                  <a:gd name="T25" fmla="*/ 55 h 97"/>
                  <a:gd name="T26" fmla="*/ 69 w 88"/>
                  <a:gd name="T27" fmla="*/ 70 h 97"/>
                  <a:gd name="T28" fmla="*/ 58 w 88"/>
                  <a:gd name="T29" fmla="*/ 89 h 97"/>
                  <a:gd name="T30" fmla="*/ 53 w 88"/>
                  <a:gd name="T31" fmla="*/ 92 h 97"/>
                  <a:gd name="T32" fmla="*/ 48 w 88"/>
                  <a:gd name="T33" fmla="*/ 96 h 97"/>
                  <a:gd name="T34" fmla="*/ 45 w 88"/>
                  <a:gd name="T35" fmla="*/ 97 h 97"/>
                  <a:gd name="T36" fmla="*/ 24 w 88"/>
                  <a:gd name="T37" fmla="*/ 97 h 97"/>
                  <a:gd name="T38" fmla="*/ 20 w 88"/>
                  <a:gd name="T39" fmla="*/ 97 h 97"/>
                  <a:gd name="T40" fmla="*/ 18 w 88"/>
                  <a:gd name="T41" fmla="*/ 95 h 97"/>
                  <a:gd name="T42" fmla="*/ 17 w 88"/>
                  <a:gd name="T43" fmla="*/ 95 h 97"/>
                  <a:gd name="T44" fmla="*/ 14 w 88"/>
                  <a:gd name="T45" fmla="*/ 94 h 97"/>
                  <a:gd name="T46" fmla="*/ 4 w 88"/>
                  <a:gd name="T47" fmla="*/ 89 h 97"/>
                  <a:gd name="T48" fmla="*/ 6 w 88"/>
                  <a:gd name="T49" fmla="*/ 88 h 97"/>
                  <a:gd name="T50" fmla="*/ 14 w 88"/>
                  <a:gd name="T51" fmla="*/ 89 h 97"/>
                  <a:gd name="T52" fmla="*/ 15 w 88"/>
                  <a:gd name="T53" fmla="*/ 86 h 97"/>
                  <a:gd name="T54" fmla="*/ 40 w 88"/>
                  <a:gd name="T55" fmla="*/ 81 h 97"/>
                  <a:gd name="T56" fmla="*/ 55 w 88"/>
                  <a:gd name="T57" fmla="*/ 54 h 97"/>
                  <a:gd name="T58" fmla="*/ 38 w 88"/>
                  <a:gd name="T59" fmla="*/ 53 h 97"/>
                  <a:gd name="T60" fmla="*/ 25 w 88"/>
                  <a:gd name="T61" fmla="*/ 57 h 97"/>
                  <a:gd name="T62" fmla="*/ 15 w 88"/>
                  <a:gd name="T63" fmla="*/ 44 h 97"/>
                  <a:gd name="T64" fmla="*/ 16 w 88"/>
                  <a:gd name="T65" fmla="*/ 42 h 97"/>
                  <a:gd name="T66" fmla="*/ 23 w 88"/>
                  <a:gd name="T67" fmla="*/ 43 h 97"/>
                  <a:gd name="T68" fmla="*/ 30 w 88"/>
                  <a:gd name="T69" fmla="*/ 42 h 97"/>
                  <a:gd name="T70" fmla="*/ 42 w 88"/>
                  <a:gd name="T71" fmla="*/ 40 h 97"/>
                  <a:gd name="T72" fmla="*/ 51 w 88"/>
                  <a:gd name="T73" fmla="*/ 38 h 97"/>
                  <a:gd name="T74" fmla="*/ 49 w 88"/>
                  <a:gd name="T75" fmla="*/ 35 h 97"/>
                  <a:gd name="T76" fmla="*/ 42 w 88"/>
                  <a:gd name="T77" fmla="*/ 21 h 97"/>
                  <a:gd name="T78" fmla="*/ 45 w 88"/>
                  <a:gd name="T79" fmla="*/ 12 h 97"/>
                  <a:gd name="T80" fmla="*/ 31 w 88"/>
                  <a:gd name="T81" fmla="*/ 15 h 97"/>
                  <a:gd name="T82" fmla="*/ 25 w 88"/>
                  <a:gd name="T83" fmla="*/ 12 h 97"/>
                  <a:gd name="T84" fmla="*/ 26 w 88"/>
                  <a:gd name="T85" fmla="*/ 1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8" h="97">
                    <a:moveTo>
                      <a:pt x="26" y="10"/>
                    </a:moveTo>
                    <a:cubicBezTo>
                      <a:pt x="26" y="10"/>
                      <a:pt x="31" y="11"/>
                      <a:pt x="39" y="7"/>
                    </a:cubicBezTo>
                    <a:cubicBezTo>
                      <a:pt x="39" y="7"/>
                      <a:pt x="46" y="6"/>
                      <a:pt x="47" y="3"/>
                    </a:cubicBezTo>
                    <a:cubicBezTo>
                      <a:pt x="47" y="3"/>
                      <a:pt x="48" y="0"/>
                      <a:pt x="53" y="2"/>
                    </a:cubicBezTo>
                    <a:cubicBezTo>
                      <a:pt x="53" y="2"/>
                      <a:pt x="67" y="1"/>
                      <a:pt x="69" y="9"/>
                    </a:cubicBezTo>
                    <a:cubicBezTo>
                      <a:pt x="69" y="9"/>
                      <a:pt x="70" y="13"/>
                      <a:pt x="64" y="16"/>
                    </a:cubicBezTo>
                    <a:cubicBezTo>
                      <a:pt x="64" y="16"/>
                      <a:pt x="60" y="20"/>
                      <a:pt x="61" y="26"/>
                    </a:cubicBezTo>
                    <a:cubicBezTo>
                      <a:pt x="61" y="26"/>
                      <a:pt x="65" y="35"/>
                      <a:pt x="69" y="33"/>
                    </a:cubicBezTo>
                    <a:cubicBezTo>
                      <a:pt x="69" y="33"/>
                      <a:pt x="81" y="33"/>
                      <a:pt x="82" y="36"/>
                    </a:cubicBezTo>
                    <a:cubicBezTo>
                      <a:pt x="82" y="36"/>
                      <a:pt x="88" y="42"/>
                      <a:pt x="84" y="45"/>
                    </a:cubicBezTo>
                    <a:cubicBezTo>
                      <a:pt x="84" y="45"/>
                      <a:pt x="81" y="46"/>
                      <a:pt x="79" y="48"/>
                    </a:cubicBezTo>
                    <a:cubicBezTo>
                      <a:pt x="79" y="48"/>
                      <a:pt x="78" y="49"/>
                      <a:pt x="75" y="48"/>
                    </a:cubicBezTo>
                    <a:cubicBezTo>
                      <a:pt x="75" y="48"/>
                      <a:pt x="68" y="48"/>
                      <a:pt x="69" y="55"/>
                    </a:cubicBezTo>
                    <a:cubicBezTo>
                      <a:pt x="69" y="70"/>
                      <a:pt x="69" y="70"/>
                      <a:pt x="69" y="70"/>
                    </a:cubicBezTo>
                    <a:cubicBezTo>
                      <a:pt x="69" y="70"/>
                      <a:pt x="65" y="83"/>
                      <a:pt x="58" y="89"/>
                    </a:cubicBezTo>
                    <a:cubicBezTo>
                      <a:pt x="58" y="89"/>
                      <a:pt x="54" y="92"/>
                      <a:pt x="53" y="92"/>
                    </a:cubicBezTo>
                    <a:cubicBezTo>
                      <a:pt x="53" y="92"/>
                      <a:pt x="51" y="93"/>
                      <a:pt x="48" y="96"/>
                    </a:cubicBezTo>
                    <a:cubicBezTo>
                      <a:pt x="48" y="96"/>
                      <a:pt x="47" y="97"/>
                      <a:pt x="45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24" y="97"/>
                      <a:pt x="22" y="96"/>
                      <a:pt x="20" y="97"/>
                    </a:cubicBezTo>
                    <a:cubicBezTo>
                      <a:pt x="20" y="97"/>
                      <a:pt x="18" y="96"/>
                      <a:pt x="18" y="95"/>
                    </a:cubicBezTo>
                    <a:cubicBezTo>
                      <a:pt x="18" y="95"/>
                      <a:pt x="19" y="94"/>
                      <a:pt x="17" y="95"/>
                    </a:cubicBezTo>
                    <a:cubicBezTo>
                      <a:pt x="17" y="95"/>
                      <a:pt x="16" y="93"/>
                      <a:pt x="14" y="94"/>
                    </a:cubicBezTo>
                    <a:cubicBezTo>
                      <a:pt x="4" y="89"/>
                      <a:pt x="4" y="89"/>
                      <a:pt x="4" y="89"/>
                    </a:cubicBezTo>
                    <a:cubicBezTo>
                      <a:pt x="4" y="89"/>
                      <a:pt x="0" y="87"/>
                      <a:pt x="6" y="88"/>
                    </a:cubicBezTo>
                    <a:cubicBezTo>
                      <a:pt x="6" y="88"/>
                      <a:pt x="19" y="93"/>
                      <a:pt x="14" y="89"/>
                    </a:cubicBezTo>
                    <a:cubicBezTo>
                      <a:pt x="14" y="89"/>
                      <a:pt x="11" y="86"/>
                      <a:pt x="15" y="86"/>
                    </a:cubicBezTo>
                    <a:cubicBezTo>
                      <a:pt x="15" y="86"/>
                      <a:pt x="30" y="87"/>
                      <a:pt x="40" y="81"/>
                    </a:cubicBezTo>
                    <a:cubicBezTo>
                      <a:pt x="40" y="81"/>
                      <a:pt x="61" y="73"/>
                      <a:pt x="55" y="54"/>
                    </a:cubicBezTo>
                    <a:cubicBezTo>
                      <a:pt x="55" y="54"/>
                      <a:pt x="48" y="50"/>
                      <a:pt x="38" y="53"/>
                    </a:cubicBezTo>
                    <a:cubicBezTo>
                      <a:pt x="38" y="53"/>
                      <a:pt x="29" y="59"/>
                      <a:pt x="25" y="57"/>
                    </a:cubicBezTo>
                    <a:cubicBezTo>
                      <a:pt x="25" y="57"/>
                      <a:pt x="17" y="51"/>
                      <a:pt x="15" y="44"/>
                    </a:cubicBezTo>
                    <a:cubicBezTo>
                      <a:pt x="15" y="44"/>
                      <a:pt x="12" y="40"/>
                      <a:pt x="16" y="42"/>
                    </a:cubicBezTo>
                    <a:cubicBezTo>
                      <a:pt x="16" y="42"/>
                      <a:pt x="17" y="44"/>
                      <a:pt x="23" y="43"/>
                    </a:cubicBezTo>
                    <a:cubicBezTo>
                      <a:pt x="23" y="43"/>
                      <a:pt x="28" y="44"/>
                      <a:pt x="30" y="42"/>
                    </a:cubicBezTo>
                    <a:cubicBezTo>
                      <a:pt x="30" y="42"/>
                      <a:pt x="35" y="41"/>
                      <a:pt x="42" y="40"/>
                    </a:cubicBezTo>
                    <a:cubicBezTo>
                      <a:pt x="42" y="40"/>
                      <a:pt x="49" y="39"/>
                      <a:pt x="51" y="38"/>
                    </a:cubicBezTo>
                    <a:cubicBezTo>
                      <a:pt x="51" y="38"/>
                      <a:pt x="53" y="35"/>
                      <a:pt x="49" y="35"/>
                    </a:cubicBezTo>
                    <a:cubicBezTo>
                      <a:pt x="49" y="35"/>
                      <a:pt x="39" y="37"/>
                      <a:pt x="42" y="21"/>
                    </a:cubicBezTo>
                    <a:cubicBezTo>
                      <a:pt x="42" y="21"/>
                      <a:pt x="50" y="9"/>
                      <a:pt x="45" y="12"/>
                    </a:cubicBezTo>
                    <a:cubicBezTo>
                      <a:pt x="45" y="12"/>
                      <a:pt x="37" y="17"/>
                      <a:pt x="31" y="15"/>
                    </a:cubicBezTo>
                    <a:cubicBezTo>
                      <a:pt x="31" y="15"/>
                      <a:pt x="27" y="15"/>
                      <a:pt x="25" y="12"/>
                    </a:cubicBezTo>
                    <a:cubicBezTo>
                      <a:pt x="25" y="12"/>
                      <a:pt x="22" y="7"/>
                      <a:pt x="2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4" name="Freeform 13">
                <a:extLst>
                  <a:ext uri="{FF2B5EF4-FFF2-40B4-BE49-F238E27FC236}">
                    <a16:creationId xmlns="" xmlns:a16="http://schemas.microsoft.com/office/drawing/2014/main" id="{39D54FD1-4C99-4941-A27F-38196AE2B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962"/>
                <a:ext cx="151" cy="247"/>
              </a:xfrm>
              <a:custGeom>
                <a:avLst/>
                <a:gdLst>
                  <a:gd name="T0" fmla="*/ 37 w 79"/>
                  <a:gd name="T1" fmla="*/ 7 h 128"/>
                  <a:gd name="T2" fmla="*/ 39 w 79"/>
                  <a:gd name="T3" fmla="*/ 5 h 128"/>
                  <a:gd name="T4" fmla="*/ 49 w 79"/>
                  <a:gd name="T5" fmla="*/ 8 h 128"/>
                  <a:gd name="T6" fmla="*/ 58 w 79"/>
                  <a:gd name="T7" fmla="*/ 12 h 128"/>
                  <a:gd name="T8" fmla="*/ 60 w 79"/>
                  <a:gd name="T9" fmla="*/ 19 h 128"/>
                  <a:gd name="T10" fmla="*/ 61 w 79"/>
                  <a:gd name="T11" fmla="*/ 26 h 128"/>
                  <a:gd name="T12" fmla="*/ 69 w 79"/>
                  <a:gd name="T13" fmla="*/ 33 h 128"/>
                  <a:gd name="T14" fmla="*/ 70 w 79"/>
                  <a:gd name="T15" fmla="*/ 33 h 128"/>
                  <a:gd name="T16" fmla="*/ 74 w 79"/>
                  <a:gd name="T17" fmla="*/ 38 h 128"/>
                  <a:gd name="T18" fmla="*/ 75 w 79"/>
                  <a:gd name="T19" fmla="*/ 41 h 128"/>
                  <a:gd name="T20" fmla="*/ 77 w 79"/>
                  <a:gd name="T21" fmla="*/ 47 h 128"/>
                  <a:gd name="T22" fmla="*/ 70 w 79"/>
                  <a:gd name="T23" fmla="*/ 58 h 128"/>
                  <a:gd name="T24" fmla="*/ 66 w 79"/>
                  <a:gd name="T25" fmla="*/ 61 h 128"/>
                  <a:gd name="T26" fmla="*/ 62 w 79"/>
                  <a:gd name="T27" fmla="*/ 69 h 128"/>
                  <a:gd name="T28" fmla="*/ 56 w 79"/>
                  <a:gd name="T29" fmla="*/ 77 h 128"/>
                  <a:gd name="T30" fmla="*/ 48 w 79"/>
                  <a:gd name="T31" fmla="*/ 94 h 128"/>
                  <a:gd name="T32" fmla="*/ 44 w 79"/>
                  <a:gd name="T33" fmla="*/ 103 h 128"/>
                  <a:gd name="T34" fmla="*/ 38 w 79"/>
                  <a:gd name="T35" fmla="*/ 107 h 128"/>
                  <a:gd name="T36" fmla="*/ 36 w 79"/>
                  <a:gd name="T37" fmla="*/ 111 h 128"/>
                  <a:gd name="T38" fmla="*/ 33 w 79"/>
                  <a:gd name="T39" fmla="*/ 115 h 128"/>
                  <a:gd name="T40" fmla="*/ 25 w 79"/>
                  <a:gd name="T41" fmla="*/ 119 h 128"/>
                  <a:gd name="T42" fmla="*/ 18 w 79"/>
                  <a:gd name="T43" fmla="*/ 122 h 128"/>
                  <a:gd name="T44" fmla="*/ 13 w 79"/>
                  <a:gd name="T45" fmla="*/ 123 h 128"/>
                  <a:gd name="T46" fmla="*/ 11 w 79"/>
                  <a:gd name="T47" fmla="*/ 125 h 128"/>
                  <a:gd name="T48" fmla="*/ 3 w 79"/>
                  <a:gd name="T49" fmla="*/ 127 h 128"/>
                  <a:gd name="T50" fmla="*/ 9 w 79"/>
                  <a:gd name="T51" fmla="*/ 111 h 128"/>
                  <a:gd name="T52" fmla="*/ 14 w 79"/>
                  <a:gd name="T53" fmla="*/ 103 h 128"/>
                  <a:gd name="T54" fmla="*/ 18 w 79"/>
                  <a:gd name="T55" fmla="*/ 99 h 128"/>
                  <a:gd name="T56" fmla="*/ 20 w 79"/>
                  <a:gd name="T57" fmla="*/ 99 h 128"/>
                  <a:gd name="T58" fmla="*/ 25 w 79"/>
                  <a:gd name="T59" fmla="*/ 93 h 128"/>
                  <a:gd name="T60" fmla="*/ 23 w 79"/>
                  <a:gd name="T61" fmla="*/ 90 h 128"/>
                  <a:gd name="T62" fmla="*/ 23 w 79"/>
                  <a:gd name="T63" fmla="*/ 85 h 128"/>
                  <a:gd name="T64" fmla="*/ 22 w 79"/>
                  <a:gd name="T65" fmla="*/ 83 h 128"/>
                  <a:gd name="T66" fmla="*/ 18 w 79"/>
                  <a:gd name="T67" fmla="*/ 81 h 128"/>
                  <a:gd name="T68" fmla="*/ 15 w 79"/>
                  <a:gd name="T69" fmla="*/ 80 h 128"/>
                  <a:gd name="T70" fmla="*/ 9 w 79"/>
                  <a:gd name="T71" fmla="*/ 69 h 128"/>
                  <a:gd name="T72" fmla="*/ 27 w 79"/>
                  <a:gd name="T73" fmla="*/ 67 h 128"/>
                  <a:gd name="T74" fmla="*/ 36 w 79"/>
                  <a:gd name="T75" fmla="*/ 55 h 128"/>
                  <a:gd name="T76" fmla="*/ 35 w 79"/>
                  <a:gd name="T77" fmla="*/ 52 h 128"/>
                  <a:gd name="T78" fmla="*/ 36 w 79"/>
                  <a:gd name="T79" fmla="*/ 49 h 128"/>
                  <a:gd name="T80" fmla="*/ 36 w 79"/>
                  <a:gd name="T81" fmla="*/ 45 h 128"/>
                  <a:gd name="T82" fmla="*/ 37 w 79"/>
                  <a:gd name="T83" fmla="*/ 42 h 128"/>
                  <a:gd name="T84" fmla="*/ 37 w 79"/>
                  <a:gd name="T85" fmla="*/ 39 h 128"/>
                  <a:gd name="T86" fmla="*/ 38 w 79"/>
                  <a:gd name="T87" fmla="*/ 36 h 128"/>
                  <a:gd name="T88" fmla="*/ 38 w 79"/>
                  <a:gd name="T89" fmla="*/ 33 h 128"/>
                  <a:gd name="T90" fmla="*/ 39 w 79"/>
                  <a:gd name="T91" fmla="*/ 32 h 128"/>
                  <a:gd name="T92" fmla="*/ 40 w 79"/>
                  <a:gd name="T93" fmla="*/ 29 h 128"/>
                  <a:gd name="T94" fmla="*/ 39 w 79"/>
                  <a:gd name="T95" fmla="*/ 25 h 128"/>
                  <a:gd name="T96" fmla="*/ 37 w 79"/>
                  <a:gd name="T97" fmla="*/ 22 h 128"/>
                  <a:gd name="T98" fmla="*/ 37 w 79"/>
                  <a:gd name="T99" fmla="*/ 7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9" h="128">
                    <a:moveTo>
                      <a:pt x="37" y="7"/>
                    </a:moveTo>
                    <a:cubicBezTo>
                      <a:pt x="37" y="7"/>
                      <a:pt x="33" y="0"/>
                      <a:pt x="39" y="5"/>
                    </a:cubicBezTo>
                    <a:cubicBezTo>
                      <a:pt x="39" y="5"/>
                      <a:pt x="46" y="5"/>
                      <a:pt x="49" y="8"/>
                    </a:cubicBezTo>
                    <a:cubicBezTo>
                      <a:pt x="49" y="8"/>
                      <a:pt x="55" y="11"/>
                      <a:pt x="58" y="12"/>
                    </a:cubicBezTo>
                    <a:cubicBezTo>
                      <a:pt x="58" y="12"/>
                      <a:pt x="60" y="12"/>
                      <a:pt x="60" y="19"/>
                    </a:cubicBezTo>
                    <a:cubicBezTo>
                      <a:pt x="60" y="19"/>
                      <a:pt x="59" y="26"/>
                      <a:pt x="61" y="26"/>
                    </a:cubicBezTo>
                    <a:cubicBezTo>
                      <a:pt x="61" y="26"/>
                      <a:pt x="67" y="31"/>
                      <a:pt x="69" y="33"/>
                    </a:cubicBezTo>
                    <a:cubicBezTo>
                      <a:pt x="69" y="33"/>
                      <a:pt x="69" y="34"/>
                      <a:pt x="70" y="33"/>
                    </a:cubicBezTo>
                    <a:cubicBezTo>
                      <a:pt x="70" y="33"/>
                      <a:pt x="74" y="33"/>
                      <a:pt x="74" y="38"/>
                    </a:cubicBezTo>
                    <a:cubicBezTo>
                      <a:pt x="74" y="38"/>
                      <a:pt x="73" y="41"/>
                      <a:pt x="75" y="41"/>
                    </a:cubicBezTo>
                    <a:cubicBezTo>
                      <a:pt x="75" y="41"/>
                      <a:pt x="79" y="42"/>
                      <a:pt x="77" y="47"/>
                    </a:cubicBezTo>
                    <a:cubicBezTo>
                      <a:pt x="77" y="47"/>
                      <a:pt x="77" y="56"/>
                      <a:pt x="70" y="58"/>
                    </a:cubicBezTo>
                    <a:cubicBezTo>
                      <a:pt x="70" y="58"/>
                      <a:pt x="67" y="58"/>
                      <a:pt x="66" y="61"/>
                    </a:cubicBezTo>
                    <a:cubicBezTo>
                      <a:pt x="66" y="61"/>
                      <a:pt x="62" y="66"/>
                      <a:pt x="62" y="69"/>
                    </a:cubicBezTo>
                    <a:cubicBezTo>
                      <a:pt x="62" y="69"/>
                      <a:pt x="60" y="73"/>
                      <a:pt x="56" y="77"/>
                    </a:cubicBezTo>
                    <a:cubicBezTo>
                      <a:pt x="56" y="77"/>
                      <a:pt x="47" y="82"/>
                      <a:pt x="48" y="94"/>
                    </a:cubicBezTo>
                    <a:cubicBezTo>
                      <a:pt x="48" y="94"/>
                      <a:pt x="51" y="100"/>
                      <a:pt x="44" y="103"/>
                    </a:cubicBezTo>
                    <a:cubicBezTo>
                      <a:pt x="44" y="103"/>
                      <a:pt x="42" y="103"/>
                      <a:pt x="38" y="107"/>
                    </a:cubicBezTo>
                    <a:cubicBezTo>
                      <a:pt x="38" y="107"/>
                      <a:pt x="36" y="110"/>
                      <a:pt x="36" y="111"/>
                    </a:cubicBezTo>
                    <a:cubicBezTo>
                      <a:pt x="36" y="111"/>
                      <a:pt x="33" y="114"/>
                      <a:pt x="33" y="115"/>
                    </a:cubicBezTo>
                    <a:cubicBezTo>
                      <a:pt x="33" y="115"/>
                      <a:pt x="31" y="118"/>
                      <a:pt x="25" y="119"/>
                    </a:cubicBezTo>
                    <a:cubicBezTo>
                      <a:pt x="25" y="119"/>
                      <a:pt x="20" y="119"/>
                      <a:pt x="18" y="122"/>
                    </a:cubicBezTo>
                    <a:cubicBezTo>
                      <a:pt x="18" y="122"/>
                      <a:pt x="15" y="124"/>
                      <a:pt x="13" y="123"/>
                    </a:cubicBezTo>
                    <a:cubicBezTo>
                      <a:pt x="13" y="123"/>
                      <a:pt x="12" y="123"/>
                      <a:pt x="11" y="125"/>
                    </a:cubicBezTo>
                    <a:cubicBezTo>
                      <a:pt x="11" y="125"/>
                      <a:pt x="8" y="128"/>
                      <a:pt x="3" y="127"/>
                    </a:cubicBezTo>
                    <a:cubicBezTo>
                      <a:pt x="3" y="127"/>
                      <a:pt x="7" y="116"/>
                      <a:pt x="9" y="111"/>
                    </a:cubicBezTo>
                    <a:cubicBezTo>
                      <a:pt x="9" y="111"/>
                      <a:pt x="11" y="105"/>
                      <a:pt x="14" y="103"/>
                    </a:cubicBezTo>
                    <a:cubicBezTo>
                      <a:pt x="14" y="103"/>
                      <a:pt x="15" y="98"/>
                      <a:pt x="18" y="99"/>
                    </a:cubicBezTo>
                    <a:cubicBezTo>
                      <a:pt x="18" y="99"/>
                      <a:pt x="19" y="101"/>
                      <a:pt x="20" y="99"/>
                    </a:cubicBezTo>
                    <a:cubicBezTo>
                      <a:pt x="20" y="99"/>
                      <a:pt x="24" y="93"/>
                      <a:pt x="25" y="93"/>
                    </a:cubicBezTo>
                    <a:cubicBezTo>
                      <a:pt x="25" y="93"/>
                      <a:pt x="24" y="90"/>
                      <a:pt x="23" y="90"/>
                    </a:cubicBezTo>
                    <a:cubicBezTo>
                      <a:pt x="23" y="90"/>
                      <a:pt x="22" y="87"/>
                      <a:pt x="23" y="85"/>
                    </a:cubicBezTo>
                    <a:cubicBezTo>
                      <a:pt x="23" y="85"/>
                      <a:pt x="24" y="84"/>
                      <a:pt x="22" y="83"/>
                    </a:cubicBezTo>
                    <a:cubicBezTo>
                      <a:pt x="22" y="83"/>
                      <a:pt x="19" y="79"/>
                      <a:pt x="18" y="81"/>
                    </a:cubicBezTo>
                    <a:cubicBezTo>
                      <a:pt x="18" y="81"/>
                      <a:pt x="17" y="81"/>
                      <a:pt x="15" y="80"/>
                    </a:cubicBezTo>
                    <a:cubicBezTo>
                      <a:pt x="15" y="80"/>
                      <a:pt x="0" y="69"/>
                      <a:pt x="9" y="69"/>
                    </a:cubicBezTo>
                    <a:cubicBezTo>
                      <a:pt x="9" y="69"/>
                      <a:pt x="18" y="72"/>
                      <a:pt x="27" y="67"/>
                    </a:cubicBezTo>
                    <a:cubicBezTo>
                      <a:pt x="27" y="67"/>
                      <a:pt x="29" y="66"/>
                      <a:pt x="36" y="55"/>
                    </a:cubicBezTo>
                    <a:cubicBezTo>
                      <a:pt x="36" y="55"/>
                      <a:pt x="37" y="53"/>
                      <a:pt x="35" y="52"/>
                    </a:cubicBezTo>
                    <a:cubicBezTo>
                      <a:pt x="35" y="52"/>
                      <a:pt x="35" y="50"/>
                      <a:pt x="36" y="49"/>
                    </a:cubicBezTo>
                    <a:cubicBezTo>
                      <a:pt x="36" y="49"/>
                      <a:pt x="36" y="48"/>
                      <a:pt x="36" y="45"/>
                    </a:cubicBezTo>
                    <a:cubicBezTo>
                      <a:pt x="36" y="45"/>
                      <a:pt x="36" y="43"/>
                      <a:pt x="37" y="42"/>
                    </a:cubicBezTo>
                    <a:cubicBezTo>
                      <a:pt x="37" y="42"/>
                      <a:pt x="38" y="40"/>
                      <a:pt x="37" y="39"/>
                    </a:cubicBezTo>
                    <a:cubicBezTo>
                      <a:pt x="37" y="39"/>
                      <a:pt x="37" y="37"/>
                      <a:pt x="38" y="36"/>
                    </a:cubicBezTo>
                    <a:cubicBezTo>
                      <a:pt x="38" y="36"/>
                      <a:pt x="38" y="35"/>
                      <a:pt x="38" y="33"/>
                    </a:cubicBezTo>
                    <a:cubicBezTo>
                      <a:pt x="38" y="33"/>
                      <a:pt x="37" y="32"/>
                      <a:pt x="39" y="32"/>
                    </a:cubicBezTo>
                    <a:cubicBezTo>
                      <a:pt x="39" y="32"/>
                      <a:pt x="41" y="33"/>
                      <a:pt x="40" y="29"/>
                    </a:cubicBezTo>
                    <a:cubicBezTo>
                      <a:pt x="40" y="29"/>
                      <a:pt x="39" y="27"/>
                      <a:pt x="39" y="25"/>
                    </a:cubicBezTo>
                    <a:cubicBezTo>
                      <a:pt x="37" y="22"/>
                      <a:pt x="37" y="22"/>
                      <a:pt x="37" y="22"/>
                    </a:cubicBezTo>
                    <a:lnTo>
                      <a:pt x="3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5" name="Freeform 14">
                <a:extLst>
                  <a:ext uri="{FF2B5EF4-FFF2-40B4-BE49-F238E27FC236}">
                    <a16:creationId xmlns="" xmlns:a16="http://schemas.microsoft.com/office/drawing/2014/main" id="{7FA397AD-49FA-4741-8684-AE19844BA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138"/>
                <a:ext cx="63" cy="70"/>
              </a:xfrm>
              <a:custGeom>
                <a:avLst/>
                <a:gdLst>
                  <a:gd name="T0" fmla="*/ 3 w 33"/>
                  <a:gd name="T1" fmla="*/ 8 h 36"/>
                  <a:gd name="T2" fmla="*/ 7 w 33"/>
                  <a:gd name="T3" fmla="*/ 3 h 36"/>
                  <a:gd name="T4" fmla="*/ 13 w 33"/>
                  <a:gd name="T5" fmla="*/ 4 h 36"/>
                  <a:gd name="T6" fmla="*/ 23 w 33"/>
                  <a:gd name="T7" fmla="*/ 12 h 36"/>
                  <a:gd name="T8" fmla="*/ 30 w 33"/>
                  <a:gd name="T9" fmla="*/ 18 h 36"/>
                  <a:gd name="T10" fmla="*/ 31 w 33"/>
                  <a:gd name="T11" fmla="*/ 25 h 36"/>
                  <a:gd name="T12" fmla="*/ 30 w 33"/>
                  <a:gd name="T13" fmla="*/ 28 h 36"/>
                  <a:gd name="T14" fmla="*/ 28 w 33"/>
                  <a:gd name="T15" fmla="*/ 31 h 36"/>
                  <a:gd name="T16" fmla="*/ 19 w 33"/>
                  <a:gd name="T17" fmla="*/ 34 h 36"/>
                  <a:gd name="T18" fmla="*/ 12 w 33"/>
                  <a:gd name="T19" fmla="*/ 33 h 36"/>
                  <a:gd name="T20" fmla="*/ 8 w 33"/>
                  <a:gd name="T21" fmla="*/ 30 h 36"/>
                  <a:gd name="T22" fmla="*/ 5 w 33"/>
                  <a:gd name="T23" fmla="*/ 29 h 36"/>
                  <a:gd name="T24" fmla="*/ 2 w 33"/>
                  <a:gd name="T25" fmla="*/ 25 h 36"/>
                  <a:gd name="T26" fmla="*/ 2 w 33"/>
                  <a:gd name="T27" fmla="*/ 19 h 36"/>
                  <a:gd name="T28" fmla="*/ 3 w 33"/>
                  <a:gd name="T29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36">
                    <a:moveTo>
                      <a:pt x="3" y="8"/>
                    </a:moveTo>
                    <a:cubicBezTo>
                      <a:pt x="3" y="8"/>
                      <a:pt x="4" y="0"/>
                      <a:pt x="7" y="3"/>
                    </a:cubicBezTo>
                    <a:cubicBezTo>
                      <a:pt x="7" y="3"/>
                      <a:pt x="10" y="4"/>
                      <a:pt x="13" y="4"/>
                    </a:cubicBezTo>
                    <a:cubicBezTo>
                      <a:pt x="13" y="4"/>
                      <a:pt x="19" y="7"/>
                      <a:pt x="23" y="12"/>
                    </a:cubicBezTo>
                    <a:cubicBezTo>
                      <a:pt x="23" y="12"/>
                      <a:pt x="28" y="17"/>
                      <a:pt x="30" y="18"/>
                    </a:cubicBezTo>
                    <a:cubicBezTo>
                      <a:pt x="30" y="18"/>
                      <a:pt x="33" y="20"/>
                      <a:pt x="31" y="25"/>
                    </a:cubicBezTo>
                    <a:cubicBezTo>
                      <a:pt x="31" y="25"/>
                      <a:pt x="29" y="27"/>
                      <a:pt x="30" y="28"/>
                    </a:cubicBezTo>
                    <a:cubicBezTo>
                      <a:pt x="30" y="28"/>
                      <a:pt x="29" y="30"/>
                      <a:pt x="28" y="31"/>
                    </a:cubicBezTo>
                    <a:cubicBezTo>
                      <a:pt x="28" y="31"/>
                      <a:pt x="24" y="36"/>
                      <a:pt x="19" y="34"/>
                    </a:cubicBezTo>
                    <a:cubicBezTo>
                      <a:pt x="19" y="34"/>
                      <a:pt x="15" y="34"/>
                      <a:pt x="12" y="33"/>
                    </a:cubicBezTo>
                    <a:cubicBezTo>
                      <a:pt x="12" y="33"/>
                      <a:pt x="9" y="32"/>
                      <a:pt x="8" y="30"/>
                    </a:cubicBezTo>
                    <a:cubicBezTo>
                      <a:pt x="8" y="30"/>
                      <a:pt x="6" y="29"/>
                      <a:pt x="5" y="29"/>
                    </a:cubicBezTo>
                    <a:cubicBezTo>
                      <a:pt x="5" y="29"/>
                      <a:pt x="4" y="29"/>
                      <a:pt x="2" y="25"/>
                    </a:cubicBezTo>
                    <a:cubicBezTo>
                      <a:pt x="2" y="25"/>
                      <a:pt x="0" y="23"/>
                      <a:pt x="2" y="19"/>
                    </a:cubicBezTo>
                    <a:cubicBezTo>
                      <a:pt x="2" y="19"/>
                      <a:pt x="4" y="14"/>
                      <a:pt x="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6" name="Freeform 15">
                <a:extLst>
                  <a:ext uri="{FF2B5EF4-FFF2-40B4-BE49-F238E27FC236}">
                    <a16:creationId xmlns="" xmlns:a16="http://schemas.microsoft.com/office/drawing/2014/main" id="{A23C6269-FF4F-0F4C-B525-C2D26341A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064"/>
                <a:ext cx="36" cy="142"/>
              </a:xfrm>
              <a:custGeom>
                <a:avLst/>
                <a:gdLst>
                  <a:gd name="T0" fmla="*/ 0 w 19"/>
                  <a:gd name="T1" fmla="*/ 48 h 73"/>
                  <a:gd name="T2" fmla="*/ 1 w 19"/>
                  <a:gd name="T3" fmla="*/ 27 h 73"/>
                  <a:gd name="T4" fmla="*/ 1 w 19"/>
                  <a:gd name="T5" fmla="*/ 24 h 73"/>
                  <a:gd name="T6" fmla="*/ 1 w 19"/>
                  <a:gd name="T7" fmla="*/ 12 h 73"/>
                  <a:gd name="T8" fmla="*/ 3 w 19"/>
                  <a:gd name="T9" fmla="*/ 10 h 73"/>
                  <a:gd name="T10" fmla="*/ 3 w 19"/>
                  <a:gd name="T11" fmla="*/ 7 h 73"/>
                  <a:gd name="T12" fmla="*/ 3 w 19"/>
                  <a:gd name="T13" fmla="*/ 5 h 73"/>
                  <a:gd name="T14" fmla="*/ 7 w 19"/>
                  <a:gd name="T15" fmla="*/ 3 h 73"/>
                  <a:gd name="T16" fmla="*/ 6 w 19"/>
                  <a:gd name="T17" fmla="*/ 8 h 73"/>
                  <a:gd name="T18" fmla="*/ 9 w 19"/>
                  <a:gd name="T19" fmla="*/ 26 h 73"/>
                  <a:gd name="T20" fmla="*/ 11 w 19"/>
                  <a:gd name="T21" fmla="*/ 30 h 73"/>
                  <a:gd name="T22" fmla="*/ 14 w 19"/>
                  <a:gd name="T23" fmla="*/ 37 h 73"/>
                  <a:gd name="T24" fmla="*/ 14 w 19"/>
                  <a:gd name="T25" fmla="*/ 42 h 73"/>
                  <a:gd name="T26" fmla="*/ 15 w 19"/>
                  <a:gd name="T27" fmla="*/ 43 h 73"/>
                  <a:gd name="T28" fmla="*/ 17 w 19"/>
                  <a:gd name="T29" fmla="*/ 45 h 73"/>
                  <a:gd name="T30" fmla="*/ 16 w 19"/>
                  <a:gd name="T31" fmla="*/ 54 h 73"/>
                  <a:gd name="T32" fmla="*/ 17 w 19"/>
                  <a:gd name="T33" fmla="*/ 57 h 73"/>
                  <a:gd name="T34" fmla="*/ 18 w 19"/>
                  <a:gd name="T35" fmla="*/ 59 h 73"/>
                  <a:gd name="T36" fmla="*/ 18 w 19"/>
                  <a:gd name="T37" fmla="*/ 61 h 73"/>
                  <a:gd name="T38" fmla="*/ 18 w 19"/>
                  <a:gd name="T39" fmla="*/ 70 h 73"/>
                  <a:gd name="T40" fmla="*/ 13 w 19"/>
                  <a:gd name="T41" fmla="*/ 71 h 73"/>
                  <a:gd name="T42" fmla="*/ 0 w 19"/>
                  <a:gd name="T43" fmla="*/ 48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73">
                    <a:moveTo>
                      <a:pt x="0" y="48"/>
                    </a:moveTo>
                    <a:cubicBezTo>
                      <a:pt x="0" y="48"/>
                      <a:pt x="0" y="28"/>
                      <a:pt x="1" y="27"/>
                    </a:cubicBezTo>
                    <a:cubicBezTo>
                      <a:pt x="1" y="27"/>
                      <a:pt x="1" y="26"/>
                      <a:pt x="1" y="24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1"/>
                      <a:pt x="3" y="10"/>
                    </a:cubicBezTo>
                    <a:cubicBezTo>
                      <a:pt x="3" y="10"/>
                      <a:pt x="2" y="7"/>
                      <a:pt x="3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5"/>
                      <a:pt x="4" y="0"/>
                      <a:pt x="7" y="3"/>
                    </a:cubicBezTo>
                    <a:cubicBezTo>
                      <a:pt x="7" y="3"/>
                      <a:pt x="8" y="5"/>
                      <a:pt x="6" y="8"/>
                    </a:cubicBezTo>
                    <a:cubicBezTo>
                      <a:pt x="6" y="8"/>
                      <a:pt x="3" y="11"/>
                      <a:pt x="9" y="26"/>
                    </a:cubicBezTo>
                    <a:cubicBezTo>
                      <a:pt x="9" y="26"/>
                      <a:pt x="9" y="28"/>
                      <a:pt x="11" y="30"/>
                    </a:cubicBezTo>
                    <a:cubicBezTo>
                      <a:pt x="11" y="30"/>
                      <a:pt x="14" y="32"/>
                      <a:pt x="14" y="37"/>
                    </a:cubicBezTo>
                    <a:cubicBezTo>
                      <a:pt x="14" y="37"/>
                      <a:pt x="14" y="40"/>
                      <a:pt x="14" y="42"/>
                    </a:cubicBezTo>
                    <a:cubicBezTo>
                      <a:pt x="14" y="42"/>
                      <a:pt x="12" y="44"/>
                      <a:pt x="15" y="43"/>
                    </a:cubicBezTo>
                    <a:cubicBezTo>
                      <a:pt x="15" y="43"/>
                      <a:pt x="17" y="43"/>
                      <a:pt x="17" y="45"/>
                    </a:cubicBezTo>
                    <a:cubicBezTo>
                      <a:pt x="17" y="45"/>
                      <a:pt x="16" y="52"/>
                      <a:pt x="16" y="54"/>
                    </a:cubicBezTo>
                    <a:cubicBezTo>
                      <a:pt x="16" y="54"/>
                      <a:pt x="18" y="56"/>
                      <a:pt x="17" y="57"/>
                    </a:cubicBezTo>
                    <a:cubicBezTo>
                      <a:pt x="17" y="57"/>
                      <a:pt x="17" y="58"/>
                      <a:pt x="18" y="59"/>
                    </a:cubicBezTo>
                    <a:cubicBezTo>
                      <a:pt x="18" y="59"/>
                      <a:pt x="18" y="59"/>
                      <a:pt x="18" y="61"/>
                    </a:cubicBezTo>
                    <a:cubicBezTo>
                      <a:pt x="18" y="61"/>
                      <a:pt x="19" y="69"/>
                      <a:pt x="18" y="70"/>
                    </a:cubicBezTo>
                    <a:cubicBezTo>
                      <a:pt x="18" y="70"/>
                      <a:pt x="16" y="73"/>
                      <a:pt x="13" y="71"/>
                    </a:cubicBezTo>
                    <a:cubicBezTo>
                      <a:pt x="13" y="71"/>
                      <a:pt x="3" y="62"/>
                      <a:pt x="0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7" name="Freeform 16">
                <a:extLst>
                  <a:ext uri="{FF2B5EF4-FFF2-40B4-BE49-F238E27FC236}">
                    <a16:creationId xmlns="" xmlns:a16="http://schemas.microsoft.com/office/drawing/2014/main" id="{809E0305-931A-3149-A98A-88FA80217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85"/>
                <a:ext cx="35" cy="60"/>
              </a:xfrm>
              <a:custGeom>
                <a:avLst/>
                <a:gdLst>
                  <a:gd name="T0" fmla="*/ 7 w 18"/>
                  <a:gd name="T1" fmla="*/ 5 h 31"/>
                  <a:gd name="T2" fmla="*/ 8 w 18"/>
                  <a:gd name="T3" fmla="*/ 2 h 31"/>
                  <a:gd name="T4" fmla="*/ 11 w 18"/>
                  <a:gd name="T5" fmla="*/ 3 h 31"/>
                  <a:gd name="T6" fmla="*/ 18 w 18"/>
                  <a:gd name="T7" fmla="*/ 25 h 31"/>
                  <a:gd name="T8" fmla="*/ 11 w 18"/>
                  <a:gd name="T9" fmla="*/ 28 h 31"/>
                  <a:gd name="T10" fmla="*/ 7 w 18"/>
                  <a:gd name="T11" fmla="*/ 25 h 31"/>
                  <a:gd name="T12" fmla="*/ 2 w 18"/>
                  <a:gd name="T13" fmla="*/ 25 h 31"/>
                  <a:gd name="T14" fmla="*/ 2 w 18"/>
                  <a:gd name="T15" fmla="*/ 22 h 31"/>
                  <a:gd name="T16" fmla="*/ 7 w 18"/>
                  <a:gd name="T17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1">
                    <a:moveTo>
                      <a:pt x="7" y="5"/>
                    </a:moveTo>
                    <a:cubicBezTo>
                      <a:pt x="7" y="5"/>
                      <a:pt x="6" y="4"/>
                      <a:pt x="8" y="2"/>
                    </a:cubicBezTo>
                    <a:cubicBezTo>
                      <a:pt x="8" y="2"/>
                      <a:pt x="10" y="0"/>
                      <a:pt x="11" y="3"/>
                    </a:cubicBezTo>
                    <a:cubicBezTo>
                      <a:pt x="11" y="3"/>
                      <a:pt x="18" y="18"/>
                      <a:pt x="18" y="25"/>
                    </a:cubicBezTo>
                    <a:cubicBezTo>
                      <a:pt x="18" y="25"/>
                      <a:pt x="17" y="31"/>
                      <a:pt x="11" y="28"/>
                    </a:cubicBezTo>
                    <a:cubicBezTo>
                      <a:pt x="11" y="28"/>
                      <a:pt x="9" y="27"/>
                      <a:pt x="7" y="25"/>
                    </a:cubicBezTo>
                    <a:cubicBezTo>
                      <a:pt x="7" y="25"/>
                      <a:pt x="5" y="26"/>
                      <a:pt x="2" y="25"/>
                    </a:cubicBezTo>
                    <a:cubicBezTo>
                      <a:pt x="2" y="25"/>
                      <a:pt x="0" y="24"/>
                      <a:pt x="2" y="22"/>
                    </a:cubicBezTo>
                    <a:cubicBezTo>
                      <a:pt x="2" y="22"/>
                      <a:pt x="7" y="13"/>
                      <a:pt x="7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8" name="Freeform 17">
                <a:extLst>
                  <a:ext uri="{FF2B5EF4-FFF2-40B4-BE49-F238E27FC236}">
                    <a16:creationId xmlns="" xmlns:a16="http://schemas.microsoft.com/office/drawing/2014/main" id="{C138BBB5-75D6-594D-AE6F-63C5A97D18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69" y="1956"/>
                <a:ext cx="218" cy="246"/>
              </a:xfrm>
              <a:custGeom>
                <a:avLst/>
                <a:gdLst>
                  <a:gd name="T0" fmla="*/ 98 w 114"/>
                  <a:gd name="T1" fmla="*/ 50 h 127"/>
                  <a:gd name="T2" fmla="*/ 110 w 114"/>
                  <a:gd name="T3" fmla="*/ 70 h 127"/>
                  <a:gd name="T4" fmla="*/ 98 w 114"/>
                  <a:gd name="T5" fmla="*/ 83 h 127"/>
                  <a:gd name="T6" fmla="*/ 82 w 114"/>
                  <a:gd name="T7" fmla="*/ 103 h 127"/>
                  <a:gd name="T8" fmla="*/ 83 w 114"/>
                  <a:gd name="T9" fmla="*/ 119 h 127"/>
                  <a:gd name="T10" fmla="*/ 79 w 114"/>
                  <a:gd name="T11" fmla="*/ 85 h 127"/>
                  <a:gd name="T12" fmla="*/ 97 w 114"/>
                  <a:gd name="T13" fmla="*/ 64 h 127"/>
                  <a:gd name="T14" fmla="*/ 88 w 114"/>
                  <a:gd name="T15" fmla="*/ 51 h 127"/>
                  <a:gd name="T16" fmla="*/ 79 w 114"/>
                  <a:gd name="T17" fmla="*/ 45 h 127"/>
                  <a:gd name="T18" fmla="*/ 38 w 114"/>
                  <a:gd name="T19" fmla="*/ 47 h 127"/>
                  <a:gd name="T20" fmla="*/ 53 w 114"/>
                  <a:gd name="T21" fmla="*/ 40 h 127"/>
                  <a:gd name="T22" fmla="*/ 54 w 114"/>
                  <a:gd name="T23" fmla="*/ 3 h 127"/>
                  <a:gd name="T24" fmla="*/ 61 w 114"/>
                  <a:gd name="T25" fmla="*/ 3 h 127"/>
                  <a:gd name="T26" fmla="*/ 67 w 114"/>
                  <a:gd name="T27" fmla="*/ 27 h 127"/>
                  <a:gd name="T28" fmla="*/ 69 w 114"/>
                  <a:gd name="T29" fmla="*/ 43 h 127"/>
                  <a:gd name="T30" fmla="*/ 79 w 114"/>
                  <a:gd name="T31" fmla="*/ 49 h 127"/>
                  <a:gd name="T32" fmla="*/ 71 w 114"/>
                  <a:gd name="T33" fmla="*/ 53 h 127"/>
                  <a:gd name="T34" fmla="*/ 76 w 114"/>
                  <a:gd name="T35" fmla="*/ 64 h 127"/>
                  <a:gd name="T36" fmla="*/ 72 w 114"/>
                  <a:gd name="T37" fmla="*/ 73 h 127"/>
                  <a:gd name="T38" fmla="*/ 62 w 114"/>
                  <a:gd name="T39" fmla="*/ 95 h 127"/>
                  <a:gd name="T40" fmla="*/ 77 w 114"/>
                  <a:gd name="T41" fmla="*/ 88 h 127"/>
                  <a:gd name="T42" fmla="*/ 79 w 114"/>
                  <a:gd name="T43" fmla="*/ 120 h 127"/>
                  <a:gd name="T44" fmla="*/ 65 w 114"/>
                  <a:gd name="T45" fmla="*/ 120 h 127"/>
                  <a:gd name="T46" fmla="*/ 54 w 114"/>
                  <a:gd name="T47" fmla="*/ 119 h 127"/>
                  <a:gd name="T48" fmla="*/ 33 w 114"/>
                  <a:gd name="T49" fmla="*/ 115 h 127"/>
                  <a:gd name="T50" fmla="*/ 38 w 114"/>
                  <a:gd name="T51" fmla="*/ 109 h 127"/>
                  <a:gd name="T52" fmla="*/ 49 w 114"/>
                  <a:gd name="T53" fmla="*/ 98 h 127"/>
                  <a:gd name="T54" fmla="*/ 50 w 114"/>
                  <a:gd name="T55" fmla="*/ 84 h 127"/>
                  <a:gd name="T56" fmla="*/ 43 w 114"/>
                  <a:gd name="T57" fmla="*/ 67 h 127"/>
                  <a:gd name="T58" fmla="*/ 51 w 114"/>
                  <a:gd name="T59" fmla="*/ 61 h 127"/>
                  <a:gd name="T60" fmla="*/ 53 w 114"/>
                  <a:gd name="T61" fmla="*/ 50 h 127"/>
                  <a:gd name="T62" fmla="*/ 35 w 114"/>
                  <a:gd name="T63" fmla="*/ 59 h 127"/>
                  <a:gd name="T64" fmla="*/ 33 w 114"/>
                  <a:gd name="T65" fmla="*/ 51 h 127"/>
                  <a:gd name="T66" fmla="*/ 0 w 114"/>
                  <a:gd name="T67" fmla="*/ 78 h 127"/>
                  <a:gd name="T68" fmla="*/ 0 w 114"/>
                  <a:gd name="T69" fmla="*/ 76 h 127"/>
                  <a:gd name="T70" fmla="*/ 13 w 114"/>
                  <a:gd name="T71" fmla="*/ 63 h 127"/>
                  <a:gd name="T72" fmla="*/ 33 w 114"/>
                  <a:gd name="T73" fmla="*/ 51 h 127"/>
                  <a:gd name="T74" fmla="*/ 30 w 114"/>
                  <a:gd name="T75" fmla="*/ 63 h 127"/>
                  <a:gd name="T76" fmla="*/ 18 w 114"/>
                  <a:gd name="T77" fmla="*/ 69 h 127"/>
                  <a:gd name="T78" fmla="*/ 12 w 114"/>
                  <a:gd name="T79" fmla="*/ 86 h 127"/>
                  <a:gd name="T80" fmla="*/ 26 w 114"/>
                  <a:gd name="T81" fmla="*/ 106 h 127"/>
                  <a:gd name="T82" fmla="*/ 33 w 114"/>
                  <a:gd name="T83" fmla="*/ 115 h 127"/>
                  <a:gd name="T84" fmla="*/ 13 w 114"/>
                  <a:gd name="T85" fmla="*/ 98 h 127"/>
                  <a:gd name="T86" fmla="*/ 3 w 114"/>
                  <a:gd name="T87" fmla="*/ 82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4" h="127">
                    <a:moveTo>
                      <a:pt x="79" y="45"/>
                    </a:moveTo>
                    <a:cubicBezTo>
                      <a:pt x="86" y="47"/>
                      <a:pt x="95" y="49"/>
                      <a:pt x="98" y="50"/>
                    </a:cubicBezTo>
                    <a:cubicBezTo>
                      <a:pt x="98" y="50"/>
                      <a:pt x="106" y="52"/>
                      <a:pt x="112" y="63"/>
                    </a:cubicBezTo>
                    <a:cubicBezTo>
                      <a:pt x="112" y="63"/>
                      <a:pt x="114" y="64"/>
                      <a:pt x="110" y="70"/>
                    </a:cubicBezTo>
                    <a:cubicBezTo>
                      <a:pt x="110" y="70"/>
                      <a:pt x="106" y="75"/>
                      <a:pt x="101" y="77"/>
                    </a:cubicBezTo>
                    <a:cubicBezTo>
                      <a:pt x="101" y="77"/>
                      <a:pt x="99" y="78"/>
                      <a:pt x="98" y="83"/>
                    </a:cubicBezTo>
                    <a:cubicBezTo>
                      <a:pt x="98" y="83"/>
                      <a:pt x="91" y="93"/>
                      <a:pt x="87" y="95"/>
                    </a:cubicBezTo>
                    <a:cubicBezTo>
                      <a:pt x="87" y="95"/>
                      <a:pt x="81" y="97"/>
                      <a:pt x="82" y="103"/>
                    </a:cubicBezTo>
                    <a:cubicBezTo>
                      <a:pt x="82" y="103"/>
                      <a:pt x="88" y="109"/>
                      <a:pt x="86" y="117"/>
                    </a:cubicBezTo>
                    <a:cubicBezTo>
                      <a:pt x="86" y="117"/>
                      <a:pt x="86" y="119"/>
                      <a:pt x="83" y="119"/>
                    </a:cubicBezTo>
                    <a:cubicBezTo>
                      <a:pt x="83" y="119"/>
                      <a:pt x="82" y="119"/>
                      <a:pt x="79" y="120"/>
                    </a:cubicBezTo>
                    <a:cubicBezTo>
                      <a:pt x="79" y="85"/>
                      <a:pt x="79" y="85"/>
                      <a:pt x="79" y="85"/>
                    </a:cubicBezTo>
                    <a:cubicBezTo>
                      <a:pt x="83" y="81"/>
                      <a:pt x="89" y="76"/>
                      <a:pt x="89" y="76"/>
                    </a:cubicBezTo>
                    <a:cubicBezTo>
                      <a:pt x="90" y="73"/>
                      <a:pt x="97" y="64"/>
                      <a:pt x="97" y="64"/>
                    </a:cubicBezTo>
                    <a:cubicBezTo>
                      <a:pt x="98" y="63"/>
                      <a:pt x="97" y="59"/>
                      <a:pt x="97" y="59"/>
                    </a:cubicBezTo>
                    <a:cubicBezTo>
                      <a:pt x="97" y="57"/>
                      <a:pt x="88" y="51"/>
                      <a:pt x="88" y="51"/>
                    </a:cubicBezTo>
                    <a:cubicBezTo>
                      <a:pt x="87" y="50"/>
                      <a:pt x="83" y="50"/>
                      <a:pt x="79" y="49"/>
                    </a:cubicBezTo>
                    <a:lnTo>
                      <a:pt x="79" y="45"/>
                    </a:lnTo>
                    <a:close/>
                    <a:moveTo>
                      <a:pt x="33" y="51"/>
                    </a:moveTo>
                    <a:cubicBezTo>
                      <a:pt x="35" y="50"/>
                      <a:pt x="37" y="48"/>
                      <a:pt x="38" y="47"/>
                    </a:cubicBezTo>
                    <a:cubicBezTo>
                      <a:pt x="38" y="47"/>
                      <a:pt x="42" y="44"/>
                      <a:pt x="46" y="43"/>
                    </a:cubicBezTo>
                    <a:cubicBezTo>
                      <a:pt x="46" y="43"/>
                      <a:pt x="53" y="42"/>
                      <a:pt x="53" y="40"/>
                    </a:cubicBezTo>
                    <a:cubicBezTo>
                      <a:pt x="53" y="40"/>
                      <a:pt x="54" y="34"/>
                      <a:pt x="54" y="32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0"/>
                      <a:pt x="57" y="2"/>
                    </a:cubicBezTo>
                    <a:cubicBezTo>
                      <a:pt x="57" y="2"/>
                      <a:pt x="58" y="4"/>
                      <a:pt x="61" y="3"/>
                    </a:cubicBezTo>
                    <a:cubicBezTo>
                      <a:pt x="61" y="3"/>
                      <a:pt x="64" y="3"/>
                      <a:pt x="65" y="10"/>
                    </a:cubicBezTo>
                    <a:cubicBezTo>
                      <a:pt x="65" y="10"/>
                      <a:pt x="67" y="19"/>
                      <a:pt x="67" y="27"/>
                    </a:cubicBezTo>
                    <a:cubicBezTo>
                      <a:pt x="67" y="27"/>
                      <a:pt x="67" y="37"/>
                      <a:pt x="67" y="39"/>
                    </a:cubicBezTo>
                    <a:cubicBezTo>
                      <a:pt x="67" y="39"/>
                      <a:pt x="66" y="42"/>
                      <a:pt x="69" y="43"/>
                    </a:cubicBezTo>
                    <a:cubicBezTo>
                      <a:pt x="69" y="43"/>
                      <a:pt x="74" y="44"/>
                      <a:pt x="79" y="45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76" y="48"/>
                      <a:pt x="73" y="48"/>
                      <a:pt x="73" y="48"/>
                    </a:cubicBezTo>
                    <a:cubicBezTo>
                      <a:pt x="67" y="47"/>
                      <a:pt x="71" y="53"/>
                      <a:pt x="71" y="53"/>
                    </a:cubicBezTo>
                    <a:cubicBezTo>
                      <a:pt x="72" y="55"/>
                      <a:pt x="74" y="60"/>
                      <a:pt x="74" y="60"/>
                    </a:cubicBezTo>
                    <a:cubicBezTo>
                      <a:pt x="74" y="63"/>
                      <a:pt x="76" y="64"/>
                      <a:pt x="76" y="64"/>
                    </a:cubicBezTo>
                    <a:cubicBezTo>
                      <a:pt x="78" y="67"/>
                      <a:pt x="75" y="70"/>
                      <a:pt x="75" y="70"/>
                    </a:cubicBezTo>
                    <a:cubicBezTo>
                      <a:pt x="74" y="71"/>
                      <a:pt x="72" y="73"/>
                      <a:pt x="72" y="73"/>
                    </a:cubicBezTo>
                    <a:cubicBezTo>
                      <a:pt x="70" y="79"/>
                      <a:pt x="64" y="83"/>
                      <a:pt x="64" y="83"/>
                    </a:cubicBezTo>
                    <a:cubicBezTo>
                      <a:pt x="59" y="86"/>
                      <a:pt x="62" y="95"/>
                      <a:pt x="62" y="95"/>
                    </a:cubicBezTo>
                    <a:cubicBezTo>
                      <a:pt x="64" y="101"/>
                      <a:pt x="73" y="91"/>
                      <a:pt x="73" y="91"/>
                    </a:cubicBezTo>
                    <a:cubicBezTo>
                      <a:pt x="75" y="89"/>
                      <a:pt x="77" y="88"/>
                      <a:pt x="77" y="88"/>
                    </a:cubicBezTo>
                    <a:cubicBezTo>
                      <a:pt x="77" y="88"/>
                      <a:pt x="78" y="86"/>
                      <a:pt x="79" y="85"/>
                    </a:cubicBezTo>
                    <a:cubicBezTo>
                      <a:pt x="79" y="120"/>
                      <a:pt x="79" y="120"/>
                      <a:pt x="79" y="120"/>
                    </a:cubicBezTo>
                    <a:cubicBezTo>
                      <a:pt x="79" y="120"/>
                      <a:pt x="77" y="120"/>
                      <a:pt x="76" y="120"/>
                    </a:cubicBezTo>
                    <a:cubicBezTo>
                      <a:pt x="76" y="120"/>
                      <a:pt x="70" y="121"/>
                      <a:pt x="65" y="120"/>
                    </a:cubicBezTo>
                    <a:cubicBezTo>
                      <a:pt x="65" y="120"/>
                      <a:pt x="61" y="120"/>
                      <a:pt x="57" y="119"/>
                    </a:cubicBezTo>
                    <a:cubicBezTo>
                      <a:pt x="57" y="119"/>
                      <a:pt x="56" y="118"/>
                      <a:pt x="54" y="119"/>
                    </a:cubicBezTo>
                    <a:cubicBezTo>
                      <a:pt x="54" y="119"/>
                      <a:pt x="44" y="127"/>
                      <a:pt x="36" y="118"/>
                    </a:cubicBezTo>
                    <a:cubicBezTo>
                      <a:pt x="36" y="118"/>
                      <a:pt x="34" y="116"/>
                      <a:pt x="33" y="115"/>
                    </a:cubicBezTo>
                    <a:cubicBezTo>
                      <a:pt x="33" y="108"/>
                      <a:pt x="33" y="108"/>
                      <a:pt x="33" y="108"/>
                    </a:cubicBezTo>
                    <a:cubicBezTo>
                      <a:pt x="34" y="109"/>
                      <a:pt x="36" y="109"/>
                      <a:pt x="38" y="109"/>
                    </a:cubicBezTo>
                    <a:cubicBezTo>
                      <a:pt x="45" y="109"/>
                      <a:pt x="46" y="103"/>
                      <a:pt x="46" y="103"/>
                    </a:cubicBezTo>
                    <a:cubicBezTo>
                      <a:pt x="45" y="101"/>
                      <a:pt x="49" y="98"/>
                      <a:pt x="49" y="98"/>
                    </a:cubicBezTo>
                    <a:cubicBezTo>
                      <a:pt x="51" y="96"/>
                      <a:pt x="51" y="94"/>
                      <a:pt x="51" y="94"/>
                    </a:cubicBezTo>
                    <a:cubicBezTo>
                      <a:pt x="50" y="91"/>
                      <a:pt x="50" y="84"/>
                      <a:pt x="50" y="84"/>
                    </a:cubicBezTo>
                    <a:cubicBezTo>
                      <a:pt x="47" y="82"/>
                      <a:pt x="41" y="75"/>
                      <a:pt x="41" y="75"/>
                    </a:cubicBezTo>
                    <a:cubicBezTo>
                      <a:pt x="37" y="67"/>
                      <a:pt x="43" y="67"/>
                      <a:pt x="43" y="67"/>
                    </a:cubicBezTo>
                    <a:cubicBezTo>
                      <a:pt x="46" y="68"/>
                      <a:pt x="47" y="67"/>
                      <a:pt x="47" y="67"/>
                    </a:cubicBezTo>
                    <a:cubicBezTo>
                      <a:pt x="51" y="67"/>
                      <a:pt x="51" y="61"/>
                      <a:pt x="51" y="61"/>
                    </a:cubicBezTo>
                    <a:cubicBezTo>
                      <a:pt x="51" y="58"/>
                      <a:pt x="52" y="56"/>
                      <a:pt x="52" y="56"/>
                    </a:cubicBezTo>
                    <a:cubicBezTo>
                      <a:pt x="54" y="50"/>
                      <a:pt x="53" y="50"/>
                      <a:pt x="53" y="50"/>
                    </a:cubicBezTo>
                    <a:cubicBezTo>
                      <a:pt x="50" y="45"/>
                      <a:pt x="47" y="50"/>
                      <a:pt x="47" y="50"/>
                    </a:cubicBezTo>
                    <a:cubicBezTo>
                      <a:pt x="45" y="53"/>
                      <a:pt x="35" y="59"/>
                      <a:pt x="35" y="59"/>
                    </a:cubicBezTo>
                    <a:cubicBezTo>
                      <a:pt x="34" y="59"/>
                      <a:pt x="33" y="60"/>
                      <a:pt x="33" y="60"/>
                    </a:cubicBezTo>
                    <a:lnTo>
                      <a:pt x="33" y="51"/>
                    </a:lnTo>
                    <a:close/>
                    <a:moveTo>
                      <a:pt x="3" y="82"/>
                    </a:moveTo>
                    <a:cubicBezTo>
                      <a:pt x="3" y="82"/>
                      <a:pt x="0" y="81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7"/>
                      <a:pt x="0" y="77"/>
                      <a:pt x="0" y="76"/>
                    </a:cubicBezTo>
                    <a:cubicBezTo>
                      <a:pt x="0" y="76"/>
                      <a:pt x="0" y="74"/>
                      <a:pt x="5" y="69"/>
                    </a:cubicBezTo>
                    <a:cubicBezTo>
                      <a:pt x="5" y="69"/>
                      <a:pt x="9" y="65"/>
                      <a:pt x="13" y="63"/>
                    </a:cubicBezTo>
                    <a:cubicBezTo>
                      <a:pt x="13" y="63"/>
                      <a:pt x="22" y="57"/>
                      <a:pt x="28" y="55"/>
                    </a:cubicBezTo>
                    <a:cubicBezTo>
                      <a:pt x="28" y="55"/>
                      <a:pt x="30" y="53"/>
                      <a:pt x="33" y="51"/>
                    </a:cubicBezTo>
                    <a:cubicBezTo>
                      <a:pt x="33" y="60"/>
                      <a:pt x="33" y="60"/>
                      <a:pt x="33" y="60"/>
                    </a:cubicBezTo>
                    <a:cubicBezTo>
                      <a:pt x="31" y="62"/>
                      <a:pt x="30" y="63"/>
                      <a:pt x="30" y="63"/>
                    </a:cubicBezTo>
                    <a:cubicBezTo>
                      <a:pt x="26" y="62"/>
                      <a:pt x="22" y="65"/>
                      <a:pt x="22" y="65"/>
                    </a:cubicBezTo>
                    <a:cubicBezTo>
                      <a:pt x="17" y="67"/>
                      <a:pt x="18" y="69"/>
                      <a:pt x="18" y="69"/>
                    </a:cubicBezTo>
                    <a:cubicBezTo>
                      <a:pt x="17" y="72"/>
                      <a:pt x="14" y="78"/>
                      <a:pt x="14" y="78"/>
                    </a:cubicBezTo>
                    <a:cubicBezTo>
                      <a:pt x="13" y="79"/>
                      <a:pt x="12" y="84"/>
                      <a:pt x="12" y="86"/>
                    </a:cubicBezTo>
                    <a:cubicBezTo>
                      <a:pt x="12" y="86"/>
                      <a:pt x="14" y="92"/>
                      <a:pt x="14" y="92"/>
                    </a:cubicBezTo>
                    <a:cubicBezTo>
                      <a:pt x="16" y="97"/>
                      <a:pt x="26" y="106"/>
                      <a:pt x="26" y="106"/>
                    </a:cubicBezTo>
                    <a:cubicBezTo>
                      <a:pt x="28" y="107"/>
                      <a:pt x="30" y="108"/>
                      <a:pt x="33" y="108"/>
                    </a:cubicBezTo>
                    <a:cubicBezTo>
                      <a:pt x="33" y="115"/>
                      <a:pt x="33" y="115"/>
                      <a:pt x="33" y="115"/>
                    </a:cubicBezTo>
                    <a:cubicBezTo>
                      <a:pt x="31" y="113"/>
                      <a:pt x="29" y="111"/>
                      <a:pt x="27" y="111"/>
                    </a:cubicBezTo>
                    <a:cubicBezTo>
                      <a:pt x="27" y="111"/>
                      <a:pt x="17" y="102"/>
                      <a:pt x="13" y="98"/>
                    </a:cubicBezTo>
                    <a:cubicBezTo>
                      <a:pt x="13" y="98"/>
                      <a:pt x="7" y="92"/>
                      <a:pt x="7" y="87"/>
                    </a:cubicBezTo>
                    <a:cubicBezTo>
                      <a:pt x="7" y="87"/>
                      <a:pt x="6" y="82"/>
                      <a:pt x="3" y="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9" name="Freeform 18">
                <a:extLst>
                  <a:ext uri="{FF2B5EF4-FFF2-40B4-BE49-F238E27FC236}">
                    <a16:creationId xmlns="" xmlns:a16="http://schemas.microsoft.com/office/drawing/2014/main" id="{3BA4C66A-5734-6844-B963-9ABEAF7E6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954"/>
                <a:ext cx="212" cy="261"/>
              </a:xfrm>
              <a:custGeom>
                <a:avLst/>
                <a:gdLst>
                  <a:gd name="T0" fmla="*/ 92 w 111"/>
                  <a:gd name="T1" fmla="*/ 4 h 135"/>
                  <a:gd name="T2" fmla="*/ 108 w 111"/>
                  <a:gd name="T3" fmla="*/ 13 h 135"/>
                  <a:gd name="T4" fmla="*/ 106 w 111"/>
                  <a:gd name="T5" fmla="*/ 20 h 135"/>
                  <a:gd name="T6" fmla="*/ 98 w 111"/>
                  <a:gd name="T7" fmla="*/ 25 h 135"/>
                  <a:gd name="T8" fmla="*/ 93 w 111"/>
                  <a:gd name="T9" fmla="*/ 28 h 135"/>
                  <a:gd name="T10" fmla="*/ 68 w 111"/>
                  <a:gd name="T11" fmla="*/ 65 h 135"/>
                  <a:gd name="T12" fmla="*/ 48 w 111"/>
                  <a:gd name="T13" fmla="*/ 97 h 135"/>
                  <a:gd name="T14" fmla="*/ 27 w 111"/>
                  <a:gd name="T15" fmla="*/ 124 h 135"/>
                  <a:gd name="T16" fmla="*/ 23 w 111"/>
                  <a:gd name="T17" fmla="*/ 128 h 135"/>
                  <a:gd name="T18" fmla="*/ 20 w 111"/>
                  <a:gd name="T19" fmla="*/ 132 h 135"/>
                  <a:gd name="T20" fmla="*/ 13 w 111"/>
                  <a:gd name="T21" fmla="*/ 135 h 135"/>
                  <a:gd name="T22" fmla="*/ 8 w 111"/>
                  <a:gd name="T23" fmla="*/ 134 h 135"/>
                  <a:gd name="T24" fmla="*/ 3 w 111"/>
                  <a:gd name="T25" fmla="*/ 134 h 135"/>
                  <a:gd name="T26" fmla="*/ 4 w 111"/>
                  <a:gd name="T27" fmla="*/ 132 h 135"/>
                  <a:gd name="T28" fmla="*/ 6 w 111"/>
                  <a:gd name="T29" fmla="*/ 130 h 135"/>
                  <a:gd name="T30" fmla="*/ 8 w 111"/>
                  <a:gd name="T31" fmla="*/ 129 h 135"/>
                  <a:gd name="T32" fmla="*/ 9 w 111"/>
                  <a:gd name="T33" fmla="*/ 128 h 135"/>
                  <a:gd name="T34" fmla="*/ 11 w 111"/>
                  <a:gd name="T35" fmla="*/ 125 h 135"/>
                  <a:gd name="T36" fmla="*/ 13 w 111"/>
                  <a:gd name="T37" fmla="*/ 123 h 135"/>
                  <a:gd name="T38" fmla="*/ 31 w 111"/>
                  <a:gd name="T39" fmla="*/ 102 h 135"/>
                  <a:gd name="T40" fmla="*/ 48 w 111"/>
                  <a:gd name="T41" fmla="*/ 77 h 135"/>
                  <a:gd name="T42" fmla="*/ 58 w 111"/>
                  <a:gd name="T43" fmla="*/ 61 h 135"/>
                  <a:gd name="T44" fmla="*/ 78 w 111"/>
                  <a:gd name="T45" fmla="*/ 28 h 135"/>
                  <a:gd name="T46" fmla="*/ 58 w 111"/>
                  <a:gd name="T47" fmla="*/ 17 h 135"/>
                  <a:gd name="T48" fmla="*/ 61 w 111"/>
                  <a:gd name="T49" fmla="*/ 16 h 135"/>
                  <a:gd name="T50" fmla="*/ 81 w 111"/>
                  <a:gd name="T51" fmla="*/ 13 h 135"/>
                  <a:gd name="T52" fmla="*/ 92 w 111"/>
                  <a:gd name="T53" fmla="*/ 4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1" h="135">
                    <a:moveTo>
                      <a:pt x="92" y="4"/>
                    </a:moveTo>
                    <a:cubicBezTo>
                      <a:pt x="92" y="4"/>
                      <a:pt x="100" y="0"/>
                      <a:pt x="108" y="13"/>
                    </a:cubicBezTo>
                    <a:cubicBezTo>
                      <a:pt x="108" y="13"/>
                      <a:pt x="111" y="20"/>
                      <a:pt x="106" y="20"/>
                    </a:cubicBezTo>
                    <a:cubicBezTo>
                      <a:pt x="106" y="20"/>
                      <a:pt x="102" y="21"/>
                      <a:pt x="98" y="25"/>
                    </a:cubicBezTo>
                    <a:cubicBezTo>
                      <a:pt x="97" y="25"/>
                      <a:pt x="94" y="25"/>
                      <a:pt x="93" y="28"/>
                    </a:cubicBezTo>
                    <a:cubicBezTo>
                      <a:pt x="93" y="28"/>
                      <a:pt x="85" y="42"/>
                      <a:pt x="68" y="65"/>
                    </a:cubicBezTo>
                    <a:cubicBezTo>
                      <a:pt x="68" y="65"/>
                      <a:pt x="59" y="77"/>
                      <a:pt x="48" y="97"/>
                    </a:cubicBezTo>
                    <a:cubicBezTo>
                      <a:pt x="48" y="97"/>
                      <a:pt x="40" y="113"/>
                      <a:pt x="27" y="124"/>
                    </a:cubicBezTo>
                    <a:cubicBezTo>
                      <a:pt x="27" y="124"/>
                      <a:pt x="23" y="127"/>
                      <a:pt x="23" y="128"/>
                    </a:cubicBezTo>
                    <a:cubicBezTo>
                      <a:pt x="23" y="128"/>
                      <a:pt x="22" y="130"/>
                      <a:pt x="20" y="132"/>
                    </a:cubicBezTo>
                    <a:cubicBezTo>
                      <a:pt x="20" y="132"/>
                      <a:pt x="17" y="135"/>
                      <a:pt x="13" y="135"/>
                    </a:cubicBezTo>
                    <a:cubicBezTo>
                      <a:pt x="13" y="135"/>
                      <a:pt x="10" y="134"/>
                      <a:pt x="8" y="134"/>
                    </a:cubicBezTo>
                    <a:cubicBezTo>
                      <a:pt x="8" y="134"/>
                      <a:pt x="5" y="134"/>
                      <a:pt x="3" y="134"/>
                    </a:cubicBezTo>
                    <a:cubicBezTo>
                      <a:pt x="3" y="134"/>
                      <a:pt x="0" y="135"/>
                      <a:pt x="4" y="132"/>
                    </a:cubicBezTo>
                    <a:cubicBezTo>
                      <a:pt x="4" y="132"/>
                      <a:pt x="4" y="131"/>
                      <a:pt x="6" y="130"/>
                    </a:cubicBezTo>
                    <a:cubicBezTo>
                      <a:pt x="6" y="130"/>
                      <a:pt x="7" y="130"/>
                      <a:pt x="8" y="129"/>
                    </a:cubicBezTo>
                    <a:cubicBezTo>
                      <a:pt x="8" y="129"/>
                      <a:pt x="7" y="128"/>
                      <a:pt x="9" y="128"/>
                    </a:cubicBezTo>
                    <a:cubicBezTo>
                      <a:pt x="9" y="128"/>
                      <a:pt x="11" y="129"/>
                      <a:pt x="11" y="125"/>
                    </a:cubicBezTo>
                    <a:cubicBezTo>
                      <a:pt x="11" y="125"/>
                      <a:pt x="11" y="124"/>
                      <a:pt x="13" y="123"/>
                    </a:cubicBezTo>
                    <a:cubicBezTo>
                      <a:pt x="13" y="123"/>
                      <a:pt x="19" y="118"/>
                      <a:pt x="31" y="102"/>
                    </a:cubicBezTo>
                    <a:cubicBezTo>
                      <a:pt x="31" y="102"/>
                      <a:pt x="42" y="89"/>
                      <a:pt x="48" y="77"/>
                    </a:cubicBezTo>
                    <a:cubicBezTo>
                      <a:pt x="48" y="77"/>
                      <a:pt x="53" y="69"/>
                      <a:pt x="58" y="61"/>
                    </a:cubicBezTo>
                    <a:cubicBezTo>
                      <a:pt x="58" y="61"/>
                      <a:pt x="75" y="34"/>
                      <a:pt x="78" y="28"/>
                    </a:cubicBezTo>
                    <a:cubicBezTo>
                      <a:pt x="78" y="28"/>
                      <a:pt x="59" y="25"/>
                      <a:pt x="58" y="17"/>
                    </a:cubicBezTo>
                    <a:cubicBezTo>
                      <a:pt x="58" y="17"/>
                      <a:pt x="58" y="14"/>
                      <a:pt x="61" y="16"/>
                    </a:cubicBezTo>
                    <a:cubicBezTo>
                      <a:pt x="61" y="16"/>
                      <a:pt x="70" y="20"/>
                      <a:pt x="81" y="13"/>
                    </a:cubicBezTo>
                    <a:cubicBezTo>
                      <a:pt x="81" y="13"/>
                      <a:pt x="87" y="11"/>
                      <a:pt x="9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0" name="Freeform 19">
                <a:extLst>
                  <a:ext uri="{FF2B5EF4-FFF2-40B4-BE49-F238E27FC236}">
                    <a16:creationId xmlns="" xmlns:a16="http://schemas.microsoft.com/office/drawing/2014/main" id="{A5BFE88A-39B1-D143-AFD9-F888F310A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93"/>
                <a:ext cx="158" cy="118"/>
              </a:xfrm>
              <a:custGeom>
                <a:avLst/>
                <a:gdLst>
                  <a:gd name="T0" fmla="*/ 11 w 83"/>
                  <a:gd name="T1" fmla="*/ 29 h 61"/>
                  <a:gd name="T2" fmla="*/ 4 w 83"/>
                  <a:gd name="T3" fmla="*/ 21 h 61"/>
                  <a:gd name="T4" fmla="*/ 20 w 83"/>
                  <a:gd name="T5" fmla="*/ 27 h 61"/>
                  <a:gd name="T6" fmla="*/ 23 w 83"/>
                  <a:gd name="T7" fmla="*/ 33 h 61"/>
                  <a:gd name="T8" fmla="*/ 33 w 83"/>
                  <a:gd name="T9" fmla="*/ 46 h 61"/>
                  <a:gd name="T10" fmla="*/ 34 w 83"/>
                  <a:gd name="T11" fmla="*/ 44 h 61"/>
                  <a:gd name="T12" fmla="*/ 34 w 83"/>
                  <a:gd name="T13" fmla="*/ 39 h 61"/>
                  <a:gd name="T14" fmla="*/ 38 w 83"/>
                  <a:gd name="T15" fmla="*/ 36 h 61"/>
                  <a:gd name="T16" fmla="*/ 40 w 83"/>
                  <a:gd name="T17" fmla="*/ 35 h 61"/>
                  <a:gd name="T18" fmla="*/ 47 w 83"/>
                  <a:gd name="T19" fmla="*/ 26 h 61"/>
                  <a:gd name="T20" fmla="*/ 47 w 83"/>
                  <a:gd name="T21" fmla="*/ 19 h 61"/>
                  <a:gd name="T22" fmla="*/ 37 w 83"/>
                  <a:gd name="T23" fmla="*/ 13 h 61"/>
                  <a:gd name="T24" fmla="*/ 35 w 83"/>
                  <a:gd name="T25" fmla="*/ 11 h 61"/>
                  <a:gd name="T26" fmla="*/ 42 w 83"/>
                  <a:gd name="T27" fmla="*/ 10 h 61"/>
                  <a:gd name="T28" fmla="*/ 55 w 83"/>
                  <a:gd name="T29" fmla="*/ 4 h 61"/>
                  <a:gd name="T30" fmla="*/ 59 w 83"/>
                  <a:gd name="T31" fmla="*/ 1 h 61"/>
                  <a:gd name="T32" fmla="*/ 68 w 83"/>
                  <a:gd name="T33" fmla="*/ 3 h 61"/>
                  <a:gd name="T34" fmla="*/ 81 w 83"/>
                  <a:gd name="T35" fmla="*/ 15 h 61"/>
                  <a:gd name="T36" fmla="*/ 82 w 83"/>
                  <a:gd name="T37" fmla="*/ 18 h 61"/>
                  <a:gd name="T38" fmla="*/ 78 w 83"/>
                  <a:gd name="T39" fmla="*/ 23 h 61"/>
                  <a:gd name="T40" fmla="*/ 66 w 83"/>
                  <a:gd name="T41" fmla="*/ 34 h 61"/>
                  <a:gd name="T42" fmla="*/ 64 w 83"/>
                  <a:gd name="T43" fmla="*/ 46 h 61"/>
                  <a:gd name="T44" fmla="*/ 62 w 83"/>
                  <a:gd name="T45" fmla="*/ 53 h 61"/>
                  <a:gd name="T46" fmla="*/ 55 w 83"/>
                  <a:gd name="T47" fmla="*/ 55 h 61"/>
                  <a:gd name="T48" fmla="*/ 46 w 83"/>
                  <a:gd name="T49" fmla="*/ 59 h 61"/>
                  <a:gd name="T50" fmla="*/ 43 w 83"/>
                  <a:gd name="T51" fmla="*/ 59 h 61"/>
                  <a:gd name="T52" fmla="*/ 40 w 83"/>
                  <a:gd name="T53" fmla="*/ 58 h 61"/>
                  <a:gd name="T54" fmla="*/ 38 w 83"/>
                  <a:gd name="T55" fmla="*/ 55 h 61"/>
                  <a:gd name="T56" fmla="*/ 33 w 83"/>
                  <a:gd name="T57" fmla="*/ 51 h 61"/>
                  <a:gd name="T58" fmla="*/ 29 w 83"/>
                  <a:gd name="T59" fmla="*/ 49 h 61"/>
                  <a:gd name="T60" fmla="*/ 20 w 83"/>
                  <a:gd name="T61" fmla="*/ 35 h 61"/>
                  <a:gd name="T62" fmla="*/ 11 w 83"/>
                  <a:gd name="T63" fmla="*/ 2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3" h="61">
                    <a:moveTo>
                      <a:pt x="11" y="29"/>
                    </a:moveTo>
                    <a:cubicBezTo>
                      <a:pt x="11" y="29"/>
                      <a:pt x="0" y="23"/>
                      <a:pt x="4" y="21"/>
                    </a:cubicBezTo>
                    <a:cubicBezTo>
                      <a:pt x="4" y="21"/>
                      <a:pt x="12" y="18"/>
                      <a:pt x="20" y="27"/>
                    </a:cubicBezTo>
                    <a:cubicBezTo>
                      <a:pt x="20" y="27"/>
                      <a:pt x="21" y="30"/>
                      <a:pt x="23" y="33"/>
                    </a:cubicBezTo>
                    <a:cubicBezTo>
                      <a:pt x="23" y="33"/>
                      <a:pt x="24" y="36"/>
                      <a:pt x="33" y="46"/>
                    </a:cubicBezTo>
                    <a:cubicBezTo>
                      <a:pt x="33" y="46"/>
                      <a:pt x="34" y="47"/>
                      <a:pt x="34" y="44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6" y="35"/>
                      <a:pt x="38" y="36"/>
                    </a:cubicBezTo>
                    <a:cubicBezTo>
                      <a:pt x="38" y="36"/>
                      <a:pt x="39" y="37"/>
                      <a:pt x="40" y="35"/>
                    </a:cubicBezTo>
                    <a:cubicBezTo>
                      <a:pt x="40" y="35"/>
                      <a:pt x="45" y="31"/>
                      <a:pt x="47" y="26"/>
                    </a:cubicBezTo>
                    <a:cubicBezTo>
                      <a:pt x="47" y="26"/>
                      <a:pt x="50" y="21"/>
                      <a:pt x="47" y="19"/>
                    </a:cubicBezTo>
                    <a:cubicBezTo>
                      <a:pt x="47" y="19"/>
                      <a:pt x="40" y="15"/>
                      <a:pt x="37" y="13"/>
                    </a:cubicBezTo>
                    <a:cubicBezTo>
                      <a:pt x="37" y="13"/>
                      <a:pt x="33" y="12"/>
                      <a:pt x="35" y="11"/>
                    </a:cubicBezTo>
                    <a:cubicBezTo>
                      <a:pt x="35" y="11"/>
                      <a:pt x="37" y="10"/>
                      <a:pt x="42" y="10"/>
                    </a:cubicBezTo>
                    <a:cubicBezTo>
                      <a:pt x="42" y="10"/>
                      <a:pt x="53" y="8"/>
                      <a:pt x="55" y="4"/>
                    </a:cubicBezTo>
                    <a:cubicBezTo>
                      <a:pt x="55" y="4"/>
                      <a:pt x="56" y="0"/>
                      <a:pt x="59" y="1"/>
                    </a:cubicBezTo>
                    <a:cubicBezTo>
                      <a:pt x="59" y="1"/>
                      <a:pt x="65" y="4"/>
                      <a:pt x="68" y="3"/>
                    </a:cubicBezTo>
                    <a:cubicBezTo>
                      <a:pt x="68" y="3"/>
                      <a:pt x="79" y="3"/>
                      <a:pt x="81" y="15"/>
                    </a:cubicBezTo>
                    <a:cubicBezTo>
                      <a:pt x="81" y="15"/>
                      <a:pt x="81" y="17"/>
                      <a:pt x="82" y="18"/>
                    </a:cubicBezTo>
                    <a:cubicBezTo>
                      <a:pt x="82" y="18"/>
                      <a:pt x="83" y="22"/>
                      <a:pt x="78" y="23"/>
                    </a:cubicBezTo>
                    <a:cubicBezTo>
                      <a:pt x="78" y="23"/>
                      <a:pt x="68" y="30"/>
                      <a:pt x="66" y="34"/>
                    </a:cubicBezTo>
                    <a:cubicBezTo>
                      <a:pt x="66" y="34"/>
                      <a:pt x="62" y="42"/>
                      <a:pt x="64" y="46"/>
                    </a:cubicBezTo>
                    <a:cubicBezTo>
                      <a:pt x="64" y="46"/>
                      <a:pt x="66" y="51"/>
                      <a:pt x="62" y="53"/>
                    </a:cubicBezTo>
                    <a:cubicBezTo>
                      <a:pt x="62" y="53"/>
                      <a:pt x="59" y="55"/>
                      <a:pt x="55" y="55"/>
                    </a:cubicBezTo>
                    <a:cubicBezTo>
                      <a:pt x="55" y="55"/>
                      <a:pt x="50" y="54"/>
                      <a:pt x="46" y="59"/>
                    </a:cubicBezTo>
                    <a:cubicBezTo>
                      <a:pt x="46" y="59"/>
                      <a:pt x="46" y="61"/>
                      <a:pt x="43" y="59"/>
                    </a:cubicBezTo>
                    <a:cubicBezTo>
                      <a:pt x="43" y="59"/>
                      <a:pt x="43" y="58"/>
                      <a:pt x="40" y="58"/>
                    </a:cubicBezTo>
                    <a:cubicBezTo>
                      <a:pt x="40" y="58"/>
                      <a:pt x="38" y="58"/>
                      <a:pt x="38" y="55"/>
                    </a:cubicBezTo>
                    <a:cubicBezTo>
                      <a:pt x="38" y="55"/>
                      <a:pt x="37" y="52"/>
                      <a:pt x="33" y="51"/>
                    </a:cubicBezTo>
                    <a:cubicBezTo>
                      <a:pt x="33" y="51"/>
                      <a:pt x="31" y="52"/>
                      <a:pt x="29" y="49"/>
                    </a:cubicBezTo>
                    <a:cubicBezTo>
                      <a:pt x="29" y="49"/>
                      <a:pt x="23" y="39"/>
                      <a:pt x="20" y="35"/>
                    </a:cubicBezTo>
                    <a:cubicBezTo>
                      <a:pt x="20" y="35"/>
                      <a:pt x="16" y="30"/>
                      <a:pt x="1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1" name="Freeform 20">
                <a:extLst>
                  <a:ext uri="{FF2B5EF4-FFF2-40B4-BE49-F238E27FC236}">
                    <a16:creationId xmlns="" xmlns:a16="http://schemas.microsoft.com/office/drawing/2014/main" id="{6017E3F1-79AA-FB4C-A334-ABF02186E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116"/>
                <a:ext cx="19" cy="97"/>
              </a:xfrm>
              <a:custGeom>
                <a:avLst/>
                <a:gdLst>
                  <a:gd name="T0" fmla="*/ 10 w 10"/>
                  <a:gd name="T1" fmla="*/ 50 h 50"/>
                  <a:gd name="T2" fmla="*/ 6 w 10"/>
                  <a:gd name="T3" fmla="*/ 50 h 50"/>
                  <a:gd name="T4" fmla="*/ 0 w 10"/>
                  <a:gd name="T5" fmla="*/ 25 h 50"/>
                  <a:gd name="T6" fmla="*/ 6 w 10"/>
                  <a:gd name="T7" fmla="*/ 0 h 50"/>
                  <a:gd name="T8" fmla="*/ 10 w 10"/>
                  <a:gd name="T9" fmla="*/ 0 h 50"/>
                  <a:gd name="T10" fmla="*/ 4 w 10"/>
                  <a:gd name="T11" fmla="*/ 25 h 50"/>
                  <a:gd name="T12" fmla="*/ 10 w 10"/>
                  <a:gd name="T13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10" y="50"/>
                    </a:moveTo>
                    <a:cubicBezTo>
                      <a:pt x="6" y="50"/>
                      <a:pt x="6" y="50"/>
                      <a:pt x="6" y="50"/>
                    </a:cubicBezTo>
                    <a:cubicBezTo>
                      <a:pt x="2" y="43"/>
                      <a:pt x="0" y="35"/>
                      <a:pt x="0" y="25"/>
                    </a:cubicBezTo>
                    <a:cubicBezTo>
                      <a:pt x="0" y="15"/>
                      <a:pt x="2" y="7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8"/>
                      <a:pt x="4" y="16"/>
                      <a:pt x="4" y="25"/>
                    </a:cubicBezTo>
                    <a:cubicBezTo>
                      <a:pt x="4" y="35"/>
                      <a:pt x="6" y="43"/>
                      <a:pt x="10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2" name="Freeform 21">
                <a:extLst>
                  <a:ext uri="{FF2B5EF4-FFF2-40B4-BE49-F238E27FC236}">
                    <a16:creationId xmlns="" xmlns:a16="http://schemas.microsoft.com/office/drawing/2014/main" id="{B7BA8CFE-222F-454E-83CC-B9309C10CF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94" y="2116"/>
                <a:ext cx="95" cy="99"/>
              </a:xfrm>
              <a:custGeom>
                <a:avLst/>
                <a:gdLst>
                  <a:gd name="T0" fmla="*/ 15 w 50"/>
                  <a:gd name="T1" fmla="*/ 0 h 51"/>
                  <a:gd name="T2" fmla="*/ 19 w 50"/>
                  <a:gd name="T3" fmla="*/ 3 h 51"/>
                  <a:gd name="T4" fmla="*/ 16 w 50"/>
                  <a:gd name="T5" fmla="*/ 5 h 51"/>
                  <a:gd name="T6" fmla="*/ 14 w 50"/>
                  <a:gd name="T7" fmla="*/ 26 h 51"/>
                  <a:gd name="T8" fmla="*/ 14 w 50"/>
                  <a:gd name="T9" fmla="*/ 30 h 51"/>
                  <a:gd name="T10" fmla="*/ 11 w 50"/>
                  <a:gd name="T11" fmla="*/ 26 h 51"/>
                  <a:gd name="T12" fmla="*/ 8 w 50"/>
                  <a:gd name="T13" fmla="*/ 16 h 51"/>
                  <a:gd name="T14" fmla="*/ 0 w 50"/>
                  <a:gd name="T15" fmla="*/ 18 h 51"/>
                  <a:gd name="T16" fmla="*/ 25 w 50"/>
                  <a:gd name="T17" fmla="*/ 35 h 51"/>
                  <a:gd name="T18" fmla="*/ 24 w 50"/>
                  <a:gd name="T19" fmla="*/ 29 h 51"/>
                  <a:gd name="T20" fmla="*/ 29 w 50"/>
                  <a:gd name="T21" fmla="*/ 29 h 51"/>
                  <a:gd name="T22" fmla="*/ 28 w 50"/>
                  <a:gd name="T23" fmla="*/ 34 h 51"/>
                  <a:gd name="T24" fmla="*/ 46 w 50"/>
                  <a:gd name="T25" fmla="*/ 35 h 51"/>
                  <a:gd name="T26" fmla="*/ 50 w 50"/>
                  <a:gd name="T27" fmla="*/ 38 h 51"/>
                  <a:gd name="T28" fmla="*/ 46 w 50"/>
                  <a:gd name="T29" fmla="*/ 38 h 51"/>
                  <a:gd name="T30" fmla="*/ 28 w 50"/>
                  <a:gd name="T31" fmla="*/ 46 h 51"/>
                  <a:gd name="T32" fmla="*/ 28 w 50"/>
                  <a:gd name="T33" fmla="*/ 51 h 51"/>
                  <a:gd name="T34" fmla="*/ 25 w 50"/>
                  <a:gd name="T35" fmla="*/ 46 h 51"/>
                  <a:gd name="T36" fmla="*/ 6 w 50"/>
                  <a:gd name="T37" fmla="*/ 38 h 51"/>
                  <a:gd name="T38" fmla="*/ 2 w 50"/>
                  <a:gd name="T39" fmla="*/ 35 h 51"/>
                  <a:gd name="T40" fmla="*/ 27 w 50"/>
                  <a:gd name="T41" fmla="*/ 13 h 51"/>
                  <a:gd name="T42" fmla="*/ 27 w 50"/>
                  <a:gd name="T43" fmla="*/ 0 h 51"/>
                  <a:gd name="T44" fmla="*/ 32 w 50"/>
                  <a:gd name="T45" fmla="*/ 1 h 51"/>
                  <a:gd name="T46" fmla="*/ 31 w 50"/>
                  <a:gd name="T47" fmla="*/ 6 h 51"/>
                  <a:gd name="T48" fmla="*/ 44 w 50"/>
                  <a:gd name="T49" fmla="*/ 3 h 51"/>
                  <a:gd name="T50" fmla="*/ 47 w 50"/>
                  <a:gd name="T51" fmla="*/ 7 h 51"/>
                  <a:gd name="T52" fmla="*/ 41 w 50"/>
                  <a:gd name="T53" fmla="*/ 9 h 51"/>
                  <a:gd name="T54" fmla="*/ 31 w 50"/>
                  <a:gd name="T55" fmla="*/ 22 h 51"/>
                  <a:gd name="T56" fmla="*/ 46 w 50"/>
                  <a:gd name="T57" fmla="*/ 22 h 51"/>
                  <a:gd name="T58" fmla="*/ 50 w 50"/>
                  <a:gd name="T59" fmla="*/ 20 h 51"/>
                  <a:gd name="T60" fmla="*/ 49 w 50"/>
                  <a:gd name="T61" fmla="*/ 24 h 51"/>
                  <a:gd name="T62" fmla="*/ 32 w 50"/>
                  <a:gd name="T63" fmla="*/ 29 h 51"/>
                  <a:gd name="T64" fmla="*/ 27 w 50"/>
                  <a:gd name="T65" fmla="*/ 16 h 51"/>
                  <a:gd name="T66" fmla="*/ 18 w 50"/>
                  <a:gd name="T67" fmla="*/ 17 h 51"/>
                  <a:gd name="T68" fmla="*/ 27 w 50"/>
                  <a:gd name="T69" fmla="*/ 1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0" h="51">
                    <a:moveTo>
                      <a:pt x="0" y="18"/>
                    </a:moveTo>
                    <a:cubicBezTo>
                      <a:pt x="8" y="13"/>
                      <a:pt x="13" y="6"/>
                      <a:pt x="15" y="0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2"/>
                      <a:pt x="20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3"/>
                      <a:pt x="17" y="4"/>
                      <a:pt x="16" y="5"/>
                    </a:cubicBezTo>
                    <a:cubicBezTo>
                      <a:pt x="15" y="7"/>
                      <a:pt x="15" y="9"/>
                      <a:pt x="14" y="10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6"/>
                      <a:pt x="14" y="27"/>
                      <a:pt x="14" y="29"/>
                    </a:cubicBezTo>
                    <a:cubicBezTo>
                      <a:pt x="14" y="29"/>
                      <a:pt x="14" y="30"/>
                      <a:pt x="14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28"/>
                      <a:pt x="11" y="27"/>
                      <a:pt x="11" y="26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4"/>
                      <a:pt x="9" y="15"/>
                      <a:pt x="8" y="16"/>
                    </a:cubicBezTo>
                    <a:cubicBezTo>
                      <a:pt x="7" y="17"/>
                      <a:pt x="6" y="18"/>
                      <a:pt x="3" y="21"/>
                    </a:cubicBezTo>
                    <a:cubicBezTo>
                      <a:pt x="2" y="19"/>
                      <a:pt x="1" y="19"/>
                      <a:pt x="0" y="18"/>
                    </a:cubicBezTo>
                    <a:close/>
                    <a:moveTo>
                      <a:pt x="6" y="35"/>
                    </a:moveTo>
                    <a:cubicBezTo>
                      <a:pt x="25" y="35"/>
                      <a:pt x="25" y="35"/>
                      <a:pt x="25" y="35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33"/>
                      <a:pt x="24" y="31"/>
                      <a:pt x="24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8" y="30"/>
                      <a:pt x="28" y="32"/>
                      <a:pt x="28" y="34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46" y="35"/>
                      <a:pt x="46" y="35"/>
                      <a:pt x="46" y="35"/>
                    </a:cubicBezTo>
                    <a:cubicBezTo>
                      <a:pt x="47" y="35"/>
                      <a:pt x="48" y="35"/>
                      <a:pt x="50" y="35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50" y="38"/>
                      <a:pt x="49" y="38"/>
                      <a:pt x="48" y="38"/>
                    </a:cubicBezTo>
                    <a:cubicBezTo>
                      <a:pt x="48" y="38"/>
                      <a:pt x="47" y="38"/>
                      <a:pt x="46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8" y="47"/>
                      <a:pt x="28" y="48"/>
                      <a:pt x="28" y="49"/>
                    </a:cubicBezTo>
                    <a:cubicBezTo>
                      <a:pt x="28" y="50"/>
                      <a:pt x="28" y="50"/>
                      <a:pt x="28" y="51"/>
                    </a:cubicBezTo>
                    <a:cubicBezTo>
                      <a:pt x="24" y="51"/>
                      <a:pt x="24" y="51"/>
                      <a:pt x="24" y="51"/>
                    </a:cubicBezTo>
                    <a:cubicBezTo>
                      <a:pt x="24" y="48"/>
                      <a:pt x="25" y="47"/>
                      <a:pt x="25" y="46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5" y="38"/>
                      <a:pt x="3" y="38"/>
                      <a:pt x="2" y="38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3" y="35"/>
                      <a:pt x="4" y="35"/>
                      <a:pt x="6" y="35"/>
                    </a:cubicBezTo>
                    <a:close/>
                    <a:moveTo>
                      <a:pt x="27" y="13"/>
                    </a:move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3"/>
                      <a:pt x="27" y="0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3"/>
                      <a:pt x="31" y="6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6" y="9"/>
                      <a:pt x="40" y="6"/>
                      <a:pt x="44" y="3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8"/>
                      <a:pt x="46" y="8"/>
                      <a:pt x="46" y="8"/>
                    </a:cubicBezTo>
                    <a:cubicBezTo>
                      <a:pt x="44" y="8"/>
                      <a:pt x="42" y="9"/>
                      <a:pt x="41" y="9"/>
                    </a:cubicBezTo>
                    <a:cubicBezTo>
                      <a:pt x="39" y="11"/>
                      <a:pt x="36" y="13"/>
                      <a:pt x="31" y="15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0" y="25"/>
                      <a:pt x="32" y="26"/>
                      <a:pt x="38" y="26"/>
                    </a:cubicBezTo>
                    <a:cubicBezTo>
                      <a:pt x="43" y="26"/>
                      <a:pt x="46" y="25"/>
                      <a:pt x="46" y="22"/>
                    </a:cubicBezTo>
                    <a:cubicBezTo>
                      <a:pt x="46" y="21"/>
                      <a:pt x="46" y="20"/>
                      <a:pt x="46" y="19"/>
                    </a:cubicBezTo>
                    <a:cubicBezTo>
                      <a:pt x="48" y="20"/>
                      <a:pt x="49" y="20"/>
                      <a:pt x="50" y="20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2"/>
                      <a:pt x="50" y="23"/>
                      <a:pt x="49" y="24"/>
                    </a:cubicBezTo>
                    <a:cubicBezTo>
                      <a:pt x="48" y="27"/>
                      <a:pt x="45" y="29"/>
                      <a:pt x="40" y="29"/>
                    </a:cubicBezTo>
                    <a:cubicBezTo>
                      <a:pt x="35" y="29"/>
                      <a:pt x="33" y="29"/>
                      <a:pt x="32" y="29"/>
                    </a:cubicBezTo>
                    <a:cubicBezTo>
                      <a:pt x="29" y="28"/>
                      <a:pt x="27" y="27"/>
                      <a:pt x="27" y="24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7"/>
                      <a:pt x="22" y="18"/>
                      <a:pt x="20" y="19"/>
                    </a:cubicBezTo>
                    <a:cubicBezTo>
                      <a:pt x="19" y="19"/>
                      <a:pt x="18" y="18"/>
                      <a:pt x="18" y="17"/>
                    </a:cubicBezTo>
                    <a:cubicBezTo>
                      <a:pt x="17" y="17"/>
                      <a:pt x="17" y="16"/>
                      <a:pt x="17" y="16"/>
                    </a:cubicBezTo>
                    <a:cubicBezTo>
                      <a:pt x="20" y="16"/>
                      <a:pt x="23" y="15"/>
                      <a:pt x="27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3" name="Freeform 22">
                <a:extLst>
                  <a:ext uri="{FF2B5EF4-FFF2-40B4-BE49-F238E27FC236}">
                    <a16:creationId xmlns="" xmlns:a16="http://schemas.microsoft.com/office/drawing/2014/main" id="{A67304A4-1D8F-9C4A-8A6B-896D067D1B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03" y="2115"/>
                <a:ext cx="93" cy="100"/>
              </a:xfrm>
              <a:custGeom>
                <a:avLst/>
                <a:gdLst>
                  <a:gd name="T0" fmla="*/ 19 w 49"/>
                  <a:gd name="T1" fmla="*/ 0 h 52"/>
                  <a:gd name="T2" fmla="*/ 22 w 49"/>
                  <a:gd name="T3" fmla="*/ 1 h 52"/>
                  <a:gd name="T4" fmla="*/ 23 w 49"/>
                  <a:gd name="T5" fmla="*/ 1 h 52"/>
                  <a:gd name="T6" fmla="*/ 22 w 49"/>
                  <a:gd name="T7" fmla="*/ 2 h 52"/>
                  <a:gd name="T8" fmla="*/ 21 w 49"/>
                  <a:gd name="T9" fmla="*/ 4 h 52"/>
                  <a:gd name="T10" fmla="*/ 20 w 49"/>
                  <a:gd name="T11" fmla="*/ 6 h 52"/>
                  <a:gd name="T12" fmla="*/ 19 w 49"/>
                  <a:gd name="T13" fmla="*/ 9 h 52"/>
                  <a:gd name="T14" fmla="*/ 44 w 49"/>
                  <a:gd name="T15" fmla="*/ 9 h 52"/>
                  <a:gd name="T16" fmla="*/ 47 w 49"/>
                  <a:gd name="T17" fmla="*/ 8 h 52"/>
                  <a:gd name="T18" fmla="*/ 49 w 49"/>
                  <a:gd name="T19" fmla="*/ 8 h 52"/>
                  <a:gd name="T20" fmla="*/ 49 w 49"/>
                  <a:gd name="T21" fmla="*/ 12 h 52"/>
                  <a:gd name="T22" fmla="*/ 47 w 49"/>
                  <a:gd name="T23" fmla="*/ 11 h 52"/>
                  <a:gd name="T24" fmla="*/ 44 w 49"/>
                  <a:gd name="T25" fmla="*/ 11 h 52"/>
                  <a:gd name="T26" fmla="*/ 18 w 49"/>
                  <a:gd name="T27" fmla="*/ 11 h 52"/>
                  <a:gd name="T28" fmla="*/ 11 w 49"/>
                  <a:gd name="T29" fmla="*/ 25 h 52"/>
                  <a:gd name="T30" fmla="*/ 24 w 49"/>
                  <a:gd name="T31" fmla="*/ 25 h 52"/>
                  <a:gd name="T32" fmla="*/ 24 w 49"/>
                  <a:gd name="T33" fmla="*/ 21 h 52"/>
                  <a:gd name="T34" fmla="*/ 24 w 49"/>
                  <a:gd name="T35" fmla="*/ 16 h 52"/>
                  <a:gd name="T36" fmla="*/ 28 w 49"/>
                  <a:gd name="T37" fmla="*/ 16 h 52"/>
                  <a:gd name="T38" fmla="*/ 28 w 49"/>
                  <a:gd name="T39" fmla="*/ 17 h 52"/>
                  <a:gd name="T40" fmla="*/ 28 w 49"/>
                  <a:gd name="T41" fmla="*/ 17 h 52"/>
                  <a:gd name="T42" fmla="*/ 27 w 49"/>
                  <a:gd name="T43" fmla="*/ 21 h 52"/>
                  <a:gd name="T44" fmla="*/ 27 w 49"/>
                  <a:gd name="T45" fmla="*/ 25 h 52"/>
                  <a:gd name="T46" fmla="*/ 39 w 49"/>
                  <a:gd name="T47" fmla="*/ 25 h 52"/>
                  <a:gd name="T48" fmla="*/ 44 w 49"/>
                  <a:gd name="T49" fmla="*/ 25 h 52"/>
                  <a:gd name="T50" fmla="*/ 44 w 49"/>
                  <a:gd name="T51" fmla="*/ 28 h 52"/>
                  <a:gd name="T52" fmla="*/ 39 w 49"/>
                  <a:gd name="T53" fmla="*/ 28 h 52"/>
                  <a:gd name="T54" fmla="*/ 27 w 49"/>
                  <a:gd name="T55" fmla="*/ 28 h 52"/>
                  <a:gd name="T56" fmla="*/ 27 w 49"/>
                  <a:gd name="T57" fmla="*/ 47 h 52"/>
                  <a:gd name="T58" fmla="*/ 19 w 49"/>
                  <a:gd name="T59" fmla="*/ 52 h 52"/>
                  <a:gd name="T60" fmla="*/ 17 w 49"/>
                  <a:gd name="T61" fmla="*/ 47 h 52"/>
                  <a:gd name="T62" fmla="*/ 24 w 49"/>
                  <a:gd name="T63" fmla="*/ 46 h 52"/>
                  <a:gd name="T64" fmla="*/ 24 w 49"/>
                  <a:gd name="T65" fmla="*/ 28 h 52"/>
                  <a:gd name="T66" fmla="*/ 11 w 49"/>
                  <a:gd name="T67" fmla="*/ 28 h 52"/>
                  <a:gd name="T68" fmla="*/ 8 w 49"/>
                  <a:gd name="T69" fmla="*/ 29 h 52"/>
                  <a:gd name="T70" fmla="*/ 6 w 49"/>
                  <a:gd name="T71" fmla="*/ 25 h 52"/>
                  <a:gd name="T72" fmla="*/ 9 w 49"/>
                  <a:gd name="T73" fmla="*/ 22 h 52"/>
                  <a:gd name="T74" fmla="*/ 14 w 49"/>
                  <a:gd name="T75" fmla="*/ 11 h 52"/>
                  <a:gd name="T76" fmla="*/ 4 w 49"/>
                  <a:gd name="T77" fmla="*/ 11 h 52"/>
                  <a:gd name="T78" fmla="*/ 1 w 49"/>
                  <a:gd name="T79" fmla="*/ 11 h 52"/>
                  <a:gd name="T80" fmla="*/ 0 w 49"/>
                  <a:gd name="T81" fmla="*/ 12 h 52"/>
                  <a:gd name="T82" fmla="*/ 0 w 49"/>
                  <a:gd name="T83" fmla="*/ 8 h 52"/>
                  <a:gd name="T84" fmla="*/ 2 w 49"/>
                  <a:gd name="T85" fmla="*/ 8 h 52"/>
                  <a:gd name="T86" fmla="*/ 4 w 49"/>
                  <a:gd name="T87" fmla="*/ 9 h 52"/>
                  <a:gd name="T88" fmla="*/ 15 w 49"/>
                  <a:gd name="T89" fmla="*/ 9 h 52"/>
                  <a:gd name="T90" fmla="*/ 19 w 49"/>
                  <a:gd name="T91" fmla="*/ 0 h 52"/>
                  <a:gd name="T92" fmla="*/ 0 w 49"/>
                  <a:gd name="T93" fmla="*/ 46 h 52"/>
                  <a:gd name="T94" fmla="*/ 14 w 49"/>
                  <a:gd name="T95" fmla="*/ 33 h 52"/>
                  <a:gd name="T96" fmla="*/ 18 w 49"/>
                  <a:gd name="T97" fmla="*/ 36 h 52"/>
                  <a:gd name="T98" fmla="*/ 19 w 49"/>
                  <a:gd name="T99" fmla="*/ 36 h 52"/>
                  <a:gd name="T100" fmla="*/ 18 w 49"/>
                  <a:gd name="T101" fmla="*/ 37 h 52"/>
                  <a:gd name="T102" fmla="*/ 15 w 49"/>
                  <a:gd name="T103" fmla="*/ 39 h 52"/>
                  <a:gd name="T104" fmla="*/ 4 w 49"/>
                  <a:gd name="T105" fmla="*/ 49 h 52"/>
                  <a:gd name="T106" fmla="*/ 0 w 49"/>
                  <a:gd name="T107" fmla="*/ 46 h 52"/>
                  <a:gd name="T108" fmla="*/ 32 w 49"/>
                  <a:gd name="T109" fmla="*/ 37 h 52"/>
                  <a:gd name="T110" fmla="*/ 34 w 49"/>
                  <a:gd name="T111" fmla="*/ 34 h 52"/>
                  <a:gd name="T112" fmla="*/ 48 w 49"/>
                  <a:gd name="T113" fmla="*/ 45 h 52"/>
                  <a:gd name="T114" fmla="*/ 46 w 49"/>
                  <a:gd name="T115" fmla="*/ 48 h 52"/>
                  <a:gd name="T116" fmla="*/ 32 w 49"/>
                  <a:gd name="T117" fmla="*/ 37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9" h="52">
                    <a:moveTo>
                      <a:pt x="19" y="0"/>
                    </a:moveTo>
                    <a:cubicBezTo>
                      <a:pt x="22" y="1"/>
                      <a:pt x="22" y="1"/>
                      <a:pt x="22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2"/>
                      <a:pt x="22" y="2"/>
                    </a:cubicBezTo>
                    <a:cubicBezTo>
                      <a:pt x="22" y="2"/>
                      <a:pt x="21" y="3"/>
                      <a:pt x="21" y="4"/>
                    </a:cubicBezTo>
                    <a:cubicBezTo>
                      <a:pt x="21" y="4"/>
                      <a:pt x="20" y="5"/>
                      <a:pt x="20" y="6"/>
                    </a:cubicBezTo>
                    <a:cubicBezTo>
                      <a:pt x="20" y="7"/>
                      <a:pt x="19" y="8"/>
                      <a:pt x="19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5" y="9"/>
                      <a:pt x="46" y="8"/>
                      <a:pt x="47" y="8"/>
                    </a:cubicBezTo>
                    <a:cubicBezTo>
                      <a:pt x="48" y="8"/>
                      <a:pt x="49" y="8"/>
                      <a:pt x="49" y="8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9" y="12"/>
                      <a:pt x="48" y="12"/>
                      <a:pt x="47" y="11"/>
                    </a:cubicBezTo>
                    <a:cubicBezTo>
                      <a:pt x="46" y="11"/>
                      <a:pt x="45" y="11"/>
                      <a:pt x="44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6" y="15"/>
                      <a:pt x="14" y="19"/>
                      <a:pt x="11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19"/>
                      <a:pt x="24" y="17"/>
                      <a:pt x="24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6"/>
                      <a:pt x="28" y="16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7" y="17"/>
                      <a:pt x="27" y="19"/>
                      <a:pt x="27" y="21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0" y="25"/>
                      <a:pt x="42" y="25"/>
                      <a:pt x="44" y="25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2" y="28"/>
                      <a:pt x="41" y="28"/>
                      <a:pt x="39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50"/>
                      <a:pt x="25" y="51"/>
                      <a:pt x="19" y="52"/>
                    </a:cubicBezTo>
                    <a:cubicBezTo>
                      <a:pt x="18" y="50"/>
                      <a:pt x="18" y="49"/>
                      <a:pt x="17" y="47"/>
                    </a:cubicBezTo>
                    <a:cubicBezTo>
                      <a:pt x="22" y="48"/>
                      <a:pt x="25" y="48"/>
                      <a:pt x="24" y="46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0" y="28"/>
                      <a:pt x="9" y="28"/>
                      <a:pt x="8" y="29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5"/>
                      <a:pt x="8" y="24"/>
                      <a:pt x="9" y="22"/>
                    </a:cubicBezTo>
                    <a:cubicBezTo>
                      <a:pt x="11" y="19"/>
                      <a:pt x="12" y="16"/>
                      <a:pt x="1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3" y="11"/>
                      <a:pt x="1" y="11"/>
                    </a:cubicBezTo>
                    <a:cubicBezTo>
                      <a:pt x="1" y="12"/>
                      <a:pt x="0" y="12"/>
                      <a:pt x="0" y="1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2" y="8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7" y="6"/>
                      <a:pt x="18" y="3"/>
                      <a:pt x="19" y="0"/>
                    </a:cubicBezTo>
                    <a:close/>
                    <a:moveTo>
                      <a:pt x="0" y="46"/>
                    </a:moveTo>
                    <a:cubicBezTo>
                      <a:pt x="6" y="43"/>
                      <a:pt x="11" y="39"/>
                      <a:pt x="14" y="33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8" y="36"/>
                      <a:pt x="18" y="37"/>
                    </a:cubicBezTo>
                    <a:cubicBezTo>
                      <a:pt x="17" y="37"/>
                      <a:pt x="16" y="38"/>
                      <a:pt x="15" y="39"/>
                    </a:cubicBezTo>
                    <a:cubicBezTo>
                      <a:pt x="12" y="42"/>
                      <a:pt x="8" y="46"/>
                      <a:pt x="4" y="49"/>
                    </a:cubicBezTo>
                    <a:cubicBezTo>
                      <a:pt x="3" y="47"/>
                      <a:pt x="2" y="46"/>
                      <a:pt x="0" y="46"/>
                    </a:cubicBezTo>
                    <a:close/>
                    <a:moveTo>
                      <a:pt x="32" y="37"/>
                    </a:moveTo>
                    <a:cubicBezTo>
                      <a:pt x="34" y="34"/>
                      <a:pt x="34" y="34"/>
                      <a:pt x="34" y="34"/>
                    </a:cubicBezTo>
                    <a:cubicBezTo>
                      <a:pt x="39" y="37"/>
                      <a:pt x="44" y="41"/>
                      <a:pt x="48" y="45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1" y="44"/>
                      <a:pt x="37" y="40"/>
                      <a:pt x="32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4" name="Freeform 23">
                <a:extLst>
                  <a:ext uri="{FF2B5EF4-FFF2-40B4-BE49-F238E27FC236}">
                    <a16:creationId xmlns="" xmlns:a16="http://schemas.microsoft.com/office/drawing/2014/main" id="{87D71602-D4A2-CC41-88CA-C977E7288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116"/>
                <a:ext cx="19" cy="97"/>
              </a:xfrm>
              <a:custGeom>
                <a:avLst/>
                <a:gdLst>
                  <a:gd name="T0" fmla="*/ 0 w 10"/>
                  <a:gd name="T1" fmla="*/ 0 h 50"/>
                  <a:gd name="T2" fmla="*/ 4 w 10"/>
                  <a:gd name="T3" fmla="*/ 0 h 50"/>
                  <a:gd name="T4" fmla="*/ 10 w 10"/>
                  <a:gd name="T5" fmla="*/ 25 h 50"/>
                  <a:gd name="T6" fmla="*/ 4 w 10"/>
                  <a:gd name="T7" fmla="*/ 50 h 50"/>
                  <a:gd name="T8" fmla="*/ 0 w 10"/>
                  <a:gd name="T9" fmla="*/ 50 h 50"/>
                  <a:gd name="T10" fmla="*/ 6 w 10"/>
                  <a:gd name="T11" fmla="*/ 25 h 50"/>
                  <a:gd name="T12" fmla="*/ 0 w 10"/>
                  <a:gd name="T1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8" y="7"/>
                      <a:pt x="10" y="15"/>
                      <a:pt x="10" y="25"/>
                    </a:cubicBezTo>
                    <a:cubicBezTo>
                      <a:pt x="10" y="35"/>
                      <a:pt x="8" y="43"/>
                      <a:pt x="4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4" y="43"/>
                      <a:pt x="6" y="35"/>
                      <a:pt x="6" y="25"/>
                    </a:cubicBezTo>
                    <a:cubicBezTo>
                      <a:pt x="6" y="16"/>
                      <a:pt x="4" y="8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5" name="Freeform 24">
                <a:extLst>
                  <a:ext uri="{FF2B5EF4-FFF2-40B4-BE49-F238E27FC236}">
                    <a16:creationId xmlns="" xmlns:a16="http://schemas.microsoft.com/office/drawing/2014/main" id="{85B00E51-CC45-7448-B934-C2C579F54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324"/>
                <a:ext cx="71" cy="75"/>
              </a:xfrm>
              <a:custGeom>
                <a:avLst/>
                <a:gdLst>
                  <a:gd name="T0" fmla="*/ 35 w 37"/>
                  <a:gd name="T1" fmla="*/ 0 h 39"/>
                  <a:gd name="T2" fmla="*/ 36 w 37"/>
                  <a:gd name="T3" fmla="*/ 13 h 39"/>
                  <a:gd name="T4" fmla="*/ 35 w 37"/>
                  <a:gd name="T5" fmla="*/ 13 h 39"/>
                  <a:gd name="T6" fmla="*/ 30 w 37"/>
                  <a:gd name="T7" fmla="*/ 5 h 39"/>
                  <a:gd name="T8" fmla="*/ 21 w 37"/>
                  <a:gd name="T9" fmla="*/ 2 h 39"/>
                  <a:gd name="T10" fmla="*/ 14 w 37"/>
                  <a:gd name="T11" fmla="*/ 4 h 39"/>
                  <a:gd name="T12" fmla="*/ 9 w 37"/>
                  <a:gd name="T13" fmla="*/ 10 h 39"/>
                  <a:gd name="T14" fmla="*/ 7 w 37"/>
                  <a:gd name="T15" fmla="*/ 20 h 39"/>
                  <a:gd name="T16" fmla="*/ 9 w 37"/>
                  <a:gd name="T17" fmla="*/ 29 h 39"/>
                  <a:gd name="T18" fmla="*/ 14 w 37"/>
                  <a:gd name="T19" fmla="*/ 35 h 39"/>
                  <a:gd name="T20" fmla="*/ 22 w 37"/>
                  <a:gd name="T21" fmla="*/ 37 h 39"/>
                  <a:gd name="T22" fmla="*/ 29 w 37"/>
                  <a:gd name="T23" fmla="*/ 35 h 39"/>
                  <a:gd name="T24" fmla="*/ 36 w 37"/>
                  <a:gd name="T25" fmla="*/ 29 h 39"/>
                  <a:gd name="T26" fmla="*/ 37 w 37"/>
                  <a:gd name="T27" fmla="*/ 30 h 39"/>
                  <a:gd name="T28" fmla="*/ 30 w 37"/>
                  <a:gd name="T29" fmla="*/ 37 h 39"/>
                  <a:gd name="T30" fmla="*/ 20 w 37"/>
                  <a:gd name="T31" fmla="*/ 39 h 39"/>
                  <a:gd name="T32" fmla="*/ 4 w 37"/>
                  <a:gd name="T33" fmla="*/ 32 h 39"/>
                  <a:gd name="T34" fmla="*/ 0 w 37"/>
                  <a:gd name="T35" fmla="*/ 20 h 39"/>
                  <a:gd name="T36" fmla="*/ 3 w 37"/>
                  <a:gd name="T37" fmla="*/ 10 h 39"/>
                  <a:gd name="T38" fmla="*/ 10 w 37"/>
                  <a:gd name="T39" fmla="*/ 3 h 39"/>
                  <a:gd name="T40" fmla="*/ 21 w 37"/>
                  <a:gd name="T41" fmla="*/ 0 h 39"/>
                  <a:gd name="T42" fmla="*/ 30 w 37"/>
                  <a:gd name="T43" fmla="*/ 2 h 39"/>
                  <a:gd name="T44" fmla="*/ 31 w 37"/>
                  <a:gd name="T45" fmla="*/ 3 h 39"/>
                  <a:gd name="T46" fmla="*/ 33 w 37"/>
                  <a:gd name="T47" fmla="*/ 2 h 39"/>
                  <a:gd name="T48" fmla="*/ 34 w 37"/>
                  <a:gd name="T49" fmla="*/ 0 h 39"/>
                  <a:gd name="T50" fmla="*/ 35 w 37"/>
                  <a:gd name="T5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5" y="0"/>
                    </a:moveTo>
                    <a:cubicBezTo>
                      <a:pt x="36" y="13"/>
                      <a:pt x="36" y="13"/>
                      <a:pt x="36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4" y="9"/>
                      <a:pt x="32" y="6"/>
                      <a:pt x="30" y="5"/>
                    </a:cubicBezTo>
                    <a:cubicBezTo>
                      <a:pt x="27" y="3"/>
                      <a:pt x="25" y="2"/>
                      <a:pt x="21" y="2"/>
                    </a:cubicBezTo>
                    <a:cubicBezTo>
                      <a:pt x="19" y="2"/>
                      <a:pt x="16" y="3"/>
                      <a:pt x="14" y="4"/>
                    </a:cubicBezTo>
                    <a:cubicBezTo>
                      <a:pt x="12" y="5"/>
                      <a:pt x="10" y="7"/>
                      <a:pt x="9" y="10"/>
                    </a:cubicBezTo>
                    <a:cubicBezTo>
                      <a:pt x="7" y="13"/>
                      <a:pt x="7" y="16"/>
                      <a:pt x="7" y="20"/>
                    </a:cubicBezTo>
                    <a:cubicBezTo>
                      <a:pt x="7" y="24"/>
                      <a:pt x="7" y="27"/>
                      <a:pt x="9" y="29"/>
                    </a:cubicBezTo>
                    <a:cubicBezTo>
                      <a:pt x="10" y="32"/>
                      <a:pt x="12" y="33"/>
                      <a:pt x="14" y="35"/>
                    </a:cubicBezTo>
                    <a:cubicBezTo>
                      <a:pt x="16" y="36"/>
                      <a:pt x="19" y="37"/>
                      <a:pt x="22" y="37"/>
                    </a:cubicBezTo>
                    <a:cubicBezTo>
                      <a:pt x="25" y="37"/>
                      <a:pt x="27" y="36"/>
                      <a:pt x="29" y="35"/>
                    </a:cubicBezTo>
                    <a:cubicBezTo>
                      <a:pt x="31" y="34"/>
                      <a:pt x="34" y="32"/>
                      <a:pt x="36" y="29"/>
                    </a:cubicBezTo>
                    <a:cubicBezTo>
                      <a:pt x="37" y="30"/>
                      <a:pt x="37" y="30"/>
                      <a:pt x="37" y="30"/>
                    </a:cubicBezTo>
                    <a:cubicBezTo>
                      <a:pt x="35" y="33"/>
                      <a:pt x="32" y="35"/>
                      <a:pt x="30" y="37"/>
                    </a:cubicBezTo>
                    <a:cubicBezTo>
                      <a:pt x="27" y="38"/>
                      <a:pt x="24" y="39"/>
                      <a:pt x="20" y="39"/>
                    </a:cubicBezTo>
                    <a:cubicBezTo>
                      <a:pt x="13" y="39"/>
                      <a:pt x="8" y="37"/>
                      <a:pt x="4" y="32"/>
                    </a:cubicBezTo>
                    <a:cubicBezTo>
                      <a:pt x="1" y="29"/>
                      <a:pt x="0" y="25"/>
                      <a:pt x="0" y="20"/>
                    </a:cubicBezTo>
                    <a:cubicBezTo>
                      <a:pt x="0" y="17"/>
                      <a:pt x="1" y="13"/>
                      <a:pt x="3" y="10"/>
                    </a:cubicBezTo>
                    <a:cubicBezTo>
                      <a:pt x="4" y="7"/>
                      <a:pt x="7" y="5"/>
                      <a:pt x="10" y="3"/>
                    </a:cubicBezTo>
                    <a:cubicBezTo>
                      <a:pt x="13" y="1"/>
                      <a:pt x="17" y="0"/>
                      <a:pt x="21" y="0"/>
                    </a:cubicBezTo>
                    <a:cubicBezTo>
                      <a:pt x="24" y="0"/>
                      <a:pt x="27" y="1"/>
                      <a:pt x="30" y="2"/>
                    </a:cubicBezTo>
                    <a:cubicBezTo>
                      <a:pt x="30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3" y="2"/>
                    </a:cubicBezTo>
                    <a:cubicBezTo>
                      <a:pt x="33" y="2"/>
                      <a:pt x="34" y="1"/>
                      <a:pt x="34" y="0"/>
                    </a:cubicBezTo>
                    <a:lnTo>
                      <a:pt x="3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6" name="Freeform 25">
                <a:extLst>
                  <a:ext uri="{FF2B5EF4-FFF2-40B4-BE49-F238E27FC236}">
                    <a16:creationId xmlns="" xmlns:a16="http://schemas.microsoft.com/office/drawing/2014/main" id="{26001EBA-8A92-1B43-B116-AE5DCEB2E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326"/>
                <a:ext cx="82" cy="71"/>
              </a:xfrm>
              <a:custGeom>
                <a:avLst/>
                <a:gdLst>
                  <a:gd name="T0" fmla="*/ 12 w 43"/>
                  <a:gd name="T1" fmla="*/ 17 h 37"/>
                  <a:gd name="T2" fmla="*/ 31 w 43"/>
                  <a:gd name="T3" fmla="*/ 17 h 37"/>
                  <a:gd name="T4" fmla="*/ 31 w 43"/>
                  <a:gd name="T5" fmla="*/ 7 h 37"/>
                  <a:gd name="T6" fmla="*/ 31 w 43"/>
                  <a:gd name="T7" fmla="*/ 3 h 37"/>
                  <a:gd name="T8" fmla="*/ 30 w 43"/>
                  <a:gd name="T9" fmla="*/ 2 h 37"/>
                  <a:gd name="T10" fmla="*/ 27 w 43"/>
                  <a:gd name="T11" fmla="*/ 1 h 37"/>
                  <a:gd name="T12" fmla="*/ 25 w 43"/>
                  <a:gd name="T13" fmla="*/ 1 h 37"/>
                  <a:gd name="T14" fmla="*/ 25 w 43"/>
                  <a:gd name="T15" fmla="*/ 0 h 37"/>
                  <a:gd name="T16" fmla="*/ 43 w 43"/>
                  <a:gd name="T17" fmla="*/ 0 h 37"/>
                  <a:gd name="T18" fmla="*/ 43 w 43"/>
                  <a:gd name="T19" fmla="*/ 1 h 37"/>
                  <a:gd name="T20" fmla="*/ 42 w 43"/>
                  <a:gd name="T21" fmla="*/ 1 h 37"/>
                  <a:gd name="T22" fmla="*/ 39 w 43"/>
                  <a:gd name="T23" fmla="*/ 2 h 37"/>
                  <a:gd name="T24" fmla="*/ 37 w 43"/>
                  <a:gd name="T25" fmla="*/ 3 h 37"/>
                  <a:gd name="T26" fmla="*/ 37 w 43"/>
                  <a:gd name="T27" fmla="*/ 7 h 37"/>
                  <a:gd name="T28" fmla="*/ 37 w 43"/>
                  <a:gd name="T29" fmla="*/ 31 h 37"/>
                  <a:gd name="T30" fmla="*/ 37 w 43"/>
                  <a:gd name="T31" fmla="*/ 34 h 37"/>
                  <a:gd name="T32" fmla="*/ 39 w 43"/>
                  <a:gd name="T33" fmla="*/ 36 h 37"/>
                  <a:gd name="T34" fmla="*/ 42 w 43"/>
                  <a:gd name="T35" fmla="*/ 36 h 37"/>
                  <a:gd name="T36" fmla="*/ 43 w 43"/>
                  <a:gd name="T37" fmla="*/ 36 h 37"/>
                  <a:gd name="T38" fmla="*/ 43 w 43"/>
                  <a:gd name="T39" fmla="*/ 37 h 37"/>
                  <a:gd name="T40" fmla="*/ 25 w 43"/>
                  <a:gd name="T41" fmla="*/ 37 h 37"/>
                  <a:gd name="T42" fmla="*/ 25 w 43"/>
                  <a:gd name="T43" fmla="*/ 36 h 37"/>
                  <a:gd name="T44" fmla="*/ 27 w 43"/>
                  <a:gd name="T45" fmla="*/ 36 h 37"/>
                  <a:gd name="T46" fmla="*/ 31 w 43"/>
                  <a:gd name="T47" fmla="*/ 35 h 37"/>
                  <a:gd name="T48" fmla="*/ 31 w 43"/>
                  <a:gd name="T49" fmla="*/ 31 h 37"/>
                  <a:gd name="T50" fmla="*/ 31 w 43"/>
                  <a:gd name="T51" fmla="*/ 19 h 37"/>
                  <a:gd name="T52" fmla="*/ 12 w 43"/>
                  <a:gd name="T53" fmla="*/ 19 h 37"/>
                  <a:gd name="T54" fmla="*/ 12 w 43"/>
                  <a:gd name="T55" fmla="*/ 31 h 37"/>
                  <a:gd name="T56" fmla="*/ 13 w 43"/>
                  <a:gd name="T57" fmla="*/ 34 h 37"/>
                  <a:gd name="T58" fmla="*/ 14 w 43"/>
                  <a:gd name="T59" fmla="*/ 36 h 37"/>
                  <a:gd name="T60" fmla="*/ 17 w 43"/>
                  <a:gd name="T61" fmla="*/ 36 h 37"/>
                  <a:gd name="T62" fmla="*/ 18 w 43"/>
                  <a:gd name="T63" fmla="*/ 36 h 37"/>
                  <a:gd name="T64" fmla="*/ 18 w 43"/>
                  <a:gd name="T65" fmla="*/ 37 h 37"/>
                  <a:gd name="T66" fmla="*/ 0 w 43"/>
                  <a:gd name="T67" fmla="*/ 37 h 37"/>
                  <a:gd name="T68" fmla="*/ 0 w 43"/>
                  <a:gd name="T69" fmla="*/ 36 h 37"/>
                  <a:gd name="T70" fmla="*/ 2 w 43"/>
                  <a:gd name="T71" fmla="*/ 36 h 37"/>
                  <a:gd name="T72" fmla="*/ 6 w 43"/>
                  <a:gd name="T73" fmla="*/ 35 h 37"/>
                  <a:gd name="T74" fmla="*/ 6 w 43"/>
                  <a:gd name="T75" fmla="*/ 31 h 37"/>
                  <a:gd name="T76" fmla="*/ 6 w 43"/>
                  <a:gd name="T77" fmla="*/ 7 h 37"/>
                  <a:gd name="T78" fmla="*/ 6 w 43"/>
                  <a:gd name="T79" fmla="*/ 3 h 37"/>
                  <a:gd name="T80" fmla="*/ 5 w 43"/>
                  <a:gd name="T81" fmla="*/ 2 h 37"/>
                  <a:gd name="T82" fmla="*/ 2 w 43"/>
                  <a:gd name="T83" fmla="*/ 1 h 37"/>
                  <a:gd name="T84" fmla="*/ 0 w 43"/>
                  <a:gd name="T85" fmla="*/ 1 h 37"/>
                  <a:gd name="T86" fmla="*/ 0 w 43"/>
                  <a:gd name="T87" fmla="*/ 0 h 37"/>
                  <a:gd name="T88" fmla="*/ 18 w 43"/>
                  <a:gd name="T89" fmla="*/ 0 h 37"/>
                  <a:gd name="T90" fmla="*/ 18 w 43"/>
                  <a:gd name="T91" fmla="*/ 1 h 37"/>
                  <a:gd name="T92" fmla="*/ 17 w 43"/>
                  <a:gd name="T93" fmla="*/ 1 h 37"/>
                  <a:gd name="T94" fmla="*/ 14 w 43"/>
                  <a:gd name="T95" fmla="*/ 2 h 37"/>
                  <a:gd name="T96" fmla="*/ 13 w 43"/>
                  <a:gd name="T97" fmla="*/ 3 h 37"/>
                  <a:gd name="T98" fmla="*/ 12 w 43"/>
                  <a:gd name="T99" fmla="*/ 7 h 37"/>
                  <a:gd name="T100" fmla="*/ 12 w 43"/>
                  <a:gd name="T101" fmla="*/ 1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3" h="37">
                    <a:moveTo>
                      <a:pt x="12" y="17"/>
                    </a:move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5"/>
                      <a:pt x="31" y="3"/>
                      <a:pt x="31" y="3"/>
                    </a:cubicBezTo>
                    <a:cubicBezTo>
                      <a:pt x="31" y="2"/>
                      <a:pt x="30" y="2"/>
                      <a:pt x="30" y="2"/>
                    </a:cubicBezTo>
                    <a:cubicBezTo>
                      <a:pt x="29" y="1"/>
                      <a:pt x="28" y="1"/>
                      <a:pt x="27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0" y="1"/>
                      <a:pt x="39" y="2"/>
                    </a:cubicBezTo>
                    <a:cubicBezTo>
                      <a:pt x="38" y="2"/>
                      <a:pt x="38" y="2"/>
                      <a:pt x="37" y="3"/>
                    </a:cubicBezTo>
                    <a:cubicBezTo>
                      <a:pt x="37" y="4"/>
                      <a:pt x="37" y="5"/>
                      <a:pt x="37" y="7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7" y="33"/>
                      <a:pt x="37" y="34"/>
                      <a:pt x="37" y="34"/>
                    </a:cubicBezTo>
                    <a:cubicBezTo>
                      <a:pt x="38" y="35"/>
                      <a:pt x="38" y="35"/>
                      <a:pt x="39" y="36"/>
                    </a:cubicBezTo>
                    <a:cubicBezTo>
                      <a:pt x="40" y="36"/>
                      <a:pt x="41" y="36"/>
                      <a:pt x="42" y="36"/>
                    </a:cubicBezTo>
                    <a:cubicBezTo>
                      <a:pt x="43" y="36"/>
                      <a:pt x="43" y="36"/>
                      <a:pt x="43" y="36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9" y="36"/>
                      <a:pt x="30" y="36"/>
                      <a:pt x="31" y="35"/>
                    </a:cubicBezTo>
                    <a:cubicBezTo>
                      <a:pt x="31" y="34"/>
                      <a:pt x="31" y="33"/>
                      <a:pt x="31" y="31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3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7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3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lnTo>
                      <a:pt x="12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7" name="Freeform 26">
                <a:extLst>
                  <a:ext uri="{FF2B5EF4-FFF2-40B4-BE49-F238E27FC236}">
                    <a16:creationId xmlns="" xmlns:a16="http://schemas.microsoft.com/office/drawing/2014/main" id="{DDE6C016-CDE2-F24A-BE4F-5E88D4B95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4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3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3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8" name="Freeform 27">
                <a:extLst>
                  <a:ext uri="{FF2B5EF4-FFF2-40B4-BE49-F238E27FC236}">
                    <a16:creationId xmlns="" xmlns:a16="http://schemas.microsoft.com/office/drawing/2014/main" id="{1B942B3B-E8D5-1E4A-A2DC-529EFC014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326"/>
                <a:ext cx="86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1 w 45"/>
                  <a:gd name="T31" fmla="*/ 8 h 38"/>
                  <a:gd name="T32" fmla="*/ 11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9" name="Freeform 28">
                <a:extLst>
                  <a:ext uri="{FF2B5EF4-FFF2-40B4-BE49-F238E27FC236}">
                    <a16:creationId xmlns="" xmlns:a16="http://schemas.microsoft.com/office/drawing/2014/main" id="{92AF6CA1-1AE3-684D-8EE9-404F9B7F48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8" y="2324"/>
                <a:ext cx="84" cy="73"/>
              </a:xfrm>
              <a:custGeom>
                <a:avLst/>
                <a:gdLst>
                  <a:gd name="T0" fmla="*/ 28 w 44"/>
                  <a:gd name="T1" fmla="*/ 26 h 38"/>
                  <a:gd name="T2" fmla="*/ 12 w 44"/>
                  <a:gd name="T3" fmla="*/ 26 h 38"/>
                  <a:gd name="T4" fmla="*/ 9 w 44"/>
                  <a:gd name="T5" fmla="*/ 32 h 38"/>
                  <a:gd name="T6" fmla="*/ 8 w 44"/>
                  <a:gd name="T7" fmla="*/ 35 h 38"/>
                  <a:gd name="T8" fmla="*/ 9 w 44"/>
                  <a:gd name="T9" fmla="*/ 37 h 38"/>
                  <a:gd name="T10" fmla="*/ 13 w 44"/>
                  <a:gd name="T11" fmla="*/ 37 h 38"/>
                  <a:gd name="T12" fmla="*/ 13 w 44"/>
                  <a:gd name="T13" fmla="*/ 38 h 38"/>
                  <a:gd name="T14" fmla="*/ 0 w 44"/>
                  <a:gd name="T15" fmla="*/ 38 h 38"/>
                  <a:gd name="T16" fmla="*/ 0 w 44"/>
                  <a:gd name="T17" fmla="*/ 37 h 38"/>
                  <a:gd name="T18" fmla="*/ 4 w 44"/>
                  <a:gd name="T19" fmla="*/ 36 h 38"/>
                  <a:gd name="T20" fmla="*/ 7 w 44"/>
                  <a:gd name="T21" fmla="*/ 31 h 38"/>
                  <a:gd name="T22" fmla="*/ 22 w 44"/>
                  <a:gd name="T23" fmla="*/ 0 h 38"/>
                  <a:gd name="T24" fmla="*/ 23 w 44"/>
                  <a:gd name="T25" fmla="*/ 0 h 38"/>
                  <a:gd name="T26" fmla="*/ 37 w 44"/>
                  <a:gd name="T27" fmla="*/ 31 h 38"/>
                  <a:gd name="T28" fmla="*/ 40 w 44"/>
                  <a:gd name="T29" fmla="*/ 36 h 38"/>
                  <a:gd name="T30" fmla="*/ 44 w 44"/>
                  <a:gd name="T31" fmla="*/ 37 h 38"/>
                  <a:gd name="T32" fmla="*/ 44 w 44"/>
                  <a:gd name="T33" fmla="*/ 38 h 38"/>
                  <a:gd name="T34" fmla="*/ 28 w 44"/>
                  <a:gd name="T35" fmla="*/ 38 h 38"/>
                  <a:gd name="T36" fmla="*/ 28 w 44"/>
                  <a:gd name="T37" fmla="*/ 37 h 38"/>
                  <a:gd name="T38" fmla="*/ 31 w 44"/>
                  <a:gd name="T39" fmla="*/ 37 h 38"/>
                  <a:gd name="T40" fmla="*/ 32 w 44"/>
                  <a:gd name="T41" fmla="*/ 35 h 38"/>
                  <a:gd name="T42" fmla="*/ 31 w 44"/>
                  <a:gd name="T43" fmla="*/ 31 h 38"/>
                  <a:gd name="T44" fmla="*/ 28 w 44"/>
                  <a:gd name="T45" fmla="*/ 26 h 38"/>
                  <a:gd name="T46" fmla="*/ 27 w 44"/>
                  <a:gd name="T47" fmla="*/ 24 h 38"/>
                  <a:gd name="T48" fmla="*/ 20 w 44"/>
                  <a:gd name="T49" fmla="*/ 9 h 38"/>
                  <a:gd name="T50" fmla="*/ 13 w 44"/>
                  <a:gd name="T51" fmla="*/ 24 h 38"/>
                  <a:gd name="T52" fmla="*/ 27 w 44"/>
                  <a:gd name="T53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4" h="38">
                    <a:moveTo>
                      <a:pt x="28" y="26"/>
                    </a:moveTo>
                    <a:cubicBezTo>
                      <a:pt x="12" y="26"/>
                      <a:pt x="12" y="26"/>
                      <a:pt x="12" y="26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3"/>
                      <a:pt x="8" y="34"/>
                      <a:pt x="8" y="35"/>
                    </a:cubicBezTo>
                    <a:cubicBezTo>
                      <a:pt x="8" y="36"/>
                      <a:pt x="9" y="36"/>
                      <a:pt x="9" y="37"/>
                    </a:cubicBezTo>
                    <a:cubicBezTo>
                      <a:pt x="10" y="37"/>
                      <a:pt x="11" y="37"/>
                      <a:pt x="13" y="37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2" y="37"/>
                      <a:pt x="3" y="37"/>
                      <a:pt x="4" y="36"/>
                    </a:cubicBezTo>
                    <a:cubicBezTo>
                      <a:pt x="5" y="35"/>
                      <a:pt x="6" y="34"/>
                      <a:pt x="7" y="3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8" y="34"/>
                      <a:pt x="39" y="35"/>
                      <a:pt x="40" y="36"/>
                    </a:cubicBezTo>
                    <a:cubicBezTo>
                      <a:pt x="41" y="37"/>
                      <a:pt x="42" y="37"/>
                      <a:pt x="44" y="37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7"/>
                      <a:pt x="31" y="37"/>
                      <a:pt x="31" y="37"/>
                    </a:cubicBezTo>
                    <a:cubicBezTo>
                      <a:pt x="32" y="36"/>
                      <a:pt x="32" y="36"/>
                      <a:pt x="32" y="35"/>
                    </a:cubicBezTo>
                    <a:cubicBezTo>
                      <a:pt x="32" y="34"/>
                      <a:pt x="32" y="33"/>
                      <a:pt x="31" y="31"/>
                    </a:cubicBezTo>
                    <a:lnTo>
                      <a:pt x="28" y="26"/>
                    </a:lnTo>
                    <a:close/>
                    <a:moveTo>
                      <a:pt x="27" y="24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13" y="24"/>
                      <a:pt x="13" y="24"/>
                      <a:pt x="13" y="24"/>
                    </a:cubicBezTo>
                    <a:lnTo>
                      <a:pt x="27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0" name="Freeform 29">
                <a:extLst>
                  <a:ext uri="{FF2B5EF4-FFF2-40B4-BE49-F238E27FC236}">
                    <a16:creationId xmlns="" xmlns:a16="http://schemas.microsoft.com/office/drawing/2014/main" id="{36C2C246-1ED3-1540-BB8A-F083458EB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8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6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29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0" y="1"/>
                      <a:pt x="39" y="2"/>
                      <a:pt x="38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7" y="29"/>
                      <a:pt x="36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7" y="38"/>
                      <a:pt x="14" y="37"/>
                      <a:pt x="12" y="36"/>
                    </a:cubicBezTo>
                    <a:cubicBezTo>
                      <a:pt x="9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4" y="33"/>
                      <a:pt x="15" y="34"/>
                      <a:pt x="17" y="35"/>
                    </a:cubicBezTo>
                    <a:cubicBezTo>
                      <a:pt x="18" y="35"/>
                      <a:pt x="20" y="36"/>
                      <a:pt x="22" y="36"/>
                    </a:cubicBezTo>
                    <a:cubicBezTo>
                      <a:pt x="25" y="36"/>
                      <a:pt x="27" y="35"/>
                      <a:pt x="29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3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1" name="Freeform 30">
                <a:extLst>
                  <a:ext uri="{FF2B5EF4-FFF2-40B4-BE49-F238E27FC236}">
                    <a16:creationId xmlns="" xmlns:a16="http://schemas.microsoft.com/office/drawing/2014/main" id="{27B4429D-80A2-0749-AA46-60C6CB661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326"/>
                <a:ext cx="85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0 w 45"/>
                  <a:gd name="T31" fmla="*/ 8 h 38"/>
                  <a:gd name="T32" fmla="*/ 10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2" name="Freeform 31">
                <a:extLst>
                  <a:ext uri="{FF2B5EF4-FFF2-40B4-BE49-F238E27FC236}">
                    <a16:creationId xmlns="" xmlns:a16="http://schemas.microsoft.com/office/drawing/2014/main" id="{83E48AEF-E6BE-EC4D-9D9A-C038D9D1E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3" name="Freeform 32">
                <a:extLst>
                  <a:ext uri="{FF2B5EF4-FFF2-40B4-BE49-F238E27FC236}">
                    <a16:creationId xmlns="" xmlns:a16="http://schemas.microsoft.com/office/drawing/2014/main" id="{CF6C246D-7349-E34B-AB15-161B9F573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26"/>
                <a:ext cx="84" cy="73"/>
              </a:xfrm>
              <a:custGeom>
                <a:avLst/>
                <a:gdLst>
                  <a:gd name="T0" fmla="*/ 44 w 44"/>
                  <a:gd name="T1" fmla="*/ 0 h 38"/>
                  <a:gd name="T2" fmla="*/ 44 w 44"/>
                  <a:gd name="T3" fmla="*/ 1 h 38"/>
                  <a:gd name="T4" fmla="*/ 41 w 44"/>
                  <a:gd name="T5" fmla="*/ 2 h 38"/>
                  <a:gd name="T6" fmla="*/ 38 w 44"/>
                  <a:gd name="T7" fmla="*/ 6 h 38"/>
                  <a:gd name="T8" fmla="*/ 23 w 44"/>
                  <a:gd name="T9" fmla="*/ 38 h 38"/>
                  <a:gd name="T10" fmla="*/ 22 w 44"/>
                  <a:gd name="T11" fmla="*/ 38 h 38"/>
                  <a:gd name="T12" fmla="*/ 7 w 44"/>
                  <a:gd name="T13" fmla="*/ 6 h 38"/>
                  <a:gd name="T14" fmla="*/ 5 w 44"/>
                  <a:gd name="T15" fmla="*/ 3 h 38"/>
                  <a:gd name="T16" fmla="*/ 3 w 44"/>
                  <a:gd name="T17" fmla="*/ 2 h 38"/>
                  <a:gd name="T18" fmla="*/ 0 w 44"/>
                  <a:gd name="T19" fmla="*/ 1 h 38"/>
                  <a:gd name="T20" fmla="*/ 0 w 44"/>
                  <a:gd name="T21" fmla="*/ 0 h 38"/>
                  <a:gd name="T22" fmla="*/ 17 w 44"/>
                  <a:gd name="T23" fmla="*/ 0 h 38"/>
                  <a:gd name="T24" fmla="*/ 17 w 44"/>
                  <a:gd name="T25" fmla="*/ 1 h 38"/>
                  <a:gd name="T26" fmla="*/ 13 w 44"/>
                  <a:gd name="T27" fmla="*/ 2 h 38"/>
                  <a:gd name="T28" fmla="*/ 13 w 44"/>
                  <a:gd name="T29" fmla="*/ 4 h 38"/>
                  <a:gd name="T30" fmla="*/ 14 w 44"/>
                  <a:gd name="T31" fmla="*/ 8 h 38"/>
                  <a:gd name="T32" fmla="*/ 24 w 44"/>
                  <a:gd name="T33" fmla="*/ 30 h 38"/>
                  <a:gd name="T34" fmla="*/ 34 w 44"/>
                  <a:gd name="T35" fmla="*/ 8 h 38"/>
                  <a:gd name="T36" fmla="*/ 36 w 44"/>
                  <a:gd name="T37" fmla="*/ 4 h 38"/>
                  <a:gd name="T38" fmla="*/ 35 w 44"/>
                  <a:gd name="T39" fmla="*/ 2 h 38"/>
                  <a:gd name="T40" fmla="*/ 32 w 44"/>
                  <a:gd name="T41" fmla="*/ 1 h 38"/>
                  <a:gd name="T42" fmla="*/ 31 w 44"/>
                  <a:gd name="T43" fmla="*/ 1 h 38"/>
                  <a:gd name="T44" fmla="*/ 31 w 44"/>
                  <a:gd name="T45" fmla="*/ 0 h 38"/>
                  <a:gd name="T46" fmla="*/ 44 w 44"/>
                  <a:gd name="T4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8">
                    <a:moveTo>
                      <a:pt x="44" y="0"/>
                    </a:move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1" y="2"/>
                      <a:pt x="41" y="2"/>
                    </a:cubicBezTo>
                    <a:cubicBezTo>
                      <a:pt x="39" y="3"/>
                      <a:pt x="39" y="5"/>
                      <a:pt x="38" y="6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3" y="2"/>
                      <a:pt x="13" y="3"/>
                      <a:pt x="13" y="4"/>
                    </a:cubicBezTo>
                    <a:cubicBezTo>
                      <a:pt x="13" y="4"/>
                      <a:pt x="13" y="6"/>
                      <a:pt x="14" y="8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6"/>
                      <a:pt x="36" y="5"/>
                      <a:pt x="36" y="4"/>
                    </a:cubicBezTo>
                    <a:cubicBezTo>
                      <a:pt x="36" y="3"/>
                      <a:pt x="35" y="3"/>
                      <a:pt x="35" y="2"/>
                    </a:cubicBezTo>
                    <a:cubicBezTo>
                      <a:pt x="34" y="2"/>
                      <a:pt x="33" y="1"/>
                      <a:pt x="32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4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4" name="Freeform 33">
                <a:extLst>
                  <a:ext uri="{FF2B5EF4-FFF2-40B4-BE49-F238E27FC236}">
                    <a16:creationId xmlns="" xmlns:a16="http://schemas.microsoft.com/office/drawing/2014/main" id="{B24EBDDD-673A-B244-84C9-C69396B6C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326"/>
                <a:ext cx="66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6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7 w 35"/>
                  <a:gd name="T17" fmla="*/ 21 h 37"/>
                  <a:gd name="T18" fmla="*/ 25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2 w 35"/>
                  <a:gd name="T49" fmla="*/ 36 h 37"/>
                  <a:gd name="T50" fmla="*/ 4 w 35"/>
                  <a:gd name="T51" fmla="*/ 36 h 37"/>
                  <a:gd name="T52" fmla="*/ 6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2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30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5" y="16"/>
                      <a:pt x="26" y="16"/>
                    </a:cubicBezTo>
                    <a:cubicBezTo>
                      <a:pt x="27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7" y="21"/>
                      <a:pt x="27" y="21"/>
                    </a:cubicBezTo>
                    <a:cubicBezTo>
                      <a:pt x="26" y="20"/>
                      <a:pt x="26" y="20"/>
                      <a:pt x="25" y="19"/>
                    </a:cubicBezTo>
                    <a:cubicBezTo>
                      <a:pt x="24" y="19"/>
                      <a:pt x="23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3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5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2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4" y="36"/>
                      <a:pt x="4" y="36"/>
                    </a:cubicBezTo>
                    <a:cubicBezTo>
                      <a:pt x="5" y="35"/>
                      <a:pt x="6" y="35"/>
                      <a:pt x="6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6"/>
                      <a:pt x="30" y="5"/>
                      <a:pt x="30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7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5" name="Freeform 34">
                <a:extLst>
                  <a:ext uri="{FF2B5EF4-FFF2-40B4-BE49-F238E27FC236}">
                    <a16:creationId xmlns="" xmlns:a16="http://schemas.microsoft.com/office/drawing/2014/main" id="{70C7FE01-9414-9449-8585-D77FC63B6B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07" y="2326"/>
                <a:ext cx="78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6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3 w 41"/>
                  <a:gd name="T69" fmla="*/ 16 h 37"/>
                  <a:gd name="T70" fmla="*/ 26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4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2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4" y="18"/>
                      <a:pt x="14" y="18"/>
                    </a:cubicBezTo>
                    <a:cubicBezTo>
                      <a:pt x="18" y="18"/>
                      <a:pt x="21" y="17"/>
                      <a:pt x="23" y="16"/>
                    </a:cubicBezTo>
                    <a:cubicBezTo>
                      <a:pt x="25" y="14"/>
                      <a:pt x="26" y="12"/>
                      <a:pt x="26" y="10"/>
                    </a:cubicBezTo>
                    <a:cubicBezTo>
                      <a:pt x="26" y="8"/>
                      <a:pt x="25" y="6"/>
                      <a:pt x="23" y="4"/>
                    </a:cubicBezTo>
                    <a:cubicBezTo>
                      <a:pt x="22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6" name="Freeform 35">
                <a:extLst>
                  <a:ext uri="{FF2B5EF4-FFF2-40B4-BE49-F238E27FC236}">
                    <a16:creationId xmlns="" xmlns:a16="http://schemas.microsoft.com/office/drawing/2014/main" id="{FA982A4C-E43D-824E-AA2F-03179F5F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324"/>
                <a:ext cx="52" cy="75"/>
              </a:xfrm>
              <a:custGeom>
                <a:avLst/>
                <a:gdLst>
                  <a:gd name="T0" fmla="*/ 24 w 27"/>
                  <a:gd name="T1" fmla="*/ 0 h 39"/>
                  <a:gd name="T2" fmla="*/ 24 w 27"/>
                  <a:gd name="T3" fmla="*/ 13 h 39"/>
                  <a:gd name="T4" fmla="*/ 23 w 27"/>
                  <a:gd name="T5" fmla="*/ 13 h 39"/>
                  <a:gd name="T6" fmla="*/ 21 w 27"/>
                  <a:gd name="T7" fmla="*/ 7 h 39"/>
                  <a:gd name="T8" fmla="*/ 17 w 27"/>
                  <a:gd name="T9" fmla="*/ 4 h 39"/>
                  <a:gd name="T10" fmla="*/ 12 w 27"/>
                  <a:gd name="T11" fmla="*/ 2 h 39"/>
                  <a:gd name="T12" fmla="*/ 7 w 27"/>
                  <a:gd name="T13" fmla="*/ 4 h 39"/>
                  <a:gd name="T14" fmla="*/ 5 w 27"/>
                  <a:gd name="T15" fmla="*/ 8 h 39"/>
                  <a:gd name="T16" fmla="*/ 6 w 27"/>
                  <a:gd name="T17" fmla="*/ 11 h 39"/>
                  <a:gd name="T18" fmla="*/ 15 w 27"/>
                  <a:gd name="T19" fmla="*/ 17 h 39"/>
                  <a:gd name="T20" fmla="*/ 23 w 27"/>
                  <a:gd name="T21" fmla="*/ 21 h 39"/>
                  <a:gd name="T22" fmla="*/ 26 w 27"/>
                  <a:gd name="T23" fmla="*/ 25 h 39"/>
                  <a:gd name="T24" fmla="*/ 27 w 27"/>
                  <a:gd name="T25" fmla="*/ 29 h 39"/>
                  <a:gd name="T26" fmla="*/ 24 w 27"/>
                  <a:gd name="T27" fmla="*/ 36 h 39"/>
                  <a:gd name="T28" fmla="*/ 14 w 27"/>
                  <a:gd name="T29" fmla="*/ 39 h 39"/>
                  <a:gd name="T30" fmla="*/ 11 w 27"/>
                  <a:gd name="T31" fmla="*/ 39 h 39"/>
                  <a:gd name="T32" fmla="*/ 7 w 27"/>
                  <a:gd name="T33" fmla="*/ 38 h 39"/>
                  <a:gd name="T34" fmla="*/ 3 w 27"/>
                  <a:gd name="T35" fmla="*/ 37 h 39"/>
                  <a:gd name="T36" fmla="*/ 2 w 27"/>
                  <a:gd name="T37" fmla="*/ 37 h 39"/>
                  <a:gd name="T38" fmla="*/ 1 w 27"/>
                  <a:gd name="T39" fmla="*/ 39 h 39"/>
                  <a:gd name="T40" fmla="*/ 0 w 27"/>
                  <a:gd name="T41" fmla="*/ 39 h 39"/>
                  <a:gd name="T42" fmla="*/ 0 w 27"/>
                  <a:gd name="T43" fmla="*/ 26 h 39"/>
                  <a:gd name="T44" fmla="*/ 1 w 27"/>
                  <a:gd name="T45" fmla="*/ 26 h 39"/>
                  <a:gd name="T46" fmla="*/ 3 w 27"/>
                  <a:gd name="T47" fmla="*/ 32 h 39"/>
                  <a:gd name="T48" fmla="*/ 8 w 27"/>
                  <a:gd name="T49" fmla="*/ 36 h 39"/>
                  <a:gd name="T50" fmla="*/ 14 w 27"/>
                  <a:gd name="T51" fmla="*/ 37 h 39"/>
                  <a:gd name="T52" fmla="*/ 20 w 27"/>
                  <a:gd name="T53" fmla="*/ 35 h 39"/>
                  <a:gd name="T54" fmla="*/ 22 w 27"/>
                  <a:gd name="T55" fmla="*/ 31 h 39"/>
                  <a:gd name="T56" fmla="*/ 21 w 27"/>
                  <a:gd name="T57" fmla="*/ 28 h 39"/>
                  <a:gd name="T58" fmla="*/ 18 w 27"/>
                  <a:gd name="T59" fmla="*/ 26 h 39"/>
                  <a:gd name="T60" fmla="*/ 12 w 27"/>
                  <a:gd name="T61" fmla="*/ 22 h 39"/>
                  <a:gd name="T62" fmla="*/ 4 w 27"/>
                  <a:gd name="T63" fmla="*/ 18 h 39"/>
                  <a:gd name="T64" fmla="*/ 1 w 27"/>
                  <a:gd name="T65" fmla="*/ 14 h 39"/>
                  <a:gd name="T66" fmla="*/ 0 w 27"/>
                  <a:gd name="T67" fmla="*/ 10 h 39"/>
                  <a:gd name="T68" fmla="*/ 3 w 27"/>
                  <a:gd name="T69" fmla="*/ 3 h 39"/>
                  <a:gd name="T70" fmla="*/ 12 w 27"/>
                  <a:gd name="T71" fmla="*/ 0 h 39"/>
                  <a:gd name="T72" fmla="*/ 19 w 27"/>
                  <a:gd name="T73" fmla="*/ 2 h 39"/>
                  <a:gd name="T74" fmla="*/ 21 w 27"/>
                  <a:gd name="T75" fmla="*/ 2 h 39"/>
                  <a:gd name="T76" fmla="*/ 23 w 27"/>
                  <a:gd name="T77" fmla="*/ 2 h 39"/>
                  <a:gd name="T78" fmla="*/ 23 w 27"/>
                  <a:gd name="T79" fmla="*/ 0 h 39"/>
                  <a:gd name="T80" fmla="*/ 24 w 27"/>
                  <a:gd name="T8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39">
                    <a:moveTo>
                      <a:pt x="24" y="0"/>
                    </a:moveTo>
                    <a:cubicBezTo>
                      <a:pt x="24" y="13"/>
                      <a:pt x="24" y="13"/>
                      <a:pt x="24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1"/>
                      <a:pt x="22" y="9"/>
                      <a:pt x="21" y="7"/>
                    </a:cubicBezTo>
                    <a:cubicBezTo>
                      <a:pt x="20" y="6"/>
                      <a:pt x="19" y="5"/>
                      <a:pt x="17" y="4"/>
                    </a:cubicBezTo>
                    <a:cubicBezTo>
                      <a:pt x="16" y="3"/>
                      <a:pt x="14" y="2"/>
                      <a:pt x="12" y="2"/>
                    </a:cubicBezTo>
                    <a:cubicBezTo>
                      <a:pt x="10" y="2"/>
                      <a:pt x="8" y="3"/>
                      <a:pt x="7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5" y="10"/>
                      <a:pt x="6" y="11"/>
                    </a:cubicBezTo>
                    <a:cubicBezTo>
                      <a:pt x="7" y="13"/>
                      <a:pt x="10" y="14"/>
                      <a:pt x="15" y="17"/>
                    </a:cubicBezTo>
                    <a:cubicBezTo>
                      <a:pt x="19" y="19"/>
                      <a:pt x="21" y="20"/>
                      <a:pt x="23" y="21"/>
                    </a:cubicBezTo>
                    <a:cubicBezTo>
                      <a:pt x="24" y="22"/>
                      <a:pt x="25" y="23"/>
                      <a:pt x="26" y="25"/>
                    </a:cubicBezTo>
                    <a:cubicBezTo>
                      <a:pt x="27" y="26"/>
                      <a:pt x="27" y="27"/>
                      <a:pt x="27" y="29"/>
                    </a:cubicBezTo>
                    <a:cubicBezTo>
                      <a:pt x="27" y="32"/>
                      <a:pt x="26" y="34"/>
                      <a:pt x="24" y="36"/>
                    </a:cubicBezTo>
                    <a:cubicBezTo>
                      <a:pt x="21" y="38"/>
                      <a:pt x="18" y="39"/>
                      <a:pt x="14" y="39"/>
                    </a:cubicBezTo>
                    <a:cubicBezTo>
                      <a:pt x="13" y="39"/>
                      <a:pt x="12" y="39"/>
                      <a:pt x="11" y="39"/>
                    </a:cubicBezTo>
                    <a:cubicBezTo>
                      <a:pt x="10" y="39"/>
                      <a:pt x="9" y="38"/>
                      <a:pt x="7" y="38"/>
                    </a:cubicBezTo>
                    <a:cubicBezTo>
                      <a:pt x="5" y="37"/>
                      <a:pt x="4" y="37"/>
                      <a:pt x="3" y="37"/>
                    </a:cubicBezTo>
                    <a:cubicBezTo>
                      <a:pt x="3" y="37"/>
                      <a:pt x="2" y="37"/>
                      <a:pt x="2" y="37"/>
                    </a:cubicBezTo>
                    <a:cubicBezTo>
                      <a:pt x="2" y="38"/>
                      <a:pt x="1" y="38"/>
                      <a:pt x="1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9"/>
                      <a:pt x="3" y="31"/>
                      <a:pt x="3" y="32"/>
                    </a:cubicBezTo>
                    <a:cubicBezTo>
                      <a:pt x="4" y="34"/>
                      <a:pt x="6" y="35"/>
                      <a:pt x="8" y="36"/>
                    </a:cubicBezTo>
                    <a:cubicBezTo>
                      <a:pt x="9" y="37"/>
                      <a:pt x="11" y="37"/>
                      <a:pt x="14" y="37"/>
                    </a:cubicBezTo>
                    <a:cubicBezTo>
                      <a:pt x="16" y="37"/>
                      <a:pt x="18" y="36"/>
                      <a:pt x="20" y="35"/>
                    </a:cubicBezTo>
                    <a:cubicBezTo>
                      <a:pt x="21" y="34"/>
                      <a:pt x="22" y="33"/>
                      <a:pt x="22" y="31"/>
                    </a:cubicBezTo>
                    <a:cubicBezTo>
                      <a:pt x="22" y="30"/>
                      <a:pt x="21" y="29"/>
                      <a:pt x="21" y="28"/>
                    </a:cubicBezTo>
                    <a:cubicBezTo>
                      <a:pt x="20" y="27"/>
                      <a:pt x="20" y="26"/>
                      <a:pt x="18" y="26"/>
                    </a:cubicBezTo>
                    <a:cubicBezTo>
                      <a:pt x="18" y="25"/>
                      <a:pt x="15" y="24"/>
                      <a:pt x="12" y="22"/>
                    </a:cubicBezTo>
                    <a:cubicBezTo>
                      <a:pt x="8" y="20"/>
                      <a:pt x="6" y="19"/>
                      <a:pt x="4" y="18"/>
                    </a:cubicBezTo>
                    <a:cubicBezTo>
                      <a:pt x="3" y="17"/>
                      <a:pt x="2" y="16"/>
                      <a:pt x="1" y="14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7"/>
                      <a:pt x="1" y="5"/>
                      <a:pt x="3" y="3"/>
                    </a:cubicBezTo>
                    <a:cubicBezTo>
                      <a:pt x="5" y="1"/>
                      <a:pt x="8" y="0"/>
                      <a:pt x="12" y="0"/>
                    </a:cubicBezTo>
                    <a:cubicBezTo>
                      <a:pt x="14" y="0"/>
                      <a:pt x="16" y="1"/>
                      <a:pt x="19" y="2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2" y="2"/>
                      <a:pt x="22" y="2"/>
                      <a:pt x="23" y="2"/>
                    </a:cubicBezTo>
                    <a:cubicBezTo>
                      <a:pt x="23" y="2"/>
                      <a:pt x="23" y="1"/>
                      <a:pt x="23" y="0"/>
                    </a:cubicBezTo>
                    <a:lnTo>
                      <a:pt x="2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7" name="Freeform 36">
                <a:extLst>
                  <a:ext uri="{FF2B5EF4-FFF2-40B4-BE49-F238E27FC236}">
                    <a16:creationId xmlns="" xmlns:a16="http://schemas.microsoft.com/office/drawing/2014/main" id="{F5E6E3A5-73B5-1E41-B727-F23271B8A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6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8" name="Freeform 37">
                <a:extLst>
                  <a:ext uri="{FF2B5EF4-FFF2-40B4-BE49-F238E27FC236}">
                    <a16:creationId xmlns="" xmlns:a16="http://schemas.microsoft.com/office/drawing/2014/main" id="{F97CD2E2-A565-EA49-86F6-74433A50C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9" name="Freeform 38">
                <a:extLst>
                  <a:ext uri="{FF2B5EF4-FFF2-40B4-BE49-F238E27FC236}">
                    <a16:creationId xmlns="" xmlns:a16="http://schemas.microsoft.com/office/drawing/2014/main" id="{0B07A2A8-0638-044B-8FE9-CA694582D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326"/>
                <a:ext cx="82" cy="71"/>
              </a:xfrm>
              <a:custGeom>
                <a:avLst/>
                <a:gdLst>
                  <a:gd name="T0" fmla="*/ 29 w 43"/>
                  <a:gd name="T1" fmla="*/ 0 h 37"/>
                  <a:gd name="T2" fmla="*/ 43 w 43"/>
                  <a:gd name="T3" fmla="*/ 0 h 37"/>
                  <a:gd name="T4" fmla="*/ 43 w 43"/>
                  <a:gd name="T5" fmla="*/ 1 h 37"/>
                  <a:gd name="T6" fmla="*/ 42 w 43"/>
                  <a:gd name="T7" fmla="*/ 1 h 37"/>
                  <a:gd name="T8" fmla="*/ 40 w 43"/>
                  <a:gd name="T9" fmla="*/ 2 h 37"/>
                  <a:gd name="T10" fmla="*/ 37 w 43"/>
                  <a:gd name="T11" fmla="*/ 3 h 37"/>
                  <a:gd name="T12" fmla="*/ 34 w 43"/>
                  <a:gd name="T13" fmla="*/ 7 h 37"/>
                  <a:gd name="T14" fmla="*/ 24 w 43"/>
                  <a:gd name="T15" fmla="*/ 21 h 37"/>
                  <a:gd name="T16" fmla="*/ 24 w 43"/>
                  <a:gd name="T17" fmla="*/ 31 h 37"/>
                  <a:gd name="T18" fmla="*/ 25 w 43"/>
                  <a:gd name="T19" fmla="*/ 35 h 37"/>
                  <a:gd name="T20" fmla="*/ 29 w 43"/>
                  <a:gd name="T21" fmla="*/ 36 h 37"/>
                  <a:gd name="T22" fmla="*/ 30 w 43"/>
                  <a:gd name="T23" fmla="*/ 36 h 37"/>
                  <a:gd name="T24" fmla="*/ 30 w 43"/>
                  <a:gd name="T25" fmla="*/ 37 h 37"/>
                  <a:gd name="T26" fmla="*/ 13 w 43"/>
                  <a:gd name="T27" fmla="*/ 37 h 37"/>
                  <a:gd name="T28" fmla="*/ 13 w 43"/>
                  <a:gd name="T29" fmla="*/ 36 h 37"/>
                  <a:gd name="T30" fmla="*/ 14 w 43"/>
                  <a:gd name="T31" fmla="*/ 36 h 37"/>
                  <a:gd name="T32" fmla="*/ 18 w 43"/>
                  <a:gd name="T33" fmla="*/ 35 h 37"/>
                  <a:gd name="T34" fmla="*/ 18 w 43"/>
                  <a:gd name="T35" fmla="*/ 31 h 37"/>
                  <a:gd name="T36" fmla="*/ 18 w 43"/>
                  <a:gd name="T37" fmla="*/ 22 h 37"/>
                  <a:gd name="T38" fmla="*/ 7 w 43"/>
                  <a:gd name="T39" fmla="*/ 6 h 37"/>
                  <a:gd name="T40" fmla="*/ 4 w 43"/>
                  <a:gd name="T41" fmla="*/ 3 h 37"/>
                  <a:gd name="T42" fmla="*/ 1 w 43"/>
                  <a:gd name="T43" fmla="*/ 1 h 37"/>
                  <a:gd name="T44" fmla="*/ 0 w 43"/>
                  <a:gd name="T45" fmla="*/ 1 h 37"/>
                  <a:gd name="T46" fmla="*/ 0 w 43"/>
                  <a:gd name="T47" fmla="*/ 0 h 37"/>
                  <a:gd name="T48" fmla="*/ 17 w 43"/>
                  <a:gd name="T49" fmla="*/ 0 h 37"/>
                  <a:gd name="T50" fmla="*/ 17 w 43"/>
                  <a:gd name="T51" fmla="*/ 1 h 37"/>
                  <a:gd name="T52" fmla="*/ 16 w 43"/>
                  <a:gd name="T53" fmla="*/ 1 h 37"/>
                  <a:gd name="T54" fmla="*/ 14 w 43"/>
                  <a:gd name="T55" fmla="*/ 2 h 37"/>
                  <a:gd name="T56" fmla="*/ 13 w 43"/>
                  <a:gd name="T57" fmla="*/ 3 h 37"/>
                  <a:gd name="T58" fmla="*/ 14 w 43"/>
                  <a:gd name="T59" fmla="*/ 7 h 37"/>
                  <a:gd name="T60" fmla="*/ 23 w 43"/>
                  <a:gd name="T61" fmla="*/ 19 h 37"/>
                  <a:gd name="T62" fmla="*/ 31 w 43"/>
                  <a:gd name="T63" fmla="*/ 8 h 37"/>
                  <a:gd name="T64" fmla="*/ 33 w 43"/>
                  <a:gd name="T65" fmla="*/ 4 h 37"/>
                  <a:gd name="T66" fmla="*/ 32 w 43"/>
                  <a:gd name="T67" fmla="*/ 2 h 37"/>
                  <a:gd name="T68" fmla="*/ 31 w 43"/>
                  <a:gd name="T69" fmla="*/ 1 h 37"/>
                  <a:gd name="T70" fmla="*/ 29 w 43"/>
                  <a:gd name="T71" fmla="*/ 1 h 37"/>
                  <a:gd name="T72" fmla="*/ 29 w 43"/>
                  <a:gd name="T7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3" h="37">
                    <a:moveTo>
                      <a:pt x="29" y="0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1" y="1"/>
                      <a:pt x="40" y="2"/>
                    </a:cubicBezTo>
                    <a:cubicBezTo>
                      <a:pt x="39" y="2"/>
                      <a:pt x="38" y="3"/>
                      <a:pt x="37" y="3"/>
                    </a:cubicBezTo>
                    <a:cubicBezTo>
                      <a:pt x="36" y="4"/>
                      <a:pt x="35" y="6"/>
                      <a:pt x="34" y="7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3"/>
                      <a:pt x="24" y="35"/>
                      <a:pt x="25" y="35"/>
                    </a:cubicBezTo>
                    <a:cubicBezTo>
                      <a:pt x="26" y="36"/>
                      <a:pt x="27" y="36"/>
                      <a:pt x="29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6"/>
                      <a:pt x="17" y="36"/>
                      <a:pt x="18" y="35"/>
                    </a:cubicBezTo>
                    <a:cubicBezTo>
                      <a:pt x="18" y="34"/>
                      <a:pt x="18" y="33"/>
                      <a:pt x="18" y="3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5"/>
                      <a:pt x="5" y="3"/>
                      <a:pt x="4" y="3"/>
                    </a:cubicBezTo>
                    <a:cubicBezTo>
                      <a:pt x="4" y="3"/>
                      <a:pt x="3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5" y="1"/>
                      <a:pt x="14" y="2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3" y="4"/>
                      <a:pt x="13" y="5"/>
                      <a:pt x="14" y="7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2" y="6"/>
                      <a:pt x="33" y="5"/>
                      <a:pt x="33" y="4"/>
                    </a:cubicBezTo>
                    <a:cubicBezTo>
                      <a:pt x="33" y="3"/>
                      <a:pt x="33" y="3"/>
                      <a:pt x="32" y="2"/>
                    </a:cubicBezTo>
                    <a:cubicBezTo>
                      <a:pt x="32" y="2"/>
                      <a:pt x="32" y="2"/>
                      <a:pt x="31" y="1"/>
                    </a:cubicBezTo>
                    <a:cubicBezTo>
                      <a:pt x="31" y="1"/>
                      <a:pt x="30" y="1"/>
                      <a:pt x="29" y="1"/>
                    </a:cubicBezTo>
                    <a:lnTo>
                      <a:pt x="2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0" name="Freeform 39">
                <a:extLst>
                  <a:ext uri="{FF2B5EF4-FFF2-40B4-BE49-F238E27FC236}">
                    <a16:creationId xmlns="" xmlns:a16="http://schemas.microsoft.com/office/drawing/2014/main" id="{07F291A6-512A-CB4D-90B4-AA9BA0FF3B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0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4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4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0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3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1" name="Freeform 40">
                <a:extLst>
                  <a:ext uri="{FF2B5EF4-FFF2-40B4-BE49-F238E27FC236}">
                    <a16:creationId xmlns="" xmlns:a16="http://schemas.microsoft.com/office/drawing/2014/main" id="{DD39AC5E-FF30-7941-A502-D68BD703C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326"/>
                <a:ext cx="59" cy="71"/>
              </a:xfrm>
              <a:custGeom>
                <a:avLst/>
                <a:gdLst>
                  <a:gd name="T0" fmla="*/ 12 w 31"/>
                  <a:gd name="T1" fmla="*/ 2 h 37"/>
                  <a:gd name="T2" fmla="*/ 12 w 31"/>
                  <a:gd name="T3" fmla="*/ 17 h 37"/>
                  <a:gd name="T4" fmla="*/ 19 w 31"/>
                  <a:gd name="T5" fmla="*/ 17 h 37"/>
                  <a:gd name="T6" fmla="*/ 23 w 31"/>
                  <a:gd name="T7" fmla="*/ 16 h 37"/>
                  <a:gd name="T8" fmla="*/ 25 w 31"/>
                  <a:gd name="T9" fmla="*/ 12 h 37"/>
                  <a:gd name="T10" fmla="*/ 26 w 31"/>
                  <a:gd name="T11" fmla="*/ 12 h 37"/>
                  <a:gd name="T12" fmla="*/ 26 w 31"/>
                  <a:gd name="T13" fmla="*/ 24 h 37"/>
                  <a:gd name="T14" fmla="*/ 25 w 31"/>
                  <a:gd name="T15" fmla="*/ 24 h 37"/>
                  <a:gd name="T16" fmla="*/ 24 w 31"/>
                  <a:gd name="T17" fmla="*/ 21 h 37"/>
                  <a:gd name="T18" fmla="*/ 22 w 31"/>
                  <a:gd name="T19" fmla="*/ 20 h 37"/>
                  <a:gd name="T20" fmla="*/ 19 w 31"/>
                  <a:gd name="T21" fmla="*/ 19 h 37"/>
                  <a:gd name="T22" fmla="*/ 12 w 31"/>
                  <a:gd name="T23" fmla="*/ 19 h 37"/>
                  <a:gd name="T24" fmla="*/ 12 w 31"/>
                  <a:gd name="T25" fmla="*/ 31 h 37"/>
                  <a:gd name="T26" fmla="*/ 12 w 31"/>
                  <a:gd name="T27" fmla="*/ 34 h 37"/>
                  <a:gd name="T28" fmla="*/ 13 w 31"/>
                  <a:gd name="T29" fmla="*/ 36 h 37"/>
                  <a:gd name="T30" fmla="*/ 16 w 31"/>
                  <a:gd name="T31" fmla="*/ 36 h 37"/>
                  <a:gd name="T32" fmla="*/ 18 w 31"/>
                  <a:gd name="T33" fmla="*/ 36 h 37"/>
                  <a:gd name="T34" fmla="*/ 18 w 31"/>
                  <a:gd name="T35" fmla="*/ 37 h 37"/>
                  <a:gd name="T36" fmla="*/ 0 w 31"/>
                  <a:gd name="T37" fmla="*/ 37 h 37"/>
                  <a:gd name="T38" fmla="*/ 0 w 31"/>
                  <a:gd name="T39" fmla="*/ 36 h 37"/>
                  <a:gd name="T40" fmla="*/ 1 w 31"/>
                  <a:gd name="T41" fmla="*/ 36 h 37"/>
                  <a:gd name="T42" fmla="*/ 5 w 31"/>
                  <a:gd name="T43" fmla="*/ 35 h 37"/>
                  <a:gd name="T44" fmla="*/ 6 w 31"/>
                  <a:gd name="T45" fmla="*/ 31 h 37"/>
                  <a:gd name="T46" fmla="*/ 6 w 31"/>
                  <a:gd name="T47" fmla="*/ 7 h 37"/>
                  <a:gd name="T48" fmla="*/ 5 w 31"/>
                  <a:gd name="T49" fmla="*/ 3 h 37"/>
                  <a:gd name="T50" fmla="*/ 4 w 31"/>
                  <a:gd name="T51" fmla="*/ 2 h 37"/>
                  <a:gd name="T52" fmla="*/ 1 w 31"/>
                  <a:gd name="T53" fmla="*/ 1 h 37"/>
                  <a:gd name="T54" fmla="*/ 0 w 31"/>
                  <a:gd name="T55" fmla="*/ 1 h 37"/>
                  <a:gd name="T56" fmla="*/ 0 w 31"/>
                  <a:gd name="T57" fmla="*/ 0 h 37"/>
                  <a:gd name="T58" fmla="*/ 31 w 31"/>
                  <a:gd name="T59" fmla="*/ 0 h 37"/>
                  <a:gd name="T60" fmla="*/ 31 w 31"/>
                  <a:gd name="T61" fmla="*/ 8 h 37"/>
                  <a:gd name="T62" fmla="*/ 30 w 31"/>
                  <a:gd name="T63" fmla="*/ 8 h 37"/>
                  <a:gd name="T64" fmla="*/ 28 w 31"/>
                  <a:gd name="T65" fmla="*/ 4 h 37"/>
                  <a:gd name="T66" fmla="*/ 26 w 31"/>
                  <a:gd name="T67" fmla="*/ 3 h 37"/>
                  <a:gd name="T68" fmla="*/ 21 w 31"/>
                  <a:gd name="T69" fmla="*/ 2 h 37"/>
                  <a:gd name="T70" fmla="*/ 12 w 31"/>
                  <a:gd name="T71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1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1" y="17"/>
                      <a:pt x="22" y="16"/>
                      <a:pt x="23" y="16"/>
                    </a:cubicBezTo>
                    <a:cubicBezTo>
                      <a:pt x="24" y="15"/>
                      <a:pt x="24" y="14"/>
                      <a:pt x="25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3"/>
                      <a:pt x="24" y="22"/>
                      <a:pt x="24" y="21"/>
                    </a:cubicBezTo>
                    <a:cubicBezTo>
                      <a:pt x="24" y="20"/>
                      <a:pt x="23" y="20"/>
                      <a:pt x="22" y="20"/>
                    </a:cubicBezTo>
                    <a:cubicBezTo>
                      <a:pt x="22" y="19"/>
                      <a:pt x="21" y="19"/>
                      <a:pt x="19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5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9" y="6"/>
                      <a:pt x="29" y="5"/>
                      <a:pt x="28" y="4"/>
                    </a:cubicBezTo>
                    <a:cubicBezTo>
                      <a:pt x="27" y="4"/>
                      <a:pt x="27" y="3"/>
                      <a:pt x="26" y="3"/>
                    </a:cubicBezTo>
                    <a:cubicBezTo>
                      <a:pt x="25" y="2"/>
                      <a:pt x="23" y="2"/>
                      <a:pt x="21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2" name="Freeform 41">
                <a:extLst>
                  <a:ext uri="{FF2B5EF4-FFF2-40B4-BE49-F238E27FC236}">
                    <a16:creationId xmlns="" xmlns:a16="http://schemas.microsoft.com/office/drawing/2014/main" id="{665491AC-7AFD-A641-9993-570298D1BF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45" y="2326"/>
                <a:ext cx="59" cy="71"/>
              </a:xfrm>
              <a:custGeom>
                <a:avLst/>
                <a:gdLst>
                  <a:gd name="T0" fmla="*/ 11 w 31"/>
                  <a:gd name="T1" fmla="*/ 20 h 37"/>
                  <a:gd name="T2" fmla="*/ 11 w 31"/>
                  <a:gd name="T3" fmla="*/ 31 h 37"/>
                  <a:gd name="T4" fmla="*/ 12 w 31"/>
                  <a:gd name="T5" fmla="*/ 35 h 37"/>
                  <a:gd name="T6" fmla="*/ 16 w 31"/>
                  <a:gd name="T7" fmla="*/ 36 h 37"/>
                  <a:gd name="T8" fmla="*/ 17 w 31"/>
                  <a:gd name="T9" fmla="*/ 36 h 37"/>
                  <a:gd name="T10" fmla="*/ 17 w 31"/>
                  <a:gd name="T11" fmla="*/ 37 h 37"/>
                  <a:gd name="T12" fmla="*/ 0 w 31"/>
                  <a:gd name="T13" fmla="*/ 37 h 37"/>
                  <a:gd name="T14" fmla="*/ 0 w 31"/>
                  <a:gd name="T15" fmla="*/ 36 h 37"/>
                  <a:gd name="T16" fmla="*/ 1 w 31"/>
                  <a:gd name="T17" fmla="*/ 36 h 37"/>
                  <a:gd name="T18" fmla="*/ 5 w 31"/>
                  <a:gd name="T19" fmla="*/ 35 h 37"/>
                  <a:gd name="T20" fmla="*/ 6 w 31"/>
                  <a:gd name="T21" fmla="*/ 31 h 37"/>
                  <a:gd name="T22" fmla="*/ 6 w 31"/>
                  <a:gd name="T23" fmla="*/ 7 h 37"/>
                  <a:gd name="T24" fmla="*/ 5 w 31"/>
                  <a:gd name="T25" fmla="*/ 2 h 37"/>
                  <a:gd name="T26" fmla="*/ 1 w 31"/>
                  <a:gd name="T27" fmla="*/ 1 h 37"/>
                  <a:gd name="T28" fmla="*/ 0 w 31"/>
                  <a:gd name="T29" fmla="*/ 1 h 37"/>
                  <a:gd name="T30" fmla="*/ 0 w 31"/>
                  <a:gd name="T31" fmla="*/ 0 h 37"/>
                  <a:gd name="T32" fmla="*/ 15 w 31"/>
                  <a:gd name="T33" fmla="*/ 0 h 37"/>
                  <a:gd name="T34" fmla="*/ 24 w 31"/>
                  <a:gd name="T35" fmla="*/ 1 h 37"/>
                  <a:gd name="T36" fmla="*/ 29 w 31"/>
                  <a:gd name="T37" fmla="*/ 5 h 37"/>
                  <a:gd name="T38" fmla="*/ 31 w 31"/>
                  <a:gd name="T39" fmla="*/ 10 h 37"/>
                  <a:gd name="T40" fmla="*/ 28 w 31"/>
                  <a:gd name="T41" fmla="*/ 18 h 37"/>
                  <a:gd name="T42" fmla="*/ 18 w 31"/>
                  <a:gd name="T43" fmla="*/ 21 h 37"/>
                  <a:gd name="T44" fmla="*/ 15 w 31"/>
                  <a:gd name="T45" fmla="*/ 20 h 37"/>
                  <a:gd name="T46" fmla="*/ 11 w 31"/>
                  <a:gd name="T47" fmla="*/ 20 h 37"/>
                  <a:gd name="T48" fmla="*/ 11 w 31"/>
                  <a:gd name="T49" fmla="*/ 18 h 37"/>
                  <a:gd name="T50" fmla="*/ 14 w 31"/>
                  <a:gd name="T51" fmla="*/ 19 h 37"/>
                  <a:gd name="T52" fmla="*/ 16 w 31"/>
                  <a:gd name="T53" fmla="*/ 19 h 37"/>
                  <a:gd name="T54" fmla="*/ 22 w 31"/>
                  <a:gd name="T55" fmla="*/ 17 h 37"/>
                  <a:gd name="T56" fmla="*/ 24 w 31"/>
                  <a:gd name="T57" fmla="*/ 11 h 37"/>
                  <a:gd name="T58" fmla="*/ 23 w 31"/>
                  <a:gd name="T59" fmla="*/ 6 h 37"/>
                  <a:gd name="T60" fmla="*/ 20 w 31"/>
                  <a:gd name="T61" fmla="*/ 3 h 37"/>
                  <a:gd name="T62" fmla="*/ 15 w 31"/>
                  <a:gd name="T63" fmla="*/ 2 h 37"/>
                  <a:gd name="T64" fmla="*/ 11 w 31"/>
                  <a:gd name="T65" fmla="*/ 3 h 37"/>
                  <a:gd name="T66" fmla="*/ 11 w 31"/>
                  <a:gd name="T67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" h="37">
                    <a:moveTo>
                      <a:pt x="11" y="20"/>
                    </a:move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2" y="35"/>
                      <a:pt x="12" y="35"/>
                    </a:cubicBezTo>
                    <a:cubicBezTo>
                      <a:pt x="13" y="36"/>
                      <a:pt x="14" y="36"/>
                      <a:pt x="16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9" y="0"/>
                      <a:pt x="21" y="0"/>
                      <a:pt x="24" y="1"/>
                    </a:cubicBezTo>
                    <a:cubicBezTo>
                      <a:pt x="26" y="2"/>
                      <a:pt x="27" y="3"/>
                      <a:pt x="29" y="5"/>
                    </a:cubicBezTo>
                    <a:cubicBezTo>
                      <a:pt x="30" y="6"/>
                      <a:pt x="31" y="8"/>
                      <a:pt x="31" y="10"/>
                    </a:cubicBezTo>
                    <a:cubicBezTo>
                      <a:pt x="31" y="13"/>
                      <a:pt x="30" y="16"/>
                      <a:pt x="28" y="18"/>
                    </a:cubicBezTo>
                    <a:cubicBezTo>
                      <a:pt x="26" y="20"/>
                      <a:pt x="22" y="21"/>
                      <a:pt x="18" y="21"/>
                    </a:cubicBezTo>
                    <a:cubicBezTo>
                      <a:pt x="17" y="21"/>
                      <a:pt x="16" y="21"/>
                      <a:pt x="15" y="20"/>
                    </a:cubicBezTo>
                    <a:cubicBezTo>
                      <a:pt x="14" y="20"/>
                      <a:pt x="13" y="20"/>
                      <a:pt x="11" y="20"/>
                    </a:cubicBezTo>
                    <a:close/>
                    <a:moveTo>
                      <a:pt x="11" y="18"/>
                    </a:moveTo>
                    <a:cubicBezTo>
                      <a:pt x="13" y="18"/>
                      <a:pt x="13" y="19"/>
                      <a:pt x="14" y="19"/>
                    </a:cubicBezTo>
                    <a:cubicBezTo>
                      <a:pt x="15" y="19"/>
                      <a:pt x="16" y="19"/>
                      <a:pt x="16" y="19"/>
                    </a:cubicBezTo>
                    <a:cubicBezTo>
                      <a:pt x="19" y="19"/>
                      <a:pt x="20" y="18"/>
                      <a:pt x="22" y="17"/>
                    </a:cubicBezTo>
                    <a:cubicBezTo>
                      <a:pt x="23" y="15"/>
                      <a:pt x="24" y="13"/>
                      <a:pt x="24" y="11"/>
                    </a:cubicBezTo>
                    <a:cubicBezTo>
                      <a:pt x="24" y="9"/>
                      <a:pt x="24" y="8"/>
                      <a:pt x="23" y="6"/>
                    </a:cubicBezTo>
                    <a:cubicBezTo>
                      <a:pt x="22" y="5"/>
                      <a:pt x="21" y="4"/>
                      <a:pt x="20" y="3"/>
                    </a:cubicBezTo>
                    <a:cubicBezTo>
                      <a:pt x="19" y="3"/>
                      <a:pt x="17" y="2"/>
                      <a:pt x="15" y="2"/>
                    </a:cubicBezTo>
                    <a:cubicBezTo>
                      <a:pt x="14" y="2"/>
                      <a:pt x="13" y="2"/>
                      <a:pt x="11" y="3"/>
                    </a:cubicBezTo>
                    <a:lnTo>
                      <a:pt x="11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3" name="Freeform 42">
                <a:extLst>
                  <a:ext uri="{FF2B5EF4-FFF2-40B4-BE49-F238E27FC236}">
                    <a16:creationId xmlns="" xmlns:a16="http://schemas.microsoft.com/office/drawing/2014/main" id="{682250B1-DE83-4B4C-92E1-ED66D6180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326"/>
                <a:ext cx="67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4" y="19"/>
                      <a:pt x="22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2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5" y="35"/>
                      <a:pt x="5" y="35"/>
                      <a:pt x="5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4" name="Freeform 43">
                <a:extLst>
                  <a:ext uri="{FF2B5EF4-FFF2-40B4-BE49-F238E27FC236}">
                    <a16:creationId xmlns="" xmlns:a16="http://schemas.microsoft.com/office/drawing/2014/main" id="{90C0FAD2-E7BF-824C-BE24-87B808D01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5" name="Freeform 44">
                <a:extLst>
                  <a:ext uri="{FF2B5EF4-FFF2-40B4-BE49-F238E27FC236}">
                    <a16:creationId xmlns="" xmlns:a16="http://schemas.microsoft.com/office/drawing/2014/main" id="{6D7E4C19-8FD2-1D41-9830-BDBA62B99E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51" y="2326"/>
                <a:ext cx="79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5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2 w 41"/>
                  <a:gd name="T69" fmla="*/ 16 h 37"/>
                  <a:gd name="T70" fmla="*/ 25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1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4" y="18"/>
                    </a:cubicBezTo>
                    <a:cubicBezTo>
                      <a:pt x="18" y="18"/>
                      <a:pt x="20" y="17"/>
                      <a:pt x="22" y="16"/>
                    </a:cubicBezTo>
                    <a:cubicBezTo>
                      <a:pt x="24" y="14"/>
                      <a:pt x="25" y="12"/>
                      <a:pt x="25" y="10"/>
                    </a:cubicBezTo>
                    <a:cubicBezTo>
                      <a:pt x="25" y="8"/>
                      <a:pt x="25" y="6"/>
                      <a:pt x="23" y="4"/>
                    </a:cubicBezTo>
                    <a:cubicBezTo>
                      <a:pt x="21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6" name="Freeform 45">
                <a:extLst>
                  <a:ext uri="{FF2B5EF4-FFF2-40B4-BE49-F238E27FC236}">
                    <a16:creationId xmlns="" xmlns:a16="http://schemas.microsoft.com/office/drawing/2014/main" id="{F50EC3C1-3657-EB42-BBF9-8DD99BF3E6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32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5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5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1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4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7" name="Freeform 46">
                <a:extLst>
                  <a:ext uri="{FF2B5EF4-FFF2-40B4-BE49-F238E27FC236}">
                    <a16:creationId xmlns="" xmlns:a16="http://schemas.microsoft.com/office/drawing/2014/main" id="{997DFEA9-CD92-8E48-B3AA-A70F82ED7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326"/>
                <a:ext cx="68" cy="71"/>
              </a:xfrm>
              <a:custGeom>
                <a:avLst/>
                <a:gdLst>
                  <a:gd name="T0" fmla="*/ 35 w 36"/>
                  <a:gd name="T1" fmla="*/ 27 h 37"/>
                  <a:gd name="T2" fmla="*/ 36 w 36"/>
                  <a:gd name="T3" fmla="*/ 27 h 37"/>
                  <a:gd name="T4" fmla="*/ 32 w 36"/>
                  <a:gd name="T5" fmla="*/ 37 h 37"/>
                  <a:gd name="T6" fmla="*/ 0 w 36"/>
                  <a:gd name="T7" fmla="*/ 37 h 37"/>
                  <a:gd name="T8" fmla="*/ 0 w 36"/>
                  <a:gd name="T9" fmla="*/ 36 h 37"/>
                  <a:gd name="T10" fmla="*/ 2 w 36"/>
                  <a:gd name="T11" fmla="*/ 36 h 37"/>
                  <a:gd name="T12" fmla="*/ 6 w 36"/>
                  <a:gd name="T13" fmla="*/ 35 h 37"/>
                  <a:gd name="T14" fmla="*/ 6 w 36"/>
                  <a:gd name="T15" fmla="*/ 31 h 37"/>
                  <a:gd name="T16" fmla="*/ 6 w 36"/>
                  <a:gd name="T17" fmla="*/ 7 h 37"/>
                  <a:gd name="T18" fmla="*/ 5 w 36"/>
                  <a:gd name="T19" fmla="*/ 2 h 37"/>
                  <a:gd name="T20" fmla="*/ 2 w 36"/>
                  <a:gd name="T21" fmla="*/ 1 h 37"/>
                  <a:gd name="T22" fmla="*/ 0 w 36"/>
                  <a:gd name="T23" fmla="*/ 1 h 37"/>
                  <a:gd name="T24" fmla="*/ 0 w 36"/>
                  <a:gd name="T25" fmla="*/ 0 h 37"/>
                  <a:gd name="T26" fmla="*/ 19 w 36"/>
                  <a:gd name="T27" fmla="*/ 0 h 37"/>
                  <a:gd name="T28" fmla="*/ 19 w 36"/>
                  <a:gd name="T29" fmla="*/ 1 h 37"/>
                  <a:gd name="T30" fmla="*/ 14 w 36"/>
                  <a:gd name="T31" fmla="*/ 2 h 37"/>
                  <a:gd name="T32" fmla="*/ 13 w 36"/>
                  <a:gd name="T33" fmla="*/ 3 h 37"/>
                  <a:gd name="T34" fmla="*/ 12 w 36"/>
                  <a:gd name="T35" fmla="*/ 7 h 37"/>
                  <a:gd name="T36" fmla="*/ 12 w 36"/>
                  <a:gd name="T37" fmla="*/ 31 h 37"/>
                  <a:gd name="T38" fmla="*/ 13 w 36"/>
                  <a:gd name="T39" fmla="*/ 34 h 37"/>
                  <a:gd name="T40" fmla="*/ 14 w 36"/>
                  <a:gd name="T41" fmla="*/ 35 h 37"/>
                  <a:gd name="T42" fmla="*/ 18 w 36"/>
                  <a:gd name="T43" fmla="*/ 35 h 37"/>
                  <a:gd name="T44" fmla="*/ 21 w 36"/>
                  <a:gd name="T45" fmla="*/ 35 h 37"/>
                  <a:gd name="T46" fmla="*/ 28 w 36"/>
                  <a:gd name="T47" fmla="*/ 34 h 37"/>
                  <a:gd name="T48" fmla="*/ 32 w 36"/>
                  <a:gd name="T49" fmla="*/ 32 h 37"/>
                  <a:gd name="T50" fmla="*/ 35 w 36"/>
                  <a:gd name="T51" fmla="*/ 2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5" y="27"/>
                    </a:moveTo>
                    <a:cubicBezTo>
                      <a:pt x="36" y="27"/>
                      <a:pt x="36" y="27"/>
                      <a:pt x="36" y="2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7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2"/>
                      <a:pt x="12" y="33"/>
                      <a:pt x="13" y="34"/>
                    </a:cubicBezTo>
                    <a:cubicBezTo>
                      <a:pt x="13" y="34"/>
                      <a:pt x="13" y="35"/>
                      <a:pt x="14" y="35"/>
                    </a:cubicBezTo>
                    <a:cubicBezTo>
                      <a:pt x="14" y="35"/>
                      <a:pt x="16" y="35"/>
                      <a:pt x="18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5" y="35"/>
                      <a:pt x="27" y="35"/>
                      <a:pt x="28" y="34"/>
                    </a:cubicBezTo>
                    <a:cubicBezTo>
                      <a:pt x="29" y="34"/>
                      <a:pt x="30" y="33"/>
                      <a:pt x="32" y="32"/>
                    </a:cubicBezTo>
                    <a:cubicBezTo>
                      <a:pt x="33" y="31"/>
                      <a:pt x="34" y="29"/>
                      <a:pt x="35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8" name="Freeform 47">
                <a:extLst>
                  <a:ext uri="{FF2B5EF4-FFF2-40B4-BE49-F238E27FC236}">
                    <a16:creationId xmlns="" xmlns:a16="http://schemas.microsoft.com/office/drawing/2014/main" id="{A96AB466-A713-274A-8464-D2610F54B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326"/>
                <a:ext cx="67" cy="71"/>
              </a:xfrm>
              <a:custGeom>
                <a:avLst/>
                <a:gdLst>
                  <a:gd name="T0" fmla="*/ 11 w 35"/>
                  <a:gd name="T1" fmla="*/ 2 h 37"/>
                  <a:gd name="T2" fmla="*/ 11 w 35"/>
                  <a:gd name="T3" fmla="*/ 17 h 37"/>
                  <a:gd name="T4" fmla="*/ 20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0 w 35"/>
                  <a:gd name="T21" fmla="*/ 19 h 37"/>
                  <a:gd name="T22" fmla="*/ 11 w 35"/>
                  <a:gd name="T23" fmla="*/ 19 h 37"/>
                  <a:gd name="T24" fmla="*/ 11 w 35"/>
                  <a:gd name="T25" fmla="*/ 31 h 37"/>
                  <a:gd name="T26" fmla="*/ 12 w 35"/>
                  <a:gd name="T27" fmla="*/ 34 h 37"/>
                  <a:gd name="T28" fmla="*/ 12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1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1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1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1" y="2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6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4"/>
                      <a:pt x="12" y="34"/>
                    </a:cubicBezTo>
                    <a:cubicBezTo>
                      <a:pt x="12" y="34"/>
                      <a:pt x="12" y="35"/>
                      <a:pt x="12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2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4" y="35"/>
                      <a:pt x="5" y="35"/>
                      <a:pt x="5" y="34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9" name="Freeform 48">
                <a:extLst>
                  <a:ext uri="{FF2B5EF4-FFF2-40B4-BE49-F238E27FC236}">
                    <a16:creationId xmlns="" xmlns:a16="http://schemas.microsoft.com/office/drawing/2014/main" id="{D9F1604F-D96E-D245-9ECC-42A1F28FE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9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7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30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39" y="2"/>
                      <a:pt x="39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8" y="29"/>
                      <a:pt x="37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8" y="38"/>
                      <a:pt x="14" y="37"/>
                      <a:pt x="12" y="36"/>
                    </a:cubicBezTo>
                    <a:cubicBezTo>
                      <a:pt x="10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5" y="33"/>
                      <a:pt x="16" y="34"/>
                      <a:pt x="17" y="35"/>
                    </a:cubicBezTo>
                    <a:cubicBezTo>
                      <a:pt x="19" y="35"/>
                      <a:pt x="20" y="36"/>
                      <a:pt x="22" y="36"/>
                    </a:cubicBezTo>
                    <a:cubicBezTo>
                      <a:pt x="25" y="36"/>
                      <a:pt x="28" y="35"/>
                      <a:pt x="30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4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90" name="Freeform 49">
                <a:extLst>
                  <a:ext uri="{FF2B5EF4-FFF2-40B4-BE49-F238E27FC236}">
                    <a16:creationId xmlns="" xmlns:a16="http://schemas.microsoft.com/office/drawing/2014/main" id="{2723F882-54AD-A24F-BB61-CA2B6E413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326"/>
                <a:ext cx="101" cy="71"/>
              </a:xfrm>
              <a:custGeom>
                <a:avLst/>
                <a:gdLst>
                  <a:gd name="T0" fmla="*/ 24 w 53"/>
                  <a:gd name="T1" fmla="*/ 37 h 37"/>
                  <a:gd name="T2" fmla="*/ 8 w 53"/>
                  <a:gd name="T3" fmla="*/ 6 h 37"/>
                  <a:gd name="T4" fmla="*/ 8 w 53"/>
                  <a:gd name="T5" fmla="*/ 31 h 37"/>
                  <a:gd name="T6" fmla="*/ 9 w 53"/>
                  <a:gd name="T7" fmla="*/ 35 h 37"/>
                  <a:gd name="T8" fmla="*/ 13 w 53"/>
                  <a:gd name="T9" fmla="*/ 36 h 37"/>
                  <a:gd name="T10" fmla="*/ 14 w 53"/>
                  <a:gd name="T11" fmla="*/ 36 h 37"/>
                  <a:gd name="T12" fmla="*/ 14 w 53"/>
                  <a:gd name="T13" fmla="*/ 37 h 37"/>
                  <a:gd name="T14" fmla="*/ 0 w 53"/>
                  <a:gd name="T15" fmla="*/ 37 h 37"/>
                  <a:gd name="T16" fmla="*/ 0 w 53"/>
                  <a:gd name="T17" fmla="*/ 36 h 37"/>
                  <a:gd name="T18" fmla="*/ 1 w 53"/>
                  <a:gd name="T19" fmla="*/ 36 h 37"/>
                  <a:gd name="T20" fmla="*/ 5 w 53"/>
                  <a:gd name="T21" fmla="*/ 35 h 37"/>
                  <a:gd name="T22" fmla="*/ 6 w 53"/>
                  <a:gd name="T23" fmla="*/ 31 h 37"/>
                  <a:gd name="T24" fmla="*/ 6 w 53"/>
                  <a:gd name="T25" fmla="*/ 6 h 37"/>
                  <a:gd name="T26" fmla="*/ 5 w 53"/>
                  <a:gd name="T27" fmla="*/ 3 h 37"/>
                  <a:gd name="T28" fmla="*/ 3 w 53"/>
                  <a:gd name="T29" fmla="*/ 2 h 37"/>
                  <a:gd name="T30" fmla="*/ 0 w 53"/>
                  <a:gd name="T31" fmla="*/ 1 h 37"/>
                  <a:gd name="T32" fmla="*/ 0 w 53"/>
                  <a:gd name="T33" fmla="*/ 0 h 37"/>
                  <a:gd name="T34" fmla="*/ 12 w 53"/>
                  <a:gd name="T35" fmla="*/ 0 h 37"/>
                  <a:gd name="T36" fmla="*/ 26 w 53"/>
                  <a:gd name="T37" fmla="*/ 29 h 37"/>
                  <a:gd name="T38" fmla="*/ 41 w 53"/>
                  <a:gd name="T39" fmla="*/ 0 h 37"/>
                  <a:gd name="T40" fmla="*/ 53 w 53"/>
                  <a:gd name="T41" fmla="*/ 0 h 37"/>
                  <a:gd name="T42" fmla="*/ 53 w 53"/>
                  <a:gd name="T43" fmla="*/ 1 h 37"/>
                  <a:gd name="T44" fmla="*/ 51 w 53"/>
                  <a:gd name="T45" fmla="*/ 1 h 37"/>
                  <a:gd name="T46" fmla="*/ 48 w 53"/>
                  <a:gd name="T47" fmla="*/ 2 h 37"/>
                  <a:gd name="T48" fmla="*/ 47 w 53"/>
                  <a:gd name="T49" fmla="*/ 6 h 37"/>
                  <a:gd name="T50" fmla="*/ 47 w 53"/>
                  <a:gd name="T51" fmla="*/ 31 h 37"/>
                  <a:gd name="T52" fmla="*/ 48 w 53"/>
                  <a:gd name="T53" fmla="*/ 35 h 37"/>
                  <a:gd name="T54" fmla="*/ 51 w 53"/>
                  <a:gd name="T55" fmla="*/ 36 h 37"/>
                  <a:gd name="T56" fmla="*/ 53 w 53"/>
                  <a:gd name="T57" fmla="*/ 36 h 37"/>
                  <a:gd name="T58" fmla="*/ 53 w 53"/>
                  <a:gd name="T59" fmla="*/ 37 h 37"/>
                  <a:gd name="T60" fmla="*/ 35 w 53"/>
                  <a:gd name="T61" fmla="*/ 37 h 37"/>
                  <a:gd name="T62" fmla="*/ 35 w 53"/>
                  <a:gd name="T63" fmla="*/ 36 h 37"/>
                  <a:gd name="T64" fmla="*/ 37 w 53"/>
                  <a:gd name="T65" fmla="*/ 36 h 37"/>
                  <a:gd name="T66" fmla="*/ 40 w 53"/>
                  <a:gd name="T67" fmla="*/ 35 h 37"/>
                  <a:gd name="T68" fmla="*/ 41 w 53"/>
                  <a:gd name="T69" fmla="*/ 31 h 37"/>
                  <a:gd name="T70" fmla="*/ 41 w 53"/>
                  <a:gd name="T71" fmla="*/ 6 h 37"/>
                  <a:gd name="T72" fmla="*/ 25 w 53"/>
                  <a:gd name="T73" fmla="*/ 37 h 37"/>
                  <a:gd name="T74" fmla="*/ 24 w 53"/>
                  <a:gd name="T75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3" h="37">
                    <a:moveTo>
                      <a:pt x="24" y="37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33"/>
                      <a:pt x="9" y="35"/>
                      <a:pt x="9" y="35"/>
                    </a:cubicBezTo>
                    <a:cubicBezTo>
                      <a:pt x="10" y="36"/>
                      <a:pt x="11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0" y="1"/>
                      <a:pt x="48" y="2"/>
                      <a:pt x="48" y="2"/>
                    </a:cubicBezTo>
                    <a:cubicBezTo>
                      <a:pt x="47" y="3"/>
                      <a:pt x="47" y="4"/>
                      <a:pt x="47" y="6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3"/>
                      <a:pt x="47" y="35"/>
                      <a:pt x="48" y="35"/>
                    </a:cubicBezTo>
                    <a:cubicBezTo>
                      <a:pt x="49" y="36"/>
                      <a:pt x="50" y="36"/>
                      <a:pt x="51" y="36"/>
                    </a:cubicBezTo>
                    <a:cubicBezTo>
                      <a:pt x="53" y="36"/>
                      <a:pt x="53" y="36"/>
                      <a:pt x="53" y="36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8" y="36"/>
                      <a:pt x="40" y="36"/>
                      <a:pt x="40" y="35"/>
                    </a:cubicBezTo>
                    <a:cubicBezTo>
                      <a:pt x="41" y="34"/>
                      <a:pt x="41" y="33"/>
                      <a:pt x="41" y="31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25" y="37"/>
                      <a:pt x="25" y="37"/>
                      <a:pt x="25" y="37"/>
                    </a:cubicBezTo>
                    <a:lnTo>
                      <a:pt x="24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  <p:grpSp>
          <p:nvGrpSpPr>
            <p:cNvPr id="123" name="Group 67">
              <a:extLst>
                <a:ext uri="{FF2B5EF4-FFF2-40B4-BE49-F238E27FC236}">
                  <a16:creationId xmlns="" xmlns:a16="http://schemas.microsoft.com/office/drawing/2014/main" id="{A0D298E6-2680-F346-B186-5D2B18913BC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595040" y="83506"/>
              <a:ext cx="533403" cy="535137"/>
              <a:chOff x="594" y="467"/>
              <a:chExt cx="1846" cy="1852"/>
            </a:xfrm>
            <a:solidFill>
              <a:srgbClr val="09234F"/>
            </a:solidFill>
          </p:grpSpPr>
          <p:sp>
            <p:nvSpPr>
              <p:cNvPr id="124" name="Rectangle 68">
                <a:extLst>
                  <a:ext uri="{FF2B5EF4-FFF2-40B4-BE49-F238E27FC236}">
                    <a16:creationId xmlns="" xmlns:a16="http://schemas.microsoft.com/office/drawing/2014/main" id="{70F15E9B-CAC0-D345-8D7B-14E99FF48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9" y="1208"/>
                <a:ext cx="10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5" name="Freeform 69">
                <a:extLst>
                  <a:ext uri="{FF2B5EF4-FFF2-40B4-BE49-F238E27FC236}">
                    <a16:creationId xmlns="" xmlns:a16="http://schemas.microsoft.com/office/drawing/2014/main" id="{37264D80-A120-A64F-8306-19458784B1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0" y="843"/>
                <a:ext cx="945" cy="1112"/>
              </a:xfrm>
              <a:custGeom>
                <a:avLst/>
                <a:gdLst>
                  <a:gd name="T0" fmla="*/ 342 w 495"/>
                  <a:gd name="T1" fmla="*/ 490 h 581"/>
                  <a:gd name="T2" fmla="*/ 266 w 495"/>
                  <a:gd name="T3" fmla="*/ 393 h 581"/>
                  <a:gd name="T4" fmla="*/ 155 w 495"/>
                  <a:gd name="T5" fmla="*/ 426 h 581"/>
                  <a:gd name="T6" fmla="*/ 158 w 495"/>
                  <a:gd name="T7" fmla="*/ 351 h 581"/>
                  <a:gd name="T8" fmla="*/ 108 w 495"/>
                  <a:gd name="T9" fmla="*/ 266 h 581"/>
                  <a:gd name="T10" fmla="*/ 117 w 495"/>
                  <a:gd name="T11" fmla="*/ 114 h 581"/>
                  <a:gd name="T12" fmla="*/ 157 w 495"/>
                  <a:gd name="T13" fmla="*/ 119 h 581"/>
                  <a:gd name="T14" fmla="*/ 167 w 495"/>
                  <a:gd name="T15" fmla="*/ 129 h 581"/>
                  <a:gd name="T16" fmla="*/ 172 w 495"/>
                  <a:gd name="T17" fmla="*/ 169 h 581"/>
                  <a:gd name="T18" fmla="*/ 67 w 495"/>
                  <a:gd name="T19" fmla="*/ 266 h 581"/>
                  <a:gd name="T20" fmla="*/ 152 w 495"/>
                  <a:gd name="T21" fmla="*/ 111 h 581"/>
                  <a:gd name="T22" fmla="*/ 142 w 495"/>
                  <a:gd name="T23" fmla="*/ 149 h 581"/>
                  <a:gd name="T24" fmla="*/ 180 w 495"/>
                  <a:gd name="T25" fmla="*/ 133 h 581"/>
                  <a:gd name="T26" fmla="*/ 181 w 495"/>
                  <a:gd name="T27" fmla="*/ 47 h 581"/>
                  <a:gd name="T28" fmla="*/ 196 w 495"/>
                  <a:gd name="T29" fmla="*/ 283 h 581"/>
                  <a:gd name="T30" fmla="*/ 198 w 495"/>
                  <a:gd name="T31" fmla="*/ 136 h 581"/>
                  <a:gd name="T32" fmla="*/ 201 w 495"/>
                  <a:gd name="T33" fmla="*/ 5 h 581"/>
                  <a:gd name="T34" fmla="*/ 211 w 495"/>
                  <a:gd name="T35" fmla="*/ 61 h 581"/>
                  <a:gd name="T36" fmla="*/ 255 w 495"/>
                  <a:gd name="T37" fmla="*/ 145 h 581"/>
                  <a:gd name="T38" fmla="*/ 278 w 495"/>
                  <a:gd name="T39" fmla="*/ 84 h 581"/>
                  <a:gd name="T40" fmla="*/ 357 w 495"/>
                  <a:gd name="T41" fmla="*/ 54 h 581"/>
                  <a:gd name="T42" fmla="*/ 411 w 495"/>
                  <a:gd name="T43" fmla="*/ 93 h 581"/>
                  <a:gd name="T44" fmla="*/ 430 w 495"/>
                  <a:gd name="T45" fmla="*/ 95 h 581"/>
                  <a:gd name="T46" fmla="*/ 463 w 495"/>
                  <a:gd name="T47" fmla="*/ 155 h 581"/>
                  <a:gd name="T48" fmla="*/ 221 w 495"/>
                  <a:gd name="T49" fmla="*/ 279 h 581"/>
                  <a:gd name="T50" fmla="*/ 349 w 495"/>
                  <a:gd name="T51" fmla="*/ 257 h 581"/>
                  <a:gd name="T52" fmla="*/ 398 w 495"/>
                  <a:gd name="T53" fmla="*/ 210 h 581"/>
                  <a:gd name="T54" fmla="*/ 406 w 495"/>
                  <a:gd name="T55" fmla="*/ 220 h 581"/>
                  <a:gd name="T56" fmla="*/ 411 w 495"/>
                  <a:gd name="T57" fmla="*/ 451 h 581"/>
                  <a:gd name="T58" fmla="*/ 406 w 495"/>
                  <a:gd name="T59" fmla="*/ 321 h 581"/>
                  <a:gd name="T60" fmla="*/ 468 w 495"/>
                  <a:gd name="T61" fmla="*/ 184 h 581"/>
                  <a:gd name="T62" fmla="*/ 460 w 495"/>
                  <a:gd name="T63" fmla="*/ 233 h 581"/>
                  <a:gd name="T64" fmla="*/ 384 w 495"/>
                  <a:gd name="T65" fmla="*/ 222 h 581"/>
                  <a:gd name="T66" fmla="*/ 420 w 495"/>
                  <a:gd name="T67" fmla="*/ 188 h 581"/>
                  <a:gd name="T68" fmla="*/ 364 w 495"/>
                  <a:gd name="T69" fmla="*/ 225 h 581"/>
                  <a:gd name="T70" fmla="*/ 360 w 495"/>
                  <a:gd name="T71" fmla="*/ 188 h 581"/>
                  <a:gd name="T72" fmla="*/ 386 w 495"/>
                  <a:gd name="T73" fmla="*/ 356 h 581"/>
                  <a:gd name="T74" fmla="*/ 220 w 495"/>
                  <a:gd name="T75" fmla="*/ 351 h 581"/>
                  <a:gd name="T76" fmla="*/ 235 w 495"/>
                  <a:gd name="T77" fmla="*/ 315 h 581"/>
                  <a:gd name="T78" fmla="*/ 206 w 495"/>
                  <a:gd name="T79" fmla="*/ 172 h 581"/>
                  <a:gd name="T80" fmla="*/ 238 w 495"/>
                  <a:gd name="T81" fmla="*/ 167 h 581"/>
                  <a:gd name="T82" fmla="*/ 251 w 495"/>
                  <a:gd name="T83" fmla="*/ 158 h 581"/>
                  <a:gd name="T84" fmla="*/ 269 w 495"/>
                  <a:gd name="T85" fmla="*/ 131 h 581"/>
                  <a:gd name="T86" fmla="*/ 278 w 495"/>
                  <a:gd name="T87" fmla="*/ 100 h 581"/>
                  <a:gd name="T88" fmla="*/ 393 w 495"/>
                  <a:gd name="T89" fmla="*/ 130 h 581"/>
                  <a:gd name="T90" fmla="*/ 438 w 495"/>
                  <a:gd name="T91" fmla="*/ 100 h 581"/>
                  <a:gd name="T92" fmla="*/ 438 w 495"/>
                  <a:gd name="T93" fmla="*/ 154 h 581"/>
                  <a:gd name="T94" fmla="*/ 456 w 495"/>
                  <a:gd name="T95" fmla="*/ 159 h 581"/>
                  <a:gd name="T96" fmla="*/ 474 w 495"/>
                  <a:gd name="T97" fmla="*/ 100 h 581"/>
                  <a:gd name="T98" fmla="*/ 455 w 495"/>
                  <a:gd name="T99" fmla="*/ 80 h 581"/>
                  <a:gd name="T100" fmla="*/ 343 w 495"/>
                  <a:gd name="T101" fmla="*/ 34 h 581"/>
                  <a:gd name="T102" fmla="*/ 206 w 495"/>
                  <a:gd name="T103" fmla="*/ 0 h 581"/>
                  <a:gd name="T104" fmla="*/ 173 w 495"/>
                  <a:gd name="T105" fmla="*/ 7 h 581"/>
                  <a:gd name="T106" fmla="*/ 143 w 495"/>
                  <a:gd name="T107" fmla="*/ 23 h 581"/>
                  <a:gd name="T108" fmla="*/ 121 w 495"/>
                  <a:gd name="T109" fmla="*/ 51 h 581"/>
                  <a:gd name="T110" fmla="*/ 148 w 495"/>
                  <a:gd name="T111" fmla="*/ 83 h 581"/>
                  <a:gd name="T112" fmla="*/ 59 w 495"/>
                  <a:gd name="T113" fmla="*/ 98 h 581"/>
                  <a:gd name="T114" fmla="*/ 108 w 495"/>
                  <a:gd name="T115" fmla="*/ 286 h 581"/>
                  <a:gd name="T116" fmla="*/ 152 w 495"/>
                  <a:gd name="T117" fmla="*/ 307 h 581"/>
                  <a:gd name="T118" fmla="*/ 102 w 495"/>
                  <a:gd name="T119" fmla="*/ 418 h 581"/>
                  <a:gd name="T120" fmla="*/ 495 w 495"/>
                  <a:gd name="T121" fmla="*/ 512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5" h="581">
                    <a:moveTo>
                      <a:pt x="369" y="368"/>
                    </a:moveTo>
                    <a:cubicBezTo>
                      <a:pt x="334" y="361"/>
                      <a:pt x="334" y="361"/>
                      <a:pt x="334" y="361"/>
                    </a:cubicBezTo>
                    <a:cubicBezTo>
                      <a:pt x="289" y="371"/>
                      <a:pt x="289" y="371"/>
                      <a:pt x="289" y="371"/>
                    </a:cubicBezTo>
                    <a:cubicBezTo>
                      <a:pt x="298" y="361"/>
                      <a:pt x="298" y="361"/>
                      <a:pt x="298" y="361"/>
                    </a:cubicBezTo>
                    <a:cubicBezTo>
                      <a:pt x="337" y="349"/>
                      <a:pt x="337" y="349"/>
                      <a:pt x="337" y="349"/>
                    </a:cubicBezTo>
                    <a:cubicBezTo>
                      <a:pt x="376" y="362"/>
                      <a:pt x="376" y="362"/>
                      <a:pt x="376" y="362"/>
                    </a:cubicBezTo>
                    <a:lnTo>
                      <a:pt x="369" y="368"/>
                    </a:lnTo>
                    <a:close/>
                    <a:moveTo>
                      <a:pt x="342" y="490"/>
                    </a:moveTo>
                    <a:cubicBezTo>
                      <a:pt x="337" y="470"/>
                      <a:pt x="337" y="470"/>
                      <a:pt x="337" y="470"/>
                    </a:cubicBezTo>
                    <a:cubicBezTo>
                      <a:pt x="349" y="422"/>
                      <a:pt x="349" y="422"/>
                      <a:pt x="349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64" y="420"/>
                      <a:pt x="364" y="420"/>
                      <a:pt x="364" y="420"/>
                    </a:cubicBezTo>
                    <a:cubicBezTo>
                      <a:pt x="375" y="493"/>
                      <a:pt x="375" y="493"/>
                      <a:pt x="375" y="493"/>
                    </a:cubicBezTo>
                    <a:cubicBezTo>
                      <a:pt x="364" y="492"/>
                      <a:pt x="353" y="491"/>
                      <a:pt x="342" y="490"/>
                    </a:cubicBezTo>
                    <a:close/>
                    <a:moveTo>
                      <a:pt x="266" y="393"/>
                    </a:moveTo>
                    <a:cubicBezTo>
                      <a:pt x="299" y="401"/>
                      <a:pt x="299" y="401"/>
                      <a:pt x="299" y="401"/>
                    </a:cubicBezTo>
                    <a:cubicBezTo>
                      <a:pt x="344" y="384"/>
                      <a:pt x="344" y="384"/>
                      <a:pt x="344" y="384"/>
                    </a:cubicBezTo>
                    <a:cubicBezTo>
                      <a:pt x="369" y="396"/>
                      <a:pt x="369" y="396"/>
                      <a:pt x="369" y="396"/>
                    </a:cubicBezTo>
                    <a:cubicBezTo>
                      <a:pt x="344" y="392"/>
                      <a:pt x="344" y="392"/>
                      <a:pt x="344" y="392"/>
                    </a:cubicBezTo>
                    <a:cubicBezTo>
                      <a:pt x="298" y="409"/>
                      <a:pt x="298" y="409"/>
                      <a:pt x="298" y="409"/>
                    </a:cubicBezTo>
                    <a:lnTo>
                      <a:pt x="266" y="393"/>
                    </a:lnTo>
                    <a:close/>
                    <a:moveTo>
                      <a:pt x="171" y="472"/>
                    </a:moveTo>
                    <a:cubicBezTo>
                      <a:pt x="155" y="426"/>
                      <a:pt x="155" y="426"/>
                      <a:pt x="155" y="426"/>
                    </a:cubicBezTo>
                    <a:cubicBezTo>
                      <a:pt x="132" y="419"/>
                      <a:pt x="132" y="419"/>
                      <a:pt x="132" y="419"/>
                    </a:cubicBezTo>
                    <a:cubicBezTo>
                      <a:pt x="170" y="407"/>
                      <a:pt x="170" y="407"/>
                      <a:pt x="170" y="407"/>
                    </a:cubicBezTo>
                    <a:cubicBezTo>
                      <a:pt x="185" y="457"/>
                      <a:pt x="185" y="457"/>
                      <a:pt x="185" y="457"/>
                    </a:cubicBezTo>
                    <a:cubicBezTo>
                      <a:pt x="278" y="443"/>
                      <a:pt x="278" y="443"/>
                      <a:pt x="278" y="443"/>
                    </a:cubicBezTo>
                    <a:lnTo>
                      <a:pt x="171" y="472"/>
                    </a:lnTo>
                    <a:close/>
                    <a:moveTo>
                      <a:pt x="154" y="326"/>
                    </a:moveTo>
                    <a:cubicBezTo>
                      <a:pt x="158" y="326"/>
                      <a:pt x="158" y="326"/>
                      <a:pt x="158" y="326"/>
                    </a:cubicBezTo>
                    <a:cubicBezTo>
                      <a:pt x="158" y="351"/>
                      <a:pt x="158" y="351"/>
                      <a:pt x="158" y="351"/>
                    </a:cubicBezTo>
                    <a:cubicBezTo>
                      <a:pt x="154" y="351"/>
                      <a:pt x="154" y="351"/>
                      <a:pt x="154" y="351"/>
                    </a:cubicBezTo>
                    <a:lnTo>
                      <a:pt x="154" y="326"/>
                    </a:lnTo>
                    <a:close/>
                    <a:moveTo>
                      <a:pt x="164" y="326"/>
                    </a:moveTo>
                    <a:cubicBezTo>
                      <a:pt x="187" y="326"/>
                      <a:pt x="187" y="326"/>
                      <a:pt x="187" y="326"/>
                    </a:cubicBezTo>
                    <a:cubicBezTo>
                      <a:pt x="187" y="351"/>
                      <a:pt x="187" y="351"/>
                      <a:pt x="187" y="351"/>
                    </a:cubicBezTo>
                    <a:cubicBezTo>
                      <a:pt x="164" y="351"/>
                      <a:pt x="164" y="351"/>
                      <a:pt x="164" y="351"/>
                    </a:cubicBezTo>
                    <a:lnTo>
                      <a:pt x="164" y="326"/>
                    </a:lnTo>
                    <a:close/>
                    <a:moveTo>
                      <a:pt x="108" y="266"/>
                    </a:moveTo>
                    <a:cubicBezTo>
                      <a:pt x="108" y="266"/>
                      <a:pt x="108" y="266"/>
                      <a:pt x="108" y="266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78" y="100"/>
                      <a:pt x="78" y="100"/>
                      <a:pt x="78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48" y="98"/>
                      <a:pt x="148" y="98"/>
                      <a:pt x="148" y="98"/>
                    </a:cubicBezTo>
                    <a:cubicBezTo>
                      <a:pt x="149" y="99"/>
                      <a:pt x="149" y="100"/>
                      <a:pt x="149" y="101"/>
                    </a:cubicBezTo>
                    <a:cubicBezTo>
                      <a:pt x="117" y="114"/>
                      <a:pt x="117" y="114"/>
                      <a:pt x="117" y="114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2" y="114"/>
                      <a:pt x="112" y="114"/>
                      <a:pt x="112" y="114"/>
                    </a:cubicBezTo>
                    <a:cubicBezTo>
                      <a:pt x="120" y="132"/>
                      <a:pt x="120" y="132"/>
                      <a:pt x="120" y="132"/>
                    </a:cubicBezTo>
                    <a:cubicBezTo>
                      <a:pt x="124" y="131"/>
                      <a:pt x="124" y="131"/>
                      <a:pt x="124" y="131"/>
                    </a:cubicBezTo>
                    <a:cubicBezTo>
                      <a:pt x="123" y="128"/>
                      <a:pt x="123" y="128"/>
                      <a:pt x="123" y="128"/>
                    </a:cubicBezTo>
                    <a:cubicBezTo>
                      <a:pt x="155" y="115"/>
                      <a:pt x="155" y="115"/>
                      <a:pt x="155" y="115"/>
                    </a:cubicBezTo>
                    <a:cubicBezTo>
                      <a:pt x="155" y="116"/>
                      <a:pt x="156" y="118"/>
                      <a:pt x="157" y="119"/>
                    </a:cubicBezTo>
                    <a:cubicBezTo>
                      <a:pt x="133" y="143"/>
                      <a:pt x="133" y="143"/>
                      <a:pt x="133" y="143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28" y="144"/>
                      <a:pt x="128" y="144"/>
                      <a:pt x="128" y="144"/>
                    </a:cubicBezTo>
                    <a:cubicBezTo>
                      <a:pt x="142" y="158"/>
                      <a:pt x="142" y="158"/>
                      <a:pt x="142" y="158"/>
                    </a:cubicBezTo>
                    <a:cubicBezTo>
                      <a:pt x="146" y="155"/>
                      <a:pt x="146" y="155"/>
                      <a:pt x="146" y="155"/>
                    </a:cubicBezTo>
                    <a:cubicBezTo>
                      <a:pt x="144" y="153"/>
                      <a:pt x="144" y="153"/>
                      <a:pt x="144" y="153"/>
                    </a:cubicBezTo>
                    <a:cubicBezTo>
                      <a:pt x="167" y="129"/>
                      <a:pt x="167" y="129"/>
                      <a:pt x="167" y="129"/>
                    </a:cubicBezTo>
                    <a:cubicBezTo>
                      <a:pt x="169" y="130"/>
                      <a:pt x="170" y="131"/>
                      <a:pt x="171" y="131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4" y="166"/>
                      <a:pt x="154" y="166"/>
                      <a:pt x="154" y="166"/>
                    </a:cubicBezTo>
                    <a:cubicBezTo>
                      <a:pt x="173" y="173"/>
                      <a:pt x="173" y="173"/>
                      <a:pt x="173" y="173"/>
                    </a:cubicBezTo>
                    <a:cubicBezTo>
                      <a:pt x="174" y="169"/>
                      <a:pt x="174" y="169"/>
                      <a:pt x="174" y="169"/>
                    </a:cubicBezTo>
                    <a:cubicBezTo>
                      <a:pt x="172" y="169"/>
                      <a:pt x="172" y="169"/>
                      <a:pt x="172" y="169"/>
                    </a:cubicBezTo>
                    <a:cubicBezTo>
                      <a:pt x="185" y="137"/>
                      <a:pt x="185" y="137"/>
                      <a:pt x="185" y="137"/>
                    </a:cubicBezTo>
                    <a:cubicBezTo>
                      <a:pt x="186" y="138"/>
                      <a:pt x="187" y="138"/>
                      <a:pt x="189" y="138"/>
                    </a:cubicBezTo>
                    <a:cubicBezTo>
                      <a:pt x="189" y="172"/>
                      <a:pt x="189" y="172"/>
                      <a:pt x="189" y="172"/>
                    </a:cubicBezTo>
                    <a:cubicBezTo>
                      <a:pt x="187" y="172"/>
                      <a:pt x="187" y="172"/>
                      <a:pt x="187" y="172"/>
                    </a:cubicBezTo>
                    <a:cubicBezTo>
                      <a:pt x="187" y="266"/>
                      <a:pt x="187" y="266"/>
                      <a:pt x="187" y="266"/>
                    </a:cubicBezTo>
                    <a:lnTo>
                      <a:pt x="108" y="266"/>
                    </a:lnTo>
                    <a:close/>
                    <a:moveTo>
                      <a:pt x="73" y="266"/>
                    </a:moveTo>
                    <a:cubicBezTo>
                      <a:pt x="67" y="266"/>
                      <a:pt x="67" y="266"/>
                      <a:pt x="67" y="266"/>
                    </a:cubicBezTo>
                    <a:cubicBezTo>
                      <a:pt x="67" y="100"/>
                      <a:pt x="67" y="100"/>
                      <a:pt x="67" y="100"/>
                    </a:cubicBezTo>
                    <a:cubicBezTo>
                      <a:pt x="73" y="100"/>
                      <a:pt x="73" y="100"/>
                      <a:pt x="73" y="100"/>
                    </a:cubicBezTo>
                    <a:lnTo>
                      <a:pt x="73" y="266"/>
                    </a:lnTo>
                    <a:close/>
                    <a:moveTo>
                      <a:pt x="152" y="111"/>
                    </a:moveTo>
                    <a:cubicBezTo>
                      <a:pt x="153" y="112"/>
                      <a:pt x="153" y="112"/>
                      <a:pt x="153" y="113"/>
                    </a:cubicBezTo>
                    <a:cubicBezTo>
                      <a:pt x="124" y="125"/>
                      <a:pt x="124" y="125"/>
                      <a:pt x="124" y="125"/>
                    </a:cubicBezTo>
                    <a:cubicBezTo>
                      <a:pt x="123" y="123"/>
                      <a:pt x="123" y="123"/>
                      <a:pt x="123" y="123"/>
                    </a:cubicBezTo>
                    <a:lnTo>
                      <a:pt x="152" y="111"/>
                    </a:lnTo>
                    <a:close/>
                    <a:moveTo>
                      <a:pt x="122" y="57"/>
                    </a:moveTo>
                    <a:cubicBezTo>
                      <a:pt x="122" y="55"/>
                      <a:pt x="122" y="55"/>
                      <a:pt x="122" y="55"/>
                    </a:cubicBezTo>
                    <a:cubicBezTo>
                      <a:pt x="155" y="69"/>
                      <a:pt x="155" y="69"/>
                      <a:pt x="155" y="69"/>
                    </a:cubicBezTo>
                    <a:cubicBezTo>
                      <a:pt x="154" y="71"/>
                      <a:pt x="154" y="71"/>
                      <a:pt x="154" y="71"/>
                    </a:cubicBezTo>
                    <a:lnTo>
                      <a:pt x="122" y="57"/>
                    </a:lnTo>
                    <a:close/>
                    <a:moveTo>
                      <a:pt x="165" y="124"/>
                    </a:moveTo>
                    <a:cubicBezTo>
                      <a:pt x="166" y="125"/>
                      <a:pt x="166" y="125"/>
                      <a:pt x="167" y="126"/>
                    </a:cubicBezTo>
                    <a:cubicBezTo>
                      <a:pt x="142" y="149"/>
                      <a:pt x="142" y="149"/>
                      <a:pt x="142" y="149"/>
                    </a:cubicBezTo>
                    <a:cubicBezTo>
                      <a:pt x="141" y="148"/>
                      <a:pt x="141" y="148"/>
                      <a:pt x="141" y="148"/>
                    </a:cubicBezTo>
                    <a:lnTo>
                      <a:pt x="165" y="124"/>
                    </a:lnTo>
                    <a:close/>
                    <a:moveTo>
                      <a:pt x="139" y="29"/>
                    </a:moveTo>
                    <a:cubicBezTo>
                      <a:pt x="143" y="30"/>
                      <a:pt x="143" y="30"/>
                      <a:pt x="143" y="30"/>
                    </a:cubicBezTo>
                    <a:cubicBezTo>
                      <a:pt x="168" y="54"/>
                      <a:pt x="168" y="54"/>
                      <a:pt x="168" y="54"/>
                    </a:cubicBezTo>
                    <a:cubicBezTo>
                      <a:pt x="165" y="57"/>
                      <a:pt x="165" y="57"/>
                      <a:pt x="165" y="57"/>
                    </a:cubicBezTo>
                    <a:lnTo>
                      <a:pt x="139" y="29"/>
                    </a:lnTo>
                    <a:close/>
                    <a:moveTo>
                      <a:pt x="180" y="133"/>
                    </a:moveTo>
                    <a:cubicBezTo>
                      <a:pt x="181" y="134"/>
                      <a:pt x="182" y="134"/>
                      <a:pt x="183" y="134"/>
                    </a:cubicBezTo>
                    <a:cubicBezTo>
                      <a:pt x="169" y="166"/>
                      <a:pt x="169" y="166"/>
                      <a:pt x="169" y="166"/>
                    </a:cubicBezTo>
                    <a:cubicBezTo>
                      <a:pt x="167" y="166"/>
                      <a:pt x="167" y="166"/>
                      <a:pt x="167" y="166"/>
                    </a:cubicBezTo>
                    <a:lnTo>
                      <a:pt x="180" y="133"/>
                    </a:lnTo>
                    <a:close/>
                    <a:moveTo>
                      <a:pt x="166" y="11"/>
                    </a:moveTo>
                    <a:cubicBezTo>
                      <a:pt x="170" y="18"/>
                      <a:pt x="170" y="18"/>
                      <a:pt x="170" y="18"/>
                    </a:cubicBezTo>
                    <a:cubicBezTo>
                      <a:pt x="184" y="46"/>
                      <a:pt x="184" y="46"/>
                      <a:pt x="184" y="46"/>
                    </a:cubicBezTo>
                    <a:cubicBezTo>
                      <a:pt x="183" y="46"/>
                      <a:pt x="182" y="47"/>
                      <a:pt x="181" y="47"/>
                    </a:cubicBezTo>
                    <a:lnTo>
                      <a:pt x="166" y="11"/>
                    </a:lnTo>
                    <a:close/>
                    <a:moveTo>
                      <a:pt x="196" y="324"/>
                    </a:moveTo>
                    <a:cubicBezTo>
                      <a:pt x="196" y="324"/>
                      <a:pt x="196" y="324"/>
                      <a:pt x="196" y="324"/>
                    </a:cubicBezTo>
                    <a:cubicBezTo>
                      <a:pt x="201" y="328"/>
                      <a:pt x="201" y="328"/>
                      <a:pt x="201" y="328"/>
                    </a:cubicBezTo>
                    <a:cubicBezTo>
                      <a:pt x="201" y="351"/>
                      <a:pt x="201" y="351"/>
                      <a:pt x="201" y="351"/>
                    </a:cubicBezTo>
                    <a:cubicBezTo>
                      <a:pt x="196" y="351"/>
                      <a:pt x="196" y="351"/>
                      <a:pt x="196" y="351"/>
                    </a:cubicBezTo>
                    <a:lnTo>
                      <a:pt x="196" y="324"/>
                    </a:lnTo>
                    <a:close/>
                    <a:moveTo>
                      <a:pt x="196" y="283"/>
                    </a:moveTo>
                    <a:cubicBezTo>
                      <a:pt x="196" y="283"/>
                      <a:pt x="196" y="283"/>
                      <a:pt x="196" y="283"/>
                    </a:cubicBezTo>
                    <a:cubicBezTo>
                      <a:pt x="201" y="287"/>
                      <a:pt x="201" y="287"/>
                      <a:pt x="201" y="287"/>
                    </a:cubicBezTo>
                    <a:cubicBezTo>
                      <a:pt x="201" y="307"/>
                      <a:pt x="201" y="307"/>
                      <a:pt x="201" y="307"/>
                    </a:cubicBezTo>
                    <a:cubicBezTo>
                      <a:pt x="196" y="307"/>
                      <a:pt x="196" y="307"/>
                      <a:pt x="196" y="307"/>
                    </a:cubicBezTo>
                    <a:lnTo>
                      <a:pt x="196" y="283"/>
                    </a:lnTo>
                    <a:close/>
                    <a:moveTo>
                      <a:pt x="196" y="172"/>
                    </a:moveTo>
                    <a:cubicBezTo>
                      <a:pt x="198" y="172"/>
                      <a:pt x="198" y="172"/>
                      <a:pt x="198" y="172"/>
                    </a:cubicBezTo>
                    <a:cubicBezTo>
                      <a:pt x="198" y="136"/>
                      <a:pt x="198" y="136"/>
                      <a:pt x="198" y="136"/>
                    </a:cubicBezTo>
                    <a:cubicBezTo>
                      <a:pt x="199" y="136"/>
                      <a:pt x="200" y="136"/>
                      <a:pt x="201" y="136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267"/>
                      <a:pt x="201" y="267"/>
                      <a:pt x="201" y="267"/>
                    </a:cubicBezTo>
                    <a:cubicBezTo>
                      <a:pt x="196" y="267"/>
                      <a:pt x="196" y="267"/>
                      <a:pt x="196" y="267"/>
                    </a:cubicBezTo>
                    <a:lnTo>
                      <a:pt x="196" y="172"/>
                    </a:lnTo>
                    <a:close/>
                    <a:moveTo>
                      <a:pt x="199" y="5"/>
                    </a:moveTo>
                    <a:cubicBezTo>
                      <a:pt x="201" y="5"/>
                      <a:pt x="201" y="5"/>
                      <a:pt x="201" y="5"/>
                    </a:cubicBezTo>
                    <a:cubicBezTo>
                      <a:pt x="201" y="45"/>
                      <a:pt x="201" y="45"/>
                      <a:pt x="201" y="45"/>
                    </a:cubicBezTo>
                    <a:cubicBezTo>
                      <a:pt x="200" y="45"/>
                      <a:pt x="199" y="45"/>
                      <a:pt x="199" y="45"/>
                    </a:cubicBezTo>
                    <a:lnTo>
                      <a:pt x="199" y="5"/>
                    </a:lnTo>
                    <a:close/>
                    <a:moveTo>
                      <a:pt x="211" y="61"/>
                    </a:moveTo>
                    <a:cubicBezTo>
                      <a:pt x="217" y="61"/>
                      <a:pt x="221" y="66"/>
                      <a:pt x="221" y="72"/>
                    </a:cubicBezTo>
                    <a:cubicBezTo>
                      <a:pt x="221" y="77"/>
                      <a:pt x="217" y="82"/>
                      <a:pt x="211" y="82"/>
                    </a:cubicBezTo>
                    <a:cubicBezTo>
                      <a:pt x="206" y="82"/>
                      <a:pt x="201" y="77"/>
                      <a:pt x="201" y="72"/>
                    </a:cubicBezTo>
                    <a:cubicBezTo>
                      <a:pt x="201" y="66"/>
                      <a:pt x="206" y="61"/>
                      <a:pt x="211" y="61"/>
                    </a:cubicBezTo>
                    <a:close/>
                    <a:moveTo>
                      <a:pt x="231" y="164"/>
                    </a:moveTo>
                    <a:cubicBezTo>
                      <a:pt x="229" y="164"/>
                      <a:pt x="229" y="164"/>
                      <a:pt x="229" y="164"/>
                    </a:cubicBezTo>
                    <a:cubicBezTo>
                      <a:pt x="216" y="132"/>
                      <a:pt x="216" y="132"/>
                      <a:pt x="216" y="132"/>
                    </a:cubicBezTo>
                    <a:cubicBezTo>
                      <a:pt x="219" y="130"/>
                      <a:pt x="219" y="130"/>
                      <a:pt x="219" y="130"/>
                    </a:cubicBezTo>
                    <a:lnTo>
                      <a:pt x="231" y="164"/>
                    </a:lnTo>
                    <a:close/>
                    <a:moveTo>
                      <a:pt x="232" y="119"/>
                    </a:moveTo>
                    <a:cubicBezTo>
                      <a:pt x="257" y="144"/>
                      <a:pt x="257" y="144"/>
                      <a:pt x="257" y="144"/>
                    </a:cubicBezTo>
                    <a:cubicBezTo>
                      <a:pt x="255" y="145"/>
                      <a:pt x="255" y="145"/>
                      <a:pt x="255" y="145"/>
                    </a:cubicBezTo>
                    <a:cubicBezTo>
                      <a:pt x="231" y="121"/>
                      <a:pt x="231" y="121"/>
                      <a:pt x="231" y="121"/>
                    </a:cubicBezTo>
                    <a:cubicBezTo>
                      <a:pt x="231" y="120"/>
                      <a:pt x="232" y="119"/>
                      <a:pt x="232" y="119"/>
                    </a:cubicBezTo>
                    <a:close/>
                    <a:moveTo>
                      <a:pt x="240" y="103"/>
                    </a:moveTo>
                    <a:cubicBezTo>
                      <a:pt x="272" y="116"/>
                      <a:pt x="272" y="116"/>
                      <a:pt x="272" y="116"/>
                    </a:cubicBezTo>
                    <a:cubicBezTo>
                      <a:pt x="271" y="118"/>
                      <a:pt x="271" y="118"/>
                      <a:pt x="271" y="118"/>
                    </a:cubicBezTo>
                    <a:cubicBezTo>
                      <a:pt x="240" y="105"/>
                      <a:pt x="240" y="105"/>
                      <a:pt x="240" y="105"/>
                    </a:cubicBezTo>
                    <a:cubicBezTo>
                      <a:pt x="240" y="104"/>
                      <a:pt x="240" y="103"/>
                      <a:pt x="240" y="103"/>
                    </a:cubicBezTo>
                    <a:close/>
                    <a:moveTo>
                      <a:pt x="278" y="84"/>
                    </a:moveTo>
                    <a:cubicBezTo>
                      <a:pt x="374" y="84"/>
                      <a:pt x="374" y="84"/>
                      <a:pt x="374" y="84"/>
                    </a:cubicBezTo>
                    <a:cubicBezTo>
                      <a:pt x="374" y="88"/>
                      <a:pt x="374" y="88"/>
                      <a:pt x="374" y="88"/>
                    </a:cubicBezTo>
                    <a:cubicBezTo>
                      <a:pt x="278" y="88"/>
                      <a:pt x="278" y="88"/>
                      <a:pt x="278" y="88"/>
                    </a:cubicBezTo>
                    <a:lnTo>
                      <a:pt x="278" y="84"/>
                    </a:lnTo>
                    <a:close/>
                    <a:moveTo>
                      <a:pt x="359" y="56"/>
                    </a:moveTo>
                    <a:cubicBezTo>
                      <a:pt x="361" y="80"/>
                      <a:pt x="361" y="80"/>
                      <a:pt x="361" y="80"/>
                    </a:cubicBezTo>
                    <a:cubicBezTo>
                      <a:pt x="359" y="80"/>
                      <a:pt x="359" y="80"/>
                      <a:pt x="359" y="80"/>
                    </a:cubicBezTo>
                    <a:cubicBezTo>
                      <a:pt x="357" y="54"/>
                      <a:pt x="357" y="54"/>
                      <a:pt x="357" y="54"/>
                    </a:cubicBezTo>
                    <a:lnTo>
                      <a:pt x="359" y="56"/>
                    </a:lnTo>
                    <a:close/>
                    <a:moveTo>
                      <a:pt x="370" y="68"/>
                    </a:moveTo>
                    <a:cubicBezTo>
                      <a:pt x="397" y="84"/>
                      <a:pt x="397" y="84"/>
                      <a:pt x="397" y="84"/>
                    </a:cubicBezTo>
                    <a:cubicBezTo>
                      <a:pt x="397" y="85"/>
                      <a:pt x="397" y="85"/>
                      <a:pt x="397" y="85"/>
                    </a:cubicBezTo>
                    <a:cubicBezTo>
                      <a:pt x="370" y="72"/>
                      <a:pt x="370" y="72"/>
                      <a:pt x="370" y="72"/>
                    </a:cubicBezTo>
                    <a:lnTo>
                      <a:pt x="370" y="68"/>
                    </a:lnTo>
                    <a:close/>
                    <a:moveTo>
                      <a:pt x="411" y="89"/>
                    </a:moveTo>
                    <a:cubicBezTo>
                      <a:pt x="411" y="93"/>
                      <a:pt x="411" y="93"/>
                      <a:pt x="411" y="93"/>
                    </a:cubicBezTo>
                    <a:cubicBezTo>
                      <a:pt x="381" y="99"/>
                      <a:pt x="381" y="99"/>
                      <a:pt x="381" y="99"/>
                    </a:cubicBezTo>
                    <a:cubicBezTo>
                      <a:pt x="377" y="97"/>
                      <a:pt x="377" y="97"/>
                      <a:pt x="377" y="97"/>
                    </a:cubicBezTo>
                    <a:lnTo>
                      <a:pt x="411" y="89"/>
                    </a:lnTo>
                    <a:close/>
                    <a:moveTo>
                      <a:pt x="430" y="95"/>
                    </a:moveTo>
                    <a:cubicBezTo>
                      <a:pt x="402" y="131"/>
                      <a:pt x="402" y="131"/>
                      <a:pt x="402" y="131"/>
                    </a:cubicBezTo>
                    <a:cubicBezTo>
                      <a:pt x="399" y="127"/>
                      <a:pt x="399" y="127"/>
                      <a:pt x="399" y="127"/>
                    </a:cubicBezTo>
                    <a:cubicBezTo>
                      <a:pt x="427" y="91"/>
                      <a:pt x="427" y="91"/>
                      <a:pt x="427" y="91"/>
                    </a:cubicBezTo>
                    <a:lnTo>
                      <a:pt x="430" y="95"/>
                    </a:lnTo>
                    <a:close/>
                    <a:moveTo>
                      <a:pt x="446" y="98"/>
                    </a:moveTo>
                    <a:cubicBezTo>
                      <a:pt x="431" y="144"/>
                      <a:pt x="431" y="144"/>
                      <a:pt x="431" y="144"/>
                    </a:cubicBezTo>
                    <a:cubicBezTo>
                      <a:pt x="429" y="143"/>
                      <a:pt x="429" y="143"/>
                      <a:pt x="429" y="143"/>
                    </a:cubicBezTo>
                    <a:cubicBezTo>
                      <a:pt x="444" y="96"/>
                      <a:pt x="444" y="96"/>
                      <a:pt x="444" y="96"/>
                    </a:cubicBezTo>
                    <a:lnTo>
                      <a:pt x="446" y="98"/>
                    </a:lnTo>
                    <a:close/>
                    <a:moveTo>
                      <a:pt x="460" y="96"/>
                    </a:moveTo>
                    <a:cubicBezTo>
                      <a:pt x="463" y="96"/>
                      <a:pt x="463" y="96"/>
                      <a:pt x="463" y="96"/>
                    </a:cubicBezTo>
                    <a:cubicBezTo>
                      <a:pt x="463" y="155"/>
                      <a:pt x="463" y="155"/>
                      <a:pt x="463" y="155"/>
                    </a:cubicBezTo>
                    <a:cubicBezTo>
                      <a:pt x="460" y="155"/>
                      <a:pt x="460" y="155"/>
                      <a:pt x="460" y="155"/>
                    </a:cubicBezTo>
                    <a:lnTo>
                      <a:pt x="460" y="96"/>
                    </a:lnTo>
                    <a:close/>
                    <a:moveTo>
                      <a:pt x="206" y="286"/>
                    </a:moveTo>
                    <a:cubicBezTo>
                      <a:pt x="216" y="286"/>
                      <a:pt x="216" y="286"/>
                      <a:pt x="216" y="286"/>
                    </a:cubicBezTo>
                    <a:cubicBezTo>
                      <a:pt x="216" y="307"/>
                      <a:pt x="216" y="307"/>
                      <a:pt x="216" y="307"/>
                    </a:cubicBezTo>
                    <a:cubicBezTo>
                      <a:pt x="206" y="307"/>
                      <a:pt x="206" y="307"/>
                      <a:pt x="206" y="307"/>
                    </a:cubicBezTo>
                    <a:lnTo>
                      <a:pt x="206" y="286"/>
                    </a:lnTo>
                    <a:close/>
                    <a:moveTo>
                      <a:pt x="221" y="279"/>
                    </a:moveTo>
                    <a:cubicBezTo>
                      <a:pt x="226" y="276"/>
                      <a:pt x="226" y="276"/>
                      <a:pt x="226" y="276"/>
                    </a:cubicBezTo>
                    <a:cubicBezTo>
                      <a:pt x="226" y="312"/>
                      <a:pt x="226" y="312"/>
                      <a:pt x="226" y="312"/>
                    </a:cubicBezTo>
                    <a:cubicBezTo>
                      <a:pt x="221" y="309"/>
                      <a:pt x="221" y="309"/>
                      <a:pt x="221" y="309"/>
                    </a:cubicBezTo>
                    <a:lnTo>
                      <a:pt x="221" y="279"/>
                    </a:lnTo>
                    <a:close/>
                    <a:moveTo>
                      <a:pt x="345" y="260"/>
                    </a:moveTo>
                    <a:cubicBezTo>
                      <a:pt x="345" y="236"/>
                      <a:pt x="345" y="236"/>
                      <a:pt x="345" y="236"/>
                    </a:cubicBezTo>
                    <a:cubicBezTo>
                      <a:pt x="348" y="236"/>
                      <a:pt x="348" y="236"/>
                      <a:pt x="348" y="236"/>
                    </a:cubicBezTo>
                    <a:cubicBezTo>
                      <a:pt x="349" y="257"/>
                      <a:pt x="349" y="257"/>
                      <a:pt x="349" y="257"/>
                    </a:cubicBezTo>
                    <a:cubicBezTo>
                      <a:pt x="364" y="285"/>
                      <a:pt x="364" y="285"/>
                      <a:pt x="364" y="285"/>
                    </a:cubicBezTo>
                    <a:lnTo>
                      <a:pt x="345" y="260"/>
                    </a:lnTo>
                    <a:close/>
                    <a:moveTo>
                      <a:pt x="397" y="192"/>
                    </a:moveTo>
                    <a:cubicBezTo>
                      <a:pt x="397" y="182"/>
                      <a:pt x="397" y="182"/>
                      <a:pt x="397" y="182"/>
                    </a:cubicBezTo>
                    <a:cubicBezTo>
                      <a:pt x="400" y="182"/>
                      <a:pt x="400" y="182"/>
                      <a:pt x="400" y="182"/>
                    </a:cubicBezTo>
                    <a:cubicBezTo>
                      <a:pt x="409" y="190"/>
                      <a:pt x="409" y="190"/>
                      <a:pt x="409" y="190"/>
                    </a:cubicBezTo>
                    <a:cubicBezTo>
                      <a:pt x="407" y="204"/>
                      <a:pt x="407" y="204"/>
                      <a:pt x="407" y="204"/>
                    </a:cubicBezTo>
                    <a:cubicBezTo>
                      <a:pt x="398" y="210"/>
                      <a:pt x="398" y="210"/>
                      <a:pt x="398" y="210"/>
                    </a:cubicBezTo>
                    <a:cubicBezTo>
                      <a:pt x="394" y="210"/>
                      <a:pt x="394" y="210"/>
                      <a:pt x="394" y="210"/>
                    </a:cubicBezTo>
                    <a:cubicBezTo>
                      <a:pt x="394" y="204"/>
                      <a:pt x="394" y="204"/>
                      <a:pt x="394" y="204"/>
                    </a:cubicBezTo>
                    <a:cubicBezTo>
                      <a:pt x="399" y="204"/>
                      <a:pt x="399" y="204"/>
                      <a:pt x="399" y="204"/>
                    </a:cubicBezTo>
                    <a:cubicBezTo>
                      <a:pt x="399" y="202"/>
                      <a:pt x="399" y="202"/>
                      <a:pt x="399" y="202"/>
                    </a:cubicBezTo>
                    <a:cubicBezTo>
                      <a:pt x="394" y="202"/>
                      <a:pt x="394" y="202"/>
                      <a:pt x="394" y="202"/>
                    </a:cubicBezTo>
                    <a:cubicBezTo>
                      <a:pt x="394" y="192"/>
                      <a:pt x="394" y="192"/>
                      <a:pt x="394" y="192"/>
                    </a:cubicBezTo>
                    <a:lnTo>
                      <a:pt x="397" y="192"/>
                    </a:lnTo>
                    <a:close/>
                    <a:moveTo>
                      <a:pt x="406" y="220"/>
                    </a:moveTo>
                    <a:cubicBezTo>
                      <a:pt x="400" y="220"/>
                      <a:pt x="400" y="220"/>
                      <a:pt x="400" y="220"/>
                    </a:cubicBezTo>
                    <a:cubicBezTo>
                      <a:pt x="400" y="212"/>
                      <a:pt x="400" y="212"/>
                      <a:pt x="400" y="212"/>
                    </a:cubicBezTo>
                    <a:cubicBezTo>
                      <a:pt x="412" y="206"/>
                      <a:pt x="412" y="206"/>
                      <a:pt x="412" y="206"/>
                    </a:cubicBezTo>
                    <a:lnTo>
                      <a:pt x="406" y="220"/>
                    </a:lnTo>
                    <a:close/>
                    <a:moveTo>
                      <a:pt x="413" y="497"/>
                    </a:moveTo>
                    <a:cubicBezTo>
                      <a:pt x="426" y="429"/>
                      <a:pt x="426" y="429"/>
                      <a:pt x="426" y="429"/>
                    </a:cubicBezTo>
                    <a:cubicBezTo>
                      <a:pt x="422" y="403"/>
                      <a:pt x="422" y="403"/>
                      <a:pt x="422" y="403"/>
                    </a:cubicBezTo>
                    <a:cubicBezTo>
                      <a:pt x="411" y="451"/>
                      <a:pt x="411" y="451"/>
                      <a:pt x="411" y="451"/>
                    </a:cubicBezTo>
                    <a:cubicBezTo>
                      <a:pt x="405" y="451"/>
                      <a:pt x="405" y="451"/>
                      <a:pt x="405" y="451"/>
                    </a:cubicBezTo>
                    <a:cubicBezTo>
                      <a:pt x="405" y="408"/>
                      <a:pt x="405" y="408"/>
                      <a:pt x="405" y="408"/>
                    </a:cubicBezTo>
                    <a:cubicBezTo>
                      <a:pt x="423" y="395"/>
                      <a:pt x="423" y="395"/>
                      <a:pt x="423" y="395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397" y="401"/>
                      <a:pt x="397" y="401"/>
                      <a:pt x="397" y="401"/>
                    </a:cubicBezTo>
                    <a:cubicBezTo>
                      <a:pt x="395" y="401"/>
                      <a:pt x="395" y="401"/>
                      <a:pt x="395" y="401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406" y="321"/>
                      <a:pt x="406" y="321"/>
                      <a:pt x="406" y="321"/>
                    </a:cubicBezTo>
                    <a:cubicBezTo>
                      <a:pt x="385" y="302"/>
                      <a:pt x="385" y="302"/>
                      <a:pt x="385" y="302"/>
                    </a:cubicBezTo>
                    <a:cubicBezTo>
                      <a:pt x="405" y="281"/>
                      <a:pt x="405" y="281"/>
                      <a:pt x="405" y="281"/>
                    </a:cubicBezTo>
                    <a:cubicBezTo>
                      <a:pt x="412" y="284"/>
                      <a:pt x="412" y="284"/>
                      <a:pt x="412" y="284"/>
                    </a:cubicBezTo>
                    <a:cubicBezTo>
                      <a:pt x="403" y="302"/>
                      <a:pt x="403" y="302"/>
                      <a:pt x="403" y="302"/>
                    </a:cubicBezTo>
                    <a:cubicBezTo>
                      <a:pt x="425" y="319"/>
                      <a:pt x="425" y="319"/>
                      <a:pt x="425" y="319"/>
                    </a:cubicBezTo>
                    <a:cubicBezTo>
                      <a:pt x="455" y="296"/>
                      <a:pt x="455" y="296"/>
                      <a:pt x="455" y="296"/>
                    </a:cubicBezTo>
                    <a:cubicBezTo>
                      <a:pt x="478" y="218"/>
                      <a:pt x="478" y="218"/>
                      <a:pt x="478" y="218"/>
                    </a:cubicBezTo>
                    <a:cubicBezTo>
                      <a:pt x="468" y="184"/>
                      <a:pt x="468" y="184"/>
                      <a:pt x="468" y="184"/>
                    </a:cubicBezTo>
                    <a:cubicBezTo>
                      <a:pt x="481" y="173"/>
                      <a:pt x="481" y="173"/>
                      <a:pt x="481" y="173"/>
                    </a:cubicBezTo>
                    <a:cubicBezTo>
                      <a:pt x="485" y="167"/>
                      <a:pt x="485" y="167"/>
                      <a:pt x="485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61" y="176"/>
                      <a:pt x="461" y="176"/>
                      <a:pt x="461" y="176"/>
                    </a:cubicBezTo>
                    <a:cubicBezTo>
                      <a:pt x="457" y="226"/>
                      <a:pt x="457" y="226"/>
                      <a:pt x="457" y="226"/>
                    </a:cubicBezTo>
                    <a:cubicBezTo>
                      <a:pt x="416" y="228"/>
                      <a:pt x="416" y="228"/>
                      <a:pt x="416" y="228"/>
                    </a:cubicBezTo>
                    <a:cubicBezTo>
                      <a:pt x="460" y="233"/>
                      <a:pt x="460" y="233"/>
                      <a:pt x="460" y="233"/>
                    </a:cubicBezTo>
                    <a:cubicBezTo>
                      <a:pt x="415" y="240"/>
                      <a:pt x="415" y="240"/>
                      <a:pt x="415" y="240"/>
                    </a:cubicBezTo>
                    <a:cubicBezTo>
                      <a:pt x="421" y="255"/>
                      <a:pt x="421" y="255"/>
                      <a:pt x="421" y="255"/>
                    </a:cubicBezTo>
                    <a:cubicBezTo>
                      <a:pt x="412" y="265"/>
                      <a:pt x="412" y="265"/>
                      <a:pt x="412" y="265"/>
                    </a:cubicBezTo>
                    <a:cubicBezTo>
                      <a:pt x="393" y="258"/>
                      <a:pt x="393" y="258"/>
                      <a:pt x="393" y="258"/>
                    </a:cubicBezTo>
                    <a:cubicBezTo>
                      <a:pt x="376" y="267"/>
                      <a:pt x="376" y="267"/>
                      <a:pt x="376" y="267"/>
                    </a:cubicBezTo>
                    <a:cubicBezTo>
                      <a:pt x="367" y="256"/>
                      <a:pt x="367" y="256"/>
                      <a:pt x="367" y="256"/>
                    </a:cubicBezTo>
                    <a:cubicBezTo>
                      <a:pt x="379" y="222"/>
                      <a:pt x="379" y="222"/>
                      <a:pt x="379" y="222"/>
                    </a:cubicBezTo>
                    <a:cubicBezTo>
                      <a:pt x="384" y="222"/>
                      <a:pt x="384" y="222"/>
                      <a:pt x="384" y="222"/>
                    </a:cubicBezTo>
                    <a:cubicBezTo>
                      <a:pt x="386" y="251"/>
                      <a:pt x="386" y="251"/>
                      <a:pt x="386" y="251"/>
                    </a:cubicBezTo>
                    <a:cubicBezTo>
                      <a:pt x="393" y="230"/>
                      <a:pt x="393" y="230"/>
                      <a:pt x="393" y="230"/>
                    </a:cubicBezTo>
                    <a:cubicBezTo>
                      <a:pt x="410" y="232"/>
                      <a:pt x="410" y="232"/>
                      <a:pt x="410" y="232"/>
                    </a:cubicBezTo>
                    <a:cubicBezTo>
                      <a:pt x="403" y="228"/>
                      <a:pt x="403" y="228"/>
                      <a:pt x="403" y="228"/>
                    </a:cubicBezTo>
                    <a:cubicBezTo>
                      <a:pt x="414" y="228"/>
                      <a:pt x="414" y="228"/>
                      <a:pt x="414" y="228"/>
                    </a:cubicBezTo>
                    <a:cubicBezTo>
                      <a:pt x="411" y="220"/>
                      <a:pt x="411" y="220"/>
                      <a:pt x="411" y="220"/>
                    </a:cubicBezTo>
                    <a:cubicBezTo>
                      <a:pt x="418" y="210"/>
                      <a:pt x="418" y="210"/>
                      <a:pt x="418" y="210"/>
                    </a:cubicBezTo>
                    <a:cubicBezTo>
                      <a:pt x="420" y="188"/>
                      <a:pt x="420" y="188"/>
                      <a:pt x="420" y="188"/>
                    </a:cubicBezTo>
                    <a:cubicBezTo>
                      <a:pt x="405" y="176"/>
                      <a:pt x="405" y="176"/>
                      <a:pt x="405" y="176"/>
                    </a:cubicBezTo>
                    <a:cubicBezTo>
                      <a:pt x="393" y="176"/>
                      <a:pt x="393" y="176"/>
                      <a:pt x="393" y="176"/>
                    </a:cubicBezTo>
                    <a:cubicBezTo>
                      <a:pt x="383" y="184"/>
                      <a:pt x="383" y="184"/>
                      <a:pt x="383" y="184"/>
                    </a:cubicBezTo>
                    <a:cubicBezTo>
                      <a:pt x="380" y="122"/>
                      <a:pt x="380" y="122"/>
                      <a:pt x="380" y="122"/>
                    </a:cubicBezTo>
                    <a:cubicBezTo>
                      <a:pt x="377" y="118"/>
                      <a:pt x="377" y="118"/>
                      <a:pt x="377" y="118"/>
                    </a:cubicBezTo>
                    <a:cubicBezTo>
                      <a:pt x="374" y="221"/>
                      <a:pt x="374" y="221"/>
                      <a:pt x="374" y="221"/>
                    </a:cubicBezTo>
                    <a:cubicBezTo>
                      <a:pt x="367" y="234"/>
                      <a:pt x="367" y="234"/>
                      <a:pt x="367" y="234"/>
                    </a:cubicBezTo>
                    <a:cubicBezTo>
                      <a:pt x="367" y="234"/>
                      <a:pt x="366" y="232"/>
                      <a:pt x="364" y="225"/>
                    </a:cubicBezTo>
                    <a:cubicBezTo>
                      <a:pt x="362" y="219"/>
                      <a:pt x="365" y="200"/>
                      <a:pt x="365" y="200"/>
                    </a:cubicBezTo>
                    <a:cubicBezTo>
                      <a:pt x="372" y="120"/>
                      <a:pt x="372" y="120"/>
                      <a:pt x="372" y="120"/>
                    </a:cubicBezTo>
                    <a:cubicBezTo>
                      <a:pt x="366" y="127"/>
                      <a:pt x="366" y="127"/>
                      <a:pt x="366" y="127"/>
                    </a:cubicBezTo>
                    <a:cubicBezTo>
                      <a:pt x="362" y="176"/>
                      <a:pt x="362" y="176"/>
                      <a:pt x="362" y="176"/>
                    </a:cubicBezTo>
                    <a:cubicBezTo>
                      <a:pt x="344" y="189"/>
                      <a:pt x="344" y="189"/>
                      <a:pt x="344" y="189"/>
                    </a:cubicBezTo>
                    <a:cubicBezTo>
                      <a:pt x="339" y="216"/>
                      <a:pt x="339" y="216"/>
                      <a:pt x="339" y="216"/>
                    </a:cubicBezTo>
                    <a:cubicBezTo>
                      <a:pt x="347" y="195"/>
                      <a:pt x="347" y="195"/>
                      <a:pt x="347" y="195"/>
                    </a:cubicBezTo>
                    <a:cubicBezTo>
                      <a:pt x="360" y="188"/>
                      <a:pt x="360" y="188"/>
                      <a:pt x="360" y="188"/>
                    </a:cubicBezTo>
                    <a:cubicBezTo>
                      <a:pt x="359" y="201"/>
                      <a:pt x="359" y="201"/>
                      <a:pt x="359" y="201"/>
                    </a:cubicBezTo>
                    <a:cubicBezTo>
                      <a:pt x="349" y="207"/>
                      <a:pt x="349" y="207"/>
                      <a:pt x="349" y="207"/>
                    </a:cubicBezTo>
                    <a:cubicBezTo>
                      <a:pt x="331" y="230"/>
                      <a:pt x="331" y="230"/>
                      <a:pt x="331" y="230"/>
                    </a:cubicBezTo>
                    <a:cubicBezTo>
                      <a:pt x="329" y="270"/>
                      <a:pt x="329" y="270"/>
                      <a:pt x="329" y="270"/>
                    </a:cubicBezTo>
                    <a:cubicBezTo>
                      <a:pt x="369" y="305"/>
                      <a:pt x="369" y="305"/>
                      <a:pt x="369" y="305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386" y="356"/>
                      <a:pt x="386" y="356"/>
                      <a:pt x="386" y="356"/>
                    </a:cubicBezTo>
                    <a:cubicBezTo>
                      <a:pt x="349" y="337"/>
                      <a:pt x="349" y="337"/>
                      <a:pt x="349" y="337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289" y="318"/>
                      <a:pt x="289" y="318"/>
                      <a:pt x="289" y="318"/>
                    </a:cubicBezTo>
                    <a:cubicBezTo>
                      <a:pt x="252" y="337"/>
                      <a:pt x="252" y="337"/>
                      <a:pt x="252" y="337"/>
                    </a:cubicBezTo>
                    <a:cubicBezTo>
                      <a:pt x="252" y="350"/>
                      <a:pt x="252" y="350"/>
                      <a:pt x="252" y="350"/>
                    </a:cubicBezTo>
                    <a:cubicBezTo>
                      <a:pt x="252" y="367"/>
                      <a:pt x="252" y="367"/>
                      <a:pt x="252" y="367"/>
                    </a:cubicBezTo>
                    <a:cubicBezTo>
                      <a:pt x="229" y="367"/>
                      <a:pt x="229" y="367"/>
                      <a:pt x="229" y="367"/>
                    </a:cubicBezTo>
                    <a:cubicBezTo>
                      <a:pt x="220" y="351"/>
                      <a:pt x="220" y="351"/>
                      <a:pt x="220" y="351"/>
                    </a:cubicBezTo>
                    <a:cubicBezTo>
                      <a:pt x="206" y="351"/>
                      <a:pt x="206" y="351"/>
                      <a:pt x="206" y="351"/>
                    </a:cubicBezTo>
                    <a:cubicBezTo>
                      <a:pt x="206" y="326"/>
                      <a:pt x="206" y="326"/>
                      <a:pt x="206" y="326"/>
                    </a:cubicBezTo>
                    <a:cubicBezTo>
                      <a:pt x="226" y="326"/>
                      <a:pt x="226" y="326"/>
                      <a:pt x="226" y="326"/>
                    </a:cubicBezTo>
                    <a:cubicBezTo>
                      <a:pt x="226" y="326"/>
                      <a:pt x="226" y="326"/>
                      <a:pt x="227" y="326"/>
                    </a:cubicBezTo>
                    <a:cubicBezTo>
                      <a:pt x="231" y="326"/>
                      <a:pt x="235" y="323"/>
                      <a:pt x="235" y="318"/>
                    </a:cubicBezTo>
                    <a:cubicBezTo>
                      <a:pt x="235" y="318"/>
                      <a:pt x="235" y="318"/>
                      <a:pt x="235" y="318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0"/>
                      <a:pt x="231" y="266"/>
                      <a:pt x="227" y="266"/>
                    </a:cubicBezTo>
                    <a:cubicBezTo>
                      <a:pt x="227" y="266"/>
                      <a:pt x="226" y="266"/>
                      <a:pt x="226" y="266"/>
                    </a:cubicBezTo>
                    <a:cubicBezTo>
                      <a:pt x="206" y="266"/>
                      <a:pt x="206" y="266"/>
                      <a:pt x="206" y="266"/>
                    </a:cubicBezTo>
                    <a:cubicBezTo>
                      <a:pt x="206" y="172"/>
                      <a:pt x="206" y="172"/>
                      <a:pt x="206" y="172"/>
                    </a:cubicBezTo>
                    <a:cubicBezTo>
                      <a:pt x="204" y="172"/>
                      <a:pt x="204" y="172"/>
                      <a:pt x="204" y="172"/>
                    </a:cubicBezTo>
                    <a:cubicBezTo>
                      <a:pt x="204" y="138"/>
                      <a:pt x="204" y="138"/>
                      <a:pt x="204" y="138"/>
                    </a:cubicBezTo>
                    <a:cubicBezTo>
                      <a:pt x="206" y="138"/>
                      <a:pt x="207" y="137"/>
                      <a:pt x="208" y="137"/>
                    </a:cubicBezTo>
                    <a:cubicBezTo>
                      <a:pt x="220" y="169"/>
                      <a:pt x="220" y="169"/>
                      <a:pt x="220" y="169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20" y="174"/>
                      <a:pt x="220" y="174"/>
                      <a:pt x="220" y="174"/>
                    </a:cubicBezTo>
                    <a:cubicBezTo>
                      <a:pt x="238" y="167"/>
                      <a:pt x="238" y="167"/>
                      <a:pt x="238" y="167"/>
                    </a:cubicBezTo>
                    <a:cubicBezTo>
                      <a:pt x="237" y="163"/>
                      <a:pt x="237" y="163"/>
                      <a:pt x="237" y="163"/>
                    </a:cubicBezTo>
                    <a:cubicBezTo>
                      <a:pt x="235" y="163"/>
                      <a:pt x="235" y="163"/>
                      <a:pt x="235" y="163"/>
                    </a:cubicBezTo>
                    <a:cubicBezTo>
                      <a:pt x="222" y="131"/>
                      <a:pt x="222" y="131"/>
                      <a:pt x="222" y="131"/>
                    </a:cubicBezTo>
                    <a:cubicBezTo>
                      <a:pt x="223" y="130"/>
                      <a:pt x="224" y="130"/>
                      <a:pt x="225" y="129"/>
                    </a:cubicBezTo>
                    <a:cubicBezTo>
                      <a:pt x="250" y="153"/>
                      <a:pt x="250" y="153"/>
                      <a:pt x="250" y="153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51" y="158"/>
                      <a:pt x="251" y="158"/>
                      <a:pt x="251" y="158"/>
                    </a:cubicBezTo>
                    <a:cubicBezTo>
                      <a:pt x="265" y="144"/>
                      <a:pt x="265" y="144"/>
                      <a:pt x="265" y="144"/>
                    </a:cubicBezTo>
                    <a:cubicBezTo>
                      <a:pt x="262" y="141"/>
                      <a:pt x="262" y="141"/>
                      <a:pt x="262" y="141"/>
                    </a:cubicBezTo>
                    <a:cubicBezTo>
                      <a:pt x="260" y="142"/>
                      <a:pt x="260" y="142"/>
                      <a:pt x="260" y="142"/>
                    </a:cubicBezTo>
                    <a:cubicBezTo>
                      <a:pt x="235" y="118"/>
                      <a:pt x="235" y="118"/>
                      <a:pt x="235" y="118"/>
                    </a:cubicBezTo>
                    <a:cubicBezTo>
                      <a:pt x="236" y="117"/>
                      <a:pt x="237" y="116"/>
                      <a:pt x="237" y="115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81" y="114"/>
                      <a:pt x="281" y="114"/>
                      <a:pt x="281" y="114"/>
                    </a:cubicBezTo>
                    <a:cubicBezTo>
                      <a:pt x="277" y="112"/>
                      <a:pt x="277" y="112"/>
                      <a:pt x="277" y="112"/>
                    </a:cubicBezTo>
                    <a:cubicBezTo>
                      <a:pt x="276" y="114"/>
                      <a:pt x="276" y="114"/>
                      <a:pt x="276" y="114"/>
                    </a:cubicBezTo>
                    <a:cubicBezTo>
                      <a:pt x="243" y="101"/>
                      <a:pt x="243" y="101"/>
                      <a:pt x="243" y="101"/>
                    </a:cubicBezTo>
                    <a:cubicBezTo>
                      <a:pt x="243" y="100"/>
                      <a:pt x="243" y="99"/>
                      <a:pt x="243" y="98"/>
                    </a:cubicBezTo>
                    <a:cubicBezTo>
                      <a:pt x="278" y="98"/>
                      <a:pt x="278" y="98"/>
                      <a:pt x="278" y="98"/>
                    </a:cubicBezTo>
                    <a:cubicBezTo>
                      <a:pt x="278" y="100"/>
                      <a:pt x="278" y="100"/>
                      <a:pt x="278" y="100"/>
                    </a:cubicBezTo>
                    <a:cubicBezTo>
                      <a:pt x="368" y="100"/>
                      <a:pt x="368" y="100"/>
                      <a:pt x="368" y="100"/>
                    </a:cubicBezTo>
                    <a:cubicBezTo>
                      <a:pt x="368" y="101"/>
                      <a:pt x="368" y="103"/>
                      <a:pt x="369" y="105"/>
                    </a:cubicBezTo>
                    <a:cubicBezTo>
                      <a:pt x="371" y="109"/>
                      <a:pt x="373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406" y="100"/>
                      <a:pt x="406" y="100"/>
                      <a:pt x="406" y="100"/>
                    </a:cubicBezTo>
                    <a:cubicBezTo>
                      <a:pt x="415" y="100"/>
                      <a:pt x="415" y="100"/>
                      <a:pt x="415" y="10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1"/>
                      <a:pt x="395" y="134"/>
                      <a:pt x="398" y="137"/>
                    </a:cubicBezTo>
                    <a:cubicBezTo>
                      <a:pt x="402" y="139"/>
                      <a:pt x="405" y="140"/>
                      <a:pt x="406" y="139"/>
                    </a:cubicBezTo>
                    <a:cubicBezTo>
                      <a:pt x="406" y="139"/>
                      <a:pt x="406" y="139"/>
                      <a:pt x="406" y="139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9"/>
                      <a:pt x="425" y="151"/>
                      <a:pt x="429" y="153"/>
                    </a:cubicBezTo>
                    <a:cubicBezTo>
                      <a:pt x="434" y="154"/>
                      <a:pt x="437" y="155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3"/>
                      <a:pt x="438" y="153"/>
                    </a:cubicBezTo>
                    <a:cubicBezTo>
                      <a:pt x="438" y="153"/>
                      <a:pt x="438" y="153"/>
                      <a:pt x="438" y="153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7" y="160"/>
                      <a:pt x="461" y="161"/>
                      <a:pt x="465" y="161"/>
                    </a:cubicBezTo>
                    <a:cubicBezTo>
                      <a:pt x="470" y="161"/>
                      <a:pt x="474" y="160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00"/>
                      <a:pt x="474" y="100"/>
                      <a:pt x="474" y="100"/>
                    </a:cubicBezTo>
                    <a:cubicBezTo>
                      <a:pt x="481" y="100"/>
                      <a:pt x="481" y="100"/>
                      <a:pt x="481" y="100"/>
                    </a:cubicBezTo>
                    <a:cubicBezTo>
                      <a:pt x="481" y="88"/>
                      <a:pt x="481" y="88"/>
                      <a:pt x="481" y="88"/>
                    </a:cubicBezTo>
                    <a:cubicBezTo>
                      <a:pt x="412" y="88"/>
                      <a:pt x="412" y="88"/>
                      <a:pt x="412" y="88"/>
                    </a:cubicBezTo>
                    <a:cubicBezTo>
                      <a:pt x="412" y="84"/>
                      <a:pt x="412" y="84"/>
                      <a:pt x="412" y="84"/>
                    </a:cubicBezTo>
                    <a:cubicBezTo>
                      <a:pt x="481" y="84"/>
                      <a:pt x="481" y="84"/>
                      <a:pt x="481" y="84"/>
                    </a:cubicBezTo>
                    <a:cubicBezTo>
                      <a:pt x="481" y="80"/>
                      <a:pt x="481" y="80"/>
                      <a:pt x="481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11" y="80"/>
                      <a:pt x="411" y="80"/>
                      <a:pt x="411" y="80"/>
                    </a:cubicBezTo>
                    <a:cubicBezTo>
                      <a:pt x="404" y="79"/>
                      <a:pt x="385" y="75"/>
                      <a:pt x="373" y="63"/>
                    </a:cubicBezTo>
                    <a:cubicBezTo>
                      <a:pt x="357" y="46"/>
                      <a:pt x="356" y="34"/>
                      <a:pt x="356" y="34"/>
                    </a:cubicBezTo>
                    <a:cubicBezTo>
                      <a:pt x="353" y="34"/>
                      <a:pt x="353" y="34"/>
                      <a:pt x="353" y="34"/>
                    </a:cubicBezTo>
                    <a:cubicBezTo>
                      <a:pt x="353" y="80"/>
                      <a:pt x="353" y="80"/>
                      <a:pt x="353" y="80"/>
                    </a:cubicBezTo>
                    <a:cubicBezTo>
                      <a:pt x="350" y="80"/>
                      <a:pt x="350" y="80"/>
                      <a:pt x="350" y="80"/>
                    </a:cubicBezTo>
                    <a:cubicBezTo>
                      <a:pt x="350" y="34"/>
                      <a:pt x="350" y="34"/>
                      <a:pt x="350" y="34"/>
                    </a:cubicBezTo>
                    <a:cubicBezTo>
                      <a:pt x="343" y="34"/>
                      <a:pt x="343" y="34"/>
                      <a:pt x="343" y="34"/>
                    </a:cubicBezTo>
                    <a:cubicBezTo>
                      <a:pt x="343" y="80"/>
                      <a:pt x="343" y="80"/>
                      <a:pt x="343" y="80"/>
                    </a:cubicBezTo>
                    <a:cubicBezTo>
                      <a:pt x="278" y="80"/>
                      <a:pt x="278" y="80"/>
                      <a:pt x="278" y="80"/>
                    </a:cubicBezTo>
                    <a:cubicBezTo>
                      <a:pt x="278" y="83"/>
                      <a:pt x="278" y="83"/>
                      <a:pt x="278" y="83"/>
                    </a:cubicBezTo>
                    <a:cubicBezTo>
                      <a:pt x="243" y="83"/>
                      <a:pt x="243" y="83"/>
                      <a:pt x="243" y="83"/>
                    </a:cubicBezTo>
                    <a:cubicBezTo>
                      <a:pt x="240" y="62"/>
                      <a:pt x="224" y="46"/>
                      <a:pt x="204" y="43"/>
                    </a:cubicBezTo>
                    <a:cubicBezTo>
                      <a:pt x="204" y="4"/>
                      <a:pt x="204" y="4"/>
                      <a:pt x="204" y="4"/>
                    </a:cubicBezTo>
                    <a:cubicBezTo>
                      <a:pt x="206" y="4"/>
                      <a:pt x="206" y="4"/>
                      <a:pt x="206" y="4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186" y="4"/>
                      <a:pt x="186" y="4"/>
                      <a:pt x="186" y="4"/>
                    </a:cubicBezTo>
                    <a:cubicBezTo>
                      <a:pt x="189" y="4"/>
                      <a:pt x="189" y="4"/>
                      <a:pt x="189" y="4"/>
                    </a:cubicBezTo>
                    <a:cubicBezTo>
                      <a:pt x="189" y="43"/>
                      <a:pt x="189" y="43"/>
                      <a:pt x="189" y="43"/>
                    </a:cubicBezTo>
                    <a:cubicBezTo>
                      <a:pt x="188" y="43"/>
                      <a:pt x="186" y="43"/>
                      <a:pt x="185" y="44"/>
                    </a:cubicBezTo>
                    <a:cubicBezTo>
                      <a:pt x="171" y="8"/>
                      <a:pt x="171" y="8"/>
                      <a:pt x="171" y="8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1" y="3"/>
                      <a:pt x="171" y="3"/>
                      <a:pt x="171" y="3"/>
                    </a:cubicBezTo>
                    <a:cubicBezTo>
                      <a:pt x="153" y="11"/>
                      <a:pt x="153" y="11"/>
                      <a:pt x="153" y="11"/>
                    </a:cubicBezTo>
                    <a:cubicBezTo>
                      <a:pt x="155" y="15"/>
                      <a:pt x="155" y="15"/>
                      <a:pt x="155" y="15"/>
                    </a:cubicBezTo>
                    <a:cubicBezTo>
                      <a:pt x="157" y="14"/>
                      <a:pt x="157" y="14"/>
                      <a:pt x="157" y="14"/>
                    </a:cubicBezTo>
                    <a:cubicBezTo>
                      <a:pt x="171" y="49"/>
                      <a:pt x="171" y="49"/>
                      <a:pt x="171" y="49"/>
                    </a:cubicBezTo>
                    <a:cubicBezTo>
                      <a:pt x="170" y="50"/>
                      <a:pt x="169" y="50"/>
                      <a:pt x="168" y="51"/>
                    </a:cubicBezTo>
                    <a:cubicBezTo>
                      <a:pt x="142" y="25"/>
                      <a:pt x="142" y="25"/>
                      <a:pt x="142" y="25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0" y="20"/>
                      <a:pt x="140" y="20"/>
                      <a:pt x="140" y="20"/>
                    </a:cubicBezTo>
                    <a:cubicBezTo>
                      <a:pt x="126" y="34"/>
                      <a:pt x="126" y="34"/>
                      <a:pt x="126" y="34"/>
                    </a:cubicBezTo>
                    <a:cubicBezTo>
                      <a:pt x="129" y="37"/>
                      <a:pt x="129" y="37"/>
                      <a:pt x="129" y="37"/>
                    </a:cubicBezTo>
                    <a:cubicBezTo>
                      <a:pt x="131" y="35"/>
                      <a:pt x="131" y="35"/>
                      <a:pt x="131" y="35"/>
                    </a:cubicBezTo>
                    <a:cubicBezTo>
                      <a:pt x="157" y="61"/>
                      <a:pt x="157" y="61"/>
                      <a:pt x="157" y="61"/>
                    </a:cubicBezTo>
                    <a:cubicBezTo>
                      <a:pt x="157" y="62"/>
                      <a:pt x="156" y="63"/>
                      <a:pt x="155" y="64"/>
                    </a:cubicBezTo>
                    <a:cubicBezTo>
                      <a:pt x="121" y="51"/>
                      <a:pt x="121" y="51"/>
                      <a:pt x="121" y="51"/>
                    </a:cubicBezTo>
                    <a:cubicBezTo>
                      <a:pt x="122" y="49"/>
                      <a:pt x="122" y="49"/>
                      <a:pt x="122" y="49"/>
                    </a:cubicBezTo>
                    <a:cubicBezTo>
                      <a:pt x="122" y="48"/>
                      <a:pt x="122" y="48"/>
                      <a:pt x="122" y="48"/>
                    </a:cubicBezTo>
                    <a:cubicBezTo>
                      <a:pt x="118" y="47"/>
                      <a:pt x="118" y="47"/>
                      <a:pt x="118" y="47"/>
                    </a:cubicBezTo>
                    <a:cubicBezTo>
                      <a:pt x="111" y="65"/>
                      <a:pt x="111" y="65"/>
                      <a:pt x="111" y="65"/>
                    </a:cubicBezTo>
                    <a:cubicBezTo>
                      <a:pt x="115" y="67"/>
                      <a:pt x="115" y="67"/>
                      <a:pt x="115" y="67"/>
                    </a:cubicBezTo>
                    <a:cubicBezTo>
                      <a:pt x="116" y="65"/>
                      <a:pt x="116" y="65"/>
                      <a:pt x="116" y="65"/>
                    </a:cubicBezTo>
                    <a:cubicBezTo>
                      <a:pt x="149" y="78"/>
                      <a:pt x="149" y="78"/>
                      <a:pt x="149" y="78"/>
                    </a:cubicBezTo>
                    <a:cubicBezTo>
                      <a:pt x="149" y="80"/>
                      <a:pt x="149" y="81"/>
                      <a:pt x="148" y="83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9" y="81"/>
                      <a:pt x="109" y="81"/>
                      <a:pt x="109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2" y="81"/>
                      <a:pt x="59" y="84"/>
                      <a:pt x="59" y="89"/>
                    </a:cubicBez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77"/>
                      <a:pt x="59" y="277"/>
                      <a:pt x="59" y="277"/>
                    </a:cubicBezTo>
                    <a:cubicBezTo>
                      <a:pt x="59" y="277"/>
                      <a:pt x="59" y="278"/>
                      <a:pt x="59" y="278"/>
                    </a:cubicBezTo>
                    <a:cubicBezTo>
                      <a:pt x="59" y="282"/>
                      <a:pt x="62" y="286"/>
                      <a:pt x="67" y="286"/>
                    </a:cubicBezTo>
                    <a:cubicBezTo>
                      <a:pt x="67" y="286"/>
                      <a:pt x="67" y="286"/>
                      <a:pt x="67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7" y="286"/>
                      <a:pt x="187" y="286"/>
                      <a:pt x="187" y="286"/>
                    </a:cubicBezTo>
                    <a:cubicBezTo>
                      <a:pt x="187" y="307"/>
                      <a:pt x="187" y="307"/>
                      <a:pt x="187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53" y="307"/>
                      <a:pt x="153" y="307"/>
                      <a:pt x="153" y="307"/>
                    </a:cubicBezTo>
                    <a:cubicBezTo>
                      <a:pt x="152" y="307"/>
                      <a:pt x="152" y="307"/>
                      <a:pt x="152" y="307"/>
                    </a:cubicBezTo>
                    <a:cubicBezTo>
                      <a:pt x="147" y="307"/>
                      <a:pt x="144" y="311"/>
                      <a:pt x="144" y="315"/>
                    </a:cubicBezTo>
                    <a:cubicBezTo>
                      <a:pt x="144" y="315"/>
                      <a:pt x="144" y="315"/>
                      <a:pt x="144" y="315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51"/>
                      <a:pt x="144" y="351"/>
                      <a:pt x="144" y="351"/>
                    </a:cubicBezTo>
                    <a:cubicBezTo>
                      <a:pt x="86" y="351"/>
                      <a:pt x="86" y="351"/>
                      <a:pt x="86" y="351"/>
                    </a:cubicBezTo>
                    <a:cubicBezTo>
                      <a:pt x="86" y="400"/>
                      <a:pt x="86" y="400"/>
                      <a:pt x="86" y="400"/>
                    </a:cubicBezTo>
                    <a:cubicBezTo>
                      <a:pt x="102" y="418"/>
                      <a:pt x="102" y="418"/>
                      <a:pt x="102" y="418"/>
                    </a:cubicBezTo>
                    <a:cubicBezTo>
                      <a:pt x="102" y="451"/>
                      <a:pt x="102" y="451"/>
                      <a:pt x="102" y="451"/>
                    </a:cubicBezTo>
                    <a:cubicBezTo>
                      <a:pt x="121" y="459"/>
                      <a:pt x="121" y="459"/>
                      <a:pt x="121" y="459"/>
                    </a:cubicBezTo>
                    <a:cubicBezTo>
                      <a:pt x="121" y="505"/>
                      <a:pt x="121" y="505"/>
                      <a:pt x="121" y="505"/>
                    </a:cubicBezTo>
                    <a:cubicBezTo>
                      <a:pt x="38" y="520"/>
                      <a:pt x="7" y="539"/>
                      <a:pt x="4" y="540"/>
                    </a:cubicBezTo>
                    <a:cubicBezTo>
                      <a:pt x="0" y="541"/>
                      <a:pt x="19" y="544"/>
                      <a:pt x="46" y="556"/>
                    </a:cubicBezTo>
                    <a:cubicBezTo>
                      <a:pt x="80" y="572"/>
                      <a:pt x="75" y="581"/>
                      <a:pt x="75" y="581"/>
                    </a:cubicBezTo>
                    <a:cubicBezTo>
                      <a:pt x="75" y="581"/>
                      <a:pt x="135" y="543"/>
                      <a:pt x="263" y="520"/>
                    </a:cubicBezTo>
                    <a:cubicBezTo>
                      <a:pt x="329" y="509"/>
                      <a:pt x="450" y="504"/>
                      <a:pt x="495" y="512"/>
                    </a:cubicBezTo>
                    <a:cubicBezTo>
                      <a:pt x="495" y="512"/>
                      <a:pt x="460" y="504"/>
                      <a:pt x="413" y="4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8" name="Freeform 70">
                <a:extLst>
                  <a:ext uri="{FF2B5EF4-FFF2-40B4-BE49-F238E27FC236}">
                    <a16:creationId xmlns="" xmlns:a16="http://schemas.microsoft.com/office/drawing/2014/main" id="{1C9714A8-8981-9D41-9B02-6F9C1A14F5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4" y="467"/>
                <a:ext cx="1846" cy="1852"/>
              </a:xfrm>
              <a:custGeom>
                <a:avLst/>
                <a:gdLst>
                  <a:gd name="T0" fmla="*/ 483 w 967"/>
                  <a:gd name="T1" fmla="*/ 953 h 967"/>
                  <a:gd name="T2" fmla="*/ 13 w 967"/>
                  <a:gd name="T3" fmla="*/ 483 h 967"/>
                  <a:gd name="T4" fmla="*/ 483 w 967"/>
                  <a:gd name="T5" fmla="*/ 12 h 967"/>
                  <a:gd name="T6" fmla="*/ 954 w 967"/>
                  <a:gd name="T7" fmla="*/ 483 h 967"/>
                  <a:gd name="T8" fmla="*/ 483 w 967"/>
                  <a:gd name="T9" fmla="*/ 953 h 967"/>
                  <a:gd name="T10" fmla="*/ 483 w 967"/>
                  <a:gd name="T11" fmla="*/ 0 h 967"/>
                  <a:gd name="T12" fmla="*/ 0 w 967"/>
                  <a:gd name="T13" fmla="*/ 483 h 967"/>
                  <a:gd name="T14" fmla="*/ 483 w 967"/>
                  <a:gd name="T15" fmla="*/ 967 h 967"/>
                  <a:gd name="T16" fmla="*/ 967 w 967"/>
                  <a:gd name="T17" fmla="*/ 483 h 967"/>
                  <a:gd name="T18" fmla="*/ 483 w 967"/>
                  <a:gd name="T19" fmla="*/ 0 h 9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67" h="967">
                    <a:moveTo>
                      <a:pt x="483" y="953"/>
                    </a:moveTo>
                    <a:cubicBezTo>
                      <a:pt x="224" y="953"/>
                      <a:pt x="13" y="742"/>
                      <a:pt x="13" y="483"/>
                    </a:cubicBezTo>
                    <a:cubicBezTo>
                      <a:pt x="13" y="223"/>
                      <a:pt x="224" y="12"/>
                      <a:pt x="483" y="12"/>
                    </a:cubicBezTo>
                    <a:cubicBezTo>
                      <a:pt x="743" y="12"/>
                      <a:pt x="954" y="223"/>
                      <a:pt x="954" y="483"/>
                    </a:cubicBezTo>
                    <a:cubicBezTo>
                      <a:pt x="954" y="742"/>
                      <a:pt x="743" y="953"/>
                      <a:pt x="483" y="953"/>
                    </a:cubicBezTo>
                    <a:close/>
                    <a:moveTo>
                      <a:pt x="483" y="0"/>
                    </a:moveTo>
                    <a:cubicBezTo>
                      <a:pt x="216" y="0"/>
                      <a:pt x="0" y="216"/>
                      <a:pt x="0" y="483"/>
                    </a:cubicBezTo>
                    <a:cubicBezTo>
                      <a:pt x="0" y="751"/>
                      <a:pt x="216" y="967"/>
                      <a:pt x="483" y="967"/>
                    </a:cubicBezTo>
                    <a:cubicBezTo>
                      <a:pt x="750" y="967"/>
                      <a:pt x="967" y="751"/>
                      <a:pt x="967" y="483"/>
                    </a:cubicBezTo>
                    <a:cubicBezTo>
                      <a:pt x="967" y="216"/>
                      <a:pt x="750" y="0"/>
                      <a:pt x="48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9" name="Freeform 71">
                <a:extLst>
                  <a:ext uri="{FF2B5EF4-FFF2-40B4-BE49-F238E27FC236}">
                    <a16:creationId xmlns="" xmlns:a16="http://schemas.microsoft.com/office/drawing/2014/main" id="{9F47C1A2-7F03-4D44-81ED-E43988577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1063"/>
                <a:ext cx="67" cy="61"/>
              </a:xfrm>
              <a:custGeom>
                <a:avLst/>
                <a:gdLst>
                  <a:gd name="T0" fmla="*/ 23 w 35"/>
                  <a:gd name="T1" fmla="*/ 3 h 32"/>
                  <a:gd name="T2" fmla="*/ 10 w 35"/>
                  <a:gd name="T3" fmla="*/ 1 h 32"/>
                  <a:gd name="T4" fmla="*/ 2 w 35"/>
                  <a:gd name="T5" fmla="*/ 9 h 32"/>
                  <a:gd name="T6" fmla="*/ 2 w 35"/>
                  <a:gd name="T7" fmla="*/ 21 h 32"/>
                  <a:gd name="T8" fmla="*/ 12 w 35"/>
                  <a:gd name="T9" fmla="*/ 29 h 32"/>
                  <a:gd name="T10" fmla="*/ 25 w 35"/>
                  <a:gd name="T11" fmla="*/ 31 h 32"/>
                  <a:gd name="T12" fmla="*/ 33 w 35"/>
                  <a:gd name="T13" fmla="*/ 23 h 32"/>
                  <a:gd name="T14" fmla="*/ 33 w 35"/>
                  <a:gd name="T15" fmla="*/ 12 h 32"/>
                  <a:gd name="T16" fmla="*/ 23 w 35"/>
                  <a:gd name="T17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32">
                    <a:moveTo>
                      <a:pt x="23" y="3"/>
                    </a:moveTo>
                    <a:cubicBezTo>
                      <a:pt x="18" y="0"/>
                      <a:pt x="13" y="0"/>
                      <a:pt x="10" y="1"/>
                    </a:cubicBezTo>
                    <a:cubicBezTo>
                      <a:pt x="6" y="3"/>
                      <a:pt x="4" y="5"/>
                      <a:pt x="2" y="9"/>
                    </a:cubicBezTo>
                    <a:cubicBezTo>
                      <a:pt x="0" y="13"/>
                      <a:pt x="0" y="17"/>
                      <a:pt x="2" y="21"/>
                    </a:cubicBezTo>
                    <a:cubicBezTo>
                      <a:pt x="3" y="24"/>
                      <a:pt x="6" y="27"/>
                      <a:pt x="12" y="29"/>
                    </a:cubicBezTo>
                    <a:cubicBezTo>
                      <a:pt x="17" y="32"/>
                      <a:pt x="21" y="32"/>
                      <a:pt x="25" y="31"/>
                    </a:cubicBezTo>
                    <a:cubicBezTo>
                      <a:pt x="29" y="29"/>
                      <a:pt x="32" y="27"/>
                      <a:pt x="33" y="23"/>
                    </a:cubicBezTo>
                    <a:cubicBezTo>
                      <a:pt x="35" y="19"/>
                      <a:pt x="35" y="15"/>
                      <a:pt x="33" y="12"/>
                    </a:cubicBezTo>
                    <a:cubicBezTo>
                      <a:pt x="32" y="8"/>
                      <a:pt x="28" y="5"/>
                      <a:pt x="2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0" name="Freeform 72">
                <a:extLst>
                  <a:ext uri="{FF2B5EF4-FFF2-40B4-BE49-F238E27FC236}">
                    <a16:creationId xmlns="" xmlns:a16="http://schemas.microsoft.com/office/drawing/2014/main" id="{359B5C8C-C1CC-CC40-A75F-DFB817DDE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886"/>
                <a:ext cx="42" cy="77"/>
              </a:xfrm>
              <a:custGeom>
                <a:avLst/>
                <a:gdLst>
                  <a:gd name="T0" fmla="*/ 22 w 22"/>
                  <a:gd name="T1" fmla="*/ 0 h 40"/>
                  <a:gd name="T2" fmla="*/ 22 w 22"/>
                  <a:gd name="T3" fmla="*/ 40 h 40"/>
                  <a:gd name="T4" fmla="*/ 12 w 22"/>
                  <a:gd name="T5" fmla="*/ 40 h 40"/>
                  <a:gd name="T6" fmla="*/ 12 w 22"/>
                  <a:gd name="T7" fmla="*/ 14 h 40"/>
                  <a:gd name="T8" fmla="*/ 6 w 22"/>
                  <a:gd name="T9" fmla="*/ 17 h 40"/>
                  <a:gd name="T10" fmla="*/ 0 w 22"/>
                  <a:gd name="T11" fmla="*/ 20 h 40"/>
                  <a:gd name="T12" fmla="*/ 0 w 22"/>
                  <a:gd name="T13" fmla="*/ 11 h 40"/>
                  <a:gd name="T14" fmla="*/ 9 w 22"/>
                  <a:gd name="T15" fmla="*/ 7 h 40"/>
                  <a:gd name="T16" fmla="*/ 14 w 22"/>
                  <a:gd name="T17" fmla="*/ 0 h 40"/>
                  <a:gd name="T18" fmla="*/ 22 w 22"/>
                  <a:gd name="T1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40">
                    <a:moveTo>
                      <a:pt x="22" y="0"/>
                    </a:moveTo>
                    <a:cubicBezTo>
                      <a:pt x="22" y="40"/>
                      <a:pt x="22" y="40"/>
                      <a:pt x="2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0" y="15"/>
                      <a:pt x="8" y="17"/>
                      <a:pt x="6" y="17"/>
                    </a:cubicBezTo>
                    <a:cubicBezTo>
                      <a:pt x="5" y="18"/>
                      <a:pt x="3" y="19"/>
                      <a:pt x="0" y="2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10"/>
                      <a:pt x="7" y="8"/>
                      <a:pt x="9" y="7"/>
                    </a:cubicBezTo>
                    <a:cubicBezTo>
                      <a:pt x="11" y="5"/>
                      <a:pt x="12" y="3"/>
                      <a:pt x="14" y="0"/>
                    </a:cubicBezTo>
                    <a:lnTo>
                      <a:pt x="2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1" name="Freeform 73">
                <a:extLst>
                  <a:ext uri="{FF2B5EF4-FFF2-40B4-BE49-F238E27FC236}">
                    <a16:creationId xmlns="" xmlns:a16="http://schemas.microsoft.com/office/drawing/2014/main" id="{ADE9046A-3EA3-9F4B-8974-69748CC297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53" y="1886"/>
                <a:ext cx="61" cy="77"/>
              </a:xfrm>
              <a:custGeom>
                <a:avLst/>
                <a:gdLst>
                  <a:gd name="T0" fmla="*/ 21 w 32"/>
                  <a:gd name="T1" fmla="*/ 14 h 40"/>
                  <a:gd name="T2" fmla="*/ 19 w 32"/>
                  <a:gd name="T3" fmla="*/ 9 h 40"/>
                  <a:gd name="T4" fmla="*/ 16 w 32"/>
                  <a:gd name="T5" fmla="*/ 7 h 40"/>
                  <a:gd name="T6" fmla="*/ 12 w 32"/>
                  <a:gd name="T7" fmla="*/ 9 h 40"/>
                  <a:gd name="T8" fmla="*/ 11 w 32"/>
                  <a:gd name="T9" fmla="*/ 14 h 40"/>
                  <a:gd name="T10" fmla="*/ 12 w 32"/>
                  <a:gd name="T11" fmla="*/ 19 h 40"/>
                  <a:gd name="T12" fmla="*/ 16 w 32"/>
                  <a:gd name="T13" fmla="*/ 20 h 40"/>
                  <a:gd name="T14" fmla="*/ 20 w 32"/>
                  <a:gd name="T15" fmla="*/ 19 h 40"/>
                  <a:gd name="T16" fmla="*/ 21 w 32"/>
                  <a:gd name="T17" fmla="*/ 14 h 40"/>
                  <a:gd name="T18" fmla="*/ 1 w 32"/>
                  <a:gd name="T19" fmla="*/ 31 h 40"/>
                  <a:gd name="T20" fmla="*/ 12 w 32"/>
                  <a:gd name="T21" fmla="*/ 30 h 40"/>
                  <a:gd name="T22" fmla="*/ 13 w 32"/>
                  <a:gd name="T23" fmla="*/ 33 h 40"/>
                  <a:gd name="T24" fmla="*/ 16 w 32"/>
                  <a:gd name="T25" fmla="*/ 34 h 40"/>
                  <a:gd name="T26" fmla="*/ 20 w 32"/>
                  <a:gd name="T27" fmla="*/ 31 h 40"/>
                  <a:gd name="T28" fmla="*/ 21 w 32"/>
                  <a:gd name="T29" fmla="*/ 23 h 40"/>
                  <a:gd name="T30" fmla="*/ 18 w 32"/>
                  <a:gd name="T31" fmla="*/ 26 h 40"/>
                  <a:gd name="T32" fmla="*/ 13 w 32"/>
                  <a:gd name="T33" fmla="*/ 27 h 40"/>
                  <a:gd name="T34" fmla="*/ 4 w 32"/>
                  <a:gd name="T35" fmla="*/ 23 h 40"/>
                  <a:gd name="T36" fmla="*/ 0 w 32"/>
                  <a:gd name="T37" fmla="*/ 14 h 40"/>
                  <a:gd name="T38" fmla="*/ 2 w 32"/>
                  <a:gd name="T39" fmla="*/ 7 h 40"/>
                  <a:gd name="T40" fmla="*/ 7 w 32"/>
                  <a:gd name="T41" fmla="*/ 2 h 40"/>
                  <a:gd name="T42" fmla="*/ 15 w 32"/>
                  <a:gd name="T43" fmla="*/ 0 h 40"/>
                  <a:gd name="T44" fmla="*/ 25 w 32"/>
                  <a:gd name="T45" fmla="*/ 2 h 40"/>
                  <a:gd name="T46" fmla="*/ 30 w 32"/>
                  <a:gd name="T47" fmla="*/ 9 h 40"/>
                  <a:gd name="T48" fmla="*/ 32 w 32"/>
                  <a:gd name="T49" fmla="*/ 20 h 40"/>
                  <a:gd name="T50" fmla="*/ 28 w 32"/>
                  <a:gd name="T51" fmla="*/ 36 h 40"/>
                  <a:gd name="T52" fmla="*/ 16 w 32"/>
                  <a:gd name="T53" fmla="*/ 40 h 40"/>
                  <a:gd name="T54" fmla="*/ 8 w 32"/>
                  <a:gd name="T55" fmla="*/ 39 h 40"/>
                  <a:gd name="T56" fmla="*/ 4 w 32"/>
                  <a:gd name="T57" fmla="*/ 36 h 40"/>
                  <a:gd name="T58" fmla="*/ 1 w 32"/>
                  <a:gd name="T59" fmla="*/ 3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2" h="40">
                    <a:moveTo>
                      <a:pt x="21" y="14"/>
                    </a:moveTo>
                    <a:cubicBezTo>
                      <a:pt x="21" y="12"/>
                      <a:pt x="21" y="10"/>
                      <a:pt x="19" y="9"/>
                    </a:cubicBezTo>
                    <a:cubicBezTo>
                      <a:pt x="18" y="8"/>
                      <a:pt x="17" y="7"/>
                      <a:pt x="16" y="7"/>
                    </a:cubicBezTo>
                    <a:cubicBezTo>
                      <a:pt x="14" y="7"/>
                      <a:pt x="13" y="8"/>
                      <a:pt x="12" y="9"/>
                    </a:cubicBezTo>
                    <a:cubicBezTo>
                      <a:pt x="11" y="10"/>
                      <a:pt x="11" y="11"/>
                      <a:pt x="11" y="14"/>
                    </a:cubicBezTo>
                    <a:cubicBezTo>
                      <a:pt x="11" y="16"/>
                      <a:pt x="11" y="17"/>
                      <a:pt x="12" y="19"/>
                    </a:cubicBezTo>
                    <a:cubicBezTo>
                      <a:pt x="13" y="20"/>
                      <a:pt x="14" y="20"/>
                      <a:pt x="16" y="20"/>
                    </a:cubicBezTo>
                    <a:cubicBezTo>
                      <a:pt x="17" y="20"/>
                      <a:pt x="19" y="20"/>
                      <a:pt x="20" y="19"/>
                    </a:cubicBezTo>
                    <a:cubicBezTo>
                      <a:pt x="21" y="18"/>
                      <a:pt x="21" y="16"/>
                      <a:pt x="21" y="14"/>
                    </a:cubicBezTo>
                    <a:close/>
                    <a:moveTo>
                      <a:pt x="1" y="31"/>
                    </a:move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1"/>
                      <a:pt x="13" y="32"/>
                      <a:pt x="13" y="33"/>
                    </a:cubicBezTo>
                    <a:cubicBezTo>
                      <a:pt x="14" y="34"/>
                      <a:pt x="15" y="34"/>
                      <a:pt x="16" y="34"/>
                    </a:cubicBezTo>
                    <a:cubicBezTo>
                      <a:pt x="18" y="34"/>
                      <a:pt x="19" y="33"/>
                      <a:pt x="20" y="31"/>
                    </a:cubicBezTo>
                    <a:cubicBezTo>
                      <a:pt x="21" y="30"/>
                      <a:pt x="21" y="27"/>
                      <a:pt x="21" y="23"/>
                    </a:cubicBezTo>
                    <a:cubicBezTo>
                      <a:pt x="20" y="24"/>
                      <a:pt x="19" y="25"/>
                      <a:pt x="18" y="26"/>
                    </a:cubicBezTo>
                    <a:cubicBezTo>
                      <a:pt x="16" y="27"/>
                      <a:pt x="15" y="27"/>
                      <a:pt x="13" y="27"/>
                    </a:cubicBezTo>
                    <a:cubicBezTo>
                      <a:pt x="9" y="27"/>
                      <a:pt x="6" y="26"/>
                      <a:pt x="4" y="23"/>
                    </a:cubicBezTo>
                    <a:cubicBezTo>
                      <a:pt x="2" y="21"/>
                      <a:pt x="0" y="18"/>
                      <a:pt x="0" y="14"/>
                    </a:cubicBezTo>
                    <a:cubicBezTo>
                      <a:pt x="0" y="11"/>
                      <a:pt x="1" y="9"/>
                      <a:pt x="2" y="7"/>
                    </a:cubicBezTo>
                    <a:cubicBezTo>
                      <a:pt x="3" y="5"/>
                      <a:pt x="5" y="3"/>
                      <a:pt x="7" y="2"/>
                    </a:cubicBezTo>
                    <a:cubicBezTo>
                      <a:pt x="9" y="1"/>
                      <a:pt x="12" y="0"/>
                      <a:pt x="15" y="0"/>
                    </a:cubicBezTo>
                    <a:cubicBezTo>
                      <a:pt x="19" y="0"/>
                      <a:pt x="22" y="1"/>
                      <a:pt x="25" y="2"/>
                    </a:cubicBezTo>
                    <a:cubicBezTo>
                      <a:pt x="27" y="4"/>
                      <a:pt x="29" y="6"/>
                      <a:pt x="30" y="9"/>
                    </a:cubicBezTo>
                    <a:cubicBezTo>
                      <a:pt x="32" y="12"/>
                      <a:pt x="32" y="16"/>
                      <a:pt x="32" y="20"/>
                    </a:cubicBezTo>
                    <a:cubicBezTo>
                      <a:pt x="32" y="27"/>
                      <a:pt x="31" y="32"/>
                      <a:pt x="28" y="36"/>
                    </a:cubicBezTo>
                    <a:cubicBezTo>
                      <a:pt x="25" y="39"/>
                      <a:pt x="21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7" y="39"/>
                      <a:pt x="5" y="38"/>
                      <a:pt x="4" y="36"/>
                    </a:cubicBezTo>
                    <a:cubicBezTo>
                      <a:pt x="3" y="35"/>
                      <a:pt x="2" y="33"/>
                      <a:pt x="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2" name="Freeform 74">
                <a:extLst>
                  <a:ext uri="{FF2B5EF4-FFF2-40B4-BE49-F238E27FC236}">
                    <a16:creationId xmlns="" xmlns:a16="http://schemas.microsoft.com/office/drawing/2014/main" id="{1C199CC4-EBF1-EB49-B0DD-C0305B28C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888"/>
                <a:ext cx="61" cy="75"/>
              </a:xfrm>
              <a:custGeom>
                <a:avLst/>
                <a:gdLst>
                  <a:gd name="T0" fmla="*/ 5 w 32"/>
                  <a:gd name="T1" fmla="*/ 0 h 39"/>
                  <a:gd name="T2" fmla="*/ 30 w 32"/>
                  <a:gd name="T3" fmla="*/ 0 h 39"/>
                  <a:gd name="T4" fmla="*/ 30 w 32"/>
                  <a:gd name="T5" fmla="*/ 9 h 39"/>
                  <a:gd name="T6" fmla="*/ 13 w 32"/>
                  <a:gd name="T7" fmla="*/ 9 h 39"/>
                  <a:gd name="T8" fmla="*/ 12 w 32"/>
                  <a:gd name="T9" fmla="*/ 15 h 39"/>
                  <a:gd name="T10" fmla="*/ 16 w 32"/>
                  <a:gd name="T11" fmla="*/ 13 h 39"/>
                  <a:gd name="T12" fmla="*/ 19 w 32"/>
                  <a:gd name="T13" fmla="*/ 13 h 39"/>
                  <a:gd name="T14" fmla="*/ 29 w 32"/>
                  <a:gd name="T15" fmla="*/ 16 h 39"/>
                  <a:gd name="T16" fmla="*/ 32 w 32"/>
                  <a:gd name="T17" fmla="*/ 25 h 39"/>
                  <a:gd name="T18" fmla="*/ 30 w 32"/>
                  <a:gd name="T19" fmla="*/ 32 h 39"/>
                  <a:gd name="T20" fmla="*/ 25 w 32"/>
                  <a:gd name="T21" fmla="*/ 38 h 39"/>
                  <a:gd name="T22" fmla="*/ 16 w 32"/>
                  <a:gd name="T23" fmla="*/ 39 h 39"/>
                  <a:gd name="T24" fmla="*/ 10 w 32"/>
                  <a:gd name="T25" fmla="*/ 39 h 39"/>
                  <a:gd name="T26" fmla="*/ 5 w 32"/>
                  <a:gd name="T27" fmla="*/ 37 h 39"/>
                  <a:gd name="T28" fmla="*/ 2 w 32"/>
                  <a:gd name="T29" fmla="*/ 33 h 39"/>
                  <a:gd name="T30" fmla="*/ 0 w 32"/>
                  <a:gd name="T31" fmla="*/ 29 h 39"/>
                  <a:gd name="T32" fmla="*/ 11 w 32"/>
                  <a:gd name="T33" fmla="*/ 28 h 39"/>
                  <a:gd name="T34" fmla="*/ 13 w 32"/>
                  <a:gd name="T35" fmla="*/ 32 h 39"/>
                  <a:gd name="T36" fmla="*/ 16 w 32"/>
                  <a:gd name="T37" fmla="*/ 33 h 39"/>
                  <a:gd name="T38" fmla="*/ 20 w 32"/>
                  <a:gd name="T39" fmla="*/ 31 h 39"/>
                  <a:gd name="T40" fmla="*/ 21 w 32"/>
                  <a:gd name="T41" fmla="*/ 26 h 39"/>
                  <a:gd name="T42" fmla="*/ 20 w 32"/>
                  <a:gd name="T43" fmla="*/ 21 h 39"/>
                  <a:gd name="T44" fmla="*/ 16 w 32"/>
                  <a:gd name="T45" fmla="*/ 19 h 39"/>
                  <a:gd name="T46" fmla="*/ 13 w 32"/>
                  <a:gd name="T47" fmla="*/ 20 h 39"/>
                  <a:gd name="T48" fmla="*/ 11 w 32"/>
                  <a:gd name="T49" fmla="*/ 22 h 39"/>
                  <a:gd name="T50" fmla="*/ 1 w 32"/>
                  <a:gd name="T51" fmla="*/ 21 h 39"/>
                  <a:gd name="T52" fmla="*/ 5 w 32"/>
                  <a:gd name="T5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2" h="39">
                    <a:moveTo>
                      <a:pt x="5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4"/>
                      <a:pt x="14" y="14"/>
                      <a:pt x="16" y="13"/>
                    </a:cubicBezTo>
                    <a:cubicBezTo>
                      <a:pt x="17" y="13"/>
                      <a:pt x="18" y="13"/>
                      <a:pt x="19" y="13"/>
                    </a:cubicBezTo>
                    <a:cubicBezTo>
                      <a:pt x="23" y="13"/>
                      <a:pt x="26" y="14"/>
                      <a:pt x="29" y="16"/>
                    </a:cubicBezTo>
                    <a:cubicBezTo>
                      <a:pt x="31" y="19"/>
                      <a:pt x="32" y="22"/>
                      <a:pt x="32" y="25"/>
                    </a:cubicBezTo>
                    <a:cubicBezTo>
                      <a:pt x="32" y="28"/>
                      <a:pt x="32" y="30"/>
                      <a:pt x="30" y="32"/>
                    </a:cubicBezTo>
                    <a:cubicBezTo>
                      <a:pt x="29" y="35"/>
                      <a:pt x="27" y="36"/>
                      <a:pt x="25" y="38"/>
                    </a:cubicBezTo>
                    <a:cubicBezTo>
                      <a:pt x="23" y="39"/>
                      <a:pt x="20" y="39"/>
                      <a:pt x="16" y="39"/>
                    </a:cubicBezTo>
                    <a:cubicBezTo>
                      <a:pt x="14" y="39"/>
                      <a:pt x="12" y="39"/>
                      <a:pt x="10" y="39"/>
                    </a:cubicBezTo>
                    <a:cubicBezTo>
                      <a:pt x="8" y="38"/>
                      <a:pt x="6" y="38"/>
                      <a:pt x="5" y="37"/>
                    </a:cubicBezTo>
                    <a:cubicBezTo>
                      <a:pt x="4" y="36"/>
                      <a:pt x="3" y="35"/>
                      <a:pt x="2" y="33"/>
                    </a:cubicBezTo>
                    <a:cubicBezTo>
                      <a:pt x="1" y="32"/>
                      <a:pt x="1" y="31"/>
                      <a:pt x="0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9"/>
                      <a:pt x="12" y="31"/>
                      <a:pt x="13" y="32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8" y="33"/>
                      <a:pt x="19" y="32"/>
                      <a:pt x="20" y="31"/>
                    </a:cubicBezTo>
                    <a:cubicBezTo>
                      <a:pt x="21" y="30"/>
                      <a:pt x="21" y="28"/>
                      <a:pt x="21" y="26"/>
                    </a:cubicBezTo>
                    <a:cubicBezTo>
                      <a:pt x="21" y="24"/>
                      <a:pt x="21" y="22"/>
                      <a:pt x="20" y="21"/>
                    </a:cubicBezTo>
                    <a:cubicBezTo>
                      <a:pt x="19" y="20"/>
                      <a:pt x="18" y="19"/>
                      <a:pt x="16" y="19"/>
                    </a:cubicBezTo>
                    <a:cubicBezTo>
                      <a:pt x="15" y="19"/>
                      <a:pt x="14" y="20"/>
                      <a:pt x="13" y="20"/>
                    </a:cubicBezTo>
                    <a:cubicBezTo>
                      <a:pt x="12" y="21"/>
                      <a:pt x="11" y="21"/>
                      <a:pt x="11" y="22"/>
                    </a:cubicBezTo>
                    <a:cubicBezTo>
                      <a:pt x="1" y="21"/>
                      <a:pt x="1" y="21"/>
                      <a:pt x="1" y="21"/>
                    </a:cubicBez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3" name="Freeform 75">
                <a:extLst>
                  <a:ext uri="{FF2B5EF4-FFF2-40B4-BE49-F238E27FC236}">
                    <a16:creationId xmlns="" xmlns:a16="http://schemas.microsoft.com/office/drawing/2014/main" id="{3E225985-C272-6440-8D1B-CC0D88B4E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886"/>
                <a:ext cx="61" cy="77"/>
              </a:xfrm>
              <a:custGeom>
                <a:avLst/>
                <a:gdLst>
                  <a:gd name="T0" fmla="*/ 11 w 32"/>
                  <a:gd name="T1" fmla="*/ 12 h 40"/>
                  <a:gd name="T2" fmla="*/ 0 w 32"/>
                  <a:gd name="T3" fmla="*/ 11 h 40"/>
                  <a:gd name="T4" fmla="*/ 5 w 32"/>
                  <a:gd name="T5" fmla="*/ 3 h 40"/>
                  <a:gd name="T6" fmla="*/ 16 w 32"/>
                  <a:gd name="T7" fmla="*/ 0 h 40"/>
                  <a:gd name="T8" fmla="*/ 26 w 32"/>
                  <a:gd name="T9" fmla="*/ 3 h 40"/>
                  <a:gd name="T10" fmla="*/ 30 w 32"/>
                  <a:gd name="T11" fmla="*/ 10 h 40"/>
                  <a:gd name="T12" fmla="*/ 28 w 32"/>
                  <a:gd name="T13" fmla="*/ 15 h 40"/>
                  <a:gd name="T14" fmla="*/ 24 w 32"/>
                  <a:gd name="T15" fmla="*/ 19 h 40"/>
                  <a:gd name="T16" fmla="*/ 28 w 32"/>
                  <a:gd name="T17" fmla="*/ 20 h 40"/>
                  <a:gd name="T18" fmla="*/ 31 w 32"/>
                  <a:gd name="T19" fmla="*/ 23 h 40"/>
                  <a:gd name="T20" fmla="*/ 32 w 32"/>
                  <a:gd name="T21" fmla="*/ 28 h 40"/>
                  <a:gd name="T22" fmla="*/ 30 w 32"/>
                  <a:gd name="T23" fmla="*/ 34 h 40"/>
                  <a:gd name="T24" fmla="*/ 25 w 32"/>
                  <a:gd name="T25" fmla="*/ 39 h 40"/>
                  <a:gd name="T26" fmla="*/ 16 w 32"/>
                  <a:gd name="T27" fmla="*/ 40 h 40"/>
                  <a:gd name="T28" fmla="*/ 8 w 32"/>
                  <a:gd name="T29" fmla="*/ 39 h 40"/>
                  <a:gd name="T30" fmla="*/ 3 w 32"/>
                  <a:gd name="T31" fmla="*/ 36 h 40"/>
                  <a:gd name="T32" fmla="*/ 0 w 32"/>
                  <a:gd name="T33" fmla="*/ 30 h 40"/>
                  <a:gd name="T34" fmla="*/ 11 w 32"/>
                  <a:gd name="T35" fmla="*/ 28 h 40"/>
                  <a:gd name="T36" fmla="*/ 13 w 32"/>
                  <a:gd name="T37" fmla="*/ 33 h 40"/>
                  <a:gd name="T38" fmla="*/ 16 w 32"/>
                  <a:gd name="T39" fmla="*/ 34 h 40"/>
                  <a:gd name="T40" fmla="*/ 20 w 32"/>
                  <a:gd name="T41" fmla="*/ 32 h 40"/>
                  <a:gd name="T42" fmla="*/ 21 w 32"/>
                  <a:gd name="T43" fmla="*/ 28 h 40"/>
                  <a:gd name="T44" fmla="*/ 20 w 32"/>
                  <a:gd name="T45" fmla="*/ 24 h 40"/>
                  <a:gd name="T46" fmla="*/ 16 w 32"/>
                  <a:gd name="T47" fmla="*/ 23 h 40"/>
                  <a:gd name="T48" fmla="*/ 12 w 32"/>
                  <a:gd name="T49" fmla="*/ 23 h 40"/>
                  <a:gd name="T50" fmla="*/ 13 w 32"/>
                  <a:gd name="T51" fmla="*/ 15 h 40"/>
                  <a:gd name="T52" fmla="*/ 14 w 32"/>
                  <a:gd name="T53" fmla="*/ 16 h 40"/>
                  <a:gd name="T54" fmla="*/ 18 w 32"/>
                  <a:gd name="T55" fmla="*/ 14 h 40"/>
                  <a:gd name="T56" fmla="*/ 19 w 32"/>
                  <a:gd name="T57" fmla="*/ 11 h 40"/>
                  <a:gd name="T58" fmla="*/ 18 w 32"/>
                  <a:gd name="T59" fmla="*/ 8 h 40"/>
                  <a:gd name="T60" fmla="*/ 15 w 32"/>
                  <a:gd name="T61" fmla="*/ 7 h 40"/>
                  <a:gd name="T62" fmla="*/ 12 w 32"/>
                  <a:gd name="T63" fmla="*/ 8 h 40"/>
                  <a:gd name="T64" fmla="*/ 11 w 32"/>
                  <a:gd name="T65" fmla="*/ 1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" h="40">
                    <a:moveTo>
                      <a:pt x="11" y="12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7"/>
                      <a:pt x="3" y="5"/>
                      <a:pt x="5" y="3"/>
                    </a:cubicBezTo>
                    <a:cubicBezTo>
                      <a:pt x="8" y="1"/>
                      <a:pt x="11" y="0"/>
                      <a:pt x="16" y="0"/>
                    </a:cubicBezTo>
                    <a:cubicBezTo>
                      <a:pt x="21" y="0"/>
                      <a:pt x="24" y="1"/>
                      <a:pt x="26" y="3"/>
                    </a:cubicBezTo>
                    <a:cubicBezTo>
                      <a:pt x="29" y="5"/>
                      <a:pt x="30" y="8"/>
                      <a:pt x="30" y="10"/>
                    </a:cubicBezTo>
                    <a:cubicBezTo>
                      <a:pt x="30" y="12"/>
                      <a:pt x="29" y="14"/>
                      <a:pt x="28" y="15"/>
                    </a:cubicBezTo>
                    <a:cubicBezTo>
                      <a:pt x="27" y="16"/>
                      <a:pt x="26" y="18"/>
                      <a:pt x="24" y="19"/>
                    </a:cubicBezTo>
                    <a:cubicBezTo>
                      <a:pt x="26" y="19"/>
                      <a:pt x="27" y="19"/>
                      <a:pt x="28" y="20"/>
                    </a:cubicBezTo>
                    <a:cubicBezTo>
                      <a:pt x="29" y="21"/>
                      <a:pt x="30" y="22"/>
                      <a:pt x="31" y="23"/>
                    </a:cubicBezTo>
                    <a:cubicBezTo>
                      <a:pt x="31" y="24"/>
                      <a:pt x="32" y="26"/>
                      <a:pt x="32" y="28"/>
                    </a:cubicBezTo>
                    <a:cubicBezTo>
                      <a:pt x="32" y="30"/>
                      <a:pt x="31" y="32"/>
                      <a:pt x="30" y="34"/>
                    </a:cubicBezTo>
                    <a:cubicBezTo>
                      <a:pt x="29" y="36"/>
                      <a:pt x="27" y="38"/>
                      <a:pt x="25" y="39"/>
                    </a:cubicBezTo>
                    <a:cubicBezTo>
                      <a:pt x="23" y="40"/>
                      <a:pt x="20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6" y="38"/>
                      <a:pt x="4" y="37"/>
                      <a:pt x="3" y="36"/>
                    </a:cubicBezTo>
                    <a:cubicBezTo>
                      <a:pt x="2" y="34"/>
                      <a:pt x="1" y="32"/>
                      <a:pt x="0" y="30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30"/>
                      <a:pt x="12" y="32"/>
                      <a:pt x="13" y="33"/>
                    </a:cubicBezTo>
                    <a:cubicBezTo>
                      <a:pt x="13" y="34"/>
                      <a:pt x="15" y="34"/>
                      <a:pt x="16" y="34"/>
                    </a:cubicBezTo>
                    <a:cubicBezTo>
                      <a:pt x="17" y="34"/>
                      <a:pt x="19" y="33"/>
                      <a:pt x="20" y="32"/>
                    </a:cubicBezTo>
                    <a:cubicBezTo>
                      <a:pt x="20" y="31"/>
                      <a:pt x="21" y="30"/>
                      <a:pt x="21" y="28"/>
                    </a:cubicBezTo>
                    <a:cubicBezTo>
                      <a:pt x="21" y="26"/>
                      <a:pt x="20" y="25"/>
                      <a:pt x="20" y="24"/>
                    </a:cubicBezTo>
                    <a:cubicBezTo>
                      <a:pt x="19" y="23"/>
                      <a:pt x="17" y="23"/>
                      <a:pt x="16" y="23"/>
                    </a:cubicBezTo>
                    <a:cubicBezTo>
                      <a:pt x="15" y="23"/>
                      <a:pt x="14" y="23"/>
                      <a:pt x="12" y="23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6" y="16"/>
                      <a:pt x="17" y="15"/>
                      <a:pt x="18" y="14"/>
                    </a:cubicBezTo>
                    <a:cubicBezTo>
                      <a:pt x="19" y="13"/>
                      <a:pt x="19" y="12"/>
                      <a:pt x="19" y="11"/>
                    </a:cubicBezTo>
                    <a:cubicBezTo>
                      <a:pt x="19" y="10"/>
                      <a:pt x="19" y="9"/>
                      <a:pt x="18" y="8"/>
                    </a:cubicBezTo>
                    <a:cubicBezTo>
                      <a:pt x="17" y="8"/>
                      <a:pt x="16" y="7"/>
                      <a:pt x="15" y="7"/>
                    </a:cubicBezTo>
                    <a:cubicBezTo>
                      <a:pt x="14" y="7"/>
                      <a:pt x="13" y="8"/>
                      <a:pt x="12" y="8"/>
                    </a:cubicBezTo>
                    <a:cubicBezTo>
                      <a:pt x="11" y="9"/>
                      <a:pt x="11" y="10"/>
                      <a:pt x="1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4" name="Freeform 76">
                <a:extLst>
                  <a:ext uri="{FF2B5EF4-FFF2-40B4-BE49-F238E27FC236}">
                    <a16:creationId xmlns="" xmlns:a16="http://schemas.microsoft.com/office/drawing/2014/main" id="{82CF09DB-FE95-8040-A0FE-257B85843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957"/>
                <a:ext cx="19" cy="10"/>
              </a:xfrm>
              <a:custGeom>
                <a:avLst/>
                <a:gdLst>
                  <a:gd name="T0" fmla="*/ 0 w 19"/>
                  <a:gd name="T1" fmla="*/ 10 h 10"/>
                  <a:gd name="T2" fmla="*/ 9 w 19"/>
                  <a:gd name="T3" fmla="*/ 8 h 10"/>
                  <a:gd name="T4" fmla="*/ 19 w 19"/>
                  <a:gd name="T5" fmla="*/ 6 h 10"/>
                  <a:gd name="T6" fmla="*/ 13 w 19"/>
                  <a:gd name="T7" fmla="*/ 2 h 10"/>
                  <a:gd name="T8" fmla="*/ 7 w 19"/>
                  <a:gd name="T9" fmla="*/ 0 h 10"/>
                  <a:gd name="T10" fmla="*/ 0 w 19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0">
                    <a:moveTo>
                      <a:pt x="0" y="10"/>
                    </a:moveTo>
                    <a:lnTo>
                      <a:pt x="9" y="8"/>
                    </a:lnTo>
                    <a:lnTo>
                      <a:pt x="19" y="6"/>
                    </a:lnTo>
                    <a:lnTo>
                      <a:pt x="13" y="2"/>
                    </a:lnTo>
                    <a:lnTo>
                      <a:pt x="7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5" name="Freeform 77">
                <a:extLst>
                  <a:ext uri="{FF2B5EF4-FFF2-40B4-BE49-F238E27FC236}">
                    <a16:creationId xmlns="" xmlns:a16="http://schemas.microsoft.com/office/drawing/2014/main" id="{FED0789C-732E-3B41-B606-5B63D054A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684"/>
                <a:ext cx="48" cy="36"/>
              </a:xfrm>
              <a:custGeom>
                <a:avLst/>
                <a:gdLst>
                  <a:gd name="T0" fmla="*/ 22 w 25"/>
                  <a:gd name="T1" fmla="*/ 11 h 19"/>
                  <a:gd name="T2" fmla="*/ 24 w 25"/>
                  <a:gd name="T3" fmla="*/ 8 h 19"/>
                  <a:gd name="T4" fmla="*/ 24 w 25"/>
                  <a:gd name="T5" fmla="*/ 4 h 19"/>
                  <a:gd name="T6" fmla="*/ 21 w 25"/>
                  <a:gd name="T7" fmla="*/ 1 h 19"/>
                  <a:gd name="T8" fmla="*/ 16 w 25"/>
                  <a:gd name="T9" fmla="*/ 1 h 19"/>
                  <a:gd name="T10" fmla="*/ 8 w 25"/>
                  <a:gd name="T11" fmla="*/ 4 h 19"/>
                  <a:gd name="T12" fmla="*/ 0 w 25"/>
                  <a:gd name="T13" fmla="*/ 7 h 19"/>
                  <a:gd name="T14" fmla="*/ 5 w 25"/>
                  <a:gd name="T15" fmla="*/ 19 h 19"/>
                  <a:gd name="T16" fmla="*/ 13 w 25"/>
                  <a:gd name="T17" fmla="*/ 16 h 19"/>
                  <a:gd name="T18" fmla="*/ 22 w 25"/>
                  <a:gd name="T19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19">
                    <a:moveTo>
                      <a:pt x="22" y="11"/>
                    </a:moveTo>
                    <a:cubicBezTo>
                      <a:pt x="23" y="10"/>
                      <a:pt x="24" y="9"/>
                      <a:pt x="24" y="8"/>
                    </a:cubicBezTo>
                    <a:cubicBezTo>
                      <a:pt x="25" y="7"/>
                      <a:pt x="25" y="5"/>
                      <a:pt x="24" y="4"/>
                    </a:cubicBezTo>
                    <a:cubicBezTo>
                      <a:pt x="23" y="2"/>
                      <a:pt x="22" y="1"/>
                      <a:pt x="21" y="1"/>
                    </a:cubicBezTo>
                    <a:cubicBezTo>
                      <a:pt x="19" y="0"/>
                      <a:pt x="18" y="0"/>
                      <a:pt x="16" y="1"/>
                    </a:cubicBezTo>
                    <a:cubicBezTo>
                      <a:pt x="15" y="1"/>
                      <a:pt x="13" y="2"/>
                      <a:pt x="8" y="4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8" y="14"/>
                      <a:pt x="21" y="12"/>
                      <a:pt x="22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6" name="Freeform 78">
                <a:extLst>
                  <a:ext uri="{FF2B5EF4-FFF2-40B4-BE49-F238E27FC236}">
                    <a16:creationId xmlns="" xmlns:a16="http://schemas.microsoft.com/office/drawing/2014/main" id="{4DA63B8F-5A4C-8740-85D3-7ECF339CE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971"/>
                <a:ext cx="40" cy="46"/>
              </a:xfrm>
              <a:custGeom>
                <a:avLst/>
                <a:gdLst>
                  <a:gd name="T0" fmla="*/ 10 w 21"/>
                  <a:gd name="T1" fmla="*/ 22 h 24"/>
                  <a:gd name="T2" fmla="*/ 14 w 21"/>
                  <a:gd name="T3" fmla="*/ 24 h 24"/>
                  <a:gd name="T4" fmla="*/ 18 w 21"/>
                  <a:gd name="T5" fmla="*/ 23 h 24"/>
                  <a:gd name="T6" fmla="*/ 20 w 21"/>
                  <a:gd name="T7" fmla="*/ 19 h 24"/>
                  <a:gd name="T8" fmla="*/ 20 w 21"/>
                  <a:gd name="T9" fmla="*/ 14 h 24"/>
                  <a:gd name="T10" fmla="*/ 16 w 21"/>
                  <a:gd name="T11" fmla="*/ 7 h 24"/>
                  <a:gd name="T12" fmla="*/ 11 w 21"/>
                  <a:gd name="T13" fmla="*/ 0 h 24"/>
                  <a:gd name="T14" fmla="*/ 0 w 21"/>
                  <a:gd name="T15" fmla="*/ 6 h 24"/>
                  <a:gd name="T16" fmla="*/ 4 w 21"/>
                  <a:gd name="T17" fmla="*/ 14 h 24"/>
                  <a:gd name="T18" fmla="*/ 10 w 21"/>
                  <a:gd name="T1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4">
                    <a:moveTo>
                      <a:pt x="10" y="22"/>
                    </a:moveTo>
                    <a:cubicBezTo>
                      <a:pt x="11" y="23"/>
                      <a:pt x="12" y="24"/>
                      <a:pt x="14" y="24"/>
                    </a:cubicBezTo>
                    <a:cubicBezTo>
                      <a:pt x="15" y="24"/>
                      <a:pt x="16" y="24"/>
                      <a:pt x="18" y="23"/>
                    </a:cubicBezTo>
                    <a:cubicBezTo>
                      <a:pt x="19" y="22"/>
                      <a:pt x="20" y="21"/>
                      <a:pt x="20" y="19"/>
                    </a:cubicBezTo>
                    <a:cubicBezTo>
                      <a:pt x="21" y="18"/>
                      <a:pt x="21" y="16"/>
                      <a:pt x="20" y="14"/>
                    </a:cubicBezTo>
                    <a:cubicBezTo>
                      <a:pt x="19" y="14"/>
                      <a:pt x="18" y="11"/>
                      <a:pt x="16" y="7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7" y="18"/>
                      <a:pt x="9" y="21"/>
                      <a:pt x="10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7" name="Freeform 79">
                <a:extLst>
                  <a:ext uri="{FF2B5EF4-FFF2-40B4-BE49-F238E27FC236}">
                    <a16:creationId xmlns="" xmlns:a16="http://schemas.microsoft.com/office/drawing/2014/main" id="{4DB9D68D-25E2-1945-AF9F-973CDE2D2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1157"/>
                <a:ext cx="40" cy="28"/>
              </a:xfrm>
              <a:custGeom>
                <a:avLst/>
                <a:gdLst>
                  <a:gd name="T0" fmla="*/ 40 w 40"/>
                  <a:gd name="T1" fmla="*/ 0 h 28"/>
                  <a:gd name="T2" fmla="*/ 0 w 40"/>
                  <a:gd name="T3" fmla="*/ 3 h 28"/>
                  <a:gd name="T4" fmla="*/ 30 w 40"/>
                  <a:gd name="T5" fmla="*/ 28 h 28"/>
                  <a:gd name="T6" fmla="*/ 40 w 40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8">
                    <a:moveTo>
                      <a:pt x="40" y="0"/>
                    </a:moveTo>
                    <a:lnTo>
                      <a:pt x="0" y="3"/>
                    </a:lnTo>
                    <a:lnTo>
                      <a:pt x="30" y="28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8" name="Freeform 80">
                <a:extLst>
                  <a:ext uri="{FF2B5EF4-FFF2-40B4-BE49-F238E27FC236}">
                    <a16:creationId xmlns="" xmlns:a16="http://schemas.microsoft.com/office/drawing/2014/main" id="{EC588362-A0A7-3D49-A652-F7AE3AC41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112"/>
                <a:ext cx="41" cy="63"/>
              </a:xfrm>
              <a:custGeom>
                <a:avLst/>
                <a:gdLst>
                  <a:gd name="T0" fmla="*/ 8 w 21"/>
                  <a:gd name="T1" fmla="*/ 10 h 33"/>
                  <a:gd name="T2" fmla="*/ 4 w 21"/>
                  <a:gd name="T3" fmla="*/ 12 h 33"/>
                  <a:gd name="T4" fmla="*/ 2 w 21"/>
                  <a:gd name="T5" fmla="*/ 15 h 33"/>
                  <a:gd name="T6" fmla="*/ 1 w 21"/>
                  <a:gd name="T7" fmla="*/ 20 h 33"/>
                  <a:gd name="T8" fmla="*/ 1 w 21"/>
                  <a:gd name="T9" fmla="*/ 23 h 33"/>
                  <a:gd name="T10" fmla="*/ 2 w 21"/>
                  <a:gd name="T11" fmla="*/ 27 h 33"/>
                  <a:gd name="T12" fmla="*/ 9 w 21"/>
                  <a:gd name="T13" fmla="*/ 32 h 33"/>
                  <a:gd name="T14" fmla="*/ 13 w 21"/>
                  <a:gd name="T15" fmla="*/ 33 h 33"/>
                  <a:gd name="T16" fmla="*/ 16 w 21"/>
                  <a:gd name="T17" fmla="*/ 33 h 33"/>
                  <a:gd name="T18" fmla="*/ 19 w 21"/>
                  <a:gd name="T19" fmla="*/ 30 h 33"/>
                  <a:gd name="T20" fmla="*/ 20 w 21"/>
                  <a:gd name="T21" fmla="*/ 27 h 33"/>
                  <a:gd name="T22" fmla="*/ 21 w 21"/>
                  <a:gd name="T23" fmla="*/ 25 h 33"/>
                  <a:gd name="T24" fmla="*/ 20 w 21"/>
                  <a:gd name="T25" fmla="*/ 20 h 33"/>
                  <a:gd name="T26" fmla="*/ 14 w 21"/>
                  <a:gd name="T27" fmla="*/ 16 h 33"/>
                  <a:gd name="T28" fmla="*/ 15 w 21"/>
                  <a:gd name="T29" fmla="*/ 12 h 33"/>
                  <a:gd name="T30" fmla="*/ 17 w 21"/>
                  <a:gd name="T31" fmla="*/ 11 h 33"/>
                  <a:gd name="T32" fmla="*/ 18 w 21"/>
                  <a:gd name="T33" fmla="*/ 8 h 33"/>
                  <a:gd name="T34" fmla="*/ 18 w 21"/>
                  <a:gd name="T35" fmla="*/ 5 h 33"/>
                  <a:gd name="T36" fmla="*/ 18 w 21"/>
                  <a:gd name="T37" fmla="*/ 2 h 33"/>
                  <a:gd name="T38" fmla="*/ 15 w 21"/>
                  <a:gd name="T39" fmla="*/ 3 h 33"/>
                  <a:gd name="T40" fmla="*/ 10 w 21"/>
                  <a:gd name="T41" fmla="*/ 8 h 33"/>
                  <a:gd name="T42" fmla="*/ 9 w 21"/>
                  <a:gd name="T43" fmla="*/ 9 h 33"/>
                  <a:gd name="T44" fmla="*/ 8 w 21"/>
                  <a:gd name="T45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" h="33">
                    <a:moveTo>
                      <a:pt x="8" y="10"/>
                    </a:moveTo>
                    <a:cubicBezTo>
                      <a:pt x="6" y="10"/>
                      <a:pt x="4" y="12"/>
                      <a:pt x="4" y="12"/>
                    </a:cubicBezTo>
                    <a:cubicBezTo>
                      <a:pt x="2" y="14"/>
                      <a:pt x="2" y="15"/>
                      <a:pt x="2" y="15"/>
                    </a:cubicBezTo>
                    <a:cubicBezTo>
                      <a:pt x="2" y="16"/>
                      <a:pt x="1" y="20"/>
                      <a:pt x="1" y="20"/>
                    </a:cubicBezTo>
                    <a:cubicBezTo>
                      <a:pt x="1" y="20"/>
                      <a:pt x="0" y="23"/>
                      <a:pt x="1" y="23"/>
                    </a:cubicBezTo>
                    <a:cubicBezTo>
                      <a:pt x="1" y="24"/>
                      <a:pt x="2" y="26"/>
                      <a:pt x="2" y="27"/>
                    </a:cubicBezTo>
                    <a:cubicBezTo>
                      <a:pt x="4" y="29"/>
                      <a:pt x="9" y="32"/>
                      <a:pt x="9" y="32"/>
                    </a:cubicBezTo>
                    <a:cubicBezTo>
                      <a:pt x="10" y="33"/>
                      <a:pt x="12" y="33"/>
                      <a:pt x="13" y="33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9" y="33"/>
                      <a:pt x="19" y="30"/>
                      <a:pt x="19" y="30"/>
                    </a:cubicBezTo>
                    <a:cubicBezTo>
                      <a:pt x="19" y="28"/>
                      <a:pt x="20" y="27"/>
                      <a:pt x="20" y="27"/>
                    </a:cubicBezTo>
                    <a:cubicBezTo>
                      <a:pt x="21" y="26"/>
                      <a:pt x="21" y="25"/>
                      <a:pt x="21" y="25"/>
                    </a:cubicBezTo>
                    <a:cubicBezTo>
                      <a:pt x="20" y="23"/>
                      <a:pt x="20" y="20"/>
                      <a:pt x="20" y="20"/>
                    </a:cubicBezTo>
                    <a:cubicBezTo>
                      <a:pt x="18" y="19"/>
                      <a:pt x="14" y="16"/>
                      <a:pt x="14" y="16"/>
                    </a:cubicBezTo>
                    <a:cubicBezTo>
                      <a:pt x="12" y="12"/>
                      <a:pt x="15" y="12"/>
                      <a:pt x="15" y="12"/>
                    </a:cubicBezTo>
                    <a:cubicBezTo>
                      <a:pt x="16" y="12"/>
                      <a:pt x="17" y="11"/>
                      <a:pt x="17" y="11"/>
                    </a:cubicBezTo>
                    <a:cubicBezTo>
                      <a:pt x="19" y="11"/>
                      <a:pt x="18" y="8"/>
                      <a:pt x="18" y="8"/>
                    </a:cubicBezTo>
                    <a:cubicBezTo>
                      <a:pt x="18" y="6"/>
                      <a:pt x="18" y="5"/>
                      <a:pt x="18" y="5"/>
                    </a:cubicBezTo>
                    <a:cubicBezTo>
                      <a:pt x="19" y="2"/>
                      <a:pt x="18" y="2"/>
                      <a:pt x="18" y="2"/>
                    </a:cubicBezTo>
                    <a:cubicBezTo>
                      <a:pt x="17" y="0"/>
                      <a:pt x="15" y="3"/>
                      <a:pt x="15" y="3"/>
                    </a:cubicBezTo>
                    <a:cubicBezTo>
                      <a:pt x="14" y="4"/>
                      <a:pt x="10" y="8"/>
                      <a:pt x="10" y="8"/>
                    </a:cubicBezTo>
                    <a:cubicBezTo>
                      <a:pt x="10" y="8"/>
                      <a:pt x="9" y="9"/>
                      <a:pt x="9" y="9"/>
                    </a:cubicBezTo>
                    <a:cubicBezTo>
                      <a:pt x="8" y="10"/>
                      <a:pt x="8" y="10"/>
                      <a:pt x="8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9" name="Freeform 81">
                <a:extLst>
                  <a:ext uri="{FF2B5EF4-FFF2-40B4-BE49-F238E27FC236}">
                    <a16:creationId xmlns="" xmlns:a16="http://schemas.microsoft.com/office/drawing/2014/main" id="{5297DFA1-219E-2C4D-8186-D86C0C581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049"/>
                <a:ext cx="9" cy="21"/>
              </a:xfrm>
              <a:custGeom>
                <a:avLst/>
                <a:gdLst>
                  <a:gd name="T0" fmla="*/ 0 w 5"/>
                  <a:gd name="T1" fmla="*/ 0 h 11"/>
                  <a:gd name="T2" fmla="*/ 2 w 5"/>
                  <a:gd name="T3" fmla="*/ 5 h 11"/>
                  <a:gd name="T4" fmla="*/ 3 w 5"/>
                  <a:gd name="T5" fmla="*/ 7 h 11"/>
                  <a:gd name="T6" fmla="*/ 3 w 5"/>
                  <a:gd name="T7" fmla="*/ 10 h 11"/>
                  <a:gd name="T8" fmla="*/ 5 w 5"/>
                  <a:gd name="T9" fmla="*/ 9 h 11"/>
                  <a:gd name="T10" fmla="*/ 4 w 5"/>
                  <a:gd name="T11" fmla="*/ 3 h 11"/>
                  <a:gd name="T12" fmla="*/ 3 w 5"/>
                  <a:gd name="T13" fmla="*/ 0 h 11"/>
                  <a:gd name="T14" fmla="*/ 0 w 5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1" y="3"/>
                      <a:pt x="2" y="4"/>
                      <a:pt x="2" y="5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4" y="9"/>
                      <a:pt x="3" y="8"/>
                      <a:pt x="3" y="10"/>
                    </a:cubicBezTo>
                    <a:cubicBezTo>
                      <a:pt x="4" y="11"/>
                      <a:pt x="4" y="10"/>
                      <a:pt x="5" y="9"/>
                    </a:cubicBezTo>
                    <a:cubicBezTo>
                      <a:pt x="4" y="8"/>
                      <a:pt x="4" y="5"/>
                      <a:pt x="4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0" name="Freeform 82">
                <a:extLst>
                  <a:ext uri="{FF2B5EF4-FFF2-40B4-BE49-F238E27FC236}">
                    <a16:creationId xmlns="" xmlns:a16="http://schemas.microsoft.com/office/drawing/2014/main" id="{B9710EBD-EEE8-4D40-A299-D9EC07F17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064"/>
                <a:ext cx="34" cy="12"/>
              </a:xfrm>
              <a:custGeom>
                <a:avLst/>
                <a:gdLst>
                  <a:gd name="T0" fmla="*/ 0 w 18"/>
                  <a:gd name="T1" fmla="*/ 6 h 6"/>
                  <a:gd name="T2" fmla="*/ 5 w 18"/>
                  <a:gd name="T3" fmla="*/ 5 h 6"/>
                  <a:gd name="T4" fmla="*/ 17 w 18"/>
                  <a:gd name="T5" fmla="*/ 3 h 6"/>
                  <a:gd name="T6" fmla="*/ 18 w 18"/>
                  <a:gd name="T7" fmla="*/ 2 h 6"/>
                  <a:gd name="T8" fmla="*/ 18 w 18"/>
                  <a:gd name="T9" fmla="*/ 1 h 6"/>
                  <a:gd name="T10" fmla="*/ 17 w 18"/>
                  <a:gd name="T11" fmla="*/ 0 h 6"/>
                  <a:gd name="T12" fmla="*/ 0 w 18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0" y="6"/>
                    </a:moveTo>
                    <a:cubicBezTo>
                      <a:pt x="1" y="6"/>
                      <a:pt x="4" y="5"/>
                      <a:pt x="5" y="5"/>
                    </a:cubicBezTo>
                    <a:cubicBezTo>
                      <a:pt x="9" y="5"/>
                      <a:pt x="15" y="4"/>
                      <a:pt x="17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0"/>
                      <a:pt x="17" y="0"/>
                    </a:cubicBezTo>
                    <a:cubicBezTo>
                      <a:pt x="13" y="3"/>
                      <a:pt x="3" y="4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1" name="Freeform 83">
                <a:extLst>
                  <a:ext uri="{FF2B5EF4-FFF2-40B4-BE49-F238E27FC236}">
                    <a16:creationId xmlns="" xmlns:a16="http://schemas.microsoft.com/office/drawing/2014/main" id="{68BD6FD9-EF0B-0A46-91C3-1BCE569E3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647"/>
                <a:ext cx="63" cy="71"/>
              </a:xfrm>
              <a:custGeom>
                <a:avLst/>
                <a:gdLst>
                  <a:gd name="T0" fmla="*/ 12 w 33"/>
                  <a:gd name="T1" fmla="*/ 35 h 37"/>
                  <a:gd name="T2" fmla="*/ 24 w 33"/>
                  <a:gd name="T3" fmla="*/ 34 h 37"/>
                  <a:gd name="T4" fmla="*/ 32 w 33"/>
                  <a:gd name="T5" fmla="*/ 22 h 37"/>
                  <a:gd name="T6" fmla="*/ 31 w 33"/>
                  <a:gd name="T7" fmla="*/ 8 h 37"/>
                  <a:gd name="T8" fmla="*/ 21 w 33"/>
                  <a:gd name="T9" fmla="*/ 1 h 37"/>
                  <a:gd name="T10" fmla="*/ 9 w 33"/>
                  <a:gd name="T11" fmla="*/ 2 h 37"/>
                  <a:gd name="T12" fmla="*/ 1 w 33"/>
                  <a:gd name="T13" fmla="*/ 14 h 37"/>
                  <a:gd name="T14" fmla="*/ 2 w 33"/>
                  <a:gd name="T15" fmla="*/ 28 h 37"/>
                  <a:gd name="T16" fmla="*/ 12 w 33"/>
                  <a:gd name="T17" fmla="*/ 3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37">
                    <a:moveTo>
                      <a:pt x="12" y="35"/>
                    </a:moveTo>
                    <a:cubicBezTo>
                      <a:pt x="16" y="37"/>
                      <a:pt x="20" y="36"/>
                      <a:pt x="24" y="34"/>
                    </a:cubicBezTo>
                    <a:cubicBezTo>
                      <a:pt x="27" y="32"/>
                      <a:pt x="30" y="28"/>
                      <a:pt x="32" y="22"/>
                    </a:cubicBezTo>
                    <a:cubicBezTo>
                      <a:pt x="33" y="16"/>
                      <a:pt x="33" y="12"/>
                      <a:pt x="31" y="8"/>
                    </a:cubicBezTo>
                    <a:cubicBezTo>
                      <a:pt x="29" y="4"/>
                      <a:pt x="26" y="2"/>
                      <a:pt x="21" y="1"/>
                    </a:cubicBezTo>
                    <a:cubicBezTo>
                      <a:pt x="17" y="0"/>
                      <a:pt x="13" y="0"/>
                      <a:pt x="9" y="2"/>
                    </a:cubicBezTo>
                    <a:cubicBezTo>
                      <a:pt x="5" y="4"/>
                      <a:pt x="3" y="8"/>
                      <a:pt x="1" y="14"/>
                    </a:cubicBezTo>
                    <a:cubicBezTo>
                      <a:pt x="0" y="20"/>
                      <a:pt x="0" y="24"/>
                      <a:pt x="2" y="28"/>
                    </a:cubicBezTo>
                    <a:cubicBezTo>
                      <a:pt x="4" y="32"/>
                      <a:pt x="7" y="34"/>
                      <a:pt x="1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2" name="Freeform 84">
                <a:extLst>
                  <a:ext uri="{FF2B5EF4-FFF2-40B4-BE49-F238E27FC236}">
                    <a16:creationId xmlns="" xmlns:a16="http://schemas.microsoft.com/office/drawing/2014/main" id="{49C84A59-6908-7648-B96B-826A13B192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3" y="521"/>
                <a:ext cx="1726" cy="1733"/>
              </a:xfrm>
              <a:custGeom>
                <a:avLst/>
                <a:gdLst>
                  <a:gd name="T0" fmla="*/ 811 w 904"/>
                  <a:gd name="T1" fmla="*/ 404 h 905"/>
                  <a:gd name="T2" fmla="*/ 773 w 904"/>
                  <a:gd name="T3" fmla="*/ 280 h 905"/>
                  <a:gd name="T4" fmla="*/ 778 w 904"/>
                  <a:gd name="T5" fmla="*/ 210 h 905"/>
                  <a:gd name="T6" fmla="*/ 721 w 904"/>
                  <a:gd name="T7" fmla="*/ 187 h 905"/>
                  <a:gd name="T8" fmla="*/ 685 w 904"/>
                  <a:gd name="T9" fmla="*/ 149 h 905"/>
                  <a:gd name="T10" fmla="*/ 616 w 904"/>
                  <a:gd name="T11" fmla="*/ 113 h 905"/>
                  <a:gd name="T12" fmla="*/ 564 w 904"/>
                  <a:gd name="T13" fmla="*/ 108 h 905"/>
                  <a:gd name="T14" fmla="*/ 460 w 904"/>
                  <a:gd name="T15" fmla="*/ 45 h 905"/>
                  <a:gd name="T16" fmla="*/ 374 w 904"/>
                  <a:gd name="T17" fmla="*/ 52 h 905"/>
                  <a:gd name="T18" fmla="*/ 347 w 904"/>
                  <a:gd name="T19" fmla="*/ 78 h 905"/>
                  <a:gd name="T20" fmla="*/ 361 w 904"/>
                  <a:gd name="T21" fmla="*/ 92 h 905"/>
                  <a:gd name="T22" fmla="*/ 311 w 904"/>
                  <a:gd name="T23" fmla="*/ 104 h 905"/>
                  <a:gd name="T24" fmla="*/ 249 w 904"/>
                  <a:gd name="T25" fmla="*/ 97 h 905"/>
                  <a:gd name="T26" fmla="*/ 174 w 904"/>
                  <a:gd name="T27" fmla="*/ 151 h 905"/>
                  <a:gd name="T28" fmla="*/ 120 w 904"/>
                  <a:gd name="T29" fmla="*/ 211 h 905"/>
                  <a:gd name="T30" fmla="*/ 120 w 904"/>
                  <a:gd name="T31" fmla="*/ 282 h 905"/>
                  <a:gd name="T32" fmla="*/ 131 w 904"/>
                  <a:gd name="T33" fmla="*/ 289 h 905"/>
                  <a:gd name="T34" fmla="*/ 95 w 904"/>
                  <a:gd name="T35" fmla="*/ 411 h 905"/>
                  <a:gd name="T36" fmla="*/ 40 w 904"/>
                  <a:gd name="T37" fmla="*/ 454 h 905"/>
                  <a:gd name="T38" fmla="*/ 50 w 904"/>
                  <a:gd name="T39" fmla="*/ 519 h 905"/>
                  <a:gd name="T40" fmla="*/ 101 w 904"/>
                  <a:gd name="T41" fmla="*/ 526 h 905"/>
                  <a:gd name="T42" fmla="*/ 237 w 904"/>
                  <a:gd name="T43" fmla="*/ 764 h 905"/>
                  <a:gd name="T44" fmla="*/ 217 w 904"/>
                  <a:gd name="T45" fmla="*/ 741 h 905"/>
                  <a:gd name="T46" fmla="*/ 195 w 904"/>
                  <a:gd name="T47" fmla="*/ 742 h 905"/>
                  <a:gd name="T48" fmla="*/ 288 w 904"/>
                  <a:gd name="T49" fmla="*/ 830 h 905"/>
                  <a:gd name="T50" fmla="*/ 283 w 904"/>
                  <a:gd name="T51" fmla="*/ 801 h 905"/>
                  <a:gd name="T52" fmla="*/ 308 w 904"/>
                  <a:gd name="T53" fmla="*/ 811 h 905"/>
                  <a:gd name="T54" fmla="*/ 316 w 904"/>
                  <a:gd name="T55" fmla="*/ 787 h 905"/>
                  <a:gd name="T56" fmla="*/ 309 w 904"/>
                  <a:gd name="T57" fmla="*/ 843 h 905"/>
                  <a:gd name="T58" fmla="*/ 351 w 904"/>
                  <a:gd name="T59" fmla="*/ 858 h 905"/>
                  <a:gd name="T60" fmla="*/ 420 w 904"/>
                  <a:gd name="T61" fmla="*/ 807 h 905"/>
                  <a:gd name="T62" fmla="*/ 412 w 904"/>
                  <a:gd name="T63" fmla="*/ 875 h 905"/>
                  <a:gd name="T64" fmla="*/ 399 w 904"/>
                  <a:gd name="T65" fmla="*/ 866 h 905"/>
                  <a:gd name="T66" fmla="*/ 429 w 904"/>
                  <a:gd name="T67" fmla="*/ 859 h 905"/>
                  <a:gd name="T68" fmla="*/ 478 w 904"/>
                  <a:gd name="T69" fmla="*/ 857 h 905"/>
                  <a:gd name="T70" fmla="*/ 476 w 904"/>
                  <a:gd name="T71" fmla="*/ 832 h 905"/>
                  <a:gd name="T72" fmla="*/ 528 w 904"/>
                  <a:gd name="T73" fmla="*/ 866 h 905"/>
                  <a:gd name="T74" fmla="*/ 485 w 904"/>
                  <a:gd name="T75" fmla="*/ 851 h 905"/>
                  <a:gd name="T76" fmla="*/ 515 w 904"/>
                  <a:gd name="T77" fmla="*/ 820 h 905"/>
                  <a:gd name="T78" fmla="*/ 598 w 904"/>
                  <a:gd name="T79" fmla="*/ 840 h 905"/>
                  <a:gd name="T80" fmla="*/ 587 w 904"/>
                  <a:gd name="T81" fmla="*/ 835 h 905"/>
                  <a:gd name="T82" fmla="*/ 583 w 904"/>
                  <a:gd name="T83" fmla="*/ 805 h 905"/>
                  <a:gd name="T84" fmla="*/ 599 w 904"/>
                  <a:gd name="T85" fmla="*/ 797 h 905"/>
                  <a:gd name="T86" fmla="*/ 615 w 904"/>
                  <a:gd name="T87" fmla="*/ 825 h 905"/>
                  <a:gd name="T88" fmla="*/ 655 w 904"/>
                  <a:gd name="T89" fmla="*/ 793 h 905"/>
                  <a:gd name="T90" fmla="*/ 653 w 904"/>
                  <a:gd name="T91" fmla="*/ 761 h 905"/>
                  <a:gd name="T92" fmla="*/ 663 w 904"/>
                  <a:gd name="T93" fmla="*/ 752 h 905"/>
                  <a:gd name="T94" fmla="*/ 667 w 904"/>
                  <a:gd name="T95" fmla="*/ 737 h 905"/>
                  <a:gd name="T96" fmla="*/ 675 w 904"/>
                  <a:gd name="T97" fmla="*/ 737 h 905"/>
                  <a:gd name="T98" fmla="*/ 676 w 904"/>
                  <a:gd name="T99" fmla="*/ 722 h 905"/>
                  <a:gd name="T100" fmla="*/ 690 w 904"/>
                  <a:gd name="T101" fmla="*/ 738 h 905"/>
                  <a:gd name="T102" fmla="*/ 665 w 904"/>
                  <a:gd name="T103" fmla="*/ 771 h 905"/>
                  <a:gd name="T104" fmla="*/ 688 w 904"/>
                  <a:gd name="T105" fmla="*/ 807 h 905"/>
                  <a:gd name="T106" fmla="*/ 679 w 904"/>
                  <a:gd name="T107" fmla="*/ 769 h 905"/>
                  <a:gd name="T108" fmla="*/ 705 w 904"/>
                  <a:gd name="T109" fmla="*/ 766 h 905"/>
                  <a:gd name="T110" fmla="*/ 777 w 904"/>
                  <a:gd name="T111" fmla="*/ 296 h 905"/>
                  <a:gd name="T112" fmla="*/ 809 w 904"/>
                  <a:gd name="T113" fmla="*/ 386 h 905"/>
                  <a:gd name="T114" fmla="*/ 842 w 904"/>
                  <a:gd name="T115" fmla="*/ 517 h 905"/>
                  <a:gd name="T116" fmla="*/ 806 w 904"/>
                  <a:gd name="T117" fmla="*/ 478 h 9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04" h="905">
                    <a:moveTo>
                      <a:pt x="452" y="0"/>
                    </a:moveTo>
                    <a:cubicBezTo>
                      <a:pt x="202" y="0"/>
                      <a:pt x="0" y="203"/>
                      <a:pt x="0" y="453"/>
                    </a:cubicBezTo>
                    <a:cubicBezTo>
                      <a:pt x="0" y="703"/>
                      <a:pt x="202" y="905"/>
                      <a:pt x="452" y="905"/>
                    </a:cubicBezTo>
                    <a:cubicBezTo>
                      <a:pt x="702" y="905"/>
                      <a:pt x="904" y="703"/>
                      <a:pt x="904" y="453"/>
                    </a:cubicBezTo>
                    <a:cubicBezTo>
                      <a:pt x="904" y="203"/>
                      <a:pt x="702" y="0"/>
                      <a:pt x="452" y="0"/>
                    </a:cubicBezTo>
                    <a:close/>
                    <a:moveTo>
                      <a:pt x="857" y="430"/>
                    </a:moveTo>
                    <a:cubicBezTo>
                      <a:pt x="849" y="431"/>
                      <a:pt x="849" y="431"/>
                      <a:pt x="849" y="431"/>
                    </a:cubicBezTo>
                    <a:cubicBezTo>
                      <a:pt x="845" y="400"/>
                      <a:pt x="845" y="400"/>
                      <a:pt x="845" y="400"/>
                    </a:cubicBezTo>
                    <a:cubicBezTo>
                      <a:pt x="834" y="402"/>
                      <a:pt x="834" y="402"/>
                      <a:pt x="834" y="402"/>
                    </a:cubicBezTo>
                    <a:cubicBezTo>
                      <a:pt x="837" y="430"/>
                      <a:pt x="837" y="430"/>
                      <a:pt x="837" y="430"/>
                    </a:cubicBezTo>
                    <a:cubicBezTo>
                      <a:pt x="828" y="431"/>
                      <a:pt x="828" y="431"/>
                      <a:pt x="828" y="431"/>
                    </a:cubicBezTo>
                    <a:cubicBezTo>
                      <a:pt x="825" y="403"/>
                      <a:pt x="825" y="403"/>
                      <a:pt x="825" y="403"/>
                    </a:cubicBezTo>
                    <a:cubicBezTo>
                      <a:pt x="811" y="404"/>
                      <a:pt x="811" y="404"/>
                      <a:pt x="811" y="404"/>
                    </a:cubicBezTo>
                    <a:cubicBezTo>
                      <a:pt x="815" y="436"/>
                      <a:pt x="815" y="436"/>
                      <a:pt x="815" y="436"/>
                    </a:cubicBezTo>
                    <a:cubicBezTo>
                      <a:pt x="806" y="437"/>
                      <a:pt x="806" y="437"/>
                      <a:pt x="806" y="437"/>
                    </a:cubicBezTo>
                    <a:cubicBezTo>
                      <a:pt x="802" y="394"/>
                      <a:pt x="802" y="394"/>
                      <a:pt x="802" y="394"/>
                    </a:cubicBezTo>
                    <a:cubicBezTo>
                      <a:pt x="853" y="388"/>
                      <a:pt x="853" y="388"/>
                      <a:pt x="853" y="388"/>
                    </a:cubicBezTo>
                    <a:lnTo>
                      <a:pt x="857" y="430"/>
                    </a:lnTo>
                    <a:close/>
                    <a:moveTo>
                      <a:pt x="798" y="241"/>
                    </a:moveTo>
                    <a:cubicBezTo>
                      <a:pt x="801" y="246"/>
                      <a:pt x="803" y="250"/>
                      <a:pt x="804" y="253"/>
                    </a:cubicBezTo>
                    <a:cubicBezTo>
                      <a:pt x="804" y="256"/>
                      <a:pt x="804" y="258"/>
                      <a:pt x="803" y="261"/>
                    </a:cubicBezTo>
                    <a:cubicBezTo>
                      <a:pt x="802" y="264"/>
                      <a:pt x="800" y="266"/>
                      <a:pt x="797" y="267"/>
                    </a:cubicBezTo>
                    <a:cubicBezTo>
                      <a:pt x="794" y="270"/>
                      <a:pt x="791" y="270"/>
                      <a:pt x="787" y="269"/>
                    </a:cubicBezTo>
                    <a:cubicBezTo>
                      <a:pt x="784" y="268"/>
                      <a:pt x="780" y="266"/>
                      <a:pt x="777" y="262"/>
                    </a:cubicBezTo>
                    <a:cubicBezTo>
                      <a:pt x="777" y="265"/>
                      <a:pt x="777" y="267"/>
                      <a:pt x="777" y="270"/>
                    </a:cubicBezTo>
                    <a:cubicBezTo>
                      <a:pt x="776" y="272"/>
                      <a:pt x="775" y="275"/>
                      <a:pt x="773" y="280"/>
                    </a:cubicBezTo>
                    <a:cubicBezTo>
                      <a:pt x="768" y="291"/>
                      <a:pt x="768" y="291"/>
                      <a:pt x="768" y="291"/>
                    </a:cubicBezTo>
                    <a:cubicBezTo>
                      <a:pt x="761" y="279"/>
                      <a:pt x="761" y="279"/>
                      <a:pt x="761" y="279"/>
                    </a:cubicBezTo>
                    <a:cubicBezTo>
                      <a:pt x="766" y="266"/>
                      <a:pt x="766" y="266"/>
                      <a:pt x="766" y="266"/>
                    </a:cubicBezTo>
                    <a:cubicBezTo>
                      <a:pt x="768" y="262"/>
                      <a:pt x="769" y="259"/>
                      <a:pt x="769" y="257"/>
                    </a:cubicBezTo>
                    <a:cubicBezTo>
                      <a:pt x="770" y="256"/>
                      <a:pt x="770" y="254"/>
                      <a:pt x="770" y="253"/>
                    </a:cubicBezTo>
                    <a:cubicBezTo>
                      <a:pt x="769" y="252"/>
                      <a:pt x="768" y="250"/>
                      <a:pt x="767" y="248"/>
                    </a:cubicBezTo>
                    <a:cubicBezTo>
                      <a:pt x="766" y="246"/>
                      <a:pt x="766" y="246"/>
                      <a:pt x="766" y="246"/>
                    </a:cubicBezTo>
                    <a:cubicBezTo>
                      <a:pt x="747" y="257"/>
                      <a:pt x="747" y="257"/>
                      <a:pt x="747" y="257"/>
                    </a:cubicBezTo>
                    <a:cubicBezTo>
                      <a:pt x="741" y="247"/>
                      <a:pt x="741" y="247"/>
                      <a:pt x="741" y="247"/>
                    </a:cubicBezTo>
                    <a:cubicBezTo>
                      <a:pt x="785" y="220"/>
                      <a:pt x="785" y="220"/>
                      <a:pt x="785" y="220"/>
                    </a:cubicBezTo>
                    <a:lnTo>
                      <a:pt x="798" y="241"/>
                    </a:lnTo>
                    <a:close/>
                    <a:moveTo>
                      <a:pt x="750" y="176"/>
                    </a:moveTo>
                    <a:cubicBezTo>
                      <a:pt x="778" y="210"/>
                      <a:pt x="778" y="210"/>
                      <a:pt x="778" y="210"/>
                    </a:cubicBezTo>
                    <a:cubicBezTo>
                      <a:pt x="771" y="216"/>
                      <a:pt x="771" y="216"/>
                      <a:pt x="771" y="216"/>
                    </a:cubicBezTo>
                    <a:cubicBezTo>
                      <a:pt x="761" y="203"/>
                      <a:pt x="761" y="203"/>
                      <a:pt x="761" y="203"/>
                    </a:cubicBezTo>
                    <a:cubicBezTo>
                      <a:pt x="728" y="230"/>
                      <a:pt x="728" y="230"/>
                      <a:pt x="728" y="230"/>
                    </a:cubicBezTo>
                    <a:cubicBezTo>
                      <a:pt x="720" y="222"/>
                      <a:pt x="720" y="222"/>
                      <a:pt x="720" y="222"/>
                    </a:cubicBezTo>
                    <a:cubicBezTo>
                      <a:pt x="754" y="194"/>
                      <a:pt x="754" y="194"/>
                      <a:pt x="754" y="194"/>
                    </a:cubicBezTo>
                    <a:cubicBezTo>
                      <a:pt x="743" y="181"/>
                      <a:pt x="743" y="181"/>
                      <a:pt x="743" y="181"/>
                    </a:cubicBezTo>
                    <a:lnTo>
                      <a:pt x="750" y="176"/>
                    </a:lnTo>
                    <a:close/>
                    <a:moveTo>
                      <a:pt x="742" y="168"/>
                    </a:moveTo>
                    <a:cubicBezTo>
                      <a:pt x="736" y="174"/>
                      <a:pt x="736" y="174"/>
                      <a:pt x="736" y="174"/>
                    </a:cubicBezTo>
                    <a:cubicBezTo>
                      <a:pt x="713" y="153"/>
                      <a:pt x="713" y="153"/>
                      <a:pt x="713" y="153"/>
                    </a:cubicBezTo>
                    <a:cubicBezTo>
                      <a:pt x="706" y="162"/>
                      <a:pt x="706" y="162"/>
                      <a:pt x="706" y="162"/>
                    </a:cubicBezTo>
                    <a:cubicBezTo>
                      <a:pt x="726" y="181"/>
                      <a:pt x="726" y="181"/>
                      <a:pt x="726" y="181"/>
                    </a:cubicBezTo>
                    <a:cubicBezTo>
                      <a:pt x="721" y="187"/>
                      <a:pt x="721" y="187"/>
                      <a:pt x="721" y="187"/>
                    </a:cubicBezTo>
                    <a:cubicBezTo>
                      <a:pt x="700" y="168"/>
                      <a:pt x="700" y="168"/>
                      <a:pt x="700" y="168"/>
                    </a:cubicBezTo>
                    <a:cubicBezTo>
                      <a:pt x="690" y="178"/>
                      <a:pt x="690" y="178"/>
                      <a:pt x="690" y="178"/>
                    </a:cubicBezTo>
                    <a:cubicBezTo>
                      <a:pt x="713" y="200"/>
                      <a:pt x="713" y="200"/>
                      <a:pt x="713" y="200"/>
                    </a:cubicBezTo>
                    <a:cubicBezTo>
                      <a:pt x="708" y="206"/>
                      <a:pt x="708" y="206"/>
                      <a:pt x="708" y="206"/>
                    </a:cubicBezTo>
                    <a:cubicBezTo>
                      <a:pt x="676" y="177"/>
                      <a:pt x="676" y="177"/>
                      <a:pt x="676" y="177"/>
                    </a:cubicBezTo>
                    <a:cubicBezTo>
                      <a:pt x="711" y="139"/>
                      <a:pt x="711" y="139"/>
                      <a:pt x="711" y="139"/>
                    </a:cubicBezTo>
                    <a:lnTo>
                      <a:pt x="742" y="168"/>
                    </a:lnTo>
                    <a:close/>
                    <a:moveTo>
                      <a:pt x="664" y="106"/>
                    </a:moveTo>
                    <a:cubicBezTo>
                      <a:pt x="679" y="116"/>
                      <a:pt x="679" y="116"/>
                      <a:pt x="679" y="116"/>
                    </a:cubicBezTo>
                    <a:cubicBezTo>
                      <a:pt x="685" y="120"/>
                      <a:pt x="689" y="123"/>
                      <a:pt x="690" y="124"/>
                    </a:cubicBezTo>
                    <a:cubicBezTo>
                      <a:pt x="692" y="127"/>
                      <a:pt x="693" y="130"/>
                      <a:pt x="694" y="133"/>
                    </a:cubicBezTo>
                    <a:cubicBezTo>
                      <a:pt x="694" y="137"/>
                      <a:pt x="693" y="140"/>
                      <a:pt x="691" y="143"/>
                    </a:cubicBezTo>
                    <a:cubicBezTo>
                      <a:pt x="689" y="146"/>
                      <a:pt x="687" y="148"/>
                      <a:pt x="685" y="149"/>
                    </a:cubicBezTo>
                    <a:cubicBezTo>
                      <a:pt x="682" y="150"/>
                      <a:pt x="680" y="150"/>
                      <a:pt x="678" y="150"/>
                    </a:cubicBezTo>
                    <a:cubicBezTo>
                      <a:pt x="676" y="150"/>
                      <a:pt x="673" y="150"/>
                      <a:pt x="672" y="149"/>
                    </a:cubicBezTo>
                    <a:cubicBezTo>
                      <a:pt x="669" y="148"/>
                      <a:pt x="666" y="146"/>
                      <a:pt x="661" y="143"/>
                    </a:cubicBezTo>
                    <a:cubicBezTo>
                      <a:pt x="655" y="138"/>
                      <a:pt x="655" y="138"/>
                      <a:pt x="655" y="138"/>
                    </a:cubicBezTo>
                    <a:cubicBezTo>
                      <a:pt x="644" y="154"/>
                      <a:pt x="644" y="154"/>
                      <a:pt x="644" y="154"/>
                    </a:cubicBezTo>
                    <a:cubicBezTo>
                      <a:pt x="635" y="148"/>
                      <a:pt x="635" y="148"/>
                      <a:pt x="635" y="148"/>
                    </a:cubicBezTo>
                    <a:lnTo>
                      <a:pt x="664" y="106"/>
                    </a:lnTo>
                    <a:close/>
                    <a:moveTo>
                      <a:pt x="631" y="87"/>
                    </a:moveTo>
                    <a:cubicBezTo>
                      <a:pt x="628" y="95"/>
                      <a:pt x="628" y="95"/>
                      <a:pt x="628" y="95"/>
                    </a:cubicBezTo>
                    <a:cubicBezTo>
                      <a:pt x="603" y="84"/>
                      <a:pt x="603" y="84"/>
                      <a:pt x="603" y="84"/>
                    </a:cubicBezTo>
                    <a:cubicBezTo>
                      <a:pt x="598" y="95"/>
                      <a:pt x="598" y="95"/>
                      <a:pt x="598" y="95"/>
                    </a:cubicBezTo>
                    <a:cubicBezTo>
                      <a:pt x="620" y="105"/>
                      <a:pt x="620" y="105"/>
                      <a:pt x="620" y="105"/>
                    </a:cubicBezTo>
                    <a:cubicBezTo>
                      <a:pt x="616" y="113"/>
                      <a:pt x="616" y="113"/>
                      <a:pt x="616" y="113"/>
                    </a:cubicBezTo>
                    <a:cubicBezTo>
                      <a:pt x="594" y="103"/>
                      <a:pt x="594" y="103"/>
                      <a:pt x="594" y="103"/>
                    </a:cubicBezTo>
                    <a:cubicBezTo>
                      <a:pt x="585" y="124"/>
                      <a:pt x="585" y="124"/>
                      <a:pt x="585" y="124"/>
                    </a:cubicBezTo>
                    <a:cubicBezTo>
                      <a:pt x="575" y="119"/>
                      <a:pt x="575" y="119"/>
                      <a:pt x="575" y="119"/>
                    </a:cubicBezTo>
                    <a:cubicBezTo>
                      <a:pt x="596" y="72"/>
                      <a:pt x="596" y="72"/>
                      <a:pt x="596" y="72"/>
                    </a:cubicBezTo>
                    <a:lnTo>
                      <a:pt x="631" y="87"/>
                    </a:lnTo>
                    <a:close/>
                    <a:moveTo>
                      <a:pt x="523" y="77"/>
                    </a:moveTo>
                    <a:cubicBezTo>
                      <a:pt x="524" y="72"/>
                      <a:pt x="526" y="68"/>
                      <a:pt x="529" y="65"/>
                    </a:cubicBezTo>
                    <a:cubicBezTo>
                      <a:pt x="531" y="63"/>
                      <a:pt x="533" y="61"/>
                      <a:pt x="536" y="60"/>
                    </a:cubicBezTo>
                    <a:cubicBezTo>
                      <a:pt x="538" y="58"/>
                      <a:pt x="541" y="57"/>
                      <a:pt x="544" y="57"/>
                    </a:cubicBezTo>
                    <a:cubicBezTo>
                      <a:pt x="548" y="57"/>
                      <a:pt x="552" y="57"/>
                      <a:pt x="556" y="58"/>
                    </a:cubicBezTo>
                    <a:cubicBezTo>
                      <a:pt x="564" y="60"/>
                      <a:pt x="570" y="64"/>
                      <a:pt x="574" y="70"/>
                    </a:cubicBezTo>
                    <a:cubicBezTo>
                      <a:pt x="578" y="76"/>
                      <a:pt x="578" y="83"/>
                      <a:pt x="576" y="91"/>
                    </a:cubicBezTo>
                    <a:cubicBezTo>
                      <a:pt x="574" y="99"/>
                      <a:pt x="570" y="105"/>
                      <a:pt x="564" y="108"/>
                    </a:cubicBezTo>
                    <a:cubicBezTo>
                      <a:pt x="558" y="112"/>
                      <a:pt x="551" y="112"/>
                      <a:pt x="542" y="110"/>
                    </a:cubicBezTo>
                    <a:cubicBezTo>
                      <a:pt x="534" y="108"/>
                      <a:pt x="528" y="104"/>
                      <a:pt x="525" y="98"/>
                    </a:cubicBezTo>
                    <a:cubicBezTo>
                      <a:pt x="521" y="92"/>
                      <a:pt x="521" y="85"/>
                      <a:pt x="523" y="77"/>
                    </a:cubicBezTo>
                    <a:close/>
                    <a:moveTo>
                      <a:pt x="460" y="45"/>
                    </a:moveTo>
                    <a:cubicBezTo>
                      <a:pt x="472" y="66"/>
                      <a:pt x="472" y="66"/>
                      <a:pt x="472" y="66"/>
                    </a:cubicBezTo>
                    <a:cubicBezTo>
                      <a:pt x="486" y="46"/>
                      <a:pt x="486" y="46"/>
                      <a:pt x="486" y="46"/>
                    </a:cubicBezTo>
                    <a:cubicBezTo>
                      <a:pt x="499" y="47"/>
                      <a:pt x="499" y="47"/>
                      <a:pt x="499" y="47"/>
                    </a:cubicBezTo>
                    <a:cubicBezTo>
                      <a:pt x="477" y="76"/>
                      <a:pt x="477" y="76"/>
                      <a:pt x="477" y="76"/>
                    </a:cubicBezTo>
                    <a:cubicBezTo>
                      <a:pt x="475" y="97"/>
                      <a:pt x="475" y="97"/>
                      <a:pt x="475" y="97"/>
                    </a:cubicBezTo>
                    <a:cubicBezTo>
                      <a:pt x="464" y="97"/>
                      <a:pt x="464" y="97"/>
                      <a:pt x="464" y="97"/>
                    </a:cubicBezTo>
                    <a:cubicBezTo>
                      <a:pt x="465" y="75"/>
                      <a:pt x="465" y="75"/>
                      <a:pt x="465" y="75"/>
                    </a:cubicBezTo>
                    <a:cubicBezTo>
                      <a:pt x="446" y="44"/>
                      <a:pt x="446" y="44"/>
                      <a:pt x="446" y="44"/>
                    </a:cubicBezTo>
                    <a:lnTo>
                      <a:pt x="460" y="45"/>
                    </a:lnTo>
                    <a:close/>
                    <a:moveTo>
                      <a:pt x="440" y="44"/>
                    </a:moveTo>
                    <a:cubicBezTo>
                      <a:pt x="441" y="53"/>
                      <a:pt x="441" y="53"/>
                      <a:pt x="441" y="53"/>
                    </a:cubicBezTo>
                    <a:cubicBezTo>
                      <a:pt x="424" y="54"/>
                      <a:pt x="424" y="54"/>
                      <a:pt x="424" y="54"/>
                    </a:cubicBezTo>
                    <a:cubicBezTo>
                      <a:pt x="427" y="97"/>
                      <a:pt x="427" y="97"/>
                      <a:pt x="427" y="97"/>
                    </a:cubicBezTo>
                    <a:cubicBezTo>
                      <a:pt x="416" y="98"/>
                      <a:pt x="416" y="98"/>
                      <a:pt x="416" y="98"/>
                    </a:cubicBezTo>
                    <a:cubicBezTo>
                      <a:pt x="413" y="55"/>
                      <a:pt x="413" y="55"/>
                      <a:pt x="413" y="55"/>
                    </a:cubicBezTo>
                    <a:cubicBezTo>
                      <a:pt x="396" y="57"/>
                      <a:pt x="396" y="57"/>
                      <a:pt x="396" y="57"/>
                    </a:cubicBezTo>
                    <a:cubicBezTo>
                      <a:pt x="395" y="48"/>
                      <a:pt x="395" y="48"/>
                      <a:pt x="395" y="48"/>
                    </a:cubicBezTo>
                    <a:lnTo>
                      <a:pt x="440" y="44"/>
                    </a:lnTo>
                    <a:close/>
                    <a:moveTo>
                      <a:pt x="386" y="50"/>
                    </a:moveTo>
                    <a:cubicBezTo>
                      <a:pt x="394" y="101"/>
                      <a:pt x="394" y="101"/>
                      <a:pt x="394" y="101"/>
                    </a:cubicBezTo>
                    <a:cubicBezTo>
                      <a:pt x="383" y="103"/>
                      <a:pt x="383" y="103"/>
                      <a:pt x="383" y="103"/>
                    </a:cubicBezTo>
                    <a:cubicBezTo>
                      <a:pt x="374" y="52"/>
                      <a:pt x="374" y="52"/>
                      <a:pt x="374" y="52"/>
                    </a:cubicBezTo>
                    <a:lnTo>
                      <a:pt x="386" y="50"/>
                    </a:lnTo>
                    <a:close/>
                    <a:moveTo>
                      <a:pt x="324" y="71"/>
                    </a:moveTo>
                    <a:cubicBezTo>
                      <a:pt x="325" y="68"/>
                      <a:pt x="327" y="66"/>
                      <a:pt x="329" y="64"/>
                    </a:cubicBezTo>
                    <a:cubicBezTo>
                      <a:pt x="332" y="62"/>
                      <a:pt x="335" y="60"/>
                      <a:pt x="339" y="59"/>
                    </a:cubicBezTo>
                    <a:cubicBezTo>
                      <a:pt x="346" y="57"/>
                      <a:pt x="352" y="57"/>
                      <a:pt x="356" y="59"/>
                    </a:cubicBezTo>
                    <a:cubicBezTo>
                      <a:pt x="360" y="61"/>
                      <a:pt x="363" y="64"/>
                      <a:pt x="365" y="68"/>
                    </a:cubicBezTo>
                    <a:cubicBezTo>
                      <a:pt x="354" y="72"/>
                      <a:pt x="354" y="72"/>
                      <a:pt x="354" y="72"/>
                    </a:cubicBezTo>
                    <a:cubicBezTo>
                      <a:pt x="353" y="69"/>
                      <a:pt x="351" y="68"/>
                      <a:pt x="349" y="67"/>
                    </a:cubicBezTo>
                    <a:cubicBezTo>
                      <a:pt x="347" y="66"/>
                      <a:pt x="345" y="66"/>
                      <a:pt x="342" y="67"/>
                    </a:cubicBezTo>
                    <a:cubicBezTo>
                      <a:pt x="338" y="68"/>
                      <a:pt x="336" y="69"/>
                      <a:pt x="335" y="71"/>
                    </a:cubicBezTo>
                    <a:cubicBezTo>
                      <a:pt x="334" y="72"/>
                      <a:pt x="333" y="73"/>
                      <a:pt x="334" y="75"/>
                    </a:cubicBezTo>
                    <a:cubicBezTo>
                      <a:pt x="334" y="76"/>
                      <a:pt x="335" y="77"/>
                      <a:pt x="336" y="77"/>
                    </a:cubicBezTo>
                    <a:cubicBezTo>
                      <a:pt x="338" y="78"/>
                      <a:pt x="342" y="78"/>
                      <a:pt x="347" y="78"/>
                    </a:cubicBezTo>
                    <a:cubicBezTo>
                      <a:pt x="353" y="78"/>
                      <a:pt x="357" y="78"/>
                      <a:pt x="360" y="78"/>
                    </a:cubicBezTo>
                    <a:cubicBezTo>
                      <a:pt x="363" y="79"/>
                      <a:pt x="366" y="80"/>
                      <a:pt x="368" y="82"/>
                    </a:cubicBezTo>
                    <a:cubicBezTo>
                      <a:pt x="370" y="83"/>
                      <a:pt x="371" y="86"/>
                      <a:pt x="372" y="89"/>
                    </a:cubicBezTo>
                    <a:cubicBezTo>
                      <a:pt x="373" y="92"/>
                      <a:pt x="373" y="95"/>
                      <a:pt x="372" y="98"/>
                    </a:cubicBezTo>
                    <a:cubicBezTo>
                      <a:pt x="370" y="101"/>
                      <a:pt x="369" y="103"/>
                      <a:pt x="366" y="105"/>
                    </a:cubicBezTo>
                    <a:cubicBezTo>
                      <a:pt x="363" y="107"/>
                      <a:pt x="359" y="109"/>
                      <a:pt x="354" y="110"/>
                    </a:cubicBezTo>
                    <a:cubicBezTo>
                      <a:pt x="347" y="112"/>
                      <a:pt x="342" y="112"/>
                      <a:pt x="337" y="111"/>
                    </a:cubicBezTo>
                    <a:cubicBezTo>
                      <a:pt x="333" y="109"/>
                      <a:pt x="329" y="105"/>
                      <a:pt x="327" y="100"/>
                    </a:cubicBezTo>
                    <a:cubicBezTo>
                      <a:pt x="337" y="96"/>
                      <a:pt x="337" y="96"/>
                      <a:pt x="337" y="96"/>
                    </a:cubicBezTo>
                    <a:cubicBezTo>
                      <a:pt x="339" y="99"/>
                      <a:pt x="341" y="101"/>
                      <a:pt x="343" y="102"/>
                    </a:cubicBezTo>
                    <a:cubicBezTo>
                      <a:pt x="346" y="103"/>
                      <a:pt x="349" y="103"/>
                      <a:pt x="352" y="102"/>
                    </a:cubicBezTo>
                    <a:cubicBezTo>
                      <a:pt x="356" y="101"/>
                      <a:pt x="358" y="99"/>
                      <a:pt x="360" y="98"/>
                    </a:cubicBezTo>
                    <a:cubicBezTo>
                      <a:pt x="361" y="96"/>
                      <a:pt x="361" y="94"/>
                      <a:pt x="361" y="92"/>
                    </a:cubicBezTo>
                    <a:cubicBezTo>
                      <a:pt x="361" y="91"/>
                      <a:pt x="360" y="90"/>
                      <a:pt x="359" y="89"/>
                    </a:cubicBezTo>
                    <a:cubicBezTo>
                      <a:pt x="358" y="89"/>
                      <a:pt x="356" y="89"/>
                      <a:pt x="354" y="88"/>
                    </a:cubicBezTo>
                    <a:cubicBezTo>
                      <a:pt x="353" y="88"/>
                      <a:pt x="350" y="88"/>
                      <a:pt x="345" y="89"/>
                    </a:cubicBezTo>
                    <a:cubicBezTo>
                      <a:pt x="339" y="89"/>
                      <a:pt x="334" y="88"/>
                      <a:pt x="331" y="87"/>
                    </a:cubicBezTo>
                    <a:cubicBezTo>
                      <a:pt x="327" y="85"/>
                      <a:pt x="324" y="82"/>
                      <a:pt x="323" y="78"/>
                    </a:cubicBezTo>
                    <a:cubicBezTo>
                      <a:pt x="323" y="76"/>
                      <a:pt x="323" y="73"/>
                      <a:pt x="324" y="71"/>
                    </a:cubicBezTo>
                    <a:close/>
                    <a:moveTo>
                      <a:pt x="285" y="79"/>
                    </a:moveTo>
                    <a:cubicBezTo>
                      <a:pt x="291" y="77"/>
                      <a:pt x="295" y="75"/>
                      <a:pt x="298" y="75"/>
                    </a:cubicBezTo>
                    <a:cubicBezTo>
                      <a:pt x="301" y="75"/>
                      <a:pt x="304" y="76"/>
                      <a:pt x="306" y="77"/>
                    </a:cubicBezTo>
                    <a:cubicBezTo>
                      <a:pt x="308" y="79"/>
                      <a:pt x="310" y="81"/>
                      <a:pt x="312" y="83"/>
                    </a:cubicBezTo>
                    <a:cubicBezTo>
                      <a:pt x="313" y="87"/>
                      <a:pt x="313" y="90"/>
                      <a:pt x="312" y="94"/>
                    </a:cubicBezTo>
                    <a:cubicBezTo>
                      <a:pt x="311" y="97"/>
                      <a:pt x="308" y="100"/>
                      <a:pt x="304" y="103"/>
                    </a:cubicBezTo>
                    <a:cubicBezTo>
                      <a:pt x="306" y="103"/>
                      <a:pt x="309" y="103"/>
                      <a:pt x="311" y="104"/>
                    </a:cubicBezTo>
                    <a:cubicBezTo>
                      <a:pt x="313" y="105"/>
                      <a:pt x="316" y="107"/>
                      <a:pt x="320" y="109"/>
                    </a:cubicBezTo>
                    <a:cubicBezTo>
                      <a:pt x="331" y="116"/>
                      <a:pt x="331" y="116"/>
                      <a:pt x="331" y="116"/>
                    </a:cubicBezTo>
                    <a:cubicBezTo>
                      <a:pt x="318" y="121"/>
                      <a:pt x="318" y="121"/>
                      <a:pt x="318" y="121"/>
                    </a:cubicBezTo>
                    <a:cubicBezTo>
                      <a:pt x="306" y="114"/>
                      <a:pt x="306" y="114"/>
                      <a:pt x="306" y="114"/>
                    </a:cubicBezTo>
                    <a:cubicBezTo>
                      <a:pt x="302" y="112"/>
                      <a:pt x="299" y="110"/>
                      <a:pt x="297" y="110"/>
                    </a:cubicBezTo>
                    <a:cubicBezTo>
                      <a:pt x="296" y="109"/>
                      <a:pt x="295" y="109"/>
                      <a:pt x="293" y="109"/>
                    </a:cubicBezTo>
                    <a:cubicBezTo>
                      <a:pt x="292" y="109"/>
                      <a:pt x="290" y="110"/>
                      <a:pt x="288" y="111"/>
                    </a:cubicBezTo>
                    <a:cubicBezTo>
                      <a:pt x="286" y="112"/>
                      <a:pt x="286" y="112"/>
                      <a:pt x="286" y="112"/>
                    </a:cubicBezTo>
                    <a:cubicBezTo>
                      <a:pt x="295" y="132"/>
                      <a:pt x="295" y="132"/>
                      <a:pt x="295" y="132"/>
                    </a:cubicBezTo>
                    <a:cubicBezTo>
                      <a:pt x="284" y="136"/>
                      <a:pt x="284" y="136"/>
                      <a:pt x="284" y="136"/>
                    </a:cubicBezTo>
                    <a:cubicBezTo>
                      <a:pt x="263" y="89"/>
                      <a:pt x="263" y="89"/>
                      <a:pt x="263" y="89"/>
                    </a:cubicBezTo>
                    <a:lnTo>
                      <a:pt x="285" y="79"/>
                    </a:lnTo>
                    <a:close/>
                    <a:moveTo>
                      <a:pt x="249" y="97"/>
                    </a:moveTo>
                    <a:cubicBezTo>
                      <a:pt x="254" y="104"/>
                      <a:pt x="254" y="104"/>
                      <a:pt x="254" y="104"/>
                    </a:cubicBezTo>
                    <a:cubicBezTo>
                      <a:pt x="228" y="120"/>
                      <a:pt x="228" y="120"/>
                      <a:pt x="228" y="120"/>
                    </a:cubicBezTo>
                    <a:cubicBezTo>
                      <a:pt x="234" y="130"/>
                      <a:pt x="234" y="130"/>
                      <a:pt x="234" y="130"/>
                    </a:cubicBezTo>
                    <a:cubicBezTo>
                      <a:pt x="258" y="115"/>
                      <a:pt x="258" y="115"/>
                      <a:pt x="258" y="115"/>
                    </a:cubicBezTo>
                    <a:cubicBezTo>
                      <a:pt x="263" y="122"/>
                      <a:pt x="263" y="122"/>
                      <a:pt x="263" y="122"/>
                    </a:cubicBezTo>
                    <a:cubicBezTo>
                      <a:pt x="239" y="137"/>
                      <a:pt x="239" y="137"/>
                      <a:pt x="239" y="137"/>
                    </a:cubicBezTo>
                    <a:cubicBezTo>
                      <a:pt x="246" y="149"/>
                      <a:pt x="246" y="149"/>
                      <a:pt x="246" y="149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78" y="140"/>
                      <a:pt x="278" y="140"/>
                      <a:pt x="278" y="140"/>
                    </a:cubicBezTo>
                    <a:cubicBezTo>
                      <a:pt x="241" y="163"/>
                      <a:pt x="241" y="163"/>
                      <a:pt x="241" y="163"/>
                    </a:cubicBezTo>
                    <a:cubicBezTo>
                      <a:pt x="214" y="119"/>
                      <a:pt x="214" y="119"/>
                      <a:pt x="214" y="119"/>
                    </a:cubicBezTo>
                    <a:lnTo>
                      <a:pt x="249" y="97"/>
                    </a:lnTo>
                    <a:close/>
                    <a:moveTo>
                      <a:pt x="174" y="151"/>
                    </a:moveTo>
                    <a:cubicBezTo>
                      <a:pt x="210" y="171"/>
                      <a:pt x="210" y="171"/>
                      <a:pt x="210" y="171"/>
                    </a:cubicBezTo>
                    <a:cubicBezTo>
                      <a:pt x="196" y="133"/>
                      <a:pt x="196" y="133"/>
                      <a:pt x="196" y="133"/>
                    </a:cubicBezTo>
                    <a:cubicBezTo>
                      <a:pt x="205" y="125"/>
                      <a:pt x="205" y="125"/>
                      <a:pt x="205" y="125"/>
                    </a:cubicBezTo>
                    <a:cubicBezTo>
                      <a:pt x="223" y="178"/>
                      <a:pt x="223" y="178"/>
                      <a:pt x="223" y="178"/>
                    </a:cubicBezTo>
                    <a:cubicBezTo>
                      <a:pt x="213" y="186"/>
                      <a:pt x="213" y="186"/>
                      <a:pt x="213" y="186"/>
                    </a:cubicBezTo>
                    <a:cubicBezTo>
                      <a:pt x="165" y="159"/>
                      <a:pt x="165" y="159"/>
                      <a:pt x="165" y="159"/>
                    </a:cubicBezTo>
                    <a:lnTo>
                      <a:pt x="174" y="151"/>
                    </a:lnTo>
                    <a:close/>
                    <a:moveTo>
                      <a:pt x="159" y="166"/>
                    </a:moveTo>
                    <a:cubicBezTo>
                      <a:pt x="197" y="201"/>
                      <a:pt x="197" y="201"/>
                      <a:pt x="197" y="201"/>
                    </a:cubicBezTo>
                    <a:cubicBezTo>
                      <a:pt x="189" y="210"/>
                      <a:pt x="189" y="210"/>
                      <a:pt x="189" y="210"/>
                    </a:cubicBezTo>
                    <a:cubicBezTo>
                      <a:pt x="151" y="174"/>
                      <a:pt x="151" y="174"/>
                      <a:pt x="151" y="174"/>
                    </a:cubicBezTo>
                    <a:lnTo>
                      <a:pt x="159" y="166"/>
                    </a:lnTo>
                    <a:close/>
                    <a:moveTo>
                      <a:pt x="120" y="211"/>
                    </a:moveTo>
                    <a:cubicBezTo>
                      <a:pt x="162" y="214"/>
                      <a:pt x="162" y="214"/>
                      <a:pt x="162" y="214"/>
                    </a:cubicBezTo>
                    <a:cubicBezTo>
                      <a:pt x="134" y="193"/>
                      <a:pt x="134" y="193"/>
                      <a:pt x="134" y="193"/>
                    </a:cubicBezTo>
                    <a:cubicBezTo>
                      <a:pt x="141" y="185"/>
                      <a:pt x="141" y="185"/>
                      <a:pt x="141" y="185"/>
                    </a:cubicBezTo>
                    <a:cubicBezTo>
                      <a:pt x="182" y="216"/>
                      <a:pt x="182" y="216"/>
                      <a:pt x="182" y="216"/>
                    </a:cubicBezTo>
                    <a:cubicBezTo>
                      <a:pt x="175" y="225"/>
                      <a:pt x="175" y="225"/>
                      <a:pt x="175" y="225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60" y="244"/>
                      <a:pt x="160" y="244"/>
                      <a:pt x="160" y="244"/>
                    </a:cubicBezTo>
                    <a:cubicBezTo>
                      <a:pt x="154" y="252"/>
                      <a:pt x="154" y="252"/>
                      <a:pt x="154" y="252"/>
                    </a:cubicBezTo>
                    <a:cubicBezTo>
                      <a:pt x="113" y="220"/>
                      <a:pt x="113" y="220"/>
                      <a:pt x="113" y="220"/>
                    </a:cubicBezTo>
                    <a:lnTo>
                      <a:pt x="120" y="211"/>
                    </a:lnTo>
                    <a:close/>
                    <a:moveTo>
                      <a:pt x="87" y="264"/>
                    </a:moveTo>
                    <a:cubicBezTo>
                      <a:pt x="112" y="278"/>
                      <a:pt x="112" y="278"/>
                      <a:pt x="112" y="278"/>
                    </a:cubicBezTo>
                    <a:cubicBezTo>
                      <a:pt x="116" y="280"/>
                      <a:pt x="118" y="281"/>
                      <a:pt x="120" y="282"/>
                    </a:cubicBezTo>
                    <a:cubicBezTo>
                      <a:pt x="122" y="282"/>
                      <a:pt x="124" y="282"/>
                      <a:pt x="126" y="281"/>
                    </a:cubicBezTo>
                    <a:cubicBezTo>
                      <a:pt x="128" y="280"/>
                      <a:pt x="130" y="278"/>
                      <a:pt x="131" y="275"/>
                    </a:cubicBezTo>
                    <a:cubicBezTo>
                      <a:pt x="133" y="273"/>
                      <a:pt x="133" y="270"/>
                      <a:pt x="133" y="268"/>
                    </a:cubicBezTo>
                    <a:cubicBezTo>
                      <a:pt x="133" y="266"/>
                      <a:pt x="132" y="264"/>
                      <a:pt x="131" y="263"/>
                    </a:cubicBezTo>
                    <a:cubicBezTo>
                      <a:pt x="129" y="262"/>
                      <a:pt x="127" y="260"/>
                      <a:pt x="123" y="258"/>
                    </a:cubicBezTo>
                    <a:cubicBezTo>
                      <a:pt x="98" y="244"/>
                      <a:pt x="98" y="244"/>
                      <a:pt x="98" y="244"/>
                    </a:cubicBezTo>
                    <a:cubicBezTo>
                      <a:pt x="104" y="234"/>
                      <a:pt x="104" y="234"/>
                      <a:pt x="104" y="234"/>
                    </a:cubicBezTo>
                    <a:cubicBezTo>
                      <a:pt x="127" y="248"/>
                      <a:pt x="127" y="248"/>
                      <a:pt x="127" y="248"/>
                    </a:cubicBezTo>
                    <a:cubicBezTo>
                      <a:pt x="133" y="251"/>
                      <a:pt x="137" y="253"/>
                      <a:pt x="138" y="255"/>
                    </a:cubicBezTo>
                    <a:cubicBezTo>
                      <a:pt x="140" y="257"/>
                      <a:pt x="142" y="259"/>
                      <a:pt x="142" y="261"/>
                    </a:cubicBezTo>
                    <a:cubicBezTo>
                      <a:pt x="143" y="263"/>
                      <a:pt x="143" y="266"/>
                      <a:pt x="143" y="269"/>
                    </a:cubicBezTo>
                    <a:cubicBezTo>
                      <a:pt x="142" y="272"/>
                      <a:pt x="141" y="275"/>
                      <a:pt x="139" y="279"/>
                    </a:cubicBezTo>
                    <a:cubicBezTo>
                      <a:pt x="136" y="284"/>
                      <a:pt x="134" y="287"/>
                      <a:pt x="131" y="289"/>
                    </a:cubicBezTo>
                    <a:cubicBezTo>
                      <a:pt x="129" y="291"/>
                      <a:pt x="127" y="292"/>
                      <a:pt x="124" y="293"/>
                    </a:cubicBezTo>
                    <a:cubicBezTo>
                      <a:pt x="122" y="293"/>
                      <a:pt x="120" y="293"/>
                      <a:pt x="118" y="293"/>
                    </a:cubicBezTo>
                    <a:cubicBezTo>
                      <a:pt x="115" y="292"/>
                      <a:pt x="111" y="290"/>
                      <a:pt x="106" y="287"/>
                    </a:cubicBezTo>
                    <a:cubicBezTo>
                      <a:pt x="82" y="274"/>
                      <a:pt x="82" y="274"/>
                      <a:pt x="82" y="274"/>
                    </a:cubicBezTo>
                    <a:lnTo>
                      <a:pt x="87" y="264"/>
                    </a:lnTo>
                    <a:close/>
                    <a:moveTo>
                      <a:pt x="44" y="402"/>
                    </a:moveTo>
                    <a:cubicBezTo>
                      <a:pt x="82" y="384"/>
                      <a:pt x="82" y="384"/>
                      <a:pt x="82" y="384"/>
                    </a:cubicBezTo>
                    <a:cubicBezTo>
                      <a:pt x="47" y="379"/>
                      <a:pt x="47" y="379"/>
                      <a:pt x="47" y="379"/>
                    </a:cubicBezTo>
                    <a:cubicBezTo>
                      <a:pt x="49" y="368"/>
                      <a:pt x="49" y="368"/>
                      <a:pt x="49" y="368"/>
                    </a:cubicBezTo>
                    <a:cubicBezTo>
                      <a:pt x="100" y="376"/>
                      <a:pt x="100" y="376"/>
                      <a:pt x="100" y="376"/>
                    </a:cubicBezTo>
                    <a:cubicBezTo>
                      <a:pt x="98" y="388"/>
                      <a:pt x="98" y="388"/>
                      <a:pt x="98" y="388"/>
                    </a:cubicBezTo>
                    <a:cubicBezTo>
                      <a:pt x="61" y="405"/>
                      <a:pt x="61" y="405"/>
                      <a:pt x="61" y="405"/>
                    </a:cubicBezTo>
                    <a:cubicBezTo>
                      <a:pt x="95" y="411"/>
                      <a:pt x="95" y="411"/>
                      <a:pt x="95" y="411"/>
                    </a:cubicBezTo>
                    <a:cubicBezTo>
                      <a:pt x="93" y="421"/>
                      <a:pt x="93" y="421"/>
                      <a:pt x="93" y="421"/>
                    </a:cubicBezTo>
                    <a:cubicBezTo>
                      <a:pt x="42" y="413"/>
                      <a:pt x="42" y="413"/>
                      <a:pt x="42" y="413"/>
                    </a:cubicBezTo>
                    <a:lnTo>
                      <a:pt x="44" y="402"/>
                    </a:lnTo>
                    <a:close/>
                    <a:moveTo>
                      <a:pt x="42" y="427"/>
                    </a:moveTo>
                    <a:cubicBezTo>
                      <a:pt x="93" y="430"/>
                      <a:pt x="93" y="430"/>
                      <a:pt x="93" y="430"/>
                    </a:cubicBezTo>
                    <a:cubicBezTo>
                      <a:pt x="93" y="441"/>
                      <a:pt x="93" y="441"/>
                      <a:pt x="93" y="441"/>
                    </a:cubicBezTo>
                    <a:cubicBezTo>
                      <a:pt x="41" y="439"/>
                      <a:pt x="41" y="439"/>
                      <a:pt x="41" y="439"/>
                    </a:cubicBezTo>
                    <a:lnTo>
                      <a:pt x="42" y="427"/>
                    </a:lnTo>
                    <a:close/>
                    <a:moveTo>
                      <a:pt x="42" y="488"/>
                    </a:moveTo>
                    <a:cubicBezTo>
                      <a:pt x="62" y="486"/>
                      <a:pt x="62" y="486"/>
                      <a:pt x="62" y="486"/>
                    </a:cubicBezTo>
                    <a:cubicBezTo>
                      <a:pt x="61" y="464"/>
                      <a:pt x="61" y="464"/>
                      <a:pt x="61" y="464"/>
                    </a:cubicBezTo>
                    <a:cubicBezTo>
                      <a:pt x="41" y="465"/>
                      <a:pt x="41" y="465"/>
                      <a:pt x="41" y="465"/>
                    </a:cubicBezTo>
                    <a:cubicBezTo>
                      <a:pt x="40" y="454"/>
                      <a:pt x="40" y="454"/>
                      <a:pt x="40" y="454"/>
                    </a:cubicBezTo>
                    <a:cubicBezTo>
                      <a:pt x="92" y="451"/>
                      <a:pt x="92" y="451"/>
                      <a:pt x="92" y="451"/>
                    </a:cubicBezTo>
                    <a:cubicBezTo>
                      <a:pt x="92" y="462"/>
                      <a:pt x="92" y="462"/>
                      <a:pt x="92" y="462"/>
                    </a:cubicBezTo>
                    <a:cubicBezTo>
                      <a:pt x="70" y="463"/>
                      <a:pt x="70" y="463"/>
                      <a:pt x="70" y="463"/>
                    </a:cubicBezTo>
                    <a:cubicBezTo>
                      <a:pt x="71" y="486"/>
                      <a:pt x="71" y="486"/>
                      <a:pt x="71" y="486"/>
                    </a:cubicBezTo>
                    <a:cubicBezTo>
                      <a:pt x="94" y="485"/>
                      <a:pt x="94" y="485"/>
                      <a:pt x="94" y="485"/>
                    </a:cubicBezTo>
                    <a:cubicBezTo>
                      <a:pt x="94" y="496"/>
                      <a:pt x="94" y="496"/>
                      <a:pt x="94" y="496"/>
                    </a:cubicBezTo>
                    <a:cubicBezTo>
                      <a:pt x="43" y="499"/>
                      <a:pt x="43" y="499"/>
                      <a:pt x="43" y="499"/>
                    </a:cubicBezTo>
                    <a:lnTo>
                      <a:pt x="42" y="488"/>
                    </a:lnTo>
                    <a:close/>
                    <a:moveTo>
                      <a:pt x="98" y="546"/>
                    </a:moveTo>
                    <a:cubicBezTo>
                      <a:pt x="94" y="552"/>
                      <a:pt x="88" y="555"/>
                      <a:pt x="80" y="557"/>
                    </a:cubicBezTo>
                    <a:cubicBezTo>
                      <a:pt x="72" y="559"/>
                      <a:pt x="65" y="558"/>
                      <a:pt x="59" y="554"/>
                    </a:cubicBezTo>
                    <a:cubicBezTo>
                      <a:pt x="54" y="550"/>
                      <a:pt x="50" y="544"/>
                      <a:pt x="48" y="536"/>
                    </a:cubicBezTo>
                    <a:cubicBezTo>
                      <a:pt x="47" y="530"/>
                      <a:pt x="48" y="524"/>
                      <a:pt x="50" y="519"/>
                    </a:cubicBezTo>
                    <a:cubicBezTo>
                      <a:pt x="52" y="516"/>
                      <a:pt x="55" y="513"/>
                      <a:pt x="58" y="511"/>
                    </a:cubicBezTo>
                    <a:cubicBezTo>
                      <a:pt x="63" y="522"/>
                      <a:pt x="63" y="522"/>
                      <a:pt x="63" y="522"/>
                    </a:cubicBezTo>
                    <a:cubicBezTo>
                      <a:pt x="61" y="523"/>
                      <a:pt x="59" y="525"/>
                      <a:pt x="58" y="527"/>
                    </a:cubicBezTo>
                    <a:cubicBezTo>
                      <a:pt x="57" y="529"/>
                      <a:pt x="56" y="532"/>
                      <a:pt x="57" y="535"/>
                    </a:cubicBezTo>
                    <a:cubicBezTo>
                      <a:pt x="58" y="539"/>
                      <a:pt x="60" y="542"/>
                      <a:pt x="63" y="544"/>
                    </a:cubicBezTo>
                    <a:cubicBezTo>
                      <a:pt x="67" y="546"/>
                      <a:pt x="71" y="547"/>
                      <a:pt x="77" y="546"/>
                    </a:cubicBezTo>
                    <a:cubicBezTo>
                      <a:pt x="84" y="544"/>
                      <a:pt x="88" y="542"/>
                      <a:pt x="90" y="539"/>
                    </a:cubicBezTo>
                    <a:cubicBezTo>
                      <a:pt x="92" y="536"/>
                      <a:pt x="93" y="532"/>
                      <a:pt x="92" y="528"/>
                    </a:cubicBezTo>
                    <a:cubicBezTo>
                      <a:pt x="91" y="525"/>
                      <a:pt x="90" y="523"/>
                      <a:pt x="88" y="521"/>
                    </a:cubicBezTo>
                    <a:cubicBezTo>
                      <a:pt x="86" y="519"/>
                      <a:pt x="83" y="518"/>
                      <a:pt x="79" y="518"/>
                    </a:cubicBezTo>
                    <a:cubicBezTo>
                      <a:pt x="80" y="506"/>
                      <a:pt x="80" y="506"/>
                      <a:pt x="80" y="506"/>
                    </a:cubicBezTo>
                    <a:cubicBezTo>
                      <a:pt x="85" y="507"/>
                      <a:pt x="90" y="509"/>
                      <a:pt x="94" y="512"/>
                    </a:cubicBezTo>
                    <a:cubicBezTo>
                      <a:pt x="97" y="515"/>
                      <a:pt x="100" y="520"/>
                      <a:pt x="101" y="526"/>
                    </a:cubicBezTo>
                    <a:cubicBezTo>
                      <a:pt x="102" y="534"/>
                      <a:pt x="101" y="540"/>
                      <a:pt x="98" y="546"/>
                    </a:cubicBezTo>
                    <a:close/>
                    <a:moveTo>
                      <a:pt x="114" y="330"/>
                    </a:moveTo>
                    <a:cubicBezTo>
                      <a:pt x="101" y="331"/>
                      <a:pt x="101" y="331"/>
                      <a:pt x="101" y="331"/>
                    </a:cubicBezTo>
                    <a:cubicBezTo>
                      <a:pt x="94" y="353"/>
                      <a:pt x="94" y="353"/>
                      <a:pt x="94" y="353"/>
                    </a:cubicBezTo>
                    <a:cubicBezTo>
                      <a:pt x="104" y="361"/>
                      <a:pt x="104" y="361"/>
                      <a:pt x="104" y="361"/>
                    </a:cubicBezTo>
                    <a:cubicBezTo>
                      <a:pt x="100" y="373"/>
                      <a:pt x="100" y="373"/>
                      <a:pt x="100" y="373"/>
                    </a:cubicBezTo>
                    <a:cubicBezTo>
                      <a:pt x="58" y="336"/>
                      <a:pt x="58" y="336"/>
                      <a:pt x="58" y="336"/>
                    </a:cubicBezTo>
                    <a:cubicBezTo>
                      <a:pt x="62" y="325"/>
                      <a:pt x="62" y="325"/>
                      <a:pt x="62" y="325"/>
                    </a:cubicBezTo>
                    <a:cubicBezTo>
                      <a:pt x="118" y="318"/>
                      <a:pt x="118" y="318"/>
                      <a:pt x="118" y="318"/>
                    </a:cubicBezTo>
                    <a:lnTo>
                      <a:pt x="114" y="330"/>
                    </a:lnTo>
                    <a:close/>
                    <a:moveTo>
                      <a:pt x="252" y="762"/>
                    </a:moveTo>
                    <a:cubicBezTo>
                      <a:pt x="251" y="763"/>
                      <a:pt x="251" y="764"/>
                      <a:pt x="250" y="764"/>
                    </a:cubicBezTo>
                    <a:cubicBezTo>
                      <a:pt x="248" y="766"/>
                      <a:pt x="238" y="764"/>
                      <a:pt x="237" y="764"/>
                    </a:cubicBezTo>
                    <a:cubicBezTo>
                      <a:pt x="233" y="764"/>
                      <a:pt x="231" y="764"/>
                      <a:pt x="230" y="766"/>
                    </a:cubicBezTo>
                    <a:cubicBezTo>
                      <a:pt x="231" y="767"/>
                      <a:pt x="230" y="770"/>
                      <a:pt x="228" y="770"/>
                    </a:cubicBezTo>
                    <a:cubicBezTo>
                      <a:pt x="226" y="770"/>
                      <a:pt x="222" y="768"/>
                      <a:pt x="218" y="768"/>
                    </a:cubicBezTo>
                    <a:cubicBezTo>
                      <a:pt x="217" y="768"/>
                      <a:pt x="216" y="768"/>
                      <a:pt x="215" y="768"/>
                    </a:cubicBezTo>
                    <a:cubicBezTo>
                      <a:pt x="205" y="781"/>
                      <a:pt x="196" y="792"/>
                      <a:pt x="185" y="805"/>
                    </a:cubicBezTo>
                    <a:cubicBezTo>
                      <a:pt x="184" y="804"/>
                      <a:pt x="183" y="805"/>
                      <a:pt x="182" y="805"/>
                    </a:cubicBezTo>
                    <a:cubicBezTo>
                      <a:pt x="191" y="793"/>
                      <a:pt x="199" y="779"/>
                      <a:pt x="208" y="766"/>
                    </a:cubicBezTo>
                    <a:cubicBezTo>
                      <a:pt x="208" y="765"/>
                      <a:pt x="207" y="764"/>
                      <a:pt x="207" y="763"/>
                    </a:cubicBezTo>
                    <a:cubicBezTo>
                      <a:pt x="207" y="761"/>
                      <a:pt x="209" y="758"/>
                      <a:pt x="211" y="758"/>
                    </a:cubicBezTo>
                    <a:cubicBezTo>
                      <a:pt x="211" y="758"/>
                      <a:pt x="212" y="758"/>
                      <a:pt x="213" y="758"/>
                    </a:cubicBezTo>
                    <a:cubicBezTo>
                      <a:pt x="218" y="750"/>
                      <a:pt x="218" y="750"/>
                      <a:pt x="220" y="748"/>
                    </a:cubicBezTo>
                    <a:cubicBezTo>
                      <a:pt x="219" y="746"/>
                      <a:pt x="210" y="743"/>
                      <a:pt x="212" y="741"/>
                    </a:cubicBezTo>
                    <a:cubicBezTo>
                      <a:pt x="213" y="741"/>
                      <a:pt x="216" y="741"/>
                      <a:pt x="217" y="741"/>
                    </a:cubicBezTo>
                    <a:cubicBezTo>
                      <a:pt x="219" y="742"/>
                      <a:pt x="221" y="742"/>
                      <a:pt x="223" y="743"/>
                    </a:cubicBezTo>
                    <a:cubicBezTo>
                      <a:pt x="226" y="739"/>
                      <a:pt x="228" y="736"/>
                      <a:pt x="230" y="731"/>
                    </a:cubicBezTo>
                    <a:cubicBezTo>
                      <a:pt x="230" y="730"/>
                      <a:pt x="233" y="726"/>
                      <a:pt x="232" y="726"/>
                    </a:cubicBezTo>
                    <a:cubicBezTo>
                      <a:pt x="232" y="725"/>
                      <a:pt x="232" y="724"/>
                      <a:pt x="232" y="723"/>
                    </a:cubicBezTo>
                    <a:cubicBezTo>
                      <a:pt x="236" y="725"/>
                      <a:pt x="238" y="727"/>
                      <a:pt x="238" y="731"/>
                    </a:cubicBezTo>
                    <a:cubicBezTo>
                      <a:pt x="239" y="731"/>
                      <a:pt x="239" y="734"/>
                      <a:pt x="238" y="735"/>
                    </a:cubicBezTo>
                    <a:cubicBezTo>
                      <a:pt x="236" y="738"/>
                      <a:pt x="233" y="742"/>
                      <a:pt x="231" y="745"/>
                    </a:cubicBezTo>
                    <a:cubicBezTo>
                      <a:pt x="232" y="746"/>
                      <a:pt x="232" y="746"/>
                      <a:pt x="233" y="747"/>
                    </a:cubicBezTo>
                    <a:cubicBezTo>
                      <a:pt x="236" y="748"/>
                      <a:pt x="239" y="748"/>
                      <a:pt x="242" y="750"/>
                    </a:cubicBezTo>
                    <a:cubicBezTo>
                      <a:pt x="242" y="750"/>
                      <a:pt x="243" y="750"/>
                      <a:pt x="244" y="749"/>
                    </a:cubicBezTo>
                    <a:cubicBezTo>
                      <a:pt x="251" y="753"/>
                      <a:pt x="253" y="761"/>
                      <a:pt x="252" y="762"/>
                    </a:cubicBezTo>
                    <a:close/>
                    <a:moveTo>
                      <a:pt x="188" y="735"/>
                    </a:moveTo>
                    <a:cubicBezTo>
                      <a:pt x="191" y="738"/>
                      <a:pt x="194" y="740"/>
                      <a:pt x="195" y="742"/>
                    </a:cubicBezTo>
                    <a:cubicBezTo>
                      <a:pt x="196" y="743"/>
                      <a:pt x="200" y="748"/>
                      <a:pt x="202" y="755"/>
                    </a:cubicBezTo>
                    <a:cubicBezTo>
                      <a:pt x="203" y="757"/>
                      <a:pt x="204" y="758"/>
                      <a:pt x="203" y="761"/>
                    </a:cubicBezTo>
                    <a:cubicBezTo>
                      <a:pt x="199" y="758"/>
                      <a:pt x="199" y="757"/>
                      <a:pt x="197" y="752"/>
                    </a:cubicBezTo>
                    <a:cubicBezTo>
                      <a:pt x="197" y="750"/>
                      <a:pt x="196" y="748"/>
                      <a:pt x="193" y="744"/>
                    </a:cubicBezTo>
                    <a:cubicBezTo>
                      <a:pt x="192" y="742"/>
                      <a:pt x="188" y="738"/>
                      <a:pt x="188" y="735"/>
                    </a:cubicBezTo>
                    <a:close/>
                    <a:moveTo>
                      <a:pt x="261" y="821"/>
                    </a:moveTo>
                    <a:cubicBezTo>
                      <a:pt x="261" y="819"/>
                      <a:pt x="259" y="818"/>
                      <a:pt x="260" y="815"/>
                    </a:cubicBezTo>
                    <a:cubicBezTo>
                      <a:pt x="265" y="807"/>
                      <a:pt x="273" y="790"/>
                      <a:pt x="281" y="779"/>
                    </a:cubicBezTo>
                    <a:cubicBezTo>
                      <a:pt x="281" y="778"/>
                      <a:pt x="282" y="776"/>
                      <a:pt x="283" y="777"/>
                    </a:cubicBezTo>
                    <a:cubicBezTo>
                      <a:pt x="283" y="778"/>
                      <a:pt x="284" y="778"/>
                      <a:pt x="282" y="782"/>
                    </a:cubicBezTo>
                    <a:cubicBezTo>
                      <a:pt x="282" y="783"/>
                      <a:pt x="262" y="820"/>
                      <a:pt x="264" y="821"/>
                    </a:cubicBezTo>
                    <a:cubicBezTo>
                      <a:pt x="262" y="821"/>
                      <a:pt x="263" y="821"/>
                      <a:pt x="261" y="821"/>
                    </a:cubicBezTo>
                    <a:close/>
                    <a:moveTo>
                      <a:pt x="288" y="830"/>
                    </a:moveTo>
                    <a:cubicBezTo>
                      <a:pt x="288" y="830"/>
                      <a:pt x="287" y="830"/>
                      <a:pt x="287" y="830"/>
                    </a:cubicBezTo>
                    <a:cubicBezTo>
                      <a:pt x="285" y="830"/>
                      <a:pt x="283" y="829"/>
                      <a:pt x="281" y="828"/>
                    </a:cubicBezTo>
                    <a:cubicBezTo>
                      <a:pt x="280" y="826"/>
                      <a:pt x="275" y="818"/>
                      <a:pt x="275" y="816"/>
                    </a:cubicBezTo>
                    <a:cubicBezTo>
                      <a:pt x="275" y="816"/>
                      <a:pt x="275" y="816"/>
                      <a:pt x="276" y="816"/>
                    </a:cubicBezTo>
                    <a:cubicBezTo>
                      <a:pt x="277" y="822"/>
                      <a:pt x="286" y="820"/>
                      <a:pt x="293" y="818"/>
                    </a:cubicBezTo>
                    <a:cubicBezTo>
                      <a:pt x="299" y="816"/>
                      <a:pt x="304" y="813"/>
                      <a:pt x="305" y="812"/>
                    </a:cubicBezTo>
                    <a:cubicBezTo>
                      <a:pt x="304" y="811"/>
                      <a:pt x="305" y="811"/>
                      <a:pt x="303" y="809"/>
                    </a:cubicBezTo>
                    <a:cubicBezTo>
                      <a:pt x="303" y="810"/>
                      <a:pt x="300" y="811"/>
                      <a:pt x="296" y="812"/>
                    </a:cubicBezTo>
                    <a:cubicBezTo>
                      <a:pt x="288" y="814"/>
                      <a:pt x="274" y="816"/>
                      <a:pt x="273" y="815"/>
                    </a:cubicBezTo>
                    <a:cubicBezTo>
                      <a:pt x="269" y="814"/>
                      <a:pt x="270" y="813"/>
                      <a:pt x="272" y="809"/>
                    </a:cubicBezTo>
                    <a:cubicBezTo>
                      <a:pt x="279" y="807"/>
                      <a:pt x="290" y="805"/>
                      <a:pt x="296" y="802"/>
                    </a:cubicBezTo>
                    <a:cubicBezTo>
                      <a:pt x="297" y="802"/>
                      <a:pt x="298" y="801"/>
                      <a:pt x="297" y="799"/>
                    </a:cubicBezTo>
                    <a:cubicBezTo>
                      <a:pt x="294" y="801"/>
                      <a:pt x="286" y="801"/>
                      <a:pt x="283" y="801"/>
                    </a:cubicBezTo>
                    <a:cubicBezTo>
                      <a:pt x="280" y="798"/>
                      <a:pt x="282" y="795"/>
                      <a:pt x="284" y="792"/>
                    </a:cubicBezTo>
                    <a:cubicBezTo>
                      <a:pt x="284" y="792"/>
                      <a:pt x="284" y="792"/>
                      <a:pt x="284" y="792"/>
                    </a:cubicBezTo>
                    <a:cubicBezTo>
                      <a:pt x="286" y="794"/>
                      <a:pt x="293" y="793"/>
                      <a:pt x="295" y="791"/>
                    </a:cubicBezTo>
                    <a:cubicBezTo>
                      <a:pt x="294" y="789"/>
                      <a:pt x="291" y="784"/>
                      <a:pt x="293" y="785"/>
                    </a:cubicBezTo>
                    <a:cubicBezTo>
                      <a:pt x="295" y="786"/>
                      <a:pt x="295" y="787"/>
                      <a:pt x="297" y="788"/>
                    </a:cubicBezTo>
                    <a:cubicBezTo>
                      <a:pt x="298" y="788"/>
                      <a:pt x="298" y="787"/>
                      <a:pt x="298" y="787"/>
                    </a:cubicBezTo>
                    <a:cubicBezTo>
                      <a:pt x="296" y="786"/>
                      <a:pt x="295" y="785"/>
                      <a:pt x="294" y="785"/>
                    </a:cubicBezTo>
                    <a:cubicBezTo>
                      <a:pt x="295" y="782"/>
                      <a:pt x="297" y="782"/>
                      <a:pt x="299" y="783"/>
                    </a:cubicBezTo>
                    <a:cubicBezTo>
                      <a:pt x="301" y="784"/>
                      <a:pt x="307" y="790"/>
                      <a:pt x="308" y="790"/>
                    </a:cubicBezTo>
                    <a:cubicBezTo>
                      <a:pt x="308" y="790"/>
                      <a:pt x="308" y="790"/>
                      <a:pt x="308" y="790"/>
                    </a:cubicBezTo>
                    <a:cubicBezTo>
                      <a:pt x="309" y="791"/>
                      <a:pt x="309" y="792"/>
                      <a:pt x="310" y="793"/>
                    </a:cubicBezTo>
                    <a:cubicBezTo>
                      <a:pt x="309" y="797"/>
                      <a:pt x="307" y="798"/>
                      <a:pt x="305" y="798"/>
                    </a:cubicBezTo>
                    <a:cubicBezTo>
                      <a:pt x="305" y="802"/>
                      <a:pt x="305" y="806"/>
                      <a:pt x="308" y="811"/>
                    </a:cubicBezTo>
                    <a:cubicBezTo>
                      <a:pt x="310" y="810"/>
                      <a:pt x="312" y="809"/>
                      <a:pt x="313" y="808"/>
                    </a:cubicBezTo>
                    <a:cubicBezTo>
                      <a:pt x="315" y="810"/>
                      <a:pt x="316" y="811"/>
                      <a:pt x="316" y="814"/>
                    </a:cubicBezTo>
                    <a:cubicBezTo>
                      <a:pt x="314" y="818"/>
                      <a:pt x="309" y="817"/>
                      <a:pt x="309" y="819"/>
                    </a:cubicBezTo>
                    <a:cubicBezTo>
                      <a:pt x="307" y="824"/>
                      <a:pt x="308" y="831"/>
                      <a:pt x="307" y="835"/>
                    </a:cubicBezTo>
                    <a:cubicBezTo>
                      <a:pt x="306" y="835"/>
                      <a:pt x="305" y="835"/>
                      <a:pt x="305" y="835"/>
                    </a:cubicBezTo>
                    <a:cubicBezTo>
                      <a:pt x="304" y="831"/>
                      <a:pt x="304" y="824"/>
                      <a:pt x="305" y="821"/>
                    </a:cubicBezTo>
                    <a:cubicBezTo>
                      <a:pt x="302" y="821"/>
                      <a:pt x="299" y="823"/>
                      <a:pt x="294" y="824"/>
                    </a:cubicBezTo>
                    <a:cubicBezTo>
                      <a:pt x="294" y="825"/>
                      <a:pt x="294" y="824"/>
                      <a:pt x="294" y="825"/>
                    </a:cubicBezTo>
                    <a:cubicBezTo>
                      <a:pt x="296" y="826"/>
                      <a:pt x="297" y="827"/>
                      <a:pt x="297" y="828"/>
                    </a:cubicBezTo>
                    <a:cubicBezTo>
                      <a:pt x="297" y="829"/>
                      <a:pt x="296" y="831"/>
                      <a:pt x="295" y="831"/>
                    </a:cubicBezTo>
                    <a:cubicBezTo>
                      <a:pt x="294" y="831"/>
                      <a:pt x="293" y="830"/>
                      <a:pt x="290" y="829"/>
                    </a:cubicBezTo>
                    <a:cubicBezTo>
                      <a:pt x="289" y="829"/>
                      <a:pt x="289" y="829"/>
                      <a:pt x="288" y="830"/>
                    </a:cubicBezTo>
                    <a:close/>
                    <a:moveTo>
                      <a:pt x="316" y="787"/>
                    </a:moveTo>
                    <a:cubicBezTo>
                      <a:pt x="316" y="785"/>
                      <a:pt x="319" y="786"/>
                      <a:pt x="320" y="787"/>
                    </a:cubicBezTo>
                    <a:cubicBezTo>
                      <a:pt x="322" y="788"/>
                      <a:pt x="324" y="789"/>
                      <a:pt x="326" y="794"/>
                    </a:cubicBezTo>
                    <a:cubicBezTo>
                      <a:pt x="325" y="796"/>
                      <a:pt x="325" y="797"/>
                      <a:pt x="324" y="798"/>
                    </a:cubicBezTo>
                    <a:cubicBezTo>
                      <a:pt x="323" y="799"/>
                      <a:pt x="318" y="798"/>
                      <a:pt x="318" y="795"/>
                    </a:cubicBezTo>
                    <a:cubicBezTo>
                      <a:pt x="317" y="793"/>
                      <a:pt x="316" y="788"/>
                      <a:pt x="316" y="787"/>
                    </a:cubicBezTo>
                    <a:close/>
                    <a:moveTo>
                      <a:pt x="340" y="802"/>
                    </a:moveTo>
                    <a:cubicBezTo>
                      <a:pt x="333" y="803"/>
                      <a:pt x="318" y="845"/>
                      <a:pt x="312" y="854"/>
                    </a:cubicBezTo>
                    <a:cubicBezTo>
                      <a:pt x="307" y="861"/>
                      <a:pt x="305" y="861"/>
                      <a:pt x="302" y="858"/>
                    </a:cubicBezTo>
                    <a:cubicBezTo>
                      <a:pt x="298" y="854"/>
                      <a:pt x="293" y="836"/>
                      <a:pt x="294" y="832"/>
                    </a:cubicBezTo>
                    <a:cubicBezTo>
                      <a:pt x="295" y="833"/>
                      <a:pt x="296" y="836"/>
                      <a:pt x="297" y="837"/>
                    </a:cubicBezTo>
                    <a:cubicBezTo>
                      <a:pt x="297" y="836"/>
                      <a:pt x="297" y="836"/>
                      <a:pt x="297" y="835"/>
                    </a:cubicBezTo>
                    <a:cubicBezTo>
                      <a:pt x="298" y="838"/>
                      <a:pt x="302" y="846"/>
                      <a:pt x="303" y="847"/>
                    </a:cubicBezTo>
                    <a:cubicBezTo>
                      <a:pt x="306" y="849"/>
                      <a:pt x="307" y="845"/>
                      <a:pt x="309" y="843"/>
                    </a:cubicBezTo>
                    <a:cubicBezTo>
                      <a:pt x="313" y="834"/>
                      <a:pt x="324" y="807"/>
                      <a:pt x="329" y="799"/>
                    </a:cubicBezTo>
                    <a:cubicBezTo>
                      <a:pt x="331" y="794"/>
                      <a:pt x="334" y="789"/>
                      <a:pt x="330" y="786"/>
                    </a:cubicBezTo>
                    <a:cubicBezTo>
                      <a:pt x="319" y="780"/>
                      <a:pt x="305" y="785"/>
                      <a:pt x="295" y="779"/>
                    </a:cubicBezTo>
                    <a:cubicBezTo>
                      <a:pt x="295" y="778"/>
                      <a:pt x="295" y="778"/>
                      <a:pt x="296" y="778"/>
                    </a:cubicBezTo>
                    <a:cubicBezTo>
                      <a:pt x="301" y="776"/>
                      <a:pt x="327" y="782"/>
                      <a:pt x="327" y="782"/>
                    </a:cubicBezTo>
                    <a:cubicBezTo>
                      <a:pt x="335" y="784"/>
                      <a:pt x="345" y="793"/>
                      <a:pt x="340" y="802"/>
                    </a:cubicBezTo>
                    <a:close/>
                    <a:moveTo>
                      <a:pt x="364" y="858"/>
                    </a:moveTo>
                    <a:cubicBezTo>
                      <a:pt x="364" y="858"/>
                      <a:pt x="362" y="859"/>
                      <a:pt x="362" y="860"/>
                    </a:cubicBezTo>
                    <a:cubicBezTo>
                      <a:pt x="362" y="860"/>
                      <a:pt x="361" y="861"/>
                      <a:pt x="360" y="861"/>
                    </a:cubicBezTo>
                    <a:cubicBezTo>
                      <a:pt x="360" y="861"/>
                      <a:pt x="357" y="862"/>
                      <a:pt x="355" y="861"/>
                    </a:cubicBezTo>
                    <a:cubicBezTo>
                      <a:pt x="355" y="861"/>
                      <a:pt x="354" y="860"/>
                      <a:pt x="353" y="860"/>
                    </a:cubicBezTo>
                    <a:cubicBezTo>
                      <a:pt x="353" y="860"/>
                      <a:pt x="351" y="859"/>
                      <a:pt x="350" y="859"/>
                    </a:cubicBezTo>
                    <a:cubicBezTo>
                      <a:pt x="350" y="859"/>
                      <a:pt x="349" y="859"/>
                      <a:pt x="351" y="858"/>
                    </a:cubicBezTo>
                    <a:cubicBezTo>
                      <a:pt x="351" y="858"/>
                      <a:pt x="351" y="858"/>
                      <a:pt x="353" y="858"/>
                    </a:cubicBezTo>
                    <a:cubicBezTo>
                      <a:pt x="353" y="858"/>
                      <a:pt x="353" y="858"/>
                      <a:pt x="354" y="857"/>
                    </a:cubicBezTo>
                    <a:cubicBezTo>
                      <a:pt x="354" y="857"/>
                      <a:pt x="354" y="857"/>
                      <a:pt x="354" y="857"/>
                    </a:cubicBezTo>
                    <a:cubicBezTo>
                      <a:pt x="354" y="857"/>
                      <a:pt x="355" y="858"/>
                      <a:pt x="356" y="856"/>
                    </a:cubicBezTo>
                    <a:cubicBezTo>
                      <a:pt x="356" y="856"/>
                      <a:pt x="356" y="855"/>
                      <a:pt x="357" y="855"/>
                    </a:cubicBezTo>
                    <a:cubicBezTo>
                      <a:pt x="357" y="855"/>
                      <a:pt x="361" y="853"/>
                      <a:pt x="370" y="848"/>
                    </a:cubicBezTo>
                    <a:cubicBezTo>
                      <a:pt x="370" y="848"/>
                      <a:pt x="378" y="843"/>
                      <a:pt x="384" y="837"/>
                    </a:cubicBezTo>
                    <a:cubicBezTo>
                      <a:pt x="384" y="837"/>
                      <a:pt x="388" y="834"/>
                      <a:pt x="392" y="831"/>
                    </a:cubicBezTo>
                    <a:cubicBezTo>
                      <a:pt x="392" y="831"/>
                      <a:pt x="405" y="820"/>
                      <a:pt x="408" y="817"/>
                    </a:cubicBezTo>
                    <a:cubicBezTo>
                      <a:pt x="408" y="817"/>
                      <a:pt x="398" y="813"/>
                      <a:pt x="400" y="808"/>
                    </a:cubicBezTo>
                    <a:cubicBezTo>
                      <a:pt x="400" y="808"/>
                      <a:pt x="400" y="806"/>
                      <a:pt x="401" y="808"/>
                    </a:cubicBezTo>
                    <a:cubicBezTo>
                      <a:pt x="401" y="808"/>
                      <a:pt x="405" y="812"/>
                      <a:pt x="412" y="810"/>
                    </a:cubicBezTo>
                    <a:cubicBezTo>
                      <a:pt x="412" y="810"/>
                      <a:pt x="416" y="810"/>
                      <a:pt x="420" y="807"/>
                    </a:cubicBezTo>
                    <a:cubicBezTo>
                      <a:pt x="420" y="807"/>
                      <a:pt x="424" y="807"/>
                      <a:pt x="426" y="815"/>
                    </a:cubicBezTo>
                    <a:cubicBezTo>
                      <a:pt x="426" y="815"/>
                      <a:pt x="427" y="819"/>
                      <a:pt x="424" y="818"/>
                    </a:cubicBezTo>
                    <a:cubicBezTo>
                      <a:pt x="424" y="818"/>
                      <a:pt x="421" y="818"/>
                      <a:pt x="419" y="819"/>
                    </a:cubicBezTo>
                    <a:cubicBezTo>
                      <a:pt x="418" y="819"/>
                      <a:pt x="417" y="819"/>
                      <a:pt x="416" y="820"/>
                    </a:cubicBezTo>
                    <a:cubicBezTo>
                      <a:pt x="416" y="820"/>
                      <a:pt x="409" y="826"/>
                      <a:pt x="396" y="835"/>
                    </a:cubicBezTo>
                    <a:cubicBezTo>
                      <a:pt x="396" y="835"/>
                      <a:pt x="390" y="839"/>
                      <a:pt x="380" y="848"/>
                    </a:cubicBezTo>
                    <a:cubicBezTo>
                      <a:pt x="380" y="848"/>
                      <a:pt x="373" y="855"/>
                      <a:pt x="364" y="858"/>
                    </a:cubicBezTo>
                    <a:close/>
                    <a:moveTo>
                      <a:pt x="429" y="859"/>
                    </a:moveTo>
                    <a:cubicBezTo>
                      <a:pt x="429" y="859"/>
                      <a:pt x="429" y="860"/>
                      <a:pt x="429" y="861"/>
                    </a:cubicBezTo>
                    <a:cubicBezTo>
                      <a:pt x="429" y="861"/>
                      <a:pt x="429" y="863"/>
                      <a:pt x="427" y="862"/>
                    </a:cubicBezTo>
                    <a:cubicBezTo>
                      <a:pt x="427" y="862"/>
                      <a:pt x="420" y="864"/>
                      <a:pt x="418" y="866"/>
                    </a:cubicBezTo>
                    <a:cubicBezTo>
                      <a:pt x="418" y="866"/>
                      <a:pt x="415" y="870"/>
                      <a:pt x="415" y="872"/>
                    </a:cubicBezTo>
                    <a:cubicBezTo>
                      <a:pt x="415" y="872"/>
                      <a:pt x="415" y="875"/>
                      <a:pt x="412" y="875"/>
                    </a:cubicBezTo>
                    <a:cubicBezTo>
                      <a:pt x="412" y="875"/>
                      <a:pt x="411" y="876"/>
                      <a:pt x="409" y="875"/>
                    </a:cubicBezTo>
                    <a:cubicBezTo>
                      <a:pt x="409" y="875"/>
                      <a:pt x="406" y="873"/>
                      <a:pt x="403" y="876"/>
                    </a:cubicBezTo>
                    <a:cubicBezTo>
                      <a:pt x="403" y="876"/>
                      <a:pt x="403" y="877"/>
                      <a:pt x="402" y="875"/>
                    </a:cubicBezTo>
                    <a:cubicBezTo>
                      <a:pt x="402" y="875"/>
                      <a:pt x="402" y="874"/>
                      <a:pt x="400" y="874"/>
                    </a:cubicBezTo>
                    <a:cubicBezTo>
                      <a:pt x="400" y="874"/>
                      <a:pt x="400" y="873"/>
                      <a:pt x="400" y="872"/>
                    </a:cubicBezTo>
                    <a:cubicBezTo>
                      <a:pt x="400" y="872"/>
                      <a:pt x="400" y="870"/>
                      <a:pt x="398" y="869"/>
                    </a:cubicBezTo>
                    <a:cubicBezTo>
                      <a:pt x="398" y="869"/>
                      <a:pt x="397" y="869"/>
                      <a:pt x="396" y="867"/>
                    </a:cubicBezTo>
                    <a:cubicBezTo>
                      <a:pt x="396" y="867"/>
                      <a:pt x="395" y="861"/>
                      <a:pt x="394" y="858"/>
                    </a:cubicBezTo>
                    <a:cubicBezTo>
                      <a:pt x="394" y="858"/>
                      <a:pt x="393" y="855"/>
                      <a:pt x="390" y="854"/>
                    </a:cubicBezTo>
                    <a:cubicBezTo>
                      <a:pt x="390" y="854"/>
                      <a:pt x="386" y="848"/>
                      <a:pt x="388" y="848"/>
                    </a:cubicBezTo>
                    <a:cubicBezTo>
                      <a:pt x="388" y="848"/>
                      <a:pt x="393" y="848"/>
                      <a:pt x="395" y="854"/>
                    </a:cubicBezTo>
                    <a:cubicBezTo>
                      <a:pt x="395" y="854"/>
                      <a:pt x="395" y="856"/>
                      <a:pt x="396" y="858"/>
                    </a:cubicBezTo>
                    <a:cubicBezTo>
                      <a:pt x="396" y="858"/>
                      <a:pt x="396" y="860"/>
                      <a:pt x="399" y="866"/>
                    </a:cubicBezTo>
                    <a:cubicBezTo>
                      <a:pt x="399" y="866"/>
                      <a:pt x="399" y="867"/>
                      <a:pt x="400" y="865"/>
                    </a:cubicBezTo>
                    <a:cubicBezTo>
                      <a:pt x="401" y="863"/>
                      <a:pt x="401" y="863"/>
                      <a:pt x="401" y="863"/>
                    </a:cubicBezTo>
                    <a:cubicBezTo>
                      <a:pt x="401" y="863"/>
                      <a:pt x="402" y="861"/>
                      <a:pt x="403" y="862"/>
                    </a:cubicBezTo>
                    <a:cubicBezTo>
                      <a:pt x="403" y="862"/>
                      <a:pt x="404" y="863"/>
                      <a:pt x="404" y="862"/>
                    </a:cubicBezTo>
                    <a:cubicBezTo>
                      <a:pt x="404" y="862"/>
                      <a:pt x="407" y="861"/>
                      <a:pt x="409" y="858"/>
                    </a:cubicBezTo>
                    <a:cubicBezTo>
                      <a:pt x="409" y="858"/>
                      <a:pt x="412" y="856"/>
                      <a:pt x="411" y="855"/>
                    </a:cubicBezTo>
                    <a:cubicBezTo>
                      <a:pt x="411" y="855"/>
                      <a:pt x="408" y="852"/>
                      <a:pt x="407" y="850"/>
                    </a:cubicBezTo>
                    <a:cubicBezTo>
                      <a:pt x="407" y="850"/>
                      <a:pt x="405" y="849"/>
                      <a:pt x="406" y="848"/>
                    </a:cubicBezTo>
                    <a:cubicBezTo>
                      <a:pt x="406" y="848"/>
                      <a:pt x="407" y="848"/>
                      <a:pt x="410" y="849"/>
                    </a:cubicBezTo>
                    <a:cubicBezTo>
                      <a:pt x="410" y="849"/>
                      <a:pt x="416" y="850"/>
                      <a:pt x="418" y="848"/>
                    </a:cubicBezTo>
                    <a:cubicBezTo>
                      <a:pt x="418" y="848"/>
                      <a:pt x="419" y="846"/>
                      <a:pt x="420" y="847"/>
                    </a:cubicBezTo>
                    <a:cubicBezTo>
                      <a:pt x="420" y="847"/>
                      <a:pt x="423" y="850"/>
                      <a:pt x="424" y="850"/>
                    </a:cubicBezTo>
                    <a:cubicBezTo>
                      <a:pt x="424" y="850"/>
                      <a:pt x="430" y="852"/>
                      <a:pt x="429" y="859"/>
                    </a:cubicBezTo>
                    <a:close/>
                    <a:moveTo>
                      <a:pt x="485" y="876"/>
                    </a:moveTo>
                    <a:cubicBezTo>
                      <a:pt x="485" y="876"/>
                      <a:pt x="484" y="878"/>
                      <a:pt x="482" y="877"/>
                    </a:cubicBezTo>
                    <a:cubicBezTo>
                      <a:pt x="482" y="877"/>
                      <a:pt x="476" y="874"/>
                      <a:pt x="474" y="867"/>
                    </a:cubicBezTo>
                    <a:cubicBezTo>
                      <a:pt x="474" y="867"/>
                      <a:pt x="472" y="857"/>
                      <a:pt x="472" y="856"/>
                    </a:cubicBezTo>
                    <a:cubicBezTo>
                      <a:pt x="472" y="856"/>
                      <a:pt x="473" y="856"/>
                      <a:pt x="472" y="855"/>
                    </a:cubicBezTo>
                    <a:cubicBezTo>
                      <a:pt x="472" y="849"/>
                      <a:pt x="472" y="849"/>
                      <a:pt x="472" y="849"/>
                    </a:cubicBezTo>
                    <a:cubicBezTo>
                      <a:pt x="472" y="849"/>
                      <a:pt x="472" y="848"/>
                      <a:pt x="472" y="847"/>
                    </a:cubicBezTo>
                    <a:cubicBezTo>
                      <a:pt x="472" y="847"/>
                      <a:pt x="472" y="846"/>
                      <a:pt x="472" y="846"/>
                    </a:cubicBezTo>
                    <a:cubicBezTo>
                      <a:pt x="472" y="846"/>
                      <a:pt x="472" y="845"/>
                      <a:pt x="472" y="845"/>
                    </a:cubicBezTo>
                    <a:cubicBezTo>
                      <a:pt x="472" y="845"/>
                      <a:pt x="472" y="842"/>
                      <a:pt x="474" y="844"/>
                    </a:cubicBezTo>
                    <a:cubicBezTo>
                      <a:pt x="474" y="844"/>
                      <a:pt x="475" y="845"/>
                      <a:pt x="474" y="846"/>
                    </a:cubicBezTo>
                    <a:cubicBezTo>
                      <a:pt x="474" y="846"/>
                      <a:pt x="473" y="848"/>
                      <a:pt x="477" y="855"/>
                    </a:cubicBezTo>
                    <a:cubicBezTo>
                      <a:pt x="477" y="855"/>
                      <a:pt x="477" y="856"/>
                      <a:pt x="478" y="857"/>
                    </a:cubicBezTo>
                    <a:cubicBezTo>
                      <a:pt x="478" y="857"/>
                      <a:pt x="480" y="857"/>
                      <a:pt x="480" y="860"/>
                    </a:cubicBezTo>
                    <a:cubicBezTo>
                      <a:pt x="480" y="860"/>
                      <a:pt x="480" y="862"/>
                      <a:pt x="480" y="862"/>
                    </a:cubicBezTo>
                    <a:cubicBezTo>
                      <a:pt x="480" y="862"/>
                      <a:pt x="480" y="864"/>
                      <a:pt x="481" y="863"/>
                    </a:cubicBezTo>
                    <a:cubicBezTo>
                      <a:pt x="481" y="863"/>
                      <a:pt x="482" y="863"/>
                      <a:pt x="482" y="864"/>
                    </a:cubicBezTo>
                    <a:cubicBezTo>
                      <a:pt x="482" y="864"/>
                      <a:pt x="482" y="868"/>
                      <a:pt x="483" y="869"/>
                    </a:cubicBezTo>
                    <a:cubicBezTo>
                      <a:pt x="483" y="869"/>
                      <a:pt x="483" y="870"/>
                      <a:pt x="483" y="870"/>
                    </a:cubicBezTo>
                    <a:cubicBezTo>
                      <a:pt x="483" y="870"/>
                      <a:pt x="483" y="871"/>
                      <a:pt x="484" y="871"/>
                    </a:cubicBezTo>
                    <a:cubicBezTo>
                      <a:pt x="484" y="871"/>
                      <a:pt x="484" y="871"/>
                      <a:pt x="484" y="872"/>
                    </a:cubicBezTo>
                    <a:cubicBezTo>
                      <a:pt x="484" y="872"/>
                      <a:pt x="485" y="876"/>
                      <a:pt x="485" y="876"/>
                    </a:cubicBezTo>
                    <a:close/>
                    <a:moveTo>
                      <a:pt x="482" y="834"/>
                    </a:moveTo>
                    <a:cubicBezTo>
                      <a:pt x="482" y="834"/>
                      <a:pt x="480" y="833"/>
                      <a:pt x="480" y="833"/>
                    </a:cubicBezTo>
                    <a:cubicBezTo>
                      <a:pt x="480" y="833"/>
                      <a:pt x="479" y="833"/>
                      <a:pt x="477" y="833"/>
                    </a:cubicBezTo>
                    <a:cubicBezTo>
                      <a:pt x="477" y="833"/>
                      <a:pt x="476" y="833"/>
                      <a:pt x="476" y="832"/>
                    </a:cubicBezTo>
                    <a:cubicBezTo>
                      <a:pt x="476" y="832"/>
                      <a:pt x="479" y="827"/>
                      <a:pt x="478" y="823"/>
                    </a:cubicBezTo>
                    <a:cubicBezTo>
                      <a:pt x="478" y="823"/>
                      <a:pt x="477" y="822"/>
                      <a:pt x="478" y="821"/>
                    </a:cubicBezTo>
                    <a:cubicBezTo>
                      <a:pt x="478" y="821"/>
                      <a:pt x="479" y="820"/>
                      <a:pt x="480" y="821"/>
                    </a:cubicBezTo>
                    <a:cubicBezTo>
                      <a:pt x="480" y="821"/>
                      <a:pt x="484" y="829"/>
                      <a:pt x="485" y="832"/>
                    </a:cubicBezTo>
                    <a:cubicBezTo>
                      <a:pt x="485" y="832"/>
                      <a:pt x="485" y="835"/>
                      <a:pt x="482" y="834"/>
                    </a:cubicBezTo>
                    <a:close/>
                    <a:moveTo>
                      <a:pt x="540" y="839"/>
                    </a:moveTo>
                    <a:cubicBezTo>
                      <a:pt x="540" y="839"/>
                      <a:pt x="538" y="842"/>
                      <a:pt x="536" y="843"/>
                    </a:cubicBezTo>
                    <a:cubicBezTo>
                      <a:pt x="536" y="843"/>
                      <a:pt x="535" y="844"/>
                      <a:pt x="535" y="846"/>
                    </a:cubicBezTo>
                    <a:cubicBezTo>
                      <a:pt x="535" y="846"/>
                      <a:pt x="532" y="852"/>
                      <a:pt x="530" y="853"/>
                    </a:cubicBezTo>
                    <a:cubicBezTo>
                      <a:pt x="530" y="853"/>
                      <a:pt x="527" y="855"/>
                      <a:pt x="528" y="858"/>
                    </a:cubicBezTo>
                    <a:cubicBezTo>
                      <a:pt x="528" y="858"/>
                      <a:pt x="532" y="860"/>
                      <a:pt x="531" y="864"/>
                    </a:cubicBezTo>
                    <a:cubicBezTo>
                      <a:pt x="531" y="864"/>
                      <a:pt x="532" y="866"/>
                      <a:pt x="530" y="866"/>
                    </a:cubicBezTo>
                    <a:cubicBezTo>
                      <a:pt x="530" y="866"/>
                      <a:pt x="529" y="866"/>
                      <a:pt x="528" y="866"/>
                    </a:cubicBezTo>
                    <a:cubicBezTo>
                      <a:pt x="528" y="866"/>
                      <a:pt x="527" y="867"/>
                      <a:pt x="527" y="867"/>
                    </a:cubicBezTo>
                    <a:cubicBezTo>
                      <a:pt x="527" y="867"/>
                      <a:pt x="524" y="868"/>
                      <a:pt x="521" y="868"/>
                    </a:cubicBezTo>
                    <a:cubicBezTo>
                      <a:pt x="521" y="868"/>
                      <a:pt x="519" y="868"/>
                      <a:pt x="517" y="868"/>
                    </a:cubicBezTo>
                    <a:cubicBezTo>
                      <a:pt x="517" y="868"/>
                      <a:pt x="516" y="867"/>
                      <a:pt x="516" y="868"/>
                    </a:cubicBezTo>
                    <a:cubicBezTo>
                      <a:pt x="516" y="868"/>
                      <a:pt x="511" y="873"/>
                      <a:pt x="506" y="869"/>
                    </a:cubicBezTo>
                    <a:cubicBezTo>
                      <a:pt x="506" y="869"/>
                      <a:pt x="505" y="868"/>
                      <a:pt x="504" y="868"/>
                    </a:cubicBezTo>
                    <a:cubicBezTo>
                      <a:pt x="503" y="867"/>
                      <a:pt x="502" y="866"/>
                      <a:pt x="501" y="866"/>
                    </a:cubicBezTo>
                    <a:cubicBezTo>
                      <a:pt x="501" y="866"/>
                      <a:pt x="496" y="862"/>
                      <a:pt x="493" y="861"/>
                    </a:cubicBezTo>
                    <a:cubicBezTo>
                      <a:pt x="493" y="861"/>
                      <a:pt x="490" y="858"/>
                      <a:pt x="489" y="856"/>
                    </a:cubicBezTo>
                    <a:cubicBezTo>
                      <a:pt x="489" y="856"/>
                      <a:pt x="488" y="853"/>
                      <a:pt x="487" y="853"/>
                    </a:cubicBezTo>
                    <a:cubicBezTo>
                      <a:pt x="487" y="853"/>
                      <a:pt x="485" y="853"/>
                      <a:pt x="485" y="852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49"/>
                      <a:pt x="487" y="846"/>
                    </a:cubicBezTo>
                    <a:cubicBezTo>
                      <a:pt x="487" y="846"/>
                      <a:pt x="489" y="844"/>
                      <a:pt x="490" y="843"/>
                    </a:cubicBezTo>
                    <a:cubicBezTo>
                      <a:pt x="490" y="843"/>
                      <a:pt x="494" y="839"/>
                      <a:pt x="497" y="838"/>
                    </a:cubicBezTo>
                    <a:cubicBezTo>
                      <a:pt x="497" y="838"/>
                      <a:pt x="498" y="836"/>
                      <a:pt x="499" y="835"/>
                    </a:cubicBezTo>
                    <a:cubicBezTo>
                      <a:pt x="500" y="834"/>
                      <a:pt x="501" y="833"/>
                      <a:pt x="502" y="833"/>
                    </a:cubicBezTo>
                    <a:cubicBezTo>
                      <a:pt x="502" y="833"/>
                      <a:pt x="503" y="831"/>
                      <a:pt x="505" y="830"/>
                    </a:cubicBezTo>
                    <a:cubicBezTo>
                      <a:pt x="505" y="830"/>
                      <a:pt x="509" y="829"/>
                      <a:pt x="509" y="828"/>
                    </a:cubicBezTo>
                    <a:cubicBezTo>
                      <a:pt x="509" y="828"/>
                      <a:pt x="508" y="825"/>
                      <a:pt x="508" y="824"/>
                    </a:cubicBezTo>
                    <a:cubicBezTo>
                      <a:pt x="506" y="809"/>
                      <a:pt x="506" y="809"/>
                      <a:pt x="506" y="809"/>
                    </a:cubicBezTo>
                    <a:cubicBezTo>
                      <a:pt x="506" y="809"/>
                      <a:pt x="506" y="808"/>
                      <a:pt x="507" y="809"/>
                    </a:cubicBezTo>
                    <a:cubicBezTo>
                      <a:pt x="507" y="809"/>
                      <a:pt x="508" y="809"/>
                      <a:pt x="510" y="809"/>
                    </a:cubicBezTo>
                    <a:cubicBezTo>
                      <a:pt x="510" y="809"/>
                      <a:pt x="511" y="809"/>
                      <a:pt x="512" y="812"/>
                    </a:cubicBezTo>
                    <a:cubicBezTo>
                      <a:pt x="512" y="812"/>
                      <a:pt x="514" y="816"/>
                      <a:pt x="515" y="820"/>
                    </a:cubicBezTo>
                    <a:cubicBezTo>
                      <a:pt x="515" y="820"/>
                      <a:pt x="516" y="826"/>
                      <a:pt x="516" y="827"/>
                    </a:cubicBezTo>
                    <a:cubicBezTo>
                      <a:pt x="516" y="827"/>
                      <a:pt x="515" y="828"/>
                      <a:pt x="517" y="828"/>
                    </a:cubicBezTo>
                    <a:cubicBezTo>
                      <a:pt x="517" y="828"/>
                      <a:pt x="520" y="828"/>
                      <a:pt x="522" y="829"/>
                    </a:cubicBezTo>
                    <a:cubicBezTo>
                      <a:pt x="526" y="829"/>
                      <a:pt x="531" y="829"/>
                      <a:pt x="532" y="829"/>
                    </a:cubicBezTo>
                    <a:cubicBezTo>
                      <a:pt x="532" y="829"/>
                      <a:pt x="537" y="830"/>
                      <a:pt x="540" y="835"/>
                    </a:cubicBezTo>
                    <a:cubicBezTo>
                      <a:pt x="540" y="835"/>
                      <a:pt x="541" y="835"/>
                      <a:pt x="540" y="839"/>
                    </a:cubicBezTo>
                    <a:close/>
                    <a:moveTo>
                      <a:pt x="604" y="809"/>
                    </a:moveTo>
                    <a:cubicBezTo>
                      <a:pt x="604" y="809"/>
                      <a:pt x="603" y="810"/>
                      <a:pt x="603" y="811"/>
                    </a:cubicBezTo>
                    <a:cubicBezTo>
                      <a:pt x="603" y="811"/>
                      <a:pt x="602" y="815"/>
                      <a:pt x="602" y="816"/>
                    </a:cubicBezTo>
                    <a:cubicBezTo>
                      <a:pt x="602" y="816"/>
                      <a:pt x="602" y="819"/>
                      <a:pt x="601" y="821"/>
                    </a:cubicBezTo>
                    <a:cubicBezTo>
                      <a:pt x="601" y="821"/>
                      <a:pt x="597" y="826"/>
                      <a:pt x="601" y="831"/>
                    </a:cubicBezTo>
                    <a:cubicBezTo>
                      <a:pt x="601" y="831"/>
                      <a:pt x="604" y="834"/>
                      <a:pt x="601" y="837"/>
                    </a:cubicBezTo>
                    <a:cubicBezTo>
                      <a:pt x="601" y="837"/>
                      <a:pt x="599" y="837"/>
                      <a:pt x="598" y="840"/>
                    </a:cubicBezTo>
                    <a:cubicBezTo>
                      <a:pt x="598" y="840"/>
                      <a:pt x="598" y="842"/>
                      <a:pt x="598" y="842"/>
                    </a:cubicBezTo>
                    <a:cubicBezTo>
                      <a:pt x="598" y="842"/>
                      <a:pt x="598" y="844"/>
                      <a:pt x="598" y="845"/>
                    </a:cubicBezTo>
                    <a:cubicBezTo>
                      <a:pt x="598" y="845"/>
                      <a:pt x="597" y="847"/>
                      <a:pt x="595" y="848"/>
                    </a:cubicBezTo>
                    <a:cubicBezTo>
                      <a:pt x="595" y="848"/>
                      <a:pt x="592" y="850"/>
                      <a:pt x="592" y="851"/>
                    </a:cubicBezTo>
                    <a:cubicBezTo>
                      <a:pt x="592" y="851"/>
                      <a:pt x="590" y="853"/>
                      <a:pt x="590" y="853"/>
                    </a:cubicBezTo>
                    <a:cubicBezTo>
                      <a:pt x="590" y="853"/>
                      <a:pt x="589" y="853"/>
                      <a:pt x="589" y="854"/>
                    </a:cubicBezTo>
                    <a:cubicBezTo>
                      <a:pt x="589" y="854"/>
                      <a:pt x="588" y="856"/>
                      <a:pt x="585" y="857"/>
                    </a:cubicBezTo>
                    <a:cubicBezTo>
                      <a:pt x="585" y="857"/>
                      <a:pt x="585" y="851"/>
                      <a:pt x="585" y="848"/>
                    </a:cubicBezTo>
                    <a:cubicBezTo>
                      <a:pt x="585" y="848"/>
                      <a:pt x="585" y="845"/>
                      <a:pt x="586" y="843"/>
                    </a:cubicBezTo>
                    <a:cubicBezTo>
                      <a:pt x="586" y="843"/>
                      <a:pt x="585" y="840"/>
                      <a:pt x="587" y="840"/>
                    </a:cubicBezTo>
                    <a:cubicBezTo>
                      <a:pt x="587" y="840"/>
                      <a:pt x="588" y="841"/>
                      <a:pt x="588" y="840"/>
                    </a:cubicBezTo>
                    <a:cubicBezTo>
                      <a:pt x="588" y="840"/>
                      <a:pt x="589" y="836"/>
                      <a:pt x="589" y="836"/>
                    </a:cubicBezTo>
                    <a:cubicBezTo>
                      <a:pt x="589" y="836"/>
                      <a:pt x="588" y="835"/>
                      <a:pt x="587" y="835"/>
                    </a:cubicBezTo>
                    <a:cubicBezTo>
                      <a:pt x="587" y="835"/>
                      <a:pt x="586" y="834"/>
                      <a:pt x="587" y="832"/>
                    </a:cubicBezTo>
                    <a:cubicBezTo>
                      <a:pt x="587" y="832"/>
                      <a:pt x="587" y="832"/>
                      <a:pt x="585" y="831"/>
                    </a:cubicBezTo>
                    <a:cubicBezTo>
                      <a:pt x="585" y="831"/>
                      <a:pt x="583" y="830"/>
                      <a:pt x="583" y="831"/>
                    </a:cubicBezTo>
                    <a:cubicBezTo>
                      <a:pt x="583" y="831"/>
                      <a:pt x="583" y="832"/>
                      <a:pt x="581" y="831"/>
                    </a:cubicBezTo>
                    <a:cubicBezTo>
                      <a:pt x="581" y="831"/>
                      <a:pt x="572" y="829"/>
                      <a:pt x="576" y="827"/>
                    </a:cubicBezTo>
                    <a:cubicBezTo>
                      <a:pt x="576" y="827"/>
                      <a:pt x="581" y="827"/>
                      <a:pt x="584" y="823"/>
                    </a:cubicBezTo>
                    <a:cubicBezTo>
                      <a:pt x="584" y="823"/>
                      <a:pt x="586" y="822"/>
                      <a:pt x="586" y="815"/>
                    </a:cubicBezTo>
                    <a:cubicBezTo>
                      <a:pt x="586" y="815"/>
                      <a:pt x="586" y="814"/>
                      <a:pt x="585" y="813"/>
                    </a:cubicBezTo>
                    <a:cubicBezTo>
                      <a:pt x="585" y="813"/>
                      <a:pt x="585" y="813"/>
                      <a:pt x="585" y="812"/>
                    </a:cubicBezTo>
                    <a:cubicBezTo>
                      <a:pt x="585" y="812"/>
                      <a:pt x="585" y="811"/>
                      <a:pt x="584" y="810"/>
                    </a:cubicBezTo>
                    <a:cubicBezTo>
                      <a:pt x="584" y="810"/>
                      <a:pt x="584" y="809"/>
                      <a:pt x="584" y="808"/>
                    </a:cubicBezTo>
                    <a:cubicBezTo>
                      <a:pt x="584" y="808"/>
                      <a:pt x="584" y="807"/>
                      <a:pt x="583" y="807"/>
                    </a:cubicBezTo>
                    <a:cubicBezTo>
                      <a:pt x="583" y="807"/>
                      <a:pt x="583" y="806"/>
                      <a:pt x="583" y="805"/>
                    </a:cubicBezTo>
                    <a:cubicBezTo>
                      <a:pt x="583" y="805"/>
                      <a:pt x="583" y="805"/>
                      <a:pt x="583" y="804"/>
                    </a:cubicBezTo>
                    <a:cubicBezTo>
                      <a:pt x="583" y="804"/>
                      <a:pt x="582" y="803"/>
                      <a:pt x="583" y="803"/>
                    </a:cubicBezTo>
                    <a:cubicBezTo>
                      <a:pt x="583" y="803"/>
                      <a:pt x="584" y="803"/>
                      <a:pt x="583" y="801"/>
                    </a:cubicBezTo>
                    <a:cubicBezTo>
                      <a:pt x="583" y="801"/>
                      <a:pt x="582" y="800"/>
                      <a:pt x="581" y="799"/>
                    </a:cubicBezTo>
                    <a:cubicBezTo>
                      <a:pt x="580" y="798"/>
                      <a:pt x="580" y="798"/>
                      <a:pt x="580" y="798"/>
                    </a:cubicBezTo>
                    <a:cubicBezTo>
                      <a:pt x="577" y="791"/>
                      <a:pt x="577" y="791"/>
                      <a:pt x="577" y="791"/>
                    </a:cubicBezTo>
                    <a:cubicBezTo>
                      <a:pt x="577" y="791"/>
                      <a:pt x="573" y="788"/>
                      <a:pt x="577" y="789"/>
                    </a:cubicBezTo>
                    <a:cubicBezTo>
                      <a:pt x="577" y="789"/>
                      <a:pt x="581" y="788"/>
                      <a:pt x="583" y="789"/>
                    </a:cubicBezTo>
                    <a:cubicBezTo>
                      <a:pt x="583" y="789"/>
                      <a:pt x="587" y="789"/>
                      <a:pt x="588" y="789"/>
                    </a:cubicBezTo>
                    <a:cubicBezTo>
                      <a:pt x="588" y="789"/>
                      <a:pt x="589" y="789"/>
                      <a:pt x="591" y="792"/>
                    </a:cubicBezTo>
                    <a:cubicBezTo>
                      <a:pt x="591" y="792"/>
                      <a:pt x="592" y="796"/>
                      <a:pt x="593" y="796"/>
                    </a:cubicBezTo>
                    <a:cubicBezTo>
                      <a:pt x="593" y="796"/>
                      <a:pt x="597" y="797"/>
                      <a:pt x="598" y="797"/>
                    </a:cubicBezTo>
                    <a:cubicBezTo>
                      <a:pt x="598" y="797"/>
                      <a:pt x="598" y="797"/>
                      <a:pt x="599" y="797"/>
                    </a:cubicBezTo>
                    <a:cubicBezTo>
                      <a:pt x="599" y="797"/>
                      <a:pt x="601" y="796"/>
                      <a:pt x="602" y="798"/>
                    </a:cubicBezTo>
                    <a:cubicBezTo>
                      <a:pt x="602" y="798"/>
                      <a:pt x="602" y="800"/>
                      <a:pt x="603" y="799"/>
                    </a:cubicBezTo>
                    <a:cubicBezTo>
                      <a:pt x="603" y="799"/>
                      <a:pt x="605" y="799"/>
                      <a:pt x="605" y="802"/>
                    </a:cubicBezTo>
                    <a:cubicBezTo>
                      <a:pt x="605" y="802"/>
                      <a:pt x="607" y="807"/>
                      <a:pt x="604" y="809"/>
                    </a:cubicBezTo>
                    <a:close/>
                    <a:moveTo>
                      <a:pt x="631" y="834"/>
                    </a:moveTo>
                    <a:cubicBezTo>
                      <a:pt x="631" y="834"/>
                      <a:pt x="630" y="838"/>
                      <a:pt x="627" y="838"/>
                    </a:cubicBezTo>
                    <a:cubicBezTo>
                      <a:pt x="627" y="838"/>
                      <a:pt x="625" y="839"/>
                      <a:pt x="624" y="839"/>
                    </a:cubicBezTo>
                    <a:cubicBezTo>
                      <a:pt x="624" y="839"/>
                      <a:pt x="622" y="839"/>
                      <a:pt x="621" y="838"/>
                    </a:cubicBezTo>
                    <a:cubicBezTo>
                      <a:pt x="621" y="838"/>
                      <a:pt x="620" y="838"/>
                      <a:pt x="619" y="839"/>
                    </a:cubicBezTo>
                    <a:cubicBezTo>
                      <a:pt x="619" y="839"/>
                      <a:pt x="619" y="839"/>
                      <a:pt x="617" y="837"/>
                    </a:cubicBezTo>
                    <a:cubicBezTo>
                      <a:pt x="617" y="837"/>
                      <a:pt x="616" y="836"/>
                      <a:pt x="616" y="834"/>
                    </a:cubicBezTo>
                    <a:cubicBezTo>
                      <a:pt x="616" y="834"/>
                      <a:pt x="616" y="832"/>
                      <a:pt x="614" y="829"/>
                    </a:cubicBezTo>
                    <a:cubicBezTo>
                      <a:pt x="614" y="829"/>
                      <a:pt x="613" y="825"/>
                      <a:pt x="615" y="825"/>
                    </a:cubicBezTo>
                    <a:cubicBezTo>
                      <a:pt x="615" y="825"/>
                      <a:pt x="617" y="825"/>
                      <a:pt x="618" y="825"/>
                    </a:cubicBezTo>
                    <a:cubicBezTo>
                      <a:pt x="618" y="825"/>
                      <a:pt x="621" y="825"/>
                      <a:pt x="625" y="826"/>
                    </a:cubicBezTo>
                    <a:cubicBezTo>
                      <a:pt x="625" y="826"/>
                      <a:pt x="628" y="828"/>
                      <a:pt x="629" y="828"/>
                    </a:cubicBezTo>
                    <a:cubicBezTo>
                      <a:pt x="629" y="828"/>
                      <a:pt x="631" y="828"/>
                      <a:pt x="631" y="831"/>
                    </a:cubicBezTo>
                    <a:cubicBezTo>
                      <a:pt x="631" y="831"/>
                      <a:pt x="631" y="832"/>
                      <a:pt x="631" y="833"/>
                    </a:cubicBezTo>
                    <a:cubicBezTo>
                      <a:pt x="631" y="833"/>
                      <a:pt x="631" y="834"/>
                      <a:pt x="631" y="834"/>
                    </a:cubicBezTo>
                    <a:close/>
                    <a:moveTo>
                      <a:pt x="667" y="773"/>
                    </a:moveTo>
                    <a:cubicBezTo>
                      <a:pt x="667" y="773"/>
                      <a:pt x="664" y="773"/>
                      <a:pt x="663" y="772"/>
                    </a:cubicBezTo>
                    <a:cubicBezTo>
                      <a:pt x="663" y="772"/>
                      <a:pt x="662" y="771"/>
                      <a:pt x="661" y="773"/>
                    </a:cubicBezTo>
                    <a:cubicBezTo>
                      <a:pt x="661" y="773"/>
                      <a:pt x="655" y="778"/>
                      <a:pt x="656" y="783"/>
                    </a:cubicBezTo>
                    <a:cubicBezTo>
                      <a:pt x="656" y="783"/>
                      <a:pt x="655" y="784"/>
                      <a:pt x="656" y="786"/>
                    </a:cubicBezTo>
                    <a:cubicBezTo>
                      <a:pt x="656" y="786"/>
                      <a:pt x="656" y="788"/>
                      <a:pt x="656" y="789"/>
                    </a:cubicBezTo>
                    <a:cubicBezTo>
                      <a:pt x="656" y="789"/>
                      <a:pt x="656" y="792"/>
                      <a:pt x="655" y="793"/>
                    </a:cubicBezTo>
                    <a:cubicBezTo>
                      <a:pt x="655" y="793"/>
                      <a:pt x="653" y="793"/>
                      <a:pt x="652" y="794"/>
                    </a:cubicBezTo>
                    <a:cubicBezTo>
                      <a:pt x="652" y="794"/>
                      <a:pt x="652" y="794"/>
                      <a:pt x="651" y="794"/>
                    </a:cubicBezTo>
                    <a:cubicBezTo>
                      <a:pt x="651" y="794"/>
                      <a:pt x="647" y="794"/>
                      <a:pt x="647" y="791"/>
                    </a:cubicBezTo>
                    <a:cubicBezTo>
                      <a:pt x="647" y="791"/>
                      <a:pt x="648" y="788"/>
                      <a:pt x="647" y="785"/>
                    </a:cubicBezTo>
                    <a:cubicBezTo>
                      <a:pt x="647" y="785"/>
                      <a:pt x="646" y="782"/>
                      <a:pt x="648" y="781"/>
                    </a:cubicBezTo>
                    <a:cubicBezTo>
                      <a:pt x="648" y="781"/>
                      <a:pt x="651" y="780"/>
                      <a:pt x="652" y="780"/>
                    </a:cubicBezTo>
                    <a:cubicBezTo>
                      <a:pt x="652" y="780"/>
                      <a:pt x="653" y="780"/>
                      <a:pt x="653" y="779"/>
                    </a:cubicBezTo>
                    <a:cubicBezTo>
                      <a:pt x="653" y="779"/>
                      <a:pt x="658" y="773"/>
                      <a:pt x="660" y="770"/>
                    </a:cubicBezTo>
                    <a:cubicBezTo>
                      <a:pt x="660" y="770"/>
                      <a:pt x="661" y="770"/>
                      <a:pt x="659" y="768"/>
                    </a:cubicBezTo>
                    <a:cubicBezTo>
                      <a:pt x="659" y="768"/>
                      <a:pt x="654" y="762"/>
                      <a:pt x="649" y="761"/>
                    </a:cubicBezTo>
                    <a:cubicBezTo>
                      <a:pt x="649" y="761"/>
                      <a:pt x="644" y="758"/>
                      <a:pt x="642" y="759"/>
                    </a:cubicBezTo>
                    <a:cubicBezTo>
                      <a:pt x="642" y="759"/>
                      <a:pt x="633" y="758"/>
                      <a:pt x="639" y="757"/>
                    </a:cubicBezTo>
                    <a:cubicBezTo>
                      <a:pt x="639" y="757"/>
                      <a:pt x="645" y="755"/>
                      <a:pt x="653" y="761"/>
                    </a:cubicBezTo>
                    <a:cubicBezTo>
                      <a:pt x="653" y="761"/>
                      <a:pt x="659" y="764"/>
                      <a:pt x="661" y="767"/>
                    </a:cubicBezTo>
                    <a:cubicBezTo>
                      <a:pt x="661" y="767"/>
                      <a:pt x="661" y="769"/>
                      <a:pt x="662" y="767"/>
                    </a:cubicBezTo>
                    <a:cubicBezTo>
                      <a:pt x="662" y="767"/>
                      <a:pt x="665" y="765"/>
                      <a:pt x="663" y="763"/>
                    </a:cubicBezTo>
                    <a:cubicBezTo>
                      <a:pt x="663" y="763"/>
                      <a:pt x="660" y="757"/>
                      <a:pt x="649" y="750"/>
                    </a:cubicBezTo>
                    <a:cubicBezTo>
                      <a:pt x="649" y="750"/>
                      <a:pt x="645" y="748"/>
                      <a:pt x="643" y="748"/>
                    </a:cubicBezTo>
                    <a:cubicBezTo>
                      <a:pt x="643" y="748"/>
                      <a:pt x="641" y="748"/>
                      <a:pt x="643" y="747"/>
                    </a:cubicBezTo>
                    <a:cubicBezTo>
                      <a:pt x="643" y="747"/>
                      <a:pt x="649" y="745"/>
                      <a:pt x="655" y="750"/>
                    </a:cubicBezTo>
                    <a:cubicBezTo>
                      <a:pt x="655" y="750"/>
                      <a:pt x="660" y="755"/>
                      <a:pt x="664" y="758"/>
                    </a:cubicBezTo>
                    <a:cubicBezTo>
                      <a:pt x="664" y="758"/>
                      <a:pt x="665" y="760"/>
                      <a:pt x="664" y="758"/>
                    </a:cubicBezTo>
                    <a:cubicBezTo>
                      <a:pt x="664" y="758"/>
                      <a:pt x="664" y="756"/>
                      <a:pt x="665" y="756"/>
                    </a:cubicBezTo>
                    <a:cubicBezTo>
                      <a:pt x="665" y="756"/>
                      <a:pt x="665" y="755"/>
                      <a:pt x="664" y="755"/>
                    </a:cubicBezTo>
                    <a:cubicBezTo>
                      <a:pt x="664" y="755"/>
                      <a:pt x="663" y="753"/>
                      <a:pt x="664" y="753"/>
                    </a:cubicBezTo>
                    <a:cubicBezTo>
                      <a:pt x="664" y="753"/>
                      <a:pt x="664" y="752"/>
                      <a:pt x="663" y="752"/>
                    </a:cubicBezTo>
                    <a:cubicBezTo>
                      <a:pt x="663" y="752"/>
                      <a:pt x="662" y="751"/>
                      <a:pt x="661" y="751"/>
                    </a:cubicBezTo>
                    <a:cubicBezTo>
                      <a:pt x="661" y="751"/>
                      <a:pt x="656" y="751"/>
                      <a:pt x="659" y="750"/>
                    </a:cubicBezTo>
                    <a:cubicBezTo>
                      <a:pt x="659" y="750"/>
                      <a:pt x="661" y="750"/>
                      <a:pt x="662" y="750"/>
                    </a:cubicBezTo>
                    <a:cubicBezTo>
                      <a:pt x="662" y="750"/>
                      <a:pt x="663" y="750"/>
                      <a:pt x="662" y="749"/>
                    </a:cubicBezTo>
                    <a:cubicBezTo>
                      <a:pt x="662" y="749"/>
                      <a:pt x="660" y="745"/>
                      <a:pt x="660" y="744"/>
                    </a:cubicBezTo>
                    <a:cubicBezTo>
                      <a:pt x="660" y="744"/>
                      <a:pt x="659" y="742"/>
                      <a:pt x="659" y="744"/>
                    </a:cubicBezTo>
                    <a:cubicBezTo>
                      <a:pt x="659" y="744"/>
                      <a:pt x="658" y="746"/>
                      <a:pt x="655" y="745"/>
                    </a:cubicBezTo>
                    <a:cubicBezTo>
                      <a:pt x="655" y="745"/>
                      <a:pt x="650" y="744"/>
                      <a:pt x="650" y="741"/>
                    </a:cubicBezTo>
                    <a:cubicBezTo>
                      <a:pt x="650" y="741"/>
                      <a:pt x="651" y="737"/>
                      <a:pt x="648" y="737"/>
                    </a:cubicBezTo>
                    <a:cubicBezTo>
                      <a:pt x="648" y="737"/>
                      <a:pt x="645" y="736"/>
                      <a:pt x="648" y="735"/>
                    </a:cubicBezTo>
                    <a:cubicBezTo>
                      <a:pt x="648" y="735"/>
                      <a:pt x="651" y="735"/>
                      <a:pt x="655" y="736"/>
                    </a:cubicBezTo>
                    <a:cubicBezTo>
                      <a:pt x="655" y="736"/>
                      <a:pt x="655" y="737"/>
                      <a:pt x="657" y="735"/>
                    </a:cubicBezTo>
                    <a:cubicBezTo>
                      <a:pt x="657" y="735"/>
                      <a:pt x="666" y="732"/>
                      <a:pt x="667" y="737"/>
                    </a:cubicBezTo>
                    <a:cubicBezTo>
                      <a:pt x="667" y="737"/>
                      <a:pt x="667" y="742"/>
                      <a:pt x="668" y="744"/>
                    </a:cubicBezTo>
                    <a:cubicBezTo>
                      <a:pt x="668" y="744"/>
                      <a:pt x="669" y="746"/>
                      <a:pt x="668" y="747"/>
                    </a:cubicBezTo>
                    <a:cubicBezTo>
                      <a:pt x="668" y="747"/>
                      <a:pt x="668" y="748"/>
                      <a:pt x="669" y="750"/>
                    </a:cubicBezTo>
                    <a:cubicBezTo>
                      <a:pt x="669" y="750"/>
                      <a:pt x="670" y="751"/>
                      <a:pt x="669" y="751"/>
                    </a:cubicBezTo>
                    <a:cubicBezTo>
                      <a:pt x="669" y="751"/>
                      <a:pt x="669" y="753"/>
                      <a:pt x="670" y="755"/>
                    </a:cubicBezTo>
                    <a:cubicBezTo>
                      <a:pt x="670" y="755"/>
                      <a:pt x="668" y="758"/>
                      <a:pt x="670" y="756"/>
                    </a:cubicBezTo>
                    <a:cubicBezTo>
                      <a:pt x="670" y="756"/>
                      <a:pt x="675" y="749"/>
                      <a:pt x="678" y="746"/>
                    </a:cubicBezTo>
                    <a:cubicBezTo>
                      <a:pt x="678" y="746"/>
                      <a:pt x="679" y="744"/>
                      <a:pt x="677" y="744"/>
                    </a:cubicBezTo>
                    <a:cubicBezTo>
                      <a:pt x="677" y="744"/>
                      <a:pt x="673" y="743"/>
                      <a:pt x="671" y="742"/>
                    </a:cubicBezTo>
                    <a:cubicBezTo>
                      <a:pt x="671" y="742"/>
                      <a:pt x="669" y="741"/>
                      <a:pt x="671" y="741"/>
                    </a:cubicBezTo>
                    <a:cubicBezTo>
                      <a:pt x="671" y="741"/>
                      <a:pt x="673" y="741"/>
                      <a:pt x="673" y="740"/>
                    </a:cubicBezTo>
                    <a:cubicBezTo>
                      <a:pt x="673" y="740"/>
                      <a:pt x="672" y="739"/>
                      <a:pt x="674" y="739"/>
                    </a:cubicBezTo>
                    <a:cubicBezTo>
                      <a:pt x="674" y="739"/>
                      <a:pt x="676" y="739"/>
                      <a:pt x="675" y="737"/>
                    </a:cubicBezTo>
                    <a:cubicBezTo>
                      <a:pt x="675" y="737"/>
                      <a:pt x="674" y="734"/>
                      <a:pt x="673" y="735"/>
                    </a:cubicBezTo>
                    <a:cubicBezTo>
                      <a:pt x="673" y="735"/>
                      <a:pt x="670" y="735"/>
                      <a:pt x="668" y="733"/>
                    </a:cubicBezTo>
                    <a:cubicBezTo>
                      <a:pt x="668" y="733"/>
                      <a:pt x="666" y="732"/>
                      <a:pt x="667" y="732"/>
                    </a:cubicBezTo>
                    <a:cubicBezTo>
                      <a:pt x="667" y="732"/>
                      <a:pt x="666" y="730"/>
                      <a:pt x="668" y="731"/>
                    </a:cubicBezTo>
                    <a:cubicBezTo>
                      <a:pt x="668" y="731"/>
                      <a:pt x="672" y="733"/>
                      <a:pt x="671" y="731"/>
                    </a:cubicBezTo>
                    <a:cubicBezTo>
                      <a:pt x="669" y="728"/>
                      <a:pt x="669" y="728"/>
                      <a:pt x="669" y="728"/>
                    </a:cubicBezTo>
                    <a:cubicBezTo>
                      <a:pt x="669" y="728"/>
                      <a:pt x="668" y="726"/>
                      <a:pt x="665" y="728"/>
                    </a:cubicBezTo>
                    <a:cubicBezTo>
                      <a:pt x="665" y="728"/>
                      <a:pt x="660" y="729"/>
                      <a:pt x="662" y="727"/>
                    </a:cubicBezTo>
                    <a:cubicBezTo>
                      <a:pt x="662" y="727"/>
                      <a:pt x="664" y="726"/>
                      <a:pt x="663" y="725"/>
                    </a:cubicBezTo>
                    <a:cubicBezTo>
                      <a:pt x="663" y="725"/>
                      <a:pt x="662" y="725"/>
                      <a:pt x="664" y="723"/>
                    </a:cubicBezTo>
                    <a:cubicBezTo>
                      <a:pt x="664" y="723"/>
                      <a:pt x="665" y="723"/>
                      <a:pt x="664" y="722"/>
                    </a:cubicBezTo>
                    <a:cubicBezTo>
                      <a:pt x="664" y="722"/>
                      <a:pt x="665" y="721"/>
                      <a:pt x="667" y="720"/>
                    </a:cubicBezTo>
                    <a:cubicBezTo>
                      <a:pt x="667" y="720"/>
                      <a:pt x="675" y="717"/>
                      <a:pt x="676" y="722"/>
                    </a:cubicBezTo>
                    <a:cubicBezTo>
                      <a:pt x="676" y="722"/>
                      <a:pt x="677" y="724"/>
                      <a:pt x="676" y="725"/>
                    </a:cubicBezTo>
                    <a:cubicBezTo>
                      <a:pt x="676" y="725"/>
                      <a:pt x="676" y="725"/>
                      <a:pt x="677" y="729"/>
                    </a:cubicBezTo>
                    <a:cubicBezTo>
                      <a:pt x="677" y="729"/>
                      <a:pt x="676" y="731"/>
                      <a:pt x="678" y="732"/>
                    </a:cubicBezTo>
                    <a:cubicBezTo>
                      <a:pt x="678" y="732"/>
                      <a:pt x="680" y="735"/>
                      <a:pt x="680" y="737"/>
                    </a:cubicBezTo>
                    <a:cubicBezTo>
                      <a:pt x="680" y="737"/>
                      <a:pt x="682" y="739"/>
                      <a:pt x="682" y="740"/>
                    </a:cubicBezTo>
                    <a:cubicBezTo>
                      <a:pt x="682" y="740"/>
                      <a:pt x="682" y="742"/>
                      <a:pt x="683" y="741"/>
                    </a:cubicBezTo>
                    <a:cubicBezTo>
                      <a:pt x="683" y="741"/>
                      <a:pt x="691" y="731"/>
                      <a:pt x="697" y="734"/>
                    </a:cubicBezTo>
                    <a:cubicBezTo>
                      <a:pt x="697" y="734"/>
                      <a:pt x="700" y="733"/>
                      <a:pt x="697" y="739"/>
                    </a:cubicBezTo>
                    <a:cubicBezTo>
                      <a:pt x="697" y="739"/>
                      <a:pt x="695" y="740"/>
                      <a:pt x="694" y="741"/>
                    </a:cubicBezTo>
                    <a:cubicBezTo>
                      <a:pt x="688" y="743"/>
                      <a:pt x="688" y="743"/>
                      <a:pt x="688" y="743"/>
                    </a:cubicBezTo>
                    <a:cubicBezTo>
                      <a:pt x="688" y="743"/>
                      <a:pt x="686" y="744"/>
                      <a:pt x="688" y="742"/>
                    </a:cubicBezTo>
                    <a:cubicBezTo>
                      <a:pt x="688" y="742"/>
                      <a:pt x="691" y="740"/>
                      <a:pt x="691" y="738"/>
                    </a:cubicBezTo>
                    <a:cubicBezTo>
                      <a:pt x="691" y="738"/>
                      <a:pt x="692" y="736"/>
                      <a:pt x="690" y="738"/>
                    </a:cubicBezTo>
                    <a:cubicBezTo>
                      <a:pt x="690" y="738"/>
                      <a:pt x="687" y="742"/>
                      <a:pt x="685" y="742"/>
                    </a:cubicBezTo>
                    <a:cubicBezTo>
                      <a:pt x="685" y="742"/>
                      <a:pt x="683" y="744"/>
                      <a:pt x="684" y="746"/>
                    </a:cubicBezTo>
                    <a:cubicBezTo>
                      <a:pt x="684" y="746"/>
                      <a:pt x="685" y="746"/>
                      <a:pt x="684" y="747"/>
                    </a:cubicBezTo>
                    <a:cubicBezTo>
                      <a:pt x="684" y="747"/>
                      <a:pt x="684" y="747"/>
                      <a:pt x="685" y="748"/>
                    </a:cubicBezTo>
                    <a:cubicBezTo>
                      <a:pt x="685" y="748"/>
                      <a:pt x="687" y="751"/>
                      <a:pt x="683" y="751"/>
                    </a:cubicBezTo>
                    <a:cubicBezTo>
                      <a:pt x="683" y="751"/>
                      <a:pt x="680" y="751"/>
                      <a:pt x="679" y="750"/>
                    </a:cubicBezTo>
                    <a:cubicBezTo>
                      <a:pt x="679" y="750"/>
                      <a:pt x="679" y="747"/>
                      <a:pt x="677" y="750"/>
                    </a:cubicBezTo>
                    <a:cubicBezTo>
                      <a:pt x="677" y="750"/>
                      <a:pt x="674" y="755"/>
                      <a:pt x="672" y="757"/>
                    </a:cubicBezTo>
                    <a:cubicBezTo>
                      <a:pt x="672" y="757"/>
                      <a:pt x="667" y="762"/>
                      <a:pt x="668" y="764"/>
                    </a:cubicBezTo>
                    <a:cubicBezTo>
                      <a:pt x="668" y="764"/>
                      <a:pt x="671" y="765"/>
                      <a:pt x="669" y="766"/>
                    </a:cubicBezTo>
                    <a:cubicBezTo>
                      <a:pt x="669" y="766"/>
                      <a:pt x="668" y="766"/>
                      <a:pt x="667" y="765"/>
                    </a:cubicBezTo>
                    <a:cubicBezTo>
                      <a:pt x="667" y="765"/>
                      <a:pt x="666" y="765"/>
                      <a:pt x="665" y="767"/>
                    </a:cubicBezTo>
                    <a:cubicBezTo>
                      <a:pt x="665" y="767"/>
                      <a:pt x="662" y="770"/>
                      <a:pt x="665" y="771"/>
                    </a:cubicBezTo>
                    <a:cubicBezTo>
                      <a:pt x="665" y="771"/>
                      <a:pt x="665" y="771"/>
                      <a:pt x="666" y="772"/>
                    </a:cubicBezTo>
                    <a:cubicBezTo>
                      <a:pt x="666" y="772"/>
                      <a:pt x="668" y="772"/>
                      <a:pt x="667" y="773"/>
                    </a:cubicBezTo>
                    <a:close/>
                    <a:moveTo>
                      <a:pt x="706" y="796"/>
                    </a:moveTo>
                    <a:cubicBezTo>
                      <a:pt x="706" y="796"/>
                      <a:pt x="705" y="797"/>
                      <a:pt x="705" y="800"/>
                    </a:cubicBezTo>
                    <a:cubicBezTo>
                      <a:pt x="705" y="800"/>
                      <a:pt x="705" y="800"/>
                      <a:pt x="704" y="801"/>
                    </a:cubicBezTo>
                    <a:cubicBezTo>
                      <a:pt x="695" y="808"/>
                      <a:pt x="695" y="808"/>
                      <a:pt x="695" y="808"/>
                    </a:cubicBezTo>
                    <a:cubicBezTo>
                      <a:pt x="695" y="808"/>
                      <a:pt x="694" y="807"/>
                      <a:pt x="693" y="809"/>
                    </a:cubicBezTo>
                    <a:cubicBezTo>
                      <a:pt x="693" y="809"/>
                      <a:pt x="692" y="809"/>
                      <a:pt x="692" y="808"/>
                    </a:cubicBezTo>
                    <a:cubicBezTo>
                      <a:pt x="692" y="808"/>
                      <a:pt x="692" y="808"/>
                      <a:pt x="691" y="809"/>
                    </a:cubicBezTo>
                    <a:cubicBezTo>
                      <a:pt x="691" y="809"/>
                      <a:pt x="690" y="808"/>
                      <a:pt x="689" y="809"/>
                    </a:cubicBezTo>
                    <a:cubicBezTo>
                      <a:pt x="683" y="810"/>
                      <a:pt x="683" y="810"/>
                      <a:pt x="683" y="810"/>
                    </a:cubicBezTo>
                    <a:cubicBezTo>
                      <a:pt x="683" y="810"/>
                      <a:pt x="681" y="811"/>
                      <a:pt x="684" y="809"/>
                    </a:cubicBezTo>
                    <a:cubicBezTo>
                      <a:pt x="684" y="809"/>
                      <a:pt x="691" y="807"/>
                      <a:pt x="688" y="807"/>
                    </a:cubicBezTo>
                    <a:cubicBezTo>
                      <a:pt x="688" y="807"/>
                      <a:pt x="685" y="807"/>
                      <a:pt x="687" y="806"/>
                    </a:cubicBezTo>
                    <a:cubicBezTo>
                      <a:pt x="687" y="806"/>
                      <a:pt x="694" y="801"/>
                      <a:pt x="697" y="796"/>
                    </a:cubicBezTo>
                    <a:cubicBezTo>
                      <a:pt x="697" y="796"/>
                      <a:pt x="703" y="786"/>
                      <a:pt x="695" y="779"/>
                    </a:cubicBezTo>
                    <a:cubicBezTo>
                      <a:pt x="695" y="779"/>
                      <a:pt x="691" y="780"/>
                      <a:pt x="687" y="784"/>
                    </a:cubicBezTo>
                    <a:cubicBezTo>
                      <a:pt x="687" y="784"/>
                      <a:pt x="685" y="790"/>
                      <a:pt x="683" y="790"/>
                    </a:cubicBezTo>
                    <a:cubicBezTo>
                      <a:pt x="683" y="790"/>
                      <a:pt x="677" y="790"/>
                      <a:pt x="675" y="787"/>
                    </a:cubicBezTo>
                    <a:cubicBezTo>
                      <a:pt x="675" y="787"/>
                      <a:pt x="672" y="786"/>
                      <a:pt x="674" y="786"/>
                    </a:cubicBezTo>
                    <a:cubicBezTo>
                      <a:pt x="674" y="786"/>
                      <a:pt x="675" y="787"/>
                      <a:pt x="677" y="784"/>
                    </a:cubicBezTo>
                    <a:cubicBezTo>
                      <a:pt x="677" y="784"/>
                      <a:pt x="680" y="783"/>
                      <a:pt x="680" y="782"/>
                    </a:cubicBezTo>
                    <a:cubicBezTo>
                      <a:pt x="680" y="782"/>
                      <a:pt x="682" y="779"/>
                      <a:pt x="685" y="777"/>
                    </a:cubicBezTo>
                    <a:cubicBezTo>
                      <a:pt x="685" y="777"/>
                      <a:pt x="687" y="775"/>
                      <a:pt x="688" y="774"/>
                    </a:cubicBezTo>
                    <a:cubicBezTo>
                      <a:pt x="688" y="774"/>
                      <a:pt x="688" y="772"/>
                      <a:pt x="686" y="772"/>
                    </a:cubicBezTo>
                    <a:cubicBezTo>
                      <a:pt x="686" y="772"/>
                      <a:pt x="682" y="777"/>
                      <a:pt x="679" y="769"/>
                    </a:cubicBezTo>
                    <a:cubicBezTo>
                      <a:pt x="679" y="769"/>
                      <a:pt x="679" y="761"/>
                      <a:pt x="677" y="764"/>
                    </a:cubicBezTo>
                    <a:cubicBezTo>
                      <a:pt x="677" y="764"/>
                      <a:pt x="676" y="769"/>
                      <a:pt x="672" y="770"/>
                    </a:cubicBezTo>
                    <a:cubicBezTo>
                      <a:pt x="672" y="770"/>
                      <a:pt x="670" y="771"/>
                      <a:pt x="668" y="770"/>
                    </a:cubicBezTo>
                    <a:cubicBezTo>
                      <a:pt x="668" y="770"/>
                      <a:pt x="666" y="769"/>
                      <a:pt x="668" y="769"/>
                    </a:cubicBezTo>
                    <a:cubicBezTo>
                      <a:pt x="668" y="769"/>
                      <a:pt x="671" y="768"/>
                      <a:pt x="673" y="764"/>
                    </a:cubicBezTo>
                    <a:cubicBezTo>
                      <a:pt x="673" y="764"/>
                      <a:pt x="676" y="761"/>
                      <a:pt x="675" y="759"/>
                    </a:cubicBezTo>
                    <a:cubicBezTo>
                      <a:pt x="675" y="759"/>
                      <a:pt x="675" y="758"/>
                      <a:pt x="678" y="757"/>
                    </a:cubicBezTo>
                    <a:cubicBezTo>
                      <a:pt x="678" y="757"/>
                      <a:pt x="684" y="752"/>
                      <a:pt x="687" y="755"/>
                    </a:cubicBezTo>
                    <a:cubicBezTo>
                      <a:pt x="687" y="755"/>
                      <a:pt x="689" y="757"/>
                      <a:pt x="687" y="760"/>
                    </a:cubicBezTo>
                    <a:cubicBezTo>
                      <a:pt x="687" y="760"/>
                      <a:pt x="686" y="763"/>
                      <a:pt x="689" y="765"/>
                    </a:cubicBezTo>
                    <a:cubicBezTo>
                      <a:pt x="689" y="765"/>
                      <a:pt x="693" y="768"/>
                      <a:pt x="694" y="766"/>
                    </a:cubicBezTo>
                    <a:cubicBezTo>
                      <a:pt x="694" y="766"/>
                      <a:pt x="699" y="762"/>
                      <a:pt x="701" y="763"/>
                    </a:cubicBezTo>
                    <a:cubicBezTo>
                      <a:pt x="701" y="763"/>
                      <a:pt x="705" y="764"/>
                      <a:pt x="705" y="766"/>
                    </a:cubicBezTo>
                    <a:cubicBezTo>
                      <a:pt x="705" y="766"/>
                      <a:pt x="704" y="768"/>
                      <a:pt x="703" y="769"/>
                    </a:cubicBezTo>
                    <a:cubicBezTo>
                      <a:pt x="703" y="769"/>
                      <a:pt x="703" y="770"/>
                      <a:pt x="702" y="771"/>
                    </a:cubicBezTo>
                    <a:cubicBezTo>
                      <a:pt x="702" y="771"/>
                      <a:pt x="699" y="772"/>
                      <a:pt x="701" y="775"/>
                    </a:cubicBezTo>
                    <a:cubicBezTo>
                      <a:pt x="706" y="782"/>
                      <a:pt x="706" y="782"/>
                      <a:pt x="706" y="782"/>
                    </a:cubicBezTo>
                    <a:cubicBezTo>
                      <a:pt x="706" y="782"/>
                      <a:pt x="708" y="789"/>
                      <a:pt x="707" y="793"/>
                    </a:cubicBezTo>
                    <a:cubicBezTo>
                      <a:pt x="707" y="794"/>
                      <a:pt x="706" y="796"/>
                      <a:pt x="706" y="796"/>
                    </a:cubicBezTo>
                    <a:close/>
                    <a:moveTo>
                      <a:pt x="451" y="788"/>
                    </a:moveTo>
                    <a:cubicBezTo>
                      <a:pt x="267" y="788"/>
                      <a:pt x="118" y="639"/>
                      <a:pt x="118" y="455"/>
                    </a:cubicBezTo>
                    <a:cubicBezTo>
                      <a:pt x="118" y="271"/>
                      <a:pt x="267" y="121"/>
                      <a:pt x="451" y="121"/>
                    </a:cubicBezTo>
                    <a:cubicBezTo>
                      <a:pt x="635" y="121"/>
                      <a:pt x="784" y="271"/>
                      <a:pt x="784" y="455"/>
                    </a:cubicBezTo>
                    <a:cubicBezTo>
                      <a:pt x="784" y="639"/>
                      <a:pt x="635" y="788"/>
                      <a:pt x="451" y="788"/>
                    </a:cubicBezTo>
                    <a:close/>
                    <a:moveTo>
                      <a:pt x="778" y="318"/>
                    </a:moveTo>
                    <a:cubicBezTo>
                      <a:pt x="775" y="310"/>
                      <a:pt x="775" y="303"/>
                      <a:pt x="777" y="296"/>
                    </a:cubicBezTo>
                    <a:cubicBezTo>
                      <a:pt x="779" y="290"/>
                      <a:pt x="784" y="285"/>
                      <a:pt x="792" y="282"/>
                    </a:cubicBezTo>
                    <a:cubicBezTo>
                      <a:pt x="797" y="280"/>
                      <a:pt x="801" y="279"/>
                      <a:pt x="805" y="279"/>
                    </a:cubicBezTo>
                    <a:cubicBezTo>
                      <a:pt x="808" y="280"/>
                      <a:pt x="811" y="280"/>
                      <a:pt x="814" y="282"/>
                    </a:cubicBezTo>
                    <a:cubicBezTo>
                      <a:pt x="817" y="283"/>
                      <a:pt x="819" y="285"/>
                      <a:pt x="821" y="287"/>
                    </a:cubicBezTo>
                    <a:cubicBezTo>
                      <a:pt x="824" y="289"/>
                      <a:pt x="826" y="293"/>
                      <a:pt x="828" y="297"/>
                    </a:cubicBezTo>
                    <a:cubicBezTo>
                      <a:pt x="831" y="305"/>
                      <a:pt x="831" y="312"/>
                      <a:pt x="829" y="318"/>
                    </a:cubicBezTo>
                    <a:cubicBezTo>
                      <a:pt x="826" y="325"/>
                      <a:pt x="821" y="330"/>
                      <a:pt x="813" y="333"/>
                    </a:cubicBezTo>
                    <a:cubicBezTo>
                      <a:pt x="806" y="336"/>
                      <a:pt x="799" y="336"/>
                      <a:pt x="792" y="334"/>
                    </a:cubicBezTo>
                    <a:cubicBezTo>
                      <a:pt x="786" y="331"/>
                      <a:pt x="781" y="325"/>
                      <a:pt x="778" y="318"/>
                    </a:cubicBezTo>
                    <a:close/>
                    <a:moveTo>
                      <a:pt x="841" y="337"/>
                    </a:moveTo>
                    <a:cubicBezTo>
                      <a:pt x="843" y="348"/>
                      <a:pt x="843" y="348"/>
                      <a:pt x="843" y="348"/>
                    </a:cubicBezTo>
                    <a:cubicBezTo>
                      <a:pt x="802" y="358"/>
                      <a:pt x="802" y="358"/>
                      <a:pt x="802" y="358"/>
                    </a:cubicBezTo>
                    <a:cubicBezTo>
                      <a:pt x="809" y="386"/>
                      <a:pt x="809" y="386"/>
                      <a:pt x="809" y="386"/>
                    </a:cubicBezTo>
                    <a:cubicBezTo>
                      <a:pt x="801" y="388"/>
                      <a:pt x="801" y="388"/>
                      <a:pt x="801" y="388"/>
                    </a:cubicBezTo>
                    <a:cubicBezTo>
                      <a:pt x="791" y="349"/>
                      <a:pt x="791" y="349"/>
                      <a:pt x="791" y="349"/>
                    </a:cubicBezTo>
                    <a:lnTo>
                      <a:pt x="841" y="337"/>
                    </a:lnTo>
                    <a:close/>
                    <a:moveTo>
                      <a:pt x="851" y="525"/>
                    </a:moveTo>
                    <a:cubicBezTo>
                      <a:pt x="815" y="528"/>
                      <a:pt x="815" y="528"/>
                      <a:pt x="815" y="528"/>
                    </a:cubicBezTo>
                    <a:cubicBezTo>
                      <a:pt x="847" y="545"/>
                      <a:pt x="847" y="545"/>
                      <a:pt x="847" y="545"/>
                    </a:cubicBezTo>
                    <a:cubicBezTo>
                      <a:pt x="844" y="562"/>
                      <a:pt x="844" y="562"/>
                      <a:pt x="844" y="562"/>
                    </a:cubicBezTo>
                    <a:cubicBezTo>
                      <a:pt x="793" y="552"/>
                      <a:pt x="793" y="552"/>
                      <a:pt x="793" y="552"/>
                    </a:cubicBezTo>
                    <a:cubicBezTo>
                      <a:pt x="795" y="541"/>
                      <a:pt x="795" y="541"/>
                      <a:pt x="795" y="541"/>
                    </a:cubicBezTo>
                    <a:cubicBezTo>
                      <a:pt x="835" y="549"/>
                      <a:pt x="835" y="549"/>
                      <a:pt x="835" y="549"/>
                    </a:cubicBezTo>
                    <a:cubicBezTo>
                      <a:pt x="798" y="530"/>
                      <a:pt x="798" y="530"/>
                      <a:pt x="798" y="530"/>
                    </a:cubicBezTo>
                    <a:cubicBezTo>
                      <a:pt x="800" y="519"/>
                      <a:pt x="800" y="519"/>
                      <a:pt x="800" y="519"/>
                    </a:cubicBezTo>
                    <a:cubicBezTo>
                      <a:pt x="842" y="517"/>
                      <a:pt x="842" y="517"/>
                      <a:pt x="842" y="517"/>
                    </a:cubicBezTo>
                    <a:cubicBezTo>
                      <a:pt x="802" y="508"/>
                      <a:pt x="802" y="508"/>
                      <a:pt x="802" y="508"/>
                    </a:cubicBezTo>
                    <a:cubicBezTo>
                      <a:pt x="804" y="498"/>
                      <a:pt x="804" y="498"/>
                      <a:pt x="804" y="498"/>
                    </a:cubicBezTo>
                    <a:cubicBezTo>
                      <a:pt x="855" y="508"/>
                      <a:pt x="855" y="508"/>
                      <a:pt x="855" y="508"/>
                    </a:cubicBezTo>
                    <a:lnTo>
                      <a:pt x="851" y="525"/>
                    </a:lnTo>
                    <a:close/>
                    <a:moveTo>
                      <a:pt x="815" y="474"/>
                    </a:moveTo>
                    <a:cubicBezTo>
                      <a:pt x="816" y="476"/>
                      <a:pt x="818" y="477"/>
                      <a:pt x="819" y="478"/>
                    </a:cubicBezTo>
                    <a:cubicBezTo>
                      <a:pt x="821" y="478"/>
                      <a:pt x="824" y="478"/>
                      <a:pt x="828" y="478"/>
                    </a:cubicBezTo>
                    <a:cubicBezTo>
                      <a:pt x="857" y="479"/>
                      <a:pt x="857" y="479"/>
                      <a:pt x="857" y="479"/>
                    </a:cubicBezTo>
                    <a:cubicBezTo>
                      <a:pt x="856" y="491"/>
                      <a:pt x="856" y="491"/>
                      <a:pt x="856" y="491"/>
                    </a:cubicBezTo>
                    <a:cubicBezTo>
                      <a:pt x="829" y="490"/>
                      <a:pt x="829" y="490"/>
                      <a:pt x="829" y="490"/>
                    </a:cubicBezTo>
                    <a:cubicBezTo>
                      <a:pt x="823" y="490"/>
                      <a:pt x="819" y="489"/>
                      <a:pt x="816" y="489"/>
                    </a:cubicBezTo>
                    <a:cubicBezTo>
                      <a:pt x="814" y="488"/>
                      <a:pt x="812" y="487"/>
                      <a:pt x="810" y="485"/>
                    </a:cubicBezTo>
                    <a:cubicBezTo>
                      <a:pt x="808" y="483"/>
                      <a:pt x="807" y="481"/>
                      <a:pt x="806" y="478"/>
                    </a:cubicBezTo>
                    <a:cubicBezTo>
                      <a:pt x="805" y="475"/>
                      <a:pt x="805" y="472"/>
                      <a:pt x="805" y="467"/>
                    </a:cubicBezTo>
                    <a:cubicBezTo>
                      <a:pt x="805" y="462"/>
                      <a:pt x="806" y="458"/>
                      <a:pt x="807" y="455"/>
                    </a:cubicBezTo>
                    <a:cubicBezTo>
                      <a:pt x="808" y="452"/>
                      <a:pt x="810" y="450"/>
                      <a:pt x="812" y="448"/>
                    </a:cubicBezTo>
                    <a:cubicBezTo>
                      <a:pt x="813" y="447"/>
                      <a:pt x="815" y="446"/>
                      <a:pt x="817" y="445"/>
                    </a:cubicBezTo>
                    <a:cubicBezTo>
                      <a:pt x="820" y="445"/>
                      <a:pt x="825" y="444"/>
                      <a:pt x="831" y="445"/>
                    </a:cubicBezTo>
                    <a:cubicBezTo>
                      <a:pt x="858" y="446"/>
                      <a:pt x="858" y="446"/>
                      <a:pt x="858" y="446"/>
                    </a:cubicBezTo>
                    <a:cubicBezTo>
                      <a:pt x="858" y="457"/>
                      <a:pt x="858" y="457"/>
                      <a:pt x="858" y="457"/>
                    </a:cubicBezTo>
                    <a:cubicBezTo>
                      <a:pt x="830" y="456"/>
                      <a:pt x="830" y="456"/>
                      <a:pt x="830" y="456"/>
                    </a:cubicBezTo>
                    <a:cubicBezTo>
                      <a:pt x="825" y="456"/>
                      <a:pt x="822" y="456"/>
                      <a:pt x="821" y="456"/>
                    </a:cubicBezTo>
                    <a:cubicBezTo>
                      <a:pt x="819" y="457"/>
                      <a:pt x="817" y="458"/>
                      <a:pt x="816" y="459"/>
                    </a:cubicBezTo>
                    <a:cubicBezTo>
                      <a:pt x="814" y="461"/>
                      <a:pt x="814" y="464"/>
                      <a:pt x="813" y="467"/>
                    </a:cubicBezTo>
                    <a:cubicBezTo>
                      <a:pt x="813" y="470"/>
                      <a:pt x="814" y="473"/>
                      <a:pt x="815" y="47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3" name="Freeform 85">
                <a:extLst>
                  <a:ext uri="{FF2B5EF4-FFF2-40B4-BE49-F238E27FC236}">
                    <a16:creationId xmlns="" xmlns:a16="http://schemas.microsoft.com/office/drawing/2014/main" id="{1A07FA5C-328A-804B-A5E5-85DB789DA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749"/>
                <a:ext cx="42" cy="40"/>
              </a:xfrm>
              <a:custGeom>
                <a:avLst/>
                <a:gdLst>
                  <a:gd name="T0" fmla="*/ 13 w 22"/>
                  <a:gd name="T1" fmla="*/ 20 h 21"/>
                  <a:gd name="T2" fmla="*/ 18 w 22"/>
                  <a:gd name="T3" fmla="*/ 20 h 21"/>
                  <a:gd name="T4" fmla="*/ 21 w 22"/>
                  <a:gd name="T5" fmla="*/ 18 h 21"/>
                  <a:gd name="T6" fmla="*/ 22 w 22"/>
                  <a:gd name="T7" fmla="*/ 13 h 21"/>
                  <a:gd name="T8" fmla="*/ 20 w 22"/>
                  <a:gd name="T9" fmla="*/ 8 h 21"/>
                  <a:gd name="T10" fmla="*/ 13 w 22"/>
                  <a:gd name="T11" fmla="*/ 3 h 21"/>
                  <a:gd name="T12" fmla="*/ 9 w 22"/>
                  <a:gd name="T13" fmla="*/ 0 h 21"/>
                  <a:gd name="T14" fmla="*/ 0 w 22"/>
                  <a:gd name="T15" fmla="*/ 12 h 21"/>
                  <a:gd name="T16" fmla="*/ 5 w 22"/>
                  <a:gd name="T17" fmla="*/ 16 h 21"/>
                  <a:gd name="T18" fmla="*/ 13 w 22"/>
                  <a:gd name="T19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3" y="20"/>
                    </a:moveTo>
                    <a:cubicBezTo>
                      <a:pt x="15" y="21"/>
                      <a:pt x="16" y="21"/>
                      <a:pt x="18" y="20"/>
                    </a:cubicBezTo>
                    <a:cubicBezTo>
                      <a:pt x="19" y="20"/>
                      <a:pt x="20" y="19"/>
                      <a:pt x="21" y="18"/>
                    </a:cubicBezTo>
                    <a:cubicBezTo>
                      <a:pt x="22" y="16"/>
                      <a:pt x="22" y="14"/>
                      <a:pt x="22" y="13"/>
                    </a:cubicBezTo>
                    <a:cubicBezTo>
                      <a:pt x="22" y="11"/>
                      <a:pt x="21" y="10"/>
                      <a:pt x="20" y="8"/>
                    </a:cubicBezTo>
                    <a:cubicBezTo>
                      <a:pt x="19" y="7"/>
                      <a:pt x="16" y="6"/>
                      <a:pt x="13" y="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9" y="18"/>
                      <a:pt x="12" y="20"/>
                      <a:pt x="13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4" name="Freeform 86">
                <a:extLst>
                  <a:ext uri="{FF2B5EF4-FFF2-40B4-BE49-F238E27FC236}">
                    <a16:creationId xmlns="" xmlns:a16="http://schemas.microsoft.com/office/drawing/2014/main" id="{F4F1B6B0-DA6E-5E4F-849E-F7EB08856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110"/>
                <a:ext cx="35" cy="54"/>
              </a:xfrm>
              <a:custGeom>
                <a:avLst/>
                <a:gdLst>
                  <a:gd name="T0" fmla="*/ 4 w 18"/>
                  <a:gd name="T1" fmla="*/ 3 h 28"/>
                  <a:gd name="T2" fmla="*/ 6 w 18"/>
                  <a:gd name="T3" fmla="*/ 6 h 28"/>
                  <a:gd name="T4" fmla="*/ 7 w 18"/>
                  <a:gd name="T5" fmla="*/ 9 h 28"/>
                  <a:gd name="T6" fmla="*/ 7 w 18"/>
                  <a:gd name="T7" fmla="*/ 12 h 28"/>
                  <a:gd name="T8" fmla="*/ 6 w 18"/>
                  <a:gd name="T9" fmla="*/ 13 h 28"/>
                  <a:gd name="T10" fmla="*/ 3 w 18"/>
                  <a:gd name="T11" fmla="*/ 19 h 28"/>
                  <a:gd name="T12" fmla="*/ 3 w 18"/>
                  <a:gd name="T13" fmla="*/ 25 h 28"/>
                  <a:gd name="T14" fmla="*/ 8 w 18"/>
                  <a:gd name="T15" fmla="*/ 22 h 28"/>
                  <a:gd name="T16" fmla="*/ 10 w 18"/>
                  <a:gd name="T17" fmla="*/ 21 h 28"/>
                  <a:gd name="T18" fmla="*/ 11 w 18"/>
                  <a:gd name="T19" fmla="*/ 19 h 28"/>
                  <a:gd name="T20" fmla="*/ 15 w 18"/>
                  <a:gd name="T21" fmla="*/ 13 h 28"/>
                  <a:gd name="T22" fmla="*/ 18 w 18"/>
                  <a:gd name="T23" fmla="*/ 7 h 28"/>
                  <a:gd name="T24" fmla="*/ 18 w 18"/>
                  <a:gd name="T25" fmla="*/ 4 h 28"/>
                  <a:gd name="T26" fmla="*/ 12 w 18"/>
                  <a:gd name="T27" fmla="*/ 1 h 28"/>
                  <a:gd name="T28" fmla="*/ 8 w 18"/>
                  <a:gd name="T29" fmla="*/ 0 h 28"/>
                  <a:gd name="T30" fmla="*/ 4 w 18"/>
                  <a:gd name="T31" fmla="*/ 0 h 28"/>
                  <a:gd name="T32" fmla="*/ 4 w 18"/>
                  <a:gd name="T33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28">
                    <a:moveTo>
                      <a:pt x="4" y="3"/>
                    </a:moveTo>
                    <a:cubicBezTo>
                      <a:pt x="4" y="4"/>
                      <a:pt x="6" y="6"/>
                      <a:pt x="6" y="6"/>
                    </a:cubicBezTo>
                    <a:cubicBezTo>
                      <a:pt x="6" y="8"/>
                      <a:pt x="7" y="9"/>
                      <a:pt x="7" y="9"/>
                    </a:cubicBezTo>
                    <a:cubicBezTo>
                      <a:pt x="8" y="10"/>
                      <a:pt x="7" y="12"/>
                      <a:pt x="7" y="12"/>
                    </a:cubicBezTo>
                    <a:cubicBezTo>
                      <a:pt x="7" y="12"/>
                      <a:pt x="6" y="13"/>
                      <a:pt x="6" y="13"/>
                    </a:cubicBezTo>
                    <a:cubicBezTo>
                      <a:pt x="6" y="16"/>
                      <a:pt x="3" y="19"/>
                      <a:pt x="3" y="19"/>
                    </a:cubicBezTo>
                    <a:cubicBezTo>
                      <a:pt x="0" y="21"/>
                      <a:pt x="3" y="25"/>
                      <a:pt x="3" y="25"/>
                    </a:cubicBezTo>
                    <a:cubicBezTo>
                      <a:pt x="4" y="28"/>
                      <a:pt x="8" y="22"/>
                      <a:pt x="8" y="22"/>
                    </a:cubicBezTo>
                    <a:cubicBezTo>
                      <a:pt x="9" y="21"/>
                      <a:pt x="10" y="21"/>
                      <a:pt x="10" y="21"/>
                    </a:cubicBezTo>
                    <a:cubicBezTo>
                      <a:pt x="10" y="20"/>
                      <a:pt x="10" y="20"/>
                      <a:pt x="11" y="19"/>
                    </a:cubicBezTo>
                    <a:cubicBezTo>
                      <a:pt x="12" y="16"/>
                      <a:pt x="15" y="13"/>
                      <a:pt x="15" y="13"/>
                    </a:cubicBezTo>
                    <a:cubicBezTo>
                      <a:pt x="15" y="12"/>
                      <a:pt x="18" y="7"/>
                      <a:pt x="18" y="7"/>
                    </a:cubicBezTo>
                    <a:cubicBezTo>
                      <a:pt x="18" y="6"/>
                      <a:pt x="18" y="4"/>
                      <a:pt x="18" y="4"/>
                    </a:cubicBezTo>
                    <a:cubicBezTo>
                      <a:pt x="17" y="3"/>
                      <a:pt x="12" y="1"/>
                      <a:pt x="12" y="1"/>
                    </a:cubicBezTo>
                    <a:cubicBezTo>
                      <a:pt x="12" y="1"/>
                      <a:pt x="10" y="1"/>
                      <a:pt x="8" y="0"/>
                    </a:cubicBezTo>
                    <a:cubicBezTo>
                      <a:pt x="6" y="0"/>
                      <a:pt x="4" y="0"/>
                      <a:pt x="4" y="0"/>
                    </a:cubicBezTo>
                    <a:cubicBezTo>
                      <a:pt x="1" y="1"/>
                      <a:pt x="4" y="3"/>
                      <a:pt x="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5" name="Freeform 87">
                <a:extLst>
                  <a:ext uri="{FF2B5EF4-FFF2-40B4-BE49-F238E27FC236}">
                    <a16:creationId xmlns="" xmlns:a16="http://schemas.microsoft.com/office/drawing/2014/main" id="{9757A1C8-19AF-2146-83BB-47EF10CC4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076"/>
                <a:ext cx="68" cy="67"/>
              </a:xfrm>
              <a:custGeom>
                <a:avLst/>
                <a:gdLst>
                  <a:gd name="T0" fmla="*/ 24 w 36"/>
                  <a:gd name="T1" fmla="*/ 32 h 35"/>
                  <a:gd name="T2" fmla="*/ 35 w 36"/>
                  <a:gd name="T3" fmla="*/ 23 h 35"/>
                  <a:gd name="T4" fmla="*/ 35 w 36"/>
                  <a:gd name="T5" fmla="*/ 11 h 35"/>
                  <a:gd name="T6" fmla="*/ 26 w 36"/>
                  <a:gd name="T7" fmla="*/ 2 h 35"/>
                  <a:gd name="T8" fmla="*/ 12 w 36"/>
                  <a:gd name="T9" fmla="*/ 3 h 35"/>
                  <a:gd name="T10" fmla="*/ 1 w 36"/>
                  <a:gd name="T11" fmla="*/ 12 h 35"/>
                  <a:gd name="T12" fmla="*/ 1 w 36"/>
                  <a:gd name="T13" fmla="*/ 24 h 35"/>
                  <a:gd name="T14" fmla="*/ 10 w 36"/>
                  <a:gd name="T15" fmla="*/ 33 h 35"/>
                  <a:gd name="T16" fmla="*/ 24 w 36"/>
                  <a:gd name="T17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35">
                    <a:moveTo>
                      <a:pt x="24" y="32"/>
                    </a:moveTo>
                    <a:cubicBezTo>
                      <a:pt x="30" y="30"/>
                      <a:pt x="33" y="27"/>
                      <a:pt x="35" y="23"/>
                    </a:cubicBezTo>
                    <a:cubicBezTo>
                      <a:pt x="36" y="19"/>
                      <a:pt x="36" y="15"/>
                      <a:pt x="35" y="11"/>
                    </a:cubicBezTo>
                    <a:cubicBezTo>
                      <a:pt x="33" y="6"/>
                      <a:pt x="30" y="3"/>
                      <a:pt x="26" y="2"/>
                    </a:cubicBezTo>
                    <a:cubicBezTo>
                      <a:pt x="22" y="0"/>
                      <a:pt x="17" y="1"/>
                      <a:pt x="12" y="3"/>
                    </a:cubicBezTo>
                    <a:cubicBezTo>
                      <a:pt x="7" y="5"/>
                      <a:pt x="3" y="8"/>
                      <a:pt x="1" y="12"/>
                    </a:cubicBezTo>
                    <a:cubicBezTo>
                      <a:pt x="0" y="16"/>
                      <a:pt x="0" y="20"/>
                      <a:pt x="1" y="24"/>
                    </a:cubicBezTo>
                    <a:cubicBezTo>
                      <a:pt x="3" y="29"/>
                      <a:pt x="6" y="31"/>
                      <a:pt x="10" y="33"/>
                    </a:cubicBezTo>
                    <a:cubicBezTo>
                      <a:pt x="14" y="35"/>
                      <a:pt x="18" y="34"/>
                      <a:pt x="24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</p:grpSp>
      <p:pic>
        <p:nvPicPr>
          <p:cNvPr id="191" name="图片 190">
            <a:extLst>
              <a:ext uri="{FF2B5EF4-FFF2-40B4-BE49-F238E27FC236}">
                <a16:creationId xmlns="" xmlns:a16="http://schemas.microsoft.com/office/drawing/2014/main" id="{5942B352-DEB8-484F-B395-CC3B83EDAA32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6342612"/>
            <a:ext cx="12192000" cy="515389"/>
          </a:xfrm>
          <a:prstGeom prst="rect">
            <a:avLst/>
          </a:prstGeom>
        </p:spPr>
      </p:pic>
      <p:grpSp>
        <p:nvGrpSpPr>
          <p:cNvPr id="192" name="组合 191">
            <a:extLst>
              <a:ext uri="{FF2B5EF4-FFF2-40B4-BE49-F238E27FC236}">
                <a16:creationId xmlns="" xmlns:a16="http://schemas.microsoft.com/office/drawing/2014/main" id="{36451CC1-E625-3642-89FD-6A50568AD7B4}"/>
              </a:ext>
            </a:extLst>
          </p:cNvPr>
          <p:cNvGrpSpPr/>
          <p:nvPr/>
        </p:nvGrpSpPr>
        <p:grpSpPr>
          <a:xfrm>
            <a:off x="10899831" y="6542060"/>
            <a:ext cx="1028644" cy="189883"/>
            <a:chOff x="4206876" y="3000376"/>
            <a:chExt cx="3689350" cy="681038"/>
          </a:xfrm>
          <a:solidFill>
            <a:schemeClr val="bg1"/>
          </a:solidFill>
        </p:grpSpPr>
        <p:sp>
          <p:nvSpPr>
            <p:cNvPr id="193" name="Freeform 54">
              <a:extLst>
                <a:ext uri="{FF2B5EF4-FFF2-40B4-BE49-F238E27FC236}">
                  <a16:creationId xmlns="" xmlns:a16="http://schemas.microsoft.com/office/drawing/2014/main" id="{AF84D259-C5F3-F341-96C9-3453763B8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688" y="3021013"/>
              <a:ext cx="647700" cy="141288"/>
            </a:xfrm>
            <a:custGeom>
              <a:avLst/>
              <a:gdLst>
                <a:gd name="T0" fmla="*/ 98 w 214"/>
                <a:gd name="T1" fmla="*/ 0 h 46"/>
                <a:gd name="T2" fmla="*/ 108 w 214"/>
                <a:gd name="T3" fmla="*/ 3 h 46"/>
                <a:gd name="T4" fmla="*/ 127 w 214"/>
                <a:gd name="T5" fmla="*/ 17 h 46"/>
                <a:gd name="T6" fmla="*/ 137 w 214"/>
                <a:gd name="T7" fmla="*/ 19 h 46"/>
                <a:gd name="T8" fmla="*/ 139 w 214"/>
                <a:gd name="T9" fmla="*/ 19 h 46"/>
                <a:gd name="T10" fmla="*/ 162 w 214"/>
                <a:gd name="T11" fmla="*/ 19 h 46"/>
                <a:gd name="T12" fmla="*/ 176 w 214"/>
                <a:gd name="T13" fmla="*/ 19 h 46"/>
                <a:gd name="T14" fmla="*/ 188 w 214"/>
                <a:gd name="T15" fmla="*/ 19 h 46"/>
                <a:gd name="T16" fmla="*/ 202 w 214"/>
                <a:gd name="T17" fmla="*/ 18 h 46"/>
                <a:gd name="T18" fmla="*/ 210 w 214"/>
                <a:gd name="T19" fmla="*/ 31 h 46"/>
                <a:gd name="T20" fmla="*/ 200 w 214"/>
                <a:gd name="T21" fmla="*/ 34 h 46"/>
                <a:gd name="T22" fmla="*/ 193 w 214"/>
                <a:gd name="T23" fmla="*/ 35 h 46"/>
                <a:gd name="T24" fmla="*/ 183 w 214"/>
                <a:gd name="T25" fmla="*/ 35 h 46"/>
                <a:gd name="T26" fmla="*/ 165 w 214"/>
                <a:gd name="T27" fmla="*/ 36 h 46"/>
                <a:gd name="T28" fmla="*/ 129 w 214"/>
                <a:gd name="T29" fmla="*/ 36 h 46"/>
                <a:gd name="T30" fmla="*/ 121 w 214"/>
                <a:gd name="T31" fmla="*/ 36 h 46"/>
                <a:gd name="T32" fmla="*/ 118 w 214"/>
                <a:gd name="T33" fmla="*/ 38 h 46"/>
                <a:gd name="T34" fmla="*/ 114 w 214"/>
                <a:gd name="T35" fmla="*/ 38 h 46"/>
                <a:gd name="T36" fmla="*/ 94 w 214"/>
                <a:gd name="T37" fmla="*/ 36 h 46"/>
                <a:gd name="T38" fmla="*/ 80 w 214"/>
                <a:gd name="T39" fmla="*/ 36 h 46"/>
                <a:gd name="T40" fmla="*/ 71 w 214"/>
                <a:gd name="T41" fmla="*/ 37 h 46"/>
                <a:gd name="T42" fmla="*/ 41 w 214"/>
                <a:gd name="T43" fmla="*/ 39 h 46"/>
                <a:gd name="T44" fmla="*/ 34 w 214"/>
                <a:gd name="T45" fmla="*/ 39 h 46"/>
                <a:gd name="T46" fmla="*/ 3 w 214"/>
                <a:gd name="T47" fmla="*/ 39 h 46"/>
                <a:gd name="T48" fmla="*/ 0 w 214"/>
                <a:gd name="T49" fmla="*/ 30 h 46"/>
                <a:gd name="T50" fmla="*/ 5 w 214"/>
                <a:gd name="T51" fmla="*/ 25 h 46"/>
                <a:gd name="T52" fmla="*/ 17 w 214"/>
                <a:gd name="T53" fmla="*/ 23 h 46"/>
                <a:gd name="T54" fmla="*/ 46 w 214"/>
                <a:gd name="T55" fmla="*/ 25 h 46"/>
                <a:gd name="T56" fmla="*/ 61 w 214"/>
                <a:gd name="T57" fmla="*/ 23 h 46"/>
                <a:gd name="T58" fmla="*/ 74 w 214"/>
                <a:gd name="T59" fmla="*/ 21 h 46"/>
                <a:gd name="T60" fmla="*/ 84 w 214"/>
                <a:gd name="T61" fmla="*/ 20 h 46"/>
                <a:gd name="T62" fmla="*/ 88 w 214"/>
                <a:gd name="T63" fmla="*/ 19 h 46"/>
                <a:gd name="T64" fmla="*/ 88 w 214"/>
                <a:gd name="T65" fmla="*/ 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4" h="46">
                  <a:moveTo>
                    <a:pt x="93" y="0"/>
                  </a:moveTo>
                  <a:cubicBezTo>
                    <a:pt x="94" y="1"/>
                    <a:pt x="96" y="0"/>
                    <a:pt x="98" y="0"/>
                  </a:cubicBezTo>
                  <a:cubicBezTo>
                    <a:pt x="101" y="1"/>
                    <a:pt x="101" y="2"/>
                    <a:pt x="104" y="3"/>
                  </a:cubicBezTo>
                  <a:cubicBezTo>
                    <a:pt x="105" y="1"/>
                    <a:pt x="108" y="4"/>
                    <a:pt x="108" y="3"/>
                  </a:cubicBezTo>
                  <a:cubicBezTo>
                    <a:pt x="113" y="5"/>
                    <a:pt x="118" y="8"/>
                    <a:pt x="122" y="11"/>
                  </a:cubicBezTo>
                  <a:cubicBezTo>
                    <a:pt x="124" y="12"/>
                    <a:pt x="125" y="16"/>
                    <a:pt x="127" y="17"/>
                  </a:cubicBezTo>
                  <a:cubicBezTo>
                    <a:pt x="129" y="18"/>
                    <a:pt x="133" y="18"/>
                    <a:pt x="135" y="20"/>
                  </a:cubicBezTo>
                  <a:cubicBezTo>
                    <a:pt x="135" y="20"/>
                    <a:pt x="136" y="19"/>
                    <a:pt x="137" y="19"/>
                  </a:cubicBezTo>
                  <a:cubicBezTo>
                    <a:pt x="137" y="19"/>
                    <a:pt x="137" y="19"/>
                    <a:pt x="137" y="20"/>
                  </a:cubicBezTo>
                  <a:cubicBezTo>
                    <a:pt x="138" y="19"/>
                    <a:pt x="138" y="19"/>
                    <a:pt x="139" y="19"/>
                  </a:cubicBezTo>
                  <a:cubicBezTo>
                    <a:pt x="139" y="18"/>
                    <a:pt x="146" y="21"/>
                    <a:pt x="148" y="19"/>
                  </a:cubicBezTo>
                  <a:cubicBezTo>
                    <a:pt x="151" y="21"/>
                    <a:pt x="156" y="18"/>
                    <a:pt x="162" y="19"/>
                  </a:cubicBezTo>
                  <a:cubicBezTo>
                    <a:pt x="164" y="20"/>
                    <a:pt x="171" y="20"/>
                    <a:pt x="174" y="18"/>
                  </a:cubicBezTo>
                  <a:cubicBezTo>
                    <a:pt x="175" y="19"/>
                    <a:pt x="176" y="19"/>
                    <a:pt x="176" y="19"/>
                  </a:cubicBezTo>
                  <a:cubicBezTo>
                    <a:pt x="177" y="19"/>
                    <a:pt x="180" y="18"/>
                    <a:pt x="182" y="19"/>
                  </a:cubicBezTo>
                  <a:cubicBezTo>
                    <a:pt x="182" y="20"/>
                    <a:pt x="186" y="19"/>
                    <a:pt x="188" y="19"/>
                  </a:cubicBezTo>
                  <a:cubicBezTo>
                    <a:pt x="190" y="19"/>
                    <a:pt x="192" y="18"/>
                    <a:pt x="195" y="18"/>
                  </a:cubicBezTo>
                  <a:cubicBezTo>
                    <a:pt x="196" y="18"/>
                    <a:pt x="201" y="19"/>
                    <a:pt x="202" y="18"/>
                  </a:cubicBezTo>
                  <a:cubicBezTo>
                    <a:pt x="206" y="20"/>
                    <a:pt x="212" y="21"/>
                    <a:pt x="214" y="23"/>
                  </a:cubicBezTo>
                  <a:cubicBezTo>
                    <a:pt x="214" y="26"/>
                    <a:pt x="213" y="30"/>
                    <a:pt x="210" y="31"/>
                  </a:cubicBezTo>
                  <a:cubicBezTo>
                    <a:pt x="209" y="32"/>
                    <a:pt x="206" y="31"/>
                    <a:pt x="205" y="31"/>
                  </a:cubicBezTo>
                  <a:cubicBezTo>
                    <a:pt x="204" y="32"/>
                    <a:pt x="202" y="34"/>
                    <a:pt x="200" y="34"/>
                  </a:cubicBezTo>
                  <a:cubicBezTo>
                    <a:pt x="198" y="35"/>
                    <a:pt x="195" y="34"/>
                    <a:pt x="194" y="36"/>
                  </a:cubicBezTo>
                  <a:cubicBezTo>
                    <a:pt x="194" y="36"/>
                    <a:pt x="193" y="35"/>
                    <a:pt x="193" y="35"/>
                  </a:cubicBezTo>
                  <a:cubicBezTo>
                    <a:pt x="192" y="35"/>
                    <a:pt x="184" y="35"/>
                    <a:pt x="184" y="35"/>
                  </a:cubicBezTo>
                  <a:cubicBezTo>
                    <a:pt x="183" y="35"/>
                    <a:pt x="183" y="35"/>
                    <a:pt x="183" y="35"/>
                  </a:cubicBezTo>
                  <a:cubicBezTo>
                    <a:pt x="183" y="35"/>
                    <a:pt x="171" y="36"/>
                    <a:pt x="169" y="35"/>
                  </a:cubicBezTo>
                  <a:cubicBezTo>
                    <a:pt x="167" y="35"/>
                    <a:pt x="166" y="35"/>
                    <a:pt x="165" y="36"/>
                  </a:cubicBezTo>
                  <a:cubicBezTo>
                    <a:pt x="159" y="33"/>
                    <a:pt x="147" y="34"/>
                    <a:pt x="141" y="36"/>
                  </a:cubicBezTo>
                  <a:cubicBezTo>
                    <a:pt x="138" y="36"/>
                    <a:pt x="129" y="36"/>
                    <a:pt x="129" y="36"/>
                  </a:cubicBezTo>
                  <a:cubicBezTo>
                    <a:pt x="129" y="36"/>
                    <a:pt x="128" y="37"/>
                    <a:pt x="128" y="37"/>
                  </a:cubicBezTo>
                  <a:cubicBezTo>
                    <a:pt x="125" y="36"/>
                    <a:pt x="123" y="36"/>
                    <a:pt x="121" y="36"/>
                  </a:cubicBezTo>
                  <a:cubicBezTo>
                    <a:pt x="119" y="36"/>
                    <a:pt x="119" y="37"/>
                    <a:pt x="118" y="38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7" y="37"/>
                    <a:pt x="116" y="37"/>
                    <a:pt x="115" y="37"/>
                  </a:cubicBezTo>
                  <a:cubicBezTo>
                    <a:pt x="115" y="38"/>
                    <a:pt x="114" y="38"/>
                    <a:pt x="114" y="38"/>
                  </a:cubicBezTo>
                  <a:cubicBezTo>
                    <a:pt x="112" y="38"/>
                    <a:pt x="109" y="37"/>
                    <a:pt x="107" y="36"/>
                  </a:cubicBezTo>
                  <a:cubicBezTo>
                    <a:pt x="104" y="37"/>
                    <a:pt x="98" y="37"/>
                    <a:pt x="94" y="36"/>
                  </a:cubicBezTo>
                  <a:cubicBezTo>
                    <a:pt x="93" y="36"/>
                    <a:pt x="87" y="37"/>
                    <a:pt x="86" y="38"/>
                  </a:cubicBezTo>
                  <a:cubicBezTo>
                    <a:pt x="85" y="38"/>
                    <a:pt x="81" y="37"/>
                    <a:pt x="80" y="36"/>
                  </a:cubicBezTo>
                  <a:cubicBezTo>
                    <a:pt x="78" y="37"/>
                    <a:pt x="77" y="37"/>
                    <a:pt x="75" y="38"/>
                  </a:cubicBezTo>
                  <a:cubicBezTo>
                    <a:pt x="73" y="38"/>
                    <a:pt x="72" y="37"/>
                    <a:pt x="71" y="37"/>
                  </a:cubicBezTo>
                  <a:cubicBezTo>
                    <a:pt x="66" y="39"/>
                    <a:pt x="55" y="36"/>
                    <a:pt x="51" y="39"/>
                  </a:cubicBezTo>
                  <a:cubicBezTo>
                    <a:pt x="49" y="40"/>
                    <a:pt x="44" y="38"/>
                    <a:pt x="41" y="39"/>
                  </a:cubicBezTo>
                  <a:cubicBezTo>
                    <a:pt x="40" y="39"/>
                    <a:pt x="38" y="39"/>
                    <a:pt x="36" y="40"/>
                  </a:cubicBezTo>
                  <a:cubicBezTo>
                    <a:pt x="36" y="40"/>
                    <a:pt x="35" y="39"/>
                    <a:pt x="34" y="39"/>
                  </a:cubicBezTo>
                  <a:cubicBezTo>
                    <a:pt x="30" y="41"/>
                    <a:pt x="20" y="42"/>
                    <a:pt x="18" y="46"/>
                  </a:cubicBezTo>
                  <a:cubicBezTo>
                    <a:pt x="14" y="45"/>
                    <a:pt x="6" y="43"/>
                    <a:pt x="3" y="39"/>
                  </a:cubicBezTo>
                  <a:cubicBezTo>
                    <a:pt x="2" y="38"/>
                    <a:pt x="3" y="35"/>
                    <a:pt x="2" y="34"/>
                  </a:cubicBezTo>
                  <a:cubicBezTo>
                    <a:pt x="1" y="32"/>
                    <a:pt x="0" y="33"/>
                    <a:pt x="0" y="30"/>
                  </a:cubicBezTo>
                  <a:cubicBezTo>
                    <a:pt x="1" y="28"/>
                    <a:pt x="2" y="27"/>
                    <a:pt x="3" y="25"/>
                  </a:cubicBezTo>
                  <a:cubicBezTo>
                    <a:pt x="4" y="25"/>
                    <a:pt x="4" y="26"/>
                    <a:pt x="5" y="25"/>
                  </a:cubicBezTo>
                  <a:cubicBezTo>
                    <a:pt x="8" y="25"/>
                    <a:pt x="10" y="24"/>
                    <a:pt x="13" y="23"/>
                  </a:cubicBezTo>
                  <a:cubicBezTo>
                    <a:pt x="14" y="23"/>
                    <a:pt x="16" y="24"/>
                    <a:pt x="17" y="23"/>
                  </a:cubicBezTo>
                  <a:cubicBezTo>
                    <a:pt x="23" y="23"/>
                    <a:pt x="28" y="23"/>
                    <a:pt x="34" y="23"/>
                  </a:cubicBezTo>
                  <a:cubicBezTo>
                    <a:pt x="35" y="23"/>
                    <a:pt x="43" y="26"/>
                    <a:pt x="46" y="25"/>
                  </a:cubicBezTo>
                  <a:cubicBezTo>
                    <a:pt x="48" y="24"/>
                    <a:pt x="52" y="23"/>
                    <a:pt x="52" y="23"/>
                  </a:cubicBezTo>
                  <a:cubicBezTo>
                    <a:pt x="53" y="23"/>
                    <a:pt x="59" y="23"/>
                    <a:pt x="61" y="23"/>
                  </a:cubicBezTo>
                  <a:cubicBezTo>
                    <a:pt x="63" y="22"/>
                    <a:pt x="68" y="23"/>
                    <a:pt x="70" y="23"/>
                  </a:cubicBezTo>
                  <a:cubicBezTo>
                    <a:pt x="71" y="22"/>
                    <a:pt x="73" y="21"/>
                    <a:pt x="74" y="21"/>
                  </a:cubicBezTo>
                  <a:cubicBezTo>
                    <a:pt x="77" y="21"/>
                    <a:pt x="79" y="21"/>
                    <a:pt x="82" y="21"/>
                  </a:cubicBezTo>
                  <a:cubicBezTo>
                    <a:pt x="83" y="21"/>
                    <a:pt x="83" y="21"/>
                    <a:pt x="84" y="20"/>
                  </a:cubicBezTo>
                  <a:cubicBezTo>
                    <a:pt x="85" y="21"/>
                    <a:pt x="84" y="21"/>
                    <a:pt x="86" y="21"/>
                  </a:cubicBezTo>
                  <a:cubicBezTo>
                    <a:pt x="86" y="21"/>
                    <a:pt x="87" y="20"/>
                    <a:pt x="88" y="19"/>
                  </a:cubicBezTo>
                  <a:cubicBezTo>
                    <a:pt x="88" y="18"/>
                    <a:pt x="89" y="17"/>
                    <a:pt x="89" y="16"/>
                  </a:cubicBezTo>
                  <a:cubicBezTo>
                    <a:pt x="86" y="13"/>
                    <a:pt x="90" y="5"/>
                    <a:pt x="88" y="4"/>
                  </a:cubicBezTo>
                  <a:cubicBezTo>
                    <a:pt x="89" y="2"/>
                    <a:pt x="91" y="1"/>
                    <a:pt x="9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4" name="Freeform 55">
              <a:extLst>
                <a:ext uri="{FF2B5EF4-FFF2-40B4-BE49-F238E27FC236}">
                  <a16:creationId xmlns="" xmlns:a16="http://schemas.microsoft.com/office/drawing/2014/main" id="{103331B1-9844-7E47-9EA8-4A5A4C8161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86363" y="3152776"/>
              <a:ext cx="823913" cy="525463"/>
            </a:xfrm>
            <a:custGeom>
              <a:avLst/>
              <a:gdLst>
                <a:gd name="T0" fmla="*/ 257 w 272"/>
                <a:gd name="T1" fmla="*/ 115 h 172"/>
                <a:gd name="T2" fmla="*/ 219 w 272"/>
                <a:gd name="T3" fmla="*/ 115 h 172"/>
                <a:gd name="T4" fmla="*/ 187 w 272"/>
                <a:gd name="T5" fmla="*/ 113 h 172"/>
                <a:gd name="T6" fmla="*/ 171 w 272"/>
                <a:gd name="T7" fmla="*/ 112 h 172"/>
                <a:gd name="T8" fmla="*/ 125 w 272"/>
                <a:gd name="T9" fmla="*/ 112 h 172"/>
                <a:gd name="T10" fmla="*/ 139 w 272"/>
                <a:gd name="T11" fmla="*/ 100 h 172"/>
                <a:gd name="T12" fmla="*/ 162 w 272"/>
                <a:gd name="T13" fmla="*/ 101 h 172"/>
                <a:gd name="T14" fmla="*/ 183 w 272"/>
                <a:gd name="T15" fmla="*/ 101 h 172"/>
                <a:gd name="T16" fmla="*/ 185 w 272"/>
                <a:gd name="T17" fmla="*/ 58 h 172"/>
                <a:gd name="T18" fmla="*/ 186 w 272"/>
                <a:gd name="T19" fmla="*/ 32 h 172"/>
                <a:gd name="T20" fmla="*/ 194 w 272"/>
                <a:gd name="T21" fmla="*/ 0 h 172"/>
                <a:gd name="T22" fmla="*/ 168 w 272"/>
                <a:gd name="T23" fmla="*/ 1 h 172"/>
                <a:gd name="T24" fmla="*/ 143 w 272"/>
                <a:gd name="T25" fmla="*/ 3 h 172"/>
                <a:gd name="T26" fmla="*/ 114 w 272"/>
                <a:gd name="T27" fmla="*/ 4 h 172"/>
                <a:gd name="T28" fmla="*/ 95 w 272"/>
                <a:gd name="T29" fmla="*/ 2 h 172"/>
                <a:gd name="T30" fmla="*/ 63 w 272"/>
                <a:gd name="T31" fmla="*/ 5 h 172"/>
                <a:gd name="T32" fmla="*/ 62 w 272"/>
                <a:gd name="T33" fmla="*/ 22 h 172"/>
                <a:gd name="T34" fmla="*/ 67 w 272"/>
                <a:gd name="T35" fmla="*/ 50 h 172"/>
                <a:gd name="T36" fmla="*/ 66 w 272"/>
                <a:gd name="T37" fmla="*/ 63 h 172"/>
                <a:gd name="T38" fmla="*/ 67 w 272"/>
                <a:gd name="T39" fmla="*/ 82 h 172"/>
                <a:gd name="T40" fmla="*/ 62 w 272"/>
                <a:gd name="T41" fmla="*/ 106 h 172"/>
                <a:gd name="T42" fmla="*/ 75 w 272"/>
                <a:gd name="T43" fmla="*/ 101 h 172"/>
                <a:gd name="T44" fmla="*/ 109 w 272"/>
                <a:gd name="T45" fmla="*/ 102 h 172"/>
                <a:gd name="T46" fmla="*/ 99 w 272"/>
                <a:gd name="T47" fmla="*/ 112 h 172"/>
                <a:gd name="T48" fmla="*/ 71 w 272"/>
                <a:gd name="T49" fmla="*/ 116 h 172"/>
                <a:gd name="T50" fmla="*/ 43 w 272"/>
                <a:gd name="T51" fmla="*/ 120 h 172"/>
                <a:gd name="T52" fmla="*/ 23 w 272"/>
                <a:gd name="T53" fmla="*/ 122 h 172"/>
                <a:gd name="T54" fmla="*/ 4 w 272"/>
                <a:gd name="T55" fmla="*/ 129 h 172"/>
                <a:gd name="T56" fmla="*/ 28 w 272"/>
                <a:gd name="T57" fmla="*/ 143 h 172"/>
                <a:gd name="T58" fmla="*/ 42 w 272"/>
                <a:gd name="T59" fmla="*/ 138 h 172"/>
                <a:gd name="T60" fmla="*/ 62 w 272"/>
                <a:gd name="T61" fmla="*/ 133 h 172"/>
                <a:gd name="T62" fmla="*/ 93 w 272"/>
                <a:gd name="T63" fmla="*/ 127 h 172"/>
                <a:gd name="T64" fmla="*/ 92 w 272"/>
                <a:gd name="T65" fmla="*/ 141 h 172"/>
                <a:gd name="T66" fmla="*/ 86 w 272"/>
                <a:gd name="T67" fmla="*/ 156 h 172"/>
                <a:gd name="T68" fmla="*/ 100 w 272"/>
                <a:gd name="T69" fmla="*/ 153 h 172"/>
                <a:gd name="T70" fmla="*/ 119 w 272"/>
                <a:gd name="T71" fmla="*/ 126 h 172"/>
                <a:gd name="T72" fmla="*/ 138 w 272"/>
                <a:gd name="T73" fmla="*/ 130 h 172"/>
                <a:gd name="T74" fmla="*/ 150 w 272"/>
                <a:gd name="T75" fmla="*/ 150 h 172"/>
                <a:gd name="T76" fmla="*/ 170 w 272"/>
                <a:gd name="T77" fmla="*/ 159 h 172"/>
                <a:gd name="T78" fmla="*/ 172 w 272"/>
                <a:gd name="T79" fmla="*/ 128 h 172"/>
                <a:gd name="T80" fmla="*/ 209 w 272"/>
                <a:gd name="T81" fmla="*/ 134 h 172"/>
                <a:gd name="T82" fmla="*/ 229 w 272"/>
                <a:gd name="T83" fmla="*/ 144 h 172"/>
                <a:gd name="T84" fmla="*/ 238 w 272"/>
                <a:gd name="T85" fmla="*/ 146 h 172"/>
                <a:gd name="T86" fmla="*/ 266 w 272"/>
                <a:gd name="T87" fmla="*/ 140 h 172"/>
                <a:gd name="T88" fmla="*/ 170 w 272"/>
                <a:gd name="T89" fmla="*/ 55 h 172"/>
                <a:gd name="T90" fmla="*/ 139 w 272"/>
                <a:gd name="T91" fmla="*/ 55 h 172"/>
                <a:gd name="T92" fmla="*/ 107 w 272"/>
                <a:gd name="T93" fmla="*/ 58 h 172"/>
                <a:gd name="T94" fmla="*/ 87 w 272"/>
                <a:gd name="T95" fmla="*/ 60 h 172"/>
                <a:gd name="T96" fmla="*/ 104 w 272"/>
                <a:gd name="T97" fmla="*/ 48 h 172"/>
                <a:gd name="T98" fmla="*/ 135 w 272"/>
                <a:gd name="T99" fmla="*/ 45 h 172"/>
                <a:gd name="T100" fmla="*/ 166 w 272"/>
                <a:gd name="T101" fmla="*/ 44 h 172"/>
                <a:gd name="T102" fmla="*/ 94 w 272"/>
                <a:gd name="T103" fmla="*/ 23 h 172"/>
                <a:gd name="T104" fmla="*/ 135 w 272"/>
                <a:gd name="T105" fmla="*/ 20 h 172"/>
                <a:gd name="T106" fmla="*/ 174 w 272"/>
                <a:gd name="T107" fmla="*/ 19 h 172"/>
                <a:gd name="T108" fmla="*/ 102 w 272"/>
                <a:gd name="T109" fmla="*/ 32 h 172"/>
                <a:gd name="T110" fmla="*/ 94 w 272"/>
                <a:gd name="T111" fmla="*/ 23 h 172"/>
                <a:gd name="T112" fmla="*/ 95 w 272"/>
                <a:gd name="T113" fmla="*/ 85 h 172"/>
                <a:gd name="T114" fmla="*/ 82 w 272"/>
                <a:gd name="T115" fmla="*/ 82 h 172"/>
                <a:gd name="T116" fmla="*/ 106 w 272"/>
                <a:gd name="T117" fmla="*/ 75 h 172"/>
                <a:gd name="T118" fmla="*/ 149 w 272"/>
                <a:gd name="T119" fmla="*/ 71 h 172"/>
                <a:gd name="T120" fmla="*/ 170 w 272"/>
                <a:gd name="T121" fmla="*/ 81 h 172"/>
                <a:gd name="T122" fmla="*/ 133 w 272"/>
                <a:gd name="T123" fmla="*/ 8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2" h="172">
                  <a:moveTo>
                    <a:pt x="270" y="130"/>
                  </a:moveTo>
                  <a:cubicBezTo>
                    <a:pt x="272" y="123"/>
                    <a:pt x="264" y="119"/>
                    <a:pt x="266" y="115"/>
                  </a:cubicBezTo>
                  <a:cubicBezTo>
                    <a:pt x="265" y="114"/>
                    <a:pt x="264" y="112"/>
                    <a:pt x="262" y="112"/>
                  </a:cubicBezTo>
                  <a:cubicBezTo>
                    <a:pt x="261" y="112"/>
                    <a:pt x="258" y="115"/>
                    <a:pt x="257" y="115"/>
                  </a:cubicBezTo>
                  <a:cubicBezTo>
                    <a:pt x="255" y="116"/>
                    <a:pt x="241" y="114"/>
                    <a:pt x="239" y="113"/>
                  </a:cubicBezTo>
                  <a:cubicBezTo>
                    <a:pt x="237" y="113"/>
                    <a:pt x="237" y="115"/>
                    <a:pt x="235" y="115"/>
                  </a:cubicBezTo>
                  <a:cubicBezTo>
                    <a:pt x="234" y="116"/>
                    <a:pt x="231" y="115"/>
                    <a:pt x="231" y="115"/>
                  </a:cubicBezTo>
                  <a:cubicBezTo>
                    <a:pt x="230" y="114"/>
                    <a:pt x="220" y="116"/>
                    <a:pt x="219" y="115"/>
                  </a:cubicBezTo>
                  <a:cubicBezTo>
                    <a:pt x="218" y="115"/>
                    <a:pt x="218" y="114"/>
                    <a:pt x="217" y="114"/>
                  </a:cubicBezTo>
                  <a:cubicBezTo>
                    <a:pt x="213" y="117"/>
                    <a:pt x="206" y="114"/>
                    <a:pt x="202" y="113"/>
                  </a:cubicBezTo>
                  <a:cubicBezTo>
                    <a:pt x="200" y="114"/>
                    <a:pt x="193" y="113"/>
                    <a:pt x="193" y="113"/>
                  </a:cubicBezTo>
                  <a:cubicBezTo>
                    <a:pt x="191" y="113"/>
                    <a:pt x="189" y="113"/>
                    <a:pt x="187" y="113"/>
                  </a:cubicBezTo>
                  <a:cubicBezTo>
                    <a:pt x="186" y="113"/>
                    <a:pt x="186" y="112"/>
                    <a:pt x="185" y="112"/>
                  </a:cubicBezTo>
                  <a:cubicBezTo>
                    <a:pt x="184" y="114"/>
                    <a:pt x="183" y="112"/>
                    <a:pt x="181" y="113"/>
                  </a:cubicBezTo>
                  <a:cubicBezTo>
                    <a:pt x="180" y="113"/>
                    <a:pt x="179" y="113"/>
                    <a:pt x="179" y="113"/>
                  </a:cubicBezTo>
                  <a:cubicBezTo>
                    <a:pt x="176" y="112"/>
                    <a:pt x="175" y="113"/>
                    <a:pt x="171" y="112"/>
                  </a:cubicBezTo>
                  <a:cubicBezTo>
                    <a:pt x="169" y="112"/>
                    <a:pt x="166" y="112"/>
                    <a:pt x="164" y="112"/>
                  </a:cubicBezTo>
                  <a:cubicBezTo>
                    <a:pt x="164" y="112"/>
                    <a:pt x="155" y="110"/>
                    <a:pt x="154" y="110"/>
                  </a:cubicBezTo>
                  <a:cubicBezTo>
                    <a:pt x="153" y="111"/>
                    <a:pt x="153" y="112"/>
                    <a:pt x="151" y="111"/>
                  </a:cubicBezTo>
                  <a:cubicBezTo>
                    <a:pt x="144" y="109"/>
                    <a:pt x="131" y="110"/>
                    <a:pt x="125" y="112"/>
                  </a:cubicBezTo>
                  <a:cubicBezTo>
                    <a:pt x="125" y="112"/>
                    <a:pt x="124" y="111"/>
                    <a:pt x="124" y="111"/>
                  </a:cubicBezTo>
                  <a:cubicBezTo>
                    <a:pt x="124" y="108"/>
                    <a:pt x="125" y="101"/>
                    <a:pt x="129" y="100"/>
                  </a:cubicBezTo>
                  <a:cubicBezTo>
                    <a:pt x="132" y="99"/>
                    <a:pt x="132" y="100"/>
                    <a:pt x="135" y="101"/>
                  </a:cubicBezTo>
                  <a:cubicBezTo>
                    <a:pt x="137" y="101"/>
                    <a:pt x="138" y="100"/>
                    <a:pt x="139" y="100"/>
                  </a:cubicBezTo>
                  <a:cubicBezTo>
                    <a:pt x="140" y="100"/>
                    <a:pt x="140" y="100"/>
                    <a:pt x="141" y="100"/>
                  </a:cubicBezTo>
                  <a:cubicBezTo>
                    <a:pt x="141" y="100"/>
                    <a:pt x="142" y="100"/>
                    <a:pt x="142" y="100"/>
                  </a:cubicBezTo>
                  <a:cubicBezTo>
                    <a:pt x="147" y="101"/>
                    <a:pt x="147" y="101"/>
                    <a:pt x="147" y="101"/>
                  </a:cubicBezTo>
                  <a:cubicBezTo>
                    <a:pt x="149" y="101"/>
                    <a:pt x="161" y="101"/>
                    <a:pt x="162" y="101"/>
                  </a:cubicBezTo>
                  <a:cubicBezTo>
                    <a:pt x="165" y="101"/>
                    <a:pt x="168" y="101"/>
                    <a:pt x="170" y="101"/>
                  </a:cubicBezTo>
                  <a:cubicBezTo>
                    <a:pt x="173" y="103"/>
                    <a:pt x="174" y="105"/>
                    <a:pt x="175" y="106"/>
                  </a:cubicBezTo>
                  <a:cubicBezTo>
                    <a:pt x="175" y="106"/>
                    <a:pt x="176" y="106"/>
                    <a:pt x="177" y="106"/>
                  </a:cubicBezTo>
                  <a:cubicBezTo>
                    <a:pt x="179" y="104"/>
                    <a:pt x="181" y="102"/>
                    <a:pt x="183" y="101"/>
                  </a:cubicBezTo>
                  <a:cubicBezTo>
                    <a:pt x="185" y="99"/>
                    <a:pt x="186" y="91"/>
                    <a:pt x="185" y="87"/>
                  </a:cubicBezTo>
                  <a:cubicBezTo>
                    <a:pt x="185" y="86"/>
                    <a:pt x="181" y="84"/>
                    <a:pt x="183" y="81"/>
                  </a:cubicBezTo>
                  <a:cubicBezTo>
                    <a:pt x="183" y="80"/>
                    <a:pt x="183" y="75"/>
                    <a:pt x="183" y="75"/>
                  </a:cubicBezTo>
                  <a:cubicBezTo>
                    <a:pt x="185" y="72"/>
                    <a:pt x="186" y="61"/>
                    <a:pt x="185" y="58"/>
                  </a:cubicBezTo>
                  <a:cubicBezTo>
                    <a:pt x="185" y="57"/>
                    <a:pt x="184" y="56"/>
                    <a:pt x="184" y="55"/>
                  </a:cubicBezTo>
                  <a:cubicBezTo>
                    <a:pt x="184" y="55"/>
                    <a:pt x="184" y="50"/>
                    <a:pt x="184" y="49"/>
                  </a:cubicBezTo>
                  <a:cubicBezTo>
                    <a:pt x="185" y="47"/>
                    <a:pt x="186" y="44"/>
                    <a:pt x="186" y="41"/>
                  </a:cubicBezTo>
                  <a:cubicBezTo>
                    <a:pt x="187" y="37"/>
                    <a:pt x="185" y="36"/>
                    <a:pt x="186" y="32"/>
                  </a:cubicBezTo>
                  <a:cubicBezTo>
                    <a:pt x="187" y="32"/>
                    <a:pt x="186" y="31"/>
                    <a:pt x="187" y="31"/>
                  </a:cubicBezTo>
                  <a:cubicBezTo>
                    <a:pt x="187" y="28"/>
                    <a:pt x="189" y="27"/>
                    <a:pt x="191" y="25"/>
                  </a:cubicBezTo>
                  <a:cubicBezTo>
                    <a:pt x="194" y="21"/>
                    <a:pt x="198" y="15"/>
                    <a:pt x="199" y="9"/>
                  </a:cubicBezTo>
                  <a:cubicBezTo>
                    <a:pt x="197" y="6"/>
                    <a:pt x="197" y="2"/>
                    <a:pt x="194" y="0"/>
                  </a:cubicBezTo>
                  <a:cubicBezTo>
                    <a:pt x="193" y="0"/>
                    <a:pt x="192" y="0"/>
                    <a:pt x="191" y="0"/>
                  </a:cubicBezTo>
                  <a:cubicBezTo>
                    <a:pt x="190" y="2"/>
                    <a:pt x="188" y="1"/>
                    <a:pt x="187" y="1"/>
                  </a:cubicBezTo>
                  <a:cubicBezTo>
                    <a:pt x="184" y="4"/>
                    <a:pt x="180" y="4"/>
                    <a:pt x="176" y="3"/>
                  </a:cubicBezTo>
                  <a:cubicBezTo>
                    <a:pt x="174" y="5"/>
                    <a:pt x="169" y="2"/>
                    <a:pt x="168" y="1"/>
                  </a:cubicBezTo>
                  <a:cubicBezTo>
                    <a:pt x="168" y="2"/>
                    <a:pt x="165" y="2"/>
                    <a:pt x="164" y="2"/>
                  </a:cubicBezTo>
                  <a:cubicBezTo>
                    <a:pt x="164" y="2"/>
                    <a:pt x="161" y="1"/>
                    <a:pt x="161" y="2"/>
                  </a:cubicBezTo>
                  <a:cubicBezTo>
                    <a:pt x="158" y="2"/>
                    <a:pt x="151" y="2"/>
                    <a:pt x="148" y="4"/>
                  </a:cubicBezTo>
                  <a:cubicBezTo>
                    <a:pt x="146" y="4"/>
                    <a:pt x="145" y="3"/>
                    <a:pt x="143" y="3"/>
                  </a:cubicBezTo>
                  <a:cubicBezTo>
                    <a:pt x="140" y="2"/>
                    <a:pt x="140" y="4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4" y="3"/>
                    <a:pt x="131" y="1"/>
                    <a:pt x="128" y="2"/>
                  </a:cubicBezTo>
                  <a:cubicBezTo>
                    <a:pt x="124" y="3"/>
                    <a:pt x="117" y="3"/>
                    <a:pt x="114" y="4"/>
                  </a:cubicBezTo>
                  <a:cubicBezTo>
                    <a:pt x="113" y="3"/>
                    <a:pt x="113" y="3"/>
                    <a:pt x="112" y="3"/>
                  </a:cubicBezTo>
                  <a:cubicBezTo>
                    <a:pt x="109" y="4"/>
                    <a:pt x="108" y="4"/>
                    <a:pt x="106" y="4"/>
                  </a:cubicBezTo>
                  <a:cubicBezTo>
                    <a:pt x="104" y="4"/>
                    <a:pt x="100" y="3"/>
                    <a:pt x="100" y="2"/>
                  </a:cubicBezTo>
                  <a:cubicBezTo>
                    <a:pt x="98" y="2"/>
                    <a:pt x="96" y="2"/>
                    <a:pt x="95" y="2"/>
                  </a:cubicBezTo>
                  <a:cubicBezTo>
                    <a:pt x="94" y="3"/>
                    <a:pt x="84" y="2"/>
                    <a:pt x="82" y="4"/>
                  </a:cubicBezTo>
                  <a:cubicBezTo>
                    <a:pt x="80" y="4"/>
                    <a:pt x="78" y="4"/>
                    <a:pt x="76" y="4"/>
                  </a:cubicBezTo>
                  <a:cubicBezTo>
                    <a:pt x="73" y="4"/>
                    <a:pt x="71" y="4"/>
                    <a:pt x="67" y="6"/>
                  </a:cubicBezTo>
                  <a:cubicBezTo>
                    <a:pt x="66" y="6"/>
                    <a:pt x="65" y="5"/>
                    <a:pt x="63" y="5"/>
                  </a:cubicBezTo>
                  <a:cubicBezTo>
                    <a:pt x="61" y="7"/>
                    <a:pt x="58" y="9"/>
                    <a:pt x="55" y="10"/>
                  </a:cubicBezTo>
                  <a:cubicBezTo>
                    <a:pt x="55" y="12"/>
                    <a:pt x="55" y="13"/>
                    <a:pt x="56" y="14"/>
                  </a:cubicBezTo>
                  <a:cubicBezTo>
                    <a:pt x="57" y="14"/>
                    <a:pt x="61" y="18"/>
                    <a:pt x="62" y="19"/>
                  </a:cubicBezTo>
                  <a:cubicBezTo>
                    <a:pt x="62" y="20"/>
                    <a:pt x="62" y="22"/>
                    <a:pt x="62" y="22"/>
                  </a:cubicBezTo>
                  <a:cubicBezTo>
                    <a:pt x="63" y="23"/>
                    <a:pt x="63" y="26"/>
                    <a:pt x="63" y="26"/>
                  </a:cubicBezTo>
                  <a:cubicBezTo>
                    <a:pt x="66" y="29"/>
                    <a:pt x="65" y="31"/>
                    <a:pt x="66" y="35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5"/>
                    <a:pt x="66" y="49"/>
                    <a:pt x="67" y="50"/>
                  </a:cubicBezTo>
                  <a:cubicBezTo>
                    <a:pt x="67" y="51"/>
                    <a:pt x="66" y="52"/>
                    <a:pt x="66" y="52"/>
                  </a:cubicBezTo>
                  <a:cubicBezTo>
                    <a:pt x="67" y="54"/>
                    <a:pt x="67" y="56"/>
                    <a:pt x="67" y="58"/>
                  </a:cubicBezTo>
                  <a:cubicBezTo>
                    <a:pt x="67" y="58"/>
                    <a:pt x="67" y="59"/>
                    <a:pt x="67" y="59"/>
                  </a:cubicBezTo>
                  <a:cubicBezTo>
                    <a:pt x="67" y="60"/>
                    <a:pt x="67" y="62"/>
                    <a:pt x="66" y="63"/>
                  </a:cubicBezTo>
                  <a:cubicBezTo>
                    <a:pt x="66" y="64"/>
                    <a:pt x="67" y="65"/>
                    <a:pt x="67" y="66"/>
                  </a:cubicBezTo>
                  <a:cubicBezTo>
                    <a:pt x="66" y="66"/>
                    <a:pt x="66" y="67"/>
                    <a:pt x="65" y="68"/>
                  </a:cubicBezTo>
                  <a:cubicBezTo>
                    <a:pt x="66" y="71"/>
                    <a:pt x="68" y="80"/>
                    <a:pt x="66" y="82"/>
                  </a:cubicBezTo>
                  <a:cubicBezTo>
                    <a:pt x="67" y="82"/>
                    <a:pt x="66" y="82"/>
                    <a:pt x="67" y="82"/>
                  </a:cubicBezTo>
                  <a:cubicBezTo>
                    <a:pt x="67" y="83"/>
                    <a:pt x="66" y="87"/>
                    <a:pt x="66" y="88"/>
                  </a:cubicBezTo>
                  <a:cubicBezTo>
                    <a:pt x="66" y="88"/>
                    <a:pt x="66" y="88"/>
                    <a:pt x="66" y="88"/>
                  </a:cubicBezTo>
                  <a:cubicBezTo>
                    <a:pt x="66" y="88"/>
                    <a:pt x="66" y="93"/>
                    <a:pt x="66" y="93"/>
                  </a:cubicBezTo>
                  <a:cubicBezTo>
                    <a:pt x="65" y="98"/>
                    <a:pt x="64" y="102"/>
                    <a:pt x="62" y="106"/>
                  </a:cubicBezTo>
                  <a:cubicBezTo>
                    <a:pt x="62" y="107"/>
                    <a:pt x="62" y="113"/>
                    <a:pt x="62" y="113"/>
                  </a:cubicBezTo>
                  <a:cubicBezTo>
                    <a:pt x="63" y="114"/>
                    <a:pt x="64" y="114"/>
                    <a:pt x="65" y="114"/>
                  </a:cubicBezTo>
                  <a:cubicBezTo>
                    <a:pt x="65" y="114"/>
                    <a:pt x="67" y="114"/>
                    <a:pt x="67" y="113"/>
                  </a:cubicBezTo>
                  <a:cubicBezTo>
                    <a:pt x="70" y="112"/>
                    <a:pt x="74" y="103"/>
                    <a:pt x="75" y="101"/>
                  </a:cubicBezTo>
                  <a:cubicBezTo>
                    <a:pt x="79" y="102"/>
                    <a:pt x="80" y="107"/>
                    <a:pt x="87" y="106"/>
                  </a:cubicBezTo>
                  <a:cubicBezTo>
                    <a:pt x="90" y="105"/>
                    <a:pt x="91" y="106"/>
                    <a:pt x="94" y="105"/>
                  </a:cubicBezTo>
                  <a:cubicBezTo>
                    <a:pt x="95" y="105"/>
                    <a:pt x="97" y="103"/>
                    <a:pt x="98" y="102"/>
                  </a:cubicBezTo>
                  <a:cubicBezTo>
                    <a:pt x="101" y="101"/>
                    <a:pt x="107" y="101"/>
                    <a:pt x="109" y="102"/>
                  </a:cubicBezTo>
                  <a:cubicBezTo>
                    <a:pt x="111" y="102"/>
                    <a:pt x="113" y="100"/>
                    <a:pt x="116" y="102"/>
                  </a:cubicBezTo>
                  <a:cubicBezTo>
                    <a:pt x="116" y="102"/>
                    <a:pt x="116" y="102"/>
                    <a:pt x="116" y="102"/>
                  </a:cubicBezTo>
                  <a:cubicBezTo>
                    <a:pt x="114" y="104"/>
                    <a:pt x="109" y="110"/>
                    <a:pt x="108" y="111"/>
                  </a:cubicBezTo>
                  <a:cubicBezTo>
                    <a:pt x="105" y="112"/>
                    <a:pt x="101" y="112"/>
                    <a:pt x="99" y="112"/>
                  </a:cubicBezTo>
                  <a:cubicBezTo>
                    <a:pt x="98" y="112"/>
                    <a:pt x="96" y="112"/>
                    <a:pt x="96" y="112"/>
                  </a:cubicBezTo>
                  <a:cubicBezTo>
                    <a:pt x="95" y="113"/>
                    <a:pt x="92" y="113"/>
                    <a:pt x="90" y="114"/>
                  </a:cubicBezTo>
                  <a:cubicBezTo>
                    <a:pt x="86" y="115"/>
                    <a:pt x="83" y="112"/>
                    <a:pt x="80" y="113"/>
                  </a:cubicBezTo>
                  <a:cubicBezTo>
                    <a:pt x="76" y="115"/>
                    <a:pt x="73" y="115"/>
                    <a:pt x="71" y="116"/>
                  </a:cubicBezTo>
                  <a:cubicBezTo>
                    <a:pt x="70" y="116"/>
                    <a:pt x="69" y="116"/>
                    <a:pt x="68" y="116"/>
                  </a:cubicBezTo>
                  <a:cubicBezTo>
                    <a:pt x="67" y="117"/>
                    <a:pt x="64" y="118"/>
                    <a:pt x="62" y="118"/>
                  </a:cubicBezTo>
                  <a:cubicBezTo>
                    <a:pt x="58" y="119"/>
                    <a:pt x="55" y="118"/>
                    <a:pt x="53" y="119"/>
                  </a:cubicBezTo>
                  <a:cubicBezTo>
                    <a:pt x="49" y="120"/>
                    <a:pt x="46" y="119"/>
                    <a:pt x="43" y="120"/>
                  </a:cubicBezTo>
                  <a:cubicBezTo>
                    <a:pt x="43" y="120"/>
                    <a:pt x="42" y="120"/>
                    <a:pt x="41" y="120"/>
                  </a:cubicBezTo>
                  <a:cubicBezTo>
                    <a:pt x="39" y="120"/>
                    <a:pt x="35" y="120"/>
                    <a:pt x="34" y="121"/>
                  </a:cubicBezTo>
                  <a:cubicBezTo>
                    <a:pt x="33" y="121"/>
                    <a:pt x="32" y="122"/>
                    <a:pt x="31" y="123"/>
                  </a:cubicBezTo>
                  <a:cubicBezTo>
                    <a:pt x="29" y="123"/>
                    <a:pt x="24" y="122"/>
                    <a:pt x="23" y="122"/>
                  </a:cubicBezTo>
                  <a:cubicBezTo>
                    <a:pt x="22" y="123"/>
                    <a:pt x="19" y="122"/>
                    <a:pt x="17" y="123"/>
                  </a:cubicBezTo>
                  <a:cubicBezTo>
                    <a:pt x="12" y="124"/>
                    <a:pt x="10" y="124"/>
                    <a:pt x="6" y="124"/>
                  </a:cubicBezTo>
                  <a:cubicBezTo>
                    <a:pt x="5" y="125"/>
                    <a:pt x="5" y="125"/>
                    <a:pt x="4" y="126"/>
                  </a:cubicBezTo>
                  <a:cubicBezTo>
                    <a:pt x="4" y="127"/>
                    <a:pt x="4" y="128"/>
                    <a:pt x="4" y="129"/>
                  </a:cubicBezTo>
                  <a:cubicBezTo>
                    <a:pt x="3" y="130"/>
                    <a:pt x="2" y="132"/>
                    <a:pt x="2" y="133"/>
                  </a:cubicBezTo>
                  <a:cubicBezTo>
                    <a:pt x="0" y="139"/>
                    <a:pt x="4" y="143"/>
                    <a:pt x="7" y="147"/>
                  </a:cubicBezTo>
                  <a:cubicBezTo>
                    <a:pt x="12" y="147"/>
                    <a:pt x="19" y="146"/>
                    <a:pt x="23" y="143"/>
                  </a:cubicBezTo>
                  <a:cubicBezTo>
                    <a:pt x="23" y="143"/>
                    <a:pt x="28" y="143"/>
                    <a:pt x="28" y="143"/>
                  </a:cubicBezTo>
                  <a:cubicBezTo>
                    <a:pt x="29" y="143"/>
                    <a:pt x="31" y="141"/>
                    <a:pt x="32" y="140"/>
                  </a:cubicBezTo>
                  <a:cubicBezTo>
                    <a:pt x="32" y="140"/>
                    <a:pt x="32" y="140"/>
                    <a:pt x="32" y="140"/>
                  </a:cubicBezTo>
                  <a:cubicBezTo>
                    <a:pt x="35" y="140"/>
                    <a:pt x="37" y="139"/>
                    <a:pt x="39" y="138"/>
                  </a:cubicBezTo>
                  <a:cubicBezTo>
                    <a:pt x="40" y="138"/>
                    <a:pt x="41" y="138"/>
                    <a:pt x="42" y="138"/>
                  </a:cubicBezTo>
                  <a:cubicBezTo>
                    <a:pt x="43" y="138"/>
                    <a:pt x="44" y="137"/>
                    <a:pt x="45" y="137"/>
                  </a:cubicBezTo>
                  <a:cubicBezTo>
                    <a:pt x="46" y="136"/>
                    <a:pt x="49" y="137"/>
                    <a:pt x="49" y="137"/>
                  </a:cubicBezTo>
                  <a:cubicBezTo>
                    <a:pt x="51" y="136"/>
                    <a:pt x="53" y="135"/>
                    <a:pt x="55" y="134"/>
                  </a:cubicBezTo>
                  <a:cubicBezTo>
                    <a:pt x="55" y="134"/>
                    <a:pt x="62" y="134"/>
                    <a:pt x="62" y="133"/>
                  </a:cubicBezTo>
                  <a:cubicBezTo>
                    <a:pt x="62" y="133"/>
                    <a:pt x="63" y="133"/>
                    <a:pt x="63" y="133"/>
                  </a:cubicBezTo>
                  <a:cubicBezTo>
                    <a:pt x="65" y="132"/>
                    <a:pt x="68" y="132"/>
                    <a:pt x="70" y="131"/>
                  </a:cubicBezTo>
                  <a:cubicBezTo>
                    <a:pt x="74" y="130"/>
                    <a:pt x="82" y="127"/>
                    <a:pt x="88" y="128"/>
                  </a:cubicBezTo>
                  <a:cubicBezTo>
                    <a:pt x="90" y="128"/>
                    <a:pt x="92" y="126"/>
                    <a:pt x="93" y="127"/>
                  </a:cubicBezTo>
                  <a:cubicBezTo>
                    <a:pt x="94" y="127"/>
                    <a:pt x="96" y="128"/>
                    <a:pt x="97" y="128"/>
                  </a:cubicBezTo>
                  <a:cubicBezTo>
                    <a:pt x="98" y="129"/>
                    <a:pt x="97" y="128"/>
                    <a:pt x="98" y="129"/>
                  </a:cubicBezTo>
                  <a:cubicBezTo>
                    <a:pt x="98" y="130"/>
                    <a:pt x="96" y="131"/>
                    <a:pt x="96" y="133"/>
                  </a:cubicBezTo>
                  <a:cubicBezTo>
                    <a:pt x="94" y="136"/>
                    <a:pt x="94" y="138"/>
                    <a:pt x="92" y="141"/>
                  </a:cubicBezTo>
                  <a:cubicBezTo>
                    <a:pt x="91" y="142"/>
                    <a:pt x="90" y="142"/>
                    <a:pt x="90" y="143"/>
                  </a:cubicBezTo>
                  <a:cubicBezTo>
                    <a:pt x="90" y="144"/>
                    <a:pt x="90" y="145"/>
                    <a:pt x="90" y="145"/>
                  </a:cubicBezTo>
                  <a:cubicBezTo>
                    <a:pt x="89" y="146"/>
                    <a:pt x="88" y="148"/>
                    <a:pt x="87" y="149"/>
                  </a:cubicBezTo>
                  <a:cubicBezTo>
                    <a:pt x="87" y="151"/>
                    <a:pt x="87" y="155"/>
                    <a:pt x="86" y="156"/>
                  </a:cubicBezTo>
                  <a:cubicBezTo>
                    <a:pt x="87" y="158"/>
                    <a:pt x="87" y="159"/>
                    <a:pt x="88" y="160"/>
                  </a:cubicBezTo>
                  <a:cubicBezTo>
                    <a:pt x="90" y="161"/>
                    <a:pt x="92" y="163"/>
                    <a:pt x="94" y="163"/>
                  </a:cubicBezTo>
                  <a:cubicBezTo>
                    <a:pt x="95" y="160"/>
                    <a:pt x="97" y="157"/>
                    <a:pt x="98" y="155"/>
                  </a:cubicBezTo>
                  <a:cubicBezTo>
                    <a:pt x="99" y="154"/>
                    <a:pt x="100" y="153"/>
                    <a:pt x="100" y="153"/>
                  </a:cubicBezTo>
                  <a:cubicBezTo>
                    <a:pt x="100" y="153"/>
                    <a:pt x="100" y="152"/>
                    <a:pt x="100" y="151"/>
                  </a:cubicBezTo>
                  <a:cubicBezTo>
                    <a:pt x="102" y="149"/>
                    <a:pt x="107" y="146"/>
                    <a:pt x="108" y="144"/>
                  </a:cubicBezTo>
                  <a:cubicBezTo>
                    <a:pt x="111" y="141"/>
                    <a:pt x="110" y="137"/>
                    <a:pt x="112" y="134"/>
                  </a:cubicBezTo>
                  <a:cubicBezTo>
                    <a:pt x="114" y="131"/>
                    <a:pt x="118" y="129"/>
                    <a:pt x="119" y="126"/>
                  </a:cubicBezTo>
                  <a:cubicBezTo>
                    <a:pt x="120" y="126"/>
                    <a:pt x="121" y="126"/>
                    <a:pt x="122" y="126"/>
                  </a:cubicBezTo>
                  <a:cubicBezTo>
                    <a:pt x="122" y="126"/>
                    <a:pt x="130" y="125"/>
                    <a:pt x="131" y="125"/>
                  </a:cubicBezTo>
                  <a:cubicBezTo>
                    <a:pt x="133" y="126"/>
                    <a:pt x="135" y="127"/>
                    <a:pt x="136" y="127"/>
                  </a:cubicBezTo>
                  <a:cubicBezTo>
                    <a:pt x="137" y="127"/>
                    <a:pt x="138" y="130"/>
                    <a:pt x="138" y="130"/>
                  </a:cubicBezTo>
                  <a:cubicBezTo>
                    <a:pt x="140" y="132"/>
                    <a:pt x="141" y="131"/>
                    <a:pt x="142" y="133"/>
                  </a:cubicBezTo>
                  <a:cubicBezTo>
                    <a:pt x="144" y="133"/>
                    <a:pt x="145" y="139"/>
                    <a:pt x="146" y="141"/>
                  </a:cubicBezTo>
                  <a:cubicBezTo>
                    <a:pt x="147" y="143"/>
                    <a:pt x="149" y="145"/>
                    <a:pt x="150" y="147"/>
                  </a:cubicBezTo>
                  <a:cubicBezTo>
                    <a:pt x="150" y="148"/>
                    <a:pt x="150" y="149"/>
                    <a:pt x="150" y="150"/>
                  </a:cubicBezTo>
                  <a:cubicBezTo>
                    <a:pt x="152" y="154"/>
                    <a:pt x="155" y="159"/>
                    <a:pt x="158" y="162"/>
                  </a:cubicBezTo>
                  <a:cubicBezTo>
                    <a:pt x="161" y="165"/>
                    <a:pt x="159" y="169"/>
                    <a:pt x="166" y="172"/>
                  </a:cubicBezTo>
                  <a:cubicBezTo>
                    <a:pt x="167" y="170"/>
                    <a:pt x="169" y="169"/>
                    <a:pt x="170" y="167"/>
                  </a:cubicBezTo>
                  <a:cubicBezTo>
                    <a:pt x="172" y="165"/>
                    <a:pt x="170" y="161"/>
                    <a:pt x="170" y="159"/>
                  </a:cubicBezTo>
                  <a:cubicBezTo>
                    <a:pt x="171" y="153"/>
                    <a:pt x="167" y="148"/>
                    <a:pt x="165" y="142"/>
                  </a:cubicBezTo>
                  <a:cubicBezTo>
                    <a:pt x="165" y="141"/>
                    <a:pt x="165" y="139"/>
                    <a:pt x="164" y="137"/>
                  </a:cubicBezTo>
                  <a:cubicBezTo>
                    <a:pt x="161" y="133"/>
                    <a:pt x="161" y="133"/>
                    <a:pt x="163" y="127"/>
                  </a:cubicBezTo>
                  <a:cubicBezTo>
                    <a:pt x="167" y="127"/>
                    <a:pt x="170" y="127"/>
                    <a:pt x="172" y="128"/>
                  </a:cubicBezTo>
                  <a:cubicBezTo>
                    <a:pt x="173" y="127"/>
                    <a:pt x="182" y="129"/>
                    <a:pt x="183" y="129"/>
                  </a:cubicBezTo>
                  <a:cubicBezTo>
                    <a:pt x="185" y="128"/>
                    <a:pt x="198" y="130"/>
                    <a:pt x="200" y="131"/>
                  </a:cubicBezTo>
                  <a:cubicBezTo>
                    <a:pt x="201" y="131"/>
                    <a:pt x="202" y="132"/>
                    <a:pt x="203" y="133"/>
                  </a:cubicBezTo>
                  <a:cubicBezTo>
                    <a:pt x="205" y="133"/>
                    <a:pt x="207" y="133"/>
                    <a:pt x="209" y="134"/>
                  </a:cubicBezTo>
                  <a:cubicBezTo>
                    <a:pt x="209" y="134"/>
                    <a:pt x="209" y="135"/>
                    <a:pt x="210" y="136"/>
                  </a:cubicBezTo>
                  <a:cubicBezTo>
                    <a:pt x="211" y="136"/>
                    <a:pt x="212" y="137"/>
                    <a:pt x="213" y="137"/>
                  </a:cubicBezTo>
                  <a:cubicBezTo>
                    <a:pt x="214" y="137"/>
                    <a:pt x="215" y="137"/>
                    <a:pt x="216" y="137"/>
                  </a:cubicBezTo>
                  <a:cubicBezTo>
                    <a:pt x="220" y="139"/>
                    <a:pt x="225" y="141"/>
                    <a:pt x="229" y="144"/>
                  </a:cubicBezTo>
                  <a:cubicBezTo>
                    <a:pt x="229" y="144"/>
                    <a:pt x="229" y="144"/>
                    <a:pt x="229" y="143"/>
                  </a:cubicBezTo>
                  <a:cubicBezTo>
                    <a:pt x="230" y="144"/>
                    <a:pt x="232" y="144"/>
                    <a:pt x="233" y="144"/>
                  </a:cubicBezTo>
                  <a:cubicBezTo>
                    <a:pt x="233" y="144"/>
                    <a:pt x="234" y="143"/>
                    <a:pt x="235" y="143"/>
                  </a:cubicBezTo>
                  <a:cubicBezTo>
                    <a:pt x="236" y="144"/>
                    <a:pt x="237" y="145"/>
                    <a:pt x="238" y="146"/>
                  </a:cubicBezTo>
                  <a:cubicBezTo>
                    <a:pt x="239" y="144"/>
                    <a:pt x="244" y="147"/>
                    <a:pt x="245" y="147"/>
                  </a:cubicBezTo>
                  <a:cubicBezTo>
                    <a:pt x="247" y="148"/>
                    <a:pt x="249" y="146"/>
                    <a:pt x="250" y="146"/>
                  </a:cubicBezTo>
                  <a:cubicBezTo>
                    <a:pt x="251" y="146"/>
                    <a:pt x="251" y="147"/>
                    <a:pt x="253" y="147"/>
                  </a:cubicBezTo>
                  <a:cubicBezTo>
                    <a:pt x="259" y="145"/>
                    <a:pt x="262" y="142"/>
                    <a:pt x="266" y="140"/>
                  </a:cubicBezTo>
                  <a:cubicBezTo>
                    <a:pt x="267" y="136"/>
                    <a:pt x="271" y="133"/>
                    <a:pt x="271" y="131"/>
                  </a:cubicBezTo>
                  <a:cubicBezTo>
                    <a:pt x="271" y="131"/>
                    <a:pt x="271" y="130"/>
                    <a:pt x="271" y="130"/>
                  </a:cubicBezTo>
                  <a:cubicBezTo>
                    <a:pt x="271" y="130"/>
                    <a:pt x="271" y="130"/>
                    <a:pt x="270" y="130"/>
                  </a:cubicBezTo>
                  <a:close/>
                  <a:moveTo>
                    <a:pt x="170" y="55"/>
                  </a:moveTo>
                  <a:cubicBezTo>
                    <a:pt x="168" y="56"/>
                    <a:pt x="168" y="55"/>
                    <a:pt x="166" y="55"/>
                  </a:cubicBezTo>
                  <a:cubicBezTo>
                    <a:pt x="164" y="55"/>
                    <a:pt x="159" y="55"/>
                    <a:pt x="156" y="55"/>
                  </a:cubicBezTo>
                  <a:cubicBezTo>
                    <a:pt x="154" y="55"/>
                    <a:pt x="151" y="55"/>
                    <a:pt x="149" y="54"/>
                  </a:cubicBezTo>
                  <a:cubicBezTo>
                    <a:pt x="146" y="57"/>
                    <a:pt x="143" y="54"/>
                    <a:pt x="139" y="55"/>
                  </a:cubicBezTo>
                  <a:cubicBezTo>
                    <a:pt x="136" y="56"/>
                    <a:pt x="133" y="57"/>
                    <a:pt x="130" y="57"/>
                  </a:cubicBezTo>
                  <a:cubicBezTo>
                    <a:pt x="130" y="57"/>
                    <a:pt x="129" y="56"/>
                    <a:pt x="129" y="56"/>
                  </a:cubicBezTo>
                  <a:cubicBezTo>
                    <a:pt x="125" y="59"/>
                    <a:pt x="115" y="57"/>
                    <a:pt x="110" y="56"/>
                  </a:cubicBezTo>
                  <a:cubicBezTo>
                    <a:pt x="108" y="56"/>
                    <a:pt x="108" y="57"/>
                    <a:pt x="107" y="58"/>
                  </a:cubicBezTo>
                  <a:cubicBezTo>
                    <a:pt x="106" y="58"/>
                    <a:pt x="104" y="57"/>
                    <a:pt x="103" y="58"/>
                  </a:cubicBezTo>
                  <a:cubicBezTo>
                    <a:pt x="100" y="60"/>
                    <a:pt x="95" y="61"/>
                    <a:pt x="92" y="62"/>
                  </a:cubicBezTo>
                  <a:cubicBezTo>
                    <a:pt x="91" y="62"/>
                    <a:pt x="89" y="61"/>
                    <a:pt x="88" y="61"/>
                  </a:cubicBezTo>
                  <a:cubicBezTo>
                    <a:pt x="88" y="61"/>
                    <a:pt x="87" y="60"/>
                    <a:pt x="87" y="60"/>
                  </a:cubicBezTo>
                  <a:cubicBezTo>
                    <a:pt x="87" y="58"/>
                    <a:pt x="90" y="55"/>
                    <a:pt x="92" y="54"/>
                  </a:cubicBezTo>
                  <a:cubicBezTo>
                    <a:pt x="92" y="54"/>
                    <a:pt x="93" y="53"/>
                    <a:pt x="94" y="53"/>
                  </a:cubicBezTo>
                  <a:cubicBezTo>
                    <a:pt x="95" y="52"/>
                    <a:pt x="96" y="52"/>
                    <a:pt x="96" y="51"/>
                  </a:cubicBezTo>
                  <a:cubicBezTo>
                    <a:pt x="99" y="49"/>
                    <a:pt x="102" y="49"/>
                    <a:pt x="104" y="48"/>
                  </a:cubicBezTo>
                  <a:cubicBezTo>
                    <a:pt x="106" y="48"/>
                    <a:pt x="108" y="47"/>
                    <a:pt x="110" y="47"/>
                  </a:cubicBezTo>
                  <a:cubicBezTo>
                    <a:pt x="111" y="46"/>
                    <a:pt x="117" y="47"/>
                    <a:pt x="117" y="47"/>
                  </a:cubicBezTo>
                  <a:cubicBezTo>
                    <a:pt x="120" y="46"/>
                    <a:pt x="125" y="47"/>
                    <a:pt x="126" y="46"/>
                  </a:cubicBezTo>
                  <a:cubicBezTo>
                    <a:pt x="129" y="45"/>
                    <a:pt x="132" y="44"/>
                    <a:pt x="135" y="45"/>
                  </a:cubicBezTo>
                  <a:cubicBezTo>
                    <a:pt x="139" y="46"/>
                    <a:pt x="142" y="45"/>
                    <a:pt x="148" y="45"/>
                  </a:cubicBezTo>
                  <a:cubicBezTo>
                    <a:pt x="151" y="45"/>
                    <a:pt x="154" y="45"/>
                    <a:pt x="156" y="45"/>
                  </a:cubicBezTo>
                  <a:cubicBezTo>
                    <a:pt x="157" y="45"/>
                    <a:pt x="158" y="44"/>
                    <a:pt x="160" y="44"/>
                  </a:cubicBezTo>
                  <a:cubicBezTo>
                    <a:pt x="162" y="44"/>
                    <a:pt x="163" y="46"/>
                    <a:pt x="166" y="44"/>
                  </a:cubicBezTo>
                  <a:cubicBezTo>
                    <a:pt x="167" y="45"/>
                    <a:pt x="169" y="45"/>
                    <a:pt x="170" y="46"/>
                  </a:cubicBezTo>
                  <a:cubicBezTo>
                    <a:pt x="172" y="47"/>
                    <a:pt x="172" y="51"/>
                    <a:pt x="172" y="53"/>
                  </a:cubicBezTo>
                  <a:cubicBezTo>
                    <a:pt x="172" y="54"/>
                    <a:pt x="171" y="54"/>
                    <a:pt x="170" y="55"/>
                  </a:cubicBezTo>
                  <a:close/>
                  <a:moveTo>
                    <a:pt x="94" y="23"/>
                  </a:moveTo>
                  <a:cubicBezTo>
                    <a:pt x="95" y="22"/>
                    <a:pt x="96" y="21"/>
                    <a:pt x="96" y="21"/>
                  </a:cubicBezTo>
                  <a:cubicBezTo>
                    <a:pt x="97" y="20"/>
                    <a:pt x="99" y="21"/>
                    <a:pt x="100" y="21"/>
                  </a:cubicBezTo>
                  <a:cubicBezTo>
                    <a:pt x="104" y="19"/>
                    <a:pt x="109" y="19"/>
                    <a:pt x="113" y="19"/>
                  </a:cubicBezTo>
                  <a:cubicBezTo>
                    <a:pt x="122" y="18"/>
                    <a:pt x="130" y="21"/>
                    <a:pt x="135" y="20"/>
                  </a:cubicBezTo>
                  <a:cubicBezTo>
                    <a:pt x="140" y="19"/>
                    <a:pt x="156" y="16"/>
                    <a:pt x="159" y="17"/>
                  </a:cubicBezTo>
                  <a:cubicBezTo>
                    <a:pt x="159" y="16"/>
                    <a:pt x="159" y="16"/>
                    <a:pt x="159" y="16"/>
                  </a:cubicBezTo>
                  <a:cubicBezTo>
                    <a:pt x="161" y="17"/>
                    <a:pt x="164" y="17"/>
                    <a:pt x="166" y="18"/>
                  </a:cubicBezTo>
                  <a:cubicBezTo>
                    <a:pt x="168" y="17"/>
                    <a:pt x="173" y="19"/>
                    <a:pt x="174" y="19"/>
                  </a:cubicBezTo>
                  <a:cubicBezTo>
                    <a:pt x="175" y="20"/>
                    <a:pt x="175" y="21"/>
                    <a:pt x="176" y="21"/>
                  </a:cubicBezTo>
                  <a:cubicBezTo>
                    <a:pt x="176" y="22"/>
                    <a:pt x="175" y="27"/>
                    <a:pt x="174" y="28"/>
                  </a:cubicBezTo>
                  <a:cubicBezTo>
                    <a:pt x="174" y="29"/>
                    <a:pt x="174" y="29"/>
                    <a:pt x="174" y="29"/>
                  </a:cubicBezTo>
                  <a:cubicBezTo>
                    <a:pt x="148" y="29"/>
                    <a:pt x="120" y="27"/>
                    <a:pt x="102" y="32"/>
                  </a:cubicBezTo>
                  <a:cubicBezTo>
                    <a:pt x="102" y="32"/>
                    <a:pt x="97" y="32"/>
                    <a:pt x="96" y="32"/>
                  </a:cubicBezTo>
                  <a:cubicBezTo>
                    <a:pt x="96" y="32"/>
                    <a:pt x="88" y="33"/>
                    <a:pt x="87" y="33"/>
                  </a:cubicBezTo>
                  <a:cubicBezTo>
                    <a:pt x="86" y="32"/>
                    <a:pt x="85" y="31"/>
                    <a:pt x="84" y="30"/>
                  </a:cubicBezTo>
                  <a:cubicBezTo>
                    <a:pt x="85" y="27"/>
                    <a:pt x="91" y="24"/>
                    <a:pt x="94" y="23"/>
                  </a:cubicBezTo>
                  <a:close/>
                  <a:moveTo>
                    <a:pt x="121" y="83"/>
                  </a:moveTo>
                  <a:cubicBezTo>
                    <a:pt x="119" y="84"/>
                    <a:pt x="113" y="84"/>
                    <a:pt x="111" y="84"/>
                  </a:cubicBezTo>
                  <a:cubicBezTo>
                    <a:pt x="107" y="84"/>
                    <a:pt x="103" y="85"/>
                    <a:pt x="100" y="85"/>
                  </a:cubicBezTo>
                  <a:cubicBezTo>
                    <a:pt x="98" y="85"/>
                    <a:pt x="96" y="85"/>
                    <a:pt x="95" y="85"/>
                  </a:cubicBezTo>
                  <a:cubicBezTo>
                    <a:pt x="94" y="86"/>
                    <a:pt x="94" y="86"/>
                    <a:pt x="94" y="86"/>
                  </a:cubicBezTo>
                  <a:cubicBezTo>
                    <a:pt x="93" y="86"/>
                    <a:pt x="92" y="86"/>
                    <a:pt x="90" y="86"/>
                  </a:cubicBezTo>
                  <a:cubicBezTo>
                    <a:pt x="86" y="88"/>
                    <a:pt x="85" y="89"/>
                    <a:pt x="80" y="88"/>
                  </a:cubicBezTo>
                  <a:cubicBezTo>
                    <a:pt x="80" y="86"/>
                    <a:pt x="82" y="83"/>
                    <a:pt x="82" y="82"/>
                  </a:cubicBezTo>
                  <a:cubicBezTo>
                    <a:pt x="83" y="78"/>
                    <a:pt x="90" y="77"/>
                    <a:pt x="94" y="75"/>
                  </a:cubicBezTo>
                  <a:cubicBezTo>
                    <a:pt x="95" y="75"/>
                    <a:pt x="96" y="75"/>
                    <a:pt x="98" y="75"/>
                  </a:cubicBezTo>
                  <a:cubicBezTo>
                    <a:pt x="98" y="75"/>
                    <a:pt x="103" y="74"/>
                    <a:pt x="103" y="74"/>
                  </a:cubicBezTo>
                  <a:cubicBezTo>
                    <a:pt x="103" y="74"/>
                    <a:pt x="105" y="75"/>
                    <a:pt x="106" y="75"/>
                  </a:cubicBezTo>
                  <a:cubicBezTo>
                    <a:pt x="110" y="74"/>
                    <a:pt x="118" y="74"/>
                    <a:pt x="122" y="72"/>
                  </a:cubicBezTo>
                  <a:cubicBezTo>
                    <a:pt x="123" y="72"/>
                    <a:pt x="131" y="73"/>
                    <a:pt x="132" y="73"/>
                  </a:cubicBezTo>
                  <a:cubicBezTo>
                    <a:pt x="133" y="74"/>
                    <a:pt x="148" y="72"/>
                    <a:pt x="148" y="72"/>
                  </a:cubicBezTo>
                  <a:cubicBezTo>
                    <a:pt x="149" y="72"/>
                    <a:pt x="149" y="72"/>
                    <a:pt x="149" y="71"/>
                  </a:cubicBezTo>
                  <a:cubicBezTo>
                    <a:pt x="149" y="71"/>
                    <a:pt x="149" y="71"/>
                    <a:pt x="149" y="71"/>
                  </a:cubicBezTo>
                  <a:cubicBezTo>
                    <a:pt x="149" y="71"/>
                    <a:pt x="153" y="73"/>
                    <a:pt x="153" y="73"/>
                  </a:cubicBezTo>
                  <a:cubicBezTo>
                    <a:pt x="159" y="70"/>
                    <a:pt x="164" y="72"/>
                    <a:pt x="169" y="73"/>
                  </a:cubicBezTo>
                  <a:cubicBezTo>
                    <a:pt x="171" y="75"/>
                    <a:pt x="170" y="79"/>
                    <a:pt x="170" y="81"/>
                  </a:cubicBezTo>
                  <a:cubicBezTo>
                    <a:pt x="169" y="82"/>
                    <a:pt x="168" y="82"/>
                    <a:pt x="168" y="83"/>
                  </a:cubicBezTo>
                  <a:cubicBezTo>
                    <a:pt x="162" y="83"/>
                    <a:pt x="154" y="82"/>
                    <a:pt x="148" y="83"/>
                  </a:cubicBezTo>
                  <a:cubicBezTo>
                    <a:pt x="147" y="83"/>
                    <a:pt x="142" y="82"/>
                    <a:pt x="142" y="82"/>
                  </a:cubicBezTo>
                  <a:cubicBezTo>
                    <a:pt x="140" y="83"/>
                    <a:pt x="135" y="83"/>
                    <a:pt x="133" y="82"/>
                  </a:cubicBezTo>
                  <a:cubicBezTo>
                    <a:pt x="130" y="84"/>
                    <a:pt x="122" y="83"/>
                    <a:pt x="121" y="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5" name="Freeform 56">
              <a:extLst>
                <a:ext uri="{FF2B5EF4-FFF2-40B4-BE49-F238E27FC236}">
                  <a16:creationId xmlns="" xmlns:a16="http://schemas.microsoft.com/office/drawing/2014/main" id="{45890708-72B4-E349-81A3-44CBFC2E7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7276" y="3024188"/>
              <a:ext cx="220663" cy="657225"/>
            </a:xfrm>
            <a:custGeom>
              <a:avLst/>
              <a:gdLst>
                <a:gd name="T0" fmla="*/ 67 w 73"/>
                <a:gd name="T1" fmla="*/ 1 h 215"/>
                <a:gd name="T2" fmla="*/ 69 w 73"/>
                <a:gd name="T3" fmla="*/ 18 h 215"/>
                <a:gd name="T4" fmla="*/ 65 w 73"/>
                <a:gd name="T5" fmla="*/ 37 h 215"/>
                <a:gd name="T6" fmla="*/ 67 w 73"/>
                <a:gd name="T7" fmla="*/ 53 h 215"/>
                <a:gd name="T8" fmla="*/ 68 w 73"/>
                <a:gd name="T9" fmla="*/ 65 h 215"/>
                <a:gd name="T10" fmla="*/ 68 w 73"/>
                <a:gd name="T11" fmla="*/ 74 h 215"/>
                <a:gd name="T12" fmla="*/ 67 w 73"/>
                <a:gd name="T13" fmla="*/ 91 h 215"/>
                <a:gd name="T14" fmla="*/ 69 w 73"/>
                <a:gd name="T15" fmla="*/ 99 h 215"/>
                <a:gd name="T16" fmla="*/ 71 w 73"/>
                <a:gd name="T17" fmla="*/ 107 h 215"/>
                <a:gd name="T18" fmla="*/ 73 w 73"/>
                <a:gd name="T19" fmla="*/ 114 h 215"/>
                <a:gd name="T20" fmla="*/ 69 w 73"/>
                <a:gd name="T21" fmla="*/ 118 h 215"/>
                <a:gd name="T22" fmla="*/ 68 w 73"/>
                <a:gd name="T23" fmla="*/ 130 h 215"/>
                <a:gd name="T24" fmla="*/ 67 w 73"/>
                <a:gd name="T25" fmla="*/ 137 h 215"/>
                <a:gd name="T26" fmla="*/ 67 w 73"/>
                <a:gd name="T27" fmla="*/ 148 h 215"/>
                <a:gd name="T28" fmla="*/ 65 w 73"/>
                <a:gd name="T29" fmla="*/ 157 h 215"/>
                <a:gd name="T30" fmla="*/ 64 w 73"/>
                <a:gd name="T31" fmla="*/ 159 h 215"/>
                <a:gd name="T32" fmla="*/ 63 w 73"/>
                <a:gd name="T33" fmla="*/ 160 h 215"/>
                <a:gd name="T34" fmla="*/ 63 w 73"/>
                <a:gd name="T35" fmla="*/ 168 h 215"/>
                <a:gd name="T36" fmla="*/ 64 w 73"/>
                <a:gd name="T37" fmla="*/ 186 h 215"/>
                <a:gd name="T38" fmla="*/ 65 w 73"/>
                <a:gd name="T39" fmla="*/ 197 h 215"/>
                <a:gd name="T40" fmla="*/ 65 w 73"/>
                <a:gd name="T41" fmla="*/ 208 h 215"/>
                <a:gd name="T42" fmla="*/ 61 w 73"/>
                <a:gd name="T43" fmla="*/ 215 h 215"/>
                <a:gd name="T44" fmla="*/ 55 w 73"/>
                <a:gd name="T45" fmla="*/ 208 h 215"/>
                <a:gd name="T46" fmla="*/ 53 w 73"/>
                <a:gd name="T47" fmla="*/ 204 h 215"/>
                <a:gd name="T48" fmla="*/ 48 w 73"/>
                <a:gd name="T49" fmla="*/ 186 h 215"/>
                <a:gd name="T50" fmla="*/ 48 w 73"/>
                <a:gd name="T51" fmla="*/ 178 h 215"/>
                <a:gd name="T52" fmla="*/ 45 w 73"/>
                <a:gd name="T53" fmla="*/ 147 h 215"/>
                <a:gd name="T54" fmla="*/ 33 w 73"/>
                <a:gd name="T55" fmla="*/ 153 h 215"/>
                <a:gd name="T56" fmla="*/ 18 w 73"/>
                <a:gd name="T57" fmla="*/ 161 h 215"/>
                <a:gd name="T58" fmla="*/ 11 w 73"/>
                <a:gd name="T59" fmla="*/ 163 h 215"/>
                <a:gd name="T60" fmla="*/ 4 w 73"/>
                <a:gd name="T61" fmla="*/ 155 h 215"/>
                <a:gd name="T62" fmla="*/ 0 w 73"/>
                <a:gd name="T63" fmla="*/ 147 h 215"/>
                <a:gd name="T64" fmla="*/ 0 w 73"/>
                <a:gd name="T65" fmla="*/ 138 h 215"/>
                <a:gd name="T66" fmla="*/ 0 w 73"/>
                <a:gd name="T67" fmla="*/ 127 h 215"/>
                <a:gd name="T68" fmla="*/ 8 w 73"/>
                <a:gd name="T69" fmla="*/ 112 h 215"/>
                <a:gd name="T70" fmla="*/ 12 w 73"/>
                <a:gd name="T71" fmla="*/ 90 h 215"/>
                <a:gd name="T72" fmla="*/ 12 w 73"/>
                <a:gd name="T73" fmla="*/ 73 h 215"/>
                <a:gd name="T74" fmla="*/ 13 w 73"/>
                <a:gd name="T75" fmla="*/ 64 h 215"/>
                <a:gd name="T76" fmla="*/ 18 w 73"/>
                <a:gd name="T77" fmla="*/ 47 h 215"/>
                <a:gd name="T78" fmla="*/ 24 w 73"/>
                <a:gd name="T79" fmla="*/ 41 h 215"/>
                <a:gd name="T80" fmla="*/ 32 w 73"/>
                <a:gd name="T81" fmla="*/ 39 h 215"/>
                <a:gd name="T82" fmla="*/ 38 w 73"/>
                <a:gd name="T83" fmla="*/ 47 h 215"/>
                <a:gd name="T84" fmla="*/ 28 w 73"/>
                <a:gd name="T85" fmla="*/ 62 h 215"/>
                <a:gd name="T86" fmla="*/ 31 w 73"/>
                <a:gd name="T87" fmla="*/ 81 h 215"/>
                <a:gd name="T88" fmla="*/ 31 w 73"/>
                <a:gd name="T89" fmla="*/ 89 h 215"/>
                <a:gd name="T90" fmla="*/ 30 w 73"/>
                <a:gd name="T91" fmla="*/ 99 h 215"/>
                <a:gd name="T92" fmla="*/ 48 w 73"/>
                <a:gd name="T93" fmla="*/ 115 h 215"/>
                <a:gd name="T94" fmla="*/ 50 w 73"/>
                <a:gd name="T95" fmla="*/ 115 h 215"/>
                <a:gd name="T96" fmla="*/ 51 w 73"/>
                <a:gd name="T97" fmla="*/ 109 h 215"/>
                <a:gd name="T98" fmla="*/ 55 w 73"/>
                <a:gd name="T99" fmla="*/ 79 h 215"/>
                <a:gd name="T100" fmla="*/ 53 w 73"/>
                <a:gd name="T101" fmla="*/ 35 h 215"/>
                <a:gd name="T102" fmla="*/ 60 w 73"/>
                <a:gd name="T103" fmla="*/ 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3" h="215">
                  <a:moveTo>
                    <a:pt x="65" y="0"/>
                  </a:moveTo>
                  <a:cubicBezTo>
                    <a:pt x="66" y="0"/>
                    <a:pt x="67" y="0"/>
                    <a:pt x="67" y="1"/>
                  </a:cubicBezTo>
                  <a:cubicBezTo>
                    <a:pt x="70" y="3"/>
                    <a:pt x="68" y="10"/>
                    <a:pt x="69" y="15"/>
                  </a:cubicBezTo>
                  <a:cubicBezTo>
                    <a:pt x="69" y="16"/>
                    <a:pt x="69" y="17"/>
                    <a:pt x="69" y="18"/>
                  </a:cubicBezTo>
                  <a:cubicBezTo>
                    <a:pt x="71" y="22"/>
                    <a:pt x="69" y="30"/>
                    <a:pt x="67" y="34"/>
                  </a:cubicBezTo>
                  <a:cubicBezTo>
                    <a:pt x="66" y="35"/>
                    <a:pt x="66" y="37"/>
                    <a:pt x="65" y="37"/>
                  </a:cubicBezTo>
                  <a:cubicBezTo>
                    <a:pt x="64" y="39"/>
                    <a:pt x="65" y="45"/>
                    <a:pt x="66" y="46"/>
                  </a:cubicBezTo>
                  <a:cubicBezTo>
                    <a:pt x="66" y="47"/>
                    <a:pt x="66" y="51"/>
                    <a:pt x="67" y="53"/>
                  </a:cubicBezTo>
                  <a:cubicBezTo>
                    <a:pt x="67" y="55"/>
                    <a:pt x="67" y="57"/>
                    <a:pt x="67" y="59"/>
                  </a:cubicBezTo>
                  <a:cubicBezTo>
                    <a:pt x="67" y="61"/>
                    <a:pt x="67" y="63"/>
                    <a:pt x="68" y="65"/>
                  </a:cubicBezTo>
                  <a:cubicBezTo>
                    <a:pt x="68" y="67"/>
                    <a:pt x="67" y="70"/>
                    <a:pt x="67" y="71"/>
                  </a:cubicBezTo>
                  <a:cubicBezTo>
                    <a:pt x="67" y="71"/>
                    <a:pt x="68" y="73"/>
                    <a:pt x="68" y="74"/>
                  </a:cubicBezTo>
                  <a:cubicBezTo>
                    <a:pt x="69" y="76"/>
                    <a:pt x="67" y="82"/>
                    <a:pt x="68" y="85"/>
                  </a:cubicBezTo>
                  <a:cubicBezTo>
                    <a:pt x="68" y="86"/>
                    <a:pt x="65" y="89"/>
                    <a:pt x="67" y="91"/>
                  </a:cubicBezTo>
                  <a:cubicBezTo>
                    <a:pt x="67" y="92"/>
                    <a:pt x="66" y="94"/>
                    <a:pt x="67" y="95"/>
                  </a:cubicBezTo>
                  <a:cubicBezTo>
                    <a:pt x="68" y="97"/>
                    <a:pt x="68" y="98"/>
                    <a:pt x="69" y="99"/>
                  </a:cubicBezTo>
                  <a:cubicBezTo>
                    <a:pt x="69" y="101"/>
                    <a:pt x="69" y="104"/>
                    <a:pt x="69" y="106"/>
                  </a:cubicBezTo>
                  <a:cubicBezTo>
                    <a:pt x="70" y="106"/>
                    <a:pt x="71" y="107"/>
                    <a:pt x="71" y="107"/>
                  </a:cubicBezTo>
                  <a:cubicBezTo>
                    <a:pt x="72" y="109"/>
                    <a:pt x="71" y="110"/>
                    <a:pt x="72" y="112"/>
                  </a:cubicBezTo>
                  <a:cubicBezTo>
                    <a:pt x="72" y="113"/>
                    <a:pt x="73" y="112"/>
                    <a:pt x="73" y="114"/>
                  </a:cubicBezTo>
                  <a:cubicBezTo>
                    <a:pt x="72" y="114"/>
                    <a:pt x="71" y="116"/>
                    <a:pt x="72" y="117"/>
                  </a:cubicBezTo>
                  <a:cubicBezTo>
                    <a:pt x="71" y="117"/>
                    <a:pt x="70" y="118"/>
                    <a:pt x="69" y="118"/>
                  </a:cubicBezTo>
                  <a:cubicBezTo>
                    <a:pt x="69" y="119"/>
                    <a:pt x="67" y="127"/>
                    <a:pt x="67" y="127"/>
                  </a:cubicBezTo>
                  <a:cubicBezTo>
                    <a:pt x="67" y="128"/>
                    <a:pt x="68" y="129"/>
                    <a:pt x="68" y="130"/>
                  </a:cubicBezTo>
                  <a:cubicBezTo>
                    <a:pt x="68" y="132"/>
                    <a:pt x="68" y="133"/>
                    <a:pt x="68" y="134"/>
                  </a:cubicBezTo>
                  <a:cubicBezTo>
                    <a:pt x="68" y="135"/>
                    <a:pt x="67" y="138"/>
                    <a:pt x="67" y="137"/>
                  </a:cubicBezTo>
                  <a:cubicBezTo>
                    <a:pt x="67" y="138"/>
                    <a:pt x="67" y="138"/>
                    <a:pt x="67" y="139"/>
                  </a:cubicBezTo>
                  <a:cubicBezTo>
                    <a:pt x="67" y="139"/>
                    <a:pt x="66" y="148"/>
                    <a:pt x="67" y="148"/>
                  </a:cubicBezTo>
                  <a:cubicBezTo>
                    <a:pt x="67" y="148"/>
                    <a:pt x="67" y="149"/>
                    <a:pt x="67" y="149"/>
                  </a:cubicBezTo>
                  <a:cubicBezTo>
                    <a:pt x="66" y="152"/>
                    <a:pt x="64" y="155"/>
                    <a:pt x="65" y="157"/>
                  </a:cubicBezTo>
                  <a:cubicBezTo>
                    <a:pt x="65" y="157"/>
                    <a:pt x="65" y="158"/>
                    <a:pt x="65" y="158"/>
                  </a:cubicBezTo>
                  <a:cubicBezTo>
                    <a:pt x="65" y="158"/>
                    <a:pt x="65" y="158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4" y="160"/>
                    <a:pt x="64" y="160"/>
                    <a:pt x="63" y="160"/>
                  </a:cubicBezTo>
                  <a:cubicBezTo>
                    <a:pt x="63" y="162"/>
                    <a:pt x="63" y="164"/>
                    <a:pt x="63" y="166"/>
                  </a:cubicBezTo>
                  <a:cubicBezTo>
                    <a:pt x="63" y="167"/>
                    <a:pt x="63" y="167"/>
                    <a:pt x="63" y="168"/>
                  </a:cubicBezTo>
                  <a:cubicBezTo>
                    <a:pt x="61" y="173"/>
                    <a:pt x="64" y="179"/>
                    <a:pt x="65" y="181"/>
                  </a:cubicBezTo>
                  <a:cubicBezTo>
                    <a:pt x="65" y="183"/>
                    <a:pt x="65" y="184"/>
                    <a:pt x="64" y="186"/>
                  </a:cubicBezTo>
                  <a:cubicBezTo>
                    <a:pt x="64" y="186"/>
                    <a:pt x="64" y="186"/>
                    <a:pt x="64" y="186"/>
                  </a:cubicBezTo>
                  <a:cubicBezTo>
                    <a:pt x="64" y="186"/>
                    <a:pt x="65" y="197"/>
                    <a:pt x="65" y="197"/>
                  </a:cubicBezTo>
                  <a:cubicBezTo>
                    <a:pt x="65" y="197"/>
                    <a:pt x="64" y="201"/>
                    <a:pt x="64" y="201"/>
                  </a:cubicBezTo>
                  <a:cubicBezTo>
                    <a:pt x="65" y="202"/>
                    <a:pt x="65" y="207"/>
                    <a:pt x="65" y="208"/>
                  </a:cubicBezTo>
                  <a:cubicBezTo>
                    <a:pt x="65" y="209"/>
                    <a:pt x="64" y="209"/>
                    <a:pt x="63" y="209"/>
                  </a:cubicBezTo>
                  <a:cubicBezTo>
                    <a:pt x="63" y="211"/>
                    <a:pt x="63" y="214"/>
                    <a:pt x="61" y="215"/>
                  </a:cubicBezTo>
                  <a:cubicBezTo>
                    <a:pt x="60" y="215"/>
                    <a:pt x="61" y="215"/>
                    <a:pt x="60" y="215"/>
                  </a:cubicBezTo>
                  <a:cubicBezTo>
                    <a:pt x="57" y="213"/>
                    <a:pt x="58" y="210"/>
                    <a:pt x="55" y="208"/>
                  </a:cubicBezTo>
                  <a:cubicBezTo>
                    <a:pt x="55" y="208"/>
                    <a:pt x="56" y="208"/>
                    <a:pt x="56" y="207"/>
                  </a:cubicBezTo>
                  <a:cubicBezTo>
                    <a:pt x="56" y="206"/>
                    <a:pt x="54" y="205"/>
                    <a:pt x="53" y="204"/>
                  </a:cubicBezTo>
                  <a:cubicBezTo>
                    <a:pt x="52" y="202"/>
                    <a:pt x="53" y="199"/>
                    <a:pt x="52" y="197"/>
                  </a:cubicBezTo>
                  <a:cubicBezTo>
                    <a:pt x="51" y="194"/>
                    <a:pt x="50" y="188"/>
                    <a:pt x="48" y="186"/>
                  </a:cubicBezTo>
                  <a:cubicBezTo>
                    <a:pt x="48" y="185"/>
                    <a:pt x="49" y="183"/>
                    <a:pt x="49" y="182"/>
                  </a:cubicBezTo>
                  <a:cubicBezTo>
                    <a:pt x="48" y="181"/>
                    <a:pt x="48" y="179"/>
                    <a:pt x="48" y="178"/>
                  </a:cubicBezTo>
                  <a:cubicBezTo>
                    <a:pt x="48" y="174"/>
                    <a:pt x="49" y="168"/>
                    <a:pt x="48" y="166"/>
                  </a:cubicBezTo>
                  <a:cubicBezTo>
                    <a:pt x="46" y="163"/>
                    <a:pt x="51" y="148"/>
                    <a:pt x="45" y="147"/>
                  </a:cubicBezTo>
                  <a:cubicBezTo>
                    <a:pt x="43" y="148"/>
                    <a:pt x="40" y="148"/>
                    <a:pt x="38" y="149"/>
                  </a:cubicBezTo>
                  <a:cubicBezTo>
                    <a:pt x="37" y="150"/>
                    <a:pt x="35" y="152"/>
                    <a:pt x="33" y="153"/>
                  </a:cubicBezTo>
                  <a:cubicBezTo>
                    <a:pt x="33" y="153"/>
                    <a:pt x="23" y="157"/>
                    <a:pt x="23" y="157"/>
                  </a:cubicBezTo>
                  <a:cubicBezTo>
                    <a:pt x="21" y="158"/>
                    <a:pt x="20" y="160"/>
                    <a:pt x="18" y="161"/>
                  </a:cubicBezTo>
                  <a:cubicBezTo>
                    <a:pt x="16" y="161"/>
                    <a:pt x="15" y="161"/>
                    <a:pt x="13" y="161"/>
                  </a:cubicBezTo>
                  <a:cubicBezTo>
                    <a:pt x="13" y="162"/>
                    <a:pt x="12" y="162"/>
                    <a:pt x="11" y="163"/>
                  </a:cubicBezTo>
                  <a:cubicBezTo>
                    <a:pt x="8" y="164"/>
                    <a:pt x="5" y="159"/>
                    <a:pt x="4" y="157"/>
                  </a:cubicBezTo>
                  <a:cubicBezTo>
                    <a:pt x="4" y="156"/>
                    <a:pt x="4" y="156"/>
                    <a:pt x="4" y="155"/>
                  </a:cubicBezTo>
                  <a:cubicBezTo>
                    <a:pt x="2" y="152"/>
                    <a:pt x="2" y="150"/>
                    <a:pt x="0" y="148"/>
                  </a:cubicBezTo>
                  <a:cubicBezTo>
                    <a:pt x="1" y="147"/>
                    <a:pt x="0" y="146"/>
                    <a:pt x="0" y="147"/>
                  </a:cubicBezTo>
                  <a:cubicBezTo>
                    <a:pt x="0" y="147"/>
                    <a:pt x="0" y="144"/>
                    <a:pt x="0" y="144"/>
                  </a:cubicBezTo>
                  <a:cubicBezTo>
                    <a:pt x="0" y="142"/>
                    <a:pt x="0" y="138"/>
                    <a:pt x="0" y="138"/>
                  </a:cubicBezTo>
                  <a:cubicBezTo>
                    <a:pt x="2" y="137"/>
                    <a:pt x="1" y="129"/>
                    <a:pt x="0" y="127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26"/>
                    <a:pt x="1" y="124"/>
                    <a:pt x="0" y="123"/>
                  </a:cubicBezTo>
                  <a:cubicBezTo>
                    <a:pt x="2" y="119"/>
                    <a:pt x="7" y="115"/>
                    <a:pt x="8" y="112"/>
                  </a:cubicBezTo>
                  <a:cubicBezTo>
                    <a:pt x="8" y="111"/>
                    <a:pt x="8" y="110"/>
                    <a:pt x="8" y="109"/>
                  </a:cubicBezTo>
                  <a:cubicBezTo>
                    <a:pt x="10" y="104"/>
                    <a:pt x="10" y="93"/>
                    <a:pt x="12" y="90"/>
                  </a:cubicBezTo>
                  <a:cubicBezTo>
                    <a:pt x="12" y="87"/>
                    <a:pt x="12" y="85"/>
                    <a:pt x="12" y="83"/>
                  </a:cubicBezTo>
                  <a:cubicBezTo>
                    <a:pt x="12" y="79"/>
                    <a:pt x="11" y="76"/>
                    <a:pt x="12" y="73"/>
                  </a:cubicBezTo>
                  <a:cubicBezTo>
                    <a:pt x="13" y="70"/>
                    <a:pt x="13" y="66"/>
                    <a:pt x="14" y="65"/>
                  </a:cubicBezTo>
                  <a:cubicBezTo>
                    <a:pt x="14" y="64"/>
                    <a:pt x="14" y="64"/>
                    <a:pt x="13" y="64"/>
                  </a:cubicBezTo>
                  <a:cubicBezTo>
                    <a:pt x="13" y="63"/>
                    <a:pt x="15" y="60"/>
                    <a:pt x="14" y="58"/>
                  </a:cubicBezTo>
                  <a:cubicBezTo>
                    <a:pt x="16" y="55"/>
                    <a:pt x="17" y="50"/>
                    <a:pt x="18" y="47"/>
                  </a:cubicBezTo>
                  <a:cubicBezTo>
                    <a:pt x="19" y="47"/>
                    <a:pt x="20" y="46"/>
                    <a:pt x="21" y="45"/>
                  </a:cubicBezTo>
                  <a:cubicBezTo>
                    <a:pt x="23" y="44"/>
                    <a:pt x="21" y="42"/>
                    <a:pt x="24" y="41"/>
                  </a:cubicBezTo>
                  <a:cubicBezTo>
                    <a:pt x="24" y="41"/>
                    <a:pt x="24" y="40"/>
                    <a:pt x="24" y="40"/>
                  </a:cubicBezTo>
                  <a:cubicBezTo>
                    <a:pt x="26" y="40"/>
                    <a:pt x="31" y="38"/>
                    <a:pt x="32" y="39"/>
                  </a:cubicBezTo>
                  <a:cubicBezTo>
                    <a:pt x="33" y="40"/>
                    <a:pt x="33" y="41"/>
                    <a:pt x="34" y="43"/>
                  </a:cubicBezTo>
                  <a:cubicBezTo>
                    <a:pt x="35" y="44"/>
                    <a:pt x="37" y="45"/>
                    <a:pt x="38" y="47"/>
                  </a:cubicBezTo>
                  <a:cubicBezTo>
                    <a:pt x="39" y="48"/>
                    <a:pt x="39" y="49"/>
                    <a:pt x="38" y="50"/>
                  </a:cubicBezTo>
                  <a:cubicBezTo>
                    <a:pt x="37" y="59"/>
                    <a:pt x="31" y="56"/>
                    <a:pt x="28" y="62"/>
                  </a:cubicBezTo>
                  <a:cubicBezTo>
                    <a:pt x="27" y="65"/>
                    <a:pt x="30" y="74"/>
                    <a:pt x="31" y="76"/>
                  </a:cubicBezTo>
                  <a:cubicBezTo>
                    <a:pt x="32" y="78"/>
                    <a:pt x="31" y="80"/>
                    <a:pt x="31" y="81"/>
                  </a:cubicBezTo>
                  <a:cubicBezTo>
                    <a:pt x="31" y="82"/>
                    <a:pt x="31" y="84"/>
                    <a:pt x="30" y="85"/>
                  </a:cubicBezTo>
                  <a:cubicBezTo>
                    <a:pt x="30" y="86"/>
                    <a:pt x="31" y="88"/>
                    <a:pt x="31" y="89"/>
                  </a:cubicBezTo>
                  <a:cubicBezTo>
                    <a:pt x="31" y="92"/>
                    <a:pt x="30" y="93"/>
                    <a:pt x="30" y="94"/>
                  </a:cubicBezTo>
                  <a:cubicBezTo>
                    <a:pt x="29" y="95"/>
                    <a:pt x="30" y="99"/>
                    <a:pt x="30" y="99"/>
                  </a:cubicBezTo>
                  <a:cubicBezTo>
                    <a:pt x="28" y="100"/>
                    <a:pt x="27" y="110"/>
                    <a:pt x="28" y="111"/>
                  </a:cubicBezTo>
                  <a:cubicBezTo>
                    <a:pt x="30" y="115"/>
                    <a:pt x="41" y="114"/>
                    <a:pt x="48" y="115"/>
                  </a:cubicBezTo>
                  <a:cubicBezTo>
                    <a:pt x="48" y="114"/>
                    <a:pt x="48" y="115"/>
                    <a:pt x="49" y="114"/>
                  </a:cubicBezTo>
                  <a:cubicBezTo>
                    <a:pt x="49" y="115"/>
                    <a:pt x="49" y="115"/>
                    <a:pt x="50" y="115"/>
                  </a:cubicBezTo>
                  <a:cubicBezTo>
                    <a:pt x="51" y="113"/>
                    <a:pt x="51" y="113"/>
                    <a:pt x="52" y="111"/>
                  </a:cubicBezTo>
                  <a:cubicBezTo>
                    <a:pt x="51" y="111"/>
                    <a:pt x="51" y="111"/>
                    <a:pt x="51" y="109"/>
                  </a:cubicBezTo>
                  <a:cubicBezTo>
                    <a:pt x="56" y="105"/>
                    <a:pt x="55" y="98"/>
                    <a:pt x="56" y="90"/>
                  </a:cubicBezTo>
                  <a:cubicBezTo>
                    <a:pt x="56" y="87"/>
                    <a:pt x="55" y="83"/>
                    <a:pt x="55" y="79"/>
                  </a:cubicBezTo>
                  <a:cubicBezTo>
                    <a:pt x="57" y="77"/>
                    <a:pt x="56" y="67"/>
                    <a:pt x="56" y="63"/>
                  </a:cubicBezTo>
                  <a:cubicBezTo>
                    <a:pt x="56" y="50"/>
                    <a:pt x="57" y="44"/>
                    <a:pt x="53" y="35"/>
                  </a:cubicBezTo>
                  <a:cubicBezTo>
                    <a:pt x="53" y="30"/>
                    <a:pt x="53" y="25"/>
                    <a:pt x="53" y="19"/>
                  </a:cubicBezTo>
                  <a:cubicBezTo>
                    <a:pt x="57" y="17"/>
                    <a:pt x="58" y="5"/>
                    <a:pt x="60" y="4"/>
                  </a:cubicBezTo>
                  <a:cubicBezTo>
                    <a:pt x="61" y="2"/>
                    <a:pt x="64" y="2"/>
                    <a:pt x="6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6" name="Freeform 57">
              <a:extLst>
                <a:ext uri="{FF2B5EF4-FFF2-40B4-BE49-F238E27FC236}">
                  <a16:creationId xmlns="" xmlns:a16="http://schemas.microsoft.com/office/drawing/2014/main" id="{D1D1CD1A-0358-FC4A-904E-C9F31E4C1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8101" y="3040063"/>
              <a:ext cx="76200" cy="436563"/>
            </a:xfrm>
            <a:custGeom>
              <a:avLst/>
              <a:gdLst>
                <a:gd name="T0" fmla="*/ 10 w 25"/>
                <a:gd name="T1" fmla="*/ 0 h 143"/>
                <a:gd name="T2" fmla="*/ 16 w 25"/>
                <a:gd name="T3" fmla="*/ 0 h 143"/>
                <a:gd name="T4" fmla="*/ 24 w 25"/>
                <a:gd name="T5" fmla="*/ 12 h 143"/>
                <a:gd name="T6" fmla="*/ 25 w 25"/>
                <a:gd name="T7" fmla="*/ 18 h 143"/>
                <a:gd name="T8" fmla="*/ 23 w 25"/>
                <a:gd name="T9" fmla="*/ 24 h 143"/>
                <a:gd name="T10" fmla="*/ 22 w 25"/>
                <a:gd name="T11" fmla="*/ 26 h 143"/>
                <a:gd name="T12" fmla="*/ 22 w 25"/>
                <a:gd name="T13" fmla="*/ 26 h 143"/>
                <a:gd name="T14" fmla="*/ 21 w 25"/>
                <a:gd name="T15" fmla="*/ 29 h 143"/>
                <a:gd name="T16" fmla="*/ 19 w 25"/>
                <a:gd name="T17" fmla="*/ 32 h 143"/>
                <a:gd name="T18" fmla="*/ 21 w 25"/>
                <a:gd name="T19" fmla="*/ 48 h 143"/>
                <a:gd name="T20" fmla="*/ 21 w 25"/>
                <a:gd name="T21" fmla="*/ 64 h 143"/>
                <a:gd name="T22" fmla="*/ 21 w 25"/>
                <a:gd name="T23" fmla="*/ 64 h 143"/>
                <a:gd name="T24" fmla="*/ 17 w 25"/>
                <a:gd name="T25" fmla="*/ 69 h 143"/>
                <a:gd name="T26" fmla="*/ 17 w 25"/>
                <a:gd name="T27" fmla="*/ 76 h 143"/>
                <a:gd name="T28" fmla="*/ 17 w 25"/>
                <a:gd name="T29" fmla="*/ 76 h 143"/>
                <a:gd name="T30" fmla="*/ 17 w 25"/>
                <a:gd name="T31" fmla="*/ 81 h 143"/>
                <a:gd name="T32" fmla="*/ 17 w 25"/>
                <a:gd name="T33" fmla="*/ 90 h 143"/>
                <a:gd name="T34" fmla="*/ 17 w 25"/>
                <a:gd name="T35" fmla="*/ 91 h 143"/>
                <a:gd name="T36" fmla="*/ 18 w 25"/>
                <a:gd name="T37" fmla="*/ 97 h 143"/>
                <a:gd name="T38" fmla="*/ 17 w 25"/>
                <a:gd name="T39" fmla="*/ 100 h 143"/>
                <a:gd name="T40" fmla="*/ 17 w 25"/>
                <a:gd name="T41" fmla="*/ 100 h 143"/>
                <a:gd name="T42" fmla="*/ 18 w 25"/>
                <a:gd name="T43" fmla="*/ 100 h 143"/>
                <a:gd name="T44" fmla="*/ 18 w 25"/>
                <a:gd name="T45" fmla="*/ 102 h 143"/>
                <a:gd name="T46" fmla="*/ 18 w 25"/>
                <a:gd name="T47" fmla="*/ 108 h 143"/>
                <a:gd name="T48" fmla="*/ 17 w 25"/>
                <a:gd name="T49" fmla="*/ 108 h 143"/>
                <a:gd name="T50" fmla="*/ 17 w 25"/>
                <a:gd name="T51" fmla="*/ 113 h 143"/>
                <a:gd name="T52" fmla="*/ 16 w 25"/>
                <a:gd name="T53" fmla="*/ 117 h 143"/>
                <a:gd name="T54" fmla="*/ 16 w 25"/>
                <a:gd name="T55" fmla="*/ 118 h 143"/>
                <a:gd name="T56" fmla="*/ 15 w 25"/>
                <a:gd name="T57" fmla="*/ 119 h 143"/>
                <a:gd name="T58" fmla="*/ 15 w 25"/>
                <a:gd name="T59" fmla="*/ 121 h 143"/>
                <a:gd name="T60" fmla="*/ 12 w 25"/>
                <a:gd name="T61" fmla="*/ 130 h 143"/>
                <a:gd name="T62" fmla="*/ 5 w 25"/>
                <a:gd name="T63" fmla="*/ 142 h 143"/>
                <a:gd name="T64" fmla="*/ 3 w 25"/>
                <a:gd name="T65" fmla="*/ 141 h 143"/>
                <a:gd name="T66" fmla="*/ 0 w 25"/>
                <a:gd name="T67" fmla="*/ 129 h 143"/>
                <a:gd name="T68" fmla="*/ 1 w 25"/>
                <a:gd name="T69" fmla="*/ 127 h 143"/>
                <a:gd name="T70" fmla="*/ 4 w 25"/>
                <a:gd name="T71" fmla="*/ 126 h 143"/>
                <a:gd name="T72" fmla="*/ 5 w 25"/>
                <a:gd name="T73" fmla="*/ 126 h 143"/>
                <a:gd name="T74" fmla="*/ 8 w 25"/>
                <a:gd name="T75" fmla="*/ 123 h 143"/>
                <a:gd name="T76" fmla="*/ 9 w 25"/>
                <a:gd name="T77" fmla="*/ 114 h 143"/>
                <a:gd name="T78" fmla="*/ 9 w 25"/>
                <a:gd name="T79" fmla="*/ 104 h 143"/>
                <a:gd name="T80" fmla="*/ 9 w 25"/>
                <a:gd name="T81" fmla="*/ 92 h 143"/>
                <a:gd name="T82" fmla="*/ 8 w 25"/>
                <a:gd name="T83" fmla="*/ 83 h 143"/>
                <a:gd name="T84" fmla="*/ 9 w 25"/>
                <a:gd name="T85" fmla="*/ 62 h 143"/>
                <a:gd name="T86" fmla="*/ 8 w 25"/>
                <a:gd name="T87" fmla="*/ 58 h 143"/>
                <a:gd name="T88" fmla="*/ 8 w 25"/>
                <a:gd name="T89" fmla="*/ 57 h 143"/>
                <a:gd name="T90" fmla="*/ 9 w 25"/>
                <a:gd name="T91" fmla="*/ 52 h 143"/>
                <a:gd name="T92" fmla="*/ 10 w 25"/>
                <a:gd name="T93" fmla="*/ 52 h 143"/>
                <a:gd name="T94" fmla="*/ 9 w 25"/>
                <a:gd name="T95" fmla="*/ 48 h 143"/>
                <a:gd name="T96" fmla="*/ 9 w 25"/>
                <a:gd name="T97" fmla="*/ 34 h 143"/>
                <a:gd name="T98" fmla="*/ 9 w 25"/>
                <a:gd name="T99" fmla="*/ 25 h 143"/>
                <a:gd name="T100" fmla="*/ 8 w 25"/>
                <a:gd name="T101" fmla="*/ 20 h 143"/>
                <a:gd name="T102" fmla="*/ 9 w 25"/>
                <a:gd name="T103" fmla="*/ 11 h 143"/>
                <a:gd name="T104" fmla="*/ 10 w 25"/>
                <a:gd name="T10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" h="143">
                  <a:moveTo>
                    <a:pt x="10" y="0"/>
                  </a:moveTo>
                  <a:cubicBezTo>
                    <a:pt x="11" y="0"/>
                    <a:pt x="16" y="0"/>
                    <a:pt x="16" y="0"/>
                  </a:cubicBezTo>
                  <a:cubicBezTo>
                    <a:pt x="20" y="0"/>
                    <a:pt x="23" y="10"/>
                    <a:pt x="24" y="12"/>
                  </a:cubicBezTo>
                  <a:cubicBezTo>
                    <a:pt x="24" y="12"/>
                    <a:pt x="24" y="17"/>
                    <a:pt x="25" y="18"/>
                  </a:cubicBezTo>
                  <a:cubicBezTo>
                    <a:pt x="23" y="19"/>
                    <a:pt x="24" y="22"/>
                    <a:pt x="23" y="24"/>
                  </a:cubicBezTo>
                  <a:cubicBezTo>
                    <a:pt x="23" y="25"/>
                    <a:pt x="22" y="25"/>
                    <a:pt x="22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1" y="27"/>
                    <a:pt x="21" y="28"/>
                    <a:pt x="21" y="29"/>
                  </a:cubicBezTo>
                  <a:cubicBezTo>
                    <a:pt x="20" y="30"/>
                    <a:pt x="19" y="31"/>
                    <a:pt x="19" y="32"/>
                  </a:cubicBezTo>
                  <a:cubicBezTo>
                    <a:pt x="17" y="37"/>
                    <a:pt x="20" y="46"/>
                    <a:pt x="21" y="48"/>
                  </a:cubicBezTo>
                  <a:cubicBezTo>
                    <a:pt x="22" y="49"/>
                    <a:pt x="21" y="62"/>
                    <a:pt x="21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0" y="66"/>
                    <a:pt x="19" y="67"/>
                    <a:pt x="17" y="69"/>
                  </a:cubicBezTo>
                  <a:cubicBezTo>
                    <a:pt x="17" y="69"/>
                    <a:pt x="17" y="76"/>
                    <a:pt x="17" y="76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6" y="77"/>
                    <a:pt x="17" y="81"/>
                    <a:pt x="17" y="81"/>
                  </a:cubicBezTo>
                  <a:cubicBezTo>
                    <a:pt x="17" y="82"/>
                    <a:pt x="17" y="88"/>
                    <a:pt x="17" y="90"/>
                  </a:cubicBezTo>
                  <a:cubicBezTo>
                    <a:pt x="17" y="91"/>
                    <a:pt x="18" y="91"/>
                    <a:pt x="17" y="91"/>
                  </a:cubicBezTo>
                  <a:cubicBezTo>
                    <a:pt x="16" y="93"/>
                    <a:pt x="18" y="97"/>
                    <a:pt x="18" y="97"/>
                  </a:cubicBezTo>
                  <a:cubicBezTo>
                    <a:pt x="18" y="98"/>
                    <a:pt x="18" y="99"/>
                    <a:pt x="17" y="100"/>
                  </a:cubicBezTo>
                  <a:cubicBezTo>
                    <a:pt x="17" y="100"/>
                    <a:pt x="17" y="100"/>
                    <a:pt x="17" y="100"/>
                  </a:cubicBezTo>
                  <a:cubicBezTo>
                    <a:pt x="18" y="100"/>
                    <a:pt x="18" y="100"/>
                    <a:pt x="18" y="100"/>
                  </a:cubicBezTo>
                  <a:cubicBezTo>
                    <a:pt x="18" y="101"/>
                    <a:pt x="18" y="102"/>
                    <a:pt x="18" y="102"/>
                  </a:cubicBezTo>
                  <a:cubicBezTo>
                    <a:pt x="17" y="104"/>
                    <a:pt x="18" y="106"/>
                    <a:pt x="18" y="108"/>
                  </a:cubicBezTo>
                  <a:cubicBezTo>
                    <a:pt x="18" y="108"/>
                    <a:pt x="18" y="108"/>
                    <a:pt x="17" y="108"/>
                  </a:cubicBezTo>
                  <a:cubicBezTo>
                    <a:pt x="17" y="110"/>
                    <a:pt x="17" y="112"/>
                    <a:pt x="17" y="113"/>
                  </a:cubicBezTo>
                  <a:cubicBezTo>
                    <a:pt x="17" y="115"/>
                    <a:pt x="16" y="116"/>
                    <a:pt x="16" y="117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5" y="118"/>
                    <a:pt x="15" y="119"/>
                    <a:pt x="15" y="119"/>
                  </a:cubicBezTo>
                  <a:cubicBezTo>
                    <a:pt x="15" y="119"/>
                    <a:pt x="15" y="120"/>
                    <a:pt x="15" y="121"/>
                  </a:cubicBezTo>
                  <a:cubicBezTo>
                    <a:pt x="16" y="126"/>
                    <a:pt x="15" y="128"/>
                    <a:pt x="12" y="130"/>
                  </a:cubicBezTo>
                  <a:cubicBezTo>
                    <a:pt x="13" y="136"/>
                    <a:pt x="10" y="143"/>
                    <a:pt x="5" y="142"/>
                  </a:cubicBezTo>
                  <a:cubicBezTo>
                    <a:pt x="4" y="142"/>
                    <a:pt x="4" y="141"/>
                    <a:pt x="3" y="141"/>
                  </a:cubicBezTo>
                  <a:cubicBezTo>
                    <a:pt x="5" y="136"/>
                    <a:pt x="3" y="132"/>
                    <a:pt x="0" y="129"/>
                  </a:cubicBezTo>
                  <a:cubicBezTo>
                    <a:pt x="1" y="128"/>
                    <a:pt x="1" y="128"/>
                    <a:pt x="1" y="127"/>
                  </a:cubicBezTo>
                  <a:cubicBezTo>
                    <a:pt x="3" y="126"/>
                    <a:pt x="3" y="127"/>
                    <a:pt x="4" y="126"/>
                  </a:cubicBezTo>
                  <a:cubicBezTo>
                    <a:pt x="4" y="126"/>
                    <a:pt x="4" y="126"/>
                    <a:pt x="5" y="126"/>
                  </a:cubicBezTo>
                  <a:cubicBezTo>
                    <a:pt x="5" y="125"/>
                    <a:pt x="7" y="125"/>
                    <a:pt x="8" y="123"/>
                  </a:cubicBezTo>
                  <a:cubicBezTo>
                    <a:pt x="9" y="120"/>
                    <a:pt x="8" y="116"/>
                    <a:pt x="9" y="114"/>
                  </a:cubicBezTo>
                  <a:cubicBezTo>
                    <a:pt x="10" y="113"/>
                    <a:pt x="9" y="105"/>
                    <a:pt x="9" y="104"/>
                  </a:cubicBezTo>
                  <a:cubicBezTo>
                    <a:pt x="9" y="104"/>
                    <a:pt x="9" y="92"/>
                    <a:pt x="9" y="92"/>
                  </a:cubicBezTo>
                  <a:cubicBezTo>
                    <a:pt x="9" y="91"/>
                    <a:pt x="8" y="86"/>
                    <a:pt x="8" y="83"/>
                  </a:cubicBezTo>
                  <a:cubicBezTo>
                    <a:pt x="10" y="76"/>
                    <a:pt x="7" y="65"/>
                    <a:pt x="9" y="62"/>
                  </a:cubicBezTo>
                  <a:cubicBezTo>
                    <a:pt x="9" y="61"/>
                    <a:pt x="9" y="58"/>
                    <a:pt x="8" y="58"/>
                  </a:cubicBezTo>
                  <a:cubicBezTo>
                    <a:pt x="8" y="58"/>
                    <a:pt x="8" y="58"/>
                    <a:pt x="8" y="57"/>
                  </a:cubicBezTo>
                  <a:cubicBezTo>
                    <a:pt x="8" y="57"/>
                    <a:pt x="9" y="52"/>
                    <a:pt x="9" y="52"/>
                  </a:cubicBezTo>
                  <a:cubicBezTo>
                    <a:pt x="9" y="52"/>
                    <a:pt x="9" y="52"/>
                    <a:pt x="10" y="52"/>
                  </a:cubicBezTo>
                  <a:cubicBezTo>
                    <a:pt x="10" y="51"/>
                    <a:pt x="9" y="49"/>
                    <a:pt x="9" y="48"/>
                  </a:cubicBezTo>
                  <a:cubicBezTo>
                    <a:pt x="12" y="44"/>
                    <a:pt x="9" y="37"/>
                    <a:pt x="9" y="34"/>
                  </a:cubicBezTo>
                  <a:cubicBezTo>
                    <a:pt x="10" y="32"/>
                    <a:pt x="9" y="27"/>
                    <a:pt x="9" y="25"/>
                  </a:cubicBezTo>
                  <a:cubicBezTo>
                    <a:pt x="9" y="24"/>
                    <a:pt x="9" y="21"/>
                    <a:pt x="8" y="20"/>
                  </a:cubicBezTo>
                  <a:cubicBezTo>
                    <a:pt x="7" y="19"/>
                    <a:pt x="9" y="14"/>
                    <a:pt x="9" y="11"/>
                  </a:cubicBezTo>
                  <a:cubicBezTo>
                    <a:pt x="8" y="5"/>
                    <a:pt x="5" y="6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7" name="Freeform 58">
              <a:extLst>
                <a:ext uri="{FF2B5EF4-FFF2-40B4-BE49-F238E27FC236}">
                  <a16:creationId xmlns="" xmlns:a16="http://schemas.microsoft.com/office/drawing/2014/main" id="{ACB393CB-A5E5-4C4E-BD54-FAF6B299BF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70651" y="3033713"/>
              <a:ext cx="517525" cy="644525"/>
            </a:xfrm>
            <a:custGeom>
              <a:avLst/>
              <a:gdLst>
                <a:gd name="T0" fmla="*/ 167 w 171"/>
                <a:gd name="T1" fmla="*/ 161 h 211"/>
                <a:gd name="T2" fmla="*/ 143 w 171"/>
                <a:gd name="T3" fmla="*/ 165 h 211"/>
                <a:gd name="T4" fmla="*/ 111 w 171"/>
                <a:gd name="T5" fmla="*/ 167 h 211"/>
                <a:gd name="T6" fmla="*/ 85 w 171"/>
                <a:gd name="T7" fmla="*/ 159 h 211"/>
                <a:gd name="T8" fmla="*/ 84 w 171"/>
                <a:gd name="T9" fmla="*/ 147 h 211"/>
                <a:gd name="T10" fmla="*/ 109 w 171"/>
                <a:gd name="T11" fmla="*/ 141 h 211"/>
                <a:gd name="T12" fmla="*/ 137 w 171"/>
                <a:gd name="T13" fmla="*/ 128 h 211"/>
                <a:gd name="T14" fmla="*/ 105 w 171"/>
                <a:gd name="T15" fmla="*/ 123 h 211"/>
                <a:gd name="T16" fmla="*/ 108 w 171"/>
                <a:gd name="T17" fmla="*/ 102 h 211"/>
                <a:gd name="T18" fmla="*/ 139 w 171"/>
                <a:gd name="T19" fmla="*/ 103 h 211"/>
                <a:gd name="T20" fmla="*/ 124 w 171"/>
                <a:gd name="T21" fmla="*/ 90 h 211"/>
                <a:gd name="T22" fmla="*/ 101 w 171"/>
                <a:gd name="T23" fmla="*/ 90 h 211"/>
                <a:gd name="T24" fmla="*/ 80 w 171"/>
                <a:gd name="T25" fmla="*/ 79 h 211"/>
                <a:gd name="T26" fmla="*/ 49 w 171"/>
                <a:gd name="T27" fmla="*/ 91 h 211"/>
                <a:gd name="T28" fmla="*/ 20 w 171"/>
                <a:gd name="T29" fmla="*/ 54 h 211"/>
                <a:gd name="T30" fmla="*/ 35 w 171"/>
                <a:gd name="T31" fmla="*/ 43 h 211"/>
                <a:gd name="T32" fmla="*/ 54 w 171"/>
                <a:gd name="T33" fmla="*/ 33 h 211"/>
                <a:gd name="T34" fmla="*/ 88 w 171"/>
                <a:gd name="T35" fmla="*/ 30 h 211"/>
                <a:gd name="T36" fmla="*/ 86 w 171"/>
                <a:gd name="T37" fmla="*/ 44 h 211"/>
                <a:gd name="T38" fmla="*/ 47 w 171"/>
                <a:gd name="T39" fmla="*/ 60 h 211"/>
                <a:gd name="T40" fmla="*/ 49 w 171"/>
                <a:gd name="T41" fmla="*/ 67 h 211"/>
                <a:gd name="T42" fmla="*/ 67 w 171"/>
                <a:gd name="T43" fmla="*/ 69 h 211"/>
                <a:gd name="T44" fmla="*/ 99 w 171"/>
                <a:gd name="T45" fmla="*/ 68 h 211"/>
                <a:gd name="T46" fmla="*/ 133 w 171"/>
                <a:gd name="T47" fmla="*/ 67 h 211"/>
                <a:gd name="T48" fmla="*/ 149 w 171"/>
                <a:gd name="T49" fmla="*/ 61 h 211"/>
                <a:gd name="T50" fmla="*/ 125 w 171"/>
                <a:gd name="T51" fmla="*/ 57 h 211"/>
                <a:gd name="T52" fmla="*/ 94 w 171"/>
                <a:gd name="T53" fmla="*/ 56 h 211"/>
                <a:gd name="T54" fmla="*/ 108 w 171"/>
                <a:gd name="T55" fmla="*/ 38 h 211"/>
                <a:gd name="T56" fmla="*/ 91 w 171"/>
                <a:gd name="T57" fmla="*/ 8 h 211"/>
                <a:gd name="T58" fmla="*/ 75 w 171"/>
                <a:gd name="T59" fmla="*/ 3 h 211"/>
                <a:gd name="T60" fmla="*/ 67 w 171"/>
                <a:gd name="T61" fmla="*/ 0 h 211"/>
                <a:gd name="T62" fmla="*/ 56 w 171"/>
                <a:gd name="T63" fmla="*/ 14 h 211"/>
                <a:gd name="T64" fmla="*/ 47 w 171"/>
                <a:gd name="T65" fmla="*/ 21 h 211"/>
                <a:gd name="T66" fmla="*/ 36 w 171"/>
                <a:gd name="T67" fmla="*/ 28 h 211"/>
                <a:gd name="T68" fmla="*/ 17 w 171"/>
                <a:gd name="T69" fmla="*/ 37 h 211"/>
                <a:gd name="T70" fmla="*/ 0 w 171"/>
                <a:gd name="T71" fmla="*/ 47 h 211"/>
                <a:gd name="T72" fmla="*/ 10 w 171"/>
                <a:gd name="T73" fmla="*/ 52 h 211"/>
                <a:gd name="T74" fmla="*/ 13 w 171"/>
                <a:gd name="T75" fmla="*/ 64 h 211"/>
                <a:gd name="T76" fmla="*/ 15 w 171"/>
                <a:gd name="T77" fmla="*/ 87 h 211"/>
                <a:gd name="T78" fmla="*/ 15 w 171"/>
                <a:gd name="T79" fmla="*/ 106 h 211"/>
                <a:gd name="T80" fmla="*/ 14 w 171"/>
                <a:gd name="T81" fmla="*/ 130 h 211"/>
                <a:gd name="T82" fmla="*/ 12 w 171"/>
                <a:gd name="T83" fmla="*/ 149 h 211"/>
                <a:gd name="T84" fmla="*/ 10 w 171"/>
                <a:gd name="T85" fmla="*/ 183 h 211"/>
                <a:gd name="T86" fmla="*/ 10 w 171"/>
                <a:gd name="T87" fmla="*/ 196 h 211"/>
                <a:gd name="T88" fmla="*/ 18 w 171"/>
                <a:gd name="T89" fmla="*/ 205 h 211"/>
                <a:gd name="T90" fmla="*/ 37 w 171"/>
                <a:gd name="T91" fmla="*/ 195 h 211"/>
                <a:gd name="T92" fmla="*/ 55 w 171"/>
                <a:gd name="T93" fmla="*/ 191 h 211"/>
                <a:gd name="T94" fmla="*/ 67 w 171"/>
                <a:gd name="T95" fmla="*/ 191 h 211"/>
                <a:gd name="T96" fmla="*/ 79 w 171"/>
                <a:gd name="T97" fmla="*/ 192 h 211"/>
                <a:gd name="T98" fmla="*/ 114 w 171"/>
                <a:gd name="T99" fmla="*/ 195 h 211"/>
                <a:gd name="T100" fmla="*/ 147 w 171"/>
                <a:gd name="T101" fmla="*/ 202 h 211"/>
                <a:gd name="T102" fmla="*/ 70 w 171"/>
                <a:gd name="T103" fmla="*/ 155 h 211"/>
                <a:gd name="T104" fmla="*/ 32 w 171"/>
                <a:gd name="T105" fmla="*/ 172 h 211"/>
                <a:gd name="T106" fmla="*/ 23 w 171"/>
                <a:gd name="T107" fmla="*/ 160 h 211"/>
                <a:gd name="T108" fmla="*/ 32 w 171"/>
                <a:gd name="T109" fmla="*/ 146 h 211"/>
                <a:gd name="T110" fmla="*/ 67 w 171"/>
                <a:gd name="T111" fmla="*/ 141 h 211"/>
                <a:gd name="T112" fmla="*/ 70 w 171"/>
                <a:gd name="T113" fmla="*/ 124 h 211"/>
                <a:gd name="T114" fmla="*/ 54 w 171"/>
                <a:gd name="T115" fmla="*/ 129 h 211"/>
                <a:gd name="T116" fmla="*/ 25 w 171"/>
                <a:gd name="T117" fmla="*/ 121 h 211"/>
                <a:gd name="T118" fmla="*/ 42 w 171"/>
                <a:gd name="T119" fmla="*/ 105 h 211"/>
                <a:gd name="T120" fmla="*/ 69 w 171"/>
                <a:gd name="T121" fmla="*/ 103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1" h="211">
                  <a:moveTo>
                    <a:pt x="167" y="171"/>
                  </a:moveTo>
                  <a:cubicBezTo>
                    <a:pt x="167" y="168"/>
                    <a:pt x="166" y="166"/>
                    <a:pt x="167" y="165"/>
                  </a:cubicBezTo>
                  <a:cubicBezTo>
                    <a:pt x="167" y="165"/>
                    <a:pt x="168" y="162"/>
                    <a:pt x="168" y="161"/>
                  </a:cubicBezTo>
                  <a:cubicBezTo>
                    <a:pt x="168" y="161"/>
                    <a:pt x="168" y="161"/>
                    <a:pt x="167" y="161"/>
                  </a:cubicBezTo>
                  <a:cubicBezTo>
                    <a:pt x="164" y="161"/>
                    <a:pt x="163" y="162"/>
                    <a:pt x="162" y="163"/>
                  </a:cubicBezTo>
                  <a:cubicBezTo>
                    <a:pt x="161" y="164"/>
                    <a:pt x="158" y="164"/>
                    <a:pt x="158" y="164"/>
                  </a:cubicBezTo>
                  <a:cubicBezTo>
                    <a:pt x="155" y="165"/>
                    <a:pt x="154" y="161"/>
                    <a:pt x="151" y="162"/>
                  </a:cubicBezTo>
                  <a:cubicBezTo>
                    <a:pt x="148" y="163"/>
                    <a:pt x="146" y="163"/>
                    <a:pt x="143" y="165"/>
                  </a:cubicBezTo>
                  <a:cubicBezTo>
                    <a:pt x="142" y="164"/>
                    <a:pt x="140" y="164"/>
                    <a:pt x="139" y="164"/>
                  </a:cubicBezTo>
                  <a:cubicBezTo>
                    <a:pt x="138" y="164"/>
                    <a:pt x="138" y="165"/>
                    <a:pt x="137" y="166"/>
                  </a:cubicBezTo>
                  <a:cubicBezTo>
                    <a:pt x="135" y="167"/>
                    <a:pt x="133" y="164"/>
                    <a:pt x="130" y="165"/>
                  </a:cubicBezTo>
                  <a:cubicBezTo>
                    <a:pt x="124" y="166"/>
                    <a:pt x="118" y="167"/>
                    <a:pt x="111" y="167"/>
                  </a:cubicBezTo>
                  <a:cubicBezTo>
                    <a:pt x="110" y="167"/>
                    <a:pt x="109" y="168"/>
                    <a:pt x="108" y="168"/>
                  </a:cubicBezTo>
                  <a:cubicBezTo>
                    <a:pt x="105" y="168"/>
                    <a:pt x="103" y="168"/>
                    <a:pt x="100" y="168"/>
                  </a:cubicBezTo>
                  <a:cubicBezTo>
                    <a:pt x="95" y="170"/>
                    <a:pt x="88" y="169"/>
                    <a:pt x="84" y="167"/>
                  </a:cubicBezTo>
                  <a:cubicBezTo>
                    <a:pt x="84" y="165"/>
                    <a:pt x="86" y="162"/>
                    <a:pt x="85" y="159"/>
                  </a:cubicBezTo>
                  <a:cubicBezTo>
                    <a:pt x="85" y="159"/>
                    <a:pt x="84" y="158"/>
                    <a:pt x="84" y="157"/>
                  </a:cubicBezTo>
                  <a:cubicBezTo>
                    <a:pt x="83" y="156"/>
                    <a:pt x="84" y="153"/>
                    <a:pt x="84" y="152"/>
                  </a:cubicBezTo>
                  <a:cubicBezTo>
                    <a:pt x="83" y="151"/>
                    <a:pt x="84" y="149"/>
                    <a:pt x="84" y="147"/>
                  </a:cubicBezTo>
                  <a:cubicBezTo>
                    <a:pt x="84" y="147"/>
                    <a:pt x="84" y="147"/>
                    <a:pt x="84" y="147"/>
                  </a:cubicBezTo>
                  <a:cubicBezTo>
                    <a:pt x="86" y="145"/>
                    <a:pt x="87" y="142"/>
                    <a:pt x="88" y="139"/>
                  </a:cubicBezTo>
                  <a:cubicBezTo>
                    <a:pt x="92" y="137"/>
                    <a:pt x="97" y="139"/>
                    <a:pt x="100" y="140"/>
                  </a:cubicBezTo>
                  <a:cubicBezTo>
                    <a:pt x="102" y="140"/>
                    <a:pt x="103" y="140"/>
                    <a:pt x="104" y="140"/>
                  </a:cubicBezTo>
                  <a:cubicBezTo>
                    <a:pt x="104" y="140"/>
                    <a:pt x="107" y="141"/>
                    <a:pt x="109" y="141"/>
                  </a:cubicBezTo>
                  <a:cubicBezTo>
                    <a:pt x="116" y="138"/>
                    <a:pt x="131" y="140"/>
                    <a:pt x="141" y="140"/>
                  </a:cubicBezTo>
                  <a:cubicBezTo>
                    <a:pt x="142" y="139"/>
                    <a:pt x="142" y="137"/>
                    <a:pt x="144" y="136"/>
                  </a:cubicBezTo>
                  <a:cubicBezTo>
                    <a:pt x="144" y="135"/>
                    <a:pt x="144" y="135"/>
                    <a:pt x="143" y="134"/>
                  </a:cubicBezTo>
                  <a:cubicBezTo>
                    <a:pt x="142" y="133"/>
                    <a:pt x="138" y="129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5" y="128"/>
                    <a:pt x="133" y="127"/>
                    <a:pt x="132" y="126"/>
                  </a:cubicBezTo>
                  <a:cubicBezTo>
                    <a:pt x="131" y="127"/>
                    <a:pt x="121" y="124"/>
                    <a:pt x="118" y="123"/>
                  </a:cubicBezTo>
                  <a:cubicBezTo>
                    <a:pt x="113" y="123"/>
                    <a:pt x="109" y="123"/>
                    <a:pt x="105" y="123"/>
                  </a:cubicBezTo>
                  <a:cubicBezTo>
                    <a:pt x="100" y="124"/>
                    <a:pt x="91" y="125"/>
                    <a:pt x="87" y="124"/>
                  </a:cubicBezTo>
                  <a:cubicBezTo>
                    <a:pt x="85" y="117"/>
                    <a:pt x="85" y="109"/>
                    <a:pt x="88" y="103"/>
                  </a:cubicBezTo>
                  <a:cubicBezTo>
                    <a:pt x="92" y="102"/>
                    <a:pt x="98" y="101"/>
                    <a:pt x="102" y="103"/>
                  </a:cubicBezTo>
                  <a:cubicBezTo>
                    <a:pt x="102" y="103"/>
                    <a:pt x="108" y="102"/>
                    <a:pt x="108" y="102"/>
                  </a:cubicBezTo>
                  <a:cubicBezTo>
                    <a:pt x="110" y="104"/>
                    <a:pt x="119" y="103"/>
                    <a:pt x="119" y="103"/>
                  </a:cubicBezTo>
                  <a:cubicBezTo>
                    <a:pt x="120" y="103"/>
                    <a:pt x="120" y="103"/>
                    <a:pt x="120" y="103"/>
                  </a:cubicBezTo>
                  <a:cubicBezTo>
                    <a:pt x="121" y="103"/>
                    <a:pt x="121" y="103"/>
                    <a:pt x="121" y="103"/>
                  </a:cubicBezTo>
                  <a:cubicBezTo>
                    <a:pt x="127" y="103"/>
                    <a:pt x="133" y="103"/>
                    <a:pt x="139" y="103"/>
                  </a:cubicBezTo>
                  <a:cubicBezTo>
                    <a:pt x="140" y="102"/>
                    <a:pt x="141" y="102"/>
                    <a:pt x="141" y="101"/>
                  </a:cubicBezTo>
                  <a:cubicBezTo>
                    <a:pt x="141" y="97"/>
                    <a:pt x="138" y="93"/>
                    <a:pt x="135" y="91"/>
                  </a:cubicBezTo>
                  <a:cubicBezTo>
                    <a:pt x="133" y="90"/>
                    <a:pt x="131" y="92"/>
                    <a:pt x="128" y="91"/>
                  </a:cubicBezTo>
                  <a:cubicBezTo>
                    <a:pt x="128" y="91"/>
                    <a:pt x="125" y="90"/>
                    <a:pt x="124" y="90"/>
                  </a:cubicBezTo>
                  <a:cubicBezTo>
                    <a:pt x="124" y="90"/>
                    <a:pt x="123" y="89"/>
                    <a:pt x="123" y="89"/>
                  </a:cubicBezTo>
                  <a:cubicBezTo>
                    <a:pt x="122" y="89"/>
                    <a:pt x="122" y="90"/>
                    <a:pt x="122" y="90"/>
                  </a:cubicBezTo>
                  <a:cubicBezTo>
                    <a:pt x="120" y="91"/>
                    <a:pt x="118" y="89"/>
                    <a:pt x="117" y="89"/>
                  </a:cubicBezTo>
                  <a:cubicBezTo>
                    <a:pt x="116" y="89"/>
                    <a:pt x="102" y="90"/>
                    <a:pt x="101" y="90"/>
                  </a:cubicBezTo>
                  <a:cubicBezTo>
                    <a:pt x="99" y="90"/>
                    <a:pt x="90" y="91"/>
                    <a:pt x="88" y="91"/>
                  </a:cubicBezTo>
                  <a:cubicBezTo>
                    <a:pt x="85" y="89"/>
                    <a:pt x="83" y="86"/>
                    <a:pt x="82" y="84"/>
                  </a:cubicBezTo>
                  <a:cubicBezTo>
                    <a:pt x="82" y="82"/>
                    <a:pt x="82" y="80"/>
                    <a:pt x="81" y="79"/>
                  </a:cubicBezTo>
                  <a:cubicBezTo>
                    <a:pt x="80" y="79"/>
                    <a:pt x="80" y="79"/>
                    <a:pt x="80" y="79"/>
                  </a:cubicBezTo>
                  <a:cubicBezTo>
                    <a:pt x="78" y="82"/>
                    <a:pt x="75" y="83"/>
                    <a:pt x="73" y="86"/>
                  </a:cubicBezTo>
                  <a:cubicBezTo>
                    <a:pt x="72" y="87"/>
                    <a:pt x="73" y="90"/>
                    <a:pt x="72" y="91"/>
                  </a:cubicBezTo>
                  <a:cubicBezTo>
                    <a:pt x="68" y="93"/>
                    <a:pt x="59" y="90"/>
                    <a:pt x="55" y="91"/>
                  </a:cubicBezTo>
                  <a:cubicBezTo>
                    <a:pt x="54" y="91"/>
                    <a:pt x="51" y="90"/>
                    <a:pt x="49" y="91"/>
                  </a:cubicBezTo>
                  <a:cubicBezTo>
                    <a:pt x="41" y="93"/>
                    <a:pt x="34" y="93"/>
                    <a:pt x="28" y="89"/>
                  </a:cubicBezTo>
                  <a:cubicBezTo>
                    <a:pt x="26" y="88"/>
                    <a:pt x="25" y="89"/>
                    <a:pt x="24" y="86"/>
                  </a:cubicBezTo>
                  <a:cubicBezTo>
                    <a:pt x="24" y="86"/>
                    <a:pt x="24" y="78"/>
                    <a:pt x="25" y="76"/>
                  </a:cubicBezTo>
                  <a:cubicBezTo>
                    <a:pt x="26" y="67"/>
                    <a:pt x="23" y="61"/>
                    <a:pt x="20" y="54"/>
                  </a:cubicBezTo>
                  <a:cubicBezTo>
                    <a:pt x="19" y="53"/>
                    <a:pt x="21" y="50"/>
                    <a:pt x="21" y="48"/>
                  </a:cubicBezTo>
                  <a:cubicBezTo>
                    <a:pt x="22" y="48"/>
                    <a:pt x="22" y="46"/>
                    <a:pt x="23" y="45"/>
                  </a:cubicBezTo>
                  <a:cubicBezTo>
                    <a:pt x="24" y="45"/>
                    <a:pt x="27" y="45"/>
                    <a:pt x="28" y="44"/>
                  </a:cubicBezTo>
                  <a:cubicBezTo>
                    <a:pt x="30" y="43"/>
                    <a:pt x="34" y="43"/>
                    <a:pt x="35" y="43"/>
                  </a:cubicBezTo>
                  <a:cubicBezTo>
                    <a:pt x="37" y="42"/>
                    <a:pt x="46" y="38"/>
                    <a:pt x="46" y="37"/>
                  </a:cubicBezTo>
                  <a:cubicBezTo>
                    <a:pt x="47" y="37"/>
                    <a:pt x="47" y="37"/>
                    <a:pt x="48" y="37"/>
                  </a:cubicBezTo>
                  <a:cubicBezTo>
                    <a:pt x="49" y="37"/>
                    <a:pt x="50" y="34"/>
                    <a:pt x="52" y="33"/>
                  </a:cubicBezTo>
                  <a:cubicBezTo>
                    <a:pt x="53" y="33"/>
                    <a:pt x="53" y="33"/>
                    <a:pt x="54" y="33"/>
                  </a:cubicBezTo>
                  <a:cubicBezTo>
                    <a:pt x="54" y="32"/>
                    <a:pt x="54" y="32"/>
                    <a:pt x="55" y="31"/>
                  </a:cubicBezTo>
                  <a:cubicBezTo>
                    <a:pt x="56" y="31"/>
                    <a:pt x="56" y="31"/>
                    <a:pt x="57" y="30"/>
                  </a:cubicBezTo>
                  <a:cubicBezTo>
                    <a:pt x="66" y="24"/>
                    <a:pt x="76" y="24"/>
                    <a:pt x="87" y="26"/>
                  </a:cubicBezTo>
                  <a:cubicBezTo>
                    <a:pt x="87" y="27"/>
                    <a:pt x="88" y="28"/>
                    <a:pt x="88" y="30"/>
                  </a:cubicBezTo>
                  <a:cubicBezTo>
                    <a:pt x="90" y="31"/>
                    <a:pt x="91" y="32"/>
                    <a:pt x="93" y="33"/>
                  </a:cubicBezTo>
                  <a:cubicBezTo>
                    <a:pt x="92" y="34"/>
                    <a:pt x="92" y="35"/>
                    <a:pt x="92" y="36"/>
                  </a:cubicBezTo>
                  <a:cubicBezTo>
                    <a:pt x="91" y="37"/>
                    <a:pt x="88" y="38"/>
                    <a:pt x="88" y="40"/>
                  </a:cubicBezTo>
                  <a:cubicBezTo>
                    <a:pt x="87" y="41"/>
                    <a:pt x="87" y="43"/>
                    <a:pt x="86" y="44"/>
                  </a:cubicBezTo>
                  <a:cubicBezTo>
                    <a:pt x="84" y="48"/>
                    <a:pt x="78" y="55"/>
                    <a:pt x="74" y="57"/>
                  </a:cubicBezTo>
                  <a:cubicBezTo>
                    <a:pt x="71" y="58"/>
                    <a:pt x="68" y="56"/>
                    <a:pt x="65" y="57"/>
                  </a:cubicBezTo>
                  <a:cubicBezTo>
                    <a:pt x="65" y="57"/>
                    <a:pt x="58" y="57"/>
                    <a:pt x="56" y="57"/>
                  </a:cubicBezTo>
                  <a:cubicBezTo>
                    <a:pt x="53" y="58"/>
                    <a:pt x="50" y="59"/>
                    <a:pt x="47" y="60"/>
                  </a:cubicBezTo>
                  <a:cubicBezTo>
                    <a:pt x="44" y="61"/>
                    <a:pt x="41" y="59"/>
                    <a:pt x="39" y="61"/>
                  </a:cubicBezTo>
                  <a:cubicBezTo>
                    <a:pt x="38" y="62"/>
                    <a:pt x="37" y="62"/>
                    <a:pt x="36" y="63"/>
                  </a:cubicBezTo>
                  <a:cubicBezTo>
                    <a:pt x="36" y="64"/>
                    <a:pt x="37" y="65"/>
                    <a:pt x="37" y="65"/>
                  </a:cubicBezTo>
                  <a:cubicBezTo>
                    <a:pt x="39" y="66"/>
                    <a:pt x="48" y="66"/>
                    <a:pt x="49" y="67"/>
                  </a:cubicBezTo>
                  <a:cubicBezTo>
                    <a:pt x="50" y="67"/>
                    <a:pt x="51" y="69"/>
                    <a:pt x="52" y="69"/>
                  </a:cubicBezTo>
                  <a:cubicBezTo>
                    <a:pt x="54" y="71"/>
                    <a:pt x="60" y="69"/>
                    <a:pt x="62" y="69"/>
                  </a:cubicBezTo>
                  <a:cubicBezTo>
                    <a:pt x="63" y="69"/>
                    <a:pt x="63" y="69"/>
                    <a:pt x="64" y="69"/>
                  </a:cubicBezTo>
                  <a:cubicBezTo>
                    <a:pt x="65" y="69"/>
                    <a:pt x="66" y="69"/>
                    <a:pt x="67" y="69"/>
                  </a:cubicBezTo>
                  <a:cubicBezTo>
                    <a:pt x="70" y="69"/>
                    <a:pt x="73" y="67"/>
                    <a:pt x="78" y="68"/>
                  </a:cubicBezTo>
                  <a:cubicBezTo>
                    <a:pt x="81" y="69"/>
                    <a:pt x="84" y="68"/>
                    <a:pt x="88" y="68"/>
                  </a:cubicBezTo>
                  <a:cubicBezTo>
                    <a:pt x="89" y="68"/>
                    <a:pt x="91" y="68"/>
                    <a:pt x="92" y="68"/>
                  </a:cubicBezTo>
                  <a:cubicBezTo>
                    <a:pt x="94" y="69"/>
                    <a:pt x="96" y="67"/>
                    <a:pt x="99" y="68"/>
                  </a:cubicBezTo>
                  <a:cubicBezTo>
                    <a:pt x="104" y="70"/>
                    <a:pt x="120" y="68"/>
                    <a:pt x="124" y="67"/>
                  </a:cubicBezTo>
                  <a:cubicBezTo>
                    <a:pt x="125" y="67"/>
                    <a:pt x="126" y="68"/>
                    <a:pt x="127" y="68"/>
                  </a:cubicBezTo>
                  <a:cubicBezTo>
                    <a:pt x="129" y="67"/>
                    <a:pt x="130" y="67"/>
                    <a:pt x="133" y="67"/>
                  </a:cubicBezTo>
                  <a:cubicBezTo>
                    <a:pt x="133" y="67"/>
                    <a:pt x="133" y="67"/>
                    <a:pt x="133" y="67"/>
                  </a:cubicBezTo>
                  <a:cubicBezTo>
                    <a:pt x="135" y="66"/>
                    <a:pt x="141" y="66"/>
                    <a:pt x="144" y="65"/>
                  </a:cubicBezTo>
                  <a:cubicBezTo>
                    <a:pt x="148" y="64"/>
                    <a:pt x="149" y="67"/>
                    <a:pt x="151" y="63"/>
                  </a:cubicBezTo>
                  <a:cubicBezTo>
                    <a:pt x="151" y="63"/>
                    <a:pt x="151" y="63"/>
                    <a:pt x="151" y="63"/>
                  </a:cubicBezTo>
                  <a:cubicBezTo>
                    <a:pt x="150" y="62"/>
                    <a:pt x="150" y="62"/>
                    <a:pt x="149" y="61"/>
                  </a:cubicBezTo>
                  <a:cubicBezTo>
                    <a:pt x="148" y="61"/>
                    <a:pt x="148" y="61"/>
                    <a:pt x="147" y="61"/>
                  </a:cubicBezTo>
                  <a:cubicBezTo>
                    <a:pt x="146" y="61"/>
                    <a:pt x="146" y="58"/>
                    <a:pt x="145" y="58"/>
                  </a:cubicBezTo>
                  <a:cubicBezTo>
                    <a:pt x="140" y="55"/>
                    <a:pt x="132" y="56"/>
                    <a:pt x="129" y="57"/>
                  </a:cubicBezTo>
                  <a:cubicBezTo>
                    <a:pt x="129" y="58"/>
                    <a:pt x="126" y="56"/>
                    <a:pt x="125" y="57"/>
                  </a:cubicBezTo>
                  <a:cubicBezTo>
                    <a:pt x="123" y="57"/>
                    <a:pt x="124" y="56"/>
                    <a:pt x="122" y="56"/>
                  </a:cubicBezTo>
                  <a:cubicBezTo>
                    <a:pt x="121" y="55"/>
                    <a:pt x="111" y="57"/>
                    <a:pt x="110" y="57"/>
                  </a:cubicBezTo>
                  <a:cubicBezTo>
                    <a:pt x="110" y="57"/>
                    <a:pt x="96" y="56"/>
                    <a:pt x="96" y="56"/>
                  </a:cubicBezTo>
                  <a:cubicBezTo>
                    <a:pt x="95" y="56"/>
                    <a:pt x="95" y="56"/>
                    <a:pt x="94" y="56"/>
                  </a:cubicBezTo>
                  <a:cubicBezTo>
                    <a:pt x="93" y="55"/>
                    <a:pt x="92" y="54"/>
                    <a:pt x="90" y="54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90" y="50"/>
                    <a:pt x="99" y="43"/>
                    <a:pt x="102" y="43"/>
                  </a:cubicBezTo>
                  <a:cubicBezTo>
                    <a:pt x="105" y="42"/>
                    <a:pt x="108" y="41"/>
                    <a:pt x="108" y="38"/>
                  </a:cubicBezTo>
                  <a:cubicBezTo>
                    <a:pt x="109" y="38"/>
                    <a:pt x="111" y="37"/>
                    <a:pt x="112" y="37"/>
                  </a:cubicBezTo>
                  <a:cubicBezTo>
                    <a:pt x="113" y="36"/>
                    <a:pt x="113" y="34"/>
                    <a:pt x="113" y="33"/>
                  </a:cubicBezTo>
                  <a:cubicBezTo>
                    <a:pt x="119" y="24"/>
                    <a:pt x="103" y="13"/>
                    <a:pt x="97" y="9"/>
                  </a:cubicBezTo>
                  <a:cubicBezTo>
                    <a:pt x="97" y="9"/>
                    <a:pt x="92" y="8"/>
                    <a:pt x="91" y="8"/>
                  </a:cubicBezTo>
                  <a:cubicBezTo>
                    <a:pt x="91" y="9"/>
                    <a:pt x="90" y="8"/>
                    <a:pt x="90" y="8"/>
                  </a:cubicBezTo>
                  <a:cubicBezTo>
                    <a:pt x="89" y="7"/>
                    <a:pt x="80" y="6"/>
                    <a:pt x="80" y="5"/>
                  </a:cubicBezTo>
                  <a:cubicBezTo>
                    <a:pt x="78" y="4"/>
                    <a:pt x="79" y="3"/>
                    <a:pt x="78" y="3"/>
                  </a:cubicBezTo>
                  <a:cubicBezTo>
                    <a:pt x="77" y="3"/>
                    <a:pt x="76" y="3"/>
                    <a:pt x="75" y="3"/>
                  </a:cubicBezTo>
                  <a:cubicBezTo>
                    <a:pt x="74" y="2"/>
                    <a:pt x="73" y="1"/>
                    <a:pt x="71" y="0"/>
                  </a:cubicBezTo>
                  <a:cubicBezTo>
                    <a:pt x="71" y="0"/>
                    <a:pt x="70" y="0"/>
                    <a:pt x="70" y="0"/>
                  </a:cubicBezTo>
                  <a:cubicBezTo>
                    <a:pt x="70" y="0"/>
                    <a:pt x="69" y="1"/>
                    <a:pt x="69" y="1"/>
                  </a:cubicBezTo>
                  <a:cubicBezTo>
                    <a:pt x="68" y="1"/>
                    <a:pt x="68" y="1"/>
                    <a:pt x="67" y="0"/>
                  </a:cubicBezTo>
                  <a:cubicBezTo>
                    <a:pt x="67" y="1"/>
                    <a:pt x="62" y="1"/>
                    <a:pt x="60" y="1"/>
                  </a:cubicBezTo>
                  <a:cubicBezTo>
                    <a:pt x="59" y="2"/>
                    <a:pt x="58" y="4"/>
                    <a:pt x="56" y="5"/>
                  </a:cubicBezTo>
                  <a:cubicBezTo>
                    <a:pt x="56" y="7"/>
                    <a:pt x="56" y="10"/>
                    <a:pt x="58" y="10"/>
                  </a:cubicBezTo>
                  <a:cubicBezTo>
                    <a:pt x="57" y="12"/>
                    <a:pt x="57" y="13"/>
                    <a:pt x="56" y="14"/>
                  </a:cubicBezTo>
                  <a:cubicBezTo>
                    <a:pt x="56" y="15"/>
                    <a:pt x="51" y="17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49" y="20"/>
                    <a:pt x="48" y="19"/>
                    <a:pt x="47" y="20"/>
                  </a:cubicBezTo>
                  <a:cubicBezTo>
                    <a:pt x="47" y="20"/>
                    <a:pt x="47" y="21"/>
                    <a:pt x="47" y="21"/>
                  </a:cubicBezTo>
                  <a:cubicBezTo>
                    <a:pt x="46" y="21"/>
                    <a:pt x="44" y="21"/>
                    <a:pt x="43" y="22"/>
                  </a:cubicBezTo>
                  <a:cubicBezTo>
                    <a:pt x="43" y="23"/>
                    <a:pt x="42" y="24"/>
                    <a:pt x="41" y="24"/>
                  </a:cubicBezTo>
                  <a:cubicBezTo>
                    <a:pt x="41" y="25"/>
                    <a:pt x="37" y="25"/>
                    <a:pt x="36" y="26"/>
                  </a:cubicBezTo>
                  <a:cubicBezTo>
                    <a:pt x="36" y="27"/>
                    <a:pt x="36" y="27"/>
                    <a:pt x="36" y="28"/>
                  </a:cubicBezTo>
                  <a:cubicBezTo>
                    <a:pt x="35" y="28"/>
                    <a:pt x="30" y="30"/>
                    <a:pt x="30" y="31"/>
                  </a:cubicBezTo>
                  <a:cubicBezTo>
                    <a:pt x="29" y="32"/>
                    <a:pt x="28" y="34"/>
                    <a:pt x="27" y="34"/>
                  </a:cubicBezTo>
                  <a:cubicBezTo>
                    <a:pt x="24" y="36"/>
                    <a:pt x="22" y="37"/>
                    <a:pt x="19" y="38"/>
                  </a:cubicBezTo>
                  <a:cubicBezTo>
                    <a:pt x="17" y="38"/>
                    <a:pt x="17" y="38"/>
                    <a:pt x="17" y="37"/>
                  </a:cubicBezTo>
                  <a:cubicBezTo>
                    <a:pt x="16" y="38"/>
                    <a:pt x="9" y="42"/>
                    <a:pt x="9" y="43"/>
                  </a:cubicBezTo>
                  <a:cubicBezTo>
                    <a:pt x="6" y="43"/>
                    <a:pt x="3" y="44"/>
                    <a:pt x="1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7"/>
                    <a:pt x="0" y="47"/>
                  </a:cubicBezTo>
                  <a:cubicBezTo>
                    <a:pt x="2" y="47"/>
                    <a:pt x="2" y="47"/>
                    <a:pt x="3" y="47"/>
                  </a:cubicBezTo>
                  <a:cubicBezTo>
                    <a:pt x="4" y="48"/>
                    <a:pt x="4" y="49"/>
                    <a:pt x="4" y="49"/>
                  </a:cubicBezTo>
                  <a:cubicBezTo>
                    <a:pt x="4" y="50"/>
                    <a:pt x="8" y="51"/>
                    <a:pt x="9" y="51"/>
                  </a:cubicBezTo>
                  <a:cubicBezTo>
                    <a:pt x="10" y="51"/>
                    <a:pt x="10" y="51"/>
                    <a:pt x="10" y="52"/>
                  </a:cubicBezTo>
                  <a:cubicBezTo>
                    <a:pt x="12" y="51"/>
                    <a:pt x="13" y="50"/>
                    <a:pt x="14" y="50"/>
                  </a:cubicBezTo>
                  <a:cubicBezTo>
                    <a:pt x="14" y="50"/>
                    <a:pt x="15" y="50"/>
                    <a:pt x="15" y="50"/>
                  </a:cubicBezTo>
                  <a:cubicBezTo>
                    <a:pt x="15" y="51"/>
                    <a:pt x="15" y="50"/>
                    <a:pt x="15" y="51"/>
                  </a:cubicBezTo>
                  <a:cubicBezTo>
                    <a:pt x="15" y="56"/>
                    <a:pt x="14" y="62"/>
                    <a:pt x="13" y="64"/>
                  </a:cubicBezTo>
                  <a:cubicBezTo>
                    <a:pt x="13" y="67"/>
                    <a:pt x="13" y="69"/>
                    <a:pt x="13" y="72"/>
                  </a:cubicBezTo>
                  <a:cubicBezTo>
                    <a:pt x="12" y="75"/>
                    <a:pt x="14" y="76"/>
                    <a:pt x="14" y="78"/>
                  </a:cubicBezTo>
                  <a:cubicBezTo>
                    <a:pt x="15" y="80"/>
                    <a:pt x="14" y="84"/>
                    <a:pt x="15" y="86"/>
                  </a:cubicBezTo>
                  <a:cubicBezTo>
                    <a:pt x="15" y="86"/>
                    <a:pt x="15" y="87"/>
                    <a:pt x="15" y="87"/>
                  </a:cubicBezTo>
                  <a:cubicBezTo>
                    <a:pt x="15" y="87"/>
                    <a:pt x="13" y="96"/>
                    <a:pt x="13" y="97"/>
                  </a:cubicBezTo>
                  <a:cubicBezTo>
                    <a:pt x="14" y="98"/>
                    <a:pt x="14" y="99"/>
                    <a:pt x="15" y="99"/>
                  </a:cubicBezTo>
                  <a:cubicBezTo>
                    <a:pt x="15" y="100"/>
                    <a:pt x="14" y="103"/>
                    <a:pt x="14" y="104"/>
                  </a:cubicBezTo>
                  <a:cubicBezTo>
                    <a:pt x="14" y="104"/>
                    <a:pt x="15" y="105"/>
                    <a:pt x="15" y="106"/>
                  </a:cubicBezTo>
                  <a:cubicBezTo>
                    <a:pt x="15" y="106"/>
                    <a:pt x="14" y="110"/>
                    <a:pt x="14" y="111"/>
                  </a:cubicBezTo>
                  <a:cubicBezTo>
                    <a:pt x="14" y="111"/>
                    <a:pt x="15" y="111"/>
                    <a:pt x="15" y="112"/>
                  </a:cubicBezTo>
                  <a:cubicBezTo>
                    <a:pt x="16" y="112"/>
                    <a:pt x="14" y="115"/>
                    <a:pt x="15" y="117"/>
                  </a:cubicBezTo>
                  <a:cubicBezTo>
                    <a:pt x="16" y="120"/>
                    <a:pt x="16" y="127"/>
                    <a:pt x="14" y="130"/>
                  </a:cubicBezTo>
                  <a:cubicBezTo>
                    <a:pt x="14" y="131"/>
                    <a:pt x="15" y="133"/>
                    <a:pt x="15" y="134"/>
                  </a:cubicBezTo>
                  <a:cubicBezTo>
                    <a:pt x="14" y="134"/>
                    <a:pt x="13" y="135"/>
                    <a:pt x="14" y="136"/>
                  </a:cubicBezTo>
                  <a:cubicBezTo>
                    <a:pt x="14" y="138"/>
                    <a:pt x="13" y="138"/>
                    <a:pt x="13" y="139"/>
                  </a:cubicBezTo>
                  <a:cubicBezTo>
                    <a:pt x="14" y="143"/>
                    <a:pt x="13" y="147"/>
                    <a:pt x="12" y="149"/>
                  </a:cubicBezTo>
                  <a:cubicBezTo>
                    <a:pt x="13" y="153"/>
                    <a:pt x="12" y="157"/>
                    <a:pt x="12" y="159"/>
                  </a:cubicBezTo>
                  <a:cubicBezTo>
                    <a:pt x="12" y="161"/>
                    <a:pt x="13" y="164"/>
                    <a:pt x="11" y="165"/>
                  </a:cubicBezTo>
                  <a:cubicBezTo>
                    <a:pt x="11" y="168"/>
                    <a:pt x="13" y="172"/>
                    <a:pt x="10" y="174"/>
                  </a:cubicBezTo>
                  <a:cubicBezTo>
                    <a:pt x="12" y="177"/>
                    <a:pt x="11" y="180"/>
                    <a:pt x="10" y="183"/>
                  </a:cubicBezTo>
                  <a:cubicBezTo>
                    <a:pt x="10" y="183"/>
                    <a:pt x="10" y="183"/>
                    <a:pt x="10" y="184"/>
                  </a:cubicBezTo>
                  <a:cubicBezTo>
                    <a:pt x="11" y="184"/>
                    <a:pt x="11" y="185"/>
                    <a:pt x="11" y="186"/>
                  </a:cubicBezTo>
                  <a:cubicBezTo>
                    <a:pt x="11" y="188"/>
                    <a:pt x="10" y="189"/>
                    <a:pt x="10" y="191"/>
                  </a:cubicBezTo>
                  <a:cubicBezTo>
                    <a:pt x="10" y="192"/>
                    <a:pt x="9" y="194"/>
                    <a:pt x="10" y="196"/>
                  </a:cubicBezTo>
                  <a:cubicBezTo>
                    <a:pt x="11" y="200"/>
                    <a:pt x="12" y="206"/>
                    <a:pt x="13" y="211"/>
                  </a:cubicBezTo>
                  <a:cubicBezTo>
                    <a:pt x="14" y="211"/>
                    <a:pt x="14" y="211"/>
                    <a:pt x="14" y="211"/>
                  </a:cubicBezTo>
                  <a:cubicBezTo>
                    <a:pt x="16" y="210"/>
                    <a:pt x="15" y="210"/>
                    <a:pt x="16" y="208"/>
                  </a:cubicBezTo>
                  <a:cubicBezTo>
                    <a:pt x="16" y="207"/>
                    <a:pt x="18" y="206"/>
                    <a:pt x="18" y="205"/>
                  </a:cubicBezTo>
                  <a:cubicBezTo>
                    <a:pt x="19" y="204"/>
                    <a:pt x="19" y="203"/>
                    <a:pt x="19" y="202"/>
                  </a:cubicBezTo>
                  <a:cubicBezTo>
                    <a:pt x="21" y="200"/>
                    <a:pt x="25" y="198"/>
                    <a:pt x="27" y="196"/>
                  </a:cubicBezTo>
                  <a:cubicBezTo>
                    <a:pt x="29" y="196"/>
                    <a:pt x="33" y="196"/>
                    <a:pt x="34" y="194"/>
                  </a:cubicBezTo>
                  <a:cubicBezTo>
                    <a:pt x="36" y="194"/>
                    <a:pt x="36" y="195"/>
                    <a:pt x="37" y="195"/>
                  </a:cubicBezTo>
                  <a:cubicBezTo>
                    <a:pt x="39" y="195"/>
                    <a:pt x="39" y="194"/>
                    <a:pt x="40" y="193"/>
                  </a:cubicBezTo>
                  <a:cubicBezTo>
                    <a:pt x="43" y="192"/>
                    <a:pt x="46" y="193"/>
                    <a:pt x="48" y="191"/>
                  </a:cubicBezTo>
                  <a:cubicBezTo>
                    <a:pt x="51" y="190"/>
                    <a:pt x="51" y="193"/>
                    <a:pt x="53" y="193"/>
                  </a:cubicBezTo>
                  <a:cubicBezTo>
                    <a:pt x="54" y="192"/>
                    <a:pt x="55" y="192"/>
                    <a:pt x="55" y="191"/>
                  </a:cubicBezTo>
                  <a:cubicBezTo>
                    <a:pt x="55" y="191"/>
                    <a:pt x="56" y="191"/>
                    <a:pt x="56" y="191"/>
                  </a:cubicBezTo>
                  <a:cubicBezTo>
                    <a:pt x="56" y="192"/>
                    <a:pt x="56" y="192"/>
                    <a:pt x="56" y="192"/>
                  </a:cubicBezTo>
                  <a:cubicBezTo>
                    <a:pt x="58" y="191"/>
                    <a:pt x="64" y="190"/>
                    <a:pt x="66" y="191"/>
                  </a:cubicBezTo>
                  <a:cubicBezTo>
                    <a:pt x="66" y="191"/>
                    <a:pt x="67" y="191"/>
                    <a:pt x="67" y="191"/>
                  </a:cubicBezTo>
                  <a:cubicBezTo>
                    <a:pt x="67" y="191"/>
                    <a:pt x="67" y="191"/>
                    <a:pt x="67" y="191"/>
                  </a:cubicBezTo>
                  <a:cubicBezTo>
                    <a:pt x="68" y="191"/>
                    <a:pt x="68" y="191"/>
                    <a:pt x="68" y="191"/>
                  </a:cubicBezTo>
                  <a:cubicBezTo>
                    <a:pt x="70" y="191"/>
                    <a:pt x="71" y="191"/>
                    <a:pt x="72" y="192"/>
                  </a:cubicBezTo>
                  <a:cubicBezTo>
                    <a:pt x="73" y="191"/>
                    <a:pt x="79" y="192"/>
                    <a:pt x="79" y="192"/>
                  </a:cubicBezTo>
                  <a:cubicBezTo>
                    <a:pt x="81" y="192"/>
                    <a:pt x="90" y="192"/>
                    <a:pt x="91" y="191"/>
                  </a:cubicBezTo>
                  <a:cubicBezTo>
                    <a:pt x="93" y="191"/>
                    <a:pt x="94" y="194"/>
                    <a:pt x="97" y="193"/>
                  </a:cubicBezTo>
                  <a:cubicBezTo>
                    <a:pt x="100" y="192"/>
                    <a:pt x="108" y="195"/>
                    <a:pt x="111" y="196"/>
                  </a:cubicBezTo>
                  <a:cubicBezTo>
                    <a:pt x="112" y="196"/>
                    <a:pt x="113" y="195"/>
                    <a:pt x="114" y="195"/>
                  </a:cubicBezTo>
                  <a:cubicBezTo>
                    <a:pt x="116" y="196"/>
                    <a:pt x="117" y="197"/>
                    <a:pt x="119" y="196"/>
                  </a:cubicBezTo>
                  <a:cubicBezTo>
                    <a:pt x="122" y="195"/>
                    <a:pt x="128" y="200"/>
                    <a:pt x="130" y="200"/>
                  </a:cubicBezTo>
                  <a:cubicBezTo>
                    <a:pt x="132" y="199"/>
                    <a:pt x="142" y="200"/>
                    <a:pt x="144" y="202"/>
                  </a:cubicBezTo>
                  <a:cubicBezTo>
                    <a:pt x="145" y="202"/>
                    <a:pt x="146" y="202"/>
                    <a:pt x="147" y="202"/>
                  </a:cubicBezTo>
                  <a:cubicBezTo>
                    <a:pt x="149" y="202"/>
                    <a:pt x="152" y="204"/>
                    <a:pt x="155" y="203"/>
                  </a:cubicBezTo>
                  <a:cubicBezTo>
                    <a:pt x="160" y="201"/>
                    <a:pt x="161" y="200"/>
                    <a:pt x="166" y="197"/>
                  </a:cubicBezTo>
                  <a:cubicBezTo>
                    <a:pt x="171" y="193"/>
                    <a:pt x="166" y="176"/>
                    <a:pt x="167" y="171"/>
                  </a:cubicBezTo>
                  <a:close/>
                  <a:moveTo>
                    <a:pt x="70" y="155"/>
                  </a:moveTo>
                  <a:cubicBezTo>
                    <a:pt x="70" y="157"/>
                    <a:pt x="70" y="159"/>
                    <a:pt x="70" y="161"/>
                  </a:cubicBezTo>
                  <a:cubicBezTo>
                    <a:pt x="70" y="162"/>
                    <a:pt x="69" y="167"/>
                    <a:pt x="69" y="168"/>
                  </a:cubicBezTo>
                  <a:cubicBezTo>
                    <a:pt x="64" y="172"/>
                    <a:pt x="49" y="171"/>
                    <a:pt x="42" y="171"/>
                  </a:cubicBezTo>
                  <a:cubicBezTo>
                    <a:pt x="38" y="172"/>
                    <a:pt x="36" y="173"/>
                    <a:pt x="32" y="17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0" y="171"/>
                    <a:pt x="30" y="169"/>
                    <a:pt x="30" y="168"/>
                  </a:cubicBezTo>
                  <a:cubicBezTo>
                    <a:pt x="29" y="167"/>
                    <a:pt x="26" y="166"/>
                    <a:pt x="25" y="165"/>
                  </a:cubicBezTo>
                  <a:cubicBezTo>
                    <a:pt x="25" y="163"/>
                    <a:pt x="24" y="161"/>
                    <a:pt x="23" y="160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24" y="158"/>
                    <a:pt x="23" y="154"/>
                    <a:pt x="23" y="152"/>
                  </a:cubicBezTo>
                  <a:cubicBezTo>
                    <a:pt x="25" y="151"/>
                    <a:pt x="24" y="149"/>
                    <a:pt x="26" y="148"/>
                  </a:cubicBezTo>
                  <a:cubicBezTo>
                    <a:pt x="26" y="149"/>
                    <a:pt x="29" y="146"/>
                    <a:pt x="32" y="146"/>
                  </a:cubicBezTo>
                  <a:cubicBezTo>
                    <a:pt x="34" y="146"/>
                    <a:pt x="35" y="143"/>
                    <a:pt x="37" y="143"/>
                  </a:cubicBezTo>
                  <a:cubicBezTo>
                    <a:pt x="40" y="142"/>
                    <a:pt x="42" y="143"/>
                    <a:pt x="45" y="143"/>
                  </a:cubicBezTo>
                  <a:cubicBezTo>
                    <a:pt x="47" y="142"/>
                    <a:pt x="50" y="142"/>
                    <a:pt x="51" y="142"/>
                  </a:cubicBezTo>
                  <a:cubicBezTo>
                    <a:pt x="56" y="141"/>
                    <a:pt x="65" y="144"/>
                    <a:pt x="67" y="141"/>
                  </a:cubicBezTo>
                  <a:cubicBezTo>
                    <a:pt x="68" y="141"/>
                    <a:pt x="68" y="141"/>
                    <a:pt x="69" y="141"/>
                  </a:cubicBezTo>
                  <a:cubicBezTo>
                    <a:pt x="70" y="144"/>
                    <a:pt x="70" y="146"/>
                    <a:pt x="71" y="149"/>
                  </a:cubicBezTo>
                  <a:cubicBezTo>
                    <a:pt x="72" y="152"/>
                    <a:pt x="69" y="153"/>
                    <a:pt x="70" y="155"/>
                  </a:cubicBezTo>
                  <a:close/>
                  <a:moveTo>
                    <a:pt x="70" y="124"/>
                  </a:moveTo>
                  <a:cubicBezTo>
                    <a:pt x="70" y="123"/>
                    <a:pt x="70" y="123"/>
                    <a:pt x="70" y="123"/>
                  </a:cubicBezTo>
                  <a:cubicBezTo>
                    <a:pt x="70" y="123"/>
                    <a:pt x="70" y="124"/>
                    <a:pt x="70" y="124"/>
                  </a:cubicBezTo>
                  <a:cubicBezTo>
                    <a:pt x="70" y="124"/>
                    <a:pt x="62" y="127"/>
                    <a:pt x="62" y="127"/>
                  </a:cubicBezTo>
                  <a:cubicBezTo>
                    <a:pt x="62" y="127"/>
                    <a:pt x="55" y="128"/>
                    <a:pt x="54" y="129"/>
                  </a:cubicBezTo>
                  <a:cubicBezTo>
                    <a:pt x="54" y="129"/>
                    <a:pt x="53" y="129"/>
                    <a:pt x="53" y="129"/>
                  </a:cubicBezTo>
                  <a:cubicBezTo>
                    <a:pt x="45" y="129"/>
                    <a:pt x="37" y="132"/>
                    <a:pt x="30" y="127"/>
                  </a:cubicBezTo>
                  <a:cubicBezTo>
                    <a:pt x="30" y="127"/>
                    <a:pt x="30" y="126"/>
                    <a:pt x="30" y="126"/>
                  </a:cubicBezTo>
                  <a:cubicBezTo>
                    <a:pt x="28" y="125"/>
                    <a:pt x="28" y="124"/>
                    <a:pt x="25" y="121"/>
                  </a:cubicBezTo>
                  <a:cubicBezTo>
                    <a:pt x="26" y="120"/>
                    <a:pt x="25" y="118"/>
                    <a:pt x="25" y="118"/>
                  </a:cubicBezTo>
                  <a:cubicBezTo>
                    <a:pt x="25" y="113"/>
                    <a:pt x="29" y="110"/>
                    <a:pt x="32" y="109"/>
                  </a:cubicBezTo>
                  <a:cubicBezTo>
                    <a:pt x="33" y="108"/>
                    <a:pt x="35" y="108"/>
                    <a:pt x="36" y="108"/>
                  </a:cubicBezTo>
                  <a:cubicBezTo>
                    <a:pt x="38" y="107"/>
                    <a:pt x="40" y="106"/>
                    <a:pt x="42" y="105"/>
                  </a:cubicBezTo>
                  <a:cubicBezTo>
                    <a:pt x="43" y="105"/>
                    <a:pt x="49" y="105"/>
                    <a:pt x="49" y="104"/>
                  </a:cubicBezTo>
                  <a:cubicBezTo>
                    <a:pt x="51" y="104"/>
                    <a:pt x="58" y="105"/>
                    <a:pt x="59" y="105"/>
                  </a:cubicBezTo>
                  <a:cubicBezTo>
                    <a:pt x="61" y="105"/>
                    <a:pt x="65" y="103"/>
                    <a:pt x="68" y="104"/>
                  </a:cubicBezTo>
                  <a:cubicBezTo>
                    <a:pt x="68" y="104"/>
                    <a:pt x="69" y="103"/>
                    <a:pt x="69" y="103"/>
                  </a:cubicBezTo>
                  <a:cubicBezTo>
                    <a:pt x="69" y="103"/>
                    <a:pt x="71" y="104"/>
                    <a:pt x="71" y="104"/>
                  </a:cubicBezTo>
                  <a:cubicBezTo>
                    <a:pt x="73" y="105"/>
                    <a:pt x="72" y="110"/>
                    <a:pt x="72" y="112"/>
                  </a:cubicBezTo>
                  <a:cubicBezTo>
                    <a:pt x="71" y="115"/>
                    <a:pt x="73" y="121"/>
                    <a:pt x="70" y="1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8" name="Freeform 59">
              <a:extLst>
                <a:ext uri="{FF2B5EF4-FFF2-40B4-BE49-F238E27FC236}">
                  <a16:creationId xmlns="" xmlns:a16="http://schemas.microsoft.com/office/drawing/2014/main" id="{417B056A-A9FC-C04D-AA75-B778E01BA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876" y="3000376"/>
              <a:ext cx="412750" cy="681038"/>
            </a:xfrm>
            <a:custGeom>
              <a:avLst/>
              <a:gdLst>
                <a:gd name="T0" fmla="*/ 103 w 136"/>
                <a:gd name="T1" fmla="*/ 7 h 223"/>
                <a:gd name="T2" fmla="*/ 106 w 136"/>
                <a:gd name="T3" fmla="*/ 25 h 223"/>
                <a:gd name="T4" fmla="*/ 103 w 136"/>
                <a:gd name="T5" fmla="*/ 38 h 223"/>
                <a:gd name="T6" fmla="*/ 94 w 136"/>
                <a:gd name="T7" fmla="*/ 60 h 223"/>
                <a:gd name="T8" fmla="*/ 105 w 136"/>
                <a:gd name="T9" fmla="*/ 71 h 223"/>
                <a:gd name="T10" fmla="*/ 116 w 136"/>
                <a:gd name="T11" fmla="*/ 53 h 223"/>
                <a:gd name="T12" fmla="*/ 119 w 136"/>
                <a:gd name="T13" fmla="*/ 38 h 223"/>
                <a:gd name="T14" fmla="*/ 124 w 136"/>
                <a:gd name="T15" fmla="*/ 9 h 223"/>
                <a:gd name="T16" fmla="*/ 135 w 136"/>
                <a:gd name="T17" fmla="*/ 25 h 223"/>
                <a:gd name="T18" fmla="*/ 128 w 136"/>
                <a:gd name="T19" fmla="*/ 42 h 223"/>
                <a:gd name="T20" fmla="*/ 124 w 136"/>
                <a:gd name="T21" fmla="*/ 63 h 223"/>
                <a:gd name="T22" fmla="*/ 96 w 136"/>
                <a:gd name="T23" fmla="*/ 85 h 223"/>
                <a:gd name="T24" fmla="*/ 92 w 136"/>
                <a:gd name="T25" fmla="*/ 129 h 223"/>
                <a:gd name="T26" fmla="*/ 86 w 136"/>
                <a:gd name="T27" fmla="*/ 160 h 223"/>
                <a:gd name="T28" fmla="*/ 79 w 136"/>
                <a:gd name="T29" fmla="*/ 176 h 223"/>
                <a:gd name="T30" fmla="*/ 69 w 136"/>
                <a:gd name="T31" fmla="*/ 162 h 223"/>
                <a:gd name="T32" fmla="*/ 61 w 136"/>
                <a:gd name="T33" fmla="*/ 174 h 223"/>
                <a:gd name="T34" fmla="*/ 52 w 136"/>
                <a:gd name="T35" fmla="*/ 223 h 223"/>
                <a:gd name="T36" fmla="*/ 45 w 136"/>
                <a:gd name="T37" fmla="*/ 211 h 223"/>
                <a:gd name="T38" fmla="*/ 46 w 136"/>
                <a:gd name="T39" fmla="*/ 152 h 223"/>
                <a:gd name="T40" fmla="*/ 27 w 136"/>
                <a:gd name="T41" fmla="*/ 153 h 223"/>
                <a:gd name="T42" fmla="*/ 2 w 136"/>
                <a:gd name="T43" fmla="*/ 149 h 223"/>
                <a:gd name="T44" fmla="*/ 2 w 136"/>
                <a:gd name="T45" fmla="*/ 126 h 223"/>
                <a:gd name="T46" fmla="*/ 7 w 136"/>
                <a:gd name="T47" fmla="*/ 95 h 223"/>
                <a:gd name="T48" fmla="*/ 11 w 136"/>
                <a:gd name="T49" fmla="*/ 68 h 223"/>
                <a:gd name="T50" fmla="*/ 15 w 136"/>
                <a:gd name="T51" fmla="*/ 50 h 223"/>
                <a:gd name="T52" fmla="*/ 30 w 136"/>
                <a:gd name="T53" fmla="*/ 65 h 223"/>
                <a:gd name="T54" fmla="*/ 28 w 136"/>
                <a:gd name="T55" fmla="*/ 74 h 223"/>
                <a:gd name="T56" fmla="*/ 29 w 136"/>
                <a:gd name="T57" fmla="*/ 100 h 223"/>
                <a:gd name="T58" fmla="*/ 47 w 136"/>
                <a:gd name="T59" fmla="*/ 90 h 223"/>
                <a:gd name="T60" fmla="*/ 49 w 136"/>
                <a:gd name="T61" fmla="*/ 64 h 223"/>
                <a:gd name="T62" fmla="*/ 50 w 136"/>
                <a:gd name="T63" fmla="*/ 31 h 223"/>
                <a:gd name="T64" fmla="*/ 66 w 136"/>
                <a:gd name="T65" fmla="*/ 4 h 223"/>
                <a:gd name="T66" fmla="*/ 69 w 136"/>
                <a:gd name="T67" fmla="*/ 34 h 223"/>
                <a:gd name="T68" fmla="*/ 65 w 136"/>
                <a:gd name="T69" fmla="*/ 55 h 223"/>
                <a:gd name="T70" fmla="*/ 65 w 136"/>
                <a:gd name="T71" fmla="*/ 97 h 223"/>
                <a:gd name="T72" fmla="*/ 69 w 136"/>
                <a:gd name="T73" fmla="*/ 126 h 223"/>
                <a:gd name="T74" fmla="*/ 62 w 136"/>
                <a:gd name="T75" fmla="*/ 139 h 223"/>
                <a:gd name="T76" fmla="*/ 74 w 136"/>
                <a:gd name="T77" fmla="*/ 153 h 223"/>
                <a:gd name="T78" fmla="*/ 82 w 136"/>
                <a:gd name="T79" fmla="*/ 139 h 223"/>
                <a:gd name="T80" fmla="*/ 85 w 136"/>
                <a:gd name="T81" fmla="*/ 97 h 223"/>
                <a:gd name="T82" fmla="*/ 75 w 136"/>
                <a:gd name="T83" fmla="*/ 85 h 223"/>
                <a:gd name="T84" fmla="*/ 66 w 136"/>
                <a:gd name="T85" fmla="*/ 91 h 223"/>
                <a:gd name="T86" fmla="*/ 69 w 136"/>
                <a:gd name="T87" fmla="*/ 81 h 223"/>
                <a:gd name="T88" fmla="*/ 87 w 136"/>
                <a:gd name="T89" fmla="*/ 54 h 223"/>
                <a:gd name="T90" fmla="*/ 91 w 136"/>
                <a:gd name="T91" fmla="*/ 12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6" h="223">
                  <a:moveTo>
                    <a:pt x="94" y="2"/>
                  </a:moveTo>
                  <a:cubicBezTo>
                    <a:pt x="96" y="3"/>
                    <a:pt x="100" y="3"/>
                    <a:pt x="101" y="4"/>
                  </a:cubicBezTo>
                  <a:cubicBezTo>
                    <a:pt x="102" y="5"/>
                    <a:pt x="102" y="6"/>
                    <a:pt x="103" y="7"/>
                  </a:cubicBezTo>
                  <a:cubicBezTo>
                    <a:pt x="104" y="9"/>
                    <a:pt x="106" y="12"/>
                    <a:pt x="106" y="13"/>
                  </a:cubicBezTo>
                  <a:cubicBezTo>
                    <a:pt x="107" y="15"/>
                    <a:pt x="106" y="19"/>
                    <a:pt x="106" y="20"/>
                  </a:cubicBezTo>
                  <a:cubicBezTo>
                    <a:pt x="106" y="22"/>
                    <a:pt x="106" y="23"/>
                    <a:pt x="106" y="25"/>
                  </a:cubicBezTo>
                  <a:cubicBezTo>
                    <a:pt x="105" y="27"/>
                    <a:pt x="105" y="29"/>
                    <a:pt x="104" y="31"/>
                  </a:cubicBezTo>
                  <a:cubicBezTo>
                    <a:pt x="104" y="33"/>
                    <a:pt x="104" y="35"/>
                    <a:pt x="104" y="36"/>
                  </a:cubicBezTo>
                  <a:cubicBezTo>
                    <a:pt x="103" y="37"/>
                    <a:pt x="103" y="37"/>
                    <a:pt x="103" y="38"/>
                  </a:cubicBezTo>
                  <a:cubicBezTo>
                    <a:pt x="102" y="39"/>
                    <a:pt x="103" y="41"/>
                    <a:pt x="103" y="42"/>
                  </a:cubicBezTo>
                  <a:cubicBezTo>
                    <a:pt x="103" y="43"/>
                    <a:pt x="103" y="44"/>
                    <a:pt x="103" y="46"/>
                  </a:cubicBezTo>
                  <a:cubicBezTo>
                    <a:pt x="100" y="51"/>
                    <a:pt x="96" y="54"/>
                    <a:pt x="94" y="60"/>
                  </a:cubicBezTo>
                  <a:cubicBezTo>
                    <a:pt x="94" y="62"/>
                    <a:pt x="96" y="72"/>
                    <a:pt x="96" y="73"/>
                  </a:cubicBezTo>
                  <a:cubicBezTo>
                    <a:pt x="99" y="73"/>
                    <a:pt x="100" y="73"/>
                    <a:pt x="102" y="72"/>
                  </a:cubicBezTo>
                  <a:cubicBezTo>
                    <a:pt x="103" y="72"/>
                    <a:pt x="104" y="72"/>
                    <a:pt x="105" y="71"/>
                  </a:cubicBezTo>
                  <a:cubicBezTo>
                    <a:pt x="110" y="70"/>
                    <a:pt x="110" y="66"/>
                    <a:pt x="112" y="60"/>
                  </a:cubicBezTo>
                  <a:cubicBezTo>
                    <a:pt x="112" y="58"/>
                    <a:pt x="115" y="56"/>
                    <a:pt x="116" y="54"/>
                  </a:cubicBezTo>
                  <a:cubicBezTo>
                    <a:pt x="116" y="54"/>
                    <a:pt x="116" y="53"/>
                    <a:pt x="116" y="53"/>
                  </a:cubicBezTo>
                  <a:cubicBezTo>
                    <a:pt x="116" y="53"/>
                    <a:pt x="118" y="48"/>
                    <a:pt x="117" y="47"/>
                  </a:cubicBezTo>
                  <a:cubicBezTo>
                    <a:pt x="118" y="47"/>
                    <a:pt x="119" y="47"/>
                    <a:pt x="119" y="45"/>
                  </a:cubicBezTo>
                  <a:cubicBezTo>
                    <a:pt x="119" y="43"/>
                    <a:pt x="119" y="41"/>
                    <a:pt x="119" y="38"/>
                  </a:cubicBezTo>
                  <a:cubicBezTo>
                    <a:pt x="118" y="35"/>
                    <a:pt x="120" y="23"/>
                    <a:pt x="122" y="19"/>
                  </a:cubicBezTo>
                  <a:cubicBezTo>
                    <a:pt x="122" y="18"/>
                    <a:pt x="122" y="18"/>
                    <a:pt x="121" y="19"/>
                  </a:cubicBezTo>
                  <a:cubicBezTo>
                    <a:pt x="119" y="13"/>
                    <a:pt x="118" y="11"/>
                    <a:pt x="124" y="9"/>
                  </a:cubicBezTo>
                  <a:cubicBezTo>
                    <a:pt x="126" y="9"/>
                    <a:pt x="126" y="8"/>
                    <a:pt x="128" y="9"/>
                  </a:cubicBezTo>
                  <a:cubicBezTo>
                    <a:pt x="132" y="11"/>
                    <a:pt x="134" y="17"/>
                    <a:pt x="135" y="22"/>
                  </a:cubicBezTo>
                  <a:cubicBezTo>
                    <a:pt x="135" y="23"/>
                    <a:pt x="135" y="24"/>
                    <a:pt x="135" y="25"/>
                  </a:cubicBezTo>
                  <a:cubicBezTo>
                    <a:pt x="135" y="26"/>
                    <a:pt x="136" y="27"/>
                    <a:pt x="136" y="29"/>
                  </a:cubicBezTo>
                  <a:cubicBezTo>
                    <a:pt x="135" y="29"/>
                    <a:pt x="135" y="29"/>
                    <a:pt x="134" y="30"/>
                  </a:cubicBezTo>
                  <a:cubicBezTo>
                    <a:pt x="135" y="35"/>
                    <a:pt x="130" y="39"/>
                    <a:pt x="128" y="42"/>
                  </a:cubicBezTo>
                  <a:cubicBezTo>
                    <a:pt x="128" y="44"/>
                    <a:pt x="127" y="46"/>
                    <a:pt x="127" y="48"/>
                  </a:cubicBezTo>
                  <a:cubicBezTo>
                    <a:pt x="127" y="48"/>
                    <a:pt x="126" y="49"/>
                    <a:pt x="126" y="50"/>
                  </a:cubicBezTo>
                  <a:cubicBezTo>
                    <a:pt x="128" y="53"/>
                    <a:pt x="126" y="59"/>
                    <a:pt x="124" y="63"/>
                  </a:cubicBezTo>
                  <a:cubicBezTo>
                    <a:pt x="123" y="66"/>
                    <a:pt x="124" y="69"/>
                    <a:pt x="123" y="74"/>
                  </a:cubicBezTo>
                  <a:cubicBezTo>
                    <a:pt x="122" y="78"/>
                    <a:pt x="117" y="84"/>
                    <a:pt x="114" y="85"/>
                  </a:cubicBezTo>
                  <a:cubicBezTo>
                    <a:pt x="109" y="88"/>
                    <a:pt x="100" y="78"/>
                    <a:pt x="96" y="85"/>
                  </a:cubicBezTo>
                  <a:cubicBezTo>
                    <a:pt x="95" y="86"/>
                    <a:pt x="95" y="89"/>
                    <a:pt x="94" y="91"/>
                  </a:cubicBezTo>
                  <a:cubicBezTo>
                    <a:pt x="94" y="98"/>
                    <a:pt x="94" y="106"/>
                    <a:pt x="94" y="113"/>
                  </a:cubicBezTo>
                  <a:cubicBezTo>
                    <a:pt x="94" y="119"/>
                    <a:pt x="93" y="124"/>
                    <a:pt x="92" y="129"/>
                  </a:cubicBezTo>
                  <a:cubicBezTo>
                    <a:pt x="92" y="130"/>
                    <a:pt x="92" y="142"/>
                    <a:pt x="92" y="142"/>
                  </a:cubicBezTo>
                  <a:cubicBezTo>
                    <a:pt x="92" y="143"/>
                    <a:pt x="89" y="153"/>
                    <a:pt x="90" y="154"/>
                  </a:cubicBezTo>
                  <a:cubicBezTo>
                    <a:pt x="88" y="155"/>
                    <a:pt x="87" y="158"/>
                    <a:pt x="86" y="160"/>
                  </a:cubicBezTo>
                  <a:cubicBezTo>
                    <a:pt x="86" y="162"/>
                    <a:pt x="86" y="164"/>
                    <a:pt x="86" y="166"/>
                  </a:cubicBezTo>
                  <a:cubicBezTo>
                    <a:pt x="84" y="168"/>
                    <a:pt x="84" y="170"/>
                    <a:pt x="83" y="172"/>
                  </a:cubicBezTo>
                  <a:cubicBezTo>
                    <a:pt x="83" y="173"/>
                    <a:pt x="80" y="175"/>
                    <a:pt x="79" y="176"/>
                  </a:cubicBezTo>
                  <a:cubicBezTo>
                    <a:pt x="78" y="177"/>
                    <a:pt x="72" y="173"/>
                    <a:pt x="71" y="171"/>
                  </a:cubicBezTo>
                  <a:cubicBezTo>
                    <a:pt x="71" y="170"/>
                    <a:pt x="69" y="168"/>
                    <a:pt x="69" y="166"/>
                  </a:cubicBezTo>
                  <a:cubicBezTo>
                    <a:pt x="68" y="165"/>
                    <a:pt x="68" y="163"/>
                    <a:pt x="69" y="162"/>
                  </a:cubicBezTo>
                  <a:cubicBezTo>
                    <a:pt x="67" y="158"/>
                    <a:pt x="65" y="149"/>
                    <a:pt x="61" y="149"/>
                  </a:cubicBezTo>
                  <a:cubicBezTo>
                    <a:pt x="61" y="156"/>
                    <a:pt x="61" y="162"/>
                    <a:pt x="60" y="169"/>
                  </a:cubicBezTo>
                  <a:cubicBezTo>
                    <a:pt x="61" y="171"/>
                    <a:pt x="61" y="172"/>
                    <a:pt x="61" y="174"/>
                  </a:cubicBezTo>
                  <a:cubicBezTo>
                    <a:pt x="60" y="177"/>
                    <a:pt x="59" y="180"/>
                    <a:pt x="58" y="183"/>
                  </a:cubicBezTo>
                  <a:cubicBezTo>
                    <a:pt x="58" y="188"/>
                    <a:pt x="58" y="194"/>
                    <a:pt x="58" y="199"/>
                  </a:cubicBezTo>
                  <a:cubicBezTo>
                    <a:pt x="58" y="209"/>
                    <a:pt x="61" y="222"/>
                    <a:pt x="52" y="223"/>
                  </a:cubicBezTo>
                  <a:cubicBezTo>
                    <a:pt x="51" y="221"/>
                    <a:pt x="48" y="222"/>
                    <a:pt x="47" y="220"/>
                  </a:cubicBezTo>
                  <a:cubicBezTo>
                    <a:pt x="47" y="218"/>
                    <a:pt x="47" y="217"/>
                    <a:pt x="47" y="215"/>
                  </a:cubicBezTo>
                  <a:cubicBezTo>
                    <a:pt x="46" y="213"/>
                    <a:pt x="45" y="212"/>
                    <a:pt x="45" y="211"/>
                  </a:cubicBezTo>
                  <a:cubicBezTo>
                    <a:pt x="43" y="207"/>
                    <a:pt x="45" y="202"/>
                    <a:pt x="44" y="198"/>
                  </a:cubicBezTo>
                  <a:cubicBezTo>
                    <a:pt x="43" y="190"/>
                    <a:pt x="43" y="178"/>
                    <a:pt x="44" y="170"/>
                  </a:cubicBezTo>
                  <a:cubicBezTo>
                    <a:pt x="46" y="163"/>
                    <a:pt x="43" y="156"/>
                    <a:pt x="46" y="152"/>
                  </a:cubicBezTo>
                  <a:cubicBezTo>
                    <a:pt x="45" y="150"/>
                    <a:pt x="44" y="148"/>
                    <a:pt x="41" y="148"/>
                  </a:cubicBezTo>
                  <a:cubicBezTo>
                    <a:pt x="39" y="148"/>
                    <a:pt x="37" y="150"/>
                    <a:pt x="36" y="150"/>
                  </a:cubicBezTo>
                  <a:cubicBezTo>
                    <a:pt x="33" y="151"/>
                    <a:pt x="29" y="151"/>
                    <a:pt x="27" y="153"/>
                  </a:cubicBezTo>
                  <a:cubicBezTo>
                    <a:pt x="26" y="157"/>
                    <a:pt x="10" y="158"/>
                    <a:pt x="6" y="155"/>
                  </a:cubicBezTo>
                  <a:cubicBezTo>
                    <a:pt x="5" y="154"/>
                    <a:pt x="5" y="153"/>
                    <a:pt x="5" y="151"/>
                  </a:cubicBezTo>
                  <a:cubicBezTo>
                    <a:pt x="4" y="151"/>
                    <a:pt x="3" y="150"/>
                    <a:pt x="2" y="149"/>
                  </a:cubicBezTo>
                  <a:cubicBezTo>
                    <a:pt x="1" y="146"/>
                    <a:pt x="2" y="142"/>
                    <a:pt x="1" y="139"/>
                  </a:cubicBezTo>
                  <a:cubicBezTo>
                    <a:pt x="1" y="136"/>
                    <a:pt x="0" y="134"/>
                    <a:pt x="0" y="132"/>
                  </a:cubicBezTo>
                  <a:cubicBezTo>
                    <a:pt x="1" y="130"/>
                    <a:pt x="2" y="127"/>
                    <a:pt x="2" y="126"/>
                  </a:cubicBezTo>
                  <a:cubicBezTo>
                    <a:pt x="2" y="125"/>
                    <a:pt x="2" y="116"/>
                    <a:pt x="2" y="115"/>
                  </a:cubicBezTo>
                  <a:cubicBezTo>
                    <a:pt x="3" y="111"/>
                    <a:pt x="5" y="107"/>
                    <a:pt x="7" y="105"/>
                  </a:cubicBezTo>
                  <a:cubicBezTo>
                    <a:pt x="7" y="102"/>
                    <a:pt x="7" y="98"/>
                    <a:pt x="7" y="95"/>
                  </a:cubicBezTo>
                  <a:cubicBezTo>
                    <a:pt x="8" y="94"/>
                    <a:pt x="9" y="93"/>
                    <a:pt x="10" y="92"/>
                  </a:cubicBezTo>
                  <a:cubicBezTo>
                    <a:pt x="11" y="89"/>
                    <a:pt x="10" y="86"/>
                    <a:pt x="11" y="84"/>
                  </a:cubicBezTo>
                  <a:cubicBezTo>
                    <a:pt x="12" y="82"/>
                    <a:pt x="10" y="71"/>
                    <a:pt x="11" y="68"/>
                  </a:cubicBezTo>
                  <a:cubicBezTo>
                    <a:pt x="11" y="66"/>
                    <a:pt x="11" y="64"/>
                    <a:pt x="10" y="62"/>
                  </a:cubicBezTo>
                  <a:cubicBezTo>
                    <a:pt x="11" y="61"/>
                    <a:pt x="14" y="51"/>
                    <a:pt x="14" y="50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7" y="47"/>
                    <a:pt x="23" y="32"/>
                    <a:pt x="30" y="38"/>
                  </a:cubicBezTo>
                  <a:cubicBezTo>
                    <a:pt x="37" y="45"/>
                    <a:pt x="27" y="48"/>
                    <a:pt x="29" y="53"/>
                  </a:cubicBezTo>
                  <a:cubicBezTo>
                    <a:pt x="30" y="57"/>
                    <a:pt x="31" y="60"/>
                    <a:pt x="30" y="65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8"/>
                    <a:pt x="29" y="69"/>
                    <a:pt x="28" y="70"/>
                  </a:cubicBezTo>
                  <a:cubicBezTo>
                    <a:pt x="28" y="71"/>
                    <a:pt x="28" y="73"/>
                    <a:pt x="28" y="74"/>
                  </a:cubicBezTo>
                  <a:cubicBezTo>
                    <a:pt x="27" y="80"/>
                    <a:pt x="28" y="80"/>
                    <a:pt x="25" y="84"/>
                  </a:cubicBezTo>
                  <a:cubicBezTo>
                    <a:pt x="25" y="86"/>
                    <a:pt x="26" y="87"/>
                    <a:pt x="27" y="88"/>
                  </a:cubicBezTo>
                  <a:cubicBezTo>
                    <a:pt x="27" y="90"/>
                    <a:pt x="28" y="98"/>
                    <a:pt x="29" y="100"/>
                  </a:cubicBezTo>
                  <a:cubicBezTo>
                    <a:pt x="31" y="100"/>
                    <a:pt x="34" y="99"/>
                    <a:pt x="35" y="98"/>
                  </a:cubicBezTo>
                  <a:cubicBezTo>
                    <a:pt x="36" y="98"/>
                    <a:pt x="37" y="98"/>
                    <a:pt x="38" y="98"/>
                  </a:cubicBezTo>
                  <a:cubicBezTo>
                    <a:pt x="40" y="95"/>
                    <a:pt x="45" y="93"/>
                    <a:pt x="47" y="90"/>
                  </a:cubicBezTo>
                  <a:cubicBezTo>
                    <a:pt x="48" y="89"/>
                    <a:pt x="51" y="87"/>
                    <a:pt x="49" y="86"/>
                  </a:cubicBezTo>
                  <a:cubicBezTo>
                    <a:pt x="50" y="85"/>
                    <a:pt x="51" y="84"/>
                    <a:pt x="52" y="82"/>
                  </a:cubicBezTo>
                  <a:cubicBezTo>
                    <a:pt x="53" y="76"/>
                    <a:pt x="50" y="69"/>
                    <a:pt x="49" y="64"/>
                  </a:cubicBezTo>
                  <a:cubicBezTo>
                    <a:pt x="49" y="64"/>
                    <a:pt x="49" y="55"/>
                    <a:pt x="49" y="54"/>
                  </a:cubicBezTo>
                  <a:cubicBezTo>
                    <a:pt x="48" y="51"/>
                    <a:pt x="51" y="44"/>
                    <a:pt x="51" y="41"/>
                  </a:cubicBezTo>
                  <a:cubicBezTo>
                    <a:pt x="52" y="37"/>
                    <a:pt x="50" y="34"/>
                    <a:pt x="50" y="31"/>
                  </a:cubicBezTo>
                  <a:cubicBezTo>
                    <a:pt x="50" y="29"/>
                    <a:pt x="52" y="28"/>
                    <a:pt x="50" y="26"/>
                  </a:cubicBezTo>
                  <a:cubicBezTo>
                    <a:pt x="50" y="25"/>
                    <a:pt x="52" y="18"/>
                    <a:pt x="52" y="18"/>
                  </a:cubicBezTo>
                  <a:cubicBezTo>
                    <a:pt x="54" y="13"/>
                    <a:pt x="58" y="0"/>
                    <a:pt x="66" y="4"/>
                  </a:cubicBezTo>
                  <a:cubicBezTo>
                    <a:pt x="68" y="5"/>
                    <a:pt x="69" y="7"/>
                    <a:pt x="70" y="10"/>
                  </a:cubicBezTo>
                  <a:cubicBezTo>
                    <a:pt x="71" y="11"/>
                    <a:pt x="72" y="13"/>
                    <a:pt x="72" y="14"/>
                  </a:cubicBezTo>
                  <a:cubicBezTo>
                    <a:pt x="74" y="21"/>
                    <a:pt x="69" y="27"/>
                    <a:pt x="69" y="34"/>
                  </a:cubicBezTo>
                  <a:cubicBezTo>
                    <a:pt x="69" y="36"/>
                    <a:pt x="68" y="40"/>
                    <a:pt x="67" y="43"/>
                  </a:cubicBezTo>
                  <a:cubicBezTo>
                    <a:pt x="66" y="45"/>
                    <a:pt x="67" y="50"/>
                    <a:pt x="66" y="53"/>
                  </a:cubicBezTo>
                  <a:cubicBezTo>
                    <a:pt x="66" y="54"/>
                    <a:pt x="65" y="55"/>
                    <a:pt x="65" y="55"/>
                  </a:cubicBezTo>
                  <a:cubicBezTo>
                    <a:pt x="64" y="60"/>
                    <a:pt x="64" y="64"/>
                    <a:pt x="64" y="68"/>
                  </a:cubicBezTo>
                  <a:cubicBezTo>
                    <a:pt x="63" y="70"/>
                    <a:pt x="63" y="71"/>
                    <a:pt x="62" y="73"/>
                  </a:cubicBezTo>
                  <a:cubicBezTo>
                    <a:pt x="60" y="80"/>
                    <a:pt x="63" y="94"/>
                    <a:pt x="65" y="97"/>
                  </a:cubicBezTo>
                  <a:cubicBezTo>
                    <a:pt x="68" y="97"/>
                    <a:pt x="68" y="102"/>
                    <a:pt x="69" y="105"/>
                  </a:cubicBezTo>
                  <a:cubicBezTo>
                    <a:pt x="71" y="109"/>
                    <a:pt x="75" y="116"/>
                    <a:pt x="72" y="121"/>
                  </a:cubicBezTo>
                  <a:cubicBezTo>
                    <a:pt x="71" y="123"/>
                    <a:pt x="70" y="124"/>
                    <a:pt x="69" y="126"/>
                  </a:cubicBezTo>
                  <a:cubicBezTo>
                    <a:pt x="69" y="128"/>
                    <a:pt x="69" y="129"/>
                    <a:pt x="69" y="131"/>
                  </a:cubicBezTo>
                  <a:cubicBezTo>
                    <a:pt x="68" y="132"/>
                    <a:pt x="67" y="133"/>
                    <a:pt x="67" y="135"/>
                  </a:cubicBezTo>
                  <a:cubicBezTo>
                    <a:pt x="66" y="137"/>
                    <a:pt x="63" y="138"/>
                    <a:pt x="62" y="139"/>
                  </a:cubicBezTo>
                  <a:cubicBezTo>
                    <a:pt x="61" y="143"/>
                    <a:pt x="68" y="149"/>
                    <a:pt x="70" y="151"/>
                  </a:cubicBezTo>
                  <a:cubicBezTo>
                    <a:pt x="71" y="151"/>
                    <a:pt x="72" y="151"/>
                    <a:pt x="72" y="151"/>
                  </a:cubicBezTo>
                  <a:cubicBezTo>
                    <a:pt x="72" y="152"/>
                    <a:pt x="73" y="153"/>
                    <a:pt x="74" y="153"/>
                  </a:cubicBezTo>
                  <a:cubicBezTo>
                    <a:pt x="74" y="153"/>
                    <a:pt x="74" y="153"/>
                    <a:pt x="74" y="153"/>
                  </a:cubicBezTo>
                  <a:cubicBezTo>
                    <a:pt x="75" y="154"/>
                    <a:pt x="76" y="156"/>
                    <a:pt x="78" y="155"/>
                  </a:cubicBezTo>
                  <a:cubicBezTo>
                    <a:pt x="78" y="150"/>
                    <a:pt x="81" y="144"/>
                    <a:pt x="82" y="139"/>
                  </a:cubicBezTo>
                  <a:cubicBezTo>
                    <a:pt x="83" y="135"/>
                    <a:pt x="83" y="121"/>
                    <a:pt x="83" y="114"/>
                  </a:cubicBezTo>
                  <a:cubicBezTo>
                    <a:pt x="82" y="111"/>
                    <a:pt x="84" y="107"/>
                    <a:pt x="85" y="105"/>
                  </a:cubicBezTo>
                  <a:cubicBezTo>
                    <a:pt x="85" y="102"/>
                    <a:pt x="85" y="100"/>
                    <a:pt x="85" y="97"/>
                  </a:cubicBezTo>
                  <a:cubicBezTo>
                    <a:pt x="86" y="96"/>
                    <a:pt x="86" y="94"/>
                    <a:pt x="86" y="93"/>
                  </a:cubicBezTo>
                  <a:cubicBezTo>
                    <a:pt x="87" y="90"/>
                    <a:pt x="85" y="86"/>
                    <a:pt x="85" y="84"/>
                  </a:cubicBezTo>
                  <a:cubicBezTo>
                    <a:pt x="82" y="83"/>
                    <a:pt x="77" y="83"/>
                    <a:pt x="75" y="85"/>
                  </a:cubicBezTo>
                  <a:cubicBezTo>
                    <a:pt x="73" y="86"/>
                    <a:pt x="74" y="87"/>
                    <a:pt x="72" y="88"/>
                  </a:cubicBezTo>
                  <a:cubicBezTo>
                    <a:pt x="70" y="89"/>
                    <a:pt x="70" y="87"/>
                    <a:pt x="69" y="89"/>
                  </a:cubicBezTo>
                  <a:cubicBezTo>
                    <a:pt x="69" y="90"/>
                    <a:pt x="67" y="91"/>
                    <a:pt x="66" y="91"/>
                  </a:cubicBezTo>
                  <a:cubicBezTo>
                    <a:pt x="65" y="91"/>
                    <a:pt x="64" y="91"/>
                    <a:pt x="64" y="90"/>
                  </a:cubicBezTo>
                  <a:cubicBezTo>
                    <a:pt x="63" y="88"/>
                    <a:pt x="64" y="87"/>
                    <a:pt x="64" y="85"/>
                  </a:cubicBezTo>
                  <a:cubicBezTo>
                    <a:pt x="66" y="85"/>
                    <a:pt x="67" y="83"/>
                    <a:pt x="69" y="81"/>
                  </a:cubicBezTo>
                  <a:cubicBezTo>
                    <a:pt x="70" y="81"/>
                    <a:pt x="71" y="81"/>
                    <a:pt x="71" y="81"/>
                  </a:cubicBezTo>
                  <a:cubicBezTo>
                    <a:pt x="76" y="80"/>
                    <a:pt x="82" y="80"/>
                    <a:pt x="85" y="76"/>
                  </a:cubicBezTo>
                  <a:cubicBezTo>
                    <a:pt x="84" y="72"/>
                    <a:pt x="86" y="59"/>
                    <a:pt x="87" y="54"/>
                  </a:cubicBezTo>
                  <a:cubicBezTo>
                    <a:pt x="87" y="52"/>
                    <a:pt x="87" y="49"/>
                    <a:pt x="87" y="47"/>
                  </a:cubicBezTo>
                  <a:cubicBezTo>
                    <a:pt x="88" y="40"/>
                    <a:pt x="86" y="30"/>
                    <a:pt x="87" y="24"/>
                  </a:cubicBezTo>
                  <a:cubicBezTo>
                    <a:pt x="87" y="20"/>
                    <a:pt x="90" y="16"/>
                    <a:pt x="91" y="12"/>
                  </a:cubicBezTo>
                  <a:cubicBezTo>
                    <a:pt x="89" y="10"/>
                    <a:pt x="89" y="8"/>
                    <a:pt x="89" y="4"/>
                  </a:cubicBezTo>
                  <a:cubicBezTo>
                    <a:pt x="90" y="3"/>
                    <a:pt x="93" y="3"/>
                    <a:pt x="9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9" name="Freeform 60">
              <a:extLst>
                <a:ext uri="{FF2B5EF4-FFF2-40B4-BE49-F238E27FC236}">
                  <a16:creationId xmlns="" xmlns:a16="http://schemas.microsoft.com/office/drawing/2014/main" id="{770D6456-CBA5-AF4B-A861-7193C4142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576" y="3017838"/>
              <a:ext cx="358775" cy="234950"/>
            </a:xfrm>
            <a:custGeom>
              <a:avLst/>
              <a:gdLst>
                <a:gd name="T0" fmla="*/ 47 w 118"/>
                <a:gd name="T1" fmla="*/ 0 h 77"/>
                <a:gd name="T2" fmla="*/ 52 w 118"/>
                <a:gd name="T3" fmla="*/ 3 h 77"/>
                <a:gd name="T4" fmla="*/ 53 w 118"/>
                <a:gd name="T5" fmla="*/ 4 h 77"/>
                <a:gd name="T6" fmla="*/ 65 w 118"/>
                <a:gd name="T7" fmla="*/ 8 h 77"/>
                <a:gd name="T8" fmla="*/ 71 w 118"/>
                <a:gd name="T9" fmla="*/ 9 h 77"/>
                <a:gd name="T10" fmla="*/ 74 w 118"/>
                <a:gd name="T11" fmla="*/ 11 h 77"/>
                <a:gd name="T12" fmla="*/ 88 w 118"/>
                <a:gd name="T13" fmla="*/ 19 h 77"/>
                <a:gd name="T14" fmla="*/ 88 w 118"/>
                <a:gd name="T15" fmla="*/ 38 h 77"/>
                <a:gd name="T16" fmla="*/ 79 w 118"/>
                <a:gd name="T17" fmla="*/ 48 h 77"/>
                <a:gd name="T18" fmla="*/ 65 w 118"/>
                <a:gd name="T19" fmla="*/ 57 h 77"/>
                <a:gd name="T20" fmla="*/ 70 w 118"/>
                <a:gd name="T21" fmla="*/ 59 h 77"/>
                <a:gd name="T22" fmla="*/ 86 w 118"/>
                <a:gd name="T23" fmla="*/ 60 h 77"/>
                <a:gd name="T24" fmla="*/ 93 w 118"/>
                <a:gd name="T25" fmla="*/ 59 h 77"/>
                <a:gd name="T26" fmla="*/ 113 w 118"/>
                <a:gd name="T27" fmla="*/ 64 h 77"/>
                <a:gd name="T28" fmla="*/ 116 w 118"/>
                <a:gd name="T29" fmla="*/ 75 h 77"/>
                <a:gd name="T30" fmla="*/ 101 w 118"/>
                <a:gd name="T31" fmla="*/ 75 h 77"/>
                <a:gd name="T32" fmla="*/ 88 w 118"/>
                <a:gd name="T33" fmla="*/ 76 h 77"/>
                <a:gd name="T34" fmla="*/ 76 w 118"/>
                <a:gd name="T35" fmla="*/ 75 h 77"/>
                <a:gd name="T36" fmla="*/ 50 w 118"/>
                <a:gd name="T37" fmla="*/ 75 h 77"/>
                <a:gd name="T38" fmla="*/ 44 w 118"/>
                <a:gd name="T39" fmla="*/ 75 h 77"/>
                <a:gd name="T40" fmla="*/ 34 w 118"/>
                <a:gd name="T41" fmla="*/ 77 h 77"/>
                <a:gd name="T42" fmla="*/ 23 w 118"/>
                <a:gd name="T43" fmla="*/ 75 h 77"/>
                <a:gd name="T44" fmla="*/ 16 w 118"/>
                <a:gd name="T45" fmla="*/ 69 h 77"/>
                <a:gd name="T46" fmla="*/ 18 w 118"/>
                <a:gd name="T47" fmla="*/ 65 h 77"/>
                <a:gd name="T48" fmla="*/ 56 w 118"/>
                <a:gd name="T49" fmla="*/ 54 h 77"/>
                <a:gd name="T50" fmla="*/ 61 w 118"/>
                <a:gd name="T51" fmla="*/ 48 h 77"/>
                <a:gd name="T52" fmla="*/ 68 w 118"/>
                <a:gd name="T53" fmla="*/ 42 h 77"/>
                <a:gd name="T54" fmla="*/ 60 w 118"/>
                <a:gd name="T55" fmla="*/ 29 h 77"/>
                <a:gd name="T56" fmla="*/ 50 w 118"/>
                <a:gd name="T57" fmla="*/ 26 h 77"/>
                <a:gd name="T58" fmla="*/ 48 w 118"/>
                <a:gd name="T59" fmla="*/ 25 h 77"/>
                <a:gd name="T60" fmla="*/ 40 w 118"/>
                <a:gd name="T61" fmla="*/ 31 h 77"/>
                <a:gd name="T62" fmla="*/ 20 w 118"/>
                <a:gd name="T63" fmla="*/ 47 h 77"/>
                <a:gd name="T64" fmla="*/ 9 w 118"/>
                <a:gd name="T65" fmla="*/ 53 h 77"/>
                <a:gd name="T66" fmla="*/ 3 w 118"/>
                <a:gd name="T67" fmla="*/ 53 h 77"/>
                <a:gd name="T68" fmla="*/ 0 w 118"/>
                <a:gd name="T69" fmla="*/ 48 h 77"/>
                <a:gd name="T70" fmla="*/ 18 w 118"/>
                <a:gd name="T71" fmla="*/ 33 h 77"/>
                <a:gd name="T72" fmla="*/ 21 w 118"/>
                <a:gd name="T73" fmla="*/ 30 h 77"/>
                <a:gd name="T74" fmla="*/ 24 w 118"/>
                <a:gd name="T75" fmla="*/ 29 h 77"/>
                <a:gd name="T76" fmla="*/ 26 w 118"/>
                <a:gd name="T77" fmla="*/ 27 h 77"/>
                <a:gd name="T78" fmla="*/ 34 w 118"/>
                <a:gd name="T79" fmla="*/ 14 h 77"/>
                <a:gd name="T80" fmla="*/ 31 w 118"/>
                <a:gd name="T81" fmla="*/ 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8" h="77">
                  <a:moveTo>
                    <a:pt x="38" y="0"/>
                  </a:moveTo>
                  <a:cubicBezTo>
                    <a:pt x="42" y="1"/>
                    <a:pt x="44" y="0"/>
                    <a:pt x="47" y="0"/>
                  </a:cubicBezTo>
                  <a:cubicBezTo>
                    <a:pt x="49" y="1"/>
                    <a:pt x="50" y="2"/>
                    <a:pt x="51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3" y="3"/>
                    <a:pt x="52" y="4"/>
                    <a:pt x="53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5" y="4"/>
                    <a:pt x="61" y="6"/>
                    <a:pt x="62" y="6"/>
                  </a:cubicBezTo>
                  <a:cubicBezTo>
                    <a:pt x="63" y="6"/>
                    <a:pt x="64" y="8"/>
                    <a:pt x="65" y="8"/>
                  </a:cubicBezTo>
                  <a:cubicBezTo>
                    <a:pt x="66" y="8"/>
                    <a:pt x="70" y="9"/>
                    <a:pt x="70" y="9"/>
                  </a:cubicBezTo>
                  <a:cubicBezTo>
                    <a:pt x="70" y="9"/>
                    <a:pt x="70" y="9"/>
                    <a:pt x="71" y="9"/>
                  </a:cubicBezTo>
                  <a:cubicBezTo>
                    <a:pt x="71" y="9"/>
                    <a:pt x="72" y="10"/>
                    <a:pt x="72" y="11"/>
                  </a:cubicBezTo>
                  <a:cubicBezTo>
                    <a:pt x="73" y="11"/>
                    <a:pt x="73" y="10"/>
                    <a:pt x="74" y="11"/>
                  </a:cubicBezTo>
                  <a:cubicBezTo>
                    <a:pt x="75" y="12"/>
                    <a:pt x="76" y="13"/>
                    <a:pt x="78" y="14"/>
                  </a:cubicBezTo>
                  <a:cubicBezTo>
                    <a:pt x="80" y="15"/>
                    <a:pt x="86" y="16"/>
                    <a:pt x="88" y="19"/>
                  </a:cubicBezTo>
                  <a:cubicBezTo>
                    <a:pt x="89" y="21"/>
                    <a:pt x="88" y="30"/>
                    <a:pt x="88" y="31"/>
                  </a:cubicBezTo>
                  <a:cubicBezTo>
                    <a:pt x="88" y="33"/>
                    <a:pt x="88" y="36"/>
                    <a:pt x="88" y="38"/>
                  </a:cubicBezTo>
                  <a:cubicBezTo>
                    <a:pt x="87" y="40"/>
                    <a:pt x="86" y="43"/>
                    <a:pt x="84" y="44"/>
                  </a:cubicBezTo>
                  <a:cubicBezTo>
                    <a:pt x="82" y="46"/>
                    <a:pt x="80" y="45"/>
                    <a:pt x="79" y="48"/>
                  </a:cubicBezTo>
                  <a:cubicBezTo>
                    <a:pt x="77" y="48"/>
                    <a:pt x="65" y="53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5" y="58"/>
                    <a:pt x="65" y="58"/>
                    <a:pt x="66" y="59"/>
                  </a:cubicBezTo>
                  <a:cubicBezTo>
                    <a:pt x="66" y="59"/>
                    <a:pt x="70" y="59"/>
                    <a:pt x="70" y="59"/>
                  </a:cubicBezTo>
                  <a:cubicBezTo>
                    <a:pt x="72" y="60"/>
                    <a:pt x="81" y="57"/>
                    <a:pt x="85" y="59"/>
                  </a:cubicBezTo>
                  <a:cubicBezTo>
                    <a:pt x="85" y="59"/>
                    <a:pt x="86" y="59"/>
                    <a:pt x="86" y="60"/>
                  </a:cubicBezTo>
                  <a:cubicBezTo>
                    <a:pt x="92" y="59"/>
                    <a:pt x="92" y="59"/>
                    <a:pt x="92" y="59"/>
                  </a:cubicBezTo>
                  <a:cubicBezTo>
                    <a:pt x="92" y="59"/>
                    <a:pt x="92" y="59"/>
                    <a:pt x="93" y="59"/>
                  </a:cubicBezTo>
                  <a:cubicBezTo>
                    <a:pt x="94" y="61"/>
                    <a:pt x="100" y="62"/>
                    <a:pt x="102" y="60"/>
                  </a:cubicBezTo>
                  <a:cubicBezTo>
                    <a:pt x="105" y="61"/>
                    <a:pt x="110" y="61"/>
                    <a:pt x="113" y="64"/>
                  </a:cubicBezTo>
                  <a:cubicBezTo>
                    <a:pt x="114" y="65"/>
                    <a:pt x="116" y="69"/>
                    <a:pt x="118" y="71"/>
                  </a:cubicBezTo>
                  <a:cubicBezTo>
                    <a:pt x="117" y="72"/>
                    <a:pt x="116" y="74"/>
                    <a:pt x="116" y="75"/>
                  </a:cubicBezTo>
                  <a:cubicBezTo>
                    <a:pt x="114" y="76"/>
                    <a:pt x="108" y="76"/>
                    <a:pt x="106" y="75"/>
                  </a:cubicBezTo>
                  <a:cubicBezTo>
                    <a:pt x="104" y="75"/>
                    <a:pt x="103" y="75"/>
                    <a:pt x="101" y="75"/>
                  </a:cubicBezTo>
                  <a:cubicBezTo>
                    <a:pt x="101" y="75"/>
                    <a:pt x="100" y="74"/>
                    <a:pt x="99" y="75"/>
                  </a:cubicBezTo>
                  <a:cubicBezTo>
                    <a:pt x="97" y="76"/>
                    <a:pt x="90" y="76"/>
                    <a:pt x="88" y="76"/>
                  </a:cubicBezTo>
                  <a:cubicBezTo>
                    <a:pt x="87" y="76"/>
                    <a:pt x="83" y="75"/>
                    <a:pt x="82" y="76"/>
                  </a:cubicBezTo>
                  <a:cubicBezTo>
                    <a:pt x="81" y="76"/>
                    <a:pt x="78" y="74"/>
                    <a:pt x="76" y="75"/>
                  </a:cubicBezTo>
                  <a:cubicBezTo>
                    <a:pt x="74" y="75"/>
                    <a:pt x="65" y="74"/>
                    <a:pt x="61" y="75"/>
                  </a:cubicBezTo>
                  <a:cubicBezTo>
                    <a:pt x="60" y="75"/>
                    <a:pt x="53" y="74"/>
                    <a:pt x="50" y="75"/>
                  </a:cubicBezTo>
                  <a:cubicBezTo>
                    <a:pt x="49" y="75"/>
                    <a:pt x="48" y="75"/>
                    <a:pt x="47" y="76"/>
                  </a:cubicBezTo>
                  <a:cubicBezTo>
                    <a:pt x="46" y="75"/>
                    <a:pt x="45" y="75"/>
                    <a:pt x="44" y="75"/>
                  </a:cubicBezTo>
                  <a:cubicBezTo>
                    <a:pt x="43" y="76"/>
                    <a:pt x="42" y="76"/>
                    <a:pt x="41" y="77"/>
                  </a:cubicBezTo>
                  <a:cubicBezTo>
                    <a:pt x="40" y="77"/>
                    <a:pt x="34" y="77"/>
                    <a:pt x="34" y="77"/>
                  </a:cubicBezTo>
                  <a:cubicBezTo>
                    <a:pt x="33" y="77"/>
                    <a:pt x="33" y="77"/>
                    <a:pt x="32" y="76"/>
                  </a:cubicBezTo>
                  <a:cubicBezTo>
                    <a:pt x="32" y="76"/>
                    <a:pt x="24" y="74"/>
                    <a:pt x="23" y="75"/>
                  </a:cubicBezTo>
                  <a:cubicBezTo>
                    <a:pt x="22" y="74"/>
                    <a:pt x="21" y="74"/>
                    <a:pt x="19" y="72"/>
                  </a:cubicBezTo>
                  <a:cubicBezTo>
                    <a:pt x="17" y="72"/>
                    <a:pt x="18" y="70"/>
                    <a:pt x="16" y="69"/>
                  </a:cubicBezTo>
                  <a:cubicBezTo>
                    <a:pt x="16" y="68"/>
                    <a:pt x="16" y="68"/>
                    <a:pt x="16" y="67"/>
                  </a:cubicBezTo>
                  <a:cubicBezTo>
                    <a:pt x="17" y="67"/>
                    <a:pt x="17" y="66"/>
                    <a:pt x="18" y="65"/>
                  </a:cubicBezTo>
                  <a:cubicBezTo>
                    <a:pt x="23" y="67"/>
                    <a:pt x="40" y="61"/>
                    <a:pt x="44" y="58"/>
                  </a:cubicBezTo>
                  <a:cubicBezTo>
                    <a:pt x="47" y="59"/>
                    <a:pt x="53" y="56"/>
                    <a:pt x="56" y="54"/>
                  </a:cubicBezTo>
                  <a:cubicBezTo>
                    <a:pt x="56" y="53"/>
                    <a:pt x="56" y="52"/>
                    <a:pt x="57" y="51"/>
                  </a:cubicBezTo>
                  <a:cubicBezTo>
                    <a:pt x="58" y="50"/>
                    <a:pt x="60" y="49"/>
                    <a:pt x="61" y="48"/>
                  </a:cubicBezTo>
                  <a:cubicBezTo>
                    <a:pt x="62" y="48"/>
                    <a:pt x="62" y="47"/>
                    <a:pt x="62" y="46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70" y="40"/>
                    <a:pt x="71" y="38"/>
                    <a:pt x="72" y="37"/>
                  </a:cubicBezTo>
                  <a:cubicBezTo>
                    <a:pt x="69" y="31"/>
                    <a:pt x="62" y="32"/>
                    <a:pt x="60" y="29"/>
                  </a:cubicBezTo>
                  <a:cubicBezTo>
                    <a:pt x="59" y="29"/>
                    <a:pt x="58" y="28"/>
                    <a:pt x="58" y="28"/>
                  </a:cubicBezTo>
                  <a:cubicBezTo>
                    <a:pt x="54" y="26"/>
                    <a:pt x="53" y="29"/>
                    <a:pt x="50" y="26"/>
                  </a:cubicBezTo>
                  <a:cubicBezTo>
                    <a:pt x="50" y="25"/>
                    <a:pt x="50" y="26"/>
                    <a:pt x="50" y="25"/>
                  </a:cubicBezTo>
                  <a:cubicBezTo>
                    <a:pt x="49" y="25"/>
                    <a:pt x="49" y="25"/>
                    <a:pt x="48" y="25"/>
                  </a:cubicBezTo>
                  <a:cubicBezTo>
                    <a:pt x="47" y="27"/>
                    <a:pt x="44" y="29"/>
                    <a:pt x="42" y="30"/>
                  </a:cubicBezTo>
                  <a:cubicBezTo>
                    <a:pt x="41" y="30"/>
                    <a:pt x="41" y="31"/>
                    <a:pt x="40" y="31"/>
                  </a:cubicBezTo>
                  <a:cubicBezTo>
                    <a:pt x="40" y="35"/>
                    <a:pt x="35" y="36"/>
                    <a:pt x="32" y="37"/>
                  </a:cubicBezTo>
                  <a:cubicBezTo>
                    <a:pt x="27" y="40"/>
                    <a:pt x="24" y="44"/>
                    <a:pt x="20" y="47"/>
                  </a:cubicBezTo>
                  <a:cubicBezTo>
                    <a:pt x="19" y="48"/>
                    <a:pt x="18" y="47"/>
                    <a:pt x="17" y="48"/>
                  </a:cubicBezTo>
                  <a:cubicBezTo>
                    <a:pt x="14" y="49"/>
                    <a:pt x="11" y="50"/>
                    <a:pt x="9" y="53"/>
                  </a:cubicBezTo>
                  <a:cubicBezTo>
                    <a:pt x="7" y="53"/>
                    <a:pt x="7" y="53"/>
                    <a:pt x="6" y="52"/>
                  </a:cubicBezTo>
                  <a:cubicBezTo>
                    <a:pt x="5" y="52"/>
                    <a:pt x="4" y="53"/>
                    <a:pt x="3" y="53"/>
                  </a:cubicBezTo>
                  <a:cubicBezTo>
                    <a:pt x="2" y="53"/>
                    <a:pt x="2" y="53"/>
                    <a:pt x="1" y="52"/>
                  </a:cubicBezTo>
                  <a:cubicBezTo>
                    <a:pt x="1" y="51"/>
                    <a:pt x="0" y="48"/>
                    <a:pt x="0" y="48"/>
                  </a:cubicBezTo>
                  <a:cubicBezTo>
                    <a:pt x="3" y="45"/>
                    <a:pt x="13" y="41"/>
                    <a:pt x="14" y="38"/>
                  </a:cubicBezTo>
                  <a:cubicBezTo>
                    <a:pt x="15" y="38"/>
                    <a:pt x="17" y="34"/>
                    <a:pt x="18" y="33"/>
                  </a:cubicBezTo>
                  <a:cubicBezTo>
                    <a:pt x="19" y="33"/>
                    <a:pt x="19" y="33"/>
                    <a:pt x="20" y="32"/>
                  </a:cubicBezTo>
                  <a:cubicBezTo>
                    <a:pt x="21" y="32"/>
                    <a:pt x="20" y="31"/>
                    <a:pt x="21" y="30"/>
                  </a:cubicBezTo>
                  <a:cubicBezTo>
                    <a:pt x="21" y="30"/>
                    <a:pt x="23" y="30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3" y="28"/>
                    <a:pt x="24" y="28"/>
                    <a:pt x="25" y="27"/>
                  </a:cubicBezTo>
                  <a:cubicBezTo>
                    <a:pt x="25" y="27"/>
                    <a:pt x="25" y="27"/>
                    <a:pt x="26" y="27"/>
                  </a:cubicBezTo>
                  <a:cubicBezTo>
                    <a:pt x="26" y="25"/>
                    <a:pt x="30" y="23"/>
                    <a:pt x="31" y="22"/>
                  </a:cubicBezTo>
                  <a:cubicBezTo>
                    <a:pt x="32" y="19"/>
                    <a:pt x="33" y="16"/>
                    <a:pt x="34" y="14"/>
                  </a:cubicBezTo>
                  <a:cubicBezTo>
                    <a:pt x="34" y="14"/>
                    <a:pt x="34" y="13"/>
                    <a:pt x="34" y="13"/>
                  </a:cubicBezTo>
                  <a:cubicBezTo>
                    <a:pt x="35" y="10"/>
                    <a:pt x="30" y="7"/>
                    <a:pt x="31" y="3"/>
                  </a:cubicBezTo>
                  <a:cubicBezTo>
                    <a:pt x="32" y="2"/>
                    <a:pt x="38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0" name="Freeform 61">
              <a:extLst>
                <a:ext uri="{FF2B5EF4-FFF2-40B4-BE49-F238E27FC236}">
                  <a16:creationId xmlns="" xmlns:a16="http://schemas.microsoft.com/office/drawing/2014/main" id="{CBD5C636-0DBF-684D-90B9-7A6019DF54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65651" y="3208338"/>
              <a:ext cx="471488" cy="460375"/>
            </a:xfrm>
            <a:custGeom>
              <a:avLst/>
              <a:gdLst>
                <a:gd name="T0" fmla="*/ 150 w 156"/>
                <a:gd name="T1" fmla="*/ 104 h 151"/>
                <a:gd name="T2" fmla="*/ 142 w 156"/>
                <a:gd name="T3" fmla="*/ 107 h 151"/>
                <a:gd name="T4" fmla="*/ 118 w 156"/>
                <a:gd name="T5" fmla="*/ 108 h 151"/>
                <a:gd name="T6" fmla="*/ 95 w 156"/>
                <a:gd name="T7" fmla="*/ 111 h 151"/>
                <a:gd name="T8" fmla="*/ 83 w 156"/>
                <a:gd name="T9" fmla="*/ 110 h 151"/>
                <a:gd name="T10" fmla="*/ 72 w 156"/>
                <a:gd name="T11" fmla="*/ 107 h 151"/>
                <a:gd name="T12" fmla="*/ 91 w 156"/>
                <a:gd name="T13" fmla="*/ 86 h 151"/>
                <a:gd name="T14" fmla="*/ 125 w 156"/>
                <a:gd name="T15" fmla="*/ 82 h 151"/>
                <a:gd name="T16" fmla="*/ 126 w 156"/>
                <a:gd name="T17" fmla="*/ 73 h 151"/>
                <a:gd name="T18" fmla="*/ 112 w 156"/>
                <a:gd name="T19" fmla="*/ 64 h 151"/>
                <a:gd name="T20" fmla="*/ 98 w 156"/>
                <a:gd name="T21" fmla="*/ 64 h 151"/>
                <a:gd name="T22" fmla="*/ 74 w 156"/>
                <a:gd name="T23" fmla="*/ 64 h 151"/>
                <a:gd name="T24" fmla="*/ 75 w 156"/>
                <a:gd name="T25" fmla="*/ 51 h 151"/>
                <a:gd name="T26" fmla="*/ 122 w 156"/>
                <a:gd name="T27" fmla="*/ 47 h 151"/>
                <a:gd name="T28" fmla="*/ 122 w 156"/>
                <a:gd name="T29" fmla="*/ 37 h 151"/>
                <a:gd name="T30" fmla="*/ 84 w 156"/>
                <a:gd name="T31" fmla="*/ 31 h 151"/>
                <a:gd name="T32" fmla="*/ 70 w 156"/>
                <a:gd name="T33" fmla="*/ 28 h 151"/>
                <a:gd name="T34" fmla="*/ 63 w 156"/>
                <a:gd name="T35" fmla="*/ 22 h 151"/>
                <a:gd name="T36" fmla="*/ 45 w 156"/>
                <a:gd name="T37" fmla="*/ 33 h 151"/>
                <a:gd name="T38" fmla="*/ 19 w 156"/>
                <a:gd name="T39" fmla="*/ 31 h 151"/>
                <a:gd name="T40" fmla="*/ 20 w 156"/>
                <a:gd name="T41" fmla="*/ 20 h 151"/>
                <a:gd name="T42" fmla="*/ 18 w 156"/>
                <a:gd name="T43" fmla="*/ 5 h 151"/>
                <a:gd name="T44" fmla="*/ 11 w 156"/>
                <a:gd name="T45" fmla="*/ 0 h 151"/>
                <a:gd name="T46" fmla="*/ 8 w 156"/>
                <a:gd name="T47" fmla="*/ 27 h 151"/>
                <a:gd name="T48" fmla="*/ 8 w 156"/>
                <a:gd name="T49" fmla="*/ 41 h 151"/>
                <a:gd name="T50" fmla="*/ 5 w 156"/>
                <a:gd name="T51" fmla="*/ 68 h 151"/>
                <a:gd name="T52" fmla="*/ 5 w 156"/>
                <a:gd name="T53" fmla="*/ 82 h 151"/>
                <a:gd name="T54" fmla="*/ 1 w 156"/>
                <a:gd name="T55" fmla="*/ 119 h 151"/>
                <a:gd name="T56" fmla="*/ 5 w 156"/>
                <a:gd name="T57" fmla="*/ 150 h 151"/>
                <a:gd name="T58" fmla="*/ 11 w 156"/>
                <a:gd name="T59" fmla="*/ 148 h 151"/>
                <a:gd name="T60" fmla="*/ 13 w 156"/>
                <a:gd name="T61" fmla="*/ 143 h 151"/>
                <a:gd name="T62" fmla="*/ 25 w 156"/>
                <a:gd name="T63" fmla="*/ 137 h 151"/>
                <a:gd name="T64" fmla="*/ 39 w 156"/>
                <a:gd name="T65" fmla="*/ 134 h 151"/>
                <a:gd name="T66" fmla="*/ 58 w 156"/>
                <a:gd name="T67" fmla="*/ 134 h 151"/>
                <a:gd name="T68" fmla="*/ 82 w 156"/>
                <a:gd name="T69" fmla="*/ 135 h 151"/>
                <a:gd name="T70" fmla="*/ 113 w 156"/>
                <a:gd name="T71" fmla="*/ 142 h 151"/>
                <a:gd name="T72" fmla="*/ 131 w 156"/>
                <a:gd name="T73" fmla="*/ 147 h 151"/>
                <a:gd name="T74" fmla="*/ 147 w 156"/>
                <a:gd name="T75" fmla="*/ 143 h 151"/>
                <a:gd name="T76" fmla="*/ 153 w 156"/>
                <a:gd name="T77" fmla="*/ 133 h 151"/>
                <a:gd name="T78" fmla="*/ 56 w 156"/>
                <a:gd name="T79" fmla="*/ 109 h 151"/>
                <a:gd name="T80" fmla="*/ 46 w 156"/>
                <a:gd name="T81" fmla="*/ 112 h 151"/>
                <a:gd name="T82" fmla="*/ 20 w 156"/>
                <a:gd name="T83" fmla="*/ 114 h 151"/>
                <a:gd name="T84" fmla="*/ 28 w 156"/>
                <a:gd name="T85" fmla="*/ 92 h 151"/>
                <a:gd name="T86" fmla="*/ 44 w 156"/>
                <a:gd name="T87" fmla="*/ 87 h 151"/>
                <a:gd name="T88" fmla="*/ 60 w 156"/>
                <a:gd name="T89" fmla="*/ 60 h 151"/>
                <a:gd name="T90" fmla="*/ 43 w 156"/>
                <a:gd name="T91" fmla="*/ 67 h 151"/>
                <a:gd name="T92" fmla="*/ 20 w 156"/>
                <a:gd name="T93" fmla="*/ 71 h 151"/>
                <a:gd name="T94" fmla="*/ 46 w 156"/>
                <a:gd name="T95" fmla="*/ 51 h 151"/>
                <a:gd name="T96" fmla="*/ 59 w 156"/>
                <a:gd name="T97" fmla="*/ 49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6" h="151">
                  <a:moveTo>
                    <a:pt x="156" y="123"/>
                  </a:moveTo>
                  <a:cubicBezTo>
                    <a:pt x="156" y="122"/>
                    <a:pt x="155" y="117"/>
                    <a:pt x="155" y="117"/>
                  </a:cubicBezTo>
                  <a:cubicBezTo>
                    <a:pt x="154" y="115"/>
                    <a:pt x="149" y="107"/>
                    <a:pt x="150" y="104"/>
                  </a:cubicBezTo>
                  <a:cubicBezTo>
                    <a:pt x="149" y="103"/>
                    <a:pt x="149" y="103"/>
                    <a:pt x="147" y="103"/>
                  </a:cubicBezTo>
                  <a:cubicBezTo>
                    <a:pt x="147" y="105"/>
                    <a:pt x="145" y="106"/>
                    <a:pt x="143" y="108"/>
                  </a:cubicBezTo>
                  <a:cubicBezTo>
                    <a:pt x="142" y="108"/>
                    <a:pt x="142" y="108"/>
                    <a:pt x="142" y="107"/>
                  </a:cubicBezTo>
                  <a:cubicBezTo>
                    <a:pt x="142" y="106"/>
                    <a:pt x="141" y="106"/>
                    <a:pt x="141" y="106"/>
                  </a:cubicBezTo>
                  <a:cubicBezTo>
                    <a:pt x="139" y="109"/>
                    <a:pt x="123" y="105"/>
                    <a:pt x="120" y="109"/>
                  </a:cubicBezTo>
                  <a:cubicBezTo>
                    <a:pt x="119" y="109"/>
                    <a:pt x="119" y="109"/>
                    <a:pt x="118" y="108"/>
                  </a:cubicBezTo>
                  <a:cubicBezTo>
                    <a:pt x="115" y="110"/>
                    <a:pt x="105" y="112"/>
                    <a:pt x="103" y="110"/>
                  </a:cubicBezTo>
                  <a:cubicBezTo>
                    <a:pt x="103" y="110"/>
                    <a:pt x="102" y="111"/>
                    <a:pt x="102" y="111"/>
                  </a:cubicBezTo>
                  <a:cubicBezTo>
                    <a:pt x="102" y="110"/>
                    <a:pt x="96" y="111"/>
                    <a:pt x="95" y="111"/>
                  </a:cubicBezTo>
                  <a:cubicBezTo>
                    <a:pt x="94" y="110"/>
                    <a:pt x="89" y="110"/>
                    <a:pt x="88" y="110"/>
                  </a:cubicBezTo>
                  <a:cubicBezTo>
                    <a:pt x="87" y="110"/>
                    <a:pt x="87" y="111"/>
                    <a:pt x="86" y="111"/>
                  </a:cubicBezTo>
                  <a:cubicBezTo>
                    <a:pt x="85" y="111"/>
                    <a:pt x="84" y="110"/>
                    <a:pt x="83" y="110"/>
                  </a:cubicBezTo>
                  <a:cubicBezTo>
                    <a:pt x="83" y="110"/>
                    <a:pt x="82" y="111"/>
                    <a:pt x="81" y="111"/>
                  </a:cubicBezTo>
                  <a:cubicBezTo>
                    <a:pt x="81" y="111"/>
                    <a:pt x="81" y="111"/>
                    <a:pt x="80" y="111"/>
                  </a:cubicBezTo>
                  <a:cubicBezTo>
                    <a:pt x="78" y="109"/>
                    <a:pt x="75" y="109"/>
                    <a:pt x="72" y="107"/>
                  </a:cubicBezTo>
                  <a:cubicBezTo>
                    <a:pt x="74" y="101"/>
                    <a:pt x="76" y="97"/>
                    <a:pt x="75" y="89"/>
                  </a:cubicBezTo>
                  <a:cubicBezTo>
                    <a:pt x="76" y="89"/>
                    <a:pt x="76" y="88"/>
                    <a:pt x="77" y="87"/>
                  </a:cubicBezTo>
                  <a:cubicBezTo>
                    <a:pt x="78" y="87"/>
                    <a:pt x="90" y="86"/>
                    <a:pt x="91" y="86"/>
                  </a:cubicBezTo>
                  <a:cubicBezTo>
                    <a:pt x="97" y="87"/>
                    <a:pt x="109" y="90"/>
                    <a:pt x="113" y="87"/>
                  </a:cubicBezTo>
                  <a:cubicBezTo>
                    <a:pt x="115" y="87"/>
                    <a:pt x="117" y="88"/>
                    <a:pt x="119" y="88"/>
                  </a:cubicBezTo>
                  <a:cubicBezTo>
                    <a:pt x="121" y="87"/>
                    <a:pt x="124" y="84"/>
                    <a:pt x="125" y="82"/>
                  </a:cubicBezTo>
                  <a:cubicBezTo>
                    <a:pt x="126" y="80"/>
                    <a:pt x="124" y="77"/>
                    <a:pt x="126" y="76"/>
                  </a:cubicBezTo>
                  <a:cubicBezTo>
                    <a:pt x="125" y="75"/>
                    <a:pt x="126" y="75"/>
                    <a:pt x="125" y="75"/>
                  </a:cubicBezTo>
                  <a:cubicBezTo>
                    <a:pt x="125" y="74"/>
                    <a:pt x="125" y="73"/>
                    <a:pt x="126" y="73"/>
                  </a:cubicBezTo>
                  <a:cubicBezTo>
                    <a:pt x="128" y="70"/>
                    <a:pt x="118" y="66"/>
                    <a:pt x="117" y="65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6" y="65"/>
                    <a:pt x="113" y="64"/>
                    <a:pt x="112" y="64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100" y="64"/>
                    <a:pt x="99" y="64"/>
                    <a:pt x="99" y="64"/>
                  </a:cubicBezTo>
                  <a:cubicBezTo>
                    <a:pt x="98" y="64"/>
                    <a:pt x="99" y="64"/>
                    <a:pt x="98" y="64"/>
                  </a:cubicBezTo>
                  <a:cubicBezTo>
                    <a:pt x="88" y="63"/>
                    <a:pt x="88" y="63"/>
                    <a:pt x="88" y="63"/>
                  </a:cubicBezTo>
                  <a:cubicBezTo>
                    <a:pt x="87" y="64"/>
                    <a:pt x="84" y="65"/>
                    <a:pt x="83" y="65"/>
                  </a:cubicBezTo>
                  <a:cubicBezTo>
                    <a:pt x="80" y="66"/>
                    <a:pt x="78" y="64"/>
                    <a:pt x="74" y="64"/>
                  </a:cubicBezTo>
                  <a:cubicBezTo>
                    <a:pt x="73" y="61"/>
                    <a:pt x="71" y="60"/>
                    <a:pt x="73" y="57"/>
                  </a:cubicBezTo>
                  <a:cubicBezTo>
                    <a:pt x="73" y="56"/>
                    <a:pt x="73" y="55"/>
                    <a:pt x="73" y="54"/>
                  </a:cubicBezTo>
                  <a:cubicBezTo>
                    <a:pt x="74" y="53"/>
                    <a:pt x="75" y="52"/>
                    <a:pt x="75" y="51"/>
                  </a:cubicBezTo>
                  <a:cubicBezTo>
                    <a:pt x="77" y="51"/>
                    <a:pt x="83" y="50"/>
                    <a:pt x="84" y="50"/>
                  </a:cubicBezTo>
                  <a:cubicBezTo>
                    <a:pt x="90" y="53"/>
                    <a:pt x="116" y="51"/>
                    <a:pt x="122" y="48"/>
                  </a:cubicBezTo>
                  <a:cubicBezTo>
                    <a:pt x="121" y="48"/>
                    <a:pt x="122" y="47"/>
                    <a:pt x="122" y="47"/>
                  </a:cubicBezTo>
                  <a:cubicBezTo>
                    <a:pt x="124" y="44"/>
                    <a:pt x="123" y="42"/>
                    <a:pt x="124" y="39"/>
                  </a:cubicBezTo>
                  <a:cubicBezTo>
                    <a:pt x="124" y="39"/>
                    <a:pt x="124" y="39"/>
                    <a:pt x="124" y="39"/>
                  </a:cubicBezTo>
                  <a:cubicBezTo>
                    <a:pt x="123" y="38"/>
                    <a:pt x="122" y="38"/>
                    <a:pt x="122" y="37"/>
                  </a:cubicBezTo>
                  <a:cubicBezTo>
                    <a:pt x="121" y="36"/>
                    <a:pt x="122" y="35"/>
                    <a:pt x="121" y="34"/>
                  </a:cubicBezTo>
                  <a:cubicBezTo>
                    <a:pt x="118" y="33"/>
                    <a:pt x="112" y="34"/>
                    <a:pt x="110" y="33"/>
                  </a:cubicBezTo>
                  <a:cubicBezTo>
                    <a:pt x="105" y="30"/>
                    <a:pt x="87" y="30"/>
                    <a:pt x="84" y="31"/>
                  </a:cubicBezTo>
                  <a:cubicBezTo>
                    <a:pt x="79" y="33"/>
                    <a:pt x="76" y="31"/>
                    <a:pt x="73" y="31"/>
                  </a:cubicBezTo>
                  <a:cubicBezTo>
                    <a:pt x="72" y="30"/>
                    <a:pt x="71" y="29"/>
                    <a:pt x="70" y="29"/>
                  </a:cubicBezTo>
                  <a:cubicBezTo>
                    <a:pt x="70" y="29"/>
                    <a:pt x="70" y="29"/>
                    <a:pt x="70" y="28"/>
                  </a:cubicBezTo>
                  <a:cubicBezTo>
                    <a:pt x="69" y="27"/>
                    <a:pt x="68" y="26"/>
                    <a:pt x="68" y="24"/>
                  </a:cubicBezTo>
                  <a:cubicBezTo>
                    <a:pt x="67" y="23"/>
                    <a:pt x="66" y="22"/>
                    <a:pt x="65" y="22"/>
                  </a:cubicBezTo>
                  <a:cubicBezTo>
                    <a:pt x="64" y="22"/>
                    <a:pt x="64" y="22"/>
                    <a:pt x="63" y="22"/>
                  </a:cubicBezTo>
                  <a:cubicBezTo>
                    <a:pt x="62" y="24"/>
                    <a:pt x="59" y="27"/>
                    <a:pt x="57" y="30"/>
                  </a:cubicBezTo>
                  <a:cubicBezTo>
                    <a:pt x="58" y="31"/>
                    <a:pt x="53" y="32"/>
                    <a:pt x="52" y="32"/>
                  </a:cubicBezTo>
                  <a:cubicBezTo>
                    <a:pt x="51" y="31"/>
                    <a:pt x="47" y="33"/>
                    <a:pt x="45" y="33"/>
                  </a:cubicBezTo>
                  <a:cubicBezTo>
                    <a:pt x="45" y="32"/>
                    <a:pt x="42" y="32"/>
                    <a:pt x="41" y="33"/>
                  </a:cubicBezTo>
                  <a:cubicBezTo>
                    <a:pt x="36" y="34"/>
                    <a:pt x="27" y="35"/>
                    <a:pt x="23" y="35"/>
                  </a:cubicBezTo>
                  <a:cubicBezTo>
                    <a:pt x="23" y="34"/>
                    <a:pt x="20" y="31"/>
                    <a:pt x="19" y="31"/>
                  </a:cubicBezTo>
                  <a:cubicBezTo>
                    <a:pt x="19" y="30"/>
                    <a:pt x="19" y="29"/>
                    <a:pt x="19" y="28"/>
                  </a:cubicBezTo>
                  <a:cubicBezTo>
                    <a:pt x="20" y="25"/>
                    <a:pt x="20" y="23"/>
                    <a:pt x="20" y="20"/>
                  </a:cubicBezTo>
                  <a:cubicBezTo>
                    <a:pt x="20" y="21"/>
                    <a:pt x="20" y="20"/>
                    <a:pt x="20" y="20"/>
                  </a:cubicBezTo>
                  <a:cubicBezTo>
                    <a:pt x="20" y="19"/>
                    <a:pt x="21" y="16"/>
                    <a:pt x="21" y="14"/>
                  </a:cubicBezTo>
                  <a:cubicBezTo>
                    <a:pt x="20" y="13"/>
                    <a:pt x="20" y="13"/>
                    <a:pt x="19" y="12"/>
                  </a:cubicBezTo>
                  <a:cubicBezTo>
                    <a:pt x="18" y="9"/>
                    <a:pt x="19" y="7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4"/>
                    <a:pt x="14" y="2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0" y="2"/>
                    <a:pt x="12" y="5"/>
                    <a:pt x="11" y="8"/>
                  </a:cubicBezTo>
                  <a:cubicBezTo>
                    <a:pt x="8" y="13"/>
                    <a:pt x="8" y="19"/>
                    <a:pt x="7" y="24"/>
                  </a:cubicBezTo>
                  <a:cubicBezTo>
                    <a:pt x="7" y="25"/>
                    <a:pt x="8" y="26"/>
                    <a:pt x="8" y="27"/>
                  </a:cubicBezTo>
                  <a:cubicBezTo>
                    <a:pt x="8" y="27"/>
                    <a:pt x="8" y="32"/>
                    <a:pt x="8" y="32"/>
                  </a:cubicBezTo>
                  <a:cubicBezTo>
                    <a:pt x="8" y="32"/>
                    <a:pt x="8" y="33"/>
                    <a:pt x="8" y="34"/>
                  </a:cubicBezTo>
                  <a:cubicBezTo>
                    <a:pt x="7" y="37"/>
                    <a:pt x="8" y="39"/>
                    <a:pt x="8" y="41"/>
                  </a:cubicBezTo>
                  <a:cubicBezTo>
                    <a:pt x="9" y="44"/>
                    <a:pt x="7" y="46"/>
                    <a:pt x="7" y="48"/>
                  </a:cubicBezTo>
                  <a:cubicBezTo>
                    <a:pt x="6" y="50"/>
                    <a:pt x="8" y="54"/>
                    <a:pt x="7" y="55"/>
                  </a:cubicBezTo>
                  <a:cubicBezTo>
                    <a:pt x="5" y="60"/>
                    <a:pt x="6" y="64"/>
                    <a:pt x="5" y="68"/>
                  </a:cubicBezTo>
                  <a:cubicBezTo>
                    <a:pt x="6" y="69"/>
                    <a:pt x="6" y="70"/>
                    <a:pt x="6" y="71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5" y="74"/>
                    <a:pt x="4" y="79"/>
                    <a:pt x="5" y="82"/>
                  </a:cubicBezTo>
                  <a:cubicBezTo>
                    <a:pt x="5" y="90"/>
                    <a:pt x="3" y="97"/>
                    <a:pt x="5" y="100"/>
                  </a:cubicBezTo>
                  <a:cubicBezTo>
                    <a:pt x="5" y="102"/>
                    <a:pt x="2" y="106"/>
                    <a:pt x="2" y="108"/>
                  </a:cubicBezTo>
                  <a:cubicBezTo>
                    <a:pt x="3" y="113"/>
                    <a:pt x="1" y="118"/>
                    <a:pt x="1" y="119"/>
                  </a:cubicBezTo>
                  <a:cubicBezTo>
                    <a:pt x="0" y="126"/>
                    <a:pt x="1" y="139"/>
                    <a:pt x="2" y="142"/>
                  </a:cubicBezTo>
                  <a:cubicBezTo>
                    <a:pt x="2" y="142"/>
                    <a:pt x="4" y="144"/>
                    <a:pt x="4" y="144"/>
                  </a:cubicBezTo>
                  <a:cubicBezTo>
                    <a:pt x="5" y="145"/>
                    <a:pt x="4" y="148"/>
                    <a:pt x="5" y="150"/>
                  </a:cubicBezTo>
                  <a:cubicBezTo>
                    <a:pt x="5" y="150"/>
                    <a:pt x="6" y="150"/>
                    <a:pt x="6" y="151"/>
                  </a:cubicBezTo>
                  <a:cubicBezTo>
                    <a:pt x="7" y="151"/>
                    <a:pt x="8" y="150"/>
                    <a:pt x="10" y="150"/>
                  </a:cubicBezTo>
                  <a:cubicBezTo>
                    <a:pt x="10" y="149"/>
                    <a:pt x="11" y="149"/>
                    <a:pt x="11" y="148"/>
                  </a:cubicBezTo>
                  <a:cubicBezTo>
                    <a:pt x="11" y="147"/>
                    <a:pt x="11" y="146"/>
                    <a:pt x="11" y="145"/>
                  </a:cubicBezTo>
                  <a:cubicBezTo>
                    <a:pt x="11" y="145"/>
                    <a:pt x="11" y="145"/>
                    <a:pt x="11" y="145"/>
                  </a:cubicBezTo>
                  <a:cubicBezTo>
                    <a:pt x="12" y="144"/>
                    <a:pt x="13" y="144"/>
                    <a:pt x="13" y="143"/>
                  </a:cubicBezTo>
                  <a:cubicBezTo>
                    <a:pt x="14" y="142"/>
                    <a:pt x="13" y="141"/>
                    <a:pt x="14" y="141"/>
                  </a:cubicBezTo>
                  <a:cubicBezTo>
                    <a:pt x="15" y="138"/>
                    <a:pt x="21" y="139"/>
                    <a:pt x="21" y="139"/>
                  </a:cubicBezTo>
                  <a:cubicBezTo>
                    <a:pt x="23" y="138"/>
                    <a:pt x="24" y="137"/>
                    <a:pt x="25" y="137"/>
                  </a:cubicBezTo>
                  <a:cubicBezTo>
                    <a:pt x="26" y="137"/>
                    <a:pt x="27" y="138"/>
                    <a:pt x="28" y="137"/>
                  </a:cubicBezTo>
                  <a:cubicBezTo>
                    <a:pt x="30" y="136"/>
                    <a:pt x="32" y="135"/>
                    <a:pt x="33" y="134"/>
                  </a:cubicBezTo>
                  <a:cubicBezTo>
                    <a:pt x="35" y="134"/>
                    <a:pt x="38" y="134"/>
                    <a:pt x="39" y="134"/>
                  </a:cubicBezTo>
                  <a:cubicBezTo>
                    <a:pt x="41" y="133"/>
                    <a:pt x="50" y="134"/>
                    <a:pt x="51" y="134"/>
                  </a:cubicBezTo>
                  <a:cubicBezTo>
                    <a:pt x="51" y="134"/>
                    <a:pt x="52" y="134"/>
                    <a:pt x="52" y="134"/>
                  </a:cubicBezTo>
                  <a:cubicBezTo>
                    <a:pt x="53" y="133"/>
                    <a:pt x="58" y="134"/>
                    <a:pt x="58" y="134"/>
                  </a:cubicBezTo>
                  <a:cubicBezTo>
                    <a:pt x="59" y="134"/>
                    <a:pt x="63" y="134"/>
                    <a:pt x="64" y="134"/>
                  </a:cubicBezTo>
                  <a:cubicBezTo>
                    <a:pt x="68" y="134"/>
                    <a:pt x="69" y="134"/>
                    <a:pt x="73" y="135"/>
                  </a:cubicBezTo>
                  <a:cubicBezTo>
                    <a:pt x="74" y="135"/>
                    <a:pt x="81" y="135"/>
                    <a:pt x="82" y="135"/>
                  </a:cubicBezTo>
                  <a:cubicBezTo>
                    <a:pt x="84" y="137"/>
                    <a:pt x="87" y="137"/>
                    <a:pt x="89" y="139"/>
                  </a:cubicBezTo>
                  <a:cubicBezTo>
                    <a:pt x="90" y="137"/>
                    <a:pt x="101" y="140"/>
                    <a:pt x="103" y="140"/>
                  </a:cubicBezTo>
                  <a:cubicBezTo>
                    <a:pt x="107" y="139"/>
                    <a:pt x="112" y="142"/>
                    <a:pt x="113" y="142"/>
                  </a:cubicBezTo>
                  <a:cubicBezTo>
                    <a:pt x="116" y="141"/>
                    <a:pt x="116" y="143"/>
                    <a:pt x="117" y="144"/>
                  </a:cubicBezTo>
                  <a:cubicBezTo>
                    <a:pt x="119" y="144"/>
                    <a:pt x="120" y="144"/>
                    <a:pt x="121" y="144"/>
                  </a:cubicBezTo>
                  <a:cubicBezTo>
                    <a:pt x="125" y="146"/>
                    <a:pt x="127" y="147"/>
                    <a:pt x="131" y="147"/>
                  </a:cubicBezTo>
                  <a:cubicBezTo>
                    <a:pt x="133" y="148"/>
                    <a:pt x="138" y="148"/>
                    <a:pt x="138" y="148"/>
                  </a:cubicBezTo>
                  <a:cubicBezTo>
                    <a:pt x="139" y="147"/>
                    <a:pt x="143" y="146"/>
                    <a:pt x="144" y="146"/>
                  </a:cubicBezTo>
                  <a:cubicBezTo>
                    <a:pt x="145" y="145"/>
                    <a:pt x="146" y="144"/>
                    <a:pt x="147" y="143"/>
                  </a:cubicBezTo>
                  <a:cubicBezTo>
                    <a:pt x="147" y="143"/>
                    <a:pt x="147" y="142"/>
                    <a:pt x="147" y="142"/>
                  </a:cubicBezTo>
                  <a:cubicBezTo>
                    <a:pt x="147" y="141"/>
                    <a:pt x="150" y="140"/>
                    <a:pt x="150" y="140"/>
                  </a:cubicBezTo>
                  <a:cubicBezTo>
                    <a:pt x="152" y="138"/>
                    <a:pt x="151" y="135"/>
                    <a:pt x="153" y="133"/>
                  </a:cubicBezTo>
                  <a:cubicBezTo>
                    <a:pt x="154" y="132"/>
                    <a:pt x="155" y="132"/>
                    <a:pt x="155" y="130"/>
                  </a:cubicBezTo>
                  <a:cubicBezTo>
                    <a:pt x="154" y="129"/>
                    <a:pt x="156" y="124"/>
                    <a:pt x="156" y="123"/>
                  </a:cubicBezTo>
                  <a:close/>
                  <a:moveTo>
                    <a:pt x="56" y="109"/>
                  </a:moveTo>
                  <a:cubicBezTo>
                    <a:pt x="54" y="111"/>
                    <a:pt x="52" y="110"/>
                    <a:pt x="49" y="111"/>
                  </a:cubicBezTo>
                  <a:cubicBezTo>
                    <a:pt x="49" y="111"/>
                    <a:pt x="48" y="111"/>
                    <a:pt x="47" y="111"/>
                  </a:cubicBezTo>
                  <a:cubicBezTo>
                    <a:pt x="47" y="111"/>
                    <a:pt x="47" y="111"/>
                    <a:pt x="46" y="112"/>
                  </a:cubicBezTo>
                  <a:cubicBezTo>
                    <a:pt x="45" y="112"/>
                    <a:pt x="43" y="112"/>
                    <a:pt x="42" y="112"/>
                  </a:cubicBezTo>
                  <a:cubicBezTo>
                    <a:pt x="40" y="112"/>
                    <a:pt x="39" y="112"/>
                    <a:pt x="37" y="112"/>
                  </a:cubicBezTo>
                  <a:cubicBezTo>
                    <a:pt x="33" y="114"/>
                    <a:pt x="25" y="114"/>
                    <a:pt x="20" y="114"/>
                  </a:cubicBezTo>
                  <a:cubicBezTo>
                    <a:pt x="20" y="114"/>
                    <a:pt x="19" y="113"/>
                    <a:pt x="19" y="112"/>
                  </a:cubicBezTo>
                  <a:cubicBezTo>
                    <a:pt x="18" y="111"/>
                    <a:pt x="18" y="98"/>
                    <a:pt x="19" y="97"/>
                  </a:cubicBezTo>
                  <a:cubicBezTo>
                    <a:pt x="19" y="97"/>
                    <a:pt x="28" y="92"/>
                    <a:pt x="28" y="92"/>
                  </a:cubicBezTo>
                  <a:cubicBezTo>
                    <a:pt x="29" y="92"/>
                    <a:pt x="29" y="92"/>
                    <a:pt x="30" y="92"/>
                  </a:cubicBezTo>
                  <a:cubicBezTo>
                    <a:pt x="31" y="91"/>
                    <a:pt x="32" y="90"/>
                    <a:pt x="34" y="89"/>
                  </a:cubicBezTo>
                  <a:cubicBezTo>
                    <a:pt x="36" y="88"/>
                    <a:pt x="42" y="89"/>
                    <a:pt x="44" y="87"/>
                  </a:cubicBezTo>
                  <a:cubicBezTo>
                    <a:pt x="48" y="88"/>
                    <a:pt x="55" y="87"/>
                    <a:pt x="59" y="89"/>
                  </a:cubicBezTo>
                  <a:cubicBezTo>
                    <a:pt x="61" y="95"/>
                    <a:pt x="59" y="107"/>
                    <a:pt x="56" y="109"/>
                  </a:cubicBezTo>
                  <a:close/>
                  <a:moveTo>
                    <a:pt x="60" y="60"/>
                  </a:moveTo>
                  <a:cubicBezTo>
                    <a:pt x="60" y="62"/>
                    <a:pt x="60" y="64"/>
                    <a:pt x="59" y="64"/>
                  </a:cubicBezTo>
                  <a:cubicBezTo>
                    <a:pt x="57" y="66"/>
                    <a:pt x="53" y="68"/>
                    <a:pt x="49" y="67"/>
                  </a:cubicBezTo>
                  <a:cubicBezTo>
                    <a:pt x="48" y="67"/>
                    <a:pt x="45" y="67"/>
                    <a:pt x="43" y="67"/>
                  </a:cubicBezTo>
                  <a:cubicBezTo>
                    <a:pt x="42" y="67"/>
                    <a:pt x="40" y="68"/>
                    <a:pt x="39" y="68"/>
                  </a:cubicBezTo>
                  <a:cubicBezTo>
                    <a:pt x="38" y="68"/>
                    <a:pt x="37" y="68"/>
                    <a:pt x="36" y="68"/>
                  </a:cubicBezTo>
                  <a:cubicBezTo>
                    <a:pt x="29" y="70"/>
                    <a:pt x="27" y="71"/>
                    <a:pt x="20" y="71"/>
                  </a:cubicBezTo>
                  <a:cubicBezTo>
                    <a:pt x="15" y="59"/>
                    <a:pt x="24" y="56"/>
                    <a:pt x="33" y="51"/>
                  </a:cubicBezTo>
                  <a:cubicBezTo>
                    <a:pt x="35" y="50"/>
                    <a:pt x="38" y="52"/>
                    <a:pt x="40" y="52"/>
                  </a:cubicBezTo>
                  <a:cubicBezTo>
                    <a:pt x="42" y="51"/>
                    <a:pt x="44" y="52"/>
                    <a:pt x="46" y="51"/>
                  </a:cubicBezTo>
                  <a:cubicBezTo>
                    <a:pt x="47" y="51"/>
                    <a:pt x="49" y="49"/>
                    <a:pt x="50" y="49"/>
                  </a:cubicBezTo>
                  <a:cubicBezTo>
                    <a:pt x="51" y="48"/>
                    <a:pt x="53" y="49"/>
                    <a:pt x="54" y="48"/>
                  </a:cubicBezTo>
                  <a:cubicBezTo>
                    <a:pt x="56" y="48"/>
                    <a:pt x="57" y="49"/>
                    <a:pt x="59" y="49"/>
                  </a:cubicBezTo>
                  <a:cubicBezTo>
                    <a:pt x="62" y="52"/>
                    <a:pt x="61" y="55"/>
                    <a:pt x="60" y="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1" name="Freeform 62">
              <a:extLst>
                <a:ext uri="{FF2B5EF4-FFF2-40B4-BE49-F238E27FC236}">
                  <a16:creationId xmlns="" xmlns:a16="http://schemas.microsoft.com/office/drawing/2014/main" id="{8585EE9A-19BF-8444-8E5C-736CD8018E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64376" y="3014663"/>
              <a:ext cx="831850" cy="349250"/>
            </a:xfrm>
            <a:custGeom>
              <a:avLst/>
              <a:gdLst>
                <a:gd name="T0" fmla="*/ 262 w 275"/>
                <a:gd name="T1" fmla="*/ 71 h 114"/>
                <a:gd name="T2" fmla="*/ 242 w 275"/>
                <a:gd name="T3" fmla="*/ 70 h 114"/>
                <a:gd name="T4" fmla="*/ 227 w 275"/>
                <a:gd name="T5" fmla="*/ 69 h 114"/>
                <a:gd name="T6" fmla="*/ 178 w 275"/>
                <a:gd name="T7" fmla="*/ 63 h 114"/>
                <a:gd name="T8" fmla="*/ 186 w 275"/>
                <a:gd name="T9" fmla="*/ 34 h 114"/>
                <a:gd name="T10" fmla="*/ 121 w 275"/>
                <a:gd name="T11" fmla="*/ 40 h 114"/>
                <a:gd name="T12" fmla="*/ 96 w 275"/>
                <a:gd name="T13" fmla="*/ 36 h 114"/>
                <a:gd name="T14" fmla="*/ 104 w 275"/>
                <a:gd name="T15" fmla="*/ 28 h 114"/>
                <a:gd name="T16" fmla="*/ 126 w 275"/>
                <a:gd name="T17" fmla="*/ 32 h 114"/>
                <a:gd name="T18" fmla="*/ 144 w 275"/>
                <a:gd name="T19" fmla="*/ 31 h 114"/>
                <a:gd name="T20" fmla="*/ 178 w 275"/>
                <a:gd name="T21" fmla="*/ 29 h 114"/>
                <a:gd name="T22" fmla="*/ 208 w 275"/>
                <a:gd name="T23" fmla="*/ 40 h 114"/>
                <a:gd name="T24" fmla="*/ 229 w 275"/>
                <a:gd name="T25" fmla="*/ 34 h 114"/>
                <a:gd name="T26" fmla="*/ 217 w 275"/>
                <a:gd name="T27" fmla="*/ 20 h 114"/>
                <a:gd name="T28" fmla="*/ 198 w 275"/>
                <a:gd name="T29" fmla="*/ 17 h 114"/>
                <a:gd name="T30" fmla="*/ 161 w 275"/>
                <a:gd name="T31" fmla="*/ 15 h 114"/>
                <a:gd name="T32" fmla="*/ 146 w 275"/>
                <a:gd name="T33" fmla="*/ 9 h 114"/>
                <a:gd name="T34" fmla="*/ 118 w 275"/>
                <a:gd name="T35" fmla="*/ 1 h 114"/>
                <a:gd name="T36" fmla="*/ 96 w 275"/>
                <a:gd name="T37" fmla="*/ 15 h 114"/>
                <a:gd name="T38" fmla="*/ 56 w 275"/>
                <a:gd name="T39" fmla="*/ 19 h 114"/>
                <a:gd name="T40" fmla="*/ 40 w 275"/>
                <a:gd name="T41" fmla="*/ 32 h 114"/>
                <a:gd name="T42" fmla="*/ 30 w 275"/>
                <a:gd name="T43" fmla="*/ 53 h 114"/>
                <a:gd name="T44" fmla="*/ 36 w 275"/>
                <a:gd name="T45" fmla="*/ 63 h 114"/>
                <a:gd name="T46" fmla="*/ 50 w 275"/>
                <a:gd name="T47" fmla="*/ 61 h 114"/>
                <a:gd name="T48" fmla="*/ 58 w 275"/>
                <a:gd name="T49" fmla="*/ 34 h 114"/>
                <a:gd name="T50" fmla="*/ 87 w 275"/>
                <a:gd name="T51" fmla="*/ 54 h 114"/>
                <a:gd name="T52" fmla="*/ 52 w 275"/>
                <a:gd name="T53" fmla="*/ 69 h 114"/>
                <a:gd name="T54" fmla="*/ 0 w 275"/>
                <a:gd name="T55" fmla="*/ 80 h 114"/>
                <a:gd name="T56" fmla="*/ 46 w 275"/>
                <a:gd name="T57" fmla="*/ 86 h 114"/>
                <a:gd name="T58" fmla="*/ 56 w 275"/>
                <a:gd name="T59" fmla="*/ 97 h 114"/>
                <a:gd name="T60" fmla="*/ 49 w 275"/>
                <a:gd name="T61" fmla="*/ 113 h 114"/>
                <a:gd name="T62" fmla="*/ 73 w 275"/>
                <a:gd name="T63" fmla="*/ 98 h 114"/>
                <a:gd name="T64" fmla="*/ 112 w 275"/>
                <a:gd name="T65" fmla="*/ 98 h 114"/>
                <a:gd name="T66" fmla="*/ 150 w 275"/>
                <a:gd name="T67" fmla="*/ 99 h 114"/>
                <a:gd name="T68" fmla="*/ 175 w 275"/>
                <a:gd name="T69" fmla="*/ 100 h 114"/>
                <a:gd name="T70" fmla="*/ 213 w 275"/>
                <a:gd name="T71" fmla="*/ 103 h 114"/>
                <a:gd name="T72" fmla="*/ 185 w 275"/>
                <a:gd name="T73" fmla="*/ 88 h 114"/>
                <a:gd name="T74" fmla="*/ 189 w 275"/>
                <a:gd name="T75" fmla="*/ 78 h 114"/>
                <a:gd name="T76" fmla="*/ 215 w 275"/>
                <a:gd name="T77" fmla="*/ 83 h 114"/>
                <a:gd name="T78" fmla="*/ 232 w 275"/>
                <a:gd name="T79" fmla="*/ 89 h 114"/>
                <a:gd name="T80" fmla="*/ 259 w 275"/>
                <a:gd name="T81" fmla="*/ 91 h 114"/>
                <a:gd name="T82" fmla="*/ 273 w 275"/>
                <a:gd name="T83" fmla="*/ 80 h 114"/>
                <a:gd name="T84" fmla="*/ 115 w 275"/>
                <a:gd name="T85" fmla="*/ 80 h 114"/>
                <a:gd name="T86" fmla="*/ 91 w 275"/>
                <a:gd name="T87" fmla="*/ 88 h 114"/>
                <a:gd name="T88" fmla="*/ 85 w 275"/>
                <a:gd name="T89" fmla="*/ 80 h 114"/>
                <a:gd name="T90" fmla="*/ 114 w 275"/>
                <a:gd name="T91" fmla="*/ 74 h 114"/>
                <a:gd name="T92" fmla="*/ 125 w 275"/>
                <a:gd name="T93" fmla="*/ 60 h 114"/>
                <a:gd name="T94" fmla="*/ 98 w 275"/>
                <a:gd name="T95" fmla="*/ 63 h 114"/>
                <a:gd name="T96" fmla="*/ 118 w 275"/>
                <a:gd name="T97" fmla="*/ 52 h 114"/>
                <a:gd name="T98" fmla="*/ 125 w 275"/>
                <a:gd name="T99" fmla="*/ 60 h 114"/>
                <a:gd name="T100" fmla="*/ 150 w 275"/>
                <a:gd name="T101" fmla="*/ 84 h 114"/>
                <a:gd name="T102" fmla="*/ 132 w 275"/>
                <a:gd name="T103" fmla="*/ 76 h 114"/>
                <a:gd name="T104" fmla="*/ 161 w 275"/>
                <a:gd name="T105" fmla="*/ 75 h 114"/>
                <a:gd name="T106" fmla="*/ 140 w 275"/>
                <a:gd name="T107" fmla="*/ 61 h 114"/>
                <a:gd name="T108" fmla="*/ 167 w 275"/>
                <a:gd name="T109" fmla="*/ 5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" h="114">
                  <a:moveTo>
                    <a:pt x="271" y="73"/>
                  </a:moveTo>
                  <a:cubicBezTo>
                    <a:pt x="271" y="73"/>
                    <a:pt x="271" y="73"/>
                    <a:pt x="270" y="72"/>
                  </a:cubicBezTo>
                  <a:cubicBezTo>
                    <a:pt x="270" y="72"/>
                    <a:pt x="267" y="73"/>
                    <a:pt x="267" y="74"/>
                  </a:cubicBezTo>
                  <a:cubicBezTo>
                    <a:pt x="265" y="73"/>
                    <a:pt x="263" y="72"/>
                    <a:pt x="262" y="71"/>
                  </a:cubicBezTo>
                  <a:cubicBezTo>
                    <a:pt x="261" y="71"/>
                    <a:pt x="261" y="71"/>
                    <a:pt x="261" y="71"/>
                  </a:cubicBezTo>
                  <a:cubicBezTo>
                    <a:pt x="259" y="72"/>
                    <a:pt x="252" y="68"/>
                    <a:pt x="251" y="68"/>
                  </a:cubicBezTo>
                  <a:cubicBezTo>
                    <a:pt x="249" y="69"/>
                    <a:pt x="247" y="70"/>
                    <a:pt x="244" y="70"/>
                  </a:cubicBezTo>
                  <a:cubicBezTo>
                    <a:pt x="244" y="69"/>
                    <a:pt x="243" y="71"/>
                    <a:pt x="242" y="70"/>
                  </a:cubicBezTo>
                  <a:cubicBezTo>
                    <a:pt x="241" y="70"/>
                    <a:pt x="238" y="68"/>
                    <a:pt x="236" y="68"/>
                  </a:cubicBezTo>
                  <a:cubicBezTo>
                    <a:pt x="235" y="69"/>
                    <a:pt x="234" y="69"/>
                    <a:pt x="233" y="70"/>
                  </a:cubicBezTo>
                  <a:cubicBezTo>
                    <a:pt x="233" y="70"/>
                    <a:pt x="232" y="69"/>
                    <a:pt x="232" y="69"/>
                  </a:cubicBezTo>
                  <a:cubicBezTo>
                    <a:pt x="231" y="68"/>
                    <a:pt x="229" y="70"/>
                    <a:pt x="227" y="69"/>
                  </a:cubicBezTo>
                  <a:cubicBezTo>
                    <a:pt x="222" y="66"/>
                    <a:pt x="216" y="68"/>
                    <a:pt x="209" y="68"/>
                  </a:cubicBezTo>
                  <a:cubicBezTo>
                    <a:pt x="207" y="66"/>
                    <a:pt x="203" y="68"/>
                    <a:pt x="202" y="67"/>
                  </a:cubicBezTo>
                  <a:cubicBezTo>
                    <a:pt x="198" y="64"/>
                    <a:pt x="190" y="67"/>
                    <a:pt x="185" y="64"/>
                  </a:cubicBezTo>
                  <a:cubicBezTo>
                    <a:pt x="183" y="66"/>
                    <a:pt x="178" y="63"/>
                    <a:pt x="178" y="63"/>
                  </a:cubicBezTo>
                  <a:cubicBezTo>
                    <a:pt x="176" y="63"/>
                    <a:pt x="177" y="60"/>
                    <a:pt x="178" y="58"/>
                  </a:cubicBezTo>
                  <a:cubicBezTo>
                    <a:pt x="179" y="56"/>
                    <a:pt x="190" y="48"/>
                    <a:pt x="192" y="48"/>
                  </a:cubicBezTo>
                  <a:cubicBezTo>
                    <a:pt x="193" y="45"/>
                    <a:pt x="193" y="38"/>
                    <a:pt x="190" y="36"/>
                  </a:cubicBezTo>
                  <a:cubicBezTo>
                    <a:pt x="189" y="35"/>
                    <a:pt x="186" y="34"/>
                    <a:pt x="186" y="34"/>
                  </a:cubicBezTo>
                  <a:cubicBezTo>
                    <a:pt x="185" y="34"/>
                    <a:pt x="174" y="39"/>
                    <a:pt x="174" y="40"/>
                  </a:cubicBezTo>
                  <a:cubicBezTo>
                    <a:pt x="163" y="39"/>
                    <a:pt x="149" y="41"/>
                    <a:pt x="141" y="40"/>
                  </a:cubicBezTo>
                  <a:cubicBezTo>
                    <a:pt x="138" y="39"/>
                    <a:pt x="129" y="41"/>
                    <a:pt x="127" y="40"/>
                  </a:cubicBezTo>
                  <a:cubicBezTo>
                    <a:pt x="125" y="40"/>
                    <a:pt x="123" y="40"/>
                    <a:pt x="121" y="40"/>
                  </a:cubicBezTo>
                  <a:cubicBezTo>
                    <a:pt x="120" y="40"/>
                    <a:pt x="118" y="41"/>
                    <a:pt x="116" y="40"/>
                  </a:cubicBezTo>
                  <a:cubicBezTo>
                    <a:pt x="113" y="40"/>
                    <a:pt x="108" y="40"/>
                    <a:pt x="105" y="39"/>
                  </a:cubicBezTo>
                  <a:cubicBezTo>
                    <a:pt x="104" y="40"/>
                    <a:pt x="103" y="40"/>
                    <a:pt x="102" y="40"/>
                  </a:cubicBezTo>
                  <a:cubicBezTo>
                    <a:pt x="100" y="38"/>
                    <a:pt x="98" y="37"/>
                    <a:pt x="96" y="36"/>
                  </a:cubicBezTo>
                  <a:cubicBezTo>
                    <a:pt x="92" y="34"/>
                    <a:pt x="87" y="35"/>
                    <a:pt x="85" y="32"/>
                  </a:cubicBezTo>
                  <a:cubicBezTo>
                    <a:pt x="85" y="32"/>
                    <a:pt x="85" y="32"/>
                    <a:pt x="85" y="31"/>
                  </a:cubicBezTo>
                  <a:cubicBezTo>
                    <a:pt x="84" y="30"/>
                    <a:pt x="91" y="28"/>
                    <a:pt x="93" y="29"/>
                  </a:cubicBezTo>
                  <a:cubicBezTo>
                    <a:pt x="93" y="29"/>
                    <a:pt x="102" y="29"/>
                    <a:pt x="104" y="28"/>
                  </a:cubicBezTo>
                  <a:cubicBezTo>
                    <a:pt x="106" y="28"/>
                    <a:pt x="108" y="26"/>
                    <a:pt x="111" y="27"/>
                  </a:cubicBezTo>
                  <a:cubicBezTo>
                    <a:pt x="113" y="27"/>
                    <a:pt x="115" y="29"/>
                    <a:pt x="118" y="30"/>
                  </a:cubicBezTo>
                  <a:cubicBezTo>
                    <a:pt x="120" y="30"/>
                    <a:pt x="122" y="28"/>
                    <a:pt x="125" y="29"/>
                  </a:cubicBezTo>
                  <a:cubicBezTo>
                    <a:pt x="125" y="30"/>
                    <a:pt x="125" y="31"/>
                    <a:pt x="126" y="32"/>
                  </a:cubicBezTo>
                  <a:cubicBezTo>
                    <a:pt x="126" y="33"/>
                    <a:pt x="128" y="31"/>
                    <a:pt x="128" y="32"/>
                  </a:cubicBezTo>
                  <a:cubicBezTo>
                    <a:pt x="129" y="33"/>
                    <a:pt x="129" y="33"/>
                    <a:pt x="130" y="33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34" y="31"/>
                    <a:pt x="140" y="33"/>
                    <a:pt x="144" y="31"/>
                  </a:cubicBezTo>
                  <a:cubicBezTo>
                    <a:pt x="143" y="30"/>
                    <a:pt x="148" y="31"/>
                    <a:pt x="148" y="31"/>
                  </a:cubicBezTo>
                  <a:cubicBezTo>
                    <a:pt x="151" y="29"/>
                    <a:pt x="153" y="28"/>
                    <a:pt x="157" y="29"/>
                  </a:cubicBezTo>
                  <a:cubicBezTo>
                    <a:pt x="158" y="29"/>
                    <a:pt x="163" y="26"/>
                    <a:pt x="165" y="28"/>
                  </a:cubicBezTo>
                  <a:cubicBezTo>
                    <a:pt x="169" y="29"/>
                    <a:pt x="177" y="28"/>
                    <a:pt x="178" y="29"/>
                  </a:cubicBezTo>
                  <a:cubicBezTo>
                    <a:pt x="179" y="29"/>
                    <a:pt x="192" y="28"/>
                    <a:pt x="195" y="27"/>
                  </a:cubicBezTo>
                  <a:cubicBezTo>
                    <a:pt x="196" y="27"/>
                    <a:pt x="198" y="28"/>
                    <a:pt x="199" y="28"/>
                  </a:cubicBezTo>
                  <a:cubicBezTo>
                    <a:pt x="205" y="28"/>
                    <a:pt x="212" y="28"/>
                    <a:pt x="213" y="35"/>
                  </a:cubicBezTo>
                  <a:cubicBezTo>
                    <a:pt x="211" y="37"/>
                    <a:pt x="209" y="39"/>
                    <a:pt x="208" y="40"/>
                  </a:cubicBezTo>
                  <a:cubicBezTo>
                    <a:pt x="205" y="45"/>
                    <a:pt x="208" y="56"/>
                    <a:pt x="209" y="61"/>
                  </a:cubicBezTo>
                  <a:cubicBezTo>
                    <a:pt x="212" y="62"/>
                    <a:pt x="217" y="59"/>
                    <a:pt x="220" y="56"/>
                  </a:cubicBezTo>
                  <a:cubicBezTo>
                    <a:pt x="221" y="57"/>
                    <a:pt x="224" y="52"/>
                    <a:pt x="224" y="51"/>
                  </a:cubicBezTo>
                  <a:cubicBezTo>
                    <a:pt x="227" y="48"/>
                    <a:pt x="231" y="40"/>
                    <a:pt x="229" y="34"/>
                  </a:cubicBezTo>
                  <a:cubicBezTo>
                    <a:pt x="228" y="32"/>
                    <a:pt x="226" y="31"/>
                    <a:pt x="225" y="30"/>
                  </a:cubicBezTo>
                  <a:cubicBezTo>
                    <a:pt x="225" y="29"/>
                    <a:pt x="224" y="28"/>
                    <a:pt x="224" y="27"/>
                  </a:cubicBezTo>
                  <a:cubicBezTo>
                    <a:pt x="223" y="26"/>
                    <a:pt x="221" y="24"/>
                    <a:pt x="221" y="23"/>
                  </a:cubicBezTo>
                  <a:cubicBezTo>
                    <a:pt x="219" y="22"/>
                    <a:pt x="219" y="21"/>
                    <a:pt x="217" y="20"/>
                  </a:cubicBezTo>
                  <a:cubicBezTo>
                    <a:pt x="216" y="21"/>
                    <a:pt x="209" y="16"/>
                    <a:pt x="206" y="18"/>
                  </a:cubicBezTo>
                  <a:cubicBezTo>
                    <a:pt x="206" y="18"/>
                    <a:pt x="205" y="18"/>
                    <a:pt x="205" y="18"/>
                  </a:cubicBezTo>
                  <a:cubicBezTo>
                    <a:pt x="203" y="18"/>
                    <a:pt x="201" y="17"/>
                    <a:pt x="198" y="17"/>
                  </a:cubicBezTo>
                  <a:cubicBezTo>
                    <a:pt x="198" y="17"/>
                    <a:pt x="198" y="17"/>
                    <a:pt x="198" y="17"/>
                  </a:cubicBezTo>
                  <a:cubicBezTo>
                    <a:pt x="197" y="16"/>
                    <a:pt x="187" y="15"/>
                    <a:pt x="184" y="14"/>
                  </a:cubicBezTo>
                  <a:cubicBezTo>
                    <a:pt x="178" y="13"/>
                    <a:pt x="174" y="16"/>
                    <a:pt x="170" y="16"/>
                  </a:cubicBezTo>
                  <a:cubicBezTo>
                    <a:pt x="169" y="16"/>
                    <a:pt x="166" y="18"/>
                    <a:pt x="165" y="17"/>
                  </a:cubicBezTo>
                  <a:cubicBezTo>
                    <a:pt x="164" y="17"/>
                    <a:pt x="161" y="15"/>
                    <a:pt x="161" y="15"/>
                  </a:cubicBezTo>
                  <a:cubicBezTo>
                    <a:pt x="160" y="15"/>
                    <a:pt x="160" y="16"/>
                    <a:pt x="159" y="15"/>
                  </a:cubicBezTo>
                  <a:cubicBezTo>
                    <a:pt x="158" y="15"/>
                    <a:pt x="156" y="14"/>
                    <a:pt x="155" y="13"/>
                  </a:cubicBezTo>
                  <a:cubicBezTo>
                    <a:pt x="155" y="13"/>
                    <a:pt x="150" y="13"/>
                    <a:pt x="150" y="12"/>
                  </a:cubicBezTo>
                  <a:cubicBezTo>
                    <a:pt x="149" y="11"/>
                    <a:pt x="147" y="9"/>
                    <a:pt x="146" y="9"/>
                  </a:cubicBezTo>
                  <a:cubicBezTo>
                    <a:pt x="143" y="8"/>
                    <a:pt x="139" y="7"/>
                    <a:pt x="137" y="5"/>
                  </a:cubicBezTo>
                  <a:cubicBezTo>
                    <a:pt x="137" y="5"/>
                    <a:pt x="136" y="4"/>
                    <a:pt x="136" y="4"/>
                  </a:cubicBezTo>
                  <a:cubicBezTo>
                    <a:pt x="132" y="2"/>
                    <a:pt x="129" y="5"/>
                    <a:pt x="125" y="3"/>
                  </a:cubicBezTo>
                  <a:cubicBezTo>
                    <a:pt x="126" y="3"/>
                    <a:pt x="118" y="1"/>
                    <a:pt x="118" y="1"/>
                  </a:cubicBezTo>
                  <a:cubicBezTo>
                    <a:pt x="117" y="0"/>
                    <a:pt x="117" y="0"/>
                    <a:pt x="116" y="0"/>
                  </a:cubicBezTo>
                  <a:cubicBezTo>
                    <a:pt x="116" y="1"/>
                    <a:pt x="114" y="1"/>
                    <a:pt x="113" y="2"/>
                  </a:cubicBezTo>
                  <a:cubicBezTo>
                    <a:pt x="113" y="2"/>
                    <a:pt x="112" y="8"/>
                    <a:pt x="110" y="9"/>
                  </a:cubicBezTo>
                  <a:cubicBezTo>
                    <a:pt x="105" y="11"/>
                    <a:pt x="101" y="13"/>
                    <a:pt x="96" y="15"/>
                  </a:cubicBezTo>
                  <a:cubicBezTo>
                    <a:pt x="94" y="15"/>
                    <a:pt x="92" y="16"/>
                    <a:pt x="90" y="16"/>
                  </a:cubicBezTo>
                  <a:cubicBezTo>
                    <a:pt x="87" y="18"/>
                    <a:pt x="83" y="17"/>
                    <a:pt x="79" y="18"/>
                  </a:cubicBezTo>
                  <a:cubicBezTo>
                    <a:pt x="78" y="19"/>
                    <a:pt x="76" y="18"/>
                    <a:pt x="75" y="18"/>
                  </a:cubicBezTo>
                  <a:cubicBezTo>
                    <a:pt x="69" y="19"/>
                    <a:pt x="63" y="16"/>
                    <a:pt x="56" y="19"/>
                  </a:cubicBezTo>
                  <a:cubicBezTo>
                    <a:pt x="53" y="20"/>
                    <a:pt x="50" y="22"/>
                    <a:pt x="48" y="24"/>
                  </a:cubicBezTo>
                  <a:cubicBezTo>
                    <a:pt x="48" y="25"/>
                    <a:pt x="47" y="26"/>
                    <a:pt x="47" y="27"/>
                  </a:cubicBezTo>
                  <a:cubicBezTo>
                    <a:pt x="45" y="28"/>
                    <a:pt x="44" y="30"/>
                    <a:pt x="42" y="32"/>
                  </a:cubicBezTo>
                  <a:cubicBezTo>
                    <a:pt x="41" y="32"/>
                    <a:pt x="40" y="32"/>
                    <a:pt x="40" y="32"/>
                  </a:cubicBezTo>
                  <a:cubicBezTo>
                    <a:pt x="39" y="33"/>
                    <a:pt x="36" y="36"/>
                    <a:pt x="36" y="38"/>
                  </a:cubicBezTo>
                  <a:cubicBezTo>
                    <a:pt x="36" y="38"/>
                    <a:pt x="36" y="39"/>
                    <a:pt x="36" y="39"/>
                  </a:cubicBezTo>
                  <a:cubicBezTo>
                    <a:pt x="34" y="42"/>
                    <a:pt x="31" y="44"/>
                    <a:pt x="30" y="47"/>
                  </a:cubicBezTo>
                  <a:cubicBezTo>
                    <a:pt x="30" y="49"/>
                    <a:pt x="30" y="51"/>
                    <a:pt x="30" y="53"/>
                  </a:cubicBezTo>
                  <a:cubicBezTo>
                    <a:pt x="29" y="54"/>
                    <a:pt x="29" y="55"/>
                    <a:pt x="29" y="57"/>
                  </a:cubicBezTo>
                  <a:cubicBezTo>
                    <a:pt x="30" y="57"/>
                    <a:pt x="30" y="58"/>
                    <a:pt x="30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4" y="60"/>
                    <a:pt x="34" y="61"/>
                    <a:pt x="36" y="63"/>
                  </a:cubicBezTo>
                  <a:cubicBezTo>
                    <a:pt x="37" y="62"/>
                    <a:pt x="42" y="65"/>
                    <a:pt x="43" y="65"/>
                  </a:cubicBezTo>
                  <a:cubicBezTo>
                    <a:pt x="45" y="66"/>
                    <a:pt x="48" y="64"/>
                    <a:pt x="49" y="62"/>
                  </a:cubicBezTo>
                  <a:cubicBezTo>
                    <a:pt x="50" y="62"/>
                    <a:pt x="50" y="62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2" y="56"/>
                    <a:pt x="52" y="56"/>
                  </a:cubicBezTo>
                  <a:cubicBezTo>
                    <a:pt x="52" y="55"/>
                    <a:pt x="52" y="54"/>
                    <a:pt x="52" y="53"/>
                  </a:cubicBezTo>
                  <a:cubicBezTo>
                    <a:pt x="56" y="47"/>
                    <a:pt x="56" y="40"/>
                    <a:pt x="58" y="34"/>
                  </a:cubicBezTo>
                  <a:cubicBezTo>
                    <a:pt x="61" y="33"/>
                    <a:pt x="70" y="31"/>
                    <a:pt x="73" y="32"/>
                  </a:cubicBezTo>
                  <a:cubicBezTo>
                    <a:pt x="77" y="34"/>
                    <a:pt x="85" y="45"/>
                    <a:pt x="85" y="51"/>
                  </a:cubicBezTo>
                  <a:cubicBezTo>
                    <a:pt x="86" y="52"/>
                    <a:pt x="86" y="53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6" y="54"/>
                    <a:pt x="84" y="60"/>
                    <a:pt x="83" y="61"/>
                  </a:cubicBezTo>
                  <a:cubicBezTo>
                    <a:pt x="81" y="63"/>
                    <a:pt x="73" y="66"/>
                    <a:pt x="69" y="66"/>
                  </a:cubicBezTo>
                  <a:cubicBezTo>
                    <a:pt x="65" y="65"/>
                    <a:pt x="60" y="67"/>
                    <a:pt x="56" y="67"/>
                  </a:cubicBezTo>
                  <a:cubicBezTo>
                    <a:pt x="54" y="67"/>
                    <a:pt x="53" y="68"/>
                    <a:pt x="52" y="69"/>
                  </a:cubicBezTo>
                  <a:cubicBezTo>
                    <a:pt x="40" y="69"/>
                    <a:pt x="27" y="70"/>
                    <a:pt x="15" y="75"/>
                  </a:cubicBezTo>
                  <a:cubicBezTo>
                    <a:pt x="14" y="76"/>
                    <a:pt x="12" y="75"/>
                    <a:pt x="12" y="75"/>
                  </a:cubicBezTo>
                  <a:cubicBezTo>
                    <a:pt x="9" y="76"/>
                    <a:pt x="7" y="75"/>
                    <a:pt x="5" y="76"/>
                  </a:cubicBezTo>
                  <a:cubicBezTo>
                    <a:pt x="3" y="77"/>
                    <a:pt x="2" y="79"/>
                    <a:pt x="0" y="80"/>
                  </a:cubicBezTo>
                  <a:cubicBezTo>
                    <a:pt x="0" y="91"/>
                    <a:pt x="3" y="91"/>
                    <a:pt x="7" y="97"/>
                  </a:cubicBezTo>
                  <a:cubicBezTo>
                    <a:pt x="17" y="97"/>
                    <a:pt x="21" y="95"/>
                    <a:pt x="30" y="91"/>
                  </a:cubicBezTo>
                  <a:cubicBezTo>
                    <a:pt x="31" y="90"/>
                    <a:pt x="33" y="91"/>
                    <a:pt x="34" y="91"/>
                  </a:cubicBezTo>
                  <a:cubicBezTo>
                    <a:pt x="38" y="89"/>
                    <a:pt x="42" y="88"/>
                    <a:pt x="46" y="86"/>
                  </a:cubicBezTo>
                  <a:cubicBezTo>
                    <a:pt x="48" y="85"/>
                    <a:pt x="57" y="79"/>
                    <a:pt x="59" y="82"/>
                  </a:cubicBezTo>
                  <a:cubicBezTo>
                    <a:pt x="60" y="81"/>
                    <a:pt x="67" y="80"/>
                    <a:pt x="69" y="80"/>
                  </a:cubicBezTo>
                  <a:cubicBezTo>
                    <a:pt x="69" y="80"/>
                    <a:pt x="68" y="80"/>
                    <a:pt x="69" y="80"/>
                  </a:cubicBezTo>
                  <a:cubicBezTo>
                    <a:pt x="69" y="84"/>
                    <a:pt x="59" y="95"/>
                    <a:pt x="56" y="97"/>
                  </a:cubicBezTo>
                  <a:cubicBezTo>
                    <a:pt x="55" y="97"/>
                    <a:pt x="55" y="100"/>
                    <a:pt x="53" y="101"/>
                  </a:cubicBezTo>
                  <a:cubicBezTo>
                    <a:pt x="53" y="102"/>
                    <a:pt x="54" y="103"/>
                    <a:pt x="53" y="105"/>
                  </a:cubicBezTo>
                  <a:cubicBezTo>
                    <a:pt x="53" y="106"/>
                    <a:pt x="52" y="106"/>
                    <a:pt x="51" y="107"/>
                  </a:cubicBezTo>
                  <a:cubicBezTo>
                    <a:pt x="50" y="108"/>
                    <a:pt x="50" y="111"/>
                    <a:pt x="49" y="113"/>
                  </a:cubicBezTo>
                  <a:cubicBezTo>
                    <a:pt x="49" y="113"/>
                    <a:pt x="49" y="114"/>
                    <a:pt x="50" y="114"/>
                  </a:cubicBezTo>
                  <a:cubicBezTo>
                    <a:pt x="50" y="114"/>
                    <a:pt x="54" y="112"/>
                    <a:pt x="55" y="112"/>
                  </a:cubicBezTo>
                  <a:cubicBezTo>
                    <a:pt x="57" y="110"/>
                    <a:pt x="71" y="99"/>
                    <a:pt x="71" y="99"/>
                  </a:cubicBezTo>
                  <a:cubicBezTo>
                    <a:pt x="72" y="98"/>
                    <a:pt x="72" y="98"/>
                    <a:pt x="73" y="98"/>
                  </a:cubicBezTo>
                  <a:cubicBezTo>
                    <a:pt x="79" y="103"/>
                    <a:pt x="86" y="102"/>
                    <a:pt x="93" y="100"/>
                  </a:cubicBezTo>
                  <a:cubicBezTo>
                    <a:pt x="95" y="99"/>
                    <a:pt x="100" y="100"/>
                    <a:pt x="101" y="100"/>
                  </a:cubicBezTo>
                  <a:cubicBezTo>
                    <a:pt x="101" y="99"/>
                    <a:pt x="107" y="99"/>
                    <a:pt x="107" y="99"/>
                  </a:cubicBezTo>
                  <a:cubicBezTo>
                    <a:pt x="108" y="100"/>
                    <a:pt x="110" y="97"/>
                    <a:pt x="112" y="98"/>
                  </a:cubicBezTo>
                  <a:cubicBezTo>
                    <a:pt x="123" y="99"/>
                    <a:pt x="123" y="99"/>
                    <a:pt x="123" y="99"/>
                  </a:cubicBezTo>
                  <a:cubicBezTo>
                    <a:pt x="124" y="98"/>
                    <a:pt x="130" y="97"/>
                    <a:pt x="130" y="97"/>
                  </a:cubicBezTo>
                  <a:cubicBezTo>
                    <a:pt x="132" y="97"/>
                    <a:pt x="134" y="97"/>
                    <a:pt x="136" y="97"/>
                  </a:cubicBezTo>
                  <a:cubicBezTo>
                    <a:pt x="139" y="99"/>
                    <a:pt x="149" y="97"/>
                    <a:pt x="150" y="99"/>
                  </a:cubicBezTo>
                  <a:cubicBezTo>
                    <a:pt x="150" y="98"/>
                    <a:pt x="155" y="98"/>
                    <a:pt x="156" y="99"/>
                  </a:cubicBezTo>
                  <a:cubicBezTo>
                    <a:pt x="156" y="99"/>
                    <a:pt x="159" y="98"/>
                    <a:pt x="160" y="99"/>
                  </a:cubicBezTo>
                  <a:cubicBezTo>
                    <a:pt x="160" y="99"/>
                    <a:pt x="161" y="99"/>
                    <a:pt x="161" y="99"/>
                  </a:cubicBezTo>
                  <a:cubicBezTo>
                    <a:pt x="162" y="99"/>
                    <a:pt x="173" y="99"/>
                    <a:pt x="175" y="100"/>
                  </a:cubicBezTo>
                  <a:cubicBezTo>
                    <a:pt x="175" y="100"/>
                    <a:pt x="177" y="99"/>
                    <a:pt x="179" y="100"/>
                  </a:cubicBezTo>
                  <a:cubicBezTo>
                    <a:pt x="186" y="103"/>
                    <a:pt x="194" y="103"/>
                    <a:pt x="202" y="104"/>
                  </a:cubicBezTo>
                  <a:cubicBezTo>
                    <a:pt x="203" y="105"/>
                    <a:pt x="204" y="103"/>
                    <a:pt x="207" y="104"/>
                  </a:cubicBezTo>
                  <a:cubicBezTo>
                    <a:pt x="208" y="103"/>
                    <a:pt x="211" y="103"/>
                    <a:pt x="213" y="103"/>
                  </a:cubicBezTo>
                  <a:cubicBezTo>
                    <a:pt x="214" y="101"/>
                    <a:pt x="213" y="98"/>
                    <a:pt x="213" y="96"/>
                  </a:cubicBezTo>
                  <a:cubicBezTo>
                    <a:pt x="208" y="93"/>
                    <a:pt x="204" y="88"/>
                    <a:pt x="196" y="90"/>
                  </a:cubicBezTo>
                  <a:cubicBezTo>
                    <a:pt x="196" y="89"/>
                    <a:pt x="191" y="88"/>
                    <a:pt x="190" y="88"/>
                  </a:cubicBezTo>
                  <a:cubicBezTo>
                    <a:pt x="188" y="88"/>
                    <a:pt x="187" y="88"/>
                    <a:pt x="185" y="88"/>
                  </a:cubicBezTo>
                  <a:cubicBezTo>
                    <a:pt x="180" y="85"/>
                    <a:pt x="172" y="86"/>
                    <a:pt x="165" y="85"/>
                  </a:cubicBezTo>
                  <a:cubicBezTo>
                    <a:pt x="164" y="82"/>
                    <a:pt x="168" y="81"/>
                    <a:pt x="169" y="79"/>
                  </a:cubicBezTo>
                  <a:cubicBezTo>
                    <a:pt x="168" y="78"/>
                    <a:pt x="170" y="77"/>
                    <a:pt x="170" y="76"/>
                  </a:cubicBezTo>
                  <a:cubicBezTo>
                    <a:pt x="176" y="76"/>
                    <a:pt x="184" y="74"/>
                    <a:pt x="189" y="78"/>
                  </a:cubicBezTo>
                  <a:cubicBezTo>
                    <a:pt x="190" y="76"/>
                    <a:pt x="197" y="80"/>
                    <a:pt x="198" y="80"/>
                  </a:cubicBezTo>
                  <a:cubicBezTo>
                    <a:pt x="200" y="79"/>
                    <a:pt x="203" y="81"/>
                    <a:pt x="204" y="82"/>
                  </a:cubicBezTo>
                  <a:cubicBezTo>
                    <a:pt x="206" y="79"/>
                    <a:pt x="210" y="83"/>
                    <a:pt x="213" y="83"/>
                  </a:cubicBezTo>
                  <a:cubicBezTo>
                    <a:pt x="214" y="83"/>
                    <a:pt x="214" y="83"/>
                    <a:pt x="215" y="83"/>
                  </a:cubicBezTo>
                  <a:cubicBezTo>
                    <a:pt x="216" y="84"/>
                    <a:pt x="216" y="85"/>
                    <a:pt x="217" y="86"/>
                  </a:cubicBezTo>
                  <a:cubicBezTo>
                    <a:pt x="218" y="85"/>
                    <a:pt x="221" y="87"/>
                    <a:pt x="222" y="87"/>
                  </a:cubicBezTo>
                  <a:cubicBezTo>
                    <a:pt x="223" y="87"/>
                    <a:pt x="227" y="88"/>
                    <a:pt x="228" y="89"/>
                  </a:cubicBezTo>
                  <a:cubicBezTo>
                    <a:pt x="229" y="89"/>
                    <a:pt x="231" y="89"/>
                    <a:pt x="232" y="89"/>
                  </a:cubicBezTo>
                  <a:cubicBezTo>
                    <a:pt x="233" y="89"/>
                    <a:pt x="234" y="90"/>
                    <a:pt x="235" y="90"/>
                  </a:cubicBezTo>
                  <a:cubicBezTo>
                    <a:pt x="236" y="90"/>
                    <a:pt x="235" y="90"/>
                    <a:pt x="235" y="90"/>
                  </a:cubicBezTo>
                  <a:cubicBezTo>
                    <a:pt x="239" y="91"/>
                    <a:pt x="253" y="93"/>
                    <a:pt x="255" y="90"/>
                  </a:cubicBezTo>
                  <a:cubicBezTo>
                    <a:pt x="257" y="91"/>
                    <a:pt x="258" y="91"/>
                    <a:pt x="259" y="91"/>
                  </a:cubicBezTo>
                  <a:cubicBezTo>
                    <a:pt x="259" y="90"/>
                    <a:pt x="260" y="89"/>
                    <a:pt x="261" y="88"/>
                  </a:cubicBezTo>
                  <a:cubicBezTo>
                    <a:pt x="263" y="87"/>
                    <a:pt x="268" y="87"/>
                    <a:pt x="270" y="85"/>
                  </a:cubicBezTo>
                  <a:cubicBezTo>
                    <a:pt x="270" y="84"/>
                    <a:pt x="271" y="83"/>
                    <a:pt x="271" y="82"/>
                  </a:cubicBezTo>
                  <a:cubicBezTo>
                    <a:pt x="272" y="81"/>
                    <a:pt x="273" y="81"/>
                    <a:pt x="273" y="80"/>
                  </a:cubicBezTo>
                  <a:cubicBezTo>
                    <a:pt x="275" y="77"/>
                    <a:pt x="271" y="75"/>
                    <a:pt x="271" y="73"/>
                  </a:cubicBezTo>
                  <a:close/>
                  <a:moveTo>
                    <a:pt x="119" y="76"/>
                  </a:moveTo>
                  <a:cubicBezTo>
                    <a:pt x="119" y="76"/>
                    <a:pt x="119" y="76"/>
                    <a:pt x="119" y="77"/>
                  </a:cubicBezTo>
                  <a:cubicBezTo>
                    <a:pt x="118" y="78"/>
                    <a:pt x="117" y="79"/>
                    <a:pt x="115" y="80"/>
                  </a:cubicBezTo>
                  <a:cubicBezTo>
                    <a:pt x="115" y="81"/>
                    <a:pt x="115" y="82"/>
                    <a:pt x="115" y="83"/>
                  </a:cubicBezTo>
                  <a:cubicBezTo>
                    <a:pt x="114" y="84"/>
                    <a:pt x="112" y="84"/>
                    <a:pt x="111" y="85"/>
                  </a:cubicBezTo>
                  <a:cubicBezTo>
                    <a:pt x="110" y="85"/>
                    <a:pt x="110" y="85"/>
                    <a:pt x="109" y="85"/>
                  </a:cubicBezTo>
                  <a:cubicBezTo>
                    <a:pt x="109" y="85"/>
                    <a:pt x="93" y="87"/>
                    <a:pt x="91" y="88"/>
                  </a:cubicBezTo>
                  <a:cubicBezTo>
                    <a:pt x="89" y="89"/>
                    <a:pt x="87" y="88"/>
                    <a:pt x="87" y="88"/>
                  </a:cubicBezTo>
                  <a:cubicBezTo>
                    <a:pt x="85" y="89"/>
                    <a:pt x="83" y="89"/>
                    <a:pt x="81" y="90"/>
                  </a:cubicBezTo>
                  <a:cubicBezTo>
                    <a:pt x="80" y="90"/>
                    <a:pt x="80" y="90"/>
                    <a:pt x="79" y="89"/>
                  </a:cubicBezTo>
                  <a:cubicBezTo>
                    <a:pt x="79" y="88"/>
                    <a:pt x="84" y="82"/>
                    <a:pt x="85" y="80"/>
                  </a:cubicBezTo>
                  <a:cubicBezTo>
                    <a:pt x="90" y="81"/>
                    <a:pt x="95" y="78"/>
                    <a:pt x="98" y="76"/>
                  </a:cubicBezTo>
                  <a:cubicBezTo>
                    <a:pt x="98" y="76"/>
                    <a:pt x="101" y="77"/>
                    <a:pt x="101" y="77"/>
                  </a:cubicBezTo>
                  <a:cubicBezTo>
                    <a:pt x="101" y="76"/>
                    <a:pt x="105" y="75"/>
                    <a:pt x="105" y="75"/>
                  </a:cubicBezTo>
                  <a:cubicBezTo>
                    <a:pt x="108" y="74"/>
                    <a:pt x="113" y="76"/>
                    <a:pt x="114" y="74"/>
                  </a:cubicBezTo>
                  <a:cubicBezTo>
                    <a:pt x="115" y="74"/>
                    <a:pt x="115" y="74"/>
                    <a:pt x="115" y="75"/>
                  </a:cubicBezTo>
                  <a:cubicBezTo>
                    <a:pt x="117" y="74"/>
                    <a:pt x="118" y="75"/>
                    <a:pt x="119" y="75"/>
                  </a:cubicBezTo>
                  <a:cubicBezTo>
                    <a:pt x="119" y="76"/>
                    <a:pt x="119" y="76"/>
                    <a:pt x="119" y="76"/>
                  </a:cubicBezTo>
                  <a:close/>
                  <a:moveTo>
                    <a:pt x="125" y="60"/>
                  </a:moveTo>
                  <a:cubicBezTo>
                    <a:pt x="124" y="61"/>
                    <a:pt x="122" y="63"/>
                    <a:pt x="120" y="63"/>
                  </a:cubicBezTo>
                  <a:cubicBezTo>
                    <a:pt x="120" y="62"/>
                    <a:pt x="120" y="62"/>
                    <a:pt x="120" y="63"/>
                  </a:cubicBezTo>
                  <a:cubicBezTo>
                    <a:pt x="116" y="64"/>
                    <a:pt x="110" y="60"/>
                    <a:pt x="106" y="62"/>
                  </a:cubicBezTo>
                  <a:cubicBezTo>
                    <a:pt x="104" y="63"/>
                    <a:pt x="100" y="64"/>
                    <a:pt x="98" y="63"/>
                  </a:cubicBezTo>
                  <a:cubicBezTo>
                    <a:pt x="97" y="63"/>
                    <a:pt x="97" y="63"/>
                    <a:pt x="97" y="63"/>
                  </a:cubicBezTo>
                  <a:cubicBezTo>
                    <a:pt x="97" y="60"/>
                    <a:pt x="97" y="60"/>
                    <a:pt x="98" y="58"/>
                  </a:cubicBezTo>
                  <a:cubicBezTo>
                    <a:pt x="102" y="56"/>
                    <a:pt x="112" y="51"/>
                    <a:pt x="117" y="53"/>
                  </a:cubicBezTo>
                  <a:cubicBezTo>
                    <a:pt x="118" y="53"/>
                    <a:pt x="118" y="52"/>
                    <a:pt x="118" y="52"/>
                  </a:cubicBezTo>
                  <a:cubicBezTo>
                    <a:pt x="122" y="53"/>
                    <a:pt x="125" y="54"/>
                    <a:pt x="127" y="54"/>
                  </a:cubicBezTo>
                  <a:cubicBezTo>
                    <a:pt x="127" y="54"/>
                    <a:pt x="128" y="55"/>
                    <a:pt x="128" y="55"/>
                  </a:cubicBezTo>
                  <a:cubicBezTo>
                    <a:pt x="128" y="57"/>
                    <a:pt x="127" y="59"/>
                    <a:pt x="125" y="60"/>
                  </a:cubicBezTo>
                  <a:cubicBezTo>
                    <a:pt x="125" y="60"/>
                    <a:pt x="125" y="60"/>
                    <a:pt x="125" y="60"/>
                  </a:cubicBezTo>
                  <a:close/>
                  <a:moveTo>
                    <a:pt x="161" y="75"/>
                  </a:moveTo>
                  <a:cubicBezTo>
                    <a:pt x="159" y="77"/>
                    <a:pt x="158" y="79"/>
                    <a:pt x="157" y="81"/>
                  </a:cubicBezTo>
                  <a:cubicBezTo>
                    <a:pt x="157" y="82"/>
                    <a:pt x="157" y="82"/>
                    <a:pt x="158" y="83"/>
                  </a:cubicBezTo>
                  <a:cubicBezTo>
                    <a:pt x="157" y="86"/>
                    <a:pt x="152" y="85"/>
                    <a:pt x="150" y="84"/>
                  </a:cubicBezTo>
                  <a:cubicBezTo>
                    <a:pt x="149" y="84"/>
                    <a:pt x="148" y="85"/>
                    <a:pt x="147" y="85"/>
                  </a:cubicBezTo>
                  <a:cubicBezTo>
                    <a:pt x="147" y="85"/>
                    <a:pt x="129" y="85"/>
                    <a:pt x="126" y="83"/>
                  </a:cubicBezTo>
                  <a:cubicBezTo>
                    <a:pt x="126" y="81"/>
                    <a:pt x="129" y="79"/>
                    <a:pt x="131" y="78"/>
                  </a:cubicBezTo>
                  <a:cubicBezTo>
                    <a:pt x="132" y="77"/>
                    <a:pt x="131" y="76"/>
                    <a:pt x="132" y="76"/>
                  </a:cubicBezTo>
                  <a:cubicBezTo>
                    <a:pt x="134" y="74"/>
                    <a:pt x="149" y="73"/>
                    <a:pt x="152" y="73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56" y="73"/>
                    <a:pt x="158" y="73"/>
                    <a:pt x="161" y="74"/>
                  </a:cubicBezTo>
                  <a:cubicBezTo>
                    <a:pt x="161" y="74"/>
                    <a:pt x="161" y="75"/>
                    <a:pt x="161" y="75"/>
                  </a:cubicBezTo>
                  <a:close/>
                  <a:moveTo>
                    <a:pt x="168" y="56"/>
                  </a:moveTo>
                  <a:cubicBezTo>
                    <a:pt x="169" y="56"/>
                    <a:pt x="166" y="61"/>
                    <a:pt x="165" y="61"/>
                  </a:cubicBezTo>
                  <a:cubicBezTo>
                    <a:pt x="163" y="60"/>
                    <a:pt x="152" y="62"/>
                    <a:pt x="149" y="62"/>
                  </a:cubicBezTo>
                  <a:cubicBezTo>
                    <a:pt x="146" y="63"/>
                    <a:pt x="141" y="60"/>
                    <a:pt x="140" y="61"/>
                  </a:cubicBezTo>
                  <a:cubicBezTo>
                    <a:pt x="139" y="61"/>
                    <a:pt x="139" y="61"/>
                    <a:pt x="138" y="61"/>
                  </a:cubicBezTo>
                  <a:cubicBezTo>
                    <a:pt x="138" y="60"/>
                    <a:pt x="138" y="60"/>
                    <a:pt x="138" y="59"/>
                  </a:cubicBezTo>
                  <a:cubicBezTo>
                    <a:pt x="140" y="57"/>
                    <a:pt x="144" y="56"/>
                    <a:pt x="145" y="53"/>
                  </a:cubicBezTo>
                  <a:cubicBezTo>
                    <a:pt x="150" y="50"/>
                    <a:pt x="162" y="55"/>
                    <a:pt x="167" y="51"/>
                  </a:cubicBezTo>
                  <a:cubicBezTo>
                    <a:pt x="168" y="51"/>
                    <a:pt x="168" y="51"/>
                    <a:pt x="170" y="51"/>
                  </a:cubicBezTo>
                  <a:cubicBezTo>
                    <a:pt x="170" y="52"/>
                    <a:pt x="171" y="52"/>
                    <a:pt x="171" y="52"/>
                  </a:cubicBezTo>
                  <a:cubicBezTo>
                    <a:pt x="171" y="55"/>
                    <a:pt x="170" y="55"/>
                    <a:pt x="168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2" name="Freeform 63">
              <a:extLst>
                <a:ext uri="{FF2B5EF4-FFF2-40B4-BE49-F238E27FC236}">
                  <a16:creationId xmlns="" xmlns:a16="http://schemas.microsoft.com/office/drawing/2014/main" id="{B66EFAAC-7656-8648-9554-013C6AC987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65988" y="3328988"/>
              <a:ext cx="442913" cy="346075"/>
            </a:xfrm>
            <a:custGeom>
              <a:avLst/>
              <a:gdLst>
                <a:gd name="T0" fmla="*/ 142 w 146"/>
                <a:gd name="T1" fmla="*/ 77 h 113"/>
                <a:gd name="T2" fmla="*/ 130 w 146"/>
                <a:gd name="T3" fmla="*/ 78 h 113"/>
                <a:gd name="T4" fmla="*/ 120 w 146"/>
                <a:gd name="T5" fmla="*/ 74 h 113"/>
                <a:gd name="T6" fmla="*/ 108 w 146"/>
                <a:gd name="T7" fmla="*/ 55 h 113"/>
                <a:gd name="T8" fmla="*/ 107 w 146"/>
                <a:gd name="T9" fmla="*/ 38 h 113"/>
                <a:gd name="T10" fmla="*/ 108 w 146"/>
                <a:gd name="T11" fmla="*/ 23 h 113"/>
                <a:gd name="T12" fmla="*/ 113 w 146"/>
                <a:gd name="T13" fmla="*/ 8 h 113"/>
                <a:gd name="T14" fmla="*/ 79 w 146"/>
                <a:gd name="T15" fmla="*/ 2 h 113"/>
                <a:gd name="T16" fmla="*/ 62 w 146"/>
                <a:gd name="T17" fmla="*/ 2 h 113"/>
                <a:gd name="T18" fmla="*/ 41 w 146"/>
                <a:gd name="T19" fmla="*/ 4 h 113"/>
                <a:gd name="T20" fmla="*/ 23 w 146"/>
                <a:gd name="T21" fmla="*/ 7 h 113"/>
                <a:gd name="T22" fmla="*/ 9 w 146"/>
                <a:gd name="T23" fmla="*/ 21 h 113"/>
                <a:gd name="T24" fmla="*/ 12 w 146"/>
                <a:gd name="T25" fmla="*/ 41 h 113"/>
                <a:gd name="T26" fmla="*/ 9 w 146"/>
                <a:gd name="T27" fmla="*/ 68 h 113"/>
                <a:gd name="T28" fmla="*/ 11 w 146"/>
                <a:gd name="T29" fmla="*/ 81 h 113"/>
                <a:gd name="T30" fmla="*/ 20 w 146"/>
                <a:gd name="T31" fmla="*/ 87 h 113"/>
                <a:gd name="T32" fmla="*/ 30 w 146"/>
                <a:gd name="T33" fmla="*/ 87 h 113"/>
                <a:gd name="T34" fmla="*/ 33 w 146"/>
                <a:gd name="T35" fmla="*/ 87 h 113"/>
                <a:gd name="T36" fmla="*/ 43 w 146"/>
                <a:gd name="T37" fmla="*/ 86 h 113"/>
                <a:gd name="T38" fmla="*/ 57 w 146"/>
                <a:gd name="T39" fmla="*/ 85 h 113"/>
                <a:gd name="T40" fmla="*/ 63 w 146"/>
                <a:gd name="T41" fmla="*/ 85 h 113"/>
                <a:gd name="T42" fmla="*/ 71 w 146"/>
                <a:gd name="T43" fmla="*/ 85 h 113"/>
                <a:gd name="T44" fmla="*/ 76 w 146"/>
                <a:gd name="T45" fmla="*/ 84 h 113"/>
                <a:gd name="T46" fmla="*/ 101 w 146"/>
                <a:gd name="T47" fmla="*/ 87 h 113"/>
                <a:gd name="T48" fmla="*/ 107 w 146"/>
                <a:gd name="T49" fmla="*/ 97 h 113"/>
                <a:gd name="T50" fmla="*/ 118 w 146"/>
                <a:gd name="T51" fmla="*/ 112 h 113"/>
                <a:gd name="T52" fmla="*/ 145 w 146"/>
                <a:gd name="T53" fmla="*/ 88 h 113"/>
                <a:gd name="T54" fmla="*/ 48 w 146"/>
                <a:gd name="T55" fmla="*/ 71 h 113"/>
                <a:gd name="T56" fmla="*/ 35 w 146"/>
                <a:gd name="T57" fmla="*/ 73 h 113"/>
                <a:gd name="T58" fmla="*/ 17 w 146"/>
                <a:gd name="T59" fmla="*/ 77 h 113"/>
                <a:gd name="T60" fmla="*/ 46 w 146"/>
                <a:gd name="T61" fmla="*/ 62 h 113"/>
                <a:gd name="T62" fmla="*/ 69 w 146"/>
                <a:gd name="T63" fmla="*/ 61 h 113"/>
                <a:gd name="T64" fmla="*/ 95 w 146"/>
                <a:gd name="T65" fmla="*/ 61 h 113"/>
                <a:gd name="T66" fmla="*/ 57 w 146"/>
                <a:gd name="T67" fmla="*/ 46 h 113"/>
                <a:gd name="T68" fmla="*/ 42 w 146"/>
                <a:gd name="T69" fmla="*/ 48 h 113"/>
                <a:gd name="T70" fmla="*/ 26 w 146"/>
                <a:gd name="T71" fmla="*/ 44 h 113"/>
                <a:gd name="T72" fmla="*/ 43 w 146"/>
                <a:gd name="T73" fmla="*/ 39 h 113"/>
                <a:gd name="T74" fmla="*/ 54 w 146"/>
                <a:gd name="T75" fmla="*/ 39 h 113"/>
                <a:gd name="T76" fmla="*/ 84 w 146"/>
                <a:gd name="T77" fmla="*/ 39 h 113"/>
                <a:gd name="T78" fmla="*/ 92 w 146"/>
                <a:gd name="T79" fmla="*/ 48 h 113"/>
                <a:gd name="T80" fmla="*/ 66 w 146"/>
                <a:gd name="T81" fmla="*/ 25 h 113"/>
                <a:gd name="T82" fmla="*/ 54 w 146"/>
                <a:gd name="T83" fmla="*/ 25 h 113"/>
                <a:gd name="T84" fmla="*/ 30 w 146"/>
                <a:gd name="T85" fmla="*/ 29 h 113"/>
                <a:gd name="T86" fmla="*/ 31 w 146"/>
                <a:gd name="T87" fmla="*/ 21 h 113"/>
                <a:gd name="T88" fmla="*/ 46 w 146"/>
                <a:gd name="T89" fmla="*/ 18 h 113"/>
                <a:gd name="T90" fmla="*/ 67 w 146"/>
                <a:gd name="T91" fmla="*/ 18 h 113"/>
                <a:gd name="T92" fmla="*/ 80 w 146"/>
                <a:gd name="T93" fmla="*/ 16 h 113"/>
                <a:gd name="T94" fmla="*/ 95 w 146"/>
                <a:gd name="T95" fmla="*/ 18 h 113"/>
                <a:gd name="T96" fmla="*/ 97 w 146"/>
                <a:gd name="T97" fmla="*/ 25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6" h="113">
                  <a:moveTo>
                    <a:pt x="145" y="88"/>
                  </a:moveTo>
                  <a:cubicBezTo>
                    <a:pt x="143" y="84"/>
                    <a:pt x="140" y="83"/>
                    <a:pt x="142" y="78"/>
                  </a:cubicBezTo>
                  <a:cubicBezTo>
                    <a:pt x="142" y="77"/>
                    <a:pt x="142" y="78"/>
                    <a:pt x="142" y="77"/>
                  </a:cubicBezTo>
                  <a:cubicBezTo>
                    <a:pt x="139" y="77"/>
                    <a:pt x="138" y="80"/>
                    <a:pt x="137" y="81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3" y="81"/>
                    <a:pt x="132" y="79"/>
                    <a:pt x="130" y="78"/>
                  </a:cubicBezTo>
                  <a:cubicBezTo>
                    <a:pt x="128" y="76"/>
                    <a:pt x="126" y="77"/>
                    <a:pt x="123" y="75"/>
                  </a:cubicBezTo>
                  <a:cubicBezTo>
                    <a:pt x="123" y="75"/>
                    <a:pt x="122" y="75"/>
                    <a:pt x="122" y="76"/>
                  </a:cubicBezTo>
                  <a:cubicBezTo>
                    <a:pt x="122" y="76"/>
                    <a:pt x="120" y="74"/>
                    <a:pt x="120" y="74"/>
                  </a:cubicBezTo>
                  <a:cubicBezTo>
                    <a:pt x="118" y="74"/>
                    <a:pt x="115" y="75"/>
                    <a:pt x="114" y="75"/>
                  </a:cubicBezTo>
                  <a:cubicBezTo>
                    <a:pt x="112" y="74"/>
                    <a:pt x="111" y="72"/>
                    <a:pt x="108" y="71"/>
                  </a:cubicBezTo>
                  <a:cubicBezTo>
                    <a:pt x="106" y="68"/>
                    <a:pt x="107" y="59"/>
                    <a:pt x="108" y="55"/>
                  </a:cubicBezTo>
                  <a:cubicBezTo>
                    <a:pt x="107" y="53"/>
                    <a:pt x="107" y="50"/>
                    <a:pt x="107" y="48"/>
                  </a:cubicBezTo>
                  <a:cubicBezTo>
                    <a:pt x="107" y="47"/>
                    <a:pt x="107" y="47"/>
                    <a:pt x="107" y="46"/>
                  </a:cubicBezTo>
                  <a:cubicBezTo>
                    <a:pt x="108" y="45"/>
                    <a:pt x="108" y="39"/>
                    <a:pt x="107" y="38"/>
                  </a:cubicBezTo>
                  <a:cubicBezTo>
                    <a:pt x="108" y="37"/>
                    <a:pt x="108" y="37"/>
                    <a:pt x="109" y="36"/>
                  </a:cubicBezTo>
                  <a:cubicBezTo>
                    <a:pt x="109" y="34"/>
                    <a:pt x="108" y="33"/>
                    <a:pt x="108" y="32"/>
                  </a:cubicBezTo>
                  <a:cubicBezTo>
                    <a:pt x="109" y="31"/>
                    <a:pt x="107" y="24"/>
                    <a:pt x="108" y="23"/>
                  </a:cubicBezTo>
                  <a:cubicBezTo>
                    <a:pt x="108" y="22"/>
                    <a:pt x="110" y="21"/>
                    <a:pt x="110" y="21"/>
                  </a:cubicBezTo>
                  <a:cubicBezTo>
                    <a:pt x="110" y="21"/>
                    <a:pt x="111" y="18"/>
                    <a:pt x="112" y="18"/>
                  </a:cubicBezTo>
                  <a:cubicBezTo>
                    <a:pt x="115" y="15"/>
                    <a:pt x="114" y="11"/>
                    <a:pt x="113" y="8"/>
                  </a:cubicBezTo>
                  <a:cubicBezTo>
                    <a:pt x="112" y="7"/>
                    <a:pt x="111" y="6"/>
                    <a:pt x="110" y="5"/>
                  </a:cubicBezTo>
                  <a:cubicBezTo>
                    <a:pt x="107" y="4"/>
                    <a:pt x="102" y="3"/>
                    <a:pt x="97" y="2"/>
                  </a:cubicBezTo>
                  <a:cubicBezTo>
                    <a:pt x="91" y="0"/>
                    <a:pt x="83" y="5"/>
                    <a:pt x="79" y="2"/>
                  </a:cubicBezTo>
                  <a:cubicBezTo>
                    <a:pt x="77" y="3"/>
                    <a:pt x="74" y="2"/>
                    <a:pt x="74" y="1"/>
                  </a:cubicBezTo>
                  <a:cubicBezTo>
                    <a:pt x="73" y="2"/>
                    <a:pt x="69" y="2"/>
                    <a:pt x="68" y="1"/>
                  </a:cubicBezTo>
                  <a:cubicBezTo>
                    <a:pt x="67" y="3"/>
                    <a:pt x="64" y="1"/>
                    <a:pt x="62" y="2"/>
                  </a:cubicBezTo>
                  <a:cubicBezTo>
                    <a:pt x="60" y="2"/>
                    <a:pt x="58" y="3"/>
                    <a:pt x="56" y="4"/>
                  </a:cubicBezTo>
                  <a:cubicBezTo>
                    <a:pt x="56" y="3"/>
                    <a:pt x="53" y="3"/>
                    <a:pt x="52" y="3"/>
                  </a:cubicBezTo>
                  <a:cubicBezTo>
                    <a:pt x="49" y="5"/>
                    <a:pt x="46" y="3"/>
                    <a:pt x="41" y="4"/>
                  </a:cubicBezTo>
                  <a:cubicBezTo>
                    <a:pt x="41" y="4"/>
                    <a:pt x="38" y="5"/>
                    <a:pt x="36" y="5"/>
                  </a:cubicBezTo>
                  <a:cubicBezTo>
                    <a:pt x="36" y="5"/>
                    <a:pt x="36" y="4"/>
                    <a:pt x="36" y="4"/>
                  </a:cubicBezTo>
                  <a:cubicBezTo>
                    <a:pt x="35" y="6"/>
                    <a:pt x="25" y="6"/>
                    <a:pt x="23" y="7"/>
                  </a:cubicBezTo>
                  <a:cubicBezTo>
                    <a:pt x="17" y="7"/>
                    <a:pt x="10" y="4"/>
                    <a:pt x="7" y="6"/>
                  </a:cubicBezTo>
                  <a:cubicBezTo>
                    <a:pt x="0" y="11"/>
                    <a:pt x="6" y="13"/>
                    <a:pt x="9" y="19"/>
                  </a:cubicBezTo>
                  <a:cubicBezTo>
                    <a:pt x="10" y="20"/>
                    <a:pt x="9" y="21"/>
                    <a:pt x="9" y="21"/>
                  </a:cubicBezTo>
                  <a:cubicBezTo>
                    <a:pt x="10" y="22"/>
                    <a:pt x="11" y="23"/>
                    <a:pt x="11" y="24"/>
                  </a:cubicBezTo>
                  <a:cubicBezTo>
                    <a:pt x="11" y="24"/>
                    <a:pt x="14" y="31"/>
                    <a:pt x="13" y="32"/>
                  </a:cubicBezTo>
                  <a:cubicBezTo>
                    <a:pt x="11" y="35"/>
                    <a:pt x="12" y="36"/>
                    <a:pt x="12" y="41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1" y="46"/>
                    <a:pt x="9" y="56"/>
                    <a:pt x="9" y="56"/>
                  </a:cubicBezTo>
                  <a:cubicBezTo>
                    <a:pt x="10" y="60"/>
                    <a:pt x="10" y="67"/>
                    <a:pt x="9" y="68"/>
                  </a:cubicBezTo>
                  <a:cubicBezTo>
                    <a:pt x="9" y="71"/>
                    <a:pt x="10" y="75"/>
                    <a:pt x="10" y="76"/>
                  </a:cubicBezTo>
                  <a:cubicBezTo>
                    <a:pt x="9" y="77"/>
                    <a:pt x="9" y="79"/>
                    <a:pt x="9" y="81"/>
                  </a:cubicBezTo>
                  <a:cubicBezTo>
                    <a:pt x="10" y="81"/>
                    <a:pt x="11" y="81"/>
                    <a:pt x="11" y="81"/>
                  </a:cubicBezTo>
                  <a:cubicBezTo>
                    <a:pt x="13" y="82"/>
                    <a:pt x="13" y="84"/>
                    <a:pt x="15" y="85"/>
                  </a:cubicBezTo>
                  <a:cubicBezTo>
                    <a:pt x="16" y="87"/>
                    <a:pt x="19" y="86"/>
                    <a:pt x="20" y="87"/>
                  </a:cubicBezTo>
                  <a:cubicBezTo>
                    <a:pt x="20" y="87"/>
                    <a:pt x="20" y="87"/>
                    <a:pt x="20" y="87"/>
                  </a:cubicBezTo>
                  <a:cubicBezTo>
                    <a:pt x="21" y="87"/>
                    <a:pt x="20" y="87"/>
                    <a:pt x="21" y="87"/>
                  </a:cubicBezTo>
                  <a:cubicBezTo>
                    <a:pt x="24" y="87"/>
                    <a:pt x="25" y="87"/>
                    <a:pt x="27" y="86"/>
                  </a:cubicBezTo>
                  <a:cubicBezTo>
                    <a:pt x="28" y="86"/>
                    <a:pt x="29" y="86"/>
                    <a:pt x="30" y="87"/>
                  </a:cubicBezTo>
                  <a:cubicBezTo>
                    <a:pt x="30" y="86"/>
                    <a:pt x="30" y="86"/>
                    <a:pt x="31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3" y="87"/>
                    <a:pt x="33" y="87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6" y="87"/>
                    <a:pt x="40" y="85"/>
                    <a:pt x="43" y="85"/>
                  </a:cubicBezTo>
                  <a:cubicBezTo>
                    <a:pt x="43" y="86"/>
                    <a:pt x="43" y="86"/>
                    <a:pt x="43" y="86"/>
                  </a:cubicBezTo>
                  <a:cubicBezTo>
                    <a:pt x="44" y="85"/>
                    <a:pt x="46" y="84"/>
                    <a:pt x="46" y="84"/>
                  </a:cubicBezTo>
                  <a:cubicBezTo>
                    <a:pt x="46" y="84"/>
                    <a:pt x="49" y="85"/>
                    <a:pt x="50" y="86"/>
                  </a:cubicBezTo>
                  <a:cubicBezTo>
                    <a:pt x="52" y="85"/>
                    <a:pt x="55" y="85"/>
                    <a:pt x="57" y="85"/>
                  </a:cubicBezTo>
                  <a:cubicBezTo>
                    <a:pt x="57" y="85"/>
                    <a:pt x="57" y="86"/>
                    <a:pt x="58" y="86"/>
                  </a:cubicBezTo>
                  <a:cubicBezTo>
                    <a:pt x="59" y="86"/>
                    <a:pt x="61" y="85"/>
                    <a:pt x="62" y="85"/>
                  </a:cubicBezTo>
                  <a:cubicBezTo>
                    <a:pt x="63" y="84"/>
                    <a:pt x="62" y="85"/>
                    <a:pt x="63" y="85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65" y="85"/>
                    <a:pt x="69" y="84"/>
                    <a:pt x="70" y="85"/>
                  </a:cubicBezTo>
                  <a:cubicBezTo>
                    <a:pt x="71" y="85"/>
                    <a:pt x="71" y="85"/>
                    <a:pt x="71" y="85"/>
                  </a:cubicBezTo>
                  <a:cubicBezTo>
                    <a:pt x="72" y="85"/>
                    <a:pt x="72" y="84"/>
                    <a:pt x="72" y="84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4" y="85"/>
                    <a:pt x="75" y="83"/>
                    <a:pt x="76" y="84"/>
                  </a:cubicBezTo>
                  <a:cubicBezTo>
                    <a:pt x="77" y="85"/>
                    <a:pt x="82" y="84"/>
                    <a:pt x="83" y="84"/>
                  </a:cubicBezTo>
                  <a:cubicBezTo>
                    <a:pt x="89" y="87"/>
                    <a:pt x="97" y="86"/>
                    <a:pt x="99" y="88"/>
                  </a:cubicBezTo>
                  <a:cubicBezTo>
                    <a:pt x="99" y="87"/>
                    <a:pt x="100" y="87"/>
                    <a:pt x="101" y="87"/>
                  </a:cubicBezTo>
                  <a:cubicBezTo>
                    <a:pt x="102" y="88"/>
                    <a:pt x="104" y="91"/>
                    <a:pt x="105" y="91"/>
                  </a:cubicBezTo>
                  <a:cubicBezTo>
                    <a:pt x="105" y="94"/>
                    <a:pt x="105" y="95"/>
                    <a:pt x="106" y="97"/>
                  </a:cubicBezTo>
                  <a:cubicBezTo>
                    <a:pt x="106" y="97"/>
                    <a:pt x="106" y="97"/>
                    <a:pt x="107" y="97"/>
                  </a:cubicBezTo>
                  <a:cubicBezTo>
                    <a:pt x="106" y="99"/>
                    <a:pt x="112" y="108"/>
                    <a:pt x="113" y="110"/>
                  </a:cubicBezTo>
                  <a:cubicBezTo>
                    <a:pt x="114" y="110"/>
                    <a:pt x="116" y="110"/>
                    <a:pt x="117" y="111"/>
                  </a:cubicBezTo>
                  <a:cubicBezTo>
                    <a:pt x="117" y="111"/>
                    <a:pt x="118" y="112"/>
                    <a:pt x="118" y="112"/>
                  </a:cubicBezTo>
                  <a:cubicBezTo>
                    <a:pt x="119" y="112"/>
                    <a:pt x="123" y="113"/>
                    <a:pt x="125" y="112"/>
                  </a:cubicBezTo>
                  <a:cubicBezTo>
                    <a:pt x="130" y="109"/>
                    <a:pt x="145" y="99"/>
                    <a:pt x="146" y="91"/>
                  </a:cubicBezTo>
                  <a:cubicBezTo>
                    <a:pt x="145" y="90"/>
                    <a:pt x="146" y="89"/>
                    <a:pt x="145" y="88"/>
                  </a:cubicBezTo>
                  <a:close/>
                  <a:moveTo>
                    <a:pt x="97" y="69"/>
                  </a:moveTo>
                  <a:cubicBezTo>
                    <a:pt x="96" y="72"/>
                    <a:pt x="88" y="72"/>
                    <a:pt x="85" y="71"/>
                  </a:cubicBezTo>
                  <a:cubicBezTo>
                    <a:pt x="78" y="70"/>
                    <a:pt x="53" y="69"/>
                    <a:pt x="48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7" y="72"/>
                    <a:pt x="37" y="72"/>
                    <a:pt x="37" y="72"/>
                  </a:cubicBezTo>
                  <a:cubicBezTo>
                    <a:pt x="36" y="73"/>
                    <a:pt x="35" y="71"/>
                    <a:pt x="35" y="73"/>
                  </a:cubicBezTo>
                  <a:cubicBezTo>
                    <a:pt x="34" y="73"/>
                    <a:pt x="34" y="72"/>
                    <a:pt x="33" y="72"/>
                  </a:cubicBezTo>
                  <a:cubicBezTo>
                    <a:pt x="33" y="72"/>
                    <a:pt x="19" y="78"/>
                    <a:pt x="18" y="78"/>
                  </a:cubicBezTo>
                  <a:cubicBezTo>
                    <a:pt x="18" y="78"/>
                    <a:pt x="17" y="77"/>
                    <a:pt x="17" y="77"/>
                  </a:cubicBezTo>
                  <a:cubicBezTo>
                    <a:pt x="17" y="64"/>
                    <a:pt x="29" y="66"/>
                    <a:pt x="38" y="61"/>
                  </a:cubicBezTo>
                  <a:cubicBezTo>
                    <a:pt x="40" y="62"/>
                    <a:pt x="41" y="62"/>
                    <a:pt x="43" y="62"/>
                  </a:cubicBezTo>
                  <a:cubicBezTo>
                    <a:pt x="43" y="61"/>
                    <a:pt x="46" y="62"/>
                    <a:pt x="46" y="62"/>
                  </a:cubicBezTo>
                  <a:cubicBezTo>
                    <a:pt x="46" y="61"/>
                    <a:pt x="53" y="60"/>
                    <a:pt x="53" y="60"/>
                  </a:cubicBezTo>
                  <a:cubicBezTo>
                    <a:pt x="57" y="58"/>
                    <a:pt x="61" y="62"/>
                    <a:pt x="65" y="60"/>
                  </a:cubicBezTo>
                  <a:cubicBezTo>
                    <a:pt x="65" y="60"/>
                    <a:pt x="68" y="60"/>
                    <a:pt x="69" y="61"/>
                  </a:cubicBezTo>
                  <a:cubicBezTo>
                    <a:pt x="70" y="59"/>
                    <a:pt x="79" y="62"/>
                    <a:pt x="80" y="60"/>
                  </a:cubicBezTo>
                  <a:cubicBezTo>
                    <a:pt x="81" y="60"/>
                    <a:pt x="89" y="60"/>
                    <a:pt x="90" y="60"/>
                  </a:cubicBezTo>
                  <a:cubicBezTo>
                    <a:pt x="91" y="60"/>
                    <a:pt x="93" y="61"/>
                    <a:pt x="95" y="61"/>
                  </a:cubicBezTo>
                  <a:cubicBezTo>
                    <a:pt x="94" y="62"/>
                    <a:pt x="98" y="66"/>
                    <a:pt x="97" y="69"/>
                  </a:cubicBezTo>
                  <a:close/>
                  <a:moveTo>
                    <a:pt x="92" y="48"/>
                  </a:moveTo>
                  <a:cubicBezTo>
                    <a:pt x="84" y="44"/>
                    <a:pt x="59" y="48"/>
                    <a:pt x="57" y="46"/>
                  </a:cubicBezTo>
                  <a:cubicBezTo>
                    <a:pt x="54" y="47"/>
                    <a:pt x="51" y="47"/>
                    <a:pt x="48" y="48"/>
                  </a:cubicBezTo>
                  <a:cubicBezTo>
                    <a:pt x="49" y="47"/>
                    <a:pt x="43" y="49"/>
                    <a:pt x="42" y="48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39" y="50"/>
                    <a:pt x="27" y="53"/>
                    <a:pt x="23" y="51"/>
                  </a:cubicBezTo>
                  <a:cubicBezTo>
                    <a:pt x="23" y="50"/>
                    <a:pt x="23" y="48"/>
                    <a:pt x="23" y="47"/>
                  </a:cubicBezTo>
                  <a:cubicBezTo>
                    <a:pt x="24" y="46"/>
                    <a:pt x="25" y="45"/>
                    <a:pt x="26" y="44"/>
                  </a:cubicBezTo>
                  <a:cubicBezTo>
                    <a:pt x="27" y="44"/>
                    <a:pt x="28" y="44"/>
                    <a:pt x="30" y="44"/>
                  </a:cubicBezTo>
                  <a:cubicBezTo>
                    <a:pt x="31" y="42"/>
                    <a:pt x="33" y="42"/>
                    <a:pt x="35" y="42"/>
                  </a:cubicBezTo>
                  <a:cubicBezTo>
                    <a:pt x="37" y="41"/>
                    <a:pt x="40" y="40"/>
                    <a:pt x="43" y="39"/>
                  </a:cubicBezTo>
                  <a:cubicBezTo>
                    <a:pt x="44" y="39"/>
                    <a:pt x="45" y="39"/>
                    <a:pt x="46" y="40"/>
                  </a:cubicBezTo>
                  <a:cubicBezTo>
                    <a:pt x="48" y="39"/>
                    <a:pt x="51" y="39"/>
                    <a:pt x="52" y="38"/>
                  </a:cubicBezTo>
                  <a:cubicBezTo>
                    <a:pt x="52" y="38"/>
                    <a:pt x="54" y="39"/>
                    <a:pt x="54" y="39"/>
                  </a:cubicBezTo>
                  <a:cubicBezTo>
                    <a:pt x="55" y="39"/>
                    <a:pt x="64" y="38"/>
                    <a:pt x="64" y="37"/>
                  </a:cubicBezTo>
                  <a:cubicBezTo>
                    <a:pt x="67" y="37"/>
                    <a:pt x="77" y="38"/>
                    <a:pt x="78" y="39"/>
                  </a:cubicBezTo>
                  <a:cubicBezTo>
                    <a:pt x="79" y="38"/>
                    <a:pt x="84" y="39"/>
                    <a:pt x="84" y="39"/>
                  </a:cubicBezTo>
                  <a:cubicBezTo>
                    <a:pt x="85" y="39"/>
                    <a:pt x="95" y="39"/>
                    <a:pt x="96" y="40"/>
                  </a:cubicBezTo>
                  <a:cubicBezTo>
                    <a:pt x="98" y="41"/>
                    <a:pt x="96" y="45"/>
                    <a:pt x="97" y="46"/>
                  </a:cubicBezTo>
                  <a:cubicBezTo>
                    <a:pt x="97" y="46"/>
                    <a:pt x="93" y="49"/>
                    <a:pt x="92" y="48"/>
                  </a:cubicBezTo>
                  <a:close/>
                  <a:moveTo>
                    <a:pt x="97" y="25"/>
                  </a:moveTo>
                  <a:cubicBezTo>
                    <a:pt x="91" y="29"/>
                    <a:pt x="82" y="22"/>
                    <a:pt x="78" y="24"/>
                  </a:cubicBezTo>
                  <a:cubicBezTo>
                    <a:pt x="75" y="25"/>
                    <a:pt x="70" y="24"/>
                    <a:pt x="66" y="25"/>
                  </a:cubicBezTo>
                  <a:cubicBezTo>
                    <a:pt x="65" y="25"/>
                    <a:pt x="64" y="25"/>
                    <a:pt x="63" y="25"/>
                  </a:cubicBezTo>
                  <a:cubicBezTo>
                    <a:pt x="62" y="25"/>
                    <a:pt x="57" y="26"/>
                    <a:pt x="56" y="26"/>
                  </a:cubicBezTo>
                  <a:cubicBezTo>
                    <a:pt x="55" y="26"/>
                    <a:pt x="55" y="25"/>
                    <a:pt x="54" y="25"/>
                  </a:cubicBezTo>
                  <a:cubicBezTo>
                    <a:pt x="50" y="26"/>
                    <a:pt x="48" y="27"/>
                    <a:pt x="42" y="27"/>
                  </a:cubicBezTo>
                  <a:cubicBezTo>
                    <a:pt x="41" y="27"/>
                    <a:pt x="41" y="28"/>
                    <a:pt x="40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28" y="29"/>
                    <a:pt x="26" y="26"/>
                    <a:pt x="25" y="26"/>
                  </a:cubicBezTo>
                  <a:cubicBezTo>
                    <a:pt x="25" y="24"/>
                    <a:pt x="26" y="25"/>
                    <a:pt x="27" y="24"/>
                  </a:cubicBezTo>
                  <a:cubicBezTo>
                    <a:pt x="29" y="23"/>
                    <a:pt x="29" y="22"/>
                    <a:pt x="31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5" y="20"/>
                    <a:pt x="38" y="20"/>
                    <a:pt x="42" y="18"/>
                  </a:cubicBezTo>
                  <a:cubicBezTo>
                    <a:pt x="42" y="17"/>
                    <a:pt x="45" y="18"/>
                    <a:pt x="46" y="18"/>
                  </a:cubicBezTo>
                  <a:cubicBezTo>
                    <a:pt x="46" y="17"/>
                    <a:pt x="50" y="17"/>
                    <a:pt x="51" y="17"/>
                  </a:cubicBezTo>
                  <a:cubicBezTo>
                    <a:pt x="53" y="16"/>
                    <a:pt x="59" y="17"/>
                    <a:pt x="61" y="17"/>
                  </a:cubicBezTo>
                  <a:cubicBezTo>
                    <a:pt x="64" y="16"/>
                    <a:pt x="66" y="17"/>
                    <a:pt x="67" y="18"/>
                  </a:cubicBezTo>
                  <a:cubicBezTo>
                    <a:pt x="70" y="18"/>
                    <a:pt x="74" y="17"/>
                    <a:pt x="75" y="17"/>
                  </a:cubicBezTo>
                  <a:cubicBezTo>
                    <a:pt x="77" y="16"/>
                    <a:pt x="79" y="18"/>
                    <a:pt x="80" y="17"/>
                  </a:cubicBezTo>
                  <a:cubicBezTo>
                    <a:pt x="80" y="17"/>
                    <a:pt x="80" y="17"/>
                    <a:pt x="80" y="16"/>
                  </a:cubicBezTo>
                  <a:cubicBezTo>
                    <a:pt x="81" y="16"/>
                    <a:pt x="83" y="17"/>
                    <a:pt x="83" y="17"/>
                  </a:cubicBezTo>
                  <a:cubicBezTo>
                    <a:pt x="83" y="17"/>
                    <a:pt x="88" y="16"/>
                    <a:pt x="89" y="17"/>
                  </a:cubicBezTo>
                  <a:cubicBezTo>
                    <a:pt x="89" y="17"/>
                    <a:pt x="94" y="18"/>
                    <a:pt x="95" y="18"/>
                  </a:cubicBezTo>
                  <a:cubicBezTo>
                    <a:pt x="96" y="18"/>
                    <a:pt x="96" y="19"/>
                    <a:pt x="96" y="18"/>
                  </a:cubicBezTo>
                  <a:cubicBezTo>
                    <a:pt x="97" y="19"/>
                    <a:pt x="98" y="19"/>
                    <a:pt x="99" y="20"/>
                  </a:cubicBezTo>
                  <a:cubicBezTo>
                    <a:pt x="99" y="22"/>
                    <a:pt x="98" y="23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3" name="Freeform 64">
              <a:extLst>
                <a:ext uri="{FF2B5EF4-FFF2-40B4-BE49-F238E27FC236}">
                  <a16:creationId xmlns="" xmlns:a16="http://schemas.microsoft.com/office/drawing/2014/main" id="{F861EDCE-4CF1-E24B-B52E-E796BE541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8838" y="3549651"/>
              <a:ext cx="73025" cy="119063"/>
            </a:xfrm>
            <a:custGeom>
              <a:avLst/>
              <a:gdLst>
                <a:gd name="T0" fmla="*/ 6 w 24"/>
                <a:gd name="T1" fmla="*/ 0 h 39"/>
                <a:gd name="T2" fmla="*/ 8 w 24"/>
                <a:gd name="T3" fmla="*/ 0 h 39"/>
                <a:gd name="T4" fmla="*/ 8 w 24"/>
                <a:gd name="T5" fmla="*/ 1 h 39"/>
                <a:gd name="T6" fmla="*/ 13 w 24"/>
                <a:gd name="T7" fmla="*/ 16 h 39"/>
                <a:gd name="T8" fmla="*/ 16 w 24"/>
                <a:gd name="T9" fmla="*/ 18 h 39"/>
                <a:gd name="T10" fmla="*/ 17 w 24"/>
                <a:gd name="T11" fmla="*/ 18 h 39"/>
                <a:gd name="T12" fmla="*/ 23 w 24"/>
                <a:gd name="T13" fmla="*/ 15 h 39"/>
                <a:gd name="T14" fmla="*/ 24 w 24"/>
                <a:gd name="T15" fmla="*/ 25 h 39"/>
                <a:gd name="T16" fmla="*/ 24 w 24"/>
                <a:gd name="T17" fmla="*/ 33 h 39"/>
                <a:gd name="T18" fmla="*/ 21 w 24"/>
                <a:gd name="T19" fmla="*/ 37 h 39"/>
                <a:gd name="T20" fmla="*/ 18 w 24"/>
                <a:gd name="T21" fmla="*/ 39 h 39"/>
                <a:gd name="T22" fmla="*/ 3 w 24"/>
                <a:gd name="T23" fmla="*/ 26 h 39"/>
                <a:gd name="T24" fmla="*/ 3 w 24"/>
                <a:gd name="T25" fmla="*/ 24 h 39"/>
                <a:gd name="T26" fmla="*/ 1 w 24"/>
                <a:gd name="T27" fmla="*/ 20 h 39"/>
                <a:gd name="T28" fmla="*/ 2 w 24"/>
                <a:gd name="T29" fmla="*/ 17 h 39"/>
                <a:gd name="T30" fmla="*/ 0 w 24"/>
                <a:gd name="T31" fmla="*/ 10 h 39"/>
                <a:gd name="T32" fmla="*/ 3 w 24"/>
                <a:gd name="T33" fmla="*/ 5 h 39"/>
                <a:gd name="T34" fmla="*/ 6 w 24"/>
                <a:gd name="T35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39">
                  <a:moveTo>
                    <a:pt x="6" y="0"/>
                  </a:moveTo>
                  <a:cubicBezTo>
                    <a:pt x="7" y="0"/>
                    <a:pt x="7" y="0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5" y="5"/>
                    <a:pt x="12" y="13"/>
                    <a:pt x="13" y="16"/>
                  </a:cubicBezTo>
                  <a:cubicBezTo>
                    <a:pt x="14" y="17"/>
                    <a:pt x="15" y="16"/>
                    <a:pt x="16" y="18"/>
                  </a:cubicBezTo>
                  <a:cubicBezTo>
                    <a:pt x="16" y="18"/>
                    <a:pt x="17" y="18"/>
                    <a:pt x="17" y="18"/>
                  </a:cubicBezTo>
                  <a:cubicBezTo>
                    <a:pt x="18" y="16"/>
                    <a:pt x="21" y="15"/>
                    <a:pt x="23" y="15"/>
                  </a:cubicBezTo>
                  <a:cubicBezTo>
                    <a:pt x="24" y="19"/>
                    <a:pt x="20" y="21"/>
                    <a:pt x="24" y="25"/>
                  </a:cubicBezTo>
                  <a:cubicBezTo>
                    <a:pt x="24" y="28"/>
                    <a:pt x="24" y="30"/>
                    <a:pt x="24" y="33"/>
                  </a:cubicBezTo>
                  <a:cubicBezTo>
                    <a:pt x="23" y="34"/>
                    <a:pt x="22" y="36"/>
                    <a:pt x="21" y="37"/>
                  </a:cubicBezTo>
                  <a:cubicBezTo>
                    <a:pt x="20" y="38"/>
                    <a:pt x="19" y="38"/>
                    <a:pt x="18" y="39"/>
                  </a:cubicBezTo>
                  <a:cubicBezTo>
                    <a:pt x="12" y="37"/>
                    <a:pt x="6" y="31"/>
                    <a:pt x="3" y="26"/>
                  </a:cubicBezTo>
                  <a:cubicBezTo>
                    <a:pt x="3" y="26"/>
                    <a:pt x="4" y="25"/>
                    <a:pt x="3" y="24"/>
                  </a:cubicBezTo>
                  <a:cubicBezTo>
                    <a:pt x="3" y="23"/>
                    <a:pt x="2" y="21"/>
                    <a:pt x="1" y="20"/>
                  </a:cubicBezTo>
                  <a:cubicBezTo>
                    <a:pt x="1" y="19"/>
                    <a:pt x="2" y="18"/>
                    <a:pt x="2" y="17"/>
                  </a:cubicBezTo>
                  <a:cubicBezTo>
                    <a:pt x="1" y="15"/>
                    <a:pt x="0" y="13"/>
                    <a:pt x="0" y="10"/>
                  </a:cubicBezTo>
                  <a:cubicBezTo>
                    <a:pt x="1" y="9"/>
                    <a:pt x="2" y="7"/>
                    <a:pt x="3" y="5"/>
                  </a:cubicBezTo>
                  <a:cubicBezTo>
                    <a:pt x="4" y="3"/>
                    <a:pt x="4" y="2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</p:grpSp>
      <p:cxnSp>
        <p:nvCxnSpPr>
          <p:cNvPr id="204" name="直线连接符 203">
            <a:extLst>
              <a:ext uri="{FF2B5EF4-FFF2-40B4-BE49-F238E27FC236}">
                <a16:creationId xmlns="" xmlns:a16="http://schemas.microsoft.com/office/drawing/2014/main" id="{62084E9C-B7D7-4E41-901B-0C72423D6309}"/>
              </a:ext>
            </a:extLst>
          </p:cNvPr>
          <p:cNvCxnSpPr>
            <a:cxnSpLocks/>
          </p:cNvCxnSpPr>
          <p:nvPr/>
        </p:nvCxnSpPr>
        <p:spPr>
          <a:xfrm flipH="1">
            <a:off x="-7622" y="6342611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直线连接符 204">
            <a:extLst>
              <a:ext uri="{FF2B5EF4-FFF2-40B4-BE49-F238E27FC236}">
                <a16:creationId xmlns="" xmlns:a16="http://schemas.microsoft.com/office/drawing/2014/main" id="{4A5A33DD-6F0D-874E-8B31-EA078C97FE52}"/>
              </a:ext>
            </a:extLst>
          </p:cNvPr>
          <p:cNvCxnSpPr>
            <a:cxnSpLocks/>
          </p:cNvCxnSpPr>
          <p:nvPr/>
        </p:nvCxnSpPr>
        <p:spPr>
          <a:xfrm flipH="1">
            <a:off x="-7622" y="703815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文本框 1">
            <a:extLst>
              <a:ext uri="{FF2B5EF4-FFF2-40B4-BE49-F238E27FC236}">
                <a16:creationId xmlns="" xmlns:a16="http://schemas.microsoft.com/office/drawing/2014/main" id="{C295B75C-9707-5C47-A1AD-56535619FD78}"/>
              </a:ext>
            </a:extLst>
          </p:cNvPr>
          <p:cNvSpPr txBox="1"/>
          <p:nvPr/>
        </p:nvSpPr>
        <p:spPr>
          <a:xfrm>
            <a:off x="154984" y="69743"/>
            <a:ext cx="305724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b="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搞定三段文字排版</a:t>
            </a:r>
          </a:p>
        </p:txBody>
      </p:sp>
      <p:sp>
        <p:nvSpPr>
          <p:cNvPr id="3" name="矩形 2">
            <a:extLst>
              <a:ext uri="{FF2B5EF4-FFF2-40B4-BE49-F238E27FC236}">
                <a16:creationId xmlns="" xmlns:a16="http://schemas.microsoft.com/office/drawing/2014/main" id="{D714DBBB-0F6C-284A-A72E-3CA48F93E08A}"/>
              </a:ext>
            </a:extLst>
          </p:cNvPr>
          <p:cNvSpPr/>
          <p:nvPr/>
        </p:nvSpPr>
        <p:spPr>
          <a:xfrm>
            <a:off x="695326" y="1561335"/>
            <a:ext cx="3598599" cy="3735333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/>
          </a:p>
        </p:txBody>
      </p:sp>
      <p:sp>
        <p:nvSpPr>
          <p:cNvPr id="96" name="矩形 95">
            <a:extLst>
              <a:ext uri="{FF2B5EF4-FFF2-40B4-BE49-F238E27FC236}">
                <a16:creationId xmlns="" xmlns:a16="http://schemas.microsoft.com/office/drawing/2014/main" id="{B9DBB8AE-B8B7-5141-BCC3-BB9EC6881A3E}"/>
              </a:ext>
            </a:extLst>
          </p:cNvPr>
          <p:cNvSpPr/>
          <p:nvPr/>
        </p:nvSpPr>
        <p:spPr>
          <a:xfrm>
            <a:off x="7892523" y="1561335"/>
            <a:ext cx="3598599" cy="3735333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/>
          </a:p>
        </p:txBody>
      </p:sp>
      <p:sp>
        <p:nvSpPr>
          <p:cNvPr id="101" name="矩形 100">
            <a:extLst>
              <a:ext uri="{FF2B5EF4-FFF2-40B4-BE49-F238E27FC236}">
                <a16:creationId xmlns="" xmlns:a16="http://schemas.microsoft.com/office/drawing/2014/main" id="{3BE35D6A-66BF-384D-8104-849C25FA5EAB}"/>
              </a:ext>
            </a:extLst>
          </p:cNvPr>
          <p:cNvSpPr/>
          <p:nvPr/>
        </p:nvSpPr>
        <p:spPr>
          <a:xfrm>
            <a:off x="4295079" y="1561335"/>
            <a:ext cx="3598599" cy="3735333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/>
          </a:p>
        </p:txBody>
      </p:sp>
      <p:sp>
        <p:nvSpPr>
          <p:cNvPr id="6" name="圆角矩形 5">
            <a:extLst>
              <a:ext uri="{FF2B5EF4-FFF2-40B4-BE49-F238E27FC236}">
                <a16:creationId xmlns="" xmlns:a16="http://schemas.microsoft.com/office/drawing/2014/main" id="{2AE4DF10-6B0A-1645-BBF6-B53D53B63EB2}"/>
              </a:ext>
            </a:extLst>
          </p:cNvPr>
          <p:cNvSpPr/>
          <p:nvPr/>
        </p:nvSpPr>
        <p:spPr>
          <a:xfrm>
            <a:off x="1735205" y="1751593"/>
            <a:ext cx="1518835" cy="379708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b="1" dirty="0">
                <a:solidFill>
                  <a:srgbClr val="09234F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102" name="圆角矩形 101">
            <a:extLst>
              <a:ext uri="{FF2B5EF4-FFF2-40B4-BE49-F238E27FC236}">
                <a16:creationId xmlns="" xmlns:a16="http://schemas.microsoft.com/office/drawing/2014/main" id="{E3912FED-A36A-F94F-AC04-9E3D15BCE04B}"/>
              </a:ext>
            </a:extLst>
          </p:cNvPr>
          <p:cNvSpPr/>
          <p:nvPr/>
        </p:nvSpPr>
        <p:spPr>
          <a:xfrm>
            <a:off x="5334960" y="1751593"/>
            <a:ext cx="1518835" cy="379708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b="1" dirty="0">
                <a:solidFill>
                  <a:srgbClr val="09234F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103" name="圆角矩形 102">
            <a:extLst>
              <a:ext uri="{FF2B5EF4-FFF2-40B4-BE49-F238E27FC236}">
                <a16:creationId xmlns="" xmlns:a16="http://schemas.microsoft.com/office/drawing/2014/main" id="{DD1F7056-9FC8-4344-BD2E-260DC97BB149}"/>
              </a:ext>
            </a:extLst>
          </p:cNvPr>
          <p:cNvSpPr/>
          <p:nvPr/>
        </p:nvSpPr>
        <p:spPr>
          <a:xfrm>
            <a:off x="8932404" y="1751593"/>
            <a:ext cx="1518835" cy="379708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b="1" dirty="0">
                <a:solidFill>
                  <a:srgbClr val="09234F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104" name="文本框 103">
            <a:extLst>
              <a:ext uri="{FF2B5EF4-FFF2-40B4-BE49-F238E27FC236}">
                <a16:creationId xmlns="" xmlns:a16="http://schemas.microsoft.com/office/drawing/2014/main" id="{D977AC73-B1CA-884D-BAF3-DC09C7BE415B}"/>
              </a:ext>
            </a:extLst>
          </p:cNvPr>
          <p:cNvSpPr txBox="1"/>
          <p:nvPr/>
        </p:nvSpPr>
        <p:spPr>
          <a:xfrm>
            <a:off x="1025147" y="2263140"/>
            <a:ext cx="2942420" cy="296420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lang="en-US" altLang="zh-CN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是国家批准设立研究生院的大学，是国家“</a:t>
            </a:r>
            <a:r>
              <a:rPr lang="en-US" altLang="zh-CN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211</a:t>
            </a:r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工程”、“</a:t>
            </a:r>
            <a:r>
              <a:rPr lang="en-US" altLang="zh-CN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985</a:t>
            </a:r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优势学科创新平台”和国家“双一流”学科建设高校，是教育部与五大能源企业集团公司（中国石油、中国石化、中国海油、神华集团、延长石油）共建、教育部与山东省人民政府共建的高校。</a:t>
            </a:r>
            <a:endParaRPr kumimoji="1" lang="zh-CN" altLang="en-US" sz="1400" dirty="0">
              <a:solidFill>
                <a:schemeClr val="tx1">
                  <a:lumMod val="75000"/>
                  <a:lumOff val="25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105" name="文本框 104">
            <a:extLst>
              <a:ext uri="{FF2B5EF4-FFF2-40B4-BE49-F238E27FC236}">
                <a16:creationId xmlns="" xmlns:a16="http://schemas.microsoft.com/office/drawing/2014/main" id="{BF82991A-84C6-E048-B668-DEF2DA14680D}"/>
              </a:ext>
            </a:extLst>
          </p:cNvPr>
          <p:cNvSpPr txBox="1"/>
          <p:nvPr/>
        </p:nvSpPr>
        <p:spPr>
          <a:xfrm>
            <a:off x="4636252" y="2263140"/>
            <a:ext cx="2880427" cy="296420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lang="en-US" altLang="zh-CN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是国家批准设立研究生院的大学，是国家“</a:t>
            </a:r>
            <a:r>
              <a:rPr lang="en-US" altLang="zh-CN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211</a:t>
            </a:r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工程”、“</a:t>
            </a:r>
            <a:r>
              <a:rPr lang="en-US" altLang="zh-CN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985</a:t>
            </a:r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优势学科创新平台”和国家“双一流”学科建设高校，是教育部与五大能源企业集团公司（中国石油、中国石化、中国海油、神华集团、延长石油）共建、教育部与山东省人民政府共建的高校。</a:t>
            </a:r>
            <a:endParaRPr kumimoji="1" lang="zh-CN" altLang="en-US" sz="1400" dirty="0">
              <a:solidFill>
                <a:schemeClr val="tx1">
                  <a:lumMod val="75000"/>
                  <a:lumOff val="25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106" name="文本框 105">
            <a:extLst>
              <a:ext uri="{FF2B5EF4-FFF2-40B4-BE49-F238E27FC236}">
                <a16:creationId xmlns="" xmlns:a16="http://schemas.microsoft.com/office/drawing/2014/main" id="{F31B7298-6B21-F74B-B89E-1708284B3AAA}"/>
              </a:ext>
            </a:extLst>
          </p:cNvPr>
          <p:cNvSpPr txBox="1"/>
          <p:nvPr/>
        </p:nvSpPr>
        <p:spPr>
          <a:xfrm>
            <a:off x="8317099" y="2263140"/>
            <a:ext cx="2880427" cy="296420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lang="en-US" altLang="zh-CN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是国家批准设立研究生院的大学，是国家“</a:t>
            </a:r>
            <a:r>
              <a:rPr lang="en-US" altLang="zh-CN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211</a:t>
            </a:r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工程”、“</a:t>
            </a:r>
            <a:r>
              <a:rPr lang="en-US" altLang="zh-CN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985</a:t>
            </a:r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优势学科创新平台”和国家“双一流”学科建设高校，是教育部与五大能源企业集团公司（中国石油、中国石化、中国海油、神华集团、延长石油）共建、教育部与山东省人民政府共建的高校。</a:t>
            </a:r>
            <a:endParaRPr kumimoji="1" lang="zh-CN" altLang="en-US" sz="1400" dirty="0">
              <a:solidFill>
                <a:schemeClr val="tx1">
                  <a:lumMod val="75000"/>
                  <a:lumOff val="25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9" name="矩形 8">
            <a:extLst>
              <a:ext uri="{FF2B5EF4-FFF2-40B4-BE49-F238E27FC236}">
                <a16:creationId xmlns="" xmlns:a16="http://schemas.microsoft.com/office/drawing/2014/main" id="{E18DE9F2-ED2D-0142-8DCB-29CBAB0FC85A}"/>
              </a:ext>
            </a:extLst>
          </p:cNvPr>
          <p:cNvSpPr/>
          <p:nvPr/>
        </p:nvSpPr>
        <p:spPr>
          <a:xfrm>
            <a:off x="2312517" y="2174362"/>
            <a:ext cx="364211" cy="45719"/>
          </a:xfrm>
          <a:prstGeom prst="rect">
            <a:avLst/>
          </a:prstGeom>
          <a:solidFill>
            <a:srgbClr val="09234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/>
          </a:p>
        </p:txBody>
      </p:sp>
      <p:sp>
        <p:nvSpPr>
          <p:cNvPr id="107" name="矩形 106">
            <a:extLst>
              <a:ext uri="{FF2B5EF4-FFF2-40B4-BE49-F238E27FC236}">
                <a16:creationId xmlns="" xmlns:a16="http://schemas.microsoft.com/office/drawing/2014/main" id="{2CCF0DC7-77F0-8B42-B89C-B4748AED3DEB}"/>
              </a:ext>
            </a:extLst>
          </p:cNvPr>
          <p:cNvSpPr/>
          <p:nvPr/>
        </p:nvSpPr>
        <p:spPr>
          <a:xfrm>
            <a:off x="5894360" y="2174362"/>
            <a:ext cx="364211" cy="45719"/>
          </a:xfrm>
          <a:prstGeom prst="rect">
            <a:avLst/>
          </a:prstGeom>
          <a:solidFill>
            <a:srgbClr val="09234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/>
          </a:p>
        </p:txBody>
      </p:sp>
      <p:sp>
        <p:nvSpPr>
          <p:cNvPr id="108" name="矩形 107">
            <a:extLst>
              <a:ext uri="{FF2B5EF4-FFF2-40B4-BE49-F238E27FC236}">
                <a16:creationId xmlns="" xmlns:a16="http://schemas.microsoft.com/office/drawing/2014/main" id="{16660126-C869-6B43-9A6C-BE126AF6B394}"/>
              </a:ext>
            </a:extLst>
          </p:cNvPr>
          <p:cNvSpPr/>
          <p:nvPr/>
        </p:nvSpPr>
        <p:spPr>
          <a:xfrm>
            <a:off x="9575207" y="2174362"/>
            <a:ext cx="364211" cy="45719"/>
          </a:xfrm>
          <a:prstGeom prst="rect">
            <a:avLst/>
          </a:prstGeom>
          <a:solidFill>
            <a:srgbClr val="09234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/>
          </a:p>
        </p:txBody>
      </p:sp>
    </p:spTree>
    <p:extLst>
      <p:ext uri="{BB962C8B-B14F-4D97-AF65-F5344CB8AC3E}">
        <p14:creationId xmlns:p14="http://schemas.microsoft.com/office/powerpoint/2010/main" val="8525801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图片 1">
            <a:extLst>
              <a:ext uri="{FF2B5EF4-FFF2-40B4-BE49-F238E27FC236}">
                <a16:creationId xmlns="" xmlns:a16="http://schemas.microsoft.com/office/drawing/2014/main" id="{3DDB0825-8035-4D57-8332-548E196F390A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-16359" y="-5557"/>
            <a:ext cx="12192000" cy="6863557"/>
          </a:xfrm>
          <a:prstGeom prst="rect">
            <a:avLst/>
          </a:prstGeom>
        </p:spPr>
      </p:pic>
      <p:sp>
        <p:nvSpPr>
          <p:cNvPr id="3" name="矩形 2">
            <a:extLst>
              <a:ext uri="{FF2B5EF4-FFF2-40B4-BE49-F238E27FC236}">
                <a16:creationId xmlns="" xmlns:a16="http://schemas.microsoft.com/office/drawing/2014/main" id="{59E190C6-3C81-44A8-BEDB-9343929A6C37}"/>
              </a:ext>
            </a:extLst>
          </p:cNvPr>
          <p:cNvSpPr/>
          <p:nvPr/>
        </p:nvSpPr>
        <p:spPr>
          <a:xfrm>
            <a:off x="-16359" y="2077796"/>
            <a:ext cx="12192000" cy="4780204"/>
          </a:xfrm>
          <a:prstGeom prst="rect">
            <a:avLst/>
          </a:prstGeom>
          <a:gradFill>
            <a:gsLst>
              <a:gs pos="0">
                <a:srgbClr val="010000">
                  <a:alpha val="0"/>
                </a:srgbClr>
              </a:gs>
              <a:gs pos="100000">
                <a:srgbClr val="010000">
                  <a:alpha val="8900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4" name="矩形 3">
            <a:extLst>
              <a:ext uri="{FF2B5EF4-FFF2-40B4-BE49-F238E27FC236}">
                <a16:creationId xmlns="" xmlns:a16="http://schemas.microsoft.com/office/drawing/2014/main" id="{550A3711-DD8A-472B-AD9C-FAA6FB2DAFD3}"/>
              </a:ext>
            </a:extLst>
          </p:cNvPr>
          <p:cNvSpPr/>
          <p:nvPr/>
        </p:nvSpPr>
        <p:spPr>
          <a:xfrm rot="10800000">
            <a:off x="-16359" y="-5557"/>
            <a:ext cx="12191999" cy="3217764"/>
          </a:xfrm>
          <a:prstGeom prst="rect">
            <a:avLst/>
          </a:prstGeom>
          <a:gradFill>
            <a:gsLst>
              <a:gs pos="0">
                <a:srgbClr val="010000">
                  <a:alpha val="0"/>
                </a:srgbClr>
              </a:gs>
              <a:gs pos="100000">
                <a:srgbClr val="010000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5" name="矩形 4">
            <a:extLst>
              <a:ext uri="{FF2B5EF4-FFF2-40B4-BE49-F238E27FC236}">
                <a16:creationId xmlns="" xmlns:a16="http://schemas.microsoft.com/office/drawing/2014/main" id="{249ED8BD-2771-40B3-A8D9-09EC0ABC5C54}"/>
              </a:ext>
            </a:extLst>
          </p:cNvPr>
          <p:cNvSpPr/>
          <p:nvPr/>
        </p:nvSpPr>
        <p:spPr>
          <a:xfrm>
            <a:off x="-16360" y="0"/>
            <a:ext cx="12192001" cy="6811864"/>
          </a:xfrm>
          <a:prstGeom prst="rect">
            <a:avLst/>
          </a:prstGeom>
          <a:solidFill>
            <a:schemeClr val="tx1">
              <a:lumMod val="95000"/>
              <a:lumOff val="5000"/>
              <a:alpha val="82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4572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zh-CN" alt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等线" panose="02010600030101010101" pitchFamily="2" charset="-122"/>
              <a:cs typeface="+mn-cs"/>
            </a:endParaRPr>
          </a:p>
        </p:txBody>
      </p:sp>
      <p:sp>
        <p:nvSpPr>
          <p:cNvPr id="22" name="矩形 21">
            <a:extLst>
              <a:ext uri="{FF2B5EF4-FFF2-40B4-BE49-F238E27FC236}">
                <a16:creationId xmlns="" xmlns:a16="http://schemas.microsoft.com/office/drawing/2014/main" id="{B785DEA6-940A-4276-B500-50C8D026FA57}"/>
              </a:ext>
            </a:extLst>
          </p:cNvPr>
          <p:cNvSpPr/>
          <p:nvPr/>
        </p:nvSpPr>
        <p:spPr>
          <a:xfrm>
            <a:off x="6496030" y="996535"/>
            <a:ext cx="2181476" cy="2181476"/>
          </a:xfrm>
          <a:prstGeom prst="rect">
            <a:avLst/>
          </a:prstGeom>
          <a:solidFill>
            <a:schemeClr val="bg1"/>
          </a:solidFill>
          <a:ln w="76200">
            <a:solidFill>
              <a:srgbClr val="CD9C5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pic>
        <p:nvPicPr>
          <p:cNvPr id="20" name="图片 19">
            <a:extLst>
              <a:ext uri="{FF2B5EF4-FFF2-40B4-BE49-F238E27FC236}">
                <a16:creationId xmlns="" xmlns:a16="http://schemas.microsoft.com/office/drawing/2014/main" id="{EC215884-EF74-49F1-8FCF-70806DE1E7E8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8093" t="8093" r="8093" b="8093"/>
          <a:stretch/>
        </p:blipFill>
        <p:spPr>
          <a:xfrm>
            <a:off x="6591053" y="1074784"/>
            <a:ext cx="2008203" cy="2008203"/>
          </a:xfrm>
          <a:prstGeom prst="rect">
            <a:avLst/>
          </a:prstGeom>
        </p:spPr>
      </p:pic>
      <p:sp>
        <p:nvSpPr>
          <p:cNvPr id="7" name="矩形 6">
            <a:extLst>
              <a:ext uri="{FF2B5EF4-FFF2-40B4-BE49-F238E27FC236}">
                <a16:creationId xmlns="" xmlns:a16="http://schemas.microsoft.com/office/drawing/2014/main" id="{C1076577-37F2-461D-B66A-7CC68A218771}"/>
              </a:ext>
            </a:extLst>
          </p:cNvPr>
          <p:cNvSpPr/>
          <p:nvPr/>
        </p:nvSpPr>
        <p:spPr>
          <a:xfrm>
            <a:off x="653847" y="923634"/>
            <a:ext cx="5570756" cy="230832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400" b="0" i="0" u="none" strike="noStrike" kern="1200" cap="none" spc="200" normalizeH="0" baseline="0" noProof="0" dirty="0">
                <a:ln>
                  <a:noFill/>
                </a:ln>
                <a:solidFill>
                  <a:srgbClr val="CD9C53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获取更多</a:t>
            </a:r>
            <a:r>
              <a:rPr kumimoji="0" lang="en-US" altLang="zh-CN" sz="2400" b="0" i="0" u="none" strike="noStrike" kern="1200" cap="none" spc="200" normalizeH="0" baseline="0" noProof="0" dirty="0">
                <a:ln>
                  <a:noFill/>
                </a:ln>
                <a:solidFill>
                  <a:srgbClr val="CD9C53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PPT</a:t>
            </a:r>
            <a:r>
              <a:rPr kumimoji="0" lang="zh-CN" altLang="en-US" sz="2400" b="0" i="0" u="none" strike="noStrike" kern="1200" cap="none" spc="200" normalizeH="0" baseline="0" noProof="0" dirty="0">
                <a:ln>
                  <a:noFill/>
                </a:ln>
                <a:solidFill>
                  <a:srgbClr val="CD9C53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知识、高效办公技巧、</a:t>
            </a:r>
            <a:r>
              <a:rPr kumimoji="0" lang="en-US" altLang="zh-CN" sz="2400" b="0" i="0" u="none" strike="noStrike" kern="1200" cap="none" spc="200" normalizeH="0" baseline="0" noProof="0" dirty="0">
                <a:ln>
                  <a:noFill/>
                </a:ln>
                <a:solidFill>
                  <a:srgbClr val="CD9C53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/>
            </a:r>
            <a:br>
              <a:rPr kumimoji="0" lang="en-US" altLang="zh-CN" sz="2400" b="0" i="0" u="none" strike="noStrike" kern="1200" cap="none" spc="200" normalizeH="0" baseline="0" noProof="0" dirty="0">
                <a:ln>
                  <a:noFill/>
                </a:ln>
                <a:solidFill>
                  <a:srgbClr val="CD9C53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</a:br>
            <a:r>
              <a:rPr kumimoji="0" lang="zh-CN" altLang="en-US" sz="2400" b="0" i="0" u="none" strike="noStrike" kern="1200" cap="none" spc="200" normalizeH="0" baseline="0" noProof="0" dirty="0">
                <a:ln>
                  <a:noFill/>
                </a:ln>
                <a:solidFill>
                  <a:srgbClr val="CD9C53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职场经验分享</a:t>
            </a:r>
            <a:r>
              <a:rPr kumimoji="0" lang="en-US" altLang="zh-CN" sz="2400" b="0" i="0" u="none" strike="noStrike" kern="1200" cap="none" spc="200" normalizeH="0" baseline="0" noProof="0" dirty="0">
                <a:ln>
                  <a:noFill/>
                </a:ln>
                <a:solidFill>
                  <a:srgbClr val="CD9C53"/>
                </a:solidFill>
                <a:effectLst/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……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altLang="zh-CN" sz="2800" b="1" i="0" u="none" strike="noStrike" kern="1200" cap="none" spc="200" normalizeH="0" baseline="0" noProof="0" dirty="0">
              <a:ln>
                <a:noFill/>
              </a:ln>
              <a:solidFill>
                <a:srgbClr val="FFFFFF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2800" b="1" i="0" u="none" strike="noStrike" kern="1200" cap="none" spc="20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关注微信公众号，回复「福利」</a:t>
            </a:r>
            <a:r>
              <a:rPr kumimoji="0" lang="en-US" altLang="zh-CN" sz="2800" b="1" i="0" u="none" strike="noStrike" kern="1200" cap="none" spc="20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/>
            </a:r>
            <a:br>
              <a:rPr kumimoji="0" lang="en-US" altLang="zh-CN" sz="2800" b="1" i="0" u="none" strike="noStrike" kern="1200" cap="none" spc="200" normalizeH="0" baseline="0" noProof="0" dirty="0">
                <a:ln>
                  <a:noFill/>
                </a:ln>
                <a:solidFill>
                  <a:srgbClr val="FFFFFF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</a:br>
            <a:r>
              <a:rPr kumimoji="0" lang="zh-CN" altLang="en-US" sz="4000" b="1" i="0" u="none" strike="noStrike" kern="1200" cap="none" spc="20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更多福利等你拿</a:t>
            </a:r>
            <a:r>
              <a:rPr kumimoji="0" lang="en-US" altLang="zh-CN" sz="4000" b="1" i="0" u="none" strike="noStrike" kern="1200" cap="none" spc="200" normalizeH="0" baseline="0" noProof="0" dirty="0">
                <a:ln>
                  <a:noFill/>
                </a:ln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uLnTx/>
                <a:uFillTx/>
                <a:latin typeface="微软雅黑" panose="020B0503020204020204" pitchFamily="34" charset="-122"/>
                <a:ea typeface="微软雅黑" panose="020B0503020204020204" pitchFamily="34" charset="-122"/>
                <a:cs typeface="+mn-cs"/>
              </a:rPr>
              <a:t>~</a:t>
            </a:r>
            <a:endParaRPr kumimoji="0" lang="en-US" sz="4000" b="1" i="0" u="none" strike="noStrike" kern="1200" cap="none" spc="200" normalizeH="0" baseline="0" noProof="0" dirty="0">
              <a:ln>
                <a:noFill/>
              </a:ln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uLnTx/>
              <a:uFillTx/>
              <a:latin typeface="微软雅黑" panose="020B0503020204020204" pitchFamily="34" charset="-122"/>
              <a:ea typeface="微软雅黑" panose="020B0503020204020204" pitchFamily="34" charset="-122"/>
              <a:cs typeface="+mn-cs"/>
            </a:endParaRPr>
          </a:p>
        </p:txBody>
      </p:sp>
      <p:pic>
        <p:nvPicPr>
          <p:cNvPr id="6" name="图片 5">
            <a:extLst>
              <a:ext uri="{FF2B5EF4-FFF2-40B4-BE49-F238E27FC236}">
                <a16:creationId xmlns="" xmlns:a16="http://schemas.microsoft.com/office/drawing/2014/main" id="{2E88B025-52BD-435C-92C0-D99515073184}"/>
              </a:ext>
            </a:extLst>
          </p:cNvPr>
          <p:cNvPicPr>
            <a:picLocks noChangeAspect="1"/>
          </p:cNvPicPr>
          <p:nvPr/>
        </p:nvPicPr>
        <p:blipFill rotWithShape="1"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-16361" y="2496939"/>
            <a:ext cx="12191999" cy="4393174"/>
          </a:xfrm>
          <a:prstGeom prst="rect">
            <a:avLst/>
          </a:prstGeom>
        </p:spPr>
      </p:pic>
      <p:sp>
        <p:nvSpPr>
          <p:cNvPr id="21" name="矩形 20">
            <a:extLst>
              <a:ext uri="{FF2B5EF4-FFF2-40B4-BE49-F238E27FC236}">
                <a16:creationId xmlns="" xmlns:a16="http://schemas.microsoft.com/office/drawing/2014/main" id="{29B30A0D-A1BC-4A7A-8310-D937403E0416}"/>
              </a:ext>
            </a:extLst>
          </p:cNvPr>
          <p:cNvSpPr/>
          <p:nvPr/>
        </p:nvSpPr>
        <p:spPr>
          <a:xfrm>
            <a:off x="814382" y="4265119"/>
            <a:ext cx="1804198" cy="1804198"/>
          </a:xfrm>
          <a:prstGeom prst="rect">
            <a:avLst/>
          </a:prstGeom>
          <a:solidFill>
            <a:schemeClr val="bg1"/>
          </a:solidFill>
          <a:ln w="762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sp>
        <p:nvSpPr>
          <p:cNvPr id="23" name="文本框 22">
            <a:extLst>
              <a:ext uri="{FF2B5EF4-FFF2-40B4-BE49-F238E27FC236}">
                <a16:creationId xmlns="" xmlns:a16="http://schemas.microsoft.com/office/drawing/2014/main" id="{6A38B136-E067-49A3-94DC-6459A5BF4B2E}"/>
              </a:ext>
            </a:extLst>
          </p:cNvPr>
          <p:cNvSpPr txBox="1"/>
          <p:nvPr/>
        </p:nvSpPr>
        <p:spPr>
          <a:xfrm>
            <a:off x="2812251" y="5544840"/>
            <a:ext cx="3171989" cy="5874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algn="dist">
              <a:defRPr>
                <a:solidFill>
                  <a:schemeClr val="bg1"/>
                </a:solidFill>
                <a:latin typeface="+mj-ea"/>
                <a:ea typeface="+mj-ea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400" b="0" i="1" u="none" strike="noStrike" kern="1200" cap="none" spc="150" normalizeH="0" baseline="0" noProof="0" dirty="0">
                <a:ln>
                  <a:noFill/>
                </a:ln>
                <a:solidFill>
                  <a:prstClr val="white">
                    <a:lumMod val="95000"/>
                  </a:prstClr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微信关注回复关键词「</a:t>
            </a:r>
            <a:r>
              <a:rPr kumimoji="0" lang="zh-CN" altLang="en-US" sz="1400" b="0" i="1" u="none" strike="noStrike" kern="1200" cap="none" spc="150" normalizeH="0" baseline="0" noProof="0" dirty="0">
                <a:ln>
                  <a:noFill/>
                </a:ln>
                <a:solidFill>
                  <a:srgbClr val="CD9C53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职场技能</a:t>
            </a:r>
            <a:r>
              <a:rPr kumimoji="0" lang="zh-CN" altLang="en-US" sz="1400" b="0" i="1" u="none" strike="noStrike" kern="1200" cap="none" spc="150" normalizeH="0" baseline="0" noProof="0" dirty="0">
                <a:ln>
                  <a:noFill/>
                </a:ln>
                <a:solidFill>
                  <a:prstClr val="white">
                    <a:lumMod val="95000"/>
                  </a:prstClr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」领取职场技能</a:t>
            </a:r>
            <a:r>
              <a:rPr kumimoji="0" lang="en-US" altLang="zh-CN" sz="1400" b="0" i="1" u="none" strike="noStrike" kern="1200" cap="none" spc="150" normalizeH="0" baseline="0" noProof="0" dirty="0">
                <a:ln>
                  <a:noFill/>
                </a:ln>
                <a:solidFill>
                  <a:prstClr val="white">
                    <a:lumMod val="95000"/>
                  </a:prstClr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PDF</a:t>
            </a:r>
            <a:r>
              <a:rPr kumimoji="0" lang="zh-CN" altLang="en-US" sz="1400" b="0" i="1" u="none" strike="noStrike" kern="1200" cap="none" spc="150" normalizeH="0" baseline="0" noProof="0" dirty="0">
                <a:ln>
                  <a:noFill/>
                </a:ln>
                <a:solidFill>
                  <a:prstClr val="white">
                    <a:lumMod val="95000"/>
                  </a:prstClr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电子书</a:t>
            </a:r>
            <a:endParaRPr kumimoji="0" lang="en-US" sz="1400" b="0" i="1" u="none" strike="noStrike" kern="1200" cap="none" spc="150" normalizeH="0" baseline="0" noProof="0" dirty="0">
              <a:ln>
                <a:noFill/>
              </a:ln>
              <a:solidFill>
                <a:prstClr val="white">
                  <a:lumMod val="95000"/>
                </a:prstClr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pic>
        <p:nvPicPr>
          <p:cNvPr id="25" name="图片 24">
            <a:extLst>
              <a:ext uri="{FF2B5EF4-FFF2-40B4-BE49-F238E27FC236}">
                <a16:creationId xmlns="" xmlns:a16="http://schemas.microsoft.com/office/drawing/2014/main" id="{2F7E5A27-B414-492B-8EDA-0ECCEFA70EB1}"/>
              </a:ext>
            </a:extLst>
          </p:cNvPr>
          <p:cNvPicPr>
            <a:picLocks noChangeAspect="1"/>
          </p:cNvPicPr>
          <p:nvPr/>
        </p:nvPicPr>
        <p:blipFill rotWithShape="1">
          <a:blip r:embed="rId6" cstate="email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7155" t="7155" r="7155" b="7155"/>
          <a:stretch/>
        </p:blipFill>
        <p:spPr>
          <a:xfrm>
            <a:off x="850776" y="4313219"/>
            <a:ext cx="1719704" cy="1719704"/>
          </a:xfrm>
          <a:prstGeom prst="rect">
            <a:avLst/>
          </a:prstGeom>
        </p:spPr>
      </p:pic>
      <p:pic>
        <p:nvPicPr>
          <p:cNvPr id="15" name="图片 14">
            <a:extLst>
              <a:ext uri="{FF2B5EF4-FFF2-40B4-BE49-F238E27FC236}">
                <a16:creationId xmlns="" xmlns:a16="http://schemas.microsoft.com/office/drawing/2014/main" id="{2411C081-5584-4D98-A3F2-FE1DA2096F30}"/>
              </a:ext>
            </a:extLst>
          </p:cNvPr>
          <p:cNvPicPr>
            <a:picLocks noChangeAspect="1"/>
          </p:cNvPicPr>
          <p:nvPr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832571" y="4940177"/>
            <a:ext cx="1665533" cy="587469"/>
          </a:xfrm>
          <a:prstGeom prst="rect">
            <a:avLst/>
          </a:prstGeom>
        </p:spPr>
      </p:pic>
      <p:sp>
        <p:nvSpPr>
          <p:cNvPr id="32" name="矩形 31">
            <a:extLst>
              <a:ext uri="{FF2B5EF4-FFF2-40B4-BE49-F238E27FC236}">
                <a16:creationId xmlns="" xmlns:a16="http://schemas.microsoft.com/office/drawing/2014/main" id="{8CDD51D2-28EA-4BF5-B30F-4D0179836B89}"/>
              </a:ext>
            </a:extLst>
          </p:cNvPr>
          <p:cNvSpPr/>
          <p:nvPr/>
        </p:nvSpPr>
        <p:spPr>
          <a:xfrm>
            <a:off x="6496030" y="4265119"/>
            <a:ext cx="1804198" cy="1804198"/>
          </a:xfrm>
          <a:prstGeom prst="rect">
            <a:avLst/>
          </a:prstGeom>
          <a:solidFill>
            <a:schemeClr val="bg1"/>
          </a:solidFill>
          <a:ln w="762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F0302020204030204"/>
              <a:ea typeface="+mn-ea"/>
              <a:cs typeface="+mn-cs"/>
            </a:endParaRPr>
          </a:p>
        </p:txBody>
      </p:sp>
      <p:sp>
        <p:nvSpPr>
          <p:cNvPr id="33" name="文本框 32">
            <a:extLst>
              <a:ext uri="{FF2B5EF4-FFF2-40B4-BE49-F238E27FC236}">
                <a16:creationId xmlns="" xmlns:a16="http://schemas.microsoft.com/office/drawing/2014/main" id="{2F9AF910-0CA4-4ED9-8A0D-33F8B2005F05}"/>
              </a:ext>
            </a:extLst>
          </p:cNvPr>
          <p:cNvSpPr txBox="1"/>
          <p:nvPr/>
        </p:nvSpPr>
        <p:spPr>
          <a:xfrm>
            <a:off x="8493899" y="5544840"/>
            <a:ext cx="3446641" cy="58746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algn="dist">
              <a:defRPr>
                <a:solidFill>
                  <a:schemeClr val="bg1"/>
                </a:solidFill>
                <a:latin typeface="+mj-ea"/>
                <a:ea typeface="+mj-ea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400" b="0" i="1" u="none" strike="noStrike" kern="1200" cap="none" spc="150" normalizeH="0" baseline="0" noProof="0" dirty="0">
                <a:ln>
                  <a:noFill/>
                </a:ln>
                <a:solidFill>
                  <a:prstClr val="white">
                    <a:lumMod val="95000"/>
                  </a:prstClr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扫码关注回复「</a:t>
            </a:r>
            <a:r>
              <a:rPr kumimoji="0" lang="zh-CN" altLang="en-US" sz="1400" b="0" i="1" u="none" strike="noStrike" kern="1200" cap="none" spc="150" normalizeH="0" baseline="0" noProof="0" dirty="0">
                <a:ln>
                  <a:noFill/>
                </a:ln>
                <a:solidFill>
                  <a:srgbClr val="CD9C53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版式大全</a:t>
            </a:r>
            <a:r>
              <a:rPr kumimoji="0" lang="zh-CN" altLang="en-US" sz="1400" b="0" i="1" u="none" strike="noStrike" kern="1200" cap="none" spc="150" normalizeH="0" baseline="0" noProof="0" dirty="0">
                <a:ln>
                  <a:noFill/>
                </a:ln>
                <a:solidFill>
                  <a:prstClr val="white">
                    <a:lumMod val="95000"/>
                  </a:prstClr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」</a:t>
            </a:r>
            <a:r>
              <a:rPr kumimoji="0" lang="en-US" altLang="zh-CN" sz="1400" b="0" i="1" u="none" strike="noStrike" kern="1200" cap="none" spc="150" normalizeH="0" baseline="0" noProof="0" dirty="0">
                <a:ln>
                  <a:noFill/>
                </a:ln>
                <a:solidFill>
                  <a:prstClr val="white">
                    <a:lumMod val="95000"/>
                  </a:prstClr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/>
            </a:r>
            <a:br>
              <a:rPr kumimoji="0" lang="en-US" altLang="zh-CN" sz="1400" b="0" i="1" u="none" strike="noStrike" kern="1200" cap="none" spc="150" normalizeH="0" baseline="0" noProof="0" dirty="0">
                <a:ln>
                  <a:noFill/>
                </a:ln>
                <a:solidFill>
                  <a:prstClr val="white">
                    <a:lumMod val="95000"/>
                  </a:prstClr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</a:br>
            <a:r>
              <a:rPr kumimoji="0" lang="zh-CN" altLang="en-US" sz="1400" b="0" i="1" u="none" strike="noStrike" kern="1200" cap="none" spc="150" normalizeH="0" baseline="0" noProof="0" dirty="0">
                <a:ln>
                  <a:noFill/>
                </a:ln>
                <a:solidFill>
                  <a:prstClr val="white">
                    <a:lumMod val="95000"/>
                  </a:prstClr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送</a:t>
            </a:r>
            <a:r>
              <a:rPr kumimoji="0" lang="en-US" altLang="zh-CN" sz="1400" b="0" i="1" u="none" strike="noStrike" kern="1200" cap="none" spc="150" normalizeH="0" baseline="0" noProof="0" dirty="0">
                <a:ln>
                  <a:noFill/>
                </a:ln>
                <a:solidFill>
                  <a:prstClr val="white">
                    <a:lumMod val="95000"/>
                  </a:prstClr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1000</a:t>
            </a:r>
            <a:r>
              <a:rPr kumimoji="0" lang="zh-CN" altLang="en-US" sz="1400" b="0" i="1" u="none" strike="noStrike" kern="1200" cap="none" spc="150" normalizeH="0" baseline="0" noProof="0" dirty="0">
                <a:ln>
                  <a:noFill/>
                </a:ln>
                <a:solidFill>
                  <a:prstClr val="white">
                    <a:lumMod val="95000"/>
                  </a:prstClr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页</a:t>
            </a:r>
            <a:r>
              <a:rPr kumimoji="0" lang="en-US" altLang="zh-CN" sz="1400" b="0" i="1" u="none" strike="noStrike" kern="1200" cap="none" spc="150" normalizeH="0" baseline="0" noProof="0" dirty="0">
                <a:ln>
                  <a:noFill/>
                </a:ln>
                <a:solidFill>
                  <a:prstClr val="white">
                    <a:lumMod val="95000"/>
                  </a:prstClr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PPT</a:t>
            </a:r>
            <a:r>
              <a:rPr kumimoji="0" lang="zh-CN" altLang="en-US" sz="1400" b="0" i="1" u="none" strike="noStrike" kern="1200" cap="none" spc="150" normalizeH="0" baseline="0" noProof="0" dirty="0">
                <a:ln>
                  <a:noFill/>
                </a:ln>
                <a:solidFill>
                  <a:prstClr val="white">
                    <a:lumMod val="95000"/>
                  </a:prstClr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版式手册，够用一辈子！</a:t>
            </a:r>
            <a:endParaRPr kumimoji="0" lang="en-US" sz="1400" b="0" i="1" u="none" strike="noStrike" kern="1200" cap="none" spc="150" normalizeH="0" baseline="0" noProof="0" dirty="0">
              <a:ln>
                <a:noFill/>
              </a:ln>
              <a:solidFill>
                <a:prstClr val="white">
                  <a:lumMod val="95000"/>
                </a:prstClr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</p:txBody>
      </p:sp>
      <p:pic>
        <p:nvPicPr>
          <p:cNvPr id="34" name="图片 33">
            <a:extLst>
              <a:ext uri="{FF2B5EF4-FFF2-40B4-BE49-F238E27FC236}">
                <a16:creationId xmlns="" xmlns:a16="http://schemas.microsoft.com/office/drawing/2014/main" id="{B033D9B8-13B0-4116-9A92-93199CE82DA0}"/>
              </a:ext>
            </a:extLst>
          </p:cNvPr>
          <p:cNvPicPr>
            <a:picLocks noChangeAspect="1"/>
          </p:cNvPicPr>
          <p:nvPr/>
        </p:nvPicPr>
        <p:blipFill rotWithShape="1">
          <a:blip r:embed="rId8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6980" t="6980" r="6980" b="6980"/>
          <a:stretch/>
        </p:blipFill>
        <p:spPr>
          <a:xfrm>
            <a:off x="6532424" y="4313219"/>
            <a:ext cx="1719704" cy="1719704"/>
          </a:xfrm>
          <a:prstGeom prst="rect">
            <a:avLst/>
          </a:prstGeom>
        </p:spPr>
      </p:pic>
      <p:pic>
        <p:nvPicPr>
          <p:cNvPr id="36" name="图片 35">
            <a:extLst>
              <a:ext uri="{FF2B5EF4-FFF2-40B4-BE49-F238E27FC236}">
                <a16:creationId xmlns="" xmlns:a16="http://schemas.microsoft.com/office/drawing/2014/main" id="{DD5DC93C-7733-48C8-AA24-199A20B44B35}"/>
              </a:ext>
            </a:extLst>
          </p:cNvPr>
          <p:cNvPicPr>
            <a:picLocks noChangeAspect="1"/>
          </p:cNvPicPr>
          <p:nvPr/>
        </p:nvPicPr>
        <p:blipFill>
          <a:blip r:embed="rId9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8524376" y="4967765"/>
            <a:ext cx="969572" cy="587469"/>
          </a:xfrm>
          <a:prstGeom prst="rect">
            <a:avLst/>
          </a:prstGeom>
        </p:spPr>
      </p:pic>
      <p:pic>
        <p:nvPicPr>
          <p:cNvPr id="14" name="图片 13">
            <a:extLst>
              <a:ext uri="{FF2B5EF4-FFF2-40B4-BE49-F238E27FC236}">
                <a16:creationId xmlns="" xmlns:a16="http://schemas.microsoft.com/office/drawing/2014/main" id="{1218264C-9DB6-4490-8A21-C19EC4E77FB0}"/>
              </a:ext>
            </a:extLst>
          </p:cNvPr>
          <p:cNvPicPr>
            <a:picLocks noChangeAspect="1"/>
          </p:cNvPicPr>
          <p:nvPr/>
        </p:nvPicPr>
        <p:blipFill>
          <a:blip r:embed="rId10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827625" y="1844544"/>
            <a:ext cx="1841242" cy="662497"/>
          </a:xfrm>
          <a:prstGeom prst="rect">
            <a:avLst/>
          </a:prstGeom>
        </p:spPr>
      </p:pic>
      <p:pic>
        <p:nvPicPr>
          <p:cNvPr id="35" name="PA_图片 480">
            <a:extLst>
              <a:ext uri="{FF2B5EF4-FFF2-40B4-BE49-F238E27FC236}">
                <a16:creationId xmlns="" xmlns:a16="http://schemas.microsoft.com/office/drawing/2014/main" id="{5B6642DA-E864-40F2-82D4-5904C63B1DB0}"/>
              </a:ext>
            </a:extLst>
          </p:cNvPr>
          <p:cNvPicPr>
            <a:picLocks noChangeAspect="1"/>
          </p:cNvPicPr>
          <p:nvPr>
            <p:custDataLst>
              <p:tags r:id="rId1"/>
            </p:custDataLst>
          </p:nvPr>
        </p:nvPicPr>
        <p:blipFill>
          <a:blip r:embed="rId11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220434" y="2813269"/>
            <a:ext cx="2358359" cy="293053"/>
          </a:xfrm>
          <a:prstGeom prst="rect">
            <a:avLst/>
          </a:prstGeom>
        </p:spPr>
      </p:pic>
      <p:sp>
        <p:nvSpPr>
          <p:cNvPr id="24" name="文本框 23">
            <a:extLst>
              <a:ext uri="{FF2B5EF4-FFF2-40B4-BE49-F238E27FC236}">
                <a16:creationId xmlns="" xmlns:a16="http://schemas.microsoft.com/office/drawing/2014/main" id="{A15EE8E9-AB03-4F6F-9386-0ED02F4F2AA1}"/>
              </a:ext>
            </a:extLst>
          </p:cNvPr>
          <p:cNvSpPr txBox="1"/>
          <p:nvPr/>
        </p:nvSpPr>
        <p:spPr>
          <a:xfrm>
            <a:off x="8827628" y="2431104"/>
            <a:ext cx="2891781" cy="84600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algn="dist">
              <a:defRPr>
                <a:solidFill>
                  <a:schemeClr val="bg1"/>
                </a:solidFill>
                <a:latin typeface="+mj-ea"/>
                <a:ea typeface="+mj-ea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400" b="0" i="0" u="none" strike="noStrike" kern="1200" cap="none" spc="15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微信扫码关注</a:t>
            </a:r>
            <a:endParaRPr kumimoji="0" lang="en-US" altLang="zh-CN" sz="1400" b="0" i="0" u="none" strike="noStrike" kern="1200" cap="none" spc="15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400" b="0" i="0" u="none" strike="noStrike" kern="1200" cap="none" spc="15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回复关键词「</a:t>
            </a:r>
            <a:r>
              <a:rPr kumimoji="0" lang="zh-CN" altLang="en-US" sz="1400" b="0" i="0" u="none" strike="noStrike" kern="1200" cap="none" spc="150" normalizeH="0" baseline="0" noProof="0" dirty="0">
                <a:ln>
                  <a:noFill/>
                </a:ln>
                <a:solidFill>
                  <a:srgbClr val="CD9C53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福利</a:t>
            </a:r>
            <a:r>
              <a:rPr kumimoji="0" lang="zh-CN" altLang="en-US" sz="1400" b="0" i="0" u="none" strike="noStrike" kern="1200" cap="none" spc="15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」</a:t>
            </a:r>
            <a:endParaRPr kumimoji="0" lang="en-US" altLang="zh-CN" sz="1400" b="0" i="0" u="none" strike="noStrike" kern="1200" cap="none" spc="15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微软雅黑"/>
              <a:ea typeface="微软雅黑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zh-CN" altLang="en-US" sz="1400" b="0" i="0" u="none" strike="noStrike" kern="1200" cap="none" spc="15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微软雅黑"/>
                <a:ea typeface="微软雅黑"/>
                <a:cs typeface="+mn-cs"/>
              </a:rPr>
              <a:t>优质模板、干货教程免费领！</a:t>
            </a:r>
          </a:p>
        </p:txBody>
      </p:sp>
    </p:spTree>
    <p:extLst>
      <p:ext uri="{BB962C8B-B14F-4D97-AF65-F5344CB8AC3E}">
        <p14:creationId xmlns:p14="http://schemas.microsoft.com/office/powerpoint/2010/main" val="27170264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" name="图片 119">
            <a:extLst>
              <a:ext uri="{FF2B5EF4-FFF2-40B4-BE49-F238E27FC236}">
                <a16:creationId xmlns="" xmlns:a16="http://schemas.microsoft.com/office/drawing/2014/main" id="{6E4B7C73-2B67-6F4C-B613-44CFFAB50E67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" y="2"/>
            <a:ext cx="8086205" cy="714895"/>
          </a:xfrm>
          <a:custGeom>
            <a:avLst/>
            <a:gdLst>
              <a:gd name="connsiteX0" fmla="*/ 0 w 8086205"/>
              <a:gd name="connsiteY0" fmla="*/ 0 h 714895"/>
              <a:gd name="connsiteX1" fmla="*/ 7907481 w 8086205"/>
              <a:gd name="connsiteY1" fmla="*/ 0 h 714895"/>
              <a:gd name="connsiteX2" fmla="*/ 8086205 w 8086205"/>
              <a:gd name="connsiteY2" fmla="*/ 714895 h 714895"/>
              <a:gd name="connsiteX3" fmla="*/ 0 w 8086205"/>
              <a:gd name="connsiteY3" fmla="*/ 714895 h 714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86205" h="714895">
                <a:moveTo>
                  <a:pt x="0" y="0"/>
                </a:moveTo>
                <a:lnTo>
                  <a:pt x="7907481" y="0"/>
                </a:lnTo>
                <a:lnTo>
                  <a:pt x="8086205" y="714895"/>
                </a:lnTo>
                <a:lnTo>
                  <a:pt x="0" y="714895"/>
                </a:lnTo>
                <a:close/>
              </a:path>
            </a:pathLst>
          </a:custGeom>
        </p:spPr>
      </p:pic>
      <p:grpSp>
        <p:nvGrpSpPr>
          <p:cNvPr id="121" name="组合 120">
            <a:extLst>
              <a:ext uri="{FF2B5EF4-FFF2-40B4-BE49-F238E27FC236}">
                <a16:creationId xmlns="" xmlns:a16="http://schemas.microsoft.com/office/drawing/2014/main" id="{09FE7DF3-F695-C143-9E7A-ADDF401E458B}"/>
              </a:ext>
            </a:extLst>
          </p:cNvPr>
          <p:cNvGrpSpPr/>
          <p:nvPr/>
        </p:nvGrpSpPr>
        <p:grpSpPr>
          <a:xfrm>
            <a:off x="9975273" y="141699"/>
            <a:ext cx="1953203" cy="447936"/>
            <a:chOff x="9595040" y="83506"/>
            <a:chExt cx="2333435" cy="535137"/>
          </a:xfrm>
        </p:grpSpPr>
        <p:grpSp>
          <p:nvGrpSpPr>
            <p:cNvPr id="122" name="Group 4">
              <a:extLst>
                <a:ext uri="{FF2B5EF4-FFF2-40B4-BE49-F238E27FC236}">
                  <a16:creationId xmlns="" xmlns:a16="http://schemas.microsoft.com/office/drawing/2014/main" id="{B5D01054-CF1F-6D4D-96F7-F137BC4845D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0186253" y="142788"/>
              <a:ext cx="1742222" cy="419037"/>
              <a:chOff x="2838" y="1917"/>
              <a:chExt cx="2004" cy="482"/>
            </a:xfrm>
            <a:solidFill>
              <a:srgbClr val="09234F"/>
            </a:solidFill>
          </p:grpSpPr>
          <p:sp>
            <p:nvSpPr>
              <p:cNvPr id="146" name="Freeform 5">
                <a:extLst>
                  <a:ext uri="{FF2B5EF4-FFF2-40B4-BE49-F238E27FC236}">
                    <a16:creationId xmlns="" xmlns:a16="http://schemas.microsoft.com/office/drawing/2014/main" id="{D25A8DC4-0639-434D-B8A8-87FAC1471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952"/>
                <a:ext cx="191" cy="302"/>
              </a:xfrm>
              <a:custGeom>
                <a:avLst/>
                <a:gdLst>
                  <a:gd name="T0" fmla="*/ 97 w 100"/>
                  <a:gd name="T1" fmla="*/ 25 h 156"/>
                  <a:gd name="T2" fmla="*/ 98 w 100"/>
                  <a:gd name="T3" fmla="*/ 138 h 156"/>
                  <a:gd name="T4" fmla="*/ 85 w 100"/>
                  <a:gd name="T5" fmla="*/ 153 h 156"/>
                  <a:gd name="T6" fmla="*/ 49 w 100"/>
                  <a:gd name="T7" fmla="*/ 117 h 156"/>
                  <a:gd name="T8" fmla="*/ 57 w 100"/>
                  <a:gd name="T9" fmla="*/ 123 h 156"/>
                  <a:gd name="T10" fmla="*/ 57 w 100"/>
                  <a:gd name="T11" fmla="*/ 119 h 156"/>
                  <a:gd name="T12" fmla="*/ 77 w 100"/>
                  <a:gd name="T13" fmla="*/ 134 h 156"/>
                  <a:gd name="T14" fmla="*/ 83 w 100"/>
                  <a:gd name="T15" fmla="*/ 121 h 156"/>
                  <a:gd name="T16" fmla="*/ 76 w 100"/>
                  <a:gd name="T17" fmla="*/ 31 h 156"/>
                  <a:gd name="T18" fmla="*/ 66 w 100"/>
                  <a:gd name="T19" fmla="*/ 7 h 156"/>
                  <a:gd name="T20" fmla="*/ 0 w 100"/>
                  <a:gd name="T21" fmla="*/ 28 h 156"/>
                  <a:gd name="T22" fmla="*/ 1 w 100"/>
                  <a:gd name="T23" fmla="*/ 26 h 156"/>
                  <a:gd name="T24" fmla="*/ 58 w 100"/>
                  <a:gd name="T25" fmla="*/ 4 h 156"/>
                  <a:gd name="T26" fmla="*/ 97 w 100"/>
                  <a:gd name="T27" fmla="*/ 25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0" h="156">
                    <a:moveTo>
                      <a:pt x="97" y="25"/>
                    </a:moveTo>
                    <a:cubicBezTo>
                      <a:pt x="87" y="33"/>
                      <a:pt x="100" y="117"/>
                      <a:pt x="98" y="138"/>
                    </a:cubicBezTo>
                    <a:cubicBezTo>
                      <a:pt x="96" y="153"/>
                      <a:pt x="93" y="156"/>
                      <a:pt x="85" y="153"/>
                    </a:cubicBezTo>
                    <a:cubicBezTo>
                      <a:pt x="75" y="149"/>
                      <a:pt x="51" y="124"/>
                      <a:pt x="49" y="117"/>
                    </a:cubicBezTo>
                    <a:cubicBezTo>
                      <a:pt x="50" y="117"/>
                      <a:pt x="55" y="122"/>
                      <a:pt x="57" y="123"/>
                    </a:cubicBezTo>
                    <a:cubicBezTo>
                      <a:pt x="57" y="121"/>
                      <a:pt x="56" y="121"/>
                      <a:pt x="57" y="119"/>
                    </a:cubicBezTo>
                    <a:cubicBezTo>
                      <a:pt x="61" y="123"/>
                      <a:pt x="74" y="133"/>
                      <a:pt x="77" y="134"/>
                    </a:cubicBezTo>
                    <a:cubicBezTo>
                      <a:pt x="84" y="134"/>
                      <a:pt x="81" y="126"/>
                      <a:pt x="83" y="121"/>
                    </a:cubicBezTo>
                    <a:cubicBezTo>
                      <a:pt x="82" y="103"/>
                      <a:pt x="75" y="47"/>
                      <a:pt x="76" y="31"/>
                    </a:cubicBezTo>
                    <a:cubicBezTo>
                      <a:pt x="75" y="20"/>
                      <a:pt x="75" y="10"/>
                      <a:pt x="66" y="7"/>
                    </a:cubicBezTo>
                    <a:cubicBezTo>
                      <a:pt x="42" y="8"/>
                      <a:pt x="23" y="28"/>
                      <a:pt x="0" y="28"/>
                    </a:cubicBezTo>
                    <a:cubicBezTo>
                      <a:pt x="0" y="27"/>
                      <a:pt x="1" y="27"/>
                      <a:pt x="1" y="26"/>
                    </a:cubicBezTo>
                    <a:cubicBezTo>
                      <a:pt x="8" y="17"/>
                      <a:pt x="58" y="4"/>
                      <a:pt x="58" y="4"/>
                    </a:cubicBezTo>
                    <a:cubicBezTo>
                      <a:pt x="73" y="0"/>
                      <a:pt x="97" y="4"/>
                      <a:pt x="97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7" name="Freeform 6">
                <a:extLst>
                  <a:ext uri="{FF2B5EF4-FFF2-40B4-BE49-F238E27FC236}">
                    <a16:creationId xmlns="" xmlns:a16="http://schemas.microsoft.com/office/drawing/2014/main" id="{C46D8C1A-194C-D543-B0E9-2CC63A0E9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985"/>
                <a:ext cx="48" cy="39"/>
              </a:xfrm>
              <a:custGeom>
                <a:avLst/>
                <a:gdLst>
                  <a:gd name="T0" fmla="*/ 7 w 25"/>
                  <a:gd name="T1" fmla="*/ 1 h 20"/>
                  <a:gd name="T2" fmla="*/ 24 w 25"/>
                  <a:gd name="T3" fmla="*/ 9 h 20"/>
                  <a:gd name="T4" fmla="*/ 24 w 25"/>
                  <a:gd name="T5" fmla="*/ 16 h 20"/>
                  <a:gd name="T6" fmla="*/ 12 w 25"/>
                  <a:gd name="T7" fmla="*/ 17 h 20"/>
                  <a:gd name="T8" fmla="*/ 1 w 25"/>
                  <a:gd name="T9" fmla="*/ 5 h 20"/>
                  <a:gd name="T10" fmla="*/ 7 w 25"/>
                  <a:gd name="T11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0">
                    <a:moveTo>
                      <a:pt x="7" y="1"/>
                    </a:moveTo>
                    <a:cubicBezTo>
                      <a:pt x="12" y="2"/>
                      <a:pt x="17" y="1"/>
                      <a:pt x="24" y="9"/>
                    </a:cubicBezTo>
                    <a:cubicBezTo>
                      <a:pt x="25" y="11"/>
                      <a:pt x="25" y="13"/>
                      <a:pt x="24" y="16"/>
                    </a:cubicBezTo>
                    <a:cubicBezTo>
                      <a:pt x="23" y="18"/>
                      <a:pt x="15" y="20"/>
                      <a:pt x="12" y="17"/>
                    </a:cubicBezTo>
                    <a:cubicBezTo>
                      <a:pt x="9" y="13"/>
                      <a:pt x="2" y="8"/>
                      <a:pt x="1" y="5"/>
                    </a:cubicBezTo>
                    <a:cubicBezTo>
                      <a:pt x="0" y="2"/>
                      <a:pt x="5" y="0"/>
                      <a:pt x="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8" name="Freeform 7">
                <a:extLst>
                  <a:ext uri="{FF2B5EF4-FFF2-40B4-BE49-F238E27FC236}">
                    <a16:creationId xmlns="" xmlns:a16="http://schemas.microsoft.com/office/drawing/2014/main" id="{0DDAB724-179B-1440-8296-DEFAC0534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020"/>
                <a:ext cx="27" cy="180"/>
              </a:xfrm>
              <a:custGeom>
                <a:avLst/>
                <a:gdLst>
                  <a:gd name="T0" fmla="*/ 5 w 14"/>
                  <a:gd name="T1" fmla="*/ 0 h 93"/>
                  <a:gd name="T2" fmla="*/ 8 w 14"/>
                  <a:gd name="T3" fmla="*/ 9 h 93"/>
                  <a:gd name="T4" fmla="*/ 14 w 14"/>
                  <a:gd name="T5" fmla="*/ 91 h 93"/>
                  <a:gd name="T6" fmla="*/ 9 w 14"/>
                  <a:gd name="T7" fmla="*/ 93 h 93"/>
                  <a:gd name="T8" fmla="*/ 1 w 14"/>
                  <a:gd name="T9" fmla="*/ 86 h 93"/>
                  <a:gd name="T10" fmla="*/ 3 w 14"/>
                  <a:gd name="T11" fmla="*/ 6 h 93"/>
                  <a:gd name="T12" fmla="*/ 5 w 14"/>
                  <a:gd name="T1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93">
                    <a:moveTo>
                      <a:pt x="5" y="0"/>
                    </a:moveTo>
                    <a:cubicBezTo>
                      <a:pt x="6" y="1"/>
                      <a:pt x="8" y="1"/>
                      <a:pt x="8" y="9"/>
                    </a:cubicBezTo>
                    <a:cubicBezTo>
                      <a:pt x="9" y="10"/>
                      <a:pt x="10" y="90"/>
                      <a:pt x="14" y="91"/>
                    </a:cubicBezTo>
                    <a:cubicBezTo>
                      <a:pt x="11" y="92"/>
                      <a:pt x="12" y="93"/>
                      <a:pt x="9" y="93"/>
                    </a:cubicBezTo>
                    <a:cubicBezTo>
                      <a:pt x="6" y="90"/>
                      <a:pt x="3" y="90"/>
                      <a:pt x="1" y="86"/>
                    </a:cubicBezTo>
                    <a:cubicBezTo>
                      <a:pt x="4" y="67"/>
                      <a:pt x="0" y="31"/>
                      <a:pt x="3" y="6"/>
                    </a:cubicBezTo>
                    <a:cubicBezTo>
                      <a:pt x="3" y="3"/>
                      <a:pt x="3" y="0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9" name="Freeform 8">
                <a:extLst>
                  <a:ext uri="{FF2B5EF4-FFF2-40B4-BE49-F238E27FC236}">
                    <a16:creationId xmlns="" xmlns:a16="http://schemas.microsoft.com/office/drawing/2014/main" id="{8D07D84A-0C60-A546-9BB0-DF847F2E9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053"/>
                <a:ext cx="99" cy="46"/>
              </a:xfrm>
              <a:custGeom>
                <a:avLst/>
                <a:gdLst>
                  <a:gd name="T0" fmla="*/ 52 w 52"/>
                  <a:gd name="T1" fmla="*/ 24 h 24"/>
                  <a:gd name="T2" fmla="*/ 33 w 52"/>
                  <a:gd name="T3" fmla="*/ 16 h 24"/>
                  <a:gd name="T4" fmla="*/ 17 w 52"/>
                  <a:gd name="T5" fmla="*/ 9 h 24"/>
                  <a:gd name="T6" fmla="*/ 0 w 52"/>
                  <a:gd name="T7" fmla="*/ 0 h 24"/>
                  <a:gd name="T8" fmla="*/ 20 w 52"/>
                  <a:gd name="T9" fmla="*/ 2 h 24"/>
                  <a:gd name="T10" fmla="*/ 44 w 52"/>
                  <a:gd name="T11" fmla="*/ 15 h 24"/>
                  <a:gd name="T12" fmla="*/ 52 w 52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24">
                    <a:moveTo>
                      <a:pt x="52" y="24"/>
                    </a:moveTo>
                    <a:cubicBezTo>
                      <a:pt x="43" y="24"/>
                      <a:pt x="42" y="22"/>
                      <a:pt x="33" y="16"/>
                    </a:cubicBezTo>
                    <a:cubicBezTo>
                      <a:pt x="31" y="14"/>
                      <a:pt x="27" y="11"/>
                      <a:pt x="17" y="9"/>
                    </a:cubicBezTo>
                    <a:cubicBezTo>
                      <a:pt x="14" y="6"/>
                      <a:pt x="3" y="4"/>
                      <a:pt x="0" y="0"/>
                    </a:cubicBezTo>
                    <a:cubicBezTo>
                      <a:pt x="8" y="0"/>
                      <a:pt x="14" y="0"/>
                      <a:pt x="20" y="2"/>
                    </a:cubicBezTo>
                    <a:cubicBezTo>
                      <a:pt x="22" y="4"/>
                      <a:pt x="34" y="6"/>
                      <a:pt x="44" y="15"/>
                    </a:cubicBezTo>
                    <a:cubicBezTo>
                      <a:pt x="48" y="18"/>
                      <a:pt x="51" y="19"/>
                      <a:pt x="5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0" name="Freeform 9">
                <a:extLst>
                  <a:ext uri="{FF2B5EF4-FFF2-40B4-BE49-F238E27FC236}">
                    <a16:creationId xmlns="" xmlns:a16="http://schemas.microsoft.com/office/drawing/2014/main" id="{C10F85A1-BDFB-5E46-92A9-C803416F3A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24" y="1917"/>
                <a:ext cx="164" cy="360"/>
              </a:xfrm>
              <a:custGeom>
                <a:avLst/>
                <a:gdLst>
                  <a:gd name="T0" fmla="*/ 39 w 86"/>
                  <a:gd name="T1" fmla="*/ 38 h 186"/>
                  <a:gd name="T2" fmla="*/ 56 w 86"/>
                  <a:gd name="T3" fmla="*/ 34 h 186"/>
                  <a:gd name="T4" fmla="*/ 59 w 86"/>
                  <a:gd name="T5" fmla="*/ 31 h 186"/>
                  <a:gd name="T6" fmla="*/ 85 w 86"/>
                  <a:gd name="T7" fmla="*/ 43 h 186"/>
                  <a:gd name="T8" fmla="*/ 85 w 86"/>
                  <a:gd name="T9" fmla="*/ 48 h 186"/>
                  <a:gd name="T10" fmla="*/ 64 w 86"/>
                  <a:gd name="T11" fmla="*/ 61 h 186"/>
                  <a:gd name="T12" fmla="*/ 55 w 86"/>
                  <a:gd name="T13" fmla="*/ 72 h 186"/>
                  <a:gd name="T14" fmla="*/ 57 w 86"/>
                  <a:gd name="T15" fmla="*/ 81 h 186"/>
                  <a:gd name="T16" fmla="*/ 39 w 86"/>
                  <a:gd name="T17" fmla="*/ 88 h 186"/>
                  <a:gd name="T18" fmla="*/ 39 w 86"/>
                  <a:gd name="T19" fmla="*/ 55 h 186"/>
                  <a:gd name="T20" fmla="*/ 45 w 86"/>
                  <a:gd name="T21" fmla="*/ 48 h 186"/>
                  <a:gd name="T22" fmla="*/ 39 w 86"/>
                  <a:gd name="T23" fmla="*/ 49 h 186"/>
                  <a:gd name="T24" fmla="*/ 39 w 86"/>
                  <a:gd name="T25" fmla="*/ 38 h 186"/>
                  <a:gd name="T26" fmla="*/ 12 w 86"/>
                  <a:gd name="T27" fmla="*/ 1 h 186"/>
                  <a:gd name="T28" fmla="*/ 30 w 86"/>
                  <a:gd name="T29" fmla="*/ 8 h 186"/>
                  <a:gd name="T30" fmla="*/ 34 w 86"/>
                  <a:gd name="T31" fmla="*/ 14 h 186"/>
                  <a:gd name="T32" fmla="*/ 34 w 86"/>
                  <a:gd name="T33" fmla="*/ 39 h 186"/>
                  <a:gd name="T34" fmla="*/ 39 w 86"/>
                  <a:gd name="T35" fmla="*/ 38 h 186"/>
                  <a:gd name="T36" fmla="*/ 39 w 86"/>
                  <a:gd name="T37" fmla="*/ 49 h 186"/>
                  <a:gd name="T38" fmla="*/ 34 w 86"/>
                  <a:gd name="T39" fmla="*/ 50 h 186"/>
                  <a:gd name="T40" fmla="*/ 33 w 86"/>
                  <a:gd name="T41" fmla="*/ 63 h 186"/>
                  <a:gd name="T42" fmla="*/ 39 w 86"/>
                  <a:gd name="T43" fmla="*/ 55 h 186"/>
                  <a:gd name="T44" fmla="*/ 39 w 86"/>
                  <a:gd name="T45" fmla="*/ 88 h 186"/>
                  <a:gd name="T46" fmla="*/ 35 w 86"/>
                  <a:gd name="T47" fmla="*/ 91 h 186"/>
                  <a:gd name="T48" fmla="*/ 26 w 86"/>
                  <a:gd name="T49" fmla="*/ 183 h 186"/>
                  <a:gd name="T50" fmla="*/ 23 w 86"/>
                  <a:gd name="T51" fmla="*/ 186 h 186"/>
                  <a:gd name="T52" fmla="*/ 20 w 86"/>
                  <a:gd name="T53" fmla="*/ 97 h 186"/>
                  <a:gd name="T54" fmla="*/ 16 w 86"/>
                  <a:gd name="T55" fmla="*/ 92 h 186"/>
                  <a:gd name="T56" fmla="*/ 17 w 86"/>
                  <a:gd name="T57" fmla="*/ 81 h 186"/>
                  <a:gd name="T58" fmla="*/ 20 w 86"/>
                  <a:gd name="T59" fmla="*/ 79 h 186"/>
                  <a:gd name="T60" fmla="*/ 19 w 86"/>
                  <a:gd name="T61" fmla="*/ 54 h 186"/>
                  <a:gd name="T62" fmla="*/ 0 w 86"/>
                  <a:gd name="T63" fmla="*/ 53 h 186"/>
                  <a:gd name="T64" fmla="*/ 8 w 86"/>
                  <a:gd name="T65" fmla="*/ 47 h 186"/>
                  <a:gd name="T66" fmla="*/ 18 w 86"/>
                  <a:gd name="T67" fmla="*/ 44 h 186"/>
                  <a:gd name="T68" fmla="*/ 17 w 86"/>
                  <a:gd name="T69" fmla="*/ 17 h 186"/>
                  <a:gd name="T70" fmla="*/ 15 w 86"/>
                  <a:gd name="T71" fmla="*/ 6 h 186"/>
                  <a:gd name="T72" fmla="*/ 12 w 86"/>
                  <a:gd name="T73" fmla="*/ 1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6" h="186">
                    <a:moveTo>
                      <a:pt x="39" y="38"/>
                    </a:moveTo>
                    <a:cubicBezTo>
                      <a:pt x="45" y="37"/>
                      <a:pt x="50" y="35"/>
                      <a:pt x="56" y="34"/>
                    </a:cubicBezTo>
                    <a:cubicBezTo>
                      <a:pt x="56" y="33"/>
                      <a:pt x="59" y="32"/>
                      <a:pt x="59" y="31"/>
                    </a:cubicBezTo>
                    <a:cubicBezTo>
                      <a:pt x="75" y="29"/>
                      <a:pt x="85" y="39"/>
                      <a:pt x="85" y="43"/>
                    </a:cubicBezTo>
                    <a:cubicBezTo>
                      <a:pt x="86" y="45"/>
                      <a:pt x="86" y="46"/>
                      <a:pt x="85" y="48"/>
                    </a:cubicBezTo>
                    <a:cubicBezTo>
                      <a:pt x="83" y="52"/>
                      <a:pt x="65" y="60"/>
                      <a:pt x="64" y="61"/>
                    </a:cubicBezTo>
                    <a:cubicBezTo>
                      <a:pt x="57" y="66"/>
                      <a:pt x="55" y="68"/>
                      <a:pt x="55" y="72"/>
                    </a:cubicBezTo>
                    <a:cubicBezTo>
                      <a:pt x="57" y="73"/>
                      <a:pt x="60" y="78"/>
                      <a:pt x="57" y="81"/>
                    </a:cubicBezTo>
                    <a:cubicBezTo>
                      <a:pt x="53" y="82"/>
                      <a:pt x="45" y="85"/>
                      <a:pt x="39" y="88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39" y="49"/>
                      <a:pt x="39" y="49"/>
                      <a:pt x="39" y="49"/>
                    </a:cubicBezTo>
                    <a:lnTo>
                      <a:pt x="39" y="38"/>
                    </a:lnTo>
                    <a:close/>
                    <a:moveTo>
                      <a:pt x="12" y="1"/>
                    </a:moveTo>
                    <a:cubicBezTo>
                      <a:pt x="19" y="0"/>
                      <a:pt x="26" y="1"/>
                      <a:pt x="30" y="8"/>
                    </a:cubicBezTo>
                    <a:cubicBezTo>
                      <a:pt x="31" y="8"/>
                      <a:pt x="33" y="12"/>
                      <a:pt x="34" y="14"/>
                    </a:cubicBezTo>
                    <a:cubicBezTo>
                      <a:pt x="34" y="22"/>
                      <a:pt x="34" y="30"/>
                      <a:pt x="34" y="39"/>
                    </a:cubicBezTo>
                    <a:cubicBezTo>
                      <a:pt x="36" y="39"/>
                      <a:pt x="37" y="38"/>
                      <a:pt x="39" y="38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3" y="63"/>
                      <a:pt x="33" y="63"/>
                      <a:pt x="33" y="63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39" y="88"/>
                      <a:pt x="39" y="88"/>
                      <a:pt x="39" y="88"/>
                    </a:cubicBezTo>
                    <a:cubicBezTo>
                      <a:pt x="37" y="89"/>
                      <a:pt x="35" y="90"/>
                      <a:pt x="35" y="91"/>
                    </a:cubicBezTo>
                    <a:cubicBezTo>
                      <a:pt x="32" y="124"/>
                      <a:pt x="31" y="150"/>
                      <a:pt x="26" y="183"/>
                    </a:cubicBezTo>
                    <a:cubicBezTo>
                      <a:pt x="25" y="183"/>
                      <a:pt x="24" y="186"/>
                      <a:pt x="23" y="186"/>
                    </a:cubicBezTo>
                    <a:cubicBezTo>
                      <a:pt x="22" y="157"/>
                      <a:pt x="20" y="127"/>
                      <a:pt x="20" y="97"/>
                    </a:cubicBezTo>
                    <a:cubicBezTo>
                      <a:pt x="19" y="94"/>
                      <a:pt x="17" y="94"/>
                      <a:pt x="16" y="92"/>
                    </a:cubicBezTo>
                    <a:cubicBezTo>
                      <a:pt x="13" y="90"/>
                      <a:pt x="14" y="82"/>
                      <a:pt x="17" y="81"/>
                    </a:cubicBezTo>
                    <a:cubicBezTo>
                      <a:pt x="18" y="81"/>
                      <a:pt x="19" y="79"/>
                      <a:pt x="20" y="79"/>
                    </a:cubicBezTo>
                    <a:cubicBezTo>
                      <a:pt x="20" y="60"/>
                      <a:pt x="19" y="61"/>
                      <a:pt x="19" y="54"/>
                    </a:cubicBezTo>
                    <a:cubicBezTo>
                      <a:pt x="15" y="53"/>
                      <a:pt x="0" y="58"/>
                      <a:pt x="0" y="53"/>
                    </a:cubicBezTo>
                    <a:cubicBezTo>
                      <a:pt x="1" y="51"/>
                      <a:pt x="6" y="49"/>
                      <a:pt x="8" y="47"/>
                    </a:cubicBezTo>
                    <a:cubicBezTo>
                      <a:pt x="12" y="46"/>
                      <a:pt x="15" y="45"/>
                      <a:pt x="18" y="44"/>
                    </a:cubicBezTo>
                    <a:cubicBezTo>
                      <a:pt x="19" y="34"/>
                      <a:pt x="19" y="27"/>
                      <a:pt x="17" y="17"/>
                    </a:cubicBezTo>
                    <a:cubicBezTo>
                      <a:pt x="17" y="15"/>
                      <a:pt x="17" y="6"/>
                      <a:pt x="15" y="6"/>
                    </a:cubicBezTo>
                    <a:cubicBezTo>
                      <a:pt x="14" y="4"/>
                      <a:pt x="12" y="4"/>
                      <a:pt x="1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1" name="Freeform 10">
                <a:extLst>
                  <a:ext uri="{FF2B5EF4-FFF2-40B4-BE49-F238E27FC236}">
                    <a16:creationId xmlns="" xmlns:a16="http://schemas.microsoft.com/office/drawing/2014/main" id="{5E05C0AB-20D6-5144-92F9-3C1D5E0489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5" y="2012"/>
                <a:ext cx="154" cy="176"/>
              </a:xfrm>
              <a:custGeom>
                <a:avLst/>
                <a:gdLst>
                  <a:gd name="T0" fmla="*/ 62 w 81"/>
                  <a:gd name="T1" fmla="*/ 38 h 91"/>
                  <a:gd name="T2" fmla="*/ 67 w 81"/>
                  <a:gd name="T3" fmla="*/ 28 h 91"/>
                  <a:gd name="T4" fmla="*/ 78 w 81"/>
                  <a:gd name="T5" fmla="*/ 36 h 91"/>
                  <a:gd name="T6" fmla="*/ 70 w 81"/>
                  <a:gd name="T7" fmla="*/ 51 h 91"/>
                  <a:gd name="T8" fmla="*/ 81 w 81"/>
                  <a:gd name="T9" fmla="*/ 79 h 91"/>
                  <a:gd name="T10" fmla="*/ 78 w 81"/>
                  <a:gd name="T11" fmla="*/ 80 h 91"/>
                  <a:gd name="T12" fmla="*/ 65 w 81"/>
                  <a:gd name="T13" fmla="*/ 57 h 91"/>
                  <a:gd name="T14" fmla="*/ 50 w 81"/>
                  <a:gd name="T15" fmla="*/ 72 h 91"/>
                  <a:gd name="T16" fmla="*/ 52 w 81"/>
                  <a:gd name="T17" fmla="*/ 74 h 91"/>
                  <a:gd name="T18" fmla="*/ 59 w 81"/>
                  <a:gd name="T19" fmla="*/ 77 h 91"/>
                  <a:gd name="T20" fmla="*/ 59 w 81"/>
                  <a:gd name="T21" fmla="*/ 83 h 91"/>
                  <a:gd name="T22" fmla="*/ 49 w 81"/>
                  <a:gd name="T23" fmla="*/ 85 h 91"/>
                  <a:gd name="T24" fmla="*/ 46 w 81"/>
                  <a:gd name="T25" fmla="*/ 87 h 91"/>
                  <a:gd name="T26" fmla="*/ 44 w 81"/>
                  <a:gd name="T27" fmla="*/ 89 h 91"/>
                  <a:gd name="T28" fmla="*/ 44 w 81"/>
                  <a:gd name="T29" fmla="*/ 63 h 91"/>
                  <a:gd name="T30" fmla="*/ 58 w 81"/>
                  <a:gd name="T31" fmla="*/ 43 h 91"/>
                  <a:gd name="T32" fmla="*/ 53 w 81"/>
                  <a:gd name="T33" fmla="*/ 40 h 91"/>
                  <a:gd name="T34" fmla="*/ 44 w 81"/>
                  <a:gd name="T35" fmla="*/ 51 h 91"/>
                  <a:gd name="T36" fmla="*/ 44 w 81"/>
                  <a:gd name="T37" fmla="*/ 43 h 91"/>
                  <a:gd name="T38" fmla="*/ 45 w 81"/>
                  <a:gd name="T39" fmla="*/ 40 h 91"/>
                  <a:gd name="T40" fmla="*/ 44 w 81"/>
                  <a:gd name="T41" fmla="*/ 40 h 91"/>
                  <a:gd name="T42" fmla="*/ 44 w 81"/>
                  <a:gd name="T43" fmla="*/ 32 h 91"/>
                  <a:gd name="T44" fmla="*/ 46 w 81"/>
                  <a:gd name="T45" fmla="*/ 35 h 91"/>
                  <a:gd name="T46" fmla="*/ 50 w 81"/>
                  <a:gd name="T47" fmla="*/ 39 h 91"/>
                  <a:gd name="T48" fmla="*/ 51 w 81"/>
                  <a:gd name="T49" fmla="*/ 36 h 91"/>
                  <a:gd name="T50" fmla="*/ 44 w 81"/>
                  <a:gd name="T51" fmla="*/ 27 h 91"/>
                  <a:gd name="T52" fmla="*/ 44 w 81"/>
                  <a:gd name="T53" fmla="*/ 3 h 91"/>
                  <a:gd name="T54" fmla="*/ 48 w 81"/>
                  <a:gd name="T55" fmla="*/ 7 h 91"/>
                  <a:gd name="T56" fmla="*/ 44 w 81"/>
                  <a:gd name="T57" fmla="*/ 19 h 91"/>
                  <a:gd name="T58" fmla="*/ 62 w 81"/>
                  <a:gd name="T59" fmla="*/ 38 h 91"/>
                  <a:gd name="T60" fmla="*/ 44 w 81"/>
                  <a:gd name="T61" fmla="*/ 89 h 91"/>
                  <a:gd name="T62" fmla="*/ 33 w 81"/>
                  <a:gd name="T63" fmla="*/ 91 h 91"/>
                  <a:gd name="T64" fmla="*/ 12 w 81"/>
                  <a:gd name="T65" fmla="*/ 77 h 91"/>
                  <a:gd name="T66" fmla="*/ 13 w 81"/>
                  <a:gd name="T67" fmla="*/ 77 h 91"/>
                  <a:gd name="T68" fmla="*/ 44 w 81"/>
                  <a:gd name="T69" fmla="*/ 63 h 91"/>
                  <a:gd name="T70" fmla="*/ 44 w 81"/>
                  <a:gd name="T71" fmla="*/ 89 h 91"/>
                  <a:gd name="T72" fmla="*/ 44 w 81"/>
                  <a:gd name="T73" fmla="*/ 51 h 91"/>
                  <a:gd name="T74" fmla="*/ 44 w 81"/>
                  <a:gd name="T75" fmla="*/ 43 h 91"/>
                  <a:gd name="T76" fmla="*/ 26 w 81"/>
                  <a:gd name="T77" fmla="*/ 59 h 91"/>
                  <a:gd name="T78" fmla="*/ 18 w 81"/>
                  <a:gd name="T79" fmla="*/ 64 h 91"/>
                  <a:gd name="T80" fmla="*/ 41 w 81"/>
                  <a:gd name="T81" fmla="*/ 38 h 91"/>
                  <a:gd name="T82" fmla="*/ 44 w 81"/>
                  <a:gd name="T83" fmla="*/ 40 h 91"/>
                  <a:gd name="T84" fmla="*/ 44 w 81"/>
                  <a:gd name="T85" fmla="*/ 32 h 91"/>
                  <a:gd name="T86" fmla="*/ 36 w 81"/>
                  <a:gd name="T87" fmla="*/ 25 h 91"/>
                  <a:gd name="T88" fmla="*/ 40 w 81"/>
                  <a:gd name="T89" fmla="*/ 23 h 91"/>
                  <a:gd name="T90" fmla="*/ 44 w 81"/>
                  <a:gd name="T91" fmla="*/ 27 h 91"/>
                  <a:gd name="T92" fmla="*/ 44 w 81"/>
                  <a:gd name="T93" fmla="*/ 3 h 91"/>
                  <a:gd name="T94" fmla="*/ 42 w 81"/>
                  <a:gd name="T95" fmla="*/ 3 h 91"/>
                  <a:gd name="T96" fmla="*/ 21 w 81"/>
                  <a:gd name="T97" fmla="*/ 0 h 91"/>
                  <a:gd name="T98" fmla="*/ 15 w 81"/>
                  <a:gd name="T99" fmla="*/ 7 h 91"/>
                  <a:gd name="T100" fmla="*/ 23 w 81"/>
                  <a:gd name="T101" fmla="*/ 7 h 91"/>
                  <a:gd name="T102" fmla="*/ 22 w 81"/>
                  <a:gd name="T103" fmla="*/ 9 h 91"/>
                  <a:gd name="T104" fmla="*/ 13 w 81"/>
                  <a:gd name="T105" fmla="*/ 9 h 91"/>
                  <a:gd name="T106" fmla="*/ 21 w 81"/>
                  <a:gd name="T107" fmla="*/ 17 h 91"/>
                  <a:gd name="T108" fmla="*/ 5 w 81"/>
                  <a:gd name="T109" fmla="*/ 29 h 91"/>
                  <a:gd name="T110" fmla="*/ 4 w 81"/>
                  <a:gd name="T111" fmla="*/ 30 h 91"/>
                  <a:gd name="T112" fmla="*/ 11 w 81"/>
                  <a:gd name="T113" fmla="*/ 45 h 91"/>
                  <a:gd name="T114" fmla="*/ 32 w 81"/>
                  <a:gd name="T115" fmla="*/ 28 h 91"/>
                  <a:gd name="T116" fmla="*/ 34 w 81"/>
                  <a:gd name="T117" fmla="*/ 34 h 91"/>
                  <a:gd name="T118" fmla="*/ 1 w 81"/>
                  <a:gd name="T119" fmla="*/ 69 h 91"/>
                  <a:gd name="T120" fmla="*/ 7 w 81"/>
                  <a:gd name="T121" fmla="*/ 77 h 91"/>
                  <a:gd name="T122" fmla="*/ 44 w 81"/>
                  <a:gd name="T123" fmla="*/ 5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" h="91">
                    <a:moveTo>
                      <a:pt x="62" y="38"/>
                    </a:moveTo>
                    <a:cubicBezTo>
                      <a:pt x="64" y="34"/>
                      <a:pt x="67" y="32"/>
                      <a:pt x="67" y="28"/>
                    </a:cubicBezTo>
                    <a:cubicBezTo>
                      <a:pt x="72" y="30"/>
                      <a:pt x="75" y="31"/>
                      <a:pt x="78" y="36"/>
                    </a:cubicBezTo>
                    <a:cubicBezTo>
                      <a:pt x="79" y="45"/>
                      <a:pt x="70" y="48"/>
                      <a:pt x="70" y="51"/>
                    </a:cubicBezTo>
                    <a:cubicBezTo>
                      <a:pt x="72" y="60"/>
                      <a:pt x="80" y="71"/>
                      <a:pt x="81" y="79"/>
                    </a:cubicBezTo>
                    <a:cubicBezTo>
                      <a:pt x="81" y="80"/>
                      <a:pt x="79" y="81"/>
                      <a:pt x="78" y="80"/>
                    </a:cubicBezTo>
                    <a:cubicBezTo>
                      <a:pt x="73" y="76"/>
                      <a:pt x="67" y="64"/>
                      <a:pt x="65" y="57"/>
                    </a:cubicBezTo>
                    <a:cubicBezTo>
                      <a:pt x="62" y="61"/>
                      <a:pt x="57" y="66"/>
                      <a:pt x="50" y="72"/>
                    </a:cubicBezTo>
                    <a:cubicBezTo>
                      <a:pt x="51" y="74"/>
                      <a:pt x="51" y="73"/>
                      <a:pt x="52" y="74"/>
                    </a:cubicBezTo>
                    <a:cubicBezTo>
                      <a:pt x="56" y="75"/>
                      <a:pt x="57" y="75"/>
                      <a:pt x="59" y="77"/>
                    </a:cubicBezTo>
                    <a:cubicBezTo>
                      <a:pt x="60" y="79"/>
                      <a:pt x="59" y="82"/>
                      <a:pt x="59" y="83"/>
                    </a:cubicBezTo>
                    <a:cubicBezTo>
                      <a:pt x="58" y="85"/>
                      <a:pt x="54" y="84"/>
                      <a:pt x="49" y="85"/>
                    </a:cubicBezTo>
                    <a:cubicBezTo>
                      <a:pt x="48" y="86"/>
                      <a:pt x="47" y="87"/>
                      <a:pt x="46" y="87"/>
                    </a:cubicBezTo>
                    <a:cubicBezTo>
                      <a:pt x="45" y="88"/>
                      <a:pt x="45" y="89"/>
                      <a:pt x="44" y="89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52" y="55"/>
                      <a:pt x="58" y="45"/>
                      <a:pt x="58" y="43"/>
                    </a:cubicBezTo>
                    <a:cubicBezTo>
                      <a:pt x="56" y="42"/>
                      <a:pt x="56" y="41"/>
                      <a:pt x="53" y="40"/>
                    </a:cubicBezTo>
                    <a:cubicBezTo>
                      <a:pt x="53" y="42"/>
                      <a:pt x="49" y="46"/>
                      <a:pt x="44" y="51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44" y="42"/>
                      <a:pt x="45" y="41"/>
                      <a:pt x="45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5" y="33"/>
                      <a:pt x="46" y="34"/>
                      <a:pt x="46" y="35"/>
                    </a:cubicBezTo>
                    <a:cubicBezTo>
                      <a:pt x="50" y="37"/>
                      <a:pt x="48" y="36"/>
                      <a:pt x="50" y="39"/>
                    </a:cubicBezTo>
                    <a:cubicBezTo>
                      <a:pt x="52" y="39"/>
                      <a:pt x="51" y="38"/>
                      <a:pt x="51" y="36"/>
                    </a:cubicBezTo>
                    <a:cubicBezTo>
                      <a:pt x="49" y="34"/>
                      <a:pt x="47" y="30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5" y="4"/>
                      <a:pt x="47" y="6"/>
                      <a:pt x="48" y="7"/>
                    </a:cubicBezTo>
                    <a:cubicBezTo>
                      <a:pt x="50" y="14"/>
                      <a:pt x="49" y="16"/>
                      <a:pt x="44" y="19"/>
                    </a:cubicBezTo>
                    <a:cubicBezTo>
                      <a:pt x="50" y="26"/>
                      <a:pt x="52" y="33"/>
                      <a:pt x="62" y="38"/>
                    </a:cubicBezTo>
                    <a:close/>
                    <a:moveTo>
                      <a:pt x="44" y="89"/>
                    </a:moveTo>
                    <a:cubicBezTo>
                      <a:pt x="41" y="91"/>
                      <a:pt x="37" y="91"/>
                      <a:pt x="33" y="91"/>
                    </a:cubicBezTo>
                    <a:cubicBezTo>
                      <a:pt x="29" y="90"/>
                      <a:pt x="13" y="81"/>
                      <a:pt x="12" y="77"/>
                    </a:cubicBezTo>
                    <a:cubicBezTo>
                      <a:pt x="12" y="77"/>
                      <a:pt x="13" y="77"/>
                      <a:pt x="13" y="77"/>
                    </a:cubicBezTo>
                    <a:cubicBezTo>
                      <a:pt x="20" y="84"/>
                      <a:pt x="33" y="74"/>
                      <a:pt x="44" y="63"/>
                    </a:cubicBezTo>
                    <a:cubicBezTo>
                      <a:pt x="44" y="89"/>
                      <a:pt x="44" y="89"/>
                      <a:pt x="44" y="89"/>
                    </a:cubicBezTo>
                    <a:close/>
                    <a:moveTo>
                      <a:pt x="44" y="51"/>
                    </a:moveTo>
                    <a:cubicBezTo>
                      <a:pt x="44" y="43"/>
                      <a:pt x="44" y="43"/>
                      <a:pt x="44" y="43"/>
                    </a:cubicBezTo>
                    <a:cubicBezTo>
                      <a:pt x="41" y="47"/>
                      <a:pt x="33" y="54"/>
                      <a:pt x="26" y="59"/>
                    </a:cubicBezTo>
                    <a:cubicBezTo>
                      <a:pt x="24" y="60"/>
                      <a:pt x="20" y="64"/>
                      <a:pt x="18" y="64"/>
                    </a:cubicBezTo>
                    <a:cubicBezTo>
                      <a:pt x="22" y="58"/>
                      <a:pt x="36" y="48"/>
                      <a:pt x="41" y="38"/>
                    </a:cubicBezTo>
                    <a:cubicBezTo>
                      <a:pt x="42" y="39"/>
                      <a:pt x="43" y="39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2" y="30"/>
                      <a:pt x="40" y="28"/>
                      <a:pt x="36" y="25"/>
                    </a:cubicBezTo>
                    <a:cubicBezTo>
                      <a:pt x="37" y="25"/>
                      <a:pt x="39" y="23"/>
                      <a:pt x="40" y="23"/>
                    </a:cubicBezTo>
                    <a:cubicBezTo>
                      <a:pt x="42" y="24"/>
                      <a:pt x="43" y="25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3" y="3"/>
                      <a:pt x="42" y="3"/>
                      <a:pt x="42" y="3"/>
                    </a:cubicBezTo>
                    <a:cubicBezTo>
                      <a:pt x="41" y="3"/>
                      <a:pt x="25" y="0"/>
                      <a:pt x="21" y="0"/>
                    </a:cubicBezTo>
                    <a:cubicBezTo>
                      <a:pt x="17" y="1"/>
                      <a:pt x="14" y="2"/>
                      <a:pt x="15" y="7"/>
                    </a:cubicBezTo>
                    <a:cubicBezTo>
                      <a:pt x="16" y="8"/>
                      <a:pt x="20" y="8"/>
                      <a:pt x="23" y="7"/>
                    </a:cubicBezTo>
                    <a:cubicBezTo>
                      <a:pt x="24" y="8"/>
                      <a:pt x="23" y="9"/>
                      <a:pt x="22" y="9"/>
                    </a:cubicBezTo>
                    <a:cubicBezTo>
                      <a:pt x="18" y="10"/>
                      <a:pt x="17" y="9"/>
                      <a:pt x="13" y="9"/>
                    </a:cubicBezTo>
                    <a:cubicBezTo>
                      <a:pt x="9" y="9"/>
                      <a:pt x="18" y="15"/>
                      <a:pt x="21" y="17"/>
                    </a:cubicBezTo>
                    <a:cubicBezTo>
                      <a:pt x="20" y="21"/>
                      <a:pt x="10" y="30"/>
                      <a:pt x="5" y="29"/>
                    </a:cubicBezTo>
                    <a:cubicBezTo>
                      <a:pt x="5" y="30"/>
                      <a:pt x="5" y="29"/>
                      <a:pt x="4" y="30"/>
                    </a:cubicBezTo>
                    <a:cubicBezTo>
                      <a:pt x="4" y="36"/>
                      <a:pt x="4" y="43"/>
                      <a:pt x="11" y="45"/>
                    </a:cubicBezTo>
                    <a:cubicBezTo>
                      <a:pt x="15" y="42"/>
                      <a:pt x="29" y="33"/>
                      <a:pt x="32" y="28"/>
                    </a:cubicBezTo>
                    <a:cubicBezTo>
                      <a:pt x="36" y="31"/>
                      <a:pt x="34" y="33"/>
                      <a:pt x="34" y="34"/>
                    </a:cubicBezTo>
                    <a:cubicBezTo>
                      <a:pt x="26" y="45"/>
                      <a:pt x="10" y="59"/>
                      <a:pt x="1" y="69"/>
                    </a:cubicBezTo>
                    <a:cubicBezTo>
                      <a:pt x="0" y="76"/>
                      <a:pt x="0" y="79"/>
                      <a:pt x="7" y="77"/>
                    </a:cubicBezTo>
                    <a:cubicBezTo>
                      <a:pt x="10" y="78"/>
                      <a:pt x="31" y="62"/>
                      <a:pt x="44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2" name="Freeform 11">
                <a:extLst>
                  <a:ext uri="{FF2B5EF4-FFF2-40B4-BE49-F238E27FC236}">
                    <a16:creationId xmlns="" xmlns:a16="http://schemas.microsoft.com/office/drawing/2014/main" id="{2C385DB9-D5DF-A447-AC1A-5A1F80CDF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931"/>
                <a:ext cx="280" cy="191"/>
              </a:xfrm>
              <a:custGeom>
                <a:avLst/>
                <a:gdLst>
                  <a:gd name="T0" fmla="*/ 29 w 147"/>
                  <a:gd name="T1" fmla="*/ 27 h 99"/>
                  <a:gd name="T2" fmla="*/ 50 w 147"/>
                  <a:gd name="T3" fmla="*/ 67 h 99"/>
                  <a:gd name="T4" fmla="*/ 59 w 147"/>
                  <a:gd name="T5" fmla="*/ 64 h 99"/>
                  <a:gd name="T6" fmla="*/ 44 w 147"/>
                  <a:gd name="T7" fmla="*/ 19 h 99"/>
                  <a:gd name="T8" fmla="*/ 60 w 147"/>
                  <a:gd name="T9" fmla="*/ 35 h 99"/>
                  <a:gd name="T10" fmla="*/ 66 w 147"/>
                  <a:gd name="T11" fmla="*/ 56 h 99"/>
                  <a:gd name="T12" fmla="*/ 69 w 147"/>
                  <a:gd name="T13" fmla="*/ 51 h 99"/>
                  <a:gd name="T14" fmla="*/ 70 w 147"/>
                  <a:gd name="T15" fmla="*/ 45 h 99"/>
                  <a:gd name="T16" fmla="*/ 66 w 147"/>
                  <a:gd name="T17" fmla="*/ 40 h 99"/>
                  <a:gd name="T18" fmla="*/ 72 w 147"/>
                  <a:gd name="T19" fmla="*/ 40 h 99"/>
                  <a:gd name="T20" fmla="*/ 73 w 147"/>
                  <a:gd name="T21" fmla="*/ 30 h 99"/>
                  <a:gd name="T22" fmla="*/ 63 w 147"/>
                  <a:gd name="T23" fmla="*/ 16 h 99"/>
                  <a:gd name="T24" fmla="*/ 66 w 147"/>
                  <a:gd name="T25" fmla="*/ 5 h 99"/>
                  <a:gd name="T26" fmla="*/ 80 w 147"/>
                  <a:gd name="T27" fmla="*/ 15 h 99"/>
                  <a:gd name="T28" fmla="*/ 87 w 147"/>
                  <a:gd name="T29" fmla="*/ 39 h 99"/>
                  <a:gd name="T30" fmla="*/ 82 w 147"/>
                  <a:gd name="T31" fmla="*/ 50 h 99"/>
                  <a:gd name="T32" fmla="*/ 77 w 147"/>
                  <a:gd name="T33" fmla="*/ 58 h 99"/>
                  <a:gd name="T34" fmla="*/ 99 w 147"/>
                  <a:gd name="T35" fmla="*/ 53 h 99"/>
                  <a:gd name="T36" fmla="*/ 94 w 147"/>
                  <a:gd name="T37" fmla="*/ 40 h 99"/>
                  <a:gd name="T38" fmla="*/ 99 w 147"/>
                  <a:gd name="T39" fmla="*/ 38 h 99"/>
                  <a:gd name="T40" fmla="*/ 104 w 147"/>
                  <a:gd name="T41" fmla="*/ 37 h 99"/>
                  <a:gd name="T42" fmla="*/ 98 w 147"/>
                  <a:gd name="T43" fmla="*/ 23 h 99"/>
                  <a:gd name="T44" fmla="*/ 101 w 147"/>
                  <a:gd name="T45" fmla="*/ 19 h 99"/>
                  <a:gd name="T46" fmla="*/ 105 w 147"/>
                  <a:gd name="T47" fmla="*/ 15 h 99"/>
                  <a:gd name="T48" fmla="*/ 96 w 147"/>
                  <a:gd name="T49" fmla="*/ 6 h 99"/>
                  <a:gd name="T50" fmla="*/ 104 w 147"/>
                  <a:gd name="T51" fmla="*/ 3 h 99"/>
                  <a:gd name="T52" fmla="*/ 111 w 147"/>
                  <a:gd name="T53" fmla="*/ 2 h 99"/>
                  <a:gd name="T54" fmla="*/ 120 w 147"/>
                  <a:gd name="T55" fmla="*/ 19 h 99"/>
                  <a:gd name="T56" fmla="*/ 114 w 147"/>
                  <a:gd name="T57" fmla="*/ 32 h 99"/>
                  <a:gd name="T58" fmla="*/ 112 w 147"/>
                  <a:gd name="T59" fmla="*/ 49 h 99"/>
                  <a:gd name="T60" fmla="*/ 143 w 147"/>
                  <a:gd name="T61" fmla="*/ 56 h 99"/>
                  <a:gd name="T62" fmla="*/ 130 w 147"/>
                  <a:gd name="T63" fmla="*/ 63 h 99"/>
                  <a:gd name="T64" fmla="*/ 119 w 147"/>
                  <a:gd name="T65" fmla="*/ 58 h 99"/>
                  <a:gd name="T66" fmla="*/ 127 w 147"/>
                  <a:gd name="T67" fmla="*/ 55 h 99"/>
                  <a:gd name="T68" fmla="*/ 109 w 147"/>
                  <a:gd name="T69" fmla="*/ 59 h 99"/>
                  <a:gd name="T70" fmla="*/ 108 w 147"/>
                  <a:gd name="T71" fmla="*/ 63 h 99"/>
                  <a:gd name="T72" fmla="*/ 98 w 147"/>
                  <a:gd name="T73" fmla="*/ 60 h 99"/>
                  <a:gd name="T74" fmla="*/ 79 w 147"/>
                  <a:gd name="T75" fmla="*/ 64 h 99"/>
                  <a:gd name="T76" fmla="*/ 65 w 147"/>
                  <a:gd name="T77" fmla="*/ 74 h 99"/>
                  <a:gd name="T78" fmla="*/ 58 w 147"/>
                  <a:gd name="T79" fmla="*/ 71 h 99"/>
                  <a:gd name="T80" fmla="*/ 53 w 147"/>
                  <a:gd name="T81" fmla="*/ 80 h 99"/>
                  <a:gd name="T82" fmla="*/ 48 w 147"/>
                  <a:gd name="T83" fmla="*/ 76 h 99"/>
                  <a:gd name="T84" fmla="*/ 25 w 147"/>
                  <a:gd name="T85" fmla="*/ 86 h 99"/>
                  <a:gd name="T86" fmla="*/ 19 w 147"/>
                  <a:gd name="T87" fmla="*/ 94 h 99"/>
                  <a:gd name="T88" fmla="*/ 8 w 147"/>
                  <a:gd name="T89" fmla="*/ 98 h 99"/>
                  <a:gd name="T90" fmla="*/ 4 w 147"/>
                  <a:gd name="T91" fmla="*/ 88 h 99"/>
                  <a:gd name="T92" fmla="*/ 16 w 147"/>
                  <a:gd name="T93" fmla="*/ 74 h 99"/>
                  <a:gd name="T94" fmla="*/ 25 w 147"/>
                  <a:gd name="T95" fmla="*/ 76 h 99"/>
                  <a:gd name="T96" fmla="*/ 48 w 147"/>
                  <a:gd name="T97" fmla="*/ 66 h 99"/>
                  <a:gd name="T98" fmla="*/ 31 w 147"/>
                  <a:gd name="T99" fmla="*/ 33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7" h="99">
                    <a:moveTo>
                      <a:pt x="31" y="33"/>
                    </a:moveTo>
                    <a:cubicBezTo>
                      <a:pt x="31" y="33"/>
                      <a:pt x="18" y="23"/>
                      <a:pt x="29" y="27"/>
                    </a:cubicBezTo>
                    <a:cubicBezTo>
                      <a:pt x="29" y="27"/>
                      <a:pt x="40" y="30"/>
                      <a:pt x="46" y="48"/>
                    </a:cubicBezTo>
                    <a:cubicBezTo>
                      <a:pt x="46" y="48"/>
                      <a:pt x="51" y="60"/>
                      <a:pt x="50" y="67"/>
                    </a:cubicBezTo>
                    <a:cubicBezTo>
                      <a:pt x="50" y="67"/>
                      <a:pt x="50" y="69"/>
                      <a:pt x="53" y="68"/>
                    </a:cubicBezTo>
                    <a:cubicBezTo>
                      <a:pt x="53" y="68"/>
                      <a:pt x="59" y="68"/>
                      <a:pt x="59" y="64"/>
                    </a:cubicBezTo>
                    <a:cubicBezTo>
                      <a:pt x="59" y="64"/>
                      <a:pt x="61" y="50"/>
                      <a:pt x="51" y="28"/>
                    </a:cubicBezTo>
                    <a:cubicBezTo>
                      <a:pt x="51" y="28"/>
                      <a:pt x="48" y="20"/>
                      <a:pt x="44" y="19"/>
                    </a:cubicBezTo>
                    <a:cubicBezTo>
                      <a:pt x="44" y="19"/>
                      <a:pt x="42" y="16"/>
                      <a:pt x="45" y="18"/>
                    </a:cubicBezTo>
                    <a:cubicBezTo>
                      <a:pt x="45" y="18"/>
                      <a:pt x="56" y="20"/>
                      <a:pt x="60" y="35"/>
                    </a:cubicBezTo>
                    <a:cubicBezTo>
                      <a:pt x="60" y="35"/>
                      <a:pt x="63" y="47"/>
                      <a:pt x="64" y="56"/>
                    </a:cubicBezTo>
                    <a:cubicBezTo>
                      <a:pt x="64" y="56"/>
                      <a:pt x="65" y="60"/>
                      <a:pt x="66" y="56"/>
                    </a:cubicBezTo>
                    <a:cubicBezTo>
                      <a:pt x="66" y="56"/>
                      <a:pt x="67" y="54"/>
                      <a:pt x="69" y="53"/>
                    </a:cubicBezTo>
                    <a:cubicBezTo>
                      <a:pt x="69" y="53"/>
                      <a:pt x="70" y="52"/>
                      <a:pt x="69" y="51"/>
                    </a:cubicBezTo>
                    <a:cubicBezTo>
                      <a:pt x="69" y="51"/>
                      <a:pt x="69" y="48"/>
                      <a:pt x="70" y="48"/>
                    </a:cubicBezTo>
                    <a:cubicBezTo>
                      <a:pt x="70" y="48"/>
                      <a:pt x="72" y="47"/>
                      <a:pt x="70" y="45"/>
                    </a:cubicBezTo>
                    <a:cubicBezTo>
                      <a:pt x="70" y="45"/>
                      <a:pt x="69" y="43"/>
                      <a:pt x="67" y="43"/>
                    </a:cubicBezTo>
                    <a:cubicBezTo>
                      <a:pt x="67" y="43"/>
                      <a:pt x="60" y="37"/>
                      <a:pt x="66" y="40"/>
                    </a:cubicBezTo>
                    <a:cubicBezTo>
                      <a:pt x="66" y="40"/>
                      <a:pt x="69" y="41"/>
                      <a:pt x="70" y="42"/>
                    </a:cubicBezTo>
                    <a:cubicBezTo>
                      <a:pt x="70" y="42"/>
                      <a:pt x="72" y="44"/>
                      <a:pt x="72" y="40"/>
                    </a:cubicBezTo>
                    <a:cubicBezTo>
                      <a:pt x="72" y="40"/>
                      <a:pt x="74" y="32"/>
                      <a:pt x="75" y="31"/>
                    </a:cubicBezTo>
                    <a:cubicBezTo>
                      <a:pt x="75" y="31"/>
                      <a:pt x="76" y="27"/>
                      <a:pt x="73" y="30"/>
                    </a:cubicBezTo>
                    <a:cubicBezTo>
                      <a:pt x="73" y="30"/>
                      <a:pt x="69" y="32"/>
                      <a:pt x="67" y="26"/>
                    </a:cubicBezTo>
                    <a:cubicBezTo>
                      <a:pt x="67" y="26"/>
                      <a:pt x="59" y="19"/>
                      <a:pt x="63" y="16"/>
                    </a:cubicBezTo>
                    <a:cubicBezTo>
                      <a:pt x="63" y="16"/>
                      <a:pt x="68" y="11"/>
                      <a:pt x="64" y="7"/>
                    </a:cubicBezTo>
                    <a:cubicBezTo>
                      <a:pt x="64" y="7"/>
                      <a:pt x="60" y="2"/>
                      <a:pt x="66" y="5"/>
                    </a:cubicBezTo>
                    <a:cubicBezTo>
                      <a:pt x="66" y="5"/>
                      <a:pt x="71" y="7"/>
                      <a:pt x="76" y="12"/>
                    </a:cubicBezTo>
                    <a:cubicBezTo>
                      <a:pt x="76" y="12"/>
                      <a:pt x="75" y="14"/>
                      <a:pt x="80" y="15"/>
                    </a:cubicBezTo>
                    <a:cubicBezTo>
                      <a:pt x="80" y="15"/>
                      <a:pt x="97" y="18"/>
                      <a:pt x="94" y="28"/>
                    </a:cubicBezTo>
                    <a:cubicBezTo>
                      <a:pt x="94" y="28"/>
                      <a:pt x="87" y="34"/>
                      <a:pt x="87" y="39"/>
                    </a:cubicBezTo>
                    <a:cubicBezTo>
                      <a:pt x="87" y="39"/>
                      <a:pt x="85" y="44"/>
                      <a:pt x="83" y="45"/>
                    </a:cubicBezTo>
                    <a:cubicBezTo>
                      <a:pt x="83" y="45"/>
                      <a:pt x="82" y="45"/>
                      <a:pt x="82" y="50"/>
                    </a:cubicBezTo>
                    <a:cubicBezTo>
                      <a:pt x="82" y="50"/>
                      <a:pt x="83" y="51"/>
                      <a:pt x="81" y="52"/>
                    </a:cubicBezTo>
                    <a:cubicBezTo>
                      <a:pt x="81" y="52"/>
                      <a:pt x="79" y="55"/>
                      <a:pt x="77" y="58"/>
                    </a:cubicBezTo>
                    <a:cubicBezTo>
                      <a:pt x="77" y="58"/>
                      <a:pt x="72" y="62"/>
                      <a:pt x="76" y="60"/>
                    </a:cubicBezTo>
                    <a:cubicBezTo>
                      <a:pt x="76" y="60"/>
                      <a:pt x="92" y="55"/>
                      <a:pt x="99" y="53"/>
                    </a:cubicBezTo>
                    <a:cubicBezTo>
                      <a:pt x="99" y="53"/>
                      <a:pt x="104" y="51"/>
                      <a:pt x="100" y="48"/>
                    </a:cubicBezTo>
                    <a:cubicBezTo>
                      <a:pt x="100" y="48"/>
                      <a:pt x="95" y="43"/>
                      <a:pt x="94" y="40"/>
                    </a:cubicBezTo>
                    <a:cubicBezTo>
                      <a:pt x="94" y="40"/>
                      <a:pt x="92" y="35"/>
                      <a:pt x="95" y="37"/>
                    </a:cubicBezTo>
                    <a:cubicBezTo>
                      <a:pt x="95" y="37"/>
                      <a:pt x="98" y="40"/>
                      <a:pt x="99" y="38"/>
                    </a:cubicBezTo>
                    <a:cubicBezTo>
                      <a:pt x="99" y="38"/>
                      <a:pt x="98" y="37"/>
                      <a:pt x="101" y="38"/>
                    </a:cubicBezTo>
                    <a:cubicBezTo>
                      <a:pt x="101" y="38"/>
                      <a:pt x="104" y="40"/>
                      <a:pt x="104" y="37"/>
                    </a:cubicBezTo>
                    <a:cubicBezTo>
                      <a:pt x="104" y="37"/>
                      <a:pt x="107" y="31"/>
                      <a:pt x="104" y="32"/>
                    </a:cubicBezTo>
                    <a:cubicBezTo>
                      <a:pt x="104" y="32"/>
                      <a:pt x="98" y="28"/>
                      <a:pt x="98" y="23"/>
                    </a:cubicBezTo>
                    <a:cubicBezTo>
                      <a:pt x="98" y="23"/>
                      <a:pt x="97" y="20"/>
                      <a:pt x="98" y="19"/>
                    </a:cubicBezTo>
                    <a:cubicBezTo>
                      <a:pt x="98" y="19"/>
                      <a:pt x="99" y="17"/>
                      <a:pt x="101" y="19"/>
                    </a:cubicBezTo>
                    <a:cubicBezTo>
                      <a:pt x="101" y="19"/>
                      <a:pt x="105" y="27"/>
                      <a:pt x="105" y="22"/>
                    </a:cubicBezTo>
                    <a:cubicBezTo>
                      <a:pt x="105" y="15"/>
                      <a:pt x="105" y="15"/>
                      <a:pt x="105" y="15"/>
                    </a:cubicBezTo>
                    <a:cubicBezTo>
                      <a:pt x="105" y="15"/>
                      <a:pt x="106" y="12"/>
                      <a:pt x="100" y="12"/>
                    </a:cubicBezTo>
                    <a:cubicBezTo>
                      <a:pt x="100" y="12"/>
                      <a:pt x="90" y="7"/>
                      <a:pt x="96" y="6"/>
                    </a:cubicBezTo>
                    <a:cubicBezTo>
                      <a:pt x="96" y="6"/>
                      <a:pt x="100" y="7"/>
                      <a:pt x="99" y="4"/>
                    </a:cubicBezTo>
                    <a:cubicBezTo>
                      <a:pt x="99" y="4"/>
                      <a:pt x="99" y="3"/>
                      <a:pt x="104" y="3"/>
                    </a:cubicBezTo>
                    <a:cubicBezTo>
                      <a:pt x="104" y="3"/>
                      <a:pt x="105" y="3"/>
                      <a:pt x="106" y="1"/>
                    </a:cubicBezTo>
                    <a:cubicBezTo>
                      <a:pt x="106" y="1"/>
                      <a:pt x="107" y="0"/>
                      <a:pt x="111" y="2"/>
                    </a:cubicBezTo>
                    <a:cubicBezTo>
                      <a:pt x="111" y="2"/>
                      <a:pt x="127" y="6"/>
                      <a:pt x="124" y="14"/>
                    </a:cubicBezTo>
                    <a:cubicBezTo>
                      <a:pt x="124" y="14"/>
                      <a:pt x="123" y="18"/>
                      <a:pt x="120" y="19"/>
                    </a:cubicBezTo>
                    <a:cubicBezTo>
                      <a:pt x="120" y="19"/>
                      <a:pt x="119" y="18"/>
                      <a:pt x="116" y="26"/>
                    </a:cubicBezTo>
                    <a:cubicBezTo>
                      <a:pt x="116" y="26"/>
                      <a:pt x="114" y="29"/>
                      <a:pt x="114" y="32"/>
                    </a:cubicBezTo>
                    <a:cubicBezTo>
                      <a:pt x="114" y="32"/>
                      <a:pt x="115" y="38"/>
                      <a:pt x="113" y="41"/>
                    </a:cubicBezTo>
                    <a:cubicBezTo>
                      <a:pt x="113" y="41"/>
                      <a:pt x="113" y="47"/>
                      <a:pt x="112" y="49"/>
                    </a:cubicBezTo>
                    <a:cubicBezTo>
                      <a:pt x="112" y="49"/>
                      <a:pt x="111" y="52"/>
                      <a:pt x="114" y="51"/>
                    </a:cubicBezTo>
                    <a:cubicBezTo>
                      <a:pt x="114" y="51"/>
                      <a:pt x="136" y="46"/>
                      <a:pt x="143" y="56"/>
                    </a:cubicBezTo>
                    <a:cubicBezTo>
                      <a:pt x="143" y="56"/>
                      <a:pt x="147" y="58"/>
                      <a:pt x="136" y="62"/>
                    </a:cubicBezTo>
                    <a:cubicBezTo>
                      <a:pt x="136" y="62"/>
                      <a:pt x="132" y="64"/>
                      <a:pt x="130" y="63"/>
                    </a:cubicBezTo>
                    <a:cubicBezTo>
                      <a:pt x="118" y="60"/>
                      <a:pt x="118" y="60"/>
                      <a:pt x="118" y="60"/>
                    </a:cubicBezTo>
                    <a:cubicBezTo>
                      <a:pt x="118" y="60"/>
                      <a:pt x="113" y="59"/>
                      <a:pt x="119" y="58"/>
                    </a:cubicBezTo>
                    <a:cubicBezTo>
                      <a:pt x="119" y="58"/>
                      <a:pt x="127" y="58"/>
                      <a:pt x="128" y="56"/>
                    </a:cubicBezTo>
                    <a:cubicBezTo>
                      <a:pt x="128" y="56"/>
                      <a:pt x="131" y="54"/>
                      <a:pt x="127" y="55"/>
                    </a:cubicBezTo>
                    <a:cubicBezTo>
                      <a:pt x="127" y="55"/>
                      <a:pt x="118" y="56"/>
                      <a:pt x="115" y="55"/>
                    </a:cubicBezTo>
                    <a:cubicBezTo>
                      <a:pt x="115" y="55"/>
                      <a:pt x="110" y="55"/>
                      <a:pt x="109" y="59"/>
                    </a:cubicBezTo>
                    <a:cubicBezTo>
                      <a:pt x="109" y="59"/>
                      <a:pt x="110" y="60"/>
                      <a:pt x="108" y="61"/>
                    </a:cubicBezTo>
                    <a:cubicBezTo>
                      <a:pt x="108" y="61"/>
                      <a:pt x="108" y="61"/>
                      <a:pt x="108" y="63"/>
                    </a:cubicBezTo>
                    <a:cubicBezTo>
                      <a:pt x="108" y="63"/>
                      <a:pt x="108" y="70"/>
                      <a:pt x="102" y="66"/>
                    </a:cubicBezTo>
                    <a:cubicBezTo>
                      <a:pt x="102" y="66"/>
                      <a:pt x="97" y="64"/>
                      <a:pt x="98" y="60"/>
                    </a:cubicBezTo>
                    <a:cubicBezTo>
                      <a:pt x="98" y="60"/>
                      <a:pt x="99" y="56"/>
                      <a:pt x="95" y="58"/>
                    </a:cubicBezTo>
                    <a:cubicBezTo>
                      <a:pt x="95" y="58"/>
                      <a:pt x="84" y="63"/>
                      <a:pt x="79" y="64"/>
                    </a:cubicBezTo>
                    <a:cubicBezTo>
                      <a:pt x="79" y="64"/>
                      <a:pt x="65" y="66"/>
                      <a:pt x="66" y="70"/>
                    </a:cubicBezTo>
                    <a:cubicBezTo>
                      <a:pt x="66" y="70"/>
                      <a:pt x="68" y="74"/>
                      <a:pt x="65" y="74"/>
                    </a:cubicBezTo>
                    <a:cubicBezTo>
                      <a:pt x="65" y="74"/>
                      <a:pt x="63" y="73"/>
                      <a:pt x="61" y="70"/>
                    </a:cubicBezTo>
                    <a:cubicBezTo>
                      <a:pt x="61" y="70"/>
                      <a:pt x="61" y="69"/>
                      <a:pt x="58" y="71"/>
                    </a:cubicBezTo>
                    <a:cubicBezTo>
                      <a:pt x="58" y="71"/>
                      <a:pt x="50" y="73"/>
                      <a:pt x="52" y="77"/>
                    </a:cubicBezTo>
                    <a:cubicBezTo>
                      <a:pt x="52" y="77"/>
                      <a:pt x="53" y="78"/>
                      <a:pt x="53" y="80"/>
                    </a:cubicBezTo>
                    <a:cubicBezTo>
                      <a:pt x="53" y="80"/>
                      <a:pt x="56" y="82"/>
                      <a:pt x="53" y="82"/>
                    </a:cubicBezTo>
                    <a:cubicBezTo>
                      <a:pt x="53" y="82"/>
                      <a:pt x="50" y="79"/>
                      <a:pt x="48" y="76"/>
                    </a:cubicBezTo>
                    <a:cubicBezTo>
                      <a:pt x="48" y="76"/>
                      <a:pt x="48" y="73"/>
                      <a:pt x="44" y="76"/>
                    </a:cubicBezTo>
                    <a:cubicBezTo>
                      <a:pt x="44" y="76"/>
                      <a:pt x="31" y="77"/>
                      <a:pt x="25" y="86"/>
                    </a:cubicBezTo>
                    <a:cubicBezTo>
                      <a:pt x="25" y="86"/>
                      <a:pt x="23" y="87"/>
                      <a:pt x="23" y="90"/>
                    </a:cubicBezTo>
                    <a:cubicBezTo>
                      <a:pt x="23" y="90"/>
                      <a:pt x="20" y="93"/>
                      <a:pt x="19" y="94"/>
                    </a:cubicBezTo>
                    <a:cubicBezTo>
                      <a:pt x="19" y="94"/>
                      <a:pt x="15" y="99"/>
                      <a:pt x="13" y="99"/>
                    </a:cubicBezTo>
                    <a:cubicBezTo>
                      <a:pt x="13" y="99"/>
                      <a:pt x="10" y="98"/>
                      <a:pt x="8" y="98"/>
                    </a:cubicBezTo>
                    <a:cubicBezTo>
                      <a:pt x="8" y="98"/>
                      <a:pt x="8" y="98"/>
                      <a:pt x="6" y="96"/>
                    </a:cubicBezTo>
                    <a:cubicBezTo>
                      <a:pt x="6" y="96"/>
                      <a:pt x="0" y="92"/>
                      <a:pt x="4" y="88"/>
                    </a:cubicBezTo>
                    <a:cubicBezTo>
                      <a:pt x="4" y="88"/>
                      <a:pt x="8" y="84"/>
                      <a:pt x="10" y="79"/>
                    </a:cubicBezTo>
                    <a:cubicBezTo>
                      <a:pt x="10" y="79"/>
                      <a:pt x="11" y="73"/>
                      <a:pt x="16" y="74"/>
                    </a:cubicBezTo>
                    <a:cubicBezTo>
                      <a:pt x="16" y="74"/>
                      <a:pt x="21" y="75"/>
                      <a:pt x="22" y="77"/>
                    </a:cubicBezTo>
                    <a:cubicBezTo>
                      <a:pt x="22" y="77"/>
                      <a:pt x="23" y="78"/>
                      <a:pt x="25" y="76"/>
                    </a:cubicBezTo>
                    <a:cubicBezTo>
                      <a:pt x="25" y="76"/>
                      <a:pt x="40" y="74"/>
                      <a:pt x="47" y="70"/>
                    </a:cubicBezTo>
                    <a:cubicBezTo>
                      <a:pt x="47" y="70"/>
                      <a:pt x="48" y="70"/>
                      <a:pt x="48" y="66"/>
                    </a:cubicBezTo>
                    <a:cubicBezTo>
                      <a:pt x="48" y="66"/>
                      <a:pt x="45" y="51"/>
                      <a:pt x="40" y="44"/>
                    </a:cubicBezTo>
                    <a:cubicBezTo>
                      <a:pt x="40" y="44"/>
                      <a:pt x="35" y="35"/>
                      <a:pt x="31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3" name="Freeform 12">
                <a:extLst>
                  <a:ext uri="{FF2B5EF4-FFF2-40B4-BE49-F238E27FC236}">
                    <a16:creationId xmlns="" xmlns:a16="http://schemas.microsoft.com/office/drawing/2014/main" id="{B1E4EEA4-DFDD-FD48-A27C-68D96B7C4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062"/>
                <a:ext cx="168" cy="188"/>
              </a:xfrm>
              <a:custGeom>
                <a:avLst/>
                <a:gdLst>
                  <a:gd name="T0" fmla="*/ 26 w 88"/>
                  <a:gd name="T1" fmla="*/ 10 h 97"/>
                  <a:gd name="T2" fmla="*/ 39 w 88"/>
                  <a:gd name="T3" fmla="*/ 7 h 97"/>
                  <a:gd name="T4" fmla="*/ 47 w 88"/>
                  <a:gd name="T5" fmla="*/ 3 h 97"/>
                  <a:gd name="T6" fmla="*/ 53 w 88"/>
                  <a:gd name="T7" fmla="*/ 2 h 97"/>
                  <a:gd name="T8" fmla="*/ 69 w 88"/>
                  <a:gd name="T9" fmla="*/ 9 h 97"/>
                  <a:gd name="T10" fmla="*/ 64 w 88"/>
                  <a:gd name="T11" fmla="*/ 16 h 97"/>
                  <a:gd name="T12" fmla="*/ 61 w 88"/>
                  <a:gd name="T13" fmla="*/ 26 h 97"/>
                  <a:gd name="T14" fmla="*/ 69 w 88"/>
                  <a:gd name="T15" fmla="*/ 33 h 97"/>
                  <a:gd name="T16" fmla="*/ 82 w 88"/>
                  <a:gd name="T17" fmla="*/ 36 h 97"/>
                  <a:gd name="T18" fmla="*/ 84 w 88"/>
                  <a:gd name="T19" fmla="*/ 45 h 97"/>
                  <a:gd name="T20" fmla="*/ 79 w 88"/>
                  <a:gd name="T21" fmla="*/ 48 h 97"/>
                  <a:gd name="T22" fmla="*/ 75 w 88"/>
                  <a:gd name="T23" fmla="*/ 48 h 97"/>
                  <a:gd name="T24" fmla="*/ 69 w 88"/>
                  <a:gd name="T25" fmla="*/ 55 h 97"/>
                  <a:gd name="T26" fmla="*/ 69 w 88"/>
                  <a:gd name="T27" fmla="*/ 70 h 97"/>
                  <a:gd name="T28" fmla="*/ 58 w 88"/>
                  <a:gd name="T29" fmla="*/ 89 h 97"/>
                  <a:gd name="T30" fmla="*/ 53 w 88"/>
                  <a:gd name="T31" fmla="*/ 92 h 97"/>
                  <a:gd name="T32" fmla="*/ 48 w 88"/>
                  <a:gd name="T33" fmla="*/ 96 h 97"/>
                  <a:gd name="T34" fmla="*/ 45 w 88"/>
                  <a:gd name="T35" fmla="*/ 97 h 97"/>
                  <a:gd name="T36" fmla="*/ 24 w 88"/>
                  <a:gd name="T37" fmla="*/ 97 h 97"/>
                  <a:gd name="T38" fmla="*/ 20 w 88"/>
                  <a:gd name="T39" fmla="*/ 97 h 97"/>
                  <a:gd name="T40" fmla="*/ 18 w 88"/>
                  <a:gd name="T41" fmla="*/ 95 h 97"/>
                  <a:gd name="T42" fmla="*/ 17 w 88"/>
                  <a:gd name="T43" fmla="*/ 95 h 97"/>
                  <a:gd name="T44" fmla="*/ 14 w 88"/>
                  <a:gd name="T45" fmla="*/ 94 h 97"/>
                  <a:gd name="T46" fmla="*/ 4 w 88"/>
                  <a:gd name="T47" fmla="*/ 89 h 97"/>
                  <a:gd name="T48" fmla="*/ 6 w 88"/>
                  <a:gd name="T49" fmla="*/ 88 h 97"/>
                  <a:gd name="T50" fmla="*/ 14 w 88"/>
                  <a:gd name="T51" fmla="*/ 89 h 97"/>
                  <a:gd name="T52" fmla="*/ 15 w 88"/>
                  <a:gd name="T53" fmla="*/ 86 h 97"/>
                  <a:gd name="T54" fmla="*/ 40 w 88"/>
                  <a:gd name="T55" fmla="*/ 81 h 97"/>
                  <a:gd name="T56" fmla="*/ 55 w 88"/>
                  <a:gd name="T57" fmla="*/ 54 h 97"/>
                  <a:gd name="T58" fmla="*/ 38 w 88"/>
                  <a:gd name="T59" fmla="*/ 53 h 97"/>
                  <a:gd name="T60" fmla="*/ 25 w 88"/>
                  <a:gd name="T61" fmla="*/ 57 h 97"/>
                  <a:gd name="T62" fmla="*/ 15 w 88"/>
                  <a:gd name="T63" fmla="*/ 44 h 97"/>
                  <a:gd name="T64" fmla="*/ 16 w 88"/>
                  <a:gd name="T65" fmla="*/ 42 h 97"/>
                  <a:gd name="T66" fmla="*/ 23 w 88"/>
                  <a:gd name="T67" fmla="*/ 43 h 97"/>
                  <a:gd name="T68" fmla="*/ 30 w 88"/>
                  <a:gd name="T69" fmla="*/ 42 h 97"/>
                  <a:gd name="T70" fmla="*/ 42 w 88"/>
                  <a:gd name="T71" fmla="*/ 40 h 97"/>
                  <a:gd name="T72" fmla="*/ 51 w 88"/>
                  <a:gd name="T73" fmla="*/ 38 h 97"/>
                  <a:gd name="T74" fmla="*/ 49 w 88"/>
                  <a:gd name="T75" fmla="*/ 35 h 97"/>
                  <a:gd name="T76" fmla="*/ 42 w 88"/>
                  <a:gd name="T77" fmla="*/ 21 h 97"/>
                  <a:gd name="T78" fmla="*/ 45 w 88"/>
                  <a:gd name="T79" fmla="*/ 12 h 97"/>
                  <a:gd name="T80" fmla="*/ 31 w 88"/>
                  <a:gd name="T81" fmla="*/ 15 h 97"/>
                  <a:gd name="T82" fmla="*/ 25 w 88"/>
                  <a:gd name="T83" fmla="*/ 12 h 97"/>
                  <a:gd name="T84" fmla="*/ 26 w 88"/>
                  <a:gd name="T85" fmla="*/ 1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8" h="97">
                    <a:moveTo>
                      <a:pt x="26" y="10"/>
                    </a:moveTo>
                    <a:cubicBezTo>
                      <a:pt x="26" y="10"/>
                      <a:pt x="31" y="11"/>
                      <a:pt x="39" y="7"/>
                    </a:cubicBezTo>
                    <a:cubicBezTo>
                      <a:pt x="39" y="7"/>
                      <a:pt x="46" y="6"/>
                      <a:pt x="47" y="3"/>
                    </a:cubicBezTo>
                    <a:cubicBezTo>
                      <a:pt x="47" y="3"/>
                      <a:pt x="48" y="0"/>
                      <a:pt x="53" y="2"/>
                    </a:cubicBezTo>
                    <a:cubicBezTo>
                      <a:pt x="53" y="2"/>
                      <a:pt x="67" y="1"/>
                      <a:pt x="69" y="9"/>
                    </a:cubicBezTo>
                    <a:cubicBezTo>
                      <a:pt x="69" y="9"/>
                      <a:pt x="70" y="13"/>
                      <a:pt x="64" y="16"/>
                    </a:cubicBezTo>
                    <a:cubicBezTo>
                      <a:pt x="64" y="16"/>
                      <a:pt x="60" y="20"/>
                      <a:pt x="61" y="26"/>
                    </a:cubicBezTo>
                    <a:cubicBezTo>
                      <a:pt x="61" y="26"/>
                      <a:pt x="65" y="35"/>
                      <a:pt x="69" y="33"/>
                    </a:cubicBezTo>
                    <a:cubicBezTo>
                      <a:pt x="69" y="33"/>
                      <a:pt x="81" y="33"/>
                      <a:pt x="82" y="36"/>
                    </a:cubicBezTo>
                    <a:cubicBezTo>
                      <a:pt x="82" y="36"/>
                      <a:pt x="88" y="42"/>
                      <a:pt x="84" y="45"/>
                    </a:cubicBezTo>
                    <a:cubicBezTo>
                      <a:pt x="84" y="45"/>
                      <a:pt x="81" y="46"/>
                      <a:pt x="79" y="48"/>
                    </a:cubicBezTo>
                    <a:cubicBezTo>
                      <a:pt x="79" y="48"/>
                      <a:pt x="78" y="49"/>
                      <a:pt x="75" y="48"/>
                    </a:cubicBezTo>
                    <a:cubicBezTo>
                      <a:pt x="75" y="48"/>
                      <a:pt x="68" y="48"/>
                      <a:pt x="69" y="55"/>
                    </a:cubicBezTo>
                    <a:cubicBezTo>
                      <a:pt x="69" y="70"/>
                      <a:pt x="69" y="70"/>
                      <a:pt x="69" y="70"/>
                    </a:cubicBezTo>
                    <a:cubicBezTo>
                      <a:pt x="69" y="70"/>
                      <a:pt x="65" y="83"/>
                      <a:pt x="58" y="89"/>
                    </a:cubicBezTo>
                    <a:cubicBezTo>
                      <a:pt x="58" y="89"/>
                      <a:pt x="54" y="92"/>
                      <a:pt x="53" y="92"/>
                    </a:cubicBezTo>
                    <a:cubicBezTo>
                      <a:pt x="53" y="92"/>
                      <a:pt x="51" y="93"/>
                      <a:pt x="48" y="96"/>
                    </a:cubicBezTo>
                    <a:cubicBezTo>
                      <a:pt x="48" y="96"/>
                      <a:pt x="47" y="97"/>
                      <a:pt x="45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24" y="97"/>
                      <a:pt x="22" y="96"/>
                      <a:pt x="20" y="97"/>
                    </a:cubicBezTo>
                    <a:cubicBezTo>
                      <a:pt x="20" y="97"/>
                      <a:pt x="18" y="96"/>
                      <a:pt x="18" y="95"/>
                    </a:cubicBezTo>
                    <a:cubicBezTo>
                      <a:pt x="18" y="95"/>
                      <a:pt x="19" y="94"/>
                      <a:pt x="17" y="95"/>
                    </a:cubicBezTo>
                    <a:cubicBezTo>
                      <a:pt x="17" y="95"/>
                      <a:pt x="16" y="93"/>
                      <a:pt x="14" y="94"/>
                    </a:cubicBezTo>
                    <a:cubicBezTo>
                      <a:pt x="4" y="89"/>
                      <a:pt x="4" y="89"/>
                      <a:pt x="4" y="89"/>
                    </a:cubicBezTo>
                    <a:cubicBezTo>
                      <a:pt x="4" y="89"/>
                      <a:pt x="0" y="87"/>
                      <a:pt x="6" y="88"/>
                    </a:cubicBezTo>
                    <a:cubicBezTo>
                      <a:pt x="6" y="88"/>
                      <a:pt x="19" y="93"/>
                      <a:pt x="14" y="89"/>
                    </a:cubicBezTo>
                    <a:cubicBezTo>
                      <a:pt x="14" y="89"/>
                      <a:pt x="11" y="86"/>
                      <a:pt x="15" y="86"/>
                    </a:cubicBezTo>
                    <a:cubicBezTo>
                      <a:pt x="15" y="86"/>
                      <a:pt x="30" y="87"/>
                      <a:pt x="40" y="81"/>
                    </a:cubicBezTo>
                    <a:cubicBezTo>
                      <a:pt x="40" y="81"/>
                      <a:pt x="61" y="73"/>
                      <a:pt x="55" y="54"/>
                    </a:cubicBezTo>
                    <a:cubicBezTo>
                      <a:pt x="55" y="54"/>
                      <a:pt x="48" y="50"/>
                      <a:pt x="38" y="53"/>
                    </a:cubicBezTo>
                    <a:cubicBezTo>
                      <a:pt x="38" y="53"/>
                      <a:pt x="29" y="59"/>
                      <a:pt x="25" y="57"/>
                    </a:cubicBezTo>
                    <a:cubicBezTo>
                      <a:pt x="25" y="57"/>
                      <a:pt x="17" y="51"/>
                      <a:pt x="15" y="44"/>
                    </a:cubicBezTo>
                    <a:cubicBezTo>
                      <a:pt x="15" y="44"/>
                      <a:pt x="12" y="40"/>
                      <a:pt x="16" y="42"/>
                    </a:cubicBezTo>
                    <a:cubicBezTo>
                      <a:pt x="16" y="42"/>
                      <a:pt x="17" y="44"/>
                      <a:pt x="23" y="43"/>
                    </a:cubicBezTo>
                    <a:cubicBezTo>
                      <a:pt x="23" y="43"/>
                      <a:pt x="28" y="44"/>
                      <a:pt x="30" y="42"/>
                    </a:cubicBezTo>
                    <a:cubicBezTo>
                      <a:pt x="30" y="42"/>
                      <a:pt x="35" y="41"/>
                      <a:pt x="42" y="40"/>
                    </a:cubicBezTo>
                    <a:cubicBezTo>
                      <a:pt x="42" y="40"/>
                      <a:pt x="49" y="39"/>
                      <a:pt x="51" y="38"/>
                    </a:cubicBezTo>
                    <a:cubicBezTo>
                      <a:pt x="51" y="38"/>
                      <a:pt x="53" y="35"/>
                      <a:pt x="49" y="35"/>
                    </a:cubicBezTo>
                    <a:cubicBezTo>
                      <a:pt x="49" y="35"/>
                      <a:pt x="39" y="37"/>
                      <a:pt x="42" y="21"/>
                    </a:cubicBezTo>
                    <a:cubicBezTo>
                      <a:pt x="42" y="21"/>
                      <a:pt x="50" y="9"/>
                      <a:pt x="45" y="12"/>
                    </a:cubicBezTo>
                    <a:cubicBezTo>
                      <a:pt x="45" y="12"/>
                      <a:pt x="37" y="17"/>
                      <a:pt x="31" y="15"/>
                    </a:cubicBezTo>
                    <a:cubicBezTo>
                      <a:pt x="31" y="15"/>
                      <a:pt x="27" y="15"/>
                      <a:pt x="25" y="12"/>
                    </a:cubicBezTo>
                    <a:cubicBezTo>
                      <a:pt x="25" y="12"/>
                      <a:pt x="22" y="7"/>
                      <a:pt x="2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4" name="Freeform 13">
                <a:extLst>
                  <a:ext uri="{FF2B5EF4-FFF2-40B4-BE49-F238E27FC236}">
                    <a16:creationId xmlns="" xmlns:a16="http://schemas.microsoft.com/office/drawing/2014/main" id="{39D54FD1-4C99-4941-A27F-38196AE2B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962"/>
                <a:ext cx="151" cy="247"/>
              </a:xfrm>
              <a:custGeom>
                <a:avLst/>
                <a:gdLst>
                  <a:gd name="T0" fmla="*/ 37 w 79"/>
                  <a:gd name="T1" fmla="*/ 7 h 128"/>
                  <a:gd name="T2" fmla="*/ 39 w 79"/>
                  <a:gd name="T3" fmla="*/ 5 h 128"/>
                  <a:gd name="T4" fmla="*/ 49 w 79"/>
                  <a:gd name="T5" fmla="*/ 8 h 128"/>
                  <a:gd name="T6" fmla="*/ 58 w 79"/>
                  <a:gd name="T7" fmla="*/ 12 h 128"/>
                  <a:gd name="T8" fmla="*/ 60 w 79"/>
                  <a:gd name="T9" fmla="*/ 19 h 128"/>
                  <a:gd name="T10" fmla="*/ 61 w 79"/>
                  <a:gd name="T11" fmla="*/ 26 h 128"/>
                  <a:gd name="T12" fmla="*/ 69 w 79"/>
                  <a:gd name="T13" fmla="*/ 33 h 128"/>
                  <a:gd name="T14" fmla="*/ 70 w 79"/>
                  <a:gd name="T15" fmla="*/ 33 h 128"/>
                  <a:gd name="T16" fmla="*/ 74 w 79"/>
                  <a:gd name="T17" fmla="*/ 38 h 128"/>
                  <a:gd name="T18" fmla="*/ 75 w 79"/>
                  <a:gd name="T19" fmla="*/ 41 h 128"/>
                  <a:gd name="T20" fmla="*/ 77 w 79"/>
                  <a:gd name="T21" fmla="*/ 47 h 128"/>
                  <a:gd name="T22" fmla="*/ 70 w 79"/>
                  <a:gd name="T23" fmla="*/ 58 h 128"/>
                  <a:gd name="T24" fmla="*/ 66 w 79"/>
                  <a:gd name="T25" fmla="*/ 61 h 128"/>
                  <a:gd name="T26" fmla="*/ 62 w 79"/>
                  <a:gd name="T27" fmla="*/ 69 h 128"/>
                  <a:gd name="T28" fmla="*/ 56 w 79"/>
                  <a:gd name="T29" fmla="*/ 77 h 128"/>
                  <a:gd name="T30" fmla="*/ 48 w 79"/>
                  <a:gd name="T31" fmla="*/ 94 h 128"/>
                  <a:gd name="T32" fmla="*/ 44 w 79"/>
                  <a:gd name="T33" fmla="*/ 103 h 128"/>
                  <a:gd name="T34" fmla="*/ 38 w 79"/>
                  <a:gd name="T35" fmla="*/ 107 h 128"/>
                  <a:gd name="T36" fmla="*/ 36 w 79"/>
                  <a:gd name="T37" fmla="*/ 111 h 128"/>
                  <a:gd name="T38" fmla="*/ 33 w 79"/>
                  <a:gd name="T39" fmla="*/ 115 h 128"/>
                  <a:gd name="T40" fmla="*/ 25 w 79"/>
                  <a:gd name="T41" fmla="*/ 119 h 128"/>
                  <a:gd name="T42" fmla="*/ 18 w 79"/>
                  <a:gd name="T43" fmla="*/ 122 h 128"/>
                  <a:gd name="T44" fmla="*/ 13 w 79"/>
                  <a:gd name="T45" fmla="*/ 123 h 128"/>
                  <a:gd name="T46" fmla="*/ 11 w 79"/>
                  <a:gd name="T47" fmla="*/ 125 h 128"/>
                  <a:gd name="T48" fmla="*/ 3 w 79"/>
                  <a:gd name="T49" fmla="*/ 127 h 128"/>
                  <a:gd name="T50" fmla="*/ 9 w 79"/>
                  <a:gd name="T51" fmla="*/ 111 h 128"/>
                  <a:gd name="T52" fmla="*/ 14 w 79"/>
                  <a:gd name="T53" fmla="*/ 103 h 128"/>
                  <a:gd name="T54" fmla="*/ 18 w 79"/>
                  <a:gd name="T55" fmla="*/ 99 h 128"/>
                  <a:gd name="T56" fmla="*/ 20 w 79"/>
                  <a:gd name="T57" fmla="*/ 99 h 128"/>
                  <a:gd name="T58" fmla="*/ 25 w 79"/>
                  <a:gd name="T59" fmla="*/ 93 h 128"/>
                  <a:gd name="T60" fmla="*/ 23 w 79"/>
                  <a:gd name="T61" fmla="*/ 90 h 128"/>
                  <a:gd name="T62" fmla="*/ 23 w 79"/>
                  <a:gd name="T63" fmla="*/ 85 h 128"/>
                  <a:gd name="T64" fmla="*/ 22 w 79"/>
                  <a:gd name="T65" fmla="*/ 83 h 128"/>
                  <a:gd name="T66" fmla="*/ 18 w 79"/>
                  <a:gd name="T67" fmla="*/ 81 h 128"/>
                  <a:gd name="T68" fmla="*/ 15 w 79"/>
                  <a:gd name="T69" fmla="*/ 80 h 128"/>
                  <a:gd name="T70" fmla="*/ 9 w 79"/>
                  <a:gd name="T71" fmla="*/ 69 h 128"/>
                  <a:gd name="T72" fmla="*/ 27 w 79"/>
                  <a:gd name="T73" fmla="*/ 67 h 128"/>
                  <a:gd name="T74" fmla="*/ 36 w 79"/>
                  <a:gd name="T75" fmla="*/ 55 h 128"/>
                  <a:gd name="T76" fmla="*/ 35 w 79"/>
                  <a:gd name="T77" fmla="*/ 52 h 128"/>
                  <a:gd name="T78" fmla="*/ 36 w 79"/>
                  <a:gd name="T79" fmla="*/ 49 h 128"/>
                  <a:gd name="T80" fmla="*/ 36 w 79"/>
                  <a:gd name="T81" fmla="*/ 45 h 128"/>
                  <a:gd name="T82" fmla="*/ 37 w 79"/>
                  <a:gd name="T83" fmla="*/ 42 h 128"/>
                  <a:gd name="T84" fmla="*/ 37 w 79"/>
                  <a:gd name="T85" fmla="*/ 39 h 128"/>
                  <a:gd name="T86" fmla="*/ 38 w 79"/>
                  <a:gd name="T87" fmla="*/ 36 h 128"/>
                  <a:gd name="T88" fmla="*/ 38 w 79"/>
                  <a:gd name="T89" fmla="*/ 33 h 128"/>
                  <a:gd name="T90" fmla="*/ 39 w 79"/>
                  <a:gd name="T91" fmla="*/ 32 h 128"/>
                  <a:gd name="T92" fmla="*/ 40 w 79"/>
                  <a:gd name="T93" fmla="*/ 29 h 128"/>
                  <a:gd name="T94" fmla="*/ 39 w 79"/>
                  <a:gd name="T95" fmla="*/ 25 h 128"/>
                  <a:gd name="T96" fmla="*/ 37 w 79"/>
                  <a:gd name="T97" fmla="*/ 22 h 128"/>
                  <a:gd name="T98" fmla="*/ 37 w 79"/>
                  <a:gd name="T99" fmla="*/ 7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9" h="128">
                    <a:moveTo>
                      <a:pt x="37" y="7"/>
                    </a:moveTo>
                    <a:cubicBezTo>
                      <a:pt x="37" y="7"/>
                      <a:pt x="33" y="0"/>
                      <a:pt x="39" y="5"/>
                    </a:cubicBezTo>
                    <a:cubicBezTo>
                      <a:pt x="39" y="5"/>
                      <a:pt x="46" y="5"/>
                      <a:pt x="49" y="8"/>
                    </a:cubicBezTo>
                    <a:cubicBezTo>
                      <a:pt x="49" y="8"/>
                      <a:pt x="55" y="11"/>
                      <a:pt x="58" y="12"/>
                    </a:cubicBezTo>
                    <a:cubicBezTo>
                      <a:pt x="58" y="12"/>
                      <a:pt x="60" y="12"/>
                      <a:pt x="60" y="19"/>
                    </a:cubicBezTo>
                    <a:cubicBezTo>
                      <a:pt x="60" y="19"/>
                      <a:pt x="59" y="26"/>
                      <a:pt x="61" y="26"/>
                    </a:cubicBezTo>
                    <a:cubicBezTo>
                      <a:pt x="61" y="26"/>
                      <a:pt x="67" y="31"/>
                      <a:pt x="69" y="33"/>
                    </a:cubicBezTo>
                    <a:cubicBezTo>
                      <a:pt x="69" y="33"/>
                      <a:pt x="69" y="34"/>
                      <a:pt x="70" y="33"/>
                    </a:cubicBezTo>
                    <a:cubicBezTo>
                      <a:pt x="70" y="33"/>
                      <a:pt x="74" y="33"/>
                      <a:pt x="74" y="38"/>
                    </a:cubicBezTo>
                    <a:cubicBezTo>
                      <a:pt x="74" y="38"/>
                      <a:pt x="73" y="41"/>
                      <a:pt x="75" y="41"/>
                    </a:cubicBezTo>
                    <a:cubicBezTo>
                      <a:pt x="75" y="41"/>
                      <a:pt x="79" y="42"/>
                      <a:pt x="77" y="47"/>
                    </a:cubicBezTo>
                    <a:cubicBezTo>
                      <a:pt x="77" y="47"/>
                      <a:pt x="77" y="56"/>
                      <a:pt x="70" y="58"/>
                    </a:cubicBezTo>
                    <a:cubicBezTo>
                      <a:pt x="70" y="58"/>
                      <a:pt x="67" y="58"/>
                      <a:pt x="66" y="61"/>
                    </a:cubicBezTo>
                    <a:cubicBezTo>
                      <a:pt x="66" y="61"/>
                      <a:pt x="62" y="66"/>
                      <a:pt x="62" y="69"/>
                    </a:cubicBezTo>
                    <a:cubicBezTo>
                      <a:pt x="62" y="69"/>
                      <a:pt x="60" y="73"/>
                      <a:pt x="56" y="77"/>
                    </a:cubicBezTo>
                    <a:cubicBezTo>
                      <a:pt x="56" y="77"/>
                      <a:pt x="47" y="82"/>
                      <a:pt x="48" y="94"/>
                    </a:cubicBezTo>
                    <a:cubicBezTo>
                      <a:pt x="48" y="94"/>
                      <a:pt x="51" y="100"/>
                      <a:pt x="44" y="103"/>
                    </a:cubicBezTo>
                    <a:cubicBezTo>
                      <a:pt x="44" y="103"/>
                      <a:pt x="42" y="103"/>
                      <a:pt x="38" y="107"/>
                    </a:cubicBezTo>
                    <a:cubicBezTo>
                      <a:pt x="38" y="107"/>
                      <a:pt x="36" y="110"/>
                      <a:pt x="36" y="111"/>
                    </a:cubicBezTo>
                    <a:cubicBezTo>
                      <a:pt x="36" y="111"/>
                      <a:pt x="33" y="114"/>
                      <a:pt x="33" y="115"/>
                    </a:cubicBezTo>
                    <a:cubicBezTo>
                      <a:pt x="33" y="115"/>
                      <a:pt x="31" y="118"/>
                      <a:pt x="25" y="119"/>
                    </a:cubicBezTo>
                    <a:cubicBezTo>
                      <a:pt x="25" y="119"/>
                      <a:pt x="20" y="119"/>
                      <a:pt x="18" y="122"/>
                    </a:cubicBezTo>
                    <a:cubicBezTo>
                      <a:pt x="18" y="122"/>
                      <a:pt x="15" y="124"/>
                      <a:pt x="13" y="123"/>
                    </a:cubicBezTo>
                    <a:cubicBezTo>
                      <a:pt x="13" y="123"/>
                      <a:pt x="12" y="123"/>
                      <a:pt x="11" y="125"/>
                    </a:cubicBezTo>
                    <a:cubicBezTo>
                      <a:pt x="11" y="125"/>
                      <a:pt x="8" y="128"/>
                      <a:pt x="3" y="127"/>
                    </a:cubicBezTo>
                    <a:cubicBezTo>
                      <a:pt x="3" y="127"/>
                      <a:pt x="7" y="116"/>
                      <a:pt x="9" y="111"/>
                    </a:cubicBezTo>
                    <a:cubicBezTo>
                      <a:pt x="9" y="111"/>
                      <a:pt x="11" y="105"/>
                      <a:pt x="14" y="103"/>
                    </a:cubicBezTo>
                    <a:cubicBezTo>
                      <a:pt x="14" y="103"/>
                      <a:pt x="15" y="98"/>
                      <a:pt x="18" y="99"/>
                    </a:cubicBezTo>
                    <a:cubicBezTo>
                      <a:pt x="18" y="99"/>
                      <a:pt x="19" y="101"/>
                      <a:pt x="20" y="99"/>
                    </a:cubicBezTo>
                    <a:cubicBezTo>
                      <a:pt x="20" y="99"/>
                      <a:pt x="24" y="93"/>
                      <a:pt x="25" y="93"/>
                    </a:cubicBezTo>
                    <a:cubicBezTo>
                      <a:pt x="25" y="93"/>
                      <a:pt x="24" y="90"/>
                      <a:pt x="23" y="90"/>
                    </a:cubicBezTo>
                    <a:cubicBezTo>
                      <a:pt x="23" y="90"/>
                      <a:pt x="22" y="87"/>
                      <a:pt x="23" y="85"/>
                    </a:cubicBezTo>
                    <a:cubicBezTo>
                      <a:pt x="23" y="85"/>
                      <a:pt x="24" y="84"/>
                      <a:pt x="22" y="83"/>
                    </a:cubicBezTo>
                    <a:cubicBezTo>
                      <a:pt x="22" y="83"/>
                      <a:pt x="19" y="79"/>
                      <a:pt x="18" y="81"/>
                    </a:cubicBezTo>
                    <a:cubicBezTo>
                      <a:pt x="18" y="81"/>
                      <a:pt x="17" y="81"/>
                      <a:pt x="15" y="80"/>
                    </a:cubicBezTo>
                    <a:cubicBezTo>
                      <a:pt x="15" y="80"/>
                      <a:pt x="0" y="69"/>
                      <a:pt x="9" y="69"/>
                    </a:cubicBezTo>
                    <a:cubicBezTo>
                      <a:pt x="9" y="69"/>
                      <a:pt x="18" y="72"/>
                      <a:pt x="27" y="67"/>
                    </a:cubicBezTo>
                    <a:cubicBezTo>
                      <a:pt x="27" y="67"/>
                      <a:pt x="29" y="66"/>
                      <a:pt x="36" y="55"/>
                    </a:cubicBezTo>
                    <a:cubicBezTo>
                      <a:pt x="36" y="55"/>
                      <a:pt x="37" y="53"/>
                      <a:pt x="35" y="52"/>
                    </a:cubicBezTo>
                    <a:cubicBezTo>
                      <a:pt x="35" y="52"/>
                      <a:pt x="35" y="50"/>
                      <a:pt x="36" y="49"/>
                    </a:cubicBezTo>
                    <a:cubicBezTo>
                      <a:pt x="36" y="49"/>
                      <a:pt x="36" y="48"/>
                      <a:pt x="36" y="45"/>
                    </a:cubicBezTo>
                    <a:cubicBezTo>
                      <a:pt x="36" y="45"/>
                      <a:pt x="36" y="43"/>
                      <a:pt x="37" y="42"/>
                    </a:cubicBezTo>
                    <a:cubicBezTo>
                      <a:pt x="37" y="42"/>
                      <a:pt x="38" y="40"/>
                      <a:pt x="37" y="39"/>
                    </a:cubicBezTo>
                    <a:cubicBezTo>
                      <a:pt x="37" y="39"/>
                      <a:pt x="37" y="37"/>
                      <a:pt x="38" y="36"/>
                    </a:cubicBezTo>
                    <a:cubicBezTo>
                      <a:pt x="38" y="36"/>
                      <a:pt x="38" y="35"/>
                      <a:pt x="38" y="33"/>
                    </a:cubicBezTo>
                    <a:cubicBezTo>
                      <a:pt x="38" y="33"/>
                      <a:pt x="37" y="32"/>
                      <a:pt x="39" y="32"/>
                    </a:cubicBezTo>
                    <a:cubicBezTo>
                      <a:pt x="39" y="32"/>
                      <a:pt x="41" y="33"/>
                      <a:pt x="40" y="29"/>
                    </a:cubicBezTo>
                    <a:cubicBezTo>
                      <a:pt x="40" y="29"/>
                      <a:pt x="39" y="27"/>
                      <a:pt x="39" y="25"/>
                    </a:cubicBezTo>
                    <a:cubicBezTo>
                      <a:pt x="37" y="22"/>
                      <a:pt x="37" y="22"/>
                      <a:pt x="37" y="22"/>
                    </a:cubicBezTo>
                    <a:lnTo>
                      <a:pt x="3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5" name="Freeform 14">
                <a:extLst>
                  <a:ext uri="{FF2B5EF4-FFF2-40B4-BE49-F238E27FC236}">
                    <a16:creationId xmlns="" xmlns:a16="http://schemas.microsoft.com/office/drawing/2014/main" id="{7FA397AD-49FA-4741-8684-AE19844BA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138"/>
                <a:ext cx="63" cy="70"/>
              </a:xfrm>
              <a:custGeom>
                <a:avLst/>
                <a:gdLst>
                  <a:gd name="T0" fmla="*/ 3 w 33"/>
                  <a:gd name="T1" fmla="*/ 8 h 36"/>
                  <a:gd name="T2" fmla="*/ 7 w 33"/>
                  <a:gd name="T3" fmla="*/ 3 h 36"/>
                  <a:gd name="T4" fmla="*/ 13 w 33"/>
                  <a:gd name="T5" fmla="*/ 4 h 36"/>
                  <a:gd name="T6" fmla="*/ 23 w 33"/>
                  <a:gd name="T7" fmla="*/ 12 h 36"/>
                  <a:gd name="T8" fmla="*/ 30 w 33"/>
                  <a:gd name="T9" fmla="*/ 18 h 36"/>
                  <a:gd name="T10" fmla="*/ 31 w 33"/>
                  <a:gd name="T11" fmla="*/ 25 h 36"/>
                  <a:gd name="T12" fmla="*/ 30 w 33"/>
                  <a:gd name="T13" fmla="*/ 28 h 36"/>
                  <a:gd name="T14" fmla="*/ 28 w 33"/>
                  <a:gd name="T15" fmla="*/ 31 h 36"/>
                  <a:gd name="T16" fmla="*/ 19 w 33"/>
                  <a:gd name="T17" fmla="*/ 34 h 36"/>
                  <a:gd name="T18" fmla="*/ 12 w 33"/>
                  <a:gd name="T19" fmla="*/ 33 h 36"/>
                  <a:gd name="T20" fmla="*/ 8 w 33"/>
                  <a:gd name="T21" fmla="*/ 30 h 36"/>
                  <a:gd name="T22" fmla="*/ 5 w 33"/>
                  <a:gd name="T23" fmla="*/ 29 h 36"/>
                  <a:gd name="T24" fmla="*/ 2 w 33"/>
                  <a:gd name="T25" fmla="*/ 25 h 36"/>
                  <a:gd name="T26" fmla="*/ 2 w 33"/>
                  <a:gd name="T27" fmla="*/ 19 h 36"/>
                  <a:gd name="T28" fmla="*/ 3 w 33"/>
                  <a:gd name="T29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36">
                    <a:moveTo>
                      <a:pt x="3" y="8"/>
                    </a:moveTo>
                    <a:cubicBezTo>
                      <a:pt x="3" y="8"/>
                      <a:pt x="4" y="0"/>
                      <a:pt x="7" y="3"/>
                    </a:cubicBezTo>
                    <a:cubicBezTo>
                      <a:pt x="7" y="3"/>
                      <a:pt x="10" y="4"/>
                      <a:pt x="13" y="4"/>
                    </a:cubicBezTo>
                    <a:cubicBezTo>
                      <a:pt x="13" y="4"/>
                      <a:pt x="19" y="7"/>
                      <a:pt x="23" y="12"/>
                    </a:cubicBezTo>
                    <a:cubicBezTo>
                      <a:pt x="23" y="12"/>
                      <a:pt x="28" y="17"/>
                      <a:pt x="30" y="18"/>
                    </a:cubicBezTo>
                    <a:cubicBezTo>
                      <a:pt x="30" y="18"/>
                      <a:pt x="33" y="20"/>
                      <a:pt x="31" y="25"/>
                    </a:cubicBezTo>
                    <a:cubicBezTo>
                      <a:pt x="31" y="25"/>
                      <a:pt x="29" y="27"/>
                      <a:pt x="30" y="28"/>
                    </a:cubicBezTo>
                    <a:cubicBezTo>
                      <a:pt x="30" y="28"/>
                      <a:pt x="29" y="30"/>
                      <a:pt x="28" y="31"/>
                    </a:cubicBezTo>
                    <a:cubicBezTo>
                      <a:pt x="28" y="31"/>
                      <a:pt x="24" y="36"/>
                      <a:pt x="19" y="34"/>
                    </a:cubicBezTo>
                    <a:cubicBezTo>
                      <a:pt x="19" y="34"/>
                      <a:pt x="15" y="34"/>
                      <a:pt x="12" y="33"/>
                    </a:cubicBezTo>
                    <a:cubicBezTo>
                      <a:pt x="12" y="33"/>
                      <a:pt x="9" y="32"/>
                      <a:pt x="8" y="30"/>
                    </a:cubicBezTo>
                    <a:cubicBezTo>
                      <a:pt x="8" y="30"/>
                      <a:pt x="6" y="29"/>
                      <a:pt x="5" y="29"/>
                    </a:cubicBezTo>
                    <a:cubicBezTo>
                      <a:pt x="5" y="29"/>
                      <a:pt x="4" y="29"/>
                      <a:pt x="2" y="25"/>
                    </a:cubicBezTo>
                    <a:cubicBezTo>
                      <a:pt x="2" y="25"/>
                      <a:pt x="0" y="23"/>
                      <a:pt x="2" y="19"/>
                    </a:cubicBezTo>
                    <a:cubicBezTo>
                      <a:pt x="2" y="19"/>
                      <a:pt x="4" y="14"/>
                      <a:pt x="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6" name="Freeform 15">
                <a:extLst>
                  <a:ext uri="{FF2B5EF4-FFF2-40B4-BE49-F238E27FC236}">
                    <a16:creationId xmlns="" xmlns:a16="http://schemas.microsoft.com/office/drawing/2014/main" id="{A23C6269-FF4F-0F4C-B525-C2D26341A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064"/>
                <a:ext cx="36" cy="142"/>
              </a:xfrm>
              <a:custGeom>
                <a:avLst/>
                <a:gdLst>
                  <a:gd name="T0" fmla="*/ 0 w 19"/>
                  <a:gd name="T1" fmla="*/ 48 h 73"/>
                  <a:gd name="T2" fmla="*/ 1 w 19"/>
                  <a:gd name="T3" fmla="*/ 27 h 73"/>
                  <a:gd name="T4" fmla="*/ 1 w 19"/>
                  <a:gd name="T5" fmla="*/ 24 h 73"/>
                  <a:gd name="T6" fmla="*/ 1 w 19"/>
                  <a:gd name="T7" fmla="*/ 12 h 73"/>
                  <a:gd name="T8" fmla="*/ 3 w 19"/>
                  <a:gd name="T9" fmla="*/ 10 h 73"/>
                  <a:gd name="T10" fmla="*/ 3 w 19"/>
                  <a:gd name="T11" fmla="*/ 7 h 73"/>
                  <a:gd name="T12" fmla="*/ 3 w 19"/>
                  <a:gd name="T13" fmla="*/ 5 h 73"/>
                  <a:gd name="T14" fmla="*/ 7 w 19"/>
                  <a:gd name="T15" fmla="*/ 3 h 73"/>
                  <a:gd name="T16" fmla="*/ 6 w 19"/>
                  <a:gd name="T17" fmla="*/ 8 h 73"/>
                  <a:gd name="T18" fmla="*/ 9 w 19"/>
                  <a:gd name="T19" fmla="*/ 26 h 73"/>
                  <a:gd name="T20" fmla="*/ 11 w 19"/>
                  <a:gd name="T21" fmla="*/ 30 h 73"/>
                  <a:gd name="T22" fmla="*/ 14 w 19"/>
                  <a:gd name="T23" fmla="*/ 37 h 73"/>
                  <a:gd name="T24" fmla="*/ 14 w 19"/>
                  <a:gd name="T25" fmla="*/ 42 h 73"/>
                  <a:gd name="T26" fmla="*/ 15 w 19"/>
                  <a:gd name="T27" fmla="*/ 43 h 73"/>
                  <a:gd name="T28" fmla="*/ 17 w 19"/>
                  <a:gd name="T29" fmla="*/ 45 h 73"/>
                  <a:gd name="T30" fmla="*/ 16 w 19"/>
                  <a:gd name="T31" fmla="*/ 54 h 73"/>
                  <a:gd name="T32" fmla="*/ 17 w 19"/>
                  <a:gd name="T33" fmla="*/ 57 h 73"/>
                  <a:gd name="T34" fmla="*/ 18 w 19"/>
                  <a:gd name="T35" fmla="*/ 59 h 73"/>
                  <a:gd name="T36" fmla="*/ 18 w 19"/>
                  <a:gd name="T37" fmla="*/ 61 h 73"/>
                  <a:gd name="T38" fmla="*/ 18 w 19"/>
                  <a:gd name="T39" fmla="*/ 70 h 73"/>
                  <a:gd name="T40" fmla="*/ 13 w 19"/>
                  <a:gd name="T41" fmla="*/ 71 h 73"/>
                  <a:gd name="T42" fmla="*/ 0 w 19"/>
                  <a:gd name="T43" fmla="*/ 48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73">
                    <a:moveTo>
                      <a:pt x="0" y="48"/>
                    </a:moveTo>
                    <a:cubicBezTo>
                      <a:pt x="0" y="48"/>
                      <a:pt x="0" y="28"/>
                      <a:pt x="1" y="27"/>
                    </a:cubicBezTo>
                    <a:cubicBezTo>
                      <a:pt x="1" y="27"/>
                      <a:pt x="1" y="26"/>
                      <a:pt x="1" y="24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1"/>
                      <a:pt x="3" y="10"/>
                    </a:cubicBezTo>
                    <a:cubicBezTo>
                      <a:pt x="3" y="10"/>
                      <a:pt x="2" y="7"/>
                      <a:pt x="3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5"/>
                      <a:pt x="4" y="0"/>
                      <a:pt x="7" y="3"/>
                    </a:cubicBezTo>
                    <a:cubicBezTo>
                      <a:pt x="7" y="3"/>
                      <a:pt x="8" y="5"/>
                      <a:pt x="6" y="8"/>
                    </a:cubicBezTo>
                    <a:cubicBezTo>
                      <a:pt x="6" y="8"/>
                      <a:pt x="3" y="11"/>
                      <a:pt x="9" y="26"/>
                    </a:cubicBezTo>
                    <a:cubicBezTo>
                      <a:pt x="9" y="26"/>
                      <a:pt x="9" y="28"/>
                      <a:pt x="11" y="30"/>
                    </a:cubicBezTo>
                    <a:cubicBezTo>
                      <a:pt x="11" y="30"/>
                      <a:pt x="14" y="32"/>
                      <a:pt x="14" y="37"/>
                    </a:cubicBezTo>
                    <a:cubicBezTo>
                      <a:pt x="14" y="37"/>
                      <a:pt x="14" y="40"/>
                      <a:pt x="14" y="42"/>
                    </a:cubicBezTo>
                    <a:cubicBezTo>
                      <a:pt x="14" y="42"/>
                      <a:pt x="12" y="44"/>
                      <a:pt x="15" y="43"/>
                    </a:cubicBezTo>
                    <a:cubicBezTo>
                      <a:pt x="15" y="43"/>
                      <a:pt x="17" y="43"/>
                      <a:pt x="17" y="45"/>
                    </a:cubicBezTo>
                    <a:cubicBezTo>
                      <a:pt x="17" y="45"/>
                      <a:pt x="16" y="52"/>
                      <a:pt x="16" y="54"/>
                    </a:cubicBezTo>
                    <a:cubicBezTo>
                      <a:pt x="16" y="54"/>
                      <a:pt x="18" y="56"/>
                      <a:pt x="17" y="57"/>
                    </a:cubicBezTo>
                    <a:cubicBezTo>
                      <a:pt x="17" y="57"/>
                      <a:pt x="17" y="58"/>
                      <a:pt x="18" y="59"/>
                    </a:cubicBezTo>
                    <a:cubicBezTo>
                      <a:pt x="18" y="59"/>
                      <a:pt x="18" y="59"/>
                      <a:pt x="18" y="61"/>
                    </a:cubicBezTo>
                    <a:cubicBezTo>
                      <a:pt x="18" y="61"/>
                      <a:pt x="19" y="69"/>
                      <a:pt x="18" y="70"/>
                    </a:cubicBezTo>
                    <a:cubicBezTo>
                      <a:pt x="18" y="70"/>
                      <a:pt x="16" y="73"/>
                      <a:pt x="13" y="71"/>
                    </a:cubicBezTo>
                    <a:cubicBezTo>
                      <a:pt x="13" y="71"/>
                      <a:pt x="3" y="62"/>
                      <a:pt x="0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7" name="Freeform 16">
                <a:extLst>
                  <a:ext uri="{FF2B5EF4-FFF2-40B4-BE49-F238E27FC236}">
                    <a16:creationId xmlns="" xmlns:a16="http://schemas.microsoft.com/office/drawing/2014/main" id="{809E0305-931A-3149-A98A-88FA80217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85"/>
                <a:ext cx="35" cy="60"/>
              </a:xfrm>
              <a:custGeom>
                <a:avLst/>
                <a:gdLst>
                  <a:gd name="T0" fmla="*/ 7 w 18"/>
                  <a:gd name="T1" fmla="*/ 5 h 31"/>
                  <a:gd name="T2" fmla="*/ 8 w 18"/>
                  <a:gd name="T3" fmla="*/ 2 h 31"/>
                  <a:gd name="T4" fmla="*/ 11 w 18"/>
                  <a:gd name="T5" fmla="*/ 3 h 31"/>
                  <a:gd name="T6" fmla="*/ 18 w 18"/>
                  <a:gd name="T7" fmla="*/ 25 h 31"/>
                  <a:gd name="T8" fmla="*/ 11 w 18"/>
                  <a:gd name="T9" fmla="*/ 28 h 31"/>
                  <a:gd name="T10" fmla="*/ 7 w 18"/>
                  <a:gd name="T11" fmla="*/ 25 h 31"/>
                  <a:gd name="T12" fmla="*/ 2 w 18"/>
                  <a:gd name="T13" fmla="*/ 25 h 31"/>
                  <a:gd name="T14" fmla="*/ 2 w 18"/>
                  <a:gd name="T15" fmla="*/ 22 h 31"/>
                  <a:gd name="T16" fmla="*/ 7 w 18"/>
                  <a:gd name="T17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1">
                    <a:moveTo>
                      <a:pt x="7" y="5"/>
                    </a:moveTo>
                    <a:cubicBezTo>
                      <a:pt x="7" y="5"/>
                      <a:pt x="6" y="4"/>
                      <a:pt x="8" y="2"/>
                    </a:cubicBezTo>
                    <a:cubicBezTo>
                      <a:pt x="8" y="2"/>
                      <a:pt x="10" y="0"/>
                      <a:pt x="11" y="3"/>
                    </a:cubicBezTo>
                    <a:cubicBezTo>
                      <a:pt x="11" y="3"/>
                      <a:pt x="18" y="18"/>
                      <a:pt x="18" y="25"/>
                    </a:cubicBezTo>
                    <a:cubicBezTo>
                      <a:pt x="18" y="25"/>
                      <a:pt x="17" y="31"/>
                      <a:pt x="11" y="28"/>
                    </a:cubicBezTo>
                    <a:cubicBezTo>
                      <a:pt x="11" y="28"/>
                      <a:pt x="9" y="27"/>
                      <a:pt x="7" y="25"/>
                    </a:cubicBezTo>
                    <a:cubicBezTo>
                      <a:pt x="7" y="25"/>
                      <a:pt x="5" y="26"/>
                      <a:pt x="2" y="25"/>
                    </a:cubicBezTo>
                    <a:cubicBezTo>
                      <a:pt x="2" y="25"/>
                      <a:pt x="0" y="24"/>
                      <a:pt x="2" y="22"/>
                    </a:cubicBezTo>
                    <a:cubicBezTo>
                      <a:pt x="2" y="22"/>
                      <a:pt x="7" y="13"/>
                      <a:pt x="7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8" name="Freeform 17">
                <a:extLst>
                  <a:ext uri="{FF2B5EF4-FFF2-40B4-BE49-F238E27FC236}">
                    <a16:creationId xmlns="" xmlns:a16="http://schemas.microsoft.com/office/drawing/2014/main" id="{C138BBB5-75D6-594D-AE6F-63C5A97D18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69" y="1956"/>
                <a:ext cx="218" cy="246"/>
              </a:xfrm>
              <a:custGeom>
                <a:avLst/>
                <a:gdLst>
                  <a:gd name="T0" fmla="*/ 98 w 114"/>
                  <a:gd name="T1" fmla="*/ 50 h 127"/>
                  <a:gd name="T2" fmla="*/ 110 w 114"/>
                  <a:gd name="T3" fmla="*/ 70 h 127"/>
                  <a:gd name="T4" fmla="*/ 98 w 114"/>
                  <a:gd name="T5" fmla="*/ 83 h 127"/>
                  <a:gd name="T6" fmla="*/ 82 w 114"/>
                  <a:gd name="T7" fmla="*/ 103 h 127"/>
                  <a:gd name="T8" fmla="*/ 83 w 114"/>
                  <a:gd name="T9" fmla="*/ 119 h 127"/>
                  <a:gd name="T10" fmla="*/ 79 w 114"/>
                  <a:gd name="T11" fmla="*/ 85 h 127"/>
                  <a:gd name="T12" fmla="*/ 97 w 114"/>
                  <a:gd name="T13" fmla="*/ 64 h 127"/>
                  <a:gd name="T14" fmla="*/ 88 w 114"/>
                  <a:gd name="T15" fmla="*/ 51 h 127"/>
                  <a:gd name="T16" fmla="*/ 79 w 114"/>
                  <a:gd name="T17" fmla="*/ 45 h 127"/>
                  <a:gd name="T18" fmla="*/ 38 w 114"/>
                  <a:gd name="T19" fmla="*/ 47 h 127"/>
                  <a:gd name="T20" fmla="*/ 53 w 114"/>
                  <a:gd name="T21" fmla="*/ 40 h 127"/>
                  <a:gd name="T22" fmla="*/ 54 w 114"/>
                  <a:gd name="T23" fmla="*/ 3 h 127"/>
                  <a:gd name="T24" fmla="*/ 61 w 114"/>
                  <a:gd name="T25" fmla="*/ 3 h 127"/>
                  <a:gd name="T26" fmla="*/ 67 w 114"/>
                  <a:gd name="T27" fmla="*/ 27 h 127"/>
                  <a:gd name="T28" fmla="*/ 69 w 114"/>
                  <a:gd name="T29" fmla="*/ 43 h 127"/>
                  <a:gd name="T30" fmla="*/ 79 w 114"/>
                  <a:gd name="T31" fmla="*/ 49 h 127"/>
                  <a:gd name="T32" fmla="*/ 71 w 114"/>
                  <a:gd name="T33" fmla="*/ 53 h 127"/>
                  <a:gd name="T34" fmla="*/ 76 w 114"/>
                  <a:gd name="T35" fmla="*/ 64 h 127"/>
                  <a:gd name="T36" fmla="*/ 72 w 114"/>
                  <a:gd name="T37" fmla="*/ 73 h 127"/>
                  <a:gd name="T38" fmla="*/ 62 w 114"/>
                  <a:gd name="T39" fmla="*/ 95 h 127"/>
                  <a:gd name="T40" fmla="*/ 77 w 114"/>
                  <a:gd name="T41" fmla="*/ 88 h 127"/>
                  <a:gd name="T42" fmla="*/ 79 w 114"/>
                  <a:gd name="T43" fmla="*/ 120 h 127"/>
                  <a:gd name="T44" fmla="*/ 65 w 114"/>
                  <a:gd name="T45" fmla="*/ 120 h 127"/>
                  <a:gd name="T46" fmla="*/ 54 w 114"/>
                  <a:gd name="T47" fmla="*/ 119 h 127"/>
                  <a:gd name="T48" fmla="*/ 33 w 114"/>
                  <a:gd name="T49" fmla="*/ 115 h 127"/>
                  <a:gd name="T50" fmla="*/ 38 w 114"/>
                  <a:gd name="T51" fmla="*/ 109 h 127"/>
                  <a:gd name="T52" fmla="*/ 49 w 114"/>
                  <a:gd name="T53" fmla="*/ 98 h 127"/>
                  <a:gd name="T54" fmla="*/ 50 w 114"/>
                  <a:gd name="T55" fmla="*/ 84 h 127"/>
                  <a:gd name="T56" fmla="*/ 43 w 114"/>
                  <a:gd name="T57" fmla="*/ 67 h 127"/>
                  <a:gd name="T58" fmla="*/ 51 w 114"/>
                  <a:gd name="T59" fmla="*/ 61 h 127"/>
                  <a:gd name="T60" fmla="*/ 53 w 114"/>
                  <a:gd name="T61" fmla="*/ 50 h 127"/>
                  <a:gd name="T62" fmla="*/ 35 w 114"/>
                  <a:gd name="T63" fmla="*/ 59 h 127"/>
                  <a:gd name="T64" fmla="*/ 33 w 114"/>
                  <a:gd name="T65" fmla="*/ 51 h 127"/>
                  <a:gd name="T66" fmla="*/ 0 w 114"/>
                  <a:gd name="T67" fmla="*/ 78 h 127"/>
                  <a:gd name="T68" fmla="*/ 0 w 114"/>
                  <a:gd name="T69" fmla="*/ 76 h 127"/>
                  <a:gd name="T70" fmla="*/ 13 w 114"/>
                  <a:gd name="T71" fmla="*/ 63 h 127"/>
                  <a:gd name="T72" fmla="*/ 33 w 114"/>
                  <a:gd name="T73" fmla="*/ 51 h 127"/>
                  <a:gd name="T74" fmla="*/ 30 w 114"/>
                  <a:gd name="T75" fmla="*/ 63 h 127"/>
                  <a:gd name="T76" fmla="*/ 18 w 114"/>
                  <a:gd name="T77" fmla="*/ 69 h 127"/>
                  <a:gd name="T78" fmla="*/ 12 w 114"/>
                  <a:gd name="T79" fmla="*/ 86 h 127"/>
                  <a:gd name="T80" fmla="*/ 26 w 114"/>
                  <a:gd name="T81" fmla="*/ 106 h 127"/>
                  <a:gd name="T82" fmla="*/ 33 w 114"/>
                  <a:gd name="T83" fmla="*/ 115 h 127"/>
                  <a:gd name="T84" fmla="*/ 13 w 114"/>
                  <a:gd name="T85" fmla="*/ 98 h 127"/>
                  <a:gd name="T86" fmla="*/ 3 w 114"/>
                  <a:gd name="T87" fmla="*/ 82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4" h="127">
                    <a:moveTo>
                      <a:pt x="79" y="45"/>
                    </a:moveTo>
                    <a:cubicBezTo>
                      <a:pt x="86" y="47"/>
                      <a:pt x="95" y="49"/>
                      <a:pt x="98" y="50"/>
                    </a:cubicBezTo>
                    <a:cubicBezTo>
                      <a:pt x="98" y="50"/>
                      <a:pt x="106" y="52"/>
                      <a:pt x="112" y="63"/>
                    </a:cubicBezTo>
                    <a:cubicBezTo>
                      <a:pt x="112" y="63"/>
                      <a:pt x="114" y="64"/>
                      <a:pt x="110" y="70"/>
                    </a:cubicBezTo>
                    <a:cubicBezTo>
                      <a:pt x="110" y="70"/>
                      <a:pt x="106" y="75"/>
                      <a:pt x="101" y="77"/>
                    </a:cubicBezTo>
                    <a:cubicBezTo>
                      <a:pt x="101" y="77"/>
                      <a:pt x="99" y="78"/>
                      <a:pt x="98" y="83"/>
                    </a:cubicBezTo>
                    <a:cubicBezTo>
                      <a:pt x="98" y="83"/>
                      <a:pt x="91" y="93"/>
                      <a:pt x="87" y="95"/>
                    </a:cubicBezTo>
                    <a:cubicBezTo>
                      <a:pt x="87" y="95"/>
                      <a:pt x="81" y="97"/>
                      <a:pt x="82" y="103"/>
                    </a:cubicBezTo>
                    <a:cubicBezTo>
                      <a:pt x="82" y="103"/>
                      <a:pt x="88" y="109"/>
                      <a:pt x="86" y="117"/>
                    </a:cubicBezTo>
                    <a:cubicBezTo>
                      <a:pt x="86" y="117"/>
                      <a:pt x="86" y="119"/>
                      <a:pt x="83" y="119"/>
                    </a:cubicBezTo>
                    <a:cubicBezTo>
                      <a:pt x="83" y="119"/>
                      <a:pt x="82" y="119"/>
                      <a:pt x="79" y="120"/>
                    </a:cubicBezTo>
                    <a:cubicBezTo>
                      <a:pt x="79" y="85"/>
                      <a:pt x="79" y="85"/>
                      <a:pt x="79" y="85"/>
                    </a:cubicBezTo>
                    <a:cubicBezTo>
                      <a:pt x="83" y="81"/>
                      <a:pt x="89" y="76"/>
                      <a:pt x="89" y="76"/>
                    </a:cubicBezTo>
                    <a:cubicBezTo>
                      <a:pt x="90" y="73"/>
                      <a:pt x="97" y="64"/>
                      <a:pt x="97" y="64"/>
                    </a:cubicBezTo>
                    <a:cubicBezTo>
                      <a:pt x="98" y="63"/>
                      <a:pt x="97" y="59"/>
                      <a:pt x="97" y="59"/>
                    </a:cubicBezTo>
                    <a:cubicBezTo>
                      <a:pt x="97" y="57"/>
                      <a:pt x="88" y="51"/>
                      <a:pt x="88" y="51"/>
                    </a:cubicBezTo>
                    <a:cubicBezTo>
                      <a:pt x="87" y="50"/>
                      <a:pt x="83" y="50"/>
                      <a:pt x="79" y="49"/>
                    </a:cubicBezTo>
                    <a:lnTo>
                      <a:pt x="79" y="45"/>
                    </a:lnTo>
                    <a:close/>
                    <a:moveTo>
                      <a:pt x="33" y="51"/>
                    </a:moveTo>
                    <a:cubicBezTo>
                      <a:pt x="35" y="50"/>
                      <a:pt x="37" y="48"/>
                      <a:pt x="38" y="47"/>
                    </a:cubicBezTo>
                    <a:cubicBezTo>
                      <a:pt x="38" y="47"/>
                      <a:pt x="42" y="44"/>
                      <a:pt x="46" y="43"/>
                    </a:cubicBezTo>
                    <a:cubicBezTo>
                      <a:pt x="46" y="43"/>
                      <a:pt x="53" y="42"/>
                      <a:pt x="53" y="40"/>
                    </a:cubicBezTo>
                    <a:cubicBezTo>
                      <a:pt x="53" y="40"/>
                      <a:pt x="54" y="34"/>
                      <a:pt x="54" y="32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0"/>
                      <a:pt x="57" y="2"/>
                    </a:cubicBezTo>
                    <a:cubicBezTo>
                      <a:pt x="57" y="2"/>
                      <a:pt x="58" y="4"/>
                      <a:pt x="61" y="3"/>
                    </a:cubicBezTo>
                    <a:cubicBezTo>
                      <a:pt x="61" y="3"/>
                      <a:pt x="64" y="3"/>
                      <a:pt x="65" y="10"/>
                    </a:cubicBezTo>
                    <a:cubicBezTo>
                      <a:pt x="65" y="10"/>
                      <a:pt x="67" y="19"/>
                      <a:pt x="67" y="27"/>
                    </a:cubicBezTo>
                    <a:cubicBezTo>
                      <a:pt x="67" y="27"/>
                      <a:pt x="67" y="37"/>
                      <a:pt x="67" y="39"/>
                    </a:cubicBezTo>
                    <a:cubicBezTo>
                      <a:pt x="67" y="39"/>
                      <a:pt x="66" y="42"/>
                      <a:pt x="69" y="43"/>
                    </a:cubicBezTo>
                    <a:cubicBezTo>
                      <a:pt x="69" y="43"/>
                      <a:pt x="74" y="44"/>
                      <a:pt x="79" y="45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76" y="48"/>
                      <a:pt x="73" y="48"/>
                      <a:pt x="73" y="48"/>
                    </a:cubicBezTo>
                    <a:cubicBezTo>
                      <a:pt x="67" y="47"/>
                      <a:pt x="71" y="53"/>
                      <a:pt x="71" y="53"/>
                    </a:cubicBezTo>
                    <a:cubicBezTo>
                      <a:pt x="72" y="55"/>
                      <a:pt x="74" y="60"/>
                      <a:pt x="74" y="60"/>
                    </a:cubicBezTo>
                    <a:cubicBezTo>
                      <a:pt x="74" y="63"/>
                      <a:pt x="76" y="64"/>
                      <a:pt x="76" y="64"/>
                    </a:cubicBezTo>
                    <a:cubicBezTo>
                      <a:pt x="78" y="67"/>
                      <a:pt x="75" y="70"/>
                      <a:pt x="75" y="70"/>
                    </a:cubicBezTo>
                    <a:cubicBezTo>
                      <a:pt x="74" y="71"/>
                      <a:pt x="72" y="73"/>
                      <a:pt x="72" y="73"/>
                    </a:cubicBezTo>
                    <a:cubicBezTo>
                      <a:pt x="70" y="79"/>
                      <a:pt x="64" y="83"/>
                      <a:pt x="64" y="83"/>
                    </a:cubicBezTo>
                    <a:cubicBezTo>
                      <a:pt x="59" y="86"/>
                      <a:pt x="62" y="95"/>
                      <a:pt x="62" y="95"/>
                    </a:cubicBezTo>
                    <a:cubicBezTo>
                      <a:pt x="64" y="101"/>
                      <a:pt x="73" y="91"/>
                      <a:pt x="73" y="91"/>
                    </a:cubicBezTo>
                    <a:cubicBezTo>
                      <a:pt x="75" y="89"/>
                      <a:pt x="77" y="88"/>
                      <a:pt x="77" y="88"/>
                    </a:cubicBezTo>
                    <a:cubicBezTo>
                      <a:pt x="77" y="88"/>
                      <a:pt x="78" y="86"/>
                      <a:pt x="79" y="85"/>
                    </a:cubicBezTo>
                    <a:cubicBezTo>
                      <a:pt x="79" y="120"/>
                      <a:pt x="79" y="120"/>
                      <a:pt x="79" y="120"/>
                    </a:cubicBezTo>
                    <a:cubicBezTo>
                      <a:pt x="79" y="120"/>
                      <a:pt x="77" y="120"/>
                      <a:pt x="76" y="120"/>
                    </a:cubicBezTo>
                    <a:cubicBezTo>
                      <a:pt x="76" y="120"/>
                      <a:pt x="70" y="121"/>
                      <a:pt x="65" y="120"/>
                    </a:cubicBezTo>
                    <a:cubicBezTo>
                      <a:pt x="65" y="120"/>
                      <a:pt x="61" y="120"/>
                      <a:pt x="57" y="119"/>
                    </a:cubicBezTo>
                    <a:cubicBezTo>
                      <a:pt x="57" y="119"/>
                      <a:pt x="56" y="118"/>
                      <a:pt x="54" y="119"/>
                    </a:cubicBezTo>
                    <a:cubicBezTo>
                      <a:pt x="54" y="119"/>
                      <a:pt x="44" y="127"/>
                      <a:pt x="36" y="118"/>
                    </a:cubicBezTo>
                    <a:cubicBezTo>
                      <a:pt x="36" y="118"/>
                      <a:pt x="34" y="116"/>
                      <a:pt x="33" y="115"/>
                    </a:cubicBezTo>
                    <a:cubicBezTo>
                      <a:pt x="33" y="108"/>
                      <a:pt x="33" y="108"/>
                      <a:pt x="33" y="108"/>
                    </a:cubicBezTo>
                    <a:cubicBezTo>
                      <a:pt x="34" y="109"/>
                      <a:pt x="36" y="109"/>
                      <a:pt x="38" y="109"/>
                    </a:cubicBezTo>
                    <a:cubicBezTo>
                      <a:pt x="45" y="109"/>
                      <a:pt x="46" y="103"/>
                      <a:pt x="46" y="103"/>
                    </a:cubicBezTo>
                    <a:cubicBezTo>
                      <a:pt x="45" y="101"/>
                      <a:pt x="49" y="98"/>
                      <a:pt x="49" y="98"/>
                    </a:cubicBezTo>
                    <a:cubicBezTo>
                      <a:pt x="51" y="96"/>
                      <a:pt x="51" y="94"/>
                      <a:pt x="51" y="94"/>
                    </a:cubicBezTo>
                    <a:cubicBezTo>
                      <a:pt x="50" y="91"/>
                      <a:pt x="50" y="84"/>
                      <a:pt x="50" y="84"/>
                    </a:cubicBezTo>
                    <a:cubicBezTo>
                      <a:pt x="47" y="82"/>
                      <a:pt x="41" y="75"/>
                      <a:pt x="41" y="75"/>
                    </a:cubicBezTo>
                    <a:cubicBezTo>
                      <a:pt x="37" y="67"/>
                      <a:pt x="43" y="67"/>
                      <a:pt x="43" y="67"/>
                    </a:cubicBezTo>
                    <a:cubicBezTo>
                      <a:pt x="46" y="68"/>
                      <a:pt x="47" y="67"/>
                      <a:pt x="47" y="67"/>
                    </a:cubicBezTo>
                    <a:cubicBezTo>
                      <a:pt x="51" y="67"/>
                      <a:pt x="51" y="61"/>
                      <a:pt x="51" y="61"/>
                    </a:cubicBezTo>
                    <a:cubicBezTo>
                      <a:pt x="51" y="58"/>
                      <a:pt x="52" y="56"/>
                      <a:pt x="52" y="56"/>
                    </a:cubicBezTo>
                    <a:cubicBezTo>
                      <a:pt x="54" y="50"/>
                      <a:pt x="53" y="50"/>
                      <a:pt x="53" y="50"/>
                    </a:cubicBezTo>
                    <a:cubicBezTo>
                      <a:pt x="50" y="45"/>
                      <a:pt x="47" y="50"/>
                      <a:pt x="47" y="50"/>
                    </a:cubicBezTo>
                    <a:cubicBezTo>
                      <a:pt x="45" y="53"/>
                      <a:pt x="35" y="59"/>
                      <a:pt x="35" y="59"/>
                    </a:cubicBezTo>
                    <a:cubicBezTo>
                      <a:pt x="34" y="59"/>
                      <a:pt x="33" y="60"/>
                      <a:pt x="33" y="60"/>
                    </a:cubicBezTo>
                    <a:lnTo>
                      <a:pt x="33" y="51"/>
                    </a:lnTo>
                    <a:close/>
                    <a:moveTo>
                      <a:pt x="3" y="82"/>
                    </a:moveTo>
                    <a:cubicBezTo>
                      <a:pt x="3" y="82"/>
                      <a:pt x="0" y="81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7"/>
                      <a:pt x="0" y="77"/>
                      <a:pt x="0" y="76"/>
                    </a:cubicBezTo>
                    <a:cubicBezTo>
                      <a:pt x="0" y="76"/>
                      <a:pt x="0" y="74"/>
                      <a:pt x="5" y="69"/>
                    </a:cubicBezTo>
                    <a:cubicBezTo>
                      <a:pt x="5" y="69"/>
                      <a:pt x="9" y="65"/>
                      <a:pt x="13" y="63"/>
                    </a:cubicBezTo>
                    <a:cubicBezTo>
                      <a:pt x="13" y="63"/>
                      <a:pt x="22" y="57"/>
                      <a:pt x="28" y="55"/>
                    </a:cubicBezTo>
                    <a:cubicBezTo>
                      <a:pt x="28" y="55"/>
                      <a:pt x="30" y="53"/>
                      <a:pt x="33" y="51"/>
                    </a:cubicBezTo>
                    <a:cubicBezTo>
                      <a:pt x="33" y="60"/>
                      <a:pt x="33" y="60"/>
                      <a:pt x="33" y="60"/>
                    </a:cubicBezTo>
                    <a:cubicBezTo>
                      <a:pt x="31" y="62"/>
                      <a:pt x="30" y="63"/>
                      <a:pt x="30" y="63"/>
                    </a:cubicBezTo>
                    <a:cubicBezTo>
                      <a:pt x="26" y="62"/>
                      <a:pt x="22" y="65"/>
                      <a:pt x="22" y="65"/>
                    </a:cubicBezTo>
                    <a:cubicBezTo>
                      <a:pt x="17" y="67"/>
                      <a:pt x="18" y="69"/>
                      <a:pt x="18" y="69"/>
                    </a:cubicBezTo>
                    <a:cubicBezTo>
                      <a:pt x="17" y="72"/>
                      <a:pt x="14" y="78"/>
                      <a:pt x="14" y="78"/>
                    </a:cubicBezTo>
                    <a:cubicBezTo>
                      <a:pt x="13" y="79"/>
                      <a:pt x="12" y="84"/>
                      <a:pt x="12" y="86"/>
                    </a:cubicBezTo>
                    <a:cubicBezTo>
                      <a:pt x="12" y="86"/>
                      <a:pt x="14" y="92"/>
                      <a:pt x="14" y="92"/>
                    </a:cubicBezTo>
                    <a:cubicBezTo>
                      <a:pt x="16" y="97"/>
                      <a:pt x="26" y="106"/>
                      <a:pt x="26" y="106"/>
                    </a:cubicBezTo>
                    <a:cubicBezTo>
                      <a:pt x="28" y="107"/>
                      <a:pt x="30" y="108"/>
                      <a:pt x="33" y="108"/>
                    </a:cubicBezTo>
                    <a:cubicBezTo>
                      <a:pt x="33" y="115"/>
                      <a:pt x="33" y="115"/>
                      <a:pt x="33" y="115"/>
                    </a:cubicBezTo>
                    <a:cubicBezTo>
                      <a:pt x="31" y="113"/>
                      <a:pt x="29" y="111"/>
                      <a:pt x="27" y="111"/>
                    </a:cubicBezTo>
                    <a:cubicBezTo>
                      <a:pt x="27" y="111"/>
                      <a:pt x="17" y="102"/>
                      <a:pt x="13" y="98"/>
                    </a:cubicBezTo>
                    <a:cubicBezTo>
                      <a:pt x="13" y="98"/>
                      <a:pt x="7" y="92"/>
                      <a:pt x="7" y="87"/>
                    </a:cubicBezTo>
                    <a:cubicBezTo>
                      <a:pt x="7" y="87"/>
                      <a:pt x="6" y="82"/>
                      <a:pt x="3" y="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9" name="Freeform 18">
                <a:extLst>
                  <a:ext uri="{FF2B5EF4-FFF2-40B4-BE49-F238E27FC236}">
                    <a16:creationId xmlns="" xmlns:a16="http://schemas.microsoft.com/office/drawing/2014/main" id="{3BA4C66A-5734-6844-B963-9ABEAF7E6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954"/>
                <a:ext cx="212" cy="261"/>
              </a:xfrm>
              <a:custGeom>
                <a:avLst/>
                <a:gdLst>
                  <a:gd name="T0" fmla="*/ 92 w 111"/>
                  <a:gd name="T1" fmla="*/ 4 h 135"/>
                  <a:gd name="T2" fmla="*/ 108 w 111"/>
                  <a:gd name="T3" fmla="*/ 13 h 135"/>
                  <a:gd name="T4" fmla="*/ 106 w 111"/>
                  <a:gd name="T5" fmla="*/ 20 h 135"/>
                  <a:gd name="T6" fmla="*/ 98 w 111"/>
                  <a:gd name="T7" fmla="*/ 25 h 135"/>
                  <a:gd name="T8" fmla="*/ 93 w 111"/>
                  <a:gd name="T9" fmla="*/ 28 h 135"/>
                  <a:gd name="T10" fmla="*/ 68 w 111"/>
                  <a:gd name="T11" fmla="*/ 65 h 135"/>
                  <a:gd name="T12" fmla="*/ 48 w 111"/>
                  <a:gd name="T13" fmla="*/ 97 h 135"/>
                  <a:gd name="T14" fmla="*/ 27 w 111"/>
                  <a:gd name="T15" fmla="*/ 124 h 135"/>
                  <a:gd name="T16" fmla="*/ 23 w 111"/>
                  <a:gd name="T17" fmla="*/ 128 h 135"/>
                  <a:gd name="T18" fmla="*/ 20 w 111"/>
                  <a:gd name="T19" fmla="*/ 132 h 135"/>
                  <a:gd name="T20" fmla="*/ 13 w 111"/>
                  <a:gd name="T21" fmla="*/ 135 h 135"/>
                  <a:gd name="T22" fmla="*/ 8 w 111"/>
                  <a:gd name="T23" fmla="*/ 134 h 135"/>
                  <a:gd name="T24" fmla="*/ 3 w 111"/>
                  <a:gd name="T25" fmla="*/ 134 h 135"/>
                  <a:gd name="T26" fmla="*/ 4 w 111"/>
                  <a:gd name="T27" fmla="*/ 132 h 135"/>
                  <a:gd name="T28" fmla="*/ 6 w 111"/>
                  <a:gd name="T29" fmla="*/ 130 h 135"/>
                  <a:gd name="T30" fmla="*/ 8 w 111"/>
                  <a:gd name="T31" fmla="*/ 129 h 135"/>
                  <a:gd name="T32" fmla="*/ 9 w 111"/>
                  <a:gd name="T33" fmla="*/ 128 h 135"/>
                  <a:gd name="T34" fmla="*/ 11 w 111"/>
                  <a:gd name="T35" fmla="*/ 125 h 135"/>
                  <a:gd name="T36" fmla="*/ 13 w 111"/>
                  <a:gd name="T37" fmla="*/ 123 h 135"/>
                  <a:gd name="T38" fmla="*/ 31 w 111"/>
                  <a:gd name="T39" fmla="*/ 102 h 135"/>
                  <a:gd name="T40" fmla="*/ 48 w 111"/>
                  <a:gd name="T41" fmla="*/ 77 h 135"/>
                  <a:gd name="T42" fmla="*/ 58 w 111"/>
                  <a:gd name="T43" fmla="*/ 61 h 135"/>
                  <a:gd name="T44" fmla="*/ 78 w 111"/>
                  <a:gd name="T45" fmla="*/ 28 h 135"/>
                  <a:gd name="T46" fmla="*/ 58 w 111"/>
                  <a:gd name="T47" fmla="*/ 17 h 135"/>
                  <a:gd name="T48" fmla="*/ 61 w 111"/>
                  <a:gd name="T49" fmla="*/ 16 h 135"/>
                  <a:gd name="T50" fmla="*/ 81 w 111"/>
                  <a:gd name="T51" fmla="*/ 13 h 135"/>
                  <a:gd name="T52" fmla="*/ 92 w 111"/>
                  <a:gd name="T53" fmla="*/ 4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1" h="135">
                    <a:moveTo>
                      <a:pt x="92" y="4"/>
                    </a:moveTo>
                    <a:cubicBezTo>
                      <a:pt x="92" y="4"/>
                      <a:pt x="100" y="0"/>
                      <a:pt x="108" y="13"/>
                    </a:cubicBezTo>
                    <a:cubicBezTo>
                      <a:pt x="108" y="13"/>
                      <a:pt x="111" y="20"/>
                      <a:pt x="106" y="20"/>
                    </a:cubicBezTo>
                    <a:cubicBezTo>
                      <a:pt x="106" y="20"/>
                      <a:pt x="102" y="21"/>
                      <a:pt x="98" y="25"/>
                    </a:cubicBezTo>
                    <a:cubicBezTo>
                      <a:pt x="97" y="25"/>
                      <a:pt x="94" y="25"/>
                      <a:pt x="93" y="28"/>
                    </a:cubicBezTo>
                    <a:cubicBezTo>
                      <a:pt x="93" y="28"/>
                      <a:pt x="85" y="42"/>
                      <a:pt x="68" y="65"/>
                    </a:cubicBezTo>
                    <a:cubicBezTo>
                      <a:pt x="68" y="65"/>
                      <a:pt x="59" y="77"/>
                      <a:pt x="48" y="97"/>
                    </a:cubicBezTo>
                    <a:cubicBezTo>
                      <a:pt x="48" y="97"/>
                      <a:pt x="40" y="113"/>
                      <a:pt x="27" y="124"/>
                    </a:cubicBezTo>
                    <a:cubicBezTo>
                      <a:pt x="27" y="124"/>
                      <a:pt x="23" y="127"/>
                      <a:pt x="23" y="128"/>
                    </a:cubicBezTo>
                    <a:cubicBezTo>
                      <a:pt x="23" y="128"/>
                      <a:pt x="22" y="130"/>
                      <a:pt x="20" y="132"/>
                    </a:cubicBezTo>
                    <a:cubicBezTo>
                      <a:pt x="20" y="132"/>
                      <a:pt x="17" y="135"/>
                      <a:pt x="13" y="135"/>
                    </a:cubicBezTo>
                    <a:cubicBezTo>
                      <a:pt x="13" y="135"/>
                      <a:pt x="10" y="134"/>
                      <a:pt x="8" y="134"/>
                    </a:cubicBezTo>
                    <a:cubicBezTo>
                      <a:pt x="8" y="134"/>
                      <a:pt x="5" y="134"/>
                      <a:pt x="3" y="134"/>
                    </a:cubicBezTo>
                    <a:cubicBezTo>
                      <a:pt x="3" y="134"/>
                      <a:pt x="0" y="135"/>
                      <a:pt x="4" y="132"/>
                    </a:cubicBezTo>
                    <a:cubicBezTo>
                      <a:pt x="4" y="132"/>
                      <a:pt x="4" y="131"/>
                      <a:pt x="6" y="130"/>
                    </a:cubicBezTo>
                    <a:cubicBezTo>
                      <a:pt x="6" y="130"/>
                      <a:pt x="7" y="130"/>
                      <a:pt x="8" y="129"/>
                    </a:cubicBezTo>
                    <a:cubicBezTo>
                      <a:pt x="8" y="129"/>
                      <a:pt x="7" y="128"/>
                      <a:pt x="9" y="128"/>
                    </a:cubicBezTo>
                    <a:cubicBezTo>
                      <a:pt x="9" y="128"/>
                      <a:pt x="11" y="129"/>
                      <a:pt x="11" y="125"/>
                    </a:cubicBezTo>
                    <a:cubicBezTo>
                      <a:pt x="11" y="125"/>
                      <a:pt x="11" y="124"/>
                      <a:pt x="13" y="123"/>
                    </a:cubicBezTo>
                    <a:cubicBezTo>
                      <a:pt x="13" y="123"/>
                      <a:pt x="19" y="118"/>
                      <a:pt x="31" y="102"/>
                    </a:cubicBezTo>
                    <a:cubicBezTo>
                      <a:pt x="31" y="102"/>
                      <a:pt x="42" y="89"/>
                      <a:pt x="48" y="77"/>
                    </a:cubicBezTo>
                    <a:cubicBezTo>
                      <a:pt x="48" y="77"/>
                      <a:pt x="53" y="69"/>
                      <a:pt x="58" y="61"/>
                    </a:cubicBezTo>
                    <a:cubicBezTo>
                      <a:pt x="58" y="61"/>
                      <a:pt x="75" y="34"/>
                      <a:pt x="78" y="28"/>
                    </a:cubicBezTo>
                    <a:cubicBezTo>
                      <a:pt x="78" y="28"/>
                      <a:pt x="59" y="25"/>
                      <a:pt x="58" y="17"/>
                    </a:cubicBezTo>
                    <a:cubicBezTo>
                      <a:pt x="58" y="17"/>
                      <a:pt x="58" y="14"/>
                      <a:pt x="61" y="16"/>
                    </a:cubicBezTo>
                    <a:cubicBezTo>
                      <a:pt x="61" y="16"/>
                      <a:pt x="70" y="20"/>
                      <a:pt x="81" y="13"/>
                    </a:cubicBezTo>
                    <a:cubicBezTo>
                      <a:pt x="81" y="13"/>
                      <a:pt x="87" y="11"/>
                      <a:pt x="9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0" name="Freeform 19">
                <a:extLst>
                  <a:ext uri="{FF2B5EF4-FFF2-40B4-BE49-F238E27FC236}">
                    <a16:creationId xmlns="" xmlns:a16="http://schemas.microsoft.com/office/drawing/2014/main" id="{A5BFE88A-39B1-D143-AFD9-F888F310A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93"/>
                <a:ext cx="158" cy="118"/>
              </a:xfrm>
              <a:custGeom>
                <a:avLst/>
                <a:gdLst>
                  <a:gd name="T0" fmla="*/ 11 w 83"/>
                  <a:gd name="T1" fmla="*/ 29 h 61"/>
                  <a:gd name="T2" fmla="*/ 4 w 83"/>
                  <a:gd name="T3" fmla="*/ 21 h 61"/>
                  <a:gd name="T4" fmla="*/ 20 w 83"/>
                  <a:gd name="T5" fmla="*/ 27 h 61"/>
                  <a:gd name="T6" fmla="*/ 23 w 83"/>
                  <a:gd name="T7" fmla="*/ 33 h 61"/>
                  <a:gd name="T8" fmla="*/ 33 w 83"/>
                  <a:gd name="T9" fmla="*/ 46 h 61"/>
                  <a:gd name="T10" fmla="*/ 34 w 83"/>
                  <a:gd name="T11" fmla="*/ 44 h 61"/>
                  <a:gd name="T12" fmla="*/ 34 w 83"/>
                  <a:gd name="T13" fmla="*/ 39 h 61"/>
                  <a:gd name="T14" fmla="*/ 38 w 83"/>
                  <a:gd name="T15" fmla="*/ 36 h 61"/>
                  <a:gd name="T16" fmla="*/ 40 w 83"/>
                  <a:gd name="T17" fmla="*/ 35 h 61"/>
                  <a:gd name="T18" fmla="*/ 47 w 83"/>
                  <a:gd name="T19" fmla="*/ 26 h 61"/>
                  <a:gd name="T20" fmla="*/ 47 w 83"/>
                  <a:gd name="T21" fmla="*/ 19 h 61"/>
                  <a:gd name="T22" fmla="*/ 37 w 83"/>
                  <a:gd name="T23" fmla="*/ 13 h 61"/>
                  <a:gd name="T24" fmla="*/ 35 w 83"/>
                  <a:gd name="T25" fmla="*/ 11 h 61"/>
                  <a:gd name="T26" fmla="*/ 42 w 83"/>
                  <a:gd name="T27" fmla="*/ 10 h 61"/>
                  <a:gd name="T28" fmla="*/ 55 w 83"/>
                  <a:gd name="T29" fmla="*/ 4 h 61"/>
                  <a:gd name="T30" fmla="*/ 59 w 83"/>
                  <a:gd name="T31" fmla="*/ 1 h 61"/>
                  <a:gd name="T32" fmla="*/ 68 w 83"/>
                  <a:gd name="T33" fmla="*/ 3 h 61"/>
                  <a:gd name="T34" fmla="*/ 81 w 83"/>
                  <a:gd name="T35" fmla="*/ 15 h 61"/>
                  <a:gd name="T36" fmla="*/ 82 w 83"/>
                  <a:gd name="T37" fmla="*/ 18 h 61"/>
                  <a:gd name="T38" fmla="*/ 78 w 83"/>
                  <a:gd name="T39" fmla="*/ 23 h 61"/>
                  <a:gd name="T40" fmla="*/ 66 w 83"/>
                  <a:gd name="T41" fmla="*/ 34 h 61"/>
                  <a:gd name="T42" fmla="*/ 64 w 83"/>
                  <a:gd name="T43" fmla="*/ 46 h 61"/>
                  <a:gd name="T44" fmla="*/ 62 w 83"/>
                  <a:gd name="T45" fmla="*/ 53 h 61"/>
                  <a:gd name="T46" fmla="*/ 55 w 83"/>
                  <a:gd name="T47" fmla="*/ 55 h 61"/>
                  <a:gd name="T48" fmla="*/ 46 w 83"/>
                  <a:gd name="T49" fmla="*/ 59 h 61"/>
                  <a:gd name="T50" fmla="*/ 43 w 83"/>
                  <a:gd name="T51" fmla="*/ 59 h 61"/>
                  <a:gd name="T52" fmla="*/ 40 w 83"/>
                  <a:gd name="T53" fmla="*/ 58 h 61"/>
                  <a:gd name="T54" fmla="*/ 38 w 83"/>
                  <a:gd name="T55" fmla="*/ 55 h 61"/>
                  <a:gd name="T56" fmla="*/ 33 w 83"/>
                  <a:gd name="T57" fmla="*/ 51 h 61"/>
                  <a:gd name="T58" fmla="*/ 29 w 83"/>
                  <a:gd name="T59" fmla="*/ 49 h 61"/>
                  <a:gd name="T60" fmla="*/ 20 w 83"/>
                  <a:gd name="T61" fmla="*/ 35 h 61"/>
                  <a:gd name="T62" fmla="*/ 11 w 83"/>
                  <a:gd name="T63" fmla="*/ 2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3" h="61">
                    <a:moveTo>
                      <a:pt x="11" y="29"/>
                    </a:moveTo>
                    <a:cubicBezTo>
                      <a:pt x="11" y="29"/>
                      <a:pt x="0" y="23"/>
                      <a:pt x="4" y="21"/>
                    </a:cubicBezTo>
                    <a:cubicBezTo>
                      <a:pt x="4" y="21"/>
                      <a:pt x="12" y="18"/>
                      <a:pt x="20" y="27"/>
                    </a:cubicBezTo>
                    <a:cubicBezTo>
                      <a:pt x="20" y="27"/>
                      <a:pt x="21" y="30"/>
                      <a:pt x="23" y="33"/>
                    </a:cubicBezTo>
                    <a:cubicBezTo>
                      <a:pt x="23" y="33"/>
                      <a:pt x="24" y="36"/>
                      <a:pt x="33" y="46"/>
                    </a:cubicBezTo>
                    <a:cubicBezTo>
                      <a:pt x="33" y="46"/>
                      <a:pt x="34" y="47"/>
                      <a:pt x="34" y="44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6" y="35"/>
                      <a:pt x="38" y="36"/>
                    </a:cubicBezTo>
                    <a:cubicBezTo>
                      <a:pt x="38" y="36"/>
                      <a:pt x="39" y="37"/>
                      <a:pt x="40" y="35"/>
                    </a:cubicBezTo>
                    <a:cubicBezTo>
                      <a:pt x="40" y="35"/>
                      <a:pt x="45" y="31"/>
                      <a:pt x="47" y="26"/>
                    </a:cubicBezTo>
                    <a:cubicBezTo>
                      <a:pt x="47" y="26"/>
                      <a:pt x="50" y="21"/>
                      <a:pt x="47" y="19"/>
                    </a:cubicBezTo>
                    <a:cubicBezTo>
                      <a:pt x="47" y="19"/>
                      <a:pt x="40" y="15"/>
                      <a:pt x="37" y="13"/>
                    </a:cubicBezTo>
                    <a:cubicBezTo>
                      <a:pt x="37" y="13"/>
                      <a:pt x="33" y="12"/>
                      <a:pt x="35" y="11"/>
                    </a:cubicBezTo>
                    <a:cubicBezTo>
                      <a:pt x="35" y="11"/>
                      <a:pt x="37" y="10"/>
                      <a:pt x="42" y="10"/>
                    </a:cubicBezTo>
                    <a:cubicBezTo>
                      <a:pt x="42" y="10"/>
                      <a:pt x="53" y="8"/>
                      <a:pt x="55" y="4"/>
                    </a:cubicBezTo>
                    <a:cubicBezTo>
                      <a:pt x="55" y="4"/>
                      <a:pt x="56" y="0"/>
                      <a:pt x="59" y="1"/>
                    </a:cubicBezTo>
                    <a:cubicBezTo>
                      <a:pt x="59" y="1"/>
                      <a:pt x="65" y="4"/>
                      <a:pt x="68" y="3"/>
                    </a:cubicBezTo>
                    <a:cubicBezTo>
                      <a:pt x="68" y="3"/>
                      <a:pt x="79" y="3"/>
                      <a:pt x="81" y="15"/>
                    </a:cubicBezTo>
                    <a:cubicBezTo>
                      <a:pt x="81" y="15"/>
                      <a:pt x="81" y="17"/>
                      <a:pt x="82" y="18"/>
                    </a:cubicBezTo>
                    <a:cubicBezTo>
                      <a:pt x="82" y="18"/>
                      <a:pt x="83" y="22"/>
                      <a:pt x="78" y="23"/>
                    </a:cubicBezTo>
                    <a:cubicBezTo>
                      <a:pt x="78" y="23"/>
                      <a:pt x="68" y="30"/>
                      <a:pt x="66" y="34"/>
                    </a:cubicBezTo>
                    <a:cubicBezTo>
                      <a:pt x="66" y="34"/>
                      <a:pt x="62" y="42"/>
                      <a:pt x="64" y="46"/>
                    </a:cubicBezTo>
                    <a:cubicBezTo>
                      <a:pt x="64" y="46"/>
                      <a:pt x="66" y="51"/>
                      <a:pt x="62" y="53"/>
                    </a:cubicBezTo>
                    <a:cubicBezTo>
                      <a:pt x="62" y="53"/>
                      <a:pt x="59" y="55"/>
                      <a:pt x="55" y="55"/>
                    </a:cubicBezTo>
                    <a:cubicBezTo>
                      <a:pt x="55" y="55"/>
                      <a:pt x="50" y="54"/>
                      <a:pt x="46" y="59"/>
                    </a:cubicBezTo>
                    <a:cubicBezTo>
                      <a:pt x="46" y="59"/>
                      <a:pt x="46" y="61"/>
                      <a:pt x="43" y="59"/>
                    </a:cubicBezTo>
                    <a:cubicBezTo>
                      <a:pt x="43" y="59"/>
                      <a:pt x="43" y="58"/>
                      <a:pt x="40" y="58"/>
                    </a:cubicBezTo>
                    <a:cubicBezTo>
                      <a:pt x="40" y="58"/>
                      <a:pt x="38" y="58"/>
                      <a:pt x="38" y="55"/>
                    </a:cubicBezTo>
                    <a:cubicBezTo>
                      <a:pt x="38" y="55"/>
                      <a:pt x="37" y="52"/>
                      <a:pt x="33" y="51"/>
                    </a:cubicBezTo>
                    <a:cubicBezTo>
                      <a:pt x="33" y="51"/>
                      <a:pt x="31" y="52"/>
                      <a:pt x="29" y="49"/>
                    </a:cubicBezTo>
                    <a:cubicBezTo>
                      <a:pt x="29" y="49"/>
                      <a:pt x="23" y="39"/>
                      <a:pt x="20" y="35"/>
                    </a:cubicBezTo>
                    <a:cubicBezTo>
                      <a:pt x="20" y="35"/>
                      <a:pt x="16" y="30"/>
                      <a:pt x="1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1" name="Freeform 20">
                <a:extLst>
                  <a:ext uri="{FF2B5EF4-FFF2-40B4-BE49-F238E27FC236}">
                    <a16:creationId xmlns="" xmlns:a16="http://schemas.microsoft.com/office/drawing/2014/main" id="{6017E3F1-79AA-FB4C-A334-ABF02186E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116"/>
                <a:ext cx="19" cy="97"/>
              </a:xfrm>
              <a:custGeom>
                <a:avLst/>
                <a:gdLst>
                  <a:gd name="T0" fmla="*/ 10 w 10"/>
                  <a:gd name="T1" fmla="*/ 50 h 50"/>
                  <a:gd name="T2" fmla="*/ 6 w 10"/>
                  <a:gd name="T3" fmla="*/ 50 h 50"/>
                  <a:gd name="T4" fmla="*/ 0 w 10"/>
                  <a:gd name="T5" fmla="*/ 25 h 50"/>
                  <a:gd name="T6" fmla="*/ 6 w 10"/>
                  <a:gd name="T7" fmla="*/ 0 h 50"/>
                  <a:gd name="T8" fmla="*/ 10 w 10"/>
                  <a:gd name="T9" fmla="*/ 0 h 50"/>
                  <a:gd name="T10" fmla="*/ 4 w 10"/>
                  <a:gd name="T11" fmla="*/ 25 h 50"/>
                  <a:gd name="T12" fmla="*/ 10 w 10"/>
                  <a:gd name="T13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10" y="50"/>
                    </a:moveTo>
                    <a:cubicBezTo>
                      <a:pt x="6" y="50"/>
                      <a:pt x="6" y="50"/>
                      <a:pt x="6" y="50"/>
                    </a:cubicBezTo>
                    <a:cubicBezTo>
                      <a:pt x="2" y="43"/>
                      <a:pt x="0" y="35"/>
                      <a:pt x="0" y="25"/>
                    </a:cubicBezTo>
                    <a:cubicBezTo>
                      <a:pt x="0" y="15"/>
                      <a:pt x="2" y="7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8"/>
                      <a:pt x="4" y="16"/>
                      <a:pt x="4" y="25"/>
                    </a:cubicBezTo>
                    <a:cubicBezTo>
                      <a:pt x="4" y="35"/>
                      <a:pt x="6" y="43"/>
                      <a:pt x="10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2" name="Freeform 21">
                <a:extLst>
                  <a:ext uri="{FF2B5EF4-FFF2-40B4-BE49-F238E27FC236}">
                    <a16:creationId xmlns="" xmlns:a16="http://schemas.microsoft.com/office/drawing/2014/main" id="{B7BA8CFE-222F-454E-83CC-B9309C10CF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94" y="2116"/>
                <a:ext cx="95" cy="99"/>
              </a:xfrm>
              <a:custGeom>
                <a:avLst/>
                <a:gdLst>
                  <a:gd name="T0" fmla="*/ 15 w 50"/>
                  <a:gd name="T1" fmla="*/ 0 h 51"/>
                  <a:gd name="T2" fmla="*/ 19 w 50"/>
                  <a:gd name="T3" fmla="*/ 3 h 51"/>
                  <a:gd name="T4" fmla="*/ 16 w 50"/>
                  <a:gd name="T5" fmla="*/ 5 h 51"/>
                  <a:gd name="T6" fmla="*/ 14 w 50"/>
                  <a:gd name="T7" fmla="*/ 26 h 51"/>
                  <a:gd name="T8" fmla="*/ 14 w 50"/>
                  <a:gd name="T9" fmla="*/ 30 h 51"/>
                  <a:gd name="T10" fmla="*/ 11 w 50"/>
                  <a:gd name="T11" fmla="*/ 26 h 51"/>
                  <a:gd name="T12" fmla="*/ 8 w 50"/>
                  <a:gd name="T13" fmla="*/ 16 h 51"/>
                  <a:gd name="T14" fmla="*/ 0 w 50"/>
                  <a:gd name="T15" fmla="*/ 18 h 51"/>
                  <a:gd name="T16" fmla="*/ 25 w 50"/>
                  <a:gd name="T17" fmla="*/ 35 h 51"/>
                  <a:gd name="T18" fmla="*/ 24 w 50"/>
                  <a:gd name="T19" fmla="*/ 29 h 51"/>
                  <a:gd name="T20" fmla="*/ 29 w 50"/>
                  <a:gd name="T21" fmla="*/ 29 h 51"/>
                  <a:gd name="T22" fmla="*/ 28 w 50"/>
                  <a:gd name="T23" fmla="*/ 34 h 51"/>
                  <a:gd name="T24" fmla="*/ 46 w 50"/>
                  <a:gd name="T25" fmla="*/ 35 h 51"/>
                  <a:gd name="T26" fmla="*/ 50 w 50"/>
                  <a:gd name="T27" fmla="*/ 38 h 51"/>
                  <a:gd name="T28" fmla="*/ 46 w 50"/>
                  <a:gd name="T29" fmla="*/ 38 h 51"/>
                  <a:gd name="T30" fmla="*/ 28 w 50"/>
                  <a:gd name="T31" fmla="*/ 46 h 51"/>
                  <a:gd name="T32" fmla="*/ 28 w 50"/>
                  <a:gd name="T33" fmla="*/ 51 h 51"/>
                  <a:gd name="T34" fmla="*/ 25 w 50"/>
                  <a:gd name="T35" fmla="*/ 46 h 51"/>
                  <a:gd name="T36" fmla="*/ 6 w 50"/>
                  <a:gd name="T37" fmla="*/ 38 h 51"/>
                  <a:gd name="T38" fmla="*/ 2 w 50"/>
                  <a:gd name="T39" fmla="*/ 35 h 51"/>
                  <a:gd name="T40" fmla="*/ 27 w 50"/>
                  <a:gd name="T41" fmla="*/ 13 h 51"/>
                  <a:gd name="T42" fmla="*/ 27 w 50"/>
                  <a:gd name="T43" fmla="*/ 0 h 51"/>
                  <a:gd name="T44" fmla="*/ 32 w 50"/>
                  <a:gd name="T45" fmla="*/ 1 h 51"/>
                  <a:gd name="T46" fmla="*/ 31 w 50"/>
                  <a:gd name="T47" fmla="*/ 6 h 51"/>
                  <a:gd name="T48" fmla="*/ 44 w 50"/>
                  <a:gd name="T49" fmla="*/ 3 h 51"/>
                  <a:gd name="T50" fmla="*/ 47 w 50"/>
                  <a:gd name="T51" fmla="*/ 7 h 51"/>
                  <a:gd name="T52" fmla="*/ 41 w 50"/>
                  <a:gd name="T53" fmla="*/ 9 h 51"/>
                  <a:gd name="T54" fmla="*/ 31 w 50"/>
                  <a:gd name="T55" fmla="*/ 22 h 51"/>
                  <a:gd name="T56" fmla="*/ 46 w 50"/>
                  <a:gd name="T57" fmla="*/ 22 h 51"/>
                  <a:gd name="T58" fmla="*/ 50 w 50"/>
                  <a:gd name="T59" fmla="*/ 20 h 51"/>
                  <a:gd name="T60" fmla="*/ 49 w 50"/>
                  <a:gd name="T61" fmla="*/ 24 h 51"/>
                  <a:gd name="T62" fmla="*/ 32 w 50"/>
                  <a:gd name="T63" fmla="*/ 29 h 51"/>
                  <a:gd name="T64" fmla="*/ 27 w 50"/>
                  <a:gd name="T65" fmla="*/ 16 h 51"/>
                  <a:gd name="T66" fmla="*/ 18 w 50"/>
                  <a:gd name="T67" fmla="*/ 17 h 51"/>
                  <a:gd name="T68" fmla="*/ 27 w 50"/>
                  <a:gd name="T69" fmla="*/ 1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0" h="51">
                    <a:moveTo>
                      <a:pt x="0" y="18"/>
                    </a:moveTo>
                    <a:cubicBezTo>
                      <a:pt x="8" y="13"/>
                      <a:pt x="13" y="6"/>
                      <a:pt x="15" y="0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2"/>
                      <a:pt x="20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3"/>
                      <a:pt x="17" y="4"/>
                      <a:pt x="16" y="5"/>
                    </a:cubicBezTo>
                    <a:cubicBezTo>
                      <a:pt x="15" y="7"/>
                      <a:pt x="15" y="9"/>
                      <a:pt x="14" y="10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6"/>
                      <a:pt x="14" y="27"/>
                      <a:pt x="14" y="29"/>
                    </a:cubicBezTo>
                    <a:cubicBezTo>
                      <a:pt x="14" y="29"/>
                      <a:pt x="14" y="30"/>
                      <a:pt x="14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28"/>
                      <a:pt x="11" y="27"/>
                      <a:pt x="11" y="26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4"/>
                      <a:pt x="9" y="15"/>
                      <a:pt x="8" y="16"/>
                    </a:cubicBezTo>
                    <a:cubicBezTo>
                      <a:pt x="7" y="17"/>
                      <a:pt x="6" y="18"/>
                      <a:pt x="3" y="21"/>
                    </a:cubicBezTo>
                    <a:cubicBezTo>
                      <a:pt x="2" y="19"/>
                      <a:pt x="1" y="19"/>
                      <a:pt x="0" y="18"/>
                    </a:cubicBezTo>
                    <a:close/>
                    <a:moveTo>
                      <a:pt x="6" y="35"/>
                    </a:moveTo>
                    <a:cubicBezTo>
                      <a:pt x="25" y="35"/>
                      <a:pt x="25" y="35"/>
                      <a:pt x="25" y="35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33"/>
                      <a:pt x="24" y="31"/>
                      <a:pt x="24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8" y="30"/>
                      <a:pt x="28" y="32"/>
                      <a:pt x="28" y="34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46" y="35"/>
                      <a:pt x="46" y="35"/>
                      <a:pt x="46" y="35"/>
                    </a:cubicBezTo>
                    <a:cubicBezTo>
                      <a:pt x="47" y="35"/>
                      <a:pt x="48" y="35"/>
                      <a:pt x="50" y="35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50" y="38"/>
                      <a:pt x="49" y="38"/>
                      <a:pt x="48" y="38"/>
                    </a:cubicBezTo>
                    <a:cubicBezTo>
                      <a:pt x="48" y="38"/>
                      <a:pt x="47" y="38"/>
                      <a:pt x="46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8" y="47"/>
                      <a:pt x="28" y="48"/>
                      <a:pt x="28" y="49"/>
                    </a:cubicBezTo>
                    <a:cubicBezTo>
                      <a:pt x="28" y="50"/>
                      <a:pt x="28" y="50"/>
                      <a:pt x="28" y="51"/>
                    </a:cubicBezTo>
                    <a:cubicBezTo>
                      <a:pt x="24" y="51"/>
                      <a:pt x="24" y="51"/>
                      <a:pt x="24" y="51"/>
                    </a:cubicBezTo>
                    <a:cubicBezTo>
                      <a:pt x="24" y="48"/>
                      <a:pt x="25" y="47"/>
                      <a:pt x="25" y="46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5" y="38"/>
                      <a:pt x="3" y="38"/>
                      <a:pt x="2" y="38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3" y="35"/>
                      <a:pt x="4" y="35"/>
                      <a:pt x="6" y="35"/>
                    </a:cubicBezTo>
                    <a:close/>
                    <a:moveTo>
                      <a:pt x="27" y="13"/>
                    </a:move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3"/>
                      <a:pt x="27" y="0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3"/>
                      <a:pt x="31" y="6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6" y="9"/>
                      <a:pt x="40" y="6"/>
                      <a:pt x="44" y="3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8"/>
                      <a:pt x="46" y="8"/>
                      <a:pt x="46" y="8"/>
                    </a:cubicBezTo>
                    <a:cubicBezTo>
                      <a:pt x="44" y="8"/>
                      <a:pt x="42" y="9"/>
                      <a:pt x="41" y="9"/>
                    </a:cubicBezTo>
                    <a:cubicBezTo>
                      <a:pt x="39" y="11"/>
                      <a:pt x="36" y="13"/>
                      <a:pt x="31" y="15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0" y="25"/>
                      <a:pt x="32" y="26"/>
                      <a:pt x="38" y="26"/>
                    </a:cubicBezTo>
                    <a:cubicBezTo>
                      <a:pt x="43" y="26"/>
                      <a:pt x="46" y="25"/>
                      <a:pt x="46" y="22"/>
                    </a:cubicBezTo>
                    <a:cubicBezTo>
                      <a:pt x="46" y="21"/>
                      <a:pt x="46" y="20"/>
                      <a:pt x="46" y="19"/>
                    </a:cubicBezTo>
                    <a:cubicBezTo>
                      <a:pt x="48" y="20"/>
                      <a:pt x="49" y="20"/>
                      <a:pt x="50" y="20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2"/>
                      <a:pt x="50" y="23"/>
                      <a:pt x="49" y="24"/>
                    </a:cubicBezTo>
                    <a:cubicBezTo>
                      <a:pt x="48" y="27"/>
                      <a:pt x="45" y="29"/>
                      <a:pt x="40" y="29"/>
                    </a:cubicBezTo>
                    <a:cubicBezTo>
                      <a:pt x="35" y="29"/>
                      <a:pt x="33" y="29"/>
                      <a:pt x="32" y="29"/>
                    </a:cubicBezTo>
                    <a:cubicBezTo>
                      <a:pt x="29" y="28"/>
                      <a:pt x="27" y="27"/>
                      <a:pt x="27" y="24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7"/>
                      <a:pt x="22" y="18"/>
                      <a:pt x="20" y="19"/>
                    </a:cubicBezTo>
                    <a:cubicBezTo>
                      <a:pt x="19" y="19"/>
                      <a:pt x="18" y="18"/>
                      <a:pt x="18" y="17"/>
                    </a:cubicBezTo>
                    <a:cubicBezTo>
                      <a:pt x="17" y="17"/>
                      <a:pt x="17" y="16"/>
                      <a:pt x="17" y="16"/>
                    </a:cubicBezTo>
                    <a:cubicBezTo>
                      <a:pt x="20" y="16"/>
                      <a:pt x="23" y="15"/>
                      <a:pt x="27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3" name="Freeform 22">
                <a:extLst>
                  <a:ext uri="{FF2B5EF4-FFF2-40B4-BE49-F238E27FC236}">
                    <a16:creationId xmlns="" xmlns:a16="http://schemas.microsoft.com/office/drawing/2014/main" id="{A67304A4-1D8F-9C4A-8A6B-896D067D1B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03" y="2115"/>
                <a:ext cx="93" cy="100"/>
              </a:xfrm>
              <a:custGeom>
                <a:avLst/>
                <a:gdLst>
                  <a:gd name="T0" fmla="*/ 19 w 49"/>
                  <a:gd name="T1" fmla="*/ 0 h 52"/>
                  <a:gd name="T2" fmla="*/ 22 w 49"/>
                  <a:gd name="T3" fmla="*/ 1 h 52"/>
                  <a:gd name="T4" fmla="*/ 23 w 49"/>
                  <a:gd name="T5" fmla="*/ 1 h 52"/>
                  <a:gd name="T6" fmla="*/ 22 w 49"/>
                  <a:gd name="T7" fmla="*/ 2 h 52"/>
                  <a:gd name="T8" fmla="*/ 21 w 49"/>
                  <a:gd name="T9" fmla="*/ 4 h 52"/>
                  <a:gd name="T10" fmla="*/ 20 w 49"/>
                  <a:gd name="T11" fmla="*/ 6 h 52"/>
                  <a:gd name="T12" fmla="*/ 19 w 49"/>
                  <a:gd name="T13" fmla="*/ 9 h 52"/>
                  <a:gd name="T14" fmla="*/ 44 w 49"/>
                  <a:gd name="T15" fmla="*/ 9 h 52"/>
                  <a:gd name="T16" fmla="*/ 47 w 49"/>
                  <a:gd name="T17" fmla="*/ 8 h 52"/>
                  <a:gd name="T18" fmla="*/ 49 w 49"/>
                  <a:gd name="T19" fmla="*/ 8 h 52"/>
                  <a:gd name="T20" fmla="*/ 49 w 49"/>
                  <a:gd name="T21" fmla="*/ 12 h 52"/>
                  <a:gd name="T22" fmla="*/ 47 w 49"/>
                  <a:gd name="T23" fmla="*/ 11 h 52"/>
                  <a:gd name="T24" fmla="*/ 44 w 49"/>
                  <a:gd name="T25" fmla="*/ 11 h 52"/>
                  <a:gd name="T26" fmla="*/ 18 w 49"/>
                  <a:gd name="T27" fmla="*/ 11 h 52"/>
                  <a:gd name="T28" fmla="*/ 11 w 49"/>
                  <a:gd name="T29" fmla="*/ 25 h 52"/>
                  <a:gd name="T30" fmla="*/ 24 w 49"/>
                  <a:gd name="T31" fmla="*/ 25 h 52"/>
                  <a:gd name="T32" fmla="*/ 24 w 49"/>
                  <a:gd name="T33" fmla="*/ 21 h 52"/>
                  <a:gd name="T34" fmla="*/ 24 w 49"/>
                  <a:gd name="T35" fmla="*/ 16 h 52"/>
                  <a:gd name="T36" fmla="*/ 28 w 49"/>
                  <a:gd name="T37" fmla="*/ 16 h 52"/>
                  <a:gd name="T38" fmla="*/ 28 w 49"/>
                  <a:gd name="T39" fmla="*/ 17 h 52"/>
                  <a:gd name="T40" fmla="*/ 28 w 49"/>
                  <a:gd name="T41" fmla="*/ 17 h 52"/>
                  <a:gd name="T42" fmla="*/ 27 w 49"/>
                  <a:gd name="T43" fmla="*/ 21 h 52"/>
                  <a:gd name="T44" fmla="*/ 27 w 49"/>
                  <a:gd name="T45" fmla="*/ 25 h 52"/>
                  <a:gd name="T46" fmla="*/ 39 w 49"/>
                  <a:gd name="T47" fmla="*/ 25 h 52"/>
                  <a:gd name="T48" fmla="*/ 44 w 49"/>
                  <a:gd name="T49" fmla="*/ 25 h 52"/>
                  <a:gd name="T50" fmla="*/ 44 w 49"/>
                  <a:gd name="T51" fmla="*/ 28 h 52"/>
                  <a:gd name="T52" fmla="*/ 39 w 49"/>
                  <a:gd name="T53" fmla="*/ 28 h 52"/>
                  <a:gd name="T54" fmla="*/ 27 w 49"/>
                  <a:gd name="T55" fmla="*/ 28 h 52"/>
                  <a:gd name="T56" fmla="*/ 27 w 49"/>
                  <a:gd name="T57" fmla="*/ 47 h 52"/>
                  <a:gd name="T58" fmla="*/ 19 w 49"/>
                  <a:gd name="T59" fmla="*/ 52 h 52"/>
                  <a:gd name="T60" fmla="*/ 17 w 49"/>
                  <a:gd name="T61" fmla="*/ 47 h 52"/>
                  <a:gd name="T62" fmla="*/ 24 w 49"/>
                  <a:gd name="T63" fmla="*/ 46 h 52"/>
                  <a:gd name="T64" fmla="*/ 24 w 49"/>
                  <a:gd name="T65" fmla="*/ 28 h 52"/>
                  <a:gd name="T66" fmla="*/ 11 w 49"/>
                  <a:gd name="T67" fmla="*/ 28 h 52"/>
                  <a:gd name="T68" fmla="*/ 8 w 49"/>
                  <a:gd name="T69" fmla="*/ 29 h 52"/>
                  <a:gd name="T70" fmla="*/ 6 w 49"/>
                  <a:gd name="T71" fmla="*/ 25 h 52"/>
                  <a:gd name="T72" fmla="*/ 9 w 49"/>
                  <a:gd name="T73" fmla="*/ 22 h 52"/>
                  <a:gd name="T74" fmla="*/ 14 w 49"/>
                  <a:gd name="T75" fmla="*/ 11 h 52"/>
                  <a:gd name="T76" fmla="*/ 4 w 49"/>
                  <a:gd name="T77" fmla="*/ 11 h 52"/>
                  <a:gd name="T78" fmla="*/ 1 w 49"/>
                  <a:gd name="T79" fmla="*/ 11 h 52"/>
                  <a:gd name="T80" fmla="*/ 0 w 49"/>
                  <a:gd name="T81" fmla="*/ 12 h 52"/>
                  <a:gd name="T82" fmla="*/ 0 w 49"/>
                  <a:gd name="T83" fmla="*/ 8 h 52"/>
                  <a:gd name="T84" fmla="*/ 2 w 49"/>
                  <a:gd name="T85" fmla="*/ 8 h 52"/>
                  <a:gd name="T86" fmla="*/ 4 w 49"/>
                  <a:gd name="T87" fmla="*/ 9 h 52"/>
                  <a:gd name="T88" fmla="*/ 15 w 49"/>
                  <a:gd name="T89" fmla="*/ 9 h 52"/>
                  <a:gd name="T90" fmla="*/ 19 w 49"/>
                  <a:gd name="T91" fmla="*/ 0 h 52"/>
                  <a:gd name="T92" fmla="*/ 0 w 49"/>
                  <a:gd name="T93" fmla="*/ 46 h 52"/>
                  <a:gd name="T94" fmla="*/ 14 w 49"/>
                  <a:gd name="T95" fmla="*/ 33 h 52"/>
                  <a:gd name="T96" fmla="*/ 18 w 49"/>
                  <a:gd name="T97" fmla="*/ 36 h 52"/>
                  <a:gd name="T98" fmla="*/ 19 w 49"/>
                  <a:gd name="T99" fmla="*/ 36 h 52"/>
                  <a:gd name="T100" fmla="*/ 18 w 49"/>
                  <a:gd name="T101" fmla="*/ 37 h 52"/>
                  <a:gd name="T102" fmla="*/ 15 w 49"/>
                  <a:gd name="T103" fmla="*/ 39 h 52"/>
                  <a:gd name="T104" fmla="*/ 4 w 49"/>
                  <a:gd name="T105" fmla="*/ 49 h 52"/>
                  <a:gd name="T106" fmla="*/ 0 w 49"/>
                  <a:gd name="T107" fmla="*/ 46 h 52"/>
                  <a:gd name="T108" fmla="*/ 32 w 49"/>
                  <a:gd name="T109" fmla="*/ 37 h 52"/>
                  <a:gd name="T110" fmla="*/ 34 w 49"/>
                  <a:gd name="T111" fmla="*/ 34 h 52"/>
                  <a:gd name="T112" fmla="*/ 48 w 49"/>
                  <a:gd name="T113" fmla="*/ 45 h 52"/>
                  <a:gd name="T114" fmla="*/ 46 w 49"/>
                  <a:gd name="T115" fmla="*/ 48 h 52"/>
                  <a:gd name="T116" fmla="*/ 32 w 49"/>
                  <a:gd name="T117" fmla="*/ 37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9" h="52">
                    <a:moveTo>
                      <a:pt x="19" y="0"/>
                    </a:moveTo>
                    <a:cubicBezTo>
                      <a:pt x="22" y="1"/>
                      <a:pt x="22" y="1"/>
                      <a:pt x="22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2"/>
                      <a:pt x="22" y="2"/>
                    </a:cubicBezTo>
                    <a:cubicBezTo>
                      <a:pt x="22" y="2"/>
                      <a:pt x="21" y="3"/>
                      <a:pt x="21" y="4"/>
                    </a:cubicBezTo>
                    <a:cubicBezTo>
                      <a:pt x="21" y="4"/>
                      <a:pt x="20" y="5"/>
                      <a:pt x="20" y="6"/>
                    </a:cubicBezTo>
                    <a:cubicBezTo>
                      <a:pt x="20" y="7"/>
                      <a:pt x="19" y="8"/>
                      <a:pt x="19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5" y="9"/>
                      <a:pt x="46" y="8"/>
                      <a:pt x="47" y="8"/>
                    </a:cubicBezTo>
                    <a:cubicBezTo>
                      <a:pt x="48" y="8"/>
                      <a:pt x="49" y="8"/>
                      <a:pt x="49" y="8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9" y="12"/>
                      <a:pt x="48" y="12"/>
                      <a:pt x="47" y="11"/>
                    </a:cubicBezTo>
                    <a:cubicBezTo>
                      <a:pt x="46" y="11"/>
                      <a:pt x="45" y="11"/>
                      <a:pt x="44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6" y="15"/>
                      <a:pt x="14" y="19"/>
                      <a:pt x="11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19"/>
                      <a:pt x="24" y="17"/>
                      <a:pt x="24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6"/>
                      <a:pt x="28" y="16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7" y="17"/>
                      <a:pt x="27" y="19"/>
                      <a:pt x="27" y="21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0" y="25"/>
                      <a:pt x="42" y="25"/>
                      <a:pt x="44" y="25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2" y="28"/>
                      <a:pt x="41" y="28"/>
                      <a:pt x="39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50"/>
                      <a:pt x="25" y="51"/>
                      <a:pt x="19" y="52"/>
                    </a:cubicBezTo>
                    <a:cubicBezTo>
                      <a:pt x="18" y="50"/>
                      <a:pt x="18" y="49"/>
                      <a:pt x="17" y="47"/>
                    </a:cubicBezTo>
                    <a:cubicBezTo>
                      <a:pt x="22" y="48"/>
                      <a:pt x="25" y="48"/>
                      <a:pt x="24" y="46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0" y="28"/>
                      <a:pt x="9" y="28"/>
                      <a:pt x="8" y="29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5"/>
                      <a:pt x="8" y="24"/>
                      <a:pt x="9" y="22"/>
                    </a:cubicBezTo>
                    <a:cubicBezTo>
                      <a:pt x="11" y="19"/>
                      <a:pt x="12" y="16"/>
                      <a:pt x="1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3" y="11"/>
                      <a:pt x="1" y="11"/>
                    </a:cubicBezTo>
                    <a:cubicBezTo>
                      <a:pt x="1" y="12"/>
                      <a:pt x="0" y="12"/>
                      <a:pt x="0" y="1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2" y="8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7" y="6"/>
                      <a:pt x="18" y="3"/>
                      <a:pt x="19" y="0"/>
                    </a:cubicBezTo>
                    <a:close/>
                    <a:moveTo>
                      <a:pt x="0" y="46"/>
                    </a:moveTo>
                    <a:cubicBezTo>
                      <a:pt x="6" y="43"/>
                      <a:pt x="11" y="39"/>
                      <a:pt x="14" y="33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8" y="36"/>
                      <a:pt x="18" y="37"/>
                    </a:cubicBezTo>
                    <a:cubicBezTo>
                      <a:pt x="17" y="37"/>
                      <a:pt x="16" y="38"/>
                      <a:pt x="15" y="39"/>
                    </a:cubicBezTo>
                    <a:cubicBezTo>
                      <a:pt x="12" y="42"/>
                      <a:pt x="8" y="46"/>
                      <a:pt x="4" y="49"/>
                    </a:cubicBezTo>
                    <a:cubicBezTo>
                      <a:pt x="3" y="47"/>
                      <a:pt x="2" y="46"/>
                      <a:pt x="0" y="46"/>
                    </a:cubicBezTo>
                    <a:close/>
                    <a:moveTo>
                      <a:pt x="32" y="37"/>
                    </a:moveTo>
                    <a:cubicBezTo>
                      <a:pt x="34" y="34"/>
                      <a:pt x="34" y="34"/>
                      <a:pt x="34" y="34"/>
                    </a:cubicBezTo>
                    <a:cubicBezTo>
                      <a:pt x="39" y="37"/>
                      <a:pt x="44" y="41"/>
                      <a:pt x="48" y="45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1" y="44"/>
                      <a:pt x="37" y="40"/>
                      <a:pt x="32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4" name="Freeform 23">
                <a:extLst>
                  <a:ext uri="{FF2B5EF4-FFF2-40B4-BE49-F238E27FC236}">
                    <a16:creationId xmlns="" xmlns:a16="http://schemas.microsoft.com/office/drawing/2014/main" id="{87D71602-D4A2-CC41-88CA-C977E7288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116"/>
                <a:ext cx="19" cy="97"/>
              </a:xfrm>
              <a:custGeom>
                <a:avLst/>
                <a:gdLst>
                  <a:gd name="T0" fmla="*/ 0 w 10"/>
                  <a:gd name="T1" fmla="*/ 0 h 50"/>
                  <a:gd name="T2" fmla="*/ 4 w 10"/>
                  <a:gd name="T3" fmla="*/ 0 h 50"/>
                  <a:gd name="T4" fmla="*/ 10 w 10"/>
                  <a:gd name="T5" fmla="*/ 25 h 50"/>
                  <a:gd name="T6" fmla="*/ 4 w 10"/>
                  <a:gd name="T7" fmla="*/ 50 h 50"/>
                  <a:gd name="T8" fmla="*/ 0 w 10"/>
                  <a:gd name="T9" fmla="*/ 50 h 50"/>
                  <a:gd name="T10" fmla="*/ 6 w 10"/>
                  <a:gd name="T11" fmla="*/ 25 h 50"/>
                  <a:gd name="T12" fmla="*/ 0 w 10"/>
                  <a:gd name="T1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8" y="7"/>
                      <a:pt x="10" y="15"/>
                      <a:pt x="10" y="25"/>
                    </a:cubicBezTo>
                    <a:cubicBezTo>
                      <a:pt x="10" y="35"/>
                      <a:pt x="8" y="43"/>
                      <a:pt x="4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4" y="43"/>
                      <a:pt x="6" y="35"/>
                      <a:pt x="6" y="25"/>
                    </a:cubicBezTo>
                    <a:cubicBezTo>
                      <a:pt x="6" y="16"/>
                      <a:pt x="4" y="8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5" name="Freeform 24">
                <a:extLst>
                  <a:ext uri="{FF2B5EF4-FFF2-40B4-BE49-F238E27FC236}">
                    <a16:creationId xmlns="" xmlns:a16="http://schemas.microsoft.com/office/drawing/2014/main" id="{85B00E51-CC45-7448-B934-C2C579F54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324"/>
                <a:ext cx="71" cy="75"/>
              </a:xfrm>
              <a:custGeom>
                <a:avLst/>
                <a:gdLst>
                  <a:gd name="T0" fmla="*/ 35 w 37"/>
                  <a:gd name="T1" fmla="*/ 0 h 39"/>
                  <a:gd name="T2" fmla="*/ 36 w 37"/>
                  <a:gd name="T3" fmla="*/ 13 h 39"/>
                  <a:gd name="T4" fmla="*/ 35 w 37"/>
                  <a:gd name="T5" fmla="*/ 13 h 39"/>
                  <a:gd name="T6" fmla="*/ 30 w 37"/>
                  <a:gd name="T7" fmla="*/ 5 h 39"/>
                  <a:gd name="T8" fmla="*/ 21 w 37"/>
                  <a:gd name="T9" fmla="*/ 2 h 39"/>
                  <a:gd name="T10" fmla="*/ 14 w 37"/>
                  <a:gd name="T11" fmla="*/ 4 h 39"/>
                  <a:gd name="T12" fmla="*/ 9 w 37"/>
                  <a:gd name="T13" fmla="*/ 10 h 39"/>
                  <a:gd name="T14" fmla="*/ 7 w 37"/>
                  <a:gd name="T15" fmla="*/ 20 h 39"/>
                  <a:gd name="T16" fmla="*/ 9 w 37"/>
                  <a:gd name="T17" fmla="*/ 29 h 39"/>
                  <a:gd name="T18" fmla="*/ 14 w 37"/>
                  <a:gd name="T19" fmla="*/ 35 h 39"/>
                  <a:gd name="T20" fmla="*/ 22 w 37"/>
                  <a:gd name="T21" fmla="*/ 37 h 39"/>
                  <a:gd name="T22" fmla="*/ 29 w 37"/>
                  <a:gd name="T23" fmla="*/ 35 h 39"/>
                  <a:gd name="T24" fmla="*/ 36 w 37"/>
                  <a:gd name="T25" fmla="*/ 29 h 39"/>
                  <a:gd name="T26" fmla="*/ 37 w 37"/>
                  <a:gd name="T27" fmla="*/ 30 h 39"/>
                  <a:gd name="T28" fmla="*/ 30 w 37"/>
                  <a:gd name="T29" fmla="*/ 37 h 39"/>
                  <a:gd name="T30" fmla="*/ 20 w 37"/>
                  <a:gd name="T31" fmla="*/ 39 h 39"/>
                  <a:gd name="T32" fmla="*/ 4 w 37"/>
                  <a:gd name="T33" fmla="*/ 32 h 39"/>
                  <a:gd name="T34" fmla="*/ 0 w 37"/>
                  <a:gd name="T35" fmla="*/ 20 h 39"/>
                  <a:gd name="T36" fmla="*/ 3 w 37"/>
                  <a:gd name="T37" fmla="*/ 10 h 39"/>
                  <a:gd name="T38" fmla="*/ 10 w 37"/>
                  <a:gd name="T39" fmla="*/ 3 h 39"/>
                  <a:gd name="T40" fmla="*/ 21 w 37"/>
                  <a:gd name="T41" fmla="*/ 0 h 39"/>
                  <a:gd name="T42" fmla="*/ 30 w 37"/>
                  <a:gd name="T43" fmla="*/ 2 h 39"/>
                  <a:gd name="T44" fmla="*/ 31 w 37"/>
                  <a:gd name="T45" fmla="*/ 3 h 39"/>
                  <a:gd name="T46" fmla="*/ 33 w 37"/>
                  <a:gd name="T47" fmla="*/ 2 h 39"/>
                  <a:gd name="T48" fmla="*/ 34 w 37"/>
                  <a:gd name="T49" fmla="*/ 0 h 39"/>
                  <a:gd name="T50" fmla="*/ 35 w 37"/>
                  <a:gd name="T5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5" y="0"/>
                    </a:moveTo>
                    <a:cubicBezTo>
                      <a:pt x="36" y="13"/>
                      <a:pt x="36" y="13"/>
                      <a:pt x="36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4" y="9"/>
                      <a:pt x="32" y="6"/>
                      <a:pt x="30" y="5"/>
                    </a:cubicBezTo>
                    <a:cubicBezTo>
                      <a:pt x="27" y="3"/>
                      <a:pt x="25" y="2"/>
                      <a:pt x="21" y="2"/>
                    </a:cubicBezTo>
                    <a:cubicBezTo>
                      <a:pt x="19" y="2"/>
                      <a:pt x="16" y="3"/>
                      <a:pt x="14" y="4"/>
                    </a:cubicBezTo>
                    <a:cubicBezTo>
                      <a:pt x="12" y="5"/>
                      <a:pt x="10" y="7"/>
                      <a:pt x="9" y="10"/>
                    </a:cubicBezTo>
                    <a:cubicBezTo>
                      <a:pt x="7" y="13"/>
                      <a:pt x="7" y="16"/>
                      <a:pt x="7" y="20"/>
                    </a:cubicBezTo>
                    <a:cubicBezTo>
                      <a:pt x="7" y="24"/>
                      <a:pt x="7" y="27"/>
                      <a:pt x="9" y="29"/>
                    </a:cubicBezTo>
                    <a:cubicBezTo>
                      <a:pt x="10" y="32"/>
                      <a:pt x="12" y="33"/>
                      <a:pt x="14" y="35"/>
                    </a:cubicBezTo>
                    <a:cubicBezTo>
                      <a:pt x="16" y="36"/>
                      <a:pt x="19" y="37"/>
                      <a:pt x="22" y="37"/>
                    </a:cubicBezTo>
                    <a:cubicBezTo>
                      <a:pt x="25" y="37"/>
                      <a:pt x="27" y="36"/>
                      <a:pt x="29" y="35"/>
                    </a:cubicBezTo>
                    <a:cubicBezTo>
                      <a:pt x="31" y="34"/>
                      <a:pt x="34" y="32"/>
                      <a:pt x="36" y="29"/>
                    </a:cubicBezTo>
                    <a:cubicBezTo>
                      <a:pt x="37" y="30"/>
                      <a:pt x="37" y="30"/>
                      <a:pt x="37" y="30"/>
                    </a:cubicBezTo>
                    <a:cubicBezTo>
                      <a:pt x="35" y="33"/>
                      <a:pt x="32" y="35"/>
                      <a:pt x="30" y="37"/>
                    </a:cubicBezTo>
                    <a:cubicBezTo>
                      <a:pt x="27" y="38"/>
                      <a:pt x="24" y="39"/>
                      <a:pt x="20" y="39"/>
                    </a:cubicBezTo>
                    <a:cubicBezTo>
                      <a:pt x="13" y="39"/>
                      <a:pt x="8" y="37"/>
                      <a:pt x="4" y="32"/>
                    </a:cubicBezTo>
                    <a:cubicBezTo>
                      <a:pt x="1" y="29"/>
                      <a:pt x="0" y="25"/>
                      <a:pt x="0" y="20"/>
                    </a:cubicBezTo>
                    <a:cubicBezTo>
                      <a:pt x="0" y="17"/>
                      <a:pt x="1" y="13"/>
                      <a:pt x="3" y="10"/>
                    </a:cubicBezTo>
                    <a:cubicBezTo>
                      <a:pt x="4" y="7"/>
                      <a:pt x="7" y="5"/>
                      <a:pt x="10" y="3"/>
                    </a:cubicBezTo>
                    <a:cubicBezTo>
                      <a:pt x="13" y="1"/>
                      <a:pt x="17" y="0"/>
                      <a:pt x="21" y="0"/>
                    </a:cubicBezTo>
                    <a:cubicBezTo>
                      <a:pt x="24" y="0"/>
                      <a:pt x="27" y="1"/>
                      <a:pt x="30" y="2"/>
                    </a:cubicBezTo>
                    <a:cubicBezTo>
                      <a:pt x="30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3" y="2"/>
                    </a:cubicBezTo>
                    <a:cubicBezTo>
                      <a:pt x="33" y="2"/>
                      <a:pt x="34" y="1"/>
                      <a:pt x="34" y="0"/>
                    </a:cubicBezTo>
                    <a:lnTo>
                      <a:pt x="3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6" name="Freeform 25">
                <a:extLst>
                  <a:ext uri="{FF2B5EF4-FFF2-40B4-BE49-F238E27FC236}">
                    <a16:creationId xmlns="" xmlns:a16="http://schemas.microsoft.com/office/drawing/2014/main" id="{26001EBA-8A92-1B43-B116-AE5DCEB2E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326"/>
                <a:ext cx="82" cy="71"/>
              </a:xfrm>
              <a:custGeom>
                <a:avLst/>
                <a:gdLst>
                  <a:gd name="T0" fmla="*/ 12 w 43"/>
                  <a:gd name="T1" fmla="*/ 17 h 37"/>
                  <a:gd name="T2" fmla="*/ 31 w 43"/>
                  <a:gd name="T3" fmla="*/ 17 h 37"/>
                  <a:gd name="T4" fmla="*/ 31 w 43"/>
                  <a:gd name="T5" fmla="*/ 7 h 37"/>
                  <a:gd name="T6" fmla="*/ 31 w 43"/>
                  <a:gd name="T7" fmla="*/ 3 h 37"/>
                  <a:gd name="T8" fmla="*/ 30 w 43"/>
                  <a:gd name="T9" fmla="*/ 2 h 37"/>
                  <a:gd name="T10" fmla="*/ 27 w 43"/>
                  <a:gd name="T11" fmla="*/ 1 h 37"/>
                  <a:gd name="T12" fmla="*/ 25 w 43"/>
                  <a:gd name="T13" fmla="*/ 1 h 37"/>
                  <a:gd name="T14" fmla="*/ 25 w 43"/>
                  <a:gd name="T15" fmla="*/ 0 h 37"/>
                  <a:gd name="T16" fmla="*/ 43 w 43"/>
                  <a:gd name="T17" fmla="*/ 0 h 37"/>
                  <a:gd name="T18" fmla="*/ 43 w 43"/>
                  <a:gd name="T19" fmla="*/ 1 h 37"/>
                  <a:gd name="T20" fmla="*/ 42 w 43"/>
                  <a:gd name="T21" fmla="*/ 1 h 37"/>
                  <a:gd name="T22" fmla="*/ 39 w 43"/>
                  <a:gd name="T23" fmla="*/ 2 h 37"/>
                  <a:gd name="T24" fmla="*/ 37 w 43"/>
                  <a:gd name="T25" fmla="*/ 3 h 37"/>
                  <a:gd name="T26" fmla="*/ 37 w 43"/>
                  <a:gd name="T27" fmla="*/ 7 h 37"/>
                  <a:gd name="T28" fmla="*/ 37 w 43"/>
                  <a:gd name="T29" fmla="*/ 31 h 37"/>
                  <a:gd name="T30" fmla="*/ 37 w 43"/>
                  <a:gd name="T31" fmla="*/ 34 h 37"/>
                  <a:gd name="T32" fmla="*/ 39 w 43"/>
                  <a:gd name="T33" fmla="*/ 36 h 37"/>
                  <a:gd name="T34" fmla="*/ 42 w 43"/>
                  <a:gd name="T35" fmla="*/ 36 h 37"/>
                  <a:gd name="T36" fmla="*/ 43 w 43"/>
                  <a:gd name="T37" fmla="*/ 36 h 37"/>
                  <a:gd name="T38" fmla="*/ 43 w 43"/>
                  <a:gd name="T39" fmla="*/ 37 h 37"/>
                  <a:gd name="T40" fmla="*/ 25 w 43"/>
                  <a:gd name="T41" fmla="*/ 37 h 37"/>
                  <a:gd name="T42" fmla="*/ 25 w 43"/>
                  <a:gd name="T43" fmla="*/ 36 h 37"/>
                  <a:gd name="T44" fmla="*/ 27 w 43"/>
                  <a:gd name="T45" fmla="*/ 36 h 37"/>
                  <a:gd name="T46" fmla="*/ 31 w 43"/>
                  <a:gd name="T47" fmla="*/ 35 h 37"/>
                  <a:gd name="T48" fmla="*/ 31 w 43"/>
                  <a:gd name="T49" fmla="*/ 31 h 37"/>
                  <a:gd name="T50" fmla="*/ 31 w 43"/>
                  <a:gd name="T51" fmla="*/ 19 h 37"/>
                  <a:gd name="T52" fmla="*/ 12 w 43"/>
                  <a:gd name="T53" fmla="*/ 19 h 37"/>
                  <a:gd name="T54" fmla="*/ 12 w 43"/>
                  <a:gd name="T55" fmla="*/ 31 h 37"/>
                  <a:gd name="T56" fmla="*/ 13 w 43"/>
                  <a:gd name="T57" fmla="*/ 34 h 37"/>
                  <a:gd name="T58" fmla="*/ 14 w 43"/>
                  <a:gd name="T59" fmla="*/ 36 h 37"/>
                  <a:gd name="T60" fmla="*/ 17 w 43"/>
                  <a:gd name="T61" fmla="*/ 36 h 37"/>
                  <a:gd name="T62" fmla="*/ 18 w 43"/>
                  <a:gd name="T63" fmla="*/ 36 h 37"/>
                  <a:gd name="T64" fmla="*/ 18 w 43"/>
                  <a:gd name="T65" fmla="*/ 37 h 37"/>
                  <a:gd name="T66" fmla="*/ 0 w 43"/>
                  <a:gd name="T67" fmla="*/ 37 h 37"/>
                  <a:gd name="T68" fmla="*/ 0 w 43"/>
                  <a:gd name="T69" fmla="*/ 36 h 37"/>
                  <a:gd name="T70" fmla="*/ 2 w 43"/>
                  <a:gd name="T71" fmla="*/ 36 h 37"/>
                  <a:gd name="T72" fmla="*/ 6 w 43"/>
                  <a:gd name="T73" fmla="*/ 35 h 37"/>
                  <a:gd name="T74" fmla="*/ 6 w 43"/>
                  <a:gd name="T75" fmla="*/ 31 h 37"/>
                  <a:gd name="T76" fmla="*/ 6 w 43"/>
                  <a:gd name="T77" fmla="*/ 7 h 37"/>
                  <a:gd name="T78" fmla="*/ 6 w 43"/>
                  <a:gd name="T79" fmla="*/ 3 h 37"/>
                  <a:gd name="T80" fmla="*/ 5 w 43"/>
                  <a:gd name="T81" fmla="*/ 2 h 37"/>
                  <a:gd name="T82" fmla="*/ 2 w 43"/>
                  <a:gd name="T83" fmla="*/ 1 h 37"/>
                  <a:gd name="T84" fmla="*/ 0 w 43"/>
                  <a:gd name="T85" fmla="*/ 1 h 37"/>
                  <a:gd name="T86" fmla="*/ 0 w 43"/>
                  <a:gd name="T87" fmla="*/ 0 h 37"/>
                  <a:gd name="T88" fmla="*/ 18 w 43"/>
                  <a:gd name="T89" fmla="*/ 0 h 37"/>
                  <a:gd name="T90" fmla="*/ 18 w 43"/>
                  <a:gd name="T91" fmla="*/ 1 h 37"/>
                  <a:gd name="T92" fmla="*/ 17 w 43"/>
                  <a:gd name="T93" fmla="*/ 1 h 37"/>
                  <a:gd name="T94" fmla="*/ 14 w 43"/>
                  <a:gd name="T95" fmla="*/ 2 h 37"/>
                  <a:gd name="T96" fmla="*/ 13 w 43"/>
                  <a:gd name="T97" fmla="*/ 3 h 37"/>
                  <a:gd name="T98" fmla="*/ 12 w 43"/>
                  <a:gd name="T99" fmla="*/ 7 h 37"/>
                  <a:gd name="T100" fmla="*/ 12 w 43"/>
                  <a:gd name="T101" fmla="*/ 1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3" h="37">
                    <a:moveTo>
                      <a:pt x="12" y="17"/>
                    </a:move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5"/>
                      <a:pt x="31" y="3"/>
                      <a:pt x="31" y="3"/>
                    </a:cubicBezTo>
                    <a:cubicBezTo>
                      <a:pt x="31" y="2"/>
                      <a:pt x="30" y="2"/>
                      <a:pt x="30" y="2"/>
                    </a:cubicBezTo>
                    <a:cubicBezTo>
                      <a:pt x="29" y="1"/>
                      <a:pt x="28" y="1"/>
                      <a:pt x="27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0" y="1"/>
                      <a:pt x="39" y="2"/>
                    </a:cubicBezTo>
                    <a:cubicBezTo>
                      <a:pt x="38" y="2"/>
                      <a:pt x="38" y="2"/>
                      <a:pt x="37" y="3"/>
                    </a:cubicBezTo>
                    <a:cubicBezTo>
                      <a:pt x="37" y="4"/>
                      <a:pt x="37" y="5"/>
                      <a:pt x="37" y="7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7" y="33"/>
                      <a:pt x="37" y="34"/>
                      <a:pt x="37" y="34"/>
                    </a:cubicBezTo>
                    <a:cubicBezTo>
                      <a:pt x="38" y="35"/>
                      <a:pt x="38" y="35"/>
                      <a:pt x="39" y="36"/>
                    </a:cubicBezTo>
                    <a:cubicBezTo>
                      <a:pt x="40" y="36"/>
                      <a:pt x="41" y="36"/>
                      <a:pt x="42" y="36"/>
                    </a:cubicBezTo>
                    <a:cubicBezTo>
                      <a:pt x="43" y="36"/>
                      <a:pt x="43" y="36"/>
                      <a:pt x="43" y="36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9" y="36"/>
                      <a:pt x="30" y="36"/>
                      <a:pt x="31" y="35"/>
                    </a:cubicBezTo>
                    <a:cubicBezTo>
                      <a:pt x="31" y="34"/>
                      <a:pt x="31" y="33"/>
                      <a:pt x="31" y="31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3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7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3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lnTo>
                      <a:pt x="12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7" name="Freeform 26">
                <a:extLst>
                  <a:ext uri="{FF2B5EF4-FFF2-40B4-BE49-F238E27FC236}">
                    <a16:creationId xmlns="" xmlns:a16="http://schemas.microsoft.com/office/drawing/2014/main" id="{DDE6C016-CDE2-F24A-BE4F-5E88D4B95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4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3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3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8" name="Freeform 27">
                <a:extLst>
                  <a:ext uri="{FF2B5EF4-FFF2-40B4-BE49-F238E27FC236}">
                    <a16:creationId xmlns="" xmlns:a16="http://schemas.microsoft.com/office/drawing/2014/main" id="{1B942B3B-E8D5-1E4A-A2DC-529EFC014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326"/>
                <a:ext cx="86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1 w 45"/>
                  <a:gd name="T31" fmla="*/ 8 h 38"/>
                  <a:gd name="T32" fmla="*/ 11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9" name="Freeform 28">
                <a:extLst>
                  <a:ext uri="{FF2B5EF4-FFF2-40B4-BE49-F238E27FC236}">
                    <a16:creationId xmlns="" xmlns:a16="http://schemas.microsoft.com/office/drawing/2014/main" id="{92AF6CA1-1AE3-684D-8EE9-404F9B7F48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8" y="2324"/>
                <a:ext cx="84" cy="73"/>
              </a:xfrm>
              <a:custGeom>
                <a:avLst/>
                <a:gdLst>
                  <a:gd name="T0" fmla="*/ 28 w 44"/>
                  <a:gd name="T1" fmla="*/ 26 h 38"/>
                  <a:gd name="T2" fmla="*/ 12 w 44"/>
                  <a:gd name="T3" fmla="*/ 26 h 38"/>
                  <a:gd name="T4" fmla="*/ 9 w 44"/>
                  <a:gd name="T5" fmla="*/ 32 h 38"/>
                  <a:gd name="T6" fmla="*/ 8 w 44"/>
                  <a:gd name="T7" fmla="*/ 35 h 38"/>
                  <a:gd name="T8" fmla="*/ 9 w 44"/>
                  <a:gd name="T9" fmla="*/ 37 h 38"/>
                  <a:gd name="T10" fmla="*/ 13 w 44"/>
                  <a:gd name="T11" fmla="*/ 37 h 38"/>
                  <a:gd name="T12" fmla="*/ 13 w 44"/>
                  <a:gd name="T13" fmla="*/ 38 h 38"/>
                  <a:gd name="T14" fmla="*/ 0 w 44"/>
                  <a:gd name="T15" fmla="*/ 38 h 38"/>
                  <a:gd name="T16" fmla="*/ 0 w 44"/>
                  <a:gd name="T17" fmla="*/ 37 h 38"/>
                  <a:gd name="T18" fmla="*/ 4 w 44"/>
                  <a:gd name="T19" fmla="*/ 36 h 38"/>
                  <a:gd name="T20" fmla="*/ 7 w 44"/>
                  <a:gd name="T21" fmla="*/ 31 h 38"/>
                  <a:gd name="T22" fmla="*/ 22 w 44"/>
                  <a:gd name="T23" fmla="*/ 0 h 38"/>
                  <a:gd name="T24" fmla="*/ 23 w 44"/>
                  <a:gd name="T25" fmla="*/ 0 h 38"/>
                  <a:gd name="T26" fmla="*/ 37 w 44"/>
                  <a:gd name="T27" fmla="*/ 31 h 38"/>
                  <a:gd name="T28" fmla="*/ 40 w 44"/>
                  <a:gd name="T29" fmla="*/ 36 h 38"/>
                  <a:gd name="T30" fmla="*/ 44 w 44"/>
                  <a:gd name="T31" fmla="*/ 37 h 38"/>
                  <a:gd name="T32" fmla="*/ 44 w 44"/>
                  <a:gd name="T33" fmla="*/ 38 h 38"/>
                  <a:gd name="T34" fmla="*/ 28 w 44"/>
                  <a:gd name="T35" fmla="*/ 38 h 38"/>
                  <a:gd name="T36" fmla="*/ 28 w 44"/>
                  <a:gd name="T37" fmla="*/ 37 h 38"/>
                  <a:gd name="T38" fmla="*/ 31 w 44"/>
                  <a:gd name="T39" fmla="*/ 37 h 38"/>
                  <a:gd name="T40" fmla="*/ 32 w 44"/>
                  <a:gd name="T41" fmla="*/ 35 h 38"/>
                  <a:gd name="T42" fmla="*/ 31 w 44"/>
                  <a:gd name="T43" fmla="*/ 31 h 38"/>
                  <a:gd name="T44" fmla="*/ 28 w 44"/>
                  <a:gd name="T45" fmla="*/ 26 h 38"/>
                  <a:gd name="T46" fmla="*/ 27 w 44"/>
                  <a:gd name="T47" fmla="*/ 24 h 38"/>
                  <a:gd name="T48" fmla="*/ 20 w 44"/>
                  <a:gd name="T49" fmla="*/ 9 h 38"/>
                  <a:gd name="T50" fmla="*/ 13 w 44"/>
                  <a:gd name="T51" fmla="*/ 24 h 38"/>
                  <a:gd name="T52" fmla="*/ 27 w 44"/>
                  <a:gd name="T53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4" h="38">
                    <a:moveTo>
                      <a:pt x="28" y="26"/>
                    </a:moveTo>
                    <a:cubicBezTo>
                      <a:pt x="12" y="26"/>
                      <a:pt x="12" y="26"/>
                      <a:pt x="12" y="26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3"/>
                      <a:pt x="8" y="34"/>
                      <a:pt x="8" y="35"/>
                    </a:cubicBezTo>
                    <a:cubicBezTo>
                      <a:pt x="8" y="36"/>
                      <a:pt x="9" y="36"/>
                      <a:pt x="9" y="37"/>
                    </a:cubicBezTo>
                    <a:cubicBezTo>
                      <a:pt x="10" y="37"/>
                      <a:pt x="11" y="37"/>
                      <a:pt x="13" y="37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2" y="37"/>
                      <a:pt x="3" y="37"/>
                      <a:pt x="4" y="36"/>
                    </a:cubicBezTo>
                    <a:cubicBezTo>
                      <a:pt x="5" y="35"/>
                      <a:pt x="6" y="34"/>
                      <a:pt x="7" y="3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8" y="34"/>
                      <a:pt x="39" y="35"/>
                      <a:pt x="40" y="36"/>
                    </a:cubicBezTo>
                    <a:cubicBezTo>
                      <a:pt x="41" y="37"/>
                      <a:pt x="42" y="37"/>
                      <a:pt x="44" y="37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7"/>
                      <a:pt x="31" y="37"/>
                      <a:pt x="31" y="37"/>
                    </a:cubicBezTo>
                    <a:cubicBezTo>
                      <a:pt x="32" y="36"/>
                      <a:pt x="32" y="36"/>
                      <a:pt x="32" y="35"/>
                    </a:cubicBezTo>
                    <a:cubicBezTo>
                      <a:pt x="32" y="34"/>
                      <a:pt x="32" y="33"/>
                      <a:pt x="31" y="31"/>
                    </a:cubicBezTo>
                    <a:lnTo>
                      <a:pt x="28" y="26"/>
                    </a:lnTo>
                    <a:close/>
                    <a:moveTo>
                      <a:pt x="27" y="24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13" y="24"/>
                      <a:pt x="13" y="24"/>
                      <a:pt x="13" y="24"/>
                    </a:cubicBezTo>
                    <a:lnTo>
                      <a:pt x="27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0" name="Freeform 29">
                <a:extLst>
                  <a:ext uri="{FF2B5EF4-FFF2-40B4-BE49-F238E27FC236}">
                    <a16:creationId xmlns="" xmlns:a16="http://schemas.microsoft.com/office/drawing/2014/main" id="{36C2C246-1ED3-1540-BB8A-F083458EB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8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6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29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0" y="1"/>
                      <a:pt x="39" y="2"/>
                      <a:pt x="38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7" y="29"/>
                      <a:pt x="36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7" y="38"/>
                      <a:pt x="14" y="37"/>
                      <a:pt x="12" y="36"/>
                    </a:cubicBezTo>
                    <a:cubicBezTo>
                      <a:pt x="9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4" y="33"/>
                      <a:pt x="15" y="34"/>
                      <a:pt x="17" y="35"/>
                    </a:cubicBezTo>
                    <a:cubicBezTo>
                      <a:pt x="18" y="35"/>
                      <a:pt x="20" y="36"/>
                      <a:pt x="22" y="36"/>
                    </a:cubicBezTo>
                    <a:cubicBezTo>
                      <a:pt x="25" y="36"/>
                      <a:pt x="27" y="35"/>
                      <a:pt x="29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3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1" name="Freeform 30">
                <a:extLst>
                  <a:ext uri="{FF2B5EF4-FFF2-40B4-BE49-F238E27FC236}">
                    <a16:creationId xmlns="" xmlns:a16="http://schemas.microsoft.com/office/drawing/2014/main" id="{27B4429D-80A2-0749-AA46-60C6CB661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326"/>
                <a:ext cx="85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0 w 45"/>
                  <a:gd name="T31" fmla="*/ 8 h 38"/>
                  <a:gd name="T32" fmla="*/ 10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2" name="Freeform 31">
                <a:extLst>
                  <a:ext uri="{FF2B5EF4-FFF2-40B4-BE49-F238E27FC236}">
                    <a16:creationId xmlns="" xmlns:a16="http://schemas.microsoft.com/office/drawing/2014/main" id="{83E48AEF-E6BE-EC4D-9D9A-C038D9D1E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3" name="Freeform 32">
                <a:extLst>
                  <a:ext uri="{FF2B5EF4-FFF2-40B4-BE49-F238E27FC236}">
                    <a16:creationId xmlns="" xmlns:a16="http://schemas.microsoft.com/office/drawing/2014/main" id="{CF6C246D-7349-E34B-AB15-161B9F573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26"/>
                <a:ext cx="84" cy="73"/>
              </a:xfrm>
              <a:custGeom>
                <a:avLst/>
                <a:gdLst>
                  <a:gd name="T0" fmla="*/ 44 w 44"/>
                  <a:gd name="T1" fmla="*/ 0 h 38"/>
                  <a:gd name="T2" fmla="*/ 44 w 44"/>
                  <a:gd name="T3" fmla="*/ 1 h 38"/>
                  <a:gd name="T4" fmla="*/ 41 w 44"/>
                  <a:gd name="T5" fmla="*/ 2 h 38"/>
                  <a:gd name="T6" fmla="*/ 38 w 44"/>
                  <a:gd name="T7" fmla="*/ 6 h 38"/>
                  <a:gd name="T8" fmla="*/ 23 w 44"/>
                  <a:gd name="T9" fmla="*/ 38 h 38"/>
                  <a:gd name="T10" fmla="*/ 22 w 44"/>
                  <a:gd name="T11" fmla="*/ 38 h 38"/>
                  <a:gd name="T12" fmla="*/ 7 w 44"/>
                  <a:gd name="T13" fmla="*/ 6 h 38"/>
                  <a:gd name="T14" fmla="*/ 5 w 44"/>
                  <a:gd name="T15" fmla="*/ 3 h 38"/>
                  <a:gd name="T16" fmla="*/ 3 w 44"/>
                  <a:gd name="T17" fmla="*/ 2 h 38"/>
                  <a:gd name="T18" fmla="*/ 0 w 44"/>
                  <a:gd name="T19" fmla="*/ 1 h 38"/>
                  <a:gd name="T20" fmla="*/ 0 w 44"/>
                  <a:gd name="T21" fmla="*/ 0 h 38"/>
                  <a:gd name="T22" fmla="*/ 17 w 44"/>
                  <a:gd name="T23" fmla="*/ 0 h 38"/>
                  <a:gd name="T24" fmla="*/ 17 w 44"/>
                  <a:gd name="T25" fmla="*/ 1 h 38"/>
                  <a:gd name="T26" fmla="*/ 13 w 44"/>
                  <a:gd name="T27" fmla="*/ 2 h 38"/>
                  <a:gd name="T28" fmla="*/ 13 w 44"/>
                  <a:gd name="T29" fmla="*/ 4 h 38"/>
                  <a:gd name="T30" fmla="*/ 14 w 44"/>
                  <a:gd name="T31" fmla="*/ 8 h 38"/>
                  <a:gd name="T32" fmla="*/ 24 w 44"/>
                  <a:gd name="T33" fmla="*/ 30 h 38"/>
                  <a:gd name="T34" fmla="*/ 34 w 44"/>
                  <a:gd name="T35" fmla="*/ 8 h 38"/>
                  <a:gd name="T36" fmla="*/ 36 w 44"/>
                  <a:gd name="T37" fmla="*/ 4 h 38"/>
                  <a:gd name="T38" fmla="*/ 35 w 44"/>
                  <a:gd name="T39" fmla="*/ 2 h 38"/>
                  <a:gd name="T40" fmla="*/ 32 w 44"/>
                  <a:gd name="T41" fmla="*/ 1 h 38"/>
                  <a:gd name="T42" fmla="*/ 31 w 44"/>
                  <a:gd name="T43" fmla="*/ 1 h 38"/>
                  <a:gd name="T44" fmla="*/ 31 w 44"/>
                  <a:gd name="T45" fmla="*/ 0 h 38"/>
                  <a:gd name="T46" fmla="*/ 44 w 44"/>
                  <a:gd name="T4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8">
                    <a:moveTo>
                      <a:pt x="44" y="0"/>
                    </a:move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1" y="2"/>
                      <a:pt x="41" y="2"/>
                    </a:cubicBezTo>
                    <a:cubicBezTo>
                      <a:pt x="39" y="3"/>
                      <a:pt x="39" y="5"/>
                      <a:pt x="38" y="6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3" y="2"/>
                      <a:pt x="13" y="3"/>
                      <a:pt x="13" y="4"/>
                    </a:cubicBezTo>
                    <a:cubicBezTo>
                      <a:pt x="13" y="4"/>
                      <a:pt x="13" y="6"/>
                      <a:pt x="14" y="8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6"/>
                      <a:pt x="36" y="5"/>
                      <a:pt x="36" y="4"/>
                    </a:cubicBezTo>
                    <a:cubicBezTo>
                      <a:pt x="36" y="3"/>
                      <a:pt x="35" y="3"/>
                      <a:pt x="35" y="2"/>
                    </a:cubicBezTo>
                    <a:cubicBezTo>
                      <a:pt x="34" y="2"/>
                      <a:pt x="33" y="1"/>
                      <a:pt x="32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4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4" name="Freeform 33">
                <a:extLst>
                  <a:ext uri="{FF2B5EF4-FFF2-40B4-BE49-F238E27FC236}">
                    <a16:creationId xmlns="" xmlns:a16="http://schemas.microsoft.com/office/drawing/2014/main" id="{B24EBDDD-673A-B244-84C9-C69396B6C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326"/>
                <a:ext cx="66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6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7 w 35"/>
                  <a:gd name="T17" fmla="*/ 21 h 37"/>
                  <a:gd name="T18" fmla="*/ 25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2 w 35"/>
                  <a:gd name="T49" fmla="*/ 36 h 37"/>
                  <a:gd name="T50" fmla="*/ 4 w 35"/>
                  <a:gd name="T51" fmla="*/ 36 h 37"/>
                  <a:gd name="T52" fmla="*/ 6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2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30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5" y="16"/>
                      <a:pt x="26" y="16"/>
                    </a:cubicBezTo>
                    <a:cubicBezTo>
                      <a:pt x="27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7" y="21"/>
                      <a:pt x="27" y="21"/>
                    </a:cubicBezTo>
                    <a:cubicBezTo>
                      <a:pt x="26" y="20"/>
                      <a:pt x="26" y="20"/>
                      <a:pt x="25" y="19"/>
                    </a:cubicBezTo>
                    <a:cubicBezTo>
                      <a:pt x="24" y="19"/>
                      <a:pt x="23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3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5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2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4" y="36"/>
                      <a:pt x="4" y="36"/>
                    </a:cubicBezTo>
                    <a:cubicBezTo>
                      <a:pt x="5" y="35"/>
                      <a:pt x="6" y="35"/>
                      <a:pt x="6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6"/>
                      <a:pt x="30" y="5"/>
                      <a:pt x="30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7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5" name="Freeform 34">
                <a:extLst>
                  <a:ext uri="{FF2B5EF4-FFF2-40B4-BE49-F238E27FC236}">
                    <a16:creationId xmlns="" xmlns:a16="http://schemas.microsoft.com/office/drawing/2014/main" id="{70C7FE01-9414-9449-8585-D77FC63B6B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07" y="2326"/>
                <a:ext cx="78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6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3 w 41"/>
                  <a:gd name="T69" fmla="*/ 16 h 37"/>
                  <a:gd name="T70" fmla="*/ 26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4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2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4" y="18"/>
                      <a:pt x="14" y="18"/>
                    </a:cubicBezTo>
                    <a:cubicBezTo>
                      <a:pt x="18" y="18"/>
                      <a:pt x="21" y="17"/>
                      <a:pt x="23" y="16"/>
                    </a:cubicBezTo>
                    <a:cubicBezTo>
                      <a:pt x="25" y="14"/>
                      <a:pt x="26" y="12"/>
                      <a:pt x="26" y="10"/>
                    </a:cubicBezTo>
                    <a:cubicBezTo>
                      <a:pt x="26" y="8"/>
                      <a:pt x="25" y="6"/>
                      <a:pt x="23" y="4"/>
                    </a:cubicBezTo>
                    <a:cubicBezTo>
                      <a:pt x="22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6" name="Freeform 35">
                <a:extLst>
                  <a:ext uri="{FF2B5EF4-FFF2-40B4-BE49-F238E27FC236}">
                    <a16:creationId xmlns="" xmlns:a16="http://schemas.microsoft.com/office/drawing/2014/main" id="{FA982A4C-E43D-824E-AA2F-03179F5F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324"/>
                <a:ext cx="52" cy="75"/>
              </a:xfrm>
              <a:custGeom>
                <a:avLst/>
                <a:gdLst>
                  <a:gd name="T0" fmla="*/ 24 w 27"/>
                  <a:gd name="T1" fmla="*/ 0 h 39"/>
                  <a:gd name="T2" fmla="*/ 24 w 27"/>
                  <a:gd name="T3" fmla="*/ 13 h 39"/>
                  <a:gd name="T4" fmla="*/ 23 w 27"/>
                  <a:gd name="T5" fmla="*/ 13 h 39"/>
                  <a:gd name="T6" fmla="*/ 21 w 27"/>
                  <a:gd name="T7" fmla="*/ 7 h 39"/>
                  <a:gd name="T8" fmla="*/ 17 w 27"/>
                  <a:gd name="T9" fmla="*/ 4 h 39"/>
                  <a:gd name="T10" fmla="*/ 12 w 27"/>
                  <a:gd name="T11" fmla="*/ 2 h 39"/>
                  <a:gd name="T12" fmla="*/ 7 w 27"/>
                  <a:gd name="T13" fmla="*/ 4 h 39"/>
                  <a:gd name="T14" fmla="*/ 5 w 27"/>
                  <a:gd name="T15" fmla="*/ 8 h 39"/>
                  <a:gd name="T16" fmla="*/ 6 w 27"/>
                  <a:gd name="T17" fmla="*/ 11 h 39"/>
                  <a:gd name="T18" fmla="*/ 15 w 27"/>
                  <a:gd name="T19" fmla="*/ 17 h 39"/>
                  <a:gd name="T20" fmla="*/ 23 w 27"/>
                  <a:gd name="T21" fmla="*/ 21 h 39"/>
                  <a:gd name="T22" fmla="*/ 26 w 27"/>
                  <a:gd name="T23" fmla="*/ 25 h 39"/>
                  <a:gd name="T24" fmla="*/ 27 w 27"/>
                  <a:gd name="T25" fmla="*/ 29 h 39"/>
                  <a:gd name="T26" fmla="*/ 24 w 27"/>
                  <a:gd name="T27" fmla="*/ 36 h 39"/>
                  <a:gd name="T28" fmla="*/ 14 w 27"/>
                  <a:gd name="T29" fmla="*/ 39 h 39"/>
                  <a:gd name="T30" fmla="*/ 11 w 27"/>
                  <a:gd name="T31" fmla="*/ 39 h 39"/>
                  <a:gd name="T32" fmla="*/ 7 w 27"/>
                  <a:gd name="T33" fmla="*/ 38 h 39"/>
                  <a:gd name="T34" fmla="*/ 3 w 27"/>
                  <a:gd name="T35" fmla="*/ 37 h 39"/>
                  <a:gd name="T36" fmla="*/ 2 w 27"/>
                  <a:gd name="T37" fmla="*/ 37 h 39"/>
                  <a:gd name="T38" fmla="*/ 1 w 27"/>
                  <a:gd name="T39" fmla="*/ 39 h 39"/>
                  <a:gd name="T40" fmla="*/ 0 w 27"/>
                  <a:gd name="T41" fmla="*/ 39 h 39"/>
                  <a:gd name="T42" fmla="*/ 0 w 27"/>
                  <a:gd name="T43" fmla="*/ 26 h 39"/>
                  <a:gd name="T44" fmla="*/ 1 w 27"/>
                  <a:gd name="T45" fmla="*/ 26 h 39"/>
                  <a:gd name="T46" fmla="*/ 3 w 27"/>
                  <a:gd name="T47" fmla="*/ 32 h 39"/>
                  <a:gd name="T48" fmla="*/ 8 w 27"/>
                  <a:gd name="T49" fmla="*/ 36 h 39"/>
                  <a:gd name="T50" fmla="*/ 14 w 27"/>
                  <a:gd name="T51" fmla="*/ 37 h 39"/>
                  <a:gd name="T52" fmla="*/ 20 w 27"/>
                  <a:gd name="T53" fmla="*/ 35 h 39"/>
                  <a:gd name="T54" fmla="*/ 22 w 27"/>
                  <a:gd name="T55" fmla="*/ 31 h 39"/>
                  <a:gd name="T56" fmla="*/ 21 w 27"/>
                  <a:gd name="T57" fmla="*/ 28 h 39"/>
                  <a:gd name="T58" fmla="*/ 18 w 27"/>
                  <a:gd name="T59" fmla="*/ 26 h 39"/>
                  <a:gd name="T60" fmla="*/ 12 w 27"/>
                  <a:gd name="T61" fmla="*/ 22 h 39"/>
                  <a:gd name="T62" fmla="*/ 4 w 27"/>
                  <a:gd name="T63" fmla="*/ 18 h 39"/>
                  <a:gd name="T64" fmla="*/ 1 w 27"/>
                  <a:gd name="T65" fmla="*/ 14 h 39"/>
                  <a:gd name="T66" fmla="*/ 0 w 27"/>
                  <a:gd name="T67" fmla="*/ 10 h 39"/>
                  <a:gd name="T68" fmla="*/ 3 w 27"/>
                  <a:gd name="T69" fmla="*/ 3 h 39"/>
                  <a:gd name="T70" fmla="*/ 12 w 27"/>
                  <a:gd name="T71" fmla="*/ 0 h 39"/>
                  <a:gd name="T72" fmla="*/ 19 w 27"/>
                  <a:gd name="T73" fmla="*/ 2 h 39"/>
                  <a:gd name="T74" fmla="*/ 21 w 27"/>
                  <a:gd name="T75" fmla="*/ 2 h 39"/>
                  <a:gd name="T76" fmla="*/ 23 w 27"/>
                  <a:gd name="T77" fmla="*/ 2 h 39"/>
                  <a:gd name="T78" fmla="*/ 23 w 27"/>
                  <a:gd name="T79" fmla="*/ 0 h 39"/>
                  <a:gd name="T80" fmla="*/ 24 w 27"/>
                  <a:gd name="T8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39">
                    <a:moveTo>
                      <a:pt x="24" y="0"/>
                    </a:moveTo>
                    <a:cubicBezTo>
                      <a:pt x="24" y="13"/>
                      <a:pt x="24" y="13"/>
                      <a:pt x="24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1"/>
                      <a:pt x="22" y="9"/>
                      <a:pt x="21" y="7"/>
                    </a:cubicBezTo>
                    <a:cubicBezTo>
                      <a:pt x="20" y="6"/>
                      <a:pt x="19" y="5"/>
                      <a:pt x="17" y="4"/>
                    </a:cubicBezTo>
                    <a:cubicBezTo>
                      <a:pt x="16" y="3"/>
                      <a:pt x="14" y="2"/>
                      <a:pt x="12" y="2"/>
                    </a:cubicBezTo>
                    <a:cubicBezTo>
                      <a:pt x="10" y="2"/>
                      <a:pt x="8" y="3"/>
                      <a:pt x="7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5" y="10"/>
                      <a:pt x="6" y="11"/>
                    </a:cubicBezTo>
                    <a:cubicBezTo>
                      <a:pt x="7" y="13"/>
                      <a:pt x="10" y="14"/>
                      <a:pt x="15" y="17"/>
                    </a:cubicBezTo>
                    <a:cubicBezTo>
                      <a:pt x="19" y="19"/>
                      <a:pt x="21" y="20"/>
                      <a:pt x="23" y="21"/>
                    </a:cubicBezTo>
                    <a:cubicBezTo>
                      <a:pt x="24" y="22"/>
                      <a:pt x="25" y="23"/>
                      <a:pt x="26" y="25"/>
                    </a:cubicBezTo>
                    <a:cubicBezTo>
                      <a:pt x="27" y="26"/>
                      <a:pt x="27" y="27"/>
                      <a:pt x="27" y="29"/>
                    </a:cubicBezTo>
                    <a:cubicBezTo>
                      <a:pt x="27" y="32"/>
                      <a:pt x="26" y="34"/>
                      <a:pt x="24" y="36"/>
                    </a:cubicBezTo>
                    <a:cubicBezTo>
                      <a:pt x="21" y="38"/>
                      <a:pt x="18" y="39"/>
                      <a:pt x="14" y="39"/>
                    </a:cubicBezTo>
                    <a:cubicBezTo>
                      <a:pt x="13" y="39"/>
                      <a:pt x="12" y="39"/>
                      <a:pt x="11" y="39"/>
                    </a:cubicBezTo>
                    <a:cubicBezTo>
                      <a:pt x="10" y="39"/>
                      <a:pt x="9" y="38"/>
                      <a:pt x="7" y="38"/>
                    </a:cubicBezTo>
                    <a:cubicBezTo>
                      <a:pt x="5" y="37"/>
                      <a:pt x="4" y="37"/>
                      <a:pt x="3" y="37"/>
                    </a:cubicBezTo>
                    <a:cubicBezTo>
                      <a:pt x="3" y="37"/>
                      <a:pt x="2" y="37"/>
                      <a:pt x="2" y="37"/>
                    </a:cubicBezTo>
                    <a:cubicBezTo>
                      <a:pt x="2" y="38"/>
                      <a:pt x="1" y="38"/>
                      <a:pt x="1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9"/>
                      <a:pt x="3" y="31"/>
                      <a:pt x="3" y="32"/>
                    </a:cubicBezTo>
                    <a:cubicBezTo>
                      <a:pt x="4" y="34"/>
                      <a:pt x="6" y="35"/>
                      <a:pt x="8" y="36"/>
                    </a:cubicBezTo>
                    <a:cubicBezTo>
                      <a:pt x="9" y="37"/>
                      <a:pt x="11" y="37"/>
                      <a:pt x="14" y="37"/>
                    </a:cubicBezTo>
                    <a:cubicBezTo>
                      <a:pt x="16" y="37"/>
                      <a:pt x="18" y="36"/>
                      <a:pt x="20" y="35"/>
                    </a:cubicBezTo>
                    <a:cubicBezTo>
                      <a:pt x="21" y="34"/>
                      <a:pt x="22" y="33"/>
                      <a:pt x="22" y="31"/>
                    </a:cubicBezTo>
                    <a:cubicBezTo>
                      <a:pt x="22" y="30"/>
                      <a:pt x="21" y="29"/>
                      <a:pt x="21" y="28"/>
                    </a:cubicBezTo>
                    <a:cubicBezTo>
                      <a:pt x="20" y="27"/>
                      <a:pt x="20" y="26"/>
                      <a:pt x="18" y="26"/>
                    </a:cubicBezTo>
                    <a:cubicBezTo>
                      <a:pt x="18" y="25"/>
                      <a:pt x="15" y="24"/>
                      <a:pt x="12" y="22"/>
                    </a:cubicBezTo>
                    <a:cubicBezTo>
                      <a:pt x="8" y="20"/>
                      <a:pt x="6" y="19"/>
                      <a:pt x="4" y="18"/>
                    </a:cubicBezTo>
                    <a:cubicBezTo>
                      <a:pt x="3" y="17"/>
                      <a:pt x="2" y="16"/>
                      <a:pt x="1" y="14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7"/>
                      <a:pt x="1" y="5"/>
                      <a:pt x="3" y="3"/>
                    </a:cubicBezTo>
                    <a:cubicBezTo>
                      <a:pt x="5" y="1"/>
                      <a:pt x="8" y="0"/>
                      <a:pt x="12" y="0"/>
                    </a:cubicBezTo>
                    <a:cubicBezTo>
                      <a:pt x="14" y="0"/>
                      <a:pt x="16" y="1"/>
                      <a:pt x="19" y="2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2" y="2"/>
                      <a:pt x="22" y="2"/>
                      <a:pt x="23" y="2"/>
                    </a:cubicBezTo>
                    <a:cubicBezTo>
                      <a:pt x="23" y="2"/>
                      <a:pt x="23" y="1"/>
                      <a:pt x="23" y="0"/>
                    </a:cubicBezTo>
                    <a:lnTo>
                      <a:pt x="2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7" name="Freeform 36">
                <a:extLst>
                  <a:ext uri="{FF2B5EF4-FFF2-40B4-BE49-F238E27FC236}">
                    <a16:creationId xmlns="" xmlns:a16="http://schemas.microsoft.com/office/drawing/2014/main" id="{F5E6E3A5-73B5-1E41-B727-F23271B8A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6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8" name="Freeform 37">
                <a:extLst>
                  <a:ext uri="{FF2B5EF4-FFF2-40B4-BE49-F238E27FC236}">
                    <a16:creationId xmlns="" xmlns:a16="http://schemas.microsoft.com/office/drawing/2014/main" id="{F97CD2E2-A565-EA49-86F6-74433A50C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9" name="Freeform 38">
                <a:extLst>
                  <a:ext uri="{FF2B5EF4-FFF2-40B4-BE49-F238E27FC236}">
                    <a16:creationId xmlns="" xmlns:a16="http://schemas.microsoft.com/office/drawing/2014/main" id="{0B07A2A8-0638-044B-8FE9-CA694582D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326"/>
                <a:ext cx="82" cy="71"/>
              </a:xfrm>
              <a:custGeom>
                <a:avLst/>
                <a:gdLst>
                  <a:gd name="T0" fmla="*/ 29 w 43"/>
                  <a:gd name="T1" fmla="*/ 0 h 37"/>
                  <a:gd name="T2" fmla="*/ 43 w 43"/>
                  <a:gd name="T3" fmla="*/ 0 h 37"/>
                  <a:gd name="T4" fmla="*/ 43 w 43"/>
                  <a:gd name="T5" fmla="*/ 1 h 37"/>
                  <a:gd name="T6" fmla="*/ 42 w 43"/>
                  <a:gd name="T7" fmla="*/ 1 h 37"/>
                  <a:gd name="T8" fmla="*/ 40 w 43"/>
                  <a:gd name="T9" fmla="*/ 2 h 37"/>
                  <a:gd name="T10" fmla="*/ 37 w 43"/>
                  <a:gd name="T11" fmla="*/ 3 h 37"/>
                  <a:gd name="T12" fmla="*/ 34 w 43"/>
                  <a:gd name="T13" fmla="*/ 7 h 37"/>
                  <a:gd name="T14" fmla="*/ 24 w 43"/>
                  <a:gd name="T15" fmla="*/ 21 h 37"/>
                  <a:gd name="T16" fmla="*/ 24 w 43"/>
                  <a:gd name="T17" fmla="*/ 31 h 37"/>
                  <a:gd name="T18" fmla="*/ 25 w 43"/>
                  <a:gd name="T19" fmla="*/ 35 h 37"/>
                  <a:gd name="T20" fmla="*/ 29 w 43"/>
                  <a:gd name="T21" fmla="*/ 36 h 37"/>
                  <a:gd name="T22" fmla="*/ 30 w 43"/>
                  <a:gd name="T23" fmla="*/ 36 h 37"/>
                  <a:gd name="T24" fmla="*/ 30 w 43"/>
                  <a:gd name="T25" fmla="*/ 37 h 37"/>
                  <a:gd name="T26" fmla="*/ 13 w 43"/>
                  <a:gd name="T27" fmla="*/ 37 h 37"/>
                  <a:gd name="T28" fmla="*/ 13 w 43"/>
                  <a:gd name="T29" fmla="*/ 36 h 37"/>
                  <a:gd name="T30" fmla="*/ 14 w 43"/>
                  <a:gd name="T31" fmla="*/ 36 h 37"/>
                  <a:gd name="T32" fmla="*/ 18 w 43"/>
                  <a:gd name="T33" fmla="*/ 35 h 37"/>
                  <a:gd name="T34" fmla="*/ 18 w 43"/>
                  <a:gd name="T35" fmla="*/ 31 h 37"/>
                  <a:gd name="T36" fmla="*/ 18 w 43"/>
                  <a:gd name="T37" fmla="*/ 22 h 37"/>
                  <a:gd name="T38" fmla="*/ 7 w 43"/>
                  <a:gd name="T39" fmla="*/ 6 h 37"/>
                  <a:gd name="T40" fmla="*/ 4 w 43"/>
                  <a:gd name="T41" fmla="*/ 3 h 37"/>
                  <a:gd name="T42" fmla="*/ 1 w 43"/>
                  <a:gd name="T43" fmla="*/ 1 h 37"/>
                  <a:gd name="T44" fmla="*/ 0 w 43"/>
                  <a:gd name="T45" fmla="*/ 1 h 37"/>
                  <a:gd name="T46" fmla="*/ 0 w 43"/>
                  <a:gd name="T47" fmla="*/ 0 h 37"/>
                  <a:gd name="T48" fmla="*/ 17 w 43"/>
                  <a:gd name="T49" fmla="*/ 0 h 37"/>
                  <a:gd name="T50" fmla="*/ 17 w 43"/>
                  <a:gd name="T51" fmla="*/ 1 h 37"/>
                  <a:gd name="T52" fmla="*/ 16 w 43"/>
                  <a:gd name="T53" fmla="*/ 1 h 37"/>
                  <a:gd name="T54" fmla="*/ 14 w 43"/>
                  <a:gd name="T55" fmla="*/ 2 h 37"/>
                  <a:gd name="T56" fmla="*/ 13 w 43"/>
                  <a:gd name="T57" fmla="*/ 3 h 37"/>
                  <a:gd name="T58" fmla="*/ 14 w 43"/>
                  <a:gd name="T59" fmla="*/ 7 h 37"/>
                  <a:gd name="T60" fmla="*/ 23 w 43"/>
                  <a:gd name="T61" fmla="*/ 19 h 37"/>
                  <a:gd name="T62" fmla="*/ 31 w 43"/>
                  <a:gd name="T63" fmla="*/ 8 h 37"/>
                  <a:gd name="T64" fmla="*/ 33 w 43"/>
                  <a:gd name="T65" fmla="*/ 4 h 37"/>
                  <a:gd name="T66" fmla="*/ 32 w 43"/>
                  <a:gd name="T67" fmla="*/ 2 h 37"/>
                  <a:gd name="T68" fmla="*/ 31 w 43"/>
                  <a:gd name="T69" fmla="*/ 1 h 37"/>
                  <a:gd name="T70" fmla="*/ 29 w 43"/>
                  <a:gd name="T71" fmla="*/ 1 h 37"/>
                  <a:gd name="T72" fmla="*/ 29 w 43"/>
                  <a:gd name="T7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3" h="37">
                    <a:moveTo>
                      <a:pt x="29" y="0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1" y="1"/>
                      <a:pt x="40" y="2"/>
                    </a:cubicBezTo>
                    <a:cubicBezTo>
                      <a:pt x="39" y="2"/>
                      <a:pt x="38" y="3"/>
                      <a:pt x="37" y="3"/>
                    </a:cubicBezTo>
                    <a:cubicBezTo>
                      <a:pt x="36" y="4"/>
                      <a:pt x="35" y="6"/>
                      <a:pt x="34" y="7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3"/>
                      <a:pt x="24" y="35"/>
                      <a:pt x="25" y="35"/>
                    </a:cubicBezTo>
                    <a:cubicBezTo>
                      <a:pt x="26" y="36"/>
                      <a:pt x="27" y="36"/>
                      <a:pt x="29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6"/>
                      <a:pt x="17" y="36"/>
                      <a:pt x="18" y="35"/>
                    </a:cubicBezTo>
                    <a:cubicBezTo>
                      <a:pt x="18" y="34"/>
                      <a:pt x="18" y="33"/>
                      <a:pt x="18" y="3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5"/>
                      <a:pt x="5" y="3"/>
                      <a:pt x="4" y="3"/>
                    </a:cubicBezTo>
                    <a:cubicBezTo>
                      <a:pt x="4" y="3"/>
                      <a:pt x="3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5" y="1"/>
                      <a:pt x="14" y="2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3" y="4"/>
                      <a:pt x="13" y="5"/>
                      <a:pt x="14" y="7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2" y="6"/>
                      <a:pt x="33" y="5"/>
                      <a:pt x="33" y="4"/>
                    </a:cubicBezTo>
                    <a:cubicBezTo>
                      <a:pt x="33" y="3"/>
                      <a:pt x="33" y="3"/>
                      <a:pt x="32" y="2"/>
                    </a:cubicBezTo>
                    <a:cubicBezTo>
                      <a:pt x="32" y="2"/>
                      <a:pt x="32" y="2"/>
                      <a:pt x="31" y="1"/>
                    </a:cubicBezTo>
                    <a:cubicBezTo>
                      <a:pt x="31" y="1"/>
                      <a:pt x="30" y="1"/>
                      <a:pt x="29" y="1"/>
                    </a:cubicBezTo>
                    <a:lnTo>
                      <a:pt x="2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0" name="Freeform 39">
                <a:extLst>
                  <a:ext uri="{FF2B5EF4-FFF2-40B4-BE49-F238E27FC236}">
                    <a16:creationId xmlns="" xmlns:a16="http://schemas.microsoft.com/office/drawing/2014/main" id="{07F291A6-512A-CB4D-90B4-AA9BA0FF3B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0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4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4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0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3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1" name="Freeform 40">
                <a:extLst>
                  <a:ext uri="{FF2B5EF4-FFF2-40B4-BE49-F238E27FC236}">
                    <a16:creationId xmlns="" xmlns:a16="http://schemas.microsoft.com/office/drawing/2014/main" id="{DD39AC5E-FF30-7941-A502-D68BD703C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326"/>
                <a:ext cx="59" cy="71"/>
              </a:xfrm>
              <a:custGeom>
                <a:avLst/>
                <a:gdLst>
                  <a:gd name="T0" fmla="*/ 12 w 31"/>
                  <a:gd name="T1" fmla="*/ 2 h 37"/>
                  <a:gd name="T2" fmla="*/ 12 w 31"/>
                  <a:gd name="T3" fmla="*/ 17 h 37"/>
                  <a:gd name="T4" fmla="*/ 19 w 31"/>
                  <a:gd name="T5" fmla="*/ 17 h 37"/>
                  <a:gd name="T6" fmla="*/ 23 w 31"/>
                  <a:gd name="T7" fmla="*/ 16 h 37"/>
                  <a:gd name="T8" fmla="*/ 25 w 31"/>
                  <a:gd name="T9" fmla="*/ 12 h 37"/>
                  <a:gd name="T10" fmla="*/ 26 w 31"/>
                  <a:gd name="T11" fmla="*/ 12 h 37"/>
                  <a:gd name="T12" fmla="*/ 26 w 31"/>
                  <a:gd name="T13" fmla="*/ 24 h 37"/>
                  <a:gd name="T14" fmla="*/ 25 w 31"/>
                  <a:gd name="T15" fmla="*/ 24 h 37"/>
                  <a:gd name="T16" fmla="*/ 24 w 31"/>
                  <a:gd name="T17" fmla="*/ 21 h 37"/>
                  <a:gd name="T18" fmla="*/ 22 w 31"/>
                  <a:gd name="T19" fmla="*/ 20 h 37"/>
                  <a:gd name="T20" fmla="*/ 19 w 31"/>
                  <a:gd name="T21" fmla="*/ 19 h 37"/>
                  <a:gd name="T22" fmla="*/ 12 w 31"/>
                  <a:gd name="T23" fmla="*/ 19 h 37"/>
                  <a:gd name="T24" fmla="*/ 12 w 31"/>
                  <a:gd name="T25" fmla="*/ 31 h 37"/>
                  <a:gd name="T26" fmla="*/ 12 w 31"/>
                  <a:gd name="T27" fmla="*/ 34 h 37"/>
                  <a:gd name="T28" fmla="*/ 13 w 31"/>
                  <a:gd name="T29" fmla="*/ 36 h 37"/>
                  <a:gd name="T30" fmla="*/ 16 w 31"/>
                  <a:gd name="T31" fmla="*/ 36 h 37"/>
                  <a:gd name="T32" fmla="*/ 18 w 31"/>
                  <a:gd name="T33" fmla="*/ 36 h 37"/>
                  <a:gd name="T34" fmla="*/ 18 w 31"/>
                  <a:gd name="T35" fmla="*/ 37 h 37"/>
                  <a:gd name="T36" fmla="*/ 0 w 31"/>
                  <a:gd name="T37" fmla="*/ 37 h 37"/>
                  <a:gd name="T38" fmla="*/ 0 w 31"/>
                  <a:gd name="T39" fmla="*/ 36 h 37"/>
                  <a:gd name="T40" fmla="*/ 1 w 31"/>
                  <a:gd name="T41" fmla="*/ 36 h 37"/>
                  <a:gd name="T42" fmla="*/ 5 w 31"/>
                  <a:gd name="T43" fmla="*/ 35 h 37"/>
                  <a:gd name="T44" fmla="*/ 6 w 31"/>
                  <a:gd name="T45" fmla="*/ 31 h 37"/>
                  <a:gd name="T46" fmla="*/ 6 w 31"/>
                  <a:gd name="T47" fmla="*/ 7 h 37"/>
                  <a:gd name="T48" fmla="*/ 5 w 31"/>
                  <a:gd name="T49" fmla="*/ 3 h 37"/>
                  <a:gd name="T50" fmla="*/ 4 w 31"/>
                  <a:gd name="T51" fmla="*/ 2 h 37"/>
                  <a:gd name="T52" fmla="*/ 1 w 31"/>
                  <a:gd name="T53" fmla="*/ 1 h 37"/>
                  <a:gd name="T54" fmla="*/ 0 w 31"/>
                  <a:gd name="T55" fmla="*/ 1 h 37"/>
                  <a:gd name="T56" fmla="*/ 0 w 31"/>
                  <a:gd name="T57" fmla="*/ 0 h 37"/>
                  <a:gd name="T58" fmla="*/ 31 w 31"/>
                  <a:gd name="T59" fmla="*/ 0 h 37"/>
                  <a:gd name="T60" fmla="*/ 31 w 31"/>
                  <a:gd name="T61" fmla="*/ 8 h 37"/>
                  <a:gd name="T62" fmla="*/ 30 w 31"/>
                  <a:gd name="T63" fmla="*/ 8 h 37"/>
                  <a:gd name="T64" fmla="*/ 28 w 31"/>
                  <a:gd name="T65" fmla="*/ 4 h 37"/>
                  <a:gd name="T66" fmla="*/ 26 w 31"/>
                  <a:gd name="T67" fmla="*/ 3 h 37"/>
                  <a:gd name="T68" fmla="*/ 21 w 31"/>
                  <a:gd name="T69" fmla="*/ 2 h 37"/>
                  <a:gd name="T70" fmla="*/ 12 w 31"/>
                  <a:gd name="T71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1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1" y="17"/>
                      <a:pt x="22" y="16"/>
                      <a:pt x="23" y="16"/>
                    </a:cubicBezTo>
                    <a:cubicBezTo>
                      <a:pt x="24" y="15"/>
                      <a:pt x="24" y="14"/>
                      <a:pt x="25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3"/>
                      <a:pt x="24" y="22"/>
                      <a:pt x="24" y="21"/>
                    </a:cubicBezTo>
                    <a:cubicBezTo>
                      <a:pt x="24" y="20"/>
                      <a:pt x="23" y="20"/>
                      <a:pt x="22" y="20"/>
                    </a:cubicBezTo>
                    <a:cubicBezTo>
                      <a:pt x="22" y="19"/>
                      <a:pt x="21" y="19"/>
                      <a:pt x="19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5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9" y="6"/>
                      <a:pt x="29" y="5"/>
                      <a:pt x="28" y="4"/>
                    </a:cubicBezTo>
                    <a:cubicBezTo>
                      <a:pt x="27" y="4"/>
                      <a:pt x="27" y="3"/>
                      <a:pt x="26" y="3"/>
                    </a:cubicBezTo>
                    <a:cubicBezTo>
                      <a:pt x="25" y="2"/>
                      <a:pt x="23" y="2"/>
                      <a:pt x="21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2" name="Freeform 41">
                <a:extLst>
                  <a:ext uri="{FF2B5EF4-FFF2-40B4-BE49-F238E27FC236}">
                    <a16:creationId xmlns="" xmlns:a16="http://schemas.microsoft.com/office/drawing/2014/main" id="{665491AC-7AFD-A641-9993-570298D1BF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45" y="2326"/>
                <a:ext cx="59" cy="71"/>
              </a:xfrm>
              <a:custGeom>
                <a:avLst/>
                <a:gdLst>
                  <a:gd name="T0" fmla="*/ 11 w 31"/>
                  <a:gd name="T1" fmla="*/ 20 h 37"/>
                  <a:gd name="T2" fmla="*/ 11 w 31"/>
                  <a:gd name="T3" fmla="*/ 31 h 37"/>
                  <a:gd name="T4" fmla="*/ 12 w 31"/>
                  <a:gd name="T5" fmla="*/ 35 h 37"/>
                  <a:gd name="T6" fmla="*/ 16 w 31"/>
                  <a:gd name="T7" fmla="*/ 36 h 37"/>
                  <a:gd name="T8" fmla="*/ 17 w 31"/>
                  <a:gd name="T9" fmla="*/ 36 h 37"/>
                  <a:gd name="T10" fmla="*/ 17 w 31"/>
                  <a:gd name="T11" fmla="*/ 37 h 37"/>
                  <a:gd name="T12" fmla="*/ 0 w 31"/>
                  <a:gd name="T13" fmla="*/ 37 h 37"/>
                  <a:gd name="T14" fmla="*/ 0 w 31"/>
                  <a:gd name="T15" fmla="*/ 36 h 37"/>
                  <a:gd name="T16" fmla="*/ 1 w 31"/>
                  <a:gd name="T17" fmla="*/ 36 h 37"/>
                  <a:gd name="T18" fmla="*/ 5 w 31"/>
                  <a:gd name="T19" fmla="*/ 35 h 37"/>
                  <a:gd name="T20" fmla="*/ 6 w 31"/>
                  <a:gd name="T21" fmla="*/ 31 h 37"/>
                  <a:gd name="T22" fmla="*/ 6 w 31"/>
                  <a:gd name="T23" fmla="*/ 7 h 37"/>
                  <a:gd name="T24" fmla="*/ 5 w 31"/>
                  <a:gd name="T25" fmla="*/ 2 h 37"/>
                  <a:gd name="T26" fmla="*/ 1 w 31"/>
                  <a:gd name="T27" fmla="*/ 1 h 37"/>
                  <a:gd name="T28" fmla="*/ 0 w 31"/>
                  <a:gd name="T29" fmla="*/ 1 h 37"/>
                  <a:gd name="T30" fmla="*/ 0 w 31"/>
                  <a:gd name="T31" fmla="*/ 0 h 37"/>
                  <a:gd name="T32" fmla="*/ 15 w 31"/>
                  <a:gd name="T33" fmla="*/ 0 h 37"/>
                  <a:gd name="T34" fmla="*/ 24 w 31"/>
                  <a:gd name="T35" fmla="*/ 1 h 37"/>
                  <a:gd name="T36" fmla="*/ 29 w 31"/>
                  <a:gd name="T37" fmla="*/ 5 h 37"/>
                  <a:gd name="T38" fmla="*/ 31 w 31"/>
                  <a:gd name="T39" fmla="*/ 10 h 37"/>
                  <a:gd name="T40" fmla="*/ 28 w 31"/>
                  <a:gd name="T41" fmla="*/ 18 h 37"/>
                  <a:gd name="T42" fmla="*/ 18 w 31"/>
                  <a:gd name="T43" fmla="*/ 21 h 37"/>
                  <a:gd name="T44" fmla="*/ 15 w 31"/>
                  <a:gd name="T45" fmla="*/ 20 h 37"/>
                  <a:gd name="T46" fmla="*/ 11 w 31"/>
                  <a:gd name="T47" fmla="*/ 20 h 37"/>
                  <a:gd name="T48" fmla="*/ 11 w 31"/>
                  <a:gd name="T49" fmla="*/ 18 h 37"/>
                  <a:gd name="T50" fmla="*/ 14 w 31"/>
                  <a:gd name="T51" fmla="*/ 19 h 37"/>
                  <a:gd name="T52" fmla="*/ 16 w 31"/>
                  <a:gd name="T53" fmla="*/ 19 h 37"/>
                  <a:gd name="T54" fmla="*/ 22 w 31"/>
                  <a:gd name="T55" fmla="*/ 17 h 37"/>
                  <a:gd name="T56" fmla="*/ 24 w 31"/>
                  <a:gd name="T57" fmla="*/ 11 h 37"/>
                  <a:gd name="T58" fmla="*/ 23 w 31"/>
                  <a:gd name="T59" fmla="*/ 6 h 37"/>
                  <a:gd name="T60" fmla="*/ 20 w 31"/>
                  <a:gd name="T61" fmla="*/ 3 h 37"/>
                  <a:gd name="T62" fmla="*/ 15 w 31"/>
                  <a:gd name="T63" fmla="*/ 2 h 37"/>
                  <a:gd name="T64" fmla="*/ 11 w 31"/>
                  <a:gd name="T65" fmla="*/ 3 h 37"/>
                  <a:gd name="T66" fmla="*/ 11 w 31"/>
                  <a:gd name="T67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" h="37">
                    <a:moveTo>
                      <a:pt x="11" y="20"/>
                    </a:move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2" y="35"/>
                      <a:pt x="12" y="35"/>
                    </a:cubicBezTo>
                    <a:cubicBezTo>
                      <a:pt x="13" y="36"/>
                      <a:pt x="14" y="36"/>
                      <a:pt x="16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9" y="0"/>
                      <a:pt x="21" y="0"/>
                      <a:pt x="24" y="1"/>
                    </a:cubicBezTo>
                    <a:cubicBezTo>
                      <a:pt x="26" y="2"/>
                      <a:pt x="27" y="3"/>
                      <a:pt x="29" y="5"/>
                    </a:cubicBezTo>
                    <a:cubicBezTo>
                      <a:pt x="30" y="6"/>
                      <a:pt x="31" y="8"/>
                      <a:pt x="31" y="10"/>
                    </a:cubicBezTo>
                    <a:cubicBezTo>
                      <a:pt x="31" y="13"/>
                      <a:pt x="30" y="16"/>
                      <a:pt x="28" y="18"/>
                    </a:cubicBezTo>
                    <a:cubicBezTo>
                      <a:pt x="26" y="20"/>
                      <a:pt x="22" y="21"/>
                      <a:pt x="18" y="21"/>
                    </a:cubicBezTo>
                    <a:cubicBezTo>
                      <a:pt x="17" y="21"/>
                      <a:pt x="16" y="21"/>
                      <a:pt x="15" y="20"/>
                    </a:cubicBezTo>
                    <a:cubicBezTo>
                      <a:pt x="14" y="20"/>
                      <a:pt x="13" y="20"/>
                      <a:pt x="11" y="20"/>
                    </a:cubicBezTo>
                    <a:close/>
                    <a:moveTo>
                      <a:pt x="11" y="18"/>
                    </a:moveTo>
                    <a:cubicBezTo>
                      <a:pt x="13" y="18"/>
                      <a:pt x="13" y="19"/>
                      <a:pt x="14" y="19"/>
                    </a:cubicBezTo>
                    <a:cubicBezTo>
                      <a:pt x="15" y="19"/>
                      <a:pt x="16" y="19"/>
                      <a:pt x="16" y="19"/>
                    </a:cubicBezTo>
                    <a:cubicBezTo>
                      <a:pt x="19" y="19"/>
                      <a:pt x="20" y="18"/>
                      <a:pt x="22" y="17"/>
                    </a:cubicBezTo>
                    <a:cubicBezTo>
                      <a:pt x="23" y="15"/>
                      <a:pt x="24" y="13"/>
                      <a:pt x="24" y="11"/>
                    </a:cubicBezTo>
                    <a:cubicBezTo>
                      <a:pt x="24" y="9"/>
                      <a:pt x="24" y="8"/>
                      <a:pt x="23" y="6"/>
                    </a:cubicBezTo>
                    <a:cubicBezTo>
                      <a:pt x="22" y="5"/>
                      <a:pt x="21" y="4"/>
                      <a:pt x="20" y="3"/>
                    </a:cubicBezTo>
                    <a:cubicBezTo>
                      <a:pt x="19" y="3"/>
                      <a:pt x="17" y="2"/>
                      <a:pt x="15" y="2"/>
                    </a:cubicBezTo>
                    <a:cubicBezTo>
                      <a:pt x="14" y="2"/>
                      <a:pt x="13" y="2"/>
                      <a:pt x="11" y="3"/>
                    </a:cubicBezTo>
                    <a:lnTo>
                      <a:pt x="11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3" name="Freeform 42">
                <a:extLst>
                  <a:ext uri="{FF2B5EF4-FFF2-40B4-BE49-F238E27FC236}">
                    <a16:creationId xmlns="" xmlns:a16="http://schemas.microsoft.com/office/drawing/2014/main" id="{682250B1-DE83-4B4C-92E1-ED66D6180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326"/>
                <a:ext cx="67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4" y="19"/>
                      <a:pt x="22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2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5" y="35"/>
                      <a:pt x="5" y="35"/>
                      <a:pt x="5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4" name="Freeform 43">
                <a:extLst>
                  <a:ext uri="{FF2B5EF4-FFF2-40B4-BE49-F238E27FC236}">
                    <a16:creationId xmlns="" xmlns:a16="http://schemas.microsoft.com/office/drawing/2014/main" id="{90C0FAD2-E7BF-824C-BE24-87B808D01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5" name="Freeform 44">
                <a:extLst>
                  <a:ext uri="{FF2B5EF4-FFF2-40B4-BE49-F238E27FC236}">
                    <a16:creationId xmlns="" xmlns:a16="http://schemas.microsoft.com/office/drawing/2014/main" id="{6D7E4C19-8FD2-1D41-9830-BDBA62B99E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51" y="2326"/>
                <a:ext cx="79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5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2 w 41"/>
                  <a:gd name="T69" fmla="*/ 16 h 37"/>
                  <a:gd name="T70" fmla="*/ 25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1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4" y="18"/>
                    </a:cubicBezTo>
                    <a:cubicBezTo>
                      <a:pt x="18" y="18"/>
                      <a:pt x="20" y="17"/>
                      <a:pt x="22" y="16"/>
                    </a:cubicBezTo>
                    <a:cubicBezTo>
                      <a:pt x="24" y="14"/>
                      <a:pt x="25" y="12"/>
                      <a:pt x="25" y="10"/>
                    </a:cubicBezTo>
                    <a:cubicBezTo>
                      <a:pt x="25" y="8"/>
                      <a:pt x="25" y="6"/>
                      <a:pt x="23" y="4"/>
                    </a:cubicBezTo>
                    <a:cubicBezTo>
                      <a:pt x="21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6" name="Freeform 45">
                <a:extLst>
                  <a:ext uri="{FF2B5EF4-FFF2-40B4-BE49-F238E27FC236}">
                    <a16:creationId xmlns="" xmlns:a16="http://schemas.microsoft.com/office/drawing/2014/main" id="{F50EC3C1-3657-EB42-BBF9-8DD99BF3E6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32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5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5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1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4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7" name="Freeform 46">
                <a:extLst>
                  <a:ext uri="{FF2B5EF4-FFF2-40B4-BE49-F238E27FC236}">
                    <a16:creationId xmlns="" xmlns:a16="http://schemas.microsoft.com/office/drawing/2014/main" id="{997DFEA9-CD92-8E48-B3AA-A70F82ED7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326"/>
                <a:ext cx="68" cy="71"/>
              </a:xfrm>
              <a:custGeom>
                <a:avLst/>
                <a:gdLst>
                  <a:gd name="T0" fmla="*/ 35 w 36"/>
                  <a:gd name="T1" fmla="*/ 27 h 37"/>
                  <a:gd name="T2" fmla="*/ 36 w 36"/>
                  <a:gd name="T3" fmla="*/ 27 h 37"/>
                  <a:gd name="T4" fmla="*/ 32 w 36"/>
                  <a:gd name="T5" fmla="*/ 37 h 37"/>
                  <a:gd name="T6" fmla="*/ 0 w 36"/>
                  <a:gd name="T7" fmla="*/ 37 h 37"/>
                  <a:gd name="T8" fmla="*/ 0 w 36"/>
                  <a:gd name="T9" fmla="*/ 36 h 37"/>
                  <a:gd name="T10" fmla="*/ 2 w 36"/>
                  <a:gd name="T11" fmla="*/ 36 h 37"/>
                  <a:gd name="T12" fmla="*/ 6 w 36"/>
                  <a:gd name="T13" fmla="*/ 35 h 37"/>
                  <a:gd name="T14" fmla="*/ 6 w 36"/>
                  <a:gd name="T15" fmla="*/ 31 h 37"/>
                  <a:gd name="T16" fmla="*/ 6 w 36"/>
                  <a:gd name="T17" fmla="*/ 7 h 37"/>
                  <a:gd name="T18" fmla="*/ 5 w 36"/>
                  <a:gd name="T19" fmla="*/ 2 h 37"/>
                  <a:gd name="T20" fmla="*/ 2 w 36"/>
                  <a:gd name="T21" fmla="*/ 1 h 37"/>
                  <a:gd name="T22" fmla="*/ 0 w 36"/>
                  <a:gd name="T23" fmla="*/ 1 h 37"/>
                  <a:gd name="T24" fmla="*/ 0 w 36"/>
                  <a:gd name="T25" fmla="*/ 0 h 37"/>
                  <a:gd name="T26" fmla="*/ 19 w 36"/>
                  <a:gd name="T27" fmla="*/ 0 h 37"/>
                  <a:gd name="T28" fmla="*/ 19 w 36"/>
                  <a:gd name="T29" fmla="*/ 1 h 37"/>
                  <a:gd name="T30" fmla="*/ 14 w 36"/>
                  <a:gd name="T31" fmla="*/ 2 h 37"/>
                  <a:gd name="T32" fmla="*/ 13 w 36"/>
                  <a:gd name="T33" fmla="*/ 3 h 37"/>
                  <a:gd name="T34" fmla="*/ 12 w 36"/>
                  <a:gd name="T35" fmla="*/ 7 h 37"/>
                  <a:gd name="T36" fmla="*/ 12 w 36"/>
                  <a:gd name="T37" fmla="*/ 31 h 37"/>
                  <a:gd name="T38" fmla="*/ 13 w 36"/>
                  <a:gd name="T39" fmla="*/ 34 h 37"/>
                  <a:gd name="T40" fmla="*/ 14 w 36"/>
                  <a:gd name="T41" fmla="*/ 35 h 37"/>
                  <a:gd name="T42" fmla="*/ 18 w 36"/>
                  <a:gd name="T43" fmla="*/ 35 h 37"/>
                  <a:gd name="T44" fmla="*/ 21 w 36"/>
                  <a:gd name="T45" fmla="*/ 35 h 37"/>
                  <a:gd name="T46" fmla="*/ 28 w 36"/>
                  <a:gd name="T47" fmla="*/ 34 h 37"/>
                  <a:gd name="T48" fmla="*/ 32 w 36"/>
                  <a:gd name="T49" fmla="*/ 32 h 37"/>
                  <a:gd name="T50" fmla="*/ 35 w 36"/>
                  <a:gd name="T51" fmla="*/ 2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5" y="27"/>
                    </a:moveTo>
                    <a:cubicBezTo>
                      <a:pt x="36" y="27"/>
                      <a:pt x="36" y="27"/>
                      <a:pt x="36" y="2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7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2"/>
                      <a:pt x="12" y="33"/>
                      <a:pt x="13" y="34"/>
                    </a:cubicBezTo>
                    <a:cubicBezTo>
                      <a:pt x="13" y="34"/>
                      <a:pt x="13" y="35"/>
                      <a:pt x="14" y="35"/>
                    </a:cubicBezTo>
                    <a:cubicBezTo>
                      <a:pt x="14" y="35"/>
                      <a:pt x="16" y="35"/>
                      <a:pt x="18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5" y="35"/>
                      <a:pt x="27" y="35"/>
                      <a:pt x="28" y="34"/>
                    </a:cubicBezTo>
                    <a:cubicBezTo>
                      <a:pt x="29" y="34"/>
                      <a:pt x="30" y="33"/>
                      <a:pt x="32" y="32"/>
                    </a:cubicBezTo>
                    <a:cubicBezTo>
                      <a:pt x="33" y="31"/>
                      <a:pt x="34" y="29"/>
                      <a:pt x="35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8" name="Freeform 47">
                <a:extLst>
                  <a:ext uri="{FF2B5EF4-FFF2-40B4-BE49-F238E27FC236}">
                    <a16:creationId xmlns="" xmlns:a16="http://schemas.microsoft.com/office/drawing/2014/main" id="{A96AB466-A713-274A-8464-D2610F54B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326"/>
                <a:ext cx="67" cy="71"/>
              </a:xfrm>
              <a:custGeom>
                <a:avLst/>
                <a:gdLst>
                  <a:gd name="T0" fmla="*/ 11 w 35"/>
                  <a:gd name="T1" fmla="*/ 2 h 37"/>
                  <a:gd name="T2" fmla="*/ 11 w 35"/>
                  <a:gd name="T3" fmla="*/ 17 h 37"/>
                  <a:gd name="T4" fmla="*/ 20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0 w 35"/>
                  <a:gd name="T21" fmla="*/ 19 h 37"/>
                  <a:gd name="T22" fmla="*/ 11 w 35"/>
                  <a:gd name="T23" fmla="*/ 19 h 37"/>
                  <a:gd name="T24" fmla="*/ 11 w 35"/>
                  <a:gd name="T25" fmla="*/ 31 h 37"/>
                  <a:gd name="T26" fmla="*/ 12 w 35"/>
                  <a:gd name="T27" fmla="*/ 34 h 37"/>
                  <a:gd name="T28" fmla="*/ 12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1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1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1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1" y="2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6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4"/>
                      <a:pt x="12" y="34"/>
                    </a:cubicBezTo>
                    <a:cubicBezTo>
                      <a:pt x="12" y="34"/>
                      <a:pt x="12" y="35"/>
                      <a:pt x="12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2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4" y="35"/>
                      <a:pt x="5" y="35"/>
                      <a:pt x="5" y="34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9" name="Freeform 48">
                <a:extLst>
                  <a:ext uri="{FF2B5EF4-FFF2-40B4-BE49-F238E27FC236}">
                    <a16:creationId xmlns="" xmlns:a16="http://schemas.microsoft.com/office/drawing/2014/main" id="{D9F1604F-D96E-D245-9ECC-42A1F28FE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9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7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30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39" y="2"/>
                      <a:pt x="39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8" y="29"/>
                      <a:pt x="37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8" y="38"/>
                      <a:pt x="14" y="37"/>
                      <a:pt x="12" y="36"/>
                    </a:cubicBezTo>
                    <a:cubicBezTo>
                      <a:pt x="10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5" y="33"/>
                      <a:pt x="16" y="34"/>
                      <a:pt x="17" y="35"/>
                    </a:cubicBezTo>
                    <a:cubicBezTo>
                      <a:pt x="19" y="35"/>
                      <a:pt x="20" y="36"/>
                      <a:pt x="22" y="36"/>
                    </a:cubicBezTo>
                    <a:cubicBezTo>
                      <a:pt x="25" y="36"/>
                      <a:pt x="28" y="35"/>
                      <a:pt x="30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4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90" name="Freeform 49">
                <a:extLst>
                  <a:ext uri="{FF2B5EF4-FFF2-40B4-BE49-F238E27FC236}">
                    <a16:creationId xmlns="" xmlns:a16="http://schemas.microsoft.com/office/drawing/2014/main" id="{2723F882-54AD-A24F-BB61-CA2B6E413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326"/>
                <a:ext cx="101" cy="71"/>
              </a:xfrm>
              <a:custGeom>
                <a:avLst/>
                <a:gdLst>
                  <a:gd name="T0" fmla="*/ 24 w 53"/>
                  <a:gd name="T1" fmla="*/ 37 h 37"/>
                  <a:gd name="T2" fmla="*/ 8 w 53"/>
                  <a:gd name="T3" fmla="*/ 6 h 37"/>
                  <a:gd name="T4" fmla="*/ 8 w 53"/>
                  <a:gd name="T5" fmla="*/ 31 h 37"/>
                  <a:gd name="T6" fmla="*/ 9 w 53"/>
                  <a:gd name="T7" fmla="*/ 35 h 37"/>
                  <a:gd name="T8" fmla="*/ 13 w 53"/>
                  <a:gd name="T9" fmla="*/ 36 h 37"/>
                  <a:gd name="T10" fmla="*/ 14 w 53"/>
                  <a:gd name="T11" fmla="*/ 36 h 37"/>
                  <a:gd name="T12" fmla="*/ 14 w 53"/>
                  <a:gd name="T13" fmla="*/ 37 h 37"/>
                  <a:gd name="T14" fmla="*/ 0 w 53"/>
                  <a:gd name="T15" fmla="*/ 37 h 37"/>
                  <a:gd name="T16" fmla="*/ 0 w 53"/>
                  <a:gd name="T17" fmla="*/ 36 h 37"/>
                  <a:gd name="T18" fmla="*/ 1 w 53"/>
                  <a:gd name="T19" fmla="*/ 36 h 37"/>
                  <a:gd name="T20" fmla="*/ 5 w 53"/>
                  <a:gd name="T21" fmla="*/ 35 h 37"/>
                  <a:gd name="T22" fmla="*/ 6 w 53"/>
                  <a:gd name="T23" fmla="*/ 31 h 37"/>
                  <a:gd name="T24" fmla="*/ 6 w 53"/>
                  <a:gd name="T25" fmla="*/ 6 h 37"/>
                  <a:gd name="T26" fmla="*/ 5 w 53"/>
                  <a:gd name="T27" fmla="*/ 3 h 37"/>
                  <a:gd name="T28" fmla="*/ 3 w 53"/>
                  <a:gd name="T29" fmla="*/ 2 h 37"/>
                  <a:gd name="T30" fmla="*/ 0 w 53"/>
                  <a:gd name="T31" fmla="*/ 1 h 37"/>
                  <a:gd name="T32" fmla="*/ 0 w 53"/>
                  <a:gd name="T33" fmla="*/ 0 h 37"/>
                  <a:gd name="T34" fmla="*/ 12 w 53"/>
                  <a:gd name="T35" fmla="*/ 0 h 37"/>
                  <a:gd name="T36" fmla="*/ 26 w 53"/>
                  <a:gd name="T37" fmla="*/ 29 h 37"/>
                  <a:gd name="T38" fmla="*/ 41 w 53"/>
                  <a:gd name="T39" fmla="*/ 0 h 37"/>
                  <a:gd name="T40" fmla="*/ 53 w 53"/>
                  <a:gd name="T41" fmla="*/ 0 h 37"/>
                  <a:gd name="T42" fmla="*/ 53 w 53"/>
                  <a:gd name="T43" fmla="*/ 1 h 37"/>
                  <a:gd name="T44" fmla="*/ 51 w 53"/>
                  <a:gd name="T45" fmla="*/ 1 h 37"/>
                  <a:gd name="T46" fmla="*/ 48 w 53"/>
                  <a:gd name="T47" fmla="*/ 2 h 37"/>
                  <a:gd name="T48" fmla="*/ 47 w 53"/>
                  <a:gd name="T49" fmla="*/ 6 h 37"/>
                  <a:gd name="T50" fmla="*/ 47 w 53"/>
                  <a:gd name="T51" fmla="*/ 31 h 37"/>
                  <a:gd name="T52" fmla="*/ 48 w 53"/>
                  <a:gd name="T53" fmla="*/ 35 h 37"/>
                  <a:gd name="T54" fmla="*/ 51 w 53"/>
                  <a:gd name="T55" fmla="*/ 36 h 37"/>
                  <a:gd name="T56" fmla="*/ 53 w 53"/>
                  <a:gd name="T57" fmla="*/ 36 h 37"/>
                  <a:gd name="T58" fmla="*/ 53 w 53"/>
                  <a:gd name="T59" fmla="*/ 37 h 37"/>
                  <a:gd name="T60" fmla="*/ 35 w 53"/>
                  <a:gd name="T61" fmla="*/ 37 h 37"/>
                  <a:gd name="T62" fmla="*/ 35 w 53"/>
                  <a:gd name="T63" fmla="*/ 36 h 37"/>
                  <a:gd name="T64" fmla="*/ 37 w 53"/>
                  <a:gd name="T65" fmla="*/ 36 h 37"/>
                  <a:gd name="T66" fmla="*/ 40 w 53"/>
                  <a:gd name="T67" fmla="*/ 35 h 37"/>
                  <a:gd name="T68" fmla="*/ 41 w 53"/>
                  <a:gd name="T69" fmla="*/ 31 h 37"/>
                  <a:gd name="T70" fmla="*/ 41 w 53"/>
                  <a:gd name="T71" fmla="*/ 6 h 37"/>
                  <a:gd name="T72" fmla="*/ 25 w 53"/>
                  <a:gd name="T73" fmla="*/ 37 h 37"/>
                  <a:gd name="T74" fmla="*/ 24 w 53"/>
                  <a:gd name="T75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3" h="37">
                    <a:moveTo>
                      <a:pt x="24" y="37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33"/>
                      <a:pt x="9" y="35"/>
                      <a:pt x="9" y="35"/>
                    </a:cubicBezTo>
                    <a:cubicBezTo>
                      <a:pt x="10" y="36"/>
                      <a:pt x="11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0" y="1"/>
                      <a:pt x="48" y="2"/>
                      <a:pt x="48" y="2"/>
                    </a:cubicBezTo>
                    <a:cubicBezTo>
                      <a:pt x="47" y="3"/>
                      <a:pt x="47" y="4"/>
                      <a:pt x="47" y="6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3"/>
                      <a:pt x="47" y="35"/>
                      <a:pt x="48" y="35"/>
                    </a:cubicBezTo>
                    <a:cubicBezTo>
                      <a:pt x="49" y="36"/>
                      <a:pt x="50" y="36"/>
                      <a:pt x="51" y="36"/>
                    </a:cubicBezTo>
                    <a:cubicBezTo>
                      <a:pt x="53" y="36"/>
                      <a:pt x="53" y="36"/>
                      <a:pt x="53" y="36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8" y="36"/>
                      <a:pt x="40" y="36"/>
                      <a:pt x="40" y="35"/>
                    </a:cubicBezTo>
                    <a:cubicBezTo>
                      <a:pt x="41" y="34"/>
                      <a:pt x="41" y="33"/>
                      <a:pt x="41" y="31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25" y="37"/>
                      <a:pt x="25" y="37"/>
                      <a:pt x="25" y="37"/>
                    </a:cubicBezTo>
                    <a:lnTo>
                      <a:pt x="24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  <p:grpSp>
          <p:nvGrpSpPr>
            <p:cNvPr id="123" name="Group 67">
              <a:extLst>
                <a:ext uri="{FF2B5EF4-FFF2-40B4-BE49-F238E27FC236}">
                  <a16:creationId xmlns="" xmlns:a16="http://schemas.microsoft.com/office/drawing/2014/main" id="{A0D298E6-2680-F346-B186-5D2B18913BC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595040" y="83506"/>
              <a:ext cx="533403" cy="535137"/>
              <a:chOff x="594" y="467"/>
              <a:chExt cx="1846" cy="1852"/>
            </a:xfrm>
            <a:solidFill>
              <a:srgbClr val="09234F"/>
            </a:solidFill>
          </p:grpSpPr>
          <p:sp>
            <p:nvSpPr>
              <p:cNvPr id="124" name="Rectangle 68">
                <a:extLst>
                  <a:ext uri="{FF2B5EF4-FFF2-40B4-BE49-F238E27FC236}">
                    <a16:creationId xmlns="" xmlns:a16="http://schemas.microsoft.com/office/drawing/2014/main" id="{70F15E9B-CAC0-D345-8D7B-14E99FF48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9" y="1208"/>
                <a:ext cx="10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5" name="Freeform 69">
                <a:extLst>
                  <a:ext uri="{FF2B5EF4-FFF2-40B4-BE49-F238E27FC236}">
                    <a16:creationId xmlns="" xmlns:a16="http://schemas.microsoft.com/office/drawing/2014/main" id="{37264D80-A120-A64F-8306-19458784B1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0" y="843"/>
                <a:ext cx="945" cy="1112"/>
              </a:xfrm>
              <a:custGeom>
                <a:avLst/>
                <a:gdLst>
                  <a:gd name="T0" fmla="*/ 342 w 495"/>
                  <a:gd name="T1" fmla="*/ 490 h 581"/>
                  <a:gd name="T2" fmla="*/ 266 w 495"/>
                  <a:gd name="T3" fmla="*/ 393 h 581"/>
                  <a:gd name="T4" fmla="*/ 155 w 495"/>
                  <a:gd name="T5" fmla="*/ 426 h 581"/>
                  <a:gd name="T6" fmla="*/ 158 w 495"/>
                  <a:gd name="T7" fmla="*/ 351 h 581"/>
                  <a:gd name="T8" fmla="*/ 108 w 495"/>
                  <a:gd name="T9" fmla="*/ 266 h 581"/>
                  <a:gd name="T10" fmla="*/ 117 w 495"/>
                  <a:gd name="T11" fmla="*/ 114 h 581"/>
                  <a:gd name="T12" fmla="*/ 157 w 495"/>
                  <a:gd name="T13" fmla="*/ 119 h 581"/>
                  <a:gd name="T14" fmla="*/ 167 w 495"/>
                  <a:gd name="T15" fmla="*/ 129 h 581"/>
                  <a:gd name="T16" fmla="*/ 172 w 495"/>
                  <a:gd name="T17" fmla="*/ 169 h 581"/>
                  <a:gd name="T18" fmla="*/ 67 w 495"/>
                  <a:gd name="T19" fmla="*/ 266 h 581"/>
                  <a:gd name="T20" fmla="*/ 152 w 495"/>
                  <a:gd name="T21" fmla="*/ 111 h 581"/>
                  <a:gd name="T22" fmla="*/ 142 w 495"/>
                  <a:gd name="T23" fmla="*/ 149 h 581"/>
                  <a:gd name="T24" fmla="*/ 180 w 495"/>
                  <a:gd name="T25" fmla="*/ 133 h 581"/>
                  <a:gd name="T26" fmla="*/ 181 w 495"/>
                  <a:gd name="T27" fmla="*/ 47 h 581"/>
                  <a:gd name="T28" fmla="*/ 196 w 495"/>
                  <a:gd name="T29" fmla="*/ 283 h 581"/>
                  <a:gd name="T30" fmla="*/ 198 w 495"/>
                  <a:gd name="T31" fmla="*/ 136 h 581"/>
                  <a:gd name="T32" fmla="*/ 201 w 495"/>
                  <a:gd name="T33" fmla="*/ 5 h 581"/>
                  <a:gd name="T34" fmla="*/ 211 w 495"/>
                  <a:gd name="T35" fmla="*/ 61 h 581"/>
                  <a:gd name="T36" fmla="*/ 255 w 495"/>
                  <a:gd name="T37" fmla="*/ 145 h 581"/>
                  <a:gd name="T38" fmla="*/ 278 w 495"/>
                  <a:gd name="T39" fmla="*/ 84 h 581"/>
                  <a:gd name="T40" fmla="*/ 357 w 495"/>
                  <a:gd name="T41" fmla="*/ 54 h 581"/>
                  <a:gd name="T42" fmla="*/ 411 w 495"/>
                  <a:gd name="T43" fmla="*/ 93 h 581"/>
                  <a:gd name="T44" fmla="*/ 430 w 495"/>
                  <a:gd name="T45" fmla="*/ 95 h 581"/>
                  <a:gd name="T46" fmla="*/ 463 w 495"/>
                  <a:gd name="T47" fmla="*/ 155 h 581"/>
                  <a:gd name="T48" fmla="*/ 221 w 495"/>
                  <a:gd name="T49" fmla="*/ 279 h 581"/>
                  <a:gd name="T50" fmla="*/ 349 w 495"/>
                  <a:gd name="T51" fmla="*/ 257 h 581"/>
                  <a:gd name="T52" fmla="*/ 398 w 495"/>
                  <a:gd name="T53" fmla="*/ 210 h 581"/>
                  <a:gd name="T54" fmla="*/ 406 w 495"/>
                  <a:gd name="T55" fmla="*/ 220 h 581"/>
                  <a:gd name="T56" fmla="*/ 411 w 495"/>
                  <a:gd name="T57" fmla="*/ 451 h 581"/>
                  <a:gd name="T58" fmla="*/ 406 w 495"/>
                  <a:gd name="T59" fmla="*/ 321 h 581"/>
                  <a:gd name="T60" fmla="*/ 468 w 495"/>
                  <a:gd name="T61" fmla="*/ 184 h 581"/>
                  <a:gd name="T62" fmla="*/ 460 w 495"/>
                  <a:gd name="T63" fmla="*/ 233 h 581"/>
                  <a:gd name="T64" fmla="*/ 384 w 495"/>
                  <a:gd name="T65" fmla="*/ 222 h 581"/>
                  <a:gd name="T66" fmla="*/ 420 w 495"/>
                  <a:gd name="T67" fmla="*/ 188 h 581"/>
                  <a:gd name="T68" fmla="*/ 364 w 495"/>
                  <a:gd name="T69" fmla="*/ 225 h 581"/>
                  <a:gd name="T70" fmla="*/ 360 w 495"/>
                  <a:gd name="T71" fmla="*/ 188 h 581"/>
                  <a:gd name="T72" fmla="*/ 386 w 495"/>
                  <a:gd name="T73" fmla="*/ 356 h 581"/>
                  <a:gd name="T74" fmla="*/ 220 w 495"/>
                  <a:gd name="T75" fmla="*/ 351 h 581"/>
                  <a:gd name="T76" fmla="*/ 235 w 495"/>
                  <a:gd name="T77" fmla="*/ 315 h 581"/>
                  <a:gd name="T78" fmla="*/ 206 w 495"/>
                  <a:gd name="T79" fmla="*/ 172 h 581"/>
                  <a:gd name="T80" fmla="*/ 238 w 495"/>
                  <a:gd name="T81" fmla="*/ 167 h 581"/>
                  <a:gd name="T82" fmla="*/ 251 w 495"/>
                  <a:gd name="T83" fmla="*/ 158 h 581"/>
                  <a:gd name="T84" fmla="*/ 269 w 495"/>
                  <a:gd name="T85" fmla="*/ 131 h 581"/>
                  <a:gd name="T86" fmla="*/ 278 w 495"/>
                  <a:gd name="T87" fmla="*/ 100 h 581"/>
                  <a:gd name="T88" fmla="*/ 393 w 495"/>
                  <a:gd name="T89" fmla="*/ 130 h 581"/>
                  <a:gd name="T90" fmla="*/ 438 w 495"/>
                  <a:gd name="T91" fmla="*/ 100 h 581"/>
                  <a:gd name="T92" fmla="*/ 438 w 495"/>
                  <a:gd name="T93" fmla="*/ 154 h 581"/>
                  <a:gd name="T94" fmla="*/ 456 w 495"/>
                  <a:gd name="T95" fmla="*/ 159 h 581"/>
                  <a:gd name="T96" fmla="*/ 474 w 495"/>
                  <a:gd name="T97" fmla="*/ 100 h 581"/>
                  <a:gd name="T98" fmla="*/ 455 w 495"/>
                  <a:gd name="T99" fmla="*/ 80 h 581"/>
                  <a:gd name="T100" fmla="*/ 343 w 495"/>
                  <a:gd name="T101" fmla="*/ 34 h 581"/>
                  <a:gd name="T102" fmla="*/ 206 w 495"/>
                  <a:gd name="T103" fmla="*/ 0 h 581"/>
                  <a:gd name="T104" fmla="*/ 173 w 495"/>
                  <a:gd name="T105" fmla="*/ 7 h 581"/>
                  <a:gd name="T106" fmla="*/ 143 w 495"/>
                  <a:gd name="T107" fmla="*/ 23 h 581"/>
                  <a:gd name="T108" fmla="*/ 121 w 495"/>
                  <a:gd name="T109" fmla="*/ 51 h 581"/>
                  <a:gd name="T110" fmla="*/ 148 w 495"/>
                  <a:gd name="T111" fmla="*/ 83 h 581"/>
                  <a:gd name="T112" fmla="*/ 59 w 495"/>
                  <a:gd name="T113" fmla="*/ 98 h 581"/>
                  <a:gd name="T114" fmla="*/ 108 w 495"/>
                  <a:gd name="T115" fmla="*/ 286 h 581"/>
                  <a:gd name="T116" fmla="*/ 152 w 495"/>
                  <a:gd name="T117" fmla="*/ 307 h 581"/>
                  <a:gd name="T118" fmla="*/ 102 w 495"/>
                  <a:gd name="T119" fmla="*/ 418 h 581"/>
                  <a:gd name="T120" fmla="*/ 495 w 495"/>
                  <a:gd name="T121" fmla="*/ 512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5" h="581">
                    <a:moveTo>
                      <a:pt x="369" y="368"/>
                    </a:moveTo>
                    <a:cubicBezTo>
                      <a:pt x="334" y="361"/>
                      <a:pt x="334" y="361"/>
                      <a:pt x="334" y="361"/>
                    </a:cubicBezTo>
                    <a:cubicBezTo>
                      <a:pt x="289" y="371"/>
                      <a:pt x="289" y="371"/>
                      <a:pt x="289" y="371"/>
                    </a:cubicBezTo>
                    <a:cubicBezTo>
                      <a:pt x="298" y="361"/>
                      <a:pt x="298" y="361"/>
                      <a:pt x="298" y="361"/>
                    </a:cubicBezTo>
                    <a:cubicBezTo>
                      <a:pt x="337" y="349"/>
                      <a:pt x="337" y="349"/>
                      <a:pt x="337" y="349"/>
                    </a:cubicBezTo>
                    <a:cubicBezTo>
                      <a:pt x="376" y="362"/>
                      <a:pt x="376" y="362"/>
                      <a:pt x="376" y="362"/>
                    </a:cubicBezTo>
                    <a:lnTo>
                      <a:pt x="369" y="368"/>
                    </a:lnTo>
                    <a:close/>
                    <a:moveTo>
                      <a:pt x="342" y="490"/>
                    </a:moveTo>
                    <a:cubicBezTo>
                      <a:pt x="337" y="470"/>
                      <a:pt x="337" y="470"/>
                      <a:pt x="337" y="470"/>
                    </a:cubicBezTo>
                    <a:cubicBezTo>
                      <a:pt x="349" y="422"/>
                      <a:pt x="349" y="422"/>
                      <a:pt x="349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64" y="420"/>
                      <a:pt x="364" y="420"/>
                      <a:pt x="364" y="420"/>
                    </a:cubicBezTo>
                    <a:cubicBezTo>
                      <a:pt x="375" y="493"/>
                      <a:pt x="375" y="493"/>
                      <a:pt x="375" y="493"/>
                    </a:cubicBezTo>
                    <a:cubicBezTo>
                      <a:pt x="364" y="492"/>
                      <a:pt x="353" y="491"/>
                      <a:pt x="342" y="490"/>
                    </a:cubicBezTo>
                    <a:close/>
                    <a:moveTo>
                      <a:pt x="266" y="393"/>
                    </a:moveTo>
                    <a:cubicBezTo>
                      <a:pt x="299" y="401"/>
                      <a:pt x="299" y="401"/>
                      <a:pt x="299" y="401"/>
                    </a:cubicBezTo>
                    <a:cubicBezTo>
                      <a:pt x="344" y="384"/>
                      <a:pt x="344" y="384"/>
                      <a:pt x="344" y="384"/>
                    </a:cubicBezTo>
                    <a:cubicBezTo>
                      <a:pt x="369" y="396"/>
                      <a:pt x="369" y="396"/>
                      <a:pt x="369" y="396"/>
                    </a:cubicBezTo>
                    <a:cubicBezTo>
                      <a:pt x="344" y="392"/>
                      <a:pt x="344" y="392"/>
                      <a:pt x="344" y="392"/>
                    </a:cubicBezTo>
                    <a:cubicBezTo>
                      <a:pt x="298" y="409"/>
                      <a:pt x="298" y="409"/>
                      <a:pt x="298" y="409"/>
                    </a:cubicBezTo>
                    <a:lnTo>
                      <a:pt x="266" y="393"/>
                    </a:lnTo>
                    <a:close/>
                    <a:moveTo>
                      <a:pt x="171" y="472"/>
                    </a:moveTo>
                    <a:cubicBezTo>
                      <a:pt x="155" y="426"/>
                      <a:pt x="155" y="426"/>
                      <a:pt x="155" y="426"/>
                    </a:cubicBezTo>
                    <a:cubicBezTo>
                      <a:pt x="132" y="419"/>
                      <a:pt x="132" y="419"/>
                      <a:pt x="132" y="419"/>
                    </a:cubicBezTo>
                    <a:cubicBezTo>
                      <a:pt x="170" y="407"/>
                      <a:pt x="170" y="407"/>
                      <a:pt x="170" y="407"/>
                    </a:cubicBezTo>
                    <a:cubicBezTo>
                      <a:pt x="185" y="457"/>
                      <a:pt x="185" y="457"/>
                      <a:pt x="185" y="457"/>
                    </a:cubicBezTo>
                    <a:cubicBezTo>
                      <a:pt x="278" y="443"/>
                      <a:pt x="278" y="443"/>
                      <a:pt x="278" y="443"/>
                    </a:cubicBezTo>
                    <a:lnTo>
                      <a:pt x="171" y="472"/>
                    </a:lnTo>
                    <a:close/>
                    <a:moveTo>
                      <a:pt x="154" y="326"/>
                    </a:moveTo>
                    <a:cubicBezTo>
                      <a:pt x="158" y="326"/>
                      <a:pt x="158" y="326"/>
                      <a:pt x="158" y="326"/>
                    </a:cubicBezTo>
                    <a:cubicBezTo>
                      <a:pt x="158" y="351"/>
                      <a:pt x="158" y="351"/>
                      <a:pt x="158" y="351"/>
                    </a:cubicBezTo>
                    <a:cubicBezTo>
                      <a:pt x="154" y="351"/>
                      <a:pt x="154" y="351"/>
                      <a:pt x="154" y="351"/>
                    </a:cubicBezTo>
                    <a:lnTo>
                      <a:pt x="154" y="326"/>
                    </a:lnTo>
                    <a:close/>
                    <a:moveTo>
                      <a:pt x="164" y="326"/>
                    </a:moveTo>
                    <a:cubicBezTo>
                      <a:pt x="187" y="326"/>
                      <a:pt x="187" y="326"/>
                      <a:pt x="187" y="326"/>
                    </a:cubicBezTo>
                    <a:cubicBezTo>
                      <a:pt x="187" y="351"/>
                      <a:pt x="187" y="351"/>
                      <a:pt x="187" y="351"/>
                    </a:cubicBezTo>
                    <a:cubicBezTo>
                      <a:pt x="164" y="351"/>
                      <a:pt x="164" y="351"/>
                      <a:pt x="164" y="351"/>
                    </a:cubicBezTo>
                    <a:lnTo>
                      <a:pt x="164" y="326"/>
                    </a:lnTo>
                    <a:close/>
                    <a:moveTo>
                      <a:pt x="108" y="266"/>
                    </a:moveTo>
                    <a:cubicBezTo>
                      <a:pt x="108" y="266"/>
                      <a:pt x="108" y="266"/>
                      <a:pt x="108" y="266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78" y="100"/>
                      <a:pt x="78" y="100"/>
                      <a:pt x="78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48" y="98"/>
                      <a:pt x="148" y="98"/>
                      <a:pt x="148" y="98"/>
                    </a:cubicBezTo>
                    <a:cubicBezTo>
                      <a:pt x="149" y="99"/>
                      <a:pt x="149" y="100"/>
                      <a:pt x="149" y="101"/>
                    </a:cubicBezTo>
                    <a:cubicBezTo>
                      <a:pt x="117" y="114"/>
                      <a:pt x="117" y="114"/>
                      <a:pt x="117" y="114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2" y="114"/>
                      <a:pt x="112" y="114"/>
                      <a:pt x="112" y="114"/>
                    </a:cubicBezTo>
                    <a:cubicBezTo>
                      <a:pt x="120" y="132"/>
                      <a:pt x="120" y="132"/>
                      <a:pt x="120" y="132"/>
                    </a:cubicBezTo>
                    <a:cubicBezTo>
                      <a:pt x="124" y="131"/>
                      <a:pt x="124" y="131"/>
                      <a:pt x="124" y="131"/>
                    </a:cubicBezTo>
                    <a:cubicBezTo>
                      <a:pt x="123" y="128"/>
                      <a:pt x="123" y="128"/>
                      <a:pt x="123" y="128"/>
                    </a:cubicBezTo>
                    <a:cubicBezTo>
                      <a:pt x="155" y="115"/>
                      <a:pt x="155" y="115"/>
                      <a:pt x="155" y="115"/>
                    </a:cubicBezTo>
                    <a:cubicBezTo>
                      <a:pt x="155" y="116"/>
                      <a:pt x="156" y="118"/>
                      <a:pt x="157" y="119"/>
                    </a:cubicBezTo>
                    <a:cubicBezTo>
                      <a:pt x="133" y="143"/>
                      <a:pt x="133" y="143"/>
                      <a:pt x="133" y="143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28" y="144"/>
                      <a:pt x="128" y="144"/>
                      <a:pt x="128" y="144"/>
                    </a:cubicBezTo>
                    <a:cubicBezTo>
                      <a:pt x="142" y="158"/>
                      <a:pt x="142" y="158"/>
                      <a:pt x="142" y="158"/>
                    </a:cubicBezTo>
                    <a:cubicBezTo>
                      <a:pt x="146" y="155"/>
                      <a:pt x="146" y="155"/>
                      <a:pt x="146" y="155"/>
                    </a:cubicBezTo>
                    <a:cubicBezTo>
                      <a:pt x="144" y="153"/>
                      <a:pt x="144" y="153"/>
                      <a:pt x="144" y="153"/>
                    </a:cubicBezTo>
                    <a:cubicBezTo>
                      <a:pt x="167" y="129"/>
                      <a:pt x="167" y="129"/>
                      <a:pt x="167" y="129"/>
                    </a:cubicBezTo>
                    <a:cubicBezTo>
                      <a:pt x="169" y="130"/>
                      <a:pt x="170" y="131"/>
                      <a:pt x="171" y="131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4" y="166"/>
                      <a:pt x="154" y="166"/>
                      <a:pt x="154" y="166"/>
                    </a:cubicBezTo>
                    <a:cubicBezTo>
                      <a:pt x="173" y="173"/>
                      <a:pt x="173" y="173"/>
                      <a:pt x="173" y="173"/>
                    </a:cubicBezTo>
                    <a:cubicBezTo>
                      <a:pt x="174" y="169"/>
                      <a:pt x="174" y="169"/>
                      <a:pt x="174" y="169"/>
                    </a:cubicBezTo>
                    <a:cubicBezTo>
                      <a:pt x="172" y="169"/>
                      <a:pt x="172" y="169"/>
                      <a:pt x="172" y="169"/>
                    </a:cubicBezTo>
                    <a:cubicBezTo>
                      <a:pt x="185" y="137"/>
                      <a:pt x="185" y="137"/>
                      <a:pt x="185" y="137"/>
                    </a:cubicBezTo>
                    <a:cubicBezTo>
                      <a:pt x="186" y="138"/>
                      <a:pt x="187" y="138"/>
                      <a:pt x="189" y="138"/>
                    </a:cubicBezTo>
                    <a:cubicBezTo>
                      <a:pt x="189" y="172"/>
                      <a:pt x="189" y="172"/>
                      <a:pt x="189" y="172"/>
                    </a:cubicBezTo>
                    <a:cubicBezTo>
                      <a:pt x="187" y="172"/>
                      <a:pt x="187" y="172"/>
                      <a:pt x="187" y="172"/>
                    </a:cubicBezTo>
                    <a:cubicBezTo>
                      <a:pt x="187" y="266"/>
                      <a:pt x="187" y="266"/>
                      <a:pt x="187" y="266"/>
                    </a:cubicBezTo>
                    <a:lnTo>
                      <a:pt x="108" y="266"/>
                    </a:lnTo>
                    <a:close/>
                    <a:moveTo>
                      <a:pt x="73" y="266"/>
                    </a:moveTo>
                    <a:cubicBezTo>
                      <a:pt x="67" y="266"/>
                      <a:pt x="67" y="266"/>
                      <a:pt x="67" y="266"/>
                    </a:cubicBezTo>
                    <a:cubicBezTo>
                      <a:pt x="67" y="100"/>
                      <a:pt x="67" y="100"/>
                      <a:pt x="67" y="100"/>
                    </a:cubicBezTo>
                    <a:cubicBezTo>
                      <a:pt x="73" y="100"/>
                      <a:pt x="73" y="100"/>
                      <a:pt x="73" y="100"/>
                    </a:cubicBezTo>
                    <a:lnTo>
                      <a:pt x="73" y="266"/>
                    </a:lnTo>
                    <a:close/>
                    <a:moveTo>
                      <a:pt x="152" y="111"/>
                    </a:moveTo>
                    <a:cubicBezTo>
                      <a:pt x="153" y="112"/>
                      <a:pt x="153" y="112"/>
                      <a:pt x="153" y="113"/>
                    </a:cubicBezTo>
                    <a:cubicBezTo>
                      <a:pt x="124" y="125"/>
                      <a:pt x="124" y="125"/>
                      <a:pt x="124" y="125"/>
                    </a:cubicBezTo>
                    <a:cubicBezTo>
                      <a:pt x="123" y="123"/>
                      <a:pt x="123" y="123"/>
                      <a:pt x="123" y="123"/>
                    </a:cubicBezTo>
                    <a:lnTo>
                      <a:pt x="152" y="111"/>
                    </a:lnTo>
                    <a:close/>
                    <a:moveTo>
                      <a:pt x="122" y="57"/>
                    </a:moveTo>
                    <a:cubicBezTo>
                      <a:pt x="122" y="55"/>
                      <a:pt x="122" y="55"/>
                      <a:pt x="122" y="55"/>
                    </a:cubicBezTo>
                    <a:cubicBezTo>
                      <a:pt x="155" y="69"/>
                      <a:pt x="155" y="69"/>
                      <a:pt x="155" y="69"/>
                    </a:cubicBezTo>
                    <a:cubicBezTo>
                      <a:pt x="154" y="71"/>
                      <a:pt x="154" y="71"/>
                      <a:pt x="154" y="71"/>
                    </a:cubicBezTo>
                    <a:lnTo>
                      <a:pt x="122" y="57"/>
                    </a:lnTo>
                    <a:close/>
                    <a:moveTo>
                      <a:pt x="165" y="124"/>
                    </a:moveTo>
                    <a:cubicBezTo>
                      <a:pt x="166" y="125"/>
                      <a:pt x="166" y="125"/>
                      <a:pt x="167" y="126"/>
                    </a:cubicBezTo>
                    <a:cubicBezTo>
                      <a:pt x="142" y="149"/>
                      <a:pt x="142" y="149"/>
                      <a:pt x="142" y="149"/>
                    </a:cubicBezTo>
                    <a:cubicBezTo>
                      <a:pt x="141" y="148"/>
                      <a:pt x="141" y="148"/>
                      <a:pt x="141" y="148"/>
                    </a:cubicBezTo>
                    <a:lnTo>
                      <a:pt x="165" y="124"/>
                    </a:lnTo>
                    <a:close/>
                    <a:moveTo>
                      <a:pt x="139" y="29"/>
                    </a:moveTo>
                    <a:cubicBezTo>
                      <a:pt x="143" y="30"/>
                      <a:pt x="143" y="30"/>
                      <a:pt x="143" y="30"/>
                    </a:cubicBezTo>
                    <a:cubicBezTo>
                      <a:pt x="168" y="54"/>
                      <a:pt x="168" y="54"/>
                      <a:pt x="168" y="54"/>
                    </a:cubicBezTo>
                    <a:cubicBezTo>
                      <a:pt x="165" y="57"/>
                      <a:pt x="165" y="57"/>
                      <a:pt x="165" y="57"/>
                    </a:cubicBezTo>
                    <a:lnTo>
                      <a:pt x="139" y="29"/>
                    </a:lnTo>
                    <a:close/>
                    <a:moveTo>
                      <a:pt x="180" y="133"/>
                    </a:moveTo>
                    <a:cubicBezTo>
                      <a:pt x="181" y="134"/>
                      <a:pt x="182" y="134"/>
                      <a:pt x="183" y="134"/>
                    </a:cubicBezTo>
                    <a:cubicBezTo>
                      <a:pt x="169" y="166"/>
                      <a:pt x="169" y="166"/>
                      <a:pt x="169" y="166"/>
                    </a:cubicBezTo>
                    <a:cubicBezTo>
                      <a:pt x="167" y="166"/>
                      <a:pt x="167" y="166"/>
                      <a:pt x="167" y="166"/>
                    </a:cubicBezTo>
                    <a:lnTo>
                      <a:pt x="180" y="133"/>
                    </a:lnTo>
                    <a:close/>
                    <a:moveTo>
                      <a:pt x="166" y="11"/>
                    </a:moveTo>
                    <a:cubicBezTo>
                      <a:pt x="170" y="18"/>
                      <a:pt x="170" y="18"/>
                      <a:pt x="170" y="18"/>
                    </a:cubicBezTo>
                    <a:cubicBezTo>
                      <a:pt x="184" y="46"/>
                      <a:pt x="184" y="46"/>
                      <a:pt x="184" y="46"/>
                    </a:cubicBezTo>
                    <a:cubicBezTo>
                      <a:pt x="183" y="46"/>
                      <a:pt x="182" y="47"/>
                      <a:pt x="181" y="47"/>
                    </a:cubicBezTo>
                    <a:lnTo>
                      <a:pt x="166" y="11"/>
                    </a:lnTo>
                    <a:close/>
                    <a:moveTo>
                      <a:pt x="196" y="324"/>
                    </a:moveTo>
                    <a:cubicBezTo>
                      <a:pt x="196" y="324"/>
                      <a:pt x="196" y="324"/>
                      <a:pt x="196" y="324"/>
                    </a:cubicBezTo>
                    <a:cubicBezTo>
                      <a:pt x="201" y="328"/>
                      <a:pt x="201" y="328"/>
                      <a:pt x="201" y="328"/>
                    </a:cubicBezTo>
                    <a:cubicBezTo>
                      <a:pt x="201" y="351"/>
                      <a:pt x="201" y="351"/>
                      <a:pt x="201" y="351"/>
                    </a:cubicBezTo>
                    <a:cubicBezTo>
                      <a:pt x="196" y="351"/>
                      <a:pt x="196" y="351"/>
                      <a:pt x="196" y="351"/>
                    </a:cubicBezTo>
                    <a:lnTo>
                      <a:pt x="196" y="324"/>
                    </a:lnTo>
                    <a:close/>
                    <a:moveTo>
                      <a:pt x="196" y="283"/>
                    </a:moveTo>
                    <a:cubicBezTo>
                      <a:pt x="196" y="283"/>
                      <a:pt x="196" y="283"/>
                      <a:pt x="196" y="283"/>
                    </a:cubicBezTo>
                    <a:cubicBezTo>
                      <a:pt x="201" y="287"/>
                      <a:pt x="201" y="287"/>
                      <a:pt x="201" y="287"/>
                    </a:cubicBezTo>
                    <a:cubicBezTo>
                      <a:pt x="201" y="307"/>
                      <a:pt x="201" y="307"/>
                      <a:pt x="201" y="307"/>
                    </a:cubicBezTo>
                    <a:cubicBezTo>
                      <a:pt x="196" y="307"/>
                      <a:pt x="196" y="307"/>
                      <a:pt x="196" y="307"/>
                    </a:cubicBezTo>
                    <a:lnTo>
                      <a:pt x="196" y="283"/>
                    </a:lnTo>
                    <a:close/>
                    <a:moveTo>
                      <a:pt x="196" y="172"/>
                    </a:moveTo>
                    <a:cubicBezTo>
                      <a:pt x="198" y="172"/>
                      <a:pt x="198" y="172"/>
                      <a:pt x="198" y="172"/>
                    </a:cubicBezTo>
                    <a:cubicBezTo>
                      <a:pt x="198" y="136"/>
                      <a:pt x="198" y="136"/>
                      <a:pt x="198" y="136"/>
                    </a:cubicBezTo>
                    <a:cubicBezTo>
                      <a:pt x="199" y="136"/>
                      <a:pt x="200" y="136"/>
                      <a:pt x="201" y="136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267"/>
                      <a:pt x="201" y="267"/>
                      <a:pt x="201" y="267"/>
                    </a:cubicBezTo>
                    <a:cubicBezTo>
                      <a:pt x="196" y="267"/>
                      <a:pt x="196" y="267"/>
                      <a:pt x="196" y="267"/>
                    </a:cubicBezTo>
                    <a:lnTo>
                      <a:pt x="196" y="172"/>
                    </a:lnTo>
                    <a:close/>
                    <a:moveTo>
                      <a:pt x="199" y="5"/>
                    </a:moveTo>
                    <a:cubicBezTo>
                      <a:pt x="201" y="5"/>
                      <a:pt x="201" y="5"/>
                      <a:pt x="201" y="5"/>
                    </a:cubicBezTo>
                    <a:cubicBezTo>
                      <a:pt x="201" y="45"/>
                      <a:pt x="201" y="45"/>
                      <a:pt x="201" y="45"/>
                    </a:cubicBezTo>
                    <a:cubicBezTo>
                      <a:pt x="200" y="45"/>
                      <a:pt x="199" y="45"/>
                      <a:pt x="199" y="45"/>
                    </a:cubicBezTo>
                    <a:lnTo>
                      <a:pt x="199" y="5"/>
                    </a:lnTo>
                    <a:close/>
                    <a:moveTo>
                      <a:pt x="211" y="61"/>
                    </a:moveTo>
                    <a:cubicBezTo>
                      <a:pt x="217" y="61"/>
                      <a:pt x="221" y="66"/>
                      <a:pt x="221" y="72"/>
                    </a:cubicBezTo>
                    <a:cubicBezTo>
                      <a:pt x="221" y="77"/>
                      <a:pt x="217" y="82"/>
                      <a:pt x="211" y="82"/>
                    </a:cubicBezTo>
                    <a:cubicBezTo>
                      <a:pt x="206" y="82"/>
                      <a:pt x="201" y="77"/>
                      <a:pt x="201" y="72"/>
                    </a:cubicBezTo>
                    <a:cubicBezTo>
                      <a:pt x="201" y="66"/>
                      <a:pt x="206" y="61"/>
                      <a:pt x="211" y="61"/>
                    </a:cubicBezTo>
                    <a:close/>
                    <a:moveTo>
                      <a:pt x="231" y="164"/>
                    </a:moveTo>
                    <a:cubicBezTo>
                      <a:pt x="229" y="164"/>
                      <a:pt x="229" y="164"/>
                      <a:pt x="229" y="164"/>
                    </a:cubicBezTo>
                    <a:cubicBezTo>
                      <a:pt x="216" y="132"/>
                      <a:pt x="216" y="132"/>
                      <a:pt x="216" y="132"/>
                    </a:cubicBezTo>
                    <a:cubicBezTo>
                      <a:pt x="219" y="130"/>
                      <a:pt x="219" y="130"/>
                      <a:pt x="219" y="130"/>
                    </a:cubicBezTo>
                    <a:lnTo>
                      <a:pt x="231" y="164"/>
                    </a:lnTo>
                    <a:close/>
                    <a:moveTo>
                      <a:pt x="232" y="119"/>
                    </a:moveTo>
                    <a:cubicBezTo>
                      <a:pt x="257" y="144"/>
                      <a:pt x="257" y="144"/>
                      <a:pt x="257" y="144"/>
                    </a:cubicBezTo>
                    <a:cubicBezTo>
                      <a:pt x="255" y="145"/>
                      <a:pt x="255" y="145"/>
                      <a:pt x="255" y="145"/>
                    </a:cubicBezTo>
                    <a:cubicBezTo>
                      <a:pt x="231" y="121"/>
                      <a:pt x="231" y="121"/>
                      <a:pt x="231" y="121"/>
                    </a:cubicBezTo>
                    <a:cubicBezTo>
                      <a:pt x="231" y="120"/>
                      <a:pt x="232" y="119"/>
                      <a:pt x="232" y="119"/>
                    </a:cubicBezTo>
                    <a:close/>
                    <a:moveTo>
                      <a:pt x="240" y="103"/>
                    </a:moveTo>
                    <a:cubicBezTo>
                      <a:pt x="272" y="116"/>
                      <a:pt x="272" y="116"/>
                      <a:pt x="272" y="116"/>
                    </a:cubicBezTo>
                    <a:cubicBezTo>
                      <a:pt x="271" y="118"/>
                      <a:pt x="271" y="118"/>
                      <a:pt x="271" y="118"/>
                    </a:cubicBezTo>
                    <a:cubicBezTo>
                      <a:pt x="240" y="105"/>
                      <a:pt x="240" y="105"/>
                      <a:pt x="240" y="105"/>
                    </a:cubicBezTo>
                    <a:cubicBezTo>
                      <a:pt x="240" y="104"/>
                      <a:pt x="240" y="103"/>
                      <a:pt x="240" y="103"/>
                    </a:cubicBezTo>
                    <a:close/>
                    <a:moveTo>
                      <a:pt x="278" y="84"/>
                    </a:moveTo>
                    <a:cubicBezTo>
                      <a:pt x="374" y="84"/>
                      <a:pt x="374" y="84"/>
                      <a:pt x="374" y="84"/>
                    </a:cubicBezTo>
                    <a:cubicBezTo>
                      <a:pt x="374" y="88"/>
                      <a:pt x="374" y="88"/>
                      <a:pt x="374" y="88"/>
                    </a:cubicBezTo>
                    <a:cubicBezTo>
                      <a:pt x="278" y="88"/>
                      <a:pt x="278" y="88"/>
                      <a:pt x="278" y="88"/>
                    </a:cubicBezTo>
                    <a:lnTo>
                      <a:pt x="278" y="84"/>
                    </a:lnTo>
                    <a:close/>
                    <a:moveTo>
                      <a:pt x="359" y="56"/>
                    </a:moveTo>
                    <a:cubicBezTo>
                      <a:pt x="361" y="80"/>
                      <a:pt x="361" y="80"/>
                      <a:pt x="361" y="80"/>
                    </a:cubicBezTo>
                    <a:cubicBezTo>
                      <a:pt x="359" y="80"/>
                      <a:pt x="359" y="80"/>
                      <a:pt x="359" y="80"/>
                    </a:cubicBezTo>
                    <a:cubicBezTo>
                      <a:pt x="357" y="54"/>
                      <a:pt x="357" y="54"/>
                      <a:pt x="357" y="54"/>
                    </a:cubicBezTo>
                    <a:lnTo>
                      <a:pt x="359" y="56"/>
                    </a:lnTo>
                    <a:close/>
                    <a:moveTo>
                      <a:pt x="370" y="68"/>
                    </a:moveTo>
                    <a:cubicBezTo>
                      <a:pt x="397" y="84"/>
                      <a:pt x="397" y="84"/>
                      <a:pt x="397" y="84"/>
                    </a:cubicBezTo>
                    <a:cubicBezTo>
                      <a:pt x="397" y="85"/>
                      <a:pt x="397" y="85"/>
                      <a:pt x="397" y="85"/>
                    </a:cubicBezTo>
                    <a:cubicBezTo>
                      <a:pt x="370" y="72"/>
                      <a:pt x="370" y="72"/>
                      <a:pt x="370" y="72"/>
                    </a:cubicBezTo>
                    <a:lnTo>
                      <a:pt x="370" y="68"/>
                    </a:lnTo>
                    <a:close/>
                    <a:moveTo>
                      <a:pt x="411" y="89"/>
                    </a:moveTo>
                    <a:cubicBezTo>
                      <a:pt x="411" y="93"/>
                      <a:pt x="411" y="93"/>
                      <a:pt x="411" y="93"/>
                    </a:cubicBezTo>
                    <a:cubicBezTo>
                      <a:pt x="381" y="99"/>
                      <a:pt x="381" y="99"/>
                      <a:pt x="381" y="99"/>
                    </a:cubicBezTo>
                    <a:cubicBezTo>
                      <a:pt x="377" y="97"/>
                      <a:pt x="377" y="97"/>
                      <a:pt x="377" y="97"/>
                    </a:cubicBezTo>
                    <a:lnTo>
                      <a:pt x="411" y="89"/>
                    </a:lnTo>
                    <a:close/>
                    <a:moveTo>
                      <a:pt x="430" y="95"/>
                    </a:moveTo>
                    <a:cubicBezTo>
                      <a:pt x="402" y="131"/>
                      <a:pt x="402" y="131"/>
                      <a:pt x="402" y="131"/>
                    </a:cubicBezTo>
                    <a:cubicBezTo>
                      <a:pt x="399" y="127"/>
                      <a:pt x="399" y="127"/>
                      <a:pt x="399" y="127"/>
                    </a:cubicBezTo>
                    <a:cubicBezTo>
                      <a:pt x="427" y="91"/>
                      <a:pt x="427" y="91"/>
                      <a:pt x="427" y="91"/>
                    </a:cubicBezTo>
                    <a:lnTo>
                      <a:pt x="430" y="95"/>
                    </a:lnTo>
                    <a:close/>
                    <a:moveTo>
                      <a:pt x="446" y="98"/>
                    </a:moveTo>
                    <a:cubicBezTo>
                      <a:pt x="431" y="144"/>
                      <a:pt x="431" y="144"/>
                      <a:pt x="431" y="144"/>
                    </a:cubicBezTo>
                    <a:cubicBezTo>
                      <a:pt x="429" y="143"/>
                      <a:pt x="429" y="143"/>
                      <a:pt x="429" y="143"/>
                    </a:cubicBezTo>
                    <a:cubicBezTo>
                      <a:pt x="444" y="96"/>
                      <a:pt x="444" y="96"/>
                      <a:pt x="444" y="96"/>
                    </a:cubicBezTo>
                    <a:lnTo>
                      <a:pt x="446" y="98"/>
                    </a:lnTo>
                    <a:close/>
                    <a:moveTo>
                      <a:pt x="460" y="96"/>
                    </a:moveTo>
                    <a:cubicBezTo>
                      <a:pt x="463" y="96"/>
                      <a:pt x="463" y="96"/>
                      <a:pt x="463" y="96"/>
                    </a:cubicBezTo>
                    <a:cubicBezTo>
                      <a:pt x="463" y="155"/>
                      <a:pt x="463" y="155"/>
                      <a:pt x="463" y="155"/>
                    </a:cubicBezTo>
                    <a:cubicBezTo>
                      <a:pt x="460" y="155"/>
                      <a:pt x="460" y="155"/>
                      <a:pt x="460" y="155"/>
                    </a:cubicBezTo>
                    <a:lnTo>
                      <a:pt x="460" y="96"/>
                    </a:lnTo>
                    <a:close/>
                    <a:moveTo>
                      <a:pt x="206" y="286"/>
                    </a:moveTo>
                    <a:cubicBezTo>
                      <a:pt x="216" y="286"/>
                      <a:pt x="216" y="286"/>
                      <a:pt x="216" y="286"/>
                    </a:cubicBezTo>
                    <a:cubicBezTo>
                      <a:pt x="216" y="307"/>
                      <a:pt x="216" y="307"/>
                      <a:pt x="216" y="307"/>
                    </a:cubicBezTo>
                    <a:cubicBezTo>
                      <a:pt x="206" y="307"/>
                      <a:pt x="206" y="307"/>
                      <a:pt x="206" y="307"/>
                    </a:cubicBezTo>
                    <a:lnTo>
                      <a:pt x="206" y="286"/>
                    </a:lnTo>
                    <a:close/>
                    <a:moveTo>
                      <a:pt x="221" y="279"/>
                    </a:moveTo>
                    <a:cubicBezTo>
                      <a:pt x="226" y="276"/>
                      <a:pt x="226" y="276"/>
                      <a:pt x="226" y="276"/>
                    </a:cubicBezTo>
                    <a:cubicBezTo>
                      <a:pt x="226" y="312"/>
                      <a:pt x="226" y="312"/>
                      <a:pt x="226" y="312"/>
                    </a:cubicBezTo>
                    <a:cubicBezTo>
                      <a:pt x="221" y="309"/>
                      <a:pt x="221" y="309"/>
                      <a:pt x="221" y="309"/>
                    </a:cubicBezTo>
                    <a:lnTo>
                      <a:pt x="221" y="279"/>
                    </a:lnTo>
                    <a:close/>
                    <a:moveTo>
                      <a:pt x="345" y="260"/>
                    </a:moveTo>
                    <a:cubicBezTo>
                      <a:pt x="345" y="236"/>
                      <a:pt x="345" y="236"/>
                      <a:pt x="345" y="236"/>
                    </a:cubicBezTo>
                    <a:cubicBezTo>
                      <a:pt x="348" y="236"/>
                      <a:pt x="348" y="236"/>
                      <a:pt x="348" y="236"/>
                    </a:cubicBezTo>
                    <a:cubicBezTo>
                      <a:pt x="349" y="257"/>
                      <a:pt x="349" y="257"/>
                      <a:pt x="349" y="257"/>
                    </a:cubicBezTo>
                    <a:cubicBezTo>
                      <a:pt x="364" y="285"/>
                      <a:pt x="364" y="285"/>
                      <a:pt x="364" y="285"/>
                    </a:cubicBezTo>
                    <a:lnTo>
                      <a:pt x="345" y="260"/>
                    </a:lnTo>
                    <a:close/>
                    <a:moveTo>
                      <a:pt x="397" y="192"/>
                    </a:moveTo>
                    <a:cubicBezTo>
                      <a:pt x="397" y="182"/>
                      <a:pt x="397" y="182"/>
                      <a:pt x="397" y="182"/>
                    </a:cubicBezTo>
                    <a:cubicBezTo>
                      <a:pt x="400" y="182"/>
                      <a:pt x="400" y="182"/>
                      <a:pt x="400" y="182"/>
                    </a:cubicBezTo>
                    <a:cubicBezTo>
                      <a:pt x="409" y="190"/>
                      <a:pt x="409" y="190"/>
                      <a:pt x="409" y="190"/>
                    </a:cubicBezTo>
                    <a:cubicBezTo>
                      <a:pt x="407" y="204"/>
                      <a:pt x="407" y="204"/>
                      <a:pt x="407" y="204"/>
                    </a:cubicBezTo>
                    <a:cubicBezTo>
                      <a:pt x="398" y="210"/>
                      <a:pt x="398" y="210"/>
                      <a:pt x="398" y="210"/>
                    </a:cubicBezTo>
                    <a:cubicBezTo>
                      <a:pt x="394" y="210"/>
                      <a:pt x="394" y="210"/>
                      <a:pt x="394" y="210"/>
                    </a:cubicBezTo>
                    <a:cubicBezTo>
                      <a:pt x="394" y="204"/>
                      <a:pt x="394" y="204"/>
                      <a:pt x="394" y="204"/>
                    </a:cubicBezTo>
                    <a:cubicBezTo>
                      <a:pt x="399" y="204"/>
                      <a:pt x="399" y="204"/>
                      <a:pt x="399" y="204"/>
                    </a:cubicBezTo>
                    <a:cubicBezTo>
                      <a:pt x="399" y="202"/>
                      <a:pt x="399" y="202"/>
                      <a:pt x="399" y="202"/>
                    </a:cubicBezTo>
                    <a:cubicBezTo>
                      <a:pt x="394" y="202"/>
                      <a:pt x="394" y="202"/>
                      <a:pt x="394" y="202"/>
                    </a:cubicBezTo>
                    <a:cubicBezTo>
                      <a:pt x="394" y="192"/>
                      <a:pt x="394" y="192"/>
                      <a:pt x="394" y="192"/>
                    </a:cubicBezTo>
                    <a:lnTo>
                      <a:pt x="397" y="192"/>
                    </a:lnTo>
                    <a:close/>
                    <a:moveTo>
                      <a:pt x="406" y="220"/>
                    </a:moveTo>
                    <a:cubicBezTo>
                      <a:pt x="400" y="220"/>
                      <a:pt x="400" y="220"/>
                      <a:pt x="400" y="220"/>
                    </a:cubicBezTo>
                    <a:cubicBezTo>
                      <a:pt x="400" y="212"/>
                      <a:pt x="400" y="212"/>
                      <a:pt x="400" y="212"/>
                    </a:cubicBezTo>
                    <a:cubicBezTo>
                      <a:pt x="412" y="206"/>
                      <a:pt x="412" y="206"/>
                      <a:pt x="412" y="206"/>
                    </a:cubicBezTo>
                    <a:lnTo>
                      <a:pt x="406" y="220"/>
                    </a:lnTo>
                    <a:close/>
                    <a:moveTo>
                      <a:pt x="413" y="497"/>
                    </a:moveTo>
                    <a:cubicBezTo>
                      <a:pt x="426" y="429"/>
                      <a:pt x="426" y="429"/>
                      <a:pt x="426" y="429"/>
                    </a:cubicBezTo>
                    <a:cubicBezTo>
                      <a:pt x="422" y="403"/>
                      <a:pt x="422" y="403"/>
                      <a:pt x="422" y="403"/>
                    </a:cubicBezTo>
                    <a:cubicBezTo>
                      <a:pt x="411" y="451"/>
                      <a:pt x="411" y="451"/>
                      <a:pt x="411" y="451"/>
                    </a:cubicBezTo>
                    <a:cubicBezTo>
                      <a:pt x="405" y="451"/>
                      <a:pt x="405" y="451"/>
                      <a:pt x="405" y="451"/>
                    </a:cubicBezTo>
                    <a:cubicBezTo>
                      <a:pt x="405" y="408"/>
                      <a:pt x="405" y="408"/>
                      <a:pt x="405" y="408"/>
                    </a:cubicBezTo>
                    <a:cubicBezTo>
                      <a:pt x="423" y="395"/>
                      <a:pt x="423" y="395"/>
                      <a:pt x="423" y="395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397" y="401"/>
                      <a:pt x="397" y="401"/>
                      <a:pt x="397" y="401"/>
                    </a:cubicBezTo>
                    <a:cubicBezTo>
                      <a:pt x="395" y="401"/>
                      <a:pt x="395" y="401"/>
                      <a:pt x="395" y="401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406" y="321"/>
                      <a:pt x="406" y="321"/>
                      <a:pt x="406" y="321"/>
                    </a:cubicBezTo>
                    <a:cubicBezTo>
                      <a:pt x="385" y="302"/>
                      <a:pt x="385" y="302"/>
                      <a:pt x="385" y="302"/>
                    </a:cubicBezTo>
                    <a:cubicBezTo>
                      <a:pt x="405" y="281"/>
                      <a:pt x="405" y="281"/>
                      <a:pt x="405" y="281"/>
                    </a:cubicBezTo>
                    <a:cubicBezTo>
                      <a:pt x="412" y="284"/>
                      <a:pt x="412" y="284"/>
                      <a:pt x="412" y="284"/>
                    </a:cubicBezTo>
                    <a:cubicBezTo>
                      <a:pt x="403" y="302"/>
                      <a:pt x="403" y="302"/>
                      <a:pt x="403" y="302"/>
                    </a:cubicBezTo>
                    <a:cubicBezTo>
                      <a:pt x="425" y="319"/>
                      <a:pt x="425" y="319"/>
                      <a:pt x="425" y="319"/>
                    </a:cubicBezTo>
                    <a:cubicBezTo>
                      <a:pt x="455" y="296"/>
                      <a:pt x="455" y="296"/>
                      <a:pt x="455" y="296"/>
                    </a:cubicBezTo>
                    <a:cubicBezTo>
                      <a:pt x="478" y="218"/>
                      <a:pt x="478" y="218"/>
                      <a:pt x="478" y="218"/>
                    </a:cubicBezTo>
                    <a:cubicBezTo>
                      <a:pt x="468" y="184"/>
                      <a:pt x="468" y="184"/>
                      <a:pt x="468" y="184"/>
                    </a:cubicBezTo>
                    <a:cubicBezTo>
                      <a:pt x="481" y="173"/>
                      <a:pt x="481" y="173"/>
                      <a:pt x="481" y="173"/>
                    </a:cubicBezTo>
                    <a:cubicBezTo>
                      <a:pt x="485" y="167"/>
                      <a:pt x="485" y="167"/>
                      <a:pt x="485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61" y="176"/>
                      <a:pt x="461" y="176"/>
                      <a:pt x="461" y="176"/>
                    </a:cubicBezTo>
                    <a:cubicBezTo>
                      <a:pt x="457" y="226"/>
                      <a:pt x="457" y="226"/>
                      <a:pt x="457" y="226"/>
                    </a:cubicBezTo>
                    <a:cubicBezTo>
                      <a:pt x="416" y="228"/>
                      <a:pt x="416" y="228"/>
                      <a:pt x="416" y="228"/>
                    </a:cubicBezTo>
                    <a:cubicBezTo>
                      <a:pt x="460" y="233"/>
                      <a:pt x="460" y="233"/>
                      <a:pt x="460" y="233"/>
                    </a:cubicBezTo>
                    <a:cubicBezTo>
                      <a:pt x="415" y="240"/>
                      <a:pt x="415" y="240"/>
                      <a:pt x="415" y="240"/>
                    </a:cubicBezTo>
                    <a:cubicBezTo>
                      <a:pt x="421" y="255"/>
                      <a:pt x="421" y="255"/>
                      <a:pt x="421" y="255"/>
                    </a:cubicBezTo>
                    <a:cubicBezTo>
                      <a:pt x="412" y="265"/>
                      <a:pt x="412" y="265"/>
                      <a:pt x="412" y="265"/>
                    </a:cubicBezTo>
                    <a:cubicBezTo>
                      <a:pt x="393" y="258"/>
                      <a:pt x="393" y="258"/>
                      <a:pt x="393" y="258"/>
                    </a:cubicBezTo>
                    <a:cubicBezTo>
                      <a:pt x="376" y="267"/>
                      <a:pt x="376" y="267"/>
                      <a:pt x="376" y="267"/>
                    </a:cubicBezTo>
                    <a:cubicBezTo>
                      <a:pt x="367" y="256"/>
                      <a:pt x="367" y="256"/>
                      <a:pt x="367" y="256"/>
                    </a:cubicBezTo>
                    <a:cubicBezTo>
                      <a:pt x="379" y="222"/>
                      <a:pt x="379" y="222"/>
                      <a:pt x="379" y="222"/>
                    </a:cubicBezTo>
                    <a:cubicBezTo>
                      <a:pt x="384" y="222"/>
                      <a:pt x="384" y="222"/>
                      <a:pt x="384" y="222"/>
                    </a:cubicBezTo>
                    <a:cubicBezTo>
                      <a:pt x="386" y="251"/>
                      <a:pt x="386" y="251"/>
                      <a:pt x="386" y="251"/>
                    </a:cubicBezTo>
                    <a:cubicBezTo>
                      <a:pt x="393" y="230"/>
                      <a:pt x="393" y="230"/>
                      <a:pt x="393" y="230"/>
                    </a:cubicBezTo>
                    <a:cubicBezTo>
                      <a:pt x="410" y="232"/>
                      <a:pt x="410" y="232"/>
                      <a:pt x="410" y="232"/>
                    </a:cubicBezTo>
                    <a:cubicBezTo>
                      <a:pt x="403" y="228"/>
                      <a:pt x="403" y="228"/>
                      <a:pt x="403" y="228"/>
                    </a:cubicBezTo>
                    <a:cubicBezTo>
                      <a:pt x="414" y="228"/>
                      <a:pt x="414" y="228"/>
                      <a:pt x="414" y="228"/>
                    </a:cubicBezTo>
                    <a:cubicBezTo>
                      <a:pt x="411" y="220"/>
                      <a:pt x="411" y="220"/>
                      <a:pt x="411" y="220"/>
                    </a:cubicBezTo>
                    <a:cubicBezTo>
                      <a:pt x="418" y="210"/>
                      <a:pt x="418" y="210"/>
                      <a:pt x="418" y="210"/>
                    </a:cubicBezTo>
                    <a:cubicBezTo>
                      <a:pt x="420" y="188"/>
                      <a:pt x="420" y="188"/>
                      <a:pt x="420" y="188"/>
                    </a:cubicBezTo>
                    <a:cubicBezTo>
                      <a:pt x="405" y="176"/>
                      <a:pt x="405" y="176"/>
                      <a:pt x="405" y="176"/>
                    </a:cubicBezTo>
                    <a:cubicBezTo>
                      <a:pt x="393" y="176"/>
                      <a:pt x="393" y="176"/>
                      <a:pt x="393" y="176"/>
                    </a:cubicBezTo>
                    <a:cubicBezTo>
                      <a:pt x="383" y="184"/>
                      <a:pt x="383" y="184"/>
                      <a:pt x="383" y="184"/>
                    </a:cubicBezTo>
                    <a:cubicBezTo>
                      <a:pt x="380" y="122"/>
                      <a:pt x="380" y="122"/>
                      <a:pt x="380" y="122"/>
                    </a:cubicBezTo>
                    <a:cubicBezTo>
                      <a:pt x="377" y="118"/>
                      <a:pt x="377" y="118"/>
                      <a:pt x="377" y="118"/>
                    </a:cubicBezTo>
                    <a:cubicBezTo>
                      <a:pt x="374" y="221"/>
                      <a:pt x="374" y="221"/>
                      <a:pt x="374" y="221"/>
                    </a:cubicBezTo>
                    <a:cubicBezTo>
                      <a:pt x="367" y="234"/>
                      <a:pt x="367" y="234"/>
                      <a:pt x="367" y="234"/>
                    </a:cubicBezTo>
                    <a:cubicBezTo>
                      <a:pt x="367" y="234"/>
                      <a:pt x="366" y="232"/>
                      <a:pt x="364" y="225"/>
                    </a:cubicBezTo>
                    <a:cubicBezTo>
                      <a:pt x="362" y="219"/>
                      <a:pt x="365" y="200"/>
                      <a:pt x="365" y="200"/>
                    </a:cubicBezTo>
                    <a:cubicBezTo>
                      <a:pt x="372" y="120"/>
                      <a:pt x="372" y="120"/>
                      <a:pt x="372" y="120"/>
                    </a:cubicBezTo>
                    <a:cubicBezTo>
                      <a:pt x="366" y="127"/>
                      <a:pt x="366" y="127"/>
                      <a:pt x="366" y="127"/>
                    </a:cubicBezTo>
                    <a:cubicBezTo>
                      <a:pt x="362" y="176"/>
                      <a:pt x="362" y="176"/>
                      <a:pt x="362" y="176"/>
                    </a:cubicBezTo>
                    <a:cubicBezTo>
                      <a:pt x="344" y="189"/>
                      <a:pt x="344" y="189"/>
                      <a:pt x="344" y="189"/>
                    </a:cubicBezTo>
                    <a:cubicBezTo>
                      <a:pt x="339" y="216"/>
                      <a:pt x="339" y="216"/>
                      <a:pt x="339" y="216"/>
                    </a:cubicBezTo>
                    <a:cubicBezTo>
                      <a:pt x="347" y="195"/>
                      <a:pt x="347" y="195"/>
                      <a:pt x="347" y="195"/>
                    </a:cubicBezTo>
                    <a:cubicBezTo>
                      <a:pt x="360" y="188"/>
                      <a:pt x="360" y="188"/>
                      <a:pt x="360" y="188"/>
                    </a:cubicBezTo>
                    <a:cubicBezTo>
                      <a:pt x="359" y="201"/>
                      <a:pt x="359" y="201"/>
                      <a:pt x="359" y="201"/>
                    </a:cubicBezTo>
                    <a:cubicBezTo>
                      <a:pt x="349" y="207"/>
                      <a:pt x="349" y="207"/>
                      <a:pt x="349" y="207"/>
                    </a:cubicBezTo>
                    <a:cubicBezTo>
                      <a:pt x="331" y="230"/>
                      <a:pt x="331" y="230"/>
                      <a:pt x="331" y="230"/>
                    </a:cubicBezTo>
                    <a:cubicBezTo>
                      <a:pt x="329" y="270"/>
                      <a:pt x="329" y="270"/>
                      <a:pt x="329" y="270"/>
                    </a:cubicBezTo>
                    <a:cubicBezTo>
                      <a:pt x="369" y="305"/>
                      <a:pt x="369" y="305"/>
                      <a:pt x="369" y="305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386" y="356"/>
                      <a:pt x="386" y="356"/>
                      <a:pt x="386" y="356"/>
                    </a:cubicBezTo>
                    <a:cubicBezTo>
                      <a:pt x="349" y="337"/>
                      <a:pt x="349" y="337"/>
                      <a:pt x="349" y="337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289" y="318"/>
                      <a:pt x="289" y="318"/>
                      <a:pt x="289" y="318"/>
                    </a:cubicBezTo>
                    <a:cubicBezTo>
                      <a:pt x="252" y="337"/>
                      <a:pt x="252" y="337"/>
                      <a:pt x="252" y="337"/>
                    </a:cubicBezTo>
                    <a:cubicBezTo>
                      <a:pt x="252" y="350"/>
                      <a:pt x="252" y="350"/>
                      <a:pt x="252" y="350"/>
                    </a:cubicBezTo>
                    <a:cubicBezTo>
                      <a:pt x="252" y="367"/>
                      <a:pt x="252" y="367"/>
                      <a:pt x="252" y="367"/>
                    </a:cubicBezTo>
                    <a:cubicBezTo>
                      <a:pt x="229" y="367"/>
                      <a:pt x="229" y="367"/>
                      <a:pt x="229" y="367"/>
                    </a:cubicBezTo>
                    <a:cubicBezTo>
                      <a:pt x="220" y="351"/>
                      <a:pt x="220" y="351"/>
                      <a:pt x="220" y="351"/>
                    </a:cubicBezTo>
                    <a:cubicBezTo>
                      <a:pt x="206" y="351"/>
                      <a:pt x="206" y="351"/>
                      <a:pt x="206" y="351"/>
                    </a:cubicBezTo>
                    <a:cubicBezTo>
                      <a:pt x="206" y="326"/>
                      <a:pt x="206" y="326"/>
                      <a:pt x="206" y="326"/>
                    </a:cubicBezTo>
                    <a:cubicBezTo>
                      <a:pt x="226" y="326"/>
                      <a:pt x="226" y="326"/>
                      <a:pt x="226" y="326"/>
                    </a:cubicBezTo>
                    <a:cubicBezTo>
                      <a:pt x="226" y="326"/>
                      <a:pt x="226" y="326"/>
                      <a:pt x="227" y="326"/>
                    </a:cubicBezTo>
                    <a:cubicBezTo>
                      <a:pt x="231" y="326"/>
                      <a:pt x="235" y="323"/>
                      <a:pt x="235" y="318"/>
                    </a:cubicBezTo>
                    <a:cubicBezTo>
                      <a:pt x="235" y="318"/>
                      <a:pt x="235" y="318"/>
                      <a:pt x="235" y="318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0"/>
                      <a:pt x="231" y="266"/>
                      <a:pt x="227" y="266"/>
                    </a:cubicBezTo>
                    <a:cubicBezTo>
                      <a:pt x="227" y="266"/>
                      <a:pt x="226" y="266"/>
                      <a:pt x="226" y="266"/>
                    </a:cubicBezTo>
                    <a:cubicBezTo>
                      <a:pt x="206" y="266"/>
                      <a:pt x="206" y="266"/>
                      <a:pt x="206" y="266"/>
                    </a:cubicBezTo>
                    <a:cubicBezTo>
                      <a:pt x="206" y="172"/>
                      <a:pt x="206" y="172"/>
                      <a:pt x="206" y="172"/>
                    </a:cubicBezTo>
                    <a:cubicBezTo>
                      <a:pt x="204" y="172"/>
                      <a:pt x="204" y="172"/>
                      <a:pt x="204" y="172"/>
                    </a:cubicBezTo>
                    <a:cubicBezTo>
                      <a:pt x="204" y="138"/>
                      <a:pt x="204" y="138"/>
                      <a:pt x="204" y="138"/>
                    </a:cubicBezTo>
                    <a:cubicBezTo>
                      <a:pt x="206" y="138"/>
                      <a:pt x="207" y="137"/>
                      <a:pt x="208" y="137"/>
                    </a:cubicBezTo>
                    <a:cubicBezTo>
                      <a:pt x="220" y="169"/>
                      <a:pt x="220" y="169"/>
                      <a:pt x="220" y="169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20" y="174"/>
                      <a:pt x="220" y="174"/>
                      <a:pt x="220" y="174"/>
                    </a:cubicBezTo>
                    <a:cubicBezTo>
                      <a:pt x="238" y="167"/>
                      <a:pt x="238" y="167"/>
                      <a:pt x="238" y="167"/>
                    </a:cubicBezTo>
                    <a:cubicBezTo>
                      <a:pt x="237" y="163"/>
                      <a:pt x="237" y="163"/>
                      <a:pt x="237" y="163"/>
                    </a:cubicBezTo>
                    <a:cubicBezTo>
                      <a:pt x="235" y="163"/>
                      <a:pt x="235" y="163"/>
                      <a:pt x="235" y="163"/>
                    </a:cubicBezTo>
                    <a:cubicBezTo>
                      <a:pt x="222" y="131"/>
                      <a:pt x="222" y="131"/>
                      <a:pt x="222" y="131"/>
                    </a:cubicBezTo>
                    <a:cubicBezTo>
                      <a:pt x="223" y="130"/>
                      <a:pt x="224" y="130"/>
                      <a:pt x="225" y="129"/>
                    </a:cubicBezTo>
                    <a:cubicBezTo>
                      <a:pt x="250" y="153"/>
                      <a:pt x="250" y="153"/>
                      <a:pt x="250" y="153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51" y="158"/>
                      <a:pt x="251" y="158"/>
                      <a:pt x="251" y="158"/>
                    </a:cubicBezTo>
                    <a:cubicBezTo>
                      <a:pt x="265" y="144"/>
                      <a:pt x="265" y="144"/>
                      <a:pt x="265" y="144"/>
                    </a:cubicBezTo>
                    <a:cubicBezTo>
                      <a:pt x="262" y="141"/>
                      <a:pt x="262" y="141"/>
                      <a:pt x="262" y="141"/>
                    </a:cubicBezTo>
                    <a:cubicBezTo>
                      <a:pt x="260" y="142"/>
                      <a:pt x="260" y="142"/>
                      <a:pt x="260" y="142"/>
                    </a:cubicBezTo>
                    <a:cubicBezTo>
                      <a:pt x="235" y="118"/>
                      <a:pt x="235" y="118"/>
                      <a:pt x="235" y="118"/>
                    </a:cubicBezTo>
                    <a:cubicBezTo>
                      <a:pt x="236" y="117"/>
                      <a:pt x="237" y="116"/>
                      <a:pt x="237" y="115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81" y="114"/>
                      <a:pt x="281" y="114"/>
                      <a:pt x="281" y="114"/>
                    </a:cubicBezTo>
                    <a:cubicBezTo>
                      <a:pt x="277" y="112"/>
                      <a:pt x="277" y="112"/>
                      <a:pt x="277" y="112"/>
                    </a:cubicBezTo>
                    <a:cubicBezTo>
                      <a:pt x="276" y="114"/>
                      <a:pt x="276" y="114"/>
                      <a:pt x="276" y="114"/>
                    </a:cubicBezTo>
                    <a:cubicBezTo>
                      <a:pt x="243" y="101"/>
                      <a:pt x="243" y="101"/>
                      <a:pt x="243" y="101"/>
                    </a:cubicBezTo>
                    <a:cubicBezTo>
                      <a:pt x="243" y="100"/>
                      <a:pt x="243" y="99"/>
                      <a:pt x="243" y="98"/>
                    </a:cubicBezTo>
                    <a:cubicBezTo>
                      <a:pt x="278" y="98"/>
                      <a:pt x="278" y="98"/>
                      <a:pt x="278" y="98"/>
                    </a:cubicBezTo>
                    <a:cubicBezTo>
                      <a:pt x="278" y="100"/>
                      <a:pt x="278" y="100"/>
                      <a:pt x="278" y="100"/>
                    </a:cubicBezTo>
                    <a:cubicBezTo>
                      <a:pt x="368" y="100"/>
                      <a:pt x="368" y="100"/>
                      <a:pt x="368" y="100"/>
                    </a:cubicBezTo>
                    <a:cubicBezTo>
                      <a:pt x="368" y="101"/>
                      <a:pt x="368" y="103"/>
                      <a:pt x="369" y="105"/>
                    </a:cubicBezTo>
                    <a:cubicBezTo>
                      <a:pt x="371" y="109"/>
                      <a:pt x="373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406" y="100"/>
                      <a:pt x="406" y="100"/>
                      <a:pt x="406" y="100"/>
                    </a:cubicBezTo>
                    <a:cubicBezTo>
                      <a:pt x="415" y="100"/>
                      <a:pt x="415" y="100"/>
                      <a:pt x="415" y="10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1"/>
                      <a:pt x="395" y="134"/>
                      <a:pt x="398" y="137"/>
                    </a:cubicBezTo>
                    <a:cubicBezTo>
                      <a:pt x="402" y="139"/>
                      <a:pt x="405" y="140"/>
                      <a:pt x="406" y="139"/>
                    </a:cubicBezTo>
                    <a:cubicBezTo>
                      <a:pt x="406" y="139"/>
                      <a:pt x="406" y="139"/>
                      <a:pt x="406" y="139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9"/>
                      <a:pt x="425" y="151"/>
                      <a:pt x="429" y="153"/>
                    </a:cubicBezTo>
                    <a:cubicBezTo>
                      <a:pt x="434" y="154"/>
                      <a:pt x="437" y="155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3"/>
                      <a:pt x="438" y="153"/>
                    </a:cubicBezTo>
                    <a:cubicBezTo>
                      <a:pt x="438" y="153"/>
                      <a:pt x="438" y="153"/>
                      <a:pt x="438" y="153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7" y="160"/>
                      <a:pt x="461" y="161"/>
                      <a:pt x="465" y="161"/>
                    </a:cubicBezTo>
                    <a:cubicBezTo>
                      <a:pt x="470" y="161"/>
                      <a:pt x="474" y="160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00"/>
                      <a:pt x="474" y="100"/>
                      <a:pt x="474" y="100"/>
                    </a:cubicBezTo>
                    <a:cubicBezTo>
                      <a:pt x="481" y="100"/>
                      <a:pt x="481" y="100"/>
                      <a:pt x="481" y="100"/>
                    </a:cubicBezTo>
                    <a:cubicBezTo>
                      <a:pt x="481" y="88"/>
                      <a:pt x="481" y="88"/>
                      <a:pt x="481" y="88"/>
                    </a:cubicBezTo>
                    <a:cubicBezTo>
                      <a:pt x="412" y="88"/>
                      <a:pt x="412" y="88"/>
                      <a:pt x="412" y="88"/>
                    </a:cubicBezTo>
                    <a:cubicBezTo>
                      <a:pt x="412" y="84"/>
                      <a:pt x="412" y="84"/>
                      <a:pt x="412" y="84"/>
                    </a:cubicBezTo>
                    <a:cubicBezTo>
                      <a:pt x="481" y="84"/>
                      <a:pt x="481" y="84"/>
                      <a:pt x="481" y="84"/>
                    </a:cubicBezTo>
                    <a:cubicBezTo>
                      <a:pt x="481" y="80"/>
                      <a:pt x="481" y="80"/>
                      <a:pt x="481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11" y="80"/>
                      <a:pt x="411" y="80"/>
                      <a:pt x="411" y="80"/>
                    </a:cubicBezTo>
                    <a:cubicBezTo>
                      <a:pt x="404" y="79"/>
                      <a:pt x="385" y="75"/>
                      <a:pt x="373" y="63"/>
                    </a:cubicBezTo>
                    <a:cubicBezTo>
                      <a:pt x="357" y="46"/>
                      <a:pt x="356" y="34"/>
                      <a:pt x="356" y="34"/>
                    </a:cubicBezTo>
                    <a:cubicBezTo>
                      <a:pt x="353" y="34"/>
                      <a:pt x="353" y="34"/>
                      <a:pt x="353" y="34"/>
                    </a:cubicBezTo>
                    <a:cubicBezTo>
                      <a:pt x="353" y="80"/>
                      <a:pt x="353" y="80"/>
                      <a:pt x="353" y="80"/>
                    </a:cubicBezTo>
                    <a:cubicBezTo>
                      <a:pt x="350" y="80"/>
                      <a:pt x="350" y="80"/>
                      <a:pt x="350" y="80"/>
                    </a:cubicBezTo>
                    <a:cubicBezTo>
                      <a:pt x="350" y="34"/>
                      <a:pt x="350" y="34"/>
                      <a:pt x="350" y="34"/>
                    </a:cubicBezTo>
                    <a:cubicBezTo>
                      <a:pt x="343" y="34"/>
                      <a:pt x="343" y="34"/>
                      <a:pt x="343" y="34"/>
                    </a:cubicBezTo>
                    <a:cubicBezTo>
                      <a:pt x="343" y="80"/>
                      <a:pt x="343" y="80"/>
                      <a:pt x="343" y="80"/>
                    </a:cubicBezTo>
                    <a:cubicBezTo>
                      <a:pt x="278" y="80"/>
                      <a:pt x="278" y="80"/>
                      <a:pt x="278" y="80"/>
                    </a:cubicBezTo>
                    <a:cubicBezTo>
                      <a:pt x="278" y="83"/>
                      <a:pt x="278" y="83"/>
                      <a:pt x="278" y="83"/>
                    </a:cubicBezTo>
                    <a:cubicBezTo>
                      <a:pt x="243" y="83"/>
                      <a:pt x="243" y="83"/>
                      <a:pt x="243" y="83"/>
                    </a:cubicBezTo>
                    <a:cubicBezTo>
                      <a:pt x="240" y="62"/>
                      <a:pt x="224" y="46"/>
                      <a:pt x="204" y="43"/>
                    </a:cubicBezTo>
                    <a:cubicBezTo>
                      <a:pt x="204" y="4"/>
                      <a:pt x="204" y="4"/>
                      <a:pt x="204" y="4"/>
                    </a:cubicBezTo>
                    <a:cubicBezTo>
                      <a:pt x="206" y="4"/>
                      <a:pt x="206" y="4"/>
                      <a:pt x="206" y="4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186" y="4"/>
                      <a:pt x="186" y="4"/>
                      <a:pt x="186" y="4"/>
                    </a:cubicBezTo>
                    <a:cubicBezTo>
                      <a:pt x="189" y="4"/>
                      <a:pt x="189" y="4"/>
                      <a:pt x="189" y="4"/>
                    </a:cubicBezTo>
                    <a:cubicBezTo>
                      <a:pt x="189" y="43"/>
                      <a:pt x="189" y="43"/>
                      <a:pt x="189" y="43"/>
                    </a:cubicBezTo>
                    <a:cubicBezTo>
                      <a:pt x="188" y="43"/>
                      <a:pt x="186" y="43"/>
                      <a:pt x="185" y="44"/>
                    </a:cubicBezTo>
                    <a:cubicBezTo>
                      <a:pt x="171" y="8"/>
                      <a:pt x="171" y="8"/>
                      <a:pt x="171" y="8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1" y="3"/>
                      <a:pt x="171" y="3"/>
                      <a:pt x="171" y="3"/>
                    </a:cubicBezTo>
                    <a:cubicBezTo>
                      <a:pt x="153" y="11"/>
                      <a:pt x="153" y="11"/>
                      <a:pt x="153" y="11"/>
                    </a:cubicBezTo>
                    <a:cubicBezTo>
                      <a:pt x="155" y="15"/>
                      <a:pt x="155" y="15"/>
                      <a:pt x="155" y="15"/>
                    </a:cubicBezTo>
                    <a:cubicBezTo>
                      <a:pt x="157" y="14"/>
                      <a:pt x="157" y="14"/>
                      <a:pt x="157" y="14"/>
                    </a:cubicBezTo>
                    <a:cubicBezTo>
                      <a:pt x="171" y="49"/>
                      <a:pt x="171" y="49"/>
                      <a:pt x="171" y="49"/>
                    </a:cubicBezTo>
                    <a:cubicBezTo>
                      <a:pt x="170" y="50"/>
                      <a:pt x="169" y="50"/>
                      <a:pt x="168" y="51"/>
                    </a:cubicBezTo>
                    <a:cubicBezTo>
                      <a:pt x="142" y="25"/>
                      <a:pt x="142" y="25"/>
                      <a:pt x="142" y="25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0" y="20"/>
                      <a:pt x="140" y="20"/>
                      <a:pt x="140" y="20"/>
                    </a:cubicBezTo>
                    <a:cubicBezTo>
                      <a:pt x="126" y="34"/>
                      <a:pt x="126" y="34"/>
                      <a:pt x="126" y="34"/>
                    </a:cubicBezTo>
                    <a:cubicBezTo>
                      <a:pt x="129" y="37"/>
                      <a:pt x="129" y="37"/>
                      <a:pt x="129" y="37"/>
                    </a:cubicBezTo>
                    <a:cubicBezTo>
                      <a:pt x="131" y="35"/>
                      <a:pt x="131" y="35"/>
                      <a:pt x="131" y="35"/>
                    </a:cubicBezTo>
                    <a:cubicBezTo>
                      <a:pt x="157" y="61"/>
                      <a:pt x="157" y="61"/>
                      <a:pt x="157" y="61"/>
                    </a:cubicBezTo>
                    <a:cubicBezTo>
                      <a:pt x="157" y="62"/>
                      <a:pt x="156" y="63"/>
                      <a:pt x="155" y="64"/>
                    </a:cubicBezTo>
                    <a:cubicBezTo>
                      <a:pt x="121" y="51"/>
                      <a:pt x="121" y="51"/>
                      <a:pt x="121" y="51"/>
                    </a:cubicBezTo>
                    <a:cubicBezTo>
                      <a:pt x="122" y="49"/>
                      <a:pt x="122" y="49"/>
                      <a:pt x="122" y="49"/>
                    </a:cubicBezTo>
                    <a:cubicBezTo>
                      <a:pt x="122" y="48"/>
                      <a:pt x="122" y="48"/>
                      <a:pt x="122" y="48"/>
                    </a:cubicBezTo>
                    <a:cubicBezTo>
                      <a:pt x="118" y="47"/>
                      <a:pt x="118" y="47"/>
                      <a:pt x="118" y="47"/>
                    </a:cubicBezTo>
                    <a:cubicBezTo>
                      <a:pt x="111" y="65"/>
                      <a:pt x="111" y="65"/>
                      <a:pt x="111" y="65"/>
                    </a:cubicBezTo>
                    <a:cubicBezTo>
                      <a:pt x="115" y="67"/>
                      <a:pt x="115" y="67"/>
                      <a:pt x="115" y="67"/>
                    </a:cubicBezTo>
                    <a:cubicBezTo>
                      <a:pt x="116" y="65"/>
                      <a:pt x="116" y="65"/>
                      <a:pt x="116" y="65"/>
                    </a:cubicBezTo>
                    <a:cubicBezTo>
                      <a:pt x="149" y="78"/>
                      <a:pt x="149" y="78"/>
                      <a:pt x="149" y="78"/>
                    </a:cubicBezTo>
                    <a:cubicBezTo>
                      <a:pt x="149" y="80"/>
                      <a:pt x="149" y="81"/>
                      <a:pt x="148" y="83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9" y="81"/>
                      <a:pt x="109" y="81"/>
                      <a:pt x="109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2" y="81"/>
                      <a:pt x="59" y="84"/>
                      <a:pt x="59" y="89"/>
                    </a:cubicBez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77"/>
                      <a:pt x="59" y="277"/>
                      <a:pt x="59" y="277"/>
                    </a:cubicBezTo>
                    <a:cubicBezTo>
                      <a:pt x="59" y="277"/>
                      <a:pt x="59" y="278"/>
                      <a:pt x="59" y="278"/>
                    </a:cubicBezTo>
                    <a:cubicBezTo>
                      <a:pt x="59" y="282"/>
                      <a:pt x="62" y="286"/>
                      <a:pt x="67" y="286"/>
                    </a:cubicBezTo>
                    <a:cubicBezTo>
                      <a:pt x="67" y="286"/>
                      <a:pt x="67" y="286"/>
                      <a:pt x="67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7" y="286"/>
                      <a:pt x="187" y="286"/>
                      <a:pt x="187" y="286"/>
                    </a:cubicBezTo>
                    <a:cubicBezTo>
                      <a:pt x="187" y="307"/>
                      <a:pt x="187" y="307"/>
                      <a:pt x="187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53" y="307"/>
                      <a:pt x="153" y="307"/>
                      <a:pt x="153" y="307"/>
                    </a:cubicBezTo>
                    <a:cubicBezTo>
                      <a:pt x="152" y="307"/>
                      <a:pt x="152" y="307"/>
                      <a:pt x="152" y="307"/>
                    </a:cubicBezTo>
                    <a:cubicBezTo>
                      <a:pt x="147" y="307"/>
                      <a:pt x="144" y="311"/>
                      <a:pt x="144" y="315"/>
                    </a:cubicBezTo>
                    <a:cubicBezTo>
                      <a:pt x="144" y="315"/>
                      <a:pt x="144" y="315"/>
                      <a:pt x="144" y="315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51"/>
                      <a:pt x="144" y="351"/>
                      <a:pt x="144" y="351"/>
                    </a:cubicBezTo>
                    <a:cubicBezTo>
                      <a:pt x="86" y="351"/>
                      <a:pt x="86" y="351"/>
                      <a:pt x="86" y="351"/>
                    </a:cubicBezTo>
                    <a:cubicBezTo>
                      <a:pt x="86" y="400"/>
                      <a:pt x="86" y="400"/>
                      <a:pt x="86" y="400"/>
                    </a:cubicBezTo>
                    <a:cubicBezTo>
                      <a:pt x="102" y="418"/>
                      <a:pt x="102" y="418"/>
                      <a:pt x="102" y="418"/>
                    </a:cubicBezTo>
                    <a:cubicBezTo>
                      <a:pt x="102" y="451"/>
                      <a:pt x="102" y="451"/>
                      <a:pt x="102" y="451"/>
                    </a:cubicBezTo>
                    <a:cubicBezTo>
                      <a:pt x="121" y="459"/>
                      <a:pt x="121" y="459"/>
                      <a:pt x="121" y="459"/>
                    </a:cubicBezTo>
                    <a:cubicBezTo>
                      <a:pt x="121" y="505"/>
                      <a:pt x="121" y="505"/>
                      <a:pt x="121" y="505"/>
                    </a:cubicBezTo>
                    <a:cubicBezTo>
                      <a:pt x="38" y="520"/>
                      <a:pt x="7" y="539"/>
                      <a:pt x="4" y="540"/>
                    </a:cubicBezTo>
                    <a:cubicBezTo>
                      <a:pt x="0" y="541"/>
                      <a:pt x="19" y="544"/>
                      <a:pt x="46" y="556"/>
                    </a:cubicBezTo>
                    <a:cubicBezTo>
                      <a:pt x="80" y="572"/>
                      <a:pt x="75" y="581"/>
                      <a:pt x="75" y="581"/>
                    </a:cubicBezTo>
                    <a:cubicBezTo>
                      <a:pt x="75" y="581"/>
                      <a:pt x="135" y="543"/>
                      <a:pt x="263" y="520"/>
                    </a:cubicBezTo>
                    <a:cubicBezTo>
                      <a:pt x="329" y="509"/>
                      <a:pt x="450" y="504"/>
                      <a:pt x="495" y="512"/>
                    </a:cubicBezTo>
                    <a:cubicBezTo>
                      <a:pt x="495" y="512"/>
                      <a:pt x="460" y="504"/>
                      <a:pt x="413" y="4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8" name="Freeform 70">
                <a:extLst>
                  <a:ext uri="{FF2B5EF4-FFF2-40B4-BE49-F238E27FC236}">
                    <a16:creationId xmlns="" xmlns:a16="http://schemas.microsoft.com/office/drawing/2014/main" id="{1C9714A8-8981-9D41-9B02-6F9C1A14F5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4" y="467"/>
                <a:ext cx="1846" cy="1852"/>
              </a:xfrm>
              <a:custGeom>
                <a:avLst/>
                <a:gdLst>
                  <a:gd name="T0" fmla="*/ 483 w 967"/>
                  <a:gd name="T1" fmla="*/ 953 h 967"/>
                  <a:gd name="T2" fmla="*/ 13 w 967"/>
                  <a:gd name="T3" fmla="*/ 483 h 967"/>
                  <a:gd name="T4" fmla="*/ 483 w 967"/>
                  <a:gd name="T5" fmla="*/ 12 h 967"/>
                  <a:gd name="T6" fmla="*/ 954 w 967"/>
                  <a:gd name="T7" fmla="*/ 483 h 967"/>
                  <a:gd name="T8" fmla="*/ 483 w 967"/>
                  <a:gd name="T9" fmla="*/ 953 h 967"/>
                  <a:gd name="T10" fmla="*/ 483 w 967"/>
                  <a:gd name="T11" fmla="*/ 0 h 967"/>
                  <a:gd name="T12" fmla="*/ 0 w 967"/>
                  <a:gd name="T13" fmla="*/ 483 h 967"/>
                  <a:gd name="T14" fmla="*/ 483 w 967"/>
                  <a:gd name="T15" fmla="*/ 967 h 967"/>
                  <a:gd name="T16" fmla="*/ 967 w 967"/>
                  <a:gd name="T17" fmla="*/ 483 h 967"/>
                  <a:gd name="T18" fmla="*/ 483 w 967"/>
                  <a:gd name="T19" fmla="*/ 0 h 9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67" h="967">
                    <a:moveTo>
                      <a:pt x="483" y="953"/>
                    </a:moveTo>
                    <a:cubicBezTo>
                      <a:pt x="224" y="953"/>
                      <a:pt x="13" y="742"/>
                      <a:pt x="13" y="483"/>
                    </a:cubicBezTo>
                    <a:cubicBezTo>
                      <a:pt x="13" y="223"/>
                      <a:pt x="224" y="12"/>
                      <a:pt x="483" y="12"/>
                    </a:cubicBezTo>
                    <a:cubicBezTo>
                      <a:pt x="743" y="12"/>
                      <a:pt x="954" y="223"/>
                      <a:pt x="954" y="483"/>
                    </a:cubicBezTo>
                    <a:cubicBezTo>
                      <a:pt x="954" y="742"/>
                      <a:pt x="743" y="953"/>
                      <a:pt x="483" y="953"/>
                    </a:cubicBezTo>
                    <a:close/>
                    <a:moveTo>
                      <a:pt x="483" y="0"/>
                    </a:moveTo>
                    <a:cubicBezTo>
                      <a:pt x="216" y="0"/>
                      <a:pt x="0" y="216"/>
                      <a:pt x="0" y="483"/>
                    </a:cubicBezTo>
                    <a:cubicBezTo>
                      <a:pt x="0" y="751"/>
                      <a:pt x="216" y="967"/>
                      <a:pt x="483" y="967"/>
                    </a:cubicBezTo>
                    <a:cubicBezTo>
                      <a:pt x="750" y="967"/>
                      <a:pt x="967" y="751"/>
                      <a:pt x="967" y="483"/>
                    </a:cubicBezTo>
                    <a:cubicBezTo>
                      <a:pt x="967" y="216"/>
                      <a:pt x="750" y="0"/>
                      <a:pt x="48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9" name="Freeform 71">
                <a:extLst>
                  <a:ext uri="{FF2B5EF4-FFF2-40B4-BE49-F238E27FC236}">
                    <a16:creationId xmlns="" xmlns:a16="http://schemas.microsoft.com/office/drawing/2014/main" id="{9F47C1A2-7F03-4D44-81ED-E43988577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1063"/>
                <a:ext cx="67" cy="61"/>
              </a:xfrm>
              <a:custGeom>
                <a:avLst/>
                <a:gdLst>
                  <a:gd name="T0" fmla="*/ 23 w 35"/>
                  <a:gd name="T1" fmla="*/ 3 h 32"/>
                  <a:gd name="T2" fmla="*/ 10 w 35"/>
                  <a:gd name="T3" fmla="*/ 1 h 32"/>
                  <a:gd name="T4" fmla="*/ 2 w 35"/>
                  <a:gd name="T5" fmla="*/ 9 h 32"/>
                  <a:gd name="T6" fmla="*/ 2 w 35"/>
                  <a:gd name="T7" fmla="*/ 21 h 32"/>
                  <a:gd name="T8" fmla="*/ 12 w 35"/>
                  <a:gd name="T9" fmla="*/ 29 h 32"/>
                  <a:gd name="T10" fmla="*/ 25 w 35"/>
                  <a:gd name="T11" fmla="*/ 31 h 32"/>
                  <a:gd name="T12" fmla="*/ 33 w 35"/>
                  <a:gd name="T13" fmla="*/ 23 h 32"/>
                  <a:gd name="T14" fmla="*/ 33 w 35"/>
                  <a:gd name="T15" fmla="*/ 12 h 32"/>
                  <a:gd name="T16" fmla="*/ 23 w 35"/>
                  <a:gd name="T17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32">
                    <a:moveTo>
                      <a:pt x="23" y="3"/>
                    </a:moveTo>
                    <a:cubicBezTo>
                      <a:pt x="18" y="0"/>
                      <a:pt x="13" y="0"/>
                      <a:pt x="10" y="1"/>
                    </a:cubicBezTo>
                    <a:cubicBezTo>
                      <a:pt x="6" y="3"/>
                      <a:pt x="4" y="5"/>
                      <a:pt x="2" y="9"/>
                    </a:cubicBezTo>
                    <a:cubicBezTo>
                      <a:pt x="0" y="13"/>
                      <a:pt x="0" y="17"/>
                      <a:pt x="2" y="21"/>
                    </a:cubicBezTo>
                    <a:cubicBezTo>
                      <a:pt x="3" y="24"/>
                      <a:pt x="6" y="27"/>
                      <a:pt x="12" y="29"/>
                    </a:cubicBezTo>
                    <a:cubicBezTo>
                      <a:pt x="17" y="32"/>
                      <a:pt x="21" y="32"/>
                      <a:pt x="25" y="31"/>
                    </a:cubicBezTo>
                    <a:cubicBezTo>
                      <a:pt x="29" y="29"/>
                      <a:pt x="32" y="27"/>
                      <a:pt x="33" y="23"/>
                    </a:cubicBezTo>
                    <a:cubicBezTo>
                      <a:pt x="35" y="19"/>
                      <a:pt x="35" y="15"/>
                      <a:pt x="33" y="12"/>
                    </a:cubicBezTo>
                    <a:cubicBezTo>
                      <a:pt x="32" y="8"/>
                      <a:pt x="28" y="5"/>
                      <a:pt x="2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0" name="Freeform 72">
                <a:extLst>
                  <a:ext uri="{FF2B5EF4-FFF2-40B4-BE49-F238E27FC236}">
                    <a16:creationId xmlns="" xmlns:a16="http://schemas.microsoft.com/office/drawing/2014/main" id="{359B5C8C-C1CC-CC40-A75F-DFB817DDE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886"/>
                <a:ext cx="42" cy="77"/>
              </a:xfrm>
              <a:custGeom>
                <a:avLst/>
                <a:gdLst>
                  <a:gd name="T0" fmla="*/ 22 w 22"/>
                  <a:gd name="T1" fmla="*/ 0 h 40"/>
                  <a:gd name="T2" fmla="*/ 22 w 22"/>
                  <a:gd name="T3" fmla="*/ 40 h 40"/>
                  <a:gd name="T4" fmla="*/ 12 w 22"/>
                  <a:gd name="T5" fmla="*/ 40 h 40"/>
                  <a:gd name="T6" fmla="*/ 12 w 22"/>
                  <a:gd name="T7" fmla="*/ 14 h 40"/>
                  <a:gd name="T8" fmla="*/ 6 w 22"/>
                  <a:gd name="T9" fmla="*/ 17 h 40"/>
                  <a:gd name="T10" fmla="*/ 0 w 22"/>
                  <a:gd name="T11" fmla="*/ 20 h 40"/>
                  <a:gd name="T12" fmla="*/ 0 w 22"/>
                  <a:gd name="T13" fmla="*/ 11 h 40"/>
                  <a:gd name="T14" fmla="*/ 9 w 22"/>
                  <a:gd name="T15" fmla="*/ 7 h 40"/>
                  <a:gd name="T16" fmla="*/ 14 w 22"/>
                  <a:gd name="T17" fmla="*/ 0 h 40"/>
                  <a:gd name="T18" fmla="*/ 22 w 22"/>
                  <a:gd name="T1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40">
                    <a:moveTo>
                      <a:pt x="22" y="0"/>
                    </a:moveTo>
                    <a:cubicBezTo>
                      <a:pt x="22" y="40"/>
                      <a:pt x="22" y="40"/>
                      <a:pt x="2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0" y="15"/>
                      <a:pt x="8" y="17"/>
                      <a:pt x="6" y="17"/>
                    </a:cubicBezTo>
                    <a:cubicBezTo>
                      <a:pt x="5" y="18"/>
                      <a:pt x="3" y="19"/>
                      <a:pt x="0" y="2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10"/>
                      <a:pt x="7" y="8"/>
                      <a:pt x="9" y="7"/>
                    </a:cubicBezTo>
                    <a:cubicBezTo>
                      <a:pt x="11" y="5"/>
                      <a:pt x="12" y="3"/>
                      <a:pt x="14" y="0"/>
                    </a:cubicBezTo>
                    <a:lnTo>
                      <a:pt x="2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1" name="Freeform 73">
                <a:extLst>
                  <a:ext uri="{FF2B5EF4-FFF2-40B4-BE49-F238E27FC236}">
                    <a16:creationId xmlns="" xmlns:a16="http://schemas.microsoft.com/office/drawing/2014/main" id="{ADE9046A-3EA3-9F4B-8974-69748CC297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53" y="1886"/>
                <a:ext cx="61" cy="77"/>
              </a:xfrm>
              <a:custGeom>
                <a:avLst/>
                <a:gdLst>
                  <a:gd name="T0" fmla="*/ 21 w 32"/>
                  <a:gd name="T1" fmla="*/ 14 h 40"/>
                  <a:gd name="T2" fmla="*/ 19 w 32"/>
                  <a:gd name="T3" fmla="*/ 9 h 40"/>
                  <a:gd name="T4" fmla="*/ 16 w 32"/>
                  <a:gd name="T5" fmla="*/ 7 h 40"/>
                  <a:gd name="T6" fmla="*/ 12 w 32"/>
                  <a:gd name="T7" fmla="*/ 9 h 40"/>
                  <a:gd name="T8" fmla="*/ 11 w 32"/>
                  <a:gd name="T9" fmla="*/ 14 h 40"/>
                  <a:gd name="T10" fmla="*/ 12 w 32"/>
                  <a:gd name="T11" fmla="*/ 19 h 40"/>
                  <a:gd name="T12" fmla="*/ 16 w 32"/>
                  <a:gd name="T13" fmla="*/ 20 h 40"/>
                  <a:gd name="T14" fmla="*/ 20 w 32"/>
                  <a:gd name="T15" fmla="*/ 19 h 40"/>
                  <a:gd name="T16" fmla="*/ 21 w 32"/>
                  <a:gd name="T17" fmla="*/ 14 h 40"/>
                  <a:gd name="T18" fmla="*/ 1 w 32"/>
                  <a:gd name="T19" fmla="*/ 31 h 40"/>
                  <a:gd name="T20" fmla="*/ 12 w 32"/>
                  <a:gd name="T21" fmla="*/ 30 h 40"/>
                  <a:gd name="T22" fmla="*/ 13 w 32"/>
                  <a:gd name="T23" fmla="*/ 33 h 40"/>
                  <a:gd name="T24" fmla="*/ 16 w 32"/>
                  <a:gd name="T25" fmla="*/ 34 h 40"/>
                  <a:gd name="T26" fmla="*/ 20 w 32"/>
                  <a:gd name="T27" fmla="*/ 31 h 40"/>
                  <a:gd name="T28" fmla="*/ 21 w 32"/>
                  <a:gd name="T29" fmla="*/ 23 h 40"/>
                  <a:gd name="T30" fmla="*/ 18 w 32"/>
                  <a:gd name="T31" fmla="*/ 26 h 40"/>
                  <a:gd name="T32" fmla="*/ 13 w 32"/>
                  <a:gd name="T33" fmla="*/ 27 h 40"/>
                  <a:gd name="T34" fmla="*/ 4 w 32"/>
                  <a:gd name="T35" fmla="*/ 23 h 40"/>
                  <a:gd name="T36" fmla="*/ 0 w 32"/>
                  <a:gd name="T37" fmla="*/ 14 h 40"/>
                  <a:gd name="T38" fmla="*/ 2 w 32"/>
                  <a:gd name="T39" fmla="*/ 7 h 40"/>
                  <a:gd name="T40" fmla="*/ 7 w 32"/>
                  <a:gd name="T41" fmla="*/ 2 h 40"/>
                  <a:gd name="T42" fmla="*/ 15 w 32"/>
                  <a:gd name="T43" fmla="*/ 0 h 40"/>
                  <a:gd name="T44" fmla="*/ 25 w 32"/>
                  <a:gd name="T45" fmla="*/ 2 h 40"/>
                  <a:gd name="T46" fmla="*/ 30 w 32"/>
                  <a:gd name="T47" fmla="*/ 9 h 40"/>
                  <a:gd name="T48" fmla="*/ 32 w 32"/>
                  <a:gd name="T49" fmla="*/ 20 h 40"/>
                  <a:gd name="T50" fmla="*/ 28 w 32"/>
                  <a:gd name="T51" fmla="*/ 36 h 40"/>
                  <a:gd name="T52" fmla="*/ 16 w 32"/>
                  <a:gd name="T53" fmla="*/ 40 h 40"/>
                  <a:gd name="T54" fmla="*/ 8 w 32"/>
                  <a:gd name="T55" fmla="*/ 39 h 40"/>
                  <a:gd name="T56" fmla="*/ 4 w 32"/>
                  <a:gd name="T57" fmla="*/ 36 h 40"/>
                  <a:gd name="T58" fmla="*/ 1 w 32"/>
                  <a:gd name="T59" fmla="*/ 3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2" h="40">
                    <a:moveTo>
                      <a:pt x="21" y="14"/>
                    </a:moveTo>
                    <a:cubicBezTo>
                      <a:pt x="21" y="12"/>
                      <a:pt x="21" y="10"/>
                      <a:pt x="19" y="9"/>
                    </a:cubicBezTo>
                    <a:cubicBezTo>
                      <a:pt x="18" y="8"/>
                      <a:pt x="17" y="7"/>
                      <a:pt x="16" y="7"/>
                    </a:cubicBezTo>
                    <a:cubicBezTo>
                      <a:pt x="14" y="7"/>
                      <a:pt x="13" y="8"/>
                      <a:pt x="12" y="9"/>
                    </a:cubicBezTo>
                    <a:cubicBezTo>
                      <a:pt x="11" y="10"/>
                      <a:pt x="11" y="11"/>
                      <a:pt x="11" y="14"/>
                    </a:cubicBezTo>
                    <a:cubicBezTo>
                      <a:pt x="11" y="16"/>
                      <a:pt x="11" y="17"/>
                      <a:pt x="12" y="19"/>
                    </a:cubicBezTo>
                    <a:cubicBezTo>
                      <a:pt x="13" y="20"/>
                      <a:pt x="14" y="20"/>
                      <a:pt x="16" y="20"/>
                    </a:cubicBezTo>
                    <a:cubicBezTo>
                      <a:pt x="17" y="20"/>
                      <a:pt x="19" y="20"/>
                      <a:pt x="20" y="19"/>
                    </a:cubicBezTo>
                    <a:cubicBezTo>
                      <a:pt x="21" y="18"/>
                      <a:pt x="21" y="16"/>
                      <a:pt x="21" y="14"/>
                    </a:cubicBezTo>
                    <a:close/>
                    <a:moveTo>
                      <a:pt x="1" y="31"/>
                    </a:move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1"/>
                      <a:pt x="13" y="32"/>
                      <a:pt x="13" y="33"/>
                    </a:cubicBezTo>
                    <a:cubicBezTo>
                      <a:pt x="14" y="34"/>
                      <a:pt x="15" y="34"/>
                      <a:pt x="16" y="34"/>
                    </a:cubicBezTo>
                    <a:cubicBezTo>
                      <a:pt x="18" y="34"/>
                      <a:pt x="19" y="33"/>
                      <a:pt x="20" y="31"/>
                    </a:cubicBezTo>
                    <a:cubicBezTo>
                      <a:pt x="21" y="30"/>
                      <a:pt x="21" y="27"/>
                      <a:pt x="21" y="23"/>
                    </a:cubicBezTo>
                    <a:cubicBezTo>
                      <a:pt x="20" y="24"/>
                      <a:pt x="19" y="25"/>
                      <a:pt x="18" y="26"/>
                    </a:cubicBezTo>
                    <a:cubicBezTo>
                      <a:pt x="16" y="27"/>
                      <a:pt x="15" y="27"/>
                      <a:pt x="13" y="27"/>
                    </a:cubicBezTo>
                    <a:cubicBezTo>
                      <a:pt x="9" y="27"/>
                      <a:pt x="6" y="26"/>
                      <a:pt x="4" y="23"/>
                    </a:cubicBezTo>
                    <a:cubicBezTo>
                      <a:pt x="2" y="21"/>
                      <a:pt x="0" y="18"/>
                      <a:pt x="0" y="14"/>
                    </a:cubicBezTo>
                    <a:cubicBezTo>
                      <a:pt x="0" y="11"/>
                      <a:pt x="1" y="9"/>
                      <a:pt x="2" y="7"/>
                    </a:cubicBezTo>
                    <a:cubicBezTo>
                      <a:pt x="3" y="5"/>
                      <a:pt x="5" y="3"/>
                      <a:pt x="7" y="2"/>
                    </a:cubicBezTo>
                    <a:cubicBezTo>
                      <a:pt x="9" y="1"/>
                      <a:pt x="12" y="0"/>
                      <a:pt x="15" y="0"/>
                    </a:cubicBezTo>
                    <a:cubicBezTo>
                      <a:pt x="19" y="0"/>
                      <a:pt x="22" y="1"/>
                      <a:pt x="25" y="2"/>
                    </a:cubicBezTo>
                    <a:cubicBezTo>
                      <a:pt x="27" y="4"/>
                      <a:pt x="29" y="6"/>
                      <a:pt x="30" y="9"/>
                    </a:cubicBezTo>
                    <a:cubicBezTo>
                      <a:pt x="32" y="12"/>
                      <a:pt x="32" y="16"/>
                      <a:pt x="32" y="20"/>
                    </a:cubicBezTo>
                    <a:cubicBezTo>
                      <a:pt x="32" y="27"/>
                      <a:pt x="31" y="32"/>
                      <a:pt x="28" y="36"/>
                    </a:cubicBezTo>
                    <a:cubicBezTo>
                      <a:pt x="25" y="39"/>
                      <a:pt x="21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7" y="39"/>
                      <a:pt x="5" y="38"/>
                      <a:pt x="4" y="36"/>
                    </a:cubicBezTo>
                    <a:cubicBezTo>
                      <a:pt x="3" y="35"/>
                      <a:pt x="2" y="33"/>
                      <a:pt x="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2" name="Freeform 74">
                <a:extLst>
                  <a:ext uri="{FF2B5EF4-FFF2-40B4-BE49-F238E27FC236}">
                    <a16:creationId xmlns="" xmlns:a16="http://schemas.microsoft.com/office/drawing/2014/main" id="{1C199CC4-EBF1-EB49-B0DD-C0305B28C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888"/>
                <a:ext cx="61" cy="75"/>
              </a:xfrm>
              <a:custGeom>
                <a:avLst/>
                <a:gdLst>
                  <a:gd name="T0" fmla="*/ 5 w 32"/>
                  <a:gd name="T1" fmla="*/ 0 h 39"/>
                  <a:gd name="T2" fmla="*/ 30 w 32"/>
                  <a:gd name="T3" fmla="*/ 0 h 39"/>
                  <a:gd name="T4" fmla="*/ 30 w 32"/>
                  <a:gd name="T5" fmla="*/ 9 h 39"/>
                  <a:gd name="T6" fmla="*/ 13 w 32"/>
                  <a:gd name="T7" fmla="*/ 9 h 39"/>
                  <a:gd name="T8" fmla="*/ 12 w 32"/>
                  <a:gd name="T9" fmla="*/ 15 h 39"/>
                  <a:gd name="T10" fmla="*/ 16 w 32"/>
                  <a:gd name="T11" fmla="*/ 13 h 39"/>
                  <a:gd name="T12" fmla="*/ 19 w 32"/>
                  <a:gd name="T13" fmla="*/ 13 h 39"/>
                  <a:gd name="T14" fmla="*/ 29 w 32"/>
                  <a:gd name="T15" fmla="*/ 16 h 39"/>
                  <a:gd name="T16" fmla="*/ 32 w 32"/>
                  <a:gd name="T17" fmla="*/ 25 h 39"/>
                  <a:gd name="T18" fmla="*/ 30 w 32"/>
                  <a:gd name="T19" fmla="*/ 32 h 39"/>
                  <a:gd name="T20" fmla="*/ 25 w 32"/>
                  <a:gd name="T21" fmla="*/ 38 h 39"/>
                  <a:gd name="T22" fmla="*/ 16 w 32"/>
                  <a:gd name="T23" fmla="*/ 39 h 39"/>
                  <a:gd name="T24" fmla="*/ 10 w 32"/>
                  <a:gd name="T25" fmla="*/ 39 h 39"/>
                  <a:gd name="T26" fmla="*/ 5 w 32"/>
                  <a:gd name="T27" fmla="*/ 37 h 39"/>
                  <a:gd name="T28" fmla="*/ 2 w 32"/>
                  <a:gd name="T29" fmla="*/ 33 h 39"/>
                  <a:gd name="T30" fmla="*/ 0 w 32"/>
                  <a:gd name="T31" fmla="*/ 29 h 39"/>
                  <a:gd name="T32" fmla="*/ 11 w 32"/>
                  <a:gd name="T33" fmla="*/ 28 h 39"/>
                  <a:gd name="T34" fmla="*/ 13 w 32"/>
                  <a:gd name="T35" fmla="*/ 32 h 39"/>
                  <a:gd name="T36" fmla="*/ 16 w 32"/>
                  <a:gd name="T37" fmla="*/ 33 h 39"/>
                  <a:gd name="T38" fmla="*/ 20 w 32"/>
                  <a:gd name="T39" fmla="*/ 31 h 39"/>
                  <a:gd name="T40" fmla="*/ 21 w 32"/>
                  <a:gd name="T41" fmla="*/ 26 h 39"/>
                  <a:gd name="T42" fmla="*/ 20 w 32"/>
                  <a:gd name="T43" fmla="*/ 21 h 39"/>
                  <a:gd name="T44" fmla="*/ 16 w 32"/>
                  <a:gd name="T45" fmla="*/ 19 h 39"/>
                  <a:gd name="T46" fmla="*/ 13 w 32"/>
                  <a:gd name="T47" fmla="*/ 20 h 39"/>
                  <a:gd name="T48" fmla="*/ 11 w 32"/>
                  <a:gd name="T49" fmla="*/ 22 h 39"/>
                  <a:gd name="T50" fmla="*/ 1 w 32"/>
                  <a:gd name="T51" fmla="*/ 21 h 39"/>
                  <a:gd name="T52" fmla="*/ 5 w 32"/>
                  <a:gd name="T5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2" h="39">
                    <a:moveTo>
                      <a:pt x="5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4"/>
                      <a:pt x="14" y="14"/>
                      <a:pt x="16" y="13"/>
                    </a:cubicBezTo>
                    <a:cubicBezTo>
                      <a:pt x="17" y="13"/>
                      <a:pt x="18" y="13"/>
                      <a:pt x="19" y="13"/>
                    </a:cubicBezTo>
                    <a:cubicBezTo>
                      <a:pt x="23" y="13"/>
                      <a:pt x="26" y="14"/>
                      <a:pt x="29" y="16"/>
                    </a:cubicBezTo>
                    <a:cubicBezTo>
                      <a:pt x="31" y="19"/>
                      <a:pt x="32" y="22"/>
                      <a:pt x="32" y="25"/>
                    </a:cubicBezTo>
                    <a:cubicBezTo>
                      <a:pt x="32" y="28"/>
                      <a:pt x="32" y="30"/>
                      <a:pt x="30" y="32"/>
                    </a:cubicBezTo>
                    <a:cubicBezTo>
                      <a:pt x="29" y="35"/>
                      <a:pt x="27" y="36"/>
                      <a:pt x="25" y="38"/>
                    </a:cubicBezTo>
                    <a:cubicBezTo>
                      <a:pt x="23" y="39"/>
                      <a:pt x="20" y="39"/>
                      <a:pt x="16" y="39"/>
                    </a:cubicBezTo>
                    <a:cubicBezTo>
                      <a:pt x="14" y="39"/>
                      <a:pt x="12" y="39"/>
                      <a:pt x="10" y="39"/>
                    </a:cubicBezTo>
                    <a:cubicBezTo>
                      <a:pt x="8" y="38"/>
                      <a:pt x="6" y="38"/>
                      <a:pt x="5" y="37"/>
                    </a:cubicBezTo>
                    <a:cubicBezTo>
                      <a:pt x="4" y="36"/>
                      <a:pt x="3" y="35"/>
                      <a:pt x="2" y="33"/>
                    </a:cubicBezTo>
                    <a:cubicBezTo>
                      <a:pt x="1" y="32"/>
                      <a:pt x="1" y="31"/>
                      <a:pt x="0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9"/>
                      <a:pt x="12" y="31"/>
                      <a:pt x="13" y="32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8" y="33"/>
                      <a:pt x="19" y="32"/>
                      <a:pt x="20" y="31"/>
                    </a:cubicBezTo>
                    <a:cubicBezTo>
                      <a:pt x="21" y="30"/>
                      <a:pt x="21" y="28"/>
                      <a:pt x="21" y="26"/>
                    </a:cubicBezTo>
                    <a:cubicBezTo>
                      <a:pt x="21" y="24"/>
                      <a:pt x="21" y="22"/>
                      <a:pt x="20" y="21"/>
                    </a:cubicBezTo>
                    <a:cubicBezTo>
                      <a:pt x="19" y="20"/>
                      <a:pt x="18" y="19"/>
                      <a:pt x="16" y="19"/>
                    </a:cubicBezTo>
                    <a:cubicBezTo>
                      <a:pt x="15" y="19"/>
                      <a:pt x="14" y="20"/>
                      <a:pt x="13" y="20"/>
                    </a:cubicBezTo>
                    <a:cubicBezTo>
                      <a:pt x="12" y="21"/>
                      <a:pt x="11" y="21"/>
                      <a:pt x="11" y="22"/>
                    </a:cubicBezTo>
                    <a:cubicBezTo>
                      <a:pt x="1" y="21"/>
                      <a:pt x="1" y="21"/>
                      <a:pt x="1" y="21"/>
                    </a:cubicBez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3" name="Freeform 75">
                <a:extLst>
                  <a:ext uri="{FF2B5EF4-FFF2-40B4-BE49-F238E27FC236}">
                    <a16:creationId xmlns="" xmlns:a16="http://schemas.microsoft.com/office/drawing/2014/main" id="{3E225985-C272-6440-8D1B-CC0D88B4E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886"/>
                <a:ext cx="61" cy="77"/>
              </a:xfrm>
              <a:custGeom>
                <a:avLst/>
                <a:gdLst>
                  <a:gd name="T0" fmla="*/ 11 w 32"/>
                  <a:gd name="T1" fmla="*/ 12 h 40"/>
                  <a:gd name="T2" fmla="*/ 0 w 32"/>
                  <a:gd name="T3" fmla="*/ 11 h 40"/>
                  <a:gd name="T4" fmla="*/ 5 w 32"/>
                  <a:gd name="T5" fmla="*/ 3 h 40"/>
                  <a:gd name="T6" fmla="*/ 16 w 32"/>
                  <a:gd name="T7" fmla="*/ 0 h 40"/>
                  <a:gd name="T8" fmla="*/ 26 w 32"/>
                  <a:gd name="T9" fmla="*/ 3 h 40"/>
                  <a:gd name="T10" fmla="*/ 30 w 32"/>
                  <a:gd name="T11" fmla="*/ 10 h 40"/>
                  <a:gd name="T12" fmla="*/ 28 w 32"/>
                  <a:gd name="T13" fmla="*/ 15 h 40"/>
                  <a:gd name="T14" fmla="*/ 24 w 32"/>
                  <a:gd name="T15" fmla="*/ 19 h 40"/>
                  <a:gd name="T16" fmla="*/ 28 w 32"/>
                  <a:gd name="T17" fmla="*/ 20 h 40"/>
                  <a:gd name="T18" fmla="*/ 31 w 32"/>
                  <a:gd name="T19" fmla="*/ 23 h 40"/>
                  <a:gd name="T20" fmla="*/ 32 w 32"/>
                  <a:gd name="T21" fmla="*/ 28 h 40"/>
                  <a:gd name="T22" fmla="*/ 30 w 32"/>
                  <a:gd name="T23" fmla="*/ 34 h 40"/>
                  <a:gd name="T24" fmla="*/ 25 w 32"/>
                  <a:gd name="T25" fmla="*/ 39 h 40"/>
                  <a:gd name="T26" fmla="*/ 16 w 32"/>
                  <a:gd name="T27" fmla="*/ 40 h 40"/>
                  <a:gd name="T28" fmla="*/ 8 w 32"/>
                  <a:gd name="T29" fmla="*/ 39 h 40"/>
                  <a:gd name="T30" fmla="*/ 3 w 32"/>
                  <a:gd name="T31" fmla="*/ 36 h 40"/>
                  <a:gd name="T32" fmla="*/ 0 w 32"/>
                  <a:gd name="T33" fmla="*/ 30 h 40"/>
                  <a:gd name="T34" fmla="*/ 11 w 32"/>
                  <a:gd name="T35" fmla="*/ 28 h 40"/>
                  <a:gd name="T36" fmla="*/ 13 w 32"/>
                  <a:gd name="T37" fmla="*/ 33 h 40"/>
                  <a:gd name="T38" fmla="*/ 16 w 32"/>
                  <a:gd name="T39" fmla="*/ 34 h 40"/>
                  <a:gd name="T40" fmla="*/ 20 w 32"/>
                  <a:gd name="T41" fmla="*/ 32 h 40"/>
                  <a:gd name="T42" fmla="*/ 21 w 32"/>
                  <a:gd name="T43" fmla="*/ 28 h 40"/>
                  <a:gd name="T44" fmla="*/ 20 w 32"/>
                  <a:gd name="T45" fmla="*/ 24 h 40"/>
                  <a:gd name="T46" fmla="*/ 16 w 32"/>
                  <a:gd name="T47" fmla="*/ 23 h 40"/>
                  <a:gd name="T48" fmla="*/ 12 w 32"/>
                  <a:gd name="T49" fmla="*/ 23 h 40"/>
                  <a:gd name="T50" fmla="*/ 13 w 32"/>
                  <a:gd name="T51" fmla="*/ 15 h 40"/>
                  <a:gd name="T52" fmla="*/ 14 w 32"/>
                  <a:gd name="T53" fmla="*/ 16 h 40"/>
                  <a:gd name="T54" fmla="*/ 18 w 32"/>
                  <a:gd name="T55" fmla="*/ 14 h 40"/>
                  <a:gd name="T56" fmla="*/ 19 w 32"/>
                  <a:gd name="T57" fmla="*/ 11 h 40"/>
                  <a:gd name="T58" fmla="*/ 18 w 32"/>
                  <a:gd name="T59" fmla="*/ 8 h 40"/>
                  <a:gd name="T60" fmla="*/ 15 w 32"/>
                  <a:gd name="T61" fmla="*/ 7 h 40"/>
                  <a:gd name="T62" fmla="*/ 12 w 32"/>
                  <a:gd name="T63" fmla="*/ 8 h 40"/>
                  <a:gd name="T64" fmla="*/ 11 w 32"/>
                  <a:gd name="T65" fmla="*/ 1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" h="40">
                    <a:moveTo>
                      <a:pt x="11" y="12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7"/>
                      <a:pt x="3" y="5"/>
                      <a:pt x="5" y="3"/>
                    </a:cubicBezTo>
                    <a:cubicBezTo>
                      <a:pt x="8" y="1"/>
                      <a:pt x="11" y="0"/>
                      <a:pt x="16" y="0"/>
                    </a:cubicBezTo>
                    <a:cubicBezTo>
                      <a:pt x="21" y="0"/>
                      <a:pt x="24" y="1"/>
                      <a:pt x="26" y="3"/>
                    </a:cubicBezTo>
                    <a:cubicBezTo>
                      <a:pt x="29" y="5"/>
                      <a:pt x="30" y="8"/>
                      <a:pt x="30" y="10"/>
                    </a:cubicBezTo>
                    <a:cubicBezTo>
                      <a:pt x="30" y="12"/>
                      <a:pt x="29" y="14"/>
                      <a:pt x="28" y="15"/>
                    </a:cubicBezTo>
                    <a:cubicBezTo>
                      <a:pt x="27" y="16"/>
                      <a:pt x="26" y="18"/>
                      <a:pt x="24" y="19"/>
                    </a:cubicBezTo>
                    <a:cubicBezTo>
                      <a:pt x="26" y="19"/>
                      <a:pt x="27" y="19"/>
                      <a:pt x="28" y="20"/>
                    </a:cubicBezTo>
                    <a:cubicBezTo>
                      <a:pt x="29" y="21"/>
                      <a:pt x="30" y="22"/>
                      <a:pt x="31" y="23"/>
                    </a:cubicBezTo>
                    <a:cubicBezTo>
                      <a:pt x="31" y="24"/>
                      <a:pt x="32" y="26"/>
                      <a:pt x="32" y="28"/>
                    </a:cubicBezTo>
                    <a:cubicBezTo>
                      <a:pt x="32" y="30"/>
                      <a:pt x="31" y="32"/>
                      <a:pt x="30" y="34"/>
                    </a:cubicBezTo>
                    <a:cubicBezTo>
                      <a:pt x="29" y="36"/>
                      <a:pt x="27" y="38"/>
                      <a:pt x="25" y="39"/>
                    </a:cubicBezTo>
                    <a:cubicBezTo>
                      <a:pt x="23" y="40"/>
                      <a:pt x="20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6" y="38"/>
                      <a:pt x="4" y="37"/>
                      <a:pt x="3" y="36"/>
                    </a:cubicBezTo>
                    <a:cubicBezTo>
                      <a:pt x="2" y="34"/>
                      <a:pt x="1" y="32"/>
                      <a:pt x="0" y="30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30"/>
                      <a:pt x="12" y="32"/>
                      <a:pt x="13" y="33"/>
                    </a:cubicBezTo>
                    <a:cubicBezTo>
                      <a:pt x="13" y="34"/>
                      <a:pt x="15" y="34"/>
                      <a:pt x="16" y="34"/>
                    </a:cubicBezTo>
                    <a:cubicBezTo>
                      <a:pt x="17" y="34"/>
                      <a:pt x="19" y="33"/>
                      <a:pt x="20" y="32"/>
                    </a:cubicBezTo>
                    <a:cubicBezTo>
                      <a:pt x="20" y="31"/>
                      <a:pt x="21" y="30"/>
                      <a:pt x="21" y="28"/>
                    </a:cubicBezTo>
                    <a:cubicBezTo>
                      <a:pt x="21" y="26"/>
                      <a:pt x="20" y="25"/>
                      <a:pt x="20" y="24"/>
                    </a:cubicBezTo>
                    <a:cubicBezTo>
                      <a:pt x="19" y="23"/>
                      <a:pt x="17" y="23"/>
                      <a:pt x="16" y="23"/>
                    </a:cubicBezTo>
                    <a:cubicBezTo>
                      <a:pt x="15" y="23"/>
                      <a:pt x="14" y="23"/>
                      <a:pt x="12" y="23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6" y="16"/>
                      <a:pt x="17" y="15"/>
                      <a:pt x="18" y="14"/>
                    </a:cubicBezTo>
                    <a:cubicBezTo>
                      <a:pt x="19" y="13"/>
                      <a:pt x="19" y="12"/>
                      <a:pt x="19" y="11"/>
                    </a:cubicBezTo>
                    <a:cubicBezTo>
                      <a:pt x="19" y="10"/>
                      <a:pt x="19" y="9"/>
                      <a:pt x="18" y="8"/>
                    </a:cubicBezTo>
                    <a:cubicBezTo>
                      <a:pt x="17" y="8"/>
                      <a:pt x="16" y="7"/>
                      <a:pt x="15" y="7"/>
                    </a:cubicBezTo>
                    <a:cubicBezTo>
                      <a:pt x="14" y="7"/>
                      <a:pt x="13" y="8"/>
                      <a:pt x="12" y="8"/>
                    </a:cubicBezTo>
                    <a:cubicBezTo>
                      <a:pt x="11" y="9"/>
                      <a:pt x="11" y="10"/>
                      <a:pt x="1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4" name="Freeform 76">
                <a:extLst>
                  <a:ext uri="{FF2B5EF4-FFF2-40B4-BE49-F238E27FC236}">
                    <a16:creationId xmlns="" xmlns:a16="http://schemas.microsoft.com/office/drawing/2014/main" id="{82CF09DB-FE95-8040-A0FE-257B85843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957"/>
                <a:ext cx="19" cy="10"/>
              </a:xfrm>
              <a:custGeom>
                <a:avLst/>
                <a:gdLst>
                  <a:gd name="T0" fmla="*/ 0 w 19"/>
                  <a:gd name="T1" fmla="*/ 10 h 10"/>
                  <a:gd name="T2" fmla="*/ 9 w 19"/>
                  <a:gd name="T3" fmla="*/ 8 h 10"/>
                  <a:gd name="T4" fmla="*/ 19 w 19"/>
                  <a:gd name="T5" fmla="*/ 6 h 10"/>
                  <a:gd name="T6" fmla="*/ 13 w 19"/>
                  <a:gd name="T7" fmla="*/ 2 h 10"/>
                  <a:gd name="T8" fmla="*/ 7 w 19"/>
                  <a:gd name="T9" fmla="*/ 0 h 10"/>
                  <a:gd name="T10" fmla="*/ 0 w 19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0">
                    <a:moveTo>
                      <a:pt x="0" y="10"/>
                    </a:moveTo>
                    <a:lnTo>
                      <a:pt x="9" y="8"/>
                    </a:lnTo>
                    <a:lnTo>
                      <a:pt x="19" y="6"/>
                    </a:lnTo>
                    <a:lnTo>
                      <a:pt x="13" y="2"/>
                    </a:lnTo>
                    <a:lnTo>
                      <a:pt x="7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5" name="Freeform 77">
                <a:extLst>
                  <a:ext uri="{FF2B5EF4-FFF2-40B4-BE49-F238E27FC236}">
                    <a16:creationId xmlns="" xmlns:a16="http://schemas.microsoft.com/office/drawing/2014/main" id="{FED0789C-732E-3B41-B606-5B63D054A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684"/>
                <a:ext cx="48" cy="36"/>
              </a:xfrm>
              <a:custGeom>
                <a:avLst/>
                <a:gdLst>
                  <a:gd name="T0" fmla="*/ 22 w 25"/>
                  <a:gd name="T1" fmla="*/ 11 h 19"/>
                  <a:gd name="T2" fmla="*/ 24 w 25"/>
                  <a:gd name="T3" fmla="*/ 8 h 19"/>
                  <a:gd name="T4" fmla="*/ 24 w 25"/>
                  <a:gd name="T5" fmla="*/ 4 h 19"/>
                  <a:gd name="T6" fmla="*/ 21 w 25"/>
                  <a:gd name="T7" fmla="*/ 1 h 19"/>
                  <a:gd name="T8" fmla="*/ 16 w 25"/>
                  <a:gd name="T9" fmla="*/ 1 h 19"/>
                  <a:gd name="T10" fmla="*/ 8 w 25"/>
                  <a:gd name="T11" fmla="*/ 4 h 19"/>
                  <a:gd name="T12" fmla="*/ 0 w 25"/>
                  <a:gd name="T13" fmla="*/ 7 h 19"/>
                  <a:gd name="T14" fmla="*/ 5 w 25"/>
                  <a:gd name="T15" fmla="*/ 19 h 19"/>
                  <a:gd name="T16" fmla="*/ 13 w 25"/>
                  <a:gd name="T17" fmla="*/ 16 h 19"/>
                  <a:gd name="T18" fmla="*/ 22 w 25"/>
                  <a:gd name="T19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19">
                    <a:moveTo>
                      <a:pt x="22" y="11"/>
                    </a:moveTo>
                    <a:cubicBezTo>
                      <a:pt x="23" y="10"/>
                      <a:pt x="24" y="9"/>
                      <a:pt x="24" y="8"/>
                    </a:cubicBezTo>
                    <a:cubicBezTo>
                      <a:pt x="25" y="7"/>
                      <a:pt x="25" y="5"/>
                      <a:pt x="24" y="4"/>
                    </a:cubicBezTo>
                    <a:cubicBezTo>
                      <a:pt x="23" y="2"/>
                      <a:pt x="22" y="1"/>
                      <a:pt x="21" y="1"/>
                    </a:cubicBezTo>
                    <a:cubicBezTo>
                      <a:pt x="19" y="0"/>
                      <a:pt x="18" y="0"/>
                      <a:pt x="16" y="1"/>
                    </a:cubicBezTo>
                    <a:cubicBezTo>
                      <a:pt x="15" y="1"/>
                      <a:pt x="13" y="2"/>
                      <a:pt x="8" y="4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8" y="14"/>
                      <a:pt x="21" y="12"/>
                      <a:pt x="22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6" name="Freeform 78">
                <a:extLst>
                  <a:ext uri="{FF2B5EF4-FFF2-40B4-BE49-F238E27FC236}">
                    <a16:creationId xmlns="" xmlns:a16="http://schemas.microsoft.com/office/drawing/2014/main" id="{4DA63B8F-5A4C-8740-85D3-7ECF339CE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971"/>
                <a:ext cx="40" cy="46"/>
              </a:xfrm>
              <a:custGeom>
                <a:avLst/>
                <a:gdLst>
                  <a:gd name="T0" fmla="*/ 10 w 21"/>
                  <a:gd name="T1" fmla="*/ 22 h 24"/>
                  <a:gd name="T2" fmla="*/ 14 w 21"/>
                  <a:gd name="T3" fmla="*/ 24 h 24"/>
                  <a:gd name="T4" fmla="*/ 18 w 21"/>
                  <a:gd name="T5" fmla="*/ 23 h 24"/>
                  <a:gd name="T6" fmla="*/ 20 w 21"/>
                  <a:gd name="T7" fmla="*/ 19 h 24"/>
                  <a:gd name="T8" fmla="*/ 20 w 21"/>
                  <a:gd name="T9" fmla="*/ 14 h 24"/>
                  <a:gd name="T10" fmla="*/ 16 w 21"/>
                  <a:gd name="T11" fmla="*/ 7 h 24"/>
                  <a:gd name="T12" fmla="*/ 11 w 21"/>
                  <a:gd name="T13" fmla="*/ 0 h 24"/>
                  <a:gd name="T14" fmla="*/ 0 w 21"/>
                  <a:gd name="T15" fmla="*/ 6 h 24"/>
                  <a:gd name="T16" fmla="*/ 4 w 21"/>
                  <a:gd name="T17" fmla="*/ 14 h 24"/>
                  <a:gd name="T18" fmla="*/ 10 w 21"/>
                  <a:gd name="T1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4">
                    <a:moveTo>
                      <a:pt x="10" y="22"/>
                    </a:moveTo>
                    <a:cubicBezTo>
                      <a:pt x="11" y="23"/>
                      <a:pt x="12" y="24"/>
                      <a:pt x="14" y="24"/>
                    </a:cubicBezTo>
                    <a:cubicBezTo>
                      <a:pt x="15" y="24"/>
                      <a:pt x="16" y="24"/>
                      <a:pt x="18" y="23"/>
                    </a:cubicBezTo>
                    <a:cubicBezTo>
                      <a:pt x="19" y="22"/>
                      <a:pt x="20" y="21"/>
                      <a:pt x="20" y="19"/>
                    </a:cubicBezTo>
                    <a:cubicBezTo>
                      <a:pt x="21" y="18"/>
                      <a:pt x="21" y="16"/>
                      <a:pt x="20" y="14"/>
                    </a:cubicBezTo>
                    <a:cubicBezTo>
                      <a:pt x="19" y="14"/>
                      <a:pt x="18" y="11"/>
                      <a:pt x="16" y="7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7" y="18"/>
                      <a:pt x="9" y="21"/>
                      <a:pt x="10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7" name="Freeform 79">
                <a:extLst>
                  <a:ext uri="{FF2B5EF4-FFF2-40B4-BE49-F238E27FC236}">
                    <a16:creationId xmlns="" xmlns:a16="http://schemas.microsoft.com/office/drawing/2014/main" id="{4DB9D68D-25E2-1945-AF9F-973CDE2D2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1157"/>
                <a:ext cx="40" cy="28"/>
              </a:xfrm>
              <a:custGeom>
                <a:avLst/>
                <a:gdLst>
                  <a:gd name="T0" fmla="*/ 40 w 40"/>
                  <a:gd name="T1" fmla="*/ 0 h 28"/>
                  <a:gd name="T2" fmla="*/ 0 w 40"/>
                  <a:gd name="T3" fmla="*/ 3 h 28"/>
                  <a:gd name="T4" fmla="*/ 30 w 40"/>
                  <a:gd name="T5" fmla="*/ 28 h 28"/>
                  <a:gd name="T6" fmla="*/ 40 w 40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8">
                    <a:moveTo>
                      <a:pt x="40" y="0"/>
                    </a:moveTo>
                    <a:lnTo>
                      <a:pt x="0" y="3"/>
                    </a:lnTo>
                    <a:lnTo>
                      <a:pt x="30" y="28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8" name="Freeform 80">
                <a:extLst>
                  <a:ext uri="{FF2B5EF4-FFF2-40B4-BE49-F238E27FC236}">
                    <a16:creationId xmlns="" xmlns:a16="http://schemas.microsoft.com/office/drawing/2014/main" id="{EC588362-A0A7-3D49-A652-F7AE3AC41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112"/>
                <a:ext cx="41" cy="63"/>
              </a:xfrm>
              <a:custGeom>
                <a:avLst/>
                <a:gdLst>
                  <a:gd name="T0" fmla="*/ 8 w 21"/>
                  <a:gd name="T1" fmla="*/ 10 h 33"/>
                  <a:gd name="T2" fmla="*/ 4 w 21"/>
                  <a:gd name="T3" fmla="*/ 12 h 33"/>
                  <a:gd name="T4" fmla="*/ 2 w 21"/>
                  <a:gd name="T5" fmla="*/ 15 h 33"/>
                  <a:gd name="T6" fmla="*/ 1 w 21"/>
                  <a:gd name="T7" fmla="*/ 20 h 33"/>
                  <a:gd name="T8" fmla="*/ 1 w 21"/>
                  <a:gd name="T9" fmla="*/ 23 h 33"/>
                  <a:gd name="T10" fmla="*/ 2 w 21"/>
                  <a:gd name="T11" fmla="*/ 27 h 33"/>
                  <a:gd name="T12" fmla="*/ 9 w 21"/>
                  <a:gd name="T13" fmla="*/ 32 h 33"/>
                  <a:gd name="T14" fmla="*/ 13 w 21"/>
                  <a:gd name="T15" fmla="*/ 33 h 33"/>
                  <a:gd name="T16" fmla="*/ 16 w 21"/>
                  <a:gd name="T17" fmla="*/ 33 h 33"/>
                  <a:gd name="T18" fmla="*/ 19 w 21"/>
                  <a:gd name="T19" fmla="*/ 30 h 33"/>
                  <a:gd name="T20" fmla="*/ 20 w 21"/>
                  <a:gd name="T21" fmla="*/ 27 h 33"/>
                  <a:gd name="T22" fmla="*/ 21 w 21"/>
                  <a:gd name="T23" fmla="*/ 25 h 33"/>
                  <a:gd name="T24" fmla="*/ 20 w 21"/>
                  <a:gd name="T25" fmla="*/ 20 h 33"/>
                  <a:gd name="T26" fmla="*/ 14 w 21"/>
                  <a:gd name="T27" fmla="*/ 16 h 33"/>
                  <a:gd name="T28" fmla="*/ 15 w 21"/>
                  <a:gd name="T29" fmla="*/ 12 h 33"/>
                  <a:gd name="T30" fmla="*/ 17 w 21"/>
                  <a:gd name="T31" fmla="*/ 11 h 33"/>
                  <a:gd name="T32" fmla="*/ 18 w 21"/>
                  <a:gd name="T33" fmla="*/ 8 h 33"/>
                  <a:gd name="T34" fmla="*/ 18 w 21"/>
                  <a:gd name="T35" fmla="*/ 5 h 33"/>
                  <a:gd name="T36" fmla="*/ 18 w 21"/>
                  <a:gd name="T37" fmla="*/ 2 h 33"/>
                  <a:gd name="T38" fmla="*/ 15 w 21"/>
                  <a:gd name="T39" fmla="*/ 3 h 33"/>
                  <a:gd name="T40" fmla="*/ 10 w 21"/>
                  <a:gd name="T41" fmla="*/ 8 h 33"/>
                  <a:gd name="T42" fmla="*/ 9 w 21"/>
                  <a:gd name="T43" fmla="*/ 9 h 33"/>
                  <a:gd name="T44" fmla="*/ 8 w 21"/>
                  <a:gd name="T45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" h="33">
                    <a:moveTo>
                      <a:pt x="8" y="10"/>
                    </a:moveTo>
                    <a:cubicBezTo>
                      <a:pt x="6" y="10"/>
                      <a:pt x="4" y="12"/>
                      <a:pt x="4" y="12"/>
                    </a:cubicBezTo>
                    <a:cubicBezTo>
                      <a:pt x="2" y="14"/>
                      <a:pt x="2" y="15"/>
                      <a:pt x="2" y="15"/>
                    </a:cubicBezTo>
                    <a:cubicBezTo>
                      <a:pt x="2" y="16"/>
                      <a:pt x="1" y="20"/>
                      <a:pt x="1" y="20"/>
                    </a:cubicBezTo>
                    <a:cubicBezTo>
                      <a:pt x="1" y="20"/>
                      <a:pt x="0" y="23"/>
                      <a:pt x="1" y="23"/>
                    </a:cubicBezTo>
                    <a:cubicBezTo>
                      <a:pt x="1" y="24"/>
                      <a:pt x="2" y="26"/>
                      <a:pt x="2" y="27"/>
                    </a:cubicBezTo>
                    <a:cubicBezTo>
                      <a:pt x="4" y="29"/>
                      <a:pt x="9" y="32"/>
                      <a:pt x="9" y="32"/>
                    </a:cubicBezTo>
                    <a:cubicBezTo>
                      <a:pt x="10" y="33"/>
                      <a:pt x="12" y="33"/>
                      <a:pt x="13" y="33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9" y="33"/>
                      <a:pt x="19" y="30"/>
                      <a:pt x="19" y="30"/>
                    </a:cubicBezTo>
                    <a:cubicBezTo>
                      <a:pt x="19" y="28"/>
                      <a:pt x="20" y="27"/>
                      <a:pt x="20" y="27"/>
                    </a:cubicBezTo>
                    <a:cubicBezTo>
                      <a:pt x="21" y="26"/>
                      <a:pt x="21" y="25"/>
                      <a:pt x="21" y="25"/>
                    </a:cubicBezTo>
                    <a:cubicBezTo>
                      <a:pt x="20" y="23"/>
                      <a:pt x="20" y="20"/>
                      <a:pt x="20" y="20"/>
                    </a:cubicBezTo>
                    <a:cubicBezTo>
                      <a:pt x="18" y="19"/>
                      <a:pt x="14" y="16"/>
                      <a:pt x="14" y="16"/>
                    </a:cubicBezTo>
                    <a:cubicBezTo>
                      <a:pt x="12" y="12"/>
                      <a:pt x="15" y="12"/>
                      <a:pt x="15" y="12"/>
                    </a:cubicBezTo>
                    <a:cubicBezTo>
                      <a:pt x="16" y="12"/>
                      <a:pt x="17" y="11"/>
                      <a:pt x="17" y="11"/>
                    </a:cubicBezTo>
                    <a:cubicBezTo>
                      <a:pt x="19" y="11"/>
                      <a:pt x="18" y="8"/>
                      <a:pt x="18" y="8"/>
                    </a:cubicBezTo>
                    <a:cubicBezTo>
                      <a:pt x="18" y="6"/>
                      <a:pt x="18" y="5"/>
                      <a:pt x="18" y="5"/>
                    </a:cubicBezTo>
                    <a:cubicBezTo>
                      <a:pt x="19" y="2"/>
                      <a:pt x="18" y="2"/>
                      <a:pt x="18" y="2"/>
                    </a:cubicBezTo>
                    <a:cubicBezTo>
                      <a:pt x="17" y="0"/>
                      <a:pt x="15" y="3"/>
                      <a:pt x="15" y="3"/>
                    </a:cubicBezTo>
                    <a:cubicBezTo>
                      <a:pt x="14" y="4"/>
                      <a:pt x="10" y="8"/>
                      <a:pt x="10" y="8"/>
                    </a:cubicBezTo>
                    <a:cubicBezTo>
                      <a:pt x="10" y="8"/>
                      <a:pt x="9" y="9"/>
                      <a:pt x="9" y="9"/>
                    </a:cubicBezTo>
                    <a:cubicBezTo>
                      <a:pt x="8" y="10"/>
                      <a:pt x="8" y="10"/>
                      <a:pt x="8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9" name="Freeform 81">
                <a:extLst>
                  <a:ext uri="{FF2B5EF4-FFF2-40B4-BE49-F238E27FC236}">
                    <a16:creationId xmlns="" xmlns:a16="http://schemas.microsoft.com/office/drawing/2014/main" id="{5297DFA1-219E-2C4D-8186-D86C0C581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049"/>
                <a:ext cx="9" cy="21"/>
              </a:xfrm>
              <a:custGeom>
                <a:avLst/>
                <a:gdLst>
                  <a:gd name="T0" fmla="*/ 0 w 5"/>
                  <a:gd name="T1" fmla="*/ 0 h 11"/>
                  <a:gd name="T2" fmla="*/ 2 w 5"/>
                  <a:gd name="T3" fmla="*/ 5 h 11"/>
                  <a:gd name="T4" fmla="*/ 3 w 5"/>
                  <a:gd name="T5" fmla="*/ 7 h 11"/>
                  <a:gd name="T6" fmla="*/ 3 w 5"/>
                  <a:gd name="T7" fmla="*/ 10 h 11"/>
                  <a:gd name="T8" fmla="*/ 5 w 5"/>
                  <a:gd name="T9" fmla="*/ 9 h 11"/>
                  <a:gd name="T10" fmla="*/ 4 w 5"/>
                  <a:gd name="T11" fmla="*/ 3 h 11"/>
                  <a:gd name="T12" fmla="*/ 3 w 5"/>
                  <a:gd name="T13" fmla="*/ 0 h 11"/>
                  <a:gd name="T14" fmla="*/ 0 w 5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1" y="3"/>
                      <a:pt x="2" y="4"/>
                      <a:pt x="2" y="5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4" y="9"/>
                      <a:pt x="3" y="8"/>
                      <a:pt x="3" y="10"/>
                    </a:cubicBezTo>
                    <a:cubicBezTo>
                      <a:pt x="4" y="11"/>
                      <a:pt x="4" y="10"/>
                      <a:pt x="5" y="9"/>
                    </a:cubicBezTo>
                    <a:cubicBezTo>
                      <a:pt x="4" y="8"/>
                      <a:pt x="4" y="5"/>
                      <a:pt x="4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0" name="Freeform 82">
                <a:extLst>
                  <a:ext uri="{FF2B5EF4-FFF2-40B4-BE49-F238E27FC236}">
                    <a16:creationId xmlns="" xmlns:a16="http://schemas.microsoft.com/office/drawing/2014/main" id="{B9710EBD-EEE8-4D40-A299-D9EC07F17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064"/>
                <a:ext cx="34" cy="12"/>
              </a:xfrm>
              <a:custGeom>
                <a:avLst/>
                <a:gdLst>
                  <a:gd name="T0" fmla="*/ 0 w 18"/>
                  <a:gd name="T1" fmla="*/ 6 h 6"/>
                  <a:gd name="T2" fmla="*/ 5 w 18"/>
                  <a:gd name="T3" fmla="*/ 5 h 6"/>
                  <a:gd name="T4" fmla="*/ 17 w 18"/>
                  <a:gd name="T5" fmla="*/ 3 h 6"/>
                  <a:gd name="T6" fmla="*/ 18 w 18"/>
                  <a:gd name="T7" fmla="*/ 2 h 6"/>
                  <a:gd name="T8" fmla="*/ 18 w 18"/>
                  <a:gd name="T9" fmla="*/ 1 h 6"/>
                  <a:gd name="T10" fmla="*/ 17 w 18"/>
                  <a:gd name="T11" fmla="*/ 0 h 6"/>
                  <a:gd name="T12" fmla="*/ 0 w 18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0" y="6"/>
                    </a:moveTo>
                    <a:cubicBezTo>
                      <a:pt x="1" y="6"/>
                      <a:pt x="4" y="5"/>
                      <a:pt x="5" y="5"/>
                    </a:cubicBezTo>
                    <a:cubicBezTo>
                      <a:pt x="9" y="5"/>
                      <a:pt x="15" y="4"/>
                      <a:pt x="17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0"/>
                      <a:pt x="17" y="0"/>
                    </a:cubicBezTo>
                    <a:cubicBezTo>
                      <a:pt x="13" y="3"/>
                      <a:pt x="3" y="4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1" name="Freeform 83">
                <a:extLst>
                  <a:ext uri="{FF2B5EF4-FFF2-40B4-BE49-F238E27FC236}">
                    <a16:creationId xmlns="" xmlns:a16="http://schemas.microsoft.com/office/drawing/2014/main" id="{68BD6FD9-EF0B-0A46-91C3-1BCE569E3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647"/>
                <a:ext cx="63" cy="71"/>
              </a:xfrm>
              <a:custGeom>
                <a:avLst/>
                <a:gdLst>
                  <a:gd name="T0" fmla="*/ 12 w 33"/>
                  <a:gd name="T1" fmla="*/ 35 h 37"/>
                  <a:gd name="T2" fmla="*/ 24 w 33"/>
                  <a:gd name="T3" fmla="*/ 34 h 37"/>
                  <a:gd name="T4" fmla="*/ 32 w 33"/>
                  <a:gd name="T5" fmla="*/ 22 h 37"/>
                  <a:gd name="T6" fmla="*/ 31 w 33"/>
                  <a:gd name="T7" fmla="*/ 8 h 37"/>
                  <a:gd name="T8" fmla="*/ 21 w 33"/>
                  <a:gd name="T9" fmla="*/ 1 h 37"/>
                  <a:gd name="T10" fmla="*/ 9 w 33"/>
                  <a:gd name="T11" fmla="*/ 2 h 37"/>
                  <a:gd name="T12" fmla="*/ 1 w 33"/>
                  <a:gd name="T13" fmla="*/ 14 h 37"/>
                  <a:gd name="T14" fmla="*/ 2 w 33"/>
                  <a:gd name="T15" fmla="*/ 28 h 37"/>
                  <a:gd name="T16" fmla="*/ 12 w 33"/>
                  <a:gd name="T17" fmla="*/ 3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37">
                    <a:moveTo>
                      <a:pt x="12" y="35"/>
                    </a:moveTo>
                    <a:cubicBezTo>
                      <a:pt x="16" y="37"/>
                      <a:pt x="20" y="36"/>
                      <a:pt x="24" y="34"/>
                    </a:cubicBezTo>
                    <a:cubicBezTo>
                      <a:pt x="27" y="32"/>
                      <a:pt x="30" y="28"/>
                      <a:pt x="32" y="22"/>
                    </a:cubicBezTo>
                    <a:cubicBezTo>
                      <a:pt x="33" y="16"/>
                      <a:pt x="33" y="12"/>
                      <a:pt x="31" y="8"/>
                    </a:cubicBezTo>
                    <a:cubicBezTo>
                      <a:pt x="29" y="4"/>
                      <a:pt x="26" y="2"/>
                      <a:pt x="21" y="1"/>
                    </a:cubicBezTo>
                    <a:cubicBezTo>
                      <a:pt x="17" y="0"/>
                      <a:pt x="13" y="0"/>
                      <a:pt x="9" y="2"/>
                    </a:cubicBezTo>
                    <a:cubicBezTo>
                      <a:pt x="5" y="4"/>
                      <a:pt x="3" y="8"/>
                      <a:pt x="1" y="14"/>
                    </a:cubicBezTo>
                    <a:cubicBezTo>
                      <a:pt x="0" y="20"/>
                      <a:pt x="0" y="24"/>
                      <a:pt x="2" y="28"/>
                    </a:cubicBezTo>
                    <a:cubicBezTo>
                      <a:pt x="4" y="32"/>
                      <a:pt x="7" y="34"/>
                      <a:pt x="1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2" name="Freeform 84">
                <a:extLst>
                  <a:ext uri="{FF2B5EF4-FFF2-40B4-BE49-F238E27FC236}">
                    <a16:creationId xmlns="" xmlns:a16="http://schemas.microsoft.com/office/drawing/2014/main" id="{49C84A59-6908-7648-B96B-826A13B192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3" y="521"/>
                <a:ext cx="1726" cy="1733"/>
              </a:xfrm>
              <a:custGeom>
                <a:avLst/>
                <a:gdLst>
                  <a:gd name="T0" fmla="*/ 811 w 904"/>
                  <a:gd name="T1" fmla="*/ 404 h 905"/>
                  <a:gd name="T2" fmla="*/ 773 w 904"/>
                  <a:gd name="T3" fmla="*/ 280 h 905"/>
                  <a:gd name="T4" fmla="*/ 778 w 904"/>
                  <a:gd name="T5" fmla="*/ 210 h 905"/>
                  <a:gd name="T6" fmla="*/ 721 w 904"/>
                  <a:gd name="T7" fmla="*/ 187 h 905"/>
                  <a:gd name="T8" fmla="*/ 685 w 904"/>
                  <a:gd name="T9" fmla="*/ 149 h 905"/>
                  <a:gd name="T10" fmla="*/ 616 w 904"/>
                  <a:gd name="T11" fmla="*/ 113 h 905"/>
                  <a:gd name="T12" fmla="*/ 564 w 904"/>
                  <a:gd name="T13" fmla="*/ 108 h 905"/>
                  <a:gd name="T14" fmla="*/ 460 w 904"/>
                  <a:gd name="T15" fmla="*/ 45 h 905"/>
                  <a:gd name="T16" fmla="*/ 374 w 904"/>
                  <a:gd name="T17" fmla="*/ 52 h 905"/>
                  <a:gd name="T18" fmla="*/ 347 w 904"/>
                  <a:gd name="T19" fmla="*/ 78 h 905"/>
                  <a:gd name="T20" fmla="*/ 361 w 904"/>
                  <a:gd name="T21" fmla="*/ 92 h 905"/>
                  <a:gd name="T22" fmla="*/ 311 w 904"/>
                  <a:gd name="T23" fmla="*/ 104 h 905"/>
                  <a:gd name="T24" fmla="*/ 249 w 904"/>
                  <a:gd name="T25" fmla="*/ 97 h 905"/>
                  <a:gd name="T26" fmla="*/ 174 w 904"/>
                  <a:gd name="T27" fmla="*/ 151 h 905"/>
                  <a:gd name="T28" fmla="*/ 120 w 904"/>
                  <a:gd name="T29" fmla="*/ 211 h 905"/>
                  <a:gd name="T30" fmla="*/ 120 w 904"/>
                  <a:gd name="T31" fmla="*/ 282 h 905"/>
                  <a:gd name="T32" fmla="*/ 131 w 904"/>
                  <a:gd name="T33" fmla="*/ 289 h 905"/>
                  <a:gd name="T34" fmla="*/ 95 w 904"/>
                  <a:gd name="T35" fmla="*/ 411 h 905"/>
                  <a:gd name="T36" fmla="*/ 40 w 904"/>
                  <a:gd name="T37" fmla="*/ 454 h 905"/>
                  <a:gd name="T38" fmla="*/ 50 w 904"/>
                  <a:gd name="T39" fmla="*/ 519 h 905"/>
                  <a:gd name="T40" fmla="*/ 101 w 904"/>
                  <a:gd name="T41" fmla="*/ 526 h 905"/>
                  <a:gd name="T42" fmla="*/ 237 w 904"/>
                  <a:gd name="T43" fmla="*/ 764 h 905"/>
                  <a:gd name="T44" fmla="*/ 217 w 904"/>
                  <a:gd name="T45" fmla="*/ 741 h 905"/>
                  <a:gd name="T46" fmla="*/ 195 w 904"/>
                  <a:gd name="T47" fmla="*/ 742 h 905"/>
                  <a:gd name="T48" fmla="*/ 288 w 904"/>
                  <a:gd name="T49" fmla="*/ 830 h 905"/>
                  <a:gd name="T50" fmla="*/ 283 w 904"/>
                  <a:gd name="T51" fmla="*/ 801 h 905"/>
                  <a:gd name="T52" fmla="*/ 308 w 904"/>
                  <a:gd name="T53" fmla="*/ 811 h 905"/>
                  <a:gd name="T54" fmla="*/ 316 w 904"/>
                  <a:gd name="T55" fmla="*/ 787 h 905"/>
                  <a:gd name="T56" fmla="*/ 309 w 904"/>
                  <a:gd name="T57" fmla="*/ 843 h 905"/>
                  <a:gd name="T58" fmla="*/ 351 w 904"/>
                  <a:gd name="T59" fmla="*/ 858 h 905"/>
                  <a:gd name="T60" fmla="*/ 420 w 904"/>
                  <a:gd name="T61" fmla="*/ 807 h 905"/>
                  <a:gd name="T62" fmla="*/ 412 w 904"/>
                  <a:gd name="T63" fmla="*/ 875 h 905"/>
                  <a:gd name="T64" fmla="*/ 399 w 904"/>
                  <a:gd name="T65" fmla="*/ 866 h 905"/>
                  <a:gd name="T66" fmla="*/ 429 w 904"/>
                  <a:gd name="T67" fmla="*/ 859 h 905"/>
                  <a:gd name="T68" fmla="*/ 478 w 904"/>
                  <a:gd name="T69" fmla="*/ 857 h 905"/>
                  <a:gd name="T70" fmla="*/ 476 w 904"/>
                  <a:gd name="T71" fmla="*/ 832 h 905"/>
                  <a:gd name="T72" fmla="*/ 528 w 904"/>
                  <a:gd name="T73" fmla="*/ 866 h 905"/>
                  <a:gd name="T74" fmla="*/ 485 w 904"/>
                  <a:gd name="T75" fmla="*/ 851 h 905"/>
                  <a:gd name="T76" fmla="*/ 515 w 904"/>
                  <a:gd name="T77" fmla="*/ 820 h 905"/>
                  <a:gd name="T78" fmla="*/ 598 w 904"/>
                  <a:gd name="T79" fmla="*/ 840 h 905"/>
                  <a:gd name="T80" fmla="*/ 587 w 904"/>
                  <a:gd name="T81" fmla="*/ 835 h 905"/>
                  <a:gd name="T82" fmla="*/ 583 w 904"/>
                  <a:gd name="T83" fmla="*/ 805 h 905"/>
                  <a:gd name="T84" fmla="*/ 599 w 904"/>
                  <a:gd name="T85" fmla="*/ 797 h 905"/>
                  <a:gd name="T86" fmla="*/ 615 w 904"/>
                  <a:gd name="T87" fmla="*/ 825 h 905"/>
                  <a:gd name="T88" fmla="*/ 655 w 904"/>
                  <a:gd name="T89" fmla="*/ 793 h 905"/>
                  <a:gd name="T90" fmla="*/ 653 w 904"/>
                  <a:gd name="T91" fmla="*/ 761 h 905"/>
                  <a:gd name="T92" fmla="*/ 663 w 904"/>
                  <a:gd name="T93" fmla="*/ 752 h 905"/>
                  <a:gd name="T94" fmla="*/ 667 w 904"/>
                  <a:gd name="T95" fmla="*/ 737 h 905"/>
                  <a:gd name="T96" fmla="*/ 675 w 904"/>
                  <a:gd name="T97" fmla="*/ 737 h 905"/>
                  <a:gd name="T98" fmla="*/ 676 w 904"/>
                  <a:gd name="T99" fmla="*/ 722 h 905"/>
                  <a:gd name="T100" fmla="*/ 690 w 904"/>
                  <a:gd name="T101" fmla="*/ 738 h 905"/>
                  <a:gd name="T102" fmla="*/ 665 w 904"/>
                  <a:gd name="T103" fmla="*/ 771 h 905"/>
                  <a:gd name="T104" fmla="*/ 688 w 904"/>
                  <a:gd name="T105" fmla="*/ 807 h 905"/>
                  <a:gd name="T106" fmla="*/ 679 w 904"/>
                  <a:gd name="T107" fmla="*/ 769 h 905"/>
                  <a:gd name="T108" fmla="*/ 705 w 904"/>
                  <a:gd name="T109" fmla="*/ 766 h 905"/>
                  <a:gd name="T110" fmla="*/ 777 w 904"/>
                  <a:gd name="T111" fmla="*/ 296 h 905"/>
                  <a:gd name="T112" fmla="*/ 809 w 904"/>
                  <a:gd name="T113" fmla="*/ 386 h 905"/>
                  <a:gd name="T114" fmla="*/ 842 w 904"/>
                  <a:gd name="T115" fmla="*/ 517 h 905"/>
                  <a:gd name="T116" fmla="*/ 806 w 904"/>
                  <a:gd name="T117" fmla="*/ 478 h 9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04" h="905">
                    <a:moveTo>
                      <a:pt x="452" y="0"/>
                    </a:moveTo>
                    <a:cubicBezTo>
                      <a:pt x="202" y="0"/>
                      <a:pt x="0" y="203"/>
                      <a:pt x="0" y="453"/>
                    </a:cubicBezTo>
                    <a:cubicBezTo>
                      <a:pt x="0" y="703"/>
                      <a:pt x="202" y="905"/>
                      <a:pt x="452" y="905"/>
                    </a:cubicBezTo>
                    <a:cubicBezTo>
                      <a:pt x="702" y="905"/>
                      <a:pt x="904" y="703"/>
                      <a:pt x="904" y="453"/>
                    </a:cubicBezTo>
                    <a:cubicBezTo>
                      <a:pt x="904" y="203"/>
                      <a:pt x="702" y="0"/>
                      <a:pt x="452" y="0"/>
                    </a:cubicBezTo>
                    <a:close/>
                    <a:moveTo>
                      <a:pt x="857" y="430"/>
                    </a:moveTo>
                    <a:cubicBezTo>
                      <a:pt x="849" y="431"/>
                      <a:pt x="849" y="431"/>
                      <a:pt x="849" y="431"/>
                    </a:cubicBezTo>
                    <a:cubicBezTo>
                      <a:pt x="845" y="400"/>
                      <a:pt x="845" y="400"/>
                      <a:pt x="845" y="400"/>
                    </a:cubicBezTo>
                    <a:cubicBezTo>
                      <a:pt x="834" y="402"/>
                      <a:pt x="834" y="402"/>
                      <a:pt x="834" y="402"/>
                    </a:cubicBezTo>
                    <a:cubicBezTo>
                      <a:pt x="837" y="430"/>
                      <a:pt x="837" y="430"/>
                      <a:pt x="837" y="430"/>
                    </a:cubicBezTo>
                    <a:cubicBezTo>
                      <a:pt x="828" y="431"/>
                      <a:pt x="828" y="431"/>
                      <a:pt x="828" y="431"/>
                    </a:cubicBezTo>
                    <a:cubicBezTo>
                      <a:pt x="825" y="403"/>
                      <a:pt x="825" y="403"/>
                      <a:pt x="825" y="403"/>
                    </a:cubicBezTo>
                    <a:cubicBezTo>
                      <a:pt x="811" y="404"/>
                      <a:pt x="811" y="404"/>
                      <a:pt x="811" y="404"/>
                    </a:cubicBezTo>
                    <a:cubicBezTo>
                      <a:pt x="815" y="436"/>
                      <a:pt x="815" y="436"/>
                      <a:pt x="815" y="436"/>
                    </a:cubicBezTo>
                    <a:cubicBezTo>
                      <a:pt x="806" y="437"/>
                      <a:pt x="806" y="437"/>
                      <a:pt x="806" y="437"/>
                    </a:cubicBezTo>
                    <a:cubicBezTo>
                      <a:pt x="802" y="394"/>
                      <a:pt x="802" y="394"/>
                      <a:pt x="802" y="394"/>
                    </a:cubicBezTo>
                    <a:cubicBezTo>
                      <a:pt x="853" y="388"/>
                      <a:pt x="853" y="388"/>
                      <a:pt x="853" y="388"/>
                    </a:cubicBezTo>
                    <a:lnTo>
                      <a:pt x="857" y="430"/>
                    </a:lnTo>
                    <a:close/>
                    <a:moveTo>
                      <a:pt x="798" y="241"/>
                    </a:moveTo>
                    <a:cubicBezTo>
                      <a:pt x="801" y="246"/>
                      <a:pt x="803" y="250"/>
                      <a:pt x="804" y="253"/>
                    </a:cubicBezTo>
                    <a:cubicBezTo>
                      <a:pt x="804" y="256"/>
                      <a:pt x="804" y="258"/>
                      <a:pt x="803" y="261"/>
                    </a:cubicBezTo>
                    <a:cubicBezTo>
                      <a:pt x="802" y="264"/>
                      <a:pt x="800" y="266"/>
                      <a:pt x="797" y="267"/>
                    </a:cubicBezTo>
                    <a:cubicBezTo>
                      <a:pt x="794" y="270"/>
                      <a:pt x="791" y="270"/>
                      <a:pt x="787" y="269"/>
                    </a:cubicBezTo>
                    <a:cubicBezTo>
                      <a:pt x="784" y="268"/>
                      <a:pt x="780" y="266"/>
                      <a:pt x="777" y="262"/>
                    </a:cubicBezTo>
                    <a:cubicBezTo>
                      <a:pt x="777" y="265"/>
                      <a:pt x="777" y="267"/>
                      <a:pt x="777" y="270"/>
                    </a:cubicBezTo>
                    <a:cubicBezTo>
                      <a:pt x="776" y="272"/>
                      <a:pt x="775" y="275"/>
                      <a:pt x="773" y="280"/>
                    </a:cubicBezTo>
                    <a:cubicBezTo>
                      <a:pt x="768" y="291"/>
                      <a:pt x="768" y="291"/>
                      <a:pt x="768" y="291"/>
                    </a:cubicBezTo>
                    <a:cubicBezTo>
                      <a:pt x="761" y="279"/>
                      <a:pt x="761" y="279"/>
                      <a:pt x="761" y="279"/>
                    </a:cubicBezTo>
                    <a:cubicBezTo>
                      <a:pt x="766" y="266"/>
                      <a:pt x="766" y="266"/>
                      <a:pt x="766" y="266"/>
                    </a:cubicBezTo>
                    <a:cubicBezTo>
                      <a:pt x="768" y="262"/>
                      <a:pt x="769" y="259"/>
                      <a:pt x="769" y="257"/>
                    </a:cubicBezTo>
                    <a:cubicBezTo>
                      <a:pt x="770" y="256"/>
                      <a:pt x="770" y="254"/>
                      <a:pt x="770" y="253"/>
                    </a:cubicBezTo>
                    <a:cubicBezTo>
                      <a:pt x="769" y="252"/>
                      <a:pt x="768" y="250"/>
                      <a:pt x="767" y="248"/>
                    </a:cubicBezTo>
                    <a:cubicBezTo>
                      <a:pt x="766" y="246"/>
                      <a:pt x="766" y="246"/>
                      <a:pt x="766" y="246"/>
                    </a:cubicBezTo>
                    <a:cubicBezTo>
                      <a:pt x="747" y="257"/>
                      <a:pt x="747" y="257"/>
                      <a:pt x="747" y="257"/>
                    </a:cubicBezTo>
                    <a:cubicBezTo>
                      <a:pt x="741" y="247"/>
                      <a:pt x="741" y="247"/>
                      <a:pt x="741" y="247"/>
                    </a:cubicBezTo>
                    <a:cubicBezTo>
                      <a:pt x="785" y="220"/>
                      <a:pt x="785" y="220"/>
                      <a:pt x="785" y="220"/>
                    </a:cubicBezTo>
                    <a:lnTo>
                      <a:pt x="798" y="241"/>
                    </a:lnTo>
                    <a:close/>
                    <a:moveTo>
                      <a:pt x="750" y="176"/>
                    </a:moveTo>
                    <a:cubicBezTo>
                      <a:pt x="778" y="210"/>
                      <a:pt x="778" y="210"/>
                      <a:pt x="778" y="210"/>
                    </a:cubicBezTo>
                    <a:cubicBezTo>
                      <a:pt x="771" y="216"/>
                      <a:pt x="771" y="216"/>
                      <a:pt x="771" y="216"/>
                    </a:cubicBezTo>
                    <a:cubicBezTo>
                      <a:pt x="761" y="203"/>
                      <a:pt x="761" y="203"/>
                      <a:pt x="761" y="203"/>
                    </a:cubicBezTo>
                    <a:cubicBezTo>
                      <a:pt x="728" y="230"/>
                      <a:pt x="728" y="230"/>
                      <a:pt x="728" y="230"/>
                    </a:cubicBezTo>
                    <a:cubicBezTo>
                      <a:pt x="720" y="222"/>
                      <a:pt x="720" y="222"/>
                      <a:pt x="720" y="222"/>
                    </a:cubicBezTo>
                    <a:cubicBezTo>
                      <a:pt x="754" y="194"/>
                      <a:pt x="754" y="194"/>
                      <a:pt x="754" y="194"/>
                    </a:cubicBezTo>
                    <a:cubicBezTo>
                      <a:pt x="743" y="181"/>
                      <a:pt x="743" y="181"/>
                      <a:pt x="743" y="181"/>
                    </a:cubicBezTo>
                    <a:lnTo>
                      <a:pt x="750" y="176"/>
                    </a:lnTo>
                    <a:close/>
                    <a:moveTo>
                      <a:pt x="742" y="168"/>
                    </a:moveTo>
                    <a:cubicBezTo>
                      <a:pt x="736" y="174"/>
                      <a:pt x="736" y="174"/>
                      <a:pt x="736" y="174"/>
                    </a:cubicBezTo>
                    <a:cubicBezTo>
                      <a:pt x="713" y="153"/>
                      <a:pt x="713" y="153"/>
                      <a:pt x="713" y="153"/>
                    </a:cubicBezTo>
                    <a:cubicBezTo>
                      <a:pt x="706" y="162"/>
                      <a:pt x="706" y="162"/>
                      <a:pt x="706" y="162"/>
                    </a:cubicBezTo>
                    <a:cubicBezTo>
                      <a:pt x="726" y="181"/>
                      <a:pt x="726" y="181"/>
                      <a:pt x="726" y="181"/>
                    </a:cubicBezTo>
                    <a:cubicBezTo>
                      <a:pt x="721" y="187"/>
                      <a:pt x="721" y="187"/>
                      <a:pt x="721" y="187"/>
                    </a:cubicBezTo>
                    <a:cubicBezTo>
                      <a:pt x="700" y="168"/>
                      <a:pt x="700" y="168"/>
                      <a:pt x="700" y="168"/>
                    </a:cubicBezTo>
                    <a:cubicBezTo>
                      <a:pt x="690" y="178"/>
                      <a:pt x="690" y="178"/>
                      <a:pt x="690" y="178"/>
                    </a:cubicBezTo>
                    <a:cubicBezTo>
                      <a:pt x="713" y="200"/>
                      <a:pt x="713" y="200"/>
                      <a:pt x="713" y="200"/>
                    </a:cubicBezTo>
                    <a:cubicBezTo>
                      <a:pt x="708" y="206"/>
                      <a:pt x="708" y="206"/>
                      <a:pt x="708" y="206"/>
                    </a:cubicBezTo>
                    <a:cubicBezTo>
                      <a:pt x="676" y="177"/>
                      <a:pt x="676" y="177"/>
                      <a:pt x="676" y="177"/>
                    </a:cubicBezTo>
                    <a:cubicBezTo>
                      <a:pt x="711" y="139"/>
                      <a:pt x="711" y="139"/>
                      <a:pt x="711" y="139"/>
                    </a:cubicBezTo>
                    <a:lnTo>
                      <a:pt x="742" y="168"/>
                    </a:lnTo>
                    <a:close/>
                    <a:moveTo>
                      <a:pt x="664" y="106"/>
                    </a:moveTo>
                    <a:cubicBezTo>
                      <a:pt x="679" y="116"/>
                      <a:pt x="679" y="116"/>
                      <a:pt x="679" y="116"/>
                    </a:cubicBezTo>
                    <a:cubicBezTo>
                      <a:pt x="685" y="120"/>
                      <a:pt x="689" y="123"/>
                      <a:pt x="690" y="124"/>
                    </a:cubicBezTo>
                    <a:cubicBezTo>
                      <a:pt x="692" y="127"/>
                      <a:pt x="693" y="130"/>
                      <a:pt x="694" y="133"/>
                    </a:cubicBezTo>
                    <a:cubicBezTo>
                      <a:pt x="694" y="137"/>
                      <a:pt x="693" y="140"/>
                      <a:pt x="691" y="143"/>
                    </a:cubicBezTo>
                    <a:cubicBezTo>
                      <a:pt x="689" y="146"/>
                      <a:pt x="687" y="148"/>
                      <a:pt x="685" y="149"/>
                    </a:cubicBezTo>
                    <a:cubicBezTo>
                      <a:pt x="682" y="150"/>
                      <a:pt x="680" y="150"/>
                      <a:pt x="678" y="150"/>
                    </a:cubicBezTo>
                    <a:cubicBezTo>
                      <a:pt x="676" y="150"/>
                      <a:pt x="673" y="150"/>
                      <a:pt x="672" y="149"/>
                    </a:cubicBezTo>
                    <a:cubicBezTo>
                      <a:pt x="669" y="148"/>
                      <a:pt x="666" y="146"/>
                      <a:pt x="661" y="143"/>
                    </a:cubicBezTo>
                    <a:cubicBezTo>
                      <a:pt x="655" y="138"/>
                      <a:pt x="655" y="138"/>
                      <a:pt x="655" y="138"/>
                    </a:cubicBezTo>
                    <a:cubicBezTo>
                      <a:pt x="644" y="154"/>
                      <a:pt x="644" y="154"/>
                      <a:pt x="644" y="154"/>
                    </a:cubicBezTo>
                    <a:cubicBezTo>
                      <a:pt x="635" y="148"/>
                      <a:pt x="635" y="148"/>
                      <a:pt x="635" y="148"/>
                    </a:cubicBezTo>
                    <a:lnTo>
                      <a:pt x="664" y="106"/>
                    </a:lnTo>
                    <a:close/>
                    <a:moveTo>
                      <a:pt x="631" y="87"/>
                    </a:moveTo>
                    <a:cubicBezTo>
                      <a:pt x="628" y="95"/>
                      <a:pt x="628" y="95"/>
                      <a:pt x="628" y="95"/>
                    </a:cubicBezTo>
                    <a:cubicBezTo>
                      <a:pt x="603" y="84"/>
                      <a:pt x="603" y="84"/>
                      <a:pt x="603" y="84"/>
                    </a:cubicBezTo>
                    <a:cubicBezTo>
                      <a:pt x="598" y="95"/>
                      <a:pt x="598" y="95"/>
                      <a:pt x="598" y="95"/>
                    </a:cubicBezTo>
                    <a:cubicBezTo>
                      <a:pt x="620" y="105"/>
                      <a:pt x="620" y="105"/>
                      <a:pt x="620" y="105"/>
                    </a:cubicBezTo>
                    <a:cubicBezTo>
                      <a:pt x="616" y="113"/>
                      <a:pt x="616" y="113"/>
                      <a:pt x="616" y="113"/>
                    </a:cubicBezTo>
                    <a:cubicBezTo>
                      <a:pt x="594" y="103"/>
                      <a:pt x="594" y="103"/>
                      <a:pt x="594" y="103"/>
                    </a:cubicBezTo>
                    <a:cubicBezTo>
                      <a:pt x="585" y="124"/>
                      <a:pt x="585" y="124"/>
                      <a:pt x="585" y="124"/>
                    </a:cubicBezTo>
                    <a:cubicBezTo>
                      <a:pt x="575" y="119"/>
                      <a:pt x="575" y="119"/>
                      <a:pt x="575" y="119"/>
                    </a:cubicBezTo>
                    <a:cubicBezTo>
                      <a:pt x="596" y="72"/>
                      <a:pt x="596" y="72"/>
                      <a:pt x="596" y="72"/>
                    </a:cubicBezTo>
                    <a:lnTo>
                      <a:pt x="631" y="87"/>
                    </a:lnTo>
                    <a:close/>
                    <a:moveTo>
                      <a:pt x="523" y="77"/>
                    </a:moveTo>
                    <a:cubicBezTo>
                      <a:pt x="524" y="72"/>
                      <a:pt x="526" y="68"/>
                      <a:pt x="529" y="65"/>
                    </a:cubicBezTo>
                    <a:cubicBezTo>
                      <a:pt x="531" y="63"/>
                      <a:pt x="533" y="61"/>
                      <a:pt x="536" y="60"/>
                    </a:cubicBezTo>
                    <a:cubicBezTo>
                      <a:pt x="538" y="58"/>
                      <a:pt x="541" y="57"/>
                      <a:pt x="544" y="57"/>
                    </a:cubicBezTo>
                    <a:cubicBezTo>
                      <a:pt x="548" y="57"/>
                      <a:pt x="552" y="57"/>
                      <a:pt x="556" y="58"/>
                    </a:cubicBezTo>
                    <a:cubicBezTo>
                      <a:pt x="564" y="60"/>
                      <a:pt x="570" y="64"/>
                      <a:pt x="574" y="70"/>
                    </a:cubicBezTo>
                    <a:cubicBezTo>
                      <a:pt x="578" y="76"/>
                      <a:pt x="578" y="83"/>
                      <a:pt x="576" y="91"/>
                    </a:cubicBezTo>
                    <a:cubicBezTo>
                      <a:pt x="574" y="99"/>
                      <a:pt x="570" y="105"/>
                      <a:pt x="564" y="108"/>
                    </a:cubicBezTo>
                    <a:cubicBezTo>
                      <a:pt x="558" y="112"/>
                      <a:pt x="551" y="112"/>
                      <a:pt x="542" y="110"/>
                    </a:cubicBezTo>
                    <a:cubicBezTo>
                      <a:pt x="534" y="108"/>
                      <a:pt x="528" y="104"/>
                      <a:pt x="525" y="98"/>
                    </a:cubicBezTo>
                    <a:cubicBezTo>
                      <a:pt x="521" y="92"/>
                      <a:pt x="521" y="85"/>
                      <a:pt x="523" y="77"/>
                    </a:cubicBezTo>
                    <a:close/>
                    <a:moveTo>
                      <a:pt x="460" y="45"/>
                    </a:moveTo>
                    <a:cubicBezTo>
                      <a:pt x="472" y="66"/>
                      <a:pt x="472" y="66"/>
                      <a:pt x="472" y="66"/>
                    </a:cubicBezTo>
                    <a:cubicBezTo>
                      <a:pt x="486" y="46"/>
                      <a:pt x="486" y="46"/>
                      <a:pt x="486" y="46"/>
                    </a:cubicBezTo>
                    <a:cubicBezTo>
                      <a:pt x="499" y="47"/>
                      <a:pt x="499" y="47"/>
                      <a:pt x="499" y="47"/>
                    </a:cubicBezTo>
                    <a:cubicBezTo>
                      <a:pt x="477" y="76"/>
                      <a:pt x="477" y="76"/>
                      <a:pt x="477" y="76"/>
                    </a:cubicBezTo>
                    <a:cubicBezTo>
                      <a:pt x="475" y="97"/>
                      <a:pt x="475" y="97"/>
                      <a:pt x="475" y="97"/>
                    </a:cubicBezTo>
                    <a:cubicBezTo>
                      <a:pt x="464" y="97"/>
                      <a:pt x="464" y="97"/>
                      <a:pt x="464" y="97"/>
                    </a:cubicBezTo>
                    <a:cubicBezTo>
                      <a:pt x="465" y="75"/>
                      <a:pt x="465" y="75"/>
                      <a:pt x="465" y="75"/>
                    </a:cubicBezTo>
                    <a:cubicBezTo>
                      <a:pt x="446" y="44"/>
                      <a:pt x="446" y="44"/>
                      <a:pt x="446" y="44"/>
                    </a:cubicBezTo>
                    <a:lnTo>
                      <a:pt x="460" y="45"/>
                    </a:lnTo>
                    <a:close/>
                    <a:moveTo>
                      <a:pt x="440" y="44"/>
                    </a:moveTo>
                    <a:cubicBezTo>
                      <a:pt x="441" y="53"/>
                      <a:pt x="441" y="53"/>
                      <a:pt x="441" y="53"/>
                    </a:cubicBezTo>
                    <a:cubicBezTo>
                      <a:pt x="424" y="54"/>
                      <a:pt x="424" y="54"/>
                      <a:pt x="424" y="54"/>
                    </a:cubicBezTo>
                    <a:cubicBezTo>
                      <a:pt x="427" y="97"/>
                      <a:pt x="427" y="97"/>
                      <a:pt x="427" y="97"/>
                    </a:cubicBezTo>
                    <a:cubicBezTo>
                      <a:pt x="416" y="98"/>
                      <a:pt x="416" y="98"/>
                      <a:pt x="416" y="98"/>
                    </a:cubicBezTo>
                    <a:cubicBezTo>
                      <a:pt x="413" y="55"/>
                      <a:pt x="413" y="55"/>
                      <a:pt x="413" y="55"/>
                    </a:cubicBezTo>
                    <a:cubicBezTo>
                      <a:pt x="396" y="57"/>
                      <a:pt x="396" y="57"/>
                      <a:pt x="396" y="57"/>
                    </a:cubicBezTo>
                    <a:cubicBezTo>
                      <a:pt x="395" y="48"/>
                      <a:pt x="395" y="48"/>
                      <a:pt x="395" y="48"/>
                    </a:cubicBezTo>
                    <a:lnTo>
                      <a:pt x="440" y="44"/>
                    </a:lnTo>
                    <a:close/>
                    <a:moveTo>
                      <a:pt x="386" y="50"/>
                    </a:moveTo>
                    <a:cubicBezTo>
                      <a:pt x="394" y="101"/>
                      <a:pt x="394" y="101"/>
                      <a:pt x="394" y="101"/>
                    </a:cubicBezTo>
                    <a:cubicBezTo>
                      <a:pt x="383" y="103"/>
                      <a:pt x="383" y="103"/>
                      <a:pt x="383" y="103"/>
                    </a:cubicBezTo>
                    <a:cubicBezTo>
                      <a:pt x="374" y="52"/>
                      <a:pt x="374" y="52"/>
                      <a:pt x="374" y="52"/>
                    </a:cubicBezTo>
                    <a:lnTo>
                      <a:pt x="386" y="50"/>
                    </a:lnTo>
                    <a:close/>
                    <a:moveTo>
                      <a:pt x="324" y="71"/>
                    </a:moveTo>
                    <a:cubicBezTo>
                      <a:pt x="325" y="68"/>
                      <a:pt x="327" y="66"/>
                      <a:pt x="329" y="64"/>
                    </a:cubicBezTo>
                    <a:cubicBezTo>
                      <a:pt x="332" y="62"/>
                      <a:pt x="335" y="60"/>
                      <a:pt x="339" y="59"/>
                    </a:cubicBezTo>
                    <a:cubicBezTo>
                      <a:pt x="346" y="57"/>
                      <a:pt x="352" y="57"/>
                      <a:pt x="356" y="59"/>
                    </a:cubicBezTo>
                    <a:cubicBezTo>
                      <a:pt x="360" y="61"/>
                      <a:pt x="363" y="64"/>
                      <a:pt x="365" y="68"/>
                    </a:cubicBezTo>
                    <a:cubicBezTo>
                      <a:pt x="354" y="72"/>
                      <a:pt x="354" y="72"/>
                      <a:pt x="354" y="72"/>
                    </a:cubicBezTo>
                    <a:cubicBezTo>
                      <a:pt x="353" y="69"/>
                      <a:pt x="351" y="68"/>
                      <a:pt x="349" y="67"/>
                    </a:cubicBezTo>
                    <a:cubicBezTo>
                      <a:pt x="347" y="66"/>
                      <a:pt x="345" y="66"/>
                      <a:pt x="342" y="67"/>
                    </a:cubicBezTo>
                    <a:cubicBezTo>
                      <a:pt x="338" y="68"/>
                      <a:pt x="336" y="69"/>
                      <a:pt x="335" y="71"/>
                    </a:cubicBezTo>
                    <a:cubicBezTo>
                      <a:pt x="334" y="72"/>
                      <a:pt x="333" y="73"/>
                      <a:pt x="334" y="75"/>
                    </a:cubicBezTo>
                    <a:cubicBezTo>
                      <a:pt x="334" y="76"/>
                      <a:pt x="335" y="77"/>
                      <a:pt x="336" y="77"/>
                    </a:cubicBezTo>
                    <a:cubicBezTo>
                      <a:pt x="338" y="78"/>
                      <a:pt x="342" y="78"/>
                      <a:pt x="347" y="78"/>
                    </a:cubicBezTo>
                    <a:cubicBezTo>
                      <a:pt x="353" y="78"/>
                      <a:pt x="357" y="78"/>
                      <a:pt x="360" y="78"/>
                    </a:cubicBezTo>
                    <a:cubicBezTo>
                      <a:pt x="363" y="79"/>
                      <a:pt x="366" y="80"/>
                      <a:pt x="368" y="82"/>
                    </a:cubicBezTo>
                    <a:cubicBezTo>
                      <a:pt x="370" y="83"/>
                      <a:pt x="371" y="86"/>
                      <a:pt x="372" y="89"/>
                    </a:cubicBezTo>
                    <a:cubicBezTo>
                      <a:pt x="373" y="92"/>
                      <a:pt x="373" y="95"/>
                      <a:pt x="372" y="98"/>
                    </a:cubicBezTo>
                    <a:cubicBezTo>
                      <a:pt x="370" y="101"/>
                      <a:pt x="369" y="103"/>
                      <a:pt x="366" y="105"/>
                    </a:cubicBezTo>
                    <a:cubicBezTo>
                      <a:pt x="363" y="107"/>
                      <a:pt x="359" y="109"/>
                      <a:pt x="354" y="110"/>
                    </a:cubicBezTo>
                    <a:cubicBezTo>
                      <a:pt x="347" y="112"/>
                      <a:pt x="342" y="112"/>
                      <a:pt x="337" y="111"/>
                    </a:cubicBezTo>
                    <a:cubicBezTo>
                      <a:pt x="333" y="109"/>
                      <a:pt x="329" y="105"/>
                      <a:pt x="327" y="100"/>
                    </a:cubicBezTo>
                    <a:cubicBezTo>
                      <a:pt x="337" y="96"/>
                      <a:pt x="337" y="96"/>
                      <a:pt x="337" y="96"/>
                    </a:cubicBezTo>
                    <a:cubicBezTo>
                      <a:pt x="339" y="99"/>
                      <a:pt x="341" y="101"/>
                      <a:pt x="343" y="102"/>
                    </a:cubicBezTo>
                    <a:cubicBezTo>
                      <a:pt x="346" y="103"/>
                      <a:pt x="349" y="103"/>
                      <a:pt x="352" y="102"/>
                    </a:cubicBezTo>
                    <a:cubicBezTo>
                      <a:pt x="356" y="101"/>
                      <a:pt x="358" y="99"/>
                      <a:pt x="360" y="98"/>
                    </a:cubicBezTo>
                    <a:cubicBezTo>
                      <a:pt x="361" y="96"/>
                      <a:pt x="361" y="94"/>
                      <a:pt x="361" y="92"/>
                    </a:cubicBezTo>
                    <a:cubicBezTo>
                      <a:pt x="361" y="91"/>
                      <a:pt x="360" y="90"/>
                      <a:pt x="359" y="89"/>
                    </a:cubicBezTo>
                    <a:cubicBezTo>
                      <a:pt x="358" y="89"/>
                      <a:pt x="356" y="89"/>
                      <a:pt x="354" y="88"/>
                    </a:cubicBezTo>
                    <a:cubicBezTo>
                      <a:pt x="353" y="88"/>
                      <a:pt x="350" y="88"/>
                      <a:pt x="345" y="89"/>
                    </a:cubicBezTo>
                    <a:cubicBezTo>
                      <a:pt x="339" y="89"/>
                      <a:pt x="334" y="88"/>
                      <a:pt x="331" y="87"/>
                    </a:cubicBezTo>
                    <a:cubicBezTo>
                      <a:pt x="327" y="85"/>
                      <a:pt x="324" y="82"/>
                      <a:pt x="323" y="78"/>
                    </a:cubicBezTo>
                    <a:cubicBezTo>
                      <a:pt x="323" y="76"/>
                      <a:pt x="323" y="73"/>
                      <a:pt x="324" y="71"/>
                    </a:cubicBezTo>
                    <a:close/>
                    <a:moveTo>
                      <a:pt x="285" y="79"/>
                    </a:moveTo>
                    <a:cubicBezTo>
                      <a:pt x="291" y="77"/>
                      <a:pt x="295" y="75"/>
                      <a:pt x="298" y="75"/>
                    </a:cubicBezTo>
                    <a:cubicBezTo>
                      <a:pt x="301" y="75"/>
                      <a:pt x="304" y="76"/>
                      <a:pt x="306" y="77"/>
                    </a:cubicBezTo>
                    <a:cubicBezTo>
                      <a:pt x="308" y="79"/>
                      <a:pt x="310" y="81"/>
                      <a:pt x="312" y="83"/>
                    </a:cubicBezTo>
                    <a:cubicBezTo>
                      <a:pt x="313" y="87"/>
                      <a:pt x="313" y="90"/>
                      <a:pt x="312" y="94"/>
                    </a:cubicBezTo>
                    <a:cubicBezTo>
                      <a:pt x="311" y="97"/>
                      <a:pt x="308" y="100"/>
                      <a:pt x="304" y="103"/>
                    </a:cubicBezTo>
                    <a:cubicBezTo>
                      <a:pt x="306" y="103"/>
                      <a:pt x="309" y="103"/>
                      <a:pt x="311" y="104"/>
                    </a:cubicBezTo>
                    <a:cubicBezTo>
                      <a:pt x="313" y="105"/>
                      <a:pt x="316" y="107"/>
                      <a:pt x="320" y="109"/>
                    </a:cubicBezTo>
                    <a:cubicBezTo>
                      <a:pt x="331" y="116"/>
                      <a:pt x="331" y="116"/>
                      <a:pt x="331" y="116"/>
                    </a:cubicBezTo>
                    <a:cubicBezTo>
                      <a:pt x="318" y="121"/>
                      <a:pt x="318" y="121"/>
                      <a:pt x="318" y="121"/>
                    </a:cubicBezTo>
                    <a:cubicBezTo>
                      <a:pt x="306" y="114"/>
                      <a:pt x="306" y="114"/>
                      <a:pt x="306" y="114"/>
                    </a:cubicBezTo>
                    <a:cubicBezTo>
                      <a:pt x="302" y="112"/>
                      <a:pt x="299" y="110"/>
                      <a:pt x="297" y="110"/>
                    </a:cubicBezTo>
                    <a:cubicBezTo>
                      <a:pt x="296" y="109"/>
                      <a:pt x="295" y="109"/>
                      <a:pt x="293" y="109"/>
                    </a:cubicBezTo>
                    <a:cubicBezTo>
                      <a:pt x="292" y="109"/>
                      <a:pt x="290" y="110"/>
                      <a:pt x="288" y="111"/>
                    </a:cubicBezTo>
                    <a:cubicBezTo>
                      <a:pt x="286" y="112"/>
                      <a:pt x="286" y="112"/>
                      <a:pt x="286" y="112"/>
                    </a:cubicBezTo>
                    <a:cubicBezTo>
                      <a:pt x="295" y="132"/>
                      <a:pt x="295" y="132"/>
                      <a:pt x="295" y="132"/>
                    </a:cubicBezTo>
                    <a:cubicBezTo>
                      <a:pt x="284" y="136"/>
                      <a:pt x="284" y="136"/>
                      <a:pt x="284" y="136"/>
                    </a:cubicBezTo>
                    <a:cubicBezTo>
                      <a:pt x="263" y="89"/>
                      <a:pt x="263" y="89"/>
                      <a:pt x="263" y="89"/>
                    </a:cubicBezTo>
                    <a:lnTo>
                      <a:pt x="285" y="79"/>
                    </a:lnTo>
                    <a:close/>
                    <a:moveTo>
                      <a:pt x="249" y="97"/>
                    </a:moveTo>
                    <a:cubicBezTo>
                      <a:pt x="254" y="104"/>
                      <a:pt x="254" y="104"/>
                      <a:pt x="254" y="104"/>
                    </a:cubicBezTo>
                    <a:cubicBezTo>
                      <a:pt x="228" y="120"/>
                      <a:pt x="228" y="120"/>
                      <a:pt x="228" y="120"/>
                    </a:cubicBezTo>
                    <a:cubicBezTo>
                      <a:pt x="234" y="130"/>
                      <a:pt x="234" y="130"/>
                      <a:pt x="234" y="130"/>
                    </a:cubicBezTo>
                    <a:cubicBezTo>
                      <a:pt x="258" y="115"/>
                      <a:pt x="258" y="115"/>
                      <a:pt x="258" y="115"/>
                    </a:cubicBezTo>
                    <a:cubicBezTo>
                      <a:pt x="263" y="122"/>
                      <a:pt x="263" y="122"/>
                      <a:pt x="263" y="122"/>
                    </a:cubicBezTo>
                    <a:cubicBezTo>
                      <a:pt x="239" y="137"/>
                      <a:pt x="239" y="137"/>
                      <a:pt x="239" y="137"/>
                    </a:cubicBezTo>
                    <a:cubicBezTo>
                      <a:pt x="246" y="149"/>
                      <a:pt x="246" y="149"/>
                      <a:pt x="246" y="149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78" y="140"/>
                      <a:pt x="278" y="140"/>
                      <a:pt x="278" y="140"/>
                    </a:cubicBezTo>
                    <a:cubicBezTo>
                      <a:pt x="241" y="163"/>
                      <a:pt x="241" y="163"/>
                      <a:pt x="241" y="163"/>
                    </a:cubicBezTo>
                    <a:cubicBezTo>
                      <a:pt x="214" y="119"/>
                      <a:pt x="214" y="119"/>
                      <a:pt x="214" y="119"/>
                    </a:cubicBezTo>
                    <a:lnTo>
                      <a:pt x="249" y="97"/>
                    </a:lnTo>
                    <a:close/>
                    <a:moveTo>
                      <a:pt x="174" y="151"/>
                    </a:moveTo>
                    <a:cubicBezTo>
                      <a:pt x="210" y="171"/>
                      <a:pt x="210" y="171"/>
                      <a:pt x="210" y="171"/>
                    </a:cubicBezTo>
                    <a:cubicBezTo>
                      <a:pt x="196" y="133"/>
                      <a:pt x="196" y="133"/>
                      <a:pt x="196" y="133"/>
                    </a:cubicBezTo>
                    <a:cubicBezTo>
                      <a:pt x="205" y="125"/>
                      <a:pt x="205" y="125"/>
                      <a:pt x="205" y="125"/>
                    </a:cubicBezTo>
                    <a:cubicBezTo>
                      <a:pt x="223" y="178"/>
                      <a:pt x="223" y="178"/>
                      <a:pt x="223" y="178"/>
                    </a:cubicBezTo>
                    <a:cubicBezTo>
                      <a:pt x="213" y="186"/>
                      <a:pt x="213" y="186"/>
                      <a:pt x="213" y="186"/>
                    </a:cubicBezTo>
                    <a:cubicBezTo>
                      <a:pt x="165" y="159"/>
                      <a:pt x="165" y="159"/>
                      <a:pt x="165" y="159"/>
                    </a:cubicBezTo>
                    <a:lnTo>
                      <a:pt x="174" y="151"/>
                    </a:lnTo>
                    <a:close/>
                    <a:moveTo>
                      <a:pt x="159" y="166"/>
                    </a:moveTo>
                    <a:cubicBezTo>
                      <a:pt x="197" y="201"/>
                      <a:pt x="197" y="201"/>
                      <a:pt x="197" y="201"/>
                    </a:cubicBezTo>
                    <a:cubicBezTo>
                      <a:pt x="189" y="210"/>
                      <a:pt x="189" y="210"/>
                      <a:pt x="189" y="210"/>
                    </a:cubicBezTo>
                    <a:cubicBezTo>
                      <a:pt x="151" y="174"/>
                      <a:pt x="151" y="174"/>
                      <a:pt x="151" y="174"/>
                    </a:cubicBezTo>
                    <a:lnTo>
                      <a:pt x="159" y="166"/>
                    </a:lnTo>
                    <a:close/>
                    <a:moveTo>
                      <a:pt x="120" y="211"/>
                    </a:moveTo>
                    <a:cubicBezTo>
                      <a:pt x="162" y="214"/>
                      <a:pt x="162" y="214"/>
                      <a:pt x="162" y="214"/>
                    </a:cubicBezTo>
                    <a:cubicBezTo>
                      <a:pt x="134" y="193"/>
                      <a:pt x="134" y="193"/>
                      <a:pt x="134" y="193"/>
                    </a:cubicBezTo>
                    <a:cubicBezTo>
                      <a:pt x="141" y="185"/>
                      <a:pt x="141" y="185"/>
                      <a:pt x="141" y="185"/>
                    </a:cubicBezTo>
                    <a:cubicBezTo>
                      <a:pt x="182" y="216"/>
                      <a:pt x="182" y="216"/>
                      <a:pt x="182" y="216"/>
                    </a:cubicBezTo>
                    <a:cubicBezTo>
                      <a:pt x="175" y="225"/>
                      <a:pt x="175" y="225"/>
                      <a:pt x="175" y="225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60" y="244"/>
                      <a:pt x="160" y="244"/>
                      <a:pt x="160" y="244"/>
                    </a:cubicBezTo>
                    <a:cubicBezTo>
                      <a:pt x="154" y="252"/>
                      <a:pt x="154" y="252"/>
                      <a:pt x="154" y="252"/>
                    </a:cubicBezTo>
                    <a:cubicBezTo>
                      <a:pt x="113" y="220"/>
                      <a:pt x="113" y="220"/>
                      <a:pt x="113" y="220"/>
                    </a:cubicBezTo>
                    <a:lnTo>
                      <a:pt x="120" y="211"/>
                    </a:lnTo>
                    <a:close/>
                    <a:moveTo>
                      <a:pt x="87" y="264"/>
                    </a:moveTo>
                    <a:cubicBezTo>
                      <a:pt x="112" y="278"/>
                      <a:pt x="112" y="278"/>
                      <a:pt x="112" y="278"/>
                    </a:cubicBezTo>
                    <a:cubicBezTo>
                      <a:pt x="116" y="280"/>
                      <a:pt x="118" y="281"/>
                      <a:pt x="120" y="282"/>
                    </a:cubicBezTo>
                    <a:cubicBezTo>
                      <a:pt x="122" y="282"/>
                      <a:pt x="124" y="282"/>
                      <a:pt x="126" y="281"/>
                    </a:cubicBezTo>
                    <a:cubicBezTo>
                      <a:pt x="128" y="280"/>
                      <a:pt x="130" y="278"/>
                      <a:pt x="131" y="275"/>
                    </a:cubicBezTo>
                    <a:cubicBezTo>
                      <a:pt x="133" y="273"/>
                      <a:pt x="133" y="270"/>
                      <a:pt x="133" y="268"/>
                    </a:cubicBezTo>
                    <a:cubicBezTo>
                      <a:pt x="133" y="266"/>
                      <a:pt x="132" y="264"/>
                      <a:pt x="131" y="263"/>
                    </a:cubicBezTo>
                    <a:cubicBezTo>
                      <a:pt x="129" y="262"/>
                      <a:pt x="127" y="260"/>
                      <a:pt x="123" y="258"/>
                    </a:cubicBezTo>
                    <a:cubicBezTo>
                      <a:pt x="98" y="244"/>
                      <a:pt x="98" y="244"/>
                      <a:pt x="98" y="244"/>
                    </a:cubicBezTo>
                    <a:cubicBezTo>
                      <a:pt x="104" y="234"/>
                      <a:pt x="104" y="234"/>
                      <a:pt x="104" y="234"/>
                    </a:cubicBezTo>
                    <a:cubicBezTo>
                      <a:pt x="127" y="248"/>
                      <a:pt x="127" y="248"/>
                      <a:pt x="127" y="248"/>
                    </a:cubicBezTo>
                    <a:cubicBezTo>
                      <a:pt x="133" y="251"/>
                      <a:pt x="137" y="253"/>
                      <a:pt x="138" y="255"/>
                    </a:cubicBezTo>
                    <a:cubicBezTo>
                      <a:pt x="140" y="257"/>
                      <a:pt x="142" y="259"/>
                      <a:pt x="142" y="261"/>
                    </a:cubicBezTo>
                    <a:cubicBezTo>
                      <a:pt x="143" y="263"/>
                      <a:pt x="143" y="266"/>
                      <a:pt x="143" y="269"/>
                    </a:cubicBezTo>
                    <a:cubicBezTo>
                      <a:pt x="142" y="272"/>
                      <a:pt x="141" y="275"/>
                      <a:pt x="139" y="279"/>
                    </a:cubicBezTo>
                    <a:cubicBezTo>
                      <a:pt x="136" y="284"/>
                      <a:pt x="134" y="287"/>
                      <a:pt x="131" y="289"/>
                    </a:cubicBezTo>
                    <a:cubicBezTo>
                      <a:pt x="129" y="291"/>
                      <a:pt x="127" y="292"/>
                      <a:pt x="124" y="293"/>
                    </a:cubicBezTo>
                    <a:cubicBezTo>
                      <a:pt x="122" y="293"/>
                      <a:pt x="120" y="293"/>
                      <a:pt x="118" y="293"/>
                    </a:cubicBezTo>
                    <a:cubicBezTo>
                      <a:pt x="115" y="292"/>
                      <a:pt x="111" y="290"/>
                      <a:pt x="106" y="287"/>
                    </a:cubicBezTo>
                    <a:cubicBezTo>
                      <a:pt x="82" y="274"/>
                      <a:pt x="82" y="274"/>
                      <a:pt x="82" y="274"/>
                    </a:cubicBezTo>
                    <a:lnTo>
                      <a:pt x="87" y="264"/>
                    </a:lnTo>
                    <a:close/>
                    <a:moveTo>
                      <a:pt x="44" y="402"/>
                    </a:moveTo>
                    <a:cubicBezTo>
                      <a:pt x="82" y="384"/>
                      <a:pt x="82" y="384"/>
                      <a:pt x="82" y="384"/>
                    </a:cubicBezTo>
                    <a:cubicBezTo>
                      <a:pt x="47" y="379"/>
                      <a:pt x="47" y="379"/>
                      <a:pt x="47" y="379"/>
                    </a:cubicBezTo>
                    <a:cubicBezTo>
                      <a:pt x="49" y="368"/>
                      <a:pt x="49" y="368"/>
                      <a:pt x="49" y="368"/>
                    </a:cubicBezTo>
                    <a:cubicBezTo>
                      <a:pt x="100" y="376"/>
                      <a:pt x="100" y="376"/>
                      <a:pt x="100" y="376"/>
                    </a:cubicBezTo>
                    <a:cubicBezTo>
                      <a:pt x="98" y="388"/>
                      <a:pt x="98" y="388"/>
                      <a:pt x="98" y="388"/>
                    </a:cubicBezTo>
                    <a:cubicBezTo>
                      <a:pt x="61" y="405"/>
                      <a:pt x="61" y="405"/>
                      <a:pt x="61" y="405"/>
                    </a:cubicBezTo>
                    <a:cubicBezTo>
                      <a:pt x="95" y="411"/>
                      <a:pt x="95" y="411"/>
                      <a:pt x="95" y="411"/>
                    </a:cubicBezTo>
                    <a:cubicBezTo>
                      <a:pt x="93" y="421"/>
                      <a:pt x="93" y="421"/>
                      <a:pt x="93" y="421"/>
                    </a:cubicBezTo>
                    <a:cubicBezTo>
                      <a:pt x="42" y="413"/>
                      <a:pt x="42" y="413"/>
                      <a:pt x="42" y="413"/>
                    </a:cubicBezTo>
                    <a:lnTo>
                      <a:pt x="44" y="402"/>
                    </a:lnTo>
                    <a:close/>
                    <a:moveTo>
                      <a:pt x="42" y="427"/>
                    </a:moveTo>
                    <a:cubicBezTo>
                      <a:pt x="93" y="430"/>
                      <a:pt x="93" y="430"/>
                      <a:pt x="93" y="430"/>
                    </a:cubicBezTo>
                    <a:cubicBezTo>
                      <a:pt x="93" y="441"/>
                      <a:pt x="93" y="441"/>
                      <a:pt x="93" y="441"/>
                    </a:cubicBezTo>
                    <a:cubicBezTo>
                      <a:pt x="41" y="439"/>
                      <a:pt x="41" y="439"/>
                      <a:pt x="41" y="439"/>
                    </a:cubicBezTo>
                    <a:lnTo>
                      <a:pt x="42" y="427"/>
                    </a:lnTo>
                    <a:close/>
                    <a:moveTo>
                      <a:pt x="42" y="488"/>
                    </a:moveTo>
                    <a:cubicBezTo>
                      <a:pt x="62" y="486"/>
                      <a:pt x="62" y="486"/>
                      <a:pt x="62" y="486"/>
                    </a:cubicBezTo>
                    <a:cubicBezTo>
                      <a:pt x="61" y="464"/>
                      <a:pt x="61" y="464"/>
                      <a:pt x="61" y="464"/>
                    </a:cubicBezTo>
                    <a:cubicBezTo>
                      <a:pt x="41" y="465"/>
                      <a:pt x="41" y="465"/>
                      <a:pt x="41" y="465"/>
                    </a:cubicBezTo>
                    <a:cubicBezTo>
                      <a:pt x="40" y="454"/>
                      <a:pt x="40" y="454"/>
                      <a:pt x="40" y="454"/>
                    </a:cubicBezTo>
                    <a:cubicBezTo>
                      <a:pt x="92" y="451"/>
                      <a:pt x="92" y="451"/>
                      <a:pt x="92" y="451"/>
                    </a:cubicBezTo>
                    <a:cubicBezTo>
                      <a:pt x="92" y="462"/>
                      <a:pt x="92" y="462"/>
                      <a:pt x="92" y="462"/>
                    </a:cubicBezTo>
                    <a:cubicBezTo>
                      <a:pt x="70" y="463"/>
                      <a:pt x="70" y="463"/>
                      <a:pt x="70" y="463"/>
                    </a:cubicBezTo>
                    <a:cubicBezTo>
                      <a:pt x="71" y="486"/>
                      <a:pt x="71" y="486"/>
                      <a:pt x="71" y="486"/>
                    </a:cubicBezTo>
                    <a:cubicBezTo>
                      <a:pt x="94" y="485"/>
                      <a:pt x="94" y="485"/>
                      <a:pt x="94" y="485"/>
                    </a:cubicBezTo>
                    <a:cubicBezTo>
                      <a:pt x="94" y="496"/>
                      <a:pt x="94" y="496"/>
                      <a:pt x="94" y="496"/>
                    </a:cubicBezTo>
                    <a:cubicBezTo>
                      <a:pt x="43" y="499"/>
                      <a:pt x="43" y="499"/>
                      <a:pt x="43" y="499"/>
                    </a:cubicBezTo>
                    <a:lnTo>
                      <a:pt x="42" y="488"/>
                    </a:lnTo>
                    <a:close/>
                    <a:moveTo>
                      <a:pt x="98" y="546"/>
                    </a:moveTo>
                    <a:cubicBezTo>
                      <a:pt x="94" y="552"/>
                      <a:pt x="88" y="555"/>
                      <a:pt x="80" y="557"/>
                    </a:cubicBezTo>
                    <a:cubicBezTo>
                      <a:pt x="72" y="559"/>
                      <a:pt x="65" y="558"/>
                      <a:pt x="59" y="554"/>
                    </a:cubicBezTo>
                    <a:cubicBezTo>
                      <a:pt x="54" y="550"/>
                      <a:pt x="50" y="544"/>
                      <a:pt x="48" y="536"/>
                    </a:cubicBezTo>
                    <a:cubicBezTo>
                      <a:pt x="47" y="530"/>
                      <a:pt x="48" y="524"/>
                      <a:pt x="50" y="519"/>
                    </a:cubicBezTo>
                    <a:cubicBezTo>
                      <a:pt x="52" y="516"/>
                      <a:pt x="55" y="513"/>
                      <a:pt x="58" y="511"/>
                    </a:cubicBezTo>
                    <a:cubicBezTo>
                      <a:pt x="63" y="522"/>
                      <a:pt x="63" y="522"/>
                      <a:pt x="63" y="522"/>
                    </a:cubicBezTo>
                    <a:cubicBezTo>
                      <a:pt x="61" y="523"/>
                      <a:pt x="59" y="525"/>
                      <a:pt x="58" y="527"/>
                    </a:cubicBezTo>
                    <a:cubicBezTo>
                      <a:pt x="57" y="529"/>
                      <a:pt x="56" y="532"/>
                      <a:pt x="57" y="535"/>
                    </a:cubicBezTo>
                    <a:cubicBezTo>
                      <a:pt x="58" y="539"/>
                      <a:pt x="60" y="542"/>
                      <a:pt x="63" y="544"/>
                    </a:cubicBezTo>
                    <a:cubicBezTo>
                      <a:pt x="67" y="546"/>
                      <a:pt x="71" y="547"/>
                      <a:pt x="77" y="546"/>
                    </a:cubicBezTo>
                    <a:cubicBezTo>
                      <a:pt x="84" y="544"/>
                      <a:pt x="88" y="542"/>
                      <a:pt x="90" y="539"/>
                    </a:cubicBezTo>
                    <a:cubicBezTo>
                      <a:pt x="92" y="536"/>
                      <a:pt x="93" y="532"/>
                      <a:pt x="92" y="528"/>
                    </a:cubicBezTo>
                    <a:cubicBezTo>
                      <a:pt x="91" y="525"/>
                      <a:pt x="90" y="523"/>
                      <a:pt x="88" y="521"/>
                    </a:cubicBezTo>
                    <a:cubicBezTo>
                      <a:pt x="86" y="519"/>
                      <a:pt x="83" y="518"/>
                      <a:pt x="79" y="518"/>
                    </a:cubicBezTo>
                    <a:cubicBezTo>
                      <a:pt x="80" y="506"/>
                      <a:pt x="80" y="506"/>
                      <a:pt x="80" y="506"/>
                    </a:cubicBezTo>
                    <a:cubicBezTo>
                      <a:pt x="85" y="507"/>
                      <a:pt x="90" y="509"/>
                      <a:pt x="94" y="512"/>
                    </a:cubicBezTo>
                    <a:cubicBezTo>
                      <a:pt x="97" y="515"/>
                      <a:pt x="100" y="520"/>
                      <a:pt x="101" y="526"/>
                    </a:cubicBezTo>
                    <a:cubicBezTo>
                      <a:pt x="102" y="534"/>
                      <a:pt x="101" y="540"/>
                      <a:pt x="98" y="546"/>
                    </a:cubicBezTo>
                    <a:close/>
                    <a:moveTo>
                      <a:pt x="114" y="330"/>
                    </a:moveTo>
                    <a:cubicBezTo>
                      <a:pt x="101" y="331"/>
                      <a:pt x="101" y="331"/>
                      <a:pt x="101" y="331"/>
                    </a:cubicBezTo>
                    <a:cubicBezTo>
                      <a:pt x="94" y="353"/>
                      <a:pt x="94" y="353"/>
                      <a:pt x="94" y="353"/>
                    </a:cubicBezTo>
                    <a:cubicBezTo>
                      <a:pt x="104" y="361"/>
                      <a:pt x="104" y="361"/>
                      <a:pt x="104" y="361"/>
                    </a:cubicBezTo>
                    <a:cubicBezTo>
                      <a:pt x="100" y="373"/>
                      <a:pt x="100" y="373"/>
                      <a:pt x="100" y="373"/>
                    </a:cubicBezTo>
                    <a:cubicBezTo>
                      <a:pt x="58" y="336"/>
                      <a:pt x="58" y="336"/>
                      <a:pt x="58" y="336"/>
                    </a:cubicBezTo>
                    <a:cubicBezTo>
                      <a:pt x="62" y="325"/>
                      <a:pt x="62" y="325"/>
                      <a:pt x="62" y="325"/>
                    </a:cubicBezTo>
                    <a:cubicBezTo>
                      <a:pt x="118" y="318"/>
                      <a:pt x="118" y="318"/>
                      <a:pt x="118" y="318"/>
                    </a:cubicBezTo>
                    <a:lnTo>
                      <a:pt x="114" y="330"/>
                    </a:lnTo>
                    <a:close/>
                    <a:moveTo>
                      <a:pt x="252" y="762"/>
                    </a:moveTo>
                    <a:cubicBezTo>
                      <a:pt x="251" y="763"/>
                      <a:pt x="251" y="764"/>
                      <a:pt x="250" y="764"/>
                    </a:cubicBezTo>
                    <a:cubicBezTo>
                      <a:pt x="248" y="766"/>
                      <a:pt x="238" y="764"/>
                      <a:pt x="237" y="764"/>
                    </a:cubicBezTo>
                    <a:cubicBezTo>
                      <a:pt x="233" y="764"/>
                      <a:pt x="231" y="764"/>
                      <a:pt x="230" y="766"/>
                    </a:cubicBezTo>
                    <a:cubicBezTo>
                      <a:pt x="231" y="767"/>
                      <a:pt x="230" y="770"/>
                      <a:pt x="228" y="770"/>
                    </a:cubicBezTo>
                    <a:cubicBezTo>
                      <a:pt x="226" y="770"/>
                      <a:pt x="222" y="768"/>
                      <a:pt x="218" y="768"/>
                    </a:cubicBezTo>
                    <a:cubicBezTo>
                      <a:pt x="217" y="768"/>
                      <a:pt x="216" y="768"/>
                      <a:pt x="215" y="768"/>
                    </a:cubicBezTo>
                    <a:cubicBezTo>
                      <a:pt x="205" y="781"/>
                      <a:pt x="196" y="792"/>
                      <a:pt x="185" y="805"/>
                    </a:cubicBezTo>
                    <a:cubicBezTo>
                      <a:pt x="184" y="804"/>
                      <a:pt x="183" y="805"/>
                      <a:pt x="182" y="805"/>
                    </a:cubicBezTo>
                    <a:cubicBezTo>
                      <a:pt x="191" y="793"/>
                      <a:pt x="199" y="779"/>
                      <a:pt x="208" y="766"/>
                    </a:cubicBezTo>
                    <a:cubicBezTo>
                      <a:pt x="208" y="765"/>
                      <a:pt x="207" y="764"/>
                      <a:pt x="207" y="763"/>
                    </a:cubicBezTo>
                    <a:cubicBezTo>
                      <a:pt x="207" y="761"/>
                      <a:pt x="209" y="758"/>
                      <a:pt x="211" y="758"/>
                    </a:cubicBezTo>
                    <a:cubicBezTo>
                      <a:pt x="211" y="758"/>
                      <a:pt x="212" y="758"/>
                      <a:pt x="213" y="758"/>
                    </a:cubicBezTo>
                    <a:cubicBezTo>
                      <a:pt x="218" y="750"/>
                      <a:pt x="218" y="750"/>
                      <a:pt x="220" y="748"/>
                    </a:cubicBezTo>
                    <a:cubicBezTo>
                      <a:pt x="219" y="746"/>
                      <a:pt x="210" y="743"/>
                      <a:pt x="212" y="741"/>
                    </a:cubicBezTo>
                    <a:cubicBezTo>
                      <a:pt x="213" y="741"/>
                      <a:pt x="216" y="741"/>
                      <a:pt x="217" y="741"/>
                    </a:cubicBezTo>
                    <a:cubicBezTo>
                      <a:pt x="219" y="742"/>
                      <a:pt x="221" y="742"/>
                      <a:pt x="223" y="743"/>
                    </a:cubicBezTo>
                    <a:cubicBezTo>
                      <a:pt x="226" y="739"/>
                      <a:pt x="228" y="736"/>
                      <a:pt x="230" y="731"/>
                    </a:cubicBezTo>
                    <a:cubicBezTo>
                      <a:pt x="230" y="730"/>
                      <a:pt x="233" y="726"/>
                      <a:pt x="232" y="726"/>
                    </a:cubicBezTo>
                    <a:cubicBezTo>
                      <a:pt x="232" y="725"/>
                      <a:pt x="232" y="724"/>
                      <a:pt x="232" y="723"/>
                    </a:cubicBezTo>
                    <a:cubicBezTo>
                      <a:pt x="236" y="725"/>
                      <a:pt x="238" y="727"/>
                      <a:pt x="238" y="731"/>
                    </a:cubicBezTo>
                    <a:cubicBezTo>
                      <a:pt x="239" y="731"/>
                      <a:pt x="239" y="734"/>
                      <a:pt x="238" y="735"/>
                    </a:cubicBezTo>
                    <a:cubicBezTo>
                      <a:pt x="236" y="738"/>
                      <a:pt x="233" y="742"/>
                      <a:pt x="231" y="745"/>
                    </a:cubicBezTo>
                    <a:cubicBezTo>
                      <a:pt x="232" y="746"/>
                      <a:pt x="232" y="746"/>
                      <a:pt x="233" y="747"/>
                    </a:cubicBezTo>
                    <a:cubicBezTo>
                      <a:pt x="236" y="748"/>
                      <a:pt x="239" y="748"/>
                      <a:pt x="242" y="750"/>
                    </a:cubicBezTo>
                    <a:cubicBezTo>
                      <a:pt x="242" y="750"/>
                      <a:pt x="243" y="750"/>
                      <a:pt x="244" y="749"/>
                    </a:cubicBezTo>
                    <a:cubicBezTo>
                      <a:pt x="251" y="753"/>
                      <a:pt x="253" y="761"/>
                      <a:pt x="252" y="762"/>
                    </a:cubicBezTo>
                    <a:close/>
                    <a:moveTo>
                      <a:pt x="188" y="735"/>
                    </a:moveTo>
                    <a:cubicBezTo>
                      <a:pt x="191" y="738"/>
                      <a:pt x="194" y="740"/>
                      <a:pt x="195" y="742"/>
                    </a:cubicBezTo>
                    <a:cubicBezTo>
                      <a:pt x="196" y="743"/>
                      <a:pt x="200" y="748"/>
                      <a:pt x="202" y="755"/>
                    </a:cubicBezTo>
                    <a:cubicBezTo>
                      <a:pt x="203" y="757"/>
                      <a:pt x="204" y="758"/>
                      <a:pt x="203" y="761"/>
                    </a:cubicBezTo>
                    <a:cubicBezTo>
                      <a:pt x="199" y="758"/>
                      <a:pt x="199" y="757"/>
                      <a:pt x="197" y="752"/>
                    </a:cubicBezTo>
                    <a:cubicBezTo>
                      <a:pt x="197" y="750"/>
                      <a:pt x="196" y="748"/>
                      <a:pt x="193" y="744"/>
                    </a:cubicBezTo>
                    <a:cubicBezTo>
                      <a:pt x="192" y="742"/>
                      <a:pt x="188" y="738"/>
                      <a:pt x="188" y="735"/>
                    </a:cubicBezTo>
                    <a:close/>
                    <a:moveTo>
                      <a:pt x="261" y="821"/>
                    </a:moveTo>
                    <a:cubicBezTo>
                      <a:pt x="261" y="819"/>
                      <a:pt x="259" y="818"/>
                      <a:pt x="260" y="815"/>
                    </a:cubicBezTo>
                    <a:cubicBezTo>
                      <a:pt x="265" y="807"/>
                      <a:pt x="273" y="790"/>
                      <a:pt x="281" y="779"/>
                    </a:cubicBezTo>
                    <a:cubicBezTo>
                      <a:pt x="281" y="778"/>
                      <a:pt x="282" y="776"/>
                      <a:pt x="283" y="777"/>
                    </a:cubicBezTo>
                    <a:cubicBezTo>
                      <a:pt x="283" y="778"/>
                      <a:pt x="284" y="778"/>
                      <a:pt x="282" y="782"/>
                    </a:cubicBezTo>
                    <a:cubicBezTo>
                      <a:pt x="282" y="783"/>
                      <a:pt x="262" y="820"/>
                      <a:pt x="264" y="821"/>
                    </a:cubicBezTo>
                    <a:cubicBezTo>
                      <a:pt x="262" y="821"/>
                      <a:pt x="263" y="821"/>
                      <a:pt x="261" y="821"/>
                    </a:cubicBezTo>
                    <a:close/>
                    <a:moveTo>
                      <a:pt x="288" y="830"/>
                    </a:moveTo>
                    <a:cubicBezTo>
                      <a:pt x="288" y="830"/>
                      <a:pt x="287" y="830"/>
                      <a:pt x="287" y="830"/>
                    </a:cubicBezTo>
                    <a:cubicBezTo>
                      <a:pt x="285" y="830"/>
                      <a:pt x="283" y="829"/>
                      <a:pt x="281" y="828"/>
                    </a:cubicBezTo>
                    <a:cubicBezTo>
                      <a:pt x="280" y="826"/>
                      <a:pt x="275" y="818"/>
                      <a:pt x="275" y="816"/>
                    </a:cubicBezTo>
                    <a:cubicBezTo>
                      <a:pt x="275" y="816"/>
                      <a:pt x="275" y="816"/>
                      <a:pt x="276" y="816"/>
                    </a:cubicBezTo>
                    <a:cubicBezTo>
                      <a:pt x="277" y="822"/>
                      <a:pt x="286" y="820"/>
                      <a:pt x="293" y="818"/>
                    </a:cubicBezTo>
                    <a:cubicBezTo>
                      <a:pt x="299" y="816"/>
                      <a:pt x="304" y="813"/>
                      <a:pt x="305" y="812"/>
                    </a:cubicBezTo>
                    <a:cubicBezTo>
                      <a:pt x="304" y="811"/>
                      <a:pt x="305" y="811"/>
                      <a:pt x="303" y="809"/>
                    </a:cubicBezTo>
                    <a:cubicBezTo>
                      <a:pt x="303" y="810"/>
                      <a:pt x="300" y="811"/>
                      <a:pt x="296" y="812"/>
                    </a:cubicBezTo>
                    <a:cubicBezTo>
                      <a:pt x="288" y="814"/>
                      <a:pt x="274" y="816"/>
                      <a:pt x="273" y="815"/>
                    </a:cubicBezTo>
                    <a:cubicBezTo>
                      <a:pt x="269" y="814"/>
                      <a:pt x="270" y="813"/>
                      <a:pt x="272" y="809"/>
                    </a:cubicBezTo>
                    <a:cubicBezTo>
                      <a:pt x="279" y="807"/>
                      <a:pt x="290" y="805"/>
                      <a:pt x="296" y="802"/>
                    </a:cubicBezTo>
                    <a:cubicBezTo>
                      <a:pt x="297" y="802"/>
                      <a:pt x="298" y="801"/>
                      <a:pt x="297" y="799"/>
                    </a:cubicBezTo>
                    <a:cubicBezTo>
                      <a:pt x="294" y="801"/>
                      <a:pt x="286" y="801"/>
                      <a:pt x="283" y="801"/>
                    </a:cubicBezTo>
                    <a:cubicBezTo>
                      <a:pt x="280" y="798"/>
                      <a:pt x="282" y="795"/>
                      <a:pt x="284" y="792"/>
                    </a:cubicBezTo>
                    <a:cubicBezTo>
                      <a:pt x="284" y="792"/>
                      <a:pt x="284" y="792"/>
                      <a:pt x="284" y="792"/>
                    </a:cubicBezTo>
                    <a:cubicBezTo>
                      <a:pt x="286" y="794"/>
                      <a:pt x="293" y="793"/>
                      <a:pt x="295" y="791"/>
                    </a:cubicBezTo>
                    <a:cubicBezTo>
                      <a:pt x="294" y="789"/>
                      <a:pt x="291" y="784"/>
                      <a:pt x="293" y="785"/>
                    </a:cubicBezTo>
                    <a:cubicBezTo>
                      <a:pt x="295" y="786"/>
                      <a:pt x="295" y="787"/>
                      <a:pt x="297" y="788"/>
                    </a:cubicBezTo>
                    <a:cubicBezTo>
                      <a:pt x="298" y="788"/>
                      <a:pt x="298" y="787"/>
                      <a:pt x="298" y="787"/>
                    </a:cubicBezTo>
                    <a:cubicBezTo>
                      <a:pt x="296" y="786"/>
                      <a:pt x="295" y="785"/>
                      <a:pt x="294" y="785"/>
                    </a:cubicBezTo>
                    <a:cubicBezTo>
                      <a:pt x="295" y="782"/>
                      <a:pt x="297" y="782"/>
                      <a:pt x="299" y="783"/>
                    </a:cubicBezTo>
                    <a:cubicBezTo>
                      <a:pt x="301" y="784"/>
                      <a:pt x="307" y="790"/>
                      <a:pt x="308" y="790"/>
                    </a:cubicBezTo>
                    <a:cubicBezTo>
                      <a:pt x="308" y="790"/>
                      <a:pt x="308" y="790"/>
                      <a:pt x="308" y="790"/>
                    </a:cubicBezTo>
                    <a:cubicBezTo>
                      <a:pt x="309" y="791"/>
                      <a:pt x="309" y="792"/>
                      <a:pt x="310" y="793"/>
                    </a:cubicBezTo>
                    <a:cubicBezTo>
                      <a:pt x="309" y="797"/>
                      <a:pt x="307" y="798"/>
                      <a:pt x="305" y="798"/>
                    </a:cubicBezTo>
                    <a:cubicBezTo>
                      <a:pt x="305" y="802"/>
                      <a:pt x="305" y="806"/>
                      <a:pt x="308" y="811"/>
                    </a:cubicBezTo>
                    <a:cubicBezTo>
                      <a:pt x="310" y="810"/>
                      <a:pt x="312" y="809"/>
                      <a:pt x="313" y="808"/>
                    </a:cubicBezTo>
                    <a:cubicBezTo>
                      <a:pt x="315" y="810"/>
                      <a:pt x="316" y="811"/>
                      <a:pt x="316" y="814"/>
                    </a:cubicBezTo>
                    <a:cubicBezTo>
                      <a:pt x="314" y="818"/>
                      <a:pt x="309" y="817"/>
                      <a:pt x="309" y="819"/>
                    </a:cubicBezTo>
                    <a:cubicBezTo>
                      <a:pt x="307" y="824"/>
                      <a:pt x="308" y="831"/>
                      <a:pt x="307" y="835"/>
                    </a:cubicBezTo>
                    <a:cubicBezTo>
                      <a:pt x="306" y="835"/>
                      <a:pt x="305" y="835"/>
                      <a:pt x="305" y="835"/>
                    </a:cubicBezTo>
                    <a:cubicBezTo>
                      <a:pt x="304" y="831"/>
                      <a:pt x="304" y="824"/>
                      <a:pt x="305" y="821"/>
                    </a:cubicBezTo>
                    <a:cubicBezTo>
                      <a:pt x="302" y="821"/>
                      <a:pt x="299" y="823"/>
                      <a:pt x="294" y="824"/>
                    </a:cubicBezTo>
                    <a:cubicBezTo>
                      <a:pt x="294" y="825"/>
                      <a:pt x="294" y="824"/>
                      <a:pt x="294" y="825"/>
                    </a:cubicBezTo>
                    <a:cubicBezTo>
                      <a:pt x="296" y="826"/>
                      <a:pt x="297" y="827"/>
                      <a:pt x="297" y="828"/>
                    </a:cubicBezTo>
                    <a:cubicBezTo>
                      <a:pt x="297" y="829"/>
                      <a:pt x="296" y="831"/>
                      <a:pt x="295" y="831"/>
                    </a:cubicBezTo>
                    <a:cubicBezTo>
                      <a:pt x="294" y="831"/>
                      <a:pt x="293" y="830"/>
                      <a:pt x="290" y="829"/>
                    </a:cubicBezTo>
                    <a:cubicBezTo>
                      <a:pt x="289" y="829"/>
                      <a:pt x="289" y="829"/>
                      <a:pt x="288" y="830"/>
                    </a:cubicBezTo>
                    <a:close/>
                    <a:moveTo>
                      <a:pt x="316" y="787"/>
                    </a:moveTo>
                    <a:cubicBezTo>
                      <a:pt x="316" y="785"/>
                      <a:pt x="319" y="786"/>
                      <a:pt x="320" y="787"/>
                    </a:cubicBezTo>
                    <a:cubicBezTo>
                      <a:pt x="322" y="788"/>
                      <a:pt x="324" y="789"/>
                      <a:pt x="326" y="794"/>
                    </a:cubicBezTo>
                    <a:cubicBezTo>
                      <a:pt x="325" y="796"/>
                      <a:pt x="325" y="797"/>
                      <a:pt x="324" y="798"/>
                    </a:cubicBezTo>
                    <a:cubicBezTo>
                      <a:pt x="323" y="799"/>
                      <a:pt x="318" y="798"/>
                      <a:pt x="318" y="795"/>
                    </a:cubicBezTo>
                    <a:cubicBezTo>
                      <a:pt x="317" y="793"/>
                      <a:pt x="316" y="788"/>
                      <a:pt x="316" y="787"/>
                    </a:cubicBezTo>
                    <a:close/>
                    <a:moveTo>
                      <a:pt x="340" y="802"/>
                    </a:moveTo>
                    <a:cubicBezTo>
                      <a:pt x="333" y="803"/>
                      <a:pt x="318" y="845"/>
                      <a:pt x="312" y="854"/>
                    </a:cubicBezTo>
                    <a:cubicBezTo>
                      <a:pt x="307" y="861"/>
                      <a:pt x="305" y="861"/>
                      <a:pt x="302" y="858"/>
                    </a:cubicBezTo>
                    <a:cubicBezTo>
                      <a:pt x="298" y="854"/>
                      <a:pt x="293" y="836"/>
                      <a:pt x="294" y="832"/>
                    </a:cubicBezTo>
                    <a:cubicBezTo>
                      <a:pt x="295" y="833"/>
                      <a:pt x="296" y="836"/>
                      <a:pt x="297" y="837"/>
                    </a:cubicBezTo>
                    <a:cubicBezTo>
                      <a:pt x="297" y="836"/>
                      <a:pt x="297" y="836"/>
                      <a:pt x="297" y="835"/>
                    </a:cubicBezTo>
                    <a:cubicBezTo>
                      <a:pt x="298" y="838"/>
                      <a:pt x="302" y="846"/>
                      <a:pt x="303" y="847"/>
                    </a:cubicBezTo>
                    <a:cubicBezTo>
                      <a:pt x="306" y="849"/>
                      <a:pt x="307" y="845"/>
                      <a:pt x="309" y="843"/>
                    </a:cubicBezTo>
                    <a:cubicBezTo>
                      <a:pt x="313" y="834"/>
                      <a:pt x="324" y="807"/>
                      <a:pt x="329" y="799"/>
                    </a:cubicBezTo>
                    <a:cubicBezTo>
                      <a:pt x="331" y="794"/>
                      <a:pt x="334" y="789"/>
                      <a:pt x="330" y="786"/>
                    </a:cubicBezTo>
                    <a:cubicBezTo>
                      <a:pt x="319" y="780"/>
                      <a:pt x="305" y="785"/>
                      <a:pt x="295" y="779"/>
                    </a:cubicBezTo>
                    <a:cubicBezTo>
                      <a:pt x="295" y="778"/>
                      <a:pt x="295" y="778"/>
                      <a:pt x="296" y="778"/>
                    </a:cubicBezTo>
                    <a:cubicBezTo>
                      <a:pt x="301" y="776"/>
                      <a:pt x="327" y="782"/>
                      <a:pt x="327" y="782"/>
                    </a:cubicBezTo>
                    <a:cubicBezTo>
                      <a:pt x="335" y="784"/>
                      <a:pt x="345" y="793"/>
                      <a:pt x="340" y="802"/>
                    </a:cubicBezTo>
                    <a:close/>
                    <a:moveTo>
                      <a:pt x="364" y="858"/>
                    </a:moveTo>
                    <a:cubicBezTo>
                      <a:pt x="364" y="858"/>
                      <a:pt x="362" y="859"/>
                      <a:pt x="362" y="860"/>
                    </a:cubicBezTo>
                    <a:cubicBezTo>
                      <a:pt x="362" y="860"/>
                      <a:pt x="361" y="861"/>
                      <a:pt x="360" y="861"/>
                    </a:cubicBezTo>
                    <a:cubicBezTo>
                      <a:pt x="360" y="861"/>
                      <a:pt x="357" y="862"/>
                      <a:pt x="355" y="861"/>
                    </a:cubicBezTo>
                    <a:cubicBezTo>
                      <a:pt x="355" y="861"/>
                      <a:pt x="354" y="860"/>
                      <a:pt x="353" y="860"/>
                    </a:cubicBezTo>
                    <a:cubicBezTo>
                      <a:pt x="353" y="860"/>
                      <a:pt x="351" y="859"/>
                      <a:pt x="350" y="859"/>
                    </a:cubicBezTo>
                    <a:cubicBezTo>
                      <a:pt x="350" y="859"/>
                      <a:pt x="349" y="859"/>
                      <a:pt x="351" y="858"/>
                    </a:cubicBezTo>
                    <a:cubicBezTo>
                      <a:pt x="351" y="858"/>
                      <a:pt x="351" y="858"/>
                      <a:pt x="353" y="858"/>
                    </a:cubicBezTo>
                    <a:cubicBezTo>
                      <a:pt x="353" y="858"/>
                      <a:pt x="353" y="858"/>
                      <a:pt x="354" y="857"/>
                    </a:cubicBezTo>
                    <a:cubicBezTo>
                      <a:pt x="354" y="857"/>
                      <a:pt x="354" y="857"/>
                      <a:pt x="354" y="857"/>
                    </a:cubicBezTo>
                    <a:cubicBezTo>
                      <a:pt x="354" y="857"/>
                      <a:pt x="355" y="858"/>
                      <a:pt x="356" y="856"/>
                    </a:cubicBezTo>
                    <a:cubicBezTo>
                      <a:pt x="356" y="856"/>
                      <a:pt x="356" y="855"/>
                      <a:pt x="357" y="855"/>
                    </a:cubicBezTo>
                    <a:cubicBezTo>
                      <a:pt x="357" y="855"/>
                      <a:pt x="361" y="853"/>
                      <a:pt x="370" y="848"/>
                    </a:cubicBezTo>
                    <a:cubicBezTo>
                      <a:pt x="370" y="848"/>
                      <a:pt x="378" y="843"/>
                      <a:pt x="384" y="837"/>
                    </a:cubicBezTo>
                    <a:cubicBezTo>
                      <a:pt x="384" y="837"/>
                      <a:pt x="388" y="834"/>
                      <a:pt x="392" y="831"/>
                    </a:cubicBezTo>
                    <a:cubicBezTo>
                      <a:pt x="392" y="831"/>
                      <a:pt x="405" y="820"/>
                      <a:pt x="408" y="817"/>
                    </a:cubicBezTo>
                    <a:cubicBezTo>
                      <a:pt x="408" y="817"/>
                      <a:pt x="398" y="813"/>
                      <a:pt x="400" y="808"/>
                    </a:cubicBezTo>
                    <a:cubicBezTo>
                      <a:pt x="400" y="808"/>
                      <a:pt x="400" y="806"/>
                      <a:pt x="401" y="808"/>
                    </a:cubicBezTo>
                    <a:cubicBezTo>
                      <a:pt x="401" y="808"/>
                      <a:pt x="405" y="812"/>
                      <a:pt x="412" y="810"/>
                    </a:cubicBezTo>
                    <a:cubicBezTo>
                      <a:pt x="412" y="810"/>
                      <a:pt x="416" y="810"/>
                      <a:pt x="420" y="807"/>
                    </a:cubicBezTo>
                    <a:cubicBezTo>
                      <a:pt x="420" y="807"/>
                      <a:pt x="424" y="807"/>
                      <a:pt x="426" y="815"/>
                    </a:cubicBezTo>
                    <a:cubicBezTo>
                      <a:pt x="426" y="815"/>
                      <a:pt x="427" y="819"/>
                      <a:pt x="424" y="818"/>
                    </a:cubicBezTo>
                    <a:cubicBezTo>
                      <a:pt x="424" y="818"/>
                      <a:pt x="421" y="818"/>
                      <a:pt x="419" y="819"/>
                    </a:cubicBezTo>
                    <a:cubicBezTo>
                      <a:pt x="418" y="819"/>
                      <a:pt x="417" y="819"/>
                      <a:pt x="416" y="820"/>
                    </a:cubicBezTo>
                    <a:cubicBezTo>
                      <a:pt x="416" y="820"/>
                      <a:pt x="409" y="826"/>
                      <a:pt x="396" y="835"/>
                    </a:cubicBezTo>
                    <a:cubicBezTo>
                      <a:pt x="396" y="835"/>
                      <a:pt x="390" y="839"/>
                      <a:pt x="380" y="848"/>
                    </a:cubicBezTo>
                    <a:cubicBezTo>
                      <a:pt x="380" y="848"/>
                      <a:pt x="373" y="855"/>
                      <a:pt x="364" y="858"/>
                    </a:cubicBezTo>
                    <a:close/>
                    <a:moveTo>
                      <a:pt x="429" y="859"/>
                    </a:moveTo>
                    <a:cubicBezTo>
                      <a:pt x="429" y="859"/>
                      <a:pt x="429" y="860"/>
                      <a:pt x="429" y="861"/>
                    </a:cubicBezTo>
                    <a:cubicBezTo>
                      <a:pt x="429" y="861"/>
                      <a:pt x="429" y="863"/>
                      <a:pt x="427" y="862"/>
                    </a:cubicBezTo>
                    <a:cubicBezTo>
                      <a:pt x="427" y="862"/>
                      <a:pt x="420" y="864"/>
                      <a:pt x="418" y="866"/>
                    </a:cubicBezTo>
                    <a:cubicBezTo>
                      <a:pt x="418" y="866"/>
                      <a:pt x="415" y="870"/>
                      <a:pt x="415" y="872"/>
                    </a:cubicBezTo>
                    <a:cubicBezTo>
                      <a:pt x="415" y="872"/>
                      <a:pt x="415" y="875"/>
                      <a:pt x="412" y="875"/>
                    </a:cubicBezTo>
                    <a:cubicBezTo>
                      <a:pt x="412" y="875"/>
                      <a:pt x="411" y="876"/>
                      <a:pt x="409" y="875"/>
                    </a:cubicBezTo>
                    <a:cubicBezTo>
                      <a:pt x="409" y="875"/>
                      <a:pt x="406" y="873"/>
                      <a:pt x="403" y="876"/>
                    </a:cubicBezTo>
                    <a:cubicBezTo>
                      <a:pt x="403" y="876"/>
                      <a:pt x="403" y="877"/>
                      <a:pt x="402" y="875"/>
                    </a:cubicBezTo>
                    <a:cubicBezTo>
                      <a:pt x="402" y="875"/>
                      <a:pt x="402" y="874"/>
                      <a:pt x="400" y="874"/>
                    </a:cubicBezTo>
                    <a:cubicBezTo>
                      <a:pt x="400" y="874"/>
                      <a:pt x="400" y="873"/>
                      <a:pt x="400" y="872"/>
                    </a:cubicBezTo>
                    <a:cubicBezTo>
                      <a:pt x="400" y="872"/>
                      <a:pt x="400" y="870"/>
                      <a:pt x="398" y="869"/>
                    </a:cubicBezTo>
                    <a:cubicBezTo>
                      <a:pt x="398" y="869"/>
                      <a:pt x="397" y="869"/>
                      <a:pt x="396" y="867"/>
                    </a:cubicBezTo>
                    <a:cubicBezTo>
                      <a:pt x="396" y="867"/>
                      <a:pt x="395" y="861"/>
                      <a:pt x="394" y="858"/>
                    </a:cubicBezTo>
                    <a:cubicBezTo>
                      <a:pt x="394" y="858"/>
                      <a:pt x="393" y="855"/>
                      <a:pt x="390" y="854"/>
                    </a:cubicBezTo>
                    <a:cubicBezTo>
                      <a:pt x="390" y="854"/>
                      <a:pt x="386" y="848"/>
                      <a:pt x="388" y="848"/>
                    </a:cubicBezTo>
                    <a:cubicBezTo>
                      <a:pt x="388" y="848"/>
                      <a:pt x="393" y="848"/>
                      <a:pt x="395" y="854"/>
                    </a:cubicBezTo>
                    <a:cubicBezTo>
                      <a:pt x="395" y="854"/>
                      <a:pt x="395" y="856"/>
                      <a:pt x="396" y="858"/>
                    </a:cubicBezTo>
                    <a:cubicBezTo>
                      <a:pt x="396" y="858"/>
                      <a:pt x="396" y="860"/>
                      <a:pt x="399" y="866"/>
                    </a:cubicBezTo>
                    <a:cubicBezTo>
                      <a:pt x="399" y="866"/>
                      <a:pt x="399" y="867"/>
                      <a:pt x="400" y="865"/>
                    </a:cubicBezTo>
                    <a:cubicBezTo>
                      <a:pt x="401" y="863"/>
                      <a:pt x="401" y="863"/>
                      <a:pt x="401" y="863"/>
                    </a:cubicBezTo>
                    <a:cubicBezTo>
                      <a:pt x="401" y="863"/>
                      <a:pt x="402" y="861"/>
                      <a:pt x="403" y="862"/>
                    </a:cubicBezTo>
                    <a:cubicBezTo>
                      <a:pt x="403" y="862"/>
                      <a:pt x="404" y="863"/>
                      <a:pt x="404" y="862"/>
                    </a:cubicBezTo>
                    <a:cubicBezTo>
                      <a:pt x="404" y="862"/>
                      <a:pt x="407" y="861"/>
                      <a:pt x="409" y="858"/>
                    </a:cubicBezTo>
                    <a:cubicBezTo>
                      <a:pt x="409" y="858"/>
                      <a:pt x="412" y="856"/>
                      <a:pt x="411" y="855"/>
                    </a:cubicBezTo>
                    <a:cubicBezTo>
                      <a:pt x="411" y="855"/>
                      <a:pt x="408" y="852"/>
                      <a:pt x="407" y="850"/>
                    </a:cubicBezTo>
                    <a:cubicBezTo>
                      <a:pt x="407" y="850"/>
                      <a:pt x="405" y="849"/>
                      <a:pt x="406" y="848"/>
                    </a:cubicBezTo>
                    <a:cubicBezTo>
                      <a:pt x="406" y="848"/>
                      <a:pt x="407" y="848"/>
                      <a:pt x="410" y="849"/>
                    </a:cubicBezTo>
                    <a:cubicBezTo>
                      <a:pt x="410" y="849"/>
                      <a:pt x="416" y="850"/>
                      <a:pt x="418" y="848"/>
                    </a:cubicBezTo>
                    <a:cubicBezTo>
                      <a:pt x="418" y="848"/>
                      <a:pt x="419" y="846"/>
                      <a:pt x="420" y="847"/>
                    </a:cubicBezTo>
                    <a:cubicBezTo>
                      <a:pt x="420" y="847"/>
                      <a:pt x="423" y="850"/>
                      <a:pt x="424" y="850"/>
                    </a:cubicBezTo>
                    <a:cubicBezTo>
                      <a:pt x="424" y="850"/>
                      <a:pt x="430" y="852"/>
                      <a:pt x="429" y="859"/>
                    </a:cubicBezTo>
                    <a:close/>
                    <a:moveTo>
                      <a:pt x="485" y="876"/>
                    </a:moveTo>
                    <a:cubicBezTo>
                      <a:pt x="485" y="876"/>
                      <a:pt x="484" y="878"/>
                      <a:pt x="482" y="877"/>
                    </a:cubicBezTo>
                    <a:cubicBezTo>
                      <a:pt x="482" y="877"/>
                      <a:pt x="476" y="874"/>
                      <a:pt x="474" y="867"/>
                    </a:cubicBezTo>
                    <a:cubicBezTo>
                      <a:pt x="474" y="867"/>
                      <a:pt x="472" y="857"/>
                      <a:pt x="472" y="856"/>
                    </a:cubicBezTo>
                    <a:cubicBezTo>
                      <a:pt x="472" y="856"/>
                      <a:pt x="473" y="856"/>
                      <a:pt x="472" y="855"/>
                    </a:cubicBezTo>
                    <a:cubicBezTo>
                      <a:pt x="472" y="849"/>
                      <a:pt x="472" y="849"/>
                      <a:pt x="472" y="849"/>
                    </a:cubicBezTo>
                    <a:cubicBezTo>
                      <a:pt x="472" y="849"/>
                      <a:pt x="472" y="848"/>
                      <a:pt x="472" y="847"/>
                    </a:cubicBezTo>
                    <a:cubicBezTo>
                      <a:pt x="472" y="847"/>
                      <a:pt x="472" y="846"/>
                      <a:pt x="472" y="846"/>
                    </a:cubicBezTo>
                    <a:cubicBezTo>
                      <a:pt x="472" y="846"/>
                      <a:pt x="472" y="845"/>
                      <a:pt x="472" y="845"/>
                    </a:cubicBezTo>
                    <a:cubicBezTo>
                      <a:pt x="472" y="845"/>
                      <a:pt x="472" y="842"/>
                      <a:pt x="474" y="844"/>
                    </a:cubicBezTo>
                    <a:cubicBezTo>
                      <a:pt x="474" y="844"/>
                      <a:pt x="475" y="845"/>
                      <a:pt x="474" y="846"/>
                    </a:cubicBezTo>
                    <a:cubicBezTo>
                      <a:pt x="474" y="846"/>
                      <a:pt x="473" y="848"/>
                      <a:pt x="477" y="855"/>
                    </a:cubicBezTo>
                    <a:cubicBezTo>
                      <a:pt x="477" y="855"/>
                      <a:pt x="477" y="856"/>
                      <a:pt x="478" y="857"/>
                    </a:cubicBezTo>
                    <a:cubicBezTo>
                      <a:pt x="478" y="857"/>
                      <a:pt x="480" y="857"/>
                      <a:pt x="480" y="860"/>
                    </a:cubicBezTo>
                    <a:cubicBezTo>
                      <a:pt x="480" y="860"/>
                      <a:pt x="480" y="862"/>
                      <a:pt x="480" y="862"/>
                    </a:cubicBezTo>
                    <a:cubicBezTo>
                      <a:pt x="480" y="862"/>
                      <a:pt x="480" y="864"/>
                      <a:pt x="481" y="863"/>
                    </a:cubicBezTo>
                    <a:cubicBezTo>
                      <a:pt x="481" y="863"/>
                      <a:pt x="482" y="863"/>
                      <a:pt x="482" y="864"/>
                    </a:cubicBezTo>
                    <a:cubicBezTo>
                      <a:pt x="482" y="864"/>
                      <a:pt x="482" y="868"/>
                      <a:pt x="483" y="869"/>
                    </a:cubicBezTo>
                    <a:cubicBezTo>
                      <a:pt x="483" y="869"/>
                      <a:pt x="483" y="870"/>
                      <a:pt x="483" y="870"/>
                    </a:cubicBezTo>
                    <a:cubicBezTo>
                      <a:pt x="483" y="870"/>
                      <a:pt x="483" y="871"/>
                      <a:pt x="484" y="871"/>
                    </a:cubicBezTo>
                    <a:cubicBezTo>
                      <a:pt x="484" y="871"/>
                      <a:pt x="484" y="871"/>
                      <a:pt x="484" y="872"/>
                    </a:cubicBezTo>
                    <a:cubicBezTo>
                      <a:pt x="484" y="872"/>
                      <a:pt x="485" y="876"/>
                      <a:pt x="485" y="876"/>
                    </a:cubicBezTo>
                    <a:close/>
                    <a:moveTo>
                      <a:pt x="482" y="834"/>
                    </a:moveTo>
                    <a:cubicBezTo>
                      <a:pt x="482" y="834"/>
                      <a:pt x="480" y="833"/>
                      <a:pt x="480" y="833"/>
                    </a:cubicBezTo>
                    <a:cubicBezTo>
                      <a:pt x="480" y="833"/>
                      <a:pt x="479" y="833"/>
                      <a:pt x="477" y="833"/>
                    </a:cubicBezTo>
                    <a:cubicBezTo>
                      <a:pt x="477" y="833"/>
                      <a:pt x="476" y="833"/>
                      <a:pt x="476" y="832"/>
                    </a:cubicBezTo>
                    <a:cubicBezTo>
                      <a:pt x="476" y="832"/>
                      <a:pt x="479" y="827"/>
                      <a:pt x="478" y="823"/>
                    </a:cubicBezTo>
                    <a:cubicBezTo>
                      <a:pt x="478" y="823"/>
                      <a:pt x="477" y="822"/>
                      <a:pt x="478" y="821"/>
                    </a:cubicBezTo>
                    <a:cubicBezTo>
                      <a:pt x="478" y="821"/>
                      <a:pt x="479" y="820"/>
                      <a:pt x="480" y="821"/>
                    </a:cubicBezTo>
                    <a:cubicBezTo>
                      <a:pt x="480" y="821"/>
                      <a:pt x="484" y="829"/>
                      <a:pt x="485" y="832"/>
                    </a:cubicBezTo>
                    <a:cubicBezTo>
                      <a:pt x="485" y="832"/>
                      <a:pt x="485" y="835"/>
                      <a:pt x="482" y="834"/>
                    </a:cubicBezTo>
                    <a:close/>
                    <a:moveTo>
                      <a:pt x="540" y="839"/>
                    </a:moveTo>
                    <a:cubicBezTo>
                      <a:pt x="540" y="839"/>
                      <a:pt x="538" y="842"/>
                      <a:pt x="536" y="843"/>
                    </a:cubicBezTo>
                    <a:cubicBezTo>
                      <a:pt x="536" y="843"/>
                      <a:pt x="535" y="844"/>
                      <a:pt x="535" y="846"/>
                    </a:cubicBezTo>
                    <a:cubicBezTo>
                      <a:pt x="535" y="846"/>
                      <a:pt x="532" y="852"/>
                      <a:pt x="530" y="853"/>
                    </a:cubicBezTo>
                    <a:cubicBezTo>
                      <a:pt x="530" y="853"/>
                      <a:pt x="527" y="855"/>
                      <a:pt x="528" y="858"/>
                    </a:cubicBezTo>
                    <a:cubicBezTo>
                      <a:pt x="528" y="858"/>
                      <a:pt x="532" y="860"/>
                      <a:pt x="531" y="864"/>
                    </a:cubicBezTo>
                    <a:cubicBezTo>
                      <a:pt x="531" y="864"/>
                      <a:pt x="532" y="866"/>
                      <a:pt x="530" y="866"/>
                    </a:cubicBezTo>
                    <a:cubicBezTo>
                      <a:pt x="530" y="866"/>
                      <a:pt x="529" y="866"/>
                      <a:pt x="528" y="866"/>
                    </a:cubicBezTo>
                    <a:cubicBezTo>
                      <a:pt x="528" y="866"/>
                      <a:pt x="527" y="867"/>
                      <a:pt x="527" y="867"/>
                    </a:cubicBezTo>
                    <a:cubicBezTo>
                      <a:pt x="527" y="867"/>
                      <a:pt x="524" y="868"/>
                      <a:pt x="521" y="868"/>
                    </a:cubicBezTo>
                    <a:cubicBezTo>
                      <a:pt x="521" y="868"/>
                      <a:pt x="519" y="868"/>
                      <a:pt x="517" y="868"/>
                    </a:cubicBezTo>
                    <a:cubicBezTo>
                      <a:pt x="517" y="868"/>
                      <a:pt x="516" y="867"/>
                      <a:pt x="516" y="868"/>
                    </a:cubicBezTo>
                    <a:cubicBezTo>
                      <a:pt x="516" y="868"/>
                      <a:pt x="511" y="873"/>
                      <a:pt x="506" y="869"/>
                    </a:cubicBezTo>
                    <a:cubicBezTo>
                      <a:pt x="506" y="869"/>
                      <a:pt x="505" y="868"/>
                      <a:pt x="504" y="868"/>
                    </a:cubicBezTo>
                    <a:cubicBezTo>
                      <a:pt x="503" y="867"/>
                      <a:pt x="502" y="866"/>
                      <a:pt x="501" y="866"/>
                    </a:cubicBezTo>
                    <a:cubicBezTo>
                      <a:pt x="501" y="866"/>
                      <a:pt x="496" y="862"/>
                      <a:pt x="493" y="861"/>
                    </a:cubicBezTo>
                    <a:cubicBezTo>
                      <a:pt x="493" y="861"/>
                      <a:pt x="490" y="858"/>
                      <a:pt x="489" y="856"/>
                    </a:cubicBezTo>
                    <a:cubicBezTo>
                      <a:pt x="489" y="856"/>
                      <a:pt x="488" y="853"/>
                      <a:pt x="487" y="853"/>
                    </a:cubicBezTo>
                    <a:cubicBezTo>
                      <a:pt x="487" y="853"/>
                      <a:pt x="485" y="853"/>
                      <a:pt x="485" y="852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49"/>
                      <a:pt x="487" y="846"/>
                    </a:cubicBezTo>
                    <a:cubicBezTo>
                      <a:pt x="487" y="846"/>
                      <a:pt x="489" y="844"/>
                      <a:pt x="490" y="843"/>
                    </a:cubicBezTo>
                    <a:cubicBezTo>
                      <a:pt x="490" y="843"/>
                      <a:pt x="494" y="839"/>
                      <a:pt x="497" y="838"/>
                    </a:cubicBezTo>
                    <a:cubicBezTo>
                      <a:pt x="497" y="838"/>
                      <a:pt x="498" y="836"/>
                      <a:pt x="499" y="835"/>
                    </a:cubicBezTo>
                    <a:cubicBezTo>
                      <a:pt x="500" y="834"/>
                      <a:pt x="501" y="833"/>
                      <a:pt x="502" y="833"/>
                    </a:cubicBezTo>
                    <a:cubicBezTo>
                      <a:pt x="502" y="833"/>
                      <a:pt x="503" y="831"/>
                      <a:pt x="505" y="830"/>
                    </a:cubicBezTo>
                    <a:cubicBezTo>
                      <a:pt x="505" y="830"/>
                      <a:pt x="509" y="829"/>
                      <a:pt x="509" y="828"/>
                    </a:cubicBezTo>
                    <a:cubicBezTo>
                      <a:pt x="509" y="828"/>
                      <a:pt x="508" y="825"/>
                      <a:pt x="508" y="824"/>
                    </a:cubicBezTo>
                    <a:cubicBezTo>
                      <a:pt x="506" y="809"/>
                      <a:pt x="506" y="809"/>
                      <a:pt x="506" y="809"/>
                    </a:cubicBezTo>
                    <a:cubicBezTo>
                      <a:pt x="506" y="809"/>
                      <a:pt x="506" y="808"/>
                      <a:pt x="507" y="809"/>
                    </a:cubicBezTo>
                    <a:cubicBezTo>
                      <a:pt x="507" y="809"/>
                      <a:pt x="508" y="809"/>
                      <a:pt x="510" y="809"/>
                    </a:cubicBezTo>
                    <a:cubicBezTo>
                      <a:pt x="510" y="809"/>
                      <a:pt x="511" y="809"/>
                      <a:pt x="512" y="812"/>
                    </a:cubicBezTo>
                    <a:cubicBezTo>
                      <a:pt x="512" y="812"/>
                      <a:pt x="514" y="816"/>
                      <a:pt x="515" y="820"/>
                    </a:cubicBezTo>
                    <a:cubicBezTo>
                      <a:pt x="515" y="820"/>
                      <a:pt x="516" y="826"/>
                      <a:pt x="516" y="827"/>
                    </a:cubicBezTo>
                    <a:cubicBezTo>
                      <a:pt x="516" y="827"/>
                      <a:pt x="515" y="828"/>
                      <a:pt x="517" y="828"/>
                    </a:cubicBezTo>
                    <a:cubicBezTo>
                      <a:pt x="517" y="828"/>
                      <a:pt x="520" y="828"/>
                      <a:pt x="522" y="829"/>
                    </a:cubicBezTo>
                    <a:cubicBezTo>
                      <a:pt x="526" y="829"/>
                      <a:pt x="531" y="829"/>
                      <a:pt x="532" y="829"/>
                    </a:cubicBezTo>
                    <a:cubicBezTo>
                      <a:pt x="532" y="829"/>
                      <a:pt x="537" y="830"/>
                      <a:pt x="540" y="835"/>
                    </a:cubicBezTo>
                    <a:cubicBezTo>
                      <a:pt x="540" y="835"/>
                      <a:pt x="541" y="835"/>
                      <a:pt x="540" y="839"/>
                    </a:cubicBezTo>
                    <a:close/>
                    <a:moveTo>
                      <a:pt x="604" y="809"/>
                    </a:moveTo>
                    <a:cubicBezTo>
                      <a:pt x="604" y="809"/>
                      <a:pt x="603" y="810"/>
                      <a:pt x="603" y="811"/>
                    </a:cubicBezTo>
                    <a:cubicBezTo>
                      <a:pt x="603" y="811"/>
                      <a:pt x="602" y="815"/>
                      <a:pt x="602" y="816"/>
                    </a:cubicBezTo>
                    <a:cubicBezTo>
                      <a:pt x="602" y="816"/>
                      <a:pt x="602" y="819"/>
                      <a:pt x="601" y="821"/>
                    </a:cubicBezTo>
                    <a:cubicBezTo>
                      <a:pt x="601" y="821"/>
                      <a:pt x="597" y="826"/>
                      <a:pt x="601" y="831"/>
                    </a:cubicBezTo>
                    <a:cubicBezTo>
                      <a:pt x="601" y="831"/>
                      <a:pt x="604" y="834"/>
                      <a:pt x="601" y="837"/>
                    </a:cubicBezTo>
                    <a:cubicBezTo>
                      <a:pt x="601" y="837"/>
                      <a:pt x="599" y="837"/>
                      <a:pt x="598" y="840"/>
                    </a:cubicBezTo>
                    <a:cubicBezTo>
                      <a:pt x="598" y="840"/>
                      <a:pt x="598" y="842"/>
                      <a:pt x="598" y="842"/>
                    </a:cubicBezTo>
                    <a:cubicBezTo>
                      <a:pt x="598" y="842"/>
                      <a:pt x="598" y="844"/>
                      <a:pt x="598" y="845"/>
                    </a:cubicBezTo>
                    <a:cubicBezTo>
                      <a:pt x="598" y="845"/>
                      <a:pt x="597" y="847"/>
                      <a:pt x="595" y="848"/>
                    </a:cubicBezTo>
                    <a:cubicBezTo>
                      <a:pt x="595" y="848"/>
                      <a:pt x="592" y="850"/>
                      <a:pt x="592" y="851"/>
                    </a:cubicBezTo>
                    <a:cubicBezTo>
                      <a:pt x="592" y="851"/>
                      <a:pt x="590" y="853"/>
                      <a:pt x="590" y="853"/>
                    </a:cubicBezTo>
                    <a:cubicBezTo>
                      <a:pt x="590" y="853"/>
                      <a:pt x="589" y="853"/>
                      <a:pt x="589" y="854"/>
                    </a:cubicBezTo>
                    <a:cubicBezTo>
                      <a:pt x="589" y="854"/>
                      <a:pt x="588" y="856"/>
                      <a:pt x="585" y="857"/>
                    </a:cubicBezTo>
                    <a:cubicBezTo>
                      <a:pt x="585" y="857"/>
                      <a:pt x="585" y="851"/>
                      <a:pt x="585" y="848"/>
                    </a:cubicBezTo>
                    <a:cubicBezTo>
                      <a:pt x="585" y="848"/>
                      <a:pt x="585" y="845"/>
                      <a:pt x="586" y="843"/>
                    </a:cubicBezTo>
                    <a:cubicBezTo>
                      <a:pt x="586" y="843"/>
                      <a:pt x="585" y="840"/>
                      <a:pt x="587" y="840"/>
                    </a:cubicBezTo>
                    <a:cubicBezTo>
                      <a:pt x="587" y="840"/>
                      <a:pt x="588" y="841"/>
                      <a:pt x="588" y="840"/>
                    </a:cubicBezTo>
                    <a:cubicBezTo>
                      <a:pt x="588" y="840"/>
                      <a:pt x="589" y="836"/>
                      <a:pt x="589" y="836"/>
                    </a:cubicBezTo>
                    <a:cubicBezTo>
                      <a:pt x="589" y="836"/>
                      <a:pt x="588" y="835"/>
                      <a:pt x="587" y="835"/>
                    </a:cubicBezTo>
                    <a:cubicBezTo>
                      <a:pt x="587" y="835"/>
                      <a:pt x="586" y="834"/>
                      <a:pt x="587" y="832"/>
                    </a:cubicBezTo>
                    <a:cubicBezTo>
                      <a:pt x="587" y="832"/>
                      <a:pt x="587" y="832"/>
                      <a:pt x="585" y="831"/>
                    </a:cubicBezTo>
                    <a:cubicBezTo>
                      <a:pt x="585" y="831"/>
                      <a:pt x="583" y="830"/>
                      <a:pt x="583" y="831"/>
                    </a:cubicBezTo>
                    <a:cubicBezTo>
                      <a:pt x="583" y="831"/>
                      <a:pt x="583" y="832"/>
                      <a:pt x="581" y="831"/>
                    </a:cubicBezTo>
                    <a:cubicBezTo>
                      <a:pt x="581" y="831"/>
                      <a:pt x="572" y="829"/>
                      <a:pt x="576" y="827"/>
                    </a:cubicBezTo>
                    <a:cubicBezTo>
                      <a:pt x="576" y="827"/>
                      <a:pt x="581" y="827"/>
                      <a:pt x="584" y="823"/>
                    </a:cubicBezTo>
                    <a:cubicBezTo>
                      <a:pt x="584" y="823"/>
                      <a:pt x="586" y="822"/>
                      <a:pt x="586" y="815"/>
                    </a:cubicBezTo>
                    <a:cubicBezTo>
                      <a:pt x="586" y="815"/>
                      <a:pt x="586" y="814"/>
                      <a:pt x="585" y="813"/>
                    </a:cubicBezTo>
                    <a:cubicBezTo>
                      <a:pt x="585" y="813"/>
                      <a:pt x="585" y="813"/>
                      <a:pt x="585" y="812"/>
                    </a:cubicBezTo>
                    <a:cubicBezTo>
                      <a:pt x="585" y="812"/>
                      <a:pt x="585" y="811"/>
                      <a:pt x="584" y="810"/>
                    </a:cubicBezTo>
                    <a:cubicBezTo>
                      <a:pt x="584" y="810"/>
                      <a:pt x="584" y="809"/>
                      <a:pt x="584" y="808"/>
                    </a:cubicBezTo>
                    <a:cubicBezTo>
                      <a:pt x="584" y="808"/>
                      <a:pt x="584" y="807"/>
                      <a:pt x="583" y="807"/>
                    </a:cubicBezTo>
                    <a:cubicBezTo>
                      <a:pt x="583" y="807"/>
                      <a:pt x="583" y="806"/>
                      <a:pt x="583" y="805"/>
                    </a:cubicBezTo>
                    <a:cubicBezTo>
                      <a:pt x="583" y="805"/>
                      <a:pt x="583" y="805"/>
                      <a:pt x="583" y="804"/>
                    </a:cubicBezTo>
                    <a:cubicBezTo>
                      <a:pt x="583" y="804"/>
                      <a:pt x="582" y="803"/>
                      <a:pt x="583" y="803"/>
                    </a:cubicBezTo>
                    <a:cubicBezTo>
                      <a:pt x="583" y="803"/>
                      <a:pt x="584" y="803"/>
                      <a:pt x="583" y="801"/>
                    </a:cubicBezTo>
                    <a:cubicBezTo>
                      <a:pt x="583" y="801"/>
                      <a:pt x="582" y="800"/>
                      <a:pt x="581" y="799"/>
                    </a:cubicBezTo>
                    <a:cubicBezTo>
                      <a:pt x="580" y="798"/>
                      <a:pt x="580" y="798"/>
                      <a:pt x="580" y="798"/>
                    </a:cubicBezTo>
                    <a:cubicBezTo>
                      <a:pt x="577" y="791"/>
                      <a:pt x="577" y="791"/>
                      <a:pt x="577" y="791"/>
                    </a:cubicBezTo>
                    <a:cubicBezTo>
                      <a:pt x="577" y="791"/>
                      <a:pt x="573" y="788"/>
                      <a:pt x="577" y="789"/>
                    </a:cubicBezTo>
                    <a:cubicBezTo>
                      <a:pt x="577" y="789"/>
                      <a:pt x="581" y="788"/>
                      <a:pt x="583" y="789"/>
                    </a:cubicBezTo>
                    <a:cubicBezTo>
                      <a:pt x="583" y="789"/>
                      <a:pt x="587" y="789"/>
                      <a:pt x="588" y="789"/>
                    </a:cubicBezTo>
                    <a:cubicBezTo>
                      <a:pt x="588" y="789"/>
                      <a:pt x="589" y="789"/>
                      <a:pt x="591" y="792"/>
                    </a:cubicBezTo>
                    <a:cubicBezTo>
                      <a:pt x="591" y="792"/>
                      <a:pt x="592" y="796"/>
                      <a:pt x="593" y="796"/>
                    </a:cubicBezTo>
                    <a:cubicBezTo>
                      <a:pt x="593" y="796"/>
                      <a:pt x="597" y="797"/>
                      <a:pt x="598" y="797"/>
                    </a:cubicBezTo>
                    <a:cubicBezTo>
                      <a:pt x="598" y="797"/>
                      <a:pt x="598" y="797"/>
                      <a:pt x="599" y="797"/>
                    </a:cubicBezTo>
                    <a:cubicBezTo>
                      <a:pt x="599" y="797"/>
                      <a:pt x="601" y="796"/>
                      <a:pt x="602" y="798"/>
                    </a:cubicBezTo>
                    <a:cubicBezTo>
                      <a:pt x="602" y="798"/>
                      <a:pt x="602" y="800"/>
                      <a:pt x="603" y="799"/>
                    </a:cubicBezTo>
                    <a:cubicBezTo>
                      <a:pt x="603" y="799"/>
                      <a:pt x="605" y="799"/>
                      <a:pt x="605" y="802"/>
                    </a:cubicBezTo>
                    <a:cubicBezTo>
                      <a:pt x="605" y="802"/>
                      <a:pt x="607" y="807"/>
                      <a:pt x="604" y="809"/>
                    </a:cubicBezTo>
                    <a:close/>
                    <a:moveTo>
                      <a:pt x="631" y="834"/>
                    </a:moveTo>
                    <a:cubicBezTo>
                      <a:pt x="631" y="834"/>
                      <a:pt x="630" y="838"/>
                      <a:pt x="627" y="838"/>
                    </a:cubicBezTo>
                    <a:cubicBezTo>
                      <a:pt x="627" y="838"/>
                      <a:pt x="625" y="839"/>
                      <a:pt x="624" y="839"/>
                    </a:cubicBezTo>
                    <a:cubicBezTo>
                      <a:pt x="624" y="839"/>
                      <a:pt x="622" y="839"/>
                      <a:pt x="621" y="838"/>
                    </a:cubicBezTo>
                    <a:cubicBezTo>
                      <a:pt x="621" y="838"/>
                      <a:pt x="620" y="838"/>
                      <a:pt x="619" y="839"/>
                    </a:cubicBezTo>
                    <a:cubicBezTo>
                      <a:pt x="619" y="839"/>
                      <a:pt x="619" y="839"/>
                      <a:pt x="617" y="837"/>
                    </a:cubicBezTo>
                    <a:cubicBezTo>
                      <a:pt x="617" y="837"/>
                      <a:pt x="616" y="836"/>
                      <a:pt x="616" y="834"/>
                    </a:cubicBezTo>
                    <a:cubicBezTo>
                      <a:pt x="616" y="834"/>
                      <a:pt x="616" y="832"/>
                      <a:pt x="614" y="829"/>
                    </a:cubicBezTo>
                    <a:cubicBezTo>
                      <a:pt x="614" y="829"/>
                      <a:pt x="613" y="825"/>
                      <a:pt x="615" y="825"/>
                    </a:cubicBezTo>
                    <a:cubicBezTo>
                      <a:pt x="615" y="825"/>
                      <a:pt x="617" y="825"/>
                      <a:pt x="618" y="825"/>
                    </a:cubicBezTo>
                    <a:cubicBezTo>
                      <a:pt x="618" y="825"/>
                      <a:pt x="621" y="825"/>
                      <a:pt x="625" y="826"/>
                    </a:cubicBezTo>
                    <a:cubicBezTo>
                      <a:pt x="625" y="826"/>
                      <a:pt x="628" y="828"/>
                      <a:pt x="629" y="828"/>
                    </a:cubicBezTo>
                    <a:cubicBezTo>
                      <a:pt x="629" y="828"/>
                      <a:pt x="631" y="828"/>
                      <a:pt x="631" y="831"/>
                    </a:cubicBezTo>
                    <a:cubicBezTo>
                      <a:pt x="631" y="831"/>
                      <a:pt x="631" y="832"/>
                      <a:pt x="631" y="833"/>
                    </a:cubicBezTo>
                    <a:cubicBezTo>
                      <a:pt x="631" y="833"/>
                      <a:pt x="631" y="834"/>
                      <a:pt x="631" y="834"/>
                    </a:cubicBezTo>
                    <a:close/>
                    <a:moveTo>
                      <a:pt x="667" y="773"/>
                    </a:moveTo>
                    <a:cubicBezTo>
                      <a:pt x="667" y="773"/>
                      <a:pt x="664" y="773"/>
                      <a:pt x="663" y="772"/>
                    </a:cubicBezTo>
                    <a:cubicBezTo>
                      <a:pt x="663" y="772"/>
                      <a:pt x="662" y="771"/>
                      <a:pt x="661" y="773"/>
                    </a:cubicBezTo>
                    <a:cubicBezTo>
                      <a:pt x="661" y="773"/>
                      <a:pt x="655" y="778"/>
                      <a:pt x="656" y="783"/>
                    </a:cubicBezTo>
                    <a:cubicBezTo>
                      <a:pt x="656" y="783"/>
                      <a:pt x="655" y="784"/>
                      <a:pt x="656" y="786"/>
                    </a:cubicBezTo>
                    <a:cubicBezTo>
                      <a:pt x="656" y="786"/>
                      <a:pt x="656" y="788"/>
                      <a:pt x="656" y="789"/>
                    </a:cubicBezTo>
                    <a:cubicBezTo>
                      <a:pt x="656" y="789"/>
                      <a:pt x="656" y="792"/>
                      <a:pt x="655" y="793"/>
                    </a:cubicBezTo>
                    <a:cubicBezTo>
                      <a:pt x="655" y="793"/>
                      <a:pt x="653" y="793"/>
                      <a:pt x="652" y="794"/>
                    </a:cubicBezTo>
                    <a:cubicBezTo>
                      <a:pt x="652" y="794"/>
                      <a:pt x="652" y="794"/>
                      <a:pt x="651" y="794"/>
                    </a:cubicBezTo>
                    <a:cubicBezTo>
                      <a:pt x="651" y="794"/>
                      <a:pt x="647" y="794"/>
                      <a:pt x="647" y="791"/>
                    </a:cubicBezTo>
                    <a:cubicBezTo>
                      <a:pt x="647" y="791"/>
                      <a:pt x="648" y="788"/>
                      <a:pt x="647" y="785"/>
                    </a:cubicBezTo>
                    <a:cubicBezTo>
                      <a:pt x="647" y="785"/>
                      <a:pt x="646" y="782"/>
                      <a:pt x="648" y="781"/>
                    </a:cubicBezTo>
                    <a:cubicBezTo>
                      <a:pt x="648" y="781"/>
                      <a:pt x="651" y="780"/>
                      <a:pt x="652" y="780"/>
                    </a:cubicBezTo>
                    <a:cubicBezTo>
                      <a:pt x="652" y="780"/>
                      <a:pt x="653" y="780"/>
                      <a:pt x="653" y="779"/>
                    </a:cubicBezTo>
                    <a:cubicBezTo>
                      <a:pt x="653" y="779"/>
                      <a:pt x="658" y="773"/>
                      <a:pt x="660" y="770"/>
                    </a:cubicBezTo>
                    <a:cubicBezTo>
                      <a:pt x="660" y="770"/>
                      <a:pt x="661" y="770"/>
                      <a:pt x="659" y="768"/>
                    </a:cubicBezTo>
                    <a:cubicBezTo>
                      <a:pt x="659" y="768"/>
                      <a:pt x="654" y="762"/>
                      <a:pt x="649" y="761"/>
                    </a:cubicBezTo>
                    <a:cubicBezTo>
                      <a:pt x="649" y="761"/>
                      <a:pt x="644" y="758"/>
                      <a:pt x="642" y="759"/>
                    </a:cubicBezTo>
                    <a:cubicBezTo>
                      <a:pt x="642" y="759"/>
                      <a:pt x="633" y="758"/>
                      <a:pt x="639" y="757"/>
                    </a:cubicBezTo>
                    <a:cubicBezTo>
                      <a:pt x="639" y="757"/>
                      <a:pt x="645" y="755"/>
                      <a:pt x="653" y="761"/>
                    </a:cubicBezTo>
                    <a:cubicBezTo>
                      <a:pt x="653" y="761"/>
                      <a:pt x="659" y="764"/>
                      <a:pt x="661" y="767"/>
                    </a:cubicBezTo>
                    <a:cubicBezTo>
                      <a:pt x="661" y="767"/>
                      <a:pt x="661" y="769"/>
                      <a:pt x="662" y="767"/>
                    </a:cubicBezTo>
                    <a:cubicBezTo>
                      <a:pt x="662" y="767"/>
                      <a:pt x="665" y="765"/>
                      <a:pt x="663" y="763"/>
                    </a:cubicBezTo>
                    <a:cubicBezTo>
                      <a:pt x="663" y="763"/>
                      <a:pt x="660" y="757"/>
                      <a:pt x="649" y="750"/>
                    </a:cubicBezTo>
                    <a:cubicBezTo>
                      <a:pt x="649" y="750"/>
                      <a:pt x="645" y="748"/>
                      <a:pt x="643" y="748"/>
                    </a:cubicBezTo>
                    <a:cubicBezTo>
                      <a:pt x="643" y="748"/>
                      <a:pt x="641" y="748"/>
                      <a:pt x="643" y="747"/>
                    </a:cubicBezTo>
                    <a:cubicBezTo>
                      <a:pt x="643" y="747"/>
                      <a:pt x="649" y="745"/>
                      <a:pt x="655" y="750"/>
                    </a:cubicBezTo>
                    <a:cubicBezTo>
                      <a:pt x="655" y="750"/>
                      <a:pt x="660" y="755"/>
                      <a:pt x="664" y="758"/>
                    </a:cubicBezTo>
                    <a:cubicBezTo>
                      <a:pt x="664" y="758"/>
                      <a:pt x="665" y="760"/>
                      <a:pt x="664" y="758"/>
                    </a:cubicBezTo>
                    <a:cubicBezTo>
                      <a:pt x="664" y="758"/>
                      <a:pt x="664" y="756"/>
                      <a:pt x="665" y="756"/>
                    </a:cubicBezTo>
                    <a:cubicBezTo>
                      <a:pt x="665" y="756"/>
                      <a:pt x="665" y="755"/>
                      <a:pt x="664" y="755"/>
                    </a:cubicBezTo>
                    <a:cubicBezTo>
                      <a:pt x="664" y="755"/>
                      <a:pt x="663" y="753"/>
                      <a:pt x="664" y="753"/>
                    </a:cubicBezTo>
                    <a:cubicBezTo>
                      <a:pt x="664" y="753"/>
                      <a:pt x="664" y="752"/>
                      <a:pt x="663" y="752"/>
                    </a:cubicBezTo>
                    <a:cubicBezTo>
                      <a:pt x="663" y="752"/>
                      <a:pt x="662" y="751"/>
                      <a:pt x="661" y="751"/>
                    </a:cubicBezTo>
                    <a:cubicBezTo>
                      <a:pt x="661" y="751"/>
                      <a:pt x="656" y="751"/>
                      <a:pt x="659" y="750"/>
                    </a:cubicBezTo>
                    <a:cubicBezTo>
                      <a:pt x="659" y="750"/>
                      <a:pt x="661" y="750"/>
                      <a:pt x="662" y="750"/>
                    </a:cubicBezTo>
                    <a:cubicBezTo>
                      <a:pt x="662" y="750"/>
                      <a:pt x="663" y="750"/>
                      <a:pt x="662" y="749"/>
                    </a:cubicBezTo>
                    <a:cubicBezTo>
                      <a:pt x="662" y="749"/>
                      <a:pt x="660" y="745"/>
                      <a:pt x="660" y="744"/>
                    </a:cubicBezTo>
                    <a:cubicBezTo>
                      <a:pt x="660" y="744"/>
                      <a:pt x="659" y="742"/>
                      <a:pt x="659" y="744"/>
                    </a:cubicBezTo>
                    <a:cubicBezTo>
                      <a:pt x="659" y="744"/>
                      <a:pt x="658" y="746"/>
                      <a:pt x="655" y="745"/>
                    </a:cubicBezTo>
                    <a:cubicBezTo>
                      <a:pt x="655" y="745"/>
                      <a:pt x="650" y="744"/>
                      <a:pt x="650" y="741"/>
                    </a:cubicBezTo>
                    <a:cubicBezTo>
                      <a:pt x="650" y="741"/>
                      <a:pt x="651" y="737"/>
                      <a:pt x="648" y="737"/>
                    </a:cubicBezTo>
                    <a:cubicBezTo>
                      <a:pt x="648" y="737"/>
                      <a:pt x="645" y="736"/>
                      <a:pt x="648" y="735"/>
                    </a:cubicBezTo>
                    <a:cubicBezTo>
                      <a:pt x="648" y="735"/>
                      <a:pt x="651" y="735"/>
                      <a:pt x="655" y="736"/>
                    </a:cubicBezTo>
                    <a:cubicBezTo>
                      <a:pt x="655" y="736"/>
                      <a:pt x="655" y="737"/>
                      <a:pt x="657" y="735"/>
                    </a:cubicBezTo>
                    <a:cubicBezTo>
                      <a:pt x="657" y="735"/>
                      <a:pt x="666" y="732"/>
                      <a:pt x="667" y="737"/>
                    </a:cubicBezTo>
                    <a:cubicBezTo>
                      <a:pt x="667" y="737"/>
                      <a:pt x="667" y="742"/>
                      <a:pt x="668" y="744"/>
                    </a:cubicBezTo>
                    <a:cubicBezTo>
                      <a:pt x="668" y="744"/>
                      <a:pt x="669" y="746"/>
                      <a:pt x="668" y="747"/>
                    </a:cubicBezTo>
                    <a:cubicBezTo>
                      <a:pt x="668" y="747"/>
                      <a:pt x="668" y="748"/>
                      <a:pt x="669" y="750"/>
                    </a:cubicBezTo>
                    <a:cubicBezTo>
                      <a:pt x="669" y="750"/>
                      <a:pt x="670" y="751"/>
                      <a:pt x="669" y="751"/>
                    </a:cubicBezTo>
                    <a:cubicBezTo>
                      <a:pt x="669" y="751"/>
                      <a:pt x="669" y="753"/>
                      <a:pt x="670" y="755"/>
                    </a:cubicBezTo>
                    <a:cubicBezTo>
                      <a:pt x="670" y="755"/>
                      <a:pt x="668" y="758"/>
                      <a:pt x="670" y="756"/>
                    </a:cubicBezTo>
                    <a:cubicBezTo>
                      <a:pt x="670" y="756"/>
                      <a:pt x="675" y="749"/>
                      <a:pt x="678" y="746"/>
                    </a:cubicBezTo>
                    <a:cubicBezTo>
                      <a:pt x="678" y="746"/>
                      <a:pt x="679" y="744"/>
                      <a:pt x="677" y="744"/>
                    </a:cubicBezTo>
                    <a:cubicBezTo>
                      <a:pt x="677" y="744"/>
                      <a:pt x="673" y="743"/>
                      <a:pt x="671" y="742"/>
                    </a:cubicBezTo>
                    <a:cubicBezTo>
                      <a:pt x="671" y="742"/>
                      <a:pt x="669" y="741"/>
                      <a:pt x="671" y="741"/>
                    </a:cubicBezTo>
                    <a:cubicBezTo>
                      <a:pt x="671" y="741"/>
                      <a:pt x="673" y="741"/>
                      <a:pt x="673" y="740"/>
                    </a:cubicBezTo>
                    <a:cubicBezTo>
                      <a:pt x="673" y="740"/>
                      <a:pt x="672" y="739"/>
                      <a:pt x="674" y="739"/>
                    </a:cubicBezTo>
                    <a:cubicBezTo>
                      <a:pt x="674" y="739"/>
                      <a:pt x="676" y="739"/>
                      <a:pt x="675" y="737"/>
                    </a:cubicBezTo>
                    <a:cubicBezTo>
                      <a:pt x="675" y="737"/>
                      <a:pt x="674" y="734"/>
                      <a:pt x="673" y="735"/>
                    </a:cubicBezTo>
                    <a:cubicBezTo>
                      <a:pt x="673" y="735"/>
                      <a:pt x="670" y="735"/>
                      <a:pt x="668" y="733"/>
                    </a:cubicBezTo>
                    <a:cubicBezTo>
                      <a:pt x="668" y="733"/>
                      <a:pt x="666" y="732"/>
                      <a:pt x="667" y="732"/>
                    </a:cubicBezTo>
                    <a:cubicBezTo>
                      <a:pt x="667" y="732"/>
                      <a:pt x="666" y="730"/>
                      <a:pt x="668" y="731"/>
                    </a:cubicBezTo>
                    <a:cubicBezTo>
                      <a:pt x="668" y="731"/>
                      <a:pt x="672" y="733"/>
                      <a:pt x="671" y="731"/>
                    </a:cubicBezTo>
                    <a:cubicBezTo>
                      <a:pt x="669" y="728"/>
                      <a:pt x="669" y="728"/>
                      <a:pt x="669" y="728"/>
                    </a:cubicBezTo>
                    <a:cubicBezTo>
                      <a:pt x="669" y="728"/>
                      <a:pt x="668" y="726"/>
                      <a:pt x="665" y="728"/>
                    </a:cubicBezTo>
                    <a:cubicBezTo>
                      <a:pt x="665" y="728"/>
                      <a:pt x="660" y="729"/>
                      <a:pt x="662" y="727"/>
                    </a:cubicBezTo>
                    <a:cubicBezTo>
                      <a:pt x="662" y="727"/>
                      <a:pt x="664" y="726"/>
                      <a:pt x="663" y="725"/>
                    </a:cubicBezTo>
                    <a:cubicBezTo>
                      <a:pt x="663" y="725"/>
                      <a:pt x="662" y="725"/>
                      <a:pt x="664" y="723"/>
                    </a:cubicBezTo>
                    <a:cubicBezTo>
                      <a:pt x="664" y="723"/>
                      <a:pt x="665" y="723"/>
                      <a:pt x="664" y="722"/>
                    </a:cubicBezTo>
                    <a:cubicBezTo>
                      <a:pt x="664" y="722"/>
                      <a:pt x="665" y="721"/>
                      <a:pt x="667" y="720"/>
                    </a:cubicBezTo>
                    <a:cubicBezTo>
                      <a:pt x="667" y="720"/>
                      <a:pt x="675" y="717"/>
                      <a:pt x="676" y="722"/>
                    </a:cubicBezTo>
                    <a:cubicBezTo>
                      <a:pt x="676" y="722"/>
                      <a:pt x="677" y="724"/>
                      <a:pt x="676" y="725"/>
                    </a:cubicBezTo>
                    <a:cubicBezTo>
                      <a:pt x="676" y="725"/>
                      <a:pt x="676" y="725"/>
                      <a:pt x="677" y="729"/>
                    </a:cubicBezTo>
                    <a:cubicBezTo>
                      <a:pt x="677" y="729"/>
                      <a:pt x="676" y="731"/>
                      <a:pt x="678" y="732"/>
                    </a:cubicBezTo>
                    <a:cubicBezTo>
                      <a:pt x="678" y="732"/>
                      <a:pt x="680" y="735"/>
                      <a:pt x="680" y="737"/>
                    </a:cubicBezTo>
                    <a:cubicBezTo>
                      <a:pt x="680" y="737"/>
                      <a:pt x="682" y="739"/>
                      <a:pt x="682" y="740"/>
                    </a:cubicBezTo>
                    <a:cubicBezTo>
                      <a:pt x="682" y="740"/>
                      <a:pt x="682" y="742"/>
                      <a:pt x="683" y="741"/>
                    </a:cubicBezTo>
                    <a:cubicBezTo>
                      <a:pt x="683" y="741"/>
                      <a:pt x="691" y="731"/>
                      <a:pt x="697" y="734"/>
                    </a:cubicBezTo>
                    <a:cubicBezTo>
                      <a:pt x="697" y="734"/>
                      <a:pt x="700" y="733"/>
                      <a:pt x="697" y="739"/>
                    </a:cubicBezTo>
                    <a:cubicBezTo>
                      <a:pt x="697" y="739"/>
                      <a:pt x="695" y="740"/>
                      <a:pt x="694" y="741"/>
                    </a:cubicBezTo>
                    <a:cubicBezTo>
                      <a:pt x="688" y="743"/>
                      <a:pt x="688" y="743"/>
                      <a:pt x="688" y="743"/>
                    </a:cubicBezTo>
                    <a:cubicBezTo>
                      <a:pt x="688" y="743"/>
                      <a:pt x="686" y="744"/>
                      <a:pt x="688" y="742"/>
                    </a:cubicBezTo>
                    <a:cubicBezTo>
                      <a:pt x="688" y="742"/>
                      <a:pt x="691" y="740"/>
                      <a:pt x="691" y="738"/>
                    </a:cubicBezTo>
                    <a:cubicBezTo>
                      <a:pt x="691" y="738"/>
                      <a:pt x="692" y="736"/>
                      <a:pt x="690" y="738"/>
                    </a:cubicBezTo>
                    <a:cubicBezTo>
                      <a:pt x="690" y="738"/>
                      <a:pt x="687" y="742"/>
                      <a:pt x="685" y="742"/>
                    </a:cubicBezTo>
                    <a:cubicBezTo>
                      <a:pt x="685" y="742"/>
                      <a:pt x="683" y="744"/>
                      <a:pt x="684" y="746"/>
                    </a:cubicBezTo>
                    <a:cubicBezTo>
                      <a:pt x="684" y="746"/>
                      <a:pt x="685" y="746"/>
                      <a:pt x="684" y="747"/>
                    </a:cubicBezTo>
                    <a:cubicBezTo>
                      <a:pt x="684" y="747"/>
                      <a:pt x="684" y="747"/>
                      <a:pt x="685" y="748"/>
                    </a:cubicBezTo>
                    <a:cubicBezTo>
                      <a:pt x="685" y="748"/>
                      <a:pt x="687" y="751"/>
                      <a:pt x="683" y="751"/>
                    </a:cubicBezTo>
                    <a:cubicBezTo>
                      <a:pt x="683" y="751"/>
                      <a:pt x="680" y="751"/>
                      <a:pt x="679" y="750"/>
                    </a:cubicBezTo>
                    <a:cubicBezTo>
                      <a:pt x="679" y="750"/>
                      <a:pt x="679" y="747"/>
                      <a:pt x="677" y="750"/>
                    </a:cubicBezTo>
                    <a:cubicBezTo>
                      <a:pt x="677" y="750"/>
                      <a:pt x="674" y="755"/>
                      <a:pt x="672" y="757"/>
                    </a:cubicBezTo>
                    <a:cubicBezTo>
                      <a:pt x="672" y="757"/>
                      <a:pt x="667" y="762"/>
                      <a:pt x="668" y="764"/>
                    </a:cubicBezTo>
                    <a:cubicBezTo>
                      <a:pt x="668" y="764"/>
                      <a:pt x="671" y="765"/>
                      <a:pt x="669" y="766"/>
                    </a:cubicBezTo>
                    <a:cubicBezTo>
                      <a:pt x="669" y="766"/>
                      <a:pt x="668" y="766"/>
                      <a:pt x="667" y="765"/>
                    </a:cubicBezTo>
                    <a:cubicBezTo>
                      <a:pt x="667" y="765"/>
                      <a:pt x="666" y="765"/>
                      <a:pt x="665" y="767"/>
                    </a:cubicBezTo>
                    <a:cubicBezTo>
                      <a:pt x="665" y="767"/>
                      <a:pt x="662" y="770"/>
                      <a:pt x="665" y="771"/>
                    </a:cubicBezTo>
                    <a:cubicBezTo>
                      <a:pt x="665" y="771"/>
                      <a:pt x="665" y="771"/>
                      <a:pt x="666" y="772"/>
                    </a:cubicBezTo>
                    <a:cubicBezTo>
                      <a:pt x="666" y="772"/>
                      <a:pt x="668" y="772"/>
                      <a:pt x="667" y="773"/>
                    </a:cubicBezTo>
                    <a:close/>
                    <a:moveTo>
                      <a:pt x="706" y="796"/>
                    </a:moveTo>
                    <a:cubicBezTo>
                      <a:pt x="706" y="796"/>
                      <a:pt x="705" y="797"/>
                      <a:pt x="705" y="800"/>
                    </a:cubicBezTo>
                    <a:cubicBezTo>
                      <a:pt x="705" y="800"/>
                      <a:pt x="705" y="800"/>
                      <a:pt x="704" y="801"/>
                    </a:cubicBezTo>
                    <a:cubicBezTo>
                      <a:pt x="695" y="808"/>
                      <a:pt x="695" y="808"/>
                      <a:pt x="695" y="808"/>
                    </a:cubicBezTo>
                    <a:cubicBezTo>
                      <a:pt x="695" y="808"/>
                      <a:pt x="694" y="807"/>
                      <a:pt x="693" y="809"/>
                    </a:cubicBezTo>
                    <a:cubicBezTo>
                      <a:pt x="693" y="809"/>
                      <a:pt x="692" y="809"/>
                      <a:pt x="692" y="808"/>
                    </a:cubicBezTo>
                    <a:cubicBezTo>
                      <a:pt x="692" y="808"/>
                      <a:pt x="692" y="808"/>
                      <a:pt x="691" y="809"/>
                    </a:cubicBezTo>
                    <a:cubicBezTo>
                      <a:pt x="691" y="809"/>
                      <a:pt x="690" y="808"/>
                      <a:pt x="689" y="809"/>
                    </a:cubicBezTo>
                    <a:cubicBezTo>
                      <a:pt x="683" y="810"/>
                      <a:pt x="683" y="810"/>
                      <a:pt x="683" y="810"/>
                    </a:cubicBezTo>
                    <a:cubicBezTo>
                      <a:pt x="683" y="810"/>
                      <a:pt x="681" y="811"/>
                      <a:pt x="684" y="809"/>
                    </a:cubicBezTo>
                    <a:cubicBezTo>
                      <a:pt x="684" y="809"/>
                      <a:pt x="691" y="807"/>
                      <a:pt x="688" y="807"/>
                    </a:cubicBezTo>
                    <a:cubicBezTo>
                      <a:pt x="688" y="807"/>
                      <a:pt x="685" y="807"/>
                      <a:pt x="687" y="806"/>
                    </a:cubicBezTo>
                    <a:cubicBezTo>
                      <a:pt x="687" y="806"/>
                      <a:pt x="694" y="801"/>
                      <a:pt x="697" y="796"/>
                    </a:cubicBezTo>
                    <a:cubicBezTo>
                      <a:pt x="697" y="796"/>
                      <a:pt x="703" y="786"/>
                      <a:pt x="695" y="779"/>
                    </a:cubicBezTo>
                    <a:cubicBezTo>
                      <a:pt x="695" y="779"/>
                      <a:pt x="691" y="780"/>
                      <a:pt x="687" y="784"/>
                    </a:cubicBezTo>
                    <a:cubicBezTo>
                      <a:pt x="687" y="784"/>
                      <a:pt x="685" y="790"/>
                      <a:pt x="683" y="790"/>
                    </a:cubicBezTo>
                    <a:cubicBezTo>
                      <a:pt x="683" y="790"/>
                      <a:pt x="677" y="790"/>
                      <a:pt x="675" y="787"/>
                    </a:cubicBezTo>
                    <a:cubicBezTo>
                      <a:pt x="675" y="787"/>
                      <a:pt x="672" y="786"/>
                      <a:pt x="674" y="786"/>
                    </a:cubicBezTo>
                    <a:cubicBezTo>
                      <a:pt x="674" y="786"/>
                      <a:pt x="675" y="787"/>
                      <a:pt x="677" y="784"/>
                    </a:cubicBezTo>
                    <a:cubicBezTo>
                      <a:pt x="677" y="784"/>
                      <a:pt x="680" y="783"/>
                      <a:pt x="680" y="782"/>
                    </a:cubicBezTo>
                    <a:cubicBezTo>
                      <a:pt x="680" y="782"/>
                      <a:pt x="682" y="779"/>
                      <a:pt x="685" y="777"/>
                    </a:cubicBezTo>
                    <a:cubicBezTo>
                      <a:pt x="685" y="777"/>
                      <a:pt x="687" y="775"/>
                      <a:pt x="688" y="774"/>
                    </a:cubicBezTo>
                    <a:cubicBezTo>
                      <a:pt x="688" y="774"/>
                      <a:pt x="688" y="772"/>
                      <a:pt x="686" y="772"/>
                    </a:cubicBezTo>
                    <a:cubicBezTo>
                      <a:pt x="686" y="772"/>
                      <a:pt x="682" y="777"/>
                      <a:pt x="679" y="769"/>
                    </a:cubicBezTo>
                    <a:cubicBezTo>
                      <a:pt x="679" y="769"/>
                      <a:pt x="679" y="761"/>
                      <a:pt x="677" y="764"/>
                    </a:cubicBezTo>
                    <a:cubicBezTo>
                      <a:pt x="677" y="764"/>
                      <a:pt x="676" y="769"/>
                      <a:pt x="672" y="770"/>
                    </a:cubicBezTo>
                    <a:cubicBezTo>
                      <a:pt x="672" y="770"/>
                      <a:pt x="670" y="771"/>
                      <a:pt x="668" y="770"/>
                    </a:cubicBezTo>
                    <a:cubicBezTo>
                      <a:pt x="668" y="770"/>
                      <a:pt x="666" y="769"/>
                      <a:pt x="668" y="769"/>
                    </a:cubicBezTo>
                    <a:cubicBezTo>
                      <a:pt x="668" y="769"/>
                      <a:pt x="671" y="768"/>
                      <a:pt x="673" y="764"/>
                    </a:cubicBezTo>
                    <a:cubicBezTo>
                      <a:pt x="673" y="764"/>
                      <a:pt x="676" y="761"/>
                      <a:pt x="675" y="759"/>
                    </a:cubicBezTo>
                    <a:cubicBezTo>
                      <a:pt x="675" y="759"/>
                      <a:pt x="675" y="758"/>
                      <a:pt x="678" y="757"/>
                    </a:cubicBezTo>
                    <a:cubicBezTo>
                      <a:pt x="678" y="757"/>
                      <a:pt x="684" y="752"/>
                      <a:pt x="687" y="755"/>
                    </a:cubicBezTo>
                    <a:cubicBezTo>
                      <a:pt x="687" y="755"/>
                      <a:pt x="689" y="757"/>
                      <a:pt x="687" y="760"/>
                    </a:cubicBezTo>
                    <a:cubicBezTo>
                      <a:pt x="687" y="760"/>
                      <a:pt x="686" y="763"/>
                      <a:pt x="689" y="765"/>
                    </a:cubicBezTo>
                    <a:cubicBezTo>
                      <a:pt x="689" y="765"/>
                      <a:pt x="693" y="768"/>
                      <a:pt x="694" y="766"/>
                    </a:cubicBezTo>
                    <a:cubicBezTo>
                      <a:pt x="694" y="766"/>
                      <a:pt x="699" y="762"/>
                      <a:pt x="701" y="763"/>
                    </a:cubicBezTo>
                    <a:cubicBezTo>
                      <a:pt x="701" y="763"/>
                      <a:pt x="705" y="764"/>
                      <a:pt x="705" y="766"/>
                    </a:cubicBezTo>
                    <a:cubicBezTo>
                      <a:pt x="705" y="766"/>
                      <a:pt x="704" y="768"/>
                      <a:pt x="703" y="769"/>
                    </a:cubicBezTo>
                    <a:cubicBezTo>
                      <a:pt x="703" y="769"/>
                      <a:pt x="703" y="770"/>
                      <a:pt x="702" y="771"/>
                    </a:cubicBezTo>
                    <a:cubicBezTo>
                      <a:pt x="702" y="771"/>
                      <a:pt x="699" y="772"/>
                      <a:pt x="701" y="775"/>
                    </a:cubicBezTo>
                    <a:cubicBezTo>
                      <a:pt x="706" y="782"/>
                      <a:pt x="706" y="782"/>
                      <a:pt x="706" y="782"/>
                    </a:cubicBezTo>
                    <a:cubicBezTo>
                      <a:pt x="706" y="782"/>
                      <a:pt x="708" y="789"/>
                      <a:pt x="707" y="793"/>
                    </a:cubicBezTo>
                    <a:cubicBezTo>
                      <a:pt x="707" y="794"/>
                      <a:pt x="706" y="796"/>
                      <a:pt x="706" y="796"/>
                    </a:cubicBezTo>
                    <a:close/>
                    <a:moveTo>
                      <a:pt x="451" y="788"/>
                    </a:moveTo>
                    <a:cubicBezTo>
                      <a:pt x="267" y="788"/>
                      <a:pt x="118" y="639"/>
                      <a:pt x="118" y="455"/>
                    </a:cubicBezTo>
                    <a:cubicBezTo>
                      <a:pt x="118" y="271"/>
                      <a:pt x="267" y="121"/>
                      <a:pt x="451" y="121"/>
                    </a:cubicBezTo>
                    <a:cubicBezTo>
                      <a:pt x="635" y="121"/>
                      <a:pt x="784" y="271"/>
                      <a:pt x="784" y="455"/>
                    </a:cubicBezTo>
                    <a:cubicBezTo>
                      <a:pt x="784" y="639"/>
                      <a:pt x="635" y="788"/>
                      <a:pt x="451" y="788"/>
                    </a:cubicBezTo>
                    <a:close/>
                    <a:moveTo>
                      <a:pt x="778" y="318"/>
                    </a:moveTo>
                    <a:cubicBezTo>
                      <a:pt x="775" y="310"/>
                      <a:pt x="775" y="303"/>
                      <a:pt x="777" y="296"/>
                    </a:cubicBezTo>
                    <a:cubicBezTo>
                      <a:pt x="779" y="290"/>
                      <a:pt x="784" y="285"/>
                      <a:pt x="792" y="282"/>
                    </a:cubicBezTo>
                    <a:cubicBezTo>
                      <a:pt x="797" y="280"/>
                      <a:pt x="801" y="279"/>
                      <a:pt x="805" y="279"/>
                    </a:cubicBezTo>
                    <a:cubicBezTo>
                      <a:pt x="808" y="280"/>
                      <a:pt x="811" y="280"/>
                      <a:pt x="814" y="282"/>
                    </a:cubicBezTo>
                    <a:cubicBezTo>
                      <a:pt x="817" y="283"/>
                      <a:pt x="819" y="285"/>
                      <a:pt x="821" y="287"/>
                    </a:cubicBezTo>
                    <a:cubicBezTo>
                      <a:pt x="824" y="289"/>
                      <a:pt x="826" y="293"/>
                      <a:pt x="828" y="297"/>
                    </a:cubicBezTo>
                    <a:cubicBezTo>
                      <a:pt x="831" y="305"/>
                      <a:pt x="831" y="312"/>
                      <a:pt x="829" y="318"/>
                    </a:cubicBezTo>
                    <a:cubicBezTo>
                      <a:pt x="826" y="325"/>
                      <a:pt x="821" y="330"/>
                      <a:pt x="813" y="333"/>
                    </a:cubicBezTo>
                    <a:cubicBezTo>
                      <a:pt x="806" y="336"/>
                      <a:pt x="799" y="336"/>
                      <a:pt x="792" y="334"/>
                    </a:cubicBezTo>
                    <a:cubicBezTo>
                      <a:pt x="786" y="331"/>
                      <a:pt x="781" y="325"/>
                      <a:pt x="778" y="318"/>
                    </a:cubicBezTo>
                    <a:close/>
                    <a:moveTo>
                      <a:pt x="841" y="337"/>
                    </a:moveTo>
                    <a:cubicBezTo>
                      <a:pt x="843" y="348"/>
                      <a:pt x="843" y="348"/>
                      <a:pt x="843" y="348"/>
                    </a:cubicBezTo>
                    <a:cubicBezTo>
                      <a:pt x="802" y="358"/>
                      <a:pt x="802" y="358"/>
                      <a:pt x="802" y="358"/>
                    </a:cubicBezTo>
                    <a:cubicBezTo>
                      <a:pt x="809" y="386"/>
                      <a:pt x="809" y="386"/>
                      <a:pt x="809" y="386"/>
                    </a:cubicBezTo>
                    <a:cubicBezTo>
                      <a:pt x="801" y="388"/>
                      <a:pt x="801" y="388"/>
                      <a:pt x="801" y="388"/>
                    </a:cubicBezTo>
                    <a:cubicBezTo>
                      <a:pt x="791" y="349"/>
                      <a:pt x="791" y="349"/>
                      <a:pt x="791" y="349"/>
                    </a:cubicBezTo>
                    <a:lnTo>
                      <a:pt x="841" y="337"/>
                    </a:lnTo>
                    <a:close/>
                    <a:moveTo>
                      <a:pt x="851" y="525"/>
                    </a:moveTo>
                    <a:cubicBezTo>
                      <a:pt x="815" y="528"/>
                      <a:pt x="815" y="528"/>
                      <a:pt x="815" y="528"/>
                    </a:cubicBezTo>
                    <a:cubicBezTo>
                      <a:pt x="847" y="545"/>
                      <a:pt x="847" y="545"/>
                      <a:pt x="847" y="545"/>
                    </a:cubicBezTo>
                    <a:cubicBezTo>
                      <a:pt x="844" y="562"/>
                      <a:pt x="844" y="562"/>
                      <a:pt x="844" y="562"/>
                    </a:cubicBezTo>
                    <a:cubicBezTo>
                      <a:pt x="793" y="552"/>
                      <a:pt x="793" y="552"/>
                      <a:pt x="793" y="552"/>
                    </a:cubicBezTo>
                    <a:cubicBezTo>
                      <a:pt x="795" y="541"/>
                      <a:pt x="795" y="541"/>
                      <a:pt x="795" y="541"/>
                    </a:cubicBezTo>
                    <a:cubicBezTo>
                      <a:pt x="835" y="549"/>
                      <a:pt x="835" y="549"/>
                      <a:pt x="835" y="549"/>
                    </a:cubicBezTo>
                    <a:cubicBezTo>
                      <a:pt x="798" y="530"/>
                      <a:pt x="798" y="530"/>
                      <a:pt x="798" y="530"/>
                    </a:cubicBezTo>
                    <a:cubicBezTo>
                      <a:pt x="800" y="519"/>
                      <a:pt x="800" y="519"/>
                      <a:pt x="800" y="519"/>
                    </a:cubicBezTo>
                    <a:cubicBezTo>
                      <a:pt x="842" y="517"/>
                      <a:pt x="842" y="517"/>
                      <a:pt x="842" y="517"/>
                    </a:cubicBezTo>
                    <a:cubicBezTo>
                      <a:pt x="802" y="508"/>
                      <a:pt x="802" y="508"/>
                      <a:pt x="802" y="508"/>
                    </a:cubicBezTo>
                    <a:cubicBezTo>
                      <a:pt x="804" y="498"/>
                      <a:pt x="804" y="498"/>
                      <a:pt x="804" y="498"/>
                    </a:cubicBezTo>
                    <a:cubicBezTo>
                      <a:pt x="855" y="508"/>
                      <a:pt x="855" y="508"/>
                      <a:pt x="855" y="508"/>
                    </a:cubicBezTo>
                    <a:lnTo>
                      <a:pt x="851" y="525"/>
                    </a:lnTo>
                    <a:close/>
                    <a:moveTo>
                      <a:pt x="815" y="474"/>
                    </a:moveTo>
                    <a:cubicBezTo>
                      <a:pt x="816" y="476"/>
                      <a:pt x="818" y="477"/>
                      <a:pt x="819" y="478"/>
                    </a:cubicBezTo>
                    <a:cubicBezTo>
                      <a:pt x="821" y="478"/>
                      <a:pt x="824" y="478"/>
                      <a:pt x="828" y="478"/>
                    </a:cubicBezTo>
                    <a:cubicBezTo>
                      <a:pt x="857" y="479"/>
                      <a:pt x="857" y="479"/>
                      <a:pt x="857" y="479"/>
                    </a:cubicBezTo>
                    <a:cubicBezTo>
                      <a:pt x="856" y="491"/>
                      <a:pt x="856" y="491"/>
                      <a:pt x="856" y="491"/>
                    </a:cubicBezTo>
                    <a:cubicBezTo>
                      <a:pt x="829" y="490"/>
                      <a:pt x="829" y="490"/>
                      <a:pt x="829" y="490"/>
                    </a:cubicBezTo>
                    <a:cubicBezTo>
                      <a:pt x="823" y="490"/>
                      <a:pt x="819" y="489"/>
                      <a:pt x="816" y="489"/>
                    </a:cubicBezTo>
                    <a:cubicBezTo>
                      <a:pt x="814" y="488"/>
                      <a:pt x="812" y="487"/>
                      <a:pt x="810" y="485"/>
                    </a:cubicBezTo>
                    <a:cubicBezTo>
                      <a:pt x="808" y="483"/>
                      <a:pt x="807" y="481"/>
                      <a:pt x="806" y="478"/>
                    </a:cubicBezTo>
                    <a:cubicBezTo>
                      <a:pt x="805" y="475"/>
                      <a:pt x="805" y="472"/>
                      <a:pt x="805" y="467"/>
                    </a:cubicBezTo>
                    <a:cubicBezTo>
                      <a:pt x="805" y="462"/>
                      <a:pt x="806" y="458"/>
                      <a:pt x="807" y="455"/>
                    </a:cubicBezTo>
                    <a:cubicBezTo>
                      <a:pt x="808" y="452"/>
                      <a:pt x="810" y="450"/>
                      <a:pt x="812" y="448"/>
                    </a:cubicBezTo>
                    <a:cubicBezTo>
                      <a:pt x="813" y="447"/>
                      <a:pt x="815" y="446"/>
                      <a:pt x="817" y="445"/>
                    </a:cubicBezTo>
                    <a:cubicBezTo>
                      <a:pt x="820" y="445"/>
                      <a:pt x="825" y="444"/>
                      <a:pt x="831" y="445"/>
                    </a:cubicBezTo>
                    <a:cubicBezTo>
                      <a:pt x="858" y="446"/>
                      <a:pt x="858" y="446"/>
                      <a:pt x="858" y="446"/>
                    </a:cubicBezTo>
                    <a:cubicBezTo>
                      <a:pt x="858" y="457"/>
                      <a:pt x="858" y="457"/>
                      <a:pt x="858" y="457"/>
                    </a:cubicBezTo>
                    <a:cubicBezTo>
                      <a:pt x="830" y="456"/>
                      <a:pt x="830" y="456"/>
                      <a:pt x="830" y="456"/>
                    </a:cubicBezTo>
                    <a:cubicBezTo>
                      <a:pt x="825" y="456"/>
                      <a:pt x="822" y="456"/>
                      <a:pt x="821" y="456"/>
                    </a:cubicBezTo>
                    <a:cubicBezTo>
                      <a:pt x="819" y="457"/>
                      <a:pt x="817" y="458"/>
                      <a:pt x="816" y="459"/>
                    </a:cubicBezTo>
                    <a:cubicBezTo>
                      <a:pt x="814" y="461"/>
                      <a:pt x="814" y="464"/>
                      <a:pt x="813" y="467"/>
                    </a:cubicBezTo>
                    <a:cubicBezTo>
                      <a:pt x="813" y="470"/>
                      <a:pt x="814" y="473"/>
                      <a:pt x="815" y="47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3" name="Freeform 85">
                <a:extLst>
                  <a:ext uri="{FF2B5EF4-FFF2-40B4-BE49-F238E27FC236}">
                    <a16:creationId xmlns="" xmlns:a16="http://schemas.microsoft.com/office/drawing/2014/main" id="{1A07FA5C-328A-804B-A5E5-85DB789DA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749"/>
                <a:ext cx="42" cy="40"/>
              </a:xfrm>
              <a:custGeom>
                <a:avLst/>
                <a:gdLst>
                  <a:gd name="T0" fmla="*/ 13 w 22"/>
                  <a:gd name="T1" fmla="*/ 20 h 21"/>
                  <a:gd name="T2" fmla="*/ 18 w 22"/>
                  <a:gd name="T3" fmla="*/ 20 h 21"/>
                  <a:gd name="T4" fmla="*/ 21 w 22"/>
                  <a:gd name="T5" fmla="*/ 18 h 21"/>
                  <a:gd name="T6" fmla="*/ 22 w 22"/>
                  <a:gd name="T7" fmla="*/ 13 h 21"/>
                  <a:gd name="T8" fmla="*/ 20 w 22"/>
                  <a:gd name="T9" fmla="*/ 8 h 21"/>
                  <a:gd name="T10" fmla="*/ 13 w 22"/>
                  <a:gd name="T11" fmla="*/ 3 h 21"/>
                  <a:gd name="T12" fmla="*/ 9 w 22"/>
                  <a:gd name="T13" fmla="*/ 0 h 21"/>
                  <a:gd name="T14" fmla="*/ 0 w 22"/>
                  <a:gd name="T15" fmla="*/ 12 h 21"/>
                  <a:gd name="T16" fmla="*/ 5 w 22"/>
                  <a:gd name="T17" fmla="*/ 16 h 21"/>
                  <a:gd name="T18" fmla="*/ 13 w 22"/>
                  <a:gd name="T19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3" y="20"/>
                    </a:moveTo>
                    <a:cubicBezTo>
                      <a:pt x="15" y="21"/>
                      <a:pt x="16" y="21"/>
                      <a:pt x="18" y="20"/>
                    </a:cubicBezTo>
                    <a:cubicBezTo>
                      <a:pt x="19" y="20"/>
                      <a:pt x="20" y="19"/>
                      <a:pt x="21" y="18"/>
                    </a:cubicBezTo>
                    <a:cubicBezTo>
                      <a:pt x="22" y="16"/>
                      <a:pt x="22" y="14"/>
                      <a:pt x="22" y="13"/>
                    </a:cubicBezTo>
                    <a:cubicBezTo>
                      <a:pt x="22" y="11"/>
                      <a:pt x="21" y="10"/>
                      <a:pt x="20" y="8"/>
                    </a:cubicBezTo>
                    <a:cubicBezTo>
                      <a:pt x="19" y="7"/>
                      <a:pt x="16" y="6"/>
                      <a:pt x="13" y="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9" y="18"/>
                      <a:pt x="12" y="20"/>
                      <a:pt x="13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4" name="Freeform 86">
                <a:extLst>
                  <a:ext uri="{FF2B5EF4-FFF2-40B4-BE49-F238E27FC236}">
                    <a16:creationId xmlns="" xmlns:a16="http://schemas.microsoft.com/office/drawing/2014/main" id="{F4F1B6B0-DA6E-5E4F-849E-F7EB08856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110"/>
                <a:ext cx="35" cy="54"/>
              </a:xfrm>
              <a:custGeom>
                <a:avLst/>
                <a:gdLst>
                  <a:gd name="T0" fmla="*/ 4 w 18"/>
                  <a:gd name="T1" fmla="*/ 3 h 28"/>
                  <a:gd name="T2" fmla="*/ 6 w 18"/>
                  <a:gd name="T3" fmla="*/ 6 h 28"/>
                  <a:gd name="T4" fmla="*/ 7 w 18"/>
                  <a:gd name="T5" fmla="*/ 9 h 28"/>
                  <a:gd name="T6" fmla="*/ 7 w 18"/>
                  <a:gd name="T7" fmla="*/ 12 h 28"/>
                  <a:gd name="T8" fmla="*/ 6 w 18"/>
                  <a:gd name="T9" fmla="*/ 13 h 28"/>
                  <a:gd name="T10" fmla="*/ 3 w 18"/>
                  <a:gd name="T11" fmla="*/ 19 h 28"/>
                  <a:gd name="T12" fmla="*/ 3 w 18"/>
                  <a:gd name="T13" fmla="*/ 25 h 28"/>
                  <a:gd name="T14" fmla="*/ 8 w 18"/>
                  <a:gd name="T15" fmla="*/ 22 h 28"/>
                  <a:gd name="T16" fmla="*/ 10 w 18"/>
                  <a:gd name="T17" fmla="*/ 21 h 28"/>
                  <a:gd name="T18" fmla="*/ 11 w 18"/>
                  <a:gd name="T19" fmla="*/ 19 h 28"/>
                  <a:gd name="T20" fmla="*/ 15 w 18"/>
                  <a:gd name="T21" fmla="*/ 13 h 28"/>
                  <a:gd name="T22" fmla="*/ 18 w 18"/>
                  <a:gd name="T23" fmla="*/ 7 h 28"/>
                  <a:gd name="T24" fmla="*/ 18 w 18"/>
                  <a:gd name="T25" fmla="*/ 4 h 28"/>
                  <a:gd name="T26" fmla="*/ 12 w 18"/>
                  <a:gd name="T27" fmla="*/ 1 h 28"/>
                  <a:gd name="T28" fmla="*/ 8 w 18"/>
                  <a:gd name="T29" fmla="*/ 0 h 28"/>
                  <a:gd name="T30" fmla="*/ 4 w 18"/>
                  <a:gd name="T31" fmla="*/ 0 h 28"/>
                  <a:gd name="T32" fmla="*/ 4 w 18"/>
                  <a:gd name="T33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28">
                    <a:moveTo>
                      <a:pt x="4" y="3"/>
                    </a:moveTo>
                    <a:cubicBezTo>
                      <a:pt x="4" y="4"/>
                      <a:pt x="6" y="6"/>
                      <a:pt x="6" y="6"/>
                    </a:cubicBezTo>
                    <a:cubicBezTo>
                      <a:pt x="6" y="8"/>
                      <a:pt x="7" y="9"/>
                      <a:pt x="7" y="9"/>
                    </a:cubicBezTo>
                    <a:cubicBezTo>
                      <a:pt x="8" y="10"/>
                      <a:pt x="7" y="12"/>
                      <a:pt x="7" y="12"/>
                    </a:cubicBezTo>
                    <a:cubicBezTo>
                      <a:pt x="7" y="12"/>
                      <a:pt x="6" y="13"/>
                      <a:pt x="6" y="13"/>
                    </a:cubicBezTo>
                    <a:cubicBezTo>
                      <a:pt x="6" y="16"/>
                      <a:pt x="3" y="19"/>
                      <a:pt x="3" y="19"/>
                    </a:cubicBezTo>
                    <a:cubicBezTo>
                      <a:pt x="0" y="21"/>
                      <a:pt x="3" y="25"/>
                      <a:pt x="3" y="25"/>
                    </a:cubicBezTo>
                    <a:cubicBezTo>
                      <a:pt x="4" y="28"/>
                      <a:pt x="8" y="22"/>
                      <a:pt x="8" y="22"/>
                    </a:cubicBezTo>
                    <a:cubicBezTo>
                      <a:pt x="9" y="21"/>
                      <a:pt x="10" y="21"/>
                      <a:pt x="10" y="21"/>
                    </a:cubicBezTo>
                    <a:cubicBezTo>
                      <a:pt x="10" y="20"/>
                      <a:pt x="10" y="20"/>
                      <a:pt x="11" y="19"/>
                    </a:cubicBezTo>
                    <a:cubicBezTo>
                      <a:pt x="12" y="16"/>
                      <a:pt x="15" y="13"/>
                      <a:pt x="15" y="13"/>
                    </a:cubicBezTo>
                    <a:cubicBezTo>
                      <a:pt x="15" y="12"/>
                      <a:pt x="18" y="7"/>
                      <a:pt x="18" y="7"/>
                    </a:cubicBezTo>
                    <a:cubicBezTo>
                      <a:pt x="18" y="6"/>
                      <a:pt x="18" y="4"/>
                      <a:pt x="18" y="4"/>
                    </a:cubicBezTo>
                    <a:cubicBezTo>
                      <a:pt x="17" y="3"/>
                      <a:pt x="12" y="1"/>
                      <a:pt x="12" y="1"/>
                    </a:cubicBezTo>
                    <a:cubicBezTo>
                      <a:pt x="12" y="1"/>
                      <a:pt x="10" y="1"/>
                      <a:pt x="8" y="0"/>
                    </a:cubicBezTo>
                    <a:cubicBezTo>
                      <a:pt x="6" y="0"/>
                      <a:pt x="4" y="0"/>
                      <a:pt x="4" y="0"/>
                    </a:cubicBezTo>
                    <a:cubicBezTo>
                      <a:pt x="1" y="1"/>
                      <a:pt x="4" y="3"/>
                      <a:pt x="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5" name="Freeform 87">
                <a:extLst>
                  <a:ext uri="{FF2B5EF4-FFF2-40B4-BE49-F238E27FC236}">
                    <a16:creationId xmlns="" xmlns:a16="http://schemas.microsoft.com/office/drawing/2014/main" id="{9757A1C8-19AF-2146-83BB-47EF10CC4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076"/>
                <a:ext cx="68" cy="67"/>
              </a:xfrm>
              <a:custGeom>
                <a:avLst/>
                <a:gdLst>
                  <a:gd name="T0" fmla="*/ 24 w 36"/>
                  <a:gd name="T1" fmla="*/ 32 h 35"/>
                  <a:gd name="T2" fmla="*/ 35 w 36"/>
                  <a:gd name="T3" fmla="*/ 23 h 35"/>
                  <a:gd name="T4" fmla="*/ 35 w 36"/>
                  <a:gd name="T5" fmla="*/ 11 h 35"/>
                  <a:gd name="T6" fmla="*/ 26 w 36"/>
                  <a:gd name="T7" fmla="*/ 2 h 35"/>
                  <a:gd name="T8" fmla="*/ 12 w 36"/>
                  <a:gd name="T9" fmla="*/ 3 h 35"/>
                  <a:gd name="T10" fmla="*/ 1 w 36"/>
                  <a:gd name="T11" fmla="*/ 12 h 35"/>
                  <a:gd name="T12" fmla="*/ 1 w 36"/>
                  <a:gd name="T13" fmla="*/ 24 h 35"/>
                  <a:gd name="T14" fmla="*/ 10 w 36"/>
                  <a:gd name="T15" fmla="*/ 33 h 35"/>
                  <a:gd name="T16" fmla="*/ 24 w 36"/>
                  <a:gd name="T17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35">
                    <a:moveTo>
                      <a:pt x="24" y="32"/>
                    </a:moveTo>
                    <a:cubicBezTo>
                      <a:pt x="30" y="30"/>
                      <a:pt x="33" y="27"/>
                      <a:pt x="35" y="23"/>
                    </a:cubicBezTo>
                    <a:cubicBezTo>
                      <a:pt x="36" y="19"/>
                      <a:pt x="36" y="15"/>
                      <a:pt x="35" y="11"/>
                    </a:cubicBezTo>
                    <a:cubicBezTo>
                      <a:pt x="33" y="6"/>
                      <a:pt x="30" y="3"/>
                      <a:pt x="26" y="2"/>
                    </a:cubicBezTo>
                    <a:cubicBezTo>
                      <a:pt x="22" y="0"/>
                      <a:pt x="17" y="1"/>
                      <a:pt x="12" y="3"/>
                    </a:cubicBezTo>
                    <a:cubicBezTo>
                      <a:pt x="7" y="5"/>
                      <a:pt x="3" y="8"/>
                      <a:pt x="1" y="12"/>
                    </a:cubicBezTo>
                    <a:cubicBezTo>
                      <a:pt x="0" y="16"/>
                      <a:pt x="0" y="20"/>
                      <a:pt x="1" y="24"/>
                    </a:cubicBezTo>
                    <a:cubicBezTo>
                      <a:pt x="3" y="29"/>
                      <a:pt x="6" y="31"/>
                      <a:pt x="10" y="33"/>
                    </a:cubicBezTo>
                    <a:cubicBezTo>
                      <a:pt x="14" y="35"/>
                      <a:pt x="18" y="34"/>
                      <a:pt x="24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</p:grpSp>
      <p:pic>
        <p:nvPicPr>
          <p:cNvPr id="191" name="图片 190">
            <a:extLst>
              <a:ext uri="{FF2B5EF4-FFF2-40B4-BE49-F238E27FC236}">
                <a16:creationId xmlns="" xmlns:a16="http://schemas.microsoft.com/office/drawing/2014/main" id="{5942B352-DEB8-484F-B395-CC3B83EDAA32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6342612"/>
            <a:ext cx="12192000" cy="515389"/>
          </a:xfrm>
          <a:prstGeom prst="rect">
            <a:avLst/>
          </a:prstGeom>
        </p:spPr>
      </p:pic>
      <p:grpSp>
        <p:nvGrpSpPr>
          <p:cNvPr id="192" name="组合 191">
            <a:extLst>
              <a:ext uri="{FF2B5EF4-FFF2-40B4-BE49-F238E27FC236}">
                <a16:creationId xmlns="" xmlns:a16="http://schemas.microsoft.com/office/drawing/2014/main" id="{36451CC1-E625-3642-89FD-6A50568AD7B4}"/>
              </a:ext>
            </a:extLst>
          </p:cNvPr>
          <p:cNvGrpSpPr/>
          <p:nvPr/>
        </p:nvGrpSpPr>
        <p:grpSpPr>
          <a:xfrm>
            <a:off x="10899831" y="6542060"/>
            <a:ext cx="1028644" cy="189883"/>
            <a:chOff x="4206876" y="3000376"/>
            <a:chExt cx="3689350" cy="681038"/>
          </a:xfrm>
          <a:solidFill>
            <a:schemeClr val="bg1"/>
          </a:solidFill>
        </p:grpSpPr>
        <p:sp>
          <p:nvSpPr>
            <p:cNvPr id="193" name="Freeform 54">
              <a:extLst>
                <a:ext uri="{FF2B5EF4-FFF2-40B4-BE49-F238E27FC236}">
                  <a16:creationId xmlns="" xmlns:a16="http://schemas.microsoft.com/office/drawing/2014/main" id="{AF84D259-C5F3-F341-96C9-3453763B8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688" y="3021013"/>
              <a:ext cx="647700" cy="141288"/>
            </a:xfrm>
            <a:custGeom>
              <a:avLst/>
              <a:gdLst>
                <a:gd name="T0" fmla="*/ 98 w 214"/>
                <a:gd name="T1" fmla="*/ 0 h 46"/>
                <a:gd name="T2" fmla="*/ 108 w 214"/>
                <a:gd name="T3" fmla="*/ 3 h 46"/>
                <a:gd name="T4" fmla="*/ 127 w 214"/>
                <a:gd name="T5" fmla="*/ 17 h 46"/>
                <a:gd name="T6" fmla="*/ 137 w 214"/>
                <a:gd name="T7" fmla="*/ 19 h 46"/>
                <a:gd name="T8" fmla="*/ 139 w 214"/>
                <a:gd name="T9" fmla="*/ 19 h 46"/>
                <a:gd name="T10" fmla="*/ 162 w 214"/>
                <a:gd name="T11" fmla="*/ 19 h 46"/>
                <a:gd name="T12" fmla="*/ 176 w 214"/>
                <a:gd name="T13" fmla="*/ 19 h 46"/>
                <a:gd name="T14" fmla="*/ 188 w 214"/>
                <a:gd name="T15" fmla="*/ 19 h 46"/>
                <a:gd name="T16" fmla="*/ 202 w 214"/>
                <a:gd name="T17" fmla="*/ 18 h 46"/>
                <a:gd name="T18" fmla="*/ 210 w 214"/>
                <a:gd name="T19" fmla="*/ 31 h 46"/>
                <a:gd name="T20" fmla="*/ 200 w 214"/>
                <a:gd name="T21" fmla="*/ 34 h 46"/>
                <a:gd name="T22" fmla="*/ 193 w 214"/>
                <a:gd name="T23" fmla="*/ 35 h 46"/>
                <a:gd name="T24" fmla="*/ 183 w 214"/>
                <a:gd name="T25" fmla="*/ 35 h 46"/>
                <a:gd name="T26" fmla="*/ 165 w 214"/>
                <a:gd name="T27" fmla="*/ 36 h 46"/>
                <a:gd name="T28" fmla="*/ 129 w 214"/>
                <a:gd name="T29" fmla="*/ 36 h 46"/>
                <a:gd name="T30" fmla="*/ 121 w 214"/>
                <a:gd name="T31" fmla="*/ 36 h 46"/>
                <a:gd name="T32" fmla="*/ 118 w 214"/>
                <a:gd name="T33" fmla="*/ 38 h 46"/>
                <a:gd name="T34" fmla="*/ 114 w 214"/>
                <a:gd name="T35" fmla="*/ 38 h 46"/>
                <a:gd name="T36" fmla="*/ 94 w 214"/>
                <a:gd name="T37" fmla="*/ 36 h 46"/>
                <a:gd name="T38" fmla="*/ 80 w 214"/>
                <a:gd name="T39" fmla="*/ 36 h 46"/>
                <a:gd name="T40" fmla="*/ 71 w 214"/>
                <a:gd name="T41" fmla="*/ 37 h 46"/>
                <a:gd name="T42" fmla="*/ 41 w 214"/>
                <a:gd name="T43" fmla="*/ 39 h 46"/>
                <a:gd name="T44" fmla="*/ 34 w 214"/>
                <a:gd name="T45" fmla="*/ 39 h 46"/>
                <a:gd name="T46" fmla="*/ 3 w 214"/>
                <a:gd name="T47" fmla="*/ 39 h 46"/>
                <a:gd name="T48" fmla="*/ 0 w 214"/>
                <a:gd name="T49" fmla="*/ 30 h 46"/>
                <a:gd name="T50" fmla="*/ 5 w 214"/>
                <a:gd name="T51" fmla="*/ 25 h 46"/>
                <a:gd name="T52" fmla="*/ 17 w 214"/>
                <a:gd name="T53" fmla="*/ 23 h 46"/>
                <a:gd name="T54" fmla="*/ 46 w 214"/>
                <a:gd name="T55" fmla="*/ 25 h 46"/>
                <a:gd name="T56" fmla="*/ 61 w 214"/>
                <a:gd name="T57" fmla="*/ 23 h 46"/>
                <a:gd name="T58" fmla="*/ 74 w 214"/>
                <a:gd name="T59" fmla="*/ 21 h 46"/>
                <a:gd name="T60" fmla="*/ 84 w 214"/>
                <a:gd name="T61" fmla="*/ 20 h 46"/>
                <a:gd name="T62" fmla="*/ 88 w 214"/>
                <a:gd name="T63" fmla="*/ 19 h 46"/>
                <a:gd name="T64" fmla="*/ 88 w 214"/>
                <a:gd name="T65" fmla="*/ 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4" h="46">
                  <a:moveTo>
                    <a:pt x="93" y="0"/>
                  </a:moveTo>
                  <a:cubicBezTo>
                    <a:pt x="94" y="1"/>
                    <a:pt x="96" y="0"/>
                    <a:pt x="98" y="0"/>
                  </a:cubicBezTo>
                  <a:cubicBezTo>
                    <a:pt x="101" y="1"/>
                    <a:pt x="101" y="2"/>
                    <a:pt x="104" y="3"/>
                  </a:cubicBezTo>
                  <a:cubicBezTo>
                    <a:pt x="105" y="1"/>
                    <a:pt x="108" y="4"/>
                    <a:pt x="108" y="3"/>
                  </a:cubicBezTo>
                  <a:cubicBezTo>
                    <a:pt x="113" y="5"/>
                    <a:pt x="118" y="8"/>
                    <a:pt x="122" y="11"/>
                  </a:cubicBezTo>
                  <a:cubicBezTo>
                    <a:pt x="124" y="12"/>
                    <a:pt x="125" y="16"/>
                    <a:pt x="127" y="17"/>
                  </a:cubicBezTo>
                  <a:cubicBezTo>
                    <a:pt x="129" y="18"/>
                    <a:pt x="133" y="18"/>
                    <a:pt x="135" y="20"/>
                  </a:cubicBezTo>
                  <a:cubicBezTo>
                    <a:pt x="135" y="20"/>
                    <a:pt x="136" y="19"/>
                    <a:pt x="137" y="19"/>
                  </a:cubicBezTo>
                  <a:cubicBezTo>
                    <a:pt x="137" y="19"/>
                    <a:pt x="137" y="19"/>
                    <a:pt x="137" y="20"/>
                  </a:cubicBezTo>
                  <a:cubicBezTo>
                    <a:pt x="138" y="19"/>
                    <a:pt x="138" y="19"/>
                    <a:pt x="139" y="19"/>
                  </a:cubicBezTo>
                  <a:cubicBezTo>
                    <a:pt x="139" y="18"/>
                    <a:pt x="146" y="21"/>
                    <a:pt x="148" y="19"/>
                  </a:cubicBezTo>
                  <a:cubicBezTo>
                    <a:pt x="151" y="21"/>
                    <a:pt x="156" y="18"/>
                    <a:pt x="162" y="19"/>
                  </a:cubicBezTo>
                  <a:cubicBezTo>
                    <a:pt x="164" y="20"/>
                    <a:pt x="171" y="20"/>
                    <a:pt x="174" y="18"/>
                  </a:cubicBezTo>
                  <a:cubicBezTo>
                    <a:pt x="175" y="19"/>
                    <a:pt x="176" y="19"/>
                    <a:pt x="176" y="19"/>
                  </a:cubicBezTo>
                  <a:cubicBezTo>
                    <a:pt x="177" y="19"/>
                    <a:pt x="180" y="18"/>
                    <a:pt x="182" y="19"/>
                  </a:cubicBezTo>
                  <a:cubicBezTo>
                    <a:pt x="182" y="20"/>
                    <a:pt x="186" y="19"/>
                    <a:pt x="188" y="19"/>
                  </a:cubicBezTo>
                  <a:cubicBezTo>
                    <a:pt x="190" y="19"/>
                    <a:pt x="192" y="18"/>
                    <a:pt x="195" y="18"/>
                  </a:cubicBezTo>
                  <a:cubicBezTo>
                    <a:pt x="196" y="18"/>
                    <a:pt x="201" y="19"/>
                    <a:pt x="202" y="18"/>
                  </a:cubicBezTo>
                  <a:cubicBezTo>
                    <a:pt x="206" y="20"/>
                    <a:pt x="212" y="21"/>
                    <a:pt x="214" y="23"/>
                  </a:cubicBezTo>
                  <a:cubicBezTo>
                    <a:pt x="214" y="26"/>
                    <a:pt x="213" y="30"/>
                    <a:pt x="210" y="31"/>
                  </a:cubicBezTo>
                  <a:cubicBezTo>
                    <a:pt x="209" y="32"/>
                    <a:pt x="206" y="31"/>
                    <a:pt x="205" y="31"/>
                  </a:cubicBezTo>
                  <a:cubicBezTo>
                    <a:pt x="204" y="32"/>
                    <a:pt x="202" y="34"/>
                    <a:pt x="200" y="34"/>
                  </a:cubicBezTo>
                  <a:cubicBezTo>
                    <a:pt x="198" y="35"/>
                    <a:pt x="195" y="34"/>
                    <a:pt x="194" y="36"/>
                  </a:cubicBezTo>
                  <a:cubicBezTo>
                    <a:pt x="194" y="36"/>
                    <a:pt x="193" y="35"/>
                    <a:pt x="193" y="35"/>
                  </a:cubicBezTo>
                  <a:cubicBezTo>
                    <a:pt x="192" y="35"/>
                    <a:pt x="184" y="35"/>
                    <a:pt x="184" y="35"/>
                  </a:cubicBezTo>
                  <a:cubicBezTo>
                    <a:pt x="183" y="35"/>
                    <a:pt x="183" y="35"/>
                    <a:pt x="183" y="35"/>
                  </a:cubicBezTo>
                  <a:cubicBezTo>
                    <a:pt x="183" y="35"/>
                    <a:pt x="171" y="36"/>
                    <a:pt x="169" y="35"/>
                  </a:cubicBezTo>
                  <a:cubicBezTo>
                    <a:pt x="167" y="35"/>
                    <a:pt x="166" y="35"/>
                    <a:pt x="165" y="36"/>
                  </a:cubicBezTo>
                  <a:cubicBezTo>
                    <a:pt x="159" y="33"/>
                    <a:pt x="147" y="34"/>
                    <a:pt x="141" y="36"/>
                  </a:cubicBezTo>
                  <a:cubicBezTo>
                    <a:pt x="138" y="36"/>
                    <a:pt x="129" y="36"/>
                    <a:pt x="129" y="36"/>
                  </a:cubicBezTo>
                  <a:cubicBezTo>
                    <a:pt x="129" y="36"/>
                    <a:pt x="128" y="37"/>
                    <a:pt x="128" y="37"/>
                  </a:cubicBezTo>
                  <a:cubicBezTo>
                    <a:pt x="125" y="36"/>
                    <a:pt x="123" y="36"/>
                    <a:pt x="121" y="36"/>
                  </a:cubicBezTo>
                  <a:cubicBezTo>
                    <a:pt x="119" y="36"/>
                    <a:pt x="119" y="37"/>
                    <a:pt x="118" y="38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7" y="37"/>
                    <a:pt x="116" y="37"/>
                    <a:pt x="115" y="37"/>
                  </a:cubicBezTo>
                  <a:cubicBezTo>
                    <a:pt x="115" y="38"/>
                    <a:pt x="114" y="38"/>
                    <a:pt x="114" y="38"/>
                  </a:cubicBezTo>
                  <a:cubicBezTo>
                    <a:pt x="112" y="38"/>
                    <a:pt x="109" y="37"/>
                    <a:pt x="107" y="36"/>
                  </a:cubicBezTo>
                  <a:cubicBezTo>
                    <a:pt x="104" y="37"/>
                    <a:pt x="98" y="37"/>
                    <a:pt x="94" y="36"/>
                  </a:cubicBezTo>
                  <a:cubicBezTo>
                    <a:pt x="93" y="36"/>
                    <a:pt x="87" y="37"/>
                    <a:pt x="86" y="38"/>
                  </a:cubicBezTo>
                  <a:cubicBezTo>
                    <a:pt x="85" y="38"/>
                    <a:pt x="81" y="37"/>
                    <a:pt x="80" y="36"/>
                  </a:cubicBezTo>
                  <a:cubicBezTo>
                    <a:pt x="78" y="37"/>
                    <a:pt x="77" y="37"/>
                    <a:pt x="75" y="38"/>
                  </a:cubicBezTo>
                  <a:cubicBezTo>
                    <a:pt x="73" y="38"/>
                    <a:pt x="72" y="37"/>
                    <a:pt x="71" y="37"/>
                  </a:cubicBezTo>
                  <a:cubicBezTo>
                    <a:pt x="66" y="39"/>
                    <a:pt x="55" y="36"/>
                    <a:pt x="51" y="39"/>
                  </a:cubicBezTo>
                  <a:cubicBezTo>
                    <a:pt x="49" y="40"/>
                    <a:pt x="44" y="38"/>
                    <a:pt x="41" y="39"/>
                  </a:cubicBezTo>
                  <a:cubicBezTo>
                    <a:pt x="40" y="39"/>
                    <a:pt x="38" y="39"/>
                    <a:pt x="36" y="40"/>
                  </a:cubicBezTo>
                  <a:cubicBezTo>
                    <a:pt x="36" y="40"/>
                    <a:pt x="35" y="39"/>
                    <a:pt x="34" y="39"/>
                  </a:cubicBezTo>
                  <a:cubicBezTo>
                    <a:pt x="30" y="41"/>
                    <a:pt x="20" y="42"/>
                    <a:pt x="18" y="46"/>
                  </a:cubicBezTo>
                  <a:cubicBezTo>
                    <a:pt x="14" y="45"/>
                    <a:pt x="6" y="43"/>
                    <a:pt x="3" y="39"/>
                  </a:cubicBezTo>
                  <a:cubicBezTo>
                    <a:pt x="2" y="38"/>
                    <a:pt x="3" y="35"/>
                    <a:pt x="2" y="34"/>
                  </a:cubicBezTo>
                  <a:cubicBezTo>
                    <a:pt x="1" y="32"/>
                    <a:pt x="0" y="33"/>
                    <a:pt x="0" y="30"/>
                  </a:cubicBezTo>
                  <a:cubicBezTo>
                    <a:pt x="1" y="28"/>
                    <a:pt x="2" y="27"/>
                    <a:pt x="3" y="25"/>
                  </a:cubicBezTo>
                  <a:cubicBezTo>
                    <a:pt x="4" y="25"/>
                    <a:pt x="4" y="26"/>
                    <a:pt x="5" y="25"/>
                  </a:cubicBezTo>
                  <a:cubicBezTo>
                    <a:pt x="8" y="25"/>
                    <a:pt x="10" y="24"/>
                    <a:pt x="13" y="23"/>
                  </a:cubicBezTo>
                  <a:cubicBezTo>
                    <a:pt x="14" y="23"/>
                    <a:pt x="16" y="24"/>
                    <a:pt x="17" y="23"/>
                  </a:cubicBezTo>
                  <a:cubicBezTo>
                    <a:pt x="23" y="23"/>
                    <a:pt x="28" y="23"/>
                    <a:pt x="34" y="23"/>
                  </a:cubicBezTo>
                  <a:cubicBezTo>
                    <a:pt x="35" y="23"/>
                    <a:pt x="43" y="26"/>
                    <a:pt x="46" y="25"/>
                  </a:cubicBezTo>
                  <a:cubicBezTo>
                    <a:pt x="48" y="24"/>
                    <a:pt x="52" y="23"/>
                    <a:pt x="52" y="23"/>
                  </a:cubicBezTo>
                  <a:cubicBezTo>
                    <a:pt x="53" y="23"/>
                    <a:pt x="59" y="23"/>
                    <a:pt x="61" y="23"/>
                  </a:cubicBezTo>
                  <a:cubicBezTo>
                    <a:pt x="63" y="22"/>
                    <a:pt x="68" y="23"/>
                    <a:pt x="70" y="23"/>
                  </a:cubicBezTo>
                  <a:cubicBezTo>
                    <a:pt x="71" y="22"/>
                    <a:pt x="73" y="21"/>
                    <a:pt x="74" y="21"/>
                  </a:cubicBezTo>
                  <a:cubicBezTo>
                    <a:pt x="77" y="21"/>
                    <a:pt x="79" y="21"/>
                    <a:pt x="82" y="21"/>
                  </a:cubicBezTo>
                  <a:cubicBezTo>
                    <a:pt x="83" y="21"/>
                    <a:pt x="83" y="21"/>
                    <a:pt x="84" y="20"/>
                  </a:cubicBezTo>
                  <a:cubicBezTo>
                    <a:pt x="85" y="21"/>
                    <a:pt x="84" y="21"/>
                    <a:pt x="86" y="21"/>
                  </a:cubicBezTo>
                  <a:cubicBezTo>
                    <a:pt x="86" y="21"/>
                    <a:pt x="87" y="20"/>
                    <a:pt x="88" y="19"/>
                  </a:cubicBezTo>
                  <a:cubicBezTo>
                    <a:pt x="88" y="18"/>
                    <a:pt x="89" y="17"/>
                    <a:pt x="89" y="16"/>
                  </a:cubicBezTo>
                  <a:cubicBezTo>
                    <a:pt x="86" y="13"/>
                    <a:pt x="90" y="5"/>
                    <a:pt x="88" y="4"/>
                  </a:cubicBezTo>
                  <a:cubicBezTo>
                    <a:pt x="89" y="2"/>
                    <a:pt x="91" y="1"/>
                    <a:pt x="9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4" name="Freeform 55">
              <a:extLst>
                <a:ext uri="{FF2B5EF4-FFF2-40B4-BE49-F238E27FC236}">
                  <a16:creationId xmlns="" xmlns:a16="http://schemas.microsoft.com/office/drawing/2014/main" id="{103331B1-9844-7E47-9EA8-4A5A4C8161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86363" y="3152776"/>
              <a:ext cx="823913" cy="525463"/>
            </a:xfrm>
            <a:custGeom>
              <a:avLst/>
              <a:gdLst>
                <a:gd name="T0" fmla="*/ 257 w 272"/>
                <a:gd name="T1" fmla="*/ 115 h 172"/>
                <a:gd name="T2" fmla="*/ 219 w 272"/>
                <a:gd name="T3" fmla="*/ 115 h 172"/>
                <a:gd name="T4" fmla="*/ 187 w 272"/>
                <a:gd name="T5" fmla="*/ 113 h 172"/>
                <a:gd name="T6" fmla="*/ 171 w 272"/>
                <a:gd name="T7" fmla="*/ 112 h 172"/>
                <a:gd name="T8" fmla="*/ 125 w 272"/>
                <a:gd name="T9" fmla="*/ 112 h 172"/>
                <a:gd name="T10" fmla="*/ 139 w 272"/>
                <a:gd name="T11" fmla="*/ 100 h 172"/>
                <a:gd name="T12" fmla="*/ 162 w 272"/>
                <a:gd name="T13" fmla="*/ 101 h 172"/>
                <a:gd name="T14" fmla="*/ 183 w 272"/>
                <a:gd name="T15" fmla="*/ 101 h 172"/>
                <a:gd name="T16" fmla="*/ 185 w 272"/>
                <a:gd name="T17" fmla="*/ 58 h 172"/>
                <a:gd name="T18" fmla="*/ 186 w 272"/>
                <a:gd name="T19" fmla="*/ 32 h 172"/>
                <a:gd name="T20" fmla="*/ 194 w 272"/>
                <a:gd name="T21" fmla="*/ 0 h 172"/>
                <a:gd name="T22" fmla="*/ 168 w 272"/>
                <a:gd name="T23" fmla="*/ 1 h 172"/>
                <a:gd name="T24" fmla="*/ 143 w 272"/>
                <a:gd name="T25" fmla="*/ 3 h 172"/>
                <a:gd name="T26" fmla="*/ 114 w 272"/>
                <a:gd name="T27" fmla="*/ 4 h 172"/>
                <a:gd name="T28" fmla="*/ 95 w 272"/>
                <a:gd name="T29" fmla="*/ 2 h 172"/>
                <a:gd name="T30" fmla="*/ 63 w 272"/>
                <a:gd name="T31" fmla="*/ 5 h 172"/>
                <a:gd name="T32" fmla="*/ 62 w 272"/>
                <a:gd name="T33" fmla="*/ 22 h 172"/>
                <a:gd name="T34" fmla="*/ 67 w 272"/>
                <a:gd name="T35" fmla="*/ 50 h 172"/>
                <a:gd name="T36" fmla="*/ 66 w 272"/>
                <a:gd name="T37" fmla="*/ 63 h 172"/>
                <a:gd name="T38" fmla="*/ 67 w 272"/>
                <a:gd name="T39" fmla="*/ 82 h 172"/>
                <a:gd name="T40" fmla="*/ 62 w 272"/>
                <a:gd name="T41" fmla="*/ 106 h 172"/>
                <a:gd name="T42" fmla="*/ 75 w 272"/>
                <a:gd name="T43" fmla="*/ 101 h 172"/>
                <a:gd name="T44" fmla="*/ 109 w 272"/>
                <a:gd name="T45" fmla="*/ 102 h 172"/>
                <a:gd name="T46" fmla="*/ 99 w 272"/>
                <a:gd name="T47" fmla="*/ 112 h 172"/>
                <a:gd name="T48" fmla="*/ 71 w 272"/>
                <a:gd name="T49" fmla="*/ 116 h 172"/>
                <a:gd name="T50" fmla="*/ 43 w 272"/>
                <a:gd name="T51" fmla="*/ 120 h 172"/>
                <a:gd name="T52" fmla="*/ 23 w 272"/>
                <a:gd name="T53" fmla="*/ 122 h 172"/>
                <a:gd name="T54" fmla="*/ 4 w 272"/>
                <a:gd name="T55" fmla="*/ 129 h 172"/>
                <a:gd name="T56" fmla="*/ 28 w 272"/>
                <a:gd name="T57" fmla="*/ 143 h 172"/>
                <a:gd name="T58" fmla="*/ 42 w 272"/>
                <a:gd name="T59" fmla="*/ 138 h 172"/>
                <a:gd name="T60" fmla="*/ 62 w 272"/>
                <a:gd name="T61" fmla="*/ 133 h 172"/>
                <a:gd name="T62" fmla="*/ 93 w 272"/>
                <a:gd name="T63" fmla="*/ 127 h 172"/>
                <a:gd name="T64" fmla="*/ 92 w 272"/>
                <a:gd name="T65" fmla="*/ 141 h 172"/>
                <a:gd name="T66" fmla="*/ 86 w 272"/>
                <a:gd name="T67" fmla="*/ 156 h 172"/>
                <a:gd name="T68" fmla="*/ 100 w 272"/>
                <a:gd name="T69" fmla="*/ 153 h 172"/>
                <a:gd name="T70" fmla="*/ 119 w 272"/>
                <a:gd name="T71" fmla="*/ 126 h 172"/>
                <a:gd name="T72" fmla="*/ 138 w 272"/>
                <a:gd name="T73" fmla="*/ 130 h 172"/>
                <a:gd name="T74" fmla="*/ 150 w 272"/>
                <a:gd name="T75" fmla="*/ 150 h 172"/>
                <a:gd name="T76" fmla="*/ 170 w 272"/>
                <a:gd name="T77" fmla="*/ 159 h 172"/>
                <a:gd name="T78" fmla="*/ 172 w 272"/>
                <a:gd name="T79" fmla="*/ 128 h 172"/>
                <a:gd name="T80" fmla="*/ 209 w 272"/>
                <a:gd name="T81" fmla="*/ 134 h 172"/>
                <a:gd name="T82" fmla="*/ 229 w 272"/>
                <a:gd name="T83" fmla="*/ 144 h 172"/>
                <a:gd name="T84" fmla="*/ 238 w 272"/>
                <a:gd name="T85" fmla="*/ 146 h 172"/>
                <a:gd name="T86" fmla="*/ 266 w 272"/>
                <a:gd name="T87" fmla="*/ 140 h 172"/>
                <a:gd name="T88" fmla="*/ 170 w 272"/>
                <a:gd name="T89" fmla="*/ 55 h 172"/>
                <a:gd name="T90" fmla="*/ 139 w 272"/>
                <a:gd name="T91" fmla="*/ 55 h 172"/>
                <a:gd name="T92" fmla="*/ 107 w 272"/>
                <a:gd name="T93" fmla="*/ 58 h 172"/>
                <a:gd name="T94" fmla="*/ 87 w 272"/>
                <a:gd name="T95" fmla="*/ 60 h 172"/>
                <a:gd name="T96" fmla="*/ 104 w 272"/>
                <a:gd name="T97" fmla="*/ 48 h 172"/>
                <a:gd name="T98" fmla="*/ 135 w 272"/>
                <a:gd name="T99" fmla="*/ 45 h 172"/>
                <a:gd name="T100" fmla="*/ 166 w 272"/>
                <a:gd name="T101" fmla="*/ 44 h 172"/>
                <a:gd name="T102" fmla="*/ 94 w 272"/>
                <a:gd name="T103" fmla="*/ 23 h 172"/>
                <a:gd name="T104" fmla="*/ 135 w 272"/>
                <a:gd name="T105" fmla="*/ 20 h 172"/>
                <a:gd name="T106" fmla="*/ 174 w 272"/>
                <a:gd name="T107" fmla="*/ 19 h 172"/>
                <a:gd name="T108" fmla="*/ 102 w 272"/>
                <a:gd name="T109" fmla="*/ 32 h 172"/>
                <a:gd name="T110" fmla="*/ 94 w 272"/>
                <a:gd name="T111" fmla="*/ 23 h 172"/>
                <a:gd name="T112" fmla="*/ 95 w 272"/>
                <a:gd name="T113" fmla="*/ 85 h 172"/>
                <a:gd name="T114" fmla="*/ 82 w 272"/>
                <a:gd name="T115" fmla="*/ 82 h 172"/>
                <a:gd name="T116" fmla="*/ 106 w 272"/>
                <a:gd name="T117" fmla="*/ 75 h 172"/>
                <a:gd name="T118" fmla="*/ 149 w 272"/>
                <a:gd name="T119" fmla="*/ 71 h 172"/>
                <a:gd name="T120" fmla="*/ 170 w 272"/>
                <a:gd name="T121" fmla="*/ 81 h 172"/>
                <a:gd name="T122" fmla="*/ 133 w 272"/>
                <a:gd name="T123" fmla="*/ 8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2" h="172">
                  <a:moveTo>
                    <a:pt x="270" y="130"/>
                  </a:moveTo>
                  <a:cubicBezTo>
                    <a:pt x="272" y="123"/>
                    <a:pt x="264" y="119"/>
                    <a:pt x="266" y="115"/>
                  </a:cubicBezTo>
                  <a:cubicBezTo>
                    <a:pt x="265" y="114"/>
                    <a:pt x="264" y="112"/>
                    <a:pt x="262" y="112"/>
                  </a:cubicBezTo>
                  <a:cubicBezTo>
                    <a:pt x="261" y="112"/>
                    <a:pt x="258" y="115"/>
                    <a:pt x="257" y="115"/>
                  </a:cubicBezTo>
                  <a:cubicBezTo>
                    <a:pt x="255" y="116"/>
                    <a:pt x="241" y="114"/>
                    <a:pt x="239" y="113"/>
                  </a:cubicBezTo>
                  <a:cubicBezTo>
                    <a:pt x="237" y="113"/>
                    <a:pt x="237" y="115"/>
                    <a:pt x="235" y="115"/>
                  </a:cubicBezTo>
                  <a:cubicBezTo>
                    <a:pt x="234" y="116"/>
                    <a:pt x="231" y="115"/>
                    <a:pt x="231" y="115"/>
                  </a:cubicBezTo>
                  <a:cubicBezTo>
                    <a:pt x="230" y="114"/>
                    <a:pt x="220" y="116"/>
                    <a:pt x="219" y="115"/>
                  </a:cubicBezTo>
                  <a:cubicBezTo>
                    <a:pt x="218" y="115"/>
                    <a:pt x="218" y="114"/>
                    <a:pt x="217" y="114"/>
                  </a:cubicBezTo>
                  <a:cubicBezTo>
                    <a:pt x="213" y="117"/>
                    <a:pt x="206" y="114"/>
                    <a:pt x="202" y="113"/>
                  </a:cubicBezTo>
                  <a:cubicBezTo>
                    <a:pt x="200" y="114"/>
                    <a:pt x="193" y="113"/>
                    <a:pt x="193" y="113"/>
                  </a:cubicBezTo>
                  <a:cubicBezTo>
                    <a:pt x="191" y="113"/>
                    <a:pt x="189" y="113"/>
                    <a:pt x="187" y="113"/>
                  </a:cubicBezTo>
                  <a:cubicBezTo>
                    <a:pt x="186" y="113"/>
                    <a:pt x="186" y="112"/>
                    <a:pt x="185" y="112"/>
                  </a:cubicBezTo>
                  <a:cubicBezTo>
                    <a:pt x="184" y="114"/>
                    <a:pt x="183" y="112"/>
                    <a:pt x="181" y="113"/>
                  </a:cubicBezTo>
                  <a:cubicBezTo>
                    <a:pt x="180" y="113"/>
                    <a:pt x="179" y="113"/>
                    <a:pt x="179" y="113"/>
                  </a:cubicBezTo>
                  <a:cubicBezTo>
                    <a:pt x="176" y="112"/>
                    <a:pt x="175" y="113"/>
                    <a:pt x="171" y="112"/>
                  </a:cubicBezTo>
                  <a:cubicBezTo>
                    <a:pt x="169" y="112"/>
                    <a:pt x="166" y="112"/>
                    <a:pt x="164" y="112"/>
                  </a:cubicBezTo>
                  <a:cubicBezTo>
                    <a:pt x="164" y="112"/>
                    <a:pt x="155" y="110"/>
                    <a:pt x="154" y="110"/>
                  </a:cubicBezTo>
                  <a:cubicBezTo>
                    <a:pt x="153" y="111"/>
                    <a:pt x="153" y="112"/>
                    <a:pt x="151" y="111"/>
                  </a:cubicBezTo>
                  <a:cubicBezTo>
                    <a:pt x="144" y="109"/>
                    <a:pt x="131" y="110"/>
                    <a:pt x="125" y="112"/>
                  </a:cubicBezTo>
                  <a:cubicBezTo>
                    <a:pt x="125" y="112"/>
                    <a:pt x="124" y="111"/>
                    <a:pt x="124" y="111"/>
                  </a:cubicBezTo>
                  <a:cubicBezTo>
                    <a:pt x="124" y="108"/>
                    <a:pt x="125" y="101"/>
                    <a:pt x="129" y="100"/>
                  </a:cubicBezTo>
                  <a:cubicBezTo>
                    <a:pt x="132" y="99"/>
                    <a:pt x="132" y="100"/>
                    <a:pt x="135" y="101"/>
                  </a:cubicBezTo>
                  <a:cubicBezTo>
                    <a:pt x="137" y="101"/>
                    <a:pt x="138" y="100"/>
                    <a:pt x="139" y="100"/>
                  </a:cubicBezTo>
                  <a:cubicBezTo>
                    <a:pt x="140" y="100"/>
                    <a:pt x="140" y="100"/>
                    <a:pt x="141" y="100"/>
                  </a:cubicBezTo>
                  <a:cubicBezTo>
                    <a:pt x="141" y="100"/>
                    <a:pt x="142" y="100"/>
                    <a:pt x="142" y="100"/>
                  </a:cubicBezTo>
                  <a:cubicBezTo>
                    <a:pt x="147" y="101"/>
                    <a:pt x="147" y="101"/>
                    <a:pt x="147" y="101"/>
                  </a:cubicBezTo>
                  <a:cubicBezTo>
                    <a:pt x="149" y="101"/>
                    <a:pt x="161" y="101"/>
                    <a:pt x="162" y="101"/>
                  </a:cubicBezTo>
                  <a:cubicBezTo>
                    <a:pt x="165" y="101"/>
                    <a:pt x="168" y="101"/>
                    <a:pt x="170" y="101"/>
                  </a:cubicBezTo>
                  <a:cubicBezTo>
                    <a:pt x="173" y="103"/>
                    <a:pt x="174" y="105"/>
                    <a:pt x="175" y="106"/>
                  </a:cubicBezTo>
                  <a:cubicBezTo>
                    <a:pt x="175" y="106"/>
                    <a:pt x="176" y="106"/>
                    <a:pt x="177" y="106"/>
                  </a:cubicBezTo>
                  <a:cubicBezTo>
                    <a:pt x="179" y="104"/>
                    <a:pt x="181" y="102"/>
                    <a:pt x="183" y="101"/>
                  </a:cubicBezTo>
                  <a:cubicBezTo>
                    <a:pt x="185" y="99"/>
                    <a:pt x="186" y="91"/>
                    <a:pt x="185" y="87"/>
                  </a:cubicBezTo>
                  <a:cubicBezTo>
                    <a:pt x="185" y="86"/>
                    <a:pt x="181" y="84"/>
                    <a:pt x="183" y="81"/>
                  </a:cubicBezTo>
                  <a:cubicBezTo>
                    <a:pt x="183" y="80"/>
                    <a:pt x="183" y="75"/>
                    <a:pt x="183" y="75"/>
                  </a:cubicBezTo>
                  <a:cubicBezTo>
                    <a:pt x="185" y="72"/>
                    <a:pt x="186" y="61"/>
                    <a:pt x="185" y="58"/>
                  </a:cubicBezTo>
                  <a:cubicBezTo>
                    <a:pt x="185" y="57"/>
                    <a:pt x="184" y="56"/>
                    <a:pt x="184" y="55"/>
                  </a:cubicBezTo>
                  <a:cubicBezTo>
                    <a:pt x="184" y="55"/>
                    <a:pt x="184" y="50"/>
                    <a:pt x="184" y="49"/>
                  </a:cubicBezTo>
                  <a:cubicBezTo>
                    <a:pt x="185" y="47"/>
                    <a:pt x="186" y="44"/>
                    <a:pt x="186" y="41"/>
                  </a:cubicBezTo>
                  <a:cubicBezTo>
                    <a:pt x="187" y="37"/>
                    <a:pt x="185" y="36"/>
                    <a:pt x="186" y="32"/>
                  </a:cubicBezTo>
                  <a:cubicBezTo>
                    <a:pt x="187" y="32"/>
                    <a:pt x="186" y="31"/>
                    <a:pt x="187" y="31"/>
                  </a:cubicBezTo>
                  <a:cubicBezTo>
                    <a:pt x="187" y="28"/>
                    <a:pt x="189" y="27"/>
                    <a:pt x="191" y="25"/>
                  </a:cubicBezTo>
                  <a:cubicBezTo>
                    <a:pt x="194" y="21"/>
                    <a:pt x="198" y="15"/>
                    <a:pt x="199" y="9"/>
                  </a:cubicBezTo>
                  <a:cubicBezTo>
                    <a:pt x="197" y="6"/>
                    <a:pt x="197" y="2"/>
                    <a:pt x="194" y="0"/>
                  </a:cubicBezTo>
                  <a:cubicBezTo>
                    <a:pt x="193" y="0"/>
                    <a:pt x="192" y="0"/>
                    <a:pt x="191" y="0"/>
                  </a:cubicBezTo>
                  <a:cubicBezTo>
                    <a:pt x="190" y="2"/>
                    <a:pt x="188" y="1"/>
                    <a:pt x="187" y="1"/>
                  </a:cubicBezTo>
                  <a:cubicBezTo>
                    <a:pt x="184" y="4"/>
                    <a:pt x="180" y="4"/>
                    <a:pt x="176" y="3"/>
                  </a:cubicBezTo>
                  <a:cubicBezTo>
                    <a:pt x="174" y="5"/>
                    <a:pt x="169" y="2"/>
                    <a:pt x="168" y="1"/>
                  </a:cubicBezTo>
                  <a:cubicBezTo>
                    <a:pt x="168" y="2"/>
                    <a:pt x="165" y="2"/>
                    <a:pt x="164" y="2"/>
                  </a:cubicBezTo>
                  <a:cubicBezTo>
                    <a:pt x="164" y="2"/>
                    <a:pt x="161" y="1"/>
                    <a:pt x="161" y="2"/>
                  </a:cubicBezTo>
                  <a:cubicBezTo>
                    <a:pt x="158" y="2"/>
                    <a:pt x="151" y="2"/>
                    <a:pt x="148" y="4"/>
                  </a:cubicBezTo>
                  <a:cubicBezTo>
                    <a:pt x="146" y="4"/>
                    <a:pt x="145" y="3"/>
                    <a:pt x="143" y="3"/>
                  </a:cubicBezTo>
                  <a:cubicBezTo>
                    <a:pt x="140" y="2"/>
                    <a:pt x="140" y="4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4" y="3"/>
                    <a:pt x="131" y="1"/>
                    <a:pt x="128" y="2"/>
                  </a:cubicBezTo>
                  <a:cubicBezTo>
                    <a:pt x="124" y="3"/>
                    <a:pt x="117" y="3"/>
                    <a:pt x="114" y="4"/>
                  </a:cubicBezTo>
                  <a:cubicBezTo>
                    <a:pt x="113" y="3"/>
                    <a:pt x="113" y="3"/>
                    <a:pt x="112" y="3"/>
                  </a:cubicBezTo>
                  <a:cubicBezTo>
                    <a:pt x="109" y="4"/>
                    <a:pt x="108" y="4"/>
                    <a:pt x="106" y="4"/>
                  </a:cubicBezTo>
                  <a:cubicBezTo>
                    <a:pt x="104" y="4"/>
                    <a:pt x="100" y="3"/>
                    <a:pt x="100" y="2"/>
                  </a:cubicBezTo>
                  <a:cubicBezTo>
                    <a:pt x="98" y="2"/>
                    <a:pt x="96" y="2"/>
                    <a:pt x="95" y="2"/>
                  </a:cubicBezTo>
                  <a:cubicBezTo>
                    <a:pt x="94" y="3"/>
                    <a:pt x="84" y="2"/>
                    <a:pt x="82" y="4"/>
                  </a:cubicBezTo>
                  <a:cubicBezTo>
                    <a:pt x="80" y="4"/>
                    <a:pt x="78" y="4"/>
                    <a:pt x="76" y="4"/>
                  </a:cubicBezTo>
                  <a:cubicBezTo>
                    <a:pt x="73" y="4"/>
                    <a:pt x="71" y="4"/>
                    <a:pt x="67" y="6"/>
                  </a:cubicBezTo>
                  <a:cubicBezTo>
                    <a:pt x="66" y="6"/>
                    <a:pt x="65" y="5"/>
                    <a:pt x="63" y="5"/>
                  </a:cubicBezTo>
                  <a:cubicBezTo>
                    <a:pt x="61" y="7"/>
                    <a:pt x="58" y="9"/>
                    <a:pt x="55" y="10"/>
                  </a:cubicBezTo>
                  <a:cubicBezTo>
                    <a:pt x="55" y="12"/>
                    <a:pt x="55" y="13"/>
                    <a:pt x="56" y="14"/>
                  </a:cubicBezTo>
                  <a:cubicBezTo>
                    <a:pt x="57" y="14"/>
                    <a:pt x="61" y="18"/>
                    <a:pt x="62" y="19"/>
                  </a:cubicBezTo>
                  <a:cubicBezTo>
                    <a:pt x="62" y="20"/>
                    <a:pt x="62" y="22"/>
                    <a:pt x="62" y="22"/>
                  </a:cubicBezTo>
                  <a:cubicBezTo>
                    <a:pt x="63" y="23"/>
                    <a:pt x="63" y="26"/>
                    <a:pt x="63" y="26"/>
                  </a:cubicBezTo>
                  <a:cubicBezTo>
                    <a:pt x="66" y="29"/>
                    <a:pt x="65" y="31"/>
                    <a:pt x="66" y="35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5"/>
                    <a:pt x="66" y="49"/>
                    <a:pt x="67" y="50"/>
                  </a:cubicBezTo>
                  <a:cubicBezTo>
                    <a:pt x="67" y="51"/>
                    <a:pt x="66" y="52"/>
                    <a:pt x="66" y="52"/>
                  </a:cubicBezTo>
                  <a:cubicBezTo>
                    <a:pt x="67" y="54"/>
                    <a:pt x="67" y="56"/>
                    <a:pt x="67" y="58"/>
                  </a:cubicBezTo>
                  <a:cubicBezTo>
                    <a:pt x="67" y="58"/>
                    <a:pt x="67" y="59"/>
                    <a:pt x="67" y="59"/>
                  </a:cubicBezTo>
                  <a:cubicBezTo>
                    <a:pt x="67" y="60"/>
                    <a:pt x="67" y="62"/>
                    <a:pt x="66" y="63"/>
                  </a:cubicBezTo>
                  <a:cubicBezTo>
                    <a:pt x="66" y="64"/>
                    <a:pt x="67" y="65"/>
                    <a:pt x="67" y="66"/>
                  </a:cubicBezTo>
                  <a:cubicBezTo>
                    <a:pt x="66" y="66"/>
                    <a:pt x="66" y="67"/>
                    <a:pt x="65" y="68"/>
                  </a:cubicBezTo>
                  <a:cubicBezTo>
                    <a:pt x="66" y="71"/>
                    <a:pt x="68" y="80"/>
                    <a:pt x="66" y="82"/>
                  </a:cubicBezTo>
                  <a:cubicBezTo>
                    <a:pt x="67" y="82"/>
                    <a:pt x="66" y="82"/>
                    <a:pt x="67" y="82"/>
                  </a:cubicBezTo>
                  <a:cubicBezTo>
                    <a:pt x="67" y="83"/>
                    <a:pt x="66" y="87"/>
                    <a:pt x="66" y="88"/>
                  </a:cubicBezTo>
                  <a:cubicBezTo>
                    <a:pt x="66" y="88"/>
                    <a:pt x="66" y="88"/>
                    <a:pt x="66" y="88"/>
                  </a:cubicBezTo>
                  <a:cubicBezTo>
                    <a:pt x="66" y="88"/>
                    <a:pt x="66" y="93"/>
                    <a:pt x="66" y="93"/>
                  </a:cubicBezTo>
                  <a:cubicBezTo>
                    <a:pt x="65" y="98"/>
                    <a:pt x="64" y="102"/>
                    <a:pt x="62" y="106"/>
                  </a:cubicBezTo>
                  <a:cubicBezTo>
                    <a:pt x="62" y="107"/>
                    <a:pt x="62" y="113"/>
                    <a:pt x="62" y="113"/>
                  </a:cubicBezTo>
                  <a:cubicBezTo>
                    <a:pt x="63" y="114"/>
                    <a:pt x="64" y="114"/>
                    <a:pt x="65" y="114"/>
                  </a:cubicBezTo>
                  <a:cubicBezTo>
                    <a:pt x="65" y="114"/>
                    <a:pt x="67" y="114"/>
                    <a:pt x="67" y="113"/>
                  </a:cubicBezTo>
                  <a:cubicBezTo>
                    <a:pt x="70" y="112"/>
                    <a:pt x="74" y="103"/>
                    <a:pt x="75" y="101"/>
                  </a:cubicBezTo>
                  <a:cubicBezTo>
                    <a:pt x="79" y="102"/>
                    <a:pt x="80" y="107"/>
                    <a:pt x="87" y="106"/>
                  </a:cubicBezTo>
                  <a:cubicBezTo>
                    <a:pt x="90" y="105"/>
                    <a:pt x="91" y="106"/>
                    <a:pt x="94" y="105"/>
                  </a:cubicBezTo>
                  <a:cubicBezTo>
                    <a:pt x="95" y="105"/>
                    <a:pt x="97" y="103"/>
                    <a:pt x="98" y="102"/>
                  </a:cubicBezTo>
                  <a:cubicBezTo>
                    <a:pt x="101" y="101"/>
                    <a:pt x="107" y="101"/>
                    <a:pt x="109" y="102"/>
                  </a:cubicBezTo>
                  <a:cubicBezTo>
                    <a:pt x="111" y="102"/>
                    <a:pt x="113" y="100"/>
                    <a:pt x="116" y="102"/>
                  </a:cubicBezTo>
                  <a:cubicBezTo>
                    <a:pt x="116" y="102"/>
                    <a:pt x="116" y="102"/>
                    <a:pt x="116" y="102"/>
                  </a:cubicBezTo>
                  <a:cubicBezTo>
                    <a:pt x="114" y="104"/>
                    <a:pt x="109" y="110"/>
                    <a:pt x="108" y="111"/>
                  </a:cubicBezTo>
                  <a:cubicBezTo>
                    <a:pt x="105" y="112"/>
                    <a:pt x="101" y="112"/>
                    <a:pt x="99" y="112"/>
                  </a:cubicBezTo>
                  <a:cubicBezTo>
                    <a:pt x="98" y="112"/>
                    <a:pt x="96" y="112"/>
                    <a:pt x="96" y="112"/>
                  </a:cubicBezTo>
                  <a:cubicBezTo>
                    <a:pt x="95" y="113"/>
                    <a:pt x="92" y="113"/>
                    <a:pt x="90" y="114"/>
                  </a:cubicBezTo>
                  <a:cubicBezTo>
                    <a:pt x="86" y="115"/>
                    <a:pt x="83" y="112"/>
                    <a:pt x="80" y="113"/>
                  </a:cubicBezTo>
                  <a:cubicBezTo>
                    <a:pt x="76" y="115"/>
                    <a:pt x="73" y="115"/>
                    <a:pt x="71" y="116"/>
                  </a:cubicBezTo>
                  <a:cubicBezTo>
                    <a:pt x="70" y="116"/>
                    <a:pt x="69" y="116"/>
                    <a:pt x="68" y="116"/>
                  </a:cubicBezTo>
                  <a:cubicBezTo>
                    <a:pt x="67" y="117"/>
                    <a:pt x="64" y="118"/>
                    <a:pt x="62" y="118"/>
                  </a:cubicBezTo>
                  <a:cubicBezTo>
                    <a:pt x="58" y="119"/>
                    <a:pt x="55" y="118"/>
                    <a:pt x="53" y="119"/>
                  </a:cubicBezTo>
                  <a:cubicBezTo>
                    <a:pt x="49" y="120"/>
                    <a:pt x="46" y="119"/>
                    <a:pt x="43" y="120"/>
                  </a:cubicBezTo>
                  <a:cubicBezTo>
                    <a:pt x="43" y="120"/>
                    <a:pt x="42" y="120"/>
                    <a:pt x="41" y="120"/>
                  </a:cubicBezTo>
                  <a:cubicBezTo>
                    <a:pt x="39" y="120"/>
                    <a:pt x="35" y="120"/>
                    <a:pt x="34" y="121"/>
                  </a:cubicBezTo>
                  <a:cubicBezTo>
                    <a:pt x="33" y="121"/>
                    <a:pt x="32" y="122"/>
                    <a:pt x="31" y="123"/>
                  </a:cubicBezTo>
                  <a:cubicBezTo>
                    <a:pt x="29" y="123"/>
                    <a:pt x="24" y="122"/>
                    <a:pt x="23" y="122"/>
                  </a:cubicBezTo>
                  <a:cubicBezTo>
                    <a:pt x="22" y="123"/>
                    <a:pt x="19" y="122"/>
                    <a:pt x="17" y="123"/>
                  </a:cubicBezTo>
                  <a:cubicBezTo>
                    <a:pt x="12" y="124"/>
                    <a:pt x="10" y="124"/>
                    <a:pt x="6" y="124"/>
                  </a:cubicBezTo>
                  <a:cubicBezTo>
                    <a:pt x="5" y="125"/>
                    <a:pt x="5" y="125"/>
                    <a:pt x="4" y="126"/>
                  </a:cubicBezTo>
                  <a:cubicBezTo>
                    <a:pt x="4" y="127"/>
                    <a:pt x="4" y="128"/>
                    <a:pt x="4" y="129"/>
                  </a:cubicBezTo>
                  <a:cubicBezTo>
                    <a:pt x="3" y="130"/>
                    <a:pt x="2" y="132"/>
                    <a:pt x="2" y="133"/>
                  </a:cubicBezTo>
                  <a:cubicBezTo>
                    <a:pt x="0" y="139"/>
                    <a:pt x="4" y="143"/>
                    <a:pt x="7" y="147"/>
                  </a:cubicBezTo>
                  <a:cubicBezTo>
                    <a:pt x="12" y="147"/>
                    <a:pt x="19" y="146"/>
                    <a:pt x="23" y="143"/>
                  </a:cubicBezTo>
                  <a:cubicBezTo>
                    <a:pt x="23" y="143"/>
                    <a:pt x="28" y="143"/>
                    <a:pt x="28" y="143"/>
                  </a:cubicBezTo>
                  <a:cubicBezTo>
                    <a:pt x="29" y="143"/>
                    <a:pt x="31" y="141"/>
                    <a:pt x="32" y="140"/>
                  </a:cubicBezTo>
                  <a:cubicBezTo>
                    <a:pt x="32" y="140"/>
                    <a:pt x="32" y="140"/>
                    <a:pt x="32" y="140"/>
                  </a:cubicBezTo>
                  <a:cubicBezTo>
                    <a:pt x="35" y="140"/>
                    <a:pt x="37" y="139"/>
                    <a:pt x="39" y="138"/>
                  </a:cubicBezTo>
                  <a:cubicBezTo>
                    <a:pt x="40" y="138"/>
                    <a:pt x="41" y="138"/>
                    <a:pt x="42" y="138"/>
                  </a:cubicBezTo>
                  <a:cubicBezTo>
                    <a:pt x="43" y="138"/>
                    <a:pt x="44" y="137"/>
                    <a:pt x="45" y="137"/>
                  </a:cubicBezTo>
                  <a:cubicBezTo>
                    <a:pt x="46" y="136"/>
                    <a:pt x="49" y="137"/>
                    <a:pt x="49" y="137"/>
                  </a:cubicBezTo>
                  <a:cubicBezTo>
                    <a:pt x="51" y="136"/>
                    <a:pt x="53" y="135"/>
                    <a:pt x="55" y="134"/>
                  </a:cubicBezTo>
                  <a:cubicBezTo>
                    <a:pt x="55" y="134"/>
                    <a:pt x="62" y="134"/>
                    <a:pt x="62" y="133"/>
                  </a:cubicBezTo>
                  <a:cubicBezTo>
                    <a:pt x="62" y="133"/>
                    <a:pt x="63" y="133"/>
                    <a:pt x="63" y="133"/>
                  </a:cubicBezTo>
                  <a:cubicBezTo>
                    <a:pt x="65" y="132"/>
                    <a:pt x="68" y="132"/>
                    <a:pt x="70" y="131"/>
                  </a:cubicBezTo>
                  <a:cubicBezTo>
                    <a:pt x="74" y="130"/>
                    <a:pt x="82" y="127"/>
                    <a:pt x="88" y="128"/>
                  </a:cubicBezTo>
                  <a:cubicBezTo>
                    <a:pt x="90" y="128"/>
                    <a:pt x="92" y="126"/>
                    <a:pt x="93" y="127"/>
                  </a:cubicBezTo>
                  <a:cubicBezTo>
                    <a:pt x="94" y="127"/>
                    <a:pt x="96" y="128"/>
                    <a:pt x="97" y="128"/>
                  </a:cubicBezTo>
                  <a:cubicBezTo>
                    <a:pt x="98" y="129"/>
                    <a:pt x="97" y="128"/>
                    <a:pt x="98" y="129"/>
                  </a:cubicBezTo>
                  <a:cubicBezTo>
                    <a:pt x="98" y="130"/>
                    <a:pt x="96" y="131"/>
                    <a:pt x="96" y="133"/>
                  </a:cubicBezTo>
                  <a:cubicBezTo>
                    <a:pt x="94" y="136"/>
                    <a:pt x="94" y="138"/>
                    <a:pt x="92" y="141"/>
                  </a:cubicBezTo>
                  <a:cubicBezTo>
                    <a:pt x="91" y="142"/>
                    <a:pt x="90" y="142"/>
                    <a:pt x="90" y="143"/>
                  </a:cubicBezTo>
                  <a:cubicBezTo>
                    <a:pt x="90" y="144"/>
                    <a:pt x="90" y="145"/>
                    <a:pt x="90" y="145"/>
                  </a:cubicBezTo>
                  <a:cubicBezTo>
                    <a:pt x="89" y="146"/>
                    <a:pt x="88" y="148"/>
                    <a:pt x="87" y="149"/>
                  </a:cubicBezTo>
                  <a:cubicBezTo>
                    <a:pt x="87" y="151"/>
                    <a:pt x="87" y="155"/>
                    <a:pt x="86" y="156"/>
                  </a:cubicBezTo>
                  <a:cubicBezTo>
                    <a:pt x="87" y="158"/>
                    <a:pt x="87" y="159"/>
                    <a:pt x="88" y="160"/>
                  </a:cubicBezTo>
                  <a:cubicBezTo>
                    <a:pt x="90" y="161"/>
                    <a:pt x="92" y="163"/>
                    <a:pt x="94" y="163"/>
                  </a:cubicBezTo>
                  <a:cubicBezTo>
                    <a:pt x="95" y="160"/>
                    <a:pt x="97" y="157"/>
                    <a:pt x="98" y="155"/>
                  </a:cubicBezTo>
                  <a:cubicBezTo>
                    <a:pt x="99" y="154"/>
                    <a:pt x="100" y="153"/>
                    <a:pt x="100" y="153"/>
                  </a:cubicBezTo>
                  <a:cubicBezTo>
                    <a:pt x="100" y="153"/>
                    <a:pt x="100" y="152"/>
                    <a:pt x="100" y="151"/>
                  </a:cubicBezTo>
                  <a:cubicBezTo>
                    <a:pt x="102" y="149"/>
                    <a:pt x="107" y="146"/>
                    <a:pt x="108" y="144"/>
                  </a:cubicBezTo>
                  <a:cubicBezTo>
                    <a:pt x="111" y="141"/>
                    <a:pt x="110" y="137"/>
                    <a:pt x="112" y="134"/>
                  </a:cubicBezTo>
                  <a:cubicBezTo>
                    <a:pt x="114" y="131"/>
                    <a:pt x="118" y="129"/>
                    <a:pt x="119" y="126"/>
                  </a:cubicBezTo>
                  <a:cubicBezTo>
                    <a:pt x="120" y="126"/>
                    <a:pt x="121" y="126"/>
                    <a:pt x="122" y="126"/>
                  </a:cubicBezTo>
                  <a:cubicBezTo>
                    <a:pt x="122" y="126"/>
                    <a:pt x="130" y="125"/>
                    <a:pt x="131" y="125"/>
                  </a:cubicBezTo>
                  <a:cubicBezTo>
                    <a:pt x="133" y="126"/>
                    <a:pt x="135" y="127"/>
                    <a:pt x="136" y="127"/>
                  </a:cubicBezTo>
                  <a:cubicBezTo>
                    <a:pt x="137" y="127"/>
                    <a:pt x="138" y="130"/>
                    <a:pt x="138" y="130"/>
                  </a:cubicBezTo>
                  <a:cubicBezTo>
                    <a:pt x="140" y="132"/>
                    <a:pt x="141" y="131"/>
                    <a:pt x="142" y="133"/>
                  </a:cubicBezTo>
                  <a:cubicBezTo>
                    <a:pt x="144" y="133"/>
                    <a:pt x="145" y="139"/>
                    <a:pt x="146" y="141"/>
                  </a:cubicBezTo>
                  <a:cubicBezTo>
                    <a:pt x="147" y="143"/>
                    <a:pt x="149" y="145"/>
                    <a:pt x="150" y="147"/>
                  </a:cubicBezTo>
                  <a:cubicBezTo>
                    <a:pt x="150" y="148"/>
                    <a:pt x="150" y="149"/>
                    <a:pt x="150" y="150"/>
                  </a:cubicBezTo>
                  <a:cubicBezTo>
                    <a:pt x="152" y="154"/>
                    <a:pt x="155" y="159"/>
                    <a:pt x="158" y="162"/>
                  </a:cubicBezTo>
                  <a:cubicBezTo>
                    <a:pt x="161" y="165"/>
                    <a:pt x="159" y="169"/>
                    <a:pt x="166" y="172"/>
                  </a:cubicBezTo>
                  <a:cubicBezTo>
                    <a:pt x="167" y="170"/>
                    <a:pt x="169" y="169"/>
                    <a:pt x="170" y="167"/>
                  </a:cubicBezTo>
                  <a:cubicBezTo>
                    <a:pt x="172" y="165"/>
                    <a:pt x="170" y="161"/>
                    <a:pt x="170" y="159"/>
                  </a:cubicBezTo>
                  <a:cubicBezTo>
                    <a:pt x="171" y="153"/>
                    <a:pt x="167" y="148"/>
                    <a:pt x="165" y="142"/>
                  </a:cubicBezTo>
                  <a:cubicBezTo>
                    <a:pt x="165" y="141"/>
                    <a:pt x="165" y="139"/>
                    <a:pt x="164" y="137"/>
                  </a:cubicBezTo>
                  <a:cubicBezTo>
                    <a:pt x="161" y="133"/>
                    <a:pt x="161" y="133"/>
                    <a:pt x="163" y="127"/>
                  </a:cubicBezTo>
                  <a:cubicBezTo>
                    <a:pt x="167" y="127"/>
                    <a:pt x="170" y="127"/>
                    <a:pt x="172" y="128"/>
                  </a:cubicBezTo>
                  <a:cubicBezTo>
                    <a:pt x="173" y="127"/>
                    <a:pt x="182" y="129"/>
                    <a:pt x="183" y="129"/>
                  </a:cubicBezTo>
                  <a:cubicBezTo>
                    <a:pt x="185" y="128"/>
                    <a:pt x="198" y="130"/>
                    <a:pt x="200" y="131"/>
                  </a:cubicBezTo>
                  <a:cubicBezTo>
                    <a:pt x="201" y="131"/>
                    <a:pt x="202" y="132"/>
                    <a:pt x="203" y="133"/>
                  </a:cubicBezTo>
                  <a:cubicBezTo>
                    <a:pt x="205" y="133"/>
                    <a:pt x="207" y="133"/>
                    <a:pt x="209" y="134"/>
                  </a:cubicBezTo>
                  <a:cubicBezTo>
                    <a:pt x="209" y="134"/>
                    <a:pt x="209" y="135"/>
                    <a:pt x="210" y="136"/>
                  </a:cubicBezTo>
                  <a:cubicBezTo>
                    <a:pt x="211" y="136"/>
                    <a:pt x="212" y="137"/>
                    <a:pt x="213" y="137"/>
                  </a:cubicBezTo>
                  <a:cubicBezTo>
                    <a:pt x="214" y="137"/>
                    <a:pt x="215" y="137"/>
                    <a:pt x="216" y="137"/>
                  </a:cubicBezTo>
                  <a:cubicBezTo>
                    <a:pt x="220" y="139"/>
                    <a:pt x="225" y="141"/>
                    <a:pt x="229" y="144"/>
                  </a:cubicBezTo>
                  <a:cubicBezTo>
                    <a:pt x="229" y="144"/>
                    <a:pt x="229" y="144"/>
                    <a:pt x="229" y="143"/>
                  </a:cubicBezTo>
                  <a:cubicBezTo>
                    <a:pt x="230" y="144"/>
                    <a:pt x="232" y="144"/>
                    <a:pt x="233" y="144"/>
                  </a:cubicBezTo>
                  <a:cubicBezTo>
                    <a:pt x="233" y="144"/>
                    <a:pt x="234" y="143"/>
                    <a:pt x="235" y="143"/>
                  </a:cubicBezTo>
                  <a:cubicBezTo>
                    <a:pt x="236" y="144"/>
                    <a:pt x="237" y="145"/>
                    <a:pt x="238" y="146"/>
                  </a:cubicBezTo>
                  <a:cubicBezTo>
                    <a:pt x="239" y="144"/>
                    <a:pt x="244" y="147"/>
                    <a:pt x="245" y="147"/>
                  </a:cubicBezTo>
                  <a:cubicBezTo>
                    <a:pt x="247" y="148"/>
                    <a:pt x="249" y="146"/>
                    <a:pt x="250" y="146"/>
                  </a:cubicBezTo>
                  <a:cubicBezTo>
                    <a:pt x="251" y="146"/>
                    <a:pt x="251" y="147"/>
                    <a:pt x="253" y="147"/>
                  </a:cubicBezTo>
                  <a:cubicBezTo>
                    <a:pt x="259" y="145"/>
                    <a:pt x="262" y="142"/>
                    <a:pt x="266" y="140"/>
                  </a:cubicBezTo>
                  <a:cubicBezTo>
                    <a:pt x="267" y="136"/>
                    <a:pt x="271" y="133"/>
                    <a:pt x="271" y="131"/>
                  </a:cubicBezTo>
                  <a:cubicBezTo>
                    <a:pt x="271" y="131"/>
                    <a:pt x="271" y="130"/>
                    <a:pt x="271" y="130"/>
                  </a:cubicBezTo>
                  <a:cubicBezTo>
                    <a:pt x="271" y="130"/>
                    <a:pt x="271" y="130"/>
                    <a:pt x="270" y="130"/>
                  </a:cubicBezTo>
                  <a:close/>
                  <a:moveTo>
                    <a:pt x="170" y="55"/>
                  </a:moveTo>
                  <a:cubicBezTo>
                    <a:pt x="168" y="56"/>
                    <a:pt x="168" y="55"/>
                    <a:pt x="166" y="55"/>
                  </a:cubicBezTo>
                  <a:cubicBezTo>
                    <a:pt x="164" y="55"/>
                    <a:pt x="159" y="55"/>
                    <a:pt x="156" y="55"/>
                  </a:cubicBezTo>
                  <a:cubicBezTo>
                    <a:pt x="154" y="55"/>
                    <a:pt x="151" y="55"/>
                    <a:pt x="149" y="54"/>
                  </a:cubicBezTo>
                  <a:cubicBezTo>
                    <a:pt x="146" y="57"/>
                    <a:pt x="143" y="54"/>
                    <a:pt x="139" y="55"/>
                  </a:cubicBezTo>
                  <a:cubicBezTo>
                    <a:pt x="136" y="56"/>
                    <a:pt x="133" y="57"/>
                    <a:pt x="130" y="57"/>
                  </a:cubicBezTo>
                  <a:cubicBezTo>
                    <a:pt x="130" y="57"/>
                    <a:pt x="129" y="56"/>
                    <a:pt x="129" y="56"/>
                  </a:cubicBezTo>
                  <a:cubicBezTo>
                    <a:pt x="125" y="59"/>
                    <a:pt x="115" y="57"/>
                    <a:pt x="110" y="56"/>
                  </a:cubicBezTo>
                  <a:cubicBezTo>
                    <a:pt x="108" y="56"/>
                    <a:pt x="108" y="57"/>
                    <a:pt x="107" y="58"/>
                  </a:cubicBezTo>
                  <a:cubicBezTo>
                    <a:pt x="106" y="58"/>
                    <a:pt x="104" y="57"/>
                    <a:pt x="103" y="58"/>
                  </a:cubicBezTo>
                  <a:cubicBezTo>
                    <a:pt x="100" y="60"/>
                    <a:pt x="95" y="61"/>
                    <a:pt x="92" y="62"/>
                  </a:cubicBezTo>
                  <a:cubicBezTo>
                    <a:pt x="91" y="62"/>
                    <a:pt x="89" y="61"/>
                    <a:pt x="88" y="61"/>
                  </a:cubicBezTo>
                  <a:cubicBezTo>
                    <a:pt x="88" y="61"/>
                    <a:pt x="87" y="60"/>
                    <a:pt x="87" y="60"/>
                  </a:cubicBezTo>
                  <a:cubicBezTo>
                    <a:pt x="87" y="58"/>
                    <a:pt x="90" y="55"/>
                    <a:pt x="92" y="54"/>
                  </a:cubicBezTo>
                  <a:cubicBezTo>
                    <a:pt x="92" y="54"/>
                    <a:pt x="93" y="53"/>
                    <a:pt x="94" y="53"/>
                  </a:cubicBezTo>
                  <a:cubicBezTo>
                    <a:pt x="95" y="52"/>
                    <a:pt x="96" y="52"/>
                    <a:pt x="96" y="51"/>
                  </a:cubicBezTo>
                  <a:cubicBezTo>
                    <a:pt x="99" y="49"/>
                    <a:pt x="102" y="49"/>
                    <a:pt x="104" y="48"/>
                  </a:cubicBezTo>
                  <a:cubicBezTo>
                    <a:pt x="106" y="48"/>
                    <a:pt x="108" y="47"/>
                    <a:pt x="110" y="47"/>
                  </a:cubicBezTo>
                  <a:cubicBezTo>
                    <a:pt x="111" y="46"/>
                    <a:pt x="117" y="47"/>
                    <a:pt x="117" y="47"/>
                  </a:cubicBezTo>
                  <a:cubicBezTo>
                    <a:pt x="120" y="46"/>
                    <a:pt x="125" y="47"/>
                    <a:pt x="126" y="46"/>
                  </a:cubicBezTo>
                  <a:cubicBezTo>
                    <a:pt x="129" y="45"/>
                    <a:pt x="132" y="44"/>
                    <a:pt x="135" y="45"/>
                  </a:cubicBezTo>
                  <a:cubicBezTo>
                    <a:pt x="139" y="46"/>
                    <a:pt x="142" y="45"/>
                    <a:pt x="148" y="45"/>
                  </a:cubicBezTo>
                  <a:cubicBezTo>
                    <a:pt x="151" y="45"/>
                    <a:pt x="154" y="45"/>
                    <a:pt x="156" y="45"/>
                  </a:cubicBezTo>
                  <a:cubicBezTo>
                    <a:pt x="157" y="45"/>
                    <a:pt x="158" y="44"/>
                    <a:pt x="160" y="44"/>
                  </a:cubicBezTo>
                  <a:cubicBezTo>
                    <a:pt x="162" y="44"/>
                    <a:pt x="163" y="46"/>
                    <a:pt x="166" y="44"/>
                  </a:cubicBezTo>
                  <a:cubicBezTo>
                    <a:pt x="167" y="45"/>
                    <a:pt x="169" y="45"/>
                    <a:pt x="170" y="46"/>
                  </a:cubicBezTo>
                  <a:cubicBezTo>
                    <a:pt x="172" y="47"/>
                    <a:pt x="172" y="51"/>
                    <a:pt x="172" y="53"/>
                  </a:cubicBezTo>
                  <a:cubicBezTo>
                    <a:pt x="172" y="54"/>
                    <a:pt x="171" y="54"/>
                    <a:pt x="170" y="55"/>
                  </a:cubicBezTo>
                  <a:close/>
                  <a:moveTo>
                    <a:pt x="94" y="23"/>
                  </a:moveTo>
                  <a:cubicBezTo>
                    <a:pt x="95" y="22"/>
                    <a:pt x="96" y="21"/>
                    <a:pt x="96" y="21"/>
                  </a:cubicBezTo>
                  <a:cubicBezTo>
                    <a:pt x="97" y="20"/>
                    <a:pt x="99" y="21"/>
                    <a:pt x="100" y="21"/>
                  </a:cubicBezTo>
                  <a:cubicBezTo>
                    <a:pt x="104" y="19"/>
                    <a:pt x="109" y="19"/>
                    <a:pt x="113" y="19"/>
                  </a:cubicBezTo>
                  <a:cubicBezTo>
                    <a:pt x="122" y="18"/>
                    <a:pt x="130" y="21"/>
                    <a:pt x="135" y="20"/>
                  </a:cubicBezTo>
                  <a:cubicBezTo>
                    <a:pt x="140" y="19"/>
                    <a:pt x="156" y="16"/>
                    <a:pt x="159" y="17"/>
                  </a:cubicBezTo>
                  <a:cubicBezTo>
                    <a:pt x="159" y="16"/>
                    <a:pt x="159" y="16"/>
                    <a:pt x="159" y="16"/>
                  </a:cubicBezTo>
                  <a:cubicBezTo>
                    <a:pt x="161" y="17"/>
                    <a:pt x="164" y="17"/>
                    <a:pt x="166" y="18"/>
                  </a:cubicBezTo>
                  <a:cubicBezTo>
                    <a:pt x="168" y="17"/>
                    <a:pt x="173" y="19"/>
                    <a:pt x="174" y="19"/>
                  </a:cubicBezTo>
                  <a:cubicBezTo>
                    <a:pt x="175" y="20"/>
                    <a:pt x="175" y="21"/>
                    <a:pt x="176" y="21"/>
                  </a:cubicBezTo>
                  <a:cubicBezTo>
                    <a:pt x="176" y="22"/>
                    <a:pt x="175" y="27"/>
                    <a:pt x="174" y="28"/>
                  </a:cubicBezTo>
                  <a:cubicBezTo>
                    <a:pt x="174" y="29"/>
                    <a:pt x="174" y="29"/>
                    <a:pt x="174" y="29"/>
                  </a:cubicBezTo>
                  <a:cubicBezTo>
                    <a:pt x="148" y="29"/>
                    <a:pt x="120" y="27"/>
                    <a:pt x="102" y="32"/>
                  </a:cubicBezTo>
                  <a:cubicBezTo>
                    <a:pt x="102" y="32"/>
                    <a:pt x="97" y="32"/>
                    <a:pt x="96" y="32"/>
                  </a:cubicBezTo>
                  <a:cubicBezTo>
                    <a:pt x="96" y="32"/>
                    <a:pt x="88" y="33"/>
                    <a:pt x="87" y="33"/>
                  </a:cubicBezTo>
                  <a:cubicBezTo>
                    <a:pt x="86" y="32"/>
                    <a:pt x="85" y="31"/>
                    <a:pt x="84" y="30"/>
                  </a:cubicBezTo>
                  <a:cubicBezTo>
                    <a:pt x="85" y="27"/>
                    <a:pt x="91" y="24"/>
                    <a:pt x="94" y="23"/>
                  </a:cubicBezTo>
                  <a:close/>
                  <a:moveTo>
                    <a:pt x="121" y="83"/>
                  </a:moveTo>
                  <a:cubicBezTo>
                    <a:pt x="119" y="84"/>
                    <a:pt x="113" y="84"/>
                    <a:pt x="111" y="84"/>
                  </a:cubicBezTo>
                  <a:cubicBezTo>
                    <a:pt x="107" y="84"/>
                    <a:pt x="103" y="85"/>
                    <a:pt x="100" y="85"/>
                  </a:cubicBezTo>
                  <a:cubicBezTo>
                    <a:pt x="98" y="85"/>
                    <a:pt x="96" y="85"/>
                    <a:pt x="95" y="85"/>
                  </a:cubicBezTo>
                  <a:cubicBezTo>
                    <a:pt x="94" y="86"/>
                    <a:pt x="94" y="86"/>
                    <a:pt x="94" y="86"/>
                  </a:cubicBezTo>
                  <a:cubicBezTo>
                    <a:pt x="93" y="86"/>
                    <a:pt x="92" y="86"/>
                    <a:pt x="90" y="86"/>
                  </a:cubicBezTo>
                  <a:cubicBezTo>
                    <a:pt x="86" y="88"/>
                    <a:pt x="85" y="89"/>
                    <a:pt x="80" y="88"/>
                  </a:cubicBezTo>
                  <a:cubicBezTo>
                    <a:pt x="80" y="86"/>
                    <a:pt x="82" y="83"/>
                    <a:pt x="82" y="82"/>
                  </a:cubicBezTo>
                  <a:cubicBezTo>
                    <a:pt x="83" y="78"/>
                    <a:pt x="90" y="77"/>
                    <a:pt x="94" y="75"/>
                  </a:cubicBezTo>
                  <a:cubicBezTo>
                    <a:pt x="95" y="75"/>
                    <a:pt x="96" y="75"/>
                    <a:pt x="98" y="75"/>
                  </a:cubicBezTo>
                  <a:cubicBezTo>
                    <a:pt x="98" y="75"/>
                    <a:pt x="103" y="74"/>
                    <a:pt x="103" y="74"/>
                  </a:cubicBezTo>
                  <a:cubicBezTo>
                    <a:pt x="103" y="74"/>
                    <a:pt x="105" y="75"/>
                    <a:pt x="106" y="75"/>
                  </a:cubicBezTo>
                  <a:cubicBezTo>
                    <a:pt x="110" y="74"/>
                    <a:pt x="118" y="74"/>
                    <a:pt x="122" y="72"/>
                  </a:cubicBezTo>
                  <a:cubicBezTo>
                    <a:pt x="123" y="72"/>
                    <a:pt x="131" y="73"/>
                    <a:pt x="132" y="73"/>
                  </a:cubicBezTo>
                  <a:cubicBezTo>
                    <a:pt x="133" y="74"/>
                    <a:pt x="148" y="72"/>
                    <a:pt x="148" y="72"/>
                  </a:cubicBezTo>
                  <a:cubicBezTo>
                    <a:pt x="149" y="72"/>
                    <a:pt x="149" y="72"/>
                    <a:pt x="149" y="71"/>
                  </a:cubicBezTo>
                  <a:cubicBezTo>
                    <a:pt x="149" y="71"/>
                    <a:pt x="149" y="71"/>
                    <a:pt x="149" y="71"/>
                  </a:cubicBezTo>
                  <a:cubicBezTo>
                    <a:pt x="149" y="71"/>
                    <a:pt x="153" y="73"/>
                    <a:pt x="153" y="73"/>
                  </a:cubicBezTo>
                  <a:cubicBezTo>
                    <a:pt x="159" y="70"/>
                    <a:pt x="164" y="72"/>
                    <a:pt x="169" y="73"/>
                  </a:cubicBezTo>
                  <a:cubicBezTo>
                    <a:pt x="171" y="75"/>
                    <a:pt x="170" y="79"/>
                    <a:pt x="170" y="81"/>
                  </a:cubicBezTo>
                  <a:cubicBezTo>
                    <a:pt x="169" y="82"/>
                    <a:pt x="168" y="82"/>
                    <a:pt x="168" y="83"/>
                  </a:cubicBezTo>
                  <a:cubicBezTo>
                    <a:pt x="162" y="83"/>
                    <a:pt x="154" y="82"/>
                    <a:pt x="148" y="83"/>
                  </a:cubicBezTo>
                  <a:cubicBezTo>
                    <a:pt x="147" y="83"/>
                    <a:pt x="142" y="82"/>
                    <a:pt x="142" y="82"/>
                  </a:cubicBezTo>
                  <a:cubicBezTo>
                    <a:pt x="140" y="83"/>
                    <a:pt x="135" y="83"/>
                    <a:pt x="133" y="82"/>
                  </a:cubicBezTo>
                  <a:cubicBezTo>
                    <a:pt x="130" y="84"/>
                    <a:pt x="122" y="83"/>
                    <a:pt x="121" y="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5" name="Freeform 56">
              <a:extLst>
                <a:ext uri="{FF2B5EF4-FFF2-40B4-BE49-F238E27FC236}">
                  <a16:creationId xmlns="" xmlns:a16="http://schemas.microsoft.com/office/drawing/2014/main" id="{45890708-72B4-E349-81A3-44CBFC2E7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7276" y="3024188"/>
              <a:ext cx="220663" cy="657225"/>
            </a:xfrm>
            <a:custGeom>
              <a:avLst/>
              <a:gdLst>
                <a:gd name="T0" fmla="*/ 67 w 73"/>
                <a:gd name="T1" fmla="*/ 1 h 215"/>
                <a:gd name="T2" fmla="*/ 69 w 73"/>
                <a:gd name="T3" fmla="*/ 18 h 215"/>
                <a:gd name="T4" fmla="*/ 65 w 73"/>
                <a:gd name="T5" fmla="*/ 37 h 215"/>
                <a:gd name="T6" fmla="*/ 67 w 73"/>
                <a:gd name="T7" fmla="*/ 53 h 215"/>
                <a:gd name="T8" fmla="*/ 68 w 73"/>
                <a:gd name="T9" fmla="*/ 65 h 215"/>
                <a:gd name="T10" fmla="*/ 68 w 73"/>
                <a:gd name="T11" fmla="*/ 74 h 215"/>
                <a:gd name="T12" fmla="*/ 67 w 73"/>
                <a:gd name="T13" fmla="*/ 91 h 215"/>
                <a:gd name="T14" fmla="*/ 69 w 73"/>
                <a:gd name="T15" fmla="*/ 99 h 215"/>
                <a:gd name="T16" fmla="*/ 71 w 73"/>
                <a:gd name="T17" fmla="*/ 107 h 215"/>
                <a:gd name="T18" fmla="*/ 73 w 73"/>
                <a:gd name="T19" fmla="*/ 114 h 215"/>
                <a:gd name="T20" fmla="*/ 69 w 73"/>
                <a:gd name="T21" fmla="*/ 118 h 215"/>
                <a:gd name="T22" fmla="*/ 68 w 73"/>
                <a:gd name="T23" fmla="*/ 130 h 215"/>
                <a:gd name="T24" fmla="*/ 67 w 73"/>
                <a:gd name="T25" fmla="*/ 137 h 215"/>
                <a:gd name="T26" fmla="*/ 67 w 73"/>
                <a:gd name="T27" fmla="*/ 148 h 215"/>
                <a:gd name="T28" fmla="*/ 65 w 73"/>
                <a:gd name="T29" fmla="*/ 157 h 215"/>
                <a:gd name="T30" fmla="*/ 64 w 73"/>
                <a:gd name="T31" fmla="*/ 159 h 215"/>
                <a:gd name="T32" fmla="*/ 63 w 73"/>
                <a:gd name="T33" fmla="*/ 160 h 215"/>
                <a:gd name="T34" fmla="*/ 63 w 73"/>
                <a:gd name="T35" fmla="*/ 168 h 215"/>
                <a:gd name="T36" fmla="*/ 64 w 73"/>
                <a:gd name="T37" fmla="*/ 186 h 215"/>
                <a:gd name="T38" fmla="*/ 65 w 73"/>
                <a:gd name="T39" fmla="*/ 197 h 215"/>
                <a:gd name="T40" fmla="*/ 65 w 73"/>
                <a:gd name="T41" fmla="*/ 208 h 215"/>
                <a:gd name="T42" fmla="*/ 61 w 73"/>
                <a:gd name="T43" fmla="*/ 215 h 215"/>
                <a:gd name="T44" fmla="*/ 55 w 73"/>
                <a:gd name="T45" fmla="*/ 208 h 215"/>
                <a:gd name="T46" fmla="*/ 53 w 73"/>
                <a:gd name="T47" fmla="*/ 204 h 215"/>
                <a:gd name="T48" fmla="*/ 48 w 73"/>
                <a:gd name="T49" fmla="*/ 186 h 215"/>
                <a:gd name="T50" fmla="*/ 48 w 73"/>
                <a:gd name="T51" fmla="*/ 178 h 215"/>
                <a:gd name="T52" fmla="*/ 45 w 73"/>
                <a:gd name="T53" fmla="*/ 147 h 215"/>
                <a:gd name="T54" fmla="*/ 33 w 73"/>
                <a:gd name="T55" fmla="*/ 153 h 215"/>
                <a:gd name="T56" fmla="*/ 18 w 73"/>
                <a:gd name="T57" fmla="*/ 161 h 215"/>
                <a:gd name="T58" fmla="*/ 11 w 73"/>
                <a:gd name="T59" fmla="*/ 163 h 215"/>
                <a:gd name="T60" fmla="*/ 4 w 73"/>
                <a:gd name="T61" fmla="*/ 155 h 215"/>
                <a:gd name="T62" fmla="*/ 0 w 73"/>
                <a:gd name="T63" fmla="*/ 147 h 215"/>
                <a:gd name="T64" fmla="*/ 0 w 73"/>
                <a:gd name="T65" fmla="*/ 138 h 215"/>
                <a:gd name="T66" fmla="*/ 0 w 73"/>
                <a:gd name="T67" fmla="*/ 127 h 215"/>
                <a:gd name="T68" fmla="*/ 8 w 73"/>
                <a:gd name="T69" fmla="*/ 112 h 215"/>
                <a:gd name="T70" fmla="*/ 12 w 73"/>
                <a:gd name="T71" fmla="*/ 90 h 215"/>
                <a:gd name="T72" fmla="*/ 12 w 73"/>
                <a:gd name="T73" fmla="*/ 73 h 215"/>
                <a:gd name="T74" fmla="*/ 13 w 73"/>
                <a:gd name="T75" fmla="*/ 64 h 215"/>
                <a:gd name="T76" fmla="*/ 18 w 73"/>
                <a:gd name="T77" fmla="*/ 47 h 215"/>
                <a:gd name="T78" fmla="*/ 24 w 73"/>
                <a:gd name="T79" fmla="*/ 41 h 215"/>
                <a:gd name="T80" fmla="*/ 32 w 73"/>
                <a:gd name="T81" fmla="*/ 39 h 215"/>
                <a:gd name="T82" fmla="*/ 38 w 73"/>
                <a:gd name="T83" fmla="*/ 47 h 215"/>
                <a:gd name="T84" fmla="*/ 28 w 73"/>
                <a:gd name="T85" fmla="*/ 62 h 215"/>
                <a:gd name="T86" fmla="*/ 31 w 73"/>
                <a:gd name="T87" fmla="*/ 81 h 215"/>
                <a:gd name="T88" fmla="*/ 31 w 73"/>
                <a:gd name="T89" fmla="*/ 89 h 215"/>
                <a:gd name="T90" fmla="*/ 30 w 73"/>
                <a:gd name="T91" fmla="*/ 99 h 215"/>
                <a:gd name="T92" fmla="*/ 48 w 73"/>
                <a:gd name="T93" fmla="*/ 115 h 215"/>
                <a:gd name="T94" fmla="*/ 50 w 73"/>
                <a:gd name="T95" fmla="*/ 115 h 215"/>
                <a:gd name="T96" fmla="*/ 51 w 73"/>
                <a:gd name="T97" fmla="*/ 109 h 215"/>
                <a:gd name="T98" fmla="*/ 55 w 73"/>
                <a:gd name="T99" fmla="*/ 79 h 215"/>
                <a:gd name="T100" fmla="*/ 53 w 73"/>
                <a:gd name="T101" fmla="*/ 35 h 215"/>
                <a:gd name="T102" fmla="*/ 60 w 73"/>
                <a:gd name="T103" fmla="*/ 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3" h="215">
                  <a:moveTo>
                    <a:pt x="65" y="0"/>
                  </a:moveTo>
                  <a:cubicBezTo>
                    <a:pt x="66" y="0"/>
                    <a:pt x="67" y="0"/>
                    <a:pt x="67" y="1"/>
                  </a:cubicBezTo>
                  <a:cubicBezTo>
                    <a:pt x="70" y="3"/>
                    <a:pt x="68" y="10"/>
                    <a:pt x="69" y="15"/>
                  </a:cubicBezTo>
                  <a:cubicBezTo>
                    <a:pt x="69" y="16"/>
                    <a:pt x="69" y="17"/>
                    <a:pt x="69" y="18"/>
                  </a:cubicBezTo>
                  <a:cubicBezTo>
                    <a:pt x="71" y="22"/>
                    <a:pt x="69" y="30"/>
                    <a:pt x="67" y="34"/>
                  </a:cubicBezTo>
                  <a:cubicBezTo>
                    <a:pt x="66" y="35"/>
                    <a:pt x="66" y="37"/>
                    <a:pt x="65" y="37"/>
                  </a:cubicBezTo>
                  <a:cubicBezTo>
                    <a:pt x="64" y="39"/>
                    <a:pt x="65" y="45"/>
                    <a:pt x="66" y="46"/>
                  </a:cubicBezTo>
                  <a:cubicBezTo>
                    <a:pt x="66" y="47"/>
                    <a:pt x="66" y="51"/>
                    <a:pt x="67" y="53"/>
                  </a:cubicBezTo>
                  <a:cubicBezTo>
                    <a:pt x="67" y="55"/>
                    <a:pt x="67" y="57"/>
                    <a:pt x="67" y="59"/>
                  </a:cubicBezTo>
                  <a:cubicBezTo>
                    <a:pt x="67" y="61"/>
                    <a:pt x="67" y="63"/>
                    <a:pt x="68" y="65"/>
                  </a:cubicBezTo>
                  <a:cubicBezTo>
                    <a:pt x="68" y="67"/>
                    <a:pt x="67" y="70"/>
                    <a:pt x="67" y="71"/>
                  </a:cubicBezTo>
                  <a:cubicBezTo>
                    <a:pt x="67" y="71"/>
                    <a:pt x="68" y="73"/>
                    <a:pt x="68" y="74"/>
                  </a:cubicBezTo>
                  <a:cubicBezTo>
                    <a:pt x="69" y="76"/>
                    <a:pt x="67" y="82"/>
                    <a:pt x="68" y="85"/>
                  </a:cubicBezTo>
                  <a:cubicBezTo>
                    <a:pt x="68" y="86"/>
                    <a:pt x="65" y="89"/>
                    <a:pt x="67" y="91"/>
                  </a:cubicBezTo>
                  <a:cubicBezTo>
                    <a:pt x="67" y="92"/>
                    <a:pt x="66" y="94"/>
                    <a:pt x="67" y="95"/>
                  </a:cubicBezTo>
                  <a:cubicBezTo>
                    <a:pt x="68" y="97"/>
                    <a:pt x="68" y="98"/>
                    <a:pt x="69" y="99"/>
                  </a:cubicBezTo>
                  <a:cubicBezTo>
                    <a:pt x="69" y="101"/>
                    <a:pt x="69" y="104"/>
                    <a:pt x="69" y="106"/>
                  </a:cubicBezTo>
                  <a:cubicBezTo>
                    <a:pt x="70" y="106"/>
                    <a:pt x="71" y="107"/>
                    <a:pt x="71" y="107"/>
                  </a:cubicBezTo>
                  <a:cubicBezTo>
                    <a:pt x="72" y="109"/>
                    <a:pt x="71" y="110"/>
                    <a:pt x="72" y="112"/>
                  </a:cubicBezTo>
                  <a:cubicBezTo>
                    <a:pt x="72" y="113"/>
                    <a:pt x="73" y="112"/>
                    <a:pt x="73" y="114"/>
                  </a:cubicBezTo>
                  <a:cubicBezTo>
                    <a:pt x="72" y="114"/>
                    <a:pt x="71" y="116"/>
                    <a:pt x="72" y="117"/>
                  </a:cubicBezTo>
                  <a:cubicBezTo>
                    <a:pt x="71" y="117"/>
                    <a:pt x="70" y="118"/>
                    <a:pt x="69" y="118"/>
                  </a:cubicBezTo>
                  <a:cubicBezTo>
                    <a:pt x="69" y="119"/>
                    <a:pt x="67" y="127"/>
                    <a:pt x="67" y="127"/>
                  </a:cubicBezTo>
                  <a:cubicBezTo>
                    <a:pt x="67" y="128"/>
                    <a:pt x="68" y="129"/>
                    <a:pt x="68" y="130"/>
                  </a:cubicBezTo>
                  <a:cubicBezTo>
                    <a:pt x="68" y="132"/>
                    <a:pt x="68" y="133"/>
                    <a:pt x="68" y="134"/>
                  </a:cubicBezTo>
                  <a:cubicBezTo>
                    <a:pt x="68" y="135"/>
                    <a:pt x="67" y="138"/>
                    <a:pt x="67" y="137"/>
                  </a:cubicBezTo>
                  <a:cubicBezTo>
                    <a:pt x="67" y="138"/>
                    <a:pt x="67" y="138"/>
                    <a:pt x="67" y="139"/>
                  </a:cubicBezTo>
                  <a:cubicBezTo>
                    <a:pt x="67" y="139"/>
                    <a:pt x="66" y="148"/>
                    <a:pt x="67" y="148"/>
                  </a:cubicBezTo>
                  <a:cubicBezTo>
                    <a:pt x="67" y="148"/>
                    <a:pt x="67" y="149"/>
                    <a:pt x="67" y="149"/>
                  </a:cubicBezTo>
                  <a:cubicBezTo>
                    <a:pt x="66" y="152"/>
                    <a:pt x="64" y="155"/>
                    <a:pt x="65" y="157"/>
                  </a:cubicBezTo>
                  <a:cubicBezTo>
                    <a:pt x="65" y="157"/>
                    <a:pt x="65" y="158"/>
                    <a:pt x="65" y="158"/>
                  </a:cubicBezTo>
                  <a:cubicBezTo>
                    <a:pt x="65" y="158"/>
                    <a:pt x="65" y="158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4" y="160"/>
                    <a:pt x="64" y="160"/>
                    <a:pt x="63" y="160"/>
                  </a:cubicBezTo>
                  <a:cubicBezTo>
                    <a:pt x="63" y="162"/>
                    <a:pt x="63" y="164"/>
                    <a:pt x="63" y="166"/>
                  </a:cubicBezTo>
                  <a:cubicBezTo>
                    <a:pt x="63" y="167"/>
                    <a:pt x="63" y="167"/>
                    <a:pt x="63" y="168"/>
                  </a:cubicBezTo>
                  <a:cubicBezTo>
                    <a:pt x="61" y="173"/>
                    <a:pt x="64" y="179"/>
                    <a:pt x="65" y="181"/>
                  </a:cubicBezTo>
                  <a:cubicBezTo>
                    <a:pt x="65" y="183"/>
                    <a:pt x="65" y="184"/>
                    <a:pt x="64" y="186"/>
                  </a:cubicBezTo>
                  <a:cubicBezTo>
                    <a:pt x="64" y="186"/>
                    <a:pt x="64" y="186"/>
                    <a:pt x="64" y="186"/>
                  </a:cubicBezTo>
                  <a:cubicBezTo>
                    <a:pt x="64" y="186"/>
                    <a:pt x="65" y="197"/>
                    <a:pt x="65" y="197"/>
                  </a:cubicBezTo>
                  <a:cubicBezTo>
                    <a:pt x="65" y="197"/>
                    <a:pt x="64" y="201"/>
                    <a:pt x="64" y="201"/>
                  </a:cubicBezTo>
                  <a:cubicBezTo>
                    <a:pt x="65" y="202"/>
                    <a:pt x="65" y="207"/>
                    <a:pt x="65" y="208"/>
                  </a:cubicBezTo>
                  <a:cubicBezTo>
                    <a:pt x="65" y="209"/>
                    <a:pt x="64" y="209"/>
                    <a:pt x="63" y="209"/>
                  </a:cubicBezTo>
                  <a:cubicBezTo>
                    <a:pt x="63" y="211"/>
                    <a:pt x="63" y="214"/>
                    <a:pt x="61" y="215"/>
                  </a:cubicBezTo>
                  <a:cubicBezTo>
                    <a:pt x="60" y="215"/>
                    <a:pt x="61" y="215"/>
                    <a:pt x="60" y="215"/>
                  </a:cubicBezTo>
                  <a:cubicBezTo>
                    <a:pt x="57" y="213"/>
                    <a:pt x="58" y="210"/>
                    <a:pt x="55" y="208"/>
                  </a:cubicBezTo>
                  <a:cubicBezTo>
                    <a:pt x="55" y="208"/>
                    <a:pt x="56" y="208"/>
                    <a:pt x="56" y="207"/>
                  </a:cubicBezTo>
                  <a:cubicBezTo>
                    <a:pt x="56" y="206"/>
                    <a:pt x="54" y="205"/>
                    <a:pt x="53" y="204"/>
                  </a:cubicBezTo>
                  <a:cubicBezTo>
                    <a:pt x="52" y="202"/>
                    <a:pt x="53" y="199"/>
                    <a:pt x="52" y="197"/>
                  </a:cubicBezTo>
                  <a:cubicBezTo>
                    <a:pt x="51" y="194"/>
                    <a:pt x="50" y="188"/>
                    <a:pt x="48" y="186"/>
                  </a:cubicBezTo>
                  <a:cubicBezTo>
                    <a:pt x="48" y="185"/>
                    <a:pt x="49" y="183"/>
                    <a:pt x="49" y="182"/>
                  </a:cubicBezTo>
                  <a:cubicBezTo>
                    <a:pt x="48" y="181"/>
                    <a:pt x="48" y="179"/>
                    <a:pt x="48" y="178"/>
                  </a:cubicBezTo>
                  <a:cubicBezTo>
                    <a:pt x="48" y="174"/>
                    <a:pt x="49" y="168"/>
                    <a:pt x="48" y="166"/>
                  </a:cubicBezTo>
                  <a:cubicBezTo>
                    <a:pt x="46" y="163"/>
                    <a:pt x="51" y="148"/>
                    <a:pt x="45" y="147"/>
                  </a:cubicBezTo>
                  <a:cubicBezTo>
                    <a:pt x="43" y="148"/>
                    <a:pt x="40" y="148"/>
                    <a:pt x="38" y="149"/>
                  </a:cubicBezTo>
                  <a:cubicBezTo>
                    <a:pt x="37" y="150"/>
                    <a:pt x="35" y="152"/>
                    <a:pt x="33" y="153"/>
                  </a:cubicBezTo>
                  <a:cubicBezTo>
                    <a:pt x="33" y="153"/>
                    <a:pt x="23" y="157"/>
                    <a:pt x="23" y="157"/>
                  </a:cubicBezTo>
                  <a:cubicBezTo>
                    <a:pt x="21" y="158"/>
                    <a:pt x="20" y="160"/>
                    <a:pt x="18" y="161"/>
                  </a:cubicBezTo>
                  <a:cubicBezTo>
                    <a:pt x="16" y="161"/>
                    <a:pt x="15" y="161"/>
                    <a:pt x="13" y="161"/>
                  </a:cubicBezTo>
                  <a:cubicBezTo>
                    <a:pt x="13" y="162"/>
                    <a:pt x="12" y="162"/>
                    <a:pt x="11" y="163"/>
                  </a:cubicBezTo>
                  <a:cubicBezTo>
                    <a:pt x="8" y="164"/>
                    <a:pt x="5" y="159"/>
                    <a:pt x="4" y="157"/>
                  </a:cubicBezTo>
                  <a:cubicBezTo>
                    <a:pt x="4" y="156"/>
                    <a:pt x="4" y="156"/>
                    <a:pt x="4" y="155"/>
                  </a:cubicBezTo>
                  <a:cubicBezTo>
                    <a:pt x="2" y="152"/>
                    <a:pt x="2" y="150"/>
                    <a:pt x="0" y="148"/>
                  </a:cubicBezTo>
                  <a:cubicBezTo>
                    <a:pt x="1" y="147"/>
                    <a:pt x="0" y="146"/>
                    <a:pt x="0" y="147"/>
                  </a:cubicBezTo>
                  <a:cubicBezTo>
                    <a:pt x="0" y="147"/>
                    <a:pt x="0" y="144"/>
                    <a:pt x="0" y="144"/>
                  </a:cubicBezTo>
                  <a:cubicBezTo>
                    <a:pt x="0" y="142"/>
                    <a:pt x="0" y="138"/>
                    <a:pt x="0" y="138"/>
                  </a:cubicBezTo>
                  <a:cubicBezTo>
                    <a:pt x="2" y="137"/>
                    <a:pt x="1" y="129"/>
                    <a:pt x="0" y="127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26"/>
                    <a:pt x="1" y="124"/>
                    <a:pt x="0" y="123"/>
                  </a:cubicBezTo>
                  <a:cubicBezTo>
                    <a:pt x="2" y="119"/>
                    <a:pt x="7" y="115"/>
                    <a:pt x="8" y="112"/>
                  </a:cubicBezTo>
                  <a:cubicBezTo>
                    <a:pt x="8" y="111"/>
                    <a:pt x="8" y="110"/>
                    <a:pt x="8" y="109"/>
                  </a:cubicBezTo>
                  <a:cubicBezTo>
                    <a:pt x="10" y="104"/>
                    <a:pt x="10" y="93"/>
                    <a:pt x="12" y="90"/>
                  </a:cubicBezTo>
                  <a:cubicBezTo>
                    <a:pt x="12" y="87"/>
                    <a:pt x="12" y="85"/>
                    <a:pt x="12" y="83"/>
                  </a:cubicBezTo>
                  <a:cubicBezTo>
                    <a:pt x="12" y="79"/>
                    <a:pt x="11" y="76"/>
                    <a:pt x="12" y="73"/>
                  </a:cubicBezTo>
                  <a:cubicBezTo>
                    <a:pt x="13" y="70"/>
                    <a:pt x="13" y="66"/>
                    <a:pt x="14" y="65"/>
                  </a:cubicBezTo>
                  <a:cubicBezTo>
                    <a:pt x="14" y="64"/>
                    <a:pt x="14" y="64"/>
                    <a:pt x="13" y="64"/>
                  </a:cubicBezTo>
                  <a:cubicBezTo>
                    <a:pt x="13" y="63"/>
                    <a:pt x="15" y="60"/>
                    <a:pt x="14" y="58"/>
                  </a:cubicBezTo>
                  <a:cubicBezTo>
                    <a:pt x="16" y="55"/>
                    <a:pt x="17" y="50"/>
                    <a:pt x="18" y="47"/>
                  </a:cubicBezTo>
                  <a:cubicBezTo>
                    <a:pt x="19" y="47"/>
                    <a:pt x="20" y="46"/>
                    <a:pt x="21" y="45"/>
                  </a:cubicBezTo>
                  <a:cubicBezTo>
                    <a:pt x="23" y="44"/>
                    <a:pt x="21" y="42"/>
                    <a:pt x="24" y="41"/>
                  </a:cubicBezTo>
                  <a:cubicBezTo>
                    <a:pt x="24" y="41"/>
                    <a:pt x="24" y="40"/>
                    <a:pt x="24" y="40"/>
                  </a:cubicBezTo>
                  <a:cubicBezTo>
                    <a:pt x="26" y="40"/>
                    <a:pt x="31" y="38"/>
                    <a:pt x="32" y="39"/>
                  </a:cubicBezTo>
                  <a:cubicBezTo>
                    <a:pt x="33" y="40"/>
                    <a:pt x="33" y="41"/>
                    <a:pt x="34" y="43"/>
                  </a:cubicBezTo>
                  <a:cubicBezTo>
                    <a:pt x="35" y="44"/>
                    <a:pt x="37" y="45"/>
                    <a:pt x="38" y="47"/>
                  </a:cubicBezTo>
                  <a:cubicBezTo>
                    <a:pt x="39" y="48"/>
                    <a:pt x="39" y="49"/>
                    <a:pt x="38" y="50"/>
                  </a:cubicBezTo>
                  <a:cubicBezTo>
                    <a:pt x="37" y="59"/>
                    <a:pt x="31" y="56"/>
                    <a:pt x="28" y="62"/>
                  </a:cubicBezTo>
                  <a:cubicBezTo>
                    <a:pt x="27" y="65"/>
                    <a:pt x="30" y="74"/>
                    <a:pt x="31" y="76"/>
                  </a:cubicBezTo>
                  <a:cubicBezTo>
                    <a:pt x="32" y="78"/>
                    <a:pt x="31" y="80"/>
                    <a:pt x="31" y="81"/>
                  </a:cubicBezTo>
                  <a:cubicBezTo>
                    <a:pt x="31" y="82"/>
                    <a:pt x="31" y="84"/>
                    <a:pt x="30" y="85"/>
                  </a:cubicBezTo>
                  <a:cubicBezTo>
                    <a:pt x="30" y="86"/>
                    <a:pt x="31" y="88"/>
                    <a:pt x="31" y="89"/>
                  </a:cubicBezTo>
                  <a:cubicBezTo>
                    <a:pt x="31" y="92"/>
                    <a:pt x="30" y="93"/>
                    <a:pt x="30" y="94"/>
                  </a:cubicBezTo>
                  <a:cubicBezTo>
                    <a:pt x="29" y="95"/>
                    <a:pt x="30" y="99"/>
                    <a:pt x="30" y="99"/>
                  </a:cubicBezTo>
                  <a:cubicBezTo>
                    <a:pt x="28" y="100"/>
                    <a:pt x="27" y="110"/>
                    <a:pt x="28" y="111"/>
                  </a:cubicBezTo>
                  <a:cubicBezTo>
                    <a:pt x="30" y="115"/>
                    <a:pt x="41" y="114"/>
                    <a:pt x="48" y="115"/>
                  </a:cubicBezTo>
                  <a:cubicBezTo>
                    <a:pt x="48" y="114"/>
                    <a:pt x="48" y="115"/>
                    <a:pt x="49" y="114"/>
                  </a:cubicBezTo>
                  <a:cubicBezTo>
                    <a:pt x="49" y="115"/>
                    <a:pt x="49" y="115"/>
                    <a:pt x="50" y="115"/>
                  </a:cubicBezTo>
                  <a:cubicBezTo>
                    <a:pt x="51" y="113"/>
                    <a:pt x="51" y="113"/>
                    <a:pt x="52" y="111"/>
                  </a:cubicBezTo>
                  <a:cubicBezTo>
                    <a:pt x="51" y="111"/>
                    <a:pt x="51" y="111"/>
                    <a:pt x="51" y="109"/>
                  </a:cubicBezTo>
                  <a:cubicBezTo>
                    <a:pt x="56" y="105"/>
                    <a:pt x="55" y="98"/>
                    <a:pt x="56" y="90"/>
                  </a:cubicBezTo>
                  <a:cubicBezTo>
                    <a:pt x="56" y="87"/>
                    <a:pt x="55" y="83"/>
                    <a:pt x="55" y="79"/>
                  </a:cubicBezTo>
                  <a:cubicBezTo>
                    <a:pt x="57" y="77"/>
                    <a:pt x="56" y="67"/>
                    <a:pt x="56" y="63"/>
                  </a:cubicBezTo>
                  <a:cubicBezTo>
                    <a:pt x="56" y="50"/>
                    <a:pt x="57" y="44"/>
                    <a:pt x="53" y="35"/>
                  </a:cubicBezTo>
                  <a:cubicBezTo>
                    <a:pt x="53" y="30"/>
                    <a:pt x="53" y="25"/>
                    <a:pt x="53" y="19"/>
                  </a:cubicBezTo>
                  <a:cubicBezTo>
                    <a:pt x="57" y="17"/>
                    <a:pt x="58" y="5"/>
                    <a:pt x="60" y="4"/>
                  </a:cubicBezTo>
                  <a:cubicBezTo>
                    <a:pt x="61" y="2"/>
                    <a:pt x="64" y="2"/>
                    <a:pt x="6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6" name="Freeform 57">
              <a:extLst>
                <a:ext uri="{FF2B5EF4-FFF2-40B4-BE49-F238E27FC236}">
                  <a16:creationId xmlns="" xmlns:a16="http://schemas.microsoft.com/office/drawing/2014/main" id="{D1D1CD1A-0358-FC4A-904E-C9F31E4C1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8101" y="3040063"/>
              <a:ext cx="76200" cy="436563"/>
            </a:xfrm>
            <a:custGeom>
              <a:avLst/>
              <a:gdLst>
                <a:gd name="T0" fmla="*/ 10 w 25"/>
                <a:gd name="T1" fmla="*/ 0 h 143"/>
                <a:gd name="T2" fmla="*/ 16 w 25"/>
                <a:gd name="T3" fmla="*/ 0 h 143"/>
                <a:gd name="T4" fmla="*/ 24 w 25"/>
                <a:gd name="T5" fmla="*/ 12 h 143"/>
                <a:gd name="T6" fmla="*/ 25 w 25"/>
                <a:gd name="T7" fmla="*/ 18 h 143"/>
                <a:gd name="T8" fmla="*/ 23 w 25"/>
                <a:gd name="T9" fmla="*/ 24 h 143"/>
                <a:gd name="T10" fmla="*/ 22 w 25"/>
                <a:gd name="T11" fmla="*/ 26 h 143"/>
                <a:gd name="T12" fmla="*/ 22 w 25"/>
                <a:gd name="T13" fmla="*/ 26 h 143"/>
                <a:gd name="T14" fmla="*/ 21 w 25"/>
                <a:gd name="T15" fmla="*/ 29 h 143"/>
                <a:gd name="T16" fmla="*/ 19 w 25"/>
                <a:gd name="T17" fmla="*/ 32 h 143"/>
                <a:gd name="T18" fmla="*/ 21 w 25"/>
                <a:gd name="T19" fmla="*/ 48 h 143"/>
                <a:gd name="T20" fmla="*/ 21 w 25"/>
                <a:gd name="T21" fmla="*/ 64 h 143"/>
                <a:gd name="T22" fmla="*/ 21 w 25"/>
                <a:gd name="T23" fmla="*/ 64 h 143"/>
                <a:gd name="T24" fmla="*/ 17 w 25"/>
                <a:gd name="T25" fmla="*/ 69 h 143"/>
                <a:gd name="T26" fmla="*/ 17 w 25"/>
                <a:gd name="T27" fmla="*/ 76 h 143"/>
                <a:gd name="T28" fmla="*/ 17 w 25"/>
                <a:gd name="T29" fmla="*/ 76 h 143"/>
                <a:gd name="T30" fmla="*/ 17 w 25"/>
                <a:gd name="T31" fmla="*/ 81 h 143"/>
                <a:gd name="T32" fmla="*/ 17 w 25"/>
                <a:gd name="T33" fmla="*/ 90 h 143"/>
                <a:gd name="T34" fmla="*/ 17 w 25"/>
                <a:gd name="T35" fmla="*/ 91 h 143"/>
                <a:gd name="T36" fmla="*/ 18 w 25"/>
                <a:gd name="T37" fmla="*/ 97 h 143"/>
                <a:gd name="T38" fmla="*/ 17 w 25"/>
                <a:gd name="T39" fmla="*/ 100 h 143"/>
                <a:gd name="T40" fmla="*/ 17 w 25"/>
                <a:gd name="T41" fmla="*/ 100 h 143"/>
                <a:gd name="T42" fmla="*/ 18 w 25"/>
                <a:gd name="T43" fmla="*/ 100 h 143"/>
                <a:gd name="T44" fmla="*/ 18 w 25"/>
                <a:gd name="T45" fmla="*/ 102 h 143"/>
                <a:gd name="T46" fmla="*/ 18 w 25"/>
                <a:gd name="T47" fmla="*/ 108 h 143"/>
                <a:gd name="T48" fmla="*/ 17 w 25"/>
                <a:gd name="T49" fmla="*/ 108 h 143"/>
                <a:gd name="T50" fmla="*/ 17 w 25"/>
                <a:gd name="T51" fmla="*/ 113 h 143"/>
                <a:gd name="T52" fmla="*/ 16 w 25"/>
                <a:gd name="T53" fmla="*/ 117 h 143"/>
                <a:gd name="T54" fmla="*/ 16 w 25"/>
                <a:gd name="T55" fmla="*/ 118 h 143"/>
                <a:gd name="T56" fmla="*/ 15 w 25"/>
                <a:gd name="T57" fmla="*/ 119 h 143"/>
                <a:gd name="T58" fmla="*/ 15 w 25"/>
                <a:gd name="T59" fmla="*/ 121 h 143"/>
                <a:gd name="T60" fmla="*/ 12 w 25"/>
                <a:gd name="T61" fmla="*/ 130 h 143"/>
                <a:gd name="T62" fmla="*/ 5 w 25"/>
                <a:gd name="T63" fmla="*/ 142 h 143"/>
                <a:gd name="T64" fmla="*/ 3 w 25"/>
                <a:gd name="T65" fmla="*/ 141 h 143"/>
                <a:gd name="T66" fmla="*/ 0 w 25"/>
                <a:gd name="T67" fmla="*/ 129 h 143"/>
                <a:gd name="T68" fmla="*/ 1 w 25"/>
                <a:gd name="T69" fmla="*/ 127 h 143"/>
                <a:gd name="T70" fmla="*/ 4 w 25"/>
                <a:gd name="T71" fmla="*/ 126 h 143"/>
                <a:gd name="T72" fmla="*/ 5 w 25"/>
                <a:gd name="T73" fmla="*/ 126 h 143"/>
                <a:gd name="T74" fmla="*/ 8 w 25"/>
                <a:gd name="T75" fmla="*/ 123 h 143"/>
                <a:gd name="T76" fmla="*/ 9 w 25"/>
                <a:gd name="T77" fmla="*/ 114 h 143"/>
                <a:gd name="T78" fmla="*/ 9 w 25"/>
                <a:gd name="T79" fmla="*/ 104 h 143"/>
                <a:gd name="T80" fmla="*/ 9 w 25"/>
                <a:gd name="T81" fmla="*/ 92 h 143"/>
                <a:gd name="T82" fmla="*/ 8 w 25"/>
                <a:gd name="T83" fmla="*/ 83 h 143"/>
                <a:gd name="T84" fmla="*/ 9 w 25"/>
                <a:gd name="T85" fmla="*/ 62 h 143"/>
                <a:gd name="T86" fmla="*/ 8 w 25"/>
                <a:gd name="T87" fmla="*/ 58 h 143"/>
                <a:gd name="T88" fmla="*/ 8 w 25"/>
                <a:gd name="T89" fmla="*/ 57 h 143"/>
                <a:gd name="T90" fmla="*/ 9 w 25"/>
                <a:gd name="T91" fmla="*/ 52 h 143"/>
                <a:gd name="T92" fmla="*/ 10 w 25"/>
                <a:gd name="T93" fmla="*/ 52 h 143"/>
                <a:gd name="T94" fmla="*/ 9 w 25"/>
                <a:gd name="T95" fmla="*/ 48 h 143"/>
                <a:gd name="T96" fmla="*/ 9 w 25"/>
                <a:gd name="T97" fmla="*/ 34 h 143"/>
                <a:gd name="T98" fmla="*/ 9 w 25"/>
                <a:gd name="T99" fmla="*/ 25 h 143"/>
                <a:gd name="T100" fmla="*/ 8 w 25"/>
                <a:gd name="T101" fmla="*/ 20 h 143"/>
                <a:gd name="T102" fmla="*/ 9 w 25"/>
                <a:gd name="T103" fmla="*/ 11 h 143"/>
                <a:gd name="T104" fmla="*/ 10 w 25"/>
                <a:gd name="T10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" h="143">
                  <a:moveTo>
                    <a:pt x="10" y="0"/>
                  </a:moveTo>
                  <a:cubicBezTo>
                    <a:pt x="11" y="0"/>
                    <a:pt x="16" y="0"/>
                    <a:pt x="16" y="0"/>
                  </a:cubicBezTo>
                  <a:cubicBezTo>
                    <a:pt x="20" y="0"/>
                    <a:pt x="23" y="10"/>
                    <a:pt x="24" y="12"/>
                  </a:cubicBezTo>
                  <a:cubicBezTo>
                    <a:pt x="24" y="12"/>
                    <a:pt x="24" y="17"/>
                    <a:pt x="25" y="18"/>
                  </a:cubicBezTo>
                  <a:cubicBezTo>
                    <a:pt x="23" y="19"/>
                    <a:pt x="24" y="22"/>
                    <a:pt x="23" y="24"/>
                  </a:cubicBezTo>
                  <a:cubicBezTo>
                    <a:pt x="23" y="25"/>
                    <a:pt x="22" y="25"/>
                    <a:pt x="22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1" y="27"/>
                    <a:pt x="21" y="28"/>
                    <a:pt x="21" y="29"/>
                  </a:cubicBezTo>
                  <a:cubicBezTo>
                    <a:pt x="20" y="30"/>
                    <a:pt x="19" y="31"/>
                    <a:pt x="19" y="32"/>
                  </a:cubicBezTo>
                  <a:cubicBezTo>
                    <a:pt x="17" y="37"/>
                    <a:pt x="20" y="46"/>
                    <a:pt x="21" y="48"/>
                  </a:cubicBezTo>
                  <a:cubicBezTo>
                    <a:pt x="22" y="49"/>
                    <a:pt x="21" y="62"/>
                    <a:pt x="21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0" y="66"/>
                    <a:pt x="19" y="67"/>
                    <a:pt x="17" y="69"/>
                  </a:cubicBezTo>
                  <a:cubicBezTo>
                    <a:pt x="17" y="69"/>
                    <a:pt x="17" y="76"/>
                    <a:pt x="17" y="76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6" y="77"/>
                    <a:pt x="17" y="81"/>
                    <a:pt x="17" y="81"/>
                  </a:cubicBezTo>
                  <a:cubicBezTo>
                    <a:pt x="17" y="82"/>
                    <a:pt x="17" y="88"/>
                    <a:pt x="17" y="90"/>
                  </a:cubicBezTo>
                  <a:cubicBezTo>
                    <a:pt x="17" y="91"/>
                    <a:pt x="18" y="91"/>
                    <a:pt x="17" y="91"/>
                  </a:cubicBezTo>
                  <a:cubicBezTo>
                    <a:pt x="16" y="93"/>
                    <a:pt x="18" y="97"/>
                    <a:pt x="18" y="97"/>
                  </a:cubicBezTo>
                  <a:cubicBezTo>
                    <a:pt x="18" y="98"/>
                    <a:pt x="18" y="99"/>
                    <a:pt x="17" y="100"/>
                  </a:cubicBezTo>
                  <a:cubicBezTo>
                    <a:pt x="17" y="100"/>
                    <a:pt x="17" y="100"/>
                    <a:pt x="17" y="100"/>
                  </a:cubicBezTo>
                  <a:cubicBezTo>
                    <a:pt x="18" y="100"/>
                    <a:pt x="18" y="100"/>
                    <a:pt x="18" y="100"/>
                  </a:cubicBezTo>
                  <a:cubicBezTo>
                    <a:pt x="18" y="101"/>
                    <a:pt x="18" y="102"/>
                    <a:pt x="18" y="102"/>
                  </a:cubicBezTo>
                  <a:cubicBezTo>
                    <a:pt x="17" y="104"/>
                    <a:pt x="18" y="106"/>
                    <a:pt x="18" y="108"/>
                  </a:cubicBezTo>
                  <a:cubicBezTo>
                    <a:pt x="18" y="108"/>
                    <a:pt x="18" y="108"/>
                    <a:pt x="17" y="108"/>
                  </a:cubicBezTo>
                  <a:cubicBezTo>
                    <a:pt x="17" y="110"/>
                    <a:pt x="17" y="112"/>
                    <a:pt x="17" y="113"/>
                  </a:cubicBezTo>
                  <a:cubicBezTo>
                    <a:pt x="17" y="115"/>
                    <a:pt x="16" y="116"/>
                    <a:pt x="16" y="117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5" y="118"/>
                    <a:pt x="15" y="119"/>
                    <a:pt x="15" y="119"/>
                  </a:cubicBezTo>
                  <a:cubicBezTo>
                    <a:pt x="15" y="119"/>
                    <a:pt x="15" y="120"/>
                    <a:pt x="15" y="121"/>
                  </a:cubicBezTo>
                  <a:cubicBezTo>
                    <a:pt x="16" y="126"/>
                    <a:pt x="15" y="128"/>
                    <a:pt x="12" y="130"/>
                  </a:cubicBezTo>
                  <a:cubicBezTo>
                    <a:pt x="13" y="136"/>
                    <a:pt x="10" y="143"/>
                    <a:pt x="5" y="142"/>
                  </a:cubicBezTo>
                  <a:cubicBezTo>
                    <a:pt x="4" y="142"/>
                    <a:pt x="4" y="141"/>
                    <a:pt x="3" y="141"/>
                  </a:cubicBezTo>
                  <a:cubicBezTo>
                    <a:pt x="5" y="136"/>
                    <a:pt x="3" y="132"/>
                    <a:pt x="0" y="129"/>
                  </a:cubicBezTo>
                  <a:cubicBezTo>
                    <a:pt x="1" y="128"/>
                    <a:pt x="1" y="128"/>
                    <a:pt x="1" y="127"/>
                  </a:cubicBezTo>
                  <a:cubicBezTo>
                    <a:pt x="3" y="126"/>
                    <a:pt x="3" y="127"/>
                    <a:pt x="4" y="126"/>
                  </a:cubicBezTo>
                  <a:cubicBezTo>
                    <a:pt x="4" y="126"/>
                    <a:pt x="4" y="126"/>
                    <a:pt x="5" y="126"/>
                  </a:cubicBezTo>
                  <a:cubicBezTo>
                    <a:pt x="5" y="125"/>
                    <a:pt x="7" y="125"/>
                    <a:pt x="8" y="123"/>
                  </a:cubicBezTo>
                  <a:cubicBezTo>
                    <a:pt x="9" y="120"/>
                    <a:pt x="8" y="116"/>
                    <a:pt x="9" y="114"/>
                  </a:cubicBezTo>
                  <a:cubicBezTo>
                    <a:pt x="10" y="113"/>
                    <a:pt x="9" y="105"/>
                    <a:pt x="9" y="104"/>
                  </a:cubicBezTo>
                  <a:cubicBezTo>
                    <a:pt x="9" y="104"/>
                    <a:pt x="9" y="92"/>
                    <a:pt x="9" y="92"/>
                  </a:cubicBezTo>
                  <a:cubicBezTo>
                    <a:pt x="9" y="91"/>
                    <a:pt x="8" y="86"/>
                    <a:pt x="8" y="83"/>
                  </a:cubicBezTo>
                  <a:cubicBezTo>
                    <a:pt x="10" y="76"/>
                    <a:pt x="7" y="65"/>
                    <a:pt x="9" y="62"/>
                  </a:cubicBezTo>
                  <a:cubicBezTo>
                    <a:pt x="9" y="61"/>
                    <a:pt x="9" y="58"/>
                    <a:pt x="8" y="58"/>
                  </a:cubicBezTo>
                  <a:cubicBezTo>
                    <a:pt x="8" y="58"/>
                    <a:pt x="8" y="58"/>
                    <a:pt x="8" y="57"/>
                  </a:cubicBezTo>
                  <a:cubicBezTo>
                    <a:pt x="8" y="57"/>
                    <a:pt x="9" y="52"/>
                    <a:pt x="9" y="52"/>
                  </a:cubicBezTo>
                  <a:cubicBezTo>
                    <a:pt x="9" y="52"/>
                    <a:pt x="9" y="52"/>
                    <a:pt x="10" y="52"/>
                  </a:cubicBezTo>
                  <a:cubicBezTo>
                    <a:pt x="10" y="51"/>
                    <a:pt x="9" y="49"/>
                    <a:pt x="9" y="48"/>
                  </a:cubicBezTo>
                  <a:cubicBezTo>
                    <a:pt x="12" y="44"/>
                    <a:pt x="9" y="37"/>
                    <a:pt x="9" y="34"/>
                  </a:cubicBezTo>
                  <a:cubicBezTo>
                    <a:pt x="10" y="32"/>
                    <a:pt x="9" y="27"/>
                    <a:pt x="9" y="25"/>
                  </a:cubicBezTo>
                  <a:cubicBezTo>
                    <a:pt x="9" y="24"/>
                    <a:pt x="9" y="21"/>
                    <a:pt x="8" y="20"/>
                  </a:cubicBezTo>
                  <a:cubicBezTo>
                    <a:pt x="7" y="19"/>
                    <a:pt x="9" y="14"/>
                    <a:pt x="9" y="11"/>
                  </a:cubicBezTo>
                  <a:cubicBezTo>
                    <a:pt x="8" y="5"/>
                    <a:pt x="5" y="6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7" name="Freeform 58">
              <a:extLst>
                <a:ext uri="{FF2B5EF4-FFF2-40B4-BE49-F238E27FC236}">
                  <a16:creationId xmlns="" xmlns:a16="http://schemas.microsoft.com/office/drawing/2014/main" id="{ACB393CB-A5E5-4C4E-BD54-FAF6B299BF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70651" y="3033713"/>
              <a:ext cx="517525" cy="644525"/>
            </a:xfrm>
            <a:custGeom>
              <a:avLst/>
              <a:gdLst>
                <a:gd name="T0" fmla="*/ 167 w 171"/>
                <a:gd name="T1" fmla="*/ 161 h 211"/>
                <a:gd name="T2" fmla="*/ 143 w 171"/>
                <a:gd name="T3" fmla="*/ 165 h 211"/>
                <a:gd name="T4" fmla="*/ 111 w 171"/>
                <a:gd name="T5" fmla="*/ 167 h 211"/>
                <a:gd name="T6" fmla="*/ 85 w 171"/>
                <a:gd name="T7" fmla="*/ 159 h 211"/>
                <a:gd name="T8" fmla="*/ 84 w 171"/>
                <a:gd name="T9" fmla="*/ 147 h 211"/>
                <a:gd name="T10" fmla="*/ 109 w 171"/>
                <a:gd name="T11" fmla="*/ 141 h 211"/>
                <a:gd name="T12" fmla="*/ 137 w 171"/>
                <a:gd name="T13" fmla="*/ 128 h 211"/>
                <a:gd name="T14" fmla="*/ 105 w 171"/>
                <a:gd name="T15" fmla="*/ 123 h 211"/>
                <a:gd name="T16" fmla="*/ 108 w 171"/>
                <a:gd name="T17" fmla="*/ 102 h 211"/>
                <a:gd name="T18" fmla="*/ 139 w 171"/>
                <a:gd name="T19" fmla="*/ 103 h 211"/>
                <a:gd name="T20" fmla="*/ 124 w 171"/>
                <a:gd name="T21" fmla="*/ 90 h 211"/>
                <a:gd name="T22" fmla="*/ 101 w 171"/>
                <a:gd name="T23" fmla="*/ 90 h 211"/>
                <a:gd name="T24" fmla="*/ 80 w 171"/>
                <a:gd name="T25" fmla="*/ 79 h 211"/>
                <a:gd name="T26" fmla="*/ 49 w 171"/>
                <a:gd name="T27" fmla="*/ 91 h 211"/>
                <a:gd name="T28" fmla="*/ 20 w 171"/>
                <a:gd name="T29" fmla="*/ 54 h 211"/>
                <a:gd name="T30" fmla="*/ 35 w 171"/>
                <a:gd name="T31" fmla="*/ 43 h 211"/>
                <a:gd name="T32" fmla="*/ 54 w 171"/>
                <a:gd name="T33" fmla="*/ 33 h 211"/>
                <a:gd name="T34" fmla="*/ 88 w 171"/>
                <a:gd name="T35" fmla="*/ 30 h 211"/>
                <a:gd name="T36" fmla="*/ 86 w 171"/>
                <a:gd name="T37" fmla="*/ 44 h 211"/>
                <a:gd name="T38" fmla="*/ 47 w 171"/>
                <a:gd name="T39" fmla="*/ 60 h 211"/>
                <a:gd name="T40" fmla="*/ 49 w 171"/>
                <a:gd name="T41" fmla="*/ 67 h 211"/>
                <a:gd name="T42" fmla="*/ 67 w 171"/>
                <a:gd name="T43" fmla="*/ 69 h 211"/>
                <a:gd name="T44" fmla="*/ 99 w 171"/>
                <a:gd name="T45" fmla="*/ 68 h 211"/>
                <a:gd name="T46" fmla="*/ 133 w 171"/>
                <a:gd name="T47" fmla="*/ 67 h 211"/>
                <a:gd name="T48" fmla="*/ 149 w 171"/>
                <a:gd name="T49" fmla="*/ 61 h 211"/>
                <a:gd name="T50" fmla="*/ 125 w 171"/>
                <a:gd name="T51" fmla="*/ 57 h 211"/>
                <a:gd name="T52" fmla="*/ 94 w 171"/>
                <a:gd name="T53" fmla="*/ 56 h 211"/>
                <a:gd name="T54" fmla="*/ 108 w 171"/>
                <a:gd name="T55" fmla="*/ 38 h 211"/>
                <a:gd name="T56" fmla="*/ 91 w 171"/>
                <a:gd name="T57" fmla="*/ 8 h 211"/>
                <a:gd name="T58" fmla="*/ 75 w 171"/>
                <a:gd name="T59" fmla="*/ 3 h 211"/>
                <a:gd name="T60" fmla="*/ 67 w 171"/>
                <a:gd name="T61" fmla="*/ 0 h 211"/>
                <a:gd name="T62" fmla="*/ 56 w 171"/>
                <a:gd name="T63" fmla="*/ 14 h 211"/>
                <a:gd name="T64" fmla="*/ 47 w 171"/>
                <a:gd name="T65" fmla="*/ 21 h 211"/>
                <a:gd name="T66" fmla="*/ 36 w 171"/>
                <a:gd name="T67" fmla="*/ 28 h 211"/>
                <a:gd name="T68" fmla="*/ 17 w 171"/>
                <a:gd name="T69" fmla="*/ 37 h 211"/>
                <a:gd name="T70" fmla="*/ 0 w 171"/>
                <a:gd name="T71" fmla="*/ 47 h 211"/>
                <a:gd name="T72" fmla="*/ 10 w 171"/>
                <a:gd name="T73" fmla="*/ 52 h 211"/>
                <a:gd name="T74" fmla="*/ 13 w 171"/>
                <a:gd name="T75" fmla="*/ 64 h 211"/>
                <a:gd name="T76" fmla="*/ 15 w 171"/>
                <a:gd name="T77" fmla="*/ 87 h 211"/>
                <a:gd name="T78" fmla="*/ 15 w 171"/>
                <a:gd name="T79" fmla="*/ 106 h 211"/>
                <a:gd name="T80" fmla="*/ 14 w 171"/>
                <a:gd name="T81" fmla="*/ 130 h 211"/>
                <a:gd name="T82" fmla="*/ 12 w 171"/>
                <a:gd name="T83" fmla="*/ 149 h 211"/>
                <a:gd name="T84" fmla="*/ 10 w 171"/>
                <a:gd name="T85" fmla="*/ 183 h 211"/>
                <a:gd name="T86" fmla="*/ 10 w 171"/>
                <a:gd name="T87" fmla="*/ 196 h 211"/>
                <a:gd name="T88" fmla="*/ 18 w 171"/>
                <a:gd name="T89" fmla="*/ 205 h 211"/>
                <a:gd name="T90" fmla="*/ 37 w 171"/>
                <a:gd name="T91" fmla="*/ 195 h 211"/>
                <a:gd name="T92" fmla="*/ 55 w 171"/>
                <a:gd name="T93" fmla="*/ 191 h 211"/>
                <a:gd name="T94" fmla="*/ 67 w 171"/>
                <a:gd name="T95" fmla="*/ 191 h 211"/>
                <a:gd name="T96" fmla="*/ 79 w 171"/>
                <a:gd name="T97" fmla="*/ 192 h 211"/>
                <a:gd name="T98" fmla="*/ 114 w 171"/>
                <a:gd name="T99" fmla="*/ 195 h 211"/>
                <a:gd name="T100" fmla="*/ 147 w 171"/>
                <a:gd name="T101" fmla="*/ 202 h 211"/>
                <a:gd name="T102" fmla="*/ 70 w 171"/>
                <a:gd name="T103" fmla="*/ 155 h 211"/>
                <a:gd name="T104" fmla="*/ 32 w 171"/>
                <a:gd name="T105" fmla="*/ 172 h 211"/>
                <a:gd name="T106" fmla="*/ 23 w 171"/>
                <a:gd name="T107" fmla="*/ 160 h 211"/>
                <a:gd name="T108" fmla="*/ 32 w 171"/>
                <a:gd name="T109" fmla="*/ 146 h 211"/>
                <a:gd name="T110" fmla="*/ 67 w 171"/>
                <a:gd name="T111" fmla="*/ 141 h 211"/>
                <a:gd name="T112" fmla="*/ 70 w 171"/>
                <a:gd name="T113" fmla="*/ 124 h 211"/>
                <a:gd name="T114" fmla="*/ 54 w 171"/>
                <a:gd name="T115" fmla="*/ 129 h 211"/>
                <a:gd name="T116" fmla="*/ 25 w 171"/>
                <a:gd name="T117" fmla="*/ 121 h 211"/>
                <a:gd name="T118" fmla="*/ 42 w 171"/>
                <a:gd name="T119" fmla="*/ 105 h 211"/>
                <a:gd name="T120" fmla="*/ 69 w 171"/>
                <a:gd name="T121" fmla="*/ 103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1" h="211">
                  <a:moveTo>
                    <a:pt x="167" y="171"/>
                  </a:moveTo>
                  <a:cubicBezTo>
                    <a:pt x="167" y="168"/>
                    <a:pt x="166" y="166"/>
                    <a:pt x="167" y="165"/>
                  </a:cubicBezTo>
                  <a:cubicBezTo>
                    <a:pt x="167" y="165"/>
                    <a:pt x="168" y="162"/>
                    <a:pt x="168" y="161"/>
                  </a:cubicBezTo>
                  <a:cubicBezTo>
                    <a:pt x="168" y="161"/>
                    <a:pt x="168" y="161"/>
                    <a:pt x="167" y="161"/>
                  </a:cubicBezTo>
                  <a:cubicBezTo>
                    <a:pt x="164" y="161"/>
                    <a:pt x="163" y="162"/>
                    <a:pt x="162" y="163"/>
                  </a:cubicBezTo>
                  <a:cubicBezTo>
                    <a:pt x="161" y="164"/>
                    <a:pt x="158" y="164"/>
                    <a:pt x="158" y="164"/>
                  </a:cubicBezTo>
                  <a:cubicBezTo>
                    <a:pt x="155" y="165"/>
                    <a:pt x="154" y="161"/>
                    <a:pt x="151" y="162"/>
                  </a:cubicBezTo>
                  <a:cubicBezTo>
                    <a:pt x="148" y="163"/>
                    <a:pt x="146" y="163"/>
                    <a:pt x="143" y="165"/>
                  </a:cubicBezTo>
                  <a:cubicBezTo>
                    <a:pt x="142" y="164"/>
                    <a:pt x="140" y="164"/>
                    <a:pt x="139" y="164"/>
                  </a:cubicBezTo>
                  <a:cubicBezTo>
                    <a:pt x="138" y="164"/>
                    <a:pt x="138" y="165"/>
                    <a:pt x="137" y="166"/>
                  </a:cubicBezTo>
                  <a:cubicBezTo>
                    <a:pt x="135" y="167"/>
                    <a:pt x="133" y="164"/>
                    <a:pt x="130" y="165"/>
                  </a:cubicBezTo>
                  <a:cubicBezTo>
                    <a:pt x="124" y="166"/>
                    <a:pt x="118" y="167"/>
                    <a:pt x="111" y="167"/>
                  </a:cubicBezTo>
                  <a:cubicBezTo>
                    <a:pt x="110" y="167"/>
                    <a:pt x="109" y="168"/>
                    <a:pt x="108" y="168"/>
                  </a:cubicBezTo>
                  <a:cubicBezTo>
                    <a:pt x="105" y="168"/>
                    <a:pt x="103" y="168"/>
                    <a:pt x="100" y="168"/>
                  </a:cubicBezTo>
                  <a:cubicBezTo>
                    <a:pt x="95" y="170"/>
                    <a:pt x="88" y="169"/>
                    <a:pt x="84" y="167"/>
                  </a:cubicBezTo>
                  <a:cubicBezTo>
                    <a:pt x="84" y="165"/>
                    <a:pt x="86" y="162"/>
                    <a:pt x="85" y="159"/>
                  </a:cubicBezTo>
                  <a:cubicBezTo>
                    <a:pt x="85" y="159"/>
                    <a:pt x="84" y="158"/>
                    <a:pt x="84" y="157"/>
                  </a:cubicBezTo>
                  <a:cubicBezTo>
                    <a:pt x="83" y="156"/>
                    <a:pt x="84" y="153"/>
                    <a:pt x="84" y="152"/>
                  </a:cubicBezTo>
                  <a:cubicBezTo>
                    <a:pt x="83" y="151"/>
                    <a:pt x="84" y="149"/>
                    <a:pt x="84" y="147"/>
                  </a:cubicBezTo>
                  <a:cubicBezTo>
                    <a:pt x="84" y="147"/>
                    <a:pt x="84" y="147"/>
                    <a:pt x="84" y="147"/>
                  </a:cubicBezTo>
                  <a:cubicBezTo>
                    <a:pt x="86" y="145"/>
                    <a:pt x="87" y="142"/>
                    <a:pt x="88" y="139"/>
                  </a:cubicBezTo>
                  <a:cubicBezTo>
                    <a:pt x="92" y="137"/>
                    <a:pt x="97" y="139"/>
                    <a:pt x="100" y="140"/>
                  </a:cubicBezTo>
                  <a:cubicBezTo>
                    <a:pt x="102" y="140"/>
                    <a:pt x="103" y="140"/>
                    <a:pt x="104" y="140"/>
                  </a:cubicBezTo>
                  <a:cubicBezTo>
                    <a:pt x="104" y="140"/>
                    <a:pt x="107" y="141"/>
                    <a:pt x="109" y="141"/>
                  </a:cubicBezTo>
                  <a:cubicBezTo>
                    <a:pt x="116" y="138"/>
                    <a:pt x="131" y="140"/>
                    <a:pt x="141" y="140"/>
                  </a:cubicBezTo>
                  <a:cubicBezTo>
                    <a:pt x="142" y="139"/>
                    <a:pt x="142" y="137"/>
                    <a:pt x="144" y="136"/>
                  </a:cubicBezTo>
                  <a:cubicBezTo>
                    <a:pt x="144" y="135"/>
                    <a:pt x="144" y="135"/>
                    <a:pt x="143" y="134"/>
                  </a:cubicBezTo>
                  <a:cubicBezTo>
                    <a:pt x="142" y="133"/>
                    <a:pt x="138" y="129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5" y="128"/>
                    <a:pt x="133" y="127"/>
                    <a:pt x="132" y="126"/>
                  </a:cubicBezTo>
                  <a:cubicBezTo>
                    <a:pt x="131" y="127"/>
                    <a:pt x="121" y="124"/>
                    <a:pt x="118" y="123"/>
                  </a:cubicBezTo>
                  <a:cubicBezTo>
                    <a:pt x="113" y="123"/>
                    <a:pt x="109" y="123"/>
                    <a:pt x="105" y="123"/>
                  </a:cubicBezTo>
                  <a:cubicBezTo>
                    <a:pt x="100" y="124"/>
                    <a:pt x="91" y="125"/>
                    <a:pt x="87" y="124"/>
                  </a:cubicBezTo>
                  <a:cubicBezTo>
                    <a:pt x="85" y="117"/>
                    <a:pt x="85" y="109"/>
                    <a:pt x="88" y="103"/>
                  </a:cubicBezTo>
                  <a:cubicBezTo>
                    <a:pt x="92" y="102"/>
                    <a:pt x="98" y="101"/>
                    <a:pt x="102" y="103"/>
                  </a:cubicBezTo>
                  <a:cubicBezTo>
                    <a:pt x="102" y="103"/>
                    <a:pt x="108" y="102"/>
                    <a:pt x="108" y="102"/>
                  </a:cubicBezTo>
                  <a:cubicBezTo>
                    <a:pt x="110" y="104"/>
                    <a:pt x="119" y="103"/>
                    <a:pt x="119" y="103"/>
                  </a:cubicBezTo>
                  <a:cubicBezTo>
                    <a:pt x="120" y="103"/>
                    <a:pt x="120" y="103"/>
                    <a:pt x="120" y="103"/>
                  </a:cubicBezTo>
                  <a:cubicBezTo>
                    <a:pt x="121" y="103"/>
                    <a:pt x="121" y="103"/>
                    <a:pt x="121" y="103"/>
                  </a:cubicBezTo>
                  <a:cubicBezTo>
                    <a:pt x="127" y="103"/>
                    <a:pt x="133" y="103"/>
                    <a:pt x="139" y="103"/>
                  </a:cubicBezTo>
                  <a:cubicBezTo>
                    <a:pt x="140" y="102"/>
                    <a:pt x="141" y="102"/>
                    <a:pt x="141" y="101"/>
                  </a:cubicBezTo>
                  <a:cubicBezTo>
                    <a:pt x="141" y="97"/>
                    <a:pt x="138" y="93"/>
                    <a:pt x="135" y="91"/>
                  </a:cubicBezTo>
                  <a:cubicBezTo>
                    <a:pt x="133" y="90"/>
                    <a:pt x="131" y="92"/>
                    <a:pt x="128" y="91"/>
                  </a:cubicBezTo>
                  <a:cubicBezTo>
                    <a:pt x="128" y="91"/>
                    <a:pt x="125" y="90"/>
                    <a:pt x="124" y="90"/>
                  </a:cubicBezTo>
                  <a:cubicBezTo>
                    <a:pt x="124" y="90"/>
                    <a:pt x="123" y="89"/>
                    <a:pt x="123" y="89"/>
                  </a:cubicBezTo>
                  <a:cubicBezTo>
                    <a:pt x="122" y="89"/>
                    <a:pt x="122" y="90"/>
                    <a:pt x="122" y="90"/>
                  </a:cubicBezTo>
                  <a:cubicBezTo>
                    <a:pt x="120" y="91"/>
                    <a:pt x="118" y="89"/>
                    <a:pt x="117" y="89"/>
                  </a:cubicBezTo>
                  <a:cubicBezTo>
                    <a:pt x="116" y="89"/>
                    <a:pt x="102" y="90"/>
                    <a:pt x="101" y="90"/>
                  </a:cubicBezTo>
                  <a:cubicBezTo>
                    <a:pt x="99" y="90"/>
                    <a:pt x="90" y="91"/>
                    <a:pt x="88" y="91"/>
                  </a:cubicBezTo>
                  <a:cubicBezTo>
                    <a:pt x="85" y="89"/>
                    <a:pt x="83" y="86"/>
                    <a:pt x="82" y="84"/>
                  </a:cubicBezTo>
                  <a:cubicBezTo>
                    <a:pt x="82" y="82"/>
                    <a:pt x="82" y="80"/>
                    <a:pt x="81" y="79"/>
                  </a:cubicBezTo>
                  <a:cubicBezTo>
                    <a:pt x="80" y="79"/>
                    <a:pt x="80" y="79"/>
                    <a:pt x="80" y="79"/>
                  </a:cubicBezTo>
                  <a:cubicBezTo>
                    <a:pt x="78" y="82"/>
                    <a:pt x="75" y="83"/>
                    <a:pt x="73" y="86"/>
                  </a:cubicBezTo>
                  <a:cubicBezTo>
                    <a:pt x="72" y="87"/>
                    <a:pt x="73" y="90"/>
                    <a:pt x="72" y="91"/>
                  </a:cubicBezTo>
                  <a:cubicBezTo>
                    <a:pt x="68" y="93"/>
                    <a:pt x="59" y="90"/>
                    <a:pt x="55" y="91"/>
                  </a:cubicBezTo>
                  <a:cubicBezTo>
                    <a:pt x="54" y="91"/>
                    <a:pt x="51" y="90"/>
                    <a:pt x="49" y="91"/>
                  </a:cubicBezTo>
                  <a:cubicBezTo>
                    <a:pt x="41" y="93"/>
                    <a:pt x="34" y="93"/>
                    <a:pt x="28" y="89"/>
                  </a:cubicBezTo>
                  <a:cubicBezTo>
                    <a:pt x="26" y="88"/>
                    <a:pt x="25" y="89"/>
                    <a:pt x="24" y="86"/>
                  </a:cubicBezTo>
                  <a:cubicBezTo>
                    <a:pt x="24" y="86"/>
                    <a:pt x="24" y="78"/>
                    <a:pt x="25" y="76"/>
                  </a:cubicBezTo>
                  <a:cubicBezTo>
                    <a:pt x="26" y="67"/>
                    <a:pt x="23" y="61"/>
                    <a:pt x="20" y="54"/>
                  </a:cubicBezTo>
                  <a:cubicBezTo>
                    <a:pt x="19" y="53"/>
                    <a:pt x="21" y="50"/>
                    <a:pt x="21" y="48"/>
                  </a:cubicBezTo>
                  <a:cubicBezTo>
                    <a:pt x="22" y="48"/>
                    <a:pt x="22" y="46"/>
                    <a:pt x="23" y="45"/>
                  </a:cubicBezTo>
                  <a:cubicBezTo>
                    <a:pt x="24" y="45"/>
                    <a:pt x="27" y="45"/>
                    <a:pt x="28" y="44"/>
                  </a:cubicBezTo>
                  <a:cubicBezTo>
                    <a:pt x="30" y="43"/>
                    <a:pt x="34" y="43"/>
                    <a:pt x="35" y="43"/>
                  </a:cubicBezTo>
                  <a:cubicBezTo>
                    <a:pt x="37" y="42"/>
                    <a:pt x="46" y="38"/>
                    <a:pt x="46" y="37"/>
                  </a:cubicBezTo>
                  <a:cubicBezTo>
                    <a:pt x="47" y="37"/>
                    <a:pt x="47" y="37"/>
                    <a:pt x="48" y="37"/>
                  </a:cubicBezTo>
                  <a:cubicBezTo>
                    <a:pt x="49" y="37"/>
                    <a:pt x="50" y="34"/>
                    <a:pt x="52" y="33"/>
                  </a:cubicBezTo>
                  <a:cubicBezTo>
                    <a:pt x="53" y="33"/>
                    <a:pt x="53" y="33"/>
                    <a:pt x="54" y="33"/>
                  </a:cubicBezTo>
                  <a:cubicBezTo>
                    <a:pt x="54" y="32"/>
                    <a:pt x="54" y="32"/>
                    <a:pt x="55" y="31"/>
                  </a:cubicBezTo>
                  <a:cubicBezTo>
                    <a:pt x="56" y="31"/>
                    <a:pt x="56" y="31"/>
                    <a:pt x="57" y="30"/>
                  </a:cubicBezTo>
                  <a:cubicBezTo>
                    <a:pt x="66" y="24"/>
                    <a:pt x="76" y="24"/>
                    <a:pt x="87" y="26"/>
                  </a:cubicBezTo>
                  <a:cubicBezTo>
                    <a:pt x="87" y="27"/>
                    <a:pt x="88" y="28"/>
                    <a:pt x="88" y="30"/>
                  </a:cubicBezTo>
                  <a:cubicBezTo>
                    <a:pt x="90" y="31"/>
                    <a:pt x="91" y="32"/>
                    <a:pt x="93" y="33"/>
                  </a:cubicBezTo>
                  <a:cubicBezTo>
                    <a:pt x="92" y="34"/>
                    <a:pt x="92" y="35"/>
                    <a:pt x="92" y="36"/>
                  </a:cubicBezTo>
                  <a:cubicBezTo>
                    <a:pt x="91" y="37"/>
                    <a:pt x="88" y="38"/>
                    <a:pt x="88" y="40"/>
                  </a:cubicBezTo>
                  <a:cubicBezTo>
                    <a:pt x="87" y="41"/>
                    <a:pt x="87" y="43"/>
                    <a:pt x="86" y="44"/>
                  </a:cubicBezTo>
                  <a:cubicBezTo>
                    <a:pt x="84" y="48"/>
                    <a:pt x="78" y="55"/>
                    <a:pt x="74" y="57"/>
                  </a:cubicBezTo>
                  <a:cubicBezTo>
                    <a:pt x="71" y="58"/>
                    <a:pt x="68" y="56"/>
                    <a:pt x="65" y="57"/>
                  </a:cubicBezTo>
                  <a:cubicBezTo>
                    <a:pt x="65" y="57"/>
                    <a:pt x="58" y="57"/>
                    <a:pt x="56" y="57"/>
                  </a:cubicBezTo>
                  <a:cubicBezTo>
                    <a:pt x="53" y="58"/>
                    <a:pt x="50" y="59"/>
                    <a:pt x="47" y="60"/>
                  </a:cubicBezTo>
                  <a:cubicBezTo>
                    <a:pt x="44" y="61"/>
                    <a:pt x="41" y="59"/>
                    <a:pt x="39" y="61"/>
                  </a:cubicBezTo>
                  <a:cubicBezTo>
                    <a:pt x="38" y="62"/>
                    <a:pt x="37" y="62"/>
                    <a:pt x="36" y="63"/>
                  </a:cubicBezTo>
                  <a:cubicBezTo>
                    <a:pt x="36" y="64"/>
                    <a:pt x="37" y="65"/>
                    <a:pt x="37" y="65"/>
                  </a:cubicBezTo>
                  <a:cubicBezTo>
                    <a:pt x="39" y="66"/>
                    <a:pt x="48" y="66"/>
                    <a:pt x="49" y="67"/>
                  </a:cubicBezTo>
                  <a:cubicBezTo>
                    <a:pt x="50" y="67"/>
                    <a:pt x="51" y="69"/>
                    <a:pt x="52" y="69"/>
                  </a:cubicBezTo>
                  <a:cubicBezTo>
                    <a:pt x="54" y="71"/>
                    <a:pt x="60" y="69"/>
                    <a:pt x="62" y="69"/>
                  </a:cubicBezTo>
                  <a:cubicBezTo>
                    <a:pt x="63" y="69"/>
                    <a:pt x="63" y="69"/>
                    <a:pt x="64" y="69"/>
                  </a:cubicBezTo>
                  <a:cubicBezTo>
                    <a:pt x="65" y="69"/>
                    <a:pt x="66" y="69"/>
                    <a:pt x="67" y="69"/>
                  </a:cubicBezTo>
                  <a:cubicBezTo>
                    <a:pt x="70" y="69"/>
                    <a:pt x="73" y="67"/>
                    <a:pt x="78" y="68"/>
                  </a:cubicBezTo>
                  <a:cubicBezTo>
                    <a:pt x="81" y="69"/>
                    <a:pt x="84" y="68"/>
                    <a:pt x="88" y="68"/>
                  </a:cubicBezTo>
                  <a:cubicBezTo>
                    <a:pt x="89" y="68"/>
                    <a:pt x="91" y="68"/>
                    <a:pt x="92" y="68"/>
                  </a:cubicBezTo>
                  <a:cubicBezTo>
                    <a:pt x="94" y="69"/>
                    <a:pt x="96" y="67"/>
                    <a:pt x="99" y="68"/>
                  </a:cubicBezTo>
                  <a:cubicBezTo>
                    <a:pt x="104" y="70"/>
                    <a:pt x="120" y="68"/>
                    <a:pt x="124" y="67"/>
                  </a:cubicBezTo>
                  <a:cubicBezTo>
                    <a:pt x="125" y="67"/>
                    <a:pt x="126" y="68"/>
                    <a:pt x="127" y="68"/>
                  </a:cubicBezTo>
                  <a:cubicBezTo>
                    <a:pt x="129" y="67"/>
                    <a:pt x="130" y="67"/>
                    <a:pt x="133" y="67"/>
                  </a:cubicBezTo>
                  <a:cubicBezTo>
                    <a:pt x="133" y="67"/>
                    <a:pt x="133" y="67"/>
                    <a:pt x="133" y="67"/>
                  </a:cubicBezTo>
                  <a:cubicBezTo>
                    <a:pt x="135" y="66"/>
                    <a:pt x="141" y="66"/>
                    <a:pt x="144" y="65"/>
                  </a:cubicBezTo>
                  <a:cubicBezTo>
                    <a:pt x="148" y="64"/>
                    <a:pt x="149" y="67"/>
                    <a:pt x="151" y="63"/>
                  </a:cubicBezTo>
                  <a:cubicBezTo>
                    <a:pt x="151" y="63"/>
                    <a:pt x="151" y="63"/>
                    <a:pt x="151" y="63"/>
                  </a:cubicBezTo>
                  <a:cubicBezTo>
                    <a:pt x="150" y="62"/>
                    <a:pt x="150" y="62"/>
                    <a:pt x="149" y="61"/>
                  </a:cubicBezTo>
                  <a:cubicBezTo>
                    <a:pt x="148" y="61"/>
                    <a:pt x="148" y="61"/>
                    <a:pt x="147" y="61"/>
                  </a:cubicBezTo>
                  <a:cubicBezTo>
                    <a:pt x="146" y="61"/>
                    <a:pt x="146" y="58"/>
                    <a:pt x="145" y="58"/>
                  </a:cubicBezTo>
                  <a:cubicBezTo>
                    <a:pt x="140" y="55"/>
                    <a:pt x="132" y="56"/>
                    <a:pt x="129" y="57"/>
                  </a:cubicBezTo>
                  <a:cubicBezTo>
                    <a:pt x="129" y="58"/>
                    <a:pt x="126" y="56"/>
                    <a:pt x="125" y="57"/>
                  </a:cubicBezTo>
                  <a:cubicBezTo>
                    <a:pt x="123" y="57"/>
                    <a:pt x="124" y="56"/>
                    <a:pt x="122" y="56"/>
                  </a:cubicBezTo>
                  <a:cubicBezTo>
                    <a:pt x="121" y="55"/>
                    <a:pt x="111" y="57"/>
                    <a:pt x="110" y="57"/>
                  </a:cubicBezTo>
                  <a:cubicBezTo>
                    <a:pt x="110" y="57"/>
                    <a:pt x="96" y="56"/>
                    <a:pt x="96" y="56"/>
                  </a:cubicBezTo>
                  <a:cubicBezTo>
                    <a:pt x="95" y="56"/>
                    <a:pt x="95" y="56"/>
                    <a:pt x="94" y="56"/>
                  </a:cubicBezTo>
                  <a:cubicBezTo>
                    <a:pt x="93" y="55"/>
                    <a:pt x="92" y="54"/>
                    <a:pt x="90" y="54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90" y="50"/>
                    <a:pt x="99" y="43"/>
                    <a:pt x="102" y="43"/>
                  </a:cubicBezTo>
                  <a:cubicBezTo>
                    <a:pt x="105" y="42"/>
                    <a:pt x="108" y="41"/>
                    <a:pt x="108" y="38"/>
                  </a:cubicBezTo>
                  <a:cubicBezTo>
                    <a:pt x="109" y="38"/>
                    <a:pt x="111" y="37"/>
                    <a:pt x="112" y="37"/>
                  </a:cubicBezTo>
                  <a:cubicBezTo>
                    <a:pt x="113" y="36"/>
                    <a:pt x="113" y="34"/>
                    <a:pt x="113" y="33"/>
                  </a:cubicBezTo>
                  <a:cubicBezTo>
                    <a:pt x="119" y="24"/>
                    <a:pt x="103" y="13"/>
                    <a:pt x="97" y="9"/>
                  </a:cubicBezTo>
                  <a:cubicBezTo>
                    <a:pt x="97" y="9"/>
                    <a:pt x="92" y="8"/>
                    <a:pt x="91" y="8"/>
                  </a:cubicBezTo>
                  <a:cubicBezTo>
                    <a:pt x="91" y="9"/>
                    <a:pt x="90" y="8"/>
                    <a:pt x="90" y="8"/>
                  </a:cubicBezTo>
                  <a:cubicBezTo>
                    <a:pt x="89" y="7"/>
                    <a:pt x="80" y="6"/>
                    <a:pt x="80" y="5"/>
                  </a:cubicBezTo>
                  <a:cubicBezTo>
                    <a:pt x="78" y="4"/>
                    <a:pt x="79" y="3"/>
                    <a:pt x="78" y="3"/>
                  </a:cubicBezTo>
                  <a:cubicBezTo>
                    <a:pt x="77" y="3"/>
                    <a:pt x="76" y="3"/>
                    <a:pt x="75" y="3"/>
                  </a:cubicBezTo>
                  <a:cubicBezTo>
                    <a:pt x="74" y="2"/>
                    <a:pt x="73" y="1"/>
                    <a:pt x="71" y="0"/>
                  </a:cubicBezTo>
                  <a:cubicBezTo>
                    <a:pt x="71" y="0"/>
                    <a:pt x="70" y="0"/>
                    <a:pt x="70" y="0"/>
                  </a:cubicBezTo>
                  <a:cubicBezTo>
                    <a:pt x="70" y="0"/>
                    <a:pt x="69" y="1"/>
                    <a:pt x="69" y="1"/>
                  </a:cubicBezTo>
                  <a:cubicBezTo>
                    <a:pt x="68" y="1"/>
                    <a:pt x="68" y="1"/>
                    <a:pt x="67" y="0"/>
                  </a:cubicBezTo>
                  <a:cubicBezTo>
                    <a:pt x="67" y="1"/>
                    <a:pt x="62" y="1"/>
                    <a:pt x="60" y="1"/>
                  </a:cubicBezTo>
                  <a:cubicBezTo>
                    <a:pt x="59" y="2"/>
                    <a:pt x="58" y="4"/>
                    <a:pt x="56" y="5"/>
                  </a:cubicBezTo>
                  <a:cubicBezTo>
                    <a:pt x="56" y="7"/>
                    <a:pt x="56" y="10"/>
                    <a:pt x="58" y="10"/>
                  </a:cubicBezTo>
                  <a:cubicBezTo>
                    <a:pt x="57" y="12"/>
                    <a:pt x="57" y="13"/>
                    <a:pt x="56" y="14"/>
                  </a:cubicBezTo>
                  <a:cubicBezTo>
                    <a:pt x="56" y="15"/>
                    <a:pt x="51" y="17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49" y="20"/>
                    <a:pt x="48" y="19"/>
                    <a:pt x="47" y="20"/>
                  </a:cubicBezTo>
                  <a:cubicBezTo>
                    <a:pt x="47" y="20"/>
                    <a:pt x="47" y="21"/>
                    <a:pt x="47" y="21"/>
                  </a:cubicBezTo>
                  <a:cubicBezTo>
                    <a:pt x="46" y="21"/>
                    <a:pt x="44" y="21"/>
                    <a:pt x="43" y="22"/>
                  </a:cubicBezTo>
                  <a:cubicBezTo>
                    <a:pt x="43" y="23"/>
                    <a:pt x="42" y="24"/>
                    <a:pt x="41" y="24"/>
                  </a:cubicBezTo>
                  <a:cubicBezTo>
                    <a:pt x="41" y="25"/>
                    <a:pt x="37" y="25"/>
                    <a:pt x="36" y="26"/>
                  </a:cubicBezTo>
                  <a:cubicBezTo>
                    <a:pt x="36" y="27"/>
                    <a:pt x="36" y="27"/>
                    <a:pt x="36" y="28"/>
                  </a:cubicBezTo>
                  <a:cubicBezTo>
                    <a:pt x="35" y="28"/>
                    <a:pt x="30" y="30"/>
                    <a:pt x="30" y="31"/>
                  </a:cubicBezTo>
                  <a:cubicBezTo>
                    <a:pt x="29" y="32"/>
                    <a:pt x="28" y="34"/>
                    <a:pt x="27" y="34"/>
                  </a:cubicBezTo>
                  <a:cubicBezTo>
                    <a:pt x="24" y="36"/>
                    <a:pt x="22" y="37"/>
                    <a:pt x="19" y="38"/>
                  </a:cubicBezTo>
                  <a:cubicBezTo>
                    <a:pt x="17" y="38"/>
                    <a:pt x="17" y="38"/>
                    <a:pt x="17" y="37"/>
                  </a:cubicBezTo>
                  <a:cubicBezTo>
                    <a:pt x="16" y="38"/>
                    <a:pt x="9" y="42"/>
                    <a:pt x="9" y="43"/>
                  </a:cubicBezTo>
                  <a:cubicBezTo>
                    <a:pt x="6" y="43"/>
                    <a:pt x="3" y="44"/>
                    <a:pt x="1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7"/>
                    <a:pt x="0" y="47"/>
                  </a:cubicBezTo>
                  <a:cubicBezTo>
                    <a:pt x="2" y="47"/>
                    <a:pt x="2" y="47"/>
                    <a:pt x="3" y="47"/>
                  </a:cubicBezTo>
                  <a:cubicBezTo>
                    <a:pt x="4" y="48"/>
                    <a:pt x="4" y="49"/>
                    <a:pt x="4" y="49"/>
                  </a:cubicBezTo>
                  <a:cubicBezTo>
                    <a:pt x="4" y="50"/>
                    <a:pt x="8" y="51"/>
                    <a:pt x="9" y="51"/>
                  </a:cubicBezTo>
                  <a:cubicBezTo>
                    <a:pt x="10" y="51"/>
                    <a:pt x="10" y="51"/>
                    <a:pt x="10" y="52"/>
                  </a:cubicBezTo>
                  <a:cubicBezTo>
                    <a:pt x="12" y="51"/>
                    <a:pt x="13" y="50"/>
                    <a:pt x="14" y="50"/>
                  </a:cubicBezTo>
                  <a:cubicBezTo>
                    <a:pt x="14" y="50"/>
                    <a:pt x="15" y="50"/>
                    <a:pt x="15" y="50"/>
                  </a:cubicBezTo>
                  <a:cubicBezTo>
                    <a:pt x="15" y="51"/>
                    <a:pt x="15" y="50"/>
                    <a:pt x="15" y="51"/>
                  </a:cubicBezTo>
                  <a:cubicBezTo>
                    <a:pt x="15" y="56"/>
                    <a:pt x="14" y="62"/>
                    <a:pt x="13" y="64"/>
                  </a:cubicBezTo>
                  <a:cubicBezTo>
                    <a:pt x="13" y="67"/>
                    <a:pt x="13" y="69"/>
                    <a:pt x="13" y="72"/>
                  </a:cubicBezTo>
                  <a:cubicBezTo>
                    <a:pt x="12" y="75"/>
                    <a:pt x="14" y="76"/>
                    <a:pt x="14" y="78"/>
                  </a:cubicBezTo>
                  <a:cubicBezTo>
                    <a:pt x="15" y="80"/>
                    <a:pt x="14" y="84"/>
                    <a:pt x="15" y="86"/>
                  </a:cubicBezTo>
                  <a:cubicBezTo>
                    <a:pt x="15" y="86"/>
                    <a:pt x="15" y="87"/>
                    <a:pt x="15" y="87"/>
                  </a:cubicBezTo>
                  <a:cubicBezTo>
                    <a:pt x="15" y="87"/>
                    <a:pt x="13" y="96"/>
                    <a:pt x="13" y="97"/>
                  </a:cubicBezTo>
                  <a:cubicBezTo>
                    <a:pt x="14" y="98"/>
                    <a:pt x="14" y="99"/>
                    <a:pt x="15" y="99"/>
                  </a:cubicBezTo>
                  <a:cubicBezTo>
                    <a:pt x="15" y="100"/>
                    <a:pt x="14" y="103"/>
                    <a:pt x="14" y="104"/>
                  </a:cubicBezTo>
                  <a:cubicBezTo>
                    <a:pt x="14" y="104"/>
                    <a:pt x="15" y="105"/>
                    <a:pt x="15" y="106"/>
                  </a:cubicBezTo>
                  <a:cubicBezTo>
                    <a:pt x="15" y="106"/>
                    <a:pt x="14" y="110"/>
                    <a:pt x="14" y="111"/>
                  </a:cubicBezTo>
                  <a:cubicBezTo>
                    <a:pt x="14" y="111"/>
                    <a:pt x="15" y="111"/>
                    <a:pt x="15" y="112"/>
                  </a:cubicBezTo>
                  <a:cubicBezTo>
                    <a:pt x="16" y="112"/>
                    <a:pt x="14" y="115"/>
                    <a:pt x="15" y="117"/>
                  </a:cubicBezTo>
                  <a:cubicBezTo>
                    <a:pt x="16" y="120"/>
                    <a:pt x="16" y="127"/>
                    <a:pt x="14" y="130"/>
                  </a:cubicBezTo>
                  <a:cubicBezTo>
                    <a:pt x="14" y="131"/>
                    <a:pt x="15" y="133"/>
                    <a:pt x="15" y="134"/>
                  </a:cubicBezTo>
                  <a:cubicBezTo>
                    <a:pt x="14" y="134"/>
                    <a:pt x="13" y="135"/>
                    <a:pt x="14" y="136"/>
                  </a:cubicBezTo>
                  <a:cubicBezTo>
                    <a:pt x="14" y="138"/>
                    <a:pt x="13" y="138"/>
                    <a:pt x="13" y="139"/>
                  </a:cubicBezTo>
                  <a:cubicBezTo>
                    <a:pt x="14" y="143"/>
                    <a:pt x="13" y="147"/>
                    <a:pt x="12" y="149"/>
                  </a:cubicBezTo>
                  <a:cubicBezTo>
                    <a:pt x="13" y="153"/>
                    <a:pt x="12" y="157"/>
                    <a:pt x="12" y="159"/>
                  </a:cubicBezTo>
                  <a:cubicBezTo>
                    <a:pt x="12" y="161"/>
                    <a:pt x="13" y="164"/>
                    <a:pt x="11" y="165"/>
                  </a:cubicBezTo>
                  <a:cubicBezTo>
                    <a:pt x="11" y="168"/>
                    <a:pt x="13" y="172"/>
                    <a:pt x="10" y="174"/>
                  </a:cubicBezTo>
                  <a:cubicBezTo>
                    <a:pt x="12" y="177"/>
                    <a:pt x="11" y="180"/>
                    <a:pt x="10" y="183"/>
                  </a:cubicBezTo>
                  <a:cubicBezTo>
                    <a:pt x="10" y="183"/>
                    <a:pt x="10" y="183"/>
                    <a:pt x="10" y="184"/>
                  </a:cubicBezTo>
                  <a:cubicBezTo>
                    <a:pt x="11" y="184"/>
                    <a:pt x="11" y="185"/>
                    <a:pt x="11" y="186"/>
                  </a:cubicBezTo>
                  <a:cubicBezTo>
                    <a:pt x="11" y="188"/>
                    <a:pt x="10" y="189"/>
                    <a:pt x="10" y="191"/>
                  </a:cubicBezTo>
                  <a:cubicBezTo>
                    <a:pt x="10" y="192"/>
                    <a:pt x="9" y="194"/>
                    <a:pt x="10" y="196"/>
                  </a:cubicBezTo>
                  <a:cubicBezTo>
                    <a:pt x="11" y="200"/>
                    <a:pt x="12" y="206"/>
                    <a:pt x="13" y="211"/>
                  </a:cubicBezTo>
                  <a:cubicBezTo>
                    <a:pt x="14" y="211"/>
                    <a:pt x="14" y="211"/>
                    <a:pt x="14" y="211"/>
                  </a:cubicBezTo>
                  <a:cubicBezTo>
                    <a:pt x="16" y="210"/>
                    <a:pt x="15" y="210"/>
                    <a:pt x="16" y="208"/>
                  </a:cubicBezTo>
                  <a:cubicBezTo>
                    <a:pt x="16" y="207"/>
                    <a:pt x="18" y="206"/>
                    <a:pt x="18" y="205"/>
                  </a:cubicBezTo>
                  <a:cubicBezTo>
                    <a:pt x="19" y="204"/>
                    <a:pt x="19" y="203"/>
                    <a:pt x="19" y="202"/>
                  </a:cubicBezTo>
                  <a:cubicBezTo>
                    <a:pt x="21" y="200"/>
                    <a:pt x="25" y="198"/>
                    <a:pt x="27" y="196"/>
                  </a:cubicBezTo>
                  <a:cubicBezTo>
                    <a:pt x="29" y="196"/>
                    <a:pt x="33" y="196"/>
                    <a:pt x="34" y="194"/>
                  </a:cubicBezTo>
                  <a:cubicBezTo>
                    <a:pt x="36" y="194"/>
                    <a:pt x="36" y="195"/>
                    <a:pt x="37" y="195"/>
                  </a:cubicBezTo>
                  <a:cubicBezTo>
                    <a:pt x="39" y="195"/>
                    <a:pt x="39" y="194"/>
                    <a:pt x="40" y="193"/>
                  </a:cubicBezTo>
                  <a:cubicBezTo>
                    <a:pt x="43" y="192"/>
                    <a:pt x="46" y="193"/>
                    <a:pt x="48" y="191"/>
                  </a:cubicBezTo>
                  <a:cubicBezTo>
                    <a:pt x="51" y="190"/>
                    <a:pt x="51" y="193"/>
                    <a:pt x="53" y="193"/>
                  </a:cubicBezTo>
                  <a:cubicBezTo>
                    <a:pt x="54" y="192"/>
                    <a:pt x="55" y="192"/>
                    <a:pt x="55" y="191"/>
                  </a:cubicBezTo>
                  <a:cubicBezTo>
                    <a:pt x="55" y="191"/>
                    <a:pt x="56" y="191"/>
                    <a:pt x="56" y="191"/>
                  </a:cubicBezTo>
                  <a:cubicBezTo>
                    <a:pt x="56" y="192"/>
                    <a:pt x="56" y="192"/>
                    <a:pt x="56" y="192"/>
                  </a:cubicBezTo>
                  <a:cubicBezTo>
                    <a:pt x="58" y="191"/>
                    <a:pt x="64" y="190"/>
                    <a:pt x="66" y="191"/>
                  </a:cubicBezTo>
                  <a:cubicBezTo>
                    <a:pt x="66" y="191"/>
                    <a:pt x="67" y="191"/>
                    <a:pt x="67" y="191"/>
                  </a:cubicBezTo>
                  <a:cubicBezTo>
                    <a:pt x="67" y="191"/>
                    <a:pt x="67" y="191"/>
                    <a:pt x="67" y="191"/>
                  </a:cubicBezTo>
                  <a:cubicBezTo>
                    <a:pt x="68" y="191"/>
                    <a:pt x="68" y="191"/>
                    <a:pt x="68" y="191"/>
                  </a:cubicBezTo>
                  <a:cubicBezTo>
                    <a:pt x="70" y="191"/>
                    <a:pt x="71" y="191"/>
                    <a:pt x="72" y="192"/>
                  </a:cubicBezTo>
                  <a:cubicBezTo>
                    <a:pt x="73" y="191"/>
                    <a:pt x="79" y="192"/>
                    <a:pt x="79" y="192"/>
                  </a:cubicBezTo>
                  <a:cubicBezTo>
                    <a:pt x="81" y="192"/>
                    <a:pt x="90" y="192"/>
                    <a:pt x="91" y="191"/>
                  </a:cubicBezTo>
                  <a:cubicBezTo>
                    <a:pt x="93" y="191"/>
                    <a:pt x="94" y="194"/>
                    <a:pt x="97" y="193"/>
                  </a:cubicBezTo>
                  <a:cubicBezTo>
                    <a:pt x="100" y="192"/>
                    <a:pt x="108" y="195"/>
                    <a:pt x="111" y="196"/>
                  </a:cubicBezTo>
                  <a:cubicBezTo>
                    <a:pt x="112" y="196"/>
                    <a:pt x="113" y="195"/>
                    <a:pt x="114" y="195"/>
                  </a:cubicBezTo>
                  <a:cubicBezTo>
                    <a:pt x="116" y="196"/>
                    <a:pt x="117" y="197"/>
                    <a:pt x="119" y="196"/>
                  </a:cubicBezTo>
                  <a:cubicBezTo>
                    <a:pt x="122" y="195"/>
                    <a:pt x="128" y="200"/>
                    <a:pt x="130" y="200"/>
                  </a:cubicBezTo>
                  <a:cubicBezTo>
                    <a:pt x="132" y="199"/>
                    <a:pt x="142" y="200"/>
                    <a:pt x="144" y="202"/>
                  </a:cubicBezTo>
                  <a:cubicBezTo>
                    <a:pt x="145" y="202"/>
                    <a:pt x="146" y="202"/>
                    <a:pt x="147" y="202"/>
                  </a:cubicBezTo>
                  <a:cubicBezTo>
                    <a:pt x="149" y="202"/>
                    <a:pt x="152" y="204"/>
                    <a:pt x="155" y="203"/>
                  </a:cubicBezTo>
                  <a:cubicBezTo>
                    <a:pt x="160" y="201"/>
                    <a:pt x="161" y="200"/>
                    <a:pt x="166" y="197"/>
                  </a:cubicBezTo>
                  <a:cubicBezTo>
                    <a:pt x="171" y="193"/>
                    <a:pt x="166" y="176"/>
                    <a:pt x="167" y="171"/>
                  </a:cubicBezTo>
                  <a:close/>
                  <a:moveTo>
                    <a:pt x="70" y="155"/>
                  </a:moveTo>
                  <a:cubicBezTo>
                    <a:pt x="70" y="157"/>
                    <a:pt x="70" y="159"/>
                    <a:pt x="70" y="161"/>
                  </a:cubicBezTo>
                  <a:cubicBezTo>
                    <a:pt x="70" y="162"/>
                    <a:pt x="69" y="167"/>
                    <a:pt x="69" y="168"/>
                  </a:cubicBezTo>
                  <a:cubicBezTo>
                    <a:pt x="64" y="172"/>
                    <a:pt x="49" y="171"/>
                    <a:pt x="42" y="171"/>
                  </a:cubicBezTo>
                  <a:cubicBezTo>
                    <a:pt x="38" y="172"/>
                    <a:pt x="36" y="173"/>
                    <a:pt x="32" y="17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0" y="171"/>
                    <a:pt x="30" y="169"/>
                    <a:pt x="30" y="168"/>
                  </a:cubicBezTo>
                  <a:cubicBezTo>
                    <a:pt x="29" y="167"/>
                    <a:pt x="26" y="166"/>
                    <a:pt x="25" y="165"/>
                  </a:cubicBezTo>
                  <a:cubicBezTo>
                    <a:pt x="25" y="163"/>
                    <a:pt x="24" y="161"/>
                    <a:pt x="23" y="160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24" y="158"/>
                    <a:pt x="23" y="154"/>
                    <a:pt x="23" y="152"/>
                  </a:cubicBezTo>
                  <a:cubicBezTo>
                    <a:pt x="25" y="151"/>
                    <a:pt x="24" y="149"/>
                    <a:pt x="26" y="148"/>
                  </a:cubicBezTo>
                  <a:cubicBezTo>
                    <a:pt x="26" y="149"/>
                    <a:pt x="29" y="146"/>
                    <a:pt x="32" y="146"/>
                  </a:cubicBezTo>
                  <a:cubicBezTo>
                    <a:pt x="34" y="146"/>
                    <a:pt x="35" y="143"/>
                    <a:pt x="37" y="143"/>
                  </a:cubicBezTo>
                  <a:cubicBezTo>
                    <a:pt x="40" y="142"/>
                    <a:pt x="42" y="143"/>
                    <a:pt x="45" y="143"/>
                  </a:cubicBezTo>
                  <a:cubicBezTo>
                    <a:pt x="47" y="142"/>
                    <a:pt x="50" y="142"/>
                    <a:pt x="51" y="142"/>
                  </a:cubicBezTo>
                  <a:cubicBezTo>
                    <a:pt x="56" y="141"/>
                    <a:pt x="65" y="144"/>
                    <a:pt x="67" y="141"/>
                  </a:cubicBezTo>
                  <a:cubicBezTo>
                    <a:pt x="68" y="141"/>
                    <a:pt x="68" y="141"/>
                    <a:pt x="69" y="141"/>
                  </a:cubicBezTo>
                  <a:cubicBezTo>
                    <a:pt x="70" y="144"/>
                    <a:pt x="70" y="146"/>
                    <a:pt x="71" y="149"/>
                  </a:cubicBezTo>
                  <a:cubicBezTo>
                    <a:pt x="72" y="152"/>
                    <a:pt x="69" y="153"/>
                    <a:pt x="70" y="155"/>
                  </a:cubicBezTo>
                  <a:close/>
                  <a:moveTo>
                    <a:pt x="70" y="124"/>
                  </a:moveTo>
                  <a:cubicBezTo>
                    <a:pt x="70" y="123"/>
                    <a:pt x="70" y="123"/>
                    <a:pt x="70" y="123"/>
                  </a:cubicBezTo>
                  <a:cubicBezTo>
                    <a:pt x="70" y="123"/>
                    <a:pt x="70" y="124"/>
                    <a:pt x="70" y="124"/>
                  </a:cubicBezTo>
                  <a:cubicBezTo>
                    <a:pt x="70" y="124"/>
                    <a:pt x="62" y="127"/>
                    <a:pt x="62" y="127"/>
                  </a:cubicBezTo>
                  <a:cubicBezTo>
                    <a:pt x="62" y="127"/>
                    <a:pt x="55" y="128"/>
                    <a:pt x="54" y="129"/>
                  </a:cubicBezTo>
                  <a:cubicBezTo>
                    <a:pt x="54" y="129"/>
                    <a:pt x="53" y="129"/>
                    <a:pt x="53" y="129"/>
                  </a:cubicBezTo>
                  <a:cubicBezTo>
                    <a:pt x="45" y="129"/>
                    <a:pt x="37" y="132"/>
                    <a:pt x="30" y="127"/>
                  </a:cubicBezTo>
                  <a:cubicBezTo>
                    <a:pt x="30" y="127"/>
                    <a:pt x="30" y="126"/>
                    <a:pt x="30" y="126"/>
                  </a:cubicBezTo>
                  <a:cubicBezTo>
                    <a:pt x="28" y="125"/>
                    <a:pt x="28" y="124"/>
                    <a:pt x="25" y="121"/>
                  </a:cubicBezTo>
                  <a:cubicBezTo>
                    <a:pt x="26" y="120"/>
                    <a:pt x="25" y="118"/>
                    <a:pt x="25" y="118"/>
                  </a:cubicBezTo>
                  <a:cubicBezTo>
                    <a:pt x="25" y="113"/>
                    <a:pt x="29" y="110"/>
                    <a:pt x="32" y="109"/>
                  </a:cubicBezTo>
                  <a:cubicBezTo>
                    <a:pt x="33" y="108"/>
                    <a:pt x="35" y="108"/>
                    <a:pt x="36" y="108"/>
                  </a:cubicBezTo>
                  <a:cubicBezTo>
                    <a:pt x="38" y="107"/>
                    <a:pt x="40" y="106"/>
                    <a:pt x="42" y="105"/>
                  </a:cubicBezTo>
                  <a:cubicBezTo>
                    <a:pt x="43" y="105"/>
                    <a:pt x="49" y="105"/>
                    <a:pt x="49" y="104"/>
                  </a:cubicBezTo>
                  <a:cubicBezTo>
                    <a:pt x="51" y="104"/>
                    <a:pt x="58" y="105"/>
                    <a:pt x="59" y="105"/>
                  </a:cubicBezTo>
                  <a:cubicBezTo>
                    <a:pt x="61" y="105"/>
                    <a:pt x="65" y="103"/>
                    <a:pt x="68" y="104"/>
                  </a:cubicBezTo>
                  <a:cubicBezTo>
                    <a:pt x="68" y="104"/>
                    <a:pt x="69" y="103"/>
                    <a:pt x="69" y="103"/>
                  </a:cubicBezTo>
                  <a:cubicBezTo>
                    <a:pt x="69" y="103"/>
                    <a:pt x="71" y="104"/>
                    <a:pt x="71" y="104"/>
                  </a:cubicBezTo>
                  <a:cubicBezTo>
                    <a:pt x="73" y="105"/>
                    <a:pt x="72" y="110"/>
                    <a:pt x="72" y="112"/>
                  </a:cubicBezTo>
                  <a:cubicBezTo>
                    <a:pt x="71" y="115"/>
                    <a:pt x="73" y="121"/>
                    <a:pt x="70" y="1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8" name="Freeform 59">
              <a:extLst>
                <a:ext uri="{FF2B5EF4-FFF2-40B4-BE49-F238E27FC236}">
                  <a16:creationId xmlns="" xmlns:a16="http://schemas.microsoft.com/office/drawing/2014/main" id="{417B056A-A9FC-C04D-AA75-B778E01BA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876" y="3000376"/>
              <a:ext cx="412750" cy="681038"/>
            </a:xfrm>
            <a:custGeom>
              <a:avLst/>
              <a:gdLst>
                <a:gd name="T0" fmla="*/ 103 w 136"/>
                <a:gd name="T1" fmla="*/ 7 h 223"/>
                <a:gd name="T2" fmla="*/ 106 w 136"/>
                <a:gd name="T3" fmla="*/ 25 h 223"/>
                <a:gd name="T4" fmla="*/ 103 w 136"/>
                <a:gd name="T5" fmla="*/ 38 h 223"/>
                <a:gd name="T6" fmla="*/ 94 w 136"/>
                <a:gd name="T7" fmla="*/ 60 h 223"/>
                <a:gd name="T8" fmla="*/ 105 w 136"/>
                <a:gd name="T9" fmla="*/ 71 h 223"/>
                <a:gd name="T10" fmla="*/ 116 w 136"/>
                <a:gd name="T11" fmla="*/ 53 h 223"/>
                <a:gd name="T12" fmla="*/ 119 w 136"/>
                <a:gd name="T13" fmla="*/ 38 h 223"/>
                <a:gd name="T14" fmla="*/ 124 w 136"/>
                <a:gd name="T15" fmla="*/ 9 h 223"/>
                <a:gd name="T16" fmla="*/ 135 w 136"/>
                <a:gd name="T17" fmla="*/ 25 h 223"/>
                <a:gd name="T18" fmla="*/ 128 w 136"/>
                <a:gd name="T19" fmla="*/ 42 h 223"/>
                <a:gd name="T20" fmla="*/ 124 w 136"/>
                <a:gd name="T21" fmla="*/ 63 h 223"/>
                <a:gd name="T22" fmla="*/ 96 w 136"/>
                <a:gd name="T23" fmla="*/ 85 h 223"/>
                <a:gd name="T24" fmla="*/ 92 w 136"/>
                <a:gd name="T25" fmla="*/ 129 h 223"/>
                <a:gd name="T26" fmla="*/ 86 w 136"/>
                <a:gd name="T27" fmla="*/ 160 h 223"/>
                <a:gd name="T28" fmla="*/ 79 w 136"/>
                <a:gd name="T29" fmla="*/ 176 h 223"/>
                <a:gd name="T30" fmla="*/ 69 w 136"/>
                <a:gd name="T31" fmla="*/ 162 h 223"/>
                <a:gd name="T32" fmla="*/ 61 w 136"/>
                <a:gd name="T33" fmla="*/ 174 h 223"/>
                <a:gd name="T34" fmla="*/ 52 w 136"/>
                <a:gd name="T35" fmla="*/ 223 h 223"/>
                <a:gd name="T36" fmla="*/ 45 w 136"/>
                <a:gd name="T37" fmla="*/ 211 h 223"/>
                <a:gd name="T38" fmla="*/ 46 w 136"/>
                <a:gd name="T39" fmla="*/ 152 h 223"/>
                <a:gd name="T40" fmla="*/ 27 w 136"/>
                <a:gd name="T41" fmla="*/ 153 h 223"/>
                <a:gd name="T42" fmla="*/ 2 w 136"/>
                <a:gd name="T43" fmla="*/ 149 h 223"/>
                <a:gd name="T44" fmla="*/ 2 w 136"/>
                <a:gd name="T45" fmla="*/ 126 h 223"/>
                <a:gd name="T46" fmla="*/ 7 w 136"/>
                <a:gd name="T47" fmla="*/ 95 h 223"/>
                <a:gd name="T48" fmla="*/ 11 w 136"/>
                <a:gd name="T49" fmla="*/ 68 h 223"/>
                <a:gd name="T50" fmla="*/ 15 w 136"/>
                <a:gd name="T51" fmla="*/ 50 h 223"/>
                <a:gd name="T52" fmla="*/ 30 w 136"/>
                <a:gd name="T53" fmla="*/ 65 h 223"/>
                <a:gd name="T54" fmla="*/ 28 w 136"/>
                <a:gd name="T55" fmla="*/ 74 h 223"/>
                <a:gd name="T56" fmla="*/ 29 w 136"/>
                <a:gd name="T57" fmla="*/ 100 h 223"/>
                <a:gd name="T58" fmla="*/ 47 w 136"/>
                <a:gd name="T59" fmla="*/ 90 h 223"/>
                <a:gd name="T60" fmla="*/ 49 w 136"/>
                <a:gd name="T61" fmla="*/ 64 h 223"/>
                <a:gd name="T62" fmla="*/ 50 w 136"/>
                <a:gd name="T63" fmla="*/ 31 h 223"/>
                <a:gd name="T64" fmla="*/ 66 w 136"/>
                <a:gd name="T65" fmla="*/ 4 h 223"/>
                <a:gd name="T66" fmla="*/ 69 w 136"/>
                <a:gd name="T67" fmla="*/ 34 h 223"/>
                <a:gd name="T68" fmla="*/ 65 w 136"/>
                <a:gd name="T69" fmla="*/ 55 h 223"/>
                <a:gd name="T70" fmla="*/ 65 w 136"/>
                <a:gd name="T71" fmla="*/ 97 h 223"/>
                <a:gd name="T72" fmla="*/ 69 w 136"/>
                <a:gd name="T73" fmla="*/ 126 h 223"/>
                <a:gd name="T74" fmla="*/ 62 w 136"/>
                <a:gd name="T75" fmla="*/ 139 h 223"/>
                <a:gd name="T76" fmla="*/ 74 w 136"/>
                <a:gd name="T77" fmla="*/ 153 h 223"/>
                <a:gd name="T78" fmla="*/ 82 w 136"/>
                <a:gd name="T79" fmla="*/ 139 h 223"/>
                <a:gd name="T80" fmla="*/ 85 w 136"/>
                <a:gd name="T81" fmla="*/ 97 h 223"/>
                <a:gd name="T82" fmla="*/ 75 w 136"/>
                <a:gd name="T83" fmla="*/ 85 h 223"/>
                <a:gd name="T84" fmla="*/ 66 w 136"/>
                <a:gd name="T85" fmla="*/ 91 h 223"/>
                <a:gd name="T86" fmla="*/ 69 w 136"/>
                <a:gd name="T87" fmla="*/ 81 h 223"/>
                <a:gd name="T88" fmla="*/ 87 w 136"/>
                <a:gd name="T89" fmla="*/ 54 h 223"/>
                <a:gd name="T90" fmla="*/ 91 w 136"/>
                <a:gd name="T91" fmla="*/ 12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6" h="223">
                  <a:moveTo>
                    <a:pt x="94" y="2"/>
                  </a:moveTo>
                  <a:cubicBezTo>
                    <a:pt x="96" y="3"/>
                    <a:pt x="100" y="3"/>
                    <a:pt x="101" y="4"/>
                  </a:cubicBezTo>
                  <a:cubicBezTo>
                    <a:pt x="102" y="5"/>
                    <a:pt x="102" y="6"/>
                    <a:pt x="103" y="7"/>
                  </a:cubicBezTo>
                  <a:cubicBezTo>
                    <a:pt x="104" y="9"/>
                    <a:pt x="106" y="12"/>
                    <a:pt x="106" y="13"/>
                  </a:cubicBezTo>
                  <a:cubicBezTo>
                    <a:pt x="107" y="15"/>
                    <a:pt x="106" y="19"/>
                    <a:pt x="106" y="20"/>
                  </a:cubicBezTo>
                  <a:cubicBezTo>
                    <a:pt x="106" y="22"/>
                    <a:pt x="106" y="23"/>
                    <a:pt x="106" y="25"/>
                  </a:cubicBezTo>
                  <a:cubicBezTo>
                    <a:pt x="105" y="27"/>
                    <a:pt x="105" y="29"/>
                    <a:pt x="104" y="31"/>
                  </a:cubicBezTo>
                  <a:cubicBezTo>
                    <a:pt x="104" y="33"/>
                    <a:pt x="104" y="35"/>
                    <a:pt x="104" y="36"/>
                  </a:cubicBezTo>
                  <a:cubicBezTo>
                    <a:pt x="103" y="37"/>
                    <a:pt x="103" y="37"/>
                    <a:pt x="103" y="38"/>
                  </a:cubicBezTo>
                  <a:cubicBezTo>
                    <a:pt x="102" y="39"/>
                    <a:pt x="103" y="41"/>
                    <a:pt x="103" y="42"/>
                  </a:cubicBezTo>
                  <a:cubicBezTo>
                    <a:pt x="103" y="43"/>
                    <a:pt x="103" y="44"/>
                    <a:pt x="103" y="46"/>
                  </a:cubicBezTo>
                  <a:cubicBezTo>
                    <a:pt x="100" y="51"/>
                    <a:pt x="96" y="54"/>
                    <a:pt x="94" y="60"/>
                  </a:cubicBezTo>
                  <a:cubicBezTo>
                    <a:pt x="94" y="62"/>
                    <a:pt x="96" y="72"/>
                    <a:pt x="96" y="73"/>
                  </a:cubicBezTo>
                  <a:cubicBezTo>
                    <a:pt x="99" y="73"/>
                    <a:pt x="100" y="73"/>
                    <a:pt x="102" y="72"/>
                  </a:cubicBezTo>
                  <a:cubicBezTo>
                    <a:pt x="103" y="72"/>
                    <a:pt x="104" y="72"/>
                    <a:pt x="105" y="71"/>
                  </a:cubicBezTo>
                  <a:cubicBezTo>
                    <a:pt x="110" y="70"/>
                    <a:pt x="110" y="66"/>
                    <a:pt x="112" y="60"/>
                  </a:cubicBezTo>
                  <a:cubicBezTo>
                    <a:pt x="112" y="58"/>
                    <a:pt x="115" y="56"/>
                    <a:pt x="116" y="54"/>
                  </a:cubicBezTo>
                  <a:cubicBezTo>
                    <a:pt x="116" y="54"/>
                    <a:pt x="116" y="53"/>
                    <a:pt x="116" y="53"/>
                  </a:cubicBezTo>
                  <a:cubicBezTo>
                    <a:pt x="116" y="53"/>
                    <a:pt x="118" y="48"/>
                    <a:pt x="117" y="47"/>
                  </a:cubicBezTo>
                  <a:cubicBezTo>
                    <a:pt x="118" y="47"/>
                    <a:pt x="119" y="47"/>
                    <a:pt x="119" y="45"/>
                  </a:cubicBezTo>
                  <a:cubicBezTo>
                    <a:pt x="119" y="43"/>
                    <a:pt x="119" y="41"/>
                    <a:pt x="119" y="38"/>
                  </a:cubicBezTo>
                  <a:cubicBezTo>
                    <a:pt x="118" y="35"/>
                    <a:pt x="120" y="23"/>
                    <a:pt x="122" y="19"/>
                  </a:cubicBezTo>
                  <a:cubicBezTo>
                    <a:pt x="122" y="18"/>
                    <a:pt x="122" y="18"/>
                    <a:pt x="121" y="19"/>
                  </a:cubicBezTo>
                  <a:cubicBezTo>
                    <a:pt x="119" y="13"/>
                    <a:pt x="118" y="11"/>
                    <a:pt x="124" y="9"/>
                  </a:cubicBezTo>
                  <a:cubicBezTo>
                    <a:pt x="126" y="9"/>
                    <a:pt x="126" y="8"/>
                    <a:pt x="128" y="9"/>
                  </a:cubicBezTo>
                  <a:cubicBezTo>
                    <a:pt x="132" y="11"/>
                    <a:pt x="134" y="17"/>
                    <a:pt x="135" y="22"/>
                  </a:cubicBezTo>
                  <a:cubicBezTo>
                    <a:pt x="135" y="23"/>
                    <a:pt x="135" y="24"/>
                    <a:pt x="135" y="25"/>
                  </a:cubicBezTo>
                  <a:cubicBezTo>
                    <a:pt x="135" y="26"/>
                    <a:pt x="136" y="27"/>
                    <a:pt x="136" y="29"/>
                  </a:cubicBezTo>
                  <a:cubicBezTo>
                    <a:pt x="135" y="29"/>
                    <a:pt x="135" y="29"/>
                    <a:pt x="134" y="30"/>
                  </a:cubicBezTo>
                  <a:cubicBezTo>
                    <a:pt x="135" y="35"/>
                    <a:pt x="130" y="39"/>
                    <a:pt x="128" y="42"/>
                  </a:cubicBezTo>
                  <a:cubicBezTo>
                    <a:pt x="128" y="44"/>
                    <a:pt x="127" y="46"/>
                    <a:pt x="127" y="48"/>
                  </a:cubicBezTo>
                  <a:cubicBezTo>
                    <a:pt x="127" y="48"/>
                    <a:pt x="126" y="49"/>
                    <a:pt x="126" y="50"/>
                  </a:cubicBezTo>
                  <a:cubicBezTo>
                    <a:pt x="128" y="53"/>
                    <a:pt x="126" y="59"/>
                    <a:pt x="124" y="63"/>
                  </a:cubicBezTo>
                  <a:cubicBezTo>
                    <a:pt x="123" y="66"/>
                    <a:pt x="124" y="69"/>
                    <a:pt x="123" y="74"/>
                  </a:cubicBezTo>
                  <a:cubicBezTo>
                    <a:pt x="122" y="78"/>
                    <a:pt x="117" y="84"/>
                    <a:pt x="114" y="85"/>
                  </a:cubicBezTo>
                  <a:cubicBezTo>
                    <a:pt x="109" y="88"/>
                    <a:pt x="100" y="78"/>
                    <a:pt x="96" y="85"/>
                  </a:cubicBezTo>
                  <a:cubicBezTo>
                    <a:pt x="95" y="86"/>
                    <a:pt x="95" y="89"/>
                    <a:pt x="94" y="91"/>
                  </a:cubicBezTo>
                  <a:cubicBezTo>
                    <a:pt x="94" y="98"/>
                    <a:pt x="94" y="106"/>
                    <a:pt x="94" y="113"/>
                  </a:cubicBezTo>
                  <a:cubicBezTo>
                    <a:pt x="94" y="119"/>
                    <a:pt x="93" y="124"/>
                    <a:pt x="92" y="129"/>
                  </a:cubicBezTo>
                  <a:cubicBezTo>
                    <a:pt x="92" y="130"/>
                    <a:pt x="92" y="142"/>
                    <a:pt x="92" y="142"/>
                  </a:cubicBezTo>
                  <a:cubicBezTo>
                    <a:pt x="92" y="143"/>
                    <a:pt x="89" y="153"/>
                    <a:pt x="90" y="154"/>
                  </a:cubicBezTo>
                  <a:cubicBezTo>
                    <a:pt x="88" y="155"/>
                    <a:pt x="87" y="158"/>
                    <a:pt x="86" y="160"/>
                  </a:cubicBezTo>
                  <a:cubicBezTo>
                    <a:pt x="86" y="162"/>
                    <a:pt x="86" y="164"/>
                    <a:pt x="86" y="166"/>
                  </a:cubicBezTo>
                  <a:cubicBezTo>
                    <a:pt x="84" y="168"/>
                    <a:pt x="84" y="170"/>
                    <a:pt x="83" y="172"/>
                  </a:cubicBezTo>
                  <a:cubicBezTo>
                    <a:pt x="83" y="173"/>
                    <a:pt x="80" y="175"/>
                    <a:pt x="79" y="176"/>
                  </a:cubicBezTo>
                  <a:cubicBezTo>
                    <a:pt x="78" y="177"/>
                    <a:pt x="72" y="173"/>
                    <a:pt x="71" y="171"/>
                  </a:cubicBezTo>
                  <a:cubicBezTo>
                    <a:pt x="71" y="170"/>
                    <a:pt x="69" y="168"/>
                    <a:pt x="69" y="166"/>
                  </a:cubicBezTo>
                  <a:cubicBezTo>
                    <a:pt x="68" y="165"/>
                    <a:pt x="68" y="163"/>
                    <a:pt x="69" y="162"/>
                  </a:cubicBezTo>
                  <a:cubicBezTo>
                    <a:pt x="67" y="158"/>
                    <a:pt x="65" y="149"/>
                    <a:pt x="61" y="149"/>
                  </a:cubicBezTo>
                  <a:cubicBezTo>
                    <a:pt x="61" y="156"/>
                    <a:pt x="61" y="162"/>
                    <a:pt x="60" y="169"/>
                  </a:cubicBezTo>
                  <a:cubicBezTo>
                    <a:pt x="61" y="171"/>
                    <a:pt x="61" y="172"/>
                    <a:pt x="61" y="174"/>
                  </a:cubicBezTo>
                  <a:cubicBezTo>
                    <a:pt x="60" y="177"/>
                    <a:pt x="59" y="180"/>
                    <a:pt x="58" y="183"/>
                  </a:cubicBezTo>
                  <a:cubicBezTo>
                    <a:pt x="58" y="188"/>
                    <a:pt x="58" y="194"/>
                    <a:pt x="58" y="199"/>
                  </a:cubicBezTo>
                  <a:cubicBezTo>
                    <a:pt x="58" y="209"/>
                    <a:pt x="61" y="222"/>
                    <a:pt x="52" y="223"/>
                  </a:cubicBezTo>
                  <a:cubicBezTo>
                    <a:pt x="51" y="221"/>
                    <a:pt x="48" y="222"/>
                    <a:pt x="47" y="220"/>
                  </a:cubicBezTo>
                  <a:cubicBezTo>
                    <a:pt x="47" y="218"/>
                    <a:pt x="47" y="217"/>
                    <a:pt x="47" y="215"/>
                  </a:cubicBezTo>
                  <a:cubicBezTo>
                    <a:pt x="46" y="213"/>
                    <a:pt x="45" y="212"/>
                    <a:pt x="45" y="211"/>
                  </a:cubicBezTo>
                  <a:cubicBezTo>
                    <a:pt x="43" y="207"/>
                    <a:pt x="45" y="202"/>
                    <a:pt x="44" y="198"/>
                  </a:cubicBezTo>
                  <a:cubicBezTo>
                    <a:pt x="43" y="190"/>
                    <a:pt x="43" y="178"/>
                    <a:pt x="44" y="170"/>
                  </a:cubicBezTo>
                  <a:cubicBezTo>
                    <a:pt x="46" y="163"/>
                    <a:pt x="43" y="156"/>
                    <a:pt x="46" y="152"/>
                  </a:cubicBezTo>
                  <a:cubicBezTo>
                    <a:pt x="45" y="150"/>
                    <a:pt x="44" y="148"/>
                    <a:pt x="41" y="148"/>
                  </a:cubicBezTo>
                  <a:cubicBezTo>
                    <a:pt x="39" y="148"/>
                    <a:pt x="37" y="150"/>
                    <a:pt x="36" y="150"/>
                  </a:cubicBezTo>
                  <a:cubicBezTo>
                    <a:pt x="33" y="151"/>
                    <a:pt x="29" y="151"/>
                    <a:pt x="27" y="153"/>
                  </a:cubicBezTo>
                  <a:cubicBezTo>
                    <a:pt x="26" y="157"/>
                    <a:pt x="10" y="158"/>
                    <a:pt x="6" y="155"/>
                  </a:cubicBezTo>
                  <a:cubicBezTo>
                    <a:pt x="5" y="154"/>
                    <a:pt x="5" y="153"/>
                    <a:pt x="5" y="151"/>
                  </a:cubicBezTo>
                  <a:cubicBezTo>
                    <a:pt x="4" y="151"/>
                    <a:pt x="3" y="150"/>
                    <a:pt x="2" y="149"/>
                  </a:cubicBezTo>
                  <a:cubicBezTo>
                    <a:pt x="1" y="146"/>
                    <a:pt x="2" y="142"/>
                    <a:pt x="1" y="139"/>
                  </a:cubicBezTo>
                  <a:cubicBezTo>
                    <a:pt x="1" y="136"/>
                    <a:pt x="0" y="134"/>
                    <a:pt x="0" y="132"/>
                  </a:cubicBezTo>
                  <a:cubicBezTo>
                    <a:pt x="1" y="130"/>
                    <a:pt x="2" y="127"/>
                    <a:pt x="2" y="126"/>
                  </a:cubicBezTo>
                  <a:cubicBezTo>
                    <a:pt x="2" y="125"/>
                    <a:pt x="2" y="116"/>
                    <a:pt x="2" y="115"/>
                  </a:cubicBezTo>
                  <a:cubicBezTo>
                    <a:pt x="3" y="111"/>
                    <a:pt x="5" y="107"/>
                    <a:pt x="7" y="105"/>
                  </a:cubicBezTo>
                  <a:cubicBezTo>
                    <a:pt x="7" y="102"/>
                    <a:pt x="7" y="98"/>
                    <a:pt x="7" y="95"/>
                  </a:cubicBezTo>
                  <a:cubicBezTo>
                    <a:pt x="8" y="94"/>
                    <a:pt x="9" y="93"/>
                    <a:pt x="10" y="92"/>
                  </a:cubicBezTo>
                  <a:cubicBezTo>
                    <a:pt x="11" y="89"/>
                    <a:pt x="10" y="86"/>
                    <a:pt x="11" y="84"/>
                  </a:cubicBezTo>
                  <a:cubicBezTo>
                    <a:pt x="12" y="82"/>
                    <a:pt x="10" y="71"/>
                    <a:pt x="11" y="68"/>
                  </a:cubicBezTo>
                  <a:cubicBezTo>
                    <a:pt x="11" y="66"/>
                    <a:pt x="11" y="64"/>
                    <a:pt x="10" y="62"/>
                  </a:cubicBezTo>
                  <a:cubicBezTo>
                    <a:pt x="11" y="61"/>
                    <a:pt x="14" y="51"/>
                    <a:pt x="14" y="50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7" y="47"/>
                    <a:pt x="23" y="32"/>
                    <a:pt x="30" y="38"/>
                  </a:cubicBezTo>
                  <a:cubicBezTo>
                    <a:pt x="37" y="45"/>
                    <a:pt x="27" y="48"/>
                    <a:pt x="29" y="53"/>
                  </a:cubicBezTo>
                  <a:cubicBezTo>
                    <a:pt x="30" y="57"/>
                    <a:pt x="31" y="60"/>
                    <a:pt x="30" y="65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8"/>
                    <a:pt x="29" y="69"/>
                    <a:pt x="28" y="70"/>
                  </a:cubicBezTo>
                  <a:cubicBezTo>
                    <a:pt x="28" y="71"/>
                    <a:pt x="28" y="73"/>
                    <a:pt x="28" y="74"/>
                  </a:cubicBezTo>
                  <a:cubicBezTo>
                    <a:pt x="27" y="80"/>
                    <a:pt x="28" y="80"/>
                    <a:pt x="25" y="84"/>
                  </a:cubicBezTo>
                  <a:cubicBezTo>
                    <a:pt x="25" y="86"/>
                    <a:pt x="26" y="87"/>
                    <a:pt x="27" y="88"/>
                  </a:cubicBezTo>
                  <a:cubicBezTo>
                    <a:pt x="27" y="90"/>
                    <a:pt x="28" y="98"/>
                    <a:pt x="29" y="100"/>
                  </a:cubicBezTo>
                  <a:cubicBezTo>
                    <a:pt x="31" y="100"/>
                    <a:pt x="34" y="99"/>
                    <a:pt x="35" y="98"/>
                  </a:cubicBezTo>
                  <a:cubicBezTo>
                    <a:pt x="36" y="98"/>
                    <a:pt x="37" y="98"/>
                    <a:pt x="38" y="98"/>
                  </a:cubicBezTo>
                  <a:cubicBezTo>
                    <a:pt x="40" y="95"/>
                    <a:pt x="45" y="93"/>
                    <a:pt x="47" y="90"/>
                  </a:cubicBezTo>
                  <a:cubicBezTo>
                    <a:pt x="48" y="89"/>
                    <a:pt x="51" y="87"/>
                    <a:pt x="49" y="86"/>
                  </a:cubicBezTo>
                  <a:cubicBezTo>
                    <a:pt x="50" y="85"/>
                    <a:pt x="51" y="84"/>
                    <a:pt x="52" y="82"/>
                  </a:cubicBezTo>
                  <a:cubicBezTo>
                    <a:pt x="53" y="76"/>
                    <a:pt x="50" y="69"/>
                    <a:pt x="49" y="64"/>
                  </a:cubicBezTo>
                  <a:cubicBezTo>
                    <a:pt x="49" y="64"/>
                    <a:pt x="49" y="55"/>
                    <a:pt x="49" y="54"/>
                  </a:cubicBezTo>
                  <a:cubicBezTo>
                    <a:pt x="48" y="51"/>
                    <a:pt x="51" y="44"/>
                    <a:pt x="51" y="41"/>
                  </a:cubicBezTo>
                  <a:cubicBezTo>
                    <a:pt x="52" y="37"/>
                    <a:pt x="50" y="34"/>
                    <a:pt x="50" y="31"/>
                  </a:cubicBezTo>
                  <a:cubicBezTo>
                    <a:pt x="50" y="29"/>
                    <a:pt x="52" y="28"/>
                    <a:pt x="50" y="26"/>
                  </a:cubicBezTo>
                  <a:cubicBezTo>
                    <a:pt x="50" y="25"/>
                    <a:pt x="52" y="18"/>
                    <a:pt x="52" y="18"/>
                  </a:cubicBezTo>
                  <a:cubicBezTo>
                    <a:pt x="54" y="13"/>
                    <a:pt x="58" y="0"/>
                    <a:pt x="66" y="4"/>
                  </a:cubicBezTo>
                  <a:cubicBezTo>
                    <a:pt x="68" y="5"/>
                    <a:pt x="69" y="7"/>
                    <a:pt x="70" y="10"/>
                  </a:cubicBezTo>
                  <a:cubicBezTo>
                    <a:pt x="71" y="11"/>
                    <a:pt x="72" y="13"/>
                    <a:pt x="72" y="14"/>
                  </a:cubicBezTo>
                  <a:cubicBezTo>
                    <a:pt x="74" y="21"/>
                    <a:pt x="69" y="27"/>
                    <a:pt x="69" y="34"/>
                  </a:cubicBezTo>
                  <a:cubicBezTo>
                    <a:pt x="69" y="36"/>
                    <a:pt x="68" y="40"/>
                    <a:pt x="67" y="43"/>
                  </a:cubicBezTo>
                  <a:cubicBezTo>
                    <a:pt x="66" y="45"/>
                    <a:pt x="67" y="50"/>
                    <a:pt x="66" y="53"/>
                  </a:cubicBezTo>
                  <a:cubicBezTo>
                    <a:pt x="66" y="54"/>
                    <a:pt x="65" y="55"/>
                    <a:pt x="65" y="55"/>
                  </a:cubicBezTo>
                  <a:cubicBezTo>
                    <a:pt x="64" y="60"/>
                    <a:pt x="64" y="64"/>
                    <a:pt x="64" y="68"/>
                  </a:cubicBezTo>
                  <a:cubicBezTo>
                    <a:pt x="63" y="70"/>
                    <a:pt x="63" y="71"/>
                    <a:pt x="62" y="73"/>
                  </a:cubicBezTo>
                  <a:cubicBezTo>
                    <a:pt x="60" y="80"/>
                    <a:pt x="63" y="94"/>
                    <a:pt x="65" y="97"/>
                  </a:cubicBezTo>
                  <a:cubicBezTo>
                    <a:pt x="68" y="97"/>
                    <a:pt x="68" y="102"/>
                    <a:pt x="69" y="105"/>
                  </a:cubicBezTo>
                  <a:cubicBezTo>
                    <a:pt x="71" y="109"/>
                    <a:pt x="75" y="116"/>
                    <a:pt x="72" y="121"/>
                  </a:cubicBezTo>
                  <a:cubicBezTo>
                    <a:pt x="71" y="123"/>
                    <a:pt x="70" y="124"/>
                    <a:pt x="69" y="126"/>
                  </a:cubicBezTo>
                  <a:cubicBezTo>
                    <a:pt x="69" y="128"/>
                    <a:pt x="69" y="129"/>
                    <a:pt x="69" y="131"/>
                  </a:cubicBezTo>
                  <a:cubicBezTo>
                    <a:pt x="68" y="132"/>
                    <a:pt x="67" y="133"/>
                    <a:pt x="67" y="135"/>
                  </a:cubicBezTo>
                  <a:cubicBezTo>
                    <a:pt x="66" y="137"/>
                    <a:pt x="63" y="138"/>
                    <a:pt x="62" y="139"/>
                  </a:cubicBezTo>
                  <a:cubicBezTo>
                    <a:pt x="61" y="143"/>
                    <a:pt x="68" y="149"/>
                    <a:pt x="70" y="151"/>
                  </a:cubicBezTo>
                  <a:cubicBezTo>
                    <a:pt x="71" y="151"/>
                    <a:pt x="72" y="151"/>
                    <a:pt x="72" y="151"/>
                  </a:cubicBezTo>
                  <a:cubicBezTo>
                    <a:pt x="72" y="152"/>
                    <a:pt x="73" y="153"/>
                    <a:pt x="74" y="153"/>
                  </a:cubicBezTo>
                  <a:cubicBezTo>
                    <a:pt x="74" y="153"/>
                    <a:pt x="74" y="153"/>
                    <a:pt x="74" y="153"/>
                  </a:cubicBezTo>
                  <a:cubicBezTo>
                    <a:pt x="75" y="154"/>
                    <a:pt x="76" y="156"/>
                    <a:pt x="78" y="155"/>
                  </a:cubicBezTo>
                  <a:cubicBezTo>
                    <a:pt x="78" y="150"/>
                    <a:pt x="81" y="144"/>
                    <a:pt x="82" y="139"/>
                  </a:cubicBezTo>
                  <a:cubicBezTo>
                    <a:pt x="83" y="135"/>
                    <a:pt x="83" y="121"/>
                    <a:pt x="83" y="114"/>
                  </a:cubicBezTo>
                  <a:cubicBezTo>
                    <a:pt x="82" y="111"/>
                    <a:pt x="84" y="107"/>
                    <a:pt x="85" y="105"/>
                  </a:cubicBezTo>
                  <a:cubicBezTo>
                    <a:pt x="85" y="102"/>
                    <a:pt x="85" y="100"/>
                    <a:pt x="85" y="97"/>
                  </a:cubicBezTo>
                  <a:cubicBezTo>
                    <a:pt x="86" y="96"/>
                    <a:pt x="86" y="94"/>
                    <a:pt x="86" y="93"/>
                  </a:cubicBezTo>
                  <a:cubicBezTo>
                    <a:pt x="87" y="90"/>
                    <a:pt x="85" y="86"/>
                    <a:pt x="85" y="84"/>
                  </a:cubicBezTo>
                  <a:cubicBezTo>
                    <a:pt x="82" y="83"/>
                    <a:pt x="77" y="83"/>
                    <a:pt x="75" y="85"/>
                  </a:cubicBezTo>
                  <a:cubicBezTo>
                    <a:pt x="73" y="86"/>
                    <a:pt x="74" y="87"/>
                    <a:pt x="72" y="88"/>
                  </a:cubicBezTo>
                  <a:cubicBezTo>
                    <a:pt x="70" y="89"/>
                    <a:pt x="70" y="87"/>
                    <a:pt x="69" y="89"/>
                  </a:cubicBezTo>
                  <a:cubicBezTo>
                    <a:pt x="69" y="90"/>
                    <a:pt x="67" y="91"/>
                    <a:pt x="66" y="91"/>
                  </a:cubicBezTo>
                  <a:cubicBezTo>
                    <a:pt x="65" y="91"/>
                    <a:pt x="64" y="91"/>
                    <a:pt x="64" y="90"/>
                  </a:cubicBezTo>
                  <a:cubicBezTo>
                    <a:pt x="63" y="88"/>
                    <a:pt x="64" y="87"/>
                    <a:pt x="64" y="85"/>
                  </a:cubicBezTo>
                  <a:cubicBezTo>
                    <a:pt x="66" y="85"/>
                    <a:pt x="67" y="83"/>
                    <a:pt x="69" y="81"/>
                  </a:cubicBezTo>
                  <a:cubicBezTo>
                    <a:pt x="70" y="81"/>
                    <a:pt x="71" y="81"/>
                    <a:pt x="71" y="81"/>
                  </a:cubicBezTo>
                  <a:cubicBezTo>
                    <a:pt x="76" y="80"/>
                    <a:pt x="82" y="80"/>
                    <a:pt x="85" y="76"/>
                  </a:cubicBezTo>
                  <a:cubicBezTo>
                    <a:pt x="84" y="72"/>
                    <a:pt x="86" y="59"/>
                    <a:pt x="87" y="54"/>
                  </a:cubicBezTo>
                  <a:cubicBezTo>
                    <a:pt x="87" y="52"/>
                    <a:pt x="87" y="49"/>
                    <a:pt x="87" y="47"/>
                  </a:cubicBezTo>
                  <a:cubicBezTo>
                    <a:pt x="88" y="40"/>
                    <a:pt x="86" y="30"/>
                    <a:pt x="87" y="24"/>
                  </a:cubicBezTo>
                  <a:cubicBezTo>
                    <a:pt x="87" y="20"/>
                    <a:pt x="90" y="16"/>
                    <a:pt x="91" y="12"/>
                  </a:cubicBezTo>
                  <a:cubicBezTo>
                    <a:pt x="89" y="10"/>
                    <a:pt x="89" y="8"/>
                    <a:pt x="89" y="4"/>
                  </a:cubicBezTo>
                  <a:cubicBezTo>
                    <a:pt x="90" y="3"/>
                    <a:pt x="93" y="3"/>
                    <a:pt x="9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9" name="Freeform 60">
              <a:extLst>
                <a:ext uri="{FF2B5EF4-FFF2-40B4-BE49-F238E27FC236}">
                  <a16:creationId xmlns="" xmlns:a16="http://schemas.microsoft.com/office/drawing/2014/main" id="{770D6456-CBA5-AF4B-A861-7193C4142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576" y="3017838"/>
              <a:ext cx="358775" cy="234950"/>
            </a:xfrm>
            <a:custGeom>
              <a:avLst/>
              <a:gdLst>
                <a:gd name="T0" fmla="*/ 47 w 118"/>
                <a:gd name="T1" fmla="*/ 0 h 77"/>
                <a:gd name="T2" fmla="*/ 52 w 118"/>
                <a:gd name="T3" fmla="*/ 3 h 77"/>
                <a:gd name="T4" fmla="*/ 53 w 118"/>
                <a:gd name="T5" fmla="*/ 4 h 77"/>
                <a:gd name="T6" fmla="*/ 65 w 118"/>
                <a:gd name="T7" fmla="*/ 8 h 77"/>
                <a:gd name="T8" fmla="*/ 71 w 118"/>
                <a:gd name="T9" fmla="*/ 9 h 77"/>
                <a:gd name="T10" fmla="*/ 74 w 118"/>
                <a:gd name="T11" fmla="*/ 11 h 77"/>
                <a:gd name="T12" fmla="*/ 88 w 118"/>
                <a:gd name="T13" fmla="*/ 19 h 77"/>
                <a:gd name="T14" fmla="*/ 88 w 118"/>
                <a:gd name="T15" fmla="*/ 38 h 77"/>
                <a:gd name="T16" fmla="*/ 79 w 118"/>
                <a:gd name="T17" fmla="*/ 48 h 77"/>
                <a:gd name="T18" fmla="*/ 65 w 118"/>
                <a:gd name="T19" fmla="*/ 57 h 77"/>
                <a:gd name="T20" fmla="*/ 70 w 118"/>
                <a:gd name="T21" fmla="*/ 59 h 77"/>
                <a:gd name="T22" fmla="*/ 86 w 118"/>
                <a:gd name="T23" fmla="*/ 60 h 77"/>
                <a:gd name="T24" fmla="*/ 93 w 118"/>
                <a:gd name="T25" fmla="*/ 59 h 77"/>
                <a:gd name="T26" fmla="*/ 113 w 118"/>
                <a:gd name="T27" fmla="*/ 64 h 77"/>
                <a:gd name="T28" fmla="*/ 116 w 118"/>
                <a:gd name="T29" fmla="*/ 75 h 77"/>
                <a:gd name="T30" fmla="*/ 101 w 118"/>
                <a:gd name="T31" fmla="*/ 75 h 77"/>
                <a:gd name="T32" fmla="*/ 88 w 118"/>
                <a:gd name="T33" fmla="*/ 76 h 77"/>
                <a:gd name="T34" fmla="*/ 76 w 118"/>
                <a:gd name="T35" fmla="*/ 75 h 77"/>
                <a:gd name="T36" fmla="*/ 50 w 118"/>
                <a:gd name="T37" fmla="*/ 75 h 77"/>
                <a:gd name="T38" fmla="*/ 44 w 118"/>
                <a:gd name="T39" fmla="*/ 75 h 77"/>
                <a:gd name="T40" fmla="*/ 34 w 118"/>
                <a:gd name="T41" fmla="*/ 77 h 77"/>
                <a:gd name="T42" fmla="*/ 23 w 118"/>
                <a:gd name="T43" fmla="*/ 75 h 77"/>
                <a:gd name="T44" fmla="*/ 16 w 118"/>
                <a:gd name="T45" fmla="*/ 69 h 77"/>
                <a:gd name="T46" fmla="*/ 18 w 118"/>
                <a:gd name="T47" fmla="*/ 65 h 77"/>
                <a:gd name="T48" fmla="*/ 56 w 118"/>
                <a:gd name="T49" fmla="*/ 54 h 77"/>
                <a:gd name="T50" fmla="*/ 61 w 118"/>
                <a:gd name="T51" fmla="*/ 48 h 77"/>
                <a:gd name="T52" fmla="*/ 68 w 118"/>
                <a:gd name="T53" fmla="*/ 42 h 77"/>
                <a:gd name="T54" fmla="*/ 60 w 118"/>
                <a:gd name="T55" fmla="*/ 29 h 77"/>
                <a:gd name="T56" fmla="*/ 50 w 118"/>
                <a:gd name="T57" fmla="*/ 26 h 77"/>
                <a:gd name="T58" fmla="*/ 48 w 118"/>
                <a:gd name="T59" fmla="*/ 25 h 77"/>
                <a:gd name="T60" fmla="*/ 40 w 118"/>
                <a:gd name="T61" fmla="*/ 31 h 77"/>
                <a:gd name="T62" fmla="*/ 20 w 118"/>
                <a:gd name="T63" fmla="*/ 47 h 77"/>
                <a:gd name="T64" fmla="*/ 9 w 118"/>
                <a:gd name="T65" fmla="*/ 53 h 77"/>
                <a:gd name="T66" fmla="*/ 3 w 118"/>
                <a:gd name="T67" fmla="*/ 53 h 77"/>
                <a:gd name="T68" fmla="*/ 0 w 118"/>
                <a:gd name="T69" fmla="*/ 48 h 77"/>
                <a:gd name="T70" fmla="*/ 18 w 118"/>
                <a:gd name="T71" fmla="*/ 33 h 77"/>
                <a:gd name="T72" fmla="*/ 21 w 118"/>
                <a:gd name="T73" fmla="*/ 30 h 77"/>
                <a:gd name="T74" fmla="*/ 24 w 118"/>
                <a:gd name="T75" fmla="*/ 29 h 77"/>
                <a:gd name="T76" fmla="*/ 26 w 118"/>
                <a:gd name="T77" fmla="*/ 27 h 77"/>
                <a:gd name="T78" fmla="*/ 34 w 118"/>
                <a:gd name="T79" fmla="*/ 14 h 77"/>
                <a:gd name="T80" fmla="*/ 31 w 118"/>
                <a:gd name="T81" fmla="*/ 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8" h="77">
                  <a:moveTo>
                    <a:pt x="38" y="0"/>
                  </a:moveTo>
                  <a:cubicBezTo>
                    <a:pt x="42" y="1"/>
                    <a:pt x="44" y="0"/>
                    <a:pt x="47" y="0"/>
                  </a:cubicBezTo>
                  <a:cubicBezTo>
                    <a:pt x="49" y="1"/>
                    <a:pt x="50" y="2"/>
                    <a:pt x="51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3" y="3"/>
                    <a:pt x="52" y="4"/>
                    <a:pt x="53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5" y="4"/>
                    <a:pt x="61" y="6"/>
                    <a:pt x="62" y="6"/>
                  </a:cubicBezTo>
                  <a:cubicBezTo>
                    <a:pt x="63" y="6"/>
                    <a:pt x="64" y="8"/>
                    <a:pt x="65" y="8"/>
                  </a:cubicBezTo>
                  <a:cubicBezTo>
                    <a:pt x="66" y="8"/>
                    <a:pt x="70" y="9"/>
                    <a:pt x="70" y="9"/>
                  </a:cubicBezTo>
                  <a:cubicBezTo>
                    <a:pt x="70" y="9"/>
                    <a:pt x="70" y="9"/>
                    <a:pt x="71" y="9"/>
                  </a:cubicBezTo>
                  <a:cubicBezTo>
                    <a:pt x="71" y="9"/>
                    <a:pt x="72" y="10"/>
                    <a:pt x="72" y="11"/>
                  </a:cubicBezTo>
                  <a:cubicBezTo>
                    <a:pt x="73" y="11"/>
                    <a:pt x="73" y="10"/>
                    <a:pt x="74" y="11"/>
                  </a:cubicBezTo>
                  <a:cubicBezTo>
                    <a:pt x="75" y="12"/>
                    <a:pt x="76" y="13"/>
                    <a:pt x="78" y="14"/>
                  </a:cubicBezTo>
                  <a:cubicBezTo>
                    <a:pt x="80" y="15"/>
                    <a:pt x="86" y="16"/>
                    <a:pt x="88" y="19"/>
                  </a:cubicBezTo>
                  <a:cubicBezTo>
                    <a:pt x="89" y="21"/>
                    <a:pt x="88" y="30"/>
                    <a:pt x="88" y="31"/>
                  </a:cubicBezTo>
                  <a:cubicBezTo>
                    <a:pt x="88" y="33"/>
                    <a:pt x="88" y="36"/>
                    <a:pt x="88" y="38"/>
                  </a:cubicBezTo>
                  <a:cubicBezTo>
                    <a:pt x="87" y="40"/>
                    <a:pt x="86" y="43"/>
                    <a:pt x="84" y="44"/>
                  </a:cubicBezTo>
                  <a:cubicBezTo>
                    <a:pt x="82" y="46"/>
                    <a:pt x="80" y="45"/>
                    <a:pt x="79" y="48"/>
                  </a:cubicBezTo>
                  <a:cubicBezTo>
                    <a:pt x="77" y="48"/>
                    <a:pt x="65" y="53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5" y="58"/>
                    <a:pt x="65" y="58"/>
                    <a:pt x="66" y="59"/>
                  </a:cubicBezTo>
                  <a:cubicBezTo>
                    <a:pt x="66" y="59"/>
                    <a:pt x="70" y="59"/>
                    <a:pt x="70" y="59"/>
                  </a:cubicBezTo>
                  <a:cubicBezTo>
                    <a:pt x="72" y="60"/>
                    <a:pt x="81" y="57"/>
                    <a:pt x="85" y="59"/>
                  </a:cubicBezTo>
                  <a:cubicBezTo>
                    <a:pt x="85" y="59"/>
                    <a:pt x="86" y="59"/>
                    <a:pt x="86" y="60"/>
                  </a:cubicBezTo>
                  <a:cubicBezTo>
                    <a:pt x="92" y="59"/>
                    <a:pt x="92" y="59"/>
                    <a:pt x="92" y="59"/>
                  </a:cubicBezTo>
                  <a:cubicBezTo>
                    <a:pt x="92" y="59"/>
                    <a:pt x="92" y="59"/>
                    <a:pt x="93" y="59"/>
                  </a:cubicBezTo>
                  <a:cubicBezTo>
                    <a:pt x="94" y="61"/>
                    <a:pt x="100" y="62"/>
                    <a:pt x="102" y="60"/>
                  </a:cubicBezTo>
                  <a:cubicBezTo>
                    <a:pt x="105" y="61"/>
                    <a:pt x="110" y="61"/>
                    <a:pt x="113" y="64"/>
                  </a:cubicBezTo>
                  <a:cubicBezTo>
                    <a:pt x="114" y="65"/>
                    <a:pt x="116" y="69"/>
                    <a:pt x="118" y="71"/>
                  </a:cubicBezTo>
                  <a:cubicBezTo>
                    <a:pt x="117" y="72"/>
                    <a:pt x="116" y="74"/>
                    <a:pt x="116" y="75"/>
                  </a:cubicBezTo>
                  <a:cubicBezTo>
                    <a:pt x="114" y="76"/>
                    <a:pt x="108" y="76"/>
                    <a:pt x="106" y="75"/>
                  </a:cubicBezTo>
                  <a:cubicBezTo>
                    <a:pt x="104" y="75"/>
                    <a:pt x="103" y="75"/>
                    <a:pt x="101" y="75"/>
                  </a:cubicBezTo>
                  <a:cubicBezTo>
                    <a:pt x="101" y="75"/>
                    <a:pt x="100" y="74"/>
                    <a:pt x="99" y="75"/>
                  </a:cubicBezTo>
                  <a:cubicBezTo>
                    <a:pt x="97" y="76"/>
                    <a:pt x="90" y="76"/>
                    <a:pt x="88" y="76"/>
                  </a:cubicBezTo>
                  <a:cubicBezTo>
                    <a:pt x="87" y="76"/>
                    <a:pt x="83" y="75"/>
                    <a:pt x="82" y="76"/>
                  </a:cubicBezTo>
                  <a:cubicBezTo>
                    <a:pt x="81" y="76"/>
                    <a:pt x="78" y="74"/>
                    <a:pt x="76" y="75"/>
                  </a:cubicBezTo>
                  <a:cubicBezTo>
                    <a:pt x="74" y="75"/>
                    <a:pt x="65" y="74"/>
                    <a:pt x="61" y="75"/>
                  </a:cubicBezTo>
                  <a:cubicBezTo>
                    <a:pt x="60" y="75"/>
                    <a:pt x="53" y="74"/>
                    <a:pt x="50" y="75"/>
                  </a:cubicBezTo>
                  <a:cubicBezTo>
                    <a:pt x="49" y="75"/>
                    <a:pt x="48" y="75"/>
                    <a:pt x="47" y="76"/>
                  </a:cubicBezTo>
                  <a:cubicBezTo>
                    <a:pt x="46" y="75"/>
                    <a:pt x="45" y="75"/>
                    <a:pt x="44" y="75"/>
                  </a:cubicBezTo>
                  <a:cubicBezTo>
                    <a:pt x="43" y="76"/>
                    <a:pt x="42" y="76"/>
                    <a:pt x="41" y="77"/>
                  </a:cubicBezTo>
                  <a:cubicBezTo>
                    <a:pt x="40" y="77"/>
                    <a:pt x="34" y="77"/>
                    <a:pt x="34" y="77"/>
                  </a:cubicBezTo>
                  <a:cubicBezTo>
                    <a:pt x="33" y="77"/>
                    <a:pt x="33" y="77"/>
                    <a:pt x="32" y="76"/>
                  </a:cubicBezTo>
                  <a:cubicBezTo>
                    <a:pt x="32" y="76"/>
                    <a:pt x="24" y="74"/>
                    <a:pt x="23" y="75"/>
                  </a:cubicBezTo>
                  <a:cubicBezTo>
                    <a:pt x="22" y="74"/>
                    <a:pt x="21" y="74"/>
                    <a:pt x="19" y="72"/>
                  </a:cubicBezTo>
                  <a:cubicBezTo>
                    <a:pt x="17" y="72"/>
                    <a:pt x="18" y="70"/>
                    <a:pt x="16" y="69"/>
                  </a:cubicBezTo>
                  <a:cubicBezTo>
                    <a:pt x="16" y="68"/>
                    <a:pt x="16" y="68"/>
                    <a:pt x="16" y="67"/>
                  </a:cubicBezTo>
                  <a:cubicBezTo>
                    <a:pt x="17" y="67"/>
                    <a:pt x="17" y="66"/>
                    <a:pt x="18" y="65"/>
                  </a:cubicBezTo>
                  <a:cubicBezTo>
                    <a:pt x="23" y="67"/>
                    <a:pt x="40" y="61"/>
                    <a:pt x="44" y="58"/>
                  </a:cubicBezTo>
                  <a:cubicBezTo>
                    <a:pt x="47" y="59"/>
                    <a:pt x="53" y="56"/>
                    <a:pt x="56" y="54"/>
                  </a:cubicBezTo>
                  <a:cubicBezTo>
                    <a:pt x="56" y="53"/>
                    <a:pt x="56" y="52"/>
                    <a:pt x="57" y="51"/>
                  </a:cubicBezTo>
                  <a:cubicBezTo>
                    <a:pt x="58" y="50"/>
                    <a:pt x="60" y="49"/>
                    <a:pt x="61" y="48"/>
                  </a:cubicBezTo>
                  <a:cubicBezTo>
                    <a:pt x="62" y="48"/>
                    <a:pt x="62" y="47"/>
                    <a:pt x="62" y="46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70" y="40"/>
                    <a:pt x="71" y="38"/>
                    <a:pt x="72" y="37"/>
                  </a:cubicBezTo>
                  <a:cubicBezTo>
                    <a:pt x="69" y="31"/>
                    <a:pt x="62" y="32"/>
                    <a:pt x="60" y="29"/>
                  </a:cubicBezTo>
                  <a:cubicBezTo>
                    <a:pt x="59" y="29"/>
                    <a:pt x="58" y="28"/>
                    <a:pt x="58" y="28"/>
                  </a:cubicBezTo>
                  <a:cubicBezTo>
                    <a:pt x="54" y="26"/>
                    <a:pt x="53" y="29"/>
                    <a:pt x="50" y="26"/>
                  </a:cubicBezTo>
                  <a:cubicBezTo>
                    <a:pt x="50" y="25"/>
                    <a:pt x="50" y="26"/>
                    <a:pt x="50" y="25"/>
                  </a:cubicBezTo>
                  <a:cubicBezTo>
                    <a:pt x="49" y="25"/>
                    <a:pt x="49" y="25"/>
                    <a:pt x="48" y="25"/>
                  </a:cubicBezTo>
                  <a:cubicBezTo>
                    <a:pt x="47" y="27"/>
                    <a:pt x="44" y="29"/>
                    <a:pt x="42" y="30"/>
                  </a:cubicBezTo>
                  <a:cubicBezTo>
                    <a:pt x="41" y="30"/>
                    <a:pt x="41" y="31"/>
                    <a:pt x="40" y="31"/>
                  </a:cubicBezTo>
                  <a:cubicBezTo>
                    <a:pt x="40" y="35"/>
                    <a:pt x="35" y="36"/>
                    <a:pt x="32" y="37"/>
                  </a:cubicBezTo>
                  <a:cubicBezTo>
                    <a:pt x="27" y="40"/>
                    <a:pt x="24" y="44"/>
                    <a:pt x="20" y="47"/>
                  </a:cubicBezTo>
                  <a:cubicBezTo>
                    <a:pt x="19" y="48"/>
                    <a:pt x="18" y="47"/>
                    <a:pt x="17" y="48"/>
                  </a:cubicBezTo>
                  <a:cubicBezTo>
                    <a:pt x="14" y="49"/>
                    <a:pt x="11" y="50"/>
                    <a:pt x="9" y="53"/>
                  </a:cubicBezTo>
                  <a:cubicBezTo>
                    <a:pt x="7" y="53"/>
                    <a:pt x="7" y="53"/>
                    <a:pt x="6" y="52"/>
                  </a:cubicBezTo>
                  <a:cubicBezTo>
                    <a:pt x="5" y="52"/>
                    <a:pt x="4" y="53"/>
                    <a:pt x="3" y="53"/>
                  </a:cubicBezTo>
                  <a:cubicBezTo>
                    <a:pt x="2" y="53"/>
                    <a:pt x="2" y="53"/>
                    <a:pt x="1" y="52"/>
                  </a:cubicBezTo>
                  <a:cubicBezTo>
                    <a:pt x="1" y="51"/>
                    <a:pt x="0" y="48"/>
                    <a:pt x="0" y="48"/>
                  </a:cubicBezTo>
                  <a:cubicBezTo>
                    <a:pt x="3" y="45"/>
                    <a:pt x="13" y="41"/>
                    <a:pt x="14" y="38"/>
                  </a:cubicBezTo>
                  <a:cubicBezTo>
                    <a:pt x="15" y="38"/>
                    <a:pt x="17" y="34"/>
                    <a:pt x="18" y="33"/>
                  </a:cubicBezTo>
                  <a:cubicBezTo>
                    <a:pt x="19" y="33"/>
                    <a:pt x="19" y="33"/>
                    <a:pt x="20" y="32"/>
                  </a:cubicBezTo>
                  <a:cubicBezTo>
                    <a:pt x="21" y="32"/>
                    <a:pt x="20" y="31"/>
                    <a:pt x="21" y="30"/>
                  </a:cubicBezTo>
                  <a:cubicBezTo>
                    <a:pt x="21" y="30"/>
                    <a:pt x="23" y="30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3" y="28"/>
                    <a:pt x="24" y="28"/>
                    <a:pt x="25" y="27"/>
                  </a:cubicBezTo>
                  <a:cubicBezTo>
                    <a:pt x="25" y="27"/>
                    <a:pt x="25" y="27"/>
                    <a:pt x="26" y="27"/>
                  </a:cubicBezTo>
                  <a:cubicBezTo>
                    <a:pt x="26" y="25"/>
                    <a:pt x="30" y="23"/>
                    <a:pt x="31" y="22"/>
                  </a:cubicBezTo>
                  <a:cubicBezTo>
                    <a:pt x="32" y="19"/>
                    <a:pt x="33" y="16"/>
                    <a:pt x="34" y="14"/>
                  </a:cubicBezTo>
                  <a:cubicBezTo>
                    <a:pt x="34" y="14"/>
                    <a:pt x="34" y="13"/>
                    <a:pt x="34" y="13"/>
                  </a:cubicBezTo>
                  <a:cubicBezTo>
                    <a:pt x="35" y="10"/>
                    <a:pt x="30" y="7"/>
                    <a:pt x="31" y="3"/>
                  </a:cubicBezTo>
                  <a:cubicBezTo>
                    <a:pt x="32" y="2"/>
                    <a:pt x="38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0" name="Freeform 61">
              <a:extLst>
                <a:ext uri="{FF2B5EF4-FFF2-40B4-BE49-F238E27FC236}">
                  <a16:creationId xmlns="" xmlns:a16="http://schemas.microsoft.com/office/drawing/2014/main" id="{CBD5C636-0DBF-684D-90B9-7A6019DF54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65651" y="3208338"/>
              <a:ext cx="471488" cy="460375"/>
            </a:xfrm>
            <a:custGeom>
              <a:avLst/>
              <a:gdLst>
                <a:gd name="T0" fmla="*/ 150 w 156"/>
                <a:gd name="T1" fmla="*/ 104 h 151"/>
                <a:gd name="T2" fmla="*/ 142 w 156"/>
                <a:gd name="T3" fmla="*/ 107 h 151"/>
                <a:gd name="T4" fmla="*/ 118 w 156"/>
                <a:gd name="T5" fmla="*/ 108 h 151"/>
                <a:gd name="T6" fmla="*/ 95 w 156"/>
                <a:gd name="T7" fmla="*/ 111 h 151"/>
                <a:gd name="T8" fmla="*/ 83 w 156"/>
                <a:gd name="T9" fmla="*/ 110 h 151"/>
                <a:gd name="T10" fmla="*/ 72 w 156"/>
                <a:gd name="T11" fmla="*/ 107 h 151"/>
                <a:gd name="T12" fmla="*/ 91 w 156"/>
                <a:gd name="T13" fmla="*/ 86 h 151"/>
                <a:gd name="T14" fmla="*/ 125 w 156"/>
                <a:gd name="T15" fmla="*/ 82 h 151"/>
                <a:gd name="T16" fmla="*/ 126 w 156"/>
                <a:gd name="T17" fmla="*/ 73 h 151"/>
                <a:gd name="T18" fmla="*/ 112 w 156"/>
                <a:gd name="T19" fmla="*/ 64 h 151"/>
                <a:gd name="T20" fmla="*/ 98 w 156"/>
                <a:gd name="T21" fmla="*/ 64 h 151"/>
                <a:gd name="T22" fmla="*/ 74 w 156"/>
                <a:gd name="T23" fmla="*/ 64 h 151"/>
                <a:gd name="T24" fmla="*/ 75 w 156"/>
                <a:gd name="T25" fmla="*/ 51 h 151"/>
                <a:gd name="T26" fmla="*/ 122 w 156"/>
                <a:gd name="T27" fmla="*/ 47 h 151"/>
                <a:gd name="T28" fmla="*/ 122 w 156"/>
                <a:gd name="T29" fmla="*/ 37 h 151"/>
                <a:gd name="T30" fmla="*/ 84 w 156"/>
                <a:gd name="T31" fmla="*/ 31 h 151"/>
                <a:gd name="T32" fmla="*/ 70 w 156"/>
                <a:gd name="T33" fmla="*/ 28 h 151"/>
                <a:gd name="T34" fmla="*/ 63 w 156"/>
                <a:gd name="T35" fmla="*/ 22 h 151"/>
                <a:gd name="T36" fmla="*/ 45 w 156"/>
                <a:gd name="T37" fmla="*/ 33 h 151"/>
                <a:gd name="T38" fmla="*/ 19 w 156"/>
                <a:gd name="T39" fmla="*/ 31 h 151"/>
                <a:gd name="T40" fmla="*/ 20 w 156"/>
                <a:gd name="T41" fmla="*/ 20 h 151"/>
                <a:gd name="T42" fmla="*/ 18 w 156"/>
                <a:gd name="T43" fmla="*/ 5 h 151"/>
                <a:gd name="T44" fmla="*/ 11 w 156"/>
                <a:gd name="T45" fmla="*/ 0 h 151"/>
                <a:gd name="T46" fmla="*/ 8 w 156"/>
                <a:gd name="T47" fmla="*/ 27 h 151"/>
                <a:gd name="T48" fmla="*/ 8 w 156"/>
                <a:gd name="T49" fmla="*/ 41 h 151"/>
                <a:gd name="T50" fmla="*/ 5 w 156"/>
                <a:gd name="T51" fmla="*/ 68 h 151"/>
                <a:gd name="T52" fmla="*/ 5 w 156"/>
                <a:gd name="T53" fmla="*/ 82 h 151"/>
                <a:gd name="T54" fmla="*/ 1 w 156"/>
                <a:gd name="T55" fmla="*/ 119 h 151"/>
                <a:gd name="T56" fmla="*/ 5 w 156"/>
                <a:gd name="T57" fmla="*/ 150 h 151"/>
                <a:gd name="T58" fmla="*/ 11 w 156"/>
                <a:gd name="T59" fmla="*/ 148 h 151"/>
                <a:gd name="T60" fmla="*/ 13 w 156"/>
                <a:gd name="T61" fmla="*/ 143 h 151"/>
                <a:gd name="T62" fmla="*/ 25 w 156"/>
                <a:gd name="T63" fmla="*/ 137 h 151"/>
                <a:gd name="T64" fmla="*/ 39 w 156"/>
                <a:gd name="T65" fmla="*/ 134 h 151"/>
                <a:gd name="T66" fmla="*/ 58 w 156"/>
                <a:gd name="T67" fmla="*/ 134 h 151"/>
                <a:gd name="T68" fmla="*/ 82 w 156"/>
                <a:gd name="T69" fmla="*/ 135 h 151"/>
                <a:gd name="T70" fmla="*/ 113 w 156"/>
                <a:gd name="T71" fmla="*/ 142 h 151"/>
                <a:gd name="T72" fmla="*/ 131 w 156"/>
                <a:gd name="T73" fmla="*/ 147 h 151"/>
                <a:gd name="T74" fmla="*/ 147 w 156"/>
                <a:gd name="T75" fmla="*/ 143 h 151"/>
                <a:gd name="T76" fmla="*/ 153 w 156"/>
                <a:gd name="T77" fmla="*/ 133 h 151"/>
                <a:gd name="T78" fmla="*/ 56 w 156"/>
                <a:gd name="T79" fmla="*/ 109 h 151"/>
                <a:gd name="T80" fmla="*/ 46 w 156"/>
                <a:gd name="T81" fmla="*/ 112 h 151"/>
                <a:gd name="T82" fmla="*/ 20 w 156"/>
                <a:gd name="T83" fmla="*/ 114 h 151"/>
                <a:gd name="T84" fmla="*/ 28 w 156"/>
                <a:gd name="T85" fmla="*/ 92 h 151"/>
                <a:gd name="T86" fmla="*/ 44 w 156"/>
                <a:gd name="T87" fmla="*/ 87 h 151"/>
                <a:gd name="T88" fmla="*/ 60 w 156"/>
                <a:gd name="T89" fmla="*/ 60 h 151"/>
                <a:gd name="T90" fmla="*/ 43 w 156"/>
                <a:gd name="T91" fmla="*/ 67 h 151"/>
                <a:gd name="T92" fmla="*/ 20 w 156"/>
                <a:gd name="T93" fmla="*/ 71 h 151"/>
                <a:gd name="T94" fmla="*/ 46 w 156"/>
                <a:gd name="T95" fmla="*/ 51 h 151"/>
                <a:gd name="T96" fmla="*/ 59 w 156"/>
                <a:gd name="T97" fmla="*/ 49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6" h="151">
                  <a:moveTo>
                    <a:pt x="156" y="123"/>
                  </a:moveTo>
                  <a:cubicBezTo>
                    <a:pt x="156" y="122"/>
                    <a:pt x="155" y="117"/>
                    <a:pt x="155" y="117"/>
                  </a:cubicBezTo>
                  <a:cubicBezTo>
                    <a:pt x="154" y="115"/>
                    <a:pt x="149" y="107"/>
                    <a:pt x="150" y="104"/>
                  </a:cubicBezTo>
                  <a:cubicBezTo>
                    <a:pt x="149" y="103"/>
                    <a:pt x="149" y="103"/>
                    <a:pt x="147" y="103"/>
                  </a:cubicBezTo>
                  <a:cubicBezTo>
                    <a:pt x="147" y="105"/>
                    <a:pt x="145" y="106"/>
                    <a:pt x="143" y="108"/>
                  </a:cubicBezTo>
                  <a:cubicBezTo>
                    <a:pt x="142" y="108"/>
                    <a:pt x="142" y="108"/>
                    <a:pt x="142" y="107"/>
                  </a:cubicBezTo>
                  <a:cubicBezTo>
                    <a:pt x="142" y="106"/>
                    <a:pt x="141" y="106"/>
                    <a:pt x="141" y="106"/>
                  </a:cubicBezTo>
                  <a:cubicBezTo>
                    <a:pt x="139" y="109"/>
                    <a:pt x="123" y="105"/>
                    <a:pt x="120" y="109"/>
                  </a:cubicBezTo>
                  <a:cubicBezTo>
                    <a:pt x="119" y="109"/>
                    <a:pt x="119" y="109"/>
                    <a:pt x="118" y="108"/>
                  </a:cubicBezTo>
                  <a:cubicBezTo>
                    <a:pt x="115" y="110"/>
                    <a:pt x="105" y="112"/>
                    <a:pt x="103" y="110"/>
                  </a:cubicBezTo>
                  <a:cubicBezTo>
                    <a:pt x="103" y="110"/>
                    <a:pt x="102" y="111"/>
                    <a:pt x="102" y="111"/>
                  </a:cubicBezTo>
                  <a:cubicBezTo>
                    <a:pt x="102" y="110"/>
                    <a:pt x="96" y="111"/>
                    <a:pt x="95" y="111"/>
                  </a:cubicBezTo>
                  <a:cubicBezTo>
                    <a:pt x="94" y="110"/>
                    <a:pt x="89" y="110"/>
                    <a:pt x="88" y="110"/>
                  </a:cubicBezTo>
                  <a:cubicBezTo>
                    <a:pt x="87" y="110"/>
                    <a:pt x="87" y="111"/>
                    <a:pt x="86" y="111"/>
                  </a:cubicBezTo>
                  <a:cubicBezTo>
                    <a:pt x="85" y="111"/>
                    <a:pt x="84" y="110"/>
                    <a:pt x="83" y="110"/>
                  </a:cubicBezTo>
                  <a:cubicBezTo>
                    <a:pt x="83" y="110"/>
                    <a:pt x="82" y="111"/>
                    <a:pt x="81" y="111"/>
                  </a:cubicBezTo>
                  <a:cubicBezTo>
                    <a:pt x="81" y="111"/>
                    <a:pt x="81" y="111"/>
                    <a:pt x="80" y="111"/>
                  </a:cubicBezTo>
                  <a:cubicBezTo>
                    <a:pt x="78" y="109"/>
                    <a:pt x="75" y="109"/>
                    <a:pt x="72" y="107"/>
                  </a:cubicBezTo>
                  <a:cubicBezTo>
                    <a:pt x="74" y="101"/>
                    <a:pt x="76" y="97"/>
                    <a:pt x="75" y="89"/>
                  </a:cubicBezTo>
                  <a:cubicBezTo>
                    <a:pt x="76" y="89"/>
                    <a:pt x="76" y="88"/>
                    <a:pt x="77" y="87"/>
                  </a:cubicBezTo>
                  <a:cubicBezTo>
                    <a:pt x="78" y="87"/>
                    <a:pt x="90" y="86"/>
                    <a:pt x="91" y="86"/>
                  </a:cubicBezTo>
                  <a:cubicBezTo>
                    <a:pt x="97" y="87"/>
                    <a:pt x="109" y="90"/>
                    <a:pt x="113" y="87"/>
                  </a:cubicBezTo>
                  <a:cubicBezTo>
                    <a:pt x="115" y="87"/>
                    <a:pt x="117" y="88"/>
                    <a:pt x="119" y="88"/>
                  </a:cubicBezTo>
                  <a:cubicBezTo>
                    <a:pt x="121" y="87"/>
                    <a:pt x="124" y="84"/>
                    <a:pt x="125" y="82"/>
                  </a:cubicBezTo>
                  <a:cubicBezTo>
                    <a:pt x="126" y="80"/>
                    <a:pt x="124" y="77"/>
                    <a:pt x="126" y="76"/>
                  </a:cubicBezTo>
                  <a:cubicBezTo>
                    <a:pt x="125" y="75"/>
                    <a:pt x="126" y="75"/>
                    <a:pt x="125" y="75"/>
                  </a:cubicBezTo>
                  <a:cubicBezTo>
                    <a:pt x="125" y="74"/>
                    <a:pt x="125" y="73"/>
                    <a:pt x="126" y="73"/>
                  </a:cubicBezTo>
                  <a:cubicBezTo>
                    <a:pt x="128" y="70"/>
                    <a:pt x="118" y="66"/>
                    <a:pt x="117" y="65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6" y="65"/>
                    <a:pt x="113" y="64"/>
                    <a:pt x="112" y="64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100" y="64"/>
                    <a:pt x="99" y="64"/>
                    <a:pt x="99" y="64"/>
                  </a:cubicBezTo>
                  <a:cubicBezTo>
                    <a:pt x="98" y="64"/>
                    <a:pt x="99" y="64"/>
                    <a:pt x="98" y="64"/>
                  </a:cubicBezTo>
                  <a:cubicBezTo>
                    <a:pt x="88" y="63"/>
                    <a:pt x="88" y="63"/>
                    <a:pt x="88" y="63"/>
                  </a:cubicBezTo>
                  <a:cubicBezTo>
                    <a:pt x="87" y="64"/>
                    <a:pt x="84" y="65"/>
                    <a:pt x="83" y="65"/>
                  </a:cubicBezTo>
                  <a:cubicBezTo>
                    <a:pt x="80" y="66"/>
                    <a:pt x="78" y="64"/>
                    <a:pt x="74" y="64"/>
                  </a:cubicBezTo>
                  <a:cubicBezTo>
                    <a:pt x="73" y="61"/>
                    <a:pt x="71" y="60"/>
                    <a:pt x="73" y="57"/>
                  </a:cubicBezTo>
                  <a:cubicBezTo>
                    <a:pt x="73" y="56"/>
                    <a:pt x="73" y="55"/>
                    <a:pt x="73" y="54"/>
                  </a:cubicBezTo>
                  <a:cubicBezTo>
                    <a:pt x="74" y="53"/>
                    <a:pt x="75" y="52"/>
                    <a:pt x="75" y="51"/>
                  </a:cubicBezTo>
                  <a:cubicBezTo>
                    <a:pt x="77" y="51"/>
                    <a:pt x="83" y="50"/>
                    <a:pt x="84" y="50"/>
                  </a:cubicBezTo>
                  <a:cubicBezTo>
                    <a:pt x="90" y="53"/>
                    <a:pt x="116" y="51"/>
                    <a:pt x="122" y="48"/>
                  </a:cubicBezTo>
                  <a:cubicBezTo>
                    <a:pt x="121" y="48"/>
                    <a:pt x="122" y="47"/>
                    <a:pt x="122" y="47"/>
                  </a:cubicBezTo>
                  <a:cubicBezTo>
                    <a:pt x="124" y="44"/>
                    <a:pt x="123" y="42"/>
                    <a:pt x="124" y="39"/>
                  </a:cubicBezTo>
                  <a:cubicBezTo>
                    <a:pt x="124" y="39"/>
                    <a:pt x="124" y="39"/>
                    <a:pt x="124" y="39"/>
                  </a:cubicBezTo>
                  <a:cubicBezTo>
                    <a:pt x="123" y="38"/>
                    <a:pt x="122" y="38"/>
                    <a:pt x="122" y="37"/>
                  </a:cubicBezTo>
                  <a:cubicBezTo>
                    <a:pt x="121" y="36"/>
                    <a:pt x="122" y="35"/>
                    <a:pt x="121" y="34"/>
                  </a:cubicBezTo>
                  <a:cubicBezTo>
                    <a:pt x="118" y="33"/>
                    <a:pt x="112" y="34"/>
                    <a:pt x="110" y="33"/>
                  </a:cubicBezTo>
                  <a:cubicBezTo>
                    <a:pt x="105" y="30"/>
                    <a:pt x="87" y="30"/>
                    <a:pt x="84" y="31"/>
                  </a:cubicBezTo>
                  <a:cubicBezTo>
                    <a:pt x="79" y="33"/>
                    <a:pt x="76" y="31"/>
                    <a:pt x="73" y="31"/>
                  </a:cubicBezTo>
                  <a:cubicBezTo>
                    <a:pt x="72" y="30"/>
                    <a:pt x="71" y="29"/>
                    <a:pt x="70" y="29"/>
                  </a:cubicBezTo>
                  <a:cubicBezTo>
                    <a:pt x="70" y="29"/>
                    <a:pt x="70" y="29"/>
                    <a:pt x="70" y="28"/>
                  </a:cubicBezTo>
                  <a:cubicBezTo>
                    <a:pt x="69" y="27"/>
                    <a:pt x="68" y="26"/>
                    <a:pt x="68" y="24"/>
                  </a:cubicBezTo>
                  <a:cubicBezTo>
                    <a:pt x="67" y="23"/>
                    <a:pt x="66" y="22"/>
                    <a:pt x="65" y="22"/>
                  </a:cubicBezTo>
                  <a:cubicBezTo>
                    <a:pt x="64" y="22"/>
                    <a:pt x="64" y="22"/>
                    <a:pt x="63" y="22"/>
                  </a:cubicBezTo>
                  <a:cubicBezTo>
                    <a:pt x="62" y="24"/>
                    <a:pt x="59" y="27"/>
                    <a:pt x="57" y="30"/>
                  </a:cubicBezTo>
                  <a:cubicBezTo>
                    <a:pt x="58" y="31"/>
                    <a:pt x="53" y="32"/>
                    <a:pt x="52" y="32"/>
                  </a:cubicBezTo>
                  <a:cubicBezTo>
                    <a:pt x="51" y="31"/>
                    <a:pt x="47" y="33"/>
                    <a:pt x="45" y="33"/>
                  </a:cubicBezTo>
                  <a:cubicBezTo>
                    <a:pt x="45" y="32"/>
                    <a:pt x="42" y="32"/>
                    <a:pt x="41" y="33"/>
                  </a:cubicBezTo>
                  <a:cubicBezTo>
                    <a:pt x="36" y="34"/>
                    <a:pt x="27" y="35"/>
                    <a:pt x="23" y="35"/>
                  </a:cubicBezTo>
                  <a:cubicBezTo>
                    <a:pt x="23" y="34"/>
                    <a:pt x="20" y="31"/>
                    <a:pt x="19" y="31"/>
                  </a:cubicBezTo>
                  <a:cubicBezTo>
                    <a:pt x="19" y="30"/>
                    <a:pt x="19" y="29"/>
                    <a:pt x="19" y="28"/>
                  </a:cubicBezTo>
                  <a:cubicBezTo>
                    <a:pt x="20" y="25"/>
                    <a:pt x="20" y="23"/>
                    <a:pt x="20" y="20"/>
                  </a:cubicBezTo>
                  <a:cubicBezTo>
                    <a:pt x="20" y="21"/>
                    <a:pt x="20" y="20"/>
                    <a:pt x="20" y="20"/>
                  </a:cubicBezTo>
                  <a:cubicBezTo>
                    <a:pt x="20" y="19"/>
                    <a:pt x="21" y="16"/>
                    <a:pt x="21" y="14"/>
                  </a:cubicBezTo>
                  <a:cubicBezTo>
                    <a:pt x="20" y="13"/>
                    <a:pt x="20" y="13"/>
                    <a:pt x="19" y="12"/>
                  </a:cubicBezTo>
                  <a:cubicBezTo>
                    <a:pt x="18" y="9"/>
                    <a:pt x="19" y="7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4"/>
                    <a:pt x="14" y="2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0" y="2"/>
                    <a:pt x="12" y="5"/>
                    <a:pt x="11" y="8"/>
                  </a:cubicBezTo>
                  <a:cubicBezTo>
                    <a:pt x="8" y="13"/>
                    <a:pt x="8" y="19"/>
                    <a:pt x="7" y="24"/>
                  </a:cubicBezTo>
                  <a:cubicBezTo>
                    <a:pt x="7" y="25"/>
                    <a:pt x="8" y="26"/>
                    <a:pt x="8" y="27"/>
                  </a:cubicBezTo>
                  <a:cubicBezTo>
                    <a:pt x="8" y="27"/>
                    <a:pt x="8" y="32"/>
                    <a:pt x="8" y="32"/>
                  </a:cubicBezTo>
                  <a:cubicBezTo>
                    <a:pt x="8" y="32"/>
                    <a:pt x="8" y="33"/>
                    <a:pt x="8" y="34"/>
                  </a:cubicBezTo>
                  <a:cubicBezTo>
                    <a:pt x="7" y="37"/>
                    <a:pt x="8" y="39"/>
                    <a:pt x="8" y="41"/>
                  </a:cubicBezTo>
                  <a:cubicBezTo>
                    <a:pt x="9" y="44"/>
                    <a:pt x="7" y="46"/>
                    <a:pt x="7" y="48"/>
                  </a:cubicBezTo>
                  <a:cubicBezTo>
                    <a:pt x="6" y="50"/>
                    <a:pt x="8" y="54"/>
                    <a:pt x="7" y="55"/>
                  </a:cubicBezTo>
                  <a:cubicBezTo>
                    <a:pt x="5" y="60"/>
                    <a:pt x="6" y="64"/>
                    <a:pt x="5" y="68"/>
                  </a:cubicBezTo>
                  <a:cubicBezTo>
                    <a:pt x="6" y="69"/>
                    <a:pt x="6" y="70"/>
                    <a:pt x="6" y="71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5" y="74"/>
                    <a:pt x="4" y="79"/>
                    <a:pt x="5" y="82"/>
                  </a:cubicBezTo>
                  <a:cubicBezTo>
                    <a:pt x="5" y="90"/>
                    <a:pt x="3" y="97"/>
                    <a:pt x="5" y="100"/>
                  </a:cubicBezTo>
                  <a:cubicBezTo>
                    <a:pt x="5" y="102"/>
                    <a:pt x="2" y="106"/>
                    <a:pt x="2" y="108"/>
                  </a:cubicBezTo>
                  <a:cubicBezTo>
                    <a:pt x="3" y="113"/>
                    <a:pt x="1" y="118"/>
                    <a:pt x="1" y="119"/>
                  </a:cubicBezTo>
                  <a:cubicBezTo>
                    <a:pt x="0" y="126"/>
                    <a:pt x="1" y="139"/>
                    <a:pt x="2" y="142"/>
                  </a:cubicBezTo>
                  <a:cubicBezTo>
                    <a:pt x="2" y="142"/>
                    <a:pt x="4" y="144"/>
                    <a:pt x="4" y="144"/>
                  </a:cubicBezTo>
                  <a:cubicBezTo>
                    <a:pt x="5" y="145"/>
                    <a:pt x="4" y="148"/>
                    <a:pt x="5" y="150"/>
                  </a:cubicBezTo>
                  <a:cubicBezTo>
                    <a:pt x="5" y="150"/>
                    <a:pt x="6" y="150"/>
                    <a:pt x="6" y="151"/>
                  </a:cubicBezTo>
                  <a:cubicBezTo>
                    <a:pt x="7" y="151"/>
                    <a:pt x="8" y="150"/>
                    <a:pt x="10" y="150"/>
                  </a:cubicBezTo>
                  <a:cubicBezTo>
                    <a:pt x="10" y="149"/>
                    <a:pt x="11" y="149"/>
                    <a:pt x="11" y="148"/>
                  </a:cubicBezTo>
                  <a:cubicBezTo>
                    <a:pt x="11" y="147"/>
                    <a:pt x="11" y="146"/>
                    <a:pt x="11" y="145"/>
                  </a:cubicBezTo>
                  <a:cubicBezTo>
                    <a:pt x="11" y="145"/>
                    <a:pt x="11" y="145"/>
                    <a:pt x="11" y="145"/>
                  </a:cubicBezTo>
                  <a:cubicBezTo>
                    <a:pt x="12" y="144"/>
                    <a:pt x="13" y="144"/>
                    <a:pt x="13" y="143"/>
                  </a:cubicBezTo>
                  <a:cubicBezTo>
                    <a:pt x="14" y="142"/>
                    <a:pt x="13" y="141"/>
                    <a:pt x="14" y="141"/>
                  </a:cubicBezTo>
                  <a:cubicBezTo>
                    <a:pt x="15" y="138"/>
                    <a:pt x="21" y="139"/>
                    <a:pt x="21" y="139"/>
                  </a:cubicBezTo>
                  <a:cubicBezTo>
                    <a:pt x="23" y="138"/>
                    <a:pt x="24" y="137"/>
                    <a:pt x="25" y="137"/>
                  </a:cubicBezTo>
                  <a:cubicBezTo>
                    <a:pt x="26" y="137"/>
                    <a:pt x="27" y="138"/>
                    <a:pt x="28" y="137"/>
                  </a:cubicBezTo>
                  <a:cubicBezTo>
                    <a:pt x="30" y="136"/>
                    <a:pt x="32" y="135"/>
                    <a:pt x="33" y="134"/>
                  </a:cubicBezTo>
                  <a:cubicBezTo>
                    <a:pt x="35" y="134"/>
                    <a:pt x="38" y="134"/>
                    <a:pt x="39" y="134"/>
                  </a:cubicBezTo>
                  <a:cubicBezTo>
                    <a:pt x="41" y="133"/>
                    <a:pt x="50" y="134"/>
                    <a:pt x="51" y="134"/>
                  </a:cubicBezTo>
                  <a:cubicBezTo>
                    <a:pt x="51" y="134"/>
                    <a:pt x="52" y="134"/>
                    <a:pt x="52" y="134"/>
                  </a:cubicBezTo>
                  <a:cubicBezTo>
                    <a:pt x="53" y="133"/>
                    <a:pt x="58" y="134"/>
                    <a:pt x="58" y="134"/>
                  </a:cubicBezTo>
                  <a:cubicBezTo>
                    <a:pt x="59" y="134"/>
                    <a:pt x="63" y="134"/>
                    <a:pt x="64" y="134"/>
                  </a:cubicBezTo>
                  <a:cubicBezTo>
                    <a:pt x="68" y="134"/>
                    <a:pt x="69" y="134"/>
                    <a:pt x="73" y="135"/>
                  </a:cubicBezTo>
                  <a:cubicBezTo>
                    <a:pt x="74" y="135"/>
                    <a:pt x="81" y="135"/>
                    <a:pt x="82" y="135"/>
                  </a:cubicBezTo>
                  <a:cubicBezTo>
                    <a:pt x="84" y="137"/>
                    <a:pt x="87" y="137"/>
                    <a:pt x="89" y="139"/>
                  </a:cubicBezTo>
                  <a:cubicBezTo>
                    <a:pt x="90" y="137"/>
                    <a:pt x="101" y="140"/>
                    <a:pt x="103" y="140"/>
                  </a:cubicBezTo>
                  <a:cubicBezTo>
                    <a:pt x="107" y="139"/>
                    <a:pt x="112" y="142"/>
                    <a:pt x="113" y="142"/>
                  </a:cubicBezTo>
                  <a:cubicBezTo>
                    <a:pt x="116" y="141"/>
                    <a:pt x="116" y="143"/>
                    <a:pt x="117" y="144"/>
                  </a:cubicBezTo>
                  <a:cubicBezTo>
                    <a:pt x="119" y="144"/>
                    <a:pt x="120" y="144"/>
                    <a:pt x="121" y="144"/>
                  </a:cubicBezTo>
                  <a:cubicBezTo>
                    <a:pt x="125" y="146"/>
                    <a:pt x="127" y="147"/>
                    <a:pt x="131" y="147"/>
                  </a:cubicBezTo>
                  <a:cubicBezTo>
                    <a:pt x="133" y="148"/>
                    <a:pt x="138" y="148"/>
                    <a:pt x="138" y="148"/>
                  </a:cubicBezTo>
                  <a:cubicBezTo>
                    <a:pt x="139" y="147"/>
                    <a:pt x="143" y="146"/>
                    <a:pt x="144" y="146"/>
                  </a:cubicBezTo>
                  <a:cubicBezTo>
                    <a:pt x="145" y="145"/>
                    <a:pt x="146" y="144"/>
                    <a:pt x="147" y="143"/>
                  </a:cubicBezTo>
                  <a:cubicBezTo>
                    <a:pt x="147" y="143"/>
                    <a:pt x="147" y="142"/>
                    <a:pt x="147" y="142"/>
                  </a:cubicBezTo>
                  <a:cubicBezTo>
                    <a:pt x="147" y="141"/>
                    <a:pt x="150" y="140"/>
                    <a:pt x="150" y="140"/>
                  </a:cubicBezTo>
                  <a:cubicBezTo>
                    <a:pt x="152" y="138"/>
                    <a:pt x="151" y="135"/>
                    <a:pt x="153" y="133"/>
                  </a:cubicBezTo>
                  <a:cubicBezTo>
                    <a:pt x="154" y="132"/>
                    <a:pt x="155" y="132"/>
                    <a:pt x="155" y="130"/>
                  </a:cubicBezTo>
                  <a:cubicBezTo>
                    <a:pt x="154" y="129"/>
                    <a:pt x="156" y="124"/>
                    <a:pt x="156" y="123"/>
                  </a:cubicBezTo>
                  <a:close/>
                  <a:moveTo>
                    <a:pt x="56" y="109"/>
                  </a:moveTo>
                  <a:cubicBezTo>
                    <a:pt x="54" y="111"/>
                    <a:pt x="52" y="110"/>
                    <a:pt x="49" y="111"/>
                  </a:cubicBezTo>
                  <a:cubicBezTo>
                    <a:pt x="49" y="111"/>
                    <a:pt x="48" y="111"/>
                    <a:pt x="47" y="111"/>
                  </a:cubicBezTo>
                  <a:cubicBezTo>
                    <a:pt x="47" y="111"/>
                    <a:pt x="47" y="111"/>
                    <a:pt x="46" y="112"/>
                  </a:cubicBezTo>
                  <a:cubicBezTo>
                    <a:pt x="45" y="112"/>
                    <a:pt x="43" y="112"/>
                    <a:pt x="42" y="112"/>
                  </a:cubicBezTo>
                  <a:cubicBezTo>
                    <a:pt x="40" y="112"/>
                    <a:pt x="39" y="112"/>
                    <a:pt x="37" y="112"/>
                  </a:cubicBezTo>
                  <a:cubicBezTo>
                    <a:pt x="33" y="114"/>
                    <a:pt x="25" y="114"/>
                    <a:pt x="20" y="114"/>
                  </a:cubicBezTo>
                  <a:cubicBezTo>
                    <a:pt x="20" y="114"/>
                    <a:pt x="19" y="113"/>
                    <a:pt x="19" y="112"/>
                  </a:cubicBezTo>
                  <a:cubicBezTo>
                    <a:pt x="18" y="111"/>
                    <a:pt x="18" y="98"/>
                    <a:pt x="19" y="97"/>
                  </a:cubicBezTo>
                  <a:cubicBezTo>
                    <a:pt x="19" y="97"/>
                    <a:pt x="28" y="92"/>
                    <a:pt x="28" y="92"/>
                  </a:cubicBezTo>
                  <a:cubicBezTo>
                    <a:pt x="29" y="92"/>
                    <a:pt x="29" y="92"/>
                    <a:pt x="30" y="92"/>
                  </a:cubicBezTo>
                  <a:cubicBezTo>
                    <a:pt x="31" y="91"/>
                    <a:pt x="32" y="90"/>
                    <a:pt x="34" y="89"/>
                  </a:cubicBezTo>
                  <a:cubicBezTo>
                    <a:pt x="36" y="88"/>
                    <a:pt x="42" y="89"/>
                    <a:pt x="44" y="87"/>
                  </a:cubicBezTo>
                  <a:cubicBezTo>
                    <a:pt x="48" y="88"/>
                    <a:pt x="55" y="87"/>
                    <a:pt x="59" y="89"/>
                  </a:cubicBezTo>
                  <a:cubicBezTo>
                    <a:pt x="61" y="95"/>
                    <a:pt x="59" y="107"/>
                    <a:pt x="56" y="109"/>
                  </a:cubicBezTo>
                  <a:close/>
                  <a:moveTo>
                    <a:pt x="60" y="60"/>
                  </a:moveTo>
                  <a:cubicBezTo>
                    <a:pt x="60" y="62"/>
                    <a:pt x="60" y="64"/>
                    <a:pt x="59" y="64"/>
                  </a:cubicBezTo>
                  <a:cubicBezTo>
                    <a:pt x="57" y="66"/>
                    <a:pt x="53" y="68"/>
                    <a:pt x="49" y="67"/>
                  </a:cubicBezTo>
                  <a:cubicBezTo>
                    <a:pt x="48" y="67"/>
                    <a:pt x="45" y="67"/>
                    <a:pt x="43" y="67"/>
                  </a:cubicBezTo>
                  <a:cubicBezTo>
                    <a:pt x="42" y="67"/>
                    <a:pt x="40" y="68"/>
                    <a:pt x="39" y="68"/>
                  </a:cubicBezTo>
                  <a:cubicBezTo>
                    <a:pt x="38" y="68"/>
                    <a:pt x="37" y="68"/>
                    <a:pt x="36" y="68"/>
                  </a:cubicBezTo>
                  <a:cubicBezTo>
                    <a:pt x="29" y="70"/>
                    <a:pt x="27" y="71"/>
                    <a:pt x="20" y="71"/>
                  </a:cubicBezTo>
                  <a:cubicBezTo>
                    <a:pt x="15" y="59"/>
                    <a:pt x="24" y="56"/>
                    <a:pt x="33" y="51"/>
                  </a:cubicBezTo>
                  <a:cubicBezTo>
                    <a:pt x="35" y="50"/>
                    <a:pt x="38" y="52"/>
                    <a:pt x="40" y="52"/>
                  </a:cubicBezTo>
                  <a:cubicBezTo>
                    <a:pt x="42" y="51"/>
                    <a:pt x="44" y="52"/>
                    <a:pt x="46" y="51"/>
                  </a:cubicBezTo>
                  <a:cubicBezTo>
                    <a:pt x="47" y="51"/>
                    <a:pt x="49" y="49"/>
                    <a:pt x="50" y="49"/>
                  </a:cubicBezTo>
                  <a:cubicBezTo>
                    <a:pt x="51" y="48"/>
                    <a:pt x="53" y="49"/>
                    <a:pt x="54" y="48"/>
                  </a:cubicBezTo>
                  <a:cubicBezTo>
                    <a:pt x="56" y="48"/>
                    <a:pt x="57" y="49"/>
                    <a:pt x="59" y="49"/>
                  </a:cubicBezTo>
                  <a:cubicBezTo>
                    <a:pt x="62" y="52"/>
                    <a:pt x="61" y="55"/>
                    <a:pt x="60" y="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1" name="Freeform 62">
              <a:extLst>
                <a:ext uri="{FF2B5EF4-FFF2-40B4-BE49-F238E27FC236}">
                  <a16:creationId xmlns="" xmlns:a16="http://schemas.microsoft.com/office/drawing/2014/main" id="{8585EE9A-19BF-8444-8E5C-736CD8018E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64376" y="3014663"/>
              <a:ext cx="831850" cy="349250"/>
            </a:xfrm>
            <a:custGeom>
              <a:avLst/>
              <a:gdLst>
                <a:gd name="T0" fmla="*/ 262 w 275"/>
                <a:gd name="T1" fmla="*/ 71 h 114"/>
                <a:gd name="T2" fmla="*/ 242 w 275"/>
                <a:gd name="T3" fmla="*/ 70 h 114"/>
                <a:gd name="T4" fmla="*/ 227 w 275"/>
                <a:gd name="T5" fmla="*/ 69 h 114"/>
                <a:gd name="T6" fmla="*/ 178 w 275"/>
                <a:gd name="T7" fmla="*/ 63 h 114"/>
                <a:gd name="T8" fmla="*/ 186 w 275"/>
                <a:gd name="T9" fmla="*/ 34 h 114"/>
                <a:gd name="T10" fmla="*/ 121 w 275"/>
                <a:gd name="T11" fmla="*/ 40 h 114"/>
                <a:gd name="T12" fmla="*/ 96 w 275"/>
                <a:gd name="T13" fmla="*/ 36 h 114"/>
                <a:gd name="T14" fmla="*/ 104 w 275"/>
                <a:gd name="T15" fmla="*/ 28 h 114"/>
                <a:gd name="T16" fmla="*/ 126 w 275"/>
                <a:gd name="T17" fmla="*/ 32 h 114"/>
                <a:gd name="T18" fmla="*/ 144 w 275"/>
                <a:gd name="T19" fmla="*/ 31 h 114"/>
                <a:gd name="T20" fmla="*/ 178 w 275"/>
                <a:gd name="T21" fmla="*/ 29 h 114"/>
                <a:gd name="T22" fmla="*/ 208 w 275"/>
                <a:gd name="T23" fmla="*/ 40 h 114"/>
                <a:gd name="T24" fmla="*/ 229 w 275"/>
                <a:gd name="T25" fmla="*/ 34 h 114"/>
                <a:gd name="T26" fmla="*/ 217 w 275"/>
                <a:gd name="T27" fmla="*/ 20 h 114"/>
                <a:gd name="T28" fmla="*/ 198 w 275"/>
                <a:gd name="T29" fmla="*/ 17 h 114"/>
                <a:gd name="T30" fmla="*/ 161 w 275"/>
                <a:gd name="T31" fmla="*/ 15 h 114"/>
                <a:gd name="T32" fmla="*/ 146 w 275"/>
                <a:gd name="T33" fmla="*/ 9 h 114"/>
                <a:gd name="T34" fmla="*/ 118 w 275"/>
                <a:gd name="T35" fmla="*/ 1 h 114"/>
                <a:gd name="T36" fmla="*/ 96 w 275"/>
                <a:gd name="T37" fmla="*/ 15 h 114"/>
                <a:gd name="T38" fmla="*/ 56 w 275"/>
                <a:gd name="T39" fmla="*/ 19 h 114"/>
                <a:gd name="T40" fmla="*/ 40 w 275"/>
                <a:gd name="T41" fmla="*/ 32 h 114"/>
                <a:gd name="T42" fmla="*/ 30 w 275"/>
                <a:gd name="T43" fmla="*/ 53 h 114"/>
                <a:gd name="T44" fmla="*/ 36 w 275"/>
                <a:gd name="T45" fmla="*/ 63 h 114"/>
                <a:gd name="T46" fmla="*/ 50 w 275"/>
                <a:gd name="T47" fmla="*/ 61 h 114"/>
                <a:gd name="T48" fmla="*/ 58 w 275"/>
                <a:gd name="T49" fmla="*/ 34 h 114"/>
                <a:gd name="T50" fmla="*/ 87 w 275"/>
                <a:gd name="T51" fmla="*/ 54 h 114"/>
                <a:gd name="T52" fmla="*/ 52 w 275"/>
                <a:gd name="T53" fmla="*/ 69 h 114"/>
                <a:gd name="T54" fmla="*/ 0 w 275"/>
                <a:gd name="T55" fmla="*/ 80 h 114"/>
                <a:gd name="T56" fmla="*/ 46 w 275"/>
                <a:gd name="T57" fmla="*/ 86 h 114"/>
                <a:gd name="T58" fmla="*/ 56 w 275"/>
                <a:gd name="T59" fmla="*/ 97 h 114"/>
                <a:gd name="T60" fmla="*/ 49 w 275"/>
                <a:gd name="T61" fmla="*/ 113 h 114"/>
                <a:gd name="T62" fmla="*/ 73 w 275"/>
                <a:gd name="T63" fmla="*/ 98 h 114"/>
                <a:gd name="T64" fmla="*/ 112 w 275"/>
                <a:gd name="T65" fmla="*/ 98 h 114"/>
                <a:gd name="T66" fmla="*/ 150 w 275"/>
                <a:gd name="T67" fmla="*/ 99 h 114"/>
                <a:gd name="T68" fmla="*/ 175 w 275"/>
                <a:gd name="T69" fmla="*/ 100 h 114"/>
                <a:gd name="T70" fmla="*/ 213 w 275"/>
                <a:gd name="T71" fmla="*/ 103 h 114"/>
                <a:gd name="T72" fmla="*/ 185 w 275"/>
                <a:gd name="T73" fmla="*/ 88 h 114"/>
                <a:gd name="T74" fmla="*/ 189 w 275"/>
                <a:gd name="T75" fmla="*/ 78 h 114"/>
                <a:gd name="T76" fmla="*/ 215 w 275"/>
                <a:gd name="T77" fmla="*/ 83 h 114"/>
                <a:gd name="T78" fmla="*/ 232 w 275"/>
                <a:gd name="T79" fmla="*/ 89 h 114"/>
                <a:gd name="T80" fmla="*/ 259 w 275"/>
                <a:gd name="T81" fmla="*/ 91 h 114"/>
                <a:gd name="T82" fmla="*/ 273 w 275"/>
                <a:gd name="T83" fmla="*/ 80 h 114"/>
                <a:gd name="T84" fmla="*/ 115 w 275"/>
                <a:gd name="T85" fmla="*/ 80 h 114"/>
                <a:gd name="T86" fmla="*/ 91 w 275"/>
                <a:gd name="T87" fmla="*/ 88 h 114"/>
                <a:gd name="T88" fmla="*/ 85 w 275"/>
                <a:gd name="T89" fmla="*/ 80 h 114"/>
                <a:gd name="T90" fmla="*/ 114 w 275"/>
                <a:gd name="T91" fmla="*/ 74 h 114"/>
                <a:gd name="T92" fmla="*/ 125 w 275"/>
                <a:gd name="T93" fmla="*/ 60 h 114"/>
                <a:gd name="T94" fmla="*/ 98 w 275"/>
                <a:gd name="T95" fmla="*/ 63 h 114"/>
                <a:gd name="T96" fmla="*/ 118 w 275"/>
                <a:gd name="T97" fmla="*/ 52 h 114"/>
                <a:gd name="T98" fmla="*/ 125 w 275"/>
                <a:gd name="T99" fmla="*/ 60 h 114"/>
                <a:gd name="T100" fmla="*/ 150 w 275"/>
                <a:gd name="T101" fmla="*/ 84 h 114"/>
                <a:gd name="T102" fmla="*/ 132 w 275"/>
                <a:gd name="T103" fmla="*/ 76 h 114"/>
                <a:gd name="T104" fmla="*/ 161 w 275"/>
                <a:gd name="T105" fmla="*/ 75 h 114"/>
                <a:gd name="T106" fmla="*/ 140 w 275"/>
                <a:gd name="T107" fmla="*/ 61 h 114"/>
                <a:gd name="T108" fmla="*/ 167 w 275"/>
                <a:gd name="T109" fmla="*/ 5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" h="114">
                  <a:moveTo>
                    <a:pt x="271" y="73"/>
                  </a:moveTo>
                  <a:cubicBezTo>
                    <a:pt x="271" y="73"/>
                    <a:pt x="271" y="73"/>
                    <a:pt x="270" y="72"/>
                  </a:cubicBezTo>
                  <a:cubicBezTo>
                    <a:pt x="270" y="72"/>
                    <a:pt x="267" y="73"/>
                    <a:pt x="267" y="74"/>
                  </a:cubicBezTo>
                  <a:cubicBezTo>
                    <a:pt x="265" y="73"/>
                    <a:pt x="263" y="72"/>
                    <a:pt x="262" y="71"/>
                  </a:cubicBezTo>
                  <a:cubicBezTo>
                    <a:pt x="261" y="71"/>
                    <a:pt x="261" y="71"/>
                    <a:pt x="261" y="71"/>
                  </a:cubicBezTo>
                  <a:cubicBezTo>
                    <a:pt x="259" y="72"/>
                    <a:pt x="252" y="68"/>
                    <a:pt x="251" y="68"/>
                  </a:cubicBezTo>
                  <a:cubicBezTo>
                    <a:pt x="249" y="69"/>
                    <a:pt x="247" y="70"/>
                    <a:pt x="244" y="70"/>
                  </a:cubicBezTo>
                  <a:cubicBezTo>
                    <a:pt x="244" y="69"/>
                    <a:pt x="243" y="71"/>
                    <a:pt x="242" y="70"/>
                  </a:cubicBezTo>
                  <a:cubicBezTo>
                    <a:pt x="241" y="70"/>
                    <a:pt x="238" y="68"/>
                    <a:pt x="236" y="68"/>
                  </a:cubicBezTo>
                  <a:cubicBezTo>
                    <a:pt x="235" y="69"/>
                    <a:pt x="234" y="69"/>
                    <a:pt x="233" y="70"/>
                  </a:cubicBezTo>
                  <a:cubicBezTo>
                    <a:pt x="233" y="70"/>
                    <a:pt x="232" y="69"/>
                    <a:pt x="232" y="69"/>
                  </a:cubicBezTo>
                  <a:cubicBezTo>
                    <a:pt x="231" y="68"/>
                    <a:pt x="229" y="70"/>
                    <a:pt x="227" y="69"/>
                  </a:cubicBezTo>
                  <a:cubicBezTo>
                    <a:pt x="222" y="66"/>
                    <a:pt x="216" y="68"/>
                    <a:pt x="209" y="68"/>
                  </a:cubicBezTo>
                  <a:cubicBezTo>
                    <a:pt x="207" y="66"/>
                    <a:pt x="203" y="68"/>
                    <a:pt x="202" y="67"/>
                  </a:cubicBezTo>
                  <a:cubicBezTo>
                    <a:pt x="198" y="64"/>
                    <a:pt x="190" y="67"/>
                    <a:pt x="185" y="64"/>
                  </a:cubicBezTo>
                  <a:cubicBezTo>
                    <a:pt x="183" y="66"/>
                    <a:pt x="178" y="63"/>
                    <a:pt x="178" y="63"/>
                  </a:cubicBezTo>
                  <a:cubicBezTo>
                    <a:pt x="176" y="63"/>
                    <a:pt x="177" y="60"/>
                    <a:pt x="178" y="58"/>
                  </a:cubicBezTo>
                  <a:cubicBezTo>
                    <a:pt x="179" y="56"/>
                    <a:pt x="190" y="48"/>
                    <a:pt x="192" y="48"/>
                  </a:cubicBezTo>
                  <a:cubicBezTo>
                    <a:pt x="193" y="45"/>
                    <a:pt x="193" y="38"/>
                    <a:pt x="190" y="36"/>
                  </a:cubicBezTo>
                  <a:cubicBezTo>
                    <a:pt x="189" y="35"/>
                    <a:pt x="186" y="34"/>
                    <a:pt x="186" y="34"/>
                  </a:cubicBezTo>
                  <a:cubicBezTo>
                    <a:pt x="185" y="34"/>
                    <a:pt x="174" y="39"/>
                    <a:pt x="174" y="40"/>
                  </a:cubicBezTo>
                  <a:cubicBezTo>
                    <a:pt x="163" y="39"/>
                    <a:pt x="149" y="41"/>
                    <a:pt x="141" y="40"/>
                  </a:cubicBezTo>
                  <a:cubicBezTo>
                    <a:pt x="138" y="39"/>
                    <a:pt x="129" y="41"/>
                    <a:pt x="127" y="40"/>
                  </a:cubicBezTo>
                  <a:cubicBezTo>
                    <a:pt x="125" y="40"/>
                    <a:pt x="123" y="40"/>
                    <a:pt x="121" y="40"/>
                  </a:cubicBezTo>
                  <a:cubicBezTo>
                    <a:pt x="120" y="40"/>
                    <a:pt x="118" y="41"/>
                    <a:pt x="116" y="40"/>
                  </a:cubicBezTo>
                  <a:cubicBezTo>
                    <a:pt x="113" y="40"/>
                    <a:pt x="108" y="40"/>
                    <a:pt x="105" y="39"/>
                  </a:cubicBezTo>
                  <a:cubicBezTo>
                    <a:pt x="104" y="40"/>
                    <a:pt x="103" y="40"/>
                    <a:pt x="102" y="40"/>
                  </a:cubicBezTo>
                  <a:cubicBezTo>
                    <a:pt x="100" y="38"/>
                    <a:pt x="98" y="37"/>
                    <a:pt x="96" y="36"/>
                  </a:cubicBezTo>
                  <a:cubicBezTo>
                    <a:pt x="92" y="34"/>
                    <a:pt x="87" y="35"/>
                    <a:pt x="85" y="32"/>
                  </a:cubicBezTo>
                  <a:cubicBezTo>
                    <a:pt x="85" y="32"/>
                    <a:pt x="85" y="32"/>
                    <a:pt x="85" y="31"/>
                  </a:cubicBezTo>
                  <a:cubicBezTo>
                    <a:pt x="84" y="30"/>
                    <a:pt x="91" y="28"/>
                    <a:pt x="93" y="29"/>
                  </a:cubicBezTo>
                  <a:cubicBezTo>
                    <a:pt x="93" y="29"/>
                    <a:pt x="102" y="29"/>
                    <a:pt x="104" y="28"/>
                  </a:cubicBezTo>
                  <a:cubicBezTo>
                    <a:pt x="106" y="28"/>
                    <a:pt x="108" y="26"/>
                    <a:pt x="111" y="27"/>
                  </a:cubicBezTo>
                  <a:cubicBezTo>
                    <a:pt x="113" y="27"/>
                    <a:pt x="115" y="29"/>
                    <a:pt x="118" y="30"/>
                  </a:cubicBezTo>
                  <a:cubicBezTo>
                    <a:pt x="120" y="30"/>
                    <a:pt x="122" y="28"/>
                    <a:pt x="125" y="29"/>
                  </a:cubicBezTo>
                  <a:cubicBezTo>
                    <a:pt x="125" y="30"/>
                    <a:pt x="125" y="31"/>
                    <a:pt x="126" y="32"/>
                  </a:cubicBezTo>
                  <a:cubicBezTo>
                    <a:pt x="126" y="33"/>
                    <a:pt x="128" y="31"/>
                    <a:pt x="128" y="32"/>
                  </a:cubicBezTo>
                  <a:cubicBezTo>
                    <a:pt x="129" y="33"/>
                    <a:pt x="129" y="33"/>
                    <a:pt x="130" y="33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34" y="31"/>
                    <a:pt x="140" y="33"/>
                    <a:pt x="144" y="31"/>
                  </a:cubicBezTo>
                  <a:cubicBezTo>
                    <a:pt x="143" y="30"/>
                    <a:pt x="148" y="31"/>
                    <a:pt x="148" y="31"/>
                  </a:cubicBezTo>
                  <a:cubicBezTo>
                    <a:pt x="151" y="29"/>
                    <a:pt x="153" y="28"/>
                    <a:pt x="157" y="29"/>
                  </a:cubicBezTo>
                  <a:cubicBezTo>
                    <a:pt x="158" y="29"/>
                    <a:pt x="163" y="26"/>
                    <a:pt x="165" y="28"/>
                  </a:cubicBezTo>
                  <a:cubicBezTo>
                    <a:pt x="169" y="29"/>
                    <a:pt x="177" y="28"/>
                    <a:pt x="178" y="29"/>
                  </a:cubicBezTo>
                  <a:cubicBezTo>
                    <a:pt x="179" y="29"/>
                    <a:pt x="192" y="28"/>
                    <a:pt x="195" y="27"/>
                  </a:cubicBezTo>
                  <a:cubicBezTo>
                    <a:pt x="196" y="27"/>
                    <a:pt x="198" y="28"/>
                    <a:pt x="199" y="28"/>
                  </a:cubicBezTo>
                  <a:cubicBezTo>
                    <a:pt x="205" y="28"/>
                    <a:pt x="212" y="28"/>
                    <a:pt x="213" y="35"/>
                  </a:cubicBezTo>
                  <a:cubicBezTo>
                    <a:pt x="211" y="37"/>
                    <a:pt x="209" y="39"/>
                    <a:pt x="208" y="40"/>
                  </a:cubicBezTo>
                  <a:cubicBezTo>
                    <a:pt x="205" y="45"/>
                    <a:pt x="208" y="56"/>
                    <a:pt x="209" y="61"/>
                  </a:cubicBezTo>
                  <a:cubicBezTo>
                    <a:pt x="212" y="62"/>
                    <a:pt x="217" y="59"/>
                    <a:pt x="220" y="56"/>
                  </a:cubicBezTo>
                  <a:cubicBezTo>
                    <a:pt x="221" y="57"/>
                    <a:pt x="224" y="52"/>
                    <a:pt x="224" y="51"/>
                  </a:cubicBezTo>
                  <a:cubicBezTo>
                    <a:pt x="227" y="48"/>
                    <a:pt x="231" y="40"/>
                    <a:pt x="229" y="34"/>
                  </a:cubicBezTo>
                  <a:cubicBezTo>
                    <a:pt x="228" y="32"/>
                    <a:pt x="226" y="31"/>
                    <a:pt x="225" y="30"/>
                  </a:cubicBezTo>
                  <a:cubicBezTo>
                    <a:pt x="225" y="29"/>
                    <a:pt x="224" y="28"/>
                    <a:pt x="224" y="27"/>
                  </a:cubicBezTo>
                  <a:cubicBezTo>
                    <a:pt x="223" y="26"/>
                    <a:pt x="221" y="24"/>
                    <a:pt x="221" y="23"/>
                  </a:cubicBezTo>
                  <a:cubicBezTo>
                    <a:pt x="219" y="22"/>
                    <a:pt x="219" y="21"/>
                    <a:pt x="217" y="20"/>
                  </a:cubicBezTo>
                  <a:cubicBezTo>
                    <a:pt x="216" y="21"/>
                    <a:pt x="209" y="16"/>
                    <a:pt x="206" y="18"/>
                  </a:cubicBezTo>
                  <a:cubicBezTo>
                    <a:pt x="206" y="18"/>
                    <a:pt x="205" y="18"/>
                    <a:pt x="205" y="18"/>
                  </a:cubicBezTo>
                  <a:cubicBezTo>
                    <a:pt x="203" y="18"/>
                    <a:pt x="201" y="17"/>
                    <a:pt x="198" y="17"/>
                  </a:cubicBezTo>
                  <a:cubicBezTo>
                    <a:pt x="198" y="17"/>
                    <a:pt x="198" y="17"/>
                    <a:pt x="198" y="17"/>
                  </a:cubicBezTo>
                  <a:cubicBezTo>
                    <a:pt x="197" y="16"/>
                    <a:pt x="187" y="15"/>
                    <a:pt x="184" y="14"/>
                  </a:cubicBezTo>
                  <a:cubicBezTo>
                    <a:pt x="178" y="13"/>
                    <a:pt x="174" y="16"/>
                    <a:pt x="170" y="16"/>
                  </a:cubicBezTo>
                  <a:cubicBezTo>
                    <a:pt x="169" y="16"/>
                    <a:pt x="166" y="18"/>
                    <a:pt x="165" y="17"/>
                  </a:cubicBezTo>
                  <a:cubicBezTo>
                    <a:pt x="164" y="17"/>
                    <a:pt x="161" y="15"/>
                    <a:pt x="161" y="15"/>
                  </a:cubicBezTo>
                  <a:cubicBezTo>
                    <a:pt x="160" y="15"/>
                    <a:pt x="160" y="16"/>
                    <a:pt x="159" y="15"/>
                  </a:cubicBezTo>
                  <a:cubicBezTo>
                    <a:pt x="158" y="15"/>
                    <a:pt x="156" y="14"/>
                    <a:pt x="155" y="13"/>
                  </a:cubicBezTo>
                  <a:cubicBezTo>
                    <a:pt x="155" y="13"/>
                    <a:pt x="150" y="13"/>
                    <a:pt x="150" y="12"/>
                  </a:cubicBezTo>
                  <a:cubicBezTo>
                    <a:pt x="149" y="11"/>
                    <a:pt x="147" y="9"/>
                    <a:pt x="146" y="9"/>
                  </a:cubicBezTo>
                  <a:cubicBezTo>
                    <a:pt x="143" y="8"/>
                    <a:pt x="139" y="7"/>
                    <a:pt x="137" y="5"/>
                  </a:cubicBezTo>
                  <a:cubicBezTo>
                    <a:pt x="137" y="5"/>
                    <a:pt x="136" y="4"/>
                    <a:pt x="136" y="4"/>
                  </a:cubicBezTo>
                  <a:cubicBezTo>
                    <a:pt x="132" y="2"/>
                    <a:pt x="129" y="5"/>
                    <a:pt x="125" y="3"/>
                  </a:cubicBezTo>
                  <a:cubicBezTo>
                    <a:pt x="126" y="3"/>
                    <a:pt x="118" y="1"/>
                    <a:pt x="118" y="1"/>
                  </a:cubicBezTo>
                  <a:cubicBezTo>
                    <a:pt x="117" y="0"/>
                    <a:pt x="117" y="0"/>
                    <a:pt x="116" y="0"/>
                  </a:cubicBezTo>
                  <a:cubicBezTo>
                    <a:pt x="116" y="1"/>
                    <a:pt x="114" y="1"/>
                    <a:pt x="113" y="2"/>
                  </a:cubicBezTo>
                  <a:cubicBezTo>
                    <a:pt x="113" y="2"/>
                    <a:pt x="112" y="8"/>
                    <a:pt x="110" y="9"/>
                  </a:cubicBezTo>
                  <a:cubicBezTo>
                    <a:pt x="105" y="11"/>
                    <a:pt x="101" y="13"/>
                    <a:pt x="96" y="15"/>
                  </a:cubicBezTo>
                  <a:cubicBezTo>
                    <a:pt x="94" y="15"/>
                    <a:pt x="92" y="16"/>
                    <a:pt x="90" y="16"/>
                  </a:cubicBezTo>
                  <a:cubicBezTo>
                    <a:pt x="87" y="18"/>
                    <a:pt x="83" y="17"/>
                    <a:pt x="79" y="18"/>
                  </a:cubicBezTo>
                  <a:cubicBezTo>
                    <a:pt x="78" y="19"/>
                    <a:pt x="76" y="18"/>
                    <a:pt x="75" y="18"/>
                  </a:cubicBezTo>
                  <a:cubicBezTo>
                    <a:pt x="69" y="19"/>
                    <a:pt x="63" y="16"/>
                    <a:pt x="56" y="19"/>
                  </a:cubicBezTo>
                  <a:cubicBezTo>
                    <a:pt x="53" y="20"/>
                    <a:pt x="50" y="22"/>
                    <a:pt x="48" y="24"/>
                  </a:cubicBezTo>
                  <a:cubicBezTo>
                    <a:pt x="48" y="25"/>
                    <a:pt x="47" y="26"/>
                    <a:pt x="47" y="27"/>
                  </a:cubicBezTo>
                  <a:cubicBezTo>
                    <a:pt x="45" y="28"/>
                    <a:pt x="44" y="30"/>
                    <a:pt x="42" y="32"/>
                  </a:cubicBezTo>
                  <a:cubicBezTo>
                    <a:pt x="41" y="32"/>
                    <a:pt x="40" y="32"/>
                    <a:pt x="40" y="32"/>
                  </a:cubicBezTo>
                  <a:cubicBezTo>
                    <a:pt x="39" y="33"/>
                    <a:pt x="36" y="36"/>
                    <a:pt x="36" y="38"/>
                  </a:cubicBezTo>
                  <a:cubicBezTo>
                    <a:pt x="36" y="38"/>
                    <a:pt x="36" y="39"/>
                    <a:pt x="36" y="39"/>
                  </a:cubicBezTo>
                  <a:cubicBezTo>
                    <a:pt x="34" y="42"/>
                    <a:pt x="31" y="44"/>
                    <a:pt x="30" y="47"/>
                  </a:cubicBezTo>
                  <a:cubicBezTo>
                    <a:pt x="30" y="49"/>
                    <a:pt x="30" y="51"/>
                    <a:pt x="30" y="53"/>
                  </a:cubicBezTo>
                  <a:cubicBezTo>
                    <a:pt x="29" y="54"/>
                    <a:pt x="29" y="55"/>
                    <a:pt x="29" y="57"/>
                  </a:cubicBezTo>
                  <a:cubicBezTo>
                    <a:pt x="30" y="57"/>
                    <a:pt x="30" y="58"/>
                    <a:pt x="30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4" y="60"/>
                    <a:pt x="34" y="61"/>
                    <a:pt x="36" y="63"/>
                  </a:cubicBezTo>
                  <a:cubicBezTo>
                    <a:pt x="37" y="62"/>
                    <a:pt x="42" y="65"/>
                    <a:pt x="43" y="65"/>
                  </a:cubicBezTo>
                  <a:cubicBezTo>
                    <a:pt x="45" y="66"/>
                    <a:pt x="48" y="64"/>
                    <a:pt x="49" y="62"/>
                  </a:cubicBezTo>
                  <a:cubicBezTo>
                    <a:pt x="50" y="62"/>
                    <a:pt x="50" y="62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2" y="56"/>
                    <a:pt x="52" y="56"/>
                  </a:cubicBezTo>
                  <a:cubicBezTo>
                    <a:pt x="52" y="55"/>
                    <a:pt x="52" y="54"/>
                    <a:pt x="52" y="53"/>
                  </a:cubicBezTo>
                  <a:cubicBezTo>
                    <a:pt x="56" y="47"/>
                    <a:pt x="56" y="40"/>
                    <a:pt x="58" y="34"/>
                  </a:cubicBezTo>
                  <a:cubicBezTo>
                    <a:pt x="61" y="33"/>
                    <a:pt x="70" y="31"/>
                    <a:pt x="73" y="32"/>
                  </a:cubicBezTo>
                  <a:cubicBezTo>
                    <a:pt x="77" y="34"/>
                    <a:pt x="85" y="45"/>
                    <a:pt x="85" y="51"/>
                  </a:cubicBezTo>
                  <a:cubicBezTo>
                    <a:pt x="86" y="52"/>
                    <a:pt x="86" y="53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6" y="54"/>
                    <a:pt x="84" y="60"/>
                    <a:pt x="83" y="61"/>
                  </a:cubicBezTo>
                  <a:cubicBezTo>
                    <a:pt x="81" y="63"/>
                    <a:pt x="73" y="66"/>
                    <a:pt x="69" y="66"/>
                  </a:cubicBezTo>
                  <a:cubicBezTo>
                    <a:pt x="65" y="65"/>
                    <a:pt x="60" y="67"/>
                    <a:pt x="56" y="67"/>
                  </a:cubicBezTo>
                  <a:cubicBezTo>
                    <a:pt x="54" y="67"/>
                    <a:pt x="53" y="68"/>
                    <a:pt x="52" y="69"/>
                  </a:cubicBezTo>
                  <a:cubicBezTo>
                    <a:pt x="40" y="69"/>
                    <a:pt x="27" y="70"/>
                    <a:pt x="15" y="75"/>
                  </a:cubicBezTo>
                  <a:cubicBezTo>
                    <a:pt x="14" y="76"/>
                    <a:pt x="12" y="75"/>
                    <a:pt x="12" y="75"/>
                  </a:cubicBezTo>
                  <a:cubicBezTo>
                    <a:pt x="9" y="76"/>
                    <a:pt x="7" y="75"/>
                    <a:pt x="5" y="76"/>
                  </a:cubicBezTo>
                  <a:cubicBezTo>
                    <a:pt x="3" y="77"/>
                    <a:pt x="2" y="79"/>
                    <a:pt x="0" y="80"/>
                  </a:cubicBezTo>
                  <a:cubicBezTo>
                    <a:pt x="0" y="91"/>
                    <a:pt x="3" y="91"/>
                    <a:pt x="7" y="97"/>
                  </a:cubicBezTo>
                  <a:cubicBezTo>
                    <a:pt x="17" y="97"/>
                    <a:pt x="21" y="95"/>
                    <a:pt x="30" y="91"/>
                  </a:cubicBezTo>
                  <a:cubicBezTo>
                    <a:pt x="31" y="90"/>
                    <a:pt x="33" y="91"/>
                    <a:pt x="34" y="91"/>
                  </a:cubicBezTo>
                  <a:cubicBezTo>
                    <a:pt x="38" y="89"/>
                    <a:pt x="42" y="88"/>
                    <a:pt x="46" y="86"/>
                  </a:cubicBezTo>
                  <a:cubicBezTo>
                    <a:pt x="48" y="85"/>
                    <a:pt x="57" y="79"/>
                    <a:pt x="59" y="82"/>
                  </a:cubicBezTo>
                  <a:cubicBezTo>
                    <a:pt x="60" y="81"/>
                    <a:pt x="67" y="80"/>
                    <a:pt x="69" y="80"/>
                  </a:cubicBezTo>
                  <a:cubicBezTo>
                    <a:pt x="69" y="80"/>
                    <a:pt x="68" y="80"/>
                    <a:pt x="69" y="80"/>
                  </a:cubicBezTo>
                  <a:cubicBezTo>
                    <a:pt x="69" y="84"/>
                    <a:pt x="59" y="95"/>
                    <a:pt x="56" y="97"/>
                  </a:cubicBezTo>
                  <a:cubicBezTo>
                    <a:pt x="55" y="97"/>
                    <a:pt x="55" y="100"/>
                    <a:pt x="53" y="101"/>
                  </a:cubicBezTo>
                  <a:cubicBezTo>
                    <a:pt x="53" y="102"/>
                    <a:pt x="54" y="103"/>
                    <a:pt x="53" y="105"/>
                  </a:cubicBezTo>
                  <a:cubicBezTo>
                    <a:pt x="53" y="106"/>
                    <a:pt x="52" y="106"/>
                    <a:pt x="51" y="107"/>
                  </a:cubicBezTo>
                  <a:cubicBezTo>
                    <a:pt x="50" y="108"/>
                    <a:pt x="50" y="111"/>
                    <a:pt x="49" y="113"/>
                  </a:cubicBezTo>
                  <a:cubicBezTo>
                    <a:pt x="49" y="113"/>
                    <a:pt x="49" y="114"/>
                    <a:pt x="50" y="114"/>
                  </a:cubicBezTo>
                  <a:cubicBezTo>
                    <a:pt x="50" y="114"/>
                    <a:pt x="54" y="112"/>
                    <a:pt x="55" y="112"/>
                  </a:cubicBezTo>
                  <a:cubicBezTo>
                    <a:pt x="57" y="110"/>
                    <a:pt x="71" y="99"/>
                    <a:pt x="71" y="99"/>
                  </a:cubicBezTo>
                  <a:cubicBezTo>
                    <a:pt x="72" y="98"/>
                    <a:pt x="72" y="98"/>
                    <a:pt x="73" y="98"/>
                  </a:cubicBezTo>
                  <a:cubicBezTo>
                    <a:pt x="79" y="103"/>
                    <a:pt x="86" y="102"/>
                    <a:pt x="93" y="100"/>
                  </a:cubicBezTo>
                  <a:cubicBezTo>
                    <a:pt x="95" y="99"/>
                    <a:pt x="100" y="100"/>
                    <a:pt x="101" y="100"/>
                  </a:cubicBezTo>
                  <a:cubicBezTo>
                    <a:pt x="101" y="99"/>
                    <a:pt x="107" y="99"/>
                    <a:pt x="107" y="99"/>
                  </a:cubicBezTo>
                  <a:cubicBezTo>
                    <a:pt x="108" y="100"/>
                    <a:pt x="110" y="97"/>
                    <a:pt x="112" y="98"/>
                  </a:cubicBezTo>
                  <a:cubicBezTo>
                    <a:pt x="123" y="99"/>
                    <a:pt x="123" y="99"/>
                    <a:pt x="123" y="99"/>
                  </a:cubicBezTo>
                  <a:cubicBezTo>
                    <a:pt x="124" y="98"/>
                    <a:pt x="130" y="97"/>
                    <a:pt x="130" y="97"/>
                  </a:cubicBezTo>
                  <a:cubicBezTo>
                    <a:pt x="132" y="97"/>
                    <a:pt x="134" y="97"/>
                    <a:pt x="136" y="97"/>
                  </a:cubicBezTo>
                  <a:cubicBezTo>
                    <a:pt x="139" y="99"/>
                    <a:pt x="149" y="97"/>
                    <a:pt x="150" y="99"/>
                  </a:cubicBezTo>
                  <a:cubicBezTo>
                    <a:pt x="150" y="98"/>
                    <a:pt x="155" y="98"/>
                    <a:pt x="156" y="99"/>
                  </a:cubicBezTo>
                  <a:cubicBezTo>
                    <a:pt x="156" y="99"/>
                    <a:pt x="159" y="98"/>
                    <a:pt x="160" y="99"/>
                  </a:cubicBezTo>
                  <a:cubicBezTo>
                    <a:pt x="160" y="99"/>
                    <a:pt x="161" y="99"/>
                    <a:pt x="161" y="99"/>
                  </a:cubicBezTo>
                  <a:cubicBezTo>
                    <a:pt x="162" y="99"/>
                    <a:pt x="173" y="99"/>
                    <a:pt x="175" y="100"/>
                  </a:cubicBezTo>
                  <a:cubicBezTo>
                    <a:pt x="175" y="100"/>
                    <a:pt x="177" y="99"/>
                    <a:pt x="179" y="100"/>
                  </a:cubicBezTo>
                  <a:cubicBezTo>
                    <a:pt x="186" y="103"/>
                    <a:pt x="194" y="103"/>
                    <a:pt x="202" y="104"/>
                  </a:cubicBezTo>
                  <a:cubicBezTo>
                    <a:pt x="203" y="105"/>
                    <a:pt x="204" y="103"/>
                    <a:pt x="207" y="104"/>
                  </a:cubicBezTo>
                  <a:cubicBezTo>
                    <a:pt x="208" y="103"/>
                    <a:pt x="211" y="103"/>
                    <a:pt x="213" y="103"/>
                  </a:cubicBezTo>
                  <a:cubicBezTo>
                    <a:pt x="214" y="101"/>
                    <a:pt x="213" y="98"/>
                    <a:pt x="213" y="96"/>
                  </a:cubicBezTo>
                  <a:cubicBezTo>
                    <a:pt x="208" y="93"/>
                    <a:pt x="204" y="88"/>
                    <a:pt x="196" y="90"/>
                  </a:cubicBezTo>
                  <a:cubicBezTo>
                    <a:pt x="196" y="89"/>
                    <a:pt x="191" y="88"/>
                    <a:pt x="190" y="88"/>
                  </a:cubicBezTo>
                  <a:cubicBezTo>
                    <a:pt x="188" y="88"/>
                    <a:pt x="187" y="88"/>
                    <a:pt x="185" y="88"/>
                  </a:cubicBezTo>
                  <a:cubicBezTo>
                    <a:pt x="180" y="85"/>
                    <a:pt x="172" y="86"/>
                    <a:pt x="165" y="85"/>
                  </a:cubicBezTo>
                  <a:cubicBezTo>
                    <a:pt x="164" y="82"/>
                    <a:pt x="168" y="81"/>
                    <a:pt x="169" y="79"/>
                  </a:cubicBezTo>
                  <a:cubicBezTo>
                    <a:pt x="168" y="78"/>
                    <a:pt x="170" y="77"/>
                    <a:pt x="170" y="76"/>
                  </a:cubicBezTo>
                  <a:cubicBezTo>
                    <a:pt x="176" y="76"/>
                    <a:pt x="184" y="74"/>
                    <a:pt x="189" y="78"/>
                  </a:cubicBezTo>
                  <a:cubicBezTo>
                    <a:pt x="190" y="76"/>
                    <a:pt x="197" y="80"/>
                    <a:pt x="198" y="80"/>
                  </a:cubicBezTo>
                  <a:cubicBezTo>
                    <a:pt x="200" y="79"/>
                    <a:pt x="203" y="81"/>
                    <a:pt x="204" y="82"/>
                  </a:cubicBezTo>
                  <a:cubicBezTo>
                    <a:pt x="206" y="79"/>
                    <a:pt x="210" y="83"/>
                    <a:pt x="213" y="83"/>
                  </a:cubicBezTo>
                  <a:cubicBezTo>
                    <a:pt x="214" y="83"/>
                    <a:pt x="214" y="83"/>
                    <a:pt x="215" y="83"/>
                  </a:cubicBezTo>
                  <a:cubicBezTo>
                    <a:pt x="216" y="84"/>
                    <a:pt x="216" y="85"/>
                    <a:pt x="217" y="86"/>
                  </a:cubicBezTo>
                  <a:cubicBezTo>
                    <a:pt x="218" y="85"/>
                    <a:pt x="221" y="87"/>
                    <a:pt x="222" y="87"/>
                  </a:cubicBezTo>
                  <a:cubicBezTo>
                    <a:pt x="223" y="87"/>
                    <a:pt x="227" y="88"/>
                    <a:pt x="228" y="89"/>
                  </a:cubicBezTo>
                  <a:cubicBezTo>
                    <a:pt x="229" y="89"/>
                    <a:pt x="231" y="89"/>
                    <a:pt x="232" y="89"/>
                  </a:cubicBezTo>
                  <a:cubicBezTo>
                    <a:pt x="233" y="89"/>
                    <a:pt x="234" y="90"/>
                    <a:pt x="235" y="90"/>
                  </a:cubicBezTo>
                  <a:cubicBezTo>
                    <a:pt x="236" y="90"/>
                    <a:pt x="235" y="90"/>
                    <a:pt x="235" y="90"/>
                  </a:cubicBezTo>
                  <a:cubicBezTo>
                    <a:pt x="239" y="91"/>
                    <a:pt x="253" y="93"/>
                    <a:pt x="255" y="90"/>
                  </a:cubicBezTo>
                  <a:cubicBezTo>
                    <a:pt x="257" y="91"/>
                    <a:pt x="258" y="91"/>
                    <a:pt x="259" y="91"/>
                  </a:cubicBezTo>
                  <a:cubicBezTo>
                    <a:pt x="259" y="90"/>
                    <a:pt x="260" y="89"/>
                    <a:pt x="261" y="88"/>
                  </a:cubicBezTo>
                  <a:cubicBezTo>
                    <a:pt x="263" y="87"/>
                    <a:pt x="268" y="87"/>
                    <a:pt x="270" y="85"/>
                  </a:cubicBezTo>
                  <a:cubicBezTo>
                    <a:pt x="270" y="84"/>
                    <a:pt x="271" y="83"/>
                    <a:pt x="271" y="82"/>
                  </a:cubicBezTo>
                  <a:cubicBezTo>
                    <a:pt x="272" y="81"/>
                    <a:pt x="273" y="81"/>
                    <a:pt x="273" y="80"/>
                  </a:cubicBezTo>
                  <a:cubicBezTo>
                    <a:pt x="275" y="77"/>
                    <a:pt x="271" y="75"/>
                    <a:pt x="271" y="73"/>
                  </a:cubicBezTo>
                  <a:close/>
                  <a:moveTo>
                    <a:pt x="119" y="76"/>
                  </a:moveTo>
                  <a:cubicBezTo>
                    <a:pt x="119" y="76"/>
                    <a:pt x="119" y="76"/>
                    <a:pt x="119" y="77"/>
                  </a:cubicBezTo>
                  <a:cubicBezTo>
                    <a:pt x="118" y="78"/>
                    <a:pt x="117" y="79"/>
                    <a:pt x="115" y="80"/>
                  </a:cubicBezTo>
                  <a:cubicBezTo>
                    <a:pt x="115" y="81"/>
                    <a:pt x="115" y="82"/>
                    <a:pt x="115" y="83"/>
                  </a:cubicBezTo>
                  <a:cubicBezTo>
                    <a:pt x="114" y="84"/>
                    <a:pt x="112" y="84"/>
                    <a:pt x="111" y="85"/>
                  </a:cubicBezTo>
                  <a:cubicBezTo>
                    <a:pt x="110" y="85"/>
                    <a:pt x="110" y="85"/>
                    <a:pt x="109" y="85"/>
                  </a:cubicBezTo>
                  <a:cubicBezTo>
                    <a:pt x="109" y="85"/>
                    <a:pt x="93" y="87"/>
                    <a:pt x="91" y="88"/>
                  </a:cubicBezTo>
                  <a:cubicBezTo>
                    <a:pt x="89" y="89"/>
                    <a:pt x="87" y="88"/>
                    <a:pt x="87" y="88"/>
                  </a:cubicBezTo>
                  <a:cubicBezTo>
                    <a:pt x="85" y="89"/>
                    <a:pt x="83" y="89"/>
                    <a:pt x="81" y="90"/>
                  </a:cubicBezTo>
                  <a:cubicBezTo>
                    <a:pt x="80" y="90"/>
                    <a:pt x="80" y="90"/>
                    <a:pt x="79" y="89"/>
                  </a:cubicBezTo>
                  <a:cubicBezTo>
                    <a:pt x="79" y="88"/>
                    <a:pt x="84" y="82"/>
                    <a:pt x="85" y="80"/>
                  </a:cubicBezTo>
                  <a:cubicBezTo>
                    <a:pt x="90" y="81"/>
                    <a:pt x="95" y="78"/>
                    <a:pt x="98" y="76"/>
                  </a:cubicBezTo>
                  <a:cubicBezTo>
                    <a:pt x="98" y="76"/>
                    <a:pt x="101" y="77"/>
                    <a:pt x="101" y="77"/>
                  </a:cubicBezTo>
                  <a:cubicBezTo>
                    <a:pt x="101" y="76"/>
                    <a:pt x="105" y="75"/>
                    <a:pt x="105" y="75"/>
                  </a:cubicBezTo>
                  <a:cubicBezTo>
                    <a:pt x="108" y="74"/>
                    <a:pt x="113" y="76"/>
                    <a:pt x="114" y="74"/>
                  </a:cubicBezTo>
                  <a:cubicBezTo>
                    <a:pt x="115" y="74"/>
                    <a:pt x="115" y="74"/>
                    <a:pt x="115" y="75"/>
                  </a:cubicBezTo>
                  <a:cubicBezTo>
                    <a:pt x="117" y="74"/>
                    <a:pt x="118" y="75"/>
                    <a:pt x="119" y="75"/>
                  </a:cubicBezTo>
                  <a:cubicBezTo>
                    <a:pt x="119" y="76"/>
                    <a:pt x="119" y="76"/>
                    <a:pt x="119" y="76"/>
                  </a:cubicBezTo>
                  <a:close/>
                  <a:moveTo>
                    <a:pt x="125" y="60"/>
                  </a:moveTo>
                  <a:cubicBezTo>
                    <a:pt x="124" y="61"/>
                    <a:pt x="122" y="63"/>
                    <a:pt x="120" y="63"/>
                  </a:cubicBezTo>
                  <a:cubicBezTo>
                    <a:pt x="120" y="62"/>
                    <a:pt x="120" y="62"/>
                    <a:pt x="120" y="63"/>
                  </a:cubicBezTo>
                  <a:cubicBezTo>
                    <a:pt x="116" y="64"/>
                    <a:pt x="110" y="60"/>
                    <a:pt x="106" y="62"/>
                  </a:cubicBezTo>
                  <a:cubicBezTo>
                    <a:pt x="104" y="63"/>
                    <a:pt x="100" y="64"/>
                    <a:pt x="98" y="63"/>
                  </a:cubicBezTo>
                  <a:cubicBezTo>
                    <a:pt x="97" y="63"/>
                    <a:pt x="97" y="63"/>
                    <a:pt x="97" y="63"/>
                  </a:cubicBezTo>
                  <a:cubicBezTo>
                    <a:pt x="97" y="60"/>
                    <a:pt x="97" y="60"/>
                    <a:pt x="98" y="58"/>
                  </a:cubicBezTo>
                  <a:cubicBezTo>
                    <a:pt x="102" y="56"/>
                    <a:pt x="112" y="51"/>
                    <a:pt x="117" y="53"/>
                  </a:cubicBezTo>
                  <a:cubicBezTo>
                    <a:pt x="118" y="53"/>
                    <a:pt x="118" y="52"/>
                    <a:pt x="118" y="52"/>
                  </a:cubicBezTo>
                  <a:cubicBezTo>
                    <a:pt x="122" y="53"/>
                    <a:pt x="125" y="54"/>
                    <a:pt x="127" y="54"/>
                  </a:cubicBezTo>
                  <a:cubicBezTo>
                    <a:pt x="127" y="54"/>
                    <a:pt x="128" y="55"/>
                    <a:pt x="128" y="55"/>
                  </a:cubicBezTo>
                  <a:cubicBezTo>
                    <a:pt x="128" y="57"/>
                    <a:pt x="127" y="59"/>
                    <a:pt x="125" y="60"/>
                  </a:cubicBezTo>
                  <a:cubicBezTo>
                    <a:pt x="125" y="60"/>
                    <a:pt x="125" y="60"/>
                    <a:pt x="125" y="60"/>
                  </a:cubicBezTo>
                  <a:close/>
                  <a:moveTo>
                    <a:pt x="161" y="75"/>
                  </a:moveTo>
                  <a:cubicBezTo>
                    <a:pt x="159" y="77"/>
                    <a:pt x="158" y="79"/>
                    <a:pt x="157" y="81"/>
                  </a:cubicBezTo>
                  <a:cubicBezTo>
                    <a:pt x="157" y="82"/>
                    <a:pt x="157" y="82"/>
                    <a:pt x="158" y="83"/>
                  </a:cubicBezTo>
                  <a:cubicBezTo>
                    <a:pt x="157" y="86"/>
                    <a:pt x="152" y="85"/>
                    <a:pt x="150" y="84"/>
                  </a:cubicBezTo>
                  <a:cubicBezTo>
                    <a:pt x="149" y="84"/>
                    <a:pt x="148" y="85"/>
                    <a:pt x="147" y="85"/>
                  </a:cubicBezTo>
                  <a:cubicBezTo>
                    <a:pt x="147" y="85"/>
                    <a:pt x="129" y="85"/>
                    <a:pt x="126" y="83"/>
                  </a:cubicBezTo>
                  <a:cubicBezTo>
                    <a:pt x="126" y="81"/>
                    <a:pt x="129" y="79"/>
                    <a:pt x="131" y="78"/>
                  </a:cubicBezTo>
                  <a:cubicBezTo>
                    <a:pt x="132" y="77"/>
                    <a:pt x="131" y="76"/>
                    <a:pt x="132" y="76"/>
                  </a:cubicBezTo>
                  <a:cubicBezTo>
                    <a:pt x="134" y="74"/>
                    <a:pt x="149" y="73"/>
                    <a:pt x="152" y="73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56" y="73"/>
                    <a:pt x="158" y="73"/>
                    <a:pt x="161" y="74"/>
                  </a:cubicBezTo>
                  <a:cubicBezTo>
                    <a:pt x="161" y="74"/>
                    <a:pt x="161" y="75"/>
                    <a:pt x="161" y="75"/>
                  </a:cubicBezTo>
                  <a:close/>
                  <a:moveTo>
                    <a:pt x="168" y="56"/>
                  </a:moveTo>
                  <a:cubicBezTo>
                    <a:pt x="169" y="56"/>
                    <a:pt x="166" y="61"/>
                    <a:pt x="165" y="61"/>
                  </a:cubicBezTo>
                  <a:cubicBezTo>
                    <a:pt x="163" y="60"/>
                    <a:pt x="152" y="62"/>
                    <a:pt x="149" y="62"/>
                  </a:cubicBezTo>
                  <a:cubicBezTo>
                    <a:pt x="146" y="63"/>
                    <a:pt x="141" y="60"/>
                    <a:pt x="140" y="61"/>
                  </a:cubicBezTo>
                  <a:cubicBezTo>
                    <a:pt x="139" y="61"/>
                    <a:pt x="139" y="61"/>
                    <a:pt x="138" y="61"/>
                  </a:cubicBezTo>
                  <a:cubicBezTo>
                    <a:pt x="138" y="60"/>
                    <a:pt x="138" y="60"/>
                    <a:pt x="138" y="59"/>
                  </a:cubicBezTo>
                  <a:cubicBezTo>
                    <a:pt x="140" y="57"/>
                    <a:pt x="144" y="56"/>
                    <a:pt x="145" y="53"/>
                  </a:cubicBezTo>
                  <a:cubicBezTo>
                    <a:pt x="150" y="50"/>
                    <a:pt x="162" y="55"/>
                    <a:pt x="167" y="51"/>
                  </a:cubicBezTo>
                  <a:cubicBezTo>
                    <a:pt x="168" y="51"/>
                    <a:pt x="168" y="51"/>
                    <a:pt x="170" y="51"/>
                  </a:cubicBezTo>
                  <a:cubicBezTo>
                    <a:pt x="170" y="52"/>
                    <a:pt x="171" y="52"/>
                    <a:pt x="171" y="52"/>
                  </a:cubicBezTo>
                  <a:cubicBezTo>
                    <a:pt x="171" y="55"/>
                    <a:pt x="170" y="55"/>
                    <a:pt x="168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2" name="Freeform 63">
              <a:extLst>
                <a:ext uri="{FF2B5EF4-FFF2-40B4-BE49-F238E27FC236}">
                  <a16:creationId xmlns="" xmlns:a16="http://schemas.microsoft.com/office/drawing/2014/main" id="{B66EFAAC-7656-8648-9554-013C6AC987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65988" y="3328988"/>
              <a:ext cx="442913" cy="346075"/>
            </a:xfrm>
            <a:custGeom>
              <a:avLst/>
              <a:gdLst>
                <a:gd name="T0" fmla="*/ 142 w 146"/>
                <a:gd name="T1" fmla="*/ 77 h 113"/>
                <a:gd name="T2" fmla="*/ 130 w 146"/>
                <a:gd name="T3" fmla="*/ 78 h 113"/>
                <a:gd name="T4" fmla="*/ 120 w 146"/>
                <a:gd name="T5" fmla="*/ 74 h 113"/>
                <a:gd name="T6" fmla="*/ 108 w 146"/>
                <a:gd name="T7" fmla="*/ 55 h 113"/>
                <a:gd name="T8" fmla="*/ 107 w 146"/>
                <a:gd name="T9" fmla="*/ 38 h 113"/>
                <a:gd name="T10" fmla="*/ 108 w 146"/>
                <a:gd name="T11" fmla="*/ 23 h 113"/>
                <a:gd name="T12" fmla="*/ 113 w 146"/>
                <a:gd name="T13" fmla="*/ 8 h 113"/>
                <a:gd name="T14" fmla="*/ 79 w 146"/>
                <a:gd name="T15" fmla="*/ 2 h 113"/>
                <a:gd name="T16" fmla="*/ 62 w 146"/>
                <a:gd name="T17" fmla="*/ 2 h 113"/>
                <a:gd name="T18" fmla="*/ 41 w 146"/>
                <a:gd name="T19" fmla="*/ 4 h 113"/>
                <a:gd name="T20" fmla="*/ 23 w 146"/>
                <a:gd name="T21" fmla="*/ 7 h 113"/>
                <a:gd name="T22" fmla="*/ 9 w 146"/>
                <a:gd name="T23" fmla="*/ 21 h 113"/>
                <a:gd name="T24" fmla="*/ 12 w 146"/>
                <a:gd name="T25" fmla="*/ 41 h 113"/>
                <a:gd name="T26" fmla="*/ 9 w 146"/>
                <a:gd name="T27" fmla="*/ 68 h 113"/>
                <a:gd name="T28" fmla="*/ 11 w 146"/>
                <a:gd name="T29" fmla="*/ 81 h 113"/>
                <a:gd name="T30" fmla="*/ 20 w 146"/>
                <a:gd name="T31" fmla="*/ 87 h 113"/>
                <a:gd name="T32" fmla="*/ 30 w 146"/>
                <a:gd name="T33" fmla="*/ 87 h 113"/>
                <a:gd name="T34" fmla="*/ 33 w 146"/>
                <a:gd name="T35" fmla="*/ 87 h 113"/>
                <a:gd name="T36" fmla="*/ 43 w 146"/>
                <a:gd name="T37" fmla="*/ 86 h 113"/>
                <a:gd name="T38" fmla="*/ 57 w 146"/>
                <a:gd name="T39" fmla="*/ 85 h 113"/>
                <a:gd name="T40" fmla="*/ 63 w 146"/>
                <a:gd name="T41" fmla="*/ 85 h 113"/>
                <a:gd name="T42" fmla="*/ 71 w 146"/>
                <a:gd name="T43" fmla="*/ 85 h 113"/>
                <a:gd name="T44" fmla="*/ 76 w 146"/>
                <a:gd name="T45" fmla="*/ 84 h 113"/>
                <a:gd name="T46" fmla="*/ 101 w 146"/>
                <a:gd name="T47" fmla="*/ 87 h 113"/>
                <a:gd name="T48" fmla="*/ 107 w 146"/>
                <a:gd name="T49" fmla="*/ 97 h 113"/>
                <a:gd name="T50" fmla="*/ 118 w 146"/>
                <a:gd name="T51" fmla="*/ 112 h 113"/>
                <a:gd name="T52" fmla="*/ 145 w 146"/>
                <a:gd name="T53" fmla="*/ 88 h 113"/>
                <a:gd name="T54" fmla="*/ 48 w 146"/>
                <a:gd name="T55" fmla="*/ 71 h 113"/>
                <a:gd name="T56" fmla="*/ 35 w 146"/>
                <a:gd name="T57" fmla="*/ 73 h 113"/>
                <a:gd name="T58" fmla="*/ 17 w 146"/>
                <a:gd name="T59" fmla="*/ 77 h 113"/>
                <a:gd name="T60" fmla="*/ 46 w 146"/>
                <a:gd name="T61" fmla="*/ 62 h 113"/>
                <a:gd name="T62" fmla="*/ 69 w 146"/>
                <a:gd name="T63" fmla="*/ 61 h 113"/>
                <a:gd name="T64" fmla="*/ 95 w 146"/>
                <a:gd name="T65" fmla="*/ 61 h 113"/>
                <a:gd name="T66" fmla="*/ 57 w 146"/>
                <a:gd name="T67" fmla="*/ 46 h 113"/>
                <a:gd name="T68" fmla="*/ 42 w 146"/>
                <a:gd name="T69" fmla="*/ 48 h 113"/>
                <a:gd name="T70" fmla="*/ 26 w 146"/>
                <a:gd name="T71" fmla="*/ 44 h 113"/>
                <a:gd name="T72" fmla="*/ 43 w 146"/>
                <a:gd name="T73" fmla="*/ 39 h 113"/>
                <a:gd name="T74" fmla="*/ 54 w 146"/>
                <a:gd name="T75" fmla="*/ 39 h 113"/>
                <a:gd name="T76" fmla="*/ 84 w 146"/>
                <a:gd name="T77" fmla="*/ 39 h 113"/>
                <a:gd name="T78" fmla="*/ 92 w 146"/>
                <a:gd name="T79" fmla="*/ 48 h 113"/>
                <a:gd name="T80" fmla="*/ 66 w 146"/>
                <a:gd name="T81" fmla="*/ 25 h 113"/>
                <a:gd name="T82" fmla="*/ 54 w 146"/>
                <a:gd name="T83" fmla="*/ 25 h 113"/>
                <a:gd name="T84" fmla="*/ 30 w 146"/>
                <a:gd name="T85" fmla="*/ 29 h 113"/>
                <a:gd name="T86" fmla="*/ 31 w 146"/>
                <a:gd name="T87" fmla="*/ 21 h 113"/>
                <a:gd name="T88" fmla="*/ 46 w 146"/>
                <a:gd name="T89" fmla="*/ 18 h 113"/>
                <a:gd name="T90" fmla="*/ 67 w 146"/>
                <a:gd name="T91" fmla="*/ 18 h 113"/>
                <a:gd name="T92" fmla="*/ 80 w 146"/>
                <a:gd name="T93" fmla="*/ 16 h 113"/>
                <a:gd name="T94" fmla="*/ 95 w 146"/>
                <a:gd name="T95" fmla="*/ 18 h 113"/>
                <a:gd name="T96" fmla="*/ 97 w 146"/>
                <a:gd name="T97" fmla="*/ 25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6" h="113">
                  <a:moveTo>
                    <a:pt x="145" y="88"/>
                  </a:moveTo>
                  <a:cubicBezTo>
                    <a:pt x="143" y="84"/>
                    <a:pt x="140" y="83"/>
                    <a:pt x="142" y="78"/>
                  </a:cubicBezTo>
                  <a:cubicBezTo>
                    <a:pt x="142" y="77"/>
                    <a:pt x="142" y="78"/>
                    <a:pt x="142" y="77"/>
                  </a:cubicBezTo>
                  <a:cubicBezTo>
                    <a:pt x="139" y="77"/>
                    <a:pt x="138" y="80"/>
                    <a:pt x="137" y="81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3" y="81"/>
                    <a:pt x="132" y="79"/>
                    <a:pt x="130" y="78"/>
                  </a:cubicBezTo>
                  <a:cubicBezTo>
                    <a:pt x="128" y="76"/>
                    <a:pt x="126" y="77"/>
                    <a:pt x="123" y="75"/>
                  </a:cubicBezTo>
                  <a:cubicBezTo>
                    <a:pt x="123" y="75"/>
                    <a:pt x="122" y="75"/>
                    <a:pt x="122" y="76"/>
                  </a:cubicBezTo>
                  <a:cubicBezTo>
                    <a:pt x="122" y="76"/>
                    <a:pt x="120" y="74"/>
                    <a:pt x="120" y="74"/>
                  </a:cubicBezTo>
                  <a:cubicBezTo>
                    <a:pt x="118" y="74"/>
                    <a:pt x="115" y="75"/>
                    <a:pt x="114" y="75"/>
                  </a:cubicBezTo>
                  <a:cubicBezTo>
                    <a:pt x="112" y="74"/>
                    <a:pt x="111" y="72"/>
                    <a:pt x="108" y="71"/>
                  </a:cubicBezTo>
                  <a:cubicBezTo>
                    <a:pt x="106" y="68"/>
                    <a:pt x="107" y="59"/>
                    <a:pt x="108" y="55"/>
                  </a:cubicBezTo>
                  <a:cubicBezTo>
                    <a:pt x="107" y="53"/>
                    <a:pt x="107" y="50"/>
                    <a:pt x="107" y="48"/>
                  </a:cubicBezTo>
                  <a:cubicBezTo>
                    <a:pt x="107" y="47"/>
                    <a:pt x="107" y="47"/>
                    <a:pt x="107" y="46"/>
                  </a:cubicBezTo>
                  <a:cubicBezTo>
                    <a:pt x="108" y="45"/>
                    <a:pt x="108" y="39"/>
                    <a:pt x="107" y="38"/>
                  </a:cubicBezTo>
                  <a:cubicBezTo>
                    <a:pt x="108" y="37"/>
                    <a:pt x="108" y="37"/>
                    <a:pt x="109" y="36"/>
                  </a:cubicBezTo>
                  <a:cubicBezTo>
                    <a:pt x="109" y="34"/>
                    <a:pt x="108" y="33"/>
                    <a:pt x="108" y="32"/>
                  </a:cubicBezTo>
                  <a:cubicBezTo>
                    <a:pt x="109" y="31"/>
                    <a:pt x="107" y="24"/>
                    <a:pt x="108" y="23"/>
                  </a:cubicBezTo>
                  <a:cubicBezTo>
                    <a:pt x="108" y="22"/>
                    <a:pt x="110" y="21"/>
                    <a:pt x="110" y="21"/>
                  </a:cubicBezTo>
                  <a:cubicBezTo>
                    <a:pt x="110" y="21"/>
                    <a:pt x="111" y="18"/>
                    <a:pt x="112" y="18"/>
                  </a:cubicBezTo>
                  <a:cubicBezTo>
                    <a:pt x="115" y="15"/>
                    <a:pt x="114" y="11"/>
                    <a:pt x="113" y="8"/>
                  </a:cubicBezTo>
                  <a:cubicBezTo>
                    <a:pt x="112" y="7"/>
                    <a:pt x="111" y="6"/>
                    <a:pt x="110" y="5"/>
                  </a:cubicBezTo>
                  <a:cubicBezTo>
                    <a:pt x="107" y="4"/>
                    <a:pt x="102" y="3"/>
                    <a:pt x="97" y="2"/>
                  </a:cubicBezTo>
                  <a:cubicBezTo>
                    <a:pt x="91" y="0"/>
                    <a:pt x="83" y="5"/>
                    <a:pt x="79" y="2"/>
                  </a:cubicBezTo>
                  <a:cubicBezTo>
                    <a:pt x="77" y="3"/>
                    <a:pt x="74" y="2"/>
                    <a:pt x="74" y="1"/>
                  </a:cubicBezTo>
                  <a:cubicBezTo>
                    <a:pt x="73" y="2"/>
                    <a:pt x="69" y="2"/>
                    <a:pt x="68" y="1"/>
                  </a:cubicBezTo>
                  <a:cubicBezTo>
                    <a:pt x="67" y="3"/>
                    <a:pt x="64" y="1"/>
                    <a:pt x="62" y="2"/>
                  </a:cubicBezTo>
                  <a:cubicBezTo>
                    <a:pt x="60" y="2"/>
                    <a:pt x="58" y="3"/>
                    <a:pt x="56" y="4"/>
                  </a:cubicBezTo>
                  <a:cubicBezTo>
                    <a:pt x="56" y="3"/>
                    <a:pt x="53" y="3"/>
                    <a:pt x="52" y="3"/>
                  </a:cubicBezTo>
                  <a:cubicBezTo>
                    <a:pt x="49" y="5"/>
                    <a:pt x="46" y="3"/>
                    <a:pt x="41" y="4"/>
                  </a:cubicBezTo>
                  <a:cubicBezTo>
                    <a:pt x="41" y="4"/>
                    <a:pt x="38" y="5"/>
                    <a:pt x="36" y="5"/>
                  </a:cubicBezTo>
                  <a:cubicBezTo>
                    <a:pt x="36" y="5"/>
                    <a:pt x="36" y="4"/>
                    <a:pt x="36" y="4"/>
                  </a:cubicBezTo>
                  <a:cubicBezTo>
                    <a:pt x="35" y="6"/>
                    <a:pt x="25" y="6"/>
                    <a:pt x="23" y="7"/>
                  </a:cubicBezTo>
                  <a:cubicBezTo>
                    <a:pt x="17" y="7"/>
                    <a:pt x="10" y="4"/>
                    <a:pt x="7" y="6"/>
                  </a:cubicBezTo>
                  <a:cubicBezTo>
                    <a:pt x="0" y="11"/>
                    <a:pt x="6" y="13"/>
                    <a:pt x="9" y="19"/>
                  </a:cubicBezTo>
                  <a:cubicBezTo>
                    <a:pt x="10" y="20"/>
                    <a:pt x="9" y="21"/>
                    <a:pt x="9" y="21"/>
                  </a:cubicBezTo>
                  <a:cubicBezTo>
                    <a:pt x="10" y="22"/>
                    <a:pt x="11" y="23"/>
                    <a:pt x="11" y="24"/>
                  </a:cubicBezTo>
                  <a:cubicBezTo>
                    <a:pt x="11" y="24"/>
                    <a:pt x="14" y="31"/>
                    <a:pt x="13" y="32"/>
                  </a:cubicBezTo>
                  <a:cubicBezTo>
                    <a:pt x="11" y="35"/>
                    <a:pt x="12" y="36"/>
                    <a:pt x="12" y="41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1" y="46"/>
                    <a:pt x="9" y="56"/>
                    <a:pt x="9" y="56"/>
                  </a:cubicBezTo>
                  <a:cubicBezTo>
                    <a:pt x="10" y="60"/>
                    <a:pt x="10" y="67"/>
                    <a:pt x="9" y="68"/>
                  </a:cubicBezTo>
                  <a:cubicBezTo>
                    <a:pt x="9" y="71"/>
                    <a:pt x="10" y="75"/>
                    <a:pt x="10" y="76"/>
                  </a:cubicBezTo>
                  <a:cubicBezTo>
                    <a:pt x="9" y="77"/>
                    <a:pt x="9" y="79"/>
                    <a:pt x="9" y="81"/>
                  </a:cubicBezTo>
                  <a:cubicBezTo>
                    <a:pt x="10" y="81"/>
                    <a:pt x="11" y="81"/>
                    <a:pt x="11" y="81"/>
                  </a:cubicBezTo>
                  <a:cubicBezTo>
                    <a:pt x="13" y="82"/>
                    <a:pt x="13" y="84"/>
                    <a:pt x="15" y="85"/>
                  </a:cubicBezTo>
                  <a:cubicBezTo>
                    <a:pt x="16" y="87"/>
                    <a:pt x="19" y="86"/>
                    <a:pt x="20" y="87"/>
                  </a:cubicBezTo>
                  <a:cubicBezTo>
                    <a:pt x="20" y="87"/>
                    <a:pt x="20" y="87"/>
                    <a:pt x="20" y="87"/>
                  </a:cubicBezTo>
                  <a:cubicBezTo>
                    <a:pt x="21" y="87"/>
                    <a:pt x="20" y="87"/>
                    <a:pt x="21" y="87"/>
                  </a:cubicBezTo>
                  <a:cubicBezTo>
                    <a:pt x="24" y="87"/>
                    <a:pt x="25" y="87"/>
                    <a:pt x="27" y="86"/>
                  </a:cubicBezTo>
                  <a:cubicBezTo>
                    <a:pt x="28" y="86"/>
                    <a:pt x="29" y="86"/>
                    <a:pt x="30" y="87"/>
                  </a:cubicBezTo>
                  <a:cubicBezTo>
                    <a:pt x="30" y="86"/>
                    <a:pt x="30" y="86"/>
                    <a:pt x="31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3" y="87"/>
                    <a:pt x="33" y="87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6" y="87"/>
                    <a:pt x="40" y="85"/>
                    <a:pt x="43" y="85"/>
                  </a:cubicBezTo>
                  <a:cubicBezTo>
                    <a:pt x="43" y="86"/>
                    <a:pt x="43" y="86"/>
                    <a:pt x="43" y="86"/>
                  </a:cubicBezTo>
                  <a:cubicBezTo>
                    <a:pt x="44" y="85"/>
                    <a:pt x="46" y="84"/>
                    <a:pt x="46" y="84"/>
                  </a:cubicBezTo>
                  <a:cubicBezTo>
                    <a:pt x="46" y="84"/>
                    <a:pt x="49" y="85"/>
                    <a:pt x="50" y="86"/>
                  </a:cubicBezTo>
                  <a:cubicBezTo>
                    <a:pt x="52" y="85"/>
                    <a:pt x="55" y="85"/>
                    <a:pt x="57" y="85"/>
                  </a:cubicBezTo>
                  <a:cubicBezTo>
                    <a:pt x="57" y="85"/>
                    <a:pt x="57" y="86"/>
                    <a:pt x="58" y="86"/>
                  </a:cubicBezTo>
                  <a:cubicBezTo>
                    <a:pt x="59" y="86"/>
                    <a:pt x="61" y="85"/>
                    <a:pt x="62" y="85"/>
                  </a:cubicBezTo>
                  <a:cubicBezTo>
                    <a:pt x="63" y="84"/>
                    <a:pt x="62" y="85"/>
                    <a:pt x="63" y="85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65" y="85"/>
                    <a:pt x="69" y="84"/>
                    <a:pt x="70" y="85"/>
                  </a:cubicBezTo>
                  <a:cubicBezTo>
                    <a:pt x="71" y="85"/>
                    <a:pt x="71" y="85"/>
                    <a:pt x="71" y="85"/>
                  </a:cubicBezTo>
                  <a:cubicBezTo>
                    <a:pt x="72" y="85"/>
                    <a:pt x="72" y="84"/>
                    <a:pt x="72" y="84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4" y="85"/>
                    <a:pt x="75" y="83"/>
                    <a:pt x="76" y="84"/>
                  </a:cubicBezTo>
                  <a:cubicBezTo>
                    <a:pt x="77" y="85"/>
                    <a:pt x="82" y="84"/>
                    <a:pt x="83" y="84"/>
                  </a:cubicBezTo>
                  <a:cubicBezTo>
                    <a:pt x="89" y="87"/>
                    <a:pt x="97" y="86"/>
                    <a:pt x="99" y="88"/>
                  </a:cubicBezTo>
                  <a:cubicBezTo>
                    <a:pt x="99" y="87"/>
                    <a:pt x="100" y="87"/>
                    <a:pt x="101" y="87"/>
                  </a:cubicBezTo>
                  <a:cubicBezTo>
                    <a:pt x="102" y="88"/>
                    <a:pt x="104" y="91"/>
                    <a:pt x="105" y="91"/>
                  </a:cubicBezTo>
                  <a:cubicBezTo>
                    <a:pt x="105" y="94"/>
                    <a:pt x="105" y="95"/>
                    <a:pt x="106" y="97"/>
                  </a:cubicBezTo>
                  <a:cubicBezTo>
                    <a:pt x="106" y="97"/>
                    <a:pt x="106" y="97"/>
                    <a:pt x="107" y="97"/>
                  </a:cubicBezTo>
                  <a:cubicBezTo>
                    <a:pt x="106" y="99"/>
                    <a:pt x="112" y="108"/>
                    <a:pt x="113" y="110"/>
                  </a:cubicBezTo>
                  <a:cubicBezTo>
                    <a:pt x="114" y="110"/>
                    <a:pt x="116" y="110"/>
                    <a:pt x="117" y="111"/>
                  </a:cubicBezTo>
                  <a:cubicBezTo>
                    <a:pt x="117" y="111"/>
                    <a:pt x="118" y="112"/>
                    <a:pt x="118" y="112"/>
                  </a:cubicBezTo>
                  <a:cubicBezTo>
                    <a:pt x="119" y="112"/>
                    <a:pt x="123" y="113"/>
                    <a:pt x="125" y="112"/>
                  </a:cubicBezTo>
                  <a:cubicBezTo>
                    <a:pt x="130" y="109"/>
                    <a:pt x="145" y="99"/>
                    <a:pt x="146" y="91"/>
                  </a:cubicBezTo>
                  <a:cubicBezTo>
                    <a:pt x="145" y="90"/>
                    <a:pt x="146" y="89"/>
                    <a:pt x="145" y="88"/>
                  </a:cubicBezTo>
                  <a:close/>
                  <a:moveTo>
                    <a:pt x="97" y="69"/>
                  </a:moveTo>
                  <a:cubicBezTo>
                    <a:pt x="96" y="72"/>
                    <a:pt x="88" y="72"/>
                    <a:pt x="85" y="71"/>
                  </a:cubicBezTo>
                  <a:cubicBezTo>
                    <a:pt x="78" y="70"/>
                    <a:pt x="53" y="69"/>
                    <a:pt x="48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7" y="72"/>
                    <a:pt x="37" y="72"/>
                    <a:pt x="37" y="72"/>
                  </a:cubicBezTo>
                  <a:cubicBezTo>
                    <a:pt x="36" y="73"/>
                    <a:pt x="35" y="71"/>
                    <a:pt x="35" y="73"/>
                  </a:cubicBezTo>
                  <a:cubicBezTo>
                    <a:pt x="34" y="73"/>
                    <a:pt x="34" y="72"/>
                    <a:pt x="33" y="72"/>
                  </a:cubicBezTo>
                  <a:cubicBezTo>
                    <a:pt x="33" y="72"/>
                    <a:pt x="19" y="78"/>
                    <a:pt x="18" y="78"/>
                  </a:cubicBezTo>
                  <a:cubicBezTo>
                    <a:pt x="18" y="78"/>
                    <a:pt x="17" y="77"/>
                    <a:pt x="17" y="77"/>
                  </a:cubicBezTo>
                  <a:cubicBezTo>
                    <a:pt x="17" y="64"/>
                    <a:pt x="29" y="66"/>
                    <a:pt x="38" y="61"/>
                  </a:cubicBezTo>
                  <a:cubicBezTo>
                    <a:pt x="40" y="62"/>
                    <a:pt x="41" y="62"/>
                    <a:pt x="43" y="62"/>
                  </a:cubicBezTo>
                  <a:cubicBezTo>
                    <a:pt x="43" y="61"/>
                    <a:pt x="46" y="62"/>
                    <a:pt x="46" y="62"/>
                  </a:cubicBezTo>
                  <a:cubicBezTo>
                    <a:pt x="46" y="61"/>
                    <a:pt x="53" y="60"/>
                    <a:pt x="53" y="60"/>
                  </a:cubicBezTo>
                  <a:cubicBezTo>
                    <a:pt x="57" y="58"/>
                    <a:pt x="61" y="62"/>
                    <a:pt x="65" y="60"/>
                  </a:cubicBezTo>
                  <a:cubicBezTo>
                    <a:pt x="65" y="60"/>
                    <a:pt x="68" y="60"/>
                    <a:pt x="69" y="61"/>
                  </a:cubicBezTo>
                  <a:cubicBezTo>
                    <a:pt x="70" y="59"/>
                    <a:pt x="79" y="62"/>
                    <a:pt x="80" y="60"/>
                  </a:cubicBezTo>
                  <a:cubicBezTo>
                    <a:pt x="81" y="60"/>
                    <a:pt x="89" y="60"/>
                    <a:pt x="90" y="60"/>
                  </a:cubicBezTo>
                  <a:cubicBezTo>
                    <a:pt x="91" y="60"/>
                    <a:pt x="93" y="61"/>
                    <a:pt x="95" y="61"/>
                  </a:cubicBezTo>
                  <a:cubicBezTo>
                    <a:pt x="94" y="62"/>
                    <a:pt x="98" y="66"/>
                    <a:pt x="97" y="69"/>
                  </a:cubicBezTo>
                  <a:close/>
                  <a:moveTo>
                    <a:pt x="92" y="48"/>
                  </a:moveTo>
                  <a:cubicBezTo>
                    <a:pt x="84" y="44"/>
                    <a:pt x="59" y="48"/>
                    <a:pt x="57" y="46"/>
                  </a:cubicBezTo>
                  <a:cubicBezTo>
                    <a:pt x="54" y="47"/>
                    <a:pt x="51" y="47"/>
                    <a:pt x="48" y="48"/>
                  </a:cubicBezTo>
                  <a:cubicBezTo>
                    <a:pt x="49" y="47"/>
                    <a:pt x="43" y="49"/>
                    <a:pt x="42" y="48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39" y="50"/>
                    <a:pt x="27" y="53"/>
                    <a:pt x="23" y="51"/>
                  </a:cubicBezTo>
                  <a:cubicBezTo>
                    <a:pt x="23" y="50"/>
                    <a:pt x="23" y="48"/>
                    <a:pt x="23" y="47"/>
                  </a:cubicBezTo>
                  <a:cubicBezTo>
                    <a:pt x="24" y="46"/>
                    <a:pt x="25" y="45"/>
                    <a:pt x="26" y="44"/>
                  </a:cubicBezTo>
                  <a:cubicBezTo>
                    <a:pt x="27" y="44"/>
                    <a:pt x="28" y="44"/>
                    <a:pt x="30" y="44"/>
                  </a:cubicBezTo>
                  <a:cubicBezTo>
                    <a:pt x="31" y="42"/>
                    <a:pt x="33" y="42"/>
                    <a:pt x="35" y="42"/>
                  </a:cubicBezTo>
                  <a:cubicBezTo>
                    <a:pt x="37" y="41"/>
                    <a:pt x="40" y="40"/>
                    <a:pt x="43" y="39"/>
                  </a:cubicBezTo>
                  <a:cubicBezTo>
                    <a:pt x="44" y="39"/>
                    <a:pt x="45" y="39"/>
                    <a:pt x="46" y="40"/>
                  </a:cubicBezTo>
                  <a:cubicBezTo>
                    <a:pt x="48" y="39"/>
                    <a:pt x="51" y="39"/>
                    <a:pt x="52" y="38"/>
                  </a:cubicBezTo>
                  <a:cubicBezTo>
                    <a:pt x="52" y="38"/>
                    <a:pt x="54" y="39"/>
                    <a:pt x="54" y="39"/>
                  </a:cubicBezTo>
                  <a:cubicBezTo>
                    <a:pt x="55" y="39"/>
                    <a:pt x="64" y="38"/>
                    <a:pt x="64" y="37"/>
                  </a:cubicBezTo>
                  <a:cubicBezTo>
                    <a:pt x="67" y="37"/>
                    <a:pt x="77" y="38"/>
                    <a:pt x="78" y="39"/>
                  </a:cubicBezTo>
                  <a:cubicBezTo>
                    <a:pt x="79" y="38"/>
                    <a:pt x="84" y="39"/>
                    <a:pt x="84" y="39"/>
                  </a:cubicBezTo>
                  <a:cubicBezTo>
                    <a:pt x="85" y="39"/>
                    <a:pt x="95" y="39"/>
                    <a:pt x="96" y="40"/>
                  </a:cubicBezTo>
                  <a:cubicBezTo>
                    <a:pt x="98" y="41"/>
                    <a:pt x="96" y="45"/>
                    <a:pt x="97" y="46"/>
                  </a:cubicBezTo>
                  <a:cubicBezTo>
                    <a:pt x="97" y="46"/>
                    <a:pt x="93" y="49"/>
                    <a:pt x="92" y="48"/>
                  </a:cubicBezTo>
                  <a:close/>
                  <a:moveTo>
                    <a:pt x="97" y="25"/>
                  </a:moveTo>
                  <a:cubicBezTo>
                    <a:pt x="91" y="29"/>
                    <a:pt x="82" y="22"/>
                    <a:pt x="78" y="24"/>
                  </a:cubicBezTo>
                  <a:cubicBezTo>
                    <a:pt x="75" y="25"/>
                    <a:pt x="70" y="24"/>
                    <a:pt x="66" y="25"/>
                  </a:cubicBezTo>
                  <a:cubicBezTo>
                    <a:pt x="65" y="25"/>
                    <a:pt x="64" y="25"/>
                    <a:pt x="63" y="25"/>
                  </a:cubicBezTo>
                  <a:cubicBezTo>
                    <a:pt x="62" y="25"/>
                    <a:pt x="57" y="26"/>
                    <a:pt x="56" y="26"/>
                  </a:cubicBezTo>
                  <a:cubicBezTo>
                    <a:pt x="55" y="26"/>
                    <a:pt x="55" y="25"/>
                    <a:pt x="54" y="25"/>
                  </a:cubicBezTo>
                  <a:cubicBezTo>
                    <a:pt x="50" y="26"/>
                    <a:pt x="48" y="27"/>
                    <a:pt x="42" y="27"/>
                  </a:cubicBezTo>
                  <a:cubicBezTo>
                    <a:pt x="41" y="27"/>
                    <a:pt x="41" y="28"/>
                    <a:pt x="40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28" y="29"/>
                    <a:pt x="26" y="26"/>
                    <a:pt x="25" y="26"/>
                  </a:cubicBezTo>
                  <a:cubicBezTo>
                    <a:pt x="25" y="24"/>
                    <a:pt x="26" y="25"/>
                    <a:pt x="27" y="24"/>
                  </a:cubicBezTo>
                  <a:cubicBezTo>
                    <a:pt x="29" y="23"/>
                    <a:pt x="29" y="22"/>
                    <a:pt x="31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5" y="20"/>
                    <a:pt x="38" y="20"/>
                    <a:pt x="42" y="18"/>
                  </a:cubicBezTo>
                  <a:cubicBezTo>
                    <a:pt x="42" y="17"/>
                    <a:pt x="45" y="18"/>
                    <a:pt x="46" y="18"/>
                  </a:cubicBezTo>
                  <a:cubicBezTo>
                    <a:pt x="46" y="17"/>
                    <a:pt x="50" y="17"/>
                    <a:pt x="51" y="17"/>
                  </a:cubicBezTo>
                  <a:cubicBezTo>
                    <a:pt x="53" y="16"/>
                    <a:pt x="59" y="17"/>
                    <a:pt x="61" y="17"/>
                  </a:cubicBezTo>
                  <a:cubicBezTo>
                    <a:pt x="64" y="16"/>
                    <a:pt x="66" y="17"/>
                    <a:pt x="67" y="18"/>
                  </a:cubicBezTo>
                  <a:cubicBezTo>
                    <a:pt x="70" y="18"/>
                    <a:pt x="74" y="17"/>
                    <a:pt x="75" y="17"/>
                  </a:cubicBezTo>
                  <a:cubicBezTo>
                    <a:pt x="77" y="16"/>
                    <a:pt x="79" y="18"/>
                    <a:pt x="80" y="17"/>
                  </a:cubicBezTo>
                  <a:cubicBezTo>
                    <a:pt x="80" y="17"/>
                    <a:pt x="80" y="17"/>
                    <a:pt x="80" y="16"/>
                  </a:cubicBezTo>
                  <a:cubicBezTo>
                    <a:pt x="81" y="16"/>
                    <a:pt x="83" y="17"/>
                    <a:pt x="83" y="17"/>
                  </a:cubicBezTo>
                  <a:cubicBezTo>
                    <a:pt x="83" y="17"/>
                    <a:pt x="88" y="16"/>
                    <a:pt x="89" y="17"/>
                  </a:cubicBezTo>
                  <a:cubicBezTo>
                    <a:pt x="89" y="17"/>
                    <a:pt x="94" y="18"/>
                    <a:pt x="95" y="18"/>
                  </a:cubicBezTo>
                  <a:cubicBezTo>
                    <a:pt x="96" y="18"/>
                    <a:pt x="96" y="19"/>
                    <a:pt x="96" y="18"/>
                  </a:cubicBezTo>
                  <a:cubicBezTo>
                    <a:pt x="97" y="19"/>
                    <a:pt x="98" y="19"/>
                    <a:pt x="99" y="20"/>
                  </a:cubicBezTo>
                  <a:cubicBezTo>
                    <a:pt x="99" y="22"/>
                    <a:pt x="98" y="23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3" name="Freeform 64">
              <a:extLst>
                <a:ext uri="{FF2B5EF4-FFF2-40B4-BE49-F238E27FC236}">
                  <a16:creationId xmlns="" xmlns:a16="http://schemas.microsoft.com/office/drawing/2014/main" id="{F861EDCE-4CF1-E24B-B52E-E796BE541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8838" y="3549651"/>
              <a:ext cx="73025" cy="119063"/>
            </a:xfrm>
            <a:custGeom>
              <a:avLst/>
              <a:gdLst>
                <a:gd name="T0" fmla="*/ 6 w 24"/>
                <a:gd name="T1" fmla="*/ 0 h 39"/>
                <a:gd name="T2" fmla="*/ 8 w 24"/>
                <a:gd name="T3" fmla="*/ 0 h 39"/>
                <a:gd name="T4" fmla="*/ 8 w 24"/>
                <a:gd name="T5" fmla="*/ 1 h 39"/>
                <a:gd name="T6" fmla="*/ 13 w 24"/>
                <a:gd name="T7" fmla="*/ 16 h 39"/>
                <a:gd name="T8" fmla="*/ 16 w 24"/>
                <a:gd name="T9" fmla="*/ 18 h 39"/>
                <a:gd name="T10" fmla="*/ 17 w 24"/>
                <a:gd name="T11" fmla="*/ 18 h 39"/>
                <a:gd name="T12" fmla="*/ 23 w 24"/>
                <a:gd name="T13" fmla="*/ 15 h 39"/>
                <a:gd name="T14" fmla="*/ 24 w 24"/>
                <a:gd name="T15" fmla="*/ 25 h 39"/>
                <a:gd name="T16" fmla="*/ 24 w 24"/>
                <a:gd name="T17" fmla="*/ 33 h 39"/>
                <a:gd name="T18" fmla="*/ 21 w 24"/>
                <a:gd name="T19" fmla="*/ 37 h 39"/>
                <a:gd name="T20" fmla="*/ 18 w 24"/>
                <a:gd name="T21" fmla="*/ 39 h 39"/>
                <a:gd name="T22" fmla="*/ 3 w 24"/>
                <a:gd name="T23" fmla="*/ 26 h 39"/>
                <a:gd name="T24" fmla="*/ 3 w 24"/>
                <a:gd name="T25" fmla="*/ 24 h 39"/>
                <a:gd name="T26" fmla="*/ 1 w 24"/>
                <a:gd name="T27" fmla="*/ 20 h 39"/>
                <a:gd name="T28" fmla="*/ 2 w 24"/>
                <a:gd name="T29" fmla="*/ 17 h 39"/>
                <a:gd name="T30" fmla="*/ 0 w 24"/>
                <a:gd name="T31" fmla="*/ 10 h 39"/>
                <a:gd name="T32" fmla="*/ 3 w 24"/>
                <a:gd name="T33" fmla="*/ 5 h 39"/>
                <a:gd name="T34" fmla="*/ 6 w 24"/>
                <a:gd name="T35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39">
                  <a:moveTo>
                    <a:pt x="6" y="0"/>
                  </a:moveTo>
                  <a:cubicBezTo>
                    <a:pt x="7" y="0"/>
                    <a:pt x="7" y="0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5" y="5"/>
                    <a:pt x="12" y="13"/>
                    <a:pt x="13" y="16"/>
                  </a:cubicBezTo>
                  <a:cubicBezTo>
                    <a:pt x="14" y="17"/>
                    <a:pt x="15" y="16"/>
                    <a:pt x="16" y="18"/>
                  </a:cubicBezTo>
                  <a:cubicBezTo>
                    <a:pt x="16" y="18"/>
                    <a:pt x="17" y="18"/>
                    <a:pt x="17" y="18"/>
                  </a:cubicBezTo>
                  <a:cubicBezTo>
                    <a:pt x="18" y="16"/>
                    <a:pt x="21" y="15"/>
                    <a:pt x="23" y="15"/>
                  </a:cubicBezTo>
                  <a:cubicBezTo>
                    <a:pt x="24" y="19"/>
                    <a:pt x="20" y="21"/>
                    <a:pt x="24" y="25"/>
                  </a:cubicBezTo>
                  <a:cubicBezTo>
                    <a:pt x="24" y="28"/>
                    <a:pt x="24" y="30"/>
                    <a:pt x="24" y="33"/>
                  </a:cubicBezTo>
                  <a:cubicBezTo>
                    <a:pt x="23" y="34"/>
                    <a:pt x="22" y="36"/>
                    <a:pt x="21" y="37"/>
                  </a:cubicBezTo>
                  <a:cubicBezTo>
                    <a:pt x="20" y="38"/>
                    <a:pt x="19" y="38"/>
                    <a:pt x="18" y="39"/>
                  </a:cubicBezTo>
                  <a:cubicBezTo>
                    <a:pt x="12" y="37"/>
                    <a:pt x="6" y="31"/>
                    <a:pt x="3" y="26"/>
                  </a:cubicBezTo>
                  <a:cubicBezTo>
                    <a:pt x="3" y="26"/>
                    <a:pt x="4" y="25"/>
                    <a:pt x="3" y="24"/>
                  </a:cubicBezTo>
                  <a:cubicBezTo>
                    <a:pt x="3" y="23"/>
                    <a:pt x="2" y="21"/>
                    <a:pt x="1" y="20"/>
                  </a:cubicBezTo>
                  <a:cubicBezTo>
                    <a:pt x="1" y="19"/>
                    <a:pt x="2" y="18"/>
                    <a:pt x="2" y="17"/>
                  </a:cubicBezTo>
                  <a:cubicBezTo>
                    <a:pt x="1" y="15"/>
                    <a:pt x="0" y="13"/>
                    <a:pt x="0" y="10"/>
                  </a:cubicBezTo>
                  <a:cubicBezTo>
                    <a:pt x="1" y="9"/>
                    <a:pt x="2" y="7"/>
                    <a:pt x="3" y="5"/>
                  </a:cubicBezTo>
                  <a:cubicBezTo>
                    <a:pt x="4" y="3"/>
                    <a:pt x="4" y="2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</p:grpSp>
      <p:cxnSp>
        <p:nvCxnSpPr>
          <p:cNvPr id="204" name="直线连接符 203">
            <a:extLst>
              <a:ext uri="{FF2B5EF4-FFF2-40B4-BE49-F238E27FC236}">
                <a16:creationId xmlns="" xmlns:a16="http://schemas.microsoft.com/office/drawing/2014/main" id="{62084E9C-B7D7-4E41-901B-0C72423D6309}"/>
              </a:ext>
            </a:extLst>
          </p:cNvPr>
          <p:cNvCxnSpPr>
            <a:cxnSpLocks/>
          </p:cNvCxnSpPr>
          <p:nvPr/>
        </p:nvCxnSpPr>
        <p:spPr>
          <a:xfrm flipH="1">
            <a:off x="-7622" y="6342611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直线连接符 204">
            <a:extLst>
              <a:ext uri="{FF2B5EF4-FFF2-40B4-BE49-F238E27FC236}">
                <a16:creationId xmlns="" xmlns:a16="http://schemas.microsoft.com/office/drawing/2014/main" id="{4A5A33DD-6F0D-874E-8B31-EA078C97FE52}"/>
              </a:ext>
            </a:extLst>
          </p:cNvPr>
          <p:cNvCxnSpPr>
            <a:cxnSpLocks/>
          </p:cNvCxnSpPr>
          <p:nvPr/>
        </p:nvCxnSpPr>
        <p:spPr>
          <a:xfrm flipH="1">
            <a:off x="-7622" y="703815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文本框 1">
            <a:extLst>
              <a:ext uri="{FF2B5EF4-FFF2-40B4-BE49-F238E27FC236}">
                <a16:creationId xmlns="" xmlns:a16="http://schemas.microsoft.com/office/drawing/2014/main" id="{C295B75C-9707-5C47-A1AD-56535619FD78}"/>
              </a:ext>
            </a:extLst>
          </p:cNvPr>
          <p:cNvSpPr txBox="1"/>
          <p:nvPr/>
        </p:nvSpPr>
        <p:spPr>
          <a:xfrm>
            <a:off x="154984" y="69743"/>
            <a:ext cx="305724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b="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搞定三段文字排版</a:t>
            </a:r>
          </a:p>
        </p:txBody>
      </p:sp>
      <p:sp>
        <p:nvSpPr>
          <p:cNvPr id="4" name="矩形 3">
            <a:extLst>
              <a:ext uri="{FF2B5EF4-FFF2-40B4-BE49-F238E27FC236}">
                <a16:creationId xmlns="" xmlns:a16="http://schemas.microsoft.com/office/drawing/2014/main" id="{CDB51AAE-92B6-344A-89B7-862278516C70}"/>
              </a:ext>
            </a:extLst>
          </p:cNvPr>
          <p:cNvSpPr/>
          <p:nvPr/>
        </p:nvSpPr>
        <p:spPr>
          <a:xfrm>
            <a:off x="695326" y="1223372"/>
            <a:ext cx="10804253" cy="1317793"/>
          </a:xfrm>
          <a:prstGeom prst="rect">
            <a:avLst/>
          </a:prstGeom>
          <a:noFill/>
          <a:ln>
            <a:solidFill>
              <a:srgbClr val="09234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/>
          </a:p>
        </p:txBody>
      </p:sp>
      <p:sp>
        <p:nvSpPr>
          <p:cNvPr id="5" name="平行四边形 4">
            <a:extLst>
              <a:ext uri="{FF2B5EF4-FFF2-40B4-BE49-F238E27FC236}">
                <a16:creationId xmlns="" xmlns:a16="http://schemas.microsoft.com/office/drawing/2014/main" id="{55A9D7EE-EEB6-2C47-A9DC-880DA16A8279}"/>
              </a:ext>
            </a:extLst>
          </p:cNvPr>
          <p:cNvSpPr/>
          <p:nvPr/>
        </p:nvSpPr>
        <p:spPr>
          <a:xfrm>
            <a:off x="906653" y="1025222"/>
            <a:ext cx="1766807" cy="418455"/>
          </a:xfrm>
          <a:prstGeom prst="parallelogram">
            <a:avLst/>
          </a:prstGeom>
          <a:solidFill>
            <a:srgbClr val="09234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351" dirty="0"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109" name="文本框 108">
            <a:extLst>
              <a:ext uri="{FF2B5EF4-FFF2-40B4-BE49-F238E27FC236}">
                <a16:creationId xmlns="" xmlns:a16="http://schemas.microsoft.com/office/drawing/2014/main" id="{2260CE7F-F84D-C945-9D9E-8F0E57738290}"/>
              </a:ext>
            </a:extLst>
          </p:cNvPr>
          <p:cNvSpPr txBox="1"/>
          <p:nvPr/>
        </p:nvSpPr>
        <p:spPr>
          <a:xfrm>
            <a:off x="906651" y="1443675"/>
            <a:ext cx="10425831" cy="10252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lang="en-US" altLang="zh-CN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是国家批准设立研究生院的大学，是国家“</a:t>
            </a:r>
            <a:r>
              <a:rPr lang="en-US" altLang="zh-CN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211</a:t>
            </a:r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工程”、“</a:t>
            </a:r>
            <a:r>
              <a:rPr lang="en-US" altLang="zh-CN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985</a:t>
            </a:r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优势学科创新平台”和国家“双一流”学科建设高校，是教育部与五大能源企业集团公司（中国石油、中国石化、中国海油、神华集团、延长石油）共建、教育部与山东省人民政府共建的高校。</a:t>
            </a:r>
            <a:endParaRPr kumimoji="1" lang="zh-CN" altLang="en-US" sz="1400" dirty="0">
              <a:solidFill>
                <a:schemeClr val="tx1">
                  <a:lumMod val="75000"/>
                  <a:lumOff val="25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116" name="矩形 115">
            <a:extLst>
              <a:ext uri="{FF2B5EF4-FFF2-40B4-BE49-F238E27FC236}">
                <a16:creationId xmlns="" xmlns:a16="http://schemas.microsoft.com/office/drawing/2014/main" id="{40C826AE-7F47-5B46-9C19-EDFE407EE3A9}"/>
              </a:ext>
            </a:extLst>
          </p:cNvPr>
          <p:cNvSpPr/>
          <p:nvPr/>
        </p:nvSpPr>
        <p:spPr>
          <a:xfrm>
            <a:off x="695326" y="2974532"/>
            <a:ext cx="10804253" cy="1317793"/>
          </a:xfrm>
          <a:prstGeom prst="rect">
            <a:avLst/>
          </a:prstGeom>
          <a:noFill/>
          <a:ln>
            <a:solidFill>
              <a:srgbClr val="09234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/>
          </a:p>
        </p:txBody>
      </p:sp>
      <p:sp>
        <p:nvSpPr>
          <p:cNvPr id="117" name="平行四边形 116">
            <a:extLst>
              <a:ext uri="{FF2B5EF4-FFF2-40B4-BE49-F238E27FC236}">
                <a16:creationId xmlns="" xmlns:a16="http://schemas.microsoft.com/office/drawing/2014/main" id="{0B888B54-C45D-E346-B074-B5CE5C50CB52}"/>
              </a:ext>
            </a:extLst>
          </p:cNvPr>
          <p:cNvSpPr/>
          <p:nvPr/>
        </p:nvSpPr>
        <p:spPr>
          <a:xfrm>
            <a:off x="9565675" y="2761470"/>
            <a:ext cx="1766807" cy="418455"/>
          </a:xfrm>
          <a:prstGeom prst="parallelogram">
            <a:avLst/>
          </a:prstGeom>
          <a:solidFill>
            <a:srgbClr val="09234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351" dirty="0"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118" name="文本框 117">
            <a:extLst>
              <a:ext uri="{FF2B5EF4-FFF2-40B4-BE49-F238E27FC236}">
                <a16:creationId xmlns="" xmlns:a16="http://schemas.microsoft.com/office/drawing/2014/main" id="{0C8BB73F-15C2-A74B-92D4-7B68CC2BAE53}"/>
              </a:ext>
            </a:extLst>
          </p:cNvPr>
          <p:cNvSpPr txBox="1"/>
          <p:nvPr/>
        </p:nvSpPr>
        <p:spPr>
          <a:xfrm>
            <a:off x="906651" y="3177923"/>
            <a:ext cx="10425831" cy="10252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lang="en-US" altLang="zh-CN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是国家批准设立研究生院的大学，是国家“</a:t>
            </a:r>
            <a:r>
              <a:rPr lang="en-US" altLang="zh-CN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211</a:t>
            </a:r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工程”、“</a:t>
            </a:r>
            <a:r>
              <a:rPr lang="en-US" altLang="zh-CN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985</a:t>
            </a:r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优势学科创新平台”和国家“双一流”学科建设高校，是教育部与五大能源企业集团公司（中国石油、中国石化、中国海油、神华集团、延长石油）共建、教育部与山东省人民政府共建的高校。</a:t>
            </a:r>
            <a:endParaRPr kumimoji="1" lang="zh-CN" altLang="en-US" sz="1400" dirty="0">
              <a:solidFill>
                <a:schemeClr val="tx1">
                  <a:lumMod val="75000"/>
                  <a:lumOff val="25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119" name="矩形 118">
            <a:extLst>
              <a:ext uri="{FF2B5EF4-FFF2-40B4-BE49-F238E27FC236}">
                <a16:creationId xmlns="" xmlns:a16="http://schemas.microsoft.com/office/drawing/2014/main" id="{DD53C8E8-4578-AD40-8291-AD362DD1D2DA}"/>
              </a:ext>
            </a:extLst>
          </p:cNvPr>
          <p:cNvSpPr/>
          <p:nvPr/>
        </p:nvSpPr>
        <p:spPr>
          <a:xfrm>
            <a:off x="695326" y="4725690"/>
            <a:ext cx="10804253" cy="1317793"/>
          </a:xfrm>
          <a:prstGeom prst="rect">
            <a:avLst/>
          </a:prstGeom>
          <a:noFill/>
          <a:ln>
            <a:solidFill>
              <a:srgbClr val="09234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/>
          </a:p>
        </p:txBody>
      </p:sp>
      <p:sp>
        <p:nvSpPr>
          <p:cNvPr id="126" name="平行四边形 125">
            <a:extLst>
              <a:ext uri="{FF2B5EF4-FFF2-40B4-BE49-F238E27FC236}">
                <a16:creationId xmlns="" xmlns:a16="http://schemas.microsoft.com/office/drawing/2014/main" id="{5A881912-B021-3640-8FC9-75E41F7FA4E7}"/>
              </a:ext>
            </a:extLst>
          </p:cNvPr>
          <p:cNvSpPr/>
          <p:nvPr/>
        </p:nvSpPr>
        <p:spPr>
          <a:xfrm>
            <a:off x="906653" y="4527541"/>
            <a:ext cx="1766807" cy="418455"/>
          </a:xfrm>
          <a:prstGeom prst="parallelogram">
            <a:avLst/>
          </a:prstGeom>
          <a:solidFill>
            <a:srgbClr val="09234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351" dirty="0"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127" name="文本框 126">
            <a:extLst>
              <a:ext uri="{FF2B5EF4-FFF2-40B4-BE49-F238E27FC236}">
                <a16:creationId xmlns="" xmlns:a16="http://schemas.microsoft.com/office/drawing/2014/main" id="{21980B5F-7F98-B649-B5F8-A80ACAA0EC16}"/>
              </a:ext>
            </a:extLst>
          </p:cNvPr>
          <p:cNvSpPr txBox="1"/>
          <p:nvPr/>
        </p:nvSpPr>
        <p:spPr>
          <a:xfrm>
            <a:off x="906651" y="4945994"/>
            <a:ext cx="10425831" cy="10252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lang="en-US" altLang="zh-CN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是国家批准设立研究生院的大学，是国家“</a:t>
            </a:r>
            <a:r>
              <a:rPr lang="en-US" altLang="zh-CN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211</a:t>
            </a:r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工程”、“</a:t>
            </a:r>
            <a:r>
              <a:rPr lang="en-US" altLang="zh-CN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985</a:t>
            </a:r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优势学科创新平台”和国家“双一流”学科建设高校，是教育部与五大能源企业集团公司（中国石油、中国石化、中国海油、神华集团、延长石油）共建、教育部与山东省人民政府共建的高校。</a:t>
            </a:r>
            <a:endParaRPr kumimoji="1" lang="zh-CN" altLang="en-US" sz="1400" dirty="0">
              <a:solidFill>
                <a:schemeClr val="tx1">
                  <a:lumMod val="75000"/>
                  <a:lumOff val="25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23581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" name="图片 119">
            <a:extLst>
              <a:ext uri="{FF2B5EF4-FFF2-40B4-BE49-F238E27FC236}">
                <a16:creationId xmlns="" xmlns:a16="http://schemas.microsoft.com/office/drawing/2014/main" id="{6E4B7C73-2B67-6F4C-B613-44CFFAB50E67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" y="2"/>
            <a:ext cx="8086205" cy="714895"/>
          </a:xfrm>
          <a:custGeom>
            <a:avLst/>
            <a:gdLst>
              <a:gd name="connsiteX0" fmla="*/ 0 w 8086205"/>
              <a:gd name="connsiteY0" fmla="*/ 0 h 714895"/>
              <a:gd name="connsiteX1" fmla="*/ 7907481 w 8086205"/>
              <a:gd name="connsiteY1" fmla="*/ 0 h 714895"/>
              <a:gd name="connsiteX2" fmla="*/ 8086205 w 8086205"/>
              <a:gd name="connsiteY2" fmla="*/ 714895 h 714895"/>
              <a:gd name="connsiteX3" fmla="*/ 0 w 8086205"/>
              <a:gd name="connsiteY3" fmla="*/ 714895 h 714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86205" h="714895">
                <a:moveTo>
                  <a:pt x="0" y="0"/>
                </a:moveTo>
                <a:lnTo>
                  <a:pt x="7907481" y="0"/>
                </a:lnTo>
                <a:lnTo>
                  <a:pt x="8086205" y="714895"/>
                </a:lnTo>
                <a:lnTo>
                  <a:pt x="0" y="714895"/>
                </a:lnTo>
                <a:close/>
              </a:path>
            </a:pathLst>
          </a:custGeom>
        </p:spPr>
      </p:pic>
      <p:grpSp>
        <p:nvGrpSpPr>
          <p:cNvPr id="121" name="组合 120">
            <a:extLst>
              <a:ext uri="{FF2B5EF4-FFF2-40B4-BE49-F238E27FC236}">
                <a16:creationId xmlns="" xmlns:a16="http://schemas.microsoft.com/office/drawing/2014/main" id="{09FE7DF3-F695-C143-9E7A-ADDF401E458B}"/>
              </a:ext>
            </a:extLst>
          </p:cNvPr>
          <p:cNvGrpSpPr/>
          <p:nvPr/>
        </p:nvGrpSpPr>
        <p:grpSpPr>
          <a:xfrm>
            <a:off x="9975273" y="141699"/>
            <a:ext cx="1953203" cy="447936"/>
            <a:chOff x="9595040" y="83506"/>
            <a:chExt cx="2333435" cy="535137"/>
          </a:xfrm>
        </p:grpSpPr>
        <p:grpSp>
          <p:nvGrpSpPr>
            <p:cNvPr id="122" name="Group 4">
              <a:extLst>
                <a:ext uri="{FF2B5EF4-FFF2-40B4-BE49-F238E27FC236}">
                  <a16:creationId xmlns="" xmlns:a16="http://schemas.microsoft.com/office/drawing/2014/main" id="{B5D01054-CF1F-6D4D-96F7-F137BC4845D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0186253" y="142788"/>
              <a:ext cx="1742222" cy="419037"/>
              <a:chOff x="2838" y="1917"/>
              <a:chExt cx="2004" cy="482"/>
            </a:xfrm>
            <a:solidFill>
              <a:srgbClr val="09234F"/>
            </a:solidFill>
          </p:grpSpPr>
          <p:sp>
            <p:nvSpPr>
              <p:cNvPr id="146" name="Freeform 5">
                <a:extLst>
                  <a:ext uri="{FF2B5EF4-FFF2-40B4-BE49-F238E27FC236}">
                    <a16:creationId xmlns="" xmlns:a16="http://schemas.microsoft.com/office/drawing/2014/main" id="{D25A8DC4-0639-434D-B8A8-87FAC1471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952"/>
                <a:ext cx="191" cy="302"/>
              </a:xfrm>
              <a:custGeom>
                <a:avLst/>
                <a:gdLst>
                  <a:gd name="T0" fmla="*/ 97 w 100"/>
                  <a:gd name="T1" fmla="*/ 25 h 156"/>
                  <a:gd name="T2" fmla="*/ 98 w 100"/>
                  <a:gd name="T3" fmla="*/ 138 h 156"/>
                  <a:gd name="T4" fmla="*/ 85 w 100"/>
                  <a:gd name="T5" fmla="*/ 153 h 156"/>
                  <a:gd name="T6" fmla="*/ 49 w 100"/>
                  <a:gd name="T7" fmla="*/ 117 h 156"/>
                  <a:gd name="T8" fmla="*/ 57 w 100"/>
                  <a:gd name="T9" fmla="*/ 123 h 156"/>
                  <a:gd name="T10" fmla="*/ 57 w 100"/>
                  <a:gd name="T11" fmla="*/ 119 h 156"/>
                  <a:gd name="T12" fmla="*/ 77 w 100"/>
                  <a:gd name="T13" fmla="*/ 134 h 156"/>
                  <a:gd name="T14" fmla="*/ 83 w 100"/>
                  <a:gd name="T15" fmla="*/ 121 h 156"/>
                  <a:gd name="T16" fmla="*/ 76 w 100"/>
                  <a:gd name="T17" fmla="*/ 31 h 156"/>
                  <a:gd name="T18" fmla="*/ 66 w 100"/>
                  <a:gd name="T19" fmla="*/ 7 h 156"/>
                  <a:gd name="T20" fmla="*/ 0 w 100"/>
                  <a:gd name="T21" fmla="*/ 28 h 156"/>
                  <a:gd name="T22" fmla="*/ 1 w 100"/>
                  <a:gd name="T23" fmla="*/ 26 h 156"/>
                  <a:gd name="T24" fmla="*/ 58 w 100"/>
                  <a:gd name="T25" fmla="*/ 4 h 156"/>
                  <a:gd name="T26" fmla="*/ 97 w 100"/>
                  <a:gd name="T27" fmla="*/ 25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0" h="156">
                    <a:moveTo>
                      <a:pt x="97" y="25"/>
                    </a:moveTo>
                    <a:cubicBezTo>
                      <a:pt x="87" y="33"/>
                      <a:pt x="100" y="117"/>
                      <a:pt x="98" y="138"/>
                    </a:cubicBezTo>
                    <a:cubicBezTo>
                      <a:pt x="96" y="153"/>
                      <a:pt x="93" y="156"/>
                      <a:pt x="85" y="153"/>
                    </a:cubicBezTo>
                    <a:cubicBezTo>
                      <a:pt x="75" y="149"/>
                      <a:pt x="51" y="124"/>
                      <a:pt x="49" y="117"/>
                    </a:cubicBezTo>
                    <a:cubicBezTo>
                      <a:pt x="50" y="117"/>
                      <a:pt x="55" y="122"/>
                      <a:pt x="57" y="123"/>
                    </a:cubicBezTo>
                    <a:cubicBezTo>
                      <a:pt x="57" y="121"/>
                      <a:pt x="56" y="121"/>
                      <a:pt x="57" y="119"/>
                    </a:cubicBezTo>
                    <a:cubicBezTo>
                      <a:pt x="61" y="123"/>
                      <a:pt x="74" y="133"/>
                      <a:pt x="77" y="134"/>
                    </a:cubicBezTo>
                    <a:cubicBezTo>
                      <a:pt x="84" y="134"/>
                      <a:pt x="81" y="126"/>
                      <a:pt x="83" y="121"/>
                    </a:cubicBezTo>
                    <a:cubicBezTo>
                      <a:pt x="82" y="103"/>
                      <a:pt x="75" y="47"/>
                      <a:pt x="76" y="31"/>
                    </a:cubicBezTo>
                    <a:cubicBezTo>
                      <a:pt x="75" y="20"/>
                      <a:pt x="75" y="10"/>
                      <a:pt x="66" y="7"/>
                    </a:cubicBezTo>
                    <a:cubicBezTo>
                      <a:pt x="42" y="8"/>
                      <a:pt x="23" y="28"/>
                      <a:pt x="0" y="28"/>
                    </a:cubicBezTo>
                    <a:cubicBezTo>
                      <a:pt x="0" y="27"/>
                      <a:pt x="1" y="27"/>
                      <a:pt x="1" y="26"/>
                    </a:cubicBezTo>
                    <a:cubicBezTo>
                      <a:pt x="8" y="17"/>
                      <a:pt x="58" y="4"/>
                      <a:pt x="58" y="4"/>
                    </a:cubicBezTo>
                    <a:cubicBezTo>
                      <a:pt x="73" y="0"/>
                      <a:pt x="97" y="4"/>
                      <a:pt x="97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7" name="Freeform 6">
                <a:extLst>
                  <a:ext uri="{FF2B5EF4-FFF2-40B4-BE49-F238E27FC236}">
                    <a16:creationId xmlns="" xmlns:a16="http://schemas.microsoft.com/office/drawing/2014/main" id="{C46D8C1A-194C-D543-B0E9-2CC63A0E9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985"/>
                <a:ext cx="48" cy="39"/>
              </a:xfrm>
              <a:custGeom>
                <a:avLst/>
                <a:gdLst>
                  <a:gd name="T0" fmla="*/ 7 w 25"/>
                  <a:gd name="T1" fmla="*/ 1 h 20"/>
                  <a:gd name="T2" fmla="*/ 24 w 25"/>
                  <a:gd name="T3" fmla="*/ 9 h 20"/>
                  <a:gd name="T4" fmla="*/ 24 w 25"/>
                  <a:gd name="T5" fmla="*/ 16 h 20"/>
                  <a:gd name="T6" fmla="*/ 12 w 25"/>
                  <a:gd name="T7" fmla="*/ 17 h 20"/>
                  <a:gd name="T8" fmla="*/ 1 w 25"/>
                  <a:gd name="T9" fmla="*/ 5 h 20"/>
                  <a:gd name="T10" fmla="*/ 7 w 25"/>
                  <a:gd name="T11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0">
                    <a:moveTo>
                      <a:pt x="7" y="1"/>
                    </a:moveTo>
                    <a:cubicBezTo>
                      <a:pt x="12" y="2"/>
                      <a:pt x="17" y="1"/>
                      <a:pt x="24" y="9"/>
                    </a:cubicBezTo>
                    <a:cubicBezTo>
                      <a:pt x="25" y="11"/>
                      <a:pt x="25" y="13"/>
                      <a:pt x="24" y="16"/>
                    </a:cubicBezTo>
                    <a:cubicBezTo>
                      <a:pt x="23" y="18"/>
                      <a:pt x="15" y="20"/>
                      <a:pt x="12" y="17"/>
                    </a:cubicBezTo>
                    <a:cubicBezTo>
                      <a:pt x="9" y="13"/>
                      <a:pt x="2" y="8"/>
                      <a:pt x="1" y="5"/>
                    </a:cubicBezTo>
                    <a:cubicBezTo>
                      <a:pt x="0" y="2"/>
                      <a:pt x="5" y="0"/>
                      <a:pt x="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8" name="Freeform 7">
                <a:extLst>
                  <a:ext uri="{FF2B5EF4-FFF2-40B4-BE49-F238E27FC236}">
                    <a16:creationId xmlns="" xmlns:a16="http://schemas.microsoft.com/office/drawing/2014/main" id="{0DDAB724-179B-1440-8296-DEFAC0534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020"/>
                <a:ext cx="27" cy="180"/>
              </a:xfrm>
              <a:custGeom>
                <a:avLst/>
                <a:gdLst>
                  <a:gd name="T0" fmla="*/ 5 w 14"/>
                  <a:gd name="T1" fmla="*/ 0 h 93"/>
                  <a:gd name="T2" fmla="*/ 8 w 14"/>
                  <a:gd name="T3" fmla="*/ 9 h 93"/>
                  <a:gd name="T4" fmla="*/ 14 w 14"/>
                  <a:gd name="T5" fmla="*/ 91 h 93"/>
                  <a:gd name="T6" fmla="*/ 9 w 14"/>
                  <a:gd name="T7" fmla="*/ 93 h 93"/>
                  <a:gd name="T8" fmla="*/ 1 w 14"/>
                  <a:gd name="T9" fmla="*/ 86 h 93"/>
                  <a:gd name="T10" fmla="*/ 3 w 14"/>
                  <a:gd name="T11" fmla="*/ 6 h 93"/>
                  <a:gd name="T12" fmla="*/ 5 w 14"/>
                  <a:gd name="T1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93">
                    <a:moveTo>
                      <a:pt x="5" y="0"/>
                    </a:moveTo>
                    <a:cubicBezTo>
                      <a:pt x="6" y="1"/>
                      <a:pt x="8" y="1"/>
                      <a:pt x="8" y="9"/>
                    </a:cubicBezTo>
                    <a:cubicBezTo>
                      <a:pt x="9" y="10"/>
                      <a:pt x="10" y="90"/>
                      <a:pt x="14" y="91"/>
                    </a:cubicBezTo>
                    <a:cubicBezTo>
                      <a:pt x="11" y="92"/>
                      <a:pt x="12" y="93"/>
                      <a:pt x="9" y="93"/>
                    </a:cubicBezTo>
                    <a:cubicBezTo>
                      <a:pt x="6" y="90"/>
                      <a:pt x="3" y="90"/>
                      <a:pt x="1" y="86"/>
                    </a:cubicBezTo>
                    <a:cubicBezTo>
                      <a:pt x="4" y="67"/>
                      <a:pt x="0" y="31"/>
                      <a:pt x="3" y="6"/>
                    </a:cubicBezTo>
                    <a:cubicBezTo>
                      <a:pt x="3" y="3"/>
                      <a:pt x="3" y="0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9" name="Freeform 8">
                <a:extLst>
                  <a:ext uri="{FF2B5EF4-FFF2-40B4-BE49-F238E27FC236}">
                    <a16:creationId xmlns="" xmlns:a16="http://schemas.microsoft.com/office/drawing/2014/main" id="{8D07D84A-0C60-A546-9BB0-DF847F2E9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053"/>
                <a:ext cx="99" cy="46"/>
              </a:xfrm>
              <a:custGeom>
                <a:avLst/>
                <a:gdLst>
                  <a:gd name="T0" fmla="*/ 52 w 52"/>
                  <a:gd name="T1" fmla="*/ 24 h 24"/>
                  <a:gd name="T2" fmla="*/ 33 w 52"/>
                  <a:gd name="T3" fmla="*/ 16 h 24"/>
                  <a:gd name="T4" fmla="*/ 17 w 52"/>
                  <a:gd name="T5" fmla="*/ 9 h 24"/>
                  <a:gd name="T6" fmla="*/ 0 w 52"/>
                  <a:gd name="T7" fmla="*/ 0 h 24"/>
                  <a:gd name="T8" fmla="*/ 20 w 52"/>
                  <a:gd name="T9" fmla="*/ 2 h 24"/>
                  <a:gd name="T10" fmla="*/ 44 w 52"/>
                  <a:gd name="T11" fmla="*/ 15 h 24"/>
                  <a:gd name="T12" fmla="*/ 52 w 52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24">
                    <a:moveTo>
                      <a:pt x="52" y="24"/>
                    </a:moveTo>
                    <a:cubicBezTo>
                      <a:pt x="43" y="24"/>
                      <a:pt x="42" y="22"/>
                      <a:pt x="33" y="16"/>
                    </a:cubicBezTo>
                    <a:cubicBezTo>
                      <a:pt x="31" y="14"/>
                      <a:pt x="27" y="11"/>
                      <a:pt x="17" y="9"/>
                    </a:cubicBezTo>
                    <a:cubicBezTo>
                      <a:pt x="14" y="6"/>
                      <a:pt x="3" y="4"/>
                      <a:pt x="0" y="0"/>
                    </a:cubicBezTo>
                    <a:cubicBezTo>
                      <a:pt x="8" y="0"/>
                      <a:pt x="14" y="0"/>
                      <a:pt x="20" y="2"/>
                    </a:cubicBezTo>
                    <a:cubicBezTo>
                      <a:pt x="22" y="4"/>
                      <a:pt x="34" y="6"/>
                      <a:pt x="44" y="15"/>
                    </a:cubicBezTo>
                    <a:cubicBezTo>
                      <a:pt x="48" y="18"/>
                      <a:pt x="51" y="19"/>
                      <a:pt x="5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0" name="Freeform 9">
                <a:extLst>
                  <a:ext uri="{FF2B5EF4-FFF2-40B4-BE49-F238E27FC236}">
                    <a16:creationId xmlns="" xmlns:a16="http://schemas.microsoft.com/office/drawing/2014/main" id="{C10F85A1-BDFB-5E46-92A9-C803416F3A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24" y="1917"/>
                <a:ext cx="164" cy="360"/>
              </a:xfrm>
              <a:custGeom>
                <a:avLst/>
                <a:gdLst>
                  <a:gd name="T0" fmla="*/ 39 w 86"/>
                  <a:gd name="T1" fmla="*/ 38 h 186"/>
                  <a:gd name="T2" fmla="*/ 56 w 86"/>
                  <a:gd name="T3" fmla="*/ 34 h 186"/>
                  <a:gd name="T4" fmla="*/ 59 w 86"/>
                  <a:gd name="T5" fmla="*/ 31 h 186"/>
                  <a:gd name="T6" fmla="*/ 85 w 86"/>
                  <a:gd name="T7" fmla="*/ 43 h 186"/>
                  <a:gd name="T8" fmla="*/ 85 w 86"/>
                  <a:gd name="T9" fmla="*/ 48 h 186"/>
                  <a:gd name="T10" fmla="*/ 64 w 86"/>
                  <a:gd name="T11" fmla="*/ 61 h 186"/>
                  <a:gd name="T12" fmla="*/ 55 w 86"/>
                  <a:gd name="T13" fmla="*/ 72 h 186"/>
                  <a:gd name="T14" fmla="*/ 57 w 86"/>
                  <a:gd name="T15" fmla="*/ 81 h 186"/>
                  <a:gd name="T16" fmla="*/ 39 w 86"/>
                  <a:gd name="T17" fmla="*/ 88 h 186"/>
                  <a:gd name="T18" fmla="*/ 39 w 86"/>
                  <a:gd name="T19" fmla="*/ 55 h 186"/>
                  <a:gd name="T20" fmla="*/ 45 w 86"/>
                  <a:gd name="T21" fmla="*/ 48 h 186"/>
                  <a:gd name="T22" fmla="*/ 39 w 86"/>
                  <a:gd name="T23" fmla="*/ 49 h 186"/>
                  <a:gd name="T24" fmla="*/ 39 w 86"/>
                  <a:gd name="T25" fmla="*/ 38 h 186"/>
                  <a:gd name="T26" fmla="*/ 12 w 86"/>
                  <a:gd name="T27" fmla="*/ 1 h 186"/>
                  <a:gd name="T28" fmla="*/ 30 w 86"/>
                  <a:gd name="T29" fmla="*/ 8 h 186"/>
                  <a:gd name="T30" fmla="*/ 34 w 86"/>
                  <a:gd name="T31" fmla="*/ 14 h 186"/>
                  <a:gd name="T32" fmla="*/ 34 w 86"/>
                  <a:gd name="T33" fmla="*/ 39 h 186"/>
                  <a:gd name="T34" fmla="*/ 39 w 86"/>
                  <a:gd name="T35" fmla="*/ 38 h 186"/>
                  <a:gd name="T36" fmla="*/ 39 w 86"/>
                  <a:gd name="T37" fmla="*/ 49 h 186"/>
                  <a:gd name="T38" fmla="*/ 34 w 86"/>
                  <a:gd name="T39" fmla="*/ 50 h 186"/>
                  <a:gd name="T40" fmla="*/ 33 w 86"/>
                  <a:gd name="T41" fmla="*/ 63 h 186"/>
                  <a:gd name="T42" fmla="*/ 39 w 86"/>
                  <a:gd name="T43" fmla="*/ 55 h 186"/>
                  <a:gd name="T44" fmla="*/ 39 w 86"/>
                  <a:gd name="T45" fmla="*/ 88 h 186"/>
                  <a:gd name="T46" fmla="*/ 35 w 86"/>
                  <a:gd name="T47" fmla="*/ 91 h 186"/>
                  <a:gd name="T48" fmla="*/ 26 w 86"/>
                  <a:gd name="T49" fmla="*/ 183 h 186"/>
                  <a:gd name="T50" fmla="*/ 23 w 86"/>
                  <a:gd name="T51" fmla="*/ 186 h 186"/>
                  <a:gd name="T52" fmla="*/ 20 w 86"/>
                  <a:gd name="T53" fmla="*/ 97 h 186"/>
                  <a:gd name="T54" fmla="*/ 16 w 86"/>
                  <a:gd name="T55" fmla="*/ 92 h 186"/>
                  <a:gd name="T56" fmla="*/ 17 w 86"/>
                  <a:gd name="T57" fmla="*/ 81 h 186"/>
                  <a:gd name="T58" fmla="*/ 20 w 86"/>
                  <a:gd name="T59" fmla="*/ 79 h 186"/>
                  <a:gd name="T60" fmla="*/ 19 w 86"/>
                  <a:gd name="T61" fmla="*/ 54 h 186"/>
                  <a:gd name="T62" fmla="*/ 0 w 86"/>
                  <a:gd name="T63" fmla="*/ 53 h 186"/>
                  <a:gd name="T64" fmla="*/ 8 w 86"/>
                  <a:gd name="T65" fmla="*/ 47 h 186"/>
                  <a:gd name="T66" fmla="*/ 18 w 86"/>
                  <a:gd name="T67" fmla="*/ 44 h 186"/>
                  <a:gd name="T68" fmla="*/ 17 w 86"/>
                  <a:gd name="T69" fmla="*/ 17 h 186"/>
                  <a:gd name="T70" fmla="*/ 15 w 86"/>
                  <a:gd name="T71" fmla="*/ 6 h 186"/>
                  <a:gd name="T72" fmla="*/ 12 w 86"/>
                  <a:gd name="T73" fmla="*/ 1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6" h="186">
                    <a:moveTo>
                      <a:pt x="39" y="38"/>
                    </a:moveTo>
                    <a:cubicBezTo>
                      <a:pt x="45" y="37"/>
                      <a:pt x="50" y="35"/>
                      <a:pt x="56" y="34"/>
                    </a:cubicBezTo>
                    <a:cubicBezTo>
                      <a:pt x="56" y="33"/>
                      <a:pt x="59" y="32"/>
                      <a:pt x="59" y="31"/>
                    </a:cubicBezTo>
                    <a:cubicBezTo>
                      <a:pt x="75" y="29"/>
                      <a:pt x="85" y="39"/>
                      <a:pt x="85" y="43"/>
                    </a:cubicBezTo>
                    <a:cubicBezTo>
                      <a:pt x="86" y="45"/>
                      <a:pt x="86" y="46"/>
                      <a:pt x="85" y="48"/>
                    </a:cubicBezTo>
                    <a:cubicBezTo>
                      <a:pt x="83" y="52"/>
                      <a:pt x="65" y="60"/>
                      <a:pt x="64" y="61"/>
                    </a:cubicBezTo>
                    <a:cubicBezTo>
                      <a:pt x="57" y="66"/>
                      <a:pt x="55" y="68"/>
                      <a:pt x="55" y="72"/>
                    </a:cubicBezTo>
                    <a:cubicBezTo>
                      <a:pt x="57" y="73"/>
                      <a:pt x="60" y="78"/>
                      <a:pt x="57" y="81"/>
                    </a:cubicBezTo>
                    <a:cubicBezTo>
                      <a:pt x="53" y="82"/>
                      <a:pt x="45" y="85"/>
                      <a:pt x="39" y="88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39" y="49"/>
                      <a:pt x="39" y="49"/>
                      <a:pt x="39" y="49"/>
                    </a:cubicBezTo>
                    <a:lnTo>
                      <a:pt x="39" y="38"/>
                    </a:lnTo>
                    <a:close/>
                    <a:moveTo>
                      <a:pt x="12" y="1"/>
                    </a:moveTo>
                    <a:cubicBezTo>
                      <a:pt x="19" y="0"/>
                      <a:pt x="26" y="1"/>
                      <a:pt x="30" y="8"/>
                    </a:cubicBezTo>
                    <a:cubicBezTo>
                      <a:pt x="31" y="8"/>
                      <a:pt x="33" y="12"/>
                      <a:pt x="34" y="14"/>
                    </a:cubicBezTo>
                    <a:cubicBezTo>
                      <a:pt x="34" y="22"/>
                      <a:pt x="34" y="30"/>
                      <a:pt x="34" y="39"/>
                    </a:cubicBezTo>
                    <a:cubicBezTo>
                      <a:pt x="36" y="39"/>
                      <a:pt x="37" y="38"/>
                      <a:pt x="39" y="38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3" y="63"/>
                      <a:pt x="33" y="63"/>
                      <a:pt x="33" y="63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39" y="88"/>
                      <a:pt x="39" y="88"/>
                      <a:pt x="39" y="88"/>
                    </a:cubicBezTo>
                    <a:cubicBezTo>
                      <a:pt x="37" y="89"/>
                      <a:pt x="35" y="90"/>
                      <a:pt x="35" y="91"/>
                    </a:cubicBezTo>
                    <a:cubicBezTo>
                      <a:pt x="32" y="124"/>
                      <a:pt x="31" y="150"/>
                      <a:pt x="26" y="183"/>
                    </a:cubicBezTo>
                    <a:cubicBezTo>
                      <a:pt x="25" y="183"/>
                      <a:pt x="24" y="186"/>
                      <a:pt x="23" y="186"/>
                    </a:cubicBezTo>
                    <a:cubicBezTo>
                      <a:pt x="22" y="157"/>
                      <a:pt x="20" y="127"/>
                      <a:pt x="20" y="97"/>
                    </a:cubicBezTo>
                    <a:cubicBezTo>
                      <a:pt x="19" y="94"/>
                      <a:pt x="17" y="94"/>
                      <a:pt x="16" y="92"/>
                    </a:cubicBezTo>
                    <a:cubicBezTo>
                      <a:pt x="13" y="90"/>
                      <a:pt x="14" y="82"/>
                      <a:pt x="17" y="81"/>
                    </a:cubicBezTo>
                    <a:cubicBezTo>
                      <a:pt x="18" y="81"/>
                      <a:pt x="19" y="79"/>
                      <a:pt x="20" y="79"/>
                    </a:cubicBezTo>
                    <a:cubicBezTo>
                      <a:pt x="20" y="60"/>
                      <a:pt x="19" y="61"/>
                      <a:pt x="19" y="54"/>
                    </a:cubicBezTo>
                    <a:cubicBezTo>
                      <a:pt x="15" y="53"/>
                      <a:pt x="0" y="58"/>
                      <a:pt x="0" y="53"/>
                    </a:cubicBezTo>
                    <a:cubicBezTo>
                      <a:pt x="1" y="51"/>
                      <a:pt x="6" y="49"/>
                      <a:pt x="8" y="47"/>
                    </a:cubicBezTo>
                    <a:cubicBezTo>
                      <a:pt x="12" y="46"/>
                      <a:pt x="15" y="45"/>
                      <a:pt x="18" y="44"/>
                    </a:cubicBezTo>
                    <a:cubicBezTo>
                      <a:pt x="19" y="34"/>
                      <a:pt x="19" y="27"/>
                      <a:pt x="17" y="17"/>
                    </a:cubicBezTo>
                    <a:cubicBezTo>
                      <a:pt x="17" y="15"/>
                      <a:pt x="17" y="6"/>
                      <a:pt x="15" y="6"/>
                    </a:cubicBezTo>
                    <a:cubicBezTo>
                      <a:pt x="14" y="4"/>
                      <a:pt x="12" y="4"/>
                      <a:pt x="1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1" name="Freeform 10">
                <a:extLst>
                  <a:ext uri="{FF2B5EF4-FFF2-40B4-BE49-F238E27FC236}">
                    <a16:creationId xmlns="" xmlns:a16="http://schemas.microsoft.com/office/drawing/2014/main" id="{5E05C0AB-20D6-5144-92F9-3C1D5E0489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5" y="2012"/>
                <a:ext cx="154" cy="176"/>
              </a:xfrm>
              <a:custGeom>
                <a:avLst/>
                <a:gdLst>
                  <a:gd name="T0" fmla="*/ 62 w 81"/>
                  <a:gd name="T1" fmla="*/ 38 h 91"/>
                  <a:gd name="T2" fmla="*/ 67 w 81"/>
                  <a:gd name="T3" fmla="*/ 28 h 91"/>
                  <a:gd name="T4" fmla="*/ 78 w 81"/>
                  <a:gd name="T5" fmla="*/ 36 h 91"/>
                  <a:gd name="T6" fmla="*/ 70 w 81"/>
                  <a:gd name="T7" fmla="*/ 51 h 91"/>
                  <a:gd name="T8" fmla="*/ 81 w 81"/>
                  <a:gd name="T9" fmla="*/ 79 h 91"/>
                  <a:gd name="T10" fmla="*/ 78 w 81"/>
                  <a:gd name="T11" fmla="*/ 80 h 91"/>
                  <a:gd name="T12" fmla="*/ 65 w 81"/>
                  <a:gd name="T13" fmla="*/ 57 h 91"/>
                  <a:gd name="T14" fmla="*/ 50 w 81"/>
                  <a:gd name="T15" fmla="*/ 72 h 91"/>
                  <a:gd name="T16" fmla="*/ 52 w 81"/>
                  <a:gd name="T17" fmla="*/ 74 h 91"/>
                  <a:gd name="T18" fmla="*/ 59 w 81"/>
                  <a:gd name="T19" fmla="*/ 77 h 91"/>
                  <a:gd name="T20" fmla="*/ 59 w 81"/>
                  <a:gd name="T21" fmla="*/ 83 h 91"/>
                  <a:gd name="T22" fmla="*/ 49 w 81"/>
                  <a:gd name="T23" fmla="*/ 85 h 91"/>
                  <a:gd name="T24" fmla="*/ 46 w 81"/>
                  <a:gd name="T25" fmla="*/ 87 h 91"/>
                  <a:gd name="T26" fmla="*/ 44 w 81"/>
                  <a:gd name="T27" fmla="*/ 89 h 91"/>
                  <a:gd name="T28" fmla="*/ 44 w 81"/>
                  <a:gd name="T29" fmla="*/ 63 h 91"/>
                  <a:gd name="T30" fmla="*/ 58 w 81"/>
                  <a:gd name="T31" fmla="*/ 43 h 91"/>
                  <a:gd name="T32" fmla="*/ 53 w 81"/>
                  <a:gd name="T33" fmla="*/ 40 h 91"/>
                  <a:gd name="T34" fmla="*/ 44 w 81"/>
                  <a:gd name="T35" fmla="*/ 51 h 91"/>
                  <a:gd name="T36" fmla="*/ 44 w 81"/>
                  <a:gd name="T37" fmla="*/ 43 h 91"/>
                  <a:gd name="T38" fmla="*/ 45 w 81"/>
                  <a:gd name="T39" fmla="*/ 40 h 91"/>
                  <a:gd name="T40" fmla="*/ 44 w 81"/>
                  <a:gd name="T41" fmla="*/ 40 h 91"/>
                  <a:gd name="T42" fmla="*/ 44 w 81"/>
                  <a:gd name="T43" fmla="*/ 32 h 91"/>
                  <a:gd name="T44" fmla="*/ 46 w 81"/>
                  <a:gd name="T45" fmla="*/ 35 h 91"/>
                  <a:gd name="T46" fmla="*/ 50 w 81"/>
                  <a:gd name="T47" fmla="*/ 39 h 91"/>
                  <a:gd name="T48" fmla="*/ 51 w 81"/>
                  <a:gd name="T49" fmla="*/ 36 h 91"/>
                  <a:gd name="T50" fmla="*/ 44 w 81"/>
                  <a:gd name="T51" fmla="*/ 27 h 91"/>
                  <a:gd name="T52" fmla="*/ 44 w 81"/>
                  <a:gd name="T53" fmla="*/ 3 h 91"/>
                  <a:gd name="T54" fmla="*/ 48 w 81"/>
                  <a:gd name="T55" fmla="*/ 7 h 91"/>
                  <a:gd name="T56" fmla="*/ 44 w 81"/>
                  <a:gd name="T57" fmla="*/ 19 h 91"/>
                  <a:gd name="T58" fmla="*/ 62 w 81"/>
                  <a:gd name="T59" fmla="*/ 38 h 91"/>
                  <a:gd name="T60" fmla="*/ 44 w 81"/>
                  <a:gd name="T61" fmla="*/ 89 h 91"/>
                  <a:gd name="T62" fmla="*/ 33 w 81"/>
                  <a:gd name="T63" fmla="*/ 91 h 91"/>
                  <a:gd name="T64" fmla="*/ 12 w 81"/>
                  <a:gd name="T65" fmla="*/ 77 h 91"/>
                  <a:gd name="T66" fmla="*/ 13 w 81"/>
                  <a:gd name="T67" fmla="*/ 77 h 91"/>
                  <a:gd name="T68" fmla="*/ 44 w 81"/>
                  <a:gd name="T69" fmla="*/ 63 h 91"/>
                  <a:gd name="T70" fmla="*/ 44 w 81"/>
                  <a:gd name="T71" fmla="*/ 89 h 91"/>
                  <a:gd name="T72" fmla="*/ 44 w 81"/>
                  <a:gd name="T73" fmla="*/ 51 h 91"/>
                  <a:gd name="T74" fmla="*/ 44 w 81"/>
                  <a:gd name="T75" fmla="*/ 43 h 91"/>
                  <a:gd name="T76" fmla="*/ 26 w 81"/>
                  <a:gd name="T77" fmla="*/ 59 h 91"/>
                  <a:gd name="T78" fmla="*/ 18 w 81"/>
                  <a:gd name="T79" fmla="*/ 64 h 91"/>
                  <a:gd name="T80" fmla="*/ 41 w 81"/>
                  <a:gd name="T81" fmla="*/ 38 h 91"/>
                  <a:gd name="T82" fmla="*/ 44 w 81"/>
                  <a:gd name="T83" fmla="*/ 40 h 91"/>
                  <a:gd name="T84" fmla="*/ 44 w 81"/>
                  <a:gd name="T85" fmla="*/ 32 h 91"/>
                  <a:gd name="T86" fmla="*/ 36 w 81"/>
                  <a:gd name="T87" fmla="*/ 25 h 91"/>
                  <a:gd name="T88" fmla="*/ 40 w 81"/>
                  <a:gd name="T89" fmla="*/ 23 h 91"/>
                  <a:gd name="T90" fmla="*/ 44 w 81"/>
                  <a:gd name="T91" fmla="*/ 27 h 91"/>
                  <a:gd name="T92" fmla="*/ 44 w 81"/>
                  <a:gd name="T93" fmla="*/ 3 h 91"/>
                  <a:gd name="T94" fmla="*/ 42 w 81"/>
                  <a:gd name="T95" fmla="*/ 3 h 91"/>
                  <a:gd name="T96" fmla="*/ 21 w 81"/>
                  <a:gd name="T97" fmla="*/ 0 h 91"/>
                  <a:gd name="T98" fmla="*/ 15 w 81"/>
                  <a:gd name="T99" fmla="*/ 7 h 91"/>
                  <a:gd name="T100" fmla="*/ 23 w 81"/>
                  <a:gd name="T101" fmla="*/ 7 h 91"/>
                  <a:gd name="T102" fmla="*/ 22 w 81"/>
                  <a:gd name="T103" fmla="*/ 9 h 91"/>
                  <a:gd name="T104" fmla="*/ 13 w 81"/>
                  <a:gd name="T105" fmla="*/ 9 h 91"/>
                  <a:gd name="T106" fmla="*/ 21 w 81"/>
                  <a:gd name="T107" fmla="*/ 17 h 91"/>
                  <a:gd name="T108" fmla="*/ 5 w 81"/>
                  <a:gd name="T109" fmla="*/ 29 h 91"/>
                  <a:gd name="T110" fmla="*/ 4 w 81"/>
                  <a:gd name="T111" fmla="*/ 30 h 91"/>
                  <a:gd name="T112" fmla="*/ 11 w 81"/>
                  <a:gd name="T113" fmla="*/ 45 h 91"/>
                  <a:gd name="T114" fmla="*/ 32 w 81"/>
                  <a:gd name="T115" fmla="*/ 28 h 91"/>
                  <a:gd name="T116" fmla="*/ 34 w 81"/>
                  <a:gd name="T117" fmla="*/ 34 h 91"/>
                  <a:gd name="T118" fmla="*/ 1 w 81"/>
                  <a:gd name="T119" fmla="*/ 69 h 91"/>
                  <a:gd name="T120" fmla="*/ 7 w 81"/>
                  <a:gd name="T121" fmla="*/ 77 h 91"/>
                  <a:gd name="T122" fmla="*/ 44 w 81"/>
                  <a:gd name="T123" fmla="*/ 5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" h="91">
                    <a:moveTo>
                      <a:pt x="62" y="38"/>
                    </a:moveTo>
                    <a:cubicBezTo>
                      <a:pt x="64" y="34"/>
                      <a:pt x="67" y="32"/>
                      <a:pt x="67" y="28"/>
                    </a:cubicBezTo>
                    <a:cubicBezTo>
                      <a:pt x="72" y="30"/>
                      <a:pt x="75" y="31"/>
                      <a:pt x="78" y="36"/>
                    </a:cubicBezTo>
                    <a:cubicBezTo>
                      <a:pt x="79" y="45"/>
                      <a:pt x="70" y="48"/>
                      <a:pt x="70" y="51"/>
                    </a:cubicBezTo>
                    <a:cubicBezTo>
                      <a:pt x="72" y="60"/>
                      <a:pt x="80" y="71"/>
                      <a:pt x="81" y="79"/>
                    </a:cubicBezTo>
                    <a:cubicBezTo>
                      <a:pt x="81" y="80"/>
                      <a:pt x="79" y="81"/>
                      <a:pt x="78" y="80"/>
                    </a:cubicBezTo>
                    <a:cubicBezTo>
                      <a:pt x="73" y="76"/>
                      <a:pt x="67" y="64"/>
                      <a:pt x="65" y="57"/>
                    </a:cubicBezTo>
                    <a:cubicBezTo>
                      <a:pt x="62" y="61"/>
                      <a:pt x="57" y="66"/>
                      <a:pt x="50" y="72"/>
                    </a:cubicBezTo>
                    <a:cubicBezTo>
                      <a:pt x="51" y="74"/>
                      <a:pt x="51" y="73"/>
                      <a:pt x="52" y="74"/>
                    </a:cubicBezTo>
                    <a:cubicBezTo>
                      <a:pt x="56" y="75"/>
                      <a:pt x="57" y="75"/>
                      <a:pt x="59" y="77"/>
                    </a:cubicBezTo>
                    <a:cubicBezTo>
                      <a:pt x="60" y="79"/>
                      <a:pt x="59" y="82"/>
                      <a:pt x="59" y="83"/>
                    </a:cubicBezTo>
                    <a:cubicBezTo>
                      <a:pt x="58" y="85"/>
                      <a:pt x="54" y="84"/>
                      <a:pt x="49" y="85"/>
                    </a:cubicBezTo>
                    <a:cubicBezTo>
                      <a:pt x="48" y="86"/>
                      <a:pt x="47" y="87"/>
                      <a:pt x="46" y="87"/>
                    </a:cubicBezTo>
                    <a:cubicBezTo>
                      <a:pt x="45" y="88"/>
                      <a:pt x="45" y="89"/>
                      <a:pt x="44" y="89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52" y="55"/>
                      <a:pt x="58" y="45"/>
                      <a:pt x="58" y="43"/>
                    </a:cubicBezTo>
                    <a:cubicBezTo>
                      <a:pt x="56" y="42"/>
                      <a:pt x="56" y="41"/>
                      <a:pt x="53" y="40"/>
                    </a:cubicBezTo>
                    <a:cubicBezTo>
                      <a:pt x="53" y="42"/>
                      <a:pt x="49" y="46"/>
                      <a:pt x="44" y="51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44" y="42"/>
                      <a:pt x="45" y="41"/>
                      <a:pt x="45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5" y="33"/>
                      <a:pt x="46" y="34"/>
                      <a:pt x="46" y="35"/>
                    </a:cubicBezTo>
                    <a:cubicBezTo>
                      <a:pt x="50" y="37"/>
                      <a:pt x="48" y="36"/>
                      <a:pt x="50" y="39"/>
                    </a:cubicBezTo>
                    <a:cubicBezTo>
                      <a:pt x="52" y="39"/>
                      <a:pt x="51" y="38"/>
                      <a:pt x="51" y="36"/>
                    </a:cubicBezTo>
                    <a:cubicBezTo>
                      <a:pt x="49" y="34"/>
                      <a:pt x="47" y="30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5" y="4"/>
                      <a:pt x="47" y="6"/>
                      <a:pt x="48" y="7"/>
                    </a:cubicBezTo>
                    <a:cubicBezTo>
                      <a:pt x="50" y="14"/>
                      <a:pt x="49" y="16"/>
                      <a:pt x="44" y="19"/>
                    </a:cubicBezTo>
                    <a:cubicBezTo>
                      <a:pt x="50" y="26"/>
                      <a:pt x="52" y="33"/>
                      <a:pt x="62" y="38"/>
                    </a:cubicBezTo>
                    <a:close/>
                    <a:moveTo>
                      <a:pt x="44" y="89"/>
                    </a:moveTo>
                    <a:cubicBezTo>
                      <a:pt x="41" y="91"/>
                      <a:pt x="37" y="91"/>
                      <a:pt x="33" y="91"/>
                    </a:cubicBezTo>
                    <a:cubicBezTo>
                      <a:pt x="29" y="90"/>
                      <a:pt x="13" y="81"/>
                      <a:pt x="12" y="77"/>
                    </a:cubicBezTo>
                    <a:cubicBezTo>
                      <a:pt x="12" y="77"/>
                      <a:pt x="13" y="77"/>
                      <a:pt x="13" y="77"/>
                    </a:cubicBezTo>
                    <a:cubicBezTo>
                      <a:pt x="20" y="84"/>
                      <a:pt x="33" y="74"/>
                      <a:pt x="44" y="63"/>
                    </a:cubicBezTo>
                    <a:cubicBezTo>
                      <a:pt x="44" y="89"/>
                      <a:pt x="44" y="89"/>
                      <a:pt x="44" y="89"/>
                    </a:cubicBezTo>
                    <a:close/>
                    <a:moveTo>
                      <a:pt x="44" y="51"/>
                    </a:moveTo>
                    <a:cubicBezTo>
                      <a:pt x="44" y="43"/>
                      <a:pt x="44" y="43"/>
                      <a:pt x="44" y="43"/>
                    </a:cubicBezTo>
                    <a:cubicBezTo>
                      <a:pt x="41" y="47"/>
                      <a:pt x="33" y="54"/>
                      <a:pt x="26" y="59"/>
                    </a:cubicBezTo>
                    <a:cubicBezTo>
                      <a:pt x="24" y="60"/>
                      <a:pt x="20" y="64"/>
                      <a:pt x="18" y="64"/>
                    </a:cubicBezTo>
                    <a:cubicBezTo>
                      <a:pt x="22" y="58"/>
                      <a:pt x="36" y="48"/>
                      <a:pt x="41" y="38"/>
                    </a:cubicBezTo>
                    <a:cubicBezTo>
                      <a:pt x="42" y="39"/>
                      <a:pt x="43" y="39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2" y="30"/>
                      <a:pt x="40" y="28"/>
                      <a:pt x="36" y="25"/>
                    </a:cubicBezTo>
                    <a:cubicBezTo>
                      <a:pt x="37" y="25"/>
                      <a:pt x="39" y="23"/>
                      <a:pt x="40" y="23"/>
                    </a:cubicBezTo>
                    <a:cubicBezTo>
                      <a:pt x="42" y="24"/>
                      <a:pt x="43" y="25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3" y="3"/>
                      <a:pt x="42" y="3"/>
                      <a:pt x="42" y="3"/>
                    </a:cubicBezTo>
                    <a:cubicBezTo>
                      <a:pt x="41" y="3"/>
                      <a:pt x="25" y="0"/>
                      <a:pt x="21" y="0"/>
                    </a:cubicBezTo>
                    <a:cubicBezTo>
                      <a:pt x="17" y="1"/>
                      <a:pt x="14" y="2"/>
                      <a:pt x="15" y="7"/>
                    </a:cubicBezTo>
                    <a:cubicBezTo>
                      <a:pt x="16" y="8"/>
                      <a:pt x="20" y="8"/>
                      <a:pt x="23" y="7"/>
                    </a:cubicBezTo>
                    <a:cubicBezTo>
                      <a:pt x="24" y="8"/>
                      <a:pt x="23" y="9"/>
                      <a:pt x="22" y="9"/>
                    </a:cubicBezTo>
                    <a:cubicBezTo>
                      <a:pt x="18" y="10"/>
                      <a:pt x="17" y="9"/>
                      <a:pt x="13" y="9"/>
                    </a:cubicBezTo>
                    <a:cubicBezTo>
                      <a:pt x="9" y="9"/>
                      <a:pt x="18" y="15"/>
                      <a:pt x="21" y="17"/>
                    </a:cubicBezTo>
                    <a:cubicBezTo>
                      <a:pt x="20" y="21"/>
                      <a:pt x="10" y="30"/>
                      <a:pt x="5" y="29"/>
                    </a:cubicBezTo>
                    <a:cubicBezTo>
                      <a:pt x="5" y="30"/>
                      <a:pt x="5" y="29"/>
                      <a:pt x="4" y="30"/>
                    </a:cubicBezTo>
                    <a:cubicBezTo>
                      <a:pt x="4" y="36"/>
                      <a:pt x="4" y="43"/>
                      <a:pt x="11" y="45"/>
                    </a:cubicBezTo>
                    <a:cubicBezTo>
                      <a:pt x="15" y="42"/>
                      <a:pt x="29" y="33"/>
                      <a:pt x="32" y="28"/>
                    </a:cubicBezTo>
                    <a:cubicBezTo>
                      <a:pt x="36" y="31"/>
                      <a:pt x="34" y="33"/>
                      <a:pt x="34" y="34"/>
                    </a:cubicBezTo>
                    <a:cubicBezTo>
                      <a:pt x="26" y="45"/>
                      <a:pt x="10" y="59"/>
                      <a:pt x="1" y="69"/>
                    </a:cubicBezTo>
                    <a:cubicBezTo>
                      <a:pt x="0" y="76"/>
                      <a:pt x="0" y="79"/>
                      <a:pt x="7" y="77"/>
                    </a:cubicBezTo>
                    <a:cubicBezTo>
                      <a:pt x="10" y="78"/>
                      <a:pt x="31" y="62"/>
                      <a:pt x="44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2" name="Freeform 11">
                <a:extLst>
                  <a:ext uri="{FF2B5EF4-FFF2-40B4-BE49-F238E27FC236}">
                    <a16:creationId xmlns="" xmlns:a16="http://schemas.microsoft.com/office/drawing/2014/main" id="{2C385DB9-D5DF-A447-AC1A-5A1F80CDF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931"/>
                <a:ext cx="280" cy="191"/>
              </a:xfrm>
              <a:custGeom>
                <a:avLst/>
                <a:gdLst>
                  <a:gd name="T0" fmla="*/ 29 w 147"/>
                  <a:gd name="T1" fmla="*/ 27 h 99"/>
                  <a:gd name="T2" fmla="*/ 50 w 147"/>
                  <a:gd name="T3" fmla="*/ 67 h 99"/>
                  <a:gd name="T4" fmla="*/ 59 w 147"/>
                  <a:gd name="T5" fmla="*/ 64 h 99"/>
                  <a:gd name="T6" fmla="*/ 44 w 147"/>
                  <a:gd name="T7" fmla="*/ 19 h 99"/>
                  <a:gd name="T8" fmla="*/ 60 w 147"/>
                  <a:gd name="T9" fmla="*/ 35 h 99"/>
                  <a:gd name="T10" fmla="*/ 66 w 147"/>
                  <a:gd name="T11" fmla="*/ 56 h 99"/>
                  <a:gd name="T12" fmla="*/ 69 w 147"/>
                  <a:gd name="T13" fmla="*/ 51 h 99"/>
                  <a:gd name="T14" fmla="*/ 70 w 147"/>
                  <a:gd name="T15" fmla="*/ 45 h 99"/>
                  <a:gd name="T16" fmla="*/ 66 w 147"/>
                  <a:gd name="T17" fmla="*/ 40 h 99"/>
                  <a:gd name="T18" fmla="*/ 72 w 147"/>
                  <a:gd name="T19" fmla="*/ 40 h 99"/>
                  <a:gd name="T20" fmla="*/ 73 w 147"/>
                  <a:gd name="T21" fmla="*/ 30 h 99"/>
                  <a:gd name="T22" fmla="*/ 63 w 147"/>
                  <a:gd name="T23" fmla="*/ 16 h 99"/>
                  <a:gd name="T24" fmla="*/ 66 w 147"/>
                  <a:gd name="T25" fmla="*/ 5 h 99"/>
                  <a:gd name="T26" fmla="*/ 80 w 147"/>
                  <a:gd name="T27" fmla="*/ 15 h 99"/>
                  <a:gd name="T28" fmla="*/ 87 w 147"/>
                  <a:gd name="T29" fmla="*/ 39 h 99"/>
                  <a:gd name="T30" fmla="*/ 82 w 147"/>
                  <a:gd name="T31" fmla="*/ 50 h 99"/>
                  <a:gd name="T32" fmla="*/ 77 w 147"/>
                  <a:gd name="T33" fmla="*/ 58 h 99"/>
                  <a:gd name="T34" fmla="*/ 99 w 147"/>
                  <a:gd name="T35" fmla="*/ 53 h 99"/>
                  <a:gd name="T36" fmla="*/ 94 w 147"/>
                  <a:gd name="T37" fmla="*/ 40 h 99"/>
                  <a:gd name="T38" fmla="*/ 99 w 147"/>
                  <a:gd name="T39" fmla="*/ 38 h 99"/>
                  <a:gd name="T40" fmla="*/ 104 w 147"/>
                  <a:gd name="T41" fmla="*/ 37 h 99"/>
                  <a:gd name="T42" fmla="*/ 98 w 147"/>
                  <a:gd name="T43" fmla="*/ 23 h 99"/>
                  <a:gd name="T44" fmla="*/ 101 w 147"/>
                  <a:gd name="T45" fmla="*/ 19 h 99"/>
                  <a:gd name="T46" fmla="*/ 105 w 147"/>
                  <a:gd name="T47" fmla="*/ 15 h 99"/>
                  <a:gd name="T48" fmla="*/ 96 w 147"/>
                  <a:gd name="T49" fmla="*/ 6 h 99"/>
                  <a:gd name="T50" fmla="*/ 104 w 147"/>
                  <a:gd name="T51" fmla="*/ 3 h 99"/>
                  <a:gd name="T52" fmla="*/ 111 w 147"/>
                  <a:gd name="T53" fmla="*/ 2 h 99"/>
                  <a:gd name="T54" fmla="*/ 120 w 147"/>
                  <a:gd name="T55" fmla="*/ 19 h 99"/>
                  <a:gd name="T56" fmla="*/ 114 w 147"/>
                  <a:gd name="T57" fmla="*/ 32 h 99"/>
                  <a:gd name="T58" fmla="*/ 112 w 147"/>
                  <a:gd name="T59" fmla="*/ 49 h 99"/>
                  <a:gd name="T60" fmla="*/ 143 w 147"/>
                  <a:gd name="T61" fmla="*/ 56 h 99"/>
                  <a:gd name="T62" fmla="*/ 130 w 147"/>
                  <a:gd name="T63" fmla="*/ 63 h 99"/>
                  <a:gd name="T64" fmla="*/ 119 w 147"/>
                  <a:gd name="T65" fmla="*/ 58 h 99"/>
                  <a:gd name="T66" fmla="*/ 127 w 147"/>
                  <a:gd name="T67" fmla="*/ 55 h 99"/>
                  <a:gd name="T68" fmla="*/ 109 w 147"/>
                  <a:gd name="T69" fmla="*/ 59 h 99"/>
                  <a:gd name="T70" fmla="*/ 108 w 147"/>
                  <a:gd name="T71" fmla="*/ 63 h 99"/>
                  <a:gd name="T72" fmla="*/ 98 w 147"/>
                  <a:gd name="T73" fmla="*/ 60 h 99"/>
                  <a:gd name="T74" fmla="*/ 79 w 147"/>
                  <a:gd name="T75" fmla="*/ 64 h 99"/>
                  <a:gd name="T76" fmla="*/ 65 w 147"/>
                  <a:gd name="T77" fmla="*/ 74 h 99"/>
                  <a:gd name="T78" fmla="*/ 58 w 147"/>
                  <a:gd name="T79" fmla="*/ 71 h 99"/>
                  <a:gd name="T80" fmla="*/ 53 w 147"/>
                  <a:gd name="T81" fmla="*/ 80 h 99"/>
                  <a:gd name="T82" fmla="*/ 48 w 147"/>
                  <a:gd name="T83" fmla="*/ 76 h 99"/>
                  <a:gd name="T84" fmla="*/ 25 w 147"/>
                  <a:gd name="T85" fmla="*/ 86 h 99"/>
                  <a:gd name="T86" fmla="*/ 19 w 147"/>
                  <a:gd name="T87" fmla="*/ 94 h 99"/>
                  <a:gd name="T88" fmla="*/ 8 w 147"/>
                  <a:gd name="T89" fmla="*/ 98 h 99"/>
                  <a:gd name="T90" fmla="*/ 4 w 147"/>
                  <a:gd name="T91" fmla="*/ 88 h 99"/>
                  <a:gd name="T92" fmla="*/ 16 w 147"/>
                  <a:gd name="T93" fmla="*/ 74 h 99"/>
                  <a:gd name="T94" fmla="*/ 25 w 147"/>
                  <a:gd name="T95" fmla="*/ 76 h 99"/>
                  <a:gd name="T96" fmla="*/ 48 w 147"/>
                  <a:gd name="T97" fmla="*/ 66 h 99"/>
                  <a:gd name="T98" fmla="*/ 31 w 147"/>
                  <a:gd name="T99" fmla="*/ 33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7" h="99">
                    <a:moveTo>
                      <a:pt x="31" y="33"/>
                    </a:moveTo>
                    <a:cubicBezTo>
                      <a:pt x="31" y="33"/>
                      <a:pt x="18" y="23"/>
                      <a:pt x="29" y="27"/>
                    </a:cubicBezTo>
                    <a:cubicBezTo>
                      <a:pt x="29" y="27"/>
                      <a:pt x="40" y="30"/>
                      <a:pt x="46" y="48"/>
                    </a:cubicBezTo>
                    <a:cubicBezTo>
                      <a:pt x="46" y="48"/>
                      <a:pt x="51" y="60"/>
                      <a:pt x="50" y="67"/>
                    </a:cubicBezTo>
                    <a:cubicBezTo>
                      <a:pt x="50" y="67"/>
                      <a:pt x="50" y="69"/>
                      <a:pt x="53" y="68"/>
                    </a:cubicBezTo>
                    <a:cubicBezTo>
                      <a:pt x="53" y="68"/>
                      <a:pt x="59" y="68"/>
                      <a:pt x="59" y="64"/>
                    </a:cubicBezTo>
                    <a:cubicBezTo>
                      <a:pt x="59" y="64"/>
                      <a:pt x="61" y="50"/>
                      <a:pt x="51" y="28"/>
                    </a:cubicBezTo>
                    <a:cubicBezTo>
                      <a:pt x="51" y="28"/>
                      <a:pt x="48" y="20"/>
                      <a:pt x="44" y="19"/>
                    </a:cubicBezTo>
                    <a:cubicBezTo>
                      <a:pt x="44" y="19"/>
                      <a:pt x="42" y="16"/>
                      <a:pt x="45" y="18"/>
                    </a:cubicBezTo>
                    <a:cubicBezTo>
                      <a:pt x="45" y="18"/>
                      <a:pt x="56" y="20"/>
                      <a:pt x="60" y="35"/>
                    </a:cubicBezTo>
                    <a:cubicBezTo>
                      <a:pt x="60" y="35"/>
                      <a:pt x="63" y="47"/>
                      <a:pt x="64" y="56"/>
                    </a:cubicBezTo>
                    <a:cubicBezTo>
                      <a:pt x="64" y="56"/>
                      <a:pt x="65" y="60"/>
                      <a:pt x="66" y="56"/>
                    </a:cubicBezTo>
                    <a:cubicBezTo>
                      <a:pt x="66" y="56"/>
                      <a:pt x="67" y="54"/>
                      <a:pt x="69" y="53"/>
                    </a:cubicBezTo>
                    <a:cubicBezTo>
                      <a:pt x="69" y="53"/>
                      <a:pt x="70" y="52"/>
                      <a:pt x="69" y="51"/>
                    </a:cubicBezTo>
                    <a:cubicBezTo>
                      <a:pt x="69" y="51"/>
                      <a:pt x="69" y="48"/>
                      <a:pt x="70" y="48"/>
                    </a:cubicBezTo>
                    <a:cubicBezTo>
                      <a:pt x="70" y="48"/>
                      <a:pt x="72" y="47"/>
                      <a:pt x="70" y="45"/>
                    </a:cubicBezTo>
                    <a:cubicBezTo>
                      <a:pt x="70" y="45"/>
                      <a:pt x="69" y="43"/>
                      <a:pt x="67" y="43"/>
                    </a:cubicBezTo>
                    <a:cubicBezTo>
                      <a:pt x="67" y="43"/>
                      <a:pt x="60" y="37"/>
                      <a:pt x="66" y="40"/>
                    </a:cubicBezTo>
                    <a:cubicBezTo>
                      <a:pt x="66" y="40"/>
                      <a:pt x="69" y="41"/>
                      <a:pt x="70" y="42"/>
                    </a:cubicBezTo>
                    <a:cubicBezTo>
                      <a:pt x="70" y="42"/>
                      <a:pt x="72" y="44"/>
                      <a:pt x="72" y="40"/>
                    </a:cubicBezTo>
                    <a:cubicBezTo>
                      <a:pt x="72" y="40"/>
                      <a:pt x="74" y="32"/>
                      <a:pt x="75" y="31"/>
                    </a:cubicBezTo>
                    <a:cubicBezTo>
                      <a:pt x="75" y="31"/>
                      <a:pt x="76" y="27"/>
                      <a:pt x="73" y="30"/>
                    </a:cubicBezTo>
                    <a:cubicBezTo>
                      <a:pt x="73" y="30"/>
                      <a:pt x="69" y="32"/>
                      <a:pt x="67" y="26"/>
                    </a:cubicBezTo>
                    <a:cubicBezTo>
                      <a:pt x="67" y="26"/>
                      <a:pt x="59" y="19"/>
                      <a:pt x="63" y="16"/>
                    </a:cubicBezTo>
                    <a:cubicBezTo>
                      <a:pt x="63" y="16"/>
                      <a:pt x="68" y="11"/>
                      <a:pt x="64" y="7"/>
                    </a:cubicBezTo>
                    <a:cubicBezTo>
                      <a:pt x="64" y="7"/>
                      <a:pt x="60" y="2"/>
                      <a:pt x="66" y="5"/>
                    </a:cubicBezTo>
                    <a:cubicBezTo>
                      <a:pt x="66" y="5"/>
                      <a:pt x="71" y="7"/>
                      <a:pt x="76" y="12"/>
                    </a:cubicBezTo>
                    <a:cubicBezTo>
                      <a:pt x="76" y="12"/>
                      <a:pt x="75" y="14"/>
                      <a:pt x="80" y="15"/>
                    </a:cubicBezTo>
                    <a:cubicBezTo>
                      <a:pt x="80" y="15"/>
                      <a:pt x="97" y="18"/>
                      <a:pt x="94" y="28"/>
                    </a:cubicBezTo>
                    <a:cubicBezTo>
                      <a:pt x="94" y="28"/>
                      <a:pt x="87" y="34"/>
                      <a:pt x="87" y="39"/>
                    </a:cubicBezTo>
                    <a:cubicBezTo>
                      <a:pt x="87" y="39"/>
                      <a:pt x="85" y="44"/>
                      <a:pt x="83" y="45"/>
                    </a:cubicBezTo>
                    <a:cubicBezTo>
                      <a:pt x="83" y="45"/>
                      <a:pt x="82" y="45"/>
                      <a:pt x="82" y="50"/>
                    </a:cubicBezTo>
                    <a:cubicBezTo>
                      <a:pt x="82" y="50"/>
                      <a:pt x="83" y="51"/>
                      <a:pt x="81" y="52"/>
                    </a:cubicBezTo>
                    <a:cubicBezTo>
                      <a:pt x="81" y="52"/>
                      <a:pt x="79" y="55"/>
                      <a:pt x="77" y="58"/>
                    </a:cubicBezTo>
                    <a:cubicBezTo>
                      <a:pt x="77" y="58"/>
                      <a:pt x="72" y="62"/>
                      <a:pt x="76" y="60"/>
                    </a:cubicBezTo>
                    <a:cubicBezTo>
                      <a:pt x="76" y="60"/>
                      <a:pt x="92" y="55"/>
                      <a:pt x="99" y="53"/>
                    </a:cubicBezTo>
                    <a:cubicBezTo>
                      <a:pt x="99" y="53"/>
                      <a:pt x="104" y="51"/>
                      <a:pt x="100" y="48"/>
                    </a:cubicBezTo>
                    <a:cubicBezTo>
                      <a:pt x="100" y="48"/>
                      <a:pt x="95" y="43"/>
                      <a:pt x="94" y="40"/>
                    </a:cubicBezTo>
                    <a:cubicBezTo>
                      <a:pt x="94" y="40"/>
                      <a:pt x="92" y="35"/>
                      <a:pt x="95" y="37"/>
                    </a:cubicBezTo>
                    <a:cubicBezTo>
                      <a:pt x="95" y="37"/>
                      <a:pt x="98" y="40"/>
                      <a:pt x="99" y="38"/>
                    </a:cubicBezTo>
                    <a:cubicBezTo>
                      <a:pt x="99" y="38"/>
                      <a:pt x="98" y="37"/>
                      <a:pt x="101" y="38"/>
                    </a:cubicBezTo>
                    <a:cubicBezTo>
                      <a:pt x="101" y="38"/>
                      <a:pt x="104" y="40"/>
                      <a:pt x="104" y="37"/>
                    </a:cubicBezTo>
                    <a:cubicBezTo>
                      <a:pt x="104" y="37"/>
                      <a:pt x="107" y="31"/>
                      <a:pt x="104" y="32"/>
                    </a:cubicBezTo>
                    <a:cubicBezTo>
                      <a:pt x="104" y="32"/>
                      <a:pt x="98" y="28"/>
                      <a:pt x="98" y="23"/>
                    </a:cubicBezTo>
                    <a:cubicBezTo>
                      <a:pt x="98" y="23"/>
                      <a:pt x="97" y="20"/>
                      <a:pt x="98" y="19"/>
                    </a:cubicBezTo>
                    <a:cubicBezTo>
                      <a:pt x="98" y="19"/>
                      <a:pt x="99" y="17"/>
                      <a:pt x="101" y="19"/>
                    </a:cubicBezTo>
                    <a:cubicBezTo>
                      <a:pt x="101" y="19"/>
                      <a:pt x="105" y="27"/>
                      <a:pt x="105" y="22"/>
                    </a:cubicBezTo>
                    <a:cubicBezTo>
                      <a:pt x="105" y="15"/>
                      <a:pt x="105" y="15"/>
                      <a:pt x="105" y="15"/>
                    </a:cubicBezTo>
                    <a:cubicBezTo>
                      <a:pt x="105" y="15"/>
                      <a:pt x="106" y="12"/>
                      <a:pt x="100" y="12"/>
                    </a:cubicBezTo>
                    <a:cubicBezTo>
                      <a:pt x="100" y="12"/>
                      <a:pt x="90" y="7"/>
                      <a:pt x="96" y="6"/>
                    </a:cubicBezTo>
                    <a:cubicBezTo>
                      <a:pt x="96" y="6"/>
                      <a:pt x="100" y="7"/>
                      <a:pt x="99" y="4"/>
                    </a:cubicBezTo>
                    <a:cubicBezTo>
                      <a:pt x="99" y="4"/>
                      <a:pt x="99" y="3"/>
                      <a:pt x="104" y="3"/>
                    </a:cubicBezTo>
                    <a:cubicBezTo>
                      <a:pt x="104" y="3"/>
                      <a:pt x="105" y="3"/>
                      <a:pt x="106" y="1"/>
                    </a:cubicBezTo>
                    <a:cubicBezTo>
                      <a:pt x="106" y="1"/>
                      <a:pt x="107" y="0"/>
                      <a:pt x="111" y="2"/>
                    </a:cubicBezTo>
                    <a:cubicBezTo>
                      <a:pt x="111" y="2"/>
                      <a:pt x="127" y="6"/>
                      <a:pt x="124" y="14"/>
                    </a:cubicBezTo>
                    <a:cubicBezTo>
                      <a:pt x="124" y="14"/>
                      <a:pt x="123" y="18"/>
                      <a:pt x="120" y="19"/>
                    </a:cubicBezTo>
                    <a:cubicBezTo>
                      <a:pt x="120" y="19"/>
                      <a:pt x="119" y="18"/>
                      <a:pt x="116" y="26"/>
                    </a:cubicBezTo>
                    <a:cubicBezTo>
                      <a:pt x="116" y="26"/>
                      <a:pt x="114" y="29"/>
                      <a:pt x="114" y="32"/>
                    </a:cubicBezTo>
                    <a:cubicBezTo>
                      <a:pt x="114" y="32"/>
                      <a:pt x="115" y="38"/>
                      <a:pt x="113" y="41"/>
                    </a:cubicBezTo>
                    <a:cubicBezTo>
                      <a:pt x="113" y="41"/>
                      <a:pt x="113" y="47"/>
                      <a:pt x="112" y="49"/>
                    </a:cubicBezTo>
                    <a:cubicBezTo>
                      <a:pt x="112" y="49"/>
                      <a:pt x="111" y="52"/>
                      <a:pt x="114" y="51"/>
                    </a:cubicBezTo>
                    <a:cubicBezTo>
                      <a:pt x="114" y="51"/>
                      <a:pt x="136" y="46"/>
                      <a:pt x="143" y="56"/>
                    </a:cubicBezTo>
                    <a:cubicBezTo>
                      <a:pt x="143" y="56"/>
                      <a:pt x="147" y="58"/>
                      <a:pt x="136" y="62"/>
                    </a:cubicBezTo>
                    <a:cubicBezTo>
                      <a:pt x="136" y="62"/>
                      <a:pt x="132" y="64"/>
                      <a:pt x="130" y="63"/>
                    </a:cubicBezTo>
                    <a:cubicBezTo>
                      <a:pt x="118" y="60"/>
                      <a:pt x="118" y="60"/>
                      <a:pt x="118" y="60"/>
                    </a:cubicBezTo>
                    <a:cubicBezTo>
                      <a:pt x="118" y="60"/>
                      <a:pt x="113" y="59"/>
                      <a:pt x="119" y="58"/>
                    </a:cubicBezTo>
                    <a:cubicBezTo>
                      <a:pt x="119" y="58"/>
                      <a:pt x="127" y="58"/>
                      <a:pt x="128" y="56"/>
                    </a:cubicBezTo>
                    <a:cubicBezTo>
                      <a:pt x="128" y="56"/>
                      <a:pt x="131" y="54"/>
                      <a:pt x="127" y="55"/>
                    </a:cubicBezTo>
                    <a:cubicBezTo>
                      <a:pt x="127" y="55"/>
                      <a:pt x="118" y="56"/>
                      <a:pt x="115" y="55"/>
                    </a:cubicBezTo>
                    <a:cubicBezTo>
                      <a:pt x="115" y="55"/>
                      <a:pt x="110" y="55"/>
                      <a:pt x="109" y="59"/>
                    </a:cubicBezTo>
                    <a:cubicBezTo>
                      <a:pt x="109" y="59"/>
                      <a:pt x="110" y="60"/>
                      <a:pt x="108" y="61"/>
                    </a:cubicBezTo>
                    <a:cubicBezTo>
                      <a:pt x="108" y="61"/>
                      <a:pt x="108" y="61"/>
                      <a:pt x="108" y="63"/>
                    </a:cubicBezTo>
                    <a:cubicBezTo>
                      <a:pt x="108" y="63"/>
                      <a:pt x="108" y="70"/>
                      <a:pt x="102" y="66"/>
                    </a:cubicBezTo>
                    <a:cubicBezTo>
                      <a:pt x="102" y="66"/>
                      <a:pt x="97" y="64"/>
                      <a:pt x="98" y="60"/>
                    </a:cubicBezTo>
                    <a:cubicBezTo>
                      <a:pt x="98" y="60"/>
                      <a:pt x="99" y="56"/>
                      <a:pt x="95" y="58"/>
                    </a:cubicBezTo>
                    <a:cubicBezTo>
                      <a:pt x="95" y="58"/>
                      <a:pt x="84" y="63"/>
                      <a:pt x="79" y="64"/>
                    </a:cubicBezTo>
                    <a:cubicBezTo>
                      <a:pt x="79" y="64"/>
                      <a:pt x="65" y="66"/>
                      <a:pt x="66" y="70"/>
                    </a:cubicBezTo>
                    <a:cubicBezTo>
                      <a:pt x="66" y="70"/>
                      <a:pt x="68" y="74"/>
                      <a:pt x="65" y="74"/>
                    </a:cubicBezTo>
                    <a:cubicBezTo>
                      <a:pt x="65" y="74"/>
                      <a:pt x="63" y="73"/>
                      <a:pt x="61" y="70"/>
                    </a:cubicBezTo>
                    <a:cubicBezTo>
                      <a:pt x="61" y="70"/>
                      <a:pt x="61" y="69"/>
                      <a:pt x="58" y="71"/>
                    </a:cubicBezTo>
                    <a:cubicBezTo>
                      <a:pt x="58" y="71"/>
                      <a:pt x="50" y="73"/>
                      <a:pt x="52" y="77"/>
                    </a:cubicBezTo>
                    <a:cubicBezTo>
                      <a:pt x="52" y="77"/>
                      <a:pt x="53" y="78"/>
                      <a:pt x="53" y="80"/>
                    </a:cubicBezTo>
                    <a:cubicBezTo>
                      <a:pt x="53" y="80"/>
                      <a:pt x="56" y="82"/>
                      <a:pt x="53" y="82"/>
                    </a:cubicBezTo>
                    <a:cubicBezTo>
                      <a:pt x="53" y="82"/>
                      <a:pt x="50" y="79"/>
                      <a:pt x="48" y="76"/>
                    </a:cubicBezTo>
                    <a:cubicBezTo>
                      <a:pt x="48" y="76"/>
                      <a:pt x="48" y="73"/>
                      <a:pt x="44" y="76"/>
                    </a:cubicBezTo>
                    <a:cubicBezTo>
                      <a:pt x="44" y="76"/>
                      <a:pt x="31" y="77"/>
                      <a:pt x="25" y="86"/>
                    </a:cubicBezTo>
                    <a:cubicBezTo>
                      <a:pt x="25" y="86"/>
                      <a:pt x="23" y="87"/>
                      <a:pt x="23" y="90"/>
                    </a:cubicBezTo>
                    <a:cubicBezTo>
                      <a:pt x="23" y="90"/>
                      <a:pt x="20" y="93"/>
                      <a:pt x="19" y="94"/>
                    </a:cubicBezTo>
                    <a:cubicBezTo>
                      <a:pt x="19" y="94"/>
                      <a:pt x="15" y="99"/>
                      <a:pt x="13" y="99"/>
                    </a:cubicBezTo>
                    <a:cubicBezTo>
                      <a:pt x="13" y="99"/>
                      <a:pt x="10" y="98"/>
                      <a:pt x="8" y="98"/>
                    </a:cubicBezTo>
                    <a:cubicBezTo>
                      <a:pt x="8" y="98"/>
                      <a:pt x="8" y="98"/>
                      <a:pt x="6" y="96"/>
                    </a:cubicBezTo>
                    <a:cubicBezTo>
                      <a:pt x="6" y="96"/>
                      <a:pt x="0" y="92"/>
                      <a:pt x="4" y="88"/>
                    </a:cubicBezTo>
                    <a:cubicBezTo>
                      <a:pt x="4" y="88"/>
                      <a:pt x="8" y="84"/>
                      <a:pt x="10" y="79"/>
                    </a:cubicBezTo>
                    <a:cubicBezTo>
                      <a:pt x="10" y="79"/>
                      <a:pt x="11" y="73"/>
                      <a:pt x="16" y="74"/>
                    </a:cubicBezTo>
                    <a:cubicBezTo>
                      <a:pt x="16" y="74"/>
                      <a:pt x="21" y="75"/>
                      <a:pt x="22" y="77"/>
                    </a:cubicBezTo>
                    <a:cubicBezTo>
                      <a:pt x="22" y="77"/>
                      <a:pt x="23" y="78"/>
                      <a:pt x="25" y="76"/>
                    </a:cubicBezTo>
                    <a:cubicBezTo>
                      <a:pt x="25" y="76"/>
                      <a:pt x="40" y="74"/>
                      <a:pt x="47" y="70"/>
                    </a:cubicBezTo>
                    <a:cubicBezTo>
                      <a:pt x="47" y="70"/>
                      <a:pt x="48" y="70"/>
                      <a:pt x="48" y="66"/>
                    </a:cubicBezTo>
                    <a:cubicBezTo>
                      <a:pt x="48" y="66"/>
                      <a:pt x="45" y="51"/>
                      <a:pt x="40" y="44"/>
                    </a:cubicBezTo>
                    <a:cubicBezTo>
                      <a:pt x="40" y="44"/>
                      <a:pt x="35" y="35"/>
                      <a:pt x="31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3" name="Freeform 12">
                <a:extLst>
                  <a:ext uri="{FF2B5EF4-FFF2-40B4-BE49-F238E27FC236}">
                    <a16:creationId xmlns="" xmlns:a16="http://schemas.microsoft.com/office/drawing/2014/main" id="{B1E4EEA4-DFDD-FD48-A27C-68D96B7C4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062"/>
                <a:ext cx="168" cy="188"/>
              </a:xfrm>
              <a:custGeom>
                <a:avLst/>
                <a:gdLst>
                  <a:gd name="T0" fmla="*/ 26 w 88"/>
                  <a:gd name="T1" fmla="*/ 10 h 97"/>
                  <a:gd name="T2" fmla="*/ 39 w 88"/>
                  <a:gd name="T3" fmla="*/ 7 h 97"/>
                  <a:gd name="T4" fmla="*/ 47 w 88"/>
                  <a:gd name="T5" fmla="*/ 3 h 97"/>
                  <a:gd name="T6" fmla="*/ 53 w 88"/>
                  <a:gd name="T7" fmla="*/ 2 h 97"/>
                  <a:gd name="T8" fmla="*/ 69 w 88"/>
                  <a:gd name="T9" fmla="*/ 9 h 97"/>
                  <a:gd name="T10" fmla="*/ 64 w 88"/>
                  <a:gd name="T11" fmla="*/ 16 h 97"/>
                  <a:gd name="T12" fmla="*/ 61 w 88"/>
                  <a:gd name="T13" fmla="*/ 26 h 97"/>
                  <a:gd name="T14" fmla="*/ 69 w 88"/>
                  <a:gd name="T15" fmla="*/ 33 h 97"/>
                  <a:gd name="T16" fmla="*/ 82 w 88"/>
                  <a:gd name="T17" fmla="*/ 36 h 97"/>
                  <a:gd name="T18" fmla="*/ 84 w 88"/>
                  <a:gd name="T19" fmla="*/ 45 h 97"/>
                  <a:gd name="T20" fmla="*/ 79 w 88"/>
                  <a:gd name="T21" fmla="*/ 48 h 97"/>
                  <a:gd name="T22" fmla="*/ 75 w 88"/>
                  <a:gd name="T23" fmla="*/ 48 h 97"/>
                  <a:gd name="T24" fmla="*/ 69 w 88"/>
                  <a:gd name="T25" fmla="*/ 55 h 97"/>
                  <a:gd name="T26" fmla="*/ 69 w 88"/>
                  <a:gd name="T27" fmla="*/ 70 h 97"/>
                  <a:gd name="T28" fmla="*/ 58 w 88"/>
                  <a:gd name="T29" fmla="*/ 89 h 97"/>
                  <a:gd name="T30" fmla="*/ 53 w 88"/>
                  <a:gd name="T31" fmla="*/ 92 h 97"/>
                  <a:gd name="T32" fmla="*/ 48 w 88"/>
                  <a:gd name="T33" fmla="*/ 96 h 97"/>
                  <a:gd name="T34" fmla="*/ 45 w 88"/>
                  <a:gd name="T35" fmla="*/ 97 h 97"/>
                  <a:gd name="T36" fmla="*/ 24 w 88"/>
                  <a:gd name="T37" fmla="*/ 97 h 97"/>
                  <a:gd name="T38" fmla="*/ 20 w 88"/>
                  <a:gd name="T39" fmla="*/ 97 h 97"/>
                  <a:gd name="T40" fmla="*/ 18 w 88"/>
                  <a:gd name="T41" fmla="*/ 95 h 97"/>
                  <a:gd name="T42" fmla="*/ 17 w 88"/>
                  <a:gd name="T43" fmla="*/ 95 h 97"/>
                  <a:gd name="T44" fmla="*/ 14 w 88"/>
                  <a:gd name="T45" fmla="*/ 94 h 97"/>
                  <a:gd name="T46" fmla="*/ 4 w 88"/>
                  <a:gd name="T47" fmla="*/ 89 h 97"/>
                  <a:gd name="T48" fmla="*/ 6 w 88"/>
                  <a:gd name="T49" fmla="*/ 88 h 97"/>
                  <a:gd name="T50" fmla="*/ 14 w 88"/>
                  <a:gd name="T51" fmla="*/ 89 h 97"/>
                  <a:gd name="T52" fmla="*/ 15 w 88"/>
                  <a:gd name="T53" fmla="*/ 86 h 97"/>
                  <a:gd name="T54" fmla="*/ 40 w 88"/>
                  <a:gd name="T55" fmla="*/ 81 h 97"/>
                  <a:gd name="T56" fmla="*/ 55 w 88"/>
                  <a:gd name="T57" fmla="*/ 54 h 97"/>
                  <a:gd name="T58" fmla="*/ 38 w 88"/>
                  <a:gd name="T59" fmla="*/ 53 h 97"/>
                  <a:gd name="T60" fmla="*/ 25 w 88"/>
                  <a:gd name="T61" fmla="*/ 57 h 97"/>
                  <a:gd name="T62" fmla="*/ 15 w 88"/>
                  <a:gd name="T63" fmla="*/ 44 h 97"/>
                  <a:gd name="T64" fmla="*/ 16 w 88"/>
                  <a:gd name="T65" fmla="*/ 42 h 97"/>
                  <a:gd name="T66" fmla="*/ 23 w 88"/>
                  <a:gd name="T67" fmla="*/ 43 h 97"/>
                  <a:gd name="T68" fmla="*/ 30 w 88"/>
                  <a:gd name="T69" fmla="*/ 42 h 97"/>
                  <a:gd name="T70" fmla="*/ 42 w 88"/>
                  <a:gd name="T71" fmla="*/ 40 h 97"/>
                  <a:gd name="T72" fmla="*/ 51 w 88"/>
                  <a:gd name="T73" fmla="*/ 38 h 97"/>
                  <a:gd name="T74" fmla="*/ 49 w 88"/>
                  <a:gd name="T75" fmla="*/ 35 h 97"/>
                  <a:gd name="T76" fmla="*/ 42 w 88"/>
                  <a:gd name="T77" fmla="*/ 21 h 97"/>
                  <a:gd name="T78" fmla="*/ 45 w 88"/>
                  <a:gd name="T79" fmla="*/ 12 h 97"/>
                  <a:gd name="T80" fmla="*/ 31 w 88"/>
                  <a:gd name="T81" fmla="*/ 15 h 97"/>
                  <a:gd name="T82" fmla="*/ 25 w 88"/>
                  <a:gd name="T83" fmla="*/ 12 h 97"/>
                  <a:gd name="T84" fmla="*/ 26 w 88"/>
                  <a:gd name="T85" fmla="*/ 1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8" h="97">
                    <a:moveTo>
                      <a:pt x="26" y="10"/>
                    </a:moveTo>
                    <a:cubicBezTo>
                      <a:pt x="26" y="10"/>
                      <a:pt x="31" y="11"/>
                      <a:pt x="39" y="7"/>
                    </a:cubicBezTo>
                    <a:cubicBezTo>
                      <a:pt x="39" y="7"/>
                      <a:pt x="46" y="6"/>
                      <a:pt x="47" y="3"/>
                    </a:cubicBezTo>
                    <a:cubicBezTo>
                      <a:pt x="47" y="3"/>
                      <a:pt x="48" y="0"/>
                      <a:pt x="53" y="2"/>
                    </a:cubicBezTo>
                    <a:cubicBezTo>
                      <a:pt x="53" y="2"/>
                      <a:pt x="67" y="1"/>
                      <a:pt x="69" y="9"/>
                    </a:cubicBezTo>
                    <a:cubicBezTo>
                      <a:pt x="69" y="9"/>
                      <a:pt x="70" y="13"/>
                      <a:pt x="64" y="16"/>
                    </a:cubicBezTo>
                    <a:cubicBezTo>
                      <a:pt x="64" y="16"/>
                      <a:pt x="60" y="20"/>
                      <a:pt x="61" y="26"/>
                    </a:cubicBezTo>
                    <a:cubicBezTo>
                      <a:pt x="61" y="26"/>
                      <a:pt x="65" y="35"/>
                      <a:pt x="69" y="33"/>
                    </a:cubicBezTo>
                    <a:cubicBezTo>
                      <a:pt x="69" y="33"/>
                      <a:pt x="81" y="33"/>
                      <a:pt x="82" y="36"/>
                    </a:cubicBezTo>
                    <a:cubicBezTo>
                      <a:pt x="82" y="36"/>
                      <a:pt x="88" y="42"/>
                      <a:pt x="84" y="45"/>
                    </a:cubicBezTo>
                    <a:cubicBezTo>
                      <a:pt x="84" y="45"/>
                      <a:pt x="81" y="46"/>
                      <a:pt x="79" y="48"/>
                    </a:cubicBezTo>
                    <a:cubicBezTo>
                      <a:pt x="79" y="48"/>
                      <a:pt x="78" y="49"/>
                      <a:pt x="75" y="48"/>
                    </a:cubicBezTo>
                    <a:cubicBezTo>
                      <a:pt x="75" y="48"/>
                      <a:pt x="68" y="48"/>
                      <a:pt x="69" y="55"/>
                    </a:cubicBezTo>
                    <a:cubicBezTo>
                      <a:pt x="69" y="70"/>
                      <a:pt x="69" y="70"/>
                      <a:pt x="69" y="70"/>
                    </a:cubicBezTo>
                    <a:cubicBezTo>
                      <a:pt x="69" y="70"/>
                      <a:pt x="65" y="83"/>
                      <a:pt x="58" y="89"/>
                    </a:cubicBezTo>
                    <a:cubicBezTo>
                      <a:pt x="58" y="89"/>
                      <a:pt x="54" y="92"/>
                      <a:pt x="53" y="92"/>
                    </a:cubicBezTo>
                    <a:cubicBezTo>
                      <a:pt x="53" y="92"/>
                      <a:pt x="51" y="93"/>
                      <a:pt x="48" y="96"/>
                    </a:cubicBezTo>
                    <a:cubicBezTo>
                      <a:pt x="48" y="96"/>
                      <a:pt x="47" y="97"/>
                      <a:pt x="45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24" y="97"/>
                      <a:pt x="22" y="96"/>
                      <a:pt x="20" y="97"/>
                    </a:cubicBezTo>
                    <a:cubicBezTo>
                      <a:pt x="20" y="97"/>
                      <a:pt x="18" y="96"/>
                      <a:pt x="18" y="95"/>
                    </a:cubicBezTo>
                    <a:cubicBezTo>
                      <a:pt x="18" y="95"/>
                      <a:pt x="19" y="94"/>
                      <a:pt x="17" y="95"/>
                    </a:cubicBezTo>
                    <a:cubicBezTo>
                      <a:pt x="17" y="95"/>
                      <a:pt x="16" y="93"/>
                      <a:pt x="14" y="94"/>
                    </a:cubicBezTo>
                    <a:cubicBezTo>
                      <a:pt x="4" y="89"/>
                      <a:pt x="4" y="89"/>
                      <a:pt x="4" y="89"/>
                    </a:cubicBezTo>
                    <a:cubicBezTo>
                      <a:pt x="4" y="89"/>
                      <a:pt x="0" y="87"/>
                      <a:pt x="6" y="88"/>
                    </a:cubicBezTo>
                    <a:cubicBezTo>
                      <a:pt x="6" y="88"/>
                      <a:pt x="19" y="93"/>
                      <a:pt x="14" y="89"/>
                    </a:cubicBezTo>
                    <a:cubicBezTo>
                      <a:pt x="14" y="89"/>
                      <a:pt x="11" y="86"/>
                      <a:pt x="15" y="86"/>
                    </a:cubicBezTo>
                    <a:cubicBezTo>
                      <a:pt x="15" y="86"/>
                      <a:pt x="30" y="87"/>
                      <a:pt x="40" y="81"/>
                    </a:cubicBezTo>
                    <a:cubicBezTo>
                      <a:pt x="40" y="81"/>
                      <a:pt x="61" y="73"/>
                      <a:pt x="55" y="54"/>
                    </a:cubicBezTo>
                    <a:cubicBezTo>
                      <a:pt x="55" y="54"/>
                      <a:pt x="48" y="50"/>
                      <a:pt x="38" y="53"/>
                    </a:cubicBezTo>
                    <a:cubicBezTo>
                      <a:pt x="38" y="53"/>
                      <a:pt x="29" y="59"/>
                      <a:pt x="25" y="57"/>
                    </a:cubicBezTo>
                    <a:cubicBezTo>
                      <a:pt x="25" y="57"/>
                      <a:pt x="17" y="51"/>
                      <a:pt x="15" y="44"/>
                    </a:cubicBezTo>
                    <a:cubicBezTo>
                      <a:pt x="15" y="44"/>
                      <a:pt x="12" y="40"/>
                      <a:pt x="16" y="42"/>
                    </a:cubicBezTo>
                    <a:cubicBezTo>
                      <a:pt x="16" y="42"/>
                      <a:pt x="17" y="44"/>
                      <a:pt x="23" y="43"/>
                    </a:cubicBezTo>
                    <a:cubicBezTo>
                      <a:pt x="23" y="43"/>
                      <a:pt x="28" y="44"/>
                      <a:pt x="30" y="42"/>
                    </a:cubicBezTo>
                    <a:cubicBezTo>
                      <a:pt x="30" y="42"/>
                      <a:pt x="35" y="41"/>
                      <a:pt x="42" y="40"/>
                    </a:cubicBezTo>
                    <a:cubicBezTo>
                      <a:pt x="42" y="40"/>
                      <a:pt x="49" y="39"/>
                      <a:pt x="51" y="38"/>
                    </a:cubicBezTo>
                    <a:cubicBezTo>
                      <a:pt x="51" y="38"/>
                      <a:pt x="53" y="35"/>
                      <a:pt x="49" y="35"/>
                    </a:cubicBezTo>
                    <a:cubicBezTo>
                      <a:pt x="49" y="35"/>
                      <a:pt x="39" y="37"/>
                      <a:pt x="42" y="21"/>
                    </a:cubicBezTo>
                    <a:cubicBezTo>
                      <a:pt x="42" y="21"/>
                      <a:pt x="50" y="9"/>
                      <a:pt x="45" y="12"/>
                    </a:cubicBezTo>
                    <a:cubicBezTo>
                      <a:pt x="45" y="12"/>
                      <a:pt x="37" y="17"/>
                      <a:pt x="31" y="15"/>
                    </a:cubicBezTo>
                    <a:cubicBezTo>
                      <a:pt x="31" y="15"/>
                      <a:pt x="27" y="15"/>
                      <a:pt x="25" y="12"/>
                    </a:cubicBezTo>
                    <a:cubicBezTo>
                      <a:pt x="25" y="12"/>
                      <a:pt x="22" y="7"/>
                      <a:pt x="2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4" name="Freeform 13">
                <a:extLst>
                  <a:ext uri="{FF2B5EF4-FFF2-40B4-BE49-F238E27FC236}">
                    <a16:creationId xmlns="" xmlns:a16="http://schemas.microsoft.com/office/drawing/2014/main" id="{39D54FD1-4C99-4941-A27F-38196AE2B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962"/>
                <a:ext cx="151" cy="247"/>
              </a:xfrm>
              <a:custGeom>
                <a:avLst/>
                <a:gdLst>
                  <a:gd name="T0" fmla="*/ 37 w 79"/>
                  <a:gd name="T1" fmla="*/ 7 h 128"/>
                  <a:gd name="T2" fmla="*/ 39 w 79"/>
                  <a:gd name="T3" fmla="*/ 5 h 128"/>
                  <a:gd name="T4" fmla="*/ 49 w 79"/>
                  <a:gd name="T5" fmla="*/ 8 h 128"/>
                  <a:gd name="T6" fmla="*/ 58 w 79"/>
                  <a:gd name="T7" fmla="*/ 12 h 128"/>
                  <a:gd name="T8" fmla="*/ 60 w 79"/>
                  <a:gd name="T9" fmla="*/ 19 h 128"/>
                  <a:gd name="T10" fmla="*/ 61 w 79"/>
                  <a:gd name="T11" fmla="*/ 26 h 128"/>
                  <a:gd name="T12" fmla="*/ 69 w 79"/>
                  <a:gd name="T13" fmla="*/ 33 h 128"/>
                  <a:gd name="T14" fmla="*/ 70 w 79"/>
                  <a:gd name="T15" fmla="*/ 33 h 128"/>
                  <a:gd name="T16" fmla="*/ 74 w 79"/>
                  <a:gd name="T17" fmla="*/ 38 h 128"/>
                  <a:gd name="T18" fmla="*/ 75 w 79"/>
                  <a:gd name="T19" fmla="*/ 41 h 128"/>
                  <a:gd name="T20" fmla="*/ 77 w 79"/>
                  <a:gd name="T21" fmla="*/ 47 h 128"/>
                  <a:gd name="T22" fmla="*/ 70 w 79"/>
                  <a:gd name="T23" fmla="*/ 58 h 128"/>
                  <a:gd name="T24" fmla="*/ 66 w 79"/>
                  <a:gd name="T25" fmla="*/ 61 h 128"/>
                  <a:gd name="T26" fmla="*/ 62 w 79"/>
                  <a:gd name="T27" fmla="*/ 69 h 128"/>
                  <a:gd name="T28" fmla="*/ 56 w 79"/>
                  <a:gd name="T29" fmla="*/ 77 h 128"/>
                  <a:gd name="T30" fmla="*/ 48 w 79"/>
                  <a:gd name="T31" fmla="*/ 94 h 128"/>
                  <a:gd name="T32" fmla="*/ 44 w 79"/>
                  <a:gd name="T33" fmla="*/ 103 h 128"/>
                  <a:gd name="T34" fmla="*/ 38 w 79"/>
                  <a:gd name="T35" fmla="*/ 107 h 128"/>
                  <a:gd name="T36" fmla="*/ 36 w 79"/>
                  <a:gd name="T37" fmla="*/ 111 h 128"/>
                  <a:gd name="T38" fmla="*/ 33 w 79"/>
                  <a:gd name="T39" fmla="*/ 115 h 128"/>
                  <a:gd name="T40" fmla="*/ 25 w 79"/>
                  <a:gd name="T41" fmla="*/ 119 h 128"/>
                  <a:gd name="T42" fmla="*/ 18 w 79"/>
                  <a:gd name="T43" fmla="*/ 122 h 128"/>
                  <a:gd name="T44" fmla="*/ 13 w 79"/>
                  <a:gd name="T45" fmla="*/ 123 h 128"/>
                  <a:gd name="T46" fmla="*/ 11 w 79"/>
                  <a:gd name="T47" fmla="*/ 125 h 128"/>
                  <a:gd name="T48" fmla="*/ 3 w 79"/>
                  <a:gd name="T49" fmla="*/ 127 h 128"/>
                  <a:gd name="T50" fmla="*/ 9 w 79"/>
                  <a:gd name="T51" fmla="*/ 111 h 128"/>
                  <a:gd name="T52" fmla="*/ 14 w 79"/>
                  <a:gd name="T53" fmla="*/ 103 h 128"/>
                  <a:gd name="T54" fmla="*/ 18 w 79"/>
                  <a:gd name="T55" fmla="*/ 99 h 128"/>
                  <a:gd name="T56" fmla="*/ 20 w 79"/>
                  <a:gd name="T57" fmla="*/ 99 h 128"/>
                  <a:gd name="T58" fmla="*/ 25 w 79"/>
                  <a:gd name="T59" fmla="*/ 93 h 128"/>
                  <a:gd name="T60" fmla="*/ 23 w 79"/>
                  <a:gd name="T61" fmla="*/ 90 h 128"/>
                  <a:gd name="T62" fmla="*/ 23 w 79"/>
                  <a:gd name="T63" fmla="*/ 85 h 128"/>
                  <a:gd name="T64" fmla="*/ 22 w 79"/>
                  <a:gd name="T65" fmla="*/ 83 h 128"/>
                  <a:gd name="T66" fmla="*/ 18 w 79"/>
                  <a:gd name="T67" fmla="*/ 81 h 128"/>
                  <a:gd name="T68" fmla="*/ 15 w 79"/>
                  <a:gd name="T69" fmla="*/ 80 h 128"/>
                  <a:gd name="T70" fmla="*/ 9 w 79"/>
                  <a:gd name="T71" fmla="*/ 69 h 128"/>
                  <a:gd name="T72" fmla="*/ 27 w 79"/>
                  <a:gd name="T73" fmla="*/ 67 h 128"/>
                  <a:gd name="T74" fmla="*/ 36 w 79"/>
                  <a:gd name="T75" fmla="*/ 55 h 128"/>
                  <a:gd name="T76" fmla="*/ 35 w 79"/>
                  <a:gd name="T77" fmla="*/ 52 h 128"/>
                  <a:gd name="T78" fmla="*/ 36 w 79"/>
                  <a:gd name="T79" fmla="*/ 49 h 128"/>
                  <a:gd name="T80" fmla="*/ 36 w 79"/>
                  <a:gd name="T81" fmla="*/ 45 h 128"/>
                  <a:gd name="T82" fmla="*/ 37 w 79"/>
                  <a:gd name="T83" fmla="*/ 42 h 128"/>
                  <a:gd name="T84" fmla="*/ 37 w 79"/>
                  <a:gd name="T85" fmla="*/ 39 h 128"/>
                  <a:gd name="T86" fmla="*/ 38 w 79"/>
                  <a:gd name="T87" fmla="*/ 36 h 128"/>
                  <a:gd name="T88" fmla="*/ 38 w 79"/>
                  <a:gd name="T89" fmla="*/ 33 h 128"/>
                  <a:gd name="T90" fmla="*/ 39 w 79"/>
                  <a:gd name="T91" fmla="*/ 32 h 128"/>
                  <a:gd name="T92" fmla="*/ 40 w 79"/>
                  <a:gd name="T93" fmla="*/ 29 h 128"/>
                  <a:gd name="T94" fmla="*/ 39 w 79"/>
                  <a:gd name="T95" fmla="*/ 25 h 128"/>
                  <a:gd name="T96" fmla="*/ 37 w 79"/>
                  <a:gd name="T97" fmla="*/ 22 h 128"/>
                  <a:gd name="T98" fmla="*/ 37 w 79"/>
                  <a:gd name="T99" fmla="*/ 7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9" h="128">
                    <a:moveTo>
                      <a:pt x="37" y="7"/>
                    </a:moveTo>
                    <a:cubicBezTo>
                      <a:pt x="37" y="7"/>
                      <a:pt x="33" y="0"/>
                      <a:pt x="39" y="5"/>
                    </a:cubicBezTo>
                    <a:cubicBezTo>
                      <a:pt x="39" y="5"/>
                      <a:pt x="46" y="5"/>
                      <a:pt x="49" y="8"/>
                    </a:cubicBezTo>
                    <a:cubicBezTo>
                      <a:pt x="49" y="8"/>
                      <a:pt x="55" y="11"/>
                      <a:pt x="58" y="12"/>
                    </a:cubicBezTo>
                    <a:cubicBezTo>
                      <a:pt x="58" y="12"/>
                      <a:pt x="60" y="12"/>
                      <a:pt x="60" y="19"/>
                    </a:cubicBezTo>
                    <a:cubicBezTo>
                      <a:pt x="60" y="19"/>
                      <a:pt x="59" y="26"/>
                      <a:pt x="61" y="26"/>
                    </a:cubicBezTo>
                    <a:cubicBezTo>
                      <a:pt x="61" y="26"/>
                      <a:pt x="67" y="31"/>
                      <a:pt x="69" y="33"/>
                    </a:cubicBezTo>
                    <a:cubicBezTo>
                      <a:pt x="69" y="33"/>
                      <a:pt x="69" y="34"/>
                      <a:pt x="70" y="33"/>
                    </a:cubicBezTo>
                    <a:cubicBezTo>
                      <a:pt x="70" y="33"/>
                      <a:pt x="74" y="33"/>
                      <a:pt x="74" y="38"/>
                    </a:cubicBezTo>
                    <a:cubicBezTo>
                      <a:pt x="74" y="38"/>
                      <a:pt x="73" y="41"/>
                      <a:pt x="75" y="41"/>
                    </a:cubicBezTo>
                    <a:cubicBezTo>
                      <a:pt x="75" y="41"/>
                      <a:pt x="79" y="42"/>
                      <a:pt x="77" y="47"/>
                    </a:cubicBezTo>
                    <a:cubicBezTo>
                      <a:pt x="77" y="47"/>
                      <a:pt x="77" y="56"/>
                      <a:pt x="70" y="58"/>
                    </a:cubicBezTo>
                    <a:cubicBezTo>
                      <a:pt x="70" y="58"/>
                      <a:pt x="67" y="58"/>
                      <a:pt x="66" y="61"/>
                    </a:cubicBezTo>
                    <a:cubicBezTo>
                      <a:pt x="66" y="61"/>
                      <a:pt x="62" y="66"/>
                      <a:pt x="62" y="69"/>
                    </a:cubicBezTo>
                    <a:cubicBezTo>
                      <a:pt x="62" y="69"/>
                      <a:pt x="60" y="73"/>
                      <a:pt x="56" y="77"/>
                    </a:cubicBezTo>
                    <a:cubicBezTo>
                      <a:pt x="56" y="77"/>
                      <a:pt x="47" y="82"/>
                      <a:pt x="48" y="94"/>
                    </a:cubicBezTo>
                    <a:cubicBezTo>
                      <a:pt x="48" y="94"/>
                      <a:pt x="51" y="100"/>
                      <a:pt x="44" y="103"/>
                    </a:cubicBezTo>
                    <a:cubicBezTo>
                      <a:pt x="44" y="103"/>
                      <a:pt x="42" y="103"/>
                      <a:pt x="38" y="107"/>
                    </a:cubicBezTo>
                    <a:cubicBezTo>
                      <a:pt x="38" y="107"/>
                      <a:pt x="36" y="110"/>
                      <a:pt x="36" y="111"/>
                    </a:cubicBezTo>
                    <a:cubicBezTo>
                      <a:pt x="36" y="111"/>
                      <a:pt x="33" y="114"/>
                      <a:pt x="33" y="115"/>
                    </a:cubicBezTo>
                    <a:cubicBezTo>
                      <a:pt x="33" y="115"/>
                      <a:pt x="31" y="118"/>
                      <a:pt x="25" y="119"/>
                    </a:cubicBezTo>
                    <a:cubicBezTo>
                      <a:pt x="25" y="119"/>
                      <a:pt x="20" y="119"/>
                      <a:pt x="18" y="122"/>
                    </a:cubicBezTo>
                    <a:cubicBezTo>
                      <a:pt x="18" y="122"/>
                      <a:pt x="15" y="124"/>
                      <a:pt x="13" y="123"/>
                    </a:cubicBezTo>
                    <a:cubicBezTo>
                      <a:pt x="13" y="123"/>
                      <a:pt x="12" y="123"/>
                      <a:pt x="11" y="125"/>
                    </a:cubicBezTo>
                    <a:cubicBezTo>
                      <a:pt x="11" y="125"/>
                      <a:pt x="8" y="128"/>
                      <a:pt x="3" y="127"/>
                    </a:cubicBezTo>
                    <a:cubicBezTo>
                      <a:pt x="3" y="127"/>
                      <a:pt x="7" y="116"/>
                      <a:pt x="9" y="111"/>
                    </a:cubicBezTo>
                    <a:cubicBezTo>
                      <a:pt x="9" y="111"/>
                      <a:pt x="11" y="105"/>
                      <a:pt x="14" y="103"/>
                    </a:cubicBezTo>
                    <a:cubicBezTo>
                      <a:pt x="14" y="103"/>
                      <a:pt x="15" y="98"/>
                      <a:pt x="18" y="99"/>
                    </a:cubicBezTo>
                    <a:cubicBezTo>
                      <a:pt x="18" y="99"/>
                      <a:pt x="19" y="101"/>
                      <a:pt x="20" y="99"/>
                    </a:cubicBezTo>
                    <a:cubicBezTo>
                      <a:pt x="20" y="99"/>
                      <a:pt x="24" y="93"/>
                      <a:pt x="25" y="93"/>
                    </a:cubicBezTo>
                    <a:cubicBezTo>
                      <a:pt x="25" y="93"/>
                      <a:pt x="24" y="90"/>
                      <a:pt x="23" y="90"/>
                    </a:cubicBezTo>
                    <a:cubicBezTo>
                      <a:pt x="23" y="90"/>
                      <a:pt x="22" y="87"/>
                      <a:pt x="23" y="85"/>
                    </a:cubicBezTo>
                    <a:cubicBezTo>
                      <a:pt x="23" y="85"/>
                      <a:pt x="24" y="84"/>
                      <a:pt x="22" y="83"/>
                    </a:cubicBezTo>
                    <a:cubicBezTo>
                      <a:pt x="22" y="83"/>
                      <a:pt x="19" y="79"/>
                      <a:pt x="18" y="81"/>
                    </a:cubicBezTo>
                    <a:cubicBezTo>
                      <a:pt x="18" y="81"/>
                      <a:pt x="17" y="81"/>
                      <a:pt x="15" y="80"/>
                    </a:cubicBezTo>
                    <a:cubicBezTo>
                      <a:pt x="15" y="80"/>
                      <a:pt x="0" y="69"/>
                      <a:pt x="9" y="69"/>
                    </a:cubicBezTo>
                    <a:cubicBezTo>
                      <a:pt x="9" y="69"/>
                      <a:pt x="18" y="72"/>
                      <a:pt x="27" y="67"/>
                    </a:cubicBezTo>
                    <a:cubicBezTo>
                      <a:pt x="27" y="67"/>
                      <a:pt x="29" y="66"/>
                      <a:pt x="36" y="55"/>
                    </a:cubicBezTo>
                    <a:cubicBezTo>
                      <a:pt x="36" y="55"/>
                      <a:pt x="37" y="53"/>
                      <a:pt x="35" y="52"/>
                    </a:cubicBezTo>
                    <a:cubicBezTo>
                      <a:pt x="35" y="52"/>
                      <a:pt x="35" y="50"/>
                      <a:pt x="36" y="49"/>
                    </a:cubicBezTo>
                    <a:cubicBezTo>
                      <a:pt x="36" y="49"/>
                      <a:pt x="36" y="48"/>
                      <a:pt x="36" y="45"/>
                    </a:cubicBezTo>
                    <a:cubicBezTo>
                      <a:pt x="36" y="45"/>
                      <a:pt x="36" y="43"/>
                      <a:pt x="37" y="42"/>
                    </a:cubicBezTo>
                    <a:cubicBezTo>
                      <a:pt x="37" y="42"/>
                      <a:pt x="38" y="40"/>
                      <a:pt x="37" y="39"/>
                    </a:cubicBezTo>
                    <a:cubicBezTo>
                      <a:pt x="37" y="39"/>
                      <a:pt x="37" y="37"/>
                      <a:pt x="38" y="36"/>
                    </a:cubicBezTo>
                    <a:cubicBezTo>
                      <a:pt x="38" y="36"/>
                      <a:pt x="38" y="35"/>
                      <a:pt x="38" y="33"/>
                    </a:cubicBezTo>
                    <a:cubicBezTo>
                      <a:pt x="38" y="33"/>
                      <a:pt x="37" y="32"/>
                      <a:pt x="39" y="32"/>
                    </a:cubicBezTo>
                    <a:cubicBezTo>
                      <a:pt x="39" y="32"/>
                      <a:pt x="41" y="33"/>
                      <a:pt x="40" y="29"/>
                    </a:cubicBezTo>
                    <a:cubicBezTo>
                      <a:pt x="40" y="29"/>
                      <a:pt x="39" y="27"/>
                      <a:pt x="39" y="25"/>
                    </a:cubicBezTo>
                    <a:cubicBezTo>
                      <a:pt x="37" y="22"/>
                      <a:pt x="37" y="22"/>
                      <a:pt x="37" y="22"/>
                    </a:cubicBezTo>
                    <a:lnTo>
                      <a:pt x="3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5" name="Freeform 14">
                <a:extLst>
                  <a:ext uri="{FF2B5EF4-FFF2-40B4-BE49-F238E27FC236}">
                    <a16:creationId xmlns="" xmlns:a16="http://schemas.microsoft.com/office/drawing/2014/main" id="{7FA397AD-49FA-4741-8684-AE19844BA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138"/>
                <a:ext cx="63" cy="70"/>
              </a:xfrm>
              <a:custGeom>
                <a:avLst/>
                <a:gdLst>
                  <a:gd name="T0" fmla="*/ 3 w 33"/>
                  <a:gd name="T1" fmla="*/ 8 h 36"/>
                  <a:gd name="T2" fmla="*/ 7 w 33"/>
                  <a:gd name="T3" fmla="*/ 3 h 36"/>
                  <a:gd name="T4" fmla="*/ 13 w 33"/>
                  <a:gd name="T5" fmla="*/ 4 h 36"/>
                  <a:gd name="T6" fmla="*/ 23 w 33"/>
                  <a:gd name="T7" fmla="*/ 12 h 36"/>
                  <a:gd name="T8" fmla="*/ 30 w 33"/>
                  <a:gd name="T9" fmla="*/ 18 h 36"/>
                  <a:gd name="T10" fmla="*/ 31 w 33"/>
                  <a:gd name="T11" fmla="*/ 25 h 36"/>
                  <a:gd name="T12" fmla="*/ 30 w 33"/>
                  <a:gd name="T13" fmla="*/ 28 h 36"/>
                  <a:gd name="T14" fmla="*/ 28 w 33"/>
                  <a:gd name="T15" fmla="*/ 31 h 36"/>
                  <a:gd name="T16" fmla="*/ 19 w 33"/>
                  <a:gd name="T17" fmla="*/ 34 h 36"/>
                  <a:gd name="T18" fmla="*/ 12 w 33"/>
                  <a:gd name="T19" fmla="*/ 33 h 36"/>
                  <a:gd name="T20" fmla="*/ 8 w 33"/>
                  <a:gd name="T21" fmla="*/ 30 h 36"/>
                  <a:gd name="T22" fmla="*/ 5 w 33"/>
                  <a:gd name="T23" fmla="*/ 29 h 36"/>
                  <a:gd name="T24" fmla="*/ 2 w 33"/>
                  <a:gd name="T25" fmla="*/ 25 h 36"/>
                  <a:gd name="T26" fmla="*/ 2 w 33"/>
                  <a:gd name="T27" fmla="*/ 19 h 36"/>
                  <a:gd name="T28" fmla="*/ 3 w 33"/>
                  <a:gd name="T29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36">
                    <a:moveTo>
                      <a:pt x="3" y="8"/>
                    </a:moveTo>
                    <a:cubicBezTo>
                      <a:pt x="3" y="8"/>
                      <a:pt x="4" y="0"/>
                      <a:pt x="7" y="3"/>
                    </a:cubicBezTo>
                    <a:cubicBezTo>
                      <a:pt x="7" y="3"/>
                      <a:pt x="10" y="4"/>
                      <a:pt x="13" y="4"/>
                    </a:cubicBezTo>
                    <a:cubicBezTo>
                      <a:pt x="13" y="4"/>
                      <a:pt x="19" y="7"/>
                      <a:pt x="23" y="12"/>
                    </a:cubicBezTo>
                    <a:cubicBezTo>
                      <a:pt x="23" y="12"/>
                      <a:pt x="28" y="17"/>
                      <a:pt x="30" y="18"/>
                    </a:cubicBezTo>
                    <a:cubicBezTo>
                      <a:pt x="30" y="18"/>
                      <a:pt x="33" y="20"/>
                      <a:pt x="31" y="25"/>
                    </a:cubicBezTo>
                    <a:cubicBezTo>
                      <a:pt x="31" y="25"/>
                      <a:pt x="29" y="27"/>
                      <a:pt x="30" y="28"/>
                    </a:cubicBezTo>
                    <a:cubicBezTo>
                      <a:pt x="30" y="28"/>
                      <a:pt x="29" y="30"/>
                      <a:pt x="28" y="31"/>
                    </a:cubicBezTo>
                    <a:cubicBezTo>
                      <a:pt x="28" y="31"/>
                      <a:pt x="24" y="36"/>
                      <a:pt x="19" y="34"/>
                    </a:cubicBezTo>
                    <a:cubicBezTo>
                      <a:pt x="19" y="34"/>
                      <a:pt x="15" y="34"/>
                      <a:pt x="12" y="33"/>
                    </a:cubicBezTo>
                    <a:cubicBezTo>
                      <a:pt x="12" y="33"/>
                      <a:pt x="9" y="32"/>
                      <a:pt x="8" y="30"/>
                    </a:cubicBezTo>
                    <a:cubicBezTo>
                      <a:pt x="8" y="30"/>
                      <a:pt x="6" y="29"/>
                      <a:pt x="5" y="29"/>
                    </a:cubicBezTo>
                    <a:cubicBezTo>
                      <a:pt x="5" y="29"/>
                      <a:pt x="4" y="29"/>
                      <a:pt x="2" y="25"/>
                    </a:cubicBezTo>
                    <a:cubicBezTo>
                      <a:pt x="2" y="25"/>
                      <a:pt x="0" y="23"/>
                      <a:pt x="2" y="19"/>
                    </a:cubicBezTo>
                    <a:cubicBezTo>
                      <a:pt x="2" y="19"/>
                      <a:pt x="4" y="14"/>
                      <a:pt x="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6" name="Freeform 15">
                <a:extLst>
                  <a:ext uri="{FF2B5EF4-FFF2-40B4-BE49-F238E27FC236}">
                    <a16:creationId xmlns="" xmlns:a16="http://schemas.microsoft.com/office/drawing/2014/main" id="{A23C6269-FF4F-0F4C-B525-C2D26341A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064"/>
                <a:ext cx="36" cy="142"/>
              </a:xfrm>
              <a:custGeom>
                <a:avLst/>
                <a:gdLst>
                  <a:gd name="T0" fmla="*/ 0 w 19"/>
                  <a:gd name="T1" fmla="*/ 48 h 73"/>
                  <a:gd name="T2" fmla="*/ 1 w 19"/>
                  <a:gd name="T3" fmla="*/ 27 h 73"/>
                  <a:gd name="T4" fmla="*/ 1 w 19"/>
                  <a:gd name="T5" fmla="*/ 24 h 73"/>
                  <a:gd name="T6" fmla="*/ 1 w 19"/>
                  <a:gd name="T7" fmla="*/ 12 h 73"/>
                  <a:gd name="T8" fmla="*/ 3 w 19"/>
                  <a:gd name="T9" fmla="*/ 10 h 73"/>
                  <a:gd name="T10" fmla="*/ 3 w 19"/>
                  <a:gd name="T11" fmla="*/ 7 h 73"/>
                  <a:gd name="T12" fmla="*/ 3 w 19"/>
                  <a:gd name="T13" fmla="*/ 5 h 73"/>
                  <a:gd name="T14" fmla="*/ 7 w 19"/>
                  <a:gd name="T15" fmla="*/ 3 h 73"/>
                  <a:gd name="T16" fmla="*/ 6 w 19"/>
                  <a:gd name="T17" fmla="*/ 8 h 73"/>
                  <a:gd name="T18" fmla="*/ 9 w 19"/>
                  <a:gd name="T19" fmla="*/ 26 h 73"/>
                  <a:gd name="T20" fmla="*/ 11 w 19"/>
                  <a:gd name="T21" fmla="*/ 30 h 73"/>
                  <a:gd name="T22" fmla="*/ 14 w 19"/>
                  <a:gd name="T23" fmla="*/ 37 h 73"/>
                  <a:gd name="T24" fmla="*/ 14 w 19"/>
                  <a:gd name="T25" fmla="*/ 42 h 73"/>
                  <a:gd name="T26" fmla="*/ 15 w 19"/>
                  <a:gd name="T27" fmla="*/ 43 h 73"/>
                  <a:gd name="T28" fmla="*/ 17 w 19"/>
                  <a:gd name="T29" fmla="*/ 45 h 73"/>
                  <a:gd name="T30" fmla="*/ 16 w 19"/>
                  <a:gd name="T31" fmla="*/ 54 h 73"/>
                  <a:gd name="T32" fmla="*/ 17 w 19"/>
                  <a:gd name="T33" fmla="*/ 57 h 73"/>
                  <a:gd name="T34" fmla="*/ 18 w 19"/>
                  <a:gd name="T35" fmla="*/ 59 h 73"/>
                  <a:gd name="T36" fmla="*/ 18 w 19"/>
                  <a:gd name="T37" fmla="*/ 61 h 73"/>
                  <a:gd name="T38" fmla="*/ 18 w 19"/>
                  <a:gd name="T39" fmla="*/ 70 h 73"/>
                  <a:gd name="T40" fmla="*/ 13 w 19"/>
                  <a:gd name="T41" fmla="*/ 71 h 73"/>
                  <a:gd name="T42" fmla="*/ 0 w 19"/>
                  <a:gd name="T43" fmla="*/ 48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73">
                    <a:moveTo>
                      <a:pt x="0" y="48"/>
                    </a:moveTo>
                    <a:cubicBezTo>
                      <a:pt x="0" y="48"/>
                      <a:pt x="0" y="28"/>
                      <a:pt x="1" y="27"/>
                    </a:cubicBezTo>
                    <a:cubicBezTo>
                      <a:pt x="1" y="27"/>
                      <a:pt x="1" y="26"/>
                      <a:pt x="1" y="24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1"/>
                      <a:pt x="3" y="10"/>
                    </a:cubicBezTo>
                    <a:cubicBezTo>
                      <a:pt x="3" y="10"/>
                      <a:pt x="2" y="7"/>
                      <a:pt x="3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5"/>
                      <a:pt x="4" y="0"/>
                      <a:pt x="7" y="3"/>
                    </a:cubicBezTo>
                    <a:cubicBezTo>
                      <a:pt x="7" y="3"/>
                      <a:pt x="8" y="5"/>
                      <a:pt x="6" y="8"/>
                    </a:cubicBezTo>
                    <a:cubicBezTo>
                      <a:pt x="6" y="8"/>
                      <a:pt x="3" y="11"/>
                      <a:pt x="9" y="26"/>
                    </a:cubicBezTo>
                    <a:cubicBezTo>
                      <a:pt x="9" y="26"/>
                      <a:pt x="9" y="28"/>
                      <a:pt x="11" y="30"/>
                    </a:cubicBezTo>
                    <a:cubicBezTo>
                      <a:pt x="11" y="30"/>
                      <a:pt x="14" y="32"/>
                      <a:pt x="14" y="37"/>
                    </a:cubicBezTo>
                    <a:cubicBezTo>
                      <a:pt x="14" y="37"/>
                      <a:pt x="14" y="40"/>
                      <a:pt x="14" y="42"/>
                    </a:cubicBezTo>
                    <a:cubicBezTo>
                      <a:pt x="14" y="42"/>
                      <a:pt x="12" y="44"/>
                      <a:pt x="15" y="43"/>
                    </a:cubicBezTo>
                    <a:cubicBezTo>
                      <a:pt x="15" y="43"/>
                      <a:pt x="17" y="43"/>
                      <a:pt x="17" y="45"/>
                    </a:cubicBezTo>
                    <a:cubicBezTo>
                      <a:pt x="17" y="45"/>
                      <a:pt x="16" y="52"/>
                      <a:pt x="16" y="54"/>
                    </a:cubicBezTo>
                    <a:cubicBezTo>
                      <a:pt x="16" y="54"/>
                      <a:pt x="18" y="56"/>
                      <a:pt x="17" y="57"/>
                    </a:cubicBezTo>
                    <a:cubicBezTo>
                      <a:pt x="17" y="57"/>
                      <a:pt x="17" y="58"/>
                      <a:pt x="18" y="59"/>
                    </a:cubicBezTo>
                    <a:cubicBezTo>
                      <a:pt x="18" y="59"/>
                      <a:pt x="18" y="59"/>
                      <a:pt x="18" y="61"/>
                    </a:cubicBezTo>
                    <a:cubicBezTo>
                      <a:pt x="18" y="61"/>
                      <a:pt x="19" y="69"/>
                      <a:pt x="18" y="70"/>
                    </a:cubicBezTo>
                    <a:cubicBezTo>
                      <a:pt x="18" y="70"/>
                      <a:pt x="16" y="73"/>
                      <a:pt x="13" y="71"/>
                    </a:cubicBezTo>
                    <a:cubicBezTo>
                      <a:pt x="13" y="71"/>
                      <a:pt x="3" y="62"/>
                      <a:pt x="0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7" name="Freeform 16">
                <a:extLst>
                  <a:ext uri="{FF2B5EF4-FFF2-40B4-BE49-F238E27FC236}">
                    <a16:creationId xmlns="" xmlns:a16="http://schemas.microsoft.com/office/drawing/2014/main" id="{809E0305-931A-3149-A98A-88FA80217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85"/>
                <a:ext cx="35" cy="60"/>
              </a:xfrm>
              <a:custGeom>
                <a:avLst/>
                <a:gdLst>
                  <a:gd name="T0" fmla="*/ 7 w 18"/>
                  <a:gd name="T1" fmla="*/ 5 h 31"/>
                  <a:gd name="T2" fmla="*/ 8 w 18"/>
                  <a:gd name="T3" fmla="*/ 2 h 31"/>
                  <a:gd name="T4" fmla="*/ 11 w 18"/>
                  <a:gd name="T5" fmla="*/ 3 h 31"/>
                  <a:gd name="T6" fmla="*/ 18 w 18"/>
                  <a:gd name="T7" fmla="*/ 25 h 31"/>
                  <a:gd name="T8" fmla="*/ 11 w 18"/>
                  <a:gd name="T9" fmla="*/ 28 h 31"/>
                  <a:gd name="T10" fmla="*/ 7 w 18"/>
                  <a:gd name="T11" fmla="*/ 25 h 31"/>
                  <a:gd name="T12" fmla="*/ 2 w 18"/>
                  <a:gd name="T13" fmla="*/ 25 h 31"/>
                  <a:gd name="T14" fmla="*/ 2 w 18"/>
                  <a:gd name="T15" fmla="*/ 22 h 31"/>
                  <a:gd name="T16" fmla="*/ 7 w 18"/>
                  <a:gd name="T17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1">
                    <a:moveTo>
                      <a:pt x="7" y="5"/>
                    </a:moveTo>
                    <a:cubicBezTo>
                      <a:pt x="7" y="5"/>
                      <a:pt x="6" y="4"/>
                      <a:pt x="8" y="2"/>
                    </a:cubicBezTo>
                    <a:cubicBezTo>
                      <a:pt x="8" y="2"/>
                      <a:pt x="10" y="0"/>
                      <a:pt x="11" y="3"/>
                    </a:cubicBezTo>
                    <a:cubicBezTo>
                      <a:pt x="11" y="3"/>
                      <a:pt x="18" y="18"/>
                      <a:pt x="18" y="25"/>
                    </a:cubicBezTo>
                    <a:cubicBezTo>
                      <a:pt x="18" y="25"/>
                      <a:pt x="17" y="31"/>
                      <a:pt x="11" y="28"/>
                    </a:cubicBezTo>
                    <a:cubicBezTo>
                      <a:pt x="11" y="28"/>
                      <a:pt x="9" y="27"/>
                      <a:pt x="7" y="25"/>
                    </a:cubicBezTo>
                    <a:cubicBezTo>
                      <a:pt x="7" y="25"/>
                      <a:pt x="5" y="26"/>
                      <a:pt x="2" y="25"/>
                    </a:cubicBezTo>
                    <a:cubicBezTo>
                      <a:pt x="2" y="25"/>
                      <a:pt x="0" y="24"/>
                      <a:pt x="2" y="22"/>
                    </a:cubicBezTo>
                    <a:cubicBezTo>
                      <a:pt x="2" y="22"/>
                      <a:pt x="7" y="13"/>
                      <a:pt x="7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8" name="Freeform 17">
                <a:extLst>
                  <a:ext uri="{FF2B5EF4-FFF2-40B4-BE49-F238E27FC236}">
                    <a16:creationId xmlns="" xmlns:a16="http://schemas.microsoft.com/office/drawing/2014/main" id="{C138BBB5-75D6-594D-AE6F-63C5A97D18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69" y="1956"/>
                <a:ext cx="218" cy="246"/>
              </a:xfrm>
              <a:custGeom>
                <a:avLst/>
                <a:gdLst>
                  <a:gd name="T0" fmla="*/ 98 w 114"/>
                  <a:gd name="T1" fmla="*/ 50 h 127"/>
                  <a:gd name="T2" fmla="*/ 110 w 114"/>
                  <a:gd name="T3" fmla="*/ 70 h 127"/>
                  <a:gd name="T4" fmla="*/ 98 w 114"/>
                  <a:gd name="T5" fmla="*/ 83 h 127"/>
                  <a:gd name="T6" fmla="*/ 82 w 114"/>
                  <a:gd name="T7" fmla="*/ 103 h 127"/>
                  <a:gd name="T8" fmla="*/ 83 w 114"/>
                  <a:gd name="T9" fmla="*/ 119 h 127"/>
                  <a:gd name="T10" fmla="*/ 79 w 114"/>
                  <a:gd name="T11" fmla="*/ 85 h 127"/>
                  <a:gd name="T12" fmla="*/ 97 w 114"/>
                  <a:gd name="T13" fmla="*/ 64 h 127"/>
                  <a:gd name="T14" fmla="*/ 88 w 114"/>
                  <a:gd name="T15" fmla="*/ 51 h 127"/>
                  <a:gd name="T16" fmla="*/ 79 w 114"/>
                  <a:gd name="T17" fmla="*/ 45 h 127"/>
                  <a:gd name="T18" fmla="*/ 38 w 114"/>
                  <a:gd name="T19" fmla="*/ 47 h 127"/>
                  <a:gd name="T20" fmla="*/ 53 w 114"/>
                  <a:gd name="T21" fmla="*/ 40 h 127"/>
                  <a:gd name="T22" fmla="*/ 54 w 114"/>
                  <a:gd name="T23" fmla="*/ 3 h 127"/>
                  <a:gd name="T24" fmla="*/ 61 w 114"/>
                  <a:gd name="T25" fmla="*/ 3 h 127"/>
                  <a:gd name="T26" fmla="*/ 67 w 114"/>
                  <a:gd name="T27" fmla="*/ 27 h 127"/>
                  <a:gd name="T28" fmla="*/ 69 w 114"/>
                  <a:gd name="T29" fmla="*/ 43 h 127"/>
                  <a:gd name="T30" fmla="*/ 79 w 114"/>
                  <a:gd name="T31" fmla="*/ 49 h 127"/>
                  <a:gd name="T32" fmla="*/ 71 w 114"/>
                  <a:gd name="T33" fmla="*/ 53 h 127"/>
                  <a:gd name="T34" fmla="*/ 76 w 114"/>
                  <a:gd name="T35" fmla="*/ 64 h 127"/>
                  <a:gd name="T36" fmla="*/ 72 w 114"/>
                  <a:gd name="T37" fmla="*/ 73 h 127"/>
                  <a:gd name="T38" fmla="*/ 62 w 114"/>
                  <a:gd name="T39" fmla="*/ 95 h 127"/>
                  <a:gd name="T40" fmla="*/ 77 w 114"/>
                  <a:gd name="T41" fmla="*/ 88 h 127"/>
                  <a:gd name="T42" fmla="*/ 79 w 114"/>
                  <a:gd name="T43" fmla="*/ 120 h 127"/>
                  <a:gd name="T44" fmla="*/ 65 w 114"/>
                  <a:gd name="T45" fmla="*/ 120 h 127"/>
                  <a:gd name="T46" fmla="*/ 54 w 114"/>
                  <a:gd name="T47" fmla="*/ 119 h 127"/>
                  <a:gd name="T48" fmla="*/ 33 w 114"/>
                  <a:gd name="T49" fmla="*/ 115 h 127"/>
                  <a:gd name="T50" fmla="*/ 38 w 114"/>
                  <a:gd name="T51" fmla="*/ 109 h 127"/>
                  <a:gd name="T52" fmla="*/ 49 w 114"/>
                  <a:gd name="T53" fmla="*/ 98 h 127"/>
                  <a:gd name="T54" fmla="*/ 50 w 114"/>
                  <a:gd name="T55" fmla="*/ 84 h 127"/>
                  <a:gd name="T56" fmla="*/ 43 w 114"/>
                  <a:gd name="T57" fmla="*/ 67 h 127"/>
                  <a:gd name="T58" fmla="*/ 51 w 114"/>
                  <a:gd name="T59" fmla="*/ 61 h 127"/>
                  <a:gd name="T60" fmla="*/ 53 w 114"/>
                  <a:gd name="T61" fmla="*/ 50 h 127"/>
                  <a:gd name="T62" fmla="*/ 35 w 114"/>
                  <a:gd name="T63" fmla="*/ 59 h 127"/>
                  <a:gd name="T64" fmla="*/ 33 w 114"/>
                  <a:gd name="T65" fmla="*/ 51 h 127"/>
                  <a:gd name="T66" fmla="*/ 0 w 114"/>
                  <a:gd name="T67" fmla="*/ 78 h 127"/>
                  <a:gd name="T68" fmla="*/ 0 w 114"/>
                  <a:gd name="T69" fmla="*/ 76 h 127"/>
                  <a:gd name="T70" fmla="*/ 13 w 114"/>
                  <a:gd name="T71" fmla="*/ 63 h 127"/>
                  <a:gd name="T72" fmla="*/ 33 w 114"/>
                  <a:gd name="T73" fmla="*/ 51 h 127"/>
                  <a:gd name="T74" fmla="*/ 30 w 114"/>
                  <a:gd name="T75" fmla="*/ 63 h 127"/>
                  <a:gd name="T76" fmla="*/ 18 w 114"/>
                  <a:gd name="T77" fmla="*/ 69 h 127"/>
                  <a:gd name="T78" fmla="*/ 12 w 114"/>
                  <a:gd name="T79" fmla="*/ 86 h 127"/>
                  <a:gd name="T80" fmla="*/ 26 w 114"/>
                  <a:gd name="T81" fmla="*/ 106 h 127"/>
                  <a:gd name="T82" fmla="*/ 33 w 114"/>
                  <a:gd name="T83" fmla="*/ 115 h 127"/>
                  <a:gd name="T84" fmla="*/ 13 w 114"/>
                  <a:gd name="T85" fmla="*/ 98 h 127"/>
                  <a:gd name="T86" fmla="*/ 3 w 114"/>
                  <a:gd name="T87" fmla="*/ 82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4" h="127">
                    <a:moveTo>
                      <a:pt x="79" y="45"/>
                    </a:moveTo>
                    <a:cubicBezTo>
                      <a:pt x="86" y="47"/>
                      <a:pt x="95" y="49"/>
                      <a:pt x="98" y="50"/>
                    </a:cubicBezTo>
                    <a:cubicBezTo>
                      <a:pt x="98" y="50"/>
                      <a:pt x="106" y="52"/>
                      <a:pt x="112" y="63"/>
                    </a:cubicBezTo>
                    <a:cubicBezTo>
                      <a:pt x="112" y="63"/>
                      <a:pt x="114" y="64"/>
                      <a:pt x="110" y="70"/>
                    </a:cubicBezTo>
                    <a:cubicBezTo>
                      <a:pt x="110" y="70"/>
                      <a:pt x="106" y="75"/>
                      <a:pt x="101" y="77"/>
                    </a:cubicBezTo>
                    <a:cubicBezTo>
                      <a:pt x="101" y="77"/>
                      <a:pt x="99" y="78"/>
                      <a:pt x="98" y="83"/>
                    </a:cubicBezTo>
                    <a:cubicBezTo>
                      <a:pt x="98" y="83"/>
                      <a:pt x="91" y="93"/>
                      <a:pt x="87" y="95"/>
                    </a:cubicBezTo>
                    <a:cubicBezTo>
                      <a:pt x="87" y="95"/>
                      <a:pt x="81" y="97"/>
                      <a:pt x="82" y="103"/>
                    </a:cubicBezTo>
                    <a:cubicBezTo>
                      <a:pt x="82" y="103"/>
                      <a:pt x="88" y="109"/>
                      <a:pt x="86" y="117"/>
                    </a:cubicBezTo>
                    <a:cubicBezTo>
                      <a:pt x="86" y="117"/>
                      <a:pt x="86" y="119"/>
                      <a:pt x="83" y="119"/>
                    </a:cubicBezTo>
                    <a:cubicBezTo>
                      <a:pt x="83" y="119"/>
                      <a:pt x="82" y="119"/>
                      <a:pt x="79" y="120"/>
                    </a:cubicBezTo>
                    <a:cubicBezTo>
                      <a:pt x="79" y="85"/>
                      <a:pt x="79" y="85"/>
                      <a:pt x="79" y="85"/>
                    </a:cubicBezTo>
                    <a:cubicBezTo>
                      <a:pt x="83" y="81"/>
                      <a:pt x="89" y="76"/>
                      <a:pt x="89" y="76"/>
                    </a:cubicBezTo>
                    <a:cubicBezTo>
                      <a:pt x="90" y="73"/>
                      <a:pt x="97" y="64"/>
                      <a:pt x="97" y="64"/>
                    </a:cubicBezTo>
                    <a:cubicBezTo>
                      <a:pt x="98" y="63"/>
                      <a:pt x="97" y="59"/>
                      <a:pt x="97" y="59"/>
                    </a:cubicBezTo>
                    <a:cubicBezTo>
                      <a:pt x="97" y="57"/>
                      <a:pt x="88" y="51"/>
                      <a:pt x="88" y="51"/>
                    </a:cubicBezTo>
                    <a:cubicBezTo>
                      <a:pt x="87" y="50"/>
                      <a:pt x="83" y="50"/>
                      <a:pt x="79" y="49"/>
                    </a:cubicBezTo>
                    <a:lnTo>
                      <a:pt x="79" y="45"/>
                    </a:lnTo>
                    <a:close/>
                    <a:moveTo>
                      <a:pt x="33" y="51"/>
                    </a:moveTo>
                    <a:cubicBezTo>
                      <a:pt x="35" y="50"/>
                      <a:pt x="37" y="48"/>
                      <a:pt x="38" y="47"/>
                    </a:cubicBezTo>
                    <a:cubicBezTo>
                      <a:pt x="38" y="47"/>
                      <a:pt x="42" y="44"/>
                      <a:pt x="46" y="43"/>
                    </a:cubicBezTo>
                    <a:cubicBezTo>
                      <a:pt x="46" y="43"/>
                      <a:pt x="53" y="42"/>
                      <a:pt x="53" y="40"/>
                    </a:cubicBezTo>
                    <a:cubicBezTo>
                      <a:pt x="53" y="40"/>
                      <a:pt x="54" y="34"/>
                      <a:pt x="54" y="32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0"/>
                      <a:pt x="57" y="2"/>
                    </a:cubicBezTo>
                    <a:cubicBezTo>
                      <a:pt x="57" y="2"/>
                      <a:pt x="58" y="4"/>
                      <a:pt x="61" y="3"/>
                    </a:cubicBezTo>
                    <a:cubicBezTo>
                      <a:pt x="61" y="3"/>
                      <a:pt x="64" y="3"/>
                      <a:pt x="65" y="10"/>
                    </a:cubicBezTo>
                    <a:cubicBezTo>
                      <a:pt x="65" y="10"/>
                      <a:pt x="67" y="19"/>
                      <a:pt x="67" y="27"/>
                    </a:cubicBezTo>
                    <a:cubicBezTo>
                      <a:pt x="67" y="27"/>
                      <a:pt x="67" y="37"/>
                      <a:pt x="67" y="39"/>
                    </a:cubicBezTo>
                    <a:cubicBezTo>
                      <a:pt x="67" y="39"/>
                      <a:pt x="66" y="42"/>
                      <a:pt x="69" y="43"/>
                    </a:cubicBezTo>
                    <a:cubicBezTo>
                      <a:pt x="69" y="43"/>
                      <a:pt x="74" y="44"/>
                      <a:pt x="79" y="45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76" y="48"/>
                      <a:pt x="73" y="48"/>
                      <a:pt x="73" y="48"/>
                    </a:cubicBezTo>
                    <a:cubicBezTo>
                      <a:pt x="67" y="47"/>
                      <a:pt x="71" y="53"/>
                      <a:pt x="71" y="53"/>
                    </a:cubicBezTo>
                    <a:cubicBezTo>
                      <a:pt x="72" y="55"/>
                      <a:pt x="74" y="60"/>
                      <a:pt x="74" y="60"/>
                    </a:cubicBezTo>
                    <a:cubicBezTo>
                      <a:pt x="74" y="63"/>
                      <a:pt x="76" y="64"/>
                      <a:pt x="76" y="64"/>
                    </a:cubicBezTo>
                    <a:cubicBezTo>
                      <a:pt x="78" y="67"/>
                      <a:pt x="75" y="70"/>
                      <a:pt x="75" y="70"/>
                    </a:cubicBezTo>
                    <a:cubicBezTo>
                      <a:pt x="74" y="71"/>
                      <a:pt x="72" y="73"/>
                      <a:pt x="72" y="73"/>
                    </a:cubicBezTo>
                    <a:cubicBezTo>
                      <a:pt x="70" y="79"/>
                      <a:pt x="64" y="83"/>
                      <a:pt x="64" y="83"/>
                    </a:cubicBezTo>
                    <a:cubicBezTo>
                      <a:pt x="59" y="86"/>
                      <a:pt x="62" y="95"/>
                      <a:pt x="62" y="95"/>
                    </a:cubicBezTo>
                    <a:cubicBezTo>
                      <a:pt x="64" y="101"/>
                      <a:pt x="73" y="91"/>
                      <a:pt x="73" y="91"/>
                    </a:cubicBezTo>
                    <a:cubicBezTo>
                      <a:pt x="75" y="89"/>
                      <a:pt x="77" y="88"/>
                      <a:pt x="77" y="88"/>
                    </a:cubicBezTo>
                    <a:cubicBezTo>
                      <a:pt x="77" y="88"/>
                      <a:pt x="78" y="86"/>
                      <a:pt x="79" y="85"/>
                    </a:cubicBezTo>
                    <a:cubicBezTo>
                      <a:pt x="79" y="120"/>
                      <a:pt x="79" y="120"/>
                      <a:pt x="79" y="120"/>
                    </a:cubicBezTo>
                    <a:cubicBezTo>
                      <a:pt x="79" y="120"/>
                      <a:pt x="77" y="120"/>
                      <a:pt x="76" y="120"/>
                    </a:cubicBezTo>
                    <a:cubicBezTo>
                      <a:pt x="76" y="120"/>
                      <a:pt x="70" y="121"/>
                      <a:pt x="65" y="120"/>
                    </a:cubicBezTo>
                    <a:cubicBezTo>
                      <a:pt x="65" y="120"/>
                      <a:pt x="61" y="120"/>
                      <a:pt x="57" y="119"/>
                    </a:cubicBezTo>
                    <a:cubicBezTo>
                      <a:pt x="57" y="119"/>
                      <a:pt x="56" y="118"/>
                      <a:pt x="54" y="119"/>
                    </a:cubicBezTo>
                    <a:cubicBezTo>
                      <a:pt x="54" y="119"/>
                      <a:pt x="44" y="127"/>
                      <a:pt x="36" y="118"/>
                    </a:cubicBezTo>
                    <a:cubicBezTo>
                      <a:pt x="36" y="118"/>
                      <a:pt x="34" y="116"/>
                      <a:pt x="33" y="115"/>
                    </a:cubicBezTo>
                    <a:cubicBezTo>
                      <a:pt x="33" y="108"/>
                      <a:pt x="33" y="108"/>
                      <a:pt x="33" y="108"/>
                    </a:cubicBezTo>
                    <a:cubicBezTo>
                      <a:pt x="34" y="109"/>
                      <a:pt x="36" y="109"/>
                      <a:pt x="38" y="109"/>
                    </a:cubicBezTo>
                    <a:cubicBezTo>
                      <a:pt x="45" y="109"/>
                      <a:pt x="46" y="103"/>
                      <a:pt x="46" y="103"/>
                    </a:cubicBezTo>
                    <a:cubicBezTo>
                      <a:pt x="45" y="101"/>
                      <a:pt x="49" y="98"/>
                      <a:pt x="49" y="98"/>
                    </a:cubicBezTo>
                    <a:cubicBezTo>
                      <a:pt x="51" y="96"/>
                      <a:pt x="51" y="94"/>
                      <a:pt x="51" y="94"/>
                    </a:cubicBezTo>
                    <a:cubicBezTo>
                      <a:pt x="50" y="91"/>
                      <a:pt x="50" y="84"/>
                      <a:pt x="50" y="84"/>
                    </a:cubicBezTo>
                    <a:cubicBezTo>
                      <a:pt x="47" y="82"/>
                      <a:pt x="41" y="75"/>
                      <a:pt x="41" y="75"/>
                    </a:cubicBezTo>
                    <a:cubicBezTo>
                      <a:pt x="37" y="67"/>
                      <a:pt x="43" y="67"/>
                      <a:pt x="43" y="67"/>
                    </a:cubicBezTo>
                    <a:cubicBezTo>
                      <a:pt x="46" y="68"/>
                      <a:pt x="47" y="67"/>
                      <a:pt x="47" y="67"/>
                    </a:cubicBezTo>
                    <a:cubicBezTo>
                      <a:pt x="51" y="67"/>
                      <a:pt x="51" y="61"/>
                      <a:pt x="51" y="61"/>
                    </a:cubicBezTo>
                    <a:cubicBezTo>
                      <a:pt x="51" y="58"/>
                      <a:pt x="52" y="56"/>
                      <a:pt x="52" y="56"/>
                    </a:cubicBezTo>
                    <a:cubicBezTo>
                      <a:pt x="54" y="50"/>
                      <a:pt x="53" y="50"/>
                      <a:pt x="53" y="50"/>
                    </a:cubicBezTo>
                    <a:cubicBezTo>
                      <a:pt x="50" y="45"/>
                      <a:pt x="47" y="50"/>
                      <a:pt x="47" y="50"/>
                    </a:cubicBezTo>
                    <a:cubicBezTo>
                      <a:pt x="45" y="53"/>
                      <a:pt x="35" y="59"/>
                      <a:pt x="35" y="59"/>
                    </a:cubicBezTo>
                    <a:cubicBezTo>
                      <a:pt x="34" y="59"/>
                      <a:pt x="33" y="60"/>
                      <a:pt x="33" y="60"/>
                    </a:cubicBezTo>
                    <a:lnTo>
                      <a:pt x="33" y="51"/>
                    </a:lnTo>
                    <a:close/>
                    <a:moveTo>
                      <a:pt x="3" y="82"/>
                    </a:moveTo>
                    <a:cubicBezTo>
                      <a:pt x="3" y="82"/>
                      <a:pt x="0" y="81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7"/>
                      <a:pt x="0" y="77"/>
                      <a:pt x="0" y="76"/>
                    </a:cubicBezTo>
                    <a:cubicBezTo>
                      <a:pt x="0" y="76"/>
                      <a:pt x="0" y="74"/>
                      <a:pt x="5" y="69"/>
                    </a:cubicBezTo>
                    <a:cubicBezTo>
                      <a:pt x="5" y="69"/>
                      <a:pt x="9" y="65"/>
                      <a:pt x="13" y="63"/>
                    </a:cubicBezTo>
                    <a:cubicBezTo>
                      <a:pt x="13" y="63"/>
                      <a:pt x="22" y="57"/>
                      <a:pt x="28" y="55"/>
                    </a:cubicBezTo>
                    <a:cubicBezTo>
                      <a:pt x="28" y="55"/>
                      <a:pt x="30" y="53"/>
                      <a:pt x="33" y="51"/>
                    </a:cubicBezTo>
                    <a:cubicBezTo>
                      <a:pt x="33" y="60"/>
                      <a:pt x="33" y="60"/>
                      <a:pt x="33" y="60"/>
                    </a:cubicBezTo>
                    <a:cubicBezTo>
                      <a:pt x="31" y="62"/>
                      <a:pt x="30" y="63"/>
                      <a:pt x="30" y="63"/>
                    </a:cubicBezTo>
                    <a:cubicBezTo>
                      <a:pt x="26" y="62"/>
                      <a:pt x="22" y="65"/>
                      <a:pt x="22" y="65"/>
                    </a:cubicBezTo>
                    <a:cubicBezTo>
                      <a:pt x="17" y="67"/>
                      <a:pt x="18" y="69"/>
                      <a:pt x="18" y="69"/>
                    </a:cubicBezTo>
                    <a:cubicBezTo>
                      <a:pt x="17" y="72"/>
                      <a:pt x="14" y="78"/>
                      <a:pt x="14" y="78"/>
                    </a:cubicBezTo>
                    <a:cubicBezTo>
                      <a:pt x="13" y="79"/>
                      <a:pt x="12" y="84"/>
                      <a:pt x="12" y="86"/>
                    </a:cubicBezTo>
                    <a:cubicBezTo>
                      <a:pt x="12" y="86"/>
                      <a:pt x="14" y="92"/>
                      <a:pt x="14" y="92"/>
                    </a:cubicBezTo>
                    <a:cubicBezTo>
                      <a:pt x="16" y="97"/>
                      <a:pt x="26" y="106"/>
                      <a:pt x="26" y="106"/>
                    </a:cubicBezTo>
                    <a:cubicBezTo>
                      <a:pt x="28" y="107"/>
                      <a:pt x="30" y="108"/>
                      <a:pt x="33" y="108"/>
                    </a:cubicBezTo>
                    <a:cubicBezTo>
                      <a:pt x="33" y="115"/>
                      <a:pt x="33" y="115"/>
                      <a:pt x="33" y="115"/>
                    </a:cubicBezTo>
                    <a:cubicBezTo>
                      <a:pt x="31" y="113"/>
                      <a:pt x="29" y="111"/>
                      <a:pt x="27" y="111"/>
                    </a:cubicBezTo>
                    <a:cubicBezTo>
                      <a:pt x="27" y="111"/>
                      <a:pt x="17" y="102"/>
                      <a:pt x="13" y="98"/>
                    </a:cubicBezTo>
                    <a:cubicBezTo>
                      <a:pt x="13" y="98"/>
                      <a:pt x="7" y="92"/>
                      <a:pt x="7" y="87"/>
                    </a:cubicBezTo>
                    <a:cubicBezTo>
                      <a:pt x="7" y="87"/>
                      <a:pt x="6" y="82"/>
                      <a:pt x="3" y="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9" name="Freeform 18">
                <a:extLst>
                  <a:ext uri="{FF2B5EF4-FFF2-40B4-BE49-F238E27FC236}">
                    <a16:creationId xmlns="" xmlns:a16="http://schemas.microsoft.com/office/drawing/2014/main" id="{3BA4C66A-5734-6844-B963-9ABEAF7E6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954"/>
                <a:ext cx="212" cy="261"/>
              </a:xfrm>
              <a:custGeom>
                <a:avLst/>
                <a:gdLst>
                  <a:gd name="T0" fmla="*/ 92 w 111"/>
                  <a:gd name="T1" fmla="*/ 4 h 135"/>
                  <a:gd name="T2" fmla="*/ 108 w 111"/>
                  <a:gd name="T3" fmla="*/ 13 h 135"/>
                  <a:gd name="T4" fmla="*/ 106 w 111"/>
                  <a:gd name="T5" fmla="*/ 20 h 135"/>
                  <a:gd name="T6" fmla="*/ 98 w 111"/>
                  <a:gd name="T7" fmla="*/ 25 h 135"/>
                  <a:gd name="T8" fmla="*/ 93 w 111"/>
                  <a:gd name="T9" fmla="*/ 28 h 135"/>
                  <a:gd name="T10" fmla="*/ 68 w 111"/>
                  <a:gd name="T11" fmla="*/ 65 h 135"/>
                  <a:gd name="T12" fmla="*/ 48 w 111"/>
                  <a:gd name="T13" fmla="*/ 97 h 135"/>
                  <a:gd name="T14" fmla="*/ 27 w 111"/>
                  <a:gd name="T15" fmla="*/ 124 h 135"/>
                  <a:gd name="T16" fmla="*/ 23 w 111"/>
                  <a:gd name="T17" fmla="*/ 128 h 135"/>
                  <a:gd name="T18" fmla="*/ 20 w 111"/>
                  <a:gd name="T19" fmla="*/ 132 h 135"/>
                  <a:gd name="T20" fmla="*/ 13 w 111"/>
                  <a:gd name="T21" fmla="*/ 135 h 135"/>
                  <a:gd name="T22" fmla="*/ 8 w 111"/>
                  <a:gd name="T23" fmla="*/ 134 h 135"/>
                  <a:gd name="T24" fmla="*/ 3 w 111"/>
                  <a:gd name="T25" fmla="*/ 134 h 135"/>
                  <a:gd name="T26" fmla="*/ 4 w 111"/>
                  <a:gd name="T27" fmla="*/ 132 h 135"/>
                  <a:gd name="T28" fmla="*/ 6 w 111"/>
                  <a:gd name="T29" fmla="*/ 130 h 135"/>
                  <a:gd name="T30" fmla="*/ 8 w 111"/>
                  <a:gd name="T31" fmla="*/ 129 h 135"/>
                  <a:gd name="T32" fmla="*/ 9 w 111"/>
                  <a:gd name="T33" fmla="*/ 128 h 135"/>
                  <a:gd name="T34" fmla="*/ 11 w 111"/>
                  <a:gd name="T35" fmla="*/ 125 h 135"/>
                  <a:gd name="T36" fmla="*/ 13 w 111"/>
                  <a:gd name="T37" fmla="*/ 123 h 135"/>
                  <a:gd name="T38" fmla="*/ 31 w 111"/>
                  <a:gd name="T39" fmla="*/ 102 h 135"/>
                  <a:gd name="T40" fmla="*/ 48 w 111"/>
                  <a:gd name="T41" fmla="*/ 77 h 135"/>
                  <a:gd name="T42" fmla="*/ 58 w 111"/>
                  <a:gd name="T43" fmla="*/ 61 h 135"/>
                  <a:gd name="T44" fmla="*/ 78 w 111"/>
                  <a:gd name="T45" fmla="*/ 28 h 135"/>
                  <a:gd name="T46" fmla="*/ 58 w 111"/>
                  <a:gd name="T47" fmla="*/ 17 h 135"/>
                  <a:gd name="T48" fmla="*/ 61 w 111"/>
                  <a:gd name="T49" fmla="*/ 16 h 135"/>
                  <a:gd name="T50" fmla="*/ 81 w 111"/>
                  <a:gd name="T51" fmla="*/ 13 h 135"/>
                  <a:gd name="T52" fmla="*/ 92 w 111"/>
                  <a:gd name="T53" fmla="*/ 4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1" h="135">
                    <a:moveTo>
                      <a:pt x="92" y="4"/>
                    </a:moveTo>
                    <a:cubicBezTo>
                      <a:pt x="92" y="4"/>
                      <a:pt x="100" y="0"/>
                      <a:pt x="108" y="13"/>
                    </a:cubicBezTo>
                    <a:cubicBezTo>
                      <a:pt x="108" y="13"/>
                      <a:pt x="111" y="20"/>
                      <a:pt x="106" y="20"/>
                    </a:cubicBezTo>
                    <a:cubicBezTo>
                      <a:pt x="106" y="20"/>
                      <a:pt x="102" y="21"/>
                      <a:pt x="98" y="25"/>
                    </a:cubicBezTo>
                    <a:cubicBezTo>
                      <a:pt x="97" y="25"/>
                      <a:pt x="94" y="25"/>
                      <a:pt x="93" y="28"/>
                    </a:cubicBezTo>
                    <a:cubicBezTo>
                      <a:pt x="93" y="28"/>
                      <a:pt x="85" y="42"/>
                      <a:pt x="68" y="65"/>
                    </a:cubicBezTo>
                    <a:cubicBezTo>
                      <a:pt x="68" y="65"/>
                      <a:pt x="59" y="77"/>
                      <a:pt x="48" y="97"/>
                    </a:cubicBezTo>
                    <a:cubicBezTo>
                      <a:pt x="48" y="97"/>
                      <a:pt x="40" y="113"/>
                      <a:pt x="27" y="124"/>
                    </a:cubicBezTo>
                    <a:cubicBezTo>
                      <a:pt x="27" y="124"/>
                      <a:pt x="23" y="127"/>
                      <a:pt x="23" y="128"/>
                    </a:cubicBezTo>
                    <a:cubicBezTo>
                      <a:pt x="23" y="128"/>
                      <a:pt x="22" y="130"/>
                      <a:pt x="20" y="132"/>
                    </a:cubicBezTo>
                    <a:cubicBezTo>
                      <a:pt x="20" y="132"/>
                      <a:pt x="17" y="135"/>
                      <a:pt x="13" y="135"/>
                    </a:cubicBezTo>
                    <a:cubicBezTo>
                      <a:pt x="13" y="135"/>
                      <a:pt x="10" y="134"/>
                      <a:pt x="8" y="134"/>
                    </a:cubicBezTo>
                    <a:cubicBezTo>
                      <a:pt x="8" y="134"/>
                      <a:pt x="5" y="134"/>
                      <a:pt x="3" y="134"/>
                    </a:cubicBezTo>
                    <a:cubicBezTo>
                      <a:pt x="3" y="134"/>
                      <a:pt x="0" y="135"/>
                      <a:pt x="4" y="132"/>
                    </a:cubicBezTo>
                    <a:cubicBezTo>
                      <a:pt x="4" y="132"/>
                      <a:pt x="4" y="131"/>
                      <a:pt x="6" y="130"/>
                    </a:cubicBezTo>
                    <a:cubicBezTo>
                      <a:pt x="6" y="130"/>
                      <a:pt x="7" y="130"/>
                      <a:pt x="8" y="129"/>
                    </a:cubicBezTo>
                    <a:cubicBezTo>
                      <a:pt x="8" y="129"/>
                      <a:pt x="7" y="128"/>
                      <a:pt x="9" y="128"/>
                    </a:cubicBezTo>
                    <a:cubicBezTo>
                      <a:pt x="9" y="128"/>
                      <a:pt x="11" y="129"/>
                      <a:pt x="11" y="125"/>
                    </a:cubicBezTo>
                    <a:cubicBezTo>
                      <a:pt x="11" y="125"/>
                      <a:pt x="11" y="124"/>
                      <a:pt x="13" y="123"/>
                    </a:cubicBezTo>
                    <a:cubicBezTo>
                      <a:pt x="13" y="123"/>
                      <a:pt x="19" y="118"/>
                      <a:pt x="31" y="102"/>
                    </a:cubicBezTo>
                    <a:cubicBezTo>
                      <a:pt x="31" y="102"/>
                      <a:pt x="42" y="89"/>
                      <a:pt x="48" y="77"/>
                    </a:cubicBezTo>
                    <a:cubicBezTo>
                      <a:pt x="48" y="77"/>
                      <a:pt x="53" y="69"/>
                      <a:pt x="58" y="61"/>
                    </a:cubicBezTo>
                    <a:cubicBezTo>
                      <a:pt x="58" y="61"/>
                      <a:pt x="75" y="34"/>
                      <a:pt x="78" y="28"/>
                    </a:cubicBezTo>
                    <a:cubicBezTo>
                      <a:pt x="78" y="28"/>
                      <a:pt x="59" y="25"/>
                      <a:pt x="58" y="17"/>
                    </a:cubicBezTo>
                    <a:cubicBezTo>
                      <a:pt x="58" y="17"/>
                      <a:pt x="58" y="14"/>
                      <a:pt x="61" y="16"/>
                    </a:cubicBezTo>
                    <a:cubicBezTo>
                      <a:pt x="61" y="16"/>
                      <a:pt x="70" y="20"/>
                      <a:pt x="81" y="13"/>
                    </a:cubicBezTo>
                    <a:cubicBezTo>
                      <a:pt x="81" y="13"/>
                      <a:pt x="87" y="11"/>
                      <a:pt x="9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0" name="Freeform 19">
                <a:extLst>
                  <a:ext uri="{FF2B5EF4-FFF2-40B4-BE49-F238E27FC236}">
                    <a16:creationId xmlns="" xmlns:a16="http://schemas.microsoft.com/office/drawing/2014/main" id="{A5BFE88A-39B1-D143-AFD9-F888F310A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93"/>
                <a:ext cx="158" cy="118"/>
              </a:xfrm>
              <a:custGeom>
                <a:avLst/>
                <a:gdLst>
                  <a:gd name="T0" fmla="*/ 11 w 83"/>
                  <a:gd name="T1" fmla="*/ 29 h 61"/>
                  <a:gd name="T2" fmla="*/ 4 w 83"/>
                  <a:gd name="T3" fmla="*/ 21 h 61"/>
                  <a:gd name="T4" fmla="*/ 20 w 83"/>
                  <a:gd name="T5" fmla="*/ 27 h 61"/>
                  <a:gd name="T6" fmla="*/ 23 w 83"/>
                  <a:gd name="T7" fmla="*/ 33 h 61"/>
                  <a:gd name="T8" fmla="*/ 33 w 83"/>
                  <a:gd name="T9" fmla="*/ 46 h 61"/>
                  <a:gd name="T10" fmla="*/ 34 w 83"/>
                  <a:gd name="T11" fmla="*/ 44 h 61"/>
                  <a:gd name="T12" fmla="*/ 34 w 83"/>
                  <a:gd name="T13" fmla="*/ 39 h 61"/>
                  <a:gd name="T14" fmla="*/ 38 w 83"/>
                  <a:gd name="T15" fmla="*/ 36 h 61"/>
                  <a:gd name="T16" fmla="*/ 40 w 83"/>
                  <a:gd name="T17" fmla="*/ 35 h 61"/>
                  <a:gd name="T18" fmla="*/ 47 w 83"/>
                  <a:gd name="T19" fmla="*/ 26 h 61"/>
                  <a:gd name="T20" fmla="*/ 47 w 83"/>
                  <a:gd name="T21" fmla="*/ 19 h 61"/>
                  <a:gd name="T22" fmla="*/ 37 w 83"/>
                  <a:gd name="T23" fmla="*/ 13 h 61"/>
                  <a:gd name="T24" fmla="*/ 35 w 83"/>
                  <a:gd name="T25" fmla="*/ 11 h 61"/>
                  <a:gd name="T26" fmla="*/ 42 w 83"/>
                  <a:gd name="T27" fmla="*/ 10 h 61"/>
                  <a:gd name="T28" fmla="*/ 55 w 83"/>
                  <a:gd name="T29" fmla="*/ 4 h 61"/>
                  <a:gd name="T30" fmla="*/ 59 w 83"/>
                  <a:gd name="T31" fmla="*/ 1 h 61"/>
                  <a:gd name="T32" fmla="*/ 68 w 83"/>
                  <a:gd name="T33" fmla="*/ 3 h 61"/>
                  <a:gd name="T34" fmla="*/ 81 w 83"/>
                  <a:gd name="T35" fmla="*/ 15 h 61"/>
                  <a:gd name="T36" fmla="*/ 82 w 83"/>
                  <a:gd name="T37" fmla="*/ 18 h 61"/>
                  <a:gd name="T38" fmla="*/ 78 w 83"/>
                  <a:gd name="T39" fmla="*/ 23 h 61"/>
                  <a:gd name="T40" fmla="*/ 66 w 83"/>
                  <a:gd name="T41" fmla="*/ 34 h 61"/>
                  <a:gd name="T42" fmla="*/ 64 w 83"/>
                  <a:gd name="T43" fmla="*/ 46 h 61"/>
                  <a:gd name="T44" fmla="*/ 62 w 83"/>
                  <a:gd name="T45" fmla="*/ 53 h 61"/>
                  <a:gd name="T46" fmla="*/ 55 w 83"/>
                  <a:gd name="T47" fmla="*/ 55 h 61"/>
                  <a:gd name="T48" fmla="*/ 46 w 83"/>
                  <a:gd name="T49" fmla="*/ 59 h 61"/>
                  <a:gd name="T50" fmla="*/ 43 w 83"/>
                  <a:gd name="T51" fmla="*/ 59 h 61"/>
                  <a:gd name="T52" fmla="*/ 40 w 83"/>
                  <a:gd name="T53" fmla="*/ 58 h 61"/>
                  <a:gd name="T54" fmla="*/ 38 w 83"/>
                  <a:gd name="T55" fmla="*/ 55 h 61"/>
                  <a:gd name="T56" fmla="*/ 33 w 83"/>
                  <a:gd name="T57" fmla="*/ 51 h 61"/>
                  <a:gd name="T58" fmla="*/ 29 w 83"/>
                  <a:gd name="T59" fmla="*/ 49 h 61"/>
                  <a:gd name="T60" fmla="*/ 20 w 83"/>
                  <a:gd name="T61" fmla="*/ 35 h 61"/>
                  <a:gd name="T62" fmla="*/ 11 w 83"/>
                  <a:gd name="T63" fmla="*/ 2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3" h="61">
                    <a:moveTo>
                      <a:pt x="11" y="29"/>
                    </a:moveTo>
                    <a:cubicBezTo>
                      <a:pt x="11" y="29"/>
                      <a:pt x="0" y="23"/>
                      <a:pt x="4" y="21"/>
                    </a:cubicBezTo>
                    <a:cubicBezTo>
                      <a:pt x="4" y="21"/>
                      <a:pt x="12" y="18"/>
                      <a:pt x="20" y="27"/>
                    </a:cubicBezTo>
                    <a:cubicBezTo>
                      <a:pt x="20" y="27"/>
                      <a:pt x="21" y="30"/>
                      <a:pt x="23" y="33"/>
                    </a:cubicBezTo>
                    <a:cubicBezTo>
                      <a:pt x="23" y="33"/>
                      <a:pt x="24" y="36"/>
                      <a:pt x="33" y="46"/>
                    </a:cubicBezTo>
                    <a:cubicBezTo>
                      <a:pt x="33" y="46"/>
                      <a:pt x="34" y="47"/>
                      <a:pt x="34" y="44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6" y="35"/>
                      <a:pt x="38" y="36"/>
                    </a:cubicBezTo>
                    <a:cubicBezTo>
                      <a:pt x="38" y="36"/>
                      <a:pt x="39" y="37"/>
                      <a:pt x="40" y="35"/>
                    </a:cubicBezTo>
                    <a:cubicBezTo>
                      <a:pt x="40" y="35"/>
                      <a:pt x="45" y="31"/>
                      <a:pt x="47" y="26"/>
                    </a:cubicBezTo>
                    <a:cubicBezTo>
                      <a:pt x="47" y="26"/>
                      <a:pt x="50" y="21"/>
                      <a:pt x="47" y="19"/>
                    </a:cubicBezTo>
                    <a:cubicBezTo>
                      <a:pt x="47" y="19"/>
                      <a:pt x="40" y="15"/>
                      <a:pt x="37" y="13"/>
                    </a:cubicBezTo>
                    <a:cubicBezTo>
                      <a:pt x="37" y="13"/>
                      <a:pt x="33" y="12"/>
                      <a:pt x="35" y="11"/>
                    </a:cubicBezTo>
                    <a:cubicBezTo>
                      <a:pt x="35" y="11"/>
                      <a:pt x="37" y="10"/>
                      <a:pt x="42" y="10"/>
                    </a:cubicBezTo>
                    <a:cubicBezTo>
                      <a:pt x="42" y="10"/>
                      <a:pt x="53" y="8"/>
                      <a:pt x="55" y="4"/>
                    </a:cubicBezTo>
                    <a:cubicBezTo>
                      <a:pt x="55" y="4"/>
                      <a:pt x="56" y="0"/>
                      <a:pt x="59" y="1"/>
                    </a:cubicBezTo>
                    <a:cubicBezTo>
                      <a:pt x="59" y="1"/>
                      <a:pt x="65" y="4"/>
                      <a:pt x="68" y="3"/>
                    </a:cubicBezTo>
                    <a:cubicBezTo>
                      <a:pt x="68" y="3"/>
                      <a:pt x="79" y="3"/>
                      <a:pt x="81" y="15"/>
                    </a:cubicBezTo>
                    <a:cubicBezTo>
                      <a:pt x="81" y="15"/>
                      <a:pt x="81" y="17"/>
                      <a:pt x="82" y="18"/>
                    </a:cubicBezTo>
                    <a:cubicBezTo>
                      <a:pt x="82" y="18"/>
                      <a:pt x="83" y="22"/>
                      <a:pt x="78" y="23"/>
                    </a:cubicBezTo>
                    <a:cubicBezTo>
                      <a:pt x="78" y="23"/>
                      <a:pt x="68" y="30"/>
                      <a:pt x="66" y="34"/>
                    </a:cubicBezTo>
                    <a:cubicBezTo>
                      <a:pt x="66" y="34"/>
                      <a:pt x="62" y="42"/>
                      <a:pt x="64" y="46"/>
                    </a:cubicBezTo>
                    <a:cubicBezTo>
                      <a:pt x="64" y="46"/>
                      <a:pt x="66" y="51"/>
                      <a:pt x="62" y="53"/>
                    </a:cubicBezTo>
                    <a:cubicBezTo>
                      <a:pt x="62" y="53"/>
                      <a:pt x="59" y="55"/>
                      <a:pt x="55" y="55"/>
                    </a:cubicBezTo>
                    <a:cubicBezTo>
                      <a:pt x="55" y="55"/>
                      <a:pt x="50" y="54"/>
                      <a:pt x="46" y="59"/>
                    </a:cubicBezTo>
                    <a:cubicBezTo>
                      <a:pt x="46" y="59"/>
                      <a:pt x="46" y="61"/>
                      <a:pt x="43" y="59"/>
                    </a:cubicBezTo>
                    <a:cubicBezTo>
                      <a:pt x="43" y="59"/>
                      <a:pt x="43" y="58"/>
                      <a:pt x="40" y="58"/>
                    </a:cubicBezTo>
                    <a:cubicBezTo>
                      <a:pt x="40" y="58"/>
                      <a:pt x="38" y="58"/>
                      <a:pt x="38" y="55"/>
                    </a:cubicBezTo>
                    <a:cubicBezTo>
                      <a:pt x="38" y="55"/>
                      <a:pt x="37" y="52"/>
                      <a:pt x="33" y="51"/>
                    </a:cubicBezTo>
                    <a:cubicBezTo>
                      <a:pt x="33" y="51"/>
                      <a:pt x="31" y="52"/>
                      <a:pt x="29" y="49"/>
                    </a:cubicBezTo>
                    <a:cubicBezTo>
                      <a:pt x="29" y="49"/>
                      <a:pt x="23" y="39"/>
                      <a:pt x="20" y="35"/>
                    </a:cubicBezTo>
                    <a:cubicBezTo>
                      <a:pt x="20" y="35"/>
                      <a:pt x="16" y="30"/>
                      <a:pt x="1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1" name="Freeform 20">
                <a:extLst>
                  <a:ext uri="{FF2B5EF4-FFF2-40B4-BE49-F238E27FC236}">
                    <a16:creationId xmlns="" xmlns:a16="http://schemas.microsoft.com/office/drawing/2014/main" id="{6017E3F1-79AA-FB4C-A334-ABF02186E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116"/>
                <a:ext cx="19" cy="97"/>
              </a:xfrm>
              <a:custGeom>
                <a:avLst/>
                <a:gdLst>
                  <a:gd name="T0" fmla="*/ 10 w 10"/>
                  <a:gd name="T1" fmla="*/ 50 h 50"/>
                  <a:gd name="T2" fmla="*/ 6 w 10"/>
                  <a:gd name="T3" fmla="*/ 50 h 50"/>
                  <a:gd name="T4" fmla="*/ 0 w 10"/>
                  <a:gd name="T5" fmla="*/ 25 h 50"/>
                  <a:gd name="T6" fmla="*/ 6 w 10"/>
                  <a:gd name="T7" fmla="*/ 0 h 50"/>
                  <a:gd name="T8" fmla="*/ 10 w 10"/>
                  <a:gd name="T9" fmla="*/ 0 h 50"/>
                  <a:gd name="T10" fmla="*/ 4 w 10"/>
                  <a:gd name="T11" fmla="*/ 25 h 50"/>
                  <a:gd name="T12" fmla="*/ 10 w 10"/>
                  <a:gd name="T13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10" y="50"/>
                    </a:moveTo>
                    <a:cubicBezTo>
                      <a:pt x="6" y="50"/>
                      <a:pt x="6" y="50"/>
                      <a:pt x="6" y="50"/>
                    </a:cubicBezTo>
                    <a:cubicBezTo>
                      <a:pt x="2" y="43"/>
                      <a:pt x="0" y="35"/>
                      <a:pt x="0" y="25"/>
                    </a:cubicBezTo>
                    <a:cubicBezTo>
                      <a:pt x="0" y="15"/>
                      <a:pt x="2" y="7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8"/>
                      <a:pt x="4" y="16"/>
                      <a:pt x="4" y="25"/>
                    </a:cubicBezTo>
                    <a:cubicBezTo>
                      <a:pt x="4" y="35"/>
                      <a:pt x="6" y="43"/>
                      <a:pt x="10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2" name="Freeform 21">
                <a:extLst>
                  <a:ext uri="{FF2B5EF4-FFF2-40B4-BE49-F238E27FC236}">
                    <a16:creationId xmlns="" xmlns:a16="http://schemas.microsoft.com/office/drawing/2014/main" id="{B7BA8CFE-222F-454E-83CC-B9309C10CF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94" y="2116"/>
                <a:ext cx="95" cy="99"/>
              </a:xfrm>
              <a:custGeom>
                <a:avLst/>
                <a:gdLst>
                  <a:gd name="T0" fmla="*/ 15 w 50"/>
                  <a:gd name="T1" fmla="*/ 0 h 51"/>
                  <a:gd name="T2" fmla="*/ 19 w 50"/>
                  <a:gd name="T3" fmla="*/ 3 h 51"/>
                  <a:gd name="T4" fmla="*/ 16 w 50"/>
                  <a:gd name="T5" fmla="*/ 5 h 51"/>
                  <a:gd name="T6" fmla="*/ 14 w 50"/>
                  <a:gd name="T7" fmla="*/ 26 h 51"/>
                  <a:gd name="T8" fmla="*/ 14 w 50"/>
                  <a:gd name="T9" fmla="*/ 30 h 51"/>
                  <a:gd name="T10" fmla="*/ 11 w 50"/>
                  <a:gd name="T11" fmla="*/ 26 h 51"/>
                  <a:gd name="T12" fmla="*/ 8 w 50"/>
                  <a:gd name="T13" fmla="*/ 16 h 51"/>
                  <a:gd name="T14" fmla="*/ 0 w 50"/>
                  <a:gd name="T15" fmla="*/ 18 h 51"/>
                  <a:gd name="T16" fmla="*/ 25 w 50"/>
                  <a:gd name="T17" fmla="*/ 35 h 51"/>
                  <a:gd name="T18" fmla="*/ 24 w 50"/>
                  <a:gd name="T19" fmla="*/ 29 h 51"/>
                  <a:gd name="T20" fmla="*/ 29 w 50"/>
                  <a:gd name="T21" fmla="*/ 29 h 51"/>
                  <a:gd name="T22" fmla="*/ 28 w 50"/>
                  <a:gd name="T23" fmla="*/ 34 h 51"/>
                  <a:gd name="T24" fmla="*/ 46 w 50"/>
                  <a:gd name="T25" fmla="*/ 35 h 51"/>
                  <a:gd name="T26" fmla="*/ 50 w 50"/>
                  <a:gd name="T27" fmla="*/ 38 h 51"/>
                  <a:gd name="T28" fmla="*/ 46 w 50"/>
                  <a:gd name="T29" fmla="*/ 38 h 51"/>
                  <a:gd name="T30" fmla="*/ 28 w 50"/>
                  <a:gd name="T31" fmla="*/ 46 h 51"/>
                  <a:gd name="T32" fmla="*/ 28 w 50"/>
                  <a:gd name="T33" fmla="*/ 51 h 51"/>
                  <a:gd name="T34" fmla="*/ 25 w 50"/>
                  <a:gd name="T35" fmla="*/ 46 h 51"/>
                  <a:gd name="T36" fmla="*/ 6 w 50"/>
                  <a:gd name="T37" fmla="*/ 38 h 51"/>
                  <a:gd name="T38" fmla="*/ 2 w 50"/>
                  <a:gd name="T39" fmla="*/ 35 h 51"/>
                  <a:gd name="T40" fmla="*/ 27 w 50"/>
                  <a:gd name="T41" fmla="*/ 13 h 51"/>
                  <a:gd name="T42" fmla="*/ 27 w 50"/>
                  <a:gd name="T43" fmla="*/ 0 h 51"/>
                  <a:gd name="T44" fmla="*/ 32 w 50"/>
                  <a:gd name="T45" fmla="*/ 1 h 51"/>
                  <a:gd name="T46" fmla="*/ 31 w 50"/>
                  <a:gd name="T47" fmla="*/ 6 h 51"/>
                  <a:gd name="T48" fmla="*/ 44 w 50"/>
                  <a:gd name="T49" fmla="*/ 3 h 51"/>
                  <a:gd name="T50" fmla="*/ 47 w 50"/>
                  <a:gd name="T51" fmla="*/ 7 h 51"/>
                  <a:gd name="T52" fmla="*/ 41 w 50"/>
                  <a:gd name="T53" fmla="*/ 9 h 51"/>
                  <a:gd name="T54" fmla="*/ 31 w 50"/>
                  <a:gd name="T55" fmla="*/ 22 h 51"/>
                  <a:gd name="T56" fmla="*/ 46 w 50"/>
                  <a:gd name="T57" fmla="*/ 22 h 51"/>
                  <a:gd name="T58" fmla="*/ 50 w 50"/>
                  <a:gd name="T59" fmla="*/ 20 h 51"/>
                  <a:gd name="T60" fmla="*/ 49 w 50"/>
                  <a:gd name="T61" fmla="*/ 24 h 51"/>
                  <a:gd name="T62" fmla="*/ 32 w 50"/>
                  <a:gd name="T63" fmla="*/ 29 h 51"/>
                  <a:gd name="T64" fmla="*/ 27 w 50"/>
                  <a:gd name="T65" fmla="*/ 16 h 51"/>
                  <a:gd name="T66" fmla="*/ 18 w 50"/>
                  <a:gd name="T67" fmla="*/ 17 h 51"/>
                  <a:gd name="T68" fmla="*/ 27 w 50"/>
                  <a:gd name="T69" fmla="*/ 1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0" h="51">
                    <a:moveTo>
                      <a:pt x="0" y="18"/>
                    </a:moveTo>
                    <a:cubicBezTo>
                      <a:pt x="8" y="13"/>
                      <a:pt x="13" y="6"/>
                      <a:pt x="15" y="0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2"/>
                      <a:pt x="20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3"/>
                      <a:pt x="17" y="4"/>
                      <a:pt x="16" y="5"/>
                    </a:cubicBezTo>
                    <a:cubicBezTo>
                      <a:pt x="15" y="7"/>
                      <a:pt x="15" y="9"/>
                      <a:pt x="14" y="10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6"/>
                      <a:pt x="14" y="27"/>
                      <a:pt x="14" y="29"/>
                    </a:cubicBezTo>
                    <a:cubicBezTo>
                      <a:pt x="14" y="29"/>
                      <a:pt x="14" y="30"/>
                      <a:pt x="14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28"/>
                      <a:pt x="11" y="27"/>
                      <a:pt x="11" y="26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4"/>
                      <a:pt x="9" y="15"/>
                      <a:pt x="8" y="16"/>
                    </a:cubicBezTo>
                    <a:cubicBezTo>
                      <a:pt x="7" y="17"/>
                      <a:pt x="6" y="18"/>
                      <a:pt x="3" y="21"/>
                    </a:cubicBezTo>
                    <a:cubicBezTo>
                      <a:pt x="2" y="19"/>
                      <a:pt x="1" y="19"/>
                      <a:pt x="0" y="18"/>
                    </a:cubicBezTo>
                    <a:close/>
                    <a:moveTo>
                      <a:pt x="6" y="35"/>
                    </a:moveTo>
                    <a:cubicBezTo>
                      <a:pt x="25" y="35"/>
                      <a:pt x="25" y="35"/>
                      <a:pt x="25" y="35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33"/>
                      <a:pt x="24" y="31"/>
                      <a:pt x="24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8" y="30"/>
                      <a:pt x="28" y="32"/>
                      <a:pt x="28" y="34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46" y="35"/>
                      <a:pt x="46" y="35"/>
                      <a:pt x="46" y="35"/>
                    </a:cubicBezTo>
                    <a:cubicBezTo>
                      <a:pt x="47" y="35"/>
                      <a:pt x="48" y="35"/>
                      <a:pt x="50" y="35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50" y="38"/>
                      <a:pt x="49" y="38"/>
                      <a:pt x="48" y="38"/>
                    </a:cubicBezTo>
                    <a:cubicBezTo>
                      <a:pt x="48" y="38"/>
                      <a:pt x="47" y="38"/>
                      <a:pt x="46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8" y="47"/>
                      <a:pt x="28" y="48"/>
                      <a:pt x="28" y="49"/>
                    </a:cubicBezTo>
                    <a:cubicBezTo>
                      <a:pt x="28" y="50"/>
                      <a:pt x="28" y="50"/>
                      <a:pt x="28" y="51"/>
                    </a:cubicBezTo>
                    <a:cubicBezTo>
                      <a:pt x="24" y="51"/>
                      <a:pt x="24" y="51"/>
                      <a:pt x="24" y="51"/>
                    </a:cubicBezTo>
                    <a:cubicBezTo>
                      <a:pt x="24" y="48"/>
                      <a:pt x="25" y="47"/>
                      <a:pt x="25" y="46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5" y="38"/>
                      <a:pt x="3" y="38"/>
                      <a:pt x="2" y="38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3" y="35"/>
                      <a:pt x="4" y="35"/>
                      <a:pt x="6" y="35"/>
                    </a:cubicBezTo>
                    <a:close/>
                    <a:moveTo>
                      <a:pt x="27" y="13"/>
                    </a:move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3"/>
                      <a:pt x="27" y="0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3"/>
                      <a:pt x="31" y="6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6" y="9"/>
                      <a:pt x="40" y="6"/>
                      <a:pt x="44" y="3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8"/>
                      <a:pt x="46" y="8"/>
                      <a:pt x="46" y="8"/>
                    </a:cubicBezTo>
                    <a:cubicBezTo>
                      <a:pt x="44" y="8"/>
                      <a:pt x="42" y="9"/>
                      <a:pt x="41" y="9"/>
                    </a:cubicBezTo>
                    <a:cubicBezTo>
                      <a:pt x="39" y="11"/>
                      <a:pt x="36" y="13"/>
                      <a:pt x="31" y="15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0" y="25"/>
                      <a:pt x="32" y="26"/>
                      <a:pt x="38" y="26"/>
                    </a:cubicBezTo>
                    <a:cubicBezTo>
                      <a:pt x="43" y="26"/>
                      <a:pt x="46" y="25"/>
                      <a:pt x="46" y="22"/>
                    </a:cubicBezTo>
                    <a:cubicBezTo>
                      <a:pt x="46" y="21"/>
                      <a:pt x="46" y="20"/>
                      <a:pt x="46" y="19"/>
                    </a:cubicBezTo>
                    <a:cubicBezTo>
                      <a:pt x="48" y="20"/>
                      <a:pt x="49" y="20"/>
                      <a:pt x="50" y="20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2"/>
                      <a:pt x="50" y="23"/>
                      <a:pt x="49" y="24"/>
                    </a:cubicBezTo>
                    <a:cubicBezTo>
                      <a:pt x="48" y="27"/>
                      <a:pt x="45" y="29"/>
                      <a:pt x="40" y="29"/>
                    </a:cubicBezTo>
                    <a:cubicBezTo>
                      <a:pt x="35" y="29"/>
                      <a:pt x="33" y="29"/>
                      <a:pt x="32" y="29"/>
                    </a:cubicBezTo>
                    <a:cubicBezTo>
                      <a:pt x="29" y="28"/>
                      <a:pt x="27" y="27"/>
                      <a:pt x="27" y="24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7"/>
                      <a:pt x="22" y="18"/>
                      <a:pt x="20" y="19"/>
                    </a:cubicBezTo>
                    <a:cubicBezTo>
                      <a:pt x="19" y="19"/>
                      <a:pt x="18" y="18"/>
                      <a:pt x="18" y="17"/>
                    </a:cubicBezTo>
                    <a:cubicBezTo>
                      <a:pt x="17" y="17"/>
                      <a:pt x="17" y="16"/>
                      <a:pt x="17" y="16"/>
                    </a:cubicBezTo>
                    <a:cubicBezTo>
                      <a:pt x="20" y="16"/>
                      <a:pt x="23" y="15"/>
                      <a:pt x="27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3" name="Freeform 22">
                <a:extLst>
                  <a:ext uri="{FF2B5EF4-FFF2-40B4-BE49-F238E27FC236}">
                    <a16:creationId xmlns="" xmlns:a16="http://schemas.microsoft.com/office/drawing/2014/main" id="{A67304A4-1D8F-9C4A-8A6B-896D067D1B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03" y="2115"/>
                <a:ext cx="93" cy="100"/>
              </a:xfrm>
              <a:custGeom>
                <a:avLst/>
                <a:gdLst>
                  <a:gd name="T0" fmla="*/ 19 w 49"/>
                  <a:gd name="T1" fmla="*/ 0 h 52"/>
                  <a:gd name="T2" fmla="*/ 22 w 49"/>
                  <a:gd name="T3" fmla="*/ 1 h 52"/>
                  <a:gd name="T4" fmla="*/ 23 w 49"/>
                  <a:gd name="T5" fmla="*/ 1 h 52"/>
                  <a:gd name="T6" fmla="*/ 22 w 49"/>
                  <a:gd name="T7" fmla="*/ 2 h 52"/>
                  <a:gd name="T8" fmla="*/ 21 w 49"/>
                  <a:gd name="T9" fmla="*/ 4 h 52"/>
                  <a:gd name="T10" fmla="*/ 20 w 49"/>
                  <a:gd name="T11" fmla="*/ 6 h 52"/>
                  <a:gd name="T12" fmla="*/ 19 w 49"/>
                  <a:gd name="T13" fmla="*/ 9 h 52"/>
                  <a:gd name="T14" fmla="*/ 44 w 49"/>
                  <a:gd name="T15" fmla="*/ 9 h 52"/>
                  <a:gd name="T16" fmla="*/ 47 w 49"/>
                  <a:gd name="T17" fmla="*/ 8 h 52"/>
                  <a:gd name="T18" fmla="*/ 49 w 49"/>
                  <a:gd name="T19" fmla="*/ 8 h 52"/>
                  <a:gd name="T20" fmla="*/ 49 w 49"/>
                  <a:gd name="T21" fmla="*/ 12 h 52"/>
                  <a:gd name="T22" fmla="*/ 47 w 49"/>
                  <a:gd name="T23" fmla="*/ 11 h 52"/>
                  <a:gd name="T24" fmla="*/ 44 w 49"/>
                  <a:gd name="T25" fmla="*/ 11 h 52"/>
                  <a:gd name="T26" fmla="*/ 18 w 49"/>
                  <a:gd name="T27" fmla="*/ 11 h 52"/>
                  <a:gd name="T28" fmla="*/ 11 w 49"/>
                  <a:gd name="T29" fmla="*/ 25 h 52"/>
                  <a:gd name="T30" fmla="*/ 24 w 49"/>
                  <a:gd name="T31" fmla="*/ 25 h 52"/>
                  <a:gd name="T32" fmla="*/ 24 w 49"/>
                  <a:gd name="T33" fmla="*/ 21 h 52"/>
                  <a:gd name="T34" fmla="*/ 24 w 49"/>
                  <a:gd name="T35" fmla="*/ 16 h 52"/>
                  <a:gd name="T36" fmla="*/ 28 w 49"/>
                  <a:gd name="T37" fmla="*/ 16 h 52"/>
                  <a:gd name="T38" fmla="*/ 28 w 49"/>
                  <a:gd name="T39" fmla="*/ 17 h 52"/>
                  <a:gd name="T40" fmla="*/ 28 w 49"/>
                  <a:gd name="T41" fmla="*/ 17 h 52"/>
                  <a:gd name="T42" fmla="*/ 27 w 49"/>
                  <a:gd name="T43" fmla="*/ 21 h 52"/>
                  <a:gd name="T44" fmla="*/ 27 w 49"/>
                  <a:gd name="T45" fmla="*/ 25 h 52"/>
                  <a:gd name="T46" fmla="*/ 39 w 49"/>
                  <a:gd name="T47" fmla="*/ 25 h 52"/>
                  <a:gd name="T48" fmla="*/ 44 w 49"/>
                  <a:gd name="T49" fmla="*/ 25 h 52"/>
                  <a:gd name="T50" fmla="*/ 44 w 49"/>
                  <a:gd name="T51" fmla="*/ 28 h 52"/>
                  <a:gd name="T52" fmla="*/ 39 w 49"/>
                  <a:gd name="T53" fmla="*/ 28 h 52"/>
                  <a:gd name="T54" fmla="*/ 27 w 49"/>
                  <a:gd name="T55" fmla="*/ 28 h 52"/>
                  <a:gd name="T56" fmla="*/ 27 w 49"/>
                  <a:gd name="T57" fmla="*/ 47 h 52"/>
                  <a:gd name="T58" fmla="*/ 19 w 49"/>
                  <a:gd name="T59" fmla="*/ 52 h 52"/>
                  <a:gd name="T60" fmla="*/ 17 w 49"/>
                  <a:gd name="T61" fmla="*/ 47 h 52"/>
                  <a:gd name="T62" fmla="*/ 24 w 49"/>
                  <a:gd name="T63" fmla="*/ 46 h 52"/>
                  <a:gd name="T64" fmla="*/ 24 w 49"/>
                  <a:gd name="T65" fmla="*/ 28 h 52"/>
                  <a:gd name="T66" fmla="*/ 11 w 49"/>
                  <a:gd name="T67" fmla="*/ 28 h 52"/>
                  <a:gd name="T68" fmla="*/ 8 w 49"/>
                  <a:gd name="T69" fmla="*/ 29 h 52"/>
                  <a:gd name="T70" fmla="*/ 6 w 49"/>
                  <a:gd name="T71" fmla="*/ 25 h 52"/>
                  <a:gd name="T72" fmla="*/ 9 w 49"/>
                  <a:gd name="T73" fmla="*/ 22 h 52"/>
                  <a:gd name="T74" fmla="*/ 14 w 49"/>
                  <a:gd name="T75" fmla="*/ 11 h 52"/>
                  <a:gd name="T76" fmla="*/ 4 w 49"/>
                  <a:gd name="T77" fmla="*/ 11 h 52"/>
                  <a:gd name="T78" fmla="*/ 1 w 49"/>
                  <a:gd name="T79" fmla="*/ 11 h 52"/>
                  <a:gd name="T80" fmla="*/ 0 w 49"/>
                  <a:gd name="T81" fmla="*/ 12 h 52"/>
                  <a:gd name="T82" fmla="*/ 0 w 49"/>
                  <a:gd name="T83" fmla="*/ 8 h 52"/>
                  <a:gd name="T84" fmla="*/ 2 w 49"/>
                  <a:gd name="T85" fmla="*/ 8 h 52"/>
                  <a:gd name="T86" fmla="*/ 4 w 49"/>
                  <a:gd name="T87" fmla="*/ 9 h 52"/>
                  <a:gd name="T88" fmla="*/ 15 w 49"/>
                  <a:gd name="T89" fmla="*/ 9 h 52"/>
                  <a:gd name="T90" fmla="*/ 19 w 49"/>
                  <a:gd name="T91" fmla="*/ 0 h 52"/>
                  <a:gd name="T92" fmla="*/ 0 w 49"/>
                  <a:gd name="T93" fmla="*/ 46 h 52"/>
                  <a:gd name="T94" fmla="*/ 14 w 49"/>
                  <a:gd name="T95" fmla="*/ 33 h 52"/>
                  <a:gd name="T96" fmla="*/ 18 w 49"/>
                  <a:gd name="T97" fmla="*/ 36 h 52"/>
                  <a:gd name="T98" fmla="*/ 19 w 49"/>
                  <a:gd name="T99" fmla="*/ 36 h 52"/>
                  <a:gd name="T100" fmla="*/ 18 w 49"/>
                  <a:gd name="T101" fmla="*/ 37 h 52"/>
                  <a:gd name="T102" fmla="*/ 15 w 49"/>
                  <a:gd name="T103" fmla="*/ 39 h 52"/>
                  <a:gd name="T104" fmla="*/ 4 w 49"/>
                  <a:gd name="T105" fmla="*/ 49 h 52"/>
                  <a:gd name="T106" fmla="*/ 0 w 49"/>
                  <a:gd name="T107" fmla="*/ 46 h 52"/>
                  <a:gd name="T108" fmla="*/ 32 w 49"/>
                  <a:gd name="T109" fmla="*/ 37 h 52"/>
                  <a:gd name="T110" fmla="*/ 34 w 49"/>
                  <a:gd name="T111" fmla="*/ 34 h 52"/>
                  <a:gd name="T112" fmla="*/ 48 w 49"/>
                  <a:gd name="T113" fmla="*/ 45 h 52"/>
                  <a:gd name="T114" fmla="*/ 46 w 49"/>
                  <a:gd name="T115" fmla="*/ 48 h 52"/>
                  <a:gd name="T116" fmla="*/ 32 w 49"/>
                  <a:gd name="T117" fmla="*/ 37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9" h="52">
                    <a:moveTo>
                      <a:pt x="19" y="0"/>
                    </a:moveTo>
                    <a:cubicBezTo>
                      <a:pt x="22" y="1"/>
                      <a:pt x="22" y="1"/>
                      <a:pt x="22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2"/>
                      <a:pt x="22" y="2"/>
                    </a:cubicBezTo>
                    <a:cubicBezTo>
                      <a:pt x="22" y="2"/>
                      <a:pt x="21" y="3"/>
                      <a:pt x="21" y="4"/>
                    </a:cubicBezTo>
                    <a:cubicBezTo>
                      <a:pt x="21" y="4"/>
                      <a:pt x="20" y="5"/>
                      <a:pt x="20" y="6"/>
                    </a:cubicBezTo>
                    <a:cubicBezTo>
                      <a:pt x="20" y="7"/>
                      <a:pt x="19" y="8"/>
                      <a:pt x="19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5" y="9"/>
                      <a:pt x="46" y="8"/>
                      <a:pt x="47" y="8"/>
                    </a:cubicBezTo>
                    <a:cubicBezTo>
                      <a:pt x="48" y="8"/>
                      <a:pt x="49" y="8"/>
                      <a:pt x="49" y="8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9" y="12"/>
                      <a:pt x="48" y="12"/>
                      <a:pt x="47" y="11"/>
                    </a:cubicBezTo>
                    <a:cubicBezTo>
                      <a:pt x="46" y="11"/>
                      <a:pt x="45" y="11"/>
                      <a:pt x="44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6" y="15"/>
                      <a:pt x="14" y="19"/>
                      <a:pt x="11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19"/>
                      <a:pt x="24" y="17"/>
                      <a:pt x="24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6"/>
                      <a:pt x="28" y="16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7" y="17"/>
                      <a:pt x="27" y="19"/>
                      <a:pt x="27" y="21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0" y="25"/>
                      <a:pt x="42" y="25"/>
                      <a:pt x="44" y="25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2" y="28"/>
                      <a:pt x="41" y="28"/>
                      <a:pt x="39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50"/>
                      <a:pt x="25" y="51"/>
                      <a:pt x="19" y="52"/>
                    </a:cubicBezTo>
                    <a:cubicBezTo>
                      <a:pt x="18" y="50"/>
                      <a:pt x="18" y="49"/>
                      <a:pt x="17" y="47"/>
                    </a:cubicBezTo>
                    <a:cubicBezTo>
                      <a:pt x="22" y="48"/>
                      <a:pt x="25" y="48"/>
                      <a:pt x="24" y="46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0" y="28"/>
                      <a:pt x="9" y="28"/>
                      <a:pt x="8" y="29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5"/>
                      <a:pt x="8" y="24"/>
                      <a:pt x="9" y="22"/>
                    </a:cubicBezTo>
                    <a:cubicBezTo>
                      <a:pt x="11" y="19"/>
                      <a:pt x="12" y="16"/>
                      <a:pt x="1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3" y="11"/>
                      <a:pt x="1" y="11"/>
                    </a:cubicBezTo>
                    <a:cubicBezTo>
                      <a:pt x="1" y="12"/>
                      <a:pt x="0" y="12"/>
                      <a:pt x="0" y="1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2" y="8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7" y="6"/>
                      <a:pt x="18" y="3"/>
                      <a:pt x="19" y="0"/>
                    </a:cubicBezTo>
                    <a:close/>
                    <a:moveTo>
                      <a:pt x="0" y="46"/>
                    </a:moveTo>
                    <a:cubicBezTo>
                      <a:pt x="6" y="43"/>
                      <a:pt x="11" y="39"/>
                      <a:pt x="14" y="33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8" y="36"/>
                      <a:pt x="18" y="37"/>
                    </a:cubicBezTo>
                    <a:cubicBezTo>
                      <a:pt x="17" y="37"/>
                      <a:pt x="16" y="38"/>
                      <a:pt x="15" y="39"/>
                    </a:cubicBezTo>
                    <a:cubicBezTo>
                      <a:pt x="12" y="42"/>
                      <a:pt x="8" y="46"/>
                      <a:pt x="4" y="49"/>
                    </a:cubicBezTo>
                    <a:cubicBezTo>
                      <a:pt x="3" y="47"/>
                      <a:pt x="2" y="46"/>
                      <a:pt x="0" y="46"/>
                    </a:cubicBezTo>
                    <a:close/>
                    <a:moveTo>
                      <a:pt x="32" y="37"/>
                    </a:moveTo>
                    <a:cubicBezTo>
                      <a:pt x="34" y="34"/>
                      <a:pt x="34" y="34"/>
                      <a:pt x="34" y="34"/>
                    </a:cubicBezTo>
                    <a:cubicBezTo>
                      <a:pt x="39" y="37"/>
                      <a:pt x="44" y="41"/>
                      <a:pt x="48" y="45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1" y="44"/>
                      <a:pt x="37" y="40"/>
                      <a:pt x="32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4" name="Freeform 23">
                <a:extLst>
                  <a:ext uri="{FF2B5EF4-FFF2-40B4-BE49-F238E27FC236}">
                    <a16:creationId xmlns="" xmlns:a16="http://schemas.microsoft.com/office/drawing/2014/main" id="{87D71602-D4A2-CC41-88CA-C977E7288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116"/>
                <a:ext cx="19" cy="97"/>
              </a:xfrm>
              <a:custGeom>
                <a:avLst/>
                <a:gdLst>
                  <a:gd name="T0" fmla="*/ 0 w 10"/>
                  <a:gd name="T1" fmla="*/ 0 h 50"/>
                  <a:gd name="T2" fmla="*/ 4 w 10"/>
                  <a:gd name="T3" fmla="*/ 0 h 50"/>
                  <a:gd name="T4" fmla="*/ 10 w 10"/>
                  <a:gd name="T5" fmla="*/ 25 h 50"/>
                  <a:gd name="T6" fmla="*/ 4 w 10"/>
                  <a:gd name="T7" fmla="*/ 50 h 50"/>
                  <a:gd name="T8" fmla="*/ 0 w 10"/>
                  <a:gd name="T9" fmla="*/ 50 h 50"/>
                  <a:gd name="T10" fmla="*/ 6 w 10"/>
                  <a:gd name="T11" fmla="*/ 25 h 50"/>
                  <a:gd name="T12" fmla="*/ 0 w 10"/>
                  <a:gd name="T1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8" y="7"/>
                      <a:pt x="10" y="15"/>
                      <a:pt x="10" y="25"/>
                    </a:cubicBezTo>
                    <a:cubicBezTo>
                      <a:pt x="10" y="35"/>
                      <a:pt x="8" y="43"/>
                      <a:pt x="4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4" y="43"/>
                      <a:pt x="6" y="35"/>
                      <a:pt x="6" y="25"/>
                    </a:cubicBezTo>
                    <a:cubicBezTo>
                      <a:pt x="6" y="16"/>
                      <a:pt x="4" y="8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5" name="Freeform 24">
                <a:extLst>
                  <a:ext uri="{FF2B5EF4-FFF2-40B4-BE49-F238E27FC236}">
                    <a16:creationId xmlns="" xmlns:a16="http://schemas.microsoft.com/office/drawing/2014/main" id="{85B00E51-CC45-7448-B934-C2C579F54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324"/>
                <a:ext cx="71" cy="75"/>
              </a:xfrm>
              <a:custGeom>
                <a:avLst/>
                <a:gdLst>
                  <a:gd name="T0" fmla="*/ 35 w 37"/>
                  <a:gd name="T1" fmla="*/ 0 h 39"/>
                  <a:gd name="T2" fmla="*/ 36 w 37"/>
                  <a:gd name="T3" fmla="*/ 13 h 39"/>
                  <a:gd name="T4" fmla="*/ 35 w 37"/>
                  <a:gd name="T5" fmla="*/ 13 h 39"/>
                  <a:gd name="T6" fmla="*/ 30 w 37"/>
                  <a:gd name="T7" fmla="*/ 5 h 39"/>
                  <a:gd name="T8" fmla="*/ 21 w 37"/>
                  <a:gd name="T9" fmla="*/ 2 h 39"/>
                  <a:gd name="T10" fmla="*/ 14 w 37"/>
                  <a:gd name="T11" fmla="*/ 4 h 39"/>
                  <a:gd name="T12" fmla="*/ 9 w 37"/>
                  <a:gd name="T13" fmla="*/ 10 h 39"/>
                  <a:gd name="T14" fmla="*/ 7 w 37"/>
                  <a:gd name="T15" fmla="*/ 20 h 39"/>
                  <a:gd name="T16" fmla="*/ 9 w 37"/>
                  <a:gd name="T17" fmla="*/ 29 h 39"/>
                  <a:gd name="T18" fmla="*/ 14 w 37"/>
                  <a:gd name="T19" fmla="*/ 35 h 39"/>
                  <a:gd name="T20" fmla="*/ 22 w 37"/>
                  <a:gd name="T21" fmla="*/ 37 h 39"/>
                  <a:gd name="T22" fmla="*/ 29 w 37"/>
                  <a:gd name="T23" fmla="*/ 35 h 39"/>
                  <a:gd name="T24" fmla="*/ 36 w 37"/>
                  <a:gd name="T25" fmla="*/ 29 h 39"/>
                  <a:gd name="T26" fmla="*/ 37 w 37"/>
                  <a:gd name="T27" fmla="*/ 30 h 39"/>
                  <a:gd name="T28" fmla="*/ 30 w 37"/>
                  <a:gd name="T29" fmla="*/ 37 h 39"/>
                  <a:gd name="T30" fmla="*/ 20 w 37"/>
                  <a:gd name="T31" fmla="*/ 39 h 39"/>
                  <a:gd name="T32" fmla="*/ 4 w 37"/>
                  <a:gd name="T33" fmla="*/ 32 h 39"/>
                  <a:gd name="T34" fmla="*/ 0 w 37"/>
                  <a:gd name="T35" fmla="*/ 20 h 39"/>
                  <a:gd name="T36" fmla="*/ 3 w 37"/>
                  <a:gd name="T37" fmla="*/ 10 h 39"/>
                  <a:gd name="T38" fmla="*/ 10 w 37"/>
                  <a:gd name="T39" fmla="*/ 3 h 39"/>
                  <a:gd name="T40" fmla="*/ 21 w 37"/>
                  <a:gd name="T41" fmla="*/ 0 h 39"/>
                  <a:gd name="T42" fmla="*/ 30 w 37"/>
                  <a:gd name="T43" fmla="*/ 2 h 39"/>
                  <a:gd name="T44" fmla="*/ 31 w 37"/>
                  <a:gd name="T45" fmla="*/ 3 h 39"/>
                  <a:gd name="T46" fmla="*/ 33 w 37"/>
                  <a:gd name="T47" fmla="*/ 2 h 39"/>
                  <a:gd name="T48" fmla="*/ 34 w 37"/>
                  <a:gd name="T49" fmla="*/ 0 h 39"/>
                  <a:gd name="T50" fmla="*/ 35 w 37"/>
                  <a:gd name="T5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5" y="0"/>
                    </a:moveTo>
                    <a:cubicBezTo>
                      <a:pt x="36" y="13"/>
                      <a:pt x="36" y="13"/>
                      <a:pt x="36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4" y="9"/>
                      <a:pt x="32" y="6"/>
                      <a:pt x="30" y="5"/>
                    </a:cubicBezTo>
                    <a:cubicBezTo>
                      <a:pt x="27" y="3"/>
                      <a:pt x="25" y="2"/>
                      <a:pt x="21" y="2"/>
                    </a:cubicBezTo>
                    <a:cubicBezTo>
                      <a:pt x="19" y="2"/>
                      <a:pt x="16" y="3"/>
                      <a:pt x="14" y="4"/>
                    </a:cubicBezTo>
                    <a:cubicBezTo>
                      <a:pt x="12" y="5"/>
                      <a:pt x="10" y="7"/>
                      <a:pt x="9" y="10"/>
                    </a:cubicBezTo>
                    <a:cubicBezTo>
                      <a:pt x="7" y="13"/>
                      <a:pt x="7" y="16"/>
                      <a:pt x="7" y="20"/>
                    </a:cubicBezTo>
                    <a:cubicBezTo>
                      <a:pt x="7" y="24"/>
                      <a:pt x="7" y="27"/>
                      <a:pt x="9" y="29"/>
                    </a:cubicBezTo>
                    <a:cubicBezTo>
                      <a:pt x="10" y="32"/>
                      <a:pt x="12" y="33"/>
                      <a:pt x="14" y="35"/>
                    </a:cubicBezTo>
                    <a:cubicBezTo>
                      <a:pt x="16" y="36"/>
                      <a:pt x="19" y="37"/>
                      <a:pt x="22" y="37"/>
                    </a:cubicBezTo>
                    <a:cubicBezTo>
                      <a:pt x="25" y="37"/>
                      <a:pt x="27" y="36"/>
                      <a:pt x="29" y="35"/>
                    </a:cubicBezTo>
                    <a:cubicBezTo>
                      <a:pt x="31" y="34"/>
                      <a:pt x="34" y="32"/>
                      <a:pt x="36" y="29"/>
                    </a:cubicBezTo>
                    <a:cubicBezTo>
                      <a:pt x="37" y="30"/>
                      <a:pt x="37" y="30"/>
                      <a:pt x="37" y="30"/>
                    </a:cubicBezTo>
                    <a:cubicBezTo>
                      <a:pt x="35" y="33"/>
                      <a:pt x="32" y="35"/>
                      <a:pt x="30" y="37"/>
                    </a:cubicBezTo>
                    <a:cubicBezTo>
                      <a:pt x="27" y="38"/>
                      <a:pt x="24" y="39"/>
                      <a:pt x="20" y="39"/>
                    </a:cubicBezTo>
                    <a:cubicBezTo>
                      <a:pt x="13" y="39"/>
                      <a:pt x="8" y="37"/>
                      <a:pt x="4" y="32"/>
                    </a:cubicBezTo>
                    <a:cubicBezTo>
                      <a:pt x="1" y="29"/>
                      <a:pt x="0" y="25"/>
                      <a:pt x="0" y="20"/>
                    </a:cubicBezTo>
                    <a:cubicBezTo>
                      <a:pt x="0" y="17"/>
                      <a:pt x="1" y="13"/>
                      <a:pt x="3" y="10"/>
                    </a:cubicBezTo>
                    <a:cubicBezTo>
                      <a:pt x="4" y="7"/>
                      <a:pt x="7" y="5"/>
                      <a:pt x="10" y="3"/>
                    </a:cubicBezTo>
                    <a:cubicBezTo>
                      <a:pt x="13" y="1"/>
                      <a:pt x="17" y="0"/>
                      <a:pt x="21" y="0"/>
                    </a:cubicBezTo>
                    <a:cubicBezTo>
                      <a:pt x="24" y="0"/>
                      <a:pt x="27" y="1"/>
                      <a:pt x="30" y="2"/>
                    </a:cubicBezTo>
                    <a:cubicBezTo>
                      <a:pt x="30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3" y="2"/>
                    </a:cubicBezTo>
                    <a:cubicBezTo>
                      <a:pt x="33" y="2"/>
                      <a:pt x="34" y="1"/>
                      <a:pt x="34" y="0"/>
                    </a:cubicBezTo>
                    <a:lnTo>
                      <a:pt x="3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6" name="Freeform 25">
                <a:extLst>
                  <a:ext uri="{FF2B5EF4-FFF2-40B4-BE49-F238E27FC236}">
                    <a16:creationId xmlns="" xmlns:a16="http://schemas.microsoft.com/office/drawing/2014/main" id="{26001EBA-8A92-1B43-B116-AE5DCEB2E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326"/>
                <a:ext cx="82" cy="71"/>
              </a:xfrm>
              <a:custGeom>
                <a:avLst/>
                <a:gdLst>
                  <a:gd name="T0" fmla="*/ 12 w 43"/>
                  <a:gd name="T1" fmla="*/ 17 h 37"/>
                  <a:gd name="T2" fmla="*/ 31 w 43"/>
                  <a:gd name="T3" fmla="*/ 17 h 37"/>
                  <a:gd name="T4" fmla="*/ 31 w 43"/>
                  <a:gd name="T5" fmla="*/ 7 h 37"/>
                  <a:gd name="T6" fmla="*/ 31 w 43"/>
                  <a:gd name="T7" fmla="*/ 3 h 37"/>
                  <a:gd name="T8" fmla="*/ 30 w 43"/>
                  <a:gd name="T9" fmla="*/ 2 h 37"/>
                  <a:gd name="T10" fmla="*/ 27 w 43"/>
                  <a:gd name="T11" fmla="*/ 1 h 37"/>
                  <a:gd name="T12" fmla="*/ 25 w 43"/>
                  <a:gd name="T13" fmla="*/ 1 h 37"/>
                  <a:gd name="T14" fmla="*/ 25 w 43"/>
                  <a:gd name="T15" fmla="*/ 0 h 37"/>
                  <a:gd name="T16" fmla="*/ 43 w 43"/>
                  <a:gd name="T17" fmla="*/ 0 h 37"/>
                  <a:gd name="T18" fmla="*/ 43 w 43"/>
                  <a:gd name="T19" fmla="*/ 1 h 37"/>
                  <a:gd name="T20" fmla="*/ 42 w 43"/>
                  <a:gd name="T21" fmla="*/ 1 h 37"/>
                  <a:gd name="T22" fmla="*/ 39 w 43"/>
                  <a:gd name="T23" fmla="*/ 2 h 37"/>
                  <a:gd name="T24" fmla="*/ 37 w 43"/>
                  <a:gd name="T25" fmla="*/ 3 h 37"/>
                  <a:gd name="T26" fmla="*/ 37 w 43"/>
                  <a:gd name="T27" fmla="*/ 7 h 37"/>
                  <a:gd name="T28" fmla="*/ 37 w 43"/>
                  <a:gd name="T29" fmla="*/ 31 h 37"/>
                  <a:gd name="T30" fmla="*/ 37 w 43"/>
                  <a:gd name="T31" fmla="*/ 34 h 37"/>
                  <a:gd name="T32" fmla="*/ 39 w 43"/>
                  <a:gd name="T33" fmla="*/ 36 h 37"/>
                  <a:gd name="T34" fmla="*/ 42 w 43"/>
                  <a:gd name="T35" fmla="*/ 36 h 37"/>
                  <a:gd name="T36" fmla="*/ 43 w 43"/>
                  <a:gd name="T37" fmla="*/ 36 h 37"/>
                  <a:gd name="T38" fmla="*/ 43 w 43"/>
                  <a:gd name="T39" fmla="*/ 37 h 37"/>
                  <a:gd name="T40" fmla="*/ 25 w 43"/>
                  <a:gd name="T41" fmla="*/ 37 h 37"/>
                  <a:gd name="T42" fmla="*/ 25 w 43"/>
                  <a:gd name="T43" fmla="*/ 36 h 37"/>
                  <a:gd name="T44" fmla="*/ 27 w 43"/>
                  <a:gd name="T45" fmla="*/ 36 h 37"/>
                  <a:gd name="T46" fmla="*/ 31 w 43"/>
                  <a:gd name="T47" fmla="*/ 35 h 37"/>
                  <a:gd name="T48" fmla="*/ 31 w 43"/>
                  <a:gd name="T49" fmla="*/ 31 h 37"/>
                  <a:gd name="T50" fmla="*/ 31 w 43"/>
                  <a:gd name="T51" fmla="*/ 19 h 37"/>
                  <a:gd name="T52" fmla="*/ 12 w 43"/>
                  <a:gd name="T53" fmla="*/ 19 h 37"/>
                  <a:gd name="T54" fmla="*/ 12 w 43"/>
                  <a:gd name="T55" fmla="*/ 31 h 37"/>
                  <a:gd name="T56" fmla="*/ 13 w 43"/>
                  <a:gd name="T57" fmla="*/ 34 h 37"/>
                  <a:gd name="T58" fmla="*/ 14 w 43"/>
                  <a:gd name="T59" fmla="*/ 36 h 37"/>
                  <a:gd name="T60" fmla="*/ 17 w 43"/>
                  <a:gd name="T61" fmla="*/ 36 h 37"/>
                  <a:gd name="T62" fmla="*/ 18 w 43"/>
                  <a:gd name="T63" fmla="*/ 36 h 37"/>
                  <a:gd name="T64" fmla="*/ 18 w 43"/>
                  <a:gd name="T65" fmla="*/ 37 h 37"/>
                  <a:gd name="T66" fmla="*/ 0 w 43"/>
                  <a:gd name="T67" fmla="*/ 37 h 37"/>
                  <a:gd name="T68" fmla="*/ 0 w 43"/>
                  <a:gd name="T69" fmla="*/ 36 h 37"/>
                  <a:gd name="T70" fmla="*/ 2 w 43"/>
                  <a:gd name="T71" fmla="*/ 36 h 37"/>
                  <a:gd name="T72" fmla="*/ 6 w 43"/>
                  <a:gd name="T73" fmla="*/ 35 h 37"/>
                  <a:gd name="T74" fmla="*/ 6 w 43"/>
                  <a:gd name="T75" fmla="*/ 31 h 37"/>
                  <a:gd name="T76" fmla="*/ 6 w 43"/>
                  <a:gd name="T77" fmla="*/ 7 h 37"/>
                  <a:gd name="T78" fmla="*/ 6 w 43"/>
                  <a:gd name="T79" fmla="*/ 3 h 37"/>
                  <a:gd name="T80" fmla="*/ 5 w 43"/>
                  <a:gd name="T81" fmla="*/ 2 h 37"/>
                  <a:gd name="T82" fmla="*/ 2 w 43"/>
                  <a:gd name="T83" fmla="*/ 1 h 37"/>
                  <a:gd name="T84" fmla="*/ 0 w 43"/>
                  <a:gd name="T85" fmla="*/ 1 h 37"/>
                  <a:gd name="T86" fmla="*/ 0 w 43"/>
                  <a:gd name="T87" fmla="*/ 0 h 37"/>
                  <a:gd name="T88" fmla="*/ 18 w 43"/>
                  <a:gd name="T89" fmla="*/ 0 h 37"/>
                  <a:gd name="T90" fmla="*/ 18 w 43"/>
                  <a:gd name="T91" fmla="*/ 1 h 37"/>
                  <a:gd name="T92" fmla="*/ 17 w 43"/>
                  <a:gd name="T93" fmla="*/ 1 h 37"/>
                  <a:gd name="T94" fmla="*/ 14 w 43"/>
                  <a:gd name="T95" fmla="*/ 2 h 37"/>
                  <a:gd name="T96" fmla="*/ 13 w 43"/>
                  <a:gd name="T97" fmla="*/ 3 h 37"/>
                  <a:gd name="T98" fmla="*/ 12 w 43"/>
                  <a:gd name="T99" fmla="*/ 7 h 37"/>
                  <a:gd name="T100" fmla="*/ 12 w 43"/>
                  <a:gd name="T101" fmla="*/ 1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3" h="37">
                    <a:moveTo>
                      <a:pt x="12" y="17"/>
                    </a:move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5"/>
                      <a:pt x="31" y="3"/>
                      <a:pt x="31" y="3"/>
                    </a:cubicBezTo>
                    <a:cubicBezTo>
                      <a:pt x="31" y="2"/>
                      <a:pt x="30" y="2"/>
                      <a:pt x="30" y="2"/>
                    </a:cubicBezTo>
                    <a:cubicBezTo>
                      <a:pt x="29" y="1"/>
                      <a:pt x="28" y="1"/>
                      <a:pt x="27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0" y="1"/>
                      <a:pt x="39" y="2"/>
                    </a:cubicBezTo>
                    <a:cubicBezTo>
                      <a:pt x="38" y="2"/>
                      <a:pt x="38" y="2"/>
                      <a:pt x="37" y="3"/>
                    </a:cubicBezTo>
                    <a:cubicBezTo>
                      <a:pt x="37" y="4"/>
                      <a:pt x="37" y="5"/>
                      <a:pt x="37" y="7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7" y="33"/>
                      <a:pt x="37" y="34"/>
                      <a:pt x="37" y="34"/>
                    </a:cubicBezTo>
                    <a:cubicBezTo>
                      <a:pt x="38" y="35"/>
                      <a:pt x="38" y="35"/>
                      <a:pt x="39" y="36"/>
                    </a:cubicBezTo>
                    <a:cubicBezTo>
                      <a:pt x="40" y="36"/>
                      <a:pt x="41" y="36"/>
                      <a:pt x="42" y="36"/>
                    </a:cubicBezTo>
                    <a:cubicBezTo>
                      <a:pt x="43" y="36"/>
                      <a:pt x="43" y="36"/>
                      <a:pt x="43" y="36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9" y="36"/>
                      <a:pt x="30" y="36"/>
                      <a:pt x="31" y="35"/>
                    </a:cubicBezTo>
                    <a:cubicBezTo>
                      <a:pt x="31" y="34"/>
                      <a:pt x="31" y="33"/>
                      <a:pt x="31" y="31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3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7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3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lnTo>
                      <a:pt x="12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7" name="Freeform 26">
                <a:extLst>
                  <a:ext uri="{FF2B5EF4-FFF2-40B4-BE49-F238E27FC236}">
                    <a16:creationId xmlns="" xmlns:a16="http://schemas.microsoft.com/office/drawing/2014/main" id="{DDE6C016-CDE2-F24A-BE4F-5E88D4B95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4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3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3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8" name="Freeform 27">
                <a:extLst>
                  <a:ext uri="{FF2B5EF4-FFF2-40B4-BE49-F238E27FC236}">
                    <a16:creationId xmlns="" xmlns:a16="http://schemas.microsoft.com/office/drawing/2014/main" id="{1B942B3B-E8D5-1E4A-A2DC-529EFC014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326"/>
                <a:ext cx="86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1 w 45"/>
                  <a:gd name="T31" fmla="*/ 8 h 38"/>
                  <a:gd name="T32" fmla="*/ 11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9" name="Freeform 28">
                <a:extLst>
                  <a:ext uri="{FF2B5EF4-FFF2-40B4-BE49-F238E27FC236}">
                    <a16:creationId xmlns="" xmlns:a16="http://schemas.microsoft.com/office/drawing/2014/main" id="{92AF6CA1-1AE3-684D-8EE9-404F9B7F48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8" y="2324"/>
                <a:ext cx="84" cy="73"/>
              </a:xfrm>
              <a:custGeom>
                <a:avLst/>
                <a:gdLst>
                  <a:gd name="T0" fmla="*/ 28 w 44"/>
                  <a:gd name="T1" fmla="*/ 26 h 38"/>
                  <a:gd name="T2" fmla="*/ 12 w 44"/>
                  <a:gd name="T3" fmla="*/ 26 h 38"/>
                  <a:gd name="T4" fmla="*/ 9 w 44"/>
                  <a:gd name="T5" fmla="*/ 32 h 38"/>
                  <a:gd name="T6" fmla="*/ 8 w 44"/>
                  <a:gd name="T7" fmla="*/ 35 h 38"/>
                  <a:gd name="T8" fmla="*/ 9 w 44"/>
                  <a:gd name="T9" fmla="*/ 37 h 38"/>
                  <a:gd name="T10" fmla="*/ 13 w 44"/>
                  <a:gd name="T11" fmla="*/ 37 h 38"/>
                  <a:gd name="T12" fmla="*/ 13 w 44"/>
                  <a:gd name="T13" fmla="*/ 38 h 38"/>
                  <a:gd name="T14" fmla="*/ 0 w 44"/>
                  <a:gd name="T15" fmla="*/ 38 h 38"/>
                  <a:gd name="T16" fmla="*/ 0 w 44"/>
                  <a:gd name="T17" fmla="*/ 37 h 38"/>
                  <a:gd name="T18" fmla="*/ 4 w 44"/>
                  <a:gd name="T19" fmla="*/ 36 h 38"/>
                  <a:gd name="T20" fmla="*/ 7 w 44"/>
                  <a:gd name="T21" fmla="*/ 31 h 38"/>
                  <a:gd name="T22" fmla="*/ 22 w 44"/>
                  <a:gd name="T23" fmla="*/ 0 h 38"/>
                  <a:gd name="T24" fmla="*/ 23 w 44"/>
                  <a:gd name="T25" fmla="*/ 0 h 38"/>
                  <a:gd name="T26" fmla="*/ 37 w 44"/>
                  <a:gd name="T27" fmla="*/ 31 h 38"/>
                  <a:gd name="T28" fmla="*/ 40 w 44"/>
                  <a:gd name="T29" fmla="*/ 36 h 38"/>
                  <a:gd name="T30" fmla="*/ 44 w 44"/>
                  <a:gd name="T31" fmla="*/ 37 h 38"/>
                  <a:gd name="T32" fmla="*/ 44 w 44"/>
                  <a:gd name="T33" fmla="*/ 38 h 38"/>
                  <a:gd name="T34" fmla="*/ 28 w 44"/>
                  <a:gd name="T35" fmla="*/ 38 h 38"/>
                  <a:gd name="T36" fmla="*/ 28 w 44"/>
                  <a:gd name="T37" fmla="*/ 37 h 38"/>
                  <a:gd name="T38" fmla="*/ 31 w 44"/>
                  <a:gd name="T39" fmla="*/ 37 h 38"/>
                  <a:gd name="T40" fmla="*/ 32 w 44"/>
                  <a:gd name="T41" fmla="*/ 35 h 38"/>
                  <a:gd name="T42" fmla="*/ 31 w 44"/>
                  <a:gd name="T43" fmla="*/ 31 h 38"/>
                  <a:gd name="T44" fmla="*/ 28 w 44"/>
                  <a:gd name="T45" fmla="*/ 26 h 38"/>
                  <a:gd name="T46" fmla="*/ 27 w 44"/>
                  <a:gd name="T47" fmla="*/ 24 h 38"/>
                  <a:gd name="T48" fmla="*/ 20 w 44"/>
                  <a:gd name="T49" fmla="*/ 9 h 38"/>
                  <a:gd name="T50" fmla="*/ 13 w 44"/>
                  <a:gd name="T51" fmla="*/ 24 h 38"/>
                  <a:gd name="T52" fmla="*/ 27 w 44"/>
                  <a:gd name="T53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4" h="38">
                    <a:moveTo>
                      <a:pt x="28" y="26"/>
                    </a:moveTo>
                    <a:cubicBezTo>
                      <a:pt x="12" y="26"/>
                      <a:pt x="12" y="26"/>
                      <a:pt x="12" y="26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3"/>
                      <a:pt x="8" y="34"/>
                      <a:pt x="8" y="35"/>
                    </a:cubicBezTo>
                    <a:cubicBezTo>
                      <a:pt x="8" y="36"/>
                      <a:pt x="9" y="36"/>
                      <a:pt x="9" y="37"/>
                    </a:cubicBezTo>
                    <a:cubicBezTo>
                      <a:pt x="10" y="37"/>
                      <a:pt x="11" y="37"/>
                      <a:pt x="13" y="37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2" y="37"/>
                      <a:pt x="3" y="37"/>
                      <a:pt x="4" y="36"/>
                    </a:cubicBezTo>
                    <a:cubicBezTo>
                      <a:pt x="5" y="35"/>
                      <a:pt x="6" y="34"/>
                      <a:pt x="7" y="3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8" y="34"/>
                      <a:pt x="39" y="35"/>
                      <a:pt x="40" y="36"/>
                    </a:cubicBezTo>
                    <a:cubicBezTo>
                      <a:pt x="41" y="37"/>
                      <a:pt x="42" y="37"/>
                      <a:pt x="44" y="37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7"/>
                      <a:pt x="31" y="37"/>
                      <a:pt x="31" y="37"/>
                    </a:cubicBezTo>
                    <a:cubicBezTo>
                      <a:pt x="32" y="36"/>
                      <a:pt x="32" y="36"/>
                      <a:pt x="32" y="35"/>
                    </a:cubicBezTo>
                    <a:cubicBezTo>
                      <a:pt x="32" y="34"/>
                      <a:pt x="32" y="33"/>
                      <a:pt x="31" y="31"/>
                    </a:cubicBezTo>
                    <a:lnTo>
                      <a:pt x="28" y="26"/>
                    </a:lnTo>
                    <a:close/>
                    <a:moveTo>
                      <a:pt x="27" y="24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13" y="24"/>
                      <a:pt x="13" y="24"/>
                      <a:pt x="13" y="24"/>
                    </a:cubicBezTo>
                    <a:lnTo>
                      <a:pt x="27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0" name="Freeform 29">
                <a:extLst>
                  <a:ext uri="{FF2B5EF4-FFF2-40B4-BE49-F238E27FC236}">
                    <a16:creationId xmlns="" xmlns:a16="http://schemas.microsoft.com/office/drawing/2014/main" id="{36C2C246-1ED3-1540-BB8A-F083458EB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8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6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29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0" y="1"/>
                      <a:pt x="39" y="2"/>
                      <a:pt x="38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7" y="29"/>
                      <a:pt x="36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7" y="38"/>
                      <a:pt x="14" y="37"/>
                      <a:pt x="12" y="36"/>
                    </a:cubicBezTo>
                    <a:cubicBezTo>
                      <a:pt x="9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4" y="33"/>
                      <a:pt x="15" y="34"/>
                      <a:pt x="17" y="35"/>
                    </a:cubicBezTo>
                    <a:cubicBezTo>
                      <a:pt x="18" y="35"/>
                      <a:pt x="20" y="36"/>
                      <a:pt x="22" y="36"/>
                    </a:cubicBezTo>
                    <a:cubicBezTo>
                      <a:pt x="25" y="36"/>
                      <a:pt x="27" y="35"/>
                      <a:pt x="29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3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1" name="Freeform 30">
                <a:extLst>
                  <a:ext uri="{FF2B5EF4-FFF2-40B4-BE49-F238E27FC236}">
                    <a16:creationId xmlns="" xmlns:a16="http://schemas.microsoft.com/office/drawing/2014/main" id="{27B4429D-80A2-0749-AA46-60C6CB661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326"/>
                <a:ext cx="85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0 w 45"/>
                  <a:gd name="T31" fmla="*/ 8 h 38"/>
                  <a:gd name="T32" fmla="*/ 10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2" name="Freeform 31">
                <a:extLst>
                  <a:ext uri="{FF2B5EF4-FFF2-40B4-BE49-F238E27FC236}">
                    <a16:creationId xmlns="" xmlns:a16="http://schemas.microsoft.com/office/drawing/2014/main" id="{83E48AEF-E6BE-EC4D-9D9A-C038D9D1E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3" name="Freeform 32">
                <a:extLst>
                  <a:ext uri="{FF2B5EF4-FFF2-40B4-BE49-F238E27FC236}">
                    <a16:creationId xmlns="" xmlns:a16="http://schemas.microsoft.com/office/drawing/2014/main" id="{CF6C246D-7349-E34B-AB15-161B9F573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26"/>
                <a:ext cx="84" cy="73"/>
              </a:xfrm>
              <a:custGeom>
                <a:avLst/>
                <a:gdLst>
                  <a:gd name="T0" fmla="*/ 44 w 44"/>
                  <a:gd name="T1" fmla="*/ 0 h 38"/>
                  <a:gd name="T2" fmla="*/ 44 w 44"/>
                  <a:gd name="T3" fmla="*/ 1 h 38"/>
                  <a:gd name="T4" fmla="*/ 41 w 44"/>
                  <a:gd name="T5" fmla="*/ 2 h 38"/>
                  <a:gd name="T6" fmla="*/ 38 w 44"/>
                  <a:gd name="T7" fmla="*/ 6 h 38"/>
                  <a:gd name="T8" fmla="*/ 23 w 44"/>
                  <a:gd name="T9" fmla="*/ 38 h 38"/>
                  <a:gd name="T10" fmla="*/ 22 w 44"/>
                  <a:gd name="T11" fmla="*/ 38 h 38"/>
                  <a:gd name="T12" fmla="*/ 7 w 44"/>
                  <a:gd name="T13" fmla="*/ 6 h 38"/>
                  <a:gd name="T14" fmla="*/ 5 w 44"/>
                  <a:gd name="T15" fmla="*/ 3 h 38"/>
                  <a:gd name="T16" fmla="*/ 3 w 44"/>
                  <a:gd name="T17" fmla="*/ 2 h 38"/>
                  <a:gd name="T18" fmla="*/ 0 w 44"/>
                  <a:gd name="T19" fmla="*/ 1 h 38"/>
                  <a:gd name="T20" fmla="*/ 0 w 44"/>
                  <a:gd name="T21" fmla="*/ 0 h 38"/>
                  <a:gd name="T22" fmla="*/ 17 w 44"/>
                  <a:gd name="T23" fmla="*/ 0 h 38"/>
                  <a:gd name="T24" fmla="*/ 17 w 44"/>
                  <a:gd name="T25" fmla="*/ 1 h 38"/>
                  <a:gd name="T26" fmla="*/ 13 w 44"/>
                  <a:gd name="T27" fmla="*/ 2 h 38"/>
                  <a:gd name="T28" fmla="*/ 13 w 44"/>
                  <a:gd name="T29" fmla="*/ 4 h 38"/>
                  <a:gd name="T30" fmla="*/ 14 w 44"/>
                  <a:gd name="T31" fmla="*/ 8 h 38"/>
                  <a:gd name="T32" fmla="*/ 24 w 44"/>
                  <a:gd name="T33" fmla="*/ 30 h 38"/>
                  <a:gd name="T34" fmla="*/ 34 w 44"/>
                  <a:gd name="T35" fmla="*/ 8 h 38"/>
                  <a:gd name="T36" fmla="*/ 36 w 44"/>
                  <a:gd name="T37" fmla="*/ 4 h 38"/>
                  <a:gd name="T38" fmla="*/ 35 w 44"/>
                  <a:gd name="T39" fmla="*/ 2 h 38"/>
                  <a:gd name="T40" fmla="*/ 32 w 44"/>
                  <a:gd name="T41" fmla="*/ 1 h 38"/>
                  <a:gd name="T42" fmla="*/ 31 w 44"/>
                  <a:gd name="T43" fmla="*/ 1 h 38"/>
                  <a:gd name="T44" fmla="*/ 31 w 44"/>
                  <a:gd name="T45" fmla="*/ 0 h 38"/>
                  <a:gd name="T46" fmla="*/ 44 w 44"/>
                  <a:gd name="T4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8">
                    <a:moveTo>
                      <a:pt x="44" y="0"/>
                    </a:move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1" y="2"/>
                      <a:pt x="41" y="2"/>
                    </a:cubicBezTo>
                    <a:cubicBezTo>
                      <a:pt x="39" y="3"/>
                      <a:pt x="39" y="5"/>
                      <a:pt x="38" y="6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3" y="2"/>
                      <a:pt x="13" y="3"/>
                      <a:pt x="13" y="4"/>
                    </a:cubicBezTo>
                    <a:cubicBezTo>
                      <a:pt x="13" y="4"/>
                      <a:pt x="13" y="6"/>
                      <a:pt x="14" y="8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6"/>
                      <a:pt x="36" y="5"/>
                      <a:pt x="36" y="4"/>
                    </a:cubicBezTo>
                    <a:cubicBezTo>
                      <a:pt x="36" y="3"/>
                      <a:pt x="35" y="3"/>
                      <a:pt x="35" y="2"/>
                    </a:cubicBezTo>
                    <a:cubicBezTo>
                      <a:pt x="34" y="2"/>
                      <a:pt x="33" y="1"/>
                      <a:pt x="32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4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4" name="Freeform 33">
                <a:extLst>
                  <a:ext uri="{FF2B5EF4-FFF2-40B4-BE49-F238E27FC236}">
                    <a16:creationId xmlns="" xmlns:a16="http://schemas.microsoft.com/office/drawing/2014/main" id="{B24EBDDD-673A-B244-84C9-C69396B6C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326"/>
                <a:ext cx="66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6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7 w 35"/>
                  <a:gd name="T17" fmla="*/ 21 h 37"/>
                  <a:gd name="T18" fmla="*/ 25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2 w 35"/>
                  <a:gd name="T49" fmla="*/ 36 h 37"/>
                  <a:gd name="T50" fmla="*/ 4 w 35"/>
                  <a:gd name="T51" fmla="*/ 36 h 37"/>
                  <a:gd name="T52" fmla="*/ 6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2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30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5" y="16"/>
                      <a:pt x="26" y="16"/>
                    </a:cubicBezTo>
                    <a:cubicBezTo>
                      <a:pt x="27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7" y="21"/>
                      <a:pt x="27" y="21"/>
                    </a:cubicBezTo>
                    <a:cubicBezTo>
                      <a:pt x="26" y="20"/>
                      <a:pt x="26" y="20"/>
                      <a:pt x="25" y="19"/>
                    </a:cubicBezTo>
                    <a:cubicBezTo>
                      <a:pt x="24" y="19"/>
                      <a:pt x="23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3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5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2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4" y="36"/>
                      <a:pt x="4" y="36"/>
                    </a:cubicBezTo>
                    <a:cubicBezTo>
                      <a:pt x="5" y="35"/>
                      <a:pt x="6" y="35"/>
                      <a:pt x="6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6"/>
                      <a:pt x="30" y="5"/>
                      <a:pt x="30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7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5" name="Freeform 34">
                <a:extLst>
                  <a:ext uri="{FF2B5EF4-FFF2-40B4-BE49-F238E27FC236}">
                    <a16:creationId xmlns="" xmlns:a16="http://schemas.microsoft.com/office/drawing/2014/main" id="{70C7FE01-9414-9449-8585-D77FC63B6B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07" y="2326"/>
                <a:ext cx="78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6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3 w 41"/>
                  <a:gd name="T69" fmla="*/ 16 h 37"/>
                  <a:gd name="T70" fmla="*/ 26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4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2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4" y="18"/>
                      <a:pt x="14" y="18"/>
                    </a:cubicBezTo>
                    <a:cubicBezTo>
                      <a:pt x="18" y="18"/>
                      <a:pt x="21" y="17"/>
                      <a:pt x="23" y="16"/>
                    </a:cubicBezTo>
                    <a:cubicBezTo>
                      <a:pt x="25" y="14"/>
                      <a:pt x="26" y="12"/>
                      <a:pt x="26" y="10"/>
                    </a:cubicBezTo>
                    <a:cubicBezTo>
                      <a:pt x="26" y="8"/>
                      <a:pt x="25" y="6"/>
                      <a:pt x="23" y="4"/>
                    </a:cubicBezTo>
                    <a:cubicBezTo>
                      <a:pt x="22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6" name="Freeform 35">
                <a:extLst>
                  <a:ext uri="{FF2B5EF4-FFF2-40B4-BE49-F238E27FC236}">
                    <a16:creationId xmlns="" xmlns:a16="http://schemas.microsoft.com/office/drawing/2014/main" id="{FA982A4C-E43D-824E-AA2F-03179F5F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324"/>
                <a:ext cx="52" cy="75"/>
              </a:xfrm>
              <a:custGeom>
                <a:avLst/>
                <a:gdLst>
                  <a:gd name="T0" fmla="*/ 24 w 27"/>
                  <a:gd name="T1" fmla="*/ 0 h 39"/>
                  <a:gd name="T2" fmla="*/ 24 w 27"/>
                  <a:gd name="T3" fmla="*/ 13 h 39"/>
                  <a:gd name="T4" fmla="*/ 23 w 27"/>
                  <a:gd name="T5" fmla="*/ 13 h 39"/>
                  <a:gd name="T6" fmla="*/ 21 w 27"/>
                  <a:gd name="T7" fmla="*/ 7 h 39"/>
                  <a:gd name="T8" fmla="*/ 17 w 27"/>
                  <a:gd name="T9" fmla="*/ 4 h 39"/>
                  <a:gd name="T10" fmla="*/ 12 w 27"/>
                  <a:gd name="T11" fmla="*/ 2 h 39"/>
                  <a:gd name="T12" fmla="*/ 7 w 27"/>
                  <a:gd name="T13" fmla="*/ 4 h 39"/>
                  <a:gd name="T14" fmla="*/ 5 w 27"/>
                  <a:gd name="T15" fmla="*/ 8 h 39"/>
                  <a:gd name="T16" fmla="*/ 6 w 27"/>
                  <a:gd name="T17" fmla="*/ 11 h 39"/>
                  <a:gd name="T18" fmla="*/ 15 w 27"/>
                  <a:gd name="T19" fmla="*/ 17 h 39"/>
                  <a:gd name="T20" fmla="*/ 23 w 27"/>
                  <a:gd name="T21" fmla="*/ 21 h 39"/>
                  <a:gd name="T22" fmla="*/ 26 w 27"/>
                  <a:gd name="T23" fmla="*/ 25 h 39"/>
                  <a:gd name="T24" fmla="*/ 27 w 27"/>
                  <a:gd name="T25" fmla="*/ 29 h 39"/>
                  <a:gd name="T26" fmla="*/ 24 w 27"/>
                  <a:gd name="T27" fmla="*/ 36 h 39"/>
                  <a:gd name="T28" fmla="*/ 14 w 27"/>
                  <a:gd name="T29" fmla="*/ 39 h 39"/>
                  <a:gd name="T30" fmla="*/ 11 w 27"/>
                  <a:gd name="T31" fmla="*/ 39 h 39"/>
                  <a:gd name="T32" fmla="*/ 7 w 27"/>
                  <a:gd name="T33" fmla="*/ 38 h 39"/>
                  <a:gd name="T34" fmla="*/ 3 w 27"/>
                  <a:gd name="T35" fmla="*/ 37 h 39"/>
                  <a:gd name="T36" fmla="*/ 2 w 27"/>
                  <a:gd name="T37" fmla="*/ 37 h 39"/>
                  <a:gd name="T38" fmla="*/ 1 w 27"/>
                  <a:gd name="T39" fmla="*/ 39 h 39"/>
                  <a:gd name="T40" fmla="*/ 0 w 27"/>
                  <a:gd name="T41" fmla="*/ 39 h 39"/>
                  <a:gd name="T42" fmla="*/ 0 w 27"/>
                  <a:gd name="T43" fmla="*/ 26 h 39"/>
                  <a:gd name="T44" fmla="*/ 1 w 27"/>
                  <a:gd name="T45" fmla="*/ 26 h 39"/>
                  <a:gd name="T46" fmla="*/ 3 w 27"/>
                  <a:gd name="T47" fmla="*/ 32 h 39"/>
                  <a:gd name="T48" fmla="*/ 8 w 27"/>
                  <a:gd name="T49" fmla="*/ 36 h 39"/>
                  <a:gd name="T50" fmla="*/ 14 w 27"/>
                  <a:gd name="T51" fmla="*/ 37 h 39"/>
                  <a:gd name="T52" fmla="*/ 20 w 27"/>
                  <a:gd name="T53" fmla="*/ 35 h 39"/>
                  <a:gd name="T54" fmla="*/ 22 w 27"/>
                  <a:gd name="T55" fmla="*/ 31 h 39"/>
                  <a:gd name="T56" fmla="*/ 21 w 27"/>
                  <a:gd name="T57" fmla="*/ 28 h 39"/>
                  <a:gd name="T58" fmla="*/ 18 w 27"/>
                  <a:gd name="T59" fmla="*/ 26 h 39"/>
                  <a:gd name="T60" fmla="*/ 12 w 27"/>
                  <a:gd name="T61" fmla="*/ 22 h 39"/>
                  <a:gd name="T62" fmla="*/ 4 w 27"/>
                  <a:gd name="T63" fmla="*/ 18 h 39"/>
                  <a:gd name="T64" fmla="*/ 1 w 27"/>
                  <a:gd name="T65" fmla="*/ 14 h 39"/>
                  <a:gd name="T66" fmla="*/ 0 w 27"/>
                  <a:gd name="T67" fmla="*/ 10 h 39"/>
                  <a:gd name="T68" fmla="*/ 3 w 27"/>
                  <a:gd name="T69" fmla="*/ 3 h 39"/>
                  <a:gd name="T70" fmla="*/ 12 w 27"/>
                  <a:gd name="T71" fmla="*/ 0 h 39"/>
                  <a:gd name="T72" fmla="*/ 19 w 27"/>
                  <a:gd name="T73" fmla="*/ 2 h 39"/>
                  <a:gd name="T74" fmla="*/ 21 w 27"/>
                  <a:gd name="T75" fmla="*/ 2 h 39"/>
                  <a:gd name="T76" fmla="*/ 23 w 27"/>
                  <a:gd name="T77" fmla="*/ 2 h 39"/>
                  <a:gd name="T78" fmla="*/ 23 w 27"/>
                  <a:gd name="T79" fmla="*/ 0 h 39"/>
                  <a:gd name="T80" fmla="*/ 24 w 27"/>
                  <a:gd name="T8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39">
                    <a:moveTo>
                      <a:pt x="24" y="0"/>
                    </a:moveTo>
                    <a:cubicBezTo>
                      <a:pt x="24" y="13"/>
                      <a:pt x="24" y="13"/>
                      <a:pt x="24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1"/>
                      <a:pt x="22" y="9"/>
                      <a:pt x="21" y="7"/>
                    </a:cubicBezTo>
                    <a:cubicBezTo>
                      <a:pt x="20" y="6"/>
                      <a:pt x="19" y="5"/>
                      <a:pt x="17" y="4"/>
                    </a:cubicBezTo>
                    <a:cubicBezTo>
                      <a:pt x="16" y="3"/>
                      <a:pt x="14" y="2"/>
                      <a:pt x="12" y="2"/>
                    </a:cubicBezTo>
                    <a:cubicBezTo>
                      <a:pt x="10" y="2"/>
                      <a:pt x="8" y="3"/>
                      <a:pt x="7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5" y="10"/>
                      <a:pt x="6" y="11"/>
                    </a:cubicBezTo>
                    <a:cubicBezTo>
                      <a:pt x="7" y="13"/>
                      <a:pt x="10" y="14"/>
                      <a:pt x="15" y="17"/>
                    </a:cubicBezTo>
                    <a:cubicBezTo>
                      <a:pt x="19" y="19"/>
                      <a:pt x="21" y="20"/>
                      <a:pt x="23" y="21"/>
                    </a:cubicBezTo>
                    <a:cubicBezTo>
                      <a:pt x="24" y="22"/>
                      <a:pt x="25" y="23"/>
                      <a:pt x="26" y="25"/>
                    </a:cubicBezTo>
                    <a:cubicBezTo>
                      <a:pt x="27" y="26"/>
                      <a:pt x="27" y="27"/>
                      <a:pt x="27" y="29"/>
                    </a:cubicBezTo>
                    <a:cubicBezTo>
                      <a:pt x="27" y="32"/>
                      <a:pt x="26" y="34"/>
                      <a:pt x="24" y="36"/>
                    </a:cubicBezTo>
                    <a:cubicBezTo>
                      <a:pt x="21" y="38"/>
                      <a:pt x="18" y="39"/>
                      <a:pt x="14" y="39"/>
                    </a:cubicBezTo>
                    <a:cubicBezTo>
                      <a:pt x="13" y="39"/>
                      <a:pt x="12" y="39"/>
                      <a:pt x="11" y="39"/>
                    </a:cubicBezTo>
                    <a:cubicBezTo>
                      <a:pt x="10" y="39"/>
                      <a:pt x="9" y="38"/>
                      <a:pt x="7" y="38"/>
                    </a:cubicBezTo>
                    <a:cubicBezTo>
                      <a:pt x="5" y="37"/>
                      <a:pt x="4" y="37"/>
                      <a:pt x="3" y="37"/>
                    </a:cubicBezTo>
                    <a:cubicBezTo>
                      <a:pt x="3" y="37"/>
                      <a:pt x="2" y="37"/>
                      <a:pt x="2" y="37"/>
                    </a:cubicBezTo>
                    <a:cubicBezTo>
                      <a:pt x="2" y="38"/>
                      <a:pt x="1" y="38"/>
                      <a:pt x="1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9"/>
                      <a:pt x="3" y="31"/>
                      <a:pt x="3" y="32"/>
                    </a:cubicBezTo>
                    <a:cubicBezTo>
                      <a:pt x="4" y="34"/>
                      <a:pt x="6" y="35"/>
                      <a:pt x="8" y="36"/>
                    </a:cubicBezTo>
                    <a:cubicBezTo>
                      <a:pt x="9" y="37"/>
                      <a:pt x="11" y="37"/>
                      <a:pt x="14" y="37"/>
                    </a:cubicBezTo>
                    <a:cubicBezTo>
                      <a:pt x="16" y="37"/>
                      <a:pt x="18" y="36"/>
                      <a:pt x="20" y="35"/>
                    </a:cubicBezTo>
                    <a:cubicBezTo>
                      <a:pt x="21" y="34"/>
                      <a:pt x="22" y="33"/>
                      <a:pt x="22" y="31"/>
                    </a:cubicBezTo>
                    <a:cubicBezTo>
                      <a:pt x="22" y="30"/>
                      <a:pt x="21" y="29"/>
                      <a:pt x="21" y="28"/>
                    </a:cubicBezTo>
                    <a:cubicBezTo>
                      <a:pt x="20" y="27"/>
                      <a:pt x="20" y="26"/>
                      <a:pt x="18" y="26"/>
                    </a:cubicBezTo>
                    <a:cubicBezTo>
                      <a:pt x="18" y="25"/>
                      <a:pt x="15" y="24"/>
                      <a:pt x="12" y="22"/>
                    </a:cubicBezTo>
                    <a:cubicBezTo>
                      <a:pt x="8" y="20"/>
                      <a:pt x="6" y="19"/>
                      <a:pt x="4" y="18"/>
                    </a:cubicBezTo>
                    <a:cubicBezTo>
                      <a:pt x="3" y="17"/>
                      <a:pt x="2" y="16"/>
                      <a:pt x="1" y="14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7"/>
                      <a:pt x="1" y="5"/>
                      <a:pt x="3" y="3"/>
                    </a:cubicBezTo>
                    <a:cubicBezTo>
                      <a:pt x="5" y="1"/>
                      <a:pt x="8" y="0"/>
                      <a:pt x="12" y="0"/>
                    </a:cubicBezTo>
                    <a:cubicBezTo>
                      <a:pt x="14" y="0"/>
                      <a:pt x="16" y="1"/>
                      <a:pt x="19" y="2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2" y="2"/>
                      <a:pt x="22" y="2"/>
                      <a:pt x="23" y="2"/>
                    </a:cubicBezTo>
                    <a:cubicBezTo>
                      <a:pt x="23" y="2"/>
                      <a:pt x="23" y="1"/>
                      <a:pt x="23" y="0"/>
                    </a:cubicBezTo>
                    <a:lnTo>
                      <a:pt x="2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7" name="Freeform 36">
                <a:extLst>
                  <a:ext uri="{FF2B5EF4-FFF2-40B4-BE49-F238E27FC236}">
                    <a16:creationId xmlns="" xmlns:a16="http://schemas.microsoft.com/office/drawing/2014/main" id="{F5E6E3A5-73B5-1E41-B727-F23271B8A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6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8" name="Freeform 37">
                <a:extLst>
                  <a:ext uri="{FF2B5EF4-FFF2-40B4-BE49-F238E27FC236}">
                    <a16:creationId xmlns="" xmlns:a16="http://schemas.microsoft.com/office/drawing/2014/main" id="{F97CD2E2-A565-EA49-86F6-74433A50C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9" name="Freeform 38">
                <a:extLst>
                  <a:ext uri="{FF2B5EF4-FFF2-40B4-BE49-F238E27FC236}">
                    <a16:creationId xmlns="" xmlns:a16="http://schemas.microsoft.com/office/drawing/2014/main" id="{0B07A2A8-0638-044B-8FE9-CA694582D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326"/>
                <a:ext cx="82" cy="71"/>
              </a:xfrm>
              <a:custGeom>
                <a:avLst/>
                <a:gdLst>
                  <a:gd name="T0" fmla="*/ 29 w 43"/>
                  <a:gd name="T1" fmla="*/ 0 h 37"/>
                  <a:gd name="T2" fmla="*/ 43 w 43"/>
                  <a:gd name="T3" fmla="*/ 0 h 37"/>
                  <a:gd name="T4" fmla="*/ 43 w 43"/>
                  <a:gd name="T5" fmla="*/ 1 h 37"/>
                  <a:gd name="T6" fmla="*/ 42 w 43"/>
                  <a:gd name="T7" fmla="*/ 1 h 37"/>
                  <a:gd name="T8" fmla="*/ 40 w 43"/>
                  <a:gd name="T9" fmla="*/ 2 h 37"/>
                  <a:gd name="T10" fmla="*/ 37 w 43"/>
                  <a:gd name="T11" fmla="*/ 3 h 37"/>
                  <a:gd name="T12" fmla="*/ 34 w 43"/>
                  <a:gd name="T13" fmla="*/ 7 h 37"/>
                  <a:gd name="T14" fmla="*/ 24 w 43"/>
                  <a:gd name="T15" fmla="*/ 21 h 37"/>
                  <a:gd name="T16" fmla="*/ 24 w 43"/>
                  <a:gd name="T17" fmla="*/ 31 h 37"/>
                  <a:gd name="T18" fmla="*/ 25 w 43"/>
                  <a:gd name="T19" fmla="*/ 35 h 37"/>
                  <a:gd name="T20" fmla="*/ 29 w 43"/>
                  <a:gd name="T21" fmla="*/ 36 h 37"/>
                  <a:gd name="T22" fmla="*/ 30 w 43"/>
                  <a:gd name="T23" fmla="*/ 36 h 37"/>
                  <a:gd name="T24" fmla="*/ 30 w 43"/>
                  <a:gd name="T25" fmla="*/ 37 h 37"/>
                  <a:gd name="T26" fmla="*/ 13 w 43"/>
                  <a:gd name="T27" fmla="*/ 37 h 37"/>
                  <a:gd name="T28" fmla="*/ 13 w 43"/>
                  <a:gd name="T29" fmla="*/ 36 h 37"/>
                  <a:gd name="T30" fmla="*/ 14 w 43"/>
                  <a:gd name="T31" fmla="*/ 36 h 37"/>
                  <a:gd name="T32" fmla="*/ 18 w 43"/>
                  <a:gd name="T33" fmla="*/ 35 h 37"/>
                  <a:gd name="T34" fmla="*/ 18 w 43"/>
                  <a:gd name="T35" fmla="*/ 31 h 37"/>
                  <a:gd name="T36" fmla="*/ 18 w 43"/>
                  <a:gd name="T37" fmla="*/ 22 h 37"/>
                  <a:gd name="T38" fmla="*/ 7 w 43"/>
                  <a:gd name="T39" fmla="*/ 6 h 37"/>
                  <a:gd name="T40" fmla="*/ 4 w 43"/>
                  <a:gd name="T41" fmla="*/ 3 h 37"/>
                  <a:gd name="T42" fmla="*/ 1 w 43"/>
                  <a:gd name="T43" fmla="*/ 1 h 37"/>
                  <a:gd name="T44" fmla="*/ 0 w 43"/>
                  <a:gd name="T45" fmla="*/ 1 h 37"/>
                  <a:gd name="T46" fmla="*/ 0 w 43"/>
                  <a:gd name="T47" fmla="*/ 0 h 37"/>
                  <a:gd name="T48" fmla="*/ 17 w 43"/>
                  <a:gd name="T49" fmla="*/ 0 h 37"/>
                  <a:gd name="T50" fmla="*/ 17 w 43"/>
                  <a:gd name="T51" fmla="*/ 1 h 37"/>
                  <a:gd name="T52" fmla="*/ 16 w 43"/>
                  <a:gd name="T53" fmla="*/ 1 h 37"/>
                  <a:gd name="T54" fmla="*/ 14 w 43"/>
                  <a:gd name="T55" fmla="*/ 2 h 37"/>
                  <a:gd name="T56" fmla="*/ 13 w 43"/>
                  <a:gd name="T57" fmla="*/ 3 h 37"/>
                  <a:gd name="T58" fmla="*/ 14 w 43"/>
                  <a:gd name="T59" fmla="*/ 7 h 37"/>
                  <a:gd name="T60" fmla="*/ 23 w 43"/>
                  <a:gd name="T61" fmla="*/ 19 h 37"/>
                  <a:gd name="T62" fmla="*/ 31 w 43"/>
                  <a:gd name="T63" fmla="*/ 8 h 37"/>
                  <a:gd name="T64" fmla="*/ 33 w 43"/>
                  <a:gd name="T65" fmla="*/ 4 h 37"/>
                  <a:gd name="T66" fmla="*/ 32 w 43"/>
                  <a:gd name="T67" fmla="*/ 2 h 37"/>
                  <a:gd name="T68" fmla="*/ 31 w 43"/>
                  <a:gd name="T69" fmla="*/ 1 h 37"/>
                  <a:gd name="T70" fmla="*/ 29 w 43"/>
                  <a:gd name="T71" fmla="*/ 1 h 37"/>
                  <a:gd name="T72" fmla="*/ 29 w 43"/>
                  <a:gd name="T7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3" h="37">
                    <a:moveTo>
                      <a:pt x="29" y="0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1" y="1"/>
                      <a:pt x="40" y="2"/>
                    </a:cubicBezTo>
                    <a:cubicBezTo>
                      <a:pt x="39" y="2"/>
                      <a:pt x="38" y="3"/>
                      <a:pt x="37" y="3"/>
                    </a:cubicBezTo>
                    <a:cubicBezTo>
                      <a:pt x="36" y="4"/>
                      <a:pt x="35" y="6"/>
                      <a:pt x="34" y="7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3"/>
                      <a:pt x="24" y="35"/>
                      <a:pt x="25" y="35"/>
                    </a:cubicBezTo>
                    <a:cubicBezTo>
                      <a:pt x="26" y="36"/>
                      <a:pt x="27" y="36"/>
                      <a:pt x="29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6"/>
                      <a:pt x="17" y="36"/>
                      <a:pt x="18" y="35"/>
                    </a:cubicBezTo>
                    <a:cubicBezTo>
                      <a:pt x="18" y="34"/>
                      <a:pt x="18" y="33"/>
                      <a:pt x="18" y="3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5"/>
                      <a:pt x="5" y="3"/>
                      <a:pt x="4" y="3"/>
                    </a:cubicBezTo>
                    <a:cubicBezTo>
                      <a:pt x="4" y="3"/>
                      <a:pt x="3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5" y="1"/>
                      <a:pt x="14" y="2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3" y="4"/>
                      <a:pt x="13" y="5"/>
                      <a:pt x="14" y="7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2" y="6"/>
                      <a:pt x="33" y="5"/>
                      <a:pt x="33" y="4"/>
                    </a:cubicBezTo>
                    <a:cubicBezTo>
                      <a:pt x="33" y="3"/>
                      <a:pt x="33" y="3"/>
                      <a:pt x="32" y="2"/>
                    </a:cubicBezTo>
                    <a:cubicBezTo>
                      <a:pt x="32" y="2"/>
                      <a:pt x="32" y="2"/>
                      <a:pt x="31" y="1"/>
                    </a:cubicBezTo>
                    <a:cubicBezTo>
                      <a:pt x="31" y="1"/>
                      <a:pt x="30" y="1"/>
                      <a:pt x="29" y="1"/>
                    </a:cubicBezTo>
                    <a:lnTo>
                      <a:pt x="2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0" name="Freeform 39">
                <a:extLst>
                  <a:ext uri="{FF2B5EF4-FFF2-40B4-BE49-F238E27FC236}">
                    <a16:creationId xmlns="" xmlns:a16="http://schemas.microsoft.com/office/drawing/2014/main" id="{07F291A6-512A-CB4D-90B4-AA9BA0FF3B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0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4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4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0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3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1" name="Freeform 40">
                <a:extLst>
                  <a:ext uri="{FF2B5EF4-FFF2-40B4-BE49-F238E27FC236}">
                    <a16:creationId xmlns="" xmlns:a16="http://schemas.microsoft.com/office/drawing/2014/main" id="{DD39AC5E-FF30-7941-A502-D68BD703C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326"/>
                <a:ext cx="59" cy="71"/>
              </a:xfrm>
              <a:custGeom>
                <a:avLst/>
                <a:gdLst>
                  <a:gd name="T0" fmla="*/ 12 w 31"/>
                  <a:gd name="T1" fmla="*/ 2 h 37"/>
                  <a:gd name="T2" fmla="*/ 12 w 31"/>
                  <a:gd name="T3" fmla="*/ 17 h 37"/>
                  <a:gd name="T4" fmla="*/ 19 w 31"/>
                  <a:gd name="T5" fmla="*/ 17 h 37"/>
                  <a:gd name="T6" fmla="*/ 23 w 31"/>
                  <a:gd name="T7" fmla="*/ 16 h 37"/>
                  <a:gd name="T8" fmla="*/ 25 w 31"/>
                  <a:gd name="T9" fmla="*/ 12 h 37"/>
                  <a:gd name="T10" fmla="*/ 26 w 31"/>
                  <a:gd name="T11" fmla="*/ 12 h 37"/>
                  <a:gd name="T12" fmla="*/ 26 w 31"/>
                  <a:gd name="T13" fmla="*/ 24 h 37"/>
                  <a:gd name="T14" fmla="*/ 25 w 31"/>
                  <a:gd name="T15" fmla="*/ 24 h 37"/>
                  <a:gd name="T16" fmla="*/ 24 w 31"/>
                  <a:gd name="T17" fmla="*/ 21 h 37"/>
                  <a:gd name="T18" fmla="*/ 22 w 31"/>
                  <a:gd name="T19" fmla="*/ 20 h 37"/>
                  <a:gd name="T20" fmla="*/ 19 w 31"/>
                  <a:gd name="T21" fmla="*/ 19 h 37"/>
                  <a:gd name="T22" fmla="*/ 12 w 31"/>
                  <a:gd name="T23" fmla="*/ 19 h 37"/>
                  <a:gd name="T24" fmla="*/ 12 w 31"/>
                  <a:gd name="T25" fmla="*/ 31 h 37"/>
                  <a:gd name="T26" fmla="*/ 12 w 31"/>
                  <a:gd name="T27" fmla="*/ 34 h 37"/>
                  <a:gd name="T28" fmla="*/ 13 w 31"/>
                  <a:gd name="T29" fmla="*/ 36 h 37"/>
                  <a:gd name="T30" fmla="*/ 16 w 31"/>
                  <a:gd name="T31" fmla="*/ 36 h 37"/>
                  <a:gd name="T32" fmla="*/ 18 w 31"/>
                  <a:gd name="T33" fmla="*/ 36 h 37"/>
                  <a:gd name="T34" fmla="*/ 18 w 31"/>
                  <a:gd name="T35" fmla="*/ 37 h 37"/>
                  <a:gd name="T36" fmla="*/ 0 w 31"/>
                  <a:gd name="T37" fmla="*/ 37 h 37"/>
                  <a:gd name="T38" fmla="*/ 0 w 31"/>
                  <a:gd name="T39" fmla="*/ 36 h 37"/>
                  <a:gd name="T40" fmla="*/ 1 w 31"/>
                  <a:gd name="T41" fmla="*/ 36 h 37"/>
                  <a:gd name="T42" fmla="*/ 5 w 31"/>
                  <a:gd name="T43" fmla="*/ 35 h 37"/>
                  <a:gd name="T44" fmla="*/ 6 w 31"/>
                  <a:gd name="T45" fmla="*/ 31 h 37"/>
                  <a:gd name="T46" fmla="*/ 6 w 31"/>
                  <a:gd name="T47" fmla="*/ 7 h 37"/>
                  <a:gd name="T48" fmla="*/ 5 w 31"/>
                  <a:gd name="T49" fmla="*/ 3 h 37"/>
                  <a:gd name="T50" fmla="*/ 4 w 31"/>
                  <a:gd name="T51" fmla="*/ 2 h 37"/>
                  <a:gd name="T52" fmla="*/ 1 w 31"/>
                  <a:gd name="T53" fmla="*/ 1 h 37"/>
                  <a:gd name="T54" fmla="*/ 0 w 31"/>
                  <a:gd name="T55" fmla="*/ 1 h 37"/>
                  <a:gd name="T56" fmla="*/ 0 w 31"/>
                  <a:gd name="T57" fmla="*/ 0 h 37"/>
                  <a:gd name="T58" fmla="*/ 31 w 31"/>
                  <a:gd name="T59" fmla="*/ 0 h 37"/>
                  <a:gd name="T60" fmla="*/ 31 w 31"/>
                  <a:gd name="T61" fmla="*/ 8 h 37"/>
                  <a:gd name="T62" fmla="*/ 30 w 31"/>
                  <a:gd name="T63" fmla="*/ 8 h 37"/>
                  <a:gd name="T64" fmla="*/ 28 w 31"/>
                  <a:gd name="T65" fmla="*/ 4 h 37"/>
                  <a:gd name="T66" fmla="*/ 26 w 31"/>
                  <a:gd name="T67" fmla="*/ 3 h 37"/>
                  <a:gd name="T68" fmla="*/ 21 w 31"/>
                  <a:gd name="T69" fmla="*/ 2 h 37"/>
                  <a:gd name="T70" fmla="*/ 12 w 31"/>
                  <a:gd name="T71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1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1" y="17"/>
                      <a:pt x="22" y="16"/>
                      <a:pt x="23" y="16"/>
                    </a:cubicBezTo>
                    <a:cubicBezTo>
                      <a:pt x="24" y="15"/>
                      <a:pt x="24" y="14"/>
                      <a:pt x="25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3"/>
                      <a:pt x="24" y="22"/>
                      <a:pt x="24" y="21"/>
                    </a:cubicBezTo>
                    <a:cubicBezTo>
                      <a:pt x="24" y="20"/>
                      <a:pt x="23" y="20"/>
                      <a:pt x="22" y="20"/>
                    </a:cubicBezTo>
                    <a:cubicBezTo>
                      <a:pt x="22" y="19"/>
                      <a:pt x="21" y="19"/>
                      <a:pt x="19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5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9" y="6"/>
                      <a:pt x="29" y="5"/>
                      <a:pt x="28" y="4"/>
                    </a:cubicBezTo>
                    <a:cubicBezTo>
                      <a:pt x="27" y="4"/>
                      <a:pt x="27" y="3"/>
                      <a:pt x="26" y="3"/>
                    </a:cubicBezTo>
                    <a:cubicBezTo>
                      <a:pt x="25" y="2"/>
                      <a:pt x="23" y="2"/>
                      <a:pt x="21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2" name="Freeform 41">
                <a:extLst>
                  <a:ext uri="{FF2B5EF4-FFF2-40B4-BE49-F238E27FC236}">
                    <a16:creationId xmlns="" xmlns:a16="http://schemas.microsoft.com/office/drawing/2014/main" id="{665491AC-7AFD-A641-9993-570298D1BF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45" y="2326"/>
                <a:ext cx="59" cy="71"/>
              </a:xfrm>
              <a:custGeom>
                <a:avLst/>
                <a:gdLst>
                  <a:gd name="T0" fmla="*/ 11 w 31"/>
                  <a:gd name="T1" fmla="*/ 20 h 37"/>
                  <a:gd name="T2" fmla="*/ 11 w 31"/>
                  <a:gd name="T3" fmla="*/ 31 h 37"/>
                  <a:gd name="T4" fmla="*/ 12 w 31"/>
                  <a:gd name="T5" fmla="*/ 35 h 37"/>
                  <a:gd name="T6" fmla="*/ 16 w 31"/>
                  <a:gd name="T7" fmla="*/ 36 h 37"/>
                  <a:gd name="T8" fmla="*/ 17 w 31"/>
                  <a:gd name="T9" fmla="*/ 36 h 37"/>
                  <a:gd name="T10" fmla="*/ 17 w 31"/>
                  <a:gd name="T11" fmla="*/ 37 h 37"/>
                  <a:gd name="T12" fmla="*/ 0 w 31"/>
                  <a:gd name="T13" fmla="*/ 37 h 37"/>
                  <a:gd name="T14" fmla="*/ 0 w 31"/>
                  <a:gd name="T15" fmla="*/ 36 h 37"/>
                  <a:gd name="T16" fmla="*/ 1 w 31"/>
                  <a:gd name="T17" fmla="*/ 36 h 37"/>
                  <a:gd name="T18" fmla="*/ 5 w 31"/>
                  <a:gd name="T19" fmla="*/ 35 h 37"/>
                  <a:gd name="T20" fmla="*/ 6 w 31"/>
                  <a:gd name="T21" fmla="*/ 31 h 37"/>
                  <a:gd name="T22" fmla="*/ 6 w 31"/>
                  <a:gd name="T23" fmla="*/ 7 h 37"/>
                  <a:gd name="T24" fmla="*/ 5 w 31"/>
                  <a:gd name="T25" fmla="*/ 2 h 37"/>
                  <a:gd name="T26" fmla="*/ 1 w 31"/>
                  <a:gd name="T27" fmla="*/ 1 h 37"/>
                  <a:gd name="T28" fmla="*/ 0 w 31"/>
                  <a:gd name="T29" fmla="*/ 1 h 37"/>
                  <a:gd name="T30" fmla="*/ 0 w 31"/>
                  <a:gd name="T31" fmla="*/ 0 h 37"/>
                  <a:gd name="T32" fmla="*/ 15 w 31"/>
                  <a:gd name="T33" fmla="*/ 0 h 37"/>
                  <a:gd name="T34" fmla="*/ 24 w 31"/>
                  <a:gd name="T35" fmla="*/ 1 h 37"/>
                  <a:gd name="T36" fmla="*/ 29 w 31"/>
                  <a:gd name="T37" fmla="*/ 5 h 37"/>
                  <a:gd name="T38" fmla="*/ 31 w 31"/>
                  <a:gd name="T39" fmla="*/ 10 h 37"/>
                  <a:gd name="T40" fmla="*/ 28 w 31"/>
                  <a:gd name="T41" fmla="*/ 18 h 37"/>
                  <a:gd name="T42" fmla="*/ 18 w 31"/>
                  <a:gd name="T43" fmla="*/ 21 h 37"/>
                  <a:gd name="T44" fmla="*/ 15 w 31"/>
                  <a:gd name="T45" fmla="*/ 20 h 37"/>
                  <a:gd name="T46" fmla="*/ 11 w 31"/>
                  <a:gd name="T47" fmla="*/ 20 h 37"/>
                  <a:gd name="T48" fmla="*/ 11 w 31"/>
                  <a:gd name="T49" fmla="*/ 18 h 37"/>
                  <a:gd name="T50" fmla="*/ 14 w 31"/>
                  <a:gd name="T51" fmla="*/ 19 h 37"/>
                  <a:gd name="T52" fmla="*/ 16 w 31"/>
                  <a:gd name="T53" fmla="*/ 19 h 37"/>
                  <a:gd name="T54" fmla="*/ 22 w 31"/>
                  <a:gd name="T55" fmla="*/ 17 h 37"/>
                  <a:gd name="T56" fmla="*/ 24 w 31"/>
                  <a:gd name="T57" fmla="*/ 11 h 37"/>
                  <a:gd name="T58" fmla="*/ 23 w 31"/>
                  <a:gd name="T59" fmla="*/ 6 h 37"/>
                  <a:gd name="T60" fmla="*/ 20 w 31"/>
                  <a:gd name="T61" fmla="*/ 3 h 37"/>
                  <a:gd name="T62" fmla="*/ 15 w 31"/>
                  <a:gd name="T63" fmla="*/ 2 h 37"/>
                  <a:gd name="T64" fmla="*/ 11 w 31"/>
                  <a:gd name="T65" fmla="*/ 3 h 37"/>
                  <a:gd name="T66" fmla="*/ 11 w 31"/>
                  <a:gd name="T67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" h="37">
                    <a:moveTo>
                      <a:pt x="11" y="20"/>
                    </a:move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2" y="35"/>
                      <a:pt x="12" y="35"/>
                    </a:cubicBezTo>
                    <a:cubicBezTo>
                      <a:pt x="13" y="36"/>
                      <a:pt x="14" y="36"/>
                      <a:pt x="16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9" y="0"/>
                      <a:pt x="21" y="0"/>
                      <a:pt x="24" y="1"/>
                    </a:cubicBezTo>
                    <a:cubicBezTo>
                      <a:pt x="26" y="2"/>
                      <a:pt x="27" y="3"/>
                      <a:pt x="29" y="5"/>
                    </a:cubicBezTo>
                    <a:cubicBezTo>
                      <a:pt x="30" y="6"/>
                      <a:pt x="31" y="8"/>
                      <a:pt x="31" y="10"/>
                    </a:cubicBezTo>
                    <a:cubicBezTo>
                      <a:pt x="31" y="13"/>
                      <a:pt x="30" y="16"/>
                      <a:pt x="28" y="18"/>
                    </a:cubicBezTo>
                    <a:cubicBezTo>
                      <a:pt x="26" y="20"/>
                      <a:pt x="22" y="21"/>
                      <a:pt x="18" y="21"/>
                    </a:cubicBezTo>
                    <a:cubicBezTo>
                      <a:pt x="17" y="21"/>
                      <a:pt x="16" y="21"/>
                      <a:pt x="15" y="20"/>
                    </a:cubicBezTo>
                    <a:cubicBezTo>
                      <a:pt x="14" y="20"/>
                      <a:pt x="13" y="20"/>
                      <a:pt x="11" y="20"/>
                    </a:cubicBezTo>
                    <a:close/>
                    <a:moveTo>
                      <a:pt x="11" y="18"/>
                    </a:moveTo>
                    <a:cubicBezTo>
                      <a:pt x="13" y="18"/>
                      <a:pt x="13" y="19"/>
                      <a:pt x="14" y="19"/>
                    </a:cubicBezTo>
                    <a:cubicBezTo>
                      <a:pt x="15" y="19"/>
                      <a:pt x="16" y="19"/>
                      <a:pt x="16" y="19"/>
                    </a:cubicBezTo>
                    <a:cubicBezTo>
                      <a:pt x="19" y="19"/>
                      <a:pt x="20" y="18"/>
                      <a:pt x="22" y="17"/>
                    </a:cubicBezTo>
                    <a:cubicBezTo>
                      <a:pt x="23" y="15"/>
                      <a:pt x="24" y="13"/>
                      <a:pt x="24" y="11"/>
                    </a:cubicBezTo>
                    <a:cubicBezTo>
                      <a:pt x="24" y="9"/>
                      <a:pt x="24" y="8"/>
                      <a:pt x="23" y="6"/>
                    </a:cubicBezTo>
                    <a:cubicBezTo>
                      <a:pt x="22" y="5"/>
                      <a:pt x="21" y="4"/>
                      <a:pt x="20" y="3"/>
                    </a:cubicBezTo>
                    <a:cubicBezTo>
                      <a:pt x="19" y="3"/>
                      <a:pt x="17" y="2"/>
                      <a:pt x="15" y="2"/>
                    </a:cubicBezTo>
                    <a:cubicBezTo>
                      <a:pt x="14" y="2"/>
                      <a:pt x="13" y="2"/>
                      <a:pt x="11" y="3"/>
                    </a:cubicBezTo>
                    <a:lnTo>
                      <a:pt x="11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3" name="Freeform 42">
                <a:extLst>
                  <a:ext uri="{FF2B5EF4-FFF2-40B4-BE49-F238E27FC236}">
                    <a16:creationId xmlns="" xmlns:a16="http://schemas.microsoft.com/office/drawing/2014/main" id="{682250B1-DE83-4B4C-92E1-ED66D6180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326"/>
                <a:ext cx="67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4" y="19"/>
                      <a:pt x="22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2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5" y="35"/>
                      <a:pt x="5" y="35"/>
                      <a:pt x="5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4" name="Freeform 43">
                <a:extLst>
                  <a:ext uri="{FF2B5EF4-FFF2-40B4-BE49-F238E27FC236}">
                    <a16:creationId xmlns="" xmlns:a16="http://schemas.microsoft.com/office/drawing/2014/main" id="{90C0FAD2-E7BF-824C-BE24-87B808D01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5" name="Freeform 44">
                <a:extLst>
                  <a:ext uri="{FF2B5EF4-FFF2-40B4-BE49-F238E27FC236}">
                    <a16:creationId xmlns="" xmlns:a16="http://schemas.microsoft.com/office/drawing/2014/main" id="{6D7E4C19-8FD2-1D41-9830-BDBA62B99E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51" y="2326"/>
                <a:ext cx="79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5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2 w 41"/>
                  <a:gd name="T69" fmla="*/ 16 h 37"/>
                  <a:gd name="T70" fmla="*/ 25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1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4" y="18"/>
                    </a:cubicBezTo>
                    <a:cubicBezTo>
                      <a:pt x="18" y="18"/>
                      <a:pt x="20" y="17"/>
                      <a:pt x="22" y="16"/>
                    </a:cubicBezTo>
                    <a:cubicBezTo>
                      <a:pt x="24" y="14"/>
                      <a:pt x="25" y="12"/>
                      <a:pt x="25" y="10"/>
                    </a:cubicBezTo>
                    <a:cubicBezTo>
                      <a:pt x="25" y="8"/>
                      <a:pt x="25" y="6"/>
                      <a:pt x="23" y="4"/>
                    </a:cubicBezTo>
                    <a:cubicBezTo>
                      <a:pt x="21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6" name="Freeform 45">
                <a:extLst>
                  <a:ext uri="{FF2B5EF4-FFF2-40B4-BE49-F238E27FC236}">
                    <a16:creationId xmlns="" xmlns:a16="http://schemas.microsoft.com/office/drawing/2014/main" id="{F50EC3C1-3657-EB42-BBF9-8DD99BF3E6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32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5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5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1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4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7" name="Freeform 46">
                <a:extLst>
                  <a:ext uri="{FF2B5EF4-FFF2-40B4-BE49-F238E27FC236}">
                    <a16:creationId xmlns="" xmlns:a16="http://schemas.microsoft.com/office/drawing/2014/main" id="{997DFEA9-CD92-8E48-B3AA-A70F82ED7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326"/>
                <a:ext cx="68" cy="71"/>
              </a:xfrm>
              <a:custGeom>
                <a:avLst/>
                <a:gdLst>
                  <a:gd name="T0" fmla="*/ 35 w 36"/>
                  <a:gd name="T1" fmla="*/ 27 h 37"/>
                  <a:gd name="T2" fmla="*/ 36 w 36"/>
                  <a:gd name="T3" fmla="*/ 27 h 37"/>
                  <a:gd name="T4" fmla="*/ 32 w 36"/>
                  <a:gd name="T5" fmla="*/ 37 h 37"/>
                  <a:gd name="T6" fmla="*/ 0 w 36"/>
                  <a:gd name="T7" fmla="*/ 37 h 37"/>
                  <a:gd name="T8" fmla="*/ 0 w 36"/>
                  <a:gd name="T9" fmla="*/ 36 h 37"/>
                  <a:gd name="T10" fmla="*/ 2 w 36"/>
                  <a:gd name="T11" fmla="*/ 36 h 37"/>
                  <a:gd name="T12" fmla="*/ 6 w 36"/>
                  <a:gd name="T13" fmla="*/ 35 h 37"/>
                  <a:gd name="T14" fmla="*/ 6 w 36"/>
                  <a:gd name="T15" fmla="*/ 31 h 37"/>
                  <a:gd name="T16" fmla="*/ 6 w 36"/>
                  <a:gd name="T17" fmla="*/ 7 h 37"/>
                  <a:gd name="T18" fmla="*/ 5 w 36"/>
                  <a:gd name="T19" fmla="*/ 2 h 37"/>
                  <a:gd name="T20" fmla="*/ 2 w 36"/>
                  <a:gd name="T21" fmla="*/ 1 h 37"/>
                  <a:gd name="T22" fmla="*/ 0 w 36"/>
                  <a:gd name="T23" fmla="*/ 1 h 37"/>
                  <a:gd name="T24" fmla="*/ 0 w 36"/>
                  <a:gd name="T25" fmla="*/ 0 h 37"/>
                  <a:gd name="T26" fmla="*/ 19 w 36"/>
                  <a:gd name="T27" fmla="*/ 0 h 37"/>
                  <a:gd name="T28" fmla="*/ 19 w 36"/>
                  <a:gd name="T29" fmla="*/ 1 h 37"/>
                  <a:gd name="T30" fmla="*/ 14 w 36"/>
                  <a:gd name="T31" fmla="*/ 2 h 37"/>
                  <a:gd name="T32" fmla="*/ 13 w 36"/>
                  <a:gd name="T33" fmla="*/ 3 h 37"/>
                  <a:gd name="T34" fmla="*/ 12 w 36"/>
                  <a:gd name="T35" fmla="*/ 7 h 37"/>
                  <a:gd name="T36" fmla="*/ 12 w 36"/>
                  <a:gd name="T37" fmla="*/ 31 h 37"/>
                  <a:gd name="T38" fmla="*/ 13 w 36"/>
                  <a:gd name="T39" fmla="*/ 34 h 37"/>
                  <a:gd name="T40" fmla="*/ 14 w 36"/>
                  <a:gd name="T41" fmla="*/ 35 h 37"/>
                  <a:gd name="T42" fmla="*/ 18 w 36"/>
                  <a:gd name="T43" fmla="*/ 35 h 37"/>
                  <a:gd name="T44" fmla="*/ 21 w 36"/>
                  <a:gd name="T45" fmla="*/ 35 h 37"/>
                  <a:gd name="T46" fmla="*/ 28 w 36"/>
                  <a:gd name="T47" fmla="*/ 34 h 37"/>
                  <a:gd name="T48" fmla="*/ 32 w 36"/>
                  <a:gd name="T49" fmla="*/ 32 h 37"/>
                  <a:gd name="T50" fmla="*/ 35 w 36"/>
                  <a:gd name="T51" fmla="*/ 2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5" y="27"/>
                    </a:moveTo>
                    <a:cubicBezTo>
                      <a:pt x="36" y="27"/>
                      <a:pt x="36" y="27"/>
                      <a:pt x="36" y="2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7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2"/>
                      <a:pt x="12" y="33"/>
                      <a:pt x="13" y="34"/>
                    </a:cubicBezTo>
                    <a:cubicBezTo>
                      <a:pt x="13" y="34"/>
                      <a:pt x="13" y="35"/>
                      <a:pt x="14" y="35"/>
                    </a:cubicBezTo>
                    <a:cubicBezTo>
                      <a:pt x="14" y="35"/>
                      <a:pt x="16" y="35"/>
                      <a:pt x="18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5" y="35"/>
                      <a:pt x="27" y="35"/>
                      <a:pt x="28" y="34"/>
                    </a:cubicBezTo>
                    <a:cubicBezTo>
                      <a:pt x="29" y="34"/>
                      <a:pt x="30" y="33"/>
                      <a:pt x="32" y="32"/>
                    </a:cubicBezTo>
                    <a:cubicBezTo>
                      <a:pt x="33" y="31"/>
                      <a:pt x="34" y="29"/>
                      <a:pt x="35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8" name="Freeform 47">
                <a:extLst>
                  <a:ext uri="{FF2B5EF4-FFF2-40B4-BE49-F238E27FC236}">
                    <a16:creationId xmlns="" xmlns:a16="http://schemas.microsoft.com/office/drawing/2014/main" id="{A96AB466-A713-274A-8464-D2610F54B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326"/>
                <a:ext cx="67" cy="71"/>
              </a:xfrm>
              <a:custGeom>
                <a:avLst/>
                <a:gdLst>
                  <a:gd name="T0" fmla="*/ 11 w 35"/>
                  <a:gd name="T1" fmla="*/ 2 h 37"/>
                  <a:gd name="T2" fmla="*/ 11 w 35"/>
                  <a:gd name="T3" fmla="*/ 17 h 37"/>
                  <a:gd name="T4" fmla="*/ 20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0 w 35"/>
                  <a:gd name="T21" fmla="*/ 19 h 37"/>
                  <a:gd name="T22" fmla="*/ 11 w 35"/>
                  <a:gd name="T23" fmla="*/ 19 h 37"/>
                  <a:gd name="T24" fmla="*/ 11 w 35"/>
                  <a:gd name="T25" fmla="*/ 31 h 37"/>
                  <a:gd name="T26" fmla="*/ 12 w 35"/>
                  <a:gd name="T27" fmla="*/ 34 h 37"/>
                  <a:gd name="T28" fmla="*/ 12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1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1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1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1" y="2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6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4"/>
                      <a:pt x="12" y="34"/>
                    </a:cubicBezTo>
                    <a:cubicBezTo>
                      <a:pt x="12" y="34"/>
                      <a:pt x="12" y="35"/>
                      <a:pt x="12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2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4" y="35"/>
                      <a:pt x="5" y="35"/>
                      <a:pt x="5" y="34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9" name="Freeform 48">
                <a:extLst>
                  <a:ext uri="{FF2B5EF4-FFF2-40B4-BE49-F238E27FC236}">
                    <a16:creationId xmlns="" xmlns:a16="http://schemas.microsoft.com/office/drawing/2014/main" id="{D9F1604F-D96E-D245-9ECC-42A1F28FE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9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7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30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39" y="2"/>
                      <a:pt x="39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8" y="29"/>
                      <a:pt x="37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8" y="38"/>
                      <a:pt x="14" y="37"/>
                      <a:pt x="12" y="36"/>
                    </a:cubicBezTo>
                    <a:cubicBezTo>
                      <a:pt x="10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5" y="33"/>
                      <a:pt x="16" y="34"/>
                      <a:pt x="17" y="35"/>
                    </a:cubicBezTo>
                    <a:cubicBezTo>
                      <a:pt x="19" y="35"/>
                      <a:pt x="20" y="36"/>
                      <a:pt x="22" y="36"/>
                    </a:cubicBezTo>
                    <a:cubicBezTo>
                      <a:pt x="25" y="36"/>
                      <a:pt x="28" y="35"/>
                      <a:pt x="30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4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90" name="Freeform 49">
                <a:extLst>
                  <a:ext uri="{FF2B5EF4-FFF2-40B4-BE49-F238E27FC236}">
                    <a16:creationId xmlns="" xmlns:a16="http://schemas.microsoft.com/office/drawing/2014/main" id="{2723F882-54AD-A24F-BB61-CA2B6E413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326"/>
                <a:ext cx="101" cy="71"/>
              </a:xfrm>
              <a:custGeom>
                <a:avLst/>
                <a:gdLst>
                  <a:gd name="T0" fmla="*/ 24 w 53"/>
                  <a:gd name="T1" fmla="*/ 37 h 37"/>
                  <a:gd name="T2" fmla="*/ 8 w 53"/>
                  <a:gd name="T3" fmla="*/ 6 h 37"/>
                  <a:gd name="T4" fmla="*/ 8 w 53"/>
                  <a:gd name="T5" fmla="*/ 31 h 37"/>
                  <a:gd name="T6" fmla="*/ 9 w 53"/>
                  <a:gd name="T7" fmla="*/ 35 h 37"/>
                  <a:gd name="T8" fmla="*/ 13 w 53"/>
                  <a:gd name="T9" fmla="*/ 36 h 37"/>
                  <a:gd name="T10" fmla="*/ 14 w 53"/>
                  <a:gd name="T11" fmla="*/ 36 h 37"/>
                  <a:gd name="T12" fmla="*/ 14 w 53"/>
                  <a:gd name="T13" fmla="*/ 37 h 37"/>
                  <a:gd name="T14" fmla="*/ 0 w 53"/>
                  <a:gd name="T15" fmla="*/ 37 h 37"/>
                  <a:gd name="T16" fmla="*/ 0 w 53"/>
                  <a:gd name="T17" fmla="*/ 36 h 37"/>
                  <a:gd name="T18" fmla="*/ 1 w 53"/>
                  <a:gd name="T19" fmla="*/ 36 h 37"/>
                  <a:gd name="T20" fmla="*/ 5 w 53"/>
                  <a:gd name="T21" fmla="*/ 35 h 37"/>
                  <a:gd name="T22" fmla="*/ 6 w 53"/>
                  <a:gd name="T23" fmla="*/ 31 h 37"/>
                  <a:gd name="T24" fmla="*/ 6 w 53"/>
                  <a:gd name="T25" fmla="*/ 6 h 37"/>
                  <a:gd name="T26" fmla="*/ 5 w 53"/>
                  <a:gd name="T27" fmla="*/ 3 h 37"/>
                  <a:gd name="T28" fmla="*/ 3 w 53"/>
                  <a:gd name="T29" fmla="*/ 2 h 37"/>
                  <a:gd name="T30" fmla="*/ 0 w 53"/>
                  <a:gd name="T31" fmla="*/ 1 h 37"/>
                  <a:gd name="T32" fmla="*/ 0 w 53"/>
                  <a:gd name="T33" fmla="*/ 0 h 37"/>
                  <a:gd name="T34" fmla="*/ 12 w 53"/>
                  <a:gd name="T35" fmla="*/ 0 h 37"/>
                  <a:gd name="T36" fmla="*/ 26 w 53"/>
                  <a:gd name="T37" fmla="*/ 29 h 37"/>
                  <a:gd name="T38" fmla="*/ 41 w 53"/>
                  <a:gd name="T39" fmla="*/ 0 h 37"/>
                  <a:gd name="T40" fmla="*/ 53 w 53"/>
                  <a:gd name="T41" fmla="*/ 0 h 37"/>
                  <a:gd name="T42" fmla="*/ 53 w 53"/>
                  <a:gd name="T43" fmla="*/ 1 h 37"/>
                  <a:gd name="T44" fmla="*/ 51 w 53"/>
                  <a:gd name="T45" fmla="*/ 1 h 37"/>
                  <a:gd name="T46" fmla="*/ 48 w 53"/>
                  <a:gd name="T47" fmla="*/ 2 h 37"/>
                  <a:gd name="T48" fmla="*/ 47 w 53"/>
                  <a:gd name="T49" fmla="*/ 6 h 37"/>
                  <a:gd name="T50" fmla="*/ 47 w 53"/>
                  <a:gd name="T51" fmla="*/ 31 h 37"/>
                  <a:gd name="T52" fmla="*/ 48 w 53"/>
                  <a:gd name="T53" fmla="*/ 35 h 37"/>
                  <a:gd name="T54" fmla="*/ 51 w 53"/>
                  <a:gd name="T55" fmla="*/ 36 h 37"/>
                  <a:gd name="T56" fmla="*/ 53 w 53"/>
                  <a:gd name="T57" fmla="*/ 36 h 37"/>
                  <a:gd name="T58" fmla="*/ 53 w 53"/>
                  <a:gd name="T59" fmla="*/ 37 h 37"/>
                  <a:gd name="T60" fmla="*/ 35 w 53"/>
                  <a:gd name="T61" fmla="*/ 37 h 37"/>
                  <a:gd name="T62" fmla="*/ 35 w 53"/>
                  <a:gd name="T63" fmla="*/ 36 h 37"/>
                  <a:gd name="T64" fmla="*/ 37 w 53"/>
                  <a:gd name="T65" fmla="*/ 36 h 37"/>
                  <a:gd name="T66" fmla="*/ 40 w 53"/>
                  <a:gd name="T67" fmla="*/ 35 h 37"/>
                  <a:gd name="T68" fmla="*/ 41 w 53"/>
                  <a:gd name="T69" fmla="*/ 31 h 37"/>
                  <a:gd name="T70" fmla="*/ 41 w 53"/>
                  <a:gd name="T71" fmla="*/ 6 h 37"/>
                  <a:gd name="T72" fmla="*/ 25 w 53"/>
                  <a:gd name="T73" fmla="*/ 37 h 37"/>
                  <a:gd name="T74" fmla="*/ 24 w 53"/>
                  <a:gd name="T75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3" h="37">
                    <a:moveTo>
                      <a:pt x="24" y="37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33"/>
                      <a:pt x="9" y="35"/>
                      <a:pt x="9" y="35"/>
                    </a:cubicBezTo>
                    <a:cubicBezTo>
                      <a:pt x="10" y="36"/>
                      <a:pt x="11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0" y="1"/>
                      <a:pt x="48" y="2"/>
                      <a:pt x="48" y="2"/>
                    </a:cubicBezTo>
                    <a:cubicBezTo>
                      <a:pt x="47" y="3"/>
                      <a:pt x="47" y="4"/>
                      <a:pt x="47" y="6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3"/>
                      <a:pt x="47" y="35"/>
                      <a:pt x="48" y="35"/>
                    </a:cubicBezTo>
                    <a:cubicBezTo>
                      <a:pt x="49" y="36"/>
                      <a:pt x="50" y="36"/>
                      <a:pt x="51" y="36"/>
                    </a:cubicBezTo>
                    <a:cubicBezTo>
                      <a:pt x="53" y="36"/>
                      <a:pt x="53" y="36"/>
                      <a:pt x="53" y="36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8" y="36"/>
                      <a:pt x="40" y="36"/>
                      <a:pt x="40" y="35"/>
                    </a:cubicBezTo>
                    <a:cubicBezTo>
                      <a:pt x="41" y="34"/>
                      <a:pt x="41" y="33"/>
                      <a:pt x="41" y="31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25" y="37"/>
                      <a:pt x="25" y="37"/>
                      <a:pt x="25" y="37"/>
                    </a:cubicBezTo>
                    <a:lnTo>
                      <a:pt x="24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  <p:grpSp>
          <p:nvGrpSpPr>
            <p:cNvPr id="123" name="Group 67">
              <a:extLst>
                <a:ext uri="{FF2B5EF4-FFF2-40B4-BE49-F238E27FC236}">
                  <a16:creationId xmlns="" xmlns:a16="http://schemas.microsoft.com/office/drawing/2014/main" id="{A0D298E6-2680-F346-B186-5D2B18913BC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595040" y="83506"/>
              <a:ext cx="533403" cy="535137"/>
              <a:chOff x="594" y="467"/>
              <a:chExt cx="1846" cy="1852"/>
            </a:xfrm>
            <a:solidFill>
              <a:srgbClr val="09234F"/>
            </a:solidFill>
          </p:grpSpPr>
          <p:sp>
            <p:nvSpPr>
              <p:cNvPr id="124" name="Rectangle 68">
                <a:extLst>
                  <a:ext uri="{FF2B5EF4-FFF2-40B4-BE49-F238E27FC236}">
                    <a16:creationId xmlns="" xmlns:a16="http://schemas.microsoft.com/office/drawing/2014/main" id="{70F15E9B-CAC0-D345-8D7B-14E99FF48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9" y="1208"/>
                <a:ext cx="10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5" name="Freeform 69">
                <a:extLst>
                  <a:ext uri="{FF2B5EF4-FFF2-40B4-BE49-F238E27FC236}">
                    <a16:creationId xmlns="" xmlns:a16="http://schemas.microsoft.com/office/drawing/2014/main" id="{37264D80-A120-A64F-8306-19458784B1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0" y="843"/>
                <a:ext cx="945" cy="1112"/>
              </a:xfrm>
              <a:custGeom>
                <a:avLst/>
                <a:gdLst>
                  <a:gd name="T0" fmla="*/ 342 w 495"/>
                  <a:gd name="T1" fmla="*/ 490 h 581"/>
                  <a:gd name="T2" fmla="*/ 266 w 495"/>
                  <a:gd name="T3" fmla="*/ 393 h 581"/>
                  <a:gd name="T4" fmla="*/ 155 w 495"/>
                  <a:gd name="T5" fmla="*/ 426 h 581"/>
                  <a:gd name="T6" fmla="*/ 158 w 495"/>
                  <a:gd name="T7" fmla="*/ 351 h 581"/>
                  <a:gd name="T8" fmla="*/ 108 w 495"/>
                  <a:gd name="T9" fmla="*/ 266 h 581"/>
                  <a:gd name="T10" fmla="*/ 117 w 495"/>
                  <a:gd name="T11" fmla="*/ 114 h 581"/>
                  <a:gd name="T12" fmla="*/ 157 w 495"/>
                  <a:gd name="T13" fmla="*/ 119 h 581"/>
                  <a:gd name="T14" fmla="*/ 167 w 495"/>
                  <a:gd name="T15" fmla="*/ 129 h 581"/>
                  <a:gd name="T16" fmla="*/ 172 w 495"/>
                  <a:gd name="T17" fmla="*/ 169 h 581"/>
                  <a:gd name="T18" fmla="*/ 67 w 495"/>
                  <a:gd name="T19" fmla="*/ 266 h 581"/>
                  <a:gd name="T20" fmla="*/ 152 w 495"/>
                  <a:gd name="T21" fmla="*/ 111 h 581"/>
                  <a:gd name="T22" fmla="*/ 142 w 495"/>
                  <a:gd name="T23" fmla="*/ 149 h 581"/>
                  <a:gd name="T24" fmla="*/ 180 w 495"/>
                  <a:gd name="T25" fmla="*/ 133 h 581"/>
                  <a:gd name="T26" fmla="*/ 181 w 495"/>
                  <a:gd name="T27" fmla="*/ 47 h 581"/>
                  <a:gd name="T28" fmla="*/ 196 w 495"/>
                  <a:gd name="T29" fmla="*/ 283 h 581"/>
                  <a:gd name="T30" fmla="*/ 198 w 495"/>
                  <a:gd name="T31" fmla="*/ 136 h 581"/>
                  <a:gd name="T32" fmla="*/ 201 w 495"/>
                  <a:gd name="T33" fmla="*/ 5 h 581"/>
                  <a:gd name="T34" fmla="*/ 211 w 495"/>
                  <a:gd name="T35" fmla="*/ 61 h 581"/>
                  <a:gd name="T36" fmla="*/ 255 w 495"/>
                  <a:gd name="T37" fmla="*/ 145 h 581"/>
                  <a:gd name="T38" fmla="*/ 278 w 495"/>
                  <a:gd name="T39" fmla="*/ 84 h 581"/>
                  <a:gd name="T40" fmla="*/ 357 w 495"/>
                  <a:gd name="T41" fmla="*/ 54 h 581"/>
                  <a:gd name="T42" fmla="*/ 411 w 495"/>
                  <a:gd name="T43" fmla="*/ 93 h 581"/>
                  <a:gd name="T44" fmla="*/ 430 w 495"/>
                  <a:gd name="T45" fmla="*/ 95 h 581"/>
                  <a:gd name="T46" fmla="*/ 463 w 495"/>
                  <a:gd name="T47" fmla="*/ 155 h 581"/>
                  <a:gd name="T48" fmla="*/ 221 w 495"/>
                  <a:gd name="T49" fmla="*/ 279 h 581"/>
                  <a:gd name="T50" fmla="*/ 349 w 495"/>
                  <a:gd name="T51" fmla="*/ 257 h 581"/>
                  <a:gd name="T52" fmla="*/ 398 w 495"/>
                  <a:gd name="T53" fmla="*/ 210 h 581"/>
                  <a:gd name="T54" fmla="*/ 406 w 495"/>
                  <a:gd name="T55" fmla="*/ 220 h 581"/>
                  <a:gd name="T56" fmla="*/ 411 w 495"/>
                  <a:gd name="T57" fmla="*/ 451 h 581"/>
                  <a:gd name="T58" fmla="*/ 406 w 495"/>
                  <a:gd name="T59" fmla="*/ 321 h 581"/>
                  <a:gd name="T60" fmla="*/ 468 w 495"/>
                  <a:gd name="T61" fmla="*/ 184 h 581"/>
                  <a:gd name="T62" fmla="*/ 460 w 495"/>
                  <a:gd name="T63" fmla="*/ 233 h 581"/>
                  <a:gd name="T64" fmla="*/ 384 w 495"/>
                  <a:gd name="T65" fmla="*/ 222 h 581"/>
                  <a:gd name="T66" fmla="*/ 420 w 495"/>
                  <a:gd name="T67" fmla="*/ 188 h 581"/>
                  <a:gd name="T68" fmla="*/ 364 w 495"/>
                  <a:gd name="T69" fmla="*/ 225 h 581"/>
                  <a:gd name="T70" fmla="*/ 360 w 495"/>
                  <a:gd name="T71" fmla="*/ 188 h 581"/>
                  <a:gd name="T72" fmla="*/ 386 w 495"/>
                  <a:gd name="T73" fmla="*/ 356 h 581"/>
                  <a:gd name="T74" fmla="*/ 220 w 495"/>
                  <a:gd name="T75" fmla="*/ 351 h 581"/>
                  <a:gd name="T76" fmla="*/ 235 w 495"/>
                  <a:gd name="T77" fmla="*/ 315 h 581"/>
                  <a:gd name="T78" fmla="*/ 206 w 495"/>
                  <a:gd name="T79" fmla="*/ 172 h 581"/>
                  <a:gd name="T80" fmla="*/ 238 w 495"/>
                  <a:gd name="T81" fmla="*/ 167 h 581"/>
                  <a:gd name="T82" fmla="*/ 251 w 495"/>
                  <a:gd name="T83" fmla="*/ 158 h 581"/>
                  <a:gd name="T84" fmla="*/ 269 w 495"/>
                  <a:gd name="T85" fmla="*/ 131 h 581"/>
                  <a:gd name="T86" fmla="*/ 278 w 495"/>
                  <a:gd name="T87" fmla="*/ 100 h 581"/>
                  <a:gd name="T88" fmla="*/ 393 w 495"/>
                  <a:gd name="T89" fmla="*/ 130 h 581"/>
                  <a:gd name="T90" fmla="*/ 438 w 495"/>
                  <a:gd name="T91" fmla="*/ 100 h 581"/>
                  <a:gd name="T92" fmla="*/ 438 w 495"/>
                  <a:gd name="T93" fmla="*/ 154 h 581"/>
                  <a:gd name="T94" fmla="*/ 456 w 495"/>
                  <a:gd name="T95" fmla="*/ 159 h 581"/>
                  <a:gd name="T96" fmla="*/ 474 w 495"/>
                  <a:gd name="T97" fmla="*/ 100 h 581"/>
                  <a:gd name="T98" fmla="*/ 455 w 495"/>
                  <a:gd name="T99" fmla="*/ 80 h 581"/>
                  <a:gd name="T100" fmla="*/ 343 w 495"/>
                  <a:gd name="T101" fmla="*/ 34 h 581"/>
                  <a:gd name="T102" fmla="*/ 206 w 495"/>
                  <a:gd name="T103" fmla="*/ 0 h 581"/>
                  <a:gd name="T104" fmla="*/ 173 w 495"/>
                  <a:gd name="T105" fmla="*/ 7 h 581"/>
                  <a:gd name="T106" fmla="*/ 143 w 495"/>
                  <a:gd name="T107" fmla="*/ 23 h 581"/>
                  <a:gd name="T108" fmla="*/ 121 w 495"/>
                  <a:gd name="T109" fmla="*/ 51 h 581"/>
                  <a:gd name="T110" fmla="*/ 148 w 495"/>
                  <a:gd name="T111" fmla="*/ 83 h 581"/>
                  <a:gd name="T112" fmla="*/ 59 w 495"/>
                  <a:gd name="T113" fmla="*/ 98 h 581"/>
                  <a:gd name="T114" fmla="*/ 108 w 495"/>
                  <a:gd name="T115" fmla="*/ 286 h 581"/>
                  <a:gd name="T116" fmla="*/ 152 w 495"/>
                  <a:gd name="T117" fmla="*/ 307 h 581"/>
                  <a:gd name="T118" fmla="*/ 102 w 495"/>
                  <a:gd name="T119" fmla="*/ 418 h 581"/>
                  <a:gd name="T120" fmla="*/ 495 w 495"/>
                  <a:gd name="T121" fmla="*/ 512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5" h="581">
                    <a:moveTo>
                      <a:pt x="369" y="368"/>
                    </a:moveTo>
                    <a:cubicBezTo>
                      <a:pt x="334" y="361"/>
                      <a:pt x="334" y="361"/>
                      <a:pt x="334" y="361"/>
                    </a:cubicBezTo>
                    <a:cubicBezTo>
                      <a:pt x="289" y="371"/>
                      <a:pt x="289" y="371"/>
                      <a:pt x="289" y="371"/>
                    </a:cubicBezTo>
                    <a:cubicBezTo>
                      <a:pt x="298" y="361"/>
                      <a:pt x="298" y="361"/>
                      <a:pt x="298" y="361"/>
                    </a:cubicBezTo>
                    <a:cubicBezTo>
                      <a:pt x="337" y="349"/>
                      <a:pt x="337" y="349"/>
                      <a:pt x="337" y="349"/>
                    </a:cubicBezTo>
                    <a:cubicBezTo>
                      <a:pt x="376" y="362"/>
                      <a:pt x="376" y="362"/>
                      <a:pt x="376" y="362"/>
                    </a:cubicBezTo>
                    <a:lnTo>
                      <a:pt x="369" y="368"/>
                    </a:lnTo>
                    <a:close/>
                    <a:moveTo>
                      <a:pt x="342" y="490"/>
                    </a:moveTo>
                    <a:cubicBezTo>
                      <a:pt x="337" y="470"/>
                      <a:pt x="337" y="470"/>
                      <a:pt x="337" y="470"/>
                    </a:cubicBezTo>
                    <a:cubicBezTo>
                      <a:pt x="349" y="422"/>
                      <a:pt x="349" y="422"/>
                      <a:pt x="349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64" y="420"/>
                      <a:pt x="364" y="420"/>
                      <a:pt x="364" y="420"/>
                    </a:cubicBezTo>
                    <a:cubicBezTo>
                      <a:pt x="375" y="493"/>
                      <a:pt x="375" y="493"/>
                      <a:pt x="375" y="493"/>
                    </a:cubicBezTo>
                    <a:cubicBezTo>
                      <a:pt x="364" y="492"/>
                      <a:pt x="353" y="491"/>
                      <a:pt x="342" y="490"/>
                    </a:cubicBezTo>
                    <a:close/>
                    <a:moveTo>
                      <a:pt x="266" y="393"/>
                    </a:moveTo>
                    <a:cubicBezTo>
                      <a:pt x="299" y="401"/>
                      <a:pt x="299" y="401"/>
                      <a:pt x="299" y="401"/>
                    </a:cubicBezTo>
                    <a:cubicBezTo>
                      <a:pt x="344" y="384"/>
                      <a:pt x="344" y="384"/>
                      <a:pt x="344" y="384"/>
                    </a:cubicBezTo>
                    <a:cubicBezTo>
                      <a:pt x="369" y="396"/>
                      <a:pt x="369" y="396"/>
                      <a:pt x="369" y="396"/>
                    </a:cubicBezTo>
                    <a:cubicBezTo>
                      <a:pt x="344" y="392"/>
                      <a:pt x="344" y="392"/>
                      <a:pt x="344" y="392"/>
                    </a:cubicBezTo>
                    <a:cubicBezTo>
                      <a:pt x="298" y="409"/>
                      <a:pt x="298" y="409"/>
                      <a:pt x="298" y="409"/>
                    </a:cubicBezTo>
                    <a:lnTo>
                      <a:pt x="266" y="393"/>
                    </a:lnTo>
                    <a:close/>
                    <a:moveTo>
                      <a:pt x="171" y="472"/>
                    </a:moveTo>
                    <a:cubicBezTo>
                      <a:pt x="155" y="426"/>
                      <a:pt x="155" y="426"/>
                      <a:pt x="155" y="426"/>
                    </a:cubicBezTo>
                    <a:cubicBezTo>
                      <a:pt x="132" y="419"/>
                      <a:pt x="132" y="419"/>
                      <a:pt x="132" y="419"/>
                    </a:cubicBezTo>
                    <a:cubicBezTo>
                      <a:pt x="170" y="407"/>
                      <a:pt x="170" y="407"/>
                      <a:pt x="170" y="407"/>
                    </a:cubicBezTo>
                    <a:cubicBezTo>
                      <a:pt x="185" y="457"/>
                      <a:pt x="185" y="457"/>
                      <a:pt x="185" y="457"/>
                    </a:cubicBezTo>
                    <a:cubicBezTo>
                      <a:pt x="278" y="443"/>
                      <a:pt x="278" y="443"/>
                      <a:pt x="278" y="443"/>
                    </a:cubicBezTo>
                    <a:lnTo>
                      <a:pt x="171" y="472"/>
                    </a:lnTo>
                    <a:close/>
                    <a:moveTo>
                      <a:pt x="154" y="326"/>
                    </a:moveTo>
                    <a:cubicBezTo>
                      <a:pt x="158" y="326"/>
                      <a:pt x="158" y="326"/>
                      <a:pt x="158" y="326"/>
                    </a:cubicBezTo>
                    <a:cubicBezTo>
                      <a:pt x="158" y="351"/>
                      <a:pt x="158" y="351"/>
                      <a:pt x="158" y="351"/>
                    </a:cubicBezTo>
                    <a:cubicBezTo>
                      <a:pt x="154" y="351"/>
                      <a:pt x="154" y="351"/>
                      <a:pt x="154" y="351"/>
                    </a:cubicBezTo>
                    <a:lnTo>
                      <a:pt x="154" y="326"/>
                    </a:lnTo>
                    <a:close/>
                    <a:moveTo>
                      <a:pt x="164" y="326"/>
                    </a:moveTo>
                    <a:cubicBezTo>
                      <a:pt x="187" y="326"/>
                      <a:pt x="187" y="326"/>
                      <a:pt x="187" y="326"/>
                    </a:cubicBezTo>
                    <a:cubicBezTo>
                      <a:pt x="187" y="351"/>
                      <a:pt x="187" y="351"/>
                      <a:pt x="187" y="351"/>
                    </a:cubicBezTo>
                    <a:cubicBezTo>
                      <a:pt x="164" y="351"/>
                      <a:pt x="164" y="351"/>
                      <a:pt x="164" y="351"/>
                    </a:cubicBezTo>
                    <a:lnTo>
                      <a:pt x="164" y="326"/>
                    </a:lnTo>
                    <a:close/>
                    <a:moveTo>
                      <a:pt x="108" y="266"/>
                    </a:moveTo>
                    <a:cubicBezTo>
                      <a:pt x="108" y="266"/>
                      <a:pt x="108" y="266"/>
                      <a:pt x="108" y="266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78" y="100"/>
                      <a:pt x="78" y="100"/>
                      <a:pt x="78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48" y="98"/>
                      <a:pt x="148" y="98"/>
                      <a:pt x="148" y="98"/>
                    </a:cubicBezTo>
                    <a:cubicBezTo>
                      <a:pt x="149" y="99"/>
                      <a:pt x="149" y="100"/>
                      <a:pt x="149" y="101"/>
                    </a:cubicBezTo>
                    <a:cubicBezTo>
                      <a:pt x="117" y="114"/>
                      <a:pt x="117" y="114"/>
                      <a:pt x="117" y="114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2" y="114"/>
                      <a:pt x="112" y="114"/>
                      <a:pt x="112" y="114"/>
                    </a:cubicBezTo>
                    <a:cubicBezTo>
                      <a:pt x="120" y="132"/>
                      <a:pt x="120" y="132"/>
                      <a:pt x="120" y="132"/>
                    </a:cubicBezTo>
                    <a:cubicBezTo>
                      <a:pt x="124" y="131"/>
                      <a:pt x="124" y="131"/>
                      <a:pt x="124" y="131"/>
                    </a:cubicBezTo>
                    <a:cubicBezTo>
                      <a:pt x="123" y="128"/>
                      <a:pt x="123" y="128"/>
                      <a:pt x="123" y="128"/>
                    </a:cubicBezTo>
                    <a:cubicBezTo>
                      <a:pt x="155" y="115"/>
                      <a:pt x="155" y="115"/>
                      <a:pt x="155" y="115"/>
                    </a:cubicBezTo>
                    <a:cubicBezTo>
                      <a:pt x="155" y="116"/>
                      <a:pt x="156" y="118"/>
                      <a:pt x="157" y="119"/>
                    </a:cubicBezTo>
                    <a:cubicBezTo>
                      <a:pt x="133" y="143"/>
                      <a:pt x="133" y="143"/>
                      <a:pt x="133" y="143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28" y="144"/>
                      <a:pt x="128" y="144"/>
                      <a:pt x="128" y="144"/>
                    </a:cubicBezTo>
                    <a:cubicBezTo>
                      <a:pt x="142" y="158"/>
                      <a:pt x="142" y="158"/>
                      <a:pt x="142" y="158"/>
                    </a:cubicBezTo>
                    <a:cubicBezTo>
                      <a:pt x="146" y="155"/>
                      <a:pt x="146" y="155"/>
                      <a:pt x="146" y="155"/>
                    </a:cubicBezTo>
                    <a:cubicBezTo>
                      <a:pt x="144" y="153"/>
                      <a:pt x="144" y="153"/>
                      <a:pt x="144" y="153"/>
                    </a:cubicBezTo>
                    <a:cubicBezTo>
                      <a:pt x="167" y="129"/>
                      <a:pt x="167" y="129"/>
                      <a:pt x="167" y="129"/>
                    </a:cubicBezTo>
                    <a:cubicBezTo>
                      <a:pt x="169" y="130"/>
                      <a:pt x="170" y="131"/>
                      <a:pt x="171" y="131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4" y="166"/>
                      <a:pt x="154" y="166"/>
                      <a:pt x="154" y="166"/>
                    </a:cubicBezTo>
                    <a:cubicBezTo>
                      <a:pt x="173" y="173"/>
                      <a:pt x="173" y="173"/>
                      <a:pt x="173" y="173"/>
                    </a:cubicBezTo>
                    <a:cubicBezTo>
                      <a:pt x="174" y="169"/>
                      <a:pt x="174" y="169"/>
                      <a:pt x="174" y="169"/>
                    </a:cubicBezTo>
                    <a:cubicBezTo>
                      <a:pt x="172" y="169"/>
                      <a:pt x="172" y="169"/>
                      <a:pt x="172" y="169"/>
                    </a:cubicBezTo>
                    <a:cubicBezTo>
                      <a:pt x="185" y="137"/>
                      <a:pt x="185" y="137"/>
                      <a:pt x="185" y="137"/>
                    </a:cubicBezTo>
                    <a:cubicBezTo>
                      <a:pt x="186" y="138"/>
                      <a:pt x="187" y="138"/>
                      <a:pt x="189" y="138"/>
                    </a:cubicBezTo>
                    <a:cubicBezTo>
                      <a:pt x="189" y="172"/>
                      <a:pt x="189" y="172"/>
                      <a:pt x="189" y="172"/>
                    </a:cubicBezTo>
                    <a:cubicBezTo>
                      <a:pt x="187" y="172"/>
                      <a:pt x="187" y="172"/>
                      <a:pt x="187" y="172"/>
                    </a:cubicBezTo>
                    <a:cubicBezTo>
                      <a:pt x="187" y="266"/>
                      <a:pt x="187" y="266"/>
                      <a:pt x="187" y="266"/>
                    </a:cubicBezTo>
                    <a:lnTo>
                      <a:pt x="108" y="266"/>
                    </a:lnTo>
                    <a:close/>
                    <a:moveTo>
                      <a:pt x="73" y="266"/>
                    </a:moveTo>
                    <a:cubicBezTo>
                      <a:pt x="67" y="266"/>
                      <a:pt x="67" y="266"/>
                      <a:pt x="67" y="266"/>
                    </a:cubicBezTo>
                    <a:cubicBezTo>
                      <a:pt x="67" y="100"/>
                      <a:pt x="67" y="100"/>
                      <a:pt x="67" y="100"/>
                    </a:cubicBezTo>
                    <a:cubicBezTo>
                      <a:pt x="73" y="100"/>
                      <a:pt x="73" y="100"/>
                      <a:pt x="73" y="100"/>
                    </a:cubicBezTo>
                    <a:lnTo>
                      <a:pt x="73" y="266"/>
                    </a:lnTo>
                    <a:close/>
                    <a:moveTo>
                      <a:pt x="152" y="111"/>
                    </a:moveTo>
                    <a:cubicBezTo>
                      <a:pt x="153" y="112"/>
                      <a:pt x="153" y="112"/>
                      <a:pt x="153" y="113"/>
                    </a:cubicBezTo>
                    <a:cubicBezTo>
                      <a:pt x="124" y="125"/>
                      <a:pt x="124" y="125"/>
                      <a:pt x="124" y="125"/>
                    </a:cubicBezTo>
                    <a:cubicBezTo>
                      <a:pt x="123" y="123"/>
                      <a:pt x="123" y="123"/>
                      <a:pt x="123" y="123"/>
                    </a:cubicBezTo>
                    <a:lnTo>
                      <a:pt x="152" y="111"/>
                    </a:lnTo>
                    <a:close/>
                    <a:moveTo>
                      <a:pt x="122" y="57"/>
                    </a:moveTo>
                    <a:cubicBezTo>
                      <a:pt x="122" y="55"/>
                      <a:pt x="122" y="55"/>
                      <a:pt x="122" y="55"/>
                    </a:cubicBezTo>
                    <a:cubicBezTo>
                      <a:pt x="155" y="69"/>
                      <a:pt x="155" y="69"/>
                      <a:pt x="155" y="69"/>
                    </a:cubicBezTo>
                    <a:cubicBezTo>
                      <a:pt x="154" y="71"/>
                      <a:pt x="154" y="71"/>
                      <a:pt x="154" y="71"/>
                    </a:cubicBezTo>
                    <a:lnTo>
                      <a:pt x="122" y="57"/>
                    </a:lnTo>
                    <a:close/>
                    <a:moveTo>
                      <a:pt x="165" y="124"/>
                    </a:moveTo>
                    <a:cubicBezTo>
                      <a:pt x="166" y="125"/>
                      <a:pt x="166" y="125"/>
                      <a:pt x="167" y="126"/>
                    </a:cubicBezTo>
                    <a:cubicBezTo>
                      <a:pt x="142" y="149"/>
                      <a:pt x="142" y="149"/>
                      <a:pt x="142" y="149"/>
                    </a:cubicBezTo>
                    <a:cubicBezTo>
                      <a:pt x="141" y="148"/>
                      <a:pt x="141" y="148"/>
                      <a:pt x="141" y="148"/>
                    </a:cubicBezTo>
                    <a:lnTo>
                      <a:pt x="165" y="124"/>
                    </a:lnTo>
                    <a:close/>
                    <a:moveTo>
                      <a:pt x="139" y="29"/>
                    </a:moveTo>
                    <a:cubicBezTo>
                      <a:pt x="143" y="30"/>
                      <a:pt x="143" y="30"/>
                      <a:pt x="143" y="30"/>
                    </a:cubicBezTo>
                    <a:cubicBezTo>
                      <a:pt x="168" y="54"/>
                      <a:pt x="168" y="54"/>
                      <a:pt x="168" y="54"/>
                    </a:cubicBezTo>
                    <a:cubicBezTo>
                      <a:pt x="165" y="57"/>
                      <a:pt x="165" y="57"/>
                      <a:pt x="165" y="57"/>
                    </a:cubicBezTo>
                    <a:lnTo>
                      <a:pt x="139" y="29"/>
                    </a:lnTo>
                    <a:close/>
                    <a:moveTo>
                      <a:pt x="180" y="133"/>
                    </a:moveTo>
                    <a:cubicBezTo>
                      <a:pt x="181" y="134"/>
                      <a:pt x="182" y="134"/>
                      <a:pt x="183" y="134"/>
                    </a:cubicBezTo>
                    <a:cubicBezTo>
                      <a:pt x="169" y="166"/>
                      <a:pt x="169" y="166"/>
                      <a:pt x="169" y="166"/>
                    </a:cubicBezTo>
                    <a:cubicBezTo>
                      <a:pt x="167" y="166"/>
                      <a:pt x="167" y="166"/>
                      <a:pt x="167" y="166"/>
                    </a:cubicBezTo>
                    <a:lnTo>
                      <a:pt x="180" y="133"/>
                    </a:lnTo>
                    <a:close/>
                    <a:moveTo>
                      <a:pt x="166" y="11"/>
                    </a:moveTo>
                    <a:cubicBezTo>
                      <a:pt x="170" y="18"/>
                      <a:pt x="170" y="18"/>
                      <a:pt x="170" y="18"/>
                    </a:cubicBezTo>
                    <a:cubicBezTo>
                      <a:pt x="184" y="46"/>
                      <a:pt x="184" y="46"/>
                      <a:pt x="184" y="46"/>
                    </a:cubicBezTo>
                    <a:cubicBezTo>
                      <a:pt x="183" y="46"/>
                      <a:pt x="182" y="47"/>
                      <a:pt x="181" y="47"/>
                    </a:cubicBezTo>
                    <a:lnTo>
                      <a:pt x="166" y="11"/>
                    </a:lnTo>
                    <a:close/>
                    <a:moveTo>
                      <a:pt x="196" y="324"/>
                    </a:moveTo>
                    <a:cubicBezTo>
                      <a:pt x="196" y="324"/>
                      <a:pt x="196" y="324"/>
                      <a:pt x="196" y="324"/>
                    </a:cubicBezTo>
                    <a:cubicBezTo>
                      <a:pt x="201" y="328"/>
                      <a:pt x="201" y="328"/>
                      <a:pt x="201" y="328"/>
                    </a:cubicBezTo>
                    <a:cubicBezTo>
                      <a:pt x="201" y="351"/>
                      <a:pt x="201" y="351"/>
                      <a:pt x="201" y="351"/>
                    </a:cubicBezTo>
                    <a:cubicBezTo>
                      <a:pt x="196" y="351"/>
                      <a:pt x="196" y="351"/>
                      <a:pt x="196" y="351"/>
                    </a:cubicBezTo>
                    <a:lnTo>
                      <a:pt x="196" y="324"/>
                    </a:lnTo>
                    <a:close/>
                    <a:moveTo>
                      <a:pt x="196" y="283"/>
                    </a:moveTo>
                    <a:cubicBezTo>
                      <a:pt x="196" y="283"/>
                      <a:pt x="196" y="283"/>
                      <a:pt x="196" y="283"/>
                    </a:cubicBezTo>
                    <a:cubicBezTo>
                      <a:pt x="201" y="287"/>
                      <a:pt x="201" y="287"/>
                      <a:pt x="201" y="287"/>
                    </a:cubicBezTo>
                    <a:cubicBezTo>
                      <a:pt x="201" y="307"/>
                      <a:pt x="201" y="307"/>
                      <a:pt x="201" y="307"/>
                    </a:cubicBezTo>
                    <a:cubicBezTo>
                      <a:pt x="196" y="307"/>
                      <a:pt x="196" y="307"/>
                      <a:pt x="196" y="307"/>
                    </a:cubicBezTo>
                    <a:lnTo>
                      <a:pt x="196" y="283"/>
                    </a:lnTo>
                    <a:close/>
                    <a:moveTo>
                      <a:pt x="196" y="172"/>
                    </a:moveTo>
                    <a:cubicBezTo>
                      <a:pt x="198" y="172"/>
                      <a:pt x="198" y="172"/>
                      <a:pt x="198" y="172"/>
                    </a:cubicBezTo>
                    <a:cubicBezTo>
                      <a:pt x="198" y="136"/>
                      <a:pt x="198" y="136"/>
                      <a:pt x="198" y="136"/>
                    </a:cubicBezTo>
                    <a:cubicBezTo>
                      <a:pt x="199" y="136"/>
                      <a:pt x="200" y="136"/>
                      <a:pt x="201" y="136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267"/>
                      <a:pt x="201" y="267"/>
                      <a:pt x="201" y="267"/>
                    </a:cubicBezTo>
                    <a:cubicBezTo>
                      <a:pt x="196" y="267"/>
                      <a:pt x="196" y="267"/>
                      <a:pt x="196" y="267"/>
                    </a:cubicBezTo>
                    <a:lnTo>
                      <a:pt x="196" y="172"/>
                    </a:lnTo>
                    <a:close/>
                    <a:moveTo>
                      <a:pt x="199" y="5"/>
                    </a:moveTo>
                    <a:cubicBezTo>
                      <a:pt x="201" y="5"/>
                      <a:pt x="201" y="5"/>
                      <a:pt x="201" y="5"/>
                    </a:cubicBezTo>
                    <a:cubicBezTo>
                      <a:pt x="201" y="45"/>
                      <a:pt x="201" y="45"/>
                      <a:pt x="201" y="45"/>
                    </a:cubicBezTo>
                    <a:cubicBezTo>
                      <a:pt x="200" y="45"/>
                      <a:pt x="199" y="45"/>
                      <a:pt x="199" y="45"/>
                    </a:cubicBezTo>
                    <a:lnTo>
                      <a:pt x="199" y="5"/>
                    </a:lnTo>
                    <a:close/>
                    <a:moveTo>
                      <a:pt x="211" y="61"/>
                    </a:moveTo>
                    <a:cubicBezTo>
                      <a:pt x="217" y="61"/>
                      <a:pt x="221" y="66"/>
                      <a:pt x="221" y="72"/>
                    </a:cubicBezTo>
                    <a:cubicBezTo>
                      <a:pt x="221" y="77"/>
                      <a:pt x="217" y="82"/>
                      <a:pt x="211" y="82"/>
                    </a:cubicBezTo>
                    <a:cubicBezTo>
                      <a:pt x="206" y="82"/>
                      <a:pt x="201" y="77"/>
                      <a:pt x="201" y="72"/>
                    </a:cubicBezTo>
                    <a:cubicBezTo>
                      <a:pt x="201" y="66"/>
                      <a:pt x="206" y="61"/>
                      <a:pt x="211" y="61"/>
                    </a:cubicBezTo>
                    <a:close/>
                    <a:moveTo>
                      <a:pt x="231" y="164"/>
                    </a:moveTo>
                    <a:cubicBezTo>
                      <a:pt x="229" y="164"/>
                      <a:pt x="229" y="164"/>
                      <a:pt x="229" y="164"/>
                    </a:cubicBezTo>
                    <a:cubicBezTo>
                      <a:pt x="216" y="132"/>
                      <a:pt x="216" y="132"/>
                      <a:pt x="216" y="132"/>
                    </a:cubicBezTo>
                    <a:cubicBezTo>
                      <a:pt x="219" y="130"/>
                      <a:pt x="219" y="130"/>
                      <a:pt x="219" y="130"/>
                    </a:cubicBezTo>
                    <a:lnTo>
                      <a:pt x="231" y="164"/>
                    </a:lnTo>
                    <a:close/>
                    <a:moveTo>
                      <a:pt x="232" y="119"/>
                    </a:moveTo>
                    <a:cubicBezTo>
                      <a:pt x="257" y="144"/>
                      <a:pt x="257" y="144"/>
                      <a:pt x="257" y="144"/>
                    </a:cubicBezTo>
                    <a:cubicBezTo>
                      <a:pt x="255" y="145"/>
                      <a:pt x="255" y="145"/>
                      <a:pt x="255" y="145"/>
                    </a:cubicBezTo>
                    <a:cubicBezTo>
                      <a:pt x="231" y="121"/>
                      <a:pt x="231" y="121"/>
                      <a:pt x="231" y="121"/>
                    </a:cubicBezTo>
                    <a:cubicBezTo>
                      <a:pt x="231" y="120"/>
                      <a:pt x="232" y="119"/>
                      <a:pt x="232" y="119"/>
                    </a:cubicBezTo>
                    <a:close/>
                    <a:moveTo>
                      <a:pt x="240" y="103"/>
                    </a:moveTo>
                    <a:cubicBezTo>
                      <a:pt x="272" y="116"/>
                      <a:pt x="272" y="116"/>
                      <a:pt x="272" y="116"/>
                    </a:cubicBezTo>
                    <a:cubicBezTo>
                      <a:pt x="271" y="118"/>
                      <a:pt x="271" y="118"/>
                      <a:pt x="271" y="118"/>
                    </a:cubicBezTo>
                    <a:cubicBezTo>
                      <a:pt x="240" y="105"/>
                      <a:pt x="240" y="105"/>
                      <a:pt x="240" y="105"/>
                    </a:cubicBezTo>
                    <a:cubicBezTo>
                      <a:pt x="240" y="104"/>
                      <a:pt x="240" y="103"/>
                      <a:pt x="240" y="103"/>
                    </a:cubicBezTo>
                    <a:close/>
                    <a:moveTo>
                      <a:pt x="278" y="84"/>
                    </a:moveTo>
                    <a:cubicBezTo>
                      <a:pt x="374" y="84"/>
                      <a:pt x="374" y="84"/>
                      <a:pt x="374" y="84"/>
                    </a:cubicBezTo>
                    <a:cubicBezTo>
                      <a:pt x="374" y="88"/>
                      <a:pt x="374" y="88"/>
                      <a:pt x="374" y="88"/>
                    </a:cubicBezTo>
                    <a:cubicBezTo>
                      <a:pt x="278" y="88"/>
                      <a:pt x="278" y="88"/>
                      <a:pt x="278" y="88"/>
                    </a:cubicBezTo>
                    <a:lnTo>
                      <a:pt x="278" y="84"/>
                    </a:lnTo>
                    <a:close/>
                    <a:moveTo>
                      <a:pt x="359" y="56"/>
                    </a:moveTo>
                    <a:cubicBezTo>
                      <a:pt x="361" y="80"/>
                      <a:pt x="361" y="80"/>
                      <a:pt x="361" y="80"/>
                    </a:cubicBezTo>
                    <a:cubicBezTo>
                      <a:pt x="359" y="80"/>
                      <a:pt x="359" y="80"/>
                      <a:pt x="359" y="80"/>
                    </a:cubicBezTo>
                    <a:cubicBezTo>
                      <a:pt x="357" y="54"/>
                      <a:pt x="357" y="54"/>
                      <a:pt x="357" y="54"/>
                    </a:cubicBezTo>
                    <a:lnTo>
                      <a:pt x="359" y="56"/>
                    </a:lnTo>
                    <a:close/>
                    <a:moveTo>
                      <a:pt x="370" y="68"/>
                    </a:moveTo>
                    <a:cubicBezTo>
                      <a:pt x="397" y="84"/>
                      <a:pt x="397" y="84"/>
                      <a:pt x="397" y="84"/>
                    </a:cubicBezTo>
                    <a:cubicBezTo>
                      <a:pt x="397" y="85"/>
                      <a:pt x="397" y="85"/>
                      <a:pt x="397" y="85"/>
                    </a:cubicBezTo>
                    <a:cubicBezTo>
                      <a:pt x="370" y="72"/>
                      <a:pt x="370" y="72"/>
                      <a:pt x="370" y="72"/>
                    </a:cubicBezTo>
                    <a:lnTo>
                      <a:pt x="370" y="68"/>
                    </a:lnTo>
                    <a:close/>
                    <a:moveTo>
                      <a:pt x="411" y="89"/>
                    </a:moveTo>
                    <a:cubicBezTo>
                      <a:pt x="411" y="93"/>
                      <a:pt x="411" y="93"/>
                      <a:pt x="411" y="93"/>
                    </a:cubicBezTo>
                    <a:cubicBezTo>
                      <a:pt x="381" y="99"/>
                      <a:pt x="381" y="99"/>
                      <a:pt x="381" y="99"/>
                    </a:cubicBezTo>
                    <a:cubicBezTo>
                      <a:pt x="377" y="97"/>
                      <a:pt x="377" y="97"/>
                      <a:pt x="377" y="97"/>
                    </a:cubicBezTo>
                    <a:lnTo>
                      <a:pt x="411" y="89"/>
                    </a:lnTo>
                    <a:close/>
                    <a:moveTo>
                      <a:pt x="430" y="95"/>
                    </a:moveTo>
                    <a:cubicBezTo>
                      <a:pt x="402" y="131"/>
                      <a:pt x="402" y="131"/>
                      <a:pt x="402" y="131"/>
                    </a:cubicBezTo>
                    <a:cubicBezTo>
                      <a:pt x="399" y="127"/>
                      <a:pt x="399" y="127"/>
                      <a:pt x="399" y="127"/>
                    </a:cubicBezTo>
                    <a:cubicBezTo>
                      <a:pt x="427" y="91"/>
                      <a:pt x="427" y="91"/>
                      <a:pt x="427" y="91"/>
                    </a:cubicBezTo>
                    <a:lnTo>
                      <a:pt x="430" y="95"/>
                    </a:lnTo>
                    <a:close/>
                    <a:moveTo>
                      <a:pt x="446" y="98"/>
                    </a:moveTo>
                    <a:cubicBezTo>
                      <a:pt x="431" y="144"/>
                      <a:pt x="431" y="144"/>
                      <a:pt x="431" y="144"/>
                    </a:cubicBezTo>
                    <a:cubicBezTo>
                      <a:pt x="429" y="143"/>
                      <a:pt x="429" y="143"/>
                      <a:pt x="429" y="143"/>
                    </a:cubicBezTo>
                    <a:cubicBezTo>
                      <a:pt x="444" y="96"/>
                      <a:pt x="444" y="96"/>
                      <a:pt x="444" y="96"/>
                    </a:cubicBezTo>
                    <a:lnTo>
                      <a:pt x="446" y="98"/>
                    </a:lnTo>
                    <a:close/>
                    <a:moveTo>
                      <a:pt x="460" y="96"/>
                    </a:moveTo>
                    <a:cubicBezTo>
                      <a:pt x="463" y="96"/>
                      <a:pt x="463" y="96"/>
                      <a:pt x="463" y="96"/>
                    </a:cubicBezTo>
                    <a:cubicBezTo>
                      <a:pt x="463" y="155"/>
                      <a:pt x="463" y="155"/>
                      <a:pt x="463" y="155"/>
                    </a:cubicBezTo>
                    <a:cubicBezTo>
                      <a:pt x="460" y="155"/>
                      <a:pt x="460" y="155"/>
                      <a:pt x="460" y="155"/>
                    </a:cubicBezTo>
                    <a:lnTo>
                      <a:pt x="460" y="96"/>
                    </a:lnTo>
                    <a:close/>
                    <a:moveTo>
                      <a:pt x="206" y="286"/>
                    </a:moveTo>
                    <a:cubicBezTo>
                      <a:pt x="216" y="286"/>
                      <a:pt x="216" y="286"/>
                      <a:pt x="216" y="286"/>
                    </a:cubicBezTo>
                    <a:cubicBezTo>
                      <a:pt x="216" y="307"/>
                      <a:pt x="216" y="307"/>
                      <a:pt x="216" y="307"/>
                    </a:cubicBezTo>
                    <a:cubicBezTo>
                      <a:pt x="206" y="307"/>
                      <a:pt x="206" y="307"/>
                      <a:pt x="206" y="307"/>
                    </a:cubicBezTo>
                    <a:lnTo>
                      <a:pt x="206" y="286"/>
                    </a:lnTo>
                    <a:close/>
                    <a:moveTo>
                      <a:pt x="221" y="279"/>
                    </a:moveTo>
                    <a:cubicBezTo>
                      <a:pt x="226" y="276"/>
                      <a:pt x="226" y="276"/>
                      <a:pt x="226" y="276"/>
                    </a:cubicBezTo>
                    <a:cubicBezTo>
                      <a:pt x="226" y="312"/>
                      <a:pt x="226" y="312"/>
                      <a:pt x="226" y="312"/>
                    </a:cubicBezTo>
                    <a:cubicBezTo>
                      <a:pt x="221" y="309"/>
                      <a:pt x="221" y="309"/>
                      <a:pt x="221" y="309"/>
                    </a:cubicBezTo>
                    <a:lnTo>
                      <a:pt x="221" y="279"/>
                    </a:lnTo>
                    <a:close/>
                    <a:moveTo>
                      <a:pt x="345" y="260"/>
                    </a:moveTo>
                    <a:cubicBezTo>
                      <a:pt x="345" y="236"/>
                      <a:pt x="345" y="236"/>
                      <a:pt x="345" y="236"/>
                    </a:cubicBezTo>
                    <a:cubicBezTo>
                      <a:pt x="348" y="236"/>
                      <a:pt x="348" y="236"/>
                      <a:pt x="348" y="236"/>
                    </a:cubicBezTo>
                    <a:cubicBezTo>
                      <a:pt x="349" y="257"/>
                      <a:pt x="349" y="257"/>
                      <a:pt x="349" y="257"/>
                    </a:cubicBezTo>
                    <a:cubicBezTo>
                      <a:pt x="364" y="285"/>
                      <a:pt x="364" y="285"/>
                      <a:pt x="364" y="285"/>
                    </a:cubicBezTo>
                    <a:lnTo>
                      <a:pt x="345" y="260"/>
                    </a:lnTo>
                    <a:close/>
                    <a:moveTo>
                      <a:pt x="397" y="192"/>
                    </a:moveTo>
                    <a:cubicBezTo>
                      <a:pt x="397" y="182"/>
                      <a:pt x="397" y="182"/>
                      <a:pt x="397" y="182"/>
                    </a:cubicBezTo>
                    <a:cubicBezTo>
                      <a:pt x="400" y="182"/>
                      <a:pt x="400" y="182"/>
                      <a:pt x="400" y="182"/>
                    </a:cubicBezTo>
                    <a:cubicBezTo>
                      <a:pt x="409" y="190"/>
                      <a:pt x="409" y="190"/>
                      <a:pt x="409" y="190"/>
                    </a:cubicBezTo>
                    <a:cubicBezTo>
                      <a:pt x="407" y="204"/>
                      <a:pt x="407" y="204"/>
                      <a:pt x="407" y="204"/>
                    </a:cubicBezTo>
                    <a:cubicBezTo>
                      <a:pt x="398" y="210"/>
                      <a:pt x="398" y="210"/>
                      <a:pt x="398" y="210"/>
                    </a:cubicBezTo>
                    <a:cubicBezTo>
                      <a:pt x="394" y="210"/>
                      <a:pt x="394" y="210"/>
                      <a:pt x="394" y="210"/>
                    </a:cubicBezTo>
                    <a:cubicBezTo>
                      <a:pt x="394" y="204"/>
                      <a:pt x="394" y="204"/>
                      <a:pt x="394" y="204"/>
                    </a:cubicBezTo>
                    <a:cubicBezTo>
                      <a:pt x="399" y="204"/>
                      <a:pt x="399" y="204"/>
                      <a:pt x="399" y="204"/>
                    </a:cubicBezTo>
                    <a:cubicBezTo>
                      <a:pt x="399" y="202"/>
                      <a:pt x="399" y="202"/>
                      <a:pt x="399" y="202"/>
                    </a:cubicBezTo>
                    <a:cubicBezTo>
                      <a:pt x="394" y="202"/>
                      <a:pt x="394" y="202"/>
                      <a:pt x="394" y="202"/>
                    </a:cubicBezTo>
                    <a:cubicBezTo>
                      <a:pt x="394" y="192"/>
                      <a:pt x="394" y="192"/>
                      <a:pt x="394" y="192"/>
                    </a:cubicBezTo>
                    <a:lnTo>
                      <a:pt x="397" y="192"/>
                    </a:lnTo>
                    <a:close/>
                    <a:moveTo>
                      <a:pt x="406" y="220"/>
                    </a:moveTo>
                    <a:cubicBezTo>
                      <a:pt x="400" y="220"/>
                      <a:pt x="400" y="220"/>
                      <a:pt x="400" y="220"/>
                    </a:cubicBezTo>
                    <a:cubicBezTo>
                      <a:pt x="400" y="212"/>
                      <a:pt x="400" y="212"/>
                      <a:pt x="400" y="212"/>
                    </a:cubicBezTo>
                    <a:cubicBezTo>
                      <a:pt x="412" y="206"/>
                      <a:pt x="412" y="206"/>
                      <a:pt x="412" y="206"/>
                    </a:cubicBezTo>
                    <a:lnTo>
                      <a:pt x="406" y="220"/>
                    </a:lnTo>
                    <a:close/>
                    <a:moveTo>
                      <a:pt x="413" y="497"/>
                    </a:moveTo>
                    <a:cubicBezTo>
                      <a:pt x="426" y="429"/>
                      <a:pt x="426" y="429"/>
                      <a:pt x="426" y="429"/>
                    </a:cubicBezTo>
                    <a:cubicBezTo>
                      <a:pt x="422" y="403"/>
                      <a:pt x="422" y="403"/>
                      <a:pt x="422" y="403"/>
                    </a:cubicBezTo>
                    <a:cubicBezTo>
                      <a:pt x="411" y="451"/>
                      <a:pt x="411" y="451"/>
                      <a:pt x="411" y="451"/>
                    </a:cubicBezTo>
                    <a:cubicBezTo>
                      <a:pt x="405" y="451"/>
                      <a:pt x="405" y="451"/>
                      <a:pt x="405" y="451"/>
                    </a:cubicBezTo>
                    <a:cubicBezTo>
                      <a:pt x="405" y="408"/>
                      <a:pt x="405" y="408"/>
                      <a:pt x="405" y="408"/>
                    </a:cubicBezTo>
                    <a:cubicBezTo>
                      <a:pt x="423" y="395"/>
                      <a:pt x="423" y="395"/>
                      <a:pt x="423" y="395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397" y="401"/>
                      <a:pt x="397" y="401"/>
                      <a:pt x="397" y="401"/>
                    </a:cubicBezTo>
                    <a:cubicBezTo>
                      <a:pt x="395" y="401"/>
                      <a:pt x="395" y="401"/>
                      <a:pt x="395" y="401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406" y="321"/>
                      <a:pt x="406" y="321"/>
                      <a:pt x="406" y="321"/>
                    </a:cubicBezTo>
                    <a:cubicBezTo>
                      <a:pt x="385" y="302"/>
                      <a:pt x="385" y="302"/>
                      <a:pt x="385" y="302"/>
                    </a:cubicBezTo>
                    <a:cubicBezTo>
                      <a:pt x="405" y="281"/>
                      <a:pt x="405" y="281"/>
                      <a:pt x="405" y="281"/>
                    </a:cubicBezTo>
                    <a:cubicBezTo>
                      <a:pt x="412" y="284"/>
                      <a:pt x="412" y="284"/>
                      <a:pt x="412" y="284"/>
                    </a:cubicBezTo>
                    <a:cubicBezTo>
                      <a:pt x="403" y="302"/>
                      <a:pt x="403" y="302"/>
                      <a:pt x="403" y="302"/>
                    </a:cubicBezTo>
                    <a:cubicBezTo>
                      <a:pt x="425" y="319"/>
                      <a:pt x="425" y="319"/>
                      <a:pt x="425" y="319"/>
                    </a:cubicBezTo>
                    <a:cubicBezTo>
                      <a:pt x="455" y="296"/>
                      <a:pt x="455" y="296"/>
                      <a:pt x="455" y="296"/>
                    </a:cubicBezTo>
                    <a:cubicBezTo>
                      <a:pt x="478" y="218"/>
                      <a:pt x="478" y="218"/>
                      <a:pt x="478" y="218"/>
                    </a:cubicBezTo>
                    <a:cubicBezTo>
                      <a:pt x="468" y="184"/>
                      <a:pt x="468" y="184"/>
                      <a:pt x="468" y="184"/>
                    </a:cubicBezTo>
                    <a:cubicBezTo>
                      <a:pt x="481" y="173"/>
                      <a:pt x="481" y="173"/>
                      <a:pt x="481" y="173"/>
                    </a:cubicBezTo>
                    <a:cubicBezTo>
                      <a:pt x="485" y="167"/>
                      <a:pt x="485" y="167"/>
                      <a:pt x="485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61" y="176"/>
                      <a:pt x="461" y="176"/>
                      <a:pt x="461" y="176"/>
                    </a:cubicBezTo>
                    <a:cubicBezTo>
                      <a:pt x="457" y="226"/>
                      <a:pt x="457" y="226"/>
                      <a:pt x="457" y="226"/>
                    </a:cubicBezTo>
                    <a:cubicBezTo>
                      <a:pt x="416" y="228"/>
                      <a:pt x="416" y="228"/>
                      <a:pt x="416" y="228"/>
                    </a:cubicBezTo>
                    <a:cubicBezTo>
                      <a:pt x="460" y="233"/>
                      <a:pt x="460" y="233"/>
                      <a:pt x="460" y="233"/>
                    </a:cubicBezTo>
                    <a:cubicBezTo>
                      <a:pt x="415" y="240"/>
                      <a:pt x="415" y="240"/>
                      <a:pt x="415" y="240"/>
                    </a:cubicBezTo>
                    <a:cubicBezTo>
                      <a:pt x="421" y="255"/>
                      <a:pt x="421" y="255"/>
                      <a:pt x="421" y="255"/>
                    </a:cubicBezTo>
                    <a:cubicBezTo>
                      <a:pt x="412" y="265"/>
                      <a:pt x="412" y="265"/>
                      <a:pt x="412" y="265"/>
                    </a:cubicBezTo>
                    <a:cubicBezTo>
                      <a:pt x="393" y="258"/>
                      <a:pt x="393" y="258"/>
                      <a:pt x="393" y="258"/>
                    </a:cubicBezTo>
                    <a:cubicBezTo>
                      <a:pt x="376" y="267"/>
                      <a:pt x="376" y="267"/>
                      <a:pt x="376" y="267"/>
                    </a:cubicBezTo>
                    <a:cubicBezTo>
                      <a:pt x="367" y="256"/>
                      <a:pt x="367" y="256"/>
                      <a:pt x="367" y="256"/>
                    </a:cubicBezTo>
                    <a:cubicBezTo>
                      <a:pt x="379" y="222"/>
                      <a:pt x="379" y="222"/>
                      <a:pt x="379" y="222"/>
                    </a:cubicBezTo>
                    <a:cubicBezTo>
                      <a:pt x="384" y="222"/>
                      <a:pt x="384" y="222"/>
                      <a:pt x="384" y="222"/>
                    </a:cubicBezTo>
                    <a:cubicBezTo>
                      <a:pt x="386" y="251"/>
                      <a:pt x="386" y="251"/>
                      <a:pt x="386" y="251"/>
                    </a:cubicBezTo>
                    <a:cubicBezTo>
                      <a:pt x="393" y="230"/>
                      <a:pt x="393" y="230"/>
                      <a:pt x="393" y="230"/>
                    </a:cubicBezTo>
                    <a:cubicBezTo>
                      <a:pt x="410" y="232"/>
                      <a:pt x="410" y="232"/>
                      <a:pt x="410" y="232"/>
                    </a:cubicBezTo>
                    <a:cubicBezTo>
                      <a:pt x="403" y="228"/>
                      <a:pt x="403" y="228"/>
                      <a:pt x="403" y="228"/>
                    </a:cubicBezTo>
                    <a:cubicBezTo>
                      <a:pt x="414" y="228"/>
                      <a:pt x="414" y="228"/>
                      <a:pt x="414" y="228"/>
                    </a:cubicBezTo>
                    <a:cubicBezTo>
                      <a:pt x="411" y="220"/>
                      <a:pt x="411" y="220"/>
                      <a:pt x="411" y="220"/>
                    </a:cubicBezTo>
                    <a:cubicBezTo>
                      <a:pt x="418" y="210"/>
                      <a:pt x="418" y="210"/>
                      <a:pt x="418" y="210"/>
                    </a:cubicBezTo>
                    <a:cubicBezTo>
                      <a:pt x="420" y="188"/>
                      <a:pt x="420" y="188"/>
                      <a:pt x="420" y="188"/>
                    </a:cubicBezTo>
                    <a:cubicBezTo>
                      <a:pt x="405" y="176"/>
                      <a:pt x="405" y="176"/>
                      <a:pt x="405" y="176"/>
                    </a:cubicBezTo>
                    <a:cubicBezTo>
                      <a:pt x="393" y="176"/>
                      <a:pt x="393" y="176"/>
                      <a:pt x="393" y="176"/>
                    </a:cubicBezTo>
                    <a:cubicBezTo>
                      <a:pt x="383" y="184"/>
                      <a:pt x="383" y="184"/>
                      <a:pt x="383" y="184"/>
                    </a:cubicBezTo>
                    <a:cubicBezTo>
                      <a:pt x="380" y="122"/>
                      <a:pt x="380" y="122"/>
                      <a:pt x="380" y="122"/>
                    </a:cubicBezTo>
                    <a:cubicBezTo>
                      <a:pt x="377" y="118"/>
                      <a:pt x="377" y="118"/>
                      <a:pt x="377" y="118"/>
                    </a:cubicBezTo>
                    <a:cubicBezTo>
                      <a:pt x="374" y="221"/>
                      <a:pt x="374" y="221"/>
                      <a:pt x="374" y="221"/>
                    </a:cubicBezTo>
                    <a:cubicBezTo>
                      <a:pt x="367" y="234"/>
                      <a:pt x="367" y="234"/>
                      <a:pt x="367" y="234"/>
                    </a:cubicBezTo>
                    <a:cubicBezTo>
                      <a:pt x="367" y="234"/>
                      <a:pt x="366" y="232"/>
                      <a:pt x="364" y="225"/>
                    </a:cubicBezTo>
                    <a:cubicBezTo>
                      <a:pt x="362" y="219"/>
                      <a:pt x="365" y="200"/>
                      <a:pt x="365" y="200"/>
                    </a:cubicBezTo>
                    <a:cubicBezTo>
                      <a:pt x="372" y="120"/>
                      <a:pt x="372" y="120"/>
                      <a:pt x="372" y="120"/>
                    </a:cubicBezTo>
                    <a:cubicBezTo>
                      <a:pt x="366" y="127"/>
                      <a:pt x="366" y="127"/>
                      <a:pt x="366" y="127"/>
                    </a:cubicBezTo>
                    <a:cubicBezTo>
                      <a:pt x="362" y="176"/>
                      <a:pt x="362" y="176"/>
                      <a:pt x="362" y="176"/>
                    </a:cubicBezTo>
                    <a:cubicBezTo>
                      <a:pt x="344" y="189"/>
                      <a:pt x="344" y="189"/>
                      <a:pt x="344" y="189"/>
                    </a:cubicBezTo>
                    <a:cubicBezTo>
                      <a:pt x="339" y="216"/>
                      <a:pt x="339" y="216"/>
                      <a:pt x="339" y="216"/>
                    </a:cubicBezTo>
                    <a:cubicBezTo>
                      <a:pt x="347" y="195"/>
                      <a:pt x="347" y="195"/>
                      <a:pt x="347" y="195"/>
                    </a:cubicBezTo>
                    <a:cubicBezTo>
                      <a:pt x="360" y="188"/>
                      <a:pt x="360" y="188"/>
                      <a:pt x="360" y="188"/>
                    </a:cubicBezTo>
                    <a:cubicBezTo>
                      <a:pt x="359" y="201"/>
                      <a:pt x="359" y="201"/>
                      <a:pt x="359" y="201"/>
                    </a:cubicBezTo>
                    <a:cubicBezTo>
                      <a:pt x="349" y="207"/>
                      <a:pt x="349" y="207"/>
                      <a:pt x="349" y="207"/>
                    </a:cubicBezTo>
                    <a:cubicBezTo>
                      <a:pt x="331" y="230"/>
                      <a:pt x="331" y="230"/>
                      <a:pt x="331" y="230"/>
                    </a:cubicBezTo>
                    <a:cubicBezTo>
                      <a:pt x="329" y="270"/>
                      <a:pt x="329" y="270"/>
                      <a:pt x="329" y="270"/>
                    </a:cubicBezTo>
                    <a:cubicBezTo>
                      <a:pt x="369" y="305"/>
                      <a:pt x="369" y="305"/>
                      <a:pt x="369" y="305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386" y="356"/>
                      <a:pt x="386" y="356"/>
                      <a:pt x="386" y="356"/>
                    </a:cubicBezTo>
                    <a:cubicBezTo>
                      <a:pt x="349" y="337"/>
                      <a:pt x="349" y="337"/>
                      <a:pt x="349" y="337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289" y="318"/>
                      <a:pt x="289" y="318"/>
                      <a:pt x="289" y="318"/>
                    </a:cubicBezTo>
                    <a:cubicBezTo>
                      <a:pt x="252" y="337"/>
                      <a:pt x="252" y="337"/>
                      <a:pt x="252" y="337"/>
                    </a:cubicBezTo>
                    <a:cubicBezTo>
                      <a:pt x="252" y="350"/>
                      <a:pt x="252" y="350"/>
                      <a:pt x="252" y="350"/>
                    </a:cubicBezTo>
                    <a:cubicBezTo>
                      <a:pt x="252" y="367"/>
                      <a:pt x="252" y="367"/>
                      <a:pt x="252" y="367"/>
                    </a:cubicBezTo>
                    <a:cubicBezTo>
                      <a:pt x="229" y="367"/>
                      <a:pt x="229" y="367"/>
                      <a:pt x="229" y="367"/>
                    </a:cubicBezTo>
                    <a:cubicBezTo>
                      <a:pt x="220" y="351"/>
                      <a:pt x="220" y="351"/>
                      <a:pt x="220" y="351"/>
                    </a:cubicBezTo>
                    <a:cubicBezTo>
                      <a:pt x="206" y="351"/>
                      <a:pt x="206" y="351"/>
                      <a:pt x="206" y="351"/>
                    </a:cubicBezTo>
                    <a:cubicBezTo>
                      <a:pt x="206" y="326"/>
                      <a:pt x="206" y="326"/>
                      <a:pt x="206" y="326"/>
                    </a:cubicBezTo>
                    <a:cubicBezTo>
                      <a:pt x="226" y="326"/>
                      <a:pt x="226" y="326"/>
                      <a:pt x="226" y="326"/>
                    </a:cubicBezTo>
                    <a:cubicBezTo>
                      <a:pt x="226" y="326"/>
                      <a:pt x="226" y="326"/>
                      <a:pt x="227" y="326"/>
                    </a:cubicBezTo>
                    <a:cubicBezTo>
                      <a:pt x="231" y="326"/>
                      <a:pt x="235" y="323"/>
                      <a:pt x="235" y="318"/>
                    </a:cubicBezTo>
                    <a:cubicBezTo>
                      <a:pt x="235" y="318"/>
                      <a:pt x="235" y="318"/>
                      <a:pt x="235" y="318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0"/>
                      <a:pt x="231" y="266"/>
                      <a:pt x="227" y="266"/>
                    </a:cubicBezTo>
                    <a:cubicBezTo>
                      <a:pt x="227" y="266"/>
                      <a:pt x="226" y="266"/>
                      <a:pt x="226" y="266"/>
                    </a:cubicBezTo>
                    <a:cubicBezTo>
                      <a:pt x="206" y="266"/>
                      <a:pt x="206" y="266"/>
                      <a:pt x="206" y="266"/>
                    </a:cubicBezTo>
                    <a:cubicBezTo>
                      <a:pt x="206" y="172"/>
                      <a:pt x="206" y="172"/>
                      <a:pt x="206" y="172"/>
                    </a:cubicBezTo>
                    <a:cubicBezTo>
                      <a:pt x="204" y="172"/>
                      <a:pt x="204" y="172"/>
                      <a:pt x="204" y="172"/>
                    </a:cubicBezTo>
                    <a:cubicBezTo>
                      <a:pt x="204" y="138"/>
                      <a:pt x="204" y="138"/>
                      <a:pt x="204" y="138"/>
                    </a:cubicBezTo>
                    <a:cubicBezTo>
                      <a:pt x="206" y="138"/>
                      <a:pt x="207" y="137"/>
                      <a:pt x="208" y="137"/>
                    </a:cubicBezTo>
                    <a:cubicBezTo>
                      <a:pt x="220" y="169"/>
                      <a:pt x="220" y="169"/>
                      <a:pt x="220" y="169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20" y="174"/>
                      <a:pt x="220" y="174"/>
                      <a:pt x="220" y="174"/>
                    </a:cubicBezTo>
                    <a:cubicBezTo>
                      <a:pt x="238" y="167"/>
                      <a:pt x="238" y="167"/>
                      <a:pt x="238" y="167"/>
                    </a:cubicBezTo>
                    <a:cubicBezTo>
                      <a:pt x="237" y="163"/>
                      <a:pt x="237" y="163"/>
                      <a:pt x="237" y="163"/>
                    </a:cubicBezTo>
                    <a:cubicBezTo>
                      <a:pt x="235" y="163"/>
                      <a:pt x="235" y="163"/>
                      <a:pt x="235" y="163"/>
                    </a:cubicBezTo>
                    <a:cubicBezTo>
                      <a:pt x="222" y="131"/>
                      <a:pt x="222" y="131"/>
                      <a:pt x="222" y="131"/>
                    </a:cubicBezTo>
                    <a:cubicBezTo>
                      <a:pt x="223" y="130"/>
                      <a:pt x="224" y="130"/>
                      <a:pt x="225" y="129"/>
                    </a:cubicBezTo>
                    <a:cubicBezTo>
                      <a:pt x="250" y="153"/>
                      <a:pt x="250" y="153"/>
                      <a:pt x="250" y="153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51" y="158"/>
                      <a:pt x="251" y="158"/>
                      <a:pt x="251" y="158"/>
                    </a:cubicBezTo>
                    <a:cubicBezTo>
                      <a:pt x="265" y="144"/>
                      <a:pt x="265" y="144"/>
                      <a:pt x="265" y="144"/>
                    </a:cubicBezTo>
                    <a:cubicBezTo>
                      <a:pt x="262" y="141"/>
                      <a:pt x="262" y="141"/>
                      <a:pt x="262" y="141"/>
                    </a:cubicBezTo>
                    <a:cubicBezTo>
                      <a:pt x="260" y="142"/>
                      <a:pt x="260" y="142"/>
                      <a:pt x="260" y="142"/>
                    </a:cubicBezTo>
                    <a:cubicBezTo>
                      <a:pt x="235" y="118"/>
                      <a:pt x="235" y="118"/>
                      <a:pt x="235" y="118"/>
                    </a:cubicBezTo>
                    <a:cubicBezTo>
                      <a:pt x="236" y="117"/>
                      <a:pt x="237" y="116"/>
                      <a:pt x="237" y="115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81" y="114"/>
                      <a:pt x="281" y="114"/>
                      <a:pt x="281" y="114"/>
                    </a:cubicBezTo>
                    <a:cubicBezTo>
                      <a:pt x="277" y="112"/>
                      <a:pt x="277" y="112"/>
                      <a:pt x="277" y="112"/>
                    </a:cubicBezTo>
                    <a:cubicBezTo>
                      <a:pt x="276" y="114"/>
                      <a:pt x="276" y="114"/>
                      <a:pt x="276" y="114"/>
                    </a:cubicBezTo>
                    <a:cubicBezTo>
                      <a:pt x="243" y="101"/>
                      <a:pt x="243" y="101"/>
                      <a:pt x="243" y="101"/>
                    </a:cubicBezTo>
                    <a:cubicBezTo>
                      <a:pt x="243" y="100"/>
                      <a:pt x="243" y="99"/>
                      <a:pt x="243" y="98"/>
                    </a:cubicBezTo>
                    <a:cubicBezTo>
                      <a:pt x="278" y="98"/>
                      <a:pt x="278" y="98"/>
                      <a:pt x="278" y="98"/>
                    </a:cubicBezTo>
                    <a:cubicBezTo>
                      <a:pt x="278" y="100"/>
                      <a:pt x="278" y="100"/>
                      <a:pt x="278" y="100"/>
                    </a:cubicBezTo>
                    <a:cubicBezTo>
                      <a:pt x="368" y="100"/>
                      <a:pt x="368" y="100"/>
                      <a:pt x="368" y="100"/>
                    </a:cubicBezTo>
                    <a:cubicBezTo>
                      <a:pt x="368" y="101"/>
                      <a:pt x="368" y="103"/>
                      <a:pt x="369" y="105"/>
                    </a:cubicBezTo>
                    <a:cubicBezTo>
                      <a:pt x="371" y="109"/>
                      <a:pt x="373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406" y="100"/>
                      <a:pt x="406" y="100"/>
                      <a:pt x="406" y="100"/>
                    </a:cubicBezTo>
                    <a:cubicBezTo>
                      <a:pt x="415" y="100"/>
                      <a:pt x="415" y="100"/>
                      <a:pt x="415" y="10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1"/>
                      <a:pt x="395" y="134"/>
                      <a:pt x="398" y="137"/>
                    </a:cubicBezTo>
                    <a:cubicBezTo>
                      <a:pt x="402" y="139"/>
                      <a:pt x="405" y="140"/>
                      <a:pt x="406" y="139"/>
                    </a:cubicBezTo>
                    <a:cubicBezTo>
                      <a:pt x="406" y="139"/>
                      <a:pt x="406" y="139"/>
                      <a:pt x="406" y="139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9"/>
                      <a:pt x="425" y="151"/>
                      <a:pt x="429" y="153"/>
                    </a:cubicBezTo>
                    <a:cubicBezTo>
                      <a:pt x="434" y="154"/>
                      <a:pt x="437" y="155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3"/>
                      <a:pt x="438" y="153"/>
                    </a:cubicBezTo>
                    <a:cubicBezTo>
                      <a:pt x="438" y="153"/>
                      <a:pt x="438" y="153"/>
                      <a:pt x="438" y="153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7" y="160"/>
                      <a:pt x="461" y="161"/>
                      <a:pt x="465" y="161"/>
                    </a:cubicBezTo>
                    <a:cubicBezTo>
                      <a:pt x="470" y="161"/>
                      <a:pt x="474" y="160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00"/>
                      <a:pt x="474" y="100"/>
                      <a:pt x="474" y="100"/>
                    </a:cubicBezTo>
                    <a:cubicBezTo>
                      <a:pt x="481" y="100"/>
                      <a:pt x="481" y="100"/>
                      <a:pt x="481" y="100"/>
                    </a:cubicBezTo>
                    <a:cubicBezTo>
                      <a:pt x="481" y="88"/>
                      <a:pt x="481" y="88"/>
                      <a:pt x="481" y="88"/>
                    </a:cubicBezTo>
                    <a:cubicBezTo>
                      <a:pt x="412" y="88"/>
                      <a:pt x="412" y="88"/>
                      <a:pt x="412" y="88"/>
                    </a:cubicBezTo>
                    <a:cubicBezTo>
                      <a:pt x="412" y="84"/>
                      <a:pt x="412" y="84"/>
                      <a:pt x="412" y="84"/>
                    </a:cubicBezTo>
                    <a:cubicBezTo>
                      <a:pt x="481" y="84"/>
                      <a:pt x="481" y="84"/>
                      <a:pt x="481" y="84"/>
                    </a:cubicBezTo>
                    <a:cubicBezTo>
                      <a:pt x="481" y="80"/>
                      <a:pt x="481" y="80"/>
                      <a:pt x="481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11" y="80"/>
                      <a:pt x="411" y="80"/>
                      <a:pt x="411" y="80"/>
                    </a:cubicBezTo>
                    <a:cubicBezTo>
                      <a:pt x="404" y="79"/>
                      <a:pt x="385" y="75"/>
                      <a:pt x="373" y="63"/>
                    </a:cubicBezTo>
                    <a:cubicBezTo>
                      <a:pt x="357" y="46"/>
                      <a:pt x="356" y="34"/>
                      <a:pt x="356" y="34"/>
                    </a:cubicBezTo>
                    <a:cubicBezTo>
                      <a:pt x="353" y="34"/>
                      <a:pt x="353" y="34"/>
                      <a:pt x="353" y="34"/>
                    </a:cubicBezTo>
                    <a:cubicBezTo>
                      <a:pt x="353" y="80"/>
                      <a:pt x="353" y="80"/>
                      <a:pt x="353" y="80"/>
                    </a:cubicBezTo>
                    <a:cubicBezTo>
                      <a:pt x="350" y="80"/>
                      <a:pt x="350" y="80"/>
                      <a:pt x="350" y="80"/>
                    </a:cubicBezTo>
                    <a:cubicBezTo>
                      <a:pt x="350" y="34"/>
                      <a:pt x="350" y="34"/>
                      <a:pt x="350" y="34"/>
                    </a:cubicBezTo>
                    <a:cubicBezTo>
                      <a:pt x="343" y="34"/>
                      <a:pt x="343" y="34"/>
                      <a:pt x="343" y="34"/>
                    </a:cubicBezTo>
                    <a:cubicBezTo>
                      <a:pt x="343" y="80"/>
                      <a:pt x="343" y="80"/>
                      <a:pt x="343" y="80"/>
                    </a:cubicBezTo>
                    <a:cubicBezTo>
                      <a:pt x="278" y="80"/>
                      <a:pt x="278" y="80"/>
                      <a:pt x="278" y="80"/>
                    </a:cubicBezTo>
                    <a:cubicBezTo>
                      <a:pt x="278" y="83"/>
                      <a:pt x="278" y="83"/>
                      <a:pt x="278" y="83"/>
                    </a:cubicBezTo>
                    <a:cubicBezTo>
                      <a:pt x="243" y="83"/>
                      <a:pt x="243" y="83"/>
                      <a:pt x="243" y="83"/>
                    </a:cubicBezTo>
                    <a:cubicBezTo>
                      <a:pt x="240" y="62"/>
                      <a:pt x="224" y="46"/>
                      <a:pt x="204" y="43"/>
                    </a:cubicBezTo>
                    <a:cubicBezTo>
                      <a:pt x="204" y="4"/>
                      <a:pt x="204" y="4"/>
                      <a:pt x="204" y="4"/>
                    </a:cubicBezTo>
                    <a:cubicBezTo>
                      <a:pt x="206" y="4"/>
                      <a:pt x="206" y="4"/>
                      <a:pt x="206" y="4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186" y="4"/>
                      <a:pt x="186" y="4"/>
                      <a:pt x="186" y="4"/>
                    </a:cubicBezTo>
                    <a:cubicBezTo>
                      <a:pt x="189" y="4"/>
                      <a:pt x="189" y="4"/>
                      <a:pt x="189" y="4"/>
                    </a:cubicBezTo>
                    <a:cubicBezTo>
                      <a:pt x="189" y="43"/>
                      <a:pt x="189" y="43"/>
                      <a:pt x="189" y="43"/>
                    </a:cubicBezTo>
                    <a:cubicBezTo>
                      <a:pt x="188" y="43"/>
                      <a:pt x="186" y="43"/>
                      <a:pt x="185" y="44"/>
                    </a:cubicBezTo>
                    <a:cubicBezTo>
                      <a:pt x="171" y="8"/>
                      <a:pt x="171" y="8"/>
                      <a:pt x="171" y="8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1" y="3"/>
                      <a:pt x="171" y="3"/>
                      <a:pt x="171" y="3"/>
                    </a:cubicBezTo>
                    <a:cubicBezTo>
                      <a:pt x="153" y="11"/>
                      <a:pt x="153" y="11"/>
                      <a:pt x="153" y="11"/>
                    </a:cubicBezTo>
                    <a:cubicBezTo>
                      <a:pt x="155" y="15"/>
                      <a:pt x="155" y="15"/>
                      <a:pt x="155" y="15"/>
                    </a:cubicBezTo>
                    <a:cubicBezTo>
                      <a:pt x="157" y="14"/>
                      <a:pt x="157" y="14"/>
                      <a:pt x="157" y="14"/>
                    </a:cubicBezTo>
                    <a:cubicBezTo>
                      <a:pt x="171" y="49"/>
                      <a:pt x="171" y="49"/>
                      <a:pt x="171" y="49"/>
                    </a:cubicBezTo>
                    <a:cubicBezTo>
                      <a:pt x="170" y="50"/>
                      <a:pt x="169" y="50"/>
                      <a:pt x="168" y="51"/>
                    </a:cubicBezTo>
                    <a:cubicBezTo>
                      <a:pt x="142" y="25"/>
                      <a:pt x="142" y="25"/>
                      <a:pt x="142" y="25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0" y="20"/>
                      <a:pt x="140" y="20"/>
                      <a:pt x="140" y="20"/>
                    </a:cubicBezTo>
                    <a:cubicBezTo>
                      <a:pt x="126" y="34"/>
                      <a:pt x="126" y="34"/>
                      <a:pt x="126" y="34"/>
                    </a:cubicBezTo>
                    <a:cubicBezTo>
                      <a:pt x="129" y="37"/>
                      <a:pt x="129" y="37"/>
                      <a:pt x="129" y="37"/>
                    </a:cubicBezTo>
                    <a:cubicBezTo>
                      <a:pt x="131" y="35"/>
                      <a:pt x="131" y="35"/>
                      <a:pt x="131" y="35"/>
                    </a:cubicBezTo>
                    <a:cubicBezTo>
                      <a:pt x="157" y="61"/>
                      <a:pt x="157" y="61"/>
                      <a:pt x="157" y="61"/>
                    </a:cubicBezTo>
                    <a:cubicBezTo>
                      <a:pt x="157" y="62"/>
                      <a:pt x="156" y="63"/>
                      <a:pt x="155" y="64"/>
                    </a:cubicBezTo>
                    <a:cubicBezTo>
                      <a:pt x="121" y="51"/>
                      <a:pt x="121" y="51"/>
                      <a:pt x="121" y="51"/>
                    </a:cubicBezTo>
                    <a:cubicBezTo>
                      <a:pt x="122" y="49"/>
                      <a:pt x="122" y="49"/>
                      <a:pt x="122" y="49"/>
                    </a:cubicBezTo>
                    <a:cubicBezTo>
                      <a:pt x="122" y="48"/>
                      <a:pt x="122" y="48"/>
                      <a:pt x="122" y="48"/>
                    </a:cubicBezTo>
                    <a:cubicBezTo>
                      <a:pt x="118" y="47"/>
                      <a:pt x="118" y="47"/>
                      <a:pt x="118" y="47"/>
                    </a:cubicBezTo>
                    <a:cubicBezTo>
                      <a:pt x="111" y="65"/>
                      <a:pt x="111" y="65"/>
                      <a:pt x="111" y="65"/>
                    </a:cubicBezTo>
                    <a:cubicBezTo>
                      <a:pt x="115" y="67"/>
                      <a:pt x="115" y="67"/>
                      <a:pt x="115" y="67"/>
                    </a:cubicBezTo>
                    <a:cubicBezTo>
                      <a:pt x="116" y="65"/>
                      <a:pt x="116" y="65"/>
                      <a:pt x="116" y="65"/>
                    </a:cubicBezTo>
                    <a:cubicBezTo>
                      <a:pt x="149" y="78"/>
                      <a:pt x="149" y="78"/>
                      <a:pt x="149" y="78"/>
                    </a:cubicBezTo>
                    <a:cubicBezTo>
                      <a:pt x="149" y="80"/>
                      <a:pt x="149" y="81"/>
                      <a:pt x="148" y="83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9" y="81"/>
                      <a:pt x="109" y="81"/>
                      <a:pt x="109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2" y="81"/>
                      <a:pt x="59" y="84"/>
                      <a:pt x="59" y="89"/>
                    </a:cubicBez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77"/>
                      <a:pt x="59" y="277"/>
                      <a:pt x="59" y="277"/>
                    </a:cubicBezTo>
                    <a:cubicBezTo>
                      <a:pt x="59" y="277"/>
                      <a:pt x="59" y="278"/>
                      <a:pt x="59" y="278"/>
                    </a:cubicBezTo>
                    <a:cubicBezTo>
                      <a:pt x="59" y="282"/>
                      <a:pt x="62" y="286"/>
                      <a:pt x="67" y="286"/>
                    </a:cubicBezTo>
                    <a:cubicBezTo>
                      <a:pt x="67" y="286"/>
                      <a:pt x="67" y="286"/>
                      <a:pt x="67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7" y="286"/>
                      <a:pt x="187" y="286"/>
                      <a:pt x="187" y="286"/>
                    </a:cubicBezTo>
                    <a:cubicBezTo>
                      <a:pt x="187" y="307"/>
                      <a:pt x="187" y="307"/>
                      <a:pt x="187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53" y="307"/>
                      <a:pt x="153" y="307"/>
                      <a:pt x="153" y="307"/>
                    </a:cubicBezTo>
                    <a:cubicBezTo>
                      <a:pt x="152" y="307"/>
                      <a:pt x="152" y="307"/>
                      <a:pt x="152" y="307"/>
                    </a:cubicBezTo>
                    <a:cubicBezTo>
                      <a:pt x="147" y="307"/>
                      <a:pt x="144" y="311"/>
                      <a:pt x="144" y="315"/>
                    </a:cubicBezTo>
                    <a:cubicBezTo>
                      <a:pt x="144" y="315"/>
                      <a:pt x="144" y="315"/>
                      <a:pt x="144" y="315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51"/>
                      <a:pt x="144" y="351"/>
                      <a:pt x="144" y="351"/>
                    </a:cubicBezTo>
                    <a:cubicBezTo>
                      <a:pt x="86" y="351"/>
                      <a:pt x="86" y="351"/>
                      <a:pt x="86" y="351"/>
                    </a:cubicBezTo>
                    <a:cubicBezTo>
                      <a:pt x="86" y="400"/>
                      <a:pt x="86" y="400"/>
                      <a:pt x="86" y="400"/>
                    </a:cubicBezTo>
                    <a:cubicBezTo>
                      <a:pt x="102" y="418"/>
                      <a:pt x="102" y="418"/>
                      <a:pt x="102" y="418"/>
                    </a:cubicBezTo>
                    <a:cubicBezTo>
                      <a:pt x="102" y="451"/>
                      <a:pt x="102" y="451"/>
                      <a:pt x="102" y="451"/>
                    </a:cubicBezTo>
                    <a:cubicBezTo>
                      <a:pt x="121" y="459"/>
                      <a:pt x="121" y="459"/>
                      <a:pt x="121" y="459"/>
                    </a:cubicBezTo>
                    <a:cubicBezTo>
                      <a:pt x="121" y="505"/>
                      <a:pt x="121" y="505"/>
                      <a:pt x="121" y="505"/>
                    </a:cubicBezTo>
                    <a:cubicBezTo>
                      <a:pt x="38" y="520"/>
                      <a:pt x="7" y="539"/>
                      <a:pt x="4" y="540"/>
                    </a:cubicBezTo>
                    <a:cubicBezTo>
                      <a:pt x="0" y="541"/>
                      <a:pt x="19" y="544"/>
                      <a:pt x="46" y="556"/>
                    </a:cubicBezTo>
                    <a:cubicBezTo>
                      <a:pt x="80" y="572"/>
                      <a:pt x="75" y="581"/>
                      <a:pt x="75" y="581"/>
                    </a:cubicBezTo>
                    <a:cubicBezTo>
                      <a:pt x="75" y="581"/>
                      <a:pt x="135" y="543"/>
                      <a:pt x="263" y="520"/>
                    </a:cubicBezTo>
                    <a:cubicBezTo>
                      <a:pt x="329" y="509"/>
                      <a:pt x="450" y="504"/>
                      <a:pt x="495" y="512"/>
                    </a:cubicBezTo>
                    <a:cubicBezTo>
                      <a:pt x="495" y="512"/>
                      <a:pt x="460" y="504"/>
                      <a:pt x="413" y="4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8" name="Freeform 70">
                <a:extLst>
                  <a:ext uri="{FF2B5EF4-FFF2-40B4-BE49-F238E27FC236}">
                    <a16:creationId xmlns="" xmlns:a16="http://schemas.microsoft.com/office/drawing/2014/main" id="{1C9714A8-8981-9D41-9B02-6F9C1A14F5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4" y="467"/>
                <a:ext cx="1846" cy="1852"/>
              </a:xfrm>
              <a:custGeom>
                <a:avLst/>
                <a:gdLst>
                  <a:gd name="T0" fmla="*/ 483 w 967"/>
                  <a:gd name="T1" fmla="*/ 953 h 967"/>
                  <a:gd name="T2" fmla="*/ 13 w 967"/>
                  <a:gd name="T3" fmla="*/ 483 h 967"/>
                  <a:gd name="T4" fmla="*/ 483 w 967"/>
                  <a:gd name="T5" fmla="*/ 12 h 967"/>
                  <a:gd name="T6" fmla="*/ 954 w 967"/>
                  <a:gd name="T7" fmla="*/ 483 h 967"/>
                  <a:gd name="T8" fmla="*/ 483 w 967"/>
                  <a:gd name="T9" fmla="*/ 953 h 967"/>
                  <a:gd name="T10" fmla="*/ 483 w 967"/>
                  <a:gd name="T11" fmla="*/ 0 h 967"/>
                  <a:gd name="T12" fmla="*/ 0 w 967"/>
                  <a:gd name="T13" fmla="*/ 483 h 967"/>
                  <a:gd name="T14" fmla="*/ 483 w 967"/>
                  <a:gd name="T15" fmla="*/ 967 h 967"/>
                  <a:gd name="T16" fmla="*/ 967 w 967"/>
                  <a:gd name="T17" fmla="*/ 483 h 967"/>
                  <a:gd name="T18" fmla="*/ 483 w 967"/>
                  <a:gd name="T19" fmla="*/ 0 h 9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67" h="967">
                    <a:moveTo>
                      <a:pt x="483" y="953"/>
                    </a:moveTo>
                    <a:cubicBezTo>
                      <a:pt x="224" y="953"/>
                      <a:pt x="13" y="742"/>
                      <a:pt x="13" y="483"/>
                    </a:cubicBezTo>
                    <a:cubicBezTo>
                      <a:pt x="13" y="223"/>
                      <a:pt x="224" y="12"/>
                      <a:pt x="483" y="12"/>
                    </a:cubicBezTo>
                    <a:cubicBezTo>
                      <a:pt x="743" y="12"/>
                      <a:pt x="954" y="223"/>
                      <a:pt x="954" y="483"/>
                    </a:cubicBezTo>
                    <a:cubicBezTo>
                      <a:pt x="954" y="742"/>
                      <a:pt x="743" y="953"/>
                      <a:pt x="483" y="953"/>
                    </a:cubicBezTo>
                    <a:close/>
                    <a:moveTo>
                      <a:pt x="483" y="0"/>
                    </a:moveTo>
                    <a:cubicBezTo>
                      <a:pt x="216" y="0"/>
                      <a:pt x="0" y="216"/>
                      <a:pt x="0" y="483"/>
                    </a:cubicBezTo>
                    <a:cubicBezTo>
                      <a:pt x="0" y="751"/>
                      <a:pt x="216" y="967"/>
                      <a:pt x="483" y="967"/>
                    </a:cubicBezTo>
                    <a:cubicBezTo>
                      <a:pt x="750" y="967"/>
                      <a:pt x="967" y="751"/>
                      <a:pt x="967" y="483"/>
                    </a:cubicBezTo>
                    <a:cubicBezTo>
                      <a:pt x="967" y="216"/>
                      <a:pt x="750" y="0"/>
                      <a:pt x="48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9" name="Freeform 71">
                <a:extLst>
                  <a:ext uri="{FF2B5EF4-FFF2-40B4-BE49-F238E27FC236}">
                    <a16:creationId xmlns="" xmlns:a16="http://schemas.microsoft.com/office/drawing/2014/main" id="{9F47C1A2-7F03-4D44-81ED-E43988577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1063"/>
                <a:ext cx="67" cy="61"/>
              </a:xfrm>
              <a:custGeom>
                <a:avLst/>
                <a:gdLst>
                  <a:gd name="T0" fmla="*/ 23 w 35"/>
                  <a:gd name="T1" fmla="*/ 3 h 32"/>
                  <a:gd name="T2" fmla="*/ 10 w 35"/>
                  <a:gd name="T3" fmla="*/ 1 h 32"/>
                  <a:gd name="T4" fmla="*/ 2 w 35"/>
                  <a:gd name="T5" fmla="*/ 9 h 32"/>
                  <a:gd name="T6" fmla="*/ 2 w 35"/>
                  <a:gd name="T7" fmla="*/ 21 h 32"/>
                  <a:gd name="T8" fmla="*/ 12 w 35"/>
                  <a:gd name="T9" fmla="*/ 29 h 32"/>
                  <a:gd name="T10" fmla="*/ 25 w 35"/>
                  <a:gd name="T11" fmla="*/ 31 h 32"/>
                  <a:gd name="T12" fmla="*/ 33 w 35"/>
                  <a:gd name="T13" fmla="*/ 23 h 32"/>
                  <a:gd name="T14" fmla="*/ 33 w 35"/>
                  <a:gd name="T15" fmla="*/ 12 h 32"/>
                  <a:gd name="T16" fmla="*/ 23 w 35"/>
                  <a:gd name="T17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32">
                    <a:moveTo>
                      <a:pt x="23" y="3"/>
                    </a:moveTo>
                    <a:cubicBezTo>
                      <a:pt x="18" y="0"/>
                      <a:pt x="13" y="0"/>
                      <a:pt x="10" y="1"/>
                    </a:cubicBezTo>
                    <a:cubicBezTo>
                      <a:pt x="6" y="3"/>
                      <a:pt x="4" y="5"/>
                      <a:pt x="2" y="9"/>
                    </a:cubicBezTo>
                    <a:cubicBezTo>
                      <a:pt x="0" y="13"/>
                      <a:pt x="0" y="17"/>
                      <a:pt x="2" y="21"/>
                    </a:cubicBezTo>
                    <a:cubicBezTo>
                      <a:pt x="3" y="24"/>
                      <a:pt x="6" y="27"/>
                      <a:pt x="12" y="29"/>
                    </a:cubicBezTo>
                    <a:cubicBezTo>
                      <a:pt x="17" y="32"/>
                      <a:pt x="21" y="32"/>
                      <a:pt x="25" y="31"/>
                    </a:cubicBezTo>
                    <a:cubicBezTo>
                      <a:pt x="29" y="29"/>
                      <a:pt x="32" y="27"/>
                      <a:pt x="33" y="23"/>
                    </a:cubicBezTo>
                    <a:cubicBezTo>
                      <a:pt x="35" y="19"/>
                      <a:pt x="35" y="15"/>
                      <a:pt x="33" y="12"/>
                    </a:cubicBezTo>
                    <a:cubicBezTo>
                      <a:pt x="32" y="8"/>
                      <a:pt x="28" y="5"/>
                      <a:pt x="2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0" name="Freeform 72">
                <a:extLst>
                  <a:ext uri="{FF2B5EF4-FFF2-40B4-BE49-F238E27FC236}">
                    <a16:creationId xmlns="" xmlns:a16="http://schemas.microsoft.com/office/drawing/2014/main" id="{359B5C8C-C1CC-CC40-A75F-DFB817DDE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886"/>
                <a:ext cx="42" cy="77"/>
              </a:xfrm>
              <a:custGeom>
                <a:avLst/>
                <a:gdLst>
                  <a:gd name="T0" fmla="*/ 22 w 22"/>
                  <a:gd name="T1" fmla="*/ 0 h 40"/>
                  <a:gd name="T2" fmla="*/ 22 w 22"/>
                  <a:gd name="T3" fmla="*/ 40 h 40"/>
                  <a:gd name="T4" fmla="*/ 12 w 22"/>
                  <a:gd name="T5" fmla="*/ 40 h 40"/>
                  <a:gd name="T6" fmla="*/ 12 w 22"/>
                  <a:gd name="T7" fmla="*/ 14 h 40"/>
                  <a:gd name="T8" fmla="*/ 6 w 22"/>
                  <a:gd name="T9" fmla="*/ 17 h 40"/>
                  <a:gd name="T10" fmla="*/ 0 w 22"/>
                  <a:gd name="T11" fmla="*/ 20 h 40"/>
                  <a:gd name="T12" fmla="*/ 0 w 22"/>
                  <a:gd name="T13" fmla="*/ 11 h 40"/>
                  <a:gd name="T14" fmla="*/ 9 w 22"/>
                  <a:gd name="T15" fmla="*/ 7 h 40"/>
                  <a:gd name="T16" fmla="*/ 14 w 22"/>
                  <a:gd name="T17" fmla="*/ 0 h 40"/>
                  <a:gd name="T18" fmla="*/ 22 w 22"/>
                  <a:gd name="T1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40">
                    <a:moveTo>
                      <a:pt x="22" y="0"/>
                    </a:moveTo>
                    <a:cubicBezTo>
                      <a:pt x="22" y="40"/>
                      <a:pt x="22" y="40"/>
                      <a:pt x="2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0" y="15"/>
                      <a:pt x="8" y="17"/>
                      <a:pt x="6" y="17"/>
                    </a:cubicBezTo>
                    <a:cubicBezTo>
                      <a:pt x="5" y="18"/>
                      <a:pt x="3" y="19"/>
                      <a:pt x="0" y="2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10"/>
                      <a:pt x="7" y="8"/>
                      <a:pt x="9" y="7"/>
                    </a:cubicBezTo>
                    <a:cubicBezTo>
                      <a:pt x="11" y="5"/>
                      <a:pt x="12" y="3"/>
                      <a:pt x="14" y="0"/>
                    </a:cubicBezTo>
                    <a:lnTo>
                      <a:pt x="2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1" name="Freeform 73">
                <a:extLst>
                  <a:ext uri="{FF2B5EF4-FFF2-40B4-BE49-F238E27FC236}">
                    <a16:creationId xmlns="" xmlns:a16="http://schemas.microsoft.com/office/drawing/2014/main" id="{ADE9046A-3EA3-9F4B-8974-69748CC297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53" y="1886"/>
                <a:ext cx="61" cy="77"/>
              </a:xfrm>
              <a:custGeom>
                <a:avLst/>
                <a:gdLst>
                  <a:gd name="T0" fmla="*/ 21 w 32"/>
                  <a:gd name="T1" fmla="*/ 14 h 40"/>
                  <a:gd name="T2" fmla="*/ 19 w 32"/>
                  <a:gd name="T3" fmla="*/ 9 h 40"/>
                  <a:gd name="T4" fmla="*/ 16 w 32"/>
                  <a:gd name="T5" fmla="*/ 7 h 40"/>
                  <a:gd name="T6" fmla="*/ 12 w 32"/>
                  <a:gd name="T7" fmla="*/ 9 h 40"/>
                  <a:gd name="T8" fmla="*/ 11 w 32"/>
                  <a:gd name="T9" fmla="*/ 14 h 40"/>
                  <a:gd name="T10" fmla="*/ 12 w 32"/>
                  <a:gd name="T11" fmla="*/ 19 h 40"/>
                  <a:gd name="T12" fmla="*/ 16 w 32"/>
                  <a:gd name="T13" fmla="*/ 20 h 40"/>
                  <a:gd name="T14" fmla="*/ 20 w 32"/>
                  <a:gd name="T15" fmla="*/ 19 h 40"/>
                  <a:gd name="T16" fmla="*/ 21 w 32"/>
                  <a:gd name="T17" fmla="*/ 14 h 40"/>
                  <a:gd name="T18" fmla="*/ 1 w 32"/>
                  <a:gd name="T19" fmla="*/ 31 h 40"/>
                  <a:gd name="T20" fmla="*/ 12 w 32"/>
                  <a:gd name="T21" fmla="*/ 30 h 40"/>
                  <a:gd name="T22" fmla="*/ 13 w 32"/>
                  <a:gd name="T23" fmla="*/ 33 h 40"/>
                  <a:gd name="T24" fmla="*/ 16 w 32"/>
                  <a:gd name="T25" fmla="*/ 34 h 40"/>
                  <a:gd name="T26" fmla="*/ 20 w 32"/>
                  <a:gd name="T27" fmla="*/ 31 h 40"/>
                  <a:gd name="T28" fmla="*/ 21 w 32"/>
                  <a:gd name="T29" fmla="*/ 23 h 40"/>
                  <a:gd name="T30" fmla="*/ 18 w 32"/>
                  <a:gd name="T31" fmla="*/ 26 h 40"/>
                  <a:gd name="T32" fmla="*/ 13 w 32"/>
                  <a:gd name="T33" fmla="*/ 27 h 40"/>
                  <a:gd name="T34" fmla="*/ 4 w 32"/>
                  <a:gd name="T35" fmla="*/ 23 h 40"/>
                  <a:gd name="T36" fmla="*/ 0 w 32"/>
                  <a:gd name="T37" fmla="*/ 14 h 40"/>
                  <a:gd name="T38" fmla="*/ 2 w 32"/>
                  <a:gd name="T39" fmla="*/ 7 h 40"/>
                  <a:gd name="T40" fmla="*/ 7 w 32"/>
                  <a:gd name="T41" fmla="*/ 2 h 40"/>
                  <a:gd name="T42" fmla="*/ 15 w 32"/>
                  <a:gd name="T43" fmla="*/ 0 h 40"/>
                  <a:gd name="T44" fmla="*/ 25 w 32"/>
                  <a:gd name="T45" fmla="*/ 2 h 40"/>
                  <a:gd name="T46" fmla="*/ 30 w 32"/>
                  <a:gd name="T47" fmla="*/ 9 h 40"/>
                  <a:gd name="T48" fmla="*/ 32 w 32"/>
                  <a:gd name="T49" fmla="*/ 20 h 40"/>
                  <a:gd name="T50" fmla="*/ 28 w 32"/>
                  <a:gd name="T51" fmla="*/ 36 h 40"/>
                  <a:gd name="T52" fmla="*/ 16 w 32"/>
                  <a:gd name="T53" fmla="*/ 40 h 40"/>
                  <a:gd name="T54" fmla="*/ 8 w 32"/>
                  <a:gd name="T55" fmla="*/ 39 h 40"/>
                  <a:gd name="T56" fmla="*/ 4 w 32"/>
                  <a:gd name="T57" fmla="*/ 36 h 40"/>
                  <a:gd name="T58" fmla="*/ 1 w 32"/>
                  <a:gd name="T59" fmla="*/ 3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2" h="40">
                    <a:moveTo>
                      <a:pt x="21" y="14"/>
                    </a:moveTo>
                    <a:cubicBezTo>
                      <a:pt x="21" y="12"/>
                      <a:pt x="21" y="10"/>
                      <a:pt x="19" y="9"/>
                    </a:cubicBezTo>
                    <a:cubicBezTo>
                      <a:pt x="18" y="8"/>
                      <a:pt x="17" y="7"/>
                      <a:pt x="16" y="7"/>
                    </a:cubicBezTo>
                    <a:cubicBezTo>
                      <a:pt x="14" y="7"/>
                      <a:pt x="13" y="8"/>
                      <a:pt x="12" y="9"/>
                    </a:cubicBezTo>
                    <a:cubicBezTo>
                      <a:pt x="11" y="10"/>
                      <a:pt x="11" y="11"/>
                      <a:pt x="11" y="14"/>
                    </a:cubicBezTo>
                    <a:cubicBezTo>
                      <a:pt x="11" y="16"/>
                      <a:pt x="11" y="17"/>
                      <a:pt x="12" y="19"/>
                    </a:cubicBezTo>
                    <a:cubicBezTo>
                      <a:pt x="13" y="20"/>
                      <a:pt x="14" y="20"/>
                      <a:pt x="16" y="20"/>
                    </a:cubicBezTo>
                    <a:cubicBezTo>
                      <a:pt x="17" y="20"/>
                      <a:pt x="19" y="20"/>
                      <a:pt x="20" y="19"/>
                    </a:cubicBezTo>
                    <a:cubicBezTo>
                      <a:pt x="21" y="18"/>
                      <a:pt x="21" y="16"/>
                      <a:pt x="21" y="14"/>
                    </a:cubicBezTo>
                    <a:close/>
                    <a:moveTo>
                      <a:pt x="1" y="31"/>
                    </a:move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1"/>
                      <a:pt x="13" y="32"/>
                      <a:pt x="13" y="33"/>
                    </a:cubicBezTo>
                    <a:cubicBezTo>
                      <a:pt x="14" y="34"/>
                      <a:pt x="15" y="34"/>
                      <a:pt x="16" y="34"/>
                    </a:cubicBezTo>
                    <a:cubicBezTo>
                      <a:pt x="18" y="34"/>
                      <a:pt x="19" y="33"/>
                      <a:pt x="20" y="31"/>
                    </a:cubicBezTo>
                    <a:cubicBezTo>
                      <a:pt x="21" y="30"/>
                      <a:pt x="21" y="27"/>
                      <a:pt x="21" y="23"/>
                    </a:cubicBezTo>
                    <a:cubicBezTo>
                      <a:pt x="20" y="24"/>
                      <a:pt x="19" y="25"/>
                      <a:pt x="18" y="26"/>
                    </a:cubicBezTo>
                    <a:cubicBezTo>
                      <a:pt x="16" y="27"/>
                      <a:pt x="15" y="27"/>
                      <a:pt x="13" y="27"/>
                    </a:cubicBezTo>
                    <a:cubicBezTo>
                      <a:pt x="9" y="27"/>
                      <a:pt x="6" y="26"/>
                      <a:pt x="4" y="23"/>
                    </a:cubicBezTo>
                    <a:cubicBezTo>
                      <a:pt x="2" y="21"/>
                      <a:pt x="0" y="18"/>
                      <a:pt x="0" y="14"/>
                    </a:cubicBezTo>
                    <a:cubicBezTo>
                      <a:pt x="0" y="11"/>
                      <a:pt x="1" y="9"/>
                      <a:pt x="2" y="7"/>
                    </a:cubicBezTo>
                    <a:cubicBezTo>
                      <a:pt x="3" y="5"/>
                      <a:pt x="5" y="3"/>
                      <a:pt x="7" y="2"/>
                    </a:cubicBezTo>
                    <a:cubicBezTo>
                      <a:pt x="9" y="1"/>
                      <a:pt x="12" y="0"/>
                      <a:pt x="15" y="0"/>
                    </a:cubicBezTo>
                    <a:cubicBezTo>
                      <a:pt x="19" y="0"/>
                      <a:pt x="22" y="1"/>
                      <a:pt x="25" y="2"/>
                    </a:cubicBezTo>
                    <a:cubicBezTo>
                      <a:pt x="27" y="4"/>
                      <a:pt x="29" y="6"/>
                      <a:pt x="30" y="9"/>
                    </a:cubicBezTo>
                    <a:cubicBezTo>
                      <a:pt x="32" y="12"/>
                      <a:pt x="32" y="16"/>
                      <a:pt x="32" y="20"/>
                    </a:cubicBezTo>
                    <a:cubicBezTo>
                      <a:pt x="32" y="27"/>
                      <a:pt x="31" y="32"/>
                      <a:pt x="28" y="36"/>
                    </a:cubicBezTo>
                    <a:cubicBezTo>
                      <a:pt x="25" y="39"/>
                      <a:pt x="21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7" y="39"/>
                      <a:pt x="5" y="38"/>
                      <a:pt x="4" y="36"/>
                    </a:cubicBezTo>
                    <a:cubicBezTo>
                      <a:pt x="3" y="35"/>
                      <a:pt x="2" y="33"/>
                      <a:pt x="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2" name="Freeform 74">
                <a:extLst>
                  <a:ext uri="{FF2B5EF4-FFF2-40B4-BE49-F238E27FC236}">
                    <a16:creationId xmlns="" xmlns:a16="http://schemas.microsoft.com/office/drawing/2014/main" id="{1C199CC4-EBF1-EB49-B0DD-C0305B28C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888"/>
                <a:ext cx="61" cy="75"/>
              </a:xfrm>
              <a:custGeom>
                <a:avLst/>
                <a:gdLst>
                  <a:gd name="T0" fmla="*/ 5 w 32"/>
                  <a:gd name="T1" fmla="*/ 0 h 39"/>
                  <a:gd name="T2" fmla="*/ 30 w 32"/>
                  <a:gd name="T3" fmla="*/ 0 h 39"/>
                  <a:gd name="T4" fmla="*/ 30 w 32"/>
                  <a:gd name="T5" fmla="*/ 9 h 39"/>
                  <a:gd name="T6" fmla="*/ 13 w 32"/>
                  <a:gd name="T7" fmla="*/ 9 h 39"/>
                  <a:gd name="T8" fmla="*/ 12 w 32"/>
                  <a:gd name="T9" fmla="*/ 15 h 39"/>
                  <a:gd name="T10" fmla="*/ 16 w 32"/>
                  <a:gd name="T11" fmla="*/ 13 h 39"/>
                  <a:gd name="T12" fmla="*/ 19 w 32"/>
                  <a:gd name="T13" fmla="*/ 13 h 39"/>
                  <a:gd name="T14" fmla="*/ 29 w 32"/>
                  <a:gd name="T15" fmla="*/ 16 h 39"/>
                  <a:gd name="T16" fmla="*/ 32 w 32"/>
                  <a:gd name="T17" fmla="*/ 25 h 39"/>
                  <a:gd name="T18" fmla="*/ 30 w 32"/>
                  <a:gd name="T19" fmla="*/ 32 h 39"/>
                  <a:gd name="T20" fmla="*/ 25 w 32"/>
                  <a:gd name="T21" fmla="*/ 38 h 39"/>
                  <a:gd name="T22" fmla="*/ 16 w 32"/>
                  <a:gd name="T23" fmla="*/ 39 h 39"/>
                  <a:gd name="T24" fmla="*/ 10 w 32"/>
                  <a:gd name="T25" fmla="*/ 39 h 39"/>
                  <a:gd name="T26" fmla="*/ 5 w 32"/>
                  <a:gd name="T27" fmla="*/ 37 h 39"/>
                  <a:gd name="T28" fmla="*/ 2 w 32"/>
                  <a:gd name="T29" fmla="*/ 33 h 39"/>
                  <a:gd name="T30" fmla="*/ 0 w 32"/>
                  <a:gd name="T31" fmla="*/ 29 h 39"/>
                  <a:gd name="T32" fmla="*/ 11 w 32"/>
                  <a:gd name="T33" fmla="*/ 28 h 39"/>
                  <a:gd name="T34" fmla="*/ 13 w 32"/>
                  <a:gd name="T35" fmla="*/ 32 h 39"/>
                  <a:gd name="T36" fmla="*/ 16 w 32"/>
                  <a:gd name="T37" fmla="*/ 33 h 39"/>
                  <a:gd name="T38" fmla="*/ 20 w 32"/>
                  <a:gd name="T39" fmla="*/ 31 h 39"/>
                  <a:gd name="T40" fmla="*/ 21 w 32"/>
                  <a:gd name="T41" fmla="*/ 26 h 39"/>
                  <a:gd name="T42" fmla="*/ 20 w 32"/>
                  <a:gd name="T43" fmla="*/ 21 h 39"/>
                  <a:gd name="T44" fmla="*/ 16 w 32"/>
                  <a:gd name="T45" fmla="*/ 19 h 39"/>
                  <a:gd name="T46" fmla="*/ 13 w 32"/>
                  <a:gd name="T47" fmla="*/ 20 h 39"/>
                  <a:gd name="T48" fmla="*/ 11 w 32"/>
                  <a:gd name="T49" fmla="*/ 22 h 39"/>
                  <a:gd name="T50" fmla="*/ 1 w 32"/>
                  <a:gd name="T51" fmla="*/ 21 h 39"/>
                  <a:gd name="T52" fmla="*/ 5 w 32"/>
                  <a:gd name="T5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2" h="39">
                    <a:moveTo>
                      <a:pt x="5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4"/>
                      <a:pt x="14" y="14"/>
                      <a:pt x="16" y="13"/>
                    </a:cubicBezTo>
                    <a:cubicBezTo>
                      <a:pt x="17" y="13"/>
                      <a:pt x="18" y="13"/>
                      <a:pt x="19" y="13"/>
                    </a:cubicBezTo>
                    <a:cubicBezTo>
                      <a:pt x="23" y="13"/>
                      <a:pt x="26" y="14"/>
                      <a:pt x="29" y="16"/>
                    </a:cubicBezTo>
                    <a:cubicBezTo>
                      <a:pt x="31" y="19"/>
                      <a:pt x="32" y="22"/>
                      <a:pt x="32" y="25"/>
                    </a:cubicBezTo>
                    <a:cubicBezTo>
                      <a:pt x="32" y="28"/>
                      <a:pt x="32" y="30"/>
                      <a:pt x="30" y="32"/>
                    </a:cubicBezTo>
                    <a:cubicBezTo>
                      <a:pt x="29" y="35"/>
                      <a:pt x="27" y="36"/>
                      <a:pt x="25" y="38"/>
                    </a:cubicBezTo>
                    <a:cubicBezTo>
                      <a:pt x="23" y="39"/>
                      <a:pt x="20" y="39"/>
                      <a:pt x="16" y="39"/>
                    </a:cubicBezTo>
                    <a:cubicBezTo>
                      <a:pt x="14" y="39"/>
                      <a:pt x="12" y="39"/>
                      <a:pt x="10" y="39"/>
                    </a:cubicBezTo>
                    <a:cubicBezTo>
                      <a:pt x="8" y="38"/>
                      <a:pt x="6" y="38"/>
                      <a:pt x="5" y="37"/>
                    </a:cubicBezTo>
                    <a:cubicBezTo>
                      <a:pt x="4" y="36"/>
                      <a:pt x="3" y="35"/>
                      <a:pt x="2" y="33"/>
                    </a:cubicBezTo>
                    <a:cubicBezTo>
                      <a:pt x="1" y="32"/>
                      <a:pt x="1" y="31"/>
                      <a:pt x="0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9"/>
                      <a:pt x="12" y="31"/>
                      <a:pt x="13" y="32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8" y="33"/>
                      <a:pt x="19" y="32"/>
                      <a:pt x="20" y="31"/>
                    </a:cubicBezTo>
                    <a:cubicBezTo>
                      <a:pt x="21" y="30"/>
                      <a:pt x="21" y="28"/>
                      <a:pt x="21" y="26"/>
                    </a:cubicBezTo>
                    <a:cubicBezTo>
                      <a:pt x="21" y="24"/>
                      <a:pt x="21" y="22"/>
                      <a:pt x="20" y="21"/>
                    </a:cubicBezTo>
                    <a:cubicBezTo>
                      <a:pt x="19" y="20"/>
                      <a:pt x="18" y="19"/>
                      <a:pt x="16" y="19"/>
                    </a:cubicBezTo>
                    <a:cubicBezTo>
                      <a:pt x="15" y="19"/>
                      <a:pt x="14" y="20"/>
                      <a:pt x="13" y="20"/>
                    </a:cubicBezTo>
                    <a:cubicBezTo>
                      <a:pt x="12" y="21"/>
                      <a:pt x="11" y="21"/>
                      <a:pt x="11" y="22"/>
                    </a:cubicBezTo>
                    <a:cubicBezTo>
                      <a:pt x="1" y="21"/>
                      <a:pt x="1" y="21"/>
                      <a:pt x="1" y="21"/>
                    </a:cubicBez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3" name="Freeform 75">
                <a:extLst>
                  <a:ext uri="{FF2B5EF4-FFF2-40B4-BE49-F238E27FC236}">
                    <a16:creationId xmlns="" xmlns:a16="http://schemas.microsoft.com/office/drawing/2014/main" id="{3E225985-C272-6440-8D1B-CC0D88B4E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886"/>
                <a:ext cx="61" cy="77"/>
              </a:xfrm>
              <a:custGeom>
                <a:avLst/>
                <a:gdLst>
                  <a:gd name="T0" fmla="*/ 11 w 32"/>
                  <a:gd name="T1" fmla="*/ 12 h 40"/>
                  <a:gd name="T2" fmla="*/ 0 w 32"/>
                  <a:gd name="T3" fmla="*/ 11 h 40"/>
                  <a:gd name="T4" fmla="*/ 5 w 32"/>
                  <a:gd name="T5" fmla="*/ 3 h 40"/>
                  <a:gd name="T6" fmla="*/ 16 w 32"/>
                  <a:gd name="T7" fmla="*/ 0 h 40"/>
                  <a:gd name="T8" fmla="*/ 26 w 32"/>
                  <a:gd name="T9" fmla="*/ 3 h 40"/>
                  <a:gd name="T10" fmla="*/ 30 w 32"/>
                  <a:gd name="T11" fmla="*/ 10 h 40"/>
                  <a:gd name="T12" fmla="*/ 28 w 32"/>
                  <a:gd name="T13" fmla="*/ 15 h 40"/>
                  <a:gd name="T14" fmla="*/ 24 w 32"/>
                  <a:gd name="T15" fmla="*/ 19 h 40"/>
                  <a:gd name="T16" fmla="*/ 28 w 32"/>
                  <a:gd name="T17" fmla="*/ 20 h 40"/>
                  <a:gd name="T18" fmla="*/ 31 w 32"/>
                  <a:gd name="T19" fmla="*/ 23 h 40"/>
                  <a:gd name="T20" fmla="*/ 32 w 32"/>
                  <a:gd name="T21" fmla="*/ 28 h 40"/>
                  <a:gd name="T22" fmla="*/ 30 w 32"/>
                  <a:gd name="T23" fmla="*/ 34 h 40"/>
                  <a:gd name="T24" fmla="*/ 25 w 32"/>
                  <a:gd name="T25" fmla="*/ 39 h 40"/>
                  <a:gd name="T26" fmla="*/ 16 w 32"/>
                  <a:gd name="T27" fmla="*/ 40 h 40"/>
                  <a:gd name="T28" fmla="*/ 8 w 32"/>
                  <a:gd name="T29" fmla="*/ 39 h 40"/>
                  <a:gd name="T30" fmla="*/ 3 w 32"/>
                  <a:gd name="T31" fmla="*/ 36 h 40"/>
                  <a:gd name="T32" fmla="*/ 0 w 32"/>
                  <a:gd name="T33" fmla="*/ 30 h 40"/>
                  <a:gd name="T34" fmla="*/ 11 w 32"/>
                  <a:gd name="T35" fmla="*/ 28 h 40"/>
                  <a:gd name="T36" fmla="*/ 13 w 32"/>
                  <a:gd name="T37" fmla="*/ 33 h 40"/>
                  <a:gd name="T38" fmla="*/ 16 w 32"/>
                  <a:gd name="T39" fmla="*/ 34 h 40"/>
                  <a:gd name="T40" fmla="*/ 20 w 32"/>
                  <a:gd name="T41" fmla="*/ 32 h 40"/>
                  <a:gd name="T42" fmla="*/ 21 w 32"/>
                  <a:gd name="T43" fmla="*/ 28 h 40"/>
                  <a:gd name="T44" fmla="*/ 20 w 32"/>
                  <a:gd name="T45" fmla="*/ 24 h 40"/>
                  <a:gd name="T46" fmla="*/ 16 w 32"/>
                  <a:gd name="T47" fmla="*/ 23 h 40"/>
                  <a:gd name="T48" fmla="*/ 12 w 32"/>
                  <a:gd name="T49" fmla="*/ 23 h 40"/>
                  <a:gd name="T50" fmla="*/ 13 w 32"/>
                  <a:gd name="T51" fmla="*/ 15 h 40"/>
                  <a:gd name="T52" fmla="*/ 14 w 32"/>
                  <a:gd name="T53" fmla="*/ 16 h 40"/>
                  <a:gd name="T54" fmla="*/ 18 w 32"/>
                  <a:gd name="T55" fmla="*/ 14 h 40"/>
                  <a:gd name="T56" fmla="*/ 19 w 32"/>
                  <a:gd name="T57" fmla="*/ 11 h 40"/>
                  <a:gd name="T58" fmla="*/ 18 w 32"/>
                  <a:gd name="T59" fmla="*/ 8 h 40"/>
                  <a:gd name="T60" fmla="*/ 15 w 32"/>
                  <a:gd name="T61" fmla="*/ 7 h 40"/>
                  <a:gd name="T62" fmla="*/ 12 w 32"/>
                  <a:gd name="T63" fmla="*/ 8 h 40"/>
                  <a:gd name="T64" fmla="*/ 11 w 32"/>
                  <a:gd name="T65" fmla="*/ 1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" h="40">
                    <a:moveTo>
                      <a:pt x="11" y="12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7"/>
                      <a:pt x="3" y="5"/>
                      <a:pt x="5" y="3"/>
                    </a:cubicBezTo>
                    <a:cubicBezTo>
                      <a:pt x="8" y="1"/>
                      <a:pt x="11" y="0"/>
                      <a:pt x="16" y="0"/>
                    </a:cubicBezTo>
                    <a:cubicBezTo>
                      <a:pt x="21" y="0"/>
                      <a:pt x="24" y="1"/>
                      <a:pt x="26" y="3"/>
                    </a:cubicBezTo>
                    <a:cubicBezTo>
                      <a:pt x="29" y="5"/>
                      <a:pt x="30" y="8"/>
                      <a:pt x="30" y="10"/>
                    </a:cubicBezTo>
                    <a:cubicBezTo>
                      <a:pt x="30" y="12"/>
                      <a:pt x="29" y="14"/>
                      <a:pt x="28" y="15"/>
                    </a:cubicBezTo>
                    <a:cubicBezTo>
                      <a:pt x="27" y="16"/>
                      <a:pt x="26" y="18"/>
                      <a:pt x="24" y="19"/>
                    </a:cubicBezTo>
                    <a:cubicBezTo>
                      <a:pt x="26" y="19"/>
                      <a:pt x="27" y="19"/>
                      <a:pt x="28" y="20"/>
                    </a:cubicBezTo>
                    <a:cubicBezTo>
                      <a:pt x="29" y="21"/>
                      <a:pt x="30" y="22"/>
                      <a:pt x="31" y="23"/>
                    </a:cubicBezTo>
                    <a:cubicBezTo>
                      <a:pt x="31" y="24"/>
                      <a:pt x="32" y="26"/>
                      <a:pt x="32" y="28"/>
                    </a:cubicBezTo>
                    <a:cubicBezTo>
                      <a:pt x="32" y="30"/>
                      <a:pt x="31" y="32"/>
                      <a:pt x="30" y="34"/>
                    </a:cubicBezTo>
                    <a:cubicBezTo>
                      <a:pt x="29" y="36"/>
                      <a:pt x="27" y="38"/>
                      <a:pt x="25" y="39"/>
                    </a:cubicBezTo>
                    <a:cubicBezTo>
                      <a:pt x="23" y="40"/>
                      <a:pt x="20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6" y="38"/>
                      <a:pt x="4" y="37"/>
                      <a:pt x="3" y="36"/>
                    </a:cubicBezTo>
                    <a:cubicBezTo>
                      <a:pt x="2" y="34"/>
                      <a:pt x="1" y="32"/>
                      <a:pt x="0" y="30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30"/>
                      <a:pt x="12" y="32"/>
                      <a:pt x="13" y="33"/>
                    </a:cubicBezTo>
                    <a:cubicBezTo>
                      <a:pt x="13" y="34"/>
                      <a:pt x="15" y="34"/>
                      <a:pt x="16" y="34"/>
                    </a:cubicBezTo>
                    <a:cubicBezTo>
                      <a:pt x="17" y="34"/>
                      <a:pt x="19" y="33"/>
                      <a:pt x="20" y="32"/>
                    </a:cubicBezTo>
                    <a:cubicBezTo>
                      <a:pt x="20" y="31"/>
                      <a:pt x="21" y="30"/>
                      <a:pt x="21" y="28"/>
                    </a:cubicBezTo>
                    <a:cubicBezTo>
                      <a:pt x="21" y="26"/>
                      <a:pt x="20" y="25"/>
                      <a:pt x="20" y="24"/>
                    </a:cubicBezTo>
                    <a:cubicBezTo>
                      <a:pt x="19" y="23"/>
                      <a:pt x="17" y="23"/>
                      <a:pt x="16" y="23"/>
                    </a:cubicBezTo>
                    <a:cubicBezTo>
                      <a:pt x="15" y="23"/>
                      <a:pt x="14" y="23"/>
                      <a:pt x="12" y="23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6" y="16"/>
                      <a:pt x="17" y="15"/>
                      <a:pt x="18" y="14"/>
                    </a:cubicBezTo>
                    <a:cubicBezTo>
                      <a:pt x="19" y="13"/>
                      <a:pt x="19" y="12"/>
                      <a:pt x="19" y="11"/>
                    </a:cubicBezTo>
                    <a:cubicBezTo>
                      <a:pt x="19" y="10"/>
                      <a:pt x="19" y="9"/>
                      <a:pt x="18" y="8"/>
                    </a:cubicBezTo>
                    <a:cubicBezTo>
                      <a:pt x="17" y="8"/>
                      <a:pt x="16" y="7"/>
                      <a:pt x="15" y="7"/>
                    </a:cubicBezTo>
                    <a:cubicBezTo>
                      <a:pt x="14" y="7"/>
                      <a:pt x="13" y="8"/>
                      <a:pt x="12" y="8"/>
                    </a:cubicBezTo>
                    <a:cubicBezTo>
                      <a:pt x="11" y="9"/>
                      <a:pt x="11" y="10"/>
                      <a:pt x="1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4" name="Freeform 76">
                <a:extLst>
                  <a:ext uri="{FF2B5EF4-FFF2-40B4-BE49-F238E27FC236}">
                    <a16:creationId xmlns="" xmlns:a16="http://schemas.microsoft.com/office/drawing/2014/main" id="{82CF09DB-FE95-8040-A0FE-257B85843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957"/>
                <a:ext cx="19" cy="10"/>
              </a:xfrm>
              <a:custGeom>
                <a:avLst/>
                <a:gdLst>
                  <a:gd name="T0" fmla="*/ 0 w 19"/>
                  <a:gd name="T1" fmla="*/ 10 h 10"/>
                  <a:gd name="T2" fmla="*/ 9 w 19"/>
                  <a:gd name="T3" fmla="*/ 8 h 10"/>
                  <a:gd name="T4" fmla="*/ 19 w 19"/>
                  <a:gd name="T5" fmla="*/ 6 h 10"/>
                  <a:gd name="T6" fmla="*/ 13 w 19"/>
                  <a:gd name="T7" fmla="*/ 2 h 10"/>
                  <a:gd name="T8" fmla="*/ 7 w 19"/>
                  <a:gd name="T9" fmla="*/ 0 h 10"/>
                  <a:gd name="T10" fmla="*/ 0 w 19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0">
                    <a:moveTo>
                      <a:pt x="0" y="10"/>
                    </a:moveTo>
                    <a:lnTo>
                      <a:pt x="9" y="8"/>
                    </a:lnTo>
                    <a:lnTo>
                      <a:pt x="19" y="6"/>
                    </a:lnTo>
                    <a:lnTo>
                      <a:pt x="13" y="2"/>
                    </a:lnTo>
                    <a:lnTo>
                      <a:pt x="7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5" name="Freeform 77">
                <a:extLst>
                  <a:ext uri="{FF2B5EF4-FFF2-40B4-BE49-F238E27FC236}">
                    <a16:creationId xmlns="" xmlns:a16="http://schemas.microsoft.com/office/drawing/2014/main" id="{FED0789C-732E-3B41-B606-5B63D054A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684"/>
                <a:ext cx="48" cy="36"/>
              </a:xfrm>
              <a:custGeom>
                <a:avLst/>
                <a:gdLst>
                  <a:gd name="T0" fmla="*/ 22 w 25"/>
                  <a:gd name="T1" fmla="*/ 11 h 19"/>
                  <a:gd name="T2" fmla="*/ 24 w 25"/>
                  <a:gd name="T3" fmla="*/ 8 h 19"/>
                  <a:gd name="T4" fmla="*/ 24 w 25"/>
                  <a:gd name="T5" fmla="*/ 4 h 19"/>
                  <a:gd name="T6" fmla="*/ 21 w 25"/>
                  <a:gd name="T7" fmla="*/ 1 h 19"/>
                  <a:gd name="T8" fmla="*/ 16 w 25"/>
                  <a:gd name="T9" fmla="*/ 1 h 19"/>
                  <a:gd name="T10" fmla="*/ 8 w 25"/>
                  <a:gd name="T11" fmla="*/ 4 h 19"/>
                  <a:gd name="T12" fmla="*/ 0 w 25"/>
                  <a:gd name="T13" fmla="*/ 7 h 19"/>
                  <a:gd name="T14" fmla="*/ 5 w 25"/>
                  <a:gd name="T15" fmla="*/ 19 h 19"/>
                  <a:gd name="T16" fmla="*/ 13 w 25"/>
                  <a:gd name="T17" fmla="*/ 16 h 19"/>
                  <a:gd name="T18" fmla="*/ 22 w 25"/>
                  <a:gd name="T19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19">
                    <a:moveTo>
                      <a:pt x="22" y="11"/>
                    </a:moveTo>
                    <a:cubicBezTo>
                      <a:pt x="23" y="10"/>
                      <a:pt x="24" y="9"/>
                      <a:pt x="24" y="8"/>
                    </a:cubicBezTo>
                    <a:cubicBezTo>
                      <a:pt x="25" y="7"/>
                      <a:pt x="25" y="5"/>
                      <a:pt x="24" y="4"/>
                    </a:cubicBezTo>
                    <a:cubicBezTo>
                      <a:pt x="23" y="2"/>
                      <a:pt x="22" y="1"/>
                      <a:pt x="21" y="1"/>
                    </a:cubicBezTo>
                    <a:cubicBezTo>
                      <a:pt x="19" y="0"/>
                      <a:pt x="18" y="0"/>
                      <a:pt x="16" y="1"/>
                    </a:cubicBezTo>
                    <a:cubicBezTo>
                      <a:pt x="15" y="1"/>
                      <a:pt x="13" y="2"/>
                      <a:pt x="8" y="4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8" y="14"/>
                      <a:pt x="21" y="12"/>
                      <a:pt x="22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6" name="Freeform 78">
                <a:extLst>
                  <a:ext uri="{FF2B5EF4-FFF2-40B4-BE49-F238E27FC236}">
                    <a16:creationId xmlns="" xmlns:a16="http://schemas.microsoft.com/office/drawing/2014/main" id="{4DA63B8F-5A4C-8740-85D3-7ECF339CE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971"/>
                <a:ext cx="40" cy="46"/>
              </a:xfrm>
              <a:custGeom>
                <a:avLst/>
                <a:gdLst>
                  <a:gd name="T0" fmla="*/ 10 w 21"/>
                  <a:gd name="T1" fmla="*/ 22 h 24"/>
                  <a:gd name="T2" fmla="*/ 14 w 21"/>
                  <a:gd name="T3" fmla="*/ 24 h 24"/>
                  <a:gd name="T4" fmla="*/ 18 w 21"/>
                  <a:gd name="T5" fmla="*/ 23 h 24"/>
                  <a:gd name="T6" fmla="*/ 20 w 21"/>
                  <a:gd name="T7" fmla="*/ 19 h 24"/>
                  <a:gd name="T8" fmla="*/ 20 w 21"/>
                  <a:gd name="T9" fmla="*/ 14 h 24"/>
                  <a:gd name="T10" fmla="*/ 16 w 21"/>
                  <a:gd name="T11" fmla="*/ 7 h 24"/>
                  <a:gd name="T12" fmla="*/ 11 w 21"/>
                  <a:gd name="T13" fmla="*/ 0 h 24"/>
                  <a:gd name="T14" fmla="*/ 0 w 21"/>
                  <a:gd name="T15" fmla="*/ 6 h 24"/>
                  <a:gd name="T16" fmla="*/ 4 w 21"/>
                  <a:gd name="T17" fmla="*/ 14 h 24"/>
                  <a:gd name="T18" fmla="*/ 10 w 21"/>
                  <a:gd name="T1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4">
                    <a:moveTo>
                      <a:pt x="10" y="22"/>
                    </a:moveTo>
                    <a:cubicBezTo>
                      <a:pt x="11" y="23"/>
                      <a:pt x="12" y="24"/>
                      <a:pt x="14" y="24"/>
                    </a:cubicBezTo>
                    <a:cubicBezTo>
                      <a:pt x="15" y="24"/>
                      <a:pt x="16" y="24"/>
                      <a:pt x="18" y="23"/>
                    </a:cubicBezTo>
                    <a:cubicBezTo>
                      <a:pt x="19" y="22"/>
                      <a:pt x="20" y="21"/>
                      <a:pt x="20" y="19"/>
                    </a:cubicBezTo>
                    <a:cubicBezTo>
                      <a:pt x="21" y="18"/>
                      <a:pt x="21" y="16"/>
                      <a:pt x="20" y="14"/>
                    </a:cubicBezTo>
                    <a:cubicBezTo>
                      <a:pt x="19" y="14"/>
                      <a:pt x="18" y="11"/>
                      <a:pt x="16" y="7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7" y="18"/>
                      <a:pt x="9" y="21"/>
                      <a:pt x="10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7" name="Freeform 79">
                <a:extLst>
                  <a:ext uri="{FF2B5EF4-FFF2-40B4-BE49-F238E27FC236}">
                    <a16:creationId xmlns="" xmlns:a16="http://schemas.microsoft.com/office/drawing/2014/main" id="{4DB9D68D-25E2-1945-AF9F-973CDE2D2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1157"/>
                <a:ext cx="40" cy="28"/>
              </a:xfrm>
              <a:custGeom>
                <a:avLst/>
                <a:gdLst>
                  <a:gd name="T0" fmla="*/ 40 w 40"/>
                  <a:gd name="T1" fmla="*/ 0 h 28"/>
                  <a:gd name="T2" fmla="*/ 0 w 40"/>
                  <a:gd name="T3" fmla="*/ 3 h 28"/>
                  <a:gd name="T4" fmla="*/ 30 w 40"/>
                  <a:gd name="T5" fmla="*/ 28 h 28"/>
                  <a:gd name="T6" fmla="*/ 40 w 40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8">
                    <a:moveTo>
                      <a:pt x="40" y="0"/>
                    </a:moveTo>
                    <a:lnTo>
                      <a:pt x="0" y="3"/>
                    </a:lnTo>
                    <a:lnTo>
                      <a:pt x="30" y="28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8" name="Freeform 80">
                <a:extLst>
                  <a:ext uri="{FF2B5EF4-FFF2-40B4-BE49-F238E27FC236}">
                    <a16:creationId xmlns="" xmlns:a16="http://schemas.microsoft.com/office/drawing/2014/main" id="{EC588362-A0A7-3D49-A652-F7AE3AC41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112"/>
                <a:ext cx="41" cy="63"/>
              </a:xfrm>
              <a:custGeom>
                <a:avLst/>
                <a:gdLst>
                  <a:gd name="T0" fmla="*/ 8 w 21"/>
                  <a:gd name="T1" fmla="*/ 10 h 33"/>
                  <a:gd name="T2" fmla="*/ 4 w 21"/>
                  <a:gd name="T3" fmla="*/ 12 h 33"/>
                  <a:gd name="T4" fmla="*/ 2 w 21"/>
                  <a:gd name="T5" fmla="*/ 15 h 33"/>
                  <a:gd name="T6" fmla="*/ 1 w 21"/>
                  <a:gd name="T7" fmla="*/ 20 h 33"/>
                  <a:gd name="T8" fmla="*/ 1 w 21"/>
                  <a:gd name="T9" fmla="*/ 23 h 33"/>
                  <a:gd name="T10" fmla="*/ 2 w 21"/>
                  <a:gd name="T11" fmla="*/ 27 h 33"/>
                  <a:gd name="T12" fmla="*/ 9 w 21"/>
                  <a:gd name="T13" fmla="*/ 32 h 33"/>
                  <a:gd name="T14" fmla="*/ 13 w 21"/>
                  <a:gd name="T15" fmla="*/ 33 h 33"/>
                  <a:gd name="T16" fmla="*/ 16 w 21"/>
                  <a:gd name="T17" fmla="*/ 33 h 33"/>
                  <a:gd name="T18" fmla="*/ 19 w 21"/>
                  <a:gd name="T19" fmla="*/ 30 h 33"/>
                  <a:gd name="T20" fmla="*/ 20 w 21"/>
                  <a:gd name="T21" fmla="*/ 27 h 33"/>
                  <a:gd name="T22" fmla="*/ 21 w 21"/>
                  <a:gd name="T23" fmla="*/ 25 h 33"/>
                  <a:gd name="T24" fmla="*/ 20 w 21"/>
                  <a:gd name="T25" fmla="*/ 20 h 33"/>
                  <a:gd name="T26" fmla="*/ 14 w 21"/>
                  <a:gd name="T27" fmla="*/ 16 h 33"/>
                  <a:gd name="T28" fmla="*/ 15 w 21"/>
                  <a:gd name="T29" fmla="*/ 12 h 33"/>
                  <a:gd name="T30" fmla="*/ 17 w 21"/>
                  <a:gd name="T31" fmla="*/ 11 h 33"/>
                  <a:gd name="T32" fmla="*/ 18 w 21"/>
                  <a:gd name="T33" fmla="*/ 8 h 33"/>
                  <a:gd name="T34" fmla="*/ 18 w 21"/>
                  <a:gd name="T35" fmla="*/ 5 h 33"/>
                  <a:gd name="T36" fmla="*/ 18 w 21"/>
                  <a:gd name="T37" fmla="*/ 2 h 33"/>
                  <a:gd name="T38" fmla="*/ 15 w 21"/>
                  <a:gd name="T39" fmla="*/ 3 h 33"/>
                  <a:gd name="T40" fmla="*/ 10 w 21"/>
                  <a:gd name="T41" fmla="*/ 8 h 33"/>
                  <a:gd name="T42" fmla="*/ 9 w 21"/>
                  <a:gd name="T43" fmla="*/ 9 h 33"/>
                  <a:gd name="T44" fmla="*/ 8 w 21"/>
                  <a:gd name="T45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" h="33">
                    <a:moveTo>
                      <a:pt x="8" y="10"/>
                    </a:moveTo>
                    <a:cubicBezTo>
                      <a:pt x="6" y="10"/>
                      <a:pt x="4" y="12"/>
                      <a:pt x="4" y="12"/>
                    </a:cubicBezTo>
                    <a:cubicBezTo>
                      <a:pt x="2" y="14"/>
                      <a:pt x="2" y="15"/>
                      <a:pt x="2" y="15"/>
                    </a:cubicBezTo>
                    <a:cubicBezTo>
                      <a:pt x="2" y="16"/>
                      <a:pt x="1" y="20"/>
                      <a:pt x="1" y="20"/>
                    </a:cubicBezTo>
                    <a:cubicBezTo>
                      <a:pt x="1" y="20"/>
                      <a:pt x="0" y="23"/>
                      <a:pt x="1" y="23"/>
                    </a:cubicBezTo>
                    <a:cubicBezTo>
                      <a:pt x="1" y="24"/>
                      <a:pt x="2" y="26"/>
                      <a:pt x="2" y="27"/>
                    </a:cubicBezTo>
                    <a:cubicBezTo>
                      <a:pt x="4" y="29"/>
                      <a:pt x="9" y="32"/>
                      <a:pt x="9" y="32"/>
                    </a:cubicBezTo>
                    <a:cubicBezTo>
                      <a:pt x="10" y="33"/>
                      <a:pt x="12" y="33"/>
                      <a:pt x="13" y="33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9" y="33"/>
                      <a:pt x="19" y="30"/>
                      <a:pt x="19" y="30"/>
                    </a:cubicBezTo>
                    <a:cubicBezTo>
                      <a:pt x="19" y="28"/>
                      <a:pt x="20" y="27"/>
                      <a:pt x="20" y="27"/>
                    </a:cubicBezTo>
                    <a:cubicBezTo>
                      <a:pt x="21" y="26"/>
                      <a:pt x="21" y="25"/>
                      <a:pt x="21" y="25"/>
                    </a:cubicBezTo>
                    <a:cubicBezTo>
                      <a:pt x="20" y="23"/>
                      <a:pt x="20" y="20"/>
                      <a:pt x="20" y="20"/>
                    </a:cubicBezTo>
                    <a:cubicBezTo>
                      <a:pt x="18" y="19"/>
                      <a:pt x="14" y="16"/>
                      <a:pt x="14" y="16"/>
                    </a:cubicBezTo>
                    <a:cubicBezTo>
                      <a:pt x="12" y="12"/>
                      <a:pt x="15" y="12"/>
                      <a:pt x="15" y="12"/>
                    </a:cubicBezTo>
                    <a:cubicBezTo>
                      <a:pt x="16" y="12"/>
                      <a:pt x="17" y="11"/>
                      <a:pt x="17" y="11"/>
                    </a:cubicBezTo>
                    <a:cubicBezTo>
                      <a:pt x="19" y="11"/>
                      <a:pt x="18" y="8"/>
                      <a:pt x="18" y="8"/>
                    </a:cubicBezTo>
                    <a:cubicBezTo>
                      <a:pt x="18" y="6"/>
                      <a:pt x="18" y="5"/>
                      <a:pt x="18" y="5"/>
                    </a:cubicBezTo>
                    <a:cubicBezTo>
                      <a:pt x="19" y="2"/>
                      <a:pt x="18" y="2"/>
                      <a:pt x="18" y="2"/>
                    </a:cubicBezTo>
                    <a:cubicBezTo>
                      <a:pt x="17" y="0"/>
                      <a:pt x="15" y="3"/>
                      <a:pt x="15" y="3"/>
                    </a:cubicBezTo>
                    <a:cubicBezTo>
                      <a:pt x="14" y="4"/>
                      <a:pt x="10" y="8"/>
                      <a:pt x="10" y="8"/>
                    </a:cubicBezTo>
                    <a:cubicBezTo>
                      <a:pt x="10" y="8"/>
                      <a:pt x="9" y="9"/>
                      <a:pt x="9" y="9"/>
                    </a:cubicBezTo>
                    <a:cubicBezTo>
                      <a:pt x="8" y="10"/>
                      <a:pt x="8" y="10"/>
                      <a:pt x="8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9" name="Freeform 81">
                <a:extLst>
                  <a:ext uri="{FF2B5EF4-FFF2-40B4-BE49-F238E27FC236}">
                    <a16:creationId xmlns="" xmlns:a16="http://schemas.microsoft.com/office/drawing/2014/main" id="{5297DFA1-219E-2C4D-8186-D86C0C581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049"/>
                <a:ext cx="9" cy="21"/>
              </a:xfrm>
              <a:custGeom>
                <a:avLst/>
                <a:gdLst>
                  <a:gd name="T0" fmla="*/ 0 w 5"/>
                  <a:gd name="T1" fmla="*/ 0 h 11"/>
                  <a:gd name="T2" fmla="*/ 2 w 5"/>
                  <a:gd name="T3" fmla="*/ 5 h 11"/>
                  <a:gd name="T4" fmla="*/ 3 w 5"/>
                  <a:gd name="T5" fmla="*/ 7 h 11"/>
                  <a:gd name="T6" fmla="*/ 3 w 5"/>
                  <a:gd name="T7" fmla="*/ 10 h 11"/>
                  <a:gd name="T8" fmla="*/ 5 w 5"/>
                  <a:gd name="T9" fmla="*/ 9 h 11"/>
                  <a:gd name="T10" fmla="*/ 4 w 5"/>
                  <a:gd name="T11" fmla="*/ 3 h 11"/>
                  <a:gd name="T12" fmla="*/ 3 w 5"/>
                  <a:gd name="T13" fmla="*/ 0 h 11"/>
                  <a:gd name="T14" fmla="*/ 0 w 5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1" y="3"/>
                      <a:pt x="2" y="4"/>
                      <a:pt x="2" y="5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4" y="9"/>
                      <a:pt x="3" y="8"/>
                      <a:pt x="3" y="10"/>
                    </a:cubicBezTo>
                    <a:cubicBezTo>
                      <a:pt x="4" y="11"/>
                      <a:pt x="4" y="10"/>
                      <a:pt x="5" y="9"/>
                    </a:cubicBezTo>
                    <a:cubicBezTo>
                      <a:pt x="4" y="8"/>
                      <a:pt x="4" y="5"/>
                      <a:pt x="4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0" name="Freeform 82">
                <a:extLst>
                  <a:ext uri="{FF2B5EF4-FFF2-40B4-BE49-F238E27FC236}">
                    <a16:creationId xmlns="" xmlns:a16="http://schemas.microsoft.com/office/drawing/2014/main" id="{B9710EBD-EEE8-4D40-A299-D9EC07F17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064"/>
                <a:ext cx="34" cy="12"/>
              </a:xfrm>
              <a:custGeom>
                <a:avLst/>
                <a:gdLst>
                  <a:gd name="T0" fmla="*/ 0 w 18"/>
                  <a:gd name="T1" fmla="*/ 6 h 6"/>
                  <a:gd name="T2" fmla="*/ 5 w 18"/>
                  <a:gd name="T3" fmla="*/ 5 h 6"/>
                  <a:gd name="T4" fmla="*/ 17 w 18"/>
                  <a:gd name="T5" fmla="*/ 3 h 6"/>
                  <a:gd name="T6" fmla="*/ 18 w 18"/>
                  <a:gd name="T7" fmla="*/ 2 h 6"/>
                  <a:gd name="T8" fmla="*/ 18 w 18"/>
                  <a:gd name="T9" fmla="*/ 1 h 6"/>
                  <a:gd name="T10" fmla="*/ 17 w 18"/>
                  <a:gd name="T11" fmla="*/ 0 h 6"/>
                  <a:gd name="T12" fmla="*/ 0 w 18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0" y="6"/>
                    </a:moveTo>
                    <a:cubicBezTo>
                      <a:pt x="1" y="6"/>
                      <a:pt x="4" y="5"/>
                      <a:pt x="5" y="5"/>
                    </a:cubicBezTo>
                    <a:cubicBezTo>
                      <a:pt x="9" y="5"/>
                      <a:pt x="15" y="4"/>
                      <a:pt x="17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0"/>
                      <a:pt x="17" y="0"/>
                    </a:cubicBezTo>
                    <a:cubicBezTo>
                      <a:pt x="13" y="3"/>
                      <a:pt x="3" y="4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1" name="Freeform 83">
                <a:extLst>
                  <a:ext uri="{FF2B5EF4-FFF2-40B4-BE49-F238E27FC236}">
                    <a16:creationId xmlns="" xmlns:a16="http://schemas.microsoft.com/office/drawing/2014/main" id="{68BD6FD9-EF0B-0A46-91C3-1BCE569E3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647"/>
                <a:ext cx="63" cy="71"/>
              </a:xfrm>
              <a:custGeom>
                <a:avLst/>
                <a:gdLst>
                  <a:gd name="T0" fmla="*/ 12 w 33"/>
                  <a:gd name="T1" fmla="*/ 35 h 37"/>
                  <a:gd name="T2" fmla="*/ 24 w 33"/>
                  <a:gd name="T3" fmla="*/ 34 h 37"/>
                  <a:gd name="T4" fmla="*/ 32 w 33"/>
                  <a:gd name="T5" fmla="*/ 22 h 37"/>
                  <a:gd name="T6" fmla="*/ 31 w 33"/>
                  <a:gd name="T7" fmla="*/ 8 h 37"/>
                  <a:gd name="T8" fmla="*/ 21 w 33"/>
                  <a:gd name="T9" fmla="*/ 1 h 37"/>
                  <a:gd name="T10" fmla="*/ 9 w 33"/>
                  <a:gd name="T11" fmla="*/ 2 h 37"/>
                  <a:gd name="T12" fmla="*/ 1 w 33"/>
                  <a:gd name="T13" fmla="*/ 14 h 37"/>
                  <a:gd name="T14" fmla="*/ 2 w 33"/>
                  <a:gd name="T15" fmla="*/ 28 h 37"/>
                  <a:gd name="T16" fmla="*/ 12 w 33"/>
                  <a:gd name="T17" fmla="*/ 3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37">
                    <a:moveTo>
                      <a:pt x="12" y="35"/>
                    </a:moveTo>
                    <a:cubicBezTo>
                      <a:pt x="16" y="37"/>
                      <a:pt x="20" y="36"/>
                      <a:pt x="24" y="34"/>
                    </a:cubicBezTo>
                    <a:cubicBezTo>
                      <a:pt x="27" y="32"/>
                      <a:pt x="30" y="28"/>
                      <a:pt x="32" y="22"/>
                    </a:cubicBezTo>
                    <a:cubicBezTo>
                      <a:pt x="33" y="16"/>
                      <a:pt x="33" y="12"/>
                      <a:pt x="31" y="8"/>
                    </a:cubicBezTo>
                    <a:cubicBezTo>
                      <a:pt x="29" y="4"/>
                      <a:pt x="26" y="2"/>
                      <a:pt x="21" y="1"/>
                    </a:cubicBezTo>
                    <a:cubicBezTo>
                      <a:pt x="17" y="0"/>
                      <a:pt x="13" y="0"/>
                      <a:pt x="9" y="2"/>
                    </a:cubicBezTo>
                    <a:cubicBezTo>
                      <a:pt x="5" y="4"/>
                      <a:pt x="3" y="8"/>
                      <a:pt x="1" y="14"/>
                    </a:cubicBezTo>
                    <a:cubicBezTo>
                      <a:pt x="0" y="20"/>
                      <a:pt x="0" y="24"/>
                      <a:pt x="2" y="28"/>
                    </a:cubicBezTo>
                    <a:cubicBezTo>
                      <a:pt x="4" y="32"/>
                      <a:pt x="7" y="34"/>
                      <a:pt x="1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2" name="Freeform 84">
                <a:extLst>
                  <a:ext uri="{FF2B5EF4-FFF2-40B4-BE49-F238E27FC236}">
                    <a16:creationId xmlns="" xmlns:a16="http://schemas.microsoft.com/office/drawing/2014/main" id="{49C84A59-6908-7648-B96B-826A13B192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3" y="521"/>
                <a:ext cx="1726" cy="1733"/>
              </a:xfrm>
              <a:custGeom>
                <a:avLst/>
                <a:gdLst>
                  <a:gd name="T0" fmla="*/ 811 w 904"/>
                  <a:gd name="T1" fmla="*/ 404 h 905"/>
                  <a:gd name="T2" fmla="*/ 773 w 904"/>
                  <a:gd name="T3" fmla="*/ 280 h 905"/>
                  <a:gd name="T4" fmla="*/ 778 w 904"/>
                  <a:gd name="T5" fmla="*/ 210 h 905"/>
                  <a:gd name="T6" fmla="*/ 721 w 904"/>
                  <a:gd name="T7" fmla="*/ 187 h 905"/>
                  <a:gd name="T8" fmla="*/ 685 w 904"/>
                  <a:gd name="T9" fmla="*/ 149 h 905"/>
                  <a:gd name="T10" fmla="*/ 616 w 904"/>
                  <a:gd name="T11" fmla="*/ 113 h 905"/>
                  <a:gd name="T12" fmla="*/ 564 w 904"/>
                  <a:gd name="T13" fmla="*/ 108 h 905"/>
                  <a:gd name="T14" fmla="*/ 460 w 904"/>
                  <a:gd name="T15" fmla="*/ 45 h 905"/>
                  <a:gd name="T16" fmla="*/ 374 w 904"/>
                  <a:gd name="T17" fmla="*/ 52 h 905"/>
                  <a:gd name="T18" fmla="*/ 347 w 904"/>
                  <a:gd name="T19" fmla="*/ 78 h 905"/>
                  <a:gd name="T20" fmla="*/ 361 w 904"/>
                  <a:gd name="T21" fmla="*/ 92 h 905"/>
                  <a:gd name="T22" fmla="*/ 311 w 904"/>
                  <a:gd name="T23" fmla="*/ 104 h 905"/>
                  <a:gd name="T24" fmla="*/ 249 w 904"/>
                  <a:gd name="T25" fmla="*/ 97 h 905"/>
                  <a:gd name="T26" fmla="*/ 174 w 904"/>
                  <a:gd name="T27" fmla="*/ 151 h 905"/>
                  <a:gd name="T28" fmla="*/ 120 w 904"/>
                  <a:gd name="T29" fmla="*/ 211 h 905"/>
                  <a:gd name="T30" fmla="*/ 120 w 904"/>
                  <a:gd name="T31" fmla="*/ 282 h 905"/>
                  <a:gd name="T32" fmla="*/ 131 w 904"/>
                  <a:gd name="T33" fmla="*/ 289 h 905"/>
                  <a:gd name="T34" fmla="*/ 95 w 904"/>
                  <a:gd name="T35" fmla="*/ 411 h 905"/>
                  <a:gd name="T36" fmla="*/ 40 w 904"/>
                  <a:gd name="T37" fmla="*/ 454 h 905"/>
                  <a:gd name="T38" fmla="*/ 50 w 904"/>
                  <a:gd name="T39" fmla="*/ 519 h 905"/>
                  <a:gd name="T40" fmla="*/ 101 w 904"/>
                  <a:gd name="T41" fmla="*/ 526 h 905"/>
                  <a:gd name="T42" fmla="*/ 237 w 904"/>
                  <a:gd name="T43" fmla="*/ 764 h 905"/>
                  <a:gd name="T44" fmla="*/ 217 w 904"/>
                  <a:gd name="T45" fmla="*/ 741 h 905"/>
                  <a:gd name="T46" fmla="*/ 195 w 904"/>
                  <a:gd name="T47" fmla="*/ 742 h 905"/>
                  <a:gd name="T48" fmla="*/ 288 w 904"/>
                  <a:gd name="T49" fmla="*/ 830 h 905"/>
                  <a:gd name="T50" fmla="*/ 283 w 904"/>
                  <a:gd name="T51" fmla="*/ 801 h 905"/>
                  <a:gd name="T52" fmla="*/ 308 w 904"/>
                  <a:gd name="T53" fmla="*/ 811 h 905"/>
                  <a:gd name="T54" fmla="*/ 316 w 904"/>
                  <a:gd name="T55" fmla="*/ 787 h 905"/>
                  <a:gd name="T56" fmla="*/ 309 w 904"/>
                  <a:gd name="T57" fmla="*/ 843 h 905"/>
                  <a:gd name="T58" fmla="*/ 351 w 904"/>
                  <a:gd name="T59" fmla="*/ 858 h 905"/>
                  <a:gd name="T60" fmla="*/ 420 w 904"/>
                  <a:gd name="T61" fmla="*/ 807 h 905"/>
                  <a:gd name="T62" fmla="*/ 412 w 904"/>
                  <a:gd name="T63" fmla="*/ 875 h 905"/>
                  <a:gd name="T64" fmla="*/ 399 w 904"/>
                  <a:gd name="T65" fmla="*/ 866 h 905"/>
                  <a:gd name="T66" fmla="*/ 429 w 904"/>
                  <a:gd name="T67" fmla="*/ 859 h 905"/>
                  <a:gd name="T68" fmla="*/ 478 w 904"/>
                  <a:gd name="T69" fmla="*/ 857 h 905"/>
                  <a:gd name="T70" fmla="*/ 476 w 904"/>
                  <a:gd name="T71" fmla="*/ 832 h 905"/>
                  <a:gd name="T72" fmla="*/ 528 w 904"/>
                  <a:gd name="T73" fmla="*/ 866 h 905"/>
                  <a:gd name="T74" fmla="*/ 485 w 904"/>
                  <a:gd name="T75" fmla="*/ 851 h 905"/>
                  <a:gd name="T76" fmla="*/ 515 w 904"/>
                  <a:gd name="T77" fmla="*/ 820 h 905"/>
                  <a:gd name="T78" fmla="*/ 598 w 904"/>
                  <a:gd name="T79" fmla="*/ 840 h 905"/>
                  <a:gd name="T80" fmla="*/ 587 w 904"/>
                  <a:gd name="T81" fmla="*/ 835 h 905"/>
                  <a:gd name="T82" fmla="*/ 583 w 904"/>
                  <a:gd name="T83" fmla="*/ 805 h 905"/>
                  <a:gd name="T84" fmla="*/ 599 w 904"/>
                  <a:gd name="T85" fmla="*/ 797 h 905"/>
                  <a:gd name="T86" fmla="*/ 615 w 904"/>
                  <a:gd name="T87" fmla="*/ 825 h 905"/>
                  <a:gd name="T88" fmla="*/ 655 w 904"/>
                  <a:gd name="T89" fmla="*/ 793 h 905"/>
                  <a:gd name="T90" fmla="*/ 653 w 904"/>
                  <a:gd name="T91" fmla="*/ 761 h 905"/>
                  <a:gd name="T92" fmla="*/ 663 w 904"/>
                  <a:gd name="T93" fmla="*/ 752 h 905"/>
                  <a:gd name="T94" fmla="*/ 667 w 904"/>
                  <a:gd name="T95" fmla="*/ 737 h 905"/>
                  <a:gd name="T96" fmla="*/ 675 w 904"/>
                  <a:gd name="T97" fmla="*/ 737 h 905"/>
                  <a:gd name="T98" fmla="*/ 676 w 904"/>
                  <a:gd name="T99" fmla="*/ 722 h 905"/>
                  <a:gd name="T100" fmla="*/ 690 w 904"/>
                  <a:gd name="T101" fmla="*/ 738 h 905"/>
                  <a:gd name="T102" fmla="*/ 665 w 904"/>
                  <a:gd name="T103" fmla="*/ 771 h 905"/>
                  <a:gd name="T104" fmla="*/ 688 w 904"/>
                  <a:gd name="T105" fmla="*/ 807 h 905"/>
                  <a:gd name="T106" fmla="*/ 679 w 904"/>
                  <a:gd name="T107" fmla="*/ 769 h 905"/>
                  <a:gd name="T108" fmla="*/ 705 w 904"/>
                  <a:gd name="T109" fmla="*/ 766 h 905"/>
                  <a:gd name="T110" fmla="*/ 777 w 904"/>
                  <a:gd name="T111" fmla="*/ 296 h 905"/>
                  <a:gd name="T112" fmla="*/ 809 w 904"/>
                  <a:gd name="T113" fmla="*/ 386 h 905"/>
                  <a:gd name="T114" fmla="*/ 842 w 904"/>
                  <a:gd name="T115" fmla="*/ 517 h 905"/>
                  <a:gd name="T116" fmla="*/ 806 w 904"/>
                  <a:gd name="T117" fmla="*/ 478 h 9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04" h="905">
                    <a:moveTo>
                      <a:pt x="452" y="0"/>
                    </a:moveTo>
                    <a:cubicBezTo>
                      <a:pt x="202" y="0"/>
                      <a:pt x="0" y="203"/>
                      <a:pt x="0" y="453"/>
                    </a:cubicBezTo>
                    <a:cubicBezTo>
                      <a:pt x="0" y="703"/>
                      <a:pt x="202" y="905"/>
                      <a:pt x="452" y="905"/>
                    </a:cubicBezTo>
                    <a:cubicBezTo>
                      <a:pt x="702" y="905"/>
                      <a:pt x="904" y="703"/>
                      <a:pt x="904" y="453"/>
                    </a:cubicBezTo>
                    <a:cubicBezTo>
                      <a:pt x="904" y="203"/>
                      <a:pt x="702" y="0"/>
                      <a:pt x="452" y="0"/>
                    </a:cubicBezTo>
                    <a:close/>
                    <a:moveTo>
                      <a:pt x="857" y="430"/>
                    </a:moveTo>
                    <a:cubicBezTo>
                      <a:pt x="849" y="431"/>
                      <a:pt x="849" y="431"/>
                      <a:pt x="849" y="431"/>
                    </a:cubicBezTo>
                    <a:cubicBezTo>
                      <a:pt x="845" y="400"/>
                      <a:pt x="845" y="400"/>
                      <a:pt x="845" y="400"/>
                    </a:cubicBezTo>
                    <a:cubicBezTo>
                      <a:pt x="834" y="402"/>
                      <a:pt x="834" y="402"/>
                      <a:pt x="834" y="402"/>
                    </a:cubicBezTo>
                    <a:cubicBezTo>
                      <a:pt x="837" y="430"/>
                      <a:pt x="837" y="430"/>
                      <a:pt x="837" y="430"/>
                    </a:cubicBezTo>
                    <a:cubicBezTo>
                      <a:pt x="828" y="431"/>
                      <a:pt x="828" y="431"/>
                      <a:pt x="828" y="431"/>
                    </a:cubicBezTo>
                    <a:cubicBezTo>
                      <a:pt x="825" y="403"/>
                      <a:pt x="825" y="403"/>
                      <a:pt x="825" y="403"/>
                    </a:cubicBezTo>
                    <a:cubicBezTo>
                      <a:pt x="811" y="404"/>
                      <a:pt x="811" y="404"/>
                      <a:pt x="811" y="404"/>
                    </a:cubicBezTo>
                    <a:cubicBezTo>
                      <a:pt x="815" y="436"/>
                      <a:pt x="815" y="436"/>
                      <a:pt x="815" y="436"/>
                    </a:cubicBezTo>
                    <a:cubicBezTo>
                      <a:pt x="806" y="437"/>
                      <a:pt x="806" y="437"/>
                      <a:pt x="806" y="437"/>
                    </a:cubicBezTo>
                    <a:cubicBezTo>
                      <a:pt x="802" y="394"/>
                      <a:pt x="802" y="394"/>
                      <a:pt x="802" y="394"/>
                    </a:cubicBezTo>
                    <a:cubicBezTo>
                      <a:pt x="853" y="388"/>
                      <a:pt x="853" y="388"/>
                      <a:pt x="853" y="388"/>
                    </a:cubicBezTo>
                    <a:lnTo>
                      <a:pt x="857" y="430"/>
                    </a:lnTo>
                    <a:close/>
                    <a:moveTo>
                      <a:pt x="798" y="241"/>
                    </a:moveTo>
                    <a:cubicBezTo>
                      <a:pt x="801" y="246"/>
                      <a:pt x="803" y="250"/>
                      <a:pt x="804" y="253"/>
                    </a:cubicBezTo>
                    <a:cubicBezTo>
                      <a:pt x="804" y="256"/>
                      <a:pt x="804" y="258"/>
                      <a:pt x="803" y="261"/>
                    </a:cubicBezTo>
                    <a:cubicBezTo>
                      <a:pt x="802" y="264"/>
                      <a:pt x="800" y="266"/>
                      <a:pt x="797" y="267"/>
                    </a:cubicBezTo>
                    <a:cubicBezTo>
                      <a:pt x="794" y="270"/>
                      <a:pt x="791" y="270"/>
                      <a:pt x="787" y="269"/>
                    </a:cubicBezTo>
                    <a:cubicBezTo>
                      <a:pt x="784" y="268"/>
                      <a:pt x="780" y="266"/>
                      <a:pt x="777" y="262"/>
                    </a:cubicBezTo>
                    <a:cubicBezTo>
                      <a:pt x="777" y="265"/>
                      <a:pt x="777" y="267"/>
                      <a:pt x="777" y="270"/>
                    </a:cubicBezTo>
                    <a:cubicBezTo>
                      <a:pt x="776" y="272"/>
                      <a:pt x="775" y="275"/>
                      <a:pt x="773" y="280"/>
                    </a:cubicBezTo>
                    <a:cubicBezTo>
                      <a:pt x="768" y="291"/>
                      <a:pt x="768" y="291"/>
                      <a:pt x="768" y="291"/>
                    </a:cubicBezTo>
                    <a:cubicBezTo>
                      <a:pt x="761" y="279"/>
                      <a:pt x="761" y="279"/>
                      <a:pt x="761" y="279"/>
                    </a:cubicBezTo>
                    <a:cubicBezTo>
                      <a:pt x="766" y="266"/>
                      <a:pt x="766" y="266"/>
                      <a:pt x="766" y="266"/>
                    </a:cubicBezTo>
                    <a:cubicBezTo>
                      <a:pt x="768" y="262"/>
                      <a:pt x="769" y="259"/>
                      <a:pt x="769" y="257"/>
                    </a:cubicBezTo>
                    <a:cubicBezTo>
                      <a:pt x="770" y="256"/>
                      <a:pt x="770" y="254"/>
                      <a:pt x="770" y="253"/>
                    </a:cubicBezTo>
                    <a:cubicBezTo>
                      <a:pt x="769" y="252"/>
                      <a:pt x="768" y="250"/>
                      <a:pt x="767" y="248"/>
                    </a:cubicBezTo>
                    <a:cubicBezTo>
                      <a:pt x="766" y="246"/>
                      <a:pt x="766" y="246"/>
                      <a:pt x="766" y="246"/>
                    </a:cubicBezTo>
                    <a:cubicBezTo>
                      <a:pt x="747" y="257"/>
                      <a:pt x="747" y="257"/>
                      <a:pt x="747" y="257"/>
                    </a:cubicBezTo>
                    <a:cubicBezTo>
                      <a:pt x="741" y="247"/>
                      <a:pt x="741" y="247"/>
                      <a:pt x="741" y="247"/>
                    </a:cubicBezTo>
                    <a:cubicBezTo>
                      <a:pt x="785" y="220"/>
                      <a:pt x="785" y="220"/>
                      <a:pt x="785" y="220"/>
                    </a:cubicBezTo>
                    <a:lnTo>
                      <a:pt x="798" y="241"/>
                    </a:lnTo>
                    <a:close/>
                    <a:moveTo>
                      <a:pt x="750" y="176"/>
                    </a:moveTo>
                    <a:cubicBezTo>
                      <a:pt x="778" y="210"/>
                      <a:pt x="778" y="210"/>
                      <a:pt x="778" y="210"/>
                    </a:cubicBezTo>
                    <a:cubicBezTo>
                      <a:pt x="771" y="216"/>
                      <a:pt x="771" y="216"/>
                      <a:pt x="771" y="216"/>
                    </a:cubicBezTo>
                    <a:cubicBezTo>
                      <a:pt x="761" y="203"/>
                      <a:pt x="761" y="203"/>
                      <a:pt x="761" y="203"/>
                    </a:cubicBezTo>
                    <a:cubicBezTo>
                      <a:pt x="728" y="230"/>
                      <a:pt x="728" y="230"/>
                      <a:pt x="728" y="230"/>
                    </a:cubicBezTo>
                    <a:cubicBezTo>
                      <a:pt x="720" y="222"/>
                      <a:pt x="720" y="222"/>
                      <a:pt x="720" y="222"/>
                    </a:cubicBezTo>
                    <a:cubicBezTo>
                      <a:pt x="754" y="194"/>
                      <a:pt x="754" y="194"/>
                      <a:pt x="754" y="194"/>
                    </a:cubicBezTo>
                    <a:cubicBezTo>
                      <a:pt x="743" y="181"/>
                      <a:pt x="743" y="181"/>
                      <a:pt x="743" y="181"/>
                    </a:cubicBezTo>
                    <a:lnTo>
                      <a:pt x="750" y="176"/>
                    </a:lnTo>
                    <a:close/>
                    <a:moveTo>
                      <a:pt x="742" y="168"/>
                    </a:moveTo>
                    <a:cubicBezTo>
                      <a:pt x="736" y="174"/>
                      <a:pt x="736" y="174"/>
                      <a:pt x="736" y="174"/>
                    </a:cubicBezTo>
                    <a:cubicBezTo>
                      <a:pt x="713" y="153"/>
                      <a:pt x="713" y="153"/>
                      <a:pt x="713" y="153"/>
                    </a:cubicBezTo>
                    <a:cubicBezTo>
                      <a:pt x="706" y="162"/>
                      <a:pt x="706" y="162"/>
                      <a:pt x="706" y="162"/>
                    </a:cubicBezTo>
                    <a:cubicBezTo>
                      <a:pt x="726" y="181"/>
                      <a:pt x="726" y="181"/>
                      <a:pt x="726" y="181"/>
                    </a:cubicBezTo>
                    <a:cubicBezTo>
                      <a:pt x="721" y="187"/>
                      <a:pt x="721" y="187"/>
                      <a:pt x="721" y="187"/>
                    </a:cubicBezTo>
                    <a:cubicBezTo>
                      <a:pt x="700" y="168"/>
                      <a:pt x="700" y="168"/>
                      <a:pt x="700" y="168"/>
                    </a:cubicBezTo>
                    <a:cubicBezTo>
                      <a:pt x="690" y="178"/>
                      <a:pt x="690" y="178"/>
                      <a:pt x="690" y="178"/>
                    </a:cubicBezTo>
                    <a:cubicBezTo>
                      <a:pt x="713" y="200"/>
                      <a:pt x="713" y="200"/>
                      <a:pt x="713" y="200"/>
                    </a:cubicBezTo>
                    <a:cubicBezTo>
                      <a:pt x="708" y="206"/>
                      <a:pt x="708" y="206"/>
                      <a:pt x="708" y="206"/>
                    </a:cubicBezTo>
                    <a:cubicBezTo>
                      <a:pt x="676" y="177"/>
                      <a:pt x="676" y="177"/>
                      <a:pt x="676" y="177"/>
                    </a:cubicBezTo>
                    <a:cubicBezTo>
                      <a:pt x="711" y="139"/>
                      <a:pt x="711" y="139"/>
                      <a:pt x="711" y="139"/>
                    </a:cubicBezTo>
                    <a:lnTo>
                      <a:pt x="742" y="168"/>
                    </a:lnTo>
                    <a:close/>
                    <a:moveTo>
                      <a:pt x="664" y="106"/>
                    </a:moveTo>
                    <a:cubicBezTo>
                      <a:pt x="679" y="116"/>
                      <a:pt x="679" y="116"/>
                      <a:pt x="679" y="116"/>
                    </a:cubicBezTo>
                    <a:cubicBezTo>
                      <a:pt x="685" y="120"/>
                      <a:pt x="689" y="123"/>
                      <a:pt x="690" y="124"/>
                    </a:cubicBezTo>
                    <a:cubicBezTo>
                      <a:pt x="692" y="127"/>
                      <a:pt x="693" y="130"/>
                      <a:pt x="694" y="133"/>
                    </a:cubicBezTo>
                    <a:cubicBezTo>
                      <a:pt x="694" y="137"/>
                      <a:pt x="693" y="140"/>
                      <a:pt x="691" y="143"/>
                    </a:cubicBezTo>
                    <a:cubicBezTo>
                      <a:pt x="689" y="146"/>
                      <a:pt x="687" y="148"/>
                      <a:pt x="685" y="149"/>
                    </a:cubicBezTo>
                    <a:cubicBezTo>
                      <a:pt x="682" y="150"/>
                      <a:pt x="680" y="150"/>
                      <a:pt x="678" y="150"/>
                    </a:cubicBezTo>
                    <a:cubicBezTo>
                      <a:pt x="676" y="150"/>
                      <a:pt x="673" y="150"/>
                      <a:pt x="672" y="149"/>
                    </a:cubicBezTo>
                    <a:cubicBezTo>
                      <a:pt x="669" y="148"/>
                      <a:pt x="666" y="146"/>
                      <a:pt x="661" y="143"/>
                    </a:cubicBezTo>
                    <a:cubicBezTo>
                      <a:pt x="655" y="138"/>
                      <a:pt x="655" y="138"/>
                      <a:pt x="655" y="138"/>
                    </a:cubicBezTo>
                    <a:cubicBezTo>
                      <a:pt x="644" y="154"/>
                      <a:pt x="644" y="154"/>
                      <a:pt x="644" y="154"/>
                    </a:cubicBezTo>
                    <a:cubicBezTo>
                      <a:pt x="635" y="148"/>
                      <a:pt x="635" y="148"/>
                      <a:pt x="635" y="148"/>
                    </a:cubicBezTo>
                    <a:lnTo>
                      <a:pt x="664" y="106"/>
                    </a:lnTo>
                    <a:close/>
                    <a:moveTo>
                      <a:pt x="631" y="87"/>
                    </a:moveTo>
                    <a:cubicBezTo>
                      <a:pt x="628" y="95"/>
                      <a:pt x="628" y="95"/>
                      <a:pt x="628" y="95"/>
                    </a:cubicBezTo>
                    <a:cubicBezTo>
                      <a:pt x="603" y="84"/>
                      <a:pt x="603" y="84"/>
                      <a:pt x="603" y="84"/>
                    </a:cubicBezTo>
                    <a:cubicBezTo>
                      <a:pt x="598" y="95"/>
                      <a:pt x="598" y="95"/>
                      <a:pt x="598" y="95"/>
                    </a:cubicBezTo>
                    <a:cubicBezTo>
                      <a:pt x="620" y="105"/>
                      <a:pt x="620" y="105"/>
                      <a:pt x="620" y="105"/>
                    </a:cubicBezTo>
                    <a:cubicBezTo>
                      <a:pt x="616" y="113"/>
                      <a:pt x="616" y="113"/>
                      <a:pt x="616" y="113"/>
                    </a:cubicBezTo>
                    <a:cubicBezTo>
                      <a:pt x="594" y="103"/>
                      <a:pt x="594" y="103"/>
                      <a:pt x="594" y="103"/>
                    </a:cubicBezTo>
                    <a:cubicBezTo>
                      <a:pt x="585" y="124"/>
                      <a:pt x="585" y="124"/>
                      <a:pt x="585" y="124"/>
                    </a:cubicBezTo>
                    <a:cubicBezTo>
                      <a:pt x="575" y="119"/>
                      <a:pt x="575" y="119"/>
                      <a:pt x="575" y="119"/>
                    </a:cubicBezTo>
                    <a:cubicBezTo>
                      <a:pt x="596" y="72"/>
                      <a:pt x="596" y="72"/>
                      <a:pt x="596" y="72"/>
                    </a:cubicBezTo>
                    <a:lnTo>
                      <a:pt x="631" y="87"/>
                    </a:lnTo>
                    <a:close/>
                    <a:moveTo>
                      <a:pt x="523" y="77"/>
                    </a:moveTo>
                    <a:cubicBezTo>
                      <a:pt x="524" y="72"/>
                      <a:pt x="526" y="68"/>
                      <a:pt x="529" y="65"/>
                    </a:cubicBezTo>
                    <a:cubicBezTo>
                      <a:pt x="531" y="63"/>
                      <a:pt x="533" y="61"/>
                      <a:pt x="536" y="60"/>
                    </a:cubicBezTo>
                    <a:cubicBezTo>
                      <a:pt x="538" y="58"/>
                      <a:pt x="541" y="57"/>
                      <a:pt x="544" y="57"/>
                    </a:cubicBezTo>
                    <a:cubicBezTo>
                      <a:pt x="548" y="57"/>
                      <a:pt x="552" y="57"/>
                      <a:pt x="556" y="58"/>
                    </a:cubicBezTo>
                    <a:cubicBezTo>
                      <a:pt x="564" y="60"/>
                      <a:pt x="570" y="64"/>
                      <a:pt x="574" y="70"/>
                    </a:cubicBezTo>
                    <a:cubicBezTo>
                      <a:pt x="578" y="76"/>
                      <a:pt x="578" y="83"/>
                      <a:pt x="576" y="91"/>
                    </a:cubicBezTo>
                    <a:cubicBezTo>
                      <a:pt x="574" y="99"/>
                      <a:pt x="570" y="105"/>
                      <a:pt x="564" y="108"/>
                    </a:cubicBezTo>
                    <a:cubicBezTo>
                      <a:pt x="558" y="112"/>
                      <a:pt x="551" y="112"/>
                      <a:pt x="542" y="110"/>
                    </a:cubicBezTo>
                    <a:cubicBezTo>
                      <a:pt x="534" y="108"/>
                      <a:pt x="528" y="104"/>
                      <a:pt x="525" y="98"/>
                    </a:cubicBezTo>
                    <a:cubicBezTo>
                      <a:pt x="521" y="92"/>
                      <a:pt x="521" y="85"/>
                      <a:pt x="523" y="77"/>
                    </a:cubicBezTo>
                    <a:close/>
                    <a:moveTo>
                      <a:pt x="460" y="45"/>
                    </a:moveTo>
                    <a:cubicBezTo>
                      <a:pt x="472" y="66"/>
                      <a:pt x="472" y="66"/>
                      <a:pt x="472" y="66"/>
                    </a:cubicBezTo>
                    <a:cubicBezTo>
                      <a:pt x="486" y="46"/>
                      <a:pt x="486" y="46"/>
                      <a:pt x="486" y="46"/>
                    </a:cubicBezTo>
                    <a:cubicBezTo>
                      <a:pt x="499" y="47"/>
                      <a:pt x="499" y="47"/>
                      <a:pt x="499" y="47"/>
                    </a:cubicBezTo>
                    <a:cubicBezTo>
                      <a:pt x="477" y="76"/>
                      <a:pt x="477" y="76"/>
                      <a:pt x="477" y="76"/>
                    </a:cubicBezTo>
                    <a:cubicBezTo>
                      <a:pt x="475" y="97"/>
                      <a:pt x="475" y="97"/>
                      <a:pt x="475" y="97"/>
                    </a:cubicBezTo>
                    <a:cubicBezTo>
                      <a:pt x="464" y="97"/>
                      <a:pt x="464" y="97"/>
                      <a:pt x="464" y="97"/>
                    </a:cubicBezTo>
                    <a:cubicBezTo>
                      <a:pt x="465" y="75"/>
                      <a:pt x="465" y="75"/>
                      <a:pt x="465" y="75"/>
                    </a:cubicBezTo>
                    <a:cubicBezTo>
                      <a:pt x="446" y="44"/>
                      <a:pt x="446" y="44"/>
                      <a:pt x="446" y="44"/>
                    </a:cubicBezTo>
                    <a:lnTo>
                      <a:pt x="460" y="45"/>
                    </a:lnTo>
                    <a:close/>
                    <a:moveTo>
                      <a:pt x="440" y="44"/>
                    </a:moveTo>
                    <a:cubicBezTo>
                      <a:pt x="441" y="53"/>
                      <a:pt x="441" y="53"/>
                      <a:pt x="441" y="53"/>
                    </a:cubicBezTo>
                    <a:cubicBezTo>
                      <a:pt x="424" y="54"/>
                      <a:pt x="424" y="54"/>
                      <a:pt x="424" y="54"/>
                    </a:cubicBezTo>
                    <a:cubicBezTo>
                      <a:pt x="427" y="97"/>
                      <a:pt x="427" y="97"/>
                      <a:pt x="427" y="97"/>
                    </a:cubicBezTo>
                    <a:cubicBezTo>
                      <a:pt x="416" y="98"/>
                      <a:pt x="416" y="98"/>
                      <a:pt x="416" y="98"/>
                    </a:cubicBezTo>
                    <a:cubicBezTo>
                      <a:pt x="413" y="55"/>
                      <a:pt x="413" y="55"/>
                      <a:pt x="413" y="55"/>
                    </a:cubicBezTo>
                    <a:cubicBezTo>
                      <a:pt x="396" y="57"/>
                      <a:pt x="396" y="57"/>
                      <a:pt x="396" y="57"/>
                    </a:cubicBezTo>
                    <a:cubicBezTo>
                      <a:pt x="395" y="48"/>
                      <a:pt x="395" y="48"/>
                      <a:pt x="395" y="48"/>
                    </a:cubicBezTo>
                    <a:lnTo>
                      <a:pt x="440" y="44"/>
                    </a:lnTo>
                    <a:close/>
                    <a:moveTo>
                      <a:pt x="386" y="50"/>
                    </a:moveTo>
                    <a:cubicBezTo>
                      <a:pt x="394" y="101"/>
                      <a:pt x="394" y="101"/>
                      <a:pt x="394" y="101"/>
                    </a:cubicBezTo>
                    <a:cubicBezTo>
                      <a:pt x="383" y="103"/>
                      <a:pt x="383" y="103"/>
                      <a:pt x="383" y="103"/>
                    </a:cubicBezTo>
                    <a:cubicBezTo>
                      <a:pt x="374" y="52"/>
                      <a:pt x="374" y="52"/>
                      <a:pt x="374" y="52"/>
                    </a:cubicBezTo>
                    <a:lnTo>
                      <a:pt x="386" y="50"/>
                    </a:lnTo>
                    <a:close/>
                    <a:moveTo>
                      <a:pt x="324" y="71"/>
                    </a:moveTo>
                    <a:cubicBezTo>
                      <a:pt x="325" y="68"/>
                      <a:pt x="327" y="66"/>
                      <a:pt x="329" y="64"/>
                    </a:cubicBezTo>
                    <a:cubicBezTo>
                      <a:pt x="332" y="62"/>
                      <a:pt x="335" y="60"/>
                      <a:pt x="339" y="59"/>
                    </a:cubicBezTo>
                    <a:cubicBezTo>
                      <a:pt x="346" y="57"/>
                      <a:pt x="352" y="57"/>
                      <a:pt x="356" y="59"/>
                    </a:cubicBezTo>
                    <a:cubicBezTo>
                      <a:pt x="360" y="61"/>
                      <a:pt x="363" y="64"/>
                      <a:pt x="365" y="68"/>
                    </a:cubicBezTo>
                    <a:cubicBezTo>
                      <a:pt x="354" y="72"/>
                      <a:pt x="354" y="72"/>
                      <a:pt x="354" y="72"/>
                    </a:cubicBezTo>
                    <a:cubicBezTo>
                      <a:pt x="353" y="69"/>
                      <a:pt x="351" y="68"/>
                      <a:pt x="349" y="67"/>
                    </a:cubicBezTo>
                    <a:cubicBezTo>
                      <a:pt x="347" y="66"/>
                      <a:pt x="345" y="66"/>
                      <a:pt x="342" y="67"/>
                    </a:cubicBezTo>
                    <a:cubicBezTo>
                      <a:pt x="338" y="68"/>
                      <a:pt x="336" y="69"/>
                      <a:pt x="335" y="71"/>
                    </a:cubicBezTo>
                    <a:cubicBezTo>
                      <a:pt x="334" y="72"/>
                      <a:pt x="333" y="73"/>
                      <a:pt x="334" y="75"/>
                    </a:cubicBezTo>
                    <a:cubicBezTo>
                      <a:pt x="334" y="76"/>
                      <a:pt x="335" y="77"/>
                      <a:pt x="336" y="77"/>
                    </a:cubicBezTo>
                    <a:cubicBezTo>
                      <a:pt x="338" y="78"/>
                      <a:pt x="342" y="78"/>
                      <a:pt x="347" y="78"/>
                    </a:cubicBezTo>
                    <a:cubicBezTo>
                      <a:pt x="353" y="78"/>
                      <a:pt x="357" y="78"/>
                      <a:pt x="360" y="78"/>
                    </a:cubicBezTo>
                    <a:cubicBezTo>
                      <a:pt x="363" y="79"/>
                      <a:pt x="366" y="80"/>
                      <a:pt x="368" y="82"/>
                    </a:cubicBezTo>
                    <a:cubicBezTo>
                      <a:pt x="370" y="83"/>
                      <a:pt x="371" y="86"/>
                      <a:pt x="372" y="89"/>
                    </a:cubicBezTo>
                    <a:cubicBezTo>
                      <a:pt x="373" y="92"/>
                      <a:pt x="373" y="95"/>
                      <a:pt x="372" y="98"/>
                    </a:cubicBezTo>
                    <a:cubicBezTo>
                      <a:pt x="370" y="101"/>
                      <a:pt x="369" y="103"/>
                      <a:pt x="366" y="105"/>
                    </a:cubicBezTo>
                    <a:cubicBezTo>
                      <a:pt x="363" y="107"/>
                      <a:pt x="359" y="109"/>
                      <a:pt x="354" y="110"/>
                    </a:cubicBezTo>
                    <a:cubicBezTo>
                      <a:pt x="347" y="112"/>
                      <a:pt x="342" y="112"/>
                      <a:pt x="337" y="111"/>
                    </a:cubicBezTo>
                    <a:cubicBezTo>
                      <a:pt x="333" y="109"/>
                      <a:pt x="329" y="105"/>
                      <a:pt x="327" y="100"/>
                    </a:cubicBezTo>
                    <a:cubicBezTo>
                      <a:pt x="337" y="96"/>
                      <a:pt x="337" y="96"/>
                      <a:pt x="337" y="96"/>
                    </a:cubicBezTo>
                    <a:cubicBezTo>
                      <a:pt x="339" y="99"/>
                      <a:pt x="341" y="101"/>
                      <a:pt x="343" y="102"/>
                    </a:cubicBezTo>
                    <a:cubicBezTo>
                      <a:pt x="346" y="103"/>
                      <a:pt x="349" y="103"/>
                      <a:pt x="352" y="102"/>
                    </a:cubicBezTo>
                    <a:cubicBezTo>
                      <a:pt x="356" y="101"/>
                      <a:pt x="358" y="99"/>
                      <a:pt x="360" y="98"/>
                    </a:cubicBezTo>
                    <a:cubicBezTo>
                      <a:pt x="361" y="96"/>
                      <a:pt x="361" y="94"/>
                      <a:pt x="361" y="92"/>
                    </a:cubicBezTo>
                    <a:cubicBezTo>
                      <a:pt x="361" y="91"/>
                      <a:pt x="360" y="90"/>
                      <a:pt x="359" y="89"/>
                    </a:cubicBezTo>
                    <a:cubicBezTo>
                      <a:pt x="358" y="89"/>
                      <a:pt x="356" y="89"/>
                      <a:pt x="354" y="88"/>
                    </a:cubicBezTo>
                    <a:cubicBezTo>
                      <a:pt x="353" y="88"/>
                      <a:pt x="350" y="88"/>
                      <a:pt x="345" y="89"/>
                    </a:cubicBezTo>
                    <a:cubicBezTo>
                      <a:pt x="339" y="89"/>
                      <a:pt x="334" y="88"/>
                      <a:pt x="331" y="87"/>
                    </a:cubicBezTo>
                    <a:cubicBezTo>
                      <a:pt x="327" y="85"/>
                      <a:pt x="324" y="82"/>
                      <a:pt x="323" y="78"/>
                    </a:cubicBezTo>
                    <a:cubicBezTo>
                      <a:pt x="323" y="76"/>
                      <a:pt x="323" y="73"/>
                      <a:pt x="324" y="71"/>
                    </a:cubicBezTo>
                    <a:close/>
                    <a:moveTo>
                      <a:pt x="285" y="79"/>
                    </a:moveTo>
                    <a:cubicBezTo>
                      <a:pt x="291" y="77"/>
                      <a:pt x="295" y="75"/>
                      <a:pt x="298" y="75"/>
                    </a:cubicBezTo>
                    <a:cubicBezTo>
                      <a:pt x="301" y="75"/>
                      <a:pt x="304" y="76"/>
                      <a:pt x="306" y="77"/>
                    </a:cubicBezTo>
                    <a:cubicBezTo>
                      <a:pt x="308" y="79"/>
                      <a:pt x="310" y="81"/>
                      <a:pt x="312" y="83"/>
                    </a:cubicBezTo>
                    <a:cubicBezTo>
                      <a:pt x="313" y="87"/>
                      <a:pt x="313" y="90"/>
                      <a:pt x="312" y="94"/>
                    </a:cubicBezTo>
                    <a:cubicBezTo>
                      <a:pt x="311" y="97"/>
                      <a:pt x="308" y="100"/>
                      <a:pt x="304" y="103"/>
                    </a:cubicBezTo>
                    <a:cubicBezTo>
                      <a:pt x="306" y="103"/>
                      <a:pt x="309" y="103"/>
                      <a:pt x="311" y="104"/>
                    </a:cubicBezTo>
                    <a:cubicBezTo>
                      <a:pt x="313" y="105"/>
                      <a:pt x="316" y="107"/>
                      <a:pt x="320" y="109"/>
                    </a:cubicBezTo>
                    <a:cubicBezTo>
                      <a:pt x="331" y="116"/>
                      <a:pt x="331" y="116"/>
                      <a:pt x="331" y="116"/>
                    </a:cubicBezTo>
                    <a:cubicBezTo>
                      <a:pt x="318" y="121"/>
                      <a:pt x="318" y="121"/>
                      <a:pt x="318" y="121"/>
                    </a:cubicBezTo>
                    <a:cubicBezTo>
                      <a:pt x="306" y="114"/>
                      <a:pt x="306" y="114"/>
                      <a:pt x="306" y="114"/>
                    </a:cubicBezTo>
                    <a:cubicBezTo>
                      <a:pt x="302" y="112"/>
                      <a:pt x="299" y="110"/>
                      <a:pt x="297" y="110"/>
                    </a:cubicBezTo>
                    <a:cubicBezTo>
                      <a:pt x="296" y="109"/>
                      <a:pt x="295" y="109"/>
                      <a:pt x="293" y="109"/>
                    </a:cubicBezTo>
                    <a:cubicBezTo>
                      <a:pt x="292" y="109"/>
                      <a:pt x="290" y="110"/>
                      <a:pt x="288" y="111"/>
                    </a:cubicBezTo>
                    <a:cubicBezTo>
                      <a:pt x="286" y="112"/>
                      <a:pt x="286" y="112"/>
                      <a:pt x="286" y="112"/>
                    </a:cubicBezTo>
                    <a:cubicBezTo>
                      <a:pt x="295" y="132"/>
                      <a:pt x="295" y="132"/>
                      <a:pt x="295" y="132"/>
                    </a:cubicBezTo>
                    <a:cubicBezTo>
                      <a:pt x="284" y="136"/>
                      <a:pt x="284" y="136"/>
                      <a:pt x="284" y="136"/>
                    </a:cubicBezTo>
                    <a:cubicBezTo>
                      <a:pt x="263" y="89"/>
                      <a:pt x="263" y="89"/>
                      <a:pt x="263" y="89"/>
                    </a:cubicBezTo>
                    <a:lnTo>
                      <a:pt x="285" y="79"/>
                    </a:lnTo>
                    <a:close/>
                    <a:moveTo>
                      <a:pt x="249" y="97"/>
                    </a:moveTo>
                    <a:cubicBezTo>
                      <a:pt x="254" y="104"/>
                      <a:pt x="254" y="104"/>
                      <a:pt x="254" y="104"/>
                    </a:cubicBezTo>
                    <a:cubicBezTo>
                      <a:pt x="228" y="120"/>
                      <a:pt x="228" y="120"/>
                      <a:pt x="228" y="120"/>
                    </a:cubicBezTo>
                    <a:cubicBezTo>
                      <a:pt x="234" y="130"/>
                      <a:pt x="234" y="130"/>
                      <a:pt x="234" y="130"/>
                    </a:cubicBezTo>
                    <a:cubicBezTo>
                      <a:pt x="258" y="115"/>
                      <a:pt x="258" y="115"/>
                      <a:pt x="258" y="115"/>
                    </a:cubicBezTo>
                    <a:cubicBezTo>
                      <a:pt x="263" y="122"/>
                      <a:pt x="263" y="122"/>
                      <a:pt x="263" y="122"/>
                    </a:cubicBezTo>
                    <a:cubicBezTo>
                      <a:pt x="239" y="137"/>
                      <a:pt x="239" y="137"/>
                      <a:pt x="239" y="137"/>
                    </a:cubicBezTo>
                    <a:cubicBezTo>
                      <a:pt x="246" y="149"/>
                      <a:pt x="246" y="149"/>
                      <a:pt x="246" y="149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78" y="140"/>
                      <a:pt x="278" y="140"/>
                      <a:pt x="278" y="140"/>
                    </a:cubicBezTo>
                    <a:cubicBezTo>
                      <a:pt x="241" y="163"/>
                      <a:pt x="241" y="163"/>
                      <a:pt x="241" y="163"/>
                    </a:cubicBezTo>
                    <a:cubicBezTo>
                      <a:pt x="214" y="119"/>
                      <a:pt x="214" y="119"/>
                      <a:pt x="214" y="119"/>
                    </a:cubicBezTo>
                    <a:lnTo>
                      <a:pt x="249" y="97"/>
                    </a:lnTo>
                    <a:close/>
                    <a:moveTo>
                      <a:pt x="174" y="151"/>
                    </a:moveTo>
                    <a:cubicBezTo>
                      <a:pt x="210" y="171"/>
                      <a:pt x="210" y="171"/>
                      <a:pt x="210" y="171"/>
                    </a:cubicBezTo>
                    <a:cubicBezTo>
                      <a:pt x="196" y="133"/>
                      <a:pt x="196" y="133"/>
                      <a:pt x="196" y="133"/>
                    </a:cubicBezTo>
                    <a:cubicBezTo>
                      <a:pt x="205" y="125"/>
                      <a:pt x="205" y="125"/>
                      <a:pt x="205" y="125"/>
                    </a:cubicBezTo>
                    <a:cubicBezTo>
                      <a:pt x="223" y="178"/>
                      <a:pt x="223" y="178"/>
                      <a:pt x="223" y="178"/>
                    </a:cubicBezTo>
                    <a:cubicBezTo>
                      <a:pt x="213" y="186"/>
                      <a:pt x="213" y="186"/>
                      <a:pt x="213" y="186"/>
                    </a:cubicBezTo>
                    <a:cubicBezTo>
                      <a:pt x="165" y="159"/>
                      <a:pt x="165" y="159"/>
                      <a:pt x="165" y="159"/>
                    </a:cubicBezTo>
                    <a:lnTo>
                      <a:pt x="174" y="151"/>
                    </a:lnTo>
                    <a:close/>
                    <a:moveTo>
                      <a:pt x="159" y="166"/>
                    </a:moveTo>
                    <a:cubicBezTo>
                      <a:pt x="197" y="201"/>
                      <a:pt x="197" y="201"/>
                      <a:pt x="197" y="201"/>
                    </a:cubicBezTo>
                    <a:cubicBezTo>
                      <a:pt x="189" y="210"/>
                      <a:pt x="189" y="210"/>
                      <a:pt x="189" y="210"/>
                    </a:cubicBezTo>
                    <a:cubicBezTo>
                      <a:pt x="151" y="174"/>
                      <a:pt x="151" y="174"/>
                      <a:pt x="151" y="174"/>
                    </a:cubicBezTo>
                    <a:lnTo>
                      <a:pt x="159" y="166"/>
                    </a:lnTo>
                    <a:close/>
                    <a:moveTo>
                      <a:pt x="120" y="211"/>
                    </a:moveTo>
                    <a:cubicBezTo>
                      <a:pt x="162" y="214"/>
                      <a:pt x="162" y="214"/>
                      <a:pt x="162" y="214"/>
                    </a:cubicBezTo>
                    <a:cubicBezTo>
                      <a:pt x="134" y="193"/>
                      <a:pt x="134" y="193"/>
                      <a:pt x="134" y="193"/>
                    </a:cubicBezTo>
                    <a:cubicBezTo>
                      <a:pt x="141" y="185"/>
                      <a:pt x="141" y="185"/>
                      <a:pt x="141" y="185"/>
                    </a:cubicBezTo>
                    <a:cubicBezTo>
                      <a:pt x="182" y="216"/>
                      <a:pt x="182" y="216"/>
                      <a:pt x="182" y="216"/>
                    </a:cubicBezTo>
                    <a:cubicBezTo>
                      <a:pt x="175" y="225"/>
                      <a:pt x="175" y="225"/>
                      <a:pt x="175" y="225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60" y="244"/>
                      <a:pt x="160" y="244"/>
                      <a:pt x="160" y="244"/>
                    </a:cubicBezTo>
                    <a:cubicBezTo>
                      <a:pt x="154" y="252"/>
                      <a:pt x="154" y="252"/>
                      <a:pt x="154" y="252"/>
                    </a:cubicBezTo>
                    <a:cubicBezTo>
                      <a:pt x="113" y="220"/>
                      <a:pt x="113" y="220"/>
                      <a:pt x="113" y="220"/>
                    </a:cubicBezTo>
                    <a:lnTo>
                      <a:pt x="120" y="211"/>
                    </a:lnTo>
                    <a:close/>
                    <a:moveTo>
                      <a:pt x="87" y="264"/>
                    </a:moveTo>
                    <a:cubicBezTo>
                      <a:pt x="112" y="278"/>
                      <a:pt x="112" y="278"/>
                      <a:pt x="112" y="278"/>
                    </a:cubicBezTo>
                    <a:cubicBezTo>
                      <a:pt x="116" y="280"/>
                      <a:pt x="118" y="281"/>
                      <a:pt x="120" y="282"/>
                    </a:cubicBezTo>
                    <a:cubicBezTo>
                      <a:pt x="122" y="282"/>
                      <a:pt x="124" y="282"/>
                      <a:pt x="126" y="281"/>
                    </a:cubicBezTo>
                    <a:cubicBezTo>
                      <a:pt x="128" y="280"/>
                      <a:pt x="130" y="278"/>
                      <a:pt x="131" y="275"/>
                    </a:cubicBezTo>
                    <a:cubicBezTo>
                      <a:pt x="133" y="273"/>
                      <a:pt x="133" y="270"/>
                      <a:pt x="133" y="268"/>
                    </a:cubicBezTo>
                    <a:cubicBezTo>
                      <a:pt x="133" y="266"/>
                      <a:pt x="132" y="264"/>
                      <a:pt x="131" y="263"/>
                    </a:cubicBezTo>
                    <a:cubicBezTo>
                      <a:pt x="129" y="262"/>
                      <a:pt x="127" y="260"/>
                      <a:pt x="123" y="258"/>
                    </a:cubicBezTo>
                    <a:cubicBezTo>
                      <a:pt x="98" y="244"/>
                      <a:pt x="98" y="244"/>
                      <a:pt x="98" y="244"/>
                    </a:cubicBezTo>
                    <a:cubicBezTo>
                      <a:pt x="104" y="234"/>
                      <a:pt x="104" y="234"/>
                      <a:pt x="104" y="234"/>
                    </a:cubicBezTo>
                    <a:cubicBezTo>
                      <a:pt x="127" y="248"/>
                      <a:pt x="127" y="248"/>
                      <a:pt x="127" y="248"/>
                    </a:cubicBezTo>
                    <a:cubicBezTo>
                      <a:pt x="133" y="251"/>
                      <a:pt x="137" y="253"/>
                      <a:pt x="138" y="255"/>
                    </a:cubicBezTo>
                    <a:cubicBezTo>
                      <a:pt x="140" y="257"/>
                      <a:pt x="142" y="259"/>
                      <a:pt x="142" y="261"/>
                    </a:cubicBezTo>
                    <a:cubicBezTo>
                      <a:pt x="143" y="263"/>
                      <a:pt x="143" y="266"/>
                      <a:pt x="143" y="269"/>
                    </a:cubicBezTo>
                    <a:cubicBezTo>
                      <a:pt x="142" y="272"/>
                      <a:pt x="141" y="275"/>
                      <a:pt x="139" y="279"/>
                    </a:cubicBezTo>
                    <a:cubicBezTo>
                      <a:pt x="136" y="284"/>
                      <a:pt x="134" y="287"/>
                      <a:pt x="131" y="289"/>
                    </a:cubicBezTo>
                    <a:cubicBezTo>
                      <a:pt x="129" y="291"/>
                      <a:pt x="127" y="292"/>
                      <a:pt x="124" y="293"/>
                    </a:cubicBezTo>
                    <a:cubicBezTo>
                      <a:pt x="122" y="293"/>
                      <a:pt x="120" y="293"/>
                      <a:pt x="118" y="293"/>
                    </a:cubicBezTo>
                    <a:cubicBezTo>
                      <a:pt x="115" y="292"/>
                      <a:pt x="111" y="290"/>
                      <a:pt x="106" y="287"/>
                    </a:cubicBezTo>
                    <a:cubicBezTo>
                      <a:pt x="82" y="274"/>
                      <a:pt x="82" y="274"/>
                      <a:pt x="82" y="274"/>
                    </a:cubicBezTo>
                    <a:lnTo>
                      <a:pt x="87" y="264"/>
                    </a:lnTo>
                    <a:close/>
                    <a:moveTo>
                      <a:pt x="44" y="402"/>
                    </a:moveTo>
                    <a:cubicBezTo>
                      <a:pt x="82" y="384"/>
                      <a:pt x="82" y="384"/>
                      <a:pt x="82" y="384"/>
                    </a:cubicBezTo>
                    <a:cubicBezTo>
                      <a:pt x="47" y="379"/>
                      <a:pt x="47" y="379"/>
                      <a:pt x="47" y="379"/>
                    </a:cubicBezTo>
                    <a:cubicBezTo>
                      <a:pt x="49" y="368"/>
                      <a:pt x="49" y="368"/>
                      <a:pt x="49" y="368"/>
                    </a:cubicBezTo>
                    <a:cubicBezTo>
                      <a:pt x="100" y="376"/>
                      <a:pt x="100" y="376"/>
                      <a:pt x="100" y="376"/>
                    </a:cubicBezTo>
                    <a:cubicBezTo>
                      <a:pt x="98" y="388"/>
                      <a:pt x="98" y="388"/>
                      <a:pt x="98" y="388"/>
                    </a:cubicBezTo>
                    <a:cubicBezTo>
                      <a:pt x="61" y="405"/>
                      <a:pt x="61" y="405"/>
                      <a:pt x="61" y="405"/>
                    </a:cubicBezTo>
                    <a:cubicBezTo>
                      <a:pt x="95" y="411"/>
                      <a:pt x="95" y="411"/>
                      <a:pt x="95" y="411"/>
                    </a:cubicBezTo>
                    <a:cubicBezTo>
                      <a:pt x="93" y="421"/>
                      <a:pt x="93" y="421"/>
                      <a:pt x="93" y="421"/>
                    </a:cubicBezTo>
                    <a:cubicBezTo>
                      <a:pt x="42" y="413"/>
                      <a:pt x="42" y="413"/>
                      <a:pt x="42" y="413"/>
                    </a:cubicBezTo>
                    <a:lnTo>
                      <a:pt x="44" y="402"/>
                    </a:lnTo>
                    <a:close/>
                    <a:moveTo>
                      <a:pt x="42" y="427"/>
                    </a:moveTo>
                    <a:cubicBezTo>
                      <a:pt x="93" y="430"/>
                      <a:pt x="93" y="430"/>
                      <a:pt x="93" y="430"/>
                    </a:cubicBezTo>
                    <a:cubicBezTo>
                      <a:pt x="93" y="441"/>
                      <a:pt x="93" y="441"/>
                      <a:pt x="93" y="441"/>
                    </a:cubicBezTo>
                    <a:cubicBezTo>
                      <a:pt x="41" y="439"/>
                      <a:pt x="41" y="439"/>
                      <a:pt x="41" y="439"/>
                    </a:cubicBezTo>
                    <a:lnTo>
                      <a:pt x="42" y="427"/>
                    </a:lnTo>
                    <a:close/>
                    <a:moveTo>
                      <a:pt x="42" y="488"/>
                    </a:moveTo>
                    <a:cubicBezTo>
                      <a:pt x="62" y="486"/>
                      <a:pt x="62" y="486"/>
                      <a:pt x="62" y="486"/>
                    </a:cubicBezTo>
                    <a:cubicBezTo>
                      <a:pt x="61" y="464"/>
                      <a:pt x="61" y="464"/>
                      <a:pt x="61" y="464"/>
                    </a:cubicBezTo>
                    <a:cubicBezTo>
                      <a:pt x="41" y="465"/>
                      <a:pt x="41" y="465"/>
                      <a:pt x="41" y="465"/>
                    </a:cubicBezTo>
                    <a:cubicBezTo>
                      <a:pt x="40" y="454"/>
                      <a:pt x="40" y="454"/>
                      <a:pt x="40" y="454"/>
                    </a:cubicBezTo>
                    <a:cubicBezTo>
                      <a:pt x="92" y="451"/>
                      <a:pt x="92" y="451"/>
                      <a:pt x="92" y="451"/>
                    </a:cubicBezTo>
                    <a:cubicBezTo>
                      <a:pt x="92" y="462"/>
                      <a:pt x="92" y="462"/>
                      <a:pt x="92" y="462"/>
                    </a:cubicBezTo>
                    <a:cubicBezTo>
                      <a:pt x="70" y="463"/>
                      <a:pt x="70" y="463"/>
                      <a:pt x="70" y="463"/>
                    </a:cubicBezTo>
                    <a:cubicBezTo>
                      <a:pt x="71" y="486"/>
                      <a:pt x="71" y="486"/>
                      <a:pt x="71" y="486"/>
                    </a:cubicBezTo>
                    <a:cubicBezTo>
                      <a:pt x="94" y="485"/>
                      <a:pt x="94" y="485"/>
                      <a:pt x="94" y="485"/>
                    </a:cubicBezTo>
                    <a:cubicBezTo>
                      <a:pt x="94" y="496"/>
                      <a:pt x="94" y="496"/>
                      <a:pt x="94" y="496"/>
                    </a:cubicBezTo>
                    <a:cubicBezTo>
                      <a:pt x="43" y="499"/>
                      <a:pt x="43" y="499"/>
                      <a:pt x="43" y="499"/>
                    </a:cubicBezTo>
                    <a:lnTo>
                      <a:pt x="42" y="488"/>
                    </a:lnTo>
                    <a:close/>
                    <a:moveTo>
                      <a:pt x="98" y="546"/>
                    </a:moveTo>
                    <a:cubicBezTo>
                      <a:pt x="94" y="552"/>
                      <a:pt x="88" y="555"/>
                      <a:pt x="80" y="557"/>
                    </a:cubicBezTo>
                    <a:cubicBezTo>
                      <a:pt x="72" y="559"/>
                      <a:pt x="65" y="558"/>
                      <a:pt x="59" y="554"/>
                    </a:cubicBezTo>
                    <a:cubicBezTo>
                      <a:pt x="54" y="550"/>
                      <a:pt x="50" y="544"/>
                      <a:pt x="48" y="536"/>
                    </a:cubicBezTo>
                    <a:cubicBezTo>
                      <a:pt x="47" y="530"/>
                      <a:pt x="48" y="524"/>
                      <a:pt x="50" y="519"/>
                    </a:cubicBezTo>
                    <a:cubicBezTo>
                      <a:pt x="52" y="516"/>
                      <a:pt x="55" y="513"/>
                      <a:pt x="58" y="511"/>
                    </a:cubicBezTo>
                    <a:cubicBezTo>
                      <a:pt x="63" y="522"/>
                      <a:pt x="63" y="522"/>
                      <a:pt x="63" y="522"/>
                    </a:cubicBezTo>
                    <a:cubicBezTo>
                      <a:pt x="61" y="523"/>
                      <a:pt x="59" y="525"/>
                      <a:pt x="58" y="527"/>
                    </a:cubicBezTo>
                    <a:cubicBezTo>
                      <a:pt x="57" y="529"/>
                      <a:pt x="56" y="532"/>
                      <a:pt x="57" y="535"/>
                    </a:cubicBezTo>
                    <a:cubicBezTo>
                      <a:pt x="58" y="539"/>
                      <a:pt x="60" y="542"/>
                      <a:pt x="63" y="544"/>
                    </a:cubicBezTo>
                    <a:cubicBezTo>
                      <a:pt x="67" y="546"/>
                      <a:pt x="71" y="547"/>
                      <a:pt x="77" y="546"/>
                    </a:cubicBezTo>
                    <a:cubicBezTo>
                      <a:pt x="84" y="544"/>
                      <a:pt x="88" y="542"/>
                      <a:pt x="90" y="539"/>
                    </a:cubicBezTo>
                    <a:cubicBezTo>
                      <a:pt x="92" y="536"/>
                      <a:pt x="93" y="532"/>
                      <a:pt x="92" y="528"/>
                    </a:cubicBezTo>
                    <a:cubicBezTo>
                      <a:pt x="91" y="525"/>
                      <a:pt x="90" y="523"/>
                      <a:pt x="88" y="521"/>
                    </a:cubicBezTo>
                    <a:cubicBezTo>
                      <a:pt x="86" y="519"/>
                      <a:pt x="83" y="518"/>
                      <a:pt x="79" y="518"/>
                    </a:cubicBezTo>
                    <a:cubicBezTo>
                      <a:pt x="80" y="506"/>
                      <a:pt x="80" y="506"/>
                      <a:pt x="80" y="506"/>
                    </a:cubicBezTo>
                    <a:cubicBezTo>
                      <a:pt x="85" y="507"/>
                      <a:pt x="90" y="509"/>
                      <a:pt x="94" y="512"/>
                    </a:cubicBezTo>
                    <a:cubicBezTo>
                      <a:pt x="97" y="515"/>
                      <a:pt x="100" y="520"/>
                      <a:pt x="101" y="526"/>
                    </a:cubicBezTo>
                    <a:cubicBezTo>
                      <a:pt x="102" y="534"/>
                      <a:pt x="101" y="540"/>
                      <a:pt x="98" y="546"/>
                    </a:cubicBezTo>
                    <a:close/>
                    <a:moveTo>
                      <a:pt x="114" y="330"/>
                    </a:moveTo>
                    <a:cubicBezTo>
                      <a:pt x="101" y="331"/>
                      <a:pt x="101" y="331"/>
                      <a:pt x="101" y="331"/>
                    </a:cubicBezTo>
                    <a:cubicBezTo>
                      <a:pt x="94" y="353"/>
                      <a:pt x="94" y="353"/>
                      <a:pt x="94" y="353"/>
                    </a:cubicBezTo>
                    <a:cubicBezTo>
                      <a:pt x="104" y="361"/>
                      <a:pt x="104" y="361"/>
                      <a:pt x="104" y="361"/>
                    </a:cubicBezTo>
                    <a:cubicBezTo>
                      <a:pt x="100" y="373"/>
                      <a:pt x="100" y="373"/>
                      <a:pt x="100" y="373"/>
                    </a:cubicBezTo>
                    <a:cubicBezTo>
                      <a:pt x="58" y="336"/>
                      <a:pt x="58" y="336"/>
                      <a:pt x="58" y="336"/>
                    </a:cubicBezTo>
                    <a:cubicBezTo>
                      <a:pt x="62" y="325"/>
                      <a:pt x="62" y="325"/>
                      <a:pt x="62" y="325"/>
                    </a:cubicBezTo>
                    <a:cubicBezTo>
                      <a:pt x="118" y="318"/>
                      <a:pt x="118" y="318"/>
                      <a:pt x="118" y="318"/>
                    </a:cubicBezTo>
                    <a:lnTo>
                      <a:pt x="114" y="330"/>
                    </a:lnTo>
                    <a:close/>
                    <a:moveTo>
                      <a:pt x="252" y="762"/>
                    </a:moveTo>
                    <a:cubicBezTo>
                      <a:pt x="251" y="763"/>
                      <a:pt x="251" y="764"/>
                      <a:pt x="250" y="764"/>
                    </a:cubicBezTo>
                    <a:cubicBezTo>
                      <a:pt x="248" y="766"/>
                      <a:pt x="238" y="764"/>
                      <a:pt x="237" y="764"/>
                    </a:cubicBezTo>
                    <a:cubicBezTo>
                      <a:pt x="233" y="764"/>
                      <a:pt x="231" y="764"/>
                      <a:pt x="230" y="766"/>
                    </a:cubicBezTo>
                    <a:cubicBezTo>
                      <a:pt x="231" y="767"/>
                      <a:pt x="230" y="770"/>
                      <a:pt x="228" y="770"/>
                    </a:cubicBezTo>
                    <a:cubicBezTo>
                      <a:pt x="226" y="770"/>
                      <a:pt x="222" y="768"/>
                      <a:pt x="218" y="768"/>
                    </a:cubicBezTo>
                    <a:cubicBezTo>
                      <a:pt x="217" y="768"/>
                      <a:pt x="216" y="768"/>
                      <a:pt x="215" y="768"/>
                    </a:cubicBezTo>
                    <a:cubicBezTo>
                      <a:pt x="205" y="781"/>
                      <a:pt x="196" y="792"/>
                      <a:pt x="185" y="805"/>
                    </a:cubicBezTo>
                    <a:cubicBezTo>
                      <a:pt x="184" y="804"/>
                      <a:pt x="183" y="805"/>
                      <a:pt x="182" y="805"/>
                    </a:cubicBezTo>
                    <a:cubicBezTo>
                      <a:pt x="191" y="793"/>
                      <a:pt x="199" y="779"/>
                      <a:pt x="208" y="766"/>
                    </a:cubicBezTo>
                    <a:cubicBezTo>
                      <a:pt x="208" y="765"/>
                      <a:pt x="207" y="764"/>
                      <a:pt x="207" y="763"/>
                    </a:cubicBezTo>
                    <a:cubicBezTo>
                      <a:pt x="207" y="761"/>
                      <a:pt x="209" y="758"/>
                      <a:pt x="211" y="758"/>
                    </a:cubicBezTo>
                    <a:cubicBezTo>
                      <a:pt x="211" y="758"/>
                      <a:pt x="212" y="758"/>
                      <a:pt x="213" y="758"/>
                    </a:cubicBezTo>
                    <a:cubicBezTo>
                      <a:pt x="218" y="750"/>
                      <a:pt x="218" y="750"/>
                      <a:pt x="220" y="748"/>
                    </a:cubicBezTo>
                    <a:cubicBezTo>
                      <a:pt x="219" y="746"/>
                      <a:pt x="210" y="743"/>
                      <a:pt x="212" y="741"/>
                    </a:cubicBezTo>
                    <a:cubicBezTo>
                      <a:pt x="213" y="741"/>
                      <a:pt x="216" y="741"/>
                      <a:pt x="217" y="741"/>
                    </a:cubicBezTo>
                    <a:cubicBezTo>
                      <a:pt x="219" y="742"/>
                      <a:pt x="221" y="742"/>
                      <a:pt x="223" y="743"/>
                    </a:cubicBezTo>
                    <a:cubicBezTo>
                      <a:pt x="226" y="739"/>
                      <a:pt x="228" y="736"/>
                      <a:pt x="230" y="731"/>
                    </a:cubicBezTo>
                    <a:cubicBezTo>
                      <a:pt x="230" y="730"/>
                      <a:pt x="233" y="726"/>
                      <a:pt x="232" y="726"/>
                    </a:cubicBezTo>
                    <a:cubicBezTo>
                      <a:pt x="232" y="725"/>
                      <a:pt x="232" y="724"/>
                      <a:pt x="232" y="723"/>
                    </a:cubicBezTo>
                    <a:cubicBezTo>
                      <a:pt x="236" y="725"/>
                      <a:pt x="238" y="727"/>
                      <a:pt x="238" y="731"/>
                    </a:cubicBezTo>
                    <a:cubicBezTo>
                      <a:pt x="239" y="731"/>
                      <a:pt x="239" y="734"/>
                      <a:pt x="238" y="735"/>
                    </a:cubicBezTo>
                    <a:cubicBezTo>
                      <a:pt x="236" y="738"/>
                      <a:pt x="233" y="742"/>
                      <a:pt x="231" y="745"/>
                    </a:cubicBezTo>
                    <a:cubicBezTo>
                      <a:pt x="232" y="746"/>
                      <a:pt x="232" y="746"/>
                      <a:pt x="233" y="747"/>
                    </a:cubicBezTo>
                    <a:cubicBezTo>
                      <a:pt x="236" y="748"/>
                      <a:pt x="239" y="748"/>
                      <a:pt x="242" y="750"/>
                    </a:cubicBezTo>
                    <a:cubicBezTo>
                      <a:pt x="242" y="750"/>
                      <a:pt x="243" y="750"/>
                      <a:pt x="244" y="749"/>
                    </a:cubicBezTo>
                    <a:cubicBezTo>
                      <a:pt x="251" y="753"/>
                      <a:pt x="253" y="761"/>
                      <a:pt x="252" y="762"/>
                    </a:cubicBezTo>
                    <a:close/>
                    <a:moveTo>
                      <a:pt x="188" y="735"/>
                    </a:moveTo>
                    <a:cubicBezTo>
                      <a:pt x="191" y="738"/>
                      <a:pt x="194" y="740"/>
                      <a:pt x="195" y="742"/>
                    </a:cubicBezTo>
                    <a:cubicBezTo>
                      <a:pt x="196" y="743"/>
                      <a:pt x="200" y="748"/>
                      <a:pt x="202" y="755"/>
                    </a:cubicBezTo>
                    <a:cubicBezTo>
                      <a:pt x="203" y="757"/>
                      <a:pt x="204" y="758"/>
                      <a:pt x="203" y="761"/>
                    </a:cubicBezTo>
                    <a:cubicBezTo>
                      <a:pt x="199" y="758"/>
                      <a:pt x="199" y="757"/>
                      <a:pt x="197" y="752"/>
                    </a:cubicBezTo>
                    <a:cubicBezTo>
                      <a:pt x="197" y="750"/>
                      <a:pt x="196" y="748"/>
                      <a:pt x="193" y="744"/>
                    </a:cubicBezTo>
                    <a:cubicBezTo>
                      <a:pt x="192" y="742"/>
                      <a:pt x="188" y="738"/>
                      <a:pt x="188" y="735"/>
                    </a:cubicBezTo>
                    <a:close/>
                    <a:moveTo>
                      <a:pt x="261" y="821"/>
                    </a:moveTo>
                    <a:cubicBezTo>
                      <a:pt x="261" y="819"/>
                      <a:pt x="259" y="818"/>
                      <a:pt x="260" y="815"/>
                    </a:cubicBezTo>
                    <a:cubicBezTo>
                      <a:pt x="265" y="807"/>
                      <a:pt x="273" y="790"/>
                      <a:pt x="281" y="779"/>
                    </a:cubicBezTo>
                    <a:cubicBezTo>
                      <a:pt x="281" y="778"/>
                      <a:pt x="282" y="776"/>
                      <a:pt x="283" y="777"/>
                    </a:cubicBezTo>
                    <a:cubicBezTo>
                      <a:pt x="283" y="778"/>
                      <a:pt x="284" y="778"/>
                      <a:pt x="282" y="782"/>
                    </a:cubicBezTo>
                    <a:cubicBezTo>
                      <a:pt x="282" y="783"/>
                      <a:pt x="262" y="820"/>
                      <a:pt x="264" y="821"/>
                    </a:cubicBezTo>
                    <a:cubicBezTo>
                      <a:pt x="262" y="821"/>
                      <a:pt x="263" y="821"/>
                      <a:pt x="261" y="821"/>
                    </a:cubicBezTo>
                    <a:close/>
                    <a:moveTo>
                      <a:pt x="288" y="830"/>
                    </a:moveTo>
                    <a:cubicBezTo>
                      <a:pt x="288" y="830"/>
                      <a:pt x="287" y="830"/>
                      <a:pt x="287" y="830"/>
                    </a:cubicBezTo>
                    <a:cubicBezTo>
                      <a:pt x="285" y="830"/>
                      <a:pt x="283" y="829"/>
                      <a:pt x="281" y="828"/>
                    </a:cubicBezTo>
                    <a:cubicBezTo>
                      <a:pt x="280" y="826"/>
                      <a:pt x="275" y="818"/>
                      <a:pt x="275" y="816"/>
                    </a:cubicBezTo>
                    <a:cubicBezTo>
                      <a:pt x="275" y="816"/>
                      <a:pt x="275" y="816"/>
                      <a:pt x="276" y="816"/>
                    </a:cubicBezTo>
                    <a:cubicBezTo>
                      <a:pt x="277" y="822"/>
                      <a:pt x="286" y="820"/>
                      <a:pt x="293" y="818"/>
                    </a:cubicBezTo>
                    <a:cubicBezTo>
                      <a:pt x="299" y="816"/>
                      <a:pt x="304" y="813"/>
                      <a:pt x="305" y="812"/>
                    </a:cubicBezTo>
                    <a:cubicBezTo>
                      <a:pt x="304" y="811"/>
                      <a:pt x="305" y="811"/>
                      <a:pt x="303" y="809"/>
                    </a:cubicBezTo>
                    <a:cubicBezTo>
                      <a:pt x="303" y="810"/>
                      <a:pt x="300" y="811"/>
                      <a:pt x="296" y="812"/>
                    </a:cubicBezTo>
                    <a:cubicBezTo>
                      <a:pt x="288" y="814"/>
                      <a:pt x="274" y="816"/>
                      <a:pt x="273" y="815"/>
                    </a:cubicBezTo>
                    <a:cubicBezTo>
                      <a:pt x="269" y="814"/>
                      <a:pt x="270" y="813"/>
                      <a:pt x="272" y="809"/>
                    </a:cubicBezTo>
                    <a:cubicBezTo>
                      <a:pt x="279" y="807"/>
                      <a:pt x="290" y="805"/>
                      <a:pt x="296" y="802"/>
                    </a:cubicBezTo>
                    <a:cubicBezTo>
                      <a:pt x="297" y="802"/>
                      <a:pt x="298" y="801"/>
                      <a:pt x="297" y="799"/>
                    </a:cubicBezTo>
                    <a:cubicBezTo>
                      <a:pt x="294" y="801"/>
                      <a:pt x="286" y="801"/>
                      <a:pt x="283" y="801"/>
                    </a:cubicBezTo>
                    <a:cubicBezTo>
                      <a:pt x="280" y="798"/>
                      <a:pt x="282" y="795"/>
                      <a:pt x="284" y="792"/>
                    </a:cubicBezTo>
                    <a:cubicBezTo>
                      <a:pt x="284" y="792"/>
                      <a:pt x="284" y="792"/>
                      <a:pt x="284" y="792"/>
                    </a:cubicBezTo>
                    <a:cubicBezTo>
                      <a:pt x="286" y="794"/>
                      <a:pt x="293" y="793"/>
                      <a:pt x="295" y="791"/>
                    </a:cubicBezTo>
                    <a:cubicBezTo>
                      <a:pt x="294" y="789"/>
                      <a:pt x="291" y="784"/>
                      <a:pt x="293" y="785"/>
                    </a:cubicBezTo>
                    <a:cubicBezTo>
                      <a:pt x="295" y="786"/>
                      <a:pt x="295" y="787"/>
                      <a:pt x="297" y="788"/>
                    </a:cubicBezTo>
                    <a:cubicBezTo>
                      <a:pt x="298" y="788"/>
                      <a:pt x="298" y="787"/>
                      <a:pt x="298" y="787"/>
                    </a:cubicBezTo>
                    <a:cubicBezTo>
                      <a:pt x="296" y="786"/>
                      <a:pt x="295" y="785"/>
                      <a:pt x="294" y="785"/>
                    </a:cubicBezTo>
                    <a:cubicBezTo>
                      <a:pt x="295" y="782"/>
                      <a:pt x="297" y="782"/>
                      <a:pt x="299" y="783"/>
                    </a:cubicBezTo>
                    <a:cubicBezTo>
                      <a:pt x="301" y="784"/>
                      <a:pt x="307" y="790"/>
                      <a:pt x="308" y="790"/>
                    </a:cubicBezTo>
                    <a:cubicBezTo>
                      <a:pt x="308" y="790"/>
                      <a:pt x="308" y="790"/>
                      <a:pt x="308" y="790"/>
                    </a:cubicBezTo>
                    <a:cubicBezTo>
                      <a:pt x="309" y="791"/>
                      <a:pt x="309" y="792"/>
                      <a:pt x="310" y="793"/>
                    </a:cubicBezTo>
                    <a:cubicBezTo>
                      <a:pt x="309" y="797"/>
                      <a:pt x="307" y="798"/>
                      <a:pt x="305" y="798"/>
                    </a:cubicBezTo>
                    <a:cubicBezTo>
                      <a:pt x="305" y="802"/>
                      <a:pt x="305" y="806"/>
                      <a:pt x="308" y="811"/>
                    </a:cubicBezTo>
                    <a:cubicBezTo>
                      <a:pt x="310" y="810"/>
                      <a:pt x="312" y="809"/>
                      <a:pt x="313" y="808"/>
                    </a:cubicBezTo>
                    <a:cubicBezTo>
                      <a:pt x="315" y="810"/>
                      <a:pt x="316" y="811"/>
                      <a:pt x="316" y="814"/>
                    </a:cubicBezTo>
                    <a:cubicBezTo>
                      <a:pt x="314" y="818"/>
                      <a:pt x="309" y="817"/>
                      <a:pt x="309" y="819"/>
                    </a:cubicBezTo>
                    <a:cubicBezTo>
                      <a:pt x="307" y="824"/>
                      <a:pt x="308" y="831"/>
                      <a:pt x="307" y="835"/>
                    </a:cubicBezTo>
                    <a:cubicBezTo>
                      <a:pt x="306" y="835"/>
                      <a:pt x="305" y="835"/>
                      <a:pt x="305" y="835"/>
                    </a:cubicBezTo>
                    <a:cubicBezTo>
                      <a:pt x="304" y="831"/>
                      <a:pt x="304" y="824"/>
                      <a:pt x="305" y="821"/>
                    </a:cubicBezTo>
                    <a:cubicBezTo>
                      <a:pt x="302" y="821"/>
                      <a:pt x="299" y="823"/>
                      <a:pt x="294" y="824"/>
                    </a:cubicBezTo>
                    <a:cubicBezTo>
                      <a:pt x="294" y="825"/>
                      <a:pt x="294" y="824"/>
                      <a:pt x="294" y="825"/>
                    </a:cubicBezTo>
                    <a:cubicBezTo>
                      <a:pt x="296" y="826"/>
                      <a:pt x="297" y="827"/>
                      <a:pt x="297" y="828"/>
                    </a:cubicBezTo>
                    <a:cubicBezTo>
                      <a:pt x="297" y="829"/>
                      <a:pt x="296" y="831"/>
                      <a:pt x="295" y="831"/>
                    </a:cubicBezTo>
                    <a:cubicBezTo>
                      <a:pt x="294" y="831"/>
                      <a:pt x="293" y="830"/>
                      <a:pt x="290" y="829"/>
                    </a:cubicBezTo>
                    <a:cubicBezTo>
                      <a:pt x="289" y="829"/>
                      <a:pt x="289" y="829"/>
                      <a:pt x="288" y="830"/>
                    </a:cubicBezTo>
                    <a:close/>
                    <a:moveTo>
                      <a:pt x="316" y="787"/>
                    </a:moveTo>
                    <a:cubicBezTo>
                      <a:pt x="316" y="785"/>
                      <a:pt x="319" y="786"/>
                      <a:pt x="320" y="787"/>
                    </a:cubicBezTo>
                    <a:cubicBezTo>
                      <a:pt x="322" y="788"/>
                      <a:pt x="324" y="789"/>
                      <a:pt x="326" y="794"/>
                    </a:cubicBezTo>
                    <a:cubicBezTo>
                      <a:pt x="325" y="796"/>
                      <a:pt x="325" y="797"/>
                      <a:pt x="324" y="798"/>
                    </a:cubicBezTo>
                    <a:cubicBezTo>
                      <a:pt x="323" y="799"/>
                      <a:pt x="318" y="798"/>
                      <a:pt x="318" y="795"/>
                    </a:cubicBezTo>
                    <a:cubicBezTo>
                      <a:pt x="317" y="793"/>
                      <a:pt x="316" y="788"/>
                      <a:pt x="316" y="787"/>
                    </a:cubicBezTo>
                    <a:close/>
                    <a:moveTo>
                      <a:pt x="340" y="802"/>
                    </a:moveTo>
                    <a:cubicBezTo>
                      <a:pt x="333" y="803"/>
                      <a:pt x="318" y="845"/>
                      <a:pt x="312" y="854"/>
                    </a:cubicBezTo>
                    <a:cubicBezTo>
                      <a:pt x="307" y="861"/>
                      <a:pt x="305" y="861"/>
                      <a:pt x="302" y="858"/>
                    </a:cubicBezTo>
                    <a:cubicBezTo>
                      <a:pt x="298" y="854"/>
                      <a:pt x="293" y="836"/>
                      <a:pt x="294" y="832"/>
                    </a:cubicBezTo>
                    <a:cubicBezTo>
                      <a:pt x="295" y="833"/>
                      <a:pt x="296" y="836"/>
                      <a:pt x="297" y="837"/>
                    </a:cubicBezTo>
                    <a:cubicBezTo>
                      <a:pt x="297" y="836"/>
                      <a:pt x="297" y="836"/>
                      <a:pt x="297" y="835"/>
                    </a:cubicBezTo>
                    <a:cubicBezTo>
                      <a:pt x="298" y="838"/>
                      <a:pt x="302" y="846"/>
                      <a:pt x="303" y="847"/>
                    </a:cubicBezTo>
                    <a:cubicBezTo>
                      <a:pt x="306" y="849"/>
                      <a:pt x="307" y="845"/>
                      <a:pt x="309" y="843"/>
                    </a:cubicBezTo>
                    <a:cubicBezTo>
                      <a:pt x="313" y="834"/>
                      <a:pt x="324" y="807"/>
                      <a:pt x="329" y="799"/>
                    </a:cubicBezTo>
                    <a:cubicBezTo>
                      <a:pt x="331" y="794"/>
                      <a:pt x="334" y="789"/>
                      <a:pt x="330" y="786"/>
                    </a:cubicBezTo>
                    <a:cubicBezTo>
                      <a:pt x="319" y="780"/>
                      <a:pt x="305" y="785"/>
                      <a:pt x="295" y="779"/>
                    </a:cubicBezTo>
                    <a:cubicBezTo>
                      <a:pt x="295" y="778"/>
                      <a:pt x="295" y="778"/>
                      <a:pt x="296" y="778"/>
                    </a:cubicBezTo>
                    <a:cubicBezTo>
                      <a:pt x="301" y="776"/>
                      <a:pt x="327" y="782"/>
                      <a:pt x="327" y="782"/>
                    </a:cubicBezTo>
                    <a:cubicBezTo>
                      <a:pt x="335" y="784"/>
                      <a:pt x="345" y="793"/>
                      <a:pt x="340" y="802"/>
                    </a:cubicBezTo>
                    <a:close/>
                    <a:moveTo>
                      <a:pt x="364" y="858"/>
                    </a:moveTo>
                    <a:cubicBezTo>
                      <a:pt x="364" y="858"/>
                      <a:pt x="362" y="859"/>
                      <a:pt x="362" y="860"/>
                    </a:cubicBezTo>
                    <a:cubicBezTo>
                      <a:pt x="362" y="860"/>
                      <a:pt x="361" y="861"/>
                      <a:pt x="360" y="861"/>
                    </a:cubicBezTo>
                    <a:cubicBezTo>
                      <a:pt x="360" y="861"/>
                      <a:pt x="357" y="862"/>
                      <a:pt x="355" y="861"/>
                    </a:cubicBezTo>
                    <a:cubicBezTo>
                      <a:pt x="355" y="861"/>
                      <a:pt x="354" y="860"/>
                      <a:pt x="353" y="860"/>
                    </a:cubicBezTo>
                    <a:cubicBezTo>
                      <a:pt x="353" y="860"/>
                      <a:pt x="351" y="859"/>
                      <a:pt x="350" y="859"/>
                    </a:cubicBezTo>
                    <a:cubicBezTo>
                      <a:pt x="350" y="859"/>
                      <a:pt x="349" y="859"/>
                      <a:pt x="351" y="858"/>
                    </a:cubicBezTo>
                    <a:cubicBezTo>
                      <a:pt x="351" y="858"/>
                      <a:pt x="351" y="858"/>
                      <a:pt x="353" y="858"/>
                    </a:cubicBezTo>
                    <a:cubicBezTo>
                      <a:pt x="353" y="858"/>
                      <a:pt x="353" y="858"/>
                      <a:pt x="354" y="857"/>
                    </a:cubicBezTo>
                    <a:cubicBezTo>
                      <a:pt x="354" y="857"/>
                      <a:pt x="354" y="857"/>
                      <a:pt x="354" y="857"/>
                    </a:cubicBezTo>
                    <a:cubicBezTo>
                      <a:pt x="354" y="857"/>
                      <a:pt x="355" y="858"/>
                      <a:pt x="356" y="856"/>
                    </a:cubicBezTo>
                    <a:cubicBezTo>
                      <a:pt x="356" y="856"/>
                      <a:pt x="356" y="855"/>
                      <a:pt x="357" y="855"/>
                    </a:cubicBezTo>
                    <a:cubicBezTo>
                      <a:pt x="357" y="855"/>
                      <a:pt x="361" y="853"/>
                      <a:pt x="370" y="848"/>
                    </a:cubicBezTo>
                    <a:cubicBezTo>
                      <a:pt x="370" y="848"/>
                      <a:pt x="378" y="843"/>
                      <a:pt x="384" y="837"/>
                    </a:cubicBezTo>
                    <a:cubicBezTo>
                      <a:pt x="384" y="837"/>
                      <a:pt x="388" y="834"/>
                      <a:pt x="392" y="831"/>
                    </a:cubicBezTo>
                    <a:cubicBezTo>
                      <a:pt x="392" y="831"/>
                      <a:pt x="405" y="820"/>
                      <a:pt x="408" y="817"/>
                    </a:cubicBezTo>
                    <a:cubicBezTo>
                      <a:pt x="408" y="817"/>
                      <a:pt x="398" y="813"/>
                      <a:pt x="400" y="808"/>
                    </a:cubicBezTo>
                    <a:cubicBezTo>
                      <a:pt x="400" y="808"/>
                      <a:pt x="400" y="806"/>
                      <a:pt x="401" y="808"/>
                    </a:cubicBezTo>
                    <a:cubicBezTo>
                      <a:pt x="401" y="808"/>
                      <a:pt x="405" y="812"/>
                      <a:pt x="412" y="810"/>
                    </a:cubicBezTo>
                    <a:cubicBezTo>
                      <a:pt x="412" y="810"/>
                      <a:pt x="416" y="810"/>
                      <a:pt x="420" y="807"/>
                    </a:cubicBezTo>
                    <a:cubicBezTo>
                      <a:pt x="420" y="807"/>
                      <a:pt x="424" y="807"/>
                      <a:pt x="426" y="815"/>
                    </a:cubicBezTo>
                    <a:cubicBezTo>
                      <a:pt x="426" y="815"/>
                      <a:pt x="427" y="819"/>
                      <a:pt x="424" y="818"/>
                    </a:cubicBezTo>
                    <a:cubicBezTo>
                      <a:pt x="424" y="818"/>
                      <a:pt x="421" y="818"/>
                      <a:pt x="419" y="819"/>
                    </a:cubicBezTo>
                    <a:cubicBezTo>
                      <a:pt x="418" y="819"/>
                      <a:pt x="417" y="819"/>
                      <a:pt x="416" y="820"/>
                    </a:cubicBezTo>
                    <a:cubicBezTo>
                      <a:pt x="416" y="820"/>
                      <a:pt x="409" y="826"/>
                      <a:pt x="396" y="835"/>
                    </a:cubicBezTo>
                    <a:cubicBezTo>
                      <a:pt x="396" y="835"/>
                      <a:pt x="390" y="839"/>
                      <a:pt x="380" y="848"/>
                    </a:cubicBezTo>
                    <a:cubicBezTo>
                      <a:pt x="380" y="848"/>
                      <a:pt x="373" y="855"/>
                      <a:pt x="364" y="858"/>
                    </a:cubicBezTo>
                    <a:close/>
                    <a:moveTo>
                      <a:pt x="429" y="859"/>
                    </a:moveTo>
                    <a:cubicBezTo>
                      <a:pt x="429" y="859"/>
                      <a:pt x="429" y="860"/>
                      <a:pt x="429" y="861"/>
                    </a:cubicBezTo>
                    <a:cubicBezTo>
                      <a:pt x="429" y="861"/>
                      <a:pt x="429" y="863"/>
                      <a:pt x="427" y="862"/>
                    </a:cubicBezTo>
                    <a:cubicBezTo>
                      <a:pt x="427" y="862"/>
                      <a:pt x="420" y="864"/>
                      <a:pt x="418" y="866"/>
                    </a:cubicBezTo>
                    <a:cubicBezTo>
                      <a:pt x="418" y="866"/>
                      <a:pt x="415" y="870"/>
                      <a:pt x="415" y="872"/>
                    </a:cubicBezTo>
                    <a:cubicBezTo>
                      <a:pt x="415" y="872"/>
                      <a:pt x="415" y="875"/>
                      <a:pt x="412" y="875"/>
                    </a:cubicBezTo>
                    <a:cubicBezTo>
                      <a:pt x="412" y="875"/>
                      <a:pt x="411" y="876"/>
                      <a:pt x="409" y="875"/>
                    </a:cubicBezTo>
                    <a:cubicBezTo>
                      <a:pt x="409" y="875"/>
                      <a:pt x="406" y="873"/>
                      <a:pt x="403" y="876"/>
                    </a:cubicBezTo>
                    <a:cubicBezTo>
                      <a:pt x="403" y="876"/>
                      <a:pt x="403" y="877"/>
                      <a:pt x="402" y="875"/>
                    </a:cubicBezTo>
                    <a:cubicBezTo>
                      <a:pt x="402" y="875"/>
                      <a:pt x="402" y="874"/>
                      <a:pt x="400" y="874"/>
                    </a:cubicBezTo>
                    <a:cubicBezTo>
                      <a:pt x="400" y="874"/>
                      <a:pt x="400" y="873"/>
                      <a:pt x="400" y="872"/>
                    </a:cubicBezTo>
                    <a:cubicBezTo>
                      <a:pt x="400" y="872"/>
                      <a:pt x="400" y="870"/>
                      <a:pt x="398" y="869"/>
                    </a:cubicBezTo>
                    <a:cubicBezTo>
                      <a:pt x="398" y="869"/>
                      <a:pt x="397" y="869"/>
                      <a:pt x="396" y="867"/>
                    </a:cubicBezTo>
                    <a:cubicBezTo>
                      <a:pt x="396" y="867"/>
                      <a:pt x="395" y="861"/>
                      <a:pt x="394" y="858"/>
                    </a:cubicBezTo>
                    <a:cubicBezTo>
                      <a:pt x="394" y="858"/>
                      <a:pt x="393" y="855"/>
                      <a:pt x="390" y="854"/>
                    </a:cubicBezTo>
                    <a:cubicBezTo>
                      <a:pt x="390" y="854"/>
                      <a:pt x="386" y="848"/>
                      <a:pt x="388" y="848"/>
                    </a:cubicBezTo>
                    <a:cubicBezTo>
                      <a:pt x="388" y="848"/>
                      <a:pt x="393" y="848"/>
                      <a:pt x="395" y="854"/>
                    </a:cubicBezTo>
                    <a:cubicBezTo>
                      <a:pt x="395" y="854"/>
                      <a:pt x="395" y="856"/>
                      <a:pt x="396" y="858"/>
                    </a:cubicBezTo>
                    <a:cubicBezTo>
                      <a:pt x="396" y="858"/>
                      <a:pt x="396" y="860"/>
                      <a:pt x="399" y="866"/>
                    </a:cubicBezTo>
                    <a:cubicBezTo>
                      <a:pt x="399" y="866"/>
                      <a:pt x="399" y="867"/>
                      <a:pt x="400" y="865"/>
                    </a:cubicBezTo>
                    <a:cubicBezTo>
                      <a:pt x="401" y="863"/>
                      <a:pt x="401" y="863"/>
                      <a:pt x="401" y="863"/>
                    </a:cubicBezTo>
                    <a:cubicBezTo>
                      <a:pt x="401" y="863"/>
                      <a:pt x="402" y="861"/>
                      <a:pt x="403" y="862"/>
                    </a:cubicBezTo>
                    <a:cubicBezTo>
                      <a:pt x="403" y="862"/>
                      <a:pt x="404" y="863"/>
                      <a:pt x="404" y="862"/>
                    </a:cubicBezTo>
                    <a:cubicBezTo>
                      <a:pt x="404" y="862"/>
                      <a:pt x="407" y="861"/>
                      <a:pt x="409" y="858"/>
                    </a:cubicBezTo>
                    <a:cubicBezTo>
                      <a:pt x="409" y="858"/>
                      <a:pt x="412" y="856"/>
                      <a:pt x="411" y="855"/>
                    </a:cubicBezTo>
                    <a:cubicBezTo>
                      <a:pt x="411" y="855"/>
                      <a:pt x="408" y="852"/>
                      <a:pt x="407" y="850"/>
                    </a:cubicBezTo>
                    <a:cubicBezTo>
                      <a:pt x="407" y="850"/>
                      <a:pt x="405" y="849"/>
                      <a:pt x="406" y="848"/>
                    </a:cubicBezTo>
                    <a:cubicBezTo>
                      <a:pt x="406" y="848"/>
                      <a:pt x="407" y="848"/>
                      <a:pt x="410" y="849"/>
                    </a:cubicBezTo>
                    <a:cubicBezTo>
                      <a:pt x="410" y="849"/>
                      <a:pt x="416" y="850"/>
                      <a:pt x="418" y="848"/>
                    </a:cubicBezTo>
                    <a:cubicBezTo>
                      <a:pt x="418" y="848"/>
                      <a:pt x="419" y="846"/>
                      <a:pt x="420" y="847"/>
                    </a:cubicBezTo>
                    <a:cubicBezTo>
                      <a:pt x="420" y="847"/>
                      <a:pt x="423" y="850"/>
                      <a:pt x="424" y="850"/>
                    </a:cubicBezTo>
                    <a:cubicBezTo>
                      <a:pt x="424" y="850"/>
                      <a:pt x="430" y="852"/>
                      <a:pt x="429" y="859"/>
                    </a:cubicBezTo>
                    <a:close/>
                    <a:moveTo>
                      <a:pt x="485" y="876"/>
                    </a:moveTo>
                    <a:cubicBezTo>
                      <a:pt x="485" y="876"/>
                      <a:pt x="484" y="878"/>
                      <a:pt x="482" y="877"/>
                    </a:cubicBezTo>
                    <a:cubicBezTo>
                      <a:pt x="482" y="877"/>
                      <a:pt x="476" y="874"/>
                      <a:pt x="474" y="867"/>
                    </a:cubicBezTo>
                    <a:cubicBezTo>
                      <a:pt x="474" y="867"/>
                      <a:pt x="472" y="857"/>
                      <a:pt x="472" y="856"/>
                    </a:cubicBezTo>
                    <a:cubicBezTo>
                      <a:pt x="472" y="856"/>
                      <a:pt x="473" y="856"/>
                      <a:pt x="472" y="855"/>
                    </a:cubicBezTo>
                    <a:cubicBezTo>
                      <a:pt x="472" y="849"/>
                      <a:pt x="472" y="849"/>
                      <a:pt x="472" y="849"/>
                    </a:cubicBezTo>
                    <a:cubicBezTo>
                      <a:pt x="472" y="849"/>
                      <a:pt x="472" y="848"/>
                      <a:pt x="472" y="847"/>
                    </a:cubicBezTo>
                    <a:cubicBezTo>
                      <a:pt x="472" y="847"/>
                      <a:pt x="472" y="846"/>
                      <a:pt x="472" y="846"/>
                    </a:cubicBezTo>
                    <a:cubicBezTo>
                      <a:pt x="472" y="846"/>
                      <a:pt x="472" y="845"/>
                      <a:pt x="472" y="845"/>
                    </a:cubicBezTo>
                    <a:cubicBezTo>
                      <a:pt x="472" y="845"/>
                      <a:pt x="472" y="842"/>
                      <a:pt x="474" y="844"/>
                    </a:cubicBezTo>
                    <a:cubicBezTo>
                      <a:pt x="474" y="844"/>
                      <a:pt x="475" y="845"/>
                      <a:pt x="474" y="846"/>
                    </a:cubicBezTo>
                    <a:cubicBezTo>
                      <a:pt x="474" y="846"/>
                      <a:pt x="473" y="848"/>
                      <a:pt x="477" y="855"/>
                    </a:cubicBezTo>
                    <a:cubicBezTo>
                      <a:pt x="477" y="855"/>
                      <a:pt x="477" y="856"/>
                      <a:pt x="478" y="857"/>
                    </a:cubicBezTo>
                    <a:cubicBezTo>
                      <a:pt x="478" y="857"/>
                      <a:pt x="480" y="857"/>
                      <a:pt x="480" y="860"/>
                    </a:cubicBezTo>
                    <a:cubicBezTo>
                      <a:pt x="480" y="860"/>
                      <a:pt x="480" y="862"/>
                      <a:pt x="480" y="862"/>
                    </a:cubicBezTo>
                    <a:cubicBezTo>
                      <a:pt x="480" y="862"/>
                      <a:pt x="480" y="864"/>
                      <a:pt x="481" y="863"/>
                    </a:cubicBezTo>
                    <a:cubicBezTo>
                      <a:pt x="481" y="863"/>
                      <a:pt x="482" y="863"/>
                      <a:pt x="482" y="864"/>
                    </a:cubicBezTo>
                    <a:cubicBezTo>
                      <a:pt x="482" y="864"/>
                      <a:pt x="482" y="868"/>
                      <a:pt x="483" y="869"/>
                    </a:cubicBezTo>
                    <a:cubicBezTo>
                      <a:pt x="483" y="869"/>
                      <a:pt x="483" y="870"/>
                      <a:pt x="483" y="870"/>
                    </a:cubicBezTo>
                    <a:cubicBezTo>
                      <a:pt x="483" y="870"/>
                      <a:pt x="483" y="871"/>
                      <a:pt x="484" y="871"/>
                    </a:cubicBezTo>
                    <a:cubicBezTo>
                      <a:pt x="484" y="871"/>
                      <a:pt x="484" y="871"/>
                      <a:pt x="484" y="872"/>
                    </a:cubicBezTo>
                    <a:cubicBezTo>
                      <a:pt x="484" y="872"/>
                      <a:pt x="485" y="876"/>
                      <a:pt x="485" y="876"/>
                    </a:cubicBezTo>
                    <a:close/>
                    <a:moveTo>
                      <a:pt x="482" y="834"/>
                    </a:moveTo>
                    <a:cubicBezTo>
                      <a:pt x="482" y="834"/>
                      <a:pt x="480" y="833"/>
                      <a:pt x="480" y="833"/>
                    </a:cubicBezTo>
                    <a:cubicBezTo>
                      <a:pt x="480" y="833"/>
                      <a:pt x="479" y="833"/>
                      <a:pt x="477" y="833"/>
                    </a:cubicBezTo>
                    <a:cubicBezTo>
                      <a:pt x="477" y="833"/>
                      <a:pt x="476" y="833"/>
                      <a:pt x="476" y="832"/>
                    </a:cubicBezTo>
                    <a:cubicBezTo>
                      <a:pt x="476" y="832"/>
                      <a:pt x="479" y="827"/>
                      <a:pt x="478" y="823"/>
                    </a:cubicBezTo>
                    <a:cubicBezTo>
                      <a:pt x="478" y="823"/>
                      <a:pt x="477" y="822"/>
                      <a:pt x="478" y="821"/>
                    </a:cubicBezTo>
                    <a:cubicBezTo>
                      <a:pt x="478" y="821"/>
                      <a:pt x="479" y="820"/>
                      <a:pt x="480" y="821"/>
                    </a:cubicBezTo>
                    <a:cubicBezTo>
                      <a:pt x="480" y="821"/>
                      <a:pt x="484" y="829"/>
                      <a:pt x="485" y="832"/>
                    </a:cubicBezTo>
                    <a:cubicBezTo>
                      <a:pt x="485" y="832"/>
                      <a:pt x="485" y="835"/>
                      <a:pt x="482" y="834"/>
                    </a:cubicBezTo>
                    <a:close/>
                    <a:moveTo>
                      <a:pt x="540" y="839"/>
                    </a:moveTo>
                    <a:cubicBezTo>
                      <a:pt x="540" y="839"/>
                      <a:pt x="538" y="842"/>
                      <a:pt x="536" y="843"/>
                    </a:cubicBezTo>
                    <a:cubicBezTo>
                      <a:pt x="536" y="843"/>
                      <a:pt x="535" y="844"/>
                      <a:pt x="535" y="846"/>
                    </a:cubicBezTo>
                    <a:cubicBezTo>
                      <a:pt x="535" y="846"/>
                      <a:pt x="532" y="852"/>
                      <a:pt x="530" y="853"/>
                    </a:cubicBezTo>
                    <a:cubicBezTo>
                      <a:pt x="530" y="853"/>
                      <a:pt x="527" y="855"/>
                      <a:pt x="528" y="858"/>
                    </a:cubicBezTo>
                    <a:cubicBezTo>
                      <a:pt x="528" y="858"/>
                      <a:pt x="532" y="860"/>
                      <a:pt x="531" y="864"/>
                    </a:cubicBezTo>
                    <a:cubicBezTo>
                      <a:pt x="531" y="864"/>
                      <a:pt x="532" y="866"/>
                      <a:pt x="530" y="866"/>
                    </a:cubicBezTo>
                    <a:cubicBezTo>
                      <a:pt x="530" y="866"/>
                      <a:pt x="529" y="866"/>
                      <a:pt x="528" y="866"/>
                    </a:cubicBezTo>
                    <a:cubicBezTo>
                      <a:pt x="528" y="866"/>
                      <a:pt x="527" y="867"/>
                      <a:pt x="527" y="867"/>
                    </a:cubicBezTo>
                    <a:cubicBezTo>
                      <a:pt x="527" y="867"/>
                      <a:pt x="524" y="868"/>
                      <a:pt x="521" y="868"/>
                    </a:cubicBezTo>
                    <a:cubicBezTo>
                      <a:pt x="521" y="868"/>
                      <a:pt x="519" y="868"/>
                      <a:pt x="517" y="868"/>
                    </a:cubicBezTo>
                    <a:cubicBezTo>
                      <a:pt x="517" y="868"/>
                      <a:pt x="516" y="867"/>
                      <a:pt x="516" y="868"/>
                    </a:cubicBezTo>
                    <a:cubicBezTo>
                      <a:pt x="516" y="868"/>
                      <a:pt x="511" y="873"/>
                      <a:pt x="506" y="869"/>
                    </a:cubicBezTo>
                    <a:cubicBezTo>
                      <a:pt x="506" y="869"/>
                      <a:pt x="505" y="868"/>
                      <a:pt x="504" y="868"/>
                    </a:cubicBezTo>
                    <a:cubicBezTo>
                      <a:pt x="503" y="867"/>
                      <a:pt x="502" y="866"/>
                      <a:pt x="501" y="866"/>
                    </a:cubicBezTo>
                    <a:cubicBezTo>
                      <a:pt x="501" y="866"/>
                      <a:pt x="496" y="862"/>
                      <a:pt x="493" y="861"/>
                    </a:cubicBezTo>
                    <a:cubicBezTo>
                      <a:pt x="493" y="861"/>
                      <a:pt x="490" y="858"/>
                      <a:pt x="489" y="856"/>
                    </a:cubicBezTo>
                    <a:cubicBezTo>
                      <a:pt x="489" y="856"/>
                      <a:pt x="488" y="853"/>
                      <a:pt x="487" y="853"/>
                    </a:cubicBezTo>
                    <a:cubicBezTo>
                      <a:pt x="487" y="853"/>
                      <a:pt x="485" y="853"/>
                      <a:pt x="485" y="852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49"/>
                      <a:pt x="487" y="846"/>
                    </a:cubicBezTo>
                    <a:cubicBezTo>
                      <a:pt x="487" y="846"/>
                      <a:pt x="489" y="844"/>
                      <a:pt x="490" y="843"/>
                    </a:cubicBezTo>
                    <a:cubicBezTo>
                      <a:pt x="490" y="843"/>
                      <a:pt x="494" y="839"/>
                      <a:pt x="497" y="838"/>
                    </a:cubicBezTo>
                    <a:cubicBezTo>
                      <a:pt x="497" y="838"/>
                      <a:pt x="498" y="836"/>
                      <a:pt x="499" y="835"/>
                    </a:cubicBezTo>
                    <a:cubicBezTo>
                      <a:pt x="500" y="834"/>
                      <a:pt x="501" y="833"/>
                      <a:pt x="502" y="833"/>
                    </a:cubicBezTo>
                    <a:cubicBezTo>
                      <a:pt x="502" y="833"/>
                      <a:pt x="503" y="831"/>
                      <a:pt x="505" y="830"/>
                    </a:cubicBezTo>
                    <a:cubicBezTo>
                      <a:pt x="505" y="830"/>
                      <a:pt x="509" y="829"/>
                      <a:pt x="509" y="828"/>
                    </a:cubicBezTo>
                    <a:cubicBezTo>
                      <a:pt x="509" y="828"/>
                      <a:pt x="508" y="825"/>
                      <a:pt x="508" y="824"/>
                    </a:cubicBezTo>
                    <a:cubicBezTo>
                      <a:pt x="506" y="809"/>
                      <a:pt x="506" y="809"/>
                      <a:pt x="506" y="809"/>
                    </a:cubicBezTo>
                    <a:cubicBezTo>
                      <a:pt x="506" y="809"/>
                      <a:pt x="506" y="808"/>
                      <a:pt x="507" y="809"/>
                    </a:cubicBezTo>
                    <a:cubicBezTo>
                      <a:pt x="507" y="809"/>
                      <a:pt x="508" y="809"/>
                      <a:pt x="510" y="809"/>
                    </a:cubicBezTo>
                    <a:cubicBezTo>
                      <a:pt x="510" y="809"/>
                      <a:pt x="511" y="809"/>
                      <a:pt x="512" y="812"/>
                    </a:cubicBezTo>
                    <a:cubicBezTo>
                      <a:pt x="512" y="812"/>
                      <a:pt x="514" y="816"/>
                      <a:pt x="515" y="820"/>
                    </a:cubicBezTo>
                    <a:cubicBezTo>
                      <a:pt x="515" y="820"/>
                      <a:pt x="516" y="826"/>
                      <a:pt x="516" y="827"/>
                    </a:cubicBezTo>
                    <a:cubicBezTo>
                      <a:pt x="516" y="827"/>
                      <a:pt x="515" y="828"/>
                      <a:pt x="517" y="828"/>
                    </a:cubicBezTo>
                    <a:cubicBezTo>
                      <a:pt x="517" y="828"/>
                      <a:pt x="520" y="828"/>
                      <a:pt x="522" y="829"/>
                    </a:cubicBezTo>
                    <a:cubicBezTo>
                      <a:pt x="526" y="829"/>
                      <a:pt x="531" y="829"/>
                      <a:pt x="532" y="829"/>
                    </a:cubicBezTo>
                    <a:cubicBezTo>
                      <a:pt x="532" y="829"/>
                      <a:pt x="537" y="830"/>
                      <a:pt x="540" y="835"/>
                    </a:cubicBezTo>
                    <a:cubicBezTo>
                      <a:pt x="540" y="835"/>
                      <a:pt x="541" y="835"/>
                      <a:pt x="540" y="839"/>
                    </a:cubicBezTo>
                    <a:close/>
                    <a:moveTo>
                      <a:pt x="604" y="809"/>
                    </a:moveTo>
                    <a:cubicBezTo>
                      <a:pt x="604" y="809"/>
                      <a:pt x="603" y="810"/>
                      <a:pt x="603" y="811"/>
                    </a:cubicBezTo>
                    <a:cubicBezTo>
                      <a:pt x="603" y="811"/>
                      <a:pt x="602" y="815"/>
                      <a:pt x="602" y="816"/>
                    </a:cubicBezTo>
                    <a:cubicBezTo>
                      <a:pt x="602" y="816"/>
                      <a:pt x="602" y="819"/>
                      <a:pt x="601" y="821"/>
                    </a:cubicBezTo>
                    <a:cubicBezTo>
                      <a:pt x="601" y="821"/>
                      <a:pt x="597" y="826"/>
                      <a:pt x="601" y="831"/>
                    </a:cubicBezTo>
                    <a:cubicBezTo>
                      <a:pt x="601" y="831"/>
                      <a:pt x="604" y="834"/>
                      <a:pt x="601" y="837"/>
                    </a:cubicBezTo>
                    <a:cubicBezTo>
                      <a:pt x="601" y="837"/>
                      <a:pt x="599" y="837"/>
                      <a:pt x="598" y="840"/>
                    </a:cubicBezTo>
                    <a:cubicBezTo>
                      <a:pt x="598" y="840"/>
                      <a:pt x="598" y="842"/>
                      <a:pt x="598" y="842"/>
                    </a:cubicBezTo>
                    <a:cubicBezTo>
                      <a:pt x="598" y="842"/>
                      <a:pt x="598" y="844"/>
                      <a:pt x="598" y="845"/>
                    </a:cubicBezTo>
                    <a:cubicBezTo>
                      <a:pt x="598" y="845"/>
                      <a:pt x="597" y="847"/>
                      <a:pt x="595" y="848"/>
                    </a:cubicBezTo>
                    <a:cubicBezTo>
                      <a:pt x="595" y="848"/>
                      <a:pt x="592" y="850"/>
                      <a:pt x="592" y="851"/>
                    </a:cubicBezTo>
                    <a:cubicBezTo>
                      <a:pt x="592" y="851"/>
                      <a:pt x="590" y="853"/>
                      <a:pt x="590" y="853"/>
                    </a:cubicBezTo>
                    <a:cubicBezTo>
                      <a:pt x="590" y="853"/>
                      <a:pt x="589" y="853"/>
                      <a:pt x="589" y="854"/>
                    </a:cubicBezTo>
                    <a:cubicBezTo>
                      <a:pt x="589" y="854"/>
                      <a:pt x="588" y="856"/>
                      <a:pt x="585" y="857"/>
                    </a:cubicBezTo>
                    <a:cubicBezTo>
                      <a:pt x="585" y="857"/>
                      <a:pt x="585" y="851"/>
                      <a:pt x="585" y="848"/>
                    </a:cubicBezTo>
                    <a:cubicBezTo>
                      <a:pt x="585" y="848"/>
                      <a:pt x="585" y="845"/>
                      <a:pt x="586" y="843"/>
                    </a:cubicBezTo>
                    <a:cubicBezTo>
                      <a:pt x="586" y="843"/>
                      <a:pt x="585" y="840"/>
                      <a:pt x="587" y="840"/>
                    </a:cubicBezTo>
                    <a:cubicBezTo>
                      <a:pt x="587" y="840"/>
                      <a:pt x="588" y="841"/>
                      <a:pt x="588" y="840"/>
                    </a:cubicBezTo>
                    <a:cubicBezTo>
                      <a:pt x="588" y="840"/>
                      <a:pt x="589" y="836"/>
                      <a:pt x="589" y="836"/>
                    </a:cubicBezTo>
                    <a:cubicBezTo>
                      <a:pt x="589" y="836"/>
                      <a:pt x="588" y="835"/>
                      <a:pt x="587" y="835"/>
                    </a:cubicBezTo>
                    <a:cubicBezTo>
                      <a:pt x="587" y="835"/>
                      <a:pt x="586" y="834"/>
                      <a:pt x="587" y="832"/>
                    </a:cubicBezTo>
                    <a:cubicBezTo>
                      <a:pt x="587" y="832"/>
                      <a:pt x="587" y="832"/>
                      <a:pt x="585" y="831"/>
                    </a:cubicBezTo>
                    <a:cubicBezTo>
                      <a:pt x="585" y="831"/>
                      <a:pt x="583" y="830"/>
                      <a:pt x="583" y="831"/>
                    </a:cubicBezTo>
                    <a:cubicBezTo>
                      <a:pt x="583" y="831"/>
                      <a:pt x="583" y="832"/>
                      <a:pt x="581" y="831"/>
                    </a:cubicBezTo>
                    <a:cubicBezTo>
                      <a:pt x="581" y="831"/>
                      <a:pt x="572" y="829"/>
                      <a:pt x="576" y="827"/>
                    </a:cubicBezTo>
                    <a:cubicBezTo>
                      <a:pt x="576" y="827"/>
                      <a:pt x="581" y="827"/>
                      <a:pt x="584" y="823"/>
                    </a:cubicBezTo>
                    <a:cubicBezTo>
                      <a:pt x="584" y="823"/>
                      <a:pt x="586" y="822"/>
                      <a:pt x="586" y="815"/>
                    </a:cubicBezTo>
                    <a:cubicBezTo>
                      <a:pt x="586" y="815"/>
                      <a:pt x="586" y="814"/>
                      <a:pt x="585" y="813"/>
                    </a:cubicBezTo>
                    <a:cubicBezTo>
                      <a:pt x="585" y="813"/>
                      <a:pt x="585" y="813"/>
                      <a:pt x="585" y="812"/>
                    </a:cubicBezTo>
                    <a:cubicBezTo>
                      <a:pt x="585" y="812"/>
                      <a:pt x="585" y="811"/>
                      <a:pt x="584" y="810"/>
                    </a:cubicBezTo>
                    <a:cubicBezTo>
                      <a:pt x="584" y="810"/>
                      <a:pt x="584" y="809"/>
                      <a:pt x="584" y="808"/>
                    </a:cubicBezTo>
                    <a:cubicBezTo>
                      <a:pt x="584" y="808"/>
                      <a:pt x="584" y="807"/>
                      <a:pt x="583" y="807"/>
                    </a:cubicBezTo>
                    <a:cubicBezTo>
                      <a:pt x="583" y="807"/>
                      <a:pt x="583" y="806"/>
                      <a:pt x="583" y="805"/>
                    </a:cubicBezTo>
                    <a:cubicBezTo>
                      <a:pt x="583" y="805"/>
                      <a:pt x="583" y="805"/>
                      <a:pt x="583" y="804"/>
                    </a:cubicBezTo>
                    <a:cubicBezTo>
                      <a:pt x="583" y="804"/>
                      <a:pt x="582" y="803"/>
                      <a:pt x="583" y="803"/>
                    </a:cubicBezTo>
                    <a:cubicBezTo>
                      <a:pt x="583" y="803"/>
                      <a:pt x="584" y="803"/>
                      <a:pt x="583" y="801"/>
                    </a:cubicBezTo>
                    <a:cubicBezTo>
                      <a:pt x="583" y="801"/>
                      <a:pt x="582" y="800"/>
                      <a:pt x="581" y="799"/>
                    </a:cubicBezTo>
                    <a:cubicBezTo>
                      <a:pt x="580" y="798"/>
                      <a:pt x="580" y="798"/>
                      <a:pt x="580" y="798"/>
                    </a:cubicBezTo>
                    <a:cubicBezTo>
                      <a:pt x="577" y="791"/>
                      <a:pt x="577" y="791"/>
                      <a:pt x="577" y="791"/>
                    </a:cubicBezTo>
                    <a:cubicBezTo>
                      <a:pt x="577" y="791"/>
                      <a:pt x="573" y="788"/>
                      <a:pt x="577" y="789"/>
                    </a:cubicBezTo>
                    <a:cubicBezTo>
                      <a:pt x="577" y="789"/>
                      <a:pt x="581" y="788"/>
                      <a:pt x="583" y="789"/>
                    </a:cubicBezTo>
                    <a:cubicBezTo>
                      <a:pt x="583" y="789"/>
                      <a:pt x="587" y="789"/>
                      <a:pt x="588" y="789"/>
                    </a:cubicBezTo>
                    <a:cubicBezTo>
                      <a:pt x="588" y="789"/>
                      <a:pt x="589" y="789"/>
                      <a:pt x="591" y="792"/>
                    </a:cubicBezTo>
                    <a:cubicBezTo>
                      <a:pt x="591" y="792"/>
                      <a:pt x="592" y="796"/>
                      <a:pt x="593" y="796"/>
                    </a:cubicBezTo>
                    <a:cubicBezTo>
                      <a:pt x="593" y="796"/>
                      <a:pt x="597" y="797"/>
                      <a:pt x="598" y="797"/>
                    </a:cubicBezTo>
                    <a:cubicBezTo>
                      <a:pt x="598" y="797"/>
                      <a:pt x="598" y="797"/>
                      <a:pt x="599" y="797"/>
                    </a:cubicBezTo>
                    <a:cubicBezTo>
                      <a:pt x="599" y="797"/>
                      <a:pt x="601" y="796"/>
                      <a:pt x="602" y="798"/>
                    </a:cubicBezTo>
                    <a:cubicBezTo>
                      <a:pt x="602" y="798"/>
                      <a:pt x="602" y="800"/>
                      <a:pt x="603" y="799"/>
                    </a:cubicBezTo>
                    <a:cubicBezTo>
                      <a:pt x="603" y="799"/>
                      <a:pt x="605" y="799"/>
                      <a:pt x="605" y="802"/>
                    </a:cubicBezTo>
                    <a:cubicBezTo>
                      <a:pt x="605" y="802"/>
                      <a:pt x="607" y="807"/>
                      <a:pt x="604" y="809"/>
                    </a:cubicBezTo>
                    <a:close/>
                    <a:moveTo>
                      <a:pt x="631" y="834"/>
                    </a:moveTo>
                    <a:cubicBezTo>
                      <a:pt x="631" y="834"/>
                      <a:pt x="630" y="838"/>
                      <a:pt x="627" y="838"/>
                    </a:cubicBezTo>
                    <a:cubicBezTo>
                      <a:pt x="627" y="838"/>
                      <a:pt x="625" y="839"/>
                      <a:pt x="624" y="839"/>
                    </a:cubicBezTo>
                    <a:cubicBezTo>
                      <a:pt x="624" y="839"/>
                      <a:pt x="622" y="839"/>
                      <a:pt x="621" y="838"/>
                    </a:cubicBezTo>
                    <a:cubicBezTo>
                      <a:pt x="621" y="838"/>
                      <a:pt x="620" y="838"/>
                      <a:pt x="619" y="839"/>
                    </a:cubicBezTo>
                    <a:cubicBezTo>
                      <a:pt x="619" y="839"/>
                      <a:pt x="619" y="839"/>
                      <a:pt x="617" y="837"/>
                    </a:cubicBezTo>
                    <a:cubicBezTo>
                      <a:pt x="617" y="837"/>
                      <a:pt x="616" y="836"/>
                      <a:pt x="616" y="834"/>
                    </a:cubicBezTo>
                    <a:cubicBezTo>
                      <a:pt x="616" y="834"/>
                      <a:pt x="616" y="832"/>
                      <a:pt x="614" y="829"/>
                    </a:cubicBezTo>
                    <a:cubicBezTo>
                      <a:pt x="614" y="829"/>
                      <a:pt x="613" y="825"/>
                      <a:pt x="615" y="825"/>
                    </a:cubicBezTo>
                    <a:cubicBezTo>
                      <a:pt x="615" y="825"/>
                      <a:pt x="617" y="825"/>
                      <a:pt x="618" y="825"/>
                    </a:cubicBezTo>
                    <a:cubicBezTo>
                      <a:pt x="618" y="825"/>
                      <a:pt x="621" y="825"/>
                      <a:pt x="625" y="826"/>
                    </a:cubicBezTo>
                    <a:cubicBezTo>
                      <a:pt x="625" y="826"/>
                      <a:pt x="628" y="828"/>
                      <a:pt x="629" y="828"/>
                    </a:cubicBezTo>
                    <a:cubicBezTo>
                      <a:pt x="629" y="828"/>
                      <a:pt x="631" y="828"/>
                      <a:pt x="631" y="831"/>
                    </a:cubicBezTo>
                    <a:cubicBezTo>
                      <a:pt x="631" y="831"/>
                      <a:pt x="631" y="832"/>
                      <a:pt x="631" y="833"/>
                    </a:cubicBezTo>
                    <a:cubicBezTo>
                      <a:pt x="631" y="833"/>
                      <a:pt x="631" y="834"/>
                      <a:pt x="631" y="834"/>
                    </a:cubicBezTo>
                    <a:close/>
                    <a:moveTo>
                      <a:pt x="667" y="773"/>
                    </a:moveTo>
                    <a:cubicBezTo>
                      <a:pt x="667" y="773"/>
                      <a:pt x="664" y="773"/>
                      <a:pt x="663" y="772"/>
                    </a:cubicBezTo>
                    <a:cubicBezTo>
                      <a:pt x="663" y="772"/>
                      <a:pt x="662" y="771"/>
                      <a:pt x="661" y="773"/>
                    </a:cubicBezTo>
                    <a:cubicBezTo>
                      <a:pt x="661" y="773"/>
                      <a:pt x="655" y="778"/>
                      <a:pt x="656" y="783"/>
                    </a:cubicBezTo>
                    <a:cubicBezTo>
                      <a:pt x="656" y="783"/>
                      <a:pt x="655" y="784"/>
                      <a:pt x="656" y="786"/>
                    </a:cubicBezTo>
                    <a:cubicBezTo>
                      <a:pt x="656" y="786"/>
                      <a:pt x="656" y="788"/>
                      <a:pt x="656" y="789"/>
                    </a:cubicBezTo>
                    <a:cubicBezTo>
                      <a:pt x="656" y="789"/>
                      <a:pt x="656" y="792"/>
                      <a:pt x="655" y="793"/>
                    </a:cubicBezTo>
                    <a:cubicBezTo>
                      <a:pt x="655" y="793"/>
                      <a:pt x="653" y="793"/>
                      <a:pt x="652" y="794"/>
                    </a:cubicBezTo>
                    <a:cubicBezTo>
                      <a:pt x="652" y="794"/>
                      <a:pt x="652" y="794"/>
                      <a:pt x="651" y="794"/>
                    </a:cubicBezTo>
                    <a:cubicBezTo>
                      <a:pt x="651" y="794"/>
                      <a:pt x="647" y="794"/>
                      <a:pt x="647" y="791"/>
                    </a:cubicBezTo>
                    <a:cubicBezTo>
                      <a:pt x="647" y="791"/>
                      <a:pt x="648" y="788"/>
                      <a:pt x="647" y="785"/>
                    </a:cubicBezTo>
                    <a:cubicBezTo>
                      <a:pt x="647" y="785"/>
                      <a:pt x="646" y="782"/>
                      <a:pt x="648" y="781"/>
                    </a:cubicBezTo>
                    <a:cubicBezTo>
                      <a:pt x="648" y="781"/>
                      <a:pt x="651" y="780"/>
                      <a:pt x="652" y="780"/>
                    </a:cubicBezTo>
                    <a:cubicBezTo>
                      <a:pt x="652" y="780"/>
                      <a:pt x="653" y="780"/>
                      <a:pt x="653" y="779"/>
                    </a:cubicBezTo>
                    <a:cubicBezTo>
                      <a:pt x="653" y="779"/>
                      <a:pt x="658" y="773"/>
                      <a:pt x="660" y="770"/>
                    </a:cubicBezTo>
                    <a:cubicBezTo>
                      <a:pt x="660" y="770"/>
                      <a:pt x="661" y="770"/>
                      <a:pt x="659" y="768"/>
                    </a:cubicBezTo>
                    <a:cubicBezTo>
                      <a:pt x="659" y="768"/>
                      <a:pt x="654" y="762"/>
                      <a:pt x="649" y="761"/>
                    </a:cubicBezTo>
                    <a:cubicBezTo>
                      <a:pt x="649" y="761"/>
                      <a:pt x="644" y="758"/>
                      <a:pt x="642" y="759"/>
                    </a:cubicBezTo>
                    <a:cubicBezTo>
                      <a:pt x="642" y="759"/>
                      <a:pt x="633" y="758"/>
                      <a:pt x="639" y="757"/>
                    </a:cubicBezTo>
                    <a:cubicBezTo>
                      <a:pt x="639" y="757"/>
                      <a:pt x="645" y="755"/>
                      <a:pt x="653" y="761"/>
                    </a:cubicBezTo>
                    <a:cubicBezTo>
                      <a:pt x="653" y="761"/>
                      <a:pt x="659" y="764"/>
                      <a:pt x="661" y="767"/>
                    </a:cubicBezTo>
                    <a:cubicBezTo>
                      <a:pt x="661" y="767"/>
                      <a:pt x="661" y="769"/>
                      <a:pt x="662" y="767"/>
                    </a:cubicBezTo>
                    <a:cubicBezTo>
                      <a:pt x="662" y="767"/>
                      <a:pt x="665" y="765"/>
                      <a:pt x="663" y="763"/>
                    </a:cubicBezTo>
                    <a:cubicBezTo>
                      <a:pt x="663" y="763"/>
                      <a:pt x="660" y="757"/>
                      <a:pt x="649" y="750"/>
                    </a:cubicBezTo>
                    <a:cubicBezTo>
                      <a:pt x="649" y="750"/>
                      <a:pt x="645" y="748"/>
                      <a:pt x="643" y="748"/>
                    </a:cubicBezTo>
                    <a:cubicBezTo>
                      <a:pt x="643" y="748"/>
                      <a:pt x="641" y="748"/>
                      <a:pt x="643" y="747"/>
                    </a:cubicBezTo>
                    <a:cubicBezTo>
                      <a:pt x="643" y="747"/>
                      <a:pt x="649" y="745"/>
                      <a:pt x="655" y="750"/>
                    </a:cubicBezTo>
                    <a:cubicBezTo>
                      <a:pt x="655" y="750"/>
                      <a:pt x="660" y="755"/>
                      <a:pt x="664" y="758"/>
                    </a:cubicBezTo>
                    <a:cubicBezTo>
                      <a:pt x="664" y="758"/>
                      <a:pt x="665" y="760"/>
                      <a:pt x="664" y="758"/>
                    </a:cubicBezTo>
                    <a:cubicBezTo>
                      <a:pt x="664" y="758"/>
                      <a:pt x="664" y="756"/>
                      <a:pt x="665" y="756"/>
                    </a:cubicBezTo>
                    <a:cubicBezTo>
                      <a:pt x="665" y="756"/>
                      <a:pt x="665" y="755"/>
                      <a:pt x="664" y="755"/>
                    </a:cubicBezTo>
                    <a:cubicBezTo>
                      <a:pt x="664" y="755"/>
                      <a:pt x="663" y="753"/>
                      <a:pt x="664" y="753"/>
                    </a:cubicBezTo>
                    <a:cubicBezTo>
                      <a:pt x="664" y="753"/>
                      <a:pt x="664" y="752"/>
                      <a:pt x="663" y="752"/>
                    </a:cubicBezTo>
                    <a:cubicBezTo>
                      <a:pt x="663" y="752"/>
                      <a:pt x="662" y="751"/>
                      <a:pt x="661" y="751"/>
                    </a:cubicBezTo>
                    <a:cubicBezTo>
                      <a:pt x="661" y="751"/>
                      <a:pt x="656" y="751"/>
                      <a:pt x="659" y="750"/>
                    </a:cubicBezTo>
                    <a:cubicBezTo>
                      <a:pt x="659" y="750"/>
                      <a:pt x="661" y="750"/>
                      <a:pt x="662" y="750"/>
                    </a:cubicBezTo>
                    <a:cubicBezTo>
                      <a:pt x="662" y="750"/>
                      <a:pt x="663" y="750"/>
                      <a:pt x="662" y="749"/>
                    </a:cubicBezTo>
                    <a:cubicBezTo>
                      <a:pt x="662" y="749"/>
                      <a:pt x="660" y="745"/>
                      <a:pt x="660" y="744"/>
                    </a:cubicBezTo>
                    <a:cubicBezTo>
                      <a:pt x="660" y="744"/>
                      <a:pt x="659" y="742"/>
                      <a:pt x="659" y="744"/>
                    </a:cubicBezTo>
                    <a:cubicBezTo>
                      <a:pt x="659" y="744"/>
                      <a:pt x="658" y="746"/>
                      <a:pt x="655" y="745"/>
                    </a:cubicBezTo>
                    <a:cubicBezTo>
                      <a:pt x="655" y="745"/>
                      <a:pt x="650" y="744"/>
                      <a:pt x="650" y="741"/>
                    </a:cubicBezTo>
                    <a:cubicBezTo>
                      <a:pt x="650" y="741"/>
                      <a:pt x="651" y="737"/>
                      <a:pt x="648" y="737"/>
                    </a:cubicBezTo>
                    <a:cubicBezTo>
                      <a:pt x="648" y="737"/>
                      <a:pt x="645" y="736"/>
                      <a:pt x="648" y="735"/>
                    </a:cubicBezTo>
                    <a:cubicBezTo>
                      <a:pt x="648" y="735"/>
                      <a:pt x="651" y="735"/>
                      <a:pt x="655" y="736"/>
                    </a:cubicBezTo>
                    <a:cubicBezTo>
                      <a:pt x="655" y="736"/>
                      <a:pt x="655" y="737"/>
                      <a:pt x="657" y="735"/>
                    </a:cubicBezTo>
                    <a:cubicBezTo>
                      <a:pt x="657" y="735"/>
                      <a:pt x="666" y="732"/>
                      <a:pt x="667" y="737"/>
                    </a:cubicBezTo>
                    <a:cubicBezTo>
                      <a:pt x="667" y="737"/>
                      <a:pt x="667" y="742"/>
                      <a:pt x="668" y="744"/>
                    </a:cubicBezTo>
                    <a:cubicBezTo>
                      <a:pt x="668" y="744"/>
                      <a:pt x="669" y="746"/>
                      <a:pt x="668" y="747"/>
                    </a:cubicBezTo>
                    <a:cubicBezTo>
                      <a:pt x="668" y="747"/>
                      <a:pt x="668" y="748"/>
                      <a:pt x="669" y="750"/>
                    </a:cubicBezTo>
                    <a:cubicBezTo>
                      <a:pt x="669" y="750"/>
                      <a:pt x="670" y="751"/>
                      <a:pt x="669" y="751"/>
                    </a:cubicBezTo>
                    <a:cubicBezTo>
                      <a:pt x="669" y="751"/>
                      <a:pt x="669" y="753"/>
                      <a:pt x="670" y="755"/>
                    </a:cubicBezTo>
                    <a:cubicBezTo>
                      <a:pt x="670" y="755"/>
                      <a:pt x="668" y="758"/>
                      <a:pt x="670" y="756"/>
                    </a:cubicBezTo>
                    <a:cubicBezTo>
                      <a:pt x="670" y="756"/>
                      <a:pt x="675" y="749"/>
                      <a:pt x="678" y="746"/>
                    </a:cubicBezTo>
                    <a:cubicBezTo>
                      <a:pt x="678" y="746"/>
                      <a:pt x="679" y="744"/>
                      <a:pt x="677" y="744"/>
                    </a:cubicBezTo>
                    <a:cubicBezTo>
                      <a:pt x="677" y="744"/>
                      <a:pt x="673" y="743"/>
                      <a:pt x="671" y="742"/>
                    </a:cubicBezTo>
                    <a:cubicBezTo>
                      <a:pt x="671" y="742"/>
                      <a:pt x="669" y="741"/>
                      <a:pt x="671" y="741"/>
                    </a:cubicBezTo>
                    <a:cubicBezTo>
                      <a:pt x="671" y="741"/>
                      <a:pt x="673" y="741"/>
                      <a:pt x="673" y="740"/>
                    </a:cubicBezTo>
                    <a:cubicBezTo>
                      <a:pt x="673" y="740"/>
                      <a:pt x="672" y="739"/>
                      <a:pt x="674" y="739"/>
                    </a:cubicBezTo>
                    <a:cubicBezTo>
                      <a:pt x="674" y="739"/>
                      <a:pt x="676" y="739"/>
                      <a:pt x="675" y="737"/>
                    </a:cubicBezTo>
                    <a:cubicBezTo>
                      <a:pt x="675" y="737"/>
                      <a:pt x="674" y="734"/>
                      <a:pt x="673" y="735"/>
                    </a:cubicBezTo>
                    <a:cubicBezTo>
                      <a:pt x="673" y="735"/>
                      <a:pt x="670" y="735"/>
                      <a:pt x="668" y="733"/>
                    </a:cubicBezTo>
                    <a:cubicBezTo>
                      <a:pt x="668" y="733"/>
                      <a:pt x="666" y="732"/>
                      <a:pt x="667" y="732"/>
                    </a:cubicBezTo>
                    <a:cubicBezTo>
                      <a:pt x="667" y="732"/>
                      <a:pt x="666" y="730"/>
                      <a:pt x="668" y="731"/>
                    </a:cubicBezTo>
                    <a:cubicBezTo>
                      <a:pt x="668" y="731"/>
                      <a:pt x="672" y="733"/>
                      <a:pt x="671" y="731"/>
                    </a:cubicBezTo>
                    <a:cubicBezTo>
                      <a:pt x="669" y="728"/>
                      <a:pt x="669" y="728"/>
                      <a:pt x="669" y="728"/>
                    </a:cubicBezTo>
                    <a:cubicBezTo>
                      <a:pt x="669" y="728"/>
                      <a:pt x="668" y="726"/>
                      <a:pt x="665" y="728"/>
                    </a:cubicBezTo>
                    <a:cubicBezTo>
                      <a:pt x="665" y="728"/>
                      <a:pt x="660" y="729"/>
                      <a:pt x="662" y="727"/>
                    </a:cubicBezTo>
                    <a:cubicBezTo>
                      <a:pt x="662" y="727"/>
                      <a:pt x="664" y="726"/>
                      <a:pt x="663" y="725"/>
                    </a:cubicBezTo>
                    <a:cubicBezTo>
                      <a:pt x="663" y="725"/>
                      <a:pt x="662" y="725"/>
                      <a:pt x="664" y="723"/>
                    </a:cubicBezTo>
                    <a:cubicBezTo>
                      <a:pt x="664" y="723"/>
                      <a:pt x="665" y="723"/>
                      <a:pt x="664" y="722"/>
                    </a:cubicBezTo>
                    <a:cubicBezTo>
                      <a:pt x="664" y="722"/>
                      <a:pt x="665" y="721"/>
                      <a:pt x="667" y="720"/>
                    </a:cubicBezTo>
                    <a:cubicBezTo>
                      <a:pt x="667" y="720"/>
                      <a:pt x="675" y="717"/>
                      <a:pt x="676" y="722"/>
                    </a:cubicBezTo>
                    <a:cubicBezTo>
                      <a:pt x="676" y="722"/>
                      <a:pt x="677" y="724"/>
                      <a:pt x="676" y="725"/>
                    </a:cubicBezTo>
                    <a:cubicBezTo>
                      <a:pt x="676" y="725"/>
                      <a:pt x="676" y="725"/>
                      <a:pt x="677" y="729"/>
                    </a:cubicBezTo>
                    <a:cubicBezTo>
                      <a:pt x="677" y="729"/>
                      <a:pt x="676" y="731"/>
                      <a:pt x="678" y="732"/>
                    </a:cubicBezTo>
                    <a:cubicBezTo>
                      <a:pt x="678" y="732"/>
                      <a:pt x="680" y="735"/>
                      <a:pt x="680" y="737"/>
                    </a:cubicBezTo>
                    <a:cubicBezTo>
                      <a:pt x="680" y="737"/>
                      <a:pt x="682" y="739"/>
                      <a:pt x="682" y="740"/>
                    </a:cubicBezTo>
                    <a:cubicBezTo>
                      <a:pt x="682" y="740"/>
                      <a:pt x="682" y="742"/>
                      <a:pt x="683" y="741"/>
                    </a:cubicBezTo>
                    <a:cubicBezTo>
                      <a:pt x="683" y="741"/>
                      <a:pt x="691" y="731"/>
                      <a:pt x="697" y="734"/>
                    </a:cubicBezTo>
                    <a:cubicBezTo>
                      <a:pt x="697" y="734"/>
                      <a:pt x="700" y="733"/>
                      <a:pt x="697" y="739"/>
                    </a:cubicBezTo>
                    <a:cubicBezTo>
                      <a:pt x="697" y="739"/>
                      <a:pt x="695" y="740"/>
                      <a:pt x="694" y="741"/>
                    </a:cubicBezTo>
                    <a:cubicBezTo>
                      <a:pt x="688" y="743"/>
                      <a:pt x="688" y="743"/>
                      <a:pt x="688" y="743"/>
                    </a:cubicBezTo>
                    <a:cubicBezTo>
                      <a:pt x="688" y="743"/>
                      <a:pt x="686" y="744"/>
                      <a:pt x="688" y="742"/>
                    </a:cubicBezTo>
                    <a:cubicBezTo>
                      <a:pt x="688" y="742"/>
                      <a:pt x="691" y="740"/>
                      <a:pt x="691" y="738"/>
                    </a:cubicBezTo>
                    <a:cubicBezTo>
                      <a:pt x="691" y="738"/>
                      <a:pt x="692" y="736"/>
                      <a:pt x="690" y="738"/>
                    </a:cubicBezTo>
                    <a:cubicBezTo>
                      <a:pt x="690" y="738"/>
                      <a:pt x="687" y="742"/>
                      <a:pt x="685" y="742"/>
                    </a:cubicBezTo>
                    <a:cubicBezTo>
                      <a:pt x="685" y="742"/>
                      <a:pt x="683" y="744"/>
                      <a:pt x="684" y="746"/>
                    </a:cubicBezTo>
                    <a:cubicBezTo>
                      <a:pt x="684" y="746"/>
                      <a:pt x="685" y="746"/>
                      <a:pt x="684" y="747"/>
                    </a:cubicBezTo>
                    <a:cubicBezTo>
                      <a:pt x="684" y="747"/>
                      <a:pt x="684" y="747"/>
                      <a:pt x="685" y="748"/>
                    </a:cubicBezTo>
                    <a:cubicBezTo>
                      <a:pt x="685" y="748"/>
                      <a:pt x="687" y="751"/>
                      <a:pt x="683" y="751"/>
                    </a:cubicBezTo>
                    <a:cubicBezTo>
                      <a:pt x="683" y="751"/>
                      <a:pt x="680" y="751"/>
                      <a:pt x="679" y="750"/>
                    </a:cubicBezTo>
                    <a:cubicBezTo>
                      <a:pt x="679" y="750"/>
                      <a:pt x="679" y="747"/>
                      <a:pt x="677" y="750"/>
                    </a:cubicBezTo>
                    <a:cubicBezTo>
                      <a:pt x="677" y="750"/>
                      <a:pt x="674" y="755"/>
                      <a:pt x="672" y="757"/>
                    </a:cubicBezTo>
                    <a:cubicBezTo>
                      <a:pt x="672" y="757"/>
                      <a:pt x="667" y="762"/>
                      <a:pt x="668" y="764"/>
                    </a:cubicBezTo>
                    <a:cubicBezTo>
                      <a:pt x="668" y="764"/>
                      <a:pt x="671" y="765"/>
                      <a:pt x="669" y="766"/>
                    </a:cubicBezTo>
                    <a:cubicBezTo>
                      <a:pt x="669" y="766"/>
                      <a:pt x="668" y="766"/>
                      <a:pt x="667" y="765"/>
                    </a:cubicBezTo>
                    <a:cubicBezTo>
                      <a:pt x="667" y="765"/>
                      <a:pt x="666" y="765"/>
                      <a:pt x="665" y="767"/>
                    </a:cubicBezTo>
                    <a:cubicBezTo>
                      <a:pt x="665" y="767"/>
                      <a:pt x="662" y="770"/>
                      <a:pt x="665" y="771"/>
                    </a:cubicBezTo>
                    <a:cubicBezTo>
                      <a:pt x="665" y="771"/>
                      <a:pt x="665" y="771"/>
                      <a:pt x="666" y="772"/>
                    </a:cubicBezTo>
                    <a:cubicBezTo>
                      <a:pt x="666" y="772"/>
                      <a:pt x="668" y="772"/>
                      <a:pt x="667" y="773"/>
                    </a:cubicBezTo>
                    <a:close/>
                    <a:moveTo>
                      <a:pt x="706" y="796"/>
                    </a:moveTo>
                    <a:cubicBezTo>
                      <a:pt x="706" y="796"/>
                      <a:pt x="705" y="797"/>
                      <a:pt x="705" y="800"/>
                    </a:cubicBezTo>
                    <a:cubicBezTo>
                      <a:pt x="705" y="800"/>
                      <a:pt x="705" y="800"/>
                      <a:pt x="704" y="801"/>
                    </a:cubicBezTo>
                    <a:cubicBezTo>
                      <a:pt x="695" y="808"/>
                      <a:pt x="695" y="808"/>
                      <a:pt x="695" y="808"/>
                    </a:cubicBezTo>
                    <a:cubicBezTo>
                      <a:pt x="695" y="808"/>
                      <a:pt x="694" y="807"/>
                      <a:pt x="693" y="809"/>
                    </a:cubicBezTo>
                    <a:cubicBezTo>
                      <a:pt x="693" y="809"/>
                      <a:pt x="692" y="809"/>
                      <a:pt x="692" y="808"/>
                    </a:cubicBezTo>
                    <a:cubicBezTo>
                      <a:pt x="692" y="808"/>
                      <a:pt x="692" y="808"/>
                      <a:pt x="691" y="809"/>
                    </a:cubicBezTo>
                    <a:cubicBezTo>
                      <a:pt x="691" y="809"/>
                      <a:pt x="690" y="808"/>
                      <a:pt x="689" y="809"/>
                    </a:cubicBezTo>
                    <a:cubicBezTo>
                      <a:pt x="683" y="810"/>
                      <a:pt x="683" y="810"/>
                      <a:pt x="683" y="810"/>
                    </a:cubicBezTo>
                    <a:cubicBezTo>
                      <a:pt x="683" y="810"/>
                      <a:pt x="681" y="811"/>
                      <a:pt x="684" y="809"/>
                    </a:cubicBezTo>
                    <a:cubicBezTo>
                      <a:pt x="684" y="809"/>
                      <a:pt x="691" y="807"/>
                      <a:pt x="688" y="807"/>
                    </a:cubicBezTo>
                    <a:cubicBezTo>
                      <a:pt x="688" y="807"/>
                      <a:pt x="685" y="807"/>
                      <a:pt x="687" y="806"/>
                    </a:cubicBezTo>
                    <a:cubicBezTo>
                      <a:pt x="687" y="806"/>
                      <a:pt x="694" y="801"/>
                      <a:pt x="697" y="796"/>
                    </a:cubicBezTo>
                    <a:cubicBezTo>
                      <a:pt x="697" y="796"/>
                      <a:pt x="703" y="786"/>
                      <a:pt x="695" y="779"/>
                    </a:cubicBezTo>
                    <a:cubicBezTo>
                      <a:pt x="695" y="779"/>
                      <a:pt x="691" y="780"/>
                      <a:pt x="687" y="784"/>
                    </a:cubicBezTo>
                    <a:cubicBezTo>
                      <a:pt x="687" y="784"/>
                      <a:pt x="685" y="790"/>
                      <a:pt x="683" y="790"/>
                    </a:cubicBezTo>
                    <a:cubicBezTo>
                      <a:pt x="683" y="790"/>
                      <a:pt x="677" y="790"/>
                      <a:pt x="675" y="787"/>
                    </a:cubicBezTo>
                    <a:cubicBezTo>
                      <a:pt x="675" y="787"/>
                      <a:pt x="672" y="786"/>
                      <a:pt x="674" y="786"/>
                    </a:cubicBezTo>
                    <a:cubicBezTo>
                      <a:pt x="674" y="786"/>
                      <a:pt x="675" y="787"/>
                      <a:pt x="677" y="784"/>
                    </a:cubicBezTo>
                    <a:cubicBezTo>
                      <a:pt x="677" y="784"/>
                      <a:pt x="680" y="783"/>
                      <a:pt x="680" y="782"/>
                    </a:cubicBezTo>
                    <a:cubicBezTo>
                      <a:pt x="680" y="782"/>
                      <a:pt x="682" y="779"/>
                      <a:pt x="685" y="777"/>
                    </a:cubicBezTo>
                    <a:cubicBezTo>
                      <a:pt x="685" y="777"/>
                      <a:pt x="687" y="775"/>
                      <a:pt x="688" y="774"/>
                    </a:cubicBezTo>
                    <a:cubicBezTo>
                      <a:pt x="688" y="774"/>
                      <a:pt x="688" y="772"/>
                      <a:pt x="686" y="772"/>
                    </a:cubicBezTo>
                    <a:cubicBezTo>
                      <a:pt x="686" y="772"/>
                      <a:pt x="682" y="777"/>
                      <a:pt x="679" y="769"/>
                    </a:cubicBezTo>
                    <a:cubicBezTo>
                      <a:pt x="679" y="769"/>
                      <a:pt x="679" y="761"/>
                      <a:pt x="677" y="764"/>
                    </a:cubicBezTo>
                    <a:cubicBezTo>
                      <a:pt x="677" y="764"/>
                      <a:pt x="676" y="769"/>
                      <a:pt x="672" y="770"/>
                    </a:cubicBezTo>
                    <a:cubicBezTo>
                      <a:pt x="672" y="770"/>
                      <a:pt x="670" y="771"/>
                      <a:pt x="668" y="770"/>
                    </a:cubicBezTo>
                    <a:cubicBezTo>
                      <a:pt x="668" y="770"/>
                      <a:pt x="666" y="769"/>
                      <a:pt x="668" y="769"/>
                    </a:cubicBezTo>
                    <a:cubicBezTo>
                      <a:pt x="668" y="769"/>
                      <a:pt x="671" y="768"/>
                      <a:pt x="673" y="764"/>
                    </a:cubicBezTo>
                    <a:cubicBezTo>
                      <a:pt x="673" y="764"/>
                      <a:pt x="676" y="761"/>
                      <a:pt x="675" y="759"/>
                    </a:cubicBezTo>
                    <a:cubicBezTo>
                      <a:pt x="675" y="759"/>
                      <a:pt x="675" y="758"/>
                      <a:pt x="678" y="757"/>
                    </a:cubicBezTo>
                    <a:cubicBezTo>
                      <a:pt x="678" y="757"/>
                      <a:pt x="684" y="752"/>
                      <a:pt x="687" y="755"/>
                    </a:cubicBezTo>
                    <a:cubicBezTo>
                      <a:pt x="687" y="755"/>
                      <a:pt x="689" y="757"/>
                      <a:pt x="687" y="760"/>
                    </a:cubicBezTo>
                    <a:cubicBezTo>
                      <a:pt x="687" y="760"/>
                      <a:pt x="686" y="763"/>
                      <a:pt x="689" y="765"/>
                    </a:cubicBezTo>
                    <a:cubicBezTo>
                      <a:pt x="689" y="765"/>
                      <a:pt x="693" y="768"/>
                      <a:pt x="694" y="766"/>
                    </a:cubicBezTo>
                    <a:cubicBezTo>
                      <a:pt x="694" y="766"/>
                      <a:pt x="699" y="762"/>
                      <a:pt x="701" y="763"/>
                    </a:cubicBezTo>
                    <a:cubicBezTo>
                      <a:pt x="701" y="763"/>
                      <a:pt x="705" y="764"/>
                      <a:pt x="705" y="766"/>
                    </a:cubicBezTo>
                    <a:cubicBezTo>
                      <a:pt x="705" y="766"/>
                      <a:pt x="704" y="768"/>
                      <a:pt x="703" y="769"/>
                    </a:cubicBezTo>
                    <a:cubicBezTo>
                      <a:pt x="703" y="769"/>
                      <a:pt x="703" y="770"/>
                      <a:pt x="702" y="771"/>
                    </a:cubicBezTo>
                    <a:cubicBezTo>
                      <a:pt x="702" y="771"/>
                      <a:pt x="699" y="772"/>
                      <a:pt x="701" y="775"/>
                    </a:cubicBezTo>
                    <a:cubicBezTo>
                      <a:pt x="706" y="782"/>
                      <a:pt x="706" y="782"/>
                      <a:pt x="706" y="782"/>
                    </a:cubicBezTo>
                    <a:cubicBezTo>
                      <a:pt x="706" y="782"/>
                      <a:pt x="708" y="789"/>
                      <a:pt x="707" y="793"/>
                    </a:cubicBezTo>
                    <a:cubicBezTo>
                      <a:pt x="707" y="794"/>
                      <a:pt x="706" y="796"/>
                      <a:pt x="706" y="796"/>
                    </a:cubicBezTo>
                    <a:close/>
                    <a:moveTo>
                      <a:pt x="451" y="788"/>
                    </a:moveTo>
                    <a:cubicBezTo>
                      <a:pt x="267" y="788"/>
                      <a:pt x="118" y="639"/>
                      <a:pt x="118" y="455"/>
                    </a:cubicBezTo>
                    <a:cubicBezTo>
                      <a:pt x="118" y="271"/>
                      <a:pt x="267" y="121"/>
                      <a:pt x="451" y="121"/>
                    </a:cubicBezTo>
                    <a:cubicBezTo>
                      <a:pt x="635" y="121"/>
                      <a:pt x="784" y="271"/>
                      <a:pt x="784" y="455"/>
                    </a:cubicBezTo>
                    <a:cubicBezTo>
                      <a:pt x="784" y="639"/>
                      <a:pt x="635" y="788"/>
                      <a:pt x="451" y="788"/>
                    </a:cubicBezTo>
                    <a:close/>
                    <a:moveTo>
                      <a:pt x="778" y="318"/>
                    </a:moveTo>
                    <a:cubicBezTo>
                      <a:pt x="775" y="310"/>
                      <a:pt x="775" y="303"/>
                      <a:pt x="777" y="296"/>
                    </a:cubicBezTo>
                    <a:cubicBezTo>
                      <a:pt x="779" y="290"/>
                      <a:pt x="784" y="285"/>
                      <a:pt x="792" y="282"/>
                    </a:cubicBezTo>
                    <a:cubicBezTo>
                      <a:pt x="797" y="280"/>
                      <a:pt x="801" y="279"/>
                      <a:pt x="805" y="279"/>
                    </a:cubicBezTo>
                    <a:cubicBezTo>
                      <a:pt x="808" y="280"/>
                      <a:pt x="811" y="280"/>
                      <a:pt x="814" y="282"/>
                    </a:cubicBezTo>
                    <a:cubicBezTo>
                      <a:pt x="817" y="283"/>
                      <a:pt x="819" y="285"/>
                      <a:pt x="821" y="287"/>
                    </a:cubicBezTo>
                    <a:cubicBezTo>
                      <a:pt x="824" y="289"/>
                      <a:pt x="826" y="293"/>
                      <a:pt x="828" y="297"/>
                    </a:cubicBezTo>
                    <a:cubicBezTo>
                      <a:pt x="831" y="305"/>
                      <a:pt x="831" y="312"/>
                      <a:pt x="829" y="318"/>
                    </a:cubicBezTo>
                    <a:cubicBezTo>
                      <a:pt x="826" y="325"/>
                      <a:pt x="821" y="330"/>
                      <a:pt x="813" y="333"/>
                    </a:cubicBezTo>
                    <a:cubicBezTo>
                      <a:pt x="806" y="336"/>
                      <a:pt x="799" y="336"/>
                      <a:pt x="792" y="334"/>
                    </a:cubicBezTo>
                    <a:cubicBezTo>
                      <a:pt x="786" y="331"/>
                      <a:pt x="781" y="325"/>
                      <a:pt x="778" y="318"/>
                    </a:cubicBezTo>
                    <a:close/>
                    <a:moveTo>
                      <a:pt x="841" y="337"/>
                    </a:moveTo>
                    <a:cubicBezTo>
                      <a:pt x="843" y="348"/>
                      <a:pt x="843" y="348"/>
                      <a:pt x="843" y="348"/>
                    </a:cubicBezTo>
                    <a:cubicBezTo>
                      <a:pt x="802" y="358"/>
                      <a:pt x="802" y="358"/>
                      <a:pt x="802" y="358"/>
                    </a:cubicBezTo>
                    <a:cubicBezTo>
                      <a:pt x="809" y="386"/>
                      <a:pt x="809" y="386"/>
                      <a:pt x="809" y="386"/>
                    </a:cubicBezTo>
                    <a:cubicBezTo>
                      <a:pt x="801" y="388"/>
                      <a:pt x="801" y="388"/>
                      <a:pt x="801" y="388"/>
                    </a:cubicBezTo>
                    <a:cubicBezTo>
                      <a:pt x="791" y="349"/>
                      <a:pt x="791" y="349"/>
                      <a:pt x="791" y="349"/>
                    </a:cubicBezTo>
                    <a:lnTo>
                      <a:pt x="841" y="337"/>
                    </a:lnTo>
                    <a:close/>
                    <a:moveTo>
                      <a:pt x="851" y="525"/>
                    </a:moveTo>
                    <a:cubicBezTo>
                      <a:pt x="815" y="528"/>
                      <a:pt x="815" y="528"/>
                      <a:pt x="815" y="528"/>
                    </a:cubicBezTo>
                    <a:cubicBezTo>
                      <a:pt x="847" y="545"/>
                      <a:pt x="847" y="545"/>
                      <a:pt x="847" y="545"/>
                    </a:cubicBezTo>
                    <a:cubicBezTo>
                      <a:pt x="844" y="562"/>
                      <a:pt x="844" y="562"/>
                      <a:pt x="844" y="562"/>
                    </a:cubicBezTo>
                    <a:cubicBezTo>
                      <a:pt x="793" y="552"/>
                      <a:pt x="793" y="552"/>
                      <a:pt x="793" y="552"/>
                    </a:cubicBezTo>
                    <a:cubicBezTo>
                      <a:pt x="795" y="541"/>
                      <a:pt x="795" y="541"/>
                      <a:pt x="795" y="541"/>
                    </a:cubicBezTo>
                    <a:cubicBezTo>
                      <a:pt x="835" y="549"/>
                      <a:pt x="835" y="549"/>
                      <a:pt x="835" y="549"/>
                    </a:cubicBezTo>
                    <a:cubicBezTo>
                      <a:pt x="798" y="530"/>
                      <a:pt x="798" y="530"/>
                      <a:pt x="798" y="530"/>
                    </a:cubicBezTo>
                    <a:cubicBezTo>
                      <a:pt x="800" y="519"/>
                      <a:pt x="800" y="519"/>
                      <a:pt x="800" y="519"/>
                    </a:cubicBezTo>
                    <a:cubicBezTo>
                      <a:pt x="842" y="517"/>
                      <a:pt x="842" y="517"/>
                      <a:pt x="842" y="517"/>
                    </a:cubicBezTo>
                    <a:cubicBezTo>
                      <a:pt x="802" y="508"/>
                      <a:pt x="802" y="508"/>
                      <a:pt x="802" y="508"/>
                    </a:cubicBezTo>
                    <a:cubicBezTo>
                      <a:pt x="804" y="498"/>
                      <a:pt x="804" y="498"/>
                      <a:pt x="804" y="498"/>
                    </a:cubicBezTo>
                    <a:cubicBezTo>
                      <a:pt x="855" y="508"/>
                      <a:pt x="855" y="508"/>
                      <a:pt x="855" y="508"/>
                    </a:cubicBezTo>
                    <a:lnTo>
                      <a:pt x="851" y="525"/>
                    </a:lnTo>
                    <a:close/>
                    <a:moveTo>
                      <a:pt x="815" y="474"/>
                    </a:moveTo>
                    <a:cubicBezTo>
                      <a:pt x="816" y="476"/>
                      <a:pt x="818" y="477"/>
                      <a:pt x="819" y="478"/>
                    </a:cubicBezTo>
                    <a:cubicBezTo>
                      <a:pt x="821" y="478"/>
                      <a:pt x="824" y="478"/>
                      <a:pt x="828" y="478"/>
                    </a:cubicBezTo>
                    <a:cubicBezTo>
                      <a:pt x="857" y="479"/>
                      <a:pt x="857" y="479"/>
                      <a:pt x="857" y="479"/>
                    </a:cubicBezTo>
                    <a:cubicBezTo>
                      <a:pt x="856" y="491"/>
                      <a:pt x="856" y="491"/>
                      <a:pt x="856" y="491"/>
                    </a:cubicBezTo>
                    <a:cubicBezTo>
                      <a:pt x="829" y="490"/>
                      <a:pt x="829" y="490"/>
                      <a:pt x="829" y="490"/>
                    </a:cubicBezTo>
                    <a:cubicBezTo>
                      <a:pt x="823" y="490"/>
                      <a:pt x="819" y="489"/>
                      <a:pt x="816" y="489"/>
                    </a:cubicBezTo>
                    <a:cubicBezTo>
                      <a:pt x="814" y="488"/>
                      <a:pt x="812" y="487"/>
                      <a:pt x="810" y="485"/>
                    </a:cubicBezTo>
                    <a:cubicBezTo>
                      <a:pt x="808" y="483"/>
                      <a:pt x="807" y="481"/>
                      <a:pt x="806" y="478"/>
                    </a:cubicBezTo>
                    <a:cubicBezTo>
                      <a:pt x="805" y="475"/>
                      <a:pt x="805" y="472"/>
                      <a:pt x="805" y="467"/>
                    </a:cubicBezTo>
                    <a:cubicBezTo>
                      <a:pt x="805" y="462"/>
                      <a:pt x="806" y="458"/>
                      <a:pt x="807" y="455"/>
                    </a:cubicBezTo>
                    <a:cubicBezTo>
                      <a:pt x="808" y="452"/>
                      <a:pt x="810" y="450"/>
                      <a:pt x="812" y="448"/>
                    </a:cubicBezTo>
                    <a:cubicBezTo>
                      <a:pt x="813" y="447"/>
                      <a:pt x="815" y="446"/>
                      <a:pt x="817" y="445"/>
                    </a:cubicBezTo>
                    <a:cubicBezTo>
                      <a:pt x="820" y="445"/>
                      <a:pt x="825" y="444"/>
                      <a:pt x="831" y="445"/>
                    </a:cubicBezTo>
                    <a:cubicBezTo>
                      <a:pt x="858" y="446"/>
                      <a:pt x="858" y="446"/>
                      <a:pt x="858" y="446"/>
                    </a:cubicBezTo>
                    <a:cubicBezTo>
                      <a:pt x="858" y="457"/>
                      <a:pt x="858" y="457"/>
                      <a:pt x="858" y="457"/>
                    </a:cubicBezTo>
                    <a:cubicBezTo>
                      <a:pt x="830" y="456"/>
                      <a:pt x="830" y="456"/>
                      <a:pt x="830" y="456"/>
                    </a:cubicBezTo>
                    <a:cubicBezTo>
                      <a:pt x="825" y="456"/>
                      <a:pt x="822" y="456"/>
                      <a:pt x="821" y="456"/>
                    </a:cubicBezTo>
                    <a:cubicBezTo>
                      <a:pt x="819" y="457"/>
                      <a:pt x="817" y="458"/>
                      <a:pt x="816" y="459"/>
                    </a:cubicBezTo>
                    <a:cubicBezTo>
                      <a:pt x="814" y="461"/>
                      <a:pt x="814" y="464"/>
                      <a:pt x="813" y="467"/>
                    </a:cubicBezTo>
                    <a:cubicBezTo>
                      <a:pt x="813" y="470"/>
                      <a:pt x="814" y="473"/>
                      <a:pt x="815" y="47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3" name="Freeform 85">
                <a:extLst>
                  <a:ext uri="{FF2B5EF4-FFF2-40B4-BE49-F238E27FC236}">
                    <a16:creationId xmlns="" xmlns:a16="http://schemas.microsoft.com/office/drawing/2014/main" id="{1A07FA5C-328A-804B-A5E5-85DB789DA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749"/>
                <a:ext cx="42" cy="40"/>
              </a:xfrm>
              <a:custGeom>
                <a:avLst/>
                <a:gdLst>
                  <a:gd name="T0" fmla="*/ 13 w 22"/>
                  <a:gd name="T1" fmla="*/ 20 h 21"/>
                  <a:gd name="T2" fmla="*/ 18 w 22"/>
                  <a:gd name="T3" fmla="*/ 20 h 21"/>
                  <a:gd name="T4" fmla="*/ 21 w 22"/>
                  <a:gd name="T5" fmla="*/ 18 h 21"/>
                  <a:gd name="T6" fmla="*/ 22 w 22"/>
                  <a:gd name="T7" fmla="*/ 13 h 21"/>
                  <a:gd name="T8" fmla="*/ 20 w 22"/>
                  <a:gd name="T9" fmla="*/ 8 h 21"/>
                  <a:gd name="T10" fmla="*/ 13 w 22"/>
                  <a:gd name="T11" fmla="*/ 3 h 21"/>
                  <a:gd name="T12" fmla="*/ 9 w 22"/>
                  <a:gd name="T13" fmla="*/ 0 h 21"/>
                  <a:gd name="T14" fmla="*/ 0 w 22"/>
                  <a:gd name="T15" fmla="*/ 12 h 21"/>
                  <a:gd name="T16" fmla="*/ 5 w 22"/>
                  <a:gd name="T17" fmla="*/ 16 h 21"/>
                  <a:gd name="T18" fmla="*/ 13 w 22"/>
                  <a:gd name="T19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3" y="20"/>
                    </a:moveTo>
                    <a:cubicBezTo>
                      <a:pt x="15" y="21"/>
                      <a:pt x="16" y="21"/>
                      <a:pt x="18" y="20"/>
                    </a:cubicBezTo>
                    <a:cubicBezTo>
                      <a:pt x="19" y="20"/>
                      <a:pt x="20" y="19"/>
                      <a:pt x="21" y="18"/>
                    </a:cubicBezTo>
                    <a:cubicBezTo>
                      <a:pt x="22" y="16"/>
                      <a:pt x="22" y="14"/>
                      <a:pt x="22" y="13"/>
                    </a:cubicBezTo>
                    <a:cubicBezTo>
                      <a:pt x="22" y="11"/>
                      <a:pt x="21" y="10"/>
                      <a:pt x="20" y="8"/>
                    </a:cubicBezTo>
                    <a:cubicBezTo>
                      <a:pt x="19" y="7"/>
                      <a:pt x="16" y="6"/>
                      <a:pt x="13" y="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9" y="18"/>
                      <a:pt x="12" y="20"/>
                      <a:pt x="13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4" name="Freeform 86">
                <a:extLst>
                  <a:ext uri="{FF2B5EF4-FFF2-40B4-BE49-F238E27FC236}">
                    <a16:creationId xmlns="" xmlns:a16="http://schemas.microsoft.com/office/drawing/2014/main" id="{F4F1B6B0-DA6E-5E4F-849E-F7EB08856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110"/>
                <a:ext cx="35" cy="54"/>
              </a:xfrm>
              <a:custGeom>
                <a:avLst/>
                <a:gdLst>
                  <a:gd name="T0" fmla="*/ 4 w 18"/>
                  <a:gd name="T1" fmla="*/ 3 h 28"/>
                  <a:gd name="T2" fmla="*/ 6 w 18"/>
                  <a:gd name="T3" fmla="*/ 6 h 28"/>
                  <a:gd name="T4" fmla="*/ 7 w 18"/>
                  <a:gd name="T5" fmla="*/ 9 h 28"/>
                  <a:gd name="T6" fmla="*/ 7 w 18"/>
                  <a:gd name="T7" fmla="*/ 12 h 28"/>
                  <a:gd name="T8" fmla="*/ 6 w 18"/>
                  <a:gd name="T9" fmla="*/ 13 h 28"/>
                  <a:gd name="T10" fmla="*/ 3 w 18"/>
                  <a:gd name="T11" fmla="*/ 19 h 28"/>
                  <a:gd name="T12" fmla="*/ 3 w 18"/>
                  <a:gd name="T13" fmla="*/ 25 h 28"/>
                  <a:gd name="T14" fmla="*/ 8 w 18"/>
                  <a:gd name="T15" fmla="*/ 22 h 28"/>
                  <a:gd name="T16" fmla="*/ 10 w 18"/>
                  <a:gd name="T17" fmla="*/ 21 h 28"/>
                  <a:gd name="T18" fmla="*/ 11 w 18"/>
                  <a:gd name="T19" fmla="*/ 19 h 28"/>
                  <a:gd name="T20" fmla="*/ 15 w 18"/>
                  <a:gd name="T21" fmla="*/ 13 h 28"/>
                  <a:gd name="T22" fmla="*/ 18 w 18"/>
                  <a:gd name="T23" fmla="*/ 7 h 28"/>
                  <a:gd name="T24" fmla="*/ 18 w 18"/>
                  <a:gd name="T25" fmla="*/ 4 h 28"/>
                  <a:gd name="T26" fmla="*/ 12 w 18"/>
                  <a:gd name="T27" fmla="*/ 1 h 28"/>
                  <a:gd name="T28" fmla="*/ 8 w 18"/>
                  <a:gd name="T29" fmla="*/ 0 h 28"/>
                  <a:gd name="T30" fmla="*/ 4 w 18"/>
                  <a:gd name="T31" fmla="*/ 0 h 28"/>
                  <a:gd name="T32" fmla="*/ 4 w 18"/>
                  <a:gd name="T33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28">
                    <a:moveTo>
                      <a:pt x="4" y="3"/>
                    </a:moveTo>
                    <a:cubicBezTo>
                      <a:pt x="4" y="4"/>
                      <a:pt x="6" y="6"/>
                      <a:pt x="6" y="6"/>
                    </a:cubicBezTo>
                    <a:cubicBezTo>
                      <a:pt x="6" y="8"/>
                      <a:pt x="7" y="9"/>
                      <a:pt x="7" y="9"/>
                    </a:cubicBezTo>
                    <a:cubicBezTo>
                      <a:pt x="8" y="10"/>
                      <a:pt x="7" y="12"/>
                      <a:pt x="7" y="12"/>
                    </a:cubicBezTo>
                    <a:cubicBezTo>
                      <a:pt x="7" y="12"/>
                      <a:pt x="6" y="13"/>
                      <a:pt x="6" y="13"/>
                    </a:cubicBezTo>
                    <a:cubicBezTo>
                      <a:pt x="6" y="16"/>
                      <a:pt x="3" y="19"/>
                      <a:pt x="3" y="19"/>
                    </a:cubicBezTo>
                    <a:cubicBezTo>
                      <a:pt x="0" y="21"/>
                      <a:pt x="3" y="25"/>
                      <a:pt x="3" y="25"/>
                    </a:cubicBezTo>
                    <a:cubicBezTo>
                      <a:pt x="4" y="28"/>
                      <a:pt x="8" y="22"/>
                      <a:pt x="8" y="22"/>
                    </a:cubicBezTo>
                    <a:cubicBezTo>
                      <a:pt x="9" y="21"/>
                      <a:pt x="10" y="21"/>
                      <a:pt x="10" y="21"/>
                    </a:cubicBezTo>
                    <a:cubicBezTo>
                      <a:pt x="10" y="20"/>
                      <a:pt x="10" y="20"/>
                      <a:pt x="11" y="19"/>
                    </a:cubicBezTo>
                    <a:cubicBezTo>
                      <a:pt x="12" y="16"/>
                      <a:pt x="15" y="13"/>
                      <a:pt x="15" y="13"/>
                    </a:cubicBezTo>
                    <a:cubicBezTo>
                      <a:pt x="15" y="12"/>
                      <a:pt x="18" y="7"/>
                      <a:pt x="18" y="7"/>
                    </a:cubicBezTo>
                    <a:cubicBezTo>
                      <a:pt x="18" y="6"/>
                      <a:pt x="18" y="4"/>
                      <a:pt x="18" y="4"/>
                    </a:cubicBezTo>
                    <a:cubicBezTo>
                      <a:pt x="17" y="3"/>
                      <a:pt x="12" y="1"/>
                      <a:pt x="12" y="1"/>
                    </a:cubicBezTo>
                    <a:cubicBezTo>
                      <a:pt x="12" y="1"/>
                      <a:pt x="10" y="1"/>
                      <a:pt x="8" y="0"/>
                    </a:cubicBezTo>
                    <a:cubicBezTo>
                      <a:pt x="6" y="0"/>
                      <a:pt x="4" y="0"/>
                      <a:pt x="4" y="0"/>
                    </a:cubicBezTo>
                    <a:cubicBezTo>
                      <a:pt x="1" y="1"/>
                      <a:pt x="4" y="3"/>
                      <a:pt x="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5" name="Freeform 87">
                <a:extLst>
                  <a:ext uri="{FF2B5EF4-FFF2-40B4-BE49-F238E27FC236}">
                    <a16:creationId xmlns="" xmlns:a16="http://schemas.microsoft.com/office/drawing/2014/main" id="{9757A1C8-19AF-2146-83BB-47EF10CC4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076"/>
                <a:ext cx="68" cy="67"/>
              </a:xfrm>
              <a:custGeom>
                <a:avLst/>
                <a:gdLst>
                  <a:gd name="T0" fmla="*/ 24 w 36"/>
                  <a:gd name="T1" fmla="*/ 32 h 35"/>
                  <a:gd name="T2" fmla="*/ 35 w 36"/>
                  <a:gd name="T3" fmla="*/ 23 h 35"/>
                  <a:gd name="T4" fmla="*/ 35 w 36"/>
                  <a:gd name="T5" fmla="*/ 11 h 35"/>
                  <a:gd name="T6" fmla="*/ 26 w 36"/>
                  <a:gd name="T7" fmla="*/ 2 h 35"/>
                  <a:gd name="T8" fmla="*/ 12 w 36"/>
                  <a:gd name="T9" fmla="*/ 3 h 35"/>
                  <a:gd name="T10" fmla="*/ 1 w 36"/>
                  <a:gd name="T11" fmla="*/ 12 h 35"/>
                  <a:gd name="T12" fmla="*/ 1 w 36"/>
                  <a:gd name="T13" fmla="*/ 24 h 35"/>
                  <a:gd name="T14" fmla="*/ 10 w 36"/>
                  <a:gd name="T15" fmla="*/ 33 h 35"/>
                  <a:gd name="T16" fmla="*/ 24 w 36"/>
                  <a:gd name="T17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35">
                    <a:moveTo>
                      <a:pt x="24" y="32"/>
                    </a:moveTo>
                    <a:cubicBezTo>
                      <a:pt x="30" y="30"/>
                      <a:pt x="33" y="27"/>
                      <a:pt x="35" y="23"/>
                    </a:cubicBezTo>
                    <a:cubicBezTo>
                      <a:pt x="36" y="19"/>
                      <a:pt x="36" y="15"/>
                      <a:pt x="35" y="11"/>
                    </a:cubicBezTo>
                    <a:cubicBezTo>
                      <a:pt x="33" y="6"/>
                      <a:pt x="30" y="3"/>
                      <a:pt x="26" y="2"/>
                    </a:cubicBezTo>
                    <a:cubicBezTo>
                      <a:pt x="22" y="0"/>
                      <a:pt x="17" y="1"/>
                      <a:pt x="12" y="3"/>
                    </a:cubicBezTo>
                    <a:cubicBezTo>
                      <a:pt x="7" y="5"/>
                      <a:pt x="3" y="8"/>
                      <a:pt x="1" y="12"/>
                    </a:cubicBezTo>
                    <a:cubicBezTo>
                      <a:pt x="0" y="16"/>
                      <a:pt x="0" y="20"/>
                      <a:pt x="1" y="24"/>
                    </a:cubicBezTo>
                    <a:cubicBezTo>
                      <a:pt x="3" y="29"/>
                      <a:pt x="6" y="31"/>
                      <a:pt x="10" y="33"/>
                    </a:cubicBezTo>
                    <a:cubicBezTo>
                      <a:pt x="14" y="35"/>
                      <a:pt x="18" y="34"/>
                      <a:pt x="24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</p:grpSp>
      <p:pic>
        <p:nvPicPr>
          <p:cNvPr id="191" name="图片 190">
            <a:extLst>
              <a:ext uri="{FF2B5EF4-FFF2-40B4-BE49-F238E27FC236}">
                <a16:creationId xmlns="" xmlns:a16="http://schemas.microsoft.com/office/drawing/2014/main" id="{5942B352-DEB8-484F-B395-CC3B83EDAA32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6342612"/>
            <a:ext cx="12192000" cy="515389"/>
          </a:xfrm>
          <a:prstGeom prst="rect">
            <a:avLst/>
          </a:prstGeom>
        </p:spPr>
      </p:pic>
      <p:grpSp>
        <p:nvGrpSpPr>
          <p:cNvPr id="192" name="组合 191">
            <a:extLst>
              <a:ext uri="{FF2B5EF4-FFF2-40B4-BE49-F238E27FC236}">
                <a16:creationId xmlns="" xmlns:a16="http://schemas.microsoft.com/office/drawing/2014/main" id="{36451CC1-E625-3642-89FD-6A50568AD7B4}"/>
              </a:ext>
            </a:extLst>
          </p:cNvPr>
          <p:cNvGrpSpPr/>
          <p:nvPr/>
        </p:nvGrpSpPr>
        <p:grpSpPr>
          <a:xfrm>
            <a:off x="10899831" y="6542060"/>
            <a:ext cx="1028644" cy="189883"/>
            <a:chOff x="4206876" y="3000376"/>
            <a:chExt cx="3689350" cy="681038"/>
          </a:xfrm>
          <a:solidFill>
            <a:schemeClr val="bg1"/>
          </a:solidFill>
        </p:grpSpPr>
        <p:sp>
          <p:nvSpPr>
            <p:cNvPr id="193" name="Freeform 54">
              <a:extLst>
                <a:ext uri="{FF2B5EF4-FFF2-40B4-BE49-F238E27FC236}">
                  <a16:creationId xmlns="" xmlns:a16="http://schemas.microsoft.com/office/drawing/2014/main" id="{AF84D259-C5F3-F341-96C9-3453763B8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688" y="3021013"/>
              <a:ext cx="647700" cy="141288"/>
            </a:xfrm>
            <a:custGeom>
              <a:avLst/>
              <a:gdLst>
                <a:gd name="T0" fmla="*/ 98 w 214"/>
                <a:gd name="T1" fmla="*/ 0 h 46"/>
                <a:gd name="T2" fmla="*/ 108 w 214"/>
                <a:gd name="T3" fmla="*/ 3 h 46"/>
                <a:gd name="T4" fmla="*/ 127 w 214"/>
                <a:gd name="T5" fmla="*/ 17 h 46"/>
                <a:gd name="T6" fmla="*/ 137 w 214"/>
                <a:gd name="T7" fmla="*/ 19 h 46"/>
                <a:gd name="T8" fmla="*/ 139 w 214"/>
                <a:gd name="T9" fmla="*/ 19 h 46"/>
                <a:gd name="T10" fmla="*/ 162 w 214"/>
                <a:gd name="T11" fmla="*/ 19 h 46"/>
                <a:gd name="T12" fmla="*/ 176 w 214"/>
                <a:gd name="T13" fmla="*/ 19 h 46"/>
                <a:gd name="T14" fmla="*/ 188 w 214"/>
                <a:gd name="T15" fmla="*/ 19 h 46"/>
                <a:gd name="T16" fmla="*/ 202 w 214"/>
                <a:gd name="T17" fmla="*/ 18 h 46"/>
                <a:gd name="T18" fmla="*/ 210 w 214"/>
                <a:gd name="T19" fmla="*/ 31 h 46"/>
                <a:gd name="T20" fmla="*/ 200 w 214"/>
                <a:gd name="T21" fmla="*/ 34 h 46"/>
                <a:gd name="T22" fmla="*/ 193 w 214"/>
                <a:gd name="T23" fmla="*/ 35 h 46"/>
                <a:gd name="T24" fmla="*/ 183 w 214"/>
                <a:gd name="T25" fmla="*/ 35 h 46"/>
                <a:gd name="T26" fmla="*/ 165 w 214"/>
                <a:gd name="T27" fmla="*/ 36 h 46"/>
                <a:gd name="T28" fmla="*/ 129 w 214"/>
                <a:gd name="T29" fmla="*/ 36 h 46"/>
                <a:gd name="T30" fmla="*/ 121 w 214"/>
                <a:gd name="T31" fmla="*/ 36 h 46"/>
                <a:gd name="T32" fmla="*/ 118 w 214"/>
                <a:gd name="T33" fmla="*/ 38 h 46"/>
                <a:gd name="T34" fmla="*/ 114 w 214"/>
                <a:gd name="T35" fmla="*/ 38 h 46"/>
                <a:gd name="T36" fmla="*/ 94 w 214"/>
                <a:gd name="T37" fmla="*/ 36 h 46"/>
                <a:gd name="T38" fmla="*/ 80 w 214"/>
                <a:gd name="T39" fmla="*/ 36 h 46"/>
                <a:gd name="T40" fmla="*/ 71 w 214"/>
                <a:gd name="T41" fmla="*/ 37 h 46"/>
                <a:gd name="T42" fmla="*/ 41 w 214"/>
                <a:gd name="T43" fmla="*/ 39 h 46"/>
                <a:gd name="T44" fmla="*/ 34 w 214"/>
                <a:gd name="T45" fmla="*/ 39 h 46"/>
                <a:gd name="T46" fmla="*/ 3 w 214"/>
                <a:gd name="T47" fmla="*/ 39 h 46"/>
                <a:gd name="T48" fmla="*/ 0 w 214"/>
                <a:gd name="T49" fmla="*/ 30 h 46"/>
                <a:gd name="T50" fmla="*/ 5 w 214"/>
                <a:gd name="T51" fmla="*/ 25 h 46"/>
                <a:gd name="T52" fmla="*/ 17 w 214"/>
                <a:gd name="T53" fmla="*/ 23 h 46"/>
                <a:gd name="T54" fmla="*/ 46 w 214"/>
                <a:gd name="T55" fmla="*/ 25 h 46"/>
                <a:gd name="T56" fmla="*/ 61 w 214"/>
                <a:gd name="T57" fmla="*/ 23 h 46"/>
                <a:gd name="T58" fmla="*/ 74 w 214"/>
                <a:gd name="T59" fmla="*/ 21 h 46"/>
                <a:gd name="T60" fmla="*/ 84 w 214"/>
                <a:gd name="T61" fmla="*/ 20 h 46"/>
                <a:gd name="T62" fmla="*/ 88 w 214"/>
                <a:gd name="T63" fmla="*/ 19 h 46"/>
                <a:gd name="T64" fmla="*/ 88 w 214"/>
                <a:gd name="T65" fmla="*/ 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4" h="46">
                  <a:moveTo>
                    <a:pt x="93" y="0"/>
                  </a:moveTo>
                  <a:cubicBezTo>
                    <a:pt x="94" y="1"/>
                    <a:pt x="96" y="0"/>
                    <a:pt x="98" y="0"/>
                  </a:cubicBezTo>
                  <a:cubicBezTo>
                    <a:pt x="101" y="1"/>
                    <a:pt x="101" y="2"/>
                    <a:pt x="104" y="3"/>
                  </a:cubicBezTo>
                  <a:cubicBezTo>
                    <a:pt x="105" y="1"/>
                    <a:pt x="108" y="4"/>
                    <a:pt x="108" y="3"/>
                  </a:cubicBezTo>
                  <a:cubicBezTo>
                    <a:pt x="113" y="5"/>
                    <a:pt x="118" y="8"/>
                    <a:pt x="122" y="11"/>
                  </a:cubicBezTo>
                  <a:cubicBezTo>
                    <a:pt x="124" y="12"/>
                    <a:pt x="125" y="16"/>
                    <a:pt x="127" y="17"/>
                  </a:cubicBezTo>
                  <a:cubicBezTo>
                    <a:pt x="129" y="18"/>
                    <a:pt x="133" y="18"/>
                    <a:pt x="135" y="20"/>
                  </a:cubicBezTo>
                  <a:cubicBezTo>
                    <a:pt x="135" y="20"/>
                    <a:pt x="136" y="19"/>
                    <a:pt x="137" y="19"/>
                  </a:cubicBezTo>
                  <a:cubicBezTo>
                    <a:pt x="137" y="19"/>
                    <a:pt x="137" y="19"/>
                    <a:pt x="137" y="20"/>
                  </a:cubicBezTo>
                  <a:cubicBezTo>
                    <a:pt x="138" y="19"/>
                    <a:pt x="138" y="19"/>
                    <a:pt x="139" y="19"/>
                  </a:cubicBezTo>
                  <a:cubicBezTo>
                    <a:pt x="139" y="18"/>
                    <a:pt x="146" y="21"/>
                    <a:pt x="148" y="19"/>
                  </a:cubicBezTo>
                  <a:cubicBezTo>
                    <a:pt x="151" y="21"/>
                    <a:pt x="156" y="18"/>
                    <a:pt x="162" y="19"/>
                  </a:cubicBezTo>
                  <a:cubicBezTo>
                    <a:pt x="164" y="20"/>
                    <a:pt x="171" y="20"/>
                    <a:pt x="174" y="18"/>
                  </a:cubicBezTo>
                  <a:cubicBezTo>
                    <a:pt x="175" y="19"/>
                    <a:pt x="176" y="19"/>
                    <a:pt x="176" y="19"/>
                  </a:cubicBezTo>
                  <a:cubicBezTo>
                    <a:pt x="177" y="19"/>
                    <a:pt x="180" y="18"/>
                    <a:pt x="182" y="19"/>
                  </a:cubicBezTo>
                  <a:cubicBezTo>
                    <a:pt x="182" y="20"/>
                    <a:pt x="186" y="19"/>
                    <a:pt x="188" y="19"/>
                  </a:cubicBezTo>
                  <a:cubicBezTo>
                    <a:pt x="190" y="19"/>
                    <a:pt x="192" y="18"/>
                    <a:pt x="195" y="18"/>
                  </a:cubicBezTo>
                  <a:cubicBezTo>
                    <a:pt x="196" y="18"/>
                    <a:pt x="201" y="19"/>
                    <a:pt x="202" y="18"/>
                  </a:cubicBezTo>
                  <a:cubicBezTo>
                    <a:pt x="206" y="20"/>
                    <a:pt x="212" y="21"/>
                    <a:pt x="214" y="23"/>
                  </a:cubicBezTo>
                  <a:cubicBezTo>
                    <a:pt x="214" y="26"/>
                    <a:pt x="213" y="30"/>
                    <a:pt x="210" y="31"/>
                  </a:cubicBezTo>
                  <a:cubicBezTo>
                    <a:pt x="209" y="32"/>
                    <a:pt x="206" y="31"/>
                    <a:pt x="205" y="31"/>
                  </a:cubicBezTo>
                  <a:cubicBezTo>
                    <a:pt x="204" y="32"/>
                    <a:pt x="202" y="34"/>
                    <a:pt x="200" y="34"/>
                  </a:cubicBezTo>
                  <a:cubicBezTo>
                    <a:pt x="198" y="35"/>
                    <a:pt x="195" y="34"/>
                    <a:pt x="194" y="36"/>
                  </a:cubicBezTo>
                  <a:cubicBezTo>
                    <a:pt x="194" y="36"/>
                    <a:pt x="193" y="35"/>
                    <a:pt x="193" y="35"/>
                  </a:cubicBezTo>
                  <a:cubicBezTo>
                    <a:pt x="192" y="35"/>
                    <a:pt x="184" y="35"/>
                    <a:pt x="184" y="35"/>
                  </a:cubicBezTo>
                  <a:cubicBezTo>
                    <a:pt x="183" y="35"/>
                    <a:pt x="183" y="35"/>
                    <a:pt x="183" y="35"/>
                  </a:cubicBezTo>
                  <a:cubicBezTo>
                    <a:pt x="183" y="35"/>
                    <a:pt x="171" y="36"/>
                    <a:pt x="169" y="35"/>
                  </a:cubicBezTo>
                  <a:cubicBezTo>
                    <a:pt x="167" y="35"/>
                    <a:pt x="166" y="35"/>
                    <a:pt x="165" y="36"/>
                  </a:cubicBezTo>
                  <a:cubicBezTo>
                    <a:pt x="159" y="33"/>
                    <a:pt x="147" y="34"/>
                    <a:pt x="141" y="36"/>
                  </a:cubicBezTo>
                  <a:cubicBezTo>
                    <a:pt x="138" y="36"/>
                    <a:pt x="129" y="36"/>
                    <a:pt x="129" y="36"/>
                  </a:cubicBezTo>
                  <a:cubicBezTo>
                    <a:pt x="129" y="36"/>
                    <a:pt x="128" y="37"/>
                    <a:pt x="128" y="37"/>
                  </a:cubicBezTo>
                  <a:cubicBezTo>
                    <a:pt x="125" y="36"/>
                    <a:pt x="123" y="36"/>
                    <a:pt x="121" y="36"/>
                  </a:cubicBezTo>
                  <a:cubicBezTo>
                    <a:pt x="119" y="36"/>
                    <a:pt x="119" y="37"/>
                    <a:pt x="118" y="38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7" y="37"/>
                    <a:pt x="116" y="37"/>
                    <a:pt x="115" y="37"/>
                  </a:cubicBezTo>
                  <a:cubicBezTo>
                    <a:pt x="115" y="38"/>
                    <a:pt x="114" y="38"/>
                    <a:pt x="114" y="38"/>
                  </a:cubicBezTo>
                  <a:cubicBezTo>
                    <a:pt x="112" y="38"/>
                    <a:pt x="109" y="37"/>
                    <a:pt x="107" y="36"/>
                  </a:cubicBezTo>
                  <a:cubicBezTo>
                    <a:pt x="104" y="37"/>
                    <a:pt x="98" y="37"/>
                    <a:pt x="94" y="36"/>
                  </a:cubicBezTo>
                  <a:cubicBezTo>
                    <a:pt x="93" y="36"/>
                    <a:pt x="87" y="37"/>
                    <a:pt x="86" y="38"/>
                  </a:cubicBezTo>
                  <a:cubicBezTo>
                    <a:pt x="85" y="38"/>
                    <a:pt x="81" y="37"/>
                    <a:pt x="80" y="36"/>
                  </a:cubicBezTo>
                  <a:cubicBezTo>
                    <a:pt x="78" y="37"/>
                    <a:pt x="77" y="37"/>
                    <a:pt x="75" y="38"/>
                  </a:cubicBezTo>
                  <a:cubicBezTo>
                    <a:pt x="73" y="38"/>
                    <a:pt x="72" y="37"/>
                    <a:pt x="71" y="37"/>
                  </a:cubicBezTo>
                  <a:cubicBezTo>
                    <a:pt x="66" y="39"/>
                    <a:pt x="55" y="36"/>
                    <a:pt x="51" y="39"/>
                  </a:cubicBezTo>
                  <a:cubicBezTo>
                    <a:pt x="49" y="40"/>
                    <a:pt x="44" y="38"/>
                    <a:pt x="41" y="39"/>
                  </a:cubicBezTo>
                  <a:cubicBezTo>
                    <a:pt x="40" y="39"/>
                    <a:pt x="38" y="39"/>
                    <a:pt x="36" y="40"/>
                  </a:cubicBezTo>
                  <a:cubicBezTo>
                    <a:pt x="36" y="40"/>
                    <a:pt x="35" y="39"/>
                    <a:pt x="34" y="39"/>
                  </a:cubicBezTo>
                  <a:cubicBezTo>
                    <a:pt x="30" y="41"/>
                    <a:pt x="20" y="42"/>
                    <a:pt x="18" y="46"/>
                  </a:cubicBezTo>
                  <a:cubicBezTo>
                    <a:pt x="14" y="45"/>
                    <a:pt x="6" y="43"/>
                    <a:pt x="3" y="39"/>
                  </a:cubicBezTo>
                  <a:cubicBezTo>
                    <a:pt x="2" y="38"/>
                    <a:pt x="3" y="35"/>
                    <a:pt x="2" y="34"/>
                  </a:cubicBezTo>
                  <a:cubicBezTo>
                    <a:pt x="1" y="32"/>
                    <a:pt x="0" y="33"/>
                    <a:pt x="0" y="30"/>
                  </a:cubicBezTo>
                  <a:cubicBezTo>
                    <a:pt x="1" y="28"/>
                    <a:pt x="2" y="27"/>
                    <a:pt x="3" y="25"/>
                  </a:cubicBezTo>
                  <a:cubicBezTo>
                    <a:pt x="4" y="25"/>
                    <a:pt x="4" y="26"/>
                    <a:pt x="5" y="25"/>
                  </a:cubicBezTo>
                  <a:cubicBezTo>
                    <a:pt x="8" y="25"/>
                    <a:pt x="10" y="24"/>
                    <a:pt x="13" y="23"/>
                  </a:cubicBezTo>
                  <a:cubicBezTo>
                    <a:pt x="14" y="23"/>
                    <a:pt x="16" y="24"/>
                    <a:pt x="17" y="23"/>
                  </a:cubicBezTo>
                  <a:cubicBezTo>
                    <a:pt x="23" y="23"/>
                    <a:pt x="28" y="23"/>
                    <a:pt x="34" y="23"/>
                  </a:cubicBezTo>
                  <a:cubicBezTo>
                    <a:pt x="35" y="23"/>
                    <a:pt x="43" y="26"/>
                    <a:pt x="46" y="25"/>
                  </a:cubicBezTo>
                  <a:cubicBezTo>
                    <a:pt x="48" y="24"/>
                    <a:pt x="52" y="23"/>
                    <a:pt x="52" y="23"/>
                  </a:cubicBezTo>
                  <a:cubicBezTo>
                    <a:pt x="53" y="23"/>
                    <a:pt x="59" y="23"/>
                    <a:pt x="61" y="23"/>
                  </a:cubicBezTo>
                  <a:cubicBezTo>
                    <a:pt x="63" y="22"/>
                    <a:pt x="68" y="23"/>
                    <a:pt x="70" y="23"/>
                  </a:cubicBezTo>
                  <a:cubicBezTo>
                    <a:pt x="71" y="22"/>
                    <a:pt x="73" y="21"/>
                    <a:pt x="74" y="21"/>
                  </a:cubicBezTo>
                  <a:cubicBezTo>
                    <a:pt x="77" y="21"/>
                    <a:pt x="79" y="21"/>
                    <a:pt x="82" y="21"/>
                  </a:cubicBezTo>
                  <a:cubicBezTo>
                    <a:pt x="83" y="21"/>
                    <a:pt x="83" y="21"/>
                    <a:pt x="84" y="20"/>
                  </a:cubicBezTo>
                  <a:cubicBezTo>
                    <a:pt x="85" y="21"/>
                    <a:pt x="84" y="21"/>
                    <a:pt x="86" y="21"/>
                  </a:cubicBezTo>
                  <a:cubicBezTo>
                    <a:pt x="86" y="21"/>
                    <a:pt x="87" y="20"/>
                    <a:pt x="88" y="19"/>
                  </a:cubicBezTo>
                  <a:cubicBezTo>
                    <a:pt x="88" y="18"/>
                    <a:pt x="89" y="17"/>
                    <a:pt x="89" y="16"/>
                  </a:cubicBezTo>
                  <a:cubicBezTo>
                    <a:pt x="86" y="13"/>
                    <a:pt x="90" y="5"/>
                    <a:pt x="88" y="4"/>
                  </a:cubicBezTo>
                  <a:cubicBezTo>
                    <a:pt x="89" y="2"/>
                    <a:pt x="91" y="1"/>
                    <a:pt x="9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4" name="Freeform 55">
              <a:extLst>
                <a:ext uri="{FF2B5EF4-FFF2-40B4-BE49-F238E27FC236}">
                  <a16:creationId xmlns="" xmlns:a16="http://schemas.microsoft.com/office/drawing/2014/main" id="{103331B1-9844-7E47-9EA8-4A5A4C8161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86363" y="3152776"/>
              <a:ext cx="823913" cy="525463"/>
            </a:xfrm>
            <a:custGeom>
              <a:avLst/>
              <a:gdLst>
                <a:gd name="T0" fmla="*/ 257 w 272"/>
                <a:gd name="T1" fmla="*/ 115 h 172"/>
                <a:gd name="T2" fmla="*/ 219 w 272"/>
                <a:gd name="T3" fmla="*/ 115 h 172"/>
                <a:gd name="T4" fmla="*/ 187 w 272"/>
                <a:gd name="T5" fmla="*/ 113 h 172"/>
                <a:gd name="T6" fmla="*/ 171 w 272"/>
                <a:gd name="T7" fmla="*/ 112 h 172"/>
                <a:gd name="T8" fmla="*/ 125 w 272"/>
                <a:gd name="T9" fmla="*/ 112 h 172"/>
                <a:gd name="T10" fmla="*/ 139 w 272"/>
                <a:gd name="T11" fmla="*/ 100 h 172"/>
                <a:gd name="T12" fmla="*/ 162 w 272"/>
                <a:gd name="T13" fmla="*/ 101 h 172"/>
                <a:gd name="T14" fmla="*/ 183 w 272"/>
                <a:gd name="T15" fmla="*/ 101 h 172"/>
                <a:gd name="T16" fmla="*/ 185 w 272"/>
                <a:gd name="T17" fmla="*/ 58 h 172"/>
                <a:gd name="T18" fmla="*/ 186 w 272"/>
                <a:gd name="T19" fmla="*/ 32 h 172"/>
                <a:gd name="T20" fmla="*/ 194 w 272"/>
                <a:gd name="T21" fmla="*/ 0 h 172"/>
                <a:gd name="T22" fmla="*/ 168 w 272"/>
                <a:gd name="T23" fmla="*/ 1 h 172"/>
                <a:gd name="T24" fmla="*/ 143 w 272"/>
                <a:gd name="T25" fmla="*/ 3 h 172"/>
                <a:gd name="T26" fmla="*/ 114 w 272"/>
                <a:gd name="T27" fmla="*/ 4 h 172"/>
                <a:gd name="T28" fmla="*/ 95 w 272"/>
                <a:gd name="T29" fmla="*/ 2 h 172"/>
                <a:gd name="T30" fmla="*/ 63 w 272"/>
                <a:gd name="T31" fmla="*/ 5 h 172"/>
                <a:gd name="T32" fmla="*/ 62 w 272"/>
                <a:gd name="T33" fmla="*/ 22 h 172"/>
                <a:gd name="T34" fmla="*/ 67 w 272"/>
                <a:gd name="T35" fmla="*/ 50 h 172"/>
                <a:gd name="T36" fmla="*/ 66 w 272"/>
                <a:gd name="T37" fmla="*/ 63 h 172"/>
                <a:gd name="T38" fmla="*/ 67 w 272"/>
                <a:gd name="T39" fmla="*/ 82 h 172"/>
                <a:gd name="T40" fmla="*/ 62 w 272"/>
                <a:gd name="T41" fmla="*/ 106 h 172"/>
                <a:gd name="T42" fmla="*/ 75 w 272"/>
                <a:gd name="T43" fmla="*/ 101 h 172"/>
                <a:gd name="T44" fmla="*/ 109 w 272"/>
                <a:gd name="T45" fmla="*/ 102 h 172"/>
                <a:gd name="T46" fmla="*/ 99 w 272"/>
                <a:gd name="T47" fmla="*/ 112 h 172"/>
                <a:gd name="T48" fmla="*/ 71 w 272"/>
                <a:gd name="T49" fmla="*/ 116 h 172"/>
                <a:gd name="T50" fmla="*/ 43 w 272"/>
                <a:gd name="T51" fmla="*/ 120 h 172"/>
                <a:gd name="T52" fmla="*/ 23 w 272"/>
                <a:gd name="T53" fmla="*/ 122 h 172"/>
                <a:gd name="T54" fmla="*/ 4 w 272"/>
                <a:gd name="T55" fmla="*/ 129 h 172"/>
                <a:gd name="T56" fmla="*/ 28 w 272"/>
                <a:gd name="T57" fmla="*/ 143 h 172"/>
                <a:gd name="T58" fmla="*/ 42 w 272"/>
                <a:gd name="T59" fmla="*/ 138 h 172"/>
                <a:gd name="T60" fmla="*/ 62 w 272"/>
                <a:gd name="T61" fmla="*/ 133 h 172"/>
                <a:gd name="T62" fmla="*/ 93 w 272"/>
                <a:gd name="T63" fmla="*/ 127 h 172"/>
                <a:gd name="T64" fmla="*/ 92 w 272"/>
                <a:gd name="T65" fmla="*/ 141 h 172"/>
                <a:gd name="T66" fmla="*/ 86 w 272"/>
                <a:gd name="T67" fmla="*/ 156 h 172"/>
                <a:gd name="T68" fmla="*/ 100 w 272"/>
                <a:gd name="T69" fmla="*/ 153 h 172"/>
                <a:gd name="T70" fmla="*/ 119 w 272"/>
                <a:gd name="T71" fmla="*/ 126 h 172"/>
                <a:gd name="T72" fmla="*/ 138 w 272"/>
                <a:gd name="T73" fmla="*/ 130 h 172"/>
                <a:gd name="T74" fmla="*/ 150 w 272"/>
                <a:gd name="T75" fmla="*/ 150 h 172"/>
                <a:gd name="T76" fmla="*/ 170 w 272"/>
                <a:gd name="T77" fmla="*/ 159 h 172"/>
                <a:gd name="T78" fmla="*/ 172 w 272"/>
                <a:gd name="T79" fmla="*/ 128 h 172"/>
                <a:gd name="T80" fmla="*/ 209 w 272"/>
                <a:gd name="T81" fmla="*/ 134 h 172"/>
                <a:gd name="T82" fmla="*/ 229 w 272"/>
                <a:gd name="T83" fmla="*/ 144 h 172"/>
                <a:gd name="T84" fmla="*/ 238 w 272"/>
                <a:gd name="T85" fmla="*/ 146 h 172"/>
                <a:gd name="T86" fmla="*/ 266 w 272"/>
                <a:gd name="T87" fmla="*/ 140 h 172"/>
                <a:gd name="T88" fmla="*/ 170 w 272"/>
                <a:gd name="T89" fmla="*/ 55 h 172"/>
                <a:gd name="T90" fmla="*/ 139 w 272"/>
                <a:gd name="T91" fmla="*/ 55 h 172"/>
                <a:gd name="T92" fmla="*/ 107 w 272"/>
                <a:gd name="T93" fmla="*/ 58 h 172"/>
                <a:gd name="T94" fmla="*/ 87 w 272"/>
                <a:gd name="T95" fmla="*/ 60 h 172"/>
                <a:gd name="T96" fmla="*/ 104 w 272"/>
                <a:gd name="T97" fmla="*/ 48 h 172"/>
                <a:gd name="T98" fmla="*/ 135 w 272"/>
                <a:gd name="T99" fmla="*/ 45 h 172"/>
                <a:gd name="T100" fmla="*/ 166 w 272"/>
                <a:gd name="T101" fmla="*/ 44 h 172"/>
                <a:gd name="T102" fmla="*/ 94 w 272"/>
                <a:gd name="T103" fmla="*/ 23 h 172"/>
                <a:gd name="T104" fmla="*/ 135 w 272"/>
                <a:gd name="T105" fmla="*/ 20 h 172"/>
                <a:gd name="T106" fmla="*/ 174 w 272"/>
                <a:gd name="T107" fmla="*/ 19 h 172"/>
                <a:gd name="T108" fmla="*/ 102 w 272"/>
                <a:gd name="T109" fmla="*/ 32 h 172"/>
                <a:gd name="T110" fmla="*/ 94 w 272"/>
                <a:gd name="T111" fmla="*/ 23 h 172"/>
                <a:gd name="T112" fmla="*/ 95 w 272"/>
                <a:gd name="T113" fmla="*/ 85 h 172"/>
                <a:gd name="T114" fmla="*/ 82 w 272"/>
                <a:gd name="T115" fmla="*/ 82 h 172"/>
                <a:gd name="T116" fmla="*/ 106 w 272"/>
                <a:gd name="T117" fmla="*/ 75 h 172"/>
                <a:gd name="T118" fmla="*/ 149 w 272"/>
                <a:gd name="T119" fmla="*/ 71 h 172"/>
                <a:gd name="T120" fmla="*/ 170 w 272"/>
                <a:gd name="T121" fmla="*/ 81 h 172"/>
                <a:gd name="T122" fmla="*/ 133 w 272"/>
                <a:gd name="T123" fmla="*/ 8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2" h="172">
                  <a:moveTo>
                    <a:pt x="270" y="130"/>
                  </a:moveTo>
                  <a:cubicBezTo>
                    <a:pt x="272" y="123"/>
                    <a:pt x="264" y="119"/>
                    <a:pt x="266" y="115"/>
                  </a:cubicBezTo>
                  <a:cubicBezTo>
                    <a:pt x="265" y="114"/>
                    <a:pt x="264" y="112"/>
                    <a:pt x="262" y="112"/>
                  </a:cubicBezTo>
                  <a:cubicBezTo>
                    <a:pt x="261" y="112"/>
                    <a:pt x="258" y="115"/>
                    <a:pt x="257" y="115"/>
                  </a:cubicBezTo>
                  <a:cubicBezTo>
                    <a:pt x="255" y="116"/>
                    <a:pt x="241" y="114"/>
                    <a:pt x="239" y="113"/>
                  </a:cubicBezTo>
                  <a:cubicBezTo>
                    <a:pt x="237" y="113"/>
                    <a:pt x="237" y="115"/>
                    <a:pt x="235" y="115"/>
                  </a:cubicBezTo>
                  <a:cubicBezTo>
                    <a:pt x="234" y="116"/>
                    <a:pt x="231" y="115"/>
                    <a:pt x="231" y="115"/>
                  </a:cubicBezTo>
                  <a:cubicBezTo>
                    <a:pt x="230" y="114"/>
                    <a:pt x="220" y="116"/>
                    <a:pt x="219" y="115"/>
                  </a:cubicBezTo>
                  <a:cubicBezTo>
                    <a:pt x="218" y="115"/>
                    <a:pt x="218" y="114"/>
                    <a:pt x="217" y="114"/>
                  </a:cubicBezTo>
                  <a:cubicBezTo>
                    <a:pt x="213" y="117"/>
                    <a:pt x="206" y="114"/>
                    <a:pt x="202" y="113"/>
                  </a:cubicBezTo>
                  <a:cubicBezTo>
                    <a:pt x="200" y="114"/>
                    <a:pt x="193" y="113"/>
                    <a:pt x="193" y="113"/>
                  </a:cubicBezTo>
                  <a:cubicBezTo>
                    <a:pt x="191" y="113"/>
                    <a:pt x="189" y="113"/>
                    <a:pt x="187" y="113"/>
                  </a:cubicBezTo>
                  <a:cubicBezTo>
                    <a:pt x="186" y="113"/>
                    <a:pt x="186" y="112"/>
                    <a:pt x="185" y="112"/>
                  </a:cubicBezTo>
                  <a:cubicBezTo>
                    <a:pt x="184" y="114"/>
                    <a:pt x="183" y="112"/>
                    <a:pt x="181" y="113"/>
                  </a:cubicBezTo>
                  <a:cubicBezTo>
                    <a:pt x="180" y="113"/>
                    <a:pt x="179" y="113"/>
                    <a:pt x="179" y="113"/>
                  </a:cubicBezTo>
                  <a:cubicBezTo>
                    <a:pt x="176" y="112"/>
                    <a:pt x="175" y="113"/>
                    <a:pt x="171" y="112"/>
                  </a:cubicBezTo>
                  <a:cubicBezTo>
                    <a:pt x="169" y="112"/>
                    <a:pt x="166" y="112"/>
                    <a:pt x="164" y="112"/>
                  </a:cubicBezTo>
                  <a:cubicBezTo>
                    <a:pt x="164" y="112"/>
                    <a:pt x="155" y="110"/>
                    <a:pt x="154" y="110"/>
                  </a:cubicBezTo>
                  <a:cubicBezTo>
                    <a:pt x="153" y="111"/>
                    <a:pt x="153" y="112"/>
                    <a:pt x="151" y="111"/>
                  </a:cubicBezTo>
                  <a:cubicBezTo>
                    <a:pt x="144" y="109"/>
                    <a:pt x="131" y="110"/>
                    <a:pt x="125" y="112"/>
                  </a:cubicBezTo>
                  <a:cubicBezTo>
                    <a:pt x="125" y="112"/>
                    <a:pt x="124" y="111"/>
                    <a:pt x="124" y="111"/>
                  </a:cubicBezTo>
                  <a:cubicBezTo>
                    <a:pt x="124" y="108"/>
                    <a:pt x="125" y="101"/>
                    <a:pt x="129" y="100"/>
                  </a:cubicBezTo>
                  <a:cubicBezTo>
                    <a:pt x="132" y="99"/>
                    <a:pt x="132" y="100"/>
                    <a:pt x="135" y="101"/>
                  </a:cubicBezTo>
                  <a:cubicBezTo>
                    <a:pt x="137" y="101"/>
                    <a:pt x="138" y="100"/>
                    <a:pt x="139" y="100"/>
                  </a:cubicBezTo>
                  <a:cubicBezTo>
                    <a:pt x="140" y="100"/>
                    <a:pt x="140" y="100"/>
                    <a:pt x="141" y="100"/>
                  </a:cubicBezTo>
                  <a:cubicBezTo>
                    <a:pt x="141" y="100"/>
                    <a:pt x="142" y="100"/>
                    <a:pt x="142" y="100"/>
                  </a:cubicBezTo>
                  <a:cubicBezTo>
                    <a:pt x="147" y="101"/>
                    <a:pt x="147" y="101"/>
                    <a:pt x="147" y="101"/>
                  </a:cubicBezTo>
                  <a:cubicBezTo>
                    <a:pt x="149" y="101"/>
                    <a:pt x="161" y="101"/>
                    <a:pt x="162" y="101"/>
                  </a:cubicBezTo>
                  <a:cubicBezTo>
                    <a:pt x="165" y="101"/>
                    <a:pt x="168" y="101"/>
                    <a:pt x="170" y="101"/>
                  </a:cubicBezTo>
                  <a:cubicBezTo>
                    <a:pt x="173" y="103"/>
                    <a:pt x="174" y="105"/>
                    <a:pt x="175" y="106"/>
                  </a:cubicBezTo>
                  <a:cubicBezTo>
                    <a:pt x="175" y="106"/>
                    <a:pt x="176" y="106"/>
                    <a:pt x="177" y="106"/>
                  </a:cubicBezTo>
                  <a:cubicBezTo>
                    <a:pt x="179" y="104"/>
                    <a:pt x="181" y="102"/>
                    <a:pt x="183" y="101"/>
                  </a:cubicBezTo>
                  <a:cubicBezTo>
                    <a:pt x="185" y="99"/>
                    <a:pt x="186" y="91"/>
                    <a:pt x="185" y="87"/>
                  </a:cubicBezTo>
                  <a:cubicBezTo>
                    <a:pt x="185" y="86"/>
                    <a:pt x="181" y="84"/>
                    <a:pt x="183" y="81"/>
                  </a:cubicBezTo>
                  <a:cubicBezTo>
                    <a:pt x="183" y="80"/>
                    <a:pt x="183" y="75"/>
                    <a:pt x="183" y="75"/>
                  </a:cubicBezTo>
                  <a:cubicBezTo>
                    <a:pt x="185" y="72"/>
                    <a:pt x="186" y="61"/>
                    <a:pt x="185" y="58"/>
                  </a:cubicBezTo>
                  <a:cubicBezTo>
                    <a:pt x="185" y="57"/>
                    <a:pt x="184" y="56"/>
                    <a:pt x="184" y="55"/>
                  </a:cubicBezTo>
                  <a:cubicBezTo>
                    <a:pt x="184" y="55"/>
                    <a:pt x="184" y="50"/>
                    <a:pt x="184" y="49"/>
                  </a:cubicBezTo>
                  <a:cubicBezTo>
                    <a:pt x="185" y="47"/>
                    <a:pt x="186" y="44"/>
                    <a:pt x="186" y="41"/>
                  </a:cubicBezTo>
                  <a:cubicBezTo>
                    <a:pt x="187" y="37"/>
                    <a:pt x="185" y="36"/>
                    <a:pt x="186" y="32"/>
                  </a:cubicBezTo>
                  <a:cubicBezTo>
                    <a:pt x="187" y="32"/>
                    <a:pt x="186" y="31"/>
                    <a:pt x="187" y="31"/>
                  </a:cubicBezTo>
                  <a:cubicBezTo>
                    <a:pt x="187" y="28"/>
                    <a:pt x="189" y="27"/>
                    <a:pt x="191" y="25"/>
                  </a:cubicBezTo>
                  <a:cubicBezTo>
                    <a:pt x="194" y="21"/>
                    <a:pt x="198" y="15"/>
                    <a:pt x="199" y="9"/>
                  </a:cubicBezTo>
                  <a:cubicBezTo>
                    <a:pt x="197" y="6"/>
                    <a:pt x="197" y="2"/>
                    <a:pt x="194" y="0"/>
                  </a:cubicBezTo>
                  <a:cubicBezTo>
                    <a:pt x="193" y="0"/>
                    <a:pt x="192" y="0"/>
                    <a:pt x="191" y="0"/>
                  </a:cubicBezTo>
                  <a:cubicBezTo>
                    <a:pt x="190" y="2"/>
                    <a:pt x="188" y="1"/>
                    <a:pt x="187" y="1"/>
                  </a:cubicBezTo>
                  <a:cubicBezTo>
                    <a:pt x="184" y="4"/>
                    <a:pt x="180" y="4"/>
                    <a:pt x="176" y="3"/>
                  </a:cubicBezTo>
                  <a:cubicBezTo>
                    <a:pt x="174" y="5"/>
                    <a:pt x="169" y="2"/>
                    <a:pt x="168" y="1"/>
                  </a:cubicBezTo>
                  <a:cubicBezTo>
                    <a:pt x="168" y="2"/>
                    <a:pt x="165" y="2"/>
                    <a:pt x="164" y="2"/>
                  </a:cubicBezTo>
                  <a:cubicBezTo>
                    <a:pt x="164" y="2"/>
                    <a:pt x="161" y="1"/>
                    <a:pt x="161" y="2"/>
                  </a:cubicBezTo>
                  <a:cubicBezTo>
                    <a:pt x="158" y="2"/>
                    <a:pt x="151" y="2"/>
                    <a:pt x="148" y="4"/>
                  </a:cubicBezTo>
                  <a:cubicBezTo>
                    <a:pt x="146" y="4"/>
                    <a:pt x="145" y="3"/>
                    <a:pt x="143" y="3"/>
                  </a:cubicBezTo>
                  <a:cubicBezTo>
                    <a:pt x="140" y="2"/>
                    <a:pt x="140" y="4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4" y="3"/>
                    <a:pt x="131" y="1"/>
                    <a:pt x="128" y="2"/>
                  </a:cubicBezTo>
                  <a:cubicBezTo>
                    <a:pt x="124" y="3"/>
                    <a:pt x="117" y="3"/>
                    <a:pt x="114" y="4"/>
                  </a:cubicBezTo>
                  <a:cubicBezTo>
                    <a:pt x="113" y="3"/>
                    <a:pt x="113" y="3"/>
                    <a:pt x="112" y="3"/>
                  </a:cubicBezTo>
                  <a:cubicBezTo>
                    <a:pt x="109" y="4"/>
                    <a:pt x="108" y="4"/>
                    <a:pt x="106" y="4"/>
                  </a:cubicBezTo>
                  <a:cubicBezTo>
                    <a:pt x="104" y="4"/>
                    <a:pt x="100" y="3"/>
                    <a:pt x="100" y="2"/>
                  </a:cubicBezTo>
                  <a:cubicBezTo>
                    <a:pt x="98" y="2"/>
                    <a:pt x="96" y="2"/>
                    <a:pt x="95" y="2"/>
                  </a:cubicBezTo>
                  <a:cubicBezTo>
                    <a:pt x="94" y="3"/>
                    <a:pt x="84" y="2"/>
                    <a:pt x="82" y="4"/>
                  </a:cubicBezTo>
                  <a:cubicBezTo>
                    <a:pt x="80" y="4"/>
                    <a:pt x="78" y="4"/>
                    <a:pt x="76" y="4"/>
                  </a:cubicBezTo>
                  <a:cubicBezTo>
                    <a:pt x="73" y="4"/>
                    <a:pt x="71" y="4"/>
                    <a:pt x="67" y="6"/>
                  </a:cubicBezTo>
                  <a:cubicBezTo>
                    <a:pt x="66" y="6"/>
                    <a:pt x="65" y="5"/>
                    <a:pt x="63" y="5"/>
                  </a:cubicBezTo>
                  <a:cubicBezTo>
                    <a:pt x="61" y="7"/>
                    <a:pt x="58" y="9"/>
                    <a:pt x="55" y="10"/>
                  </a:cubicBezTo>
                  <a:cubicBezTo>
                    <a:pt x="55" y="12"/>
                    <a:pt x="55" y="13"/>
                    <a:pt x="56" y="14"/>
                  </a:cubicBezTo>
                  <a:cubicBezTo>
                    <a:pt x="57" y="14"/>
                    <a:pt x="61" y="18"/>
                    <a:pt x="62" y="19"/>
                  </a:cubicBezTo>
                  <a:cubicBezTo>
                    <a:pt x="62" y="20"/>
                    <a:pt x="62" y="22"/>
                    <a:pt x="62" y="22"/>
                  </a:cubicBezTo>
                  <a:cubicBezTo>
                    <a:pt x="63" y="23"/>
                    <a:pt x="63" y="26"/>
                    <a:pt x="63" y="26"/>
                  </a:cubicBezTo>
                  <a:cubicBezTo>
                    <a:pt x="66" y="29"/>
                    <a:pt x="65" y="31"/>
                    <a:pt x="66" y="35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5"/>
                    <a:pt x="66" y="49"/>
                    <a:pt x="67" y="50"/>
                  </a:cubicBezTo>
                  <a:cubicBezTo>
                    <a:pt x="67" y="51"/>
                    <a:pt x="66" y="52"/>
                    <a:pt x="66" y="52"/>
                  </a:cubicBezTo>
                  <a:cubicBezTo>
                    <a:pt x="67" y="54"/>
                    <a:pt x="67" y="56"/>
                    <a:pt x="67" y="58"/>
                  </a:cubicBezTo>
                  <a:cubicBezTo>
                    <a:pt x="67" y="58"/>
                    <a:pt x="67" y="59"/>
                    <a:pt x="67" y="59"/>
                  </a:cubicBezTo>
                  <a:cubicBezTo>
                    <a:pt x="67" y="60"/>
                    <a:pt x="67" y="62"/>
                    <a:pt x="66" y="63"/>
                  </a:cubicBezTo>
                  <a:cubicBezTo>
                    <a:pt x="66" y="64"/>
                    <a:pt x="67" y="65"/>
                    <a:pt x="67" y="66"/>
                  </a:cubicBezTo>
                  <a:cubicBezTo>
                    <a:pt x="66" y="66"/>
                    <a:pt x="66" y="67"/>
                    <a:pt x="65" y="68"/>
                  </a:cubicBezTo>
                  <a:cubicBezTo>
                    <a:pt x="66" y="71"/>
                    <a:pt x="68" y="80"/>
                    <a:pt x="66" y="82"/>
                  </a:cubicBezTo>
                  <a:cubicBezTo>
                    <a:pt x="67" y="82"/>
                    <a:pt x="66" y="82"/>
                    <a:pt x="67" y="82"/>
                  </a:cubicBezTo>
                  <a:cubicBezTo>
                    <a:pt x="67" y="83"/>
                    <a:pt x="66" y="87"/>
                    <a:pt x="66" y="88"/>
                  </a:cubicBezTo>
                  <a:cubicBezTo>
                    <a:pt x="66" y="88"/>
                    <a:pt x="66" y="88"/>
                    <a:pt x="66" y="88"/>
                  </a:cubicBezTo>
                  <a:cubicBezTo>
                    <a:pt x="66" y="88"/>
                    <a:pt x="66" y="93"/>
                    <a:pt x="66" y="93"/>
                  </a:cubicBezTo>
                  <a:cubicBezTo>
                    <a:pt x="65" y="98"/>
                    <a:pt x="64" y="102"/>
                    <a:pt x="62" y="106"/>
                  </a:cubicBezTo>
                  <a:cubicBezTo>
                    <a:pt x="62" y="107"/>
                    <a:pt x="62" y="113"/>
                    <a:pt x="62" y="113"/>
                  </a:cubicBezTo>
                  <a:cubicBezTo>
                    <a:pt x="63" y="114"/>
                    <a:pt x="64" y="114"/>
                    <a:pt x="65" y="114"/>
                  </a:cubicBezTo>
                  <a:cubicBezTo>
                    <a:pt x="65" y="114"/>
                    <a:pt x="67" y="114"/>
                    <a:pt x="67" y="113"/>
                  </a:cubicBezTo>
                  <a:cubicBezTo>
                    <a:pt x="70" y="112"/>
                    <a:pt x="74" y="103"/>
                    <a:pt x="75" y="101"/>
                  </a:cubicBezTo>
                  <a:cubicBezTo>
                    <a:pt x="79" y="102"/>
                    <a:pt x="80" y="107"/>
                    <a:pt x="87" y="106"/>
                  </a:cubicBezTo>
                  <a:cubicBezTo>
                    <a:pt x="90" y="105"/>
                    <a:pt x="91" y="106"/>
                    <a:pt x="94" y="105"/>
                  </a:cubicBezTo>
                  <a:cubicBezTo>
                    <a:pt x="95" y="105"/>
                    <a:pt x="97" y="103"/>
                    <a:pt x="98" y="102"/>
                  </a:cubicBezTo>
                  <a:cubicBezTo>
                    <a:pt x="101" y="101"/>
                    <a:pt x="107" y="101"/>
                    <a:pt x="109" y="102"/>
                  </a:cubicBezTo>
                  <a:cubicBezTo>
                    <a:pt x="111" y="102"/>
                    <a:pt x="113" y="100"/>
                    <a:pt x="116" y="102"/>
                  </a:cubicBezTo>
                  <a:cubicBezTo>
                    <a:pt x="116" y="102"/>
                    <a:pt x="116" y="102"/>
                    <a:pt x="116" y="102"/>
                  </a:cubicBezTo>
                  <a:cubicBezTo>
                    <a:pt x="114" y="104"/>
                    <a:pt x="109" y="110"/>
                    <a:pt x="108" y="111"/>
                  </a:cubicBezTo>
                  <a:cubicBezTo>
                    <a:pt x="105" y="112"/>
                    <a:pt x="101" y="112"/>
                    <a:pt x="99" y="112"/>
                  </a:cubicBezTo>
                  <a:cubicBezTo>
                    <a:pt x="98" y="112"/>
                    <a:pt x="96" y="112"/>
                    <a:pt x="96" y="112"/>
                  </a:cubicBezTo>
                  <a:cubicBezTo>
                    <a:pt x="95" y="113"/>
                    <a:pt x="92" y="113"/>
                    <a:pt x="90" y="114"/>
                  </a:cubicBezTo>
                  <a:cubicBezTo>
                    <a:pt x="86" y="115"/>
                    <a:pt x="83" y="112"/>
                    <a:pt x="80" y="113"/>
                  </a:cubicBezTo>
                  <a:cubicBezTo>
                    <a:pt x="76" y="115"/>
                    <a:pt x="73" y="115"/>
                    <a:pt x="71" y="116"/>
                  </a:cubicBezTo>
                  <a:cubicBezTo>
                    <a:pt x="70" y="116"/>
                    <a:pt x="69" y="116"/>
                    <a:pt x="68" y="116"/>
                  </a:cubicBezTo>
                  <a:cubicBezTo>
                    <a:pt x="67" y="117"/>
                    <a:pt x="64" y="118"/>
                    <a:pt x="62" y="118"/>
                  </a:cubicBezTo>
                  <a:cubicBezTo>
                    <a:pt x="58" y="119"/>
                    <a:pt x="55" y="118"/>
                    <a:pt x="53" y="119"/>
                  </a:cubicBezTo>
                  <a:cubicBezTo>
                    <a:pt x="49" y="120"/>
                    <a:pt x="46" y="119"/>
                    <a:pt x="43" y="120"/>
                  </a:cubicBezTo>
                  <a:cubicBezTo>
                    <a:pt x="43" y="120"/>
                    <a:pt x="42" y="120"/>
                    <a:pt x="41" y="120"/>
                  </a:cubicBezTo>
                  <a:cubicBezTo>
                    <a:pt x="39" y="120"/>
                    <a:pt x="35" y="120"/>
                    <a:pt x="34" y="121"/>
                  </a:cubicBezTo>
                  <a:cubicBezTo>
                    <a:pt x="33" y="121"/>
                    <a:pt x="32" y="122"/>
                    <a:pt x="31" y="123"/>
                  </a:cubicBezTo>
                  <a:cubicBezTo>
                    <a:pt x="29" y="123"/>
                    <a:pt x="24" y="122"/>
                    <a:pt x="23" y="122"/>
                  </a:cubicBezTo>
                  <a:cubicBezTo>
                    <a:pt x="22" y="123"/>
                    <a:pt x="19" y="122"/>
                    <a:pt x="17" y="123"/>
                  </a:cubicBezTo>
                  <a:cubicBezTo>
                    <a:pt x="12" y="124"/>
                    <a:pt x="10" y="124"/>
                    <a:pt x="6" y="124"/>
                  </a:cubicBezTo>
                  <a:cubicBezTo>
                    <a:pt x="5" y="125"/>
                    <a:pt x="5" y="125"/>
                    <a:pt x="4" y="126"/>
                  </a:cubicBezTo>
                  <a:cubicBezTo>
                    <a:pt x="4" y="127"/>
                    <a:pt x="4" y="128"/>
                    <a:pt x="4" y="129"/>
                  </a:cubicBezTo>
                  <a:cubicBezTo>
                    <a:pt x="3" y="130"/>
                    <a:pt x="2" y="132"/>
                    <a:pt x="2" y="133"/>
                  </a:cubicBezTo>
                  <a:cubicBezTo>
                    <a:pt x="0" y="139"/>
                    <a:pt x="4" y="143"/>
                    <a:pt x="7" y="147"/>
                  </a:cubicBezTo>
                  <a:cubicBezTo>
                    <a:pt x="12" y="147"/>
                    <a:pt x="19" y="146"/>
                    <a:pt x="23" y="143"/>
                  </a:cubicBezTo>
                  <a:cubicBezTo>
                    <a:pt x="23" y="143"/>
                    <a:pt x="28" y="143"/>
                    <a:pt x="28" y="143"/>
                  </a:cubicBezTo>
                  <a:cubicBezTo>
                    <a:pt x="29" y="143"/>
                    <a:pt x="31" y="141"/>
                    <a:pt x="32" y="140"/>
                  </a:cubicBezTo>
                  <a:cubicBezTo>
                    <a:pt x="32" y="140"/>
                    <a:pt x="32" y="140"/>
                    <a:pt x="32" y="140"/>
                  </a:cubicBezTo>
                  <a:cubicBezTo>
                    <a:pt x="35" y="140"/>
                    <a:pt x="37" y="139"/>
                    <a:pt x="39" y="138"/>
                  </a:cubicBezTo>
                  <a:cubicBezTo>
                    <a:pt x="40" y="138"/>
                    <a:pt x="41" y="138"/>
                    <a:pt x="42" y="138"/>
                  </a:cubicBezTo>
                  <a:cubicBezTo>
                    <a:pt x="43" y="138"/>
                    <a:pt x="44" y="137"/>
                    <a:pt x="45" y="137"/>
                  </a:cubicBezTo>
                  <a:cubicBezTo>
                    <a:pt x="46" y="136"/>
                    <a:pt x="49" y="137"/>
                    <a:pt x="49" y="137"/>
                  </a:cubicBezTo>
                  <a:cubicBezTo>
                    <a:pt x="51" y="136"/>
                    <a:pt x="53" y="135"/>
                    <a:pt x="55" y="134"/>
                  </a:cubicBezTo>
                  <a:cubicBezTo>
                    <a:pt x="55" y="134"/>
                    <a:pt x="62" y="134"/>
                    <a:pt x="62" y="133"/>
                  </a:cubicBezTo>
                  <a:cubicBezTo>
                    <a:pt x="62" y="133"/>
                    <a:pt x="63" y="133"/>
                    <a:pt x="63" y="133"/>
                  </a:cubicBezTo>
                  <a:cubicBezTo>
                    <a:pt x="65" y="132"/>
                    <a:pt x="68" y="132"/>
                    <a:pt x="70" y="131"/>
                  </a:cubicBezTo>
                  <a:cubicBezTo>
                    <a:pt x="74" y="130"/>
                    <a:pt x="82" y="127"/>
                    <a:pt x="88" y="128"/>
                  </a:cubicBezTo>
                  <a:cubicBezTo>
                    <a:pt x="90" y="128"/>
                    <a:pt x="92" y="126"/>
                    <a:pt x="93" y="127"/>
                  </a:cubicBezTo>
                  <a:cubicBezTo>
                    <a:pt x="94" y="127"/>
                    <a:pt x="96" y="128"/>
                    <a:pt x="97" y="128"/>
                  </a:cubicBezTo>
                  <a:cubicBezTo>
                    <a:pt x="98" y="129"/>
                    <a:pt x="97" y="128"/>
                    <a:pt x="98" y="129"/>
                  </a:cubicBezTo>
                  <a:cubicBezTo>
                    <a:pt x="98" y="130"/>
                    <a:pt x="96" y="131"/>
                    <a:pt x="96" y="133"/>
                  </a:cubicBezTo>
                  <a:cubicBezTo>
                    <a:pt x="94" y="136"/>
                    <a:pt x="94" y="138"/>
                    <a:pt x="92" y="141"/>
                  </a:cubicBezTo>
                  <a:cubicBezTo>
                    <a:pt x="91" y="142"/>
                    <a:pt x="90" y="142"/>
                    <a:pt x="90" y="143"/>
                  </a:cubicBezTo>
                  <a:cubicBezTo>
                    <a:pt x="90" y="144"/>
                    <a:pt x="90" y="145"/>
                    <a:pt x="90" y="145"/>
                  </a:cubicBezTo>
                  <a:cubicBezTo>
                    <a:pt x="89" y="146"/>
                    <a:pt x="88" y="148"/>
                    <a:pt x="87" y="149"/>
                  </a:cubicBezTo>
                  <a:cubicBezTo>
                    <a:pt x="87" y="151"/>
                    <a:pt x="87" y="155"/>
                    <a:pt x="86" y="156"/>
                  </a:cubicBezTo>
                  <a:cubicBezTo>
                    <a:pt x="87" y="158"/>
                    <a:pt x="87" y="159"/>
                    <a:pt x="88" y="160"/>
                  </a:cubicBezTo>
                  <a:cubicBezTo>
                    <a:pt x="90" y="161"/>
                    <a:pt x="92" y="163"/>
                    <a:pt x="94" y="163"/>
                  </a:cubicBezTo>
                  <a:cubicBezTo>
                    <a:pt x="95" y="160"/>
                    <a:pt x="97" y="157"/>
                    <a:pt x="98" y="155"/>
                  </a:cubicBezTo>
                  <a:cubicBezTo>
                    <a:pt x="99" y="154"/>
                    <a:pt x="100" y="153"/>
                    <a:pt x="100" y="153"/>
                  </a:cubicBezTo>
                  <a:cubicBezTo>
                    <a:pt x="100" y="153"/>
                    <a:pt x="100" y="152"/>
                    <a:pt x="100" y="151"/>
                  </a:cubicBezTo>
                  <a:cubicBezTo>
                    <a:pt x="102" y="149"/>
                    <a:pt x="107" y="146"/>
                    <a:pt x="108" y="144"/>
                  </a:cubicBezTo>
                  <a:cubicBezTo>
                    <a:pt x="111" y="141"/>
                    <a:pt x="110" y="137"/>
                    <a:pt x="112" y="134"/>
                  </a:cubicBezTo>
                  <a:cubicBezTo>
                    <a:pt x="114" y="131"/>
                    <a:pt x="118" y="129"/>
                    <a:pt x="119" y="126"/>
                  </a:cubicBezTo>
                  <a:cubicBezTo>
                    <a:pt x="120" y="126"/>
                    <a:pt x="121" y="126"/>
                    <a:pt x="122" y="126"/>
                  </a:cubicBezTo>
                  <a:cubicBezTo>
                    <a:pt x="122" y="126"/>
                    <a:pt x="130" y="125"/>
                    <a:pt x="131" y="125"/>
                  </a:cubicBezTo>
                  <a:cubicBezTo>
                    <a:pt x="133" y="126"/>
                    <a:pt x="135" y="127"/>
                    <a:pt x="136" y="127"/>
                  </a:cubicBezTo>
                  <a:cubicBezTo>
                    <a:pt x="137" y="127"/>
                    <a:pt x="138" y="130"/>
                    <a:pt x="138" y="130"/>
                  </a:cubicBezTo>
                  <a:cubicBezTo>
                    <a:pt x="140" y="132"/>
                    <a:pt x="141" y="131"/>
                    <a:pt x="142" y="133"/>
                  </a:cubicBezTo>
                  <a:cubicBezTo>
                    <a:pt x="144" y="133"/>
                    <a:pt x="145" y="139"/>
                    <a:pt x="146" y="141"/>
                  </a:cubicBezTo>
                  <a:cubicBezTo>
                    <a:pt x="147" y="143"/>
                    <a:pt x="149" y="145"/>
                    <a:pt x="150" y="147"/>
                  </a:cubicBezTo>
                  <a:cubicBezTo>
                    <a:pt x="150" y="148"/>
                    <a:pt x="150" y="149"/>
                    <a:pt x="150" y="150"/>
                  </a:cubicBezTo>
                  <a:cubicBezTo>
                    <a:pt x="152" y="154"/>
                    <a:pt x="155" y="159"/>
                    <a:pt x="158" y="162"/>
                  </a:cubicBezTo>
                  <a:cubicBezTo>
                    <a:pt x="161" y="165"/>
                    <a:pt x="159" y="169"/>
                    <a:pt x="166" y="172"/>
                  </a:cubicBezTo>
                  <a:cubicBezTo>
                    <a:pt x="167" y="170"/>
                    <a:pt x="169" y="169"/>
                    <a:pt x="170" y="167"/>
                  </a:cubicBezTo>
                  <a:cubicBezTo>
                    <a:pt x="172" y="165"/>
                    <a:pt x="170" y="161"/>
                    <a:pt x="170" y="159"/>
                  </a:cubicBezTo>
                  <a:cubicBezTo>
                    <a:pt x="171" y="153"/>
                    <a:pt x="167" y="148"/>
                    <a:pt x="165" y="142"/>
                  </a:cubicBezTo>
                  <a:cubicBezTo>
                    <a:pt x="165" y="141"/>
                    <a:pt x="165" y="139"/>
                    <a:pt x="164" y="137"/>
                  </a:cubicBezTo>
                  <a:cubicBezTo>
                    <a:pt x="161" y="133"/>
                    <a:pt x="161" y="133"/>
                    <a:pt x="163" y="127"/>
                  </a:cubicBezTo>
                  <a:cubicBezTo>
                    <a:pt x="167" y="127"/>
                    <a:pt x="170" y="127"/>
                    <a:pt x="172" y="128"/>
                  </a:cubicBezTo>
                  <a:cubicBezTo>
                    <a:pt x="173" y="127"/>
                    <a:pt x="182" y="129"/>
                    <a:pt x="183" y="129"/>
                  </a:cubicBezTo>
                  <a:cubicBezTo>
                    <a:pt x="185" y="128"/>
                    <a:pt x="198" y="130"/>
                    <a:pt x="200" y="131"/>
                  </a:cubicBezTo>
                  <a:cubicBezTo>
                    <a:pt x="201" y="131"/>
                    <a:pt x="202" y="132"/>
                    <a:pt x="203" y="133"/>
                  </a:cubicBezTo>
                  <a:cubicBezTo>
                    <a:pt x="205" y="133"/>
                    <a:pt x="207" y="133"/>
                    <a:pt x="209" y="134"/>
                  </a:cubicBezTo>
                  <a:cubicBezTo>
                    <a:pt x="209" y="134"/>
                    <a:pt x="209" y="135"/>
                    <a:pt x="210" y="136"/>
                  </a:cubicBezTo>
                  <a:cubicBezTo>
                    <a:pt x="211" y="136"/>
                    <a:pt x="212" y="137"/>
                    <a:pt x="213" y="137"/>
                  </a:cubicBezTo>
                  <a:cubicBezTo>
                    <a:pt x="214" y="137"/>
                    <a:pt x="215" y="137"/>
                    <a:pt x="216" y="137"/>
                  </a:cubicBezTo>
                  <a:cubicBezTo>
                    <a:pt x="220" y="139"/>
                    <a:pt x="225" y="141"/>
                    <a:pt x="229" y="144"/>
                  </a:cubicBezTo>
                  <a:cubicBezTo>
                    <a:pt x="229" y="144"/>
                    <a:pt x="229" y="144"/>
                    <a:pt x="229" y="143"/>
                  </a:cubicBezTo>
                  <a:cubicBezTo>
                    <a:pt x="230" y="144"/>
                    <a:pt x="232" y="144"/>
                    <a:pt x="233" y="144"/>
                  </a:cubicBezTo>
                  <a:cubicBezTo>
                    <a:pt x="233" y="144"/>
                    <a:pt x="234" y="143"/>
                    <a:pt x="235" y="143"/>
                  </a:cubicBezTo>
                  <a:cubicBezTo>
                    <a:pt x="236" y="144"/>
                    <a:pt x="237" y="145"/>
                    <a:pt x="238" y="146"/>
                  </a:cubicBezTo>
                  <a:cubicBezTo>
                    <a:pt x="239" y="144"/>
                    <a:pt x="244" y="147"/>
                    <a:pt x="245" y="147"/>
                  </a:cubicBezTo>
                  <a:cubicBezTo>
                    <a:pt x="247" y="148"/>
                    <a:pt x="249" y="146"/>
                    <a:pt x="250" y="146"/>
                  </a:cubicBezTo>
                  <a:cubicBezTo>
                    <a:pt x="251" y="146"/>
                    <a:pt x="251" y="147"/>
                    <a:pt x="253" y="147"/>
                  </a:cubicBezTo>
                  <a:cubicBezTo>
                    <a:pt x="259" y="145"/>
                    <a:pt x="262" y="142"/>
                    <a:pt x="266" y="140"/>
                  </a:cubicBezTo>
                  <a:cubicBezTo>
                    <a:pt x="267" y="136"/>
                    <a:pt x="271" y="133"/>
                    <a:pt x="271" y="131"/>
                  </a:cubicBezTo>
                  <a:cubicBezTo>
                    <a:pt x="271" y="131"/>
                    <a:pt x="271" y="130"/>
                    <a:pt x="271" y="130"/>
                  </a:cubicBezTo>
                  <a:cubicBezTo>
                    <a:pt x="271" y="130"/>
                    <a:pt x="271" y="130"/>
                    <a:pt x="270" y="130"/>
                  </a:cubicBezTo>
                  <a:close/>
                  <a:moveTo>
                    <a:pt x="170" y="55"/>
                  </a:moveTo>
                  <a:cubicBezTo>
                    <a:pt x="168" y="56"/>
                    <a:pt x="168" y="55"/>
                    <a:pt x="166" y="55"/>
                  </a:cubicBezTo>
                  <a:cubicBezTo>
                    <a:pt x="164" y="55"/>
                    <a:pt x="159" y="55"/>
                    <a:pt x="156" y="55"/>
                  </a:cubicBezTo>
                  <a:cubicBezTo>
                    <a:pt x="154" y="55"/>
                    <a:pt x="151" y="55"/>
                    <a:pt x="149" y="54"/>
                  </a:cubicBezTo>
                  <a:cubicBezTo>
                    <a:pt x="146" y="57"/>
                    <a:pt x="143" y="54"/>
                    <a:pt x="139" y="55"/>
                  </a:cubicBezTo>
                  <a:cubicBezTo>
                    <a:pt x="136" y="56"/>
                    <a:pt x="133" y="57"/>
                    <a:pt x="130" y="57"/>
                  </a:cubicBezTo>
                  <a:cubicBezTo>
                    <a:pt x="130" y="57"/>
                    <a:pt x="129" y="56"/>
                    <a:pt x="129" y="56"/>
                  </a:cubicBezTo>
                  <a:cubicBezTo>
                    <a:pt x="125" y="59"/>
                    <a:pt x="115" y="57"/>
                    <a:pt x="110" y="56"/>
                  </a:cubicBezTo>
                  <a:cubicBezTo>
                    <a:pt x="108" y="56"/>
                    <a:pt x="108" y="57"/>
                    <a:pt x="107" y="58"/>
                  </a:cubicBezTo>
                  <a:cubicBezTo>
                    <a:pt x="106" y="58"/>
                    <a:pt x="104" y="57"/>
                    <a:pt x="103" y="58"/>
                  </a:cubicBezTo>
                  <a:cubicBezTo>
                    <a:pt x="100" y="60"/>
                    <a:pt x="95" y="61"/>
                    <a:pt x="92" y="62"/>
                  </a:cubicBezTo>
                  <a:cubicBezTo>
                    <a:pt x="91" y="62"/>
                    <a:pt x="89" y="61"/>
                    <a:pt x="88" y="61"/>
                  </a:cubicBezTo>
                  <a:cubicBezTo>
                    <a:pt x="88" y="61"/>
                    <a:pt x="87" y="60"/>
                    <a:pt x="87" y="60"/>
                  </a:cubicBezTo>
                  <a:cubicBezTo>
                    <a:pt x="87" y="58"/>
                    <a:pt x="90" y="55"/>
                    <a:pt x="92" y="54"/>
                  </a:cubicBezTo>
                  <a:cubicBezTo>
                    <a:pt x="92" y="54"/>
                    <a:pt x="93" y="53"/>
                    <a:pt x="94" y="53"/>
                  </a:cubicBezTo>
                  <a:cubicBezTo>
                    <a:pt x="95" y="52"/>
                    <a:pt x="96" y="52"/>
                    <a:pt x="96" y="51"/>
                  </a:cubicBezTo>
                  <a:cubicBezTo>
                    <a:pt x="99" y="49"/>
                    <a:pt x="102" y="49"/>
                    <a:pt x="104" y="48"/>
                  </a:cubicBezTo>
                  <a:cubicBezTo>
                    <a:pt x="106" y="48"/>
                    <a:pt x="108" y="47"/>
                    <a:pt x="110" y="47"/>
                  </a:cubicBezTo>
                  <a:cubicBezTo>
                    <a:pt x="111" y="46"/>
                    <a:pt x="117" y="47"/>
                    <a:pt x="117" y="47"/>
                  </a:cubicBezTo>
                  <a:cubicBezTo>
                    <a:pt x="120" y="46"/>
                    <a:pt x="125" y="47"/>
                    <a:pt x="126" y="46"/>
                  </a:cubicBezTo>
                  <a:cubicBezTo>
                    <a:pt x="129" y="45"/>
                    <a:pt x="132" y="44"/>
                    <a:pt x="135" y="45"/>
                  </a:cubicBezTo>
                  <a:cubicBezTo>
                    <a:pt x="139" y="46"/>
                    <a:pt x="142" y="45"/>
                    <a:pt x="148" y="45"/>
                  </a:cubicBezTo>
                  <a:cubicBezTo>
                    <a:pt x="151" y="45"/>
                    <a:pt x="154" y="45"/>
                    <a:pt x="156" y="45"/>
                  </a:cubicBezTo>
                  <a:cubicBezTo>
                    <a:pt x="157" y="45"/>
                    <a:pt x="158" y="44"/>
                    <a:pt x="160" y="44"/>
                  </a:cubicBezTo>
                  <a:cubicBezTo>
                    <a:pt x="162" y="44"/>
                    <a:pt x="163" y="46"/>
                    <a:pt x="166" y="44"/>
                  </a:cubicBezTo>
                  <a:cubicBezTo>
                    <a:pt x="167" y="45"/>
                    <a:pt x="169" y="45"/>
                    <a:pt x="170" y="46"/>
                  </a:cubicBezTo>
                  <a:cubicBezTo>
                    <a:pt x="172" y="47"/>
                    <a:pt x="172" y="51"/>
                    <a:pt x="172" y="53"/>
                  </a:cubicBezTo>
                  <a:cubicBezTo>
                    <a:pt x="172" y="54"/>
                    <a:pt x="171" y="54"/>
                    <a:pt x="170" y="55"/>
                  </a:cubicBezTo>
                  <a:close/>
                  <a:moveTo>
                    <a:pt x="94" y="23"/>
                  </a:moveTo>
                  <a:cubicBezTo>
                    <a:pt x="95" y="22"/>
                    <a:pt x="96" y="21"/>
                    <a:pt x="96" y="21"/>
                  </a:cubicBezTo>
                  <a:cubicBezTo>
                    <a:pt x="97" y="20"/>
                    <a:pt x="99" y="21"/>
                    <a:pt x="100" y="21"/>
                  </a:cubicBezTo>
                  <a:cubicBezTo>
                    <a:pt x="104" y="19"/>
                    <a:pt x="109" y="19"/>
                    <a:pt x="113" y="19"/>
                  </a:cubicBezTo>
                  <a:cubicBezTo>
                    <a:pt x="122" y="18"/>
                    <a:pt x="130" y="21"/>
                    <a:pt x="135" y="20"/>
                  </a:cubicBezTo>
                  <a:cubicBezTo>
                    <a:pt x="140" y="19"/>
                    <a:pt x="156" y="16"/>
                    <a:pt x="159" y="17"/>
                  </a:cubicBezTo>
                  <a:cubicBezTo>
                    <a:pt x="159" y="16"/>
                    <a:pt x="159" y="16"/>
                    <a:pt x="159" y="16"/>
                  </a:cubicBezTo>
                  <a:cubicBezTo>
                    <a:pt x="161" y="17"/>
                    <a:pt x="164" y="17"/>
                    <a:pt x="166" y="18"/>
                  </a:cubicBezTo>
                  <a:cubicBezTo>
                    <a:pt x="168" y="17"/>
                    <a:pt x="173" y="19"/>
                    <a:pt x="174" y="19"/>
                  </a:cubicBezTo>
                  <a:cubicBezTo>
                    <a:pt x="175" y="20"/>
                    <a:pt x="175" y="21"/>
                    <a:pt x="176" y="21"/>
                  </a:cubicBezTo>
                  <a:cubicBezTo>
                    <a:pt x="176" y="22"/>
                    <a:pt x="175" y="27"/>
                    <a:pt x="174" y="28"/>
                  </a:cubicBezTo>
                  <a:cubicBezTo>
                    <a:pt x="174" y="29"/>
                    <a:pt x="174" y="29"/>
                    <a:pt x="174" y="29"/>
                  </a:cubicBezTo>
                  <a:cubicBezTo>
                    <a:pt x="148" y="29"/>
                    <a:pt x="120" y="27"/>
                    <a:pt x="102" y="32"/>
                  </a:cubicBezTo>
                  <a:cubicBezTo>
                    <a:pt x="102" y="32"/>
                    <a:pt x="97" y="32"/>
                    <a:pt x="96" y="32"/>
                  </a:cubicBezTo>
                  <a:cubicBezTo>
                    <a:pt x="96" y="32"/>
                    <a:pt x="88" y="33"/>
                    <a:pt x="87" y="33"/>
                  </a:cubicBezTo>
                  <a:cubicBezTo>
                    <a:pt x="86" y="32"/>
                    <a:pt x="85" y="31"/>
                    <a:pt x="84" y="30"/>
                  </a:cubicBezTo>
                  <a:cubicBezTo>
                    <a:pt x="85" y="27"/>
                    <a:pt x="91" y="24"/>
                    <a:pt x="94" y="23"/>
                  </a:cubicBezTo>
                  <a:close/>
                  <a:moveTo>
                    <a:pt x="121" y="83"/>
                  </a:moveTo>
                  <a:cubicBezTo>
                    <a:pt x="119" y="84"/>
                    <a:pt x="113" y="84"/>
                    <a:pt x="111" y="84"/>
                  </a:cubicBezTo>
                  <a:cubicBezTo>
                    <a:pt x="107" y="84"/>
                    <a:pt x="103" y="85"/>
                    <a:pt x="100" y="85"/>
                  </a:cubicBezTo>
                  <a:cubicBezTo>
                    <a:pt x="98" y="85"/>
                    <a:pt x="96" y="85"/>
                    <a:pt x="95" y="85"/>
                  </a:cubicBezTo>
                  <a:cubicBezTo>
                    <a:pt x="94" y="86"/>
                    <a:pt x="94" y="86"/>
                    <a:pt x="94" y="86"/>
                  </a:cubicBezTo>
                  <a:cubicBezTo>
                    <a:pt x="93" y="86"/>
                    <a:pt x="92" y="86"/>
                    <a:pt x="90" y="86"/>
                  </a:cubicBezTo>
                  <a:cubicBezTo>
                    <a:pt x="86" y="88"/>
                    <a:pt x="85" y="89"/>
                    <a:pt x="80" y="88"/>
                  </a:cubicBezTo>
                  <a:cubicBezTo>
                    <a:pt x="80" y="86"/>
                    <a:pt x="82" y="83"/>
                    <a:pt x="82" y="82"/>
                  </a:cubicBezTo>
                  <a:cubicBezTo>
                    <a:pt x="83" y="78"/>
                    <a:pt x="90" y="77"/>
                    <a:pt x="94" y="75"/>
                  </a:cubicBezTo>
                  <a:cubicBezTo>
                    <a:pt x="95" y="75"/>
                    <a:pt x="96" y="75"/>
                    <a:pt x="98" y="75"/>
                  </a:cubicBezTo>
                  <a:cubicBezTo>
                    <a:pt x="98" y="75"/>
                    <a:pt x="103" y="74"/>
                    <a:pt x="103" y="74"/>
                  </a:cubicBezTo>
                  <a:cubicBezTo>
                    <a:pt x="103" y="74"/>
                    <a:pt x="105" y="75"/>
                    <a:pt x="106" y="75"/>
                  </a:cubicBezTo>
                  <a:cubicBezTo>
                    <a:pt x="110" y="74"/>
                    <a:pt x="118" y="74"/>
                    <a:pt x="122" y="72"/>
                  </a:cubicBezTo>
                  <a:cubicBezTo>
                    <a:pt x="123" y="72"/>
                    <a:pt x="131" y="73"/>
                    <a:pt x="132" y="73"/>
                  </a:cubicBezTo>
                  <a:cubicBezTo>
                    <a:pt x="133" y="74"/>
                    <a:pt x="148" y="72"/>
                    <a:pt x="148" y="72"/>
                  </a:cubicBezTo>
                  <a:cubicBezTo>
                    <a:pt x="149" y="72"/>
                    <a:pt x="149" y="72"/>
                    <a:pt x="149" y="71"/>
                  </a:cubicBezTo>
                  <a:cubicBezTo>
                    <a:pt x="149" y="71"/>
                    <a:pt x="149" y="71"/>
                    <a:pt x="149" y="71"/>
                  </a:cubicBezTo>
                  <a:cubicBezTo>
                    <a:pt x="149" y="71"/>
                    <a:pt x="153" y="73"/>
                    <a:pt x="153" y="73"/>
                  </a:cubicBezTo>
                  <a:cubicBezTo>
                    <a:pt x="159" y="70"/>
                    <a:pt x="164" y="72"/>
                    <a:pt x="169" y="73"/>
                  </a:cubicBezTo>
                  <a:cubicBezTo>
                    <a:pt x="171" y="75"/>
                    <a:pt x="170" y="79"/>
                    <a:pt x="170" y="81"/>
                  </a:cubicBezTo>
                  <a:cubicBezTo>
                    <a:pt x="169" y="82"/>
                    <a:pt x="168" y="82"/>
                    <a:pt x="168" y="83"/>
                  </a:cubicBezTo>
                  <a:cubicBezTo>
                    <a:pt x="162" y="83"/>
                    <a:pt x="154" y="82"/>
                    <a:pt x="148" y="83"/>
                  </a:cubicBezTo>
                  <a:cubicBezTo>
                    <a:pt x="147" y="83"/>
                    <a:pt x="142" y="82"/>
                    <a:pt x="142" y="82"/>
                  </a:cubicBezTo>
                  <a:cubicBezTo>
                    <a:pt x="140" y="83"/>
                    <a:pt x="135" y="83"/>
                    <a:pt x="133" y="82"/>
                  </a:cubicBezTo>
                  <a:cubicBezTo>
                    <a:pt x="130" y="84"/>
                    <a:pt x="122" y="83"/>
                    <a:pt x="121" y="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5" name="Freeform 56">
              <a:extLst>
                <a:ext uri="{FF2B5EF4-FFF2-40B4-BE49-F238E27FC236}">
                  <a16:creationId xmlns="" xmlns:a16="http://schemas.microsoft.com/office/drawing/2014/main" id="{45890708-72B4-E349-81A3-44CBFC2E7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7276" y="3024188"/>
              <a:ext cx="220663" cy="657225"/>
            </a:xfrm>
            <a:custGeom>
              <a:avLst/>
              <a:gdLst>
                <a:gd name="T0" fmla="*/ 67 w 73"/>
                <a:gd name="T1" fmla="*/ 1 h 215"/>
                <a:gd name="T2" fmla="*/ 69 w 73"/>
                <a:gd name="T3" fmla="*/ 18 h 215"/>
                <a:gd name="T4" fmla="*/ 65 w 73"/>
                <a:gd name="T5" fmla="*/ 37 h 215"/>
                <a:gd name="T6" fmla="*/ 67 w 73"/>
                <a:gd name="T7" fmla="*/ 53 h 215"/>
                <a:gd name="T8" fmla="*/ 68 w 73"/>
                <a:gd name="T9" fmla="*/ 65 h 215"/>
                <a:gd name="T10" fmla="*/ 68 w 73"/>
                <a:gd name="T11" fmla="*/ 74 h 215"/>
                <a:gd name="T12" fmla="*/ 67 w 73"/>
                <a:gd name="T13" fmla="*/ 91 h 215"/>
                <a:gd name="T14" fmla="*/ 69 w 73"/>
                <a:gd name="T15" fmla="*/ 99 h 215"/>
                <a:gd name="T16" fmla="*/ 71 w 73"/>
                <a:gd name="T17" fmla="*/ 107 h 215"/>
                <a:gd name="T18" fmla="*/ 73 w 73"/>
                <a:gd name="T19" fmla="*/ 114 h 215"/>
                <a:gd name="T20" fmla="*/ 69 w 73"/>
                <a:gd name="T21" fmla="*/ 118 h 215"/>
                <a:gd name="T22" fmla="*/ 68 w 73"/>
                <a:gd name="T23" fmla="*/ 130 h 215"/>
                <a:gd name="T24" fmla="*/ 67 w 73"/>
                <a:gd name="T25" fmla="*/ 137 h 215"/>
                <a:gd name="T26" fmla="*/ 67 w 73"/>
                <a:gd name="T27" fmla="*/ 148 h 215"/>
                <a:gd name="T28" fmla="*/ 65 w 73"/>
                <a:gd name="T29" fmla="*/ 157 h 215"/>
                <a:gd name="T30" fmla="*/ 64 w 73"/>
                <a:gd name="T31" fmla="*/ 159 h 215"/>
                <a:gd name="T32" fmla="*/ 63 w 73"/>
                <a:gd name="T33" fmla="*/ 160 h 215"/>
                <a:gd name="T34" fmla="*/ 63 w 73"/>
                <a:gd name="T35" fmla="*/ 168 h 215"/>
                <a:gd name="T36" fmla="*/ 64 w 73"/>
                <a:gd name="T37" fmla="*/ 186 h 215"/>
                <a:gd name="T38" fmla="*/ 65 w 73"/>
                <a:gd name="T39" fmla="*/ 197 h 215"/>
                <a:gd name="T40" fmla="*/ 65 w 73"/>
                <a:gd name="T41" fmla="*/ 208 h 215"/>
                <a:gd name="T42" fmla="*/ 61 w 73"/>
                <a:gd name="T43" fmla="*/ 215 h 215"/>
                <a:gd name="T44" fmla="*/ 55 w 73"/>
                <a:gd name="T45" fmla="*/ 208 h 215"/>
                <a:gd name="T46" fmla="*/ 53 w 73"/>
                <a:gd name="T47" fmla="*/ 204 h 215"/>
                <a:gd name="T48" fmla="*/ 48 w 73"/>
                <a:gd name="T49" fmla="*/ 186 h 215"/>
                <a:gd name="T50" fmla="*/ 48 w 73"/>
                <a:gd name="T51" fmla="*/ 178 h 215"/>
                <a:gd name="T52" fmla="*/ 45 w 73"/>
                <a:gd name="T53" fmla="*/ 147 h 215"/>
                <a:gd name="T54" fmla="*/ 33 w 73"/>
                <a:gd name="T55" fmla="*/ 153 h 215"/>
                <a:gd name="T56" fmla="*/ 18 w 73"/>
                <a:gd name="T57" fmla="*/ 161 h 215"/>
                <a:gd name="T58" fmla="*/ 11 w 73"/>
                <a:gd name="T59" fmla="*/ 163 h 215"/>
                <a:gd name="T60" fmla="*/ 4 w 73"/>
                <a:gd name="T61" fmla="*/ 155 h 215"/>
                <a:gd name="T62" fmla="*/ 0 w 73"/>
                <a:gd name="T63" fmla="*/ 147 h 215"/>
                <a:gd name="T64" fmla="*/ 0 w 73"/>
                <a:gd name="T65" fmla="*/ 138 h 215"/>
                <a:gd name="T66" fmla="*/ 0 w 73"/>
                <a:gd name="T67" fmla="*/ 127 h 215"/>
                <a:gd name="T68" fmla="*/ 8 w 73"/>
                <a:gd name="T69" fmla="*/ 112 h 215"/>
                <a:gd name="T70" fmla="*/ 12 w 73"/>
                <a:gd name="T71" fmla="*/ 90 h 215"/>
                <a:gd name="T72" fmla="*/ 12 w 73"/>
                <a:gd name="T73" fmla="*/ 73 h 215"/>
                <a:gd name="T74" fmla="*/ 13 w 73"/>
                <a:gd name="T75" fmla="*/ 64 h 215"/>
                <a:gd name="T76" fmla="*/ 18 w 73"/>
                <a:gd name="T77" fmla="*/ 47 h 215"/>
                <a:gd name="T78" fmla="*/ 24 w 73"/>
                <a:gd name="T79" fmla="*/ 41 h 215"/>
                <a:gd name="T80" fmla="*/ 32 w 73"/>
                <a:gd name="T81" fmla="*/ 39 h 215"/>
                <a:gd name="T82" fmla="*/ 38 w 73"/>
                <a:gd name="T83" fmla="*/ 47 h 215"/>
                <a:gd name="T84" fmla="*/ 28 w 73"/>
                <a:gd name="T85" fmla="*/ 62 h 215"/>
                <a:gd name="T86" fmla="*/ 31 w 73"/>
                <a:gd name="T87" fmla="*/ 81 h 215"/>
                <a:gd name="T88" fmla="*/ 31 w 73"/>
                <a:gd name="T89" fmla="*/ 89 h 215"/>
                <a:gd name="T90" fmla="*/ 30 w 73"/>
                <a:gd name="T91" fmla="*/ 99 h 215"/>
                <a:gd name="T92" fmla="*/ 48 w 73"/>
                <a:gd name="T93" fmla="*/ 115 h 215"/>
                <a:gd name="T94" fmla="*/ 50 w 73"/>
                <a:gd name="T95" fmla="*/ 115 h 215"/>
                <a:gd name="T96" fmla="*/ 51 w 73"/>
                <a:gd name="T97" fmla="*/ 109 h 215"/>
                <a:gd name="T98" fmla="*/ 55 w 73"/>
                <a:gd name="T99" fmla="*/ 79 h 215"/>
                <a:gd name="T100" fmla="*/ 53 w 73"/>
                <a:gd name="T101" fmla="*/ 35 h 215"/>
                <a:gd name="T102" fmla="*/ 60 w 73"/>
                <a:gd name="T103" fmla="*/ 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3" h="215">
                  <a:moveTo>
                    <a:pt x="65" y="0"/>
                  </a:moveTo>
                  <a:cubicBezTo>
                    <a:pt x="66" y="0"/>
                    <a:pt x="67" y="0"/>
                    <a:pt x="67" y="1"/>
                  </a:cubicBezTo>
                  <a:cubicBezTo>
                    <a:pt x="70" y="3"/>
                    <a:pt x="68" y="10"/>
                    <a:pt x="69" y="15"/>
                  </a:cubicBezTo>
                  <a:cubicBezTo>
                    <a:pt x="69" y="16"/>
                    <a:pt x="69" y="17"/>
                    <a:pt x="69" y="18"/>
                  </a:cubicBezTo>
                  <a:cubicBezTo>
                    <a:pt x="71" y="22"/>
                    <a:pt x="69" y="30"/>
                    <a:pt x="67" y="34"/>
                  </a:cubicBezTo>
                  <a:cubicBezTo>
                    <a:pt x="66" y="35"/>
                    <a:pt x="66" y="37"/>
                    <a:pt x="65" y="37"/>
                  </a:cubicBezTo>
                  <a:cubicBezTo>
                    <a:pt x="64" y="39"/>
                    <a:pt x="65" y="45"/>
                    <a:pt x="66" y="46"/>
                  </a:cubicBezTo>
                  <a:cubicBezTo>
                    <a:pt x="66" y="47"/>
                    <a:pt x="66" y="51"/>
                    <a:pt x="67" y="53"/>
                  </a:cubicBezTo>
                  <a:cubicBezTo>
                    <a:pt x="67" y="55"/>
                    <a:pt x="67" y="57"/>
                    <a:pt x="67" y="59"/>
                  </a:cubicBezTo>
                  <a:cubicBezTo>
                    <a:pt x="67" y="61"/>
                    <a:pt x="67" y="63"/>
                    <a:pt x="68" y="65"/>
                  </a:cubicBezTo>
                  <a:cubicBezTo>
                    <a:pt x="68" y="67"/>
                    <a:pt x="67" y="70"/>
                    <a:pt x="67" y="71"/>
                  </a:cubicBezTo>
                  <a:cubicBezTo>
                    <a:pt x="67" y="71"/>
                    <a:pt x="68" y="73"/>
                    <a:pt x="68" y="74"/>
                  </a:cubicBezTo>
                  <a:cubicBezTo>
                    <a:pt x="69" y="76"/>
                    <a:pt x="67" y="82"/>
                    <a:pt x="68" y="85"/>
                  </a:cubicBezTo>
                  <a:cubicBezTo>
                    <a:pt x="68" y="86"/>
                    <a:pt x="65" y="89"/>
                    <a:pt x="67" y="91"/>
                  </a:cubicBezTo>
                  <a:cubicBezTo>
                    <a:pt x="67" y="92"/>
                    <a:pt x="66" y="94"/>
                    <a:pt x="67" y="95"/>
                  </a:cubicBezTo>
                  <a:cubicBezTo>
                    <a:pt x="68" y="97"/>
                    <a:pt x="68" y="98"/>
                    <a:pt x="69" y="99"/>
                  </a:cubicBezTo>
                  <a:cubicBezTo>
                    <a:pt x="69" y="101"/>
                    <a:pt x="69" y="104"/>
                    <a:pt x="69" y="106"/>
                  </a:cubicBezTo>
                  <a:cubicBezTo>
                    <a:pt x="70" y="106"/>
                    <a:pt x="71" y="107"/>
                    <a:pt x="71" y="107"/>
                  </a:cubicBezTo>
                  <a:cubicBezTo>
                    <a:pt x="72" y="109"/>
                    <a:pt x="71" y="110"/>
                    <a:pt x="72" y="112"/>
                  </a:cubicBezTo>
                  <a:cubicBezTo>
                    <a:pt x="72" y="113"/>
                    <a:pt x="73" y="112"/>
                    <a:pt x="73" y="114"/>
                  </a:cubicBezTo>
                  <a:cubicBezTo>
                    <a:pt x="72" y="114"/>
                    <a:pt x="71" y="116"/>
                    <a:pt x="72" y="117"/>
                  </a:cubicBezTo>
                  <a:cubicBezTo>
                    <a:pt x="71" y="117"/>
                    <a:pt x="70" y="118"/>
                    <a:pt x="69" y="118"/>
                  </a:cubicBezTo>
                  <a:cubicBezTo>
                    <a:pt x="69" y="119"/>
                    <a:pt x="67" y="127"/>
                    <a:pt x="67" y="127"/>
                  </a:cubicBezTo>
                  <a:cubicBezTo>
                    <a:pt x="67" y="128"/>
                    <a:pt x="68" y="129"/>
                    <a:pt x="68" y="130"/>
                  </a:cubicBezTo>
                  <a:cubicBezTo>
                    <a:pt x="68" y="132"/>
                    <a:pt x="68" y="133"/>
                    <a:pt x="68" y="134"/>
                  </a:cubicBezTo>
                  <a:cubicBezTo>
                    <a:pt x="68" y="135"/>
                    <a:pt x="67" y="138"/>
                    <a:pt x="67" y="137"/>
                  </a:cubicBezTo>
                  <a:cubicBezTo>
                    <a:pt x="67" y="138"/>
                    <a:pt x="67" y="138"/>
                    <a:pt x="67" y="139"/>
                  </a:cubicBezTo>
                  <a:cubicBezTo>
                    <a:pt x="67" y="139"/>
                    <a:pt x="66" y="148"/>
                    <a:pt x="67" y="148"/>
                  </a:cubicBezTo>
                  <a:cubicBezTo>
                    <a:pt x="67" y="148"/>
                    <a:pt x="67" y="149"/>
                    <a:pt x="67" y="149"/>
                  </a:cubicBezTo>
                  <a:cubicBezTo>
                    <a:pt x="66" y="152"/>
                    <a:pt x="64" y="155"/>
                    <a:pt x="65" y="157"/>
                  </a:cubicBezTo>
                  <a:cubicBezTo>
                    <a:pt x="65" y="157"/>
                    <a:pt x="65" y="158"/>
                    <a:pt x="65" y="158"/>
                  </a:cubicBezTo>
                  <a:cubicBezTo>
                    <a:pt x="65" y="158"/>
                    <a:pt x="65" y="158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4" y="160"/>
                    <a:pt x="64" y="160"/>
                    <a:pt x="63" y="160"/>
                  </a:cubicBezTo>
                  <a:cubicBezTo>
                    <a:pt x="63" y="162"/>
                    <a:pt x="63" y="164"/>
                    <a:pt x="63" y="166"/>
                  </a:cubicBezTo>
                  <a:cubicBezTo>
                    <a:pt x="63" y="167"/>
                    <a:pt x="63" y="167"/>
                    <a:pt x="63" y="168"/>
                  </a:cubicBezTo>
                  <a:cubicBezTo>
                    <a:pt x="61" y="173"/>
                    <a:pt x="64" y="179"/>
                    <a:pt x="65" y="181"/>
                  </a:cubicBezTo>
                  <a:cubicBezTo>
                    <a:pt x="65" y="183"/>
                    <a:pt x="65" y="184"/>
                    <a:pt x="64" y="186"/>
                  </a:cubicBezTo>
                  <a:cubicBezTo>
                    <a:pt x="64" y="186"/>
                    <a:pt x="64" y="186"/>
                    <a:pt x="64" y="186"/>
                  </a:cubicBezTo>
                  <a:cubicBezTo>
                    <a:pt x="64" y="186"/>
                    <a:pt x="65" y="197"/>
                    <a:pt x="65" y="197"/>
                  </a:cubicBezTo>
                  <a:cubicBezTo>
                    <a:pt x="65" y="197"/>
                    <a:pt x="64" y="201"/>
                    <a:pt x="64" y="201"/>
                  </a:cubicBezTo>
                  <a:cubicBezTo>
                    <a:pt x="65" y="202"/>
                    <a:pt x="65" y="207"/>
                    <a:pt x="65" y="208"/>
                  </a:cubicBezTo>
                  <a:cubicBezTo>
                    <a:pt x="65" y="209"/>
                    <a:pt x="64" y="209"/>
                    <a:pt x="63" y="209"/>
                  </a:cubicBezTo>
                  <a:cubicBezTo>
                    <a:pt x="63" y="211"/>
                    <a:pt x="63" y="214"/>
                    <a:pt x="61" y="215"/>
                  </a:cubicBezTo>
                  <a:cubicBezTo>
                    <a:pt x="60" y="215"/>
                    <a:pt x="61" y="215"/>
                    <a:pt x="60" y="215"/>
                  </a:cubicBezTo>
                  <a:cubicBezTo>
                    <a:pt x="57" y="213"/>
                    <a:pt x="58" y="210"/>
                    <a:pt x="55" y="208"/>
                  </a:cubicBezTo>
                  <a:cubicBezTo>
                    <a:pt x="55" y="208"/>
                    <a:pt x="56" y="208"/>
                    <a:pt x="56" y="207"/>
                  </a:cubicBezTo>
                  <a:cubicBezTo>
                    <a:pt x="56" y="206"/>
                    <a:pt x="54" y="205"/>
                    <a:pt x="53" y="204"/>
                  </a:cubicBezTo>
                  <a:cubicBezTo>
                    <a:pt x="52" y="202"/>
                    <a:pt x="53" y="199"/>
                    <a:pt x="52" y="197"/>
                  </a:cubicBezTo>
                  <a:cubicBezTo>
                    <a:pt x="51" y="194"/>
                    <a:pt x="50" y="188"/>
                    <a:pt x="48" y="186"/>
                  </a:cubicBezTo>
                  <a:cubicBezTo>
                    <a:pt x="48" y="185"/>
                    <a:pt x="49" y="183"/>
                    <a:pt x="49" y="182"/>
                  </a:cubicBezTo>
                  <a:cubicBezTo>
                    <a:pt x="48" y="181"/>
                    <a:pt x="48" y="179"/>
                    <a:pt x="48" y="178"/>
                  </a:cubicBezTo>
                  <a:cubicBezTo>
                    <a:pt x="48" y="174"/>
                    <a:pt x="49" y="168"/>
                    <a:pt x="48" y="166"/>
                  </a:cubicBezTo>
                  <a:cubicBezTo>
                    <a:pt x="46" y="163"/>
                    <a:pt x="51" y="148"/>
                    <a:pt x="45" y="147"/>
                  </a:cubicBezTo>
                  <a:cubicBezTo>
                    <a:pt x="43" y="148"/>
                    <a:pt x="40" y="148"/>
                    <a:pt x="38" y="149"/>
                  </a:cubicBezTo>
                  <a:cubicBezTo>
                    <a:pt x="37" y="150"/>
                    <a:pt x="35" y="152"/>
                    <a:pt x="33" y="153"/>
                  </a:cubicBezTo>
                  <a:cubicBezTo>
                    <a:pt x="33" y="153"/>
                    <a:pt x="23" y="157"/>
                    <a:pt x="23" y="157"/>
                  </a:cubicBezTo>
                  <a:cubicBezTo>
                    <a:pt x="21" y="158"/>
                    <a:pt x="20" y="160"/>
                    <a:pt x="18" y="161"/>
                  </a:cubicBezTo>
                  <a:cubicBezTo>
                    <a:pt x="16" y="161"/>
                    <a:pt x="15" y="161"/>
                    <a:pt x="13" y="161"/>
                  </a:cubicBezTo>
                  <a:cubicBezTo>
                    <a:pt x="13" y="162"/>
                    <a:pt x="12" y="162"/>
                    <a:pt x="11" y="163"/>
                  </a:cubicBezTo>
                  <a:cubicBezTo>
                    <a:pt x="8" y="164"/>
                    <a:pt x="5" y="159"/>
                    <a:pt x="4" y="157"/>
                  </a:cubicBezTo>
                  <a:cubicBezTo>
                    <a:pt x="4" y="156"/>
                    <a:pt x="4" y="156"/>
                    <a:pt x="4" y="155"/>
                  </a:cubicBezTo>
                  <a:cubicBezTo>
                    <a:pt x="2" y="152"/>
                    <a:pt x="2" y="150"/>
                    <a:pt x="0" y="148"/>
                  </a:cubicBezTo>
                  <a:cubicBezTo>
                    <a:pt x="1" y="147"/>
                    <a:pt x="0" y="146"/>
                    <a:pt x="0" y="147"/>
                  </a:cubicBezTo>
                  <a:cubicBezTo>
                    <a:pt x="0" y="147"/>
                    <a:pt x="0" y="144"/>
                    <a:pt x="0" y="144"/>
                  </a:cubicBezTo>
                  <a:cubicBezTo>
                    <a:pt x="0" y="142"/>
                    <a:pt x="0" y="138"/>
                    <a:pt x="0" y="138"/>
                  </a:cubicBezTo>
                  <a:cubicBezTo>
                    <a:pt x="2" y="137"/>
                    <a:pt x="1" y="129"/>
                    <a:pt x="0" y="127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26"/>
                    <a:pt x="1" y="124"/>
                    <a:pt x="0" y="123"/>
                  </a:cubicBezTo>
                  <a:cubicBezTo>
                    <a:pt x="2" y="119"/>
                    <a:pt x="7" y="115"/>
                    <a:pt x="8" y="112"/>
                  </a:cubicBezTo>
                  <a:cubicBezTo>
                    <a:pt x="8" y="111"/>
                    <a:pt x="8" y="110"/>
                    <a:pt x="8" y="109"/>
                  </a:cubicBezTo>
                  <a:cubicBezTo>
                    <a:pt x="10" y="104"/>
                    <a:pt x="10" y="93"/>
                    <a:pt x="12" y="90"/>
                  </a:cubicBezTo>
                  <a:cubicBezTo>
                    <a:pt x="12" y="87"/>
                    <a:pt x="12" y="85"/>
                    <a:pt x="12" y="83"/>
                  </a:cubicBezTo>
                  <a:cubicBezTo>
                    <a:pt x="12" y="79"/>
                    <a:pt x="11" y="76"/>
                    <a:pt x="12" y="73"/>
                  </a:cubicBezTo>
                  <a:cubicBezTo>
                    <a:pt x="13" y="70"/>
                    <a:pt x="13" y="66"/>
                    <a:pt x="14" y="65"/>
                  </a:cubicBezTo>
                  <a:cubicBezTo>
                    <a:pt x="14" y="64"/>
                    <a:pt x="14" y="64"/>
                    <a:pt x="13" y="64"/>
                  </a:cubicBezTo>
                  <a:cubicBezTo>
                    <a:pt x="13" y="63"/>
                    <a:pt x="15" y="60"/>
                    <a:pt x="14" y="58"/>
                  </a:cubicBezTo>
                  <a:cubicBezTo>
                    <a:pt x="16" y="55"/>
                    <a:pt x="17" y="50"/>
                    <a:pt x="18" y="47"/>
                  </a:cubicBezTo>
                  <a:cubicBezTo>
                    <a:pt x="19" y="47"/>
                    <a:pt x="20" y="46"/>
                    <a:pt x="21" y="45"/>
                  </a:cubicBezTo>
                  <a:cubicBezTo>
                    <a:pt x="23" y="44"/>
                    <a:pt x="21" y="42"/>
                    <a:pt x="24" y="41"/>
                  </a:cubicBezTo>
                  <a:cubicBezTo>
                    <a:pt x="24" y="41"/>
                    <a:pt x="24" y="40"/>
                    <a:pt x="24" y="40"/>
                  </a:cubicBezTo>
                  <a:cubicBezTo>
                    <a:pt x="26" y="40"/>
                    <a:pt x="31" y="38"/>
                    <a:pt x="32" y="39"/>
                  </a:cubicBezTo>
                  <a:cubicBezTo>
                    <a:pt x="33" y="40"/>
                    <a:pt x="33" y="41"/>
                    <a:pt x="34" y="43"/>
                  </a:cubicBezTo>
                  <a:cubicBezTo>
                    <a:pt x="35" y="44"/>
                    <a:pt x="37" y="45"/>
                    <a:pt x="38" y="47"/>
                  </a:cubicBezTo>
                  <a:cubicBezTo>
                    <a:pt x="39" y="48"/>
                    <a:pt x="39" y="49"/>
                    <a:pt x="38" y="50"/>
                  </a:cubicBezTo>
                  <a:cubicBezTo>
                    <a:pt x="37" y="59"/>
                    <a:pt x="31" y="56"/>
                    <a:pt x="28" y="62"/>
                  </a:cubicBezTo>
                  <a:cubicBezTo>
                    <a:pt x="27" y="65"/>
                    <a:pt x="30" y="74"/>
                    <a:pt x="31" y="76"/>
                  </a:cubicBezTo>
                  <a:cubicBezTo>
                    <a:pt x="32" y="78"/>
                    <a:pt x="31" y="80"/>
                    <a:pt x="31" y="81"/>
                  </a:cubicBezTo>
                  <a:cubicBezTo>
                    <a:pt x="31" y="82"/>
                    <a:pt x="31" y="84"/>
                    <a:pt x="30" y="85"/>
                  </a:cubicBezTo>
                  <a:cubicBezTo>
                    <a:pt x="30" y="86"/>
                    <a:pt x="31" y="88"/>
                    <a:pt x="31" y="89"/>
                  </a:cubicBezTo>
                  <a:cubicBezTo>
                    <a:pt x="31" y="92"/>
                    <a:pt x="30" y="93"/>
                    <a:pt x="30" y="94"/>
                  </a:cubicBezTo>
                  <a:cubicBezTo>
                    <a:pt x="29" y="95"/>
                    <a:pt x="30" y="99"/>
                    <a:pt x="30" y="99"/>
                  </a:cubicBezTo>
                  <a:cubicBezTo>
                    <a:pt x="28" y="100"/>
                    <a:pt x="27" y="110"/>
                    <a:pt x="28" y="111"/>
                  </a:cubicBezTo>
                  <a:cubicBezTo>
                    <a:pt x="30" y="115"/>
                    <a:pt x="41" y="114"/>
                    <a:pt x="48" y="115"/>
                  </a:cubicBezTo>
                  <a:cubicBezTo>
                    <a:pt x="48" y="114"/>
                    <a:pt x="48" y="115"/>
                    <a:pt x="49" y="114"/>
                  </a:cubicBezTo>
                  <a:cubicBezTo>
                    <a:pt x="49" y="115"/>
                    <a:pt x="49" y="115"/>
                    <a:pt x="50" y="115"/>
                  </a:cubicBezTo>
                  <a:cubicBezTo>
                    <a:pt x="51" y="113"/>
                    <a:pt x="51" y="113"/>
                    <a:pt x="52" y="111"/>
                  </a:cubicBezTo>
                  <a:cubicBezTo>
                    <a:pt x="51" y="111"/>
                    <a:pt x="51" y="111"/>
                    <a:pt x="51" y="109"/>
                  </a:cubicBezTo>
                  <a:cubicBezTo>
                    <a:pt x="56" y="105"/>
                    <a:pt x="55" y="98"/>
                    <a:pt x="56" y="90"/>
                  </a:cubicBezTo>
                  <a:cubicBezTo>
                    <a:pt x="56" y="87"/>
                    <a:pt x="55" y="83"/>
                    <a:pt x="55" y="79"/>
                  </a:cubicBezTo>
                  <a:cubicBezTo>
                    <a:pt x="57" y="77"/>
                    <a:pt x="56" y="67"/>
                    <a:pt x="56" y="63"/>
                  </a:cubicBezTo>
                  <a:cubicBezTo>
                    <a:pt x="56" y="50"/>
                    <a:pt x="57" y="44"/>
                    <a:pt x="53" y="35"/>
                  </a:cubicBezTo>
                  <a:cubicBezTo>
                    <a:pt x="53" y="30"/>
                    <a:pt x="53" y="25"/>
                    <a:pt x="53" y="19"/>
                  </a:cubicBezTo>
                  <a:cubicBezTo>
                    <a:pt x="57" y="17"/>
                    <a:pt x="58" y="5"/>
                    <a:pt x="60" y="4"/>
                  </a:cubicBezTo>
                  <a:cubicBezTo>
                    <a:pt x="61" y="2"/>
                    <a:pt x="64" y="2"/>
                    <a:pt x="6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6" name="Freeform 57">
              <a:extLst>
                <a:ext uri="{FF2B5EF4-FFF2-40B4-BE49-F238E27FC236}">
                  <a16:creationId xmlns="" xmlns:a16="http://schemas.microsoft.com/office/drawing/2014/main" id="{D1D1CD1A-0358-FC4A-904E-C9F31E4C1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8101" y="3040063"/>
              <a:ext cx="76200" cy="436563"/>
            </a:xfrm>
            <a:custGeom>
              <a:avLst/>
              <a:gdLst>
                <a:gd name="T0" fmla="*/ 10 w 25"/>
                <a:gd name="T1" fmla="*/ 0 h 143"/>
                <a:gd name="T2" fmla="*/ 16 w 25"/>
                <a:gd name="T3" fmla="*/ 0 h 143"/>
                <a:gd name="T4" fmla="*/ 24 w 25"/>
                <a:gd name="T5" fmla="*/ 12 h 143"/>
                <a:gd name="T6" fmla="*/ 25 w 25"/>
                <a:gd name="T7" fmla="*/ 18 h 143"/>
                <a:gd name="T8" fmla="*/ 23 w 25"/>
                <a:gd name="T9" fmla="*/ 24 h 143"/>
                <a:gd name="T10" fmla="*/ 22 w 25"/>
                <a:gd name="T11" fmla="*/ 26 h 143"/>
                <a:gd name="T12" fmla="*/ 22 w 25"/>
                <a:gd name="T13" fmla="*/ 26 h 143"/>
                <a:gd name="T14" fmla="*/ 21 w 25"/>
                <a:gd name="T15" fmla="*/ 29 h 143"/>
                <a:gd name="T16" fmla="*/ 19 w 25"/>
                <a:gd name="T17" fmla="*/ 32 h 143"/>
                <a:gd name="T18" fmla="*/ 21 w 25"/>
                <a:gd name="T19" fmla="*/ 48 h 143"/>
                <a:gd name="T20" fmla="*/ 21 w 25"/>
                <a:gd name="T21" fmla="*/ 64 h 143"/>
                <a:gd name="T22" fmla="*/ 21 w 25"/>
                <a:gd name="T23" fmla="*/ 64 h 143"/>
                <a:gd name="T24" fmla="*/ 17 w 25"/>
                <a:gd name="T25" fmla="*/ 69 h 143"/>
                <a:gd name="T26" fmla="*/ 17 w 25"/>
                <a:gd name="T27" fmla="*/ 76 h 143"/>
                <a:gd name="T28" fmla="*/ 17 w 25"/>
                <a:gd name="T29" fmla="*/ 76 h 143"/>
                <a:gd name="T30" fmla="*/ 17 w 25"/>
                <a:gd name="T31" fmla="*/ 81 h 143"/>
                <a:gd name="T32" fmla="*/ 17 w 25"/>
                <a:gd name="T33" fmla="*/ 90 h 143"/>
                <a:gd name="T34" fmla="*/ 17 w 25"/>
                <a:gd name="T35" fmla="*/ 91 h 143"/>
                <a:gd name="T36" fmla="*/ 18 w 25"/>
                <a:gd name="T37" fmla="*/ 97 h 143"/>
                <a:gd name="T38" fmla="*/ 17 w 25"/>
                <a:gd name="T39" fmla="*/ 100 h 143"/>
                <a:gd name="T40" fmla="*/ 17 w 25"/>
                <a:gd name="T41" fmla="*/ 100 h 143"/>
                <a:gd name="T42" fmla="*/ 18 w 25"/>
                <a:gd name="T43" fmla="*/ 100 h 143"/>
                <a:gd name="T44" fmla="*/ 18 w 25"/>
                <a:gd name="T45" fmla="*/ 102 h 143"/>
                <a:gd name="T46" fmla="*/ 18 w 25"/>
                <a:gd name="T47" fmla="*/ 108 h 143"/>
                <a:gd name="T48" fmla="*/ 17 w 25"/>
                <a:gd name="T49" fmla="*/ 108 h 143"/>
                <a:gd name="T50" fmla="*/ 17 w 25"/>
                <a:gd name="T51" fmla="*/ 113 h 143"/>
                <a:gd name="T52" fmla="*/ 16 w 25"/>
                <a:gd name="T53" fmla="*/ 117 h 143"/>
                <a:gd name="T54" fmla="*/ 16 w 25"/>
                <a:gd name="T55" fmla="*/ 118 h 143"/>
                <a:gd name="T56" fmla="*/ 15 w 25"/>
                <a:gd name="T57" fmla="*/ 119 h 143"/>
                <a:gd name="T58" fmla="*/ 15 w 25"/>
                <a:gd name="T59" fmla="*/ 121 h 143"/>
                <a:gd name="T60" fmla="*/ 12 w 25"/>
                <a:gd name="T61" fmla="*/ 130 h 143"/>
                <a:gd name="T62" fmla="*/ 5 w 25"/>
                <a:gd name="T63" fmla="*/ 142 h 143"/>
                <a:gd name="T64" fmla="*/ 3 w 25"/>
                <a:gd name="T65" fmla="*/ 141 h 143"/>
                <a:gd name="T66" fmla="*/ 0 w 25"/>
                <a:gd name="T67" fmla="*/ 129 h 143"/>
                <a:gd name="T68" fmla="*/ 1 w 25"/>
                <a:gd name="T69" fmla="*/ 127 h 143"/>
                <a:gd name="T70" fmla="*/ 4 w 25"/>
                <a:gd name="T71" fmla="*/ 126 h 143"/>
                <a:gd name="T72" fmla="*/ 5 w 25"/>
                <a:gd name="T73" fmla="*/ 126 h 143"/>
                <a:gd name="T74" fmla="*/ 8 w 25"/>
                <a:gd name="T75" fmla="*/ 123 h 143"/>
                <a:gd name="T76" fmla="*/ 9 w 25"/>
                <a:gd name="T77" fmla="*/ 114 h 143"/>
                <a:gd name="T78" fmla="*/ 9 w 25"/>
                <a:gd name="T79" fmla="*/ 104 h 143"/>
                <a:gd name="T80" fmla="*/ 9 w 25"/>
                <a:gd name="T81" fmla="*/ 92 h 143"/>
                <a:gd name="T82" fmla="*/ 8 w 25"/>
                <a:gd name="T83" fmla="*/ 83 h 143"/>
                <a:gd name="T84" fmla="*/ 9 w 25"/>
                <a:gd name="T85" fmla="*/ 62 h 143"/>
                <a:gd name="T86" fmla="*/ 8 w 25"/>
                <a:gd name="T87" fmla="*/ 58 h 143"/>
                <a:gd name="T88" fmla="*/ 8 w 25"/>
                <a:gd name="T89" fmla="*/ 57 h 143"/>
                <a:gd name="T90" fmla="*/ 9 w 25"/>
                <a:gd name="T91" fmla="*/ 52 h 143"/>
                <a:gd name="T92" fmla="*/ 10 w 25"/>
                <a:gd name="T93" fmla="*/ 52 h 143"/>
                <a:gd name="T94" fmla="*/ 9 w 25"/>
                <a:gd name="T95" fmla="*/ 48 h 143"/>
                <a:gd name="T96" fmla="*/ 9 w 25"/>
                <a:gd name="T97" fmla="*/ 34 h 143"/>
                <a:gd name="T98" fmla="*/ 9 w 25"/>
                <a:gd name="T99" fmla="*/ 25 h 143"/>
                <a:gd name="T100" fmla="*/ 8 w 25"/>
                <a:gd name="T101" fmla="*/ 20 h 143"/>
                <a:gd name="T102" fmla="*/ 9 w 25"/>
                <a:gd name="T103" fmla="*/ 11 h 143"/>
                <a:gd name="T104" fmla="*/ 10 w 25"/>
                <a:gd name="T10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" h="143">
                  <a:moveTo>
                    <a:pt x="10" y="0"/>
                  </a:moveTo>
                  <a:cubicBezTo>
                    <a:pt x="11" y="0"/>
                    <a:pt x="16" y="0"/>
                    <a:pt x="16" y="0"/>
                  </a:cubicBezTo>
                  <a:cubicBezTo>
                    <a:pt x="20" y="0"/>
                    <a:pt x="23" y="10"/>
                    <a:pt x="24" y="12"/>
                  </a:cubicBezTo>
                  <a:cubicBezTo>
                    <a:pt x="24" y="12"/>
                    <a:pt x="24" y="17"/>
                    <a:pt x="25" y="18"/>
                  </a:cubicBezTo>
                  <a:cubicBezTo>
                    <a:pt x="23" y="19"/>
                    <a:pt x="24" y="22"/>
                    <a:pt x="23" y="24"/>
                  </a:cubicBezTo>
                  <a:cubicBezTo>
                    <a:pt x="23" y="25"/>
                    <a:pt x="22" y="25"/>
                    <a:pt x="22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1" y="27"/>
                    <a:pt x="21" y="28"/>
                    <a:pt x="21" y="29"/>
                  </a:cubicBezTo>
                  <a:cubicBezTo>
                    <a:pt x="20" y="30"/>
                    <a:pt x="19" y="31"/>
                    <a:pt x="19" y="32"/>
                  </a:cubicBezTo>
                  <a:cubicBezTo>
                    <a:pt x="17" y="37"/>
                    <a:pt x="20" y="46"/>
                    <a:pt x="21" y="48"/>
                  </a:cubicBezTo>
                  <a:cubicBezTo>
                    <a:pt x="22" y="49"/>
                    <a:pt x="21" y="62"/>
                    <a:pt x="21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0" y="66"/>
                    <a:pt x="19" y="67"/>
                    <a:pt x="17" y="69"/>
                  </a:cubicBezTo>
                  <a:cubicBezTo>
                    <a:pt x="17" y="69"/>
                    <a:pt x="17" y="76"/>
                    <a:pt x="17" y="76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6" y="77"/>
                    <a:pt x="17" y="81"/>
                    <a:pt x="17" y="81"/>
                  </a:cubicBezTo>
                  <a:cubicBezTo>
                    <a:pt x="17" y="82"/>
                    <a:pt x="17" y="88"/>
                    <a:pt x="17" y="90"/>
                  </a:cubicBezTo>
                  <a:cubicBezTo>
                    <a:pt x="17" y="91"/>
                    <a:pt x="18" y="91"/>
                    <a:pt x="17" y="91"/>
                  </a:cubicBezTo>
                  <a:cubicBezTo>
                    <a:pt x="16" y="93"/>
                    <a:pt x="18" y="97"/>
                    <a:pt x="18" y="97"/>
                  </a:cubicBezTo>
                  <a:cubicBezTo>
                    <a:pt x="18" y="98"/>
                    <a:pt x="18" y="99"/>
                    <a:pt x="17" y="100"/>
                  </a:cubicBezTo>
                  <a:cubicBezTo>
                    <a:pt x="17" y="100"/>
                    <a:pt x="17" y="100"/>
                    <a:pt x="17" y="100"/>
                  </a:cubicBezTo>
                  <a:cubicBezTo>
                    <a:pt x="18" y="100"/>
                    <a:pt x="18" y="100"/>
                    <a:pt x="18" y="100"/>
                  </a:cubicBezTo>
                  <a:cubicBezTo>
                    <a:pt x="18" y="101"/>
                    <a:pt x="18" y="102"/>
                    <a:pt x="18" y="102"/>
                  </a:cubicBezTo>
                  <a:cubicBezTo>
                    <a:pt x="17" y="104"/>
                    <a:pt x="18" y="106"/>
                    <a:pt x="18" y="108"/>
                  </a:cubicBezTo>
                  <a:cubicBezTo>
                    <a:pt x="18" y="108"/>
                    <a:pt x="18" y="108"/>
                    <a:pt x="17" y="108"/>
                  </a:cubicBezTo>
                  <a:cubicBezTo>
                    <a:pt x="17" y="110"/>
                    <a:pt x="17" y="112"/>
                    <a:pt x="17" y="113"/>
                  </a:cubicBezTo>
                  <a:cubicBezTo>
                    <a:pt x="17" y="115"/>
                    <a:pt x="16" y="116"/>
                    <a:pt x="16" y="117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5" y="118"/>
                    <a:pt x="15" y="119"/>
                    <a:pt x="15" y="119"/>
                  </a:cubicBezTo>
                  <a:cubicBezTo>
                    <a:pt x="15" y="119"/>
                    <a:pt x="15" y="120"/>
                    <a:pt x="15" y="121"/>
                  </a:cubicBezTo>
                  <a:cubicBezTo>
                    <a:pt x="16" y="126"/>
                    <a:pt x="15" y="128"/>
                    <a:pt x="12" y="130"/>
                  </a:cubicBezTo>
                  <a:cubicBezTo>
                    <a:pt x="13" y="136"/>
                    <a:pt x="10" y="143"/>
                    <a:pt x="5" y="142"/>
                  </a:cubicBezTo>
                  <a:cubicBezTo>
                    <a:pt x="4" y="142"/>
                    <a:pt x="4" y="141"/>
                    <a:pt x="3" y="141"/>
                  </a:cubicBezTo>
                  <a:cubicBezTo>
                    <a:pt x="5" y="136"/>
                    <a:pt x="3" y="132"/>
                    <a:pt x="0" y="129"/>
                  </a:cubicBezTo>
                  <a:cubicBezTo>
                    <a:pt x="1" y="128"/>
                    <a:pt x="1" y="128"/>
                    <a:pt x="1" y="127"/>
                  </a:cubicBezTo>
                  <a:cubicBezTo>
                    <a:pt x="3" y="126"/>
                    <a:pt x="3" y="127"/>
                    <a:pt x="4" y="126"/>
                  </a:cubicBezTo>
                  <a:cubicBezTo>
                    <a:pt x="4" y="126"/>
                    <a:pt x="4" y="126"/>
                    <a:pt x="5" y="126"/>
                  </a:cubicBezTo>
                  <a:cubicBezTo>
                    <a:pt x="5" y="125"/>
                    <a:pt x="7" y="125"/>
                    <a:pt x="8" y="123"/>
                  </a:cubicBezTo>
                  <a:cubicBezTo>
                    <a:pt x="9" y="120"/>
                    <a:pt x="8" y="116"/>
                    <a:pt x="9" y="114"/>
                  </a:cubicBezTo>
                  <a:cubicBezTo>
                    <a:pt x="10" y="113"/>
                    <a:pt x="9" y="105"/>
                    <a:pt x="9" y="104"/>
                  </a:cubicBezTo>
                  <a:cubicBezTo>
                    <a:pt x="9" y="104"/>
                    <a:pt x="9" y="92"/>
                    <a:pt x="9" y="92"/>
                  </a:cubicBezTo>
                  <a:cubicBezTo>
                    <a:pt x="9" y="91"/>
                    <a:pt x="8" y="86"/>
                    <a:pt x="8" y="83"/>
                  </a:cubicBezTo>
                  <a:cubicBezTo>
                    <a:pt x="10" y="76"/>
                    <a:pt x="7" y="65"/>
                    <a:pt x="9" y="62"/>
                  </a:cubicBezTo>
                  <a:cubicBezTo>
                    <a:pt x="9" y="61"/>
                    <a:pt x="9" y="58"/>
                    <a:pt x="8" y="58"/>
                  </a:cubicBezTo>
                  <a:cubicBezTo>
                    <a:pt x="8" y="58"/>
                    <a:pt x="8" y="58"/>
                    <a:pt x="8" y="57"/>
                  </a:cubicBezTo>
                  <a:cubicBezTo>
                    <a:pt x="8" y="57"/>
                    <a:pt x="9" y="52"/>
                    <a:pt x="9" y="52"/>
                  </a:cubicBezTo>
                  <a:cubicBezTo>
                    <a:pt x="9" y="52"/>
                    <a:pt x="9" y="52"/>
                    <a:pt x="10" y="52"/>
                  </a:cubicBezTo>
                  <a:cubicBezTo>
                    <a:pt x="10" y="51"/>
                    <a:pt x="9" y="49"/>
                    <a:pt x="9" y="48"/>
                  </a:cubicBezTo>
                  <a:cubicBezTo>
                    <a:pt x="12" y="44"/>
                    <a:pt x="9" y="37"/>
                    <a:pt x="9" y="34"/>
                  </a:cubicBezTo>
                  <a:cubicBezTo>
                    <a:pt x="10" y="32"/>
                    <a:pt x="9" y="27"/>
                    <a:pt x="9" y="25"/>
                  </a:cubicBezTo>
                  <a:cubicBezTo>
                    <a:pt x="9" y="24"/>
                    <a:pt x="9" y="21"/>
                    <a:pt x="8" y="20"/>
                  </a:cubicBezTo>
                  <a:cubicBezTo>
                    <a:pt x="7" y="19"/>
                    <a:pt x="9" y="14"/>
                    <a:pt x="9" y="11"/>
                  </a:cubicBezTo>
                  <a:cubicBezTo>
                    <a:pt x="8" y="5"/>
                    <a:pt x="5" y="6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7" name="Freeform 58">
              <a:extLst>
                <a:ext uri="{FF2B5EF4-FFF2-40B4-BE49-F238E27FC236}">
                  <a16:creationId xmlns="" xmlns:a16="http://schemas.microsoft.com/office/drawing/2014/main" id="{ACB393CB-A5E5-4C4E-BD54-FAF6B299BF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70651" y="3033713"/>
              <a:ext cx="517525" cy="644525"/>
            </a:xfrm>
            <a:custGeom>
              <a:avLst/>
              <a:gdLst>
                <a:gd name="T0" fmla="*/ 167 w 171"/>
                <a:gd name="T1" fmla="*/ 161 h 211"/>
                <a:gd name="T2" fmla="*/ 143 w 171"/>
                <a:gd name="T3" fmla="*/ 165 h 211"/>
                <a:gd name="T4" fmla="*/ 111 w 171"/>
                <a:gd name="T5" fmla="*/ 167 h 211"/>
                <a:gd name="T6" fmla="*/ 85 w 171"/>
                <a:gd name="T7" fmla="*/ 159 h 211"/>
                <a:gd name="T8" fmla="*/ 84 w 171"/>
                <a:gd name="T9" fmla="*/ 147 h 211"/>
                <a:gd name="T10" fmla="*/ 109 w 171"/>
                <a:gd name="T11" fmla="*/ 141 h 211"/>
                <a:gd name="T12" fmla="*/ 137 w 171"/>
                <a:gd name="T13" fmla="*/ 128 h 211"/>
                <a:gd name="T14" fmla="*/ 105 w 171"/>
                <a:gd name="T15" fmla="*/ 123 h 211"/>
                <a:gd name="T16" fmla="*/ 108 w 171"/>
                <a:gd name="T17" fmla="*/ 102 h 211"/>
                <a:gd name="T18" fmla="*/ 139 w 171"/>
                <a:gd name="T19" fmla="*/ 103 h 211"/>
                <a:gd name="T20" fmla="*/ 124 w 171"/>
                <a:gd name="T21" fmla="*/ 90 h 211"/>
                <a:gd name="T22" fmla="*/ 101 w 171"/>
                <a:gd name="T23" fmla="*/ 90 h 211"/>
                <a:gd name="T24" fmla="*/ 80 w 171"/>
                <a:gd name="T25" fmla="*/ 79 h 211"/>
                <a:gd name="T26" fmla="*/ 49 w 171"/>
                <a:gd name="T27" fmla="*/ 91 h 211"/>
                <a:gd name="T28" fmla="*/ 20 w 171"/>
                <a:gd name="T29" fmla="*/ 54 h 211"/>
                <a:gd name="T30" fmla="*/ 35 w 171"/>
                <a:gd name="T31" fmla="*/ 43 h 211"/>
                <a:gd name="T32" fmla="*/ 54 w 171"/>
                <a:gd name="T33" fmla="*/ 33 h 211"/>
                <a:gd name="T34" fmla="*/ 88 w 171"/>
                <a:gd name="T35" fmla="*/ 30 h 211"/>
                <a:gd name="T36" fmla="*/ 86 w 171"/>
                <a:gd name="T37" fmla="*/ 44 h 211"/>
                <a:gd name="T38" fmla="*/ 47 w 171"/>
                <a:gd name="T39" fmla="*/ 60 h 211"/>
                <a:gd name="T40" fmla="*/ 49 w 171"/>
                <a:gd name="T41" fmla="*/ 67 h 211"/>
                <a:gd name="T42" fmla="*/ 67 w 171"/>
                <a:gd name="T43" fmla="*/ 69 h 211"/>
                <a:gd name="T44" fmla="*/ 99 w 171"/>
                <a:gd name="T45" fmla="*/ 68 h 211"/>
                <a:gd name="T46" fmla="*/ 133 w 171"/>
                <a:gd name="T47" fmla="*/ 67 h 211"/>
                <a:gd name="T48" fmla="*/ 149 w 171"/>
                <a:gd name="T49" fmla="*/ 61 h 211"/>
                <a:gd name="T50" fmla="*/ 125 w 171"/>
                <a:gd name="T51" fmla="*/ 57 h 211"/>
                <a:gd name="T52" fmla="*/ 94 w 171"/>
                <a:gd name="T53" fmla="*/ 56 h 211"/>
                <a:gd name="T54" fmla="*/ 108 w 171"/>
                <a:gd name="T55" fmla="*/ 38 h 211"/>
                <a:gd name="T56" fmla="*/ 91 w 171"/>
                <a:gd name="T57" fmla="*/ 8 h 211"/>
                <a:gd name="T58" fmla="*/ 75 w 171"/>
                <a:gd name="T59" fmla="*/ 3 h 211"/>
                <a:gd name="T60" fmla="*/ 67 w 171"/>
                <a:gd name="T61" fmla="*/ 0 h 211"/>
                <a:gd name="T62" fmla="*/ 56 w 171"/>
                <a:gd name="T63" fmla="*/ 14 h 211"/>
                <a:gd name="T64" fmla="*/ 47 w 171"/>
                <a:gd name="T65" fmla="*/ 21 h 211"/>
                <a:gd name="T66" fmla="*/ 36 w 171"/>
                <a:gd name="T67" fmla="*/ 28 h 211"/>
                <a:gd name="T68" fmla="*/ 17 w 171"/>
                <a:gd name="T69" fmla="*/ 37 h 211"/>
                <a:gd name="T70" fmla="*/ 0 w 171"/>
                <a:gd name="T71" fmla="*/ 47 h 211"/>
                <a:gd name="T72" fmla="*/ 10 w 171"/>
                <a:gd name="T73" fmla="*/ 52 h 211"/>
                <a:gd name="T74" fmla="*/ 13 w 171"/>
                <a:gd name="T75" fmla="*/ 64 h 211"/>
                <a:gd name="T76" fmla="*/ 15 w 171"/>
                <a:gd name="T77" fmla="*/ 87 h 211"/>
                <a:gd name="T78" fmla="*/ 15 w 171"/>
                <a:gd name="T79" fmla="*/ 106 h 211"/>
                <a:gd name="T80" fmla="*/ 14 w 171"/>
                <a:gd name="T81" fmla="*/ 130 h 211"/>
                <a:gd name="T82" fmla="*/ 12 w 171"/>
                <a:gd name="T83" fmla="*/ 149 h 211"/>
                <a:gd name="T84" fmla="*/ 10 w 171"/>
                <a:gd name="T85" fmla="*/ 183 h 211"/>
                <a:gd name="T86" fmla="*/ 10 w 171"/>
                <a:gd name="T87" fmla="*/ 196 h 211"/>
                <a:gd name="T88" fmla="*/ 18 w 171"/>
                <a:gd name="T89" fmla="*/ 205 h 211"/>
                <a:gd name="T90" fmla="*/ 37 w 171"/>
                <a:gd name="T91" fmla="*/ 195 h 211"/>
                <a:gd name="T92" fmla="*/ 55 w 171"/>
                <a:gd name="T93" fmla="*/ 191 h 211"/>
                <a:gd name="T94" fmla="*/ 67 w 171"/>
                <a:gd name="T95" fmla="*/ 191 h 211"/>
                <a:gd name="T96" fmla="*/ 79 w 171"/>
                <a:gd name="T97" fmla="*/ 192 h 211"/>
                <a:gd name="T98" fmla="*/ 114 w 171"/>
                <a:gd name="T99" fmla="*/ 195 h 211"/>
                <a:gd name="T100" fmla="*/ 147 w 171"/>
                <a:gd name="T101" fmla="*/ 202 h 211"/>
                <a:gd name="T102" fmla="*/ 70 w 171"/>
                <a:gd name="T103" fmla="*/ 155 h 211"/>
                <a:gd name="T104" fmla="*/ 32 w 171"/>
                <a:gd name="T105" fmla="*/ 172 h 211"/>
                <a:gd name="T106" fmla="*/ 23 w 171"/>
                <a:gd name="T107" fmla="*/ 160 h 211"/>
                <a:gd name="T108" fmla="*/ 32 w 171"/>
                <a:gd name="T109" fmla="*/ 146 h 211"/>
                <a:gd name="T110" fmla="*/ 67 w 171"/>
                <a:gd name="T111" fmla="*/ 141 h 211"/>
                <a:gd name="T112" fmla="*/ 70 w 171"/>
                <a:gd name="T113" fmla="*/ 124 h 211"/>
                <a:gd name="T114" fmla="*/ 54 w 171"/>
                <a:gd name="T115" fmla="*/ 129 h 211"/>
                <a:gd name="T116" fmla="*/ 25 w 171"/>
                <a:gd name="T117" fmla="*/ 121 h 211"/>
                <a:gd name="T118" fmla="*/ 42 w 171"/>
                <a:gd name="T119" fmla="*/ 105 h 211"/>
                <a:gd name="T120" fmla="*/ 69 w 171"/>
                <a:gd name="T121" fmla="*/ 103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1" h="211">
                  <a:moveTo>
                    <a:pt x="167" y="171"/>
                  </a:moveTo>
                  <a:cubicBezTo>
                    <a:pt x="167" y="168"/>
                    <a:pt x="166" y="166"/>
                    <a:pt x="167" y="165"/>
                  </a:cubicBezTo>
                  <a:cubicBezTo>
                    <a:pt x="167" y="165"/>
                    <a:pt x="168" y="162"/>
                    <a:pt x="168" y="161"/>
                  </a:cubicBezTo>
                  <a:cubicBezTo>
                    <a:pt x="168" y="161"/>
                    <a:pt x="168" y="161"/>
                    <a:pt x="167" y="161"/>
                  </a:cubicBezTo>
                  <a:cubicBezTo>
                    <a:pt x="164" y="161"/>
                    <a:pt x="163" y="162"/>
                    <a:pt x="162" y="163"/>
                  </a:cubicBezTo>
                  <a:cubicBezTo>
                    <a:pt x="161" y="164"/>
                    <a:pt x="158" y="164"/>
                    <a:pt x="158" y="164"/>
                  </a:cubicBezTo>
                  <a:cubicBezTo>
                    <a:pt x="155" y="165"/>
                    <a:pt x="154" y="161"/>
                    <a:pt x="151" y="162"/>
                  </a:cubicBezTo>
                  <a:cubicBezTo>
                    <a:pt x="148" y="163"/>
                    <a:pt x="146" y="163"/>
                    <a:pt x="143" y="165"/>
                  </a:cubicBezTo>
                  <a:cubicBezTo>
                    <a:pt x="142" y="164"/>
                    <a:pt x="140" y="164"/>
                    <a:pt x="139" y="164"/>
                  </a:cubicBezTo>
                  <a:cubicBezTo>
                    <a:pt x="138" y="164"/>
                    <a:pt x="138" y="165"/>
                    <a:pt x="137" y="166"/>
                  </a:cubicBezTo>
                  <a:cubicBezTo>
                    <a:pt x="135" y="167"/>
                    <a:pt x="133" y="164"/>
                    <a:pt x="130" y="165"/>
                  </a:cubicBezTo>
                  <a:cubicBezTo>
                    <a:pt x="124" y="166"/>
                    <a:pt x="118" y="167"/>
                    <a:pt x="111" y="167"/>
                  </a:cubicBezTo>
                  <a:cubicBezTo>
                    <a:pt x="110" y="167"/>
                    <a:pt x="109" y="168"/>
                    <a:pt x="108" y="168"/>
                  </a:cubicBezTo>
                  <a:cubicBezTo>
                    <a:pt x="105" y="168"/>
                    <a:pt x="103" y="168"/>
                    <a:pt x="100" y="168"/>
                  </a:cubicBezTo>
                  <a:cubicBezTo>
                    <a:pt x="95" y="170"/>
                    <a:pt x="88" y="169"/>
                    <a:pt x="84" y="167"/>
                  </a:cubicBezTo>
                  <a:cubicBezTo>
                    <a:pt x="84" y="165"/>
                    <a:pt x="86" y="162"/>
                    <a:pt x="85" y="159"/>
                  </a:cubicBezTo>
                  <a:cubicBezTo>
                    <a:pt x="85" y="159"/>
                    <a:pt x="84" y="158"/>
                    <a:pt x="84" y="157"/>
                  </a:cubicBezTo>
                  <a:cubicBezTo>
                    <a:pt x="83" y="156"/>
                    <a:pt x="84" y="153"/>
                    <a:pt x="84" y="152"/>
                  </a:cubicBezTo>
                  <a:cubicBezTo>
                    <a:pt x="83" y="151"/>
                    <a:pt x="84" y="149"/>
                    <a:pt x="84" y="147"/>
                  </a:cubicBezTo>
                  <a:cubicBezTo>
                    <a:pt x="84" y="147"/>
                    <a:pt x="84" y="147"/>
                    <a:pt x="84" y="147"/>
                  </a:cubicBezTo>
                  <a:cubicBezTo>
                    <a:pt x="86" y="145"/>
                    <a:pt x="87" y="142"/>
                    <a:pt x="88" y="139"/>
                  </a:cubicBezTo>
                  <a:cubicBezTo>
                    <a:pt x="92" y="137"/>
                    <a:pt x="97" y="139"/>
                    <a:pt x="100" y="140"/>
                  </a:cubicBezTo>
                  <a:cubicBezTo>
                    <a:pt x="102" y="140"/>
                    <a:pt x="103" y="140"/>
                    <a:pt x="104" y="140"/>
                  </a:cubicBezTo>
                  <a:cubicBezTo>
                    <a:pt x="104" y="140"/>
                    <a:pt x="107" y="141"/>
                    <a:pt x="109" y="141"/>
                  </a:cubicBezTo>
                  <a:cubicBezTo>
                    <a:pt x="116" y="138"/>
                    <a:pt x="131" y="140"/>
                    <a:pt x="141" y="140"/>
                  </a:cubicBezTo>
                  <a:cubicBezTo>
                    <a:pt x="142" y="139"/>
                    <a:pt x="142" y="137"/>
                    <a:pt x="144" y="136"/>
                  </a:cubicBezTo>
                  <a:cubicBezTo>
                    <a:pt x="144" y="135"/>
                    <a:pt x="144" y="135"/>
                    <a:pt x="143" y="134"/>
                  </a:cubicBezTo>
                  <a:cubicBezTo>
                    <a:pt x="142" y="133"/>
                    <a:pt x="138" y="129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5" y="128"/>
                    <a:pt x="133" y="127"/>
                    <a:pt x="132" y="126"/>
                  </a:cubicBezTo>
                  <a:cubicBezTo>
                    <a:pt x="131" y="127"/>
                    <a:pt x="121" y="124"/>
                    <a:pt x="118" y="123"/>
                  </a:cubicBezTo>
                  <a:cubicBezTo>
                    <a:pt x="113" y="123"/>
                    <a:pt x="109" y="123"/>
                    <a:pt x="105" y="123"/>
                  </a:cubicBezTo>
                  <a:cubicBezTo>
                    <a:pt x="100" y="124"/>
                    <a:pt x="91" y="125"/>
                    <a:pt x="87" y="124"/>
                  </a:cubicBezTo>
                  <a:cubicBezTo>
                    <a:pt x="85" y="117"/>
                    <a:pt x="85" y="109"/>
                    <a:pt x="88" y="103"/>
                  </a:cubicBezTo>
                  <a:cubicBezTo>
                    <a:pt x="92" y="102"/>
                    <a:pt x="98" y="101"/>
                    <a:pt x="102" y="103"/>
                  </a:cubicBezTo>
                  <a:cubicBezTo>
                    <a:pt x="102" y="103"/>
                    <a:pt x="108" y="102"/>
                    <a:pt x="108" y="102"/>
                  </a:cubicBezTo>
                  <a:cubicBezTo>
                    <a:pt x="110" y="104"/>
                    <a:pt x="119" y="103"/>
                    <a:pt x="119" y="103"/>
                  </a:cubicBezTo>
                  <a:cubicBezTo>
                    <a:pt x="120" y="103"/>
                    <a:pt x="120" y="103"/>
                    <a:pt x="120" y="103"/>
                  </a:cubicBezTo>
                  <a:cubicBezTo>
                    <a:pt x="121" y="103"/>
                    <a:pt x="121" y="103"/>
                    <a:pt x="121" y="103"/>
                  </a:cubicBezTo>
                  <a:cubicBezTo>
                    <a:pt x="127" y="103"/>
                    <a:pt x="133" y="103"/>
                    <a:pt x="139" y="103"/>
                  </a:cubicBezTo>
                  <a:cubicBezTo>
                    <a:pt x="140" y="102"/>
                    <a:pt x="141" y="102"/>
                    <a:pt x="141" y="101"/>
                  </a:cubicBezTo>
                  <a:cubicBezTo>
                    <a:pt x="141" y="97"/>
                    <a:pt x="138" y="93"/>
                    <a:pt x="135" y="91"/>
                  </a:cubicBezTo>
                  <a:cubicBezTo>
                    <a:pt x="133" y="90"/>
                    <a:pt x="131" y="92"/>
                    <a:pt x="128" y="91"/>
                  </a:cubicBezTo>
                  <a:cubicBezTo>
                    <a:pt x="128" y="91"/>
                    <a:pt x="125" y="90"/>
                    <a:pt x="124" y="90"/>
                  </a:cubicBezTo>
                  <a:cubicBezTo>
                    <a:pt x="124" y="90"/>
                    <a:pt x="123" y="89"/>
                    <a:pt x="123" y="89"/>
                  </a:cubicBezTo>
                  <a:cubicBezTo>
                    <a:pt x="122" y="89"/>
                    <a:pt x="122" y="90"/>
                    <a:pt x="122" y="90"/>
                  </a:cubicBezTo>
                  <a:cubicBezTo>
                    <a:pt x="120" y="91"/>
                    <a:pt x="118" y="89"/>
                    <a:pt x="117" y="89"/>
                  </a:cubicBezTo>
                  <a:cubicBezTo>
                    <a:pt x="116" y="89"/>
                    <a:pt x="102" y="90"/>
                    <a:pt x="101" y="90"/>
                  </a:cubicBezTo>
                  <a:cubicBezTo>
                    <a:pt x="99" y="90"/>
                    <a:pt x="90" y="91"/>
                    <a:pt x="88" y="91"/>
                  </a:cubicBezTo>
                  <a:cubicBezTo>
                    <a:pt x="85" y="89"/>
                    <a:pt x="83" y="86"/>
                    <a:pt x="82" y="84"/>
                  </a:cubicBezTo>
                  <a:cubicBezTo>
                    <a:pt x="82" y="82"/>
                    <a:pt x="82" y="80"/>
                    <a:pt x="81" y="79"/>
                  </a:cubicBezTo>
                  <a:cubicBezTo>
                    <a:pt x="80" y="79"/>
                    <a:pt x="80" y="79"/>
                    <a:pt x="80" y="79"/>
                  </a:cubicBezTo>
                  <a:cubicBezTo>
                    <a:pt x="78" y="82"/>
                    <a:pt x="75" y="83"/>
                    <a:pt x="73" y="86"/>
                  </a:cubicBezTo>
                  <a:cubicBezTo>
                    <a:pt x="72" y="87"/>
                    <a:pt x="73" y="90"/>
                    <a:pt x="72" y="91"/>
                  </a:cubicBezTo>
                  <a:cubicBezTo>
                    <a:pt x="68" y="93"/>
                    <a:pt x="59" y="90"/>
                    <a:pt x="55" y="91"/>
                  </a:cubicBezTo>
                  <a:cubicBezTo>
                    <a:pt x="54" y="91"/>
                    <a:pt x="51" y="90"/>
                    <a:pt x="49" y="91"/>
                  </a:cubicBezTo>
                  <a:cubicBezTo>
                    <a:pt x="41" y="93"/>
                    <a:pt x="34" y="93"/>
                    <a:pt x="28" y="89"/>
                  </a:cubicBezTo>
                  <a:cubicBezTo>
                    <a:pt x="26" y="88"/>
                    <a:pt x="25" y="89"/>
                    <a:pt x="24" y="86"/>
                  </a:cubicBezTo>
                  <a:cubicBezTo>
                    <a:pt x="24" y="86"/>
                    <a:pt x="24" y="78"/>
                    <a:pt x="25" y="76"/>
                  </a:cubicBezTo>
                  <a:cubicBezTo>
                    <a:pt x="26" y="67"/>
                    <a:pt x="23" y="61"/>
                    <a:pt x="20" y="54"/>
                  </a:cubicBezTo>
                  <a:cubicBezTo>
                    <a:pt x="19" y="53"/>
                    <a:pt x="21" y="50"/>
                    <a:pt x="21" y="48"/>
                  </a:cubicBezTo>
                  <a:cubicBezTo>
                    <a:pt x="22" y="48"/>
                    <a:pt x="22" y="46"/>
                    <a:pt x="23" y="45"/>
                  </a:cubicBezTo>
                  <a:cubicBezTo>
                    <a:pt x="24" y="45"/>
                    <a:pt x="27" y="45"/>
                    <a:pt x="28" y="44"/>
                  </a:cubicBezTo>
                  <a:cubicBezTo>
                    <a:pt x="30" y="43"/>
                    <a:pt x="34" y="43"/>
                    <a:pt x="35" y="43"/>
                  </a:cubicBezTo>
                  <a:cubicBezTo>
                    <a:pt x="37" y="42"/>
                    <a:pt x="46" y="38"/>
                    <a:pt x="46" y="37"/>
                  </a:cubicBezTo>
                  <a:cubicBezTo>
                    <a:pt x="47" y="37"/>
                    <a:pt x="47" y="37"/>
                    <a:pt x="48" y="37"/>
                  </a:cubicBezTo>
                  <a:cubicBezTo>
                    <a:pt x="49" y="37"/>
                    <a:pt x="50" y="34"/>
                    <a:pt x="52" y="33"/>
                  </a:cubicBezTo>
                  <a:cubicBezTo>
                    <a:pt x="53" y="33"/>
                    <a:pt x="53" y="33"/>
                    <a:pt x="54" y="33"/>
                  </a:cubicBezTo>
                  <a:cubicBezTo>
                    <a:pt x="54" y="32"/>
                    <a:pt x="54" y="32"/>
                    <a:pt x="55" y="31"/>
                  </a:cubicBezTo>
                  <a:cubicBezTo>
                    <a:pt x="56" y="31"/>
                    <a:pt x="56" y="31"/>
                    <a:pt x="57" y="30"/>
                  </a:cubicBezTo>
                  <a:cubicBezTo>
                    <a:pt x="66" y="24"/>
                    <a:pt x="76" y="24"/>
                    <a:pt x="87" y="26"/>
                  </a:cubicBezTo>
                  <a:cubicBezTo>
                    <a:pt x="87" y="27"/>
                    <a:pt x="88" y="28"/>
                    <a:pt x="88" y="30"/>
                  </a:cubicBezTo>
                  <a:cubicBezTo>
                    <a:pt x="90" y="31"/>
                    <a:pt x="91" y="32"/>
                    <a:pt x="93" y="33"/>
                  </a:cubicBezTo>
                  <a:cubicBezTo>
                    <a:pt x="92" y="34"/>
                    <a:pt x="92" y="35"/>
                    <a:pt x="92" y="36"/>
                  </a:cubicBezTo>
                  <a:cubicBezTo>
                    <a:pt x="91" y="37"/>
                    <a:pt x="88" y="38"/>
                    <a:pt x="88" y="40"/>
                  </a:cubicBezTo>
                  <a:cubicBezTo>
                    <a:pt x="87" y="41"/>
                    <a:pt x="87" y="43"/>
                    <a:pt x="86" y="44"/>
                  </a:cubicBezTo>
                  <a:cubicBezTo>
                    <a:pt x="84" y="48"/>
                    <a:pt x="78" y="55"/>
                    <a:pt x="74" y="57"/>
                  </a:cubicBezTo>
                  <a:cubicBezTo>
                    <a:pt x="71" y="58"/>
                    <a:pt x="68" y="56"/>
                    <a:pt x="65" y="57"/>
                  </a:cubicBezTo>
                  <a:cubicBezTo>
                    <a:pt x="65" y="57"/>
                    <a:pt x="58" y="57"/>
                    <a:pt x="56" y="57"/>
                  </a:cubicBezTo>
                  <a:cubicBezTo>
                    <a:pt x="53" y="58"/>
                    <a:pt x="50" y="59"/>
                    <a:pt x="47" y="60"/>
                  </a:cubicBezTo>
                  <a:cubicBezTo>
                    <a:pt x="44" y="61"/>
                    <a:pt x="41" y="59"/>
                    <a:pt x="39" y="61"/>
                  </a:cubicBezTo>
                  <a:cubicBezTo>
                    <a:pt x="38" y="62"/>
                    <a:pt x="37" y="62"/>
                    <a:pt x="36" y="63"/>
                  </a:cubicBezTo>
                  <a:cubicBezTo>
                    <a:pt x="36" y="64"/>
                    <a:pt x="37" y="65"/>
                    <a:pt x="37" y="65"/>
                  </a:cubicBezTo>
                  <a:cubicBezTo>
                    <a:pt x="39" y="66"/>
                    <a:pt x="48" y="66"/>
                    <a:pt x="49" y="67"/>
                  </a:cubicBezTo>
                  <a:cubicBezTo>
                    <a:pt x="50" y="67"/>
                    <a:pt x="51" y="69"/>
                    <a:pt x="52" y="69"/>
                  </a:cubicBezTo>
                  <a:cubicBezTo>
                    <a:pt x="54" y="71"/>
                    <a:pt x="60" y="69"/>
                    <a:pt x="62" y="69"/>
                  </a:cubicBezTo>
                  <a:cubicBezTo>
                    <a:pt x="63" y="69"/>
                    <a:pt x="63" y="69"/>
                    <a:pt x="64" y="69"/>
                  </a:cubicBezTo>
                  <a:cubicBezTo>
                    <a:pt x="65" y="69"/>
                    <a:pt x="66" y="69"/>
                    <a:pt x="67" y="69"/>
                  </a:cubicBezTo>
                  <a:cubicBezTo>
                    <a:pt x="70" y="69"/>
                    <a:pt x="73" y="67"/>
                    <a:pt x="78" y="68"/>
                  </a:cubicBezTo>
                  <a:cubicBezTo>
                    <a:pt x="81" y="69"/>
                    <a:pt x="84" y="68"/>
                    <a:pt x="88" y="68"/>
                  </a:cubicBezTo>
                  <a:cubicBezTo>
                    <a:pt x="89" y="68"/>
                    <a:pt x="91" y="68"/>
                    <a:pt x="92" y="68"/>
                  </a:cubicBezTo>
                  <a:cubicBezTo>
                    <a:pt x="94" y="69"/>
                    <a:pt x="96" y="67"/>
                    <a:pt x="99" y="68"/>
                  </a:cubicBezTo>
                  <a:cubicBezTo>
                    <a:pt x="104" y="70"/>
                    <a:pt x="120" y="68"/>
                    <a:pt x="124" y="67"/>
                  </a:cubicBezTo>
                  <a:cubicBezTo>
                    <a:pt x="125" y="67"/>
                    <a:pt x="126" y="68"/>
                    <a:pt x="127" y="68"/>
                  </a:cubicBezTo>
                  <a:cubicBezTo>
                    <a:pt x="129" y="67"/>
                    <a:pt x="130" y="67"/>
                    <a:pt x="133" y="67"/>
                  </a:cubicBezTo>
                  <a:cubicBezTo>
                    <a:pt x="133" y="67"/>
                    <a:pt x="133" y="67"/>
                    <a:pt x="133" y="67"/>
                  </a:cubicBezTo>
                  <a:cubicBezTo>
                    <a:pt x="135" y="66"/>
                    <a:pt x="141" y="66"/>
                    <a:pt x="144" y="65"/>
                  </a:cubicBezTo>
                  <a:cubicBezTo>
                    <a:pt x="148" y="64"/>
                    <a:pt x="149" y="67"/>
                    <a:pt x="151" y="63"/>
                  </a:cubicBezTo>
                  <a:cubicBezTo>
                    <a:pt x="151" y="63"/>
                    <a:pt x="151" y="63"/>
                    <a:pt x="151" y="63"/>
                  </a:cubicBezTo>
                  <a:cubicBezTo>
                    <a:pt x="150" y="62"/>
                    <a:pt x="150" y="62"/>
                    <a:pt x="149" y="61"/>
                  </a:cubicBezTo>
                  <a:cubicBezTo>
                    <a:pt x="148" y="61"/>
                    <a:pt x="148" y="61"/>
                    <a:pt x="147" y="61"/>
                  </a:cubicBezTo>
                  <a:cubicBezTo>
                    <a:pt x="146" y="61"/>
                    <a:pt x="146" y="58"/>
                    <a:pt x="145" y="58"/>
                  </a:cubicBezTo>
                  <a:cubicBezTo>
                    <a:pt x="140" y="55"/>
                    <a:pt x="132" y="56"/>
                    <a:pt x="129" y="57"/>
                  </a:cubicBezTo>
                  <a:cubicBezTo>
                    <a:pt x="129" y="58"/>
                    <a:pt x="126" y="56"/>
                    <a:pt x="125" y="57"/>
                  </a:cubicBezTo>
                  <a:cubicBezTo>
                    <a:pt x="123" y="57"/>
                    <a:pt x="124" y="56"/>
                    <a:pt x="122" y="56"/>
                  </a:cubicBezTo>
                  <a:cubicBezTo>
                    <a:pt x="121" y="55"/>
                    <a:pt x="111" y="57"/>
                    <a:pt x="110" y="57"/>
                  </a:cubicBezTo>
                  <a:cubicBezTo>
                    <a:pt x="110" y="57"/>
                    <a:pt x="96" y="56"/>
                    <a:pt x="96" y="56"/>
                  </a:cubicBezTo>
                  <a:cubicBezTo>
                    <a:pt x="95" y="56"/>
                    <a:pt x="95" y="56"/>
                    <a:pt x="94" y="56"/>
                  </a:cubicBezTo>
                  <a:cubicBezTo>
                    <a:pt x="93" y="55"/>
                    <a:pt x="92" y="54"/>
                    <a:pt x="90" y="54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90" y="50"/>
                    <a:pt x="99" y="43"/>
                    <a:pt x="102" y="43"/>
                  </a:cubicBezTo>
                  <a:cubicBezTo>
                    <a:pt x="105" y="42"/>
                    <a:pt x="108" y="41"/>
                    <a:pt x="108" y="38"/>
                  </a:cubicBezTo>
                  <a:cubicBezTo>
                    <a:pt x="109" y="38"/>
                    <a:pt x="111" y="37"/>
                    <a:pt x="112" y="37"/>
                  </a:cubicBezTo>
                  <a:cubicBezTo>
                    <a:pt x="113" y="36"/>
                    <a:pt x="113" y="34"/>
                    <a:pt x="113" y="33"/>
                  </a:cubicBezTo>
                  <a:cubicBezTo>
                    <a:pt x="119" y="24"/>
                    <a:pt x="103" y="13"/>
                    <a:pt x="97" y="9"/>
                  </a:cubicBezTo>
                  <a:cubicBezTo>
                    <a:pt x="97" y="9"/>
                    <a:pt x="92" y="8"/>
                    <a:pt x="91" y="8"/>
                  </a:cubicBezTo>
                  <a:cubicBezTo>
                    <a:pt x="91" y="9"/>
                    <a:pt x="90" y="8"/>
                    <a:pt x="90" y="8"/>
                  </a:cubicBezTo>
                  <a:cubicBezTo>
                    <a:pt x="89" y="7"/>
                    <a:pt x="80" y="6"/>
                    <a:pt x="80" y="5"/>
                  </a:cubicBezTo>
                  <a:cubicBezTo>
                    <a:pt x="78" y="4"/>
                    <a:pt x="79" y="3"/>
                    <a:pt x="78" y="3"/>
                  </a:cubicBezTo>
                  <a:cubicBezTo>
                    <a:pt x="77" y="3"/>
                    <a:pt x="76" y="3"/>
                    <a:pt x="75" y="3"/>
                  </a:cubicBezTo>
                  <a:cubicBezTo>
                    <a:pt x="74" y="2"/>
                    <a:pt x="73" y="1"/>
                    <a:pt x="71" y="0"/>
                  </a:cubicBezTo>
                  <a:cubicBezTo>
                    <a:pt x="71" y="0"/>
                    <a:pt x="70" y="0"/>
                    <a:pt x="70" y="0"/>
                  </a:cubicBezTo>
                  <a:cubicBezTo>
                    <a:pt x="70" y="0"/>
                    <a:pt x="69" y="1"/>
                    <a:pt x="69" y="1"/>
                  </a:cubicBezTo>
                  <a:cubicBezTo>
                    <a:pt x="68" y="1"/>
                    <a:pt x="68" y="1"/>
                    <a:pt x="67" y="0"/>
                  </a:cubicBezTo>
                  <a:cubicBezTo>
                    <a:pt x="67" y="1"/>
                    <a:pt x="62" y="1"/>
                    <a:pt x="60" y="1"/>
                  </a:cubicBezTo>
                  <a:cubicBezTo>
                    <a:pt x="59" y="2"/>
                    <a:pt x="58" y="4"/>
                    <a:pt x="56" y="5"/>
                  </a:cubicBezTo>
                  <a:cubicBezTo>
                    <a:pt x="56" y="7"/>
                    <a:pt x="56" y="10"/>
                    <a:pt x="58" y="10"/>
                  </a:cubicBezTo>
                  <a:cubicBezTo>
                    <a:pt x="57" y="12"/>
                    <a:pt x="57" y="13"/>
                    <a:pt x="56" y="14"/>
                  </a:cubicBezTo>
                  <a:cubicBezTo>
                    <a:pt x="56" y="15"/>
                    <a:pt x="51" y="17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49" y="20"/>
                    <a:pt x="48" y="19"/>
                    <a:pt x="47" y="20"/>
                  </a:cubicBezTo>
                  <a:cubicBezTo>
                    <a:pt x="47" y="20"/>
                    <a:pt x="47" y="21"/>
                    <a:pt x="47" y="21"/>
                  </a:cubicBezTo>
                  <a:cubicBezTo>
                    <a:pt x="46" y="21"/>
                    <a:pt x="44" y="21"/>
                    <a:pt x="43" y="22"/>
                  </a:cubicBezTo>
                  <a:cubicBezTo>
                    <a:pt x="43" y="23"/>
                    <a:pt x="42" y="24"/>
                    <a:pt x="41" y="24"/>
                  </a:cubicBezTo>
                  <a:cubicBezTo>
                    <a:pt x="41" y="25"/>
                    <a:pt x="37" y="25"/>
                    <a:pt x="36" y="26"/>
                  </a:cubicBezTo>
                  <a:cubicBezTo>
                    <a:pt x="36" y="27"/>
                    <a:pt x="36" y="27"/>
                    <a:pt x="36" y="28"/>
                  </a:cubicBezTo>
                  <a:cubicBezTo>
                    <a:pt x="35" y="28"/>
                    <a:pt x="30" y="30"/>
                    <a:pt x="30" y="31"/>
                  </a:cubicBezTo>
                  <a:cubicBezTo>
                    <a:pt x="29" y="32"/>
                    <a:pt x="28" y="34"/>
                    <a:pt x="27" y="34"/>
                  </a:cubicBezTo>
                  <a:cubicBezTo>
                    <a:pt x="24" y="36"/>
                    <a:pt x="22" y="37"/>
                    <a:pt x="19" y="38"/>
                  </a:cubicBezTo>
                  <a:cubicBezTo>
                    <a:pt x="17" y="38"/>
                    <a:pt x="17" y="38"/>
                    <a:pt x="17" y="37"/>
                  </a:cubicBezTo>
                  <a:cubicBezTo>
                    <a:pt x="16" y="38"/>
                    <a:pt x="9" y="42"/>
                    <a:pt x="9" y="43"/>
                  </a:cubicBezTo>
                  <a:cubicBezTo>
                    <a:pt x="6" y="43"/>
                    <a:pt x="3" y="44"/>
                    <a:pt x="1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7"/>
                    <a:pt x="0" y="47"/>
                  </a:cubicBezTo>
                  <a:cubicBezTo>
                    <a:pt x="2" y="47"/>
                    <a:pt x="2" y="47"/>
                    <a:pt x="3" y="47"/>
                  </a:cubicBezTo>
                  <a:cubicBezTo>
                    <a:pt x="4" y="48"/>
                    <a:pt x="4" y="49"/>
                    <a:pt x="4" y="49"/>
                  </a:cubicBezTo>
                  <a:cubicBezTo>
                    <a:pt x="4" y="50"/>
                    <a:pt x="8" y="51"/>
                    <a:pt x="9" y="51"/>
                  </a:cubicBezTo>
                  <a:cubicBezTo>
                    <a:pt x="10" y="51"/>
                    <a:pt x="10" y="51"/>
                    <a:pt x="10" y="52"/>
                  </a:cubicBezTo>
                  <a:cubicBezTo>
                    <a:pt x="12" y="51"/>
                    <a:pt x="13" y="50"/>
                    <a:pt x="14" y="50"/>
                  </a:cubicBezTo>
                  <a:cubicBezTo>
                    <a:pt x="14" y="50"/>
                    <a:pt x="15" y="50"/>
                    <a:pt x="15" y="50"/>
                  </a:cubicBezTo>
                  <a:cubicBezTo>
                    <a:pt x="15" y="51"/>
                    <a:pt x="15" y="50"/>
                    <a:pt x="15" y="51"/>
                  </a:cubicBezTo>
                  <a:cubicBezTo>
                    <a:pt x="15" y="56"/>
                    <a:pt x="14" y="62"/>
                    <a:pt x="13" y="64"/>
                  </a:cubicBezTo>
                  <a:cubicBezTo>
                    <a:pt x="13" y="67"/>
                    <a:pt x="13" y="69"/>
                    <a:pt x="13" y="72"/>
                  </a:cubicBezTo>
                  <a:cubicBezTo>
                    <a:pt x="12" y="75"/>
                    <a:pt x="14" y="76"/>
                    <a:pt x="14" y="78"/>
                  </a:cubicBezTo>
                  <a:cubicBezTo>
                    <a:pt x="15" y="80"/>
                    <a:pt x="14" y="84"/>
                    <a:pt x="15" y="86"/>
                  </a:cubicBezTo>
                  <a:cubicBezTo>
                    <a:pt x="15" y="86"/>
                    <a:pt x="15" y="87"/>
                    <a:pt x="15" y="87"/>
                  </a:cubicBezTo>
                  <a:cubicBezTo>
                    <a:pt x="15" y="87"/>
                    <a:pt x="13" y="96"/>
                    <a:pt x="13" y="97"/>
                  </a:cubicBezTo>
                  <a:cubicBezTo>
                    <a:pt x="14" y="98"/>
                    <a:pt x="14" y="99"/>
                    <a:pt x="15" y="99"/>
                  </a:cubicBezTo>
                  <a:cubicBezTo>
                    <a:pt x="15" y="100"/>
                    <a:pt x="14" y="103"/>
                    <a:pt x="14" y="104"/>
                  </a:cubicBezTo>
                  <a:cubicBezTo>
                    <a:pt x="14" y="104"/>
                    <a:pt x="15" y="105"/>
                    <a:pt x="15" y="106"/>
                  </a:cubicBezTo>
                  <a:cubicBezTo>
                    <a:pt x="15" y="106"/>
                    <a:pt x="14" y="110"/>
                    <a:pt x="14" y="111"/>
                  </a:cubicBezTo>
                  <a:cubicBezTo>
                    <a:pt x="14" y="111"/>
                    <a:pt x="15" y="111"/>
                    <a:pt x="15" y="112"/>
                  </a:cubicBezTo>
                  <a:cubicBezTo>
                    <a:pt x="16" y="112"/>
                    <a:pt x="14" y="115"/>
                    <a:pt x="15" y="117"/>
                  </a:cubicBezTo>
                  <a:cubicBezTo>
                    <a:pt x="16" y="120"/>
                    <a:pt x="16" y="127"/>
                    <a:pt x="14" y="130"/>
                  </a:cubicBezTo>
                  <a:cubicBezTo>
                    <a:pt x="14" y="131"/>
                    <a:pt x="15" y="133"/>
                    <a:pt x="15" y="134"/>
                  </a:cubicBezTo>
                  <a:cubicBezTo>
                    <a:pt x="14" y="134"/>
                    <a:pt x="13" y="135"/>
                    <a:pt x="14" y="136"/>
                  </a:cubicBezTo>
                  <a:cubicBezTo>
                    <a:pt x="14" y="138"/>
                    <a:pt x="13" y="138"/>
                    <a:pt x="13" y="139"/>
                  </a:cubicBezTo>
                  <a:cubicBezTo>
                    <a:pt x="14" y="143"/>
                    <a:pt x="13" y="147"/>
                    <a:pt x="12" y="149"/>
                  </a:cubicBezTo>
                  <a:cubicBezTo>
                    <a:pt x="13" y="153"/>
                    <a:pt x="12" y="157"/>
                    <a:pt x="12" y="159"/>
                  </a:cubicBezTo>
                  <a:cubicBezTo>
                    <a:pt x="12" y="161"/>
                    <a:pt x="13" y="164"/>
                    <a:pt x="11" y="165"/>
                  </a:cubicBezTo>
                  <a:cubicBezTo>
                    <a:pt x="11" y="168"/>
                    <a:pt x="13" y="172"/>
                    <a:pt x="10" y="174"/>
                  </a:cubicBezTo>
                  <a:cubicBezTo>
                    <a:pt x="12" y="177"/>
                    <a:pt x="11" y="180"/>
                    <a:pt x="10" y="183"/>
                  </a:cubicBezTo>
                  <a:cubicBezTo>
                    <a:pt x="10" y="183"/>
                    <a:pt x="10" y="183"/>
                    <a:pt x="10" y="184"/>
                  </a:cubicBezTo>
                  <a:cubicBezTo>
                    <a:pt x="11" y="184"/>
                    <a:pt x="11" y="185"/>
                    <a:pt x="11" y="186"/>
                  </a:cubicBezTo>
                  <a:cubicBezTo>
                    <a:pt x="11" y="188"/>
                    <a:pt x="10" y="189"/>
                    <a:pt x="10" y="191"/>
                  </a:cubicBezTo>
                  <a:cubicBezTo>
                    <a:pt x="10" y="192"/>
                    <a:pt x="9" y="194"/>
                    <a:pt x="10" y="196"/>
                  </a:cubicBezTo>
                  <a:cubicBezTo>
                    <a:pt x="11" y="200"/>
                    <a:pt x="12" y="206"/>
                    <a:pt x="13" y="211"/>
                  </a:cubicBezTo>
                  <a:cubicBezTo>
                    <a:pt x="14" y="211"/>
                    <a:pt x="14" y="211"/>
                    <a:pt x="14" y="211"/>
                  </a:cubicBezTo>
                  <a:cubicBezTo>
                    <a:pt x="16" y="210"/>
                    <a:pt x="15" y="210"/>
                    <a:pt x="16" y="208"/>
                  </a:cubicBezTo>
                  <a:cubicBezTo>
                    <a:pt x="16" y="207"/>
                    <a:pt x="18" y="206"/>
                    <a:pt x="18" y="205"/>
                  </a:cubicBezTo>
                  <a:cubicBezTo>
                    <a:pt x="19" y="204"/>
                    <a:pt x="19" y="203"/>
                    <a:pt x="19" y="202"/>
                  </a:cubicBezTo>
                  <a:cubicBezTo>
                    <a:pt x="21" y="200"/>
                    <a:pt x="25" y="198"/>
                    <a:pt x="27" y="196"/>
                  </a:cubicBezTo>
                  <a:cubicBezTo>
                    <a:pt x="29" y="196"/>
                    <a:pt x="33" y="196"/>
                    <a:pt x="34" y="194"/>
                  </a:cubicBezTo>
                  <a:cubicBezTo>
                    <a:pt x="36" y="194"/>
                    <a:pt x="36" y="195"/>
                    <a:pt x="37" y="195"/>
                  </a:cubicBezTo>
                  <a:cubicBezTo>
                    <a:pt x="39" y="195"/>
                    <a:pt x="39" y="194"/>
                    <a:pt x="40" y="193"/>
                  </a:cubicBezTo>
                  <a:cubicBezTo>
                    <a:pt x="43" y="192"/>
                    <a:pt x="46" y="193"/>
                    <a:pt x="48" y="191"/>
                  </a:cubicBezTo>
                  <a:cubicBezTo>
                    <a:pt x="51" y="190"/>
                    <a:pt x="51" y="193"/>
                    <a:pt x="53" y="193"/>
                  </a:cubicBezTo>
                  <a:cubicBezTo>
                    <a:pt x="54" y="192"/>
                    <a:pt x="55" y="192"/>
                    <a:pt x="55" y="191"/>
                  </a:cubicBezTo>
                  <a:cubicBezTo>
                    <a:pt x="55" y="191"/>
                    <a:pt x="56" y="191"/>
                    <a:pt x="56" y="191"/>
                  </a:cubicBezTo>
                  <a:cubicBezTo>
                    <a:pt x="56" y="192"/>
                    <a:pt x="56" y="192"/>
                    <a:pt x="56" y="192"/>
                  </a:cubicBezTo>
                  <a:cubicBezTo>
                    <a:pt x="58" y="191"/>
                    <a:pt x="64" y="190"/>
                    <a:pt x="66" y="191"/>
                  </a:cubicBezTo>
                  <a:cubicBezTo>
                    <a:pt x="66" y="191"/>
                    <a:pt x="67" y="191"/>
                    <a:pt x="67" y="191"/>
                  </a:cubicBezTo>
                  <a:cubicBezTo>
                    <a:pt x="67" y="191"/>
                    <a:pt x="67" y="191"/>
                    <a:pt x="67" y="191"/>
                  </a:cubicBezTo>
                  <a:cubicBezTo>
                    <a:pt x="68" y="191"/>
                    <a:pt x="68" y="191"/>
                    <a:pt x="68" y="191"/>
                  </a:cubicBezTo>
                  <a:cubicBezTo>
                    <a:pt x="70" y="191"/>
                    <a:pt x="71" y="191"/>
                    <a:pt x="72" y="192"/>
                  </a:cubicBezTo>
                  <a:cubicBezTo>
                    <a:pt x="73" y="191"/>
                    <a:pt x="79" y="192"/>
                    <a:pt x="79" y="192"/>
                  </a:cubicBezTo>
                  <a:cubicBezTo>
                    <a:pt x="81" y="192"/>
                    <a:pt x="90" y="192"/>
                    <a:pt x="91" y="191"/>
                  </a:cubicBezTo>
                  <a:cubicBezTo>
                    <a:pt x="93" y="191"/>
                    <a:pt x="94" y="194"/>
                    <a:pt x="97" y="193"/>
                  </a:cubicBezTo>
                  <a:cubicBezTo>
                    <a:pt x="100" y="192"/>
                    <a:pt x="108" y="195"/>
                    <a:pt x="111" y="196"/>
                  </a:cubicBezTo>
                  <a:cubicBezTo>
                    <a:pt x="112" y="196"/>
                    <a:pt x="113" y="195"/>
                    <a:pt x="114" y="195"/>
                  </a:cubicBezTo>
                  <a:cubicBezTo>
                    <a:pt x="116" y="196"/>
                    <a:pt x="117" y="197"/>
                    <a:pt x="119" y="196"/>
                  </a:cubicBezTo>
                  <a:cubicBezTo>
                    <a:pt x="122" y="195"/>
                    <a:pt x="128" y="200"/>
                    <a:pt x="130" y="200"/>
                  </a:cubicBezTo>
                  <a:cubicBezTo>
                    <a:pt x="132" y="199"/>
                    <a:pt x="142" y="200"/>
                    <a:pt x="144" y="202"/>
                  </a:cubicBezTo>
                  <a:cubicBezTo>
                    <a:pt x="145" y="202"/>
                    <a:pt x="146" y="202"/>
                    <a:pt x="147" y="202"/>
                  </a:cubicBezTo>
                  <a:cubicBezTo>
                    <a:pt x="149" y="202"/>
                    <a:pt x="152" y="204"/>
                    <a:pt x="155" y="203"/>
                  </a:cubicBezTo>
                  <a:cubicBezTo>
                    <a:pt x="160" y="201"/>
                    <a:pt x="161" y="200"/>
                    <a:pt x="166" y="197"/>
                  </a:cubicBezTo>
                  <a:cubicBezTo>
                    <a:pt x="171" y="193"/>
                    <a:pt x="166" y="176"/>
                    <a:pt x="167" y="171"/>
                  </a:cubicBezTo>
                  <a:close/>
                  <a:moveTo>
                    <a:pt x="70" y="155"/>
                  </a:moveTo>
                  <a:cubicBezTo>
                    <a:pt x="70" y="157"/>
                    <a:pt x="70" y="159"/>
                    <a:pt x="70" y="161"/>
                  </a:cubicBezTo>
                  <a:cubicBezTo>
                    <a:pt x="70" y="162"/>
                    <a:pt x="69" y="167"/>
                    <a:pt x="69" y="168"/>
                  </a:cubicBezTo>
                  <a:cubicBezTo>
                    <a:pt x="64" y="172"/>
                    <a:pt x="49" y="171"/>
                    <a:pt x="42" y="171"/>
                  </a:cubicBezTo>
                  <a:cubicBezTo>
                    <a:pt x="38" y="172"/>
                    <a:pt x="36" y="173"/>
                    <a:pt x="32" y="17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0" y="171"/>
                    <a:pt x="30" y="169"/>
                    <a:pt x="30" y="168"/>
                  </a:cubicBezTo>
                  <a:cubicBezTo>
                    <a:pt x="29" y="167"/>
                    <a:pt x="26" y="166"/>
                    <a:pt x="25" y="165"/>
                  </a:cubicBezTo>
                  <a:cubicBezTo>
                    <a:pt x="25" y="163"/>
                    <a:pt x="24" y="161"/>
                    <a:pt x="23" y="160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24" y="158"/>
                    <a:pt x="23" y="154"/>
                    <a:pt x="23" y="152"/>
                  </a:cubicBezTo>
                  <a:cubicBezTo>
                    <a:pt x="25" y="151"/>
                    <a:pt x="24" y="149"/>
                    <a:pt x="26" y="148"/>
                  </a:cubicBezTo>
                  <a:cubicBezTo>
                    <a:pt x="26" y="149"/>
                    <a:pt x="29" y="146"/>
                    <a:pt x="32" y="146"/>
                  </a:cubicBezTo>
                  <a:cubicBezTo>
                    <a:pt x="34" y="146"/>
                    <a:pt x="35" y="143"/>
                    <a:pt x="37" y="143"/>
                  </a:cubicBezTo>
                  <a:cubicBezTo>
                    <a:pt x="40" y="142"/>
                    <a:pt x="42" y="143"/>
                    <a:pt x="45" y="143"/>
                  </a:cubicBezTo>
                  <a:cubicBezTo>
                    <a:pt x="47" y="142"/>
                    <a:pt x="50" y="142"/>
                    <a:pt x="51" y="142"/>
                  </a:cubicBezTo>
                  <a:cubicBezTo>
                    <a:pt x="56" y="141"/>
                    <a:pt x="65" y="144"/>
                    <a:pt x="67" y="141"/>
                  </a:cubicBezTo>
                  <a:cubicBezTo>
                    <a:pt x="68" y="141"/>
                    <a:pt x="68" y="141"/>
                    <a:pt x="69" y="141"/>
                  </a:cubicBezTo>
                  <a:cubicBezTo>
                    <a:pt x="70" y="144"/>
                    <a:pt x="70" y="146"/>
                    <a:pt x="71" y="149"/>
                  </a:cubicBezTo>
                  <a:cubicBezTo>
                    <a:pt x="72" y="152"/>
                    <a:pt x="69" y="153"/>
                    <a:pt x="70" y="155"/>
                  </a:cubicBezTo>
                  <a:close/>
                  <a:moveTo>
                    <a:pt x="70" y="124"/>
                  </a:moveTo>
                  <a:cubicBezTo>
                    <a:pt x="70" y="123"/>
                    <a:pt x="70" y="123"/>
                    <a:pt x="70" y="123"/>
                  </a:cubicBezTo>
                  <a:cubicBezTo>
                    <a:pt x="70" y="123"/>
                    <a:pt x="70" y="124"/>
                    <a:pt x="70" y="124"/>
                  </a:cubicBezTo>
                  <a:cubicBezTo>
                    <a:pt x="70" y="124"/>
                    <a:pt x="62" y="127"/>
                    <a:pt x="62" y="127"/>
                  </a:cubicBezTo>
                  <a:cubicBezTo>
                    <a:pt x="62" y="127"/>
                    <a:pt x="55" y="128"/>
                    <a:pt x="54" y="129"/>
                  </a:cubicBezTo>
                  <a:cubicBezTo>
                    <a:pt x="54" y="129"/>
                    <a:pt x="53" y="129"/>
                    <a:pt x="53" y="129"/>
                  </a:cubicBezTo>
                  <a:cubicBezTo>
                    <a:pt x="45" y="129"/>
                    <a:pt x="37" y="132"/>
                    <a:pt x="30" y="127"/>
                  </a:cubicBezTo>
                  <a:cubicBezTo>
                    <a:pt x="30" y="127"/>
                    <a:pt x="30" y="126"/>
                    <a:pt x="30" y="126"/>
                  </a:cubicBezTo>
                  <a:cubicBezTo>
                    <a:pt x="28" y="125"/>
                    <a:pt x="28" y="124"/>
                    <a:pt x="25" y="121"/>
                  </a:cubicBezTo>
                  <a:cubicBezTo>
                    <a:pt x="26" y="120"/>
                    <a:pt x="25" y="118"/>
                    <a:pt x="25" y="118"/>
                  </a:cubicBezTo>
                  <a:cubicBezTo>
                    <a:pt x="25" y="113"/>
                    <a:pt x="29" y="110"/>
                    <a:pt x="32" y="109"/>
                  </a:cubicBezTo>
                  <a:cubicBezTo>
                    <a:pt x="33" y="108"/>
                    <a:pt x="35" y="108"/>
                    <a:pt x="36" y="108"/>
                  </a:cubicBezTo>
                  <a:cubicBezTo>
                    <a:pt x="38" y="107"/>
                    <a:pt x="40" y="106"/>
                    <a:pt x="42" y="105"/>
                  </a:cubicBezTo>
                  <a:cubicBezTo>
                    <a:pt x="43" y="105"/>
                    <a:pt x="49" y="105"/>
                    <a:pt x="49" y="104"/>
                  </a:cubicBezTo>
                  <a:cubicBezTo>
                    <a:pt x="51" y="104"/>
                    <a:pt x="58" y="105"/>
                    <a:pt x="59" y="105"/>
                  </a:cubicBezTo>
                  <a:cubicBezTo>
                    <a:pt x="61" y="105"/>
                    <a:pt x="65" y="103"/>
                    <a:pt x="68" y="104"/>
                  </a:cubicBezTo>
                  <a:cubicBezTo>
                    <a:pt x="68" y="104"/>
                    <a:pt x="69" y="103"/>
                    <a:pt x="69" y="103"/>
                  </a:cubicBezTo>
                  <a:cubicBezTo>
                    <a:pt x="69" y="103"/>
                    <a:pt x="71" y="104"/>
                    <a:pt x="71" y="104"/>
                  </a:cubicBezTo>
                  <a:cubicBezTo>
                    <a:pt x="73" y="105"/>
                    <a:pt x="72" y="110"/>
                    <a:pt x="72" y="112"/>
                  </a:cubicBezTo>
                  <a:cubicBezTo>
                    <a:pt x="71" y="115"/>
                    <a:pt x="73" y="121"/>
                    <a:pt x="70" y="1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8" name="Freeform 59">
              <a:extLst>
                <a:ext uri="{FF2B5EF4-FFF2-40B4-BE49-F238E27FC236}">
                  <a16:creationId xmlns="" xmlns:a16="http://schemas.microsoft.com/office/drawing/2014/main" id="{417B056A-A9FC-C04D-AA75-B778E01BA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876" y="3000376"/>
              <a:ext cx="412750" cy="681038"/>
            </a:xfrm>
            <a:custGeom>
              <a:avLst/>
              <a:gdLst>
                <a:gd name="T0" fmla="*/ 103 w 136"/>
                <a:gd name="T1" fmla="*/ 7 h 223"/>
                <a:gd name="T2" fmla="*/ 106 w 136"/>
                <a:gd name="T3" fmla="*/ 25 h 223"/>
                <a:gd name="T4" fmla="*/ 103 w 136"/>
                <a:gd name="T5" fmla="*/ 38 h 223"/>
                <a:gd name="T6" fmla="*/ 94 w 136"/>
                <a:gd name="T7" fmla="*/ 60 h 223"/>
                <a:gd name="T8" fmla="*/ 105 w 136"/>
                <a:gd name="T9" fmla="*/ 71 h 223"/>
                <a:gd name="T10" fmla="*/ 116 w 136"/>
                <a:gd name="T11" fmla="*/ 53 h 223"/>
                <a:gd name="T12" fmla="*/ 119 w 136"/>
                <a:gd name="T13" fmla="*/ 38 h 223"/>
                <a:gd name="T14" fmla="*/ 124 w 136"/>
                <a:gd name="T15" fmla="*/ 9 h 223"/>
                <a:gd name="T16" fmla="*/ 135 w 136"/>
                <a:gd name="T17" fmla="*/ 25 h 223"/>
                <a:gd name="T18" fmla="*/ 128 w 136"/>
                <a:gd name="T19" fmla="*/ 42 h 223"/>
                <a:gd name="T20" fmla="*/ 124 w 136"/>
                <a:gd name="T21" fmla="*/ 63 h 223"/>
                <a:gd name="T22" fmla="*/ 96 w 136"/>
                <a:gd name="T23" fmla="*/ 85 h 223"/>
                <a:gd name="T24" fmla="*/ 92 w 136"/>
                <a:gd name="T25" fmla="*/ 129 h 223"/>
                <a:gd name="T26" fmla="*/ 86 w 136"/>
                <a:gd name="T27" fmla="*/ 160 h 223"/>
                <a:gd name="T28" fmla="*/ 79 w 136"/>
                <a:gd name="T29" fmla="*/ 176 h 223"/>
                <a:gd name="T30" fmla="*/ 69 w 136"/>
                <a:gd name="T31" fmla="*/ 162 h 223"/>
                <a:gd name="T32" fmla="*/ 61 w 136"/>
                <a:gd name="T33" fmla="*/ 174 h 223"/>
                <a:gd name="T34" fmla="*/ 52 w 136"/>
                <a:gd name="T35" fmla="*/ 223 h 223"/>
                <a:gd name="T36" fmla="*/ 45 w 136"/>
                <a:gd name="T37" fmla="*/ 211 h 223"/>
                <a:gd name="T38" fmla="*/ 46 w 136"/>
                <a:gd name="T39" fmla="*/ 152 h 223"/>
                <a:gd name="T40" fmla="*/ 27 w 136"/>
                <a:gd name="T41" fmla="*/ 153 h 223"/>
                <a:gd name="T42" fmla="*/ 2 w 136"/>
                <a:gd name="T43" fmla="*/ 149 h 223"/>
                <a:gd name="T44" fmla="*/ 2 w 136"/>
                <a:gd name="T45" fmla="*/ 126 h 223"/>
                <a:gd name="T46" fmla="*/ 7 w 136"/>
                <a:gd name="T47" fmla="*/ 95 h 223"/>
                <a:gd name="T48" fmla="*/ 11 w 136"/>
                <a:gd name="T49" fmla="*/ 68 h 223"/>
                <a:gd name="T50" fmla="*/ 15 w 136"/>
                <a:gd name="T51" fmla="*/ 50 h 223"/>
                <a:gd name="T52" fmla="*/ 30 w 136"/>
                <a:gd name="T53" fmla="*/ 65 h 223"/>
                <a:gd name="T54" fmla="*/ 28 w 136"/>
                <a:gd name="T55" fmla="*/ 74 h 223"/>
                <a:gd name="T56" fmla="*/ 29 w 136"/>
                <a:gd name="T57" fmla="*/ 100 h 223"/>
                <a:gd name="T58" fmla="*/ 47 w 136"/>
                <a:gd name="T59" fmla="*/ 90 h 223"/>
                <a:gd name="T60" fmla="*/ 49 w 136"/>
                <a:gd name="T61" fmla="*/ 64 h 223"/>
                <a:gd name="T62" fmla="*/ 50 w 136"/>
                <a:gd name="T63" fmla="*/ 31 h 223"/>
                <a:gd name="T64" fmla="*/ 66 w 136"/>
                <a:gd name="T65" fmla="*/ 4 h 223"/>
                <a:gd name="T66" fmla="*/ 69 w 136"/>
                <a:gd name="T67" fmla="*/ 34 h 223"/>
                <a:gd name="T68" fmla="*/ 65 w 136"/>
                <a:gd name="T69" fmla="*/ 55 h 223"/>
                <a:gd name="T70" fmla="*/ 65 w 136"/>
                <a:gd name="T71" fmla="*/ 97 h 223"/>
                <a:gd name="T72" fmla="*/ 69 w 136"/>
                <a:gd name="T73" fmla="*/ 126 h 223"/>
                <a:gd name="T74" fmla="*/ 62 w 136"/>
                <a:gd name="T75" fmla="*/ 139 h 223"/>
                <a:gd name="T76" fmla="*/ 74 w 136"/>
                <a:gd name="T77" fmla="*/ 153 h 223"/>
                <a:gd name="T78" fmla="*/ 82 w 136"/>
                <a:gd name="T79" fmla="*/ 139 h 223"/>
                <a:gd name="T80" fmla="*/ 85 w 136"/>
                <a:gd name="T81" fmla="*/ 97 h 223"/>
                <a:gd name="T82" fmla="*/ 75 w 136"/>
                <a:gd name="T83" fmla="*/ 85 h 223"/>
                <a:gd name="T84" fmla="*/ 66 w 136"/>
                <a:gd name="T85" fmla="*/ 91 h 223"/>
                <a:gd name="T86" fmla="*/ 69 w 136"/>
                <a:gd name="T87" fmla="*/ 81 h 223"/>
                <a:gd name="T88" fmla="*/ 87 w 136"/>
                <a:gd name="T89" fmla="*/ 54 h 223"/>
                <a:gd name="T90" fmla="*/ 91 w 136"/>
                <a:gd name="T91" fmla="*/ 12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6" h="223">
                  <a:moveTo>
                    <a:pt x="94" y="2"/>
                  </a:moveTo>
                  <a:cubicBezTo>
                    <a:pt x="96" y="3"/>
                    <a:pt x="100" y="3"/>
                    <a:pt x="101" y="4"/>
                  </a:cubicBezTo>
                  <a:cubicBezTo>
                    <a:pt x="102" y="5"/>
                    <a:pt x="102" y="6"/>
                    <a:pt x="103" y="7"/>
                  </a:cubicBezTo>
                  <a:cubicBezTo>
                    <a:pt x="104" y="9"/>
                    <a:pt x="106" y="12"/>
                    <a:pt x="106" y="13"/>
                  </a:cubicBezTo>
                  <a:cubicBezTo>
                    <a:pt x="107" y="15"/>
                    <a:pt x="106" y="19"/>
                    <a:pt x="106" y="20"/>
                  </a:cubicBezTo>
                  <a:cubicBezTo>
                    <a:pt x="106" y="22"/>
                    <a:pt x="106" y="23"/>
                    <a:pt x="106" y="25"/>
                  </a:cubicBezTo>
                  <a:cubicBezTo>
                    <a:pt x="105" y="27"/>
                    <a:pt x="105" y="29"/>
                    <a:pt x="104" y="31"/>
                  </a:cubicBezTo>
                  <a:cubicBezTo>
                    <a:pt x="104" y="33"/>
                    <a:pt x="104" y="35"/>
                    <a:pt x="104" y="36"/>
                  </a:cubicBezTo>
                  <a:cubicBezTo>
                    <a:pt x="103" y="37"/>
                    <a:pt x="103" y="37"/>
                    <a:pt x="103" y="38"/>
                  </a:cubicBezTo>
                  <a:cubicBezTo>
                    <a:pt x="102" y="39"/>
                    <a:pt x="103" y="41"/>
                    <a:pt x="103" y="42"/>
                  </a:cubicBezTo>
                  <a:cubicBezTo>
                    <a:pt x="103" y="43"/>
                    <a:pt x="103" y="44"/>
                    <a:pt x="103" y="46"/>
                  </a:cubicBezTo>
                  <a:cubicBezTo>
                    <a:pt x="100" y="51"/>
                    <a:pt x="96" y="54"/>
                    <a:pt x="94" y="60"/>
                  </a:cubicBezTo>
                  <a:cubicBezTo>
                    <a:pt x="94" y="62"/>
                    <a:pt x="96" y="72"/>
                    <a:pt x="96" y="73"/>
                  </a:cubicBezTo>
                  <a:cubicBezTo>
                    <a:pt x="99" y="73"/>
                    <a:pt x="100" y="73"/>
                    <a:pt x="102" y="72"/>
                  </a:cubicBezTo>
                  <a:cubicBezTo>
                    <a:pt x="103" y="72"/>
                    <a:pt x="104" y="72"/>
                    <a:pt x="105" y="71"/>
                  </a:cubicBezTo>
                  <a:cubicBezTo>
                    <a:pt x="110" y="70"/>
                    <a:pt x="110" y="66"/>
                    <a:pt x="112" y="60"/>
                  </a:cubicBezTo>
                  <a:cubicBezTo>
                    <a:pt x="112" y="58"/>
                    <a:pt x="115" y="56"/>
                    <a:pt x="116" y="54"/>
                  </a:cubicBezTo>
                  <a:cubicBezTo>
                    <a:pt x="116" y="54"/>
                    <a:pt x="116" y="53"/>
                    <a:pt x="116" y="53"/>
                  </a:cubicBezTo>
                  <a:cubicBezTo>
                    <a:pt x="116" y="53"/>
                    <a:pt x="118" y="48"/>
                    <a:pt x="117" y="47"/>
                  </a:cubicBezTo>
                  <a:cubicBezTo>
                    <a:pt x="118" y="47"/>
                    <a:pt x="119" y="47"/>
                    <a:pt x="119" y="45"/>
                  </a:cubicBezTo>
                  <a:cubicBezTo>
                    <a:pt x="119" y="43"/>
                    <a:pt x="119" y="41"/>
                    <a:pt x="119" y="38"/>
                  </a:cubicBezTo>
                  <a:cubicBezTo>
                    <a:pt x="118" y="35"/>
                    <a:pt x="120" y="23"/>
                    <a:pt x="122" y="19"/>
                  </a:cubicBezTo>
                  <a:cubicBezTo>
                    <a:pt x="122" y="18"/>
                    <a:pt x="122" y="18"/>
                    <a:pt x="121" y="19"/>
                  </a:cubicBezTo>
                  <a:cubicBezTo>
                    <a:pt x="119" y="13"/>
                    <a:pt x="118" y="11"/>
                    <a:pt x="124" y="9"/>
                  </a:cubicBezTo>
                  <a:cubicBezTo>
                    <a:pt x="126" y="9"/>
                    <a:pt x="126" y="8"/>
                    <a:pt x="128" y="9"/>
                  </a:cubicBezTo>
                  <a:cubicBezTo>
                    <a:pt x="132" y="11"/>
                    <a:pt x="134" y="17"/>
                    <a:pt x="135" y="22"/>
                  </a:cubicBezTo>
                  <a:cubicBezTo>
                    <a:pt x="135" y="23"/>
                    <a:pt x="135" y="24"/>
                    <a:pt x="135" y="25"/>
                  </a:cubicBezTo>
                  <a:cubicBezTo>
                    <a:pt x="135" y="26"/>
                    <a:pt x="136" y="27"/>
                    <a:pt x="136" y="29"/>
                  </a:cubicBezTo>
                  <a:cubicBezTo>
                    <a:pt x="135" y="29"/>
                    <a:pt x="135" y="29"/>
                    <a:pt x="134" y="30"/>
                  </a:cubicBezTo>
                  <a:cubicBezTo>
                    <a:pt x="135" y="35"/>
                    <a:pt x="130" y="39"/>
                    <a:pt x="128" y="42"/>
                  </a:cubicBezTo>
                  <a:cubicBezTo>
                    <a:pt x="128" y="44"/>
                    <a:pt x="127" y="46"/>
                    <a:pt x="127" y="48"/>
                  </a:cubicBezTo>
                  <a:cubicBezTo>
                    <a:pt x="127" y="48"/>
                    <a:pt x="126" y="49"/>
                    <a:pt x="126" y="50"/>
                  </a:cubicBezTo>
                  <a:cubicBezTo>
                    <a:pt x="128" y="53"/>
                    <a:pt x="126" y="59"/>
                    <a:pt x="124" y="63"/>
                  </a:cubicBezTo>
                  <a:cubicBezTo>
                    <a:pt x="123" y="66"/>
                    <a:pt x="124" y="69"/>
                    <a:pt x="123" y="74"/>
                  </a:cubicBezTo>
                  <a:cubicBezTo>
                    <a:pt x="122" y="78"/>
                    <a:pt x="117" y="84"/>
                    <a:pt x="114" y="85"/>
                  </a:cubicBezTo>
                  <a:cubicBezTo>
                    <a:pt x="109" y="88"/>
                    <a:pt x="100" y="78"/>
                    <a:pt x="96" y="85"/>
                  </a:cubicBezTo>
                  <a:cubicBezTo>
                    <a:pt x="95" y="86"/>
                    <a:pt x="95" y="89"/>
                    <a:pt x="94" y="91"/>
                  </a:cubicBezTo>
                  <a:cubicBezTo>
                    <a:pt x="94" y="98"/>
                    <a:pt x="94" y="106"/>
                    <a:pt x="94" y="113"/>
                  </a:cubicBezTo>
                  <a:cubicBezTo>
                    <a:pt x="94" y="119"/>
                    <a:pt x="93" y="124"/>
                    <a:pt x="92" y="129"/>
                  </a:cubicBezTo>
                  <a:cubicBezTo>
                    <a:pt x="92" y="130"/>
                    <a:pt x="92" y="142"/>
                    <a:pt x="92" y="142"/>
                  </a:cubicBezTo>
                  <a:cubicBezTo>
                    <a:pt x="92" y="143"/>
                    <a:pt x="89" y="153"/>
                    <a:pt x="90" y="154"/>
                  </a:cubicBezTo>
                  <a:cubicBezTo>
                    <a:pt x="88" y="155"/>
                    <a:pt x="87" y="158"/>
                    <a:pt x="86" y="160"/>
                  </a:cubicBezTo>
                  <a:cubicBezTo>
                    <a:pt x="86" y="162"/>
                    <a:pt x="86" y="164"/>
                    <a:pt x="86" y="166"/>
                  </a:cubicBezTo>
                  <a:cubicBezTo>
                    <a:pt x="84" y="168"/>
                    <a:pt x="84" y="170"/>
                    <a:pt x="83" y="172"/>
                  </a:cubicBezTo>
                  <a:cubicBezTo>
                    <a:pt x="83" y="173"/>
                    <a:pt x="80" y="175"/>
                    <a:pt x="79" y="176"/>
                  </a:cubicBezTo>
                  <a:cubicBezTo>
                    <a:pt x="78" y="177"/>
                    <a:pt x="72" y="173"/>
                    <a:pt x="71" y="171"/>
                  </a:cubicBezTo>
                  <a:cubicBezTo>
                    <a:pt x="71" y="170"/>
                    <a:pt x="69" y="168"/>
                    <a:pt x="69" y="166"/>
                  </a:cubicBezTo>
                  <a:cubicBezTo>
                    <a:pt x="68" y="165"/>
                    <a:pt x="68" y="163"/>
                    <a:pt x="69" y="162"/>
                  </a:cubicBezTo>
                  <a:cubicBezTo>
                    <a:pt x="67" y="158"/>
                    <a:pt x="65" y="149"/>
                    <a:pt x="61" y="149"/>
                  </a:cubicBezTo>
                  <a:cubicBezTo>
                    <a:pt x="61" y="156"/>
                    <a:pt x="61" y="162"/>
                    <a:pt x="60" y="169"/>
                  </a:cubicBezTo>
                  <a:cubicBezTo>
                    <a:pt x="61" y="171"/>
                    <a:pt x="61" y="172"/>
                    <a:pt x="61" y="174"/>
                  </a:cubicBezTo>
                  <a:cubicBezTo>
                    <a:pt x="60" y="177"/>
                    <a:pt x="59" y="180"/>
                    <a:pt x="58" y="183"/>
                  </a:cubicBezTo>
                  <a:cubicBezTo>
                    <a:pt x="58" y="188"/>
                    <a:pt x="58" y="194"/>
                    <a:pt x="58" y="199"/>
                  </a:cubicBezTo>
                  <a:cubicBezTo>
                    <a:pt x="58" y="209"/>
                    <a:pt x="61" y="222"/>
                    <a:pt x="52" y="223"/>
                  </a:cubicBezTo>
                  <a:cubicBezTo>
                    <a:pt x="51" y="221"/>
                    <a:pt x="48" y="222"/>
                    <a:pt x="47" y="220"/>
                  </a:cubicBezTo>
                  <a:cubicBezTo>
                    <a:pt x="47" y="218"/>
                    <a:pt x="47" y="217"/>
                    <a:pt x="47" y="215"/>
                  </a:cubicBezTo>
                  <a:cubicBezTo>
                    <a:pt x="46" y="213"/>
                    <a:pt x="45" y="212"/>
                    <a:pt x="45" y="211"/>
                  </a:cubicBezTo>
                  <a:cubicBezTo>
                    <a:pt x="43" y="207"/>
                    <a:pt x="45" y="202"/>
                    <a:pt x="44" y="198"/>
                  </a:cubicBezTo>
                  <a:cubicBezTo>
                    <a:pt x="43" y="190"/>
                    <a:pt x="43" y="178"/>
                    <a:pt x="44" y="170"/>
                  </a:cubicBezTo>
                  <a:cubicBezTo>
                    <a:pt x="46" y="163"/>
                    <a:pt x="43" y="156"/>
                    <a:pt x="46" y="152"/>
                  </a:cubicBezTo>
                  <a:cubicBezTo>
                    <a:pt x="45" y="150"/>
                    <a:pt x="44" y="148"/>
                    <a:pt x="41" y="148"/>
                  </a:cubicBezTo>
                  <a:cubicBezTo>
                    <a:pt x="39" y="148"/>
                    <a:pt x="37" y="150"/>
                    <a:pt x="36" y="150"/>
                  </a:cubicBezTo>
                  <a:cubicBezTo>
                    <a:pt x="33" y="151"/>
                    <a:pt x="29" y="151"/>
                    <a:pt x="27" y="153"/>
                  </a:cubicBezTo>
                  <a:cubicBezTo>
                    <a:pt x="26" y="157"/>
                    <a:pt x="10" y="158"/>
                    <a:pt x="6" y="155"/>
                  </a:cubicBezTo>
                  <a:cubicBezTo>
                    <a:pt x="5" y="154"/>
                    <a:pt x="5" y="153"/>
                    <a:pt x="5" y="151"/>
                  </a:cubicBezTo>
                  <a:cubicBezTo>
                    <a:pt x="4" y="151"/>
                    <a:pt x="3" y="150"/>
                    <a:pt x="2" y="149"/>
                  </a:cubicBezTo>
                  <a:cubicBezTo>
                    <a:pt x="1" y="146"/>
                    <a:pt x="2" y="142"/>
                    <a:pt x="1" y="139"/>
                  </a:cubicBezTo>
                  <a:cubicBezTo>
                    <a:pt x="1" y="136"/>
                    <a:pt x="0" y="134"/>
                    <a:pt x="0" y="132"/>
                  </a:cubicBezTo>
                  <a:cubicBezTo>
                    <a:pt x="1" y="130"/>
                    <a:pt x="2" y="127"/>
                    <a:pt x="2" y="126"/>
                  </a:cubicBezTo>
                  <a:cubicBezTo>
                    <a:pt x="2" y="125"/>
                    <a:pt x="2" y="116"/>
                    <a:pt x="2" y="115"/>
                  </a:cubicBezTo>
                  <a:cubicBezTo>
                    <a:pt x="3" y="111"/>
                    <a:pt x="5" y="107"/>
                    <a:pt x="7" y="105"/>
                  </a:cubicBezTo>
                  <a:cubicBezTo>
                    <a:pt x="7" y="102"/>
                    <a:pt x="7" y="98"/>
                    <a:pt x="7" y="95"/>
                  </a:cubicBezTo>
                  <a:cubicBezTo>
                    <a:pt x="8" y="94"/>
                    <a:pt x="9" y="93"/>
                    <a:pt x="10" y="92"/>
                  </a:cubicBezTo>
                  <a:cubicBezTo>
                    <a:pt x="11" y="89"/>
                    <a:pt x="10" y="86"/>
                    <a:pt x="11" y="84"/>
                  </a:cubicBezTo>
                  <a:cubicBezTo>
                    <a:pt x="12" y="82"/>
                    <a:pt x="10" y="71"/>
                    <a:pt x="11" y="68"/>
                  </a:cubicBezTo>
                  <a:cubicBezTo>
                    <a:pt x="11" y="66"/>
                    <a:pt x="11" y="64"/>
                    <a:pt x="10" y="62"/>
                  </a:cubicBezTo>
                  <a:cubicBezTo>
                    <a:pt x="11" y="61"/>
                    <a:pt x="14" y="51"/>
                    <a:pt x="14" y="50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7" y="47"/>
                    <a:pt x="23" y="32"/>
                    <a:pt x="30" y="38"/>
                  </a:cubicBezTo>
                  <a:cubicBezTo>
                    <a:pt x="37" y="45"/>
                    <a:pt x="27" y="48"/>
                    <a:pt x="29" y="53"/>
                  </a:cubicBezTo>
                  <a:cubicBezTo>
                    <a:pt x="30" y="57"/>
                    <a:pt x="31" y="60"/>
                    <a:pt x="30" y="65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8"/>
                    <a:pt x="29" y="69"/>
                    <a:pt x="28" y="70"/>
                  </a:cubicBezTo>
                  <a:cubicBezTo>
                    <a:pt x="28" y="71"/>
                    <a:pt x="28" y="73"/>
                    <a:pt x="28" y="74"/>
                  </a:cubicBezTo>
                  <a:cubicBezTo>
                    <a:pt x="27" y="80"/>
                    <a:pt x="28" y="80"/>
                    <a:pt x="25" y="84"/>
                  </a:cubicBezTo>
                  <a:cubicBezTo>
                    <a:pt x="25" y="86"/>
                    <a:pt x="26" y="87"/>
                    <a:pt x="27" y="88"/>
                  </a:cubicBezTo>
                  <a:cubicBezTo>
                    <a:pt x="27" y="90"/>
                    <a:pt x="28" y="98"/>
                    <a:pt x="29" y="100"/>
                  </a:cubicBezTo>
                  <a:cubicBezTo>
                    <a:pt x="31" y="100"/>
                    <a:pt x="34" y="99"/>
                    <a:pt x="35" y="98"/>
                  </a:cubicBezTo>
                  <a:cubicBezTo>
                    <a:pt x="36" y="98"/>
                    <a:pt x="37" y="98"/>
                    <a:pt x="38" y="98"/>
                  </a:cubicBezTo>
                  <a:cubicBezTo>
                    <a:pt x="40" y="95"/>
                    <a:pt x="45" y="93"/>
                    <a:pt x="47" y="90"/>
                  </a:cubicBezTo>
                  <a:cubicBezTo>
                    <a:pt x="48" y="89"/>
                    <a:pt x="51" y="87"/>
                    <a:pt x="49" y="86"/>
                  </a:cubicBezTo>
                  <a:cubicBezTo>
                    <a:pt x="50" y="85"/>
                    <a:pt x="51" y="84"/>
                    <a:pt x="52" y="82"/>
                  </a:cubicBezTo>
                  <a:cubicBezTo>
                    <a:pt x="53" y="76"/>
                    <a:pt x="50" y="69"/>
                    <a:pt x="49" y="64"/>
                  </a:cubicBezTo>
                  <a:cubicBezTo>
                    <a:pt x="49" y="64"/>
                    <a:pt x="49" y="55"/>
                    <a:pt x="49" y="54"/>
                  </a:cubicBezTo>
                  <a:cubicBezTo>
                    <a:pt x="48" y="51"/>
                    <a:pt x="51" y="44"/>
                    <a:pt x="51" y="41"/>
                  </a:cubicBezTo>
                  <a:cubicBezTo>
                    <a:pt x="52" y="37"/>
                    <a:pt x="50" y="34"/>
                    <a:pt x="50" y="31"/>
                  </a:cubicBezTo>
                  <a:cubicBezTo>
                    <a:pt x="50" y="29"/>
                    <a:pt x="52" y="28"/>
                    <a:pt x="50" y="26"/>
                  </a:cubicBezTo>
                  <a:cubicBezTo>
                    <a:pt x="50" y="25"/>
                    <a:pt x="52" y="18"/>
                    <a:pt x="52" y="18"/>
                  </a:cubicBezTo>
                  <a:cubicBezTo>
                    <a:pt x="54" y="13"/>
                    <a:pt x="58" y="0"/>
                    <a:pt x="66" y="4"/>
                  </a:cubicBezTo>
                  <a:cubicBezTo>
                    <a:pt x="68" y="5"/>
                    <a:pt x="69" y="7"/>
                    <a:pt x="70" y="10"/>
                  </a:cubicBezTo>
                  <a:cubicBezTo>
                    <a:pt x="71" y="11"/>
                    <a:pt x="72" y="13"/>
                    <a:pt x="72" y="14"/>
                  </a:cubicBezTo>
                  <a:cubicBezTo>
                    <a:pt x="74" y="21"/>
                    <a:pt x="69" y="27"/>
                    <a:pt x="69" y="34"/>
                  </a:cubicBezTo>
                  <a:cubicBezTo>
                    <a:pt x="69" y="36"/>
                    <a:pt x="68" y="40"/>
                    <a:pt x="67" y="43"/>
                  </a:cubicBezTo>
                  <a:cubicBezTo>
                    <a:pt x="66" y="45"/>
                    <a:pt x="67" y="50"/>
                    <a:pt x="66" y="53"/>
                  </a:cubicBezTo>
                  <a:cubicBezTo>
                    <a:pt x="66" y="54"/>
                    <a:pt x="65" y="55"/>
                    <a:pt x="65" y="55"/>
                  </a:cubicBezTo>
                  <a:cubicBezTo>
                    <a:pt x="64" y="60"/>
                    <a:pt x="64" y="64"/>
                    <a:pt x="64" y="68"/>
                  </a:cubicBezTo>
                  <a:cubicBezTo>
                    <a:pt x="63" y="70"/>
                    <a:pt x="63" y="71"/>
                    <a:pt x="62" y="73"/>
                  </a:cubicBezTo>
                  <a:cubicBezTo>
                    <a:pt x="60" y="80"/>
                    <a:pt x="63" y="94"/>
                    <a:pt x="65" y="97"/>
                  </a:cubicBezTo>
                  <a:cubicBezTo>
                    <a:pt x="68" y="97"/>
                    <a:pt x="68" y="102"/>
                    <a:pt x="69" y="105"/>
                  </a:cubicBezTo>
                  <a:cubicBezTo>
                    <a:pt x="71" y="109"/>
                    <a:pt x="75" y="116"/>
                    <a:pt x="72" y="121"/>
                  </a:cubicBezTo>
                  <a:cubicBezTo>
                    <a:pt x="71" y="123"/>
                    <a:pt x="70" y="124"/>
                    <a:pt x="69" y="126"/>
                  </a:cubicBezTo>
                  <a:cubicBezTo>
                    <a:pt x="69" y="128"/>
                    <a:pt x="69" y="129"/>
                    <a:pt x="69" y="131"/>
                  </a:cubicBezTo>
                  <a:cubicBezTo>
                    <a:pt x="68" y="132"/>
                    <a:pt x="67" y="133"/>
                    <a:pt x="67" y="135"/>
                  </a:cubicBezTo>
                  <a:cubicBezTo>
                    <a:pt x="66" y="137"/>
                    <a:pt x="63" y="138"/>
                    <a:pt x="62" y="139"/>
                  </a:cubicBezTo>
                  <a:cubicBezTo>
                    <a:pt x="61" y="143"/>
                    <a:pt x="68" y="149"/>
                    <a:pt x="70" y="151"/>
                  </a:cubicBezTo>
                  <a:cubicBezTo>
                    <a:pt x="71" y="151"/>
                    <a:pt x="72" y="151"/>
                    <a:pt x="72" y="151"/>
                  </a:cubicBezTo>
                  <a:cubicBezTo>
                    <a:pt x="72" y="152"/>
                    <a:pt x="73" y="153"/>
                    <a:pt x="74" y="153"/>
                  </a:cubicBezTo>
                  <a:cubicBezTo>
                    <a:pt x="74" y="153"/>
                    <a:pt x="74" y="153"/>
                    <a:pt x="74" y="153"/>
                  </a:cubicBezTo>
                  <a:cubicBezTo>
                    <a:pt x="75" y="154"/>
                    <a:pt x="76" y="156"/>
                    <a:pt x="78" y="155"/>
                  </a:cubicBezTo>
                  <a:cubicBezTo>
                    <a:pt x="78" y="150"/>
                    <a:pt x="81" y="144"/>
                    <a:pt x="82" y="139"/>
                  </a:cubicBezTo>
                  <a:cubicBezTo>
                    <a:pt x="83" y="135"/>
                    <a:pt x="83" y="121"/>
                    <a:pt x="83" y="114"/>
                  </a:cubicBezTo>
                  <a:cubicBezTo>
                    <a:pt x="82" y="111"/>
                    <a:pt x="84" y="107"/>
                    <a:pt x="85" y="105"/>
                  </a:cubicBezTo>
                  <a:cubicBezTo>
                    <a:pt x="85" y="102"/>
                    <a:pt x="85" y="100"/>
                    <a:pt x="85" y="97"/>
                  </a:cubicBezTo>
                  <a:cubicBezTo>
                    <a:pt x="86" y="96"/>
                    <a:pt x="86" y="94"/>
                    <a:pt x="86" y="93"/>
                  </a:cubicBezTo>
                  <a:cubicBezTo>
                    <a:pt x="87" y="90"/>
                    <a:pt x="85" y="86"/>
                    <a:pt x="85" y="84"/>
                  </a:cubicBezTo>
                  <a:cubicBezTo>
                    <a:pt x="82" y="83"/>
                    <a:pt x="77" y="83"/>
                    <a:pt x="75" y="85"/>
                  </a:cubicBezTo>
                  <a:cubicBezTo>
                    <a:pt x="73" y="86"/>
                    <a:pt x="74" y="87"/>
                    <a:pt x="72" y="88"/>
                  </a:cubicBezTo>
                  <a:cubicBezTo>
                    <a:pt x="70" y="89"/>
                    <a:pt x="70" y="87"/>
                    <a:pt x="69" y="89"/>
                  </a:cubicBezTo>
                  <a:cubicBezTo>
                    <a:pt x="69" y="90"/>
                    <a:pt x="67" y="91"/>
                    <a:pt x="66" y="91"/>
                  </a:cubicBezTo>
                  <a:cubicBezTo>
                    <a:pt x="65" y="91"/>
                    <a:pt x="64" y="91"/>
                    <a:pt x="64" y="90"/>
                  </a:cubicBezTo>
                  <a:cubicBezTo>
                    <a:pt x="63" y="88"/>
                    <a:pt x="64" y="87"/>
                    <a:pt x="64" y="85"/>
                  </a:cubicBezTo>
                  <a:cubicBezTo>
                    <a:pt x="66" y="85"/>
                    <a:pt x="67" y="83"/>
                    <a:pt x="69" y="81"/>
                  </a:cubicBezTo>
                  <a:cubicBezTo>
                    <a:pt x="70" y="81"/>
                    <a:pt x="71" y="81"/>
                    <a:pt x="71" y="81"/>
                  </a:cubicBezTo>
                  <a:cubicBezTo>
                    <a:pt x="76" y="80"/>
                    <a:pt x="82" y="80"/>
                    <a:pt x="85" y="76"/>
                  </a:cubicBezTo>
                  <a:cubicBezTo>
                    <a:pt x="84" y="72"/>
                    <a:pt x="86" y="59"/>
                    <a:pt x="87" y="54"/>
                  </a:cubicBezTo>
                  <a:cubicBezTo>
                    <a:pt x="87" y="52"/>
                    <a:pt x="87" y="49"/>
                    <a:pt x="87" y="47"/>
                  </a:cubicBezTo>
                  <a:cubicBezTo>
                    <a:pt x="88" y="40"/>
                    <a:pt x="86" y="30"/>
                    <a:pt x="87" y="24"/>
                  </a:cubicBezTo>
                  <a:cubicBezTo>
                    <a:pt x="87" y="20"/>
                    <a:pt x="90" y="16"/>
                    <a:pt x="91" y="12"/>
                  </a:cubicBezTo>
                  <a:cubicBezTo>
                    <a:pt x="89" y="10"/>
                    <a:pt x="89" y="8"/>
                    <a:pt x="89" y="4"/>
                  </a:cubicBezTo>
                  <a:cubicBezTo>
                    <a:pt x="90" y="3"/>
                    <a:pt x="93" y="3"/>
                    <a:pt x="9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9" name="Freeform 60">
              <a:extLst>
                <a:ext uri="{FF2B5EF4-FFF2-40B4-BE49-F238E27FC236}">
                  <a16:creationId xmlns="" xmlns:a16="http://schemas.microsoft.com/office/drawing/2014/main" id="{770D6456-CBA5-AF4B-A861-7193C4142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576" y="3017838"/>
              <a:ext cx="358775" cy="234950"/>
            </a:xfrm>
            <a:custGeom>
              <a:avLst/>
              <a:gdLst>
                <a:gd name="T0" fmla="*/ 47 w 118"/>
                <a:gd name="T1" fmla="*/ 0 h 77"/>
                <a:gd name="T2" fmla="*/ 52 w 118"/>
                <a:gd name="T3" fmla="*/ 3 h 77"/>
                <a:gd name="T4" fmla="*/ 53 w 118"/>
                <a:gd name="T5" fmla="*/ 4 h 77"/>
                <a:gd name="T6" fmla="*/ 65 w 118"/>
                <a:gd name="T7" fmla="*/ 8 h 77"/>
                <a:gd name="T8" fmla="*/ 71 w 118"/>
                <a:gd name="T9" fmla="*/ 9 h 77"/>
                <a:gd name="T10" fmla="*/ 74 w 118"/>
                <a:gd name="T11" fmla="*/ 11 h 77"/>
                <a:gd name="T12" fmla="*/ 88 w 118"/>
                <a:gd name="T13" fmla="*/ 19 h 77"/>
                <a:gd name="T14" fmla="*/ 88 w 118"/>
                <a:gd name="T15" fmla="*/ 38 h 77"/>
                <a:gd name="T16" fmla="*/ 79 w 118"/>
                <a:gd name="T17" fmla="*/ 48 h 77"/>
                <a:gd name="T18" fmla="*/ 65 w 118"/>
                <a:gd name="T19" fmla="*/ 57 h 77"/>
                <a:gd name="T20" fmla="*/ 70 w 118"/>
                <a:gd name="T21" fmla="*/ 59 h 77"/>
                <a:gd name="T22" fmla="*/ 86 w 118"/>
                <a:gd name="T23" fmla="*/ 60 h 77"/>
                <a:gd name="T24" fmla="*/ 93 w 118"/>
                <a:gd name="T25" fmla="*/ 59 h 77"/>
                <a:gd name="T26" fmla="*/ 113 w 118"/>
                <a:gd name="T27" fmla="*/ 64 h 77"/>
                <a:gd name="T28" fmla="*/ 116 w 118"/>
                <a:gd name="T29" fmla="*/ 75 h 77"/>
                <a:gd name="T30" fmla="*/ 101 w 118"/>
                <a:gd name="T31" fmla="*/ 75 h 77"/>
                <a:gd name="T32" fmla="*/ 88 w 118"/>
                <a:gd name="T33" fmla="*/ 76 h 77"/>
                <a:gd name="T34" fmla="*/ 76 w 118"/>
                <a:gd name="T35" fmla="*/ 75 h 77"/>
                <a:gd name="T36" fmla="*/ 50 w 118"/>
                <a:gd name="T37" fmla="*/ 75 h 77"/>
                <a:gd name="T38" fmla="*/ 44 w 118"/>
                <a:gd name="T39" fmla="*/ 75 h 77"/>
                <a:gd name="T40" fmla="*/ 34 w 118"/>
                <a:gd name="T41" fmla="*/ 77 h 77"/>
                <a:gd name="T42" fmla="*/ 23 w 118"/>
                <a:gd name="T43" fmla="*/ 75 h 77"/>
                <a:gd name="T44" fmla="*/ 16 w 118"/>
                <a:gd name="T45" fmla="*/ 69 h 77"/>
                <a:gd name="T46" fmla="*/ 18 w 118"/>
                <a:gd name="T47" fmla="*/ 65 h 77"/>
                <a:gd name="T48" fmla="*/ 56 w 118"/>
                <a:gd name="T49" fmla="*/ 54 h 77"/>
                <a:gd name="T50" fmla="*/ 61 w 118"/>
                <a:gd name="T51" fmla="*/ 48 h 77"/>
                <a:gd name="T52" fmla="*/ 68 w 118"/>
                <a:gd name="T53" fmla="*/ 42 h 77"/>
                <a:gd name="T54" fmla="*/ 60 w 118"/>
                <a:gd name="T55" fmla="*/ 29 h 77"/>
                <a:gd name="T56" fmla="*/ 50 w 118"/>
                <a:gd name="T57" fmla="*/ 26 h 77"/>
                <a:gd name="T58" fmla="*/ 48 w 118"/>
                <a:gd name="T59" fmla="*/ 25 h 77"/>
                <a:gd name="T60" fmla="*/ 40 w 118"/>
                <a:gd name="T61" fmla="*/ 31 h 77"/>
                <a:gd name="T62" fmla="*/ 20 w 118"/>
                <a:gd name="T63" fmla="*/ 47 h 77"/>
                <a:gd name="T64" fmla="*/ 9 w 118"/>
                <a:gd name="T65" fmla="*/ 53 h 77"/>
                <a:gd name="T66" fmla="*/ 3 w 118"/>
                <a:gd name="T67" fmla="*/ 53 h 77"/>
                <a:gd name="T68" fmla="*/ 0 w 118"/>
                <a:gd name="T69" fmla="*/ 48 h 77"/>
                <a:gd name="T70" fmla="*/ 18 w 118"/>
                <a:gd name="T71" fmla="*/ 33 h 77"/>
                <a:gd name="T72" fmla="*/ 21 w 118"/>
                <a:gd name="T73" fmla="*/ 30 h 77"/>
                <a:gd name="T74" fmla="*/ 24 w 118"/>
                <a:gd name="T75" fmla="*/ 29 h 77"/>
                <a:gd name="T76" fmla="*/ 26 w 118"/>
                <a:gd name="T77" fmla="*/ 27 h 77"/>
                <a:gd name="T78" fmla="*/ 34 w 118"/>
                <a:gd name="T79" fmla="*/ 14 h 77"/>
                <a:gd name="T80" fmla="*/ 31 w 118"/>
                <a:gd name="T81" fmla="*/ 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8" h="77">
                  <a:moveTo>
                    <a:pt x="38" y="0"/>
                  </a:moveTo>
                  <a:cubicBezTo>
                    <a:pt x="42" y="1"/>
                    <a:pt x="44" y="0"/>
                    <a:pt x="47" y="0"/>
                  </a:cubicBezTo>
                  <a:cubicBezTo>
                    <a:pt x="49" y="1"/>
                    <a:pt x="50" y="2"/>
                    <a:pt x="51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3" y="3"/>
                    <a:pt x="52" y="4"/>
                    <a:pt x="53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5" y="4"/>
                    <a:pt x="61" y="6"/>
                    <a:pt x="62" y="6"/>
                  </a:cubicBezTo>
                  <a:cubicBezTo>
                    <a:pt x="63" y="6"/>
                    <a:pt x="64" y="8"/>
                    <a:pt x="65" y="8"/>
                  </a:cubicBezTo>
                  <a:cubicBezTo>
                    <a:pt x="66" y="8"/>
                    <a:pt x="70" y="9"/>
                    <a:pt x="70" y="9"/>
                  </a:cubicBezTo>
                  <a:cubicBezTo>
                    <a:pt x="70" y="9"/>
                    <a:pt x="70" y="9"/>
                    <a:pt x="71" y="9"/>
                  </a:cubicBezTo>
                  <a:cubicBezTo>
                    <a:pt x="71" y="9"/>
                    <a:pt x="72" y="10"/>
                    <a:pt x="72" y="11"/>
                  </a:cubicBezTo>
                  <a:cubicBezTo>
                    <a:pt x="73" y="11"/>
                    <a:pt x="73" y="10"/>
                    <a:pt x="74" y="11"/>
                  </a:cubicBezTo>
                  <a:cubicBezTo>
                    <a:pt x="75" y="12"/>
                    <a:pt x="76" y="13"/>
                    <a:pt x="78" y="14"/>
                  </a:cubicBezTo>
                  <a:cubicBezTo>
                    <a:pt x="80" y="15"/>
                    <a:pt x="86" y="16"/>
                    <a:pt x="88" y="19"/>
                  </a:cubicBezTo>
                  <a:cubicBezTo>
                    <a:pt x="89" y="21"/>
                    <a:pt x="88" y="30"/>
                    <a:pt x="88" y="31"/>
                  </a:cubicBezTo>
                  <a:cubicBezTo>
                    <a:pt x="88" y="33"/>
                    <a:pt x="88" y="36"/>
                    <a:pt x="88" y="38"/>
                  </a:cubicBezTo>
                  <a:cubicBezTo>
                    <a:pt x="87" y="40"/>
                    <a:pt x="86" y="43"/>
                    <a:pt x="84" y="44"/>
                  </a:cubicBezTo>
                  <a:cubicBezTo>
                    <a:pt x="82" y="46"/>
                    <a:pt x="80" y="45"/>
                    <a:pt x="79" y="48"/>
                  </a:cubicBezTo>
                  <a:cubicBezTo>
                    <a:pt x="77" y="48"/>
                    <a:pt x="65" y="53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5" y="58"/>
                    <a:pt x="65" y="58"/>
                    <a:pt x="66" y="59"/>
                  </a:cubicBezTo>
                  <a:cubicBezTo>
                    <a:pt x="66" y="59"/>
                    <a:pt x="70" y="59"/>
                    <a:pt x="70" y="59"/>
                  </a:cubicBezTo>
                  <a:cubicBezTo>
                    <a:pt x="72" y="60"/>
                    <a:pt x="81" y="57"/>
                    <a:pt x="85" y="59"/>
                  </a:cubicBezTo>
                  <a:cubicBezTo>
                    <a:pt x="85" y="59"/>
                    <a:pt x="86" y="59"/>
                    <a:pt x="86" y="60"/>
                  </a:cubicBezTo>
                  <a:cubicBezTo>
                    <a:pt x="92" y="59"/>
                    <a:pt x="92" y="59"/>
                    <a:pt x="92" y="59"/>
                  </a:cubicBezTo>
                  <a:cubicBezTo>
                    <a:pt x="92" y="59"/>
                    <a:pt x="92" y="59"/>
                    <a:pt x="93" y="59"/>
                  </a:cubicBezTo>
                  <a:cubicBezTo>
                    <a:pt x="94" y="61"/>
                    <a:pt x="100" y="62"/>
                    <a:pt x="102" y="60"/>
                  </a:cubicBezTo>
                  <a:cubicBezTo>
                    <a:pt x="105" y="61"/>
                    <a:pt x="110" y="61"/>
                    <a:pt x="113" y="64"/>
                  </a:cubicBezTo>
                  <a:cubicBezTo>
                    <a:pt x="114" y="65"/>
                    <a:pt x="116" y="69"/>
                    <a:pt x="118" y="71"/>
                  </a:cubicBezTo>
                  <a:cubicBezTo>
                    <a:pt x="117" y="72"/>
                    <a:pt x="116" y="74"/>
                    <a:pt x="116" y="75"/>
                  </a:cubicBezTo>
                  <a:cubicBezTo>
                    <a:pt x="114" y="76"/>
                    <a:pt x="108" y="76"/>
                    <a:pt x="106" y="75"/>
                  </a:cubicBezTo>
                  <a:cubicBezTo>
                    <a:pt x="104" y="75"/>
                    <a:pt x="103" y="75"/>
                    <a:pt x="101" y="75"/>
                  </a:cubicBezTo>
                  <a:cubicBezTo>
                    <a:pt x="101" y="75"/>
                    <a:pt x="100" y="74"/>
                    <a:pt x="99" y="75"/>
                  </a:cubicBezTo>
                  <a:cubicBezTo>
                    <a:pt x="97" y="76"/>
                    <a:pt x="90" y="76"/>
                    <a:pt x="88" y="76"/>
                  </a:cubicBezTo>
                  <a:cubicBezTo>
                    <a:pt x="87" y="76"/>
                    <a:pt x="83" y="75"/>
                    <a:pt x="82" y="76"/>
                  </a:cubicBezTo>
                  <a:cubicBezTo>
                    <a:pt x="81" y="76"/>
                    <a:pt x="78" y="74"/>
                    <a:pt x="76" y="75"/>
                  </a:cubicBezTo>
                  <a:cubicBezTo>
                    <a:pt x="74" y="75"/>
                    <a:pt x="65" y="74"/>
                    <a:pt x="61" y="75"/>
                  </a:cubicBezTo>
                  <a:cubicBezTo>
                    <a:pt x="60" y="75"/>
                    <a:pt x="53" y="74"/>
                    <a:pt x="50" y="75"/>
                  </a:cubicBezTo>
                  <a:cubicBezTo>
                    <a:pt x="49" y="75"/>
                    <a:pt x="48" y="75"/>
                    <a:pt x="47" y="76"/>
                  </a:cubicBezTo>
                  <a:cubicBezTo>
                    <a:pt x="46" y="75"/>
                    <a:pt x="45" y="75"/>
                    <a:pt x="44" y="75"/>
                  </a:cubicBezTo>
                  <a:cubicBezTo>
                    <a:pt x="43" y="76"/>
                    <a:pt x="42" y="76"/>
                    <a:pt x="41" y="77"/>
                  </a:cubicBezTo>
                  <a:cubicBezTo>
                    <a:pt x="40" y="77"/>
                    <a:pt x="34" y="77"/>
                    <a:pt x="34" y="77"/>
                  </a:cubicBezTo>
                  <a:cubicBezTo>
                    <a:pt x="33" y="77"/>
                    <a:pt x="33" y="77"/>
                    <a:pt x="32" y="76"/>
                  </a:cubicBezTo>
                  <a:cubicBezTo>
                    <a:pt x="32" y="76"/>
                    <a:pt x="24" y="74"/>
                    <a:pt x="23" y="75"/>
                  </a:cubicBezTo>
                  <a:cubicBezTo>
                    <a:pt x="22" y="74"/>
                    <a:pt x="21" y="74"/>
                    <a:pt x="19" y="72"/>
                  </a:cubicBezTo>
                  <a:cubicBezTo>
                    <a:pt x="17" y="72"/>
                    <a:pt x="18" y="70"/>
                    <a:pt x="16" y="69"/>
                  </a:cubicBezTo>
                  <a:cubicBezTo>
                    <a:pt x="16" y="68"/>
                    <a:pt x="16" y="68"/>
                    <a:pt x="16" y="67"/>
                  </a:cubicBezTo>
                  <a:cubicBezTo>
                    <a:pt x="17" y="67"/>
                    <a:pt x="17" y="66"/>
                    <a:pt x="18" y="65"/>
                  </a:cubicBezTo>
                  <a:cubicBezTo>
                    <a:pt x="23" y="67"/>
                    <a:pt x="40" y="61"/>
                    <a:pt x="44" y="58"/>
                  </a:cubicBezTo>
                  <a:cubicBezTo>
                    <a:pt x="47" y="59"/>
                    <a:pt x="53" y="56"/>
                    <a:pt x="56" y="54"/>
                  </a:cubicBezTo>
                  <a:cubicBezTo>
                    <a:pt x="56" y="53"/>
                    <a:pt x="56" y="52"/>
                    <a:pt x="57" y="51"/>
                  </a:cubicBezTo>
                  <a:cubicBezTo>
                    <a:pt x="58" y="50"/>
                    <a:pt x="60" y="49"/>
                    <a:pt x="61" y="48"/>
                  </a:cubicBezTo>
                  <a:cubicBezTo>
                    <a:pt x="62" y="48"/>
                    <a:pt x="62" y="47"/>
                    <a:pt x="62" y="46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70" y="40"/>
                    <a:pt x="71" y="38"/>
                    <a:pt x="72" y="37"/>
                  </a:cubicBezTo>
                  <a:cubicBezTo>
                    <a:pt x="69" y="31"/>
                    <a:pt x="62" y="32"/>
                    <a:pt x="60" y="29"/>
                  </a:cubicBezTo>
                  <a:cubicBezTo>
                    <a:pt x="59" y="29"/>
                    <a:pt x="58" y="28"/>
                    <a:pt x="58" y="28"/>
                  </a:cubicBezTo>
                  <a:cubicBezTo>
                    <a:pt x="54" y="26"/>
                    <a:pt x="53" y="29"/>
                    <a:pt x="50" y="26"/>
                  </a:cubicBezTo>
                  <a:cubicBezTo>
                    <a:pt x="50" y="25"/>
                    <a:pt x="50" y="26"/>
                    <a:pt x="50" y="25"/>
                  </a:cubicBezTo>
                  <a:cubicBezTo>
                    <a:pt x="49" y="25"/>
                    <a:pt x="49" y="25"/>
                    <a:pt x="48" y="25"/>
                  </a:cubicBezTo>
                  <a:cubicBezTo>
                    <a:pt x="47" y="27"/>
                    <a:pt x="44" y="29"/>
                    <a:pt x="42" y="30"/>
                  </a:cubicBezTo>
                  <a:cubicBezTo>
                    <a:pt x="41" y="30"/>
                    <a:pt x="41" y="31"/>
                    <a:pt x="40" y="31"/>
                  </a:cubicBezTo>
                  <a:cubicBezTo>
                    <a:pt x="40" y="35"/>
                    <a:pt x="35" y="36"/>
                    <a:pt x="32" y="37"/>
                  </a:cubicBezTo>
                  <a:cubicBezTo>
                    <a:pt x="27" y="40"/>
                    <a:pt x="24" y="44"/>
                    <a:pt x="20" y="47"/>
                  </a:cubicBezTo>
                  <a:cubicBezTo>
                    <a:pt x="19" y="48"/>
                    <a:pt x="18" y="47"/>
                    <a:pt x="17" y="48"/>
                  </a:cubicBezTo>
                  <a:cubicBezTo>
                    <a:pt x="14" y="49"/>
                    <a:pt x="11" y="50"/>
                    <a:pt x="9" y="53"/>
                  </a:cubicBezTo>
                  <a:cubicBezTo>
                    <a:pt x="7" y="53"/>
                    <a:pt x="7" y="53"/>
                    <a:pt x="6" y="52"/>
                  </a:cubicBezTo>
                  <a:cubicBezTo>
                    <a:pt x="5" y="52"/>
                    <a:pt x="4" y="53"/>
                    <a:pt x="3" y="53"/>
                  </a:cubicBezTo>
                  <a:cubicBezTo>
                    <a:pt x="2" y="53"/>
                    <a:pt x="2" y="53"/>
                    <a:pt x="1" y="52"/>
                  </a:cubicBezTo>
                  <a:cubicBezTo>
                    <a:pt x="1" y="51"/>
                    <a:pt x="0" y="48"/>
                    <a:pt x="0" y="48"/>
                  </a:cubicBezTo>
                  <a:cubicBezTo>
                    <a:pt x="3" y="45"/>
                    <a:pt x="13" y="41"/>
                    <a:pt x="14" y="38"/>
                  </a:cubicBezTo>
                  <a:cubicBezTo>
                    <a:pt x="15" y="38"/>
                    <a:pt x="17" y="34"/>
                    <a:pt x="18" y="33"/>
                  </a:cubicBezTo>
                  <a:cubicBezTo>
                    <a:pt x="19" y="33"/>
                    <a:pt x="19" y="33"/>
                    <a:pt x="20" y="32"/>
                  </a:cubicBezTo>
                  <a:cubicBezTo>
                    <a:pt x="21" y="32"/>
                    <a:pt x="20" y="31"/>
                    <a:pt x="21" y="30"/>
                  </a:cubicBezTo>
                  <a:cubicBezTo>
                    <a:pt x="21" y="30"/>
                    <a:pt x="23" y="30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3" y="28"/>
                    <a:pt x="24" y="28"/>
                    <a:pt x="25" y="27"/>
                  </a:cubicBezTo>
                  <a:cubicBezTo>
                    <a:pt x="25" y="27"/>
                    <a:pt x="25" y="27"/>
                    <a:pt x="26" y="27"/>
                  </a:cubicBezTo>
                  <a:cubicBezTo>
                    <a:pt x="26" y="25"/>
                    <a:pt x="30" y="23"/>
                    <a:pt x="31" y="22"/>
                  </a:cubicBezTo>
                  <a:cubicBezTo>
                    <a:pt x="32" y="19"/>
                    <a:pt x="33" y="16"/>
                    <a:pt x="34" y="14"/>
                  </a:cubicBezTo>
                  <a:cubicBezTo>
                    <a:pt x="34" y="14"/>
                    <a:pt x="34" y="13"/>
                    <a:pt x="34" y="13"/>
                  </a:cubicBezTo>
                  <a:cubicBezTo>
                    <a:pt x="35" y="10"/>
                    <a:pt x="30" y="7"/>
                    <a:pt x="31" y="3"/>
                  </a:cubicBezTo>
                  <a:cubicBezTo>
                    <a:pt x="32" y="2"/>
                    <a:pt x="38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0" name="Freeform 61">
              <a:extLst>
                <a:ext uri="{FF2B5EF4-FFF2-40B4-BE49-F238E27FC236}">
                  <a16:creationId xmlns="" xmlns:a16="http://schemas.microsoft.com/office/drawing/2014/main" id="{CBD5C636-0DBF-684D-90B9-7A6019DF54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65651" y="3208338"/>
              <a:ext cx="471488" cy="460375"/>
            </a:xfrm>
            <a:custGeom>
              <a:avLst/>
              <a:gdLst>
                <a:gd name="T0" fmla="*/ 150 w 156"/>
                <a:gd name="T1" fmla="*/ 104 h 151"/>
                <a:gd name="T2" fmla="*/ 142 w 156"/>
                <a:gd name="T3" fmla="*/ 107 h 151"/>
                <a:gd name="T4" fmla="*/ 118 w 156"/>
                <a:gd name="T5" fmla="*/ 108 h 151"/>
                <a:gd name="T6" fmla="*/ 95 w 156"/>
                <a:gd name="T7" fmla="*/ 111 h 151"/>
                <a:gd name="T8" fmla="*/ 83 w 156"/>
                <a:gd name="T9" fmla="*/ 110 h 151"/>
                <a:gd name="T10" fmla="*/ 72 w 156"/>
                <a:gd name="T11" fmla="*/ 107 h 151"/>
                <a:gd name="T12" fmla="*/ 91 w 156"/>
                <a:gd name="T13" fmla="*/ 86 h 151"/>
                <a:gd name="T14" fmla="*/ 125 w 156"/>
                <a:gd name="T15" fmla="*/ 82 h 151"/>
                <a:gd name="T16" fmla="*/ 126 w 156"/>
                <a:gd name="T17" fmla="*/ 73 h 151"/>
                <a:gd name="T18" fmla="*/ 112 w 156"/>
                <a:gd name="T19" fmla="*/ 64 h 151"/>
                <a:gd name="T20" fmla="*/ 98 w 156"/>
                <a:gd name="T21" fmla="*/ 64 h 151"/>
                <a:gd name="T22" fmla="*/ 74 w 156"/>
                <a:gd name="T23" fmla="*/ 64 h 151"/>
                <a:gd name="T24" fmla="*/ 75 w 156"/>
                <a:gd name="T25" fmla="*/ 51 h 151"/>
                <a:gd name="T26" fmla="*/ 122 w 156"/>
                <a:gd name="T27" fmla="*/ 47 h 151"/>
                <a:gd name="T28" fmla="*/ 122 w 156"/>
                <a:gd name="T29" fmla="*/ 37 h 151"/>
                <a:gd name="T30" fmla="*/ 84 w 156"/>
                <a:gd name="T31" fmla="*/ 31 h 151"/>
                <a:gd name="T32" fmla="*/ 70 w 156"/>
                <a:gd name="T33" fmla="*/ 28 h 151"/>
                <a:gd name="T34" fmla="*/ 63 w 156"/>
                <a:gd name="T35" fmla="*/ 22 h 151"/>
                <a:gd name="T36" fmla="*/ 45 w 156"/>
                <a:gd name="T37" fmla="*/ 33 h 151"/>
                <a:gd name="T38" fmla="*/ 19 w 156"/>
                <a:gd name="T39" fmla="*/ 31 h 151"/>
                <a:gd name="T40" fmla="*/ 20 w 156"/>
                <a:gd name="T41" fmla="*/ 20 h 151"/>
                <a:gd name="T42" fmla="*/ 18 w 156"/>
                <a:gd name="T43" fmla="*/ 5 h 151"/>
                <a:gd name="T44" fmla="*/ 11 w 156"/>
                <a:gd name="T45" fmla="*/ 0 h 151"/>
                <a:gd name="T46" fmla="*/ 8 w 156"/>
                <a:gd name="T47" fmla="*/ 27 h 151"/>
                <a:gd name="T48" fmla="*/ 8 w 156"/>
                <a:gd name="T49" fmla="*/ 41 h 151"/>
                <a:gd name="T50" fmla="*/ 5 w 156"/>
                <a:gd name="T51" fmla="*/ 68 h 151"/>
                <a:gd name="T52" fmla="*/ 5 w 156"/>
                <a:gd name="T53" fmla="*/ 82 h 151"/>
                <a:gd name="T54" fmla="*/ 1 w 156"/>
                <a:gd name="T55" fmla="*/ 119 h 151"/>
                <a:gd name="T56" fmla="*/ 5 w 156"/>
                <a:gd name="T57" fmla="*/ 150 h 151"/>
                <a:gd name="T58" fmla="*/ 11 w 156"/>
                <a:gd name="T59" fmla="*/ 148 h 151"/>
                <a:gd name="T60" fmla="*/ 13 w 156"/>
                <a:gd name="T61" fmla="*/ 143 h 151"/>
                <a:gd name="T62" fmla="*/ 25 w 156"/>
                <a:gd name="T63" fmla="*/ 137 h 151"/>
                <a:gd name="T64" fmla="*/ 39 w 156"/>
                <a:gd name="T65" fmla="*/ 134 h 151"/>
                <a:gd name="T66" fmla="*/ 58 w 156"/>
                <a:gd name="T67" fmla="*/ 134 h 151"/>
                <a:gd name="T68" fmla="*/ 82 w 156"/>
                <a:gd name="T69" fmla="*/ 135 h 151"/>
                <a:gd name="T70" fmla="*/ 113 w 156"/>
                <a:gd name="T71" fmla="*/ 142 h 151"/>
                <a:gd name="T72" fmla="*/ 131 w 156"/>
                <a:gd name="T73" fmla="*/ 147 h 151"/>
                <a:gd name="T74" fmla="*/ 147 w 156"/>
                <a:gd name="T75" fmla="*/ 143 h 151"/>
                <a:gd name="T76" fmla="*/ 153 w 156"/>
                <a:gd name="T77" fmla="*/ 133 h 151"/>
                <a:gd name="T78" fmla="*/ 56 w 156"/>
                <a:gd name="T79" fmla="*/ 109 h 151"/>
                <a:gd name="T80" fmla="*/ 46 w 156"/>
                <a:gd name="T81" fmla="*/ 112 h 151"/>
                <a:gd name="T82" fmla="*/ 20 w 156"/>
                <a:gd name="T83" fmla="*/ 114 h 151"/>
                <a:gd name="T84" fmla="*/ 28 w 156"/>
                <a:gd name="T85" fmla="*/ 92 h 151"/>
                <a:gd name="T86" fmla="*/ 44 w 156"/>
                <a:gd name="T87" fmla="*/ 87 h 151"/>
                <a:gd name="T88" fmla="*/ 60 w 156"/>
                <a:gd name="T89" fmla="*/ 60 h 151"/>
                <a:gd name="T90" fmla="*/ 43 w 156"/>
                <a:gd name="T91" fmla="*/ 67 h 151"/>
                <a:gd name="T92" fmla="*/ 20 w 156"/>
                <a:gd name="T93" fmla="*/ 71 h 151"/>
                <a:gd name="T94" fmla="*/ 46 w 156"/>
                <a:gd name="T95" fmla="*/ 51 h 151"/>
                <a:gd name="T96" fmla="*/ 59 w 156"/>
                <a:gd name="T97" fmla="*/ 49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6" h="151">
                  <a:moveTo>
                    <a:pt x="156" y="123"/>
                  </a:moveTo>
                  <a:cubicBezTo>
                    <a:pt x="156" y="122"/>
                    <a:pt x="155" y="117"/>
                    <a:pt x="155" y="117"/>
                  </a:cubicBezTo>
                  <a:cubicBezTo>
                    <a:pt x="154" y="115"/>
                    <a:pt x="149" y="107"/>
                    <a:pt x="150" y="104"/>
                  </a:cubicBezTo>
                  <a:cubicBezTo>
                    <a:pt x="149" y="103"/>
                    <a:pt x="149" y="103"/>
                    <a:pt x="147" y="103"/>
                  </a:cubicBezTo>
                  <a:cubicBezTo>
                    <a:pt x="147" y="105"/>
                    <a:pt x="145" y="106"/>
                    <a:pt x="143" y="108"/>
                  </a:cubicBezTo>
                  <a:cubicBezTo>
                    <a:pt x="142" y="108"/>
                    <a:pt x="142" y="108"/>
                    <a:pt x="142" y="107"/>
                  </a:cubicBezTo>
                  <a:cubicBezTo>
                    <a:pt x="142" y="106"/>
                    <a:pt x="141" y="106"/>
                    <a:pt x="141" y="106"/>
                  </a:cubicBezTo>
                  <a:cubicBezTo>
                    <a:pt x="139" y="109"/>
                    <a:pt x="123" y="105"/>
                    <a:pt x="120" y="109"/>
                  </a:cubicBezTo>
                  <a:cubicBezTo>
                    <a:pt x="119" y="109"/>
                    <a:pt x="119" y="109"/>
                    <a:pt x="118" y="108"/>
                  </a:cubicBezTo>
                  <a:cubicBezTo>
                    <a:pt x="115" y="110"/>
                    <a:pt x="105" y="112"/>
                    <a:pt x="103" y="110"/>
                  </a:cubicBezTo>
                  <a:cubicBezTo>
                    <a:pt x="103" y="110"/>
                    <a:pt x="102" y="111"/>
                    <a:pt x="102" y="111"/>
                  </a:cubicBezTo>
                  <a:cubicBezTo>
                    <a:pt x="102" y="110"/>
                    <a:pt x="96" y="111"/>
                    <a:pt x="95" y="111"/>
                  </a:cubicBezTo>
                  <a:cubicBezTo>
                    <a:pt x="94" y="110"/>
                    <a:pt x="89" y="110"/>
                    <a:pt x="88" y="110"/>
                  </a:cubicBezTo>
                  <a:cubicBezTo>
                    <a:pt x="87" y="110"/>
                    <a:pt x="87" y="111"/>
                    <a:pt x="86" y="111"/>
                  </a:cubicBezTo>
                  <a:cubicBezTo>
                    <a:pt x="85" y="111"/>
                    <a:pt x="84" y="110"/>
                    <a:pt x="83" y="110"/>
                  </a:cubicBezTo>
                  <a:cubicBezTo>
                    <a:pt x="83" y="110"/>
                    <a:pt x="82" y="111"/>
                    <a:pt x="81" y="111"/>
                  </a:cubicBezTo>
                  <a:cubicBezTo>
                    <a:pt x="81" y="111"/>
                    <a:pt x="81" y="111"/>
                    <a:pt x="80" y="111"/>
                  </a:cubicBezTo>
                  <a:cubicBezTo>
                    <a:pt x="78" y="109"/>
                    <a:pt x="75" y="109"/>
                    <a:pt x="72" y="107"/>
                  </a:cubicBezTo>
                  <a:cubicBezTo>
                    <a:pt x="74" y="101"/>
                    <a:pt x="76" y="97"/>
                    <a:pt x="75" y="89"/>
                  </a:cubicBezTo>
                  <a:cubicBezTo>
                    <a:pt x="76" y="89"/>
                    <a:pt x="76" y="88"/>
                    <a:pt x="77" y="87"/>
                  </a:cubicBezTo>
                  <a:cubicBezTo>
                    <a:pt x="78" y="87"/>
                    <a:pt x="90" y="86"/>
                    <a:pt x="91" y="86"/>
                  </a:cubicBezTo>
                  <a:cubicBezTo>
                    <a:pt x="97" y="87"/>
                    <a:pt x="109" y="90"/>
                    <a:pt x="113" y="87"/>
                  </a:cubicBezTo>
                  <a:cubicBezTo>
                    <a:pt x="115" y="87"/>
                    <a:pt x="117" y="88"/>
                    <a:pt x="119" y="88"/>
                  </a:cubicBezTo>
                  <a:cubicBezTo>
                    <a:pt x="121" y="87"/>
                    <a:pt x="124" y="84"/>
                    <a:pt x="125" y="82"/>
                  </a:cubicBezTo>
                  <a:cubicBezTo>
                    <a:pt x="126" y="80"/>
                    <a:pt x="124" y="77"/>
                    <a:pt x="126" y="76"/>
                  </a:cubicBezTo>
                  <a:cubicBezTo>
                    <a:pt x="125" y="75"/>
                    <a:pt x="126" y="75"/>
                    <a:pt x="125" y="75"/>
                  </a:cubicBezTo>
                  <a:cubicBezTo>
                    <a:pt x="125" y="74"/>
                    <a:pt x="125" y="73"/>
                    <a:pt x="126" y="73"/>
                  </a:cubicBezTo>
                  <a:cubicBezTo>
                    <a:pt x="128" y="70"/>
                    <a:pt x="118" y="66"/>
                    <a:pt x="117" y="65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6" y="65"/>
                    <a:pt x="113" y="64"/>
                    <a:pt x="112" y="64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100" y="64"/>
                    <a:pt x="99" y="64"/>
                    <a:pt x="99" y="64"/>
                  </a:cubicBezTo>
                  <a:cubicBezTo>
                    <a:pt x="98" y="64"/>
                    <a:pt x="99" y="64"/>
                    <a:pt x="98" y="64"/>
                  </a:cubicBezTo>
                  <a:cubicBezTo>
                    <a:pt x="88" y="63"/>
                    <a:pt x="88" y="63"/>
                    <a:pt x="88" y="63"/>
                  </a:cubicBezTo>
                  <a:cubicBezTo>
                    <a:pt x="87" y="64"/>
                    <a:pt x="84" y="65"/>
                    <a:pt x="83" y="65"/>
                  </a:cubicBezTo>
                  <a:cubicBezTo>
                    <a:pt x="80" y="66"/>
                    <a:pt x="78" y="64"/>
                    <a:pt x="74" y="64"/>
                  </a:cubicBezTo>
                  <a:cubicBezTo>
                    <a:pt x="73" y="61"/>
                    <a:pt x="71" y="60"/>
                    <a:pt x="73" y="57"/>
                  </a:cubicBezTo>
                  <a:cubicBezTo>
                    <a:pt x="73" y="56"/>
                    <a:pt x="73" y="55"/>
                    <a:pt x="73" y="54"/>
                  </a:cubicBezTo>
                  <a:cubicBezTo>
                    <a:pt x="74" y="53"/>
                    <a:pt x="75" y="52"/>
                    <a:pt x="75" y="51"/>
                  </a:cubicBezTo>
                  <a:cubicBezTo>
                    <a:pt x="77" y="51"/>
                    <a:pt x="83" y="50"/>
                    <a:pt x="84" y="50"/>
                  </a:cubicBezTo>
                  <a:cubicBezTo>
                    <a:pt x="90" y="53"/>
                    <a:pt x="116" y="51"/>
                    <a:pt x="122" y="48"/>
                  </a:cubicBezTo>
                  <a:cubicBezTo>
                    <a:pt x="121" y="48"/>
                    <a:pt x="122" y="47"/>
                    <a:pt x="122" y="47"/>
                  </a:cubicBezTo>
                  <a:cubicBezTo>
                    <a:pt x="124" y="44"/>
                    <a:pt x="123" y="42"/>
                    <a:pt x="124" y="39"/>
                  </a:cubicBezTo>
                  <a:cubicBezTo>
                    <a:pt x="124" y="39"/>
                    <a:pt x="124" y="39"/>
                    <a:pt x="124" y="39"/>
                  </a:cubicBezTo>
                  <a:cubicBezTo>
                    <a:pt x="123" y="38"/>
                    <a:pt x="122" y="38"/>
                    <a:pt x="122" y="37"/>
                  </a:cubicBezTo>
                  <a:cubicBezTo>
                    <a:pt x="121" y="36"/>
                    <a:pt x="122" y="35"/>
                    <a:pt x="121" y="34"/>
                  </a:cubicBezTo>
                  <a:cubicBezTo>
                    <a:pt x="118" y="33"/>
                    <a:pt x="112" y="34"/>
                    <a:pt x="110" y="33"/>
                  </a:cubicBezTo>
                  <a:cubicBezTo>
                    <a:pt x="105" y="30"/>
                    <a:pt x="87" y="30"/>
                    <a:pt x="84" y="31"/>
                  </a:cubicBezTo>
                  <a:cubicBezTo>
                    <a:pt x="79" y="33"/>
                    <a:pt x="76" y="31"/>
                    <a:pt x="73" y="31"/>
                  </a:cubicBezTo>
                  <a:cubicBezTo>
                    <a:pt x="72" y="30"/>
                    <a:pt x="71" y="29"/>
                    <a:pt x="70" y="29"/>
                  </a:cubicBezTo>
                  <a:cubicBezTo>
                    <a:pt x="70" y="29"/>
                    <a:pt x="70" y="29"/>
                    <a:pt x="70" y="28"/>
                  </a:cubicBezTo>
                  <a:cubicBezTo>
                    <a:pt x="69" y="27"/>
                    <a:pt x="68" y="26"/>
                    <a:pt x="68" y="24"/>
                  </a:cubicBezTo>
                  <a:cubicBezTo>
                    <a:pt x="67" y="23"/>
                    <a:pt x="66" y="22"/>
                    <a:pt x="65" y="22"/>
                  </a:cubicBezTo>
                  <a:cubicBezTo>
                    <a:pt x="64" y="22"/>
                    <a:pt x="64" y="22"/>
                    <a:pt x="63" y="22"/>
                  </a:cubicBezTo>
                  <a:cubicBezTo>
                    <a:pt x="62" y="24"/>
                    <a:pt x="59" y="27"/>
                    <a:pt x="57" y="30"/>
                  </a:cubicBezTo>
                  <a:cubicBezTo>
                    <a:pt x="58" y="31"/>
                    <a:pt x="53" y="32"/>
                    <a:pt x="52" y="32"/>
                  </a:cubicBezTo>
                  <a:cubicBezTo>
                    <a:pt x="51" y="31"/>
                    <a:pt x="47" y="33"/>
                    <a:pt x="45" y="33"/>
                  </a:cubicBezTo>
                  <a:cubicBezTo>
                    <a:pt x="45" y="32"/>
                    <a:pt x="42" y="32"/>
                    <a:pt x="41" y="33"/>
                  </a:cubicBezTo>
                  <a:cubicBezTo>
                    <a:pt x="36" y="34"/>
                    <a:pt x="27" y="35"/>
                    <a:pt x="23" y="35"/>
                  </a:cubicBezTo>
                  <a:cubicBezTo>
                    <a:pt x="23" y="34"/>
                    <a:pt x="20" y="31"/>
                    <a:pt x="19" y="31"/>
                  </a:cubicBezTo>
                  <a:cubicBezTo>
                    <a:pt x="19" y="30"/>
                    <a:pt x="19" y="29"/>
                    <a:pt x="19" y="28"/>
                  </a:cubicBezTo>
                  <a:cubicBezTo>
                    <a:pt x="20" y="25"/>
                    <a:pt x="20" y="23"/>
                    <a:pt x="20" y="20"/>
                  </a:cubicBezTo>
                  <a:cubicBezTo>
                    <a:pt x="20" y="21"/>
                    <a:pt x="20" y="20"/>
                    <a:pt x="20" y="20"/>
                  </a:cubicBezTo>
                  <a:cubicBezTo>
                    <a:pt x="20" y="19"/>
                    <a:pt x="21" y="16"/>
                    <a:pt x="21" y="14"/>
                  </a:cubicBezTo>
                  <a:cubicBezTo>
                    <a:pt x="20" y="13"/>
                    <a:pt x="20" y="13"/>
                    <a:pt x="19" y="12"/>
                  </a:cubicBezTo>
                  <a:cubicBezTo>
                    <a:pt x="18" y="9"/>
                    <a:pt x="19" y="7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4"/>
                    <a:pt x="14" y="2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0" y="2"/>
                    <a:pt x="12" y="5"/>
                    <a:pt x="11" y="8"/>
                  </a:cubicBezTo>
                  <a:cubicBezTo>
                    <a:pt x="8" y="13"/>
                    <a:pt x="8" y="19"/>
                    <a:pt x="7" y="24"/>
                  </a:cubicBezTo>
                  <a:cubicBezTo>
                    <a:pt x="7" y="25"/>
                    <a:pt x="8" y="26"/>
                    <a:pt x="8" y="27"/>
                  </a:cubicBezTo>
                  <a:cubicBezTo>
                    <a:pt x="8" y="27"/>
                    <a:pt x="8" y="32"/>
                    <a:pt x="8" y="32"/>
                  </a:cubicBezTo>
                  <a:cubicBezTo>
                    <a:pt x="8" y="32"/>
                    <a:pt x="8" y="33"/>
                    <a:pt x="8" y="34"/>
                  </a:cubicBezTo>
                  <a:cubicBezTo>
                    <a:pt x="7" y="37"/>
                    <a:pt x="8" y="39"/>
                    <a:pt x="8" y="41"/>
                  </a:cubicBezTo>
                  <a:cubicBezTo>
                    <a:pt x="9" y="44"/>
                    <a:pt x="7" y="46"/>
                    <a:pt x="7" y="48"/>
                  </a:cubicBezTo>
                  <a:cubicBezTo>
                    <a:pt x="6" y="50"/>
                    <a:pt x="8" y="54"/>
                    <a:pt x="7" y="55"/>
                  </a:cubicBezTo>
                  <a:cubicBezTo>
                    <a:pt x="5" y="60"/>
                    <a:pt x="6" y="64"/>
                    <a:pt x="5" y="68"/>
                  </a:cubicBezTo>
                  <a:cubicBezTo>
                    <a:pt x="6" y="69"/>
                    <a:pt x="6" y="70"/>
                    <a:pt x="6" y="71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5" y="74"/>
                    <a:pt x="4" y="79"/>
                    <a:pt x="5" y="82"/>
                  </a:cubicBezTo>
                  <a:cubicBezTo>
                    <a:pt x="5" y="90"/>
                    <a:pt x="3" y="97"/>
                    <a:pt x="5" y="100"/>
                  </a:cubicBezTo>
                  <a:cubicBezTo>
                    <a:pt x="5" y="102"/>
                    <a:pt x="2" y="106"/>
                    <a:pt x="2" y="108"/>
                  </a:cubicBezTo>
                  <a:cubicBezTo>
                    <a:pt x="3" y="113"/>
                    <a:pt x="1" y="118"/>
                    <a:pt x="1" y="119"/>
                  </a:cubicBezTo>
                  <a:cubicBezTo>
                    <a:pt x="0" y="126"/>
                    <a:pt x="1" y="139"/>
                    <a:pt x="2" y="142"/>
                  </a:cubicBezTo>
                  <a:cubicBezTo>
                    <a:pt x="2" y="142"/>
                    <a:pt x="4" y="144"/>
                    <a:pt x="4" y="144"/>
                  </a:cubicBezTo>
                  <a:cubicBezTo>
                    <a:pt x="5" y="145"/>
                    <a:pt x="4" y="148"/>
                    <a:pt x="5" y="150"/>
                  </a:cubicBezTo>
                  <a:cubicBezTo>
                    <a:pt x="5" y="150"/>
                    <a:pt x="6" y="150"/>
                    <a:pt x="6" y="151"/>
                  </a:cubicBezTo>
                  <a:cubicBezTo>
                    <a:pt x="7" y="151"/>
                    <a:pt x="8" y="150"/>
                    <a:pt x="10" y="150"/>
                  </a:cubicBezTo>
                  <a:cubicBezTo>
                    <a:pt x="10" y="149"/>
                    <a:pt x="11" y="149"/>
                    <a:pt x="11" y="148"/>
                  </a:cubicBezTo>
                  <a:cubicBezTo>
                    <a:pt x="11" y="147"/>
                    <a:pt x="11" y="146"/>
                    <a:pt x="11" y="145"/>
                  </a:cubicBezTo>
                  <a:cubicBezTo>
                    <a:pt x="11" y="145"/>
                    <a:pt x="11" y="145"/>
                    <a:pt x="11" y="145"/>
                  </a:cubicBezTo>
                  <a:cubicBezTo>
                    <a:pt x="12" y="144"/>
                    <a:pt x="13" y="144"/>
                    <a:pt x="13" y="143"/>
                  </a:cubicBezTo>
                  <a:cubicBezTo>
                    <a:pt x="14" y="142"/>
                    <a:pt x="13" y="141"/>
                    <a:pt x="14" y="141"/>
                  </a:cubicBezTo>
                  <a:cubicBezTo>
                    <a:pt x="15" y="138"/>
                    <a:pt x="21" y="139"/>
                    <a:pt x="21" y="139"/>
                  </a:cubicBezTo>
                  <a:cubicBezTo>
                    <a:pt x="23" y="138"/>
                    <a:pt x="24" y="137"/>
                    <a:pt x="25" y="137"/>
                  </a:cubicBezTo>
                  <a:cubicBezTo>
                    <a:pt x="26" y="137"/>
                    <a:pt x="27" y="138"/>
                    <a:pt x="28" y="137"/>
                  </a:cubicBezTo>
                  <a:cubicBezTo>
                    <a:pt x="30" y="136"/>
                    <a:pt x="32" y="135"/>
                    <a:pt x="33" y="134"/>
                  </a:cubicBezTo>
                  <a:cubicBezTo>
                    <a:pt x="35" y="134"/>
                    <a:pt x="38" y="134"/>
                    <a:pt x="39" y="134"/>
                  </a:cubicBezTo>
                  <a:cubicBezTo>
                    <a:pt x="41" y="133"/>
                    <a:pt x="50" y="134"/>
                    <a:pt x="51" y="134"/>
                  </a:cubicBezTo>
                  <a:cubicBezTo>
                    <a:pt x="51" y="134"/>
                    <a:pt x="52" y="134"/>
                    <a:pt x="52" y="134"/>
                  </a:cubicBezTo>
                  <a:cubicBezTo>
                    <a:pt x="53" y="133"/>
                    <a:pt x="58" y="134"/>
                    <a:pt x="58" y="134"/>
                  </a:cubicBezTo>
                  <a:cubicBezTo>
                    <a:pt x="59" y="134"/>
                    <a:pt x="63" y="134"/>
                    <a:pt x="64" y="134"/>
                  </a:cubicBezTo>
                  <a:cubicBezTo>
                    <a:pt x="68" y="134"/>
                    <a:pt x="69" y="134"/>
                    <a:pt x="73" y="135"/>
                  </a:cubicBezTo>
                  <a:cubicBezTo>
                    <a:pt x="74" y="135"/>
                    <a:pt x="81" y="135"/>
                    <a:pt x="82" y="135"/>
                  </a:cubicBezTo>
                  <a:cubicBezTo>
                    <a:pt x="84" y="137"/>
                    <a:pt x="87" y="137"/>
                    <a:pt x="89" y="139"/>
                  </a:cubicBezTo>
                  <a:cubicBezTo>
                    <a:pt x="90" y="137"/>
                    <a:pt x="101" y="140"/>
                    <a:pt x="103" y="140"/>
                  </a:cubicBezTo>
                  <a:cubicBezTo>
                    <a:pt x="107" y="139"/>
                    <a:pt x="112" y="142"/>
                    <a:pt x="113" y="142"/>
                  </a:cubicBezTo>
                  <a:cubicBezTo>
                    <a:pt x="116" y="141"/>
                    <a:pt x="116" y="143"/>
                    <a:pt x="117" y="144"/>
                  </a:cubicBezTo>
                  <a:cubicBezTo>
                    <a:pt x="119" y="144"/>
                    <a:pt x="120" y="144"/>
                    <a:pt x="121" y="144"/>
                  </a:cubicBezTo>
                  <a:cubicBezTo>
                    <a:pt x="125" y="146"/>
                    <a:pt x="127" y="147"/>
                    <a:pt x="131" y="147"/>
                  </a:cubicBezTo>
                  <a:cubicBezTo>
                    <a:pt x="133" y="148"/>
                    <a:pt x="138" y="148"/>
                    <a:pt x="138" y="148"/>
                  </a:cubicBezTo>
                  <a:cubicBezTo>
                    <a:pt x="139" y="147"/>
                    <a:pt x="143" y="146"/>
                    <a:pt x="144" y="146"/>
                  </a:cubicBezTo>
                  <a:cubicBezTo>
                    <a:pt x="145" y="145"/>
                    <a:pt x="146" y="144"/>
                    <a:pt x="147" y="143"/>
                  </a:cubicBezTo>
                  <a:cubicBezTo>
                    <a:pt x="147" y="143"/>
                    <a:pt x="147" y="142"/>
                    <a:pt x="147" y="142"/>
                  </a:cubicBezTo>
                  <a:cubicBezTo>
                    <a:pt x="147" y="141"/>
                    <a:pt x="150" y="140"/>
                    <a:pt x="150" y="140"/>
                  </a:cubicBezTo>
                  <a:cubicBezTo>
                    <a:pt x="152" y="138"/>
                    <a:pt x="151" y="135"/>
                    <a:pt x="153" y="133"/>
                  </a:cubicBezTo>
                  <a:cubicBezTo>
                    <a:pt x="154" y="132"/>
                    <a:pt x="155" y="132"/>
                    <a:pt x="155" y="130"/>
                  </a:cubicBezTo>
                  <a:cubicBezTo>
                    <a:pt x="154" y="129"/>
                    <a:pt x="156" y="124"/>
                    <a:pt x="156" y="123"/>
                  </a:cubicBezTo>
                  <a:close/>
                  <a:moveTo>
                    <a:pt x="56" y="109"/>
                  </a:moveTo>
                  <a:cubicBezTo>
                    <a:pt x="54" y="111"/>
                    <a:pt x="52" y="110"/>
                    <a:pt x="49" y="111"/>
                  </a:cubicBezTo>
                  <a:cubicBezTo>
                    <a:pt x="49" y="111"/>
                    <a:pt x="48" y="111"/>
                    <a:pt x="47" y="111"/>
                  </a:cubicBezTo>
                  <a:cubicBezTo>
                    <a:pt x="47" y="111"/>
                    <a:pt x="47" y="111"/>
                    <a:pt x="46" y="112"/>
                  </a:cubicBezTo>
                  <a:cubicBezTo>
                    <a:pt x="45" y="112"/>
                    <a:pt x="43" y="112"/>
                    <a:pt x="42" y="112"/>
                  </a:cubicBezTo>
                  <a:cubicBezTo>
                    <a:pt x="40" y="112"/>
                    <a:pt x="39" y="112"/>
                    <a:pt x="37" y="112"/>
                  </a:cubicBezTo>
                  <a:cubicBezTo>
                    <a:pt x="33" y="114"/>
                    <a:pt x="25" y="114"/>
                    <a:pt x="20" y="114"/>
                  </a:cubicBezTo>
                  <a:cubicBezTo>
                    <a:pt x="20" y="114"/>
                    <a:pt x="19" y="113"/>
                    <a:pt x="19" y="112"/>
                  </a:cubicBezTo>
                  <a:cubicBezTo>
                    <a:pt x="18" y="111"/>
                    <a:pt x="18" y="98"/>
                    <a:pt x="19" y="97"/>
                  </a:cubicBezTo>
                  <a:cubicBezTo>
                    <a:pt x="19" y="97"/>
                    <a:pt x="28" y="92"/>
                    <a:pt x="28" y="92"/>
                  </a:cubicBezTo>
                  <a:cubicBezTo>
                    <a:pt x="29" y="92"/>
                    <a:pt x="29" y="92"/>
                    <a:pt x="30" y="92"/>
                  </a:cubicBezTo>
                  <a:cubicBezTo>
                    <a:pt x="31" y="91"/>
                    <a:pt x="32" y="90"/>
                    <a:pt x="34" y="89"/>
                  </a:cubicBezTo>
                  <a:cubicBezTo>
                    <a:pt x="36" y="88"/>
                    <a:pt x="42" y="89"/>
                    <a:pt x="44" y="87"/>
                  </a:cubicBezTo>
                  <a:cubicBezTo>
                    <a:pt x="48" y="88"/>
                    <a:pt x="55" y="87"/>
                    <a:pt x="59" y="89"/>
                  </a:cubicBezTo>
                  <a:cubicBezTo>
                    <a:pt x="61" y="95"/>
                    <a:pt x="59" y="107"/>
                    <a:pt x="56" y="109"/>
                  </a:cubicBezTo>
                  <a:close/>
                  <a:moveTo>
                    <a:pt x="60" y="60"/>
                  </a:moveTo>
                  <a:cubicBezTo>
                    <a:pt x="60" y="62"/>
                    <a:pt x="60" y="64"/>
                    <a:pt x="59" y="64"/>
                  </a:cubicBezTo>
                  <a:cubicBezTo>
                    <a:pt x="57" y="66"/>
                    <a:pt x="53" y="68"/>
                    <a:pt x="49" y="67"/>
                  </a:cubicBezTo>
                  <a:cubicBezTo>
                    <a:pt x="48" y="67"/>
                    <a:pt x="45" y="67"/>
                    <a:pt x="43" y="67"/>
                  </a:cubicBezTo>
                  <a:cubicBezTo>
                    <a:pt x="42" y="67"/>
                    <a:pt x="40" y="68"/>
                    <a:pt x="39" y="68"/>
                  </a:cubicBezTo>
                  <a:cubicBezTo>
                    <a:pt x="38" y="68"/>
                    <a:pt x="37" y="68"/>
                    <a:pt x="36" y="68"/>
                  </a:cubicBezTo>
                  <a:cubicBezTo>
                    <a:pt x="29" y="70"/>
                    <a:pt x="27" y="71"/>
                    <a:pt x="20" y="71"/>
                  </a:cubicBezTo>
                  <a:cubicBezTo>
                    <a:pt x="15" y="59"/>
                    <a:pt x="24" y="56"/>
                    <a:pt x="33" y="51"/>
                  </a:cubicBezTo>
                  <a:cubicBezTo>
                    <a:pt x="35" y="50"/>
                    <a:pt x="38" y="52"/>
                    <a:pt x="40" y="52"/>
                  </a:cubicBezTo>
                  <a:cubicBezTo>
                    <a:pt x="42" y="51"/>
                    <a:pt x="44" y="52"/>
                    <a:pt x="46" y="51"/>
                  </a:cubicBezTo>
                  <a:cubicBezTo>
                    <a:pt x="47" y="51"/>
                    <a:pt x="49" y="49"/>
                    <a:pt x="50" y="49"/>
                  </a:cubicBezTo>
                  <a:cubicBezTo>
                    <a:pt x="51" y="48"/>
                    <a:pt x="53" y="49"/>
                    <a:pt x="54" y="48"/>
                  </a:cubicBezTo>
                  <a:cubicBezTo>
                    <a:pt x="56" y="48"/>
                    <a:pt x="57" y="49"/>
                    <a:pt x="59" y="49"/>
                  </a:cubicBezTo>
                  <a:cubicBezTo>
                    <a:pt x="62" y="52"/>
                    <a:pt x="61" y="55"/>
                    <a:pt x="60" y="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1" name="Freeform 62">
              <a:extLst>
                <a:ext uri="{FF2B5EF4-FFF2-40B4-BE49-F238E27FC236}">
                  <a16:creationId xmlns="" xmlns:a16="http://schemas.microsoft.com/office/drawing/2014/main" id="{8585EE9A-19BF-8444-8E5C-736CD8018E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64376" y="3014663"/>
              <a:ext cx="831850" cy="349250"/>
            </a:xfrm>
            <a:custGeom>
              <a:avLst/>
              <a:gdLst>
                <a:gd name="T0" fmla="*/ 262 w 275"/>
                <a:gd name="T1" fmla="*/ 71 h 114"/>
                <a:gd name="T2" fmla="*/ 242 w 275"/>
                <a:gd name="T3" fmla="*/ 70 h 114"/>
                <a:gd name="T4" fmla="*/ 227 w 275"/>
                <a:gd name="T5" fmla="*/ 69 h 114"/>
                <a:gd name="T6" fmla="*/ 178 w 275"/>
                <a:gd name="T7" fmla="*/ 63 h 114"/>
                <a:gd name="T8" fmla="*/ 186 w 275"/>
                <a:gd name="T9" fmla="*/ 34 h 114"/>
                <a:gd name="T10" fmla="*/ 121 w 275"/>
                <a:gd name="T11" fmla="*/ 40 h 114"/>
                <a:gd name="T12" fmla="*/ 96 w 275"/>
                <a:gd name="T13" fmla="*/ 36 h 114"/>
                <a:gd name="T14" fmla="*/ 104 w 275"/>
                <a:gd name="T15" fmla="*/ 28 h 114"/>
                <a:gd name="T16" fmla="*/ 126 w 275"/>
                <a:gd name="T17" fmla="*/ 32 h 114"/>
                <a:gd name="T18" fmla="*/ 144 w 275"/>
                <a:gd name="T19" fmla="*/ 31 h 114"/>
                <a:gd name="T20" fmla="*/ 178 w 275"/>
                <a:gd name="T21" fmla="*/ 29 h 114"/>
                <a:gd name="T22" fmla="*/ 208 w 275"/>
                <a:gd name="T23" fmla="*/ 40 h 114"/>
                <a:gd name="T24" fmla="*/ 229 w 275"/>
                <a:gd name="T25" fmla="*/ 34 h 114"/>
                <a:gd name="T26" fmla="*/ 217 w 275"/>
                <a:gd name="T27" fmla="*/ 20 h 114"/>
                <a:gd name="T28" fmla="*/ 198 w 275"/>
                <a:gd name="T29" fmla="*/ 17 h 114"/>
                <a:gd name="T30" fmla="*/ 161 w 275"/>
                <a:gd name="T31" fmla="*/ 15 h 114"/>
                <a:gd name="T32" fmla="*/ 146 w 275"/>
                <a:gd name="T33" fmla="*/ 9 h 114"/>
                <a:gd name="T34" fmla="*/ 118 w 275"/>
                <a:gd name="T35" fmla="*/ 1 h 114"/>
                <a:gd name="T36" fmla="*/ 96 w 275"/>
                <a:gd name="T37" fmla="*/ 15 h 114"/>
                <a:gd name="T38" fmla="*/ 56 w 275"/>
                <a:gd name="T39" fmla="*/ 19 h 114"/>
                <a:gd name="T40" fmla="*/ 40 w 275"/>
                <a:gd name="T41" fmla="*/ 32 h 114"/>
                <a:gd name="T42" fmla="*/ 30 w 275"/>
                <a:gd name="T43" fmla="*/ 53 h 114"/>
                <a:gd name="T44" fmla="*/ 36 w 275"/>
                <a:gd name="T45" fmla="*/ 63 h 114"/>
                <a:gd name="T46" fmla="*/ 50 w 275"/>
                <a:gd name="T47" fmla="*/ 61 h 114"/>
                <a:gd name="T48" fmla="*/ 58 w 275"/>
                <a:gd name="T49" fmla="*/ 34 h 114"/>
                <a:gd name="T50" fmla="*/ 87 w 275"/>
                <a:gd name="T51" fmla="*/ 54 h 114"/>
                <a:gd name="T52" fmla="*/ 52 w 275"/>
                <a:gd name="T53" fmla="*/ 69 h 114"/>
                <a:gd name="T54" fmla="*/ 0 w 275"/>
                <a:gd name="T55" fmla="*/ 80 h 114"/>
                <a:gd name="T56" fmla="*/ 46 w 275"/>
                <a:gd name="T57" fmla="*/ 86 h 114"/>
                <a:gd name="T58" fmla="*/ 56 w 275"/>
                <a:gd name="T59" fmla="*/ 97 h 114"/>
                <a:gd name="T60" fmla="*/ 49 w 275"/>
                <a:gd name="T61" fmla="*/ 113 h 114"/>
                <a:gd name="T62" fmla="*/ 73 w 275"/>
                <a:gd name="T63" fmla="*/ 98 h 114"/>
                <a:gd name="T64" fmla="*/ 112 w 275"/>
                <a:gd name="T65" fmla="*/ 98 h 114"/>
                <a:gd name="T66" fmla="*/ 150 w 275"/>
                <a:gd name="T67" fmla="*/ 99 h 114"/>
                <a:gd name="T68" fmla="*/ 175 w 275"/>
                <a:gd name="T69" fmla="*/ 100 h 114"/>
                <a:gd name="T70" fmla="*/ 213 w 275"/>
                <a:gd name="T71" fmla="*/ 103 h 114"/>
                <a:gd name="T72" fmla="*/ 185 w 275"/>
                <a:gd name="T73" fmla="*/ 88 h 114"/>
                <a:gd name="T74" fmla="*/ 189 w 275"/>
                <a:gd name="T75" fmla="*/ 78 h 114"/>
                <a:gd name="T76" fmla="*/ 215 w 275"/>
                <a:gd name="T77" fmla="*/ 83 h 114"/>
                <a:gd name="T78" fmla="*/ 232 w 275"/>
                <a:gd name="T79" fmla="*/ 89 h 114"/>
                <a:gd name="T80" fmla="*/ 259 w 275"/>
                <a:gd name="T81" fmla="*/ 91 h 114"/>
                <a:gd name="T82" fmla="*/ 273 w 275"/>
                <a:gd name="T83" fmla="*/ 80 h 114"/>
                <a:gd name="T84" fmla="*/ 115 w 275"/>
                <a:gd name="T85" fmla="*/ 80 h 114"/>
                <a:gd name="T86" fmla="*/ 91 w 275"/>
                <a:gd name="T87" fmla="*/ 88 h 114"/>
                <a:gd name="T88" fmla="*/ 85 w 275"/>
                <a:gd name="T89" fmla="*/ 80 h 114"/>
                <a:gd name="T90" fmla="*/ 114 w 275"/>
                <a:gd name="T91" fmla="*/ 74 h 114"/>
                <a:gd name="T92" fmla="*/ 125 w 275"/>
                <a:gd name="T93" fmla="*/ 60 h 114"/>
                <a:gd name="T94" fmla="*/ 98 w 275"/>
                <a:gd name="T95" fmla="*/ 63 h 114"/>
                <a:gd name="T96" fmla="*/ 118 w 275"/>
                <a:gd name="T97" fmla="*/ 52 h 114"/>
                <a:gd name="T98" fmla="*/ 125 w 275"/>
                <a:gd name="T99" fmla="*/ 60 h 114"/>
                <a:gd name="T100" fmla="*/ 150 w 275"/>
                <a:gd name="T101" fmla="*/ 84 h 114"/>
                <a:gd name="T102" fmla="*/ 132 w 275"/>
                <a:gd name="T103" fmla="*/ 76 h 114"/>
                <a:gd name="T104" fmla="*/ 161 w 275"/>
                <a:gd name="T105" fmla="*/ 75 h 114"/>
                <a:gd name="T106" fmla="*/ 140 w 275"/>
                <a:gd name="T107" fmla="*/ 61 h 114"/>
                <a:gd name="T108" fmla="*/ 167 w 275"/>
                <a:gd name="T109" fmla="*/ 5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" h="114">
                  <a:moveTo>
                    <a:pt x="271" y="73"/>
                  </a:moveTo>
                  <a:cubicBezTo>
                    <a:pt x="271" y="73"/>
                    <a:pt x="271" y="73"/>
                    <a:pt x="270" y="72"/>
                  </a:cubicBezTo>
                  <a:cubicBezTo>
                    <a:pt x="270" y="72"/>
                    <a:pt x="267" y="73"/>
                    <a:pt x="267" y="74"/>
                  </a:cubicBezTo>
                  <a:cubicBezTo>
                    <a:pt x="265" y="73"/>
                    <a:pt x="263" y="72"/>
                    <a:pt x="262" y="71"/>
                  </a:cubicBezTo>
                  <a:cubicBezTo>
                    <a:pt x="261" y="71"/>
                    <a:pt x="261" y="71"/>
                    <a:pt x="261" y="71"/>
                  </a:cubicBezTo>
                  <a:cubicBezTo>
                    <a:pt x="259" y="72"/>
                    <a:pt x="252" y="68"/>
                    <a:pt x="251" y="68"/>
                  </a:cubicBezTo>
                  <a:cubicBezTo>
                    <a:pt x="249" y="69"/>
                    <a:pt x="247" y="70"/>
                    <a:pt x="244" y="70"/>
                  </a:cubicBezTo>
                  <a:cubicBezTo>
                    <a:pt x="244" y="69"/>
                    <a:pt x="243" y="71"/>
                    <a:pt x="242" y="70"/>
                  </a:cubicBezTo>
                  <a:cubicBezTo>
                    <a:pt x="241" y="70"/>
                    <a:pt x="238" y="68"/>
                    <a:pt x="236" y="68"/>
                  </a:cubicBezTo>
                  <a:cubicBezTo>
                    <a:pt x="235" y="69"/>
                    <a:pt x="234" y="69"/>
                    <a:pt x="233" y="70"/>
                  </a:cubicBezTo>
                  <a:cubicBezTo>
                    <a:pt x="233" y="70"/>
                    <a:pt x="232" y="69"/>
                    <a:pt x="232" y="69"/>
                  </a:cubicBezTo>
                  <a:cubicBezTo>
                    <a:pt x="231" y="68"/>
                    <a:pt x="229" y="70"/>
                    <a:pt x="227" y="69"/>
                  </a:cubicBezTo>
                  <a:cubicBezTo>
                    <a:pt x="222" y="66"/>
                    <a:pt x="216" y="68"/>
                    <a:pt x="209" y="68"/>
                  </a:cubicBezTo>
                  <a:cubicBezTo>
                    <a:pt x="207" y="66"/>
                    <a:pt x="203" y="68"/>
                    <a:pt x="202" y="67"/>
                  </a:cubicBezTo>
                  <a:cubicBezTo>
                    <a:pt x="198" y="64"/>
                    <a:pt x="190" y="67"/>
                    <a:pt x="185" y="64"/>
                  </a:cubicBezTo>
                  <a:cubicBezTo>
                    <a:pt x="183" y="66"/>
                    <a:pt x="178" y="63"/>
                    <a:pt x="178" y="63"/>
                  </a:cubicBezTo>
                  <a:cubicBezTo>
                    <a:pt x="176" y="63"/>
                    <a:pt x="177" y="60"/>
                    <a:pt x="178" y="58"/>
                  </a:cubicBezTo>
                  <a:cubicBezTo>
                    <a:pt x="179" y="56"/>
                    <a:pt x="190" y="48"/>
                    <a:pt x="192" y="48"/>
                  </a:cubicBezTo>
                  <a:cubicBezTo>
                    <a:pt x="193" y="45"/>
                    <a:pt x="193" y="38"/>
                    <a:pt x="190" y="36"/>
                  </a:cubicBezTo>
                  <a:cubicBezTo>
                    <a:pt x="189" y="35"/>
                    <a:pt x="186" y="34"/>
                    <a:pt x="186" y="34"/>
                  </a:cubicBezTo>
                  <a:cubicBezTo>
                    <a:pt x="185" y="34"/>
                    <a:pt x="174" y="39"/>
                    <a:pt x="174" y="40"/>
                  </a:cubicBezTo>
                  <a:cubicBezTo>
                    <a:pt x="163" y="39"/>
                    <a:pt x="149" y="41"/>
                    <a:pt x="141" y="40"/>
                  </a:cubicBezTo>
                  <a:cubicBezTo>
                    <a:pt x="138" y="39"/>
                    <a:pt x="129" y="41"/>
                    <a:pt x="127" y="40"/>
                  </a:cubicBezTo>
                  <a:cubicBezTo>
                    <a:pt x="125" y="40"/>
                    <a:pt x="123" y="40"/>
                    <a:pt x="121" y="40"/>
                  </a:cubicBezTo>
                  <a:cubicBezTo>
                    <a:pt x="120" y="40"/>
                    <a:pt x="118" y="41"/>
                    <a:pt x="116" y="40"/>
                  </a:cubicBezTo>
                  <a:cubicBezTo>
                    <a:pt x="113" y="40"/>
                    <a:pt x="108" y="40"/>
                    <a:pt x="105" y="39"/>
                  </a:cubicBezTo>
                  <a:cubicBezTo>
                    <a:pt x="104" y="40"/>
                    <a:pt x="103" y="40"/>
                    <a:pt x="102" y="40"/>
                  </a:cubicBezTo>
                  <a:cubicBezTo>
                    <a:pt x="100" y="38"/>
                    <a:pt x="98" y="37"/>
                    <a:pt x="96" y="36"/>
                  </a:cubicBezTo>
                  <a:cubicBezTo>
                    <a:pt x="92" y="34"/>
                    <a:pt x="87" y="35"/>
                    <a:pt x="85" y="32"/>
                  </a:cubicBezTo>
                  <a:cubicBezTo>
                    <a:pt x="85" y="32"/>
                    <a:pt x="85" y="32"/>
                    <a:pt x="85" y="31"/>
                  </a:cubicBezTo>
                  <a:cubicBezTo>
                    <a:pt x="84" y="30"/>
                    <a:pt x="91" y="28"/>
                    <a:pt x="93" y="29"/>
                  </a:cubicBezTo>
                  <a:cubicBezTo>
                    <a:pt x="93" y="29"/>
                    <a:pt x="102" y="29"/>
                    <a:pt x="104" y="28"/>
                  </a:cubicBezTo>
                  <a:cubicBezTo>
                    <a:pt x="106" y="28"/>
                    <a:pt x="108" y="26"/>
                    <a:pt x="111" y="27"/>
                  </a:cubicBezTo>
                  <a:cubicBezTo>
                    <a:pt x="113" y="27"/>
                    <a:pt x="115" y="29"/>
                    <a:pt x="118" y="30"/>
                  </a:cubicBezTo>
                  <a:cubicBezTo>
                    <a:pt x="120" y="30"/>
                    <a:pt x="122" y="28"/>
                    <a:pt x="125" y="29"/>
                  </a:cubicBezTo>
                  <a:cubicBezTo>
                    <a:pt x="125" y="30"/>
                    <a:pt x="125" y="31"/>
                    <a:pt x="126" y="32"/>
                  </a:cubicBezTo>
                  <a:cubicBezTo>
                    <a:pt x="126" y="33"/>
                    <a:pt x="128" y="31"/>
                    <a:pt x="128" y="32"/>
                  </a:cubicBezTo>
                  <a:cubicBezTo>
                    <a:pt x="129" y="33"/>
                    <a:pt x="129" y="33"/>
                    <a:pt x="130" y="33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34" y="31"/>
                    <a:pt x="140" y="33"/>
                    <a:pt x="144" y="31"/>
                  </a:cubicBezTo>
                  <a:cubicBezTo>
                    <a:pt x="143" y="30"/>
                    <a:pt x="148" y="31"/>
                    <a:pt x="148" y="31"/>
                  </a:cubicBezTo>
                  <a:cubicBezTo>
                    <a:pt x="151" y="29"/>
                    <a:pt x="153" y="28"/>
                    <a:pt x="157" y="29"/>
                  </a:cubicBezTo>
                  <a:cubicBezTo>
                    <a:pt x="158" y="29"/>
                    <a:pt x="163" y="26"/>
                    <a:pt x="165" y="28"/>
                  </a:cubicBezTo>
                  <a:cubicBezTo>
                    <a:pt x="169" y="29"/>
                    <a:pt x="177" y="28"/>
                    <a:pt x="178" y="29"/>
                  </a:cubicBezTo>
                  <a:cubicBezTo>
                    <a:pt x="179" y="29"/>
                    <a:pt x="192" y="28"/>
                    <a:pt x="195" y="27"/>
                  </a:cubicBezTo>
                  <a:cubicBezTo>
                    <a:pt x="196" y="27"/>
                    <a:pt x="198" y="28"/>
                    <a:pt x="199" y="28"/>
                  </a:cubicBezTo>
                  <a:cubicBezTo>
                    <a:pt x="205" y="28"/>
                    <a:pt x="212" y="28"/>
                    <a:pt x="213" y="35"/>
                  </a:cubicBezTo>
                  <a:cubicBezTo>
                    <a:pt x="211" y="37"/>
                    <a:pt x="209" y="39"/>
                    <a:pt x="208" y="40"/>
                  </a:cubicBezTo>
                  <a:cubicBezTo>
                    <a:pt x="205" y="45"/>
                    <a:pt x="208" y="56"/>
                    <a:pt x="209" y="61"/>
                  </a:cubicBezTo>
                  <a:cubicBezTo>
                    <a:pt x="212" y="62"/>
                    <a:pt x="217" y="59"/>
                    <a:pt x="220" y="56"/>
                  </a:cubicBezTo>
                  <a:cubicBezTo>
                    <a:pt x="221" y="57"/>
                    <a:pt x="224" y="52"/>
                    <a:pt x="224" y="51"/>
                  </a:cubicBezTo>
                  <a:cubicBezTo>
                    <a:pt x="227" y="48"/>
                    <a:pt x="231" y="40"/>
                    <a:pt x="229" y="34"/>
                  </a:cubicBezTo>
                  <a:cubicBezTo>
                    <a:pt x="228" y="32"/>
                    <a:pt x="226" y="31"/>
                    <a:pt x="225" y="30"/>
                  </a:cubicBezTo>
                  <a:cubicBezTo>
                    <a:pt x="225" y="29"/>
                    <a:pt x="224" y="28"/>
                    <a:pt x="224" y="27"/>
                  </a:cubicBezTo>
                  <a:cubicBezTo>
                    <a:pt x="223" y="26"/>
                    <a:pt x="221" y="24"/>
                    <a:pt x="221" y="23"/>
                  </a:cubicBezTo>
                  <a:cubicBezTo>
                    <a:pt x="219" y="22"/>
                    <a:pt x="219" y="21"/>
                    <a:pt x="217" y="20"/>
                  </a:cubicBezTo>
                  <a:cubicBezTo>
                    <a:pt x="216" y="21"/>
                    <a:pt x="209" y="16"/>
                    <a:pt x="206" y="18"/>
                  </a:cubicBezTo>
                  <a:cubicBezTo>
                    <a:pt x="206" y="18"/>
                    <a:pt x="205" y="18"/>
                    <a:pt x="205" y="18"/>
                  </a:cubicBezTo>
                  <a:cubicBezTo>
                    <a:pt x="203" y="18"/>
                    <a:pt x="201" y="17"/>
                    <a:pt x="198" y="17"/>
                  </a:cubicBezTo>
                  <a:cubicBezTo>
                    <a:pt x="198" y="17"/>
                    <a:pt x="198" y="17"/>
                    <a:pt x="198" y="17"/>
                  </a:cubicBezTo>
                  <a:cubicBezTo>
                    <a:pt x="197" y="16"/>
                    <a:pt x="187" y="15"/>
                    <a:pt x="184" y="14"/>
                  </a:cubicBezTo>
                  <a:cubicBezTo>
                    <a:pt x="178" y="13"/>
                    <a:pt x="174" y="16"/>
                    <a:pt x="170" y="16"/>
                  </a:cubicBezTo>
                  <a:cubicBezTo>
                    <a:pt x="169" y="16"/>
                    <a:pt x="166" y="18"/>
                    <a:pt x="165" y="17"/>
                  </a:cubicBezTo>
                  <a:cubicBezTo>
                    <a:pt x="164" y="17"/>
                    <a:pt x="161" y="15"/>
                    <a:pt x="161" y="15"/>
                  </a:cubicBezTo>
                  <a:cubicBezTo>
                    <a:pt x="160" y="15"/>
                    <a:pt x="160" y="16"/>
                    <a:pt x="159" y="15"/>
                  </a:cubicBezTo>
                  <a:cubicBezTo>
                    <a:pt x="158" y="15"/>
                    <a:pt x="156" y="14"/>
                    <a:pt x="155" y="13"/>
                  </a:cubicBezTo>
                  <a:cubicBezTo>
                    <a:pt x="155" y="13"/>
                    <a:pt x="150" y="13"/>
                    <a:pt x="150" y="12"/>
                  </a:cubicBezTo>
                  <a:cubicBezTo>
                    <a:pt x="149" y="11"/>
                    <a:pt x="147" y="9"/>
                    <a:pt x="146" y="9"/>
                  </a:cubicBezTo>
                  <a:cubicBezTo>
                    <a:pt x="143" y="8"/>
                    <a:pt x="139" y="7"/>
                    <a:pt x="137" y="5"/>
                  </a:cubicBezTo>
                  <a:cubicBezTo>
                    <a:pt x="137" y="5"/>
                    <a:pt x="136" y="4"/>
                    <a:pt x="136" y="4"/>
                  </a:cubicBezTo>
                  <a:cubicBezTo>
                    <a:pt x="132" y="2"/>
                    <a:pt x="129" y="5"/>
                    <a:pt x="125" y="3"/>
                  </a:cubicBezTo>
                  <a:cubicBezTo>
                    <a:pt x="126" y="3"/>
                    <a:pt x="118" y="1"/>
                    <a:pt x="118" y="1"/>
                  </a:cubicBezTo>
                  <a:cubicBezTo>
                    <a:pt x="117" y="0"/>
                    <a:pt x="117" y="0"/>
                    <a:pt x="116" y="0"/>
                  </a:cubicBezTo>
                  <a:cubicBezTo>
                    <a:pt x="116" y="1"/>
                    <a:pt x="114" y="1"/>
                    <a:pt x="113" y="2"/>
                  </a:cubicBezTo>
                  <a:cubicBezTo>
                    <a:pt x="113" y="2"/>
                    <a:pt x="112" y="8"/>
                    <a:pt x="110" y="9"/>
                  </a:cubicBezTo>
                  <a:cubicBezTo>
                    <a:pt x="105" y="11"/>
                    <a:pt x="101" y="13"/>
                    <a:pt x="96" y="15"/>
                  </a:cubicBezTo>
                  <a:cubicBezTo>
                    <a:pt x="94" y="15"/>
                    <a:pt x="92" y="16"/>
                    <a:pt x="90" y="16"/>
                  </a:cubicBezTo>
                  <a:cubicBezTo>
                    <a:pt x="87" y="18"/>
                    <a:pt x="83" y="17"/>
                    <a:pt x="79" y="18"/>
                  </a:cubicBezTo>
                  <a:cubicBezTo>
                    <a:pt x="78" y="19"/>
                    <a:pt x="76" y="18"/>
                    <a:pt x="75" y="18"/>
                  </a:cubicBezTo>
                  <a:cubicBezTo>
                    <a:pt x="69" y="19"/>
                    <a:pt x="63" y="16"/>
                    <a:pt x="56" y="19"/>
                  </a:cubicBezTo>
                  <a:cubicBezTo>
                    <a:pt x="53" y="20"/>
                    <a:pt x="50" y="22"/>
                    <a:pt x="48" y="24"/>
                  </a:cubicBezTo>
                  <a:cubicBezTo>
                    <a:pt x="48" y="25"/>
                    <a:pt x="47" y="26"/>
                    <a:pt x="47" y="27"/>
                  </a:cubicBezTo>
                  <a:cubicBezTo>
                    <a:pt x="45" y="28"/>
                    <a:pt x="44" y="30"/>
                    <a:pt x="42" y="32"/>
                  </a:cubicBezTo>
                  <a:cubicBezTo>
                    <a:pt x="41" y="32"/>
                    <a:pt x="40" y="32"/>
                    <a:pt x="40" y="32"/>
                  </a:cubicBezTo>
                  <a:cubicBezTo>
                    <a:pt x="39" y="33"/>
                    <a:pt x="36" y="36"/>
                    <a:pt x="36" y="38"/>
                  </a:cubicBezTo>
                  <a:cubicBezTo>
                    <a:pt x="36" y="38"/>
                    <a:pt x="36" y="39"/>
                    <a:pt x="36" y="39"/>
                  </a:cubicBezTo>
                  <a:cubicBezTo>
                    <a:pt x="34" y="42"/>
                    <a:pt x="31" y="44"/>
                    <a:pt x="30" y="47"/>
                  </a:cubicBezTo>
                  <a:cubicBezTo>
                    <a:pt x="30" y="49"/>
                    <a:pt x="30" y="51"/>
                    <a:pt x="30" y="53"/>
                  </a:cubicBezTo>
                  <a:cubicBezTo>
                    <a:pt x="29" y="54"/>
                    <a:pt x="29" y="55"/>
                    <a:pt x="29" y="57"/>
                  </a:cubicBezTo>
                  <a:cubicBezTo>
                    <a:pt x="30" y="57"/>
                    <a:pt x="30" y="58"/>
                    <a:pt x="30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4" y="60"/>
                    <a:pt x="34" y="61"/>
                    <a:pt x="36" y="63"/>
                  </a:cubicBezTo>
                  <a:cubicBezTo>
                    <a:pt x="37" y="62"/>
                    <a:pt x="42" y="65"/>
                    <a:pt x="43" y="65"/>
                  </a:cubicBezTo>
                  <a:cubicBezTo>
                    <a:pt x="45" y="66"/>
                    <a:pt x="48" y="64"/>
                    <a:pt x="49" y="62"/>
                  </a:cubicBezTo>
                  <a:cubicBezTo>
                    <a:pt x="50" y="62"/>
                    <a:pt x="50" y="62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2" y="56"/>
                    <a:pt x="52" y="56"/>
                  </a:cubicBezTo>
                  <a:cubicBezTo>
                    <a:pt x="52" y="55"/>
                    <a:pt x="52" y="54"/>
                    <a:pt x="52" y="53"/>
                  </a:cubicBezTo>
                  <a:cubicBezTo>
                    <a:pt x="56" y="47"/>
                    <a:pt x="56" y="40"/>
                    <a:pt x="58" y="34"/>
                  </a:cubicBezTo>
                  <a:cubicBezTo>
                    <a:pt x="61" y="33"/>
                    <a:pt x="70" y="31"/>
                    <a:pt x="73" y="32"/>
                  </a:cubicBezTo>
                  <a:cubicBezTo>
                    <a:pt x="77" y="34"/>
                    <a:pt x="85" y="45"/>
                    <a:pt x="85" y="51"/>
                  </a:cubicBezTo>
                  <a:cubicBezTo>
                    <a:pt x="86" y="52"/>
                    <a:pt x="86" y="53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6" y="54"/>
                    <a:pt x="84" y="60"/>
                    <a:pt x="83" y="61"/>
                  </a:cubicBezTo>
                  <a:cubicBezTo>
                    <a:pt x="81" y="63"/>
                    <a:pt x="73" y="66"/>
                    <a:pt x="69" y="66"/>
                  </a:cubicBezTo>
                  <a:cubicBezTo>
                    <a:pt x="65" y="65"/>
                    <a:pt x="60" y="67"/>
                    <a:pt x="56" y="67"/>
                  </a:cubicBezTo>
                  <a:cubicBezTo>
                    <a:pt x="54" y="67"/>
                    <a:pt x="53" y="68"/>
                    <a:pt x="52" y="69"/>
                  </a:cubicBezTo>
                  <a:cubicBezTo>
                    <a:pt x="40" y="69"/>
                    <a:pt x="27" y="70"/>
                    <a:pt x="15" y="75"/>
                  </a:cubicBezTo>
                  <a:cubicBezTo>
                    <a:pt x="14" y="76"/>
                    <a:pt x="12" y="75"/>
                    <a:pt x="12" y="75"/>
                  </a:cubicBezTo>
                  <a:cubicBezTo>
                    <a:pt x="9" y="76"/>
                    <a:pt x="7" y="75"/>
                    <a:pt x="5" y="76"/>
                  </a:cubicBezTo>
                  <a:cubicBezTo>
                    <a:pt x="3" y="77"/>
                    <a:pt x="2" y="79"/>
                    <a:pt x="0" y="80"/>
                  </a:cubicBezTo>
                  <a:cubicBezTo>
                    <a:pt x="0" y="91"/>
                    <a:pt x="3" y="91"/>
                    <a:pt x="7" y="97"/>
                  </a:cubicBezTo>
                  <a:cubicBezTo>
                    <a:pt x="17" y="97"/>
                    <a:pt x="21" y="95"/>
                    <a:pt x="30" y="91"/>
                  </a:cubicBezTo>
                  <a:cubicBezTo>
                    <a:pt x="31" y="90"/>
                    <a:pt x="33" y="91"/>
                    <a:pt x="34" y="91"/>
                  </a:cubicBezTo>
                  <a:cubicBezTo>
                    <a:pt x="38" y="89"/>
                    <a:pt x="42" y="88"/>
                    <a:pt x="46" y="86"/>
                  </a:cubicBezTo>
                  <a:cubicBezTo>
                    <a:pt x="48" y="85"/>
                    <a:pt x="57" y="79"/>
                    <a:pt x="59" y="82"/>
                  </a:cubicBezTo>
                  <a:cubicBezTo>
                    <a:pt x="60" y="81"/>
                    <a:pt x="67" y="80"/>
                    <a:pt x="69" y="80"/>
                  </a:cubicBezTo>
                  <a:cubicBezTo>
                    <a:pt x="69" y="80"/>
                    <a:pt x="68" y="80"/>
                    <a:pt x="69" y="80"/>
                  </a:cubicBezTo>
                  <a:cubicBezTo>
                    <a:pt x="69" y="84"/>
                    <a:pt x="59" y="95"/>
                    <a:pt x="56" y="97"/>
                  </a:cubicBezTo>
                  <a:cubicBezTo>
                    <a:pt x="55" y="97"/>
                    <a:pt x="55" y="100"/>
                    <a:pt x="53" y="101"/>
                  </a:cubicBezTo>
                  <a:cubicBezTo>
                    <a:pt x="53" y="102"/>
                    <a:pt x="54" y="103"/>
                    <a:pt x="53" y="105"/>
                  </a:cubicBezTo>
                  <a:cubicBezTo>
                    <a:pt x="53" y="106"/>
                    <a:pt x="52" y="106"/>
                    <a:pt x="51" y="107"/>
                  </a:cubicBezTo>
                  <a:cubicBezTo>
                    <a:pt x="50" y="108"/>
                    <a:pt x="50" y="111"/>
                    <a:pt x="49" y="113"/>
                  </a:cubicBezTo>
                  <a:cubicBezTo>
                    <a:pt x="49" y="113"/>
                    <a:pt x="49" y="114"/>
                    <a:pt x="50" y="114"/>
                  </a:cubicBezTo>
                  <a:cubicBezTo>
                    <a:pt x="50" y="114"/>
                    <a:pt x="54" y="112"/>
                    <a:pt x="55" y="112"/>
                  </a:cubicBezTo>
                  <a:cubicBezTo>
                    <a:pt x="57" y="110"/>
                    <a:pt x="71" y="99"/>
                    <a:pt x="71" y="99"/>
                  </a:cubicBezTo>
                  <a:cubicBezTo>
                    <a:pt x="72" y="98"/>
                    <a:pt x="72" y="98"/>
                    <a:pt x="73" y="98"/>
                  </a:cubicBezTo>
                  <a:cubicBezTo>
                    <a:pt x="79" y="103"/>
                    <a:pt x="86" y="102"/>
                    <a:pt x="93" y="100"/>
                  </a:cubicBezTo>
                  <a:cubicBezTo>
                    <a:pt x="95" y="99"/>
                    <a:pt x="100" y="100"/>
                    <a:pt x="101" y="100"/>
                  </a:cubicBezTo>
                  <a:cubicBezTo>
                    <a:pt x="101" y="99"/>
                    <a:pt x="107" y="99"/>
                    <a:pt x="107" y="99"/>
                  </a:cubicBezTo>
                  <a:cubicBezTo>
                    <a:pt x="108" y="100"/>
                    <a:pt x="110" y="97"/>
                    <a:pt x="112" y="98"/>
                  </a:cubicBezTo>
                  <a:cubicBezTo>
                    <a:pt x="123" y="99"/>
                    <a:pt x="123" y="99"/>
                    <a:pt x="123" y="99"/>
                  </a:cubicBezTo>
                  <a:cubicBezTo>
                    <a:pt x="124" y="98"/>
                    <a:pt x="130" y="97"/>
                    <a:pt x="130" y="97"/>
                  </a:cubicBezTo>
                  <a:cubicBezTo>
                    <a:pt x="132" y="97"/>
                    <a:pt x="134" y="97"/>
                    <a:pt x="136" y="97"/>
                  </a:cubicBezTo>
                  <a:cubicBezTo>
                    <a:pt x="139" y="99"/>
                    <a:pt x="149" y="97"/>
                    <a:pt x="150" y="99"/>
                  </a:cubicBezTo>
                  <a:cubicBezTo>
                    <a:pt x="150" y="98"/>
                    <a:pt x="155" y="98"/>
                    <a:pt x="156" y="99"/>
                  </a:cubicBezTo>
                  <a:cubicBezTo>
                    <a:pt x="156" y="99"/>
                    <a:pt x="159" y="98"/>
                    <a:pt x="160" y="99"/>
                  </a:cubicBezTo>
                  <a:cubicBezTo>
                    <a:pt x="160" y="99"/>
                    <a:pt x="161" y="99"/>
                    <a:pt x="161" y="99"/>
                  </a:cubicBezTo>
                  <a:cubicBezTo>
                    <a:pt x="162" y="99"/>
                    <a:pt x="173" y="99"/>
                    <a:pt x="175" y="100"/>
                  </a:cubicBezTo>
                  <a:cubicBezTo>
                    <a:pt x="175" y="100"/>
                    <a:pt x="177" y="99"/>
                    <a:pt x="179" y="100"/>
                  </a:cubicBezTo>
                  <a:cubicBezTo>
                    <a:pt x="186" y="103"/>
                    <a:pt x="194" y="103"/>
                    <a:pt x="202" y="104"/>
                  </a:cubicBezTo>
                  <a:cubicBezTo>
                    <a:pt x="203" y="105"/>
                    <a:pt x="204" y="103"/>
                    <a:pt x="207" y="104"/>
                  </a:cubicBezTo>
                  <a:cubicBezTo>
                    <a:pt x="208" y="103"/>
                    <a:pt x="211" y="103"/>
                    <a:pt x="213" y="103"/>
                  </a:cubicBezTo>
                  <a:cubicBezTo>
                    <a:pt x="214" y="101"/>
                    <a:pt x="213" y="98"/>
                    <a:pt x="213" y="96"/>
                  </a:cubicBezTo>
                  <a:cubicBezTo>
                    <a:pt x="208" y="93"/>
                    <a:pt x="204" y="88"/>
                    <a:pt x="196" y="90"/>
                  </a:cubicBezTo>
                  <a:cubicBezTo>
                    <a:pt x="196" y="89"/>
                    <a:pt x="191" y="88"/>
                    <a:pt x="190" y="88"/>
                  </a:cubicBezTo>
                  <a:cubicBezTo>
                    <a:pt x="188" y="88"/>
                    <a:pt x="187" y="88"/>
                    <a:pt x="185" y="88"/>
                  </a:cubicBezTo>
                  <a:cubicBezTo>
                    <a:pt x="180" y="85"/>
                    <a:pt x="172" y="86"/>
                    <a:pt x="165" y="85"/>
                  </a:cubicBezTo>
                  <a:cubicBezTo>
                    <a:pt x="164" y="82"/>
                    <a:pt x="168" y="81"/>
                    <a:pt x="169" y="79"/>
                  </a:cubicBezTo>
                  <a:cubicBezTo>
                    <a:pt x="168" y="78"/>
                    <a:pt x="170" y="77"/>
                    <a:pt x="170" y="76"/>
                  </a:cubicBezTo>
                  <a:cubicBezTo>
                    <a:pt x="176" y="76"/>
                    <a:pt x="184" y="74"/>
                    <a:pt x="189" y="78"/>
                  </a:cubicBezTo>
                  <a:cubicBezTo>
                    <a:pt x="190" y="76"/>
                    <a:pt x="197" y="80"/>
                    <a:pt x="198" y="80"/>
                  </a:cubicBezTo>
                  <a:cubicBezTo>
                    <a:pt x="200" y="79"/>
                    <a:pt x="203" y="81"/>
                    <a:pt x="204" y="82"/>
                  </a:cubicBezTo>
                  <a:cubicBezTo>
                    <a:pt x="206" y="79"/>
                    <a:pt x="210" y="83"/>
                    <a:pt x="213" y="83"/>
                  </a:cubicBezTo>
                  <a:cubicBezTo>
                    <a:pt x="214" y="83"/>
                    <a:pt x="214" y="83"/>
                    <a:pt x="215" y="83"/>
                  </a:cubicBezTo>
                  <a:cubicBezTo>
                    <a:pt x="216" y="84"/>
                    <a:pt x="216" y="85"/>
                    <a:pt x="217" y="86"/>
                  </a:cubicBezTo>
                  <a:cubicBezTo>
                    <a:pt x="218" y="85"/>
                    <a:pt x="221" y="87"/>
                    <a:pt x="222" y="87"/>
                  </a:cubicBezTo>
                  <a:cubicBezTo>
                    <a:pt x="223" y="87"/>
                    <a:pt x="227" y="88"/>
                    <a:pt x="228" y="89"/>
                  </a:cubicBezTo>
                  <a:cubicBezTo>
                    <a:pt x="229" y="89"/>
                    <a:pt x="231" y="89"/>
                    <a:pt x="232" y="89"/>
                  </a:cubicBezTo>
                  <a:cubicBezTo>
                    <a:pt x="233" y="89"/>
                    <a:pt x="234" y="90"/>
                    <a:pt x="235" y="90"/>
                  </a:cubicBezTo>
                  <a:cubicBezTo>
                    <a:pt x="236" y="90"/>
                    <a:pt x="235" y="90"/>
                    <a:pt x="235" y="90"/>
                  </a:cubicBezTo>
                  <a:cubicBezTo>
                    <a:pt x="239" y="91"/>
                    <a:pt x="253" y="93"/>
                    <a:pt x="255" y="90"/>
                  </a:cubicBezTo>
                  <a:cubicBezTo>
                    <a:pt x="257" y="91"/>
                    <a:pt x="258" y="91"/>
                    <a:pt x="259" y="91"/>
                  </a:cubicBezTo>
                  <a:cubicBezTo>
                    <a:pt x="259" y="90"/>
                    <a:pt x="260" y="89"/>
                    <a:pt x="261" y="88"/>
                  </a:cubicBezTo>
                  <a:cubicBezTo>
                    <a:pt x="263" y="87"/>
                    <a:pt x="268" y="87"/>
                    <a:pt x="270" y="85"/>
                  </a:cubicBezTo>
                  <a:cubicBezTo>
                    <a:pt x="270" y="84"/>
                    <a:pt x="271" y="83"/>
                    <a:pt x="271" y="82"/>
                  </a:cubicBezTo>
                  <a:cubicBezTo>
                    <a:pt x="272" y="81"/>
                    <a:pt x="273" y="81"/>
                    <a:pt x="273" y="80"/>
                  </a:cubicBezTo>
                  <a:cubicBezTo>
                    <a:pt x="275" y="77"/>
                    <a:pt x="271" y="75"/>
                    <a:pt x="271" y="73"/>
                  </a:cubicBezTo>
                  <a:close/>
                  <a:moveTo>
                    <a:pt x="119" y="76"/>
                  </a:moveTo>
                  <a:cubicBezTo>
                    <a:pt x="119" y="76"/>
                    <a:pt x="119" y="76"/>
                    <a:pt x="119" y="77"/>
                  </a:cubicBezTo>
                  <a:cubicBezTo>
                    <a:pt x="118" y="78"/>
                    <a:pt x="117" y="79"/>
                    <a:pt x="115" y="80"/>
                  </a:cubicBezTo>
                  <a:cubicBezTo>
                    <a:pt x="115" y="81"/>
                    <a:pt x="115" y="82"/>
                    <a:pt x="115" y="83"/>
                  </a:cubicBezTo>
                  <a:cubicBezTo>
                    <a:pt x="114" y="84"/>
                    <a:pt x="112" y="84"/>
                    <a:pt x="111" y="85"/>
                  </a:cubicBezTo>
                  <a:cubicBezTo>
                    <a:pt x="110" y="85"/>
                    <a:pt x="110" y="85"/>
                    <a:pt x="109" y="85"/>
                  </a:cubicBezTo>
                  <a:cubicBezTo>
                    <a:pt x="109" y="85"/>
                    <a:pt x="93" y="87"/>
                    <a:pt x="91" y="88"/>
                  </a:cubicBezTo>
                  <a:cubicBezTo>
                    <a:pt x="89" y="89"/>
                    <a:pt x="87" y="88"/>
                    <a:pt x="87" y="88"/>
                  </a:cubicBezTo>
                  <a:cubicBezTo>
                    <a:pt x="85" y="89"/>
                    <a:pt x="83" y="89"/>
                    <a:pt x="81" y="90"/>
                  </a:cubicBezTo>
                  <a:cubicBezTo>
                    <a:pt x="80" y="90"/>
                    <a:pt x="80" y="90"/>
                    <a:pt x="79" y="89"/>
                  </a:cubicBezTo>
                  <a:cubicBezTo>
                    <a:pt x="79" y="88"/>
                    <a:pt x="84" y="82"/>
                    <a:pt x="85" y="80"/>
                  </a:cubicBezTo>
                  <a:cubicBezTo>
                    <a:pt x="90" y="81"/>
                    <a:pt x="95" y="78"/>
                    <a:pt x="98" y="76"/>
                  </a:cubicBezTo>
                  <a:cubicBezTo>
                    <a:pt x="98" y="76"/>
                    <a:pt x="101" y="77"/>
                    <a:pt x="101" y="77"/>
                  </a:cubicBezTo>
                  <a:cubicBezTo>
                    <a:pt x="101" y="76"/>
                    <a:pt x="105" y="75"/>
                    <a:pt x="105" y="75"/>
                  </a:cubicBezTo>
                  <a:cubicBezTo>
                    <a:pt x="108" y="74"/>
                    <a:pt x="113" y="76"/>
                    <a:pt x="114" y="74"/>
                  </a:cubicBezTo>
                  <a:cubicBezTo>
                    <a:pt x="115" y="74"/>
                    <a:pt x="115" y="74"/>
                    <a:pt x="115" y="75"/>
                  </a:cubicBezTo>
                  <a:cubicBezTo>
                    <a:pt x="117" y="74"/>
                    <a:pt x="118" y="75"/>
                    <a:pt x="119" y="75"/>
                  </a:cubicBezTo>
                  <a:cubicBezTo>
                    <a:pt x="119" y="76"/>
                    <a:pt x="119" y="76"/>
                    <a:pt x="119" y="76"/>
                  </a:cubicBezTo>
                  <a:close/>
                  <a:moveTo>
                    <a:pt x="125" y="60"/>
                  </a:moveTo>
                  <a:cubicBezTo>
                    <a:pt x="124" y="61"/>
                    <a:pt x="122" y="63"/>
                    <a:pt x="120" y="63"/>
                  </a:cubicBezTo>
                  <a:cubicBezTo>
                    <a:pt x="120" y="62"/>
                    <a:pt x="120" y="62"/>
                    <a:pt x="120" y="63"/>
                  </a:cubicBezTo>
                  <a:cubicBezTo>
                    <a:pt x="116" y="64"/>
                    <a:pt x="110" y="60"/>
                    <a:pt x="106" y="62"/>
                  </a:cubicBezTo>
                  <a:cubicBezTo>
                    <a:pt x="104" y="63"/>
                    <a:pt x="100" y="64"/>
                    <a:pt x="98" y="63"/>
                  </a:cubicBezTo>
                  <a:cubicBezTo>
                    <a:pt x="97" y="63"/>
                    <a:pt x="97" y="63"/>
                    <a:pt x="97" y="63"/>
                  </a:cubicBezTo>
                  <a:cubicBezTo>
                    <a:pt x="97" y="60"/>
                    <a:pt x="97" y="60"/>
                    <a:pt x="98" y="58"/>
                  </a:cubicBezTo>
                  <a:cubicBezTo>
                    <a:pt x="102" y="56"/>
                    <a:pt x="112" y="51"/>
                    <a:pt x="117" y="53"/>
                  </a:cubicBezTo>
                  <a:cubicBezTo>
                    <a:pt x="118" y="53"/>
                    <a:pt x="118" y="52"/>
                    <a:pt x="118" y="52"/>
                  </a:cubicBezTo>
                  <a:cubicBezTo>
                    <a:pt x="122" y="53"/>
                    <a:pt x="125" y="54"/>
                    <a:pt x="127" y="54"/>
                  </a:cubicBezTo>
                  <a:cubicBezTo>
                    <a:pt x="127" y="54"/>
                    <a:pt x="128" y="55"/>
                    <a:pt x="128" y="55"/>
                  </a:cubicBezTo>
                  <a:cubicBezTo>
                    <a:pt x="128" y="57"/>
                    <a:pt x="127" y="59"/>
                    <a:pt x="125" y="60"/>
                  </a:cubicBezTo>
                  <a:cubicBezTo>
                    <a:pt x="125" y="60"/>
                    <a:pt x="125" y="60"/>
                    <a:pt x="125" y="60"/>
                  </a:cubicBezTo>
                  <a:close/>
                  <a:moveTo>
                    <a:pt x="161" y="75"/>
                  </a:moveTo>
                  <a:cubicBezTo>
                    <a:pt x="159" y="77"/>
                    <a:pt x="158" y="79"/>
                    <a:pt x="157" y="81"/>
                  </a:cubicBezTo>
                  <a:cubicBezTo>
                    <a:pt x="157" y="82"/>
                    <a:pt x="157" y="82"/>
                    <a:pt x="158" y="83"/>
                  </a:cubicBezTo>
                  <a:cubicBezTo>
                    <a:pt x="157" y="86"/>
                    <a:pt x="152" y="85"/>
                    <a:pt x="150" y="84"/>
                  </a:cubicBezTo>
                  <a:cubicBezTo>
                    <a:pt x="149" y="84"/>
                    <a:pt x="148" y="85"/>
                    <a:pt x="147" y="85"/>
                  </a:cubicBezTo>
                  <a:cubicBezTo>
                    <a:pt x="147" y="85"/>
                    <a:pt x="129" y="85"/>
                    <a:pt x="126" y="83"/>
                  </a:cubicBezTo>
                  <a:cubicBezTo>
                    <a:pt x="126" y="81"/>
                    <a:pt x="129" y="79"/>
                    <a:pt x="131" y="78"/>
                  </a:cubicBezTo>
                  <a:cubicBezTo>
                    <a:pt x="132" y="77"/>
                    <a:pt x="131" y="76"/>
                    <a:pt x="132" y="76"/>
                  </a:cubicBezTo>
                  <a:cubicBezTo>
                    <a:pt x="134" y="74"/>
                    <a:pt x="149" y="73"/>
                    <a:pt x="152" y="73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56" y="73"/>
                    <a:pt x="158" y="73"/>
                    <a:pt x="161" y="74"/>
                  </a:cubicBezTo>
                  <a:cubicBezTo>
                    <a:pt x="161" y="74"/>
                    <a:pt x="161" y="75"/>
                    <a:pt x="161" y="75"/>
                  </a:cubicBezTo>
                  <a:close/>
                  <a:moveTo>
                    <a:pt x="168" y="56"/>
                  </a:moveTo>
                  <a:cubicBezTo>
                    <a:pt x="169" y="56"/>
                    <a:pt x="166" y="61"/>
                    <a:pt x="165" y="61"/>
                  </a:cubicBezTo>
                  <a:cubicBezTo>
                    <a:pt x="163" y="60"/>
                    <a:pt x="152" y="62"/>
                    <a:pt x="149" y="62"/>
                  </a:cubicBezTo>
                  <a:cubicBezTo>
                    <a:pt x="146" y="63"/>
                    <a:pt x="141" y="60"/>
                    <a:pt x="140" y="61"/>
                  </a:cubicBezTo>
                  <a:cubicBezTo>
                    <a:pt x="139" y="61"/>
                    <a:pt x="139" y="61"/>
                    <a:pt x="138" y="61"/>
                  </a:cubicBezTo>
                  <a:cubicBezTo>
                    <a:pt x="138" y="60"/>
                    <a:pt x="138" y="60"/>
                    <a:pt x="138" y="59"/>
                  </a:cubicBezTo>
                  <a:cubicBezTo>
                    <a:pt x="140" y="57"/>
                    <a:pt x="144" y="56"/>
                    <a:pt x="145" y="53"/>
                  </a:cubicBezTo>
                  <a:cubicBezTo>
                    <a:pt x="150" y="50"/>
                    <a:pt x="162" y="55"/>
                    <a:pt x="167" y="51"/>
                  </a:cubicBezTo>
                  <a:cubicBezTo>
                    <a:pt x="168" y="51"/>
                    <a:pt x="168" y="51"/>
                    <a:pt x="170" y="51"/>
                  </a:cubicBezTo>
                  <a:cubicBezTo>
                    <a:pt x="170" y="52"/>
                    <a:pt x="171" y="52"/>
                    <a:pt x="171" y="52"/>
                  </a:cubicBezTo>
                  <a:cubicBezTo>
                    <a:pt x="171" y="55"/>
                    <a:pt x="170" y="55"/>
                    <a:pt x="168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2" name="Freeform 63">
              <a:extLst>
                <a:ext uri="{FF2B5EF4-FFF2-40B4-BE49-F238E27FC236}">
                  <a16:creationId xmlns="" xmlns:a16="http://schemas.microsoft.com/office/drawing/2014/main" id="{B66EFAAC-7656-8648-9554-013C6AC987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65988" y="3328988"/>
              <a:ext cx="442913" cy="346075"/>
            </a:xfrm>
            <a:custGeom>
              <a:avLst/>
              <a:gdLst>
                <a:gd name="T0" fmla="*/ 142 w 146"/>
                <a:gd name="T1" fmla="*/ 77 h 113"/>
                <a:gd name="T2" fmla="*/ 130 w 146"/>
                <a:gd name="T3" fmla="*/ 78 h 113"/>
                <a:gd name="T4" fmla="*/ 120 w 146"/>
                <a:gd name="T5" fmla="*/ 74 h 113"/>
                <a:gd name="T6" fmla="*/ 108 w 146"/>
                <a:gd name="T7" fmla="*/ 55 h 113"/>
                <a:gd name="T8" fmla="*/ 107 w 146"/>
                <a:gd name="T9" fmla="*/ 38 h 113"/>
                <a:gd name="T10" fmla="*/ 108 w 146"/>
                <a:gd name="T11" fmla="*/ 23 h 113"/>
                <a:gd name="T12" fmla="*/ 113 w 146"/>
                <a:gd name="T13" fmla="*/ 8 h 113"/>
                <a:gd name="T14" fmla="*/ 79 w 146"/>
                <a:gd name="T15" fmla="*/ 2 h 113"/>
                <a:gd name="T16" fmla="*/ 62 w 146"/>
                <a:gd name="T17" fmla="*/ 2 h 113"/>
                <a:gd name="T18" fmla="*/ 41 w 146"/>
                <a:gd name="T19" fmla="*/ 4 h 113"/>
                <a:gd name="T20" fmla="*/ 23 w 146"/>
                <a:gd name="T21" fmla="*/ 7 h 113"/>
                <a:gd name="T22" fmla="*/ 9 w 146"/>
                <a:gd name="T23" fmla="*/ 21 h 113"/>
                <a:gd name="T24" fmla="*/ 12 w 146"/>
                <a:gd name="T25" fmla="*/ 41 h 113"/>
                <a:gd name="T26" fmla="*/ 9 w 146"/>
                <a:gd name="T27" fmla="*/ 68 h 113"/>
                <a:gd name="T28" fmla="*/ 11 w 146"/>
                <a:gd name="T29" fmla="*/ 81 h 113"/>
                <a:gd name="T30" fmla="*/ 20 w 146"/>
                <a:gd name="T31" fmla="*/ 87 h 113"/>
                <a:gd name="T32" fmla="*/ 30 w 146"/>
                <a:gd name="T33" fmla="*/ 87 h 113"/>
                <a:gd name="T34" fmla="*/ 33 w 146"/>
                <a:gd name="T35" fmla="*/ 87 h 113"/>
                <a:gd name="T36" fmla="*/ 43 w 146"/>
                <a:gd name="T37" fmla="*/ 86 h 113"/>
                <a:gd name="T38" fmla="*/ 57 w 146"/>
                <a:gd name="T39" fmla="*/ 85 h 113"/>
                <a:gd name="T40" fmla="*/ 63 w 146"/>
                <a:gd name="T41" fmla="*/ 85 h 113"/>
                <a:gd name="T42" fmla="*/ 71 w 146"/>
                <a:gd name="T43" fmla="*/ 85 h 113"/>
                <a:gd name="T44" fmla="*/ 76 w 146"/>
                <a:gd name="T45" fmla="*/ 84 h 113"/>
                <a:gd name="T46" fmla="*/ 101 w 146"/>
                <a:gd name="T47" fmla="*/ 87 h 113"/>
                <a:gd name="T48" fmla="*/ 107 w 146"/>
                <a:gd name="T49" fmla="*/ 97 h 113"/>
                <a:gd name="T50" fmla="*/ 118 w 146"/>
                <a:gd name="T51" fmla="*/ 112 h 113"/>
                <a:gd name="T52" fmla="*/ 145 w 146"/>
                <a:gd name="T53" fmla="*/ 88 h 113"/>
                <a:gd name="T54" fmla="*/ 48 w 146"/>
                <a:gd name="T55" fmla="*/ 71 h 113"/>
                <a:gd name="T56" fmla="*/ 35 w 146"/>
                <a:gd name="T57" fmla="*/ 73 h 113"/>
                <a:gd name="T58" fmla="*/ 17 w 146"/>
                <a:gd name="T59" fmla="*/ 77 h 113"/>
                <a:gd name="T60" fmla="*/ 46 w 146"/>
                <a:gd name="T61" fmla="*/ 62 h 113"/>
                <a:gd name="T62" fmla="*/ 69 w 146"/>
                <a:gd name="T63" fmla="*/ 61 h 113"/>
                <a:gd name="T64" fmla="*/ 95 w 146"/>
                <a:gd name="T65" fmla="*/ 61 h 113"/>
                <a:gd name="T66" fmla="*/ 57 w 146"/>
                <a:gd name="T67" fmla="*/ 46 h 113"/>
                <a:gd name="T68" fmla="*/ 42 w 146"/>
                <a:gd name="T69" fmla="*/ 48 h 113"/>
                <a:gd name="T70" fmla="*/ 26 w 146"/>
                <a:gd name="T71" fmla="*/ 44 h 113"/>
                <a:gd name="T72" fmla="*/ 43 w 146"/>
                <a:gd name="T73" fmla="*/ 39 h 113"/>
                <a:gd name="T74" fmla="*/ 54 w 146"/>
                <a:gd name="T75" fmla="*/ 39 h 113"/>
                <a:gd name="T76" fmla="*/ 84 w 146"/>
                <a:gd name="T77" fmla="*/ 39 h 113"/>
                <a:gd name="T78" fmla="*/ 92 w 146"/>
                <a:gd name="T79" fmla="*/ 48 h 113"/>
                <a:gd name="T80" fmla="*/ 66 w 146"/>
                <a:gd name="T81" fmla="*/ 25 h 113"/>
                <a:gd name="T82" fmla="*/ 54 w 146"/>
                <a:gd name="T83" fmla="*/ 25 h 113"/>
                <a:gd name="T84" fmla="*/ 30 w 146"/>
                <a:gd name="T85" fmla="*/ 29 h 113"/>
                <a:gd name="T86" fmla="*/ 31 w 146"/>
                <a:gd name="T87" fmla="*/ 21 h 113"/>
                <a:gd name="T88" fmla="*/ 46 w 146"/>
                <a:gd name="T89" fmla="*/ 18 h 113"/>
                <a:gd name="T90" fmla="*/ 67 w 146"/>
                <a:gd name="T91" fmla="*/ 18 h 113"/>
                <a:gd name="T92" fmla="*/ 80 w 146"/>
                <a:gd name="T93" fmla="*/ 16 h 113"/>
                <a:gd name="T94" fmla="*/ 95 w 146"/>
                <a:gd name="T95" fmla="*/ 18 h 113"/>
                <a:gd name="T96" fmla="*/ 97 w 146"/>
                <a:gd name="T97" fmla="*/ 25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6" h="113">
                  <a:moveTo>
                    <a:pt x="145" y="88"/>
                  </a:moveTo>
                  <a:cubicBezTo>
                    <a:pt x="143" y="84"/>
                    <a:pt x="140" y="83"/>
                    <a:pt x="142" y="78"/>
                  </a:cubicBezTo>
                  <a:cubicBezTo>
                    <a:pt x="142" y="77"/>
                    <a:pt x="142" y="78"/>
                    <a:pt x="142" y="77"/>
                  </a:cubicBezTo>
                  <a:cubicBezTo>
                    <a:pt x="139" y="77"/>
                    <a:pt x="138" y="80"/>
                    <a:pt x="137" y="81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3" y="81"/>
                    <a:pt x="132" y="79"/>
                    <a:pt x="130" y="78"/>
                  </a:cubicBezTo>
                  <a:cubicBezTo>
                    <a:pt x="128" y="76"/>
                    <a:pt x="126" y="77"/>
                    <a:pt x="123" y="75"/>
                  </a:cubicBezTo>
                  <a:cubicBezTo>
                    <a:pt x="123" y="75"/>
                    <a:pt x="122" y="75"/>
                    <a:pt x="122" y="76"/>
                  </a:cubicBezTo>
                  <a:cubicBezTo>
                    <a:pt x="122" y="76"/>
                    <a:pt x="120" y="74"/>
                    <a:pt x="120" y="74"/>
                  </a:cubicBezTo>
                  <a:cubicBezTo>
                    <a:pt x="118" y="74"/>
                    <a:pt x="115" y="75"/>
                    <a:pt x="114" y="75"/>
                  </a:cubicBezTo>
                  <a:cubicBezTo>
                    <a:pt x="112" y="74"/>
                    <a:pt x="111" y="72"/>
                    <a:pt x="108" y="71"/>
                  </a:cubicBezTo>
                  <a:cubicBezTo>
                    <a:pt x="106" y="68"/>
                    <a:pt x="107" y="59"/>
                    <a:pt x="108" y="55"/>
                  </a:cubicBezTo>
                  <a:cubicBezTo>
                    <a:pt x="107" y="53"/>
                    <a:pt x="107" y="50"/>
                    <a:pt x="107" y="48"/>
                  </a:cubicBezTo>
                  <a:cubicBezTo>
                    <a:pt x="107" y="47"/>
                    <a:pt x="107" y="47"/>
                    <a:pt x="107" y="46"/>
                  </a:cubicBezTo>
                  <a:cubicBezTo>
                    <a:pt x="108" y="45"/>
                    <a:pt x="108" y="39"/>
                    <a:pt x="107" y="38"/>
                  </a:cubicBezTo>
                  <a:cubicBezTo>
                    <a:pt x="108" y="37"/>
                    <a:pt x="108" y="37"/>
                    <a:pt x="109" y="36"/>
                  </a:cubicBezTo>
                  <a:cubicBezTo>
                    <a:pt x="109" y="34"/>
                    <a:pt x="108" y="33"/>
                    <a:pt x="108" y="32"/>
                  </a:cubicBezTo>
                  <a:cubicBezTo>
                    <a:pt x="109" y="31"/>
                    <a:pt x="107" y="24"/>
                    <a:pt x="108" y="23"/>
                  </a:cubicBezTo>
                  <a:cubicBezTo>
                    <a:pt x="108" y="22"/>
                    <a:pt x="110" y="21"/>
                    <a:pt x="110" y="21"/>
                  </a:cubicBezTo>
                  <a:cubicBezTo>
                    <a:pt x="110" y="21"/>
                    <a:pt x="111" y="18"/>
                    <a:pt x="112" y="18"/>
                  </a:cubicBezTo>
                  <a:cubicBezTo>
                    <a:pt x="115" y="15"/>
                    <a:pt x="114" y="11"/>
                    <a:pt x="113" y="8"/>
                  </a:cubicBezTo>
                  <a:cubicBezTo>
                    <a:pt x="112" y="7"/>
                    <a:pt x="111" y="6"/>
                    <a:pt x="110" y="5"/>
                  </a:cubicBezTo>
                  <a:cubicBezTo>
                    <a:pt x="107" y="4"/>
                    <a:pt x="102" y="3"/>
                    <a:pt x="97" y="2"/>
                  </a:cubicBezTo>
                  <a:cubicBezTo>
                    <a:pt x="91" y="0"/>
                    <a:pt x="83" y="5"/>
                    <a:pt x="79" y="2"/>
                  </a:cubicBezTo>
                  <a:cubicBezTo>
                    <a:pt x="77" y="3"/>
                    <a:pt x="74" y="2"/>
                    <a:pt x="74" y="1"/>
                  </a:cubicBezTo>
                  <a:cubicBezTo>
                    <a:pt x="73" y="2"/>
                    <a:pt x="69" y="2"/>
                    <a:pt x="68" y="1"/>
                  </a:cubicBezTo>
                  <a:cubicBezTo>
                    <a:pt x="67" y="3"/>
                    <a:pt x="64" y="1"/>
                    <a:pt x="62" y="2"/>
                  </a:cubicBezTo>
                  <a:cubicBezTo>
                    <a:pt x="60" y="2"/>
                    <a:pt x="58" y="3"/>
                    <a:pt x="56" y="4"/>
                  </a:cubicBezTo>
                  <a:cubicBezTo>
                    <a:pt x="56" y="3"/>
                    <a:pt x="53" y="3"/>
                    <a:pt x="52" y="3"/>
                  </a:cubicBezTo>
                  <a:cubicBezTo>
                    <a:pt x="49" y="5"/>
                    <a:pt x="46" y="3"/>
                    <a:pt x="41" y="4"/>
                  </a:cubicBezTo>
                  <a:cubicBezTo>
                    <a:pt x="41" y="4"/>
                    <a:pt x="38" y="5"/>
                    <a:pt x="36" y="5"/>
                  </a:cubicBezTo>
                  <a:cubicBezTo>
                    <a:pt x="36" y="5"/>
                    <a:pt x="36" y="4"/>
                    <a:pt x="36" y="4"/>
                  </a:cubicBezTo>
                  <a:cubicBezTo>
                    <a:pt x="35" y="6"/>
                    <a:pt x="25" y="6"/>
                    <a:pt x="23" y="7"/>
                  </a:cubicBezTo>
                  <a:cubicBezTo>
                    <a:pt x="17" y="7"/>
                    <a:pt x="10" y="4"/>
                    <a:pt x="7" y="6"/>
                  </a:cubicBezTo>
                  <a:cubicBezTo>
                    <a:pt x="0" y="11"/>
                    <a:pt x="6" y="13"/>
                    <a:pt x="9" y="19"/>
                  </a:cubicBezTo>
                  <a:cubicBezTo>
                    <a:pt x="10" y="20"/>
                    <a:pt x="9" y="21"/>
                    <a:pt x="9" y="21"/>
                  </a:cubicBezTo>
                  <a:cubicBezTo>
                    <a:pt x="10" y="22"/>
                    <a:pt x="11" y="23"/>
                    <a:pt x="11" y="24"/>
                  </a:cubicBezTo>
                  <a:cubicBezTo>
                    <a:pt x="11" y="24"/>
                    <a:pt x="14" y="31"/>
                    <a:pt x="13" y="32"/>
                  </a:cubicBezTo>
                  <a:cubicBezTo>
                    <a:pt x="11" y="35"/>
                    <a:pt x="12" y="36"/>
                    <a:pt x="12" y="41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1" y="46"/>
                    <a:pt x="9" y="56"/>
                    <a:pt x="9" y="56"/>
                  </a:cubicBezTo>
                  <a:cubicBezTo>
                    <a:pt x="10" y="60"/>
                    <a:pt x="10" y="67"/>
                    <a:pt x="9" y="68"/>
                  </a:cubicBezTo>
                  <a:cubicBezTo>
                    <a:pt x="9" y="71"/>
                    <a:pt x="10" y="75"/>
                    <a:pt x="10" y="76"/>
                  </a:cubicBezTo>
                  <a:cubicBezTo>
                    <a:pt x="9" y="77"/>
                    <a:pt x="9" y="79"/>
                    <a:pt x="9" y="81"/>
                  </a:cubicBezTo>
                  <a:cubicBezTo>
                    <a:pt x="10" y="81"/>
                    <a:pt x="11" y="81"/>
                    <a:pt x="11" y="81"/>
                  </a:cubicBezTo>
                  <a:cubicBezTo>
                    <a:pt x="13" y="82"/>
                    <a:pt x="13" y="84"/>
                    <a:pt x="15" y="85"/>
                  </a:cubicBezTo>
                  <a:cubicBezTo>
                    <a:pt x="16" y="87"/>
                    <a:pt x="19" y="86"/>
                    <a:pt x="20" y="87"/>
                  </a:cubicBezTo>
                  <a:cubicBezTo>
                    <a:pt x="20" y="87"/>
                    <a:pt x="20" y="87"/>
                    <a:pt x="20" y="87"/>
                  </a:cubicBezTo>
                  <a:cubicBezTo>
                    <a:pt x="21" y="87"/>
                    <a:pt x="20" y="87"/>
                    <a:pt x="21" y="87"/>
                  </a:cubicBezTo>
                  <a:cubicBezTo>
                    <a:pt x="24" y="87"/>
                    <a:pt x="25" y="87"/>
                    <a:pt x="27" y="86"/>
                  </a:cubicBezTo>
                  <a:cubicBezTo>
                    <a:pt x="28" y="86"/>
                    <a:pt x="29" y="86"/>
                    <a:pt x="30" y="87"/>
                  </a:cubicBezTo>
                  <a:cubicBezTo>
                    <a:pt x="30" y="86"/>
                    <a:pt x="30" y="86"/>
                    <a:pt x="31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3" y="87"/>
                    <a:pt x="33" y="87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6" y="87"/>
                    <a:pt x="40" y="85"/>
                    <a:pt x="43" y="85"/>
                  </a:cubicBezTo>
                  <a:cubicBezTo>
                    <a:pt x="43" y="86"/>
                    <a:pt x="43" y="86"/>
                    <a:pt x="43" y="86"/>
                  </a:cubicBezTo>
                  <a:cubicBezTo>
                    <a:pt x="44" y="85"/>
                    <a:pt x="46" y="84"/>
                    <a:pt x="46" y="84"/>
                  </a:cubicBezTo>
                  <a:cubicBezTo>
                    <a:pt x="46" y="84"/>
                    <a:pt x="49" y="85"/>
                    <a:pt x="50" y="86"/>
                  </a:cubicBezTo>
                  <a:cubicBezTo>
                    <a:pt x="52" y="85"/>
                    <a:pt x="55" y="85"/>
                    <a:pt x="57" y="85"/>
                  </a:cubicBezTo>
                  <a:cubicBezTo>
                    <a:pt x="57" y="85"/>
                    <a:pt x="57" y="86"/>
                    <a:pt x="58" y="86"/>
                  </a:cubicBezTo>
                  <a:cubicBezTo>
                    <a:pt x="59" y="86"/>
                    <a:pt x="61" y="85"/>
                    <a:pt x="62" y="85"/>
                  </a:cubicBezTo>
                  <a:cubicBezTo>
                    <a:pt x="63" y="84"/>
                    <a:pt x="62" y="85"/>
                    <a:pt x="63" y="85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65" y="85"/>
                    <a:pt x="69" y="84"/>
                    <a:pt x="70" y="85"/>
                  </a:cubicBezTo>
                  <a:cubicBezTo>
                    <a:pt x="71" y="85"/>
                    <a:pt x="71" y="85"/>
                    <a:pt x="71" y="85"/>
                  </a:cubicBezTo>
                  <a:cubicBezTo>
                    <a:pt x="72" y="85"/>
                    <a:pt x="72" y="84"/>
                    <a:pt x="72" y="84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4" y="85"/>
                    <a:pt x="75" y="83"/>
                    <a:pt x="76" y="84"/>
                  </a:cubicBezTo>
                  <a:cubicBezTo>
                    <a:pt x="77" y="85"/>
                    <a:pt x="82" y="84"/>
                    <a:pt x="83" y="84"/>
                  </a:cubicBezTo>
                  <a:cubicBezTo>
                    <a:pt x="89" y="87"/>
                    <a:pt x="97" y="86"/>
                    <a:pt x="99" y="88"/>
                  </a:cubicBezTo>
                  <a:cubicBezTo>
                    <a:pt x="99" y="87"/>
                    <a:pt x="100" y="87"/>
                    <a:pt x="101" y="87"/>
                  </a:cubicBezTo>
                  <a:cubicBezTo>
                    <a:pt x="102" y="88"/>
                    <a:pt x="104" y="91"/>
                    <a:pt x="105" y="91"/>
                  </a:cubicBezTo>
                  <a:cubicBezTo>
                    <a:pt x="105" y="94"/>
                    <a:pt x="105" y="95"/>
                    <a:pt x="106" y="97"/>
                  </a:cubicBezTo>
                  <a:cubicBezTo>
                    <a:pt x="106" y="97"/>
                    <a:pt x="106" y="97"/>
                    <a:pt x="107" y="97"/>
                  </a:cubicBezTo>
                  <a:cubicBezTo>
                    <a:pt x="106" y="99"/>
                    <a:pt x="112" y="108"/>
                    <a:pt x="113" y="110"/>
                  </a:cubicBezTo>
                  <a:cubicBezTo>
                    <a:pt x="114" y="110"/>
                    <a:pt x="116" y="110"/>
                    <a:pt x="117" y="111"/>
                  </a:cubicBezTo>
                  <a:cubicBezTo>
                    <a:pt x="117" y="111"/>
                    <a:pt x="118" y="112"/>
                    <a:pt x="118" y="112"/>
                  </a:cubicBezTo>
                  <a:cubicBezTo>
                    <a:pt x="119" y="112"/>
                    <a:pt x="123" y="113"/>
                    <a:pt x="125" y="112"/>
                  </a:cubicBezTo>
                  <a:cubicBezTo>
                    <a:pt x="130" y="109"/>
                    <a:pt x="145" y="99"/>
                    <a:pt x="146" y="91"/>
                  </a:cubicBezTo>
                  <a:cubicBezTo>
                    <a:pt x="145" y="90"/>
                    <a:pt x="146" y="89"/>
                    <a:pt x="145" y="88"/>
                  </a:cubicBezTo>
                  <a:close/>
                  <a:moveTo>
                    <a:pt x="97" y="69"/>
                  </a:moveTo>
                  <a:cubicBezTo>
                    <a:pt x="96" y="72"/>
                    <a:pt x="88" y="72"/>
                    <a:pt x="85" y="71"/>
                  </a:cubicBezTo>
                  <a:cubicBezTo>
                    <a:pt x="78" y="70"/>
                    <a:pt x="53" y="69"/>
                    <a:pt x="48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7" y="72"/>
                    <a:pt x="37" y="72"/>
                    <a:pt x="37" y="72"/>
                  </a:cubicBezTo>
                  <a:cubicBezTo>
                    <a:pt x="36" y="73"/>
                    <a:pt x="35" y="71"/>
                    <a:pt x="35" y="73"/>
                  </a:cubicBezTo>
                  <a:cubicBezTo>
                    <a:pt x="34" y="73"/>
                    <a:pt x="34" y="72"/>
                    <a:pt x="33" y="72"/>
                  </a:cubicBezTo>
                  <a:cubicBezTo>
                    <a:pt x="33" y="72"/>
                    <a:pt x="19" y="78"/>
                    <a:pt x="18" y="78"/>
                  </a:cubicBezTo>
                  <a:cubicBezTo>
                    <a:pt x="18" y="78"/>
                    <a:pt x="17" y="77"/>
                    <a:pt x="17" y="77"/>
                  </a:cubicBezTo>
                  <a:cubicBezTo>
                    <a:pt x="17" y="64"/>
                    <a:pt x="29" y="66"/>
                    <a:pt x="38" y="61"/>
                  </a:cubicBezTo>
                  <a:cubicBezTo>
                    <a:pt x="40" y="62"/>
                    <a:pt x="41" y="62"/>
                    <a:pt x="43" y="62"/>
                  </a:cubicBezTo>
                  <a:cubicBezTo>
                    <a:pt x="43" y="61"/>
                    <a:pt x="46" y="62"/>
                    <a:pt x="46" y="62"/>
                  </a:cubicBezTo>
                  <a:cubicBezTo>
                    <a:pt x="46" y="61"/>
                    <a:pt x="53" y="60"/>
                    <a:pt x="53" y="60"/>
                  </a:cubicBezTo>
                  <a:cubicBezTo>
                    <a:pt x="57" y="58"/>
                    <a:pt x="61" y="62"/>
                    <a:pt x="65" y="60"/>
                  </a:cubicBezTo>
                  <a:cubicBezTo>
                    <a:pt x="65" y="60"/>
                    <a:pt x="68" y="60"/>
                    <a:pt x="69" y="61"/>
                  </a:cubicBezTo>
                  <a:cubicBezTo>
                    <a:pt x="70" y="59"/>
                    <a:pt x="79" y="62"/>
                    <a:pt x="80" y="60"/>
                  </a:cubicBezTo>
                  <a:cubicBezTo>
                    <a:pt x="81" y="60"/>
                    <a:pt x="89" y="60"/>
                    <a:pt x="90" y="60"/>
                  </a:cubicBezTo>
                  <a:cubicBezTo>
                    <a:pt x="91" y="60"/>
                    <a:pt x="93" y="61"/>
                    <a:pt x="95" y="61"/>
                  </a:cubicBezTo>
                  <a:cubicBezTo>
                    <a:pt x="94" y="62"/>
                    <a:pt x="98" y="66"/>
                    <a:pt x="97" y="69"/>
                  </a:cubicBezTo>
                  <a:close/>
                  <a:moveTo>
                    <a:pt x="92" y="48"/>
                  </a:moveTo>
                  <a:cubicBezTo>
                    <a:pt x="84" y="44"/>
                    <a:pt x="59" y="48"/>
                    <a:pt x="57" y="46"/>
                  </a:cubicBezTo>
                  <a:cubicBezTo>
                    <a:pt x="54" y="47"/>
                    <a:pt x="51" y="47"/>
                    <a:pt x="48" y="48"/>
                  </a:cubicBezTo>
                  <a:cubicBezTo>
                    <a:pt x="49" y="47"/>
                    <a:pt x="43" y="49"/>
                    <a:pt x="42" y="48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39" y="50"/>
                    <a:pt x="27" y="53"/>
                    <a:pt x="23" y="51"/>
                  </a:cubicBezTo>
                  <a:cubicBezTo>
                    <a:pt x="23" y="50"/>
                    <a:pt x="23" y="48"/>
                    <a:pt x="23" y="47"/>
                  </a:cubicBezTo>
                  <a:cubicBezTo>
                    <a:pt x="24" y="46"/>
                    <a:pt x="25" y="45"/>
                    <a:pt x="26" y="44"/>
                  </a:cubicBezTo>
                  <a:cubicBezTo>
                    <a:pt x="27" y="44"/>
                    <a:pt x="28" y="44"/>
                    <a:pt x="30" y="44"/>
                  </a:cubicBezTo>
                  <a:cubicBezTo>
                    <a:pt x="31" y="42"/>
                    <a:pt x="33" y="42"/>
                    <a:pt x="35" y="42"/>
                  </a:cubicBezTo>
                  <a:cubicBezTo>
                    <a:pt x="37" y="41"/>
                    <a:pt x="40" y="40"/>
                    <a:pt x="43" y="39"/>
                  </a:cubicBezTo>
                  <a:cubicBezTo>
                    <a:pt x="44" y="39"/>
                    <a:pt x="45" y="39"/>
                    <a:pt x="46" y="40"/>
                  </a:cubicBezTo>
                  <a:cubicBezTo>
                    <a:pt x="48" y="39"/>
                    <a:pt x="51" y="39"/>
                    <a:pt x="52" y="38"/>
                  </a:cubicBezTo>
                  <a:cubicBezTo>
                    <a:pt x="52" y="38"/>
                    <a:pt x="54" y="39"/>
                    <a:pt x="54" y="39"/>
                  </a:cubicBezTo>
                  <a:cubicBezTo>
                    <a:pt x="55" y="39"/>
                    <a:pt x="64" y="38"/>
                    <a:pt x="64" y="37"/>
                  </a:cubicBezTo>
                  <a:cubicBezTo>
                    <a:pt x="67" y="37"/>
                    <a:pt x="77" y="38"/>
                    <a:pt x="78" y="39"/>
                  </a:cubicBezTo>
                  <a:cubicBezTo>
                    <a:pt x="79" y="38"/>
                    <a:pt x="84" y="39"/>
                    <a:pt x="84" y="39"/>
                  </a:cubicBezTo>
                  <a:cubicBezTo>
                    <a:pt x="85" y="39"/>
                    <a:pt x="95" y="39"/>
                    <a:pt x="96" y="40"/>
                  </a:cubicBezTo>
                  <a:cubicBezTo>
                    <a:pt x="98" y="41"/>
                    <a:pt x="96" y="45"/>
                    <a:pt x="97" y="46"/>
                  </a:cubicBezTo>
                  <a:cubicBezTo>
                    <a:pt x="97" y="46"/>
                    <a:pt x="93" y="49"/>
                    <a:pt x="92" y="48"/>
                  </a:cubicBezTo>
                  <a:close/>
                  <a:moveTo>
                    <a:pt x="97" y="25"/>
                  </a:moveTo>
                  <a:cubicBezTo>
                    <a:pt x="91" y="29"/>
                    <a:pt x="82" y="22"/>
                    <a:pt x="78" y="24"/>
                  </a:cubicBezTo>
                  <a:cubicBezTo>
                    <a:pt x="75" y="25"/>
                    <a:pt x="70" y="24"/>
                    <a:pt x="66" y="25"/>
                  </a:cubicBezTo>
                  <a:cubicBezTo>
                    <a:pt x="65" y="25"/>
                    <a:pt x="64" y="25"/>
                    <a:pt x="63" y="25"/>
                  </a:cubicBezTo>
                  <a:cubicBezTo>
                    <a:pt x="62" y="25"/>
                    <a:pt x="57" y="26"/>
                    <a:pt x="56" y="26"/>
                  </a:cubicBezTo>
                  <a:cubicBezTo>
                    <a:pt x="55" y="26"/>
                    <a:pt x="55" y="25"/>
                    <a:pt x="54" y="25"/>
                  </a:cubicBezTo>
                  <a:cubicBezTo>
                    <a:pt x="50" y="26"/>
                    <a:pt x="48" y="27"/>
                    <a:pt x="42" y="27"/>
                  </a:cubicBezTo>
                  <a:cubicBezTo>
                    <a:pt x="41" y="27"/>
                    <a:pt x="41" y="28"/>
                    <a:pt x="40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28" y="29"/>
                    <a:pt x="26" y="26"/>
                    <a:pt x="25" y="26"/>
                  </a:cubicBezTo>
                  <a:cubicBezTo>
                    <a:pt x="25" y="24"/>
                    <a:pt x="26" y="25"/>
                    <a:pt x="27" y="24"/>
                  </a:cubicBezTo>
                  <a:cubicBezTo>
                    <a:pt x="29" y="23"/>
                    <a:pt x="29" y="22"/>
                    <a:pt x="31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5" y="20"/>
                    <a:pt x="38" y="20"/>
                    <a:pt x="42" y="18"/>
                  </a:cubicBezTo>
                  <a:cubicBezTo>
                    <a:pt x="42" y="17"/>
                    <a:pt x="45" y="18"/>
                    <a:pt x="46" y="18"/>
                  </a:cubicBezTo>
                  <a:cubicBezTo>
                    <a:pt x="46" y="17"/>
                    <a:pt x="50" y="17"/>
                    <a:pt x="51" y="17"/>
                  </a:cubicBezTo>
                  <a:cubicBezTo>
                    <a:pt x="53" y="16"/>
                    <a:pt x="59" y="17"/>
                    <a:pt x="61" y="17"/>
                  </a:cubicBezTo>
                  <a:cubicBezTo>
                    <a:pt x="64" y="16"/>
                    <a:pt x="66" y="17"/>
                    <a:pt x="67" y="18"/>
                  </a:cubicBezTo>
                  <a:cubicBezTo>
                    <a:pt x="70" y="18"/>
                    <a:pt x="74" y="17"/>
                    <a:pt x="75" y="17"/>
                  </a:cubicBezTo>
                  <a:cubicBezTo>
                    <a:pt x="77" y="16"/>
                    <a:pt x="79" y="18"/>
                    <a:pt x="80" y="17"/>
                  </a:cubicBezTo>
                  <a:cubicBezTo>
                    <a:pt x="80" y="17"/>
                    <a:pt x="80" y="17"/>
                    <a:pt x="80" y="16"/>
                  </a:cubicBezTo>
                  <a:cubicBezTo>
                    <a:pt x="81" y="16"/>
                    <a:pt x="83" y="17"/>
                    <a:pt x="83" y="17"/>
                  </a:cubicBezTo>
                  <a:cubicBezTo>
                    <a:pt x="83" y="17"/>
                    <a:pt x="88" y="16"/>
                    <a:pt x="89" y="17"/>
                  </a:cubicBezTo>
                  <a:cubicBezTo>
                    <a:pt x="89" y="17"/>
                    <a:pt x="94" y="18"/>
                    <a:pt x="95" y="18"/>
                  </a:cubicBezTo>
                  <a:cubicBezTo>
                    <a:pt x="96" y="18"/>
                    <a:pt x="96" y="19"/>
                    <a:pt x="96" y="18"/>
                  </a:cubicBezTo>
                  <a:cubicBezTo>
                    <a:pt x="97" y="19"/>
                    <a:pt x="98" y="19"/>
                    <a:pt x="99" y="20"/>
                  </a:cubicBezTo>
                  <a:cubicBezTo>
                    <a:pt x="99" y="22"/>
                    <a:pt x="98" y="23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3" name="Freeform 64">
              <a:extLst>
                <a:ext uri="{FF2B5EF4-FFF2-40B4-BE49-F238E27FC236}">
                  <a16:creationId xmlns="" xmlns:a16="http://schemas.microsoft.com/office/drawing/2014/main" id="{F861EDCE-4CF1-E24B-B52E-E796BE541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8838" y="3549651"/>
              <a:ext cx="73025" cy="119063"/>
            </a:xfrm>
            <a:custGeom>
              <a:avLst/>
              <a:gdLst>
                <a:gd name="T0" fmla="*/ 6 w 24"/>
                <a:gd name="T1" fmla="*/ 0 h 39"/>
                <a:gd name="T2" fmla="*/ 8 w 24"/>
                <a:gd name="T3" fmla="*/ 0 h 39"/>
                <a:gd name="T4" fmla="*/ 8 w 24"/>
                <a:gd name="T5" fmla="*/ 1 h 39"/>
                <a:gd name="T6" fmla="*/ 13 w 24"/>
                <a:gd name="T7" fmla="*/ 16 h 39"/>
                <a:gd name="T8" fmla="*/ 16 w 24"/>
                <a:gd name="T9" fmla="*/ 18 h 39"/>
                <a:gd name="T10" fmla="*/ 17 w 24"/>
                <a:gd name="T11" fmla="*/ 18 h 39"/>
                <a:gd name="T12" fmla="*/ 23 w 24"/>
                <a:gd name="T13" fmla="*/ 15 h 39"/>
                <a:gd name="T14" fmla="*/ 24 w 24"/>
                <a:gd name="T15" fmla="*/ 25 h 39"/>
                <a:gd name="T16" fmla="*/ 24 w 24"/>
                <a:gd name="T17" fmla="*/ 33 h 39"/>
                <a:gd name="T18" fmla="*/ 21 w 24"/>
                <a:gd name="T19" fmla="*/ 37 h 39"/>
                <a:gd name="T20" fmla="*/ 18 w 24"/>
                <a:gd name="T21" fmla="*/ 39 h 39"/>
                <a:gd name="T22" fmla="*/ 3 w 24"/>
                <a:gd name="T23" fmla="*/ 26 h 39"/>
                <a:gd name="T24" fmla="*/ 3 w 24"/>
                <a:gd name="T25" fmla="*/ 24 h 39"/>
                <a:gd name="T26" fmla="*/ 1 w 24"/>
                <a:gd name="T27" fmla="*/ 20 h 39"/>
                <a:gd name="T28" fmla="*/ 2 w 24"/>
                <a:gd name="T29" fmla="*/ 17 h 39"/>
                <a:gd name="T30" fmla="*/ 0 w 24"/>
                <a:gd name="T31" fmla="*/ 10 h 39"/>
                <a:gd name="T32" fmla="*/ 3 w 24"/>
                <a:gd name="T33" fmla="*/ 5 h 39"/>
                <a:gd name="T34" fmla="*/ 6 w 24"/>
                <a:gd name="T35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39">
                  <a:moveTo>
                    <a:pt x="6" y="0"/>
                  </a:moveTo>
                  <a:cubicBezTo>
                    <a:pt x="7" y="0"/>
                    <a:pt x="7" y="0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5" y="5"/>
                    <a:pt x="12" y="13"/>
                    <a:pt x="13" y="16"/>
                  </a:cubicBezTo>
                  <a:cubicBezTo>
                    <a:pt x="14" y="17"/>
                    <a:pt x="15" y="16"/>
                    <a:pt x="16" y="18"/>
                  </a:cubicBezTo>
                  <a:cubicBezTo>
                    <a:pt x="16" y="18"/>
                    <a:pt x="17" y="18"/>
                    <a:pt x="17" y="18"/>
                  </a:cubicBezTo>
                  <a:cubicBezTo>
                    <a:pt x="18" y="16"/>
                    <a:pt x="21" y="15"/>
                    <a:pt x="23" y="15"/>
                  </a:cubicBezTo>
                  <a:cubicBezTo>
                    <a:pt x="24" y="19"/>
                    <a:pt x="20" y="21"/>
                    <a:pt x="24" y="25"/>
                  </a:cubicBezTo>
                  <a:cubicBezTo>
                    <a:pt x="24" y="28"/>
                    <a:pt x="24" y="30"/>
                    <a:pt x="24" y="33"/>
                  </a:cubicBezTo>
                  <a:cubicBezTo>
                    <a:pt x="23" y="34"/>
                    <a:pt x="22" y="36"/>
                    <a:pt x="21" y="37"/>
                  </a:cubicBezTo>
                  <a:cubicBezTo>
                    <a:pt x="20" y="38"/>
                    <a:pt x="19" y="38"/>
                    <a:pt x="18" y="39"/>
                  </a:cubicBezTo>
                  <a:cubicBezTo>
                    <a:pt x="12" y="37"/>
                    <a:pt x="6" y="31"/>
                    <a:pt x="3" y="26"/>
                  </a:cubicBezTo>
                  <a:cubicBezTo>
                    <a:pt x="3" y="26"/>
                    <a:pt x="4" y="25"/>
                    <a:pt x="3" y="24"/>
                  </a:cubicBezTo>
                  <a:cubicBezTo>
                    <a:pt x="3" y="23"/>
                    <a:pt x="2" y="21"/>
                    <a:pt x="1" y="20"/>
                  </a:cubicBezTo>
                  <a:cubicBezTo>
                    <a:pt x="1" y="19"/>
                    <a:pt x="2" y="18"/>
                    <a:pt x="2" y="17"/>
                  </a:cubicBezTo>
                  <a:cubicBezTo>
                    <a:pt x="1" y="15"/>
                    <a:pt x="0" y="13"/>
                    <a:pt x="0" y="10"/>
                  </a:cubicBezTo>
                  <a:cubicBezTo>
                    <a:pt x="1" y="9"/>
                    <a:pt x="2" y="7"/>
                    <a:pt x="3" y="5"/>
                  </a:cubicBezTo>
                  <a:cubicBezTo>
                    <a:pt x="4" y="3"/>
                    <a:pt x="4" y="2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</p:grpSp>
      <p:cxnSp>
        <p:nvCxnSpPr>
          <p:cNvPr id="204" name="直线连接符 203">
            <a:extLst>
              <a:ext uri="{FF2B5EF4-FFF2-40B4-BE49-F238E27FC236}">
                <a16:creationId xmlns="" xmlns:a16="http://schemas.microsoft.com/office/drawing/2014/main" id="{62084E9C-B7D7-4E41-901B-0C72423D6309}"/>
              </a:ext>
            </a:extLst>
          </p:cNvPr>
          <p:cNvCxnSpPr>
            <a:cxnSpLocks/>
          </p:cNvCxnSpPr>
          <p:nvPr/>
        </p:nvCxnSpPr>
        <p:spPr>
          <a:xfrm flipH="1">
            <a:off x="-7622" y="6342611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直线连接符 204">
            <a:extLst>
              <a:ext uri="{FF2B5EF4-FFF2-40B4-BE49-F238E27FC236}">
                <a16:creationId xmlns="" xmlns:a16="http://schemas.microsoft.com/office/drawing/2014/main" id="{4A5A33DD-6F0D-874E-8B31-EA078C97FE52}"/>
              </a:ext>
            </a:extLst>
          </p:cNvPr>
          <p:cNvCxnSpPr>
            <a:cxnSpLocks/>
          </p:cNvCxnSpPr>
          <p:nvPr/>
        </p:nvCxnSpPr>
        <p:spPr>
          <a:xfrm flipH="1">
            <a:off x="-7622" y="703815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文本框 1">
            <a:extLst>
              <a:ext uri="{FF2B5EF4-FFF2-40B4-BE49-F238E27FC236}">
                <a16:creationId xmlns="" xmlns:a16="http://schemas.microsoft.com/office/drawing/2014/main" id="{C295B75C-9707-5C47-A1AD-56535619FD78}"/>
              </a:ext>
            </a:extLst>
          </p:cNvPr>
          <p:cNvSpPr txBox="1"/>
          <p:nvPr/>
        </p:nvSpPr>
        <p:spPr>
          <a:xfrm>
            <a:off x="154984" y="69743"/>
            <a:ext cx="305724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b="1" dirty="0">
                <a:solidFill>
                  <a:schemeClr val="accent2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搞定四段文字排版</a:t>
            </a:r>
          </a:p>
        </p:txBody>
      </p:sp>
      <p:cxnSp>
        <p:nvCxnSpPr>
          <p:cNvPr id="6" name="直线连接符 5">
            <a:extLst>
              <a:ext uri="{FF2B5EF4-FFF2-40B4-BE49-F238E27FC236}">
                <a16:creationId xmlns="" xmlns:a16="http://schemas.microsoft.com/office/drawing/2014/main" id="{2A61E9E0-B671-964E-9887-B75A5F623F75}"/>
              </a:ext>
            </a:extLst>
          </p:cNvPr>
          <p:cNvCxnSpPr/>
          <p:nvPr/>
        </p:nvCxnSpPr>
        <p:spPr>
          <a:xfrm>
            <a:off x="2961468" y="1881188"/>
            <a:ext cx="0" cy="3311525"/>
          </a:xfrm>
          <a:prstGeom prst="line">
            <a:avLst/>
          </a:prstGeom>
          <a:ln w="12700">
            <a:solidFill>
              <a:srgbClr val="09234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8" name="直线连接符 97">
            <a:extLst>
              <a:ext uri="{FF2B5EF4-FFF2-40B4-BE49-F238E27FC236}">
                <a16:creationId xmlns="" xmlns:a16="http://schemas.microsoft.com/office/drawing/2014/main" id="{9754172F-66E0-EE40-91F4-CC22A547CEFB}"/>
              </a:ext>
            </a:extLst>
          </p:cNvPr>
          <p:cNvCxnSpPr/>
          <p:nvPr/>
        </p:nvCxnSpPr>
        <p:spPr>
          <a:xfrm>
            <a:off x="6096001" y="1881188"/>
            <a:ext cx="0" cy="3311525"/>
          </a:xfrm>
          <a:prstGeom prst="line">
            <a:avLst/>
          </a:prstGeom>
          <a:ln w="12700">
            <a:solidFill>
              <a:srgbClr val="09234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9" name="直线连接符 98">
            <a:extLst>
              <a:ext uri="{FF2B5EF4-FFF2-40B4-BE49-F238E27FC236}">
                <a16:creationId xmlns="" xmlns:a16="http://schemas.microsoft.com/office/drawing/2014/main" id="{2C9474B0-97D7-FB43-A518-533C3064A2A5}"/>
              </a:ext>
            </a:extLst>
          </p:cNvPr>
          <p:cNvCxnSpPr/>
          <p:nvPr/>
        </p:nvCxnSpPr>
        <p:spPr>
          <a:xfrm>
            <a:off x="9230533" y="1881188"/>
            <a:ext cx="0" cy="3311525"/>
          </a:xfrm>
          <a:prstGeom prst="line">
            <a:avLst/>
          </a:prstGeom>
          <a:ln w="12700">
            <a:solidFill>
              <a:srgbClr val="09234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文本框 8">
            <a:extLst>
              <a:ext uri="{FF2B5EF4-FFF2-40B4-BE49-F238E27FC236}">
                <a16:creationId xmlns="" xmlns:a16="http://schemas.microsoft.com/office/drawing/2014/main" id="{CC6C9C2A-8544-C642-8170-4535905C35AF}"/>
              </a:ext>
            </a:extLst>
          </p:cNvPr>
          <p:cNvSpPr txBox="1"/>
          <p:nvPr/>
        </p:nvSpPr>
        <p:spPr>
          <a:xfrm>
            <a:off x="1185438" y="1651493"/>
            <a:ext cx="655949" cy="11079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kumimoji="1" lang="en-US" altLang="zh-CN" sz="6600" b="1" dirty="0">
                <a:gradFill>
                  <a:gsLst>
                    <a:gs pos="88000">
                      <a:srgbClr val="09234F">
                        <a:alpha val="0"/>
                      </a:srgbClr>
                    </a:gs>
                    <a:gs pos="0">
                      <a:srgbClr val="09234F"/>
                    </a:gs>
                  </a:gsLst>
                  <a:lin ang="5400000" scaled="0"/>
                </a:gradFill>
                <a:latin typeface="Arial" panose="020B0604020202020204" pitchFamily="34" charset="0"/>
                <a:ea typeface="Microsoft YaHei" panose="020B0503020204020204" pitchFamily="34" charset="-122"/>
                <a:cs typeface="Arial" panose="020B0604020202020204" pitchFamily="34" charset="0"/>
              </a:rPr>
              <a:t>1</a:t>
            </a:r>
            <a:endParaRPr kumimoji="1" lang="zh-CN" altLang="en-US" sz="6600" b="1" dirty="0">
              <a:gradFill>
                <a:gsLst>
                  <a:gs pos="88000">
                    <a:srgbClr val="09234F">
                      <a:alpha val="0"/>
                    </a:srgbClr>
                  </a:gs>
                  <a:gs pos="0">
                    <a:srgbClr val="09234F"/>
                  </a:gs>
                </a:gsLst>
                <a:lin ang="5400000" scaled="0"/>
              </a:gradFill>
              <a:latin typeface="Arial" panose="020B0604020202020204" pitchFamily="34" charset="0"/>
              <a:ea typeface="Microsoft YaHei" panose="020B0503020204020204" pitchFamily="34" charset="-122"/>
              <a:cs typeface="Arial" panose="020B0604020202020204" pitchFamily="34" charset="0"/>
            </a:endParaRPr>
          </a:p>
        </p:txBody>
      </p:sp>
      <p:sp>
        <p:nvSpPr>
          <p:cNvPr id="106" name="圆角矩形 105">
            <a:extLst>
              <a:ext uri="{FF2B5EF4-FFF2-40B4-BE49-F238E27FC236}">
                <a16:creationId xmlns="" xmlns:a16="http://schemas.microsoft.com/office/drawing/2014/main" id="{531BE71A-B8FE-FB41-81D8-FCDD7EA9FA16}"/>
              </a:ext>
            </a:extLst>
          </p:cNvPr>
          <p:cNvSpPr/>
          <p:nvPr/>
        </p:nvSpPr>
        <p:spPr>
          <a:xfrm>
            <a:off x="750265" y="2289651"/>
            <a:ext cx="1518835" cy="379708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351" b="1" dirty="0">
                <a:solidFill>
                  <a:srgbClr val="09234F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107" name="文本框 106">
            <a:extLst>
              <a:ext uri="{FF2B5EF4-FFF2-40B4-BE49-F238E27FC236}">
                <a16:creationId xmlns="" xmlns:a16="http://schemas.microsoft.com/office/drawing/2014/main" id="{A8337C6C-2F26-D84F-8632-4EA353AA78ED}"/>
              </a:ext>
            </a:extLst>
          </p:cNvPr>
          <p:cNvSpPr txBox="1"/>
          <p:nvPr/>
        </p:nvSpPr>
        <p:spPr>
          <a:xfrm>
            <a:off x="625539" y="2630831"/>
            <a:ext cx="1978860" cy="231787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lang="en-US" altLang="zh-CN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是国家批准设立研究生院的大学，是国家“</a:t>
            </a:r>
            <a:r>
              <a:rPr lang="en-US" altLang="zh-CN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211</a:t>
            </a:r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工程”、“</a:t>
            </a:r>
            <a:r>
              <a:rPr lang="en-US" altLang="zh-CN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985</a:t>
            </a:r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优势学科创新平台”和国家“双一流”学科建设高校</a:t>
            </a:r>
            <a:endParaRPr kumimoji="1" lang="zh-CN" altLang="en-US" sz="1400" dirty="0">
              <a:solidFill>
                <a:schemeClr val="tx1">
                  <a:lumMod val="75000"/>
                  <a:lumOff val="25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103" name="文本框 102">
            <a:extLst>
              <a:ext uri="{FF2B5EF4-FFF2-40B4-BE49-F238E27FC236}">
                <a16:creationId xmlns="" xmlns:a16="http://schemas.microsoft.com/office/drawing/2014/main" id="{93BC9844-8D1A-DA4D-930E-D63D343C4525}"/>
              </a:ext>
            </a:extLst>
          </p:cNvPr>
          <p:cNvSpPr txBox="1"/>
          <p:nvPr/>
        </p:nvSpPr>
        <p:spPr>
          <a:xfrm>
            <a:off x="4335803" y="1651493"/>
            <a:ext cx="655949" cy="11079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kumimoji="1" lang="en-US" altLang="zh-CN" sz="6600" b="1" dirty="0">
                <a:gradFill>
                  <a:gsLst>
                    <a:gs pos="88000">
                      <a:srgbClr val="09234F">
                        <a:alpha val="0"/>
                      </a:srgbClr>
                    </a:gs>
                    <a:gs pos="0">
                      <a:srgbClr val="09234F"/>
                    </a:gs>
                  </a:gsLst>
                  <a:lin ang="5400000" scaled="0"/>
                </a:gradFill>
                <a:latin typeface="Arial" panose="020B0604020202020204" pitchFamily="34" charset="0"/>
                <a:ea typeface="Microsoft YaHei" panose="020B0503020204020204" pitchFamily="34" charset="-122"/>
                <a:cs typeface="Arial" panose="020B0604020202020204" pitchFamily="34" charset="0"/>
              </a:rPr>
              <a:t>2</a:t>
            </a:r>
            <a:endParaRPr kumimoji="1" lang="zh-CN" altLang="en-US" sz="6600" b="1" dirty="0">
              <a:gradFill>
                <a:gsLst>
                  <a:gs pos="88000">
                    <a:srgbClr val="09234F">
                      <a:alpha val="0"/>
                    </a:srgbClr>
                  </a:gs>
                  <a:gs pos="0">
                    <a:srgbClr val="09234F"/>
                  </a:gs>
                </a:gsLst>
                <a:lin ang="5400000" scaled="0"/>
              </a:gradFill>
              <a:latin typeface="Arial" panose="020B0604020202020204" pitchFamily="34" charset="0"/>
              <a:ea typeface="Microsoft YaHei" panose="020B0503020204020204" pitchFamily="34" charset="-122"/>
              <a:cs typeface="Arial" panose="020B0604020202020204" pitchFamily="34" charset="0"/>
            </a:endParaRPr>
          </a:p>
        </p:txBody>
      </p:sp>
      <p:sp>
        <p:nvSpPr>
          <p:cNvPr id="111" name="圆角矩形 110">
            <a:extLst>
              <a:ext uri="{FF2B5EF4-FFF2-40B4-BE49-F238E27FC236}">
                <a16:creationId xmlns="" xmlns:a16="http://schemas.microsoft.com/office/drawing/2014/main" id="{492658E1-61AE-6144-B9DB-638E29C73DF7}"/>
              </a:ext>
            </a:extLst>
          </p:cNvPr>
          <p:cNvSpPr/>
          <p:nvPr/>
        </p:nvSpPr>
        <p:spPr>
          <a:xfrm>
            <a:off x="3829985" y="2289651"/>
            <a:ext cx="1518835" cy="379708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351" b="1" dirty="0">
                <a:solidFill>
                  <a:srgbClr val="09234F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112" name="文本框 111">
            <a:extLst>
              <a:ext uri="{FF2B5EF4-FFF2-40B4-BE49-F238E27FC236}">
                <a16:creationId xmlns="" xmlns:a16="http://schemas.microsoft.com/office/drawing/2014/main" id="{E6E3D2A3-4CAC-2449-BAB8-5598BCA3E8D9}"/>
              </a:ext>
            </a:extLst>
          </p:cNvPr>
          <p:cNvSpPr txBox="1"/>
          <p:nvPr/>
        </p:nvSpPr>
        <p:spPr>
          <a:xfrm>
            <a:off x="3678780" y="2630831"/>
            <a:ext cx="1969992" cy="231787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lang="en-US" altLang="zh-CN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是国家批准设立研究生院的大学，是国家“</a:t>
            </a:r>
            <a:r>
              <a:rPr lang="en-US" altLang="zh-CN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211</a:t>
            </a:r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工程”、“</a:t>
            </a:r>
            <a:r>
              <a:rPr lang="en-US" altLang="zh-CN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985</a:t>
            </a:r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优势学科创新平台”和国家“双一流”学科建设高校</a:t>
            </a:r>
            <a:endParaRPr kumimoji="1" lang="zh-CN" altLang="en-US" sz="1400" dirty="0">
              <a:solidFill>
                <a:schemeClr val="tx1">
                  <a:lumMod val="75000"/>
                  <a:lumOff val="25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104" name="文本框 103">
            <a:extLst>
              <a:ext uri="{FF2B5EF4-FFF2-40B4-BE49-F238E27FC236}">
                <a16:creationId xmlns="" xmlns:a16="http://schemas.microsoft.com/office/drawing/2014/main" id="{E93F5089-DEC9-7142-808B-EDB0E1DA8C47}"/>
              </a:ext>
            </a:extLst>
          </p:cNvPr>
          <p:cNvSpPr txBox="1"/>
          <p:nvPr/>
        </p:nvSpPr>
        <p:spPr>
          <a:xfrm>
            <a:off x="7260707" y="1651493"/>
            <a:ext cx="655949" cy="11079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kumimoji="1" lang="en-US" altLang="zh-CN" sz="6600" b="1" dirty="0">
                <a:gradFill>
                  <a:gsLst>
                    <a:gs pos="88000">
                      <a:srgbClr val="09234F">
                        <a:alpha val="0"/>
                      </a:srgbClr>
                    </a:gs>
                    <a:gs pos="0">
                      <a:srgbClr val="09234F"/>
                    </a:gs>
                  </a:gsLst>
                  <a:lin ang="5400000" scaled="0"/>
                </a:gradFill>
                <a:latin typeface="Arial" panose="020B0604020202020204" pitchFamily="34" charset="0"/>
                <a:ea typeface="Microsoft YaHei" panose="020B0503020204020204" pitchFamily="34" charset="-122"/>
                <a:cs typeface="Arial" panose="020B0604020202020204" pitchFamily="34" charset="0"/>
              </a:rPr>
              <a:t>3</a:t>
            </a:r>
            <a:endParaRPr kumimoji="1" lang="zh-CN" altLang="en-US" sz="6600" b="1" dirty="0">
              <a:gradFill>
                <a:gsLst>
                  <a:gs pos="88000">
                    <a:srgbClr val="09234F">
                      <a:alpha val="0"/>
                    </a:srgbClr>
                  </a:gs>
                  <a:gs pos="0">
                    <a:srgbClr val="09234F"/>
                  </a:gs>
                </a:gsLst>
                <a:lin ang="5400000" scaled="0"/>
              </a:gradFill>
              <a:latin typeface="Arial" panose="020B0604020202020204" pitchFamily="34" charset="0"/>
              <a:ea typeface="Microsoft YaHei" panose="020B0503020204020204" pitchFamily="34" charset="-122"/>
              <a:cs typeface="Arial" panose="020B0604020202020204" pitchFamily="34" charset="0"/>
            </a:endParaRPr>
          </a:p>
        </p:txBody>
      </p:sp>
      <p:sp>
        <p:nvSpPr>
          <p:cNvPr id="114" name="圆角矩形 113">
            <a:extLst>
              <a:ext uri="{FF2B5EF4-FFF2-40B4-BE49-F238E27FC236}">
                <a16:creationId xmlns="" xmlns:a16="http://schemas.microsoft.com/office/drawing/2014/main" id="{6F5699FC-168D-9F40-B64C-B36A8D666959}"/>
              </a:ext>
            </a:extLst>
          </p:cNvPr>
          <p:cNvSpPr/>
          <p:nvPr/>
        </p:nvSpPr>
        <p:spPr>
          <a:xfrm>
            <a:off x="6847880" y="2289651"/>
            <a:ext cx="1518835" cy="379708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351" b="1" dirty="0">
                <a:solidFill>
                  <a:srgbClr val="09234F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115" name="文本框 114">
            <a:extLst>
              <a:ext uri="{FF2B5EF4-FFF2-40B4-BE49-F238E27FC236}">
                <a16:creationId xmlns="" xmlns:a16="http://schemas.microsoft.com/office/drawing/2014/main" id="{A8EC2FBA-C8ED-A44B-8428-3BB5F8403554}"/>
              </a:ext>
            </a:extLst>
          </p:cNvPr>
          <p:cNvSpPr txBox="1"/>
          <p:nvPr/>
        </p:nvSpPr>
        <p:spPr>
          <a:xfrm>
            <a:off x="6723607" y="2630831"/>
            <a:ext cx="1971656" cy="231787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lang="en-US" altLang="zh-CN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是国家批准设立研究生院的大学，是国家“</a:t>
            </a:r>
            <a:r>
              <a:rPr lang="en-US" altLang="zh-CN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211</a:t>
            </a:r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工程”、“</a:t>
            </a:r>
            <a:r>
              <a:rPr lang="en-US" altLang="zh-CN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985</a:t>
            </a:r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优势学科创新平台”和国家“双一流”学科建设高校</a:t>
            </a:r>
            <a:endParaRPr kumimoji="1" lang="zh-CN" altLang="en-US" sz="1400" dirty="0">
              <a:solidFill>
                <a:schemeClr val="tx1">
                  <a:lumMod val="75000"/>
                  <a:lumOff val="25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105" name="文本框 104">
            <a:extLst>
              <a:ext uri="{FF2B5EF4-FFF2-40B4-BE49-F238E27FC236}">
                <a16:creationId xmlns="" xmlns:a16="http://schemas.microsoft.com/office/drawing/2014/main" id="{DA6BB039-6DD0-7147-BC3A-0BF25C27D8B3}"/>
              </a:ext>
            </a:extLst>
          </p:cNvPr>
          <p:cNvSpPr txBox="1"/>
          <p:nvPr/>
        </p:nvSpPr>
        <p:spPr>
          <a:xfrm>
            <a:off x="10423330" y="1651493"/>
            <a:ext cx="655949" cy="11079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kumimoji="1" lang="en-US" altLang="zh-CN" sz="6600" b="1" dirty="0">
                <a:gradFill>
                  <a:gsLst>
                    <a:gs pos="88000">
                      <a:srgbClr val="09234F">
                        <a:alpha val="0"/>
                      </a:srgbClr>
                    </a:gs>
                    <a:gs pos="0">
                      <a:srgbClr val="09234F"/>
                    </a:gs>
                  </a:gsLst>
                  <a:lin ang="5400000" scaled="0"/>
                </a:gradFill>
                <a:latin typeface="Arial" panose="020B0604020202020204" pitchFamily="34" charset="0"/>
                <a:ea typeface="Microsoft YaHei" panose="020B0503020204020204" pitchFamily="34" charset="-122"/>
                <a:cs typeface="Arial" panose="020B0604020202020204" pitchFamily="34" charset="0"/>
              </a:rPr>
              <a:t>4</a:t>
            </a:r>
            <a:endParaRPr kumimoji="1" lang="zh-CN" altLang="en-US" sz="6600" b="1" dirty="0">
              <a:gradFill>
                <a:gsLst>
                  <a:gs pos="88000">
                    <a:srgbClr val="09234F">
                      <a:alpha val="0"/>
                    </a:srgbClr>
                  </a:gs>
                  <a:gs pos="0">
                    <a:srgbClr val="09234F"/>
                  </a:gs>
                </a:gsLst>
                <a:lin ang="5400000" scaled="0"/>
              </a:gradFill>
              <a:latin typeface="Arial" panose="020B0604020202020204" pitchFamily="34" charset="0"/>
              <a:ea typeface="Microsoft YaHei" panose="020B0503020204020204" pitchFamily="34" charset="-122"/>
              <a:cs typeface="Arial" panose="020B0604020202020204" pitchFamily="34" charset="0"/>
            </a:endParaRPr>
          </a:p>
        </p:txBody>
      </p:sp>
      <p:sp>
        <p:nvSpPr>
          <p:cNvPr id="207" name="圆角矩形 206">
            <a:extLst>
              <a:ext uri="{FF2B5EF4-FFF2-40B4-BE49-F238E27FC236}">
                <a16:creationId xmlns="" xmlns:a16="http://schemas.microsoft.com/office/drawing/2014/main" id="{6ACDD230-47F9-9F43-8AC8-458C2BB2301B}"/>
              </a:ext>
            </a:extLst>
          </p:cNvPr>
          <p:cNvSpPr/>
          <p:nvPr/>
        </p:nvSpPr>
        <p:spPr>
          <a:xfrm>
            <a:off x="9894265" y="2289651"/>
            <a:ext cx="1518835" cy="379708"/>
          </a:xfrm>
          <a:prstGeom prst="roundRect">
            <a:avLst>
              <a:gd name="adj" fmla="val 5000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351" b="1" dirty="0">
                <a:solidFill>
                  <a:srgbClr val="09234F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208" name="文本框 207">
            <a:extLst>
              <a:ext uri="{FF2B5EF4-FFF2-40B4-BE49-F238E27FC236}">
                <a16:creationId xmlns="" xmlns:a16="http://schemas.microsoft.com/office/drawing/2014/main" id="{7A734493-6707-604C-A715-0DC978A8D980}"/>
              </a:ext>
            </a:extLst>
          </p:cNvPr>
          <p:cNvSpPr txBox="1"/>
          <p:nvPr/>
        </p:nvSpPr>
        <p:spPr>
          <a:xfrm>
            <a:off x="9803591" y="2630830"/>
            <a:ext cx="1961127" cy="231787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lang="en-US" altLang="zh-CN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是国家批准设立研究生院的大学，是国家“</a:t>
            </a:r>
            <a:r>
              <a:rPr lang="en-US" altLang="zh-CN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211</a:t>
            </a:r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工程”、“</a:t>
            </a:r>
            <a:r>
              <a:rPr lang="en-US" altLang="zh-CN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985</a:t>
            </a:r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优势学科创新平台”和国家“双一流”学科建设高校</a:t>
            </a:r>
            <a:endParaRPr kumimoji="1" lang="zh-CN" altLang="en-US" sz="1400" dirty="0">
              <a:solidFill>
                <a:schemeClr val="tx1">
                  <a:lumMod val="75000"/>
                  <a:lumOff val="25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2599967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" name="图片 119">
            <a:extLst>
              <a:ext uri="{FF2B5EF4-FFF2-40B4-BE49-F238E27FC236}">
                <a16:creationId xmlns="" xmlns:a16="http://schemas.microsoft.com/office/drawing/2014/main" id="{6E4B7C73-2B67-6F4C-B613-44CFFAB50E67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" y="2"/>
            <a:ext cx="8086205" cy="714895"/>
          </a:xfrm>
          <a:custGeom>
            <a:avLst/>
            <a:gdLst>
              <a:gd name="connsiteX0" fmla="*/ 0 w 8086205"/>
              <a:gd name="connsiteY0" fmla="*/ 0 h 714895"/>
              <a:gd name="connsiteX1" fmla="*/ 7907481 w 8086205"/>
              <a:gd name="connsiteY1" fmla="*/ 0 h 714895"/>
              <a:gd name="connsiteX2" fmla="*/ 8086205 w 8086205"/>
              <a:gd name="connsiteY2" fmla="*/ 714895 h 714895"/>
              <a:gd name="connsiteX3" fmla="*/ 0 w 8086205"/>
              <a:gd name="connsiteY3" fmla="*/ 714895 h 714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86205" h="714895">
                <a:moveTo>
                  <a:pt x="0" y="0"/>
                </a:moveTo>
                <a:lnTo>
                  <a:pt x="7907481" y="0"/>
                </a:lnTo>
                <a:lnTo>
                  <a:pt x="8086205" y="714895"/>
                </a:lnTo>
                <a:lnTo>
                  <a:pt x="0" y="714895"/>
                </a:lnTo>
                <a:close/>
              </a:path>
            </a:pathLst>
          </a:custGeom>
        </p:spPr>
      </p:pic>
      <p:grpSp>
        <p:nvGrpSpPr>
          <p:cNvPr id="121" name="组合 120">
            <a:extLst>
              <a:ext uri="{FF2B5EF4-FFF2-40B4-BE49-F238E27FC236}">
                <a16:creationId xmlns="" xmlns:a16="http://schemas.microsoft.com/office/drawing/2014/main" id="{09FE7DF3-F695-C143-9E7A-ADDF401E458B}"/>
              </a:ext>
            </a:extLst>
          </p:cNvPr>
          <p:cNvGrpSpPr/>
          <p:nvPr/>
        </p:nvGrpSpPr>
        <p:grpSpPr>
          <a:xfrm>
            <a:off x="9975273" y="141699"/>
            <a:ext cx="1953203" cy="447936"/>
            <a:chOff x="9595040" y="83506"/>
            <a:chExt cx="2333435" cy="535137"/>
          </a:xfrm>
        </p:grpSpPr>
        <p:grpSp>
          <p:nvGrpSpPr>
            <p:cNvPr id="122" name="Group 4">
              <a:extLst>
                <a:ext uri="{FF2B5EF4-FFF2-40B4-BE49-F238E27FC236}">
                  <a16:creationId xmlns="" xmlns:a16="http://schemas.microsoft.com/office/drawing/2014/main" id="{B5D01054-CF1F-6D4D-96F7-F137BC4845D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0186253" y="142788"/>
              <a:ext cx="1742222" cy="419037"/>
              <a:chOff x="2838" y="1917"/>
              <a:chExt cx="2004" cy="482"/>
            </a:xfrm>
            <a:solidFill>
              <a:srgbClr val="09234F"/>
            </a:solidFill>
          </p:grpSpPr>
          <p:sp>
            <p:nvSpPr>
              <p:cNvPr id="146" name="Freeform 5">
                <a:extLst>
                  <a:ext uri="{FF2B5EF4-FFF2-40B4-BE49-F238E27FC236}">
                    <a16:creationId xmlns="" xmlns:a16="http://schemas.microsoft.com/office/drawing/2014/main" id="{D25A8DC4-0639-434D-B8A8-87FAC1471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952"/>
                <a:ext cx="191" cy="302"/>
              </a:xfrm>
              <a:custGeom>
                <a:avLst/>
                <a:gdLst>
                  <a:gd name="T0" fmla="*/ 97 w 100"/>
                  <a:gd name="T1" fmla="*/ 25 h 156"/>
                  <a:gd name="T2" fmla="*/ 98 w 100"/>
                  <a:gd name="T3" fmla="*/ 138 h 156"/>
                  <a:gd name="T4" fmla="*/ 85 w 100"/>
                  <a:gd name="T5" fmla="*/ 153 h 156"/>
                  <a:gd name="T6" fmla="*/ 49 w 100"/>
                  <a:gd name="T7" fmla="*/ 117 h 156"/>
                  <a:gd name="T8" fmla="*/ 57 w 100"/>
                  <a:gd name="T9" fmla="*/ 123 h 156"/>
                  <a:gd name="T10" fmla="*/ 57 w 100"/>
                  <a:gd name="T11" fmla="*/ 119 h 156"/>
                  <a:gd name="T12" fmla="*/ 77 w 100"/>
                  <a:gd name="T13" fmla="*/ 134 h 156"/>
                  <a:gd name="T14" fmla="*/ 83 w 100"/>
                  <a:gd name="T15" fmla="*/ 121 h 156"/>
                  <a:gd name="T16" fmla="*/ 76 w 100"/>
                  <a:gd name="T17" fmla="*/ 31 h 156"/>
                  <a:gd name="T18" fmla="*/ 66 w 100"/>
                  <a:gd name="T19" fmla="*/ 7 h 156"/>
                  <a:gd name="T20" fmla="*/ 0 w 100"/>
                  <a:gd name="T21" fmla="*/ 28 h 156"/>
                  <a:gd name="T22" fmla="*/ 1 w 100"/>
                  <a:gd name="T23" fmla="*/ 26 h 156"/>
                  <a:gd name="T24" fmla="*/ 58 w 100"/>
                  <a:gd name="T25" fmla="*/ 4 h 156"/>
                  <a:gd name="T26" fmla="*/ 97 w 100"/>
                  <a:gd name="T27" fmla="*/ 25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0" h="156">
                    <a:moveTo>
                      <a:pt x="97" y="25"/>
                    </a:moveTo>
                    <a:cubicBezTo>
                      <a:pt x="87" y="33"/>
                      <a:pt x="100" y="117"/>
                      <a:pt x="98" y="138"/>
                    </a:cubicBezTo>
                    <a:cubicBezTo>
                      <a:pt x="96" y="153"/>
                      <a:pt x="93" y="156"/>
                      <a:pt x="85" y="153"/>
                    </a:cubicBezTo>
                    <a:cubicBezTo>
                      <a:pt x="75" y="149"/>
                      <a:pt x="51" y="124"/>
                      <a:pt x="49" y="117"/>
                    </a:cubicBezTo>
                    <a:cubicBezTo>
                      <a:pt x="50" y="117"/>
                      <a:pt x="55" y="122"/>
                      <a:pt x="57" y="123"/>
                    </a:cubicBezTo>
                    <a:cubicBezTo>
                      <a:pt x="57" y="121"/>
                      <a:pt x="56" y="121"/>
                      <a:pt x="57" y="119"/>
                    </a:cubicBezTo>
                    <a:cubicBezTo>
                      <a:pt x="61" y="123"/>
                      <a:pt x="74" y="133"/>
                      <a:pt x="77" y="134"/>
                    </a:cubicBezTo>
                    <a:cubicBezTo>
                      <a:pt x="84" y="134"/>
                      <a:pt x="81" y="126"/>
                      <a:pt x="83" y="121"/>
                    </a:cubicBezTo>
                    <a:cubicBezTo>
                      <a:pt x="82" y="103"/>
                      <a:pt x="75" y="47"/>
                      <a:pt x="76" y="31"/>
                    </a:cubicBezTo>
                    <a:cubicBezTo>
                      <a:pt x="75" y="20"/>
                      <a:pt x="75" y="10"/>
                      <a:pt x="66" y="7"/>
                    </a:cubicBezTo>
                    <a:cubicBezTo>
                      <a:pt x="42" y="8"/>
                      <a:pt x="23" y="28"/>
                      <a:pt x="0" y="28"/>
                    </a:cubicBezTo>
                    <a:cubicBezTo>
                      <a:pt x="0" y="27"/>
                      <a:pt x="1" y="27"/>
                      <a:pt x="1" y="26"/>
                    </a:cubicBezTo>
                    <a:cubicBezTo>
                      <a:pt x="8" y="17"/>
                      <a:pt x="58" y="4"/>
                      <a:pt x="58" y="4"/>
                    </a:cubicBezTo>
                    <a:cubicBezTo>
                      <a:pt x="73" y="0"/>
                      <a:pt x="97" y="4"/>
                      <a:pt x="97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7" name="Freeform 6">
                <a:extLst>
                  <a:ext uri="{FF2B5EF4-FFF2-40B4-BE49-F238E27FC236}">
                    <a16:creationId xmlns="" xmlns:a16="http://schemas.microsoft.com/office/drawing/2014/main" id="{C46D8C1A-194C-D543-B0E9-2CC63A0E9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985"/>
                <a:ext cx="48" cy="39"/>
              </a:xfrm>
              <a:custGeom>
                <a:avLst/>
                <a:gdLst>
                  <a:gd name="T0" fmla="*/ 7 w 25"/>
                  <a:gd name="T1" fmla="*/ 1 h 20"/>
                  <a:gd name="T2" fmla="*/ 24 w 25"/>
                  <a:gd name="T3" fmla="*/ 9 h 20"/>
                  <a:gd name="T4" fmla="*/ 24 w 25"/>
                  <a:gd name="T5" fmla="*/ 16 h 20"/>
                  <a:gd name="T6" fmla="*/ 12 w 25"/>
                  <a:gd name="T7" fmla="*/ 17 h 20"/>
                  <a:gd name="T8" fmla="*/ 1 w 25"/>
                  <a:gd name="T9" fmla="*/ 5 h 20"/>
                  <a:gd name="T10" fmla="*/ 7 w 25"/>
                  <a:gd name="T11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0">
                    <a:moveTo>
                      <a:pt x="7" y="1"/>
                    </a:moveTo>
                    <a:cubicBezTo>
                      <a:pt x="12" y="2"/>
                      <a:pt x="17" y="1"/>
                      <a:pt x="24" y="9"/>
                    </a:cubicBezTo>
                    <a:cubicBezTo>
                      <a:pt x="25" y="11"/>
                      <a:pt x="25" y="13"/>
                      <a:pt x="24" y="16"/>
                    </a:cubicBezTo>
                    <a:cubicBezTo>
                      <a:pt x="23" y="18"/>
                      <a:pt x="15" y="20"/>
                      <a:pt x="12" y="17"/>
                    </a:cubicBezTo>
                    <a:cubicBezTo>
                      <a:pt x="9" y="13"/>
                      <a:pt x="2" y="8"/>
                      <a:pt x="1" y="5"/>
                    </a:cubicBezTo>
                    <a:cubicBezTo>
                      <a:pt x="0" y="2"/>
                      <a:pt x="5" y="0"/>
                      <a:pt x="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8" name="Freeform 7">
                <a:extLst>
                  <a:ext uri="{FF2B5EF4-FFF2-40B4-BE49-F238E27FC236}">
                    <a16:creationId xmlns="" xmlns:a16="http://schemas.microsoft.com/office/drawing/2014/main" id="{0DDAB724-179B-1440-8296-DEFAC0534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020"/>
                <a:ext cx="27" cy="180"/>
              </a:xfrm>
              <a:custGeom>
                <a:avLst/>
                <a:gdLst>
                  <a:gd name="T0" fmla="*/ 5 w 14"/>
                  <a:gd name="T1" fmla="*/ 0 h 93"/>
                  <a:gd name="T2" fmla="*/ 8 w 14"/>
                  <a:gd name="T3" fmla="*/ 9 h 93"/>
                  <a:gd name="T4" fmla="*/ 14 w 14"/>
                  <a:gd name="T5" fmla="*/ 91 h 93"/>
                  <a:gd name="T6" fmla="*/ 9 w 14"/>
                  <a:gd name="T7" fmla="*/ 93 h 93"/>
                  <a:gd name="T8" fmla="*/ 1 w 14"/>
                  <a:gd name="T9" fmla="*/ 86 h 93"/>
                  <a:gd name="T10" fmla="*/ 3 w 14"/>
                  <a:gd name="T11" fmla="*/ 6 h 93"/>
                  <a:gd name="T12" fmla="*/ 5 w 14"/>
                  <a:gd name="T1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93">
                    <a:moveTo>
                      <a:pt x="5" y="0"/>
                    </a:moveTo>
                    <a:cubicBezTo>
                      <a:pt x="6" y="1"/>
                      <a:pt x="8" y="1"/>
                      <a:pt x="8" y="9"/>
                    </a:cubicBezTo>
                    <a:cubicBezTo>
                      <a:pt x="9" y="10"/>
                      <a:pt x="10" y="90"/>
                      <a:pt x="14" y="91"/>
                    </a:cubicBezTo>
                    <a:cubicBezTo>
                      <a:pt x="11" y="92"/>
                      <a:pt x="12" y="93"/>
                      <a:pt x="9" y="93"/>
                    </a:cubicBezTo>
                    <a:cubicBezTo>
                      <a:pt x="6" y="90"/>
                      <a:pt x="3" y="90"/>
                      <a:pt x="1" y="86"/>
                    </a:cubicBezTo>
                    <a:cubicBezTo>
                      <a:pt x="4" y="67"/>
                      <a:pt x="0" y="31"/>
                      <a:pt x="3" y="6"/>
                    </a:cubicBezTo>
                    <a:cubicBezTo>
                      <a:pt x="3" y="3"/>
                      <a:pt x="3" y="0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9" name="Freeform 8">
                <a:extLst>
                  <a:ext uri="{FF2B5EF4-FFF2-40B4-BE49-F238E27FC236}">
                    <a16:creationId xmlns="" xmlns:a16="http://schemas.microsoft.com/office/drawing/2014/main" id="{8D07D84A-0C60-A546-9BB0-DF847F2E9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053"/>
                <a:ext cx="99" cy="46"/>
              </a:xfrm>
              <a:custGeom>
                <a:avLst/>
                <a:gdLst>
                  <a:gd name="T0" fmla="*/ 52 w 52"/>
                  <a:gd name="T1" fmla="*/ 24 h 24"/>
                  <a:gd name="T2" fmla="*/ 33 w 52"/>
                  <a:gd name="T3" fmla="*/ 16 h 24"/>
                  <a:gd name="T4" fmla="*/ 17 w 52"/>
                  <a:gd name="T5" fmla="*/ 9 h 24"/>
                  <a:gd name="T6" fmla="*/ 0 w 52"/>
                  <a:gd name="T7" fmla="*/ 0 h 24"/>
                  <a:gd name="T8" fmla="*/ 20 w 52"/>
                  <a:gd name="T9" fmla="*/ 2 h 24"/>
                  <a:gd name="T10" fmla="*/ 44 w 52"/>
                  <a:gd name="T11" fmla="*/ 15 h 24"/>
                  <a:gd name="T12" fmla="*/ 52 w 52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24">
                    <a:moveTo>
                      <a:pt x="52" y="24"/>
                    </a:moveTo>
                    <a:cubicBezTo>
                      <a:pt x="43" y="24"/>
                      <a:pt x="42" y="22"/>
                      <a:pt x="33" y="16"/>
                    </a:cubicBezTo>
                    <a:cubicBezTo>
                      <a:pt x="31" y="14"/>
                      <a:pt x="27" y="11"/>
                      <a:pt x="17" y="9"/>
                    </a:cubicBezTo>
                    <a:cubicBezTo>
                      <a:pt x="14" y="6"/>
                      <a:pt x="3" y="4"/>
                      <a:pt x="0" y="0"/>
                    </a:cubicBezTo>
                    <a:cubicBezTo>
                      <a:pt x="8" y="0"/>
                      <a:pt x="14" y="0"/>
                      <a:pt x="20" y="2"/>
                    </a:cubicBezTo>
                    <a:cubicBezTo>
                      <a:pt x="22" y="4"/>
                      <a:pt x="34" y="6"/>
                      <a:pt x="44" y="15"/>
                    </a:cubicBezTo>
                    <a:cubicBezTo>
                      <a:pt x="48" y="18"/>
                      <a:pt x="51" y="19"/>
                      <a:pt x="5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0" name="Freeform 9">
                <a:extLst>
                  <a:ext uri="{FF2B5EF4-FFF2-40B4-BE49-F238E27FC236}">
                    <a16:creationId xmlns="" xmlns:a16="http://schemas.microsoft.com/office/drawing/2014/main" id="{C10F85A1-BDFB-5E46-92A9-C803416F3A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24" y="1917"/>
                <a:ext cx="164" cy="360"/>
              </a:xfrm>
              <a:custGeom>
                <a:avLst/>
                <a:gdLst>
                  <a:gd name="T0" fmla="*/ 39 w 86"/>
                  <a:gd name="T1" fmla="*/ 38 h 186"/>
                  <a:gd name="T2" fmla="*/ 56 w 86"/>
                  <a:gd name="T3" fmla="*/ 34 h 186"/>
                  <a:gd name="T4" fmla="*/ 59 w 86"/>
                  <a:gd name="T5" fmla="*/ 31 h 186"/>
                  <a:gd name="T6" fmla="*/ 85 w 86"/>
                  <a:gd name="T7" fmla="*/ 43 h 186"/>
                  <a:gd name="T8" fmla="*/ 85 w 86"/>
                  <a:gd name="T9" fmla="*/ 48 h 186"/>
                  <a:gd name="T10" fmla="*/ 64 w 86"/>
                  <a:gd name="T11" fmla="*/ 61 h 186"/>
                  <a:gd name="T12" fmla="*/ 55 w 86"/>
                  <a:gd name="T13" fmla="*/ 72 h 186"/>
                  <a:gd name="T14" fmla="*/ 57 w 86"/>
                  <a:gd name="T15" fmla="*/ 81 h 186"/>
                  <a:gd name="T16" fmla="*/ 39 w 86"/>
                  <a:gd name="T17" fmla="*/ 88 h 186"/>
                  <a:gd name="T18" fmla="*/ 39 w 86"/>
                  <a:gd name="T19" fmla="*/ 55 h 186"/>
                  <a:gd name="T20" fmla="*/ 45 w 86"/>
                  <a:gd name="T21" fmla="*/ 48 h 186"/>
                  <a:gd name="T22" fmla="*/ 39 w 86"/>
                  <a:gd name="T23" fmla="*/ 49 h 186"/>
                  <a:gd name="T24" fmla="*/ 39 w 86"/>
                  <a:gd name="T25" fmla="*/ 38 h 186"/>
                  <a:gd name="T26" fmla="*/ 12 w 86"/>
                  <a:gd name="T27" fmla="*/ 1 h 186"/>
                  <a:gd name="T28" fmla="*/ 30 w 86"/>
                  <a:gd name="T29" fmla="*/ 8 h 186"/>
                  <a:gd name="T30" fmla="*/ 34 w 86"/>
                  <a:gd name="T31" fmla="*/ 14 h 186"/>
                  <a:gd name="T32" fmla="*/ 34 w 86"/>
                  <a:gd name="T33" fmla="*/ 39 h 186"/>
                  <a:gd name="T34" fmla="*/ 39 w 86"/>
                  <a:gd name="T35" fmla="*/ 38 h 186"/>
                  <a:gd name="T36" fmla="*/ 39 w 86"/>
                  <a:gd name="T37" fmla="*/ 49 h 186"/>
                  <a:gd name="T38" fmla="*/ 34 w 86"/>
                  <a:gd name="T39" fmla="*/ 50 h 186"/>
                  <a:gd name="T40" fmla="*/ 33 w 86"/>
                  <a:gd name="T41" fmla="*/ 63 h 186"/>
                  <a:gd name="T42" fmla="*/ 39 w 86"/>
                  <a:gd name="T43" fmla="*/ 55 h 186"/>
                  <a:gd name="T44" fmla="*/ 39 w 86"/>
                  <a:gd name="T45" fmla="*/ 88 h 186"/>
                  <a:gd name="T46" fmla="*/ 35 w 86"/>
                  <a:gd name="T47" fmla="*/ 91 h 186"/>
                  <a:gd name="T48" fmla="*/ 26 w 86"/>
                  <a:gd name="T49" fmla="*/ 183 h 186"/>
                  <a:gd name="T50" fmla="*/ 23 w 86"/>
                  <a:gd name="T51" fmla="*/ 186 h 186"/>
                  <a:gd name="T52" fmla="*/ 20 w 86"/>
                  <a:gd name="T53" fmla="*/ 97 h 186"/>
                  <a:gd name="T54" fmla="*/ 16 w 86"/>
                  <a:gd name="T55" fmla="*/ 92 h 186"/>
                  <a:gd name="T56" fmla="*/ 17 w 86"/>
                  <a:gd name="T57" fmla="*/ 81 h 186"/>
                  <a:gd name="T58" fmla="*/ 20 w 86"/>
                  <a:gd name="T59" fmla="*/ 79 h 186"/>
                  <a:gd name="T60" fmla="*/ 19 w 86"/>
                  <a:gd name="T61" fmla="*/ 54 h 186"/>
                  <a:gd name="T62" fmla="*/ 0 w 86"/>
                  <a:gd name="T63" fmla="*/ 53 h 186"/>
                  <a:gd name="T64" fmla="*/ 8 w 86"/>
                  <a:gd name="T65" fmla="*/ 47 h 186"/>
                  <a:gd name="T66" fmla="*/ 18 w 86"/>
                  <a:gd name="T67" fmla="*/ 44 h 186"/>
                  <a:gd name="T68" fmla="*/ 17 w 86"/>
                  <a:gd name="T69" fmla="*/ 17 h 186"/>
                  <a:gd name="T70" fmla="*/ 15 w 86"/>
                  <a:gd name="T71" fmla="*/ 6 h 186"/>
                  <a:gd name="T72" fmla="*/ 12 w 86"/>
                  <a:gd name="T73" fmla="*/ 1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6" h="186">
                    <a:moveTo>
                      <a:pt x="39" y="38"/>
                    </a:moveTo>
                    <a:cubicBezTo>
                      <a:pt x="45" y="37"/>
                      <a:pt x="50" y="35"/>
                      <a:pt x="56" y="34"/>
                    </a:cubicBezTo>
                    <a:cubicBezTo>
                      <a:pt x="56" y="33"/>
                      <a:pt x="59" y="32"/>
                      <a:pt x="59" y="31"/>
                    </a:cubicBezTo>
                    <a:cubicBezTo>
                      <a:pt x="75" y="29"/>
                      <a:pt x="85" y="39"/>
                      <a:pt x="85" y="43"/>
                    </a:cubicBezTo>
                    <a:cubicBezTo>
                      <a:pt x="86" y="45"/>
                      <a:pt x="86" y="46"/>
                      <a:pt x="85" y="48"/>
                    </a:cubicBezTo>
                    <a:cubicBezTo>
                      <a:pt x="83" y="52"/>
                      <a:pt x="65" y="60"/>
                      <a:pt x="64" y="61"/>
                    </a:cubicBezTo>
                    <a:cubicBezTo>
                      <a:pt x="57" y="66"/>
                      <a:pt x="55" y="68"/>
                      <a:pt x="55" y="72"/>
                    </a:cubicBezTo>
                    <a:cubicBezTo>
                      <a:pt x="57" y="73"/>
                      <a:pt x="60" y="78"/>
                      <a:pt x="57" y="81"/>
                    </a:cubicBezTo>
                    <a:cubicBezTo>
                      <a:pt x="53" y="82"/>
                      <a:pt x="45" y="85"/>
                      <a:pt x="39" y="88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39" y="49"/>
                      <a:pt x="39" y="49"/>
                      <a:pt x="39" y="49"/>
                    </a:cubicBezTo>
                    <a:lnTo>
                      <a:pt x="39" y="38"/>
                    </a:lnTo>
                    <a:close/>
                    <a:moveTo>
                      <a:pt x="12" y="1"/>
                    </a:moveTo>
                    <a:cubicBezTo>
                      <a:pt x="19" y="0"/>
                      <a:pt x="26" y="1"/>
                      <a:pt x="30" y="8"/>
                    </a:cubicBezTo>
                    <a:cubicBezTo>
                      <a:pt x="31" y="8"/>
                      <a:pt x="33" y="12"/>
                      <a:pt x="34" y="14"/>
                    </a:cubicBezTo>
                    <a:cubicBezTo>
                      <a:pt x="34" y="22"/>
                      <a:pt x="34" y="30"/>
                      <a:pt x="34" y="39"/>
                    </a:cubicBezTo>
                    <a:cubicBezTo>
                      <a:pt x="36" y="39"/>
                      <a:pt x="37" y="38"/>
                      <a:pt x="39" y="38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3" y="63"/>
                      <a:pt x="33" y="63"/>
                      <a:pt x="33" y="63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39" y="88"/>
                      <a:pt x="39" y="88"/>
                      <a:pt x="39" y="88"/>
                    </a:cubicBezTo>
                    <a:cubicBezTo>
                      <a:pt x="37" y="89"/>
                      <a:pt x="35" y="90"/>
                      <a:pt x="35" y="91"/>
                    </a:cubicBezTo>
                    <a:cubicBezTo>
                      <a:pt x="32" y="124"/>
                      <a:pt x="31" y="150"/>
                      <a:pt x="26" y="183"/>
                    </a:cubicBezTo>
                    <a:cubicBezTo>
                      <a:pt x="25" y="183"/>
                      <a:pt x="24" y="186"/>
                      <a:pt x="23" y="186"/>
                    </a:cubicBezTo>
                    <a:cubicBezTo>
                      <a:pt x="22" y="157"/>
                      <a:pt x="20" y="127"/>
                      <a:pt x="20" y="97"/>
                    </a:cubicBezTo>
                    <a:cubicBezTo>
                      <a:pt x="19" y="94"/>
                      <a:pt x="17" y="94"/>
                      <a:pt x="16" y="92"/>
                    </a:cubicBezTo>
                    <a:cubicBezTo>
                      <a:pt x="13" y="90"/>
                      <a:pt x="14" y="82"/>
                      <a:pt x="17" y="81"/>
                    </a:cubicBezTo>
                    <a:cubicBezTo>
                      <a:pt x="18" y="81"/>
                      <a:pt x="19" y="79"/>
                      <a:pt x="20" y="79"/>
                    </a:cubicBezTo>
                    <a:cubicBezTo>
                      <a:pt x="20" y="60"/>
                      <a:pt x="19" y="61"/>
                      <a:pt x="19" y="54"/>
                    </a:cubicBezTo>
                    <a:cubicBezTo>
                      <a:pt x="15" y="53"/>
                      <a:pt x="0" y="58"/>
                      <a:pt x="0" y="53"/>
                    </a:cubicBezTo>
                    <a:cubicBezTo>
                      <a:pt x="1" y="51"/>
                      <a:pt x="6" y="49"/>
                      <a:pt x="8" y="47"/>
                    </a:cubicBezTo>
                    <a:cubicBezTo>
                      <a:pt x="12" y="46"/>
                      <a:pt x="15" y="45"/>
                      <a:pt x="18" y="44"/>
                    </a:cubicBezTo>
                    <a:cubicBezTo>
                      <a:pt x="19" y="34"/>
                      <a:pt x="19" y="27"/>
                      <a:pt x="17" y="17"/>
                    </a:cubicBezTo>
                    <a:cubicBezTo>
                      <a:pt x="17" y="15"/>
                      <a:pt x="17" y="6"/>
                      <a:pt x="15" y="6"/>
                    </a:cubicBezTo>
                    <a:cubicBezTo>
                      <a:pt x="14" y="4"/>
                      <a:pt x="12" y="4"/>
                      <a:pt x="1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1" name="Freeform 10">
                <a:extLst>
                  <a:ext uri="{FF2B5EF4-FFF2-40B4-BE49-F238E27FC236}">
                    <a16:creationId xmlns="" xmlns:a16="http://schemas.microsoft.com/office/drawing/2014/main" id="{5E05C0AB-20D6-5144-92F9-3C1D5E0489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5" y="2012"/>
                <a:ext cx="154" cy="176"/>
              </a:xfrm>
              <a:custGeom>
                <a:avLst/>
                <a:gdLst>
                  <a:gd name="T0" fmla="*/ 62 w 81"/>
                  <a:gd name="T1" fmla="*/ 38 h 91"/>
                  <a:gd name="T2" fmla="*/ 67 w 81"/>
                  <a:gd name="T3" fmla="*/ 28 h 91"/>
                  <a:gd name="T4" fmla="*/ 78 w 81"/>
                  <a:gd name="T5" fmla="*/ 36 h 91"/>
                  <a:gd name="T6" fmla="*/ 70 w 81"/>
                  <a:gd name="T7" fmla="*/ 51 h 91"/>
                  <a:gd name="T8" fmla="*/ 81 w 81"/>
                  <a:gd name="T9" fmla="*/ 79 h 91"/>
                  <a:gd name="T10" fmla="*/ 78 w 81"/>
                  <a:gd name="T11" fmla="*/ 80 h 91"/>
                  <a:gd name="T12" fmla="*/ 65 w 81"/>
                  <a:gd name="T13" fmla="*/ 57 h 91"/>
                  <a:gd name="T14" fmla="*/ 50 w 81"/>
                  <a:gd name="T15" fmla="*/ 72 h 91"/>
                  <a:gd name="T16" fmla="*/ 52 w 81"/>
                  <a:gd name="T17" fmla="*/ 74 h 91"/>
                  <a:gd name="T18" fmla="*/ 59 w 81"/>
                  <a:gd name="T19" fmla="*/ 77 h 91"/>
                  <a:gd name="T20" fmla="*/ 59 w 81"/>
                  <a:gd name="T21" fmla="*/ 83 h 91"/>
                  <a:gd name="T22" fmla="*/ 49 w 81"/>
                  <a:gd name="T23" fmla="*/ 85 h 91"/>
                  <a:gd name="T24" fmla="*/ 46 w 81"/>
                  <a:gd name="T25" fmla="*/ 87 h 91"/>
                  <a:gd name="T26" fmla="*/ 44 w 81"/>
                  <a:gd name="T27" fmla="*/ 89 h 91"/>
                  <a:gd name="T28" fmla="*/ 44 w 81"/>
                  <a:gd name="T29" fmla="*/ 63 h 91"/>
                  <a:gd name="T30" fmla="*/ 58 w 81"/>
                  <a:gd name="T31" fmla="*/ 43 h 91"/>
                  <a:gd name="T32" fmla="*/ 53 w 81"/>
                  <a:gd name="T33" fmla="*/ 40 h 91"/>
                  <a:gd name="T34" fmla="*/ 44 w 81"/>
                  <a:gd name="T35" fmla="*/ 51 h 91"/>
                  <a:gd name="T36" fmla="*/ 44 w 81"/>
                  <a:gd name="T37" fmla="*/ 43 h 91"/>
                  <a:gd name="T38" fmla="*/ 45 w 81"/>
                  <a:gd name="T39" fmla="*/ 40 h 91"/>
                  <a:gd name="T40" fmla="*/ 44 w 81"/>
                  <a:gd name="T41" fmla="*/ 40 h 91"/>
                  <a:gd name="T42" fmla="*/ 44 w 81"/>
                  <a:gd name="T43" fmla="*/ 32 h 91"/>
                  <a:gd name="T44" fmla="*/ 46 w 81"/>
                  <a:gd name="T45" fmla="*/ 35 h 91"/>
                  <a:gd name="T46" fmla="*/ 50 w 81"/>
                  <a:gd name="T47" fmla="*/ 39 h 91"/>
                  <a:gd name="T48" fmla="*/ 51 w 81"/>
                  <a:gd name="T49" fmla="*/ 36 h 91"/>
                  <a:gd name="T50" fmla="*/ 44 w 81"/>
                  <a:gd name="T51" fmla="*/ 27 h 91"/>
                  <a:gd name="T52" fmla="*/ 44 w 81"/>
                  <a:gd name="T53" fmla="*/ 3 h 91"/>
                  <a:gd name="T54" fmla="*/ 48 w 81"/>
                  <a:gd name="T55" fmla="*/ 7 h 91"/>
                  <a:gd name="T56" fmla="*/ 44 w 81"/>
                  <a:gd name="T57" fmla="*/ 19 h 91"/>
                  <a:gd name="T58" fmla="*/ 62 w 81"/>
                  <a:gd name="T59" fmla="*/ 38 h 91"/>
                  <a:gd name="T60" fmla="*/ 44 w 81"/>
                  <a:gd name="T61" fmla="*/ 89 h 91"/>
                  <a:gd name="T62" fmla="*/ 33 w 81"/>
                  <a:gd name="T63" fmla="*/ 91 h 91"/>
                  <a:gd name="T64" fmla="*/ 12 w 81"/>
                  <a:gd name="T65" fmla="*/ 77 h 91"/>
                  <a:gd name="T66" fmla="*/ 13 w 81"/>
                  <a:gd name="T67" fmla="*/ 77 h 91"/>
                  <a:gd name="T68" fmla="*/ 44 w 81"/>
                  <a:gd name="T69" fmla="*/ 63 h 91"/>
                  <a:gd name="T70" fmla="*/ 44 w 81"/>
                  <a:gd name="T71" fmla="*/ 89 h 91"/>
                  <a:gd name="T72" fmla="*/ 44 w 81"/>
                  <a:gd name="T73" fmla="*/ 51 h 91"/>
                  <a:gd name="T74" fmla="*/ 44 w 81"/>
                  <a:gd name="T75" fmla="*/ 43 h 91"/>
                  <a:gd name="T76" fmla="*/ 26 w 81"/>
                  <a:gd name="T77" fmla="*/ 59 h 91"/>
                  <a:gd name="T78" fmla="*/ 18 w 81"/>
                  <a:gd name="T79" fmla="*/ 64 h 91"/>
                  <a:gd name="T80" fmla="*/ 41 w 81"/>
                  <a:gd name="T81" fmla="*/ 38 h 91"/>
                  <a:gd name="T82" fmla="*/ 44 w 81"/>
                  <a:gd name="T83" fmla="*/ 40 h 91"/>
                  <a:gd name="T84" fmla="*/ 44 w 81"/>
                  <a:gd name="T85" fmla="*/ 32 h 91"/>
                  <a:gd name="T86" fmla="*/ 36 w 81"/>
                  <a:gd name="T87" fmla="*/ 25 h 91"/>
                  <a:gd name="T88" fmla="*/ 40 w 81"/>
                  <a:gd name="T89" fmla="*/ 23 h 91"/>
                  <a:gd name="T90" fmla="*/ 44 w 81"/>
                  <a:gd name="T91" fmla="*/ 27 h 91"/>
                  <a:gd name="T92" fmla="*/ 44 w 81"/>
                  <a:gd name="T93" fmla="*/ 3 h 91"/>
                  <a:gd name="T94" fmla="*/ 42 w 81"/>
                  <a:gd name="T95" fmla="*/ 3 h 91"/>
                  <a:gd name="T96" fmla="*/ 21 w 81"/>
                  <a:gd name="T97" fmla="*/ 0 h 91"/>
                  <a:gd name="T98" fmla="*/ 15 w 81"/>
                  <a:gd name="T99" fmla="*/ 7 h 91"/>
                  <a:gd name="T100" fmla="*/ 23 w 81"/>
                  <a:gd name="T101" fmla="*/ 7 h 91"/>
                  <a:gd name="T102" fmla="*/ 22 w 81"/>
                  <a:gd name="T103" fmla="*/ 9 h 91"/>
                  <a:gd name="T104" fmla="*/ 13 w 81"/>
                  <a:gd name="T105" fmla="*/ 9 h 91"/>
                  <a:gd name="T106" fmla="*/ 21 w 81"/>
                  <a:gd name="T107" fmla="*/ 17 h 91"/>
                  <a:gd name="T108" fmla="*/ 5 w 81"/>
                  <a:gd name="T109" fmla="*/ 29 h 91"/>
                  <a:gd name="T110" fmla="*/ 4 w 81"/>
                  <a:gd name="T111" fmla="*/ 30 h 91"/>
                  <a:gd name="T112" fmla="*/ 11 w 81"/>
                  <a:gd name="T113" fmla="*/ 45 h 91"/>
                  <a:gd name="T114" fmla="*/ 32 w 81"/>
                  <a:gd name="T115" fmla="*/ 28 h 91"/>
                  <a:gd name="T116" fmla="*/ 34 w 81"/>
                  <a:gd name="T117" fmla="*/ 34 h 91"/>
                  <a:gd name="T118" fmla="*/ 1 w 81"/>
                  <a:gd name="T119" fmla="*/ 69 h 91"/>
                  <a:gd name="T120" fmla="*/ 7 w 81"/>
                  <a:gd name="T121" fmla="*/ 77 h 91"/>
                  <a:gd name="T122" fmla="*/ 44 w 81"/>
                  <a:gd name="T123" fmla="*/ 5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" h="91">
                    <a:moveTo>
                      <a:pt x="62" y="38"/>
                    </a:moveTo>
                    <a:cubicBezTo>
                      <a:pt x="64" y="34"/>
                      <a:pt x="67" y="32"/>
                      <a:pt x="67" y="28"/>
                    </a:cubicBezTo>
                    <a:cubicBezTo>
                      <a:pt x="72" y="30"/>
                      <a:pt x="75" y="31"/>
                      <a:pt x="78" y="36"/>
                    </a:cubicBezTo>
                    <a:cubicBezTo>
                      <a:pt x="79" y="45"/>
                      <a:pt x="70" y="48"/>
                      <a:pt x="70" y="51"/>
                    </a:cubicBezTo>
                    <a:cubicBezTo>
                      <a:pt x="72" y="60"/>
                      <a:pt x="80" y="71"/>
                      <a:pt x="81" y="79"/>
                    </a:cubicBezTo>
                    <a:cubicBezTo>
                      <a:pt x="81" y="80"/>
                      <a:pt x="79" y="81"/>
                      <a:pt x="78" y="80"/>
                    </a:cubicBezTo>
                    <a:cubicBezTo>
                      <a:pt x="73" y="76"/>
                      <a:pt x="67" y="64"/>
                      <a:pt x="65" y="57"/>
                    </a:cubicBezTo>
                    <a:cubicBezTo>
                      <a:pt x="62" y="61"/>
                      <a:pt x="57" y="66"/>
                      <a:pt x="50" y="72"/>
                    </a:cubicBezTo>
                    <a:cubicBezTo>
                      <a:pt x="51" y="74"/>
                      <a:pt x="51" y="73"/>
                      <a:pt x="52" y="74"/>
                    </a:cubicBezTo>
                    <a:cubicBezTo>
                      <a:pt x="56" y="75"/>
                      <a:pt x="57" y="75"/>
                      <a:pt x="59" y="77"/>
                    </a:cubicBezTo>
                    <a:cubicBezTo>
                      <a:pt x="60" y="79"/>
                      <a:pt x="59" y="82"/>
                      <a:pt x="59" y="83"/>
                    </a:cubicBezTo>
                    <a:cubicBezTo>
                      <a:pt x="58" y="85"/>
                      <a:pt x="54" y="84"/>
                      <a:pt x="49" y="85"/>
                    </a:cubicBezTo>
                    <a:cubicBezTo>
                      <a:pt x="48" y="86"/>
                      <a:pt x="47" y="87"/>
                      <a:pt x="46" y="87"/>
                    </a:cubicBezTo>
                    <a:cubicBezTo>
                      <a:pt x="45" y="88"/>
                      <a:pt x="45" y="89"/>
                      <a:pt x="44" y="89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52" y="55"/>
                      <a:pt x="58" y="45"/>
                      <a:pt x="58" y="43"/>
                    </a:cubicBezTo>
                    <a:cubicBezTo>
                      <a:pt x="56" y="42"/>
                      <a:pt x="56" y="41"/>
                      <a:pt x="53" y="40"/>
                    </a:cubicBezTo>
                    <a:cubicBezTo>
                      <a:pt x="53" y="42"/>
                      <a:pt x="49" y="46"/>
                      <a:pt x="44" y="51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44" y="42"/>
                      <a:pt x="45" y="41"/>
                      <a:pt x="45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5" y="33"/>
                      <a:pt x="46" y="34"/>
                      <a:pt x="46" y="35"/>
                    </a:cubicBezTo>
                    <a:cubicBezTo>
                      <a:pt x="50" y="37"/>
                      <a:pt x="48" y="36"/>
                      <a:pt x="50" y="39"/>
                    </a:cubicBezTo>
                    <a:cubicBezTo>
                      <a:pt x="52" y="39"/>
                      <a:pt x="51" y="38"/>
                      <a:pt x="51" y="36"/>
                    </a:cubicBezTo>
                    <a:cubicBezTo>
                      <a:pt x="49" y="34"/>
                      <a:pt x="47" y="30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5" y="4"/>
                      <a:pt x="47" y="6"/>
                      <a:pt x="48" y="7"/>
                    </a:cubicBezTo>
                    <a:cubicBezTo>
                      <a:pt x="50" y="14"/>
                      <a:pt x="49" y="16"/>
                      <a:pt x="44" y="19"/>
                    </a:cubicBezTo>
                    <a:cubicBezTo>
                      <a:pt x="50" y="26"/>
                      <a:pt x="52" y="33"/>
                      <a:pt x="62" y="38"/>
                    </a:cubicBezTo>
                    <a:close/>
                    <a:moveTo>
                      <a:pt x="44" y="89"/>
                    </a:moveTo>
                    <a:cubicBezTo>
                      <a:pt x="41" y="91"/>
                      <a:pt x="37" y="91"/>
                      <a:pt x="33" y="91"/>
                    </a:cubicBezTo>
                    <a:cubicBezTo>
                      <a:pt x="29" y="90"/>
                      <a:pt x="13" y="81"/>
                      <a:pt x="12" y="77"/>
                    </a:cubicBezTo>
                    <a:cubicBezTo>
                      <a:pt x="12" y="77"/>
                      <a:pt x="13" y="77"/>
                      <a:pt x="13" y="77"/>
                    </a:cubicBezTo>
                    <a:cubicBezTo>
                      <a:pt x="20" y="84"/>
                      <a:pt x="33" y="74"/>
                      <a:pt x="44" y="63"/>
                    </a:cubicBezTo>
                    <a:cubicBezTo>
                      <a:pt x="44" y="89"/>
                      <a:pt x="44" y="89"/>
                      <a:pt x="44" y="89"/>
                    </a:cubicBezTo>
                    <a:close/>
                    <a:moveTo>
                      <a:pt x="44" y="51"/>
                    </a:moveTo>
                    <a:cubicBezTo>
                      <a:pt x="44" y="43"/>
                      <a:pt x="44" y="43"/>
                      <a:pt x="44" y="43"/>
                    </a:cubicBezTo>
                    <a:cubicBezTo>
                      <a:pt x="41" y="47"/>
                      <a:pt x="33" y="54"/>
                      <a:pt x="26" y="59"/>
                    </a:cubicBezTo>
                    <a:cubicBezTo>
                      <a:pt x="24" y="60"/>
                      <a:pt x="20" y="64"/>
                      <a:pt x="18" y="64"/>
                    </a:cubicBezTo>
                    <a:cubicBezTo>
                      <a:pt x="22" y="58"/>
                      <a:pt x="36" y="48"/>
                      <a:pt x="41" y="38"/>
                    </a:cubicBezTo>
                    <a:cubicBezTo>
                      <a:pt x="42" y="39"/>
                      <a:pt x="43" y="39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2" y="30"/>
                      <a:pt x="40" y="28"/>
                      <a:pt x="36" y="25"/>
                    </a:cubicBezTo>
                    <a:cubicBezTo>
                      <a:pt x="37" y="25"/>
                      <a:pt x="39" y="23"/>
                      <a:pt x="40" y="23"/>
                    </a:cubicBezTo>
                    <a:cubicBezTo>
                      <a:pt x="42" y="24"/>
                      <a:pt x="43" y="25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3" y="3"/>
                      <a:pt x="42" y="3"/>
                      <a:pt x="42" y="3"/>
                    </a:cubicBezTo>
                    <a:cubicBezTo>
                      <a:pt x="41" y="3"/>
                      <a:pt x="25" y="0"/>
                      <a:pt x="21" y="0"/>
                    </a:cubicBezTo>
                    <a:cubicBezTo>
                      <a:pt x="17" y="1"/>
                      <a:pt x="14" y="2"/>
                      <a:pt x="15" y="7"/>
                    </a:cubicBezTo>
                    <a:cubicBezTo>
                      <a:pt x="16" y="8"/>
                      <a:pt x="20" y="8"/>
                      <a:pt x="23" y="7"/>
                    </a:cubicBezTo>
                    <a:cubicBezTo>
                      <a:pt x="24" y="8"/>
                      <a:pt x="23" y="9"/>
                      <a:pt x="22" y="9"/>
                    </a:cubicBezTo>
                    <a:cubicBezTo>
                      <a:pt x="18" y="10"/>
                      <a:pt x="17" y="9"/>
                      <a:pt x="13" y="9"/>
                    </a:cubicBezTo>
                    <a:cubicBezTo>
                      <a:pt x="9" y="9"/>
                      <a:pt x="18" y="15"/>
                      <a:pt x="21" y="17"/>
                    </a:cubicBezTo>
                    <a:cubicBezTo>
                      <a:pt x="20" y="21"/>
                      <a:pt x="10" y="30"/>
                      <a:pt x="5" y="29"/>
                    </a:cubicBezTo>
                    <a:cubicBezTo>
                      <a:pt x="5" y="30"/>
                      <a:pt x="5" y="29"/>
                      <a:pt x="4" y="30"/>
                    </a:cubicBezTo>
                    <a:cubicBezTo>
                      <a:pt x="4" y="36"/>
                      <a:pt x="4" y="43"/>
                      <a:pt x="11" y="45"/>
                    </a:cubicBezTo>
                    <a:cubicBezTo>
                      <a:pt x="15" y="42"/>
                      <a:pt x="29" y="33"/>
                      <a:pt x="32" y="28"/>
                    </a:cubicBezTo>
                    <a:cubicBezTo>
                      <a:pt x="36" y="31"/>
                      <a:pt x="34" y="33"/>
                      <a:pt x="34" y="34"/>
                    </a:cubicBezTo>
                    <a:cubicBezTo>
                      <a:pt x="26" y="45"/>
                      <a:pt x="10" y="59"/>
                      <a:pt x="1" y="69"/>
                    </a:cubicBezTo>
                    <a:cubicBezTo>
                      <a:pt x="0" y="76"/>
                      <a:pt x="0" y="79"/>
                      <a:pt x="7" y="77"/>
                    </a:cubicBezTo>
                    <a:cubicBezTo>
                      <a:pt x="10" y="78"/>
                      <a:pt x="31" y="62"/>
                      <a:pt x="44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2" name="Freeform 11">
                <a:extLst>
                  <a:ext uri="{FF2B5EF4-FFF2-40B4-BE49-F238E27FC236}">
                    <a16:creationId xmlns="" xmlns:a16="http://schemas.microsoft.com/office/drawing/2014/main" id="{2C385DB9-D5DF-A447-AC1A-5A1F80CDF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931"/>
                <a:ext cx="280" cy="191"/>
              </a:xfrm>
              <a:custGeom>
                <a:avLst/>
                <a:gdLst>
                  <a:gd name="T0" fmla="*/ 29 w 147"/>
                  <a:gd name="T1" fmla="*/ 27 h 99"/>
                  <a:gd name="T2" fmla="*/ 50 w 147"/>
                  <a:gd name="T3" fmla="*/ 67 h 99"/>
                  <a:gd name="T4" fmla="*/ 59 w 147"/>
                  <a:gd name="T5" fmla="*/ 64 h 99"/>
                  <a:gd name="T6" fmla="*/ 44 w 147"/>
                  <a:gd name="T7" fmla="*/ 19 h 99"/>
                  <a:gd name="T8" fmla="*/ 60 w 147"/>
                  <a:gd name="T9" fmla="*/ 35 h 99"/>
                  <a:gd name="T10" fmla="*/ 66 w 147"/>
                  <a:gd name="T11" fmla="*/ 56 h 99"/>
                  <a:gd name="T12" fmla="*/ 69 w 147"/>
                  <a:gd name="T13" fmla="*/ 51 h 99"/>
                  <a:gd name="T14" fmla="*/ 70 w 147"/>
                  <a:gd name="T15" fmla="*/ 45 h 99"/>
                  <a:gd name="T16" fmla="*/ 66 w 147"/>
                  <a:gd name="T17" fmla="*/ 40 h 99"/>
                  <a:gd name="T18" fmla="*/ 72 w 147"/>
                  <a:gd name="T19" fmla="*/ 40 h 99"/>
                  <a:gd name="T20" fmla="*/ 73 w 147"/>
                  <a:gd name="T21" fmla="*/ 30 h 99"/>
                  <a:gd name="T22" fmla="*/ 63 w 147"/>
                  <a:gd name="T23" fmla="*/ 16 h 99"/>
                  <a:gd name="T24" fmla="*/ 66 w 147"/>
                  <a:gd name="T25" fmla="*/ 5 h 99"/>
                  <a:gd name="T26" fmla="*/ 80 w 147"/>
                  <a:gd name="T27" fmla="*/ 15 h 99"/>
                  <a:gd name="T28" fmla="*/ 87 w 147"/>
                  <a:gd name="T29" fmla="*/ 39 h 99"/>
                  <a:gd name="T30" fmla="*/ 82 w 147"/>
                  <a:gd name="T31" fmla="*/ 50 h 99"/>
                  <a:gd name="T32" fmla="*/ 77 w 147"/>
                  <a:gd name="T33" fmla="*/ 58 h 99"/>
                  <a:gd name="T34" fmla="*/ 99 w 147"/>
                  <a:gd name="T35" fmla="*/ 53 h 99"/>
                  <a:gd name="T36" fmla="*/ 94 w 147"/>
                  <a:gd name="T37" fmla="*/ 40 h 99"/>
                  <a:gd name="T38" fmla="*/ 99 w 147"/>
                  <a:gd name="T39" fmla="*/ 38 h 99"/>
                  <a:gd name="T40" fmla="*/ 104 w 147"/>
                  <a:gd name="T41" fmla="*/ 37 h 99"/>
                  <a:gd name="T42" fmla="*/ 98 w 147"/>
                  <a:gd name="T43" fmla="*/ 23 h 99"/>
                  <a:gd name="T44" fmla="*/ 101 w 147"/>
                  <a:gd name="T45" fmla="*/ 19 h 99"/>
                  <a:gd name="T46" fmla="*/ 105 w 147"/>
                  <a:gd name="T47" fmla="*/ 15 h 99"/>
                  <a:gd name="T48" fmla="*/ 96 w 147"/>
                  <a:gd name="T49" fmla="*/ 6 h 99"/>
                  <a:gd name="T50" fmla="*/ 104 w 147"/>
                  <a:gd name="T51" fmla="*/ 3 h 99"/>
                  <a:gd name="T52" fmla="*/ 111 w 147"/>
                  <a:gd name="T53" fmla="*/ 2 h 99"/>
                  <a:gd name="T54" fmla="*/ 120 w 147"/>
                  <a:gd name="T55" fmla="*/ 19 h 99"/>
                  <a:gd name="T56" fmla="*/ 114 w 147"/>
                  <a:gd name="T57" fmla="*/ 32 h 99"/>
                  <a:gd name="T58" fmla="*/ 112 w 147"/>
                  <a:gd name="T59" fmla="*/ 49 h 99"/>
                  <a:gd name="T60" fmla="*/ 143 w 147"/>
                  <a:gd name="T61" fmla="*/ 56 h 99"/>
                  <a:gd name="T62" fmla="*/ 130 w 147"/>
                  <a:gd name="T63" fmla="*/ 63 h 99"/>
                  <a:gd name="T64" fmla="*/ 119 w 147"/>
                  <a:gd name="T65" fmla="*/ 58 h 99"/>
                  <a:gd name="T66" fmla="*/ 127 w 147"/>
                  <a:gd name="T67" fmla="*/ 55 h 99"/>
                  <a:gd name="T68" fmla="*/ 109 w 147"/>
                  <a:gd name="T69" fmla="*/ 59 h 99"/>
                  <a:gd name="T70" fmla="*/ 108 w 147"/>
                  <a:gd name="T71" fmla="*/ 63 h 99"/>
                  <a:gd name="T72" fmla="*/ 98 w 147"/>
                  <a:gd name="T73" fmla="*/ 60 h 99"/>
                  <a:gd name="T74" fmla="*/ 79 w 147"/>
                  <a:gd name="T75" fmla="*/ 64 h 99"/>
                  <a:gd name="T76" fmla="*/ 65 w 147"/>
                  <a:gd name="T77" fmla="*/ 74 h 99"/>
                  <a:gd name="T78" fmla="*/ 58 w 147"/>
                  <a:gd name="T79" fmla="*/ 71 h 99"/>
                  <a:gd name="T80" fmla="*/ 53 w 147"/>
                  <a:gd name="T81" fmla="*/ 80 h 99"/>
                  <a:gd name="T82" fmla="*/ 48 w 147"/>
                  <a:gd name="T83" fmla="*/ 76 h 99"/>
                  <a:gd name="T84" fmla="*/ 25 w 147"/>
                  <a:gd name="T85" fmla="*/ 86 h 99"/>
                  <a:gd name="T86" fmla="*/ 19 w 147"/>
                  <a:gd name="T87" fmla="*/ 94 h 99"/>
                  <a:gd name="T88" fmla="*/ 8 w 147"/>
                  <a:gd name="T89" fmla="*/ 98 h 99"/>
                  <a:gd name="T90" fmla="*/ 4 w 147"/>
                  <a:gd name="T91" fmla="*/ 88 h 99"/>
                  <a:gd name="T92" fmla="*/ 16 w 147"/>
                  <a:gd name="T93" fmla="*/ 74 h 99"/>
                  <a:gd name="T94" fmla="*/ 25 w 147"/>
                  <a:gd name="T95" fmla="*/ 76 h 99"/>
                  <a:gd name="T96" fmla="*/ 48 w 147"/>
                  <a:gd name="T97" fmla="*/ 66 h 99"/>
                  <a:gd name="T98" fmla="*/ 31 w 147"/>
                  <a:gd name="T99" fmla="*/ 33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7" h="99">
                    <a:moveTo>
                      <a:pt x="31" y="33"/>
                    </a:moveTo>
                    <a:cubicBezTo>
                      <a:pt x="31" y="33"/>
                      <a:pt x="18" y="23"/>
                      <a:pt x="29" y="27"/>
                    </a:cubicBezTo>
                    <a:cubicBezTo>
                      <a:pt x="29" y="27"/>
                      <a:pt x="40" y="30"/>
                      <a:pt x="46" y="48"/>
                    </a:cubicBezTo>
                    <a:cubicBezTo>
                      <a:pt x="46" y="48"/>
                      <a:pt x="51" y="60"/>
                      <a:pt x="50" y="67"/>
                    </a:cubicBezTo>
                    <a:cubicBezTo>
                      <a:pt x="50" y="67"/>
                      <a:pt x="50" y="69"/>
                      <a:pt x="53" y="68"/>
                    </a:cubicBezTo>
                    <a:cubicBezTo>
                      <a:pt x="53" y="68"/>
                      <a:pt x="59" y="68"/>
                      <a:pt x="59" y="64"/>
                    </a:cubicBezTo>
                    <a:cubicBezTo>
                      <a:pt x="59" y="64"/>
                      <a:pt x="61" y="50"/>
                      <a:pt x="51" y="28"/>
                    </a:cubicBezTo>
                    <a:cubicBezTo>
                      <a:pt x="51" y="28"/>
                      <a:pt x="48" y="20"/>
                      <a:pt x="44" y="19"/>
                    </a:cubicBezTo>
                    <a:cubicBezTo>
                      <a:pt x="44" y="19"/>
                      <a:pt x="42" y="16"/>
                      <a:pt x="45" y="18"/>
                    </a:cubicBezTo>
                    <a:cubicBezTo>
                      <a:pt x="45" y="18"/>
                      <a:pt x="56" y="20"/>
                      <a:pt x="60" y="35"/>
                    </a:cubicBezTo>
                    <a:cubicBezTo>
                      <a:pt x="60" y="35"/>
                      <a:pt x="63" y="47"/>
                      <a:pt x="64" y="56"/>
                    </a:cubicBezTo>
                    <a:cubicBezTo>
                      <a:pt x="64" y="56"/>
                      <a:pt x="65" y="60"/>
                      <a:pt x="66" y="56"/>
                    </a:cubicBezTo>
                    <a:cubicBezTo>
                      <a:pt x="66" y="56"/>
                      <a:pt x="67" y="54"/>
                      <a:pt x="69" y="53"/>
                    </a:cubicBezTo>
                    <a:cubicBezTo>
                      <a:pt x="69" y="53"/>
                      <a:pt x="70" y="52"/>
                      <a:pt x="69" y="51"/>
                    </a:cubicBezTo>
                    <a:cubicBezTo>
                      <a:pt x="69" y="51"/>
                      <a:pt x="69" y="48"/>
                      <a:pt x="70" y="48"/>
                    </a:cubicBezTo>
                    <a:cubicBezTo>
                      <a:pt x="70" y="48"/>
                      <a:pt x="72" y="47"/>
                      <a:pt x="70" y="45"/>
                    </a:cubicBezTo>
                    <a:cubicBezTo>
                      <a:pt x="70" y="45"/>
                      <a:pt x="69" y="43"/>
                      <a:pt x="67" y="43"/>
                    </a:cubicBezTo>
                    <a:cubicBezTo>
                      <a:pt x="67" y="43"/>
                      <a:pt x="60" y="37"/>
                      <a:pt x="66" y="40"/>
                    </a:cubicBezTo>
                    <a:cubicBezTo>
                      <a:pt x="66" y="40"/>
                      <a:pt x="69" y="41"/>
                      <a:pt x="70" y="42"/>
                    </a:cubicBezTo>
                    <a:cubicBezTo>
                      <a:pt x="70" y="42"/>
                      <a:pt x="72" y="44"/>
                      <a:pt x="72" y="40"/>
                    </a:cubicBezTo>
                    <a:cubicBezTo>
                      <a:pt x="72" y="40"/>
                      <a:pt x="74" y="32"/>
                      <a:pt x="75" y="31"/>
                    </a:cubicBezTo>
                    <a:cubicBezTo>
                      <a:pt x="75" y="31"/>
                      <a:pt x="76" y="27"/>
                      <a:pt x="73" y="30"/>
                    </a:cubicBezTo>
                    <a:cubicBezTo>
                      <a:pt x="73" y="30"/>
                      <a:pt x="69" y="32"/>
                      <a:pt x="67" y="26"/>
                    </a:cubicBezTo>
                    <a:cubicBezTo>
                      <a:pt x="67" y="26"/>
                      <a:pt x="59" y="19"/>
                      <a:pt x="63" y="16"/>
                    </a:cubicBezTo>
                    <a:cubicBezTo>
                      <a:pt x="63" y="16"/>
                      <a:pt x="68" y="11"/>
                      <a:pt x="64" y="7"/>
                    </a:cubicBezTo>
                    <a:cubicBezTo>
                      <a:pt x="64" y="7"/>
                      <a:pt x="60" y="2"/>
                      <a:pt x="66" y="5"/>
                    </a:cubicBezTo>
                    <a:cubicBezTo>
                      <a:pt x="66" y="5"/>
                      <a:pt x="71" y="7"/>
                      <a:pt x="76" y="12"/>
                    </a:cubicBezTo>
                    <a:cubicBezTo>
                      <a:pt x="76" y="12"/>
                      <a:pt x="75" y="14"/>
                      <a:pt x="80" y="15"/>
                    </a:cubicBezTo>
                    <a:cubicBezTo>
                      <a:pt x="80" y="15"/>
                      <a:pt x="97" y="18"/>
                      <a:pt x="94" y="28"/>
                    </a:cubicBezTo>
                    <a:cubicBezTo>
                      <a:pt x="94" y="28"/>
                      <a:pt x="87" y="34"/>
                      <a:pt x="87" y="39"/>
                    </a:cubicBezTo>
                    <a:cubicBezTo>
                      <a:pt x="87" y="39"/>
                      <a:pt x="85" y="44"/>
                      <a:pt x="83" y="45"/>
                    </a:cubicBezTo>
                    <a:cubicBezTo>
                      <a:pt x="83" y="45"/>
                      <a:pt x="82" y="45"/>
                      <a:pt x="82" y="50"/>
                    </a:cubicBezTo>
                    <a:cubicBezTo>
                      <a:pt x="82" y="50"/>
                      <a:pt x="83" y="51"/>
                      <a:pt x="81" y="52"/>
                    </a:cubicBezTo>
                    <a:cubicBezTo>
                      <a:pt x="81" y="52"/>
                      <a:pt x="79" y="55"/>
                      <a:pt x="77" y="58"/>
                    </a:cubicBezTo>
                    <a:cubicBezTo>
                      <a:pt x="77" y="58"/>
                      <a:pt x="72" y="62"/>
                      <a:pt x="76" y="60"/>
                    </a:cubicBezTo>
                    <a:cubicBezTo>
                      <a:pt x="76" y="60"/>
                      <a:pt x="92" y="55"/>
                      <a:pt x="99" y="53"/>
                    </a:cubicBezTo>
                    <a:cubicBezTo>
                      <a:pt x="99" y="53"/>
                      <a:pt x="104" y="51"/>
                      <a:pt x="100" y="48"/>
                    </a:cubicBezTo>
                    <a:cubicBezTo>
                      <a:pt x="100" y="48"/>
                      <a:pt x="95" y="43"/>
                      <a:pt x="94" y="40"/>
                    </a:cubicBezTo>
                    <a:cubicBezTo>
                      <a:pt x="94" y="40"/>
                      <a:pt x="92" y="35"/>
                      <a:pt x="95" y="37"/>
                    </a:cubicBezTo>
                    <a:cubicBezTo>
                      <a:pt x="95" y="37"/>
                      <a:pt x="98" y="40"/>
                      <a:pt x="99" y="38"/>
                    </a:cubicBezTo>
                    <a:cubicBezTo>
                      <a:pt x="99" y="38"/>
                      <a:pt x="98" y="37"/>
                      <a:pt x="101" y="38"/>
                    </a:cubicBezTo>
                    <a:cubicBezTo>
                      <a:pt x="101" y="38"/>
                      <a:pt x="104" y="40"/>
                      <a:pt x="104" y="37"/>
                    </a:cubicBezTo>
                    <a:cubicBezTo>
                      <a:pt x="104" y="37"/>
                      <a:pt x="107" y="31"/>
                      <a:pt x="104" y="32"/>
                    </a:cubicBezTo>
                    <a:cubicBezTo>
                      <a:pt x="104" y="32"/>
                      <a:pt x="98" y="28"/>
                      <a:pt x="98" y="23"/>
                    </a:cubicBezTo>
                    <a:cubicBezTo>
                      <a:pt x="98" y="23"/>
                      <a:pt x="97" y="20"/>
                      <a:pt x="98" y="19"/>
                    </a:cubicBezTo>
                    <a:cubicBezTo>
                      <a:pt x="98" y="19"/>
                      <a:pt x="99" y="17"/>
                      <a:pt x="101" y="19"/>
                    </a:cubicBezTo>
                    <a:cubicBezTo>
                      <a:pt x="101" y="19"/>
                      <a:pt x="105" y="27"/>
                      <a:pt x="105" y="22"/>
                    </a:cubicBezTo>
                    <a:cubicBezTo>
                      <a:pt x="105" y="15"/>
                      <a:pt x="105" y="15"/>
                      <a:pt x="105" y="15"/>
                    </a:cubicBezTo>
                    <a:cubicBezTo>
                      <a:pt x="105" y="15"/>
                      <a:pt x="106" y="12"/>
                      <a:pt x="100" y="12"/>
                    </a:cubicBezTo>
                    <a:cubicBezTo>
                      <a:pt x="100" y="12"/>
                      <a:pt x="90" y="7"/>
                      <a:pt x="96" y="6"/>
                    </a:cubicBezTo>
                    <a:cubicBezTo>
                      <a:pt x="96" y="6"/>
                      <a:pt x="100" y="7"/>
                      <a:pt x="99" y="4"/>
                    </a:cubicBezTo>
                    <a:cubicBezTo>
                      <a:pt x="99" y="4"/>
                      <a:pt x="99" y="3"/>
                      <a:pt x="104" y="3"/>
                    </a:cubicBezTo>
                    <a:cubicBezTo>
                      <a:pt x="104" y="3"/>
                      <a:pt x="105" y="3"/>
                      <a:pt x="106" y="1"/>
                    </a:cubicBezTo>
                    <a:cubicBezTo>
                      <a:pt x="106" y="1"/>
                      <a:pt x="107" y="0"/>
                      <a:pt x="111" y="2"/>
                    </a:cubicBezTo>
                    <a:cubicBezTo>
                      <a:pt x="111" y="2"/>
                      <a:pt x="127" y="6"/>
                      <a:pt x="124" y="14"/>
                    </a:cubicBezTo>
                    <a:cubicBezTo>
                      <a:pt x="124" y="14"/>
                      <a:pt x="123" y="18"/>
                      <a:pt x="120" y="19"/>
                    </a:cubicBezTo>
                    <a:cubicBezTo>
                      <a:pt x="120" y="19"/>
                      <a:pt x="119" y="18"/>
                      <a:pt x="116" y="26"/>
                    </a:cubicBezTo>
                    <a:cubicBezTo>
                      <a:pt x="116" y="26"/>
                      <a:pt x="114" y="29"/>
                      <a:pt x="114" y="32"/>
                    </a:cubicBezTo>
                    <a:cubicBezTo>
                      <a:pt x="114" y="32"/>
                      <a:pt x="115" y="38"/>
                      <a:pt x="113" y="41"/>
                    </a:cubicBezTo>
                    <a:cubicBezTo>
                      <a:pt x="113" y="41"/>
                      <a:pt x="113" y="47"/>
                      <a:pt x="112" y="49"/>
                    </a:cubicBezTo>
                    <a:cubicBezTo>
                      <a:pt x="112" y="49"/>
                      <a:pt x="111" y="52"/>
                      <a:pt x="114" y="51"/>
                    </a:cubicBezTo>
                    <a:cubicBezTo>
                      <a:pt x="114" y="51"/>
                      <a:pt x="136" y="46"/>
                      <a:pt x="143" y="56"/>
                    </a:cubicBezTo>
                    <a:cubicBezTo>
                      <a:pt x="143" y="56"/>
                      <a:pt x="147" y="58"/>
                      <a:pt x="136" y="62"/>
                    </a:cubicBezTo>
                    <a:cubicBezTo>
                      <a:pt x="136" y="62"/>
                      <a:pt x="132" y="64"/>
                      <a:pt x="130" y="63"/>
                    </a:cubicBezTo>
                    <a:cubicBezTo>
                      <a:pt x="118" y="60"/>
                      <a:pt x="118" y="60"/>
                      <a:pt x="118" y="60"/>
                    </a:cubicBezTo>
                    <a:cubicBezTo>
                      <a:pt x="118" y="60"/>
                      <a:pt x="113" y="59"/>
                      <a:pt x="119" y="58"/>
                    </a:cubicBezTo>
                    <a:cubicBezTo>
                      <a:pt x="119" y="58"/>
                      <a:pt x="127" y="58"/>
                      <a:pt x="128" y="56"/>
                    </a:cubicBezTo>
                    <a:cubicBezTo>
                      <a:pt x="128" y="56"/>
                      <a:pt x="131" y="54"/>
                      <a:pt x="127" y="55"/>
                    </a:cubicBezTo>
                    <a:cubicBezTo>
                      <a:pt x="127" y="55"/>
                      <a:pt x="118" y="56"/>
                      <a:pt x="115" y="55"/>
                    </a:cubicBezTo>
                    <a:cubicBezTo>
                      <a:pt x="115" y="55"/>
                      <a:pt x="110" y="55"/>
                      <a:pt x="109" y="59"/>
                    </a:cubicBezTo>
                    <a:cubicBezTo>
                      <a:pt x="109" y="59"/>
                      <a:pt x="110" y="60"/>
                      <a:pt x="108" y="61"/>
                    </a:cubicBezTo>
                    <a:cubicBezTo>
                      <a:pt x="108" y="61"/>
                      <a:pt x="108" y="61"/>
                      <a:pt x="108" y="63"/>
                    </a:cubicBezTo>
                    <a:cubicBezTo>
                      <a:pt x="108" y="63"/>
                      <a:pt x="108" y="70"/>
                      <a:pt x="102" y="66"/>
                    </a:cubicBezTo>
                    <a:cubicBezTo>
                      <a:pt x="102" y="66"/>
                      <a:pt x="97" y="64"/>
                      <a:pt x="98" y="60"/>
                    </a:cubicBezTo>
                    <a:cubicBezTo>
                      <a:pt x="98" y="60"/>
                      <a:pt x="99" y="56"/>
                      <a:pt x="95" y="58"/>
                    </a:cubicBezTo>
                    <a:cubicBezTo>
                      <a:pt x="95" y="58"/>
                      <a:pt x="84" y="63"/>
                      <a:pt x="79" y="64"/>
                    </a:cubicBezTo>
                    <a:cubicBezTo>
                      <a:pt x="79" y="64"/>
                      <a:pt x="65" y="66"/>
                      <a:pt x="66" y="70"/>
                    </a:cubicBezTo>
                    <a:cubicBezTo>
                      <a:pt x="66" y="70"/>
                      <a:pt x="68" y="74"/>
                      <a:pt x="65" y="74"/>
                    </a:cubicBezTo>
                    <a:cubicBezTo>
                      <a:pt x="65" y="74"/>
                      <a:pt x="63" y="73"/>
                      <a:pt x="61" y="70"/>
                    </a:cubicBezTo>
                    <a:cubicBezTo>
                      <a:pt x="61" y="70"/>
                      <a:pt x="61" y="69"/>
                      <a:pt x="58" y="71"/>
                    </a:cubicBezTo>
                    <a:cubicBezTo>
                      <a:pt x="58" y="71"/>
                      <a:pt x="50" y="73"/>
                      <a:pt x="52" y="77"/>
                    </a:cubicBezTo>
                    <a:cubicBezTo>
                      <a:pt x="52" y="77"/>
                      <a:pt x="53" y="78"/>
                      <a:pt x="53" y="80"/>
                    </a:cubicBezTo>
                    <a:cubicBezTo>
                      <a:pt x="53" y="80"/>
                      <a:pt x="56" y="82"/>
                      <a:pt x="53" y="82"/>
                    </a:cubicBezTo>
                    <a:cubicBezTo>
                      <a:pt x="53" y="82"/>
                      <a:pt x="50" y="79"/>
                      <a:pt x="48" y="76"/>
                    </a:cubicBezTo>
                    <a:cubicBezTo>
                      <a:pt x="48" y="76"/>
                      <a:pt x="48" y="73"/>
                      <a:pt x="44" y="76"/>
                    </a:cubicBezTo>
                    <a:cubicBezTo>
                      <a:pt x="44" y="76"/>
                      <a:pt x="31" y="77"/>
                      <a:pt x="25" y="86"/>
                    </a:cubicBezTo>
                    <a:cubicBezTo>
                      <a:pt x="25" y="86"/>
                      <a:pt x="23" y="87"/>
                      <a:pt x="23" y="90"/>
                    </a:cubicBezTo>
                    <a:cubicBezTo>
                      <a:pt x="23" y="90"/>
                      <a:pt x="20" y="93"/>
                      <a:pt x="19" y="94"/>
                    </a:cubicBezTo>
                    <a:cubicBezTo>
                      <a:pt x="19" y="94"/>
                      <a:pt x="15" y="99"/>
                      <a:pt x="13" y="99"/>
                    </a:cubicBezTo>
                    <a:cubicBezTo>
                      <a:pt x="13" y="99"/>
                      <a:pt x="10" y="98"/>
                      <a:pt x="8" y="98"/>
                    </a:cubicBezTo>
                    <a:cubicBezTo>
                      <a:pt x="8" y="98"/>
                      <a:pt x="8" y="98"/>
                      <a:pt x="6" y="96"/>
                    </a:cubicBezTo>
                    <a:cubicBezTo>
                      <a:pt x="6" y="96"/>
                      <a:pt x="0" y="92"/>
                      <a:pt x="4" y="88"/>
                    </a:cubicBezTo>
                    <a:cubicBezTo>
                      <a:pt x="4" y="88"/>
                      <a:pt x="8" y="84"/>
                      <a:pt x="10" y="79"/>
                    </a:cubicBezTo>
                    <a:cubicBezTo>
                      <a:pt x="10" y="79"/>
                      <a:pt x="11" y="73"/>
                      <a:pt x="16" y="74"/>
                    </a:cubicBezTo>
                    <a:cubicBezTo>
                      <a:pt x="16" y="74"/>
                      <a:pt x="21" y="75"/>
                      <a:pt x="22" y="77"/>
                    </a:cubicBezTo>
                    <a:cubicBezTo>
                      <a:pt x="22" y="77"/>
                      <a:pt x="23" y="78"/>
                      <a:pt x="25" y="76"/>
                    </a:cubicBezTo>
                    <a:cubicBezTo>
                      <a:pt x="25" y="76"/>
                      <a:pt x="40" y="74"/>
                      <a:pt x="47" y="70"/>
                    </a:cubicBezTo>
                    <a:cubicBezTo>
                      <a:pt x="47" y="70"/>
                      <a:pt x="48" y="70"/>
                      <a:pt x="48" y="66"/>
                    </a:cubicBezTo>
                    <a:cubicBezTo>
                      <a:pt x="48" y="66"/>
                      <a:pt x="45" y="51"/>
                      <a:pt x="40" y="44"/>
                    </a:cubicBezTo>
                    <a:cubicBezTo>
                      <a:pt x="40" y="44"/>
                      <a:pt x="35" y="35"/>
                      <a:pt x="31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3" name="Freeform 12">
                <a:extLst>
                  <a:ext uri="{FF2B5EF4-FFF2-40B4-BE49-F238E27FC236}">
                    <a16:creationId xmlns="" xmlns:a16="http://schemas.microsoft.com/office/drawing/2014/main" id="{B1E4EEA4-DFDD-FD48-A27C-68D96B7C4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062"/>
                <a:ext cx="168" cy="188"/>
              </a:xfrm>
              <a:custGeom>
                <a:avLst/>
                <a:gdLst>
                  <a:gd name="T0" fmla="*/ 26 w 88"/>
                  <a:gd name="T1" fmla="*/ 10 h 97"/>
                  <a:gd name="T2" fmla="*/ 39 w 88"/>
                  <a:gd name="T3" fmla="*/ 7 h 97"/>
                  <a:gd name="T4" fmla="*/ 47 w 88"/>
                  <a:gd name="T5" fmla="*/ 3 h 97"/>
                  <a:gd name="T6" fmla="*/ 53 w 88"/>
                  <a:gd name="T7" fmla="*/ 2 h 97"/>
                  <a:gd name="T8" fmla="*/ 69 w 88"/>
                  <a:gd name="T9" fmla="*/ 9 h 97"/>
                  <a:gd name="T10" fmla="*/ 64 w 88"/>
                  <a:gd name="T11" fmla="*/ 16 h 97"/>
                  <a:gd name="T12" fmla="*/ 61 w 88"/>
                  <a:gd name="T13" fmla="*/ 26 h 97"/>
                  <a:gd name="T14" fmla="*/ 69 w 88"/>
                  <a:gd name="T15" fmla="*/ 33 h 97"/>
                  <a:gd name="T16" fmla="*/ 82 w 88"/>
                  <a:gd name="T17" fmla="*/ 36 h 97"/>
                  <a:gd name="T18" fmla="*/ 84 w 88"/>
                  <a:gd name="T19" fmla="*/ 45 h 97"/>
                  <a:gd name="T20" fmla="*/ 79 w 88"/>
                  <a:gd name="T21" fmla="*/ 48 h 97"/>
                  <a:gd name="T22" fmla="*/ 75 w 88"/>
                  <a:gd name="T23" fmla="*/ 48 h 97"/>
                  <a:gd name="T24" fmla="*/ 69 w 88"/>
                  <a:gd name="T25" fmla="*/ 55 h 97"/>
                  <a:gd name="T26" fmla="*/ 69 w 88"/>
                  <a:gd name="T27" fmla="*/ 70 h 97"/>
                  <a:gd name="T28" fmla="*/ 58 w 88"/>
                  <a:gd name="T29" fmla="*/ 89 h 97"/>
                  <a:gd name="T30" fmla="*/ 53 w 88"/>
                  <a:gd name="T31" fmla="*/ 92 h 97"/>
                  <a:gd name="T32" fmla="*/ 48 w 88"/>
                  <a:gd name="T33" fmla="*/ 96 h 97"/>
                  <a:gd name="T34" fmla="*/ 45 w 88"/>
                  <a:gd name="T35" fmla="*/ 97 h 97"/>
                  <a:gd name="T36" fmla="*/ 24 w 88"/>
                  <a:gd name="T37" fmla="*/ 97 h 97"/>
                  <a:gd name="T38" fmla="*/ 20 w 88"/>
                  <a:gd name="T39" fmla="*/ 97 h 97"/>
                  <a:gd name="T40" fmla="*/ 18 w 88"/>
                  <a:gd name="T41" fmla="*/ 95 h 97"/>
                  <a:gd name="T42" fmla="*/ 17 w 88"/>
                  <a:gd name="T43" fmla="*/ 95 h 97"/>
                  <a:gd name="T44" fmla="*/ 14 w 88"/>
                  <a:gd name="T45" fmla="*/ 94 h 97"/>
                  <a:gd name="T46" fmla="*/ 4 w 88"/>
                  <a:gd name="T47" fmla="*/ 89 h 97"/>
                  <a:gd name="T48" fmla="*/ 6 w 88"/>
                  <a:gd name="T49" fmla="*/ 88 h 97"/>
                  <a:gd name="T50" fmla="*/ 14 w 88"/>
                  <a:gd name="T51" fmla="*/ 89 h 97"/>
                  <a:gd name="T52" fmla="*/ 15 w 88"/>
                  <a:gd name="T53" fmla="*/ 86 h 97"/>
                  <a:gd name="T54" fmla="*/ 40 w 88"/>
                  <a:gd name="T55" fmla="*/ 81 h 97"/>
                  <a:gd name="T56" fmla="*/ 55 w 88"/>
                  <a:gd name="T57" fmla="*/ 54 h 97"/>
                  <a:gd name="T58" fmla="*/ 38 w 88"/>
                  <a:gd name="T59" fmla="*/ 53 h 97"/>
                  <a:gd name="T60" fmla="*/ 25 w 88"/>
                  <a:gd name="T61" fmla="*/ 57 h 97"/>
                  <a:gd name="T62" fmla="*/ 15 w 88"/>
                  <a:gd name="T63" fmla="*/ 44 h 97"/>
                  <a:gd name="T64" fmla="*/ 16 w 88"/>
                  <a:gd name="T65" fmla="*/ 42 h 97"/>
                  <a:gd name="T66" fmla="*/ 23 w 88"/>
                  <a:gd name="T67" fmla="*/ 43 h 97"/>
                  <a:gd name="T68" fmla="*/ 30 w 88"/>
                  <a:gd name="T69" fmla="*/ 42 h 97"/>
                  <a:gd name="T70" fmla="*/ 42 w 88"/>
                  <a:gd name="T71" fmla="*/ 40 h 97"/>
                  <a:gd name="T72" fmla="*/ 51 w 88"/>
                  <a:gd name="T73" fmla="*/ 38 h 97"/>
                  <a:gd name="T74" fmla="*/ 49 w 88"/>
                  <a:gd name="T75" fmla="*/ 35 h 97"/>
                  <a:gd name="T76" fmla="*/ 42 w 88"/>
                  <a:gd name="T77" fmla="*/ 21 h 97"/>
                  <a:gd name="T78" fmla="*/ 45 w 88"/>
                  <a:gd name="T79" fmla="*/ 12 h 97"/>
                  <a:gd name="T80" fmla="*/ 31 w 88"/>
                  <a:gd name="T81" fmla="*/ 15 h 97"/>
                  <a:gd name="T82" fmla="*/ 25 w 88"/>
                  <a:gd name="T83" fmla="*/ 12 h 97"/>
                  <a:gd name="T84" fmla="*/ 26 w 88"/>
                  <a:gd name="T85" fmla="*/ 1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8" h="97">
                    <a:moveTo>
                      <a:pt x="26" y="10"/>
                    </a:moveTo>
                    <a:cubicBezTo>
                      <a:pt x="26" y="10"/>
                      <a:pt x="31" y="11"/>
                      <a:pt x="39" y="7"/>
                    </a:cubicBezTo>
                    <a:cubicBezTo>
                      <a:pt x="39" y="7"/>
                      <a:pt x="46" y="6"/>
                      <a:pt x="47" y="3"/>
                    </a:cubicBezTo>
                    <a:cubicBezTo>
                      <a:pt x="47" y="3"/>
                      <a:pt x="48" y="0"/>
                      <a:pt x="53" y="2"/>
                    </a:cubicBezTo>
                    <a:cubicBezTo>
                      <a:pt x="53" y="2"/>
                      <a:pt x="67" y="1"/>
                      <a:pt x="69" y="9"/>
                    </a:cubicBezTo>
                    <a:cubicBezTo>
                      <a:pt x="69" y="9"/>
                      <a:pt x="70" y="13"/>
                      <a:pt x="64" y="16"/>
                    </a:cubicBezTo>
                    <a:cubicBezTo>
                      <a:pt x="64" y="16"/>
                      <a:pt x="60" y="20"/>
                      <a:pt x="61" y="26"/>
                    </a:cubicBezTo>
                    <a:cubicBezTo>
                      <a:pt x="61" y="26"/>
                      <a:pt x="65" y="35"/>
                      <a:pt x="69" y="33"/>
                    </a:cubicBezTo>
                    <a:cubicBezTo>
                      <a:pt x="69" y="33"/>
                      <a:pt x="81" y="33"/>
                      <a:pt x="82" y="36"/>
                    </a:cubicBezTo>
                    <a:cubicBezTo>
                      <a:pt x="82" y="36"/>
                      <a:pt x="88" y="42"/>
                      <a:pt x="84" y="45"/>
                    </a:cubicBezTo>
                    <a:cubicBezTo>
                      <a:pt x="84" y="45"/>
                      <a:pt x="81" y="46"/>
                      <a:pt x="79" y="48"/>
                    </a:cubicBezTo>
                    <a:cubicBezTo>
                      <a:pt x="79" y="48"/>
                      <a:pt x="78" y="49"/>
                      <a:pt x="75" y="48"/>
                    </a:cubicBezTo>
                    <a:cubicBezTo>
                      <a:pt x="75" y="48"/>
                      <a:pt x="68" y="48"/>
                      <a:pt x="69" y="55"/>
                    </a:cubicBezTo>
                    <a:cubicBezTo>
                      <a:pt x="69" y="70"/>
                      <a:pt x="69" y="70"/>
                      <a:pt x="69" y="70"/>
                    </a:cubicBezTo>
                    <a:cubicBezTo>
                      <a:pt x="69" y="70"/>
                      <a:pt x="65" y="83"/>
                      <a:pt x="58" y="89"/>
                    </a:cubicBezTo>
                    <a:cubicBezTo>
                      <a:pt x="58" y="89"/>
                      <a:pt x="54" y="92"/>
                      <a:pt x="53" y="92"/>
                    </a:cubicBezTo>
                    <a:cubicBezTo>
                      <a:pt x="53" y="92"/>
                      <a:pt x="51" y="93"/>
                      <a:pt x="48" y="96"/>
                    </a:cubicBezTo>
                    <a:cubicBezTo>
                      <a:pt x="48" y="96"/>
                      <a:pt x="47" y="97"/>
                      <a:pt x="45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24" y="97"/>
                      <a:pt x="22" y="96"/>
                      <a:pt x="20" y="97"/>
                    </a:cubicBezTo>
                    <a:cubicBezTo>
                      <a:pt x="20" y="97"/>
                      <a:pt x="18" y="96"/>
                      <a:pt x="18" y="95"/>
                    </a:cubicBezTo>
                    <a:cubicBezTo>
                      <a:pt x="18" y="95"/>
                      <a:pt x="19" y="94"/>
                      <a:pt x="17" y="95"/>
                    </a:cubicBezTo>
                    <a:cubicBezTo>
                      <a:pt x="17" y="95"/>
                      <a:pt x="16" y="93"/>
                      <a:pt x="14" y="94"/>
                    </a:cubicBezTo>
                    <a:cubicBezTo>
                      <a:pt x="4" y="89"/>
                      <a:pt x="4" y="89"/>
                      <a:pt x="4" y="89"/>
                    </a:cubicBezTo>
                    <a:cubicBezTo>
                      <a:pt x="4" y="89"/>
                      <a:pt x="0" y="87"/>
                      <a:pt x="6" y="88"/>
                    </a:cubicBezTo>
                    <a:cubicBezTo>
                      <a:pt x="6" y="88"/>
                      <a:pt x="19" y="93"/>
                      <a:pt x="14" y="89"/>
                    </a:cubicBezTo>
                    <a:cubicBezTo>
                      <a:pt x="14" y="89"/>
                      <a:pt x="11" y="86"/>
                      <a:pt x="15" y="86"/>
                    </a:cubicBezTo>
                    <a:cubicBezTo>
                      <a:pt x="15" y="86"/>
                      <a:pt x="30" y="87"/>
                      <a:pt x="40" y="81"/>
                    </a:cubicBezTo>
                    <a:cubicBezTo>
                      <a:pt x="40" y="81"/>
                      <a:pt x="61" y="73"/>
                      <a:pt x="55" y="54"/>
                    </a:cubicBezTo>
                    <a:cubicBezTo>
                      <a:pt x="55" y="54"/>
                      <a:pt x="48" y="50"/>
                      <a:pt x="38" y="53"/>
                    </a:cubicBezTo>
                    <a:cubicBezTo>
                      <a:pt x="38" y="53"/>
                      <a:pt x="29" y="59"/>
                      <a:pt x="25" y="57"/>
                    </a:cubicBezTo>
                    <a:cubicBezTo>
                      <a:pt x="25" y="57"/>
                      <a:pt x="17" y="51"/>
                      <a:pt x="15" y="44"/>
                    </a:cubicBezTo>
                    <a:cubicBezTo>
                      <a:pt x="15" y="44"/>
                      <a:pt x="12" y="40"/>
                      <a:pt x="16" y="42"/>
                    </a:cubicBezTo>
                    <a:cubicBezTo>
                      <a:pt x="16" y="42"/>
                      <a:pt x="17" y="44"/>
                      <a:pt x="23" y="43"/>
                    </a:cubicBezTo>
                    <a:cubicBezTo>
                      <a:pt x="23" y="43"/>
                      <a:pt x="28" y="44"/>
                      <a:pt x="30" y="42"/>
                    </a:cubicBezTo>
                    <a:cubicBezTo>
                      <a:pt x="30" y="42"/>
                      <a:pt x="35" y="41"/>
                      <a:pt x="42" y="40"/>
                    </a:cubicBezTo>
                    <a:cubicBezTo>
                      <a:pt x="42" y="40"/>
                      <a:pt x="49" y="39"/>
                      <a:pt x="51" y="38"/>
                    </a:cubicBezTo>
                    <a:cubicBezTo>
                      <a:pt x="51" y="38"/>
                      <a:pt x="53" y="35"/>
                      <a:pt x="49" y="35"/>
                    </a:cubicBezTo>
                    <a:cubicBezTo>
                      <a:pt x="49" y="35"/>
                      <a:pt x="39" y="37"/>
                      <a:pt x="42" y="21"/>
                    </a:cubicBezTo>
                    <a:cubicBezTo>
                      <a:pt x="42" y="21"/>
                      <a:pt x="50" y="9"/>
                      <a:pt x="45" y="12"/>
                    </a:cubicBezTo>
                    <a:cubicBezTo>
                      <a:pt x="45" y="12"/>
                      <a:pt x="37" y="17"/>
                      <a:pt x="31" y="15"/>
                    </a:cubicBezTo>
                    <a:cubicBezTo>
                      <a:pt x="31" y="15"/>
                      <a:pt x="27" y="15"/>
                      <a:pt x="25" y="12"/>
                    </a:cubicBezTo>
                    <a:cubicBezTo>
                      <a:pt x="25" y="12"/>
                      <a:pt x="22" y="7"/>
                      <a:pt x="2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4" name="Freeform 13">
                <a:extLst>
                  <a:ext uri="{FF2B5EF4-FFF2-40B4-BE49-F238E27FC236}">
                    <a16:creationId xmlns="" xmlns:a16="http://schemas.microsoft.com/office/drawing/2014/main" id="{39D54FD1-4C99-4941-A27F-38196AE2B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962"/>
                <a:ext cx="151" cy="247"/>
              </a:xfrm>
              <a:custGeom>
                <a:avLst/>
                <a:gdLst>
                  <a:gd name="T0" fmla="*/ 37 w 79"/>
                  <a:gd name="T1" fmla="*/ 7 h 128"/>
                  <a:gd name="T2" fmla="*/ 39 w 79"/>
                  <a:gd name="T3" fmla="*/ 5 h 128"/>
                  <a:gd name="T4" fmla="*/ 49 w 79"/>
                  <a:gd name="T5" fmla="*/ 8 h 128"/>
                  <a:gd name="T6" fmla="*/ 58 w 79"/>
                  <a:gd name="T7" fmla="*/ 12 h 128"/>
                  <a:gd name="T8" fmla="*/ 60 w 79"/>
                  <a:gd name="T9" fmla="*/ 19 h 128"/>
                  <a:gd name="T10" fmla="*/ 61 w 79"/>
                  <a:gd name="T11" fmla="*/ 26 h 128"/>
                  <a:gd name="T12" fmla="*/ 69 w 79"/>
                  <a:gd name="T13" fmla="*/ 33 h 128"/>
                  <a:gd name="T14" fmla="*/ 70 w 79"/>
                  <a:gd name="T15" fmla="*/ 33 h 128"/>
                  <a:gd name="T16" fmla="*/ 74 w 79"/>
                  <a:gd name="T17" fmla="*/ 38 h 128"/>
                  <a:gd name="T18" fmla="*/ 75 w 79"/>
                  <a:gd name="T19" fmla="*/ 41 h 128"/>
                  <a:gd name="T20" fmla="*/ 77 w 79"/>
                  <a:gd name="T21" fmla="*/ 47 h 128"/>
                  <a:gd name="T22" fmla="*/ 70 w 79"/>
                  <a:gd name="T23" fmla="*/ 58 h 128"/>
                  <a:gd name="T24" fmla="*/ 66 w 79"/>
                  <a:gd name="T25" fmla="*/ 61 h 128"/>
                  <a:gd name="T26" fmla="*/ 62 w 79"/>
                  <a:gd name="T27" fmla="*/ 69 h 128"/>
                  <a:gd name="T28" fmla="*/ 56 w 79"/>
                  <a:gd name="T29" fmla="*/ 77 h 128"/>
                  <a:gd name="T30" fmla="*/ 48 w 79"/>
                  <a:gd name="T31" fmla="*/ 94 h 128"/>
                  <a:gd name="T32" fmla="*/ 44 w 79"/>
                  <a:gd name="T33" fmla="*/ 103 h 128"/>
                  <a:gd name="T34" fmla="*/ 38 w 79"/>
                  <a:gd name="T35" fmla="*/ 107 h 128"/>
                  <a:gd name="T36" fmla="*/ 36 w 79"/>
                  <a:gd name="T37" fmla="*/ 111 h 128"/>
                  <a:gd name="T38" fmla="*/ 33 w 79"/>
                  <a:gd name="T39" fmla="*/ 115 h 128"/>
                  <a:gd name="T40" fmla="*/ 25 w 79"/>
                  <a:gd name="T41" fmla="*/ 119 h 128"/>
                  <a:gd name="T42" fmla="*/ 18 w 79"/>
                  <a:gd name="T43" fmla="*/ 122 h 128"/>
                  <a:gd name="T44" fmla="*/ 13 w 79"/>
                  <a:gd name="T45" fmla="*/ 123 h 128"/>
                  <a:gd name="T46" fmla="*/ 11 w 79"/>
                  <a:gd name="T47" fmla="*/ 125 h 128"/>
                  <a:gd name="T48" fmla="*/ 3 w 79"/>
                  <a:gd name="T49" fmla="*/ 127 h 128"/>
                  <a:gd name="T50" fmla="*/ 9 w 79"/>
                  <a:gd name="T51" fmla="*/ 111 h 128"/>
                  <a:gd name="T52" fmla="*/ 14 w 79"/>
                  <a:gd name="T53" fmla="*/ 103 h 128"/>
                  <a:gd name="T54" fmla="*/ 18 w 79"/>
                  <a:gd name="T55" fmla="*/ 99 h 128"/>
                  <a:gd name="T56" fmla="*/ 20 w 79"/>
                  <a:gd name="T57" fmla="*/ 99 h 128"/>
                  <a:gd name="T58" fmla="*/ 25 w 79"/>
                  <a:gd name="T59" fmla="*/ 93 h 128"/>
                  <a:gd name="T60" fmla="*/ 23 w 79"/>
                  <a:gd name="T61" fmla="*/ 90 h 128"/>
                  <a:gd name="T62" fmla="*/ 23 w 79"/>
                  <a:gd name="T63" fmla="*/ 85 h 128"/>
                  <a:gd name="T64" fmla="*/ 22 w 79"/>
                  <a:gd name="T65" fmla="*/ 83 h 128"/>
                  <a:gd name="T66" fmla="*/ 18 w 79"/>
                  <a:gd name="T67" fmla="*/ 81 h 128"/>
                  <a:gd name="T68" fmla="*/ 15 w 79"/>
                  <a:gd name="T69" fmla="*/ 80 h 128"/>
                  <a:gd name="T70" fmla="*/ 9 w 79"/>
                  <a:gd name="T71" fmla="*/ 69 h 128"/>
                  <a:gd name="T72" fmla="*/ 27 w 79"/>
                  <a:gd name="T73" fmla="*/ 67 h 128"/>
                  <a:gd name="T74" fmla="*/ 36 w 79"/>
                  <a:gd name="T75" fmla="*/ 55 h 128"/>
                  <a:gd name="T76" fmla="*/ 35 w 79"/>
                  <a:gd name="T77" fmla="*/ 52 h 128"/>
                  <a:gd name="T78" fmla="*/ 36 w 79"/>
                  <a:gd name="T79" fmla="*/ 49 h 128"/>
                  <a:gd name="T80" fmla="*/ 36 w 79"/>
                  <a:gd name="T81" fmla="*/ 45 h 128"/>
                  <a:gd name="T82" fmla="*/ 37 w 79"/>
                  <a:gd name="T83" fmla="*/ 42 h 128"/>
                  <a:gd name="T84" fmla="*/ 37 w 79"/>
                  <a:gd name="T85" fmla="*/ 39 h 128"/>
                  <a:gd name="T86" fmla="*/ 38 w 79"/>
                  <a:gd name="T87" fmla="*/ 36 h 128"/>
                  <a:gd name="T88" fmla="*/ 38 w 79"/>
                  <a:gd name="T89" fmla="*/ 33 h 128"/>
                  <a:gd name="T90" fmla="*/ 39 w 79"/>
                  <a:gd name="T91" fmla="*/ 32 h 128"/>
                  <a:gd name="T92" fmla="*/ 40 w 79"/>
                  <a:gd name="T93" fmla="*/ 29 h 128"/>
                  <a:gd name="T94" fmla="*/ 39 w 79"/>
                  <a:gd name="T95" fmla="*/ 25 h 128"/>
                  <a:gd name="T96" fmla="*/ 37 w 79"/>
                  <a:gd name="T97" fmla="*/ 22 h 128"/>
                  <a:gd name="T98" fmla="*/ 37 w 79"/>
                  <a:gd name="T99" fmla="*/ 7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9" h="128">
                    <a:moveTo>
                      <a:pt x="37" y="7"/>
                    </a:moveTo>
                    <a:cubicBezTo>
                      <a:pt x="37" y="7"/>
                      <a:pt x="33" y="0"/>
                      <a:pt x="39" y="5"/>
                    </a:cubicBezTo>
                    <a:cubicBezTo>
                      <a:pt x="39" y="5"/>
                      <a:pt x="46" y="5"/>
                      <a:pt x="49" y="8"/>
                    </a:cubicBezTo>
                    <a:cubicBezTo>
                      <a:pt x="49" y="8"/>
                      <a:pt x="55" y="11"/>
                      <a:pt x="58" y="12"/>
                    </a:cubicBezTo>
                    <a:cubicBezTo>
                      <a:pt x="58" y="12"/>
                      <a:pt x="60" y="12"/>
                      <a:pt x="60" y="19"/>
                    </a:cubicBezTo>
                    <a:cubicBezTo>
                      <a:pt x="60" y="19"/>
                      <a:pt x="59" y="26"/>
                      <a:pt x="61" y="26"/>
                    </a:cubicBezTo>
                    <a:cubicBezTo>
                      <a:pt x="61" y="26"/>
                      <a:pt x="67" y="31"/>
                      <a:pt x="69" y="33"/>
                    </a:cubicBezTo>
                    <a:cubicBezTo>
                      <a:pt x="69" y="33"/>
                      <a:pt x="69" y="34"/>
                      <a:pt x="70" y="33"/>
                    </a:cubicBezTo>
                    <a:cubicBezTo>
                      <a:pt x="70" y="33"/>
                      <a:pt x="74" y="33"/>
                      <a:pt x="74" y="38"/>
                    </a:cubicBezTo>
                    <a:cubicBezTo>
                      <a:pt x="74" y="38"/>
                      <a:pt x="73" y="41"/>
                      <a:pt x="75" y="41"/>
                    </a:cubicBezTo>
                    <a:cubicBezTo>
                      <a:pt x="75" y="41"/>
                      <a:pt x="79" y="42"/>
                      <a:pt x="77" y="47"/>
                    </a:cubicBezTo>
                    <a:cubicBezTo>
                      <a:pt x="77" y="47"/>
                      <a:pt x="77" y="56"/>
                      <a:pt x="70" y="58"/>
                    </a:cubicBezTo>
                    <a:cubicBezTo>
                      <a:pt x="70" y="58"/>
                      <a:pt x="67" y="58"/>
                      <a:pt x="66" y="61"/>
                    </a:cubicBezTo>
                    <a:cubicBezTo>
                      <a:pt x="66" y="61"/>
                      <a:pt x="62" y="66"/>
                      <a:pt x="62" y="69"/>
                    </a:cubicBezTo>
                    <a:cubicBezTo>
                      <a:pt x="62" y="69"/>
                      <a:pt x="60" y="73"/>
                      <a:pt x="56" y="77"/>
                    </a:cubicBezTo>
                    <a:cubicBezTo>
                      <a:pt x="56" y="77"/>
                      <a:pt x="47" y="82"/>
                      <a:pt x="48" y="94"/>
                    </a:cubicBezTo>
                    <a:cubicBezTo>
                      <a:pt x="48" y="94"/>
                      <a:pt x="51" y="100"/>
                      <a:pt x="44" y="103"/>
                    </a:cubicBezTo>
                    <a:cubicBezTo>
                      <a:pt x="44" y="103"/>
                      <a:pt x="42" y="103"/>
                      <a:pt x="38" y="107"/>
                    </a:cubicBezTo>
                    <a:cubicBezTo>
                      <a:pt x="38" y="107"/>
                      <a:pt x="36" y="110"/>
                      <a:pt x="36" y="111"/>
                    </a:cubicBezTo>
                    <a:cubicBezTo>
                      <a:pt x="36" y="111"/>
                      <a:pt x="33" y="114"/>
                      <a:pt x="33" y="115"/>
                    </a:cubicBezTo>
                    <a:cubicBezTo>
                      <a:pt x="33" y="115"/>
                      <a:pt x="31" y="118"/>
                      <a:pt x="25" y="119"/>
                    </a:cubicBezTo>
                    <a:cubicBezTo>
                      <a:pt x="25" y="119"/>
                      <a:pt x="20" y="119"/>
                      <a:pt x="18" y="122"/>
                    </a:cubicBezTo>
                    <a:cubicBezTo>
                      <a:pt x="18" y="122"/>
                      <a:pt x="15" y="124"/>
                      <a:pt x="13" y="123"/>
                    </a:cubicBezTo>
                    <a:cubicBezTo>
                      <a:pt x="13" y="123"/>
                      <a:pt x="12" y="123"/>
                      <a:pt x="11" y="125"/>
                    </a:cubicBezTo>
                    <a:cubicBezTo>
                      <a:pt x="11" y="125"/>
                      <a:pt x="8" y="128"/>
                      <a:pt x="3" y="127"/>
                    </a:cubicBezTo>
                    <a:cubicBezTo>
                      <a:pt x="3" y="127"/>
                      <a:pt x="7" y="116"/>
                      <a:pt x="9" y="111"/>
                    </a:cubicBezTo>
                    <a:cubicBezTo>
                      <a:pt x="9" y="111"/>
                      <a:pt x="11" y="105"/>
                      <a:pt x="14" y="103"/>
                    </a:cubicBezTo>
                    <a:cubicBezTo>
                      <a:pt x="14" y="103"/>
                      <a:pt x="15" y="98"/>
                      <a:pt x="18" y="99"/>
                    </a:cubicBezTo>
                    <a:cubicBezTo>
                      <a:pt x="18" y="99"/>
                      <a:pt x="19" y="101"/>
                      <a:pt x="20" y="99"/>
                    </a:cubicBezTo>
                    <a:cubicBezTo>
                      <a:pt x="20" y="99"/>
                      <a:pt x="24" y="93"/>
                      <a:pt x="25" y="93"/>
                    </a:cubicBezTo>
                    <a:cubicBezTo>
                      <a:pt x="25" y="93"/>
                      <a:pt x="24" y="90"/>
                      <a:pt x="23" y="90"/>
                    </a:cubicBezTo>
                    <a:cubicBezTo>
                      <a:pt x="23" y="90"/>
                      <a:pt x="22" y="87"/>
                      <a:pt x="23" y="85"/>
                    </a:cubicBezTo>
                    <a:cubicBezTo>
                      <a:pt x="23" y="85"/>
                      <a:pt x="24" y="84"/>
                      <a:pt x="22" y="83"/>
                    </a:cubicBezTo>
                    <a:cubicBezTo>
                      <a:pt x="22" y="83"/>
                      <a:pt x="19" y="79"/>
                      <a:pt x="18" y="81"/>
                    </a:cubicBezTo>
                    <a:cubicBezTo>
                      <a:pt x="18" y="81"/>
                      <a:pt x="17" y="81"/>
                      <a:pt x="15" y="80"/>
                    </a:cubicBezTo>
                    <a:cubicBezTo>
                      <a:pt x="15" y="80"/>
                      <a:pt x="0" y="69"/>
                      <a:pt x="9" y="69"/>
                    </a:cubicBezTo>
                    <a:cubicBezTo>
                      <a:pt x="9" y="69"/>
                      <a:pt x="18" y="72"/>
                      <a:pt x="27" y="67"/>
                    </a:cubicBezTo>
                    <a:cubicBezTo>
                      <a:pt x="27" y="67"/>
                      <a:pt x="29" y="66"/>
                      <a:pt x="36" y="55"/>
                    </a:cubicBezTo>
                    <a:cubicBezTo>
                      <a:pt x="36" y="55"/>
                      <a:pt x="37" y="53"/>
                      <a:pt x="35" y="52"/>
                    </a:cubicBezTo>
                    <a:cubicBezTo>
                      <a:pt x="35" y="52"/>
                      <a:pt x="35" y="50"/>
                      <a:pt x="36" y="49"/>
                    </a:cubicBezTo>
                    <a:cubicBezTo>
                      <a:pt x="36" y="49"/>
                      <a:pt x="36" y="48"/>
                      <a:pt x="36" y="45"/>
                    </a:cubicBezTo>
                    <a:cubicBezTo>
                      <a:pt x="36" y="45"/>
                      <a:pt x="36" y="43"/>
                      <a:pt x="37" y="42"/>
                    </a:cubicBezTo>
                    <a:cubicBezTo>
                      <a:pt x="37" y="42"/>
                      <a:pt x="38" y="40"/>
                      <a:pt x="37" y="39"/>
                    </a:cubicBezTo>
                    <a:cubicBezTo>
                      <a:pt x="37" y="39"/>
                      <a:pt x="37" y="37"/>
                      <a:pt x="38" y="36"/>
                    </a:cubicBezTo>
                    <a:cubicBezTo>
                      <a:pt x="38" y="36"/>
                      <a:pt x="38" y="35"/>
                      <a:pt x="38" y="33"/>
                    </a:cubicBezTo>
                    <a:cubicBezTo>
                      <a:pt x="38" y="33"/>
                      <a:pt x="37" y="32"/>
                      <a:pt x="39" y="32"/>
                    </a:cubicBezTo>
                    <a:cubicBezTo>
                      <a:pt x="39" y="32"/>
                      <a:pt x="41" y="33"/>
                      <a:pt x="40" y="29"/>
                    </a:cubicBezTo>
                    <a:cubicBezTo>
                      <a:pt x="40" y="29"/>
                      <a:pt x="39" y="27"/>
                      <a:pt x="39" y="25"/>
                    </a:cubicBezTo>
                    <a:cubicBezTo>
                      <a:pt x="37" y="22"/>
                      <a:pt x="37" y="22"/>
                      <a:pt x="37" y="22"/>
                    </a:cubicBezTo>
                    <a:lnTo>
                      <a:pt x="3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5" name="Freeform 14">
                <a:extLst>
                  <a:ext uri="{FF2B5EF4-FFF2-40B4-BE49-F238E27FC236}">
                    <a16:creationId xmlns="" xmlns:a16="http://schemas.microsoft.com/office/drawing/2014/main" id="{7FA397AD-49FA-4741-8684-AE19844BA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138"/>
                <a:ext cx="63" cy="70"/>
              </a:xfrm>
              <a:custGeom>
                <a:avLst/>
                <a:gdLst>
                  <a:gd name="T0" fmla="*/ 3 w 33"/>
                  <a:gd name="T1" fmla="*/ 8 h 36"/>
                  <a:gd name="T2" fmla="*/ 7 w 33"/>
                  <a:gd name="T3" fmla="*/ 3 h 36"/>
                  <a:gd name="T4" fmla="*/ 13 w 33"/>
                  <a:gd name="T5" fmla="*/ 4 h 36"/>
                  <a:gd name="T6" fmla="*/ 23 w 33"/>
                  <a:gd name="T7" fmla="*/ 12 h 36"/>
                  <a:gd name="T8" fmla="*/ 30 w 33"/>
                  <a:gd name="T9" fmla="*/ 18 h 36"/>
                  <a:gd name="T10" fmla="*/ 31 w 33"/>
                  <a:gd name="T11" fmla="*/ 25 h 36"/>
                  <a:gd name="T12" fmla="*/ 30 w 33"/>
                  <a:gd name="T13" fmla="*/ 28 h 36"/>
                  <a:gd name="T14" fmla="*/ 28 w 33"/>
                  <a:gd name="T15" fmla="*/ 31 h 36"/>
                  <a:gd name="T16" fmla="*/ 19 w 33"/>
                  <a:gd name="T17" fmla="*/ 34 h 36"/>
                  <a:gd name="T18" fmla="*/ 12 w 33"/>
                  <a:gd name="T19" fmla="*/ 33 h 36"/>
                  <a:gd name="T20" fmla="*/ 8 w 33"/>
                  <a:gd name="T21" fmla="*/ 30 h 36"/>
                  <a:gd name="T22" fmla="*/ 5 w 33"/>
                  <a:gd name="T23" fmla="*/ 29 h 36"/>
                  <a:gd name="T24" fmla="*/ 2 w 33"/>
                  <a:gd name="T25" fmla="*/ 25 h 36"/>
                  <a:gd name="T26" fmla="*/ 2 w 33"/>
                  <a:gd name="T27" fmla="*/ 19 h 36"/>
                  <a:gd name="T28" fmla="*/ 3 w 33"/>
                  <a:gd name="T29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36">
                    <a:moveTo>
                      <a:pt x="3" y="8"/>
                    </a:moveTo>
                    <a:cubicBezTo>
                      <a:pt x="3" y="8"/>
                      <a:pt x="4" y="0"/>
                      <a:pt x="7" y="3"/>
                    </a:cubicBezTo>
                    <a:cubicBezTo>
                      <a:pt x="7" y="3"/>
                      <a:pt x="10" y="4"/>
                      <a:pt x="13" y="4"/>
                    </a:cubicBezTo>
                    <a:cubicBezTo>
                      <a:pt x="13" y="4"/>
                      <a:pt x="19" y="7"/>
                      <a:pt x="23" y="12"/>
                    </a:cubicBezTo>
                    <a:cubicBezTo>
                      <a:pt x="23" y="12"/>
                      <a:pt x="28" y="17"/>
                      <a:pt x="30" y="18"/>
                    </a:cubicBezTo>
                    <a:cubicBezTo>
                      <a:pt x="30" y="18"/>
                      <a:pt x="33" y="20"/>
                      <a:pt x="31" y="25"/>
                    </a:cubicBezTo>
                    <a:cubicBezTo>
                      <a:pt x="31" y="25"/>
                      <a:pt x="29" y="27"/>
                      <a:pt x="30" y="28"/>
                    </a:cubicBezTo>
                    <a:cubicBezTo>
                      <a:pt x="30" y="28"/>
                      <a:pt x="29" y="30"/>
                      <a:pt x="28" y="31"/>
                    </a:cubicBezTo>
                    <a:cubicBezTo>
                      <a:pt x="28" y="31"/>
                      <a:pt x="24" y="36"/>
                      <a:pt x="19" y="34"/>
                    </a:cubicBezTo>
                    <a:cubicBezTo>
                      <a:pt x="19" y="34"/>
                      <a:pt x="15" y="34"/>
                      <a:pt x="12" y="33"/>
                    </a:cubicBezTo>
                    <a:cubicBezTo>
                      <a:pt x="12" y="33"/>
                      <a:pt x="9" y="32"/>
                      <a:pt x="8" y="30"/>
                    </a:cubicBezTo>
                    <a:cubicBezTo>
                      <a:pt x="8" y="30"/>
                      <a:pt x="6" y="29"/>
                      <a:pt x="5" y="29"/>
                    </a:cubicBezTo>
                    <a:cubicBezTo>
                      <a:pt x="5" y="29"/>
                      <a:pt x="4" y="29"/>
                      <a:pt x="2" y="25"/>
                    </a:cubicBezTo>
                    <a:cubicBezTo>
                      <a:pt x="2" y="25"/>
                      <a:pt x="0" y="23"/>
                      <a:pt x="2" y="19"/>
                    </a:cubicBezTo>
                    <a:cubicBezTo>
                      <a:pt x="2" y="19"/>
                      <a:pt x="4" y="14"/>
                      <a:pt x="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6" name="Freeform 15">
                <a:extLst>
                  <a:ext uri="{FF2B5EF4-FFF2-40B4-BE49-F238E27FC236}">
                    <a16:creationId xmlns="" xmlns:a16="http://schemas.microsoft.com/office/drawing/2014/main" id="{A23C6269-FF4F-0F4C-B525-C2D26341A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064"/>
                <a:ext cx="36" cy="142"/>
              </a:xfrm>
              <a:custGeom>
                <a:avLst/>
                <a:gdLst>
                  <a:gd name="T0" fmla="*/ 0 w 19"/>
                  <a:gd name="T1" fmla="*/ 48 h 73"/>
                  <a:gd name="T2" fmla="*/ 1 w 19"/>
                  <a:gd name="T3" fmla="*/ 27 h 73"/>
                  <a:gd name="T4" fmla="*/ 1 w 19"/>
                  <a:gd name="T5" fmla="*/ 24 h 73"/>
                  <a:gd name="T6" fmla="*/ 1 w 19"/>
                  <a:gd name="T7" fmla="*/ 12 h 73"/>
                  <a:gd name="T8" fmla="*/ 3 w 19"/>
                  <a:gd name="T9" fmla="*/ 10 h 73"/>
                  <a:gd name="T10" fmla="*/ 3 w 19"/>
                  <a:gd name="T11" fmla="*/ 7 h 73"/>
                  <a:gd name="T12" fmla="*/ 3 w 19"/>
                  <a:gd name="T13" fmla="*/ 5 h 73"/>
                  <a:gd name="T14" fmla="*/ 7 w 19"/>
                  <a:gd name="T15" fmla="*/ 3 h 73"/>
                  <a:gd name="T16" fmla="*/ 6 w 19"/>
                  <a:gd name="T17" fmla="*/ 8 h 73"/>
                  <a:gd name="T18" fmla="*/ 9 w 19"/>
                  <a:gd name="T19" fmla="*/ 26 h 73"/>
                  <a:gd name="T20" fmla="*/ 11 w 19"/>
                  <a:gd name="T21" fmla="*/ 30 h 73"/>
                  <a:gd name="T22" fmla="*/ 14 w 19"/>
                  <a:gd name="T23" fmla="*/ 37 h 73"/>
                  <a:gd name="T24" fmla="*/ 14 w 19"/>
                  <a:gd name="T25" fmla="*/ 42 h 73"/>
                  <a:gd name="T26" fmla="*/ 15 w 19"/>
                  <a:gd name="T27" fmla="*/ 43 h 73"/>
                  <a:gd name="T28" fmla="*/ 17 w 19"/>
                  <a:gd name="T29" fmla="*/ 45 h 73"/>
                  <a:gd name="T30" fmla="*/ 16 w 19"/>
                  <a:gd name="T31" fmla="*/ 54 h 73"/>
                  <a:gd name="T32" fmla="*/ 17 w 19"/>
                  <a:gd name="T33" fmla="*/ 57 h 73"/>
                  <a:gd name="T34" fmla="*/ 18 w 19"/>
                  <a:gd name="T35" fmla="*/ 59 h 73"/>
                  <a:gd name="T36" fmla="*/ 18 w 19"/>
                  <a:gd name="T37" fmla="*/ 61 h 73"/>
                  <a:gd name="T38" fmla="*/ 18 w 19"/>
                  <a:gd name="T39" fmla="*/ 70 h 73"/>
                  <a:gd name="T40" fmla="*/ 13 w 19"/>
                  <a:gd name="T41" fmla="*/ 71 h 73"/>
                  <a:gd name="T42" fmla="*/ 0 w 19"/>
                  <a:gd name="T43" fmla="*/ 48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73">
                    <a:moveTo>
                      <a:pt x="0" y="48"/>
                    </a:moveTo>
                    <a:cubicBezTo>
                      <a:pt x="0" y="48"/>
                      <a:pt x="0" y="28"/>
                      <a:pt x="1" y="27"/>
                    </a:cubicBezTo>
                    <a:cubicBezTo>
                      <a:pt x="1" y="27"/>
                      <a:pt x="1" y="26"/>
                      <a:pt x="1" y="24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1"/>
                      <a:pt x="3" y="10"/>
                    </a:cubicBezTo>
                    <a:cubicBezTo>
                      <a:pt x="3" y="10"/>
                      <a:pt x="2" y="7"/>
                      <a:pt x="3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5"/>
                      <a:pt x="4" y="0"/>
                      <a:pt x="7" y="3"/>
                    </a:cubicBezTo>
                    <a:cubicBezTo>
                      <a:pt x="7" y="3"/>
                      <a:pt x="8" y="5"/>
                      <a:pt x="6" y="8"/>
                    </a:cubicBezTo>
                    <a:cubicBezTo>
                      <a:pt x="6" y="8"/>
                      <a:pt x="3" y="11"/>
                      <a:pt x="9" y="26"/>
                    </a:cubicBezTo>
                    <a:cubicBezTo>
                      <a:pt x="9" y="26"/>
                      <a:pt x="9" y="28"/>
                      <a:pt x="11" y="30"/>
                    </a:cubicBezTo>
                    <a:cubicBezTo>
                      <a:pt x="11" y="30"/>
                      <a:pt x="14" y="32"/>
                      <a:pt x="14" y="37"/>
                    </a:cubicBezTo>
                    <a:cubicBezTo>
                      <a:pt x="14" y="37"/>
                      <a:pt x="14" y="40"/>
                      <a:pt x="14" y="42"/>
                    </a:cubicBezTo>
                    <a:cubicBezTo>
                      <a:pt x="14" y="42"/>
                      <a:pt x="12" y="44"/>
                      <a:pt x="15" y="43"/>
                    </a:cubicBezTo>
                    <a:cubicBezTo>
                      <a:pt x="15" y="43"/>
                      <a:pt x="17" y="43"/>
                      <a:pt x="17" y="45"/>
                    </a:cubicBezTo>
                    <a:cubicBezTo>
                      <a:pt x="17" y="45"/>
                      <a:pt x="16" y="52"/>
                      <a:pt x="16" y="54"/>
                    </a:cubicBezTo>
                    <a:cubicBezTo>
                      <a:pt x="16" y="54"/>
                      <a:pt x="18" y="56"/>
                      <a:pt x="17" y="57"/>
                    </a:cubicBezTo>
                    <a:cubicBezTo>
                      <a:pt x="17" y="57"/>
                      <a:pt x="17" y="58"/>
                      <a:pt x="18" y="59"/>
                    </a:cubicBezTo>
                    <a:cubicBezTo>
                      <a:pt x="18" y="59"/>
                      <a:pt x="18" y="59"/>
                      <a:pt x="18" y="61"/>
                    </a:cubicBezTo>
                    <a:cubicBezTo>
                      <a:pt x="18" y="61"/>
                      <a:pt x="19" y="69"/>
                      <a:pt x="18" y="70"/>
                    </a:cubicBezTo>
                    <a:cubicBezTo>
                      <a:pt x="18" y="70"/>
                      <a:pt x="16" y="73"/>
                      <a:pt x="13" y="71"/>
                    </a:cubicBezTo>
                    <a:cubicBezTo>
                      <a:pt x="13" y="71"/>
                      <a:pt x="3" y="62"/>
                      <a:pt x="0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7" name="Freeform 16">
                <a:extLst>
                  <a:ext uri="{FF2B5EF4-FFF2-40B4-BE49-F238E27FC236}">
                    <a16:creationId xmlns="" xmlns:a16="http://schemas.microsoft.com/office/drawing/2014/main" id="{809E0305-931A-3149-A98A-88FA80217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85"/>
                <a:ext cx="35" cy="60"/>
              </a:xfrm>
              <a:custGeom>
                <a:avLst/>
                <a:gdLst>
                  <a:gd name="T0" fmla="*/ 7 w 18"/>
                  <a:gd name="T1" fmla="*/ 5 h 31"/>
                  <a:gd name="T2" fmla="*/ 8 w 18"/>
                  <a:gd name="T3" fmla="*/ 2 h 31"/>
                  <a:gd name="T4" fmla="*/ 11 w 18"/>
                  <a:gd name="T5" fmla="*/ 3 h 31"/>
                  <a:gd name="T6" fmla="*/ 18 w 18"/>
                  <a:gd name="T7" fmla="*/ 25 h 31"/>
                  <a:gd name="T8" fmla="*/ 11 w 18"/>
                  <a:gd name="T9" fmla="*/ 28 h 31"/>
                  <a:gd name="T10" fmla="*/ 7 w 18"/>
                  <a:gd name="T11" fmla="*/ 25 h 31"/>
                  <a:gd name="T12" fmla="*/ 2 w 18"/>
                  <a:gd name="T13" fmla="*/ 25 h 31"/>
                  <a:gd name="T14" fmla="*/ 2 w 18"/>
                  <a:gd name="T15" fmla="*/ 22 h 31"/>
                  <a:gd name="T16" fmla="*/ 7 w 18"/>
                  <a:gd name="T17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1">
                    <a:moveTo>
                      <a:pt x="7" y="5"/>
                    </a:moveTo>
                    <a:cubicBezTo>
                      <a:pt x="7" y="5"/>
                      <a:pt x="6" y="4"/>
                      <a:pt x="8" y="2"/>
                    </a:cubicBezTo>
                    <a:cubicBezTo>
                      <a:pt x="8" y="2"/>
                      <a:pt x="10" y="0"/>
                      <a:pt x="11" y="3"/>
                    </a:cubicBezTo>
                    <a:cubicBezTo>
                      <a:pt x="11" y="3"/>
                      <a:pt x="18" y="18"/>
                      <a:pt x="18" y="25"/>
                    </a:cubicBezTo>
                    <a:cubicBezTo>
                      <a:pt x="18" y="25"/>
                      <a:pt x="17" y="31"/>
                      <a:pt x="11" y="28"/>
                    </a:cubicBezTo>
                    <a:cubicBezTo>
                      <a:pt x="11" y="28"/>
                      <a:pt x="9" y="27"/>
                      <a:pt x="7" y="25"/>
                    </a:cubicBezTo>
                    <a:cubicBezTo>
                      <a:pt x="7" y="25"/>
                      <a:pt x="5" y="26"/>
                      <a:pt x="2" y="25"/>
                    </a:cubicBezTo>
                    <a:cubicBezTo>
                      <a:pt x="2" y="25"/>
                      <a:pt x="0" y="24"/>
                      <a:pt x="2" y="22"/>
                    </a:cubicBezTo>
                    <a:cubicBezTo>
                      <a:pt x="2" y="22"/>
                      <a:pt x="7" y="13"/>
                      <a:pt x="7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8" name="Freeform 17">
                <a:extLst>
                  <a:ext uri="{FF2B5EF4-FFF2-40B4-BE49-F238E27FC236}">
                    <a16:creationId xmlns="" xmlns:a16="http://schemas.microsoft.com/office/drawing/2014/main" id="{C138BBB5-75D6-594D-AE6F-63C5A97D18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69" y="1956"/>
                <a:ext cx="218" cy="246"/>
              </a:xfrm>
              <a:custGeom>
                <a:avLst/>
                <a:gdLst>
                  <a:gd name="T0" fmla="*/ 98 w 114"/>
                  <a:gd name="T1" fmla="*/ 50 h 127"/>
                  <a:gd name="T2" fmla="*/ 110 w 114"/>
                  <a:gd name="T3" fmla="*/ 70 h 127"/>
                  <a:gd name="T4" fmla="*/ 98 w 114"/>
                  <a:gd name="T5" fmla="*/ 83 h 127"/>
                  <a:gd name="T6" fmla="*/ 82 w 114"/>
                  <a:gd name="T7" fmla="*/ 103 h 127"/>
                  <a:gd name="T8" fmla="*/ 83 w 114"/>
                  <a:gd name="T9" fmla="*/ 119 h 127"/>
                  <a:gd name="T10" fmla="*/ 79 w 114"/>
                  <a:gd name="T11" fmla="*/ 85 h 127"/>
                  <a:gd name="T12" fmla="*/ 97 w 114"/>
                  <a:gd name="T13" fmla="*/ 64 h 127"/>
                  <a:gd name="T14" fmla="*/ 88 w 114"/>
                  <a:gd name="T15" fmla="*/ 51 h 127"/>
                  <a:gd name="T16" fmla="*/ 79 w 114"/>
                  <a:gd name="T17" fmla="*/ 45 h 127"/>
                  <a:gd name="T18" fmla="*/ 38 w 114"/>
                  <a:gd name="T19" fmla="*/ 47 h 127"/>
                  <a:gd name="T20" fmla="*/ 53 w 114"/>
                  <a:gd name="T21" fmla="*/ 40 h 127"/>
                  <a:gd name="T22" fmla="*/ 54 w 114"/>
                  <a:gd name="T23" fmla="*/ 3 h 127"/>
                  <a:gd name="T24" fmla="*/ 61 w 114"/>
                  <a:gd name="T25" fmla="*/ 3 h 127"/>
                  <a:gd name="T26" fmla="*/ 67 w 114"/>
                  <a:gd name="T27" fmla="*/ 27 h 127"/>
                  <a:gd name="T28" fmla="*/ 69 w 114"/>
                  <a:gd name="T29" fmla="*/ 43 h 127"/>
                  <a:gd name="T30" fmla="*/ 79 w 114"/>
                  <a:gd name="T31" fmla="*/ 49 h 127"/>
                  <a:gd name="T32" fmla="*/ 71 w 114"/>
                  <a:gd name="T33" fmla="*/ 53 h 127"/>
                  <a:gd name="T34" fmla="*/ 76 w 114"/>
                  <a:gd name="T35" fmla="*/ 64 h 127"/>
                  <a:gd name="T36" fmla="*/ 72 w 114"/>
                  <a:gd name="T37" fmla="*/ 73 h 127"/>
                  <a:gd name="T38" fmla="*/ 62 w 114"/>
                  <a:gd name="T39" fmla="*/ 95 h 127"/>
                  <a:gd name="T40" fmla="*/ 77 w 114"/>
                  <a:gd name="T41" fmla="*/ 88 h 127"/>
                  <a:gd name="T42" fmla="*/ 79 w 114"/>
                  <a:gd name="T43" fmla="*/ 120 h 127"/>
                  <a:gd name="T44" fmla="*/ 65 w 114"/>
                  <a:gd name="T45" fmla="*/ 120 h 127"/>
                  <a:gd name="T46" fmla="*/ 54 w 114"/>
                  <a:gd name="T47" fmla="*/ 119 h 127"/>
                  <a:gd name="T48" fmla="*/ 33 w 114"/>
                  <a:gd name="T49" fmla="*/ 115 h 127"/>
                  <a:gd name="T50" fmla="*/ 38 w 114"/>
                  <a:gd name="T51" fmla="*/ 109 h 127"/>
                  <a:gd name="T52" fmla="*/ 49 w 114"/>
                  <a:gd name="T53" fmla="*/ 98 h 127"/>
                  <a:gd name="T54" fmla="*/ 50 w 114"/>
                  <a:gd name="T55" fmla="*/ 84 h 127"/>
                  <a:gd name="T56" fmla="*/ 43 w 114"/>
                  <a:gd name="T57" fmla="*/ 67 h 127"/>
                  <a:gd name="T58" fmla="*/ 51 w 114"/>
                  <a:gd name="T59" fmla="*/ 61 h 127"/>
                  <a:gd name="T60" fmla="*/ 53 w 114"/>
                  <a:gd name="T61" fmla="*/ 50 h 127"/>
                  <a:gd name="T62" fmla="*/ 35 w 114"/>
                  <a:gd name="T63" fmla="*/ 59 h 127"/>
                  <a:gd name="T64" fmla="*/ 33 w 114"/>
                  <a:gd name="T65" fmla="*/ 51 h 127"/>
                  <a:gd name="T66" fmla="*/ 0 w 114"/>
                  <a:gd name="T67" fmla="*/ 78 h 127"/>
                  <a:gd name="T68" fmla="*/ 0 w 114"/>
                  <a:gd name="T69" fmla="*/ 76 h 127"/>
                  <a:gd name="T70" fmla="*/ 13 w 114"/>
                  <a:gd name="T71" fmla="*/ 63 h 127"/>
                  <a:gd name="T72" fmla="*/ 33 w 114"/>
                  <a:gd name="T73" fmla="*/ 51 h 127"/>
                  <a:gd name="T74" fmla="*/ 30 w 114"/>
                  <a:gd name="T75" fmla="*/ 63 h 127"/>
                  <a:gd name="T76" fmla="*/ 18 w 114"/>
                  <a:gd name="T77" fmla="*/ 69 h 127"/>
                  <a:gd name="T78" fmla="*/ 12 w 114"/>
                  <a:gd name="T79" fmla="*/ 86 h 127"/>
                  <a:gd name="T80" fmla="*/ 26 w 114"/>
                  <a:gd name="T81" fmla="*/ 106 h 127"/>
                  <a:gd name="T82" fmla="*/ 33 w 114"/>
                  <a:gd name="T83" fmla="*/ 115 h 127"/>
                  <a:gd name="T84" fmla="*/ 13 w 114"/>
                  <a:gd name="T85" fmla="*/ 98 h 127"/>
                  <a:gd name="T86" fmla="*/ 3 w 114"/>
                  <a:gd name="T87" fmla="*/ 82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4" h="127">
                    <a:moveTo>
                      <a:pt x="79" y="45"/>
                    </a:moveTo>
                    <a:cubicBezTo>
                      <a:pt x="86" y="47"/>
                      <a:pt x="95" y="49"/>
                      <a:pt x="98" y="50"/>
                    </a:cubicBezTo>
                    <a:cubicBezTo>
                      <a:pt x="98" y="50"/>
                      <a:pt x="106" y="52"/>
                      <a:pt x="112" y="63"/>
                    </a:cubicBezTo>
                    <a:cubicBezTo>
                      <a:pt x="112" y="63"/>
                      <a:pt x="114" y="64"/>
                      <a:pt x="110" y="70"/>
                    </a:cubicBezTo>
                    <a:cubicBezTo>
                      <a:pt x="110" y="70"/>
                      <a:pt x="106" y="75"/>
                      <a:pt x="101" y="77"/>
                    </a:cubicBezTo>
                    <a:cubicBezTo>
                      <a:pt x="101" y="77"/>
                      <a:pt x="99" y="78"/>
                      <a:pt x="98" y="83"/>
                    </a:cubicBezTo>
                    <a:cubicBezTo>
                      <a:pt x="98" y="83"/>
                      <a:pt x="91" y="93"/>
                      <a:pt x="87" y="95"/>
                    </a:cubicBezTo>
                    <a:cubicBezTo>
                      <a:pt x="87" y="95"/>
                      <a:pt x="81" y="97"/>
                      <a:pt x="82" y="103"/>
                    </a:cubicBezTo>
                    <a:cubicBezTo>
                      <a:pt x="82" y="103"/>
                      <a:pt x="88" y="109"/>
                      <a:pt x="86" y="117"/>
                    </a:cubicBezTo>
                    <a:cubicBezTo>
                      <a:pt x="86" y="117"/>
                      <a:pt x="86" y="119"/>
                      <a:pt x="83" y="119"/>
                    </a:cubicBezTo>
                    <a:cubicBezTo>
                      <a:pt x="83" y="119"/>
                      <a:pt x="82" y="119"/>
                      <a:pt x="79" y="120"/>
                    </a:cubicBezTo>
                    <a:cubicBezTo>
                      <a:pt x="79" y="85"/>
                      <a:pt x="79" y="85"/>
                      <a:pt x="79" y="85"/>
                    </a:cubicBezTo>
                    <a:cubicBezTo>
                      <a:pt x="83" y="81"/>
                      <a:pt x="89" y="76"/>
                      <a:pt x="89" y="76"/>
                    </a:cubicBezTo>
                    <a:cubicBezTo>
                      <a:pt x="90" y="73"/>
                      <a:pt x="97" y="64"/>
                      <a:pt x="97" y="64"/>
                    </a:cubicBezTo>
                    <a:cubicBezTo>
                      <a:pt x="98" y="63"/>
                      <a:pt x="97" y="59"/>
                      <a:pt x="97" y="59"/>
                    </a:cubicBezTo>
                    <a:cubicBezTo>
                      <a:pt x="97" y="57"/>
                      <a:pt x="88" y="51"/>
                      <a:pt x="88" y="51"/>
                    </a:cubicBezTo>
                    <a:cubicBezTo>
                      <a:pt x="87" y="50"/>
                      <a:pt x="83" y="50"/>
                      <a:pt x="79" y="49"/>
                    </a:cubicBezTo>
                    <a:lnTo>
                      <a:pt x="79" y="45"/>
                    </a:lnTo>
                    <a:close/>
                    <a:moveTo>
                      <a:pt x="33" y="51"/>
                    </a:moveTo>
                    <a:cubicBezTo>
                      <a:pt x="35" y="50"/>
                      <a:pt x="37" y="48"/>
                      <a:pt x="38" y="47"/>
                    </a:cubicBezTo>
                    <a:cubicBezTo>
                      <a:pt x="38" y="47"/>
                      <a:pt x="42" y="44"/>
                      <a:pt x="46" y="43"/>
                    </a:cubicBezTo>
                    <a:cubicBezTo>
                      <a:pt x="46" y="43"/>
                      <a:pt x="53" y="42"/>
                      <a:pt x="53" y="40"/>
                    </a:cubicBezTo>
                    <a:cubicBezTo>
                      <a:pt x="53" y="40"/>
                      <a:pt x="54" y="34"/>
                      <a:pt x="54" y="32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0"/>
                      <a:pt x="57" y="2"/>
                    </a:cubicBezTo>
                    <a:cubicBezTo>
                      <a:pt x="57" y="2"/>
                      <a:pt x="58" y="4"/>
                      <a:pt x="61" y="3"/>
                    </a:cubicBezTo>
                    <a:cubicBezTo>
                      <a:pt x="61" y="3"/>
                      <a:pt x="64" y="3"/>
                      <a:pt x="65" y="10"/>
                    </a:cubicBezTo>
                    <a:cubicBezTo>
                      <a:pt x="65" y="10"/>
                      <a:pt x="67" y="19"/>
                      <a:pt x="67" y="27"/>
                    </a:cubicBezTo>
                    <a:cubicBezTo>
                      <a:pt x="67" y="27"/>
                      <a:pt x="67" y="37"/>
                      <a:pt x="67" y="39"/>
                    </a:cubicBezTo>
                    <a:cubicBezTo>
                      <a:pt x="67" y="39"/>
                      <a:pt x="66" y="42"/>
                      <a:pt x="69" y="43"/>
                    </a:cubicBezTo>
                    <a:cubicBezTo>
                      <a:pt x="69" y="43"/>
                      <a:pt x="74" y="44"/>
                      <a:pt x="79" y="45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76" y="48"/>
                      <a:pt x="73" y="48"/>
                      <a:pt x="73" y="48"/>
                    </a:cubicBezTo>
                    <a:cubicBezTo>
                      <a:pt x="67" y="47"/>
                      <a:pt x="71" y="53"/>
                      <a:pt x="71" y="53"/>
                    </a:cubicBezTo>
                    <a:cubicBezTo>
                      <a:pt x="72" y="55"/>
                      <a:pt x="74" y="60"/>
                      <a:pt x="74" y="60"/>
                    </a:cubicBezTo>
                    <a:cubicBezTo>
                      <a:pt x="74" y="63"/>
                      <a:pt x="76" y="64"/>
                      <a:pt x="76" y="64"/>
                    </a:cubicBezTo>
                    <a:cubicBezTo>
                      <a:pt x="78" y="67"/>
                      <a:pt x="75" y="70"/>
                      <a:pt x="75" y="70"/>
                    </a:cubicBezTo>
                    <a:cubicBezTo>
                      <a:pt x="74" y="71"/>
                      <a:pt x="72" y="73"/>
                      <a:pt x="72" y="73"/>
                    </a:cubicBezTo>
                    <a:cubicBezTo>
                      <a:pt x="70" y="79"/>
                      <a:pt x="64" y="83"/>
                      <a:pt x="64" y="83"/>
                    </a:cubicBezTo>
                    <a:cubicBezTo>
                      <a:pt x="59" y="86"/>
                      <a:pt x="62" y="95"/>
                      <a:pt x="62" y="95"/>
                    </a:cubicBezTo>
                    <a:cubicBezTo>
                      <a:pt x="64" y="101"/>
                      <a:pt x="73" y="91"/>
                      <a:pt x="73" y="91"/>
                    </a:cubicBezTo>
                    <a:cubicBezTo>
                      <a:pt x="75" y="89"/>
                      <a:pt x="77" y="88"/>
                      <a:pt x="77" y="88"/>
                    </a:cubicBezTo>
                    <a:cubicBezTo>
                      <a:pt x="77" y="88"/>
                      <a:pt x="78" y="86"/>
                      <a:pt x="79" y="85"/>
                    </a:cubicBezTo>
                    <a:cubicBezTo>
                      <a:pt x="79" y="120"/>
                      <a:pt x="79" y="120"/>
                      <a:pt x="79" y="120"/>
                    </a:cubicBezTo>
                    <a:cubicBezTo>
                      <a:pt x="79" y="120"/>
                      <a:pt x="77" y="120"/>
                      <a:pt x="76" y="120"/>
                    </a:cubicBezTo>
                    <a:cubicBezTo>
                      <a:pt x="76" y="120"/>
                      <a:pt x="70" y="121"/>
                      <a:pt x="65" y="120"/>
                    </a:cubicBezTo>
                    <a:cubicBezTo>
                      <a:pt x="65" y="120"/>
                      <a:pt x="61" y="120"/>
                      <a:pt x="57" y="119"/>
                    </a:cubicBezTo>
                    <a:cubicBezTo>
                      <a:pt x="57" y="119"/>
                      <a:pt x="56" y="118"/>
                      <a:pt x="54" y="119"/>
                    </a:cubicBezTo>
                    <a:cubicBezTo>
                      <a:pt x="54" y="119"/>
                      <a:pt x="44" y="127"/>
                      <a:pt x="36" y="118"/>
                    </a:cubicBezTo>
                    <a:cubicBezTo>
                      <a:pt x="36" y="118"/>
                      <a:pt x="34" y="116"/>
                      <a:pt x="33" y="115"/>
                    </a:cubicBezTo>
                    <a:cubicBezTo>
                      <a:pt x="33" y="108"/>
                      <a:pt x="33" y="108"/>
                      <a:pt x="33" y="108"/>
                    </a:cubicBezTo>
                    <a:cubicBezTo>
                      <a:pt x="34" y="109"/>
                      <a:pt x="36" y="109"/>
                      <a:pt x="38" y="109"/>
                    </a:cubicBezTo>
                    <a:cubicBezTo>
                      <a:pt x="45" y="109"/>
                      <a:pt x="46" y="103"/>
                      <a:pt x="46" y="103"/>
                    </a:cubicBezTo>
                    <a:cubicBezTo>
                      <a:pt x="45" y="101"/>
                      <a:pt x="49" y="98"/>
                      <a:pt x="49" y="98"/>
                    </a:cubicBezTo>
                    <a:cubicBezTo>
                      <a:pt x="51" y="96"/>
                      <a:pt x="51" y="94"/>
                      <a:pt x="51" y="94"/>
                    </a:cubicBezTo>
                    <a:cubicBezTo>
                      <a:pt x="50" y="91"/>
                      <a:pt x="50" y="84"/>
                      <a:pt x="50" y="84"/>
                    </a:cubicBezTo>
                    <a:cubicBezTo>
                      <a:pt x="47" y="82"/>
                      <a:pt x="41" y="75"/>
                      <a:pt x="41" y="75"/>
                    </a:cubicBezTo>
                    <a:cubicBezTo>
                      <a:pt x="37" y="67"/>
                      <a:pt x="43" y="67"/>
                      <a:pt x="43" y="67"/>
                    </a:cubicBezTo>
                    <a:cubicBezTo>
                      <a:pt x="46" y="68"/>
                      <a:pt x="47" y="67"/>
                      <a:pt x="47" y="67"/>
                    </a:cubicBezTo>
                    <a:cubicBezTo>
                      <a:pt x="51" y="67"/>
                      <a:pt x="51" y="61"/>
                      <a:pt x="51" y="61"/>
                    </a:cubicBezTo>
                    <a:cubicBezTo>
                      <a:pt x="51" y="58"/>
                      <a:pt x="52" y="56"/>
                      <a:pt x="52" y="56"/>
                    </a:cubicBezTo>
                    <a:cubicBezTo>
                      <a:pt x="54" y="50"/>
                      <a:pt x="53" y="50"/>
                      <a:pt x="53" y="50"/>
                    </a:cubicBezTo>
                    <a:cubicBezTo>
                      <a:pt x="50" y="45"/>
                      <a:pt x="47" y="50"/>
                      <a:pt x="47" y="50"/>
                    </a:cubicBezTo>
                    <a:cubicBezTo>
                      <a:pt x="45" y="53"/>
                      <a:pt x="35" y="59"/>
                      <a:pt x="35" y="59"/>
                    </a:cubicBezTo>
                    <a:cubicBezTo>
                      <a:pt x="34" y="59"/>
                      <a:pt x="33" y="60"/>
                      <a:pt x="33" y="60"/>
                    </a:cubicBezTo>
                    <a:lnTo>
                      <a:pt x="33" y="51"/>
                    </a:lnTo>
                    <a:close/>
                    <a:moveTo>
                      <a:pt x="3" y="82"/>
                    </a:moveTo>
                    <a:cubicBezTo>
                      <a:pt x="3" y="82"/>
                      <a:pt x="0" y="81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7"/>
                      <a:pt x="0" y="77"/>
                      <a:pt x="0" y="76"/>
                    </a:cubicBezTo>
                    <a:cubicBezTo>
                      <a:pt x="0" y="76"/>
                      <a:pt x="0" y="74"/>
                      <a:pt x="5" y="69"/>
                    </a:cubicBezTo>
                    <a:cubicBezTo>
                      <a:pt x="5" y="69"/>
                      <a:pt x="9" y="65"/>
                      <a:pt x="13" y="63"/>
                    </a:cubicBezTo>
                    <a:cubicBezTo>
                      <a:pt x="13" y="63"/>
                      <a:pt x="22" y="57"/>
                      <a:pt x="28" y="55"/>
                    </a:cubicBezTo>
                    <a:cubicBezTo>
                      <a:pt x="28" y="55"/>
                      <a:pt x="30" y="53"/>
                      <a:pt x="33" y="51"/>
                    </a:cubicBezTo>
                    <a:cubicBezTo>
                      <a:pt x="33" y="60"/>
                      <a:pt x="33" y="60"/>
                      <a:pt x="33" y="60"/>
                    </a:cubicBezTo>
                    <a:cubicBezTo>
                      <a:pt x="31" y="62"/>
                      <a:pt x="30" y="63"/>
                      <a:pt x="30" y="63"/>
                    </a:cubicBezTo>
                    <a:cubicBezTo>
                      <a:pt x="26" y="62"/>
                      <a:pt x="22" y="65"/>
                      <a:pt x="22" y="65"/>
                    </a:cubicBezTo>
                    <a:cubicBezTo>
                      <a:pt x="17" y="67"/>
                      <a:pt x="18" y="69"/>
                      <a:pt x="18" y="69"/>
                    </a:cubicBezTo>
                    <a:cubicBezTo>
                      <a:pt x="17" y="72"/>
                      <a:pt x="14" y="78"/>
                      <a:pt x="14" y="78"/>
                    </a:cubicBezTo>
                    <a:cubicBezTo>
                      <a:pt x="13" y="79"/>
                      <a:pt x="12" y="84"/>
                      <a:pt x="12" y="86"/>
                    </a:cubicBezTo>
                    <a:cubicBezTo>
                      <a:pt x="12" y="86"/>
                      <a:pt x="14" y="92"/>
                      <a:pt x="14" y="92"/>
                    </a:cubicBezTo>
                    <a:cubicBezTo>
                      <a:pt x="16" y="97"/>
                      <a:pt x="26" y="106"/>
                      <a:pt x="26" y="106"/>
                    </a:cubicBezTo>
                    <a:cubicBezTo>
                      <a:pt x="28" y="107"/>
                      <a:pt x="30" y="108"/>
                      <a:pt x="33" y="108"/>
                    </a:cubicBezTo>
                    <a:cubicBezTo>
                      <a:pt x="33" y="115"/>
                      <a:pt x="33" y="115"/>
                      <a:pt x="33" y="115"/>
                    </a:cubicBezTo>
                    <a:cubicBezTo>
                      <a:pt x="31" y="113"/>
                      <a:pt x="29" y="111"/>
                      <a:pt x="27" y="111"/>
                    </a:cubicBezTo>
                    <a:cubicBezTo>
                      <a:pt x="27" y="111"/>
                      <a:pt x="17" y="102"/>
                      <a:pt x="13" y="98"/>
                    </a:cubicBezTo>
                    <a:cubicBezTo>
                      <a:pt x="13" y="98"/>
                      <a:pt x="7" y="92"/>
                      <a:pt x="7" y="87"/>
                    </a:cubicBezTo>
                    <a:cubicBezTo>
                      <a:pt x="7" y="87"/>
                      <a:pt x="6" y="82"/>
                      <a:pt x="3" y="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9" name="Freeform 18">
                <a:extLst>
                  <a:ext uri="{FF2B5EF4-FFF2-40B4-BE49-F238E27FC236}">
                    <a16:creationId xmlns="" xmlns:a16="http://schemas.microsoft.com/office/drawing/2014/main" id="{3BA4C66A-5734-6844-B963-9ABEAF7E6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954"/>
                <a:ext cx="212" cy="261"/>
              </a:xfrm>
              <a:custGeom>
                <a:avLst/>
                <a:gdLst>
                  <a:gd name="T0" fmla="*/ 92 w 111"/>
                  <a:gd name="T1" fmla="*/ 4 h 135"/>
                  <a:gd name="T2" fmla="*/ 108 w 111"/>
                  <a:gd name="T3" fmla="*/ 13 h 135"/>
                  <a:gd name="T4" fmla="*/ 106 w 111"/>
                  <a:gd name="T5" fmla="*/ 20 h 135"/>
                  <a:gd name="T6" fmla="*/ 98 w 111"/>
                  <a:gd name="T7" fmla="*/ 25 h 135"/>
                  <a:gd name="T8" fmla="*/ 93 w 111"/>
                  <a:gd name="T9" fmla="*/ 28 h 135"/>
                  <a:gd name="T10" fmla="*/ 68 w 111"/>
                  <a:gd name="T11" fmla="*/ 65 h 135"/>
                  <a:gd name="T12" fmla="*/ 48 w 111"/>
                  <a:gd name="T13" fmla="*/ 97 h 135"/>
                  <a:gd name="T14" fmla="*/ 27 w 111"/>
                  <a:gd name="T15" fmla="*/ 124 h 135"/>
                  <a:gd name="T16" fmla="*/ 23 w 111"/>
                  <a:gd name="T17" fmla="*/ 128 h 135"/>
                  <a:gd name="T18" fmla="*/ 20 w 111"/>
                  <a:gd name="T19" fmla="*/ 132 h 135"/>
                  <a:gd name="T20" fmla="*/ 13 w 111"/>
                  <a:gd name="T21" fmla="*/ 135 h 135"/>
                  <a:gd name="T22" fmla="*/ 8 w 111"/>
                  <a:gd name="T23" fmla="*/ 134 h 135"/>
                  <a:gd name="T24" fmla="*/ 3 w 111"/>
                  <a:gd name="T25" fmla="*/ 134 h 135"/>
                  <a:gd name="T26" fmla="*/ 4 w 111"/>
                  <a:gd name="T27" fmla="*/ 132 h 135"/>
                  <a:gd name="T28" fmla="*/ 6 w 111"/>
                  <a:gd name="T29" fmla="*/ 130 h 135"/>
                  <a:gd name="T30" fmla="*/ 8 w 111"/>
                  <a:gd name="T31" fmla="*/ 129 h 135"/>
                  <a:gd name="T32" fmla="*/ 9 w 111"/>
                  <a:gd name="T33" fmla="*/ 128 h 135"/>
                  <a:gd name="T34" fmla="*/ 11 w 111"/>
                  <a:gd name="T35" fmla="*/ 125 h 135"/>
                  <a:gd name="T36" fmla="*/ 13 w 111"/>
                  <a:gd name="T37" fmla="*/ 123 h 135"/>
                  <a:gd name="T38" fmla="*/ 31 w 111"/>
                  <a:gd name="T39" fmla="*/ 102 h 135"/>
                  <a:gd name="T40" fmla="*/ 48 w 111"/>
                  <a:gd name="T41" fmla="*/ 77 h 135"/>
                  <a:gd name="T42" fmla="*/ 58 w 111"/>
                  <a:gd name="T43" fmla="*/ 61 h 135"/>
                  <a:gd name="T44" fmla="*/ 78 w 111"/>
                  <a:gd name="T45" fmla="*/ 28 h 135"/>
                  <a:gd name="T46" fmla="*/ 58 w 111"/>
                  <a:gd name="T47" fmla="*/ 17 h 135"/>
                  <a:gd name="T48" fmla="*/ 61 w 111"/>
                  <a:gd name="T49" fmla="*/ 16 h 135"/>
                  <a:gd name="T50" fmla="*/ 81 w 111"/>
                  <a:gd name="T51" fmla="*/ 13 h 135"/>
                  <a:gd name="T52" fmla="*/ 92 w 111"/>
                  <a:gd name="T53" fmla="*/ 4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1" h="135">
                    <a:moveTo>
                      <a:pt x="92" y="4"/>
                    </a:moveTo>
                    <a:cubicBezTo>
                      <a:pt x="92" y="4"/>
                      <a:pt x="100" y="0"/>
                      <a:pt x="108" y="13"/>
                    </a:cubicBezTo>
                    <a:cubicBezTo>
                      <a:pt x="108" y="13"/>
                      <a:pt x="111" y="20"/>
                      <a:pt x="106" y="20"/>
                    </a:cubicBezTo>
                    <a:cubicBezTo>
                      <a:pt x="106" y="20"/>
                      <a:pt x="102" y="21"/>
                      <a:pt x="98" y="25"/>
                    </a:cubicBezTo>
                    <a:cubicBezTo>
                      <a:pt x="97" y="25"/>
                      <a:pt x="94" y="25"/>
                      <a:pt x="93" y="28"/>
                    </a:cubicBezTo>
                    <a:cubicBezTo>
                      <a:pt x="93" y="28"/>
                      <a:pt x="85" y="42"/>
                      <a:pt x="68" y="65"/>
                    </a:cubicBezTo>
                    <a:cubicBezTo>
                      <a:pt x="68" y="65"/>
                      <a:pt x="59" y="77"/>
                      <a:pt x="48" y="97"/>
                    </a:cubicBezTo>
                    <a:cubicBezTo>
                      <a:pt x="48" y="97"/>
                      <a:pt x="40" y="113"/>
                      <a:pt x="27" y="124"/>
                    </a:cubicBezTo>
                    <a:cubicBezTo>
                      <a:pt x="27" y="124"/>
                      <a:pt x="23" y="127"/>
                      <a:pt x="23" y="128"/>
                    </a:cubicBezTo>
                    <a:cubicBezTo>
                      <a:pt x="23" y="128"/>
                      <a:pt x="22" y="130"/>
                      <a:pt x="20" y="132"/>
                    </a:cubicBezTo>
                    <a:cubicBezTo>
                      <a:pt x="20" y="132"/>
                      <a:pt x="17" y="135"/>
                      <a:pt x="13" y="135"/>
                    </a:cubicBezTo>
                    <a:cubicBezTo>
                      <a:pt x="13" y="135"/>
                      <a:pt x="10" y="134"/>
                      <a:pt x="8" y="134"/>
                    </a:cubicBezTo>
                    <a:cubicBezTo>
                      <a:pt x="8" y="134"/>
                      <a:pt x="5" y="134"/>
                      <a:pt x="3" y="134"/>
                    </a:cubicBezTo>
                    <a:cubicBezTo>
                      <a:pt x="3" y="134"/>
                      <a:pt x="0" y="135"/>
                      <a:pt x="4" y="132"/>
                    </a:cubicBezTo>
                    <a:cubicBezTo>
                      <a:pt x="4" y="132"/>
                      <a:pt x="4" y="131"/>
                      <a:pt x="6" y="130"/>
                    </a:cubicBezTo>
                    <a:cubicBezTo>
                      <a:pt x="6" y="130"/>
                      <a:pt x="7" y="130"/>
                      <a:pt x="8" y="129"/>
                    </a:cubicBezTo>
                    <a:cubicBezTo>
                      <a:pt x="8" y="129"/>
                      <a:pt x="7" y="128"/>
                      <a:pt x="9" y="128"/>
                    </a:cubicBezTo>
                    <a:cubicBezTo>
                      <a:pt x="9" y="128"/>
                      <a:pt x="11" y="129"/>
                      <a:pt x="11" y="125"/>
                    </a:cubicBezTo>
                    <a:cubicBezTo>
                      <a:pt x="11" y="125"/>
                      <a:pt x="11" y="124"/>
                      <a:pt x="13" y="123"/>
                    </a:cubicBezTo>
                    <a:cubicBezTo>
                      <a:pt x="13" y="123"/>
                      <a:pt x="19" y="118"/>
                      <a:pt x="31" y="102"/>
                    </a:cubicBezTo>
                    <a:cubicBezTo>
                      <a:pt x="31" y="102"/>
                      <a:pt x="42" y="89"/>
                      <a:pt x="48" y="77"/>
                    </a:cubicBezTo>
                    <a:cubicBezTo>
                      <a:pt x="48" y="77"/>
                      <a:pt x="53" y="69"/>
                      <a:pt x="58" y="61"/>
                    </a:cubicBezTo>
                    <a:cubicBezTo>
                      <a:pt x="58" y="61"/>
                      <a:pt x="75" y="34"/>
                      <a:pt x="78" y="28"/>
                    </a:cubicBezTo>
                    <a:cubicBezTo>
                      <a:pt x="78" y="28"/>
                      <a:pt x="59" y="25"/>
                      <a:pt x="58" y="17"/>
                    </a:cubicBezTo>
                    <a:cubicBezTo>
                      <a:pt x="58" y="17"/>
                      <a:pt x="58" y="14"/>
                      <a:pt x="61" y="16"/>
                    </a:cubicBezTo>
                    <a:cubicBezTo>
                      <a:pt x="61" y="16"/>
                      <a:pt x="70" y="20"/>
                      <a:pt x="81" y="13"/>
                    </a:cubicBezTo>
                    <a:cubicBezTo>
                      <a:pt x="81" y="13"/>
                      <a:pt x="87" y="11"/>
                      <a:pt x="9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0" name="Freeform 19">
                <a:extLst>
                  <a:ext uri="{FF2B5EF4-FFF2-40B4-BE49-F238E27FC236}">
                    <a16:creationId xmlns="" xmlns:a16="http://schemas.microsoft.com/office/drawing/2014/main" id="{A5BFE88A-39B1-D143-AFD9-F888F310A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93"/>
                <a:ext cx="158" cy="118"/>
              </a:xfrm>
              <a:custGeom>
                <a:avLst/>
                <a:gdLst>
                  <a:gd name="T0" fmla="*/ 11 w 83"/>
                  <a:gd name="T1" fmla="*/ 29 h 61"/>
                  <a:gd name="T2" fmla="*/ 4 w 83"/>
                  <a:gd name="T3" fmla="*/ 21 h 61"/>
                  <a:gd name="T4" fmla="*/ 20 w 83"/>
                  <a:gd name="T5" fmla="*/ 27 h 61"/>
                  <a:gd name="T6" fmla="*/ 23 w 83"/>
                  <a:gd name="T7" fmla="*/ 33 h 61"/>
                  <a:gd name="T8" fmla="*/ 33 w 83"/>
                  <a:gd name="T9" fmla="*/ 46 h 61"/>
                  <a:gd name="T10" fmla="*/ 34 w 83"/>
                  <a:gd name="T11" fmla="*/ 44 h 61"/>
                  <a:gd name="T12" fmla="*/ 34 w 83"/>
                  <a:gd name="T13" fmla="*/ 39 h 61"/>
                  <a:gd name="T14" fmla="*/ 38 w 83"/>
                  <a:gd name="T15" fmla="*/ 36 h 61"/>
                  <a:gd name="T16" fmla="*/ 40 w 83"/>
                  <a:gd name="T17" fmla="*/ 35 h 61"/>
                  <a:gd name="T18" fmla="*/ 47 w 83"/>
                  <a:gd name="T19" fmla="*/ 26 h 61"/>
                  <a:gd name="T20" fmla="*/ 47 w 83"/>
                  <a:gd name="T21" fmla="*/ 19 h 61"/>
                  <a:gd name="T22" fmla="*/ 37 w 83"/>
                  <a:gd name="T23" fmla="*/ 13 h 61"/>
                  <a:gd name="T24" fmla="*/ 35 w 83"/>
                  <a:gd name="T25" fmla="*/ 11 h 61"/>
                  <a:gd name="T26" fmla="*/ 42 w 83"/>
                  <a:gd name="T27" fmla="*/ 10 h 61"/>
                  <a:gd name="T28" fmla="*/ 55 w 83"/>
                  <a:gd name="T29" fmla="*/ 4 h 61"/>
                  <a:gd name="T30" fmla="*/ 59 w 83"/>
                  <a:gd name="T31" fmla="*/ 1 h 61"/>
                  <a:gd name="T32" fmla="*/ 68 w 83"/>
                  <a:gd name="T33" fmla="*/ 3 h 61"/>
                  <a:gd name="T34" fmla="*/ 81 w 83"/>
                  <a:gd name="T35" fmla="*/ 15 h 61"/>
                  <a:gd name="T36" fmla="*/ 82 w 83"/>
                  <a:gd name="T37" fmla="*/ 18 h 61"/>
                  <a:gd name="T38" fmla="*/ 78 w 83"/>
                  <a:gd name="T39" fmla="*/ 23 h 61"/>
                  <a:gd name="T40" fmla="*/ 66 w 83"/>
                  <a:gd name="T41" fmla="*/ 34 h 61"/>
                  <a:gd name="T42" fmla="*/ 64 w 83"/>
                  <a:gd name="T43" fmla="*/ 46 h 61"/>
                  <a:gd name="T44" fmla="*/ 62 w 83"/>
                  <a:gd name="T45" fmla="*/ 53 h 61"/>
                  <a:gd name="T46" fmla="*/ 55 w 83"/>
                  <a:gd name="T47" fmla="*/ 55 h 61"/>
                  <a:gd name="T48" fmla="*/ 46 w 83"/>
                  <a:gd name="T49" fmla="*/ 59 h 61"/>
                  <a:gd name="T50" fmla="*/ 43 w 83"/>
                  <a:gd name="T51" fmla="*/ 59 h 61"/>
                  <a:gd name="T52" fmla="*/ 40 w 83"/>
                  <a:gd name="T53" fmla="*/ 58 h 61"/>
                  <a:gd name="T54" fmla="*/ 38 w 83"/>
                  <a:gd name="T55" fmla="*/ 55 h 61"/>
                  <a:gd name="T56" fmla="*/ 33 w 83"/>
                  <a:gd name="T57" fmla="*/ 51 h 61"/>
                  <a:gd name="T58" fmla="*/ 29 w 83"/>
                  <a:gd name="T59" fmla="*/ 49 h 61"/>
                  <a:gd name="T60" fmla="*/ 20 w 83"/>
                  <a:gd name="T61" fmla="*/ 35 h 61"/>
                  <a:gd name="T62" fmla="*/ 11 w 83"/>
                  <a:gd name="T63" fmla="*/ 2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3" h="61">
                    <a:moveTo>
                      <a:pt x="11" y="29"/>
                    </a:moveTo>
                    <a:cubicBezTo>
                      <a:pt x="11" y="29"/>
                      <a:pt x="0" y="23"/>
                      <a:pt x="4" y="21"/>
                    </a:cubicBezTo>
                    <a:cubicBezTo>
                      <a:pt x="4" y="21"/>
                      <a:pt x="12" y="18"/>
                      <a:pt x="20" y="27"/>
                    </a:cubicBezTo>
                    <a:cubicBezTo>
                      <a:pt x="20" y="27"/>
                      <a:pt x="21" y="30"/>
                      <a:pt x="23" y="33"/>
                    </a:cubicBezTo>
                    <a:cubicBezTo>
                      <a:pt x="23" y="33"/>
                      <a:pt x="24" y="36"/>
                      <a:pt x="33" y="46"/>
                    </a:cubicBezTo>
                    <a:cubicBezTo>
                      <a:pt x="33" y="46"/>
                      <a:pt x="34" y="47"/>
                      <a:pt x="34" y="44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6" y="35"/>
                      <a:pt x="38" y="36"/>
                    </a:cubicBezTo>
                    <a:cubicBezTo>
                      <a:pt x="38" y="36"/>
                      <a:pt x="39" y="37"/>
                      <a:pt x="40" y="35"/>
                    </a:cubicBezTo>
                    <a:cubicBezTo>
                      <a:pt x="40" y="35"/>
                      <a:pt x="45" y="31"/>
                      <a:pt x="47" y="26"/>
                    </a:cubicBezTo>
                    <a:cubicBezTo>
                      <a:pt x="47" y="26"/>
                      <a:pt x="50" y="21"/>
                      <a:pt x="47" y="19"/>
                    </a:cubicBezTo>
                    <a:cubicBezTo>
                      <a:pt x="47" y="19"/>
                      <a:pt x="40" y="15"/>
                      <a:pt x="37" y="13"/>
                    </a:cubicBezTo>
                    <a:cubicBezTo>
                      <a:pt x="37" y="13"/>
                      <a:pt x="33" y="12"/>
                      <a:pt x="35" y="11"/>
                    </a:cubicBezTo>
                    <a:cubicBezTo>
                      <a:pt x="35" y="11"/>
                      <a:pt x="37" y="10"/>
                      <a:pt x="42" y="10"/>
                    </a:cubicBezTo>
                    <a:cubicBezTo>
                      <a:pt x="42" y="10"/>
                      <a:pt x="53" y="8"/>
                      <a:pt x="55" y="4"/>
                    </a:cubicBezTo>
                    <a:cubicBezTo>
                      <a:pt x="55" y="4"/>
                      <a:pt x="56" y="0"/>
                      <a:pt x="59" y="1"/>
                    </a:cubicBezTo>
                    <a:cubicBezTo>
                      <a:pt x="59" y="1"/>
                      <a:pt x="65" y="4"/>
                      <a:pt x="68" y="3"/>
                    </a:cubicBezTo>
                    <a:cubicBezTo>
                      <a:pt x="68" y="3"/>
                      <a:pt x="79" y="3"/>
                      <a:pt x="81" y="15"/>
                    </a:cubicBezTo>
                    <a:cubicBezTo>
                      <a:pt x="81" y="15"/>
                      <a:pt x="81" y="17"/>
                      <a:pt x="82" y="18"/>
                    </a:cubicBezTo>
                    <a:cubicBezTo>
                      <a:pt x="82" y="18"/>
                      <a:pt x="83" y="22"/>
                      <a:pt x="78" y="23"/>
                    </a:cubicBezTo>
                    <a:cubicBezTo>
                      <a:pt x="78" y="23"/>
                      <a:pt x="68" y="30"/>
                      <a:pt x="66" y="34"/>
                    </a:cubicBezTo>
                    <a:cubicBezTo>
                      <a:pt x="66" y="34"/>
                      <a:pt x="62" y="42"/>
                      <a:pt x="64" y="46"/>
                    </a:cubicBezTo>
                    <a:cubicBezTo>
                      <a:pt x="64" y="46"/>
                      <a:pt x="66" y="51"/>
                      <a:pt x="62" y="53"/>
                    </a:cubicBezTo>
                    <a:cubicBezTo>
                      <a:pt x="62" y="53"/>
                      <a:pt x="59" y="55"/>
                      <a:pt x="55" y="55"/>
                    </a:cubicBezTo>
                    <a:cubicBezTo>
                      <a:pt x="55" y="55"/>
                      <a:pt x="50" y="54"/>
                      <a:pt x="46" y="59"/>
                    </a:cubicBezTo>
                    <a:cubicBezTo>
                      <a:pt x="46" y="59"/>
                      <a:pt x="46" y="61"/>
                      <a:pt x="43" y="59"/>
                    </a:cubicBezTo>
                    <a:cubicBezTo>
                      <a:pt x="43" y="59"/>
                      <a:pt x="43" y="58"/>
                      <a:pt x="40" y="58"/>
                    </a:cubicBezTo>
                    <a:cubicBezTo>
                      <a:pt x="40" y="58"/>
                      <a:pt x="38" y="58"/>
                      <a:pt x="38" y="55"/>
                    </a:cubicBezTo>
                    <a:cubicBezTo>
                      <a:pt x="38" y="55"/>
                      <a:pt x="37" y="52"/>
                      <a:pt x="33" y="51"/>
                    </a:cubicBezTo>
                    <a:cubicBezTo>
                      <a:pt x="33" y="51"/>
                      <a:pt x="31" y="52"/>
                      <a:pt x="29" y="49"/>
                    </a:cubicBezTo>
                    <a:cubicBezTo>
                      <a:pt x="29" y="49"/>
                      <a:pt x="23" y="39"/>
                      <a:pt x="20" y="35"/>
                    </a:cubicBezTo>
                    <a:cubicBezTo>
                      <a:pt x="20" y="35"/>
                      <a:pt x="16" y="30"/>
                      <a:pt x="1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1" name="Freeform 20">
                <a:extLst>
                  <a:ext uri="{FF2B5EF4-FFF2-40B4-BE49-F238E27FC236}">
                    <a16:creationId xmlns="" xmlns:a16="http://schemas.microsoft.com/office/drawing/2014/main" id="{6017E3F1-79AA-FB4C-A334-ABF02186E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116"/>
                <a:ext cx="19" cy="97"/>
              </a:xfrm>
              <a:custGeom>
                <a:avLst/>
                <a:gdLst>
                  <a:gd name="T0" fmla="*/ 10 w 10"/>
                  <a:gd name="T1" fmla="*/ 50 h 50"/>
                  <a:gd name="T2" fmla="*/ 6 w 10"/>
                  <a:gd name="T3" fmla="*/ 50 h 50"/>
                  <a:gd name="T4" fmla="*/ 0 w 10"/>
                  <a:gd name="T5" fmla="*/ 25 h 50"/>
                  <a:gd name="T6" fmla="*/ 6 w 10"/>
                  <a:gd name="T7" fmla="*/ 0 h 50"/>
                  <a:gd name="T8" fmla="*/ 10 w 10"/>
                  <a:gd name="T9" fmla="*/ 0 h 50"/>
                  <a:gd name="T10" fmla="*/ 4 w 10"/>
                  <a:gd name="T11" fmla="*/ 25 h 50"/>
                  <a:gd name="T12" fmla="*/ 10 w 10"/>
                  <a:gd name="T13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10" y="50"/>
                    </a:moveTo>
                    <a:cubicBezTo>
                      <a:pt x="6" y="50"/>
                      <a:pt x="6" y="50"/>
                      <a:pt x="6" y="50"/>
                    </a:cubicBezTo>
                    <a:cubicBezTo>
                      <a:pt x="2" y="43"/>
                      <a:pt x="0" y="35"/>
                      <a:pt x="0" y="25"/>
                    </a:cubicBezTo>
                    <a:cubicBezTo>
                      <a:pt x="0" y="15"/>
                      <a:pt x="2" y="7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8"/>
                      <a:pt x="4" y="16"/>
                      <a:pt x="4" y="25"/>
                    </a:cubicBezTo>
                    <a:cubicBezTo>
                      <a:pt x="4" y="35"/>
                      <a:pt x="6" y="43"/>
                      <a:pt x="10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2" name="Freeform 21">
                <a:extLst>
                  <a:ext uri="{FF2B5EF4-FFF2-40B4-BE49-F238E27FC236}">
                    <a16:creationId xmlns="" xmlns:a16="http://schemas.microsoft.com/office/drawing/2014/main" id="{B7BA8CFE-222F-454E-83CC-B9309C10CF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94" y="2116"/>
                <a:ext cx="95" cy="99"/>
              </a:xfrm>
              <a:custGeom>
                <a:avLst/>
                <a:gdLst>
                  <a:gd name="T0" fmla="*/ 15 w 50"/>
                  <a:gd name="T1" fmla="*/ 0 h 51"/>
                  <a:gd name="T2" fmla="*/ 19 w 50"/>
                  <a:gd name="T3" fmla="*/ 3 h 51"/>
                  <a:gd name="T4" fmla="*/ 16 w 50"/>
                  <a:gd name="T5" fmla="*/ 5 h 51"/>
                  <a:gd name="T6" fmla="*/ 14 w 50"/>
                  <a:gd name="T7" fmla="*/ 26 h 51"/>
                  <a:gd name="T8" fmla="*/ 14 w 50"/>
                  <a:gd name="T9" fmla="*/ 30 h 51"/>
                  <a:gd name="T10" fmla="*/ 11 w 50"/>
                  <a:gd name="T11" fmla="*/ 26 h 51"/>
                  <a:gd name="T12" fmla="*/ 8 w 50"/>
                  <a:gd name="T13" fmla="*/ 16 h 51"/>
                  <a:gd name="T14" fmla="*/ 0 w 50"/>
                  <a:gd name="T15" fmla="*/ 18 h 51"/>
                  <a:gd name="T16" fmla="*/ 25 w 50"/>
                  <a:gd name="T17" fmla="*/ 35 h 51"/>
                  <a:gd name="T18" fmla="*/ 24 w 50"/>
                  <a:gd name="T19" fmla="*/ 29 h 51"/>
                  <a:gd name="T20" fmla="*/ 29 w 50"/>
                  <a:gd name="T21" fmla="*/ 29 h 51"/>
                  <a:gd name="T22" fmla="*/ 28 w 50"/>
                  <a:gd name="T23" fmla="*/ 34 h 51"/>
                  <a:gd name="T24" fmla="*/ 46 w 50"/>
                  <a:gd name="T25" fmla="*/ 35 h 51"/>
                  <a:gd name="T26" fmla="*/ 50 w 50"/>
                  <a:gd name="T27" fmla="*/ 38 h 51"/>
                  <a:gd name="T28" fmla="*/ 46 w 50"/>
                  <a:gd name="T29" fmla="*/ 38 h 51"/>
                  <a:gd name="T30" fmla="*/ 28 w 50"/>
                  <a:gd name="T31" fmla="*/ 46 h 51"/>
                  <a:gd name="T32" fmla="*/ 28 w 50"/>
                  <a:gd name="T33" fmla="*/ 51 h 51"/>
                  <a:gd name="T34" fmla="*/ 25 w 50"/>
                  <a:gd name="T35" fmla="*/ 46 h 51"/>
                  <a:gd name="T36" fmla="*/ 6 w 50"/>
                  <a:gd name="T37" fmla="*/ 38 h 51"/>
                  <a:gd name="T38" fmla="*/ 2 w 50"/>
                  <a:gd name="T39" fmla="*/ 35 h 51"/>
                  <a:gd name="T40" fmla="*/ 27 w 50"/>
                  <a:gd name="T41" fmla="*/ 13 h 51"/>
                  <a:gd name="T42" fmla="*/ 27 w 50"/>
                  <a:gd name="T43" fmla="*/ 0 h 51"/>
                  <a:gd name="T44" fmla="*/ 32 w 50"/>
                  <a:gd name="T45" fmla="*/ 1 h 51"/>
                  <a:gd name="T46" fmla="*/ 31 w 50"/>
                  <a:gd name="T47" fmla="*/ 6 h 51"/>
                  <a:gd name="T48" fmla="*/ 44 w 50"/>
                  <a:gd name="T49" fmla="*/ 3 h 51"/>
                  <a:gd name="T50" fmla="*/ 47 w 50"/>
                  <a:gd name="T51" fmla="*/ 7 h 51"/>
                  <a:gd name="T52" fmla="*/ 41 w 50"/>
                  <a:gd name="T53" fmla="*/ 9 h 51"/>
                  <a:gd name="T54" fmla="*/ 31 w 50"/>
                  <a:gd name="T55" fmla="*/ 22 h 51"/>
                  <a:gd name="T56" fmla="*/ 46 w 50"/>
                  <a:gd name="T57" fmla="*/ 22 h 51"/>
                  <a:gd name="T58" fmla="*/ 50 w 50"/>
                  <a:gd name="T59" fmla="*/ 20 h 51"/>
                  <a:gd name="T60" fmla="*/ 49 w 50"/>
                  <a:gd name="T61" fmla="*/ 24 h 51"/>
                  <a:gd name="T62" fmla="*/ 32 w 50"/>
                  <a:gd name="T63" fmla="*/ 29 h 51"/>
                  <a:gd name="T64" fmla="*/ 27 w 50"/>
                  <a:gd name="T65" fmla="*/ 16 h 51"/>
                  <a:gd name="T66" fmla="*/ 18 w 50"/>
                  <a:gd name="T67" fmla="*/ 17 h 51"/>
                  <a:gd name="T68" fmla="*/ 27 w 50"/>
                  <a:gd name="T69" fmla="*/ 1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0" h="51">
                    <a:moveTo>
                      <a:pt x="0" y="18"/>
                    </a:moveTo>
                    <a:cubicBezTo>
                      <a:pt x="8" y="13"/>
                      <a:pt x="13" y="6"/>
                      <a:pt x="15" y="0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2"/>
                      <a:pt x="20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3"/>
                      <a:pt x="17" y="4"/>
                      <a:pt x="16" y="5"/>
                    </a:cubicBezTo>
                    <a:cubicBezTo>
                      <a:pt x="15" y="7"/>
                      <a:pt x="15" y="9"/>
                      <a:pt x="14" y="10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6"/>
                      <a:pt x="14" y="27"/>
                      <a:pt x="14" y="29"/>
                    </a:cubicBezTo>
                    <a:cubicBezTo>
                      <a:pt x="14" y="29"/>
                      <a:pt x="14" y="30"/>
                      <a:pt x="14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28"/>
                      <a:pt x="11" y="27"/>
                      <a:pt x="11" y="26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4"/>
                      <a:pt x="9" y="15"/>
                      <a:pt x="8" y="16"/>
                    </a:cubicBezTo>
                    <a:cubicBezTo>
                      <a:pt x="7" y="17"/>
                      <a:pt x="6" y="18"/>
                      <a:pt x="3" y="21"/>
                    </a:cubicBezTo>
                    <a:cubicBezTo>
                      <a:pt x="2" y="19"/>
                      <a:pt x="1" y="19"/>
                      <a:pt x="0" y="18"/>
                    </a:cubicBezTo>
                    <a:close/>
                    <a:moveTo>
                      <a:pt x="6" y="35"/>
                    </a:moveTo>
                    <a:cubicBezTo>
                      <a:pt x="25" y="35"/>
                      <a:pt x="25" y="35"/>
                      <a:pt x="25" y="35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33"/>
                      <a:pt x="24" y="31"/>
                      <a:pt x="24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8" y="30"/>
                      <a:pt x="28" y="32"/>
                      <a:pt x="28" y="34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46" y="35"/>
                      <a:pt x="46" y="35"/>
                      <a:pt x="46" y="35"/>
                    </a:cubicBezTo>
                    <a:cubicBezTo>
                      <a:pt x="47" y="35"/>
                      <a:pt x="48" y="35"/>
                      <a:pt x="50" y="35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50" y="38"/>
                      <a:pt x="49" y="38"/>
                      <a:pt x="48" y="38"/>
                    </a:cubicBezTo>
                    <a:cubicBezTo>
                      <a:pt x="48" y="38"/>
                      <a:pt x="47" y="38"/>
                      <a:pt x="46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8" y="47"/>
                      <a:pt x="28" y="48"/>
                      <a:pt x="28" y="49"/>
                    </a:cubicBezTo>
                    <a:cubicBezTo>
                      <a:pt x="28" y="50"/>
                      <a:pt x="28" y="50"/>
                      <a:pt x="28" y="51"/>
                    </a:cubicBezTo>
                    <a:cubicBezTo>
                      <a:pt x="24" y="51"/>
                      <a:pt x="24" y="51"/>
                      <a:pt x="24" y="51"/>
                    </a:cubicBezTo>
                    <a:cubicBezTo>
                      <a:pt x="24" y="48"/>
                      <a:pt x="25" y="47"/>
                      <a:pt x="25" y="46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5" y="38"/>
                      <a:pt x="3" y="38"/>
                      <a:pt x="2" y="38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3" y="35"/>
                      <a:pt x="4" y="35"/>
                      <a:pt x="6" y="35"/>
                    </a:cubicBezTo>
                    <a:close/>
                    <a:moveTo>
                      <a:pt x="27" y="13"/>
                    </a:move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3"/>
                      <a:pt x="27" y="0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3"/>
                      <a:pt x="31" y="6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6" y="9"/>
                      <a:pt x="40" y="6"/>
                      <a:pt x="44" y="3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8"/>
                      <a:pt x="46" y="8"/>
                      <a:pt x="46" y="8"/>
                    </a:cubicBezTo>
                    <a:cubicBezTo>
                      <a:pt x="44" y="8"/>
                      <a:pt x="42" y="9"/>
                      <a:pt x="41" y="9"/>
                    </a:cubicBezTo>
                    <a:cubicBezTo>
                      <a:pt x="39" y="11"/>
                      <a:pt x="36" y="13"/>
                      <a:pt x="31" y="15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0" y="25"/>
                      <a:pt x="32" y="26"/>
                      <a:pt x="38" y="26"/>
                    </a:cubicBezTo>
                    <a:cubicBezTo>
                      <a:pt x="43" y="26"/>
                      <a:pt x="46" y="25"/>
                      <a:pt x="46" y="22"/>
                    </a:cubicBezTo>
                    <a:cubicBezTo>
                      <a:pt x="46" y="21"/>
                      <a:pt x="46" y="20"/>
                      <a:pt x="46" y="19"/>
                    </a:cubicBezTo>
                    <a:cubicBezTo>
                      <a:pt x="48" y="20"/>
                      <a:pt x="49" y="20"/>
                      <a:pt x="50" y="20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2"/>
                      <a:pt x="50" y="23"/>
                      <a:pt x="49" y="24"/>
                    </a:cubicBezTo>
                    <a:cubicBezTo>
                      <a:pt x="48" y="27"/>
                      <a:pt x="45" y="29"/>
                      <a:pt x="40" y="29"/>
                    </a:cubicBezTo>
                    <a:cubicBezTo>
                      <a:pt x="35" y="29"/>
                      <a:pt x="33" y="29"/>
                      <a:pt x="32" y="29"/>
                    </a:cubicBezTo>
                    <a:cubicBezTo>
                      <a:pt x="29" y="28"/>
                      <a:pt x="27" y="27"/>
                      <a:pt x="27" y="24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7"/>
                      <a:pt x="22" y="18"/>
                      <a:pt x="20" y="19"/>
                    </a:cubicBezTo>
                    <a:cubicBezTo>
                      <a:pt x="19" y="19"/>
                      <a:pt x="18" y="18"/>
                      <a:pt x="18" y="17"/>
                    </a:cubicBezTo>
                    <a:cubicBezTo>
                      <a:pt x="17" y="17"/>
                      <a:pt x="17" y="16"/>
                      <a:pt x="17" y="16"/>
                    </a:cubicBezTo>
                    <a:cubicBezTo>
                      <a:pt x="20" y="16"/>
                      <a:pt x="23" y="15"/>
                      <a:pt x="27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3" name="Freeform 22">
                <a:extLst>
                  <a:ext uri="{FF2B5EF4-FFF2-40B4-BE49-F238E27FC236}">
                    <a16:creationId xmlns="" xmlns:a16="http://schemas.microsoft.com/office/drawing/2014/main" id="{A67304A4-1D8F-9C4A-8A6B-896D067D1B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03" y="2115"/>
                <a:ext cx="93" cy="100"/>
              </a:xfrm>
              <a:custGeom>
                <a:avLst/>
                <a:gdLst>
                  <a:gd name="T0" fmla="*/ 19 w 49"/>
                  <a:gd name="T1" fmla="*/ 0 h 52"/>
                  <a:gd name="T2" fmla="*/ 22 w 49"/>
                  <a:gd name="T3" fmla="*/ 1 h 52"/>
                  <a:gd name="T4" fmla="*/ 23 w 49"/>
                  <a:gd name="T5" fmla="*/ 1 h 52"/>
                  <a:gd name="T6" fmla="*/ 22 w 49"/>
                  <a:gd name="T7" fmla="*/ 2 h 52"/>
                  <a:gd name="T8" fmla="*/ 21 w 49"/>
                  <a:gd name="T9" fmla="*/ 4 h 52"/>
                  <a:gd name="T10" fmla="*/ 20 w 49"/>
                  <a:gd name="T11" fmla="*/ 6 h 52"/>
                  <a:gd name="T12" fmla="*/ 19 w 49"/>
                  <a:gd name="T13" fmla="*/ 9 h 52"/>
                  <a:gd name="T14" fmla="*/ 44 w 49"/>
                  <a:gd name="T15" fmla="*/ 9 h 52"/>
                  <a:gd name="T16" fmla="*/ 47 w 49"/>
                  <a:gd name="T17" fmla="*/ 8 h 52"/>
                  <a:gd name="T18" fmla="*/ 49 w 49"/>
                  <a:gd name="T19" fmla="*/ 8 h 52"/>
                  <a:gd name="T20" fmla="*/ 49 w 49"/>
                  <a:gd name="T21" fmla="*/ 12 h 52"/>
                  <a:gd name="T22" fmla="*/ 47 w 49"/>
                  <a:gd name="T23" fmla="*/ 11 h 52"/>
                  <a:gd name="T24" fmla="*/ 44 w 49"/>
                  <a:gd name="T25" fmla="*/ 11 h 52"/>
                  <a:gd name="T26" fmla="*/ 18 w 49"/>
                  <a:gd name="T27" fmla="*/ 11 h 52"/>
                  <a:gd name="T28" fmla="*/ 11 w 49"/>
                  <a:gd name="T29" fmla="*/ 25 h 52"/>
                  <a:gd name="T30" fmla="*/ 24 w 49"/>
                  <a:gd name="T31" fmla="*/ 25 h 52"/>
                  <a:gd name="T32" fmla="*/ 24 w 49"/>
                  <a:gd name="T33" fmla="*/ 21 h 52"/>
                  <a:gd name="T34" fmla="*/ 24 w 49"/>
                  <a:gd name="T35" fmla="*/ 16 h 52"/>
                  <a:gd name="T36" fmla="*/ 28 w 49"/>
                  <a:gd name="T37" fmla="*/ 16 h 52"/>
                  <a:gd name="T38" fmla="*/ 28 w 49"/>
                  <a:gd name="T39" fmla="*/ 17 h 52"/>
                  <a:gd name="T40" fmla="*/ 28 w 49"/>
                  <a:gd name="T41" fmla="*/ 17 h 52"/>
                  <a:gd name="T42" fmla="*/ 27 w 49"/>
                  <a:gd name="T43" fmla="*/ 21 h 52"/>
                  <a:gd name="T44" fmla="*/ 27 w 49"/>
                  <a:gd name="T45" fmla="*/ 25 h 52"/>
                  <a:gd name="T46" fmla="*/ 39 w 49"/>
                  <a:gd name="T47" fmla="*/ 25 h 52"/>
                  <a:gd name="T48" fmla="*/ 44 w 49"/>
                  <a:gd name="T49" fmla="*/ 25 h 52"/>
                  <a:gd name="T50" fmla="*/ 44 w 49"/>
                  <a:gd name="T51" fmla="*/ 28 h 52"/>
                  <a:gd name="T52" fmla="*/ 39 w 49"/>
                  <a:gd name="T53" fmla="*/ 28 h 52"/>
                  <a:gd name="T54" fmla="*/ 27 w 49"/>
                  <a:gd name="T55" fmla="*/ 28 h 52"/>
                  <a:gd name="T56" fmla="*/ 27 w 49"/>
                  <a:gd name="T57" fmla="*/ 47 h 52"/>
                  <a:gd name="T58" fmla="*/ 19 w 49"/>
                  <a:gd name="T59" fmla="*/ 52 h 52"/>
                  <a:gd name="T60" fmla="*/ 17 w 49"/>
                  <a:gd name="T61" fmla="*/ 47 h 52"/>
                  <a:gd name="T62" fmla="*/ 24 w 49"/>
                  <a:gd name="T63" fmla="*/ 46 h 52"/>
                  <a:gd name="T64" fmla="*/ 24 w 49"/>
                  <a:gd name="T65" fmla="*/ 28 h 52"/>
                  <a:gd name="T66" fmla="*/ 11 w 49"/>
                  <a:gd name="T67" fmla="*/ 28 h 52"/>
                  <a:gd name="T68" fmla="*/ 8 w 49"/>
                  <a:gd name="T69" fmla="*/ 29 h 52"/>
                  <a:gd name="T70" fmla="*/ 6 w 49"/>
                  <a:gd name="T71" fmla="*/ 25 h 52"/>
                  <a:gd name="T72" fmla="*/ 9 w 49"/>
                  <a:gd name="T73" fmla="*/ 22 h 52"/>
                  <a:gd name="T74" fmla="*/ 14 w 49"/>
                  <a:gd name="T75" fmla="*/ 11 h 52"/>
                  <a:gd name="T76" fmla="*/ 4 w 49"/>
                  <a:gd name="T77" fmla="*/ 11 h 52"/>
                  <a:gd name="T78" fmla="*/ 1 w 49"/>
                  <a:gd name="T79" fmla="*/ 11 h 52"/>
                  <a:gd name="T80" fmla="*/ 0 w 49"/>
                  <a:gd name="T81" fmla="*/ 12 h 52"/>
                  <a:gd name="T82" fmla="*/ 0 w 49"/>
                  <a:gd name="T83" fmla="*/ 8 h 52"/>
                  <a:gd name="T84" fmla="*/ 2 w 49"/>
                  <a:gd name="T85" fmla="*/ 8 h 52"/>
                  <a:gd name="T86" fmla="*/ 4 w 49"/>
                  <a:gd name="T87" fmla="*/ 9 h 52"/>
                  <a:gd name="T88" fmla="*/ 15 w 49"/>
                  <a:gd name="T89" fmla="*/ 9 h 52"/>
                  <a:gd name="T90" fmla="*/ 19 w 49"/>
                  <a:gd name="T91" fmla="*/ 0 h 52"/>
                  <a:gd name="T92" fmla="*/ 0 w 49"/>
                  <a:gd name="T93" fmla="*/ 46 h 52"/>
                  <a:gd name="T94" fmla="*/ 14 w 49"/>
                  <a:gd name="T95" fmla="*/ 33 h 52"/>
                  <a:gd name="T96" fmla="*/ 18 w 49"/>
                  <a:gd name="T97" fmla="*/ 36 h 52"/>
                  <a:gd name="T98" fmla="*/ 19 w 49"/>
                  <a:gd name="T99" fmla="*/ 36 h 52"/>
                  <a:gd name="T100" fmla="*/ 18 w 49"/>
                  <a:gd name="T101" fmla="*/ 37 h 52"/>
                  <a:gd name="T102" fmla="*/ 15 w 49"/>
                  <a:gd name="T103" fmla="*/ 39 h 52"/>
                  <a:gd name="T104" fmla="*/ 4 w 49"/>
                  <a:gd name="T105" fmla="*/ 49 h 52"/>
                  <a:gd name="T106" fmla="*/ 0 w 49"/>
                  <a:gd name="T107" fmla="*/ 46 h 52"/>
                  <a:gd name="T108" fmla="*/ 32 w 49"/>
                  <a:gd name="T109" fmla="*/ 37 h 52"/>
                  <a:gd name="T110" fmla="*/ 34 w 49"/>
                  <a:gd name="T111" fmla="*/ 34 h 52"/>
                  <a:gd name="T112" fmla="*/ 48 w 49"/>
                  <a:gd name="T113" fmla="*/ 45 h 52"/>
                  <a:gd name="T114" fmla="*/ 46 w 49"/>
                  <a:gd name="T115" fmla="*/ 48 h 52"/>
                  <a:gd name="T116" fmla="*/ 32 w 49"/>
                  <a:gd name="T117" fmla="*/ 37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9" h="52">
                    <a:moveTo>
                      <a:pt x="19" y="0"/>
                    </a:moveTo>
                    <a:cubicBezTo>
                      <a:pt x="22" y="1"/>
                      <a:pt x="22" y="1"/>
                      <a:pt x="22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2"/>
                      <a:pt x="22" y="2"/>
                    </a:cubicBezTo>
                    <a:cubicBezTo>
                      <a:pt x="22" y="2"/>
                      <a:pt x="21" y="3"/>
                      <a:pt x="21" y="4"/>
                    </a:cubicBezTo>
                    <a:cubicBezTo>
                      <a:pt x="21" y="4"/>
                      <a:pt x="20" y="5"/>
                      <a:pt x="20" y="6"/>
                    </a:cubicBezTo>
                    <a:cubicBezTo>
                      <a:pt x="20" y="7"/>
                      <a:pt x="19" y="8"/>
                      <a:pt x="19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5" y="9"/>
                      <a:pt x="46" y="8"/>
                      <a:pt x="47" y="8"/>
                    </a:cubicBezTo>
                    <a:cubicBezTo>
                      <a:pt x="48" y="8"/>
                      <a:pt x="49" y="8"/>
                      <a:pt x="49" y="8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9" y="12"/>
                      <a:pt x="48" y="12"/>
                      <a:pt x="47" y="11"/>
                    </a:cubicBezTo>
                    <a:cubicBezTo>
                      <a:pt x="46" y="11"/>
                      <a:pt x="45" y="11"/>
                      <a:pt x="44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6" y="15"/>
                      <a:pt x="14" y="19"/>
                      <a:pt x="11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19"/>
                      <a:pt x="24" y="17"/>
                      <a:pt x="24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6"/>
                      <a:pt x="28" y="16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7" y="17"/>
                      <a:pt x="27" y="19"/>
                      <a:pt x="27" y="21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0" y="25"/>
                      <a:pt x="42" y="25"/>
                      <a:pt x="44" y="25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2" y="28"/>
                      <a:pt x="41" y="28"/>
                      <a:pt x="39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50"/>
                      <a:pt x="25" y="51"/>
                      <a:pt x="19" y="52"/>
                    </a:cubicBezTo>
                    <a:cubicBezTo>
                      <a:pt x="18" y="50"/>
                      <a:pt x="18" y="49"/>
                      <a:pt x="17" y="47"/>
                    </a:cubicBezTo>
                    <a:cubicBezTo>
                      <a:pt x="22" y="48"/>
                      <a:pt x="25" y="48"/>
                      <a:pt x="24" y="46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0" y="28"/>
                      <a:pt x="9" y="28"/>
                      <a:pt x="8" y="29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5"/>
                      <a:pt x="8" y="24"/>
                      <a:pt x="9" y="22"/>
                    </a:cubicBezTo>
                    <a:cubicBezTo>
                      <a:pt x="11" y="19"/>
                      <a:pt x="12" y="16"/>
                      <a:pt x="1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3" y="11"/>
                      <a:pt x="1" y="11"/>
                    </a:cubicBezTo>
                    <a:cubicBezTo>
                      <a:pt x="1" y="12"/>
                      <a:pt x="0" y="12"/>
                      <a:pt x="0" y="1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2" y="8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7" y="6"/>
                      <a:pt x="18" y="3"/>
                      <a:pt x="19" y="0"/>
                    </a:cubicBezTo>
                    <a:close/>
                    <a:moveTo>
                      <a:pt x="0" y="46"/>
                    </a:moveTo>
                    <a:cubicBezTo>
                      <a:pt x="6" y="43"/>
                      <a:pt x="11" y="39"/>
                      <a:pt x="14" y="33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8" y="36"/>
                      <a:pt x="18" y="37"/>
                    </a:cubicBezTo>
                    <a:cubicBezTo>
                      <a:pt x="17" y="37"/>
                      <a:pt x="16" y="38"/>
                      <a:pt x="15" y="39"/>
                    </a:cubicBezTo>
                    <a:cubicBezTo>
                      <a:pt x="12" y="42"/>
                      <a:pt x="8" y="46"/>
                      <a:pt x="4" y="49"/>
                    </a:cubicBezTo>
                    <a:cubicBezTo>
                      <a:pt x="3" y="47"/>
                      <a:pt x="2" y="46"/>
                      <a:pt x="0" y="46"/>
                    </a:cubicBezTo>
                    <a:close/>
                    <a:moveTo>
                      <a:pt x="32" y="37"/>
                    </a:moveTo>
                    <a:cubicBezTo>
                      <a:pt x="34" y="34"/>
                      <a:pt x="34" y="34"/>
                      <a:pt x="34" y="34"/>
                    </a:cubicBezTo>
                    <a:cubicBezTo>
                      <a:pt x="39" y="37"/>
                      <a:pt x="44" y="41"/>
                      <a:pt x="48" y="45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1" y="44"/>
                      <a:pt x="37" y="40"/>
                      <a:pt x="32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4" name="Freeform 23">
                <a:extLst>
                  <a:ext uri="{FF2B5EF4-FFF2-40B4-BE49-F238E27FC236}">
                    <a16:creationId xmlns="" xmlns:a16="http://schemas.microsoft.com/office/drawing/2014/main" id="{87D71602-D4A2-CC41-88CA-C977E7288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116"/>
                <a:ext cx="19" cy="97"/>
              </a:xfrm>
              <a:custGeom>
                <a:avLst/>
                <a:gdLst>
                  <a:gd name="T0" fmla="*/ 0 w 10"/>
                  <a:gd name="T1" fmla="*/ 0 h 50"/>
                  <a:gd name="T2" fmla="*/ 4 w 10"/>
                  <a:gd name="T3" fmla="*/ 0 h 50"/>
                  <a:gd name="T4" fmla="*/ 10 w 10"/>
                  <a:gd name="T5" fmla="*/ 25 h 50"/>
                  <a:gd name="T6" fmla="*/ 4 w 10"/>
                  <a:gd name="T7" fmla="*/ 50 h 50"/>
                  <a:gd name="T8" fmla="*/ 0 w 10"/>
                  <a:gd name="T9" fmla="*/ 50 h 50"/>
                  <a:gd name="T10" fmla="*/ 6 w 10"/>
                  <a:gd name="T11" fmla="*/ 25 h 50"/>
                  <a:gd name="T12" fmla="*/ 0 w 10"/>
                  <a:gd name="T1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8" y="7"/>
                      <a:pt x="10" y="15"/>
                      <a:pt x="10" y="25"/>
                    </a:cubicBezTo>
                    <a:cubicBezTo>
                      <a:pt x="10" y="35"/>
                      <a:pt x="8" y="43"/>
                      <a:pt x="4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4" y="43"/>
                      <a:pt x="6" y="35"/>
                      <a:pt x="6" y="25"/>
                    </a:cubicBezTo>
                    <a:cubicBezTo>
                      <a:pt x="6" y="16"/>
                      <a:pt x="4" y="8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5" name="Freeform 24">
                <a:extLst>
                  <a:ext uri="{FF2B5EF4-FFF2-40B4-BE49-F238E27FC236}">
                    <a16:creationId xmlns="" xmlns:a16="http://schemas.microsoft.com/office/drawing/2014/main" id="{85B00E51-CC45-7448-B934-C2C579F54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324"/>
                <a:ext cx="71" cy="75"/>
              </a:xfrm>
              <a:custGeom>
                <a:avLst/>
                <a:gdLst>
                  <a:gd name="T0" fmla="*/ 35 w 37"/>
                  <a:gd name="T1" fmla="*/ 0 h 39"/>
                  <a:gd name="T2" fmla="*/ 36 w 37"/>
                  <a:gd name="T3" fmla="*/ 13 h 39"/>
                  <a:gd name="T4" fmla="*/ 35 w 37"/>
                  <a:gd name="T5" fmla="*/ 13 h 39"/>
                  <a:gd name="T6" fmla="*/ 30 w 37"/>
                  <a:gd name="T7" fmla="*/ 5 h 39"/>
                  <a:gd name="T8" fmla="*/ 21 w 37"/>
                  <a:gd name="T9" fmla="*/ 2 h 39"/>
                  <a:gd name="T10" fmla="*/ 14 w 37"/>
                  <a:gd name="T11" fmla="*/ 4 h 39"/>
                  <a:gd name="T12" fmla="*/ 9 w 37"/>
                  <a:gd name="T13" fmla="*/ 10 h 39"/>
                  <a:gd name="T14" fmla="*/ 7 w 37"/>
                  <a:gd name="T15" fmla="*/ 20 h 39"/>
                  <a:gd name="T16" fmla="*/ 9 w 37"/>
                  <a:gd name="T17" fmla="*/ 29 h 39"/>
                  <a:gd name="T18" fmla="*/ 14 w 37"/>
                  <a:gd name="T19" fmla="*/ 35 h 39"/>
                  <a:gd name="T20" fmla="*/ 22 w 37"/>
                  <a:gd name="T21" fmla="*/ 37 h 39"/>
                  <a:gd name="T22" fmla="*/ 29 w 37"/>
                  <a:gd name="T23" fmla="*/ 35 h 39"/>
                  <a:gd name="T24" fmla="*/ 36 w 37"/>
                  <a:gd name="T25" fmla="*/ 29 h 39"/>
                  <a:gd name="T26" fmla="*/ 37 w 37"/>
                  <a:gd name="T27" fmla="*/ 30 h 39"/>
                  <a:gd name="T28" fmla="*/ 30 w 37"/>
                  <a:gd name="T29" fmla="*/ 37 h 39"/>
                  <a:gd name="T30" fmla="*/ 20 w 37"/>
                  <a:gd name="T31" fmla="*/ 39 h 39"/>
                  <a:gd name="T32" fmla="*/ 4 w 37"/>
                  <a:gd name="T33" fmla="*/ 32 h 39"/>
                  <a:gd name="T34" fmla="*/ 0 w 37"/>
                  <a:gd name="T35" fmla="*/ 20 h 39"/>
                  <a:gd name="T36" fmla="*/ 3 w 37"/>
                  <a:gd name="T37" fmla="*/ 10 h 39"/>
                  <a:gd name="T38" fmla="*/ 10 w 37"/>
                  <a:gd name="T39" fmla="*/ 3 h 39"/>
                  <a:gd name="T40" fmla="*/ 21 w 37"/>
                  <a:gd name="T41" fmla="*/ 0 h 39"/>
                  <a:gd name="T42" fmla="*/ 30 w 37"/>
                  <a:gd name="T43" fmla="*/ 2 h 39"/>
                  <a:gd name="T44" fmla="*/ 31 w 37"/>
                  <a:gd name="T45" fmla="*/ 3 h 39"/>
                  <a:gd name="T46" fmla="*/ 33 w 37"/>
                  <a:gd name="T47" fmla="*/ 2 h 39"/>
                  <a:gd name="T48" fmla="*/ 34 w 37"/>
                  <a:gd name="T49" fmla="*/ 0 h 39"/>
                  <a:gd name="T50" fmla="*/ 35 w 37"/>
                  <a:gd name="T5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5" y="0"/>
                    </a:moveTo>
                    <a:cubicBezTo>
                      <a:pt x="36" y="13"/>
                      <a:pt x="36" y="13"/>
                      <a:pt x="36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4" y="9"/>
                      <a:pt x="32" y="6"/>
                      <a:pt x="30" y="5"/>
                    </a:cubicBezTo>
                    <a:cubicBezTo>
                      <a:pt x="27" y="3"/>
                      <a:pt x="25" y="2"/>
                      <a:pt x="21" y="2"/>
                    </a:cubicBezTo>
                    <a:cubicBezTo>
                      <a:pt x="19" y="2"/>
                      <a:pt x="16" y="3"/>
                      <a:pt x="14" y="4"/>
                    </a:cubicBezTo>
                    <a:cubicBezTo>
                      <a:pt x="12" y="5"/>
                      <a:pt x="10" y="7"/>
                      <a:pt x="9" y="10"/>
                    </a:cubicBezTo>
                    <a:cubicBezTo>
                      <a:pt x="7" y="13"/>
                      <a:pt x="7" y="16"/>
                      <a:pt x="7" y="20"/>
                    </a:cubicBezTo>
                    <a:cubicBezTo>
                      <a:pt x="7" y="24"/>
                      <a:pt x="7" y="27"/>
                      <a:pt x="9" y="29"/>
                    </a:cubicBezTo>
                    <a:cubicBezTo>
                      <a:pt x="10" y="32"/>
                      <a:pt x="12" y="33"/>
                      <a:pt x="14" y="35"/>
                    </a:cubicBezTo>
                    <a:cubicBezTo>
                      <a:pt x="16" y="36"/>
                      <a:pt x="19" y="37"/>
                      <a:pt x="22" y="37"/>
                    </a:cubicBezTo>
                    <a:cubicBezTo>
                      <a:pt x="25" y="37"/>
                      <a:pt x="27" y="36"/>
                      <a:pt x="29" y="35"/>
                    </a:cubicBezTo>
                    <a:cubicBezTo>
                      <a:pt x="31" y="34"/>
                      <a:pt x="34" y="32"/>
                      <a:pt x="36" y="29"/>
                    </a:cubicBezTo>
                    <a:cubicBezTo>
                      <a:pt x="37" y="30"/>
                      <a:pt x="37" y="30"/>
                      <a:pt x="37" y="30"/>
                    </a:cubicBezTo>
                    <a:cubicBezTo>
                      <a:pt x="35" y="33"/>
                      <a:pt x="32" y="35"/>
                      <a:pt x="30" y="37"/>
                    </a:cubicBezTo>
                    <a:cubicBezTo>
                      <a:pt x="27" y="38"/>
                      <a:pt x="24" y="39"/>
                      <a:pt x="20" y="39"/>
                    </a:cubicBezTo>
                    <a:cubicBezTo>
                      <a:pt x="13" y="39"/>
                      <a:pt x="8" y="37"/>
                      <a:pt x="4" y="32"/>
                    </a:cubicBezTo>
                    <a:cubicBezTo>
                      <a:pt x="1" y="29"/>
                      <a:pt x="0" y="25"/>
                      <a:pt x="0" y="20"/>
                    </a:cubicBezTo>
                    <a:cubicBezTo>
                      <a:pt x="0" y="17"/>
                      <a:pt x="1" y="13"/>
                      <a:pt x="3" y="10"/>
                    </a:cubicBezTo>
                    <a:cubicBezTo>
                      <a:pt x="4" y="7"/>
                      <a:pt x="7" y="5"/>
                      <a:pt x="10" y="3"/>
                    </a:cubicBezTo>
                    <a:cubicBezTo>
                      <a:pt x="13" y="1"/>
                      <a:pt x="17" y="0"/>
                      <a:pt x="21" y="0"/>
                    </a:cubicBezTo>
                    <a:cubicBezTo>
                      <a:pt x="24" y="0"/>
                      <a:pt x="27" y="1"/>
                      <a:pt x="30" y="2"/>
                    </a:cubicBezTo>
                    <a:cubicBezTo>
                      <a:pt x="30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3" y="2"/>
                    </a:cubicBezTo>
                    <a:cubicBezTo>
                      <a:pt x="33" y="2"/>
                      <a:pt x="34" y="1"/>
                      <a:pt x="34" y="0"/>
                    </a:cubicBezTo>
                    <a:lnTo>
                      <a:pt x="3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6" name="Freeform 25">
                <a:extLst>
                  <a:ext uri="{FF2B5EF4-FFF2-40B4-BE49-F238E27FC236}">
                    <a16:creationId xmlns="" xmlns:a16="http://schemas.microsoft.com/office/drawing/2014/main" id="{26001EBA-8A92-1B43-B116-AE5DCEB2E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326"/>
                <a:ext cx="82" cy="71"/>
              </a:xfrm>
              <a:custGeom>
                <a:avLst/>
                <a:gdLst>
                  <a:gd name="T0" fmla="*/ 12 w 43"/>
                  <a:gd name="T1" fmla="*/ 17 h 37"/>
                  <a:gd name="T2" fmla="*/ 31 w 43"/>
                  <a:gd name="T3" fmla="*/ 17 h 37"/>
                  <a:gd name="T4" fmla="*/ 31 w 43"/>
                  <a:gd name="T5" fmla="*/ 7 h 37"/>
                  <a:gd name="T6" fmla="*/ 31 w 43"/>
                  <a:gd name="T7" fmla="*/ 3 h 37"/>
                  <a:gd name="T8" fmla="*/ 30 w 43"/>
                  <a:gd name="T9" fmla="*/ 2 h 37"/>
                  <a:gd name="T10" fmla="*/ 27 w 43"/>
                  <a:gd name="T11" fmla="*/ 1 h 37"/>
                  <a:gd name="T12" fmla="*/ 25 w 43"/>
                  <a:gd name="T13" fmla="*/ 1 h 37"/>
                  <a:gd name="T14" fmla="*/ 25 w 43"/>
                  <a:gd name="T15" fmla="*/ 0 h 37"/>
                  <a:gd name="T16" fmla="*/ 43 w 43"/>
                  <a:gd name="T17" fmla="*/ 0 h 37"/>
                  <a:gd name="T18" fmla="*/ 43 w 43"/>
                  <a:gd name="T19" fmla="*/ 1 h 37"/>
                  <a:gd name="T20" fmla="*/ 42 w 43"/>
                  <a:gd name="T21" fmla="*/ 1 h 37"/>
                  <a:gd name="T22" fmla="*/ 39 w 43"/>
                  <a:gd name="T23" fmla="*/ 2 h 37"/>
                  <a:gd name="T24" fmla="*/ 37 w 43"/>
                  <a:gd name="T25" fmla="*/ 3 h 37"/>
                  <a:gd name="T26" fmla="*/ 37 w 43"/>
                  <a:gd name="T27" fmla="*/ 7 h 37"/>
                  <a:gd name="T28" fmla="*/ 37 w 43"/>
                  <a:gd name="T29" fmla="*/ 31 h 37"/>
                  <a:gd name="T30" fmla="*/ 37 w 43"/>
                  <a:gd name="T31" fmla="*/ 34 h 37"/>
                  <a:gd name="T32" fmla="*/ 39 w 43"/>
                  <a:gd name="T33" fmla="*/ 36 h 37"/>
                  <a:gd name="T34" fmla="*/ 42 w 43"/>
                  <a:gd name="T35" fmla="*/ 36 h 37"/>
                  <a:gd name="T36" fmla="*/ 43 w 43"/>
                  <a:gd name="T37" fmla="*/ 36 h 37"/>
                  <a:gd name="T38" fmla="*/ 43 w 43"/>
                  <a:gd name="T39" fmla="*/ 37 h 37"/>
                  <a:gd name="T40" fmla="*/ 25 w 43"/>
                  <a:gd name="T41" fmla="*/ 37 h 37"/>
                  <a:gd name="T42" fmla="*/ 25 w 43"/>
                  <a:gd name="T43" fmla="*/ 36 h 37"/>
                  <a:gd name="T44" fmla="*/ 27 w 43"/>
                  <a:gd name="T45" fmla="*/ 36 h 37"/>
                  <a:gd name="T46" fmla="*/ 31 w 43"/>
                  <a:gd name="T47" fmla="*/ 35 h 37"/>
                  <a:gd name="T48" fmla="*/ 31 w 43"/>
                  <a:gd name="T49" fmla="*/ 31 h 37"/>
                  <a:gd name="T50" fmla="*/ 31 w 43"/>
                  <a:gd name="T51" fmla="*/ 19 h 37"/>
                  <a:gd name="T52" fmla="*/ 12 w 43"/>
                  <a:gd name="T53" fmla="*/ 19 h 37"/>
                  <a:gd name="T54" fmla="*/ 12 w 43"/>
                  <a:gd name="T55" fmla="*/ 31 h 37"/>
                  <a:gd name="T56" fmla="*/ 13 w 43"/>
                  <a:gd name="T57" fmla="*/ 34 h 37"/>
                  <a:gd name="T58" fmla="*/ 14 w 43"/>
                  <a:gd name="T59" fmla="*/ 36 h 37"/>
                  <a:gd name="T60" fmla="*/ 17 w 43"/>
                  <a:gd name="T61" fmla="*/ 36 h 37"/>
                  <a:gd name="T62" fmla="*/ 18 w 43"/>
                  <a:gd name="T63" fmla="*/ 36 h 37"/>
                  <a:gd name="T64" fmla="*/ 18 w 43"/>
                  <a:gd name="T65" fmla="*/ 37 h 37"/>
                  <a:gd name="T66" fmla="*/ 0 w 43"/>
                  <a:gd name="T67" fmla="*/ 37 h 37"/>
                  <a:gd name="T68" fmla="*/ 0 w 43"/>
                  <a:gd name="T69" fmla="*/ 36 h 37"/>
                  <a:gd name="T70" fmla="*/ 2 w 43"/>
                  <a:gd name="T71" fmla="*/ 36 h 37"/>
                  <a:gd name="T72" fmla="*/ 6 w 43"/>
                  <a:gd name="T73" fmla="*/ 35 h 37"/>
                  <a:gd name="T74" fmla="*/ 6 w 43"/>
                  <a:gd name="T75" fmla="*/ 31 h 37"/>
                  <a:gd name="T76" fmla="*/ 6 w 43"/>
                  <a:gd name="T77" fmla="*/ 7 h 37"/>
                  <a:gd name="T78" fmla="*/ 6 w 43"/>
                  <a:gd name="T79" fmla="*/ 3 h 37"/>
                  <a:gd name="T80" fmla="*/ 5 w 43"/>
                  <a:gd name="T81" fmla="*/ 2 h 37"/>
                  <a:gd name="T82" fmla="*/ 2 w 43"/>
                  <a:gd name="T83" fmla="*/ 1 h 37"/>
                  <a:gd name="T84" fmla="*/ 0 w 43"/>
                  <a:gd name="T85" fmla="*/ 1 h 37"/>
                  <a:gd name="T86" fmla="*/ 0 w 43"/>
                  <a:gd name="T87" fmla="*/ 0 h 37"/>
                  <a:gd name="T88" fmla="*/ 18 w 43"/>
                  <a:gd name="T89" fmla="*/ 0 h 37"/>
                  <a:gd name="T90" fmla="*/ 18 w 43"/>
                  <a:gd name="T91" fmla="*/ 1 h 37"/>
                  <a:gd name="T92" fmla="*/ 17 w 43"/>
                  <a:gd name="T93" fmla="*/ 1 h 37"/>
                  <a:gd name="T94" fmla="*/ 14 w 43"/>
                  <a:gd name="T95" fmla="*/ 2 h 37"/>
                  <a:gd name="T96" fmla="*/ 13 w 43"/>
                  <a:gd name="T97" fmla="*/ 3 h 37"/>
                  <a:gd name="T98" fmla="*/ 12 w 43"/>
                  <a:gd name="T99" fmla="*/ 7 h 37"/>
                  <a:gd name="T100" fmla="*/ 12 w 43"/>
                  <a:gd name="T101" fmla="*/ 1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3" h="37">
                    <a:moveTo>
                      <a:pt x="12" y="17"/>
                    </a:move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5"/>
                      <a:pt x="31" y="3"/>
                      <a:pt x="31" y="3"/>
                    </a:cubicBezTo>
                    <a:cubicBezTo>
                      <a:pt x="31" y="2"/>
                      <a:pt x="30" y="2"/>
                      <a:pt x="30" y="2"/>
                    </a:cubicBezTo>
                    <a:cubicBezTo>
                      <a:pt x="29" y="1"/>
                      <a:pt x="28" y="1"/>
                      <a:pt x="27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0" y="1"/>
                      <a:pt x="39" y="2"/>
                    </a:cubicBezTo>
                    <a:cubicBezTo>
                      <a:pt x="38" y="2"/>
                      <a:pt x="38" y="2"/>
                      <a:pt x="37" y="3"/>
                    </a:cubicBezTo>
                    <a:cubicBezTo>
                      <a:pt x="37" y="4"/>
                      <a:pt x="37" y="5"/>
                      <a:pt x="37" y="7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7" y="33"/>
                      <a:pt x="37" y="34"/>
                      <a:pt x="37" y="34"/>
                    </a:cubicBezTo>
                    <a:cubicBezTo>
                      <a:pt x="38" y="35"/>
                      <a:pt x="38" y="35"/>
                      <a:pt x="39" y="36"/>
                    </a:cubicBezTo>
                    <a:cubicBezTo>
                      <a:pt x="40" y="36"/>
                      <a:pt x="41" y="36"/>
                      <a:pt x="42" y="36"/>
                    </a:cubicBezTo>
                    <a:cubicBezTo>
                      <a:pt x="43" y="36"/>
                      <a:pt x="43" y="36"/>
                      <a:pt x="43" y="36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9" y="36"/>
                      <a:pt x="30" y="36"/>
                      <a:pt x="31" y="35"/>
                    </a:cubicBezTo>
                    <a:cubicBezTo>
                      <a:pt x="31" y="34"/>
                      <a:pt x="31" y="33"/>
                      <a:pt x="31" y="31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3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7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3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lnTo>
                      <a:pt x="12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7" name="Freeform 26">
                <a:extLst>
                  <a:ext uri="{FF2B5EF4-FFF2-40B4-BE49-F238E27FC236}">
                    <a16:creationId xmlns="" xmlns:a16="http://schemas.microsoft.com/office/drawing/2014/main" id="{DDE6C016-CDE2-F24A-BE4F-5E88D4B95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4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3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3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8" name="Freeform 27">
                <a:extLst>
                  <a:ext uri="{FF2B5EF4-FFF2-40B4-BE49-F238E27FC236}">
                    <a16:creationId xmlns="" xmlns:a16="http://schemas.microsoft.com/office/drawing/2014/main" id="{1B942B3B-E8D5-1E4A-A2DC-529EFC014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326"/>
                <a:ext cx="86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1 w 45"/>
                  <a:gd name="T31" fmla="*/ 8 h 38"/>
                  <a:gd name="T32" fmla="*/ 11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9" name="Freeform 28">
                <a:extLst>
                  <a:ext uri="{FF2B5EF4-FFF2-40B4-BE49-F238E27FC236}">
                    <a16:creationId xmlns="" xmlns:a16="http://schemas.microsoft.com/office/drawing/2014/main" id="{92AF6CA1-1AE3-684D-8EE9-404F9B7F48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8" y="2324"/>
                <a:ext cx="84" cy="73"/>
              </a:xfrm>
              <a:custGeom>
                <a:avLst/>
                <a:gdLst>
                  <a:gd name="T0" fmla="*/ 28 w 44"/>
                  <a:gd name="T1" fmla="*/ 26 h 38"/>
                  <a:gd name="T2" fmla="*/ 12 w 44"/>
                  <a:gd name="T3" fmla="*/ 26 h 38"/>
                  <a:gd name="T4" fmla="*/ 9 w 44"/>
                  <a:gd name="T5" fmla="*/ 32 h 38"/>
                  <a:gd name="T6" fmla="*/ 8 w 44"/>
                  <a:gd name="T7" fmla="*/ 35 h 38"/>
                  <a:gd name="T8" fmla="*/ 9 w 44"/>
                  <a:gd name="T9" fmla="*/ 37 h 38"/>
                  <a:gd name="T10" fmla="*/ 13 w 44"/>
                  <a:gd name="T11" fmla="*/ 37 h 38"/>
                  <a:gd name="T12" fmla="*/ 13 w 44"/>
                  <a:gd name="T13" fmla="*/ 38 h 38"/>
                  <a:gd name="T14" fmla="*/ 0 w 44"/>
                  <a:gd name="T15" fmla="*/ 38 h 38"/>
                  <a:gd name="T16" fmla="*/ 0 w 44"/>
                  <a:gd name="T17" fmla="*/ 37 h 38"/>
                  <a:gd name="T18" fmla="*/ 4 w 44"/>
                  <a:gd name="T19" fmla="*/ 36 h 38"/>
                  <a:gd name="T20" fmla="*/ 7 w 44"/>
                  <a:gd name="T21" fmla="*/ 31 h 38"/>
                  <a:gd name="T22" fmla="*/ 22 w 44"/>
                  <a:gd name="T23" fmla="*/ 0 h 38"/>
                  <a:gd name="T24" fmla="*/ 23 w 44"/>
                  <a:gd name="T25" fmla="*/ 0 h 38"/>
                  <a:gd name="T26" fmla="*/ 37 w 44"/>
                  <a:gd name="T27" fmla="*/ 31 h 38"/>
                  <a:gd name="T28" fmla="*/ 40 w 44"/>
                  <a:gd name="T29" fmla="*/ 36 h 38"/>
                  <a:gd name="T30" fmla="*/ 44 w 44"/>
                  <a:gd name="T31" fmla="*/ 37 h 38"/>
                  <a:gd name="T32" fmla="*/ 44 w 44"/>
                  <a:gd name="T33" fmla="*/ 38 h 38"/>
                  <a:gd name="T34" fmla="*/ 28 w 44"/>
                  <a:gd name="T35" fmla="*/ 38 h 38"/>
                  <a:gd name="T36" fmla="*/ 28 w 44"/>
                  <a:gd name="T37" fmla="*/ 37 h 38"/>
                  <a:gd name="T38" fmla="*/ 31 w 44"/>
                  <a:gd name="T39" fmla="*/ 37 h 38"/>
                  <a:gd name="T40" fmla="*/ 32 w 44"/>
                  <a:gd name="T41" fmla="*/ 35 h 38"/>
                  <a:gd name="T42" fmla="*/ 31 w 44"/>
                  <a:gd name="T43" fmla="*/ 31 h 38"/>
                  <a:gd name="T44" fmla="*/ 28 w 44"/>
                  <a:gd name="T45" fmla="*/ 26 h 38"/>
                  <a:gd name="T46" fmla="*/ 27 w 44"/>
                  <a:gd name="T47" fmla="*/ 24 h 38"/>
                  <a:gd name="T48" fmla="*/ 20 w 44"/>
                  <a:gd name="T49" fmla="*/ 9 h 38"/>
                  <a:gd name="T50" fmla="*/ 13 w 44"/>
                  <a:gd name="T51" fmla="*/ 24 h 38"/>
                  <a:gd name="T52" fmla="*/ 27 w 44"/>
                  <a:gd name="T53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4" h="38">
                    <a:moveTo>
                      <a:pt x="28" y="26"/>
                    </a:moveTo>
                    <a:cubicBezTo>
                      <a:pt x="12" y="26"/>
                      <a:pt x="12" y="26"/>
                      <a:pt x="12" y="26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3"/>
                      <a:pt x="8" y="34"/>
                      <a:pt x="8" y="35"/>
                    </a:cubicBezTo>
                    <a:cubicBezTo>
                      <a:pt x="8" y="36"/>
                      <a:pt x="9" y="36"/>
                      <a:pt x="9" y="37"/>
                    </a:cubicBezTo>
                    <a:cubicBezTo>
                      <a:pt x="10" y="37"/>
                      <a:pt x="11" y="37"/>
                      <a:pt x="13" y="37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2" y="37"/>
                      <a:pt x="3" y="37"/>
                      <a:pt x="4" y="36"/>
                    </a:cubicBezTo>
                    <a:cubicBezTo>
                      <a:pt x="5" y="35"/>
                      <a:pt x="6" y="34"/>
                      <a:pt x="7" y="3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8" y="34"/>
                      <a:pt x="39" y="35"/>
                      <a:pt x="40" y="36"/>
                    </a:cubicBezTo>
                    <a:cubicBezTo>
                      <a:pt x="41" y="37"/>
                      <a:pt x="42" y="37"/>
                      <a:pt x="44" y="37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7"/>
                      <a:pt x="31" y="37"/>
                      <a:pt x="31" y="37"/>
                    </a:cubicBezTo>
                    <a:cubicBezTo>
                      <a:pt x="32" y="36"/>
                      <a:pt x="32" y="36"/>
                      <a:pt x="32" y="35"/>
                    </a:cubicBezTo>
                    <a:cubicBezTo>
                      <a:pt x="32" y="34"/>
                      <a:pt x="32" y="33"/>
                      <a:pt x="31" y="31"/>
                    </a:cubicBezTo>
                    <a:lnTo>
                      <a:pt x="28" y="26"/>
                    </a:lnTo>
                    <a:close/>
                    <a:moveTo>
                      <a:pt x="27" y="24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13" y="24"/>
                      <a:pt x="13" y="24"/>
                      <a:pt x="13" y="24"/>
                    </a:cubicBezTo>
                    <a:lnTo>
                      <a:pt x="27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0" name="Freeform 29">
                <a:extLst>
                  <a:ext uri="{FF2B5EF4-FFF2-40B4-BE49-F238E27FC236}">
                    <a16:creationId xmlns="" xmlns:a16="http://schemas.microsoft.com/office/drawing/2014/main" id="{36C2C246-1ED3-1540-BB8A-F083458EB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8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6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29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0" y="1"/>
                      <a:pt x="39" y="2"/>
                      <a:pt x="38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7" y="29"/>
                      <a:pt x="36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7" y="38"/>
                      <a:pt x="14" y="37"/>
                      <a:pt x="12" y="36"/>
                    </a:cubicBezTo>
                    <a:cubicBezTo>
                      <a:pt x="9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4" y="33"/>
                      <a:pt x="15" y="34"/>
                      <a:pt x="17" y="35"/>
                    </a:cubicBezTo>
                    <a:cubicBezTo>
                      <a:pt x="18" y="35"/>
                      <a:pt x="20" y="36"/>
                      <a:pt x="22" y="36"/>
                    </a:cubicBezTo>
                    <a:cubicBezTo>
                      <a:pt x="25" y="36"/>
                      <a:pt x="27" y="35"/>
                      <a:pt x="29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3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1" name="Freeform 30">
                <a:extLst>
                  <a:ext uri="{FF2B5EF4-FFF2-40B4-BE49-F238E27FC236}">
                    <a16:creationId xmlns="" xmlns:a16="http://schemas.microsoft.com/office/drawing/2014/main" id="{27B4429D-80A2-0749-AA46-60C6CB661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326"/>
                <a:ext cx="85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0 w 45"/>
                  <a:gd name="T31" fmla="*/ 8 h 38"/>
                  <a:gd name="T32" fmla="*/ 10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2" name="Freeform 31">
                <a:extLst>
                  <a:ext uri="{FF2B5EF4-FFF2-40B4-BE49-F238E27FC236}">
                    <a16:creationId xmlns="" xmlns:a16="http://schemas.microsoft.com/office/drawing/2014/main" id="{83E48AEF-E6BE-EC4D-9D9A-C038D9D1E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3" name="Freeform 32">
                <a:extLst>
                  <a:ext uri="{FF2B5EF4-FFF2-40B4-BE49-F238E27FC236}">
                    <a16:creationId xmlns="" xmlns:a16="http://schemas.microsoft.com/office/drawing/2014/main" id="{CF6C246D-7349-E34B-AB15-161B9F573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26"/>
                <a:ext cx="84" cy="73"/>
              </a:xfrm>
              <a:custGeom>
                <a:avLst/>
                <a:gdLst>
                  <a:gd name="T0" fmla="*/ 44 w 44"/>
                  <a:gd name="T1" fmla="*/ 0 h 38"/>
                  <a:gd name="T2" fmla="*/ 44 w 44"/>
                  <a:gd name="T3" fmla="*/ 1 h 38"/>
                  <a:gd name="T4" fmla="*/ 41 w 44"/>
                  <a:gd name="T5" fmla="*/ 2 h 38"/>
                  <a:gd name="T6" fmla="*/ 38 w 44"/>
                  <a:gd name="T7" fmla="*/ 6 h 38"/>
                  <a:gd name="T8" fmla="*/ 23 w 44"/>
                  <a:gd name="T9" fmla="*/ 38 h 38"/>
                  <a:gd name="T10" fmla="*/ 22 w 44"/>
                  <a:gd name="T11" fmla="*/ 38 h 38"/>
                  <a:gd name="T12" fmla="*/ 7 w 44"/>
                  <a:gd name="T13" fmla="*/ 6 h 38"/>
                  <a:gd name="T14" fmla="*/ 5 w 44"/>
                  <a:gd name="T15" fmla="*/ 3 h 38"/>
                  <a:gd name="T16" fmla="*/ 3 w 44"/>
                  <a:gd name="T17" fmla="*/ 2 h 38"/>
                  <a:gd name="T18" fmla="*/ 0 w 44"/>
                  <a:gd name="T19" fmla="*/ 1 h 38"/>
                  <a:gd name="T20" fmla="*/ 0 w 44"/>
                  <a:gd name="T21" fmla="*/ 0 h 38"/>
                  <a:gd name="T22" fmla="*/ 17 w 44"/>
                  <a:gd name="T23" fmla="*/ 0 h 38"/>
                  <a:gd name="T24" fmla="*/ 17 w 44"/>
                  <a:gd name="T25" fmla="*/ 1 h 38"/>
                  <a:gd name="T26" fmla="*/ 13 w 44"/>
                  <a:gd name="T27" fmla="*/ 2 h 38"/>
                  <a:gd name="T28" fmla="*/ 13 w 44"/>
                  <a:gd name="T29" fmla="*/ 4 h 38"/>
                  <a:gd name="T30" fmla="*/ 14 w 44"/>
                  <a:gd name="T31" fmla="*/ 8 h 38"/>
                  <a:gd name="T32" fmla="*/ 24 w 44"/>
                  <a:gd name="T33" fmla="*/ 30 h 38"/>
                  <a:gd name="T34" fmla="*/ 34 w 44"/>
                  <a:gd name="T35" fmla="*/ 8 h 38"/>
                  <a:gd name="T36" fmla="*/ 36 w 44"/>
                  <a:gd name="T37" fmla="*/ 4 h 38"/>
                  <a:gd name="T38" fmla="*/ 35 w 44"/>
                  <a:gd name="T39" fmla="*/ 2 h 38"/>
                  <a:gd name="T40" fmla="*/ 32 w 44"/>
                  <a:gd name="T41" fmla="*/ 1 h 38"/>
                  <a:gd name="T42" fmla="*/ 31 w 44"/>
                  <a:gd name="T43" fmla="*/ 1 h 38"/>
                  <a:gd name="T44" fmla="*/ 31 w 44"/>
                  <a:gd name="T45" fmla="*/ 0 h 38"/>
                  <a:gd name="T46" fmla="*/ 44 w 44"/>
                  <a:gd name="T4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8">
                    <a:moveTo>
                      <a:pt x="44" y="0"/>
                    </a:move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1" y="2"/>
                      <a:pt x="41" y="2"/>
                    </a:cubicBezTo>
                    <a:cubicBezTo>
                      <a:pt x="39" y="3"/>
                      <a:pt x="39" y="5"/>
                      <a:pt x="38" y="6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3" y="2"/>
                      <a:pt x="13" y="3"/>
                      <a:pt x="13" y="4"/>
                    </a:cubicBezTo>
                    <a:cubicBezTo>
                      <a:pt x="13" y="4"/>
                      <a:pt x="13" y="6"/>
                      <a:pt x="14" y="8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6"/>
                      <a:pt x="36" y="5"/>
                      <a:pt x="36" y="4"/>
                    </a:cubicBezTo>
                    <a:cubicBezTo>
                      <a:pt x="36" y="3"/>
                      <a:pt x="35" y="3"/>
                      <a:pt x="35" y="2"/>
                    </a:cubicBezTo>
                    <a:cubicBezTo>
                      <a:pt x="34" y="2"/>
                      <a:pt x="33" y="1"/>
                      <a:pt x="32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4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4" name="Freeform 33">
                <a:extLst>
                  <a:ext uri="{FF2B5EF4-FFF2-40B4-BE49-F238E27FC236}">
                    <a16:creationId xmlns="" xmlns:a16="http://schemas.microsoft.com/office/drawing/2014/main" id="{B24EBDDD-673A-B244-84C9-C69396B6C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326"/>
                <a:ext cx="66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6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7 w 35"/>
                  <a:gd name="T17" fmla="*/ 21 h 37"/>
                  <a:gd name="T18" fmla="*/ 25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2 w 35"/>
                  <a:gd name="T49" fmla="*/ 36 h 37"/>
                  <a:gd name="T50" fmla="*/ 4 w 35"/>
                  <a:gd name="T51" fmla="*/ 36 h 37"/>
                  <a:gd name="T52" fmla="*/ 6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2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30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5" y="16"/>
                      <a:pt x="26" y="16"/>
                    </a:cubicBezTo>
                    <a:cubicBezTo>
                      <a:pt x="27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7" y="21"/>
                      <a:pt x="27" y="21"/>
                    </a:cubicBezTo>
                    <a:cubicBezTo>
                      <a:pt x="26" y="20"/>
                      <a:pt x="26" y="20"/>
                      <a:pt x="25" y="19"/>
                    </a:cubicBezTo>
                    <a:cubicBezTo>
                      <a:pt x="24" y="19"/>
                      <a:pt x="23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3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5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2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4" y="36"/>
                      <a:pt x="4" y="36"/>
                    </a:cubicBezTo>
                    <a:cubicBezTo>
                      <a:pt x="5" y="35"/>
                      <a:pt x="6" y="35"/>
                      <a:pt x="6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6"/>
                      <a:pt x="30" y="5"/>
                      <a:pt x="30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7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5" name="Freeform 34">
                <a:extLst>
                  <a:ext uri="{FF2B5EF4-FFF2-40B4-BE49-F238E27FC236}">
                    <a16:creationId xmlns="" xmlns:a16="http://schemas.microsoft.com/office/drawing/2014/main" id="{70C7FE01-9414-9449-8585-D77FC63B6B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07" y="2326"/>
                <a:ext cx="78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6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3 w 41"/>
                  <a:gd name="T69" fmla="*/ 16 h 37"/>
                  <a:gd name="T70" fmla="*/ 26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4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2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4" y="18"/>
                      <a:pt x="14" y="18"/>
                    </a:cubicBezTo>
                    <a:cubicBezTo>
                      <a:pt x="18" y="18"/>
                      <a:pt x="21" y="17"/>
                      <a:pt x="23" y="16"/>
                    </a:cubicBezTo>
                    <a:cubicBezTo>
                      <a:pt x="25" y="14"/>
                      <a:pt x="26" y="12"/>
                      <a:pt x="26" y="10"/>
                    </a:cubicBezTo>
                    <a:cubicBezTo>
                      <a:pt x="26" y="8"/>
                      <a:pt x="25" y="6"/>
                      <a:pt x="23" y="4"/>
                    </a:cubicBezTo>
                    <a:cubicBezTo>
                      <a:pt x="22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6" name="Freeform 35">
                <a:extLst>
                  <a:ext uri="{FF2B5EF4-FFF2-40B4-BE49-F238E27FC236}">
                    <a16:creationId xmlns="" xmlns:a16="http://schemas.microsoft.com/office/drawing/2014/main" id="{FA982A4C-E43D-824E-AA2F-03179F5F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324"/>
                <a:ext cx="52" cy="75"/>
              </a:xfrm>
              <a:custGeom>
                <a:avLst/>
                <a:gdLst>
                  <a:gd name="T0" fmla="*/ 24 w 27"/>
                  <a:gd name="T1" fmla="*/ 0 h 39"/>
                  <a:gd name="T2" fmla="*/ 24 w 27"/>
                  <a:gd name="T3" fmla="*/ 13 h 39"/>
                  <a:gd name="T4" fmla="*/ 23 w 27"/>
                  <a:gd name="T5" fmla="*/ 13 h 39"/>
                  <a:gd name="T6" fmla="*/ 21 w 27"/>
                  <a:gd name="T7" fmla="*/ 7 h 39"/>
                  <a:gd name="T8" fmla="*/ 17 w 27"/>
                  <a:gd name="T9" fmla="*/ 4 h 39"/>
                  <a:gd name="T10" fmla="*/ 12 w 27"/>
                  <a:gd name="T11" fmla="*/ 2 h 39"/>
                  <a:gd name="T12" fmla="*/ 7 w 27"/>
                  <a:gd name="T13" fmla="*/ 4 h 39"/>
                  <a:gd name="T14" fmla="*/ 5 w 27"/>
                  <a:gd name="T15" fmla="*/ 8 h 39"/>
                  <a:gd name="T16" fmla="*/ 6 w 27"/>
                  <a:gd name="T17" fmla="*/ 11 h 39"/>
                  <a:gd name="T18" fmla="*/ 15 w 27"/>
                  <a:gd name="T19" fmla="*/ 17 h 39"/>
                  <a:gd name="T20" fmla="*/ 23 w 27"/>
                  <a:gd name="T21" fmla="*/ 21 h 39"/>
                  <a:gd name="T22" fmla="*/ 26 w 27"/>
                  <a:gd name="T23" fmla="*/ 25 h 39"/>
                  <a:gd name="T24" fmla="*/ 27 w 27"/>
                  <a:gd name="T25" fmla="*/ 29 h 39"/>
                  <a:gd name="T26" fmla="*/ 24 w 27"/>
                  <a:gd name="T27" fmla="*/ 36 h 39"/>
                  <a:gd name="T28" fmla="*/ 14 w 27"/>
                  <a:gd name="T29" fmla="*/ 39 h 39"/>
                  <a:gd name="T30" fmla="*/ 11 w 27"/>
                  <a:gd name="T31" fmla="*/ 39 h 39"/>
                  <a:gd name="T32" fmla="*/ 7 w 27"/>
                  <a:gd name="T33" fmla="*/ 38 h 39"/>
                  <a:gd name="T34" fmla="*/ 3 w 27"/>
                  <a:gd name="T35" fmla="*/ 37 h 39"/>
                  <a:gd name="T36" fmla="*/ 2 w 27"/>
                  <a:gd name="T37" fmla="*/ 37 h 39"/>
                  <a:gd name="T38" fmla="*/ 1 w 27"/>
                  <a:gd name="T39" fmla="*/ 39 h 39"/>
                  <a:gd name="T40" fmla="*/ 0 w 27"/>
                  <a:gd name="T41" fmla="*/ 39 h 39"/>
                  <a:gd name="T42" fmla="*/ 0 w 27"/>
                  <a:gd name="T43" fmla="*/ 26 h 39"/>
                  <a:gd name="T44" fmla="*/ 1 w 27"/>
                  <a:gd name="T45" fmla="*/ 26 h 39"/>
                  <a:gd name="T46" fmla="*/ 3 w 27"/>
                  <a:gd name="T47" fmla="*/ 32 h 39"/>
                  <a:gd name="T48" fmla="*/ 8 w 27"/>
                  <a:gd name="T49" fmla="*/ 36 h 39"/>
                  <a:gd name="T50" fmla="*/ 14 w 27"/>
                  <a:gd name="T51" fmla="*/ 37 h 39"/>
                  <a:gd name="T52" fmla="*/ 20 w 27"/>
                  <a:gd name="T53" fmla="*/ 35 h 39"/>
                  <a:gd name="T54" fmla="*/ 22 w 27"/>
                  <a:gd name="T55" fmla="*/ 31 h 39"/>
                  <a:gd name="T56" fmla="*/ 21 w 27"/>
                  <a:gd name="T57" fmla="*/ 28 h 39"/>
                  <a:gd name="T58" fmla="*/ 18 w 27"/>
                  <a:gd name="T59" fmla="*/ 26 h 39"/>
                  <a:gd name="T60" fmla="*/ 12 w 27"/>
                  <a:gd name="T61" fmla="*/ 22 h 39"/>
                  <a:gd name="T62" fmla="*/ 4 w 27"/>
                  <a:gd name="T63" fmla="*/ 18 h 39"/>
                  <a:gd name="T64" fmla="*/ 1 w 27"/>
                  <a:gd name="T65" fmla="*/ 14 h 39"/>
                  <a:gd name="T66" fmla="*/ 0 w 27"/>
                  <a:gd name="T67" fmla="*/ 10 h 39"/>
                  <a:gd name="T68" fmla="*/ 3 w 27"/>
                  <a:gd name="T69" fmla="*/ 3 h 39"/>
                  <a:gd name="T70" fmla="*/ 12 w 27"/>
                  <a:gd name="T71" fmla="*/ 0 h 39"/>
                  <a:gd name="T72" fmla="*/ 19 w 27"/>
                  <a:gd name="T73" fmla="*/ 2 h 39"/>
                  <a:gd name="T74" fmla="*/ 21 w 27"/>
                  <a:gd name="T75" fmla="*/ 2 h 39"/>
                  <a:gd name="T76" fmla="*/ 23 w 27"/>
                  <a:gd name="T77" fmla="*/ 2 h 39"/>
                  <a:gd name="T78" fmla="*/ 23 w 27"/>
                  <a:gd name="T79" fmla="*/ 0 h 39"/>
                  <a:gd name="T80" fmla="*/ 24 w 27"/>
                  <a:gd name="T8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39">
                    <a:moveTo>
                      <a:pt x="24" y="0"/>
                    </a:moveTo>
                    <a:cubicBezTo>
                      <a:pt x="24" y="13"/>
                      <a:pt x="24" y="13"/>
                      <a:pt x="24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1"/>
                      <a:pt x="22" y="9"/>
                      <a:pt x="21" y="7"/>
                    </a:cubicBezTo>
                    <a:cubicBezTo>
                      <a:pt x="20" y="6"/>
                      <a:pt x="19" y="5"/>
                      <a:pt x="17" y="4"/>
                    </a:cubicBezTo>
                    <a:cubicBezTo>
                      <a:pt x="16" y="3"/>
                      <a:pt x="14" y="2"/>
                      <a:pt x="12" y="2"/>
                    </a:cubicBezTo>
                    <a:cubicBezTo>
                      <a:pt x="10" y="2"/>
                      <a:pt x="8" y="3"/>
                      <a:pt x="7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5" y="10"/>
                      <a:pt x="6" y="11"/>
                    </a:cubicBezTo>
                    <a:cubicBezTo>
                      <a:pt x="7" y="13"/>
                      <a:pt x="10" y="14"/>
                      <a:pt x="15" y="17"/>
                    </a:cubicBezTo>
                    <a:cubicBezTo>
                      <a:pt x="19" y="19"/>
                      <a:pt x="21" y="20"/>
                      <a:pt x="23" y="21"/>
                    </a:cubicBezTo>
                    <a:cubicBezTo>
                      <a:pt x="24" y="22"/>
                      <a:pt x="25" y="23"/>
                      <a:pt x="26" y="25"/>
                    </a:cubicBezTo>
                    <a:cubicBezTo>
                      <a:pt x="27" y="26"/>
                      <a:pt x="27" y="27"/>
                      <a:pt x="27" y="29"/>
                    </a:cubicBezTo>
                    <a:cubicBezTo>
                      <a:pt x="27" y="32"/>
                      <a:pt x="26" y="34"/>
                      <a:pt x="24" y="36"/>
                    </a:cubicBezTo>
                    <a:cubicBezTo>
                      <a:pt x="21" y="38"/>
                      <a:pt x="18" y="39"/>
                      <a:pt x="14" y="39"/>
                    </a:cubicBezTo>
                    <a:cubicBezTo>
                      <a:pt x="13" y="39"/>
                      <a:pt x="12" y="39"/>
                      <a:pt x="11" y="39"/>
                    </a:cubicBezTo>
                    <a:cubicBezTo>
                      <a:pt x="10" y="39"/>
                      <a:pt x="9" y="38"/>
                      <a:pt x="7" y="38"/>
                    </a:cubicBezTo>
                    <a:cubicBezTo>
                      <a:pt x="5" y="37"/>
                      <a:pt x="4" y="37"/>
                      <a:pt x="3" y="37"/>
                    </a:cubicBezTo>
                    <a:cubicBezTo>
                      <a:pt x="3" y="37"/>
                      <a:pt x="2" y="37"/>
                      <a:pt x="2" y="37"/>
                    </a:cubicBezTo>
                    <a:cubicBezTo>
                      <a:pt x="2" y="38"/>
                      <a:pt x="1" y="38"/>
                      <a:pt x="1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9"/>
                      <a:pt x="3" y="31"/>
                      <a:pt x="3" y="32"/>
                    </a:cubicBezTo>
                    <a:cubicBezTo>
                      <a:pt x="4" y="34"/>
                      <a:pt x="6" y="35"/>
                      <a:pt x="8" y="36"/>
                    </a:cubicBezTo>
                    <a:cubicBezTo>
                      <a:pt x="9" y="37"/>
                      <a:pt x="11" y="37"/>
                      <a:pt x="14" y="37"/>
                    </a:cubicBezTo>
                    <a:cubicBezTo>
                      <a:pt x="16" y="37"/>
                      <a:pt x="18" y="36"/>
                      <a:pt x="20" y="35"/>
                    </a:cubicBezTo>
                    <a:cubicBezTo>
                      <a:pt x="21" y="34"/>
                      <a:pt x="22" y="33"/>
                      <a:pt x="22" y="31"/>
                    </a:cubicBezTo>
                    <a:cubicBezTo>
                      <a:pt x="22" y="30"/>
                      <a:pt x="21" y="29"/>
                      <a:pt x="21" y="28"/>
                    </a:cubicBezTo>
                    <a:cubicBezTo>
                      <a:pt x="20" y="27"/>
                      <a:pt x="20" y="26"/>
                      <a:pt x="18" y="26"/>
                    </a:cubicBezTo>
                    <a:cubicBezTo>
                      <a:pt x="18" y="25"/>
                      <a:pt x="15" y="24"/>
                      <a:pt x="12" y="22"/>
                    </a:cubicBezTo>
                    <a:cubicBezTo>
                      <a:pt x="8" y="20"/>
                      <a:pt x="6" y="19"/>
                      <a:pt x="4" y="18"/>
                    </a:cubicBezTo>
                    <a:cubicBezTo>
                      <a:pt x="3" y="17"/>
                      <a:pt x="2" y="16"/>
                      <a:pt x="1" y="14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7"/>
                      <a:pt x="1" y="5"/>
                      <a:pt x="3" y="3"/>
                    </a:cubicBezTo>
                    <a:cubicBezTo>
                      <a:pt x="5" y="1"/>
                      <a:pt x="8" y="0"/>
                      <a:pt x="12" y="0"/>
                    </a:cubicBezTo>
                    <a:cubicBezTo>
                      <a:pt x="14" y="0"/>
                      <a:pt x="16" y="1"/>
                      <a:pt x="19" y="2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2" y="2"/>
                      <a:pt x="22" y="2"/>
                      <a:pt x="23" y="2"/>
                    </a:cubicBezTo>
                    <a:cubicBezTo>
                      <a:pt x="23" y="2"/>
                      <a:pt x="23" y="1"/>
                      <a:pt x="23" y="0"/>
                    </a:cubicBezTo>
                    <a:lnTo>
                      <a:pt x="2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7" name="Freeform 36">
                <a:extLst>
                  <a:ext uri="{FF2B5EF4-FFF2-40B4-BE49-F238E27FC236}">
                    <a16:creationId xmlns="" xmlns:a16="http://schemas.microsoft.com/office/drawing/2014/main" id="{F5E6E3A5-73B5-1E41-B727-F23271B8A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6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8" name="Freeform 37">
                <a:extLst>
                  <a:ext uri="{FF2B5EF4-FFF2-40B4-BE49-F238E27FC236}">
                    <a16:creationId xmlns="" xmlns:a16="http://schemas.microsoft.com/office/drawing/2014/main" id="{F97CD2E2-A565-EA49-86F6-74433A50C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9" name="Freeform 38">
                <a:extLst>
                  <a:ext uri="{FF2B5EF4-FFF2-40B4-BE49-F238E27FC236}">
                    <a16:creationId xmlns="" xmlns:a16="http://schemas.microsoft.com/office/drawing/2014/main" id="{0B07A2A8-0638-044B-8FE9-CA694582D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326"/>
                <a:ext cx="82" cy="71"/>
              </a:xfrm>
              <a:custGeom>
                <a:avLst/>
                <a:gdLst>
                  <a:gd name="T0" fmla="*/ 29 w 43"/>
                  <a:gd name="T1" fmla="*/ 0 h 37"/>
                  <a:gd name="T2" fmla="*/ 43 w 43"/>
                  <a:gd name="T3" fmla="*/ 0 h 37"/>
                  <a:gd name="T4" fmla="*/ 43 w 43"/>
                  <a:gd name="T5" fmla="*/ 1 h 37"/>
                  <a:gd name="T6" fmla="*/ 42 w 43"/>
                  <a:gd name="T7" fmla="*/ 1 h 37"/>
                  <a:gd name="T8" fmla="*/ 40 w 43"/>
                  <a:gd name="T9" fmla="*/ 2 h 37"/>
                  <a:gd name="T10" fmla="*/ 37 w 43"/>
                  <a:gd name="T11" fmla="*/ 3 h 37"/>
                  <a:gd name="T12" fmla="*/ 34 w 43"/>
                  <a:gd name="T13" fmla="*/ 7 h 37"/>
                  <a:gd name="T14" fmla="*/ 24 w 43"/>
                  <a:gd name="T15" fmla="*/ 21 h 37"/>
                  <a:gd name="T16" fmla="*/ 24 w 43"/>
                  <a:gd name="T17" fmla="*/ 31 h 37"/>
                  <a:gd name="T18" fmla="*/ 25 w 43"/>
                  <a:gd name="T19" fmla="*/ 35 h 37"/>
                  <a:gd name="T20" fmla="*/ 29 w 43"/>
                  <a:gd name="T21" fmla="*/ 36 h 37"/>
                  <a:gd name="T22" fmla="*/ 30 w 43"/>
                  <a:gd name="T23" fmla="*/ 36 h 37"/>
                  <a:gd name="T24" fmla="*/ 30 w 43"/>
                  <a:gd name="T25" fmla="*/ 37 h 37"/>
                  <a:gd name="T26" fmla="*/ 13 w 43"/>
                  <a:gd name="T27" fmla="*/ 37 h 37"/>
                  <a:gd name="T28" fmla="*/ 13 w 43"/>
                  <a:gd name="T29" fmla="*/ 36 h 37"/>
                  <a:gd name="T30" fmla="*/ 14 w 43"/>
                  <a:gd name="T31" fmla="*/ 36 h 37"/>
                  <a:gd name="T32" fmla="*/ 18 w 43"/>
                  <a:gd name="T33" fmla="*/ 35 h 37"/>
                  <a:gd name="T34" fmla="*/ 18 w 43"/>
                  <a:gd name="T35" fmla="*/ 31 h 37"/>
                  <a:gd name="T36" fmla="*/ 18 w 43"/>
                  <a:gd name="T37" fmla="*/ 22 h 37"/>
                  <a:gd name="T38" fmla="*/ 7 w 43"/>
                  <a:gd name="T39" fmla="*/ 6 h 37"/>
                  <a:gd name="T40" fmla="*/ 4 w 43"/>
                  <a:gd name="T41" fmla="*/ 3 h 37"/>
                  <a:gd name="T42" fmla="*/ 1 w 43"/>
                  <a:gd name="T43" fmla="*/ 1 h 37"/>
                  <a:gd name="T44" fmla="*/ 0 w 43"/>
                  <a:gd name="T45" fmla="*/ 1 h 37"/>
                  <a:gd name="T46" fmla="*/ 0 w 43"/>
                  <a:gd name="T47" fmla="*/ 0 h 37"/>
                  <a:gd name="T48" fmla="*/ 17 w 43"/>
                  <a:gd name="T49" fmla="*/ 0 h 37"/>
                  <a:gd name="T50" fmla="*/ 17 w 43"/>
                  <a:gd name="T51" fmla="*/ 1 h 37"/>
                  <a:gd name="T52" fmla="*/ 16 w 43"/>
                  <a:gd name="T53" fmla="*/ 1 h 37"/>
                  <a:gd name="T54" fmla="*/ 14 w 43"/>
                  <a:gd name="T55" fmla="*/ 2 h 37"/>
                  <a:gd name="T56" fmla="*/ 13 w 43"/>
                  <a:gd name="T57" fmla="*/ 3 h 37"/>
                  <a:gd name="T58" fmla="*/ 14 w 43"/>
                  <a:gd name="T59" fmla="*/ 7 h 37"/>
                  <a:gd name="T60" fmla="*/ 23 w 43"/>
                  <a:gd name="T61" fmla="*/ 19 h 37"/>
                  <a:gd name="T62" fmla="*/ 31 w 43"/>
                  <a:gd name="T63" fmla="*/ 8 h 37"/>
                  <a:gd name="T64" fmla="*/ 33 w 43"/>
                  <a:gd name="T65" fmla="*/ 4 h 37"/>
                  <a:gd name="T66" fmla="*/ 32 w 43"/>
                  <a:gd name="T67" fmla="*/ 2 h 37"/>
                  <a:gd name="T68" fmla="*/ 31 w 43"/>
                  <a:gd name="T69" fmla="*/ 1 h 37"/>
                  <a:gd name="T70" fmla="*/ 29 w 43"/>
                  <a:gd name="T71" fmla="*/ 1 h 37"/>
                  <a:gd name="T72" fmla="*/ 29 w 43"/>
                  <a:gd name="T7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3" h="37">
                    <a:moveTo>
                      <a:pt x="29" y="0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1" y="1"/>
                      <a:pt x="40" y="2"/>
                    </a:cubicBezTo>
                    <a:cubicBezTo>
                      <a:pt x="39" y="2"/>
                      <a:pt x="38" y="3"/>
                      <a:pt x="37" y="3"/>
                    </a:cubicBezTo>
                    <a:cubicBezTo>
                      <a:pt x="36" y="4"/>
                      <a:pt x="35" y="6"/>
                      <a:pt x="34" y="7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3"/>
                      <a:pt x="24" y="35"/>
                      <a:pt x="25" y="35"/>
                    </a:cubicBezTo>
                    <a:cubicBezTo>
                      <a:pt x="26" y="36"/>
                      <a:pt x="27" y="36"/>
                      <a:pt x="29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6"/>
                      <a:pt x="17" y="36"/>
                      <a:pt x="18" y="35"/>
                    </a:cubicBezTo>
                    <a:cubicBezTo>
                      <a:pt x="18" y="34"/>
                      <a:pt x="18" y="33"/>
                      <a:pt x="18" y="3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5"/>
                      <a:pt x="5" y="3"/>
                      <a:pt x="4" y="3"/>
                    </a:cubicBezTo>
                    <a:cubicBezTo>
                      <a:pt x="4" y="3"/>
                      <a:pt x="3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5" y="1"/>
                      <a:pt x="14" y="2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3" y="4"/>
                      <a:pt x="13" y="5"/>
                      <a:pt x="14" y="7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2" y="6"/>
                      <a:pt x="33" y="5"/>
                      <a:pt x="33" y="4"/>
                    </a:cubicBezTo>
                    <a:cubicBezTo>
                      <a:pt x="33" y="3"/>
                      <a:pt x="33" y="3"/>
                      <a:pt x="32" y="2"/>
                    </a:cubicBezTo>
                    <a:cubicBezTo>
                      <a:pt x="32" y="2"/>
                      <a:pt x="32" y="2"/>
                      <a:pt x="31" y="1"/>
                    </a:cubicBezTo>
                    <a:cubicBezTo>
                      <a:pt x="31" y="1"/>
                      <a:pt x="30" y="1"/>
                      <a:pt x="29" y="1"/>
                    </a:cubicBezTo>
                    <a:lnTo>
                      <a:pt x="2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0" name="Freeform 39">
                <a:extLst>
                  <a:ext uri="{FF2B5EF4-FFF2-40B4-BE49-F238E27FC236}">
                    <a16:creationId xmlns="" xmlns:a16="http://schemas.microsoft.com/office/drawing/2014/main" id="{07F291A6-512A-CB4D-90B4-AA9BA0FF3B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0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4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4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0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3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1" name="Freeform 40">
                <a:extLst>
                  <a:ext uri="{FF2B5EF4-FFF2-40B4-BE49-F238E27FC236}">
                    <a16:creationId xmlns="" xmlns:a16="http://schemas.microsoft.com/office/drawing/2014/main" id="{DD39AC5E-FF30-7941-A502-D68BD703C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326"/>
                <a:ext cx="59" cy="71"/>
              </a:xfrm>
              <a:custGeom>
                <a:avLst/>
                <a:gdLst>
                  <a:gd name="T0" fmla="*/ 12 w 31"/>
                  <a:gd name="T1" fmla="*/ 2 h 37"/>
                  <a:gd name="T2" fmla="*/ 12 w 31"/>
                  <a:gd name="T3" fmla="*/ 17 h 37"/>
                  <a:gd name="T4" fmla="*/ 19 w 31"/>
                  <a:gd name="T5" fmla="*/ 17 h 37"/>
                  <a:gd name="T6" fmla="*/ 23 w 31"/>
                  <a:gd name="T7" fmla="*/ 16 h 37"/>
                  <a:gd name="T8" fmla="*/ 25 w 31"/>
                  <a:gd name="T9" fmla="*/ 12 h 37"/>
                  <a:gd name="T10" fmla="*/ 26 w 31"/>
                  <a:gd name="T11" fmla="*/ 12 h 37"/>
                  <a:gd name="T12" fmla="*/ 26 w 31"/>
                  <a:gd name="T13" fmla="*/ 24 h 37"/>
                  <a:gd name="T14" fmla="*/ 25 w 31"/>
                  <a:gd name="T15" fmla="*/ 24 h 37"/>
                  <a:gd name="T16" fmla="*/ 24 w 31"/>
                  <a:gd name="T17" fmla="*/ 21 h 37"/>
                  <a:gd name="T18" fmla="*/ 22 w 31"/>
                  <a:gd name="T19" fmla="*/ 20 h 37"/>
                  <a:gd name="T20" fmla="*/ 19 w 31"/>
                  <a:gd name="T21" fmla="*/ 19 h 37"/>
                  <a:gd name="T22" fmla="*/ 12 w 31"/>
                  <a:gd name="T23" fmla="*/ 19 h 37"/>
                  <a:gd name="T24" fmla="*/ 12 w 31"/>
                  <a:gd name="T25" fmla="*/ 31 h 37"/>
                  <a:gd name="T26" fmla="*/ 12 w 31"/>
                  <a:gd name="T27" fmla="*/ 34 h 37"/>
                  <a:gd name="T28" fmla="*/ 13 w 31"/>
                  <a:gd name="T29" fmla="*/ 36 h 37"/>
                  <a:gd name="T30" fmla="*/ 16 w 31"/>
                  <a:gd name="T31" fmla="*/ 36 h 37"/>
                  <a:gd name="T32" fmla="*/ 18 w 31"/>
                  <a:gd name="T33" fmla="*/ 36 h 37"/>
                  <a:gd name="T34" fmla="*/ 18 w 31"/>
                  <a:gd name="T35" fmla="*/ 37 h 37"/>
                  <a:gd name="T36" fmla="*/ 0 w 31"/>
                  <a:gd name="T37" fmla="*/ 37 h 37"/>
                  <a:gd name="T38" fmla="*/ 0 w 31"/>
                  <a:gd name="T39" fmla="*/ 36 h 37"/>
                  <a:gd name="T40" fmla="*/ 1 w 31"/>
                  <a:gd name="T41" fmla="*/ 36 h 37"/>
                  <a:gd name="T42" fmla="*/ 5 w 31"/>
                  <a:gd name="T43" fmla="*/ 35 h 37"/>
                  <a:gd name="T44" fmla="*/ 6 w 31"/>
                  <a:gd name="T45" fmla="*/ 31 h 37"/>
                  <a:gd name="T46" fmla="*/ 6 w 31"/>
                  <a:gd name="T47" fmla="*/ 7 h 37"/>
                  <a:gd name="T48" fmla="*/ 5 w 31"/>
                  <a:gd name="T49" fmla="*/ 3 h 37"/>
                  <a:gd name="T50" fmla="*/ 4 w 31"/>
                  <a:gd name="T51" fmla="*/ 2 h 37"/>
                  <a:gd name="T52" fmla="*/ 1 w 31"/>
                  <a:gd name="T53" fmla="*/ 1 h 37"/>
                  <a:gd name="T54" fmla="*/ 0 w 31"/>
                  <a:gd name="T55" fmla="*/ 1 h 37"/>
                  <a:gd name="T56" fmla="*/ 0 w 31"/>
                  <a:gd name="T57" fmla="*/ 0 h 37"/>
                  <a:gd name="T58" fmla="*/ 31 w 31"/>
                  <a:gd name="T59" fmla="*/ 0 h 37"/>
                  <a:gd name="T60" fmla="*/ 31 w 31"/>
                  <a:gd name="T61" fmla="*/ 8 h 37"/>
                  <a:gd name="T62" fmla="*/ 30 w 31"/>
                  <a:gd name="T63" fmla="*/ 8 h 37"/>
                  <a:gd name="T64" fmla="*/ 28 w 31"/>
                  <a:gd name="T65" fmla="*/ 4 h 37"/>
                  <a:gd name="T66" fmla="*/ 26 w 31"/>
                  <a:gd name="T67" fmla="*/ 3 h 37"/>
                  <a:gd name="T68" fmla="*/ 21 w 31"/>
                  <a:gd name="T69" fmla="*/ 2 h 37"/>
                  <a:gd name="T70" fmla="*/ 12 w 31"/>
                  <a:gd name="T71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1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1" y="17"/>
                      <a:pt x="22" y="16"/>
                      <a:pt x="23" y="16"/>
                    </a:cubicBezTo>
                    <a:cubicBezTo>
                      <a:pt x="24" y="15"/>
                      <a:pt x="24" y="14"/>
                      <a:pt x="25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3"/>
                      <a:pt x="24" y="22"/>
                      <a:pt x="24" y="21"/>
                    </a:cubicBezTo>
                    <a:cubicBezTo>
                      <a:pt x="24" y="20"/>
                      <a:pt x="23" y="20"/>
                      <a:pt x="22" y="20"/>
                    </a:cubicBezTo>
                    <a:cubicBezTo>
                      <a:pt x="22" y="19"/>
                      <a:pt x="21" y="19"/>
                      <a:pt x="19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5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9" y="6"/>
                      <a:pt x="29" y="5"/>
                      <a:pt x="28" y="4"/>
                    </a:cubicBezTo>
                    <a:cubicBezTo>
                      <a:pt x="27" y="4"/>
                      <a:pt x="27" y="3"/>
                      <a:pt x="26" y="3"/>
                    </a:cubicBezTo>
                    <a:cubicBezTo>
                      <a:pt x="25" y="2"/>
                      <a:pt x="23" y="2"/>
                      <a:pt x="21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2" name="Freeform 41">
                <a:extLst>
                  <a:ext uri="{FF2B5EF4-FFF2-40B4-BE49-F238E27FC236}">
                    <a16:creationId xmlns="" xmlns:a16="http://schemas.microsoft.com/office/drawing/2014/main" id="{665491AC-7AFD-A641-9993-570298D1BF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45" y="2326"/>
                <a:ext cx="59" cy="71"/>
              </a:xfrm>
              <a:custGeom>
                <a:avLst/>
                <a:gdLst>
                  <a:gd name="T0" fmla="*/ 11 w 31"/>
                  <a:gd name="T1" fmla="*/ 20 h 37"/>
                  <a:gd name="T2" fmla="*/ 11 w 31"/>
                  <a:gd name="T3" fmla="*/ 31 h 37"/>
                  <a:gd name="T4" fmla="*/ 12 w 31"/>
                  <a:gd name="T5" fmla="*/ 35 h 37"/>
                  <a:gd name="T6" fmla="*/ 16 w 31"/>
                  <a:gd name="T7" fmla="*/ 36 h 37"/>
                  <a:gd name="T8" fmla="*/ 17 w 31"/>
                  <a:gd name="T9" fmla="*/ 36 h 37"/>
                  <a:gd name="T10" fmla="*/ 17 w 31"/>
                  <a:gd name="T11" fmla="*/ 37 h 37"/>
                  <a:gd name="T12" fmla="*/ 0 w 31"/>
                  <a:gd name="T13" fmla="*/ 37 h 37"/>
                  <a:gd name="T14" fmla="*/ 0 w 31"/>
                  <a:gd name="T15" fmla="*/ 36 h 37"/>
                  <a:gd name="T16" fmla="*/ 1 w 31"/>
                  <a:gd name="T17" fmla="*/ 36 h 37"/>
                  <a:gd name="T18" fmla="*/ 5 w 31"/>
                  <a:gd name="T19" fmla="*/ 35 h 37"/>
                  <a:gd name="T20" fmla="*/ 6 w 31"/>
                  <a:gd name="T21" fmla="*/ 31 h 37"/>
                  <a:gd name="T22" fmla="*/ 6 w 31"/>
                  <a:gd name="T23" fmla="*/ 7 h 37"/>
                  <a:gd name="T24" fmla="*/ 5 w 31"/>
                  <a:gd name="T25" fmla="*/ 2 h 37"/>
                  <a:gd name="T26" fmla="*/ 1 w 31"/>
                  <a:gd name="T27" fmla="*/ 1 h 37"/>
                  <a:gd name="T28" fmla="*/ 0 w 31"/>
                  <a:gd name="T29" fmla="*/ 1 h 37"/>
                  <a:gd name="T30" fmla="*/ 0 w 31"/>
                  <a:gd name="T31" fmla="*/ 0 h 37"/>
                  <a:gd name="T32" fmla="*/ 15 w 31"/>
                  <a:gd name="T33" fmla="*/ 0 h 37"/>
                  <a:gd name="T34" fmla="*/ 24 w 31"/>
                  <a:gd name="T35" fmla="*/ 1 h 37"/>
                  <a:gd name="T36" fmla="*/ 29 w 31"/>
                  <a:gd name="T37" fmla="*/ 5 h 37"/>
                  <a:gd name="T38" fmla="*/ 31 w 31"/>
                  <a:gd name="T39" fmla="*/ 10 h 37"/>
                  <a:gd name="T40" fmla="*/ 28 w 31"/>
                  <a:gd name="T41" fmla="*/ 18 h 37"/>
                  <a:gd name="T42" fmla="*/ 18 w 31"/>
                  <a:gd name="T43" fmla="*/ 21 h 37"/>
                  <a:gd name="T44" fmla="*/ 15 w 31"/>
                  <a:gd name="T45" fmla="*/ 20 h 37"/>
                  <a:gd name="T46" fmla="*/ 11 w 31"/>
                  <a:gd name="T47" fmla="*/ 20 h 37"/>
                  <a:gd name="T48" fmla="*/ 11 w 31"/>
                  <a:gd name="T49" fmla="*/ 18 h 37"/>
                  <a:gd name="T50" fmla="*/ 14 w 31"/>
                  <a:gd name="T51" fmla="*/ 19 h 37"/>
                  <a:gd name="T52" fmla="*/ 16 w 31"/>
                  <a:gd name="T53" fmla="*/ 19 h 37"/>
                  <a:gd name="T54" fmla="*/ 22 w 31"/>
                  <a:gd name="T55" fmla="*/ 17 h 37"/>
                  <a:gd name="T56" fmla="*/ 24 w 31"/>
                  <a:gd name="T57" fmla="*/ 11 h 37"/>
                  <a:gd name="T58" fmla="*/ 23 w 31"/>
                  <a:gd name="T59" fmla="*/ 6 h 37"/>
                  <a:gd name="T60" fmla="*/ 20 w 31"/>
                  <a:gd name="T61" fmla="*/ 3 h 37"/>
                  <a:gd name="T62" fmla="*/ 15 w 31"/>
                  <a:gd name="T63" fmla="*/ 2 h 37"/>
                  <a:gd name="T64" fmla="*/ 11 w 31"/>
                  <a:gd name="T65" fmla="*/ 3 h 37"/>
                  <a:gd name="T66" fmla="*/ 11 w 31"/>
                  <a:gd name="T67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" h="37">
                    <a:moveTo>
                      <a:pt x="11" y="20"/>
                    </a:move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2" y="35"/>
                      <a:pt x="12" y="35"/>
                    </a:cubicBezTo>
                    <a:cubicBezTo>
                      <a:pt x="13" y="36"/>
                      <a:pt x="14" y="36"/>
                      <a:pt x="16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9" y="0"/>
                      <a:pt x="21" y="0"/>
                      <a:pt x="24" y="1"/>
                    </a:cubicBezTo>
                    <a:cubicBezTo>
                      <a:pt x="26" y="2"/>
                      <a:pt x="27" y="3"/>
                      <a:pt x="29" y="5"/>
                    </a:cubicBezTo>
                    <a:cubicBezTo>
                      <a:pt x="30" y="6"/>
                      <a:pt x="31" y="8"/>
                      <a:pt x="31" y="10"/>
                    </a:cubicBezTo>
                    <a:cubicBezTo>
                      <a:pt x="31" y="13"/>
                      <a:pt x="30" y="16"/>
                      <a:pt x="28" y="18"/>
                    </a:cubicBezTo>
                    <a:cubicBezTo>
                      <a:pt x="26" y="20"/>
                      <a:pt x="22" y="21"/>
                      <a:pt x="18" y="21"/>
                    </a:cubicBezTo>
                    <a:cubicBezTo>
                      <a:pt x="17" y="21"/>
                      <a:pt x="16" y="21"/>
                      <a:pt x="15" y="20"/>
                    </a:cubicBezTo>
                    <a:cubicBezTo>
                      <a:pt x="14" y="20"/>
                      <a:pt x="13" y="20"/>
                      <a:pt x="11" y="20"/>
                    </a:cubicBezTo>
                    <a:close/>
                    <a:moveTo>
                      <a:pt x="11" y="18"/>
                    </a:moveTo>
                    <a:cubicBezTo>
                      <a:pt x="13" y="18"/>
                      <a:pt x="13" y="19"/>
                      <a:pt x="14" y="19"/>
                    </a:cubicBezTo>
                    <a:cubicBezTo>
                      <a:pt x="15" y="19"/>
                      <a:pt x="16" y="19"/>
                      <a:pt x="16" y="19"/>
                    </a:cubicBezTo>
                    <a:cubicBezTo>
                      <a:pt x="19" y="19"/>
                      <a:pt x="20" y="18"/>
                      <a:pt x="22" y="17"/>
                    </a:cubicBezTo>
                    <a:cubicBezTo>
                      <a:pt x="23" y="15"/>
                      <a:pt x="24" y="13"/>
                      <a:pt x="24" y="11"/>
                    </a:cubicBezTo>
                    <a:cubicBezTo>
                      <a:pt x="24" y="9"/>
                      <a:pt x="24" y="8"/>
                      <a:pt x="23" y="6"/>
                    </a:cubicBezTo>
                    <a:cubicBezTo>
                      <a:pt x="22" y="5"/>
                      <a:pt x="21" y="4"/>
                      <a:pt x="20" y="3"/>
                    </a:cubicBezTo>
                    <a:cubicBezTo>
                      <a:pt x="19" y="3"/>
                      <a:pt x="17" y="2"/>
                      <a:pt x="15" y="2"/>
                    </a:cubicBezTo>
                    <a:cubicBezTo>
                      <a:pt x="14" y="2"/>
                      <a:pt x="13" y="2"/>
                      <a:pt x="11" y="3"/>
                    </a:cubicBezTo>
                    <a:lnTo>
                      <a:pt x="11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3" name="Freeform 42">
                <a:extLst>
                  <a:ext uri="{FF2B5EF4-FFF2-40B4-BE49-F238E27FC236}">
                    <a16:creationId xmlns="" xmlns:a16="http://schemas.microsoft.com/office/drawing/2014/main" id="{682250B1-DE83-4B4C-92E1-ED66D6180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326"/>
                <a:ext cx="67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4" y="19"/>
                      <a:pt x="22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2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5" y="35"/>
                      <a:pt x="5" y="35"/>
                      <a:pt x="5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4" name="Freeform 43">
                <a:extLst>
                  <a:ext uri="{FF2B5EF4-FFF2-40B4-BE49-F238E27FC236}">
                    <a16:creationId xmlns="" xmlns:a16="http://schemas.microsoft.com/office/drawing/2014/main" id="{90C0FAD2-E7BF-824C-BE24-87B808D01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5" name="Freeform 44">
                <a:extLst>
                  <a:ext uri="{FF2B5EF4-FFF2-40B4-BE49-F238E27FC236}">
                    <a16:creationId xmlns="" xmlns:a16="http://schemas.microsoft.com/office/drawing/2014/main" id="{6D7E4C19-8FD2-1D41-9830-BDBA62B99E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51" y="2326"/>
                <a:ext cx="79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5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2 w 41"/>
                  <a:gd name="T69" fmla="*/ 16 h 37"/>
                  <a:gd name="T70" fmla="*/ 25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1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4" y="18"/>
                    </a:cubicBezTo>
                    <a:cubicBezTo>
                      <a:pt x="18" y="18"/>
                      <a:pt x="20" y="17"/>
                      <a:pt x="22" y="16"/>
                    </a:cubicBezTo>
                    <a:cubicBezTo>
                      <a:pt x="24" y="14"/>
                      <a:pt x="25" y="12"/>
                      <a:pt x="25" y="10"/>
                    </a:cubicBezTo>
                    <a:cubicBezTo>
                      <a:pt x="25" y="8"/>
                      <a:pt x="25" y="6"/>
                      <a:pt x="23" y="4"/>
                    </a:cubicBezTo>
                    <a:cubicBezTo>
                      <a:pt x="21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6" name="Freeform 45">
                <a:extLst>
                  <a:ext uri="{FF2B5EF4-FFF2-40B4-BE49-F238E27FC236}">
                    <a16:creationId xmlns="" xmlns:a16="http://schemas.microsoft.com/office/drawing/2014/main" id="{F50EC3C1-3657-EB42-BBF9-8DD99BF3E6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32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5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5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1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4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7" name="Freeform 46">
                <a:extLst>
                  <a:ext uri="{FF2B5EF4-FFF2-40B4-BE49-F238E27FC236}">
                    <a16:creationId xmlns="" xmlns:a16="http://schemas.microsoft.com/office/drawing/2014/main" id="{997DFEA9-CD92-8E48-B3AA-A70F82ED7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326"/>
                <a:ext cx="68" cy="71"/>
              </a:xfrm>
              <a:custGeom>
                <a:avLst/>
                <a:gdLst>
                  <a:gd name="T0" fmla="*/ 35 w 36"/>
                  <a:gd name="T1" fmla="*/ 27 h 37"/>
                  <a:gd name="T2" fmla="*/ 36 w 36"/>
                  <a:gd name="T3" fmla="*/ 27 h 37"/>
                  <a:gd name="T4" fmla="*/ 32 w 36"/>
                  <a:gd name="T5" fmla="*/ 37 h 37"/>
                  <a:gd name="T6" fmla="*/ 0 w 36"/>
                  <a:gd name="T7" fmla="*/ 37 h 37"/>
                  <a:gd name="T8" fmla="*/ 0 w 36"/>
                  <a:gd name="T9" fmla="*/ 36 h 37"/>
                  <a:gd name="T10" fmla="*/ 2 w 36"/>
                  <a:gd name="T11" fmla="*/ 36 h 37"/>
                  <a:gd name="T12" fmla="*/ 6 w 36"/>
                  <a:gd name="T13" fmla="*/ 35 h 37"/>
                  <a:gd name="T14" fmla="*/ 6 w 36"/>
                  <a:gd name="T15" fmla="*/ 31 h 37"/>
                  <a:gd name="T16" fmla="*/ 6 w 36"/>
                  <a:gd name="T17" fmla="*/ 7 h 37"/>
                  <a:gd name="T18" fmla="*/ 5 w 36"/>
                  <a:gd name="T19" fmla="*/ 2 h 37"/>
                  <a:gd name="T20" fmla="*/ 2 w 36"/>
                  <a:gd name="T21" fmla="*/ 1 h 37"/>
                  <a:gd name="T22" fmla="*/ 0 w 36"/>
                  <a:gd name="T23" fmla="*/ 1 h 37"/>
                  <a:gd name="T24" fmla="*/ 0 w 36"/>
                  <a:gd name="T25" fmla="*/ 0 h 37"/>
                  <a:gd name="T26" fmla="*/ 19 w 36"/>
                  <a:gd name="T27" fmla="*/ 0 h 37"/>
                  <a:gd name="T28" fmla="*/ 19 w 36"/>
                  <a:gd name="T29" fmla="*/ 1 h 37"/>
                  <a:gd name="T30" fmla="*/ 14 w 36"/>
                  <a:gd name="T31" fmla="*/ 2 h 37"/>
                  <a:gd name="T32" fmla="*/ 13 w 36"/>
                  <a:gd name="T33" fmla="*/ 3 h 37"/>
                  <a:gd name="T34" fmla="*/ 12 w 36"/>
                  <a:gd name="T35" fmla="*/ 7 h 37"/>
                  <a:gd name="T36" fmla="*/ 12 w 36"/>
                  <a:gd name="T37" fmla="*/ 31 h 37"/>
                  <a:gd name="T38" fmla="*/ 13 w 36"/>
                  <a:gd name="T39" fmla="*/ 34 h 37"/>
                  <a:gd name="T40" fmla="*/ 14 w 36"/>
                  <a:gd name="T41" fmla="*/ 35 h 37"/>
                  <a:gd name="T42" fmla="*/ 18 w 36"/>
                  <a:gd name="T43" fmla="*/ 35 h 37"/>
                  <a:gd name="T44" fmla="*/ 21 w 36"/>
                  <a:gd name="T45" fmla="*/ 35 h 37"/>
                  <a:gd name="T46" fmla="*/ 28 w 36"/>
                  <a:gd name="T47" fmla="*/ 34 h 37"/>
                  <a:gd name="T48" fmla="*/ 32 w 36"/>
                  <a:gd name="T49" fmla="*/ 32 h 37"/>
                  <a:gd name="T50" fmla="*/ 35 w 36"/>
                  <a:gd name="T51" fmla="*/ 2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5" y="27"/>
                    </a:moveTo>
                    <a:cubicBezTo>
                      <a:pt x="36" y="27"/>
                      <a:pt x="36" y="27"/>
                      <a:pt x="36" y="2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7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2"/>
                      <a:pt x="12" y="33"/>
                      <a:pt x="13" y="34"/>
                    </a:cubicBezTo>
                    <a:cubicBezTo>
                      <a:pt x="13" y="34"/>
                      <a:pt x="13" y="35"/>
                      <a:pt x="14" y="35"/>
                    </a:cubicBezTo>
                    <a:cubicBezTo>
                      <a:pt x="14" y="35"/>
                      <a:pt x="16" y="35"/>
                      <a:pt x="18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5" y="35"/>
                      <a:pt x="27" y="35"/>
                      <a:pt x="28" y="34"/>
                    </a:cubicBezTo>
                    <a:cubicBezTo>
                      <a:pt x="29" y="34"/>
                      <a:pt x="30" y="33"/>
                      <a:pt x="32" y="32"/>
                    </a:cubicBezTo>
                    <a:cubicBezTo>
                      <a:pt x="33" y="31"/>
                      <a:pt x="34" y="29"/>
                      <a:pt x="35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8" name="Freeform 47">
                <a:extLst>
                  <a:ext uri="{FF2B5EF4-FFF2-40B4-BE49-F238E27FC236}">
                    <a16:creationId xmlns="" xmlns:a16="http://schemas.microsoft.com/office/drawing/2014/main" id="{A96AB466-A713-274A-8464-D2610F54B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326"/>
                <a:ext cx="67" cy="71"/>
              </a:xfrm>
              <a:custGeom>
                <a:avLst/>
                <a:gdLst>
                  <a:gd name="T0" fmla="*/ 11 w 35"/>
                  <a:gd name="T1" fmla="*/ 2 h 37"/>
                  <a:gd name="T2" fmla="*/ 11 w 35"/>
                  <a:gd name="T3" fmla="*/ 17 h 37"/>
                  <a:gd name="T4" fmla="*/ 20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0 w 35"/>
                  <a:gd name="T21" fmla="*/ 19 h 37"/>
                  <a:gd name="T22" fmla="*/ 11 w 35"/>
                  <a:gd name="T23" fmla="*/ 19 h 37"/>
                  <a:gd name="T24" fmla="*/ 11 w 35"/>
                  <a:gd name="T25" fmla="*/ 31 h 37"/>
                  <a:gd name="T26" fmla="*/ 12 w 35"/>
                  <a:gd name="T27" fmla="*/ 34 h 37"/>
                  <a:gd name="T28" fmla="*/ 12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1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1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1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1" y="2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6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4"/>
                      <a:pt x="12" y="34"/>
                    </a:cubicBezTo>
                    <a:cubicBezTo>
                      <a:pt x="12" y="34"/>
                      <a:pt x="12" y="35"/>
                      <a:pt x="12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2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4" y="35"/>
                      <a:pt x="5" y="35"/>
                      <a:pt x="5" y="34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9" name="Freeform 48">
                <a:extLst>
                  <a:ext uri="{FF2B5EF4-FFF2-40B4-BE49-F238E27FC236}">
                    <a16:creationId xmlns="" xmlns:a16="http://schemas.microsoft.com/office/drawing/2014/main" id="{D9F1604F-D96E-D245-9ECC-42A1F28FE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9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7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30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39" y="2"/>
                      <a:pt x="39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8" y="29"/>
                      <a:pt x="37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8" y="38"/>
                      <a:pt x="14" y="37"/>
                      <a:pt x="12" y="36"/>
                    </a:cubicBezTo>
                    <a:cubicBezTo>
                      <a:pt x="10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5" y="33"/>
                      <a:pt x="16" y="34"/>
                      <a:pt x="17" y="35"/>
                    </a:cubicBezTo>
                    <a:cubicBezTo>
                      <a:pt x="19" y="35"/>
                      <a:pt x="20" y="36"/>
                      <a:pt x="22" y="36"/>
                    </a:cubicBezTo>
                    <a:cubicBezTo>
                      <a:pt x="25" y="36"/>
                      <a:pt x="28" y="35"/>
                      <a:pt x="30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4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90" name="Freeform 49">
                <a:extLst>
                  <a:ext uri="{FF2B5EF4-FFF2-40B4-BE49-F238E27FC236}">
                    <a16:creationId xmlns="" xmlns:a16="http://schemas.microsoft.com/office/drawing/2014/main" id="{2723F882-54AD-A24F-BB61-CA2B6E413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326"/>
                <a:ext cx="101" cy="71"/>
              </a:xfrm>
              <a:custGeom>
                <a:avLst/>
                <a:gdLst>
                  <a:gd name="T0" fmla="*/ 24 w 53"/>
                  <a:gd name="T1" fmla="*/ 37 h 37"/>
                  <a:gd name="T2" fmla="*/ 8 w 53"/>
                  <a:gd name="T3" fmla="*/ 6 h 37"/>
                  <a:gd name="T4" fmla="*/ 8 w 53"/>
                  <a:gd name="T5" fmla="*/ 31 h 37"/>
                  <a:gd name="T6" fmla="*/ 9 w 53"/>
                  <a:gd name="T7" fmla="*/ 35 h 37"/>
                  <a:gd name="T8" fmla="*/ 13 w 53"/>
                  <a:gd name="T9" fmla="*/ 36 h 37"/>
                  <a:gd name="T10" fmla="*/ 14 w 53"/>
                  <a:gd name="T11" fmla="*/ 36 h 37"/>
                  <a:gd name="T12" fmla="*/ 14 w 53"/>
                  <a:gd name="T13" fmla="*/ 37 h 37"/>
                  <a:gd name="T14" fmla="*/ 0 w 53"/>
                  <a:gd name="T15" fmla="*/ 37 h 37"/>
                  <a:gd name="T16" fmla="*/ 0 w 53"/>
                  <a:gd name="T17" fmla="*/ 36 h 37"/>
                  <a:gd name="T18" fmla="*/ 1 w 53"/>
                  <a:gd name="T19" fmla="*/ 36 h 37"/>
                  <a:gd name="T20" fmla="*/ 5 w 53"/>
                  <a:gd name="T21" fmla="*/ 35 h 37"/>
                  <a:gd name="T22" fmla="*/ 6 w 53"/>
                  <a:gd name="T23" fmla="*/ 31 h 37"/>
                  <a:gd name="T24" fmla="*/ 6 w 53"/>
                  <a:gd name="T25" fmla="*/ 6 h 37"/>
                  <a:gd name="T26" fmla="*/ 5 w 53"/>
                  <a:gd name="T27" fmla="*/ 3 h 37"/>
                  <a:gd name="T28" fmla="*/ 3 w 53"/>
                  <a:gd name="T29" fmla="*/ 2 h 37"/>
                  <a:gd name="T30" fmla="*/ 0 w 53"/>
                  <a:gd name="T31" fmla="*/ 1 h 37"/>
                  <a:gd name="T32" fmla="*/ 0 w 53"/>
                  <a:gd name="T33" fmla="*/ 0 h 37"/>
                  <a:gd name="T34" fmla="*/ 12 w 53"/>
                  <a:gd name="T35" fmla="*/ 0 h 37"/>
                  <a:gd name="T36" fmla="*/ 26 w 53"/>
                  <a:gd name="T37" fmla="*/ 29 h 37"/>
                  <a:gd name="T38" fmla="*/ 41 w 53"/>
                  <a:gd name="T39" fmla="*/ 0 h 37"/>
                  <a:gd name="T40" fmla="*/ 53 w 53"/>
                  <a:gd name="T41" fmla="*/ 0 h 37"/>
                  <a:gd name="T42" fmla="*/ 53 w 53"/>
                  <a:gd name="T43" fmla="*/ 1 h 37"/>
                  <a:gd name="T44" fmla="*/ 51 w 53"/>
                  <a:gd name="T45" fmla="*/ 1 h 37"/>
                  <a:gd name="T46" fmla="*/ 48 w 53"/>
                  <a:gd name="T47" fmla="*/ 2 h 37"/>
                  <a:gd name="T48" fmla="*/ 47 w 53"/>
                  <a:gd name="T49" fmla="*/ 6 h 37"/>
                  <a:gd name="T50" fmla="*/ 47 w 53"/>
                  <a:gd name="T51" fmla="*/ 31 h 37"/>
                  <a:gd name="T52" fmla="*/ 48 w 53"/>
                  <a:gd name="T53" fmla="*/ 35 h 37"/>
                  <a:gd name="T54" fmla="*/ 51 w 53"/>
                  <a:gd name="T55" fmla="*/ 36 h 37"/>
                  <a:gd name="T56" fmla="*/ 53 w 53"/>
                  <a:gd name="T57" fmla="*/ 36 h 37"/>
                  <a:gd name="T58" fmla="*/ 53 w 53"/>
                  <a:gd name="T59" fmla="*/ 37 h 37"/>
                  <a:gd name="T60" fmla="*/ 35 w 53"/>
                  <a:gd name="T61" fmla="*/ 37 h 37"/>
                  <a:gd name="T62" fmla="*/ 35 w 53"/>
                  <a:gd name="T63" fmla="*/ 36 h 37"/>
                  <a:gd name="T64" fmla="*/ 37 w 53"/>
                  <a:gd name="T65" fmla="*/ 36 h 37"/>
                  <a:gd name="T66" fmla="*/ 40 w 53"/>
                  <a:gd name="T67" fmla="*/ 35 h 37"/>
                  <a:gd name="T68" fmla="*/ 41 w 53"/>
                  <a:gd name="T69" fmla="*/ 31 h 37"/>
                  <a:gd name="T70" fmla="*/ 41 w 53"/>
                  <a:gd name="T71" fmla="*/ 6 h 37"/>
                  <a:gd name="T72" fmla="*/ 25 w 53"/>
                  <a:gd name="T73" fmla="*/ 37 h 37"/>
                  <a:gd name="T74" fmla="*/ 24 w 53"/>
                  <a:gd name="T75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3" h="37">
                    <a:moveTo>
                      <a:pt x="24" y="37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33"/>
                      <a:pt x="9" y="35"/>
                      <a:pt x="9" y="35"/>
                    </a:cubicBezTo>
                    <a:cubicBezTo>
                      <a:pt x="10" y="36"/>
                      <a:pt x="11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0" y="1"/>
                      <a:pt x="48" y="2"/>
                      <a:pt x="48" y="2"/>
                    </a:cubicBezTo>
                    <a:cubicBezTo>
                      <a:pt x="47" y="3"/>
                      <a:pt x="47" y="4"/>
                      <a:pt x="47" y="6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3"/>
                      <a:pt x="47" y="35"/>
                      <a:pt x="48" y="35"/>
                    </a:cubicBezTo>
                    <a:cubicBezTo>
                      <a:pt x="49" y="36"/>
                      <a:pt x="50" y="36"/>
                      <a:pt x="51" y="36"/>
                    </a:cubicBezTo>
                    <a:cubicBezTo>
                      <a:pt x="53" y="36"/>
                      <a:pt x="53" y="36"/>
                      <a:pt x="53" y="36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8" y="36"/>
                      <a:pt x="40" y="36"/>
                      <a:pt x="40" y="35"/>
                    </a:cubicBezTo>
                    <a:cubicBezTo>
                      <a:pt x="41" y="34"/>
                      <a:pt x="41" y="33"/>
                      <a:pt x="41" y="31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25" y="37"/>
                      <a:pt x="25" y="37"/>
                      <a:pt x="25" y="37"/>
                    </a:cubicBezTo>
                    <a:lnTo>
                      <a:pt x="24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  <p:grpSp>
          <p:nvGrpSpPr>
            <p:cNvPr id="123" name="Group 67">
              <a:extLst>
                <a:ext uri="{FF2B5EF4-FFF2-40B4-BE49-F238E27FC236}">
                  <a16:creationId xmlns="" xmlns:a16="http://schemas.microsoft.com/office/drawing/2014/main" id="{A0D298E6-2680-F346-B186-5D2B18913BC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595040" y="83506"/>
              <a:ext cx="533403" cy="535137"/>
              <a:chOff x="594" y="467"/>
              <a:chExt cx="1846" cy="1852"/>
            </a:xfrm>
            <a:solidFill>
              <a:srgbClr val="09234F"/>
            </a:solidFill>
          </p:grpSpPr>
          <p:sp>
            <p:nvSpPr>
              <p:cNvPr id="124" name="Rectangle 68">
                <a:extLst>
                  <a:ext uri="{FF2B5EF4-FFF2-40B4-BE49-F238E27FC236}">
                    <a16:creationId xmlns="" xmlns:a16="http://schemas.microsoft.com/office/drawing/2014/main" id="{70F15E9B-CAC0-D345-8D7B-14E99FF48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9" y="1208"/>
                <a:ext cx="10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5" name="Freeform 69">
                <a:extLst>
                  <a:ext uri="{FF2B5EF4-FFF2-40B4-BE49-F238E27FC236}">
                    <a16:creationId xmlns="" xmlns:a16="http://schemas.microsoft.com/office/drawing/2014/main" id="{37264D80-A120-A64F-8306-19458784B1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0" y="843"/>
                <a:ext cx="945" cy="1112"/>
              </a:xfrm>
              <a:custGeom>
                <a:avLst/>
                <a:gdLst>
                  <a:gd name="T0" fmla="*/ 342 w 495"/>
                  <a:gd name="T1" fmla="*/ 490 h 581"/>
                  <a:gd name="T2" fmla="*/ 266 w 495"/>
                  <a:gd name="T3" fmla="*/ 393 h 581"/>
                  <a:gd name="T4" fmla="*/ 155 w 495"/>
                  <a:gd name="T5" fmla="*/ 426 h 581"/>
                  <a:gd name="T6" fmla="*/ 158 w 495"/>
                  <a:gd name="T7" fmla="*/ 351 h 581"/>
                  <a:gd name="T8" fmla="*/ 108 w 495"/>
                  <a:gd name="T9" fmla="*/ 266 h 581"/>
                  <a:gd name="T10" fmla="*/ 117 w 495"/>
                  <a:gd name="T11" fmla="*/ 114 h 581"/>
                  <a:gd name="T12" fmla="*/ 157 w 495"/>
                  <a:gd name="T13" fmla="*/ 119 h 581"/>
                  <a:gd name="T14" fmla="*/ 167 w 495"/>
                  <a:gd name="T15" fmla="*/ 129 h 581"/>
                  <a:gd name="T16" fmla="*/ 172 w 495"/>
                  <a:gd name="T17" fmla="*/ 169 h 581"/>
                  <a:gd name="T18" fmla="*/ 67 w 495"/>
                  <a:gd name="T19" fmla="*/ 266 h 581"/>
                  <a:gd name="T20" fmla="*/ 152 w 495"/>
                  <a:gd name="T21" fmla="*/ 111 h 581"/>
                  <a:gd name="T22" fmla="*/ 142 w 495"/>
                  <a:gd name="T23" fmla="*/ 149 h 581"/>
                  <a:gd name="T24" fmla="*/ 180 w 495"/>
                  <a:gd name="T25" fmla="*/ 133 h 581"/>
                  <a:gd name="T26" fmla="*/ 181 w 495"/>
                  <a:gd name="T27" fmla="*/ 47 h 581"/>
                  <a:gd name="T28" fmla="*/ 196 w 495"/>
                  <a:gd name="T29" fmla="*/ 283 h 581"/>
                  <a:gd name="T30" fmla="*/ 198 w 495"/>
                  <a:gd name="T31" fmla="*/ 136 h 581"/>
                  <a:gd name="T32" fmla="*/ 201 w 495"/>
                  <a:gd name="T33" fmla="*/ 5 h 581"/>
                  <a:gd name="T34" fmla="*/ 211 w 495"/>
                  <a:gd name="T35" fmla="*/ 61 h 581"/>
                  <a:gd name="T36" fmla="*/ 255 w 495"/>
                  <a:gd name="T37" fmla="*/ 145 h 581"/>
                  <a:gd name="T38" fmla="*/ 278 w 495"/>
                  <a:gd name="T39" fmla="*/ 84 h 581"/>
                  <a:gd name="T40" fmla="*/ 357 w 495"/>
                  <a:gd name="T41" fmla="*/ 54 h 581"/>
                  <a:gd name="T42" fmla="*/ 411 w 495"/>
                  <a:gd name="T43" fmla="*/ 93 h 581"/>
                  <a:gd name="T44" fmla="*/ 430 w 495"/>
                  <a:gd name="T45" fmla="*/ 95 h 581"/>
                  <a:gd name="T46" fmla="*/ 463 w 495"/>
                  <a:gd name="T47" fmla="*/ 155 h 581"/>
                  <a:gd name="T48" fmla="*/ 221 w 495"/>
                  <a:gd name="T49" fmla="*/ 279 h 581"/>
                  <a:gd name="T50" fmla="*/ 349 w 495"/>
                  <a:gd name="T51" fmla="*/ 257 h 581"/>
                  <a:gd name="T52" fmla="*/ 398 w 495"/>
                  <a:gd name="T53" fmla="*/ 210 h 581"/>
                  <a:gd name="T54" fmla="*/ 406 w 495"/>
                  <a:gd name="T55" fmla="*/ 220 h 581"/>
                  <a:gd name="T56" fmla="*/ 411 w 495"/>
                  <a:gd name="T57" fmla="*/ 451 h 581"/>
                  <a:gd name="T58" fmla="*/ 406 w 495"/>
                  <a:gd name="T59" fmla="*/ 321 h 581"/>
                  <a:gd name="T60" fmla="*/ 468 w 495"/>
                  <a:gd name="T61" fmla="*/ 184 h 581"/>
                  <a:gd name="T62" fmla="*/ 460 w 495"/>
                  <a:gd name="T63" fmla="*/ 233 h 581"/>
                  <a:gd name="T64" fmla="*/ 384 w 495"/>
                  <a:gd name="T65" fmla="*/ 222 h 581"/>
                  <a:gd name="T66" fmla="*/ 420 w 495"/>
                  <a:gd name="T67" fmla="*/ 188 h 581"/>
                  <a:gd name="T68" fmla="*/ 364 w 495"/>
                  <a:gd name="T69" fmla="*/ 225 h 581"/>
                  <a:gd name="T70" fmla="*/ 360 w 495"/>
                  <a:gd name="T71" fmla="*/ 188 h 581"/>
                  <a:gd name="T72" fmla="*/ 386 w 495"/>
                  <a:gd name="T73" fmla="*/ 356 h 581"/>
                  <a:gd name="T74" fmla="*/ 220 w 495"/>
                  <a:gd name="T75" fmla="*/ 351 h 581"/>
                  <a:gd name="T76" fmla="*/ 235 w 495"/>
                  <a:gd name="T77" fmla="*/ 315 h 581"/>
                  <a:gd name="T78" fmla="*/ 206 w 495"/>
                  <a:gd name="T79" fmla="*/ 172 h 581"/>
                  <a:gd name="T80" fmla="*/ 238 w 495"/>
                  <a:gd name="T81" fmla="*/ 167 h 581"/>
                  <a:gd name="T82" fmla="*/ 251 w 495"/>
                  <a:gd name="T83" fmla="*/ 158 h 581"/>
                  <a:gd name="T84" fmla="*/ 269 w 495"/>
                  <a:gd name="T85" fmla="*/ 131 h 581"/>
                  <a:gd name="T86" fmla="*/ 278 w 495"/>
                  <a:gd name="T87" fmla="*/ 100 h 581"/>
                  <a:gd name="T88" fmla="*/ 393 w 495"/>
                  <a:gd name="T89" fmla="*/ 130 h 581"/>
                  <a:gd name="T90" fmla="*/ 438 w 495"/>
                  <a:gd name="T91" fmla="*/ 100 h 581"/>
                  <a:gd name="T92" fmla="*/ 438 w 495"/>
                  <a:gd name="T93" fmla="*/ 154 h 581"/>
                  <a:gd name="T94" fmla="*/ 456 w 495"/>
                  <a:gd name="T95" fmla="*/ 159 h 581"/>
                  <a:gd name="T96" fmla="*/ 474 w 495"/>
                  <a:gd name="T97" fmla="*/ 100 h 581"/>
                  <a:gd name="T98" fmla="*/ 455 w 495"/>
                  <a:gd name="T99" fmla="*/ 80 h 581"/>
                  <a:gd name="T100" fmla="*/ 343 w 495"/>
                  <a:gd name="T101" fmla="*/ 34 h 581"/>
                  <a:gd name="T102" fmla="*/ 206 w 495"/>
                  <a:gd name="T103" fmla="*/ 0 h 581"/>
                  <a:gd name="T104" fmla="*/ 173 w 495"/>
                  <a:gd name="T105" fmla="*/ 7 h 581"/>
                  <a:gd name="T106" fmla="*/ 143 w 495"/>
                  <a:gd name="T107" fmla="*/ 23 h 581"/>
                  <a:gd name="T108" fmla="*/ 121 w 495"/>
                  <a:gd name="T109" fmla="*/ 51 h 581"/>
                  <a:gd name="T110" fmla="*/ 148 w 495"/>
                  <a:gd name="T111" fmla="*/ 83 h 581"/>
                  <a:gd name="T112" fmla="*/ 59 w 495"/>
                  <a:gd name="T113" fmla="*/ 98 h 581"/>
                  <a:gd name="T114" fmla="*/ 108 w 495"/>
                  <a:gd name="T115" fmla="*/ 286 h 581"/>
                  <a:gd name="T116" fmla="*/ 152 w 495"/>
                  <a:gd name="T117" fmla="*/ 307 h 581"/>
                  <a:gd name="T118" fmla="*/ 102 w 495"/>
                  <a:gd name="T119" fmla="*/ 418 h 581"/>
                  <a:gd name="T120" fmla="*/ 495 w 495"/>
                  <a:gd name="T121" fmla="*/ 512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5" h="581">
                    <a:moveTo>
                      <a:pt x="369" y="368"/>
                    </a:moveTo>
                    <a:cubicBezTo>
                      <a:pt x="334" y="361"/>
                      <a:pt x="334" y="361"/>
                      <a:pt x="334" y="361"/>
                    </a:cubicBezTo>
                    <a:cubicBezTo>
                      <a:pt x="289" y="371"/>
                      <a:pt x="289" y="371"/>
                      <a:pt x="289" y="371"/>
                    </a:cubicBezTo>
                    <a:cubicBezTo>
                      <a:pt x="298" y="361"/>
                      <a:pt x="298" y="361"/>
                      <a:pt x="298" y="361"/>
                    </a:cubicBezTo>
                    <a:cubicBezTo>
                      <a:pt x="337" y="349"/>
                      <a:pt x="337" y="349"/>
                      <a:pt x="337" y="349"/>
                    </a:cubicBezTo>
                    <a:cubicBezTo>
                      <a:pt x="376" y="362"/>
                      <a:pt x="376" y="362"/>
                      <a:pt x="376" y="362"/>
                    </a:cubicBezTo>
                    <a:lnTo>
                      <a:pt x="369" y="368"/>
                    </a:lnTo>
                    <a:close/>
                    <a:moveTo>
                      <a:pt x="342" y="490"/>
                    </a:moveTo>
                    <a:cubicBezTo>
                      <a:pt x="337" y="470"/>
                      <a:pt x="337" y="470"/>
                      <a:pt x="337" y="470"/>
                    </a:cubicBezTo>
                    <a:cubicBezTo>
                      <a:pt x="349" y="422"/>
                      <a:pt x="349" y="422"/>
                      <a:pt x="349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64" y="420"/>
                      <a:pt x="364" y="420"/>
                      <a:pt x="364" y="420"/>
                    </a:cubicBezTo>
                    <a:cubicBezTo>
                      <a:pt x="375" y="493"/>
                      <a:pt x="375" y="493"/>
                      <a:pt x="375" y="493"/>
                    </a:cubicBezTo>
                    <a:cubicBezTo>
                      <a:pt x="364" y="492"/>
                      <a:pt x="353" y="491"/>
                      <a:pt x="342" y="490"/>
                    </a:cubicBezTo>
                    <a:close/>
                    <a:moveTo>
                      <a:pt x="266" y="393"/>
                    </a:moveTo>
                    <a:cubicBezTo>
                      <a:pt x="299" y="401"/>
                      <a:pt x="299" y="401"/>
                      <a:pt x="299" y="401"/>
                    </a:cubicBezTo>
                    <a:cubicBezTo>
                      <a:pt x="344" y="384"/>
                      <a:pt x="344" y="384"/>
                      <a:pt x="344" y="384"/>
                    </a:cubicBezTo>
                    <a:cubicBezTo>
                      <a:pt x="369" y="396"/>
                      <a:pt x="369" y="396"/>
                      <a:pt x="369" y="396"/>
                    </a:cubicBezTo>
                    <a:cubicBezTo>
                      <a:pt x="344" y="392"/>
                      <a:pt x="344" y="392"/>
                      <a:pt x="344" y="392"/>
                    </a:cubicBezTo>
                    <a:cubicBezTo>
                      <a:pt x="298" y="409"/>
                      <a:pt x="298" y="409"/>
                      <a:pt x="298" y="409"/>
                    </a:cubicBezTo>
                    <a:lnTo>
                      <a:pt x="266" y="393"/>
                    </a:lnTo>
                    <a:close/>
                    <a:moveTo>
                      <a:pt x="171" y="472"/>
                    </a:moveTo>
                    <a:cubicBezTo>
                      <a:pt x="155" y="426"/>
                      <a:pt x="155" y="426"/>
                      <a:pt x="155" y="426"/>
                    </a:cubicBezTo>
                    <a:cubicBezTo>
                      <a:pt x="132" y="419"/>
                      <a:pt x="132" y="419"/>
                      <a:pt x="132" y="419"/>
                    </a:cubicBezTo>
                    <a:cubicBezTo>
                      <a:pt x="170" y="407"/>
                      <a:pt x="170" y="407"/>
                      <a:pt x="170" y="407"/>
                    </a:cubicBezTo>
                    <a:cubicBezTo>
                      <a:pt x="185" y="457"/>
                      <a:pt x="185" y="457"/>
                      <a:pt x="185" y="457"/>
                    </a:cubicBezTo>
                    <a:cubicBezTo>
                      <a:pt x="278" y="443"/>
                      <a:pt x="278" y="443"/>
                      <a:pt x="278" y="443"/>
                    </a:cubicBezTo>
                    <a:lnTo>
                      <a:pt x="171" y="472"/>
                    </a:lnTo>
                    <a:close/>
                    <a:moveTo>
                      <a:pt x="154" y="326"/>
                    </a:moveTo>
                    <a:cubicBezTo>
                      <a:pt x="158" y="326"/>
                      <a:pt x="158" y="326"/>
                      <a:pt x="158" y="326"/>
                    </a:cubicBezTo>
                    <a:cubicBezTo>
                      <a:pt x="158" y="351"/>
                      <a:pt x="158" y="351"/>
                      <a:pt x="158" y="351"/>
                    </a:cubicBezTo>
                    <a:cubicBezTo>
                      <a:pt x="154" y="351"/>
                      <a:pt x="154" y="351"/>
                      <a:pt x="154" y="351"/>
                    </a:cubicBezTo>
                    <a:lnTo>
                      <a:pt x="154" y="326"/>
                    </a:lnTo>
                    <a:close/>
                    <a:moveTo>
                      <a:pt x="164" y="326"/>
                    </a:moveTo>
                    <a:cubicBezTo>
                      <a:pt x="187" y="326"/>
                      <a:pt x="187" y="326"/>
                      <a:pt x="187" y="326"/>
                    </a:cubicBezTo>
                    <a:cubicBezTo>
                      <a:pt x="187" y="351"/>
                      <a:pt x="187" y="351"/>
                      <a:pt x="187" y="351"/>
                    </a:cubicBezTo>
                    <a:cubicBezTo>
                      <a:pt x="164" y="351"/>
                      <a:pt x="164" y="351"/>
                      <a:pt x="164" y="351"/>
                    </a:cubicBezTo>
                    <a:lnTo>
                      <a:pt x="164" y="326"/>
                    </a:lnTo>
                    <a:close/>
                    <a:moveTo>
                      <a:pt x="108" y="266"/>
                    </a:moveTo>
                    <a:cubicBezTo>
                      <a:pt x="108" y="266"/>
                      <a:pt x="108" y="266"/>
                      <a:pt x="108" y="266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78" y="100"/>
                      <a:pt x="78" y="100"/>
                      <a:pt x="78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48" y="98"/>
                      <a:pt x="148" y="98"/>
                      <a:pt x="148" y="98"/>
                    </a:cubicBezTo>
                    <a:cubicBezTo>
                      <a:pt x="149" y="99"/>
                      <a:pt x="149" y="100"/>
                      <a:pt x="149" y="101"/>
                    </a:cubicBezTo>
                    <a:cubicBezTo>
                      <a:pt x="117" y="114"/>
                      <a:pt x="117" y="114"/>
                      <a:pt x="117" y="114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2" y="114"/>
                      <a:pt x="112" y="114"/>
                      <a:pt x="112" y="114"/>
                    </a:cubicBezTo>
                    <a:cubicBezTo>
                      <a:pt x="120" y="132"/>
                      <a:pt x="120" y="132"/>
                      <a:pt x="120" y="132"/>
                    </a:cubicBezTo>
                    <a:cubicBezTo>
                      <a:pt x="124" y="131"/>
                      <a:pt x="124" y="131"/>
                      <a:pt x="124" y="131"/>
                    </a:cubicBezTo>
                    <a:cubicBezTo>
                      <a:pt x="123" y="128"/>
                      <a:pt x="123" y="128"/>
                      <a:pt x="123" y="128"/>
                    </a:cubicBezTo>
                    <a:cubicBezTo>
                      <a:pt x="155" y="115"/>
                      <a:pt x="155" y="115"/>
                      <a:pt x="155" y="115"/>
                    </a:cubicBezTo>
                    <a:cubicBezTo>
                      <a:pt x="155" y="116"/>
                      <a:pt x="156" y="118"/>
                      <a:pt x="157" y="119"/>
                    </a:cubicBezTo>
                    <a:cubicBezTo>
                      <a:pt x="133" y="143"/>
                      <a:pt x="133" y="143"/>
                      <a:pt x="133" y="143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28" y="144"/>
                      <a:pt x="128" y="144"/>
                      <a:pt x="128" y="144"/>
                    </a:cubicBezTo>
                    <a:cubicBezTo>
                      <a:pt x="142" y="158"/>
                      <a:pt x="142" y="158"/>
                      <a:pt x="142" y="158"/>
                    </a:cubicBezTo>
                    <a:cubicBezTo>
                      <a:pt x="146" y="155"/>
                      <a:pt x="146" y="155"/>
                      <a:pt x="146" y="155"/>
                    </a:cubicBezTo>
                    <a:cubicBezTo>
                      <a:pt x="144" y="153"/>
                      <a:pt x="144" y="153"/>
                      <a:pt x="144" y="153"/>
                    </a:cubicBezTo>
                    <a:cubicBezTo>
                      <a:pt x="167" y="129"/>
                      <a:pt x="167" y="129"/>
                      <a:pt x="167" y="129"/>
                    </a:cubicBezTo>
                    <a:cubicBezTo>
                      <a:pt x="169" y="130"/>
                      <a:pt x="170" y="131"/>
                      <a:pt x="171" y="131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4" y="166"/>
                      <a:pt x="154" y="166"/>
                      <a:pt x="154" y="166"/>
                    </a:cubicBezTo>
                    <a:cubicBezTo>
                      <a:pt x="173" y="173"/>
                      <a:pt x="173" y="173"/>
                      <a:pt x="173" y="173"/>
                    </a:cubicBezTo>
                    <a:cubicBezTo>
                      <a:pt x="174" y="169"/>
                      <a:pt x="174" y="169"/>
                      <a:pt x="174" y="169"/>
                    </a:cubicBezTo>
                    <a:cubicBezTo>
                      <a:pt x="172" y="169"/>
                      <a:pt x="172" y="169"/>
                      <a:pt x="172" y="169"/>
                    </a:cubicBezTo>
                    <a:cubicBezTo>
                      <a:pt x="185" y="137"/>
                      <a:pt x="185" y="137"/>
                      <a:pt x="185" y="137"/>
                    </a:cubicBezTo>
                    <a:cubicBezTo>
                      <a:pt x="186" y="138"/>
                      <a:pt x="187" y="138"/>
                      <a:pt x="189" y="138"/>
                    </a:cubicBezTo>
                    <a:cubicBezTo>
                      <a:pt x="189" y="172"/>
                      <a:pt x="189" y="172"/>
                      <a:pt x="189" y="172"/>
                    </a:cubicBezTo>
                    <a:cubicBezTo>
                      <a:pt x="187" y="172"/>
                      <a:pt x="187" y="172"/>
                      <a:pt x="187" y="172"/>
                    </a:cubicBezTo>
                    <a:cubicBezTo>
                      <a:pt x="187" y="266"/>
                      <a:pt x="187" y="266"/>
                      <a:pt x="187" y="266"/>
                    </a:cubicBezTo>
                    <a:lnTo>
                      <a:pt x="108" y="266"/>
                    </a:lnTo>
                    <a:close/>
                    <a:moveTo>
                      <a:pt x="73" y="266"/>
                    </a:moveTo>
                    <a:cubicBezTo>
                      <a:pt x="67" y="266"/>
                      <a:pt x="67" y="266"/>
                      <a:pt x="67" y="266"/>
                    </a:cubicBezTo>
                    <a:cubicBezTo>
                      <a:pt x="67" y="100"/>
                      <a:pt x="67" y="100"/>
                      <a:pt x="67" y="100"/>
                    </a:cubicBezTo>
                    <a:cubicBezTo>
                      <a:pt x="73" y="100"/>
                      <a:pt x="73" y="100"/>
                      <a:pt x="73" y="100"/>
                    </a:cubicBezTo>
                    <a:lnTo>
                      <a:pt x="73" y="266"/>
                    </a:lnTo>
                    <a:close/>
                    <a:moveTo>
                      <a:pt x="152" y="111"/>
                    </a:moveTo>
                    <a:cubicBezTo>
                      <a:pt x="153" y="112"/>
                      <a:pt x="153" y="112"/>
                      <a:pt x="153" y="113"/>
                    </a:cubicBezTo>
                    <a:cubicBezTo>
                      <a:pt x="124" y="125"/>
                      <a:pt x="124" y="125"/>
                      <a:pt x="124" y="125"/>
                    </a:cubicBezTo>
                    <a:cubicBezTo>
                      <a:pt x="123" y="123"/>
                      <a:pt x="123" y="123"/>
                      <a:pt x="123" y="123"/>
                    </a:cubicBezTo>
                    <a:lnTo>
                      <a:pt x="152" y="111"/>
                    </a:lnTo>
                    <a:close/>
                    <a:moveTo>
                      <a:pt x="122" y="57"/>
                    </a:moveTo>
                    <a:cubicBezTo>
                      <a:pt x="122" y="55"/>
                      <a:pt x="122" y="55"/>
                      <a:pt x="122" y="55"/>
                    </a:cubicBezTo>
                    <a:cubicBezTo>
                      <a:pt x="155" y="69"/>
                      <a:pt x="155" y="69"/>
                      <a:pt x="155" y="69"/>
                    </a:cubicBezTo>
                    <a:cubicBezTo>
                      <a:pt x="154" y="71"/>
                      <a:pt x="154" y="71"/>
                      <a:pt x="154" y="71"/>
                    </a:cubicBezTo>
                    <a:lnTo>
                      <a:pt x="122" y="57"/>
                    </a:lnTo>
                    <a:close/>
                    <a:moveTo>
                      <a:pt x="165" y="124"/>
                    </a:moveTo>
                    <a:cubicBezTo>
                      <a:pt x="166" y="125"/>
                      <a:pt x="166" y="125"/>
                      <a:pt x="167" y="126"/>
                    </a:cubicBezTo>
                    <a:cubicBezTo>
                      <a:pt x="142" y="149"/>
                      <a:pt x="142" y="149"/>
                      <a:pt x="142" y="149"/>
                    </a:cubicBezTo>
                    <a:cubicBezTo>
                      <a:pt x="141" y="148"/>
                      <a:pt x="141" y="148"/>
                      <a:pt x="141" y="148"/>
                    </a:cubicBezTo>
                    <a:lnTo>
                      <a:pt x="165" y="124"/>
                    </a:lnTo>
                    <a:close/>
                    <a:moveTo>
                      <a:pt x="139" y="29"/>
                    </a:moveTo>
                    <a:cubicBezTo>
                      <a:pt x="143" y="30"/>
                      <a:pt x="143" y="30"/>
                      <a:pt x="143" y="30"/>
                    </a:cubicBezTo>
                    <a:cubicBezTo>
                      <a:pt x="168" y="54"/>
                      <a:pt x="168" y="54"/>
                      <a:pt x="168" y="54"/>
                    </a:cubicBezTo>
                    <a:cubicBezTo>
                      <a:pt x="165" y="57"/>
                      <a:pt x="165" y="57"/>
                      <a:pt x="165" y="57"/>
                    </a:cubicBezTo>
                    <a:lnTo>
                      <a:pt x="139" y="29"/>
                    </a:lnTo>
                    <a:close/>
                    <a:moveTo>
                      <a:pt x="180" y="133"/>
                    </a:moveTo>
                    <a:cubicBezTo>
                      <a:pt x="181" y="134"/>
                      <a:pt x="182" y="134"/>
                      <a:pt x="183" y="134"/>
                    </a:cubicBezTo>
                    <a:cubicBezTo>
                      <a:pt x="169" y="166"/>
                      <a:pt x="169" y="166"/>
                      <a:pt x="169" y="166"/>
                    </a:cubicBezTo>
                    <a:cubicBezTo>
                      <a:pt x="167" y="166"/>
                      <a:pt x="167" y="166"/>
                      <a:pt x="167" y="166"/>
                    </a:cubicBezTo>
                    <a:lnTo>
                      <a:pt x="180" y="133"/>
                    </a:lnTo>
                    <a:close/>
                    <a:moveTo>
                      <a:pt x="166" y="11"/>
                    </a:moveTo>
                    <a:cubicBezTo>
                      <a:pt x="170" y="18"/>
                      <a:pt x="170" y="18"/>
                      <a:pt x="170" y="18"/>
                    </a:cubicBezTo>
                    <a:cubicBezTo>
                      <a:pt x="184" y="46"/>
                      <a:pt x="184" y="46"/>
                      <a:pt x="184" y="46"/>
                    </a:cubicBezTo>
                    <a:cubicBezTo>
                      <a:pt x="183" y="46"/>
                      <a:pt x="182" y="47"/>
                      <a:pt x="181" y="47"/>
                    </a:cubicBezTo>
                    <a:lnTo>
                      <a:pt x="166" y="11"/>
                    </a:lnTo>
                    <a:close/>
                    <a:moveTo>
                      <a:pt x="196" y="324"/>
                    </a:moveTo>
                    <a:cubicBezTo>
                      <a:pt x="196" y="324"/>
                      <a:pt x="196" y="324"/>
                      <a:pt x="196" y="324"/>
                    </a:cubicBezTo>
                    <a:cubicBezTo>
                      <a:pt x="201" y="328"/>
                      <a:pt x="201" y="328"/>
                      <a:pt x="201" y="328"/>
                    </a:cubicBezTo>
                    <a:cubicBezTo>
                      <a:pt x="201" y="351"/>
                      <a:pt x="201" y="351"/>
                      <a:pt x="201" y="351"/>
                    </a:cubicBezTo>
                    <a:cubicBezTo>
                      <a:pt x="196" y="351"/>
                      <a:pt x="196" y="351"/>
                      <a:pt x="196" y="351"/>
                    </a:cubicBezTo>
                    <a:lnTo>
                      <a:pt x="196" y="324"/>
                    </a:lnTo>
                    <a:close/>
                    <a:moveTo>
                      <a:pt x="196" y="283"/>
                    </a:moveTo>
                    <a:cubicBezTo>
                      <a:pt x="196" y="283"/>
                      <a:pt x="196" y="283"/>
                      <a:pt x="196" y="283"/>
                    </a:cubicBezTo>
                    <a:cubicBezTo>
                      <a:pt x="201" y="287"/>
                      <a:pt x="201" y="287"/>
                      <a:pt x="201" y="287"/>
                    </a:cubicBezTo>
                    <a:cubicBezTo>
                      <a:pt x="201" y="307"/>
                      <a:pt x="201" y="307"/>
                      <a:pt x="201" y="307"/>
                    </a:cubicBezTo>
                    <a:cubicBezTo>
                      <a:pt x="196" y="307"/>
                      <a:pt x="196" y="307"/>
                      <a:pt x="196" y="307"/>
                    </a:cubicBezTo>
                    <a:lnTo>
                      <a:pt x="196" y="283"/>
                    </a:lnTo>
                    <a:close/>
                    <a:moveTo>
                      <a:pt x="196" y="172"/>
                    </a:moveTo>
                    <a:cubicBezTo>
                      <a:pt x="198" y="172"/>
                      <a:pt x="198" y="172"/>
                      <a:pt x="198" y="172"/>
                    </a:cubicBezTo>
                    <a:cubicBezTo>
                      <a:pt x="198" y="136"/>
                      <a:pt x="198" y="136"/>
                      <a:pt x="198" y="136"/>
                    </a:cubicBezTo>
                    <a:cubicBezTo>
                      <a:pt x="199" y="136"/>
                      <a:pt x="200" y="136"/>
                      <a:pt x="201" y="136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267"/>
                      <a:pt x="201" y="267"/>
                      <a:pt x="201" y="267"/>
                    </a:cubicBezTo>
                    <a:cubicBezTo>
                      <a:pt x="196" y="267"/>
                      <a:pt x="196" y="267"/>
                      <a:pt x="196" y="267"/>
                    </a:cubicBezTo>
                    <a:lnTo>
                      <a:pt x="196" y="172"/>
                    </a:lnTo>
                    <a:close/>
                    <a:moveTo>
                      <a:pt x="199" y="5"/>
                    </a:moveTo>
                    <a:cubicBezTo>
                      <a:pt x="201" y="5"/>
                      <a:pt x="201" y="5"/>
                      <a:pt x="201" y="5"/>
                    </a:cubicBezTo>
                    <a:cubicBezTo>
                      <a:pt x="201" y="45"/>
                      <a:pt x="201" y="45"/>
                      <a:pt x="201" y="45"/>
                    </a:cubicBezTo>
                    <a:cubicBezTo>
                      <a:pt x="200" y="45"/>
                      <a:pt x="199" y="45"/>
                      <a:pt x="199" y="45"/>
                    </a:cubicBezTo>
                    <a:lnTo>
                      <a:pt x="199" y="5"/>
                    </a:lnTo>
                    <a:close/>
                    <a:moveTo>
                      <a:pt x="211" y="61"/>
                    </a:moveTo>
                    <a:cubicBezTo>
                      <a:pt x="217" y="61"/>
                      <a:pt x="221" y="66"/>
                      <a:pt x="221" y="72"/>
                    </a:cubicBezTo>
                    <a:cubicBezTo>
                      <a:pt x="221" y="77"/>
                      <a:pt x="217" y="82"/>
                      <a:pt x="211" y="82"/>
                    </a:cubicBezTo>
                    <a:cubicBezTo>
                      <a:pt x="206" y="82"/>
                      <a:pt x="201" y="77"/>
                      <a:pt x="201" y="72"/>
                    </a:cubicBezTo>
                    <a:cubicBezTo>
                      <a:pt x="201" y="66"/>
                      <a:pt x="206" y="61"/>
                      <a:pt x="211" y="61"/>
                    </a:cubicBezTo>
                    <a:close/>
                    <a:moveTo>
                      <a:pt x="231" y="164"/>
                    </a:moveTo>
                    <a:cubicBezTo>
                      <a:pt x="229" y="164"/>
                      <a:pt x="229" y="164"/>
                      <a:pt x="229" y="164"/>
                    </a:cubicBezTo>
                    <a:cubicBezTo>
                      <a:pt x="216" y="132"/>
                      <a:pt x="216" y="132"/>
                      <a:pt x="216" y="132"/>
                    </a:cubicBezTo>
                    <a:cubicBezTo>
                      <a:pt x="219" y="130"/>
                      <a:pt x="219" y="130"/>
                      <a:pt x="219" y="130"/>
                    </a:cubicBezTo>
                    <a:lnTo>
                      <a:pt x="231" y="164"/>
                    </a:lnTo>
                    <a:close/>
                    <a:moveTo>
                      <a:pt x="232" y="119"/>
                    </a:moveTo>
                    <a:cubicBezTo>
                      <a:pt x="257" y="144"/>
                      <a:pt x="257" y="144"/>
                      <a:pt x="257" y="144"/>
                    </a:cubicBezTo>
                    <a:cubicBezTo>
                      <a:pt x="255" y="145"/>
                      <a:pt x="255" y="145"/>
                      <a:pt x="255" y="145"/>
                    </a:cubicBezTo>
                    <a:cubicBezTo>
                      <a:pt x="231" y="121"/>
                      <a:pt x="231" y="121"/>
                      <a:pt x="231" y="121"/>
                    </a:cubicBezTo>
                    <a:cubicBezTo>
                      <a:pt x="231" y="120"/>
                      <a:pt x="232" y="119"/>
                      <a:pt x="232" y="119"/>
                    </a:cubicBezTo>
                    <a:close/>
                    <a:moveTo>
                      <a:pt x="240" y="103"/>
                    </a:moveTo>
                    <a:cubicBezTo>
                      <a:pt x="272" y="116"/>
                      <a:pt x="272" y="116"/>
                      <a:pt x="272" y="116"/>
                    </a:cubicBezTo>
                    <a:cubicBezTo>
                      <a:pt x="271" y="118"/>
                      <a:pt x="271" y="118"/>
                      <a:pt x="271" y="118"/>
                    </a:cubicBezTo>
                    <a:cubicBezTo>
                      <a:pt x="240" y="105"/>
                      <a:pt x="240" y="105"/>
                      <a:pt x="240" y="105"/>
                    </a:cubicBezTo>
                    <a:cubicBezTo>
                      <a:pt x="240" y="104"/>
                      <a:pt x="240" y="103"/>
                      <a:pt x="240" y="103"/>
                    </a:cubicBezTo>
                    <a:close/>
                    <a:moveTo>
                      <a:pt x="278" y="84"/>
                    </a:moveTo>
                    <a:cubicBezTo>
                      <a:pt x="374" y="84"/>
                      <a:pt x="374" y="84"/>
                      <a:pt x="374" y="84"/>
                    </a:cubicBezTo>
                    <a:cubicBezTo>
                      <a:pt x="374" y="88"/>
                      <a:pt x="374" y="88"/>
                      <a:pt x="374" y="88"/>
                    </a:cubicBezTo>
                    <a:cubicBezTo>
                      <a:pt x="278" y="88"/>
                      <a:pt x="278" y="88"/>
                      <a:pt x="278" y="88"/>
                    </a:cubicBezTo>
                    <a:lnTo>
                      <a:pt x="278" y="84"/>
                    </a:lnTo>
                    <a:close/>
                    <a:moveTo>
                      <a:pt x="359" y="56"/>
                    </a:moveTo>
                    <a:cubicBezTo>
                      <a:pt x="361" y="80"/>
                      <a:pt x="361" y="80"/>
                      <a:pt x="361" y="80"/>
                    </a:cubicBezTo>
                    <a:cubicBezTo>
                      <a:pt x="359" y="80"/>
                      <a:pt x="359" y="80"/>
                      <a:pt x="359" y="80"/>
                    </a:cubicBezTo>
                    <a:cubicBezTo>
                      <a:pt x="357" y="54"/>
                      <a:pt x="357" y="54"/>
                      <a:pt x="357" y="54"/>
                    </a:cubicBezTo>
                    <a:lnTo>
                      <a:pt x="359" y="56"/>
                    </a:lnTo>
                    <a:close/>
                    <a:moveTo>
                      <a:pt x="370" y="68"/>
                    </a:moveTo>
                    <a:cubicBezTo>
                      <a:pt x="397" y="84"/>
                      <a:pt x="397" y="84"/>
                      <a:pt x="397" y="84"/>
                    </a:cubicBezTo>
                    <a:cubicBezTo>
                      <a:pt x="397" y="85"/>
                      <a:pt x="397" y="85"/>
                      <a:pt x="397" y="85"/>
                    </a:cubicBezTo>
                    <a:cubicBezTo>
                      <a:pt x="370" y="72"/>
                      <a:pt x="370" y="72"/>
                      <a:pt x="370" y="72"/>
                    </a:cubicBezTo>
                    <a:lnTo>
                      <a:pt x="370" y="68"/>
                    </a:lnTo>
                    <a:close/>
                    <a:moveTo>
                      <a:pt x="411" y="89"/>
                    </a:moveTo>
                    <a:cubicBezTo>
                      <a:pt x="411" y="93"/>
                      <a:pt x="411" y="93"/>
                      <a:pt x="411" y="93"/>
                    </a:cubicBezTo>
                    <a:cubicBezTo>
                      <a:pt x="381" y="99"/>
                      <a:pt x="381" y="99"/>
                      <a:pt x="381" y="99"/>
                    </a:cubicBezTo>
                    <a:cubicBezTo>
                      <a:pt x="377" y="97"/>
                      <a:pt x="377" y="97"/>
                      <a:pt x="377" y="97"/>
                    </a:cubicBezTo>
                    <a:lnTo>
                      <a:pt x="411" y="89"/>
                    </a:lnTo>
                    <a:close/>
                    <a:moveTo>
                      <a:pt x="430" y="95"/>
                    </a:moveTo>
                    <a:cubicBezTo>
                      <a:pt x="402" y="131"/>
                      <a:pt x="402" y="131"/>
                      <a:pt x="402" y="131"/>
                    </a:cubicBezTo>
                    <a:cubicBezTo>
                      <a:pt x="399" y="127"/>
                      <a:pt x="399" y="127"/>
                      <a:pt x="399" y="127"/>
                    </a:cubicBezTo>
                    <a:cubicBezTo>
                      <a:pt x="427" y="91"/>
                      <a:pt x="427" y="91"/>
                      <a:pt x="427" y="91"/>
                    </a:cubicBezTo>
                    <a:lnTo>
                      <a:pt x="430" y="95"/>
                    </a:lnTo>
                    <a:close/>
                    <a:moveTo>
                      <a:pt x="446" y="98"/>
                    </a:moveTo>
                    <a:cubicBezTo>
                      <a:pt x="431" y="144"/>
                      <a:pt x="431" y="144"/>
                      <a:pt x="431" y="144"/>
                    </a:cubicBezTo>
                    <a:cubicBezTo>
                      <a:pt x="429" y="143"/>
                      <a:pt x="429" y="143"/>
                      <a:pt x="429" y="143"/>
                    </a:cubicBezTo>
                    <a:cubicBezTo>
                      <a:pt x="444" y="96"/>
                      <a:pt x="444" y="96"/>
                      <a:pt x="444" y="96"/>
                    </a:cubicBezTo>
                    <a:lnTo>
                      <a:pt x="446" y="98"/>
                    </a:lnTo>
                    <a:close/>
                    <a:moveTo>
                      <a:pt x="460" y="96"/>
                    </a:moveTo>
                    <a:cubicBezTo>
                      <a:pt x="463" y="96"/>
                      <a:pt x="463" y="96"/>
                      <a:pt x="463" y="96"/>
                    </a:cubicBezTo>
                    <a:cubicBezTo>
                      <a:pt x="463" y="155"/>
                      <a:pt x="463" y="155"/>
                      <a:pt x="463" y="155"/>
                    </a:cubicBezTo>
                    <a:cubicBezTo>
                      <a:pt x="460" y="155"/>
                      <a:pt x="460" y="155"/>
                      <a:pt x="460" y="155"/>
                    </a:cubicBezTo>
                    <a:lnTo>
                      <a:pt x="460" y="96"/>
                    </a:lnTo>
                    <a:close/>
                    <a:moveTo>
                      <a:pt x="206" y="286"/>
                    </a:moveTo>
                    <a:cubicBezTo>
                      <a:pt x="216" y="286"/>
                      <a:pt x="216" y="286"/>
                      <a:pt x="216" y="286"/>
                    </a:cubicBezTo>
                    <a:cubicBezTo>
                      <a:pt x="216" y="307"/>
                      <a:pt x="216" y="307"/>
                      <a:pt x="216" y="307"/>
                    </a:cubicBezTo>
                    <a:cubicBezTo>
                      <a:pt x="206" y="307"/>
                      <a:pt x="206" y="307"/>
                      <a:pt x="206" y="307"/>
                    </a:cubicBezTo>
                    <a:lnTo>
                      <a:pt x="206" y="286"/>
                    </a:lnTo>
                    <a:close/>
                    <a:moveTo>
                      <a:pt x="221" y="279"/>
                    </a:moveTo>
                    <a:cubicBezTo>
                      <a:pt x="226" y="276"/>
                      <a:pt x="226" y="276"/>
                      <a:pt x="226" y="276"/>
                    </a:cubicBezTo>
                    <a:cubicBezTo>
                      <a:pt x="226" y="312"/>
                      <a:pt x="226" y="312"/>
                      <a:pt x="226" y="312"/>
                    </a:cubicBezTo>
                    <a:cubicBezTo>
                      <a:pt x="221" y="309"/>
                      <a:pt x="221" y="309"/>
                      <a:pt x="221" y="309"/>
                    </a:cubicBezTo>
                    <a:lnTo>
                      <a:pt x="221" y="279"/>
                    </a:lnTo>
                    <a:close/>
                    <a:moveTo>
                      <a:pt x="345" y="260"/>
                    </a:moveTo>
                    <a:cubicBezTo>
                      <a:pt x="345" y="236"/>
                      <a:pt x="345" y="236"/>
                      <a:pt x="345" y="236"/>
                    </a:cubicBezTo>
                    <a:cubicBezTo>
                      <a:pt x="348" y="236"/>
                      <a:pt x="348" y="236"/>
                      <a:pt x="348" y="236"/>
                    </a:cubicBezTo>
                    <a:cubicBezTo>
                      <a:pt x="349" y="257"/>
                      <a:pt x="349" y="257"/>
                      <a:pt x="349" y="257"/>
                    </a:cubicBezTo>
                    <a:cubicBezTo>
                      <a:pt x="364" y="285"/>
                      <a:pt x="364" y="285"/>
                      <a:pt x="364" y="285"/>
                    </a:cubicBezTo>
                    <a:lnTo>
                      <a:pt x="345" y="260"/>
                    </a:lnTo>
                    <a:close/>
                    <a:moveTo>
                      <a:pt x="397" y="192"/>
                    </a:moveTo>
                    <a:cubicBezTo>
                      <a:pt x="397" y="182"/>
                      <a:pt x="397" y="182"/>
                      <a:pt x="397" y="182"/>
                    </a:cubicBezTo>
                    <a:cubicBezTo>
                      <a:pt x="400" y="182"/>
                      <a:pt x="400" y="182"/>
                      <a:pt x="400" y="182"/>
                    </a:cubicBezTo>
                    <a:cubicBezTo>
                      <a:pt x="409" y="190"/>
                      <a:pt x="409" y="190"/>
                      <a:pt x="409" y="190"/>
                    </a:cubicBezTo>
                    <a:cubicBezTo>
                      <a:pt x="407" y="204"/>
                      <a:pt x="407" y="204"/>
                      <a:pt x="407" y="204"/>
                    </a:cubicBezTo>
                    <a:cubicBezTo>
                      <a:pt x="398" y="210"/>
                      <a:pt x="398" y="210"/>
                      <a:pt x="398" y="210"/>
                    </a:cubicBezTo>
                    <a:cubicBezTo>
                      <a:pt x="394" y="210"/>
                      <a:pt x="394" y="210"/>
                      <a:pt x="394" y="210"/>
                    </a:cubicBezTo>
                    <a:cubicBezTo>
                      <a:pt x="394" y="204"/>
                      <a:pt x="394" y="204"/>
                      <a:pt x="394" y="204"/>
                    </a:cubicBezTo>
                    <a:cubicBezTo>
                      <a:pt x="399" y="204"/>
                      <a:pt x="399" y="204"/>
                      <a:pt x="399" y="204"/>
                    </a:cubicBezTo>
                    <a:cubicBezTo>
                      <a:pt x="399" y="202"/>
                      <a:pt x="399" y="202"/>
                      <a:pt x="399" y="202"/>
                    </a:cubicBezTo>
                    <a:cubicBezTo>
                      <a:pt x="394" y="202"/>
                      <a:pt x="394" y="202"/>
                      <a:pt x="394" y="202"/>
                    </a:cubicBezTo>
                    <a:cubicBezTo>
                      <a:pt x="394" y="192"/>
                      <a:pt x="394" y="192"/>
                      <a:pt x="394" y="192"/>
                    </a:cubicBezTo>
                    <a:lnTo>
                      <a:pt x="397" y="192"/>
                    </a:lnTo>
                    <a:close/>
                    <a:moveTo>
                      <a:pt x="406" y="220"/>
                    </a:moveTo>
                    <a:cubicBezTo>
                      <a:pt x="400" y="220"/>
                      <a:pt x="400" y="220"/>
                      <a:pt x="400" y="220"/>
                    </a:cubicBezTo>
                    <a:cubicBezTo>
                      <a:pt x="400" y="212"/>
                      <a:pt x="400" y="212"/>
                      <a:pt x="400" y="212"/>
                    </a:cubicBezTo>
                    <a:cubicBezTo>
                      <a:pt x="412" y="206"/>
                      <a:pt x="412" y="206"/>
                      <a:pt x="412" y="206"/>
                    </a:cubicBezTo>
                    <a:lnTo>
                      <a:pt x="406" y="220"/>
                    </a:lnTo>
                    <a:close/>
                    <a:moveTo>
                      <a:pt x="413" y="497"/>
                    </a:moveTo>
                    <a:cubicBezTo>
                      <a:pt x="426" y="429"/>
                      <a:pt x="426" y="429"/>
                      <a:pt x="426" y="429"/>
                    </a:cubicBezTo>
                    <a:cubicBezTo>
                      <a:pt x="422" y="403"/>
                      <a:pt x="422" y="403"/>
                      <a:pt x="422" y="403"/>
                    </a:cubicBezTo>
                    <a:cubicBezTo>
                      <a:pt x="411" y="451"/>
                      <a:pt x="411" y="451"/>
                      <a:pt x="411" y="451"/>
                    </a:cubicBezTo>
                    <a:cubicBezTo>
                      <a:pt x="405" y="451"/>
                      <a:pt x="405" y="451"/>
                      <a:pt x="405" y="451"/>
                    </a:cubicBezTo>
                    <a:cubicBezTo>
                      <a:pt x="405" y="408"/>
                      <a:pt x="405" y="408"/>
                      <a:pt x="405" y="408"/>
                    </a:cubicBezTo>
                    <a:cubicBezTo>
                      <a:pt x="423" y="395"/>
                      <a:pt x="423" y="395"/>
                      <a:pt x="423" y="395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397" y="401"/>
                      <a:pt x="397" y="401"/>
                      <a:pt x="397" y="401"/>
                    </a:cubicBezTo>
                    <a:cubicBezTo>
                      <a:pt x="395" y="401"/>
                      <a:pt x="395" y="401"/>
                      <a:pt x="395" y="401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406" y="321"/>
                      <a:pt x="406" y="321"/>
                      <a:pt x="406" y="321"/>
                    </a:cubicBezTo>
                    <a:cubicBezTo>
                      <a:pt x="385" y="302"/>
                      <a:pt x="385" y="302"/>
                      <a:pt x="385" y="302"/>
                    </a:cubicBezTo>
                    <a:cubicBezTo>
                      <a:pt x="405" y="281"/>
                      <a:pt x="405" y="281"/>
                      <a:pt x="405" y="281"/>
                    </a:cubicBezTo>
                    <a:cubicBezTo>
                      <a:pt x="412" y="284"/>
                      <a:pt x="412" y="284"/>
                      <a:pt x="412" y="284"/>
                    </a:cubicBezTo>
                    <a:cubicBezTo>
                      <a:pt x="403" y="302"/>
                      <a:pt x="403" y="302"/>
                      <a:pt x="403" y="302"/>
                    </a:cubicBezTo>
                    <a:cubicBezTo>
                      <a:pt x="425" y="319"/>
                      <a:pt x="425" y="319"/>
                      <a:pt x="425" y="319"/>
                    </a:cubicBezTo>
                    <a:cubicBezTo>
                      <a:pt x="455" y="296"/>
                      <a:pt x="455" y="296"/>
                      <a:pt x="455" y="296"/>
                    </a:cubicBezTo>
                    <a:cubicBezTo>
                      <a:pt x="478" y="218"/>
                      <a:pt x="478" y="218"/>
                      <a:pt x="478" y="218"/>
                    </a:cubicBezTo>
                    <a:cubicBezTo>
                      <a:pt x="468" y="184"/>
                      <a:pt x="468" y="184"/>
                      <a:pt x="468" y="184"/>
                    </a:cubicBezTo>
                    <a:cubicBezTo>
                      <a:pt x="481" y="173"/>
                      <a:pt x="481" y="173"/>
                      <a:pt x="481" y="173"/>
                    </a:cubicBezTo>
                    <a:cubicBezTo>
                      <a:pt x="485" y="167"/>
                      <a:pt x="485" y="167"/>
                      <a:pt x="485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61" y="176"/>
                      <a:pt x="461" y="176"/>
                      <a:pt x="461" y="176"/>
                    </a:cubicBezTo>
                    <a:cubicBezTo>
                      <a:pt x="457" y="226"/>
                      <a:pt x="457" y="226"/>
                      <a:pt x="457" y="226"/>
                    </a:cubicBezTo>
                    <a:cubicBezTo>
                      <a:pt x="416" y="228"/>
                      <a:pt x="416" y="228"/>
                      <a:pt x="416" y="228"/>
                    </a:cubicBezTo>
                    <a:cubicBezTo>
                      <a:pt x="460" y="233"/>
                      <a:pt x="460" y="233"/>
                      <a:pt x="460" y="233"/>
                    </a:cubicBezTo>
                    <a:cubicBezTo>
                      <a:pt x="415" y="240"/>
                      <a:pt x="415" y="240"/>
                      <a:pt x="415" y="240"/>
                    </a:cubicBezTo>
                    <a:cubicBezTo>
                      <a:pt x="421" y="255"/>
                      <a:pt x="421" y="255"/>
                      <a:pt x="421" y="255"/>
                    </a:cubicBezTo>
                    <a:cubicBezTo>
                      <a:pt x="412" y="265"/>
                      <a:pt x="412" y="265"/>
                      <a:pt x="412" y="265"/>
                    </a:cubicBezTo>
                    <a:cubicBezTo>
                      <a:pt x="393" y="258"/>
                      <a:pt x="393" y="258"/>
                      <a:pt x="393" y="258"/>
                    </a:cubicBezTo>
                    <a:cubicBezTo>
                      <a:pt x="376" y="267"/>
                      <a:pt x="376" y="267"/>
                      <a:pt x="376" y="267"/>
                    </a:cubicBezTo>
                    <a:cubicBezTo>
                      <a:pt x="367" y="256"/>
                      <a:pt x="367" y="256"/>
                      <a:pt x="367" y="256"/>
                    </a:cubicBezTo>
                    <a:cubicBezTo>
                      <a:pt x="379" y="222"/>
                      <a:pt x="379" y="222"/>
                      <a:pt x="379" y="222"/>
                    </a:cubicBezTo>
                    <a:cubicBezTo>
                      <a:pt x="384" y="222"/>
                      <a:pt x="384" y="222"/>
                      <a:pt x="384" y="222"/>
                    </a:cubicBezTo>
                    <a:cubicBezTo>
                      <a:pt x="386" y="251"/>
                      <a:pt x="386" y="251"/>
                      <a:pt x="386" y="251"/>
                    </a:cubicBezTo>
                    <a:cubicBezTo>
                      <a:pt x="393" y="230"/>
                      <a:pt x="393" y="230"/>
                      <a:pt x="393" y="230"/>
                    </a:cubicBezTo>
                    <a:cubicBezTo>
                      <a:pt x="410" y="232"/>
                      <a:pt x="410" y="232"/>
                      <a:pt x="410" y="232"/>
                    </a:cubicBezTo>
                    <a:cubicBezTo>
                      <a:pt x="403" y="228"/>
                      <a:pt x="403" y="228"/>
                      <a:pt x="403" y="228"/>
                    </a:cubicBezTo>
                    <a:cubicBezTo>
                      <a:pt x="414" y="228"/>
                      <a:pt x="414" y="228"/>
                      <a:pt x="414" y="228"/>
                    </a:cubicBezTo>
                    <a:cubicBezTo>
                      <a:pt x="411" y="220"/>
                      <a:pt x="411" y="220"/>
                      <a:pt x="411" y="220"/>
                    </a:cubicBezTo>
                    <a:cubicBezTo>
                      <a:pt x="418" y="210"/>
                      <a:pt x="418" y="210"/>
                      <a:pt x="418" y="210"/>
                    </a:cubicBezTo>
                    <a:cubicBezTo>
                      <a:pt x="420" y="188"/>
                      <a:pt x="420" y="188"/>
                      <a:pt x="420" y="188"/>
                    </a:cubicBezTo>
                    <a:cubicBezTo>
                      <a:pt x="405" y="176"/>
                      <a:pt x="405" y="176"/>
                      <a:pt x="405" y="176"/>
                    </a:cubicBezTo>
                    <a:cubicBezTo>
                      <a:pt x="393" y="176"/>
                      <a:pt x="393" y="176"/>
                      <a:pt x="393" y="176"/>
                    </a:cubicBezTo>
                    <a:cubicBezTo>
                      <a:pt x="383" y="184"/>
                      <a:pt x="383" y="184"/>
                      <a:pt x="383" y="184"/>
                    </a:cubicBezTo>
                    <a:cubicBezTo>
                      <a:pt x="380" y="122"/>
                      <a:pt x="380" y="122"/>
                      <a:pt x="380" y="122"/>
                    </a:cubicBezTo>
                    <a:cubicBezTo>
                      <a:pt x="377" y="118"/>
                      <a:pt x="377" y="118"/>
                      <a:pt x="377" y="118"/>
                    </a:cubicBezTo>
                    <a:cubicBezTo>
                      <a:pt x="374" y="221"/>
                      <a:pt x="374" y="221"/>
                      <a:pt x="374" y="221"/>
                    </a:cubicBezTo>
                    <a:cubicBezTo>
                      <a:pt x="367" y="234"/>
                      <a:pt x="367" y="234"/>
                      <a:pt x="367" y="234"/>
                    </a:cubicBezTo>
                    <a:cubicBezTo>
                      <a:pt x="367" y="234"/>
                      <a:pt x="366" y="232"/>
                      <a:pt x="364" y="225"/>
                    </a:cubicBezTo>
                    <a:cubicBezTo>
                      <a:pt x="362" y="219"/>
                      <a:pt x="365" y="200"/>
                      <a:pt x="365" y="200"/>
                    </a:cubicBezTo>
                    <a:cubicBezTo>
                      <a:pt x="372" y="120"/>
                      <a:pt x="372" y="120"/>
                      <a:pt x="372" y="120"/>
                    </a:cubicBezTo>
                    <a:cubicBezTo>
                      <a:pt x="366" y="127"/>
                      <a:pt x="366" y="127"/>
                      <a:pt x="366" y="127"/>
                    </a:cubicBezTo>
                    <a:cubicBezTo>
                      <a:pt x="362" y="176"/>
                      <a:pt x="362" y="176"/>
                      <a:pt x="362" y="176"/>
                    </a:cubicBezTo>
                    <a:cubicBezTo>
                      <a:pt x="344" y="189"/>
                      <a:pt x="344" y="189"/>
                      <a:pt x="344" y="189"/>
                    </a:cubicBezTo>
                    <a:cubicBezTo>
                      <a:pt x="339" y="216"/>
                      <a:pt x="339" y="216"/>
                      <a:pt x="339" y="216"/>
                    </a:cubicBezTo>
                    <a:cubicBezTo>
                      <a:pt x="347" y="195"/>
                      <a:pt x="347" y="195"/>
                      <a:pt x="347" y="195"/>
                    </a:cubicBezTo>
                    <a:cubicBezTo>
                      <a:pt x="360" y="188"/>
                      <a:pt x="360" y="188"/>
                      <a:pt x="360" y="188"/>
                    </a:cubicBezTo>
                    <a:cubicBezTo>
                      <a:pt x="359" y="201"/>
                      <a:pt x="359" y="201"/>
                      <a:pt x="359" y="201"/>
                    </a:cubicBezTo>
                    <a:cubicBezTo>
                      <a:pt x="349" y="207"/>
                      <a:pt x="349" y="207"/>
                      <a:pt x="349" y="207"/>
                    </a:cubicBezTo>
                    <a:cubicBezTo>
                      <a:pt x="331" y="230"/>
                      <a:pt x="331" y="230"/>
                      <a:pt x="331" y="230"/>
                    </a:cubicBezTo>
                    <a:cubicBezTo>
                      <a:pt x="329" y="270"/>
                      <a:pt x="329" y="270"/>
                      <a:pt x="329" y="270"/>
                    </a:cubicBezTo>
                    <a:cubicBezTo>
                      <a:pt x="369" y="305"/>
                      <a:pt x="369" y="305"/>
                      <a:pt x="369" y="305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386" y="356"/>
                      <a:pt x="386" y="356"/>
                      <a:pt x="386" y="356"/>
                    </a:cubicBezTo>
                    <a:cubicBezTo>
                      <a:pt x="349" y="337"/>
                      <a:pt x="349" y="337"/>
                      <a:pt x="349" y="337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289" y="318"/>
                      <a:pt x="289" y="318"/>
                      <a:pt x="289" y="318"/>
                    </a:cubicBezTo>
                    <a:cubicBezTo>
                      <a:pt x="252" y="337"/>
                      <a:pt x="252" y="337"/>
                      <a:pt x="252" y="337"/>
                    </a:cubicBezTo>
                    <a:cubicBezTo>
                      <a:pt x="252" y="350"/>
                      <a:pt x="252" y="350"/>
                      <a:pt x="252" y="350"/>
                    </a:cubicBezTo>
                    <a:cubicBezTo>
                      <a:pt x="252" y="367"/>
                      <a:pt x="252" y="367"/>
                      <a:pt x="252" y="367"/>
                    </a:cubicBezTo>
                    <a:cubicBezTo>
                      <a:pt x="229" y="367"/>
                      <a:pt x="229" y="367"/>
                      <a:pt x="229" y="367"/>
                    </a:cubicBezTo>
                    <a:cubicBezTo>
                      <a:pt x="220" y="351"/>
                      <a:pt x="220" y="351"/>
                      <a:pt x="220" y="351"/>
                    </a:cubicBezTo>
                    <a:cubicBezTo>
                      <a:pt x="206" y="351"/>
                      <a:pt x="206" y="351"/>
                      <a:pt x="206" y="351"/>
                    </a:cubicBezTo>
                    <a:cubicBezTo>
                      <a:pt x="206" y="326"/>
                      <a:pt x="206" y="326"/>
                      <a:pt x="206" y="326"/>
                    </a:cubicBezTo>
                    <a:cubicBezTo>
                      <a:pt x="226" y="326"/>
                      <a:pt x="226" y="326"/>
                      <a:pt x="226" y="326"/>
                    </a:cubicBezTo>
                    <a:cubicBezTo>
                      <a:pt x="226" y="326"/>
                      <a:pt x="226" y="326"/>
                      <a:pt x="227" y="326"/>
                    </a:cubicBezTo>
                    <a:cubicBezTo>
                      <a:pt x="231" y="326"/>
                      <a:pt x="235" y="323"/>
                      <a:pt x="235" y="318"/>
                    </a:cubicBezTo>
                    <a:cubicBezTo>
                      <a:pt x="235" y="318"/>
                      <a:pt x="235" y="318"/>
                      <a:pt x="235" y="318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0"/>
                      <a:pt x="231" y="266"/>
                      <a:pt x="227" y="266"/>
                    </a:cubicBezTo>
                    <a:cubicBezTo>
                      <a:pt x="227" y="266"/>
                      <a:pt x="226" y="266"/>
                      <a:pt x="226" y="266"/>
                    </a:cubicBezTo>
                    <a:cubicBezTo>
                      <a:pt x="206" y="266"/>
                      <a:pt x="206" y="266"/>
                      <a:pt x="206" y="266"/>
                    </a:cubicBezTo>
                    <a:cubicBezTo>
                      <a:pt x="206" y="172"/>
                      <a:pt x="206" y="172"/>
                      <a:pt x="206" y="172"/>
                    </a:cubicBezTo>
                    <a:cubicBezTo>
                      <a:pt x="204" y="172"/>
                      <a:pt x="204" y="172"/>
                      <a:pt x="204" y="172"/>
                    </a:cubicBezTo>
                    <a:cubicBezTo>
                      <a:pt x="204" y="138"/>
                      <a:pt x="204" y="138"/>
                      <a:pt x="204" y="138"/>
                    </a:cubicBezTo>
                    <a:cubicBezTo>
                      <a:pt x="206" y="138"/>
                      <a:pt x="207" y="137"/>
                      <a:pt x="208" y="137"/>
                    </a:cubicBezTo>
                    <a:cubicBezTo>
                      <a:pt x="220" y="169"/>
                      <a:pt x="220" y="169"/>
                      <a:pt x="220" y="169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20" y="174"/>
                      <a:pt x="220" y="174"/>
                      <a:pt x="220" y="174"/>
                    </a:cubicBezTo>
                    <a:cubicBezTo>
                      <a:pt x="238" y="167"/>
                      <a:pt x="238" y="167"/>
                      <a:pt x="238" y="167"/>
                    </a:cubicBezTo>
                    <a:cubicBezTo>
                      <a:pt x="237" y="163"/>
                      <a:pt x="237" y="163"/>
                      <a:pt x="237" y="163"/>
                    </a:cubicBezTo>
                    <a:cubicBezTo>
                      <a:pt x="235" y="163"/>
                      <a:pt x="235" y="163"/>
                      <a:pt x="235" y="163"/>
                    </a:cubicBezTo>
                    <a:cubicBezTo>
                      <a:pt x="222" y="131"/>
                      <a:pt x="222" y="131"/>
                      <a:pt x="222" y="131"/>
                    </a:cubicBezTo>
                    <a:cubicBezTo>
                      <a:pt x="223" y="130"/>
                      <a:pt x="224" y="130"/>
                      <a:pt x="225" y="129"/>
                    </a:cubicBezTo>
                    <a:cubicBezTo>
                      <a:pt x="250" y="153"/>
                      <a:pt x="250" y="153"/>
                      <a:pt x="250" y="153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51" y="158"/>
                      <a:pt x="251" y="158"/>
                      <a:pt x="251" y="158"/>
                    </a:cubicBezTo>
                    <a:cubicBezTo>
                      <a:pt x="265" y="144"/>
                      <a:pt x="265" y="144"/>
                      <a:pt x="265" y="144"/>
                    </a:cubicBezTo>
                    <a:cubicBezTo>
                      <a:pt x="262" y="141"/>
                      <a:pt x="262" y="141"/>
                      <a:pt x="262" y="141"/>
                    </a:cubicBezTo>
                    <a:cubicBezTo>
                      <a:pt x="260" y="142"/>
                      <a:pt x="260" y="142"/>
                      <a:pt x="260" y="142"/>
                    </a:cubicBezTo>
                    <a:cubicBezTo>
                      <a:pt x="235" y="118"/>
                      <a:pt x="235" y="118"/>
                      <a:pt x="235" y="118"/>
                    </a:cubicBezTo>
                    <a:cubicBezTo>
                      <a:pt x="236" y="117"/>
                      <a:pt x="237" y="116"/>
                      <a:pt x="237" y="115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81" y="114"/>
                      <a:pt x="281" y="114"/>
                      <a:pt x="281" y="114"/>
                    </a:cubicBezTo>
                    <a:cubicBezTo>
                      <a:pt x="277" y="112"/>
                      <a:pt x="277" y="112"/>
                      <a:pt x="277" y="112"/>
                    </a:cubicBezTo>
                    <a:cubicBezTo>
                      <a:pt x="276" y="114"/>
                      <a:pt x="276" y="114"/>
                      <a:pt x="276" y="114"/>
                    </a:cubicBezTo>
                    <a:cubicBezTo>
                      <a:pt x="243" y="101"/>
                      <a:pt x="243" y="101"/>
                      <a:pt x="243" y="101"/>
                    </a:cubicBezTo>
                    <a:cubicBezTo>
                      <a:pt x="243" y="100"/>
                      <a:pt x="243" y="99"/>
                      <a:pt x="243" y="98"/>
                    </a:cubicBezTo>
                    <a:cubicBezTo>
                      <a:pt x="278" y="98"/>
                      <a:pt x="278" y="98"/>
                      <a:pt x="278" y="98"/>
                    </a:cubicBezTo>
                    <a:cubicBezTo>
                      <a:pt x="278" y="100"/>
                      <a:pt x="278" y="100"/>
                      <a:pt x="278" y="100"/>
                    </a:cubicBezTo>
                    <a:cubicBezTo>
                      <a:pt x="368" y="100"/>
                      <a:pt x="368" y="100"/>
                      <a:pt x="368" y="100"/>
                    </a:cubicBezTo>
                    <a:cubicBezTo>
                      <a:pt x="368" y="101"/>
                      <a:pt x="368" y="103"/>
                      <a:pt x="369" y="105"/>
                    </a:cubicBezTo>
                    <a:cubicBezTo>
                      <a:pt x="371" y="109"/>
                      <a:pt x="373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406" y="100"/>
                      <a:pt x="406" y="100"/>
                      <a:pt x="406" y="100"/>
                    </a:cubicBezTo>
                    <a:cubicBezTo>
                      <a:pt x="415" y="100"/>
                      <a:pt x="415" y="100"/>
                      <a:pt x="415" y="10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1"/>
                      <a:pt x="395" y="134"/>
                      <a:pt x="398" y="137"/>
                    </a:cubicBezTo>
                    <a:cubicBezTo>
                      <a:pt x="402" y="139"/>
                      <a:pt x="405" y="140"/>
                      <a:pt x="406" y="139"/>
                    </a:cubicBezTo>
                    <a:cubicBezTo>
                      <a:pt x="406" y="139"/>
                      <a:pt x="406" y="139"/>
                      <a:pt x="406" y="139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9"/>
                      <a:pt x="425" y="151"/>
                      <a:pt x="429" y="153"/>
                    </a:cubicBezTo>
                    <a:cubicBezTo>
                      <a:pt x="434" y="154"/>
                      <a:pt x="437" y="155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3"/>
                      <a:pt x="438" y="153"/>
                    </a:cubicBezTo>
                    <a:cubicBezTo>
                      <a:pt x="438" y="153"/>
                      <a:pt x="438" y="153"/>
                      <a:pt x="438" y="153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7" y="160"/>
                      <a:pt x="461" y="161"/>
                      <a:pt x="465" y="161"/>
                    </a:cubicBezTo>
                    <a:cubicBezTo>
                      <a:pt x="470" y="161"/>
                      <a:pt x="474" y="160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00"/>
                      <a:pt x="474" y="100"/>
                      <a:pt x="474" y="100"/>
                    </a:cubicBezTo>
                    <a:cubicBezTo>
                      <a:pt x="481" y="100"/>
                      <a:pt x="481" y="100"/>
                      <a:pt x="481" y="100"/>
                    </a:cubicBezTo>
                    <a:cubicBezTo>
                      <a:pt x="481" y="88"/>
                      <a:pt x="481" y="88"/>
                      <a:pt x="481" y="88"/>
                    </a:cubicBezTo>
                    <a:cubicBezTo>
                      <a:pt x="412" y="88"/>
                      <a:pt x="412" y="88"/>
                      <a:pt x="412" y="88"/>
                    </a:cubicBezTo>
                    <a:cubicBezTo>
                      <a:pt x="412" y="84"/>
                      <a:pt x="412" y="84"/>
                      <a:pt x="412" y="84"/>
                    </a:cubicBezTo>
                    <a:cubicBezTo>
                      <a:pt x="481" y="84"/>
                      <a:pt x="481" y="84"/>
                      <a:pt x="481" y="84"/>
                    </a:cubicBezTo>
                    <a:cubicBezTo>
                      <a:pt x="481" y="80"/>
                      <a:pt x="481" y="80"/>
                      <a:pt x="481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11" y="80"/>
                      <a:pt x="411" y="80"/>
                      <a:pt x="411" y="80"/>
                    </a:cubicBezTo>
                    <a:cubicBezTo>
                      <a:pt x="404" y="79"/>
                      <a:pt x="385" y="75"/>
                      <a:pt x="373" y="63"/>
                    </a:cubicBezTo>
                    <a:cubicBezTo>
                      <a:pt x="357" y="46"/>
                      <a:pt x="356" y="34"/>
                      <a:pt x="356" y="34"/>
                    </a:cubicBezTo>
                    <a:cubicBezTo>
                      <a:pt x="353" y="34"/>
                      <a:pt x="353" y="34"/>
                      <a:pt x="353" y="34"/>
                    </a:cubicBezTo>
                    <a:cubicBezTo>
                      <a:pt x="353" y="80"/>
                      <a:pt x="353" y="80"/>
                      <a:pt x="353" y="80"/>
                    </a:cubicBezTo>
                    <a:cubicBezTo>
                      <a:pt x="350" y="80"/>
                      <a:pt x="350" y="80"/>
                      <a:pt x="350" y="80"/>
                    </a:cubicBezTo>
                    <a:cubicBezTo>
                      <a:pt x="350" y="34"/>
                      <a:pt x="350" y="34"/>
                      <a:pt x="350" y="34"/>
                    </a:cubicBezTo>
                    <a:cubicBezTo>
                      <a:pt x="343" y="34"/>
                      <a:pt x="343" y="34"/>
                      <a:pt x="343" y="34"/>
                    </a:cubicBezTo>
                    <a:cubicBezTo>
                      <a:pt x="343" y="80"/>
                      <a:pt x="343" y="80"/>
                      <a:pt x="343" y="80"/>
                    </a:cubicBezTo>
                    <a:cubicBezTo>
                      <a:pt x="278" y="80"/>
                      <a:pt x="278" y="80"/>
                      <a:pt x="278" y="80"/>
                    </a:cubicBezTo>
                    <a:cubicBezTo>
                      <a:pt x="278" y="83"/>
                      <a:pt x="278" y="83"/>
                      <a:pt x="278" y="83"/>
                    </a:cubicBezTo>
                    <a:cubicBezTo>
                      <a:pt x="243" y="83"/>
                      <a:pt x="243" y="83"/>
                      <a:pt x="243" y="83"/>
                    </a:cubicBezTo>
                    <a:cubicBezTo>
                      <a:pt x="240" y="62"/>
                      <a:pt x="224" y="46"/>
                      <a:pt x="204" y="43"/>
                    </a:cubicBezTo>
                    <a:cubicBezTo>
                      <a:pt x="204" y="4"/>
                      <a:pt x="204" y="4"/>
                      <a:pt x="204" y="4"/>
                    </a:cubicBezTo>
                    <a:cubicBezTo>
                      <a:pt x="206" y="4"/>
                      <a:pt x="206" y="4"/>
                      <a:pt x="206" y="4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186" y="4"/>
                      <a:pt x="186" y="4"/>
                      <a:pt x="186" y="4"/>
                    </a:cubicBezTo>
                    <a:cubicBezTo>
                      <a:pt x="189" y="4"/>
                      <a:pt x="189" y="4"/>
                      <a:pt x="189" y="4"/>
                    </a:cubicBezTo>
                    <a:cubicBezTo>
                      <a:pt x="189" y="43"/>
                      <a:pt x="189" y="43"/>
                      <a:pt x="189" y="43"/>
                    </a:cubicBezTo>
                    <a:cubicBezTo>
                      <a:pt x="188" y="43"/>
                      <a:pt x="186" y="43"/>
                      <a:pt x="185" y="44"/>
                    </a:cubicBezTo>
                    <a:cubicBezTo>
                      <a:pt x="171" y="8"/>
                      <a:pt x="171" y="8"/>
                      <a:pt x="171" y="8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1" y="3"/>
                      <a:pt x="171" y="3"/>
                      <a:pt x="171" y="3"/>
                    </a:cubicBezTo>
                    <a:cubicBezTo>
                      <a:pt x="153" y="11"/>
                      <a:pt x="153" y="11"/>
                      <a:pt x="153" y="11"/>
                    </a:cubicBezTo>
                    <a:cubicBezTo>
                      <a:pt x="155" y="15"/>
                      <a:pt x="155" y="15"/>
                      <a:pt x="155" y="15"/>
                    </a:cubicBezTo>
                    <a:cubicBezTo>
                      <a:pt x="157" y="14"/>
                      <a:pt x="157" y="14"/>
                      <a:pt x="157" y="14"/>
                    </a:cubicBezTo>
                    <a:cubicBezTo>
                      <a:pt x="171" y="49"/>
                      <a:pt x="171" y="49"/>
                      <a:pt x="171" y="49"/>
                    </a:cubicBezTo>
                    <a:cubicBezTo>
                      <a:pt x="170" y="50"/>
                      <a:pt x="169" y="50"/>
                      <a:pt x="168" y="51"/>
                    </a:cubicBezTo>
                    <a:cubicBezTo>
                      <a:pt x="142" y="25"/>
                      <a:pt x="142" y="25"/>
                      <a:pt x="142" y="25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0" y="20"/>
                      <a:pt x="140" y="20"/>
                      <a:pt x="140" y="20"/>
                    </a:cubicBezTo>
                    <a:cubicBezTo>
                      <a:pt x="126" y="34"/>
                      <a:pt x="126" y="34"/>
                      <a:pt x="126" y="34"/>
                    </a:cubicBezTo>
                    <a:cubicBezTo>
                      <a:pt x="129" y="37"/>
                      <a:pt x="129" y="37"/>
                      <a:pt x="129" y="37"/>
                    </a:cubicBezTo>
                    <a:cubicBezTo>
                      <a:pt x="131" y="35"/>
                      <a:pt x="131" y="35"/>
                      <a:pt x="131" y="35"/>
                    </a:cubicBezTo>
                    <a:cubicBezTo>
                      <a:pt x="157" y="61"/>
                      <a:pt x="157" y="61"/>
                      <a:pt x="157" y="61"/>
                    </a:cubicBezTo>
                    <a:cubicBezTo>
                      <a:pt x="157" y="62"/>
                      <a:pt x="156" y="63"/>
                      <a:pt x="155" y="64"/>
                    </a:cubicBezTo>
                    <a:cubicBezTo>
                      <a:pt x="121" y="51"/>
                      <a:pt x="121" y="51"/>
                      <a:pt x="121" y="51"/>
                    </a:cubicBezTo>
                    <a:cubicBezTo>
                      <a:pt x="122" y="49"/>
                      <a:pt x="122" y="49"/>
                      <a:pt x="122" y="49"/>
                    </a:cubicBezTo>
                    <a:cubicBezTo>
                      <a:pt x="122" y="48"/>
                      <a:pt x="122" y="48"/>
                      <a:pt x="122" y="48"/>
                    </a:cubicBezTo>
                    <a:cubicBezTo>
                      <a:pt x="118" y="47"/>
                      <a:pt x="118" y="47"/>
                      <a:pt x="118" y="47"/>
                    </a:cubicBezTo>
                    <a:cubicBezTo>
                      <a:pt x="111" y="65"/>
                      <a:pt x="111" y="65"/>
                      <a:pt x="111" y="65"/>
                    </a:cubicBezTo>
                    <a:cubicBezTo>
                      <a:pt x="115" y="67"/>
                      <a:pt x="115" y="67"/>
                      <a:pt x="115" y="67"/>
                    </a:cubicBezTo>
                    <a:cubicBezTo>
                      <a:pt x="116" y="65"/>
                      <a:pt x="116" y="65"/>
                      <a:pt x="116" y="65"/>
                    </a:cubicBezTo>
                    <a:cubicBezTo>
                      <a:pt x="149" y="78"/>
                      <a:pt x="149" y="78"/>
                      <a:pt x="149" y="78"/>
                    </a:cubicBezTo>
                    <a:cubicBezTo>
                      <a:pt x="149" y="80"/>
                      <a:pt x="149" y="81"/>
                      <a:pt x="148" y="83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9" y="81"/>
                      <a:pt x="109" y="81"/>
                      <a:pt x="109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2" y="81"/>
                      <a:pt x="59" y="84"/>
                      <a:pt x="59" y="89"/>
                    </a:cubicBez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77"/>
                      <a:pt x="59" y="277"/>
                      <a:pt x="59" y="277"/>
                    </a:cubicBezTo>
                    <a:cubicBezTo>
                      <a:pt x="59" y="277"/>
                      <a:pt x="59" y="278"/>
                      <a:pt x="59" y="278"/>
                    </a:cubicBezTo>
                    <a:cubicBezTo>
                      <a:pt x="59" y="282"/>
                      <a:pt x="62" y="286"/>
                      <a:pt x="67" y="286"/>
                    </a:cubicBezTo>
                    <a:cubicBezTo>
                      <a:pt x="67" y="286"/>
                      <a:pt x="67" y="286"/>
                      <a:pt x="67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7" y="286"/>
                      <a:pt x="187" y="286"/>
                      <a:pt x="187" y="286"/>
                    </a:cubicBezTo>
                    <a:cubicBezTo>
                      <a:pt x="187" y="307"/>
                      <a:pt x="187" y="307"/>
                      <a:pt x="187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53" y="307"/>
                      <a:pt x="153" y="307"/>
                      <a:pt x="153" y="307"/>
                    </a:cubicBezTo>
                    <a:cubicBezTo>
                      <a:pt x="152" y="307"/>
                      <a:pt x="152" y="307"/>
                      <a:pt x="152" y="307"/>
                    </a:cubicBezTo>
                    <a:cubicBezTo>
                      <a:pt x="147" y="307"/>
                      <a:pt x="144" y="311"/>
                      <a:pt x="144" y="315"/>
                    </a:cubicBezTo>
                    <a:cubicBezTo>
                      <a:pt x="144" y="315"/>
                      <a:pt x="144" y="315"/>
                      <a:pt x="144" y="315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51"/>
                      <a:pt x="144" y="351"/>
                      <a:pt x="144" y="351"/>
                    </a:cubicBezTo>
                    <a:cubicBezTo>
                      <a:pt x="86" y="351"/>
                      <a:pt x="86" y="351"/>
                      <a:pt x="86" y="351"/>
                    </a:cubicBezTo>
                    <a:cubicBezTo>
                      <a:pt x="86" y="400"/>
                      <a:pt x="86" y="400"/>
                      <a:pt x="86" y="400"/>
                    </a:cubicBezTo>
                    <a:cubicBezTo>
                      <a:pt x="102" y="418"/>
                      <a:pt x="102" y="418"/>
                      <a:pt x="102" y="418"/>
                    </a:cubicBezTo>
                    <a:cubicBezTo>
                      <a:pt x="102" y="451"/>
                      <a:pt x="102" y="451"/>
                      <a:pt x="102" y="451"/>
                    </a:cubicBezTo>
                    <a:cubicBezTo>
                      <a:pt x="121" y="459"/>
                      <a:pt x="121" y="459"/>
                      <a:pt x="121" y="459"/>
                    </a:cubicBezTo>
                    <a:cubicBezTo>
                      <a:pt x="121" y="505"/>
                      <a:pt x="121" y="505"/>
                      <a:pt x="121" y="505"/>
                    </a:cubicBezTo>
                    <a:cubicBezTo>
                      <a:pt x="38" y="520"/>
                      <a:pt x="7" y="539"/>
                      <a:pt x="4" y="540"/>
                    </a:cubicBezTo>
                    <a:cubicBezTo>
                      <a:pt x="0" y="541"/>
                      <a:pt x="19" y="544"/>
                      <a:pt x="46" y="556"/>
                    </a:cubicBezTo>
                    <a:cubicBezTo>
                      <a:pt x="80" y="572"/>
                      <a:pt x="75" y="581"/>
                      <a:pt x="75" y="581"/>
                    </a:cubicBezTo>
                    <a:cubicBezTo>
                      <a:pt x="75" y="581"/>
                      <a:pt x="135" y="543"/>
                      <a:pt x="263" y="520"/>
                    </a:cubicBezTo>
                    <a:cubicBezTo>
                      <a:pt x="329" y="509"/>
                      <a:pt x="450" y="504"/>
                      <a:pt x="495" y="512"/>
                    </a:cubicBezTo>
                    <a:cubicBezTo>
                      <a:pt x="495" y="512"/>
                      <a:pt x="460" y="504"/>
                      <a:pt x="413" y="4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8" name="Freeform 70">
                <a:extLst>
                  <a:ext uri="{FF2B5EF4-FFF2-40B4-BE49-F238E27FC236}">
                    <a16:creationId xmlns="" xmlns:a16="http://schemas.microsoft.com/office/drawing/2014/main" id="{1C9714A8-8981-9D41-9B02-6F9C1A14F5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4" y="467"/>
                <a:ext cx="1846" cy="1852"/>
              </a:xfrm>
              <a:custGeom>
                <a:avLst/>
                <a:gdLst>
                  <a:gd name="T0" fmla="*/ 483 w 967"/>
                  <a:gd name="T1" fmla="*/ 953 h 967"/>
                  <a:gd name="T2" fmla="*/ 13 w 967"/>
                  <a:gd name="T3" fmla="*/ 483 h 967"/>
                  <a:gd name="T4" fmla="*/ 483 w 967"/>
                  <a:gd name="T5" fmla="*/ 12 h 967"/>
                  <a:gd name="T6" fmla="*/ 954 w 967"/>
                  <a:gd name="T7" fmla="*/ 483 h 967"/>
                  <a:gd name="T8" fmla="*/ 483 w 967"/>
                  <a:gd name="T9" fmla="*/ 953 h 967"/>
                  <a:gd name="T10" fmla="*/ 483 w 967"/>
                  <a:gd name="T11" fmla="*/ 0 h 967"/>
                  <a:gd name="T12" fmla="*/ 0 w 967"/>
                  <a:gd name="T13" fmla="*/ 483 h 967"/>
                  <a:gd name="T14" fmla="*/ 483 w 967"/>
                  <a:gd name="T15" fmla="*/ 967 h 967"/>
                  <a:gd name="T16" fmla="*/ 967 w 967"/>
                  <a:gd name="T17" fmla="*/ 483 h 967"/>
                  <a:gd name="T18" fmla="*/ 483 w 967"/>
                  <a:gd name="T19" fmla="*/ 0 h 9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67" h="967">
                    <a:moveTo>
                      <a:pt x="483" y="953"/>
                    </a:moveTo>
                    <a:cubicBezTo>
                      <a:pt x="224" y="953"/>
                      <a:pt x="13" y="742"/>
                      <a:pt x="13" y="483"/>
                    </a:cubicBezTo>
                    <a:cubicBezTo>
                      <a:pt x="13" y="223"/>
                      <a:pt x="224" y="12"/>
                      <a:pt x="483" y="12"/>
                    </a:cubicBezTo>
                    <a:cubicBezTo>
                      <a:pt x="743" y="12"/>
                      <a:pt x="954" y="223"/>
                      <a:pt x="954" y="483"/>
                    </a:cubicBezTo>
                    <a:cubicBezTo>
                      <a:pt x="954" y="742"/>
                      <a:pt x="743" y="953"/>
                      <a:pt x="483" y="953"/>
                    </a:cubicBezTo>
                    <a:close/>
                    <a:moveTo>
                      <a:pt x="483" y="0"/>
                    </a:moveTo>
                    <a:cubicBezTo>
                      <a:pt x="216" y="0"/>
                      <a:pt x="0" y="216"/>
                      <a:pt x="0" y="483"/>
                    </a:cubicBezTo>
                    <a:cubicBezTo>
                      <a:pt x="0" y="751"/>
                      <a:pt x="216" y="967"/>
                      <a:pt x="483" y="967"/>
                    </a:cubicBezTo>
                    <a:cubicBezTo>
                      <a:pt x="750" y="967"/>
                      <a:pt x="967" y="751"/>
                      <a:pt x="967" y="483"/>
                    </a:cubicBezTo>
                    <a:cubicBezTo>
                      <a:pt x="967" y="216"/>
                      <a:pt x="750" y="0"/>
                      <a:pt x="48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9" name="Freeform 71">
                <a:extLst>
                  <a:ext uri="{FF2B5EF4-FFF2-40B4-BE49-F238E27FC236}">
                    <a16:creationId xmlns="" xmlns:a16="http://schemas.microsoft.com/office/drawing/2014/main" id="{9F47C1A2-7F03-4D44-81ED-E43988577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1063"/>
                <a:ext cx="67" cy="61"/>
              </a:xfrm>
              <a:custGeom>
                <a:avLst/>
                <a:gdLst>
                  <a:gd name="T0" fmla="*/ 23 w 35"/>
                  <a:gd name="T1" fmla="*/ 3 h 32"/>
                  <a:gd name="T2" fmla="*/ 10 w 35"/>
                  <a:gd name="T3" fmla="*/ 1 h 32"/>
                  <a:gd name="T4" fmla="*/ 2 w 35"/>
                  <a:gd name="T5" fmla="*/ 9 h 32"/>
                  <a:gd name="T6" fmla="*/ 2 w 35"/>
                  <a:gd name="T7" fmla="*/ 21 h 32"/>
                  <a:gd name="T8" fmla="*/ 12 w 35"/>
                  <a:gd name="T9" fmla="*/ 29 h 32"/>
                  <a:gd name="T10" fmla="*/ 25 w 35"/>
                  <a:gd name="T11" fmla="*/ 31 h 32"/>
                  <a:gd name="T12" fmla="*/ 33 w 35"/>
                  <a:gd name="T13" fmla="*/ 23 h 32"/>
                  <a:gd name="T14" fmla="*/ 33 w 35"/>
                  <a:gd name="T15" fmla="*/ 12 h 32"/>
                  <a:gd name="T16" fmla="*/ 23 w 35"/>
                  <a:gd name="T17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32">
                    <a:moveTo>
                      <a:pt x="23" y="3"/>
                    </a:moveTo>
                    <a:cubicBezTo>
                      <a:pt x="18" y="0"/>
                      <a:pt x="13" y="0"/>
                      <a:pt x="10" y="1"/>
                    </a:cubicBezTo>
                    <a:cubicBezTo>
                      <a:pt x="6" y="3"/>
                      <a:pt x="4" y="5"/>
                      <a:pt x="2" y="9"/>
                    </a:cubicBezTo>
                    <a:cubicBezTo>
                      <a:pt x="0" y="13"/>
                      <a:pt x="0" y="17"/>
                      <a:pt x="2" y="21"/>
                    </a:cubicBezTo>
                    <a:cubicBezTo>
                      <a:pt x="3" y="24"/>
                      <a:pt x="6" y="27"/>
                      <a:pt x="12" y="29"/>
                    </a:cubicBezTo>
                    <a:cubicBezTo>
                      <a:pt x="17" y="32"/>
                      <a:pt x="21" y="32"/>
                      <a:pt x="25" y="31"/>
                    </a:cubicBezTo>
                    <a:cubicBezTo>
                      <a:pt x="29" y="29"/>
                      <a:pt x="32" y="27"/>
                      <a:pt x="33" y="23"/>
                    </a:cubicBezTo>
                    <a:cubicBezTo>
                      <a:pt x="35" y="19"/>
                      <a:pt x="35" y="15"/>
                      <a:pt x="33" y="12"/>
                    </a:cubicBezTo>
                    <a:cubicBezTo>
                      <a:pt x="32" y="8"/>
                      <a:pt x="28" y="5"/>
                      <a:pt x="2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0" name="Freeform 72">
                <a:extLst>
                  <a:ext uri="{FF2B5EF4-FFF2-40B4-BE49-F238E27FC236}">
                    <a16:creationId xmlns="" xmlns:a16="http://schemas.microsoft.com/office/drawing/2014/main" id="{359B5C8C-C1CC-CC40-A75F-DFB817DDE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886"/>
                <a:ext cx="42" cy="77"/>
              </a:xfrm>
              <a:custGeom>
                <a:avLst/>
                <a:gdLst>
                  <a:gd name="T0" fmla="*/ 22 w 22"/>
                  <a:gd name="T1" fmla="*/ 0 h 40"/>
                  <a:gd name="T2" fmla="*/ 22 w 22"/>
                  <a:gd name="T3" fmla="*/ 40 h 40"/>
                  <a:gd name="T4" fmla="*/ 12 w 22"/>
                  <a:gd name="T5" fmla="*/ 40 h 40"/>
                  <a:gd name="T6" fmla="*/ 12 w 22"/>
                  <a:gd name="T7" fmla="*/ 14 h 40"/>
                  <a:gd name="T8" fmla="*/ 6 w 22"/>
                  <a:gd name="T9" fmla="*/ 17 h 40"/>
                  <a:gd name="T10" fmla="*/ 0 w 22"/>
                  <a:gd name="T11" fmla="*/ 20 h 40"/>
                  <a:gd name="T12" fmla="*/ 0 w 22"/>
                  <a:gd name="T13" fmla="*/ 11 h 40"/>
                  <a:gd name="T14" fmla="*/ 9 w 22"/>
                  <a:gd name="T15" fmla="*/ 7 h 40"/>
                  <a:gd name="T16" fmla="*/ 14 w 22"/>
                  <a:gd name="T17" fmla="*/ 0 h 40"/>
                  <a:gd name="T18" fmla="*/ 22 w 22"/>
                  <a:gd name="T1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40">
                    <a:moveTo>
                      <a:pt x="22" y="0"/>
                    </a:moveTo>
                    <a:cubicBezTo>
                      <a:pt x="22" y="40"/>
                      <a:pt x="22" y="40"/>
                      <a:pt x="2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0" y="15"/>
                      <a:pt x="8" y="17"/>
                      <a:pt x="6" y="17"/>
                    </a:cubicBezTo>
                    <a:cubicBezTo>
                      <a:pt x="5" y="18"/>
                      <a:pt x="3" y="19"/>
                      <a:pt x="0" y="2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10"/>
                      <a:pt x="7" y="8"/>
                      <a:pt x="9" y="7"/>
                    </a:cubicBezTo>
                    <a:cubicBezTo>
                      <a:pt x="11" y="5"/>
                      <a:pt x="12" y="3"/>
                      <a:pt x="14" y="0"/>
                    </a:cubicBezTo>
                    <a:lnTo>
                      <a:pt x="2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1" name="Freeform 73">
                <a:extLst>
                  <a:ext uri="{FF2B5EF4-FFF2-40B4-BE49-F238E27FC236}">
                    <a16:creationId xmlns="" xmlns:a16="http://schemas.microsoft.com/office/drawing/2014/main" id="{ADE9046A-3EA3-9F4B-8974-69748CC297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53" y="1886"/>
                <a:ext cx="61" cy="77"/>
              </a:xfrm>
              <a:custGeom>
                <a:avLst/>
                <a:gdLst>
                  <a:gd name="T0" fmla="*/ 21 w 32"/>
                  <a:gd name="T1" fmla="*/ 14 h 40"/>
                  <a:gd name="T2" fmla="*/ 19 w 32"/>
                  <a:gd name="T3" fmla="*/ 9 h 40"/>
                  <a:gd name="T4" fmla="*/ 16 w 32"/>
                  <a:gd name="T5" fmla="*/ 7 h 40"/>
                  <a:gd name="T6" fmla="*/ 12 w 32"/>
                  <a:gd name="T7" fmla="*/ 9 h 40"/>
                  <a:gd name="T8" fmla="*/ 11 w 32"/>
                  <a:gd name="T9" fmla="*/ 14 h 40"/>
                  <a:gd name="T10" fmla="*/ 12 w 32"/>
                  <a:gd name="T11" fmla="*/ 19 h 40"/>
                  <a:gd name="T12" fmla="*/ 16 w 32"/>
                  <a:gd name="T13" fmla="*/ 20 h 40"/>
                  <a:gd name="T14" fmla="*/ 20 w 32"/>
                  <a:gd name="T15" fmla="*/ 19 h 40"/>
                  <a:gd name="T16" fmla="*/ 21 w 32"/>
                  <a:gd name="T17" fmla="*/ 14 h 40"/>
                  <a:gd name="T18" fmla="*/ 1 w 32"/>
                  <a:gd name="T19" fmla="*/ 31 h 40"/>
                  <a:gd name="T20" fmla="*/ 12 w 32"/>
                  <a:gd name="T21" fmla="*/ 30 h 40"/>
                  <a:gd name="T22" fmla="*/ 13 w 32"/>
                  <a:gd name="T23" fmla="*/ 33 h 40"/>
                  <a:gd name="T24" fmla="*/ 16 w 32"/>
                  <a:gd name="T25" fmla="*/ 34 h 40"/>
                  <a:gd name="T26" fmla="*/ 20 w 32"/>
                  <a:gd name="T27" fmla="*/ 31 h 40"/>
                  <a:gd name="T28" fmla="*/ 21 w 32"/>
                  <a:gd name="T29" fmla="*/ 23 h 40"/>
                  <a:gd name="T30" fmla="*/ 18 w 32"/>
                  <a:gd name="T31" fmla="*/ 26 h 40"/>
                  <a:gd name="T32" fmla="*/ 13 w 32"/>
                  <a:gd name="T33" fmla="*/ 27 h 40"/>
                  <a:gd name="T34" fmla="*/ 4 w 32"/>
                  <a:gd name="T35" fmla="*/ 23 h 40"/>
                  <a:gd name="T36" fmla="*/ 0 w 32"/>
                  <a:gd name="T37" fmla="*/ 14 h 40"/>
                  <a:gd name="T38" fmla="*/ 2 w 32"/>
                  <a:gd name="T39" fmla="*/ 7 h 40"/>
                  <a:gd name="T40" fmla="*/ 7 w 32"/>
                  <a:gd name="T41" fmla="*/ 2 h 40"/>
                  <a:gd name="T42" fmla="*/ 15 w 32"/>
                  <a:gd name="T43" fmla="*/ 0 h 40"/>
                  <a:gd name="T44" fmla="*/ 25 w 32"/>
                  <a:gd name="T45" fmla="*/ 2 h 40"/>
                  <a:gd name="T46" fmla="*/ 30 w 32"/>
                  <a:gd name="T47" fmla="*/ 9 h 40"/>
                  <a:gd name="T48" fmla="*/ 32 w 32"/>
                  <a:gd name="T49" fmla="*/ 20 h 40"/>
                  <a:gd name="T50" fmla="*/ 28 w 32"/>
                  <a:gd name="T51" fmla="*/ 36 h 40"/>
                  <a:gd name="T52" fmla="*/ 16 w 32"/>
                  <a:gd name="T53" fmla="*/ 40 h 40"/>
                  <a:gd name="T54" fmla="*/ 8 w 32"/>
                  <a:gd name="T55" fmla="*/ 39 h 40"/>
                  <a:gd name="T56" fmla="*/ 4 w 32"/>
                  <a:gd name="T57" fmla="*/ 36 h 40"/>
                  <a:gd name="T58" fmla="*/ 1 w 32"/>
                  <a:gd name="T59" fmla="*/ 3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2" h="40">
                    <a:moveTo>
                      <a:pt x="21" y="14"/>
                    </a:moveTo>
                    <a:cubicBezTo>
                      <a:pt x="21" y="12"/>
                      <a:pt x="21" y="10"/>
                      <a:pt x="19" y="9"/>
                    </a:cubicBezTo>
                    <a:cubicBezTo>
                      <a:pt x="18" y="8"/>
                      <a:pt x="17" y="7"/>
                      <a:pt x="16" y="7"/>
                    </a:cubicBezTo>
                    <a:cubicBezTo>
                      <a:pt x="14" y="7"/>
                      <a:pt x="13" y="8"/>
                      <a:pt x="12" y="9"/>
                    </a:cubicBezTo>
                    <a:cubicBezTo>
                      <a:pt x="11" y="10"/>
                      <a:pt x="11" y="11"/>
                      <a:pt x="11" y="14"/>
                    </a:cubicBezTo>
                    <a:cubicBezTo>
                      <a:pt x="11" y="16"/>
                      <a:pt x="11" y="17"/>
                      <a:pt x="12" y="19"/>
                    </a:cubicBezTo>
                    <a:cubicBezTo>
                      <a:pt x="13" y="20"/>
                      <a:pt x="14" y="20"/>
                      <a:pt x="16" y="20"/>
                    </a:cubicBezTo>
                    <a:cubicBezTo>
                      <a:pt x="17" y="20"/>
                      <a:pt x="19" y="20"/>
                      <a:pt x="20" y="19"/>
                    </a:cubicBezTo>
                    <a:cubicBezTo>
                      <a:pt x="21" y="18"/>
                      <a:pt x="21" y="16"/>
                      <a:pt x="21" y="14"/>
                    </a:cubicBezTo>
                    <a:close/>
                    <a:moveTo>
                      <a:pt x="1" y="31"/>
                    </a:move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1"/>
                      <a:pt x="13" y="32"/>
                      <a:pt x="13" y="33"/>
                    </a:cubicBezTo>
                    <a:cubicBezTo>
                      <a:pt x="14" y="34"/>
                      <a:pt x="15" y="34"/>
                      <a:pt x="16" y="34"/>
                    </a:cubicBezTo>
                    <a:cubicBezTo>
                      <a:pt x="18" y="34"/>
                      <a:pt x="19" y="33"/>
                      <a:pt x="20" y="31"/>
                    </a:cubicBezTo>
                    <a:cubicBezTo>
                      <a:pt x="21" y="30"/>
                      <a:pt x="21" y="27"/>
                      <a:pt x="21" y="23"/>
                    </a:cubicBezTo>
                    <a:cubicBezTo>
                      <a:pt x="20" y="24"/>
                      <a:pt x="19" y="25"/>
                      <a:pt x="18" y="26"/>
                    </a:cubicBezTo>
                    <a:cubicBezTo>
                      <a:pt x="16" y="27"/>
                      <a:pt x="15" y="27"/>
                      <a:pt x="13" y="27"/>
                    </a:cubicBezTo>
                    <a:cubicBezTo>
                      <a:pt x="9" y="27"/>
                      <a:pt x="6" y="26"/>
                      <a:pt x="4" y="23"/>
                    </a:cubicBezTo>
                    <a:cubicBezTo>
                      <a:pt x="2" y="21"/>
                      <a:pt x="0" y="18"/>
                      <a:pt x="0" y="14"/>
                    </a:cubicBezTo>
                    <a:cubicBezTo>
                      <a:pt x="0" y="11"/>
                      <a:pt x="1" y="9"/>
                      <a:pt x="2" y="7"/>
                    </a:cubicBezTo>
                    <a:cubicBezTo>
                      <a:pt x="3" y="5"/>
                      <a:pt x="5" y="3"/>
                      <a:pt x="7" y="2"/>
                    </a:cubicBezTo>
                    <a:cubicBezTo>
                      <a:pt x="9" y="1"/>
                      <a:pt x="12" y="0"/>
                      <a:pt x="15" y="0"/>
                    </a:cubicBezTo>
                    <a:cubicBezTo>
                      <a:pt x="19" y="0"/>
                      <a:pt x="22" y="1"/>
                      <a:pt x="25" y="2"/>
                    </a:cubicBezTo>
                    <a:cubicBezTo>
                      <a:pt x="27" y="4"/>
                      <a:pt x="29" y="6"/>
                      <a:pt x="30" y="9"/>
                    </a:cubicBezTo>
                    <a:cubicBezTo>
                      <a:pt x="32" y="12"/>
                      <a:pt x="32" y="16"/>
                      <a:pt x="32" y="20"/>
                    </a:cubicBezTo>
                    <a:cubicBezTo>
                      <a:pt x="32" y="27"/>
                      <a:pt x="31" y="32"/>
                      <a:pt x="28" y="36"/>
                    </a:cubicBezTo>
                    <a:cubicBezTo>
                      <a:pt x="25" y="39"/>
                      <a:pt x="21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7" y="39"/>
                      <a:pt x="5" y="38"/>
                      <a:pt x="4" y="36"/>
                    </a:cubicBezTo>
                    <a:cubicBezTo>
                      <a:pt x="3" y="35"/>
                      <a:pt x="2" y="33"/>
                      <a:pt x="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2" name="Freeform 74">
                <a:extLst>
                  <a:ext uri="{FF2B5EF4-FFF2-40B4-BE49-F238E27FC236}">
                    <a16:creationId xmlns="" xmlns:a16="http://schemas.microsoft.com/office/drawing/2014/main" id="{1C199CC4-EBF1-EB49-B0DD-C0305B28C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888"/>
                <a:ext cx="61" cy="75"/>
              </a:xfrm>
              <a:custGeom>
                <a:avLst/>
                <a:gdLst>
                  <a:gd name="T0" fmla="*/ 5 w 32"/>
                  <a:gd name="T1" fmla="*/ 0 h 39"/>
                  <a:gd name="T2" fmla="*/ 30 w 32"/>
                  <a:gd name="T3" fmla="*/ 0 h 39"/>
                  <a:gd name="T4" fmla="*/ 30 w 32"/>
                  <a:gd name="T5" fmla="*/ 9 h 39"/>
                  <a:gd name="T6" fmla="*/ 13 w 32"/>
                  <a:gd name="T7" fmla="*/ 9 h 39"/>
                  <a:gd name="T8" fmla="*/ 12 w 32"/>
                  <a:gd name="T9" fmla="*/ 15 h 39"/>
                  <a:gd name="T10" fmla="*/ 16 w 32"/>
                  <a:gd name="T11" fmla="*/ 13 h 39"/>
                  <a:gd name="T12" fmla="*/ 19 w 32"/>
                  <a:gd name="T13" fmla="*/ 13 h 39"/>
                  <a:gd name="T14" fmla="*/ 29 w 32"/>
                  <a:gd name="T15" fmla="*/ 16 h 39"/>
                  <a:gd name="T16" fmla="*/ 32 w 32"/>
                  <a:gd name="T17" fmla="*/ 25 h 39"/>
                  <a:gd name="T18" fmla="*/ 30 w 32"/>
                  <a:gd name="T19" fmla="*/ 32 h 39"/>
                  <a:gd name="T20" fmla="*/ 25 w 32"/>
                  <a:gd name="T21" fmla="*/ 38 h 39"/>
                  <a:gd name="T22" fmla="*/ 16 w 32"/>
                  <a:gd name="T23" fmla="*/ 39 h 39"/>
                  <a:gd name="T24" fmla="*/ 10 w 32"/>
                  <a:gd name="T25" fmla="*/ 39 h 39"/>
                  <a:gd name="T26" fmla="*/ 5 w 32"/>
                  <a:gd name="T27" fmla="*/ 37 h 39"/>
                  <a:gd name="T28" fmla="*/ 2 w 32"/>
                  <a:gd name="T29" fmla="*/ 33 h 39"/>
                  <a:gd name="T30" fmla="*/ 0 w 32"/>
                  <a:gd name="T31" fmla="*/ 29 h 39"/>
                  <a:gd name="T32" fmla="*/ 11 w 32"/>
                  <a:gd name="T33" fmla="*/ 28 h 39"/>
                  <a:gd name="T34" fmla="*/ 13 w 32"/>
                  <a:gd name="T35" fmla="*/ 32 h 39"/>
                  <a:gd name="T36" fmla="*/ 16 w 32"/>
                  <a:gd name="T37" fmla="*/ 33 h 39"/>
                  <a:gd name="T38" fmla="*/ 20 w 32"/>
                  <a:gd name="T39" fmla="*/ 31 h 39"/>
                  <a:gd name="T40" fmla="*/ 21 w 32"/>
                  <a:gd name="T41" fmla="*/ 26 h 39"/>
                  <a:gd name="T42" fmla="*/ 20 w 32"/>
                  <a:gd name="T43" fmla="*/ 21 h 39"/>
                  <a:gd name="T44" fmla="*/ 16 w 32"/>
                  <a:gd name="T45" fmla="*/ 19 h 39"/>
                  <a:gd name="T46" fmla="*/ 13 w 32"/>
                  <a:gd name="T47" fmla="*/ 20 h 39"/>
                  <a:gd name="T48" fmla="*/ 11 w 32"/>
                  <a:gd name="T49" fmla="*/ 22 h 39"/>
                  <a:gd name="T50" fmla="*/ 1 w 32"/>
                  <a:gd name="T51" fmla="*/ 21 h 39"/>
                  <a:gd name="T52" fmla="*/ 5 w 32"/>
                  <a:gd name="T5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2" h="39">
                    <a:moveTo>
                      <a:pt x="5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4"/>
                      <a:pt x="14" y="14"/>
                      <a:pt x="16" y="13"/>
                    </a:cubicBezTo>
                    <a:cubicBezTo>
                      <a:pt x="17" y="13"/>
                      <a:pt x="18" y="13"/>
                      <a:pt x="19" y="13"/>
                    </a:cubicBezTo>
                    <a:cubicBezTo>
                      <a:pt x="23" y="13"/>
                      <a:pt x="26" y="14"/>
                      <a:pt x="29" y="16"/>
                    </a:cubicBezTo>
                    <a:cubicBezTo>
                      <a:pt x="31" y="19"/>
                      <a:pt x="32" y="22"/>
                      <a:pt x="32" y="25"/>
                    </a:cubicBezTo>
                    <a:cubicBezTo>
                      <a:pt x="32" y="28"/>
                      <a:pt x="32" y="30"/>
                      <a:pt x="30" y="32"/>
                    </a:cubicBezTo>
                    <a:cubicBezTo>
                      <a:pt x="29" y="35"/>
                      <a:pt x="27" y="36"/>
                      <a:pt x="25" y="38"/>
                    </a:cubicBezTo>
                    <a:cubicBezTo>
                      <a:pt x="23" y="39"/>
                      <a:pt x="20" y="39"/>
                      <a:pt x="16" y="39"/>
                    </a:cubicBezTo>
                    <a:cubicBezTo>
                      <a:pt x="14" y="39"/>
                      <a:pt x="12" y="39"/>
                      <a:pt x="10" y="39"/>
                    </a:cubicBezTo>
                    <a:cubicBezTo>
                      <a:pt x="8" y="38"/>
                      <a:pt x="6" y="38"/>
                      <a:pt x="5" y="37"/>
                    </a:cubicBezTo>
                    <a:cubicBezTo>
                      <a:pt x="4" y="36"/>
                      <a:pt x="3" y="35"/>
                      <a:pt x="2" y="33"/>
                    </a:cubicBezTo>
                    <a:cubicBezTo>
                      <a:pt x="1" y="32"/>
                      <a:pt x="1" y="31"/>
                      <a:pt x="0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9"/>
                      <a:pt x="12" y="31"/>
                      <a:pt x="13" y="32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8" y="33"/>
                      <a:pt x="19" y="32"/>
                      <a:pt x="20" y="31"/>
                    </a:cubicBezTo>
                    <a:cubicBezTo>
                      <a:pt x="21" y="30"/>
                      <a:pt x="21" y="28"/>
                      <a:pt x="21" y="26"/>
                    </a:cubicBezTo>
                    <a:cubicBezTo>
                      <a:pt x="21" y="24"/>
                      <a:pt x="21" y="22"/>
                      <a:pt x="20" y="21"/>
                    </a:cubicBezTo>
                    <a:cubicBezTo>
                      <a:pt x="19" y="20"/>
                      <a:pt x="18" y="19"/>
                      <a:pt x="16" y="19"/>
                    </a:cubicBezTo>
                    <a:cubicBezTo>
                      <a:pt x="15" y="19"/>
                      <a:pt x="14" y="20"/>
                      <a:pt x="13" y="20"/>
                    </a:cubicBezTo>
                    <a:cubicBezTo>
                      <a:pt x="12" y="21"/>
                      <a:pt x="11" y="21"/>
                      <a:pt x="11" y="22"/>
                    </a:cubicBezTo>
                    <a:cubicBezTo>
                      <a:pt x="1" y="21"/>
                      <a:pt x="1" y="21"/>
                      <a:pt x="1" y="21"/>
                    </a:cubicBez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3" name="Freeform 75">
                <a:extLst>
                  <a:ext uri="{FF2B5EF4-FFF2-40B4-BE49-F238E27FC236}">
                    <a16:creationId xmlns="" xmlns:a16="http://schemas.microsoft.com/office/drawing/2014/main" id="{3E225985-C272-6440-8D1B-CC0D88B4E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886"/>
                <a:ext cx="61" cy="77"/>
              </a:xfrm>
              <a:custGeom>
                <a:avLst/>
                <a:gdLst>
                  <a:gd name="T0" fmla="*/ 11 w 32"/>
                  <a:gd name="T1" fmla="*/ 12 h 40"/>
                  <a:gd name="T2" fmla="*/ 0 w 32"/>
                  <a:gd name="T3" fmla="*/ 11 h 40"/>
                  <a:gd name="T4" fmla="*/ 5 w 32"/>
                  <a:gd name="T5" fmla="*/ 3 h 40"/>
                  <a:gd name="T6" fmla="*/ 16 w 32"/>
                  <a:gd name="T7" fmla="*/ 0 h 40"/>
                  <a:gd name="T8" fmla="*/ 26 w 32"/>
                  <a:gd name="T9" fmla="*/ 3 h 40"/>
                  <a:gd name="T10" fmla="*/ 30 w 32"/>
                  <a:gd name="T11" fmla="*/ 10 h 40"/>
                  <a:gd name="T12" fmla="*/ 28 w 32"/>
                  <a:gd name="T13" fmla="*/ 15 h 40"/>
                  <a:gd name="T14" fmla="*/ 24 w 32"/>
                  <a:gd name="T15" fmla="*/ 19 h 40"/>
                  <a:gd name="T16" fmla="*/ 28 w 32"/>
                  <a:gd name="T17" fmla="*/ 20 h 40"/>
                  <a:gd name="T18" fmla="*/ 31 w 32"/>
                  <a:gd name="T19" fmla="*/ 23 h 40"/>
                  <a:gd name="T20" fmla="*/ 32 w 32"/>
                  <a:gd name="T21" fmla="*/ 28 h 40"/>
                  <a:gd name="T22" fmla="*/ 30 w 32"/>
                  <a:gd name="T23" fmla="*/ 34 h 40"/>
                  <a:gd name="T24" fmla="*/ 25 w 32"/>
                  <a:gd name="T25" fmla="*/ 39 h 40"/>
                  <a:gd name="T26" fmla="*/ 16 w 32"/>
                  <a:gd name="T27" fmla="*/ 40 h 40"/>
                  <a:gd name="T28" fmla="*/ 8 w 32"/>
                  <a:gd name="T29" fmla="*/ 39 h 40"/>
                  <a:gd name="T30" fmla="*/ 3 w 32"/>
                  <a:gd name="T31" fmla="*/ 36 h 40"/>
                  <a:gd name="T32" fmla="*/ 0 w 32"/>
                  <a:gd name="T33" fmla="*/ 30 h 40"/>
                  <a:gd name="T34" fmla="*/ 11 w 32"/>
                  <a:gd name="T35" fmla="*/ 28 h 40"/>
                  <a:gd name="T36" fmla="*/ 13 w 32"/>
                  <a:gd name="T37" fmla="*/ 33 h 40"/>
                  <a:gd name="T38" fmla="*/ 16 w 32"/>
                  <a:gd name="T39" fmla="*/ 34 h 40"/>
                  <a:gd name="T40" fmla="*/ 20 w 32"/>
                  <a:gd name="T41" fmla="*/ 32 h 40"/>
                  <a:gd name="T42" fmla="*/ 21 w 32"/>
                  <a:gd name="T43" fmla="*/ 28 h 40"/>
                  <a:gd name="T44" fmla="*/ 20 w 32"/>
                  <a:gd name="T45" fmla="*/ 24 h 40"/>
                  <a:gd name="T46" fmla="*/ 16 w 32"/>
                  <a:gd name="T47" fmla="*/ 23 h 40"/>
                  <a:gd name="T48" fmla="*/ 12 w 32"/>
                  <a:gd name="T49" fmla="*/ 23 h 40"/>
                  <a:gd name="T50" fmla="*/ 13 w 32"/>
                  <a:gd name="T51" fmla="*/ 15 h 40"/>
                  <a:gd name="T52" fmla="*/ 14 w 32"/>
                  <a:gd name="T53" fmla="*/ 16 h 40"/>
                  <a:gd name="T54" fmla="*/ 18 w 32"/>
                  <a:gd name="T55" fmla="*/ 14 h 40"/>
                  <a:gd name="T56" fmla="*/ 19 w 32"/>
                  <a:gd name="T57" fmla="*/ 11 h 40"/>
                  <a:gd name="T58" fmla="*/ 18 w 32"/>
                  <a:gd name="T59" fmla="*/ 8 h 40"/>
                  <a:gd name="T60" fmla="*/ 15 w 32"/>
                  <a:gd name="T61" fmla="*/ 7 h 40"/>
                  <a:gd name="T62" fmla="*/ 12 w 32"/>
                  <a:gd name="T63" fmla="*/ 8 h 40"/>
                  <a:gd name="T64" fmla="*/ 11 w 32"/>
                  <a:gd name="T65" fmla="*/ 1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" h="40">
                    <a:moveTo>
                      <a:pt x="11" y="12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7"/>
                      <a:pt x="3" y="5"/>
                      <a:pt x="5" y="3"/>
                    </a:cubicBezTo>
                    <a:cubicBezTo>
                      <a:pt x="8" y="1"/>
                      <a:pt x="11" y="0"/>
                      <a:pt x="16" y="0"/>
                    </a:cubicBezTo>
                    <a:cubicBezTo>
                      <a:pt x="21" y="0"/>
                      <a:pt x="24" y="1"/>
                      <a:pt x="26" y="3"/>
                    </a:cubicBezTo>
                    <a:cubicBezTo>
                      <a:pt x="29" y="5"/>
                      <a:pt x="30" y="8"/>
                      <a:pt x="30" y="10"/>
                    </a:cubicBezTo>
                    <a:cubicBezTo>
                      <a:pt x="30" y="12"/>
                      <a:pt x="29" y="14"/>
                      <a:pt x="28" y="15"/>
                    </a:cubicBezTo>
                    <a:cubicBezTo>
                      <a:pt x="27" y="16"/>
                      <a:pt x="26" y="18"/>
                      <a:pt x="24" y="19"/>
                    </a:cubicBezTo>
                    <a:cubicBezTo>
                      <a:pt x="26" y="19"/>
                      <a:pt x="27" y="19"/>
                      <a:pt x="28" y="20"/>
                    </a:cubicBezTo>
                    <a:cubicBezTo>
                      <a:pt x="29" y="21"/>
                      <a:pt x="30" y="22"/>
                      <a:pt x="31" y="23"/>
                    </a:cubicBezTo>
                    <a:cubicBezTo>
                      <a:pt x="31" y="24"/>
                      <a:pt x="32" y="26"/>
                      <a:pt x="32" y="28"/>
                    </a:cubicBezTo>
                    <a:cubicBezTo>
                      <a:pt x="32" y="30"/>
                      <a:pt x="31" y="32"/>
                      <a:pt x="30" y="34"/>
                    </a:cubicBezTo>
                    <a:cubicBezTo>
                      <a:pt x="29" y="36"/>
                      <a:pt x="27" y="38"/>
                      <a:pt x="25" y="39"/>
                    </a:cubicBezTo>
                    <a:cubicBezTo>
                      <a:pt x="23" y="40"/>
                      <a:pt x="20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6" y="38"/>
                      <a:pt x="4" y="37"/>
                      <a:pt x="3" y="36"/>
                    </a:cubicBezTo>
                    <a:cubicBezTo>
                      <a:pt x="2" y="34"/>
                      <a:pt x="1" y="32"/>
                      <a:pt x="0" y="30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30"/>
                      <a:pt x="12" y="32"/>
                      <a:pt x="13" y="33"/>
                    </a:cubicBezTo>
                    <a:cubicBezTo>
                      <a:pt x="13" y="34"/>
                      <a:pt x="15" y="34"/>
                      <a:pt x="16" y="34"/>
                    </a:cubicBezTo>
                    <a:cubicBezTo>
                      <a:pt x="17" y="34"/>
                      <a:pt x="19" y="33"/>
                      <a:pt x="20" y="32"/>
                    </a:cubicBezTo>
                    <a:cubicBezTo>
                      <a:pt x="20" y="31"/>
                      <a:pt x="21" y="30"/>
                      <a:pt x="21" y="28"/>
                    </a:cubicBezTo>
                    <a:cubicBezTo>
                      <a:pt x="21" y="26"/>
                      <a:pt x="20" y="25"/>
                      <a:pt x="20" y="24"/>
                    </a:cubicBezTo>
                    <a:cubicBezTo>
                      <a:pt x="19" y="23"/>
                      <a:pt x="17" y="23"/>
                      <a:pt x="16" y="23"/>
                    </a:cubicBezTo>
                    <a:cubicBezTo>
                      <a:pt x="15" y="23"/>
                      <a:pt x="14" y="23"/>
                      <a:pt x="12" y="23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6" y="16"/>
                      <a:pt x="17" y="15"/>
                      <a:pt x="18" y="14"/>
                    </a:cubicBezTo>
                    <a:cubicBezTo>
                      <a:pt x="19" y="13"/>
                      <a:pt x="19" y="12"/>
                      <a:pt x="19" y="11"/>
                    </a:cubicBezTo>
                    <a:cubicBezTo>
                      <a:pt x="19" y="10"/>
                      <a:pt x="19" y="9"/>
                      <a:pt x="18" y="8"/>
                    </a:cubicBezTo>
                    <a:cubicBezTo>
                      <a:pt x="17" y="8"/>
                      <a:pt x="16" y="7"/>
                      <a:pt x="15" y="7"/>
                    </a:cubicBezTo>
                    <a:cubicBezTo>
                      <a:pt x="14" y="7"/>
                      <a:pt x="13" y="8"/>
                      <a:pt x="12" y="8"/>
                    </a:cubicBezTo>
                    <a:cubicBezTo>
                      <a:pt x="11" y="9"/>
                      <a:pt x="11" y="10"/>
                      <a:pt x="1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4" name="Freeform 76">
                <a:extLst>
                  <a:ext uri="{FF2B5EF4-FFF2-40B4-BE49-F238E27FC236}">
                    <a16:creationId xmlns="" xmlns:a16="http://schemas.microsoft.com/office/drawing/2014/main" id="{82CF09DB-FE95-8040-A0FE-257B85843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957"/>
                <a:ext cx="19" cy="10"/>
              </a:xfrm>
              <a:custGeom>
                <a:avLst/>
                <a:gdLst>
                  <a:gd name="T0" fmla="*/ 0 w 19"/>
                  <a:gd name="T1" fmla="*/ 10 h 10"/>
                  <a:gd name="T2" fmla="*/ 9 w 19"/>
                  <a:gd name="T3" fmla="*/ 8 h 10"/>
                  <a:gd name="T4" fmla="*/ 19 w 19"/>
                  <a:gd name="T5" fmla="*/ 6 h 10"/>
                  <a:gd name="T6" fmla="*/ 13 w 19"/>
                  <a:gd name="T7" fmla="*/ 2 h 10"/>
                  <a:gd name="T8" fmla="*/ 7 w 19"/>
                  <a:gd name="T9" fmla="*/ 0 h 10"/>
                  <a:gd name="T10" fmla="*/ 0 w 19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0">
                    <a:moveTo>
                      <a:pt x="0" y="10"/>
                    </a:moveTo>
                    <a:lnTo>
                      <a:pt x="9" y="8"/>
                    </a:lnTo>
                    <a:lnTo>
                      <a:pt x="19" y="6"/>
                    </a:lnTo>
                    <a:lnTo>
                      <a:pt x="13" y="2"/>
                    </a:lnTo>
                    <a:lnTo>
                      <a:pt x="7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5" name="Freeform 77">
                <a:extLst>
                  <a:ext uri="{FF2B5EF4-FFF2-40B4-BE49-F238E27FC236}">
                    <a16:creationId xmlns="" xmlns:a16="http://schemas.microsoft.com/office/drawing/2014/main" id="{FED0789C-732E-3B41-B606-5B63D054A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684"/>
                <a:ext cx="48" cy="36"/>
              </a:xfrm>
              <a:custGeom>
                <a:avLst/>
                <a:gdLst>
                  <a:gd name="T0" fmla="*/ 22 w 25"/>
                  <a:gd name="T1" fmla="*/ 11 h 19"/>
                  <a:gd name="T2" fmla="*/ 24 w 25"/>
                  <a:gd name="T3" fmla="*/ 8 h 19"/>
                  <a:gd name="T4" fmla="*/ 24 w 25"/>
                  <a:gd name="T5" fmla="*/ 4 h 19"/>
                  <a:gd name="T6" fmla="*/ 21 w 25"/>
                  <a:gd name="T7" fmla="*/ 1 h 19"/>
                  <a:gd name="T8" fmla="*/ 16 w 25"/>
                  <a:gd name="T9" fmla="*/ 1 h 19"/>
                  <a:gd name="T10" fmla="*/ 8 w 25"/>
                  <a:gd name="T11" fmla="*/ 4 h 19"/>
                  <a:gd name="T12" fmla="*/ 0 w 25"/>
                  <a:gd name="T13" fmla="*/ 7 h 19"/>
                  <a:gd name="T14" fmla="*/ 5 w 25"/>
                  <a:gd name="T15" fmla="*/ 19 h 19"/>
                  <a:gd name="T16" fmla="*/ 13 w 25"/>
                  <a:gd name="T17" fmla="*/ 16 h 19"/>
                  <a:gd name="T18" fmla="*/ 22 w 25"/>
                  <a:gd name="T19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19">
                    <a:moveTo>
                      <a:pt x="22" y="11"/>
                    </a:moveTo>
                    <a:cubicBezTo>
                      <a:pt x="23" y="10"/>
                      <a:pt x="24" y="9"/>
                      <a:pt x="24" y="8"/>
                    </a:cubicBezTo>
                    <a:cubicBezTo>
                      <a:pt x="25" y="7"/>
                      <a:pt x="25" y="5"/>
                      <a:pt x="24" y="4"/>
                    </a:cubicBezTo>
                    <a:cubicBezTo>
                      <a:pt x="23" y="2"/>
                      <a:pt x="22" y="1"/>
                      <a:pt x="21" y="1"/>
                    </a:cubicBezTo>
                    <a:cubicBezTo>
                      <a:pt x="19" y="0"/>
                      <a:pt x="18" y="0"/>
                      <a:pt x="16" y="1"/>
                    </a:cubicBezTo>
                    <a:cubicBezTo>
                      <a:pt x="15" y="1"/>
                      <a:pt x="13" y="2"/>
                      <a:pt x="8" y="4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8" y="14"/>
                      <a:pt x="21" y="12"/>
                      <a:pt x="22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6" name="Freeform 78">
                <a:extLst>
                  <a:ext uri="{FF2B5EF4-FFF2-40B4-BE49-F238E27FC236}">
                    <a16:creationId xmlns="" xmlns:a16="http://schemas.microsoft.com/office/drawing/2014/main" id="{4DA63B8F-5A4C-8740-85D3-7ECF339CE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971"/>
                <a:ext cx="40" cy="46"/>
              </a:xfrm>
              <a:custGeom>
                <a:avLst/>
                <a:gdLst>
                  <a:gd name="T0" fmla="*/ 10 w 21"/>
                  <a:gd name="T1" fmla="*/ 22 h 24"/>
                  <a:gd name="T2" fmla="*/ 14 w 21"/>
                  <a:gd name="T3" fmla="*/ 24 h 24"/>
                  <a:gd name="T4" fmla="*/ 18 w 21"/>
                  <a:gd name="T5" fmla="*/ 23 h 24"/>
                  <a:gd name="T6" fmla="*/ 20 w 21"/>
                  <a:gd name="T7" fmla="*/ 19 h 24"/>
                  <a:gd name="T8" fmla="*/ 20 w 21"/>
                  <a:gd name="T9" fmla="*/ 14 h 24"/>
                  <a:gd name="T10" fmla="*/ 16 w 21"/>
                  <a:gd name="T11" fmla="*/ 7 h 24"/>
                  <a:gd name="T12" fmla="*/ 11 w 21"/>
                  <a:gd name="T13" fmla="*/ 0 h 24"/>
                  <a:gd name="T14" fmla="*/ 0 w 21"/>
                  <a:gd name="T15" fmla="*/ 6 h 24"/>
                  <a:gd name="T16" fmla="*/ 4 w 21"/>
                  <a:gd name="T17" fmla="*/ 14 h 24"/>
                  <a:gd name="T18" fmla="*/ 10 w 21"/>
                  <a:gd name="T1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4">
                    <a:moveTo>
                      <a:pt x="10" y="22"/>
                    </a:moveTo>
                    <a:cubicBezTo>
                      <a:pt x="11" y="23"/>
                      <a:pt x="12" y="24"/>
                      <a:pt x="14" y="24"/>
                    </a:cubicBezTo>
                    <a:cubicBezTo>
                      <a:pt x="15" y="24"/>
                      <a:pt x="16" y="24"/>
                      <a:pt x="18" y="23"/>
                    </a:cubicBezTo>
                    <a:cubicBezTo>
                      <a:pt x="19" y="22"/>
                      <a:pt x="20" y="21"/>
                      <a:pt x="20" y="19"/>
                    </a:cubicBezTo>
                    <a:cubicBezTo>
                      <a:pt x="21" y="18"/>
                      <a:pt x="21" y="16"/>
                      <a:pt x="20" y="14"/>
                    </a:cubicBezTo>
                    <a:cubicBezTo>
                      <a:pt x="19" y="14"/>
                      <a:pt x="18" y="11"/>
                      <a:pt x="16" y="7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7" y="18"/>
                      <a:pt x="9" y="21"/>
                      <a:pt x="10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7" name="Freeform 79">
                <a:extLst>
                  <a:ext uri="{FF2B5EF4-FFF2-40B4-BE49-F238E27FC236}">
                    <a16:creationId xmlns="" xmlns:a16="http://schemas.microsoft.com/office/drawing/2014/main" id="{4DB9D68D-25E2-1945-AF9F-973CDE2D2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1157"/>
                <a:ext cx="40" cy="28"/>
              </a:xfrm>
              <a:custGeom>
                <a:avLst/>
                <a:gdLst>
                  <a:gd name="T0" fmla="*/ 40 w 40"/>
                  <a:gd name="T1" fmla="*/ 0 h 28"/>
                  <a:gd name="T2" fmla="*/ 0 w 40"/>
                  <a:gd name="T3" fmla="*/ 3 h 28"/>
                  <a:gd name="T4" fmla="*/ 30 w 40"/>
                  <a:gd name="T5" fmla="*/ 28 h 28"/>
                  <a:gd name="T6" fmla="*/ 40 w 40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8">
                    <a:moveTo>
                      <a:pt x="40" y="0"/>
                    </a:moveTo>
                    <a:lnTo>
                      <a:pt x="0" y="3"/>
                    </a:lnTo>
                    <a:lnTo>
                      <a:pt x="30" y="28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8" name="Freeform 80">
                <a:extLst>
                  <a:ext uri="{FF2B5EF4-FFF2-40B4-BE49-F238E27FC236}">
                    <a16:creationId xmlns="" xmlns:a16="http://schemas.microsoft.com/office/drawing/2014/main" id="{EC588362-A0A7-3D49-A652-F7AE3AC41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112"/>
                <a:ext cx="41" cy="63"/>
              </a:xfrm>
              <a:custGeom>
                <a:avLst/>
                <a:gdLst>
                  <a:gd name="T0" fmla="*/ 8 w 21"/>
                  <a:gd name="T1" fmla="*/ 10 h 33"/>
                  <a:gd name="T2" fmla="*/ 4 w 21"/>
                  <a:gd name="T3" fmla="*/ 12 h 33"/>
                  <a:gd name="T4" fmla="*/ 2 w 21"/>
                  <a:gd name="T5" fmla="*/ 15 h 33"/>
                  <a:gd name="T6" fmla="*/ 1 w 21"/>
                  <a:gd name="T7" fmla="*/ 20 h 33"/>
                  <a:gd name="T8" fmla="*/ 1 w 21"/>
                  <a:gd name="T9" fmla="*/ 23 h 33"/>
                  <a:gd name="T10" fmla="*/ 2 w 21"/>
                  <a:gd name="T11" fmla="*/ 27 h 33"/>
                  <a:gd name="T12" fmla="*/ 9 w 21"/>
                  <a:gd name="T13" fmla="*/ 32 h 33"/>
                  <a:gd name="T14" fmla="*/ 13 w 21"/>
                  <a:gd name="T15" fmla="*/ 33 h 33"/>
                  <a:gd name="T16" fmla="*/ 16 w 21"/>
                  <a:gd name="T17" fmla="*/ 33 h 33"/>
                  <a:gd name="T18" fmla="*/ 19 w 21"/>
                  <a:gd name="T19" fmla="*/ 30 h 33"/>
                  <a:gd name="T20" fmla="*/ 20 w 21"/>
                  <a:gd name="T21" fmla="*/ 27 h 33"/>
                  <a:gd name="T22" fmla="*/ 21 w 21"/>
                  <a:gd name="T23" fmla="*/ 25 h 33"/>
                  <a:gd name="T24" fmla="*/ 20 w 21"/>
                  <a:gd name="T25" fmla="*/ 20 h 33"/>
                  <a:gd name="T26" fmla="*/ 14 w 21"/>
                  <a:gd name="T27" fmla="*/ 16 h 33"/>
                  <a:gd name="T28" fmla="*/ 15 w 21"/>
                  <a:gd name="T29" fmla="*/ 12 h 33"/>
                  <a:gd name="T30" fmla="*/ 17 w 21"/>
                  <a:gd name="T31" fmla="*/ 11 h 33"/>
                  <a:gd name="T32" fmla="*/ 18 w 21"/>
                  <a:gd name="T33" fmla="*/ 8 h 33"/>
                  <a:gd name="T34" fmla="*/ 18 w 21"/>
                  <a:gd name="T35" fmla="*/ 5 h 33"/>
                  <a:gd name="T36" fmla="*/ 18 w 21"/>
                  <a:gd name="T37" fmla="*/ 2 h 33"/>
                  <a:gd name="T38" fmla="*/ 15 w 21"/>
                  <a:gd name="T39" fmla="*/ 3 h 33"/>
                  <a:gd name="T40" fmla="*/ 10 w 21"/>
                  <a:gd name="T41" fmla="*/ 8 h 33"/>
                  <a:gd name="T42" fmla="*/ 9 w 21"/>
                  <a:gd name="T43" fmla="*/ 9 h 33"/>
                  <a:gd name="T44" fmla="*/ 8 w 21"/>
                  <a:gd name="T45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" h="33">
                    <a:moveTo>
                      <a:pt x="8" y="10"/>
                    </a:moveTo>
                    <a:cubicBezTo>
                      <a:pt x="6" y="10"/>
                      <a:pt x="4" y="12"/>
                      <a:pt x="4" y="12"/>
                    </a:cubicBezTo>
                    <a:cubicBezTo>
                      <a:pt x="2" y="14"/>
                      <a:pt x="2" y="15"/>
                      <a:pt x="2" y="15"/>
                    </a:cubicBezTo>
                    <a:cubicBezTo>
                      <a:pt x="2" y="16"/>
                      <a:pt x="1" y="20"/>
                      <a:pt x="1" y="20"/>
                    </a:cubicBezTo>
                    <a:cubicBezTo>
                      <a:pt x="1" y="20"/>
                      <a:pt x="0" y="23"/>
                      <a:pt x="1" y="23"/>
                    </a:cubicBezTo>
                    <a:cubicBezTo>
                      <a:pt x="1" y="24"/>
                      <a:pt x="2" y="26"/>
                      <a:pt x="2" y="27"/>
                    </a:cubicBezTo>
                    <a:cubicBezTo>
                      <a:pt x="4" y="29"/>
                      <a:pt x="9" y="32"/>
                      <a:pt x="9" y="32"/>
                    </a:cubicBezTo>
                    <a:cubicBezTo>
                      <a:pt x="10" y="33"/>
                      <a:pt x="12" y="33"/>
                      <a:pt x="13" y="33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9" y="33"/>
                      <a:pt x="19" y="30"/>
                      <a:pt x="19" y="30"/>
                    </a:cubicBezTo>
                    <a:cubicBezTo>
                      <a:pt x="19" y="28"/>
                      <a:pt x="20" y="27"/>
                      <a:pt x="20" y="27"/>
                    </a:cubicBezTo>
                    <a:cubicBezTo>
                      <a:pt x="21" y="26"/>
                      <a:pt x="21" y="25"/>
                      <a:pt x="21" y="25"/>
                    </a:cubicBezTo>
                    <a:cubicBezTo>
                      <a:pt x="20" y="23"/>
                      <a:pt x="20" y="20"/>
                      <a:pt x="20" y="20"/>
                    </a:cubicBezTo>
                    <a:cubicBezTo>
                      <a:pt x="18" y="19"/>
                      <a:pt x="14" y="16"/>
                      <a:pt x="14" y="16"/>
                    </a:cubicBezTo>
                    <a:cubicBezTo>
                      <a:pt x="12" y="12"/>
                      <a:pt x="15" y="12"/>
                      <a:pt x="15" y="12"/>
                    </a:cubicBezTo>
                    <a:cubicBezTo>
                      <a:pt x="16" y="12"/>
                      <a:pt x="17" y="11"/>
                      <a:pt x="17" y="11"/>
                    </a:cubicBezTo>
                    <a:cubicBezTo>
                      <a:pt x="19" y="11"/>
                      <a:pt x="18" y="8"/>
                      <a:pt x="18" y="8"/>
                    </a:cubicBezTo>
                    <a:cubicBezTo>
                      <a:pt x="18" y="6"/>
                      <a:pt x="18" y="5"/>
                      <a:pt x="18" y="5"/>
                    </a:cubicBezTo>
                    <a:cubicBezTo>
                      <a:pt x="19" y="2"/>
                      <a:pt x="18" y="2"/>
                      <a:pt x="18" y="2"/>
                    </a:cubicBezTo>
                    <a:cubicBezTo>
                      <a:pt x="17" y="0"/>
                      <a:pt x="15" y="3"/>
                      <a:pt x="15" y="3"/>
                    </a:cubicBezTo>
                    <a:cubicBezTo>
                      <a:pt x="14" y="4"/>
                      <a:pt x="10" y="8"/>
                      <a:pt x="10" y="8"/>
                    </a:cubicBezTo>
                    <a:cubicBezTo>
                      <a:pt x="10" y="8"/>
                      <a:pt x="9" y="9"/>
                      <a:pt x="9" y="9"/>
                    </a:cubicBezTo>
                    <a:cubicBezTo>
                      <a:pt x="8" y="10"/>
                      <a:pt x="8" y="10"/>
                      <a:pt x="8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9" name="Freeform 81">
                <a:extLst>
                  <a:ext uri="{FF2B5EF4-FFF2-40B4-BE49-F238E27FC236}">
                    <a16:creationId xmlns="" xmlns:a16="http://schemas.microsoft.com/office/drawing/2014/main" id="{5297DFA1-219E-2C4D-8186-D86C0C581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049"/>
                <a:ext cx="9" cy="21"/>
              </a:xfrm>
              <a:custGeom>
                <a:avLst/>
                <a:gdLst>
                  <a:gd name="T0" fmla="*/ 0 w 5"/>
                  <a:gd name="T1" fmla="*/ 0 h 11"/>
                  <a:gd name="T2" fmla="*/ 2 w 5"/>
                  <a:gd name="T3" fmla="*/ 5 h 11"/>
                  <a:gd name="T4" fmla="*/ 3 w 5"/>
                  <a:gd name="T5" fmla="*/ 7 h 11"/>
                  <a:gd name="T6" fmla="*/ 3 w 5"/>
                  <a:gd name="T7" fmla="*/ 10 h 11"/>
                  <a:gd name="T8" fmla="*/ 5 w 5"/>
                  <a:gd name="T9" fmla="*/ 9 h 11"/>
                  <a:gd name="T10" fmla="*/ 4 w 5"/>
                  <a:gd name="T11" fmla="*/ 3 h 11"/>
                  <a:gd name="T12" fmla="*/ 3 w 5"/>
                  <a:gd name="T13" fmla="*/ 0 h 11"/>
                  <a:gd name="T14" fmla="*/ 0 w 5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1" y="3"/>
                      <a:pt x="2" y="4"/>
                      <a:pt x="2" y="5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4" y="9"/>
                      <a:pt x="3" y="8"/>
                      <a:pt x="3" y="10"/>
                    </a:cubicBezTo>
                    <a:cubicBezTo>
                      <a:pt x="4" y="11"/>
                      <a:pt x="4" y="10"/>
                      <a:pt x="5" y="9"/>
                    </a:cubicBezTo>
                    <a:cubicBezTo>
                      <a:pt x="4" y="8"/>
                      <a:pt x="4" y="5"/>
                      <a:pt x="4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0" name="Freeform 82">
                <a:extLst>
                  <a:ext uri="{FF2B5EF4-FFF2-40B4-BE49-F238E27FC236}">
                    <a16:creationId xmlns="" xmlns:a16="http://schemas.microsoft.com/office/drawing/2014/main" id="{B9710EBD-EEE8-4D40-A299-D9EC07F17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064"/>
                <a:ext cx="34" cy="12"/>
              </a:xfrm>
              <a:custGeom>
                <a:avLst/>
                <a:gdLst>
                  <a:gd name="T0" fmla="*/ 0 w 18"/>
                  <a:gd name="T1" fmla="*/ 6 h 6"/>
                  <a:gd name="T2" fmla="*/ 5 w 18"/>
                  <a:gd name="T3" fmla="*/ 5 h 6"/>
                  <a:gd name="T4" fmla="*/ 17 w 18"/>
                  <a:gd name="T5" fmla="*/ 3 h 6"/>
                  <a:gd name="T6" fmla="*/ 18 w 18"/>
                  <a:gd name="T7" fmla="*/ 2 h 6"/>
                  <a:gd name="T8" fmla="*/ 18 w 18"/>
                  <a:gd name="T9" fmla="*/ 1 h 6"/>
                  <a:gd name="T10" fmla="*/ 17 w 18"/>
                  <a:gd name="T11" fmla="*/ 0 h 6"/>
                  <a:gd name="T12" fmla="*/ 0 w 18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0" y="6"/>
                    </a:moveTo>
                    <a:cubicBezTo>
                      <a:pt x="1" y="6"/>
                      <a:pt x="4" y="5"/>
                      <a:pt x="5" y="5"/>
                    </a:cubicBezTo>
                    <a:cubicBezTo>
                      <a:pt x="9" y="5"/>
                      <a:pt x="15" y="4"/>
                      <a:pt x="17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0"/>
                      <a:pt x="17" y="0"/>
                    </a:cubicBezTo>
                    <a:cubicBezTo>
                      <a:pt x="13" y="3"/>
                      <a:pt x="3" y="4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1" name="Freeform 83">
                <a:extLst>
                  <a:ext uri="{FF2B5EF4-FFF2-40B4-BE49-F238E27FC236}">
                    <a16:creationId xmlns="" xmlns:a16="http://schemas.microsoft.com/office/drawing/2014/main" id="{68BD6FD9-EF0B-0A46-91C3-1BCE569E3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647"/>
                <a:ext cx="63" cy="71"/>
              </a:xfrm>
              <a:custGeom>
                <a:avLst/>
                <a:gdLst>
                  <a:gd name="T0" fmla="*/ 12 w 33"/>
                  <a:gd name="T1" fmla="*/ 35 h 37"/>
                  <a:gd name="T2" fmla="*/ 24 w 33"/>
                  <a:gd name="T3" fmla="*/ 34 h 37"/>
                  <a:gd name="T4" fmla="*/ 32 w 33"/>
                  <a:gd name="T5" fmla="*/ 22 h 37"/>
                  <a:gd name="T6" fmla="*/ 31 w 33"/>
                  <a:gd name="T7" fmla="*/ 8 h 37"/>
                  <a:gd name="T8" fmla="*/ 21 w 33"/>
                  <a:gd name="T9" fmla="*/ 1 h 37"/>
                  <a:gd name="T10" fmla="*/ 9 w 33"/>
                  <a:gd name="T11" fmla="*/ 2 h 37"/>
                  <a:gd name="T12" fmla="*/ 1 w 33"/>
                  <a:gd name="T13" fmla="*/ 14 h 37"/>
                  <a:gd name="T14" fmla="*/ 2 w 33"/>
                  <a:gd name="T15" fmla="*/ 28 h 37"/>
                  <a:gd name="T16" fmla="*/ 12 w 33"/>
                  <a:gd name="T17" fmla="*/ 3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37">
                    <a:moveTo>
                      <a:pt x="12" y="35"/>
                    </a:moveTo>
                    <a:cubicBezTo>
                      <a:pt x="16" y="37"/>
                      <a:pt x="20" y="36"/>
                      <a:pt x="24" y="34"/>
                    </a:cubicBezTo>
                    <a:cubicBezTo>
                      <a:pt x="27" y="32"/>
                      <a:pt x="30" y="28"/>
                      <a:pt x="32" y="22"/>
                    </a:cubicBezTo>
                    <a:cubicBezTo>
                      <a:pt x="33" y="16"/>
                      <a:pt x="33" y="12"/>
                      <a:pt x="31" y="8"/>
                    </a:cubicBezTo>
                    <a:cubicBezTo>
                      <a:pt x="29" y="4"/>
                      <a:pt x="26" y="2"/>
                      <a:pt x="21" y="1"/>
                    </a:cubicBezTo>
                    <a:cubicBezTo>
                      <a:pt x="17" y="0"/>
                      <a:pt x="13" y="0"/>
                      <a:pt x="9" y="2"/>
                    </a:cubicBezTo>
                    <a:cubicBezTo>
                      <a:pt x="5" y="4"/>
                      <a:pt x="3" y="8"/>
                      <a:pt x="1" y="14"/>
                    </a:cubicBezTo>
                    <a:cubicBezTo>
                      <a:pt x="0" y="20"/>
                      <a:pt x="0" y="24"/>
                      <a:pt x="2" y="28"/>
                    </a:cubicBezTo>
                    <a:cubicBezTo>
                      <a:pt x="4" y="32"/>
                      <a:pt x="7" y="34"/>
                      <a:pt x="1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2" name="Freeform 84">
                <a:extLst>
                  <a:ext uri="{FF2B5EF4-FFF2-40B4-BE49-F238E27FC236}">
                    <a16:creationId xmlns="" xmlns:a16="http://schemas.microsoft.com/office/drawing/2014/main" id="{49C84A59-6908-7648-B96B-826A13B192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3" y="521"/>
                <a:ext cx="1726" cy="1733"/>
              </a:xfrm>
              <a:custGeom>
                <a:avLst/>
                <a:gdLst>
                  <a:gd name="T0" fmla="*/ 811 w 904"/>
                  <a:gd name="T1" fmla="*/ 404 h 905"/>
                  <a:gd name="T2" fmla="*/ 773 w 904"/>
                  <a:gd name="T3" fmla="*/ 280 h 905"/>
                  <a:gd name="T4" fmla="*/ 778 w 904"/>
                  <a:gd name="T5" fmla="*/ 210 h 905"/>
                  <a:gd name="T6" fmla="*/ 721 w 904"/>
                  <a:gd name="T7" fmla="*/ 187 h 905"/>
                  <a:gd name="T8" fmla="*/ 685 w 904"/>
                  <a:gd name="T9" fmla="*/ 149 h 905"/>
                  <a:gd name="T10" fmla="*/ 616 w 904"/>
                  <a:gd name="T11" fmla="*/ 113 h 905"/>
                  <a:gd name="T12" fmla="*/ 564 w 904"/>
                  <a:gd name="T13" fmla="*/ 108 h 905"/>
                  <a:gd name="T14" fmla="*/ 460 w 904"/>
                  <a:gd name="T15" fmla="*/ 45 h 905"/>
                  <a:gd name="T16" fmla="*/ 374 w 904"/>
                  <a:gd name="T17" fmla="*/ 52 h 905"/>
                  <a:gd name="T18" fmla="*/ 347 w 904"/>
                  <a:gd name="T19" fmla="*/ 78 h 905"/>
                  <a:gd name="T20" fmla="*/ 361 w 904"/>
                  <a:gd name="T21" fmla="*/ 92 h 905"/>
                  <a:gd name="T22" fmla="*/ 311 w 904"/>
                  <a:gd name="T23" fmla="*/ 104 h 905"/>
                  <a:gd name="T24" fmla="*/ 249 w 904"/>
                  <a:gd name="T25" fmla="*/ 97 h 905"/>
                  <a:gd name="T26" fmla="*/ 174 w 904"/>
                  <a:gd name="T27" fmla="*/ 151 h 905"/>
                  <a:gd name="T28" fmla="*/ 120 w 904"/>
                  <a:gd name="T29" fmla="*/ 211 h 905"/>
                  <a:gd name="T30" fmla="*/ 120 w 904"/>
                  <a:gd name="T31" fmla="*/ 282 h 905"/>
                  <a:gd name="T32" fmla="*/ 131 w 904"/>
                  <a:gd name="T33" fmla="*/ 289 h 905"/>
                  <a:gd name="T34" fmla="*/ 95 w 904"/>
                  <a:gd name="T35" fmla="*/ 411 h 905"/>
                  <a:gd name="T36" fmla="*/ 40 w 904"/>
                  <a:gd name="T37" fmla="*/ 454 h 905"/>
                  <a:gd name="T38" fmla="*/ 50 w 904"/>
                  <a:gd name="T39" fmla="*/ 519 h 905"/>
                  <a:gd name="T40" fmla="*/ 101 w 904"/>
                  <a:gd name="T41" fmla="*/ 526 h 905"/>
                  <a:gd name="T42" fmla="*/ 237 w 904"/>
                  <a:gd name="T43" fmla="*/ 764 h 905"/>
                  <a:gd name="T44" fmla="*/ 217 w 904"/>
                  <a:gd name="T45" fmla="*/ 741 h 905"/>
                  <a:gd name="T46" fmla="*/ 195 w 904"/>
                  <a:gd name="T47" fmla="*/ 742 h 905"/>
                  <a:gd name="T48" fmla="*/ 288 w 904"/>
                  <a:gd name="T49" fmla="*/ 830 h 905"/>
                  <a:gd name="T50" fmla="*/ 283 w 904"/>
                  <a:gd name="T51" fmla="*/ 801 h 905"/>
                  <a:gd name="T52" fmla="*/ 308 w 904"/>
                  <a:gd name="T53" fmla="*/ 811 h 905"/>
                  <a:gd name="T54" fmla="*/ 316 w 904"/>
                  <a:gd name="T55" fmla="*/ 787 h 905"/>
                  <a:gd name="T56" fmla="*/ 309 w 904"/>
                  <a:gd name="T57" fmla="*/ 843 h 905"/>
                  <a:gd name="T58" fmla="*/ 351 w 904"/>
                  <a:gd name="T59" fmla="*/ 858 h 905"/>
                  <a:gd name="T60" fmla="*/ 420 w 904"/>
                  <a:gd name="T61" fmla="*/ 807 h 905"/>
                  <a:gd name="T62" fmla="*/ 412 w 904"/>
                  <a:gd name="T63" fmla="*/ 875 h 905"/>
                  <a:gd name="T64" fmla="*/ 399 w 904"/>
                  <a:gd name="T65" fmla="*/ 866 h 905"/>
                  <a:gd name="T66" fmla="*/ 429 w 904"/>
                  <a:gd name="T67" fmla="*/ 859 h 905"/>
                  <a:gd name="T68" fmla="*/ 478 w 904"/>
                  <a:gd name="T69" fmla="*/ 857 h 905"/>
                  <a:gd name="T70" fmla="*/ 476 w 904"/>
                  <a:gd name="T71" fmla="*/ 832 h 905"/>
                  <a:gd name="T72" fmla="*/ 528 w 904"/>
                  <a:gd name="T73" fmla="*/ 866 h 905"/>
                  <a:gd name="T74" fmla="*/ 485 w 904"/>
                  <a:gd name="T75" fmla="*/ 851 h 905"/>
                  <a:gd name="T76" fmla="*/ 515 w 904"/>
                  <a:gd name="T77" fmla="*/ 820 h 905"/>
                  <a:gd name="T78" fmla="*/ 598 w 904"/>
                  <a:gd name="T79" fmla="*/ 840 h 905"/>
                  <a:gd name="T80" fmla="*/ 587 w 904"/>
                  <a:gd name="T81" fmla="*/ 835 h 905"/>
                  <a:gd name="T82" fmla="*/ 583 w 904"/>
                  <a:gd name="T83" fmla="*/ 805 h 905"/>
                  <a:gd name="T84" fmla="*/ 599 w 904"/>
                  <a:gd name="T85" fmla="*/ 797 h 905"/>
                  <a:gd name="T86" fmla="*/ 615 w 904"/>
                  <a:gd name="T87" fmla="*/ 825 h 905"/>
                  <a:gd name="T88" fmla="*/ 655 w 904"/>
                  <a:gd name="T89" fmla="*/ 793 h 905"/>
                  <a:gd name="T90" fmla="*/ 653 w 904"/>
                  <a:gd name="T91" fmla="*/ 761 h 905"/>
                  <a:gd name="T92" fmla="*/ 663 w 904"/>
                  <a:gd name="T93" fmla="*/ 752 h 905"/>
                  <a:gd name="T94" fmla="*/ 667 w 904"/>
                  <a:gd name="T95" fmla="*/ 737 h 905"/>
                  <a:gd name="T96" fmla="*/ 675 w 904"/>
                  <a:gd name="T97" fmla="*/ 737 h 905"/>
                  <a:gd name="T98" fmla="*/ 676 w 904"/>
                  <a:gd name="T99" fmla="*/ 722 h 905"/>
                  <a:gd name="T100" fmla="*/ 690 w 904"/>
                  <a:gd name="T101" fmla="*/ 738 h 905"/>
                  <a:gd name="T102" fmla="*/ 665 w 904"/>
                  <a:gd name="T103" fmla="*/ 771 h 905"/>
                  <a:gd name="T104" fmla="*/ 688 w 904"/>
                  <a:gd name="T105" fmla="*/ 807 h 905"/>
                  <a:gd name="T106" fmla="*/ 679 w 904"/>
                  <a:gd name="T107" fmla="*/ 769 h 905"/>
                  <a:gd name="T108" fmla="*/ 705 w 904"/>
                  <a:gd name="T109" fmla="*/ 766 h 905"/>
                  <a:gd name="T110" fmla="*/ 777 w 904"/>
                  <a:gd name="T111" fmla="*/ 296 h 905"/>
                  <a:gd name="T112" fmla="*/ 809 w 904"/>
                  <a:gd name="T113" fmla="*/ 386 h 905"/>
                  <a:gd name="T114" fmla="*/ 842 w 904"/>
                  <a:gd name="T115" fmla="*/ 517 h 905"/>
                  <a:gd name="T116" fmla="*/ 806 w 904"/>
                  <a:gd name="T117" fmla="*/ 478 h 9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04" h="905">
                    <a:moveTo>
                      <a:pt x="452" y="0"/>
                    </a:moveTo>
                    <a:cubicBezTo>
                      <a:pt x="202" y="0"/>
                      <a:pt x="0" y="203"/>
                      <a:pt x="0" y="453"/>
                    </a:cubicBezTo>
                    <a:cubicBezTo>
                      <a:pt x="0" y="703"/>
                      <a:pt x="202" y="905"/>
                      <a:pt x="452" y="905"/>
                    </a:cubicBezTo>
                    <a:cubicBezTo>
                      <a:pt x="702" y="905"/>
                      <a:pt x="904" y="703"/>
                      <a:pt x="904" y="453"/>
                    </a:cubicBezTo>
                    <a:cubicBezTo>
                      <a:pt x="904" y="203"/>
                      <a:pt x="702" y="0"/>
                      <a:pt x="452" y="0"/>
                    </a:cubicBezTo>
                    <a:close/>
                    <a:moveTo>
                      <a:pt x="857" y="430"/>
                    </a:moveTo>
                    <a:cubicBezTo>
                      <a:pt x="849" y="431"/>
                      <a:pt x="849" y="431"/>
                      <a:pt x="849" y="431"/>
                    </a:cubicBezTo>
                    <a:cubicBezTo>
                      <a:pt x="845" y="400"/>
                      <a:pt x="845" y="400"/>
                      <a:pt x="845" y="400"/>
                    </a:cubicBezTo>
                    <a:cubicBezTo>
                      <a:pt x="834" y="402"/>
                      <a:pt x="834" y="402"/>
                      <a:pt x="834" y="402"/>
                    </a:cubicBezTo>
                    <a:cubicBezTo>
                      <a:pt x="837" y="430"/>
                      <a:pt x="837" y="430"/>
                      <a:pt x="837" y="430"/>
                    </a:cubicBezTo>
                    <a:cubicBezTo>
                      <a:pt x="828" y="431"/>
                      <a:pt x="828" y="431"/>
                      <a:pt x="828" y="431"/>
                    </a:cubicBezTo>
                    <a:cubicBezTo>
                      <a:pt x="825" y="403"/>
                      <a:pt x="825" y="403"/>
                      <a:pt x="825" y="403"/>
                    </a:cubicBezTo>
                    <a:cubicBezTo>
                      <a:pt x="811" y="404"/>
                      <a:pt x="811" y="404"/>
                      <a:pt x="811" y="404"/>
                    </a:cubicBezTo>
                    <a:cubicBezTo>
                      <a:pt x="815" y="436"/>
                      <a:pt x="815" y="436"/>
                      <a:pt x="815" y="436"/>
                    </a:cubicBezTo>
                    <a:cubicBezTo>
                      <a:pt x="806" y="437"/>
                      <a:pt x="806" y="437"/>
                      <a:pt x="806" y="437"/>
                    </a:cubicBezTo>
                    <a:cubicBezTo>
                      <a:pt x="802" y="394"/>
                      <a:pt x="802" y="394"/>
                      <a:pt x="802" y="394"/>
                    </a:cubicBezTo>
                    <a:cubicBezTo>
                      <a:pt x="853" y="388"/>
                      <a:pt x="853" y="388"/>
                      <a:pt x="853" y="388"/>
                    </a:cubicBezTo>
                    <a:lnTo>
                      <a:pt x="857" y="430"/>
                    </a:lnTo>
                    <a:close/>
                    <a:moveTo>
                      <a:pt x="798" y="241"/>
                    </a:moveTo>
                    <a:cubicBezTo>
                      <a:pt x="801" y="246"/>
                      <a:pt x="803" y="250"/>
                      <a:pt x="804" y="253"/>
                    </a:cubicBezTo>
                    <a:cubicBezTo>
                      <a:pt x="804" y="256"/>
                      <a:pt x="804" y="258"/>
                      <a:pt x="803" y="261"/>
                    </a:cubicBezTo>
                    <a:cubicBezTo>
                      <a:pt x="802" y="264"/>
                      <a:pt x="800" y="266"/>
                      <a:pt x="797" y="267"/>
                    </a:cubicBezTo>
                    <a:cubicBezTo>
                      <a:pt x="794" y="270"/>
                      <a:pt x="791" y="270"/>
                      <a:pt x="787" y="269"/>
                    </a:cubicBezTo>
                    <a:cubicBezTo>
                      <a:pt x="784" y="268"/>
                      <a:pt x="780" y="266"/>
                      <a:pt x="777" y="262"/>
                    </a:cubicBezTo>
                    <a:cubicBezTo>
                      <a:pt x="777" y="265"/>
                      <a:pt x="777" y="267"/>
                      <a:pt x="777" y="270"/>
                    </a:cubicBezTo>
                    <a:cubicBezTo>
                      <a:pt x="776" y="272"/>
                      <a:pt x="775" y="275"/>
                      <a:pt x="773" y="280"/>
                    </a:cubicBezTo>
                    <a:cubicBezTo>
                      <a:pt x="768" y="291"/>
                      <a:pt x="768" y="291"/>
                      <a:pt x="768" y="291"/>
                    </a:cubicBezTo>
                    <a:cubicBezTo>
                      <a:pt x="761" y="279"/>
                      <a:pt x="761" y="279"/>
                      <a:pt x="761" y="279"/>
                    </a:cubicBezTo>
                    <a:cubicBezTo>
                      <a:pt x="766" y="266"/>
                      <a:pt x="766" y="266"/>
                      <a:pt x="766" y="266"/>
                    </a:cubicBezTo>
                    <a:cubicBezTo>
                      <a:pt x="768" y="262"/>
                      <a:pt x="769" y="259"/>
                      <a:pt x="769" y="257"/>
                    </a:cubicBezTo>
                    <a:cubicBezTo>
                      <a:pt x="770" y="256"/>
                      <a:pt x="770" y="254"/>
                      <a:pt x="770" y="253"/>
                    </a:cubicBezTo>
                    <a:cubicBezTo>
                      <a:pt x="769" y="252"/>
                      <a:pt x="768" y="250"/>
                      <a:pt x="767" y="248"/>
                    </a:cubicBezTo>
                    <a:cubicBezTo>
                      <a:pt x="766" y="246"/>
                      <a:pt x="766" y="246"/>
                      <a:pt x="766" y="246"/>
                    </a:cubicBezTo>
                    <a:cubicBezTo>
                      <a:pt x="747" y="257"/>
                      <a:pt x="747" y="257"/>
                      <a:pt x="747" y="257"/>
                    </a:cubicBezTo>
                    <a:cubicBezTo>
                      <a:pt x="741" y="247"/>
                      <a:pt x="741" y="247"/>
                      <a:pt x="741" y="247"/>
                    </a:cubicBezTo>
                    <a:cubicBezTo>
                      <a:pt x="785" y="220"/>
                      <a:pt x="785" y="220"/>
                      <a:pt x="785" y="220"/>
                    </a:cubicBezTo>
                    <a:lnTo>
                      <a:pt x="798" y="241"/>
                    </a:lnTo>
                    <a:close/>
                    <a:moveTo>
                      <a:pt x="750" y="176"/>
                    </a:moveTo>
                    <a:cubicBezTo>
                      <a:pt x="778" y="210"/>
                      <a:pt x="778" y="210"/>
                      <a:pt x="778" y="210"/>
                    </a:cubicBezTo>
                    <a:cubicBezTo>
                      <a:pt x="771" y="216"/>
                      <a:pt x="771" y="216"/>
                      <a:pt x="771" y="216"/>
                    </a:cubicBezTo>
                    <a:cubicBezTo>
                      <a:pt x="761" y="203"/>
                      <a:pt x="761" y="203"/>
                      <a:pt x="761" y="203"/>
                    </a:cubicBezTo>
                    <a:cubicBezTo>
                      <a:pt x="728" y="230"/>
                      <a:pt x="728" y="230"/>
                      <a:pt x="728" y="230"/>
                    </a:cubicBezTo>
                    <a:cubicBezTo>
                      <a:pt x="720" y="222"/>
                      <a:pt x="720" y="222"/>
                      <a:pt x="720" y="222"/>
                    </a:cubicBezTo>
                    <a:cubicBezTo>
                      <a:pt x="754" y="194"/>
                      <a:pt x="754" y="194"/>
                      <a:pt x="754" y="194"/>
                    </a:cubicBezTo>
                    <a:cubicBezTo>
                      <a:pt x="743" y="181"/>
                      <a:pt x="743" y="181"/>
                      <a:pt x="743" y="181"/>
                    </a:cubicBezTo>
                    <a:lnTo>
                      <a:pt x="750" y="176"/>
                    </a:lnTo>
                    <a:close/>
                    <a:moveTo>
                      <a:pt x="742" y="168"/>
                    </a:moveTo>
                    <a:cubicBezTo>
                      <a:pt x="736" y="174"/>
                      <a:pt x="736" y="174"/>
                      <a:pt x="736" y="174"/>
                    </a:cubicBezTo>
                    <a:cubicBezTo>
                      <a:pt x="713" y="153"/>
                      <a:pt x="713" y="153"/>
                      <a:pt x="713" y="153"/>
                    </a:cubicBezTo>
                    <a:cubicBezTo>
                      <a:pt x="706" y="162"/>
                      <a:pt x="706" y="162"/>
                      <a:pt x="706" y="162"/>
                    </a:cubicBezTo>
                    <a:cubicBezTo>
                      <a:pt x="726" y="181"/>
                      <a:pt x="726" y="181"/>
                      <a:pt x="726" y="181"/>
                    </a:cubicBezTo>
                    <a:cubicBezTo>
                      <a:pt x="721" y="187"/>
                      <a:pt x="721" y="187"/>
                      <a:pt x="721" y="187"/>
                    </a:cubicBezTo>
                    <a:cubicBezTo>
                      <a:pt x="700" y="168"/>
                      <a:pt x="700" y="168"/>
                      <a:pt x="700" y="168"/>
                    </a:cubicBezTo>
                    <a:cubicBezTo>
                      <a:pt x="690" y="178"/>
                      <a:pt x="690" y="178"/>
                      <a:pt x="690" y="178"/>
                    </a:cubicBezTo>
                    <a:cubicBezTo>
                      <a:pt x="713" y="200"/>
                      <a:pt x="713" y="200"/>
                      <a:pt x="713" y="200"/>
                    </a:cubicBezTo>
                    <a:cubicBezTo>
                      <a:pt x="708" y="206"/>
                      <a:pt x="708" y="206"/>
                      <a:pt x="708" y="206"/>
                    </a:cubicBezTo>
                    <a:cubicBezTo>
                      <a:pt x="676" y="177"/>
                      <a:pt x="676" y="177"/>
                      <a:pt x="676" y="177"/>
                    </a:cubicBezTo>
                    <a:cubicBezTo>
                      <a:pt x="711" y="139"/>
                      <a:pt x="711" y="139"/>
                      <a:pt x="711" y="139"/>
                    </a:cubicBezTo>
                    <a:lnTo>
                      <a:pt x="742" y="168"/>
                    </a:lnTo>
                    <a:close/>
                    <a:moveTo>
                      <a:pt x="664" y="106"/>
                    </a:moveTo>
                    <a:cubicBezTo>
                      <a:pt x="679" y="116"/>
                      <a:pt x="679" y="116"/>
                      <a:pt x="679" y="116"/>
                    </a:cubicBezTo>
                    <a:cubicBezTo>
                      <a:pt x="685" y="120"/>
                      <a:pt x="689" y="123"/>
                      <a:pt x="690" y="124"/>
                    </a:cubicBezTo>
                    <a:cubicBezTo>
                      <a:pt x="692" y="127"/>
                      <a:pt x="693" y="130"/>
                      <a:pt x="694" y="133"/>
                    </a:cubicBezTo>
                    <a:cubicBezTo>
                      <a:pt x="694" y="137"/>
                      <a:pt x="693" y="140"/>
                      <a:pt x="691" y="143"/>
                    </a:cubicBezTo>
                    <a:cubicBezTo>
                      <a:pt x="689" y="146"/>
                      <a:pt x="687" y="148"/>
                      <a:pt x="685" y="149"/>
                    </a:cubicBezTo>
                    <a:cubicBezTo>
                      <a:pt x="682" y="150"/>
                      <a:pt x="680" y="150"/>
                      <a:pt x="678" y="150"/>
                    </a:cubicBezTo>
                    <a:cubicBezTo>
                      <a:pt x="676" y="150"/>
                      <a:pt x="673" y="150"/>
                      <a:pt x="672" y="149"/>
                    </a:cubicBezTo>
                    <a:cubicBezTo>
                      <a:pt x="669" y="148"/>
                      <a:pt x="666" y="146"/>
                      <a:pt x="661" y="143"/>
                    </a:cubicBezTo>
                    <a:cubicBezTo>
                      <a:pt x="655" y="138"/>
                      <a:pt x="655" y="138"/>
                      <a:pt x="655" y="138"/>
                    </a:cubicBezTo>
                    <a:cubicBezTo>
                      <a:pt x="644" y="154"/>
                      <a:pt x="644" y="154"/>
                      <a:pt x="644" y="154"/>
                    </a:cubicBezTo>
                    <a:cubicBezTo>
                      <a:pt x="635" y="148"/>
                      <a:pt x="635" y="148"/>
                      <a:pt x="635" y="148"/>
                    </a:cubicBezTo>
                    <a:lnTo>
                      <a:pt x="664" y="106"/>
                    </a:lnTo>
                    <a:close/>
                    <a:moveTo>
                      <a:pt x="631" y="87"/>
                    </a:moveTo>
                    <a:cubicBezTo>
                      <a:pt x="628" y="95"/>
                      <a:pt x="628" y="95"/>
                      <a:pt x="628" y="95"/>
                    </a:cubicBezTo>
                    <a:cubicBezTo>
                      <a:pt x="603" y="84"/>
                      <a:pt x="603" y="84"/>
                      <a:pt x="603" y="84"/>
                    </a:cubicBezTo>
                    <a:cubicBezTo>
                      <a:pt x="598" y="95"/>
                      <a:pt x="598" y="95"/>
                      <a:pt x="598" y="95"/>
                    </a:cubicBezTo>
                    <a:cubicBezTo>
                      <a:pt x="620" y="105"/>
                      <a:pt x="620" y="105"/>
                      <a:pt x="620" y="105"/>
                    </a:cubicBezTo>
                    <a:cubicBezTo>
                      <a:pt x="616" y="113"/>
                      <a:pt x="616" y="113"/>
                      <a:pt x="616" y="113"/>
                    </a:cubicBezTo>
                    <a:cubicBezTo>
                      <a:pt x="594" y="103"/>
                      <a:pt x="594" y="103"/>
                      <a:pt x="594" y="103"/>
                    </a:cubicBezTo>
                    <a:cubicBezTo>
                      <a:pt x="585" y="124"/>
                      <a:pt x="585" y="124"/>
                      <a:pt x="585" y="124"/>
                    </a:cubicBezTo>
                    <a:cubicBezTo>
                      <a:pt x="575" y="119"/>
                      <a:pt x="575" y="119"/>
                      <a:pt x="575" y="119"/>
                    </a:cubicBezTo>
                    <a:cubicBezTo>
                      <a:pt x="596" y="72"/>
                      <a:pt x="596" y="72"/>
                      <a:pt x="596" y="72"/>
                    </a:cubicBezTo>
                    <a:lnTo>
                      <a:pt x="631" y="87"/>
                    </a:lnTo>
                    <a:close/>
                    <a:moveTo>
                      <a:pt x="523" y="77"/>
                    </a:moveTo>
                    <a:cubicBezTo>
                      <a:pt x="524" y="72"/>
                      <a:pt x="526" y="68"/>
                      <a:pt x="529" y="65"/>
                    </a:cubicBezTo>
                    <a:cubicBezTo>
                      <a:pt x="531" y="63"/>
                      <a:pt x="533" y="61"/>
                      <a:pt x="536" y="60"/>
                    </a:cubicBezTo>
                    <a:cubicBezTo>
                      <a:pt x="538" y="58"/>
                      <a:pt x="541" y="57"/>
                      <a:pt x="544" y="57"/>
                    </a:cubicBezTo>
                    <a:cubicBezTo>
                      <a:pt x="548" y="57"/>
                      <a:pt x="552" y="57"/>
                      <a:pt x="556" y="58"/>
                    </a:cubicBezTo>
                    <a:cubicBezTo>
                      <a:pt x="564" y="60"/>
                      <a:pt x="570" y="64"/>
                      <a:pt x="574" y="70"/>
                    </a:cubicBezTo>
                    <a:cubicBezTo>
                      <a:pt x="578" y="76"/>
                      <a:pt x="578" y="83"/>
                      <a:pt x="576" y="91"/>
                    </a:cubicBezTo>
                    <a:cubicBezTo>
                      <a:pt x="574" y="99"/>
                      <a:pt x="570" y="105"/>
                      <a:pt x="564" y="108"/>
                    </a:cubicBezTo>
                    <a:cubicBezTo>
                      <a:pt x="558" y="112"/>
                      <a:pt x="551" y="112"/>
                      <a:pt x="542" y="110"/>
                    </a:cubicBezTo>
                    <a:cubicBezTo>
                      <a:pt x="534" y="108"/>
                      <a:pt x="528" y="104"/>
                      <a:pt x="525" y="98"/>
                    </a:cubicBezTo>
                    <a:cubicBezTo>
                      <a:pt x="521" y="92"/>
                      <a:pt x="521" y="85"/>
                      <a:pt x="523" y="77"/>
                    </a:cubicBezTo>
                    <a:close/>
                    <a:moveTo>
                      <a:pt x="460" y="45"/>
                    </a:moveTo>
                    <a:cubicBezTo>
                      <a:pt x="472" y="66"/>
                      <a:pt x="472" y="66"/>
                      <a:pt x="472" y="66"/>
                    </a:cubicBezTo>
                    <a:cubicBezTo>
                      <a:pt x="486" y="46"/>
                      <a:pt x="486" y="46"/>
                      <a:pt x="486" y="46"/>
                    </a:cubicBezTo>
                    <a:cubicBezTo>
                      <a:pt x="499" y="47"/>
                      <a:pt x="499" y="47"/>
                      <a:pt x="499" y="47"/>
                    </a:cubicBezTo>
                    <a:cubicBezTo>
                      <a:pt x="477" y="76"/>
                      <a:pt x="477" y="76"/>
                      <a:pt x="477" y="76"/>
                    </a:cubicBezTo>
                    <a:cubicBezTo>
                      <a:pt x="475" y="97"/>
                      <a:pt x="475" y="97"/>
                      <a:pt x="475" y="97"/>
                    </a:cubicBezTo>
                    <a:cubicBezTo>
                      <a:pt x="464" y="97"/>
                      <a:pt x="464" y="97"/>
                      <a:pt x="464" y="97"/>
                    </a:cubicBezTo>
                    <a:cubicBezTo>
                      <a:pt x="465" y="75"/>
                      <a:pt x="465" y="75"/>
                      <a:pt x="465" y="75"/>
                    </a:cubicBezTo>
                    <a:cubicBezTo>
                      <a:pt x="446" y="44"/>
                      <a:pt x="446" y="44"/>
                      <a:pt x="446" y="44"/>
                    </a:cubicBezTo>
                    <a:lnTo>
                      <a:pt x="460" y="45"/>
                    </a:lnTo>
                    <a:close/>
                    <a:moveTo>
                      <a:pt x="440" y="44"/>
                    </a:moveTo>
                    <a:cubicBezTo>
                      <a:pt x="441" y="53"/>
                      <a:pt x="441" y="53"/>
                      <a:pt x="441" y="53"/>
                    </a:cubicBezTo>
                    <a:cubicBezTo>
                      <a:pt x="424" y="54"/>
                      <a:pt x="424" y="54"/>
                      <a:pt x="424" y="54"/>
                    </a:cubicBezTo>
                    <a:cubicBezTo>
                      <a:pt x="427" y="97"/>
                      <a:pt x="427" y="97"/>
                      <a:pt x="427" y="97"/>
                    </a:cubicBezTo>
                    <a:cubicBezTo>
                      <a:pt x="416" y="98"/>
                      <a:pt x="416" y="98"/>
                      <a:pt x="416" y="98"/>
                    </a:cubicBezTo>
                    <a:cubicBezTo>
                      <a:pt x="413" y="55"/>
                      <a:pt x="413" y="55"/>
                      <a:pt x="413" y="55"/>
                    </a:cubicBezTo>
                    <a:cubicBezTo>
                      <a:pt x="396" y="57"/>
                      <a:pt x="396" y="57"/>
                      <a:pt x="396" y="57"/>
                    </a:cubicBezTo>
                    <a:cubicBezTo>
                      <a:pt x="395" y="48"/>
                      <a:pt x="395" y="48"/>
                      <a:pt x="395" y="48"/>
                    </a:cubicBezTo>
                    <a:lnTo>
                      <a:pt x="440" y="44"/>
                    </a:lnTo>
                    <a:close/>
                    <a:moveTo>
                      <a:pt x="386" y="50"/>
                    </a:moveTo>
                    <a:cubicBezTo>
                      <a:pt x="394" y="101"/>
                      <a:pt x="394" y="101"/>
                      <a:pt x="394" y="101"/>
                    </a:cubicBezTo>
                    <a:cubicBezTo>
                      <a:pt x="383" y="103"/>
                      <a:pt x="383" y="103"/>
                      <a:pt x="383" y="103"/>
                    </a:cubicBezTo>
                    <a:cubicBezTo>
                      <a:pt x="374" y="52"/>
                      <a:pt x="374" y="52"/>
                      <a:pt x="374" y="52"/>
                    </a:cubicBezTo>
                    <a:lnTo>
                      <a:pt x="386" y="50"/>
                    </a:lnTo>
                    <a:close/>
                    <a:moveTo>
                      <a:pt x="324" y="71"/>
                    </a:moveTo>
                    <a:cubicBezTo>
                      <a:pt x="325" y="68"/>
                      <a:pt x="327" y="66"/>
                      <a:pt x="329" y="64"/>
                    </a:cubicBezTo>
                    <a:cubicBezTo>
                      <a:pt x="332" y="62"/>
                      <a:pt x="335" y="60"/>
                      <a:pt x="339" y="59"/>
                    </a:cubicBezTo>
                    <a:cubicBezTo>
                      <a:pt x="346" y="57"/>
                      <a:pt x="352" y="57"/>
                      <a:pt x="356" y="59"/>
                    </a:cubicBezTo>
                    <a:cubicBezTo>
                      <a:pt x="360" y="61"/>
                      <a:pt x="363" y="64"/>
                      <a:pt x="365" y="68"/>
                    </a:cubicBezTo>
                    <a:cubicBezTo>
                      <a:pt x="354" y="72"/>
                      <a:pt x="354" y="72"/>
                      <a:pt x="354" y="72"/>
                    </a:cubicBezTo>
                    <a:cubicBezTo>
                      <a:pt x="353" y="69"/>
                      <a:pt x="351" y="68"/>
                      <a:pt x="349" y="67"/>
                    </a:cubicBezTo>
                    <a:cubicBezTo>
                      <a:pt x="347" y="66"/>
                      <a:pt x="345" y="66"/>
                      <a:pt x="342" y="67"/>
                    </a:cubicBezTo>
                    <a:cubicBezTo>
                      <a:pt x="338" y="68"/>
                      <a:pt x="336" y="69"/>
                      <a:pt x="335" y="71"/>
                    </a:cubicBezTo>
                    <a:cubicBezTo>
                      <a:pt x="334" y="72"/>
                      <a:pt x="333" y="73"/>
                      <a:pt x="334" y="75"/>
                    </a:cubicBezTo>
                    <a:cubicBezTo>
                      <a:pt x="334" y="76"/>
                      <a:pt x="335" y="77"/>
                      <a:pt x="336" y="77"/>
                    </a:cubicBezTo>
                    <a:cubicBezTo>
                      <a:pt x="338" y="78"/>
                      <a:pt x="342" y="78"/>
                      <a:pt x="347" y="78"/>
                    </a:cubicBezTo>
                    <a:cubicBezTo>
                      <a:pt x="353" y="78"/>
                      <a:pt x="357" y="78"/>
                      <a:pt x="360" y="78"/>
                    </a:cubicBezTo>
                    <a:cubicBezTo>
                      <a:pt x="363" y="79"/>
                      <a:pt x="366" y="80"/>
                      <a:pt x="368" y="82"/>
                    </a:cubicBezTo>
                    <a:cubicBezTo>
                      <a:pt x="370" y="83"/>
                      <a:pt x="371" y="86"/>
                      <a:pt x="372" y="89"/>
                    </a:cubicBezTo>
                    <a:cubicBezTo>
                      <a:pt x="373" y="92"/>
                      <a:pt x="373" y="95"/>
                      <a:pt x="372" y="98"/>
                    </a:cubicBezTo>
                    <a:cubicBezTo>
                      <a:pt x="370" y="101"/>
                      <a:pt x="369" y="103"/>
                      <a:pt x="366" y="105"/>
                    </a:cubicBezTo>
                    <a:cubicBezTo>
                      <a:pt x="363" y="107"/>
                      <a:pt x="359" y="109"/>
                      <a:pt x="354" y="110"/>
                    </a:cubicBezTo>
                    <a:cubicBezTo>
                      <a:pt x="347" y="112"/>
                      <a:pt x="342" y="112"/>
                      <a:pt x="337" y="111"/>
                    </a:cubicBezTo>
                    <a:cubicBezTo>
                      <a:pt x="333" y="109"/>
                      <a:pt x="329" y="105"/>
                      <a:pt x="327" y="100"/>
                    </a:cubicBezTo>
                    <a:cubicBezTo>
                      <a:pt x="337" y="96"/>
                      <a:pt x="337" y="96"/>
                      <a:pt x="337" y="96"/>
                    </a:cubicBezTo>
                    <a:cubicBezTo>
                      <a:pt x="339" y="99"/>
                      <a:pt x="341" y="101"/>
                      <a:pt x="343" y="102"/>
                    </a:cubicBezTo>
                    <a:cubicBezTo>
                      <a:pt x="346" y="103"/>
                      <a:pt x="349" y="103"/>
                      <a:pt x="352" y="102"/>
                    </a:cubicBezTo>
                    <a:cubicBezTo>
                      <a:pt x="356" y="101"/>
                      <a:pt x="358" y="99"/>
                      <a:pt x="360" y="98"/>
                    </a:cubicBezTo>
                    <a:cubicBezTo>
                      <a:pt x="361" y="96"/>
                      <a:pt x="361" y="94"/>
                      <a:pt x="361" y="92"/>
                    </a:cubicBezTo>
                    <a:cubicBezTo>
                      <a:pt x="361" y="91"/>
                      <a:pt x="360" y="90"/>
                      <a:pt x="359" y="89"/>
                    </a:cubicBezTo>
                    <a:cubicBezTo>
                      <a:pt x="358" y="89"/>
                      <a:pt x="356" y="89"/>
                      <a:pt x="354" y="88"/>
                    </a:cubicBezTo>
                    <a:cubicBezTo>
                      <a:pt x="353" y="88"/>
                      <a:pt x="350" y="88"/>
                      <a:pt x="345" y="89"/>
                    </a:cubicBezTo>
                    <a:cubicBezTo>
                      <a:pt x="339" y="89"/>
                      <a:pt x="334" y="88"/>
                      <a:pt x="331" y="87"/>
                    </a:cubicBezTo>
                    <a:cubicBezTo>
                      <a:pt x="327" y="85"/>
                      <a:pt x="324" y="82"/>
                      <a:pt x="323" y="78"/>
                    </a:cubicBezTo>
                    <a:cubicBezTo>
                      <a:pt x="323" y="76"/>
                      <a:pt x="323" y="73"/>
                      <a:pt x="324" y="71"/>
                    </a:cubicBezTo>
                    <a:close/>
                    <a:moveTo>
                      <a:pt x="285" y="79"/>
                    </a:moveTo>
                    <a:cubicBezTo>
                      <a:pt x="291" y="77"/>
                      <a:pt x="295" y="75"/>
                      <a:pt x="298" y="75"/>
                    </a:cubicBezTo>
                    <a:cubicBezTo>
                      <a:pt x="301" y="75"/>
                      <a:pt x="304" y="76"/>
                      <a:pt x="306" y="77"/>
                    </a:cubicBezTo>
                    <a:cubicBezTo>
                      <a:pt x="308" y="79"/>
                      <a:pt x="310" y="81"/>
                      <a:pt x="312" y="83"/>
                    </a:cubicBezTo>
                    <a:cubicBezTo>
                      <a:pt x="313" y="87"/>
                      <a:pt x="313" y="90"/>
                      <a:pt x="312" y="94"/>
                    </a:cubicBezTo>
                    <a:cubicBezTo>
                      <a:pt x="311" y="97"/>
                      <a:pt x="308" y="100"/>
                      <a:pt x="304" y="103"/>
                    </a:cubicBezTo>
                    <a:cubicBezTo>
                      <a:pt x="306" y="103"/>
                      <a:pt x="309" y="103"/>
                      <a:pt x="311" y="104"/>
                    </a:cubicBezTo>
                    <a:cubicBezTo>
                      <a:pt x="313" y="105"/>
                      <a:pt x="316" y="107"/>
                      <a:pt x="320" y="109"/>
                    </a:cubicBezTo>
                    <a:cubicBezTo>
                      <a:pt x="331" y="116"/>
                      <a:pt x="331" y="116"/>
                      <a:pt x="331" y="116"/>
                    </a:cubicBezTo>
                    <a:cubicBezTo>
                      <a:pt x="318" y="121"/>
                      <a:pt x="318" y="121"/>
                      <a:pt x="318" y="121"/>
                    </a:cubicBezTo>
                    <a:cubicBezTo>
                      <a:pt x="306" y="114"/>
                      <a:pt x="306" y="114"/>
                      <a:pt x="306" y="114"/>
                    </a:cubicBezTo>
                    <a:cubicBezTo>
                      <a:pt x="302" y="112"/>
                      <a:pt x="299" y="110"/>
                      <a:pt x="297" y="110"/>
                    </a:cubicBezTo>
                    <a:cubicBezTo>
                      <a:pt x="296" y="109"/>
                      <a:pt x="295" y="109"/>
                      <a:pt x="293" y="109"/>
                    </a:cubicBezTo>
                    <a:cubicBezTo>
                      <a:pt x="292" y="109"/>
                      <a:pt x="290" y="110"/>
                      <a:pt x="288" y="111"/>
                    </a:cubicBezTo>
                    <a:cubicBezTo>
                      <a:pt x="286" y="112"/>
                      <a:pt x="286" y="112"/>
                      <a:pt x="286" y="112"/>
                    </a:cubicBezTo>
                    <a:cubicBezTo>
                      <a:pt x="295" y="132"/>
                      <a:pt x="295" y="132"/>
                      <a:pt x="295" y="132"/>
                    </a:cubicBezTo>
                    <a:cubicBezTo>
                      <a:pt x="284" y="136"/>
                      <a:pt x="284" y="136"/>
                      <a:pt x="284" y="136"/>
                    </a:cubicBezTo>
                    <a:cubicBezTo>
                      <a:pt x="263" y="89"/>
                      <a:pt x="263" y="89"/>
                      <a:pt x="263" y="89"/>
                    </a:cubicBezTo>
                    <a:lnTo>
                      <a:pt x="285" y="79"/>
                    </a:lnTo>
                    <a:close/>
                    <a:moveTo>
                      <a:pt x="249" y="97"/>
                    </a:moveTo>
                    <a:cubicBezTo>
                      <a:pt x="254" y="104"/>
                      <a:pt x="254" y="104"/>
                      <a:pt x="254" y="104"/>
                    </a:cubicBezTo>
                    <a:cubicBezTo>
                      <a:pt x="228" y="120"/>
                      <a:pt x="228" y="120"/>
                      <a:pt x="228" y="120"/>
                    </a:cubicBezTo>
                    <a:cubicBezTo>
                      <a:pt x="234" y="130"/>
                      <a:pt x="234" y="130"/>
                      <a:pt x="234" y="130"/>
                    </a:cubicBezTo>
                    <a:cubicBezTo>
                      <a:pt x="258" y="115"/>
                      <a:pt x="258" y="115"/>
                      <a:pt x="258" y="115"/>
                    </a:cubicBezTo>
                    <a:cubicBezTo>
                      <a:pt x="263" y="122"/>
                      <a:pt x="263" y="122"/>
                      <a:pt x="263" y="122"/>
                    </a:cubicBezTo>
                    <a:cubicBezTo>
                      <a:pt x="239" y="137"/>
                      <a:pt x="239" y="137"/>
                      <a:pt x="239" y="137"/>
                    </a:cubicBezTo>
                    <a:cubicBezTo>
                      <a:pt x="246" y="149"/>
                      <a:pt x="246" y="149"/>
                      <a:pt x="246" y="149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78" y="140"/>
                      <a:pt x="278" y="140"/>
                      <a:pt x="278" y="140"/>
                    </a:cubicBezTo>
                    <a:cubicBezTo>
                      <a:pt x="241" y="163"/>
                      <a:pt x="241" y="163"/>
                      <a:pt x="241" y="163"/>
                    </a:cubicBezTo>
                    <a:cubicBezTo>
                      <a:pt x="214" y="119"/>
                      <a:pt x="214" y="119"/>
                      <a:pt x="214" y="119"/>
                    </a:cubicBezTo>
                    <a:lnTo>
                      <a:pt x="249" y="97"/>
                    </a:lnTo>
                    <a:close/>
                    <a:moveTo>
                      <a:pt x="174" y="151"/>
                    </a:moveTo>
                    <a:cubicBezTo>
                      <a:pt x="210" y="171"/>
                      <a:pt x="210" y="171"/>
                      <a:pt x="210" y="171"/>
                    </a:cubicBezTo>
                    <a:cubicBezTo>
                      <a:pt x="196" y="133"/>
                      <a:pt x="196" y="133"/>
                      <a:pt x="196" y="133"/>
                    </a:cubicBezTo>
                    <a:cubicBezTo>
                      <a:pt x="205" y="125"/>
                      <a:pt x="205" y="125"/>
                      <a:pt x="205" y="125"/>
                    </a:cubicBezTo>
                    <a:cubicBezTo>
                      <a:pt x="223" y="178"/>
                      <a:pt x="223" y="178"/>
                      <a:pt x="223" y="178"/>
                    </a:cubicBezTo>
                    <a:cubicBezTo>
                      <a:pt x="213" y="186"/>
                      <a:pt x="213" y="186"/>
                      <a:pt x="213" y="186"/>
                    </a:cubicBezTo>
                    <a:cubicBezTo>
                      <a:pt x="165" y="159"/>
                      <a:pt x="165" y="159"/>
                      <a:pt x="165" y="159"/>
                    </a:cubicBezTo>
                    <a:lnTo>
                      <a:pt x="174" y="151"/>
                    </a:lnTo>
                    <a:close/>
                    <a:moveTo>
                      <a:pt x="159" y="166"/>
                    </a:moveTo>
                    <a:cubicBezTo>
                      <a:pt x="197" y="201"/>
                      <a:pt x="197" y="201"/>
                      <a:pt x="197" y="201"/>
                    </a:cubicBezTo>
                    <a:cubicBezTo>
                      <a:pt x="189" y="210"/>
                      <a:pt x="189" y="210"/>
                      <a:pt x="189" y="210"/>
                    </a:cubicBezTo>
                    <a:cubicBezTo>
                      <a:pt x="151" y="174"/>
                      <a:pt x="151" y="174"/>
                      <a:pt x="151" y="174"/>
                    </a:cubicBezTo>
                    <a:lnTo>
                      <a:pt x="159" y="166"/>
                    </a:lnTo>
                    <a:close/>
                    <a:moveTo>
                      <a:pt x="120" y="211"/>
                    </a:moveTo>
                    <a:cubicBezTo>
                      <a:pt x="162" y="214"/>
                      <a:pt x="162" y="214"/>
                      <a:pt x="162" y="214"/>
                    </a:cubicBezTo>
                    <a:cubicBezTo>
                      <a:pt x="134" y="193"/>
                      <a:pt x="134" y="193"/>
                      <a:pt x="134" y="193"/>
                    </a:cubicBezTo>
                    <a:cubicBezTo>
                      <a:pt x="141" y="185"/>
                      <a:pt x="141" y="185"/>
                      <a:pt x="141" y="185"/>
                    </a:cubicBezTo>
                    <a:cubicBezTo>
                      <a:pt x="182" y="216"/>
                      <a:pt x="182" y="216"/>
                      <a:pt x="182" y="216"/>
                    </a:cubicBezTo>
                    <a:cubicBezTo>
                      <a:pt x="175" y="225"/>
                      <a:pt x="175" y="225"/>
                      <a:pt x="175" y="225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60" y="244"/>
                      <a:pt x="160" y="244"/>
                      <a:pt x="160" y="244"/>
                    </a:cubicBezTo>
                    <a:cubicBezTo>
                      <a:pt x="154" y="252"/>
                      <a:pt x="154" y="252"/>
                      <a:pt x="154" y="252"/>
                    </a:cubicBezTo>
                    <a:cubicBezTo>
                      <a:pt x="113" y="220"/>
                      <a:pt x="113" y="220"/>
                      <a:pt x="113" y="220"/>
                    </a:cubicBezTo>
                    <a:lnTo>
                      <a:pt x="120" y="211"/>
                    </a:lnTo>
                    <a:close/>
                    <a:moveTo>
                      <a:pt x="87" y="264"/>
                    </a:moveTo>
                    <a:cubicBezTo>
                      <a:pt x="112" y="278"/>
                      <a:pt x="112" y="278"/>
                      <a:pt x="112" y="278"/>
                    </a:cubicBezTo>
                    <a:cubicBezTo>
                      <a:pt x="116" y="280"/>
                      <a:pt x="118" y="281"/>
                      <a:pt x="120" y="282"/>
                    </a:cubicBezTo>
                    <a:cubicBezTo>
                      <a:pt x="122" y="282"/>
                      <a:pt x="124" y="282"/>
                      <a:pt x="126" y="281"/>
                    </a:cubicBezTo>
                    <a:cubicBezTo>
                      <a:pt x="128" y="280"/>
                      <a:pt x="130" y="278"/>
                      <a:pt x="131" y="275"/>
                    </a:cubicBezTo>
                    <a:cubicBezTo>
                      <a:pt x="133" y="273"/>
                      <a:pt x="133" y="270"/>
                      <a:pt x="133" y="268"/>
                    </a:cubicBezTo>
                    <a:cubicBezTo>
                      <a:pt x="133" y="266"/>
                      <a:pt x="132" y="264"/>
                      <a:pt x="131" y="263"/>
                    </a:cubicBezTo>
                    <a:cubicBezTo>
                      <a:pt x="129" y="262"/>
                      <a:pt x="127" y="260"/>
                      <a:pt x="123" y="258"/>
                    </a:cubicBezTo>
                    <a:cubicBezTo>
                      <a:pt x="98" y="244"/>
                      <a:pt x="98" y="244"/>
                      <a:pt x="98" y="244"/>
                    </a:cubicBezTo>
                    <a:cubicBezTo>
                      <a:pt x="104" y="234"/>
                      <a:pt x="104" y="234"/>
                      <a:pt x="104" y="234"/>
                    </a:cubicBezTo>
                    <a:cubicBezTo>
                      <a:pt x="127" y="248"/>
                      <a:pt x="127" y="248"/>
                      <a:pt x="127" y="248"/>
                    </a:cubicBezTo>
                    <a:cubicBezTo>
                      <a:pt x="133" y="251"/>
                      <a:pt x="137" y="253"/>
                      <a:pt x="138" y="255"/>
                    </a:cubicBezTo>
                    <a:cubicBezTo>
                      <a:pt x="140" y="257"/>
                      <a:pt x="142" y="259"/>
                      <a:pt x="142" y="261"/>
                    </a:cubicBezTo>
                    <a:cubicBezTo>
                      <a:pt x="143" y="263"/>
                      <a:pt x="143" y="266"/>
                      <a:pt x="143" y="269"/>
                    </a:cubicBezTo>
                    <a:cubicBezTo>
                      <a:pt x="142" y="272"/>
                      <a:pt x="141" y="275"/>
                      <a:pt x="139" y="279"/>
                    </a:cubicBezTo>
                    <a:cubicBezTo>
                      <a:pt x="136" y="284"/>
                      <a:pt x="134" y="287"/>
                      <a:pt x="131" y="289"/>
                    </a:cubicBezTo>
                    <a:cubicBezTo>
                      <a:pt x="129" y="291"/>
                      <a:pt x="127" y="292"/>
                      <a:pt x="124" y="293"/>
                    </a:cubicBezTo>
                    <a:cubicBezTo>
                      <a:pt x="122" y="293"/>
                      <a:pt x="120" y="293"/>
                      <a:pt x="118" y="293"/>
                    </a:cubicBezTo>
                    <a:cubicBezTo>
                      <a:pt x="115" y="292"/>
                      <a:pt x="111" y="290"/>
                      <a:pt x="106" y="287"/>
                    </a:cubicBezTo>
                    <a:cubicBezTo>
                      <a:pt x="82" y="274"/>
                      <a:pt x="82" y="274"/>
                      <a:pt x="82" y="274"/>
                    </a:cubicBezTo>
                    <a:lnTo>
                      <a:pt x="87" y="264"/>
                    </a:lnTo>
                    <a:close/>
                    <a:moveTo>
                      <a:pt x="44" y="402"/>
                    </a:moveTo>
                    <a:cubicBezTo>
                      <a:pt x="82" y="384"/>
                      <a:pt x="82" y="384"/>
                      <a:pt x="82" y="384"/>
                    </a:cubicBezTo>
                    <a:cubicBezTo>
                      <a:pt x="47" y="379"/>
                      <a:pt x="47" y="379"/>
                      <a:pt x="47" y="379"/>
                    </a:cubicBezTo>
                    <a:cubicBezTo>
                      <a:pt x="49" y="368"/>
                      <a:pt x="49" y="368"/>
                      <a:pt x="49" y="368"/>
                    </a:cubicBezTo>
                    <a:cubicBezTo>
                      <a:pt x="100" y="376"/>
                      <a:pt x="100" y="376"/>
                      <a:pt x="100" y="376"/>
                    </a:cubicBezTo>
                    <a:cubicBezTo>
                      <a:pt x="98" y="388"/>
                      <a:pt x="98" y="388"/>
                      <a:pt x="98" y="388"/>
                    </a:cubicBezTo>
                    <a:cubicBezTo>
                      <a:pt x="61" y="405"/>
                      <a:pt x="61" y="405"/>
                      <a:pt x="61" y="405"/>
                    </a:cubicBezTo>
                    <a:cubicBezTo>
                      <a:pt x="95" y="411"/>
                      <a:pt x="95" y="411"/>
                      <a:pt x="95" y="411"/>
                    </a:cubicBezTo>
                    <a:cubicBezTo>
                      <a:pt x="93" y="421"/>
                      <a:pt x="93" y="421"/>
                      <a:pt x="93" y="421"/>
                    </a:cubicBezTo>
                    <a:cubicBezTo>
                      <a:pt x="42" y="413"/>
                      <a:pt x="42" y="413"/>
                      <a:pt x="42" y="413"/>
                    </a:cubicBezTo>
                    <a:lnTo>
                      <a:pt x="44" y="402"/>
                    </a:lnTo>
                    <a:close/>
                    <a:moveTo>
                      <a:pt x="42" y="427"/>
                    </a:moveTo>
                    <a:cubicBezTo>
                      <a:pt x="93" y="430"/>
                      <a:pt x="93" y="430"/>
                      <a:pt x="93" y="430"/>
                    </a:cubicBezTo>
                    <a:cubicBezTo>
                      <a:pt x="93" y="441"/>
                      <a:pt x="93" y="441"/>
                      <a:pt x="93" y="441"/>
                    </a:cubicBezTo>
                    <a:cubicBezTo>
                      <a:pt x="41" y="439"/>
                      <a:pt x="41" y="439"/>
                      <a:pt x="41" y="439"/>
                    </a:cubicBezTo>
                    <a:lnTo>
                      <a:pt x="42" y="427"/>
                    </a:lnTo>
                    <a:close/>
                    <a:moveTo>
                      <a:pt x="42" y="488"/>
                    </a:moveTo>
                    <a:cubicBezTo>
                      <a:pt x="62" y="486"/>
                      <a:pt x="62" y="486"/>
                      <a:pt x="62" y="486"/>
                    </a:cubicBezTo>
                    <a:cubicBezTo>
                      <a:pt x="61" y="464"/>
                      <a:pt x="61" y="464"/>
                      <a:pt x="61" y="464"/>
                    </a:cubicBezTo>
                    <a:cubicBezTo>
                      <a:pt x="41" y="465"/>
                      <a:pt x="41" y="465"/>
                      <a:pt x="41" y="465"/>
                    </a:cubicBezTo>
                    <a:cubicBezTo>
                      <a:pt x="40" y="454"/>
                      <a:pt x="40" y="454"/>
                      <a:pt x="40" y="454"/>
                    </a:cubicBezTo>
                    <a:cubicBezTo>
                      <a:pt x="92" y="451"/>
                      <a:pt x="92" y="451"/>
                      <a:pt x="92" y="451"/>
                    </a:cubicBezTo>
                    <a:cubicBezTo>
                      <a:pt x="92" y="462"/>
                      <a:pt x="92" y="462"/>
                      <a:pt x="92" y="462"/>
                    </a:cubicBezTo>
                    <a:cubicBezTo>
                      <a:pt x="70" y="463"/>
                      <a:pt x="70" y="463"/>
                      <a:pt x="70" y="463"/>
                    </a:cubicBezTo>
                    <a:cubicBezTo>
                      <a:pt x="71" y="486"/>
                      <a:pt x="71" y="486"/>
                      <a:pt x="71" y="486"/>
                    </a:cubicBezTo>
                    <a:cubicBezTo>
                      <a:pt x="94" y="485"/>
                      <a:pt x="94" y="485"/>
                      <a:pt x="94" y="485"/>
                    </a:cubicBezTo>
                    <a:cubicBezTo>
                      <a:pt x="94" y="496"/>
                      <a:pt x="94" y="496"/>
                      <a:pt x="94" y="496"/>
                    </a:cubicBezTo>
                    <a:cubicBezTo>
                      <a:pt x="43" y="499"/>
                      <a:pt x="43" y="499"/>
                      <a:pt x="43" y="499"/>
                    </a:cubicBezTo>
                    <a:lnTo>
                      <a:pt x="42" y="488"/>
                    </a:lnTo>
                    <a:close/>
                    <a:moveTo>
                      <a:pt x="98" y="546"/>
                    </a:moveTo>
                    <a:cubicBezTo>
                      <a:pt x="94" y="552"/>
                      <a:pt x="88" y="555"/>
                      <a:pt x="80" y="557"/>
                    </a:cubicBezTo>
                    <a:cubicBezTo>
                      <a:pt x="72" y="559"/>
                      <a:pt x="65" y="558"/>
                      <a:pt x="59" y="554"/>
                    </a:cubicBezTo>
                    <a:cubicBezTo>
                      <a:pt x="54" y="550"/>
                      <a:pt x="50" y="544"/>
                      <a:pt x="48" y="536"/>
                    </a:cubicBezTo>
                    <a:cubicBezTo>
                      <a:pt x="47" y="530"/>
                      <a:pt x="48" y="524"/>
                      <a:pt x="50" y="519"/>
                    </a:cubicBezTo>
                    <a:cubicBezTo>
                      <a:pt x="52" y="516"/>
                      <a:pt x="55" y="513"/>
                      <a:pt x="58" y="511"/>
                    </a:cubicBezTo>
                    <a:cubicBezTo>
                      <a:pt x="63" y="522"/>
                      <a:pt x="63" y="522"/>
                      <a:pt x="63" y="522"/>
                    </a:cubicBezTo>
                    <a:cubicBezTo>
                      <a:pt x="61" y="523"/>
                      <a:pt x="59" y="525"/>
                      <a:pt x="58" y="527"/>
                    </a:cubicBezTo>
                    <a:cubicBezTo>
                      <a:pt x="57" y="529"/>
                      <a:pt x="56" y="532"/>
                      <a:pt x="57" y="535"/>
                    </a:cubicBezTo>
                    <a:cubicBezTo>
                      <a:pt x="58" y="539"/>
                      <a:pt x="60" y="542"/>
                      <a:pt x="63" y="544"/>
                    </a:cubicBezTo>
                    <a:cubicBezTo>
                      <a:pt x="67" y="546"/>
                      <a:pt x="71" y="547"/>
                      <a:pt x="77" y="546"/>
                    </a:cubicBezTo>
                    <a:cubicBezTo>
                      <a:pt x="84" y="544"/>
                      <a:pt x="88" y="542"/>
                      <a:pt x="90" y="539"/>
                    </a:cubicBezTo>
                    <a:cubicBezTo>
                      <a:pt x="92" y="536"/>
                      <a:pt x="93" y="532"/>
                      <a:pt x="92" y="528"/>
                    </a:cubicBezTo>
                    <a:cubicBezTo>
                      <a:pt x="91" y="525"/>
                      <a:pt x="90" y="523"/>
                      <a:pt x="88" y="521"/>
                    </a:cubicBezTo>
                    <a:cubicBezTo>
                      <a:pt x="86" y="519"/>
                      <a:pt x="83" y="518"/>
                      <a:pt x="79" y="518"/>
                    </a:cubicBezTo>
                    <a:cubicBezTo>
                      <a:pt x="80" y="506"/>
                      <a:pt x="80" y="506"/>
                      <a:pt x="80" y="506"/>
                    </a:cubicBezTo>
                    <a:cubicBezTo>
                      <a:pt x="85" y="507"/>
                      <a:pt x="90" y="509"/>
                      <a:pt x="94" y="512"/>
                    </a:cubicBezTo>
                    <a:cubicBezTo>
                      <a:pt x="97" y="515"/>
                      <a:pt x="100" y="520"/>
                      <a:pt x="101" y="526"/>
                    </a:cubicBezTo>
                    <a:cubicBezTo>
                      <a:pt x="102" y="534"/>
                      <a:pt x="101" y="540"/>
                      <a:pt x="98" y="546"/>
                    </a:cubicBezTo>
                    <a:close/>
                    <a:moveTo>
                      <a:pt x="114" y="330"/>
                    </a:moveTo>
                    <a:cubicBezTo>
                      <a:pt x="101" y="331"/>
                      <a:pt x="101" y="331"/>
                      <a:pt x="101" y="331"/>
                    </a:cubicBezTo>
                    <a:cubicBezTo>
                      <a:pt x="94" y="353"/>
                      <a:pt x="94" y="353"/>
                      <a:pt x="94" y="353"/>
                    </a:cubicBezTo>
                    <a:cubicBezTo>
                      <a:pt x="104" y="361"/>
                      <a:pt x="104" y="361"/>
                      <a:pt x="104" y="361"/>
                    </a:cubicBezTo>
                    <a:cubicBezTo>
                      <a:pt x="100" y="373"/>
                      <a:pt x="100" y="373"/>
                      <a:pt x="100" y="373"/>
                    </a:cubicBezTo>
                    <a:cubicBezTo>
                      <a:pt x="58" y="336"/>
                      <a:pt x="58" y="336"/>
                      <a:pt x="58" y="336"/>
                    </a:cubicBezTo>
                    <a:cubicBezTo>
                      <a:pt x="62" y="325"/>
                      <a:pt x="62" y="325"/>
                      <a:pt x="62" y="325"/>
                    </a:cubicBezTo>
                    <a:cubicBezTo>
                      <a:pt x="118" y="318"/>
                      <a:pt x="118" y="318"/>
                      <a:pt x="118" y="318"/>
                    </a:cubicBezTo>
                    <a:lnTo>
                      <a:pt x="114" y="330"/>
                    </a:lnTo>
                    <a:close/>
                    <a:moveTo>
                      <a:pt x="252" y="762"/>
                    </a:moveTo>
                    <a:cubicBezTo>
                      <a:pt x="251" y="763"/>
                      <a:pt x="251" y="764"/>
                      <a:pt x="250" y="764"/>
                    </a:cubicBezTo>
                    <a:cubicBezTo>
                      <a:pt x="248" y="766"/>
                      <a:pt x="238" y="764"/>
                      <a:pt x="237" y="764"/>
                    </a:cubicBezTo>
                    <a:cubicBezTo>
                      <a:pt x="233" y="764"/>
                      <a:pt x="231" y="764"/>
                      <a:pt x="230" y="766"/>
                    </a:cubicBezTo>
                    <a:cubicBezTo>
                      <a:pt x="231" y="767"/>
                      <a:pt x="230" y="770"/>
                      <a:pt x="228" y="770"/>
                    </a:cubicBezTo>
                    <a:cubicBezTo>
                      <a:pt x="226" y="770"/>
                      <a:pt x="222" y="768"/>
                      <a:pt x="218" y="768"/>
                    </a:cubicBezTo>
                    <a:cubicBezTo>
                      <a:pt x="217" y="768"/>
                      <a:pt x="216" y="768"/>
                      <a:pt x="215" y="768"/>
                    </a:cubicBezTo>
                    <a:cubicBezTo>
                      <a:pt x="205" y="781"/>
                      <a:pt x="196" y="792"/>
                      <a:pt x="185" y="805"/>
                    </a:cubicBezTo>
                    <a:cubicBezTo>
                      <a:pt x="184" y="804"/>
                      <a:pt x="183" y="805"/>
                      <a:pt x="182" y="805"/>
                    </a:cubicBezTo>
                    <a:cubicBezTo>
                      <a:pt x="191" y="793"/>
                      <a:pt x="199" y="779"/>
                      <a:pt x="208" y="766"/>
                    </a:cubicBezTo>
                    <a:cubicBezTo>
                      <a:pt x="208" y="765"/>
                      <a:pt x="207" y="764"/>
                      <a:pt x="207" y="763"/>
                    </a:cubicBezTo>
                    <a:cubicBezTo>
                      <a:pt x="207" y="761"/>
                      <a:pt x="209" y="758"/>
                      <a:pt x="211" y="758"/>
                    </a:cubicBezTo>
                    <a:cubicBezTo>
                      <a:pt x="211" y="758"/>
                      <a:pt x="212" y="758"/>
                      <a:pt x="213" y="758"/>
                    </a:cubicBezTo>
                    <a:cubicBezTo>
                      <a:pt x="218" y="750"/>
                      <a:pt x="218" y="750"/>
                      <a:pt x="220" y="748"/>
                    </a:cubicBezTo>
                    <a:cubicBezTo>
                      <a:pt x="219" y="746"/>
                      <a:pt x="210" y="743"/>
                      <a:pt x="212" y="741"/>
                    </a:cubicBezTo>
                    <a:cubicBezTo>
                      <a:pt x="213" y="741"/>
                      <a:pt x="216" y="741"/>
                      <a:pt x="217" y="741"/>
                    </a:cubicBezTo>
                    <a:cubicBezTo>
                      <a:pt x="219" y="742"/>
                      <a:pt x="221" y="742"/>
                      <a:pt x="223" y="743"/>
                    </a:cubicBezTo>
                    <a:cubicBezTo>
                      <a:pt x="226" y="739"/>
                      <a:pt x="228" y="736"/>
                      <a:pt x="230" y="731"/>
                    </a:cubicBezTo>
                    <a:cubicBezTo>
                      <a:pt x="230" y="730"/>
                      <a:pt x="233" y="726"/>
                      <a:pt x="232" y="726"/>
                    </a:cubicBezTo>
                    <a:cubicBezTo>
                      <a:pt x="232" y="725"/>
                      <a:pt x="232" y="724"/>
                      <a:pt x="232" y="723"/>
                    </a:cubicBezTo>
                    <a:cubicBezTo>
                      <a:pt x="236" y="725"/>
                      <a:pt x="238" y="727"/>
                      <a:pt x="238" y="731"/>
                    </a:cubicBezTo>
                    <a:cubicBezTo>
                      <a:pt x="239" y="731"/>
                      <a:pt x="239" y="734"/>
                      <a:pt x="238" y="735"/>
                    </a:cubicBezTo>
                    <a:cubicBezTo>
                      <a:pt x="236" y="738"/>
                      <a:pt x="233" y="742"/>
                      <a:pt x="231" y="745"/>
                    </a:cubicBezTo>
                    <a:cubicBezTo>
                      <a:pt x="232" y="746"/>
                      <a:pt x="232" y="746"/>
                      <a:pt x="233" y="747"/>
                    </a:cubicBezTo>
                    <a:cubicBezTo>
                      <a:pt x="236" y="748"/>
                      <a:pt x="239" y="748"/>
                      <a:pt x="242" y="750"/>
                    </a:cubicBezTo>
                    <a:cubicBezTo>
                      <a:pt x="242" y="750"/>
                      <a:pt x="243" y="750"/>
                      <a:pt x="244" y="749"/>
                    </a:cubicBezTo>
                    <a:cubicBezTo>
                      <a:pt x="251" y="753"/>
                      <a:pt x="253" y="761"/>
                      <a:pt x="252" y="762"/>
                    </a:cubicBezTo>
                    <a:close/>
                    <a:moveTo>
                      <a:pt x="188" y="735"/>
                    </a:moveTo>
                    <a:cubicBezTo>
                      <a:pt x="191" y="738"/>
                      <a:pt x="194" y="740"/>
                      <a:pt x="195" y="742"/>
                    </a:cubicBezTo>
                    <a:cubicBezTo>
                      <a:pt x="196" y="743"/>
                      <a:pt x="200" y="748"/>
                      <a:pt x="202" y="755"/>
                    </a:cubicBezTo>
                    <a:cubicBezTo>
                      <a:pt x="203" y="757"/>
                      <a:pt x="204" y="758"/>
                      <a:pt x="203" y="761"/>
                    </a:cubicBezTo>
                    <a:cubicBezTo>
                      <a:pt x="199" y="758"/>
                      <a:pt x="199" y="757"/>
                      <a:pt x="197" y="752"/>
                    </a:cubicBezTo>
                    <a:cubicBezTo>
                      <a:pt x="197" y="750"/>
                      <a:pt x="196" y="748"/>
                      <a:pt x="193" y="744"/>
                    </a:cubicBezTo>
                    <a:cubicBezTo>
                      <a:pt x="192" y="742"/>
                      <a:pt x="188" y="738"/>
                      <a:pt x="188" y="735"/>
                    </a:cubicBezTo>
                    <a:close/>
                    <a:moveTo>
                      <a:pt x="261" y="821"/>
                    </a:moveTo>
                    <a:cubicBezTo>
                      <a:pt x="261" y="819"/>
                      <a:pt x="259" y="818"/>
                      <a:pt x="260" y="815"/>
                    </a:cubicBezTo>
                    <a:cubicBezTo>
                      <a:pt x="265" y="807"/>
                      <a:pt x="273" y="790"/>
                      <a:pt x="281" y="779"/>
                    </a:cubicBezTo>
                    <a:cubicBezTo>
                      <a:pt x="281" y="778"/>
                      <a:pt x="282" y="776"/>
                      <a:pt x="283" y="777"/>
                    </a:cubicBezTo>
                    <a:cubicBezTo>
                      <a:pt x="283" y="778"/>
                      <a:pt x="284" y="778"/>
                      <a:pt x="282" y="782"/>
                    </a:cubicBezTo>
                    <a:cubicBezTo>
                      <a:pt x="282" y="783"/>
                      <a:pt x="262" y="820"/>
                      <a:pt x="264" y="821"/>
                    </a:cubicBezTo>
                    <a:cubicBezTo>
                      <a:pt x="262" y="821"/>
                      <a:pt x="263" y="821"/>
                      <a:pt x="261" y="821"/>
                    </a:cubicBezTo>
                    <a:close/>
                    <a:moveTo>
                      <a:pt x="288" y="830"/>
                    </a:moveTo>
                    <a:cubicBezTo>
                      <a:pt x="288" y="830"/>
                      <a:pt x="287" y="830"/>
                      <a:pt x="287" y="830"/>
                    </a:cubicBezTo>
                    <a:cubicBezTo>
                      <a:pt x="285" y="830"/>
                      <a:pt x="283" y="829"/>
                      <a:pt x="281" y="828"/>
                    </a:cubicBezTo>
                    <a:cubicBezTo>
                      <a:pt x="280" y="826"/>
                      <a:pt x="275" y="818"/>
                      <a:pt x="275" y="816"/>
                    </a:cubicBezTo>
                    <a:cubicBezTo>
                      <a:pt x="275" y="816"/>
                      <a:pt x="275" y="816"/>
                      <a:pt x="276" y="816"/>
                    </a:cubicBezTo>
                    <a:cubicBezTo>
                      <a:pt x="277" y="822"/>
                      <a:pt x="286" y="820"/>
                      <a:pt x="293" y="818"/>
                    </a:cubicBezTo>
                    <a:cubicBezTo>
                      <a:pt x="299" y="816"/>
                      <a:pt x="304" y="813"/>
                      <a:pt x="305" y="812"/>
                    </a:cubicBezTo>
                    <a:cubicBezTo>
                      <a:pt x="304" y="811"/>
                      <a:pt x="305" y="811"/>
                      <a:pt x="303" y="809"/>
                    </a:cubicBezTo>
                    <a:cubicBezTo>
                      <a:pt x="303" y="810"/>
                      <a:pt x="300" y="811"/>
                      <a:pt x="296" y="812"/>
                    </a:cubicBezTo>
                    <a:cubicBezTo>
                      <a:pt x="288" y="814"/>
                      <a:pt x="274" y="816"/>
                      <a:pt x="273" y="815"/>
                    </a:cubicBezTo>
                    <a:cubicBezTo>
                      <a:pt x="269" y="814"/>
                      <a:pt x="270" y="813"/>
                      <a:pt x="272" y="809"/>
                    </a:cubicBezTo>
                    <a:cubicBezTo>
                      <a:pt x="279" y="807"/>
                      <a:pt x="290" y="805"/>
                      <a:pt x="296" y="802"/>
                    </a:cubicBezTo>
                    <a:cubicBezTo>
                      <a:pt x="297" y="802"/>
                      <a:pt x="298" y="801"/>
                      <a:pt x="297" y="799"/>
                    </a:cubicBezTo>
                    <a:cubicBezTo>
                      <a:pt x="294" y="801"/>
                      <a:pt x="286" y="801"/>
                      <a:pt x="283" y="801"/>
                    </a:cubicBezTo>
                    <a:cubicBezTo>
                      <a:pt x="280" y="798"/>
                      <a:pt x="282" y="795"/>
                      <a:pt x="284" y="792"/>
                    </a:cubicBezTo>
                    <a:cubicBezTo>
                      <a:pt x="284" y="792"/>
                      <a:pt x="284" y="792"/>
                      <a:pt x="284" y="792"/>
                    </a:cubicBezTo>
                    <a:cubicBezTo>
                      <a:pt x="286" y="794"/>
                      <a:pt x="293" y="793"/>
                      <a:pt x="295" y="791"/>
                    </a:cubicBezTo>
                    <a:cubicBezTo>
                      <a:pt x="294" y="789"/>
                      <a:pt x="291" y="784"/>
                      <a:pt x="293" y="785"/>
                    </a:cubicBezTo>
                    <a:cubicBezTo>
                      <a:pt x="295" y="786"/>
                      <a:pt x="295" y="787"/>
                      <a:pt x="297" y="788"/>
                    </a:cubicBezTo>
                    <a:cubicBezTo>
                      <a:pt x="298" y="788"/>
                      <a:pt x="298" y="787"/>
                      <a:pt x="298" y="787"/>
                    </a:cubicBezTo>
                    <a:cubicBezTo>
                      <a:pt x="296" y="786"/>
                      <a:pt x="295" y="785"/>
                      <a:pt x="294" y="785"/>
                    </a:cubicBezTo>
                    <a:cubicBezTo>
                      <a:pt x="295" y="782"/>
                      <a:pt x="297" y="782"/>
                      <a:pt x="299" y="783"/>
                    </a:cubicBezTo>
                    <a:cubicBezTo>
                      <a:pt x="301" y="784"/>
                      <a:pt x="307" y="790"/>
                      <a:pt x="308" y="790"/>
                    </a:cubicBezTo>
                    <a:cubicBezTo>
                      <a:pt x="308" y="790"/>
                      <a:pt x="308" y="790"/>
                      <a:pt x="308" y="790"/>
                    </a:cubicBezTo>
                    <a:cubicBezTo>
                      <a:pt x="309" y="791"/>
                      <a:pt x="309" y="792"/>
                      <a:pt x="310" y="793"/>
                    </a:cubicBezTo>
                    <a:cubicBezTo>
                      <a:pt x="309" y="797"/>
                      <a:pt x="307" y="798"/>
                      <a:pt x="305" y="798"/>
                    </a:cubicBezTo>
                    <a:cubicBezTo>
                      <a:pt x="305" y="802"/>
                      <a:pt x="305" y="806"/>
                      <a:pt x="308" y="811"/>
                    </a:cubicBezTo>
                    <a:cubicBezTo>
                      <a:pt x="310" y="810"/>
                      <a:pt x="312" y="809"/>
                      <a:pt x="313" y="808"/>
                    </a:cubicBezTo>
                    <a:cubicBezTo>
                      <a:pt x="315" y="810"/>
                      <a:pt x="316" y="811"/>
                      <a:pt x="316" y="814"/>
                    </a:cubicBezTo>
                    <a:cubicBezTo>
                      <a:pt x="314" y="818"/>
                      <a:pt x="309" y="817"/>
                      <a:pt x="309" y="819"/>
                    </a:cubicBezTo>
                    <a:cubicBezTo>
                      <a:pt x="307" y="824"/>
                      <a:pt x="308" y="831"/>
                      <a:pt x="307" y="835"/>
                    </a:cubicBezTo>
                    <a:cubicBezTo>
                      <a:pt x="306" y="835"/>
                      <a:pt x="305" y="835"/>
                      <a:pt x="305" y="835"/>
                    </a:cubicBezTo>
                    <a:cubicBezTo>
                      <a:pt x="304" y="831"/>
                      <a:pt x="304" y="824"/>
                      <a:pt x="305" y="821"/>
                    </a:cubicBezTo>
                    <a:cubicBezTo>
                      <a:pt x="302" y="821"/>
                      <a:pt x="299" y="823"/>
                      <a:pt x="294" y="824"/>
                    </a:cubicBezTo>
                    <a:cubicBezTo>
                      <a:pt x="294" y="825"/>
                      <a:pt x="294" y="824"/>
                      <a:pt x="294" y="825"/>
                    </a:cubicBezTo>
                    <a:cubicBezTo>
                      <a:pt x="296" y="826"/>
                      <a:pt x="297" y="827"/>
                      <a:pt x="297" y="828"/>
                    </a:cubicBezTo>
                    <a:cubicBezTo>
                      <a:pt x="297" y="829"/>
                      <a:pt x="296" y="831"/>
                      <a:pt x="295" y="831"/>
                    </a:cubicBezTo>
                    <a:cubicBezTo>
                      <a:pt x="294" y="831"/>
                      <a:pt x="293" y="830"/>
                      <a:pt x="290" y="829"/>
                    </a:cubicBezTo>
                    <a:cubicBezTo>
                      <a:pt x="289" y="829"/>
                      <a:pt x="289" y="829"/>
                      <a:pt x="288" y="830"/>
                    </a:cubicBezTo>
                    <a:close/>
                    <a:moveTo>
                      <a:pt x="316" y="787"/>
                    </a:moveTo>
                    <a:cubicBezTo>
                      <a:pt x="316" y="785"/>
                      <a:pt x="319" y="786"/>
                      <a:pt x="320" y="787"/>
                    </a:cubicBezTo>
                    <a:cubicBezTo>
                      <a:pt x="322" y="788"/>
                      <a:pt x="324" y="789"/>
                      <a:pt x="326" y="794"/>
                    </a:cubicBezTo>
                    <a:cubicBezTo>
                      <a:pt x="325" y="796"/>
                      <a:pt x="325" y="797"/>
                      <a:pt x="324" y="798"/>
                    </a:cubicBezTo>
                    <a:cubicBezTo>
                      <a:pt x="323" y="799"/>
                      <a:pt x="318" y="798"/>
                      <a:pt x="318" y="795"/>
                    </a:cubicBezTo>
                    <a:cubicBezTo>
                      <a:pt x="317" y="793"/>
                      <a:pt x="316" y="788"/>
                      <a:pt x="316" y="787"/>
                    </a:cubicBezTo>
                    <a:close/>
                    <a:moveTo>
                      <a:pt x="340" y="802"/>
                    </a:moveTo>
                    <a:cubicBezTo>
                      <a:pt x="333" y="803"/>
                      <a:pt x="318" y="845"/>
                      <a:pt x="312" y="854"/>
                    </a:cubicBezTo>
                    <a:cubicBezTo>
                      <a:pt x="307" y="861"/>
                      <a:pt x="305" y="861"/>
                      <a:pt x="302" y="858"/>
                    </a:cubicBezTo>
                    <a:cubicBezTo>
                      <a:pt x="298" y="854"/>
                      <a:pt x="293" y="836"/>
                      <a:pt x="294" y="832"/>
                    </a:cubicBezTo>
                    <a:cubicBezTo>
                      <a:pt x="295" y="833"/>
                      <a:pt x="296" y="836"/>
                      <a:pt x="297" y="837"/>
                    </a:cubicBezTo>
                    <a:cubicBezTo>
                      <a:pt x="297" y="836"/>
                      <a:pt x="297" y="836"/>
                      <a:pt x="297" y="835"/>
                    </a:cubicBezTo>
                    <a:cubicBezTo>
                      <a:pt x="298" y="838"/>
                      <a:pt x="302" y="846"/>
                      <a:pt x="303" y="847"/>
                    </a:cubicBezTo>
                    <a:cubicBezTo>
                      <a:pt x="306" y="849"/>
                      <a:pt x="307" y="845"/>
                      <a:pt x="309" y="843"/>
                    </a:cubicBezTo>
                    <a:cubicBezTo>
                      <a:pt x="313" y="834"/>
                      <a:pt x="324" y="807"/>
                      <a:pt x="329" y="799"/>
                    </a:cubicBezTo>
                    <a:cubicBezTo>
                      <a:pt x="331" y="794"/>
                      <a:pt x="334" y="789"/>
                      <a:pt x="330" y="786"/>
                    </a:cubicBezTo>
                    <a:cubicBezTo>
                      <a:pt x="319" y="780"/>
                      <a:pt x="305" y="785"/>
                      <a:pt x="295" y="779"/>
                    </a:cubicBezTo>
                    <a:cubicBezTo>
                      <a:pt x="295" y="778"/>
                      <a:pt x="295" y="778"/>
                      <a:pt x="296" y="778"/>
                    </a:cubicBezTo>
                    <a:cubicBezTo>
                      <a:pt x="301" y="776"/>
                      <a:pt x="327" y="782"/>
                      <a:pt x="327" y="782"/>
                    </a:cubicBezTo>
                    <a:cubicBezTo>
                      <a:pt x="335" y="784"/>
                      <a:pt x="345" y="793"/>
                      <a:pt x="340" y="802"/>
                    </a:cubicBezTo>
                    <a:close/>
                    <a:moveTo>
                      <a:pt x="364" y="858"/>
                    </a:moveTo>
                    <a:cubicBezTo>
                      <a:pt x="364" y="858"/>
                      <a:pt x="362" y="859"/>
                      <a:pt x="362" y="860"/>
                    </a:cubicBezTo>
                    <a:cubicBezTo>
                      <a:pt x="362" y="860"/>
                      <a:pt x="361" y="861"/>
                      <a:pt x="360" y="861"/>
                    </a:cubicBezTo>
                    <a:cubicBezTo>
                      <a:pt x="360" y="861"/>
                      <a:pt x="357" y="862"/>
                      <a:pt x="355" y="861"/>
                    </a:cubicBezTo>
                    <a:cubicBezTo>
                      <a:pt x="355" y="861"/>
                      <a:pt x="354" y="860"/>
                      <a:pt x="353" y="860"/>
                    </a:cubicBezTo>
                    <a:cubicBezTo>
                      <a:pt x="353" y="860"/>
                      <a:pt x="351" y="859"/>
                      <a:pt x="350" y="859"/>
                    </a:cubicBezTo>
                    <a:cubicBezTo>
                      <a:pt x="350" y="859"/>
                      <a:pt x="349" y="859"/>
                      <a:pt x="351" y="858"/>
                    </a:cubicBezTo>
                    <a:cubicBezTo>
                      <a:pt x="351" y="858"/>
                      <a:pt x="351" y="858"/>
                      <a:pt x="353" y="858"/>
                    </a:cubicBezTo>
                    <a:cubicBezTo>
                      <a:pt x="353" y="858"/>
                      <a:pt x="353" y="858"/>
                      <a:pt x="354" y="857"/>
                    </a:cubicBezTo>
                    <a:cubicBezTo>
                      <a:pt x="354" y="857"/>
                      <a:pt x="354" y="857"/>
                      <a:pt x="354" y="857"/>
                    </a:cubicBezTo>
                    <a:cubicBezTo>
                      <a:pt x="354" y="857"/>
                      <a:pt x="355" y="858"/>
                      <a:pt x="356" y="856"/>
                    </a:cubicBezTo>
                    <a:cubicBezTo>
                      <a:pt x="356" y="856"/>
                      <a:pt x="356" y="855"/>
                      <a:pt x="357" y="855"/>
                    </a:cubicBezTo>
                    <a:cubicBezTo>
                      <a:pt x="357" y="855"/>
                      <a:pt x="361" y="853"/>
                      <a:pt x="370" y="848"/>
                    </a:cubicBezTo>
                    <a:cubicBezTo>
                      <a:pt x="370" y="848"/>
                      <a:pt x="378" y="843"/>
                      <a:pt x="384" y="837"/>
                    </a:cubicBezTo>
                    <a:cubicBezTo>
                      <a:pt x="384" y="837"/>
                      <a:pt x="388" y="834"/>
                      <a:pt x="392" y="831"/>
                    </a:cubicBezTo>
                    <a:cubicBezTo>
                      <a:pt x="392" y="831"/>
                      <a:pt x="405" y="820"/>
                      <a:pt x="408" y="817"/>
                    </a:cubicBezTo>
                    <a:cubicBezTo>
                      <a:pt x="408" y="817"/>
                      <a:pt x="398" y="813"/>
                      <a:pt x="400" y="808"/>
                    </a:cubicBezTo>
                    <a:cubicBezTo>
                      <a:pt x="400" y="808"/>
                      <a:pt x="400" y="806"/>
                      <a:pt x="401" y="808"/>
                    </a:cubicBezTo>
                    <a:cubicBezTo>
                      <a:pt x="401" y="808"/>
                      <a:pt x="405" y="812"/>
                      <a:pt x="412" y="810"/>
                    </a:cubicBezTo>
                    <a:cubicBezTo>
                      <a:pt x="412" y="810"/>
                      <a:pt x="416" y="810"/>
                      <a:pt x="420" y="807"/>
                    </a:cubicBezTo>
                    <a:cubicBezTo>
                      <a:pt x="420" y="807"/>
                      <a:pt x="424" y="807"/>
                      <a:pt x="426" y="815"/>
                    </a:cubicBezTo>
                    <a:cubicBezTo>
                      <a:pt x="426" y="815"/>
                      <a:pt x="427" y="819"/>
                      <a:pt x="424" y="818"/>
                    </a:cubicBezTo>
                    <a:cubicBezTo>
                      <a:pt x="424" y="818"/>
                      <a:pt x="421" y="818"/>
                      <a:pt x="419" y="819"/>
                    </a:cubicBezTo>
                    <a:cubicBezTo>
                      <a:pt x="418" y="819"/>
                      <a:pt x="417" y="819"/>
                      <a:pt x="416" y="820"/>
                    </a:cubicBezTo>
                    <a:cubicBezTo>
                      <a:pt x="416" y="820"/>
                      <a:pt x="409" y="826"/>
                      <a:pt x="396" y="835"/>
                    </a:cubicBezTo>
                    <a:cubicBezTo>
                      <a:pt x="396" y="835"/>
                      <a:pt x="390" y="839"/>
                      <a:pt x="380" y="848"/>
                    </a:cubicBezTo>
                    <a:cubicBezTo>
                      <a:pt x="380" y="848"/>
                      <a:pt x="373" y="855"/>
                      <a:pt x="364" y="858"/>
                    </a:cubicBezTo>
                    <a:close/>
                    <a:moveTo>
                      <a:pt x="429" y="859"/>
                    </a:moveTo>
                    <a:cubicBezTo>
                      <a:pt x="429" y="859"/>
                      <a:pt x="429" y="860"/>
                      <a:pt x="429" y="861"/>
                    </a:cubicBezTo>
                    <a:cubicBezTo>
                      <a:pt x="429" y="861"/>
                      <a:pt x="429" y="863"/>
                      <a:pt x="427" y="862"/>
                    </a:cubicBezTo>
                    <a:cubicBezTo>
                      <a:pt x="427" y="862"/>
                      <a:pt x="420" y="864"/>
                      <a:pt x="418" y="866"/>
                    </a:cubicBezTo>
                    <a:cubicBezTo>
                      <a:pt x="418" y="866"/>
                      <a:pt x="415" y="870"/>
                      <a:pt x="415" y="872"/>
                    </a:cubicBezTo>
                    <a:cubicBezTo>
                      <a:pt x="415" y="872"/>
                      <a:pt x="415" y="875"/>
                      <a:pt x="412" y="875"/>
                    </a:cubicBezTo>
                    <a:cubicBezTo>
                      <a:pt x="412" y="875"/>
                      <a:pt x="411" y="876"/>
                      <a:pt x="409" y="875"/>
                    </a:cubicBezTo>
                    <a:cubicBezTo>
                      <a:pt x="409" y="875"/>
                      <a:pt x="406" y="873"/>
                      <a:pt x="403" y="876"/>
                    </a:cubicBezTo>
                    <a:cubicBezTo>
                      <a:pt x="403" y="876"/>
                      <a:pt x="403" y="877"/>
                      <a:pt x="402" y="875"/>
                    </a:cubicBezTo>
                    <a:cubicBezTo>
                      <a:pt x="402" y="875"/>
                      <a:pt x="402" y="874"/>
                      <a:pt x="400" y="874"/>
                    </a:cubicBezTo>
                    <a:cubicBezTo>
                      <a:pt x="400" y="874"/>
                      <a:pt x="400" y="873"/>
                      <a:pt x="400" y="872"/>
                    </a:cubicBezTo>
                    <a:cubicBezTo>
                      <a:pt x="400" y="872"/>
                      <a:pt x="400" y="870"/>
                      <a:pt x="398" y="869"/>
                    </a:cubicBezTo>
                    <a:cubicBezTo>
                      <a:pt x="398" y="869"/>
                      <a:pt x="397" y="869"/>
                      <a:pt x="396" y="867"/>
                    </a:cubicBezTo>
                    <a:cubicBezTo>
                      <a:pt x="396" y="867"/>
                      <a:pt x="395" y="861"/>
                      <a:pt x="394" y="858"/>
                    </a:cubicBezTo>
                    <a:cubicBezTo>
                      <a:pt x="394" y="858"/>
                      <a:pt x="393" y="855"/>
                      <a:pt x="390" y="854"/>
                    </a:cubicBezTo>
                    <a:cubicBezTo>
                      <a:pt x="390" y="854"/>
                      <a:pt x="386" y="848"/>
                      <a:pt x="388" y="848"/>
                    </a:cubicBezTo>
                    <a:cubicBezTo>
                      <a:pt x="388" y="848"/>
                      <a:pt x="393" y="848"/>
                      <a:pt x="395" y="854"/>
                    </a:cubicBezTo>
                    <a:cubicBezTo>
                      <a:pt x="395" y="854"/>
                      <a:pt x="395" y="856"/>
                      <a:pt x="396" y="858"/>
                    </a:cubicBezTo>
                    <a:cubicBezTo>
                      <a:pt x="396" y="858"/>
                      <a:pt x="396" y="860"/>
                      <a:pt x="399" y="866"/>
                    </a:cubicBezTo>
                    <a:cubicBezTo>
                      <a:pt x="399" y="866"/>
                      <a:pt x="399" y="867"/>
                      <a:pt x="400" y="865"/>
                    </a:cubicBezTo>
                    <a:cubicBezTo>
                      <a:pt x="401" y="863"/>
                      <a:pt x="401" y="863"/>
                      <a:pt x="401" y="863"/>
                    </a:cubicBezTo>
                    <a:cubicBezTo>
                      <a:pt x="401" y="863"/>
                      <a:pt x="402" y="861"/>
                      <a:pt x="403" y="862"/>
                    </a:cubicBezTo>
                    <a:cubicBezTo>
                      <a:pt x="403" y="862"/>
                      <a:pt x="404" y="863"/>
                      <a:pt x="404" y="862"/>
                    </a:cubicBezTo>
                    <a:cubicBezTo>
                      <a:pt x="404" y="862"/>
                      <a:pt x="407" y="861"/>
                      <a:pt x="409" y="858"/>
                    </a:cubicBezTo>
                    <a:cubicBezTo>
                      <a:pt x="409" y="858"/>
                      <a:pt x="412" y="856"/>
                      <a:pt x="411" y="855"/>
                    </a:cubicBezTo>
                    <a:cubicBezTo>
                      <a:pt x="411" y="855"/>
                      <a:pt x="408" y="852"/>
                      <a:pt x="407" y="850"/>
                    </a:cubicBezTo>
                    <a:cubicBezTo>
                      <a:pt x="407" y="850"/>
                      <a:pt x="405" y="849"/>
                      <a:pt x="406" y="848"/>
                    </a:cubicBezTo>
                    <a:cubicBezTo>
                      <a:pt x="406" y="848"/>
                      <a:pt x="407" y="848"/>
                      <a:pt x="410" y="849"/>
                    </a:cubicBezTo>
                    <a:cubicBezTo>
                      <a:pt x="410" y="849"/>
                      <a:pt x="416" y="850"/>
                      <a:pt x="418" y="848"/>
                    </a:cubicBezTo>
                    <a:cubicBezTo>
                      <a:pt x="418" y="848"/>
                      <a:pt x="419" y="846"/>
                      <a:pt x="420" y="847"/>
                    </a:cubicBezTo>
                    <a:cubicBezTo>
                      <a:pt x="420" y="847"/>
                      <a:pt x="423" y="850"/>
                      <a:pt x="424" y="850"/>
                    </a:cubicBezTo>
                    <a:cubicBezTo>
                      <a:pt x="424" y="850"/>
                      <a:pt x="430" y="852"/>
                      <a:pt x="429" y="859"/>
                    </a:cubicBezTo>
                    <a:close/>
                    <a:moveTo>
                      <a:pt x="485" y="876"/>
                    </a:moveTo>
                    <a:cubicBezTo>
                      <a:pt x="485" y="876"/>
                      <a:pt x="484" y="878"/>
                      <a:pt x="482" y="877"/>
                    </a:cubicBezTo>
                    <a:cubicBezTo>
                      <a:pt x="482" y="877"/>
                      <a:pt x="476" y="874"/>
                      <a:pt x="474" y="867"/>
                    </a:cubicBezTo>
                    <a:cubicBezTo>
                      <a:pt x="474" y="867"/>
                      <a:pt x="472" y="857"/>
                      <a:pt x="472" y="856"/>
                    </a:cubicBezTo>
                    <a:cubicBezTo>
                      <a:pt x="472" y="856"/>
                      <a:pt x="473" y="856"/>
                      <a:pt x="472" y="855"/>
                    </a:cubicBezTo>
                    <a:cubicBezTo>
                      <a:pt x="472" y="849"/>
                      <a:pt x="472" y="849"/>
                      <a:pt x="472" y="849"/>
                    </a:cubicBezTo>
                    <a:cubicBezTo>
                      <a:pt x="472" y="849"/>
                      <a:pt x="472" y="848"/>
                      <a:pt x="472" y="847"/>
                    </a:cubicBezTo>
                    <a:cubicBezTo>
                      <a:pt x="472" y="847"/>
                      <a:pt x="472" y="846"/>
                      <a:pt x="472" y="846"/>
                    </a:cubicBezTo>
                    <a:cubicBezTo>
                      <a:pt x="472" y="846"/>
                      <a:pt x="472" y="845"/>
                      <a:pt x="472" y="845"/>
                    </a:cubicBezTo>
                    <a:cubicBezTo>
                      <a:pt x="472" y="845"/>
                      <a:pt x="472" y="842"/>
                      <a:pt x="474" y="844"/>
                    </a:cubicBezTo>
                    <a:cubicBezTo>
                      <a:pt x="474" y="844"/>
                      <a:pt x="475" y="845"/>
                      <a:pt x="474" y="846"/>
                    </a:cubicBezTo>
                    <a:cubicBezTo>
                      <a:pt x="474" y="846"/>
                      <a:pt x="473" y="848"/>
                      <a:pt x="477" y="855"/>
                    </a:cubicBezTo>
                    <a:cubicBezTo>
                      <a:pt x="477" y="855"/>
                      <a:pt x="477" y="856"/>
                      <a:pt x="478" y="857"/>
                    </a:cubicBezTo>
                    <a:cubicBezTo>
                      <a:pt x="478" y="857"/>
                      <a:pt x="480" y="857"/>
                      <a:pt x="480" y="860"/>
                    </a:cubicBezTo>
                    <a:cubicBezTo>
                      <a:pt x="480" y="860"/>
                      <a:pt x="480" y="862"/>
                      <a:pt x="480" y="862"/>
                    </a:cubicBezTo>
                    <a:cubicBezTo>
                      <a:pt x="480" y="862"/>
                      <a:pt x="480" y="864"/>
                      <a:pt x="481" y="863"/>
                    </a:cubicBezTo>
                    <a:cubicBezTo>
                      <a:pt x="481" y="863"/>
                      <a:pt x="482" y="863"/>
                      <a:pt x="482" y="864"/>
                    </a:cubicBezTo>
                    <a:cubicBezTo>
                      <a:pt x="482" y="864"/>
                      <a:pt x="482" y="868"/>
                      <a:pt x="483" y="869"/>
                    </a:cubicBezTo>
                    <a:cubicBezTo>
                      <a:pt x="483" y="869"/>
                      <a:pt x="483" y="870"/>
                      <a:pt x="483" y="870"/>
                    </a:cubicBezTo>
                    <a:cubicBezTo>
                      <a:pt x="483" y="870"/>
                      <a:pt x="483" y="871"/>
                      <a:pt x="484" y="871"/>
                    </a:cubicBezTo>
                    <a:cubicBezTo>
                      <a:pt x="484" y="871"/>
                      <a:pt x="484" y="871"/>
                      <a:pt x="484" y="872"/>
                    </a:cubicBezTo>
                    <a:cubicBezTo>
                      <a:pt x="484" y="872"/>
                      <a:pt x="485" y="876"/>
                      <a:pt x="485" y="876"/>
                    </a:cubicBezTo>
                    <a:close/>
                    <a:moveTo>
                      <a:pt x="482" y="834"/>
                    </a:moveTo>
                    <a:cubicBezTo>
                      <a:pt x="482" y="834"/>
                      <a:pt x="480" y="833"/>
                      <a:pt x="480" y="833"/>
                    </a:cubicBezTo>
                    <a:cubicBezTo>
                      <a:pt x="480" y="833"/>
                      <a:pt x="479" y="833"/>
                      <a:pt x="477" y="833"/>
                    </a:cubicBezTo>
                    <a:cubicBezTo>
                      <a:pt x="477" y="833"/>
                      <a:pt x="476" y="833"/>
                      <a:pt x="476" y="832"/>
                    </a:cubicBezTo>
                    <a:cubicBezTo>
                      <a:pt x="476" y="832"/>
                      <a:pt x="479" y="827"/>
                      <a:pt x="478" y="823"/>
                    </a:cubicBezTo>
                    <a:cubicBezTo>
                      <a:pt x="478" y="823"/>
                      <a:pt x="477" y="822"/>
                      <a:pt x="478" y="821"/>
                    </a:cubicBezTo>
                    <a:cubicBezTo>
                      <a:pt x="478" y="821"/>
                      <a:pt x="479" y="820"/>
                      <a:pt x="480" y="821"/>
                    </a:cubicBezTo>
                    <a:cubicBezTo>
                      <a:pt x="480" y="821"/>
                      <a:pt x="484" y="829"/>
                      <a:pt x="485" y="832"/>
                    </a:cubicBezTo>
                    <a:cubicBezTo>
                      <a:pt x="485" y="832"/>
                      <a:pt x="485" y="835"/>
                      <a:pt x="482" y="834"/>
                    </a:cubicBezTo>
                    <a:close/>
                    <a:moveTo>
                      <a:pt x="540" y="839"/>
                    </a:moveTo>
                    <a:cubicBezTo>
                      <a:pt x="540" y="839"/>
                      <a:pt x="538" y="842"/>
                      <a:pt x="536" y="843"/>
                    </a:cubicBezTo>
                    <a:cubicBezTo>
                      <a:pt x="536" y="843"/>
                      <a:pt x="535" y="844"/>
                      <a:pt x="535" y="846"/>
                    </a:cubicBezTo>
                    <a:cubicBezTo>
                      <a:pt x="535" y="846"/>
                      <a:pt x="532" y="852"/>
                      <a:pt x="530" y="853"/>
                    </a:cubicBezTo>
                    <a:cubicBezTo>
                      <a:pt x="530" y="853"/>
                      <a:pt x="527" y="855"/>
                      <a:pt x="528" y="858"/>
                    </a:cubicBezTo>
                    <a:cubicBezTo>
                      <a:pt x="528" y="858"/>
                      <a:pt x="532" y="860"/>
                      <a:pt x="531" y="864"/>
                    </a:cubicBezTo>
                    <a:cubicBezTo>
                      <a:pt x="531" y="864"/>
                      <a:pt x="532" y="866"/>
                      <a:pt x="530" y="866"/>
                    </a:cubicBezTo>
                    <a:cubicBezTo>
                      <a:pt x="530" y="866"/>
                      <a:pt x="529" y="866"/>
                      <a:pt x="528" y="866"/>
                    </a:cubicBezTo>
                    <a:cubicBezTo>
                      <a:pt x="528" y="866"/>
                      <a:pt x="527" y="867"/>
                      <a:pt x="527" y="867"/>
                    </a:cubicBezTo>
                    <a:cubicBezTo>
                      <a:pt x="527" y="867"/>
                      <a:pt x="524" y="868"/>
                      <a:pt x="521" y="868"/>
                    </a:cubicBezTo>
                    <a:cubicBezTo>
                      <a:pt x="521" y="868"/>
                      <a:pt x="519" y="868"/>
                      <a:pt x="517" y="868"/>
                    </a:cubicBezTo>
                    <a:cubicBezTo>
                      <a:pt x="517" y="868"/>
                      <a:pt x="516" y="867"/>
                      <a:pt x="516" y="868"/>
                    </a:cubicBezTo>
                    <a:cubicBezTo>
                      <a:pt x="516" y="868"/>
                      <a:pt x="511" y="873"/>
                      <a:pt x="506" y="869"/>
                    </a:cubicBezTo>
                    <a:cubicBezTo>
                      <a:pt x="506" y="869"/>
                      <a:pt x="505" y="868"/>
                      <a:pt x="504" y="868"/>
                    </a:cubicBezTo>
                    <a:cubicBezTo>
                      <a:pt x="503" y="867"/>
                      <a:pt x="502" y="866"/>
                      <a:pt x="501" y="866"/>
                    </a:cubicBezTo>
                    <a:cubicBezTo>
                      <a:pt x="501" y="866"/>
                      <a:pt x="496" y="862"/>
                      <a:pt x="493" y="861"/>
                    </a:cubicBezTo>
                    <a:cubicBezTo>
                      <a:pt x="493" y="861"/>
                      <a:pt x="490" y="858"/>
                      <a:pt x="489" y="856"/>
                    </a:cubicBezTo>
                    <a:cubicBezTo>
                      <a:pt x="489" y="856"/>
                      <a:pt x="488" y="853"/>
                      <a:pt x="487" y="853"/>
                    </a:cubicBezTo>
                    <a:cubicBezTo>
                      <a:pt x="487" y="853"/>
                      <a:pt x="485" y="853"/>
                      <a:pt x="485" y="852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49"/>
                      <a:pt x="487" y="846"/>
                    </a:cubicBezTo>
                    <a:cubicBezTo>
                      <a:pt x="487" y="846"/>
                      <a:pt x="489" y="844"/>
                      <a:pt x="490" y="843"/>
                    </a:cubicBezTo>
                    <a:cubicBezTo>
                      <a:pt x="490" y="843"/>
                      <a:pt x="494" y="839"/>
                      <a:pt x="497" y="838"/>
                    </a:cubicBezTo>
                    <a:cubicBezTo>
                      <a:pt x="497" y="838"/>
                      <a:pt x="498" y="836"/>
                      <a:pt x="499" y="835"/>
                    </a:cubicBezTo>
                    <a:cubicBezTo>
                      <a:pt x="500" y="834"/>
                      <a:pt x="501" y="833"/>
                      <a:pt x="502" y="833"/>
                    </a:cubicBezTo>
                    <a:cubicBezTo>
                      <a:pt x="502" y="833"/>
                      <a:pt x="503" y="831"/>
                      <a:pt x="505" y="830"/>
                    </a:cubicBezTo>
                    <a:cubicBezTo>
                      <a:pt x="505" y="830"/>
                      <a:pt x="509" y="829"/>
                      <a:pt x="509" y="828"/>
                    </a:cubicBezTo>
                    <a:cubicBezTo>
                      <a:pt x="509" y="828"/>
                      <a:pt x="508" y="825"/>
                      <a:pt x="508" y="824"/>
                    </a:cubicBezTo>
                    <a:cubicBezTo>
                      <a:pt x="506" y="809"/>
                      <a:pt x="506" y="809"/>
                      <a:pt x="506" y="809"/>
                    </a:cubicBezTo>
                    <a:cubicBezTo>
                      <a:pt x="506" y="809"/>
                      <a:pt x="506" y="808"/>
                      <a:pt x="507" y="809"/>
                    </a:cubicBezTo>
                    <a:cubicBezTo>
                      <a:pt x="507" y="809"/>
                      <a:pt x="508" y="809"/>
                      <a:pt x="510" y="809"/>
                    </a:cubicBezTo>
                    <a:cubicBezTo>
                      <a:pt x="510" y="809"/>
                      <a:pt x="511" y="809"/>
                      <a:pt x="512" y="812"/>
                    </a:cubicBezTo>
                    <a:cubicBezTo>
                      <a:pt x="512" y="812"/>
                      <a:pt x="514" y="816"/>
                      <a:pt x="515" y="820"/>
                    </a:cubicBezTo>
                    <a:cubicBezTo>
                      <a:pt x="515" y="820"/>
                      <a:pt x="516" y="826"/>
                      <a:pt x="516" y="827"/>
                    </a:cubicBezTo>
                    <a:cubicBezTo>
                      <a:pt x="516" y="827"/>
                      <a:pt x="515" y="828"/>
                      <a:pt x="517" y="828"/>
                    </a:cubicBezTo>
                    <a:cubicBezTo>
                      <a:pt x="517" y="828"/>
                      <a:pt x="520" y="828"/>
                      <a:pt x="522" y="829"/>
                    </a:cubicBezTo>
                    <a:cubicBezTo>
                      <a:pt x="526" y="829"/>
                      <a:pt x="531" y="829"/>
                      <a:pt x="532" y="829"/>
                    </a:cubicBezTo>
                    <a:cubicBezTo>
                      <a:pt x="532" y="829"/>
                      <a:pt x="537" y="830"/>
                      <a:pt x="540" y="835"/>
                    </a:cubicBezTo>
                    <a:cubicBezTo>
                      <a:pt x="540" y="835"/>
                      <a:pt x="541" y="835"/>
                      <a:pt x="540" y="839"/>
                    </a:cubicBezTo>
                    <a:close/>
                    <a:moveTo>
                      <a:pt x="604" y="809"/>
                    </a:moveTo>
                    <a:cubicBezTo>
                      <a:pt x="604" y="809"/>
                      <a:pt x="603" y="810"/>
                      <a:pt x="603" y="811"/>
                    </a:cubicBezTo>
                    <a:cubicBezTo>
                      <a:pt x="603" y="811"/>
                      <a:pt x="602" y="815"/>
                      <a:pt x="602" y="816"/>
                    </a:cubicBezTo>
                    <a:cubicBezTo>
                      <a:pt x="602" y="816"/>
                      <a:pt x="602" y="819"/>
                      <a:pt x="601" y="821"/>
                    </a:cubicBezTo>
                    <a:cubicBezTo>
                      <a:pt x="601" y="821"/>
                      <a:pt x="597" y="826"/>
                      <a:pt x="601" y="831"/>
                    </a:cubicBezTo>
                    <a:cubicBezTo>
                      <a:pt x="601" y="831"/>
                      <a:pt x="604" y="834"/>
                      <a:pt x="601" y="837"/>
                    </a:cubicBezTo>
                    <a:cubicBezTo>
                      <a:pt x="601" y="837"/>
                      <a:pt x="599" y="837"/>
                      <a:pt x="598" y="840"/>
                    </a:cubicBezTo>
                    <a:cubicBezTo>
                      <a:pt x="598" y="840"/>
                      <a:pt x="598" y="842"/>
                      <a:pt x="598" y="842"/>
                    </a:cubicBezTo>
                    <a:cubicBezTo>
                      <a:pt x="598" y="842"/>
                      <a:pt x="598" y="844"/>
                      <a:pt x="598" y="845"/>
                    </a:cubicBezTo>
                    <a:cubicBezTo>
                      <a:pt x="598" y="845"/>
                      <a:pt x="597" y="847"/>
                      <a:pt x="595" y="848"/>
                    </a:cubicBezTo>
                    <a:cubicBezTo>
                      <a:pt x="595" y="848"/>
                      <a:pt x="592" y="850"/>
                      <a:pt x="592" y="851"/>
                    </a:cubicBezTo>
                    <a:cubicBezTo>
                      <a:pt x="592" y="851"/>
                      <a:pt x="590" y="853"/>
                      <a:pt x="590" y="853"/>
                    </a:cubicBezTo>
                    <a:cubicBezTo>
                      <a:pt x="590" y="853"/>
                      <a:pt x="589" y="853"/>
                      <a:pt x="589" y="854"/>
                    </a:cubicBezTo>
                    <a:cubicBezTo>
                      <a:pt x="589" y="854"/>
                      <a:pt x="588" y="856"/>
                      <a:pt x="585" y="857"/>
                    </a:cubicBezTo>
                    <a:cubicBezTo>
                      <a:pt x="585" y="857"/>
                      <a:pt x="585" y="851"/>
                      <a:pt x="585" y="848"/>
                    </a:cubicBezTo>
                    <a:cubicBezTo>
                      <a:pt x="585" y="848"/>
                      <a:pt x="585" y="845"/>
                      <a:pt x="586" y="843"/>
                    </a:cubicBezTo>
                    <a:cubicBezTo>
                      <a:pt x="586" y="843"/>
                      <a:pt x="585" y="840"/>
                      <a:pt x="587" y="840"/>
                    </a:cubicBezTo>
                    <a:cubicBezTo>
                      <a:pt x="587" y="840"/>
                      <a:pt x="588" y="841"/>
                      <a:pt x="588" y="840"/>
                    </a:cubicBezTo>
                    <a:cubicBezTo>
                      <a:pt x="588" y="840"/>
                      <a:pt x="589" y="836"/>
                      <a:pt x="589" y="836"/>
                    </a:cubicBezTo>
                    <a:cubicBezTo>
                      <a:pt x="589" y="836"/>
                      <a:pt x="588" y="835"/>
                      <a:pt x="587" y="835"/>
                    </a:cubicBezTo>
                    <a:cubicBezTo>
                      <a:pt x="587" y="835"/>
                      <a:pt x="586" y="834"/>
                      <a:pt x="587" y="832"/>
                    </a:cubicBezTo>
                    <a:cubicBezTo>
                      <a:pt x="587" y="832"/>
                      <a:pt x="587" y="832"/>
                      <a:pt x="585" y="831"/>
                    </a:cubicBezTo>
                    <a:cubicBezTo>
                      <a:pt x="585" y="831"/>
                      <a:pt x="583" y="830"/>
                      <a:pt x="583" y="831"/>
                    </a:cubicBezTo>
                    <a:cubicBezTo>
                      <a:pt x="583" y="831"/>
                      <a:pt x="583" y="832"/>
                      <a:pt x="581" y="831"/>
                    </a:cubicBezTo>
                    <a:cubicBezTo>
                      <a:pt x="581" y="831"/>
                      <a:pt x="572" y="829"/>
                      <a:pt x="576" y="827"/>
                    </a:cubicBezTo>
                    <a:cubicBezTo>
                      <a:pt x="576" y="827"/>
                      <a:pt x="581" y="827"/>
                      <a:pt x="584" y="823"/>
                    </a:cubicBezTo>
                    <a:cubicBezTo>
                      <a:pt x="584" y="823"/>
                      <a:pt x="586" y="822"/>
                      <a:pt x="586" y="815"/>
                    </a:cubicBezTo>
                    <a:cubicBezTo>
                      <a:pt x="586" y="815"/>
                      <a:pt x="586" y="814"/>
                      <a:pt x="585" y="813"/>
                    </a:cubicBezTo>
                    <a:cubicBezTo>
                      <a:pt x="585" y="813"/>
                      <a:pt x="585" y="813"/>
                      <a:pt x="585" y="812"/>
                    </a:cubicBezTo>
                    <a:cubicBezTo>
                      <a:pt x="585" y="812"/>
                      <a:pt x="585" y="811"/>
                      <a:pt x="584" y="810"/>
                    </a:cubicBezTo>
                    <a:cubicBezTo>
                      <a:pt x="584" y="810"/>
                      <a:pt x="584" y="809"/>
                      <a:pt x="584" y="808"/>
                    </a:cubicBezTo>
                    <a:cubicBezTo>
                      <a:pt x="584" y="808"/>
                      <a:pt x="584" y="807"/>
                      <a:pt x="583" y="807"/>
                    </a:cubicBezTo>
                    <a:cubicBezTo>
                      <a:pt x="583" y="807"/>
                      <a:pt x="583" y="806"/>
                      <a:pt x="583" y="805"/>
                    </a:cubicBezTo>
                    <a:cubicBezTo>
                      <a:pt x="583" y="805"/>
                      <a:pt x="583" y="805"/>
                      <a:pt x="583" y="804"/>
                    </a:cubicBezTo>
                    <a:cubicBezTo>
                      <a:pt x="583" y="804"/>
                      <a:pt x="582" y="803"/>
                      <a:pt x="583" y="803"/>
                    </a:cubicBezTo>
                    <a:cubicBezTo>
                      <a:pt x="583" y="803"/>
                      <a:pt x="584" y="803"/>
                      <a:pt x="583" y="801"/>
                    </a:cubicBezTo>
                    <a:cubicBezTo>
                      <a:pt x="583" y="801"/>
                      <a:pt x="582" y="800"/>
                      <a:pt x="581" y="799"/>
                    </a:cubicBezTo>
                    <a:cubicBezTo>
                      <a:pt x="580" y="798"/>
                      <a:pt x="580" y="798"/>
                      <a:pt x="580" y="798"/>
                    </a:cubicBezTo>
                    <a:cubicBezTo>
                      <a:pt x="577" y="791"/>
                      <a:pt x="577" y="791"/>
                      <a:pt x="577" y="791"/>
                    </a:cubicBezTo>
                    <a:cubicBezTo>
                      <a:pt x="577" y="791"/>
                      <a:pt x="573" y="788"/>
                      <a:pt x="577" y="789"/>
                    </a:cubicBezTo>
                    <a:cubicBezTo>
                      <a:pt x="577" y="789"/>
                      <a:pt x="581" y="788"/>
                      <a:pt x="583" y="789"/>
                    </a:cubicBezTo>
                    <a:cubicBezTo>
                      <a:pt x="583" y="789"/>
                      <a:pt x="587" y="789"/>
                      <a:pt x="588" y="789"/>
                    </a:cubicBezTo>
                    <a:cubicBezTo>
                      <a:pt x="588" y="789"/>
                      <a:pt x="589" y="789"/>
                      <a:pt x="591" y="792"/>
                    </a:cubicBezTo>
                    <a:cubicBezTo>
                      <a:pt x="591" y="792"/>
                      <a:pt x="592" y="796"/>
                      <a:pt x="593" y="796"/>
                    </a:cubicBezTo>
                    <a:cubicBezTo>
                      <a:pt x="593" y="796"/>
                      <a:pt x="597" y="797"/>
                      <a:pt x="598" y="797"/>
                    </a:cubicBezTo>
                    <a:cubicBezTo>
                      <a:pt x="598" y="797"/>
                      <a:pt x="598" y="797"/>
                      <a:pt x="599" y="797"/>
                    </a:cubicBezTo>
                    <a:cubicBezTo>
                      <a:pt x="599" y="797"/>
                      <a:pt x="601" y="796"/>
                      <a:pt x="602" y="798"/>
                    </a:cubicBezTo>
                    <a:cubicBezTo>
                      <a:pt x="602" y="798"/>
                      <a:pt x="602" y="800"/>
                      <a:pt x="603" y="799"/>
                    </a:cubicBezTo>
                    <a:cubicBezTo>
                      <a:pt x="603" y="799"/>
                      <a:pt x="605" y="799"/>
                      <a:pt x="605" y="802"/>
                    </a:cubicBezTo>
                    <a:cubicBezTo>
                      <a:pt x="605" y="802"/>
                      <a:pt x="607" y="807"/>
                      <a:pt x="604" y="809"/>
                    </a:cubicBezTo>
                    <a:close/>
                    <a:moveTo>
                      <a:pt x="631" y="834"/>
                    </a:moveTo>
                    <a:cubicBezTo>
                      <a:pt x="631" y="834"/>
                      <a:pt x="630" y="838"/>
                      <a:pt x="627" y="838"/>
                    </a:cubicBezTo>
                    <a:cubicBezTo>
                      <a:pt x="627" y="838"/>
                      <a:pt x="625" y="839"/>
                      <a:pt x="624" y="839"/>
                    </a:cubicBezTo>
                    <a:cubicBezTo>
                      <a:pt x="624" y="839"/>
                      <a:pt x="622" y="839"/>
                      <a:pt x="621" y="838"/>
                    </a:cubicBezTo>
                    <a:cubicBezTo>
                      <a:pt x="621" y="838"/>
                      <a:pt x="620" y="838"/>
                      <a:pt x="619" y="839"/>
                    </a:cubicBezTo>
                    <a:cubicBezTo>
                      <a:pt x="619" y="839"/>
                      <a:pt x="619" y="839"/>
                      <a:pt x="617" y="837"/>
                    </a:cubicBezTo>
                    <a:cubicBezTo>
                      <a:pt x="617" y="837"/>
                      <a:pt x="616" y="836"/>
                      <a:pt x="616" y="834"/>
                    </a:cubicBezTo>
                    <a:cubicBezTo>
                      <a:pt x="616" y="834"/>
                      <a:pt x="616" y="832"/>
                      <a:pt x="614" y="829"/>
                    </a:cubicBezTo>
                    <a:cubicBezTo>
                      <a:pt x="614" y="829"/>
                      <a:pt x="613" y="825"/>
                      <a:pt x="615" y="825"/>
                    </a:cubicBezTo>
                    <a:cubicBezTo>
                      <a:pt x="615" y="825"/>
                      <a:pt x="617" y="825"/>
                      <a:pt x="618" y="825"/>
                    </a:cubicBezTo>
                    <a:cubicBezTo>
                      <a:pt x="618" y="825"/>
                      <a:pt x="621" y="825"/>
                      <a:pt x="625" y="826"/>
                    </a:cubicBezTo>
                    <a:cubicBezTo>
                      <a:pt x="625" y="826"/>
                      <a:pt x="628" y="828"/>
                      <a:pt x="629" y="828"/>
                    </a:cubicBezTo>
                    <a:cubicBezTo>
                      <a:pt x="629" y="828"/>
                      <a:pt x="631" y="828"/>
                      <a:pt x="631" y="831"/>
                    </a:cubicBezTo>
                    <a:cubicBezTo>
                      <a:pt x="631" y="831"/>
                      <a:pt x="631" y="832"/>
                      <a:pt x="631" y="833"/>
                    </a:cubicBezTo>
                    <a:cubicBezTo>
                      <a:pt x="631" y="833"/>
                      <a:pt x="631" y="834"/>
                      <a:pt x="631" y="834"/>
                    </a:cubicBezTo>
                    <a:close/>
                    <a:moveTo>
                      <a:pt x="667" y="773"/>
                    </a:moveTo>
                    <a:cubicBezTo>
                      <a:pt x="667" y="773"/>
                      <a:pt x="664" y="773"/>
                      <a:pt x="663" y="772"/>
                    </a:cubicBezTo>
                    <a:cubicBezTo>
                      <a:pt x="663" y="772"/>
                      <a:pt x="662" y="771"/>
                      <a:pt x="661" y="773"/>
                    </a:cubicBezTo>
                    <a:cubicBezTo>
                      <a:pt x="661" y="773"/>
                      <a:pt x="655" y="778"/>
                      <a:pt x="656" y="783"/>
                    </a:cubicBezTo>
                    <a:cubicBezTo>
                      <a:pt x="656" y="783"/>
                      <a:pt x="655" y="784"/>
                      <a:pt x="656" y="786"/>
                    </a:cubicBezTo>
                    <a:cubicBezTo>
                      <a:pt x="656" y="786"/>
                      <a:pt x="656" y="788"/>
                      <a:pt x="656" y="789"/>
                    </a:cubicBezTo>
                    <a:cubicBezTo>
                      <a:pt x="656" y="789"/>
                      <a:pt x="656" y="792"/>
                      <a:pt x="655" y="793"/>
                    </a:cubicBezTo>
                    <a:cubicBezTo>
                      <a:pt x="655" y="793"/>
                      <a:pt x="653" y="793"/>
                      <a:pt x="652" y="794"/>
                    </a:cubicBezTo>
                    <a:cubicBezTo>
                      <a:pt x="652" y="794"/>
                      <a:pt x="652" y="794"/>
                      <a:pt x="651" y="794"/>
                    </a:cubicBezTo>
                    <a:cubicBezTo>
                      <a:pt x="651" y="794"/>
                      <a:pt x="647" y="794"/>
                      <a:pt x="647" y="791"/>
                    </a:cubicBezTo>
                    <a:cubicBezTo>
                      <a:pt x="647" y="791"/>
                      <a:pt x="648" y="788"/>
                      <a:pt x="647" y="785"/>
                    </a:cubicBezTo>
                    <a:cubicBezTo>
                      <a:pt x="647" y="785"/>
                      <a:pt x="646" y="782"/>
                      <a:pt x="648" y="781"/>
                    </a:cubicBezTo>
                    <a:cubicBezTo>
                      <a:pt x="648" y="781"/>
                      <a:pt x="651" y="780"/>
                      <a:pt x="652" y="780"/>
                    </a:cubicBezTo>
                    <a:cubicBezTo>
                      <a:pt x="652" y="780"/>
                      <a:pt x="653" y="780"/>
                      <a:pt x="653" y="779"/>
                    </a:cubicBezTo>
                    <a:cubicBezTo>
                      <a:pt x="653" y="779"/>
                      <a:pt x="658" y="773"/>
                      <a:pt x="660" y="770"/>
                    </a:cubicBezTo>
                    <a:cubicBezTo>
                      <a:pt x="660" y="770"/>
                      <a:pt x="661" y="770"/>
                      <a:pt x="659" y="768"/>
                    </a:cubicBezTo>
                    <a:cubicBezTo>
                      <a:pt x="659" y="768"/>
                      <a:pt x="654" y="762"/>
                      <a:pt x="649" y="761"/>
                    </a:cubicBezTo>
                    <a:cubicBezTo>
                      <a:pt x="649" y="761"/>
                      <a:pt x="644" y="758"/>
                      <a:pt x="642" y="759"/>
                    </a:cubicBezTo>
                    <a:cubicBezTo>
                      <a:pt x="642" y="759"/>
                      <a:pt x="633" y="758"/>
                      <a:pt x="639" y="757"/>
                    </a:cubicBezTo>
                    <a:cubicBezTo>
                      <a:pt x="639" y="757"/>
                      <a:pt x="645" y="755"/>
                      <a:pt x="653" y="761"/>
                    </a:cubicBezTo>
                    <a:cubicBezTo>
                      <a:pt x="653" y="761"/>
                      <a:pt x="659" y="764"/>
                      <a:pt x="661" y="767"/>
                    </a:cubicBezTo>
                    <a:cubicBezTo>
                      <a:pt x="661" y="767"/>
                      <a:pt x="661" y="769"/>
                      <a:pt x="662" y="767"/>
                    </a:cubicBezTo>
                    <a:cubicBezTo>
                      <a:pt x="662" y="767"/>
                      <a:pt x="665" y="765"/>
                      <a:pt x="663" y="763"/>
                    </a:cubicBezTo>
                    <a:cubicBezTo>
                      <a:pt x="663" y="763"/>
                      <a:pt x="660" y="757"/>
                      <a:pt x="649" y="750"/>
                    </a:cubicBezTo>
                    <a:cubicBezTo>
                      <a:pt x="649" y="750"/>
                      <a:pt x="645" y="748"/>
                      <a:pt x="643" y="748"/>
                    </a:cubicBezTo>
                    <a:cubicBezTo>
                      <a:pt x="643" y="748"/>
                      <a:pt x="641" y="748"/>
                      <a:pt x="643" y="747"/>
                    </a:cubicBezTo>
                    <a:cubicBezTo>
                      <a:pt x="643" y="747"/>
                      <a:pt x="649" y="745"/>
                      <a:pt x="655" y="750"/>
                    </a:cubicBezTo>
                    <a:cubicBezTo>
                      <a:pt x="655" y="750"/>
                      <a:pt x="660" y="755"/>
                      <a:pt x="664" y="758"/>
                    </a:cubicBezTo>
                    <a:cubicBezTo>
                      <a:pt x="664" y="758"/>
                      <a:pt x="665" y="760"/>
                      <a:pt x="664" y="758"/>
                    </a:cubicBezTo>
                    <a:cubicBezTo>
                      <a:pt x="664" y="758"/>
                      <a:pt x="664" y="756"/>
                      <a:pt x="665" y="756"/>
                    </a:cubicBezTo>
                    <a:cubicBezTo>
                      <a:pt x="665" y="756"/>
                      <a:pt x="665" y="755"/>
                      <a:pt x="664" y="755"/>
                    </a:cubicBezTo>
                    <a:cubicBezTo>
                      <a:pt x="664" y="755"/>
                      <a:pt x="663" y="753"/>
                      <a:pt x="664" y="753"/>
                    </a:cubicBezTo>
                    <a:cubicBezTo>
                      <a:pt x="664" y="753"/>
                      <a:pt x="664" y="752"/>
                      <a:pt x="663" y="752"/>
                    </a:cubicBezTo>
                    <a:cubicBezTo>
                      <a:pt x="663" y="752"/>
                      <a:pt x="662" y="751"/>
                      <a:pt x="661" y="751"/>
                    </a:cubicBezTo>
                    <a:cubicBezTo>
                      <a:pt x="661" y="751"/>
                      <a:pt x="656" y="751"/>
                      <a:pt x="659" y="750"/>
                    </a:cubicBezTo>
                    <a:cubicBezTo>
                      <a:pt x="659" y="750"/>
                      <a:pt x="661" y="750"/>
                      <a:pt x="662" y="750"/>
                    </a:cubicBezTo>
                    <a:cubicBezTo>
                      <a:pt x="662" y="750"/>
                      <a:pt x="663" y="750"/>
                      <a:pt x="662" y="749"/>
                    </a:cubicBezTo>
                    <a:cubicBezTo>
                      <a:pt x="662" y="749"/>
                      <a:pt x="660" y="745"/>
                      <a:pt x="660" y="744"/>
                    </a:cubicBezTo>
                    <a:cubicBezTo>
                      <a:pt x="660" y="744"/>
                      <a:pt x="659" y="742"/>
                      <a:pt x="659" y="744"/>
                    </a:cubicBezTo>
                    <a:cubicBezTo>
                      <a:pt x="659" y="744"/>
                      <a:pt x="658" y="746"/>
                      <a:pt x="655" y="745"/>
                    </a:cubicBezTo>
                    <a:cubicBezTo>
                      <a:pt x="655" y="745"/>
                      <a:pt x="650" y="744"/>
                      <a:pt x="650" y="741"/>
                    </a:cubicBezTo>
                    <a:cubicBezTo>
                      <a:pt x="650" y="741"/>
                      <a:pt x="651" y="737"/>
                      <a:pt x="648" y="737"/>
                    </a:cubicBezTo>
                    <a:cubicBezTo>
                      <a:pt x="648" y="737"/>
                      <a:pt x="645" y="736"/>
                      <a:pt x="648" y="735"/>
                    </a:cubicBezTo>
                    <a:cubicBezTo>
                      <a:pt x="648" y="735"/>
                      <a:pt x="651" y="735"/>
                      <a:pt x="655" y="736"/>
                    </a:cubicBezTo>
                    <a:cubicBezTo>
                      <a:pt x="655" y="736"/>
                      <a:pt x="655" y="737"/>
                      <a:pt x="657" y="735"/>
                    </a:cubicBezTo>
                    <a:cubicBezTo>
                      <a:pt x="657" y="735"/>
                      <a:pt x="666" y="732"/>
                      <a:pt x="667" y="737"/>
                    </a:cubicBezTo>
                    <a:cubicBezTo>
                      <a:pt x="667" y="737"/>
                      <a:pt x="667" y="742"/>
                      <a:pt x="668" y="744"/>
                    </a:cubicBezTo>
                    <a:cubicBezTo>
                      <a:pt x="668" y="744"/>
                      <a:pt x="669" y="746"/>
                      <a:pt x="668" y="747"/>
                    </a:cubicBezTo>
                    <a:cubicBezTo>
                      <a:pt x="668" y="747"/>
                      <a:pt x="668" y="748"/>
                      <a:pt x="669" y="750"/>
                    </a:cubicBezTo>
                    <a:cubicBezTo>
                      <a:pt x="669" y="750"/>
                      <a:pt x="670" y="751"/>
                      <a:pt x="669" y="751"/>
                    </a:cubicBezTo>
                    <a:cubicBezTo>
                      <a:pt x="669" y="751"/>
                      <a:pt x="669" y="753"/>
                      <a:pt x="670" y="755"/>
                    </a:cubicBezTo>
                    <a:cubicBezTo>
                      <a:pt x="670" y="755"/>
                      <a:pt x="668" y="758"/>
                      <a:pt x="670" y="756"/>
                    </a:cubicBezTo>
                    <a:cubicBezTo>
                      <a:pt x="670" y="756"/>
                      <a:pt x="675" y="749"/>
                      <a:pt x="678" y="746"/>
                    </a:cubicBezTo>
                    <a:cubicBezTo>
                      <a:pt x="678" y="746"/>
                      <a:pt x="679" y="744"/>
                      <a:pt x="677" y="744"/>
                    </a:cubicBezTo>
                    <a:cubicBezTo>
                      <a:pt x="677" y="744"/>
                      <a:pt x="673" y="743"/>
                      <a:pt x="671" y="742"/>
                    </a:cubicBezTo>
                    <a:cubicBezTo>
                      <a:pt x="671" y="742"/>
                      <a:pt x="669" y="741"/>
                      <a:pt x="671" y="741"/>
                    </a:cubicBezTo>
                    <a:cubicBezTo>
                      <a:pt x="671" y="741"/>
                      <a:pt x="673" y="741"/>
                      <a:pt x="673" y="740"/>
                    </a:cubicBezTo>
                    <a:cubicBezTo>
                      <a:pt x="673" y="740"/>
                      <a:pt x="672" y="739"/>
                      <a:pt x="674" y="739"/>
                    </a:cubicBezTo>
                    <a:cubicBezTo>
                      <a:pt x="674" y="739"/>
                      <a:pt x="676" y="739"/>
                      <a:pt x="675" y="737"/>
                    </a:cubicBezTo>
                    <a:cubicBezTo>
                      <a:pt x="675" y="737"/>
                      <a:pt x="674" y="734"/>
                      <a:pt x="673" y="735"/>
                    </a:cubicBezTo>
                    <a:cubicBezTo>
                      <a:pt x="673" y="735"/>
                      <a:pt x="670" y="735"/>
                      <a:pt x="668" y="733"/>
                    </a:cubicBezTo>
                    <a:cubicBezTo>
                      <a:pt x="668" y="733"/>
                      <a:pt x="666" y="732"/>
                      <a:pt x="667" y="732"/>
                    </a:cubicBezTo>
                    <a:cubicBezTo>
                      <a:pt x="667" y="732"/>
                      <a:pt x="666" y="730"/>
                      <a:pt x="668" y="731"/>
                    </a:cubicBezTo>
                    <a:cubicBezTo>
                      <a:pt x="668" y="731"/>
                      <a:pt x="672" y="733"/>
                      <a:pt x="671" y="731"/>
                    </a:cubicBezTo>
                    <a:cubicBezTo>
                      <a:pt x="669" y="728"/>
                      <a:pt x="669" y="728"/>
                      <a:pt x="669" y="728"/>
                    </a:cubicBezTo>
                    <a:cubicBezTo>
                      <a:pt x="669" y="728"/>
                      <a:pt x="668" y="726"/>
                      <a:pt x="665" y="728"/>
                    </a:cubicBezTo>
                    <a:cubicBezTo>
                      <a:pt x="665" y="728"/>
                      <a:pt x="660" y="729"/>
                      <a:pt x="662" y="727"/>
                    </a:cubicBezTo>
                    <a:cubicBezTo>
                      <a:pt x="662" y="727"/>
                      <a:pt x="664" y="726"/>
                      <a:pt x="663" y="725"/>
                    </a:cubicBezTo>
                    <a:cubicBezTo>
                      <a:pt x="663" y="725"/>
                      <a:pt x="662" y="725"/>
                      <a:pt x="664" y="723"/>
                    </a:cubicBezTo>
                    <a:cubicBezTo>
                      <a:pt x="664" y="723"/>
                      <a:pt x="665" y="723"/>
                      <a:pt x="664" y="722"/>
                    </a:cubicBezTo>
                    <a:cubicBezTo>
                      <a:pt x="664" y="722"/>
                      <a:pt x="665" y="721"/>
                      <a:pt x="667" y="720"/>
                    </a:cubicBezTo>
                    <a:cubicBezTo>
                      <a:pt x="667" y="720"/>
                      <a:pt x="675" y="717"/>
                      <a:pt x="676" y="722"/>
                    </a:cubicBezTo>
                    <a:cubicBezTo>
                      <a:pt x="676" y="722"/>
                      <a:pt x="677" y="724"/>
                      <a:pt x="676" y="725"/>
                    </a:cubicBezTo>
                    <a:cubicBezTo>
                      <a:pt x="676" y="725"/>
                      <a:pt x="676" y="725"/>
                      <a:pt x="677" y="729"/>
                    </a:cubicBezTo>
                    <a:cubicBezTo>
                      <a:pt x="677" y="729"/>
                      <a:pt x="676" y="731"/>
                      <a:pt x="678" y="732"/>
                    </a:cubicBezTo>
                    <a:cubicBezTo>
                      <a:pt x="678" y="732"/>
                      <a:pt x="680" y="735"/>
                      <a:pt x="680" y="737"/>
                    </a:cubicBezTo>
                    <a:cubicBezTo>
                      <a:pt x="680" y="737"/>
                      <a:pt x="682" y="739"/>
                      <a:pt x="682" y="740"/>
                    </a:cubicBezTo>
                    <a:cubicBezTo>
                      <a:pt x="682" y="740"/>
                      <a:pt x="682" y="742"/>
                      <a:pt x="683" y="741"/>
                    </a:cubicBezTo>
                    <a:cubicBezTo>
                      <a:pt x="683" y="741"/>
                      <a:pt x="691" y="731"/>
                      <a:pt x="697" y="734"/>
                    </a:cubicBezTo>
                    <a:cubicBezTo>
                      <a:pt x="697" y="734"/>
                      <a:pt x="700" y="733"/>
                      <a:pt x="697" y="739"/>
                    </a:cubicBezTo>
                    <a:cubicBezTo>
                      <a:pt x="697" y="739"/>
                      <a:pt x="695" y="740"/>
                      <a:pt x="694" y="741"/>
                    </a:cubicBezTo>
                    <a:cubicBezTo>
                      <a:pt x="688" y="743"/>
                      <a:pt x="688" y="743"/>
                      <a:pt x="688" y="743"/>
                    </a:cubicBezTo>
                    <a:cubicBezTo>
                      <a:pt x="688" y="743"/>
                      <a:pt x="686" y="744"/>
                      <a:pt x="688" y="742"/>
                    </a:cubicBezTo>
                    <a:cubicBezTo>
                      <a:pt x="688" y="742"/>
                      <a:pt x="691" y="740"/>
                      <a:pt x="691" y="738"/>
                    </a:cubicBezTo>
                    <a:cubicBezTo>
                      <a:pt x="691" y="738"/>
                      <a:pt x="692" y="736"/>
                      <a:pt x="690" y="738"/>
                    </a:cubicBezTo>
                    <a:cubicBezTo>
                      <a:pt x="690" y="738"/>
                      <a:pt x="687" y="742"/>
                      <a:pt x="685" y="742"/>
                    </a:cubicBezTo>
                    <a:cubicBezTo>
                      <a:pt x="685" y="742"/>
                      <a:pt x="683" y="744"/>
                      <a:pt x="684" y="746"/>
                    </a:cubicBezTo>
                    <a:cubicBezTo>
                      <a:pt x="684" y="746"/>
                      <a:pt x="685" y="746"/>
                      <a:pt x="684" y="747"/>
                    </a:cubicBezTo>
                    <a:cubicBezTo>
                      <a:pt x="684" y="747"/>
                      <a:pt x="684" y="747"/>
                      <a:pt x="685" y="748"/>
                    </a:cubicBezTo>
                    <a:cubicBezTo>
                      <a:pt x="685" y="748"/>
                      <a:pt x="687" y="751"/>
                      <a:pt x="683" y="751"/>
                    </a:cubicBezTo>
                    <a:cubicBezTo>
                      <a:pt x="683" y="751"/>
                      <a:pt x="680" y="751"/>
                      <a:pt x="679" y="750"/>
                    </a:cubicBezTo>
                    <a:cubicBezTo>
                      <a:pt x="679" y="750"/>
                      <a:pt x="679" y="747"/>
                      <a:pt x="677" y="750"/>
                    </a:cubicBezTo>
                    <a:cubicBezTo>
                      <a:pt x="677" y="750"/>
                      <a:pt x="674" y="755"/>
                      <a:pt x="672" y="757"/>
                    </a:cubicBezTo>
                    <a:cubicBezTo>
                      <a:pt x="672" y="757"/>
                      <a:pt x="667" y="762"/>
                      <a:pt x="668" y="764"/>
                    </a:cubicBezTo>
                    <a:cubicBezTo>
                      <a:pt x="668" y="764"/>
                      <a:pt x="671" y="765"/>
                      <a:pt x="669" y="766"/>
                    </a:cubicBezTo>
                    <a:cubicBezTo>
                      <a:pt x="669" y="766"/>
                      <a:pt x="668" y="766"/>
                      <a:pt x="667" y="765"/>
                    </a:cubicBezTo>
                    <a:cubicBezTo>
                      <a:pt x="667" y="765"/>
                      <a:pt x="666" y="765"/>
                      <a:pt x="665" y="767"/>
                    </a:cubicBezTo>
                    <a:cubicBezTo>
                      <a:pt x="665" y="767"/>
                      <a:pt x="662" y="770"/>
                      <a:pt x="665" y="771"/>
                    </a:cubicBezTo>
                    <a:cubicBezTo>
                      <a:pt x="665" y="771"/>
                      <a:pt x="665" y="771"/>
                      <a:pt x="666" y="772"/>
                    </a:cubicBezTo>
                    <a:cubicBezTo>
                      <a:pt x="666" y="772"/>
                      <a:pt x="668" y="772"/>
                      <a:pt x="667" y="773"/>
                    </a:cubicBezTo>
                    <a:close/>
                    <a:moveTo>
                      <a:pt x="706" y="796"/>
                    </a:moveTo>
                    <a:cubicBezTo>
                      <a:pt x="706" y="796"/>
                      <a:pt x="705" y="797"/>
                      <a:pt x="705" y="800"/>
                    </a:cubicBezTo>
                    <a:cubicBezTo>
                      <a:pt x="705" y="800"/>
                      <a:pt x="705" y="800"/>
                      <a:pt x="704" y="801"/>
                    </a:cubicBezTo>
                    <a:cubicBezTo>
                      <a:pt x="695" y="808"/>
                      <a:pt x="695" y="808"/>
                      <a:pt x="695" y="808"/>
                    </a:cubicBezTo>
                    <a:cubicBezTo>
                      <a:pt x="695" y="808"/>
                      <a:pt x="694" y="807"/>
                      <a:pt x="693" y="809"/>
                    </a:cubicBezTo>
                    <a:cubicBezTo>
                      <a:pt x="693" y="809"/>
                      <a:pt x="692" y="809"/>
                      <a:pt x="692" y="808"/>
                    </a:cubicBezTo>
                    <a:cubicBezTo>
                      <a:pt x="692" y="808"/>
                      <a:pt x="692" y="808"/>
                      <a:pt x="691" y="809"/>
                    </a:cubicBezTo>
                    <a:cubicBezTo>
                      <a:pt x="691" y="809"/>
                      <a:pt x="690" y="808"/>
                      <a:pt x="689" y="809"/>
                    </a:cubicBezTo>
                    <a:cubicBezTo>
                      <a:pt x="683" y="810"/>
                      <a:pt x="683" y="810"/>
                      <a:pt x="683" y="810"/>
                    </a:cubicBezTo>
                    <a:cubicBezTo>
                      <a:pt x="683" y="810"/>
                      <a:pt x="681" y="811"/>
                      <a:pt x="684" y="809"/>
                    </a:cubicBezTo>
                    <a:cubicBezTo>
                      <a:pt x="684" y="809"/>
                      <a:pt x="691" y="807"/>
                      <a:pt x="688" y="807"/>
                    </a:cubicBezTo>
                    <a:cubicBezTo>
                      <a:pt x="688" y="807"/>
                      <a:pt x="685" y="807"/>
                      <a:pt x="687" y="806"/>
                    </a:cubicBezTo>
                    <a:cubicBezTo>
                      <a:pt x="687" y="806"/>
                      <a:pt x="694" y="801"/>
                      <a:pt x="697" y="796"/>
                    </a:cubicBezTo>
                    <a:cubicBezTo>
                      <a:pt x="697" y="796"/>
                      <a:pt x="703" y="786"/>
                      <a:pt x="695" y="779"/>
                    </a:cubicBezTo>
                    <a:cubicBezTo>
                      <a:pt x="695" y="779"/>
                      <a:pt x="691" y="780"/>
                      <a:pt x="687" y="784"/>
                    </a:cubicBezTo>
                    <a:cubicBezTo>
                      <a:pt x="687" y="784"/>
                      <a:pt x="685" y="790"/>
                      <a:pt x="683" y="790"/>
                    </a:cubicBezTo>
                    <a:cubicBezTo>
                      <a:pt x="683" y="790"/>
                      <a:pt x="677" y="790"/>
                      <a:pt x="675" y="787"/>
                    </a:cubicBezTo>
                    <a:cubicBezTo>
                      <a:pt x="675" y="787"/>
                      <a:pt x="672" y="786"/>
                      <a:pt x="674" y="786"/>
                    </a:cubicBezTo>
                    <a:cubicBezTo>
                      <a:pt x="674" y="786"/>
                      <a:pt x="675" y="787"/>
                      <a:pt x="677" y="784"/>
                    </a:cubicBezTo>
                    <a:cubicBezTo>
                      <a:pt x="677" y="784"/>
                      <a:pt x="680" y="783"/>
                      <a:pt x="680" y="782"/>
                    </a:cubicBezTo>
                    <a:cubicBezTo>
                      <a:pt x="680" y="782"/>
                      <a:pt x="682" y="779"/>
                      <a:pt x="685" y="777"/>
                    </a:cubicBezTo>
                    <a:cubicBezTo>
                      <a:pt x="685" y="777"/>
                      <a:pt x="687" y="775"/>
                      <a:pt x="688" y="774"/>
                    </a:cubicBezTo>
                    <a:cubicBezTo>
                      <a:pt x="688" y="774"/>
                      <a:pt x="688" y="772"/>
                      <a:pt x="686" y="772"/>
                    </a:cubicBezTo>
                    <a:cubicBezTo>
                      <a:pt x="686" y="772"/>
                      <a:pt x="682" y="777"/>
                      <a:pt x="679" y="769"/>
                    </a:cubicBezTo>
                    <a:cubicBezTo>
                      <a:pt x="679" y="769"/>
                      <a:pt x="679" y="761"/>
                      <a:pt x="677" y="764"/>
                    </a:cubicBezTo>
                    <a:cubicBezTo>
                      <a:pt x="677" y="764"/>
                      <a:pt x="676" y="769"/>
                      <a:pt x="672" y="770"/>
                    </a:cubicBezTo>
                    <a:cubicBezTo>
                      <a:pt x="672" y="770"/>
                      <a:pt x="670" y="771"/>
                      <a:pt x="668" y="770"/>
                    </a:cubicBezTo>
                    <a:cubicBezTo>
                      <a:pt x="668" y="770"/>
                      <a:pt x="666" y="769"/>
                      <a:pt x="668" y="769"/>
                    </a:cubicBezTo>
                    <a:cubicBezTo>
                      <a:pt x="668" y="769"/>
                      <a:pt x="671" y="768"/>
                      <a:pt x="673" y="764"/>
                    </a:cubicBezTo>
                    <a:cubicBezTo>
                      <a:pt x="673" y="764"/>
                      <a:pt x="676" y="761"/>
                      <a:pt x="675" y="759"/>
                    </a:cubicBezTo>
                    <a:cubicBezTo>
                      <a:pt x="675" y="759"/>
                      <a:pt x="675" y="758"/>
                      <a:pt x="678" y="757"/>
                    </a:cubicBezTo>
                    <a:cubicBezTo>
                      <a:pt x="678" y="757"/>
                      <a:pt x="684" y="752"/>
                      <a:pt x="687" y="755"/>
                    </a:cubicBezTo>
                    <a:cubicBezTo>
                      <a:pt x="687" y="755"/>
                      <a:pt x="689" y="757"/>
                      <a:pt x="687" y="760"/>
                    </a:cubicBezTo>
                    <a:cubicBezTo>
                      <a:pt x="687" y="760"/>
                      <a:pt x="686" y="763"/>
                      <a:pt x="689" y="765"/>
                    </a:cubicBezTo>
                    <a:cubicBezTo>
                      <a:pt x="689" y="765"/>
                      <a:pt x="693" y="768"/>
                      <a:pt x="694" y="766"/>
                    </a:cubicBezTo>
                    <a:cubicBezTo>
                      <a:pt x="694" y="766"/>
                      <a:pt x="699" y="762"/>
                      <a:pt x="701" y="763"/>
                    </a:cubicBezTo>
                    <a:cubicBezTo>
                      <a:pt x="701" y="763"/>
                      <a:pt x="705" y="764"/>
                      <a:pt x="705" y="766"/>
                    </a:cubicBezTo>
                    <a:cubicBezTo>
                      <a:pt x="705" y="766"/>
                      <a:pt x="704" y="768"/>
                      <a:pt x="703" y="769"/>
                    </a:cubicBezTo>
                    <a:cubicBezTo>
                      <a:pt x="703" y="769"/>
                      <a:pt x="703" y="770"/>
                      <a:pt x="702" y="771"/>
                    </a:cubicBezTo>
                    <a:cubicBezTo>
                      <a:pt x="702" y="771"/>
                      <a:pt x="699" y="772"/>
                      <a:pt x="701" y="775"/>
                    </a:cubicBezTo>
                    <a:cubicBezTo>
                      <a:pt x="706" y="782"/>
                      <a:pt x="706" y="782"/>
                      <a:pt x="706" y="782"/>
                    </a:cubicBezTo>
                    <a:cubicBezTo>
                      <a:pt x="706" y="782"/>
                      <a:pt x="708" y="789"/>
                      <a:pt x="707" y="793"/>
                    </a:cubicBezTo>
                    <a:cubicBezTo>
                      <a:pt x="707" y="794"/>
                      <a:pt x="706" y="796"/>
                      <a:pt x="706" y="796"/>
                    </a:cubicBezTo>
                    <a:close/>
                    <a:moveTo>
                      <a:pt x="451" y="788"/>
                    </a:moveTo>
                    <a:cubicBezTo>
                      <a:pt x="267" y="788"/>
                      <a:pt x="118" y="639"/>
                      <a:pt x="118" y="455"/>
                    </a:cubicBezTo>
                    <a:cubicBezTo>
                      <a:pt x="118" y="271"/>
                      <a:pt x="267" y="121"/>
                      <a:pt x="451" y="121"/>
                    </a:cubicBezTo>
                    <a:cubicBezTo>
                      <a:pt x="635" y="121"/>
                      <a:pt x="784" y="271"/>
                      <a:pt x="784" y="455"/>
                    </a:cubicBezTo>
                    <a:cubicBezTo>
                      <a:pt x="784" y="639"/>
                      <a:pt x="635" y="788"/>
                      <a:pt x="451" y="788"/>
                    </a:cubicBezTo>
                    <a:close/>
                    <a:moveTo>
                      <a:pt x="778" y="318"/>
                    </a:moveTo>
                    <a:cubicBezTo>
                      <a:pt x="775" y="310"/>
                      <a:pt x="775" y="303"/>
                      <a:pt x="777" y="296"/>
                    </a:cubicBezTo>
                    <a:cubicBezTo>
                      <a:pt x="779" y="290"/>
                      <a:pt x="784" y="285"/>
                      <a:pt x="792" y="282"/>
                    </a:cubicBezTo>
                    <a:cubicBezTo>
                      <a:pt x="797" y="280"/>
                      <a:pt x="801" y="279"/>
                      <a:pt x="805" y="279"/>
                    </a:cubicBezTo>
                    <a:cubicBezTo>
                      <a:pt x="808" y="280"/>
                      <a:pt x="811" y="280"/>
                      <a:pt x="814" y="282"/>
                    </a:cubicBezTo>
                    <a:cubicBezTo>
                      <a:pt x="817" y="283"/>
                      <a:pt x="819" y="285"/>
                      <a:pt x="821" y="287"/>
                    </a:cubicBezTo>
                    <a:cubicBezTo>
                      <a:pt x="824" y="289"/>
                      <a:pt x="826" y="293"/>
                      <a:pt x="828" y="297"/>
                    </a:cubicBezTo>
                    <a:cubicBezTo>
                      <a:pt x="831" y="305"/>
                      <a:pt x="831" y="312"/>
                      <a:pt x="829" y="318"/>
                    </a:cubicBezTo>
                    <a:cubicBezTo>
                      <a:pt x="826" y="325"/>
                      <a:pt x="821" y="330"/>
                      <a:pt x="813" y="333"/>
                    </a:cubicBezTo>
                    <a:cubicBezTo>
                      <a:pt x="806" y="336"/>
                      <a:pt x="799" y="336"/>
                      <a:pt x="792" y="334"/>
                    </a:cubicBezTo>
                    <a:cubicBezTo>
                      <a:pt x="786" y="331"/>
                      <a:pt x="781" y="325"/>
                      <a:pt x="778" y="318"/>
                    </a:cubicBezTo>
                    <a:close/>
                    <a:moveTo>
                      <a:pt x="841" y="337"/>
                    </a:moveTo>
                    <a:cubicBezTo>
                      <a:pt x="843" y="348"/>
                      <a:pt x="843" y="348"/>
                      <a:pt x="843" y="348"/>
                    </a:cubicBezTo>
                    <a:cubicBezTo>
                      <a:pt x="802" y="358"/>
                      <a:pt x="802" y="358"/>
                      <a:pt x="802" y="358"/>
                    </a:cubicBezTo>
                    <a:cubicBezTo>
                      <a:pt x="809" y="386"/>
                      <a:pt x="809" y="386"/>
                      <a:pt x="809" y="386"/>
                    </a:cubicBezTo>
                    <a:cubicBezTo>
                      <a:pt x="801" y="388"/>
                      <a:pt x="801" y="388"/>
                      <a:pt x="801" y="388"/>
                    </a:cubicBezTo>
                    <a:cubicBezTo>
                      <a:pt x="791" y="349"/>
                      <a:pt x="791" y="349"/>
                      <a:pt x="791" y="349"/>
                    </a:cubicBezTo>
                    <a:lnTo>
                      <a:pt x="841" y="337"/>
                    </a:lnTo>
                    <a:close/>
                    <a:moveTo>
                      <a:pt x="851" y="525"/>
                    </a:moveTo>
                    <a:cubicBezTo>
                      <a:pt x="815" y="528"/>
                      <a:pt x="815" y="528"/>
                      <a:pt x="815" y="528"/>
                    </a:cubicBezTo>
                    <a:cubicBezTo>
                      <a:pt x="847" y="545"/>
                      <a:pt x="847" y="545"/>
                      <a:pt x="847" y="545"/>
                    </a:cubicBezTo>
                    <a:cubicBezTo>
                      <a:pt x="844" y="562"/>
                      <a:pt x="844" y="562"/>
                      <a:pt x="844" y="562"/>
                    </a:cubicBezTo>
                    <a:cubicBezTo>
                      <a:pt x="793" y="552"/>
                      <a:pt x="793" y="552"/>
                      <a:pt x="793" y="552"/>
                    </a:cubicBezTo>
                    <a:cubicBezTo>
                      <a:pt x="795" y="541"/>
                      <a:pt x="795" y="541"/>
                      <a:pt x="795" y="541"/>
                    </a:cubicBezTo>
                    <a:cubicBezTo>
                      <a:pt x="835" y="549"/>
                      <a:pt x="835" y="549"/>
                      <a:pt x="835" y="549"/>
                    </a:cubicBezTo>
                    <a:cubicBezTo>
                      <a:pt x="798" y="530"/>
                      <a:pt x="798" y="530"/>
                      <a:pt x="798" y="530"/>
                    </a:cubicBezTo>
                    <a:cubicBezTo>
                      <a:pt x="800" y="519"/>
                      <a:pt x="800" y="519"/>
                      <a:pt x="800" y="519"/>
                    </a:cubicBezTo>
                    <a:cubicBezTo>
                      <a:pt x="842" y="517"/>
                      <a:pt x="842" y="517"/>
                      <a:pt x="842" y="517"/>
                    </a:cubicBezTo>
                    <a:cubicBezTo>
                      <a:pt x="802" y="508"/>
                      <a:pt x="802" y="508"/>
                      <a:pt x="802" y="508"/>
                    </a:cubicBezTo>
                    <a:cubicBezTo>
                      <a:pt x="804" y="498"/>
                      <a:pt x="804" y="498"/>
                      <a:pt x="804" y="498"/>
                    </a:cubicBezTo>
                    <a:cubicBezTo>
                      <a:pt x="855" y="508"/>
                      <a:pt x="855" y="508"/>
                      <a:pt x="855" y="508"/>
                    </a:cubicBezTo>
                    <a:lnTo>
                      <a:pt x="851" y="525"/>
                    </a:lnTo>
                    <a:close/>
                    <a:moveTo>
                      <a:pt x="815" y="474"/>
                    </a:moveTo>
                    <a:cubicBezTo>
                      <a:pt x="816" y="476"/>
                      <a:pt x="818" y="477"/>
                      <a:pt x="819" y="478"/>
                    </a:cubicBezTo>
                    <a:cubicBezTo>
                      <a:pt x="821" y="478"/>
                      <a:pt x="824" y="478"/>
                      <a:pt x="828" y="478"/>
                    </a:cubicBezTo>
                    <a:cubicBezTo>
                      <a:pt x="857" y="479"/>
                      <a:pt x="857" y="479"/>
                      <a:pt x="857" y="479"/>
                    </a:cubicBezTo>
                    <a:cubicBezTo>
                      <a:pt x="856" y="491"/>
                      <a:pt x="856" y="491"/>
                      <a:pt x="856" y="491"/>
                    </a:cubicBezTo>
                    <a:cubicBezTo>
                      <a:pt x="829" y="490"/>
                      <a:pt x="829" y="490"/>
                      <a:pt x="829" y="490"/>
                    </a:cubicBezTo>
                    <a:cubicBezTo>
                      <a:pt x="823" y="490"/>
                      <a:pt x="819" y="489"/>
                      <a:pt x="816" y="489"/>
                    </a:cubicBezTo>
                    <a:cubicBezTo>
                      <a:pt x="814" y="488"/>
                      <a:pt x="812" y="487"/>
                      <a:pt x="810" y="485"/>
                    </a:cubicBezTo>
                    <a:cubicBezTo>
                      <a:pt x="808" y="483"/>
                      <a:pt x="807" y="481"/>
                      <a:pt x="806" y="478"/>
                    </a:cubicBezTo>
                    <a:cubicBezTo>
                      <a:pt x="805" y="475"/>
                      <a:pt x="805" y="472"/>
                      <a:pt x="805" y="467"/>
                    </a:cubicBezTo>
                    <a:cubicBezTo>
                      <a:pt x="805" y="462"/>
                      <a:pt x="806" y="458"/>
                      <a:pt x="807" y="455"/>
                    </a:cubicBezTo>
                    <a:cubicBezTo>
                      <a:pt x="808" y="452"/>
                      <a:pt x="810" y="450"/>
                      <a:pt x="812" y="448"/>
                    </a:cubicBezTo>
                    <a:cubicBezTo>
                      <a:pt x="813" y="447"/>
                      <a:pt x="815" y="446"/>
                      <a:pt x="817" y="445"/>
                    </a:cubicBezTo>
                    <a:cubicBezTo>
                      <a:pt x="820" y="445"/>
                      <a:pt x="825" y="444"/>
                      <a:pt x="831" y="445"/>
                    </a:cubicBezTo>
                    <a:cubicBezTo>
                      <a:pt x="858" y="446"/>
                      <a:pt x="858" y="446"/>
                      <a:pt x="858" y="446"/>
                    </a:cubicBezTo>
                    <a:cubicBezTo>
                      <a:pt x="858" y="457"/>
                      <a:pt x="858" y="457"/>
                      <a:pt x="858" y="457"/>
                    </a:cubicBezTo>
                    <a:cubicBezTo>
                      <a:pt x="830" y="456"/>
                      <a:pt x="830" y="456"/>
                      <a:pt x="830" y="456"/>
                    </a:cubicBezTo>
                    <a:cubicBezTo>
                      <a:pt x="825" y="456"/>
                      <a:pt x="822" y="456"/>
                      <a:pt x="821" y="456"/>
                    </a:cubicBezTo>
                    <a:cubicBezTo>
                      <a:pt x="819" y="457"/>
                      <a:pt x="817" y="458"/>
                      <a:pt x="816" y="459"/>
                    </a:cubicBezTo>
                    <a:cubicBezTo>
                      <a:pt x="814" y="461"/>
                      <a:pt x="814" y="464"/>
                      <a:pt x="813" y="467"/>
                    </a:cubicBezTo>
                    <a:cubicBezTo>
                      <a:pt x="813" y="470"/>
                      <a:pt x="814" y="473"/>
                      <a:pt x="815" y="47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3" name="Freeform 85">
                <a:extLst>
                  <a:ext uri="{FF2B5EF4-FFF2-40B4-BE49-F238E27FC236}">
                    <a16:creationId xmlns="" xmlns:a16="http://schemas.microsoft.com/office/drawing/2014/main" id="{1A07FA5C-328A-804B-A5E5-85DB789DA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749"/>
                <a:ext cx="42" cy="40"/>
              </a:xfrm>
              <a:custGeom>
                <a:avLst/>
                <a:gdLst>
                  <a:gd name="T0" fmla="*/ 13 w 22"/>
                  <a:gd name="T1" fmla="*/ 20 h 21"/>
                  <a:gd name="T2" fmla="*/ 18 w 22"/>
                  <a:gd name="T3" fmla="*/ 20 h 21"/>
                  <a:gd name="T4" fmla="*/ 21 w 22"/>
                  <a:gd name="T5" fmla="*/ 18 h 21"/>
                  <a:gd name="T6" fmla="*/ 22 w 22"/>
                  <a:gd name="T7" fmla="*/ 13 h 21"/>
                  <a:gd name="T8" fmla="*/ 20 w 22"/>
                  <a:gd name="T9" fmla="*/ 8 h 21"/>
                  <a:gd name="T10" fmla="*/ 13 w 22"/>
                  <a:gd name="T11" fmla="*/ 3 h 21"/>
                  <a:gd name="T12" fmla="*/ 9 w 22"/>
                  <a:gd name="T13" fmla="*/ 0 h 21"/>
                  <a:gd name="T14" fmla="*/ 0 w 22"/>
                  <a:gd name="T15" fmla="*/ 12 h 21"/>
                  <a:gd name="T16" fmla="*/ 5 w 22"/>
                  <a:gd name="T17" fmla="*/ 16 h 21"/>
                  <a:gd name="T18" fmla="*/ 13 w 22"/>
                  <a:gd name="T19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3" y="20"/>
                    </a:moveTo>
                    <a:cubicBezTo>
                      <a:pt x="15" y="21"/>
                      <a:pt x="16" y="21"/>
                      <a:pt x="18" y="20"/>
                    </a:cubicBezTo>
                    <a:cubicBezTo>
                      <a:pt x="19" y="20"/>
                      <a:pt x="20" y="19"/>
                      <a:pt x="21" y="18"/>
                    </a:cubicBezTo>
                    <a:cubicBezTo>
                      <a:pt x="22" y="16"/>
                      <a:pt x="22" y="14"/>
                      <a:pt x="22" y="13"/>
                    </a:cubicBezTo>
                    <a:cubicBezTo>
                      <a:pt x="22" y="11"/>
                      <a:pt x="21" y="10"/>
                      <a:pt x="20" y="8"/>
                    </a:cubicBezTo>
                    <a:cubicBezTo>
                      <a:pt x="19" y="7"/>
                      <a:pt x="16" y="6"/>
                      <a:pt x="13" y="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9" y="18"/>
                      <a:pt x="12" y="20"/>
                      <a:pt x="13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4" name="Freeform 86">
                <a:extLst>
                  <a:ext uri="{FF2B5EF4-FFF2-40B4-BE49-F238E27FC236}">
                    <a16:creationId xmlns="" xmlns:a16="http://schemas.microsoft.com/office/drawing/2014/main" id="{F4F1B6B0-DA6E-5E4F-849E-F7EB08856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110"/>
                <a:ext cx="35" cy="54"/>
              </a:xfrm>
              <a:custGeom>
                <a:avLst/>
                <a:gdLst>
                  <a:gd name="T0" fmla="*/ 4 w 18"/>
                  <a:gd name="T1" fmla="*/ 3 h 28"/>
                  <a:gd name="T2" fmla="*/ 6 w 18"/>
                  <a:gd name="T3" fmla="*/ 6 h 28"/>
                  <a:gd name="T4" fmla="*/ 7 w 18"/>
                  <a:gd name="T5" fmla="*/ 9 h 28"/>
                  <a:gd name="T6" fmla="*/ 7 w 18"/>
                  <a:gd name="T7" fmla="*/ 12 h 28"/>
                  <a:gd name="T8" fmla="*/ 6 w 18"/>
                  <a:gd name="T9" fmla="*/ 13 h 28"/>
                  <a:gd name="T10" fmla="*/ 3 w 18"/>
                  <a:gd name="T11" fmla="*/ 19 h 28"/>
                  <a:gd name="T12" fmla="*/ 3 w 18"/>
                  <a:gd name="T13" fmla="*/ 25 h 28"/>
                  <a:gd name="T14" fmla="*/ 8 w 18"/>
                  <a:gd name="T15" fmla="*/ 22 h 28"/>
                  <a:gd name="T16" fmla="*/ 10 w 18"/>
                  <a:gd name="T17" fmla="*/ 21 h 28"/>
                  <a:gd name="T18" fmla="*/ 11 w 18"/>
                  <a:gd name="T19" fmla="*/ 19 h 28"/>
                  <a:gd name="T20" fmla="*/ 15 w 18"/>
                  <a:gd name="T21" fmla="*/ 13 h 28"/>
                  <a:gd name="T22" fmla="*/ 18 w 18"/>
                  <a:gd name="T23" fmla="*/ 7 h 28"/>
                  <a:gd name="T24" fmla="*/ 18 w 18"/>
                  <a:gd name="T25" fmla="*/ 4 h 28"/>
                  <a:gd name="T26" fmla="*/ 12 w 18"/>
                  <a:gd name="T27" fmla="*/ 1 h 28"/>
                  <a:gd name="T28" fmla="*/ 8 w 18"/>
                  <a:gd name="T29" fmla="*/ 0 h 28"/>
                  <a:gd name="T30" fmla="*/ 4 w 18"/>
                  <a:gd name="T31" fmla="*/ 0 h 28"/>
                  <a:gd name="T32" fmla="*/ 4 w 18"/>
                  <a:gd name="T33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28">
                    <a:moveTo>
                      <a:pt x="4" y="3"/>
                    </a:moveTo>
                    <a:cubicBezTo>
                      <a:pt x="4" y="4"/>
                      <a:pt x="6" y="6"/>
                      <a:pt x="6" y="6"/>
                    </a:cubicBezTo>
                    <a:cubicBezTo>
                      <a:pt x="6" y="8"/>
                      <a:pt x="7" y="9"/>
                      <a:pt x="7" y="9"/>
                    </a:cubicBezTo>
                    <a:cubicBezTo>
                      <a:pt x="8" y="10"/>
                      <a:pt x="7" y="12"/>
                      <a:pt x="7" y="12"/>
                    </a:cubicBezTo>
                    <a:cubicBezTo>
                      <a:pt x="7" y="12"/>
                      <a:pt x="6" y="13"/>
                      <a:pt x="6" y="13"/>
                    </a:cubicBezTo>
                    <a:cubicBezTo>
                      <a:pt x="6" y="16"/>
                      <a:pt x="3" y="19"/>
                      <a:pt x="3" y="19"/>
                    </a:cubicBezTo>
                    <a:cubicBezTo>
                      <a:pt x="0" y="21"/>
                      <a:pt x="3" y="25"/>
                      <a:pt x="3" y="25"/>
                    </a:cubicBezTo>
                    <a:cubicBezTo>
                      <a:pt x="4" y="28"/>
                      <a:pt x="8" y="22"/>
                      <a:pt x="8" y="22"/>
                    </a:cubicBezTo>
                    <a:cubicBezTo>
                      <a:pt x="9" y="21"/>
                      <a:pt x="10" y="21"/>
                      <a:pt x="10" y="21"/>
                    </a:cubicBezTo>
                    <a:cubicBezTo>
                      <a:pt x="10" y="20"/>
                      <a:pt x="10" y="20"/>
                      <a:pt x="11" y="19"/>
                    </a:cubicBezTo>
                    <a:cubicBezTo>
                      <a:pt x="12" y="16"/>
                      <a:pt x="15" y="13"/>
                      <a:pt x="15" y="13"/>
                    </a:cubicBezTo>
                    <a:cubicBezTo>
                      <a:pt x="15" y="12"/>
                      <a:pt x="18" y="7"/>
                      <a:pt x="18" y="7"/>
                    </a:cubicBezTo>
                    <a:cubicBezTo>
                      <a:pt x="18" y="6"/>
                      <a:pt x="18" y="4"/>
                      <a:pt x="18" y="4"/>
                    </a:cubicBezTo>
                    <a:cubicBezTo>
                      <a:pt x="17" y="3"/>
                      <a:pt x="12" y="1"/>
                      <a:pt x="12" y="1"/>
                    </a:cubicBezTo>
                    <a:cubicBezTo>
                      <a:pt x="12" y="1"/>
                      <a:pt x="10" y="1"/>
                      <a:pt x="8" y="0"/>
                    </a:cubicBezTo>
                    <a:cubicBezTo>
                      <a:pt x="6" y="0"/>
                      <a:pt x="4" y="0"/>
                      <a:pt x="4" y="0"/>
                    </a:cubicBezTo>
                    <a:cubicBezTo>
                      <a:pt x="1" y="1"/>
                      <a:pt x="4" y="3"/>
                      <a:pt x="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5" name="Freeform 87">
                <a:extLst>
                  <a:ext uri="{FF2B5EF4-FFF2-40B4-BE49-F238E27FC236}">
                    <a16:creationId xmlns="" xmlns:a16="http://schemas.microsoft.com/office/drawing/2014/main" id="{9757A1C8-19AF-2146-83BB-47EF10CC4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076"/>
                <a:ext cx="68" cy="67"/>
              </a:xfrm>
              <a:custGeom>
                <a:avLst/>
                <a:gdLst>
                  <a:gd name="T0" fmla="*/ 24 w 36"/>
                  <a:gd name="T1" fmla="*/ 32 h 35"/>
                  <a:gd name="T2" fmla="*/ 35 w 36"/>
                  <a:gd name="T3" fmla="*/ 23 h 35"/>
                  <a:gd name="T4" fmla="*/ 35 w 36"/>
                  <a:gd name="T5" fmla="*/ 11 h 35"/>
                  <a:gd name="T6" fmla="*/ 26 w 36"/>
                  <a:gd name="T7" fmla="*/ 2 h 35"/>
                  <a:gd name="T8" fmla="*/ 12 w 36"/>
                  <a:gd name="T9" fmla="*/ 3 h 35"/>
                  <a:gd name="T10" fmla="*/ 1 w 36"/>
                  <a:gd name="T11" fmla="*/ 12 h 35"/>
                  <a:gd name="T12" fmla="*/ 1 w 36"/>
                  <a:gd name="T13" fmla="*/ 24 h 35"/>
                  <a:gd name="T14" fmla="*/ 10 w 36"/>
                  <a:gd name="T15" fmla="*/ 33 h 35"/>
                  <a:gd name="T16" fmla="*/ 24 w 36"/>
                  <a:gd name="T17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35">
                    <a:moveTo>
                      <a:pt x="24" y="32"/>
                    </a:moveTo>
                    <a:cubicBezTo>
                      <a:pt x="30" y="30"/>
                      <a:pt x="33" y="27"/>
                      <a:pt x="35" y="23"/>
                    </a:cubicBezTo>
                    <a:cubicBezTo>
                      <a:pt x="36" y="19"/>
                      <a:pt x="36" y="15"/>
                      <a:pt x="35" y="11"/>
                    </a:cubicBezTo>
                    <a:cubicBezTo>
                      <a:pt x="33" y="6"/>
                      <a:pt x="30" y="3"/>
                      <a:pt x="26" y="2"/>
                    </a:cubicBezTo>
                    <a:cubicBezTo>
                      <a:pt x="22" y="0"/>
                      <a:pt x="17" y="1"/>
                      <a:pt x="12" y="3"/>
                    </a:cubicBezTo>
                    <a:cubicBezTo>
                      <a:pt x="7" y="5"/>
                      <a:pt x="3" y="8"/>
                      <a:pt x="1" y="12"/>
                    </a:cubicBezTo>
                    <a:cubicBezTo>
                      <a:pt x="0" y="16"/>
                      <a:pt x="0" y="20"/>
                      <a:pt x="1" y="24"/>
                    </a:cubicBezTo>
                    <a:cubicBezTo>
                      <a:pt x="3" y="29"/>
                      <a:pt x="6" y="31"/>
                      <a:pt x="10" y="33"/>
                    </a:cubicBezTo>
                    <a:cubicBezTo>
                      <a:pt x="14" y="35"/>
                      <a:pt x="18" y="34"/>
                      <a:pt x="24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</p:grpSp>
      <p:pic>
        <p:nvPicPr>
          <p:cNvPr id="191" name="图片 190">
            <a:extLst>
              <a:ext uri="{FF2B5EF4-FFF2-40B4-BE49-F238E27FC236}">
                <a16:creationId xmlns="" xmlns:a16="http://schemas.microsoft.com/office/drawing/2014/main" id="{5942B352-DEB8-484F-B395-CC3B83EDAA32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6342612"/>
            <a:ext cx="12192000" cy="515389"/>
          </a:xfrm>
          <a:prstGeom prst="rect">
            <a:avLst/>
          </a:prstGeom>
        </p:spPr>
      </p:pic>
      <p:grpSp>
        <p:nvGrpSpPr>
          <p:cNvPr id="192" name="组合 191">
            <a:extLst>
              <a:ext uri="{FF2B5EF4-FFF2-40B4-BE49-F238E27FC236}">
                <a16:creationId xmlns="" xmlns:a16="http://schemas.microsoft.com/office/drawing/2014/main" id="{36451CC1-E625-3642-89FD-6A50568AD7B4}"/>
              </a:ext>
            </a:extLst>
          </p:cNvPr>
          <p:cNvGrpSpPr/>
          <p:nvPr/>
        </p:nvGrpSpPr>
        <p:grpSpPr>
          <a:xfrm>
            <a:off x="10899831" y="6542060"/>
            <a:ext cx="1028644" cy="189883"/>
            <a:chOff x="4206876" y="3000376"/>
            <a:chExt cx="3689350" cy="681038"/>
          </a:xfrm>
          <a:solidFill>
            <a:schemeClr val="bg1"/>
          </a:solidFill>
        </p:grpSpPr>
        <p:sp>
          <p:nvSpPr>
            <p:cNvPr id="193" name="Freeform 54">
              <a:extLst>
                <a:ext uri="{FF2B5EF4-FFF2-40B4-BE49-F238E27FC236}">
                  <a16:creationId xmlns="" xmlns:a16="http://schemas.microsoft.com/office/drawing/2014/main" id="{AF84D259-C5F3-F341-96C9-3453763B8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688" y="3021013"/>
              <a:ext cx="647700" cy="141288"/>
            </a:xfrm>
            <a:custGeom>
              <a:avLst/>
              <a:gdLst>
                <a:gd name="T0" fmla="*/ 98 w 214"/>
                <a:gd name="T1" fmla="*/ 0 h 46"/>
                <a:gd name="T2" fmla="*/ 108 w 214"/>
                <a:gd name="T3" fmla="*/ 3 h 46"/>
                <a:gd name="T4" fmla="*/ 127 w 214"/>
                <a:gd name="T5" fmla="*/ 17 h 46"/>
                <a:gd name="T6" fmla="*/ 137 w 214"/>
                <a:gd name="T7" fmla="*/ 19 h 46"/>
                <a:gd name="T8" fmla="*/ 139 w 214"/>
                <a:gd name="T9" fmla="*/ 19 h 46"/>
                <a:gd name="T10" fmla="*/ 162 w 214"/>
                <a:gd name="T11" fmla="*/ 19 h 46"/>
                <a:gd name="T12" fmla="*/ 176 w 214"/>
                <a:gd name="T13" fmla="*/ 19 h 46"/>
                <a:gd name="T14" fmla="*/ 188 w 214"/>
                <a:gd name="T15" fmla="*/ 19 h 46"/>
                <a:gd name="T16" fmla="*/ 202 w 214"/>
                <a:gd name="T17" fmla="*/ 18 h 46"/>
                <a:gd name="T18" fmla="*/ 210 w 214"/>
                <a:gd name="T19" fmla="*/ 31 h 46"/>
                <a:gd name="T20" fmla="*/ 200 w 214"/>
                <a:gd name="T21" fmla="*/ 34 h 46"/>
                <a:gd name="T22" fmla="*/ 193 w 214"/>
                <a:gd name="T23" fmla="*/ 35 h 46"/>
                <a:gd name="T24" fmla="*/ 183 w 214"/>
                <a:gd name="T25" fmla="*/ 35 h 46"/>
                <a:gd name="T26" fmla="*/ 165 w 214"/>
                <a:gd name="T27" fmla="*/ 36 h 46"/>
                <a:gd name="T28" fmla="*/ 129 w 214"/>
                <a:gd name="T29" fmla="*/ 36 h 46"/>
                <a:gd name="T30" fmla="*/ 121 w 214"/>
                <a:gd name="T31" fmla="*/ 36 h 46"/>
                <a:gd name="T32" fmla="*/ 118 w 214"/>
                <a:gd name="T33" fmla="*/ 38 h 46"/>
                <a:gd name="T34" fmla="*/ 114 w 214"/>
                <a:gd name="T35" fmla="*/ 38 h 46"/>
                <a:gd name="T36" fmla="*/ 94 w 214"/>
                <a:gd name="T37" fmla="*/ 36 h 46"/>
                <a:gd name="T38" fmla="*/ 80 w 214"/>
                <a:gd name="T39" fmla="*/ 36 h 46"/>
                <a:gd name="T40" fmla="*/ 71 w 214"/>
                <a:gd name="T41" fmla="*/ 37 h 46"/>
                <a:gd name="T42" fmla="*/ 41 w 214"/>
                <a:gd name="T43" fmla="*/ 39 h 46"/>
                <a:gd name="T44" fmla="*/ 34 w 214"/>
                <a:gd name="T45" fmla="*/ 39 h 46"/>
                <a:gd name="T46" fmla="*/ 3 w 214"/>
                <a:gd name="T47" fmla="*/ 39 h 46"/>
                <a:gd name="T48" fmla="*/ 0 w 214"/>
                <a:gd name="T49" fmla="*/ 30 h 46"/>
                <a:gd name="T50" fmla="*/ 5 w 214"/>
                <a:gd name="T51" fmla="*/ 25 h 46"/>
                <a:gd name="T52" fmla="*/ 17 w 214"/>
                <a:gd name="T53" fmla="*/ 23 h 46"/>
                <a:gd name="T54" fmla="*/ 46 w 214"/>
                <a:gd name="T55" fmla="*/ 25 h 46"/>
                <a:gd name="T56" fmla="*/ 61 w 214"/>
                <a:gd name="T57" fmla="*/ 23 h 46"/>
                <a:gd name="T58" fmla="*/ 74 w 214"/>
                <a:gd name="T59" fmla="*/ 21 h 46"/>
                <a:gd name="T60" fmla="*/ 84 w 214"/>
                <a:gd name="T61" fmla="*/ 20 h 46"/>
                <a:gd name="T62" fmla="*/ 88 w 214"/>
                <a:gd name="T63" fmla="*/ 19 h 46"/>
                <a:gd name="T64" fmla="*/ 88 w 214"/>
                <a:gd name="T65" fmla="*/ 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4" h="46">
                  <a:moveTo>
                    <a:pt x="93" y="0"/>
                  </a:moveTo>
                  <a:cubicBezTo>
                    <a:pt x="94" y="1"/>
                    <a:pt x="96" y="0"/>
                    <a:pt x="98" y="0"/>
                  </a:cubicBezTo>
                  <a:cubicBezTo>
                    <a:pt x="101" y="1"/>
                    <a:pt x="101" y="2"/>
                    <a:pt x="104" y="3"/>
                  </a:cubicBezTo>
                  <a:cubicBezTo>
                    <a:pt x="105" y="1"/>
                    <a:pt x="108" y="4"/>
                    <a:pt x="108" y="3"/>
                  </a:cubicBezTo>
                  <a:cubicBezTo>
                    <a:pt x="113" y="5"/>
                    <a:pt x="118" y="8"/>
                    <a:pt x="122" y="11"/>
                  </a:cubicBezTo>
                  <a:cubicBezTo>
                    <a:pt x="124" y="12"/>
                    <a:pt x="125" y="16"/>
                    <a:pt x="127" y="17"/>
                  </a:cubicBezTo>
                  <a:cubicBezTo>
                    <a:pt x="129" y="18"/>
                    <a:pt x="133" y="18"/>
                    <a:pt x="135" y="20"/>
                  </a:cubicBezTo>
                  <a:cubicBezTo>
                    <a:pt x="135" y="20"/>
                    <a:pt x="136" y="19"/>
                    <a:pt x="137" y="19"/>
                  </a:cubicBezTo>
                  <a:cubicBezTo>
                    <a:pt x="137" y="19"/>
                    <a:pt x="137" y="19"/>
                    <a:pt x="137" y="20"/>
                  </a:cubicBezTo>
                  <a:cubicBezTo>
                    <a:pt x="138" y="19"/>
                    <a:pt x="138" y="19"/>
                    <a:pt x="139" y="19"/>
                  </a:cubicBezTo>
                  <a:cubicBezTo>
                    <a:pt x="139" y="18"/>
                    <a:pt x="146" y="21"/>
                    <a:pt x="148" y="19"/>
                  </a:cubicBezTo>
                  <a:cubicBezTo>
                    <a:pt x="151" y="21"/>
                    <a:pt x="156" y="18"/>
                    <a:pt x="162" y="19"/>
                  </a:cubicBezTo>
                  <a:cubicBezTo>
                    <a:pt x="164" y="20"/>
                    <a:pt x="171" y="20"/>
                    <a:pt x="174" y="18"/>
                  </a:cubicBezTo>
                  <a:cubicBezTo>
                    <a:pt x="175" y="19"/>
                    <a:pt x="176" y="19"/>
                    <a:pt x="176" y="19"/>
                  </a:cubicBezTo>
                  <a:cubicBezTo>
                    <a:pt x="177" y="19"/>
                    <a:pt x="180" y="18"/>
                    <a:pt x="182" y="19"/>
                  </a:cubicBezTo>
                  <a:cubicBezTo>
                    <a:pt x="182" y="20"/>
                    <a:pt x="186" y="19"/>
                    <a:pt x="188" y="19"/>
                  </a:cubicBezTo>
                  <a:cubicBezTo>
                    <a:pt x="190" y="19"/>
                    <a:pt x="192" y="18"/>
                    <a:pt x="195" y="18"/>
                  </a:cubicBezTo>
                  <a:cubicBezTo>
                    <a:pt x="196" y="18"/>
                    <a:pt x="201" y="19"/>
                    <a:pt x="202" y="18"/>
                  </a:cubicBezTo>
                  <a:cubicBezTo>
                    <a:pt x="206" y="20"/>
                    <a:pt x="212" y="21"/>
                    <a:pt x="214" y="23"/>
                  </a:cubicBezTo>
                  <a:cubicBezTo>
                    <a:pt x="214" y="26"/>
                    <a:pt x="213" y="30"/>
                    <a:pt x="210" y="31"/>
                  </a:cubicBezTo>
                  <a:cubicBezTo>
                    <a:pt x="209" y="32"/>
                    <a:pt x="206" y="31"/>
                    <a:pt x="205" y="31"/>
                  </a:cubicBezTo>
                  <a:cubicBezTo>
                    <a:pt x="204" y="32"/>
                    <a:pt x="202" y="34"/>
                    <a:pt x="200" y="34"/>
                  </a:cubicBezTo>
                  <a:cubicBezTo>
                    <a:pt x="198" y="35"/>
                    <a:pt x="195" y="34"/>
                    <a:pt x="194" y="36"/>
                  </a:cubicBezTo>
                  <a:cubicBezTo>
                    <a:pt x="194" y="36"/>
                    <a:pt x="193" y="35"/>
                    <a:pt x="193" y="35"/>
                  </a:cubicBezTo>
                  <a:cubicBezTo>
                    <a:pt x="192" y="35"/>
                    <a:pt x="184" y="35"/>
                    <a:pt x="184" y="35"/>
                  </a:cubicBezTo>
                  <a:cubicBezTo>
                    <a:pt x="183" y="35"/>
                    <a:pt x="183" y="35"/>
                    <a:pt x="183" y="35"/>
                  </a:cubicBezTo>
                  <a:cubicBezTo>
                    <a:pt x="183" y="35"/>
                    <a:pt x="171" y="36"/>
                    <a:pt x="169" y="35"/>
                  </a:cubicBezTo>
                  <a:cubicBezTo>
                    <a:pt x="167" y="35"/>
                    <a:pt x="166" y="35"/>
                    <a:pt x="165" y="36"/>
                  </a:cubicBezTo>
                  <a:cubicBezTo>
                    <a:pt x="159" y="33"/>
                    <a:pt x="147" y="34"/>
                    <a:pt x="141" y="36"/>
                  </a:cubicBezTo>
                  <a:cubicBezTo>
                    <a:pt x="138" y="36"/>
                    <a:pt x="129" y="36"/>
                    <a:pt x="129" y="36"/>
                  </a:cubicBezTo>
                  <a:cubicBezTo>
                    <a:pt x="129" y="36"/>
                    <a:pt x="128" y="37"/>
                    <a:pt x="128" y="37"/>
                  </a:cubicBezTo>
                  <a:cubicBezTo>
                    <a:pt x="125" y="36"/>
                    <a:pt x="123" y="36"/>
                    <a:pt x="121" y="36"/>
                  </a:cubicBezTo>
                  <a:cubicBezTo>
                    <a:pt x="119" y="36"/>
                    <a:pt x="119" y="37"/>
                    <a:pt x="118" y="38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7" y="37"/>
                    <a:pt x="116" y="37"/>
                    <a:pt x="115" y="37"/>
                  </a:cubicBezTo>
                  <a:cubicBezTo>
                    <a:pt x="115" y="38"/>
                    <a:pt x="114" y="38"/>
                    <a:pt x="114" y="38"/>
                  </a:cubicBezTo>
                  <a:cubicBezTo>
                    <a:pt x="112" y="38"/>
                    <a:pt x="109" y="37"/>
                    <a:pt x="107" y="36"/>
                  </a:cubicBezTo>
                  <a:cubicBezTo>
                    <a:pt x="104" y="37"/>
                    <a:pt x="98" y="37"/>
                    <a:pt x="94" y="36"/>
                  </a:cubicBezTo>
                  <a:cubicBezTo>
                    <a:pt x="93" y="36"/>
                    <a:pt x="87" y="37"/>
                    <a:pt x="86" y="38"/>
                  </a:cubicBezTo>
                  <a:cubicBezTo>
                    <a:pt x="85" y="38"/>
                    <a:pt x="81" y="37"/>
                    <a:pt x="80" y="36"/>
                  </a:cubicBezTo>
                  <a:cubicBezTo>
                    <a:pt x="78" y="37"/>
                    <a:pt x="77" y="37"/>
                    <a:pt x="75" y="38"/>
                  </a:cubicBezTo>
                  <a:cubicBezTo>
                    <a:pt x="73" y="38"/>
                    <a:pt x="72" y="37"/>
                    <a:pt x="71" y="37"/>
                  </a:cubicBezTo>
                  <a:cubicBezTo>
                    <a:pt x="66" y="39"/>
                    <a:pt x="55" y="36"/>
                    <a:pt x="51" y="39"/>
                  </a:cubicBezTo>
                  <a:cubicBezTo>
                    <a:pt x="49" y="40"/>
                    <a:pt x="44" y="38"/>
                    <a:pt x="41" y="39"/>
                  </a:cubicBezTo>
                  <a:cubicBezTo>
                    <a:pt x="40" y="39"/>
                    <a:pt x="38" y="39"/>
                    <a:pt x="36" y="40"/>
                  </a:cubicBezTo>
                  <a:cubicBezTo>
                    <a:pt x="36" y="40"/>
                    <a:pt x="35" y="39"/>
                    <a:pt x="34" y="39"/>
                  </a:cubicBezTo>
                  <a:cubicBezTo>
                    <a:pt x="30" y="41"/>
                    <a:pt x="20" y="42"/>
                    <a:pt x="18" y="46"/>
                  </a:cubicBezTo>
                  <a:cubicBezTo>
                    <a:pt x="14" y="45"/>
                    <a:pt x="6" y="43"/>
                    <a:pt x="3" y="39"/>
                  </a:cubicBezTo>
                  <a:cubicBezTo>
                    <a:pt x="2" y="38"/>
                    <a:pt x="3" y="35"/>
                    <a:pt x="2" y="34"/>
                  </a:cubicBezTo>
                  <a:cubicBezTo>
                    <a:pt x="1" y="32"/>
                    <a:pt x="0" y="33"/>
                    <a:pt x="0" y="30"/>
                  </a:cubicBezTo>
                  <a:cubicBezTo>
                    <a:pt x="1" y="28"/>
                    <a:pt x="2" y="27"/>
                    <a:pt x="3" y="25"/>
                  </a:cubicBezTo>
                  <a:cubicBezTo>
                    <a:pt x="4" y="25"/>
                    <a:pt x="4" y="26"/>
                    <a:pt x="5" y="25"/>
                  </a:cubicBezTo>
                  <a:cubicBezTo>
                    <a:pt x="8" y="25"/>
                    <a:pt x="10" y="24"/>
                    <a:pt x="13" y="23"/>
                  </a:cubicBezTo>
                  <a:cubicBezTo>
                    <a:pt x="14" y="23"/>
                    <a:pt x="16" y="24"/>
                    <a:pt x="17" y="23"/>
                  </a:cubicBezTo>
                  <a:cubicBezTo>
                    <a:pt x="23" y="23"/>
                    <a:pt x="28" y="23"/>
                    <a:pt x="34" y="23"/>
                  </a:cubicBezTo>
                  <a:cubicBezTo>
                    <a:pt x="35" y="23"/>
                    <a:pt x="43" y="26"/>
                    <a:pt x="46" y="25"/>
                  </a:cubicBezTo>
                  <a:cubicBezTo>
                    <a:pt x="48" y="24"/>
                    <a:pt x="52" y="23"/>
                    <a:pt x="52" y="23"/>
                  </a:cubicBezTo>
                  <a:cubicBezTo>
                    <a:pt x="53" y="23"/>
                    <a:pt x="59" y="23"/>
                    <a:pt x="61" y="23"/>
                  </a:cubicBezTo>
                  <a:cubicBezTo>
                    <a:pt x="63" y="22"/>
                    <a:pt x="68" y="23"/>
                    <a:pt x="70" y="23"/>
                  </a:cubicBezTo>
                  <a:cubicBezTo>
                    <a:pt x="71" y="22"/>
                    <a:pt x="73" y="21"/>
                    <a:pt x="74" y="21"/>
                  </a:cubicBezTo>
                  <a:cubicBezTo>
                    <a:pt x="77" y="21"/>
                    <a:pt x="79" y="21"/>
                    <a:pt x="82" y="21"/>
                  </a:cubicBezTo>
                  <a:cubicBezTo>
                    <a:pt x="83" y="21"/>
                    <a:pt x="83" y="21"/>
                    <a:pt x="84" y="20"/>
                  </a:cubicBezTo>
                  <a:cubicBezTo>
                    <a:pt x="85" y="21"/>
                    <a:pt x="84" y="21"/>
                    <a:pt x="86" y="21"/>
                  </a:cubicBezTo>
                  <a:cubicBezTo>
                    <a:pt x="86" y="21"/>
                    <a:pt x="87" y="20"/>
                    <a:pt x="88" y="19"/>
                  </a:cubicBezTo>
                  <a:cubicBezTo>
                    <a:pt x="88" y="18"/>
                    <a:pt x="89" y="17"/>
                    <a:pt x="89" y="16"/>
                  </a:cubicBezTo>
                  <a:cubicBezTo>
                    <a:pt x="86" y="13"/>
                    <a:pt x="90" y="5"/>
                    <a:pt x="88" y="4"/>
                  </a:cubicBezTo>
                  <a:cubicBezTo>
                    <a:pt x="89" y="2"/>
                    <a:pt x="91" y="1"/>
                    <a:pt x="9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4" name="Freeform 55">
              <a:extLst>
                <a:ext uri="{FF2B5EF4-FFF2-40B4-BE49-F238E27FC236}">
                  <a16:creationId xmlns="" xmlns:a16="http://schemas.microsoft.com/office/drawing/2014/main" id="{103331B1-9844-7E47-9EA8-4A5A4C8161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86363" y="3152776"/>
              <a:ext cx="823913" cy="525463"/>
            </a:xfrm>
            <a:custGeom>
              <a:avLst/>
              <a:gdLst>
                <a:gd name="T0" fmla="*/ 257 w 272"/>
                <a:gd name="T1" fmla="*/ 115 h 172"/>
                <a:gd name="T2" fmla="*/ 219 w 272"/>
                <a:gd name="T3" fmla="*/ 115 h 172"/>
                <a:gd name="T4" fmla="*/ 187 w 272"/>
                <a:gd name="T5" fmla="*/ 113 h 172"/>
                <a:gd name="T6" fmla="*/ 171 w 272"/>
                <a:gd name="T7" fmla="*/ 112 h 172"/>
                <a:gd name="T8" fmla="*/ 125 w 272"/>
                <a:gd name="T9" fmla="*/ 112 h 172"/>
                <a:gd name="T10" fmla="*/ 139 w 272"/>
                <a:gd name="T11" fmla="*/ 100 h 172"/>
                <a:gd name="T12" fmla="*/ 162 w 272"/>
                <a:gd name="T13" fmla="*/ 101 h 172"/>
                <a:gd name="T14" fmla="*/ 183 w 272"/>
                <a:gd name="T15" fmla="*/ 101 h 172"/>
                <a:gd name="T16" fmla="*/ 185 w 272"/>
                <a:gd name="T17" fmla="*/ 58 h 172"/>
                <a:gd name="T18" fmla="*/ 186 w 272"/>
                <a:gd name="T19" fmla="*/ 32 h 172"/>
                <a:gd name="T20" fmla="*/ 194 w 272"/>
                <a:gd name="T21" fmla="*/ 0 h 172"/>
                <a:gd name="T22" fmla="*/ 168 w 272"/>
                <a:gd name="T23" fmla="*/ 1 h 172"/>
                <a:gd name="T24" fmla="*/ 143 w 272"/>
                <a:gd name="T25" fmla="*/ 3 h 172"/>
                <a:gd name="T26" fmla="*/ 114 w 272"/>
                <a:gd name="T27" fmla="*/ 4 h 172"/>
                <a:gd name="T28" fmla="*/ 95 w 272"/>
                <a:gd name="T29" fmla="*/ 2 h 172"/>
                <a:gd name="T30" fmla="*/ 63 w 272"/>
                <a:gd name="T31" fmla="*/ 5 h 172"/>
                <a:gd name="T32" fmla="*/ 62 w 272"/>
                <a:gd name="T33" fmla="*/ 22 h 172"/>
                <a:gd name="T34" fmla="*/ 67 w 272"/>
                <a:gd name="T35" fmla="*/ 50 h 172"/>
                <a:gd name="T36" fmla="*/ 66 w 272"/>
                <a:gd name="T37" fmla="*/ 63 h 172"/>
                <a:gd name="T38" fmla="*/ 67 w 272"/>
                <a:gd name="T39" fmla="*/ 82 h 172"/>
                <a:gd name="T40" fmla="*/ 62 w 272"/>
                <a:gd name="T41" fmla="*/ 106 h 172"/>
                <a:gd name="T42" fmla="*/ 75 w 272"/>
                <a:gd name="T43" fmla="*/ 101 h 172"/>
                <a:gd name="T44" fmla="*/ 109 w 272"/>
                <a:gd name="T45" fmla="*/ 102 h 172"/>
                <a:gd name="T46" fmla="*/ 99 w 272"/>
                <a:gd name="T47" fmla="*/ 112 h 172"/>
                <a:gd name="T48" fmla="*/ 71 w 272"/>
                <a:gd name="T49" fmla="*/ 116 h 172"/>
                <a:gd name="T50" fmla="*/ 43 w 272"/>
                <a:gd name="T51" fmla="*/ 120 h 172"/>
                <a:gd name="T52" fmla="*/ 23 w 272"/>
                <a:gd name="T53" fmla="*/ 122 h 172"/>
                <a:gd name="T54" fmla="*/ 4 w 272"/>
                <a:gd name="T55" fmla="*/ 129 h 172"/>
                <a:gd name="T56" fmla="*/ 28 w 272"/>
                <a:gd name="T57" fmla="*/ 143 h 172"/>
                <a:gd name="T58" fmla="*/ 42 w 272"/>
                <a:gd name="T59" fmla="*/ 138 h 172"/>
                <a:gd name="T60" fmla="*/ 62 w 272"/>
                <a:gd name="T61" fmla="*/ 133 h 172"/>
                <a:gd name="T62" fmla="*/ 93 w 272"/>
                <a:gd name="T63" fmla="*/ 127 h 172"/>
                <a:gd name="T64" fmla="*/ 92 w 272"/>
                <a:gd name="T65" fmla="*/ 141 h 172"/>
                <a:gd name="T66" fmla="*/ 86 w 272"/>
                <a:gd name="T67" fmla="*/ 156 h 172"/>
                <a:gd name="T68" fmla="*/ 100 w 272"/>
                <a:gd name="T69" fmla="*/ 153 h 172"/>
                <a:gd name="T70" fmla="*/ 119 w 272"/>
                <a:gd name="T71" fmla="*/ 126 h 172"/>
                <a:gd name="T72" fmla="*/ 138 w 272"/>
                <a:gd name="T73" fmla="*/ 130 h 172"/>
                <a:gd name="T74" fmla="*/ 150 w 272"/>
                <a:gd name="T75" fmla="*/ 150 h 172"/>
                <a:gd name="T76" fmla="*/ 170 w 272"/>
                <a:gd name="T77" fmla="*/ 159 h 172"/>
                <a:gd name="T78" fmla="*/ 172 w 272"/>
                <a:gd name="T79" fmla="*/ 128 h 172"/>
                <a:gd name="T80" fmla="*/ 209 w 272"/>
                <a:gd name="T81" fmla="*/ 134 h 172"/>
                <a:gd name="T82" fmla="*/ 229 w 272"/>
                <a:gd name="T83" fmla="*/ 144 h 172"/>
                <a:gd name="T84" fmla="*/ 238 w 272"/>
                <a:gd name="T85" fmla="*/ 146 h 172"/>
                <a:gd name="T86" fmla="*/ 266 w 272"/>
                <a:gd name="T87" fmla="*/ 140 h 172"/>
                <a:gd name="T88" fmla="*/ 170 w 272"/>
                <a:gd name="T89" fmla="*/ 55 h 172"/>
                <a:gd name="T90" fmla="*/ 139 w 272"/>
                <a:gd name="T91" fmla="*/ 55 h 172"/>
                <a:gd name="T92" fmla="*/ 107 w 272"/>
                <a:gd name="T93" fmla="*/ 58 h 172"/>
                <a:gd name="T94" fmla="*/ 87 w 272"/>
                <a:gd name="T95" fmla="*/ 60 h 172"/>
                <a:gd name="T96" fmla="*/ 104 w 272"/>
                <a:gd name="T97" fmla="*/ 48 h 172"/>
                <a:gd name="T98" fmla="*/ 135 w 272"/>
                <a:gd name="T99" fmla="*/ 45 h 172"/>
                <a:gd name="T100" fmla="*/ 166 w 272"/>
                <a:gd name="T101" fmla="*/ 44 h 172"/>
                <a:gd name="T102" fmla="*/ 94 w 272"/>
                <a:gd name="T103" fmla="*/ 23 h 172"/>
                <a:gd name="T104" fmla="*/ 135 w 272"/>
                <a:gd name="T105" fmla="*/ 20 h 172"/>
                <a:gd name="T106" fmla="*/ 174 w 272"/>
                <a:gd name="T107" fmla="*/ 19 h 172"/>
                <a:gd name="T108" fmla="*/ 102 w 272"/>
                <a:gd name="T109" fmla="*/ 32 h 172"/>
                <a:gd name="T110" fmla="*/ 94 w 272"/>
                <a:gd name="T111" fmla="*/ 23 h 172"/>
                <a:gd name="T112" fmla="*/ 95 w 272"/>
                <a:gd name="T113" fmla="*/ 85 h 172"/>
                <a:gd name="T114" fmla="*/ 82 w 272"/>
                <a:gd name="T115" fmla="*/ 82 h 172"/>
                <a:gd name="T116" fmla="*/ 106 w 272"/>
                <a:gd name="T117" fmla="*/ 75 h 172"/>
                <a:gd name="T118" fmla="*/ 149 w 272"/>
                <a:gd name="T119" fmla="*/ 71 h 172"/>
                <a:gd name="T120" fmla="*/ 170 w 272"/>
                <a:gd name="T121" fmla="*/ 81 h 172"/>
                <a:gd name="T122" fmla="*/ 133 w 272"/>
                <a:gd name="T123" fmla="*/ 8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2" h="172">
                  <a:moveTo>
                    <a:pt x="270" y="130"/>
                  </a:moveTo>
                  <a:cubicBezTo>
                    <a:pt x="272" y="123"/>
                    <a:pt x="264" y="119"/>
                    <a:pt x="266" y="115"/>
                  </a:cubicBezTo>
                  <a:cubicBezTo>
                    <a:pt x="265" y="114"/>
                    <a:pt x="264" y="112"/>
                    <a:pt x="262" y="112"/>
                  </a:cubicBezTo>
                  <a:cubicBezTo>
                    <a:pt x="261" y="112"/>
                    <a:pt x="258" y="115"/>
                    <a:pt x="257" y="115"/>
                  </a:cubicBezTo>
                  <a:cubicBezTo>
                    <a:pt x="255" y="116"/>
                    <a:pt x="241" y="114"/>
                    <a:pt x="239" y="113"/>
                  </a:cubicBezTo>
                  <a:cubicBezTo>
                    <a:pt x="237" y="113"/>
                    <a:pt x="237" y="115"/>
                    <a:pt x="235" y="115"/>
                  </a:cubicBezTo>
                  <a:cubicBezTo>
                    <a:pt x="234" y="116"/>
                    <a:pt x="231" y="115"/>
                    <a:pt x="231" y="115"/>
                  </a:cubicBezTo>
                  <a:cubicBezTo>
                    <a:pt x="230" y="114"/>
                    <a:pt x="220" y="116"/>
                    <a:pt x="219" y="115"/>
                  </a:cubicBezTo>
                  <a:cubicBezTo>
                    <a:pt x="218" y="115"/>
                    <a:pt x="218" y="114"/>
                    <a:pt x="217" y="114"/>
                  </a:cubicBezTo>
                  <a:cubicBezTo>
                    <a:pt x="213" y="117"/>
                    <a:pt x="206" y="114"/>
                    <a:pt x="202" y="113"/>
                  </a:cubicBezTo>
                  <a:cubicBezTo>
                    <a:pt x="200" y="114"/>
                    <a:pt x="193" y="113"/>
                    <a:pt x="193" y="113"/>
                  </a:cubicBezTo>
                  <a:cubicBezTo>
                    <a:pt x="191" y="113"/>
                    <a:pt x="189" y="113"/>
                    <a:pt x="187" y="113"/>
                  </a:cubicBezTo>
                  <a:cubicBezTo>
                    <a:pt x="186" y="113"/>
                    <a:pt x="186" y="112"/>
                    <a:pt x="185" y="112"/>
                  </a:cubicBezTo>
                  <a:cubicBezTo>
                    <a:pt x="184" y="114"/>
                    <a:pt x="183" y="112"/>
                    <a:pt x="181" y="113"/>
                  </a:cubicBezTo>
                  <a:cubicBezTo>
                    <a:pt x="180" y="113"/>
                    <a:pt x="179" y="113"/>
                    <a:pt x="179" y="113"/>
                  </a:cubicBezTo>
                  <a:cubicBezTo>
                    <a:pt x="176" y="112"/>
                    <a:pt x="175" y="113"/>
                    <a:pt x="171" y="112"/>
                  </a:cubicBezTo>
                  <a:cubicBezTo>
                    <a:pt x="169" y="112"/>
                    <a:pt x="166" y="112"/>
                    <a:pt x="164" y="112"/>
                  </a:cubicBezTo>
                  <a:cubicBezTo>
                    <a:pt x="164" y="112"/>
                    <a:pt x="155" y="110"/>
                    <a:pt x="154" y="110"/>
                  </a:cubicBezTo>
                  <a:cubicBezTo>
                    <a:pt x="153" y="111"/>
                    <a:pt x="153" y="112"/>
                    <a:pt x="151" y="111"/>
                  </a:cubicBezTo>
                  <a:cubicBezTo>
                    <a:pt x="144" y="109"/>
                    <a:pt x="131" y="110"/>
                    <a:pt x="125" y="112"/>
                  </a:cubicBezTo>
                  <a:cubicBezTo>
                    <a:pt x="125" y="112"/>
                    <a:pt x="124" y="111"/>
                    <a:pt x="124" y="111"/>
                  </a:cubicBezTo>
                  <a:cubicBezTo>
                    <a:pt x="124" y="108"/>
                    <a:pt x="125" y="101"/>
                    <a:pt x="129" y="100"/>
                  </a:cubicBezTo>
                  <a:cubicBezTo>
                    <a:pt x="132" y="99"/>
                    <a:pt x="132" y="100"/>
                    <a:pt x="135" y="101"/>
                  </a:cubicBezTo>
                  <a:cubicBezTo>
                    <a:pt x="137" y="101"/>
                    <a:pt x="138" y="100"/>
                    <a:pt x="139" y="100"/>
                  </a:cubicBezTo>
                  <a:cubicBezTo>
                    <a:pt x="140" y="100"/>
                    <a:pt x="140" y="100"/>
                    <a:pt x="141" y="100"/>
                  </a:cubicBezTo>
                  <a:cubicBezTo>
                    <a:pt x="141" y="100"/>
                    <a:pt x="142" y="100"/>
                    <a:pt x="142" y="100"/>
                  </a:cubicBezTo>
                  <a:cubicBezTo>
                    <a:pt x="147" y="101"/>
                    <a:pt x="147" y="101"/>
                    <a:pt x="147" y="101"/>
                  </a:cubicBezTo>
                  <a:cubicBezTo>
                    <a:pt x="149" y="101"/>
                    <a:pt x="161" y="101"/>
                    <a:pt x="162" y="101"/>
                  </a:cubicBezTo>
                  <a:cubicBezTo>
                    <a:pt x="165" y="101"/>
                    <a:pt x="168" y="101"/>
                    <a:pt x="170" y="101"/>
                  </a:cubicBezTo>
                  <a:cubicBezTo>
                    <a:pt x="173" y="103"/>
                    <a:pt x="174" y="105"/>
                    <a:pt x="175" y="106"/>
                  </a:cubicBezTo>
                  <a:cubicBezTo>
                    <a:pt x="175" y="106"/>
                    <a:pt x="176" y="106"/>
                    <a:pt x="177" y="106"/>
                  </a:cubicBezTo>
                  <a:cubicBezTo>
                    <a:pt x="179" y="104"/>
                    <a:pt x="181" y="102"/>
                    <a:pt x="183" y="101"/>
                  </a:cubicBezTo>
                  <a:cubicBezTo>
                    <a:pt x="185" y="99"/>
                    <a:pt x="186" y="91"/>
                    <a:pt x="185" y="87"/>
                  </a:cubicBezTo>
                  <a:cubicBezTo>
                    <a:pt x="185" y="86"/>
                    <a:pt x="181" y="84"/>
                    <a:pt x="183" y="81"/>
                  </a:cubicBezTo>
                  <a:cubicBezTo>
                    <a:pt x="183" y="80"/>
                    <a:pt x="183" y="75"/>
                    <a:pt x="183" y="75"/>
                  </a:cubicBezTo>
                  <a:cubicBezTo>
                    <a:pt x="185" y="72"/>
                    <a:pt x="186" y="61"/>
                    <a:pt x="185" y="58"/>
                  </a:cubicBezTo>
                  <a:cubicBezTo>
                    <a:pt x="185" y="57"/>
                    <a:pt x="184" y="56"/>
                    <a:pt x="184" y="55"/>
                  </a:cubicBezTo>
                  <a:cubicBezTo>
                    <a:pt x="184" y="55"/>
                    <a:pt x="184" y="50"/>
                    <a:pt x="184" y="49"/>
                  </a:cubicBezTo>
                  <a:cubicBezTo>
                    <a:pt x="185" y="47"/>
                    <a:pt x="186" y="44"/>
                    <a:pt x="186" y="41"/>
                  </a:cubicBezTo>
                  <a:cubicBezTo>
                    <a:pt x="187" y="37"/>
                    <a:pt x="185" y="36"/>
                    <a:pt x="186" y="32"/>
                  </a:cubicBezTo>
                  <a:cubicBezTo>
                    <a:pt x="187" y="32"/>
                    <a:pt x="186" y="31"/>
                    <a:pt x="187" y="31"/>
                  </a:cubicBezTo>
                  <a:cubicBezTo>
                    <a:pt x="187" y="28"/>
                    <a:pt x="189" y="27"/>
                    <a:pt x="191" y="25"/>
                  </a:cubicBezTo>
                  <a:cubicBezTo>
                    <a:pt x="194" y="21"/>
                    <a:pt x="198" y="15"/>
                    <a:pt x="199" y="9"/>
                  </a:cubicBezTo>
                  <a:cubicBezTo>
                    <a:pt x="197" y="6"/>
                    <a:pt x="197" y="2"/>
                    <a:pt x="194" y="0"/>
                  </a:cubicBezTo>
                  <a:cubicBezTo>
                    <a:pt x="193" y="0"/>
                    <a:pt x="192" y="0"/>
                    <a:pt x="191" y="0"/>
                  </a:cubicBezTo>
                  <a:cubicBezTo>
                    <a:pt x="190" y="2"/>
                    <a:pt x="188" y="1"/>
                    <a:pt x="187" y="1"/>
                  </a:cubicBezTo>
                  <a:cubicBezTo>
                    <a:pt x="184" y="4"/>
                    <a:pt x="180" y="4"/>
                    <a:pt x="176" y="3"/>
                  </a:cubicBezTo>
                  <a:cubicBezTo>
                    <a:pt x="174" y="5"/>
                    <a:pt x="169" y="2"/>
                    <a:pt x="168" y="1"/>
                  </a:cubicBezTo>
                  <a:cubicBezTo>
                    <a:pt x="168" y="2"/>
                    <a:pt x="165" y="2"/>
                    <a:pt x="164" y="2"/>
                  </a:cubicBezTo>
                  <a:cubicBezTo>
                    <a:pt x="164" y="2"/>
                    <a:pt x="161" y="1"/>
                    <a:pt x="161" y="2"/>
                  </a:cubicBezTo>
                  <a:cubicBezTo>
                    <a:pt x="158" y="2"/>
                    <a:pt x="151" y="2"/>
                    <a:pt x="148" y="4"/>
                  </a:cubicBezTo>
                  <a:cubicBezTo>
                    <a:pt x="146" y="4"/>
                    <a:pt x="145" y="3"/>
                    <a:pt x="143" y="3"/>
                  </a:cubicBezTo>
                  <a:cubicBezTo>
                    <a:pt x="140" y="2"/>
                    <a:pt x="140" y="4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4" y="3"/>
                    <a:pt x="131" y="1"/>
                    <a:pt x="128" y="2"/>
                  </a:cubicBezTo>
                  <a:cubicBezTo>
                    <a:pt x="124" y="3"/>
                    <a:pt x="117" y="3"/>
                    <a:pt x="114" y="4"/>
                  </a:cubicBezTo>
                  <a:cubicBezTo>
                    <a:pt x="113" y="3"/>
                    <a:pt x="113" y="3"/>
                    <a:pt x="112" y="3"/>
                  </a:cubicBezTo>
                  <a:cubicBezTo>
                    <a:pt x="109" y="4"/>
                    <a:pt x="108" y="4"/>
                    <a:pt x="106" y="4"/>
                  </a:cubicBezTo>
                  <a:cubicBezTo>
                    <a:pt x="104" y="4"/>
                    <a:pt x="100" y="3"/>
                    <a:pt x="100" y="2"/>
                  </a:cubicBezTo>
                  <a:cubicBezTo>
                    <a:pt x="98" y="2"/>
                    <a:pt x="96" y="2"/>
                    <a:pt x="95" y="2"/>
                  </a:cubicBezTo>
                  <a:cubicBezTo>
                    <a:pt x="94" y="3"/>
                    <a:pt x="84" y="2"/>
                    <a:pt x="82" y="4"/>
                  </a:cubicBezTo>
                  <a:cubicBezTo>
                    <a:pt x="80" y="4"/>
                    <a:pt x="78" y="4"/>
                    <a:pt x="76" y="4"/>
                  </a:cubicBezTo>
                  <a:cubicBezTo>
                    <a:pt x="73" y="4"/>
                    <a:pt x="71" y="4"/>
                    <a:pt x="67" y="6"/>
                  </a:cubicBezTo>
                  <a:cubicBezTo>
                    <a:pt x="66" y="6"/>
                    <a:pt x="65" y="5"/>
                    <a:pt x="63" y="5"/>
                  </a:cubicBezTo>
                  <a:cubicBezTo>
                    <a:pt x="61" y="7"/>
                    <a:pt x="58" y="9"/>
                    <a:pt x="55" y="10"/>
                  </a:cubicBezTo>
                  <a:cubicBezTo>
                    <a:pt x="55" y="12"/>
                    <a:pt x="55" y="13"/>
                    <a:pt x="56" y="14"/>
                  </a:cubicBezTo>
                  <a:cubicBezTo>
                    <a:pt x="57" y="14"/>
                    <a:pt x="61" y="18"/>
                    <a:pt x="62" y="19"/>
                  </a:cubicBezTo>
                  <a:cubicBezTo>
                    <a:pt x="62" y="20"/>
                    <a:pt x="62" y="22"/>
                    <a:pt x="62" y="22"/>
                  </a:cubicBezTo>
                  <a:cubicBezTo>
                    <a:pt x="63" y="23"/>
                    <a:pt x="63" y="26"/>
                    <a:pt x="63" y="26"/>
                  </a:cubicBezTo>
                  <a:cubicBezTo>
                    <a:pt x="66" y="29"/>
                    <a:pt x="65" y="31"/>
                    <a:pt x="66" y="35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5"/>
                    <a:pt x="66" y="49"/>
                    <a:pt x="67" y="50"/>
                  </a:cubicBezTo>
                  <a:cubicBezTo>
                    <a:pt x="67" y="51"/>
                    <a:pt x="66" y="52"/>
                    <a:pt x="66" y="52"/>
                  </a:cubicBezTo>
                  <a:cubicBezTo>
                    <a:pt x="67" y="54"/>
                    <a:pt x="67" y="56"/>
                    <a:pt x="67" y="58"/>
                  </a:cubicBezTo>
                  <a:cubicBezTo>
                    <a:pt x="67" y="58"/>
                    <a:pt x="67" y="59"/>
                    <a:pt x="67" y="59"/>
                  </a:cubicBezTo>
                  <a:cubicBezTo>
                    <a:pt x="67" y="60"/>
                    <a:pt x="67" y="62"/>
                    <a:pt x="66" y="63"/>
                  </a:cubicBezTo>
                  <a:cubicBezTo>
                    <a:pt x="66" y="64"/>
                    <a:pt x="67" y="65"/>
                    <a:pt x="67" y="66"/>
                  </a:cubicBezTo>
                  <a:cubicBezTo>
                    <a:pt x="66" y="66"/>
                    <a:pt x="66" y="67"/>
                    <a:pt x="65" y="68"/>
                  </a:cubicBezTo>
                  <a:cubicBezTo>
                    <a:pt x="66" y="71"/>
                    <a:pt x="68" y="80"/>
                    <a:pt x="66" y="82"/>
                  </a:cubicBezTo>
                  <a:cubicBezTo>
                    <a:pt x="67" y="82"/>
                    <a:pt x="66" y="82"/>
                    <a:pt x="67" y="82"/>
                  </a:cubicBezTo>
                  <a:cubicBezTo>
                    <a:pt x="67" y="83"/>
                    <a:pt x="66" y="87"/>
                    <a:pt x="66" y="88"/>
                  </a:cubicBezTo>
                  <a:cubicBezTo>
                    <a:pt x="66" y="88"/>
                    <a:pt x="66" y="88"/>
                    <a:pt x="66" y="88"/>
                  </a:cubicBezTo>
                  <a:cubicBezTo>
                    <a:pt x="66" y="88"/>
                    <a:pt x="66" y="93"/>
                    <a:pt x="66" y="93"/>
                  </a:cubicBezTo>
                  <a:cubicBezTo>
                    <a:pt x="65" y="98"/>
                    <a:pt x="64" y="102"/>
                    <a:pt x="62" y="106"/>
                  </a:cubicBezTo>
                  <a:cubicBezTo>
                    <a:pt x="62" y="107"/>
                    <a:pt x="62" y="113"/>
                    <a:pt x="62" y="113"/>
                  </a:cubicBezTo>
                  <a:cubicBezTo>
                    <a:pt x="63" y="114"/>
                    <a:pt x="64" y="114"/>
                    <a:pt x="65" y="114"/>
                  </a:cubicBezTo>
                  <a:cubicBezTo>
                    <a:pt x="65" y="114"/>
                    <a:pt x="67" y="114"/>
                    <a:pt x="67" y="113"/>
                  </a:cubicBezTo>
                  <a:cubicBezTo>
                    <a:pt x="70" y="112"/>
                    <a:pt x="74" y="103"/>
                    <a:pt x="75" y="101"/>
                  </a:cubicBezTo>
                  <a:cubicBezTo>
                    <a:pt x="79" y="102"/>
                    <a:pt x="80" y="107"/>
                    <a:pt x="87" y="106"/>
                  </a:cubicBezTo>
                  <a:cubicBezTo>
                    <a:pt x="90" y="105"/>
                    <a:pt x="91" y="106"/>
                    <a:pt x="94" y="105"/>
                  </a:cubicBezTo>
                  <a:cubicBezTo>
                    <a:pt x="95" y="105"/>
                    <a:pt x="97" y="103"/>
                    <a:pt x="98" y="102"/>
                  </a:cubicBezTo>
                  <a:cubicBezTo>
                    <a:pt x="101" y="101"/>
                    <a:pt x="107" y="101"/>
                    <a:pt x="109" y="102"/>
                  </a:cubicBezTo>
                  <a:cubicBezTo>
                    <a:pt x="111" y="102"/>
                    <a:pt x="113" y="100"/>
                    <a:pt x="116" y="102"/>
                  </a:cubicBezTo>
                  <a:cubicBezTo>
                    <a:pt x="116" y="102"/>
                    <a:pt x="116" y="102"/>
                    <a:pt x="116" y="102"/>
                  </a:cubicBezTo>
                  <a:cubicBezTo>
                    <a:pt x="114" y="104"/>
                    <a:pt x="109" y="110"/>
                    <a:pt x="108" y="111"/>
                  </a:cubicBezTo>
                  <a:cubicBezTo>
                    <a:pt x="105" y="112"/>
                    <a:pt x="101" y="112"/>
                    <a:pt x="99" y="112"/>
                  </a:cubicBezTo>
                  <a:cubicBezTo>
                    <a:pt x="98" y="112"/>
                    <a:pt x="96" y="112"/>
                    <a:pt x="96" y="112"/>
                  </a:cubicBezTo>
                  <a:cubicBezTo>
                    <a:pt x="95" y="113"/>
                    <a:pt x="92" y="113"/>
                    <a:pt x="90" y="114"/>
                  </a:cubicBezTo>
                  <a:cubicBezTo>
                    <a:pt x="86" y="115"/>
                    <a:pt x="83" y="112"/>
                    <a:pt x="80" y="113"/>
                  </a:cubicBezTo>
                  <a:cubicBezTo>
                    <a:pt x="76" y="115"/>
                    <a:pt x="73" y="115"/>
                    <a:pt x="71" y="116"/>
                  </a:cubicBezTo>
                  <a:cubicBezTo>
                    <a:pt x="70" y="116"/>
                    <a:pt x="69" y="116"/>
                    <a:pt x="68" y="116"/>
                  </a:cubicBezTo>
                  <a:cubicBezTo>
                    <a:pt x="67" y="117"/>
                    <a:pt x="64" y="118"/>
                    <a:pt x="62" y="118"/>
                  </a:cubicBezTo>
                  <a:cubicBezTo>
                    <a:pt x="58" y="119"/>
                    <a:pt x="55" y="118"/>
                    <a:pt x="53" y="119"/>
                  </a:cubicBezTo>
                  <a:cubicBezTo>
                    <a:pt x="49" y="120"/>
                    <a:pt x="46" y="119"/>
                    <a:pt x="43" y="120"/>
                  </a:cubicBezTo>
                  <a:cubicBezTo>
                    <a:pt x="43" y="120"/>
                    <a:pt x="42" y="120"/>
                    <a:pt x="41" y="120"/>
                  </a:cubicBezTo>
                  <a:cubicBezTo>
                    <a:pt x="39" y="120"/>
                    <a:pt x="35" y="120"/>
                    <a:pt x="34" y="121"/>
                  </a:cubicBezTo>
                  <a:cubicBezTo>
                    <a:pt x="33" y="121"/>
                    <a:pt x="32" y="122"/>
                    <a:pt x="31" y="123"/>
                  </a:cubicBezTo>
                  <a:cubicBezTo>
                    <a:pt x="29" y="123"/>
                    <a:pt x="24" y="122"/>
                    <a:pt x="23" y="122"/>
                  </a:cubicBezTo>
                  <a:cubicBezTo>
                    <a:pt x="22" y="123"/>
                    <a:pt x="19" y="122"/>
                    <a:pt x="17" y="123"/>
                  </a:cubicBezTo>
                  <a:cubicBezTo>
                    <a:pt x="12" y="124"/>
                    <a:pt x="10" y="124"/>
                    <a:pt x="6" y="124"/>
                  </a:cubicBezTo>
                  <a:cubicBezTo>
                    <a:pt x="5" y="125"/>
                    <a:pt x="5" y="125"/>
                    <a:pt x="4" y="126"/>
                  </a:cubicBezTo>
                  <a:cubicBezTo>
                    <a:pt x="4" y="127"/>
                    <a:pt x="4" y="128"/>
                    <a:pt x="4" y="129"/>
                  </a:cubicBezTo>
                  <a:cubicBezTo>
                    <a:pt x="3" y="130"/>
                    <a:pt x="2" y="132"/>
                    <a:pt x="2" y="133"/>
                  </a:cubicBezTo>
                  <a:cubicBezTo>
                    <a:pt x="0" y="139"/>
                    <a:pt x="4" y="143"/>
                    <a:pt x="7" y="147"/>
                  </a:cubicBezTo>
                  <a:cubicBezTo>
                    <a:pt x="12" y="147"/>
                    <a:pt x="19" y="146"/>
                    <a:pt x="23" y="143"/>
                  </a:cubicBezTo>
                  <a:cubicBezTo>
                    <a:pt x="23" y="143"/>
                    <a:pt x="28" y="143"/>
                    <a:pt x="28" y="143"/>
                  </a:cubicBezTo>
                  <a:cubicBezTo>
                    <a:pt x="29" y="143"/>
                    <a:pt x="31" y="141"/>
                    <a:pt x="32" y="140"/>
                  </a:cubicBezTo>
                  <a:cubicBezTo>
                    <a:pt x="32" y="140"/>
                    <a:pt x="32" y="140"/>
                    <a:pt x="32" y="140"/>
                  </a:cubicBezTo>
                  <a:cubicBezTo>
                    <a:pt x="35" y="140"/>
                    <a:pt x="37" y="139"/>
                    <a:pt x="39" y="138"/>
                  </a:cubicBezTo>
                  <a:cubicBezTo>
                    <a:pt x="40" y="138"/>
                    <a:pt x="41" y="138"/>
                    <a:pt x="42" y="138"/>
                  </a:cubicBezTo>
                  <a:cubicBezTo>
                    <a:pt x="43" y="138"/>
                    <a:pt x="44" y="137"/>
                    <a:pt x="45" y="137"/>
                  </a:cubicBezTo>
                  <a:cubicBezTo>
                    <a:pt x="46" y="136"/>
                    <a:pt x="49" y="137"/>
                    <a:pt x="49" y="137"/>
                  </a:cubicBezTo>
                  <a:cubicBezTo>
                    <a:pt x="51" y="136"/>
                    <a:pt x="53" y="135"/>
                    <a:pt x="55" y="134"/>
                  </a:cubicBezTo>
                  <a:cubicBezTo>
                    <a:pt x="55" y="134"/>
                    <a:pt x="62" y="134"/>
                    <a:pt x="62" y="133"/>
                  </a:cubicBezTo>
                  <a:cubicBezTo>
                    <a:pt x="62" y="133"/>
                    <a:pt x="63" y="133"/>
                    <a:pt x="63" y="133"/>
                  </a:cubicBezTo>
                  <a:cubicBezTo>
                    <a:pt x="65" y="132"/>
                    <a:pt x="68" y="132"/>
                    <a:pt x="70" y="131"/>
                  </a:cubicBezTo>
                  <a:cubicBezTo>
                    <a:pt x="74" y="130"/>
                    <a:pt x="82" y="127"/>
                    <a:pt x="88" y="128"/>
                  </a:cubicBezTo>
                  <a:cubicBezTo>
                    <a:pt x="90" y="128"/>
                    <a:pt x="92" y="126"/>
                    <a:pt x="93" y="127"/>
                  </a:cubicBezTo>
                  <a:cubicBezTo>
                    <a:pt x="94" y="127"/>
                    <a:pt x="96" y="128"/>
                    <a:pt x="97" y="128"/>
                  </a:cubicBezTo>
                  <a:cubicBezTo>
                    <a:pt x="98" y="129"/>
                    <a:pt x="97" y="128"/>
                    <a:pt x="98" y="129"/>
                  </a:cubicBezTo>
                  <a:cubicBezTo>
                    <a:pt x="98" y="130"/>
                    <a:pt x="96" y="131"/>
                    <a:pt x="96" y="133"/>
                  </a:cubicBezTo>
                  <a:cubicBezTo>
                    <a:pt x="94" y="136"/>
                    <a:pt x="94" y="138"/>
                    <a:pt x="92" y="141"/>
                  </a:cubicBezTo>
                  <a:cubicBezTo>
                    <a:pt x="91" y="142"/>
                    <a:pt x="90" y="142"/>
                    <a:pt x="90" y="143"/>
                  </a:cubicBezTo>
                  <a:cubicBezTo>
                    <a:pt x="90" y="144"/>
                    <a:pt x="90" y="145"/>
                    <a:pt x="90" y="145"/>
                  </a:cubicBezTo>
                  <a:cubicBezTo>
                    <a:pt x="89" y="146"/>
                    <a:pt x="88" y="148"/>
                    <a:pt x="87" y="149"/>
                  </a:cubicBezTo>
                  <a:cubicBezTo>
                    <a:pt x="87" y="151"/>
                    <a:pt x="87" y="155"/>
                    <a:pt x="86" y="156"/>
                  </a:cubicBezTo>
                  <a:cubicBezTo>
                    <a:pt x="87" y="158"/>
                    <a:pt x="87" y="159"/>
                    <a:pt x="88" y="160"/>
                  </a:cubicBezTo>
                  <a:cubicBezTo>
                    <a:pt x="90" y="161"/>
                    <a:pt x="92" y="163"/>
                    <a:pt x="94" y="163"/>
                  </a:cubicBezTo>
                  <a:cubicBezTo>
                    <a:pt x="95" y="160"/>
                    <a:pt x="97" y="157"/>
                    <a:pt x="98" y="155"/>
                  </a:cubicBezTo>
                  <a:cubicBezTo>
                    <a:pt x="99" y="154"/>
                    <a:pt x="100" y="153"/>
                    <a:pt x="100" y="153"/>
                  </a:cubicBezTo>
                  <a:cubicBezTo>
                    <a:pt x="100" y="153"/>
                    <a:pt x="100" y="152"/>
                    <a:pt x="100" y="151"/>
                  </a:cubicBezTo>
                  <a:cubicBezTo>
                    <a:pt x="102" y="149"/>
                    <a:pt x="107" y="146"/>
                    <a:pt x="108" y="144"/>
                  </a:cubicBezTo>
                  <a:cubicBezTo>
                    <a:pt x="111" y="141"/>
                    <a:pt x="110" y="137"/>
                    <a:pt x="112" y="134"/>
                  </a:cubicBezTo>
                  <a:cubicBezTo>
                    <a:pt x="114" y="131"/>
                    <a:pt x="118" y="129"/>
                    <a:pt x="119" y="126"/>
                  </a:cubicBezTo>
                  <a:cubicBezTo>
                    <a:pt x="120" y="126"/>
                    <a:pt x="121" y="126"/>
                    <a:pt x="122" y="126"/>
                  </a:cubicBezTo>
                  <a:cubicBezTo>
                    <a:pt x="122" y="126"/>
                    <a:pt x="130" y="125"/>
                    <a:pt x="131" y="125"/>
                  </a:cubicBezTo>
                  <a:cubicBezTo>
                    <a:pt x="133" y="126"/>
                    <a:pt x="135" y="127"/>
                    <a:pt x="136" y="127"/>
                  </a:cubicBezTo>
                  <a:cubicBezTo>
                    <a:pt x="137" y="127"/>
                    <a:pt x="138" y="130"/>
                    <a:pt x="138" y="130"/>
                  </a:cubicBezTo>
                  <a:cubicBezTo>
                    <a:pt x="140" y="132"/>
                    <a:pt x="141" y="131"/>
                    <a:pt x="142" y="133"/>
                  </a:cubicBezTo>
                  <a:cubicBezTo>
                    <a:pt x="144" y="133"/>
                    <a:pt x="145" y="139"/>
                    <a:pt x="146" y="141"/>
                  </a:cubicBezTo>
                  <a:cubicBezTo>
                    <a:pt x="147" y="143"/>
                    <a:pt x="149" y="145"/>
                    <a:pt x="150" y="147"/>
                  </a:cubicBezTo>
                  <a:cubicBezTo>
                    <a:pt x="150" y="148"/>
                    <a:pt x="150" y="149"/>
                    <a:pt x="150" y="150"/>
                  </a:cubicBezTo>
                  <a:cubicBezTo>
                    <a:pt x="152" y="154"/>
                    <a:pt x="155" y="159"/>
                    <a:pt x="158" y="162"/>
                  </a:cubicBezTo>
                  <a:cubicBezTo>
                    <a:pt x="161" y="165"/>
                    <a:pt x="159" y="169"/>
                    <a:pt x="166" y="172"/>
                  </a:cubicBezTo>
                  <a:cubicBezTo>
                    <a:pt x="167" y="170"/>
                    <a:pt x="169" y="169"/>
                    <a:pt x="170" y="167"/>
                  </a:cubicBezTo>
                  <a:cubicBezTo>
                    <a:pt x="172" y="165"/>
                    <a:pt x="170" y="161"/>
                    <a:pt x="170" y="159"/>
                  </a:cubicBezTo>
                  <a:cubicBezTo>
                    <a:pt x="171" y="153"/>
                    <a:pt x="167" y="148"/>
                    <a:pt x="165" y="142"/>
                  </a:cubicBezTo>
                  <a:cubicBezTo>
                    <a:pt x="165" y="141"/>
                    <a:pt x="165" y="139"/>
                    <a:pt x="164" y="137"/>
                  </a:cubicBezTo>
                  <a:cubicBezTo>
                    <a:pt x="161" y="133"/>
                    <a:pt x="161" y="133"/>
                    <a:pt x="163" y="127"/>
                  </a:cubicBezTo>
                  <a:cubicBezTo>
                    <a:pt x="167" y="127"/>
                    <a:pt x="170" y="127"/>
                    <a:pt x="172" y="128"/>
                  </a:cubicBezTo>
                  <a:cubicBezTo>
                    <a:pt x="173" y="127"/>
                    <a:pt x="182" y="129"/>
                    <a:pt x="183" y="129"/>
                  </a:cubicBezTo>
                  <a:cubicBezTo>
                    <a:pt x="185" y="128"/>
                    <a:pt x="198" y="130"/>
                    <a:pt x="200" y="131"/>
                  </a:cubicBezTo>
                  <a:cubicBezTo>
                    <a:pt x="201" y="131"/>
                    <a:pt x="202" y="132"/>
                    <a:pt x="203" y="133"/>
                  </a:cubicBezTo>
                  <a:cubicBezTo>
                    <a:pt x="205" y="133"/>
                    <a:pt x="207" y="133"/>
                    <a:pt x="209" y="134"/>
                  </a:cubicBezTo>
                  <a:cubicBezTo>
                    <a:pt x="209" y="134"/>
                    <a:pt x="209" y="135"/>
                    <a:pt x="210" y="136"/>
                  </a:cubicBezTo>
                  <a:cubicBezTo>
                    <a:pt x="211" y="136"/>
                    <a:pt x="212" y="137"/>
                    <a:pt x="213" y="137"/>
                  </a:cubicBezTo>
                  <a:cubicBezTo>
                    <a:pt x="214" y="137"/>
                    <a:pt x="215" y="137"/>
                    <a:pt x="216" y="137"/>
                  </a:cubicBezTo>
                  <a:cubicBezTo>
                    <a:pt x="220" y="139"/>
                    <a:pt x="225" y="141"/>
                    <a:pt x="229" y="144"/>
                  </a:cubicBezTo>
                  <a:cubicBezTo>
                    <a:pt x="229" y="144"/>
                    <a:pt x="229" y="144"/>
                    <a:pt x="229" y="143"/>
                  </a:cubicBezTo>
                  <a:cubicBezTo>
                    <a:pt x="230" y="144"/>
                    <a:pt x="232" y="144"/>
                    <a:pt x="233" y="144"/>
                  </a:cubicBezTo>
                  <a:cubicBezTo>
                    <a:pt x="233" y="144"/>
                    <a:pt x="234" y="143"/>
                    <a:pt x="235" y="143"/>
                  </a:cubicBezTo>
                  <a:cubicBezTo>
                    <a:pt x="236" y="144"/>
                    <a:pt x="237" y="145"/>
                    <a:pt x="238" y="146"/>
                  </a:cubicBezTo>
                  <a:cubicBezTo>
                    <a:pt x="239" y="144"/>
                    <a:pt x="244" y="147"/>
                    <a:pt x="245" y="147"/>
                  </a:cubicBezTo>
                  <a:cubicBezTo>
                    <a:pt x="247" y="148"/>
                    <a:pt x="249" y="146"/>
                    <a:pt x="250" y="146"/>
                  </a:cubicBezTo>
                  <a:cubicBezTo>
                    <a:pt x="251" y="146"/>
                    <a:pt x="251" y="147"/>
                    <a:pt x="253" y="147"/>
                  </a:cubicBezTo>
                  <a:cubicBezTo>
                    <a:pt x="259" y="145"/>
                    <a:pt x="262" y="142"/>
                    <a:pt x="266" y="140"/>
                  </a:cubicBezTo>
                  <a:cubicBezTo>
                    <a:pt x="267" y="136"/>
                    <a:pt x="271" y="133"/>
                    <a:pt x="271" y="131"/>
                  </a:cubicBezTo>
                  <a:cubicBezTo>
                    <a:pt x="271" y="131"/>
                    <a:pt x="271" y="130"/>
                    <a:pt x="271" y="130"/>
                  </a:cubicBezTo>
                  <a:cubicBezTo>
                    <a:pt x="271" y="130"/>
                    <a:pt x="271" y="130"/>
                    <a:pt x="270" y="130"/>
                  </a:cubicBezTo>
                  <a:close/>
                  <a:moveTo>
                    <a:pt x="170" y="55"/>
                  </a:moveTo>
                  <a:cubicBezTo>
                    <a:pt x="168" y="56"/>
                    <a:pt x="168" y="55"/>
                    <a:pt x="166" y="55"/>
                  </a:cubicBezTo>
                  <a:cubicBezTo>
                    <a:pt x="164" y="55"/>
                    <a:pt x="159" y="55"/>
                    <a:pt x="156" y="55"/>
                  </a:cubicBezTo>
                  <a:cubicBezTo>
                    <a:pt x="154" y="55"/>
                    <a:pt x="151" y="55"/>
                    <a:pt x="149" y="54"/>
                  </a:cubicBezTo>
                  <a:cubicBezTo>
                    <a:pt x="146" y="57"/>
                    <a:pt x="143" y="54"/>
                    <a:pt x="139" y="55"/>
                  </a:cubicBezTo>
                  <a:cubicBezTo>
                    <a:pt x="136" y="56"/>
                    <a:pt x="133" y="57"/>
                    <a:pt x="130" y="57"/>
                  </a:cubicBezTo>
                  <a:cubicBezTo>
                    <a:pt x="130" y="57"/>
                    <a:pt x="129" y="56"/>
                    <a:pt x="129" y="56"/>
                  </a:cubicBezTo>
                  <a:cubicBezTo>
                    <a:pt x="125" y="59"/>
                    <a:pt x="115" y="57"/>
                    <a:pt x="110" y="56"/>
                  </a:cubicBezTo>
                  <a:cubicBezTo>
                    <a:pt x="108" y="56"/>
                    <a:pt x="108" y="57"/>
                    <a:pt x="107" y="58"/>
                  </a:cubicBezTo>
                  <a:cubicBezTo>
                    <a:pt x="106" y="58"/>
                    <a:pt x="104" y="57"/>
                    <a:pt x="103" y="58"/>
                  </a:cubicBezTo>
                  <a:cubicBezTo>
                    <a:pt x="100" y="60"/>
                    <a:pt x="95" y="61"/>
                    <a:pt x="92" y="62"/>
                  </a:cubicBezTo>
                  <a:cubicBezTo>
                    <a:pt x="91" y="62"/>
                    <a:pt x="89" y="61"/>
                    <a:pt x="88" y="61"/>
                  </a:cubicBezTo>
                  <a:cubicBezTo>
                    <a:pt x="88" y="61"/>
                    <a:pt x="87" y="60"/>
                    <a:pt x="87" y="60"/>
                  </a:cubicBezTo>
                  <a:cubicBezTo>
                    <a:pt x="87" y="58"/>
                    <a:pt x="90" y="55"/>
                    <a:pt x="92" y="54"/>
                  </a:cubicBezTo>
                  <a:cubicBezTo>
                    <a:pt x="92" y="54"/>
                    <a:pt x="93" y="53"/>
                    <a:pt x="94" y="53"/>
                  </a:cubicBezTo>
                  <a:cubicBezTo>
                    <a:pt x="95" y="52"/>
                    <a:pt x="96" y="52"/>
                    <a:pt x="96" y="51"/>
                  </a:cubicBezTo>
                  <a:cubicBezTo>
                    <a:pt x="99" y="49"/>
                    <a:pt x="102" y="49"/>
                    <a:pt x="104" y="48"/>
                  </a:cubicBezTo>
                  <a:cubicBezTo>
                    <a:pt x="106" y="48"/>
                    <a:pt x="108" y="47"/>
                    <a:pt x="110" y="47"/>
                  </a:cubicBezTo>
                  <a:cubicBezTo>
                    <a:pt x="111" y="46"/>
                    <a:pt x="117" y="47"/>
                    <a:pt x="117" y="47"/>
                  </a:cubicBezTo>
                  <a:cubicBezTo>
                    <a:pt x="120" y="46"/>
                    <a:pt x="125" y="47"/>
                    <a:pt x="126" y="46"/>
                  </a:cubicBezTo>
                  <a:cubicBezTo>
                    <a:pt x="129" y="45"/>
                    <a:pt x="132" y="44"/>
                    <a:pt x="135" y="45"/>
                  </a:cubicBezTo>
                  <a:cubicBezTo>
                    <a:pt x="139" y="46"/>
                    <a:pt x="142" y="45"/>
                    <a:pt x="148" y="45"/>
                  </a:cubicBezTo>
                  <a:cubicBezTo>
                    <a:pt x="151" y="45"/>
                    <a:pt x="154" y="45"/>
                    <a:pt x="156" y="45"/>
                  </a:cubicBezTo>
                  <a:cubicBezTo>
                    <a:pt x="157" y="45"/>
                    <a:pt x="158" y="44"/>
                    <a:pt x="160" y="44"/>
                  </a:cubicBezTo>
                  <a:cubicBezTo>
                    <a:pt x="162" y="44"/>
                    <a:pt x="163" y="46"/>
                    <a:pt x="166" y="44"/>
                  </a:cubicBezTo>
                  <a:cubicBezTo>
                    <a:pt x="167" y="45"/>
                    <a:pt x="169" y="45"/>
                    <a:pt x="170" y="46"/>
                  </a:cubicBezTo>
                  <a:cubicBezTo>
                    <a:pt x="172" y="47"/>
                    <a:pt x="172" y="51"/>
                    <a:pt x="172" y="53"/>
                  </a:cubicBezTo>
                  <a:cubicBezTo>
                    <a:pt x="172" y="54"/>
                    <a:pt x="171" y="54"/>
                    <a:pt x="170" y="55"/>
                  </a:cubicBezTo>
                  <a:close/>
                  <a:moveTo>
                    <a:pt x="94" y="23"/>
                  </a:moveTo>
                  <a:cubicBezTo>
                    <a:pt x="95" y="22"/>
                    <a:pt x="96" y="21"/>
                    <a:pt x="96" y="21"/>
                  </a:cubicBezTo>
                  <a:cubicBezTo>
                    <a:pt x="97" y="20"/>
                    <a:pt x="99" y="21"/>
                    <a:pt x="100" y="21"/>
                  </a:cubicBezTo>
                  <a:cubicBezTo>
                    <a:pt x="104" y="19"/>
                    <a:pt x="109" y="19"/>
                    <a:pt x="113" y="19"/>
                  </a:cubicBezTo>
                  <a:cubicBezTo>
                    <a:pt x="122" y="18"/>
                    <a:pt x="130" y="21"/>
                    <a:pt x="135" y="20"/>
                  </a:cubicBezTo>
                  <a:cubicBezTo>
                    <a:pt x="140" y="19"/>
                    <a:pt x="156" y="16"/>
                    <a:pt x="159" y="17"/>
                  </a:cubicBezTo>
                  <a:cubicBezTo>
                    <a:pt x="159" y="16"/>
                    <a:pt x="159" y="16"/>
                    <a:pt x="159" y="16"/>
                  </a:cubicBezTo>
                  <a:cubicBezTo>
                    <a:pt x="161" y="17"/>
                    <a:pt x="164" y="17"/>
                    <a:pt x="166" y="18"/>
                  </a:cubicBezTo>
                  <a:cubicBezTo>
                    <a:pt x="168" y="17"/>
                    <a:pt x="173" y="19"/>
                    <a:pt x="174" y="19"/>
                  </a:cubicBezTo>
                  <a:cubicBezTo>
                    <a:pt x="175" y="20"/>
                    <a:pt x="175" y="21"/>
                    <a:pt x="176" y="21"/>
                  </a:cubicBezTo>
                  <a:cubicBezTo>
                    <a:pt x="176" y="22"/>
                    <a:pt x="175" y="27"/>
                    <a:pt x="174" y="28"/>
                  </a:cubicBezTo>
                  <a:cubicBezTo>
                    <a:pt x="174" y="29"/>
                    <a:pt x="174" y="29"/>
                    <a:pt x="174" y="29"/>
                  </a:cubicBezTo>
                  <a:cubicBezTo>
                    <a:pt x="148" y="29"/>
                    <a:pt x="120" y="27"/>
                    <a:pt x="102" y="32"/>
                  </a:cubicBezTo>
                  <a:cubicBezTo>
                    <a:pt x="102" y="32"/>
                    <a:pt x="97" y="32"/>
                    <a:pt x="96" y="32"/>
                  </a:cubicBezTo>
                  <a:cubicBezTo>
                    <a:pt x="96" y="32"/>
                    <a:pt x="88" y="33"/>
                    <a:pt x="87" y="33"/>
                  </a:cubicBezTo>
                  <a:cubicBezTo>
                    <a:pt x="86" y="32"/>
                    <a:pt x="85" y="31"/>
                    <a:pt x="84" y="30"/>
                  </a:cubicBezTo>
                  <a:cubicBezTo>
                    <a:pt x="85" y="27"/>
                    <a:pt x="91" y="24"/>
                    <a:pt x="94" y="23"/>
                  </a:cubicBezTo>
                  <a:close/>
                  <a:moveTo>
                    <a:pt x="121" y="83"/>
                  </a:moveTo>
                  <a:cubicBezTo>
                    <a:pt x="119" y="84"/>
                    <a:pt x="113" y="84"/>
                    <a:pt x="111" y="84"/>
                  </a:cubicBezTo>
                  <a:cubicBezTo>
                    <a:pt x="107" y="84"/>
                    <a:pt x="103" y="85"/>
                    <a:pt x="100" y="85"/>
                  </a:cubicBezTo>
                  <a:cubicBezTo>
                    <a:pt x="98" y="85"/>
                    <a:pt x="96" y="85"/>
                    <a:pt x="95" y="85"/>
                  </a:cubicBezTo>
                  <a:cubicBezTo>
                    <a:pt x="94" y="86"/>
                    <a:pt x="94" y="86"/>
                    <a:pt x="94" y="86"/>
                  </a:cubicBezTo>
                  <a:cubicBezTo>
                    <a:pt x="93" y="86"/>
                    <a:pt x="92" y="86"/>
                    <a:pt x="90" y="86"/>
                  </a:cubicBezTo>
                  <a:cubicBezTo>
                    <a:pt x="86" y="88"/>
                    <a:pt x="85" y="89"/>
                    <a:pt x="80" y="88"/>
                  </a:cubicBezTo>
                  <a:cubicBezTo>
                    <a:pt x="80" y="86"/>
                    <a:pt x="82" y="83"/>
                    <a:pt x="82" y="82"/>
                  </a:cubicBezTo>
                  <a:cubicBezTo>
                    <a:pt x="83" y="78"/>
                    <a:pt x="90" y="77"/>
                    <a:pt x="94" y="75"/>
                  </a:cubicBezTo>
                  <a:cubicBezTo>
                    <a:pt x="95" y="75"/>
                    <a:pt x="96" y="75"/>
                    <a:pt x="98" y="75"/>
                  </a:cubicBezTo>
                  <a:cubicBezTo>
                    <a:pt x="98" y="75"/>
                    <a:pt x="103" y="74"/>
                    <a:pt x="103" y="74"/>
                  </a:cubicBezTo>
                  <a:cubicBezTo>
                    <a:pt x="103" y="74"/>
                    <a:pt x="105" y="75"/>
                    <a:pt x="106" y="75"/>
                  </a:cubicBezTo>
                  <a:cubicBezTo>
                    <a:pt x="110" y="74"/>
                    <a:pt x="118" y="74"/>
                    <a:pt x="122" y="72"/>
                  </a:cubicBezTo>
                  <a:cubicBezTo>
                    <a:pt x="123" y="72"/>
                    <a:pt x="131" y="73"/>
                    <a:pt x="132" y="73"/>
                  </a:cubicBezTo>
                  <a:cubicBezTo>
                    <a:pt x="133" y="74"/>
                    <a:pt x="148" y="72"/>
                    <a:pt x="148" y="72"/>
                  </a:cubicBezTo>
                  <a:cubicBezTo>
                    <a:pt x="149" y="72"/>
                    <a:pt x="149" y="72"/>
                    <a:pt x="149" y="71"/>
                  </a:cubicBezTo>
                  <a:cubicBezTo>
                    <a:pt x="149" y="71"/>
                    <a:pt x="149" y="71"/>
                    <a:pt x="149" y="71"/>
                  </a:cubicBezTo>
                  <a:cubicBezTo>
                    <a:pt x="149" y="71"/>
                    <a:pt x="153" y="73"/>
                    <a:pt x="153" y="73"/>
                  </a:cubicBezTo>
                  <a:cubicBezTo>
                    <a:pt x="159" y="70"/>
                    <a:pt x="164" y="72"/>
                    <a:pt x="169" y="73"/>
                  </a:cubicBezTo>
                  <a:cubicBezTo>
                    <a:pt x="171" y="75"/>
                    <a:pt x="170" y="79"/>
                    <a:pt x="170" y="81"/>
                  </a:cubicBezTo>
                  <a:cubicBezTo>
                    <a:pt x="169" y="82"/>
                    <a:pt x="168" y="82"/>
                    <a:pt x="168" y="83"/>
                  </a:cubicBezTo>
                  <a:cubicBezTo>
                    <a:pt x="162" y="83"/>
                    <a:pt x="154" y="82"/>
                    <a:pt x="148" y="83"/>
                  </a:cubicBezTo>
                  <a:cubicBezTo>
                    <a:pt x="147" y="83"/>
                    <a:pt x="142" y="82"/>
                    <a:pt x="142" y="82"/>
                  </a:cubicBezTo>
                  <a:cubicBezTo>
                    <a:pt x="140" y="83"/>
                    <a:pt x="135" y="83"/>
                    <a:pt x="133" y="82"/>
                  </a:cubicBezTo>
                  <a:cubicBezTo>
                    <a:pt x="130" y="84"/>
                    <a:pt x="122" y="83"/>
                    <a:pt x="121" y="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5" name="Freeform 56">
              <a:extLst>
                <a:ext uri="{FF2B5EF4-FFF2-40B4-BE49-F238E27FC236}">
                  <a16:creationId xmlns="" xmlns:a16="http://schemas.microsoft.com/office/drawing/2014/main" id="{45890708-72B4-E349-81A3-44CBFC2E7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7276" y="3024188"/>
              <a:ext cx="220663" cy="657225"/>
            </a:xfrm>
            <a:custGeom>
              <a:avLst/>
              <a:gdLst>
                <a:gd name="T0" fmla="*/ 67 w 73"/>
                <a:gd name="T1" fmla="*/ 1 h 215"/>
                <a:gd name="T2" fmla="*/ 69 w 73"/>
                <a:gd name="T3" fmla="*/ 18 h 215"/>
                <a:gd name="T4" fmla="*/ 65 w 73"/>
                <a:gd name="T5" fmla="*/ 37 h 215"/>
                <a:gd name="T6" fmla="*/ 67 w 73"/>
                <a:gd name="T7" fmla="*/ 53 h 215"/>
                <a:gd name="T8" fmla="*/ 68 w 73"/>
                <a:gd name="T9" fmla="*/ 65 h 215"/>
                <a:gd name="T10" fmla="*/ 68 w 73"/>
                <a:gd name="T11" fmla="*/ 74 h 215"/>
                <a:gd name="T12" fmla="*/ 67 w 73"/>
                <a:gd name="T13" fmla="*/ 91 h 215"/>
                <a:gd name="T14" fmla="*/ 69 w 73"/>
                <a:gd name="T15" fmla="*/ 99 h 215"/>
                <a:gd name="T16" fmla="*/ 71 w 73"/>
                <a:gd name="T17" fmla="*/ 107 h 215"/>
                <a:gd name="T18" fmla="*/ 73 w 73"/>
                <a:gd name="T19" fmla="*/ 114 h 215"/>
                <a:gd name="T20" fmla="*/ 69 w 73"/>
                <a:gd name="T21" fmla="*/ 118 h 215"/>
                <a:gd name="T22" fmla="*/ 68 w 73"/>
                <a:gd name="T23" fmla="*/ 130 h 215"/>
                <a:gd name="T24" fmla="*/ 67 w 73"/>
                <a:gd name="T25" fmla="*/ 137 h 215"/>
                <a:gd name="T26" fmla="*/ 67 w 73"/>
                <a:gd name="T27" fmla="*/ 148 h 215"/>
                <a:gd name="T28" fmla="*/ 65 w 73"/>
                <a:gd name="T29" fmla="*/ 157 h 215"/>
                <a:gd name="T30" fmla="*/ 64 w 73"/>
                <a:gd name="T31" fmla="*/ 159 h 215"/>
                <a:gd name="T32" fmla="*/ 63 w 73"/>
                <a:gd name="T33" fmla="*/ 160 h 215"/>
                <a:gd name="T34" fmla="*/ 63 w 73"/>
                <a:gd name="T35" fmla="*/ 168 h 215"/>
                <a:gd name="T36" fmla="*/ 64 w 73"/>
                <a:gd name="T37" fmla="*/ 186 h 215"/>
                <a:gd name="T38" fmla="*/ 65 w 73"/>
                <a:gd name="T39" fmla="*/ 197 h 215"/>
                <a:gd name="T40" fmla="*/ 65 w 73"/>
                <a:gd name="T41" fmla="*/ 208 h 215"/>
                <a:gd name="T42" fmla="*/ 61 w 73"/>
                <a:gd name="T43" fmla="*/ 215 h 215"/>
                <a:gd name="T44" fmla="*/ 55 w 73"/>
                <a:gd name="T45" fmla="*/ 208 h 215"/>
                <a:gd name="T46" fmla="*/ 53 w 73"/>
                <a:gd name="T47" fmla="*/ 204 h 215"/>
                <a:gd name="T48" fmla="*/ 48 w 73"/>
                <a:gd name="T49" fmla="*/ 186 h 215"/>
                <a:gd name="T50" fmla="*/ 48 w 73"/>
                <a:gd name="T51" fmla="*/ 178 h 215"/>
                <a:gd name="T52" fmla="*/ 45 w 73"/>
                <a:gd name="T53" fmla="*/ 147 h 215"/>
                <a:gd name="T54" fmla="*/ 33 w 73"/>
                <a:gd name="T55" fmla="*/ 153 h 215"/>
                <a:gd name="T56" fmla="*/ 18 w 73"/>
                <a:gd name="T57" fmla="*/ 161 h 215"/>
                <a:gd name="T58" fmla="*/ 11 w 73"/>
                <a:gd name="T59" fmla="*/ 163 h 215"/>
                <a:gd name="T60" fmla="*/ 4 w 73"/>
                <a:gd name="T61" fmla="*/ 155 h 215"/>
                <a:gd name="T62" fmla="*/ 0 w 73"/>
                <a:gd name="T63" fmla="*/ 147 h 215"/>
                <a:gd name="T64" fmla="*/ 0 w 73"/>
                <a:gd name="T65" fmla="*/ 138 h 215"/>
                <a:gd name="T66" fmla="*/ 0 w 73"/>
                <a:gd name="T67" fmla="*/ 127 h 215"/>
                <a:gd name="T68" fmla="*/ 8 w 73"/>
                <a:gd name="T69" fmla="*/ 112 h 215"/>
                <a:gd name="T70" fmla="*/ 12 w 73"/>
                <a:gd name="T71" fmla="*/ 90 h 215"/>
                <a:gd name="T72" fmla="*/ 12 w 73"/>
                <a:gd name="T73" fmla="*/ 73 h 215"/>
                <a:gd name="T74" fmla="*/ 13 w 73"/>
                <a:gd name="T75" fmla="*/ 64 h 215"/>
                <a:gd name="T76" fmla="*/ 18 w 73"/>
                <a:gd name="T77" fmla="*/ 47 h 215"/>
                <a:gd name="T78" fmla="*/ 24 w 73"/>
                <a:gd name="T79" fmla="*/ 41 h 215"/>
                <a:gd name="T80" fmla="*/ 32 w 73"/>
                <a:gd name="T81" fmla="*/ 39 h 215"/>
                <a:gd name="T82" fmla="*/ 38 w 73"/>
                <a:gd name="T83" fmla="*/ 47 h 215"/>
                <a:gd name="T84" fmla="*/ 28 w 73"/>
                <a:gd name="T85" fmla="*/ 62 h 215"/>
                <a:gd name="T86" fmla="*/ 31 w 73"/>
                <a:gd name="T87" fmla="*/ 81 h 215"/>
                <a:gd name="T88" fmla="*/ 31 w 73"/>
                <a:gd name="T89" fmla="*/ 89 h 215"/>
                <a:gd name="T90" fmla="*/ 30 w 73"/>
                <a:gd name="T91" fmla="*/ 99 h 215"/>
                <a:gd name="T92" fmla="*/ 48 w 73"/>
                <a:gd name="T93" fmla="*/ 115 h 215"/>
                <a:gd name="T94" fmla="*/ 50 w 73"/>
                <a:gd name="T95" fmla="*/ 115 h 215"/>
                <a:gd name="T96" fmla="*/ 51 w 73"/>
                <a:gd name="T97" fmla="*/ 109 h 215"/>
                <a:gd name="T98" fmla="*/ 55 w 73"/>
                <a:gd name="T99" fmla="*/ 79 h 215"/>
                <a:gd name="T100" fmla="*/ 53 w 73"/>
                <a:gd name="T101" fmla="*/ 35 h 215"/>
                <a:gd name="T102" fmla="*/ 60 w 73"/>
                <a:gd name="T103" fmla="*/ 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3" h="215">
                  <a:moveTo>
                    <a:pt x="65" y="0"/>
                  </a:moveTo>
                  <a:cubicBezTo>
                    <a:pt x="66" y="0"/>
                    <a:pt x="67" y="0"/>
                    <a:pt x="67" y="1"/>
                  </a:cubicBezTo>
                  <a:cubicBezTo>
                    <a:pt x="70" y="3"/>
                    <a:pt x="68" y="10"/>
                    <a:pt x="69" y="15"/>
                  </a:cubicBezTo>
                  <a:cubicBezTo>
                    <a:pt x="69" y="16"/>
                    <a:pt x="69" y="17"/>
                    <a:pt x="69" y="18"/>
                  </a:cubicBezTo>
                  <a:cubicBezTo>
                    <a:pt x="71" y="22"/>
                    <a:pt x="69" y="30"/>
                    <a:pt x="67" y="34"/>
                  </a:cubicBezTo>
                  <a:cubicBezTo>
                    <a:pt x="66" y="35"/>
                    <a:pt x="66" y="37"/>
                    <a:pt x="65" y="37"/>
                  </a:cubicBezTo>
                  <a:cubicBezTo>
                    <a:pt x="64" y="39"/>
                    <a:pt x="65" y="45"/>
                    <a:pt x="66" y="46"/>
                  </a:cubicBezTo>
                  <a:cubicBezTo>
                    <a:pt x="66" y="47"/>
                    <a:pt x="66" y="51"/>
                    <a:pt x="67" y="53"/>
                  </a:cubicBezTo>
                  <a:cubicBezTo>
                    <a:pt x="67" y="55"/>
                    <a:pt x="67" y="57"/>
                    <a:pt x="67" y="59"/>
                  </a:cubicBezTo>
                  <a:cubicBezTo>
                    <a:pt x="67" y="61"/>
                    <a:pt x="67" y="63"/>
                    <a:pt x="68" y="65"/>
                  </a:cubicBezTo>
                  <a:cubicBezTo>
                    <a:pt x="68" y="67"/>
                    <a:pt x="67" y="70"/>
                    <a:pt x="67" y="71"/>
                  </a:cubicBezTo>
                  <a:cubicBezTo>
                    <a:pt x="67" y="71"/>
                    <a:pt x="68" y="73"/>
                    <a:pt x="68" y="74"/>
                  </a:cubicBezTo>
                  <a:cubicBezTo>
                    <a:pt x="69" y="76"/>
                    <a:pt x="67" y="82"/>
                    <a:pt x="68" y="85"/>
                  </a:cubicBezTo>
                  <a:cubicBezTo>
                    <a:pt x="68" y="86"/>
                    <a:pt x="65" y="89"/>
                    <a:pt x="67" y="91"/>
                  </a:cubicBezTo>
                  <a:cubicBezTo>
                    <a:pt x="67" y="92"/>
                    <a:pt x="66" y="94"/>
                    <a:pt x="67" y="95"/>
                  </a:cubicBezTo>
                  <a:cubicBezTo>
                    <a:pt x="68" y="97"/>
                    <a:pt x="68" y="98"/>
                    <a:pt x="69" y="99"/>
                  </a:cubicBezTo>
                  <a:cubicBezTo>
                    <a:pt x="69" y="101"/>
                    <a:pt x="69" y="104"/>
                    <a:pt x="69" y="106"/>
                  </a:cubicBezTo>
                  <a:cubicBezTo>
                    <a:pt x="70" y="106"/>
                    <a:pt x="71" y="107"/>
                    <a:pt x="71" y="107"/>
                  </a:cubicBezTo>
                  <a:cubicBezTo>
                    <a:pt x="72" y="109"/>
                    <a:pt x="71" y="110"/>
                    <a:pt x="72" y="112"/>
                  </a:cubicBezTo>
                  <a:cubicBezTo>
                    <a:pt x="72" y="113"/>
                    <a:pt x="73" y="112"/>
                    <a:pt x="73" y="114"/>
                  </a:cubicBezTo>
                  <a:cubicBezTo>
                    <a:pt x="72" y="114"/>
                    <a:pt x="71" y="116"/>
                    <a:pt x="72" y="117"/>
                  </a:cubicBezTo>
                  <a:cubicBezTo>
                    <a:pt x="71" y="117"/>
                    <a:pt x="70" y="118"/>
                    <a:pt x="69" y="118"/>
                  </a:cubicBezTo>
                  <a:cubicBezTo>
                    <a:pt x="69" y="119"/>
                    <a:pt x="67" y="127"/>
                    <a:pt x="67" y="127"/>
                  </a:cubicBezTo>
                  <a:cubicBezTo>
                    <a:pt x="67" y="128"/>
                    <a:pt x="68" y="129"/>
                    <a:pt x="68" y="130"/>
                  </a:cubicBezTo>
                  <a:cubicBezTo>
                    <a:pt x="68" y="132"/>
                    <a:pt x="68" y="133"/>
                    <a:pt x="68" y="134"/>
                  </a:cubicBezTo>
                  <a:cubicBezTo>
                    <a:pt x="68" y="135"/>
                    <a:pt x="67" y="138"/>
                    <a:pt x="67" y="137"/>
                  </a:cubicBezTo>
                  <a:cubicBezTo>
                    <a:pt x="67" y="138"/>
                    <a:pt x="67" y="138"/>
                    <a:pt x="67" y="139"/>
                  </a:cubicBezTo>
                  <a:cubicBezTo>
                    <a:pt x="67" y="139"/>
                    <a:pt x="66" y="148"/>
                    <a:pt x="67" y="148"/>
                  </a:cubicBezTo>
                  <a:cubicBezTo>
                    <a:pt x="67" y="148"/>
                    <a:pt x="67" y="149"/>
                    <a:pt x="67" y="149"/>
                  </a:cubicBezTo>
                  <a:cubicBezTo>
                    <a:pt x="66" y="152"/>
                    <a:pt x="64" y="155"/>
                    <a:pt x="65" y="157"/>
                  </a:cubicBezTo>
                  <a:cubicBezTo>
                    <a:pt x="65" y="157"/>
                    <a:pt x="65" y="158"/>
                    <a:pt x="65" y="158"/>
                  </a:cubicBezTo>
                  <a:cubicBezTo>
                    <a:pt x="65" y="158"/>
                    <a:pt x="65" y="158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4" y="160"/>
                    <a:pt x="64" y="160"/>
                    <a:pt x="63" y="160"/>
                  </a:cubicBezTo>
                  <a:cubicBezTo>
                    <a:pt x="63" y="162"/>
                    <a:pt x="63" y="164"/>
                    <a:pt x="63" y="166"/>
                  </a:cubicBezTo>
                  <a:cubicBezTo>
                    <a:pt x="63" y="167"/>
                    <a:pt x="63" y="167"/>
                    <a:pt x="63" y="168"/>
                  </a:cubicBezTo>
                  <a:cubicBezTo>
                    <a:pt x="61" y="173"/>
                    <a:pt x="64" y="179"/>
                    <a:pt x="65" y="181"/>
                  </a:cubicBezTo>
                  <a:cubicBezTo>
                    <a:pt x="65" y="183"/>
                    <a:pt x="65" y="184"/>
                    <a:pt x="64" y="186"/>
                  </a:cubicBezTo>
                  <a:cubicBezTo>
                    <a:pt x="64" y="186"/>
                    <a:pt x="64" y="186"/>
                    <a:pt x="64" y="186"/>
                  </a:cubicBezTo>
                  <a:cubicBezTo>
                    <a:pt x="64" y="186"/>
                    <a:pt x="65" y="197"/>
                    <a:pt x="65" y="197"/>
                  </a:cubicBezTo>
                  <a:cubicBezTo>
                    <a:pt x="65" y="197"/>
                    <a:pt x="64" y="201"/>
                    <a:pt x="64" y="201"/>
                  </a:cubicBezTo>
                  <a:cubicBezTo>
                    <a:pt x="65" y="202"/>
                    <a:pt x="65" y="207"/>
                    <a:pt x="65" y="208"/>
                  </a:cubicBezTo>
                  <a:cubicBezTo>
                    <a:pt x="65" y="209"/>
                    <a:pt x="64" y="209"/>
                    <a:pt x="63" y="209"/>
                  </a:cubicBezTo>
                  <a:cubicBezTo>
                    <a:pt x="63" y="211"/>
                    <a:pt x="63" y="214"/>
                    <a:pt x="61" y="215"/>
                  </a:cubicBezTo>
                  <a:cubicBezTo>
                    <a:pt x="60" y="215"/>
                    <a:pt x="61" y="215"/>
                    <a:pt x="60" y="215"/>
                  </a:cubicBezTo>
                  <a:cubicBezTo>
                    <a:pt x="57" y="213"/>
                    <a:pt x="58" y="210"/>
                    <a:pt x="55" y="208"/>
                  </a:cubicBezTo>
                  <a:cubicBezTo>
                    <a:pt x="55" y="208"/>
                    <a:pt x="56" y="208"/>
                    <a:pt x="56" y="207"/>
                  </a:cubicBezTo>
                  <a:cubicBezTo>
                    <a:pt x="56" y="206"/>
                    <a:pt x="54" y="205"/>
                    <a:pt x="53" y="204"/>
                  </a:cubicBezTo>
                  <a:cubicBezTo>
                    <a:pt x="52" y="202"/>
                    <a:pt x="53" y="199"/>
                    <a:pt x="52" y="197"/>
                  </a:cubicBezTo>
                  <a:cubicBezTo>
                    <a:pt x="51" y="194"/>
                    <a:pt x="50" y="188"/>
                    <a:pt x="48" y="186"/>
                  </a:cubicBezTo>
                  <a:cubicBezTo>
                    <a:pt x="48" y="185"/>
                    <a:pt x="49" y="183"/>
                    <a:pt x="49" y="182"/>
                  </a:cubicBezTo>
                  <a:cubicBezTo>
                    <a:pt x="48" y="181"/>
                    <a:pt x="48" y="179"/>
                    <a:pt x="48" y="178"/>
                  </a:cubicBezTo>
                  <a:cubicBezTo>
                    <a:pt x="48" y="174"/>
                    <a:pt x="49" y="168"/>
                    <a:pt x="48" y="166"/>
                  </a:cubicBezTo>
                  <a:cubicBezTo>
                    <a:pt x="46" y="163"/>
                    <a:pt x="51" y="148"/>
                    <a:pt x="45" y="147"/>
                  </a:cubicBezTo>
                  <a:cubicBezTo>
                    <a:pt x="43" y="148"/>
                    <a:pt x="40" y="148"/>
                    <a:pt x="38" y="149"/>
                  </a:cubicBezTo>
                  <a:cubicBezTo>
                    <a:pt x="37" y="150"/>
                    <a:pt x="35" y="152"/>
                    <a:pt x="33" y="153"/>
                  </a:cubicBezTo>
                  <a:cubicBezTo>
                    <a:pt x="33" y="153"/>
                    <a:pt x="23" y="157"/>
                    <a:pt x="23" y="157"/>
                  </a:cubicBezTo>
                  <a:cubicBezTo>
                    <a:pt x="21" y="158"/>
                    <a:pt x="20" y="160"/>
                    <a:pt x="18" y="161"/>
                  </a:cubicBezTo>
                  <a:cubicBezTo>
                    <a:pt x="16" y="161"/>
                    <a:pt x="15" y="161"/>
                    <a:pt x="13" y="161"/>
                  </a:cubicBezTo>
                  <a:cubicBezTo>
                    <a:pt x="13" y="162"/>
                    <a:pt x="12" y="162"/>
                    <a:pt x="11" y="163"/>
                  </a:cubicBezTo>
                  <a:cubicBezTo>
                    <a:pt x="8" y="164"/>
                    <a:pt x="5" y="159"/>
                    <a:pt x="4" y="157"/>
                  </a:cubicBezTo>
                  <a:cubicBezTo>
                    <a:pt x="4" y="156"/>
                    <a:pt x="4" y="156"/>
                    <a:pt x="4" y="155"/>
                  </a:cubicBezTo>
                  <a:cubicBezTo>
                    <a:pt x="2" y="152"/>
                    <a:pt x="2" y="150"/>
                    <a:pt x="0" y="148"/>
                  </a:cubicBezTo>
                  <a:cubicBezTo>
                    <a:pt x="1" y="147"/>
                    <a:pt x="0" y="146"/>
                    <a:pt x="0" y="147"/>
                  </a:cubicBezTo>
                  <a:cubicBezTo>
                    <a:pt x="0" y="147"/>
                    <a:pt x="0" y="144"/>
                    <a:pt x="0" y="144"/>
                  </a:cubicBezTo>
                  <a:cubicBezTo>
                    <a:pt x="0" y="142"/>
                    <a:pt x="0" y="138"/>
                    <a:pt x="0" y="138"/>
                  </a:cubicBezTo>
                  <a:cubicBezTo>
                    <a:pt x="2" y="137"/>
                    <a:pt x="1" y="129"/>
                    <a:pt x="0" y="127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26"/>
                    <a:pt x="1" y="124"/>
                    <a:pt x="0" y="123"/>
                  </a:cubicBezTo>
                  <a:cubicBezTo>
                    <a:pt x="2" y="119"/>
                    <a:pt x="7" y="115"/>
                    <a:pt x="8" y="112"/>
                  </a:cubicBezTo>
                  <a:cubicBezTo>
                    <a:pt x="8" y="111"/>
                    <a:pt x="8" y="110"/>
                    <a:pt x="8" y="109"/>
                  </a:cubicBezTo>
                  <a:cubicBezTo>
                    <a:pt x="10" y="104"/>
                    <a:pt x="10" y="93"/>
                    <a:pt x="12" y="90"/>
                  </a:cubicBezTo>
                  <a:cubicBezTo>
                    <a:pt x="12" y="87"/>
                    <a:pt x="12" y="85"/>
                    <a:pt x="12" y="83"/>
                  </a:cubicBezTo>
                  <a:cubicBezTo>
                    <a:pt x="12" y="79"/>
                    <a:pt x="11" y="76"/>
                    <a:pt x="12" y="73"/>
                  </a:cubicBezTo>
                  <a:cubicBezTo>
                    <a:pt x="13" y="70"/>
                    <a:pt x="13" y="66"/>
                    <a:pt x="14" y="65"/>
                  </a:cubicBezTo>
                  <a:cubicBezTo>
                    <a:pt x="14" y="64"/>
                    <a:pt x="14" y="64"/>
                    <a:pt x="13" y="64"/>
                  </a:cubicBezTo>
                  <a:cubicBezTo>
                    <a:pt x="13" y="63"/>
                    <a:pt x="15" y="60"/>
                    <a:pt x="14" y="58"/>
                  </a:cubicBezTo>
                  <a:cubicBezTo>
                    <a:pt x="16" y="55"/>
                    <a:pt x="17" y="50"/>
                    <a:pt x="18" y="47"/>
                  </a:cubicBezTo>
                  <a:cubicBezTo>
                    <a:pt x="19" y="47"/>
                    <a:pt x="20" y="46"/>
                    <a:pt x="21" y="45"/>
                  </a:cubicBezTo>
                  <a:cubicBezTo>
                    <a:pt x="23" y="44"/>
                    <a:pt x="21" y="42"/>
                    <a:pt x="24" y="41"/>
                  </a:cubicBezTo>
                  <a:cubicBezTo>
                    <a:pt x="24" y="41"/>
                    <a:pt x="24" y="40"/>
                    <a:pt x="24" y="40"/>
                  </a:cubicBezTo>
                  <a:cubicBezTo>
                    <a:pt x="26" y="40"/>
                    <a:pt x="31" y="38"/>
                    <a:pt x="32" y="39"/>
                  </a:cubicBezTo>
                  <a:cubicBezTo>
                    <a:pt x="33" y="40"/>
                    <a:pt x="33" y="41"/>
                    <a:pt x="34" y="43"/>
                  </a:cubicBezTo>
                  <a:cubicBezTo>
                    <a:pt x="35" y="44"/>
                    <a:pt x="37" y="45"/>
                    <a:pt x="38" y="47"/>
                  </a:cubicBezTo>
                  <a:cubicBezTo>
                    <a:pt x="39" y="48"/>
                    <a:pt x="39" y="49"/>
                    <a:pt x="38" y="50"/>
                  </a:cubicBezTo>
                  <a:cubicBezTo>
                    <a:pt x="37" y="59"/>
                    <a:pt x="31" y="56"/>
                    <a:pt x="28" y="62"/>
                  </a:cubicBezTo>
                  <a:cubicBezTo>
                    <a:pt x="27" y="65"/>
                    <a:pt x="30" y="74"/>
                    <a:pt x="31" y="76"/>
                  </a:cubicBezTo>
                  <a:cubicBezTo>
                    <a:pt x="32" y="78"/>
                    <a:pt x="31" y="80"/>
                    <a:pt x="31" y="81"/>
                  </a:cubicBezTo>
                  <a:cubicBezTo>
                    <a:pt x="31" y="82"/>
                    <a:pt x="31" y="84"/>
                    <a:pt x="30" y="85"/>
                  </a:cubicBezTo>
                  <a:cubicBezTo>
                    <a:pt x="30" y="86"/>
                    <a:pt x="31" y="88"/>
                    <a:pt x="31" y="89"/>
                  </a:cubicBezTo>
                  <a:cubicBezTo>
                    <a:pt x="31" y="92"/>
                    <a:pt x="30" y="93"/>
                    <a:pt x="30" y="94"/>
                  </a:cubicBezTo>
                  <a:cubicBezTo>
                    <a:pt x="29" y="95"/>
                    <a:pt x="30" y="99"/>
                    <a:pt x="30" y="99"/>
                  </a:cubicBezTo>
                  <a:cubicBezTo>
                    <a:pt x="28" y="100"/>
                    <a:pt x="27" y="110"/>
                    <a:pt x="28" y="111"/>
                  </a:cubicBezTo>
                  <a:cubicBezTo>
                    <a:pt x="30" y="115"/>
                    <a:pt x="41" y="114"/>
                    <a:pt x="48" y="115"/>
                  </a:cubicBezTo>
                  <a:cubicBezTo>
                    <a:pt x="48" y="114"/>
                    <a:pt x="48" y="115"/>
                    <a:pt x="49" y="114"/>
                  </a:cubicBezTo>
                  <a:cubicBezTo>
                    <a:pt x="49" y="115"/>
                    <a:pt x="49" y="115"/>
                    <a:pt x="50" y="115"/>
                  </a:cubicBezTo>
                  <a:cubicBezTo>
                    <a:pt x="51" y="113"/>
                    <a:pt x="51" y="113"/>
                    <a:pt x="52" y="111"/>
                  </a:cubicBezTo>
                  <a:cubicBezTo>
                    <a:pt x="51" y="111"/>
                    <a:pt x="51" y="111"/>
                    <a:pt x="51" y="109"/>
                  </a:cubicBezTo>
                  <a:cubicBezTo>
                    <a:pt x="56" y="105"/>
                    <a:pt x="55" y="98"/>
                    <a:pt x="56" y="90"/>
                  </a:cubicBezTo>
                  <a:cubicBezTo>
                    <a:pt x="56" y="87"/>
                    <a:pt x="55" y="83"/>
                    <a:pt x="55" y="79"/>
                  </a:cubicBezTo>
                  <a:cubicBezTo>
                    <a:pt x="57" y="77"/>
                    <a:pt x="56" y="67"/>
                    <a:pt x="56" y="63"/>
                  </a:cubicBezTo>
                  <a:cubicBezTo>
                    <a:pt x="56" y="50"/>
                    <a:pt x="57" y="44"/>
                    <a:pt x="53" y="35"/>
                  </a:cubicBezTo>
                  <a:cubicBezTo>
                    <a:pt x="53" y="30"/>
                    <a:pt x="53" y="25"/>
                    <a:pt x="53" y="19"/>
                  </a:cubicBezTo>
                  <a:cubicBezTo>
                    <a:pt x="57" y="17"/>
                    <a:pt x="58" y="5"/>
                    <a:pt x="60" y="4"/>
                  </a:cubicBezTo>
                  <a:cubicBezTo>
                    <a:pt x="61" y="2"/>
                    <a:pt x="64" y="2"/>
                    <a:pt x="6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6" name="Freeform 57">
              <a:extLst>
                <a:ext uri="{FF2B5EF4-FFF2-40B4-BE49-F238E27FC236}">
                  <a16:creationId xmlns="" xmlns:a16="http://schemas.microsoft.com/office/drawing/2014/main" id="{D1D1CD1A-0358-FC4A-904E-C9F31E4C1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8101" y="3040063"/>
              <a:ext cx="76200" cy="436563"/>
            </a:xfrm>
            <a:custGeom>
              <a:avLst/>
              <a:gdLst>
                <a:gd name="T0" fmla="*/ 10 w 25"/>
                <a:gd name="T1" fmla="*/ 0 h 143"/>
                <a:gd name="T2" fmla="*/ 16 w 25"/>
                <a:gd name="T3" fmla="*/ 0 h 143"/>
                <a:gd name="T4" fmla="*/ 24 w 25"/>
                <a:gd name="T5" fmla="*/ 12 h 143"/>
                <a:gd name="T6" fmla="*/ 25 w 25"/>
                <a:gd name="T7" fmla="*/ 18 h 143"/>
                <a:gd name="T8" fmla="*/ 23 w 25"/>
                <a:gd name="T9" fmla="*/ 24 h 143"/>
                <a:gd name="T10" fmla="*/ 22 w 25"/>
                <a:gd name="T11" fmla="*/ 26 h 143"/>
                <a:gd name="T12" fmla="*/ 22 w 25"/>
                <a:gd name="T13" fmla="*/ 26 h 143"/>
                <a:gd name="T14" fmla="*/ 21 w 25"/>
                <a:gd name="T15" fmla="*/ 29 h 143"/>
                <a:gd name="T16" fmla="*/ 19 w 25"/>
                <a:gd name="T17" fmla="*/ 32 h 143"/>
                <a:gd name="T18" fmla="*/ 21 w 25"/>
                <a:gd name="T19" fmla="*/ 48 h 143"/>
                <a:gd name="T20" fmla="*/ 21 w 25"/>
                <a:gd name="T21" fmla="*/ 64 h 143"/>
                <a:gd name="T22" fmla="*/ 21 w 25"/>
                <a:gd name="T23" fmla="*/ 64 h 143"/>
                <a:gd name="T24" fmla="*/ 17 w 25"/>
                <a:gd name="T25" fmla="*/ 69 h 143"/>
                <a:gd name="T26" fmla="*/ 17 w 25"/>
                <a:gd name="T27" fmla="*/ 76 h 143"/>
                <a:gd name="T28" fmla="*/ 17 w 25"/>
                <a:gd name="T29" fmla="*/ 76 h 143"/>
                <a:gd name="T30" fmla="*/ 17 w 25"/>
                <a:gd name="T31" fmla="*/ 81 h 143"/>
                <a:gd name="T32" fmla="*/ 17 w 25"/>
                <a:gd name="T33" fmla="*/ 90 h 143"/>
                <a:gd name="T34" fmla="*/ 17 w 25"/>
                <a:gd name="T35" fmla="*/ 91 h 143"/>
                <a:gd name="T36" fmla="*/ 18 w 25"/>
                <a:gd name="T37" fmla="*/ 97 h 143"/>
                <a:gd name="T38" fmla="*/ 17 w 25"/>
                <a:gd name="T39" fmla="*/ 100 h 143"/>
                <a:gd name="T40" fmla="*/ 17 w 25"/>
                <a:gd name="T41" fmla="*/ 100 h 143"/>
                <a:gd name="T42" fmla="*/ 18 w 25"/>
                <a:gd name="T43" fmla="*/ 100 h 143"/>
                <a:gd name="T44" fmla="*/ 18 w 25"/>
                <a:gd name="T45" fmla="*/ 102 h 143"/>
                <a:gd name="T46" fmla="*/ 18 w 25"/>
                <a:gd name="T47" fmla="*/ 108 h 143"/>
                <a:gd name="T48" fmla="*/ 17 w 25"/>
                <a:gd name="T49" fmla="*/ 108 h 143"/>
                <a:gd name="T50" fmla="*/ 17 w 25"/>
                <a:gd name="T51" fmla="*/ 113 h 143"/>
                <a:gd name="T52" fmla="*/ 16 w 25"/>
                <a:gd name="T53" fmla="*/ 117 h 143"/>
                <a:gd name="T54" fmla="*/ 16 w 25"/>
                <a:gd name="T55" fmla="*/ 118 h 143"/>
                <a:gd name="T56" fmla="*/ 15 w 25"/>
                <a:gd name="T57" fmla="*/ 119 h 143"/>
                <a:gd name="T58" fmla="*/ 15 w 25"/>
                <a:gd name="T59" fmla="*/ 121 h 143"/>
                <a:gd name="T60" fmla="*/ 12 w 25"/>
                <a:gd name="T61" fmla="*/ 130 h 143"/>
                <a:gd name="T62" fmla="*/ 5 w 25"/>
                <a:gd name="T63" fmla="*/ 142 h 143"/>
                <a:gd name="T64" fmla="*/ 3 w 25"/>
                <a:gd name="T65" fmla="*/ 141 h 143"/>
                <a:gd name="T66" fmla="*/ 0 w 25"/>
                <a:gd name="T67" fmla="*/ 129 h 143"/>
                <a:gd name="T68" fmla="*/ 1 w 25"/>
                <a:gd name="T69" fmla="*/ 127 h 143"/>
                <a:gd name="T70" fmla="*/ 4 w 25"/>
                <a:gd name="T71" fmla="*/ 126 h 143"/>
                <a:gd name="T72" fmla="*/ 5 w 25"/>
                <a:gd name="T73" fmla="*/ 126 h 143"/>
                <a:gd name="T74" fmla="*/ 8 w 25"/>
                <a:gd name="T75" fmla="*/ 123 h 143"/>
                <a:gd name="T76" fmla="*/ 9 w 25"/>
                <a:gd name="T77" fmla="*/ 114 h 143"/>
                <a:gd name="T78" fmla="*/ 9 w 25"/>
                <a:gd name="T79" fmla="*/ 104 h 143"/>
                <a:gd name="T80" fmla="*/ 9 w 25"/>
                <a:gd name="T81" fmla="*/ 92 h 143"/>
                <a:gd name="T82" fmla="*/ 8 w 25"/>
                <a:gd name="T83" fmla="*/ 83 h 143"/>
                <a:gd name="T84" fmla="*/ 9 w 25"/>
                <a:gd name="T85" fmla="*/ 62 h 143"/>
                <a:gd name="T86" fmla="*/ 8 w 25"/>
                <a:gd name="T87" fmla="*/ 58 h 143"/>
                <a:gd name="T88" fmla="*/ 8 w 25"/>
                <a:gd name="T89" fmla="*/ 57 h 143"/>
                <a:gd name="T90" fmla="*/ 9 w 25"/>
                <a:gd name="T91" fmla="*/ 52 h 143"/>
                <a:gd name="T92" fmla="*/ 10 w 25"/>
                <a:gd name="T93" fmla="*/ 52 h 143"/>
                <a:gd name="T94" fmla="*/ 9 w 25"/>
                <a:gd name="T95" fmla="*/ 48 h 143"/>
                <a:gd name="T96" fmla="*/ 9 w 25"/>
                <a:gd name="T97" fmla="*/ 34 h 143"/>
                <a:gd name="T98" fmla="*/ 9 w 25"/>
                <a:gd name="T99" fmla="*/ 25 h 143"/>
                <a:gd name="T100" fmla="*/ 8 w 25"/>
                <a:gd name="T101" fmla="*/ 20 h 143"/>
                <a:gd name="T102" fmla="*/ 9 w 25"/>
                <a:gd name="T103" fmla="*/ 11 h 143"/>
                <a:gd name="T104" fmla="*/ 10 w 25"/>
                <a:gd name="T10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" h="143">
                  <a:moveTo>
                    <a:pt x="10" y="0"/>
                  </a:moveTo>
                  <a:cubicBezTo>
                    <a:pt x="11" y="0"/>
                    <a:pt x="16" y="0"/>
                    <a:pt x="16" y="0"/>
                  </a:cubicBezTo>
                  <a:cubicBezTo>
                    <a:pt x="20" y="0"/>
                    <a:pt x="23" y="10"/>
                    <a:pt x="24" y="12"/>
                  </a:cubicBezTo>
                  <a:cubicBezTo>
                    <a:pt x="24" y="12"/>
                    <a:pt x="24" y="17"/>
                    <a:pt x="25" y="18"/>
                  </a:cubicBezTo>
                  <a:cubicBezTo>
                    <a:pt x="23" y="19"/>
                    <a:pt x="24" y="22"/>
                    <a:pt x="23" y="24"/>
                  </a:cubicBezTo>
                  <a:cubicBezTo>
                    <a:pt x="23" y="25"/>
                    <a:pt x="22" y="25"/>
                    <a:pt x="22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1" y="27"/>
                    <a:pt x="21" y="28"/>
                    <a:pt x="21" y="29"/>
                  </a:cubicBezTo>
                  <a:cubicBezTo>
                    <a:pt x="20" y="30"/>
                    <a:pt x="19" y="31"/>
                    <a:pt x="19" y="32"/>
                  </a:cubicBezTo>
                  <a:cubicBezTo>
                    <a:pt x="17" y="37"/>
                    <a:pt x="20" y="46"/>
                    <a:pt x="21" y="48"/>
                  </a:cubicBezTo>
                  <a:cubicBezTo>
                    <a:pt x="22" y="49"/>
                    <a:pt x="21" y="62"/>
                    <a:pt x="21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0" y="66"/>
                    <a:pt x="19" y="67"/>
                    <a:pt x="17" y="69"/>
                  </a:cubicBezTo>
                  <a:cubicBezTo>
                    <a:pt x="17" y="69"/>
                    <a:pt x="17" y="76"/>
                    <a:pt x="17" y="76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6" y="77"/>
                    <a:pt x="17" y="81"/>
                    <a:pt x="17" y="81"/>
                  </a:cubicBezTo>
                  <a:cubicBezTo>
                    <a:pt x="17" y="82"/>
                    <a:pt x="17" y="88"/>
                    <a:pt x="17" y="90"/>
                  </a:cubicBezTo>
                  <a:cubicBezTo>
                    <a:pt x="17" y="91"/>
                    <a:pt x="18" y="91"/>
                    <a:pt x="17" y="91"/>
                  </a:cubicBezTo>
                  <a:cubicBezTo>
                    <a:pt x="16" y="93"/>
                    <a:pt x="18" y="97"/>
                    <a:pt x="18" y="97"/>
                  </a:cubicBezTo>
                  <a:cubicBezTo>
                    <a:pt x="18" y="98"/>
                    <a:pt x="18" y="99"/>
                    <a:pt x="17" y="100"/>
                  </a:cubicBezTo>
                  <a:cubicBezTo>
                    <a:pt x="17" y="100"/>
                    <a:pt x="17" y="100"/>
                    <a:pt x="17" y="100"/>
                  </a:cubicBezTo>
                  <a:cubicBezTo>
                    <a:pt x="18" y="100"/>
                    <a:pt x="18" y="100"/>
                    <a:pt x="18" y="100"/>
                  </a:cubicBezTo>
                  <a:cubicBezTo>
                    <a:pt x="18" y="101"/>
                    <a:pt x="18" y="102"/>
                    <a:pt x="18" y="102"/>
                  </a:cubicBezTo>
                  <a:cubicBezTo>
                    <a:pt x="17" y="104"/>
                    <a:pt x="18" y="106"/>
                    <a:pt x="18" y="108"/>
                  </a:cubicBezTo>
                  <a:cubicBezTo>
                    <a:pt x="18" y="108"/>
                    <a:pt x="18" y="108"/>
                    <a:pt x="17" y="108"/>
                  </a:cubicBezTo>
                  <a:cubicBezTo>
                    <a:pt x="17" y="110"/>
                    <a:pt x="17" y="112"/>
                    <a:pt x="17" y="113"/>
                  </a:cubicBezTo>
                  <a:cubicBezTo>
                    <a:pt x="17" y="115"/>
                    <a:pt x="16" y="116"/>
                    <a:pt x="16" y="117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5" y="118"/>
                    <a:pt x="15" y="119"/>
                    <a:pt x="15" y="119"/>
                  </a:cubicBezTo>
                  <a:cubicBezTo>
                    <a:pt x="15" y="119"/>
                    <a:pt x="15" y="120"/>
                    <a:pt x="15" y="121"/>
                  </a:cubicBezTo>
                  <a:cubicBezTo>
                    <a:pt x="16" y="126"/>
                    <a:pt x="15" y="128"/>
                    <a:pt x="12" y="130"/>
                  </a:cubicBezTo>
                  <a:cubicBezTo>
                    <a:pt x="13" y="136"/>
                    <a:pt x="10" y="143"/>
                    <a:pt x="5" y="142"/>
                  </a:cubicBezTo>
                  <a:cubicBezTo>
                    <a:pt x="4" y="142"/>
                    <a:pt x="4" y="141"/>
                    <a:pt x="3" y="141"/>
                  </a:cubicBezTo>
                  <a:cubicBezTo>
                    <a:pt x="5" y="136"/>
                    <a:pt x="3" y="132"/>
                    <a:pt x="0" y="129"/>
                  </a:cubicBezTo>
                  <a:cubicBezTo>
                    <a:pt x="1" y="128"/>
                    <a:pt x="1" y="128"/>
                    <a:pt x="1" y="127"/>
                  </a:cubicBezTo>
                  <a:cubicBezTo>
                    <a:pt x="3" y="126"/>
                    <a:pt x="3" y="127"/>
                    <a:pt x="4" y="126"/>
                  </a:cubicBezTo>
                  <a:cubicBezTo>
                    <a:pt x="4" y="126"/>
                    <a:pt x="4" y="126"/>
                    <a:pt x="5" y="126"/>
                  </a:cubicBezTo>
                  <a:cubicBezTo>
                    <a:pt x="5" y="125"/>
                    <a:pt x="7" y="125"/>
                    <a:pt x="8" y="123"/>
                  </a:cubicBezTo>
                  <a:cubicBezTo>
                    <a:pt x="9" y="120"/>
                    <a:pt x="8" y="116"/>
                    <a:pt x="9" y="114"/>
                  </a:cubicBezTo>
                  <a:cubicBezTo>
                    <a:pt x="10" y="113"/>
                    <a:pt x="9" y="105"/>
                    <a:pt x="9" y="104"/>
                  </a:cubicBezTo>
                  <a:cubicBezTo>
                    <a:pt x="9" y="104"/>
                    <a:pt x="9" y="92"/>
                    <a:pt x="9" y="92"/>
                  </a:cubicBezTo>
                  <a:cubicBezTo>
                    <a:pt x="9" y="91"/>
                    <a:pt x="8" y="86"/>
                    <a:pt x="8" y="83"/>
                  </a:cubicBezTo>
                  <a:cubicBezTo>
                    <a:pt x="10" y="76"/>
                    <a:pt x="7" y="65"/>
                    <a:pt x="9" y="62"/>
                  </a:cubicBezTo>
                  <a:cubicBezTo>
                    <a:pt x="9" y="61"/>
                    <a:pt x="9" y="58"/>
                    <a:pt x="8" y="58"/>
                  </a:cubicBezTo>
                  <a:cubicBezTo>
                    <a:pt x="8" y="58"/>
                    <a:pt x="8" y="58"/>
                    <a:pt x="8" y="57"/>
                  </a:cubicBezTo>
                  <a:cubicBezTo>
                    <a:pt x="8" y="57"/>
                    <a:pt x="9" y="52"/>
                    <a:pt x="9" y="52"/>
                  </a:cubicBezTo>
                  <a:cubicBezTo>
                    <a:pt x="9" y="52"/>
                    <a:pt x="9" y="52"/>
                    <a:pt x="10" y="52"/>
                  </a:cubicBezTo>
                  <a:cubicBezTo>
                    <a:pt x="10" y="51"/>
                    <a:pt x="9" y="49"/>
                    <a:pt x="9" y="48"/>
                  </a:cubicBezTo>
                  <a:cubicBezTo>
                    <a:pt x="12" y="44"/>
                    <a:pt x="9" y="37"/>
                    <a:pt x="9" y="34"/>
                  </a:cubicBezTo>
                  <a:cubicBezTo>
                    <a:pt x="10" y="32"/>
                    <a:pt x="9" y="27"/>
                    <a:pt x="9" y="25"/>
                  </a:cubicBezTo>
                  <a:cubicBezTo>
                    <a:pt x="9" y="24"/>
                    <a:pt x="9" y="21"/>
                    <a:pt x="8" y="20"/>
                  </a:cubicBezTo>
                  <a:cubicBezTo>
                    <a:pt x="7" y="19"/>
                    <a:pt x="9" y="14"/>
                    <a:pt x="9" y="11"/>
                  </a:cubicBezTo>
                  <a:cubicBezTo>
                    <a:pt x="8" y="5"/>
                    <a:pt x="5" y="6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7" name="Freeform 58">
              <a:extLst>
                <a:ext uri="{FF2B5EF4-FFF2-40B4-BE49-F238E27FC236}">
                  <a16:creationId xmlns="" xmlns:a16="http://schemas.microsoft.com/office/drawing/2014/main" id="{ACB393CB-A5E5-4C4E-BD54-FAF6B299BF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70651" y="3033713"/>
              <a:ext cx="517525" cy="644525"/>
            </a:xfrm>
            <a:custGeom>
              <a:avLst/>
              <a:gdLst>
                <a:gd name="T0" fmla="*/ 167 w 171"/>
                <a:gd name="T1" fmla="*/ 161 h 211"/>
                <a:gd name="T2" fmla="*/ 143 w 171"/>
                <a:gd name="T3" fmla="*/ 165 h 211"/>
                <a:gd name="T4" fmla="*/ 111 w 171"/>
                <a:gd name="T5" fmla="*/ 167 h 211"/>
                <a:gd name="T6" fmla="*/ 85 w 171"/>
                <a:gd name="T7" fmla="*/ 159 h 211"/>
                <a:gd name="T8" fmla="*/ 84 w 171"/>
                <a:gd name="T9" fmla="*/ 147 h 211"/>
                <a:gd name="T10" fmla="*/ 109 w 171"/>
                <a:gd name="T11" fmla="*/ 141 h 211"/>
                <a:gd name="T12" fmla="*/ 137 w 171"/>
                <a:gd name="T13" fmla="*/ 128 h 211"/>
                <a:gd name="T14" fmla="*/ 105 w 171"/>
                <a:gd name="T15" fmla="*/ 123 h 211"/>
                <a:gd name="T16" fmla="*/ 108 w 171"/>
                <a:gd name="T17" fmla="*/ 102 h 211"/>
                <a:gd name="T18" fmla="*/ 139 w 171"/>
                <a:gd name="T19" fmla="*/ 103 h 211"/>
                <a:gd name="T20" fmla="*/ 124 w 171"/>
                <a:gd name="T21" fmla="*/ 90 h 211"/>
                <a:gd name="T22" fmla="*/ 101 w 171"/>
                <a:gd name="T23" fmla="*/ 90 h 211"/>
                <a:gd name="T24" fmla="*/ 80 w 171"/>
                <a:gd name="T25" fmla="*/ 79 h 211"/>
                <a:gd name="T26" fmla="*/ 49 w 171"/>
                <a:gd name="T27" fmla="*/ 91 h 211"/>
                <a:gd name="T28" fmla="*/ 20 w 171"/>
                <a:gd name="T29" fmla="*/ 54 h 211"/>
                <a:gd name="T30" fmla="*/ 35 w 171"/>
                <a:gd name="T31" fmla="*/ 43 h 211"/>
                <a:gd name="T32" fmla="*/ 54 w 171"/>
                <a:gd name="T33" fmla="*/ 33 h 211"/>
                <a:gd name="T34" fmla="*/ 88 w 171"/>
                <a:gd name="T35" fmla="*/ 30 h 211"/>
                <a:gd name="T36" fmla="*/ 86 w 171"/>
                <a:gd name="T37" fmla="*/ 44 h 211"/>
                <a:gd name="T38" fmla="*/ 47 w 171"/>
                <a:gd name="T39" fmla="*/ 60 h 211"/>
                <a:gd name="T40" fmla="*/ 49 w 171"/>
                <a:gd name="T41" fmla="*/ 67 h 211"/>
                <a:gd name="T42" fmla="*/ 67 w 171"/>
                <a:gd name="T43" fmla="*/ 69 h 211"/>
                <a:gd name="T44" fmla="*/ 99 w 171"/>
                <a:gd name="T45" fmla="*/ 68 h 211"/>
                <a:gd name="T46" fmla="*/ 133 w 171"/>
                <a:gd name="T47" fmla="*/ 67 h 211"/>
                <a:gd name="T48" fmla="*/ 149 w 171"/>
                <a:gd name="T49" fmla="*/ 61 h 211"/>
                <a:gd name="T50" fmla="*/ 125 w 171"/>
                <a:gd name="T51" fmla="*/ 57 h 211"/>
                <a:gd name="T52" fmla="*/ 94 w 171"/>
                <a:gd name="T53" fmla="*/ 56 h 211"/>
                <a:gd name="T54" fmla="*/ 108 w 171"/>
                <a:gd name="T55" fmla="*/ 38 h 211"/>
                <a:gd name="T56" fmla="*/ 91 w 171"/>
                <a:gd name="T57" fmla="*/ 8 h 211"/>
                <a:gd name="T58" fmla="*/ 75 w 171"/>
                <a:gd name="T59" fmla="*/ 3 h 211"/>
                <a:gd name="T60" fmla="*/ 67 w 171"/>
                <a:gd name="T61" fmla="*/ 0 h 211"/>
                <a:gd name="T62" fmla="*/ 56 w 171"/>
                <a:gd name="T63" fmla="*/ 14 h 211"/>
                <a:gd name="T64" fmla="*/ 47 w 171"/>
                <a:gd name="T65" fmla="*/ 21 h 211"/>
                <a:gd name="T66" fmla="*/ 36 w 171"/>
                <a:gd name="T67" fmla="*/ 28 h 211"/>
                <a:gd name="T68" fmla="*/ 17 w 171"/>
                <a:gd name="T69" fmla="*/ 37 h 211"/>
                <a:gd name="T70" fmla="*/ 0 w 171"/>
                <a:gd name="T71" fmla="*/ 47 h 211"/>
                <a:gd name="T72" fmla="*/ 10 w 171"/>
                <a:gd name="T73" fmla="*/ 52 h 211"/>
                <a:gd name="T74" fmla="*/ 13 w 171"/>
                <a:gd name="T75" fmla="*/ 64 h 211"/>
                <a:gd name="T76" fmla="*/ 15 w 171"/>
                <a:gd name="T77" fmla="*/ 87 h 211"/>
                <a:gd name="T78" fmla="*/ 15 w 171"/>
                <a:gd name="T79" fmla="*/ 106 h 211"/>
                <a:gd name="T80" fmla="*/ 14 w 171"/>
                <a:gd name="T81" fmla="*/ 130 h 211"/>
                <a:gd name="T82" fmla="*/ 12 w 171"/>
                <a:gd name="T83" fmla="*/ 149 h 211"/>
                <a:gd name="T84" fmla="*/ 10 w 171"/>
                <a:gd name="T85" fmla="*/ 183 h 211"/>
                <a:gd name="T86" fmla="*/ 10 w 171"/>
                <a:gd name="T87" fmla="*/ 196 h 211"/>
                <a:gd name="T88" fmla="*/ 18 w 171"/>
                <a:gd name="T89" fmla="*/ 205 h 211"/>
                <a:gd name="T90" fmla="*/ 37 w 171"/>
                <a:gd name="T91" fmla="*/ 195 h 211"/>
                <a:gd name="T92" fmla="*/ 55 w 171"/>
                <a:gd name="T93" fmla="*/ 191 h 211"/>
                <a:gd name="T94" fmla="*/ 67 w 171"/>
                <a:gd name="T95" fmla="*/ 191 h 211"/>
                <a:gd name="T96" fmla="*/ 79 w 171"/>
                <a:gd name="T97" fmla="*/ 192 h 211"/>
                <a:gd name="T98" fmla="*/ 114 w 171"/>
                <a:gd name="T99" fmla="*/ 195 h 211"/>
                <a:gd name="T100" fmla="*/ 147 w 171"/>
                <a:gd name="T101" fmla="*/ 202 h 211"/>
                <a:gd name="T102" fmla="*/ 70 w 171"/>
                <a:gd name="T103" fmla="*/ 155 h 211"/>
                <a:gd name="T104" fmla="*/ 32 w 171"/>
                <a:gd name="T105" fmla="*/ 172 h 211"/>
                <a:gd name="T106" fmla="*/ 23 w 171"/>
                <a:gd name="T107" fmla="*/ 160 h 211"/>
                <a:gd name="T108" fmla="*/ 32 w 171"/>
                <a:gd name="T109" fmla="*/ 146 h 211"/>
                <a:gd name="T110" fmla="*/ 67 w 171"/>
                <a:gd name="T111" fmla="*/ 141 h 211"/>
                <a:gd name="T112" fmla="*/ 70 w 171"/>
                <a:gd name="T113" fmla="*/ 124 h 211"/>
                <a:gd name="T114" fmla="*/ 54 w 171"/>
                <a:gd name="T115" fmla="*/ 129 h 211"/>
                <a:gd name="T116" fmla="*/ 25 w 171"/>
                <a:gd name="T117" fmla="*/ 121 h 211"/>
                <a:gd name="T118" fmla="*/ 42 w 171"/>
                <a:gd name="T119" fmla="*/ 105 h 211"/>
                <a:gd name="T120" fmla="*/ 69 w 171"/>
                <a:gd name="T121" fmla="*/ 103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1" h="211">
                  <a:moveTo>
                    <a:pt x="167" y="171"/>
                  </a:moveTo>
                  <a:cubicBezTo>
                    <a:pt x="167" y="168"/>
                    <a:pt x="166" y="166"/>
                    <a:pt x="167" y="165"/>
                  </a:cubicBezTo>
                  <a:cubicBezTo>
                    <a:pt x="167" y="165"/>
                    <a:pt x="168" y="162"/>
                    <a:pt x="168" y="161"/>
                  </a:cubicBezTo>
                  <a:cubicBezTo>
                    <a:pt x="168" y="161"/>
                    <a:pt x="168" y="161"/>
                    <a:pt x="167" y="161"/>
                  </a:cubicBezTo>
                  <a:cubicBezTo>
                    <a:pt x="164" y="161"/>
                    <a:pt x="163" y="162"/>
                    <a:pt x="162" y="163"/>
                  </a:cubicBezTo>
                  <a:cubicBezTo>
                    <a:pt x="161" y="164"/>
                    <a:pt x="158" y="164"/>
                    <a:pt x="158" y="164"/>
                  </a:cubicBezTo>
                  <a:cubicBezTo>
                    <a:pt x="155" y="165"/>
                    <a:pt x="154" y="161"/>
                    <a:pt x="151" y="162"/>
                  </a:cubicBezTo>
                  <a:cubicBezTo>
                    <a:pt x="148" y="163"/>
                    <a:pt x="146" y="163"/>
                    <a:pt x="143" y="165"/>
                  </a:cubicBezTo>
                  <a:cubicBezTo>
                    <a:pt x="142" y="164"/>
                    <a:pt x="140" y="164"/>
                    <a:pt x="139" y="164"/>
                  </a:cubicBezTo>
                  <a:cubicBezTo>
                    <a:pt x="138" y="164"/>
                    <a:pt x="138" y="165"/>
                    <a:pt x="137" y="166"/>
                  </a:cubicBezTo>
                  <a:cubicBezTo>
                    <a:pt x="135" y="167"/>
                    <a:pt x="133" y="164"/>
                    <a:pt x="130" y="165"/>
                  </a:cubicBezTo>
                  <a:cubicBezTo>
                    <a:pt x="124" y="166"/>
                    <a:pt x="118" y="167"/>
                    <a:pt x="111" y="167"/>
                  </a:cubicBezTo>
                  <a:cubicBezTo>
                    <a:pt x="110" y="167"/>
                    <a:pt x="109" y="168"/>
                    <a:pt x="108" y="168"/>
                  </a:cubicBezTo>
                  <a:cubicBezTo>
                    <a:pt x="105" y="168"/>
                    <a:pt x="103" y="168"/>
                    <a:pt x="100" y="168"/>
                  </a:cubicBezTo>
                  <a:cubicBezTo>
                    <a:pt x="95" y="170"/>
                    <a:pt x="88" y="169"/>
                    <a:pt x="84" y="167"/>
                  </a:cubicBezTo>
                  <a:cubicBezTo>
                    <a:pt x="84" y="165"/>
                    <a:pt x="86" y="162"/>
                    <a:pt x="85" y="159"/>
                  </a:cubicBezTo>
                  <a:cubicBezTo>
                    <a:pt x="85" y="159"/>
                    <a:pt x="84" y="158"/>
                    <a:pt x="84" y="157"/>
                  </a:cubicBezTo>
                  <a:cubicBezTo>
                    <a:pt x="83" y="156"/>
                    <a:pt x="84" y="153"/>
                    <a:pt x="84" y="152"/>
                  </a:cubicBezTo>
                  <a:cubicBezTo>
                    <a:pt x="83" y="151"/>
                    <a:pt x="84" y="149"/>
                    <a:pt x="84" y="147"/>
                  </a:cubicBezTo>
                  <a:cubicBezTo>
                    <a:pt x="84" y="147"/>
                    <a:pt x="84" y="147"/>
                    <a:pt x="84" y="147"/>
                  </a:cubicBezTo>
                  <a:cubicBezTo>
                    <a:pt x="86" y="145"/>
                    <a:pt x="87" y="142"/>
                    <a:pt x="88" y="139"/>
                  </a:cubicBezTo>
                  <a:cubicBezTo>
                    <a:pt x="92" y="137"/>
                    <a:pt x="97" y="139"/>
                    <a:pt x="100" y="140"/>
                  </a:cubicBezTo>
                  <a:cubicBezTo>
                    <a:pt x="102" y="140"/>
                    <a:pt x="103" y="140"/>
                    <a:pt x="104" y="140"/>
                  </a:cubicBezTo>
                  <a:cubicBezTo>
                    <a:pt x="104" y="140"/>
                    <a:pt x="107" y="141"/>
                    <a:pt x="109" y="141"/>
                  </a:cubicBezTo>
                  <a:cubicBezTo>
                    <a:pt x="116" y="138"/>
                    <a:pt x="131" y="140"/>
                    <a:pt x="141" y="140"/>
                  </a:cubicBezTo>
                  <a:cubicBezTo>
                    <a:pt x="142" y="139"/>
                    <a:pt x="142" y="137"/>
                    <a:pt x="144" y="136"/>
                  </a:cubicBezTo>
                  <a:cubicBezTo>
                    <a:pt x="144" y="135"/>
                    <a:pt x="144" y="135"/>
                    <a:pt x="143" y="134"/>
                  </a:cubicBezTo>
                  <a:cubicBezTo>
                    <a:pt x="142" y="133"/>
                    <a:pt x="138" y="129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5" y="128"/>
                    <a:pt x="133" y="127"/>
                    <a:pt x="132" y="126"/>
                  </a:cubicBezTo>
                  <a:cubicBezTo>
                    <a:pt x="131" y="127"/>
                    <a:pt x="121" y="124"/>
                    <a:pt x="118" y="123"/>
                  </a:cubicBezTo>
                  <a:cubicBezTo>
                    <a:pt x="113" y="123"/>
                    <a:pt x="109" y="123"/>
                    <a:pt x="105" y="123"/>
                  </a:cubicBezTo>
                  <a:cubicBezTo>
                    <a:pt x="100" y="124"/>
                    <a:pt x="91" y="125"/>
                    <a:pt x="87" y="124"/>
                  </a:cubicBezTo>
                  <a:cubicBezTo>
                    <a:pt x="85" y="117"/>
                    <a:pt x="85" y="109"/>
                    <a:pt x="88" y="103"/>
                  </a:cubicBezTo>
                  <a:cubicBezTo>
                    <a:pt x="92" y="102"/>
                    <a:pt x="98" y="101"/>
                    <a:pt x="102" y="103"/>
                  </a:cubicBezTo>
                  <a:cubicBezTo>
                    <a:pt x="102" y="103"/>
                    <a:pt x="108" y="102"/>
                    <a:pt x="108" y="102"/>
                  </a:cubicBezTo>
                  <a:cubicBezTo>
                    <a:pt x="110" y="104"/>
                    <a:pt x="119" y="103"/>
                    <a:pt x="119" y="103"/>
                  </a:cubicBezTo>
                  <a:cubicBezTo>
                    <a:pt x="120" y="103"/>
                    <a:pt x="120" y="103"/>
                    <a:pt x="120" y="103"/>
                  </a:cubicBezTo>
                  <a:cubicBezTo>
                    <a:pt x="121" y="103"/>
                    <a:pt x="121" y="103"/>
                    <a:pt x="121" y="103"/>
                  </a:cubicBezTo>
                  <a:cubicBezTo>
                    <a:pt x="127" y="103"/>
                    <a:pt x="133" y="103"/>
                    <a:pt x="139" y="103"/>
                  </a:cubicBezTo>
                  <a:cubicBezTo>
                    <a:pt x="140" y="102"/>
                    <a:pt x="141" y="102"/>
                    <a:pt x="141" y="101"/>
                  </a:cubicBezTo>
                  <a:cubicBezTo>
                    <a:pt x="141" y="97"/>
                    <a:pt x="138" y="93"/>
                    <a:pt x="135" y="91"/>
                  </a:cubicBezTo>
                  <a:cubicBezTo>
                    <a:pt x="133" y="90"/>
                    <a:pt x="131" y="92"/>
                    <a:pt x="128" y="91"/>
                  </a:cubicBezTo>
                  <a:cubicBezTo>
                    <a:pt x="128" y="91"/>
                    <a:pt x="125" y="90"/>
                    <a:pt x="124" y="90"/>
                  </a:cubicBezTo>
                  <a:cubicBezTo>
                    <a:pt x="124" y="90"/>
                    <a:pt x="123" y="89"/>
                    <a:pt x="123" y="89"/>
                  </a:cubicBezTo>
                  <a:cubicBezTo>
                    <a:pt x="122" y="89"/>
                    <a:pt x="122" y="90"/>
                    <a:pt x="122" y="90"/>
                  </a:cubicBezTo>
                  <a:cubicBezTo>
                    <a:pt x="120" y="91"/>
                    <a:pt x="118" y="89"/>
                    <a:pt x="117" y="89"/>
                  </a:cubicBezTo>
                  <a:cubicBezTo>
                    <a:pt x="116" y="89"/>
                    <a:pt x="102" y="90"/>
                    <a:pt x="101" y="90"/>
                  </a:cubicBezTo>
                  <a:cubicBezTo>
                    <a:pt x="99" y="90"/>
                    <a:pt x="90" y="91"/>
                    <a:pt x="88" y="91"/>
                  </a:cubicBezTo>
                  <a:cubicBezTo>
                    <a:pt x="85" y="89"/>
                    <a:pt x="83" y="86"/>
                    <a:pt x="82" y="84"/>
                  </a:cubicBezTo>
                  <a:cubicBezTo>
                    <a:pt x="82" y="82"/>
                    <a:pt x="82" y="80"/>
                    <a:pt x="81" y="79"/>
                  </a:cubicBezTo>
                  <a:cubicBezTo>
                    <a:pt x="80" y="79"/>
                    <a:pt x="80" y="79"/>
                    <a:pt x="80" y="79"/>
                  </a:cubicBezTo>
                  <a:cubicBezTo>
                    <a:pt x="78" y="82"/>
                    <a:pt x="75" y="83"/>
                    <a:pt x="73" y="86"/>
                  </a:cubicBezTo>
                  <a:cubicBezTo>
                    <a:pt x="72" y="87"/>
                    <a:pt x="73" y="90"/>
                    <a:pt x="72" y="91"/>
                  </a:cubicBezTo>
                  <a:cubicBezTo>
                    <a:pt x="68" y="93"/>
                    <a:pt x="59" y="90"/>
                    <a:pt x="55" y="91"/>
                  </a:cubicBezTo>
                  <a:cubicBezTo>
                    <a:pt x="54" y="91"/>
                    <a:pt x="51" y="90"/>
                    <a:pt x="49" y="91"/>
                  </a:cubicBezTo>
                  <a:cubicBezTo>
                    <a:pt x="41" y="93"/>
                    <a:pt x="34" y="93"/>
                    <a:pt x="28" y="89"/>
                  </a:cubicBezTo>
                  <a:cubicBezTo>
                    <a:pt x="26" y="88"/>
                    <a:pt x="25" y="89"/>
                    <a:pt x="24" y="86"/>
                  </a:cubicBezTo>
                  <a:cubicBezTo>
                    <a:pt x="24" y="86"/>
                    <a:pt x="24" y="78"/>
                    <a:pt x="25" y="76"/>
                  </a:cubicBezTo>
                  <a:cubicBezTo>
                    <a:pt x="26" y="67"/>
                    <a:pt x="23" y="61"/>
                    <a:pt x="20" y="54"/>
                  </a:cubicBezTo>
                  <a:cubicBezTo>
                    <a:pt x="19" y="53"/>
                    <a:pt x="21" y="50"/>
                    <a:pt x="21" y="48"/>
                  </a:cubicBezTo>
                  <a:cubicBezTo>
                    <a:pt x="22" y="48"/>
                    <a:pt x="22" y="46"/>
                    <a:pt x="23" y="45"/>
                  </a:cubicBezTo>
                  <a:cubicBezTo>
                    <a:pt x="24" y="45"/>
                    <a:pt x="27" y="45"/>
                    <a:pt x="28" y="44"/>
                  </a:cubicBezTo>
                  <a:cubicBezTo>
                    <a:pt x="30" y="43"/>
                    <a:pt x="34" y="43"/>
                    <a:pt x="35" y="43"/>
                  </a:cubicBezTo>
                  <a:cubicBezTo>
                    <a:pt x="37" y="42"/>
                    <a:pt x="46" y="38"/>
                    <a:pt x="46" y="37"/>
                  </a:cubicBezTo>
                  <a:cubicBezTo>
                    <a:pt x="47" y="37"/>
                    <a:pt x="47" y="37"/>
                    <a:pt x="48" y="37"/>
                  </a:cubicBezTo>
                  <a:cubicBezTo>
                    <a:pt x="49" y="37"/>
                    <a:pt x="50" y="34"/>
                    <a:pt x="52" y="33"/>
                  </a:cubicBezTo>
                  <a:cubicBezTo>
                    <a:pt x="53" y="33"/>
                    <a:pt x="53" y="33"/>
                    <a:pt x="54" y="33"/>
                  </a:cubicBezTo>
                  <a:cubicBezTo>
                    <a:pt x="54" y="32"/>
                    <a:pt x="54" y="32"/>
                    <a:pt x="55" y="31"/>
                  </a:cubicBezTo>
                  <a:cubicBezTo>
                    <a:pt x="56" y="31"/>
                    <a:pt x="56" y="31"/>
                    <a:pt x="57" y="30"/>
                  </a:cubicBezTo>
                  <a:cubicBezTo>
                    <a:pt x="66" y="24"/>
                    <a:pt x="76" y="24"/>
                    <a:pt x="87" y="26"/>
                  </a:cubicBezTo>
                  <a:cubicBezTo>
                    <a:pt x="87" y="27"/>
                    <a:pt x="88" y="28"/>
                    <a:pt x="88" y="30"/>
                  </a:cubicBezTo>
                  <a:cubicBezTo>
                    <a:pt x="90" y="31"/>
                    <a:pt x="91" y="32"/>
                    <a:pt x="93" y="33"/>
                  </a:cubicBezTo>
                  <a:cubicBezTo>
                    <a:pt x="92" y="34"/>
                    <a:pt x="92" y="35"/>
                    <a:pt x="92" y="36"/>
                  </a:cubicBezTo>
                  <a:cubicBezTo>
                    <a:pt x="91" y="37"/>
                    <a:pt x="88" y="38"/>
                    <a:pt x="88" y="40"/>
                  </a:cubicBezTo>
                  <a:cubicBezTo>
                    <a:pt x="87" y="41"/>
                    <a:pt x="87" y="43"/>
                    <a:pt x="86" y="44"/>
                  </a:cubicBezTo>
                  <a:cubicBezTo>
                    <a:pt x="84" y="48"/>
                    <a:pt x="78" y="55"/>
                    <a:pt x="74" y="57"/>
                  </a:cubicBezTo>
                  <a:cubicBezTo>
                    <a:pt x="71" y="58"/>
                    <a:pt x="68" y="56"/>
                    <a:pt x="65" y="57"/>
                  </a:cubicBezTo>
                  <a:cubicBezTo>
                    <a:pt x="65" y="57"/>
                    <a:pt x="58" y="57"/>
                    <a:pt x="56" y="57"/>
                  </a:cubicBezTo>
                  <a:cubicBezTo>
                    <a:pt x="53" y="58"/>
                    <a:pt x="50" y="59"/>
                    <a:pt x="47" y="60"/>
                  </a:cubicBezTo>
                  <a:cubicBezTo>
                    <a:pt x="44" y="61"/>
                    <a:pt x="41" y="59"/>
                    <a:pt x="39" y="61"/>
                  </a:cubicBezTo>
                  <a:cubicBezTo>
                    <a:pt x="38" y="62"/>
                    <a:pt x="37" y="62"/>
                    <a:pt x="36" y="63"/>
                  </a:cubicBezTo>
                  <a:cubicBezTo>
                    <a:pt x="36" y="64"/>
                    <a:pt x="37" y="65"/>
                    <a:pt x="37" y="65"/>
                  </a:cubicBezTo>
                  <a:cubicBezTo>
                    <a:pt x="39" y="66"/>
                    <a:pt x="48" y="66"/>
                    <a:pt x="49" y="67"/>
                  </a:cubicBezTo>
                  <a:cubicBezTo>
                    <a:pt x="50" y="67"/>
                    <a:pt x="51" y="69"/>
                    <a:pt x="52" y="69"/>
                  </a:cubicBezTo>
                  <a:cubicBezTo>
                    <a:pt x="54" y="71"/>
                    <a:pt x="60" y="69"/>
                    <a:pt x="62" y="69"/>
                  </a:cubicBezTo>
                  <a:cubicBezTo>
                    <a:pt x="63" y="69"/>
                    <a:pt x="63" y="69"/>
                    <a:pt x="64" y="69"/>
                  </a:cubicBezTo>
                  <a:cubicBezTo>
                    <a:pt x="65" y="69"/>
                    <a:pt x="66" y="69"/>
                    <a:pt x="67" y="69"/>
                  </a:cubicBezTo>
                  <a:cubicBezTo>
                    <a:pt x="70" y="69"/>
                    <a:pt x="73" y="67"/>
                    <a:pt x="78" y="68"/>
                  </a:cubicBezTo>
                  <a:cubicBezTo>
                    <a:pt x="81" y="69"/>
                    <a:pt x="84" y="68"/>
                    <a:pt x="88" y="68"/>
                  </a:cubicBezTo>
                  <a:cubicBezTo>
                    <a:pt x="89" y="68"/>
                    <a:pt x="91" y="68"/>
                    <a:pt x="92" y="68"/>
                  </a:cubicBezTo>
                  <a:cubicBezTo>
                    <a:pt x="94" y="69"/>
                    <a:pt x="96" y="67"/>
                    <a:pt x="99" y="68"/>
                  </a:cubicBezTo>
                  <a:cubicBezTo>
                    <a:pt x="104" y="70"/>
                    <a:pt x="120" y="68"/>
                    <a:pt x="124" y="67"/>
                  </a:cubicBezTo>
                  <a:cubicBezTo>
                    <a:pt x="125" y="67"/>
                    <a:pt x="126" y="68"/>
                    <a:pt x="127" y="68"/>
                  </a:cubicBezTo>
                  <a:cubicBezTo>
                    <a:pt x="129" y="67"/>
                    <a:pt x="130" y="67"/>
                    <a:pt x="133" y="67"/>
                  </a:cubicBezTo>
                  <a:cubicBezTo>
                    <a:pt x="133" y="67"/>
                    <a:pt x="133" y="67"/>
                    <a:pt x="133" y="67"/>
                  </a:cubicBezTo>
                  <a:cubicBezTo>
                    <a:pt x="135" y="66"/>
                    <a:pt x="141" y="66"/>
                    <a:pt x="144" y="65"/>
                  </a:cubicBezTo>
                  <a:cubicBezTo>
                    <a:pt x="148" y="64"/>
                    <a:pt x="149" y="67"/>
                    <a:pt x="151" y="63"/>
                  </a:cubicBezTo>
                  <a:cubicBezTo>
                    <a:pt x="151" y="63"/>
                    <a:pt x="151" y="63"/>
                    <a:pt x="151" y="63"/>
                  </a:cubicBezTo>
                  <a:cubicBezTo>
                    <a:pt x="150" y="62"/>
                    <a:pt x="150" y="62"/>
                    <a:pt x="149" y="61"/>
                  </a:cubicBezTo>
                  <a:cubicBezTo>
                    <a:pt x="148" y="61"/>
                    <a:pt x="148" y="61"/>
                    <a:pt x="147" y="61"/>
                  </a:cubicBezTo>
                  <a:cubicBezTo>
                    <a:pt x="146" y="61"/>
                    <a:pt x="146" y="58"/>
                    <a:pt x="145" y="58"/>
                  </a:cubicBezTo>
                  <a:cubicBezTo>
                    <a:pt x="140" y="55"/>
                    <a:pt x="132" y="56"/>
                    <a:pt x="129" y="57"/>
                  </a:cubicBezTo>
                  <a:cubicBezTo>
                    <a:pt x="129" y="58"/>
                    <a:pt x="126" y="56"/>
                    <a:pt x="125" y="57"/>
                  </a:cubicBezTo>
                  <a:cubicBezTo>
                    <a:pt x="123" y="57"/>
                    <a:pt x="124" y="56"/>
                    <a:pt x="122" y="56"/>
                  </a:cubicBezTo>
                  <a:cubicBezTo>
                    <a:pt x="121" y="55"/>
                    <a:pt x="111" y="57"/>
                    <a:pt x="110" y="57"/>
                  </a:cubicBezTo>
                  <a:cubicBezTo>
                    <a:pt x="110" y="57"/>
                    <a:pt x="96" y="56"/>
                    <a:pt x="96" y="56"/>
                  </a:cubicBezTo>
                  <a:cubicBezTo>
                    <a:pt x="95" y="56"/>
                    <a:pt x="95" y="56"/>
                    <a:pt x="94" y="56"/>
                  </a:cubicBezTo>
                  <a:cubicBezTo>
                    <a:pt x="93" y="55"/>
                    <a:pt x="92" y="54"/>
                    <a:pt x="90" y="54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90" y="50"/>
                    <a:pt x="99" y="43"/>
                    <a:pt x="102" y="43"/>
                  </a:cubicBezTo>
                  <a:cubicBezTo>
                    <a:pt x="105" y="42"/>
                    <a:pt x="108" y="41"/>
                    <a:pt x="108" y="38"/>
                  </a:cubicBezTo>
                  <a:cubicBezTo>
                    <a:pt x="109" y="38"/>
                    <a:pt x="111" y="37"/>
                    <a:pt x="112" y="37"/>
                  </a:cubicBezTo>
                  <a:cubicBezTo>
                    <a:pt x="113" y="36"/>
                    <a:pt x="113" y="34"/>
                    <a:pt x="113" y="33"/>
                  </a:cubicBezTo>
                  <a:cubicBezTo>
                    <a:pt x="119" y="24"/>
                    <a:pt x="103" y="13"/>
                    <a:pt x="97" y="9"/>
                  </a:cubicBezTo>
                  <a:cubicBezTo>
                    <a:pt x="97" y="9"/>
                    <a:pt x="92" y="8"/>
                    <a:pt x="91" y="8"/>
                  </a:cubicBezTo>
                  <a:cubicBezTo>
                    <a:pt x="91" y="9"/>
                    <a:pt x="90" y="8"/>
                    <a:pt x="90" y="8"/>
                  </a:cubicBezTo>
                  <a:cubicBezTo>
                    <a:pt x="89" y="7"/>
                    <a:pt x="80" y="6"/>
                    <a:pt x="80" y="5"/>
                  </a:cubicBezTo>
                  <a:cubicBezTo>
                    <a:pt x="78" y="4"/>
                    <a:pt x="79" y="3"/>
                    <a:pt x="78" y="3"/>
                  </a:cubicBezTo>
                  <a:cubicBezTo>
                    <a:pt x="77" y="3"/>
                    <a:pt x="76" y="3"/>
                    <a:pt x="75" y="3"/>
                  </a:cubicBezTo>
                  <a:cubicBezTo>
                    <a:pt x="74" y="2"/>
                    <a:pt x="73" y="1"/>
                    <a:pt x="71" y="0"/>
                  </a:cubicBezTo>
                  <a:cubicBezTo>
                    <a:pt x="71" y="0"/>
                    <a:pt x="70" y="0"/>
                    <a:pt x="70" y="0"/>
                  </a:cubicBezTo>
                  <a:cubicBezTo>
                    <a:pt x="70" y="0"/>
                    <a:pt x="69" y="1"/>
                    <a:pt x="69" y="1"/>
                  </a:cubicBezTo>
                  <a:cubicBezTo>
                    <a:pt x="68" y="1"/>
                    <a:pt x="68" y="1"/>
                    <a:pt x="67" y="0"/>
                  </a:cubicBezTo>
                  <a:cubicBezTo>
                    <a:pt x="67" y="1"/>
                    <a:pt x="62" y="1"/>
                    <a:pt x="60" y="1"/>
                  </a:cubicBezTo>
                  <a:cubicBezTo>
                    <a:pt x="59" y="2"/>
                    <a:pt x="58" y="4"/>
                    <a:pt x="56" y="5"/>
                  </a:cubicBezTo>
                  <a:cubicBezTo>
                    <a:pt x="56" y="7"/>
                    <a:pt x="56" y="10"/>
                    <a:pt x="58" y="10"/>
                  </a:cubicBezTo>
                  <a:cubicBezTo>
                    <a:pt x="57" y="12"/>
                    <a:pt x="57" y="13"/>
                    <a:pt x="56" y="14"/>
                  </a:cubicBezTo>
                  <a:cubicBezTo>
                    <a:pt x="56" y="15"/>
                    <a:pt x="51" y="17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49" y="20"/>
                    <a:pt x="48" y="19"/>
                    <a:pt x="47" y="20"/>
                  </a:cubicBezTo>
                  <a:cubicBezTo>
                    <a:pt x="47" y="20"/>
                    <a:pt x="47" y="21"/>
                    <a:pt x="47" y="21"/>
                  </a:cubicBezTo>
                  <a:cubicBezTo>
                    <a:pt x="46" y="21"/>
                    <a:pt x="44" y="21"/>
                    <a:pt x="43" y="22"/>
                  </a:cubicBezTo>
                  <a:cubicBezTo>
                    <a:pt x="43" y="23"/>
                    <a:pt x="42" y="24"/>
                    <a:pt x="41" y="24"/>
                  </a:cubicBezTo>
                  <a:cubicBezTo>
                    <a:pt x="41" y="25"/>
                    <a:pt x="37" y="25"/>
                    <a:pt x="36" y="26"/>
                  </a:cubicBezTo>
                  <a:cubicBezTo>
                    <a:pt x="36" y="27"/>
                    <a:pt x="36" y="27"/>
                    <a:pt x="36" y="28"/>
                  </a:cubicBezTo>
                  <a:cubicBezTo>
                    <a:pt x="35" y="28"/>
                    <a:pt x="30" y="30"/>
                    <a:pt x="30" y="31"/>
                  </a:cubicBezTo>
                  <a:cubicBezTo>
                    <a:pt x="29" y="32"/>
                    <a:pt x="28" y="34"/>
                    <a:pt x="27" y="34"/>
                  </a:cubicBezTo>
                  <a:cubicBezTo>
                    <a:pt x="24" y="36"/>
                    <a:pt x="22" y="37"/>
                    <a:pt x="19" y="38"/>
                  </a:cubicBezTo>
                  <a:cubicBezTo>
                    <a:pt x="17" y="38"/>
                    <a:pt x="17" y="38"/>
                    <a:pt x="17" y="37"/>
                  </a:cubicBezTo>
                  <a:cubicBezTo>
                    <a:pt x="16" y="38"/>
                    <a:pt x="9" y="42"/>
                    <a:pt x="9" y="43"/>
                  </a:cubicBezTo>
                  <a:cubicBezTo>
                    <a:pt x="6" y="43"/>
                    <a:pt x="3" y="44"/>
                    <a:pt x="1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7"/>
                    <a:pt x="0" y="47"/>
                  </a:cubicBezTo>
                  <a:cubicBezTo>
                    <a:pt x="2" y="47"/>
                    <a:pt x="2" y="47"/>
                    <a:pt x="3" y="47"/>
                  </a:cubicBezTo>
                  <a:cubicBezTo>
                    <a:pt x="4" y="48"/>
                    <a:pt x="4" y="49"/>
                    <a:pt x="4" y="49"/>
                  </a:cubicBezTo>
                  <a:cubicBezTo>
                    <a:pt x="4" y="50"/>
                    <a:pt x="8" y="51"/>
                    <a:pt x="9" y="51"/>
                  </a:cubicBezTo>
                  <a:cubicBezTo>
                    <a:pt x="10" y="51"/>
                    <a:pt x="10" y="51"/>
                    <a:pt x="10" y="52"/>
                  </a:cubicBezTo>
                  <a:cubicBezTo>
                    <a:pt x="12" y="51"/>
                    <a:pt x="13" y="50"/>
                    <a:pt x="14" y="50"/>
                  </a:cubicBezTo>
                  <a:cubicBezTo>
                    <a:pt x="14" y="50"/>
                    <a:pt x="15" y="50"/>
                    <a:pt x="15" y="50"/>
                  </a:cubicBezTo>
                  <a:cubicBezTo>
                    <a:pt x="15" y="51"/>
                    <a:pt x="15" y="50"/>
                    <a:pt x="15" y="51"/>
                  </a:cubicBezTo>
                  <a:cubicBezTo>
                    <a:pt x="15" y="56"/>
                    <a:pt x="14" y="62"/>
                    <a:pt x="13" y="64"/>
                  </a:cubicBezTo>
                  <a:cubicBezTo>
                    <a:pt x="13" y="67"/>
                    <a:pt x="13" y="69"/>
                    <a:pt x="13" y="72"/>
                  </a:cubicBezTo>
                  <a:cubicBezTo>
                    <a:pt x="12" y="75"/>
                    <a:pt x="14" y="76"/>
                    <a:pt x="14" y="78"/>
                  </a:cubicBezTo>
                  <a:cubicBezTo>
                    <a:pt x="15" y="80"/>
                    <a:pt x="14" y="84"/>
                    <a:pt x="15" y="86"/>
                  </a:cubicBezTo>
                  <a:cubicBezTo>
                    <a:pt x="15" y="86"/>
                    <a:pt x="15" y="87"/>
                    <a:pt x="15" y="87"/>
                  </a:cubicBezTo>
                  <a:cubicBezTo>
                    <a:pt x="15" y="87"/>
                    <a:pt x="13" y="96"/>
                    <a:pt x="13" y="97"/>
                  </a:cubicBezTo>
                  <a:cubicBezTo>
                    <a:pt x="14" y="98"/>
                    <a:pt x="14" y="99"/>
                    <a:pt x="15" y="99"/>
                  </a:cubicBezTo>
                  <a:cubicBezTo>
                    <a:pt x="15" y="100"/>
                    <a:pt x="14" y="103"/>
                    <a:pt x="14" y="104"/>
                  </a:cubicBezTo>
                  <a:cubicBezTo>
                    <a:pt x="14" y="104"/>
                    <a:pt x="15" y="105"/>
                    <a:pt x="15" y="106"/>
                  </a:cubicBezTo>
                  <a:cubicBezTo>
                    <a:pt x="15" y="106"/>
                    <a:pt x="14" y="110"/>
                    <a:pt x="14" y="111"/>
                  </a:cubicBezTo>
                  <a:cubicBezTo>
                    <a:pt x="14" y="111"/>
                    <a:pt x="15" y="111"/>
                    <a:pt x="15" y="112"/>
                  </a:cubicBezTo>
                  <a:cubicBezTo>
                    <a:pt x="16" y="112"/>
                    <a:pt x="14" y="115"/>
                    <a:pt x="15" y="117"/>
                  </a:cubicBezTo>
                  <a:cubicBezTo>
                    <a:pt x="16" y="120"/>
                    <a:pt x="16" y="127"/>
                    <a:pt x="14" y="130"/>
                  </a:cubicBezTo>
                  <a:cubicBezTo>
                    <a:pt x="14" y="131"/>
                    <a:pt x="15" y="133"/>
                    <a:pt x="15" y="134"/>
                  </a:cubicBezTo>
                  <a:cubicBezTo>
                    <a:pt x="14" y="134"/>
                    <a:pt x="13" y="135"/>
                    <a:pt x="14" y="136"/>
                  </a:cubicBezTo>
                  <a:cubicBezTo>
                    <a:pt x="14" y="138"/>
                    <a:pt x="13" y="138"/>
                    <a:pt x="13" y="139"/>
                  </a:cubicBezTo>
                  <a:cubicBezTo>
                    <a:pt x="14" y="143"/>
                    <a:pt x="13" y="147"/>
                    <a:pt x="12" y="149"/>
                  </a:cubicBezTo>
                  <a:cubicBezTo>
                    <a:pt x="13" y="153"/>
                    <a:pt x="12" y="157"/>
                    <a:pt x="12" y="159"/>
                  </a:cubicBezTo>
                  <a:cubicBezTo>
                    <a:pt x="12" y="161"/>
                    <a:pt x="13" y="164"/>
                    <a:pt x="11" y="165"/>
                  </a:cubicBezTo>
                  <a:cubicBezTo>
                    <a:pt x="11" y="168"/>
                    <a:pt x="13" y="172"/>
                    <a:pt x="10" y="174"/>
                  </a:cubicBezTo>
                  <a:cubicBezTo>
                    <a:pt x="12" y="177"/>
                    <a:pt x="11" y="180"/>
                    <a:pt x="10" y="183"/>
                  </a:cubicBezTo>
                  <a:cubicBezTo>
                    <a:pt x="10" y="183"/>
                    <a:pt x="10" y="183"/>
                    <a:pt x="10" y="184"/>
                  </a:cubicBezTo>
                  <a:cubicBezTo>
                    <a:pt x="11" y="184"/>
                    <a:pt x="11" y="185"/>
                    <a:pt x="11" y="186"/>
                  </a:cubicBezTo>
                  <a:cubicBezTo>
                    <a:pt x="11" y="188"/>
                    <a:pt x="10" y="189"/>
                    <a:pt x="10" y="191"/>
                  </a:cubicBezTo>
                  <a:cubicBezTo>
                    <a:pt x="10" y="192"/>
                    <a:pt x="9" y="194"/>
                    <a:pt x="10" y="196"/>
                  </a:cubicBezTo>
                  <a:cubicBezTo>
                    <a:pt x="11" y="200"/>
                    <a:pt x="12" y="206"/>
                    <a:pt x="13" y="211"/>
                  </a:cubicBezTo>
                  <a:cubicBezTo>
                    <a:pt x="14" y="211"/>
                    <a:pt x="14" y="211"/>
                    <a:pt x="14" y="211"/>
                  </a:cubicBezTo>
                  <a:cubicBezTo>
                    <a:pt x="16" y="210"/>
                    <a:pt x="15" y="210"/>
                    <a:pt x="16" y="208"/>
                  </a:cubicBezTo>
                  <a:cubicBezTo>
                    <a:pt x="16" y="207"/>
                    <a:pt x="18" y="206"/>
                    <a:pt x="18" y="205"/>
                  </a:cubicBezTo>
                  <a:cubicBezTo>
                    <a:pt x="19" y="204"/>
                    <a:pt x="19" y="203"/>
                    <a:pt x="19" y="202"/>
                  </a:cubicBezTo>
                  <a:cubicBezTo>
                    <a:pt x="21" y="200"/>
                    <a:pt x="25" y="198"/>
                    <a:pt x="27" y="196"/>
                  </a:cubicBezTo>
                  <a:cubicBezTo>
                    <a:pt x="29" y="196"/>
                    <a:pt x="33" y="196"/>
                    <a:pt x="34" y="194"/>
                  </a:cubicBezTo>
                  <a:cubicBezTo>
                    <a:pt x="36" y="194"/>
                    <a:pt x="36" y="195"/>
                    <a:pt x="37" y="195"/>
                  </a:cubicBezTo>
                  <a:cubicBezTo>
                    <a:pt x="39" y="195"/>
                    <a:pt x="39" y="194"/>
                    <a:pt x="40" y="193"/>
                  </a:cubicBezTo>
                  <a:cubicBezTo>
                    <a:pt x="43" y="192"/>
                    <a:pt x="46" y="193"/>
                    <a:pt x="48" y="191"/>
                  </a:cubicBezTo>
                  <a:cubicBezTo>
                    <a:pt x="51" y="190"/>
                    <a:pt x="51" y="193"/>
                    <a:pt x="53" y="193"/>
                  </a:cubicBezTo>
                  <a:cubicBezTo>
                    <a:pt x="54" y="192"/>
                    <a:pt x="55" y="192"/>
                    <a:pt x="55" y="191"/>
                  </a:cubicBezTo>
                  <a:cubicBezTo>
                    <a:pt x="55" y="191"/>
                    <a:pt x="56" y="191"/>
                    <a:pt x="56" y="191"/>
                  </a:cubicBezTo>
                  <a:cubicBezTo>
                    <a:pt x="56" y="192"/>
                    <a:pt x="56" y="192"/>
                    <a:pt x="56" y="192"/>
                  </a:cubicBezTo>
                  <a:cubicBezTo>
                    <a:pt x="58" y="191"/>
                    <a:pt x="64" y="190"/>
                    <a:pt x="66" y="191"/>
                  </a:cubicBezTo>
                  <a:cubicBezTo>
                    <a:pt x="66" y="191"/>
                    <a:pt x="67" y="191"/>
                    <a:pt x="67" y="191"/>
                  </a:cubicBezTo>
                  <a:cubicBezTo>
                    <a:pt x="67" y="191"/>
                    <a:pt x="67" y="191"/>
                    <a:pt x="67" y="191"/>
                  </a:cubicBezTo>
                  <a:cubicBezTo>
                    <a:pt x="68" y="191"/>
                    <a:pt x="68" y="191"/>
                    <a:pt x="68" y="191"/>
                  </a:cubicBezTo>
                  <a:cubicBezTo>
                    <a:pt x="70" y="191"/>
                    <a:pt x="71" y="191"/>
                    <a:pt x="72" y="192"/>
                  </a:cubicBezTo>
                  <a:cubicBezTo>
                    <a:pt x="73" y="191"/>
                    <a:pt x="79" y="192"/>
                    <a:pt x="79" y="192"/>
                  </a:cubicBezTo>
                  <a:cubicBezTo>
                    <a:pt x="81" y="192"/>
                    <a:pt x="90" y="192"/>
                    <a:pt x="91" y="191"/>
                  </a:cubicBezTo>
                  <a:cubicBezTo>
                    <a:pt x="93" y="191"/>
                    <a:pt x="94" y="194"/>
                    <a:pt x="97" y="193"/>
                  </a:cubicBezTo>
                  <a:cubicBezTo>
                    <a:pt x="100" y="192"/>
                    <a:pt x="108" y="195"/>
                    <a:pt x="111" y="196"/>
                  </a:cubicBezTo>
                  <a:cubicBezTo>
                    <a:pt x="112" y="196"/>
                    <a:pt x="113" y="195"/>
                    <a:pt x="114" y="195"/>
                  </a:cubicBezTo>
                  <a:cubicBezTo>
                    <a:pt x="116" y="196"/>
                    <a:pt x="117" y="197"/>
                    <a:pt x="119" y="196"/>
                  </a:cubicBezTo>
                  <a:cubicBezTo>
                    <a:pt x="122" y="195"/>
                    <a:pt x="128" y="200"/>
                    <a:pt x="130" y="200"/>
                  </a:cubicBezTo>
                  <a:cubicBezTo>
                    <a:pt x="132" y="199"/>
                    <a:pt x="142" y="200"/>
                    <a:pt x="144" y="202"/>
                  </a:cubicBezTo>
                  <a:cubicBezTo>
                    <a:pt x="145" y="202"/>
                    <a:pt x="146" y="202"/>
                    <a:pt x="147" y="202"/>
                  </a:cubicBezTo>
                  <a:cubicBezTo>
                    <a:pt x="149" y="202"/>
                    <a:pt x="152" y="204"/>
                    <a:pt x="155" y="203"/>
                  </a:cubicBezTo>
                  <a:cubicBezTo>
                    <a:pt x="160" y="201"/>
                    <a:pt x="161" y="200"/>
                    <a:pt x="166" y="197"/>
                  </a:cubicBezTo>
                  <a:cubicBezTo>
                    <a:pt x="171" y="193"/>
                    <a:pt x="166" y="176"/>
                    <a:pt x="167" y="171"/>
                  </a:cubicBezTo>
                  <a:close/>
                  <a:moveTo>
                    <a:pt x="70" y="155"/>
                  </a:moveTo>
                  <a:cubicBezTo>
                    <a:pt x="70" y="157"/>
                    <a:pt x="70" y="159"/>
                    <a:pt x="70" y="161"/>
                  </a:cubicBezTo>
                  <a:cubicBezTo>
                    <a:pt x="70" y="162"/>
                    <a:pt x="69" y="167"/>
                    <a:pt x="69" y="168"/>
                  </a:cubicBezTo>
                  <a:cubicBezTo>
                    <a:pt x="64" y="172"/>
                    <a:pt x="49" y="171"/>
                    <a:pt x="42" y="171"/>
                  </a:cubicBezTo>
                  <a:cubicBezTo>
                    <a:pt x="38" y="172"/>
                    <a:pt x="36" y="173"/>
                    <a:pt x="32" y="17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0" y="171"/>
                    <a:pt x="30" y="169"/>
                    <a:pt x="30" y="168"/>
                  </a:cubicBezTo>
                  <a:cubicBezTo>
                    <a:pt x="29" y="167"/>
                    <a:pt x="26" y="166"/>
                    <a:pt x="25" y="165"/>
                  </a:cubicBezTo>
                  <a:cubicBezTo>
                    <a:pt x="25" y="163"/>
                    <a:pt x="24" y="161"/>
                    <a:pt x="23" y="160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24" y="158"/>
                    <a:pt x="23" y="154"/>
                    <a:pt x="23" y="152"/>
                  </a:cubicBezTo>
                  <a:cubicBezTo>
                    <a:pt x="25" y="151"/>
                    <a:pt x="24" y="149"/>
                    <a:pt x="26" y="148"/>
                  </a:cubicBezTo>
                  <a:cubicBezTo>
                    <a:pt x="26" y="149"/>
                    <a:pt x="29" y="146"/>
                    <a:pt x="32" y="146"/>
                  </a:cubicBezTo>
                  <a:cubicBezTo>
                    <a:pt x="34" y="146"/>
                    <a:pt x="35" y="143"/>
                    <a:pt x="37" y="143"/>
                  </a:cubicBezTo>
                  <a:cubicBezTo>
                    <a:pt x="40" y="142"/>
                    <a:pt x="42" y="143"/>
                    <a:pt x="45" y="143"/>
                  </a:cubicBezTo>
                  <a:cubicBezTo>
                    <a:pt x="47" y="142"/>
                    <a:pt x="50" y="142"/>
                    <a:pt x="51" y="142"/>
                  </a:cubicBezTo>
                  <a:cubicBezTo>
                    <a:pt x="56" y="141"/>
                    <a:pt x="65" y="144"/>
                    <a:pt x="67" y="141"/>
                  </a:cubicBezTo>
                  <a:cubicBezTo>
                    <a:pt x="68" y="141"/>
                    <a:pt x="68" y="141"/>
                    <a:pt x="69" y="141"/>
                  </a:cubicBezTo>
                  <a:cubicBezTo>
                    <a:pt x="70" y="144"/>
                    <a:pt x="70" y="146"/>
                    <a:pt x="71" y="149"/>
                  </a:cubicBezTo>
                  <a:cubicBezTo>
                    <a:pt x="72" y="152"/>
                    <a:pt x="69" y="153"/>
                    <a:pt x="70" y="155"/>
                  </a:cubicBezTo>
                  <a:close/>
                  <a:moveTo>
                    <a:pt x="70" y="124"/>
                  </a:moveTo>
                  <a:cubicBezTo>
                    <a:pt x="70" y="123"/>
                    <a:pt x="70" y="123"/>
                    <a:pt x="70" y="123"/>
                  </a:cubicBezTo>
                  <a:cubicBezTo>
                    <a:pt x="70" y="123"/>
                    <a:pt x="70" y="124"/>
                    <a:pt x="70" y="124"/>
                  </a:cubicBezTo>
                  <a:cubicBezTo>
                    <a:pt x="70" y="124"/>
                    <a:pt x="62" y="127"/>
                    <a:pt x="62" y="127"/>
                  </a:cubicBezTo>
                  <a:cubicBezTo>
                    <a:pt x="62" y="127"/>
                    <a:pt x="55" y="128"/>
                    <a:pt x="54" y="129"/>
                  </a:cubicBezTo>
                  <a:cubicBezTo>
                    <a:pt x="54" y="129"/>
                    <a:pt x="53" y="129"/>
                    <a:pt x="53" y="129"/>
                  </a:cubicBezTo>
                  <a:cubicBezTo>
                    <a:pt x="45" y="129"/>
                    <a:pt x="37" y="132"/>
                    <a:pt x="30" y="127"/>
                  </a:cubicBezTo>
                  <a:cubicBezTo>
                    <a:pt x="30" y="127"/>
                    <a:pt x="30" y="126"/>
                    <a:pt x="30" y="126"/>
                  </a:cubicBezTo>
                  <a:cubicBezTo>
                    <a:pt x="28" y="125"/>
                    <a:pt x="28" y="124"/>
                    <a:pt x="25" y="121"/>
                  </a:cubicBezTo>
                  <a:cubicBezTo>
                    <a:pt x="26" y="120"/>
                    <a:pt x="25" y="118"/>
                    <a:pt x="25" y="118"/>
                  </a:cubicBezTo>
                  <a:cubicBezTo>
                    <a:pt x="25" y="113"/>
                    <a:pt x="29" y="110"/>
                    <a:pt x="32" y="109"/>
                  </a:cubicBezTo>
                  <a:cubicBezTo>
                    <a:pt x="33" y="108"/>
                    <a:pt x="35" y="108"/>
                    <a:pt x="36" y="108"/>
                  </a:cubicBezTo>
                  <a:cubicBezTo>
                    <a:pt x="38" y="107"/>
                    <a:pt x="40" y="106"/>
                    <a:pt x="42" y="105"/>
                  </a:cubicBezTo>
                  <a:cubicBezTo>
                    <a:pt x="43" y="105"/>
                    <a:pt x="49" y="105"/>
                    <a:pt x="49" y="104"/>
                  </a:cubicBezTo>
                  <a:cubicBezTo>
                    <a:pt x="51" y="104"/>
                    <a:pt x="58" y="105"/>
                    <a:pt x="59" y="105"/>
                  </a:cubicBezTo>
                  <a:cubicBezTo>
                    <a:pt x="61" y="105"/>
                    <a:pt x="65" y="103"/>
                    <a:pt x="68" y="104"/>
                  </a:cubicBezTo>
                  <a:cubicBezTo>
                    <a:pt x="68" y="104"/>
                    <a:pt x="69" y="103"/>
                    <a:pt x="69" y="103"/>
                  </a:cubicBezTo>
                  <a:cubicBezTo>
                    <a:pt x="69" y="103"/>
                    <a:pt x="71" y="104"/>
                    <a:pt x="71" y="104"/>
                  </a:cubicBezTo>
                  <a:cubicBezTo>
                    <a:pt x="73" y="105"/>
                    <a:pt x="72" y="110"/>
                    <a:pt x="72" y="112"/>
                  </a:cubicBezTo>
                  <a:cubicBezTo>
                    <a:pt x="71" y="115"/>
                    <a:pt x="73" y="121"/>
                    <a:pt x="70" y="1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8" name="Freeform 59">
              <a:extLst>
                <a:ext uri="{FF2B5EF4-FFF2-40B4-BE49-F238E27FC236}">
                  <a16:creationId xmlns="" xmlns:a16="http://schemas.microsoft.com/office/drawing/2014/main" id="{417B056A-A9FC-C04D-AA75-B778E01BA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876" y="3000376"/>
              <a:ext cx="412750" cy="681038"/>
            </a:xfrm>
            <a:custGeom>
              <a:avLst/>
              <a:gdLst>
                <a:gd name="T0" fmla="*/ 103 w 136"/>
                <a:gd name="T1" fmla="*/ 7 h 223"/>
                <a:gd name="T2" fmla="*/ 106 w 136"/>
                <a:gd name="T3" fmla="*/ 25 h 223"/>
                <a:gd name="T4" fmla="*/ 103 w 136"/>
                <a:gd name="T5" fmla="*/ 38 h 223"/>
                <a:gd name="T6" fmla="*/ 94 w 136"/>
                <a:gd name="T7" fmla="*/ 60 h 223"/>
                <a:gd name="T8" fmla="*/ 105 w 136"/>
                <a:gd name="T9" fmla="*/ 71 h 223"/>
                <a:gd name="T10" fmla="*/ 116 w 136"/>
                <a:gd name="T11" fmla="*/ 53 h 223"/>
                <a:gd name="T12" fmla="*/ 119 w 136"/>
                <a:gd name="T13" fmla="*/ 38 h 223"/>
                <a:gd name="T14" fmla="*/ 124 w 136"/>
                <a:gd name="T15" fmla="*/ 9 h 223"/>
                <a:gd name="T16" fmla="*/ 135 w 136"/>
                <a:gd name="T17" fmla="*/ 25 h 223"/>
                <a:gd name="T18" fmla="*/ 128 w 136"/>
                <a:gd name="T19" fmla="*/ 42 h 223"/>
                <a:gd name="T20" fmla="*/ 124 w 136"/>
                <a:gd name="T21" fmla="*/ 63 h 223"/>
                <a:gd name="T22" fmla="*/ 96 w 136"/>
                <a:gd name="T23" fmla="*/ 85 h 223"/>
                <a:gd name="T24" fmla="*/ 92 w 136"/>
                <a:gd name="T25" fmla="*/ 129 h 223"/>
                <a:gd name="T26" fmla="*/ 86 w 136"/>
                <a:gd name="T27" fmla="*/ 160 h 223"/>
                <a:gd name="T28" fmla="*/ 79 w 136"/>
                <a:gd name="T29" fmla="*/ 176 h 223"/>
                <a:gd name="T30" fmla="*/ 69 w 136"/>
                <a:gd name="T31" fmla="*/ 162 h 223"/>
                <a:gd name="T32" fmla="*/ 61 w 136"/>
                <a:gd name="T33" fmla="*/ 174 h 223"/>
                <a:gd name="T34" fmla="*/ 52 w 136"/>
                <a:gd name="T35" fmla="*/ 223 h 223"/>
                <a:gd name="T36" fmla="*/ 45 w 136"/>
                <a:gd name="T37" fmla="*/ 211 h 223"/>
                <a:gd name="T38" fmla="*/ 46 w 136"/>
                <a:gd name="T39" fmla="*/ 152 h 223"/>
                <a:gd name="T40" fmla="*/ 27 w 136"/>
                <a:gd name="T41" fmla="*/ 153 h 223"/>
                <a:gd name="T42" fmla="*/ 2 w 136"/>
                <a:gd name="T43" fmla="*/ 149 h 223"/>
                <a:gd name="T44" fmla="*/ 2 w 136"/>
                <a:gd name="T45" fmla="*/ 126 h 223"/>
                <a:gd name="T46" fmla="*/ 7 w 136"/>
                <a:gd name="T47" fmla="*/ 95 h 223"/>
                <a:gd name="T48" fmla="*/ 11 w 136"/>
                <a:gd name="T49" fmla="*/ 68 h 223"/>
                <a:gd name="T50" fmla="*/ 15 w 136"/>
                <a:gd name="T51" fmla="*/ 50 h 223"/>
                <a:gd name="T52" fmla="*/ 30 w 136"/>
                <a:gd name="T53" fmla="*/ 65 h 223"/>
                <a:gd name="T54" fmla="*/ 28 w 136"/>
                <a:gd name="T55" fmla="*/ 74 h 223"/>
                <a:gd name="T56" fmla="*/ 29 w 136"/>
                <a:gd name="T57" fmla="*/ 100 h 223"/>
                <a:gd name="T58" fmla="*/ 47 w 136"/>
                <a:gd name="T59" fmla="*/ 90 h 223"/>
                <a:gd name="T60" fmla="*/ 49 w 136"/>
                <a:gd name="T61" fmla="*/ 64 h 223"/>
                <a:gd name="T62" fmla="*/ 50 w 136"/>
                <a:gd name="T63" fmla="*/ 31 h 223"/>
                <a:gd name="T64" fmla="*/ 66 w 136"/>
                <a:gd name="T65" fmla="*/ 4 h 223"/>
                <a:gd name="T66" fmla="*/ 69 w 136"/>
                <a:gd name="T67" fmla="*/ 34 h 223"/>
                <a:gd name="T68" fmla="*/ 65 w 136"/>
                <a:gd name="T69" fmla="*/ 55 h 223"/>
                <a:gd name="T70" fmla="*/ 65 w 136"/>
                <a:gd name="T71" fmla="*/ 97 h 223"/>
                <a:gd name="T72" fmla="*/ 69 w 136"/>
                <a:gd name="T73" fmla="*/ 126 h 223"/>
                <a:gd name="T74" fmla="*/ 62 w 136"/>
                <a:gd name="T75" fmla="*/ 139 h 223"/>
                <a:gd name="T76" fmla="*/ 74 w 136"/>
                <a:gd name="T77" fmla="*/ 153 h 223"/>
                <a:gd name="T78" fmla="*/ 82 w 136"/>
                <a:gd name="T79" fmla="*/ 139 h 223"/>
                <a:gd name="T80" fmla="*/ 85 w 136"/>
                <a:gd name="T81" fmla="*/ 97 h 223"/>
                <a:gd name="T82" fmla="*/ 75 w 136"/>
                <a:gd name="T83" fmla="*/ 85 h 223"/>
                <a:gd name="T84" fmla="*/ 66 w 136"/>
                <a:gd name="T85" fmla="*/ 91 h 223"/>
                <a:gd name="T86" fmla="*/ 69 w 136"/>
                <a:gd name="T87" fmla="*/ 81 h 223"/>
                <a:gd name="T88" fmla="*/ 87 w 136"/>
                <a:gd name="T89" fmla="*/ 54 h 223"/>
                <a:gd name="T90" fmla="*/ 91 w 136"/>
                <a:gd name="T91" fmla="*/ 12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6" h="223">
                  <a:moveTo>
                    <a:pt x="94" y="2"/>
                  </a:moveTo>
                  <a:cubicBezTo>
                    <a:pt x="96" y="3"/>
                    <a:pt x="100" y="3"/>
                    <a:pt x="101" y="4"/>
                  </a:cubicBezTo>
                  <a:cubicBezTo>
                    <a:pt x="102" y="5"/>
                    <a:pt x="102" y="6"/>
                    <a:pt x="103" y="7"/>
                  </a:cubicBezTo>
                  <a:cubicBezTo>
                    <a:pt x="104" y="9"/>
                    <a:pt x="106" y="12"/>
                    <a:pt x="106" y="13"/>
                  </a:cubicBezTo>
                  <a:cubicBezTo>
                    <a:pt x="107" y="15"/>
                    <a:pt x="106" y="19"/>
                    <a:pt x="106" y="20"/>
                  </a:cubicBezTo>
                  <a:cubicBezTo>
                    <a:pt x="106" y="22"/>
                    <a:pt x="106" y="23"/>
                    <a:pt x="106" y="25"/>
                  </a:cubicBezTo>
                  <a:cubicBezTo>
                    <a:pt x="105" y="27"/>
                    <a:pt x="105" y="29"/>
                    <a:pt x="104" y="31"/>
                  </a:cubicBezTo>
                  <a:cubicBezTo>
                    <a:pt x="104" y="33"/>
                    <a:pt x="104" y="35"/>
                    <a:pt x="104" y="36"/>
                  </a:cubicBezTo>
                  <a:cubicBezTo>
                    <a:pt x="103" y="37"/>
                    <a:pt x="103" y="37"/>
                    <a:pt x="103" y="38"/>
                  </a:cubicBezTo>
                  <a:cubicBezTo>
                    <a:pt x="102" y="39"/>
                    <a:pt x="103" y="41"/>
                    <a:pt x="103" y="42"/>
                  </a:cubicBezTo>
                  <a:cubicBezTo>
                    <a:pt x="103" y="43"/>
                    <a:pt x="103" y="44"/>
                    <a:pt x="103" y="46"/>
                  </a:cubicBezTo>
                  <a:cubicBezTo>
                    <a:pt x="100" y="51"/>
                    <a:pt x="96" y="54"/>
                    <a:pt x="94" y="60"/>
                  </a:cubicBezTo>
                  <a:cubicBezTo>
                    <a:pt x="94" y="62"/>
                    <a:pt x="96" y="72"/>
                    <a:pt x="96" y="73"/>
                  </a:cubicBezTo>
                  <a:cubicBezTo>
                    <a:pt x="99" y="73"/>
                    <a:pt x="100" y="73"/>
                    <a:pt x="102" y="72"/>
                  </a:cubicBezTo>
                  <a:cubicBezTo>
                    <a:pt x="103" y="72"/>
                    <a:pt x="104" y="72"/>
                    <a:pt x="105" y="71"/>
                  </a:cubicBezTo>
                  <a:cubicBezTo>
                    <a:pt x="110" y="70"/>
                    <a:pt x="110" y="66"/>
                    <a:pt x="112" y="60"/>
                  </a:cubicBezTo>
                  <a:cubicBezTo>
                    <a:pt x="112" y="58"/>
                    <a:pt x="115" y="56"/>
                    <a:pt x="116" y="54"/>
                  </a:cubicBezTo>
                  <a:cubicBezTo>
                    <a:pt x="116" y="54"/>
                    <a:pt x="116" y="53"/>
                    <a:pt x="116" y="53"/>
                  </a:cubicBezTo>
                  <a:cubicBezTo>
                    <a:pt x="116" y="53"/>
                    <a:pt x="118" y="48"/>
                    <a:pt x="117" y="47"/>
                  </a:cubicBezTo>
                  <a:cubicBezTo>
                    <a:pt x="118" y="47"/>
                    <a:pt x="119" y="47"/>
                    <a:pt x="119" y="45"/>
                  </a:cubicBezTo>
                  <a:cubicBezTo>
                    <a:pt x="119" y="43"/>
                    <a:pt x="119" y="41"/>
                    <a:pt x="119" y="38"/>
                  </a:cubicBezTo>
                  <a:cubicBezTo>
                    <a:pt x="118" y="35"/>
                    <a:pt x="120" y="23"/>
                    <a:pt x="122" y="19"/>
                  </a:cubicBezTo>
                  <a:cubicBezTo>
                    <a:pt x="122" y="18"/>
                    <a:pt x="122" y="18"/>
                    <a:pt x="121" y="19"/>
                  </a:cubicBezTo>
                  <a:cubicBezTo>
                    <a:pt x="119" y="13"/>
                    <a:pt x="118" y="11"/>
                    <a:pt x="124" y="9"/>
                  </a:cubicBezTo>
                  <a:cubicBezTo>
                    <a:pt x="126" y="9"/>
                    <a:pt x="126" y="8"/>
                    <a:pt x="128" y="9"/>
                  </a:cubicBezTo>
                  <a:cubicBezTo>
                    <a:pt x="132" y="11"/>
                    <a:pt x="134" y="17"/>
                    <a:pt x="135" y="22"/>
                  </a:cubicBezTo>
                  <a:cubicBezTo>
                    <a:pt x="135" y="23"/>
                    <a:pt x="135" y="24"/>
                    <a:pt x="135" y="25"/>
                  </a:cubicBezTo>
                  <a:cubicBezTo>
                    <a:pt x="135" y="26"/>
                    <a:pt x="136" y="27"/>
                    <a:pt x="136" y="29"/>
                  </a:cubicBezTo>
                  <a:cubicBezTo>
                    <a:pt x="135" y="29"/>
                    <a:pt x="135" y="29"/>
                    <a:pt x="134" y="30"/>
                  </a:cubicBezTo>
                  <a:cubicBezTo>
                    <a:pt x="135" y="35"/>
                    <a:pt x="130" y="39"/>
                    <a:pt x="128" y="42"/>
                  </a:cubicBezTo>
                  <a:cubicBezTo>
                    <a:pt x="128" y="44"/>
                    <a:pt x="127" y="46"/>
                    <a:pt x="127" y="48"/>
                  </a:cubicBezTo>
                  <a:cubicBezTo>
                    <a:pt x="127" y="48"/>
                    <a:pt x="126" y="49"/>
                    <a:pt x="126" y="50"/>
                  </a:cubicBezTo>
                  <a:cubicBezTo>
                    <a:pt x="128" y="53"/>
                    <a:pt x="126" y="59"/>
                    <a:pt x="124" y="63"/>
                  </a:cubicBezTo>
                  <a:cubicBezTo>
                    <a:pt x="123" y="66"/>
                    <a:pt x="124" y="69"/>
                    <a:pt x="123" y="74"/>
                  </a:cubicBezTo>
                  <a:cubicBezTo>
                    <a:pt x="122" y="78"/>
                    <a:pt x="117" y="84"/>
                    <a:pt x="114" y="85"/>
                  </a:cubicBezTo>
                  <a:cubicBezTo>
                    <a:pt x="109" y="88"/>
                    <a:pt x="100" y="78"/>
                    <a:pt x="96" y="85"/>
                  </a:cubicBezTo>
                  <a:cubicBezTo>
                    <a:pt x="95" y="86"/>
                    <a:pt x="95" y="89"/>
                    <a:pt x="94" y="91"/>
                  </a:cubicBezTo>
                  <a:cubicBezTo>
                    <a:pt x="94" y="98"/>
                    <a:pt x="94" y="106"/>
                    <a:pt x="94" y="113"/>
                  </a:cubicBezTo>
                  <a:cubicBezTo>
                    <a:pt x="94" y="119"/>
                    <a:pt x="93" y="124"/>
                    <a:pt x="92" y="129"/>
                  </a:cubicBezTo>
                  <a:cubicBezTo>
                    <a:pt x="92" y="130"/>
                    <a:pt x="92" y="142"/>
                    <a:pt x="92" y="142"/>
                  </a:cubicBezTo>
                  <a:cubicBezTo>
                    <a:pt x="92" y="143"/>
                    <a:pt x="89" y="153"/>
                    <a:pt x="90" y="154"/>
                  </a:cubicBezTo>
                  <a:cubicBezTo>
                    <a:pt x="88" y="155"/>
                    <a:pt x="87" y="158"/>
                    <a:pt x="86" y="160"/>
                  </a:cubicBezTo>
                  <a:cubicBezTo>
                    <a:pt x="86" y="162"/>
                    <a:pt x="86" y="164"/>
                    <a:pt x="86" y="166"/>
                  </a:cubicBezTo>
                  <a:cubicBezTo>
                    <a:pt x="84" y="168"/>
                    <a:pt x="84" y="170"/>
                    <a:pt x="83" y="172"/>
                  </a:cubicBezTo>
                  <a:cubicBezTo>
                    <a:pt x="83" y="173"/>
                    <a:pt x="80" y="175"/>
                    <a:pt x="79" y="176"/>
                  </a:cubicBezTo>
                  <a:cubicBezTo>
                    <a:pt x="78" y="177"/>
                    <a:pt x="72" y="173"/>
                    <a:pt x="71" y="171"/>
                  </a:cubicBezTo>
                  <a:cubicBezTo>
                    <a:pt x="71" y="170"/>
                    <a:pt x="69" y="168"/>
                    <a:pt x="69" y="166"/>
                  </a:cubicBezTo>
                  <a:cubicBezTo>
                    <a:pt x="68" y="165"/>
                    <a:pt x="68" y="163"/>
                    <a:pt x="69" y="162"/>
                  </a:cubicBezTo>
                  <a:cubicBezTo>
                    <a:pt x="67" y="158"/>
                    <a:pt x="65" y="149"/>
                    <a:pt x="61" y="149"/>
                  </a:cubicBezTo>
                  <a:cubicBezTo>
                    <a:pt x="61" y="156"/>
                    <a:pt x="61" y="162"/>
                    <a:pt x="60" y="169"/>
                  </a:cubicBezTo>
                  <a:cubicBezTo>
                    <a:pt x="61" y="171"/>
                    <a:pt x="61" y="172"/>
                    <a:pt x="61" y="174"/>
                  </a:cubicBezTo>
                  <a:cubicBezTo>
                    <a:pt x="60" y="177"/>
                    <a:pt x="59" y="180"/>
                    <a:pt x="58" y="183"/>
                  </a:cubicBezTo>
                  <a:cubicBezTo>
                    <a:pt x="58" y="188"/>
                    <a:pt x="58" y="194"/>
                    <a:pt x="58" y="199"/>
                  </a:cubicBezTo>
                  <a:cubicBezTo>
                    <a:pt x="58" y="209"/>
                    <a:pt x="61" y="222"/>
                    <a:pt x="52" y="223"/>
                  </a:cubicBezTo>
                  <a:cubicBezTo>
                    <a:pt x="51" y="221"/>
                    <a:pt x="48" y="222"/>
                    <a:pt x="47" y="220"/>
                  </a:cubicBezTo>
                  <a:cubicBezTo>
                    <a:pt x="47" y="218"/>
                    <a:pt x="47" y="217"/>
                    <a:pt x="47" y="215"/>
                  </a:cubicBezTo>
                  <a:cubicBezTo>
                    <a:pt x="46" y="213"/>
                    <a:pt x="45" y="212"/>
                    <a:pt x="45" y="211"/>
                  </a:cubicBezTo>
                  <a:cubicBezTo>
                    <a:pt x="43" y="207"/>
                    <a:pt x="45" y="202"/>
                    <a:pt x="44" y="198"/>
                  </a:cubicBezTo>
                  <a:cubicBezTo>
                    <a:pt x="43" y="190"/>
                    <a:pt x="43" y="178"/>
                    <a:pt x="44" y="170"/>
                  </a:cubicBezTo>
                  <a:cubicBezTo>
                    <a:pt x="46" y="163"/>
                    <a:pt x="43" y="156"/>
                    <a:pt x="46" y="152"/>
                  </a:cubicBezTo>
                  <a:cubicBezTo>
                    <a:pt x="45" y="150"/>
                    <a:pt x="44" y="148"/>
                    <a:pt x="41" y="148"/>
                  </a:cubicBezTo>
                  <a:cubicBezTo>
                    <a:pt x="39" y="148"/>
                    <a:pt x="37" y="150"/>
                    <a:pt x="36" y="150"/>
                  </a:cubicBezTo>
                  <a:cubicBezTo>
                    <a:pt x="33" y="151"/>
                    <a:pt x="29" y="151"/>
                    <a:pt x="27" y="153"/>
                  </a:cubicBezTo>
                  <a:cubicBezTo>
                    <a:pt x="26" y="157"/>
                    <a:pt x="10" y="158"/>
                    <a:pt x="6" y="155"/>
                  </a:cubicBezTo>
                  <a:cubicBezTo>
                    <a:pt x="5" y="154"/>
                    <a:pt x="5" y="153"/>
                    <a:pt x="5" y="151"/>
                  </a:cubicBezTo>
                  <a:cubicBezTo>
                    <a:pt x="4" y="151"/>
                    <a:pt x="3" y="150"/>
                    <a:pt x="2" y="149"/>
                  </a:cubicBezTo>
                  <a:cubicBezTo>
                    <a:pt x="1" y="146"/>
                    <a:pt x="2" y="142"/>
                    <a:pt x="1" y="139"/>
                  </a:cubicBezTo>
                  <a:cubicBezTo>
                    <a:pt x="1" y="136"/>
                    <a:pt x="0" y="134"/>
                    <a:pt x="0" y="132"/>
                  </a:cubicBezTo>
                  <a:cubicBezTo>
                    <a:pt x="1" y="130"/>
                    <a:pt x="2" y="127"/>
                    <a:pt x="2" y="126"/>
                  </a:cubicBezTo>
                  <a:cubicBezTo>
                    <a:pt x="2" y="125"/>
                    <a:pt x="2" y="116"/>
                    <a:pt x="2" y="115"/>
                  </a:cubicBezTo>
                  <a:cubicBezTo>
                    <a:pt x="3" y="111"/>
                    <a:pt x="5" y="107"/>
                    <a:pt x="7" y="105"/>
                  </a:cubicBezTo>
                  <a:cubicBezTo>
                    <a:pt x="7" y="102"/>
                    <a:pt x="7" y="98"/>
                    <a:pt x="7" y="95"/>
                  </a:cubicBezTo>
                  <a:cubicBezTo>
                    <a:pt x="8" y="94"/>
                    <a:pt x="9" y="93"/>
                    <a:pt x="10" y="92"/>
                  </a:cubicBezTo>
                  <a:cubicBezTo>
                    <a:pt x="11" y="89"/>
                    <a:pt x="10" y="86"/>
                    <a:pt x="11" y="84"/>
                  </a:cubicBezTo>
                  <a:cubicBezTo>
                    <a:pt x="12" y="82"/>
                    <a:pt x="10" y="71"/>
                    <a:pt x="11" y="68"/>
                  </a:cubicBezTo>
                  <a:cubicBezTo>
                    <a:pt x="11" y="66"/>
                    <a:pt x="11" y="64"/>
                    <a:pt x="10" y="62"/>
                  </a:cubicBezTo>
                  <a:cubicBezTo>
                    <a:pt x="11" y="61"/>
                    <a:pt x="14" y="51"/>
                    <a:pt x="14" y="50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7" y="47"/>
                    <a:pt x="23" y="32"/>
                    <a:pt x="30" y="38"/>
                  </a:cubicBezTo>
                  <a:cubicBezTo>
                    <a:pt x="37" y="45"/>
                    <a:pt x="27" y="48"/>
                    <a:pt x="29" y="53"/>
                  </a:cubicBezTo>
                  <a:cubicBezTo>
                    <a:pt x="30" y="57"/>
                    <a:pt x="31" y="60"/>
                    <a:pt x="30" y="65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8"/>
                    <a:pt x="29" y="69"/>
                    <a:pt x="28" y="70"/>
                  </a:cubicBezTo>
                  <a:cubicBezTo>
                    <a:pt x="28" y="71"/>
                    <a:pt x="28" y="73"/>
                    <a:pt x="28" y="74"/>
                  </a:cubicBezTo>
                  <a:cubicBezTo>
                    <a:pt x="27" y="80"/>
                    <a:pt x="28" y="80"/>
                    <a:pt x="25" y="84"/>
                  </a:cubicBezTo>
                  <a:cubicBezTo>
                    <a:pt x="25" y="86"/>
                    <a:pt x="26" y="87"/>
                    <a:pt x="27" y="88"/>
                  </a:cubicBezTo>
                  <a:cubicBezTo>
                    <a:pt x="27" y="90"/>
                    <a:pt x="28" y="98"/>
                    <a:pt x="29" y="100"/>
                  </a:cubicBezTo>
                  <a:cubicBezTo>
                    <a:pt x="31" y="100"/>
                    <a:pt x="34" y="99"/>
                    <a:pt x="35" y="98"/>
                  </a:cubicBezTo>
                  <a:cubicBezTo>
                    <a:pt x="36" y="98"/>
                    <a:pt x="37" y="98"/>
                    <a:pt x="38" y="98"/>
                  </a:cubicBezTo>
                  <a:cubicBezTo>
                    <a:pt x="40" y="95"/>
                    <a:pt x="45" y="93"/>
                    <a:pt x="47" y="90"/>
                  </a:cubicBezTo>
                  <a:cubicBezTo>
                    <a:pt x="48" y="89"/>
                    <a:pt x="51" y="87"/>
                    <a:pt x="49" y="86"/>
                  </a:cubicBezTo>
                  <a:cubicBezTo>
                    <a:pt x="50" y="85"/>
                    <a:pt x="51" y="84"/>
                    <a:pt x="52" y="82"/>
                  </a:cubicBezTo>
                  <a:cubicBezTo>
                    <a:pt x="53" y="76"/>
                    <a:pt x="50" y="69"/>
                    <a:pt x="49" y="64"/>
                  </a:cubicBezTo>
                  <a:cubicBezTo>
                    <a:pt x="49" y="64"/>
                    <a:pt x="49" y="55"/>
                    <a:pt x="49" y="54"/>
                  </a:cubicBezTo>
                  <a:cubicBezTo>
                    <a:pt x="48" y="51"/>
                    <a:pt x="51" y="44"/>
                    <a:pt x="51" y="41"/>
                  </a:cubicBezTo>
                  <a:cubicBezTo>
                    <a:pt x="52" y="37"/>
                    <a:pt x="50" y="34"/>
                    <a:pt x="50" y="31"/>
                  </a:cubicBezTo>
                  <a:cubicBezTo>
                    <a:pt x="50" y="29"/>
                    <a:pt x="52" y="28"/>
                    <a:pt x="50" y="26"/>
                  </a:cubicBezTo>
                  <a:cubicBezTo>
                    <a:pt x="50" y="25"/>
                    <a:pt x="52" y="18"/>
                    <a:pt x="52" y="18"/>
                  </a:cubicBezTo>
                  <a:cubicBezTo>
                    <a:pt x="54" y="13"/>
                    <a:pt x="58" y="0"/>
                    <a:pt x="66" y="4"/>
                  </a:cubicBezTo>
                  <a:cubicBezTo>
                    <a:pt x="68" y="5"/>
                    <a:pt x="69" y="7"/>
                    <a:pt x="70" y="10"/>
                  </a:cubicBezTo>
                  <a:cubicBezTo>
                    <a:pt x="71" y="11"/>
                    <a:pt x="72" y="13"/>
                    <a:pt x="72" y="14"/>
                  </a:cubicBezTo>
                  <a:cubicBezTo>
                    <a:pt x="74" y="21"/>
                    <a:pt x="69" y="27"/>
                    <a:pt x="69" y="34"/>
                  </a:cubicBezTo>
                  <a:cubicBezTo>
                    <a:pt x="69" y="36"/>
                    <a:pt x="68" y="40"/>
                    <a:pt x="67" y="43"/>
                  </a:cubicBezTo>
                  <a:cubicBezTo>
                    <a:pt x="66" y="45"/>
                    <a:pt x="67" y="50"/>
                    <a:pt x="66" y="53"/>
                  </a:cubicBezTo>
                  <a:cubicBezTo>
                    <a:pt x="66" y="54"/>
                    <a:pt x="65" y="55"/>
                    <a:pt x="65" y="55"/>
                  </a:cubicBezTo>
                  <a:cubicBezTo>
                    <a:pt x="64" y="60"/>
                    <a:pt x="64" y="64"/>
                    <a:pt x="64" y="68"/>
                  </a:cubicBezTo>
                  <a:cubicBezTo>
                    <a:pt x="63" y="70"/>
                    <a:pt x="63" y="71"/>
                    <a:pt x="62" y="73"/>
                  </a:cubicBezTo>
                  <a:cubicBezTo>
                    <a:pt x="60" y="80"/>
                    <a:pt x="63" y="94"/>
                    <a:pt x="65" y="97"/>
                  </a:cubicBezTo>
                  <a:cubicBezTo>
                    <a:pt x="68" y="97"/>
                    <a:pt x="68" y="102"/>
                    <a:pt x="69" y="105"/>
                  </a:cubicBezTo>
                  <a:cubicBezTo>
                    <a:pt x="71" y="109"/>
                    <a:pt x="75" y="116"/>
                    <a:pt x="72" y="121"/>
                  </a:cubicBezTo>
                  <a:cubicBezTo>
                    <a:pt x="71" y="123"/>
                    <a:pt x="70" y="124"/>
                    <a:pt x="69" y="126"/>
                  </a:cubicBezTo>
                  <a:cubicBezTo>
                    <a:pt x="69" y="128"/>
                    <a:pt x="69" y="129"/>
                    <a:pt x="69" y="131"/>
                  </a:cubicBezTo>
                  <a:cubicBezTo>
                    <a:pt x="68" y="132"/>
                    <a:pt x="67" y="133"/>
                    <a:pt x="67" y="135"/>
                  </a:cubicBezTo>
                  <a:cubicBezTo>
                    <a:pt x="66" y="137"/>
                    <a:pt x="63" y="138"/>
                    <a:pt x="62" y="139"/>
                  </a:cubicBezTo>
                  <a:cubicBezTo>
                    <a:pt x="61" y="143"/>
                    <a:pt x="68" y="149"/>
                    <a:pt x="70" y="151"/>
                  </a:cubicBezTo>
                  <a:cubicBezTo>
                    <a:pt x="71" y="151"/>
                    <a:pt x="72" y="151"/>
                    <a:pt x="72" y="151"/>
                  </a:cubicBezTo>
                  <a:cubicBezTo>
                    <a:pt x="72" y="152"/>
                    <a:pt x="73" y="153"/>
                    <a:pt x="74" y="153"/>
                  </a:cubicBezTo>
                  <a:cubicBezTo>
                    <a:pt x="74" y="153"/>
                    <a:pt x="74" y="153"/>
                    <a:pt x="74" y="153"/>
                  </a:cubicBezTo>
                  <a:cubicBezTo>
                    <a:pt x="75" y="154"/>
                    <a:pt x="76" y="156"/>
                    <a:pt x="78" y="155"/>
                  </a:cubicBezTo>
                  <a:cubicBezTo>
                    <a:pt x="78" y="150"/>
                    <a:pt x="81" y="144"/>
                    <a:pt x="82" y="139"/>
                  </a:cubicBezTo>
                  <a:cubicBezTo>
                    <a:pt x="83" y="135"/>
                    <a:pt x="83" y="121"/>
                    <a:pt x="83" y="114"/>
                  </a:cubicBezTo>
                  <a:cubicBezTo>
                    <a:pt x="82" y="111"/>
                    <a:pt x="84" y="107"/>
                    <a:pt x="85" y="105"/>
                  </a:cubicBezTo>
                  <a:cubicBezTo>
                    <a:pt x="85" y="102"/>
                    <a:pt x="85" y="100"/>
                    <a:pt x="85" y="97"/>
                  </a:cubicBezTo>
                  <a:cubicBezTo>
                    <a:pt x="86" y="96"/>
                    <a:pt x="86" y="94"/>
                    <a:pt x="86" y="93"/>
                  </a:cubicBezTo>
                  <a:cubicBezTo>
                    <a:pt x="87" y="90"/>
                    <a:pt x="85" y="86"/>
                    <a:pt x="85" y="84"/>
                  </a:cubicBezTo>
                  <a:cubicBezTo>
                    <a:pt x="82" y="83"/>
                    <a:pt x="77" y="83"/>
                    <a:pt x="75" y="85"/>
                  </a:cubicBezTo>
                  <a:cubicBezTo>
                    <a:pt x="73" y="86"/>
                    <a:pt x="74" y="87"/>
                    <a:pt x="72" y="88"/>
                  </a:cubicBezTo>
                  <a:cubicBezTo>
                    <a:pt x="70" y="89"/>
                    <a:pt x="70" y="87"/>
                    <a:pt x="69" y="89"/>
                  </a:cubicBezTo>
                  <a:cubicBezTo>
                    <a:pt x="69" y="90"/>
                    <a:pt x="67" y="91"/>
                    <a:pt x="66" y="91"/>
                  </a:cubicBezTo>
                  <a:cubicBezTo>
                    <a:pt x="65" y="91"/>
                    <a:pt x="64" y="91"/>
                    <a:pt x="64" y="90"/>
                  </a:cubicBezTo>
                  <a:cubicBezTo>
                    <a:pt x="63" y="88"/>
                    <a:pt x="64" y="87"/>
                    <a:pt x="64" y="85"/>
                  </a:cubicBezTo>
                  <a:cubicBezTo>
                    <a:pt x="66" y="85"/>
                    <a:pt x="67" y="83"/>
                    <a:pt x="69" y="81"/>
                  </a:cubicBezTo>
                  <a:cubicBezTo>
                    <a:pt x="70" y="81"/>
                    <a:pt x="71" y="81"/>
                    <a:pt x="71" y="81"/>
                  </a:cubicBezTo>
                  <a:cubicBezTo>
                    <a:pt x="76" y="80"/>
                    <a:pt x="82" y="80"/>
                    <a:pt x="85" y="76"/>
                  </a:cubicBezTo>
                  <a:cubicBezTo>
                    <a:pt x="84" y="72"/>
                    <a:pt x="86" y="59"/>
                    <a:pt x="87" y="54"/>
                  </a:cubicBezTo>
                  <a:cubicBezTo>
                    <a:pt x="87" y="52"/>
                    <a:pt x="87" y="49"/>
                    <a:pt x="87" y="47"/>
                  </a:cubicBezTo>
                  <a:cubicBezTo>
                    <a:pt x="88" y="40"/>
                    <a:pt x="86" y="30"/>
                    <a:pt x="87" y="24"/>
                  </a:cubicBezTo>
                  <a:cubicBezTo>
                    <a:pt x="87" y="20"/>
                    <a:pt x="90" y="16"/>
                    <a:pt x="91" y="12"/>
                  </a:cubicBezTo>
                  <a:cubicBezTo>
                    <a:pt x="89" y="10"/>
                    <a:pt x="89" y="8"/>
                    <a:pt x="89" y="4"/>
                  </a:cubicBezTo>
                  <a:cubicBezTo>
                    <a:pt x="90" y="3"/>
                    <a:pt x="93" y="3"/>
                    <a:pt x="9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9" name="Freeform 60">
              <a:extLst>
                <a:ext uri="{FF2B5EF4-FFF2-40B4-BE49-F238E27FC236}">
                  <a16:creationId xmlns="" xmlns:a16="http://schemas.microsoft.com/office/drawing/2014/main" id="{770D6456-CBA5-AF4B-A861-7193C4142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576" y="3017838"/>
              <a:ext cx="358775" cy="234950"/>
            </a:xfrm>
            <a:custGeom>
              <a:avLst/>
              <a:gdLst>
                <a:gd name="T0" fmla="*/ 47 w 118"/>
                <a:gd name="T1" fmla="*/ 0 h 77"/>
                <a:gd name="T2" fmla="*/ 52 w 118"/>
                <a:gd name="T3" fmla="*/ 3 h 77"/>
                <a:gd name="T4" fmla="*/ 53 w 118"/>
                <a:gd name="T5" fmla="*/ 4 h 77"/>
                <a:gd name="T6" fmla="*/ 65 w 118"/>
                <a:gd name="T7" fmla="*/ 8 h 77"/>
                <a:gd name="T8" fmla="*/ 71 w 118"/>
                <a:gd name="T9" fmla="*/ 9 h 77"/>
                <a:gd name="T10" fmla="*/ 74 w 118"/>
                <a:gd name="T11" fmla="*/ 11 h 77"/>
                <a:gd name="T12" fmla="*/ 88 w 118"/>
                <a:gd name="T13" fmla="*/ 19 h 77"/>
                <a:gd name="T14" fmla="*/ 88 w 118"/>
                <a:gd name="T15" fmla="*/ 38 h 77"/>
                <a:gd name="T16" fmla="*/ 79 w 118"/>
                <a:gd name="T17" fmla="*/ 48 h 77"/>
                <a:gd name="T18" fmla="*/ 65 w 118"/>
                <a:gd name="T19" fmla="*/ 57 h 77"/>
                <a:gd name="T20" fmla="*/ 70 w 118"/>
                <a:gd name="T21" fmla="*/ 59 h 77"/>
                <a:gd name="T22" fmla="*/ 86 w 118"/>
                <a:gd name="T23" fmla="*/ 60 h 77"/>
                <a:gd name="T24" fmla="*/ 93 w 118"/>
                <a:gd name="T25" fmla="*/ 59 h 77"/>
                <a:gd name="T26" fmla="*/ 113 w 118"/>
                <a:gd name="T27" fmla="*/ 64 h 77"/>
                <a:gd name="T28" fmla="*/ 116 w 118"/>
                <a:gd name="T29" fmla="*/ 75 h 77"/>
                <a:gd name="T30" fmla="*/ 101 w 118"/>
                <a:gd name="T31" fmla="*/ 75 h 77"/>
                <a:gd name="T32" fmla="*/ 88 w 118"/>
                <a:gd name="T33" fmla="*/ 76 h 77"/>
                <a:gd name="T34" fmla="*/ 76 w 118"/>
                <a:gd name="T35" fmla="*/ 75 h 77"/>
                <a:gd name="T36" fmla="*/ 50 w 118"/>
                <a:gd name="T37" fmla="*/ 75 h 77"/>
                <a:gd name="T38" fmla="*/ 44 w 118"/>
                <a:gd name="T39" fmla="*/ 75 h 77"/>
                <a:gd name="T40" fmla="*/ 34 w 118"/>
                <a:gd name="T41" fmla="*/ 77 h 77"/>
                <a:gd name="T42" fmla="*/ 23 w 118"/>
                <a:gd name="T43" fmla="*/ 75 h 77"/>
                <a:gd name="T44" fmla="*/ 16 w 118"/>
                <a:gd name="T45" fmla="*/ 69 h 77"/>
                <a:gd name="T46" fmla="*/ 18 w 118"/>
                <a:gd name="T47" fmla="*/ 65 h 77"/>
                <a:gd name="T48" fmla="*/ 56 w 118"/>
                <a:gd name="T49" fmla="*/ 54 h 77"/>
                <a:gd name="T50" fmla="*/ 61 w 118"/>
                <a:gd name="T51" fmla="*/ 48 h 77"/>
                <a:gd name="T52" fmla="*/ 68 w 118"/>
                <a:gd name="T53" fmla="*/ 42 h 77"/>
                <a:gd name="T54" fmla="*/ 60 w 118"/>
                <a:gd name="T55" fmla="*/ 29 h 77"/>
                <a:gd name="T56" fmla="*/ 50 w 118"/>
                <a:gd name="T57" fmla="*/ 26 h 77"/>
                <a:gd name="T58" fmla="*/ 48 w 118"/>
                <a:gd name="T59" fmla="*/ 25 h 77"/>
                <a:gd name="T60" fmla="*/ 40 w 118"/>
                <a:gd name="T61" fmla="*/ 31 h 77"/>
                <a:gd name="T62" fmla="*/ 20 w 118"/>
                <a:gd name="T63" fmla="*/ 47 h 77"/>
                <a:gd name="T64" fmla="*/ 9 w 118"/>
                <a:gd name="T65" fmla="*/ 53 h 77"/>
                <a:gd name="T66" fmla="*/ 3 w 118"/>
                <a:gd name="T67" fmla="*/ 53 h 77"/>
                <a:gd name="T68" fmla="*/ 0 w 118"/>
                <a:gd name="T69" fmla="*/ 48 h 77"/>
                <a:gd name="T70" fmla="*/ 18 w 118"/>
                <a:gd name="T71" fmla="*/ 33 h 77"/>
                <a:gd name="T72" fmla="*/ 21 w 118"/>
                <a:gd name="T73" fmla="*/ 30 h 77"/>
                <a:gd name="T74" fmla="*/ 24 w 118"/>
                <a:gd name="T75" fmla="*/ 29 h 77"/>
                <a:gd name="T76" fmla="*/ 26 w 118"/>
                <a:gd name="T77" fmla="*/ 27 h 77"/>
                <a:gd name="T78" fmla="*/ 34 w 118"/>
                <a:gd name="T79" fmla="*/ 14 h 77"/>
                <a:gd name="T80" fmla="*/ 31 w 118"/>
                <a:gd name="T81" fmla="*/ 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8" h="77">
                  <a:moveTo>
                    <a:pt x="38" y="0"/>
                  </a:moveTo>
                  <a:cubicBezTo>
                    <a:pt x="42" y="1"/>
                    <a:pt x="44" y="0"/>
                    <a:pt x="47" y="0"/>
                  </a:cubicBezTo>
                  <a:cubicBezTo>
                    <a:pt x="49" y="1"/>
                    <a:pt x="50" y="2"/>
                    <a:pt x="51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3" y="3"/>
                    <a:pt x="52" y="4"/>
                    <a:pt x="53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5" y="4"/>
                    <a:pt x="61" y="6"/>
                    <a:pt x="62" y="6"/>
                  </a:cubicBezTo>
                  <a:cubicBezTo>
                    <a:pt x="63" y="6"/>
                    <a:pt x="64" y="8"/>
                    <a:pt x="65" y="8"/>
                  </a:cubicBezTo>
                  <a:cubicBezTo>
                    <a:pt x="66" y="8"/>
                    <a:pt x="70" y="9"/>
                    <a:pt x="70" y="9"/>
                  </a:cubicBezTo>
                  <a:cubicBezTo>
                    <a:pt x="70" y="9"/>
                    <a:pt x="70" y="9"/>
                    <a:pt x="71" y="9"/>
                  </a:cubicBezTo>
                  <a:cubicBezTo>
                    <a:pt x="71" y="9"/>
                    <a:pt x="72" y="10"/>
                    <a:pt x="72" y="11"/>
                  </a:cubicBezTo>
                  <a:cubicBezTo>
                    <a:pt x="73" y="11"/>
                    <a:pt x="73" y="10"/>
                    <a:pt x="74" y="11"/>
                  </a:cubicBezTo>
                  <a:cubicBezTo>
                    <a:pt x="75" y="12"/>
                    <a:pt x="76" y="13"/>
                    <a:pt x="78" y="14"/>
                  </a:cubicBezTo>
                  <a:cubicBezTo>
                    <a:pt x="80" y="15"/>
                    <a:pt x="86" y="16"/>
                    <a:pt x="88" y="19"/>
                  </a:cubicBezTo>
                  <a:cubicBezTo>
                    <a:pt x="89" y="21"/>
                    <a:pt x="88" y="30"/>
                    <a:pt x="88" y="31"/>
                  </a:cubicBezTo>
                  <a:cubicBezTo>
                    <a:pt x="88" y="33"/>
                    <a:pt x="88" y="36"/>
                    <a:pt x="88" y="38"/>
                  </a:cubicBezTo>
                  <a:cubicBezTo>
                    <a:pt x="87" y="40"/>
                    <a:pt x="86" y="43"/>
                    <a:pt x="84" y="44"/>
                  </a:cubicBezTo>
                  <a:cubicBezTo>
                    <a:pt x="82" y="46"/>
                    <a:pt x="80" y="45"/>
                    <a:pt x="79" y="48"/>
                  </a:cubicBezTo>
                  <a:cubicBezTo>
                    <a:pt x="77" y="48"/>
                    <a:pt x="65" y="53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5" y="58"/>
                    <a:pt x="65" y="58"/>
                    <a:pt x="66" y="59"/>
                  </a:cubicBezTo>
                  <a:cubicBezTo>
                    <a:pt x="66" y="59"/>
                    <a:pt x="70" y="59"/>
                    <a:pt x="70" y="59"/>
                  </a:cubicBezTo>
                  <a:cubicBezTo>
                    <a:pt x="72" y="60"/>
                    <a:pt x="81" y="57"/>
                    <a:pt x="85" y="59"/>
                  </a:cubicBezTo>
                  <a:cubicBezTo>
                    <a:pt x="85" y="59"/>
                    <a:pt x="86" y="59"/>
                    <a:pt x="86" y="60"/>
                  </a:cubicBezTo>
                  <a:cubicBezTo>
                    <a:pt x="92" y="59"/>
                    <a:pt x="92" y="59"/>
                    <a:pt x="92" y="59"/>
                  </a:cubicBezTo>
                  <a:cubicBezTo>
                    <a:pt x="92" y="59"/>
                    <a:pt x="92" y="59"/>
                    <a:pt x="93" y="59"/>
                  </a:cubicBezTo>
                  <a:cubicBezTo>
                    <a:pt x="94" y="61"/>
                    <a:pt x="100" y="62"/>
                    <a:pt x="102" y="60"/>
                  </a:cubicBezTo>
                  <a:cubicBezTo>
                    <a:pt x="105" y="61"/>
                    <a:pt x="110" y="61"/>
                    <a:pt x="113" y="64"/>
                  </a:cubicBezTo>
                  <a:cubicBezTo>
                    <a:pt x="114" y="65"/>
                    <a:pt x="116" y="69"/>
                    <a:pt x="118" y="71"/>
                  </a:cubicBezTo>
                  <a:cubicBezTo>
                    <a:pt x="117" y="72"/>
                    <a:pt x="116" y="74"/>
                    <a:pt x="116" y="75"/>
                  </a:cubicBezTo>
                  <a:cubicBezTo>
                    <a:pt x="114" y="76"/>
                    <a:pt x="108" y="76"/>
                    <a:pt x="106" y="75"/>
                  </a:cubicBezTo>
                  <a:cubicBezTo>
                    <a:pt x="104" y="75"/>
                    <a:pt x="103" y="75"/>
                    <a:pt x="101" y="75"/>
                  </a:cubicBezTo>
                  <a:cubicBezTo>
                    <a:pt x="101" y="75"/>
                    <a:pt x="100" y="74"/>
                    <a:pt x="99" y="75"/>
                  </a:cubicBezTo>
                  <a:cubicBezTo>
                    <a:pt x="97" y="76"/>
                    <a:pt x="90" y="76"/>
                    <a:pt x="88" y="76"/>
                  </a:cubicBezTo>
                  <a:cubicBezTo>
                    <a:pt x="87" y="76"/>
                    <a:pt x="83" y="75"/>
                    <a:pt x="82" y="76"/>
                  </a:cubicBezTo>
                  <a:cubicBezTo>
                    <a:pt x="81" y="76"/>
                    <a:pt x="78" y="74"/>
                    <a:pt x="76" y="75"/>
                  </a:cubicBezTo>
                  <a:cubicBezTo>
                    <a:pt x="74" y="75"/>
                    <a:pt x="65" y="74"/>
                    <a:pt x="61" y="75"/>
                  </a:cubicBezTo>
                  <a:cubicBezTo>
                    <a:pt x="60" y="75"/>
                    <a:pt x="53" y="74"/>
                    <a:pt x="50" y="75"/>
                  </a:cubicBezTo>
                  <a:cubicBezTo>
                    <a:pt x="49" y="75"/>
                    <a:pt x="48" y="75"/>
                    <a:pt x="47" y="76"/>
                  </a:cubicBezTo>
                  <a:cubicBezTo>
                    <a:pt x="46" y="75"/>
                    <a:pt x="45" y="75"/>
                    <a:pt x="44" y="75"/>
                  </a:cubicBezTo>
                  <a:cubicBezTo>
                    <a:pt x="43" y="76"/>
                    <a:pt x="42" y="76"/>
                    <a:pt x="41" y="77"/>
                  </a:cubicBezTo>
                  <a:cubicBezTo>
                    <a:pt x="40" y="77"/>
                    <a:pt x="34" y="77"/>
                    <a:pt x="34" y="77"/>
                  </a:cubicBezTo>
                  <a:cubicBezTo>
                    <a:pt x="33" y="77"/>
                    <a:pt x="33" y="77"/>
                    <a:pt x="32" y="76"/>
                  </a:cubicBezTo>
                  <a:cubicBezTo>
                    <a:pt x="32" y="76"/>
                    <a:pt x="24" y="74"/>
                    <a:pt x="23" y="75"/>
                  </a:cubicBezTo>
                  <a:cubicBezTo>
                    <a:pt x="22" y="74"/>
                    <a:pt x="21" y="74"/>
                    <a:pt x="19" y="72"/>
                  </a:cubicBezTo>
                  <a:cubicBezTo>
                    <a:pt x="17" y="72"/>
                    <a:pt x="18" y="70"/>
                    <a:pt x="16" y="69"/>
                  </a:cubicBezTo>
                  <a:cubicBezTo>
                    <a:pt x="16" y="68"/>
                    <a:pt x="16" y="68"/>
                    <a:pt x="16" y="67"/>
                  </a:cubicBezTo>
                  <a:cubicBezTo>
                    <a:pt x="17" y="67"/>
                    <a:pt x="17" y="66"/>
                    <a:pt x="18" y="65"/>
                  </a:cubicBezTo>
                  <a:cubicBezTo>
                    <a:pt x="23" y="67"/>
                    <a:pt x="40" y="61"/>
                    <a:pt x="44" y="58"/>
                  </a:cubicBezTo>
                  <a:cubicBezTo>
                    <a:pt x="47" y="59"/>
                    <a:pt x="53" y="56"/>
                    <a:pt x="56" y="54"/>
                  </a:cubicBezTo>
                  <a:cubicBezTo>
                    <a:pt x="56" y="53"/>
                    <a:pt x="56" y="52"/>
                    <a:pt x="57" y="51"/>
                  </a:cubicBezTo>
                  <a:cubicBezTo>
                    <a:pt x="58" y="50"/>
                    <a:pt x="60" y="49"/>
                    <a:pt x="61" y="48"/>
                  </a:cubicBezTo>
                  <a:cubicBezTo>
                    <a:pt x="62" y="48"/>
                    <a:pt x="62" y="47"/>
                    <a:pt x="62" y="46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70" y="40"/>
                    <a:pt x="71" y="38"/>
                    <a:pt x="72" y="37"/>
                  </a:cubicBezTo>
                  <a:cubicBezTo>
                    <a:pt x="69" y="31"/>
                    <a:pt x="62" y="32"/>
                    <a:pt x="60" y="29"/>
                  </a:cubicBezTo>
                  <a:cubicBezTo>
                    <a:pt x="59" y="29"/>
                    <a:pt x="58" y="28"/>
                    <a:pt x="58" y="28"/>
                  </a:cubicBezTo>
                  <a:cubicBezTo>
                    <a:pt x="54" y="26"/>
                    <a:pt x="53" y="29"/>
                    <a:pt x="50" y="26"/>
                  </a:cubicBezTo>
                  <a:cubicBezTo>
                    <a:pt x="50" y="25"/>
                    <a:pt x="50" y="26"/>
                    <a:pt x="50" y="25"/>
                  </a:cubicBezTo>
                  <a:cubicBezTo>
                    <a:pt x="49" y="25"/>
                    <a:pt x="49" y="25"/>
                    <a:pt x="48" y="25"/>
                  </a:cubicBezTo>
                  <a:cubicBezTo>
                    <a:pt x="47" y="27"/>
                    <a:pt x="44" y="29"/>
                    <a:pt x="42" y="30"/>
                  </a:cubicBezTo>
                  <a:cubicBezTo>
                    <a:pt x="41" y="30"/>
                    <a:pt x="41" y="31"/>
                    <a:pt x="40" y="31"/>
                  </a:cubicBezTo>
                  <a:cubicBezTo>
                    <a:pt x="40" y="35"/>
                    <a:pt x="35" y="36"/>
                    <a:pt x="32" y="37"/>
                  </a:cubicBezTo>
                  <a:cubicBezTo>
                    <a:pt x="27" y="40"/>
                    <a:pt x="24" y="44"/>
                    <a:pt x="20" y="47"/>
                  </a:cubicBezTo>
                  <a:cubicBezTo>
                    <a:pt x="19" y="48"/>
                    <a:pt x="18" y="47"/>
                    <a:pt x="17" y="48"/>
                  </a:cubicBezTo>
                  <a:cubicBezTo>
                    <a:pt x="14" y="49"/>
                    <a:pt x="11" y="50"/>
                    <a:pt x="9" y="53"/>
                  </a:cubicBezTo>
                  <a:cubicBezTo>
                    <a:pt x="7" y="53"/>
                    <a:pt x="7" y="53"/>
                    <a:pt x="6" y="52"/>
                  </a:cubicBezTo>
                  <a:cubicBezTo>
                    <a:pt x="5" y="52"/>
                    <a:pt x="4" y="53"/>
                    <a:pt x="3" y="53"/>
                  </a:cubicBezTo>
                  <a:cubicBezTo>
                    <a:pt x="2" y="53"/>
                    <a:pt x="2" y="53"/>
                    <a:pt x="1" y="52"/>
                  </a:cubicBezTo>
                  <a:cubicBezTo>
                    <a:pt x="1" y="51"/>
                    <a:pt x="0" y="48"/>
                    <a:pt x="0" y="48"/>
                  </a:cubicBezTo>
                  <a:cubicBezTo>
                    <a:pt x="3" y="45"/>
                    <a:pt x="13" y="41"/>
                    <a:pt x="14" y="38"/>
                  </a:cubicBezTo>
                  <a:cubicBezTo>
                    <a:pt x="15" y="38"/>
                    <a:pt x="17" y="34"/>
                    <a:pt x="18" y="33"/>
                  </a:cubicBezTo>
                  <a:cubicBezTo>
                    <a:pt x="19" y="33"/>
                    <a:pt x="19" y="33"/>
                    <a:pt x="20" y="32"/>
                  </a:cubicBezTo>
                  <a:cubicBezTo>
                    <a:pt x="21" y="32"/>
                    <a:pt x="20" y="31"/>
                    <a:pt x="21" y="30"/>
                  </a:cubicBezTo>
                  <a:cubicBezTo>
                    <a:pt x="21" y="30"/>
                    <a:pt x="23" y="30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3" y="28"/>
                    <a:pt x="24" y="28"/>
                    <a:pt x="25" y="27"/>
                  </a:cubicBezTo>
                  <a:cubicBezTo>
                    <a:pt x="25" y="27"/>
                    <a:pt x="25" y="27"/>
                    <a:pt x="26" y="27"/>
                  </a:cubicBezTo>
                  <a:cubicBezTo>
                    <a:pt x="26" y="25"/>
                    <a:pt x="30" y="23"/>
                    <a:pt x="31" y="22"/>
                  </a:cubicBezTo>
                  <a:cubicBezTo>
                    <a:pt x="32" y="19"/>
                    <a:pt x="33" y="16"/>
                    <a:pt x="34" y="14"/>
                  </a:cubicBezTo>
                  <a:cubicBezTo>
                    <a:pt x="34" y="14"/>
                    <a:pt x="34" y="13"/>
                    <a:pt x="34" y="13"/>
                  </a:cubicBezTo>
                  <a:cubicBezTo>
                    <a:pt x="35" y="10"/>
                    <a:pt x="30" y="7"/>
                    <a:pt x="31" y="3"/>
                  </a:cubicBezTo>
                  <a:cubicBezTo>
                    <a:pt x="32" y="2"/>
                    <a:pt x="38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0" name="Freeform 61">
              <a:extLst>
                <a:ext uri="{FF2B5EF4-FFF2-40B4-BE49-F238E27FC236}">
                  <a16:creationId xmlns="" xmlns:a16="http://schemas.microsoft.com/office/drawing/2014/main" id="{CBD5C636-0DBF-684D-90B9-7A6019DF54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65651" y="3208338"/>
              <a:ext cx="471488" cy="460375"/>
            </a:xfrm>
            <a:custGeom>
              <a:avLst/>
              <a:gdLst>
                <a:gd name="T0" fmla="*/ 150 w 156"/>
                <a:gd name="T1" fmla="*/ 104 h 151"/>
                <a:gd name="T2" fmla="*/ 142 w 156"/>
                <a:gd name="T3" fmla="*/ 107 h 151"/>
                <a:gd name="T4" fmla="*/ 118 w 156"/>
                <a:gd name="T5" fmla="*/ 108 h 151"/>
                <a:gd name="T6" fmla="*/ 95 w 156"/>
                <a:gd name="T7" fmla="*/ 111 h 151"/>
                <a:gd name="T8" fmla="*/ 83 w 156"/>
                <a:gd name="T9" fmla="*/ 110 h 151"/>
                <a:gd name="T10" fmla="*/ 72 w 156"/>
                <a:gd name="T11" fmla="*/ 107 h 151"/>
                <a:gd name="T12" fmla="*/ 91 w 156"/>
                <a:gd name="T13" fmla="*/ 86 h 151"/>
                <a:gd name="T14" fmla="*/ 125 w 156"/>
                <a:gd name="T15" fmla="*/ 82 h 151"/>
                <a:gd name="T16" fmla="*/ 126 w 156"/>
                <a:gd name="T17" fmla="*/ 73 h 151"/>
                <a:gd name="T18" fmla="*/ 112 w 156"/>
                <a:gd name="T19" fmla="*/ 64 h 151"/>
                <a:gd name="T20" fmla="*/ 98 w 156"/>
                <a:gd name="T21" fmla="*/ 64 h 151"/>
                <a:gd name="T22" fmla="*/ 74 w 156"/>
                <a:gd name="T23" fmla="*/ 64 h 151"/>
                <a:gd name="T24" fmla="*/ 75 w 156"/>
                <a:gd name="T25" fmla="*/ 51 h 151"/>
                <a:gd name="T26" fmla="*/ 122 w 156"/>
                <a:gd name="T27" fmla="*/ 47 h 151"/>
                <a:gd name="T28" fmla="*/ 122 w 156"/>
                <a:gd name="T29" fmla="*/ 37 h 151"/>
                <a:gd name="T30" fmla="*/ 84 w 156"/>
                <a:gd name="T31" fmla="*/ 31 h 151"/>
                <a:gd name="T32" fmla="*/ 70 w 156"/>
                <a:gd name="T33" fmla="*/ 28 h 151"/>
                <a:gd name="T34" fmla="*/ 63 w 156"/>
                <a:gd name="T35" fmla="*/ 22 h 151"/>
                <a:gd name="T36" fmla="*/ 45 w 156"/>
                <a:gd name="T37" fmla="*/ 33 h 151"/>
                <a:gd name="T38" fmla="*/ 19 w 156"/>
                <a:gd name="T39" fmla="*/ 31 h 151"/>
                <a:gd name="T40" fmla="*/ 20 w 156"/>
                <a:gd name="T41" fmla="*/ 20 h 151"/>
                <a:gd name="T42" fmla="*/ 18 w 156"/>
                <a:gd name="T43" fmla="*/ 5 h 151"/>
                <a:gd name="T44" fmla="*/ 11 w 156"/>
                <a:gd name="T45" fmla="*/ 0 h 151"/>
                <a:gd name="T46" fmla="*/ 8 w 156"/>
                <a:gd name="T47" fmla="*/ 27 h 151"/>
                <a:gd name="T48" fmla="*/ 8 w 156"/>
                <a:gd name="T49" fmla="*/ 41 h 151"/>
                <a:gd name="T50" fmla="*/ 5 w 156"/>
                <a:gd name="T51" fmla="*/ 68 h 151"/>
                <a:gd name="T52" fmla="*/ 5 w 156"/>
                <a:gd name="T53" fmla="*/ 82 h 151"/>
                <a:gd name="T54" fmla="*/ 1 w 156"/>
                <a:gd name="T55" fmla="*/ 119 h 151"/>
                <a:gd name="T56" fmla="*/ 5 w 156"/>
                <a:gd name="T57" fmla="*/ 150 h 151"/>
                <a:gd name="T58" fmla="*/ 11 w 156"/>
                <a:gd name="T59" fmla="*/ 148 h 151"/>
                <a:gd name="T60" fmla="*/ 13 w 156"/>
                <a:gd name="T61" fmla="*/ 143 h 151"/>
                <a:gd name="T62" fmla="*/ 25 w 156"/>
                <a:gd name="T63" fmla="*/ 137 h 151"/>
                <a:gd name="T64" fmla="*/ 39 w 156"/>
                <a:gd name="T65" fmla="*/ 134 h 151"/>
                <a:gd name="T66" fmla="*/ 58 w 156"/>
                <a:gd name="T67" fmla="*/ 134 h 151"/>
                <a:gd name="T68" fmla="*/ 82 w 156"/>
                <a:gd name="T69" fmla="*/ 135 h 151"/>
                <a:gd name="T70" fmla="*/ 113 w 156"/>
                <a:gd name="T71" fmla="*/ 142 h 151"/>
                <a:gd name="T72" fmla="*/ 131 w 156"/>
                <a:gd name="T73" fmla="*/ 147 h 151"/>
                <a:gd name="T74" fmla="*/ 147 w 156"/>
                <a:gd name="T75" fmla="*/ 143 h 151"/>
                <a:gd name="T76" fmla="*/ 153 w 156"/>
                <a:gd name="T77" fmla="*/ 133 h 151"/>
                <a:gd name="T78" fmla="*/ 56 w 156"/>
                <a:gd name="T79" fmla="*/ 109 h 151"/>
                <a:gd name="T80" fmla="*/ 46 w 156"/>
                <a:gd name="T81" fmla="*/ 112 h 151"/>
                <a:gd name="T82" fmla="*/ 20 w 156"/>
                <a:gd name="T83" fmla="*/ 114 h 151"/>
                <a:gd name="T84" fmla="*/ 28 w 156"/>
                <a:gd name="T85" fmla="*/ 92 h 151"/>
                <a:gd name="T86" fmla="*/ 44 w 156"/>
                <a:gd name="T87" fmla="*/ 87 h 151"/>
                <a:gd name="T88" fmla="*/ 60 w 156"/>
                <a:gd name="T89" fmla="*/ 60 h 151"/>
                <a:gd name="T90" fmla="*/ 43 w 156"/>
                <a:gd name="T91" fmla="*/ 67 h 151"/>
                <a:gd name="T92" fmla="*/ 20 w 156"/>
                <a:gd name="T93" fmla="*/ 71 h 151"/>
                <a:gd name="T94" fmla="*/ 46 w 156"/>
                <a:gd name="T95" fmla="*/ 51 h 151"/>
                <a:gd name="T96" fmla="*/ 59 w 156"/>
                <a:gd name="T97" fmla="*/ 49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6" h="151">
                  <a:moveTo>
                    <a:pt x="156" y="123"/>
                  </a:moveTo>
                  <a:cubicBezTo>
                    <a:pt x="156" y="122"/>
                    <a:pt x="155" y="117"/>
                    <a:pt x="155" y="117"/>
                  </a:cubicBezTo>
                  <a:cubicBezTo>
                    <a:pt x="154" y="115"/>
                    <a:pt x="149" y="107"/>
                    <a:pt x="150" y="104"/>
                  </a:cubicBezTo>
                  <a:cubicBezTo>
                    <a:pt x="149" y="103"/>
                    <a:pt x="149" y="103"/>
                    <a:pt x="147" y="103"/>
                  </a:cubicBezTo>
                  <a:cubicBezTo>
                    <a:pt x="147" y="105"/>
                    <a:pt x="145" y="106"/>
                    <a:pt x="143" y="108"/>
                  </a:cubicBezTo>
                  <a:cubicBezTo>
                    <a:pt x="142" y="108"/>
                    <a:pt x="142" y="108"/>
                    <a:pt x="142" y="107"/>
                  </a:cubicBezTo>
                  <a:cubicBezTo>
                    <a:pt x="142" y="106"/>
                    <a:pt x="141" y="106"/>
                    <a:pt x="141" y="106"/>
                  </a:cubicBezTo>
                  <a:cubicBezTo>
                    <a:pt x="139" y="109"/>
                    <a:pt x="123" y="105"/>
                    <a:pt x="120" y="109"/>
                  </a:cubicBezTo>
                  <a:cubicBezTo>
                    <a:pt x="119" y="109"/>
                    <a:pt x="119" y="109"/>
                    <a:pt x="118" y="108"/>
                  </a:cubicBezTo>
                  <a:cubicBezTo>
                    <a:pt x="115" y="110"/>
                    <a:pt x="105" y="112"/>
                    <a:pt x="103" y="110"/>
                  </a:cubicBezTo>
                  <a:cubicBezTo>
                    <a:pt x="103" y="110"/>
                    <a:pt x="102" y="111"/>
                    <a:pt x="102" y="111"/>
                  </a:cubicBezTo>
                  <a:cubicBezTo>
                    <a:pt x="102" y="110"/>
                    <a:pt x="96" y="111"/>
                    <a:pt x="95" y="111"/>
                  </a:cubicBezTo>
                  <a:cubicBezTo>
                    <a:pt x="94" y="110"/>
                    <a:pt x="89" y="110"/>
                    <a:pt x="88" y="110"/>
                  </a:cubicBezTo>
                  <a:cubicBezTo>
                    <a:pt x="87" y="110"/>
                    <a:pt x="87" y="111"/>
                    <a:pt x="86" y="111"/>
                  </a:cubicBezTo>
                  <a:cubicBezTo>
                    <a:pt x="85" y="111"/>
                    <a:pt x="84" y="110"/>
                    <a:pt x="83" y="110"/>
                  </a:cubicBezTo>
                  <a:cubicBezTo>
                    <a:pt x="83" y="110"/>
                    <a:pt x="82" y="111"/>
                    <a:pt x="81" y="111"/>
                  </a:cubicBezTo>
                  <a:cubicBezTo>
                    <a:pt x="81" y="111"/>
                    <a:pt x="81" y="111"/>
                    <a:pt x="80" y="111"/>
                  </a:cubicBezTo>
                  <a:cubicBezTo>
                    <a:pt x="78" y="109"/>
                    <a:pt x="75" y="109"/>
                    <a:pt x="72" y="107"/>
                  </a:cubicBezTo>
                  <a:cubicBezTo>
                    <a:pt x="74" y="101"/>
                    <a:pt x="76" y="97"/>
                    <a:pt x="75" y="89"/>
                  </a:cubicBezTo>
                  <a:cubicBezTo>
                    <a:pt x="76" y="89"/>
                    <a:pt x="76" y="88"/>
                    <a:pt x="77" y="87"/>
                  </a:cubicBezTo>
                  <a:cubicBezTo>
                    <a:pt x="78" y="87"/>
                    <a:pt x="90" y="86"/>
                    <a:pt x="91" y="86"/>
                  </a:cubicBezTo>
                  <a:cubicBezTo>
                    <a:pt x="97" y="87"/>
                    <a:pt x="109" y="90"/>
                    <a:pt x="113" y="87"/>
                  </a:cubicBezTo>
                  <a:cubicBezTo>
                    <a:pt x="115" y="87"/>
                    <a:pt x="117" y="88"/>
                    <a:pt x="119" y="88"/>
                  </a:cubicBezTo>
                  <a:cubicBezTo>
                    <a:pt x="121" y="87"/>
                    <a:pt x="124" y="84"/>
                    <a:pt x="125" y="82"/>
                  </a:cubicBezTo>
                  <a:cubicBezTo>
                    <a:pt x="126" y="80"/>
                    <a:pt x="124" y="77"/>
                    <a:pt x="126" y="76"/>
                  </a:cubicBezTo>
                  <a:cubicBezTo>
                    <a:pt x="125" y="75"/>
                    <a:pt x="126" y="75"/>
                    <a:pt x="125" y="75"/>
                  </a:cubicBezTo>
                  <a:cubicBezTo>
                    <a:pt x="125" y="74"/>
                    <a:pt x="125" y="73"/>
                    <a:pt x="126" y="73"/>
                  </a:cubicBezTo>
                  <a:cubicBezTo>
                    <a:pt x="128" y="70"/>
                    <a:pt x="118" y="66"/>
                    <a:pt x="117" y="65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6" y="65"/>
                    <a:pt x="113" y="64"/>
                    <a:pt x="112" y="64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100" y="64"/>
                    <a:pt x="99" y="64"/>
                    <a:pt x="99" y="64"/>
                  </a:cubicBezTo>
                  <a:cubicBezTo>
                    <a:pt x="98" y="64"/>
                    <a:pt x="99" y="64"/>
                    <a:pt x="98" y="64"/>
                  </a:cubicBezTo>
                  <a:cubicBezTo>
                    <a:pt x="88" y="63"/>
                    <a:pt x="88" y="63"/>
                    <a:pt x="88" y="63"/>
                  </a:cubicBezTo>
                  <a:cubicBezTo>
                    <a:pt x="87" y="64"/>
                    <a:pt x="84" y="65"/>
                    <a:pt x="83" y="65"/>
                  </a:cubicBezTo>
                  <a:cubicBezTo>
                    <a:pt x="80" y="66"/>
                    <a:pt x="78" y="64"/>
                    <a:pt x="74" y="64"/>
                  </a:cubicBezTo>
                  <a:cubicBezTo>
                    <a:pt x="73" y="61"/>
                    <a:pt x="71" y="60"/>
                    <a:pt x="73" y="57"/>
                  </a:cubicBezTo>
                  <a:cubicBezTo>
                    <a:pt x="73" y="56"/>
                    <a:pt x="73" y="55"/>
                    <a:pt x="73" y="54"/>
                  </a:cubicBezTo>
                  <a:cubicBezTo>
                    <a:pt x="74" y="53"/>
                    <a:pt x="75" y="52"/>
                    <a:pt x="75" y="51"/>
                  </a:cubicBezTo>
                  <a:cubicBezTo>
                    <a:pt x="77" y="51"/>
                    <a:pt x="83" y="50"/>
                    <a:pt x="84" y="50"/>
                  </a:cubicBezTo>
                  <a:cubicBezTo>
                    <a:pt x="90" y="53"/>
                    <a:pt x="116" y="51"/>
                    <a:pt x="122" y="48"/>
                  </a:cubicBezTo>
                  <a:cubicBezTo>
                    <a:pt x="121" y="48"/>
                    <a:pt x="122" y="47"/>
                    <a:pt x="122" y="47"/>
                  </a:cubicBezTo>
                  <a:cubicBezTo>
                    <a:pt x="124" y="44"/>
                    <a:pt x="123" y="42"/>
                    <a:pt x="124" y="39"/>
                  </a:cubicBezTo>
                  <a:cubicBezTo>
                    <a:pt x="124" y="39"/>
                    <a:pt x="124" y="39"/>
                    <a:pt x="124" y="39"/>
                  </a:cubicBezTo>
                  <a:cubicBezTo>
                    <a:pt x="123" y="38"/>
                    <a:pt x="122" y="38"/>
                    <a:pt x="122" y="37"/>
                  </a:cubicBezTo>
                  <a:cubicBezTo>
                    <a:pt x="121" y="36"/>
                    <a:pt x="122" y="35"/>
                    <a:pt x="121" y="34"/>
                  </a:cubicBezTo>
                  <a:cubicBezTo>
                    <a:pt x="118" y="33"/>
                    <a:pt x="112" y="34"/>
                    <a:pt x="110" y="33"/>
                  </a:cubicBezTo>
                  <a:cubicBezTo>
                    <a:pt x="105" y="30"/>
                    <a:pt x="87" y="30"/>
                    <a:pt x="84" y="31"/>
                  </a:cubicBezTo>
                  <a:cubicBezTo>
                    <a:pt x="79" y="33"/>
                    <a:pt x="76" y="31"/>
                    <a:pt x="73" y="31"/>
                  </a:cubicBezTo>
                  <a:cubicBezTo>
                    <a:pt x="72" y="30"/>
                    <a:pt x="71" y="29"/>
                    <a:pt x="70" y="29"/>
                  </a:cubicBezTo>
                  <a:cubicBezTo>
                    <a:pt x="70" y="29"/>
                    <a:pt x="70" y="29"/>
                    <a:pt x="70" y="28"/>
                  </a:cubicBezTo>
                  <a:cubicBezTo>
                    <a:pt x="69" y="27"/>
                    <a:pt x="68" y="26"/>
                    <a:pt x="68" y="24"/>
                  </a:cubicBezTo>
                  <a:cubicBezTo>
                    <a:pt x="67" y="23"/>
                    <a:pt x="66" y="22"/>
                    <a:pt x="65" y="22"/>
                  </a:cubicBezTo>
                  <a:cubicBezTo>
                    <a:pt x="64" y="22"/>
                    <a:pt x="64" y="22"/>
                    <a:pt x="63" y="22"/>
                  </a:cubicBezTo>
                  <a:cubicBezTo>
                    <a:pt x="62" y="24"/>
                    <a:pt x="59" y="27"/>
                    <a:pt x="57" y="30"/>
                  </a:cubicBezTo>
                  <a:cubicBezTo>
                    <a:pt x="58" y="31"/>
                    <a:pt x="53" y="32"/>
                    <a:pt x="52" y="32"/>
                  </a:cubicBezTo>
                  <a:cubicBezTo>
                    <a:pt x="51" y="31"/>
                    <a:pt x="47" y="33"/>
                    <a:pt x="45" y="33"/>
                  </a:cubicBezTo>
                  <a:cubicBezTo>
                    <a:pt x="45" y="32"/>
                    <a:pt x="42" y="32"/>
                    <a:pt x="41" y="33"/>
                  </a:cubicBezTo>
                  <a:cubicBezTo>
                    <a:pt x="36" y="34"/>
                    <a:pt x="27" y="35"/>
                    <a:pt x="23" y="35"/>
                  </a:cubicBezTo>
                  <a:cubicBezTo>
                    <a:pt x="23" y="34"/>
                    <a:pt x="20" y="31"/>
                    <a:pt x="19" y="31"/>
                  </a:cubicBezTo>
                  <a:cubicBezTo>
                    <a:pt x="19" y="30"/>
                    <a:pt x="19" y="29"/>
                    <a:pt x="19" y="28"/>
                  </a:cubicBezTo>
                  <a:cubicBezTo>
                    <a:pt x="20" y="25"/>
                    <a:pt x="20" y="23"/>
                    <a:pt x="20" y="20"/>
                  </a:cubicBezTo>
                  <a:cubicBezTo>
                    <a:pt x="20" y="21"/>
                    <a:pt x="20" y="20"/>
                    <a:pt x="20" y="20"/>
                  </a:cubicBezTo>
                  <a:cubicBezTo>
                    <a:pt x="20" y="19"/>
                    <a:pt x="21" y="16"/>
                    <a:pt x="21" y="14"/>
                  </a:cubicBezTo>
                  <a:cubicBezTo>
                    <a:pt x="20" y="13"/>
                    <a:pt x="20" y="13"/>
                    <a:pt x="19" y="12"/>
                  </a:cubicBezTo>
                  <a:cubicBezTo>
                    <a:pt x="18" y="9"/>
                    <a:pt x="19" y="7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4"/>
                    <a:pt x="14" y="2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0" y="2"/>
                    <a:pt x="12" y="5"/>
                    <a:pt x="11" y="8"/>
                  </a:cubicBezTo>
                  <a:cubicBezTo>
                    <a:pt x="8" y="13"/>
                    <a:pt x="8" y="19"/>
                    <a:pt x="7" y="24"/>
                  </a:cubicBezTo>
                  <a:cubicBezTo>
                    <a:pt x="7" y="25"/>
                    <a:pt x="8" y="26"/>
                    <a:pt x="8" y="27"/>
                  </a:cubicBezTo>
                  <a:cubicBezTo>
                    <a:pt x="8" y="27"/>
                    <a:pt x="8" y="32"/>
                    <a:pt x="8" y="32"/>
                  </a:cubicBezTo>
                  <a:cubicBezTo>
                    <a:pt x="8" y="32"/>
                    <a:pt x="8" y="33"/>
                    <a:pt x="8" y="34"/>
                  </a:cubicBezTo>
                  <a:cubicBezTo>
                    <a:pt x="7" y="37"/>
                    <a:pt x="8" y="39"/>
                    <a:pt x="8" y="41"/>
                  </a:cubicBezTo>
                  <a:cubicBezTo>
                    <a:pt x="9" y="44"/>
                    <a:pt x="7" y="46"/>
                    <a:pt x="7" y="48"/>
                  </a:cubicBezTo>
                  <a:cubicBezTo>
                    <a:pt x="6" y="50"/>
                    <a:pt x="8" y="54"/>
                    <a:pt x="7" y="55"/>
                  </a:cubicBezTo>
                  <a:cubicBezTo>
                    <a:pt x="5" y="60"/>
                    <a:pt x="6" y="64"/>
                    <a:pt x="5" y="68"/>
                  </a:cubicBezTo>
                  <a:cubicBezTo>
                    <a:pt x="6" y="69"/>
                    <a:pt x="6" y="70"/>
                    <a:pt x="6" y="71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5" y="74"/>
                    <a:pt x="4" y="79"/>
                    <a:pt x="5" y="82"/>
                  </a:cubicBezTo>
                  <a:cubicBezTo>
                    <a:pt x="5" y="90"/>
                    <a:pt x="3" y="97"/>
                    <a:pt x="5" y="100"/>
                  </a:cubicBezTo>
                  <a:cubicBezTo>
                    <a:pt x="5" y="102"/>
                    <a:pt x="2" y="106"/>
                    <a:pt x="2" y="108"/>
                  </a:cubicBezTo>
                  <a:cubicBezTo>
                    <a:pt x="3" y="113"/>
                    <a:pt x="1" y="118"/>
                    <a:pt x="1" y="119"/>
                  </a:cubicBezTo>
                  <a:cubicBezTo>
                    <a:pt x="0" y="126"/>
                    <a:pt x="1" y="139"/>
                    <a:pt x="2" y="142"/>
                  </a:cubicBezTo>
                  <a:cubicBezTo>
                    <a:pt x="2" y="142"/>
                    <a:pt x="4" y="144"/>
                    <a:pt x="4" y="144"/>
                  </a:cubicBezTo>
                  <a:cubicBezTo>
                    <a:pt x="5" y="145"/>
                    <a:pt x="4" y="148"/>
                    <a:pt x="5" y="150"/>
                  </a:cubicBezTo>
                  <a:cubicBezTo>
                    <a:pt x="5" y="150"/>
                    <a:pt x="6" y="150"/>
                    <a:pt x="6" y="151"/>
                  </a:cubicBezTo>
                  <a:cubicBezTo>
                    <a:pt x="7" y="151"/>
                    <a:pt x="8" y="150"/>
                    <a:pt x="10" y="150"/>
                  </a:cubicBezTo>
                  <a:cubicBezTo>
                    <a:pt x="10" y="149"/>
                    <a:pt x="11" y="149"/>
                    <a:pt x="11" y="148"/>
                  </a:cubicBezTo>
                  <a:cubicBezTo>
                    <a:pt x="11" y="147"/>
                    <a:pt x="11" y="146"/>
                    <a:pt x="11" y="145"/>
                  </a:cubicBezTo>
                  <a:cubicBezTo>
                    <a:pt x="11" y="145"/>
                    <a:pt x="11" y="145"/>
                    <a:pt x="11" y="145"/>
                  </a:cubicBezTo>
                  <a:cubicBezTo>
                    <a:pt x="12" y="144"/>
                    <a:pt x="13" y="144"/>
                    <a:pt x="13" y="143"/>
                  </a:cubicBezTo>
                  <a:cubicBezTo>
                    <a:pt x="14" y="142"/>
                    <a:pt x="13" y="141"/>
                    <a:pt x="14" y="141"/>
                  </a:cubicBezTo>
                  <a:cubicBezTo>
                    <a:pt x="15" y="138"/>
                    <a:pt x="21" y="139"/>
                    <a:pt x="21" y="139"/>
                  </a:cubicBezTo>
                  <a:cubicBezTo>
                    <a:pt x="23" y="138"/>
                    <a:pt x="24" y="137"/>
                    <a:pt x="25" y="137"/>
                  </a:cubicBezTo>
                  <a:cubicBezTo>
                    <a:pt x="26" y="137"/>
                    <a:pt x="27" y="138"/>
                    <a:pt x="28" y="137"/>
                  </a:cubicBezTo>
                  <a:cubicBezTo>
                    <a:pt x="30" y="136"/>
                    <a:pt x="32" y="135"/>
                    <a:pt x="33" y="134"/>
                  </a:cubicBezTo>
                  <a:cubicBezTo>
                    <a:pt x="35" y="134"/>
                    <a:pt x="38" y="134"/>
                    <a:pt x="39" y="134"/>
                  </a:cubicBezTo>
                  <a:cubicBezTo>
                    <a:pt x="41" y="133"/>
                    <a:pt x="50" y="134"/>
                    <a:pt x="51" y="134"/>
                  </a:cubicBezTo>
                  <a:cubicBezTo>
                    <a:pt x="51" y="134"/>
                    <a:pt x="52" y="134"/>
                    <a:pt x="52" y="134"/>
                  </a:cubicBezTo>
                  <a:cubicBezTo>
                    <a:pt x="53" y="133"/>
                    <a:pt x="58" y="134"/>
                    <a:pt x="58" y="134"/>
                  </a:cubicBezTo>
                  <a:cubicBezTo>
                    <a:pt x="59" y="134"/>
                    <a:pt x="63" y="134"/>
                    <a:pt x="64" y="134"/>
                  </a:cubicBezTo>
                  <a:cubicBezTo>
                    <a:pt x="68" y="134"/>
                    <a:pt x="69" y="134"/>
                    <a:pt x="73" y="135"/>
                  </a:cubicBezTo>
                  <a:cubicBezTo>
                    <a:pt x="74" y="135"/>
                    <a:pt x="81" y="135"/>
                    <a:pt x="82" y="135"/>
                  </a:cubicBezTo>
                  <a:cubicBezTo>
                    <a:pt x="84" y="137"/>
                    <a:pt x="87" y="137"/>
                    <a:pt x="89" y="139"/>
                  </a:cubicBezTo>
                  <a:cubicBezTo>
                    <a:pt x="90" y="137"/>
                    <a:pt x="101" y="140"/>
                    <a:pt x="103" y="140"/>
                  </a:cubicBezTo>
                  <a:cubicBezTo>
                    <a:pt x="107" y="139"/>
                    <a:pt x="112" y="142"/>
                    <a:pt x="113" y="142"/>
                  </a:cubicBezTo>
                  <a:cubicBezTo>
                    <a:pt x="116" y="141"/>
                    <a:pt x="116" y="143"/>
                    <a:pt x="117" y="144"/>
                  </a:cubicBezTo>
                  <a:cubicBezTo>
                    <a:pt x="119" y="144"/>
                    <a:pt x="120" y="144"/>
                    <a:pt x="121" y="144"/>
                  </a:cubicBezTo>
                  <a:cubicBezTo>
                    <a:pt x="125" y="146"/>
                    <a:pt x="127" y="147"/>
                    <a:pt x="131" y="147"/>
                  </a:cubicBezTo>
                  <a:cubicBezTo>
                    <a:pt x="133" y="148"/>
                    <a:pt x="138" y="148"/>
                    <a:pt x="138" y="148"/>
                  </a:cubicBezTo>
                  <a:cubicBezTo>
                    <a:pt x="139" y="147"/>
                    <a:pt x="143" y="146"/>
                    <a:pt x="144" y="146"/>
                  </a:cubicBezTo>
                  <a:cubicBezTo>
                    <a:pt x="145" y="145"/>
                    <a:pt x="146" y="144"/>
                    <a:pt x="147" y="143"/>
                  </a:cubicBezTo>
                  <a:cubicBezTo>
                    <a:pt x="147" y="143"/>
                    <a:pt x="147" y="142"/>
                    <a:pt x="147" y="142"/>
                  </a:cubicBezTo>
                  <a:cubicBezTo>
                    <a:pt x="147" y="141"/>
                    <a:pt x="150" y="140"/>
                    <a:pt x="150" y="140"/>
                  </a:cubicBezTo>
                  <a:cubicBezTo>
                    <a:pt x="152" y="138"/>
                    <a:pt x="151" y="135"/>
                    <a:pt x="153" y="133"/>
                  </a:cubicBezTo>
                  <a:cubicBezTo>
                    <a:pt x="154" y="132"/>
                    <a:pt x="155" y="132"/>
                    <a:pt x="155" y="130"/>
                  </a:cubicBezTo>
                  <a:cubicBezTo>
                    <a:pt x="154" y="129"/>
                    <a:pt x="156" y="124"/>
                    <a:pt x="156" y="123"/>
                  </a:cubicBezTo>
                  <a:close/>
                  <a:moveTo>
                    <a:pt x="56" y="109"/>
                  </a:moveTo>
                  <a:cubicBezTo>
                    <a:pt x="54" y="111"/>
                    <a:pt x="52" y="110"/>
                    <a:pt x="49" y="111"/>
                  </a:cubicBezTo>
                  <a:cubicBezTo>
                    <a:pt x="49" y="111"/>
                    <a:pt x="48" y="111"/>
                    <a:pt x="47" y="111"/>
                  </a:cubicBezTo>
                  <a:cubicBezTo>
                    <a:pt x="47" y="111"/>
                    <a:pt x="47" y="111"/>
                    <a:pt x="46" y="112"/>
                  </a:cubicBezTo>
                  <a:cubicBezTo>
                    <a:pt x="45" y="112"/>
                    <a:pt x="43" y="112"/>
                    <a:pt x="42" y="112"/>
                  </a:cubicBezTo>
                  <a:cubicBezTo>
                    <a:pt x="40" y="112"/>
                    <a:pt x="39" y="112"/>
                    <a:pt x="37" y="112"/>
                  </a:cubicBezTo>
                  <a:cubicBezTo>
                    <a:pt x="33" y="114"/>
                    <a:pt x="25" y="114"/>
                    <a:pt x="20" y="114"/>
                  </a:cubicBezTo>
                  <a:cubicBezTo>
                    <a:pt x="20" y="114"/>
                    <a:pt x="19" y="113"/>
                    <a:pt x="19" y="112"/>
                  </a:cubicBezTo>
                  <a:cubicBezTo>
                    <a:pt x="18" y="111"/>
                    <a:pt x="18" y="98"/>
                    <a:pt x="19" y="97"/>
                  </a:cubicBezTo>
                  <a:cubicBezTo>
                    <a:pt x="19" y="97"/>
                    <a:pt x="28" y="92"/>
                    <a:pt x="28" y="92"/>
                  </a:cubicBezTo>
                  <a:cubicBezTo>
                    <a:pt x="29" y="92"/>
                    <a:pt x="29" y="92"/>
                    <a:pt x="30" y="92"/>
                  </a:cubicBezTo>
                  <a:cubicBezTo>
                    <a:pt x="31" y="91"/>
                    <a:pt x="32" y="90"/>
                    <a:pt x="34" y="89"/>
                  </a:cubicBezTo>
                  <a:cubicBezTo>
                    <a:pt x="36" y="88"/>
                    <a:pt x="42" y="89"/>
                    <a:pt x="44" y="87"/>
                  </a:cubicBezTo>
                  <a:cubicBezTo>
                    <a:pt x="48" y="88"/>
                    <a:pt x="55" y="87"/>
                    <a:pt x="59" y="89"/>
                  </a:cubicBezTo>
                  <a:cubicBezTo>
                    <a:pt x="61" y="95"/>
                    <a:pt x="59" y="107"/>
                    <a:pt x="56" y="109"/>
                  </a:cubicBezTo>
                  <a:close/>
                  <a:moveTo>
                    <a:pt x="60" y="60"/>
                  </a:moveTo>
                  <a:cubicBezTo>
                    <a:pt x="60" y="62"/>
                    <a:pt x="60" y="64"/>
                    <a:pt x="59" y="64"/>
                  </a:cubicBezTo>
                  <a:cubicBezTo>
                    <a:pt x="57" y="66"/>
                    <a:pt x="53" y="68"/>
                    <a:pt x="49" y="67"/>
                  </a:cubicBezTo>
                  <a:cubicBezTo>
                    <a:pt x="48" y="67"/>
                    <a:pt x="45" y="67"/>
                    <a:pt x="43" y="67"/>
                  </a:cubicBezTo>
                  <a:cubicBezTo>
                    <a:pt x="42" y="67"/>
                    <a:pt x="40" y="68"/>
                    <a:pt x="39" y="68"/>
                  </a:cubicBezTo>
                  <a:cubicBezTo>
                    <a:pt x="38" y="68"/>
                    <a:pt x="37" y="68"/>
                    <a:pt x="36" y="68"/>
                  </a:cubicBezTo>
                  <a:cubicBezTo>
                    <a:pt x="29" y="70"/>
                    <a:pt x="27" y="71"/>
                    <a:pt x="20" y="71"/>
                  </a:cubicBezTo>
                  <a:cubicBezTo>
                    <a:pt x="15" y="59"/>
                    <a:pt x="24" y="56"/>
                    <a:pt x="33" y="51"/>
                  </a:cubicBezTo>
                  <a:cubicBezTo>
                    <a:pt x="35" y="50"/>
                    <a:pt x="38" y="52"/>
                    <a:pt x="40" y="52"/>
                  </a:cubicBezTo>
                  <a:cubicBezTo>
                    <a:pt x="42" y="51"/>
                    <a:pt x="44" y="52"/>
                    <a:pt x="46" y="51"/>
                  </a:cubicBezTo>
                  <a:cubicBezTo>
                    <a:pt x="47" y="51"/>
                    <a:pt x="49" y="49"/>
                    <a:pt x="50" y="49"/>
                  </a:cubicBezTo>
                  <a:cubicBezTo>
                    <a:pt x="51" y="48"/>
                    <a:pt x="53" y="49"/>
                    <a:pt x="54" y="48"/>
                  </a:cubicBezTo>
                  <a:cubicBezTo>
                    <a:pt x="56" y="48"/>
                    <a:pt x="57" y="49"/>
                    <a:pt x="59" y="49"/>
                  </a:cubicBezTo>
                  <a:cubicBezTo>
                    <a:pt x="62" y="52"/>
                    <a:pt x="61" y="55"/>
                    <a:pt x="60" y="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1" name="Freeform 62">
              <a:extLst>
                <a:ext uri="{FF2B5EF4-FFF2-40B4-BE49-F238E27FC236}">
                  <a16:creationId xmlns="" xmlns:a16="http://schemas.microsoft.com/office/drawing/2014/main" id="{8585EE9A-19BF-8444-8E5C-736CD8018E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64376" y="3014663"/>
              <a:ext cx="831850" cy="349250"/>
            </a:xfrm>
            <a:custGeom>
              <a:avLst/>
              <a:gdLst>
                <a:gd name="T0" fmla="*/ 262 w 275"/>
                <a:gd name="T1" fmla="*/ 71 h 114"/>
                <a:gd name="T2" fmla="*/ 242 w 275"/>
                <a:gd name="T3" fmla="*/ 70 h 114"/>
                <a:gd name="T4" fmla="*/ 227 w 275"/>
                <a:gd name="T5" fmla="*/ 69 h 114"/>
                <a:gd name="T6" fmla="*/ 178 w 275"/>
                <a:gd name="T7" fmla="*/ 63 h 114"/>
                <a:gd name="T8" fmla="*/ 186 w 275"/>
                <a:gd name="T9" fmla="*/ 34 h 114"/>
                <a:gd name="T10" fmla="*/ 121 w 275"/>
                <a:gd name="T11" fmla="*/ 40 h 114"/>
                <a:gd name="T12" fmla="*/ 96 w 275"/>
                <a:gd name="T13" fmla="*/ 36 h 114"/>
                <a:gd name="T14" fmla="*/ 104 w 275"/>
                <a:gd name="T15" fmla="*/ 28 h 114"/>
                <a:gd name="T16" fmla="*/ 126 w 275"/>
                <a:gd name="T17" fmla="*/ 32 h 114"/>
                <a:gd name="T18" fmla="*/ 144 w 275"/>
                <a:gd name="T19" fmla="*/ 31 h 114"/>
                <a:gd name="T20" fmla="*/ 178 w 275"/>
                <a:gd name="T21" fmla="*/ 29 h 114"/>
                <a:gd name="T22" fmla="*/ 208 w 275"/>
                <a:gd name="T23" fmla="*/ 40 h 114"/>
                <a:gd name="T24" fmla="*/ 229 w 275"/>
                <a:gd name="T25" fmla="*/ 34 h 114"/>
                <a:gd name="T26" fmla="*/ 217 w 275"/>
                <a:gd name="T27" fmla="*/ 20 h 114"/>
                <a:gd name="T28" fmla="*/ 198 w 275"/>
                <a:gd name="T29" fmla="*/ 17 h 114"/>
                <a:gd name="T30" fmla="*/ 161 w 275"/>
                <a:gd name="T31" fmla="*/ 15 h 114"/>
                <a:gd name="T32" fmla="*/ 146 w 275"/>
                <a:gd name="T33" fmla="*/ 9 h 114"/>
                <a:gd name="T34" fmla="*/ 118 w 275"/>
                <a:gd name="T35" fmla="*/ 1 h 114"/>
                <a:gd name="T36" fmla="*/ 96 w 275"/>
                <a:gd name="T37" fmla="*/ 15 h 114"/>
                <a:gd name="T38" fmla="*/ 56 w 275"/>
                <a:gd name="T39" fmla="*/ 19 h 114"/>
                <a:gd name="T40" fmla="*/ 40 w 275"/>
                <a:gd name="T41" fmla="*/ 32 h 114"/>
                <a:gd name="T42" fmla="*/ 30 w 275"/>
                <a:gd name="T43" fmla="*/ 53 h 114"/>
                <a:gd name="T44" fmla="*/ 36 w 275"/>
                <a:gd name="T45" fmla="*/ 63 h 114"/>
                <a:gd name="T46" fmla="*/ 50 w 275"/>
                <a:gd name="T47" fmla="*/ 61 h 114"/>
                <a:gd name="T48" fmla="*/ 58 w 275"/>
                <a:gd name="T49" fmla="*/ 34 h 114"/>
                <a:gd name="T50" fmla="*/ 87 w 275"/>
                <a:gd name="T51" fmla="*/ 54 h 114"/>
                <a:gd name="T52" fmla="*/ 52 w 275"/>
                <a:gd name="T53" fmla="*/ 69 h 114"/>
                <a:gd name="T54" fmla="*/ 0 w 275"/>
                <a:gd name="T55" fmla="*/ 80 h 114"/>
                <a:gd name="T56" fmla="*/ 46 w 275"/>
                <a:gd name="T57" fmla="*/ 86 h 114"/>
                <a:gd name="T58" fmla="*/ 56 w 275"/>
                <a:gd name="T59" fmla="*/ 97 h 114"/>
                <a:gd name="T60" fmla="*/ 49 w 275"/>
                <a:gd name="T61" fmla="*/ 113 h 114"/>
                <a:gd name="T62" fmla="*/ 73 w 275"/>
                <a:gd name="T63" fmla="*/ 98 h 114"/>
                <a:gd name="T64" fmla="*/ 112 w 275"/>
                <a:gd name="T65" fmla="*/ 98 h 114"/>
                <a:gd name="T66" fmla="*/ 150 w 275"/>
                <a:gd name="T67" fmla="*/ 99 h 114"/>
                <a:gd name="T68" fmla="*/ 175 w 275"/>
                <a:gd name="T69" fmla="*/ 100 h 114"/>
                <a:gd name="T70" fmla="*/ 213 w 275"/>
                <a:gd name="T71" fmla="*/ 103 h 114"/>
                <a:gd name="T72" fmla="*/ 185 w 275"/>
                <a:gd name="T73" fmla="*/ 88 h 114"/>
                <a:gd name="T74" fmla="*/ 189 w 275"/>
                <a:gd name="T75" fmla="*/ 78 h 114"/>
                <a:gd name="T76" fmla="*/ 215 w 275"/>
                <a:gd name="T77" fmla="*/ 83 h 114"/>
                <a:gd name="T78" fmla="*/ 232 w 275"/>
                <a:gd name="T79" fmla="*/ 89 h 114"/>
                <a:gd name="T80" fmla="*/ 259 w 275"/>
                <a:gd name="T81" fmla="*/ 91 h 114"/>
                <a:gd name="T82" fmla="*/ 273 w 275"/>
                <a:gd name="T83" fmla="*/ 80 h 114"/>
                <a:gd name="T84" fmla="*/ 115 w 275"/>
                <a:gd name="T85" fmla="*/ 80 h 114"/>
                <a:gd name="T86" fmla="*/ 91 w 275"/>
                <a:gd name="T87" fmla="*/ 88 h 114"/>
                <a:gd name="T88" fmla="*/ 85 w 275"/>
                <a:gd name="T89" fmla="*/ 80 h 114"/>
                <a:gd name="T90" fmla="*/ 114 w 275"/>
                <a:gd name="T91" fmla="*/ 74 h 114"/>
                <a:gd name="T92" fmla="*/ 125 w 275"/>
                <a:gd name="T93" fmla="*/ 60 h 114"/>
                <a:gd name="T94" fmla="*/ 98 w 275"/>
                <a:gd name="T95" fmla="*/ 63 h 114"/>
                <a:gd name="T96" fmla="*/ 118 w 275"/>
                <a:gd name="T97" fmla="*/ 52 h 114"/>
                <a:gd name="T98" fmla="*/ 125 w 275"/>
                <a:gd name="T99" fmla="*/ 60 h 114"/>
                <a:gd name="T100" fmla="*/ 150 w 275"/>
                <a:gd name="T101" fmla="*/ 84 h 114"/>
                <a:gd name="T102" fmla="*/ 132 w 275"/>
                <a:gd name="T103" fmla="*/ 76 h 114"/>
                <a:gd name="T104" fmla="*/ 161 w 275"/>
                <a:gd name="T105" fmla="*/ 75 h 114"/>
                <a:gd name="T106" fmla="*/ 140 w 275"/>
                <a:gd name="T107" fmla="*/ 61 h 114"/>
                <a:gd name="T108" fmla="*/ 167 w 275"/>
                <a:gd name="T109" fmla="*/ 5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" h="114">
                  <a:moveTo>
                    <a:pt x="271" y="73"/>
                  </a:moveTo>
                  <a:cubicBezTo>
                    <a:pt x="271" y="73"/>
                    <a:pt x="271" y="73"/>
                    <a:pt x="270" y="72"/>
                  </a:cubicBezTo>
                  <a:cubicBezTo>
                    <a:pt x="270" y="72"/>
                    <a:pt x="267" y="73"/>
                    <a:pt x="267" y="74"/>
                  </a:cubicBezTo>
                  <a:cubicBezTo>
                    <a:pt x="265" y="73"/>
                    <a:pt x="263" y="72"/>
                    <a:pt x="262" y="71"/>
                  </a:cubicBezTo>
                  <a:cubicBezTo>
                    <a:pt x="261" y="71"/>
                    <a:pt x="261" y="71"/>
                    <a:pt x="261" y="71"/>
                  </a:cubicBezTo>
                  <a:cubicBezTo>
                    <a:pt x="259" y="72"/>
                    <a:pt x="252" y="68"/>
                    <a:pt x="251" y="68"/>
                  </a:cubicBezTo>
                  <a:cubicBezTo>
                    <a:pt x="249" y="69"/>
                    <a:pt x="247" y="70"/>
                    <a:pt x="244" y="70"/>
                  </a:cubicBezTo>
                  <a:cubicBezTo>
                    <a:pt x="244" y="69"/>
                    <a:pt x="243" y="71"/>
                    <a:pt x="242" y="70"/>
                  </a:cubicBezTo>
                  <a:cubicBezTo>
                    <a:pt x="241" y="70"/>
                    <a:pt x="238" y="68"/>
                    <a:pt x="236" y="68"/>
                  </a:cubicBezTo>
                  <a:cubicBezTo>
                    <a:pt x="235" y="69"/>
                    <a:pt x="234" y="69"/>
                    <a:pt x="233" y="70"/>
                  </a:cubicBezTo>
                  <a:cubicBezTo>
                    <a:pt x="233" y="70"/>
                    <a:pt x="232" y="69"/>
                    <a:pt x="232" y="69"/>
                  </a:cubicBezTo>
                  <a:cubicBezTo>
                    <a:pt x="231" y="68"/>
                    <a:pt x="229" y="70"/>
                    <a:pt x="227" y="69"/>
                  </a:cubicBezTo>
                  <a:cubicBezTo>
                    <a:pt x="222" y="66"/>
                    <a:pt x="216" y="68"/>
                    <a:pt x="209" y="68"/>
                  </a:cubicBezTo>
                  <a:cubicBezTo>
                    <a:pt x="207" y="66"/>
                    <a:pt x="203" y="68"/>
                    <a:pt x="202" y="67"/>
                  </a:cubicBezTo>
                  <a:cubicBezTo>
                    <a:pt x="198" y="64"/>
                    <a:pt x="190" y="67"/>
                    <a:pt x="185" y="64"/>
                  </a:cubicBezTo>
                  <a:cubicBezTo>
                    <a:pt x="183" y="66"/>
                    <a:pt x="178" y="63"/>
                    <a:pt x="178" y="63"/>
                  </a:cubicBezTo>
                  <a:cubicBezTo>
                    <a:pt x="176" y="63"/>
                    <a:pt x="177" y="60"/>
                    <a:pt x="178" y="58"/>
                  </a:cubicBezTo>
                  <a:cubicBezTo>
                    <a:pt x="179" y="56"/>
                    <a:pt x="190" y="48"/>
                    <a:pt x="192" y="48"/>
                  </a:cubicBezTo>
                  <a:cubicBezTo>
                    <a:pt x="193" y="45"/>
                    <a:pt x="193" y="38"/>
                    <a:pt x="190" y="36"/>
                  </a:cubicBezTo>
                  <a:cubicBezTo>
                    <a:pt x="189" y="35"/>
                    <a:pt x="186" y="34"/>
                    <a:pt x="186" y="34"/>
                  </a:cubicBezTo>
                  <a:cubicBezTo>
                    <a:pt x="185" y="34"/>
                    <a:pt x="174" y="39"/>
                    <a:pt x="174" y="40"/>
                  </a:cubicBezTo>
                  <a:cubicBezTo>
                    <a:pt x="163" y="39"/>
                    <a:pt x="149" y="41"/>
                    <a:pt x="141" y="40"/>
                  </a:cubicBezTo>
                  <a:cubicBezTo>
                    <a:pt x="138" y="39"/>
                    <a:pt x="129" y="41"/>
                    <a:pt x="127" y="40"/>
                  </a:cubicBezTo>
                  <a:cubicBezTo>
                    <a:pt x="125" y="40"/>
                    <a:pt x="123" y="40"/>
                    <a:pt x="121" y="40"/>
                  </a:cubicBezTo>
                  <a:cubicBezTo>
                    <a:pt x="120" y="40"/>
                    <a:pt x="118" y="41"/>
                    <a:pt x="116" y="40"/>
                  </a:cubicBezTo>
                  <a:cubicBezTo>
                    <a:pt x="113" y="40"/>
                    <a:pt x="108" y="40"/>
                    <a:pt x="105" y="39"/>
                  </a:cubicBezTo>
                  <a:cubicBezTo>
                    <a:pt x="104" y="40"/>
                    <a:pt x="103" y="40"/>
                    <a:pt x="102" y="40"/>
                  </a:cubicBezTo>
                  <a:cubicBezTo>
                    <a:pt x="100" y="38"/>
                    <a:pt x="98" y="37"/>
                    <a:pt x="96" y="36"/>
                  </a:cubicBezTo>
                  <a:cubicBezTo>
                    <a:pt x="92" y="34"/>
                    <a:pt x="87" y="35"/>
                    <a:pt x="85" y="32"/>
                  </a:cubicBezTo>
                  <a:cubicBezTo>
                    <a:pt x="85" y="32"/>
                    <a:pt x="85" y="32"/>
                    <a:pt x="85" y="31"/>
                  </a:cubicBezTo>
                  <a:cubicBezTo>
                    <a:pt x="84" y="30"/>
                    <a:pt x="91" y="28"/>
                    <a:pt x="93" y="29"/>
                  </a:cubicBezTo>
                  <a:cubicBezTo>
                    <a:pt x="93" y="29"/>
                    <a:pt x="102" y="29"/>
                    <a:pt x="104" y="28"/>
                  </a:cubicBezTo>
                  <a:cubicBezTo>
                    <a:pt x="106" y="28"/>
                    <a:pt x="108" y="26"/>
                    <a:pt x="111" y="27"/>
                  </a:cubicBezTo>
                  <a:cubicBezTo>
                    <a:pt x="113" y="27"/>
                    <a:pt x="115" y="29"/>
                    <a:pt x="118" y="30"/>
                  </a:cubicBezTo>
                  <a:cubicBezTo>
                    <a:pt x="120" y="30"/>
                    <a:pt x="122" y="28"/>
                    <a:pt x="125" y="29"/>
                  </a:cubicBezTo>
                  <a:cubicBezTo>
                    <a:pt x="125" y="30"/>
                    <a:pt x="125" y="31"/>
                    <a:pt x="126" y="32"/>
                  </a:cubicBezTo>
                  <a:cubicBezTo>
                    <a:pt x="126" y="33"/>
                    <a:pt x="128" y="31"/>
                    <a:pt x="128" y="32"/>
                  </a:cubicBezTo>
                  <a:cubicBezTo>
                    <a:pt x="129" y="33"/>
                    <a:pt x="129" y="33"/>
                    <a:pt x="130" y="33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34" y="31"/>
                    <a:pt x="140" y="33"/>
                    <a:pt x="144" y="31"/>
                  </a:cubicBezTo>
                  <a:cubicBezTo>
                    <a:pt x="143" y="30"/>
                    <a:pt x="148" y="31"/>
                    <a:pt x="148" y="31"/>
                  </a:cubicBezTo>
                  <a:cubicBezTo>
                    <a:pt x="151" y="29"/>
                    <a:pt x="153" y="28"/>
                    <a:pt x="157" y="29"/>
                  </a:cubicBezTo>
                  <a:cubicBezTo>
                    <a:pt x="158" y="29"/>
                    <a:pt x="163" y="26"/>
                    <a:pt x="165" y="28"/>
                  </a:cubicBezTo>
                  <a:cubicBezTo>
                    <a:pt x="169" y="29"/>
                    <a:pt x="177" y="28"/>
                    <a:pt x="178" y="29"/>
                  </a:cubicBezTo>
                  <a:cubicBezTo>
                    <a:pt x="179" y="29"/>
                    <a:pt x="192" y="28"/>
                    <a:pt x="195" y="27"/>
                  </a:cubicBezTo>
                  <a:cubicBezTo>
                    <a:pt x="196" y="27"/>
                    <a:pt x="198" y="28"/>
                    <a:pt x="199" y="28"/>
                  </a:cubicBezTo>
                  <a:cubicBezTo>
                    <a:pt x="205" y="28"/>
                    <a:pt x="212" y="28"/>
                    <a:pt x="213" y="35"/>
                  </a:cubicBezTo>
                  <a:cubicBezTo>
                    <a:pt x="211" y="37"/>
                    <a:pt x="209" y="39"/>
                    <a:pt x="208" y="40"/>
                  </a:cubicBezTo>
                  <a:cubicBezTo>
                    <a:pt x="205" y="45"/>
                    <a:pt x="208" y="56"/>
                    <a:pt x="209" y="61"/>
                  </a:cubicBezTo>
                  <a:cubicBezTo>
                    <a:pt x="212" y="62"/>
                    <a:pt x="217" y="59"/>
                    <a:pt x="220" y="56"/>
                  </a:cubicBezTo>
                  <a:cubicBezTo>
                    <a:pt x="221" y="57"/>
                    <a:pt x="224" y="52"/>
                    <a:pt x="224" y="51"/>
                  </a:cubicBezTo>
                  <a:cubicBezTo>
                    <a:pt x="227" y="48"/>
                    <a:pt x="231" y="40"/>
                    <a:pt x="229" y="34"/>
                  </a:cubicBezTo>
                  <a:cubicBezTo>
                    <a:pt x="228" y="32"/>
                    <a:pt x="226" y="31"/>
                    <a:pt x="225" y="30"/>
                  </a:cubicBezTo>
                  <a:cubicBezTo>
                    <a:pt x="225" y="29"/>
                    <a:pt x="224" y="28"/>
                    <a:pt x="224" y="27"/>
                  </a:cubicBezTo>
                  <a:cubicBezTo>
                    <a:pt x="223" y="26"/>
                    <a:pt x="221" y="24"/>
                    <a:pt x="221" y="23"/>
                  </a:cubicBezTo>
                  <a:cubicBezTo>
                    <a:pt x="219" y="22"/>
                    <a:pt x="219" y="21"/>
                    <a:pt x="217" y="20"/>
                  </a:cubicBezTo>
                  <a:cubicBezTo>
                    <a:pt x="216" y="21"/>
                    <a:pt x="209" y="16"/>
                    <a:pt x="206" y="18"/>
                  </a:cubicBezTo>
                  <a:cubicBezTo>
                    <a:pt x="206" y="18"/>
                    <a:pt x="205" y="18"/>
                    <a:pt x="205" y="18"/>
                  </a:cubicBezTo>
                  <a:cubicBezTo>
                    <a:pt x="203" y="18"/>
                    <a:pt x="201" y="17"/>
                    <a:pt x="198" y="17"/>
                  </a:cubicBezTo>
                  <a:cubicBezTo>
                    <a:pt x="198" y="17"/>
                    <a:pt x="198" y="17"/>
                    <a:pt x="198" y="17"/>
                  </a:cubicBezTo>
                  <a:cubicBezTo>
                    <a:pt x="197" y="16"/>
                    <a:pt x="187" y="15"/>
                    <a:pt x="184" y="14"/>
                  </a:cubicBezTo>
                  <a:cubicBezTo>
                    <a:pt x="178" y="13"/>
                    <a:pt x="174" y="16"/>
                    <a:pt x="170" y="16"/>
                  </a:cubicBezTo>
                  <a:cubicBezTo>
                    <a:pt x="169" y="16"/>
                    <a:pt x="166" y="18"/>
                    <a:pt x="165" y="17"/>
                  </a:cubicBezTo>
                  <a:cubicBezTo>
                    <a:pt x="164" y="17"/>
                    <a:pt x="161" y="15"/>
                    <a:pt x="161" y="15"/>
                  </a:cubicBezTo>
                  <a:cubicBezTo>
                    <a:pt x="160" y="15"/>
                    <a:pt x="160" y="16"/>
                    <a:pt x="159" y="15"/>
                  </a:cubicBezTo>
                  <a:cubicBezTo>
                    <a:pt x="158" y="15"/>
                    <a:pt x="156" y="14"/>
                    <a:pt x="155" y="13"/>
                  </a:cubicBezTo>
                  <a:cubicBezTo>
                    <a:pt x="155" y="13"/>
                    <a:pt x="150" y="13"/>
                    <a:pt x="150" y="12"/>
                  </a:cubicBezTo>
                  <a:cubicBezTo>
                    <a:pt x="149" y="11"/>
                    <a:pt x="147" y="9"/>
                    <a:pt x="146" y="9"/>
                  </a:cubicBezTo>
                  <a:cubicBezTo>
                    <a:pt x="143" y="8"/>
                    <a:pt x="139" y="7"/>
                    <a:pt x="137" y="5"/>
                  </a:cubicBezTo>
                  <a:cubicBezTo>
                    <a:pt x="137" y="5"/>
                    <a:pt x="136" y="4"/>
                    <a:pt x="136" y="4"/>
                  </a:cubicBezTo>
                  <a:cubicBezTo>
                    <a:pt x="132" y="2"/>
                    <a:pt x="129" y="5"/>
                    <a:pt x="125" y="3"/>
                  </a:cubicBezTo>
                  <a:cubicBezTo>
                    <a:pt x="126" y="3"/>
                    <a:pt x="118" y="1"/>
                    <a:pt x="118" y="1"/>
                  </a:cubicBezTo>
                  <a:cubicBezTo>
                    <a:pt x="117" y="0"/>
                    <a:pt x="117" y="0"/>
                    <a:pt x="116" y="0"/>
                  </a:cubicBezTo>
                  <a:cubicBezTo>
                    <a:pt x="116" y="1"/>
                    <a:pt x="114" y="1"/>
                    <a:pt x="113" y="2"/>
                  </a:cubicBezTo>
                  <a:cubicBezTo>
                    <a:pt x="113" y="2"/>
                    <a:pt x="112" y="8"/>
                    <a:pt x="110" y="9"/>
                  </a:cubicBezTo>
                  <a:cubicBezTo>
                    <a:pt x="105" y="11"/>
                    <a:pt x="101" y="13"/>
                    <a:pt x="96" y="15"/>
                  </a:cubicBezTo>
                  <a:cubicBezTo>
                    <a:pt x="94" y="15"/>
                    <a:pt x="92" y="16"/>
                    <a:pt x="90" y="16"/>
                  </a:cubicBezTo>
                  <a:cubicBezTo>
                    <a:pt x="87" y="18"/>
                    <a:pt x="83" y="17"/>
                    <a:pt x="79" y="18"/>
                  </a:cubicBezTo>
                  <a:cubicBezTo>
                    <a:pt x="78" y="19"/>
                    <a:pt x="76" y="18"/>
                    <a:pt x="75" y="18"/>
                  </a:cubicBezTo>
                  <a:cubicBezTo>
                    <a:pt x="69" y="19"/>
                    <a:pt x="63" y="16"/>
                    <a:pt x="56" y="19"/>
                  </a:cubicBezTo>
                  <a:cubicBezTo>
                    <a:pt x="53" y="20"/>
                    <a:pt x="50" y="22"/>
                    <a:pt x="48" y="24"/>
                  </a:cubicBezTo>
                  <a:cubicBezTo>
                    <a:pt x="48" y="25"/>
                    <a:pt x="47" y="26"/>
                    <a:pt x="47" y="27"/>
                  </a:cubicBezTo>
                  <a:cubicBezTo>
                    <a:pt x="45" y="28"/>
                    <a:pt x="44" y="30"/>
                    <a:pt x="42" y="32"/>
                  </a:cubicBezTo>
                  <a:cubicBezTo>
                    <a:pt x="41" y="32"/>
                    <a:pt x="40" y="32"/>
                    <a:pt x="40" y="32"/>
                  </a:cubicBezTo>
                  <a:cubicBezTo>
                    <a:pt x="39" y="33"/>
                    <a:pt x="36" y="36"/>
                    <a:pt x="36" y="38"/>
                  </a:cubicBezTo>
                  <a:cubicBezTo>
                    <a:pt x="36" y="38"/>
                    <a:pt x="36" y="39"/>
                    <a:pt x="36" y="39"/>
                  </a:cubicBezTo>
                  <a:cubicBezTo>
                    <a:pt x="34" y="42"/>
                    <a:pt x="31" y="44"/>
                    <a:pt x="30" y="47"/>
                  </a:cubicBezTo>
                  <a:cubicBezTo>
                    <a:pt x="30" y="49"/>
                    <a:pt x="30" y="51"/>
                    <a:pt x="30" y="53"/>
                  </a:cubicBezTo>
                  <a:cubicBezTo>
                    <a:pt x="29" y="54"/>
                    <a:pt x="29" y="55"/>
                    <a:pt x="29" y="57"/>
                  </a:cubicBezTo>
                  <a:cubicBezTo>
                    <a:pt x="30" y="57"/>
                    <a:pt x="30" y="58"/>
                    <a:pt x="30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4" y="60"/>
                    <a:pt x="34" y="61"/>
                    <a:pt x="36" y="63"/>
                  </a:cubicBezTo>
                  <a:cubicBezTo>
                    <a:pt x="37" y="62"/>
                    <a:pt x="42" y="65"/>
                    <a:pt x="43" y="65"/>
                  </a:cubicBezTo>
                  <a:cubicBezTo>
                    <a:pt x="45" y="66"/>
                    <a:pt x="48" y="64"/>
                    <a:pt x="49" y="62"/>
                  </a:cubicBezTo>
                  <a:cubicBezTo>
                    <a:pt x="50" y="62"/>
                    <a:pt x="50" y="62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2" y="56"/>
                    <a:pt x="52" y="56"/>
                  </a:cubicBezTo>
                  <a:cubicBezTo>
                    <a:pt x="52" y="55"/>
                    <a:pt x="52" y="54"/>
                    <a:pt x="52" y="53"/>
                  </a:cubicBezTo>
                  <a:cubicBezTo>
                    <a:pt x="56" y="47"/>
                    <a:pt x="56" y="40"/>
                    <a:pt x="58" y="34"/>
                  </a:cubicBezTo>
                  <a:cubicBezTo>
                    <a:pt x="61" y="33"/>
                    <a:pt x="70" y="31"/>
                    <a:pt x="73" y="32"/>
                  </a:cubicBezTo>
                  <a:cubicBezTo>
                    <a:pt x="77" y="34"/>
                    <a:pt x="85" y="45"/>
                    <a:pt x="85" y="51"/>
                  </a:cubicBezTo>
                  <a:cubicBezTo>
                    <a:pt x="86" y="52"/>
                    <a:pt x="86" y="53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6" y="54"/>
                    <a:pt x="84" y="60"/>
                    <a:pt x="83" y="61"/>
                  </a:cubicBezTo>
                  <a:cubicBezTo>
                    <a:pt x="81" y="63"/>
                    <a:pt x="73" y="66"/>
                    <a:pt x="69" y="66"/>
                  </a:cubicBezTo>
                  <a:cubicBezTo>
                    <a:pt x="65" y="65"/>
                    <a:pt x="60" y="67"/>
                    <a:pt x="56" y="67"/>
                  </a:cubicBezTo>
                  <a:cubicBezTo>
                    <a:pt x="54" y="67"/>
                    <a:pt x="53" y="68"/>
                    <a:pt x="52" y="69"/>
                  </a:cubicBezTo>
                  <a:cubicBezTo>
                    <a:pt x="40" y="69"/>
                    <a:pt x="27" y="70"/>
                    <a:pt x="15" y="75"/>
                  </a:cubicBezTo>
                  <a:cubicBezTo>
                    <a:pt x="14" y="76"/>
                    <a:pt x="12" y="75"/>
                    <a:pt x="12" y="75"/>
                  </a:cubicBezTo>
                  <a:cubicBezTo>
                    <a:pt x="9" y="76"/>
                    <a:pt x="7" y="75"/>
                    <a:pt x="5" y="76"/>
                  </a:cubicBezTo>
                  <a:cubicBezTo>
                    <a:pt x="3" y="77"/>
                    <a:pt x="2" y="79"/>
                    <a:pt x="0" y="80"/>
                  </a:cubicBezTo>
                  <a:cubicBezTo>
                    <a:pt x="0" y="91"/>
                    <a:pt x="3" y="91"/>
                    <a:pt x="7" y="97"/>
                  </a:cubicBezTo>
                  <a:cubicBezTo>
                    <a:pt x="17" y="97"/>
                    <a:pt x="21" y="95"/>
                    <a:pt x="30" y="91"/>
                  </a:cubicBezTo>
                  <a:cubicBezTo>
                    <a:pt x="31" y="90"/>
                    <a:pt x="33" y="91"/>
                    <a:pt x="34" y="91"/>
                  </a:cubicBezTo>
                  <a:cubicBezTo>
                    <a:pt x="38" y="89"/>
                    <a:pt x="42" y="88"/>
                    <a:pt x="46" y="86"/>
                  </a:cubicBezTo>
                  <a:cubicBezTo>
                    <a:pt x="48" y="85"/>
                    <a:pt x="57" y="79"/>
                    <a:pt x="59" y="82"/>
                  </a:cubicBezTo>
                  <a:cubicBezTo>
                    <a:pt x="60" y="81"/>
                    <a:pt x="67" y="80"/>
                    <a:pt x="69" y="80"/>
                  </a:cubicBezTo>
                  <a:cubicBezTo>
                    <a:pt x="69" y="80"/>
                    <a:pt x="68" y="80"/>
                    <a:pt x="69" y="80"/>
                  </a:cubicBezTo>
                  <a:cubicBezTo>
                    <a:pt x="69" y="84"/>
                    <a:pt x="59" y="95"/>
                    <a:pt x="56" y="97"/>
                  </a:cubicBezTo>
                  <a:cubicBezTo>
                    <a:pt x="55" y="97"/>
                    <a:pt x="55" y="100"/>
                    <a:pt x="53" y="101"/>
                  </a:cubicBezTo>
                  <a:cubicBezTo>
                    <a:pt x="53" y="102"/>
                    <a:pt x="54" y="103"/>
                    <a:pt x="53" y="105"/>
                  </a:cubicBezTo>
                  <a:cubicBezTo>
                    <a:pt x="53" y="106"/>
                    <a:pt x="52" y="106"/>
                    <a:pt x="51" y="107"/>
                  </a:cubicBezTo>
                  <a:cubicBezTo>
                    <a:pt x="50" y="108"/>
                    <a:pt x="50" y="111"/>
                    <a:pt x="49" y="113"/>
                  </a:cubicBezTo>
                  <a:cubicBezTo>
                    <a:pt x="49" y="113"/>
                    <a:pt x="49" y="114"/>
                    <a:pt x="50" y="114"/>
                  </a:cubicBezTo>
                  <a:cubicBezTo>
                    <a:pt x="50" y="114"/>
                    <a:pt x="54" y="112"/>
                    <a:pt x="55" y="112"/>
                  </a:cubicBezTo>
                  <a:cubicBezTo>
                    <a:pt x="57" y="110"/>
                    <a:pt x="71" y="99"/>
                    <a:pt x="71" y="99"/>
                  </a:cubicBezTo>
                  <a:cubicBezTo>
                    <a:pt x="72" y="98"/>
                    <a:pt x="72" y="98"/>
                    <a:pt x="73" y="98"/>
                  </a:cubicBezTo>
                  <a:cubicBezTo>
                    <a:pt x="79" y="103"/>
                    <a:pt x="86" y="102"/>
                    <a:pt x="93" y="100"/>
                  </a:cubicBezTo>
                  <a:cubicBezTo>
                    <a:pt x="95" y="99"/>
                    <a:pt x="100" y="100"/>
                    <a:pt x="101" y="100"/>
                  </a:cubicBezTo>
                  <a:cubicBezTo>
                    <a:pt x="101" y="99"/>
                    <a:pt x="107" y="99"/>
                    <a:pt x="107" y="99"/>
                  </a:cubicBezTo>
                  <a:cubicBezTo>
                    <a:pt x="108" y="100"/>
                    <a:pt x="110" y="97"/>
                    <a:pt x="112" y="98"/>
                  </a:cubicBezTo>
                  <a:cubicBezTo>
                    <a:pt x="123" y="99"/>
                    <a:pt x="123" y="99"/>
                    <a:pt x="123" y="99"/>
                  </a:cubicBezTo>
                  <a:cubicBezTo>
                    <a:pt x="124" y="98"/>
                    <a:pt x="130" y="97"/>
                    <a:pt x="130" y="97"/>
                  </a:cubicBezTo>
                  <a:cubicBezTo>
                    <a:pt x="132" y="97"/>
                    <a:pt x="134" y="97"/>
                    <a:pt x="136" y="97"/>
                  </a:cubicBezTo>
                  <a:cubicBezTo>
                    <a:pt x="139" y="99"/>
                    <a:pt x="149" y="97"/>
                    <a:pt x="150" y="99"/>
                  </a:cubicBezTo>
                  <a:cubicBezTo>
                    <a:pt x="150" y="98"/>
                    <a:pt x="155" y="98"/>
                    <a:pt x="156" y="99"/>
                  </a:cubicBezTo>
                  <a:cubicBezTo>
                    <a:pt x="156" y="99"/>
                    <a:pt x="159" y="98"/>
                    <a:pt x="160" y="99"/>
                  </a:cubicBezTo>
                  <a:cubicBezTo>
                    <a:pt x="160" y="99"/>
                    <a:pt x="161" y="99"/>
                    <a:pt x="161" y="99"/>
                  </a:cubicBezTo>
                  <a:cubicBezTo>
                    <a:pt x="162" y="99"/>
                    <a:pt x="173" y="99"/>
                    <a:pt x="175" y="100"/>
                  </a:cubicBezTo>
                  <a:cubicBezTo>
                    <a:pt x="175" y="100"/>
                    <a:pt x="177" y="99"/>
                    <a:pt x="179" y="100"/>
                  </a:cubicBezTo>
                  <a:cubicBezTo>
                    <a:pt x="186" y="103"/>
                    <a:pt x="194" y="103"/>
                    <a:pt x="202" y="104"/>
                  </a:cubicBezTo>
                  <a:cubicBezTo>
                    <a:pt x="203" y="105"/>
                    <a:pt x="204" y="103"/>
                    <a:pt x="207" y="104"/>
                  </a:cubicBezTo>
                  <a:cubicBezTo>
                    <a:pt x="208" y="103"/>
                    <a:pt x="211" y="103"/>
                    <a:pt x="213" y="103"/>
                  </a:cubicBezTo>
                  <a:cubicBezTo>
                    <a:pt x="214" y="101"/>
                    <a:pt x="213" y="98"/>
                    <a:pt x="213" y="96"/>
                  </a:cubicBezTo>
                  <a:cubicBezTo>
                    <a:pt x="208" y="93"/>
                    <a:pt x="204" y="88"/>
                    <a:pt x="196" y="90"/>
                  </a:cubicBezTo>
                  <a:cubicBezTo>
                    <a:pt x="196" y="89"/>
                    <a:pt x="191" y="88"/>
                    <a:pt x="190" y="88"/>
                  </a:cubicBezTo>
                  <a:cubicBezTo>
                    <a:pt x="188" y="88"/>
                    <a:pt x="187" y="88"/>
                    <a:pt x="185" y="88"/>
                  </a:cubicBezTo>
                  <a:cubicBezTo>
                    <a:pt x="180" y="85"/>
                    <a:pt x="172" y="86"/>
                    <a:pt x="165" y="85"/>
                  </a:cubicBezTo>
                  <a:cubicBezTo>
                    <a:pt x="164" y="82"/>
                    <a:pt x="168" y="81"/>
                    <a:pt x="169" y="79"/>
                  </a:cubicBezTo>
                  <a:cubicBezTo>
                    <a:pt x="168" y="78"/>
                    <a:pt x="170" y="77"/>
                    <a:pt x="170" y="76"/>
                  </a:cubicBezTo>
                  <a:cubicBezTo>
                    <a:pt x="176" y="76"/>
                    <a:pt x="184" y="74"/>
                    <a:pt x="189" y="78"/>
                  </a:cubicBezTo>
                  <a:cubicBezTo>
                    <a:pt x="190" y="76"/>
                    <a:pt x="197" y="80"/>
                    <a:pt x="198" y="80"/>
                  </a:cubicBezTo>
                  <a:cubicBezTo>
                    <a:pt x="200" y="79"/>
                    <a:pt x="203" y="81"/>
                    <a:pt x="204" y="82"/>
                  </a:cubicBezTo>
                  <a:cubicBezTo>
                    <a:pt x="206" y="79"/>
                    <a:pt x="210" y="83"/>
                    <a:pt x="213" y="83"/>
                  </a:cubicBezTo>
                  <a:cubicBezTo>
                    <a:pt x="214" y="83"/>
                    <a:pt x="214" y="83"/>
                    <a:pt x="215" y="83"/>
                  </a:cubicBezTo>
                  <a:cubicBezTo>
                    <a:pt x="216" y="84"/>
                    <a:pt x="216" y="85"/>
                    <a:pt x="217" y="86"/>
                  </a:cubicBezTo>
                  <a:cubicBezTo>
                    <a:pt x="218" y="85"/>
                    <a:pt x="221" y="87"/>
                    <a:pt x="222" y="87"/>
                  </a:cubicBezTo>
                  <a:cubicBezTo>
                    <a:pt x="223" y="87"/>
                    <a:pt x="227" y="88"/>
                    <a:pt x="228" y="89"/>
                  </a:cubicBezTo>
                  <a:cubicBezTo>
                    <a:pt x="229" y="89"/>
                    <a:pt x="231" y="89"/>
                    <a:pt x="232" y="89"/>
                  </a:cubicBezTo>
                  <a:cubicBezTo>
                    <a:pt x="233" y="89"/>
                    <a:pt x="234" y="90"/>
                    <a:pt x="235" y="90"/>
                  </a:cubicBezTo>
                  <a:cubicBezTo>
                    <a:pt x="236" y="90"/>
                    <a:pt x="235" y="90"/>
                    <a:pt x="235" y="90"/>
                  </a:cubicBezTo>
                  <a:cubicBezTo>
                    <a:pt x="239" y="91"/>
                    <a:pt x="253" y="93"/>
                    <a:pt x="255" y="90"/>
                  </a:cubicBezTo>
                  <a:cubicBezTo>
                    <a:pt x="257" y="91"/>
                    <a:pt x="258" y="91"/>
                    <a:pt x="259" y="91"/>
                  </a:cubicBezTo>
                  <a:cubicBezTo>
                    <a:pt x="259" y="90"/>
                    <a:pt x="260" y="89"/>
                    <a:pt x="261" y="88"/>
                  </a:cubicBezTo>
                  <a:cubicBezTo>
                    <a:pt x="263" y="87"/>
                    <a:pt x="268" y="87"/>
                    <a:pt x="270" y="85"/>
                  </a:cubicBezTo>
                  <a:cubicBezTo>
                    <a:pt x="270" y="84"/>
                    <a:pt x="271" y="83"/>
                    <a:pt x="271" y="82"/>
                  </a:cubicBezTo>
                  <a:cubicBezTo>
                    <a:pt x="272" y="81"/>
                    <a:pt x="273" y="81"/>
                    <a:pt x="273" y="80"/>
                  </a:cubicBezTo>
                  <a:cubicBezTo>
                    <a:pt x="275" y="77"/>
                    <a:pt x="271" y="75"/>
                    <a:pt x="271" y="73"/>
                  </a:cubicBezTo>
                  <a:close/>
                  <a:moveTo>
                    <a:pt x="119" y="76"/>
                  </a:moveTo>
                  <a:cubicBezTo>
                    <a:pt x="119" y="76"/>
                    <a:pt x="119" y="76"/>
                    <a:pt x="119" y="77"/>
                  </a:cubicBezTo>
                  <a:cubicBezTo>
                    <a:pt x="118" y="78"/>
                    <a:pt x="117" y="79"/>
                    <a:pt x="115" y="80"/>
                  </a:cubicBezTo>
                  <a:cubicBezTo>
                    <a:pt x="115" y="81"/>
                    <a:pt x="115" y="82"/>
                    <a:pt x="115" y="83"/>
                  </a:cubicBezTo>
                  <a:cubicBezTo>
                    <a:pt x="114" y="84"/>
                    <a:pt x="112" y="84"/>
                    <a:pt x="111" y="85"/>
                  </a:cubicBezTo>
                  <a:cubicBezTo>
                    <a:pt x="110" y="85"/>
                    <a:pt x="110" y="85"/>
                    <a:pt x="109" y="85"/>
                  </a:cubicBezTo>
                  <a:cubicBezTo>
                    <a:pt x="109" y="85"/>
                    <a:pt x="93" y="87"/>
                    <a:pt x="91" y="88"/>
                  </a:cubicBezTo>
                  <a:cubicBezTo>
                    <a:pt x="89" y="89"/>
                    <a:pt x="87" y="88"/>
                    <a:pt x="87" y="88"/>
                  </a:cubicBezTo>
                  <a:cubicBezTo>
                    <a:pt x="85" y="89"/>
                    <a:pt x="83" y="89"/>
                    <a:pt x="81" y="90"/>
                  </a:cubicBezTo>
                  <a:cubicBezTo>
                    <a:pt x="80" y="90"/>
                    <a:pt x="80" y="90"/>
                    <a:pt x="79" y="89"/>
                  </a:cubicBezTo>
                  <a:cubicBezTo>
                    <a:pt x="79" y="88"/>
                    <a:pt x="84" y="82"/>
                    <a:pt x="85" y="80"/>
                  </a:cubicBezTo>
                  <a:cubicBezTo>
                    <a:pt x="90" y="81"/>
                    <a:pt x="95" y="78"/>
                    <a:pt x="98" y="76"/>
                  </a:cubicBezTo>
                  <a:cubicBezTo>
                    <a:pt x="98" y="76"/>
                    <a:pt x="101" y="77"/>
                    <a:pt x="101" y="77"/>
                  </a:cubicBezTo>
                  <a:cubicBezTo>
                    <a:pt x="101" y="76"/>
                    <a:pt x="105" y="75"/>
                    <a:pt x="105" y="75"/>
                  </a:cubicBezTo>
                  <a:cubicBezTo>
                    <a:pt x="108" y="74"/>
                    <a:pt x="113" y="76"/>
                    <a:pt x="114" y="74"/>
                  </a:cubicBezTo>
                  <a:cubicBezTo>
                    <a:pt x="115" y="74"/>
                    <a:pt x="115" y="74"/>
                    <a:pt x="115" y="75"/>
                  </a:cubicBezTo>
                  <a:cubicBezTo>
                    <a:pt x="117" y="74"/>
                    <a:pt x="118" y="75"/>
                    <a:pt x="119" y="75"/>
                  </a:cubicBezTo>
                  <a:cubicBezTo>
                    <a:pt x="119" y="76"/>
                    <a:pt x="119" y="76"/>
                    <a:pt x="119" y="76"/>
                  </a:cubicBezTo>
                  <a:close/>
                  <a:moveTo>
                    <a:pt x="125" y="60"/>
                  </a:moveTo>
                  <a:cubicBezTo>
                    <a:pt x="124" y="61"/>
                    <a:pt x="122" y="63"/>
                    <a:pt x="120" y="63"/>
                  </a:cubicBezTo>
                  <a:cubicBezTo>
                    <a:pt x="120" y="62"/>
                    <a:pt x="120" y="62"/>
                    <a:pt x="120" y="63"/>
                  </a:cubicBezTo>
                  <a:cubicBezTo>
                    <a:pt x="116" y="64"/>
                    <a:pt x="110" y="60"/>
                    <a:pt x="106" y="62"/>
                  </a:cubicBezTo>
                  <a:cubicBezTo>
                    <a:pt x="104" y="63"/>
                    <a:pt x="100" y="64"/>
                    <a:pt x="98" y="63"/>
                  </a:cubicBezTo>
                  <a:cubicBezTo>
                    <a:pt x="97" y="63"/>
                    <a:pt x="97" y="63"/>
                    <a:pt x="97" y="63"/>
                  </a:cubicBezTo>
                  <a:cubicBezTo>
                    <a:pt x="97" y="60"/>
                    <a:pt x="97" y="60"/>
                    <a:pt x="98" y="58"/>
                  </a:cubicBezTo>
                  <a:cubicBezTo>
                    <a:pt x="102" y="56"/>
                    <a:pt x="112" y="51"/>
                    <a:pt x="117" y="53"/>
                  </a:cubicBezTo>
                  <a:cubicBezTo>
                    <a:pt x="118" y="53"/>
                    <a:pt x="118" y="52"/>
                    <a:pt x="118" y="52"/>
                  </a:cubicBezTo>
                  <a:cubicBezTo>
                    <a:pt x="122" y="53"/>
                    <a:pt x="125" y="54"/>
                    <a:pt x="127" y="54"/>
                  </a:cubicBezTo>
                  <a:cubicBezTo>
                    <a:pt x="127" y="54"/>
                    <a:pt x="128" y="55"/>
                    <a:pt x="128" y="55"/>
                  </a:cubicBezTo>
                  <a:cubicBezTo>
                    <a:pt x="128" y="57"/>
                    <a:pt x="127" y="59"/>
                    <a:pt x="125" y="60"/>
                  </a:cubicBezTo>
                  <a:cubicBezTo>
                    <a:pt x="125" y="60"/>
                    <a:pt x="125" y="60"/>
                    <a:pt x="125" y="60"/>
                  </a:cubicBezTo>
                  <a:close/>
                  <a:moveTo>
                    <a:pt x="161" y="75"/>
                  </a:moveTo>
                  <a:cubicBezTo>
                    <a:pt x="159" y="77"/>
                    <a:pt x="158" y="79"/>
                    <a:pt x="157" y="81"/>
                  </a:cubicBezTo>
                  <a:cubicBezTo>
                    <a:pt x="157" y="82"/>
                    <a:pt x="157" y="82"/>
                    <a:pt x="158" y="83"/>
                  </a:cubicBezTo>
                  <a:cubicBezTo>
                    <a:pt x="157" y="86"/>
                    <a:pt x="152" y="85"/>
                    <a:pt x="150" y="84"/>
                  </a:cubicBezTo>
                  <a:cubicBezTo>
                    <a:pt x="149" y="84"/>
                    <a:pt x="148" y="85"/>
                    <a:pt x="147" y="85"/>
                  </a:cubicBezTo>
                  <a:cubicBezTo>
                    <a:pt x="147" y="85"/>
                    <a:pt x="129" y="85"/>
                    <a:pt x="126" y="83"/>
                  </a:cubicBezTo>
                  <a:cubicBezTo>
                    <a:pt x="126" y="81"/>
                    <a:pt x="129" y="79"/>
                    <a:pt x="131" y="78"/>
                  </a:cubicBezTo>
                  <a:cubicBezTo>
                    <a:pt x="132" y="77"/>
                    <a:pt x="131" y="76"/>
                    <a:pt x="132" y="76"/>
                  </a:cubicBezTo>
                  <a:cubicBezTo>
                    <a:pt x="134" y="74"/>
                    <a:pt x="149" y="73"/>
                    <a:pt x="152" y="73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56" y="73"/>
                    <a:pt x="158" y="73"/>
                    <a:pt x="161" y="74"/>
                  </a:cubicBezTo>
                  <a:cubicBezTo>
                    <a:pt x="161" y="74"/>
                    <a:pt x="161" y="75"/>
                    <a:pt x="161" y="75"/>
                  </a:cubicBezTo>
                  <a:close/>
                  <a:moveTo>
                    <a:pt x="168" y="56"/>
                  </a:moveTo>
                  <a:cubicBezTo>
                    <a:pt x="169" y="56"/>
                    <a:pt x="166" y="61"/>
                    <a:pt x="165" y="61"/>
                  </a:cubicBezTo>
                  <a:cubicBezTo>
                    <a:pt x="163" y="60"/>
                    <a:pt x="152" y="62"/>
                    <a:pt x="149" y="62"/>
                  </a:cubicBezTo>
                  <a:cubicBezTo>
                    <a:pt x="146" y="63"/>
                    <a:pt x="141" y="60"/>
                    <a:pt x="140" y="61"/>
                  </a:cubicBezTo>
                  <a:cubicBezTo>
                    <a:pt x="139" y="61"/>
                    <a:pt x="139" y="61"/>
                    <a:pt x="138" y="61"/>
                  </a:cubicBezTo>
                  <a:cubicBezTo>
                    <a:pt x="138" y="60"/>
                    <a:pt x="138" y="60"/>
                    <a:pt x="138" y="59"/>
                  </a:cubicBezTo>
                  <a:cubicBezTo>
                    <a:pt x="140" y="57"/>
                    <a:pt x="144" y="56"/>
                    <a:pt x="145" y="53"/>
                  </a:cubicBezTo>
                  <a:cubicBezTo>
                    <a:pt x="150" y="50"/>
                    <a:pt x="162" y="55"/>
                    <a:pt x="167" y="51"/>
                  </a:cubicBezTo>
                  <a:cubicBezTo>
                    <a:pt x="168" y="51"/>
                    <a:pt x="168" y="51"/>
                    <a:pt x="170" y="51"/>
                  </a:cubicBezTo>
                  <a:cubicBezTo>
                    <a:pt x="170" y="52"/>
                    <a:pt x="171" y="52"/>
                    <a:pt x="171" y="52"/>
                  </a:cubicBezTo>
                  <a:cubicBezTo>
                    <a:pt x="171" y="55"/>
                    <a:pt x="170" y="55"/>
                    <a:pt x="168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2" name="Freeform 63">
              <a:extLst>
                <a:ext uri="{FF2B5EF4-FFF2-40B4-BE49-F238E27FC236}">
                  <a16:creationId xmlns="" xmlns:a16="http://schemas.microsoft.com/office/drawing/2014/main" id="{B66EFAAC-7656-8648-9554-013C6AC987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65988" y="3328988"/>
              <a:ext cx="442913" cy="346075"/>
            </a:xfrm>
            <a:custGeom>
              <a:avLst/>
              <a:gdLst>
                <a:gd name="T0" fmla="*/ 142 w 146"/>
                <a:gd name="T1" fmla="*/ 77 h 113"/>
                <a:gd name="T2" fmla="*/ 130 w 146"/>
                <a:gd name="T3" fmla="*/ 78 h 113"/>
                <a:gd name="T4" fmla="*/ 120 w 146"/>
                <a:gd name="T5" fmla="*/ 74 h 113"/>
                <a:gd name="T6" fmla="*/ 108 w 146"/>
                <a:gd name="T7" fmla="*/ 55 h 113"/>
                <a:gd name="T8" fmla="*/ 107 w 146"/>
                <a:gd name="T9" fmla="*/ 38 h 113"/>
                <a:gd name="T10" fmla="*/ 108 w 146"/>
                <a:gd name="T11" fmla="*/ 23 h 113"/>
                <a:gd name="T12" fmla="*/ 113 w 146"/>
                <a:gd name="T13" fmla="*/ 8 h 113"/>
                <a:gd name="T14" fmla="*/ 79 w 146"/>
                <a:gd name="T15" fmla="*/ 2 h 113"/>
                <a:gd name="T16" fmla="*/ 62 w 146"/>
                <a:gd name="T17" fmla="*/ 2 h 113"/>
                <a:gd name="T18" fmla="*/ 41 w 146"/>
                <a:gd name="T19" fmla="*/ 4 h 113"/>
                <a:gd name="T20" fmla="*/ 23 w 146"/>
                <a:gd name="T21" fmla="*/ 7 h 113"/>
                <a:gd name="T22" fmla="*/ 9 w 146"/>
                <a:gd name="T23" fmla="*/ 21 h 113"/>
                <a:gd name="T24" fmla="*/ 12 w 146"/>
                <a:gd name="T25" fmla="*/ 41 h 113"/>
                <a:gd name="T26" fmla="*/ 9 w 146"/>
                <a:gd name="T27" fmla="*/ 68 h 113"/>
                <a:gd name="T28" fmla="*/ 11 w 146"/>
                <a:gd name="T29" fmla="*/ 81 h 113"/>
                <a:gd name="T30" fmla="*/ 20 w 146"/>
                <a:gd name="T31" fmla="*/ 87 h 113"/>
                <a:gd name="T32" fmla="*/ 30 w 146"/>
                <a:gd name="T33" fmla="*/ 87 h 113"/>
                <a:gd name="T34" fmla="*/ 33 w 146"/>
                <a:gd name="T35" fmla="*/ 87 h 113"/>
                <a:gd name="T36" fmla="*/ 43 w 146"/>
                <a:gd name="T37" fmla="*/ 86 h 113"/>
                <a:gd name="T38" fmla="*/ 57 w 146"/>
                <a:gd name="T39" fmla="*/ 85 h 113"/>
                <a:gd name="T40" fmla="*/ 63 w 146"/>
                <a:gd name="T41" fmla="*/ 85 h 113"/>
                <a:gd name="T42" fmla="*/ 71 w 146"/>
                <a:gd name="T43" fmla="*/ 85 h 113"/>
                <a:gd name="T44" fmla="*/ 76 w 146"/>
                <a:gd name="T45" fmla="*/ 84 h 113"/>
                <a:gd name="T46" fmla="*/ 101 w 146"/>
                <a:gd name="T47" fmla="*/ 87 h 113"/>
                <a:gd name="T48" fmla="*/ 107 w 146"/>
                <a:gd name="T49" fmla="*/ 97 h 113"/>
                <a:gd name="T50" fmla="*/ 118 w 146"/>
                <a:gd name="T51" fmla="*/ 112 h 113"/>
                <a:gd name="T52" fmla="*/ 145 w 146"/>
                <a:gd name="T53" fmla="*/ 88 h 113"/>
                <a:gd name="T54" fmla="*/ 48 w 146"/>
                <a:gd name="T55" fmla="*/ 71 h 113"/>
                <a:gd name="T56" fmla="*/ 35 w 146"/>
                <a:gd name="T57" fmla="*/ 73 h 113"/>
                <a:gd name="T58" fmla="*/ 17 w 146"/>
                <a:gd name="T59" fmla="*/ 77 h 113"/>
                <a:gd name="T60" fmla="*/ 46 w 146"/>
                <a:gd name="T61" fmla="*/ 62 h 113"/>
                <a:gd name="T62" fmla="*/ 69 w 146"/>
                <a:gd name="T63" fmla="*/ 61 h 113"/>
                <a:gd name="T64" fmla="*/ 95 w 146"/>
                <a:gd name="T65" fmla="*/ 61 h 113"/>
                <a:gd name="T66" fmla="*/ 57 w 146"/>
                <a:gd name="T67" fmla="*/ 46 h 113"/>
                <a:gd name="T68" fmla="*/ 42 w 146"/>
                <a:gd name="T69" fmla="*/ 48 h 113"/>
                <a:gd name="T70" fmla="*/ 26 w 146"/>
                <a:gd name="T71" fmla="*/ 44 h 113"/>
                <a:gd name="T72" fmla="*/ 43 w 146"/>
                <a:gd name="T73" fmla="*/ 39 h 113"/>
                <a:gd name="T74" fmla="*/ 54 w 146"/>
                <a:gd name="T75" fmla="*/ 39 h 113"/>
                <a:gd name="T76" fmla="*/ 84 w 146"/>
                <a:gd name="T77" fmla="*/ 39 h 113"/>
                <a:gd name="T78" fmla="*/ 92 w 146"/>
                <a:gd name="T79" fmla="*/ 48 h 113"/>
                <a:gd name="T80" fmla="*/ 66 w 146"/>
                <a:gd name="T81" fmla="*/ 25 h 113"/>
                <a:gd name="T82" fmla="*/ 54 w 146"/>
                <a:gd name="T83" fmla="*/ 25 h 113"/>
                <a:gd name="T84" fmla="*/ 30 w 146"/>
                <a:gd name="T85" fmla="*/ 29 h 113"/>
                <a:gd name="T86" fmla="*/ 31 w 146"/>
                <a:gd name="T87" fmla="*/ 21 h 113"/>
                <a:gd name="T88" fmla="*/ 46 w 146"/>
                <a:gd name="T89" fmla="*/ 18 h 113"/>
                <a:gd name="T90" fmla="*/ 67 w 146"/>
                <a:gd name="T91" fmla="*/ 18 h 113"/>
                <a:gd name="T92" fmla="*/ 80 w 146"/>
                <a:gd name="T93" fmla="*/ 16 h 113"/>
                <a:gd name="T94" fmla="*/ 95 w 146"/>
                <a:gd name="T95" fmla="*/ 18 h 113"/>
                <a:gd name="T96" fmla="*/ 97 w 146"/>
                <a:gd name="T97" fmla="*/ 25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6" h="113">
                  <a:moveTo>
                    <a:pt x="145" y="88"/>
                  </a:moveTo>
                  <a:cubicBezTo>
                    <a:pt x="143" y="84"/>
                    <a:pt x="140" y="83"/>
                    <a:pt x="142" y="78"/>
                  </a:cubicBezTo>
                  <a:cubicBezTo>
                    <a:pt x="142" y="77"/>
                    <a:pt x="142" y="78"/>
                    <a:pt x="142" y="77"/>
                  </a:cubicBezTo>
                  <a:cubicBezTo>
                    <a:pt x="139" y="77"/>
                    <a:pt x="138" y="80"/>
                    <a:pt x="137" y="81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3" y="81"/>
                    <a:pt x="132" y="79"/>
                    <a:pt x="130" y="78"/>
                  </a:cubicBezTo>
                  <a:cubicBezTo>
                    <a:pt x="128" y="76"/>
                    <a:pt x="126" y="77"/>
                    <a:pt x="123" y="75"/>
                  </a:cubicBezTo>
                  <a:cubicBezTo>
                    <a:pt x="123" y="75"/>
                    <a:pt x="122" y="75"/>
                    <a:pt x="122" y="76"/>
                  </a:cubicBezTo>
                  <a:cubicBezTo>
                    <a:pt x="122" y="76"/>
                    <a:pt x="120" y="74"/>
                    <a:pt x="120" y="74"/>
                  </a:cubicBezTo>
                  <a:cubicBezTo>
                    <a:pt x="118" y="74"/>
                    <a:pt x="115" y="75"/>
                    <a:pt x="114" y="75"/>
                  </a:cubicBezTo>
                  <a:cubicBezTo>
                    <a:pt x="112" y="74"/>
                    <a:pt x="111" y="72"/>
                    <a:pt x="108" y="71"/>
                  </a:cubicBezTo>
                  <a:cubicBezTo>
                    <a:pt x="106" y="68"/>
                    <a:pt x="107" y="59"/>
                    <a:pt x="108" y="55"/>
                  </a:cubicBezTo>
                  <a:cubicBezTo>
                    <a:pt x="107" y="53"/>
                    <a:pt x="107" y="50"/>
                    <a:pt x="107" y="48"/>
                  </a:cubicBezTo>
                  <a:cubicBezTo>
                    <a:pt x="107" y="47"/>
                    <a:pt x="107" y="47"/>
                    <a:pt x="107" y="46"/>
                  </a:cubicBezTo>
                  <a:cubicBezTo>
                    <a:pt x="108" y="45"/>
                    <a:pt x="108" y="39"/>
                    <a:pt x="107" y="38"/>
                  </a:cubicBezTo>
                  <a:cubicBezTo>
                    <a:pt x="108" y="37"/>
                    <a:pt x="108" y="37"/>
                    <a:pt x="109" y="36"/>
                  </a:cubicBezTo>
                  <a:cubicBezTo>
                    <a:pt x="109" y="34"/>
                    <a:pt x="108" y="33"/>
                    <a:pt x="108" y="32"/>
                  </a:cubicBezTo>
                  <a:cubicBezTo>
                    <a:pt x="109" y="31"/>
                    <a:pt x="107" y="24"/>
                    <a:pt x="108" y="23"/>
                  </a:cubicBezTo>
                  <a:cubicBezTo>
                    <a:pt x="108" y="22"/>
                    <a:pt x="110" y="21"/>
                    <a:pt x="110" y="21"/>
                  </a:cubicBezTo>
                  <a:cubicBezTo>
                    <a:pt x="110" y="21"/>
                    <a:pt x="111" y="18"/>
                    <a:pt x="112" y="18"/>
                  </a:cubicBezTo>
                  <a:cubicBezTo>
                    <a:pt x="115" y="15"/>
                    <a:pt x="114" y="11"/>
                    <a:pt x="113" y="8"/>
                  </a:cubicBezTo>
                  <a:cubicBezTo>
                    <a:pt x="112" y="7"/>
                    <a:pt x="111" y="6"/>
                    <a:pt x="110" y="5"/>
                  </a:cubicBezTo>
                  <a:cubicBezTo>
                    <a:pt x="107" y="4"/>
                    <a:pt x="102" y="3"/>
                    <a:pt x="97" y="2"/>
                  </a:cubicBezTo>
                  <a:cubicBezTo>
                    <a:pt x="91" y="0"/>
                    <a:pt x="83" y="5"/>
                    <a:pt x="79" y="2"/>
                  </a:cubicBezTo>
                  <a:cubicBezTo>
                    <a:pt x="77" y="3"/>
                    <a:pt x="74" y="2"/>
                    <a:pt x="74" y="1"/>
                  </a:cubicBezTo>
                  <a:cubicBezTo>
                    <a:pt x="73" y="2"/>
                    <a:pt x="69" y="2"/>
                    <a:pt x="68" y="1"/>
                  </a:cubicBezTo>
                  <a:cubicBezTo>
                    <a:pt x="67" y="3"/>
                    <a:pt x="64" y="1"/>
                    <a:pt x="62" y="2"/>
                  </a:cubicBezTo>
                  <a:cubicBezTo>
                    <a:pt x="60" y="2"/>
                    <a:pt x="58" y="3"/>
                    <a:pt x="56" y="4"/>
                  </a:cubicBezTo>
                  <a:cubicBezTo>
                    <a:pt x="56" y="3"/>
                    <a:pt x="53" y="3"/>
                    <a:pt x="52" y="3"/>
                  </a:cubicBezTo>
                  <a:cubicBezTo>
                    <a:pt x="49" y="5"/>
                    <a:pt x="46" y="3"/>
                    <a:pt x="41" y="4"/>
                  </a:cubicBezTo>
                  <a:cubicBezTo>
                    <a:pt x="41" y="4"/>
                    <a:pt x="38" y="5"/>
                    <a:pt x="36" y="5"/>
                  </a:cubicBezTo>
                  <a:cubicBezTo>
                    <a:pt x="36" y="5"/>
                    <a:pt x="36" y="4"/>
                    <a:pt x="36" y="4"/>
                  </a:cubicBezTo>
                  <a:cubicBezTo>
                    <a:pt x="35" y="6"/>
                    <a:pt x="25" y="6"/>
                    <a:pt x="23" y="7"/>
                  </a:cubicBezTo>
                  <a:cubicBezTo>
                    <a:pt x="17" y="7"/>
                    <a:pt x="10" y="4"/>
                    <a:pt x="7" y="6"/>
                  </a:cubicBezTo>
                  <a:cubicBezTo>
                    <a:pt x="0" y="11"/>
                    <a:pt x="6" y="13"/>
                    <a:pt x="9" y="19"/>
                  </a:cubicBezTo>
                  <a:cubicBezTo>
                    <a:pt x="10" y="20"/>
                    <a:pt x="9" y="21"/>
                    <a:pt x="9" y="21"/>
                  </a:cubicBezTo>
                  <a:cubicBezTo>
                    <a:pt x="10" y="22"/>
                    <a:pt x="11" y="23"/>
                    <a:pt x="11" y="24"/>
                  </a:cubicBezTo>
                  <a:cubicBezTo>
                    <a:pt x="11" y="24"/>
                    <a:pt x="14" y="31"/>
                    <a:pt x="13" y="32"/>
                  </a:cubicBezTo>
                  <a:cubicBezTo>
                    <a:pt x="11" y="35"/>
                    <a:pt x="12" y="36"/>
                    <a:pt x="12" y="41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1" y="46"/>
                    <a:pt x="9" y="56"/>
                    <a:pt x="9" y="56"/>
                  </a:cubicBezTo>
                  <a:cubicBezTo>
                    <a:pt x="10" y="60"/>
                    <a:pt x="10" y="67"/>
                    <a:pt x="9" y="68"/>
                  </a:cubicBezTo>
                  <a:cubicBezTo>
                    <a:pt x="9" y="71"/>
                    <a:pt x="10" y="75"/>
                    <a:pt x="10" y="76"/>
                  </a:cubicBezTo>
                  <a:cubicBezTo>
                    <a:pt x="9" y="77"/>
                    <a:pt x="9" y="79"/>
                    <a:pt x="9" y="81"/>
                  </a:cubicBezTo>
                  <a:cubicBezTo>
                    <a:pt x="10" y="81"/>
                    <a:pt x="11" y="81"/>
                    <a:pt x="11" y="81"/>
                  </a:cubicBezTo>
                  <a:cubicBezTo>
                    <a:pt x="13" y="82"/>
                    <a:pt x="13" y="84"/>
                    <a:pt x="15" y="85"/>
                  </a:cubicBezTo>
                  <a:cubicBezTo>
                    <a:pt x="16" y="87"/>
                    <a:pt x="19" y="86"/>
                    <a:pt x="20" y="87"/>
                  </a:cubicBezTo>
                  <a:cubicBezTo>
                    <a:pt x="20" y="87"/>
                    <a:pt x="20" y="87"/>
                    <a:pt x="20" y="87"/>
                  </a:cubicBezTo>
                  <a:cubicBezTo>
                    <a:pt x="21" y="87"/>
                    <a:pt x="20" y="87"/>
                    <a:pt x="21" y="87"/>
                  </a:cubicBezTo>
                  <a:cubicBezTo>
                    <a:pt x="24" y="87"/>
                    <a:pt x="25" y="87"/>
                    <a:pt x="27" y="86"/>
                  </a:cubicBezTo>
                  <a:cubicBezTo>
                    <a:pt x="28" y="86"/>
                    <a:pt x="29" y="86"/>
                    <a:pt x="30" y="87"/>
                  </a:cubicBezTo>
                  <a:cubicBezTo>
                    <a:pt x="30" y="86"/>
                    <a:pt x="30" y="86"/>
                    <a:pt x="31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3" y="87"/>
                    <a:pt x="33" y="87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6" y="87"/>
                    <a:pt x="40" y="85"/>
                    <a:pt x="43" y="85"/>
                  </a:cubicBezTo>
                  <a:cubicBezTo>
                    <a:pt x="43" y="86"/>
                    <a:pt x="43" y="86"/>
                    <a:pt x="43" y="86"/>
                  </a:cubicBezTo>
                  <a:cubicBezTo>
                    <a:pt x="44" y="85"/>
                    <a:pt x="46" y="84"/>
                    <a:pt x="46" y="84"/>
                  </a:cubicBezTo>
                  <a:cubicBezTo>
                    <a:pt x="46" y="84"/>
                    <a:pt x="49" y="85"/>
                    <a:pt x="50" y="86"/>
                  </a:cubicBezTo>
                  <a:cubicBezTo>
                    <a:pt x="52" y="85"/>
                    <a:pt x="55" y="85"/>
                    <a:pt x="57" y="85"/>
                  </a:cubicBezTo>
                  <a:cubicBezTo>
                    <a:pt x="57" y="85"/>
                    <a:pt x="57" y="86"/>
                    <a:pt x="58" y="86"/>
                  </a:cubicBezTo>
                  <a:cubicBezTo>
                    <a:pt x="59" y="86"/>
                    <a:pt x="61" y="85"/>
                    <a:pt x="62" y="85"/>
                  </a:cubicBezTo>
                  <a:cubicBezTo>
                    <a:pt x="63" y="84"/>
                    <a:pt x="62" y="85"/>
                    <a:pt x="63" y="85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65" y="85"/>
                    <a:pt x="69" y="84"/>
                    <a:pt x="70" y="85"/>
                  </a:cubicBezTo>
                  <a:cubicBezTo>
                    <a:pt x="71" y="85"/>
                    <a:pt x="71" y="85"/>
                    <a:pt x="71" y="85"/>
                  </a:cubicBezTo>
                  <a:cubicBezTo>
                    <a:pt x="72" y="85"/>
                    <a:pt x="72" y="84"/>
                    <a:pt x="72" y="84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4" y="85"/>
                    <a:pt x="75" y="83"/>
                    <a:pt x="76" y="84"/>
                  </a:cubicBezTo>
                  <a:cubicBezTo>
                    <a:pt x="77" y="85"/>
                    <a:pt x="82" y="84"/>
                    <a:pt x="83" y="84"/>
                  </a:cubicBezTo>
                  <a:cubicBezTo>
                    <a:pt x="89" y="87"/>
                    <a:pt x="97" y="86"/>
                    <a:pt x="99" y="88"/>
                  </a:cubicBezTo>
                  <a:cubicBezTo>
                    <a:pt x="99" y="87"/>
                    <a:pt x="100" y="87"/>
                    <a:pt x="101" y="87"/>
                  </a:cubicBezTo>
                  <a:cubicBezTo>
                    <a:pt x="102" y="88"/>
                    <a:pt x="104" y="91"/>
                    <a:pt x="105" y="91"/>
                  </a:cubicBezTo>
                  <a:cubicBezTo>
                    <a:pt x="105" y="94"/>
                    <a:pt x="105" y="95"/>
                    <a:pt x="106" y="97"/>
                  </a:cubicBezTo>
                  <a:cubicBezTo>
                    <a:pt x="106" y="97"/>
                    <a:pt x="106" y="97"/>
                    <a:pt x="107" y="97"/>
                  </a:cubicBezTo>
                  <a:cubicBezTo>
                    <a:pt x="106" y="99"/>
                    <a:pt x="112" y="108"/>
                    <a:pt x="113" y="110"/>
                  </a:cubicBezTo>
                  <a:cubicBezTo>
                    <a:pt x="114" y="110"/>
                    <a:pt x="116" y="110"/>
                    <a:pt x="117" y="111"/>
                  </a:cubicBezTo>
                  <a:cubicBezTo>
                    <a:pt x="117" y="111"/>
                    <a:pt x="118" y="112"/>
                    <a:pt x="118" y="112"/>
                  </a:cubicBezTo>
                  <a:cubicBezTo>
                    <a:pt x="119" y="112"/>
                    <a:pt x="123" y="113"/>
                    <a:pt x="125" y="112"/>
                  </a:cubicBezTo>
                  <a:cubicBezTo>
                    <a:pt x="130" y="109"/>
                    <a:pt x="145" y="99"/>
                    <a:pt x="146" y="91"/>
                  </a:cubicBezTo>
                  <a:cubicBezTo>
                    <a:pt x="145" y="90"/>
                    <a:pt x="146" y="89"/>
                    <a:pt x="145" y="88"/>
                  </a:cubicBezTo>
                  <a:close/>
                  <a:moveTo>
                    <a:pt x="97" y="69"/>
                  </a:moveTo>
                  <a:cubicBezTo>
                    <a:pt x="96" y="72"/>
                    <a:pt x="88" y="72"/>
                    <a:pt x="85" y="71"/>
                  </a:cubicBezTo>
                  <a:cubicBezTo>
                    <a:pt x="78" y="70"/>
                    <a:pt x="53" y="69"/>
                    <a:pt x="48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7" y="72"/>
                    <a:pt x="37" y="72"/>
                    <a:pt x="37" y="72"/>
                  </a:cubicBezTo>
                  <a:cubicBezTo>
                    <a:pt x="36" y="73"/>
                    <a:pt x="35" y="71"/>
                    <a:pt x="35" y="73"/>
                  </a:cubicBezTo>
                  <a:cubicBezTo>
                    <a:pt x="34" y="73"/>
                    <a:pt x="34" y="72"/>
                    <a:pt x="33" y="72"/>
                  </a:cubicBezTo>
                  <a:cubicBezTo>
                    <a:pt x="33" y="72"/>
                    <a:pt x="19" y="78"/>
                    <a:pt x="18" y="78"/>
                  </a:cubicBezTo>
                  <a:cubicBezTo>
                    <a:pt x="18" y="78"/>
                    <a:pt x="17" y="77"/>
                    <a:pt x="17" y="77"/>
                  </a:cubicBezTo>
                  <a:cubicBezTo>
                    <a:pt x="17" y="64"/>
                    <a:pt x="29" y="66"/>
                    <a:pt x="38" y="61"/>
                  </a:cubicBezTo>
                  <a:cubicBezTo>
                    <a:pt x="40" y="62"/>
                    <a:pt x="41" y="62"/>
                    <a:pt x="43" y="62"/>
                  </a:cubicBezTo>
                  <a:cubicBezTo>
                    <a:pt x="43" y="61"/>
                    <a:pt x="46" y="62"/>
                    <a:pt x="46" y="62"/>
                  </a:cubicBezTo>
                  <a:cubicBezTo>
                    <a:pt x="46" y="61"/>
                    <a:pt x="53" y="60"/>
                    <a:pt x="53" y="60"/>
                  </a:cubicBezTo>
                  <a:cubicBezTo>
                    <a:pt x="57" y="58"/>
                    <a:pt x="61" y="62"/>
                    <a:pt x="65" y="60"/>
                  </a:cubicBezTo>
                  <a:cubicBezTo>
                    <a:pt x="65" y="60"/>
                    <a:pt x="68" y="60"/>
                    <a:pt x="69" y="61"/>
                  </a:cubicBezTo>
                  <a:cubicBezTo>
                    <a:pt x="70" y="59"/>
                    <a:pt x="79" y="62"/>
                    <a:pt x="80" y="60"/>
                  </a:cubicBezTo>
                  <a:cubicBezTo>
                    <a:pt x="81" y="60"/>
                    <a:pt x="89" y="60"/>
                    <a:pt x="90" y="60"/>
                  </a:cubicBezTo>
                  <a:cubicBezTo>
                    <a:pt x="91" y="60"/>
                    <a:pt x="93" y="61"/>
                    <a:pt x="95" y="61"/>
                  </a:cubicBezTo>
                  <a:cubicBezTo>
                    <a:pt x="94" y="62"/>
                    <a:pt x="98" y="66"/>
                    <a:pt x="97" y="69"/>
                  </a:cubicBezTo>
                  <a:close/>
                  <a:moveTo>
                    <a:pt x="92" y="48"/>
                  </a:moveTo>
                  <a:cubicBezTo>
                    <a:pt x="84" y="44"/>
                    <a:pt x="59" y="48"/>
                    <a:pt x="57" y="46"/>
                  </a:cubicBezTo>
                  <a:cubicBezTo>
                    <a:pt x="54" y="47"/>
                    <a:pt x="51" y="47"/>
                    <a:pt x="48" y="48"/>
                  </a:cubicBezTo>
                  <a:cubicBezTo>
                    <a:pt x="49" y="47"/>
                    <a:pt x="43" y="49"/>
                    <a:pt x="42" y="48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39" y="50"/>
                    <a:pt x="27" y="53"/>
                    <a:pt x="23" y="51"/>
                  </a:cubicBezTo>
                  <a:cubicBezTo>
                    <a:pt x="23" y="50"/>
                    <a:pt x="23" y="48"/>
                    <a:pt x="23" y="47"/>
                  </a:cubicBezTo>
                  <a:cubicBezTo>
                    <a:pt x="24" y="46"/>
                    <a:pt x="25" y="45"/>
                    <a:pt x="26" y="44"/>
                  </a:cubicBezTo>
                  <a:cubicBezTo>
                    <a:pt x="27" y="44"/>
                    <a:pt x="28" y="44"/>
                    <a:pt x="30" y="44"/>
                  </a:cubicBezTo>
                  <a:cubicBezTo>
                    <a:pt x="31" y="42"/>
                    <a:pt x="33" y="42"/>
                    <a:pt x="35" y="42"/>
                  </a:cubicBezTo>
                  <a:cubicBezTo>
                    <a:pt x="37" y="41"/>
                    <a:pt x="40" y="40"/>
                    <a:pt x="43" y="39"/>
                  </a:cubicBezTo>
                  <a:cubicBezTo>
                    <a:pt x="44" y="39"/>
                    <a:pt x="45" y="39"/>
                    <a:pt x="46" y="40"/>
                  </a:cubicBezTo>
                  <a:cubicBezTo>
                    <a:pt x="48" y="39"/>
                    <a:pt x="51" y="39"/>
                    <a:pt x="52" y="38"/>
                  </a:cubicBezTo>
                  <a:cubicBezTo>
                    <a:pt x="52" y="38"/>
                    <a:pt x="54" y="39"/>
                    <a:pt x="54" y="39"/>
                  </a:cubicBezTo>
                  <a:cubicBezTo>
                    <a:pt x="55" y="39"/>
                    <a:pt x="64" y="38"/>
                    <a:pt x="64" y="37"/>
                  </a:cubicBezTo>
                  <a:cubicBezTo>
                    <a:pt x="67" y="37"/>
                    <a:pt x="77" y="38"/>
                    <a:pt x="78" y="39"/>
                  </a:cubicBezTo>
                  <a:cubicBezTo>
                    <a:pt x="79" y="38"/>
                    <a:pt x="84" y="39"/>
                    <a:pt x="84" y="39"/>
                  </a:cubicBezTo>
                  <a:cubicBezTo>
                    <a:pt x="85" y="39"/>
                    <a:pt x="95" y="39"/>
                    <a:pt x="96" y="40"/>
                  </a:cubicBezTo>
                  <a:cubicBezTo>
                    <a:pt x="98" y="41"/>
                    <a:pt x="96" y="45"/>
                    <a:pt x="97" y="46"/>
                  </a:cubicBezTo>
                  <a:cubicBezTo>
                    <a:pt x="97" y="46"/>
                    <a:pt x="93" y="49"/>
                    <a:pt x="92" y="48"/>
                  </a:cubicBezTo>
                  <a:close/>
                  <a:moveTo>
                    <a:pt x="97" y="25"/>
                  </a:moveTo>
                  <a:cubicBezTo>
                    <a:pt x="91" y="29"/>
                    <a:pt x="82" y="22"/>
                    <a:pt x="78" y="24"/>
                  </a:cubicBezTo>
                  <a:cubicBezTo>
                    <a:pt x="75" y="25"/>
                    <a:pt x="70" y="24"/>
                    <a:pt x="66" y="25"/>
                  </a:cubicBezTo>
                  <a:cubicBezTo>
                    <a:pt x="65" y="25"/>
                    <a:pt x="64" y="25"/>
                    <a:pt x="63" y="25"/>
                  </a:cubicBezTo>
                  <a:cubicBezTo>
                    <a:pt x="62" y="25"/>
                    <a:pt x="57" y="26"/>
                    <a:pt x="56" y="26"/>
                  </a:cubicBezTo>
                  <a:cubicBezTo>
                    <a:pt x="55" y="26"/>
                    <a:pt x="55" y="25"/>
                    <a:pt x="54" y="25"/>
                  </a:cubicBezTo>
                  <a:cubicBezTo>
                    <a:pt x="50" y="26"/>
                    <a:pt x="48" y="27"/>
                    <a:pt x="42" y="27"/>
                  </a:cubicBezTo>
                  <a:cubicBezTo>
                    <a:pt x="41" y="27"/>
                    <a:pt x="41" y="28"/>
                    <a:pt x="40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28" y="29"/>
                    <a:pt x="26" y="26"/>
                    <a:pt x="25" y="26"/>
                  </a:cubicBezTo>
                  <a:cubicBezTo>
                    <a:pt x="25" y="24"/>
                    <a:pt x="26" y="25"/>
                    <a:pt x="27" y="24"/>
                  </a:cubicBezTo>
                  <a:cubicBezTo>
                    <a:pt x="29" y="23"/>
                    <a:pt x="29" y="22"/>
                    <a:pt x="31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5" y="20"/>
                    <a:pt x="38" y="20"/>
                    <a:pt x="42" y="18"/>
                  </a:cubicBezTo>
                  <a:cubicBezTo>
                    <a:pt x="42" y="17"/>
                    <a:pt x="45" y="18"/>
                    <a:pt x="46" y="18"/>
                  </a:cubicBezTo>
                  <a:cubicBezTo>
                    <a:pt x="46" y="17"/>
                    <a:pt x="50" y="17"/>
                    <a:pt x="51" y="17"/>
                  </a:cubicBezTo>
                  <a:cubicBezTo>
                    <a:pt x="53" y="16"/>
                    <a:pt x="59" y="17"/>
                    <a:pt x="61" y="17"/>
                  </a:cubicBezTo>
                  <a:cubicBezTo>
                    <a:pt x="64" y="16"/>
                    <a:pt x="66" y="17"/>
                    <a:pt x="67" y="18"/>
                  </a:cubicBezTo>
                  <a:cubicBezTo>
                    <a:pt x="70" y="18"/>
                    <a:pt x="74" y="17"/>
                    <a:pt x="75" y="17"/>
                  </a:cubicBezTo>
                  <a:cubicBezTo>
                    <a:pt x="77" y="16"/>
                    <a:pt x="79" y="18"/>
                    <a:pt x="80" y="17"/>
                  </a:cubicBezTo>
                  <a:cubicBezTo>
                    <a:pt x="80" y="17"/>
                    <a:pt x="80" y="17"/>
                    <a:pt x="80" y="16"/>
                  </a:cubicBezTo>
                  <a:cubicBezTo>
                    <a:pt x="81" y="16"/>
                    <a:pt x="83" y="17"/>
                    <a:pt x="83" y="17"/>
                  </a:cubicBezTo>
                  <a:cubicBezTo>
                    <a:pt x="83" y="17"/>
                    <a:pt x="88" y="16"/>
                    <a:pt x="89" y="17"/>
                  </a:cubicBezTo>
                  <a:cubicBezTo>
                    <a:pt x="89" y="17"/>
                    <a:pt x="94" y="18"/>
                    <a:pt x="95" y="18"/>
                  </a:cubicBezTo>
                  <a:cubicBezTo>
                    <a:pt x="96" y="18"/>
                    <a:pt x="96" y="19"/>
                    <a:pt x="96" y="18"/>
                  </a:cubicBezTo>
                  <a:cubicBezTo>
                    <a:pt x="97" y="19"/>
                    <a:pt x="98" y="19"/>
                    <a:pt x="99" y="20"/>
                  </a:cubicBezTo>
                  <a:cubicBezTo>
                    <a:pt x="99" y="22"/>
                    <a:pt x="98" y="23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3" name="Freeform 64">
              <a:extLst>
                <a:ext uri="{FF2B5EF4-FFF2-40B4-BE49-F238E27FC236}">
                  <a16:creationId xmlns="" xmlns:a16="http://schemas.microsoft.com/office/drawing/2014/main" id="{F861EDCE-4CF1-E24B-B52E-E796BE541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8838" y="3549651"/>
              <a:ext cx="73025" cy="119063"/>
            </a:xfrm>
            <a:custGeom>
              <a:avLst/>
              <a:gdLst>
                <a:gd name="T0" fmla="*/ 6 w 24"/>
                <a:gd name="T1" fmla="*/ 0 h 39"/>
                <a:gd name="T2" fmla="*/ 8 w 24"/>
                <a:gd name="T3" fmla="*/ 0 h 39"/>
                <a:gd name="T4" fmla="*/ 8 w 24"/>
                <a:gd name="T5" fmla="*/ 1 h 39"/>
                <a:gd name="T6" fmla="*/ 13 w 24"/>
                <a:gd name="T7" fmla="*/ 16 h 39"/>
                <a:gd name="T8" fmla="*/ 16 w 24"/>
                <a:gd name="T9" fmla="*/ 18 h 39"/>
                <a:gd name="T10" fmla="*/ 17 w 24"/>
                <a:gd name="T11" fmla="*/ 18 h 39"/>
                <a:gd name="T12" fmla="*/ 23 w 24"/>
                <a:gd name="T13" fmla="*/ 15 h 39"/>
                <a:gd name="T14" fmla="*/ 24 w 24"/>
                <a:gd name="T15" fmla="*/ 25 h 39"/>
                <a:gd name="T16" fmla="*/ 24 w 24"/>
                <a:gd name="T17" fmla="*/ 33 h 39"/>
                <a:gd name="T18" fmla="*/ 21 w 24"/>
                <a:gd name="T19" fmla="*/ 37 h 39"/>
                <a:gd name="T20" fmla="*/ 18 w 24"/>
                <a:gd name="T21" fmla="*/ 39 h 39"/>
                <a:gd name="T22" fmla="*/ 3 w 24"/>
                <a:gd name="T23" fmla="*/ 26 h 39"/>
                <a:gd name="T24" fmla="*/ 3 w 24"/>
                <a:gd name="T25" fmla="*/ 24 h 39"/>
                <a:gd name="T26" fmla="*/ 1 w 24"/>
                <a:gd name="T27" fmla="*/ 20 h 39"/>
                <a:gd name="T28" fmla="*/ 2 w 24"/>
                <a:gd name="T29" fmla="*/ 17 h 39"/>
                <a:gd name="T30" fmla="*/ 0 w 24"/>
                <a:gd name="T31" fmla="*/ 10 h 39"/>
                <a:gd name="T32" fmla="*/ 3 w 24"/>
                <a:gd name="T33" fmla="*/ 5 h 39"/>
                <a:gd name="T34" fmla="*/ 6 w 24"/>
                <a:gd name="T35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39">
                  <a:moveTo>
                    <a:pt x="6" y="0"/>
                  </a:moveTo>
                  <a:cubicBezTo>
                    <a:pt x="7" y="0"/>
                    <a:pt x="7" y="0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5" y="5"/>
                    <a:pt x="12" y="13"/>
                    <a:pt x="13" y="16"/>
                  </a:cubicBezTo>
                  <a:cubicBezTo>
                    <a:pt x="14" y="17"/>
                    <a:pt x="15" y="16"/>
                    <a:pt x="16" y="18"/>
                  </a:cubicBezTo>
                  <a:cubicBezTo>
                    <a:pt x="16" y="18"/>
                    <a:pt x="17" y="18"/>
                    <a:pt x="17" y="18"/>
                  </a:cubicBezTo>
                  <a:cubicBezTo>
                    <a:pt x="18" y="16"/>
                    <a:pt x="21" y="15"/>
                    <a:pt x="23" y="15"/>
                  </a:cubicBezTo>
                  <a:cubicBezTo>
                    <a:pt x="24" y="19"/>
                    <a:pt x="20" y="21"/>
                    <a:pt x="24" y="25"/>
                  </a:cubicBezTo>
                  <a:cubicBezTo>
                    <a:pt x="24" y="28"/>
                    <a:pt x="24" y="30"/>
                    <a:pt x="24" y="33"/>
                  </a:cubicBezTo>
                  <a:cubicBezTo>
                    <a:pt x="23" y="34"/>
                    <a:pt x="22" y="36"/>
                    <a:pt x="21" y="37"/>
                  </a:cubicBezTo>
                  <a:cubicBezTo>
                    <a:pt x="20" y="38"/>
                    <a:pt x="19" y="38"/>
                    <a:pt x="18" y="39"/>
                  </a:cubicBezTo>
                  <a:cubicBezTo>
                    <a:pt x="12" y="37"/>
                    <a:pt x="6" y="31"/>
                    <a:pt x="3" y="26"/>
                  </a:cubicBezTo>
                  <a:cubicBezTo>
                    <a:pt x="3" y="26"/>
                    <a:pt x="4" y="25"/>
                    <a:pt x="3" y="24"/>
                  </a:cubicBezTo>
                  <a:cubicBezTo>
                    <a:pt x="3" y="23"/>
                    <a:pt x="2" y="21"/>
                    <a:pt x="1" y="20"/>
                  </a:cubicBezTo>
                  <a:cubicBezTo>
                    <a:pt x="1" y="19"/>
                    <a:pt x="2" y="18"/>
                    <a:pt x="2" y="17"/>
                  </a:cubicBezTo>
                  <a:cubicBezTo>
                    <a:pt x="1" y="15"/>
                    <a:pt x="0" y="13"/>
                    <a:pt x="0" y="10"/>
                  </a:cubicBezTo>
                  <a:cubicBezTo>
                    <a:pt x="1" y="9"/>
                    <a:pt x="2" y="7"/>
                    <a:pt x="3" y="5"/>
                  </a:cubicBezTo>
                  <a:cubicBezTo>
                    <a:pt x="4" y="3"/>
                    <a:pt x="4" y="2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</p:grpSp>
      <p:cxnSp>
        <p:nvCxnSpPr>
          <p:cNvPr id="204" name="直线连接符 203">
            <a:extLst>
              <a:ext uri="{FF2B5EF4-FFF2-40B4-BE49-F238E27FC236}">
                <a16:creationId xmlns="" xmlns:a16="http://schemas.microsoft.com/office/drawing/2014/main" id="{62084E9C-B7D7-4E41-901B-0C72423D6309}"/>
              </a:ext>
            </a:extLst>
          </p:cNvPr>
          <p:cNvCxnSpPr>
            <a:cxnSpLocks/>
          </p:cNvCxnSpPr>
          <p:nvPr/>
        </p:nvCxnSpPr>
        <p:spPr>
          <a:xfrm flipH="1">
            <a:off x="-7622" y="6342611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直线连接符 204">
            <a:extLst>
              <a:ext uri="{FF2B5EF4-FFF2-40B4-BE49-F238E27FC236}">
                <a16:creationId xmlns="" xmlns:a16="http://schemas.microsoft.com/office/drawing/2014/main" id="{4A5A33DD-6F0D-874E-8B31-EA078C97FE52}"/>
              </a:ext>
            </a:extLst>
          </p:cNvPr>
          <p:cNvCxnSpPr>
            <a:cxnSpLocks/>
          </p:cNvCxnSpPr>
          <p:nvPr/>
        </p:nvCxnSpPr>
        <p:spPr>
          <a:xfrm flipH="1">
            <a:off x="-7622" y="703815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文本框 1">
            <a:extLst>
              <a:ext uri="{FF2B5EF4-FFF2-40B4-BE49-F238E27FC236}">
                <a16:creationId xmlns="" xmlns:a16="http://schemas.microsoft.com/office/drawing/2014/main" id="{C295B75C-9707-5C47-A1AD-56535619FD78}"/>
              </a:ext>
            </a:extLst>
          </p:cNvPr>
          <p:cNvSpPr txBox="1"/>
          <p:nvPr/>
        </p:nvSpPr>
        <p:spPr>
          <a:xfrm>
            <a:off x="154984" y="69743"/>
            <a:ext cx="305724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b="1" dirty="0">
                <a:solidFill>
                  <a:schemeClr val="accent2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搞定四段文字排版</a:t>
            </a:r>
          </a:p>
        </p:txBody>
      </p:sp>
      <p:sp>
        <p:nvSpPr>
          <p:cNvPr id="3" name="矩形 2">
            <a:extLst>
              <a:ext uri="{FF2B5EF4-FFF2-40B4-BE49-F238E27FC236}">
                <a16:creationId xmlns="" xmlns:a16="http://schemas.microsoft.com/office/drawing/2014/main" id="{EB2652E9-D43C-144F-8808-39B38E03B55F}"/>
              </a:ext>
            </a:extLst>
          </p:cNvPr>
          <p:cNvSpPr/>
          <p:nvPr/>
        </p:nvSpPr>
        <p:spPr>
          <a:xfrm>
            <a:off x="559034" y="1459786"/>
            <a:ext cx="2242689" cy="3272607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/>
          </a:p>
        </p:txBody>
      </p:sp>
      <p:grpSp>
        <p:nvGrpSpPr>
          <p:cNvPr id="8" name="组合 7">
            <a:extLst>
              <a:ext uri="{FF2B5EF4-FFF2-40B4-BE49-F238E27FC236}">
                <a16:creationId xmlns="" xmlns:a16="http://schemas.microsoft.com/office/drawing/2014/main" id="{507D9A3F-8EDE-F741-8A74-77C4139C5973}"/>
              </a:ext>
            </a:extLst>
          </p:cNvPr>
          <p:cNvGrpSpPr/>
          <p:nvPr/>
        </p:nvGrpSpPr>
        <p:grpSpPr>
          <a:xfrm>
            <a:off x="401444" y="1638061"/>
            <a:ext cx="2559205" cy="426128"/>
            <a:chOff x="559033" y="1580083"/>
            <a:chExt cx="2122324" cy="426128"/>
          </a:xfrm>
        </p:grpSpPr>
        <p:sp>
          <p:nvSpPr>
            <p:cNvPr id="4" name="矩形 3">
              <a:extLst>
                <a:ext uri="{FF2B5EF4-FFF2-40B4-BE49-F238E27FC236}">
                  <a16:creationId xmlns="" xmlns:a16="http://schemas.microsoft.com/office/drawing/2014/main" id="{F24D37B1-DC19-EF4E-BB5F-D620D2C735F0}"/>
                </a:ext>
              </a:extLst>
            </p:cNvPr>
            <p:cNvSpPr/>
            <p:nvPr/>
          </p:nvSpPr>
          <p:spPr>
            <a:xfrm>
              <a:off x="559033" y="1636263"/>
              <a:ext cx="2122324" cy="369948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zh-CN" altLang="en-US" sz="1351" dirty="0">
                  <a:solidFill>
                    <a:schemeClr val="accent1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这里标题</a:t>
              </a:r>
            </a:p>
          </p:txBody>
        </p:sp>
        <p:sp>
          <p:nvSpPr>
            <p:cNvPr id="5" name="直角三角形 4">
              <a:extLst>
                <a:ext uri="{FF2B5EF4-FFF2-40B4-BE49-F238E27FC236}">
                  <a16:creationId xmlns="" xmlns:a16="http://schemas.microsoft.com/office/drawing/2014/main" id="{CD707B3E-739D-3B4E-BF44-FC1335311D3D}"/>
                </a:ext>
              </a:extLst>
            </p:cNvPr>
            <p:cNvSpPr/>
            <p:nvPr/>
          </p:nvSpPr>
          <p:spPr>
            <a:xfrm>
              <a:off x="2545065" y="1580083"/>
              <a:ext cx="136292" cy="56180"/>
            </a:xfrm>
            <a:prstGeom prst="rtTriangle">
              <a:avLst/>
            </a:prstGeom>
            <a:solidFill>
              <a:schemeClr val="accent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 sz="1351">
                <a:solidFill>
                  <a:schemeClr val="accent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3" name="直角三角形 112">
              <a:extLst>
                <a:ext uri="{FF2B5EF4-FFF2-40B4-BE49-F238E27FC236}">
                  <a16:creationId xmlns="" xmlns:a16="http://schemas.microsoft.com/office/drawing/2014/main" id="{5F3A5C57-9DE7-0847-BF89-3D829994C325}"/>
                </a:ext>
              </a:extLst>
            </p:cNvPr>
            <p:cNvSpPr/>
            <p:nvPr/>
          </p:nvSpPr>
          <p:spPr>
            <a:xfrm flipH="1">
              <a:off x="559033" y="1580083"/>
              <a:ext cx="136292" cy="56180"/>
            </a:xfrm>
            <a:prstGeom prst="rtTriangle">
              <a:avLst/>
            </a:prstGeom>
            <a:solidFill>
              <a:schemeClr val="accent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 sz="1351">
                <a:solidFill>
                  <a:schemeClr val="accent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</p:grpSp>
      <p:sp>
        <p:nvSpPr>
          <p:cNvPr id="211" name="文本框 210">
            <a:extLst>
              <a:ext uri="{FF2B5EF4-FFF2-40B4-BE49-F238E27FC236}">
                <a16:creationId xmlns="" xmlns:a16="http://schemas.microsoft.com/office/drawing/2014/main" id="{476386D2-3BD4-C140-AD4F-A712275EC2CC}"/>
              </a:ext>
            </a:extLst>
          </p:cNvPr>
          <p:cNvSpPr txBox="1"/>
          <p:nvPr/>
        </p:nvSpPr>
        <p:spPr>
          <a:xfrm>
            <a:off x="695326" y="2239383"/>
            <a:ext cx="1978860" cy="231787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lang="en-US" altLang="zh-CN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lang="zh-CN" altLang="en-US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是国家批准设立研究生院的大学，是国家“</a:t>
            </a:r>
            <a:r>
              <a:rPr lang="en-US" altLang="zh-CN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211</a:t>
            </a:r>
            <a:r>
              <a:rPr lang="zh-CN" altLang="en-US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工程”、“</a:t>
            </a:r>
            <a:r>
              <a:rPr lang="en-US" altLang="zh-CN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985</a:t>
            </a:r>
            <a:r>
              <a:rPr lang="zh-CN" altLang="en-US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优势学科创新平台”和国家“双一流”学科建设高校</a:t>
            </a:r>
            <a:endParaRPr kumimoji="1" lang="zh-CN" altLang="en-US" sz="1400" dirty="0">
              <a:solidFill>
                <a:schemeClr val="bg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213" name="矩形 212">
            <a:extLst>
              <a:ext uri="{FF2B5EF4-FFF2-40B4-BE49-F238E27FC236}">
                <a16:creationId xmlns="" xmlns:a16="http://schemas.microsoft.com/office/drawing/2014/main" id="{51AE8842-7B3E-224B-9B8A-5DB26BFFA771}"/>
              </a:ext>
            </a:extLst>
          </p:cNvPr>
          <p:cNvSpPr/>
          <p:nvPr/>
        </p:nvSpPr>
        <p:spPr>
          <a:xfrm>
            <a:off x="3538973" y="2276530"/>
            <a:ext cx="2242689" cy="3272607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/>
          </a:p>
        </p:txBody>
      </p:sp>
      <p:grpSp>
        <p:nvGrpSpPr>
          <p:cNvPr id="214" name="组合 213">
            <a:extLst>
              <a:ext uri="{FF2B5EF4-FFF2-40B4-BE49-F238E27FC236}">
                <a16:creationId xmlns="" xmlns:a16="http://schemas.microsoft.com/office/drawing/2014/main" id="{A4893061-3C21-F840-ACDB-485CD29AC327}"/>
              </a:ext>
            </a:extLst>
          </p:cNvPr>
          <p:cNvGrpSpPr/>
          <p:nvPr/>
        </p:nvGrpSpPr>
        <p:grpSpPr>
          <a:xfrm>
            <a:off x="3381383" y="2454807"/>
            <a:ext cx="2559205" cy="426128"/>
            <a:chOff x="559033" y="1580083"/>
            <a:chExt cx="2122324" cy="426128"/>
          </a:xfrm>
        </p:grpSpPr>
        <p:sp>
          <p:nvSpPr>
            <p:cNvPr id="216" name="矩形 215">
              <a:extLst>
                <a:ext uri="{FF2B5EF4-FFF2-40B4-BE49-F238E27FC236}">
                  <a16:creationId xmlns="" xmlns:a16="http://schemas.microsoft.com/office/drawing/2014/main" id="{6ED63AA1-7BE4-3E4E-8DF3-BC9390265D8F}"/>
                </a:ext>
              </a:extLst>
            </p:cNvPr>
            <p:cNvSpPr/>
            <p:nvPr/>
          </p:nvSpPr>
          <p:spPr>
            <a:xfrm>
              <a:off x="559033" y="1636263"/>
              <a:ext cx="2122324" cy="369948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zh-CN" altLang="en-US" sz="1351" dirty="0">
                  <a:solidFill>
                    <a:schemeClr val="accent1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这里标题</a:t>
              </a:r>
            </a:p>
          </p:txBody>
        </p:sp>
        <p:sp>
          <p:nvSpPr>
            <p:cNvPr id="217" name="直角三角形 216">
              <a:extLst>
                <a:ext uri="{FF2B5EF4-FFF2-40B4-BE49-F238E27FC236}">
                  <a16:creationId xmlns="" xmlns:a16="http://schemas.microsoft.com/office/drawing/2014/main" id="{C77F7E7A-96D3-D844-ADB9-628C3D5F9959}"/>
                </a:ext>
              </a:extLst>
            </p:cNvPr>
            <p:cNvSpPr/>
            <p:nvPr/>
          </p:nvSpPr>
          <p:spPr>
            <a:xfrm>
              <a:off x="2545065" y="1580083"/>
              <a:ext cx="136292" cy="56180"/>
            </a:xfrm>
            <a:prstGeom prst="rtTriangle">
              <a:avLst/>
            </a:prstGeom>
            <a:solidFill>
              <a:schemeClr val="accent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 sz="1351">
                <a:solidFill>
                  <a:schemeClr val="accent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18" name="直角三角形 217">
              <a:extLst>
                <a:ext uri="{FF2B5EF4-FFF2-40B4-BE49-F238E27FC236}">
                  <a16:creationId xmlns="" xmlns:a16="http://schemas.microsoft.com/office/drawing/2014/main" id="{9A171FE6-A84A-964E-A56F-814A6F149283}"/>
                </a:ext>
              </a:extLst>
            </p:cNvPr>
            <p:cNvSpPr/>
            <p:nvPr/>
          </p:nvSpPr>
          <p:spPr>
            <a:xfrm flipH="1">
              <a:off x="559033" y="1580083"/>
              <a:ext cx="136292" cy="56180"/>
            </a:xfrm>
            <a:prstGeom prst="rtTriangle">
              <a:avLst/>
            </a:prstGeom>
            <a:solidFill>
              <a:schemeClr val="accent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 sz="1351">
                <a:solidFill>
                  <a:schemeClr val="accent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</p:grpSp>
      <p:sp>
        <p:nvSpPr>
          <p:cNvPr id="215" name="文本框 214">
            <a:extLst>
              <a:ext uri="{FF2B5EF4-FFF2-40B4-BE49-F238E27FC236}">
                <a16:creationId xmlns="" xmlns:a16="http://schemas.microsoft.com/office/drawing/2014/main" id="{0920383C-9567-B849-A7DF-9805EBEE8ABD}"/>
              </a:ext>
            </a:extLst>
          </p:cNvPr>
          <p:cNvSpPr txBox="1"/>
          <p:nvPr/>
        </p:nvSpPr>
        <p:spPr>
          <a:xfrm>
            <a:off x="3675263" y="3056129"/>
            <a:ext cx="1978860" cy="231787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lang="en-US" altLang="zh-CN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lang="zh-CN" altLang="en-US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是国家批准设立研究生院的大学，是国家“</a:t>
            </a:r>
            <a:r>
              <a:rPr lang="en-US" altLang="zh-CN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211</a:t>
            </a:r>
            <a:r>
              <a:rPr lang="zh-CN" altLang="en-US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工程”、“</a:t>
            </a:r>
            <a:r>
              <a:rPr lang="en-US" altLang="zh-CN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985</a:t>
            </a:r>
            <a:r>
              <a:rPr lang="zh-CN" altLang="en-US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优势学科创新平台”和国家“双一流”学科建设高校</a:t>
            </a:r>
            <a:endParaRPr kumimoji="1" lang="zh-CN" altLang="en-US" sz="1400" dirty="0">
              <a:solidFill>
                <a:schemeClr val="bg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220" name="矩形 219">
            <a:extLst>
              <a:ext uri="{FF2B5EF4-FFF2-40B4-BE49-F238E27FC236}">
                <a16:creationId xmlns="" xmlns:a16="http://schemas.microsoft.com/office/drawing/2014/main" id="{97D0007A-6EEE-F845-94C6-2C3D54A16735}"/>
              </a:ext>
            </a:extLst>
          </p:cNvPr>
          <p:cNvSpPr/>
          <p:nvPr/>
        </p:nvSpPr>
        <p:spPr>
          <a:xfrm>
            <a:off x="6518910" y="1308865"/>
            <a:ext cx="2242689" cy="3272607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/>
          </a:p>
        </p:txBody>
      </p:sp>
      <p:grpSp>
        <p:nvGrpSpPr>
          <p:cNvPr id="221" name="组合 220">
            <a:extLst>
              <a:ext uri="{FF2B5EF4-FFF2-40B4-BE49-F238E27FC236}">
                <a16:creationId xmlns="" xmlns:a16="http://schemas.microsoft.com/office/drawing/2014/main" id="{83A90BF8-A1A3-A445-9206-C6CF63FA9E77}"/>
              </a:ext>
            </a:extLst>
          </p:cNvPr>
          <p:cNvGrpSpPr/>
          <p:nvPr/>
        </p:nvGrpSpPr>
        <p:grpSpPr>
          <a:xfrm>
            <a:off x="6361320" y="1487140"/>
            <a:ext cx="2559205" cy="426128"/>
            <a:chOff x="559033" y="1580083"/>
            <a:chExt cx="2122324" cy="426128"/>
          </a:xfrm>
        </p:grpSpPr>
        <p:sp>
          <p:nvSpPr>
            <p:cNvPr id="223" name="矩形 222">
              <a:extLst>
                <a:ext uri="{FF2B5EF4-FFF2-40B4-BE49-F238E27FC236}">
                  <a16:creationId xmlns="" xmlns:a16="http://schemas.microsoft.com/office/drawing/2014/main" id="{25CC37B8-6E1A-B941-A1C0-B63FB0D580D0}"/>
                </a:ext>
              </a:extLst>
            </p:cNvPr>
            <p:cNvSpPr/>
            <p:nvPr/>
          </p:nvSpPr>
          <p:spPr>
            <a:xfrm>
              <a:off x="559033" y="1636263"/>
              <a:ext cx="2122324" cy="369948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zh-CN" altLang="en-US" sz="1351" dirty="0">
                  <a:solidFill>
                    <a:schemeClr val="accent1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这里标题</a:t>
              </a:r>
            </a:p>
          </p:txBody>
        </p:sp>
        <p:sp>
          <p:nvSpPr>
            <p:cNvPr id="224" name="直角三角形 223">
              <a:extLst>
                <a:ext uri="{FF2B5EF4-FFF2-40B4-BE49-F238E27FC236}">
                  <a16:creationId xmlns="" xmlns:a16="http://schemas.microsoft.com/office/drawing/2014/main" id="{6F86CA7E-36C9-524B-898E-DA0FF3235A6C}"/>
                </a:ext>
              </a:extLst>
            </p:cNvPr>
            <p:cNvSpPr/>
            <p:nvPr/>
          </p:nvSpPr>
          <p:spPr>
            <a:xfrm>
              <a:off x="2545065" y="1580083"/>
              <a:ext cx="136292" cy="56180"/>
            </a:xfrm>
            <a:prstGeom prst="rtTriangle">
              <a:avLst/>
            </a:prstGeom>
            <a:solidFill>
              <a:schemeClr val="accent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 sz="1351">
                <a:solidFill>
                  <a:schemeClr val="accent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25" name="直角三角形 224">
              <a:extLst>
                <a:ext uri="{FF2B5EF4-FFF2-40B4-BE49-F238E27FC236}">
                  <a16:creationId xmlns="" xmlns:a16="http://schemas.microsoft.com/office/drawing/2014/main" id="{1D0E15EF-703C-5942-BEAD-272E27783A24}"/>
                </a:ext>
              </a:extLst>
            </p:cNvPr>
            <p:cNvSpPr/>
            <p:nvPr/>
          </p:nvSpPr>
          <p:spPr>
            <a:xfrm flipH="1">
              <a:off x="559033" y="1580083"/>
              <a:ext cx="136292" cy="56180"/>
            </a:xfrm>
            <a:prstGeom prst="rtTriangle">
              <a:avLst/>
            </a:prstGeom>
            <a:solidFill>
              <a:schemeClr val="accent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 sz="1351">
                <a:solidFill>
                  <a:schemeClr val="accent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</p:grpSp>
      <p:sp>
        <p:nvSpPr>
          <p:cNvPr id="222" name="文本框 221">
            <a:extLst>
              <a:ext uri="{FF2B5EF4-FFF2-40B4-BE49-F238E27FC236}">
                <a16:creationId xmlns="" xmlns:a16="http://schemas.microsoft.com/office/drawing/2014/main" id="{37A9E978-A8C7-F94D-9424-F7090BF3A910}"/>
              </a:ext>
            </a:extLst>
          </p:cNvPr>
          <p:cNvSpPr txBox="1"/>
          <p:nvPr/>
        </p:nvSpPr>
        <p:spPr>
          <a:xfrm>
            <a:off x="6655202" y="2088463"/>
            <a:ext cx="1978860" cy="231787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lang="en-US" altLang="zh-CN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lang="zh-CN" altLang="en-US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是国家批准设立研究生院的大学，是国家“</a:t>
            </a:r>
            <a:r>
              <a:rPr lang="en-US" altLang="zh-CN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211</a:t>
            </a:r>
            <a:r>
              <a:rPr lang="zh-CN" altLang="en-US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工程”、“</a:t>
            </a:r>
            <a:r>
              <a:rPr lang="en-US" altLang="zh-CN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985</a:t>
            </a:r>
            <a:r>
              <a:rPr lang="zh-CN" altLang="en-US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优势学科创新平台”和国家“双一流”学科建设高校</a:t>
            </a:r>
            <a:endParaRPr kumimoji="1" lang="zh-CN" altLang="en-US" sz="1400" dirty="0">
              <a:solidFill>
                <a:schemeClr val="bg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227" name="矩形 226">
            <a:extLst>
              <a:ext uri="{FF2B5EF4-FFF2-40B4-BE49-F238E27FC236}">
                <a16:creationId xmlns="" xmlns:a16="http://schemas.microsoft.com/office/drawing/2014/main" id="{8174F964-8D78-154E-8C9D-CFE5E01CAF7F}"/>
              </a:ext>
            </a:extLst>
          </p:cNvPr>
          <p:cNvSpPr/>
          <p:nvPr/>
        </p:nvSpPr>
        <p:spPr>
          <a:xfrm>
            <a:off x="9498849" y="2125610"/>
            <a:ext cx="2242689" cy="3272607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/>
          </a:p>
        </p:txBody>
      </p:sp>
      <p:grpSp>
        <p:nvGrpSpPr>
          <p:cNvPr id="228" name="组合 227">
            <a:extLst>
              <a:ext uri="{FF2B5EF4-FFF2-40B4-BE49-F238E27FC236}">
                <a16:creationId xmlns="" xmlns:a16="http://schemas.microsoft.com/office/drawing/2014/main" id="{FB997555-0828-0A45-9F3F-0C0C8AF507D4}"/>
              </a:ext>
            </a:extLst>
          </p:cNvPr>
          <p:cNvGrpSpPr/>
          <p:nvPr/>
        </p:nvGrpSpPr>
        <p:grpSpPr>
          <a:xfrm>
            <a:off x="9341259" y="2303885"/>
            <a:ext cx="2559205" cy="426128"/>
            <a:chOff x="559033" y="1580083"/>
            <a:chExt cx="2122324" cy="426128"/>
          </a:xfrm>
        </p:grpSpPr>
        <p:sp>
          <p:nvSpPr>
            <p:cNvPr id="230" name="矩形 229">
              <a:extLst>
                <a:ext uri="{FF2B5EF4-FFF2-40B4-BE49-F238E27FC236}">
                  <a16:creationId xmlns="" xmlns:a16="http://schemas.microsoft.com/office/drawing/2014/main" id="{1BA49F91-CDAF-8640-BF7D-B27682A2FAED}"/>
                </a:ext>
              </a:extLst>
            </p:cNvPr>
            <p:cNvSpPr/>
            <p:nvPr/>
          </p:nvSpPr>
          <p:spPr>
            <a:xfrm>
              <a:off x="559033" y="1636263"/>
              <a:ext cx="2122324" cy="369948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zh-CN" altLang="en-US" sz="1351" dirty="0">
                  <a:solidFill>
                    <a:schemeClr val="accent1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这里标题</a:t>
              </a:r>
            </a:p>
          </p:txBody>
        </p:sp>
        <p:sp>
          <p:nvSpPr>
            <p:cNvPr id="231" name="直角三角形 230">
              <a:extLst>
                <a:ext uri="{FF2B5EF4-FFF2-40B4-BE49-F238E27FC236}">
                  <a16:creationId xmlns="" xmlns:a16="http://schemas.microsoft.com/office/drawing/2014/main" id="{AFDF0351-171D-C94D-9572-BC1F64766CA9}"/>
                </a:ext>
              </a:extLst>
            </p:cNvPr>
            <p:cNvSpPr/>
            <p:nvPr/>
          </p:nvSpPr>
          <p:spPr>
            <a:xfrm>
              <a:off x="2545065" y="1580083"/>
              <a:ext cx="136292" cy="56180"/>
            </a:xfrm>
            <a:prstGeom prst="rtTriangle">
              <a:avLst/>
            </a:prstGeom>
            <a:solidFill>
              <a:schemeClr val="accent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 sz="1351">
                <a:solidFill>
                  <a:schemeClr val="accent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32" name="直角三角形 231">
              <a:extLst>
                <a:ext uri="{FF2B5EF4-FFF2-40B4-BE49-F238E27FC236}">
                  <a16:creationId xmlns="" xmlns:a16="http://schemas.microsoft.com/office/drawing/2014/main" id="{C96FF481-101E-6441-B1FA-9AF827A4D7C6}"/>
                </a:ext>
              </a:extLst>
            </p:cNvPr>
            <p:cNvSpPr/>
            <p:nvPr/>
          </p:nvSpPr>
          <p:spPr>
            <a:xfrm flipH="1">
              <a:off x="559033" y="1580083"/>
              <a:ext cx="136292" cy="56180"/>
            </a:xfrm>
            <a:prstGeom prst="rtTriangle">
              <a:avLst/>
            </a:prstGeom>
            <a:solidFill>
              <a:schemeClr val="accent2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 sz="1351">
                <a:solidFill>
                  <a:schemeClr val="accent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</p:grpSp>
      <p:sp>
        <p:nvSpPr>
          <p:cNvPr id="229" name="文本框 228">
            <a:extLst>
              <a:ext uri="{FF2B5EF4-FFF2-40B4-BE49-F238E27FC236}">
                <a16:creationId xmlns="" xmlns:a16="http://schemas.microsoft.com/office/drawing/2014/main" id="{438818D8-30E4-F04D-863A-2DC5BB10478F}"/>
              </a:ext>
            </a:extLst>
          </p:cNvPr>
          <p:cNvSpPr txBox="1"/>
          <p:nvPr/>
        </p:nvSpPr>
        <p:spPr>
          <a:xfrm>
            <a:off x="9635139" y="2905207"/>
            <a:ext cx="1978860" cy="231787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lang="en-US" altLang="zh-CN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lang="zh-CN" altLang="en-US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是国家批准设立研究生院的大学，是国家“</a:t>
            </a:r>
            <a:r>
              <a:rPr lang="en-US" altLang="zh-CN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211</a:t>
            </a:r>
            <a:r>
              <a:rPr lang="zh-CN" altLang="en-US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工程”、“</a:t>
            </a:r>
            <a:r>
              <a:rPr lang="en-US" altLang="zh-CN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985</a:t>
            </a:r>
            <a:r>
              <a:rPr lang="zh-CN" altLang="en-US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优势学科创新平台”和国家“双一流”学科建设高校</a:t>
            </a:r>
            <a:endParaRPr kumimoji="1" lang="zh-CN" altLang="en-US" sz="1400" dirty="0">
              <a:solidFill>
                <a:schemeClr val="bg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21814902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" name="图片 119">
            <a:extLst>
              <a:ext uri="{FF2B5EF4-FFF2-40B4-BE49-F238E27FC236}">
                <a16:creationId xmlns="" xmlns:a16="http://schemas.microsoft.com/office/drawing/2014/main" id="{6E4B7C73-2B67-6F4C-B613-44CFFAB50E67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" y="2"/>
            <a:ext cx="8086205" cy="714895"/>
          </a:xfrm>
          <a:custGeom>
            <a:avLst/>
            <a:gdLst>
              <a:gd name="connsiteX0" fmla="*/ 0 w 8086205"/>
              <a:gd name="connsiteY0" fmla="*/ 0 h 714895"/>
              <a:gd name="connsiteX1" fmla="*/ 7907481 w 8086205"/>
              <a:gd name="connsiteY1" fmla="*/ 0 h 714895"/>
              <a:gd name="connsiteX2" fmla="*/ 8086205 w 8086205"/>
              <a:gd name="connsiteY2" fmla="*/ 714895 h 714895"/>
              <a:gd name="connsiteX3" fmla="*/ 0 w 8086205"/>
              <a:gd name="connsiteY3" fmla="*/ 714895 h 714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86205" h="714895">
                <a:moveTo>
                  <a:pt x="0" y="0"/>
                </a:moveTo>
                <a:lnTo>
                  <a:pt x="7907481" y="0"/>
                </a:lnTo>
                <a:lnTo>
                  <a:pt x="8086205" y="714895"/>
                </a:lnTo>
                <a:lnTo>
                  <a:pt x="0" y="714895"/>
                </a:lnTo>
                <a:close/>
              </a:path>
            </a:pathLst>
          </a:custGeom>
        </p:spPr>
      </p:pic>
      <p:grpSp>
        <p:nvGrpSpPr>
          <p:cNvPr id="121" name="组合 120">
            <a:extLst>
              <a:ext uri="{FF2B5EF4-FFF2-40B4-BE49-F238E27FC236}">
                <a16:creationId xmlns="" xmlns:a16="http://schemas.microsoft.com/office/drawing/2014/main" id="{09FE7DF3-F695-C143-9E7A-ADDF401E458B}"/>
              </a:ext>
            </a:extLst>
          </p:cNvPr>
          <p:cNvGrpSpPr/>
          <p:nvPr/>
        </p:nvGrpSpPr>
        <p:grpSpPr>
          <a:xfrm>
            <a:off x="9975273" y="141699"/>
            <a:ext cx="1953203" cy="447936"/>
            <a:chOff x="9595040" y="83506"/>
            <a:chExt cx="2333435" cy="535137"/>
          </a:xfrm>
        </p:grpSpPr>
        <p:grpSp>
          <p:nvGrpSpPr>
            <p:cNvPr id="122" name="Group 4">
              <a:extLst>
                <a:ext uri="{FF2B5EF4-FFF2-40B4-BE49-F238E27FC236}">
                  <a16:creationId xmlns="" xmlns:a16="http://schemas.microsoft.com/office/drawing/2014/main" id="{B5D01054-CF1F-6D4D-96F7-F137BC4845D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0186253" y="142788"/>
              <a:ext cx="1742222" cy="419037"/>
              <a:chOff x="2838" y="1917"/>
              <a:chExt cx="2004" cy="482"/>
            </a:xfrm>
            <a:solidFill>
              <a:srgbClr val="09234F"/>
            </a:solidFill>
          </p:grpSpPr>
          <p:sp>
            <p:nvSpPr>
              <p:cNvPr id="146" name="Freeform 5">
                <a:extLst>
                  <a:ext uri="{FF2B5EF4-FFF2-40B4-BE49-F238E27FC236}">
                    <a16:creationId xmlns="" xmlns:a16="http://schemas.microsoft.com/office/drawing/2014/main" id="{D25A8DC4-0639-434D-B8A8-87FAC1471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952"/>
                <a:ext cx="191" cy="302"/>
              </a:xfrm>
              <a:custGeom>
                <a:avLst/>
                <a:gdLst>
                  <a:gd name="T0" fmla="*/ 97 w 100"/>
                  <a:gd name="T1" fmla="*/ 25 h 156"/>
                  <a:gd name="T2" fmla="*/ 98 w 100"/>
                  <a:gd name="T3" fmla="*/ 138 h 156"/>
                  <a:gd name="T4" fmla="*/ 85 w 100"/>
                  <a:gd name="T5" fmla="*/ 153 h 156"/>
                  <a:gd name="T6" fmla="*/ 49 w 100"/>
                  <a:gd name="T7" fmla="*/ 117 h 156"/>
                  <a:gd name="T8" fmla="*/ 57 w 100"/>
                  <a:gd name="T9" fmla="*/ 123 h 156"/>
                  <a:gd name="T10" fmla="*/ 57 w 100"/>
                  <a:gd name="T11" fmla="*/ 119 h 156"/>
                  <a:gd name="T12" fmla="*/ 77 w 100"/>
                  <a:gd name="T13" fmla="*/ 134 h 156"/>
                  <a:gd name="T14" fmla="*/ 83 w 100"/>
                  <a:gd name="T15" fmla="*/ 121 h 156"/>
                  <a:gd name="T16" fmla="*/ 76 w 100"/>
                  <a:gd name="T17" fmla="*/ 31 h 156"/>
                  <a:gd name="T18" fmla="*/ 66 w 100"/>
                  <a:gd name="T19" fmla="*/ 7 h 156"/>
                  <a:gd name="T20" fmla="*/ 0 w 100"/>
                  <a:gd name="T21" fmla="*/ 28 h 156"/>
                  <a:gd name="T22" fmla="*/ 1 w 100"/>
                  <a:gd name="T23" fmla="*/ 26 h 156"/>
                  <a:gd name="T24" fmla="*/ 58 w 100"/>
                  <a:gd name="T25" fmla="*/ 4 h 156"/>
                  <a:gd name="T26" fmla="*/ 97 w 100"/>
                  <a:gd name="T27" fmla="*/ 25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0" h="156">
                    <a:moveTo>
                      <a:pt x="97" y="25"/>
                    </a:moveTo>
                    <a:cubicBezTo>
                      <a:pt x="87" y="33"/>
                      <a:pt x="100" y="117"/>
                      <a:pt x="98" y="138"/>
                    </a:cubicBezTo>
                    <a:cubicBezTo>
                      <a:pt x="96" y="153"/>
                      <a:pt x="93" y="156"/>
                      <a:pt x="85" y="153"/>
                    </a:cubicBezTo>
                    <a:cubicBezTo>
                      <a:pt x="75" y="149"/>
                      <a:pt x="51" y="124"/>
                      <a:pt x="49" y="117"/>
                    </a:cubicBezTo>
                    <a:cubicBezTo>
                      <a:pt x="50" y="117"/>
                      <a:pt x="55" y="122"/>
                      <a:pt x="57" y="123"/>
                    </a:cubicBezTo>
                    <a:cubicBezTo>
                      <a:pt x="57" y="121"/>
                      <a:pt x="56" y="121"/>
                      <a:pt x="57" y="119"/>
                    </a:cubicBezTo>
                    <a:cubicBezTo>
                      <a:pt x="61" y="123"/>
                      <a:pt x="74" y="133"/>
                      <a:pt x="77" y="134"/>
                    </a:cubicBezTo>
                    <a:cubicBezTo>
                      <a:pt x="84" y="134"/>
                      <a:pt x="81" y="126"/>
                      <a:pt x="83" y="121"/>
                    </a:cubicBezTo>
                    <a:cubicBezTo>
                      <a:pt x="82" y="103"/>
                      <a:pt x="75" y="47"/>
                      <a:pt x="76" y="31"/>
                    </a:cubicBezTo>
                    <a:cubicBezTo>
                      <a:pt x="75" y="20"/>
                      <a:pt x="75" y="10"/>
                      <a:pt x="66" y="7"/>
                    </a:cubicBezTo>
                    <a:cubicBezTo>
                      <a:pt x="42" y="8"/>
                      <a:pt x="23" y="28"/>
                      <a:pt x="0" y="28"/>
                    </a:cubicBezTo>
                    <a:cubicBezTo>
                      <a:pt x="0" y="27"/>
                      <a:pt x="1" y="27"/>
                      <a:pt x="1" y="26"/>
                    </a:cubicBezTo>
                    <a:cubicBezTo>
                      <a:pt x="8" y="17"/>
                      <a:pt x="58" y="4"/>
                      <a:pt x="58" y="4"/>
                    </a:cubicBezTo>
                    <a:cubicBezTo>
                      <a:pt x="73" y="0"/>
                      <a:pt x="97" y="4"/>
                      <a:pt x="97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7" name="Freeform 6">
                <a:extLst>
                  <a:ext uri="{FF2B5EF4-FFF2-40B4-BE49-F238E27FC236}">
                    <a16:creationId xmlns="" xmlns:a16="http://schemas.microsoft.com/office/drawing/2014/main" id="{C46D8C1A-194C-D543-B0E9-2CC63A0E9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985"/>
                <a:ext cx="48" cy="39"/>
              </a:xfrm>
              <a:custGeom>
                <a:avLst/>
                <a:gdLst>
                  <a:gd name="T0" fmla="*/ 7 w 25"/>
                  <a:gd name="T1" fmla="*/ 1 h 20"/>
                  <a:gd name="T2" fmla="*/ 24 w 25"/>
                  <a:gd name="T3" fmla="*/ 9 h 20"/>
                  <a:gd name="T4" fmla="*/ 24 w 25"/>
                  <a:gd name="T5" fmla="*/ 16 h 20"/>
                  <a:gd name="T6" fmla="*/ 12 w 25"/>
                  <a:gd name="T7" fmla="*/ 17 h 20"/>
                  <a:gd name="T8" fmla="*/ 1 w 25"/>
                  <a:gd name="T9" fmla="*/ 5 h 20"/>
                  <a:gd name="T10" fmla="*/ 7 w 25"/>
                  <a:gd name="T11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0">
                    <a:moveTo>
                      <a:pt x="7" y="1"/>
                    </a:moveTo>
                    <a:cubicBezTo>
                      <a:pt x="12" y="2"/>
                      <a:pt x="17" y="1"/>
                      <a:pt x="24" y="9"/>
                    </a:cubicBezTo>
                    <a:cubicBezTo>
                      <a:pt x="25" y="11"/>
                      <a:pt x="25" y="13"/>
                      <a:pt x="24" y="16"/>
                    </a:cubicBezTo>
                    <a:cubicBezTo>
                      <a:pt x="23" y="18"/>
                      <a:pt x="15" y="20"/>
                      <a:pt x="12" y="17"/>
                    </a:cubicBezTo>
                    <a:cubicBezTo>
                      <a:pt x="9" y="13"/>
                      <a:pt x="2" y="8"/>
                      <a:pt x="1" y="5"/>
                    </a:cubicBezTo>
                    <a:cubicBezTo>
                      <a:pt x="0" y="2"/>
                      <a:pt x="5" y="0"/>
                      <a:pt x="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8" name="Freeform 7">
                <a:extLst>
                  <a:ext uri="{FF2B5EF4-FFF2-40B4-BE49-F238E27FC236}">
                    <a16:creationId xmlns="" xmlns:a16="http://schemas.microsoft.com/office/drawing/2014/main" id="{0DDAB724-179B-1440-8296-DEFAC0534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020"/>
                <a:ext cx="27" cy="180"/>
              </a:xfrm>
              <a:custGeom>
                <a:avLst/>
                <a:gdLst>
                  <a:gd name="T0" fmla="*/ 5 w 14"/>
                  <a:gd name="T1" fmla="*/ 0 h 93"/>
                  <a:gd name="T2" fmla="*/ 8 w 14"/>
                  <a:gd name="T3" fmla="*/ 9 h 93"/>
                  <a:gd name="T4" fmla="*/ 14 w 14"/>
                  <a:gd name="T5" fmla="*/ 91 h 93"/>
                  <a:gd name="T6" fmla="*/ 9 w 14"/>
                  <a:gd name="T7" fmla="*/ 93 h 93"/>
                  <a:gd name="T8" fmla="*/ 1 w 14"/>
                  <a:gd name="T9" fmla="*/ 86 h 93"/>
                  <a:gd name="T10" fmla="*/ 3 w 14"/>
                  <a:gd name="T11" fmla="*/ 6 h 93"/>
                  <a:gd name="T12" fmla="*/ 5 w 14"/>
                  <a:gd name="T1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93">
                    <a:moveTo>
                      <a:pt x="5" y="0"/>
                    </a:moveTo>
                    <a:cubicBezTo>
                      <a:pt x="6" y="1"/>
                      <a:pt x="8" y="1"/>
                      <a:pt x="8" y="9"/>
                    </a:cubicBezTo>
                    <a:cubicBezTo>
                      <a:pt x="9" y="10"/>
                      <a:pt x="10" y="90"/>
                      <a:pt x="14" y="91"/>
                    </a:cubicBezTo>
                    <a:cubicBezTo>
                      <a:pt x="11" y="92"/>
                      <a:pt x="12" y="93"/>
                      <a:pt x="9" y="93"/>
                    </a:cubicBezTo>
                    <a:cubicBezTo>
                      <a:pt x="6" y="90"/>
                      <a:pt x="3" y="90"/>
                      <a:pt x="1" y="86"/>
                    </a:cubicBezTo>
                    <a:cubicBezTo>
                      <a:pt x="4" y="67"/>
                      <a:pt x="0" y="31"/>
                      <a:pt x="3" y="6"/>
                    </a:cubicBezTo>
                    <a:cubicBezTo>
                      <a:pt x="3" y="3"/>
                      <a:pt x="3" y="0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9" name="Freeform 8">
                <a:extLst>
                  <a:ext uri="{FF2B5EF4-FFF2-40B4-BE49-F238E27FC236}">
                    <a16:creationId xmlns="" xmlns:a16="http://schemas.microsoft.com/office/drawing/2014/main" id="{8D07D84A-0C60-A546-9BB0-DF847F2E9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053"/>
                <a:ext cx="99" cy="46"/>
              </a:xfrm>
              <a:custGeom>
                <a:avLst/>
                <a:gdLst>
                  <a:gd name="T0" fmla="*/ 52 w 52"/>
                  <a:gd name="T1" fmla="*/ 24 h 24"/>
                  <a:gd name="T2" fmla="*/ 33 w 52"/>
                  <a:gd name="T3" fmla="*/ 16 h 24"/>
                  <a:gd name="T4" fmla="*/ 17 w 52"/>
                  <a:gd name="T5" fmla="*/ 9 h 24"/>
                  <a:gd name="T6" fmla="*/ 0 w 52"/>
                  <a:gd name="T7" fmla="*/ 0 h 24"/>
                  <a:gd name="T8" fmla="*/ 20 w 52"/>
                  <a:gd name="T9" fmla="*/ 2 h 24"/>
                  <a:gd name="T10" fmla="*/ 44 w 52"/>
                  <a:gd name="T11" fmla="*/ 15 h 24"/>
                  <a:gd name="T12" fmla="*/ 52 w 52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24">
                    <a:moveTo>
                      <a:pt x="52" y="24"/>
                    </a:moveTo>
                    <a:cubicBezTo>
                      <a:pt x="43" y="24"/>
                      <a:pt x="42" y="22"/>
                      <a:pt x="33" y="16"/>
                    </a:cubicBezTo>
                    <a:cubicBezTo>
                      <a:pt x="31" y="14"/>
                      <a:pt x="27" y="11"/>
                      <a:pt x="17" y="9"/>
                    </a:cubicBezTo>
                    <a:cubicBezTo>
                      <a:pt x="14" y="6"/>
                      <a:pt x="3" y="4"/>
                      <a:pt x="0" y="0"/>
                    </a:cubicBezTo>
                    <a:cubicBezTo>
                      <a:pt x="8" y="0"/>
                      <a:pt x="14" y="0"/>
                      <a:pt x="20" y="2"/>
                    </a:cubicBezTo>
                    <a:cubicBezTo>
                      <a:pt x="22" y="4"/>
                      <a:pt x="34" y="6"/>
                      <a:pt x="44" y="15"/>
                    </a:cubicBezTo>
                    <a:cubicBezTo>
                      <a:pt x="48" y="18"/>
                      <a:pt x="51" y="19"/>
                      <a:pt x="5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0" name="Freeform 9">
                <a:extLst>
                  <a:ext uri="{FF2B5EF4-FFF2-40B4-BE49-F238E27FC236}">
                    <a16:creationId xmlns="" xmlns:a16="http://schemas.microsoft.com/office/drawing/2014/main" id="{C10F85A1-BDFB-5E46-92A9-C803416F3A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24" y="1917"/>
                <a:ext cx="164" cy="360"/>
              </a:xfrm>
              <a:custGeom>
                <a:avLst/>
                <a:gdLst>
                  <a:gd name="T0" fmla="*/ 39 w 86"/>
                  <a:gd name="T1" fmla="*/ 38 h 186"/>
                  <a:gd name="T2" fmla="*/ 56 w 86"/>
                  <a:gd name="T3" fmla="*/ 34 h 186"/>
                  <a:gd name="T4" fmla="*/ 59 w 86"/>
                  <a:gd name="T5" fmla="*/ 31 h 186"/>
                  <a:gd name="T6" fmla="*/ 85 w 86"/>
                  <a:gd name="T7" fmla="*/ 43 h 186"/>
                  <a:gd name="T8" fmla="*/ 85 w 86"/>
                  <a:gd name="T9" fmla="*/ 48 h 186"/>
                  <a:gd name="T10" fmla="*/ 64 w 86"/>
                  <a:gd name="T11" fmla="*/ 61 h 186"/>
                  <a:gd name="T12" fmla="*/ 55 w 86"/>
                  <a:gd name="T13" fmla="*/ 72 h 186"/>
                  <a:gd name="T14" fmla="*/ 57 w 86"/>
                  <a:gd name="T15" fmla="*/ 81 h 186"/>
                  <a:gd name="T16" fmla="*/ 39 w 86"/>
                  <a:gd name="T17" fmla="*/ 88 h 186"/>
                  <a:gd name="T18" fmla="*/ 39 w 86"/>
                  <a:gd name="T19" fmla="*/ 55 h 186"/>
                  <a:gd name="T20" fmla="*/ 45 w 86"/>
                  <a:gd name="T21" fmla="*/ 48 h 186"/>
                  <a:gd name="T22" fmla="*/ 39 w 86"/>
                  <a:gd name="T23" fmla="*/ 49 h 186"/>
                  <a:gd name="T24" fmla="*/ 39 w 86"/>
                  <a:gd name="T25" fmla="*/ 38 h 186"/>
                  <a:gd name="T26" fmla="*/ 12 w 86"/>
                  <a:gd name="T27" fmla="*/ 1 h 186"/>
                  <a:gd name="T28" fmla="*/ 30 w 86"/>
                  <a:gd name="T29" fmla="*/ 8 h 186"/>
                  <a:gd name="T30" fmla="*/ 34 w 86"/>
                  <a:gd name="T31" fmla="*/ 14 h 186"/>
                  <a:gd name="T32" fmla="*/ 34 w 86"/>
                  <a:gd name="T33" fmla="*/ 39 h 186"/>
                  <a:gd name="T34" fmla="*/ 39 w 86"/>
                  <a:gd name="T35" fmla="*/ 38 h 186"/>
                  <a:gd name="T36" fmla="*/ 39 w 86"/>
                  <a:gd name="T37" fmla="*/ 49 h 186"/>
                  <a:gd name="T38" fmla="*/ 34 w 86"/>
                  <a:gd name="T39" fmla="*/ 50 h 186"/>
                  <a:gd name="T40" fmla="*/ 33 w 86"/>
                  <a:gd name="T41" fmla="*/ 63 h 186"/>
                  <a:gd name="T42" fmla="*/ 39 w 86"/>
                  <a:gd name="T43" fmla="*/ 55 h 186"/>
                  <a:gd name="T44" fmla="*/ 39 w 86"/>
                  <a:gd name="T45" fmla="*/ 88 h 186"/>
                  <a:gd name="T46" fmla="*/ 35 w 86"/>
                  <a:gd name="T47" fmla="*/ 91 h 186"/>
                  <a:gd name="T48" fmla="*/ 26 w 86"/>
                  <a:gd name="T49" fmla="*/ 183 h 186"/>
                  <a:gd name="T50" fmla="*/ 23 w 86"/>
                  <a:gd name="T51" fmla="*/ 186 h 186"/>
                  <a:gd name="T52" fmla="*/ 20 w 86"/>
                  <a:gd name="T53" fmla="*/ 97 h 186"/>
                  <a:gd name="T54" fmla="*/ 16 w 86"/>
                  <a:gd name="T55" fmla="*/ 92 h 186"/>
                  <a:gd name="T56" fmla="*/ 17 w 86"/>
                  <a:gd name="T57" fmla="*/ 81 h 186"/>
                  <a:gd name="T58" fmla="*/ 20 w 86"/>
                  <a:gd name="T59" fmla="*/ 79 h 186"/>
                  <a:gd name="T60" fmla="*/ 19 w 86"/>
                  <a:gd name="T61" fmla="*/ 54 h 186"/>
                  <a:gd name="T62" fmla="*/ 0 w 86"/>
                  <a:gd name="T63" fmla="*/ 53 h 186"/>
                  <a:gd name="T64" fmla="*/ 8 w 86"/>
                  <a:gd name="T65" fmla="*/ 47 h 186"/>
                  <a:gd name="T66" fmla="*/ 18 w 86"/>
                  <a:gd name="T67" fmla="*/ 44 h 186"/>
                  <a:gd name="T68" fmla="*/ 17 w 86"/>
                  <a:gd name="T69" fmla="*/ 17 h 186"/>
                  <a:gd name="T70" fmla="*/ 15 w 86"/>
                  <a:gd name="T71" fmla="*/ 6 h 186"/>
                  <a:gd name="T72" fmla="*/ 12 w 86"/>
                  <a:gd name="T73" fmla="*/ 1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6" h="186">
                    <a:moveTo>
                      <a:pt x="39" y="38"/>
                    </a:moveTo>
                    <a:cubicBezTo>
                      <a:pt x="45" y="37"/>
                      <a:pt x="50" y="35"/>
                      <a:pt x="56" y="34"/>
                    </a:cubicBezTo>
                    <a:cubicBezTo>
                      <a:pt x="56" y="33"/>
                      <a:pt x="59" y="32"/>
                      <a:pt x="59" y="31"/>
                    </a:cubicBezTo>
                    <a:cubicBezTo>
                      <a:pt x="75" y="29"/>
                      <a:pt x="85" y="39"/>
                      <a:pt x="85" y="43"/>
                    </a:cubicBezTo>
                    <a:cubicBezTo>
                      <a:pt x="86" y="45"/>
                      <a:pt x="86" y="46"/>
                      <a:pt x="85" y="48"/>
                    </a:cubicBezTo>
                    <a:cubicBezTo>
                      <a:pt x="83" y="52"/>
                      <a:pt x="65" y="60"/>
                      <a:pt x="64" y="61"/>
                    </a:cubicBezTo>
                    <a:cubicBezTo>
                      <a:pt x="57" y="66"/>
                      <a:pt x="55" y="68"/>
                      <a:pt x="55" y="72"/>
                    </a:cubicBezTo>
                    <a:cubicBezTo>
                      <a:pt x="57" y="73"/>
                      <a:pt x="60" y="78"/>
                      <a:pt x="57" y="81"/>
                    </a:cubicBezTo>
                    <a:cubicBezTo>
                      <a:pt x="53" y="82"/>
                      <a:pt x="45" y="85"/>
                      <a:pt x="39" y="88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39" y="49"/>
                      <a:pt x="39" y="49"/>
                      <a:pt x="39" y="49"/>
                    </a:cubicBezTo>
                    <a:lnTo>
                      <a:pt x="39" y="38"/>
                    </a:lnTo>
                    <a:close/>
                    <a:moveTo>
                      <a:pt x="12" y="1"/>
                    </a:moveTo>
                    <a:cubicBezTo>
                      <a:pt x="19" y="0"/>
                      <a:pt x="26" y="1"/>
                      <a:pt x="30" y="8"/>
                    </a:cubicBezTo>
                    <a:cubicBezTo>
                      <a:pt x="31" y="8"/>
                      <a:pt x="33" y="12"/>
                      <a:pt x="34" y="14"/>
                    </a:cubicBezTo>
                    <a:cubicBezTo>
                      <a:pt x="34" y="22"/>
                      <a:pt x="34" y="30"/>
                      <a:pt x="34" y="39"/>
                    </a:cubicBezTo>
                    <a:cubicBezTo>
                      <a:pt x="36" y="39"/>
                      <a:pt x="37" y="38"/>
                      <a:pt x="39" y="38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3" y="63"/>
                      <a:pt x="33" y="63"/>
                      <a:pt x="33" y="63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39" y="88"/>
                      <a:pt x="39" y="88"/>
                      <a:pt x="39" y="88"/>
                    </a:cubicBezTo>
                    <a:cubicBezTo>
                      <a:pt x="37" y="89"/>
                      <a:pt x="35" y="90"/>
                      <a:pt x="35" y="91"/>
                    </a:cubicBezTo>
                    <a:cubicBezTo>
                      <a:pt x="32" y="124"/>
                      <a:pt x="31" y="150"/>
                      <a:pt x="26" y="183"/>
                    </a:cubicBezTo>
                    <a:cubicBezTo>
                      <a:pt x="25" y="183"/>
                      <a:pt x="24" y="186"/>
                      <a:pt x="23" y="186"/>
                    </a:cubicBezTo>
                    <a:cubicBezTo>
                      <a:pt x="22" y="157"/>
                      <a:pt x="20" y="127"/>
                      <a:pt x="20" y="97"/>
                    </a:cubicBezTo>
                    <a:cubicBezTo>
                      <a:pt x="19" y="94"/>
                      <a:pt x="17" y="94"/>
                      <a:pt x="16" y="92"/>
                    </a:cubicBezTo>
                    <a:cubicBezTo>
                      <a:pt x="13" y="90"/>
                      <a:pt x="14" y="82"/>
                      <a:pt x="17" y="81"/>
                    </a:cubicBezTo>
                    <a:cubicBezTo>
                      <a:pt x="18" y="81"/>
                      <a:pt x="19" y="79"/>
                      <a:pt x="20" y="79"/>
                    </a:cubicBezTo>
                    <a:cubicBezTo>
                      <a:pt x="20" y="60"/>
                      <a:pt x="19" y="61"/>
                      <a:pt x="19" y="54"/>
                    </a:cubicBezTo>
                    <a:cubicBezTo>
                      <a:pt x="15" y="53"/>
                      <a:pt x="0" y="58"/>
                      <a:pt x="0" y="53"/>
                    </a:cubicBezTo>
                    <a:cubicBezTo>
                      <a:pt x="1" y="51"/>
                      <a:pt x="6" y="49"/>
                      <a:pt x="8" y="47"/>
                    </a:cubicBezTo>
                    <a:cubicBezTo>
                      <a:pt x="12" y="46"/>
                      <a:pt x="15" y="45"/>
                      <a:pt x="18" y="44"/>
                    </a:cubicBezTo>
                    <a:cubicBezTo>
                      <a:pt x="19" y="34"/>
                      <a:pt x="19" y="27"/>
                      <a:pt x="17" y="17"/>
                    </a:cubicBezTo>
                    <a:cubicBezTo>
                      <a:pt x="17" y="15"/>
                      <a:pt x="17" y="6"/>
                      <a:pt x="15" y="6"/>
                    </a:cubicBezTo>
                    <a:cubicBezTo>
                      <a:pt x="14" y="4"/>
                      <a:pt x="12" y="4"/>
                      <a:pt x="1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1" name="Freeform 10">
                <a:extLst>
                  <a:ext uri="{FF2B5EF4-FFF2-40B4-BE49-F238E27FC236}">
                    <a16:creationId xmlns="" xmlns:a16="http://schemas.microsoft.com/office/drawing/2014/main" id="{5E05C0AB-20D6-5144-92F9-3C1D5E0489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5" y="2012"/>
                <a:ext cx="154" cy="176"/>
              </a:xfrm>
              <a:custGeom>
                <a:avLst/>
                <a:gdLst>
                  <a:gd name="T0" fmla="*/ 62 w 81"/>
                  <a:gd name="T1" fmla="*/ 38 h 91"/>
                  <a:gd name="T2" fmla="*/ 67 w 81"/>
                  <a:gd name="T3" fmla="*/ 28 h 91"/>
                  <a:gd name="T4" fmla="*/ 78 w 81"/>
                  <a:gd name="T5" fmla="*/ 36 h 91"/>
                  <a:gd name="T6" fmla="*/ 70 w 81"/>
                  <a:gd name="T7" fmla="*/ 51 h 91"/>
                  <a:gd name="T8" fmla="*/ 81 w 81"/>
                  <a:gd name="T9" fmla="*/ 79 h 91"/>
                  <a:gd name="T10" fmla="*/ 78 w 81"/>
                  <a:gd name="T11" fmla="*/ 80 h 91"/>
                  <a:gd name="T12" fmla="*/ 65 w 81"/>
                  <a:gd name="T13" fmla="*/ 57 h 91"/>
                  <a:gd name="T14" fmla="*/ 50 w 81"/>
                  <a:gd name="T15" fmla="*/ 72 h 91"/>
                  <a:gd name="T16" fmla="*/ 52 w 81"/>
                  <a:gd name="T17" fmla="*/ 74 h 91"/>
                  <a:gd name="T18" fmla="*/ 59 w 81"/>
                  <a:gd name="T19" fmla="*/ 77 h 91"/>
                  <a:gd name="T20" fmla="*/ 59 w 81"/>
                  <a:gd name="T21" fmla="*/ 83 h 91"/>
                  <a:gd name="T22" fmla="*/ 49 w 81"/>
                  <a:gd name="T23" fmla="*/ 85 h 91"/>
                  <a:gd name="T24" fmla="*/ 46 w 81"/>
                  <a:gd name="T25" fmla="*/ 87 h 91"/>
                  <a:gd name="T26" fmla="*/ 44 w 81"/>
                  <a:gd name="T27" fmla="*/ 89 h 91"/>
                  <a:gd name="T28" fmla="*/ 44 w 81"/>
                  <a:gd name="T29" fmla="*/ 63 h 91"/>
                  <a:gd name="T30" fmla="*/ 58 w 81"/>
                  <a:gd name="T31" fmla="*/ 43 h 91"/>
                  <a:gd name="T32" fmla="*/ 53 w 81"/>
                  <a:gd name="T33" fmla="*/ 40 h 91"/>
                  <a:gd name="T34" fmla="*/ 44 w 81"/>
                  <a:gd name="T35" fmla="*/ 51 h 91"/>
                  <a:gd name="T36" fmla="*/ 44 w 81"/>
                  <a:gd name="T37" fmla="*/ 43 h 91"/>
                  <a:gd name="T38" fmla="*/ 45 w 81"/>
                  <a:gd name="T39" fmla="*/ 40 h 91"/>
                  <a:gd name="T40" fmla="*/ 44 w 81"/>
                  <a:gd name="T41" fmla="*/ 40 h 91"/>
                  <a:gd name="T42" fmla="*/ 44 w 81"/>
                  <a:gd name="T43" fmla="*/ 32 h 91"/>
                  <a:gd name="T44" fmla="*/ 46 w 81"/>
                  <a:gd name="T45" fmla="*/ 35 h 91"/>
                  <a:gd name="T46" fmla="*/ 50 w 81"/>
                  <a:gd name="T47" fmla="*/ 39 h 91"/>
                  <a:gd name="T48" fmla="*/ 51 w 81"/>
                  <a:gd name="T49" fmla="*/ 36 h 91"/>
                  <a:gd name="T50" fmla="*/ 44 w 81"/>
                  <a:gd name="T51" fmla="*/ 27 h 91"/>
                  <a:gd name="T52" fmla="*/ 44 w 81"/>
                  <a:gd name="T53" fmla="*/ 3 h 91"/>
                  <a:gd name="T54" fmla="*/ 48 w 81"/>
                  <a:gd name="T55" fmla="*/ 7 h 91"/>
                  <a:gd name="T56" fmla="*/ 44 w 81"/>
                  <a:gd name="T57" fmla="*/ 19 h 91"/>
                  <a:gd name="T58" fmla="*/ 62 w 81"/>
                  <a:gd name="T59" fmla="*/ 38 h 91"/>
                  <a:gd name="T60" fmla="*/ 44 w 81"/>
                  <a:gd name="T61" fmla="*/ 89 h 91"/>
                  <a:gd name="T62" fmla="*/ 33 w 81"/>
                  <a:gd name="T63" fmla="*/ 91 h 91"/>
                  <a:gd name="T64" fmla="*/ 12 w 81"/>
                  <a:gd name="T65" fmla="*/ 77 h 91"/>
                  <a:gd name="T66" fmla="*/ 13 w 81"/>
                  <a:gd name="T67" fmla="*/ 77 h 91"/>
                  <a:gd name="T68" fmla="*/ 44 w 81"/>
                  <a:gd name="T69" fmla="*/ 63 h 91"/>
                  <a:gd name="T70" fmla="*/ 44 w 81"/>
                  <a:gd name="T71" fmla="*/ 89 h 91"/>
                  <a:gd name="T72" fmla="*/ 44 w 81"/>
                  <a:gd name="T73" fmla="*/ 51 h 91"/>
                  <a:gd name="T74" fmla="*/ 44 w 81"/>
                  <a:gd name="T75" fmla="*/ 43 h 91"/>
                  <a:gd name="T76" fmla="*/ 26 w 81"/>
                  <a:gd name="T77" fmla="*/ 59 h 91"/>
                  <a:gd name="T78" fmla="*/ 18 w 81"/>
                  <a:gd name="T79" fmla="*/ 64 h 91"/>
                  <a:gd name="T80" fmla="*/ 41 w 81"/>
                  <a:gd name="T81" fmla="*/ 38 h 91"/>
                  <a:gd name="T82" fmla="*/ 44 w 81"/>
                  <a:gd name="T83" fmla="*/ 40 h 91"/>
                  <a:gd name="T84" fmla="*/ 44 w 81"/>
                  <a:gd name="T85" fmla="*/ 32 h 91"/>
                  <a:gd name="T86" fmla="*/ 36 w 81"/>
                  <a:gd name="T87" fmla="*/ 25 h 91"/>
                  <a:gd name="T88" fmla="*/ 40 w 81"/>
                  <a:gd name="T89" fmla="*/ 23 h 91"/>
                  <a:gd name="T90" fmla="*/ 44 w 81"/>
                  <a:gd name="T91" fmla="*/ 27 h 91"/>
                  <a:gd name="T92" fmla="*/ 44 w 81"/>
                  <a:gd name="T93" fmla="*/ 3 h 91"/>
                  <a:gd name="T94" fmla="*/ 42 w 81"/>
                  <a:gd name="T95" fmla="*/ 3 h 91"/>
                  <a:gd name="T96" fmla="*/ 21 w 81"/>
                  <a:gd name="T97" fmla="*/ 0 h 91"/>
                  <a:gd name="T98" fmla="*/ 15 w 81"/>
                  <a:gd name="T99" fmla="*/ 7 h 91"/>
                  <a:gd name="T100" fmla="*/ 23 w 81"/>
                  <a:gd name="T101" fmla="*/ 7 h 91"/>
                  <a:gd name="T102" fmla="*/ 22 w 81"/>
                  <a:gd name="T103" fmla="*/ 9 h 91"/>
                  <a:gd name="T104" fmla="*/ 13 w 81"/>
                  <a:gd name="T105" fmla="*/ 9 h 91"/>
                  <a:gd name="T106" fmla="*/ 21 w 81"/>
                  <a:gd name="T107" fmla="*/ 17 h 91"/>
                  <a:gd name="T108" fmla="*/ 5 w 81"/>
                  <a:gd name="T109" fmla="*/ 29 h 91"/>
                  <a:gd name="T110" fmla="*/ 4 w 81"/>
                  <a:gd name="T111" fmla="*/ 30 h 91"/>
                  <a:gd name="T112" fmla="*/ 11 w 81"/>
                  <a:gd name="T113" fmla="*/ 45 h 91"/>
                  <a:gd name="T114" fmla="*/ 32 w 81"/>
                  <a:gd name="T115" fmla="*/ 28 h 91"/>
                  <a:gd name="T116" fmla="*/ 34 w 81"/>
                  <a:gd name="T117" fmla="*/ 34 h 91"/>
                  <a:gd name="T118" fmla="*/ 1 w 81"/>
                  <a:gd name="T119" fmla="*/ 69 h 91"/>
                  <a:gd name="T120" fmla="*/ 7 w 81"/>
                  <a:gd name="T121" fmla="*/ 77 h 91"/>
                  <a:gd name="T122" fmla="*/ 44 w 81"/>
                  <a:gd name="T123" fmla="*/ 5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" h="91">
                    <a:moveTo>
                      <a:pt x="62" y="38"/>
                    </a:moveTo>
                    <a:cubicBezTo>
                      <a:pt x="64" y="34"/>
                      <a:pt x="67" y="32"/>
                      <a:pt x="67" y="28"/>
                    </a:cubicBezTo>
                    <a:cubicBezTo>
                      <a:pt x="72" y="30"/>
                      <a:pt x="75" y="31"/>
                      <a:pt x="78" y="36"/>
                    </a:cubicBezTo>
                    <a:cubicBezTo>
                      <a:pt x="79" y="45"/>
                      <a:pt x="70" y="48"/>
                      <a:pt x="70" y="51"/>
                    </a:cubicBezTo>
                    <a:cubicBezTo>
                      <a:pt x="72" y="60"/>
                      <a:pt x="80" y="71"/>
                      <a:pt x="81" y="79"/>
                    </a:cubicBezTo>
                    <a:cubicBezTo>
                      <a:pt x="81" y="80"/>
                      <a:pt x="79" y="81"/>
                      <a:pt x="78" y="80"/>
                    </a:cubicBezTo>
                    <a:cubicBezTo>
                      <a:pt x="73" y="76"/>
                      <a:pt x="67" y="64"/>
                      <a:pt x="65" y="57"/>
                    </a:cubicBezTo>
                    <a:cubicBezTo>
                      <a:pt x="62" y="61"/>
                      <a:pt x="57" y="66"/>
                      <a:pt x="50" y="72"/>
                    </a:cubicBezTo>
                    <a:cubicBezTo>
                      <a:pt x="51" y="74"/>
                      <a:pt x="51" y="73"/>
                      <a:pt x="52" y="74"/>
                    </a:cubicBezTo>
                    <a:cubicBezTo>
                      <a:pt x="56" y="75"/>
                      <a:pt x="57" y="75"/>
                      <a:pt x="59" y="77"/>
                    </a:cubicBezTo>
                    <a:cubicBezTo>
                      <a:pt x="60" y="79"/>
                      <a:pt x="59" y="82"/>
                      <a:pt x="59" y="83"/>
                    </a:cubicBezTo>
                    <a:cubicBezTo>
                      <a:pt x="58" y="85"/>
                      <a:pt x="54" y="84"/>
                      <a:pt x="49" y="85"/>
                    </a:cubicBezTo>
                    <a:cubicBezTo>
                      <a:pt x="48" y="86"/>
                      <a:pt x="47" y="87"/>
                      <a:pt x="46" y="87"/>
                    </a:cubicBezTo>
                    <a:cubicBezTo>
                      <a:pt x="45" y="88"/>
                      <a:pt x="45" y="89"/>
                      <a:pt x="44" y="89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52" y="55"/>
                      <a:pt x="58" y="45"/>
                      <a:pt x="58" y="43"/>
                    </a:cubicBezTo>
                    <a:cubicBezTo>
                      <a:pt x="56" y="42"/>
                      <a:pt x="56" y="41"/>
                      <a:pt x="53" y="40"/>
                    </a:cubicBezTo>
                    <a:cubicBezTo>
                      <a:pt x="53" y="42"/>
                      <a:pt x="49" y="46"/>
                      <a:pt x="44" y="51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44" y="42"/>
                      <a:pt x="45" y="41"/>
                      <a:pt x="45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5" y="33"/>
                      <a:pt x="46" y="34"/>
                      <a:pt x="46" y="35"/>
                    </a:cubicBezTo>
                    <a:cubicBezTo>
                      <a:pt x="50" y="37"/>
                      <a:pt x="48" y="36"/>
                      <a:pt x="50" y="39"/>
                    </a:cubicBezTo>
                    <a:cubicBezTo>
                      <a:pt x="52" y="39"/>
                      <a:pt x="51" y="38"/>
                      <a:pt x="51" y="36"/>
                    </a:cubicBezTo>
                    <a:cubicBezTo>
                      <a:pt x="49" y="34"/>
                      <a:pt x="47" y="30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5" y="4"/>
                      <a:pt x="47" y="6"/>
                      <a:pt x="48" y="7"/>
                    </a:cubicBezTo>
                    <a:cubicBezTo>
                      <a:pt x="50" y="14"/>
                      <a:pt x="49" y="16"/>
                      <a:pt x="44" y="19"/>
                    </a:cubicBezTo>
                    <a:cubicBezTo>
                      <a:pt x="50" y="26"/>
                      <a:pt x="52" y="33"/>
                      <a:pt x="62" y="38"/>
                    </a:cubicBezTo>
                    <a:close/>
                    <a:moveTo>
                      <a:pt x="44" y="89"/>
                    </a:moveTo>
                    <a:cubicBezTo>
                      <a:pt x="41" y="91"/>
                      <a:pt x="37" y="91"/>
                      <a:pt x="33" y="91"/>
                    </a:cubicBezTo>
                    <a:cubicBezTo>
                      <a:pt x="29" y="90"/>
                      <a:pt x="13" y="81"/>
                      <a:pt x="12" y="77"/>
                    </a:cubicBezTo>
                    <a:cubicBezTo>
                      <a:pt x="12" y="77"/>
                      <a:pt x="13" y="77"/>
                      <a:pt x="13" y="77"/>
                    </a:cubicBezTo>
                    <a:cubicBezTo>
                      <a:pt x="20" y="84"/>
                      <a:pt x="33" y="74"/>
                      <a:pt x="44" y="63"/>
                    </a:cubicBezTo>
                    <a:cubicBezTo>
                      <a:pt x="44" y="89"/>
                      <a:pt x="44" y="89"/>
                      <a:pt x="44" y="89"/>
                    </a:cubicBezTo>
                    <a:close/>
                    <a:moveTo>
                      <a:pt x="44" y="51"/>
                    </a:moveTo>
                    <a:cubicBezTo>
                      <a:pt x="44" y="43"/>
                      <a:pt x="44" y="43"/>
                      <a:pt x="44" y="43"/>
                    </a:cubicBezTo>
                    <a:cubicBezTo>
                      <a:pt x="41" y="47"/>
                      <a:pt x="33" y="54"/>
                      <a:pt x="26" y="59"/>
                    </a:cubicBezTo>
                    <a:cubicBezTo>
                      <a:pt x="24" y="60"/>
                      <a:pt x="20" y="64"/>
                      <a:pt x="18" y="64"/>
                    </a:cubicBezTo>
                    <a:cubicBezTo>
                      <a:pt x="22" y="58"/>
                      <a:pt x="36" y="48"/>
                      <a:pt x="41" y="38"/>
                    </a:cubicBezTo>
                    <a:cubicBezTo>
                      <a:pt x="42" y="39"/>
                      <a:pt x="43" y="39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2" y="30"/>
                      <a:pt x="40" y="28"/>
                      <a:pt x="36" y="25"/>
                    </a:cubicBezTo>
                    <a:cubicBezTo>
                      <a:pt x="37" y="25"/>
                      <a:pt x="39" y="23"/>
                      <a:pt x="40" y="23"/>
                    </a:cubicBezTo>
                    <a:cubicBezTo>
                      <a:pt x="42" y="24"/>
                      <a:pt x="43" y="25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3" y="3"/>
                      <a:pt x="42" y="3"/>
                      <a:pt x="42" y="3"/>
                    </a:cubicBezTo>
                    <a:cubicBezTo>
                      <a:pt x="41" y="3"/>
                      <a:pt x="25" y="0"/>
                      <a:pt x="21" y="0"/>
                    </a:cubicBezTo>
                    <a:cubicBezTo>
                      <a:pt x="17" y="1"/>
                      <a:pt x="14" y="2"/>
                      <a:pt x="15" y="7"/>
                    </a:cubicBezTo>
                    <a:cubicBezTo>
                      <a:pt x="16" y="8"/>
                      <a:pt x="20" y="8"/>
                      <a:pt x="23" y="7"/>
                    </a:cubicBezTo>
                    <a:cubicBezTo>
                      <a:pt x="24" y="8"/>
                      <a:pt x="23" y="9"/>
                      <a:pt x="22" y="9"/>
                    </a:cubicBezTo>
                    <a:cubicBezTo>
                      <a:pt x="18" y="10"/>
                      <a:pt x="17" y="9"/>
                      <a:pt x="13" y="9"/>
                    </a:cubicBezTo>
                    <a:cubicBezTo>
                      <a:pt x="9" y="9"/>
                      <a:pt x="18" y="15"/>
                      <a:pt x="21" y="17"/>
                    </a:cubicBezTo>
                    <a:cubicBezTo>
                      <a:pt x="20" y="21"/>
                      <a:pt x="10" y="30"/>
                      <a:pt x="5" y="29"/>
                    </a:cubicBezTo>
                    <a:cubicBezTo>
                      <a:pt x="5" y="30"/>
                      <a:pt x="5" y="29"/>
                      <a:pt x="4" y="30"/>
                    </a:cubicBezTo>
                    <a:cubicBezTo>
                      <a:pt x="4" y="36"/>
                      <a:pt x="4" y="43"/>
                      <a:pt x="11" y="45"/>
                    </a:cubicBezTo>
                    <a:cubicBezTo>
                      <a:pt x="15" y="42"/>
                      <a:pt x="29" y="33"/>
                      <a:pt x="32" y="28"/>
                    </a:cubicBezTo>
                    <a:cubicBezTo>
                      <a:pt x="36" y="31"/>
                      <a:pt x="34" y="33"/>
                      <a:pt x="34" y="34"/>
                    </a:cubicBezTo>
                    <a:cubicBezTo>
                      <a:pt x="26" y="45"/>
                      <a:pt x="10" y="59"/>
                      <a:pt x="1" y="69"/>
                    </a:cubicBezTo>
                    <a:cubicBezTo>
                      <a:pt x="0" y="76"/>
                      <a:pt x="0" y="79"/>
                      <a:pt x="7" y="77"/>
                    </a:cubicBezTo>
                    <a:cubicBezTo>
                      <a:pt x="10" y="78"/>
                      <a:pt x="31" y="62"/>
                      <a:pt x="44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2" name="Freeform 11">
                <a:extLst>
                  <a:ext uri="{FF2B5EF4-FFF2-40B4-BE49-F238E27FC236}">
                    <a16:creationId xmlns="" xmlns:a16="http://schemas.microsoft.com/office/drawing/2014/main" id="{2C385DB9-D5DF-A447-AC1A-5A1F80CDF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931"/>
                <a:ext cx="280" cy="191"/>
              </a:xfrm>
              <a:custGeom>
                <a:avLst/>
                <a:gdLst>
                  <a:gd name="T0" fmla="*/ 29 w 147"/>
                  <a:gd name="T1" fmla="*/ 27 h 99"/>
                  <a:gd name="T2" fmla="*/ 50 w 147"/>
                  <a:gd name="T3" fmla="*/ 67 h 99"/>
                  <a:gd name="T4" fmla="*/ 59 w 147"/>
                  <a:gd name="T5" fmla="*/ 64 h 99"/>
                  <a:gd name="T6" fmla="*/ 44 w 147"/>
                  <a:gd name="T7" fmla="*/ 19 h 99"/>
                  <a:gd name="T8" fmla="*/ 60 w 147"/>
                  <a:gd name="T9" fmla="*/ 35 h 99"/>
                  <a:gd name="T10" fmla="*/ 66 w 147"/>
                  <a:gd name="T11" fmla="*/ 56 h 99"/>
                  <a:gd name="T12" fmla="*/ 69 w 147"/>
                  <a:gd name="T13" fmla="*/ 51 h 99"/>
                  <a:gd name="T14" fmla="*/ 70 w 147"/>
                  <a:gd name="T15" fmla="*/ 45 h 99"/>
                  <a:gd name="T16" fmla="*/ 66 w 147"/>
                  <a:gd name="T17" fmla="*/ 40 h 99"/>
                  <a:gd name="T18" fmla="*/ 72 w 147"/>
                  <a:gd name="T19" fmla="*/ 40 h 99"/>
                  <a:gd name="T20" fmla="*/ 73 w 147"/>
                  <a:gd name="T21" fmla="*/ 30 h 99"/>
                  <a:gd name="T22" fmla="*/ 63 w 147"/>
                  <a:gd name="T23" fmla="*/ 16 h 99"/>
                  <a:gd name="T24" fmla="*/ 66 w 147"/>
                  <a:gd name="T25" fmla="*/ 5 h 99"/>
                  <a:gd name="T26" fmla="*/ 80 w 147"/>
                  <a:gd name="T27" fmla="*/ 15 h 99"/>
                  <a:gd name="T28" fmla="*/ 87 w 147"/>
                  <a:gd name="T29" fmla="*/ 39 h 99"/>
                  <a:gd name="T30" fmla="*/ 82 w 147"/>
                  <a:gd name="T31" fmla="*/ 50 h 99"/>
                  <a:gd name="T32" fmla="*/ 77 w 147"/>
                  <a:gd name="T33" fmla="*/ 58 h 99"/>
                  <a:gd name="T34" fmla="*/ 99 w 147"/>
                  <a:gd name="T35" fmla="*/ 53 h 99"/>
                  <a:gd name="T36" fmla="*/ 94 w 147"/>
                  <a:gd name="T37" fmla="*/ 40 h 99"/>
                  <a:gd name="T38" fmla="*/ 99 w 147"/>
                  <a:gd name="T39" fmla="*/ 38 h 99"/>
                  <a:gd name="T40" fmla="*/ 104 w 147"/>
                  <a:gd name="T41" fmla="*/ 37 h 99"/>
                  <a:gd name="T42" fmla="*/ 98 w 147"/>
                  <a:gd name="T43" fmla="*/ 23 h 99"/>
                  <a:gd name="T44" fmla="*/ 101 w 147"/>
                  <a:gd name="T45" fmla="*/ 19 h 99"/>
                  <a:gd name="T46" fmla="*/ 105 w 147"/>
                  <a:gd name="T47" fmla="*/ 15 h 99"/>
                  <a:gd name="T48" fmla="*/ 96 w 147"/>
                  <a:gd name="T49" fmla="*/ 6 h 99"/>
                  <a:gd name="T50" fmla="*/ 104 w 147"/>
                  <a:gd name="T51" fmla="*/ 3 h 99"/>
                  <a:gd name="T52" fmla="*/ 111 w 147"/>
                  <a:gd name="T53" fmla="*/ 2 h 99"/>
                  <a:gd name="T54" fmla="*/ 120 w 147"/>
                  <a:gd name="T55" fmla="*/ 19 h 99"/>
                  <a:gd name="T56" fmla="*/ 114 w 147"/>
                  <a:gd name="T57" fmla="*/ 32 h 99"/>
                  <a:gd name="T58" fmla="*/ 112 w 147"/>
                  <a:gd name="T59" fmla="*/ 49 h 99"/>
                  <a:gd name="T60" fmla="*/ 143 w 147"/>
                  <a:gd name="T61" fmla="*/ 56 h 99"/>
                  <a:gd name="T62" fmla="*/ 130 w 147"/>
                  <a:gd name="T63" fmla="*/ 63 h 99"/>
                  <a:gd name="T64" fmla="*/ 119 w 147"/>
                  <a:gd name="T65" fmla="*/ 58 h 99"/>
                  <a:gd name="T66" fmla="*/ 127 w 147"/>
                  <a:gd name="T67" fmla="*/ 55 h 99"/>
                  <a:gd name="T68" fmla="*/ 109 w 147"/>
                  <a:gd name="T69" fmla="*/ 59 h 99"/>
                  <a:gd name="T70" fmla="*/ 108 w 147"/>
                  <a:gd name="T71" fmla="*/ 63 h 99"/>
                  <a:gd name="T72" fmla="*/ 98 w 147"/>
                  <a:gd name="T73" fmla="*/ 60 h 99"/>
                  <a:gd name="T74" fmla="*/ 79 w 147"/>
                  <a:gd name="T75" fmla="*/ 64 h 99"/>
                  <a:gd name="T76" fmla="*/ 65 w 147"/>
                  <a:gd name="T77" fmla="*/ 74 h 99"/>
                  <a:gd name="T78" fmla="*/ 58 w 147"/>
                  <a:gd name="T79" fmla="*/ 71 h 99"/>
                  <a:gd name="T80" fmla="*/ 53 w 147"/>
                  <a:gd name="T81" fmla="*/ 80 h 99"/>
                  <a:gd name="T82" fmla="*/ 48 w 147"/>
                  <a:gd name="T83" fmla="*/ 76 h 99"/>
                  <a:gd name="T84" fmla="*/ 25 w 147"/>
                  <a:gd name="T85" fmla="*/ 86 h 99"/>
                  <a:gd name="T86" fmla="*/ 19 w 147"/>
                  <a:gd name="T87" fmla="*/ 94 h 99"/>
                  <a:gd name="T88" fmla="*/ 8 w 147"/>
                  <a:gd name="T89" fmla="*/ 98 h 99"/>
                  <a:gd name="T90" fmla="*/ 4 w 147"/>
                  <a:gd name="T91" fmla="*/ 88 h 99"/>
                  <a:gd name="T92" fmla="*/ 16 w 147"/>
                  <a:gd name="T93" fmla="*/ 74 h 99"/>
                  <a:gd name="T94" fmla="*/ 25 w 147"/>
                  <a:gd name="T95" fmla="*/ 76 h 99"/>
                  <a:gd name="T96" fmla="*/ 48 w 147"/>
                  <a:gd name="T97" fmla="*/ 66 h 99"/>
                  <a:gd name="T98" fmla="*/ 31 w 147"/>
                  <a:gd name="T99" fmla="*/ 33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7" h="99">
                    <a:moveTo>
                      <a:pt x="31" y="33"/>
                    </a:moveTo>
                    <a:cubicBezTo>
                      <a:pt x="31" y="33"/>
                      <a:pt x="18" y="23"/>
                      <a:pt x="29" y="27"/>
                    </a:cubicBezTo>
                    <a:cubicBezTo>
                      <a:pt x="29" y="27"/>
                      <a:pt x="40" y="30"/>
                      <a:pt x="46" y="48"/>
                    </a:cubicBezTo>
                    <a:cubicBezTo>
                      <a:pt x="46" y="48"/>
                      <a:pt x="51" y="60"/>
                      <a:pt x="50" y="67"/>
                    </a:cubicBezTo>
                    <a:cubicBezTo>
                      <a:pt x="50" y="67"/>
                      <a:pt x="50" y="69"/>
                      <a:pt x="53" y="68"/>
                    </a:cubicBezTo>
                    <a:cubicBezTo>
                      <a:pt x="53" y="68"/>
                      <a:pt x="59" y="68"/>
                      <a:pt x="59" y="64"/>
                    </a:cubicBezTo>
                    <a:cubicBezTo>
                      <a:pt x="59" y="64"/>
                      <a:pt x="61" y="50"/>
                      <a:pt x="51" y="28"/>
                    </a:cubicBezTo>
                    <a:cubicBezTo>
                      <a:pt x="51" y="28"/>
                      <a:pt x="48" y="20"/>
                      <a:pt x="44" y="19"/>
                    </a:cubicBezTo>
                    <a:cubicBezTo>
                      <a:pt x="44" y="19"/>
                      <a:pt x="42" y="16"/>
                      <a:pt x="45" y="18"/>
                    </a:cubicBezTo>
                    <a:cubicBezTo>
                      <a:pt x="45" y="18"/>
                      <a:pt x="56" y="20"/>
                      <a:pt x="60" y="35"/>
                    </a:cubicBezTo>
                    <a:cubicBezTo>
                      <a:pt x="60" y="35"/>
                      <a:pt x="63" y="47"/>
                      <a:pt x="64" y="56"/>
                    </a:cubicBezTo>
                    <a:cubicBezTo>
                      <a:pt x="64" y="56"/>
                      <a:pt x="65" y="60"/>
                      <a:pt x="66" y="56"/>
                    </a:cubicBezTo>
                    <a:cubicBezTo>
                      <a:pt x="66" y="56"/>
                      <a:pt x="67" y="54"/>
                      <a:pt x="69" y="53"/>
                    </a:cubicBezTo>
                    <a:cubicBezTo>
                      <a:pt x="69" y="53"/>
                      <a:pt x="70" y="52"/>
                      <a:pt x="69" y="51"/>
                    </a:cubicBezTo>
                    <a:cubicBezTo>
                      <a:pt x="69" y="51"/>
                      <a:pt x="69" y="48"/>
                      <a:pt x="70" y="48"/>
                    </a:cubicBezTo>
                    <a:cubicBezTo>
                      <a:pt x="70" y="48"/>
                      <a:pt x="72" y="47"/>
                      <a:pt x="70" y="45"/>
                    </a:cubicBezTo>
                    <a:cubicBezTo>
                      <a:pt x="70" y="45"/>
                      <a:pt x="69" y="43"/>
                      <a:pt x="67" y="43"/>
                    </a:cubicBezTo>
                    <a:cubicBezTo>
                      <a:pt x="67" y="43"/>
                      <a:pt x="60" y="37"/>
                      <a:pt x="66" y="40"/>
                    </a:cubicBezTo>
                    <a:cubicBezTo>
                      <a:pt x="66" y="40"/>
                      <a:pt x="69" y="41"/>
                      <a:pt x="70" y="42"/>
                    </a:cubicBezTo>
                    <a:cubicBezTo>
                      <a:pt x="70" y="42"/>
                      <a:pt x="72" y="44"/>
                      <a:pt x="72" y="40"/>
                    </a:cubicBezTo>
                    <a:cubicBezTo>
                      <a:pt x="72" y="40"/>
                      <a:pt x="74" y="32"/>
                      <a:pt x="75" y="31"/>
                    </a:cubicBezTo>
                    <a:cubicBezTo>
                      <a:pt x="75" y="31"/>
                      <a:pt x="76" y="27"/>
                      <a:pt x="73" y="30"/>
                    </a:cubicBezTo>
                    <a:cubicBezTo>
                      <a:pt x="73" y="30"/>
                      <a:pt x="69" y="32"/>
                      <a:pt x="67" y="26"/>
                    </a:cubicBezTo>
                    <a:cubicBezTo>
                      <a:pt x="67" y="26"/>
                      <a:pt x="59" y="19"/>
                      <a:pt x="63" y="16"/>
                    </a:cubicBezTo>
                    <a:cubicBezTo>
                      <a:pt x="63" y="16"/>
                      <a:pt x="68" y="11"/>
                      <a:pt x="64" y="7"/>
                    </a:cubicBezTo>
                    <a:cubicBezTo>
                      <a:pt x="64" y="7"/>
                      <a:pt x="60" y="2"/>
                      <a:pt x="66" y="5"/>
                    </a:cubicBezTo>
                    <a:cubicBezTo>
                      <a:pt x="66" y="5"/>
                      <a:pt x="71" y="7"/>
                      <a:pt x="76" y="12"/>
                    </a:cubicBezTo>
                    <a:cubicBezTo>
                      <a:pt x="76" y="12"/>
                      <a:pt x="75" y="14"/>
                      <a:pt x="80" y="15"/>
                    </a:cubicBezTo>
                    <a:cubicBezTo>
                      <a:pt x="80" y="15"/>
                      <a:pt x="97" y="18"/>
                      <a:pt x="94" y="28"/>
                    </a:cubicBezTo>
                    <a:cubicBezTo>
                      <a:pt x="94" y="28"/>
                      <a:pt x="87" y="34"/>
                      <a:pt x="87" y="39"/>
                    </a:cubicBezTo>
                    <a:cubicBezTo>
                      <a:pt x="87" y="39"/>
                      <a:pt x="85" y="44"/>
                      <a:pt x="83" y="45"/>
                    </a:cubicBezTo>
                    <a:cubicBezTo>
                      <a:pt x="83" y="45"/>
                      <a:pt x="82" y="45"/>
                      <a:pt x="82" y="50"/>
                    </a:cubicBezTo>
                    <a:cubicBezTo>
                      <a:pt x="82" y="50"/>
                      <a:pt x="83" y="51"/>
                      <a:pt x="81" y="52"/>
                    </a:cubicBezTo>
                    <a:cubicBezTo>
                      <a:pt x="81" y="52"/>
                      <a:pt x="79" y="55"/>
                      <a:pt x="77" y="58"/>
                    </a:cubicBezTo>
                    <a:cubicBezTo>
                      <a:pt x="77" y="58"/>
                      <a:pt x="72" y="62"/>
                      <a:pt x="76" y="60"/>
                    </a:cubicBezTo>
                    <a:cubicBezTo>
                      <a:pt x="76" y="60"/>
                      <a:pt x="92" y="55"/>
                      <a:pt x="99" y="53"/>
                    </a:cubicBezTo>
                    <a:cubicBezTo>
                      <a:pt x="99" y="53"/>
                      <a:pt x="104" y="51"/>
                      <a:pt x="100" y="48"/>
                    </a:cubicBezTo>
                    <a:cubicBezTo>
                      <a:pt x="100" y="48"/>
                      <a:pt x="95" y="43"/>
                      <a:pt x="94" y="40"/>
                    </a:cubicBezTo>
                    <a:cubicBezTo>
                      <a:pt x="94" y="40"/>
                      <a:pt x="92" y="35"/>
                      <a:pt x="95" y="37"/>
                    </a:cubicBezTo>
                    <a:cubicBezTo>
                      <a:pt x="95" y="37"/>
                      <a:pt x="98" y="40"/>
                      <a:pt x="99" y="38"/>
                    </a:cubicBezTo>
                    <a:cubicBezTo>
                      <a:pt x="99" y="38"/>
                      <a:pt x="98" y="37"/>
                      <a:pt x="101" y="38"/>
                    </a:cubicBezTo>
                    <a:cubicBezTo>
                      <a:pt x="101" y="38"/>
                      <a:pt x="104" y="40"/>
                      <a:pt x="104" y="37"/>
                    </a:cubicBezTo>
                    <a:cubicBezTo>
                      <a:pt x="104" y="37"/>
                      <a:pt x="107" y="31"/>
                      <a:pt x="104" y="32"/>
                    </a:cubicBezTo>
                    <a:cubicBezTo>
                      <a:pt x="104" y="32"/>
                      <a:pt x="98" y="28"/>
                      <a:pt x="98" y="23"/>
                    </a:cubicBezTo>
                    <a:cubicBezTo>
                      <a:pt x="98" y="23"/>
                      <a:pt x="97" y="20"/>
                      <a:pt x="98" y="19"/>
                    </a:cubicBezTo>
                    <a:cubicBezTo>
                      <a:pt x="98" y="19"/>
                      <a:pt x="99" y="17"/>
                      <a:pt x="101" y="19"/>
                    </a:cubicBezTo>
                    <a:cubicBezTo>
                      <a:pt x="101" y="19"/>
                      <a:pt x="105" y="27"/>
                      <a:pt x="105" y="22"/>
                    </a:cubicBezTo>
                    <a:cubicBezTo>
                      <a:pt x="105" y="15"/>
                      <a:pt x="105" y="15"/>
                      <a:pt x="105" y="15"/>
                    </a:cubicBezTo>
                    <a:cubicBezTo>
                      <a:pt x="105" y="15"/>
                      <a:pt x="106" y="12"/>
                      <a:pt x="100" y="12"/>
                    </a:cubicBezTo>
                    <a:cubicBezTo>
                      <a:pt x="100" y="12"/>
                      <a:pt x="90" y="7"/>
                      <a:pt x="96" y="6"/>
                    </a:cubicBezTo>
                    <a:cubicBezTo>
                      <a:pt x="96" y="6"/>
                      <a:pt x="100" y="7"/>
                      <a:pt x="99" y="4"/>
                    </a:cubicBezTo>
                    <a:cubicBezTo>
                      <a:pt x="99" y="4"/>
                      <a:pt x="99" y="3"/>
                      <a:pt x="104" y="3"/>
                    </a:cubicBezTo>
                    <a:cubicBezTo>
                      <a:pt x="104" y="3"/>
                      <a:pt x="105" y="3"/>
                      <a:pt x="106" y="1"/>
                    </a:cubicBezTo>
                    <a:cubicBezTo>
                      <a:pt x="106" y="1"/>
                      <a:pt x="107" y="0"/>
                      <a:pt x="111" y="2"/>
                    </a:cubicBezTo>
                    <a:cubicBezTo>
                      <a:pt x="111" y="2"/>
                      <a:pt x="127" y="6"/>
                      <a:pt x="124" y="14"/>
                    </a:cubicBezTo>
                    <a:cubicBezTo>
                      <a:pt x="124" y="14"/>
                      <a:pt x="123" y="18"/>
                      <a:pt x="120" y="19"/>
                    </a:cubicBezTo>
                    <a:cubicBezTo>
                      <a:pt x="120" y="19"/>
                      <a:pt x="119" y="18"/>
                      <a:pt x="116" y="26"/>
                    </a:cubicBezTo>
                    <a:cubicBezTo>
                      <a:pt x="116" y="26"/>
                      <a:pt x="114" y="29"/>
                      <a:pt x="114" y="32"/>
                    </a:cubicBezTo>
                    <a:cubicBezTo>
                      <a:pt x="114" y="32"/>
                      <a:pt x="115" y="38"/>
                      <a:pt x="113" y="41"/>
                    </a:cubicBezTo>
                    <a:cubicBezTo>
                      <a:pt x="113" y="41"/>
                      <a:pt x="113" y="47"/>
                      <a:pt x="112" y="49"/>
                    </a:cubicBezTo>
                    <a:cubicBezTo>
                      <a:pt x="112" y="49"/>
                      <a:pt x="111" y="52"/>
                      <a:pt x="114" y="51"/>
                    </a:cubicBezTo>
                    <a:cubicBezTo>
                      <a:pt x="114" y="51"/>
                      <a:pt x="136" y="46"/>
                      <a:pt x="143" y="56"/>
                    </a:cubicBezTo>
                    <a:cubicBezTo>
                      <a:pt x="143" y="56"/>
                      <a:pt x="147" y="58"/>
                      <a:pt x="136" y="62"/>
                    </a:cubicBezTo>
                    <a:cubicBezTo>
                      <a:pt x="136" y="62"/>
                      <a:pt x="132" y="64"/>
                      <a:pt x="130" y="63"/>
                    </a:cubicBezTo>
                    <a:cubicBezTo>
                      <a:pt x="118" y="60"/>
                      <a:pt x="118" y="60"/>
                      <a:pt x="118" y="60"/>
                    </a:cubicBezTo>
                    <a:cubicBezTo>
                      <a:pt x="118" y="60"/>
                      <a:pt x="113" y="59"/>
                      <a:pt x="119" y="58"/>
                    </a:cubicBezTo>
                    <a:cubicBezTo>
                      <a:pt x="119" y="58"/>
                      <a:pt x="127" y="58"/>
                      <a:pt x="128" y="56"/>
                    </a:cubicBezTo>
                    <a:cubicBezTo>
                      <a:pt x="128" y="56"/>
                      <a:pt x="131" y="54"/>
                      <a:pt x="127" y="55"/>
                    </a:cubicBezTo>
                    <a:cubicBezTo>
                      <a:pt x="127" y="55"/>
                      <a:pt x="118" y="56"/>
                      <a:pt x="115" y="55"/>
                    </a:cubicBezTo>
                    <a:cubicBezTo>
                      <a:pt x="115" y="55"/>
                      <a:pt x="110" y="55"/>
                      <a:pt x="109" y="59"/>
                    </a:cubicBezTo>
                    <a:cubicBezTo>
                      <a:pt x="109" y="59"/>
                      <a:pt x="110" y="60"/>
                      <a:pt x="108" y="61"/>
                    </a:cubicBezTo>
                    <a:cubicBezTo>
                      <a:pt x="108" y="61"/>
                      <a:pt x="108" y="61"/>
                      <a:pt x="108" y="63"/>
                    </a:cubicBezTo>
                    <a:cubicBezTo>
                      <a:pt x="108" y="63"/>
                      <a:pt x="108" y="70"/>
                      <a:pt x="102" y="66"/>
                    </a:cubicBezTo>
                    <a:cubicBezTo>
                      <a:pt x="102" y="66"/>
                      <a:pt x="97" y="64"/>
                      <a:pt x="98" y="60"/>
                    </a:cubicBezTo>
                    <a:cubicBezTo>
                      <a:pt x="98" y="60"/>
                      <a:pt x="99" y="56"/>
                      <a:pt x="95" y="58"/>
                    </a:cubicBezTo>
                    <a:cubicBezTo>
                      <a:pt x="95" y="58"/>
                      <a:pt x="84" y="63"/>
                      <a:pt x="79" y="64"/>
                    </a:cubicBezTo>
                    <a:cubicBezTo>
                      <a:pt x="79" y="64"/>
                      <a:pt x="65" y="66"/>
                      <a:pt x="66" y="70"/>
                    </a:cubicBezTo>
                    <a:cubicBezTo>
                      <a:pt x="66" y="70"/>
                      <a:pt x="68" y="74"/>
                      <a:pt x="65" y="74"/>
                    </a:cubicBezTo>
                    <a:cubicBezTo>
                      <a:pt x="65" y="74"/>
                      <a:pt x="63" y="73"/>
                      <a:pt x="61" y="70"/>
                    </a:cubicBezTo>
                    <a:cubicBezTo>
                      <a:pt x="61" y="70"/>
                      <a:pt x="61" y="69"/>
                      <a:pt x="58" y="71"/>
                    </a:cubicBezTo>
                    <a:cubicBezTo>
                      <a:pt x="58" y="71"/>
                      <a:pt x="50" y="73"/>
                      <a:pt x="52" y="77"/>
                    </a:cubicBezTo>
                    <a:cubicBezTo>
                      <a:pt x="52" y="77"/>
                      <a:pt x="53" y="78"/>
                      <a:pt x="53" y="80"/>
                    </a:cubicBezTo>
                    <a:cubicBezTo>
                      <a:pt x="53" y="80"/>
                      <a:pt x="56" y="82"/>
                      <a:pt x="53" y="82"/>
                    </a:cubicBezTo>
                    <a:cubicBezTo>
                      <a:pt x="53" y="82"/>
                      <a:pt x="50" y="79"/>
                      <a:pt x="48" y="76"/>
                    </a:cubicBezTo>
                    <a:cubicBezTo>
                      <a:pt x="48" y="76"/>
                      <a:pt x="48" y="73"/>
                      <a:pt x="44" y="76"/>
                    </a:cubicBezTo>
                    <a:cubicBezTo>
                      <a:pt x="44" y="76"/>
                      <a:pt x="31" y="77"/>
                      <a:pt x="25" y="86"/>
                    </a:cubicBezTo>
                    <a:cubicBezTo>
                      <a:pt x="25" y="86"/>
                      <a:pt x="23" y="87"/>
                      <a:pt x="23" y="90"/>
                    </a:cubicBezTo>
                    <a:cubicBezTo>
                      <a:pt x="23" y="90"/>
                      <a:pt x="20" y="93"/>
                      <a:pt x="19" y="94"/>
                    </a:cubicBezTo>
                    <a:cubicBezTo>
                      <a:pt x="19" y="94"/>
                      <a:pt x="15" y="99"/>
                      <a:pt x="13" y="99"/>
                    </a:cubicBezTo>
                    <a:cubicBezTo>
                      <a:pt x="13" y="99"/>
                      <a:pt x="10" y="98"/>
                      <a:pt x="8" y="98"/>
                    </a:cubicBezTo>
                    <a:cubicBezTo>
                      <a:pt x="8" y="98"/>
                      <a:pt x="8" y="98"/>
                      <a:pt x="6" y="96"/>
                    </a:cubicBezTo>
                    <a:cubicBezTo>
                      <a:pt x="6" y="96"/>
                      <a:pt x="0" y="92"/>
                      <a:pt x="4" y="88"/>
                    </a:cubicBezTo>
                    <a:cubicBezTo>
                      <a:pt x="4" y="88"/>
                      <a:pt x="8" y="84"/>
                      <a:pt x="10" y="79"/>
                    </a:cubicBezTo>
                    <a:cubicBezTo>
                      <a:pt x="10" y="79"/>
                      <a:pt x="11" y="73"/>
                      <a:pt x="16" y="74"/>
                    </a:cubicBezTo>
                    <a:cubicBezTo>
                      <a:pt x="16" y="74"/>
                      <a:pt x="21" y="75"/>
                      <a:pt x="22" y="77"/>
                    </a:cubicBezTo>
                    <a:cubicBezTo>
                      <a:pt x="22" y="77"/>
                      <a:pt x="23" y="78"/>
                      <a:pt x="25" y="76"/>
                    </a:cubicBezTo>
                    <a:cubicBezTo>
                      <a:pt x="25" y="76"/>
                      <a:pt x="40" y="74"/>
                      <a:pt x="47" y="70"/>
                    </a:cubicBezTo>
                    <a:cubicBezTo>
                      <a:pt x="47" y="70"/>
                      <a:pt x="48" y="70"/>
                      <a:pt x="48" y="66"/>
                    </a:cubicBezTo>
                    <a:cubicBezTo>
                      <a:pt x="48" y="66"/>
                      <a:pt x="45" y="51"/>
                      <a:pt x="40" y="44"/>
                    </a:cubicBezTo>
                    <a:cubicBezTo>
                      <a:pt x="40" y="44"/>
                      <a:pt x="35" y="35"/>
                      <a:pt x="31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3" name="Freeform 12">
                <a:extLst>
                  <a:ext uri="{FF2B5EF4-FFF2-40B4-BE49-F238E27FC236}">
                    <a16:creationId xmlns="" xmlns:a16="http://schemas.microsoft.com/office/drawing/2014/main" id="{B1E4EEA4-DFDD-FD48-A27C-68D96B7C4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062"/>
                <a:ext cx="168" cy="188"/>
              </a:xfrm>
              <a:custGeom>
                <a:avLst/>
                <a:gdLst>
                  <a:gd name="T0" fmla="*/ 26 w 88"/>
                  <a:gd name="T1" fmla="*/ 10 h 97"/>
                  <a:gd name="T2" fmla="*/ 39 w 88"/>
                  <a:gd name="T3" fmla="*/ 7 h 97"/>
                  <a:gd name="T4" fmla="*/ 47 w 88"/>
                  <a:gd name="T5" fmla="*/ 3 h 97"/>
                  <a:gd name="T6" fmla="*/ 53 w 88"/>
                  <a:gd name="T7" fmla="*/ 2 h 97"/>
                  <a:gd name="T8" fmla="*/ 69 w 88"/>
                  <a:gd name="T9" fmla="*/ 9 h 97"/>
                  <a:gd name="T10" fmla="*/ 64 w 88"/>
                  <a:gd name="T11" fmla="*/ 16 h 97"/>
                  <a:gd name="T12" fmla="*/ 61 w 88"/>
                  <a:gd name="T13" fmla="*/ 26 h 97"/>
                  <a:gd name="T14" fmla="*/ 69 w 88"/>
                  <a:gd name="T15" fmla="*/ 33 h 97"/>
                  <a:gd name="T16" fmla="*/ 82 w 88"/>
                  <a:gd name="T17" fmla="*/ 36 h 97"/>
                  <a:gd name="T18" fmla="*/ 84 w 88"/>
                  <a:gd name="T19" fmla="*/ 45 h 97"/>
                  <a:gd name="T20" fmla="*/ 79 w 88"/>
                  <a:gd name="T21" fmla="*/ 48 h 97"/>
                  <a:gd name="T22" fmla="*/ 75 w 88"/>
                  <a:gd name="T23" fmla="*/ 48 h 97"/>
                  <a:gd name="T24" fmla="*/ 69 w 88"/>
                  <a:gd name="T25" fmla="*/ 55 h 97"/>
                  <a:gd name="T26" fmla="*/ 69 w 88"/>
                  <a:gd name="T27" fmla="*/ 70 h 97"/>
                  <a:gd name="T28" fmla="*/ 58 w 88"/>
                  <a:gd name="T29" fmla="*/ 89 h 97"/>
                  <a:gd name="T30" fmla="*/ 53 w 88"/>
                  <a:gd name="T31" fmla="*/ 92 h 97"/>
                  <a:gd name="T32" fmla="*/ 48 w 88"/>
                  <a:gd name="T33" fmla="*/ 96 h 97"/>
                  <a:gd name="T34" fmla="*/ 45 w 88"/>
                  <a:gd name="T35" fmla="*/ 97 h 97"/>
                  <a:gd name="T36" fmla="*/ 24 w 88"/>
                  <a:gd name="T37" fmla="*/ 97 h 97"/>
                  <a:gd name="T38" fmla="*/ 20 w 88"/>
                  <a:gd name="T39" fmla="*/ 97 h 97"/>
                  <a:gd name="T40" fmla="*/ 18 w 88"/>
                  <a:gd name="T41" fmla="*/ 95 h 97"/>
                  <a:gd name="T42" fmla="*/ 17 w 88"/>
                  <a:gd name="T43" fmla="*/ 95 h 97"/>
                  <a:gd name="T44" fmla="*/ 14 w 88"/>
                  <a:gd name="T45" fmla="*/ 94 h 97"/>
                  <a:gd name="T46" fmla="*/ 4 w 88"/>
                  <a:gd name="T47" fmla="*/ 89 h 97"/>
                  <a:gd name="T48" fmla="*/ 6 w 88"/>
                  <a:gd name="T49" fmla="*/ 88 h 97"/>
                  <a:gd name="T50" fmla="*/ 14 w 88"/>
                  <a:gd name="T51" fmla="*/ 89 h 97"/>
                  <a:gd name="T52" fmla="*/ 15 w 88"/>
                  <a:gd name="T53" fmla="*/ 86 h 97"/>
                  <a:gd name="T54" fmla="*/ 40 w 88"/>
                  <a:gd name="T55" fmla="*/ 81 h 97"/>
                  <a:gd name="T56" fmla="*/ 55 w 88"/>
                  <a:gd name="T57" fmla="*/ 54 h 97"/>
                  <a:gd name="T58" fmla="*/ 38 w 88"/>
                  <a:gd name="T59" fmla="*/ 53 h 97"/>
                  <a:gd name="T60" fmla="*/ 25 w 88"/>
                  <a:gd name="T61" fmla="*/ 57 h 97"/>
                  <a:gd name="T62" fmla="*/ 15 w 88"/>
                  <a:gd name="T63" fmla="*/ 44 h 97"/>
                  <a:gd name="T64" fmla="*/ 16 w 88"/>
                  <a:gd name="T65" fmla="*/ 42 h 97"/>
                  <a:gd name="T66" fmla="*/ 23 w 88"/>
                  <a:gd name="T67" fmla="*/ 43 h 97"/>
                  <a:gd name="T68" fmla="*/ 30 w 88"/>
                  <a:gd name="T69" fmla="*/ 42 h 97"/>
                  <a:gd name="T70" fmla="*/ 42 w 88"/>
                  <a:gd name="T71" fmla="*/ 40 h 97"/>
                  <a:gd name="T72" fmla="*/ 51 w 88"/>
                  <a:gd name="T73" fmla="*/ 38 h 97"/>
                  <a:gd name="T74" fmla="*/ 49 w 88"/>
                  <a:gd name="T75" fmla="*/ 35 h 97"/>
                  <a:gd name="T76" fmla="*/ 42 w 88"/>
                  <a:gd name="T77" fmla="*/ 21 h 97"/>
                  <a:gd name="T78" fmla="*/ 45 w 88"/>
                  <a:gd name="T79" fmla="*/ 12 h 97"/>
                  <a:gd name="T80" fmla="*/ 31 w 88"/>
                  <a:gd name="T81" fmla="*/ 15 h 97"/>
                  <a:gd name="T82" fmla="*/ 25 w 88"/>
                  <a:gd name="T83" fmla="*/ 12 h 97"/>
                  <a:gd name="T84" fmla="*/ 26 w 88"/>
                  <a:gd name="T85" fmla="*/ 1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8" h="97">
                    <a:moveTo>
                      <a:pt x="26" y="10"/>
                    </a:moveTo>
                    <a:cubicBezTo>
                      <a:pt x="26" y="10"/>
                      <a:pt x="31" y="11"/>
                      <a:pt x="39" y="7"/>
                    </a:cubicBezTo>
                    <a:cubicBezTo>
                      <a:pt x="39" y="7"/>
                      <a:pt x="46" y="6"/>
                      <a:pt x="47" y="3"/>
                    </a:cubicBezTo>
                    <a:cubicBezTo>
                      <a:pt x="47" y="3"/>
                      <a:pt x="48" y="0"/>
                      <a:pt x="53" y="2"/>
                    </a:cubicBezTo>
                    <a:cubicBezTo>
                      <a:pt x="53" y="2"/>
                      <a:pt x="67" y="1"/>
                      <a:pt x="69" y="9"/>
                    </a:cubicBezTo>
                    <a:cubicBezTo>
                      <a:pt x="69" y="9"/>
                      <a:pt x="70" y="13"/>
                      <a:pt x="64" y="16"/>
                    </a:cubicBezTo>
                    <a:cubicBezTo>
                      <a:pt x="64" y="16"/>
                      <a:pt x="60" y="20"/>
                      <a:pt x="61" y="26"/>
                    </a:cubicBezTo>
                    <a:cubicBezTo>
                      <a:pt x="61" y="26"/>
                      <a:pt x="65" y="35"/>
                      <a:pt x="69" y="33"/>
                    </a:cubicBezTo>
                    <a:cubicBezTo>
                      <a:pt x="69" y="33"/>
                      <a:pt x="81" y="33"/>
                      <a:pt x="82" y="36"/>
                    </a:cubicBezTo>
                    <a:cubicBezTo>
                      <a:pt x="82" y="36"/>
                      <a:pt x="88" y="42"/>
                      <a:pt x="84" y="45"/>
                    </a:cubicBezTo>
                    <a:cubicBezTo>
                      <a:pt x="84" y="45"/>
                      <a:pt x="81" y="46"/>
                      <a:pt x="79" y="48"/>
                    </a:cubicBezTo>
                    <a:cubicBezTo>
                      <a:pt x="79" y="48"/>
                      <a:pt x="78" y="49"/>
                      <a:pt x="75" y="48"/>
                    </a:cubicBezTo>
                    <a:cubicBezTo>
                      <a:pt x="75" y="48"/>
                      <a:pt x="68" y="48"/>
                      <a:pt x="69" y="55"/>
                    </a:cubicBezTo>
                    <a:cubicBezTo>
                      <a:pt x="69" y="70"/>
                      <a:pt x="69" y="70"/>
                      <a:pt x="69" y="70"/>
                    </a:cubicBezTo>
                    <a:cubicBezTo>
                      <a:pt x="69" y="70"/>
                      <a:pt x="65" y="83"/>
                      <a:pt x="58" y="89"/>
                    </a:cubicBezTo>
                    <a:cubicBezTo>
                      <a:pt x="58" y="89"/>
                      <a:pt x="54" y="92"/>
                      <a:pt x="53" y="92"/>
                    </a:cubicBezTo>
                    <a:cubicBezTo>
                      <a:pt x="53" y="92"/>
                      <a:pt x="51" y="93"/>
                      <a:pt x="48" y="96"/>
                    </a:cubicBezTo>
                    <a:cubicBezTo>
                      <a:pt x="48" y="96"/>
                      <a:pt x="47" y="97"/>
                      <a:pt x="45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24" y="97"/>
                      <a:pt x="22" y="96"/>
                      <a:pt x="20" y="97"/>
                    </a:cubicBezTo>
                    <a:cubicBezTo>
                      <a:pt x="20" y="97"/>
                      <a:pt x="18" y="96"/>
                      <a:pt x="18" y="95"/>
                    </a:cubicBezTo>
                    <a:cubicBezTo>
                      <a:pt x="18" y="95"/>
                      <a:pt x="19" y="94"/>
                      <a:pt x="17" y="95"/>
                    </a:cubicBezTo>
                    <a:cubicBezTo>
                      <a:pt x="17" y="95"/>
                      <a:pt x="16" y="93"/>
                      <a:pt x="14" y="94"/>
                    </a:cubicBezTo>
                    <a:cubicBezTo>
                      <a:pt x="4" y="89"/>
                      <a:pt x="4" y="89"/>
                      <a:pt x="4" y="89"/>
                    </a:cubicBezTo>
                    <a:cubicBezTo>
                      <a:pt x="4" y="89"/>
                      <a:pt x="0" y="87"/>
                      <a:pt x="6" y="88"/>
                    </a:cubicBezTo>
                    <a:cubicBezTo>
                      <a:pt x="6" y="88"/>
                      <a:pt x="19" y="93"/>
                      <a:pt x="14" y="89"/>
                    </a:cubicBezTo>
                    <a:cubicBezTo>
                      <a:pt x="14" y="89"/>
                      <a:pt x="11" y="86"/>
                      <a:pt x="15" y="86"/>
                    </a:cubicBezTo>
                    <a:cubicBezTo>
                      <a:pt x="15" y="86"/>
                      <a:pt x="30" y="87"/>
                      <a:pt x="40" y="81"/>
                    </a:cubicBezTo>
                    <a:cubicBezTo>
                      <a:pt x="40" y="81"/>
                      <a:pt x="61" y="73"/>
                      <a:pt x="55" y="54"/>
                    </a:cubicBezTo>
                    <a:cubicBezTo>
                      <a:pt x="55" y="54"/>
                      <a:pt x="48" y="50"/>
                      <a:pt x="38" y="53"/>
                    </a:cubicBezTo>
                    <a:cubicBezTo>
                      <a:pt x="38" y="53"/>
                      <a:pt x="29" y="59"/>
                      <a:pt x="25" y="57"/>
                    </a:cubicBezTo>
                    <a:cubicBezTo>
                      <a:pt x="25" y="57"/>
                      <a:pt x="17" y="51"/>
                      <a:pt x="15" y="44"/>
                    </a:cubicBezTo>
                    <a:cubicBezTo>
                      <a:pt x="15" y="44"/>
                      <a:pt x="12" y="40"/>
                      <a:pt x="16" y="42"/>
                    </a:cubicBezTo>
                    <a:cubicBezTo>
                      <a:pt x="16" y="42"/>
                      <a:pt x="17" y="44"/>
                      <a:pt x="23" y="43"/>
                    </a:cubicBezTo>
                    <a:cubicBezTo>
                      <a:pt x="23" y="43"/>
                      <a:pt x="28" y="44"/>
                      <a:pt x="30" y="42"/>
                    </a:cubicBezTo>
                    <a:cubicBezTo>
                      <a:pt x="30" y="42"/>
                      <a:pt x="35" y="41"/>
                      <a:pt x="42" y="40"/>
                    </a:cubicBezTo>
                    <a:cubicBezTo>
                      <a:pt x="42" y="40"/>
                      <a:pt x="49" y="39"/>
                      <a:pt x="51" y="38"/>
                    </a:cubicBezTo>
                    <a:cubicBezTo>
                      <a:pt x="51" y="38"/>
                      <a:pt x="53" y="35"/>
                      <a:pt x="49" y="35"/>
                    </a:cubicBezTo>
                    <a:cubicBezTo>
                      <a:pt x="49" y="35"/>
                      <a:pt x="39" y="37"/>
                      <a:pt x="42" y="21"/>
                    </a:cubicBezTo>
                    <a:cubicBezTo>
                      <a:pt x="42" y="21"/>
                      <a:pt x="50" y="9"/>
                      <a:pt x="45" y="12"/>
                    </a:cubicBezTo>
                    <a:cubicBezTo>
                      <a:pt x="45" y="12"/>
                      <a:pt x="37" y="17"/>
                      <a:pt x="31" y="15"/>
                    </a:cubicBezTo>
                    <a:cubicBezTo>
                      <a:pt x="31" y="15"/>
                      <a:pt x="27" y="15"/>
                      <a:pt x="25" y="12"/>
                    </a:cubicBezTo>
                    <a:cubicBezTo>
                      <a:pt x="25" y="12"/>
                      <a:pt x="22" y="7"/>
                      <a:pt x="2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4" name="Freeform 13">
                <a:extLst>
                  <a:ext uri="{FF2B5EF4-FFF2-40B4-BE49-F238E27FC236}">
                    <a16:creationId xmlns="" xmlns:a16="http://schemas.microsoft.com/office/drawing/2014/main" id="{39D54FD1-4C99-4941-A27F-38196AE2B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962"/>
                <a:ext cx="151" cy="247"/>
              </a:xfrm>
              <a:custGeom>
                <a:avLst/>
                <a:gdLst>
                  <a:gd name="T0" fmla="*/ 37 w 79"/>
                  <a:gd name="T1" fmla="*/ 7 h 128"/>
                  <a:gd name="T2" fmla="*/ 39 w 79"/>
                  <a:gd name="T3" fmla="*/ 5 h 128"/>
                  <a:gd name="T4" fmla="*/ 49 w 79"/>
                  <a:gd name="T5" fmla="*/ 8 h 128"/>
                  <a:gd name="T6" fmla="*/ 58 w 79"/>
                  <a:gd name="T7" fmla="*/ 12 h 128"/>
                  <a:gd name="T8" fmla="*/ 60 w 79"/>
                  <a:gd name="T9" fmla="*/ 19 h 128"/>
                  <a:gd name="T10" fmla="*/ 61 w 79"/>
                  <a:gd name="T11" fmla="*/ 26 h 128"/>
                  <a:gd name="T12" fmla="*/ 69 w 79"/>
                  <a:gd name="T13" fmla="*/ 33 h 128"/>
                  <a:gd name="T14" fmla="*/ 70 w 79"/>
                  <a:gd name="T15" fmla="*/ 33 h 128"/>
                  <a:gd name="T16" fmla="*/ 74 w 79"/>
                  <a:gd name="T17" fmla="*/ 38 h 128"/>
                  <a:gd name="T18" fmla="*/ 75 w 79"/>
                  <a:gd name="T19" fmla="*/ 41 h 128"/>
                  <a:gd name="T20" fmla="*/ 77 w 79"/>
                  <a:gd name="T21" fmla="*/ 47 h 128"/>
                  <a:gd name="T22" fmla="*/ 70 w 79"/>
                  <a:gd name="T23" fmla="*/ 58 h 128"/>
                  <a:gd name="T24" fmla="*/ 66 w 79"/>
                  <a:gd name="T25" fmla="*/ 61 h 128"/>
                  <a:gd name="T26" fmla="*/ 62 w 79"/>
                  <a:gd name="T27" fmla="*/ 69 h 128"/>
                  <a:gd name="T28" fmla="*/ 56 w 79"/>
                  <a:gd name="T29" fmla="*/ 77 h 128"/>
                  <a:gd name="T30" fmla="*/ 48 w 79"/>
                  <a:gd name="T31" fmla="*/ 94 h 128"/>
                  <a:gd name="T32" fmla="*/ 44 w 79"/>
                  <a:gd name="T33" fmla="*/ 103 h 128"/>
                  <a:gd name="T34" fmla="*/ 38 w 79"/>
                  <a:gd name="T35" fmla="*/ 107 h 128"/>
                  <a:gd name="T36" fmla="*/ 36 w 79"/>
                  <a:gd name="T37" fmla="*/ 111 h 128"/>
                  <a:gd name="T38" fmla="*/ 33 w 79"/>
                  <a:gd name="T39" fmla="*/ 115 h 128"/>
                  <a:gd name="T40" fmla="*/ 25 w 79"/>
                  <a:gd name="T41" fmla="*/ 119 h 128"/>
                  <a:gd name="T42" fmla="*/ 18 w 79"/>
                  <a:gd name="T43" fmla="*/ 122 h 128"/>
                  <a:gd name="T44" fmla="*/ 13 w 79"/>
                  <a:gd name="T45" fmla="*/ 123 h 128"/>
                  <a:gd name="T46" fmla="*/ 11 w 79"/>
                  <a:gd name="T47" fmla="*/ 125 h 128"/>
                  <a:gd name="T48" fmla="*/ 3 w 79"/>
                  <a:gd name="T49" fmla="*/ 127 h 128"/>
                  <a:gd name="T50" fmla="*/ 9 w 79"/>
                  <a:gd name="T51" fmla="*/ 111 h 128"/>
                  <a:gd name="T52" fmla="*/ 14 w 79"/>
                  <a:gd name="T53" fmla="*/ 103 h 128"/>
                  <a:gd name="T54" fmla="*/ 18 w 79"/>
                  <a:gd name="T55" fmla="*/ 99 h 128"/>
                  <a:gd name="T56" fmla="*/ 20 w 79"/>
                  <a:gd name="T57" fmla="*/ 99 h 128"/>
                  <a:gd name="T58" fmla="*/ 25 w 79"/>
                  <a:gd name="T59" fmla="*/ 93 h 128"/>
                  <a:gd name="T60" fmla="*/ 23 w 79"/>
                  <a:gd name="T61" fmla="*/ 90 h 128"/>
                  <a:gd name="T62" fmla="*/ 23 w 79"/>
                  <a:gd name="T63" fmla="*/ 85 h 128"/>
                  <a:gd name="T64" fmla="*/ 22 w 79"/>
                  <a:gd name="T65" fmla="*/ 83 h 128"/>
                  <a:gd name="T66" fmla="*/ 18 w 79"/>
                  <a:gd name="T67" fmla="*/ 81 h 128"/>
                  <a:gd name="T68" fmla="*/ 15 w 79"/>
                  <a:gd name="T69" fmla="*/ 80 h 128"/>
                  <a:gd name="T70" fmla="*/ 9 w 79"/>
                  <a:gd name="T71" fmla="*/ 69 h 128"/>
                  <a:gd name="T72" fmla="*/ 27 w 79"/>
                  <a:gd name="T73" fmla="*/ 67 h 128"/>
                  <a:gd name="T74" fmla="*/ 36 w 79"/>
                  <a:gd name="T75" fmla="*/ 55 h 128"/>
                  <a:gd name="T76" fmla="*/ 35 w 79"/>
                  <a:gd name="T77" fmla="*/ 52 h 128"/>
                  <a:gd name="T78" fmla="*/ 36 w 79"/>
                  <a:gd name="T79" fmla="*/ 49 h 128"/>
                  <a:gd name="T80" fmla="*/ 36 w 79"/>
                  <a:gd name="T81" fmla="*/ 45 h 128"/>
                  <a:gd name="T82" fmla="*/ 37 w 79"/>
                  <a:gd name="T83" fmla="*/ 42 h 128"/>
                  <a:gd name="T84" fmla="*/ 37 w 79"/>
                  <a:gd name="T85" fmla="*/ 39 h 128"/>
                  <a:gd name="T86" fmla="*/ 38 w 79"/>
                  <a:gd name="T87" fmla="*/ 36 h 128"/>
                  <a:gd name="T88" fmla="*/ 38 w 79"/>
                  <a:gd name="T89" fmla="*/ 33 h 128"/>
                  <a:gd name="T90" fmla="*/ 39 w 79"/>
                  <a:gd name="T91" fmla="*/ 32 h 128"/>
                  <a:gd name="T92" fmla="*/ 40 w 79"/>
                  <a:gd name="T93" fmla="*/ 29 h 128"/>
                  <a:gd name="T94" fmla="*/ 39 w 79"/>
                  <a:gd name="T95" fmla="*/ 25 h 128"/>
                  <a:gd name="T96" fmla="*/ 37 w 79"/>
                  <a:gd name="T97" fmla="*/ 22 h 128"/>
                  <a:gd name="T98" fmla="*/ 37 w 79"/>
                  <a:gd name="T99" fmla="*/ 7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9" h="128">
                    <a:moveTo>
                      <a:pt x="37" y="7"/>
                    </a:moveTo>
                    <a:cubicBezTo>
                      <a:pt x="37" y="7"/>
                      <a:pt x="33" y="0"/>
                      <a:pt x="39" y="5"/>
                    </a:cubicBezTo>
                    <a:cubicBezTo>
                      <a:pt x="39" y="5"/>
                      <a:pt x="46" y="5"/>
                      <a:pt x="49" y="8"/>
                    </a:cubicBezTo>
                    <a:cubicBezTo>
                      <a:pt x="49" y="8"/>
                      <a:pt x="55" y="11"/>
                      <a:pt x="58" y="12"/>
                    </a:cubicBezTo>
                    <a:cubicBezTo>
                      <a:pt x="58" y="12"/>
                      <a:pt x="60" y="12"/>
                      <a:pt x="60" y="19"/>
                    </a:cubicBezTo>
                    <a:cubicBezTo>
                      <a:pt x="60" y="19"/>
                      <a:pt x="59" y="26"/>
                      <a:pt x="61" y="26"/>
                    </a:cubicBezTo>
                    <a:cubicBezTo>
                      <a:pt x="61" y="26"/>
                      <a:pt x="67" y="31"/>
                      <a:pt x="69" y="33"/>
                    </a:cubicBezTo>
                    <a:cubicBezTo>
                      <a:pt x="69" y="33"/>
                      <a:pt x="69" y="34"/>
                      <a:pt x="70" y="33"/>
                    </a:cubicBezTo>
                    <a:cubicBezTo>
                      <a:pt x="70" y="33"/>
                      <a:pt x="74" y="33"/>
                      <a:pt x="74" y="38"/>
                    </a:cubicBezTo>
                    <a:cubicBezTo>
                      <a:pt x="74" y="38"/>
                      <a:pt x="73" y="41"/>
                      <a:pt x="75" y="41"/>
                    </a:cubicBezTo>
                    <a:cubicBezTo>
                      <a:pt x="75" y="41"/>
                      <a:pt x="79" y="42"/>
                      <a:pt x="77" y="47"/>
                    </a:cubicBezTo>
                    <a:cubicBezTo>
                      <a:pt x="77" y="47"/>
                      <a:pt x="77" y="56"/>
                      <a:pt x="70" y="58"/>
                    </a:cubicBezTo>
                    <a:cubicBezTo>
                      <a:pt x="70" y="58"/>
                      <a:pt x="67" y="58"/>
                      <a:pt x="66" y="61"/>
                    </a:cubicBezTo>
                    <a:cubicBezTo>
                      <a:pt x="66" y="61"/>
                      <a:pt x="62" y="66"/>
                      <a:pt x="62" y="69"/>
                    </a:cubicBezTo>
                    <a:cubicBezTo>
                      <a:pt x="62" y="69"/>
                      <a:pt x="60" y="73"/>
                      <a:pt x="56" y="77"/>
                    </a:cubicBezTo>
                    <a:cubicBezTo>
                      <a:pt x="56" y="77"/>
                      <a:pt x="47" y="82"/>
                      <a:pt x="48" y="94"/>
                    </a:cubicBezTo>
                    <a:cubicBezTo>
                      <a:pt x="48" y="94"/>
                      <a:pt x="51" y="100"/>
                      <a:pt x="44" y="103"/>
                    </a:cubicBezTo>
                    <a:cubicBezTo>
                      <a:pt x="44" y="103"/>
                      <a:pt x="42" y="103"/>
                      <a:pt x="38" y="107"/>
                    </a:cubicBezTo>
                    <a:cubicBezTo>
                      <a:pt x="38" y="107"/>
                      <a:pt x="36" y="110"/>
                      <a:pt x="36" y="111"/>
                    </a:cubicBezTo>
                    <a:cubicBezTo>
                      <a:pt x="36" y="111"/>
                      <a:pt x="33" y="114"/>
                      <a:pt x="33" y="115"/>
                    </a:cubicBezTo>
                    <a:cubicBezTo>
                      <a:pt x="33" y="115"/>
                      <a:pt x="31" y="118"/>
                      <a:pt x="25" y="119"/>
                    </a:cubicBezTo>
                    <a:cubicBezTo>
                      <a:pt x="25" y="119"/>
                      <a:pt x="20" y="119"/>
                      <a:pt x="18" y="122"/>
                    </a:cubicBezTo>
                    <a:cubicBezTo>
                      <a:pt x="18" y="122"/>
                      <a:pt x="15" y="124"/>
                      <a:pt x="13" y="123"/>
                    </a:cubicBezTo>
                    <a:cubicBezTo>
                      <a:pt x="13" y="123"/>
                      <a:pt x="12" y="123"/>
                      <a:pt x="11" y="125"/>
                    </a:cubicBezTo>
                    <a:cubicBezTo>
                      <a:pt x="11" y="125"/>
                      <a:pt x="8" y="128"/>
                      <a:pt x="3" y="127"/>
                    </a:cubicBezTo>
                    <a:cubicBezTo>
                      <a:pt x="3" y="127"/>
                      <a:pt x="7" y="116"/>
                      <a:pt x="9" y="111"/>
                    </a:cubicBezTo>
                    <a:cubicBezTo>
                      <a:pt x="9" y="111"/>
                      <a:pt x="11" y="105"/>
                      <a:pt x="14" y="103"/>
                    </a:cubicBezTo>
                    <a:cubicBezTo>
                      <a:pt x="14" y="103"/>
                      <a:pt x="15" y="98"/>
                      <a:pt x="18" y="99"/>
                    </a:cubicBezTo>
                    <a:cubicBezTo>
                      <a:pt x="18" y="99"/>
                      <a:pt x="19" y="101"/>
                      <a:pt x="20" y="99"/>
                    </a:cubicBezTo>
                    <a:cubicBezTo>
                      <a:pt x="20" y="99"/>
                      <a:pt x="24" y="93"/>
                      <a:pt x="25" y="93"/>
                    </a:cubicBezTo>
                    <a:cubicBezTo>
                      <a:pt x="25" y="93"/>
                      <a:pt x="24" y="90"/>
                      <a:pt x="23" y="90"/>
                    </a:cubicBezTo>
                    <a:cubicBezTo>
                      <a:pt x="23" y="90"/>
                      <a:pt x="22" y="87"/>
                      <a:pt x="23" y="85"/>
                    </a:cubicBezTo>
                    <a:cubicBezTo>
                      <a:pt x="23" y="85"/>
                      <a:pt x="24" y="84"/>
                      <a:pt x="22" y="83"/>
                    </a:cubicBezTo>
                    <a:cubicBezTo>
                      <a:pt x="22" y="83"/>
                      <a:pt x="19" y="79"/>
                      <a:pt x="18" y="81"/>
                    </a:cubicBezTo>
                    <a:cubicBezTo>
                      <a:pt x="18" y="81"/>
                      <a:pt x="17" y="81"/>
                      <a:pt x="15" y="80"/>
                    </a:cubicBezTo>
                    <a:cubicBezTo>
                      <a:pt x="15" y="80"/>
                      <a:pt x="0" y="69"/>
                      <a:pt x="9" y="69"/>
                    </a:cubicBezTo>
                    <a:cubicBezTo>
                      <a:pt x="9" y="69"/>
                      <a:pt x="18" y="72"/>
                      <a:pt x="27" y="67"/>
                    </a:cubicBezTo>
                    <a:cubicBezTo>
                      <a:pt x="27" y="67"/>
                      <a:pt x="29" y="66"/>
                      <a:pt x="36" y="55"/>
                    </a:cubicBezTo>
                    <a:cubicBezTo>
                      <a:pt x="36" y="55"/>
                      <a:pt x="37" y="53"/>
                      <a:pt x="35" y="52"/>
                    </a:cubicBezTo>
                    <a:cubicBezTo>
                      <a:pt x="35" y="52"/>
                      <a:pt x="35" y="50"/>
                      <a:pt x="36" y="49"/>
                    </a:cubicBezTo>
                    <a:cubicBezTo>
                      <a:pt x="36" y="49"/>
                      <a:pt x="36" y="48"/>
                      <a:pt x="36" y="45"/>
                    </a:cubicBezTo>
                    <a:cubicBezTo>
                      <a:pt x="36" y="45"/>
                      <a:pt x="36" y="43"/>
                      <a:pt x="37" y="42"/>
                    </a:cubicBezTo>
                    <a:cubicBezTo>
                      <a:pt x="37" y="42"/>
                      <a:pt x="38" y="40"/>
                      <a:pt x="37" y="39"/>
                    </a:cubicBezTo>
                    <a:cubicBezTo>
                      <a:pt x="37" y="39"/>
                      <a:pt x="37" y="37"/>
                      <a:pt x="38" y="36"/>
                    </a:cubicBezTo>
                    <a:cubicBezTo>
                      <a:pt x="38" y="36"/>
                      <a:pt x="38" y="35"/>
                      <a:pt x="38" y="33"/>
                    </a:cubicBezTo>
                    <a:cubicBezTo>
                      <a:pt x="38" y="33"/>
                      <a:pt x="37" y="32"/>
                      <a:pt x="39" y="32"/>
                    </a:cubicBezTo>
                    <a:cubicBezTo>
                      <a:pt x="39" y="32"/>
                      <a:pt x="41" y="33"/>
                      <a:pt x="40" y="29"/>
                    </a:cubicBezTo>
                    <a:cubicBezTo>
                      <a:pt x="40" y="29"/>
                      <a:pt x="39" y="27"/>
                      <a:pt x="39" y="25"/>
                    </a:cubicBezTo>
                    <a:cubicBezTo>
                      <a:pt x="37" y="22"/>
                      <a:pt x="37" y="22"/>
                      <a:pt x="37" y="22"/>
                    </a:cubicBezTo>
                    <a:lnTo>
                      <a:pt x="3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5" name="Freeform 14">
                <a:extLst>
                  <a:ext uri="{FF2B5EF4-FFF2-40B4-BE49-F238E27FC236}">
                    <a16:creationId xmlns="" xmlns:a16="http://schemas.microsoft.com/office/drawing/2014/main" id="{7FA397AD-49FA-4741-8684-AE19844BA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138"/>
                <a:ext cx="63" cy="70"/>
              </a:xfrm>
              <a:custGeom>
                <a:avLst/>
                <a:gdLst>
                  <a:gd name="T0" fmla="*/ 3 w 33"/>
                  <a:gd name="T1" fmla="*/ 8 h 36"/>
                  <a:gd name="T2" fmla="*/ 7 w 33"/>
                  <a:gd name="T3" fmla="*/ 3 h 36"/>
                  <a:gd name="T4" fmla="*/ 13 w 33"/>
                  <a:gd name="T5" fmla="*/ 4 h 36"/>
                  <a:gd name="T6" fmla="*/ 23 w 33"/>
                  <a:gd name="T7" fmla="*/ 12 h 36"/>
                  <a:gd name="T8" fmla="*/ 30 w 33"/>
                  <a:gd name="T9" fmla="*/ 18 h 36"/>
                  <a:gd name="T10" fmla="*/ 31 w 33"/>
                  <a:gd name="T11" fmla="*/ 25 h 36"/>
                  <a:gd name="T12" fmla="*/ 30 w 33"/>
                  <a:gd name="T13" fmla="*/ 28 h 36"/>
                  <a:gd name="T14" fmla="*/ 28 w 33"/>
                  <a:gd name="T15" fmla="*/ 31 h 36"/>
                  <a:gd name="T16" fmla="*/ 19 w 33"/>
                  <a:gd name="T17" fmla="*/ 34 h 36"/>
                  <a:gd name="T18" fmla="*/ 12 w 33"/>
                  <a:gd name="T19" fmla="*/ 33 h 36"/>
                  <a:gd name="T20" fmla="*/ 8 w 33"/>
                  <a:gd name="T21" fmla="*/ 30 h 36"/>
                  <a:gd name="T22" fmla="*/ 5 w 33"/>
                  <a:gd name="T23" fmla="*/ 29 h 36"/>
                  <a:gd name="T24" fmla="*/ 2 w 33"/>
                  <a:gd name="T25" fmla="*/ 25 h 36"/>
                  <a:gd name="T26" fmla="*/ 2 w 33"/>
                  <a:gd name="T27" fmla="*/ 19 h 36"/>
                  <a:gd name="T28" fmla="*/ 3 w 33"/>
                  <a:gd name="T29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36">
                    <a:moveTo>
                      <a:pt x="3" y="8"/>
                    </a:moveTo>
                    <a:cubicBezTo>
                      <a:pt x="3" y="8"/>
                      <a:pt x="4" y="0"/>
                      <a:pt x="7" y="3"/>
                    </a:cubicBezTo>
                    <a:cubicBezTo>
                      <a:pt x="7" y="3"/>
                      <a:pt x="10" y="4"/>
                      <a:pt x="13" y="4"/>
                    </a:cubicBezTo>
                    <a:cubicBezTo>
                      <a:pt x="13" y="4"/>
                      <a:pt x="19" y="7"/>
                      <a:pt x="23" y="12"/>
                    </a:cubicBezTo>
                    <a:cubicBezTo>
                      <a:pt x="23" y="12"/>
                      <a:pt x="28" y="17"/>
                      <a:pt x="30" y="18"/>
                    </a:cubicBezTo>
                    <a:cubicBezTo>
                      <a:pt x="30" y="18"/>
                      <a:pt x="33" y="20"/>
                      <a:pt x="31" y="25"/>
                    </a:cubicBezTo>
                    <a:cubicBezTo>
                      <a:pt x="31" y="25"/>
                      <a:pt x="29" y="27"/>
                      <a:pt x="30" y="28"/>
                    </a:cubicBezTo>
                    <a:cubicBezTo>
                      <a:pt x="30" y="28"/>
                      <a:pt x="29" y="30"/>
                      <a:pt x="28" y="31"/>
                    </a:cubicBezTo>
                    <a:cubicBezTo>
                      <a:pt x="28" y="31"/>
                      <a:pt x="24" y="36"/>
                      <a:pt x="19" y="34"/>
                    </a:cubicBezTo>
                    <a:cubicBezTo>
                      <a:pt x="19" y="34"/>
                      <a:pt x="15" y="34"/>
                      <a:pt x="12" y="33"/>
                    </a:cubicBezTo>
                    <a:cubicBezTo>
                      <a:pt x="12" y="33"/>
                      <a:pt x="9" y="32"/>
                      <a:pt x="8" y="30"/>
                    </a:cubicBezTo>
                    <a:cubicBezTo>
                      <a:pt x="8" y="30"/>
                      <a:pt x="6" y="29"/>
                      <a:pt x="5" y="29"/>
                    </a:cubicBezTo>
                    <a:cubicBezTo>
                      <a:pt x="5" y="29"/>
                      <a:pt x="4" y="29"/>
                      <a:pt x="2" y="25"/>
                    </a:cubicBezTo>
                    <a:cubicBezTo>
                      <a:pt x="2" y="25"/>
                      <a:pt x="0" y="23"/>
                      <a:pt x="2" y="19"/>
                    </a:cubicBezTo>
                    <a:cubicBezTo>
                      <a:pt x="2" y="19"/>
                      <a:pt x="4" y="14"/>
                      <a:pt x="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6" name="Freeform 15">
                <a:extLst>
                  <a:ext uri="{FF2B5EF4-FFF2-40B4-BE49-F238E27FC236}">
                    <a16:creationId xmlns="" xmlns:a16="http://schemas.microsoft.com/office/drawing/2014/main" id="{A23C6269-FF4F-0F4C-B525-C2D26341A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064"/>
                <a:ext cx="36" cy="142"/>
              </a:xfrm>
              <a:custGeom>
                <a:avLst/>
                <a:gdLst>
                  <a:gd name="T0" fmla="*/ 0 w 19"/>
                  <a:gd name="T1" fmla="*/ 48 h 73"/>
                  <a:gd name="T2" fmla="*/ 1 w 19"/>
                  <a:gd name="T3" fmla="*/ 27 h 73"/>
                  <a:gd name="T4" fmla="*/ 1 w 19"/>
                  <a:gd name="T5" fmla="*/ 24 h 73"/>
                  <a:gd name="T6" fmla="*/ 1 w 19"/>
                  <a:gd name="T7" fmla="*/ 12 h 73"/>
                  <a:gd name="T8" fmla="*/ 3 w 19"/>
                  <a:gd name="T9" fmla="*/ 10 h 73"/>
                  <a:gd name="T10" fmla="*/ 3 w 19"/>
                  <a:gd name="T11" fmla="*/ 7 h 73"/>
                  <a:gd name="T12" fmla="*/ 3 w 19"/>
                  <a:gd name="T13" fmla="*/ 5 h 73"/>
                  <a:gd name="T14" fmla="*/ 7 w 19"/>
                  <a:gd name="T15" fmla="*/ 3 h 73"/>
                  <a:gd name="T16" fmla="*/ 6 w 19"/>
                  <a:gd name="T17" fmla="*/ 8 h 73"/>
                  <a:gd name="T18" fmla="*/ 9 w 19"/>
                  <a:gd name="T19" fmla="*/ 26 h 73"/>
                  <a:gd name="T20" fmla="*/ 11 w 19"/>
                  <a:gd name="T21" fmla="*/ 30 h 73"/>
                  <a:gd name="T22" fmla="*/ 14 w 19"/>
                  <a:gd name="T23" fmla="*/ 37 h 73"/>
                  <a:gd name="T24" fmla="*/ 14 w 19"/>
                  <a:gd name="T25" fmla="*/ 42 h 73"/>
                  <a:gd name="T26" fmla="*/ 15 w 19"/>
                  <a:gd name="T27" fmla="*/ 43 h 73"/>
                  <a:gd name="T28" fmla="*/ 17 w 19"/>
                  <a:gd name="T29" fmla="*/ 45 h 73"/>
                  <a:gd name="T30" fmla="*/ 16 w 19"/>
                  <a:gd name="T31" fmla="*/ 54 h 73"/>
                  <a:gd name="T32" fmla="*/ 17 w 19"/>
                  <a:gd name="T33" fmla="*/ 57 h 73"/>
                  <a:gd name="T34" fmla="*/ 18 w 19"/>
                  <a:gd name="T35" fmla="*/ 59 h 73"/>
                  <a:gd name="T36" fmla="*/ 18 w 19"/>
                  <a:gd name="T37" fmla="*/ 61 h 73"/>
                  <a:gd name="T38" fmla="*/ 18 w 19"/>
                  <a:gd name="T39" fmla="*/ 70 h 73"/>
                  <a:gd name="T40" fmla="*/ 13 w 19"/>
                  <a:gd name="T41" fmla="*/ 71 h 73"/>
                  <a:gd name="T42" fmla="*/ 0 w 19"/>
                  <a:gd name="T43" fmla="*/ 48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73">
                    <a:moveTo>
                      <a:pt x="0" y="48"/>
                    </a:moveTo>
                    <a:cubicBezTo>
                      <a:pt x="0" y="48"/>
                      <a:pt x="0" y="28"/>
                      <a:pt x="1" y="27"/>
                    </a:cubicBezTo>
                    <a:cubicBezTo>
                      <a:pt x="1" y="27"/>
                      <a:pt x="1" y="26"/>
                      <a:pt x="1" y="24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1"/>
                      <a:pt x="3" y="10"/>
                    </a:cubicBezTo>
                    <a:cubicBezTo>
                      <a:pt x="3" y="10"/>
                      <a:pt x="2" y="7"/>
                      <a:pt x="3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5"/>
                      <a:pt x="4" y="0"/>
                      <a:pt x="7" y="3"/>
                    </a:cubicBezTo>
                    <a:cubicBezTo>
                      <a:pt x="7" y="3"/>
                      <a:pt x="8" y="5"/>
                      <a:pt x="6" y="8"/>
                    </a:cubicBezTo>
                    <a:cubicBezTo>
                      <a:pt x="6" y="8"/>
                      <a:pt x="3" y="11"/>
                      <a:pt x="9" y="26"/>
                    </a:cubicBezTo>
                    <a:cubicBezTo>
                      <a:pt x="9" y="26"/>
                      <a:pt x="9" y="28"/>
                      <a:pt x="11" y="30"/>
                    </a:cubicBezTo>
                    <a:cubicBezTo>
                      <a:pt x="11" y="30"/>
                      <a:pt x="14" y="32"/>
                      <a:pt x="14" y="37"/>
                    </a:cubicBezTo>
                    <a:cubicBezTo>
                      <a:pt x="14" y="37"/>
                      <a:pt x="14" y="40"/>
                      <a:pt x="14" y="42"/>
                    </a:cubicBezTo>
                    <a:cubicBezTo>
                      <a:pt x="14" y="42"/>
                      <a:pt x="12" y="44"/>
                      <a:pt x="15" y="43"/>
                    </a:cubicBezTo>
                    <a:cubicBezTo>
                      <a:pt x="15" y="43"/>
                      <a:pt x="17" y="43"/>
                      <a:pt x="17" y="45"/>
                    </a:cubicBezTo>
                    <a:cubicBezTo>
                      <a:pt x="17" y="45"/>
                      <a:pt x="16" y="52"/>
                      <a:pt x="16" y="54"/>
                    </a:cubicBezTo>
                    <a:cubicBezTo>
                      <a:pt x="16" y="54"/>
                      <a:pt x="18" y="56"/>
                      <a:pt x="17" y="57"/>
                    </a:cubicBezTo>
                    <a:cubicBezTo>
                      <a:pt x="17" y="57"/>
                      <a:pt x="17" y="58"/>
                      <a:pt x="18" y="59"/>
                    </a:cubicBezTo>
                    <a:cubicBezTo>
                      <a:pt x="18" y="59"/>
                      <a:pt x="18" y="59"/>
                      <a:pt x="18" y="61"/>
                    </a:cubicBezTo>
                    <a:cubicBezTo>
                      <a:pt x="18" y="61"/>
                      <a:pt x="19" y="69"/>
                      <a:pt x="18" y="70"/>
                    </a:cubicBezTo>
                    <a:cubicBezTo>
                      <a:pt x="18" y="70"/>
                      <a:pt x="16" y="73"/>
                      <a:pt x="13" y="71"/>
                    </a:cubicBezTo>
                    <a:cubicBezTo>
                      <a:pt x="13" y="71"/>
                      <a:pt x="3" y="62"/>
                      <a:pt x="0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7" name="Freeform 16">
                <a:extLst>
                  <a:ext uri="{FF2B5EF4-FFF2-40B4-BE49-F238E27FC236}">
                    <a16:creationId xmlns="" xmlns:a16="http://schemas.microsoft.com/office/drawing/2014/main" id="{809E0305-931A-3149-A98A-88FA80217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85"/>
                <a:ext cx="35" cy="60"/>
              </a:xfrm>
              <a:custGeom>
                <a:avLst/>
                <a:gdLst>
                  <a:gd name="T0" fmla="*/ 7 w 18"/>
                  <a:gd name="T1" fmla="*/ 5 h 31"/>
                  <a:gd name="T2" fmla="*/ 8 w 18"/>
                  <a:gd name="T3" fmla="*/ 2 h 31"/>
                  <a:gd name="T4" fmla="*/ 11 w 18"/>
                  <a:gd name="T5" fmla="*/ 3 h 31"/>
                  <a:gd name="T6" fmla="*/ 18 w 18"/>
                  <a:gd name="T7" fmla="*/ 25 h 31"/>
                  <a:gd name="T8" fmla="*/ 11 w 18"/>
                  <a:gd name="T9" fmla="*/ 28 h 31"/>
                  <a:gd name="T10" fmla="*/ 7 w 18"/>
                  <a:gd name="T11" fmla="*/ 25 h 31"/>
                  <a:gd name="T12" fmla="*/ 2 w 18"/>
                  <a:gd name="T13" fmla="*/ 25 h 31"/>
                  <a:gd name="T14" fmla="*/ 2 w 18"/>
                  <a:gd name="T15" fmla="*/ 22 h 31"/>
                  <a:gd name="T16" fmla="*/ 7 w 18"/>
                  <a:gd name="T17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1">
                    <a:moveTo>
                      <a:pt x="7" y="5"/>
                    </a:moveTo>
                    <a:cubicBezTo>
                      <a:pt x="7" y="5"/>
                      <a:pt x="6" y="4"/>
                      <a:pt x="8" y="2"/>
                    </a:cubicBezTo>
                    <a:cubicBezTo>
                      <a:pt x="8" y="2"/>
                      <a:pt x="10" y="0"/>
                      <a:pt x="11" y="3"/>
                    </a:cubicBezTo>
                    <a:cubicBezTo>
                      <a:pt x="11" y="3"/>
                      <a:pt x="18" y="18"/>
                      <a:pt x="18" y="25"/>
                    </a:cubicBezTo>
                    <a:cubicBezTo>
                      <a:pt x="18" y="25"/>
                      <a:pt x="17" y="31"/>
                      <a:pt x="11" y="28"/>
                    </a:cubicBezTo>
                    <a:cubicBezTo>
                      <a:pt x="11" y="28"/>
                      <a:pt x="9" y="27"/>
                      <a:pt x="7" y="25"/>
                    </a:cubicBezTo>
                    <a:cubicBezTo>
                      <a:pt x="7" y="25"/>
                      <a:pt x="5" y="26"/>
                      <a:pt x="2" y="25"/>
                    </a:cubicBezTo>
                    <a:cubicBezTo>
                      <a:pt x="2" y="25"/>
                      <a:pt x="0" y="24"/>
                      <a:pt x="2" y="22"/>
                    </a:cubicBezTo>
                    <a:cubicBezTo>
                      <a:pt x="2" y="22"/>
                      <a:pt x="7" y="13"/>
                      <a:pt x="7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8" name="Freeform 17">
                <a:extLst>
                  <a:ext uri="{FF2B5EF4-FFF2-40B4-BE49-F238E27FC236}">
                    <a16:creationId xmlns="" xmlns:a16="http://schemas.microsoft.com/office/drawing/2014/main" id="{C138BBB5-75D6-594D-AE6F-63C5A97D18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69" y="1956"/>
                <a:ext cx="218" cy="246"/>
              </a:xfrm>
              <a:custGeom>
                <a:avLst/>
                <a:gdLst>
                  <a:gd name="T0" fmla="*/ 98 w 114"/>
                  <a:gd name="T1" fmla="*/ 50 h 127"/>
                  <a:gd name="T2" fmla="*/ 110 w 114"/>
                  <a:gd name="T3" fmla="*/ 70 h 127"/>
                  <a:gd name="T4" fmla="*/ 98 w 114"/>
                  <a:gd name="T5" fmla="*/ 83 h 127"/>
                  <a:gd name="T6" fmla="*/ 82 w 114"/>
                  <a:gd name="T7" fmla="*/ 103 h 127"/>
                  <a:gd name="T8" fmla="*/ 83 w 114"/>
                  <a:gd name="T9" fmla="*/ 119 h 127"/>
                  <a:gd name="T10" fmla="*/ 79 w 114"/>
                  <a:gd name="T11" fmla="*/ 85 h 127"/>
                  <a:gd name="T12" fmla="*/ 97 w 114"/>
                  <a:gd name="T13" fmla="*/ 64 h 127"/>
                  <a:gd name="T14" fmla="*/ 88 w 114"/>
                  <a:gd name="T15" fmla="*/ 51 h 127"/>
                  <a:gd name="T16" fmla="*/ 79 w 114"/>
                  <a:gd name="T17" fmla="*/ 45 h 127"/>
                  <a:gd name="T18" fmla="*/ 38 w 114"/>
                  <a:gd name="T19" fmla="*/ 47 h 127"/>
                  <a:gd name="T20" fmla="*/ 53 w 114"/>
                  <a:gd name="T21" fmla="*/ 40 h 127"/>
                  <a:gd name="T22" fmla="*/ 54 w 114"/>
                  <a:gd name="T23" fmla="*/ 3 h 127"/>
                  <a:gd name="T24" fmla="*/ 61 w 114"/>
                  <a:gd name="T25" fmla="*/ 3 h 127"/>
                  <a:gd name="T26" fmla="*/ 67 w 114"/>
                  <a:gd name="T27" fmla="*/ 27 h 127"/>
                  <a:gd name="T28" fmla="*/ 69 w 114"/>
                  <a:gd name="T29" fmla="*/ 43 h 127"/>
                  <a:gd name="T30" fmla="*/ 79 w 114"/>
                  <a:gd name="T31" fmla="*/ 49 h 127"/>
                  <a:gd name="T32" fmla="*/ 71 w 114"/>
                  <a:gd name="T33" fmla="*/ 53 h 127"/>
                  <a:gd name="T34" fmla="*/ 76 w 114"/>
                  <a:gd name="T35" fmla="*/ 64 h 127"/>
                  <a:gd name="T36" fmla="*/ 72 w 114"/>
                  <a:gd name="T37" fmla="*/ 73 h 127"/>
                  <a:gd name="T38" fmla="*/ 62 w 114"/>
                  <a:gd name="T39" fmla="*/ 95 h 127"/>
                  <a:gd name="T40" fmla="*/ 77 w 114"/>
                  <a:gd name="T41" fmla="*/ 88 h 127"/>
                  <a:gd name="T42" fmla="*/ 79 w 114"/>
                  <a:gd name="T43" fmla="*/ 120 h 127"/>
                  <a:gd name="T44" fmla="*/ 65 w 114"/>
                  <a:gd name="T45" fmla="*/ 120 h 127"/>
                  <a:gd name="T46" fmla="*/ 54 w 114"/>
                  <a:gd name="T47" fmla="*/ 119 h 127"/>
                  <a:gd name="T48" fmla="*/ 33 w 114"/>
                  <a:gd name="T49" fmla="*/ 115 h 127"/>
                  <a:gd name="T50" fmla="*/ 38 w 114"/>
                  <a:gd name="T51" fmla="*/ 109 h 127"/>
                  <a:gd name="T52" fmla="*/ 49 w 114"/>
                  <a:gd name="T53" fmla="*/ 98 h 127"/>
                  <a:gd name="T54" fmla="*/ 50 w 114"/>
                  <a:gd name="T55" fmla="*/ 84 h 127"/>
                  <a:gd name="T56" fmla="*/ 43 w 114"/>
                  <a:gd name="T57" fmla="*/ 67 h 127"/>
                  <a:gd name="T58" fmla="*/ 51 w 114"/>
                  <a:gd name="T59" fmla="*/ 61 h 127"/>
                  <a:gd name="T60" fmla="*/ 53 w 114"/>
                  <a:gd name="T61" fmla="*/ 50 h 127"/>
                  <a:gd name="T62" fmla="*/ 35 w 114"/>
                  <a:gd name="T63" fmla="*/ 59 h 127"/>
                  <a:gd name="T64" fmla="*/ 33 w 114"/>
                  <a:gd name="T65" fmla="*/ 51 h 127"/>
                  <a:gd name="T66" fmla="*/ 0 w 114"/>
                  <a:gd name="T67" fmla="*/ 78 h 127"/>
                  <a:gd name="T68" fmla="*/ 0 w 114"/>
                  <a:gd name="T69" fmla="*/ 76 h 127"/>
                  <a:gd name="T70" fmla="*/ 13 w 114"/>
                  <a:gd name="T71" fmla="*/ 63 h 127"/>
                  <a:gd name="T72" fmla="*/ 33 w 114"/>
                  <a:gd name="T73" fmla="*/ 51 h 127"/>
                  <a:gd name="T74" fmla="*/ 30 w 114"/>
                  <a:gd name="T75" fmla="*/ 63 h 127"/>
                  <a:gd name="T76" fmla="*/ 18 w 114"/>
                  <a:gd name="T77" fmla="*/ 69 h 127"/>
                  <a:gd name="T78" fmla="*/ 12 w 114"/>
                  <a:gd name="T79" fmla="*/ 86 h 127"/>
                  <a:gd name="T80" fmla="*/ 26 w 114"/>
                  <a:gd name="T81" fmla="*/ 106 h 127"/>
                  <a:gd name="T82" fmla="*/ 33 w 114"/>
                  <a:gd name="T83" fmla="*/ 115 h 127"/>
                  <a:gd name="T84" fmla="*/ 13 w 114"/>
                  <a:gd name="T85" fmla="*/ 98 h 127"/>
                  <a:gd name="T86" fmla="*/ 3 w 114"/>
                  <a:gd name="T87" fmla="*/ 82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4" h="127">
                    <a:moveTo>
                      <a:pt x="79" y="45"/>
                    </a:moveTo>
                    <a:cubicBezTo>
                      <a:pt x="86" y="47"/>
                      <a:pt x="95" y="49"/>
                      <a:pt x="98" y="50"/>
                    </a:cubicBezTo>
                    <a:cubicBezTo>
                      <a:pt x="98" y="50"/>
                      <a:pt x="106" y="52"/>
                      <a:pt x="112" y="63"/>
                    </a:cubicBezTo>
                    <a:cubicBezTo>
                      <a:pt x="112" y="63"/>
                      <a:pt x="114" y="64"/>
                      <a:pt x="110" y="70"/>
                    </a:cubicBezTo>
                    <a:cubicBezTo>
                      <a:pt x="110" y="70"/>
                      <a:pt x="106" y="75"/>
                      <a:pt x="101" y="77"/>
                    </a:cubicBezTo>
                    <a:cubicBezTo>
                      <a:pt x="101" y="77"/>
                      <a:pt x="99" y="78"/>
                      <a:pt x="98" y="83"/>
                    </a:cubicBezTo>
                    <a:cubicBezTo>
                      <a:pt x="98" y="83"/>
                      <a:pt x="91" y="93"/>
                      <a:pt x="87" y="95"/>
                    </a:cubicBezTo>
                    <a:cubicBezTo>
                      <a:pt x="87" y="95"/>
                      <a:pt x="81" y="97"/>
                      <a:pt x="82" y="103"/>
                    </a:cubicBezTo>
                    <a:cubicBezTo>
                      <a:pt x="82" y="103"/>
                      <a:pt x="88" y="109"/>
                      <a:pt x="86" y="117"/>
                    </a:cubicBezTo>
                    <a:cubicBezTo>
                      <a:pt x="86" y="117"/>
                      <a:pt x="86" y="119"/>
                      <a:pt x="83" y="119"/>
                    </a:cubicBezTo>
                    <a:cubicBezTo>
                      <a:pt x="83" y="119"/>
                      <a:pt x="82" y="119"/>
                      <a:pt x="79" y="120"/>
                    </a:cubicBezTo>
                    <a:cubicBezTo>
                      <a:pt x="79" y="85"/>
                      <a:pt x="79" y="85"/>
                      <a:pt x="79" y="85"/>
                    </a:cubicBezTo>
                    <a:cubicBezTo>
                      <a:pt x="83" y="81"/>
                      <a:pt x="89" y="76"/>
                      <a:pt x="89" y="76"/>
                    </a:cubicBezTo>
                    <a:cubicBezTo>
                      <a:pt x="90" y="73"/>
                      <a:pt x="97" y="64"/>
                      <a:pt x="97" y="64"/>
                    </a:cubicBezTo>
                    <a:cubicBezTo>
                      <a:pt x="98" y="63"/>
                      <a:pt x="97" y="59"/>
                      <a:pt x="97" y="59"/>
                    </a:cubicBezTo>
                    <a:cubicBezTo>
                      <a:pt x="97" y="57"/>
                      <a:pt x="88" y="51"/>
                      <a:pt x="88" y="51"/>
                    </a:cubicBezTo>
                    <a:cubicBezTo>
                      <a:pt x="87" y="50"/>
                      <a:pt x="83" y="50"/>
                      <a:pt x="79" y="49"/>
                    </a:cubicBezTo>
                    <a:lnTo>
                      <a:pt x="79" y="45"/>
                    </a:lnTo>
                    <a:close/>
                    <a:moveTo>
                      <a:pt x="33" y="51"/>
                    </a:moveTo>
                    <a:cubicBezTo>
                      <a:pt x="35" y="50"/>
                      <a:pt x="37" y="48"/>
                      <a:pt x="38" y="47"/>
                    </a:cubicBezTo>
                    <a:cubicBezTo>
                      <a:pt x="38" y="47"/>
                      <a:pt x="42" y="44"/>
                      <a:pt x="46" y="43"/>
                    </a:cubicBezTo>
                    <a:cubicBezTo>
                      <a:pt x="46" y="43"/>
                      <a:pt x="53" y="42"/>
                      <a:pt x="53" y="40"/>
                    </a:cubicBezTo>
                    <a:cubicBezTo>
                      <a:pt x="53" y="40"/>
                      <a:pt x="54" y="34"/>
                      <a:pt x="54" y="32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0"/>
                      <a:pt x="57" y="2"/>
                    </a:cubicBezTo>
                    <a:cubicBezTo>
                      <a:pt x="57" y="2"/>
                      <a:pt x="58" y="4"/>
                      <a:pt x="61" y="3"/>
                    </a:cubicBezTo>
                    <a:cubicBezTo>
                      <a:pt x="61" y="3"/>
                      <a:pt x="64" y="3"/>
                      <a:pt x="65" y="10"/>
                    </a:cubicBezTo>
                    <a:cubicBezTo>
                      <a:pt x="65" y="10"/>
                      <a:pt x="67" y="19"/>
                      <a:pt x="67" y="27"/>
                    </a:cubicBezTo>
                    <a:cubicBezTo>
                      <a:pt x="67" y="27"/>
                      <a:pt x="67" y="37"/>
                      <a:pt x="67" y="39"/>
                    </a:cubicBezTo>
                    <a:cubicBezTo>
                      <a:pt x="67" y="39"/>
                      <a:pt x="66" y="42"/>
                      <a:pt x="69" y="43"/>
                    </a:cubicBezTo>
                    <a:cubicBezTo>
                      <a:pt x="69" y="43"/>
                      <a:pt x="74" y="44"/>
                      <a:pt x="79" y="45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76" y="48"/>
                      <a:pt x="73" y="48"/>
                      <a:pt x="73" y="48"/>
                    </a:cubicBezTo>
                    <a:cubicBezTo>
                      <a:pt x="67" y="47"/>
                      <a:pt x="71" y="53"/>
                      <a:pt x="71" y="53"/>
                    </a:cubicBezTo>
                    <a:cubicBezTo>
                      <a:pt x="72" y="55"/>
                      <a:pt x="74" y="60"/>
                      <a:pt x="74" y="60"/>
                    </a:cubicBezTo>
                    <a:cubicBezTo>
                      <a:pt x="74" y="63"/>
                      <a:pt x="76" y="64"/>
                      <a:pt x="76" y="64"/>
                    </a:cubicBezTo>
                    <a:cubicBezTo>
                      <a:pt x="78" y="67"/>
                      <a:pt x="75" y="70"/>
                      <a:pt x="75" y="70"/>
                    </a:cubicBezTo>
                    <a:cubicBezTo>
                      <a:pt x="74" y="71"/>
                      <a:pt x="72" y="73"/>
                      <a:pt x="72" y="73"/>
                    </a:cubicBezTo>
                    <a:cubicBezTo>
                      <a:pt x="70" y="79"/>
                      <a:pt x="64" y="83"/>
                      <a:pt x="64" y="83"/>
                    </a:cubicBezTo>
                    <a:cubicBezTo>
                      <a:pt x="59" y="86"/>
                      <a:pt x="62" y="95"/>
                      <a:pt x="62" y="95"/>
                    </a:cubicBezTo>
                    <a:cubicBezTo>
                      <a:pt x="64" y="101"/>
                      <a:pt x="73" y="91"/>
                      <a:pt x="73" y="91"/>
                    </a:cubicBezTo>
                    <a:cubicBezTo>
                      <a:pt x="75" y="89"/>
                      <a:pt x="77" y="88"/>
                      <a:pt x="77" y="88"/>
                    </a:cubicBezTo>
                    <a:cubicBezTo>
                      <a:pt x="77" y="88"/>
                      <a:pt x="78" y="86"/>
                      <a:pt x="79" y="85"/>
                    </a:cubicBezTo>
                    <a:cubicBezTo>
                      <a:pt x="79" y="120"/>
                      <a:pt x="79" y="120"/>
                      <a:pt x="79" y="120"/>
                    </a:cubicBezTo>
                    <a:cubicBezTo>
                      <a:pt x="79" y="120"/>
                      <a:pt x="77" y="120"/>
                      <a:pt x="76" y="120"/>
                    </a:cubicBezTo>
                    <a:cubicBezTo>
                      <a:pt x="76" y="120"/>
                      <a:pt x="70" y="121"/>
                      <a:pt x="65" y="120"/>
                    </a:cubicBezTo>
                    <a:cubicBezTo>
                      <a:pt x="65" y="120"/>
                      <a:pt x="61" y="120"/>
                      <a:pt x="57" y="119"/>
                    </a:cubicBezTo>
                    <a:cubicBezTo>
                      <a:pt x="57" y="119"/>
                      <a:pt x="56" y="118"/>
                      <a:pt x="54" y="119"/>
                    </a:cubicBezTo>
                    <a:cubicBezTo>
                      <a:pt x="54" y="119"/>
                      <a:pt x="44" y="127"/>
                      <a:pt x="36" y="118"/>
                    </a:cubicBezTo>
                    <a:cubicBezTo>
                      <a:pt x="36" y="118"/>
                      <a:pt x="34" y="116"/>
                      <a:pt x="33" y="115"/>
                    </a:cubicBezTo>
                    <a:cubicBezTo>
                      <a:pt x="33" y="108"/>
                      <a:pt x="33" y="108"/>
                      <a:pt x="33" y="108"/>
                    </a:cubicBezTo>
                    <a:cubicBezTo>
                      <a:pt x="34" y="109"/>
                      <a:pt x="36" y="109"/>
                      <a:pt x="38" y="109"/>
                    </a:cubicBezTo>
                    <a:cubicBezTo>
                      <a:pt x="45" y="109"/>
                      <a:pt x="46" y="103"/>
                      <a:pt x="46" y="103"/>
                    </a:cubicBezTo>
                    <a:cubicBezTo>
                      <a:pt x="45" y="101"/>
                      <a:pt x="49" y="98"/>
                      <a:pt x="49" y="98"/>
                    </a:cubicBezTo>
                    <a:cubicBezTo>
                      <a:pt x="51" y="96"/>
                      <a:pt x="51" y="94"/>
                      <a:pt x="51" y="94"/>
                    </a:cubicBezTo>
                    <a:cubicBezTo>
                      <a:pt x="50" y="91"/>
                      <a:pt x="50" y="84"/>
                      <a:pt x="50" y="84"/>
                    </a:cubicBezTo>
                    <a:cubicBezTo>
                      <a:pt x="47" y="82"/>
                      <a:pt x="41" y="75"/>
                      <a:pt x="41" y="75"/>
                    </a:cubicBezTo>
                    <a:cubicBezTo>
                      <a:pt x="37" y="67"/>
                      <a:pt x="43" y="67"/>
                      <a:pt x="43" y="67"/>
                    </a:cubicBezTo>
                    <a:cubicBezTo>
                      <a:pt x="46" y="68"/>
                      <a:pt x="47" y="67"/>
                      <a:pt x="47" y="67"/>
                    </a:cubicBezTo>
                    <a:cubicBezTo>
                      <a:pt x="51" y="67"/>
                      <a:pt x="51" y="61"/>
                      <a:pt x="51" y="61"/>
                    </a:cubicBezTo>
                    <a:cubicBezTo>
                      <a:pt x="51" y="58"/>
                      <a:pt x="52" y="56"/>
                      <a:pt x="52" y="56"/>
                    </a:cubicBezTo>
                    <a:cubicBezTo>
                      <a:pt x="54" y="50"/>
                      <a:pt x="53" y="50"/>
                      <a:pt x="53" y="50"/>
                    </a:cubicBezTo>
                    <a:cubicBezTo>
                      <a:pt x="50" y="45"/>
                      <a:pt x="47" y="50"/>
                      <a:pt x="47" y="50"/>
                    </a:cubicBezTo>
                    <a:cubicBezTo>
                      <a:pt x="45" y="53"/>
                      <a:pt x="35" y="59"/>
                      <a:pt x="35" y="59"/>
                    </a:cubicBezTo>
                    <a:cubicBezTo>
                      <a:pt x="34" y="59"/>
                      <a:pt x="33" y="60"/>
                      <a:pt x="33" y="60"/>
                    </a:cubicBezTo>
                    <a:lnTo>
                      <a:pt x="33" y="51"/>
                    </a:lnTo>
                    <a:close/>
                    <a:moveTo>
                      <a:pt x="3" y="82"/>
                    </a:moveTo>
                    <a:cubicBezTo>
                      <a:pt x="3" y="82"/>
                      <a:pt x="0" y="81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7"/>
                      <a:pt x="0" y="77"/>
                      <a:pt x="0" y="76"/>
                    </a:cubicBezTo>
                    <a:cubicBezTo>
                      <a:pt x="0" y="76"/>
                      <a:pt x="0" y="74"/>
                      <a:pt x="5" y="69"/>
                    </a:cubicBezTo>
                    <a:cubicBezTo>
                      <a:pt x="5" y="69"/>
                      <a:pt x="9" y="65"/>
                      <a:pt x="13" y="63"/>
                    </a:cubicBezTo>
                    <a:cubicBezTo>
                      <a:pt x="13" y="63"/>
                      <a:pt x="22" y="57"/>
                      <a:pt x="28" y="55"/>
                    </a:cubicBezTo>
                    <a:cubicBezTo>
                      <a:pt x="28" y="55"/>
                      <a:pt x="30" y="53"/>
                      <a:pt x="33" y="51"/>
                    </a:cubicBezTo>
                    <a:cubicBezTo>
                      <a:pt x="33" y="60"/>
                      <a:pt x="33" y="60"/>
                      <a:pt x="33" y="60"/>
                    </a:cubicBezTo>
                    <a:cubicBezTo>
                      <a:pt x="31" y="62"/>
                      <a:pt x="30" y="63"/>
                      <a:pt x="30" y="63"/>
                    </a:cubicBezTo>
                    <a:cubicBezTo>
                      <a:pt x="26" y="62"/>
                      <a:pt x="22" y="65"/>
                      <a:pt x="22" y="65"/>
                    </a:cubicBezTo>
                    <a:cubicBezTo>
                      <a:pt x="17" y="67"/>
                      <a:pt x="18" y="69"/>
                      <a:pt x="18" y="69"/>
                    </a:cubicBezTo>
                    <a:cubicBezTo>
                      <a:pt x="17" y="72"/>
                      <a:pt x="14" y="78"/>
                      <a:pt x="14" y="78"/>
                    </a:cubicBezTo>
                    <a:cubicBezTo>
                      <a:pt x="13" y="79"/>
                      <a:pt x="12" y="84"/>
                      <a:pt x="12" y="86"/>
                    </a:cubicBezTo>
                    <a:cubicBezTo>
                      <a:pt x="12" y="86"/>
                      <a:pt x="14" y="92"/>
                      <a:pt x="14" y="92"/>
                    </a:cubicBezTo>
                    <a:cubicBezTo>
                      <a:pt x="16" y="97"/>
                      <a:pt x="26" y="106"/>
                      <a:pt x="26" y="106"/>
                    </a:cubicBezTo>
                    <a:cubicBezTo>
                      <a:pt x="28" y="107"/>
                      <a:pt x="30" y="108"/>
                      <a:pt x="33" y="108"/>
                    </a:cubicBezTo>
                    <a:cubicBezTo>
                      <a:pt x="33" y="115"/>
                      <a:pt x="33" y="115"/>
                      <a:pt x="33" y="115"/>
                    </a:cubicBezTo>
                    <a:cubicBezTo>
                      <a:pt x="31" y="113"/>
                      <a:pt x="29" y="111"/>
                      <a:pt x="27" y="111"/>
                    </a:cubicBezTo>
                    <a:cubicBezTo>
                      <a:pt x="27" y="111"/>
                      <a:pt x="17" y="102"/>
                      <a:pt x="13" y="98"/>
                    </a:cubicBezTo>
                    <a:cubicBezTo>
                      <a:pt x="13" y="98"/>
                      <a:pt x="7" y="92"/>
                      <a:pt x="7" y="87"/>
                    </a:cubicBezTo>
                    <a:cubicBezTo>
                      <a:pt x="7" y="87"/>
                      <a:pt x="6" y="82"/>
                      <a:pt x="3" y="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9" name="Freeform 18">
                <a:extLst>
                  <a:ext uri="{FF2B5EF4-FFF2-40B4-BE49-F238E27FC236}">
                    <a16:creationId xmlns="" xmlns:a16="http://schemas.microsoft.com/office/drawing/2014/main" id="{3BA4C66A-5734-6844-B963-9ABEAF7E6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954"/>
                <a:ext cx="212" cy="261"/>
              </a:xfrm>
              <a:custGeom>
                <a:avLst/>
                <a:gdLst>
                  <a:gd name="T0" fmla="*/ 92 w 111"/>
                  <a:gd name="T1" fmla="*/ 4 h 135"/>
                  <a:gd name="T2" fmla="*/ 108 w 111"/>
                  <a:gd name="T3" fmla="*/ 13 h 135"/>
                  <a:gd name="T4" fmla="*/ 106 w 111"/>
                  <a:gd name="T5" fmla="*/ 20 h 135"/>
                  <a:gd name="T6" fmla="*/ 98 w 111"/>
                  <a:gd name="T7" fmla="*/ 25 h 135"/>
                  <a:gd name="T8" fmla="*/ 93 w 111"/>
                  <a:gd name="T9" fmla="*/ 28 h 135"/>
                  <a:gd name="T10" fmla="*/ 68 w 111"/>
                  <a:gd name="T11" fmla="*/ 65 h 135"/>
                  <a:gd name="T12" fmla="*/ 48 w 111"/>
                  <a:gd name="T13" fmla="*/ 97 h 135"/>
                  <a:gd name="T14" fmla="*/ 27 w 111"/>
                  <a:gd name="T15" fmla="*/ 124 h 135"/>
                  <a:gd name="T16" fmla="*/ 23 w 111"/>
                  <a:gd name="T17" fmla="*/ 128 h 135"/>
                  <a:gd name="T18" fmla="*/ 20 w 111"/>
                  <a:gd name="T19" fmla="*/ 132 h 135"/>
                  <a:gd name="T20" fmla="*/ 13 w 111"/>
                  <a:gd name="T21" fmla="*/ 135 h 135"/>
                  <a:gd name="T22" fmla="*/ 8 w 111"/>
                  <a:gd name="T23" fmla="*/ 134 h 135"/>
                  <a:gd name="T24" fmla="*/ 3 w 111"/>
                  <a:gd name="T25" fmla="*/ 134 h 135"/>
                  <a:gd name="T26" fmla="*/ 4 w 111"/>
                  <a:gd name="T27" fmla="*/ 132 h 135"/>
                  <a:gd name="T28" fmla="*/ 6 w 111"/>
                  <a:gd name="T29" fmla="*/ 130 h 135"/>
                  <a:gd name="T30" fmla="*/ 8 w 111"/>
                  <a:gd name="T31" fmla="*/ 129 h 135"/>
                  <a:gd name="T32" fmla="*/ 9 w 111"/>
                  <a:gd name="T33" fmla="*/ 128 h 135"/>
                  <a:gd name="T34" fmla="*/ 11 w 111"/>
                  <a:gd name="T35" fmla="*/ 125 h 135"/>
                  <a:gd name="T36" fmla="*/ 13 w 111"/>
                  <a:gd name="T37" fmla="*/ 123 h 135"/>
                  <a:gd name="T38" fmla="*/ 31 w 111"/>
                  <a:gd name="T39" fmla="*/ 102 h 135"/>
                  <a:gd name="T40" fmla="*/ 48 w 111"/>
                  <a:gd name="T41" fmla="*/ 77 h 135"/>
                  <a:gd name="T42" fmla="*/ 58 w 111"/>
                  <a:gd name="T43" fmla="*/ 61 h 135"/>
                  <a:gd name="T44" fmla="*/ 78 w 111"/>
                  <a:gd name="T45" fmla="*/ 28 h 135"/>
                  <a:gd name="T46" fmla="*/ 58 w 111"/>
                  <a:gd name="T47" fmla="*/ 17 h 135"/>
                  <a:gd name="T48" fmla="*/ 61 w 111"/>
                  <a:gd name="T49" fmla="*/ 16 h 135"/>
                  <a:gd name="T50" fmla="*/ 81 w 111"/>
                  <a:gd name="T51" fmla="*/ 13 h 135"/>
                  <a:gd name="T52" fmla="*/ 92 w 111"/>
                  <a:gd name="T53" fmla="*/ 4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1" h="135">
                    <a:moveTo>
                      <a:pt x="92" y="4"/>
                    </a:moveTo>
                    <a:cubicBezTo>
                      <a:pt x="92" y="4"/>
                      <a:pt x="100" y="0"/>
                      <a:pt x="108" y="13"/>
                    </a:cubicBezTo>
                    <a:cubicBezTo>
                      <a:pt x="108" y="13"/>
                      <a:pt x="111" y="20"/>
                      <a:pt x="106" y="20"/>
                    </a:cubicBezTo>
                    <a:cubicBezTo>
                      <a:pt x="106" y="20"/>
                      <a:pt x="102" y="21"/>
                      <a:pt x="98" y="25"/>
                    </a:cubicBezTo>
                    <a:cubicBezTo>
                      <a:pt x="97" y="25"/>
                      <a:pt x="94" y="25"/>
                      <a:pt x="93" y="28"/>
                    </a:cubicBezTo>
                    <a:cubicBezTo>
                      <a:pt x="93" y="28"/>
                      <a:pt x="85" y="42"/>
                      <a:pt x="68" y="65"/>
                    </a:cubicBezTo>
                    <a:cubicBezTo>
                      <a:pt x="68" y="65"/>
                      <a:pt x="59" y="77"/>
                      <a:pt x="48" y="97"/>
                    </a:cubicBezTo>
                    <a:cubicBezTo>
                      <a:pt x="48" y="97"/>
                      <a:pt x="40" y="113"/>
                      <a:pt x="27" y="124"/>
                    </a:cubicBezTo>
                    <a:cubicBezTo>
                      <a:pt x="27" y="124"/>
                      <a:pt x="23" y="127"/>
                      <a:pt x="23" y="128"/>
                    </a:cubicBezTo>
                    <a:cubicBezTo>
                      <a:pt x="23" y="128"/>
                      <a:pt x="22" y="130"/>
                      <a:pt x="20" y="132"/>
                    </a:cubicBezTo>
                    <a:cubicBezTo>
                      <a:pt x="20" y="132"/>
                      <a:pt x="17" y="135"/>
                      <a:pt x="13" y="135"/>
                    </a:cubicBezTo>
                    <a:cubicBezTo>
                      <a:pt x="13" y="135"/>
                      <a:pt x="10" y="134"/>
                      <a:pt x="8" y="134"/>
                    </a:cubicBezTo>
                    <a:cubicBezTo>
                      <a:pt x="8" y="134"/>
                      <a:pt x="5" y="134"/>
                      <a:pt x="3" y="134"/>
                    </a:cubicBezTo>
                    <a:cubicBezTo>
                      <a:pt x="3" y="134"/>
                      <a:pt x="0" y="135"/>
                      <a:pt x="4" y="132"/>
                    </a:cubicBezTo>
                    <a:cubicBezTo>
                      <a:pt x="4" y="132"/>
                      <a:pt x="4" y="131"/>
                      <a:pt x="6" y="130"/>
                    </a:cubicBezTo>
                    <a:cubicBezTo>
                      <a:pt x="6" y="130"/>
                      <a:pt x="7" y="130"/>
                      <a:pt x="8" y="129"/>
                    </a:cubicBezTo>
                    <a:cubicBezTo>
                      <a:pt x="8" y="129"/>
                      <a:pt x="7" y="128"/>
                      <a:pt x="9" y="128"/>
                    </a:cubicBezTo>
                    <a:cubicBezTo>
                      <a:pt x="9" y="128"/>
                      <a:pt x="11" y="129"/>
                      <a:pt x="11" y="125"/>
                    </a:cubicBezTo>
                    <a:cubicBezTo>
                      <a:pt x="11" y="125"/>
                      <a:pt x="11" y="124"/>
                      <a:pt x="13" y="123"/>
                    </a:cubicBezTo>
                    <a:cubicBezTo>
                      <a:pt x="13" y="123"/>
                      <a:pt x="19" y="118"/>
                      <a:pt x="31" y="102"/>
                    </a:cubicBezTo>
                    <a:cubicBezTo>
                      <a:pt x="31" y="102"/>
                      <a:pt x="42" y="89"/>
                      <a:pt x="48" y="77"/>
                    </a:cubicBezTo>
                    <a:cubicBezTo>
                      <a:pt x="48" y="77"/>
                      <a:pt x="53" y="69"/>
                      <a:pt x="58" y="61"/>
                    </a:cubicBezTo>
                    <a:cubicBezTo>
                      <a:pt x="58" y="61"/>
                      <a:pt x="75" y="34"/>
                      <a:pt x="78" y="28"/>
                    </a:cubicBezTo>
                    <a:cubicBezTo>
                      <a:pt x="78" y="28"/>
                      <a:pt x="59" y="25"/>
                      <a:pt x="58" y="17"/>
                    </a:cubicBezTo>
                    <a:cubicBezTo>
                      <a:pt x="58" y="17"/>
                      <a:pt x="58" y="14"/>
                      <a:pt x="61" y="16"/>
                    </a:cubicBezTo>
                    <a:cubicBezTo>
                      <a:pt x="61" y="16"/>
                      <a:pt x="70" y="20"/>
                      <a:pt x="81" y="13"/>
                    </a:cubicBezTo>
                    <a:cubicBezTo>
                      <a:pt x="81" y="13"/>
                      <a:pt x="87" y="11"/>
                      <a:pt x="9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0" name="Freeform 19">
                <a:extLst>
                  <a:ext uri="{FF2B5EF4-FFF2-40B4-BE49-F238E27FC236}">
                    <a16:creationId xmlns="" xmlns:a16="http://schemas.microsoft.com/office/drawing/2014/main" id="{A5BFE88A-39B1-D143-AFD9-F888F310A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93"/>
                <a:ext cx="158" cy="118"/>
              </a:xfrm>
              <a:custGeom>
                <a:avLst/>
                <a:gdLst>
                  <a:gd name="T0" fmla="*/ 11 w 83"/>
                  <a:gd name="T1" fmla="*/ 29 h 61"/>
                  <a:gd name="T2" fmla="*/ 4 w 83"/>
                  <a:gd name="T3" fmla="*/ 21 h 61"/>
                  <a:gd name="T4" fmla="*/ 20 w 83"/>
                  <a:gd name="T5" fmla="*/ 27 h 61"/>
                  <a:gd name="T6" fmla="*/ 23 w 83"/>
                  <a:gd name="T7" fmla="*/ 33 h 61"/>
                  <a:gd name="T8" fmla="*/ 33 w 83"/>
                  <a:gd name="T9" fmla="*/ 46 h 61"/>
                  <a:gd name="T10" fmla="*/ 34 w 83"/>
                  <a:gd name="T11" fmla="*/ 44 h 61"/>
                  <a:gd name="T12" fmla="*/ 34 w 83"/>
                  <a:gd name="T13" fmla="*/ 39 h 61"/>
                  <a:gd name="T14" fmla="*/ 38 w 83"/>
                  <a:gd name="T15" fmla="*/ 36 h 61"/>
                  <a:gd name="T16" fmla="*/ 40 w 83"/>
                  <a:gd name="T17" fmla="*/ 35 h 61"/>
                  <a:gd name="T18" fmla="*/ 47 w 83"/>
                  <a:gd name="T19" fmla="*/ 26 h 61"/>
                  <a:gd name="T20" fmla="*/ 47 w 83"/>
                  <a:gd name="T21" fmla="*/ 19 h 61"/>
                  <a:gd name="T22" fmla="*/ 37 w 83"/>
                  <a:gd name="T23" fmla="*/ 13 h 61"/>
                  <a:gd name="T24" fmla="*/ 35 w 83"/>
                  <a:gd name="T25" fmla="*/ 11 h 61"/>
                  <a:gd name="T26" fmla="*/ 42 w 83"/>
                  <a:gd name="T27" fmla="*/ 10 h 61"/>
                  <a:gd name="T28" fmla="*/ 55 w 83"/>
                  <a:gd name="T29" fmla="*/ 4 h 61"/>
                  <a:gd name="T30" fmla="*/ 59 w 83"/>
                  <a:gd name="T31" fmla="*/ 1 h 61"/>
                  <a:gd name="T32" fmla="*/ 68 w 83"/>
                  <a:gd name="T33" fmla="*/ 3 h 61"/>
                  <a:gd name="T34" fmla="*/ 81 w 83"/>
                  <a:gd name="T35" fmla="*/ 15 h 61"/>
                  <a:gd name="T36" fmla="*/ 82 w 83"/>
                  <a:gd name="T37" fmla="*/ 18 h 61"/>
                  <a:gd name="T38" fmla="*/ 78 w 83"/>
                  <a:gd name="T39" fmla="*/ 23 h 61"/>
                  <a:gd name="T40" fmla="*/ 66 w 83"/>
                  <a:gd name="T41" fmla="*/ 34 h 61"/>
                  <a:gd name="T42" fmla="*/ 64 w 83"/>
                  <a:gd name="T43" fmla="*/ 46 h 61"/>
                  <a:gd name="T44" fmla="*/ 62 w 83"/>
                  <a:gd name="T45" fmla="*/ 53 h 61"/>
                  <a:gd name="T46" fmla="*/ 55 w 83"/>
                  <a:gd name="T47" fmla="*/ 55 h 61"/>
                  <a:gd name="T48" fmla="*/ 46 w 83"/>
                  <a:gd name="T49" fmla="*/ 59 h 61"/>
                  <a:gd name="T50" fmla="*/ 43 w 83"/>
                  <a:gd name="T51" fmla="*/ 59 h 61"/>
                  <a:gd name="T52" fmla="*/ 40 w 83"/>
                  <a:gd name="T53" fmla="*/ 58 h 61"/>
                  <a:gd name="T54" fmla="*/ 38 w 83"/>
                  <a:gd name="T55" fmla="*/ 55 h 61"/>
                  <a:gd name="T56" fmla="*/ 33 w 83"/>
                  <a:gd name="T57" fmla="*/ 51 h 61"/>
                  <a:gd name="T58" fmla="*/ 29 w 83"/>
                  <a:gd name="T59" fmla="*/ 49 h 61"/>
                  <a:gd name="T60" fmla="*/ 20 w 83"/>
                  <a:gd name="T61" fmla="*/ 35 h 61"/>
                  <a:gd name="T62" fmla="*/ 11 w 83"/>
                  <a:gd name="T63" fmla="*/ 2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3" h="61">
                    <a:moveTo>
                      <a:pt x="11" y="29"/>
                    </a:moveTo>
                    <a:cubicBezTo>
                      <a:pt x="11" y="29"/>
                      <a:pt x="0" y="23"/>
                      <a:pt x="4" y="21"/>
                    </a:cubicBezTo>
                    <a:cubicBezTo>
                      <a:pt x="4" y="21"/>
                      <a:pt x="12" y="18"/>
                      <a:pt x="20" y="27"/>
                    </a:cubicBezTo>
                    <a:cubicBezTo>
                      <a:pt x="20" y="27"/>
                      <a:pt x="21" y="30"/>
                      <a:pt x="23" y="33"/>
                    </a:cubicBezTo>
                    <a:cubicBezTo>
                      <a:pt x="23" y="33"/>
                      <a:pt x="24" y="36"/>
                      <a:pt x="33" y="46"/>
                    </a:cubicBezTo>
                    <a:cubicBezTo>
                      <a:pt x="33" y="46"/>
                      <a:pt x="34" y="47"/>
                      <a:pt x="34" y="44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6" y="35"/>
                      <a:pt x="38" y="36"/>
                    </a:cubicBezTo>
                    <a:cubicBezTo>
                      <a:pt x="38" y="36"/>
                      <a:pt x="39" y="37"/>
                      <a:pt x="40" y="35"/>
                    </a:cubicBezTo>
                    <a:cubicBezTo>
                      <a:pt x="40" y="35"/>
                      <a:pt x="45" y="31"/>
                      <a:pt x="47" y="26"/>
                    </a:cubicBezTo>
                    <a:cubicBezTo>
                      <a:pt x="47" y="26"/>
                      <a:pt x="50" y="21"/>
                      <a:pt x="47" y="19"/>
                    </a:cubicBezTo>
                    <a:cubicBezTo>
                      <a:pt x="47" y="19"/>
                      <a:pt x="40" y="15"/>
                      <a:pt x="37" y="13"/>
                    </a:cubicBezTo>
                    <a:cubicBezTo>
                      <a:pt x="37" y="13"/>
                      <a:pt x="33" y="12"/>
                      <a:pt x="35" y="11"/>
                    </a:cubicBezTo>
                    <a:cubicBezTo>
                      <a:pt x="35" y="11"/>
                      <a:pt x="37" y="10"/>
                      <a:pt x="42" y="10"/>
                    </a:cubicBezTo>
                    <a:cubicBezTo>
                      <a:pt x="42" y="10"/>
                      <a:pt x="53" y="8"/>
                      <a:pt x="55" y="4"/>
                    </a:cubicBezTo>
                    <a:cubicBezTo>
                      <a:pt x="55" y="4"/>
                      <a:pt x="56" y="0"/>
                      <a:pt x="59" y="1"/>
                    </a:cubicBezTo>
                    <a:cubicBezTo>
                      <a:pt x="59" y="1"/>
                      <a:pt x="65" y="4"/>
                      <a:pt x="68" y="3"/>
                    </a:cubicBezTo>
                    <a:cubicBezTo>
                      <a:pt x="68" y="3"/>
                      <a:pt x="79" y="3"/>
                      <a:pt x="81" y="15"/>
                    </a:cubicBezTo>
                    <a:cubicBezTo>
                      <a:pt x="81" y="15"/>
                      <a:pt x="81" y="17"/>
                      <a:pt x="82" y="18"/>
                    </a:cubicBezTo>
                    <a:cubicBezTo>
                      <a:pt x="82" y="18"/>
                      <a:pt x="83" y="22"/>
                      <a:pt x="78" y="23"/>
                    </a:cubicBezTo>
                    <a:cubicBezTo>
                      <a:pt x="78" y="23"/>
                      <a:pt x="68" y="30"/>
                      <a:pt x="66" y="34"/>
                    </a:cubicBezTo>
                    <a:cubicBezTo>
                      <a:pt x="66" y="34"/>
                      <a:pt x="62" y="42"/>
                      <a:pt x="64" y="46"/>
                    </a:cubicBezTo>
                    <a:cubicBezTo>
                      <a:pt x="64" y="46"/>
                      <a:pt x="66" y="51"/>
                      <a:pt x="62" y="53"/>
                    </a:cubicBezTo>
                    <a:cubicBezTo>
                      <a:pt x="62" y="53"/>
                      <a:pt x="59" y="55"/>
                      <a:pt x="55" y="55"/>
                    </a:cubicBezTo>
                    <a:cubicBezTo>
                      <a:pt x="55" y="55"/>
                      <a:pt x="50" y="54"/>
                      <a:pt x="46" y="59"/>
                    </a:cubicBezTo>
                    <a:cubicBezTo>
                      <a:pt x="46" y="59"/>
                      <a:pt x="46" y="61"/>
                      <a:pt x="43" y="59"/>
                    </a:cubicBezTo>
                    <a:cubicBezTo>
                      <a:pt x="43" y="59"/>
                      <a:pt x="43" y="58"/>
                      <a:pt x="40" y="58"/>
                    </a:cubicBezTo>
                    <a:cubicBezTo>
                      <a:pt x="40" y="58"/>
                      <a:pt x="38" y="58"/>
                      <a:pt x="38" y="55"/>
                    </a:cubicBezTo>
                    <a:cubicBezTo>
                      <a:pt x="38" y="55"/>
                      <a:pt x="37" y="52"/>
                      <a:pt x="33" y="51"/>
                    </a:cubicBezTo>
                    <a:cubicBezTo>
                      <a:pt x="33" y="51"/>
                      <a:pt x="31" y="52"/>
                      <a:pt x="29" y="49"/>
                    </a:cubicBezTo>
                    <a:cubicBezTo>
                      <a:pt x="29" y="49"/>
                      <a:pt x="23" y="39"/>
                      <a:pt x="20" y="35"/>
                    </a:cubicBezTo>
                    <a:cubicBezTo>
                      <a:pt x="20" y="35"/>
                      <a:pt x="16" y="30"/>
                      <a:pt x="1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1" name="Freeform 20">
                <a:extLst>
                  <a:ext uri="{FF2B5EF4-FFF2-40B4-BE49-F238E27FC236}">
                    <a16:creationId xmlns="" xmlns:a16="http://schemas.microsoft.com/office/drawing/2014/main" id="{6017E3F1-79AA-FB4C-A334-ABF02186E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116"/>
                <a:ext cx="19" cy="97"/>
              </a:xfrm>
              <a:custGeom>
                <a:avLst/>
                <a:gdLst>
                  <a:gd name="T0" fmla="*/ 10 w 10"/>
                  <a:gd name="T1" fmla="*/ 50 h 50"/>
                  <a:gd name="T2" fmla="*/ 6 w 10"/>
                  <a:gd name="T3" fmla="*/ 50 h 50"/>
                  <a:gd name="T4" fmla="*/ 0 w 10"/>
                  <a:gd name="T5" fmla="*/ 25 h 50"/>
                  <a:gd name="T6" fmla="*/ 6 w 10"/>
                  <a:gd name="T7" fmla="*/ 0 h 50"/>
                  <a:gd name="T8" fmla="*/ 10 w 10"/>
                  <a:gd name="T9" fmla="*/ 0 h 50"/>
                  <a:gd name="T10" fmla="*/ 4 w 10"/>
                  <a:gd name="T11" fmla="*/ 25 h 50"/>
                  <a:gd name="T12" fmla="*/ 10 w 10"/>
                  <a:gd name="T13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10" y="50"/>
                    </a:moveTo>
                    <a:cubicBezTo>
                      <a:pt x="6" y="50"/>
                      <a:pt x="6" y="50"/>
                      <a:pt x="6" y="50"/>
                    </a:cubicBezTo>
                    <a:cubicBezTo>
                      <a:pt x="2" y="43"/>
                      <a:pt x="0" y="35"/>
                      <a:pt x="0" y="25"/>
                    </a:cubicBezTo>
                    <a:cubicBezTo>
                      <a:pt x="0" y="15"/>
                      <a:pt x="2" y="7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8"/>
                      <a:pt x="4" y="16"/>
                      <a:pt x="4" y="25"/>
                    </a:cubicBezTo>
                    <a:cubicBezTo>
                      <a:pt x="4" y="35"/>
                      <a:pt x="6" y="43"/>
                      <a:pt x="10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2" name="Freeform 21">
                <a:extLst>
                  <a:ext uri="{FF2B5EF4-FFF2-40B4-BE49-F238E27FC236}">
                    <a16:creationId xmlns="" xmlns:a16="http://schemas.microsoft.com/office/drawing/2014/main" id="{B7BA8CFE-222F-454E-83CC-B9309C10CF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94" y="2116"/>
                <a:ext cx="95" cy="99"/>
              </a:xfrm>
              <a:custGeom>
                <a:avLst/>
                <a:gdLst>
                  <a:gd name="T0" fmla="*/ 15 w 50"/>
                  <a:gd name="T1" fmla="*/ 0 h 51"/>
                  <a:gd name="T2" fmla="*/ 19 w 50"/>
                  <a:gd name="T3" fmla="*/ 3 h 51"/>
                  <a:gd name="T4" fmla="*/ 16 w 50"/>
                  <a:gd name="T5" fmla="*/ 5 h 51"/>
                  <a:gd name="T6" fmla="*/ 14 w 50"/>
                  <a:gd name="T7" fmla="*/ 26 h 51"/>
                  <a:gd name="T8" fmla="*/ 14 w 50"/>
                  <a:gd name="T9" fmla="*/ 30 h 51"/>
                  <a:gd name="T10" fmla="*/ 11 w 50"/>
                  <a:gd name="T11" fmla="*/ 26 h 51"/>
                  <a:gd name="T12" fmla="*/ 8 w 50"/>
                  <a:gd name="T13" fmla="*/ 16 h 51"/>
                  <a:gd name="T14" fmla="*/ 0 w 50"/>
                  <a:gd name="T15" fmla="*/ 18 h 51"/>
                  <a:gd name="T16" fmla="*/ 25 w 50"/>
                  <a:gd name="T17" fmla="*/ 35 h 51"/>
                  <a:gd name="T18" fmla="*/ 24 w 50"/>
                  <a:gd name="T19" fmla="*/ 29 h 51"/>
                  <a:gd name="T20" fmla="*/ 29 w 50"/>
                  <a:gd name="T21" fmla="*/ 29 h 51"/>
                  <a:gd name="T22" fmla="*/ 28 w 50"/>
                  <a:gd name="T23" fmla="*/ 34 h 51"/>
                  <a:gd name="T24" fmla="*/ 46 w 50"/>
                  <a:gd name="T25" fmla="*/ 35 h 51"/>
                  <a:gd name="T26" fmla="*/ 50 w 50"/>
                  <a:gd name="T27" fmla="*/ 38 h 51"/>
                  <a:gd name="T28" fmla="*/ 46 w 50"/>
                  <a:gd name="T29" fmla="*/ 38 h 51"/>
                  <a:gd name="T30" fmla="*/ 28 w 50"/>
                  <a:gd name="T31" fmla="*/ 46 h 51"/>
                  <a:gd name="T32" fmla="*/ 28 w 50"/>
                  <a:gd name="T33" fmla="*/ 51 h 51"/>
                  <a:gd name="T34" fmla="*/ 25 w 50"/>
                  <a:gd name="T35" fmla="*/ 46 h 51"/>
                  <a:gd name="T36" fmla="*/ 6 w 50"/>
                  <a:gd name="T37" fmla="*/ 38 h 51"/>
                  <a:gd name="T38" fmla="*/ 2 w 50"/>
                  <a:gd name="T39" fmla="*/ 35 h 51"/>
                  <a:gd name="T40" fmla="*/ 27 w 50"/>
                  <a:gd name="T41" fmla="*/ 13 h 51"/>
                  <a:gd name="T42" fmla="*/ 27 w 50"/>
                  <a:gd name="T43" fmla="*/ 0 h 51"/>
                  <a:gd name="T44" fmla="*/ 32 w 50"/>
                  <a:gd name="T45" fmla="*/ 1 h 51"/>
                  <a:gd name="T46" fmla="*/ 31 w 50"/>
                  <a:gd name="T47" fmla="*/ 6 h 51"/>
                  <a:gd name="T48" fmla="*/ 44 w 50"/>
                  <a:gd name="T49" fmla="*/ 3 h 51"/>
                  <a:gd name="T50" fmla="*/ 47 w 50"/>
                  <a:gd name="T51" fmla="*/ 7 h 51"/>
                  <a:gd name="T52" fmla="*/ 41 w 50"/>
                  <a:gd name="T53" fmla="*/ 9 h 51"/>
                  <a:gd name="T54" fmla="*/ 31 w 50"/>
                  <a:gd name="T55" fmla="*/ 22 h 51"/>
                  <a:gd name="T56" fmla="*/ 46 w 50"/>
                  <a:gd name="T57" fmla="*/ 22 h 51"/>
                  <a:gd name="T58" fmla="*/ 50 w 50"/>
                  <a:gd name="T59" fmla="*/ 20 h 51"/>
                  <a:gd name="T60" fmla="*/ 49 w 50"/>
                  <a:gd name="T61" fmla="*/ 24 h 51"/>
                  <a:gd name="T62" fmla="*/ 32 w 50"/>
                  <a:gd name="T63" fmla="*/ 29 h 51"/>
                  <a:gd name="T64" fmla="*/ 27 w 50"/>
                  <a:gd name="T65" fmla="*/ 16 h 51"/>
                  <a:gd name="T66" fmla="*/ 18 w 50"/>
                  <a:gd name="T67" fmla="*/ 17 h 51"/>
                  <a:gd name="T68" fmla="*/ 27 w 50"/>
                  <a:gd name="T69" fmla="*/ 1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0" h="51">
                    <a:moveTo>
                      <a:pt x="0" y="18"/>
                    </a:moveTo>
                    <a:cubicBezTo>
                      <a:pt x="8" y="13"/>
                      <a:pt x="13" y="6"/>
                      <a:pt x="15" y="0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2"/>
                      <a:pt x="20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3"/>
                      <a:pt x="17" y="4"/>
                      <a:pt x="16" y="5"/>
                    </a:cubicBezTo>
                    <a:cubicBezTo>
                      <a:pt x="15" y="7"/>
                      <a:pt x="15" y="9"/>
                      <a:pt x="14" y="10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6"/>
                      <a:pt x="14" y="27"/>
                      <a:pt x="14" y="29"/>
                    </a:cubicBezTo>
                    <a:cubicBezTo>
                      <a:pt x="14" y="29"/>
                      <a:pt x="14" y="30"/>
                      <a:pt x="14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28"/>
                      <a:pt x="11" y="27"/>
                      <a:pt x="11" y="26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4"/>
                      <a:pt x="9" y="15"/>
                      <a:pt x="8" y="16"/>
                    </a:cubicBezTo>
                    <a:cubicBezTo>
                      <a:pt x="7" y="17"/>
                      <a:pt x="6" y="18"/>
                      <a:pt x="3" y="21"/>
                    </a:cubicBezTo>
                    <a:cubicBezTo>
                      <a:pt x="2" y="19"/>
                      <a:pt x="1" y="19"/>
                      <a:pt x="0" y="18"/>
                    </a:cubicBezTo>
                    <a:close/>
                    <a:moveTo>
                      <a:pt x="6" y="35"/>
                    </a:moveTo>
                    <a:cubicBezTo>
                      <a:pt x="25" y="35"/>
                      <a:pt x="25" y="35"/>
                      <a:pt x="25" y="35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33"/>
                      <a:pt x="24" y="31"/>
                      <a:pt x="24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8" y="30"/>
                      <a:pt x="28" y="32"/>
                      <a:pt x="28" y="34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46" y="35"/>
                      <a:pt x="46" y="35"/>
                      <a:pt x="46" y="35"/>
                    </a:cubicBezTo>
                    <a:cubicBezTo>
                      <a:pt x="47" y="35"/>
                      <a:pt x="48" y="35"/>
                      <a:pt x="50" y="35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50" y="38"/>
                      <a:pt x="49" y="38"/>
                      <a:pt x="48" y="38"/>
                    </a:cubicBezTo>
                    <a:cubicBezTo>
                      <a:pt x="48" y="38"/>
                      <a:pt x="47" y="38"/>
                      <a:pt x="46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8" y="47"/>
                      <a:pt x="28" y="48"/>
                      <a:pt x="28" y="49"/>
                    </a:cubicBezTo>
                    <a:cubicBezTo>
                      <a:pt x="28" y="50"/>
                      <a:pt x="28" y="50"/>
                      <a:pt x="28" y="51"/>
                    </a:cubicBezTo>
                    <a:cubicBezTo>
                      <a:pt x="24" y="51"/>
                      <a:pt x="24" y="51"/>
                      <a:pt x="24" y="51"/>
                    </a:cubicBezTo>
                    <a:cubicBezTo>
                      <a:pt x="24" y="48"/>
                      <a:pt x="25" y="47"/>
                      <a:pt x="25" y="46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5" y="38"/>
                      <a:pt x="3" y="38"/>
                      <a:pt x="2" y="38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3" y="35"/>
                      <a:pt x="4" y="35"/>
                      <a:pt x="6" y="35"/>
                    </a:cubicBezTo>
                    <a:close/>
                    <a:moveTo>
                      <a:pt x="27" y="13"/>
                    </a:move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3"/>
                      <a:pt x="27" y="0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3"/>
                      <a:pt x="31" y="6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6" y="9"/>
                      <a:pt x="40" y="6"/>
                      <a:pt x="44" y="3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8"/>
                      <a:pt x="46" y="8"/>
                      <a:pt x="46" y="8"/>
                    </a:cubicBezTo>
                    <a:cubicBezTo>
                      <a:pt x="44" y="8"/>
                      <a:pt x="42" y="9"/>
                      <a:pt x="41" y="9"/>
                    </a:cubicBezTo>
                    <a:cubicBezTo>
                      <a:pt x="39" y="11"/>
                      <a:pt x="36" y="13"/>
                      <a:pt x="31" y="15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0" y="25"/>
                      <a:pt x="32" y="26"/>
                      <a:pt x="38" y="26"/>
                    </a:cubicBezTo>
                    <a:cubicBezTo>
                      <a:pt x="43" y="26"/>
                      <a:pt x="46" y="25"/>
                      <a:pt x="46" y="22"/>
                    </a:cubicBezTo>
                    <a:cubicBezTo>
                      <a:pt x="46" y="21"/>
                      <a:pt x="46" y="20"/>
                      <a:pt x="46" y="19"/>
                    </a:cubicBezTo>
                    <a:cubicBezTo>
                      <a:pt x="48" y="20"/>
                      <a:pt x="49" y="20"/>
                      <a:pt x="50" y="20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2"/>
                      <a:pt x="50" y="23"/>
                      <a:pt x="49" y="24"/>
                    </a:cubicBezTo>
                    <a:cubicBezTo>
                      <a:pt x="48" y="27"/>
                      <a:pt x="45" y="29"/>
                      <a:pt x="40" y="29"/>
                    </a:cubicBezTo>
                    <a:cubicBezTo>
                      <a:pt x="35" y="29"/>
                      <a:pt x="33" y="29"/>
                      <a:pt x="32" y="29"/>
                    </a:cubicBezTo>
                    <a:cubicBezTo>
                      <a:pt x="29" y="28"/>
                      <a:pt x="27" y="27"/>
                      <a:pt x="27" y="24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7"/>
                      <a:pt x="22" y="18"/>
                      <a:pt x="20" y="19"/>
                    </a:cubicBezTo>
                    <a:cubicBezTo>
                      <a:pt x="19" y="19"/>
                      <a:pt x="18" y="18"/>
                      <a:pt x="18" y="17"/>
                    </a:cubicBezTo>
                    <a:cubicBezTo>
                      <a:pt x="17" y="17"/>
                      <a:pt x="17" y="16"/>
                      <a:pt x="17" y="16"/>
                    </a:cubicBezTo>
                    <a:cubicBezTo>
                      <a:pt x="20" y="16"/>
                      <a:pt x="23" y="15"/>
                      <a:pt x="27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3" name="Freeform 22">
                <a:extLst>
                  <a:ext uri="{FF2B5EF4-FFF2-40B4-BE49-F238E27FC236}">
                    <a16:creationId xmlns="" xmlns:a16="http://schemas.microsoft.com/office/drawing/2014/main" id="{A67304A4-1D8F-9C4A-8A6B-896D067D1B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03" y="2115"/>
                <a:ext cx="93" cy="100"/>
              </a:xfrm>
              <a:custGeom>
                <a:avLst/>
                <a:gdLst>
                  <a:gd name="T0" fmla="*/ 19 w 49"/>
                  <a:gd name="T1" fmla="*/ 0 h 52"/>
                  <a:gd name="T2" fmla="*/ 22 w 49"/>
                  <a:gd name="T3" fmla="*/ 1 h 52"/>
                  <a:gd name="T4" fmla="*/ 23 w 49"/>
                  <a:gd name="T5" fmla="*/ 1 h 52"/>
                  <a:gd name="T6" fmla="*/ 22 w 49"/>
                  <a:gd name="T7" fmla="*/ 2 h 52"/>
                  <a:gd name="T8" fmla="*/ 21 w 49"/>
                  <a:gd name="T9" fmla="*/ 4 h 52"/>
                  <a:gd name="T10" fmla="*/ 20 w 49"/>
                  <a:gd name="T11" fmla="*/ 6 h 52"/>
                  <a:gd name="T12" fmla="*/ 19 w 49"/>
                  <a:gd name="T13" fmla="*/ 9 h 52"/>
                  <a:gd name="T14" fmla="*/ 44 w 49"/>
                  <a:gd name="T15" fmla="*/ 9 h 52"/>
                  <a:gd name="T16" fmla="*/ 47 w 49"/>
                  <a:gd name="T17" fmla="*/ 8 h 52"/>
                  <a:gd name="T18" fmla="*/ 49 w 49"/>
                  <a:gd name="T19" fmla="*/ 8 h 52"/>
                  <a:gd name="T20" fmla="*/ 49 w 49"/>
                  <a:gd name="T21" fmla="*/ 12 h 52"/>
                  <a:gd name="T22" fmla="*/ 47 w 49"/>
                  <a:gd name="T23" fmla="*/ 11 h 52"/>
                  <a:gd name="T24" fmla="*/ 44 w 49"/>
                  <a:gd name="T25" fmla="*/ 11 h 52"/>
                  <a:gd name="T26" fmla="*/ 18 w 49"/>
                  <a:gd name="T27" fmla="*/ 11 h 52"/>
                  <a:gd name="T28" fmla="*/ 11 w 49"/>
                  <a:gd name="T29" fmla="*/ 25 h 52"/>
                  <a:gd name="T30" fmla="*/ 24 w 49"/>
                  <a:gd name="T31" fmla="*/ 25 h 52"/>
                  <a:gd name="T32" fmla="*/ 24 w 49"/>
                  <a:gd name="T33" fmla="*/ 21 h 52"/>
                  <a:gd name="T34" fmla="*/ 24 w 49"/>
                  <a:gd name="T35" fmla="*/ 16 h 52"/>
                  <a:gd name="T36" fmla="*/ 28 w 49"/>
                  <a:gd name="T37" fmla="*/ 16 h 52"/>
                  <a:gd name="T38" fmla="*/ 28 w 49"/>
                  <a:gd name="T39" fmla="*/ 17 h 52"/>
                  <a:gd name="T40" fmla="*/ 28 w 49"/>
                  <a:gd name="T41" fmla="*/ 17 h 52"/>
                  <a:gd name="T42" fmla="*/ 27 w 49"/>
                  <a:gd name="T43" fmla="*/ 21 h 52"/>
                  <a:gd name="T44" fmla="*/ 27 w 49"/>
                  <a:gd name="T45" fmla="*/ 25 h 52"/>
                  <a:gd name="T46" fmla="*/ 39 w 49"/>
                  <a:gd name="T47" fmla="*/ 25 h 52"/>
                  <a:gd name="T48" fmla="*/ 44 w 49"/>
                  <a:gd name="T49" fmla="*/ 25 h 52"/>
                  <a:gd name="T50" fmla="*/ 44 w 49"/>
                  <a:gd name="T51" fmla="*/ 28 h 52"/>
                  <a:gd name="T52" fmla="*/ 39 w 49"/>
                  <a:gd name="T53" fmla="*/ 28 h 52"/>
                  <a:gd name="T54" fmla="*/ 27 w 49"/>
                  <a:gd name="T55" fmla="*/ 28 h 52"/>
                  <a:gd name="T56" fmla="*/ 27 w 49"/>
                  <a:gd name="T57" fmla="*/ 47 h 52"/>
                  <a:gd name="T58" fmla="*/ 19 w 49"/>
                  <a:gd name="T59" fmla="*/ 52 h 52"/>
                  <a:gd name="T60" fmla="*/ 17 w 49"/>
                  <a:gd name="T61" fmla="*/ 47 h 52"/>
                  <a:gd name="T62" fmla="*/ 24 w 49"/>
                  <a:gd name="T63" fmla="*/ 46 h 52"/>
                  <a:gd name="T64" fmla="*/ 24 w 49"/>
                  <a:gd name="T65" fmla="*/ 28 h 52"/>
                  <a:gd name="T66" fmla="*/ 11 w 49"/>
                  <a:gd name="T67" fmla="*/ 28 h 52"/>
                  <a:gd name="T68" fmla="*/ 8 w 49"/>
                  <a:gd name="T69" fmla="*/ 29 h 52"/>
                  <a:gd name="T70" fmla="*/ 6 w 49"/>
                  <a:gd name="T71" fmla="*/ 25 h 52"/>
                  <a:gd name="T72" fmla="*/ 9 w 49"/>
                  <a:gd name="T73" fmla="*/ 22 h 52"/>
                  <a:gd name="T74" fmla="*/ 14 w 49"/>
                  <a:gd name="T75" fmla="*/ 11 h 52"/>
                  <a:gd name="T76" fmla="*/ 4 w 49"/>
                  <a:gd name="T77" fmla="*/ 11 h 52"/>
                  <a:gd name="T78" fmla="*/ 1 w 49"/>
                  <a:gd name="T79" fmla="*/ 11 h 52"/>
                  <a:gd name="T80" fmla="*/ 0 w 49"/>
                  <a:gd name="T81" fmla="*/ 12 h 52"/>
                  <a:gd name="T82" fmla="*/ 0 w 49"/>
                  <a:gd name="T83" fmla="*/ 8 h 52"/>
                  <a:gd name="T84" fmla="*/ 2 w 49"/>
                  <a:gd name="T85" fmla="*/ 8 h 52"/>
                  <a:gd name="T86" fmla="*/ 4 w 49"/>
                  <a:gd name="T87" fmla="*/ 9 h 52"/>
                  <a:gd name="T88" fmla="*/ 15 w 49"/>
                  <a:gd name="T89" fmla="*/ 9 h 52"/>
                  <a:gd name="T90" fmla="*/ 19 w 49"/>
                  <a:gd name="T91" fmla="*/ 0 h 52"/>
                  <a:gd name="T92" fmla="*/ 0 w 49"/>
                  <a:gd name="T93" fmla="*/ 46 h 52"/>
                  <a:gd name="T94" fmla="*/ 14 w 49"/>
                  <a:gd name="T95" fmla="*/ 33 h 52"/>
                  <a:gd name="T96" fmla="*/ 18 w 49"/>
                  <a:gd name="T97" fmla="*/ 36 h 52"/>
                  <a:gd name="T98" fmla="*/ 19 w 49"/>
                  <a:gd name="T99" fmla="*/ 36 h 52"/>
                  <a:gd name="T100" fmla="*/ 18 w 49"/>
                  <a:gd name="T101" fmla="*/ 37 h 52"/>
                  <a:gd name="T102" fmla="*/ 15 w 49"/>
                  <a:gd name="T103" fmla="*/ 39 h 52"/>
                  <a:gd name="T104" fmla="*/ 4 w 49"/>
                  <a:gd name="T105" fmla="*/ 49 h 52"/>
                  <a:gd name="T106" fmla="*/ 0 w 49"/>
                  <a:gd name="T107" fmla="*/ 46 h 52"/>
                  <a:gd name="T108" fmla="*/ 32 w 49"/>
                  <a:gd name="T109" fmla="*/ 37 h 52"/>
                  <a:gd name="T110" fmla="*/ 34 w 49"/>
                  <a:gd name="T111" fmla="*/ 34 h 52"/>
                  <a:gd name="T112" fmla="*/ 48 w 49"/>
                  <a:gd name="T113" fmla="*/ 45 h 52"/>
                  <a:gd name="T114" fmla="*/ 46 w 49"/>
                  <a:gd name="T115" fmla="*/ 48 h 52"/>
                  <a:gd name="T116" fmla="*/ 32 w 49"/>
                  <a:gd name="T117" fmla="*/ 37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9" h="52">
                    <a:moveTo>
                      <a:pt x="19" y="0"/>
                    </a:moveTo>
                    <a:cubicBezTo>
                      <a:pt x="22" y="1"/>
                      <a:pt x="22" y="1"/>
                      <a:pt x="22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2"/>
                      <a:pt x="22" y="2"/>
                    </a:cubicBezTo>
                    <a:cubicBezTo>
                      <a:pt x="22" y="2"/>
                      <a:pt x="21" y="3"/>
                      <a:pt x="21" y="4"/>
                    </a:cubicBezTo>
                    <a:cubicBezTo>
                      <a:pt x="21" y="4"/>
                      <a:pt x="20" y="5"/>
                      <a:pt x="20" y="6"/>
                    </a:cubicBezTo>
                    <a:cubicBezTo>
                      <a:pt x="20" y="7"/>
                      <a:pt x="19" y="8"/>
                      <a:pt x="19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5" y="9"/>
                      <a:pt x="46" y="8"/>
                      <a:pt x="47" y="8"/>
                    </a:cubicBezTo>
                    <a:cubicBezTo>
                      <a:pt x="48" y="8"/>
                      <a:pt x="49" y="8"/>
                      <a:pt x="49" y="8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9" y="12"/>
                      <a:pt x="48" y="12"/>
                      <a:pt x="47" y="11"/>
                    </a:cubicBezTo>
                    <a:cubicBezTo>
                      <a:pt x="46" y="11"/>
                      <a:pt x="45" y="11"/>
                      <a:pt x="44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6" y="15"/>
                      <a:pt x="14" y="19"/>
                      <a:pt x="11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19"/>
                      <a:pt x="24" y="17"/>
                      <a:pt x="24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6"/>
                      <a:pt x="28" y="16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7" y="17"/>
                      <a:pt x="27" y="19"/>
                      <a:pt x="27" y="21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0" y="25"/>
                      <a:pt x="42" y="25"/>
                      <a:pt x="44" y="25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2" y="28"/>
                      <a:pt x="41" y="28"/>
                      <a:pt x="39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50"/>
                      <a:pt x="25" y="51"/>
                      <a:pt x="19" y="52"/>
                    </a:cubicBezTo>
                    <a:cubicBezTo>
                      <a:pt x="18" y="50"/>
                      <a:pt x="18" y="49"/>
                      <a:pt x="17" y="47"/>
                    </a:cubicBezTo>
                    <a:cubicBezTo>
                      <a:pt x="22" y="48"/>
                      <a:pt x="25" y="48"/>
                      <a:pt x="24" y="46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0" y="28"/>
                      <a:pt x="9" y="28"/>
                      <a:pt x="8" y="29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5"/>
                      <a:pt x="8" y="24"/>
                      <a:pt x="9" y="22"/>
                    </a:cubicBezTo>
                    <a:cubicBezTo>
                      <a:pt x="11" y="19"/>
                      <a:pt x="12" y="16"/>
                      <a:pt x="1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3" y="11"/>
                      <a:pt x="1" y="11"/>
                    </a:cubicBezTo>
                    <a:cubicBezTo>
                      <a:pt x="1" y="12"/>
                      <a:pt x="0" y="12"/>
                      <a:pt x="0" y="1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2" y="8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7" y="6"/>
                      <a:pt x="18" y="3"/>
                      <a:pt x="19" y="0"/>
                    </a:cubicBezTo>
                    <a:close/>
                    <a:moveTo>
                      <a:pt x="0" y="46"/>
                    </a:moveTo>
                    <a:cubicBezTo>
                      <a:pt x="6" y="43"/>
                      <a:pt x="11" y="39"/>
                      <a:pt x="14" y="33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8" y="36"/>
                      <a:pt x="18" y="37"/>
                    </a:cubicBezTo>
                    <a:cubicBezTo>
                      <a:pt x="17" y="37"/>
                      <a:pt x="16" y="38"/>
                      <a:pt x="15" y="39"/>
                    </a:cubicBezTo>
                    <a:cubicBezTo>
                      <a:pt x="12" y="42"/>
                      <a:pt x="8" y="46"/>
                      <a:pt x="4" y="49"/>
                    </a:cubicBezTo>
                    <a:cubicBezTo>
                      <a:pt x="3" y="47"/>
                      <a:pt x="2" y="46"/>
                      <a:pt x="0" y="46"/>
                    </a:cubicBezTo>
                    <a:close/>
                    <a:moveTo>
                      <a:pt x="32" y="37"/>
                    </a:moveTo>
                    <a:cubicBezTo>
                      <a:pt x="34" y="34"/>
                      <a:pt x="34" y="34"/>
                      <a:pt x="34" y="34"/>
                    </a:cubicBezTo>
                    <a:cubicBezTo>
                      <a:pt x="39" y="37"/>
                      <a:pt x="44" y="41"/>
                      <a:pt x="48" y="45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1" y="44"/>
                      <a:pt x="37" y="40"/>
                      <a:pt x="32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4" name="Freeform 23">
                <a:extLst>
                  <a:ext uri="{FF2B5EF4-FFF2-40B4-BE49-F238E27FC236}">
                    <a16:creationId xmlns="" xmlns:a16="http://schemas.microsoft.com/office/drawing/2014/main" id="{87D71602-D4A2-CC41-88CA-C977E7288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116"/>
                <a:ext cx="19" cy="97"/>
              </a:xfrm>
              <a:custGeom>
                <a:avLst/>
                <a:gdLst>
                  <a:gd name="T0" fmla="*/ 0 w 10"/>
                  <a:gd name="T1" fmla="*/ 0 h 50"/>
                  <a:gd name="T2" fmla="*/ 4 w 10"/>
                  <a:gd name="T3" fmla="*/ 0 h 50"/>
                  <a:gd name="T4" fmla="*/ 10 w 10"/>
                  <a:gd name="T5" fmla="*/ 25 h 50"/>
                  <a:gd name="T6" fmla="*/ 4 w 10"/>
                  <a:gd name="T7" fmla="*/ 50 h 50"/>
                  <a:gd name="T8" fmla="*/ 0 w 10"/>
                  <a:gd name="T9" fmla="*/ 50 h 50"/>
                  <a:gd name="T10" fmla="*/ 6 w 10"/>
                  <a:gd name="T11" fmla="*/ 25 h 50"/>
                  <a:gd name="T12" fmla="*/ 0 w 10"/>
                  <a:gd name="T1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8" y="7"/>
                      <a:pt x="10" y="15"/>
                      <a:pt x="10" y="25"/>
                    </a:cubicBezTo>
                    <a:cubicBezTo>
                      <a:pt x="10" y="35"/>
                      <a:pt x="8" y="43"/>
                      <a:pt x="4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4" y="43"/>
                      <a:pt x="6" y="35"/>
                      <a:pt x="6" y="25"/>
                    </a:cubicBezTo>
                    <a:cubicBezTo>
                      <a:pt x="6" y="16"/>
                      <a:pt x="4" y="8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5" name="Freeform 24">
                <a:extLst>
                  <a:ext uri="{FF2B5EF4-FFF2-40B4-BE49-F238E27FC236}">
                    <a16:creationId xmlns="" xmlns:a16="http://schemas.microsoft.com/office/drawing/2014/main" id="{85B00E51-CC45-7448-B934-C2C579F54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324"/>
                <a:ext cx="71" cy="75"/>
              </a:xfrm>
              <a:custGeom>
                <a:avLst/>
                <a:gdLst>
                  <a:gd name="T0" fmla="*/ 35 w 37"/>
                  <a:gd name="T1" fmla="*/ 0 h 39"/>
                  <a:gd name="T2" fmla="*/ 36 w 37"/>
                  <a:gd name="T3" fmla="*/ 13 h 39"/>
                  <a:gd name="T4" fmla="*/ 35 w 37"/>
                  <a:gd name="T5" fmla="*/ 13 h 39"/>
                  <a:gd name="T6" fmla="*/ 30 w 37"/>
                  <a:gd name="T7" fmla="*/ 5 h 39"/>
                  <a:gd name="T8" fmla="*/ 21 w 37"/>
                  <a:gd name="T9" fmla="*/ 2 h 39"/>
                  <a:gd name="T10" fmla="*/ 14 w 37"/>
                  <a:gd name="T11" fmla="*/ 4 h 39"/>
                  <a:gd name="T12" fmla="*/ 9 w 37"/>
                  <a:gd name="T13" fmla="*/ 10 h 39"/>
                  <a:gd name="T14" fmla="*/ 7 w 37"/>
                  <a:gd name="T15" fmla="*/ 20 h 39"/>
                  <a:gd name="T16" fmla="*/ 9 w 37"/>
                  <a:gd name="T17" fmla="*/ 29 h 39"/>
                  <a:gd name="T18" fmla="*/ 14 w 37"/>
                  <a:gd name="T19" fmla="*/ 35 h 39"/>
                  <a:gd name="T20" fmla="*/ 22 w 37"/>
                  <a:gd name="T21" fmla="*/ 37 h 39"/>
                  <a:gd name="T22" fmla="*/ 29 w 37"/>
                  <a:gd name="T23" fmla="*/ 35 h 39"/>
                  <a:gd name="T24" fmla="*/ 36 w 37"/>
                  <a:gd name="T25" fmla="*/ 29 h 39"/>
                  <a:gd name="T26" fmla="*/ 37 w 37"/>
                  <a:gd name="T27" fmla="*/ 30 h 39"/>
                  <a:gd name="T28" fmla="*/ 30 w 37"/>
                  <a:gd name="T29" fmla="*/ 37 h 39"/>
                  <a:gd name="T30" fmla="*/ 20 w 37"/>
                  <a:gd name="T31" fmla="*/ 39 h 39"/>
                  <a:gd name="T32" fmla="*/ 4 w 37"/>
                  <a:gd name="T33" fmla="*/ 32 h 39"/>
                  <a:gd name="T34" fmla="*/ 0 w 37"/>
                  <a:gd name="T35" fmla="*/ 20 h 39"/>
                  <a:gd name="T36" fmla="*/ 3 w 37"/>
                  <a:gd name="T37" fmla="*/ 10 h 39"/>
                  <a:gd name="T38" fmla="*/ 10 w 37"/>
                  <a:gd name="T39" fmla="*/ 3 h 39"/>
                  <a:gd name="T40" fmla="*/ 21 w 37"/>
                  <a:gd name="T41" fmla="*/ 0 h 39"/>
                  <a:gd name="T42" fmla="*/ 30 w 37"/>
                  <a:gd name="T43" fmla="*/ 2 h 39"/>
                  <a:gd name="T44" fmla="*/ 31 w 37"/>
                  <a:gd name="T45" fmla="*/ 3 h 39"/>
                  <a:gd name="T46" fmla="*/ 33 w 37"/>
                  <a:gd name="T47" fmla="*/ 2 h 39"/>
                  <a:gd name="T48" fmla="*/ 34 w 37"/>
                  <a:gd name="T49" fmla="*/ 0 h 39"/>
                  <a:gd name="T50" fmla="*/ 35 w 37"/>
                  <a:gd name="T5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5" y="0"/>
                    </a:moveTo>
                    <a:cubicBezTo>
                      <a:pt x="36" y="13"/>
                      <a:pt x="36" y="13"/>
                      <a:pt x="36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4" y="9"/>
                      <a:pt x="32" y="6"/>
                      <a:pt x="30" y="5"/>
                    </a:cubicBezTo>
                    <a:cubicBezTo>
                      <a:pt x="27" y="3"/>
                      <a:pt x="25" y="2"/>
                      <a:pt x="21" y="2"/>
                    </a:cubicBezTo>
                    <a:cubicBezTo>
                      <a:pt x="19" y="2"/>
                      <a:pt x="16" y="3"/>
                      <a:pt x="14" y="4"/>
                    </a:cubicBezTo>
                    <a:cubicBezTo>
                      <a:pt x="12" y="5"/>
                      <a:pt x="10" y="7"/>
                      <a:pt x="9" y="10"/>
                    </a:cubicBezTo>
                    <a:cubicBezTo>
                      <a:pt x="7" y="13"/>
                      <a:pt x="7" y="16"/>
                      <a:pt x="7" y="20"/>
                    </a:cubicBezTo>
                    <a:cubicBezTo>
                      <a:pt x="7" y="24"/>
                      <a:pt x="7" y="27"/>
                      <a:pt x="9" y="29"/>
                    </a:cubicBezTo>
                    <a:cubicBezTo>
                      <a:pt x="10" y="32"/>
                      <a:pt x="12" y="33"/>
                      <a:pt x="14" y="35"/>
                    </a:cubicBezTo>
                    <a:cubicBezTo>
                      <a:pt x="16" y="36"/>
                      <a:pt x="19" y="37"/>
                      <a:pt x="22" y="37"/>
                    </a:cubicBezTo>
                    <a:cubicBezTo>
                      <a:pt x="25" y="37"/>
                      <a:pt x="27" y="36"/>
                      <a:pt x="29" y="35"/>
                    </a:cubicBezTo>
                    <a:cubicBezTo>
                      <a:pt x="31" y="34"/>
                      <a:pt x="34" y="32"/>
                      <a:pt x="36" y="29"/>
                    </a:cubicBezTo>
                    <a:cubicBezTo>
                      <a:pt x="37" y="30"/>
                      <a:pt x="37" y="30"/>
                      <a:pt x="37" y="30"/>
                    </a:cubicBezTo>
                    <a:cubicBezTo>
                      <a:pt x="35" y="33"/>
                      <a:pt x="32" y="35"/>
                      <a:pt x="30" y="37"/>
                    </a:cubicBezTo>
                    <a:cubicBezTo>
                      <a:pt x="27" y="38"/>
                      <a:pt x="24" y="39"/>
                      <a:pt x="20" y="39"/>
                    </a:cubicBezTo>
                    <a:cubicBezTo>
                      <a:pt x="13" y="39"/>
                      <a:pt x="8" y="37"/>
                      <a:pt x="4" y="32"/>
                    </a:cubicBezTo>
                    <a:cubicBezTo>
                      <a:pt x="1" y="29"/>
                      <a:pt x="0" y="25"/>
                      <a:pt x="0" y="20"/>
                    </a:cubicBezTo>
                    <a:cubicBezTo>
                      <a:pt x="0" y="17"/>
                      <a:pt x="1" y="13"/>
                      <a:pt x="3" y="10"/>
                    </a:cubicBezTo>
                    <a:cubicBezTo>
                      <a:pt x="4" y="7"/>
                      <a:pt x="7" y="5"/>
                      <a:pt x="10" y="3"/>
                    </a:cubicBezTo>
                    <a:cubicBezTo>
                      <a:pt x="13" y="1"/>
                      <a:pt x="17" y="0"/>
                      <a:pt x="21" y="0"/>
                    </a:cubicBezTo>
                    <a:cubicBezTo>
                      <a:pt x="24" y="0"/>
                      <a:pt x="27" y="1"/>
                      <a:pt x="30" y="2"/>
                    </a:cubicBezTo>
                    <a:cubicBezTo>
                      <a:pt x="30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3" y="2"/>
                    </a:cubicBezTo>
                    <a:cubicBezTo>
                      <a:pt x="33" y="2"/>
                      <a:pt x="34" y="1"/>
                      <a:pt x="34" y="0"/>
                    </a:cubicBezTo>
                    <a:lnTo>
                      <a:pt x="3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6" name="Freeform 25">
                <a:extLst>
                  <a:ext uri="{FF2B5EF4-FFF2-40B4-BE49-F238E27FC236}">
                    <a16:creationId xmlns="" xmlns:a16="http://schemas.microsoft.com/office/drawing/2014/main" id="{26001EBA-8A92-1B43-B116-AE5DCEB2E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326"/>
                <a:ext cx="82" cy="71"/>
              </a:xfrm>
              <a:custGeom>
                <a:avLst/>
                <a:gdLst>
                  <a:gd name="T0" fmla="*/ 12 w 43"/>
                  <a:gd name="T1" fmla="*/ 17 h 37"/>
                  <a:gd name="T2" fmla="*/ 31 w 43"/>
                  <a:gd name="T3" fmla="*/ 17 h 37"/>
                  <a:gd name="T4" fmla="*/ 31 w 43"/>
                  <a:gd name="T5" fmla="*/ 7 h 37"/>
                  <a:gd name="T6" fmla="*/ 31 w 43"/>
                  <a:gd name="T7" fmla="*/ 3 h 37"/>
                  <a:gd name="T8" fmla="*/ 30 w 43"/>
                  <a:gd name="T9" fmla="*/ 2 h 37"/>
                  <a:gd name="T10" fmla="*/ 27 w 43"/>
                  <a:gd name="T11" fmla="*/ 1 h 37"/>
                  <a:gd name="T12" fmla="*/ 25 w 43"/>
                  <a:gd name="T13" fmla="*/ 1 h 37"/>
                  <a:gd name="T14" fmla="*/ 25 w 43"/>
                  <a:gd name="T15" fmla="*/ 0 h 37"/>
                  <a:gd name="T16" fmla="*/ 43 w 43"/>
                  <a:gd name="T17" fmla="*/ 0 h 37"/>
                  <a:gd name="T18" fmla="*/ 43 w 43"/>
                  <a:gd name="T19" fmla="*/ 1 h 37"/>
                  <a:gd name="T20" fmla="*/ 42 w 43"/>
                  <a:gd name="T21" fmla="*/ 1 h 37"/>
                  <a:gd name="T22" fmla="*/ 39 w 43"/>
                  <a:gd name="T23" fmla="*/ 2 h 37"/>
                  <a:gd name="T24" fmla="*/ 37 w 43"/>
                  <a:gd name="T25" fmla="*/ 3 h 37"/>
                  <a:gd name="T26" fmla="*/ 37 w 43"/>
                  <a:gd name="T27" fmla="*/ 7 h 37"/>
                  <a:gd name="T28" fmla="*/ 37 w 43"/>
                  <a:gd name="T29" fmla="*/ 31 h 37"/>
                  <a:gd name="T30" fmla="*/ 37 w 43"/>
                  <a:gd name="T31" fmla="*/ 34 h 37"/>
                  <a:gd name="T32" fmla="*/ 39 w 43"/>
                  <a:gd name="T33" fmla="*/ 36 h 37"/>
                  <a:gd name="T34" fmla="*/ 42 w 43"/>
                  <a:gd name="T35" fmla="*/ 36 h 37"/>
                  <a:gd name="T36" fmla="*/ 43 w 43"/>
                  <a:gd name="T37" fmla="*/ 36 h 37"/>
                  <a:gd name="T38" fmla="*/ 43 w 43"/>
                  <a:gd name="T39" fmla="*/ 37 h 37"/>
                  <a:gd name="T40" fmla="*/ 25 w 43"/>
                  <a:gd name="T41" fmla="*/ 37 h 37"/>
                  <a:gd name="T42" fmla="*/ 25 w 43"/>
                  <a:gd name="T43" fmla="*/ 36 h 37"/>
                  <a:gd name="T44" fmla="*/ 27 w 43"/>
                  <a:gd name="T45" fmla="*/ 36 h 37"/>
                  <a:gd name="T46" fmla="*/ 31 w 43"/>
                  <a:gd name="T47" fmla="*/ 35 h 37"/>
                  <a:gd name="T48" fmla="*/ 31 w 43"/>
                  <a:gd name="T49" fmla="*/ 31 h 37"/>
                  <a:gd name="T50" fmla="*/ 31 w 43"/>
                  <a:gd name="T51" fmla="*/ 19 h 37"/>
                  <a:gd name="T52" fmla="*/ 12 w 43"/>
                  <a:gd name="T53" fmla="*/ 19 h 37"/>
                  <a:gd name="T54" fmla="*/ 12 w 43"/>
                  <a:gd name="T55" fmla="*/ 31 h 37"/>
                  <a:gd name="T56" fmla="*/ 13 w 43"/>
                  <a:gd name="T57" fmla="*/ 34 h 37"/>
                  <a:gd name="T58" fmla="*/ 14 w 43"/>
                  <a:gd name="T59" fmla="*/ 36 h 37"/>
                  <a:gd name="T60" fmla="*/ 17 w 43"/>
                  <a:gd name="T61" fmla="*/ 36 h 37"/>
                  <a:gd name="T62" fmla="*/ 18 w 43"/>
                  <a:gd name="T63" fmla="*/ 36 h 37"/>
                  <a:gd name="T64" fmla="*/ 18 w 43"/>
                  <a:gd name="T65" fmla="*/ 37 h 37"/>
                  <a:gd name="T66" fmla="*/ 0 w 43"/>
                  <a:gd name="T67" fmla="*/ 37 h 37"/>
                  <a:gd name="T68" fmla="*/ 0 w 43"/>
                  <a:gd name="T69" fmla="*/ 36 h 37"/>
                  <a:gd name="T70" fmla="*/ 2 w 43"/>
                  <a:gd name="T71" fmla="*/ 36 h 37"/>
                  <a:gd name="T72" fmla="*/ 6 w 43"/>
                  <a:gd name="T73" fmla="*/ 35 h 37"/>
                  <a:gd name="T74" fmla="*/ 6 w 43"/>
                  <a:gd name="T75" fmla="*/ 31 h 37"/>
                  <a:gd name="T76" fmla="*/ 6 w 43"/>
                  <a:gd name="T77" fmla="*/ 7 h 37"/>
                  <a:gd name="T78" fmla="*/ 6 w 43"/>
                  <a:gd name="T79" fmla="*/ 3 h 37"/>
                  <a:gd name="T80" fmla="*/ 5 w 43"/>
                  <a:gd name="T81" fmla="*/ 2 h 37"/>
                  <a:gd name="T82" fmla="*/ 2 w 43"/>
                  <a:gd name="T83" fmla="*/ 1 h 37"/>
                  <a:gd name="T84" fmla="*/ 0 w 43"/>
                  <a:gd name="T85" fmla="*/ 1 h 37"/>
                  <a:gd name="T86" fmla="*/ 0 w 43"/>
                  <a:gd name="T87" fmla="*/ 0 h 37"/>
                  <a:gd name="T88" fmla="*/ 18 w 43"/>
                  <a:gd name="T89" fmla="*/ 0 h 37"/>
                  <a:gd name="T90" fmla="*/ 18 w 43"/>
                  <a:gd name="T91" fmla="*/ 1 h 37"/>
                  <a:gd name="T92" fmla="*/ 17 w 43"/>
                  <a:gd name="T93" fmla="*/ 1 h 37"/>
                  <a:gd name="T94" fmla="*/ 14 w 43"/>
                  <a:gd name="T95" fmla="*/ 2 h 37"/>
                  <a:gd name="T96" fmla="*/ 13 w 43"/>
                  <a:gd name="T97" fmla="*/ 3 h 37"/>
                  <a:gd name="T98" fmla="*/ 12 w 43"/>
                  <a:gd name="T99" fmla="*/ 7 h 37"/>
                  <a:gd name="T100" fmla="*/ 12 w 43"/>
                  <a:gd name="T101" fmla="*/ 1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3" h="37">
                    <a:moveTo>
                      <a:pt x="12" y="17"/>
                    </a:move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5"/>
                      <a:pt x="31" y="3"/>
                      <a:pt x="31" y="3"/>
                    </a:cubicBezTo>
                    <a:cubicBezTo>
                      <a:pt x="31" y="2"/>
                      <a:pt x="30" y="2"/>
                      <a:pt x="30" y="2"/>
                    </a:cubicBezTo>
                    <a:cubicBezTo>
                      <a:pt x="29" y="1"/>
                      <a:pt x="28" y="1"/>
                      <a:pt x="27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0" y="1"/>
                      <a:pt x="39" y="2"/>
                    </a:cubicBezTo>
                    <a:cubicBezTo>
                      <a:pt x="38" y="2"/>
                      <a:pt x="38" y="2"/>
                      <a:pt x="37" y="3"/>
                    </a:cubicBezTo>
                    <a:cubicBezTo>
                      <a:pt x="37" y="4"/>
                      <a:pt x="37" y="5"/>
                      <a:pt x="37" y="7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7" y="33"/>
                      <a:pt x="37" y="34"/>
                      <a:pt x="37" y="34"/>
                    </a:cubicBezTo>
                    <a:cubicBezTo>
                      <a:pt x="38" y="35"/>
                      <a:pt x="38" y="35"/>
                      <a:pt x="39" y="36"/>
                    </a:cubicBezTo>
                    <a:cubicBezTo>
                      <a:pt x="40" y="36"/>
                      <a:pt x="41" y="36"/>
                      <a:pt x="42" y="36"/>
                    </a:cubicBezTo>
                    <a:cubicBezTo>
                      <a:pt x="43" y="36"/>
                      <a:pt x="43" y="36"/>
                      <a:pt x="43" y="36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9" y="36"/>
                      <a:pt x="30" y="36"/>
                      <a:pt x="31" y="35"/>
                    </a:cubicBezTo>
                    <a:cubicBezTo>
                      <a:pt x="31" y="34"/>
                      <a:pt x="31" y="33"/>
                      <a:pt x="31" y="31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3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7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3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lnTo>
                      <a:pt x="12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7" name="Freeform 26">
                <a:extLst>
                  <a:ext uri="{FF2B5EF4-FFF2-40B4-BE49-F238E27FC236}">
                    <a16:creationId xmlns="" xmlns:a16="http://schemas.microsoft.com/office/drawing/2014/main" id="{DDE6C016-CDE2-F24A-BE4F-5E88D4B95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4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3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3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8" name="Freeform 27">
                <a:extLst>
                  <a:ext uri="{FF2B5EF4-FFF2-40B4-BE49-F238E27FC236}">
                    <a16:creationId xmlns="" xmlns:a16="http://schemas.microsoft.com/office/drawing/2014/main" id="{1B942B3B-E8D5-1E4A-A2DC-529EFC014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326"/>
                <a:ext cx="86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1 w 45"/>
                  <a:gd name="T31" fmla="*/ 8 h 38"/>
                  <a:gd name="T32" fmla="*/ 11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9" name="Freeform 28">
                <a:extLst>
                  <a:ext uri="{FF2B5EF4-FFF2-40B4-BE49-F238E27FC236}">
                    <a16:creationId xmlns="" xmlns:a16="http://schemas.microsoft.com/office/drawing/2014/main" id="{92AF6CA1-1AE3-684D-8EE9-404F9B7F48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8" y="2324"/>
                <a:ext cx="84" cy="73"/>
              </a:xfrm>
              <a:custGeom>
                <a:avLst/>
                <a:gdLst>
                  <a:gd name="T0" fmla="*/ 28 w 44"/>
                  <a:gd name="T1" fmla="*/ 26 h 38"/>
                  <a:gd name="T2" fmla="*/ 12 w 44"/>
                  <a:gd name="T3" fmla="*/ 26 h 38"/>
                  <a:gd name="T4" fmla="*/ 9 w 44"/>
                  <a:gd name="T5" fmla="*/ 32 h 38"/>
                  <a:gd name="T6" fmla="*/ 8 w 44"/>
                  <a:gd name="T7" fmla="*/ 35 h 38"/>
                  <a:gd name="T8" fmla="*/ 9 w 44"/>
                  <a:gd name="T9" fmla="*/ 37 h 38"/>
                  <a:gd name="T10" fmla="*/ 13 w 44"/>
                  <a:gd name="T11" fmla="*/ 37 h 38"/>
                  <a:gd name="T12" fmla="*/ 13 w 44"/>
                  <a:gd name="T13" fmla="*/ 38 h 38"/>
                  <a:gd name="T14" fmla="*/ 0 w 44"/>
                  <a:gd name="T15" fmla="*/ 38 h 38"/>
                  <a:gd name="T16" fmla="*/ 0 w 44"/>
                  <a:gd name="T17" fmla="*/ 37 h 38"/>
                  <a:gd name="T18" fmla="*/ 4 w 44"/>
                  <a:gd name="T19" fmla="*/ 36 h 38"/>
                  <a:gd name="T20" fmla="*/ 7 w 44"/>
                  <a:gd name="T21" fmla="*/ 31 h 38"/>
                  <a:gd name="T22" fmla="*/ 22 w 44"/>
                  <a:gd name="T23" fmla="*/ 0 h 38"/>
                  <a:gd name="T24" fmla="*/ 23 w 44"/>
                  <a:gd name="T25" fmla="*/ 0 h 38"/>
                  <a:gd name="T26" fmla="*/ 37 w 44"/>
                  <a:gd name="T27" fmla="*/ 31 h 38"/>
                  <a:gd name="T28" fmla="*/ 40 w 44"/>
                  <a:gd name="T29" fmla="*/ 36 h 38"/>
                  <a:gd name="T30" fmla="*/ 44 w 44"/>
                  <a:gd name="T31" fmla="*/ 37 h 38"/>
                  <a:gd name="T32" fmla="*/ 44 w 44"/>
                  <a:gd name="T33" fmla="*/ 38 h 38"/>
                  <a:gd name="T34" fmla="*/ 28 w 44"/>
                  <a:gd name="T35" fmla="*/ 38 h 38"/>
                  <a:gd name="T36" fmla="*/ 28 w 44"/>
                  <a:gd name="T37" fmla="*/ 37 h 38"/>
                  <a:gd name="T38" fmla="*/ 31 w 44"/>
                  <a:gd name="T39" fmla="*/ 37 h 38"/>
                  <a:gd name="T40" fmla="*/ 32 w 44"/>
                  <a:gd name="T41" fmla="*/ 35 h 38"/>
                  <a:gd name="T42" fmla="*/ 31 w 44"/>
                  <a:gd name="T43" fmla="*/ 31 h 38"/>
                  <a:gd name="T44" fmla="*/ 28 w 44"/>
                  <a:gd name="T45" fmla="*/ 26 h 38"/>
                  <a:gd name="T46" fmla="*/ 27 w 44"/>
                  <a:gd name="T47" fmla="*/ 24 h 38"/>
                  <a:gd name="T48" fmla="*/ 20 w 44"/>
                  <a:gd name="T49" fmla="*/ 9 h 38"/>
                  <a:gd name="T50" fmla="*/ 13 w 44"/>
                  <a:gd name="T51" fmla="*/ 24 h 38"/>
                  <a:gd name="T52" fmla="*/ 27 w 44"/>
                  <a:gd name="T53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4" h="38">
                    <a:moveTo>
                      <a:pt x="28" y="26"/>
                    </a:moveTo>
                    <a:cubicBezTo>
                      <a:pt x="12" y="26"/>
                      <a:pt x="12" y="26"/>
                      <a:pt x="12" y="26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3"/>
                      <a:pt x="8" y="34"/>
                      <a:pt x="8" y="35"/>
                    </a:cubicBezTo>
                    <a:cubicBezTo>
                      <a:pt x="8" y="36"/>
                      <a:pt x="9" y="36"/>
                      <a:pt x="9" y="37"/>
                    </a:cubicBezTo>
                    <a:cubicBezTo>
                      <a:pt x="10" y="37"/>
                      <a:pt x="11" y="37"/>
                      <a:pt x="13" y="37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2" y="37"/>
                      <a:pt x="3" y="37"/>
                      <a:pt x="4" y="36"/>
                    </a:cubicBezTo>
                    <a:cubicBezTo>
                      <a:pt x="5" y="35"/>
                      <a:pt x="6" y="34"/>
                      <a:pt x="7" y="3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8" y="34"/>
                      <a:pt x="39" y="35"/>
                      <a:pt x="40" y="36"/>
                    </a:cubicBezTo>
                    <a:cubicBezTo>
                      <a:pt x="41" y="37"/>
                      <a:pt x="42" y="37"/>
                      <a:pt x="44" y="37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7"/>
                      <a:pt x="31" y="37"/>
                      <a:pt x="31" y="37"/>
                    </a:cubicBezTo>
                    <a:cubicBezTo>
                      <a:pt x="32" y="36"/>
                      <a:pt x="32" y="36"/>
                      <a:pt x="32" y="35"/>
                    </a:cubicBezTo>
                    <a:cubicBezTo>
                      <a:pt x="32" y="34"/>
                      <a:pt x="32" y="33"/>
                      <a:pt x="31" y="31"/>
                    </a:cubicBezTo>
                    <a:lnTo>
                      <a:pt x="28" y="26"/>
                    </a:lnTo>
                    <a:close/>
                    <a:moveTo>
                      <a:pt x="27" y="24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13" y="24"/>
                      <a:pt x="13" y="24"/>
                      <a:pt x="13" y="24"/>
                    </a:cubicBezTo>
                    <a:lnTo>
                      <a:pt x="27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0" name="Freeform 29">
                <a:extLst>
                  <a:ext uri="{FF2B5EF4-FFF2-40B4-BE49-F238E27FC236}">
                    <a16:creationId xmlns="" xmlns:a16="http://schemas.microsoft.com/office/drawing/2014/main" id="{36C2C246-1ED3-1540-BB8A-F083458EB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8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6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29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0" y="1"/>
                      <a:pt x="39" y="2"/>
                      <a:pt x="38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7" y="29"/>
                      <a:pt x="36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7" y="38"/>
                      <a:pt x="14" y="37"/>
                      <a:pt x="12" y="36"/>
                    </a:cubicBezTo>
                    <a:cubicBezTo>
                      <a:pt x="9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4" y="33"/>
                      <a:pt x="15" y="34"/>
                      <a:pt x="17" y="35"/>
                    </a:cubicBezTo>
                    <a:cubicBezTo>
                      <a:pt x="18" y="35"/>
                      <a:pt x="20" y="36"/>
                      <a:pt x="22" y="36"/>
                    </a:cubicBezTo>
                    <a:cubicBezTo>
                      <a:pt x="25" y="36"/>
                      <a:pt x="27" y="35"/>
                      <a:pt x="29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3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1" name="Freeform 30">
                <a:extLst>
                  <a:ext uri="{FF2B5EF4-FFF2-40B4-BE49-F238E27FC236}">
                    <a16:creationId xmlns="" xmlns:a16="http://schemas.microsoft.com/office/drawing/2014/main" id="{27B4429D-80A2-0749-AA46-60C6CB661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326"/>
                <a:ext cx="85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0 w 45"/>
                  <a:gd name="T31" fmla="*/ 8 h 38"/>
                  <a:gd name="T32" fmla="*/ 10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2" name="Freeform 31">
                <a:extLst>
                  <a:ext uri="{FF2B5EF4-FFF2-40B4-BE49-F238E27FC236}">
                    <a16:creationId xmlns="" xmlns:a16="http://schemas.microsoft.com/office/drawing/2014/main" id="{83E48AEF-E6BE-EC4D-9D9A-C038D9D1E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3" name="Freeform 32">
                <a:extLst>
                  <a:ext uri="{FF2B5EF4-FFF2-40B4-BE49-F238E27FC236}">
                    <a16:creationId xmlns="" xmlns:a16="http://schemas.microsoft.com/office/drawing/2014/main" id="{CF6C246D-7349-E34B-AB15-161B9F573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26"/>
                <a:ext cx="84" cy="73"/>
              </a:xfrm>
              <a:custGeom>
                <a:avLst/>
                <a:gdLst>
                  <a:gd name="T0" fmla="*/ 44 w 44"/>
                  <a:gd name="T1" fmla="*/ 0 h 38"/>
                  <a:gd name="T2" fmla="*/ 44 w 44"/>
                  <a:gd name="T3" fmla="*/ 1 h 38"/>
                  <a:gd name="T4" fmla="*/ 41 w 44"/>
                  <a:gd name="T5" fmla="*/ 2 h 38"/>
                  <a:gd name="T6" fmla="*/ 38 w 44"/>
                  <a:gd name="T7" fmla="*/ 6 h 38"/>
                  <a:gd name="T8" fmla="*/ 23 w 44"/>
                  <a:gd name="T9" fmla="*/ 38 h 38"/>
                  <a:gd name="T10" fmla="*/ 22 w 44"/>
                  <a:gd name="T11" fmla="*/ 38 h 38"/>
                  <a:gd name="T12" fmla="*/ 7 w 44"/>
                  <a:gd name="T13" fmla="*/ 6 h 38"/>
                  <a:gd name="T14" fmla="*/ 5 w 44"/>
                  <a:gd name="T15" fmla="*/ 3 h 38"/>
                  <a:gd name="T16" fmla="*/ 3 w 44"/>
                  <a:gd name="T17" fmla="*/ 2 h 38"/>
                  <a:gd name="T18" fmla="*/ 0 w 44"/>
                  <a:gd name="T19" fmla="*/ 1 h 38"/>
                  <a:gd name="T20" fmla="*/ 0 w 44"/>
                  <a:gd name="T21" fmla="*/ 0 h 38"/>
                  <a:gd name="T22" fmla="*/ 17 w 44"/>
                  <a:gd name="T23" fmla="*/ 0 h 38"/>
                  <a:gd name="T24" fmla="*/ 17 w 44"/>
                  <a:gd name="T25" fmla="*/ 1 h 38"/>
                  <a:gd name="T26" fmla="*/ 13 w 44"/>
                  <a:gd name="T27" fmla="*/ 2 h 38"/>
                  <a:gd name="T28" fmla="*/ 13 w 44"/>
                  <a:gd name="T29" fmla="*/ 4 h 38"/>
                  <a:gd name="T30" fmla="*/ 14 w 44"/>
                  <a:gd name="T31" fmla="*/ 8 h 38"/>
                  <a:gd name="T32" fmla="*/ 24 w 44"/>
                  <a:gd name="T33" fmla="*/ 30 h 38"/>
                  <a:gd name="T34" fmla="*/ 34 w 44"/>
                  <a:gd name="T35" fmla="*/ 8 h 38"/>
                  <a:gd name="T36" fmla="*/ 36 w 44"/>
                  <a:gd name="T37" fmla="*/ 4 h 38"/>
                  <a:gd name="T38" fmla="*/ 35 w 44"/>
                  <a:gd name="T39" fmla="*/ 2 h 38"/>
                  <a:gd name="T40" fmla="*/ 32 w 44"/>
                  <a:gd name="T41" fmla="*/ 1 h 38"/>
                  <a:gd name="T42" fmla="*/ 31 w 44"/>
                  <a:gd name="T43" fmla="*/ 1 h 38"/>
                  <a:gd name="T44" fmla="*/ 31 w 44"/>
                  <a:gd name="T45" fmla="*/ 0 h 38"/>
                  <a:gd name="T46" fmla="*/ 44 w 44"/>
                  <a:gd name="T4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8">
                    <a:moveTo>
                      <a:pt x="44" y="0"/>
                    </a:move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1" y="2"/>
                      <a:pt x="41" y="2"/>
                    </a:cubicBezTo>
                    <a:cubicBezTo>
                      <a:pt x="39" y="3"/>
                      <a:pt x="39" y="5"/>
                      <a:pt x="38" y="6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3" y="2"/>
                      <a:pt x="13" y="3"/>
                      <a:pt x="13" y="4"/>
                    </a:cubicBezTo>
                    <a:cubicBezTo>
                      <a:pt x="13" y="4"/>
                      <a:pt x="13" y="6"/>
                      <a:pt x="14" y="8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6"/>
                      <a:pt x="36" y="5"/>
                      <a:pt x="36" y="4"/>
                    </a:cubicBezTo>
                    <a:cubicBezTo>
                      <a:pt x="36" y="3"/>
                      <a:pt x="35" y="3"/>
                      <a:pt x="35" y="2"/>
                    </a:cubicBezTo>
                    <a:cubicBezTo>
                      <a:pt x="34" y="2"/>
                      <a:pt x="33" y="1"/>
                      <a:pt x="32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4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4" name="Freeform 33">
                <a:extLst>
                  <a:ext uri="{FF2B5EF4-FFF2-40B4-BE49-F238E27FC236}">
                    <a16:creationId xmlns="" xmlns:a16="http://schemas.microsoft.com/office/drawing/2014/main" id="{B24EBDDD-673A-B244-84C9-C69396B6C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326"/>
                <a:ext cx="66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6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7 w 35"/>
                  <a:gd name="T17" fmla="*/ 21 h 37"/>
                  <a:gd name="T18" fmla="*/ 25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2 w 35"/>
                  <a:gd name="T49" fmla="*/ 36 h 37"/>
                  <a:gd name="T50" fmla="*/ 4 w 35"/>
                  <a:gd name="T51" fmla="*/ 36 h 37"/>
                  <a:gd name="T52" fmla="*/ 6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2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30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5" y="16"/>
                      <a:pt x="26" y="16"/>
                    </a:cubicBezTo>
                    <a:cubicBezTo>
                      <a:pt x="27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7" y="21"/>
                      <a:pt x="27" y="21"/>
                    </a:cubicBezTo>
                    <a:cubicBezTo>
                      <a:pt x="26" y="20"/>
                      <a:pt x="26" y="20"/>
                      <a:pt x="25" y="19"/>
                    </a:cubicBezTo>
                    <a:cubicBezTo>
                      <a:pt x="24" y="19"/>
                      <a:pt x="23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3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5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2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4" y="36"/>
                      <a:pt x="4" y="36"/>
                    </a:cubicBezTo>
                    <a:cubicBezTo>
                      <a:pt x="5" y="35"/>
                      <a:pt x="6" y="35"/>
                      <a:pt x="6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6"/>
                      <a:pt x="30" y="5"/>
                      <a:pt x="30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7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5" name="Freeform 34">
                <a:extLst>
                  <a:ext uri="{FF2B5EF4-FFF2-40B4-BE49-F238E27FC236}">
                    <a16:creationId xmlns="" xmlns:a16="http://schemas.microsoft.com/office/drawing/2014/main" id="{70C7FE01-9414-9449-8585-D77FC63B6B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07" y="2326"/>
                <a:ext cx="78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6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3 w 41"/>
                  <a:gd name="T69" fmla="*/ 16 h 37"/>
                  <a:gd name="T70" fmla="*/ 26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4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2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4" y="18"/>
                      <a:pt x="14" y="18"/>
                    </a:cubicBezTo>
                    <a:cubicBezTo>
                      <a:pt x="18" y="18"/>
                      <a:pt x="21" y="17"/>
                      <a:pt x="23" y="16"/>
                    </a:cubicBezTo>
                    <a:cubicBezTo>
                      <a:pt x="25" y="14"/>
                      <a:pt x="26" y="12"/>
                      <a:pt x="26" y="10"/>
                    </a:cubicBezTo>
                    <a:cubicBezTo>
                      <a:pt x="26" y="8"/>
                      <a:pt x="25" y="6"/>
                      <a:pt x="23" y="4"/>
                    </a:cubicBezTo>
                    <a:cubicBezTo>
                      <a:pt x="22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6" name="Freeform 35">
                <a:extLst>
                  <a:ext uri="{FF2B5EF4-FFF2-40B4-BE49-F238E27FC236}">
                    <a16:creationId xmlns="" xmlns:a16="http://schemas.microsoft.com/office/drawing/2014/main" id="{FA982A4C-E43D-824E-AA2F-03179F5F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324"/>
                <a:ext cx="52" cy="75"/>
              </a:xfrm>
              <a:custGeom>
                <a:avLst/>
                <a:gdLst>
                  <a:gd name="T0" fmla="*/ 24 w 27"/>
                  <a:gd name="T1" fmla="*/ 0 h 39"/>
                  <a:gd name="T2" fmla="*/ 24 w 27"/>
                  <a:gd name="T3" fmla="*/ 13 h 39"/>
                  <a:gd name="T4" fmla="*/ 23 w 27"/>
                  <a:gd name="T5" fmla="*/ 13 h 39"/>
                  <a:gd name="T6" fmla="*/ 21 w 27"/>
                  <a:gd name="T7" fmla="*/ 7 h 39"/>
                  <a:gd name="T8" fmla="*/ 17 w 27"/>
                  <a:gd name="T9" fmla="*/ 4 h 39"/>
                  <a:gd name="T10" fmla="*/ 12 w 27"/>
                  <a:gd name="T11" fmla="*/ 2 h 39"/>
                  <a:gd name="T12" fmla="*/ 7 w 27"/>
                  <a:gd name="T13" fmla="*/ 4 h 39"/>
                  <a:gd name="T14" fmla="*/ 5 w 27"/>
                  <a:gd name="T15" fmla="*/ 8 h 39"/>
                  <a:gd name="T16" fmla="*/ 6 w 27"/>
                  <a:gd name="T17" fmla="*/ 11 h 39"/>
                  <a:gd name="T18" fmla="*/ 15 w 27"/>
                  <a:gd name="T19" fmla="*/ 17 h 39"/>
                  <a:gd name="T20" fmla="*/ 23 w 27"/>
                  <a:gd name="T21" fmla="*/ 21 h 39"/>
                  <a:gd name="T22" fmla="*/ 26 w 27"/>
                  <a:gd name="T23" fmla="*/ 25 h 39"/>
                  <a:gd name="T24" fmla="*/ 27 w 27"/>
                  <a:gd name="T25" fmla="*/ 29 h 39"/>
                  <a:gd name="T26" fmla="*/ 24 w 27"/>
                  <a:gd name="T27" fmla="*/ 36 h 39"/>
                  <a:gd name="T28" fmla="*/ 14 w 27"/>
                  <a:gd name="T29" fmla="*/ 39 h 39"/>
                  <a:gd name="T30" fmla="*/ 11 w 27"/>
                  <a:gd name="T31" fmla="*/ 39 h 39"/>
                  <a:gd name="T32" fmla="*/ 7 w 27"/>
                  <a:gd name="T33" fmla="*/ 38 h 39"/>
                  <a:gd name="T34" fmla="*/ 3 w 27"/>
                  <a:gd name="T35" fmla="*/ 37 h 39"/>
                  <a:gd name="T36" fmla="*/ 2 w 27"/>
                  <a:gd name="T37" fmla="*/ 37 h 39"/>
                  <a:gd name="T38" fmla="*/ 1 w 27"/>
                  <a:gd name="T39" fmla="*/ 39 h 39"/>
                  <a:gd name="T40" fmla="*/ 0 w 27"/>
                  <a:gd name="T41" fmla="*/ 39 h 39"/>
                  <a:gd name="T42" fmla="*/ 0 w 27"/>
                  <a:gd name="T43" fmla="*/ 26 h 39"/>
                  <a:gd name="T44" fmla="*/ 1 w 27"/>
                  <a:gd name="T45" fmla="*/ 26 h 39"/>
                  <a:gd name="T46" fmla="*/ 3 w 27"/>
                  <a:gd name="T47" fmla="*/ 32 h 39"/>
                  <a:gd name="T48" fmla="*/ 8 w 27"/>
                  <a:gd name="T49" fmla="*/ 36 h 39"/>
                  <a:gd name="T50" fmla="*/ 14 w 27"/>
                  <a:gd name="T51" fmla="*/ 37 h 39"/>
                  <a:gd name="T52" fmla="*/ 20 w 27"/>
                  <a:gd name="T53" fmla="*/ 35 h 39"/>
                  <a:gd name="T54" fmla="*/ 22 w 27"/>
                  <a:gd name="T55" fmla="*/ 31 h 39"/>
                  <a:gd name="T56" fmla="*/ 21 w 27"/>
                  <a:gd name="T57" fmla="*/ 28 h 39"/>
                  <a:gd name="T58" fmla="*/ 18 w 27"/>
                  <a:gd name="T59" fmla="*/ 26 h 39"/>
                  <a:gd name="T60" fmla="*/ 12 w 27"/>
                  <a:gd name="T61" fmla="*/ 22 h 39"/>
                  <a:gd name="T62" fmla="*/ 4 w 27"/>
                  <a:gd name="T63" fmla="*/ 18 h 39"/>
                  <a:gd name="T64" fmla="*/ 1 w 27"/>
                  <a:gd name="T65" fmla="*/ 14 h 39"/>
                  <a:gd name="T66" fmla="*/ 0 w 27"/>
                  <a:gd name="T67" fmla="*/ 10 h 39"/>
                  <a:gd name="T68" fmla="*/ 3 w 27"/>
                  <a:gd name="T69" fmla="*/ 3 h 39"/>
                  <a:gd name="T70" fmla="*/ 12 w 27"/>
                  <a:gd name="T71" fmla="*/ 0 h 39"/>
                  <a:gd name="T72" fmla="*/ 19 w 27"/>
                  <a:gd name="T73" fmla="*/ 2 h 39"/>
                  <a:gd name="T74" fmla="*/ 21 w 27"/>
                  <a:gd name="T75" fmla="*/ 2 h 39"/>
                  <a:gd name="T76" fmla="*/ 23 w 27"/>
                  <a:gd name="T77" fmla="*/ 2 h 39"/>
                  <a:gd name="T78" fmla="*/ 23 w 27"/>
                  <a:gd name="T79" fmla="*/ 0 h 39"/>
                  <a:gd name="T80" fmla="*/ 24 w 27"/>
                  <a:gd name="T8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39">
                    <a:moveTo>
                      <a:pt x="24" y="0"/>
                    </a:moveTo>
                    <a:cubicBezTo>
                      <a:pt x="24" y="13"/>
                      <a:pt x="24" y="13"/>
                      <a:pt x="24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1"/>
                      <a:pt x="22" y="9"/>
                      <a:pt x="21" y="7"/>
                    </a:cubicBezTo>
                    <a:cubicBezTo>
                      <a:pt x="20" y="6"/>
                      <a:pt x="19" y="5"/>
                      <a:pt x="17" y="4"/>
                    </a:cubicBezTo>
                    <a:cubicBezTo>
                      <a:pt x="16" y="3"/>
                      <a:pt x="14" y="2"/>
                      <a:pt x="12" y="2"/>
                    </a:cubicBezTo>
                    <a:cubicBezTo>
                      <a:pt x="10" y="2"/>
                      <a:pt x="8" y="3"/>
                      <a:pt x="7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5" y="10"/>
                      <a:pt x="6" y="11"/>
                    </a:cubicBezTo>
                    <a:cubicBezTo>
                      <a:pt x="7" y="13"/>
                      <a:pt x="10" y="14"/>
                      <a:pt x="15" y="17"/>
                    </a:cubicBezTo>
                    <a:cubicBezTo>
                      <a:pt x="19" y="19"/>
                      <a:pt x="21" y="20"/>
                      <a:pt x="23" y="21"/>
                    </a:cubicBezTo>
                    <a:cubicBezTo>
                      <a:pt x="24" y="22"/>
                      <a:pt x="25" y="23"/>
                      <a:pt x="26" y="25"/>
                    </a:cubicBezTo>
                    <a:cubicBezTo>
                      <a:pt x="27" y="26"/>
                      <a:pt x="27" y="27"/>
                      <a:pt x="27" y="29"/>
                    </a:cubicBezTo>
                    <a:cubicBezTo>
                      <a:pt x="27" y="32"/>
                      <a:pt x="26" y="34"/>
                      <a:pt x="24" y="36"/>
                    </a:cubicBezTo>
                    <a:cubicBezTo>
                      <a:pt x="21" y="38"/>
                      <a:pt x="18" y="39"/>
                      <a:pt x="14" y="39"/>
                    </a:cubicBezTo>
                    <a:cubicBezTo>
                      <a:pt x="13" y="39"/>
                      <a:pt x="12" y="39"/>
                      <a:pt x="11" y="39"/>
                    </a:cubicBezTo>
                    <a:cubicBezTo>
                      <a:pt x="10" y="39"/>
                      <a:pt x="9" y="38"/>
                      <a:pt x="7" y="38"/>
                    </a:cubicBezTo>
                    <a:cubicBezTo>
                      <a:pt x="5" y="37"/>
                      <a:pt x="4" y="37"/>
                      <a:pt x="3" y="37"/>
                    </a:cubicBezTo>
                    <a:cubicBezTo>
                      <a:pt x="3" y="37"/>
                      <a:pt x="2" y="37"/>
                      <a:pt x="2" y="37"/>
                    </a:cubicBezTo>
                    <a:cubicBezTo>
                      <a:pt x="2" y="38"/>
                      <a:pt x="1" y="38"/>
                      <a:pt x="1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9"/>
                      <a:pt x="3" y="31"/>
                      <a:pt x="3" y="32"/>
                    </a:cubicBezTo>
                    <a:cubicBezTo>
                      <a:pt x="4" y="34"/>
                      <a:pt x="6" y="35"/>
                      <a:pt x="8" y="36"/>
                    </a:cubicBezTo>
                    <a:cubicBezTo>
                      <a:pt x="9" y="37"/>
                      <a:pt x="11" y="37"/>
                      <a:pt x="14" y="37"/>
                    </a:cubicBezTo>
                    <a:cubicBezTo>
                      <a:pt x="16" y="37"/>
                      <a:pt x="18" y="36"/>
                      <a:pt x="20" y="35"/>
                    </a:cubicBezTo>
                    <a:cubicBezTo>
                      <a:pt x="21" y="34"/>
                      <a:pt x="22" y="33"/>
                      <a:pt x="22" y="31"/>
                    </a:cubicBezTo>
                    <a:cubicBezTo>
                      <a:pt x="22" y="30"/>
                      <a:pt x="21" y="29"/>
                      <a:pt x="21" y="28"/>
                    </a:cubicBezTo>
                    <a:cubicBezTo>
                      <a:pt x="20" y="27"/>
                      <a:pt x="20" y="26"/>
                      <a:pt x="18" y="26"/>
                    </a:cubicBezTo>
                    <a:cubicBezTo>
                      <a:pt x="18" y="25"/>
                      <a:pt x="15" y="24"/>
                      <a:pt x="12" y="22"/>
                    </a:cubicBezTo>
                    <a:cubicBezTo>
                      <a:pt x="8" y="20"/>
                      <a:pt x="6" y="19"/>
                      <a:pt x="4" y="18"/>
                    </a:cubicBezTo>
                    <a:cubicBezTo>
                      <a:pt x="3" y="17"/>
                      <a:pt x="2" y="16"/>
                      <a:pt x="1" y="14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7"/>
                      <a:pt x="1" y="5"/>
                      <a:pt x="3" y="3"/>
                    </a:cubicBezTo>
                    <a:cubicBezTo>
                      <a:pt x="5" y="1"/>
                      <a:pt x="8" y="0"/>
                      <a:pt x="12" y="0"/>
                    </a:cubicBezTo>
                    <a:cubicBezTo>
                      <a:pt x="14" y="0"/>
                      <a:pt x="16" y="1"/>
                      <a:pt x="19" y="2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2" y="2"/>
                      <a:pt x="22" y="2"/>
                      <a:pt x="23" y="2"/>
                    </a:cubicBezTo>
                    <a:cubicBezTo>
                      <a:pt x="23" y="2"/>
                      <a:pt x="23" y="1"/>
                      <a:pt x="23" y="0"/>
                    </a:cubicBezTo>
                    <a:lnTo>
                      <a:pt x="2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7" name="Freeform 36">
                <a:extLst>
                  <a:ext uri="{FF2B5EF4-FFF2-40B4-BE49-F238E27FC236}">
                    <a16:creationId xmlns="" xmlns:a16="http://schemas.microsoft.com/office/drawing/2014/main" id="{F5E6E3A5-73B5-1E41-B727-F23271B8A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6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8" name="Freeform 37">
                <a:extLst>
                  <a:ext uri="{FF2B5EF4-FFF2-40B4-BE49-F238E27FC236}">
                    <a16:creationId xmlns="" xmlns:a16="http://schemas.microsoft.com/office/drawing/2014/main" id="{F97CD2E2-A565-EA49-86F6-74433A50C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9" name="Freeform 38">
                <a:extLst>
                  <a:ext uri="{FF2B5EF4-FFF2-40B4-BE49-F238E27FC236}">
                    <a16:creationId xmlns="" xmlns:a16="http://schemas.microsoft.com/office/drawing/2014/main" id="{0B07A2A8-0638-044B-8FE9-CA694582D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326"/>
                <a:ext cx="82" cy="71"/>
              </a:xfrm>
              <a:custGeom>
                <a:avLst/>
                <a:gdLst>
                  <a:gd name="T0" fmla="*/ 29 w 43"/>
                  <a:gd name="T1" fmla="*/ 0 h 37"/>
                  <a:gd name="T2" fmla="*/ 43 w 43"/>
                  <a:gd name="T3" fmla="*/ 0 h 37"/>
                  <a:gd name="T4" fmla="*/ 43 w 43"/>
                  <a:gd name="T5" fmla="*/ 1 h 37"/>
                  <a:gd name="T6" fmla="*/ 42 w 43"/>
                  <a:gd name="T7" fmla="*/ 1 h 37"/>
                  <a:gd name="T8" fmla="*/ 40 w 43"/>
                  <a:gd name="T9" fmla="*/ 2 h 37"/>
                  <a:gd name="T10" fmla="*/ 37 w 43"/>
                  <a:gd name="T11" fmla="*/ 3 h 37"/>
                  <a:gd name="T12" fmla="*/ 34 w 43"/>
                  <a:gd name="T13" fmla="*/ 7 h 37"/>
                  <a:gd name="T14" fmla="*/ 24 w 43"/>
                  <a:gd name="T15" fmla="*/ 21 h 37"/>
                  <a:gd name="T16" fmla="*/ 24 w 43"/>
                  <a:gd name="T17" fmla="*/ 31 h 37"/>
                  <a:gd name="T18" fmla="*/ 25 w 43"/>
                  <a:gd name="T19" fmla="*/ 35 h 37"/>
                  <a:gd name="T20" fmla="*/ 29 w 43"/>
                  <a:gd name="T21" fmla="*/ 36 h 37"/>
                  <a:gd name="T22" fmla="*/ 30 w 43"/>
                  <a:gd name="T23" fmla="*/ 36 h 37"/>
                  <a:gd name="T24" fmla="*/ 30 w 43"/>
                  <a:gd name="T25" fmla="*/ 37 h 37"/>
                  <a:gd name="T26" fmla="*/ 13 w 43"/>
                  <a:gd name="T27" fmla="*/ 37 h 37"/>
                  <a:gd name="T28" fmla="*/ 13 w 43"/>
                  <a:gd name="T29" fmla="*/ 36 h 37"/>
                  <a:gd name="T30" fmla="*/ 14 w 43"/>
                  <a:gd name="T31" fmla="*/ 36 h 37"/>
                  <a:gd name="T32" fmla="*/ 18 w 43"/>
                  <a:gd name="T33" fmla="*/ 35 h 37"/>
                  <a:gd name="T34" fmla="*/ 18 w 43"/>
                  <a:gd name="T35" fmla="*/ 31 h 37"/>
                  <a:gd name="T36" fmla="*/ 18 w 43"/>
                  <a:gd name="T37" fmla="*/ 22 h 37"/>
                  <a:gd name="T38" fmla="*/ 7 w 43"/>
                  <a:gd name="T39" fmla="*/ 6 h 37"/>
                  <a:gd name="T40" fmla="*/ 4 w 43"/>
                  <a:gd name="T41" fmla="*/ 3 h 37"/>
                  <a:gd name="T42" fmla="*/ 1 w 43"/>
                  <a:gd name="T43" fmla="*/ 1 h 37"/>
                  <a:gd name="T44" fmla="*/ 0 w 43"/>
                  <a:gd name="T45" fmla="*/ 1 h 37"/>
                  <a:gd name="T46" fmla="*/ 0 w 43"/>
                  <a:gd name="T47" fmla="*/ 0 h 37"/>
                  <a:gd name="T48" fmla="*/ 17 w 43"/>
                  <a:gd name="T49" fmla="*/ 0 h 37"/>
                  <a:gd name="T50" fmla="*/ 17 w 43"/>
                  <a:gd name="T51" fmla="*/ 1 h 37"/>
                  <a:gd name="T52" fmla="*/ 16 w 43"/>
                  <a:gd name="T53" fmla="*/ 1 h 37"/>
                  <a:gd name="T54" fmla="*/ 14 w 43"/>
                  <a:gd name="T55" fmla="*/ 2 h 37"/>
                  <a:gd name="T56" fmla="*/ 13 w 43"/>
                  <a:gd name="T57" fmla="*/ 3 h 37"/>
                  <a:gd name="T58" fmla="*/ 14 w 43"/>
                  <a:gd name="T59" fmla="*/ 7 h 37"/>
                  <a:gd name="T60" fmla="*/ 23 w 43"/>
                  <a:gd name="T61" fmla="*/ 19 h 37"/>
                  <a:gd name="T62" fmla="*/ 31 w 43"/>
                  <a:gd name="T63" fmla="*/ 8 h 37"/>
                  <a:gd name="T64" fmla="*/ 33 w 43"/>
                  <a:gd name="T65" fmla="*/ 4 h 37"/>
                  <a:gd name="T66" fmla="*/ 32 w 43"/>
                  <a:gd name="T67" fmla="*/ 2 h 37"/>
                  <a:gd name="T68" fmla="*/ 31 w 43"/>
                  <a:gd name="T69" fmla="*/ 1 h 37"/>
                  <a:gd name="T70" fmla="*/ 29 w 43"/>
                  <a:gd name="T71" fmla="*/ 1 h 37"/>
                  <a:gd name="T72" fmla="*/ 29 w 43"/>
                  <a:gd name="T7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3" h="37">
                    <a:moveTo>
                      <a:pt x="29" y="0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1" y="1"/>
                      <a:pt x="40" y="2"/>
                    </a:cubicBezTo>
                    <a:cubicBezTo>
                      <a:pt x="39" y="2"/>
                      <a:pt x="38" y="3"/>
                      <a:pt x="37" y="3"/>
                    </a:cubicBezTo>
                    <a:cubicBezTo>
                      <a:pt x="36" y="4"/>
                      <a:pt x="35" y="6"/>
                      <a:pt x="34" y="7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3"/>
                      <a:pt x="24" y="35"/>
                      <a:pt x="25" y="35"/>
                    </a:cubicBezTo>
                    <a:cubicBezTo>
                      <a:pt x="26" y="36"/>
                      <a:pt x="27" y="36"/>
                      <a:pt x="29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6"/>
                      <a:pt x="17" y="36"/>
                      <a:pt x="18" y="35"/>
                    </a:cubicBezTo>
                    <a:cubicBezTo>
                      <a:pt x="18" y="34"/>
                      <a:pt x="18" y="33"/>
                      <a:pt x="18" y="3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5"/>
                      <a:pt x="5" y="3"/>
                      <a:pt x="4" y="3"/>
                    </a:cubicBezTo>
                    <a:cubicBezTo>
                      <a:pt x="4" y="3"/>
                      <a:pt x="3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5" y="1"/>
                      <a:pt x="14" y="2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3" y="4"/>
                      <a:pt x="13" y="5"/>
                      <a:pt x="14" y="7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2" y="6"/>
                      <a:pt x="33" y="5"/>
                      <a:pt x="33" y="4"/>
                    </a:cubicBezTo>
                    <a:cubicBezTo>
                      <a:pt x="33" y="3"/>
                      <a:pt x="33" y="3"/>
                      <a:pt x="32" y="2"/>
                    </a:cubicBezTo>
                    <a:cubicBezTo>
                      <a:pt x="32" y="2"/>
                      <a:pt x="32" y="2"/>
                      <a:pt x="31" y="1"/>
                    </a:cubicBezTo>
                    <a:cubicBezTo>
                      <a:pt x="31" y="1"/>
                      <a:pt x="30" y="1"/>
                      <a:pt x="29" y="1"/>
                    </a:cubicBezTo>
                    <a:lnTo>
                      <a:pt x="2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0" name="Freeform 39">
                <a:extLst>
                  <a:ext uri="{FF2B5EF4-FFF2-40B4-BE49-F238E27FC236}">
                    <a16:creationId xmlns="" xmlns:a16="http://schemas.microsoft.com/office/drawing/2014/main" id="{07F291A6-512A-CB4D-90B4-AA9BA0FF3B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0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4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4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0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3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1" name="Freeform 40">
                <a:extLst>
                  <a:ext uri="{FF2B5EF4-FFF2-40B4-BE49-F238E27FC236}">
                    <a16:creationId xmlns="" xmlns:a16="http://schemas.microsoft.com/office/drawing/2014/main" id="{DD39AC5E-FF30-7941-A502-D68BD703C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326"/>
                <a:ext cx="59" cy="71"/>
              </a:xfrm>
              <a:custGeom>
                <a:avLst/>
                <a:gdLst>
                  <a:gd name="T0" fmla="*/ 12 w 31"/>
                  <a:gd name="T1" fmla="*/ 2 h 37"/>
                  <a:gd name="T2" fmla="*/ 12 w 31"/>
                  <a:gd name="T3" fmla="*/ 17 h 37"/>
                  <a:gd name="T4" fmla="*/ 19 w 31"/>
                  <a:gd name="T5" fmla="*/ 17 h 37"/>
                  <a:gd name="T6" fmla="*/ 23 w 31"/>
                  <a:gd name="T7" fmla="*/ 16 h 37"/>
                  <a:gd name="T8" fmla="*/ 25 w 31"/>
                  <a:gd name="T9" fmla="*/ 12 h 37"/>
                  <a:gd name="T10" fmla="*/ 26 w 31"/>
                  <a:gd name="T11" fmla="*/ 12 h 37"/>
                  <a:gd name="T12" fmla="*/ 26 w 31"/>
                  <a:gd name="T13" fmla="*/ 24 h 37"/>
                  <a:gd name="T14" fmla="*/ 25 w 31"/>
                  <a:gd name="T15" fmla="*/ 24 h 37"/>
                  <a:gd name="T16" fmla="*/ 24 w 31"/>
                  <a:gd name="T17" fmla="*/ 21 h 37"/>
                  <a:gd name="T18" fmla="*/ 22 w 31"/>
                  <a:gd name="T19" fmla="*/ 20 h 37"/>
                  <a:gd name="T20" fmla="*/ 19 w 31"/>
                  <a:gd name="T21" fmla="*/ 19 h 37"/>
                  <a:gd name="T22" fmla="*/ 12 w 31"/>
                  <a:gd name="T23" fmla="*/ 19 h 37"/>
                  <a:gd name="T24" fmla="*/ 12 w 31"/>
                  <a:gd name="T25" fmla="*/ 31 h 37"/>
                  <a:gd name="T26" fmla="*/ 12 w 31"/>
                  <a:gd name="T27" fmla="*/ 34 h 37"/>
                  <a:gd name="T28" fmla="*/ 13 w 31"/>
                  <a:gd name="T29" fmla="*/ 36 h 37"/>
                  <a:gd name="T30" fmla="*/ 16 w 31"/>
                  <a:gd name="T31" fmla="*/ 36 h 37"/>
                  <a:gd name="T32" fmla="*/ 18 w 31"/>
                  <a:gd name="T33" fmla="*/ 36 h 37"/>
                  <a:gd name="T34" fmla="*/ 18 w 31"/>
                  <a:gd name="T35" fmla="*/ 37 h 37"/>
                  <a:gd name="T36" fmla="*/ 0 w 31"/>
                  <a:gd name="T37" fmla="*/ 37 h 37"/>
                  <a:gd name="T38" fmla="*/ 0 w 31"/>
                  <a:gd name="T39" fmla="*/ 36 h 37"/>
                  <a:gd name="T40" fmla="*/ 1 w 31"/>
                  <a:gd name="T41" fmla="*/ 36 h 37"/>
                  <a:gd name="T42" fmla="*/ 5 w 31"/>
                  <a:gd name="T43" fmla="*/ 35 h 37"/>
                  <a:gd name="T44" fmla="*/ 6 w 31"/>
                  <a:gd name="T45" fmla="*/ 31 h 37"/>
                  <a:gd name="T46" fmla="*/ 6 w 31"/>
                  <a:gd name="T47" fmla="*/ 7 h 37"/>
                  <a:gd name="T48" fmla="*/ 5 w 31"/>
                  <a:gd name="T49" fmla="*/ 3 h 37"/>
                  <a:gd name="T50" fmla="*/ 4 w 31"/>
                  <a:gd name="T51" fmla="*/ 2 h 37"/>
                  <a:gd name="T52" fmla="*/ 1 w 31"/>
                  <a:gd name="T53" fmla="*/ 1 h 37"/>
                  <a:gd name="T54" fmla="*/ 0 w 31"/>
                  <a:gd name="T55" fmla="*/ 1 h 37"/>
                  <a:gd name="T56" fmla="*/ 0 w 31"/>
                  <a:gd name="T57" fmla="*/ 0 h 37"/>
                  <a:gd name="T58" fmla="*/ 31 w 31"/>
                  <a:gd name="T59" fmla="*/ 0 h 37"/>
                  <a:gd name="T60" fmla="*/ 31 w 31"/>
                  <a:gd name="T61" fmla="*/ 8 h 37"/>
                  <a:gd name="T62" fmla="*/ 30 w 31"/>
                  <a:gd name="T63" fmla="*/ 8 h 37"/>
                  <a:gd name="T64" fmla="*/ 28 w 31"/>
                  <a:gd name="T65" fmla="*/ 4 h 37"/>
                  <a:gd name="T66" fmla="*/ 26 w 31"/>
                  <a:gd name="T67" fmla="*/ 3 h 37"/>
                  <a:gd name="T68" fmla="*/ 21 w 31"/>
                  <a:gd name="T69" fmla="*/ 2 h 37"/>
                  <a:gd name="T70" fmla="*/ 12 w 31"/>
                  <a:gd name="T71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1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1" y="17"/>
                      <a:pt x="22" y="16"/>
                      <a:pt x="23" y="16"/>
                    </a:cubicBezTo>
                    <a:cubicBezTo>
                      <a:pt x="24" y="15"/>
                      <a:pt x="24" y="14"/>
                      <a:pt x="25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3"/>
                      <a:pt x="24" y="22"/>
                      <a:pt x="24" y="21"/>
                    </a:cubicBezTo>
                    <a:cubicBezTo>
                      <a:pt x="24" y="20"/>
                      <a:pt x="23" y="20"/>
                      <a:pt x="22" y="20"/>
                    </a:cubicBezTo>
                    <a:cubicBezTo>
                      <a:pt x="22" y="19"/>
                      <a:pt x="21" y="19"/>
                      <a:pt x="19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5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9" y="6"/>
                      <a:pt x="29" y="5"/>
                      <a:pt x="28" y="4"/>
                    </a:cubicBezTo>
                    <a:cubicBezTo>
                      <a:pt x="27" y="4"/>
                      <a:pt x="27" y="3"/>
                      <a:pt x="26" y="3"/>
                    </a:cubicBezTo>
                    <a:cubicBezTo>
                      <a:pt x="25" y="2"/>
                      <a:pt x="23" y="2"/>
                      <a:pt x="21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2" name="Freeform 41">
                <a:extLst>
                  <a:ext uri="{FF2B5EF4-FFF2-40B4-BE49-F238E27FC236}">
                    <a16:creationId xmlns="" xmlns:a16="http://schemas.microsoft.com/office/drawing/2014/main" id="{665491AC-7AFD-A641-9993-570298D1BF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45" y="2326"/>
                <a:ext cx="59" cy="71"/>
              </a:xfrm>
              <a:custGeom>
                <a:avLst/>
                <a:gdLst>
                  <a:gd name="T0" fmla="*/ 11 w 31"/>
                  <a:gd name="T1" fmla="*/ 20 h 37"/>
                  <a:gd name="T2" fmla="*/ 11 w 31"/>
                  <a:gd name="T3" fmla="*/ 31 h 37"/>
                  <a:gd name="T4" fmla="*/ 12 w 31"/>
                  <a:gd name="T5" fmla="*/ 35 h 37"/>
                  <a:gd name="T6" fmla="*/ 16 w 31"/>
                  <a:gd name="T7" fmla="*/ 36 h 37"/>
                  <a:gd name="T8" fmla="*/ 17 w 31"/>
                  <a:gd name="T9" fmla="*/ 36 h 37"/>
                  <a:gd name="T10" fmla="*/ 17 w 31"/>
                  <a:gd name="T11" fmla="*/ 37 h 37"/>
                  <a:gd name="T12" fmla="*/ 0 w 31"/>
                  <a:gd name="T13" fmla="*/ 37 h 37"/>
                  <a:gd name="T14" fmla="*/ 0 w 31"/>
                  <a:gd name="T15" fmla="*/ 36 h 37"/>
                  <a:gd name="T16" fmla="*/ 1 w 31"/>
                  <a:gd name="T17" fmla="*/ 36 h 37"/>
                  <a:gd name="T18" fmla="*/ 5 w 31"/>
                  <a:gd name="T19" fmla="*/ 35 h 37"/>
                  <a:gd name="T20" fmla="*/ 6 w 31"/>
                  <a:gd name="T21" fmla="*/ 31 h 37"/>
                  <a:gd name="T22" fmla="*/ 6 w 31"/>
                  <a:gd name="T23" fmla="*/ 7 h 37"/>
                  <a:gd name="T24" fmla="*/ 5 w 31"/>
                  <a:gd name="T25" fmla="*/ 2 h 37"/>
                  <a:gd name="T26" fmla="*/ 1 w 31"/>
                  <a:gd name="T27" fmla="*/ 1 h 37"/>
                  <a:gd name="T28" fmla="*/ 0 w 31"/>
                  <a:gd name="T29" fmla="*/ 1 h 37"/>
                  <a:gd name="T30" fmla="*/ 0 w 31"/>
                  <a:gd name="T31" fmla="*/ 0 h 37"/>
                  <a:gd name="T32" fmla="*/ 15 w 31"/>
                  <a:gd name="T33" fmla="*/ 0 h 37"/>
                  <a:gd name="T34" fmla="*/ 24 w 31"/>
                  <a:gd name="T35" fmla="*/ 1 h 37"/>
                  <a:gd name="T36" fmla="*/ 29 w 31"/>
                  <a:gd name="T37" fmla="*/ 5 h 37"/>
                  <a:gd name="T38" fmla="*/ 31 w 31"/>
                  <a:gd name="T39" fmla="*/ 10 h 37"/>
                  <a:gd name="T40" fmla="*/ 28 w 31"/>
                  <a:gd name="T41" fmla="*/ 18 h 37"/>
                  <a:gd name="T42" fmla="*/ 18 w 31"/>
                  <a:gd name="T43" fmla="*/ 21 h 37"/>
                  <a:gd name="T44" fmla="*/ 15 w 31"/>
                  <a:gd name="T45" fmla="*/ 20 h 37"/>
                  <a:gd name="T46" fmla="*/ 11 w 31"/>
                  <a:gd name="T47" fmla="*/ 20 h 37"/>
                  <a:gd name="T48" fmla="*/ 11 w 31"/>
                  <a:gd name="T49" fmla="*/ 18 h 37"/>
                  <a:gd name="T50" fmla="*/ 14 w 31"/>
                  <a:gd name="T51" fmla="*/ 19 h 37"/>
                  <a:gd name="T52" fmla="*/ 16 w 31"/>
                  <a:gd name="T53" fmla="*/ 19 h 37"/>
                  <a:gd name="T54" fmla="*/ 22 w 31"/>
                  <a:gd name="T55" fmla="*/ 17 h 37"/>
                  <a:gd name="T56" fmla="*/ 24 w 31"/>
                  <a:gd name="T57" fmla="*/ 11 h 37"/>
                  <a:gd name="T58" fmla="*/ 23 w 31"/>
                  <a:gd name="T59" fmla="*/ 6 h 37"/>
                  <a:gd name="T60" fmla="*/ 20 w 31"/>
                  <a:gd name="T61" fmla="*/ 3 h 37"/>
                  <a:gd name="T62" fmla="*/ 15 w 31"/>
                  <a:gd name="T63" fmla="*/ 2 h 37"/>
                  <a:gd name="T64" fmla="*/ 11 w 31"/>
                  <a:gd name="T65" fmla="*/ 3 h 37"/>
                  <a:gd name="T66" fmla="*/ 11 w 31"/>
                  <a:gd name="T67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" h="37">
                    <a:moveTo>
                      <a:pt x="11" y="20"/>
                    </a:move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2" y="35"/>
                      <a:pt x="12" y="35"/>
                    </a:cubicBezTo>
                    <a:cubicBezTo>
                      <a:pt x="13" y="36"/>
                      <a:pt x="14" y="36"/>
                      <a:pt x="16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9" y="0"/>
                      <a:pt x="21" y="0"/>
                      <a:pt x="24" y="1"/>
                    </a:cubicBezTo>
                    <a:cubicBezTo>
                      <a:pt x="26" y="2"/>
                      <a:pt x="27" y="3"/>
                      <a:pt x="29" y="5"/>
                    </a:cubicBezTo>
                    <a:cubicBezTo>
                      <a:pt x="30" y="6"/>
                      <a:pt x="31" y="8"/>
                      <a:pt x="31" y="10"/>
                    </a:cubicBezTo>
                    <a:cubicBezTo>
                      <a:pt x="31" y="13"/>
                      <a:pt x="30" y="16"/>
                      <a:pt x="28" y="18"/>
                    </a:cubicBezTo>
                    <a:cubicBezTo>
                      <a:pt x="26" y="20"/>
                      <a:pt x="22" y="21"/>
                      <a:pt x="18" y="21"/>
                    </a:cubicBezTo>
                    <a:cubicBezTo>
                      <a:pt x="17" y="21"/>
                      <a:pt x="16" y="21"/>
                      <a:pt x="15" y="20"/>
                    </a:cubicBezTo>
                    <a:cubicBezTo>
                      <a:pt x="14" y="20"/>
                      <a:pt x="13" y="20"/>
                      <a:pt x="11" y="20"/>
                    </a:cubicBezTo>
                    <a:close/>
                    <a:moveTo>
                      <a:pt x="11" y="18"/>
                    </a:moveTo>
                    <a:cubicBezTo>
                      <a:pt x="13" y="18"/>
                      <a:pt x="13" y="19"/>
                      <a:pt x="14" y="19"/>
                    </a:cubicBezTo>
                    <a:cubicBezTo>
                      <a:pt x="15" y="19"/>
                      <a:pt x="16" y="19"/>
                      <a:pt x="16" y="19"/>
                    </a:cubicBezTo>
                    <a:cubicBezTo>
                      <a:pt x="19" y="19"/>
                      <a:pt x="20" y="18"/>
                      <a:pt x="22" y="17"/>
                    </a:cubicBezTo>
                    <a:cubicBezTo>
                      <a:pt x="23" y="15"/>
                      <a:pt x="24" y="13"/>
                      <a:pt x="24" y="11"/>
                    </a:cubicBezTo>
                    <a:cubicBezTo>
                      <a:pt x="24" y="9"/>
                      <a:pt x="24" y="8"/>
                      <a:pt x="23" y="6"/>
                    </a:cubicBezTo>
                    <a:cubicBezTo>
                      <a:pt x="22" y="5"/>
                      <a:pt x="21" y="4"/>
                      <a:pt x="20" y="3"/>
                    </a:cubicBezTo>
                    <a:cubicBezTo>
                      <a:pt x="19" y="3"/>
                      <a:pt x="17" y="2"/>
                      <a:pt x="15" y="2"/>
                    </a:cubicBezTo>
                    <a:cubicBezTo>
                      <a:pt x="14" y="2"/>
                      <a:pt x="13" y="2"/>
                      <a:pt x="11" y="3"/>
                    </a:cubicBezTo>
                    <a:lnTo>
                      <a:pt x="11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3" name="Freeform 42">
                <a:extLst>
                  <a:ext uri="{FF2B5EF4-FFF2-40B4-BE49-F238E27FC236}">
                    <a16:creationId xmlns="" xmlns:a16="http://schemas.microsoft.com/office/drawing/2014/main" id="{682250B1-DE83-4B4C-92E1-ED66D6180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326"/>
                <a:ext cx="67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4" y="19"/>
                      <a:pt x="22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2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5" y="35"/>
                      <a:pt x="5" y="35"/>
                      <a:pt x="5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4" name="Freeform 43">
                <a:extLst>
                  <a:ext uri="{FF2B5EF4-FFF2-40B4-BE49-F238E27FC236}">
                    <a16:creationId xmlns="" xmlns:a16="http://schemas.microsoft.com/office/drawing/2014/main" id="{90C0FAD2-E7BF-824C-BE24-87B808D01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5" name="Freeform 44">
                <a:extLst>
                  <a:ext uri="{FF2B5EF4-FFF2-40B4-BE49-F238E27FC236}">
                    <a16:creationId xmlns="" xmlns:a16="http://schemas.microsoft.com/office/drawing/2014/main" id="{6D7E4C19-8FD2-1D41-9830-BDBA62B99E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51" y="2326"/>
                <a:ext cx="79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5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2 w 41"/>
                  <a:gd name="T69" fmla="*/ 16 h 37"/>
                  <a:gd name="T70" fmla="*/ 25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1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4" y="18"/>
                    </a:cubicBezTo>
                    <a:cubicBezTo>
                      <a:pt x="18" y="18"/>
                      <a:pt x="20" y="17"/>
                      <a:pt x="22" y="16"/>
                    </a:cubicBezTo>
                    <a:cubicBezTo>
                      <a:pt x="24" y="14"/>
                      <a:pt x="25" y="12"/>
                      <a:pt x="25" y="10"/>
                    </a:cubicBezTo>
                    <a:cubicBezTo>
                      <a:pt x="25" y="8"/>
                      <a:pt x="25" y="6"/>
                      <a:pt x="23" y="4"/>
                    </a:cubicBezTo>
                    <a:cubicBezTo>
                      <a:pt x="21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6" name="Freeform 45">
                <a:extLst>
                  <a:ext uri="{FF2B5EF4-FFF2-40B4-BE49-F238E27FC236}">
                    <a16:creationId xmlns="" xmlns:a16="http://schemas.microsoft.com/office/drawing/2014/main" id="{F50EC3C1-3657-EB42-BBF9-8DD99BF3E6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32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5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5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1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4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7" name="Freeform 46">
                <a:extLst>
                  <a:ext uri="{FF2B5EF4-FFF2-40B4-BE49-F238E27FC236}">
                    <a16:creationId xmlns="" xmlns:a16="http://schemas.microsoft.com/office/drawing/2014/main" id="{997DFEA9-CD92-8E48-B3AA-A70F82ED7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326"/>
                <a:ext cx="68" cy="71"/>
              </a:xfrm>
              <a:custGeom>
                <a:avLst/>
                <a:gdLst>
                  <a:gd name="T0" fmla="*/ 35 w 36"/>
                  <a:gd name="T1" fmla="*/ 27 h 37"/>
                  <a:gd name="T2" fmla="*/ 36 w 36"/>
                  <a:gd name="T3" fmla="*/ 27 h 37"/>
                  <a:gd name="T4" fmla="*/ 32 w 36"/>
                  <a:gd name="T5" fmla="*/ 37 h 37"/>
                  <a:gd name="T6" fmla="*/ 0 w 36"/>
                  <a:gd name="T7" fmla="*/ 37 h 37"/>
                  <a:gd name="T8" fmla="*/ 0 w 36"/>
                  <a:gd name="T9" fmla="*/ 36 h 37"/>
                  <a:gd name="T10" fmla="*/ 2 w 36"/>
                  <a:gd name="T11" fmla="*/ 36 h 37"/>
                  <a:gd name="T12" fmla="*/ 6 w 36"/>
                  <a:gd name="T13" fmla="*/ 35 h 37"/>
                  <a:gd name="T14" fmla="*/ 6 w 36"/>
                  <a:gd name="T15" fmla="*/ 31 h 37"/>
                  <a:gd name="T16" fmla="*/ 6 w 36"/>
                  <a:gd name="T17" fmla="*/ 7 h 37"/>
                  <a:gd name="T18" fmla="*/ 5 w 36"/>
                  <a:gd name="T19" fmla="*/ 2 h 37"/>
                  <a:gd name="T20" fmla="*/ 2 w 36"/>
                  <a:gd name="T21" fmla="*/ 1 h 37"/>
                  <a:gd name="T22" fmla="*/ 0 w 36"/>
                  <a:gd name="T23" fmla="*/ 1 h 37"/>
                  <a:gd name="T24" fmla="*/ 0 w 36"/>
                  <a:gd name="T25" fmla="*/ 0 h 37"/>
                  <a:gd name="T26" fmla="*/ 19 w 36"/>
                  <a:gd name="T27" fmla="*/ 0 h 37"/>
                  <a:gd name="T28" fmla="*/ 19 w 36"/>
                  <a:gd name="T29" fmla="*/ 1 h 37"/>
                  <a:gd name="T30" fmla="*/ 14 w 36"/>
                  <a:gd name="T31" fmla="*/ 2 h 37"/>
                  <a:gd name="T32" fmla="*/ 13 w 36"/>
                  <a:gd name="T33" fmla="*/ 3 h 37"/>
                  <a:gd name="T34" fmla="*/ 12 w 36"/>
                  <a:gd name="T35" fmla="*/ 7 h 37"/>
                  <a:gd name="T36" fmla="*/ 12 w 36"/>
                  <a:gd name="T37" fmla="*/ 31 h 37"/>
                  <a:gd name="T38" fmla="*/ 13 w 36"/>
                  <a:gd name="T39" fmla="*/ 34 h 37"/>
                  <a:gd name="T40" fmla="*/ 14 w 36"/>
                  <a:gd name="T41" fmla="*/ 35 h 37"/>
                  <a:gd name="T42" fmla="*/ 18 w 36"/>
                  <a:gd name="T43" fmla="*/ 35 h 37"/>
                  <a:gd name="T44" fmla="*/ 21 w 36"/>
                  <a:gd name="T45" fmla="*/ 35 h 37"/>
                  <a:gd name="T46" fmla="*/ 28 w 36"/>
                  <a:gd name="T47" fmla="*/ 34 h 37"/>
                  <a:gd name="T48" fmla="*/ 32 w 36"/>
                  <a:gd name="T49" fmla="*/ 32 h 37"/>
                  <a:gd name="T50" fmla="*/ 35 w 36"/>
                  <a:gd name="T51" fmla="*/ 2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5" y="27"/>
                    </a:moveTo>
                    <a:cubicBezTo>
                      <a:pt x="36" y="27"/>
                      <a:pt x="36" y="27"/>
                      <a:pt x="36" y="2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7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2"/>
                      <a:pt x="12" y="33"/>
                      <a:pt x="13" y="34"/>
                    </a:cubicBezTo>
                    <a:cubicBezTo>
                      <a:pt x="13" y="34"/>
                      <a:pt x="13" y="35"/>
                      <a:pt x="14" y="35"/>
                    </a:cubicBezTo>
                    <a:cubicBezTo>
                      <a:pt x="14" y="35"/>
                      <a:pt x="16" y="35"/>
                      <a:pt x="18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5" y="35"/>
                      <a:pt x="27" y="35"/>
                      <a:pt x="28" y="34"/>
                    </a:cubicBezTo>
                    <a:cubicBezTo>
                      <a:pt x="29" y="34"/>
                      <a:pt x="30" y="33"/>
                      <a:pt x="32" y="32"/>
                    </a:cubicBezTo>
                    <a:cubicBezTo>
                      <a:pt x="33" y="31"/>
                      <a:pt x="34" y="29"/>
                      <a:pt x="35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8" name="Freeform 47">
                <a:extLst>
                  <a:ext uri="{FF2B5EF4-FFF2-40B4-BE49-F238E27FC236}">
                    <a16:creationId xmlns="" xmlns:a16="http://schemas.microsoft.com/office/drawing/2014/main" id="{A96AB466-A713-274A-8464-D2610F54B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326"/>
                <a:ext cx="67" cy="71"/>
              </a:xfrm>
              <a:custGeom>
                <a:avLst/>
                <a:gdLst>
                  <a:gd name="T0" fmla="*/ 11 w 35"/>
                  <a:gd name="T1" fmla="*/ 2 h 37"/>
                  <a:gd name="T2" fmla="*/ 11 w 35"/>
                  <a:gd name="T3" fmla="*/ 17 h 37"/>
                  <a:gd name="T4" fmla="*/ 20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0 w 35"/>
                  <a:gd name="T21" fmla="*/ 19 h 37"/>
                  <a:gd name="T22" fmla="*/ 11 w 35"/>
                  <a:gd name="T23" fmla="*/ 19 h 37"/>
                  <a:gd name="T24" fmla="*/ 11 w 35"/>
                  <a:gd name="T25" fmla="*/ 31 h 37"/>
                  <a:gd name="T26" fmla="*/ 12 w 35"/>
                  <a:gd name="T27" fmla="*/ 34 h 37"/>
                  <a:gd name="T28" fmla="*/ 12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1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1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1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1" y="2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6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4"/>
                      <a:pt x="12" y="34"/>
                    </a:cubicBezTo>
                    <a:cubicBezTo>
                      <a:pt x="12" y="34"/>
                      <a:pt x="12" y="35"/>
                      <a:pt x="12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2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4" y="35"/>
                      <a:pt x="5" y="35"/>
                      <a:pt x="5" y="34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9" name="Freeform 48">
                <a:extLst>
                  <a:ext uri="{FF2B5EF4-FFF2-40B4-BE49-F238E27FC236}">
                    <a16:creationId xmlns="" xmlns:a16="http://schemas.microsoft.com/office/drawing/2014/main" id="{D9F1604F-D96E-D245-9ECC-42A1F28FE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9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7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30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39" y="2"/>
                      <a:pt x="39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8" y="29"/>
                      <a:pt x="37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8" y="38"/>
                      <a:pt x="14" y="37"/>
                      <a:pt x="12" y="36"/>
                    </a:cubicBezTo>
                    <a:cubicBezTo>
                      <a:pt x="10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5" y="33"/>
                      <a:pt x="16" y="34"/>
                      <a:pt x="17" y="35"/>
                    </a:cubicBezTo>
                    <a:cubicBezTo>
                      <a:pt x="19" y="35"/>
                      <a:pt x="20" y="36"/>
                      <a:pt x="22" y="36"/>
                    </a:cubicBezTo>
                    <a:cubicBezTo>
                      <a:pt x="25" y="36"/>
                      <a:pt x="28" y="35"/>
                      <a:pt x="30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4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90" name="Freeform 49">
                <a:extLst>
                  <a:ext uri="{FF2B5EF4-FFF2-40B4-BE49-F238E27FC236}">
                    <a16:creationId xmlns="" xmlns:a16="http://schemas.microsoft.com/office/drawing/2014/main" id="{2723F882-54AD-A24F-BB61-CA2B6E413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326"/>
                <a:ext cx="101" cy="71"/>
              </a:xfrm>
              <a:custGeom>
                <a:avLst/>
                <a:gdLst>
                  <a:gd name="T0" fmla="*/ 24 w 53"/>
                  <a:gd name="T1" fmla="*/ 37 h 37"/>
                  <a:gd name="T2" fmla="*/ 8 w 53"/>
                  <a:gd name="T3" fmla="*/ 6 h 37"/>
                  <a:gd name="T4" fmla="*/ 8 w 53"/>
                  <a:gd name="T5" fmla="*/ 31 h 37"/>
                  <a:gd name="T6" fmla="*/ 9 w 53"/>
                  <a:gd name="T7" fmla="*/ 35 h 37"/>
                  <a:gd name="T8" fmla="*/ 13 w 53"/>
                  <a:gd name="T9" fmla="*/ 36 h 37"/>
                  <a:gd name="T10" fmla="*/ 14 w 53"/>
                  <a:gd name="T11" fmla="*/ 36 h 37"/>
                  <a:gd name="T12" fmla="*/ 14 w 53"/>
                  <a:gd name="T13" fmla="*/ 37 h 37"/>
                  <a:gd name="T14" fmla="*/ 0 w 53"/>
                  <a:gd name="T15" fmla="*/ 37 h 37"/>
                  <a:gd name="T16" fmla="*/ 0 w 53"/>
                  <a:gd name="T17" fmla="*/ 36 h 37"/>
                  <a:gd name="T18" fmla="*/ 1 w 53"/>
                  <a:gd name="T19" fmla="*/ 36 h 37"/>
                  <a:gd name="T20" fmla="*/ 5 w 53"/>
                  <a:gd name="T21" fmla="*/ 35 h 37"/>
                  <a:gd name="T22" fmla="*/ 6 w 53"/>
                  <a:gd name="T23" fmla="*/ 31 h 37"/>
                  <a:gd name="T24" fmla="*/ 6 w 53"/>
                  <a:gd name="T25" fmla="*/ 6 h 37"/>
                  <a:gd name="T26" fmla="*/ 5 w 53"/>
                  <a:gd name="T27" fmla="*/ 3 h 37"/>
                  <a:gd name="T28" fmla="*/ 3 w 53"/>
                  <a:gd name="T29" fmla="*/ 2 h 37"/>
                  <a:gd name="T30" fmla="*/ 0 w 53"/>
                  <a:gd name="T31" fmla="*/ 1 h 37"/>
                  <a:gd name="T32" fmla="*/ 0 w 53"/>
                  <a:gd name="T33" fmla="*/ 0 h 37"/>
                  <a:gd name="T34" fmla="*/ 12 w 53"/>
                  <a:gd name="T35" fmla="*/ 0 h 37"/>
                  <a:gd name="T36" fmla="*/ 26 w 53"/>
                  <a:gd name="T37" fmla="*/ 29 h 37"/>
                  <a:gd name="T38" fmla="*/ 41 w 53"/>
                  <a:gd name="T39" fmla="*/ 0 h 37"/>
                  <a:gd name="T40" fmla="*/ 53 w 53"/>
                  <a:gd name="T41" fmla="*/ 0 h 37"/>
                  <a:gd name="T42" fmla="*/ 53 w 53"/>
                  <a:gd name="T43" fmla="*/ 1 h 37"/>
                  <a:gd name="T44" fmla="*/ 51 w 53"/>
                  <a:gd name="T45" fmla="*/ 1 h 37"/>
                  <a:gd name="T46" fmla="*/ 48 w 53"/>
                  <a:gd name="T47" fmla="*/ 2 h 37"/>
                  <a:gd name="T48" fmla="*/ 47 w 53"/>
                  <a:gd name="T49" fmla="*/ 6 h 37"/>
                  <a:gd name="T50" fmla="*/ 47 w 53"/>
                  <a:gd name="T51" fmla="*/ 31 h 37"/>
                  <a:gd name="T52" fmla="*/ 48 w 53"/>
                  <a:gd name="T53" fmla="*/ 35 h 37"/>
                  <a:gd name="T54" fmla="*/ 51 w 53"/>
                  <a:gd name="T55" fmla="*/ 36 h 37"/>
                  <a:gd name="T56" fmla="*/ 53 w 53"/>
                  <a:gd name="T57" fmla="*/ 36 h 37"/>
                  <a:gd name="T58" fmla="*/ 53 w 53"/>
                  <a:gd name="T59" fmla="*/ 37 h 37"/>
                  <a:gd name="T60" fmla="*/ 35 w 53"/>
                  <a:gd name="T61" fmla="*/ 37 h 37"/>
                  <a:gd name="T62" fmla="*/ 35 w 53"/>
                  <a:gd name="T63" fmla="*/ 36 h 37"/>
                  <a:gd name="T64" fmla="*/ 37 w 53"/>
                  <a:gd name="T65" fmla="*/ 36 h 37"/>
                  <a:gd name="T66" fmla="*/ 40 w 53"/>
                  <a:gd name="T67" fmla="*/ 35 h 37"/>
                  <a:gd name="T68" fmla="*/ 41 w 53"/>
                  <a:gd name="T69" fmla="*/ 31 h 37"/>
                  <a:gd name="T70" fmla="*/ 41 w 53"/>
                  <a:gd name="T71" fmla="*/ 6 h 37"/>
                  <a:gd name="T72" fmla="*/ 25 w 53"/>
                  <a:gd name="T73" fmla="*/ 37 h 37"/>
                  <a:gd name="T74" fmla="*/ 24 w 53"/>
                  <a:gd name="T75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3" h="37">
                    <a:moveTo>
                      <a:pt x="24" y="37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33"/>
                      <a:pt x="9" y="35"/>
                      <a:pt x="9" y="35"/>
                    </a:cubicBezTo>
                    <a:cubicBezTo>
                      <a:pt x="10" y="36"/>
                      <a:pt x="11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0" y="1"/>
                      <a:pt x="48" y="2"/>
                      <a:pt x="48" y="2"/>
                    </a:cubicBezTo>
                    <a:cubicBezTo>
                      <a:pt x="47" y="3"/>
                      <a:pt x="47" y="4"/>
                      <a:pt x="47" y="6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3"/>
                      <a:pt x="47" y="35"/>
                      <a:pt x="48" y="35"/>
                    </a:cubicBezTo>
                    <a:cubicBezTo>
                      <a:pt x="49" y="36"/>
                      <a:pt x="50" y="36"/>
                      <a:pt x="51" y="36"/>
                    </a:cubicBezTo>
                    <a:cubicBezTo>
                      <a:pt x="53" y="36"/>
                      <a:pt x="53" y="36"/>
                      <a:pt x="53" y="36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8" y="36"/>
                      <a:pt x="40" y="36"/>
                      <a:pt x="40" y="35"/>
                    </a:cubicBezTo>
                    <a:cubicBezTo>
                      <a:pt x="41" y="34"/>
                      <a:pt x="41" y="33"/>
                      <a:pt x="41" y="31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25" y="37"/>
                      <a:pt x="25" y="37"/>
                      <a:pt x="25" y="37"/>
                    </a:cubicBezTo>
                    <a:lnTo>
                      <a:pt x="24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  <p:grpSp>
          <p:nvGrpSpPr>
            <p:cNvPr id="123" name="Group 67">
              <a:extLst>
                <a:ext uri="{FF2B5EF4-FFF2-40B4-BE49-F238E27FC236}">
                  <a16:creationId xmlns="" xmlns:a16="http://schemas.microsoft.com/office/drawing/2014/main" id="{A0D298E6-2680-F346-B186-5D2B18913BC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595040" y="83506"/>
              <a:ext cx="533403" cy="535137"/>
              <a:chOff x="594" y="467"/>
              <a:chExt cx="1846" cy="1852"/>
            </a:xfrm>
            <a:solidFill>
              <a:srgbClr val="09234F"/>
            </a:solidFill>
          </p:grpSpPr>
          <p:sp>
            <p:nvSpPr>
              <p:cNvPr id="124" name="Rectangle 68">
                <a:extLst>
                  <a:ext uri="{FF2B5EF4-FFF2-40B4-BE49-F238E27FC236}">
                    <a16:creationId xmlns="" xmlns:a16="http://schemas.microsoft.com/office/drawing/2014/main" id="{70F15E9B-CAC0-D345-8D7B-14E99FF48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9" y="1208"/>
                <a:ext cx="10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5" name="Freeform 69">
                <a:extLst>
                  <a:ext uri="{FF2B5EF4-FFF2-40B4-BE49-F238E27FC236}">
                    <a16:creationId xmlns="" xmlns:a16="http://schemas.microsoft.com/office/drawing/2014/main" id="{37264D80-A120-A64F-8306-19458784B1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0" y="843"/>
                <a:ext cx="945" cy="1112"/>
              </a:xfrm>
              <a:custGeom>
                <a:avLst/>
                <a:gdLst>
                  <a:gd name="T0" fmla="*/ 342 w 495"/>
                  <a:gd name="T1" fmla="*/ 490 h 581"/>
                  <a:gd name="T2" fmla="*/ 266 w 495"/>
                  <a:gd name="T3" fmla="*/ 393 h 581"/>
                  <a:gd name="T4" fmla="*/ 155 w 495"/>
                  <a:gd name="T5" fmla="*/ 426 h 581"/>
                  <a:gd name="T6" fmla="*/ 158 w 495"/>
                  <a:gd name="T7" fmla="*/ 351 h 581"/>
                  <a:gd name="T8" fmla="*/ 108 w 495"/>
                  <a:gd name="T9" fmla="*/ 266 h 581"/>
                  <a:gd name="T10" fmla="*/ 117 w 495"/>
                  <a:gd name="T11" fmla="*/ 114 h 581"/>
                  <a:gd name="T12" fmla="*/ 157 w 495"/>
                  <a:gd name="T13" fmla="*/ 119 h 581"/>
                  <a:gd name="T14" fmla="*/ 167 w 495"/>
                  <a:gd name="T15" fmla="*/ 129 h 581"/>
                  <a:gd name="T16" fmla="*/ 172 w 495"/>
                  <a:gd name="T17" fmla="*/ 169 h 581"/>
                  <a:gd name="T18" fmla="*/ 67 w 495"/>
                  <a:gd name="T19" fmla="*/ 266 h 581"/>
                  <a:gd name="T20" fmla="*/ 152 w 495"/>
                  <a:gd name="T21" fmla="*/ 111 h 581"/>
                  <a:gd name="T22" fmla="*/ 142 w 495"/>
                  <a:gd name="T23" fmla="*/ 149 h 581"/>
                  <a:gd name="T24" fmla="*/ 180 w 495"/>
                  <a:gd name="T25" fmla="*/ 133 h 581"/>
                  <a:gd name="T26" fmla="*/ 181 w 495"/>
                  <a:gd name="T27" fmla="*/ 47 h 581"/>
                  <a:gd name="T28" fmla="*/ 196 w 495"/>
                  <a:gd name="T29" fmla="*/ 283 h 581"/>
                  <a:gd name="T30" fmla="*/ 198 w 495"/>
                  <a:gd name="T31" fmla="*/ 136 h 581"/>
                  <a:gd name="T32" fmla="*/ 201 w 495"/>
                  <a:gd name="T33" fmla="*/ 5 h 581"/>
                  <a:gd name="T34" fmla="*/ 211 w 495"/>
                  <a:gd name="T35" fmla="*/ 61 h 581"/>
                  <a:gd name="T36" fmla="*/ 255 w 495"/>
                  <a:gd name="T37" fmla="*/ 145 h 581"/>
                  <a:gd name="T38" fmla="*/ 278 w 495"/>
                  <a:gd name="T39" fmla="*/ 84 h 581"/>
                  <a:gd name="T40" fmla="*/ 357 w 495"/>
                  <a:gd name="T41" fmla="*/ 54 h 581"/>
                  <a:gd name="T42" fmla="*/ 411 w 495"/>
                  <a:gd name="T43" fmla="*/ 93 h 581"/>
                  <a:gd name="T44" fmla="*/ 430 w 495"/>
                  <a:gd name="T45" fmla="*/ 95 h 581"/>
                  <a:gd name="T46" fmla="*/ 463 w 495"/>
                  <a:gd name="T47" fmla="*/ 155 h 581"/>
                  <a:gd name="T48" fmla="*/ 221 w 495"/>
                  <a:gd name="T49" fmla="*/ 279 h 581"/>
                  <a:gd name="T50" fmla="*/ 349 w 495"/>
                  <a:gd name="T51" fmla="*/ 257 h 581"/>
                  <a:gd name="T52" fmla="*/ 398 w 495"/>
                  <a:gd name="T53" fmla="*/ 210 h 581"/>
                  <a:gd name="T54" fmla="*/ 406 w 495"/>
                  <a:gd name="T55" fmla="*/ 220 h 581"/>
                  <a:gd name="T56" fmla="*/ 411 w 495"/>
                  <a:gd name="T57" fmla="*/ 451 h 581"/>
                  <a:gd name="T58" fmla="*/ 406 w 495"/>
                  <a:gd name="T59" fmla="*/ 321 h 581"/>
                  <a:gd name="T60" fmla="*/ 468 w 495"/>
                  <a:gd name="T61" fmla="*/ 184 h 581"/>
                  <a:gd name="T62" fmla="*/ 460 w 495"/>
                  <a:gd name="T63" fmla="*/ 233 h 581"/>
                  <a:gd name="T64" fmla="*/ 384 w 495"/>
                  <a:gd name="T65" fmla="*/ 222 h 581"/>
                  <a:gd name="T66" fmla="*/ 420 w 495"/>
                  <a:gd name="T67" fmla="*/ 188 h 581"/>
                  <a:gd name="T68" fmla="*/ 364 w 495"/>
                  <a:gd name="T69" fmla="*/ 225 h 581"/>
                  <a:gd name="T70" fmla="*/ 360 w 495"/>
                  <a:gd name="T71" fmla="*/ 188 h 581"/>
                  <a:gd name="T72" fmla="*/ 386 w 495"/>
                  <a:gd name="T73" fmla="*/ 356 h 581"/>
                  <a:gd name="T74" fmla="*/ 220 w 495"/>
                  <a:gd name="T75" fmla="*/ 351 h 581"/>
                  <a:gd name="T76" fmla="*/ 235 w 495"/>
                  <a:gd name="T77" fmla="*/ 315 h 581"/>
                  <a:gd name="T78" fmla="*/ 206 w 495"/>
                  <a:gd name="T79" fmla="*/ 172 h 581"/>
                  <a:gd name="T80" fmla="*/ 238 w 495"/>
                  <a:gd name="T81" fmla="*/ 167 h 581"/>
                  <a:gd name="T82" fmla="*/ 251 w 495"/>
                  <a:gd name="T83" fmla="*/ 158 h 581"/>
                  <a:gd name="T84" fmla="*/ 269 w 495"/>
                  <a:gd name="T85" fmla="*/ 131 h 581"/>
                  <a:gd name="T86" fmla="*/ 278 w 495"/>
                  <a:gd name="T87" fmla="*/ 100 h 581"/>
                  <a:gd name="T88" fmla="*/ 393 w 495"/>
                  <a:gd name="T89" fmla="*/ 130 h 581"/>
                  <a:gd name="T90" fmla="*/ 438 w 495"/>
                  <a:gd name="T91" fmla="*/ 100 h 581"/>
                  <a:gd name="T92" fmla="*/ 438 w 495"/>
                  <a:gd name="T93" fmla="*/ 154 h 581"/>
                  <a:gd name="T94" fmla="*/ 456 w 495"/>
                  <a:gd name="T95" fmla="*/ 159 h 581"/>
                  <a:gd name="T96" fmla="*/ 474 w 495"/>
                  <a:gd name="T97" fmla="*/ 100 h 581"/>
                  <a:gd name="T98" fmla="*/ 455 w 495"/>
                  <a:gd name="T99" fmla="*/ 80 h 581"/>
                  <a:gd name="T100" fmla="*/ 343 w 495"/>
                  <a:gd name="T101" fmla="*/ 34 h 581"/>
                  <a:gd name="T102" fmla="*/ 206 w 495"/>
                  <a:gd name="T103" fmla="*/ 0 h 581"/>
                  <a:gd name="T104" fmla="*/ 173 w 495"/>
                  <a:gd name="T105" fmla="*/ 7 h 581"/>
                  <a:gd name="T106" fmla="*/ 143 w 495"/>
                  <a:gd name="T107" fmla="*/ 23 h 581"/>
                  <a:gd name="T108" fmla="*/ 121 w 495"/>
                  <a:gd name="T109" fmla="*/ 51 h 581"/>
                  <a:gd name="T110" fmla="*/ 148 w 495"/>
                  <a:gd name="T111" fmla="*/ 83 h 581"/>
                  <a:gd name="T112" fmla="*/ 59 w 495"/>
                  <a:gd name="T113" fmla="*/ 98 h 581"/>
                  <a:gd name="T114" fmla="*/ 108 w 495"/>
                  <a:gd name="T115" fmla="*/ 286 h 581"/>
                  <a:gd name="T116" fmla="*/ 152 w 495"/>
                  <a:gd name="T117" fmla="*/ 307 h 581"/>
                  <a:gd name="T118" fmla="*/ 102 w 495"/>
                  <a:gd name="T119" fmla="*/ 418 h 581"/>
                  <a:gd name="T120" fmla="*/ 495 w 495"/>
                  <a:gd name="T121" fmla="*/ 512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5" h="581">
                    <a:moveTo>
                      <a:pt x="369" y="368"/>
                    </a:moveTo>
                    <a:cubicBezTo>
                      <a:pt x="334" y="361"/>
                      <a:pt x="334" y="361"/>
                      <a:pt x="334" y="361"/>
                    </a:cubicBezTo>
                    <a:cubicBezTo>
                      <a:pt x="289" y="371"/>
                      <a:pt x="289" y="371"/>
                      <a:pt x="289" y="371"/>
                    </a:cubicBezTo>
                    <a:cubicBezTo>
                      <a:pt x="298" y="361"/>
                      <a:pt x="298" y="361"/>
                      <a:pt x="298" y="361"/>
                    </a:cubicBezTo>
                    <a:cubicBezTo>
                      <a:pt x="337" y="349"/>
                      <a:pt x="337" y="349"/>
                      <a:pt x="337" y="349"/>
                    </a:cubicBezTo>
                    <a:cubicBezTo>
                      <a:pt x="376" y="362"/>
                      <a:pt x="376" y="362"/>
                      <a:pt x="376" y="362"/>
                    </a:cubicBezTo>
                    <a:lnTo>
                      <a:pt x="369" y="368"/>
                    </a:lnTo>
                    <a:close/>
                    <a:moveTo>
                      <a:pt x="342" y="490"/>
                    </a:moveTo>
                    <a:cubicBezTo>
                      <a:pt x="337" y="470"/>
                      <a:pt x="337" y="470"/>
                      <a:pt x="337" y="470"/>
                    </a:cubicBezTo>
                    <a:cubicBezTo>
                      <a:pt x="349" y="422"/>
                      <a:pt x="349" y="422"/>
                      <a:pt x="349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64" y="420"/>
                      <a:pt x="364" y="420"/>
                      <a:pt x="364" y="420"/>
                    </a:cubicBezTo>
                    <a:cubicBezTo>
                      <a:pt x="375" y="493"/>
                      <a:pt x="375" y="493"/>
                      <a:pt x="375" y="493"/>
                    </a:cubicBezTo>
                    <a:cubicBezTo>
                      <a:pt x="364" y="492"/>
                      <a:pt x="353" y="491"/>
                      <a:pt x="342" y="490"/>
                    </a:cubicBezTo>
                    <a:close/>
                    <a:moveTo>
                      <a:pt x="266" y="393"/>
                    </a:moveTo>
                    <a:cubicBezTo>
                      <a:pt x="299" y="401"/>
                      <a:pt x="299" y="401"/>
                      <a:pt x="299" y="401"/>
                    </a:cubicBezTo>
                    <a:cubicBezTo>
                      <a:pt x="344" y="384"/>
                      <a:pt x="344" y="384"/>
                      <a:pt x="344" y="384"/>
                    </a:cubicBezTo>
                    <a:cubicBezTo>
                      <a:pt x="369" y="396"/>
                      <a:pt x="369" y="396"/>
                      <a:pt x="369" y="396"/>
                    </a:cubicBezTo>
                    <a:cubicBezTo>
                      <a:pt x="344" y="392"/>
                      <a:pt x="344" y="392"/>
                      <a:pt x="344" y="392"/>
                    </a:cubicBezTo>
                    <a:cubicBezTo>
                      <a:pt x="298" y="409"/>
                      <a:pt x="298" y="409"/>
                      <a:pt x="298" y="409"/>
                    </a:cubicBezTo>
                    <a:lnTo>
                      <a:pt x="266" y="393"/>
                    </a:lnTo>
                    <a:close/>
                    <a:moveTo>
                      <a:pt x="171" y="472"/>
                    </a:moveTo>
                    <a:cubicBezTo>
                      <a:pt x="155" y="426"/>
                      <a:pt x="155" y="426"/>
                      <a:pt x="155" y="426"/>
                    </a:cubicBezTo>
                    <a:cubicBezTo>
                      <a:pt x="132" y="419"/>
                      <a:pt x="132" y="419"/>
                      <a:pt x="132" y="419"/>
                    </a:cubicBezTo>
                    <a:cubicBezTo>
                      <a:pt x="170" y="407"/>
                      <a:pt x="170" y="407"/>
                      <a:pt x="170" y="407"/>
                    </a:cubicBezTo>
                    <a:cubicBezTo>
                      <a:pt x="185" y="457"/>
                      <a:pt x="185" y="457"/>
                      <a:pt x="185" y="457"/>
                    </a:cubicBezTo>
                    <a:cubicBezTo>
                      <a:pt x="278" y="443"/>
                      <a:pt x="278" y="443"/>
                      <a:pt x="278" y="443"/>
                    </a:cubicBezTo>
                    <a:lnTo>
                      <a:pt x="171" y="472"/>
                    </a:lnTo>
                    <a:close/>
                    <a:moveTo>
                      <a:pt x="154" y="326"/>
                    </a:moveTo>
                    <a:cubicBezTo>
                      <a:pt x="158" y="326"/>
                      <a:pt x="158" y="326"/>
                      <a:pt x="158" y="326"/>
                    </a:cubicBezTo>
                    <a:cubicBezTo>
                      <a:pt x="158" y="351"/>
                      <a:pt x="158" y="351"/>
                      <a:pt x="158" y="351"/>
                    </a:cubicBezTo>
                    <a:cubicBezTo>
                      <a:pt x="154" y="351"/>
                      <a:pt x="154" y="351"/>
                      <a:pt x="154" y="351"/>
                    </a:cubicBezTo>
                    <a:lnTo>
                      <a:pt x="154" y="326"/>
                    </a:lnTo>
                    <a:close/>
                    <a:moveTo>
                      <a:pt x="164" y="326"/>
                    </a:moveTo>
                    <a:cubicBezTo>
                      <a:pt x="187" y="326"/>
                      <a:pt x="187" y="326"/>
                      <a:pt x="187" y="326"/>
                    </a:cubicBezTo>
                    <a:cubicBezTo>
                      <a:pt x="187" y="351"/>
                      <a:pt x="187" y="351"/>
                      <a:pt x="187" y="351"/>
                    </a:cubicBezTo>
                    <a:cubicBezTo>
                      <a:pt x="164" y="351"/>
                      <a:pt x="164" y="351"/>
                      <a:pt x="164" y="351"/>
                    </a:cubicBezTo>
                    <a:lnTo>
                      <a:pt x="164" y="326"/>
                    </a:lnTo>
                    <a:close/>
                    <a:moveTo>
                      <a:pt x="108" y="266"/>
                    </a:moveTo>
                    <a:cubicBezTo>
                      <a:pt x="108" y="266"/>
                      <a:pt x="108" y="266"/>
                      <a:pt x="108" y="266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78" y="100"/>
                      <a:pt x="78" y="100"/>
                      <a:pt x="78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48" y="98"/>
                      <a:pt x="148" y="98"/>
                      <a:pt x="148" y="98"/>
                    </a:cubicBezTo>
                    <a:cubicBezTo>
                      <a:pt x="149" y="99"/>
                      <a:pt x="149" y="100"/>
                      <a:pt x="149" y="101"/>
                    </a:cubicBezTo>
                    <a:cubicBezTo>
                      <a:pt x="117" y="114"/>
                      <a:pt x="117" y="114"/>
                      <a:pt x="117" y="114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2" y="114"/>
                      <a:pt x="112" y="114"/>
                      <a:pt x="112" y="114"/>
                    </a:cubicBezTo>
                    <a:cubicBezTo>
                      <a:pt x="120" y="132"/>
                      <a:pt x="120" y="132"/>
                      <a:pt x="120" y="132"/>
                    </a:cubicBezTo>
                    <a:cubicBezTo>
                      <a:pt x="124" y="131"/>
                      <a:pt x="124" y="131"/>
                      <a:pt x="124" y="131"/>
                    </a:cubicBezTo>
                    <a:cubicBezTo>
                      <a:pt x="123" y="128"/>
                      <a:pt x="123" y="128"/>
                      <a:pt x="123" y="128"/>
                    </a:cubicBezTo>
                    <a:cubicBezTo>
                      <a:pt x="155" y="115"/>
                      <a:pt x="155" y="115"/>
                      <a:pt x="155" y="115"/>
                    </a:cubicBezTo>
                    <a:cubicBezTo>
                      <a:pt x="155" y="116"/>
                      <a:pt x="156" y="118"/>
                      <a:pt x="157" y="119"/>
                    </a:cubicBezTo>
                    <a:cubicBezTo>
                      <a:pt x="133" y="143"/>
                      <a:pt x="133" y="143"/>
                      <a:pt x="133" y="143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28" y="144"/>
                      <a:pt x="128" y="144"/>
                      <a:pt x="128" y="144"/>
                    </a:cubicBezTo>
                    <a:cubicBezTo>
                      <a:pt x="142" y="158"/>
                      <a:pt x="142" y="158"/>
                      <a:pt x="142" y="158"/>
                    </a:cubicBezTo>
                    <a:cubicBezTo>
                      <a:pt x="146" y="155"/>
                      <a:pt x="146" y="155"/>
                      <a:pt x="146" y="155"/>
                    </a:cubicBezTo>
                    <a:cubicBezTo>
                      <a:pt x="144" y="153"/>
                      <a:pt x="144" y="153"/>
                      <a:pt x="144" y="153"/>
                    </a:cubicBezTo>
                    <a:cubicBezTo>
                      <a:pt x="167" y="129"/>
                      <a:pt x="167" y="129"/>
                      <a:pt x="167" y="129"/>
                    </a:cubicBezTo>
                    <a:cubicBezTo>
                      <a:pt x="169" y="130"/>
                      <a:pt x="170" y="131"/>
                      <a:pt x="171" y="131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4" y="166"/>
                      <a:pt x="154" y="166"/>
                      <a:pt x="154" y="166"/>
                    </a:cubicBezTo>
                    <a:cubicBezTo>
                      <a:pt x="173" y="173"/>
                      <a:pt x="173" y="173"/>
                      <a:pt x="173" y="173"/>
                    </a:cubicBezTo>
                    <a:cubicBezTo>
                      <a:pt x="174" y="169"/>
                      <a:pt x="174" y="169"/>
                      <a:pt x="174" y="169"/>
                    </a:cubicBezTo>
                    <a:cubicBezTo>
                      <a:pt x="172" y="169"/>
                      <a:pt x="172" y="169"/>
                      <a:pt x="172" y="169"/>
                    </a:cubicBezTo>
                    <a:cubicBezTo>
                      <a:pt x="185" y="137"/>
                      <a:pt x="185" y="137"/>
                      <a:pt x="185" y="137"/>
                    </a:cubicBezTo>
                    <a:cubicBezTo>
                      <a:pt x="186" y="138"/>
                      <a:pt x="187" y="138"/>
                      <a:pt x="189" y="138"/>
                    </a:cubicBezTo>
                    <a:cubicBezTo>
                      <a:pt x="189" y="172"/>
                      <a:pt x="189" y="172"/>
                      <a:pt x="189" y="172"/>
                    </a:cubicBezTo>
                    <a:cubicBezTo>
                      <a:pt x="187" y="172"/>
                      <a:pt x="187" y="172"/>
                      <a:pt x="187" y="172"/>
                    </a:cubicBezTo>
                    <a:cubicBezTo>
                      <a:pt x="187" y="266"/>
                      <a:pt x="187" y="266"/>
                      <a:pt x="187" y="266"/>
                    </a:cubicBezTo>
                    <a:lnTo>
                      <a:pt x="108" y="266"/>
                    </a:lnTo>
                    <a:close/>
                    <a:moveTo>
                      <a:pt x="73" y="266"/>
                    </a:moveTo>
                    <a:cubicBezTo>
                      <a:pt x="67" y="266"/>
                      <a:pt x="67" y="266"/>
                      <a:pt x="67" y="266"/>
                    </a:cubicBezTo>
                    <a:cubicBezTo>
                      <a:pt x="67" y="100"/>
                      <a:pt x="67" y="100"/>
                      <a:pt x="67" y="100"/>
                    </a:cubicBezTo>
                    <a:cubicBezTo>
                      <a:pt x="73" y="100"/>
                      <a:pt x="73" y="100"/>
                      <a:pt x="73" y="100"/>
                    </a:cubicBezTo>
                    <a:lnTo>
                      <a:pt x="73" y="266"/>
                    </a:lnTo>
                    <a:close/>
                    <a:moveTo>
                      <a:pt x="152" y="111"/>
                    </a:moveTo>
                    <a:cubicBezTo>
                      <a:pt x="153" y="112"/>
                      <a:pt x="153" y="112"/>
                      <a:pt x="153" y="113"/>
                    </a:cubicBezTo>
                    <a:cubicBezTo>
                      <a:pt x="124" y="125"/>
                      <a:pt x="124" y="125"/>
                      <a:pt x="124" y="125"/>
                    </a:cubicBezTo>
                    <a:cubicBezTo>
                      <a:pt x="123" y="123"/>
                      <a:pt x="123" y="123"/>
                      <a:pt x="123" y="123"/>
                    </a:cubicBezTo>
                    <a:lnTo>
                      <a:pt x="152" y="111"/>
                    </a:lnTo>
                    <a:close/>
                    <a:moveTo>
                      <a:pt x="122" y="57"/>
                    </a:moveTo>
                    <a:cubicBezTo>
                      <a:pt x="122" y="55"/>
                      <a:pt x="122" y="55"/>
                      <a:pt x="122" y="55"/>
                    </a:cubicBezTo>
                    <a:cubicBezTo>
                      <a:pt x="155" y="69"/>
                      <a:pt x="155" y="69"/>
                      <a:pt x="155" y="69"/>
                    </a:cubicBezTo>
                    <a:cubicBezTo>
                      <a:pt x="154" y="71"/>
                      <a:pt x="154" y="71"/>
                      <a:pt x="154" y="71"/>
                    </a:cubicBezTo>
                    <a:lnTo>
                      <a:pt x="122" y="57"/>
                    </a:lnTo>
                    <a:close/>
                    <a:moveTo>
                      <a:pt x="165" y="124"/>
                    </a:moveTo>
                    <a:cubicBezTo>
                      <a:pt x="166" y="125"/>
                      <a:pt x="166" y="125"/>
                      <a:pt x="167" y="126"/>
                    </a:cubicBezTo>
                    <a:cubicBezTo>
                      <a:pt x="142" y="149"/>
                      <a:pt x="142" y="149"/>
                      <a:pt x="142" y="149"/>
                    </a:cubicBezTo>
                    <a:cubicBezTo>
                      <a:pt x="141" y="148"/>
                      <a:pt x="141" y="148"/>
                      <a:pt x="141" y="148"/>
                    </a:cubicBezTo>
                    <a:lnTo>
                      <a:pt x="165" y="124"/>
                    </a:lnTo>
                    <a:close/>
                    <a:moveTo>
                      <a:pt x="139" y="29"/>
                    </a:moveTo>
                    <a:cubicBezTo>
                      <a:pt x="143" y="30"/>
                      <a:pt x="143" y="30"/>
                      <a:pt x="143" y="30"/>
                    </a:cubicBezTo>
                    <a:cubicBezTo>
                      <a:pt x="168" y="54"/>
                      <a:pt x="168" y="54"/>
                      <a:pt x="168" y="54"/>
                    </a:cubicBezTo>
                    <a:cubicBezTo>
                      <a:pt x="165" y="57"/>
                      <a:pt x="165" y="57"/>
                      <a:pt x="165" y="57"/>
                    </a:cubicBezTo>
                    <a:lnTo>
                      <a:pt x="139" y="29"/>
                    </a:lnTo>
                    <a:close/>
                    <a:moveTo>
                      <a:pt x="180" y="133"/>
                    </a:moveTo>
                    <a:cubicBezTo>
                      <a:pt x="181" y="134"/>
                      <a:pt x="182" y="134"/>
                      <a:pt x="183" y="134"/>
                    </a:cubicBezTo>
                    <a:cubicBezTo>
                      <a:pt x="169" y="166"/>
                      <a:pt x="169" y="166"/>
                      <a:pt x="169" y="166"/>
                    </a:cubicBezTo>
                    <a:cubicBezTo>
                      <a:pt x="167" y="166"/>
                      <a:pt x="167" y="166"/>
                      <a:pt x="167" y="166"/>
                    </a:cubicBezTo>
                    <a:lnTo>
                      <a:pt x="180" y="133"/>
                    </a:lnTo>
                    <a:close/>
                    <a:moveTo>
                      <a:pt x="166" y="11"/>
                    </a:moveTo>
                    <a:cubicBezTo>
                      <a:pt x="170" y="18"/>
                      <a:pt x="170" y="18"/>
                      <a:pt x="170" y="18"/>
                    </a:cubicBezTo>
                    <a:cubicBezTo>
                      <a:pt x="184" y="46"/>
                      <a:pt x="184" y="46"/>
                      <a:pt x="184" y="46"/>
                    </a:cubicBezTo>
                    <a:cubicBezTo>
                      <a:pt x="183" y="46"/>
                      <a:pt x="182" y="47"/>
                      <a:pt x="181" y="47"/>
                    </a:cubicBezTo>
                    <a:lnTo>
                      <a:pt x="166" y="11"/>
                    </a:lnTo>
                    <a:close/>
                    <a:moveTo>
                      <a:pt x="196" y="324"/>
                    </a:moveTo>
                    <a:cubicBezTo>
                      <a:pt x="196" y="324"/>
                      <a:pt x="196" y="324"/>
                      <a:pt x="196" y="324"/>
                    </a:cubicBezTo>
                    <a:cubicBezTo>
                      <a:pt x="201" y="328"/>
                      <a:pt x="201" y="328"/>
                      <a:pt x="201" y="328"/>
                    </a:cubicBezTo>
                    <a:cubicBezTo>
                      <a:pt x="201" y="351"/>
                      <a:pt x="201" y="351"/>
                      <a:pt x="201" y="351"/>
                    </a:cubicBezTo>
                    <a:cubicBezTo>
                      <a:pt x="196" y="351"/>
                      <a:pt x="196" y="351"/>
                      <a:pt x="196" y="351"/>
                    </a:cubicBezTo>
                    <a:lnTo>
                      <a:pt x="196" y="324"/>
                    </a:lnTo>
                    <a:close/>
                    <a:moveTo>
                      <a:pt x="196" y="283"/>
                    </a:moveTo>
                    <a:cubicBezTo>
                      <a:pt x="196" y="283"/>
                      <a:pt x="196" y="283"/>
                      <a:pt x="196" y="283"/>
                    </a:cubicBezTo>
                    <a:cubicBezTo>
                      <a:pt x="201" y="287"/>
                      <a:pt x="201" y="287"/>
                      <a:pt x="201" y="287"/>
                    </a:cubicBezTo>
                    <a:cubicBezTo>
                      <a:pt x="201" y="307"/>
                      <a:pt x="201" y="307"/>
                      <a:pt x="201" y="307"/>
                    </a:cubicBezTo>
                    <a:cubicBezTo>
                      <a:pt x="196" y="307"/>
                      <a:pt x="196" y="307"/>
                      <a:pt x="196" y="307"/>
                    </a:cubicBezTo>
                    <a:lnTo>
                      <a:pt x="196" y="283"/>
                    </a:lnTo>
                    <a:close/>
                    <a:moveTo>
                      <a:pt x="196" y="172"/>
                    </a:moveTo>
                    <a:cubicBezTo>
                      <a:pt x="198" y="172"/>
                      <a:pt x="198" y="172"/>
                      <a:pt x="198" y="172"/>
                    </a:cubicBezTo>
                    <a:cubicBezTo>
                      <a:pt x="198" y="136"/>
                      <a:pt x="198" y="136"/>
                      <a:pt x="198" y="136"/>
                    </a:cubicBezTo>
                    <a:cubicBezTo>
                      <a:pt x="199" y="136"/>
                      <a:pt x="200" y="136"/>
                      <a:pt x="201" y="136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267"/>
                      <a:pt x="201" y="267"/>
                      <a:pt x="201" y="267"/>
                    </a:cubicBezTo>
                    <a:cubicBezTo>
                      <a:pt x="196" y="267"/>
                      <a:pt x="196" y="267"/>
                      <a:pt x="196" y="267"/>
                    </a:cubicBezTo>
                    <a:lnTo>
                      <a:pt x="196" y="172"/>
                    </a:lnTo>
                    <a:close/>
                    <a:moveTo>
                      <a:pt x="199" y="5"/>
                    </a:moveTo>
                    <a:cubicBezTo>
                      <a:pt x="201" y="5"/>
                      <a:pt x="201" y="5"/>
                      <a:pt x="201" y="5"/>
                    </a:cubicBezTo>
                    <a:cubicBezTo>
                      <a:pt x="201" y="45"/>
                      <a:pt x="201" y="45"/>
                      <a:pt x="201" y="45"/>
                    </a:cubicBezTo>
                    <a:cubicBezTo>
                      <a:pt x="200" y="45"/>
                      <a:pt x="199" y="45"/>
                      <a:pt x="199" y="45"/>
                    </a:cubicBezTo>
                    <a:lnTo>
                      <a:pt x="199" y="5"/>
                    </a:lnTo>
                    <a:close/>
                    <a:moveTo>
                      <a:pt x="211" y="61"/>
                    </a:moveTo>
                    <a:cubicBezTo>
                      <a:pt x="217" y="61"/>
                      <a:pt x="221" y="66"/>
                      <a:pt x="221" y="72"/>
                    </a:cubicBezTo>
                    <a:cubicBezTo>
                      <a:pt x="221" y="77"/>
                      <a:pt x="217" y="82"/>
                      <a:pt x="211" y="82"/>
                    </a:cubicBezTo>
                    <a:cubicBezTo>
                      <a:pt x="206" y="82"/>
                      <a:pt x="201" y="77"/>
                      <a:pt x="201" y="72"/>
                    </a:cubicBezTo>
                    <a:cubicBezTo>
                      <a:pt x="201" y="66"/>
                      <a:pt x="206" y="61"/>
                      <a:pt x="211" y="61"/>
                    </a:cubicBezTo>
                    <a:close/>
                    <a:moveTo>
                      <a:pt x="231" y="164"/>
                    </a:moveTo>
                    <a:cubicBezTo>
                      <a:pt x="229" y="164"/>
                      <a:pt x="229" y="164"/>
                      <a:pt x="229" y="164"/>
                    </a:cubicBezTo>
                    <a:cubicBezTo>
                      <a:pt x="216" y="132"/>
                      <a:pt x="216" y="132"/>
                      <a:pt x="216" y="132"/>
                    </a:cubicBezTo>
                    <a:cubicBezTo>
                      <a:pt x="219" y="130"/>
                      <a:pt x="219" y="130"/>
                      <a:pt x="219" y="130"/>
                    </a:cubicBezTo>
                    <a:lnTo>
                      <a:pt x="231" y="164"/>
                    </a:lnTo>
                    <a:close/>
                    <a:moveTo>
                      <a:pt x="232" y="119"/>
                    </a:moveTo>
                    <a:cubicBezTo>
                      <a:pt x="257" y="144"/>
                      <a:pt x="257" y="144"/>
                      <a:pt x="257" y="144"/>
                    </a:cubicBezTo>
                    <a:cubicBezTo>
                      <a:pt x="255" y="145"/>
                      <a:pt x="255" y="145"/>
                      <a:pt x="255" y="145"/>
                    </a:cubicBezTo>
                    <a:cubicBezTo>
                      <a:pt x="231" y="121"/>
                      <a:pt x="231" y="121"/>
                      <a:pt x="231" y="121"/>
                    </a:cubicBezTo>
                    <a:cubicBezTo>
                      <a:pt x="231" y="120"/>
                      <a:pt x="232" y="119"/>
                      <a:pt x="232" y="119"/>
                    </a:cubicBezTo>
                    <a:close/>
                    <a:moveTo>
                      <a:pt x="240" y="103"/>
                    </a:moveTo>
                    <a:cubicBezTo>
                      <a:pt x="272" y="116"/>
                      <a:pt x="272" y="116"/>
                      <a:pt x="272" y="116"/>
                    </a:cubicBezTo>
                    <a:cubicBezTo>
                      <a:pt x="271" y="118"/>
                      <a:pt x="271" y="118"/>
                      <a:pt x="271" y="118"/>
                    </a:cubicBezTo>
                    <a:cubicBezTo>
                      <a:pt x="240" y="105"/>
                      <a:pt x="240" y="105"/>
                      <a:pt x="240" y="105"/>
                    </a:cubicBezTo>
                    <a:cubicBezTo>
                      <a:pt x="240" y="104"/>
                      <a:pt x="240" y="103"/>
                      <a:pt x="240" y="103"/>
                    </a:cubicBezTo>
                    <a:close/>
                    <a:moveTo>
                      <a:pt x="278" y="84"/>
                    </a:moveTo>
                    <a:cubicBezTo>
                      <a:pt x="374" y="84"/>
                      <a:pt x="374" y="84"/>
                      <a:pt x="374" y="84"/>
                    </a:cubicBezTo>
                    <a:cubicBezTo>
                      <a:pt x="374" y="88"/>
                      <a:pt x="374" y="88"/>
                      <a:pt x="374" y="88"/>
                    </a:cubicBezTo>
                    <a:cubicBezTo>
                      <a:pt x="278" y="88"/>
                      <a:pt x="278" y="88"/>
                      <a:pt x="278" y="88"/>
                    </a:cubicBezTo>
                    <a:lnTo>
                      <a:pt x="278" y="84"/>
                    </a:lnTo>
                    <a:close/>
                    <a:moveTo>
                      <a:pt x="359" y="56"/>
                    </a:moveTo>
                    <a:cubicBezTo>
                      <a:pt x="361" y="80"/>
                      <a:pt x="361" y="80"/>
                      <a:pt x="361" y="80"/>
                    </a:cubicBezTo>
                    <a:cubicBezTo>
                      <a:pt x="359" y="80"/>
                      <a:pt x="359" y="80"/>
                      <a:pt x="359" y="80"/>
                    </a:cubicBezTo>
                    <a:cubicBezTo>
                      <a:pt x="357" y="54"/>
                      <a:pt x="357" y="54"/>
                      <a:pt x="357" y="54"/>
                    </a:cubicBezTo>
                    <a:lnTo>
                      <a:pt x="359" y="56"/>
                    </a:lnTo>
                    <a:close/>
                    <a:moveTo>
                      <a:pt x="370" y="68"/>
                    </a:moveTo>
                    <a:cubicBezTo>
                      <a:pt x="397" y="84"/>
                      <a:pt x="397" y="84"/>
                      <a:pt x="397" y="84"/>
                    </a:cubicBezTo>
                    <a:cubicBezTo>
                      <a:pt x="397" y="85"/>
                      <a:pt x="397" y="85"/>
                      <a:pt x="397" y="85"/>
                    </a:cubicBezTo>
                    <a:cubicBezTo>
                      <a:pt x="370" y="72"/>
                      <a:pt x="370" y="72"/>
                      <a:pt x="370" y="72"/>
                    </a:cubicBezTo>
                    <a:lnTo>
                      <a:pt x="370" y="68"/>
                    </a:lnTo>
                    <a:close/>
                    <a:moveTo>
                      <a:pt x="411" y="89"/>
                    </a:moveTo>
                    <a:cubicBezTo>
                      <a:pt x="411" y="93"/>
                      <a:pt x="411" y="93"/>
                      <a:pt x="411" y="93"/>
                    </a:cubicBezTo>
                    <a:cubicBezTo>
                      <a:pt x="381" y="99"/>
                      <a:pt x="381" y="99"/>
                      <a:pt x="381" y="99"/>
                    </a:cubicBezTo>
                    <a:cubicBezTo>
                      <a:pt x="377" y="97"/>
                      <a:pt x="377" y="97"/>
                      <a:pt x="377" y="97"/>
                    </a:cubicBezTo>
                    <a:lnTo>
                      <a:pt x="411" y="89"/>
                    </a:lnTo>
                    <a:close/>
                    <a:moveTo>
                      <a:pt x="430" y="95"/>
                    </a:moveTo>
                    <a:cubicBezTo>
                      <a:pt x="402" y="131"/>
                      <a:pt x="402" y="131"/>
                      <a:pt x="402" y="131"/>
                    </a:cubicBezTo>
                    <a:cubicBezTo>
                      <a:pt x="399" y="127"/>
                      <a:pt x="399" y="127"/>
                      <a:pt x="399" y="127"/>
                    </a:cubicBezTo>
                    <a:cubicBezTo>
                      <a:pt x="427" y="91"/>
                      <a:pt x="427" y="91"/>
                      <a:pt x="427" y="91"/>
                    </a:cubicBezTo>
                    <a:lnTo>
                      <a:pt x="430" y="95"/>
                    </a:lnTo>
                    <a:close/>
                    <a:moveTo>
                      <a:pt x="446" y="98"/>
                    </a:moveTo>
                    <a:cubicBezTo>
                      <a:pt x="431" y="144"/>
                      <a:pt x="431" y="144"/>
                      <a:pt x="431" y="144"/>
                    </a:cubicBezTo>
                    <a:cubicBezTo>
                      <a:pt x="429" y="143"/>
                      <a:pt x="429" y="143"/>
                      <a:pt x="429" y="143"/>
                    </a:cubicBezTo>
                    <a:cubicBezTo>
                      <a:pt x="444" y="96"/>
                      <a:pt x="444" y="96"/>
                      <a:pt x="444" y="96"/>
                    </a:cubicBezTo>
                    <a:lnTo>
                      <a:pt x="446" y="98"/>
                    </a:lnTo>
                    <a:close/>
                    <a:moveTo>
                      <a:pt x="460" y="96"/>
                    </a:moveTo>
                    <a:cubicBezTo>
                      <a:pt x="463" y="96"/>
                      <a:pt x="463" y="96"/>
                      <a:pt x="463" y="96"/>
                    </a:cubicBezTo>
                    <a:cubicBezTo>
                      <a:pt x="463" y="155"/>
                      <a:pt x="463" y="155"/>
                      <a:pt x="463" y="155"/>
                    </a:cubicBezTo>
                    <a:cubicBezTo>
                      <a:pt x="460" y="155"/>
                      <a:pt x="460" y="155"/>
                      <a:pt x="460" y="155"/>
                    </a:cubicBezTo>
                    <a:lnTo>
                      <a:pt x="460" y="96"/>
                    </a:lnTo>
                    <a:close/>
                    <a:moveTo>
                      <a:pt x="206" y="286"/>
                    </a:moveTo>
                    <a:cubicBezTo>
                      <a:pt x="216" y="286"/>
                      <a:pt x="216" y="286"/>
                      <a:pt x="216" y="286"/>
                    </a:cubicBezTo>
                    <a:cubicBezTo>
                      <a:pt x="216" y="307"/>
                      <a:pt x="216" y="307"/>
                      <a:pt x="216" y="307"/>
                    </a:cubicBezTo>
                    <a:cubicBezTo>
                      <a:pt x="206" y="307"/>
                      <a:pt x="206" y="307"/>
                      <a:pt x="206" y="307"/>
                    </a:cubicBezTo>
                    <a:lnTo>
                      <a:pt x="206" y="286"/>
                    </a:lnTo>
                    <a:close/>
                    <a:moveTo>
                      <a:pt x="221" y="279"/>
                    </a:moveTo>
                    <a:cubicBezTo>
                      <a:pt x="226" y="276"/>
                      <a:pt x="226" y="276"/>
                      <a:pt x="226" y="276"/>
                    </a:cubicBezTo>
                    <a:cubicBezTo>
                      <a:pt x="226" y="312"/>
                      <a:pt x="226" y="312"/>
                      <a:pt x="226" y="312"/>
                    </a:cubicBezTo>
                    <a:cubicBezTo>
                      <a:pt x="221" y="309"/>
                      <a:pt x="221" y="309"/>
                      <a:pt x="221" y="309"/>
                    </a:cubicBezTo>
                    <a:lnTo>
                      <a:pt x="221" y="279"/>
                    </a:lnTo>
                    <a:close/>
                    <a:moveTo>
                      <a:pt x="345" y="260"/>
                    </a:moveTo>
                    <a:cubicBezTo>
                      <a:pt x="345" y="236"/>
                      <a:pt x="345" y="236"/>
                      <a:pt x="345" y="236"/>
                    </a:cubicBezTo>
                    <a:cubicBezTo>
                      <a:pt x="348" y="236"/>
                      <a:pt x="348" y="236"/>
                      <a:pt x="348" y="236"/>
                    </a:cubicBezTo>
                    <a:cubicBezTo>
                      <a:pt x="349" y="257"/>
                      <a:pt x="349" y="257"/>
                      <a:pt x="349" y="257"/>
                    </a:cubicBezTo>
                    <a:cubicBezTo>
                      <a:pt x="364" y="285"/>
                      <a:pt x="364" y="285"/>
                      <a:pt x="364" y="285"/>
                    </a:cubicBezTo>
                    <a:lnTo>
                      <a:pt x="345" y="260"/>
                    </a:lnTo>
                    <a:close/>
                    <a:moveTo>
                      <a:pt x="397" y="192"/>
                    </a:moveTo>
                    <a:cubicBezTo>
                      <a:pt x="397" y="182"/>
                      <a:pt x="397" y="182"/>
                      <a:pt x="397" y="182"/>
                    </a:cubicBezTo>
                    <a:cubicBezTo>
                      <a:pt x="400" y="182"/>
                      <a:pt x="400" y="182"/>
                      <a:pt x="400" y="182"/>
                    </a:cubicBezTo>
                    <a:cubicBezTo>
                      <a:pt x="409" y="190"/>
                      <a:pt x="409" y="190"/>
                      <a:pt x="409" y="190"/>
                    </a:cubicBezTo>
                    <a:cubicBezTo>
                      <a:pt x="407" y="204"/>
                      <a:pt x="407" y="204"/>
                      <a:pt x="407" y="204"/>
                    </a:cubicBezTo>
                    <a:cubicBezTo>
                      <a:pt x="398" y="210"/>
                      <a:pt x="398" y="210"/>
                      <a:pt x="398" y="210"/>
                    </a:cubicBezTo>
                    <a:cubicBezTo>
                      <a:pt x="394" y="210"/>
                      <a:pt x="394" y="210"/>
                      <a:pt x="394" y="210"/>
                    </a:cubicBezTo>
                    <a:cubicBezTo>
                      <a:pt x="394" y="204"/>
                      <a:pt x="394" y="204"/>
                      <a:pt x="394" y="204"/>
                    </a:cubicBezTo>
                    <a:cubicBezTo>
                      <a:pt x="399" y="204"/>
                      <a:pt x="399" y="204"/>
                      <a:pt x="399" y="204"/>
                    </a:cubicBezTo>
                    <a:cubicBezTo>
                      <a:pt x="399" y="202"/>
                      <a:pt x="399" y="202"/>
                      <a:pt x="399" y="202"/>
                    </a:cubicBezTo>
                    <a:cubicBezTo>
                      <a:pt x="394" y="202"/>
                      <a:pt x="394" y="202"/>
                      <a:pt x="394" y="202"/>
                    </a:cubicBezTo>
                    <a:cubicBezTo>
                      <a:pt x="394" y="192"/>
                      <a:pt x="394" y="192"/>
                      <a:pt x="394" y="192"/>
                    </a:cubicBezTo>
                    <a:lnTo>
                      <a:pt x="397" y="192"/>
                    </a:lnTo>
                    <a:close/>
                    <a:moveTo>
                      <a:pt x="406" y="220"/>
                    </a:moveTo>
                    <a:cubicBezTo>
                      <a:pt x="400" y="220"/>
                      <a:pt x="400" y="220"/>
                      <a:pt x="400" y="220"/>
                    </a:cubicBezTo>
                    <a:cubicBezTo>
                      <a:pt x="400" y="212"/>
                      <a:pt x="400" y="212"/>
                      <a:pt x="400" y="212"/>
                    </a:cubicBezTo>
                    <a:cubicBezTo>
                      <a:pt x="412" y="206"/>
                      <a:pt x="412" y="206"/>
                      <a:pt x="412" y="206"/>
                    </a:cubicBezTo>
                    <a:lnTo>
                      <a:pt x="406" y="220"/>
                    </a:lnTo>
                    <a:close/>
                    <a:moveTo>
                      <a:pt x="413" y="497"/>
                    </a:moveTo>
                    <a:cubicBezTo>
                      <a:pt x="426" y="429"/>
                      <a:pt x="426" y="429"/>
                      <a:pt x="426" y="429"/>
                    </a:cubicBezTo>
                    <a:cubicBezTo>
                      <a:pt x="422" y="403"/>
                      <a:pt x="422" y="403"/>
                      <a:pt x="422" y="403"/>
                    </a:cubicBezTo>
                    <a:cubicBezTo>
                      <a:pt x="411" y="451"/>
                      <a:pt x="411" y="451"/>
                      <a:pt x="411" y="451"/>
                    </a:cubicBezTo>
                    <a:cubicBezTo>
                      <a:pt x="405" y="451"/>
                      <a:pt x="405" y="451"/>
                      <a:pt x="405" y="451"/>
                    </a:cubicBezTo>
                    <a:cubicBezTo>
                      <a:pt x="405" y="408"/>
                      <a:pt x="405" y="408"/>
                      <a:pt x="405" y="408"/>
                    </a:cubicBezTo>
                    <a:cubicBezTo>
                      <a:pt x="423" y="395"/>
                      <a:pt x="423" y="395"/>
                      <a:pt x="423" y="395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397" y="401"/>
                      <a:pt x="397" y="401"/>
                      <a:pt x="397" y="401"/>
                    </a:cubicBezTo>
                    <a:cubicBezTo>
                      <a:pt x="395" y="401"/>
                      <a:pt x="395" y="401"/>
                      <a:pt x="395" y="401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406" y="321"/>
                      <a:pt x="406" y="321"/>
                      <a:pt x="406" y="321"/>
                    </a:cubicBezTo>
                    <a:cubicBezTo>
                      <a:pt x="385" y="302"/>
                      <a:pt x="385" y="302"/>
                      <a:pt x="385" y="302"/>
                    </a:cubicBezTo>
                    <a:cubicBezTo>
                      <a:pt x="405" y="281"/>
                      <a:pt x="405" y="281"/>
                      <a:pt x="405" y="281"/>
                    </a:cubicBezTo>
                    <a:cubicBezTo>
                      <a:pt x="412" y="284"/>
                      <a:pt x="412" y="284"/>
                      <a:pt x="412" y="284"/>
                    </a:cubicBezTo>
                    <a:cubicBezTo>
                      <a:pt x="403" y="302"/>
                      <a:pt x="403" y="302"/>
                      <a:pt x="403" y="302"/>
                    </a:cubicBezTo>
                    <a:cubicBezTo>
                      <a:pt x="425" y="319"/>
                      <a:pt x="425" y="319"/>
                      <a:pt x="425" y="319"/>
                    </a:cubicBezTo>
                    <a:cubicBezTo>
                      <a:pt x="455" y="296"/>
                      <a:pt x="455" y="296"/>
                      <a:pt x="455" y="296"/>
                    </a:cubicBezTo>
                    <a:cubicBezTo>
                      <a:pt x="478" y="218"/>
                      <a:pt x="478" y="218"/>
                      <a:pt x="478" y="218"/>
                    </a:cubicBezTo>
                    <a:cubicBezTo>
                      <a:pt x="468" y="184"/>
                      <a:pt x="468" y="184"/>
                      <a:pt x="468" y="184"/>
                    </a:cubicBezTo>
                    <a:cubicBezTo>
                      <a:pt x="481" y="173"/>
                      <a:pt x="481" y="173"/>
                      <a:pt x="481" y="173"/>
                    </a:cubicBezTo>
                    <a:cubicBezTo>
                      <a:pt x="485" y="167"/>
                      <a:pt x="485" y="167"/>
                      <a:pt x="485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61" y="176"/>
                      <a:pt x="461" y="176"/>
                      <a:pt x="461" y="176"/>
                    </a:cubicBezTo>
                    <a:cubicBezTo>
                      <a:pt x="457" y="226"/>
                      <a:pt x="457" y="226"/>
                      <a:pt x="457" y="226"/>
                    </a:cubicBezTo>
                    <a:cubicBezTo>
                      <a:pt x="416" y="228"/>
                      <a:pt x="416" y="228"/>
                      <a:pt x="416" y="228"/>
                    </a:cubicBezTo>
                    <a:cubicBezTo>
                      <a:pt x="460" y="233"/>
                      <a:pt x="460" y="233"/>
                      <a:pt x="460" y="233"/>
                    </a:cubicBezTo>
                    <a:cubicBezTo>
                      <a:pt x="415" y="240"/>
                      <a:pt x="415" y="240"/>
                      <a:pt x="415" y="240"/>
                    </a:cubicBezTo>
                    <a:cubicBezTo>
                      <a:pt x="421" y="255"/>
                      <a:pt x="421" y="255"/>
                      <a:pt x="421" y="255"/>
                    </a:cubicBezTo>
                    <a:cubicBezTo>
                      <a:pt x="412" y="265"/>
                      <a:pt x="412" y="265"/>
                      <a:pt x="412" y="265"/>
                    </a:cubicBezTo>
                    <a:cubicBezTo>
                      <a:pt x="393" y="258"/>
                      <a:pt x="393" y="258"/>
                      <a:pt x="393" y="258"/>
                    </a:cubicBezTo>
                    <a:cubicBezTo>
                      <a:pt x="376" y="267"/>
                      <a:pt x="376" y="267"/>
                      <a:pt x="376" y="267"/>
                    </a:cubicBezTo>
                    <a:cubicBezTo>
                      <a:pt x="367" y="256"/>
                      <a:pt x="367" y="256"/>
                      <a:pt x="367" y="256"/>
                    </a:cubicBezTo>
                    <a:cubicBezTo>
                      <a:pt x="379" y="222"/>
                      <a:pt x="379" y="222"/>
                      <a:pt x="379" y="222"/>
                    </a:cubicBezTo>
                    <a:cubicBezTo>
                      <a:pt x="384" y="222"/>
                      <a:pt x="384" y="222"/>
                      <a:pt x="384" y="222"/>
                    </a:cubicBezTo>
                    <a:cubicBezTo>
                      <a:pt x="386" y="251"/>
                      <a:pt x="386" y="251"/>
                      <a:pt x="386" y="251"/>
                    </a:cubicBezTo>
                    <a:cubicBezTo>
                      <a:pt x="393" y="230"/>
                      <a:pt x="393" y="230"/>
                      <a:pt x="393" y="230"/>
                    </a:cubicBezTo>
                    <a:cubicBezTo>
                      <a:pt x="410" y="232"/>
                      <a:pt x="410" y="232"/>
                      <a:pt x="410" y="232"/>
                    </a:cubicBezTo>
                    <a:cubicBezTo>
                      <a:pt x="403" y="228"/>
                      <a:pt x="403" y="228"/>
                      <a:pt x="403" y="228"/>
                    </a:cubicBezTo>
                    <a:cubicBezTo>
                      <a:pt x="414" y="228"/>
                      <a:pt x="414" y="228"/>
                      <a:pt x="414" y="228"/>
                    </a:cubicBezTo>
                    <a:cubicBezTo>
                      <a:pt x="411" y="220"/>
                      <a:pt x="411" y="220"/>
                      <a:pt x="411" y="220"/>
                    </a:cubicBezTo>
                    <a:cubicBezTo>
                      <a:pt x="418" y="210"/>
                      <a:pt x="418" y="210"/>
                      <a:pt x="418" y="210"/>
                    </a:cubicBezTo>
                    <a:cubicBezTo>
                      <a:pt x="420" y="188"/>
                      <a:pt x="420" y="188"/>
                      <a:pt x="420" y="188"/>
                    </a:cubicBezTo>
                    <a:cubicBezTo>
                      <a:pt x="405" y="176"/>
                      <a:pt x="405" y="176"/>
                      <a:pt x="405" y="176"/>
                    </a:cubicBezTo>
                    <a:cubicBezTo>
                      <a:pt x="393" y="176"/>
                      <a:pt x="393" y="176"/>
                      <a:pt x="393" y="176"/>
                    </a:cubicBezTo>
                    <a:cubicBezTo>
                      <a:pt x="383" y="184"/>
                      <a:pt x="383" y="184"/>
                      <a:pt x="383" y="184"/>
                    </a:cubicBezTo>
                    <a:cubicBezTo>
                      <a:pt x="380" y="122"/>
                      <a:pt x="380" y="122"/>
                      <a:pt x="380" y="122"/>
                    </a:cubicBezTo>
                    <a:cubicBezTo>
                      <a:pt x="377" y="118"/>
                      <a:pt x="377" y="118"/>
                      <a:pt x="377" y="118"/>
                    </a:cubicBezTo>
                    <a:cubicBezTo>
                      <a:pt x="374" y="221"/>
                      <a:pt x="374" y="221"/>
                      <a:pt x="374" y="221"/>
                    </a:cubicBezTo>
                    <a:cubicBezTo>
                      <a:pt x="367" y="234"/>
                      <a:pt x="367" y="234"/>
                      <a:pt x="367" y="234"/>
                    </a:cubicBezTo>
                    <a:cubicBezTo>
                      <a:pt x="367" y="234"/>
                      <a:pt x="366" y="232"/>
                      <a:pt x="364" y="225"/>
                    </a:cubicBezTo>
                    <a:cubicBezTo>
                      <a:pt x="362" y="219"/>
                      <a:pt x="365" y="200"/>
                      <a:pt x="365" y="200"/>
                    </a:cubicBezTo>
                    <a:cubicBezTo>
                      <a:pt x="372" y="120"/>
                      <a:pt x="372" y="120"/>
                      <a:pt x="372" y="120"/>
                    </a:cubicBezTo>
                    <a:cubicBezTo>
                      <a:pt x="366" y="127"/>
                      <a:pt x="366" y="127"/>
                      <a:pt x="366" y="127"/>
                    </a:cubicBezTo>
                    <a:cubicBezTo>
                      <a:pt x="362" y="176"/>
                      <a:pt x="362" y="176"/>
                      <a:pt x="362" y="176"/>
                    </a:cubicBezTo>
                    <a:cubicBezTo>
                      <a:pt x="344" y="189"/>
                      <a:pt x="344" y="189"/>
                      <a:pt x="344" y="189"/>
                    </a:cubicBezTo>
                    <a:cubicBezTo>
                      <a:pt x="339" y="216"/>
                      <a:pt x="339" y="216"/>
                      <a:pt x="339" y="216"/>
                    </a:cubicBezTo>
                    <a:cubicBezTo>
                      <a:pt x="347" y="195"/>
                      <a:pt x="347" y="195"/>
                      <a:pt x="347" y="195"/>
                    </a:cubicBezTo>
                    <a:cubicBezTo>
                      <a:pt x="360" y="188"/>
                      <a:pt x="360" y="188"/>
                      <a:pt x="360" y="188"/>
                    </a:cubicBezTo>
                    <a:cubicBezTo>
                      <a:pt x="359" y="201"/>
                      <a:pt x="359" y="201"/>
                      <a:pt x="359" y="201"/>
                    </a:cubicBezTo>
                    <a:cubicBezTo>
                      <a:pt x="349" y="207"/>
                      <a:pt x="349" y="207"/>
                      <a:pt x="349" y="207"/>
                    </a:cubicBezTo>
                    <a:cubicBezTo>
                      <a:pt x="331" y="230"/>
                      <a:pt x="331" y="230"/>
                      <a:pt x="331" y="230"/>
                    </a:cubicBezTo>
                    <a:cubicBezTo>
                      <a:pt x="329" y="270"/>
                      <a:pt x="329" y="270"/>
                      <a:pt x="329" y="270"/>
                    </a:cubicBezTo>
                    <a:cubicBezTo>
                      <a:pt x="369" y="305"/>
                      <a:pt x="369" y="305"/>
                      <a:pt x="369" y="305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386" y="356"/>
                      <a:pt x="386" y="356"/>
                      <a:pt x="386" y="356"/>
                    </a:cubicBezTo>
                    <a:cubicBezTo>
                      <a:pt x="349" y="337"/>
                      <a:pt x="349" y="337"/>
                      <a:pt x="349" y="337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289" y="318"/>
                      <a:pt x="289" y="318"/>
                      <a:pt x="289" y="318"/>
                    </a:cubicBezTo>
                    <a:cubicBezTo>
                      <a:pt x="252" y="337"/>
                      <a:pt x="252" y="337"/>
                      <a:pt x="252" y="337"/>
                    </a:cubicBezTo>
                    <a:cubicBezTo>
                      <a:pt x="252" y="350"/>
                      <a:pt x="252" y="350"/>
                      <a:pt x="252" y="350"/>
                    </a:cubicBezTo>
                    <a:cubicBezTo>
                      <a:pt x="252" y="367"/>
                      <a:pt x="252" y="367"/>
                      <a:pt x="252" y="367"/>
                    </a:cubicBezTo>
                    <a:cubicBezTo>
                      <a:pt x="229" y="367"/>
                      <a:pt x="229" y="367"/>
                      <a:pt x="229" y="367"/>
                    </a:cubicBezTo>
                    <a:cubicBezTo>
                      <a:pt x="220" y="351"/>
                      <a:pt x="220" y="351"/>
                      <a:pt x="220" y="351"/>
                    </a:cubicBezTo>
                    <a:cubicBezTo>
                      <a:pt x="206" y="351"/>
                      <a:pt x="206" y="351"/>
                      <a:pt x="206" y="351"/>
                    </a:cubicBezTo>
                    <a:cubicBezTo>
                      <a:pt x="206" y="326"/>
                      <a:pt x="206" y="326"/>
                      <a:pt x="206" y="326"/>
                    </a:cubicBezTo>
                    <a:cubicBezTo>
                      <a:pt x="226" y="326"/>
                      <a:pt x="226" y="326"/>
                      <a:pt x="226" y="326"/>
                    </a:cubicBezTo>
                    <a:cubicBezTo>
                      <a:pt x="226" y="326"/>
                      <a:pt x="226" y="326"/>
                      <a:pt x="227" y="326"/>
                    </a:cubicBezTo>
                    <a:cubicBezTo>
                      <a:pt x="231" y="326"/>
                      <a:pt x="235" y="323"/>
                      <a:pt x="235" y="318"/>
                    </a:cubicBezTo>
                    <a:cubicBezTo>
                      <a:pt x="235" y="318"/>
                      <a:pt x="235" y="318"/>
                      <a:pt x="235" y="318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0"/>
                      <a:pt x="231" y="266"/>
                      <a:pt x="227" y="266"/>
                    </a:cubicBezTo>
                    <a:cubicBezTo>
                      <a:pt x="227" y="266"/>
                      <a:pt x="226" y="266"/>
                      <a:pt x="226" y="266"/>
                    </a:cubicBezTo>
                    <a:cubicBezTo>
                      <a:pt x="206" y="266"/>
                      <a:pt x="206" y="266"/>
                      <a:pt x="206" y="266"/>
                    </a:cubicBezTo>
                    <a:cubicBezTo>
                      <a:pt x="206" y="172"/>
                      <a:pt x="206" y="172"/>
                      <a:pt x="206" y="172"/>
                    </a:cubicBezTo>
                    <a:cubicBezTo>
                      <a:pt x="204" y="172"/>
                      <a:pt x="204" y="172"/>
                      <a:pt x="204" y="172"/>
                    </a:cubicBezTo>
                    <a:cubicBezTo>
                      <a:pt x="204" y="138"/>
                      <a:pt x="204" y="138"/>
                      <a:pt x="204" y="138"/>
                    </a:cubicBezTo>
                    <a:cubicBezTo>
                      <a:pt x="206" y="138"/>
                      <a:pt x="207" y="137"/>
                      <a:pt x="208" y="137"/>
                    </a:cubicBezTo>
                    <a:cubicBezTo>
                      <a:pt x="220" y="169"/>
                      <a:pt x="220" y="169"/>
                      <a:pt x="220" y="169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20" y="174"/>
                      <a:pt x="220" y="174"/>
                      <a:pt x="220" y="174"/>
                    </a:cubicBezTo>
                    <a:cubicBezTo>
                      <a:pt x="238" y="167"/>
                      <a:pt x="238" y="167"/>
                      <a:pt x="238" y="167"/>
                    </a:cubicBezTo>
                    <a:cubicBezTo>
                      <a:pt x="237" y="163"/>
                      <a:pt x="237" y="163"/>
                      <a:pt x="237" y="163"/>
                    </a:cubicBezTo>
                    <a:cubicBezTo>
                      <a:pt x="235" y="163"/>
                      <a:pt x="235" y="163"/>
                      <a:pt x="235" y="163"/>
                    </a:cubicBezTo>
                    <a:cubicBezTo>
                      <a:pt x="222" y="131"/>
                      <a:pt x="222" y="131"/>
                      <a:pt x="222" y="131"/>
                    </a:cubicBezTo>
                    <a:cubicBezTo>
                      <a:pt x="223" y="130"/>
                      <a:pt x="224" y="130"/>
                      <a:pt x="225" y="129"/>
                    </a:cubicBezTo>
                    <a:cubicBezTo>
                      <a:pt x="250" y="153"/>
                      <a:pt x="250" y="153"/>
                      <a:pt x="250" y="153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51" y="158"/>
                      <a:pt x="251" y="158"/>
                      <a:pt x="251" y="158"/>
                    </a:cubicBezTo>
                    <a:cubicBezTo>
                      <a:pt x="265" y="144"/>
                      <a:pt x="265" y="144"/>
                      <a:pt x="265" y="144"/>
                    </a:cubicBezTo>
                    <a:cubicBezTo>
                      <a:pt x="262" y="141"/>
                      <a:pt x="262" y="141"/>
                      <a:pt x="262" y="141"/>
                    </a:cubicBezTo>
                    <a:cubicBezTo>
                      <a:pt x="260" y="142"/>
                      <a:pt x="260" y="142"/>
                      <a:pt x="260" y="142"/>
                    </a:cubicBezTo>
                    <a:cubicBezTo>
                      <a:pt x="235" y="118"/>
                      <a:pt x="235" y="118"/>
                      <a:pt x="235" y="118"/>
                    </a:cubicBezTo>
                    <a:cubicBezTo>
                      <a:pt x="236" y="117"/>
                      <a:pt x="237" y="116"/>
                      <a:pt x="237" y="115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81" y="114"/>
                      <a:pt x="281" y="114"/>
                      <a:pt x="281" y="114"/>
                    </a:cubicBezTo>
                    <a:cubicBezTo>
                      <a:pt x="277" y="112"/>
                      <a:pt x="277" y="112"/>
                      <a:pt x="277" y="112"/>
                    </a:cubicBezTo>
                    <a:cubicBezTo>
                      <a:pt x="276" y="114"/>
                      <a:pt x="276" y="114"/>
                      <a:pt x="276" y="114"/>
                    </a:cubicBezTo>
                    <a:cubicBezTo>
                      <a:pt x="243" y="101"/>
                      <a:pt x="243" y="101"/>
                      <a:pt x="243" y="101"/>
                    </a:cubicBezTo>
                    <a:cubicBezTo>
                      <a:pt x="243" y="100"/>
                      <a:pt x="243" y="99"/>
                      <a:pt x="243" y="98"/>
                    </a:cubicBezTo>
                    <a:cubicBezTo>
                      <a:pt x="278" y="98"/>
                      <a:pt x="278" y="98"/>
                      <a:pt x="278" y="98"/>
                    </a:cubicBezTo>
                    <a:cubicBezTo>
                      <a:pt x="278" y="100"/>
                      <a:pt x="278" y="100"/>
                      <a:pt x="278" y="100"/>
                    </a:cubicBezTo>
                    <a:cubicBezTo>
                      <a:pt x="368" y="100"/>
                      <a:pt x="368" y="100"/>
                      <a:pt x="368" y="100"/>
                    </a:cubicBezTo>
                    <a:cubicBezTo>
                      <a:pt x="368" y="101"/>
                      <a:pt x="368" y="103"/>
                      <a:pt x="369" y="105"/>
                    </a:cubicBezTo>
                    <a:cubicBezTo>
                      <a:pt x="371" y="109"/>
                      <a:pt x="373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406" y="100"/>
                      <a:pt x="406" y="100"/>
                      <a:pt x="406" y="100"/>
                    </a:cubicBezTo>
                    <a:cubicBezTo>
                      <a:pt x="415" y="100"/>
                      <a:pt x="415" y="100"/>
                      <a:pt x="415" y="10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1"/>
                      <a:pt x="395" y="134"/>
                      <a:pt x="398" y="137"/>
                    </a:cubicBezTo>
                    <a:cubicBezTo>
                      <a:pt x="402" y="139"/>
                      <a:pt x="405" y="140"/>
                      <a:pt x="406" y="139"/>
                    </a:cubicBezTo>
                    <a:cubicBezTo>
                      <a:pt x="406" y="139"/>
                      <a:pt x="406" y="139"/>
                      <a:pt x="406" y="139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9"/>
                      <a:pt x="425" y="151"/>
                      <a:pt x="429" y="153"/>
                    </a:cubicBezTo>
                    <a:cubicBezTo>
                      <a:pt x="434" y="154"/>
                      <a:pt x="437" y="155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3"/>
                      <a:pt x="438" y="153"/>
                    </a:cubicBezTo>
                    <a:cubicBezTo>
                      <a:pt x="438" y="153"/>
                      <a:pt x="438" y="153"/>
                      <a:pt x="438" y="153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7" y="160"/>
                      <a:pt x="461" y="161"/>
                      <a:pt x="465" y="161"/>
                    </a:cubicBezTo>
                    <a:cubicBezTo>
                      <a:pt x="470" y="161"/>
                      <a:pt x="474" y="160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00"/>
                      <a:pt x="474" y="100"/>
                      <a:pt x="474" y="100"/>
                    </a:cubicBezTo>
                    <a:cubicBezTo>
                      <a:pt x="481" y="100"/>
                      <a:pt x="481" y="100"/>
                      <a:pt x="481" y="100"/>
                    </a:cubicBezTo>
                    <a:cubicBezTo>
                      <a:pt x="481" y="88"/>
                      <a:pt x="481" y="88"/>
                      <a:pt x="481" y="88"/>
                    </a:cubicBezTo>
                    <a:cubicBezTo>
                      <a:pt x="412" y="88"/>
                      <a:pt x="412" y="88"/>
                      <a:pt x="412" y="88"/>
                    </a:cubicBezTo>
                    <a:cubicBezTo>
                      <a:pt x="412" y="84"/>
                      <a:pt x="412" y="84"/>
                      <a:pt x="412" y="84"/>
                    </a:cubicBezTo>
                    <a:cubicBezTo>
                      <a:pt x="481" y="84"/>
                      <a:pt x="481" y="84"/>
                      <a:pt x="481" y="84"/>
                    </a:cubicBezTo>
                    <a:cubicBezTo>
                      <a:pt x="481" y="80"/>
                      <a:pt x="481" y="80"/>
                      <a:pt x="481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11" y="80"/>
                      <a:pt x="411" y="80"/>
                      <a:pt x="411" y="80"/>
                    </a:cubicBezTo>
                    <a:cubicBezTo>
                      <a:pt x="404" y="79"/>
                      <a:pt x="385" y="75"/>
                      <a:pt x="373" y="63"/>
                    </a:cubicBezTo>
                    <a:cubicBezTo>
                      <a:pt x="357" y="46"/>
                      <a:pt x="356" y="34"/>
                      <a:pt x="356" y="34"/>
                    </a:cubicBezTo>
                    <a:cubicBezTo>
                      <a:pt x="353" y="34"/>
                      <a:pt x="353" y="34"/>
                      <a:pt x="353" y="34"/>
                    </a:cubicBezTo>
                    <a:cubicBezTo>
                      <a:pt x="353" y="80"/>
                      <a:pt x="353" y="80"/>
                      <a:pt x="353" y="80"/>
                    </a:cubicBezTo>
                    <a:cubicBezTo>
                      <a:pt x="350" y="80"/>
                      <a:pt x="350" y="80"/>
                      <a:pt x="350" y="80"/>
                    </a:cubicBezTo>
                    <a:cubicBezTo>
                      <a:pt x="350" y="34"/>
                      <a:pt x="350" y="34"/>
                      <a:pt x="350" y="34"/>
                    </a:cubicBezTo>
                    <a:cubicBezTo>
                      <a:pt x="343" y="34"/>
                      <a:pt x="343" y="34"/>
                      <a:pt x="343" y="34"/>
                    </a:cubicBezTo>
                    <a:cubicBezTo>
                      <a:pt x="343" y="80"/>
                      <a:pt x="343" y="80"/>
                      <a:pt x="343" y="80"/>
                    </a:cubicBezTo>
                    <a:cubicBezTo>
                      <a:pt x="278" y="80"/>
                      <a:pt x="278" y="80"/>
                      <a:pt x="278" y="80"/>
                    </a:cubicBezTo>
                    <a:cubicBezTo>
                      <a:pt x="278" y="83"/>
                      <a:pt x="278" y="83"/>
                      <a:pt x="278" y="83"/>
                    </a:cubicBezTo>
                    <a:cubicBezTo>
                      <a:pt x="243" y="83"/>
                      <a:pt x="243" y="83"/>
                      <a:pt x="243" y="83"/>
                    </a:cubicBezTo>
                    <a:cubicBezTo>
                      <a:pt x="240" y="62"/>
                      <a:pt x="224" y="46"/>
                      <a:pt x="204" y="43"/>
                    </a:cubicBezTo>
                    <a:cubicBezTo>
                      <a:pt x="204" y="4"/>
                      <a:pt x="204" y="4"/>
                      <a:pt x="204" y="4"/>
                    </a:cubicBezTo>
                    <a:cubicBezTo>
                      <a:pt x="206" y="4"/>
                      <a:pt x="206" y="4"/>
                      <a:pt x="206" y="4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186" y="4"/>
                      <a:pt x="186" y="4"/>
                      <a:pt x="186" y="4"/>
                    </a:cubicBezTo>
                    <a:cubicBezTo>
                      <a:pt x="189" y="4"/>
                      <a:pt x="189" y="4"/>
                      <a:pt x="189" y="4"/>
                    </a:cubicBezTo>
                    <a:cubicBezTo>
                      <a:pt x="189" y="43"/>
                      <a:pt x="189" y="43"/>
                      <a:pt x="189" y="43"/>
                    </a:cubicBezTo>
                    <a:cubicBezTo>
                      <a:pt x="188" y="43"/>
                      <a:pt x="186" y="43"/>
                      <a:pt x="185" y="44"/>
                    </a:cubicBezTo>
                    <a:cubicBezTo>
                      <a:pt x="171" y="8"/>
                      <a:pt x="171" y="8"/>
                      <a:pt x="171" y="8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1" y="3"/>
                      <a:pt x="171" y="3"/>
                      <a:pt x="171" y="3"/>
                    </a:cubicBezTo>
                    <a:cubicBezTo>
                      <a:pt x="153" y="11"/>
                      <a:pt x="153" y="11"/>
                      <a:pt x="153" y="11"/>
                    </a:cubicBezTo>
                    <a:cubicBezTo>
                      <a:pt x="155" y="15"/>
                      <a:pt x="155" y="15"/>
                      <a:pt x="155" y="15"/>
                    </a:cubicBezTo>
                    <a:cubicBezTo>
                      <a:pt x="157" y="14"/>
                      <a:pt x="157" y="14"/>
                      <a:pt x="157" y="14"/>
                    </a:cubicBezTo>
                    <a:cubicBezTo>
                      <a:pt x="171" y="49"/>
                      <a:pt x="171" y="49"/>
                      <a:pt x="171" y="49"/>
                    </a:cubicBezTo>
                    <a:cubicBezTo>
                      <a:pt x="170" y="50"/>
                      <a:pt x="169" y="50"/>
                      <a:pt x="168" y="51"/>
                    </a:cubicBezTo>
                    <a:cubicBezTo>
                      <a:pt x="142" y="25"/>
                      <a:pt x="142" y="25"/>
                      <a:pt x="142" y="25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0" y="20"/>
                      <a:pt x="140" y="20"/>
                      <a:pt x="140" y="20"/>
                    </a:cubicBezTo>
                    <a:cubicBezTo>
                      <a:pt x="126" y="34"/>
                      <a:pt x="126" y="34"/>
                      <a:pt x="126" y="34"/>
                    </a:cubicBezTo>
                    <a:cubicBezTo>
                      <a:pt x="129" y="37"/>
                      <a:pt x="129" y="37"/>
                      <a:pt x="129" y="37"/>
                    </a:cubicBezTo>
                    <a:cubicBezTo>
                      <a:pt x="131" y="35"/>
                      <a:pt x="131" y="35"/>
                      <a:pt x="131" y="35"/>
                    </a:cubicBezTo>
                    <a:cubicBezTo>
                      <a:pt x="157" y="61"/>
                      <a:pt x="157" y="61"/>
                      <a:pt x="157" y="61"/>
                    </a:cubicBezTo>
                    <a:cubicBezTo>
                      <a:pt x="157" y="62"/>
                      <a:pt x="156" y="63"/>
                      <a:pt x="155" y="64"/>
                    </a:cubicBezTo>
                    <a:cubicBezTo>
                      <a:pt x="121" y="51"/>
                      <a:pt x="121" y="51"/>
                      <a:pt x="121" y="51"/>
                    </a:cubicBezTo>
                    <a:cubicBezTo>
                      <a:pt x="122" y="49"/>
                      <a:pt x="122" y="49"/>
                      <a:pt x="122" y="49"/>
                    </a:cubicBezTo>
                    <a:cubicBezTo>
                      <a:pt x="122" y="48"/>
                      <a:pt x="122" y="48"/>
                      <a:pt x="122" y="48"/>
                    </a:cubicBezTo>
                    <a:cubicBezTo>
                      <a:pt x="118" y="47"/>
                      <a:pt x="118" y="47"/>
                      <a:pt x="118" y="47"/>
                    </a:cubicBezTo>
                    <a:cubicBezTo>
                      <a:pt x="111" y="65"/>
                      <a:pt x="111" y="65"/>
                      <a:pt x="111" y="65"/>
                    </a:cubicBezTo>
                    <a:cubicBezTo>
                      <a:pt x="115" y="67"/>
                      <a:pt x="115" y="67"/>
                      <a:pt x="115" y="67"/>
                    </a:cubicBezTo>
                    <a:cubicBezTo>
                      <a:pt x="116" y="65"/>
                      <a:pt x="116" y="65"/>
                      <a:pt x="116" y="65"/>
                    </a:cubicBezTo>
                    <a:cubicBezTo>
                      <a:pt x="149" y="78"/>
                      <a:pt x="149" y="78"/>
                      <a:pt x="149" y="78"/>
                    </a:cubicBezTo>
                    <a:cubicBezTo>
                      <a:pt x="149" y="80"/>
                      <a:pt x="149" y="81"/>
                      <a:pt x="148" y="83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9" y="81"/>
                      <a:pt x="109" y="81"/>
                      <a:pt x="109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2" y="81"/>
                      <a:pt x="59" y="84"/>
                      <a:pt x="59" y="89"/>
                    </a:cubicBez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77"/>
                      <a:pt x="59" y="277"/>
                      <a:pt x="59" y="277"/>
                    </a:cubicBezTo>
                    <a:cubicBezTo>
                      <a:pt x="59" y="277"/>
                      <a:pt x="59" y="278"/>
                      <a:pt x="59" y="278"/>
                    </a:cubicBezTo>
                    <a:cubicBezTo>
                      <a:pt x="59" y="282"/>
                      <a:pt x="62" y="286"/>
                      <a:pt x="67" y="286"/>
                    </a:cubicBezTo>
                    <a:cubicBezTo>
                      <a:pt x="67" y="286"/>
                      <a:pt x="67" y="286"/>
                      <a:pt x="67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7" y="286"/>
                      <a:pt x="187" y="286"/>
                      <a:pt x="187" y="286"/>
                    </a:cubicBezTo>
                    <a:cubicBezTo>
                      <a:pt x="187" y="307"/>
                      <a:pt x="187" y="307"/>
                      <a:pt x="187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53" y="307"/>
                      <a:pt x="153" y="307"/>
                      <a:pt x="153" y="307"/>
                    </a:cubicBezTo>
                    <a:cubicBezTo>
                      <a:pt x="152" y="307"/>
                      <a:pt x="152" y="307"/>
                      <a:pt x="152" y="307"/>
                    </a:cubicBezTo>
                    <a:cubicBezTo>
                      <a:pt x="147" y="307"/>
                      <a:pt x="144" y="311"/>
                      <a:pt x="144" y="315"/>
                    </a:cubicBezTo>
                    <a:cubicBezTo>
                      <a:pt x="144" y="315"/>
                      <a:pt x="144" y="315"/>
                      <a:pt x="144" y="315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51"/>
                      <a:pt x="144" y="351"/>
                      <a:pt x="144" y="351"/>
                    </a:cubicBezTo>
                    <a:cubicBezTo>
                      <a:pt x="86" y="351"/>
                      <a:pt x="86" y="351"/>
                      <a:pt x="86" y="351"/>
                    </a:cubicBezTo>
                    <a:cubicBezTo>
                      <a:pt x="86" y="400"/>
                      <a:pt x="86" y="400"/>
                      <a:pt x="86" y="400"/>
                    </a:cubicBezTo>
                    <a:cubicBezTo>
                      <a:pt x="102" y="418"/>
                      <a:pt x="102" y="418"/>
                      <a:pt x="102" y="418"/>
                    </a:cubicBezTo>
                    <a:cubicBezTo>
                      <a:pt x="102" y="451"/>
                      <a:pt x="102" y="451"/>
                      <a:pt x="102" y="451"/>
                    </a:cubicBezTo>
                    <a:cubicBezTo>
                      <a:pt x="121" y="459"/>
                      <a:pt x="121" y="459"/>
                      <a:pt x="121" y="459"/>
                    </a:cubicBezTo>
                    <a:cubicBezTo>
                      <a:pt x="121" y="505"/>
                      <a:pt x="121" y="505"/>
                      <a:pt x="121" y="505"/>
                    </a:cubicBezTo>
                    <a:cubicBezTo>
                      <a:pt x="38" y="520"/>
                      <a:pt x="7" y="539"/>
                      <a:pt x="4" y="540"/>
                    </a:cubicBezTo>
                    <a:cubicBezTo>
                      <a:pt x="0" y="541"/>
                      <a:pt x="19" y="544"/>
                      <a:pt x="46" y="556"/>
                    </a:cubicBezTo>
                    <a:cubicBezTo>
                      <a:pt x="80" y="572"/>
                      <a:pt x="75" y="581"/>
                      <a:pt x="75" y="581"/>
                    </a:cubicBezTo>
                    <a:cubicBezTo>
                      <a:pt x="75" y="581"/>
                      <a:pt x="135" y="543"/>
                      <a:pt x="263" y="520"/>
                    </a:cubicBezTo>
                    <a:cubicBezTo>
                      <a:pt x="329" y="509"/>
                      <a:pt x="450" y="504"/>
                      <a:pt x="495" y="512"/>
                    </a:cubicBezTo>
                    <a:cubicBezTo>
                      <a:pt x="495" y="512"/>
                      <a:pt x="460" y="504"/>
                      <a:pt x="413" y="4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8" name="Freeform 70">
                <a:extLst>
                  <a:ext uri="{FF2B5EF4-FFF2-40B4-BE49-F238E27FC236}">
                    <a16:creationId xmlns="" xmlns:a16="http://schemas.microsoft.com/office/drawing/2014/main" id="{1C9714A8-8981-9D41-9B02-6F9C1A14F5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4" y="467"/>
                <a:ext cx="1846" cy="1852"/>
              </a:xfrm>
              <a:custGeom>
                <a:avLst/>
                <a:gdLst>
                  <a:gd name="T0" fmla="*/ 483 w 967"/>
                  <a:gd name="T1" fmla="*/ 953 h 967"/>
                  <a:gd name="T2" fmla="*/ 13 w 967"/>
                  <a:gd name="T3" fmla="*/ 483 h 967"/>
                  <a:gd name="T4" fmla="*/ 483 w 967"/>
                  <a:gd name="T5" fmla="*/ 12 h 967"/>
                  <a:gd name="T6" fmla="*/ 954 w 967"/>
                  <a:gd name="T7" fmla="*/ 483 h 967"/>
                  <a:gd name="T8" fmla="*/ 483 w 967"/>
                  <a:gd name="T9" fmla="*/ 953 h 967"/>
                  <a:gd name="T10" fmla="*/ 483 w 967"/>
                  <a:gd name="T11" fmla="*/ 0 h 967"/>
                  <a:gd name="T12" fmla="*/ 0 w 967"/>
                  <a:gd name="T13" fmla="*/ 483 h 967"/>
                  <a:gd name="T14" fmla="*/ 483 w 967"/>
                  <a:gd name="T15" fmla="*/ 967 h 967"/>
                  <a:gd name="T16" fmla="*/ 967 w 967"/>
                  <a:gd name="T17" fmla="*/ 483 h 967"/>
                  <a:gd name="T18" fmla="*/ 483 w 967"/>
                  <a:gd name="T19" fmla="*/ 0 h 9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67" h="967">
                    <a:moveTo>
                      <a:pt x="483" y="953"/>
                    </a:moveTo>
                    <a:cubicBezTo>
                      <a:pt x="224" y="953"/>
                      <a:pt x="13" y="742"/>
                      <a:pt x="13" y="483"/>
                    </a:cubicBezTo>
                    <a:cubicBezTo>
                      <a:pt x="13" y="223"/>
                      <a:pt x="224" y="12"/>
                      <a:pt x="483" y="12"/>
                    </a:cubicBezTo>
                    <a:cubicBezTo>
                      <a:pt x="743" y="12"/>
                      <a:pt x="954" y="223"/>
                      <a:pt x="954" y="483"/>
                    </a:cubicBezTo>
                    <a:cubicBezTo>
                      <a:pt x="954" y="742"/>
                      <a:pt x="743" y="953"/>
                      <a:pt x="483" y="953"/>
                    </a:cubicBezTo>
                    <a:close/>
                    <a:moveTo>
                      <a:pt x="483" y="0"/>
                    </a:moveTo>
                    <a:cubicBezTo>
                      <a:pt x="216" y="0"/>
                      <a:pt x="0" y="216"/>
                      <a:pt x="0" y="483"/>
                    </a:cubicBezTo>
                    <a:cubicBezTo>
                      <a:pt x="0" y="751"/>
                      <a:pt x="216" y="967"/>
                      <a:pt x="483" y="967"/>
                    </a:cubicBezTo>
                    <a:cubicBezTo>
                      <a:pt x="750" y="967"/>
                      <a:pt x="967" y="751"/>
                      <a:pt x="967" y="483"/>
                    </a:cubicBezTo>
                    <a:cubicBezTo>
                      <a:pt x="967" y="216"/>
                      <a:pt x="750" y="0"/>
                      <a:pt x="48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9" name="Freeform 71">
                <a:extLst>
                  <a:ext uri="{FF2B5EF4-FFF2-40B4-BE49-F238E27FC236}">
                    <a16:creationId xmlns="" xmlns:a16="http://schemas.microsoft.com/office/drawing/2014/main" id="{9F47C1A2-7F03-4D44-81ED-E43988577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1063"/>
                <a:ext cx="67" cy="61"/>
              </a:xfrm>
              <a:custGeom>
                <a:avLst/>
                <a:gdLst>
                  <a:gd name="T0" fmla="*/ 23 w 35"/>
                  <a:gd name="T1" fmla="*/ 3 h 32"/>
                  <a:gd name="T2" fmla="*/ 10 w 35"/>
                  <a:gd name="T3" fmla="*/ 1 h 32"/>
                  <a:gd name="T4" fmla="*/ 2 w 35"/>
                  <a:gd name="T5" fmla="*/ 9 h 32"/>
                  <a:gd name="T6" fmla="*/ 2 w 35"/>
                  <a:gd name="T7" fmla="*/ 21 h 32"/>
                  <a:gd name="T8" fmla="*/ 12 w 35"/>
                  <a:gd name="T9" fmla="*/ 29 h 32"/>
                  <a:gd name="T10" fmla="*/ 25 w 35"/>
                  <a:gd name="T11" fmla="*/ 31 h 32"/>
                  <a:gd name="T12" fmla="*/ 33 w 35"/>
                  <a:gd name="T13" fmla="*/ 23 h 32"/>
                  <a:gd name="T14" fmla="*/ 33 w 35"/>
                  <a:gd name="T15" fmla="*/ 12 h 32"/>
                  <a:gd name="T16" fmla="*/ 23 w 35"/>
                  <a:gd name="T17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32">
                    <a:moveTo>
                      <a:pt x="23" y="3"/>
                    </a:moveTo>
                    <a:cubicBezTo>
                      <a:pt x="18" y="0"/>
                      <a:pt x="13" y="0"/>
                      <a:pt x="10" y="1"/>
                    </a:cubicBezTo>
                    <a:cubicBezTo>
                      <a:pt x="6" y="3"/>
                      <a:pt x="4" y="5"/>
                      <a:pt x="2" y="9"/>
                    </a:cubicBezTo>
                    <a:cubicBezTo>
                      <a:pt x="0" y="13"/>
                      <a:pt x="0" y="17"/>
                      <a:pt x="2" y="21"/>
                    </a:cubicBezTo>
                    <a:cubicBezTo>
                      <a:pt x="3" y="24"/>
                      <a:pt x="6" y="27"/>
                      <a:pt x="12" y="29"/>
                    </a:cubicBezTo>
                    <a:cubicBezTo>
                      <a:pt x="17" y="32"/>
                      <a:pt x="21" y="32"/>
                      <a:pt x="25" y="31"/>
                    </a:cubicBezTo>
                    <a:cubicBezTo>
                      <a:pt x="29" y="29"/>
                      <a:pt x="32" y="27"/>
                      <a:pt x="33" y="23"/>
                    </a:cubicBezTo>
                    <a:cubicBezTo>
                      <a:pt x="35" y="19"/>
                      <a:pt x="35" y="15"/>
                      <a:pt x="33" y="12"/>
                    </a:cubicBezTo>
                    <a:cubicBezTo>
                      <a:pt x="32" y="8"/>
                      <a:pt x="28" y="5"/>
                      <a:pt x="2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0" name="Freeform 72">
                <a:extLst>
                  <a:ext uri="{FF2B5EF4-FFF2-40B4-BE49-F238E27FC236}">
                    <a16:creationId xmlns="" xmlns:a16="http://schemas.microsoft.com/office/drawing/2014/main" id="{359B5C8C-C1CC-CC40-A75F-DFB817DDE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886"/>
                <a:ext cx="42" cy="77"/>
              </a:xfrm>
              <a:custGeom>
                <a:avLst/>
                <a:gdLst>
                  <a:gd name="T0" fmla="*/ 22 w 22"/>
                  <a:gd name="T1" fmla="*/ 0 h 40"/>
                  <a:gd name="T2" fmla="*/ 22 w 22"/>
                  <a:gd name="T3" fmla="*/ 40 h 40"/>
                  <a:gd name="T4" fmla="*/ 12 w 22"/>
                  <a:gd name="T5" fmla="*/ 40 h 40"/>
                  <a:gd name="T6" fmla="*/ 12 w 22"/>
                  <a:gd name="T7" fmla="*/ 14 h 40"/>
                  <a:gd name="T8" fmla="*/ 6 w 22"/>
                  <a:gd name="T9" fmla="*/ 17 h 40"/>
                  <a:gd name="T10" fmla="*/ 0 w 22"/>
                  <a:gd name="T11" fmla="*/ 20 h 40"/>
                  <a:gd name="T12" fmla="*/ 0 w 22"/>
                  <a:gd name="T13" fmla="*/ 11 h 40"/>
                  <a:gd name="T14" fmla="*/ 9 w 22"/>
                  <a:gd name="T15" fmla="*/ 7 h 40"/>
                  <a:gd name="T16" fmla="*/ 14 w 22"/>
                  <a:gd name="T17" fmla="*/ 0 h 40"/>
                  <a:gd name="T18" fmla="*/ 22 w 22"/>
                  <a:gd name="T1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40">
                    <a:moveTo>
                      <a:pt x="22" y="0"/>
                    </a:moveTo>
                    <a:cubicBezTo>
                      <a:pt x="22" y="40"/>
                      <a:pt x="22" y="40"/>
                      <a:pt x="2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0" y="15"/>
                      <a:pt x="8" y="17"/>
                      <a:pt x="6" y="17"/>
                    </a:cubicBezTo>
                    <a:cubicBezTo>
                      <a:pt x="5" y="18"/>
                      <a:pt x="3" y="19"/>
                      <a:pt x="0" y="2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10"/>
                      <a:pt x="7" y="8"/>
                      <a:pt x="9" y="7"/>
                    </a:cubicBezTo>
                    <a:cubicBezTo>
                      <a:pt x="11" y="5"/>
                      <a:pt x="12" y="3"/>
                      <a:pt x="14" y="0"/>
                    </a:cubicBezTo>
                    <a:lnTo>
                      <a:pt x="2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1" name="Freeform 73">
                <a:extLst>
                  <a:ext uri="{FF2B5EF4-FFF2-40B4-BE49-F238E27FC236}">
                    <a16:creationId xmlns="" xmlns:a16="http://schemas.microsoft.com/office/drawing/2014/main" id="{ADE9046A-3EA3-9F4B-8974-69748CC297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53" y="1886"/>
                <a:ext cx="61" cy="77"/>
              </a:xfrm>
              <a:custGeom>
                <a:avLst/>
                <a:gdLst>
                  <a:gd name="T0" fmla="*/ 21 w 32"/>
                  <a:gd name="T1" fmla="*/ 14 h 40"/>
                  <a:gd name="T2" fmla="*/ 19 w 32"/>
                  <a:gd name="T3" fmla="*/ 9 h 40"/>
                  <a:gd name="T4" fmla="*/ 16 w 32"/>
                  <a:gd name="T5" fmla="*/ 7 h 40"/>
                  <a:gd name="T6" fmla="*/ 12 w 32"/>
                  <a:gd name="T7" fmla="*/ 9 h 40"/>
                  <a:gd name="T8" fmla="*/ 11 w 32"/>
                  <a:gd name="T9" fmla="*/ 14 h 40"/>
                  <a:gd name="T10" fmla="*/ 12 w 32"/>
                  <a:gd name="T11" fmla="*/ 19 h 40"/>
                  <a:gd name="T12" fmla="*/ 16 w 32"/>
                  <a:gd name="T13" fmla="*/ 20 h 40"/>
                  <a:gd name="T14" fmla="*/ 20 w 32"/>
                  <a:gd name="T15" fmla="*/ 19 h 40"/>
                  <a:gd name="T16" fmla="*/ 21 w 32"/>
                  <a:gd name="T17" fmla="*/ 14 h 40"/>
                  <a:gd name="T18" fmla="*/ 1 w 32"/>
                  <a:gd name="T19" fmla="*/ 31 h 40"/>
                  <a:gd name="T20" fmla="*/ 12 w 32"/>
                  <a:gd name="T21" fmla="*/ 30 h 40"/>
                  <a:gd name="T22" fmla="*/ 13 w 32"/>
                  <a:gd name="T23" fmla="*/ 33 h 40"/>
                  <a:gd name="T24" fmla="*/ 16 w 32"/>
                  <a:gd name="T25" fmla="*/ 34 h 40"/>
                  <a:gd name="T26" fmla="*/ 20 w 32"/>
                  <a:gd name="T27" fmla="*/ 31 h 40"/>
                  <a:gd name="T28" fmla="*/ 21 w 32"/>
                  <a:gd name="T29" fmla="*/ 23 h 40"/>
                  <a:gd name="T30" fmla="*/ 18 w 32"/>
                  <a:gd name="T31" fmla="*/ 26 h 40"/>
                  <a:gd name="T32" fmla="*/ 13 w 32"/>
                  <a:gd name="T33" fmla="*/ 27 h 40"/>
                  <a:gd name="T34" fmla="*/ 4 w 32"/>
                  <a:gd name="T35" fmla="*/ 23 h 40"/>
                  <a:gd name="T36" fmla="*/ 0 w 32"/>
                  <a:gd name="T37" fmla="*/ 14 h 40"/>
                  <a:gd name="T38" fmla="*/ 2 w 32"/>
                  <a:gd name="T39" fmla="*/ 7 h 40"/>
                  <a:gd name="T40" fmla="*/ 7 w 32"/>
                  <a:gd name="T41" fmla="*/ 2 h 40"/>
                  <a:gd name="T42" fmla="*/ 15 w 32"/>
                  <a:gd name="T43" fmla="*/ 0 h 40"/>
                  <a:gd name="T44" fmla="*/ 25 w 32"/>
                  <a:gd name="T45" fmla="*/ 2 h 40"/>
                  <a:gd name="T46" fmla="*/ 30 w 32"/>
                  <a:gd name="T47" fmla="*/ 9 h 40"/>
                  <a:gd name="T48" fmla="*/ 32 w 32"/>
                  <a:gd name="T49" fmla="*/ 20 h 40"/>
                  <a:gd name="T50" fmla="*/ 28 w 32"/>
                  <a:gd name="T51" fmla="*/ 36 h 40"/>
                  <a:gd name="T52" fmla="*/ 16 w 32"/>
                  <a:gd name="T53" fmla="*/ 40 h 40"/>
                  <a:gd name="T54" fmla="*/ 8 w 32"/>
                  <a:gd name="T55" fmla="*/ 39 h 40"/>
                  <a:gd name="T56" fmla="*/ 4 w 32"/>
                  <a:gd name="T57" fmla="*/ 36 h 40"/>
                  <a:gd name="T58" fmla="*/ 1 w 32"/>
                  <a:gd name="T59" fmla="*/ 3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2" h="40">
                    <a:moveTo>
                      <a:pt x="21" y="14"/>
                    </a:moveTo>
                    <a:cubicBezTo>
                      <a:pt x="21" y="12"/>
                      <a:pt x="21" y="10"/>
                      <a:pt x="19" y="9"/>
                    </a:cubicBezTo>
                    <a:cubicBezTo>
                      <a:pt x="18" y="8"/>
                      <a:pt x="17" y="7"/>
                      <a:pt x="16" y="7"/>
                    </a:cubicBezTo>
                    <a:cubicBezTo>
                      <a:pt x="14" y="7"/>
                      <a:pt x="13" y="8"/>
                      <a:pt x="12" y="9"/>
                    </a:cubicBezTo>
                    <a:cubicBezTo>
                      <a:pt x="11" y="10"/>
                      <a:pt x="11" y="11"/>
                      <a:pt x="11" y="14"/>
                    </a:cubicBezTo>
                    <a:cubicBezTo>
                      <a:pt x="11" y="16"/>
                      <a:pt x="11" y="17"/>
                      <a:pt x="12" y="19"/>
                    </a:cubicBezTo>
                    <a:cubicBezTo>
                      <a:pt x="13" y="20"/>
                      <a:pt x="14" y="20"/>
                      <a:pt x="16" y="20"/>
                    </a:cubicBezTo>
                    <a:cubicBezTo>
                      <a:pt x="17" y="20"/>
                      <a:pt x="19" y="20"/>
                      <a:pt x="20" y="19"/>
                    </a:cubicBezTo>
                    <a:cubicBezTo>
                      <a:pt x="21" y="18"/>
                      <a:pt x="21" y="16"/>
                      <a:pt x="21" y="14"/>
                    </a:cubicBezTo>
                    <a:close/>
                    <a:moveTo>
                      <a:pt x="1" y="31"/>
                    </a:move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1"/>
                      <a:pt x="13" y="32"/>
                      <a:pt x="13" y="33"/>
                    </a:cubicBezTo>
                    <a:cubicBezTo>
                      <a:pt x="14" y="34"/>
                      <a:pt x="15" y="34"/>
                      <a:pt x="16" y="34"/>
                    </a:cubicBezTo>
                    <a:cubicBezTo>
                      <a:pt x="18" y="34"/>
                      <a:pt x="19" y="33"/>
                      <a:pt x="20" y="31"/>
                    </a:cubicBezTo>
                    <a:cubicBezTo>
                      <a:pt x="21" y="30"/>
                      <a:pt x="21" y="27"/>
                      <a:pt x="21" y="23"/>
                    </a:cubicBezTo>
                    <a:cubicBezTo>
                      <a:pt x="20" y="24"/>
                      <a:pt x="19" y="25"/>
                      <a:pt x="18" y="26"/>
                    </a:cubicBezTo>
                    <a:cubicBezTo>
                      <a:pt x="16" y="27"/>
                      <a:pt x="15" y="27"/>
                      <a:pt x="13" y="27"/>
                    </a:cubicBezTo>
                    <a:cubicBezTo>
                      <a:pt x="9" y="27"/>
                      <a:pt x="6" y="26"/>
                      <a:pt x="4" y="23"/>
                    </a:cubicBezTo>
                    <a:cubicBezTo>
                      <a:pt x="2" y="21"/>
                      <a:pt x="0" y="18"/>
                      <a:pt x="0" y="14"/>
                    </a:cubicBezTo>
                    <a:cubicBezTo>
                      <a:pt x="0" y="11"/>
                      <a:pt x="1" y="9"/>
                      <a:pt x="2" y="7"/>
                    </a:cubicBezTo>
                    <a:cubicBezTo>
                      <a:pt x="3" y="5"/>
                      <a:pt x="5" y="3"/>
                      <a:pt x="7" y="2"/>
                    </a:cubicBezTo>
                    <a:cubicBezTo>
                      <a:pt x="9" y="1"/>
                      <a:pt x="12" y="0"/>
                      <a:pt x="15" y="0"/>
                    </a:cubicBezTo>
                    <a:cubicBezTo>
                      <a:pt x="19" y="0"/>
                      <a:pt x="22" y="1"/>
                      <a:pt x="25" y="2"/>
                    </a:cubicBezTo>
                    <a:cubicBezTo>
                      <a:pt x="27" y="4"/>
                      <a:pt x="29" y="6"/>
                      <a:pt x="30" y="9"/>
                    </a:cubicBezTo>
                    <a:cubicBezTo>
                      <a:pt x="32" y="12"/>
                      <a:pt x="32" y="16"/>
                      <a:pt x="32" y="20"/>
                    </a:cubicBezTo>
                    <a:cubicBezTo>
                      <a:pt x="32" y="27"/>
                      <a:pt x="31" y="32"/>
                      <a:pt x="28" y="36"/>
                    </a:cubicBezTo>
                    <a:cubicBezTo>
                      <a:pt x="25" y="39"/>
                      <a:pt x="21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7" y="39"/>
                      <a:pt x="5" y="38"/>
                      <a:pt x="4" y="36"/>
                    </a:cubicBezTo>
                    <a:cubicBezTo>
                      <a:pt x="3" y="35"/>
                      <a:pt x="2" y="33"/>
                      <a:pt x="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2" name="Freeform 74">
                <a:extLst>
                  <a:ext uri="{FF2B5EF4-FFF2-40B4-BE49-F238E27FC236}">
                    <a16:creationId xmlns="" xmlns:a16="http://schemas.microsoft.com/office/drawing/2014/main" id="{1C199CC4-EBF1-EB49-B0DD-C0305B28C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888"/>
                <a:ext cx="61" cy="75"/>
              </a:xfrm>
              <a:custGeom>
                <a:avLst/>
                <a:gdLst>
                  <a:gd name="T0" fmla="*/ 5 w 32"/>
                  <a:gd name="T1" fmla="*/ 0 h 39"/>
                  <a:gd name="T2" fmla="*/ 30 w 32"/>
                  <a:gd name="T3" fmla="*/ 0 h 39"/>
                  <a:gd name="T4" fmla="*/ 30 w 32"/>
                  <a:gd name="T5" fmla="*/ 9 h 39"/>
                  <a:gd name="T6" fmla="*/ 13 w 32"/>
                  <a:gd name="T7" fmla="*/ 9 h 39"/>
                  <a:gd name="T8" fmla="*/ 12 w 32"/>
                  <a:gd name="T9" fmla="*/ 15 h 39"/>
                  <a:gd name="T10" fmla="*/ 16 w 32"/>
                  <a:gd name="T11" fmla="*/ 13 h 39"/>
                  <a:gd name="T12" fmla="*/ 19 w 32"/>
                  <a:gd name="T13" fmla="*/ 13 h 39"/>
                  <a:gd name="T14" fmla="*/ 29 w 32"/>
                  <a:gd name="T15" fmla="*/ 16 h 39"/>
                  <a:gd name="T16" fmla="*/ 32 w 32"/>
                  <a:gd name="T17" fmla="*/ 25 h 39"/>
                  <a:gd name="T18" fmla="*/ 30 w 32"/>
                  <a:gd name="T19" fmla="*/ 32 h 39"/>
                  <a:gd name="T20" fmla="*/ 25 w 32"/>
                  <a:gd name="T21" fmla="*/ 38 h 39"/>
                  <a:gd name="T22" fmla="*/ 16 w 32"/>
                  <a:gd name="T23" fmla="*/ 39 h 39"/>
                  <a:gd name="T24" fmla="*/ 10 w 32"/>
                  <a:gd name="T25" fmla="*/ 39 h 39"/>
                  <a:gd name="T26" fmla="*/ 5 w 32"/>
                  <a:gd name="T27" fmla="*/ 37 h 39"/>
                  <a:gd name="T28" fmla="*/ 2 w 32"/>
                  <a:gd name="T29" fmla="*/ 33 h 39"/>
                  <a:gd name="T30" fmla="*/ 0 w 32"/>
                  <a:gd name="T31" fmla="*/ 29 h 39"/>
                  <a:gd name="T32" fmla="*/ 11 w 32"/>
                  <a:gd name="T33" fmla="*/ 28 h 39"/>
                  <a:gd name="T34" fmla="*/ 13 w 32"/>
                  <a:gd name="T35" fmla="*/ 32 h 39"/>
                  <a:gd name="T36" fmla="*/ 16 w 32"/>
                  <a:gd name="T37" fmla="*/ 33 h 39"/>
                  <a:gd name="T38" fmla="*/ 20 w 32"/>
                  <a:gd name="T39" fmla="*/ 31 h 39"/>
                  <a:gd name="T40" fmla="*/ 21 w 32"/>
                  <a:gd name="T41" fmla="*/ 26 h 39"/>
                  <a:gd name="T42" fmla="*/ 20 w 32"/>
                  <a:gd name="T43" fmla="*/ 21 h 39"/>
                  <a:gd name="T44" fmla="*/ 16 w 32"/>
                  <a:gd name="T45" fmla="*/ 19 h 39"/>
                  <a:gd name="T46" fmla="*/ 13 w 32"/>
                  <a:gd name="T47" fmla="*/ 20 h 39"/>
                  <a:gd name="T48" fmla="*/ 11 w 32"/>
                  <a:gd name="T49" fmla="*/ 22 h 39"/>
                  <a:gd name="T50" fmla="*/ 1 w 32"/>
                  <a:gd name="T51" fmla="*/ 21 h 39"/>
                  <a:gd name="T52" fmla="*/ 5 w 32"/>
                  <a:gd name="T5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2" h="39">
                    <a:moveTo>
                      <a:pt x="5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4"/>
                      <a:pt x="14" y="14"/>
                      <a:pt x="16" y="13"/>
                    </a:cubicBezTo>
                    <a:cubicBezTo>
                      <a:pt x="17" y="13"/>
                      <a:pt x="18" y="13"/>
                      <a:pt x="19" y="13"/>
                    </a:cubicBezTo>
                    <a:cubicBezTo>
                      <a:pt x="23" y="13"/>
                      <a:pt x="26" y="14"/>
                      <a:pt x="29" y="16"/>
                    </a:cubicBezTo>
                    <a:cubicBezTo>
                      <a:pt x="31" y="19"/>
                      <a:pt x="32" y="22"/>
                      <a:pt x="32" y="25"/>
                    </a:cubicBezTo>
                    <a:cubicBezTo>
                      <a:pt x="32" y="28"/>
                      <a:pt x="32" y="30"/>
                      <a:pt x="30" y="32"/>
                    </a:cubicBezTo>
                    <a:cubicBezTo>
                      <a:pt x="29" y="35"/>
                      <a:pt x="27" y="36"/>
                      <a:pt x="25" y="38"/>
                    </a:cubicBezTo>
                    <a:cubicBezTo>
                      <a:pt x="23" y="39"/>
                      <a:pt x="20" y="39"/>
                      <a:pt x="16" y="39"/>
                    </a:cubicBezTo>
                    <a:cubicBezTo>
                      <a:pt x="14" y="39"/>
                      <a:pt x="12" y="39"/>
                      <a:pt x="10" y="39"/>
                    </a:cubicBezTo>
                    <a:cubicBezTo>
                      <a:pt x="8" y="38"/>
                      <a:pt x="6" y="38"/>
                      <a:pt x="5" y="37"/>
                    </a:cubicBezTo>
                    <a:cubicBezTo>
                      <a:pt x="4" y="36"/>
                      <a:pt x="3" y="35"/>
                      <a:pt x="2" y="33"/>
                    </a:cubicBezTo>
                    <a:cubicBezTo>
                      <a:pt x="1" y="32"/>
                      <a:pt x="1" y="31"/>
                      <a:pt x="0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9"/>
                      <a:pt x="12" y="31"/>
                      <a:pt x="13" y="32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8" y="33"/>
                      <a:pt x="19" y="32"/>
                      <a:pt x="20" y="31"/>
                    </a:cubicBezTo>
                    <a:cubicBezTo>
                      <a:pt x="21" y="30"/>
                      <a:pt x="21" y="28"/>
                      <a:pt x="21" y="26"/>
                    </a:cubicBezTo>
                    <a:cubicBezTo>
                      <a:pt x="21" y="24"/>
                      <a:pt x="21" y="22"/>
                      <a:pt x="20" y="21"/>
                    </a:cubicBezTo>
                    <a:cubicBezTo>
                      <a:pt x="19" y="20"/>
                      <a:pt x="18" y="19"/>
                      <a:pt x="16" y="19"/>
                    </a:cubicBezTo>
                    <a:cubicBezTo>
                      <a:pt x="15" y="19"/>
                      <a:pt x="14" y="20"/>
                      <a:pt x="13" y="20"/>
                    </a:cubicBezTo>
                    <a:cubicBezTo>
                      <a:pt x="12" y="21"/>
                      <a:pt x="11" y="21"/>
                      <a:pt x="11" y="22"/>
                    </a:cubicBezTo>
                    <a:cubicBezTo>
                      <a:pt x="1" y="21"/>
                      <a:pt x="1" y="21"/>
                      <a:pt x="1" y="21"/>
                    </a:cubicBez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3" name="Freeform 75">
                <a:extLst>
                  <a:ext uri="{FF2B5EF4-FFF2-40B4-BE49-F238E27FC236}">
                    <a16:creationId xmlns="" xmlns:a16="http://schemas.microsoft.com/office/drawing/2014/main" id="{3E225985-C272-6440-8D1B-CC0D88B4E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886"/>
                <a:ext cx="61" cy="77"/>
              </a:xfrm>
              <a:custGeom>
                <a:avLst/>
                <a:gdLst>
                  <a:gd name="T0" fmla="*/ 11 w 32"/>
                  <a:gd name="T1" fmla="*/ 12 h 40"/>
                  <a:gd name="T2" fmla="*/ 0 w 32"/>
                  <a:gd name="T3" fmla="*/ 11 h 40"/>
                  <a:gd name="T4" fmla="*/ 5 w 32"/>
                  <a:gd name="T5" fmla="*/ 3 h 40"/>
                  <a:gd name="T6" fmla="*/ 16 w 32"/>
                  <a:gd name="T7" fmla="*/ 0 h 40"/>
                  <a:gd name="T8" fmla="*/ 26 w 32"/>
                  <a:gd name="T9" fmla="*/ 3 h 40"/>
                  <a:gd name="T10" fmla="*/ 30 w 32"/>
                  <a:gd name="T11" fmla="*/ 10 h 40"/>
                  <a:gd name="T12" fmla="*/ 28 w 32"/>
                  <a:gd name="T13" fmla="*/ 15 h 40"/>
                  <a:gd name="T14" fmla="*/ 24 w 32"/>
                  <a:gd name="T15" fmla="*/ 19 h 40"/>
                  <a:gd name="T16" fmla="*/ 28 w 32"/>
                  <a:gd name="T17" fmla="*/ 20 h 40"/>
                  <a:gd name="T18" fmla="*/ 31 w 32"/>
                  <a:gd name="T19" fmla="*/ 23 h 40"/>
                  <a:gd name="T20" fmla="*/ 32 w 32"/>
                  <a:gd name="T21" fmla="*/ 28 h 40"/>
                  <a:gd name="T22" fmla="*/ 30 w 32"/>
                  <a:gd name="T23" fmla="*/ 34 h 40"/>
                  <a:gd name="T24" fmla="*/ 25 w 32"/>
                  <a:gd name="T25" fmla="*/ 39 h 40"/>
                  <a:gd name="T26" fmla="*/ 16 w 32"/>
                  <a:gd name="T27" fmla="*/ 40 h 40"/>
                  <a:gd name="T28" fmla="*/ 8 w 32"/>
                  <a:gd name="T29" fmla="*/ 39 h 40"/>
                  <a:gd name="T30" fmla="*/ 3 w 32"/>
                  <a:gd name="T31" fmla="*/ 36 h 40"/>
                  <a:gd name="T32" fmla="*/ 0 w 32"/>
                  <a:gd name="T33" fmla="*/ 30 h 40"/>
                  <a:gd name="T34" fmla="*/ 11 w 32"/>
                  <a:gd name="T35" fmla="*/ 28 h 40"/>
                  <a:gd name="T36" fmla="*/ 13 w 32"/>
                  <a:gd name="T37" fmla="*/ 33 h 40"/>
                  <a:gd name="T38" fmla="*/ 16 w 32"/>
                  <a:gd name="T39" fmla="*/ 34 h 40"/>
                  <a:gd name="T40" fmla="*/ 20 w 32"/>
                  <a:gd name="T41" fmla="*/ 32 h 40"/>
                  <a:gd name="T42" fmla="*/ 21 w 32"/>
                  <a:gd name="T43" fmla="*/ 28 h 40"/>
                  <a:gd name="T44" fmla="*/ 20 w 32"/>
                  <a:gd name="T45" fmla="*/ 24 h 40"/>
                  <a:gd name="T46" fmla="*/ 16 w 32"/>
                  <a:gd name="T47" fmla="*/ 23 h 40"/>
                  <a:gd name="T48" fmla="*/ 12 w 32"/>
                  <a:gd name="T49" fmla="*/ 23 h 40"/>
                  <a:gd name="T50" fmla="*/ 13 w 32"/>
                  <a:gd name="T51" fmla="*/ 15 h 40"/>
                  <a:gd name="T52" fmla="*/ 14 w 32"/>
                  <a:gd name="T53" fmla="*/ 16 h 40"/>
                  <a:gd name="T54" fmla="*/ 18 w 32"/>
                  <a:gd name="T55" fmla="*/ 14 h 40"/>
                  <a:gd name="T56" fmla="*/ 19 w 32"/>
                  <a:gd name="T57" fmla="*/ 11 h 40"/>
                  <a:gd name="T58" fmla="*/ 18 w 32"/>
                  <a:gd name="T59" fmla="*/ 8 h 40"/>
                  <a:gd name="T60" fmla="*/ 15 w 32"/>
                  <a:gd name="T61" fmla="*/ 7 h 40"/>
                  <a:gd name="T62" fmla="*/ 12 w 32"/>
                  <a:gd name="T63" fmla="*/ 8 h 40"/>
                  <a:gd name="T64" fmla="*/ 11 w 32"/>
                  <a:gd name="T65" fmla="*/ 1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" h="40">
                    <a:moveTo>
                      <a:pt x="11" y="12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7"/>
                      <a:pt x="3" y="5"/>
                      <a:pt x="5" y="3"/>
                    </a:cubicBezTo>
                    <a:cubicBezTo>
                      <a:pt x="8" y="1"/>
                      <a:pt x="11" y="0"/>
                      <a:pt x="16" y="0"/>
                    </a:cubicBezTo>
                    <a:cubicBezTo>
                      <a:pt x="21" y="0"/>
                      <a:pt x="24" y="1"/>
                      <a:pt x="26" y="3"/>
                    </a:cubicBezTo>
                    <a:cubicBezTo>
                      <a:pt x="29" y="5"/>
                      <a:pt x="30" y="8"/>
                      <a:pt x="30" y="10"/>
                    </a:cubicBezTo>
                    <a:cubicBezTo>
                      <a:pt x="30" y="12"/>
                      <a:pt x="29" y="14"/>
                      <a:pt x="28" y="15"/>
                    </a:cubicBezTo>
                    <a:cubicBezTo>
                      <a:pt x="27" y="16"/>
                      <a:pt x="26" y="18"/>
                      <a:pt x="24" y="19"/>
                    </a:cubicBezTo>
                    <a:cubicBezTo>
                      <a:pt x="26" y="19"/>
                      <a:pt x="27" y="19"/>
                      <a:pt x="28" y="20"/>
                    </a:cubicBezTo>
                    <a:cubicBezTo>
                      <a:pt x="29" y="21"/>
                      <a:pt x="30" y="22"/>
                      <a:pt x="31" y="23"/>
                    </a:cubicBezTo>
                    <a:cubicBezTo>
                      <a:pt x="31" y="24"/>
                      <a:pt x="32" y="26"/>
                      <a:pt x="32" y="28"/>
                    </a:cubicBezTo>
                    <a:cubicBezTo>
                      <a:pt x="32" y="30"/>
                      <a:pt x="31" y="32"/>
                      <a:pt x="30" y="34"/>
                    </a:cubicBezTo>
                    <a:cubicBezTo>
                      <a:pt x="29" y="36"/>
                      <a:pt x="27" y="38"/>
                      <a:pt x="25" y="39"/>
                    </a:cubicBezTo>
                    <a:cubicBezTo>
                      <a:pt x="23" y="40"/>
                      <a:pt x="20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6" y="38"/>
                      <a:pt x="4" y="37"/>
                      <a:pt x="3" y="36"/>
                    </a:cubicBezTo>
                    <a:cubicBezTo>
                      <a:pt x="2" y="34"/>
                      <a:pt x="1" y="32"/>
                      <a:pt x="0" y="30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30"/>
                      <a:pt x="12" y="32"/>
                      <a:pt x="13" y="33"/>
                    </a:cubicBezTo>
                    <a:cubicBezTo>
                      <a:pt x="13" y="34"/>
                      <a:pt x="15" y="34"/>
                      <a:pt x="16" y="34"/>
                    </a:cubicBezTo>
                    <a:cubicBezTo>
                      <a:pt x="17" y="34"/>
                      <a:pt x="19" y="33"/>
                      <a:pt x="20" y="32"/>
                    </a:cubicBezTo>
                    <a:cubicBezTo>
                      <a:pt x="20" y="31"/>
                      <a:pt x="21" y="30"/>
                      <a:pt x="21" y="28"/>
                    </a:cubicBezTo>
                    <a:cubicBezTo>
                      <a:pt x="21" y="26"/>
                      <a:pt x="20" y="25"/>
                      <a:pt x="20" y="24"/>
                    </a:cubicBezTo>
                    <a:cubicBezTo>
                      <a:pt x="19" y="23"/>
                      <a:pt x="17" y="23"/>
                      <a:pt x="16" y="23"/>
                    </a:cubicBezTo>
                    <a:cubicBezTo>
                      <a:pt x="15" y="23"/>
                      <a:pt x="14" y="23"/>
                      <a:pt x="12" y="23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6" y="16"/>
                      <a:pt x="17" y="15"/>
                      <a:pt x="18" y="14"/>
                    </a:cubicBezTo>
                    <a:cubicBezTo>
                      <a:pt x="19" y="13"/>
                      <a:pt x="19" y="12"/>
                      <a:pt x="19" y="11"/>
                    </a:cubicBezTo>
                    <a:cubicBezTo>
                      <a:pt x="19" y="10"/>
                      <a:pt x="19" y="9"/>
                      <a:pt x="18" y="8"/>
                    </a:cubicBezTo>
                    <a:cubicBezTo>
                      <a:pt x="17" y="8"/>
                      <a:pt x="16" y="7"/>
                      <a:pt x="15" y="7"/>
                    </a:cubicBezTo>
                    <a:cubicBezTo>
                      <a:pt x="14" y="7"/>
                      <a:pt x="13" y="8"/>
                      <a:pt x="12" y="8"/>
                    </a:cubicBezTo>
                    <a:cubicBezTo>
                      <a:pt x="11" y="9"/>
                      <a:pt x="11" y="10"/>
                      <a:pt x="1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4" name="Freeform 76">
                <a:extLst>
                  <a:ext uri="{FF2B5EF4-FFF2-40B4-BE49-F238E27FC236}">
                    <a16:creationId xmlns="" xmlns:a16="http://schemas.microsoft.com/office/drawing/2014/main" id="{82CF09DB-FE95-8040-A0FE-257B85843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957"/>
                <a:ext cx="19" cy="10"/>
              </a:xfrm>
              <a:custGeom>
                <a:avLst/>
                <a:gdLst>
                  <a:gd name="T0" fmla="*/ 0 w 19"/>
                  <a:gd name="T1" fmla="*/ 10 h 10"/>
                  <a:gd name="T2" fmla="*/ 9 w 19"/>
                  <a:gd name="T3" fmla="*/ 8 h 10"/>
                  <a:gd name="T4" fmla="*/ 19 w 19"/>
                  <a:gd name="T5" fmla="*/ 6 h 10"/>
                  <a:gd name="T6" fmla="*/ 13 w 19"/>
                  <a:gd name="T7" fmla="*/ 2 h 10"/>
                  <a:gd name="T8" fmla="*/ 7 w 19"/>
                  <a:gd name="T9" fmla="*/ 0 h 10"/>
                  <a:gd name="T10" fmla="*/ 0 w 19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0">
                    <a:moveTo>
                      <a:pt x="0" y="10"/>
                    </a:moveTo>
                    <a:lnTo>
                      <a:pt x="9" y="8"/>
                    </a:lnTo>
                    <a:lnTo>
                      <a:pt x="19" y="6"/>
                    </a:lnTo>
                    <a:lnTo>
                      <a:pt x="13" y="2"/>
                    </a:lnTo>
                    <a:lnTo>
                      <a:pt x="7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5" name="Freeform 77">
                <a:extLst>
                  <a:ext uri="{FF2B5EF4-FFF2-40B4-BE49-F238E27FC236}">
                    <a16:creationId xmlns="" xmlns:a16="http://schemas.microsoft.com/office/drawing/2014/main" id="{FED0789C-732E-3B41-B606-5B63D054A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684"/>
                <a:ext cx="48" cy="36"/>
              </a:xfrm>
              <a:custGeom>
                <a:avLst/>
                <a:gdLst>
                  <a:gd name="T0" fmla="*/ 22 w 25"/>
                  <a:gd name="T1" fmla="*/ 11 h 19"/>
                  <a:gd name="T2" fmla="*/ 24 w 25"/>
                  <a:gd name="T3" fmla="*/ 8 h 19"/>
                  <a:gd name="T4" fmla="*/ 24 w 25"/>
                  <a:gd name="T5" fmla="*/ 4 h 19"/>
                  <a:gd name="T6" fmla="*/ 21 w 25"/>
                  <a:gd name="T7" fmla="*/ 1 h 19"/>
                  <a:gd name="T8" fmla="*/ 16 w 25"/>
                  <a:gd name="T9" fmla="*/ 1 h 19"/>
                  <a:gd name="T10" fmla="*/ 8 w 25"/>
                  <a:gd name="T11" fmla="*/ 4 h 19"/>
                  <a:gd name="T12" fmla="*/ 0 w 25"/>
                  <a:gd name="T13" fmla="*/ 7 h 19"/>
                  <a:gd name="T14" fmla="*/ 5 w 25"/>
                  <a:gd name="T15" fmla="*/ 19 h 19"/>
                  <a:gd name="T16" fmla="*/ 13 w 25"/>
                  <a:gd name="T17" fmla="*/ 16 h 19"/>
                  <a:gd name="T18" fmla="*/ 22 w 25"/>
                  <a:gd name="T19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19">
                    <a:moveTo>
                      <a:pt x="22" y="11"/>
                    </a:moveTo>
                    <a:cubicBezTo>
                      <a:pt x="23" y="10"/>
                      <a:pt x="24" y="9"/>
                      <a:pt x="24" y="8"/>
                    </a:cubicBezTo>
                    <a:cubicBezTo>
                      <a:pt x="25" y="7"/>
                      <a:pt x="25" y="5"/>
                      <a:pt x="24" y="4"/>
                    </a:cubicBezTo>
                    <a:cubicBezTo>
                      <a:pt x="23" y="2"/>
                      <a:pt x="22" y="1"/>
                      <a:pt x="21" y="1"/>
                    </a:cubicBezTo>
                    <a:cubicBezTo>
                      <a:pt x="19" y="0"/>
                      <a:pt x="18" y="0"/>
                      <a:pt x="16" y="1"/>
                    </a:cubicBezTo>
                    <a:cubicBezTo>
                      <a:pt x="15" y="1"/>
                      <a:pt x="13" y="2"/>
                      <a:pt x="8" y="4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8" y="14"/>
                      <a:pt x="21" y="12"/>
                      <a:pt x="22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6" name="Freeform 78">
                <a:extLst>
                  <a:ext uri="{FF2B5EF4-FFF2-40B4-BE49-F238E27FC236}">
                    <a16:creationId xmlns="" xmlns:a16="http://schemas.microsoft.com/office/drawing/2014/main" id="{4DA63B8F-5A4C-8740-85D3-7ECF339CE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971"/>
                <a:ext cx="40" cy="46"/>
              </a:xfrm>
              <a:custGeom>
                <a:avLst/>
                <a:gdLst>
                  <a:gd name="T0" fmla="*/ 10 w 21"/>
                  <a:gd name="T1" fmla="*/ 22 h 24"/>
                  <a:gd name="T2" fmla="*/ 14 w 21"/>
                  <a:gd name="T3" fmla="*/ 24 h 24"/>
                  <a:gd name="T4" fmla="*/ 18 w 21"/>
                  <a:gd name="T5" fmla="*/ 23 h 24"/>
                  <a:gd name="T6" fmla="*/ 20 w 21"/>
                  <a:gd name="T7" fmla="*/ 19 h 24"/>
                  <a:gd name="T8" fmla="*/ 20 w 21"/>
                  <a:gd name="T9" fmla="*/ 14 h 24"/>
                  <a:gd name="T10" fmla="*/ 16 w 21"/>
                  <a:gd name="T11" fmla="*/ 7 h 24"/>
                  <a:gd name="T12" fmla="*/ 11 w 21"/>
                  <a:gd name="T13" fmla="*/ 0 h 24"/>
                  <a:gd name="T14" fmla="*/ 0 w 21"/>
                  <a:gd name="T15" fmla="*/ 6 h 24"/>
                  <a:gd name="T16" fmla="*/ 4 w 21"/>
                  <a:gd name="T17" fmla="*/ 14 h 24"/>
                  <a:gd name="T18" fmla="*/ 10 w 21"/>
                  <a:gd name="T1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4">
                    <a:moveTo>
                      <a:pt x="10" y="22"/>
                    </a:moveTo>
                    <a:cubicBezTo>
                      <a:pt x="11" y="23"/>
                      <a:pt x="12" y="24"/>
                      <a:pt x="14" y="24"/>
                    </a:cubicBezTo>
                    <a:cubicBezTo>
                      <a:pt x="15" y="24"/>
                      <a:pt x="16" y="24"/>
                      <a:pt x="18" y="23"/>
                    </a:cubicBezTo>
                    <a:cubicBezTo>
                      <a:pt x="19" y="22"/>
                      <a:pt x="20" y="21"/>
                      <a:pt x="20" y="19"/>
                    </a:cubicBezTo>
                    <a:cubicBezTo>
                      <a:pt x="21" y="18"/>
                      <a:pt x="21" y="16"/>
                      <a:pt x="20" y="14"/>
                    </a:cubicBezTo>
                    <a:cubicBezTo>
                      <a:pt x="19" y="14"/>
                      <a:pt x="18" y="11"/>
                      <a:pt x="16" y="7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7" y="18"/>
                      <a:pt x="9" y="21"/>
                      <a:pt x="10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7" name="Freeform 79">
                <a:extLst>
                  <a:ext uri="{FF2B5EF4-FFF2-40B4-BE49-F238E27FC236}">
                    <a16:creationId xmlns="" xmlns:a16="http://schemas.microsoft.com/office/drawing/2014/main" id="{4DB9D68D-25E2-1945-AF9F-973CDE2D2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1157"/>
                <a:ext cx="40" cy="28"/>
              </a:xfrm>
              <a:custGeom>
                <a:avLst/>
                <a:gdLst>
                  <a:gd name="T0" fmla="*/ 40 w 40"/>
                  <a:gd name="T1" fmla="*/ 0 h 28"/>
                  <a:gd name="T2" fmla="*/ 0 w 40"/>
                  <a:gd name="T3" fmla="*/ 3 h 28"/>
                  <a:gd name="T4" fmla="*/ 30 w 40"/>
                  <a:gd name="T5" fmla="*/ 28 h 28"/>
                  <a:gd name="T6" fmla="*/ 40 w 40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8">
                    <a:moveTo>
                      <a:pt x="40" y="0"/>
                    </a:moveTo>
                    <a:lnTo>
                      <a:pt x="0" y="3"/>
                    </a:lnTo>
                    <a:lnTo>
                      <a:pt x="30" y="28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8" name="Freeform 80">
                <a:extLst>
                  <a:ext uri="{FF2B5EF4-FFF2-40B4-BE49-F238E27FC236}">
                    <a16:creationId xmlns="" xmlns:a16="http://schemas.microsoft.com/office/drawing/2014/main" id="{EC588362-A0A7-3D49-A652-F7AE3AC41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112"/>
                <a:ext cx="41" cy="63"/>
              </a:xfrm>
              <a:custGeom>
                <a:avLst/>
                <a:gdLst>
                  <a:gd name="T0" fmla="*/ 8 w 21"/>
                  <a:gd name="T1" fmla="*/ 10 h 33"/>
                  <a:gd name="T2" fmla="*/ 4 w 21"/>
                  <a:gd name="T3" fmla="*/ 12 h 33"/>
                  <a:gd name="T4" fmla="*/ 2 w 21"/>
                  <a:gd name="T5" fmla="*/ 15 h 33"/>
                  <a:gd name="T6" fmla="*/ 1 w 21"/>
                  <a:gd name="T7" fmla="*/ 20 h 33"/>
                  <a:gd name="T8" fmla="*/ 1 w 21"/>
                  <a:gd name="T9" fmla="*/ 23 h 33"/>
                  <a:gd name="T10" fmla="*/ 2 w 21"/>
                  <a:gd name="T11" fmla="*/ 27 h 33"/>
                  <a:gd name="T12" fmla="*/ 9 w 21"/>
                  <a:gd name="T13" fmla="*/ 32 h 33"/>
                  <a:gd name="T14" fmla="*/ 13 w 21"/>
                  <a:gd name="T15" fmla="*/ 33 h 33"/>
                  <a:gd name="T16" fmla="*/ 16 w 21"/>
                  <a:gd name="T17" fmla="*/ 33 h 33"/>
                  <a:gd name="T18" fmla="*/ 19 w 21"/>
                  <a:gd name="T19" fmla="*/ 30 h 33"/>
                  <a:gd name="T20" fmla="*/ 20 w 21"/>
                  <a:gd name="T21" fmla="*/ 27 h 33"/>
                  <a:gd name="T22" fmla="*/ 21 w 21"/>
                  <a:gd name="T23" fmla="*/ 25 h 33"/>
                  <a:gd name="T24" fmla="*/ 20 w 21"/>
                  <a:gd name="T25" fmla="*/ 20 h 33"/>
                  <a:gd name="T26" fmla="*/ 14 w 21"/>
                  <a:gd name="T27" fmla="*/ 16 h 33"/>
                  <a:gd name="T28" fmla="*/ 15 w 21"/>
                  <a:gd name="T29" fmla="*/ 12 h 33"/>
                  <a:gd name="T30" fmla="*/ 17 w 21"/>
                  <a:gd name="T31" fmla="*/ 11 h 33"/>
                  <a:gd name="T32" fmla="*/ 18 w 21"/>
                  <a:gd name="T33" fmla="*/ 8 h 33"/>
                  <a:gd name="T34" fmla="*/ 18 w 21"/>
                  <a:gd name="T35" fmla="*/ 5 h 33"/>
                  <a:gd name="T36" fmla="*/ 18 w 21"/>
                  <a:gd name="T37" fmla="*/ 2 h 33"/>
                  <a:gd name="T38" fmla="*/ 15 w 21"/>
                  <a:gd name="T39" fmla="*/ 3 h 33"/>
                  <a:gd name="T40" fmla="*/ 10 w 21"/>
                  <a:gd name="T41" fmla="*/ 8 h 33"/>
                  <a:gd name="T42" fmla="*/ 9 w 21"/>
                  <a:gd name="T43" fmla="*/ 9 h 33"/>
                  <a:gd name="T44" fmla="*/ 8 w 21"/>
                  <a:gd name="T45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" h="33">
                    <a:moveTo>
                      <a:pt x="8" y="10"/>
                    </a:moveTo>
                    <a:cubicBezTo>
                      <a:pt x="6" y="10"/>
                      <a:pt x="4" y="12"/>
                      <a:pt x="4" y="12"/>
                    </a:cubicBezTo>
                    <a:cubicBezTo>
                      <a:pt x="2" y="14"/>
                      <a:pt x="2" y="15"/>
                      <a:pt x="2" y="15"/>
                    </a:cubicBezTo>
                    <a:cubicBezTo>
                      <a:pt x="2" y="16"/>
                      <a:pt x="1" y="20"/>
                      <a:pt x="1" y="20"/>
                    </a:cubicBezTo>
                    <a:cubicBezTo>
                      <a:pt x="1" y="20"/>
                      <a:pt x="0" y="23"/>
                      <a:pt x="1" y="23"/>
                    </a:cubicBezTo>
                    <a:cubicBezTo>
                      <a:pt x="1" y="24"/>
                      <a:pt x="2" y="26"/>
                      <a:pt x="2" y="27"/>
                    </a:cubicBezTo>
                    <a:cubicBezTo>
                      <a:pt x="4" y="29"/>
                      <a:pt x="9" y="32"/>
                      <a:pt x="9" y="32"/>
                    </a:cubicBezTo>
                    <a:cubicBezTo>
                      <a:pt x="10" y="33"/>
                      <a:pt x="12" y="33"/>
                      <a:pt x="13" y="33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9" y="33"/>
                      <a:pt x="19" y="30"/>
                      <a:pt x="19" y="30"/>
                    </a:cubicBezTo>
                    <a:cubicBezTo>
                      <a:pt x="19" y="28"/>
                      <a:pt x="20" y="27"/>
                      <a:pt x="20" y="27"/>
                    </a:cubicBezTo>
                    <a:cubicBezTo>
                      <a:pt x="21" y="26"/>
                      <a:pt x="21" y="25"/>
                      <a:pt x="21" y="25"/>
                    </a:cubicBezTo>
                    <a:cubicBezTo>
                      <a:pt x="20" y="23"/>
                      <a:pt x="20" y="20"/>
                      <a:pt x="20" y="20"/>
                    </a:cubicBezTo>
                    <a:cubicBezTo>
                      <a:pt x="18" y="19"/>
                      <a:pt x="14" y="16"/>
                      <a:pt x="14" y="16"/>
                    </a:cubicBezTo>
                    <a:cubicBezTo>
                      <a:pt x="12" y="12"/>
                      <a:pt x="15" y="12"/>
                      <a:pt x="15" y="12"/>
                    </a:cubicBezTo>
                    <a:cubicBezTo>
                      <a:pt x="16" y="12"/>
                      <a:pt x="17" y="11"/>
                      <a:pt x="17" y="11"/>
                    </a:cubicBezTo>
                    <a:cubicBezTo>
                      <a:pt x="19" y="11"/>
                      <a:pt x="18" y="8"/>
                      <a:pt x="18" y="8"/>
                    </a:cubicBezTo>
                    <a:cubicBezTo>
                      <a:pt x="18" y="6"/>
                      <a:pt x="18" y="5"/>
                      <a:pt x="18" y="5"/>
                    </a:cubicBezTo>
                    <a:cubicBezTo>
                      <a:pt x="19" y="2"/>
                      <a:pt x="18" y="2"/>
                      <a:pt x="18" y="2"/>
                    </a:cubicBezTo>
                    <a:cubicBezTo>
                      <a:pt x="17" y="0"/>
                      <a:pt x="15" y="3"/>
                      <a:pt x="15" y="3"/>
                    </a:cubicBezTo>
                    <a:cubicBezTo>
                      <a:pt x="14" y="4"/>
                      <a:pt x="10" y="8"/>
                      <a:pt x="10" y="8"/>
                    </a:cubicBezTo>
                    <a:cubicBezTo>
                      <a:pt x="10" y="8"/>
                      <a:pt x="9" y="9"/>
                      <a:pt x="9" y="9"/>
                    </a:cubicBezTo>
                    <a:cubicBezTo>
                      <a:pt x="8" y="10"/>
                      <a:pt x="8" y="10"/>
                      <a:pt x="8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9" name="Freeform 81">
                <a:extLst>
                  <a:ext uri="{FF2B5EF4-FFF2-40B4-BE49-F238E27FC236}">
                    <a16:creationId xmlns="" xmlns:a16="http://schemas.microsoft.com/office/drawing/2014/main" id="{5297DFA1-219E-2C4D-8186-D86C0C581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049"/>
                <a:ext cx="9" cy="21"/>
              </a:xfrm>
              <a:custGeom>
                <a:avLst/>
                <a:gdLst>
                  <a:gd name="T0" fmla="*/ 0 w 5"/>
                  <a:gd name="T1" fmla="*/ 0 h 11"/>
                  <a:gd name="T2" fmla="*/ 2 w 5"/>
                  <a:gd name="T3" fmla="*/ 5 h 11"/>
                  <a:gd name="T4" fmla="*/ 3 w 5"/>
                  <a:gd name="T5" fmla="*/ 7 h 11"/>
                  <a:gd name="T6" fmla="*/ 3 w 5"/>
                  <a:gd name="T7" fmla="*/ 10 h 11"/>
                  <a:gd name="T8" fmla="*/ 5 w 5"/>
                  <a:gd name="T9" fmla="*/ 9 h 11"/>
                  <a:gd name="T10" fmla="*/ 4 w 5"/>
                  <a:gd name="T11" fmla="*/ 3 h 11"/>
                  <a:gd name="T12" fmla="*/ 3 w 5"/>
                  <a:gd name="T13" fmla="*/ 0 h 11"/>
                  <a:gd name="T14" fmla="*/ 0 w 5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1" y="3"/>
                      <a:pt x="2" y="4"/>
                      <a:pt x="2" y="5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4" y="9"/>
                      <a:pt x="3" y="8"/>
                      <a:pt x="3" y="10"/>
                    </a:cubicBezTo>
                    <a:cubicBezTo>
                      <a:pt x="4" y="11"/>
                      <a:pt x="4" y="10"/>
                      <a:pt x="5" y="9"/>
                    </a:cubicBezTo>
                    <a:cubicBezTo>
                      <a:pt x="4" y="8"/>
                      <a:pt x="4" y="5"/>
                      <a:pt x="4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0" name="Freeform 82">
                <a:extLst>
                  <a:ext uri="{FF2B5EF4-FFF2-40B4-BE49-F238E27FC236}">
                    <a16:creationId xmlns="" xmlns:a16="http://schemas.microsoft.com/office/drawing/2014/main" id="{B9710EBD-EEE8-4D40-A299-D9EC07F17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064"/>
                <a:ext cx="34" cy="12"/>
              </a:xfrm>
              <a:custGeom>
                <a:avLst/>
                <a:gdLst>
                  <a:gd name="T0" fmla="*/ 0 w 18"/>
                  <a:gd name="T1" fmla="*/ 6 h 6"/>
                  <a:gd name="T2" fmla="*/ 5 w 18"/>
                  <a:gd name="T3" fmla="*/ 5 h 6"/>
                  <a:gd name="T4" fmla="*/ 17 w 18"/>
                  <a:gd name="T5" fmla="*/ 3 h 6"/>
                  <a:gd name="T6" fmla="*/ 18 w 18"/>
                  <a:gd name="T7" fmla="*/ 2 h 6"/>
                  <a:gd name="T8" fmla="*/ 18 w 18"/>
                  <a:gd name="T9" fmla="*/ 1 h 6"/>
                  <a:gd name="T10" fmla="*/ 17 w 18"/>
                  <a:gd name="T11" fmla="*/ 0 h 6"/>
                  <a:gd name="T12" fmla="*/ 0 w 18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0" y="6"/>
                    </a:moveTo>
                    <a:cubicBezTo>
                      <a:pt x="1" y="6"/>
                      <a:pt x="4" y="5"/>
                      <a:pt x="5" y="5"/>
                    </a:cubicBezTo>
                    <a:cubicBezTo>
                      <a:pt x="9" y="5"/>
                      <a:pt x="15" y="4"/>
                      <a:pt x="17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0"/>
                      <a:pt x="17" y="0"/>
                    </a:cubicBezTo>
                    <a:cubicBezTo>
                      <a:pt x="13" y="3"/>
                      <a:pt x="3" y="4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1" name="Freeform 83">
                <a:extLst>
                  <a:ext uri="{FF2B5EF4-FFF2-40B4-BE49-F238E27FC236}">
                    <a16:creationId xmlns="" xmlns:a16="http://schemas.microsoft.com/office/drawing/2014/main" id="{68BD6FD9-EF0B-0A46-91C3-1BCE569E3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647"/>
                <a:ext cx="63" cy="71"/>
              </a:xfrm>
              <a:custGeom>
                <a:avLst/>
                <a:gdLst>
                  <a:gd name="T0" fmla="*/ 12 w 33"/>
                  <a:gd name="T1" fmla="*/ 35 h 37"/>
                  <a:gd name="T2" fmla="*/ 24 w 33"/>
                  <a:gd name="T3" fmla="*/ 34 h 37"/>
                  <a:gd name="T4" fmla="*/ 32 w 33"/>
                  <a:gd name="T5" fmla="*/ 22 h 37"/>
                  <a:gd name="T6" fmla="*/ 31 w 33"/>
                  <a:gd name="T7" fmla="*/ 8 h 37"/>
                  <a:gd name="T8" fmla="*/ 21 w 33"/>
                  <a:gd name="T9" fmla="*/ 1 h 37"/>
                  <a:gd name="T10" fmla="*/ 9 w 33"/>
                  <a:gd name="T11" fmla="*/ 2 h 37"/>
                  <a:gd name="T12" fmla="*/ 1 w 33"/>
                  <a:gd name="T13" fmla="*/ 14 h 37"/>
                  <a:gd name="T14" fmla="*/ 2 w 33"/>
                  <a:gd name="T15" fmla="*/ 28 h 37"/>
                  <a:gd name="T16" fmla="*/ 12 w 33"/>
                  <a:gd name="T17" fmla="*/ 3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37">
                    <a:moveTo>
                      <a:pt x="12" y="35"/>
                    </a:moveTo>
                    <a:cubicBezTo>
                      <a:pt x="16" y="37"/>
                      <a:pt x="20" y="36"/>
                      <a:pt x="24" y="34"/>
                    </a:cubicBezTo>
                    <a:cubicBezTo>
                      <a:pt x="27" y="32"/>
                      <a:pt x="30" y="28"/>
                      <a:pt x="32" y="22"/>
                    </a:cubicBezTo>
                    <a:cubicBezTo>
                      <a:pt x="33" y="16"/>
                      <a:pt x="33" y="12"/>
                      <a:pt x="31" y="8"/>
                    </a:cubicBezTo>
                    <a:cubicBezTo>
                      <a:pt x="29" y="4"/>
                      <a:pt x="26" y="2"/>
                      <a:pt x="21" y="1"/>
                    </a:cubicBezTo>
                    <a:cubicBezTo>
                      <a:pt x="17" y="0"/>
                      <a:pt x="13" y="0"/>
                      <a:pt x="9" y="2"/>
                    </a:cubicBezTo>
                    <a:cubicBezTo>
                      <a:pt x="5" y="4"/>
                      <a:pt x="3" y="8"/>
                      <a:pt x="1" y="14"/>
                    </a:cubicBezTo>
                    <a:cubicBezTo>
                      <a:pt x="0" y="20"/>
                      <a:pt x="0" y="24"/>
                      <a:pt x="2" y="28"/>
                    </a:cubicBezTo>
                    <a:cubicBezTo>
                      <a:pt x="4" y="32"/>
                      <a:pt x="7" y="34"/>
                      <a:pt x="1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2" name="Freeform 84">
                <a:extLst>
                  <a:ext uri="{FF2B5EF4-FFF2-40B4-BE49-F238E27FC236}">
                    <a16:creationId xmlns="" xmlns:a16="http://schemas.microsoft.com/office/drawing/2014/main" id="{49C84A59-6908-7648-B96B-826A13B192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3" y="521"/>
                <a:ext cx="1726" cy="1733"/>
              </a:xfrm>
              <a:custGeom>
                <a:avLst/>
                <a:gdLst>
                  <a:gd name="T0" fmla="*/ 811 w 904"/>
                  <a:gd name="T1" fmla="*/ 404 h 905"/>
                  <a:gd name="T2" fmla="*/ 773 w 904"/>
                  <a:gd name="T3" fmla="*/ 280 h 905"/>
                  <a:gd name="T4" fmla="*/ 778 w 904"/>
                  <a:gd name="T5" fmla="*/ 210 h 905"/>
                  <a:gd name="T6" fmla="*/ 721 w 904"/>
                  <a:gd name="T7" fmla="*/ 187 h 905"/>
                  <a:gd name="T8" fmla="*/ 685 w 904"/>
                  <a:gd name="T9" fmla="*/ 149 h 905"/>
                  <a:gd name="T10" fmla="*/ 616 w 904"/>
                  <a:gd name="T11" fmla="*/ 113 h 905"/>
                  <a:gd name="T12" fmla="*/ 564 w 904"/>
                  <a:gd name="T13" fmla="*/ 108 h 905"/>
                  <a:gd name="T14" fmla="*/ 460 w 904"/>
                  <a:gd name="T15" fmla="*/ 45 h 905"/>
                  <a:gd name="T16" fmla="*/ 374 w 904"/>
                  <a:gd name="T17" fmla="*/ 52 h 905"/>
                  <a:gd name="T18" fmla="*/ 347 w 904"/>
                  <a:gd name="T19" fmla="*/ 78 h 905"/>
                  <a:gd name="T20" fmla="*/ 361 w 904"/>
                  <a:gd name="T21" fmla="*/ 92 h 905"/>
                  <a:gd name="T22" fmla="*/ 311 w 904"/>
                  <a:gd name="T23" fmla="*/ 104 h 905"/>
                  <a:gd name="T24" fmla="*/ 249 w 904"/>
                  <a:gd name="T25" fmla="*/ 97 h 905"/>
                  <a:gd name="T26" fmla="*/ 174 w 904"/>
                  <a:gd name="T27" fmla="*/ 151 h 905"/>
                  <a:gd name="T28" fmla="*/ 120 w 904"/>
                  <a:gd name="T29" fmla="*/ 211 h 905"/>
                  <a:gd name="T30" fmla="*/ 120 w 904"/>
                  <a:gd name="T31" fmla="*/ 282 h 905"/>
                  <a:gd name="T32" fmla="*/ 131 w 904"/>
                  <a:gd name="T33" fmla="*/ 289 h 905"/>
                  <a:gd name="T34" fmla="*/ 95 w 904"/>
                  <a:gd name="T35" fmla="*/ 411 h 905"/>
                  <a:gd name="T36" fmla="*/ 40 w 904"/>
                  <a:gd name="T37" fmla="*/ 454 h 905"/>
                  <a:gd name="T38" fmla="*/ 50 w 904"/>
                  <a:gd name="T39" fmla="*/ 519 h 905"/>
                  <a:gd name="T40" fmla="*/ 101 w 904"/>
                  <a:gd name="T41" fmla="*/ 526 h 905"/>
                  <a:gd name="T42" fmla="*/ 237 w 904"/>
                  <a:gd name="T43" fmla="*/ 764 h 905"/>
                  <a:gd name="T44" fmla="*/ 217 w 904"/>
                  <a:gd name="T45" fmla="*/ 741 h 905"/>
                  <a:gd name="T46" fmla="*/ 195 w 904"/>
                  <a:gd name="T47" fmla="*/ 742 h 905"/>
                  <a:gd name="T48" fmla="*/ 288 w 904"/>
                  <a:gd name="T49" fmla="*/ 830 h 905"/>
                  <a:gd name="T50" fmla="*/ 283 w 904"/>
                  <a:gd name="T51" fmla="*/ 801 h 905"/>
                  <a:gd name="T52" fmla="*/ 308 w 904"/>
                  <a:gd name="T53" fmla="*/ 811 h 905"/>
                  <a:gd name="T54" fmla="*/ 316 w 904"/>
                  <a:gd name="T55" fmla="*/ 787 h 905"/>
                  <a:gd name="T56" fmla="*/ 309 w 904"/>
                  <a:gd name="T57" fmla="*/ 843 h 905"/>
                  <a:gd name="T58" fmla="*/ 351 w 904"/>
                  <a:gd name="T59" fmla="*/ 858 h 905"/>
                  <a:gd name="T60" fmla="*/ 420 w 904"/>
                  <a:gd name="T61" fmla="*/ 807 h 905"/>
                  <a:gd name="T62" fmla="*/ 412 w 904"/>
                  <a:gd name="T63" fmla="*/ 875 h 905"/>
                  <a:gd name="T64" fmla="*/ 399 w 904"/>
                  <a:gd name="T65" fmla="*/ 866 h 905"/>
                  <a:gd name="T66" fmla="*/ 429 w 904"/>
                  <a:gd name="T67" fmla="*/ 859 h 905"/>
                  <a:gd name="T68" fmla="*/ 478 w 904"/>
                  <a:gd name="T69" fmla="*/ 857 h 905"/>
                  <a:gd name="T70" fmla="*/ 476 w 904"/>
                  <a:gd name="T71" fmla="*/ 832 h 905"/>
                  <a:gd name="T72" fmla="*/ 528 w 904"/>
                  <a:gd name="T73" fmla="*/ 866 h 905"/>
                  <a:gd name="T74" fmla="*/ 485 w 904"/>
                  <a:gd name="T75" fmla="*/ 851 h 905"/>
                  <a:gd name="T76" fmla="*/ 515 w 904"/>
                  <a:gd name="T77" fmla="*/ 820 h 905"/>
                  <a:gd name="T78" fmla="*/ 598 w 904"/>
                  <a:gd name="T79" fmla="*/ 840 h 905"/>
                  <a:gd name="T80" fmla="*/ 587 w 904"/>
                  <a:gd name="T81" fmla="*/ 835 h 905"/>
                  <a:gd name="T82" fmla="*/ 583 w 904"/>
                  <a:gd name="T83" fmla="*/ 805 h 905"/>
                  <a:gd name="T84" fmla="*/ 599 w 904"/>
                  <a:gd name="T85" fmla="*/ 797 h 905"/>
                  <a:gd name="T86" fmla="*/ 615 w 904"/>
                  <a:gd name="T87" fmla="*/ 825 h 905"/>
                  <a:gd name="T88" fmla="*/ 655 w 904"/>
                  <a:gd name="T89" fmla="*/ 793 h 905"/>
                  <a:gd name="T90" fmla="*/ 653 w 904"/>
                  <a:gd name="T91" fmla="*/ 761 h 905"/>
                  <a:gd name="T92" fmla="*/ 663 w 904"/>
                  <a:gd name="T93" fmla="*/ 752 h 905"/>
                  <a:gd name="T94" fmla="*/ 667 w 904"/>
                  <a:gd name="T95" fmla="*/ 737 h 905"/>
                  <a:gd name="T96" fmla="*/ 675 w 904"/>
                  <a:gd name="T97" fmla="*/ 737 h 905"/>
                  <a:gd name="T98" fmla="*/ 676 w 904"/>
                  <a:gd name="T99" fmla="*/ 722 h 905"/>
                  <a:gd name="T100" fmla="*/ 690 w 904"/>
                  <a:gd name="T101" fmla="*/ 738 h 905"/>
                  <a:gd name="T102" fmla="*/ 665 w 904"/>
                  <a:gd name="T103" fmla="*/ 771 h 905"/>
                  <a:gd name="T104" fmla="*/ 688 w 904"/>
                  <a:gd name="T105" fmla="*/ 807 h 905"/>
                  <a:gd name="T106" fmla="*/ 679 w 904"/>
                  <a:gd name="T107" fmla="*/ 769 h 905"/>
                  <a:gd name="T108" fmla="*/ 705 w 904"/>
                  <a:gd name="T109" fmla="*/ 766 h 905"/>
                  <a:gd name="T110" fmla="*/ 777 w 904"/>
                  <a:gd name="T111" fmla="*/ 296 h 905"/>
                  <a:gd name="T112" fmla="*/ 809 w 904"/>
                  <a:gd name="T113" fmla="*/ 386 h 905"/>
                  <a:gd name="T114" fmla="*/ 842 w 904"/>
                  <a:gd name="T115" fmla="*/ 517 h 905"/>
                  <a:gd name="T116" fmla="*/ 806 w 904"/>
                  <a:gd name="T117" fmla="*/ 478 h 9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04" h="905">
                    <a:moveTo>
                      <a:pt x="452" y="0"/>
                    </a:moveTo>
                    <a:cubicBezTo>
                      <a:pt x="202" y="0"/>
                      <a:pt x="0" y="203"/>
                      <a:pt x="0" y="453"/>
                    </a:cubicBezTo>
                    <a:cubicBezTo>
                      <a:pt x="0" y="703"/>
                      <a:pt x="202" y="905"/>
                      <a:pt x="452" y="905"/>
                    </a:cubicBezTo>
                    <a:cubicBezTo>
                      <a:pt x="702" y="905"/>
                      <a:pt x="904" y="703"/>
                      <a:pt x="904" y="453"/>
                    </a:cubicBezTo>
                    <a:cubicBezTo>
                      <a:pt x="904" y="203"/>
                      <a:pt x="702" y="0"/>
                      <a:pt x="452" y="0"/>
                    </a:cubicBezTo>
                    <a:close/>
                    <a:moveTo>
                      <a:pt x="857" y="430"/>
                    </a:moveTo>
                    <a:cubicBezTo>
                      <a:pt x="849" y="431"/>
                      <a:pt x="849" y="431"/>
                      <a:pt x="849" y="431"/>
                    </a:cubicBezTo>
                    <a:cubicBezTo>
                      <a:pt x="845" y="400"/>
                      <a:pt x="845" y="400"/>
                      <a:pt x="845" y="400"/>
                    </a:cubicBezTo>
                    <a:cubicBezTo>
                      <a:pt x="834" y="402"/>
                      <a:pt x="834" y="402"/>
                      <a:pt x="834" y="402"/>
                    </a:cubicBezTo>
                    <a:cubicBezTo>
                      <a:pt x="837" y="430"/>
                      <a:pt x="837" y="430"/>
                      <a:pt x="837" y="430"/>
                    </a:cubicBezTo>
                    <a:cubicBezTo>
                      <a:pt x="828" y="431"/>
                      <a:pt x="828" y="431"/>
                      <a:pt x="828" y="431"/>
                    </a:cubicBezTo>
                    <a:cubicBezTo>
                      <a:pt x="825" y="403"/>
                      <a:pt x="825" y="403"/>
                      <a:pt x="825" y="403"/>
                    </a:cubicBezTo>
                    <a:cubicBezTo>
                      <a:pt x="811" y="404"/>
                      <a:pt x="811" y="404"/>
                      <a:pt x="811" y="404"/>
                    </a:cubicBezTo>
                    <a:cubicBezTo>
                      <a:pt x="815" y="436"/>
                      <a:pt x="815" y="436"/>
                      <a:pt x="815" y="436"/>
                    </a:cubicBezTo>
                    <a:cubicBezTo>
                      <a:pt x="806" y="437"/>
                      <a:pt x="806" y="437"/>
                      <a:pt x="806" y="437"/>
                    </a:cubicBezTo>
                    <a:cubicBezTo>
                      <a:pt x="802" y="394"/>
                      <a:pt x="802" y="394"/>
                      <a:pt x="802" y="394"/>
                    </a:cubicBezTo>
                    <a:cubicBezTo>
                      <a:pt x="853" y="388"/>
                      <a:pt x="853" y="388"/>
                      <a:pt x="853" y="388"/>
                    </a:cubicBezTo>
                    <a:lnTo>
                      <a:pt x="857" y="430"/>
                    </a:lnTo>
                    <a:close/>
                    <a:moveTo>
                      <a:pt x="798" y="241"/>
                    </a:moveTo>
                    <a:cubicBezTo>
                      <a:pt x="801" y="246"/>
                      <a:pt x="803" y="250"/>
                      <a:pt x="804" y="253"/>
                    </a:cubicBezTo>
                    <a:cubicBezTo>
                      <a:pt x="804" y="256"/>
                      <a:pt x="804" y="258"/>
                      <a:pt x="803" y="261"/>
                    </a:cubicBezTo>
                    <a:cubicBezTo>
                      <a:pt x="802" y="264"/>
                      <a:pt x="800" y="266"/>
                      <a:pt x="797" y="267"/>
                    </a:cubicBezTo>
                    <a:cubicBezTo>
                      <a:pt x="794" y="270"/>
                      <a:pt x="791" y="270"/>
                      <a:pt x="787" y="269"/>
                    </a:cubicBezTo>
                    <a:cubicBezTo>
                      <a:pt x="784" y="268"/>
                      <a:pt x="780" y="266"/>
                      <a:pt x="777" y="262"/>
                    </a:cubicBezTo>
                    <a:cubicBezTo>
                      <a:pt x="777" y="265"/>
                      <a:pt x="777" y="267"/>
                      <a:pt x="777" y="270"/>
                    </a:cubicBezTo>
                    <a:cubicBezTo>
                      <a:pt x="776" y="272"/>
                      <a:pt x="775" y="275"/>
                      <a:pt x="773" y="280"/>
                    </a:cubicBezTo>
                    <a:cubicBezTo>
                      <a:pt x="768" y="291"/>
                      <a:pt x="768" y="291"/>
                      <a:pt x="768" y="291"/>
                    </a:cubicBezTo>
                    <a:cubicBezTo>
                      <a:pt x="761" y="279"/>
                      <a:pt x="761" y="279"/>
                      <a:pt x="761" y="279"/>
                    </a:cubicBezTo>
                    <a:cubicBezTo>
                      <a:pt x="766" y="266"/>
                      <a:pt x="766" y="266"/>
                      <a:pt x="766" y="266"/>
                    </a:cubicBezTo>
                    <a:cubicBezTo>
                      <a:pt x="768" y="262"/>
                      <a:pt x="769" y="259"/>
                      <a:pt x="769" y="257"/>
                    </a:cubicBezTo>
                    <a:cubicBezTo>
                      <a:pt x="770" y="256"/>
                      <a:pt x="770" y="254"/>
                      <a:pt x="770" y="253"/>
                    </a:cubicBezTo>
                    <a:cubicBezTo>
                      <a:pt x="769" y="252"/>
                      <a:pt x="768" y="250"/>
                      <a:pt x="767" y="248"/>
                    </a:cubicBezTo>
                    <a:cubicBezTo>
                      <a:pt x="766" y="246"/>
                      <a:pt x="766" y="246"/>
                      <a:pt x="766" y="246"/>
                    </a:cubicBezTo>
                    <a:cubicBezTo>
                      <a:pt x="747" y="257"/>
                      <a:pt x="747" y="257"/>
                      <a:pt x="747" y="257"/>
                    </a:cubicBezTo>
                    <a:cubicBezTo>
                      <a:pt x="741" y="247"/>
                      <a:pt x="741" y="247"/>
                      <a:pt x="741" y="247"/>
                    </a:cubicBezTo>
                    <a:cubicBezTo>
                      <a:pt x="785" y="220"/>
                      <a:pt x="785" y="220"/>
                      <a:pt x="785" y="220"/>
                    </a:cubicBezTo>
                    <a:lnTo>
                      <a:pt x="798" y="241"/>
                    </a:lnTo>
                    <a:close/>
                    <a:moveTo>
                      <a:pt x="750" y="176"/>
                    </a:moveTo>
                    <a:cubicBezTo>
                      <a:pt x="778" y="210"/>
                      <a:pt x="778" y="210"/>
                      <a:pt x="778" y="210"/>
                    </a:cubicBezTo>
                    <a:cubicBezTo>
                      <a:pt x="771" y="216"/>
                      <a:pt x="771" y="216"/>
                      <a:pt x="771" y="216"/>
                    </a:cubicBezTo>
                    <a:cubicBezTo>
                      <a:pt x="761" y="203"/>
                      <a:pt x="761" y="203"/>
                      <a:pt x="761" y="203"/>
                    </a:cubicBezTo>
                    <a:cubicBezTo>
                      <a:pt x="728" y="230"/>
                      <a:pt x="728" y="230"/>
                      <a:pt x="728" y="230"/>
                    </a:cubicBezTo>
                    <a:cubicBezTo>
                      <a:pt x="720" y="222"/>
                      <a:pt x="720" y="222"/>
                      <a:pt x="720" y="222"/>
                    </a:cubicBezTo>
                    <a:cubicBezTo>
                      <a:pt x="754" y="194"/>
                      <a:pt x="754" y="194"/>
                      <a:pt x="754" y="194"/>
                    </a:cubicBezTo>
                    <a:cubicBezTo>
                      <a:pt x="743" y="181"/>
                      <a:pt x="743" y="181"/>
                      <a:pt x="743" y="181"/>
                    </a:cubicBezTo>
                    <a:lnTo>
                      <a:pt x="750" y="176"/>
                    </a:lnTo>
                    <a:close/>
                    <a:moveTo>
                      <a:pt x="742" y="168"/>
                    </a:moveTo>
                    <a:cubicBezTo>
                      <a:pt x="736" y="174"/>
                      <a:pt x="736" y="174"/>
                      <a:pt x="736" y="174"/>
                    </a:cubicBezTo>
                    <a:cubicBezTo>
                      <a:pt x="713" y="153"/>
                      <a:pt x="713" y="153"/>
                      <a:pt x="713" y="153"/>
                    </a:cubicBezTo>
                    <a:cubicBezTo>
                      <a:pt x="706" y="162"/>
                      <a:pt x="706" y="162"/>
                      <a:pt x="706" y="162"/>
                    </a:cubicBezTo>
                    <a:cubicBezTo>
                      <a:pt x="726" y="181"/>
                      <a:pt x="726" y="181"/>
                      <a:pt x="726" y="181"/>
                    </a:cubicBezTo>
                    <a:cubicBezTo>
                      <a:pt x="721" y="187"/>
                      <a:pt x="721" y="187"/>
                      <a:pt x="721" y="187"/>
                    </a:cubicBezTo>
                    <a:cubicBezTo>
                      <a:pt x="700" y="168"/>
                      <a:pt x="700" y="168"/>
                      <a:pt x="700" y="168"/>
                    </a:cubicBezTo>
                    <a:cubicBezTo>
                      <a:pt x="690" y="178"/>
                      <a:pt x="690" y="178"/>
                      <a:pt x="690" y="178"/>
                    </a:cubicBezTo>
                    <a:cubicBezTo>
                      <a:pt x="713" y="200"/>
                      <a:pt x="713" y="200"/>
                      <a:pt x="713" y="200"/>
                    </a:cubicBezTo>
                    <a:cubicBezTo>
                      <a:pt x="708" y="206"/>
                      <a:pt x="708" y="206"/>
                      <a:pt x="708" y="206"/>
                    </a:cubicBezTo>
                    <a:cubicBezTo>
                      <a:pt x="676" y="177"/>
                      <a:pt x="676" y="177"/>
                      <a:pt x="676" y="177"/>
                    </a:cubicBezTo>
                    <a:cubicBezTo>
                      <a:pt x="711" y="139"/>
                      <a:pt x="711" y="139"/>
                      <a:pt x="711" y="139"/>
                    </a:cubicBezTo>
                    <a:lnTo>
                      <a:pt x="742" y="168"/>
                    </a:lnTo>
                    <a:close/>
                    <a:moveTo>
                      <a:pt x="664" y="106"/>
                    </a:moveTo>
                    <a:cubicBezTo>
                      <a:pt x="679" y="116"/>
                      <a:pt x="679" y="116"/>
                      <a:pt x="679" y="116"/>
                    </a:cubicBezTo>
                    <a:cubicBezTo>
                      <a:pt x="685" y="120"/>
                      <a:pt x="689" y="123"/>
                      <a:pt x="690" y="124"/>
                    </a:cubicBezTo>
                    <a:cubicBezTo>
                      <a:pt x="692" y="127"/>
                      <a:pt x="693" y="130"/>
                      <a:pt x="694" y="133"/>
                    </a:cubicBezTo>
                    <a:cubicBezTo>
                      <a:pt x="694" y="137"/>
                      <a:pt x="693" y="140"/>
                      <a:pt x="691" y="143"/>
                    </a:cubicBezTo>
                    <a:cubicBezTo>
                      <a:pt x="689" y="146"/>
                      <a:pt x="687" y="148"/>
                      <a:pt x="685" y="149"/>
                    </a:cubicBezTo>
                    <a:cubicBezTo>
                      <a:pt x="682" y="150"/>
                      <a:pt x="680" y="150"/>
                      <a:pt x="678" y="150"/>
                    </a:cubicBezTo>
                    <a:cubicBezTo>
                      <a:pt x="676" y="150"/>
                      <a:pt x="673" y="150"/>
                      <a:pt x="672" y="149"/>
                    </a:cubicBezTo>
                    <a:cubicBezTo>
                      <a:pt x="669" y="148"/>
                      <a:pt x="666" y="146"/>
                      <a:pt x="661" y="143"/>
                    </a:cubicBezTo>
                    <a:cubicBezTo>
                      <a:pt x="655" y="138"/>
                      <a:pt x="655" y="138"/>
                      <a:pt x="655" y="138"/>
                    </a:cubicBezTo>
                    <a:cubicBezTo>
                      <a:pt x="644" y="154"/>
                      <a:pt x="644" y="154"/>
                      <a:pt x="644" y="154"/>
                    </a:cubicBezTo>
                    <a:cubicBezTo>
                      <a:pt x="635" y="148"/>
                      <a:pt x="635" y="148"/>
                      <a:pt x="635" y="148"/>
                    </a:cubicBezTo>
                    <a:lnTo>
                      <a:pt x="664" y="106"/>
                    </a:lnTo>
                    <a:close/>
                    <a:moveTo>
                      <a:pt x="631" y="87"/>
                    </a:moveTo>
                    <a:cubicBezTo>
                      <a:pt x="628" y="95"/>
                      <a:pt x="628" y="95"/>
                      <a:pt x="628" y="95"/>
                    </a:cubicBezTo>
                    <a:cubicBezTo>
                      <a:pt x="603" y="84"/>
                      <a:pt x="603" y="84"/>
                      <a:pt x="603" y="84"/>
                    </a:cubicBezTo>
                    <a:cubicBezTo>
                      <a:pt x="598" y="95"/>
                      <a:pt x="598" y="95"/>
                      <a:pt x="598" y="95"/>
                    </a:cubicBezTo>
                    <a:cubicBezTo>
                      <a:pt x="620" y="105"/>
                      <a:pt x="620" y="105"/>
                      <a:pt x="620" y="105"/>
                    </a:cubicBezTo>
                    <a:cubicBezTo>
                      <a:pt x="616" y="113"/>
                      <a:pt x="616" y="113"/>
                      <a:pt x="616" y="113"/>
                    </a:cubicBezTo>
                    <a:cubicBezTo>
                      <a:pt x="594" y="103"/>
                      <a:pt x="594" y="103"/>
                      <a:pt x="594" y="103"/>
                    </a:cubicBezTo>
                    <a:cubicBezTo>
                      <a:pt x="585" y="124"/>
                      <a:pt x="585" y="124"/>
                      <a:pt x="585" y="124"/>
                    </a:cubicBezTo>
                    <a:cubicBezTo>
                      <a:pt x="575" y="119"/>
                      <a:pt x="575" y="119"/>
                      <a:pt x="575" y="119"/>
                    </a:cubicBezTo>
                    <a:cubicBezTo>
                      <a:pt x="596" y="72"/>
                      <a:pt x="596" y="72"/>
                      <a:pt x="596" y="72"/>
                    </a:cubicBezTo>
                    <a:lnTo>
                      <a:pt x="631" y="87"/>
                    </a:lnTo>
                    <a:close/>
                    <a:moveTo>
                      <a:pt x="523" y="77"/>
                    </a:moveTo>
                    <a:cubicBezTo>
                      <a:pt x="524" y="72"/>
                      <a:pt x="526" y="68"/>
                      <a:pt x="529" y="65"/>
                    </a:cubicBezTo>
                    <a:cubicBezTo>
                      <a:pt x="531" y="63"/>
                      <a:pt x="533" y="61"/>
                      <a:pt x="536" y="60"/>
                    </a:cubicBezTo>
                    <a:cubicBezTo>
                      <a:pt x="538" y="58"/>
                      <a:pt x="541" y="57"/>
                      <a:pt x="544" y="57"/>
                    </a:cubicBezTo>
                    <a:cubicBezTo>
                      <a:pt x="548" y="57"/>
                      <a:pt x="552" y="57"/>
                      <a:pt x="556" y="58"/>
                    </a:cubicBezTo>
                    <a:cubicBezTo>
                      <a:pt x="564" y="60"/>
                      <a:pt x="570" y="64"/>
                      <a:pt x="574" y="70"/>
                    </a:cubicBezTo>
                    <a:cubicBezTo>
                      <a:pt x="578" y="76"/>
                      <a:pt x="578" y="83"/>
                      <a:pt x="576" y="91"/>
                    </a:cubicBezTo>
                    <a:cubicBezTo>
                      <a:pt x="574" y="99"/>
                      <a:pt x="570" y="105"/>
                      <a:pt x="564" y="108"/>
                    </a:cubicBezTo>
                    <a:cubicBezTo>
                      <a:pt x="558" y="112"/>
                      <a:pt x="551" y="112"/>
                      <a:pt x="542" y="110"/>
                    </a:cubicBezTo>
                    <a:cubicBezTo>
                      <a:pt x="534" y="108"/>
                      <a:pt x="528" y="104"/>
                      <a:pt x="525" y="98"/>
                    </a:cubicBezTo>
                    <a:cubicBezTo>
                      <a:pt x="521" y="92"/>
                      <a:pt x="521" y="85"/>
                      <a:pt x="523" y="77"/>
                    </a:cubicBezTo>
                    <a:close/>
                    <a:moveTo>
                      <a:pt x="460" y="45"/>
                    </a:moveTo>
                    <a:cubicBezTo>
                      <a:pt x="472" y="66"/>
                      <a:pt x="472" y="66"/>
                      <a:pt x="472" y="66"/>
                    </a:cubicBezTo>
                    <a:cubicBezTo>
                      <a:pt x="486" y="46"/>
                      <a:pt x="486" y="46"/>
                      <a:pt x="486" y="46"/>
                    </a:cubicBezTo>
                    <a:cubicBezTo>
                      <a:pt x="499" y="47"/>
                      <a:pt x="499" y="47"/>
                      <a:pt x="499" y="47"/>
                    </a:cubicBezTo>
                    <a:cubicBezTo>
                      <a:pt x="477" y="76"/>
                      <a:pt x="477" y="76"/>
                      <a:pt x="477" y="76"/>
                    </a:cubicBezTo>
                    <a:cubicBezTo>
                      <a:pt x="475" y="97"/>
                      <a:pt x="475" y="97"/>
                      <a:pt x="475" y="97"/>
                    </a:cubicBezTo>
                    <a:cubicBezTo>
                      <a:pt x="464" y="97"/>
                      <a:pt x="464" y="97"/>
                      <a:pt x="464" y="97"/>
                    </a:cubicBezTo>
                    <a:cubicBezTo>
                      <a:pt x="465" y="75"/>
                      <a:pt x="465" y="75"/>
                      <a:pt x="465" y="75"/>
                    </a:cubicBezTo>
                    <a:cubicBezTo>
                      <a:pt x="446" y="44"/>
                      <a:pt x="446" y="44"/>
                      <a:pt x="446" y="44"/>
                    </a:cubicBezTo>
                    <a:lnTo>
                      <a:pt x="460" y="45"/>
                    </a:lnTo>
                    <a:close/>
                    <a:moveTo>
                      <a:pt x="440" y="44"/>
                    </a:moveTo>
                    <a:cubicBezTo>
                      <a:pt x="441" y="53"/>
                      <a:pt x="441" y="53"/>
                      <a:pt x="441" y="53"/>
                    </a:cubicBezTo>
                    <a:cubicBezTo>
                      <a:pt x="424" y="54"/>
                      <a:pt x="424" y="54"/>
                      <a:pt x="424" y="54"/>
                    </a:cubicBezTo>
                    <a:cubicBezTo>
                      <a:pt x="427" y="97"/>
                      <a:pt x="427" y="97"/>
                      <a:pt x="427" y="97"/>
                    </a:cubicBezTo>
                    <a:cubicBezTo>
                      <a:pt x="416" y="98"/>
                      <a:pt x="416" y="98"/>
                      <a:pt x="416" y="98"/>
                    </a:cubicBezTo>
                    <a:cubicBezTo>
                      <a:pt x="413" y="55"/>
                      <a:pt x="413" y="55"/>
                      <a:pt x="413" y="55"/>
                    </a:cubicBezTo>
                    <a:cubicBezTo>
                      <a:pt x="396" y="57"/>
                      <a:pt x="396" y="57"/>
                      <a:pt x="396" y="57"/>
                    </a:cubicBezTo>
                    <a:cubicBezTo>
                      <a:pt x="395" y="48"/>
                      <a:pt x="395" y="48"/>
                      <a:pt x="395" y="48"/>
                    </a:cubicBezTo>
                    <a:lnTo>
                      <a:pt x="440" y="44"/>
                    </a:lnTo>
                    <a:close/>
                    <a:moveTo>
                      <a:pt x="386" y="50"/>
                    </a:moveTo>
                    <a:cubicBezTo>
                      <a:pt x="394" y="101"/>
                      <a:pt x="394" y="101"/>
                      <a:pt x="394" y="101"/>
                    </a:cubicBezTo>
                    <a:cubicBezTo>
                      <a:pt x="383" y="103"/>
                      <a:pt x="383" y="103"/>
                      <a:pt x="383" y="103"/>
                    </a:cubicBezTo>
                    <a:cubicBezTo>
                      <a:pt x="374" y="52"/>
                      <a:pt x="374" y="52"/>
                      <a:pt x="374" y="52"/>
                    </a:cubicBezTo>
                    <a:lnTo>
                      <a:pt x="386" y="50"/>
                    </a:lnTo>
                    <a:close/>
                    <a:moveTo>
                      <a:pt x="324" y="71"/>
                    </a:moveTo>
                    <a:cubicBezTo>
                      <a:pt x="325" y="68"/>
                      <a:pt x="327" y="66"/>
                      <a:pt x="329" y="64"/>
                    </a:cubicBezTo>
                    <a:cubicBezTo>
                      <a:pt x="332" y="62"/>
                      <a:pt x="335" y="60"/>
                      <a:pt x="339" y="59"/>
                    </a:cubicBezTo>
                    <a:cubicBezTo>
                      <a:pt x="346" y="57"/>
                      <a:pt x="352" y="57"/>
                      <a:pt x="356" y="59"/>
                    </a:cubicBezTo>
                    <a:cubicBezTo>
                      <a:pt x="360" y="61"/>
                      <a:pt x="363" y="64"/>
                      <a:pt x="365" y="68"/>
                    </a:cubicBezTo>
                    <a:cubicBezTo>
                      <a:pt x="354" y="72"/>
                      <a:pt x="354" y="72"/>
                      <a:pt x="354" y="72"/>
                    </a:cubicBezTo>
                    <a:cubicBezTo>
                      <a:pt x="353" y="69"/>
                      <a:pt x="351" y="68"/>
                      <a:pt x="349" y="67"/>
                    </a:cubicBezTo>
                    <a:cubicBezTo>
                      <a:pt x="347" y="66"/>
                      <a:pt x="345" y="66"/>
                      <a:pt x="342" y="67"/>
                    </a:cubicBezTo>
                    <a:cubicBezTo>
                      <a:pt x="338" y="68"/>
                      <a:pt x="336" y="69"/>
                      <a:pt x="335" y="71"/>
                    </a:cubicBezTo>
                    <a:cubicBezTo>
                      <a:pt x="334" y="72"/>
                      <a:pt x="333" y="73"/>
                      <a:pt x="334" y="75"/>
                    </a:cubicBezTo>
                    <a:cubicBezTo>
                      <a:pt x="334" y="76"/>
                      <a:pt x="335" y="77"/>
                      <a:pt x="336" y="77"/>
                    </a:cubicBezTo>
                    <a:cubicBezTo>
                      <a:pt x="338" y="78"/>
                      <a:pt x="342" y="78"/>
                      <a:pt x="347" y="78"/>
                    </a:cubicBezTo>
                    <a:cubicBezTo>
                      <a:pt x="353" y="78"/>
                      <a:pt x="357" y="78"/>
                      <a:pt x="360" y="78"/>
                    </a:cubicBezTo>
                    <a:cubicBezTo>
                      <a:pt x="363" y="79"/>
                      <a:pt x="366" y="80"/>
                      <a:pt x="368" y="82"/>
                    </a:cubicBezTo>
                    <a:cubicBezTo>
                      <a:pt x="370" y="83"/>
                      <a:pt x="371" y="86"/>
                      <a:pt x="372" y="89"/>
                    </a:cubicBezTo>
                    <a:cubicBezTo>
                      <a:pt x="373" y="92"/>
                      <a:pt x="373" y="95"/>
                      <a:pt x="372" y="98"/>
                    </a:cubicBezTo>
                    <a:cubicBezTo>
                      <a:pt x="370" y="101"/>
                      <a:pt x="369" y="103"/>
                      <a:pt x="366" y="105"/>
                    </a:cubicBezTo>
                    <a:cubicBezTo>
                      <a:pt x="363" y="107"/>
                      <a:pt x="359" y="109"/>
                      <a:pt x="354" y="110"/>
                    </a:cubicBezTo>
                    <a:cubicBezTo>
                      <a:pt x="347" y="112"/>
                      <a:pt x="342" y="112"/>
                      <a:pt x="337" y="111"/>
                    </a:cubicBezTo>
                    <a:cubicBezTo>
                      <a:pt x="333" y="109"/>
                      <a:pt x="329" y="105"/>
                      <a:pt x="327" y="100"/>
                    </a:cubicBezTo>
                    <a:cubicBezTo>
                      <a:pt x="337" y="96"/>
                      <a:pt x="337" y="96"/>
                      <a:pt x="337" y="96"/>
                    </a:cubicBezTo>
                    <a:cubicBezTo>
                      <a:pt x="339" y="99"/>
                      <a:pt x="341" y="101"/>
                      <a:pt x="343" y="102"/>
                    </a:cubicBezTo>
                    <a:cubicBezTo>
                      <a:pt x="346" y="103"/>
                      <a:pt x="349" y="103"/>
                      <a:pt x="352" y="102"/>
                    </a:cubicBezTo>
                    <a:cubicBezTo>
                      <a:pt x="356" y="101"/>
                      <a:pt x="358" y="99"/>
                      <a:pt x="360" y="98"/>
                    </a:cubicBezTo>
                    <a:cubicBezTo>
                      <a:pt x="361" y="96"/>
                      <a:pt x="361" y="94"/>
                      <a:pt x="361" y="92"/>
                    </a:cubicBezTo>
                    <a:cubicBezTo>
                      <a:pt x="361" y="91"/>
                      <a:pt x="360" y="90"/>
                      <a:pt x="359" y="89"/>
                    </a:cubicBezTo>
                    <a:cubicBezTo>
                      <a:pt x="358" y="89"/>
                      <a:pt x="356" y="89"/>
                      <a:pt x="354" y="88"/>
                    </a:cubicBezTo>
                    <a:cubicBezTo>
                      <a:pt x="353" y="88"/>
                      <a:pt x="350" y="88"/>
                      <a:pt x="345" y="89"/>
                    </a:cubicBezTo>
                    <a:cubicBezTo>
                      <a:pt x="339" y="89"/>
                      <a:pt x="334" y="88"/>
                      <a:pt x="331" y="87"/>
                    </a:cubicBezTo>
                    <a:cubicBezTo>
                      <a:pt x="327" y="85"/>
                      <a:pt x="324" y="82"/>
                      <a:pt x="323" y="78"/>
                    </a:cubicBezTo>
                    <a:cubicBezTo>
                      <a:pt x="323" y="76"/>
                      <a:pt x="323" y="73"/>
                      <a:pt x="324" y="71"/>
                    </a:cubicBezTo>
                    <a:close/>
                    <a:moveTo>
                      <a:pt x="285" y="79"/>
                    </a:moveTo>
                    <a:cubicBezTo>
                      <a:pt x="291" y="77"/>
                      <a:pt x="295" y="75"/>
                      <a:pt x="298" y="75"/>
                    </a:cubicBezTo>
                    <a:cubicBezTo>
                      <a:pt x="301" y="75"/>
                      <a:pt x="304" y="76"/>
                      <a:pt x="306" y="77"/>
                    </a:cubicBezTo>
                    <a:cubicBezTo>
                      <a:pt x="308" y="79"/>
                      <a:pt x="310" y="81"/>
                      <a:pt x="312" y="83"/>
                    </a:cubicBezTo>
                    <a:cubicBezTo>
                      <a:pt x="313" y="87"/>
                      <a:pt x="313" y="90"/>
                      <a:pt x="312" y="94"/>
                    </a:cubicBezTo>
                    <a:cubicBezTo>
                      <a:pt x="311" y="97"/>
                      <a:pt x="308" y="100"/>
                      <a:pt x="304" y="103"/>
                    </a:cubicBezTo>
                    <a:cubicBezTo>
                      <a:pt x="306" y="103"/>
                      <a:pt x="309" y="103"/>
                      <a:pt x="311" y="104"/>
                    </a:cubicBezTo>
                    <a:cubicBezTo>
                      <a:pt x="313" y="105"/>
                      <a:pt x="316" y="107"/>
                      <a:pt x="320" y="109"/>
                    </a:cubicBezTo>
                    <a:cubicBezTo>
                      <a:pt x="331" y="116"/>
                      <a:pt x="331" y="116"/>
                      <a:pt x="331" y="116"/>
                    </a:cubicBezTo>
                    <a:cubicBezTo>
                      <a:pt x="318" y="121"/>
                      <a:pt x="318" y="121"/>
                      <a:pt x="318" y="121"/>
                    </a:cubicBezTo>
                    <a:cubicBezTo>
                      <a:pt x="306" y="114"/>
                      <a:pt x="306" y="114"/>
                      <a:pt x="306" y="114"/>
                    </a:cubicBezTo>
                    <a:cubicBezTo>
                      <a:pt x="302" y="112"/>
                      <a:pt x="299" y="110"/>
                      <a:pt x="297" y="110"/>
                    </a:cubicBezTo>
                    <a:cubicBezTo>
                      <a:pt x="296" y="109"/>
                      <a:pt x="295" y="109"/>
                      <a:pt x="293" y="109"/>
                    </a:cubicBezTo>
                    <a:cubicBezTo>
                      <a:pt x="292" y="109"/>
                      <a:pt x="290" y="110"/>
                      <a:pt x="288" y="111"/>
                    </a:cubicBezTo>
                    <a:cubicBezTo>
                      <a:pt x="286" y="112"/>
                      <a:pt x="286" y="112"/>
                      <a:pt x="286" y="112"/>
                    </a:cubicBezTo>
                    <a:cubicBezTo>
                      <a:pt x="295" y="132"/>
                      <a:pt x="295" y="132"/>
                      <a:pt x="295" y="132"/>
                    </a:cubicBezTo>
                    <a:cubicBezTo>
                      <a:pt x="284" y="136"/>
                      <a:pt x="284" y="136"/>
                      <a:pt x="284" y="136"/>
                    </a:cubicBezTo>
                    <a:cubicBezTo>
                      <a:pt x="263" y="89"/>
                      <a:pt x="263" y="89"/>
                      <a:pt x="263" y="89"/>
                    </a:cubicBezTo>
                    <a:lnTo>
                      <a:pt x="285" y="79"/>
                    </a:lnTo>
                    <a:close/>
                    <a:moveTo>
                      <a:pt x="249" y="97"/>
                    </a:moveTo>
                    <a:cubicBezTo>
                      <a:pt x="254" y="104"/>
                      <a:pt x="254" y="104"/>
                      <a:pt x="254" y="104"/>
                    </a:cubicBezTo>
                    <a:cubicBezTo>
                      <a:pt x="228" y="120"/>
                      <a:pt x="228" y="120"/>
                      <a:pt x="228" y="120"/>
                    </a:cubicBezTo>
                    <a:cubicBezTo>
                      <a:pt x="234" y="130"/>
                      <a:pt x="234" y="130"/>
                      <a:pt x="234" y="130"/>
                    </a:cubicBezTo>
                    <a:cubicBezTo>
                      <a:pt x="258" y="115"/>
                      <a:pt x="258" y="115"/>
                      <a:pt x="258" y="115"/>
                    </a:cubicBezTo>
                    <a:cubicBezTo>
                      <a:pt x="263" y="122"/>
                      <a:pt x="263" y="122"/>
                      <a:pt x="263" y="122"/>
                    </a:cubicBezTo>
                    <a:cubicBezTo>
                      <a:pt x="239" y="137"/>
                      <a:pt x="239" y="137"/>
                      <a:pt x="239" y="137"/>
                    </a:cubicBezTo>
                    <a:cubicBezTo>
                      <a:pt x="246" y="149"/>
                      <a:pt x="246" y="149"/>
                      <a:pt x="246" y="149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78" y="140"/>
                      <a:pt x="278" y="140"/>
                      <a:pt x="278" y="140"/>
                    </a:cubicBezTo>
                    <a:cubicBezTo>
                      <a:pt x="241" y="163"/>
                      <a:pt x="241" y="163"/>
                      <a:pt x="241" y="163"/>
                    </a:cubicBezTo>
                    <a:cubicBezTo>
                      <a:pt x="214" y="119"/>
                      <a:pt x="214" y="119"/>
                      <a:pt x="214" y="119"/>
                    </a:cubicBezTo>
                    <a:lnTo>
                      <a:pt x="249" y="97"/>
                    </a:lnTo>
                    <a:close/>
                    <a:moveTo>
                      <a:pt x="174" y="151"/>
                    </a:moveTo>
                    <a:cubicBezTo>
                      <a:pt x="210" y="171"/>
                      <a:pt x="210" y="171"/>
                      <a:pt x="210" y="171"/>
                    </a:cubicBezTo>
                    <a:cubicBezTo>
                      <a:pt x="196" y="133"/>
                      <a:pt x="196" y="133"/>
                      <a:pt x="196" y="133"/>
                    </a:cubicBezTo>
                    <a:cubicBezTo>
                      <a:pt x="205" y="125"/>
                      <a:pt x="205" y="125"/>
                      <a:pt x="205" y="125"/>
                    </a:cubicBezTo>
                    <a:cubicBezTo>
                      <a:pt x="223" y="178"/>
                      <a:pt x="223" y="178"/>
                      <a:pt x="223" y="178"/>
                    </a:cubicBezTo>
                    <a:cubicBezTo>
                      <a:pt x="213" y="186"/>
                      <a:pt x="213" y="186"/>
                      <a:pt x="213" y="186"/>
                    </a:cubicBezTo>
                    <a:cubicBezTo>
                      <a:pt x="165" y="159"/>
                      <a:pt x="165" y="159"/>
                      <a:pt x="165" y="159"/>
                    </a:cubicBezTo>
                    <a:lnTo>
                      <a:pt x="174" y="151"/>
                    </a:lnTo>
                    <a:close/>
                    <a:moveTo>
                      <a:pt x="159" y="166"/>
                    </a:moveTo>
                    <a:cubicBezTo>
                      <a:pt x="197" y="201"/>
                      <a:pt x="197" y="201"/>
                      <a:pt x="197" y="201"/>
                    </a:cubicBezTo>
                    <a:cubicBezTo>
                      <a:pt x="189" y="210"/>
                      <a:pt x="189" y="210"/>
                      <a:pt x="189" y="210"/>
                    </a:cubicBezTo>
                    <a:cubicBezTo>
                      <a:pt x="151" y="174"/>
                      <a:pt x="151" y="174"/>
                      <a:pt x="151" y="174"/>
                    </a:cubicBezTo>
                    <a:lnTo>
                      <a:pt x="159" y="166"/>
                    </a:lnTo>
                    <a:close/>
                    <a:moveTo>
                      <a:pt x="120" y="211"/>
                    </a:moveTo>
                    <a:cubicBezTo>
                      <a:pt x="162" y="214"/>
                      <a:pt x="162" y="214"/>
                      <a:pt x="162" y="214"/>
                    </a:cubicBezTo>
                    <a:cubicBezTo>
                      <a:pt x="134" y="193"/>
                      <a:pt x="134" y="193"/>
                      <a:pt x="134" y="193"/>
                    </a:cubicBezTo>
                    <a:cubicBezTo>
                      <a:pt x="141" y="185"/>
                      <a:pt x="141" y="185"/>
                      <a:pt x="141" y="185"/>
                    </a:cubicBezTo>
                    <a:cubicBezTo>
                      <a:pt x="182" y="216"/>
                      <a:pt x="182" y="216"/>
                      <a:pt x="182" y="216"/>
                    </a:cubicBezTo>
                    <a:cubicBezTo>
                      <a:pt x="175" y="225"/>
                      <a:pt x="175" y="225"/>
                      <a:pt x="175" y="225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60" y="244"/>
                      <a:pt x="160" y="244"/>
                      <a:pt x="160" y="244"/>
                    </a:cubicBezTo>
                    <a:cubicBezTo>
                      <a:pt x="154" y="252"/>
                      <a:pt x="154" y="252"/>
                      <a:pt x="154" y="252"/>
                    </a:cubicBezTo>
                    <a:cubicBezTo>
                      <a:pt x="113" y="220"/>
                      <a:pt x="113" y="220"/>
                      <a:pt x="113" y="220"/>
                    </a:cubicBezTo>
                    <a:lnTo>
                      <a:pt x="120" y="211"/>
                    </a:lnTo>
                    <a:close/>
                    <a:moveTo>
                      <a:pt x="87" y="264"/>
                    </a:moveTo>
                    <a:cubicBezTo>
                      <a:pt x="112" y="278"/>
                      <a:pt x="112" y="278"/>
                      <a:pt x="112" y="278"/>
                    </a:cubicBezTo>
                    <a:cubicBezTo>
                      <a:pt x="116" y="280"/>
                      <a:pt x="118" y="281"/>
                      <a:pt x="120" y="282"/>
                    </a:cubicBezTo>
                    <a:cubicBezTo>
                      <a:pt x="122" y="282"/>
                      <a:pt x="124" y="282"/>
                      <a:pt x="126" y="281"/>
                    </a:cubicBezTo>
                    <a:cubicBezTo>
                      <a:pt x="128" y="280"/>
                      <a:pt x="130" y="278"/>
                      <a:pt x="131" y="275"/>
                    </a:cubicBezTo>
                    <a:cubicBezTo>
                      <a:pt x="133" y="273"/>
                      <a:pt x="133" y="270"/>
                      <a:pt x="133" y="268"/>
                    </a:cubicBezTo>
                    <a:cubicBezTo>
                      <a:pt x="133" y="266"/>
                      <a:pt x="132" y="264"/>
                      <a:pt x="131" y="263"/>
                    </a:cubicBezTo>
                    <a:cubicBezTo>
                      <a:pt x="129" y="262"/>
                      <a:pt x="127" y="260"/>
                      <a:pt x="123" y="258"/>
                    </a:cubicBezTo>
                    <a:cubicBezTo>
                      <a:pt x="98" y="244"/>
                      <a:pt x="98" y="244"/>
                      <a:pt x="98" y="244"/>
                    </a:cubicBezTo>
                    <a:cubicBezTo>
                      <a:pt x="104" y="234"/>
                      <a:pt x="104" y="234"/>
                      <a:pt x="104" y="234"/>
                    </a:cubicBezTo>
                    <a:cubicBezTo>
                      <a:pt x="127" y="248"/>
                      <a:pt x="127" y="248"/>
                      <a:pt x="127" y="248"/>
                    </a:cubicBezTo>
                    <a:cubicBezTo>
                      <a:pt x="133" y="251"/>
                      <a:pt x="137" y="253"/>
                      <a:pt x="138" y="255"/>
                    </a:cubicBezTo>
                    <a:cubicBezTo>
                      <a:pt x="140" y="257"/>
                      <a:pt x="142" y="259"/>
                      <a:pt x="142" y="261"/>
                    </a:cubicBezTo>
                    <a:cubicBezTo>
                      <a:pt x="143" y="263"/>
                      <a:pt x="143" y="266"/>
                      <a:pt x="143" y="269"/>
                    </a:cubicBezTo>
                    <a:cubicBezTo>
                      <a:pt x="142" y="272"/>
                      <a:pt x="141" y="275"/>
                      <a:pt x="139" y="279"/>
                    </a:cubicBezTo>
                    <a:cubicBezTo>
                      <a:pt x="136" y="284"/>
                      <a:pt x="134" y="287"/>
                      <a:pt x="131" y="289"/>
                    </a:cubicBezTo>
                    <a:cubicBezTo>
                      <a:pt x="129" y="291"/>
                      <a:pt x="127" y="292"/>
                      <a:pt x="124" y="293"/>
                    </a:cubicBezTo>
                    <a:cubicBezTo>
                      <a:pt x="122" y="293"/>
                      <a:pt x="120" y="293"/>
                      <a:pt x="118" y="293"/>
                    </a:cubicBezTo>
                    <a:cubicBezTo>
                      <a:pt x="115" y="292"/>
                      <a:pt x="111" y="290"/>
                      <a:pt x="106" y="287"/>
                    </a:cubicBezTo>
                    <a:cubicBezTo>
                      <a:pt x="82" y="274"/>
                      <a:pt x="82" y="274"/>
                      <a:pt x="82" y="274"/>
                    </a:cubicBezTo>
                    <a:lnTo>
                      <a:pt x="87" y="264"/>
                    </a:lnTo>
                    <a:close/>
                    <a:moveTo>
                      <a:pt x="44" y="402"/>
                    </a:moveTo>
                    <a:cubicBezTo>
                      <a:pt x="82" y="384"/>
                      <a:pt x="82" y="384"/>
                      <a:pt x="82" y="384"/>
                    </a:cubicBezTo>
                    <a:cubicBezTo>
                      <a:pt x="47" y="379"/>
                      <a:pt x="47" y="379"/>
                      <a:pt x="47" y="379"/>
                    </a:cubicBezTo>
                    <a:cubicBezTo>
                      <a:pt x="49" y="368"/>
                      <a:pt x="49" y="368"/>
                      <a:pt x="49" y="368"/>
                    </a:cubicBezTo>
                    <a:cubicBezTo>
                      <a:pt x="100" y="376"/>
                      <a:pt x="100" y="376"/>
                      <a:pt x="100" y="376"/>
                    </a:cubicBezTo>
                    <a:cubicBezTo>
                      <a:pt x="98" y="388"/>
                      <a:pt x="98" y="388"/>
                      <a:pt x="98" y="388"/>
                    </a:cubicBezTo>
                    <a:cubicBezTo>
                      <a:pt x="61" y="405"/>
                      <a:pt x="61" y="405"/>
                      <a:pt x="61" y="405"/>
                    </a:cubicBezTo>
                    <a:cubicBezTo>
                      <a:pt x="95" y="411"/>
                      <a:pt x="95" y="411"/>
                      <a:pt x="95" y="411"/>
                    </a:cubicBezTo>
                    <a:cubicBezTo>
                      <a:pt x="93" y="421"/>
                      <a:pt x="93" y="421"/>
                      <a:pt x="93" y="421"/>
                    </a:cubicBezTo>
                    <a:cubicBezTo>
                      <a:pt x="42" y="413"/>
                      <a:pt x="42" y="413"/>
                      <a:pt x="42" y="413"/>
                    </a:cubicBezTo>
                    <a:lnTo>
                      <a:pt x="44" y="402"/>
                    </a:lnTo>
                    <a:close/>
                    <a:moveTo>
                      <a:pt x="42" y="427"/>
                    </a:moveTo>
                    <a:cubicBezTo>
                      <a:pt x="93" y="430"/>
                      <a:pt x="93" y="430"/>
                      <a:pt x="93" y="430"/>
                    </a:cubicBezTo>
                    <a:cubicBezTo>
                      <a:pt x="93" y="441"/>
                      <a:pt x="93" y="441"/>
                      <a:pt x="93" y="441"/>
                    </a:cubicBezTo>
                    <a:cubicBezTo>
                      <a:pt x="41" y="439"/>
                      <a:pt x="41" y="439"/>
                      <a:pt x="41" y="439"/>
                    </a:cubicBezTo>
                    <a:lnTo>
                      <a:pt x="42" y="427"/>
                    </a:lnTo>
                    <a:close/>
                    <a:moveTo>
                      <a:pt x="42" y="488"/>
                    </a:moveTo>
                    <a:cubicBezTo>
                      <a:pt x="62" y="486"/>
                      <a:pt x="62" y="486"/>
                      <a:pt x="62" y="486"/>
                    </a:cubicBezTo>
                    <a:cubicBezTo>
                      <a:pt x="61" y="464"/>
                      <a:pt x="61" y="464"/>
                      <a:pt x="61" y="464"/>
                    </a:cubicBezTo>
                    <a:cubicBezTo>
                      <a:pt x="41" y="465"/>
                      <a:pt x="41" y="465"/>
                      <a:pt x="41" y="465"/>
                    </a:cubicBezTo>
                    <a:cubicBezTo>
                      <a:pt x="40" y="454"/>
                      <a:pt x="40" y="454"/>
                      <a:pt x="40" y="454"/>
                    </a:cubicBezTo>
                    <a:cubicBezTo>
                      <a:pt x="92" y="451"/>
                      <a:pt x="92" y="451"/>
                      <a:pt x="92" y="451"/>
                    </a:cubicBezTo>
                    <a:cubicBezTo>
                      <a:pt x="92" y="462"/>
                      <a:pt x="92" y="462"/>
                      <a:pt x="92" y="462"/>
                    </a:cubicBezTo>
                    <a:cubicBezTo>
                      <a:pt x="70" y="463"/>
                      <a:pt x="70" y="463"/>
                      <a:pt x="70" y="463"/>
                    </a:cubicBezTo>
                    <a:cubicBezTo>
                      <a:pt x="71" y="486"/>
                      <a:pt x="71" y="486"/>
                      <a:pt x="71" y="486"/>
                    </a:cubicBezTo>
                    <a:cubicBezTo>
                      <a:pt x="94" y="485"/>
                      <a:pt x="94" y="485"/>
                      <a:pt x="94" y="485"/>
                    </a:cubicBezTo>
                    <a:cubicBezTo>
                      <a:pt x="94" y="496"/>
                      <a:pt x="94" y="496"/>
                      <a:pt x="94" y="496"/>
                    </a:cubicBezTo>
                    <a:cubicBezTo>
                      <a:pt x="43" y="499"/>
                      <a:pt x="43" y="499"/>
                      <a:pt x="43" y="499"/>
                    </a:cubicBezTo>
                    <a:lnTo>
                      <a:pt x="42" y="488"/>
                    </a:lnTo>
                    <a:close/>
                    <a:moveTo>
                      <a:pt x="98" y="546"/>
                    </a:moveTo>
                    <a:cubicBezTo>
                      <a:pt x="94" y="552"/>
                      <a:pt x="88" y="555"/>
                      <a:pt x="80" y="557"/>
                    </a:cubicBezTo>
                    <a:cubicBezTo>
                      <a:pt x="72" y="559"/>
                      <a:pt x="65" y="558"/>
                      <a:pt x="59" y="554"/>
                    </a:cubicBezTo>
                    <a:cubicBezTo>
                      <a:pt x="54" y="550"/>
                      <a:pt x="50" y="544"/>
                      <a:pt x="48" y="536"/>
                    </a:cubicBezTo>
                    <a:cubicBezTo>
                      <a:pt x="47" y="530"/>
                      <a:pt x="48" y="524"/>
                      <a:pt x="50" y="519"/>
                    </a:cubicBezTo>
                    <a:cubicBezTo>
                      <a:pt x="52" y="516"/>
                      <a:pt x="55" y="513"/>
                      <a:pt x="58" y="511"/>
                    </a:cubicBezTo>
                    <a:cubicBezTo>
                      <a:pt x="63" y="522"/>
                      <a:pt x="63" y="522"/>
                      <a:pt x="63" y="522"/>
                    </a:cubicBezTo>
                    <a:cubicBezTo>
                      <a:pt x="61" y="523"/>
                      <a:pt x="59" y="525"/>
                      <a:pt x="58" y="527"/>
                    </a:cubicBezTo>
                    <a:cubicBezTo>
                      <a:pt x="57" y="529"/>
                      <a:pt x="56" y="532"/>
                      <a:pt x="57" y="535"/>
                    </a:cubicBezTo>
                    <a:cubicBezTo>
                      <a:pt x="58" y="539"/>
                      <a:pt x="60" y="542"/>
                      <a:pt x="63" y="544"/>
                    </a:cubicBezTo>
                    <a:cubicBezTo>
                      <a:pt x="67" y="546"/>
                      <a:pt x="71" y="547"/>
                      <a:pt x="77" y="546"/>
                    </a:cubicBezTo>
                    <a:cubicBezTo>
                      <a:pt x="84" y="544"/>
                      <a:pt x="88" y="542"/>
                      <a:pt x="90" y="539"/>
                    </a:cubicBezTo>
                    <a:cubicBezTo>
                      <a:pt x="92" y="536"/>
                      <a:pt x="93" y="532"/>
                      <a:pt x="92" y="528"/>
                    </a:cubicBezTo>
                    <a:cubicBezTo>
                      <a:pt x="91" y="525"/>
                      <a:pt x="90" y="523"/>
                      <a:pt x="88" y="521"/>
                    </a:cubicBezTo>
                    <a:cubicBezTo>
                      <a:pt x="86" y="519"/>
                      <a:pt x="83" y="518"/>
                      <a:pt x="79" y="518"/>
                    </a:cubicBezTo>
                    <a:cubicBezTo>
                      <a:pt x="80" y="506"/>
                      <a:pt x="80" y="506"/>
                      <a:pt x="80" y="506"/>
                    </a:cubicBezTo>
                    <a:cubicBezTo>
                      <a:pt x="85" y="507"/>
                      <a:pt x="90" y="509"/>
                      <a:pt x="94" y="512"/>
                    </a:cubicBezTo>
                    <a:cubicBezTo>
                      <a:pt x="97" y="515"/>
                      <a:pt x="100" y="520"/>
                      <a:pt x="101" y="526"/>
                    </a:cubicBezTo>
                    <a:cubicBezTo>
                      <a:pt x="102" y="534"/>
                      <a:pt x="101" y="540"/>
                      <a:pt x="98" y="546"/>
                    </a:cubicBezTo>
                    <a:close/>
                    <a:moveTo>
                      <a:pt x="114" y="330"/>
                    </a:moveTo>
                    <a:cubicBezTo>
                      <a:pt x="101" y="331"/>
                      <a:pt x="101" y="331"/>
                      <a:pt x="101" y="331"/>
                    </a:cubicBezTo>
                    <a:cubicBezTo>
                      <a:pt x="94" y="353"/>
                      <a:pt x="94" y="353"/>
                      <a:pt x="94" y="353"/>
                    </a:cubicBezTo>
                    <a:cubicBezTo>
                      <a:pt x="104" y="361"/>
                      <a:pt x="104" y="361"/>
                      <a:pt x="104" y="361"/>
                    </a:cubicBezTo>
                    <a:cubicBezTo>
                      <a:pt x="100" y="373"/>
                      <a:pt x="100" y="373"/>
                      <a:pt x="100" y="373"/>
                    </a:cubicBezTo>
                    <a:cubicBezTo>
                      <a:pt x="58" y="336"/>
                      <a:pt x="58" y="336"/>
                      <a:pt x="58" y="336"/>
                    </a:cubicBezTo>
                    <a:cubicBezTo>
                      <a:pt x="62" y="325"/>
                      <a:pt x="62" y="325"/>
                      <a:pt x="62" y="325"/>
                    </a:cubicBezTo>
                    <a:cubicBezTo>
                      <a:pt x="118" y="318"/>
                      <a:pt x="118" y="318"/>
                      <a:pt x="118" y="318"/>
                    </a:cubicBezTo>
                    <a:lnTo>
                      <a:pt x="114" y="330"/>
                    </a:lnTo>
                    <a:close/>
                    <a:moveTo>
                      <a:pt x="252" y="762"/>
                    </a:moveTo>
                    <a:cubicBezTo>
                      <a:pt x="251" y="763"/>
                      <a:pt x="251" y="764"/>
                      <a:pt x="250" y="764"/>
                    </a:cubicBezTo>
                    <a:cubicBezTo>
                      <a:pt x="248" y="766"/>
                      <a:pt x="238" y="764"/>
                      <a:pt x="237" y="764"/>
                    </a:cubicBezTo>
                    <a:cubicBezTo>
                      <a:pt x="233" y="764"/>
                      <a:pt x="231" y="764"/>
                      <a:pt x="230" y="766"/>
                    </a:cubicBezTo>
                    <a:cubicBezTo>
                      <a:pt x="231" y="767"/>
                      <a:pt x="230" y="770"/>
                      <a:pt x="228" y="770"/>
                    </a:cubicBezTo>
                    <a:cubicBezTo>
                      <a:pt x="226" y="770"/>
                      <a:pt x="222" y="768"/>
                      <a:pt x="218" y="768"/>
                    </a:cubicBezTo>
                    <a:cubicBezTo>
                      <a:pt x="217" y="768"/>
                      <a:pt x="216" y="768"/>
                      <a:pt x="215" y="768"/>
                    </a:cubicBezTo>
                    <a:cubicBezTo>
                      <a:pt x="205" y="781"/>
                      <a:pt x="196" y="792"/>
                      <a:pt x="185" y="805"/>
                    </a:cubicBezTo>
                    <a:cubicBezTo>
                      <a:pt x="184" y="804"/>
                      <a:pt x="183" y="805"/>
                      <a:pt x="182" y="805"/>
                    </a:cubicBezTo>
                    <a:cubicBezTo>
                      <a:pt x="191" y="793"/>
                      <a:pt x="199" y="779"/>
                      <a:pt x="208" y="766"/>
                    </a:cubicBezTo>
                    <a:cubicBezTo>
                      <a:pt x="208" y="765"/>
                      <a:pt x="207" y="764"/>
                      <a:pt x="207" y="763"/>
                    </a:cubicBezTo>
                    <a:cubicBezTo>
                      <a:pt x="207" y="761"/>
                      <a:pt x="209" y="758"/>
                      <a:pt x="211" y="758"/>
                    </a:cubicBezTo>
                    <a:cubicBezTo>
                      <a:pt x="211" y="758"/>
                      <a:pt x="212" y="758"/>
                      <a:pt x="213" y="758"/>
                    </a:cubicBezTo>
                    <a:cubicBezTo>
                      <a:pt x="218" y="750"/>
                      <a:pt x="218" y="750"/>
                      <a:pt x="220" y="748"/>
                    </a:cubicBezTo>
                    <a:cubicBezTo>
                      <a:pt x="219" y="746"/>
                      <a:pt x="210" y="743"/>
                      <a:pt x="212" y="741"/>
                    </a:cubicBezTo>
                    <a:cubicBezTo>
                      <a:pt x="213" y="741"/>
                      <a:pt x="216" y="741"/>
                      <a:pt x="217" y="741"/>
                    </a:cubicBezTo>
                    <a:cubicBezTo>
                      <a:pt x="219" y="742"/>
                      <a:pt x="221" y="742"/>
                      <a:pt x="223" y="743"/>
                    </a:cubicBezTo>
                    <a:cubicBezTo>
                      <a:pt x="226" y="739"/>
                      <a:pt x="228" y="736"/>
                      <a:pt x="230" y="731"/>
                    </a:cubicBezTo>
                    <a:cubicBezTo>
                      <a:pt x="230" y="730"/>
                      <a:pt x="233" y="726"/>
                      <a:pt x="232" y="726"/>
                    </a:cubicBezTo>
                    <a:cubicBezTo>
                      <a:pt x="232" y="725"/>
                      <a:pt x="232" y="724"/>
                      <a:pt x="232" y="723"/>
                    </a:cubicBezTo>
                    <a:cubicBezTo>
                      <a:pt x="236" y="725"/>
                      <a:pt x="238" y="727"/>
                      <a:pt x="238" y="731"/>
                    </a:cubicBezTo>
                    <a:cubicBezTo>
                      <a:pt x="239" y="731"/>
                      <a:pt x="239" y="734"/>
                      <a:pt x="238" y="735"/>
                    </a:cubicBezTo>
                    <a:cubicBezTo>
                      <a:pt x="236" y="738"/>
                      <a:pt x="233" y="742"/>
                      <a:pt x="231" y="745"/>
                    </a:cubicBezTo>
                    <a:cubicBezTo>
                      <a:pt x="232" y="746"/>
                      <a:pt x="232" y="746"/>
                      <a:pt x="233" y="747"/>
                    </a:cubicBezTo>
                    <a:cubicBezTo>
                      <a:pt x="236" y="748"/>
                      <a:pt x="239" y="748"/>
                      <a:pt x="242" y="750"/>
                    </a:cubicBezTo>
                    <a:cubicBezTo>
                      <a:pt x="242" y="750"/>
                      <a:pt x="243" y="750"/>
                      <a:pt x="244" y="749"/>
                    </a:cubicBezTo>
                    <a:cubicBezTo>
                      <a:pt x="251" y="753"/>
                      <a:pt x="253" y="761"/>
                      <a:pt x="252" y="762"/>
                    </a:cubicBezTo>
                    <a:close/>
                    <a:moveTo>
                      <a:pt x="188" y="735"/>
                    </a:moveTo>
                    <a:cubicBezTo>
                      <a:pt x="191" y="738"/>
                      <a:pt x="194" y="740"/>
                      <a:pt x="195" y="742"/>
                    </a:cubicBezTo>
                    <a:cubicBezTo>
                      <a:pt x="196" y="743"/>
                      <a:pt x="200" y="748"/>
                      <a:pt x="202" y="755"/>
                    </a:cubicBezTo>
                    <a:cubicBezTo>
                      <a:pt x="203" y="757"/>
                      <a:pt x="204" y="758"/>
                      <a:pt x="203" y="761"/>
                    </a:cubicBezTo>
                    <a:cubicBezTo>
                      <a:pt x="199" y="758"/>
                      <a:pt x="199" y="757"/>
                      <a:pt x="197" y="752"/>
                    </a:cubicBezTo>
                    <a:cubicBezTo>
                      <a:pt x="197" y="750"/>
                      <a:pt x="196" y="748"/>
                      <a:pt x="193" y="744"/>
                    </a:cubicBezTo>
                    <a:cubicBezTo>
                      <a:pt x="192" y="742"/>
                      <a:pt x="188" y="738"/>
                      <a:pt x="188" y="735"/>
                    </a:cubicBezTo>
                    <a:close/>
                    <a:moveTo>
                      <a:pt x="261" y="821"/>
                    </a:moveTo>
                    <a:cubicBezTo>
                      <a:pt x="261" y="819"/>
                      <a:pt x="259" y="818"/>
                      <a:pt x="260" y="815"/>
                    </a:cubicBezTo>
                    <a:cubicBezTo>
                      <a:pt x="265" y="807"/>
                      <a:pt x="273" y="790"/>
                      <a:pt x="281" y="779"/>
                    </a:cubicBezTo>
                    <a:cubicBezTo>
                      <a:pt x="281" y="778"/>
                      <a:pt x="282" y="776"/>
                      <a:pt x="283" y="777"/>
                    </a:cubicBezTo>
                    <a:cubicBezTo>
                      <a:pt x="283" y="778"/>
                      <a:pt x="284" y="778"/>
                      <a:pt x="282" y="782"/>
                    </a:cubicBezTo>
                    <a:cubicBezTo>
                      <a:pt x="282" y="783"/>
                      <a:pt x="262" y="820"/>
                      <a:pt x="264" y="821"/>
                    </a:cubicBezTo>
                    <a:cubicBezTo>
                      <a:pt x="262" y="821"/>
                      <a:pt x="263" y="821"/>
                      <a:pt x="261" y="821"/>
                    </a:cubicBezTo>
                    <a:close/>
                    <a:moveTo>
                      <a:pt x="288" y="830"/>
                    </a:moveTo>
                    <a:cubicBezTo>
                      <a:pt x="288" y="830"/>
                      <a:pt x="287" y="830"/>
                      <a:pt x="287" y="830"/>
                    </a:cubicBezTo>
                    <a:cubicBezTo>
                      <a:pt x="285" y="830"/>
                      <a:pt x="283" y="829"/>
                      <a:pt x="281" y="828"/>
                    </a:cubicBezTo>
                    <a:cubicBezTo>
                      <a:pt x="280" y="826"/>
                      <a:pt x="275" y="818"/>
                      <a:pt x="275" y="816"/>
                    </a:cubicBezTo>
                    <a:cubicBezTo>
                      <a:pt x="275" y="816"/>
                      <a:pt x="275" y="816"/>
                      <a:pt x="276" y="816"/>
                    </a:cubicBezTo>
                    <a:cubicBezTo>
                      <a:pt x="277" y="822"/>
                      <a:pt x="286" y="820"/>
                      <a:pt x="293" y="818"/>
                    </a:cubicBezTo>
                    <a:cubicBezTo>
                      <a:pt x="299" y="816"/>
                      <a:pt x="304" y="813"/>
                      <a:pt x="305" y="812"/>
                    </a:cubicBezTo>
                    <a:cubicBezTo>
                      <a:pt x="304" y="811"/>
                      <a:pt x="305" y="811"/>
                      <a:pt x="303" y="809"/>
                    </a:cubicBezTo>
                    <a:cubicBezTo>
                      <a:pt x="303" y="810"/>
                      <a:pt x="300" y="811"/>
                      <a:pt x="296" y="812"/>
                    </a:cubicBezTo>
                    <a:cubicBezTo>
                      <a:pt x="288" y="814"/>
                      <a:pt x="274" y="816"/>
                      <a:pt x="273" y="815"/>
                    </a:cubicBezTo>
                    <a:cubicBezTo>
                      <a:pt x="269" y="814"/>
                      <a:pt x="270" y="813"/>
                      <a:pt x="272" y="809"/>
                    </a:cubicBezTo>
                    <a:cubicBezTo>
                      <a:pt x="279" y="807"/>
                      <a:pt x="290" y="805"/>
                      <a:pt x="296" y="802"/>
                    </a:cubicBezTo>
                    <a:cubicBezTo>
                      <a:pt x="297" y="802"/>
                      <a:pt x="298" y="801"/>
                      <a:pt x="297" y="799"/>
                    </a:cubicBezTo>
                    <a:cubicBezTo>
                      <a:pt x="294" y="801"/>
                      <a:pt x="286" y="801"/>
                      <a:pt x="283" y="801"/>
                    </a:cubicBezTo>
                    <a:cubicBezTo>
                      <a:pt x="280" y="798"/>
                      <a:pt x="282" y="795"/>
                      <a:pt x="284" y="792"/>
                    </a:cubicBezTo>
                    <a:cubicBezTo>
                      <a:pt x="284" y="792"/>
                      <a:pt x="284" y="792"/>
                      <a:pt x="284" y="792"/>
                    </a:cubicBezTo>
                    <a:cubicBezTo>
                      <a:pt x="286" y="794"/>
                      <a:pt x="293" y="793"/>
                      <a:pt x="295" y="791"/>
                    </a:cubicBezTo>
                    <a:cubicBezTo>
                      <a:pt x="294" y="789"/>
                      <a:pt x="291" y="784"/>
                      <a:pt x="293" y="785"/>
                    </a:cubicBezTo>
                    <a:cubicBezTo>
                      <a:pt x="295" y="786"/>
                      <a:pt x="295" y="787"/>
                      <a:pt x="297" y="788"/>
                    </a:cubicBezTo>
                    <a:cubicBezTo>
                      <a:pt x="298" y="788"/>
                      <a:pt x="298" y="787"/>
                      <a:pt x="298" y="787"/>
                    </a:cubicBezTo>
                    <a:cubicBezTo>
                      <a:pt x="296" y="786"/>
                      <a:pt x="295" y="785"/>
                      <a:pt x="294" y="785"/>
                    </a:cubicBezTo>
                    <a:cubicBezTo>
                      <a:pt x="295" y="782"/>
                      <a:pt x="297" y="782"/>
                      <a:pt x="299" y="783"/>
                    </a:cubicBezTo>
                    <a:cubicBezTo>
                      <a:pt x="301" y="784"/>
                      <a:pt x="307" y="790"/>
                      <a:pt x="308" y="790"/>
                    </a:cubicBezTo>
                    <a:cubicBezTo>
                      <a:pt x="308" y="790"/>
                      <a:pt x="308" y="790"/>
                      <a:pt x="308" y="790"/>
                    </a:cubicBezTo>
                    <a:cubicBezTo>
                      <a:pt x="309" y="791"/>
                      <a:pt x="309" y="792"/>
                      <a:pt x="310" y="793"/>
                    </a:cubicBezTo>
                    <a:cubicBezTo>
                      <a:pt x="309" y="797"/>
                      <a:pt x="307" y="798"/>
                      <a:pt x="305" y="798"/>
                    </a:cubicBezTo>
                    <a:cubicBezTo>
                      <a:pt x="305" y="802"/>
                      <a:pt x="305" y="806"/>
                      <a:pt x="308" y="811"/>
                    </a:cubicBezTo>
                    <a:cubicBezTo>
                      <a:pt x="310" y="810"/>
                      <a:pt x="312" y="809"/>
                      <a:pt x="313" y="808"/>
                    </a:cubicBezTo>
                    <a:cubicBezTo>
                      <a:pt x="315" y="810"/>
                      <a:pt x="316" y="811"/>
                      <a:pt x="316" y="814"/>
                    </a:cubicBezTo>
                    <a:cubicBezTo>
                      <a:pt x="314" y="818"/>
                      <a:pt x="309" y="817"/>
                      <a:pt x="309" y="819"/>
                    </a:cubicBezTo>
                    <a:cubicBezTo>
                      <a:pt x="307" y="824"/>
                      <a:pt x="308" y="831"/>
                      <a:pt x="307" y="835"/>
                    </a:cubicBezTo>
                    <a:cubicBezTo>
                      <a:pt x="306" y="835"/>
                      <a:pt x="305" y="835"/>
                      <a:pt x="305" y="835"/>
                    </a:cubicBezTo>
                    <a:cubicBezTo>
                      <a:pt x="304" y="831"/>
                      <a:pt x="304" y="824"/>
                      <a:pt x="305" y="821"/>
                    </a:cubicBezTo>
                    <a:cubicBezTo>
                      <a:pt x="302" y="821"/>
                      <a:pt x="299" y="823"/>
                      <a:pt x="294" y="824"/>
                    </a:cubicBezTo>
                    <a:cubicBezTo>
                      <a:pt x="294" y="825"/>
                      <a:pt x="294" y="824"/>
                      <a:pt x="294" y="825"/>
                    </a:cubicBezTo>
                    <a:cubicBezTo>
                      <a:pt x="296" y="826"/>
                      <a:pt x="297" y="827"/>
                      <a:pt x="297" y="828"/>
                    </a:cubicBezTo>
                    <a:cubicBezTo>
                      <a:pt x="297" y="829"/>
                      <a:pt x="296" y="831"/>
                      <a:pt x="295" y="831"/>
                    </a:cubicBezTo>
                    <a:cubicBezTo>
                      <a:pt x="294" y="831"/>
                      <a:pt x="293" y="830"/>
                      <a:pt x="290" y="829"/>
                    </a:cubicBezTo>
                    <a:cubicBezTo>
                      <a:pt x="289" y="829"/>
                      <a:pt x="289" y="829"/>
                      <a:pt x="288" y="830"/>
                    </a:cubicBezTo>
                    <a:close/>
                    <a:moveTo>
                      <a:pt x="316" y="787"/>
                    </a:moveTo>
                    <a:cubicBezTo>
                      <a:pt x="316" y="785"/>
                      <a:pt x="319" y="786"/>
                      <a:pt x="320" y="787"/>
                    </a:cubicBezTo>
                    <a:cubicBezTo>
                      <a:pt x="322" y="788"/>
                      <a:pt x="324" y="789"/>
                      <a:pt x="326" y="794"/>
                    </a:cubicBezTo>
                    <a:cubicBezTo>
                      <a:pt x="325" y="796"/>
                      <a:pt x="325" y="797"/>
                      <a:pt x="324" y="798"/>
                    </a:cubicBezTo>
                    <a:cubicBezTo>
                      <a:pt x="323" y="799"/>
                      <a:pt x="318" y="798"/>
                      <a:pt x="318" y="795"/>
                    </a:cubicBezTo>
                    <a:cubicBezTo>
                      <a:pt x="317" y="793"/>
                      <a:pt x="316" y="788"/>
                      <a:pt x="316" y="787"/>
                    </a:cubicBezTo>
                    <a:close/>
                    <a:moveTo>
                      <a:pt x="340" y="802"/>
                    </a:moveTo>
                    <a:cubicBezTo>
                      <a:pt x="333" y="803"/>
                      <a:pt x="318" y="845"/>
                      <a:pt x="312" y="854"/>
                    </a:cubicBezTo>
                    <a:cubicBezTo>
                      <a:pt x="307" y="861"/>
                      <a:pt x="305" y="861"/>
                      <a:pt x="302" y="858"/>
                    </a:cubicBezTo>
                    <a:cubicBezTo>
                      <a:pt x="298" y="854"/>
                      <a:pt x="293" y="836"/>
                      <a:pt x="294" y="832"/>
                    </a:cubicBezTo>
                    <a:cubicBezTo>
                      <a:pt x="295" y="833"/>
                      <a:pt x="296" y="836"/>
                      <a:pt x="297" y="837"/>
                    </a:cubicBezTo>
                    <a:cubicBezTo>
                      <a:pt x="297" y="836"/>
                      <a:pt x="297" y="836"/>
                      <a:pt x="297" y="835"/>
                    </a:cubicBezTo>
                    <a:cubicBezTo>
                      <a:pt x="298" y="838"/>
                      <a:pt x="302" y="846"/>
                      <a:pt x="303" y="847"/>
                    </a:cubicBezTo>
                    <a:cubicBezTo>
                      <a:pt x="306" y="849"/>
                      <a:pt x="307" y="845"/>
                      <a:pt x="309" y="843"/>
                    </a:cubicBezTo>
                    <a:cubicBezTo>
                      <a:pt x="313" y="834"/>
                      <a:pt x="324" y="807"/>
                      <a:pt x="329" y="799"/>
                    </a:cubicBezTo>
                    <a:cubicBezTo>
                      <a:pt x="331" y="794"/>
                      <a:pt x="334" y="789"/>
                      <a:pt x="330" y="786"/>
                    </a:cubicBezTo>
                    <a:cubicBezTo>
                      <a:pt x="319" y="780"/>
                      <a:pt x="305" y="785"/>
                      <a:pt x="295" y="779"/>
                    </a:cubicBezTo>
                    <a:cubicBezTo>
                      <a:pt x="295" y="778"/>
                      <a:pt x="295" y="778"/>
                      <a:pt x="296" y="778"/>
                    </a:cubicBezTo>
                    <a:cubicBezTo>
                      <a:pt x="301" y="776"/>
                      <a:pt x="327" y="782"/>
                      <a:pt x="327" y="782"/>
                    </a:cubicBezTo>
                    <a:cubicBezTo>
                      <a:pt x="335" y="784"/>
                      <a:pt x="345" y="793"/>
                      <a:pt x="340" y="802"/>
                    </a:cubicBezTo>
                    <a:close/>
                    <a:moveTo>
                      <a:pt x="364" y="858"/>
                    </a:moveTo>
                    <a:cubicBezTo>
                      <a:pt x="364" y="858"/>
                      <a:pt x="362" y="859"/>
                      <a:pt x="362" y="860"/>
                    </a:cubicBezTo>
                    <a:cubicBezTo>
                      <a:pt x="362" y="860"/>
                      <a:pt x="361" y="861"/>
                      <a:pt x="360" y="861"/>
                    </a:cubicBezTo>
                    <a:cubicBezTo>
                      <a:pt x="360" y="861"/>
                      <a:pt x="357" y="862"/>
                      <a:pt x="355" y="861"/>
                    </a:cubicBezTo>
                    <a:cubicBezTo>
                      <a:pt x="355" y="861"/>
                      <a:pt x="354" y="860"/>
                      <a:pt x="353" y="860"/>
                    </a:cubicBezTo>
                    <a:cubicBezTo>
                      <a:pt x="353" y="860"/>
                      <a:pt x="351" y="859"/>
                      <a:pt x="350" y="859"/>
                    </a:cubicBezTo>
                    <a:cubicBezTo>
                      <a:pt x="350" y="859"/>
                      <a:pt x="349" y="859"/>
                      <a:pt x="351" y="858"/>
                    </a:cubicBezTo>
                    <a:cubicBezTo>
                      <a:pt x="351" y="858"/>
                      <a:pt x="351" y="858"/>
                      <a:pt x="353" y="858"/>
                    </a:cubicBezTo>
                    <a:cubicBezTo>
                      <a:pt x="353" y="858"/>
                      <a:pt x="353" y="858"/>
                      <a:pt x="354" y="857"/>
                    </a:cubicBezTo>
                    <a:cubicBezTo>
                      <a:pt x="354" y="857"/>
                      <a:pt x="354" y="857"/>
                      <a:pt x="354" y="857"/>
                    </a:cubicBezTo>
                    <a:cubicBezTo>
                      <a:pt x="354" y="857"/>
                      <a:pt x="355" y="858"/>
                      <a:pt x="356" y="856"/>
                    </a:cubicBezTo>
                    <a:cubicBezTo>
                      <a:pt x="356" y="856"/>
                      <a:pt x="356" y="855"/>
                      <a:pt x="357" y="855"/>
                    </a:cubicBezTo>
                    <a:cubicBezTo>
                      <a:pt x="357" y="855"/>
                      <a:pt x="361" y="853"/>
                      <a:pt x="370" y="848"/>
                    </a:cubicBezTo>
                    <a:cubicBezTo>
                      <a:pt x="370" y="848"/>
                      <a:pt x="378" y="843"/>
                      <a:pt x="384" y="837"/>
                    </a:cubicBezTo>
                    <a:cubicBezTo>
                      <a:pt x="384" y="837"/>
                      <a:pt x="388" y="834"/>
                      <a:pt x="392" y="831"/>
                    </a:cubicBezTo>
                    <a:cubicBezTo>
                      <a:pt x="392" y="831"/>
                      <a:pt x="405" y="820"/>
                      <a:pt x="408" y="817"/>
                    </a:cubicBezTo>
                    <a:cubicBezTo>
                      <a:pt x="408" y="817"/>
                      <a:pt x="398" y="813"/>
                      <a:pt x="400" y="808"/>
                    </a:cubicBezTo>
                    <a:cubicBezTo>
                      <a:pt x="400" y="808"/>
                      <a:pt x="400" y="806"/>
                      <a:pt x="401" y="808"/>
                    </a:cubicBezTo>
                    <a:cubicBezTo>
                      <a:pt x="401" y="808"/>
                      <a:pt x="405" y="812"/>
                      <a:pt x="412" y="810"/>
                    </a:cubicBezTo>
                    <a:cubicBezTo>
                      <a:pt x="412" y="810"/>
                      <a:pt x="416" y="810"/>
                      <a:pt x="420" y="807"/>
                    </a:cubicBezTo>
                    <a:cubicBezTo>
                      <a:pt x="420" y="807"/>
                      <a:pt x="424" y="807"/>
                      <a:pt x="426" y="815"/>
                    </a:cubicBezTo>
                    <a:cubicBezTo>
                      <a:pt x="426" y="815"/>
                      <a:pt x="427" y="819"/>
                      <a:pt x="424" y="818"/>
                    </a:cubicBezTo>
                    <a:cubicBezTo>
                      <a:pt x="424" y="818"/>
                      <a:pt x="421" y="818"/>
                      <a:pt x="419" y="819"/>
                    </a:cubicBezTo>
                    <a:cubicBezTo>
                      <a:pt x="418" y="819"/>
                      <a:pt x="417" y="819"/>
                      <a:pt x="416" y="820"/>
                    </a:cubicBezTo>
                    <a:cubicBezTo>
                      <a:pt x="416" y="820"/>
                      <a:pt x="409" y="826"/>
                      <a:pt x="396" y="835"/>
                    </a:cubicBezTo>
                    <a:cubicBezTo>
                      <a:pt x="396" y="835"/>
                      <a:pt x="390" y="839"/>
                      <a:pt x="380" y="848"/>
                    </a:cubicBezTo>
                    <a:cubicBezTo>
                      <a:pt x="380" y="848"/>
                      <a:pt x="373" y="855"/>
                      <a:pt x="364" y="858"/>
                    </a:cubicBezTo>
                    <a:close/>
                    <a:moveTo>
                      <a:pt x="429" y="859"/>
                    </a:moveTo>
                    <a:cubicBezTo>
                      <a:pt x="429" y="859"/>
                      <a:pt x="429" y="860"/>
                      <a:pt x="429" y="861"/>
                    </a:cubicBezTo>
                    <a:cubicBezTo>
                      <a:pt x="429" y="861"/>
                      <a:pt x="429" y="863"/>
                      <a:pt x="427" y="862"/>
                    </a:cubicBezTo>
                    <a:cubicBezTo>
                      <a:pt x="427" y="862"/>
                      <a:pt x="420" y="864"/>
                      <a:pt x="418" y="866"/>
                    </a:cubicBezTo>
                    <a:cubicBezTo>
                      <a:pt x="418" y="866"/>
                      <a:pt x="415" y="870"/>
                      <a:pt x="415" y="872"/>
                    </a:cubicBezTo>
                    <a:cubicBezTo>
                      <a:pt x="415" y="872"/>
                      <a:pt x="415" y="875"/>
                      <a:pt x="412" y="875"/>
                    </a:cubicBezTo>
                    <a:cubicBezTo>
                      <a:pt x="412" y="875"/>
                      <a:pt x="411" y="876"/>
                      <a:pt x="409" y="875"/>
                    </a:cubicBezTo>
                    <a:cubicBezTo>
                      <a:pt x="409" y="875"/>
                      <a:pt x="406" y="873"/>
                      <a:pt x="403" y="876"/>
                    </a:cubicBezTo>
                    <a:cubicBezTo>
                      <a:pt x="403" y="876"/>
                      <a:pt x="403" y="877"/>
                      <a:pt x="402" y="875"/>
                    </a:cubicBezTo>
                    <a:cubicBezTo>
                      <a:pt x="402" y="875"/>
                      <a:pt x="402" y="874"/>
                      <a:pt x="400" y="874"/>
                    </a:cubicBezTo>
                    <a:cubicBezTo>
                      <a:pt x="400" y="874"/>
                      <a:pt x="400" y="873"/>
                      <a:pt x="400" y="872"/>
                    </a:cubicBezTo>
                    <a:cubicBezTo>
                      <a:pt x="400" y="872"/>
                      <a:pt x="400" y="870"/>
                      <a:pt x="398" y="869"/>
                    </a:cubicBezTo>
                    <a:cubicBezTo>
                      <a:pt x="398" y="869"/>
                      <a:pt x="397" y="869"/>
                      <a:pt x="396" y="867"/>
                    </a:cubicBezTo>
                    <a:cubicBezTo>
                      <a:pt x="396" y="867"/>
                      <a:pt x="395" y="861"/>
                      <a:pt x="394" y="858"/>
                    </a:cubicBezTo>
                    <a:cubicBezTo>
                      <a:pt x="394" y="858"/>
                      <a:pt x="393" y="855"/>
                      <a:pt x="390" y="854"/>
                    </a:cubicBezTo>
                    <a:cubicBezTo>
                      <a:pt x="390" y="854"/>
                      <a:pt x="386" y="848"/>
                      <a:pt x="388" y="848"/>
                    </a:cubicBezTo>
                    <a:cubicBezTo>
                      <a:pt x="388" y="848"/>
                      <a:pt x="393" y="848"/>
                      <a:pt x="395" y="854"/>
                    </a:cubicBezTo>
                    <a:cubicBezTo>
                      <a:pt x="395" y="854"/>
                      <a:pt x="395" y="856"/>
                      <a:pt x="396" y="858"/>
                    </a:cubicBezTo>
                    <a:cubicBezTo>
                      <a:pt x="396" y="858"/>
                      <a:pt x="396" y="860"/>
                      <a:pt x="399" y="866"/>
                    </a:cubicBezTo>
                    <a:cubicBezTo>
                      <a:pt x="399" y="866"/>
                      <a:pt x="399" y="867"/>
                      <a:pt x="400" y="865"/>
                    </a:cubicBezTo>
                    <a:cubicBezTo>
                      <a:pt x="401" y="863"/>
                      <a:pt x="401" y="863"/>
                      <a:pt x="401" y="863"/>
                    </a:cubicBezTo>
                    <a:cubicBezTo>
                      <a:pt x="401" y="863"/>
                      <a:pt x="402" y="861"/>
                      <a:pt x="403" y="862"/>
                    </a:cubicBezTo>
                    <a:cubicBezTo>
                      <a:pt x="403" y="862"/>
                      <a:pt x="404" y="863"/>
                      <a:pt x="404" y="862"/>
                    </a:cubicBezTo>
                    <a:cubicBezTo>
                      <a:pt x="404" y="862"/>
                      <a:pt x="407" y="861"/>
                      <a:pt x="409" y="858"/>
                    </a:cubicBezTo>
                    <a:cubicBezTo>
                      <a:pt x="409" y="858"/>
                      <a:pt x="412" y="856"/>
                      <a:pt x="411" y="855"/>
                    </a:cubicBezTo>
                    <a:cubicBezTo>
                      <a:pt x="411" y="855"/>
                      <a:pt x="408" y="852"/>
                      <a:pt x="407" y="850"/>
                    </a:cubicBezTo>
                    <a:cubicBezTo>
                      <a:pt x="407" y="850"/>
                      <a:pt x="405" y="849"/>
                      <a:pt x="406" y="848"/>
                    </a:cubicBezTo>
                    <a:cubicBezTo>
                      <a:pt x="406" y="848"/>
                      <a:pt x="407" y="848"/>
                      <a:pt x="410" y="849"/>
                    </a:cubicBezTo>
                    <a:cubicBezTo>
                      <a:pt x="410" y="849"/>
                      <a:pt x="416" y="850"/>
                      <a:pt x="418" y="848"/>
                    </a:cubicBezTo>
                    <a:cubicBezTo>
                      <a:pt x="418" y="848"/>
                      <a:pt x="419" y="846"/>
                      <a:pt x="420" y="847"/>
                    </a:cubicBezTo>
                    <a:cubicBezTo>
                      <a:pt x="420" y="847"/>
                      <a:pt x="423" y="850"/>
                      <a:pt x="424" y="850"/>
                    </a:cubicBezTo>
                    <a:cubicBezTo>
                      <a:pt x="424" y="850"/>
                      <a:pt x="430" y="852"/>
                      <a:pt x="429" y="859"/>
                    </a:cubicBezTo>
                    <a:close/>
                    <a:moveTo>
                      <a:pt x="485" y="876"/>
                    </a:moveTo>
                    <a:cubicBezTo>
                      <a:pt x="485" y="876"/>
                      <a:pt x="484" y="878"/>
                      <a:pt x="482" y="877"/>
                    </a:cubicBezTo>
                    <a:cubicBezTo>
                      <a:pt x="482" y="877"/>
                      <a:pt x="476" y="874"/>
                      <a:pt x="474" y="867"/>
                    </a:cubicBezTo>
                    <a:cubicBezTo>
                      <a:pt x="474" y="867"/>
                      <a:pt x="472" y="857"/>
                      <a:pt x="472" y="856"/>
                    </a:cubicBezTo>
                    <a:cubicBezTo>
                      <a:pt x="472" y="856"/>
                      <a:pt x="473" y="856"/>
                      <a:pt x="472" y="855"/>
                    </a:cubicBezTo>
                    <a:cubicBezTo>
                      <a:pt x="472" y="849"/>
                      <a:pt x="472" y="849"/>
                      <a:pt x="472" y="849"/>
                    </a:cubicBezTo>
                    <a:cubicBezTo>
                      <a:pt x="472" y="849"/>
                      <a:pt x="472" y="848"/>
                      <a:pt x="472" y="847"/>
                    </a:cubicBezTo>
                    <a:cubicBezTo>
                      <a:pt x="472" y="847"/>
                      <a:pt x="472" y="846"/>
                      <a:pt x="472" y="846"/>
                    </a:cubicBezTo>
                    <a:cubicBezTo>
                      <a:pt x="472" y="846"/>
                      <a:pt x="472" y="845"/>
                      <a:pt x="472" y="845"/>
                    </a:cubicBezTo>
                    <a:cubicBezTo>
                      <a:pt x="472" y="845"/>
                      <a:pt x="472" y="842"/>
                      <a:pt x="474" y="844"/>
                    </a:cubicBezTo>
                    <a:cubicBezTo>
                      <a:pt x="474" y="844"/>
                      <a:pt x="475" y="845"/>
                      <a:pt x="474" y="846"/>
                    </a:cubicBezTo>
                    <a:cubicBezTo>
                      <a:pt x="474" y="846"/>
                      <a:pt x="473" y="848"/>
                      <a:pt x="477" y="855"/>
                    </a:cubicBezTo>
                    <a:cubicBezTo>
                      <a:pt x="477" y="855"/>
                      <a:pt x="477" y="856"/>
                      <a:pt x="478" y="857"/>
                    </a:cubicBezTo>
                    <a:cubicBezTo>
                      <a:pt x="478" y="857"/>
                      <a:pt x="480" y="857"/>
                      <a:pt x="480" y="860"/>
                    </a:cubicBezTo>
                    <a:cubicBezTo>
                      <a:pt x="480" y="860"/>
                      <a:pt x="480" y="862"/>
                      <a:pt x="480" y="862"/>
                    </a:cubicBezTo>
                    <a:cubicBezTo>
                      <a:pt x="480" y="862"/>
                      <a:pt x="480" y="864"/>
                      <a:pt x="481" y="863"/>
                    </a:cubicBezTo>
                    <a:cubicBezTo>
                      <a:pt x="481" y="863"/>
                      <a:pt x="482" y="863"/>
                      <a:pt x="482" y="864"/>
                    </a:cubicBezTo>
                    <a:cubicBezTo>
                      <a:pt x="482" y="864"/>
                      <a:pt x="482" y="868"/>
                      <a:pt x="483" y="869"/>
                    </a:cubicBezTo>
                    <a:cubicBezTo>
                      <a:pt x="483" y="869"/>
                      <a:pt x="483" y="870"/>
                      <a:pt x="483" y="870"/>
                    </a:cubicBezTo>
                    <a:cubicBezTo>
                      <a:pt x="483" y="870"/>
                      <a:pt x="483" y="871"/>
                      <a:pt x="484" y="871"/>
                    </a:cubicBezTo>
                    <a:cubicBezTo>
                      <a:pt x="484" y="871"/>
                      <a:pt x="484" y="871"/>
                      <a:pt x="484" y="872"/>
                    </a:cubicBezTo>
                    <a:cubicBezTo>
                      <a:pt x="484" y="872"/>
                      <a:pt x="485" y="876"/>
                      <a:pt x="485" y="876"/>
                    </a:cubicBezTo>
                    <a:close/>
                    <a:moveTo>
                      <a:pt x="482" y="834"/>
                    </a:moveTo>
                    <a:cubicBezTo>
                      <a:pt x="482" y="834"/>
                      <a:pt x="480" y="833"/>
                      <a:pt x="480" y="833"/>
                    </a:cubicBezTo>
                    <a:cubicBezTo>
                      <a:pt x="480" y="833"/>
                      <a:pt x="479" y="833"/>
                      <a:pt x="477" y="833"/>
                    </a:cubicBezTo>
                    <a:cubicBezTo>
                      <a:pt x="477" y="833"/>
                      <a:pt x="476" y="833"/>
                      <a:pt x="476" y="832"/>
                    </a:cubicBezTo>
                    <a:cubicBezTo>
                      <a:pt x="476" y="832"/>
                      <a:pt x="479" y="827"/>
                      <a:pt x="478" y="823"/>
                    </a:cubicBezTo>
                    <a:cubicBezTo>
                      <a:pt x="478" y="823"/>
                      <a:pt x="477" y="822"/>
                      <a:pt x="478" y="821"/>
                    </a:cubicBezTo>
                    <a:cubicBezTo>
                      <a:pt x="478" y="821"/>
                      <a:pt x="479" y="820"/>
                      <a:pt x="480" y="821"/>
                    </a:cubicBezTo>
                    <a:cubicBezTo>
                      <a:pt x="480" y="821"/>
                      <a:pt x="484" y="829"/>
                      <a:pt x="485" y="832"/>
                    </a:cubicBezTo>
                    <a:cubicBezTo>
                      <a:pt x="485" y="832"/>
                      <a:pt x="485" y="835"/>
                      <a:pt x="482" y="834"/>
                    </a:cubicBezTo>
                    <a:close/>
                    <a:moveTo>
                      <a:pt x="540" y="839"/>
                    </a:moveTo>
                    <a:cubicBezTo>
                      <a:pt x="540" y="839"/>
                      <a:pt x="538" y="842"/>
                      <a:pt x="536" y="843"/>
                    </a:cubicBezTo>
                    <a:cubicBezTo>
                      <a:pt x="536" y="843"/>
                      <a:pt x="535" y="844"/>
                      <a:pt x="535" y="846"/>
                    </a:cubicBezTo>
                    <a:cubicBezTo>
                      <a:pt x="535" y="846"/>
                      <a:pt x="532" y="852"/>
                      <a:pt x="530" y="853"/>
                    </a:cubicBezTo>
                    <a:cubicBezTo>
                      <a:pt x="530" y="853"/>
                      <a:pt x="527" y="855"/>
                      <a:pt x="528" y="858"/>
                    </a:cubicBezTo>
                    <a:cubicBezTo>
                      <a:pt x="528" y="858"/>
                      <a:pt x="532" y="860"/>
                      <a:pt x="531" y="864"/>
                    </a:cubicBezTo>
                    <a:cubicBezTo>
                      <a:pt x="531" y="864"/>
                      <a:pt x="532" y="866"/>
                      <a:pt x="530" y="866"/>
                    </a:cubicBezTo>
                    <a:cubicBezTo>
                      <a:pt x="530" y="866"/>
                      <a:pt x="529" y="866"/>
                      <a:pt x="528" y="866"/>
                    </a:cubicBezTo>
                    <a:cubicBezTo>
                      <a:pt x="528" y="866"/>
                      <a:pt x="527" y="867"/>
                      <a:pt x="527" y="867"/>
                    </a:cubicBezTo>
                    <a:cubicBezTo>
                      <a:pt x="527" y="867"/>
                      <a:pt x="524" y="868"/>
                      <a:pt x="521" y="868"/>
                    </a:cubicBezTo>
                    <a:cubicBezTo>
                      <a:pt x="521" y="868"/>
                      <a:pt x="519" y="868"/>
                      <a:pt x="517" y="868"/>
                    </a:cubicBezTo>
                    <a:cubicBezTo>
                      <a:pt x="517" y="868"/>
                      <a:pt x="516" y="867"/>
                      <a:pt x="516" y="868"/>
                    </a:cubicBezTo>
                    <a:cubicBezTo>
                      <a:pt x="516" y="868"/>
                      <a:pt x="511" y="873"/>
                      <a:pt x="506" y="869"/>
                    </a:cubicBezTo>
                    <a:cubicBezTo>
                      <a:pt x="506" y="869"/>
                      <a:pt x="505" y="868"/>
                      <a:pt x="504" y="868"/>
                    </a:cubicBezTo>
                    <a:cubicBezTo>
                      <a:pt x="503" y="867"/>
                      <a:pt x="502" y="866"/>
                      <a:pt x="501" y="866"/>
                    </a:cubicBezTo>
                    <a:cubicBezTo>
                      <a:pt x="501" y="866"/>
                      <a:pt x="496" y="862"/>
                      <a:pt x="493" y="861"/>
                    </a:cubicBezTo>
                    <a:cubicBezTo>
                      <a:pt x="493" y="861"/>
                      <a:pt x="490" y="858"/>
                      <a:pt x="489" y="856"/>
                    </a:cubicBezTo>
                    <a:cubicBezTo>
                      <a:pt x="489" y="856"/>
                      <a:pt x="488" y="853"/>
                      <a:pt x="487" y="853"/>
                    </a:cubicBezTo>
                    <a:cubicBezTo>
                      <a:pt x="487" y="853"/>
                      <a:pt x="485" y="853"/>
                      <a:pt x="485" y="852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49"/>
                      <a:pt x="487" y="846"/>
                    </a:cubicBezTo>
                    <a:cubicBezTo>
                      <a:pt x="487" y="846"/>
                      <a:pt x="489" y="844"/>
                      <a:pt x="490" y="843"/>
                    </a:cubicBezTo>
                    <a:cubicBezTo>
                      <a:pt x="490" y="843"/>
                      <a:pt x="494" y="839"/>
                      <a:pt x="497" y="838"/>
                    </a:cubicBezTo>
                    <a:cubicBezTo>
                      <a:pt x="497" y="838"/>
                      <a:pt x="498" y="836"/>
                      <a:pt x="499" y="835"/>
                    </a:cubicBezTo>
                    <a:cubicBezTo>
                      <a:pt x="500" y="834"/>
                      <a:pt x="501" y="833"/>
                      <a:pt x="502" y="833"/>
                    </a:cubicBezTo>
                    <a:cubicBezTo>
                      <a:pt x="502" y="833"/>
                      <a:pt x="503" y="831"/>
                      <a:pt x="505" y="830"/>
                    </a:cubicBezTo>
                    <a:cubicBezTo>
                      <a:pt x="505" y="830"/>
                      <a:pt x="509" y="829"/>
                      <a:pt x="509" y="828"/>
                    </a:cubicBezTo>
                    <a:cubicBezTo>
                      <a:pt x="509" y="828"/>
                      <a:pt x="508" y="825"/>
                      <a:pt x="508" y="824"/>
                    </a:cubicBezTo>
                    <a:cubicBezTo>
                      <a:pt x="506" y="809"/>
                      <a:pt x="506" y="809"/>
                      <a:pt x="506" y="809"/>
                    </a:cubicBezTo>
                    <a:cubicBezTo>
                      <a:pt x="506" y="809"/>
                      <a:pt x="506" y="808"/>
                      <a:pt x="507" y="809"/>
                    </a:cubicBezTo>
                    <a:cubicBezTo>
                      <a:pt x="507" y="809"/>
                      <a:pt x="508" y="809"/>
                      <a:pt x="510" y="809"/>
                    </a:cubicBezTo>
                    <a:cubicBezTo>
                      <a:pt x="510" y="809"/>
                      <a:pt x="511" y="809"/>
                      <a:pt x="512" y="812"/>
                    </a:cubicBezTo>
                    <a:cubicBezTo>
                      <a:pt x="512" y="812"/>
                      <a:pt x="514" y="816"/>
                      <a:pt x="515" y="820"/>
                    </a:cubicBezTo>
                    <a:cubicBezTo>
                      <a:pt x="515" y="820"/>
                      <a:pt x="516" y="826"/>
                      <a:pt x="516" y="827"/>
                    </a:cubicBezTo>
                    <a:cubicBezTo>
                      <a:pt x="516" y="827"/>
                      <a:pt x="515" y="828"/>
                      <a:pt x="517" y="828"/>
                    </a:cubicBezTo>
                    <a:cubicBezTo>
                      <a:pt x="517" y="828"/>
                      <a:pt x="520" y="828"/>
                      <a:pt x="522" y="829"/>
                    </a:cubicBezTo>
                    <a:cubicBezTo>
                      <a:pt x="526" y="829"/>
                      <a:pt x="531" y="829"/>
                      <a:pt x="532" y="829"/>
                    </a:cubicBezTo>
                    <a:cubicBezTo>
                      <a:pt x="532" y="829"/>
                      <a:pt x="537" y="830"/>
                      <a:pt x="540" y="835"/>
                    </a:cubicBezTo>
                    <a:cubicBezTo>
                      <a:pt x="540" y="835"/>
                      <a:pt x="541" y="835"/>
                      <a:pt x="540" y="839"/>
                    </a:cubicBezTo>
                    <a:close/>
                    <a:moveTo>
                      <a:pt x="604" y="809"/>
                    </a:moveTo>
                    <a:cubicBezTo>
                      <a:pt x="604" y="809"/>
                      <a:pt x="603" y="810"/>
                      <a:pt x="603" y="811"/>
                    </a:cubicBezTo>
                    <a:cubicBezTo>
                      <a:pt x="603" y="811"/>
                      <a:pt x="602" y="815"/>
                      <a:pt x="602" y="816"/>
                    </a:cubicBezTo>
                    <a:cubicBezTo>
                      <a:pt x="602" y="816"/>
                      <a:pt x="602" y="819"/>
                      <a:pt x="601" y="821"/>
                    </a:cubicBezTo>
                    <a:cubicBezTo>
                      <a:pt x="601" y="821"/>
                      <a:pt x="597" y="826"/>
                      <a:pt x="601" y="831"/>
                    </a:cubicBezTo>
                    <a:cubicBezTo>
                      <a:pt x="601" y="831"/>
                      <a:pt x="604" y="834"/>
                      <a:pt x="601" y="837"/>
                    </a:cubicBezTo>
                    <a:cubicBezTo>
                      <a:pt x="601" y="837"/>
                      <a:pt x="599" y="837"/>
                      <a:pt x="598" y="840"/>
                    </a:cubicBezTo>
                    <a:cubicBezTo>
                      <a:pt x="598" y="840"/>
                      <a:pt x="598" y="842"/>
                      <a:pt x="598" y="842"/>
                    </a:cubicBezTo>
                    <a:cubicBezTo>
                      <a:pt x="598" y="842"/>
                      <a:pt x="598" y="844"/>
                      <a:pt x="598" y="845"/>
                    </a:cubicBezTo>
                    <a:cubicBezTo>
                      <a:pt x="598" y="845"/>
                      <a:pt x="597" y="847"/>
                      <a:pt x="595" y="848"/>
                    </a:cubicBezTo>
                    <a:cubicBezTo>
                      <a:pt x="595" y="848"/>
                      <a:pt x="592" y="850"/>
                      <a:pt x="592" y="851"/>
                    </a:cubicBezTo>
                    <a:cubicBezTo>
                      <a:pt x="592" y="851"/>
                      <a:pt x="590" y="853"/>
                      <a:pt x="590" y="853"/>
                    </a:cubicBezTo>
                    <a:cubicBezTo>
                      <a:pt x="590" y="853"/>
                      <a:pt x="589" y="853"/>
                      <a:pt x="589" y="854"/>
                    </a:cubicBezTo>
                    <a:cubicBezTo>
                      <a:pt x="589" y="854"/>
                      <a:pt x="588" y="856"/>
                      <a:pt x="585" y="857"/>
                    </a:cubicBezTo>
                    <a:cubicBezTo>
                      <a:pt x="585" y="857"/>
                      <a:pt x="585" y="851"/>
                      <a:pt x="585" y="848"/>
                    </a:cubicBezTo>
                    <a:cubicBezTo>
                      <a:pt x="585" y="848"/>
                      <a:pt x="585" y="845"/>
                      <a:pt x="586" y="843"/>
                    </a:cubicBezTo>
                    <a:cubicBezTo>
                      <a:pt x="586" y="843"/>
                      <a:pt x="585" y="840"/>
                      <a:pt x="587" y="840"/>
                    </a:cubicBezTo>
                    <a:cubicBezTo>
                      <a:pt x="587" y="840"/>
                      <a:pt x="588" y="841"/>
                      <a:pt x="588" y="840"/>
                    </a:cubicBezTo>
                    <a:cubicBezTo>
                      <a:pt x="588" y="840"/>
                      <a:pt x="589" y="836"/>
                      <a:pt x="589" y="836"/>
                    </a:cubicBezTo>
                    <a:cubicBezTo>
                      <a:pt x="589" y="836"/>
                      <a:pt x="588" y="835"/>
                      <a:pt x="587" y="835"/>
                    </a:cubicBezTo>
                    <a:cubicBezTo>
                      <a:pt x="587" y="835"/>
                      <a:pt x="586" y="834"/>
                      <a:pt x="587" y="832"/>
                    </a:cubicBezTo>
                    <a:cubicBezTo>
                      <a:pt x="587" y="832"/>
                      <a:pt x="587" y="832"/>
                      <a:pt x="585" y="831"/>
                    </a:cubicBezTo>
                    <a:cubicBezTo>
                      <a:pt x="585" y="831"/>
                      <a:pt x="583" y="830"/>
                      <a:pt x="583" y="831"/>
                    </a:cubicBezTo>
                    <a:cubicBezTo>
                      <a:pt x="583" y="831"/>
                      <a:pt x="583" y="832"/>
                      <a:pt x="581" y="831"/>
                    </a:cubicBezTo>
                    <a:cubicBezTo>
                      <a:pt x="581" y="831"/>
                      <a:pt x="572" y="829"/>
                      <a:pt x="576" y="827"/>
                    </a:cubicBezTo>
                    <a:cubicBezTo>
                      <a:pt x="576" y="827"/>
                      <a:pt x="581" y="827"/>
                      <a:pt x="584" y="823"/>
                    </a:cubicBezTo>
                    <a:cubicBezTo>
                      <a:pt x="584" y="823"/>
                      <a:pt x="586" y="822"/>
                      <a:pt x="586" y="815"/>
                    </a:cubicBezTo>
                    <a:cubicBezTo>
                      <a:pt x="586" y="815"/>
                      <a:pt x="586" y="814"/>
                      <a:pt x="585" y="813"/>
                    </a:cubicBezTo>
                    <a:cubicBezTo>
                      <a:pt x="585" y="813"/>
                      <a:pt x="585" y="813"/>
                      <a:pt x="585" y="812"/>
                    </a:cubicBezTo>
                    <a:cubicBezTo>
                      <a:pt x="585" y="812"/>
                      <a:pt x="585" y="811"/>
                      <a:pt x="584" y="810"/>
                    </a:cubicBezTo>
                    <a:cubicBezTo>
                      <a:pt x="584" y="810"/>
                      <a:pt x="584" y="809"/>
                      <a:pt x="584" y="808"/>
                    </a:cubicBezTo>
                    <a:cubicBezTo>
                      <a:pt x="584" y="808"/>
                      <a:pt x="584" y="807"/>
                      <a:pt x="583" y="807"/>
                    </a:cubicBezTo>
                    <a:cubicBezTo>
                      <a:pt x="583" y="807"/>
                      <a:pt x="583" y="806"/>
                      <a:pt x="583" y="805"/>
                    </a:cubicBezTo>
                    <a:cubicBezTo>
                      <a:pt x="583" y="805"/>
                      <a:pt x="583" y="805"/>
                      <a:pt x="583" y="804"/>
                    </a:cubicBezTo>
                    <a:cubicBezTo>
                      <a:pt x="583" y="804"/>
                      <a:pt x="582" y="803"/>
                      <a:pt x="583" y="803"/>
                    </a:cubicBezTo>
                    <a:cubicBezTo>
                      <a:pt x="583" y="803"/>
                      <a:pt x="584" y="803"/>
                      <a:pt x="583" y="801"/>
                    </a:cubicBezTo>
                    <a:cubicBezTo>
                      <a:pt x="583" y="801"/>
                      <a:pt x="582" y="800"/>
                      <a:pt x="581" y="799"/>
                    </a:cubicBezTo>
                    <a:cubicBezTo>
                      <a:pt x="580" y="798"/>
                      <a:pt x="580" y="798"/>
                      <a:pt x="580" y="798"/>
                    </a:cubicBezTo>
                    <a:cubicBezTo>
                      <a:pt x="577" y="791"/>
                      <a:pt x="577" y="791"/>
                      <a:pt x="577" y="791"/>
                    </a:cubicBezTo>
                    <a:cubicBezTo>
                      <a:pt x="577" y="791"/>
                      <a:pt x="573" y="788"/>
                      <a:pt x="577" y="789"/>
                    </a:cubicBezTo>
                    <a:cubicBezTo>
                      <a:pt x="577" y="789"/>
                      <a:pt x="581" y="788"/>
                      <a:pt x="583" y="789"/>
                    </a:cubicBezTo>
                    <a:cubicBezTo>
                      <a:pt x="583" y="789"/>
                      <a:pt x="587" y="789"/>
                      <a:pt x="588" y="789"/>
                    </a:cubicBezTo>
                    <a:cubicBezTo>
                      <a:pt x="588" y="789"/>
                      <a:pt x="589" y="789"/>
                      <a:pt x="591" y="792"/>
                    </a:cubicBezTo>
                    <a:cubicBezTo>
                      <a:pt x="591" y="792"/>
                      <a:pt x="592" y="796"/>
                      <a:pt x="593" y="796"/>
                    </a:cubicBezTo>
                    <a:cubicBezTo>
                      <a:pt x="593" y="796"/>
                      <a:pt x="597" y="797"/>
                      <a:pt x="598" y="797"/>
                    </a:cubicBezTo>
                    <a:cubicBezTo>
                      <a:pt x="598" y="797"/>
                      <a:pt x="598" y="797"/>
                      <a:pt x="599" y="797"/>
                    </a:cubicBezTo>
                    <a:cubicBezTo>
                      <a:pt x="599" y="797"/>
                      <a:pt x="601" y="796"/>
                      <a:pt x="602" y="798"/>
                    </a:cubicBezTo>
                    <a:cubicBezTo>
                      <a:pt x="602" y="798"/>
                      <a:pt x="602" y="800"/>
                      <a:pt x="603" y="799"/>
                    </a:cubicBezTo>
                    <a:cubicBezTo>
                      <a:pt x="603" y="799"/>
                      <a:pt x="605" y="799"/>
                      <a:pt x="605" y="802"/>
                    </a:cubicBezTo>
                    <a:cubicBezTo>
                      <a:pt x="605" y="802"/>
                      <a:pt x="607" y="807"/>
                      <a:pt x="604" y="809"/>
                    </a:cubicBezTo>
                    <a:close/>
                    <a:moveTo>
                      <a:pt x="631" y="834"/>
                    </a:moveTo>
                    <a:cubicBezTo>
                      <a:pt x="631" y="834"/>
                      <a:pt x="630" y="838"/>
                      <a:pt x="627" y="838"/>
                    </a:cubicBezTo>
                    <a:cubicBezTo>
                      <a:pt x="627" y="838"/>
                      <a:pt x="625" y="839"/>
                      <a:pt x="624" y="839"/>
                    </a:cubicBezTo>
                    <a:cubicBezTo>
                      <a:pt x="624" y="839"/>
                      <a:pt x="622" y="839"/>
                      <a:pt x="621" y="838"/>
                    </a:cubicBezTo>
                    <a:cubicBezTo>
                      <a:pt x="621" y="838"/>
                      <a:pt x="620" y="838"/>
                      <a:pt x="619" y="839"/>
                    </a:cubicBezTo>
                    <a:cubicBezTo>
                      <a:pt x="619" y="839"/>
                      <a:pt x="619" y="839"/>
                      <a:pt x="617" y="837"/>
                    </a:cubicBezTo>
                    <a:cubicBezTo>
                      <a:pt x="617" y="837"/>
                      <a:pt x="616" y="836"/>
                      <a:pt x="616" y="834"/>
                    </a:cubicBezTo>
                    <a:cubicBezTo>
                      <a:pt x="616" y="834"/>
                      <a:pt x="616" y="832"/>
                      <a:pt x="614" y="829"/>
                    </a:cubicBezTo>
                    <a:cubicBezTo>
                      <a:pt x="614" y="829"/>
                      <a:pt x="613" y="825"/>
                      <a:pt x="615" y="825"/>
                    </a:cubicBezTo>
                    <a:cubicBezTo>
                      <a:pt x="615" y="825"/>
                      <a:pt x="617" y="825"/>
                      <a:pt x="618" y="825"/>
                    </a:cubicBezTo>
                    <a:cubicBezTo>
                      <a:pt x="618" y="825"/>
                      <a:pt x="621" y="825"/>
                      <a:pt x="625" y="826"/>
                    </a:cubicBezTo>
                    <a:cubicBezTo>
                      <a:pt x="625" y="826"/>
                      <a:pt x="628" y="828"/>
                      <a:pt x="629" y="828"/>
                    </a:cubicBezTo>
                    <a:cubicBezTo>
                      <a:pt x="629" y="828"/>
                      <a:pt x="631" y="828"/>
                      <a:pt x="631" y="831"/>
                    </a:cubicBezTo>
                    <a:cubicBezTo>
                      <a:pt x="631" y="831"/>
                      <a:pt x="631" y="832"/>
                      <a:pt x="631" y="833"/>
                    </a:cubicBezTo>
                    <a:cubicBezTo>
                      <a:pt x="631" y="833"/>
                      <a:pt x="631" y="834"/>
                      <a:pt x="631" y="834"/>
                    </a:cubicBezTo>
                    <a:close/>
                    <a:moveTo>
                      <a:pt x="667" y="773"/>
                    </a:moveTo>
                    <a:cubicBezTo>
                      <a:pt x="667" y="773"/>
                      <a:pt x="664" y="773"/>
                      <a:pt x="663" y="772"/>
                    </a:cubicBezTo>
                    <a:cubicBezTo>
                      <a:pt x="663" y="772"/>
                      <a:pt x="662" y="771"/>
                      <a:pt x="661" y="773"/>
                    </a:cubicBezTo>
                    <a:cubicBezTo>
                      <a:pt x="661" y="773"/>
                      <a:pt x="655" y="778"/>
                      <a:pt x="656" y="783"/>
                    </a:cubicBezTo>
                    <a:cubicBezTo>
                      <a:pt x="656" y="783"/>
                      <a:pt x="655" y="784"/>
                      <a:pt x="656" y="786"/>
                    </a:cubicBezTo>
                    <a:cubicBezTo>
                      <a:pt x="656" y="786"/>
                      <a:pt x="656" y="788"/>
                      <a:pt x="656" y="789"/>
                    </a:cubicBezTo>
                    <a:cubicBezTo>
                      <a:pt x="656" y="789"/>
                      <a:pt x="656" y="792"/>
                      <a:pt x="655" y="793"/>
                    </a:cubicBezTo>
                    <a:cubicBezTo>
                      <a:pt x="655" y="793"/>
                      <a:pt x="653" y="793"/>
                      <a:pt x="652" y="794"/>
                    </a:cubicBezTo>
                    <a:cubicBezTo>
                      <a:pt x="652" y="794"/>
                      <a:pt x="652" y="794"/>
                      <a:pt x="651" y="794"/>
                    </a:cubicBezTo>
                    <a:cubicBezTo>
                      <a:pt x="651" y="794"/>
                      <a:pt x="647" y="794"/>
                      <a:pt x="647" y="791"/>
                    </a:cubicBezTo>
                    <a:cubicBezTo>
                      <a:pt x="647" y="791"/>
                      <a:pt x="648" y="788"/>
                      <a:pt x="647" y="785"/>
                    </a:cubicBezTo>
                    <a:cubicBezTo>
                      <a:pt x="647" y="785"/>
                      <a:pt x="646" y="782"/>
                      <a:pt x="648" y="781"/>
                    </a:cubicBezTo>
                    <a:cubicBezTo>
                      <a:pt x="648" y="781"/>
                      <a:pt x="651" y="780"/>
                      <a:pt x="652" y="780"/>
                    </a:cubicBezTo>
                    <a:cubicBezTo>
                      <a:pt x="652" y="780"/>
                      <a:pt x="653" y="780"/>
                      <a:pt x="653" y="779"/>
                    </a:cubicBezTo>
                    <a:cubicBezTo>
                      <a:pt x="653" y="779"/>
                      <a:pt x="658" y="773"/>
                      <a:pt x="660" y="770"/>
                    </a:cubicBezTo>
                    <a:cubicBezTo>
                      <a:pt x="660" y="770"/>
                      <a:pt x="661" y="770"/>
                      <a:pt x="659" y="768"/>
                    </a:cubicBezTo>
                    <a:cubicBezTo>
                      <a:pt x="659" y="768"/>
                      <a:pt x="654" y="762"/>
                      <a:pt x="649" y="761"/>
                    </a:cubicBezTo>
                    <a:cubicBezTo>
                      <a:pt x="649" y="761"/>
                      <a:pt x="644" y="758"/>
                      <a:pt x="642" y="759"/>
                    </a:cubicBezTo>
                    <a:cubicBezTo>
                      <a:pt x="642" y="759"/>
                      <a:pt x="633" y="758"/>
                      <a:pt x="639" y="757"/>
                    </a:cubicBezTo>
                    <a:cubicBezTo>
                      <a:pt x="639" y="757"/>
                      <a:pt x="645" y="755"/>
                      <a:pt x="653" y="761"/>
                    </a:cubicBezTo>
                    <a:cubicBezTo>
                      <a:pt x="653" y="761"/>
                      <a:pt x="659" y="764"/>
                      <a:pt x="661" y="767"/>
                    </a:cubicBezTo>
                    <a:cubicBezTo>
                      <a:pt x="661" y="767"/>
                      <a:pt x="661" y="769"/>
                      <a:pt x="662" y="767"/>
                    </a:cubicBezTo>
                    <a:cubicBezTo>
                      <a:pt x="662" y="767"/>
                      <a:pt x="665" y="765"/>
                      <a:pt x="663" y="763"/>
                    </a:cubicBezTo>
                    <a:cubicBezTo>
                      <a:pt x="663" y="763"/>
                      <a:pt x="660" y="757"/>
                      <a:pt x="649" y="750"/>
                    </a:cubicBezTo>
                    <a:cubicBezTo>
                      <a:pt x="649" y="750"/>
                      <a:pt x="645" y="748"/>
                      <a:pt x="643" y="748"/>
                    </a:cubicBezTo>
                    <a:cubicBezTo>
                      <a:pt x="643" y="748"/>
                      <a:pt x="641" y="748"/>
                      <a:pt x="643" y="747"/>
                    </a:cubicBezTo>
                    <a:cubicBezTo>
                      <a:pt x="643" y="747"/>
                      <a:pt x="649" y="745"/>
                      <a:pt x="655" y="750"/>
                    </a:cubicBezTo>
                    <a:cubicBezTo>
                      <a:pt x="655" y="750"/>
                      <a:pt x="660" y="755"/>
                      <a:pt x="664" y="758"/>
                    </a:cubicBezTo>
                    <a:cubicBezTo>
                      <a:pt x="664" y="758"/>
                      <a:pt x="665" y="760"/>
                      <a:pt x="664" y="758"/>
                    </a:cubicBezTo>
                    <a:cubicBezTo>
                      <a:pt x="664" y="758"/>
                      <a:pt x="664" y="756"/>
                      <a:pt x="665" y="756"/>
                    </a:cubicBezTo>
                    <a:cubicBezTo>
                      <a:pt x="665" y="756"/>
                      <a:pt x="665" y="755"/>
                      <a:pt x="664" y="755"/>
                    </a:cubicBezTo>
                    <a:cubicBezTo>
                      <a:pt x="664" y="755"/>
                      <a:pt x="663" y="753"/>
                      <a:pt x="664" y="753"/>
                    </a:cubicBezTo>
                    <a:cubicBezTo>
                      <a:pt x="664" y="753"/>
                      <a:pt x="664" y="752"/>
                      <a:pt x="663" y="752"/>
                    </a:cubicBezTo>
                    <a:cubicBezTo>
                      <a:pt x="663" y="752"/>
                      <a:pt x="662" y="751"/>
                      <a:pt x="661" y="751"/>
                    </a:cubicBezTo>
                    <a:cubicBezTo>
                      <a:pt x="661" y="751"/>
                      <a:pt x="656" y="751"/>
                      <a:pt x="659" y="750"/>
                    </a:cubicBezTo>
                    <a:cubicBezTo>
                      <a:pt x="659" y="750"/>
                      <a:pt x="661" y="750"/>
                      <a:pt x="662" y="750"/>
                    </a:cubicBezTo>
                    <a:cubicBezTo>
                      <a:pt x="662" y="750"/>
                      <a:pt x="663" y="750"/>
                      <a:pt x="662" y="749"/>
                    </a:cubicBezTo>
                    <a:cubicBezTo>
                      <a:pt x="662" y="749"/>
                      <a:pt x="660" y="745"/>
                      <a:pt x="660" y="744"/>
                    </a:cubicBezTo>
                    <a:cubicBezTo>
                      <a:pt x="660" y="744"/>
                      <a:pt x="659" y="742"/>
                      <a:pt x="659" y="744"/>
                    </a:cubicBezTo>
                    <a:cubicBezTo>
                      <a:pt x="659" y="744"/>
                      <a:pt x="658" y="746"/>
                      <a:pt x="655" y="745"/>
                    </a:cubicBezTo>
                    <a:cubicBezTo>
                      <a:pt x="655" y="745"/>
                      <a:pt x="650" y="744"/>
                      <a:pt x="650" y="741"/>
                    </a:cubicBezTo>
                    <a:cubicBezTo>
                      <a:pt x="650" y="741"/>
                      <a:pt x="651" y="737"/>
                      <a:pt x="648" y="737"/>
                    </a:cubicBezTo>
                    <a:cubicBezTo>
                      <a:pt x="648" y="737"/>
                      <a:pt x="645" y="736"/>
                      <a:pt x="648" y="735"/>
                    </a:cubicBezTo>
                    <a:cubicBezTo>
                      <a:pt x="648" y="735"/>
                      <a:pt x="651" y="735"/>
                      <a:pt x="655" y="736"/>
                    </a:cubicBezTo>
                    <a:cubicBezTo>
                      <a:pt x="655" y="736"/>
                      <a:pt x="655" y="737"/>
                      <a:pt x="657" y="735"/>
                    </a:cubicBezTo>
                    <a:cubicBezTo>
                      <a:pt x="657" y="735"/>
                      <a:pt x="666" y="732"/>
                      <a:pt x="667" y="737"/>
                    </a:cubicBezTo>
                    <a:cubicBezTo>
                      <a:pt x="667" y="737"/>
                      <a:pt x="667" y="742"/>
                      <a:pt x="668" y="744"/>
                    </a:cubicBezTo>
                    <a:cubicBezTo>
                      <a:pt x="668" y="744"/>
                      <a:pt x="669" y="746"/>
                      <a:pt x="668" y="747"/>
                    </a:cubicBezTo>
                    <a:cubicBezTo>
                      <a:pt x="668" y="747"/>
                      <a:pt x="668" y="748"/>
                      <a:pt x="669" y="750"/>
                    </a:cubicBezTo>
                    <a:cubicBezTo>
                      <a:pt x="669" y="750"/>
                      <a:pt x="670" y="751"/>
                      <a:pt x="669" y="751"/>
                    </a:cubicBezTo>
                    <a:cubicBezTo>
                      <a:pt x="669" y="751"/>
                      <a:pt x="669" y="753"/>
                      <a:pt x="670" y="755"/>
                    </a:cubicBezTo>
                    <a:cubicBezTo>
                      <a:pt x="670" y="755"/>
                      <a:pt x="668" y="758"/>
                      <a:pt x="670" y="756"/>
                    </a:cubicBezTo>
                    <a:cubicBezTo>
                      <a:pt x="670" y="756"/>
                      <a:pt x="675" y="749"/>
                      <a:pt x="678" y="746"/>
                    </a:cubicBezTo>
                    <a:cubicBezTo>
                      <a:pt x="678" y="746"/>
                      <a:pt x="679" y="744"/>
                      <a:pt x="677" y="744"/>
                    </a:cubicBezTo>
                    <a:cubicBezTo>
                      <a:pt x="677" y="744"/>
                      <a:pt x="673" y="743"/>
                      <a:pt x="671" y="742"/>
                    </a:cubicBezTo>
                    <a:cubicBezTo>
                      <a:pt x="671" y="742"/>
                      <a:pt x="669" y="741"/>
                      <a:pt x="671" y="741"/>
                    </a:cubicBezTo>
                    <a:cubicBezTo>
                      <a:pt x="671" y="741"/>
                      <a:pt x="673" y="741"/>
                      <a:pt x="673" y="740"/>
                    </a:cubicBezTo>
                    <a:cubicBezTo>
                      <a:pt x="673" y="740"/>
                      <a:pt x="672" y="739"/>
                      <a:pt x="674" y="739"/>
                    </a:cubicBezTo>
                    <a:cubicBezTo>
                      <a:pt x="674" y="739"/>
                      <a:pt x="676" y="739"/>
                      <a:pt x="675" y="737"/>
                    </a:cubicBezTo>
                    <a:cubicBezTo>
                      <a:pt x="675" y="737"/>
                      <a:pt x="674" y="734"/>
                      <a:pt x="673" y="735"/>
                    </a:cubicBezTo>
                    <a:cubicBezTo>
                      <a:pt x="673" y="735"/>
                      <a:pt x="670" y="735"/>
                      <a:pt x="668" y="733"/>
                    </a:cubicBezTo>
                    <a:cubicBezTo>
                      <a:pt x="668" y="733"/>
                      <a:pt x="666" y="732"/>
                      <a:pt x="667" y="732"/>
                    </a:cubicBezTo>
                    <a:cubicBezTo>
                      <a:pt x="667" y="732"/>
                      <a:pt x="666" y="730"/>
                      <a:pt x="668" y="731"/>
                    </a:cubicBezTo>
                    <a:cubicBezTo>
                      <a:pt x="668" y="731"/>
                      <a:pt x="672" y="733"/>
                      <a:pt x="671" y="731"/>
                    </a:cubicBezTo>
                    <a:cubicBezTo>
                      <a:pt x="669" y="728"/>
                      <a:pt x="669" y="728"/>
                      <a:pt x="669" y="728"/>
                    </a:cubicBezTo>
                    <a:cubicBezTo>
                      <a:pt x="669" y="728"/>
                      <a:pt x="668" y="726"/>
                      <a:pt x="665" y="728"/>
                    </a:cubicBezTo>
                    <a:cubicBezTo>
                      <a:pt x="665" y="728"/>
                      <a:pt x="660" y="729"/>
                      <a:pt x="662" y="727"/>
                    </a:cubicBezTo>
                    <a:cubicBezTo>
                      <a:pt x="662" y="727"/>
                      <a:pt x="664" y="726"/>
                      <a:pt x="663" y="725"/>
                    </a:cubicBezTo>
                    <a:cubicBezTo>
                      <a:pt x="663" y="725"/>
                      <a:pt x="662" y="725"/>
                      <a:pt x="664" y="723"/>
                    </a:cubicBezTo>
                    <a:cubicBezTo>
                      <a:pt x="664" y="723"/>
                      <a:pt x="665" y="723"/>
                      <a:pt x="664" y="722"/>
                    </a:cubicBezTo>
                    <a:cubicBezTo>
                      <a:pt x="664" y="722"/>
                      <a:pt x="665" y="721"/>
                      <a:pt x="667" y="720"/>
                    </a:cubicBezTo>
                    <a:cubicBezTo>
                      <a:pt x="667" y="720"/>
                      <a:pt x="675" y="717"/>
                      <a:pt x="676" y="722"/>
                    </a:cubicBezTo>
                    <a:cubicBezTo>
                      <a:pt x="676" y="722"/>
                      <a:pt x="677" y="724"/>
                      <a:pt x="676" y="725"/>
                    </a:cubicBezTo>
                    <a:cubicBezTo>
                      <a:pt x="676" y="725"/>
                      <a:pt x="676" y="725"/>
                      <a:pt x="677" y="729"/>
                    </a:cubicBezTo>
                    <a:cubicBezTo>
                      <a:pt x="677" y="729"/>
                      <a:pt x="676" y="731"/>
                      <a:pt x="678" y="732"/>
                    </a:cubicBezTo>
                    <a:cubicBezTo>
                      <a:pt x="678" y="732"/>
                      <a:pt x="680" y="735"/>
                      <a:pt x="680" y="737"/>
                    </a:cubicBezTo>
                    <a:cubicBezTo>
                      <a:pt x="680" y="737"/>
                      <a:pt x="682" y="739"/>
                      <a:pt x="682" y="740"/>
                    </a:cubicBezTo>
                    <a:cubicBezTo>
                      <a:pt x="682" y="740"/>
                      <a:pt x="682" y="742"/>
                      <a:pt x="683" y="741"/>
                    </a:cubicBezTo>
                    <a:cubicBezTo>
                      <a:pt x="683" y="741"/>
                      <a:pt x="691" y="731"/>
                      <a:pt x="697" y="734"/>
                    </a:cubicBezTo>
                    <a:cubicBezTo>
                      <a:pt x="697" y="734"/>
                      <a:pt x="700" y="733"/>
                      <a:pt x="697" y="739"/>
                    </a:cubicBezTo>
                    <a:cubicBezTo>
                      <a:pt x="697" y="739"/>
                      <a:pt x="695" y="740"/>
                      <a:pt x="694" y="741"/>
                    </a:cubicBezTo>
                    <a:cubicBezTo>
                      <a:pt x="688" y="743"/>
                      <a:pt x="688" y="743"/>
                      <a:pt x="688" y="743"/>
                    </a:cubicBezTo>
                    <a:cubicBezTo>
                      <a:pt x="688" y="743"/>
                      <a:pt x="686" y="744"/>
                      <a:pt x="688" y="742"/>
                    </a:cubicBezTo>
                    <a:cubicBezTo>
                      <a:pt x="688" y="742"/>
                      <a:pt x="691" y="740"/>
                      <a:pt x="691" y="738"/>
                    </a:cubicBezTo>
                    <a:cubicBezTo>
                      <a:pt x="691" y="738"/>
                      <a:pt x="692" y="736"/>
                      <a:pt x="690" y="738"/>
                    </a:cubicBezTo>
                    <a:cubicBezTo>
                      <a:pt x="690" y="738"/>
                      <a:pt x="687" y="742"/>
                      <a:pt x="685" y="742"/>
                    </a:cubicBezTo>
                    <a:cubicBezTo>
                      <a:pt x="685" y="742"/>
                      <a:pt x="683" y="744"/>
                      <a:pt x="684" y="746"/>
                    </a:cubicBezTo>
                    <a:cubicBezTo>
                      <a:pt x="684" y="746"/>
                      <a:pt x="685" y="746"/>
                      <a:pt x="684" y="747"/>
                    </a:cubicBezTo>
                    <a:cubicBezTo>
                      <a:pt x="684" y="747"/>
                      <a:pt x="684" y="747"/>
                      <a:pt x="685" y="748"/>
                    </a:cubicBezTo>
                    <a:cubicBezTo>
                      <a:pt x="685" y="748"/>
                      <a:pt x="687" y="751"/>
                      <a:pt x="683" y="751"/>
                    </a:cubicBezTo>
                    <a:cubicBezTo>
                      <a:pt x="683" y="751"/>
                      <a:pt x="680" y="751"/>
                      <a:pt x="679" y="750"/>
                    </a:cubicBezTo>
                    <a:cubicBezTo>
                      <a:pt x="679" y="750"/>
                      <a:pt x="679" y="747"/>
                      <a:pt x="677" y="750"/>
                    </a:cubicBezTo>
                    <a:cubicBezTo>
                      <a:pt x="677" y="750"/>
                      <a:pt x="674" y="755"/>
                      <a:pt x="672" y="757"/>
                    </a:cubicBezTo>
                    <a:cubicBezTo>
                      <a:pt x="672" y="757"/>
                      <a:pt x="667" y="762"/>
                      <a:pt x="668" y="764"/>
                    </a:cubicBezTo>
                    <a:cubicBezTo>
                      <a:pt x="668" y="764"/>
                      <a:pt x="671" y="765"/>
                      <a:pt x="669" y="766"/>
                    </a:cubicBezTo>
                    <a:cubicBezTo>
                      <a:pt x="669" y="766"/>
                      <a:pt x="668" y="766"/>
                      <a:pt x="667" y="765"/>
                    </a:cubicBezTo>
                    <a:cubicBezTo>
                      <a:pt x="667" y="765"/>
                      <a:pt x="666" y="765"/>
                      <a:pt x="665" y="767"/>
                    </a:cubicBezTo>
                    <a:cubicBezTo>
                      <a:pt x="665" y="767"/>
                      <a:pt x="662" y="770"/>
                      <a:pt x="665" y="771"/>
                    </a:cubicBezTo>
                    <a:cubicBezTo>
                      <a:pt x="665" y="771"/>
                      <a:pt x="665" y="771"/>
                      <a:pt x="666" y="772"/>
                    </a:cubicBezTo>
                    <a:cubicBezTo>
                      <a:pt x="666" y="772"/>
                      <a:pt x="668" y="772"/>
                      <a:pt x="667" y="773"/>
                    </a:cubicBezTo>
                    <a:close/>
                    <a:moveTo>
                      <a:pt x="706" y="796"/>
                    </a:moveTo>
                    <a:cubicBezTo>
                      <a:pt x="706" y="796"/>
                      <a:pt x="705" y="797"/>
                      <a:pt x="705" y="800"/>
                    </a:cubicBezTo>
                    <a:cubicBezTo>
                      <a:pt x="705" y="800"/>
                      <a:pt x="705" y="800"/>
                      <a:pt x="704" y="801"/>
                    </a:cubicBezTo>
                    <a:cubicBezTo>
                      <a:pt x="695" y="808"/>
                      <a:pt x="695" y="808"/>
                      <a:pt x="695" y="808"/>
                    </a:cubicBezTo>
                    <a:cubicBezTo>
                      <a:pt x="695" y="808"/>
                      <a:pt x="694" y="807"/>
                      <a:pt x="693" y="809"/>
                    </a:cubicBezTo>
                    <a:cubicBezTo>
                      <a:pt x="693" y="809"/>
                      <a:pt x="692" y="809"/>
                      <a:pt x="692" y="808"/>
                    </a:cubicBezTo>
                    <a:cubicBezTo>
                      <a:pt x="692" y="808"/>
                      <a:pt x="692" y="808"/>
                      <a:pt x="691" y="809"/>
                    </a:cubicBezTo>
                    <a:cubicBezTo>
                      <a:pt x="691" y="809"/>
                      <a:pt x="690" y="808"/>
                      <a:pt x="689" y="809"/>
                    </a:cubicBezTo>
                    <a:cubicBezTo>
                      <a:pt x="683" y="810"/>
                      <a:pt x="683" y="810"/>
                      <a:pt x="683" y="810"/>
                    </a:cubicBezTo>
                    <a:cubicBezTo>
                      <a:pt x="683" y="810"/>
                      <a:pt x="681" y="811"/>
                      <a:pt x="684" y="809"/>
                    </a:cubicBezTo>
                    <a:cubicBezTo>
                      <a:pt x="684" y="809"/>
                      <a:pt x="691" y="807"/>
                      <a:pt x="688" y="807"/>
                    </a:cubicBezTo>
                    <a:cubicBezTo>
                      <a:pt x="688" y="807"/>
                      <a:pt x="685" y="807"/>
                      <a:pt x="687" y="806"/>
                    </a:cubicBezTo>
                    <a:cubicBezTo>
                      <a:pt x="687" y="806"/>
                      <a:pt x="694" y="801"/>
                      <a:pt x="697" y="796"/>
                    </a:cubicBezTo>
                    <a:cubicBezTo>
                      <a:pt x="697" y="796"/>
                      <a:pt x="703" y="786"/>
                      <a:pt x="695" y="779"/>
                    </a:cubicBezTo>
                    <a:cubicBezTo>
                      <a:pt x="695" y="779"/>
                      <a:pt x="691" y="780"/>
                      <a:pt x="687" y="784"/>
                    </a:cubicBezTo>
                    <a:cubicBezTo>
                      <a:pt x="687" y="784"/>
                      <a:pt x="685" y="790"/>
                      <a:pt x="683" y="790"/>
                    </a:cubicBezTo>
                    <a:cubicBezTo>
                      <a:pt x="683" y="790"/>
                      <a:pt x="677" y="790"/>
                      <a:pt x="675" y="787"/>
                    </a:cubicBezTo>
                    <a:cubicBezTo>
                      <a:pt x="675" y="787"/>
                      <a:pt x="672" y="786"/>
                      <a:pt x="674" y="786"/>
                    </a:cubicBezTo>
                    <a:cubicBezTo>
                      <a:pt x="674" y="786"/>
                      <a:pt x="675" y="787"/>
                      <a:pt x="677" y="784"/>
                    </a:cubicBezTo>
                    <a:cubicBezTo>
                      <a:pt x="677" y="784"/>
                      <a:pt x="680" y="783"/>
                      <a:pt x="680" y="782"/>
                    </a:cubicBezTo>
                    <a:cubicBezTo>
                      <a:pt x="680" y="782"/>
                      <a:pt x="682" y="779"/>
                      <a:pt x="685" y="777"/>
                    </a:cubicBezTo>
                    <a:cubicBezTo>
                      <a:pt x="685" y="777"/>
                      <a:pt x="687" y="775"/>
                      <a:pt x="688" y="774"/>
                    </a:cubicBezTo>
                    <a:cubicBezTo>
                      <a:pt x="688" y="774"/>
                      <a:pt x="688" y="772"/>
                      <a:pt x="686" y="772"/>
                    </a:cubicBezTo>
                    <a:cubicBezTo>
                      <a:pt x="686" y="772"/>
                      <a:pt x="682" y="777"/>
                      <a:pt x="679" y="769"/>
                    </a:cubicBezTo>
                    <a:cubicBezTo>
                      <a:pt x="679" y="769"/>
                      <a:pt x="679" y="761"/>
                      <a:pt x="677" y="764"/>
                    </a:cubicBezTo>
                    <a:cubicBezTo>
                      <a:pt x="677" y="764"/>
                      <a:pt x="676" y="769"/>
                      <a:pt x="672" y="770"/>
                    </a:cubicBezTo>
                    <a:cubicBezTo>
                      <a:pt x="672" y="770"/>
                      <a:pt x="670" y="771"/>
                      <a:pt x="668" y="770"/>
                    </a:cubicBezTo>
                    <a:cubicBezTo>
                      <a:pt x="668" y="770"/>
                      <a:pt x="666" y="769"/>
                      <a:pt x="668" y="769"/>
                    </a:cubicBezTo>
                    <a:cubicBezTo>
                      <a:pt x="668" y="769"/>
                      <a:pt x="671" y="768"/>
                      <a:pt x="673" y="764"/>
                    </a:cubicBezTo>
                    <a:cubicBezTo>
                      <a:pt x="673" y="764"/>
                      <a:pt x="676" y="761"/>
                      <a:pt x="675" y="759"/>
                    </a:cubicBezTo>
                    <a:cubicBezTo>
                      <a:pt x="675" y="759"/>
                      <a:pt x="675" y="758"/>
                      <a:pt x="678" y="757"/>
                    </a:cubicBezTo>
                    <a:cubicBezTo>
                      <a:pt x="678" y="757"/>
                      <a:pt x="684" y="752"/>
                      <a:pt x="687" y="755"/>
                    </a:cubicBezTo>
                    <a:cubicBezTo>
                      <a:pt x="687" y="755"/>
                      <a:pt x="689" y="757"/>
                      <a:pt x="687" y="760"/>
                    </a:cubicBezTo>
                    <a:cubicBezTo>
                      <a:pt x="687" y="760"/>
                      <a:pt x="686" y="763"/>
                      <a:pt x="689" y="765"/>
                    </a:cubicBezTo>
                    <a:cubicBezTo>
                      <a:pt x="689" y="765"/>
                      <a:pt x="693" y="768"/>
                      <a:pt x="694" y="766"/>
                    </a:cubicBezTo>
                    <a:cubicBezTo>
                      <a:pt x="694" y="766"/>
                      <a:pt x="699" y="762"/>
                      <a:pt x="701" y="763"/>
                    </a:cubicBezTo>
                    <a:cubicBezTo>
                      <a:pt x="701" y="763"/>
                      <a:pt x="705" y="764"/>
                      <a:pt x="705" y="766"/>
                    </a:cubicBezTo>
                    <a:cubicBezTo>
                      <a:pt x="705" y="766"/>
                      <a:pt x="704" y="768"/>
                      <a:pt x="703" y="769"/>
                    </a:cubicBezTo>
                    <a:cubicBezTo>
                      <a:pt x="703" y="769"/>
                      <a:pt x="703" y="770"/>
                      <a:pt x="702" y="771"/>
                    </a:cubicBezTo>
                    <a:cubicBezTo>
                      <a:pt x="702" y="771"/>
                      <a:pt x="699" y="772"/>
                      <a:pt x="701" y="775"/>
                    </a:cubicBezTo>
                    <a:cubicBezTo>
                      <a:pt x="706" y="782"/>
                      <a:pt x="706" y="782"/>
                      <a:pt x="706" y="782"/>
                    </a:cubicBezTo>
                    <a:cubicBezTo>
                      <a:pt x="706" y="782"/>
                      <a:pt x="708" y="789"/>
                      <a:pt x="707" y="793"/>
                    </a:cubicBezTo>
                    <a:cubicBezTo>
                      <a:pt x="707" y="794"/>
                      <a:pt x="706" y="796"/>
                      <a:pt x="706" y="796"/>
                    </a:cubicBezTo>
                    <a:close/>
                    <a:moveTo>
                      <a:pt x="451" y="788"/>
                    </a:moveTo>
                    <a:cubicBezTo>
                      <a:pt x="267" y="788"/>
                      <a:pt x="118" y="639"/>
                      <a:pt x="118" y="455"/>
                    </a:cubicBezTo>
                    <a:cubicBezTo>
                      <a:pt x="118" y="271"/>
                      <a:pt x="267" y="121"/>
                      <a:pt x="451" y="121"/>
                    </a:cubicBezTo>
                    <a:cubicBezTo>
                      <a:pt x="635" y="121"/>
                      <a:pt x="784" y="271"/>
                      <a:pt x="784" y="455"/>
                    </a:cubicBezTo>
                    <a:cubicBezTo>
                      <a:pt x="784" y="639"/>
                      <a:pt x="635" y="788"/>
                      <a:pt x="451" y="788"/>
                    </a:cubicBezTo>
                    <a:close/>
                    <a:moveTo>
                      <a:pt x="778" y="318"/>
                    </a:moveTo>
                    <a:cubicBezTo>
                      <a:pt x="775" y="310"/>
                      <a:pt x="775" y="303"/>
                      <a:pt x="777" y="296"/>
                    </a:cubicBezTo>
                    <a:cubicBezTo>
                      <a:pt x="779" y="290"/>
                      <a:pt x="784" y="285"/>
                      <a:pt x="792" y="282"/>
                    </a:cubicBezTo>
                    <a:cubicBezTo>
                      <a:pt x="797" y="280"/>
                      <a:pt x="801" y="279"/>
                      <a:pt x="805" y="279"/>
                    </a:cubicBezTo>
                    <a:cubicBezTo>
                      <a:pt x="808" y="280"/>
                      <a:pt x="811" y="280"/>
                      <a:pt x="814" y="282"/>
                    </a:cubicBezTo>
                    <a:cubicBezTo>
                      <a:pt x="817" y="283"/>
                      <a:pt x="819" y="285"/>
                      <a:pt x="821" y="287"/>
                    </a:cubicBezTo>
                    <a:cubicBezTo>
                      <a:pt x="824" y="289"/>
                      <a:pt x="826" y="293"/>
                      <a:pt x="828" y="297"/>
                    </a:cubicBezTo>
                    <a:cubicBezTo>
                      <a:pt x="831" y="305"/>
                      <a:pt x="831" y="312"/>
                      <a:pt x="829" y="318"/>
                    </a:cubicBezTo>
                    <a:cubicBezTo>
                      <a:pt x="826" y="325"/>
                      <a:pt x="821" y="330"/>
                      <a:pt x="813" y="333"/>
                    </a:cubicBezTo>
                    <a:cubicBezTo>
                      <a:pt x="806" y="336"/>
                      <a:pt x="799" y="336"/>
                      <a:pt x="792" y="334"/>
                    </a:cubicBezTo>
                    <a:cubicBezTo>
                      <a:pt x="786" y="331"/>
                      <a:pt x="781" y="325"/>
                      <a:pt x="778" y="318"/>
                    </a:cubicBezTo>
                    <a:close/>
                    <a:moveTo>
                      <a:pt x="841" y="337"/>
                    </a:moveTo>
                    <a:cubicBezTo>
                      <a:pt x="843" y="348"/>
                      <a:pt x="843" y="348"/>
                      <a:pt x="843" y="348"/>
                    </a:cubicBezTo>
                    <a:cubicBezTo>
                      <a:pt x="802" y="358"/>
                      <a:pt x="802" y="358"/>
                      <a:pt x="802" y="358"/>
                    </a:cubicBezTo>
                    <a:cubicBezTo>
                      <a:pt x="809" y="386"/>
                      <a:pt x="809" y="386"/>
                      <a:pt x="809" y="386"/>
                    </a:cubicBezTo>
                    <a:cubicBezTo>
                      <a:pt x="801" y="388"/>
                      <a:pt x="801" y="388"/>
                      <a:pt x="801" y="388"/>
                    </a:cubicBezTo>
                    <a:cubicBezTo>
                      <a:pt x="791" y="349"/>
                      <a:pt x="791" y="349"/>
                      <a:pt x="791" y="349"/>
                    </a:cubicBezTo>
                    <a:lnTo>
                      <a:pt x="841" y="337"/>
                    </a:lnTo>
                    <a:close/>
                    <a:moveTo>
                      <a:pt x="851" y="525"/>
                    </a:moveTo>
                    <a:cubicBezTo>
                      <a:pt x="815" y="528"/>
                      <a:pt x="815" y="528"/>
                      <a:pt x="815" y="528"/>
                    </a:cubicBezTo>
                    <a:cubicBezTo>
                      <a:pt x="847" y="545"/>
                      <a:pt x="847" y="545"/>
                      <a:pt x="847" y="545"/>
                    </a:cubicBezTo>
                    <a:cubicBezTo>
                      <a:pt x="844" y="562"/>
                      <a:pt x="844" y="562"/>
                      <a:pt x="844" y="562"/>
                    </a:cubicBezTo>
                    <a:cubicBezTo>
                      <a:pt x="793" y="552"/>
                      <a:pt x="793" y="552"/>
                      <a:pt x="793" y="552"/>
                    </a:cubicBezTo>
                    <a:cubicBezTo>
                      <a:pt x="795" y="541"/>
                      <a:pt x="795" y="541"/>
                      <a:pt x="795" y="541"/>
                    </a:cubicBezTo>
                    <a:cubicBezTo>
                      <a:pt x="835" y="549"/>
                      <a:pt x="835" y="549"/>
                      <a:pt x="835" y="549"/>
                    </a:cubicBezTo>
                    <a:cubicBezTo>
                      <a:pt x="798" y="530"/>
                      <a:pt x="798" y="530"/>
                      <a:pt x="798" y="530"/>
                    </a:cubicBezTo>
                    <a:cubicBezTo>
                      <a:pt x="800" y="519"/>
                      <a:pt x="800" y="519"/>
                      <a:pt x="800" y="519"/>
                    </a:cubicBezTo>
                    <a:cubicBezTo>
                      <a:pt x="842" y="517"/>
                      <a:pt x="842" y="517"/>
                      <a:pt x="842" y="517"/>
                    </a:cubicBezTo>
                    <a:cubicBezTo>
                      <a:pt x="802" y="508"/>
                      <a:pt x="802" y="508"/>
                      <a:pt x="802" y="508"/>
                    </a:cubicBezTo>
                    <a:cubicBezTo>
                      <a:pt x="804" y="498"/>
                      <a:pt x="804" y="498"/>
                      <a:pt x="804" y="498"/>
                    </a:cubicBezTo>
                    <a:cubicBezTo>
                      <a:pt x="855" y="508"/>
                      <a:pt x="855" y="508"/>
                      <a:pt x="855" y="508"/>
                    </a:cubicBezTo>
                    <a:lnTo>
                      <a:pt x="851" y="525"/>
                    </a:lnTo>
                    <a:close/>
                    <a:moveTo>
                      <a:pt x="815" y="474"/>
                    </a:moveTo>
                    <a:cubicBezTo>
                      <a:pt x="816" y="476"/>
                      <a:pt x="818" y="477"/>
                      <a:pt x="819" y="478"/>
                    </a:cubicBezTo>
                    <a:cubicBezTo>
                      <a:pt x="821" y="478"/>
                      <a:pt x="824" y="478"/>
                      <a:pt x="828" y="478"/>
                    </a:cubicBezTo>
                    <a:cubicBezTo>
                      <a:pt x="857" y="479"/>
                      <a:pt x="857" y="479"/>
                      <a:pt x="857" y="479"/>
                    </a:cubicBezTo>
                    <a:cubicBezTo>
                      <a:pt x="856" y="491"/>
                      <a:pt x="856" y="491"/>
                      <a:pt x="856" y="491"/>
                    </a:cubicBezTo>
                    <a:cubicBezTo>
                      <a:pt x="829" y="490"/>
                      <a:pt x="829" y="490"/>
                      <a:pt x="829" y="490"/>
                    </a:cubicBezTo>
                    <a:cubicBezTo>
                      <a:pt x="823" y="490"/>
                      <a:pt x="819" y="489"/>
                      <a:pt x="816" y="489"/>
                    </a:cubicBezTo>
                    <a:cubicBezTo>
                      <a:pt x="814" y="488"/>
                      <a:pt x="812" y="487"/>
                      <a:pt x="810" y="485"/>
                    </a:cubicBezTo>
                    <a:cubicBezTo>
                      <a:pt x="808" y="483"/>
                      <a:pt x="807" y="481"/>
                      <a:pt x="806" y="478"/>
                    </a:cubicBezTo>
                    <a:cubicBezTo>
                      <a:pt x="805" y="475"/>
                      <a:pt x="805" y="472"/>
                      <a:pt x="805" y="467"/>
                    </a:cubicBezTo>
                    <a:cubicBezTo>
                      <a:pt x="805" y="462"/>
                      <a:pt x="806" y="458"/>
                      <a:pt x="807" y="455"/>
                    </a:cubicBezTo>
                    <a:cubicBezTo>
                      <a:pt x="808" y="452"/>
                      <a:pt x="810" y="450"/>
                      <a:pt x="812" y="448"/>
                    </a:cubicBezTo>
                    <a:cubicBezTo>
                      <a:pt x="813" y="447"/>
                      <a:pt x="815" y="446"/>
                      <a:pt x="817" y="445"/>
                    </a:cubicBezTo>
                    <a:cubicBezTo>
                      <a:pt x="820" y="445"/>
                      <a:pt x="825" y="444"/>
                      <a:pt x="831" y="445"/>
                    </a:cubicBezTo>
                    <a:cubicBezTo>
                      <a:pt x="858" y="446"/>
                      <a:pt x="858" y="446"/>
                      <a:pt x="858" y="446"/>
                    </a:cubicBezTo>
                    <a:cubicBezTo>
                      <a:pt x="858" y="457"/>
                      <a:pt x="858" y="457"/>
                      <a:pt x="858" y="457"/>
                    </a:cubicBezTo>
                    <a:cubicBezTo>
                      <a:pt x="830" y="456"/>
                      <a:pt x="830" y="456"/>
                      <a:pt x="830" y="456"/>
                    </a:cubicBezTo>
                    <a:cubicBezTo>
                      <a:pt x="825" y="456"/>
                      <a:pt x="822" y="456"/>
                      <a:pt x="821" y="456"/>
                    </a:cubicBezTo>
                    <a:cubicBezTo>
                      <a:pt x="819" y="457"/>
                      <a:pt x="817" y="458"/>
                      <a:pt x="816" y="459"/>
                    </a:cubicBezTo>
                    <a:cubicBezTo>
                      <a:pt x="814" y="461"/>
                      <a:pt x="814" y="464"/>
                      <a:pt x="813" y="467"/>
                    </a:cubicBezTo>
                    <a:cubicBezTo>
                      <a:pt x="813" y="470"/>
                      <a:pt x="814" y="473"/>
                      <a:pt x="815" y="47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3" name="Freeform 85">
                <a:extLst>
                  <a:ext uri="{FF2B5EF4-FFF2-40B4-BE49-F238E27FC236}">
                    <a16:creationId xmlns="" xmlns:a16="http://schemas.microsoft.com/office/drawing/2014/main" id="{1A07FA5C-328A-804B-A5E5-85DB789DA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749"/>
                <a:ext cx="42" cy="40"/>
              </a:xfrm>
              <a:custGeom>
                <a:avLst/>
                <a:gdLst>
                  <a:gd name="T0" fmla="*/ 13 w 22"/>
                  <a:gd name="T1" fmla="*/ 20 h 21"/>
                  <a:gd name="T2" fmla="*/ 18 w 22"/>
                  <a:gd name="T3" fmla="*/ 20 h 21"/>
                  <a:gd name="T4" fmla="*/ 21 w 22"/>
                  <a:gd name="T5" fmla="*/ 18 h 21"/>
                  <a:gd name="T6" fmla="*/ 22 w 22"/>
                  <a:gd name="T7" fmla="*/ 13 h 21"/>
                  <a:gd name="T8" fmla="*/ 20 w 22"/>
                  <a:gd name="T9" fmla="*/ 8 h 21"/>
                  <a:gd name="T10" fmla="*/ 13 w 22"/>
                  <a:gd name="T11" fmla="*/ 3 h 21"/>
                  <a:gd name="T12" fmla="*/ 9 w 22"/>
                  <a:gd name="T13" fmla="*/ 0 h 21"/>
                  <a:gd name="T14" fmla="*/ 0 w 22"/>
                  <a:gd name="T15" fmla="*/ 12 h 21"/>
                  <a:gd name="T16" fmla="*/ 5 w 22"/>
                  <a:gd name="T17" fmla="*/ 16 h 21"/>
                  <a:gd name="T18" fmla="*/ 13 w 22"/>
                  <a:gd name="T19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3" y="20"/>
                    </a:moveTo>
                    <a:cubicBezTo>
                      <a:pt x="15" y="21"/>
                      <a:pt x="16" y="21"/>
                      <a:pt x="18" y="20"/>
                    </a:cubicBezTo>
                    <a:cubicBezTo>
                      <a:pt x="19" y="20"/>
                      <a:pt x="20" y="19"/>
                      <a:pt x="21" y="18"/>
                    </a:cubicBezTo>
                    <a:cubicBezTo>
                      <a:pt x="22" y="16"/>
                      <a:pt x="22" y="14"/>
                      <a:pt x="22" y="13"/>
                    </a:cubicBezTo>
                    <a:cubicBezTo>
                      <a:pt x="22" y="11"/>
                      <a:pt x="21" y="10"/>
                      <a:pt x="20" y="8"/>
                    </a:cubicBezTo>
                    <a:cubicBezTo>
                      <a:pt x="19" y="7"/>
                      <a:pt x="16" y="6"/>
                      <a:pt x="13" y="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9" y="18"/>
                      <a:pt x="12" y="20"/>
                      <a:pt x="13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4" name="Freeform 86">
                <a:extLst>
                  <a:ext uri="{FF2B5EF4-FFF2-40B4-BE49-F238E27FC236}">
                    <a16:creationId xmlns="" xmlns:a16="http://schemas.microsoft.com/office/drawing/2014/main" id="{F4F1B6B0-DA6E-5E4F-849E-F7EB08856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110"/>
                <a:ext cx="35" cy="54"/>
              </a:xfrm>
              <a:custGeom>
                <a:avLst/>
                <a:gdLst>
                  <a:gd name="T0" fmla="*/ 4 w 18"/>
                  <a:gd name="T1" fmla="*/ 3 h 28"/>
                  <a:gd name="T2" fmla="*/ 6 w 18"/>
                  <a:gd name="T3" fmla="*/ 6 h 28"/>
                  <a:gd name="T4" fmla="*/ 7 w 18"/>
                  <a:gd name="T5" fmla="*/ 9 h 28"/>
                  <a:gd name="T6" fmla="*/ 7 w 18"/>
                  <a:gd name="T7" fmla="*/ 12 h 28"/>
                  <a:gd name="T8" fmla="*/ 6 w 18"/>
                  <a:gd name="T9" fmla="*/ 13 h 28"/>
                  <a:gd name="T10" fmla="*/ 3 w 18"/>
                  <a:gd name="T11" fmla="*/ 19 h 28"/>
                  <a:gd name="T12" fmla="*/ 3 w 18"/>
                  <a:gd name="T13" fmla="*/ 25 h 28"/>
                  <a:gd name="T14" fmla="*/ 8 w 18"/>
                  <a:gd name="T15" fmla="*/ 22 h 28"/>
                  <a:gd name="T16" fmla="*/ 10 w 18"/>
                  <a:gd name="T17" fmla="*/ 21 h 28"/>
                  <a:gd name="T18" fmla="*/ 11 w 18"/>
                  <a:gd name="T19" fmla="*/ 19 h 28"/>
                  <a:gd name="T20" fmla="*/ 15 w 18"/>
                  <a:gd name="T21" fmla="*/ 13 h 28"/>
                  <a:gd name="T22" fmla="*/ 18 w 18"/>
                  <a:gd name="T23" fmla="*/ 7 h 28"/>
                  <a:gd name="T24" fmla="*/ 18 w 18"/>
                  <a:gd name="T25" fmla="*/ 4 h 28"/>
                  <a:gd name="T26" fmla="*/ 12 w 18"/>
                  <a:gd name="T27" fmla="*/ 1 h 28"/>
                  <a:gd name="T28" fmla="*/ 8 w 18"/>
                  <a:gd name="T29" fmla="*/ 0 h 28"/>
                  <a:gd name="T30" fmla="*/ 4 w 18"/>
                  <a:gd name="T31" fmla="*/ 0 h 28"/>
                  <a:gd name="T32" fmla="*/ 4 w 18"/>
                  <a:gd name="T33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28">
                    <a:moveTo>
                      <a:pt x="4" y="3"/>
                    </a:moveTo>
                    <a:cubicBezTo>
                      <a:pt x="4" y="4"/>
                      <a:pt x="6" y="6"/>
                      <a:pt x="6" y="6"/>
                    </a:cubicBezTo>
                    <a:cubicBezTo>
                      <a:pt x="6" y="8"/>
                      <a:pt x="7" y="9"/>
                      <a:pt x="7" y="9"/>
                    </a:cubicBezTo>
                    <a:cubicBezTo>
                      <a:pt x="8" y="10"/>
                      <a:pt x="7" y="12"/>
                      <a:pt x="7" y="12"/>
                    </a:cubicBezTo>
                    <a:cubicBezTo>
                      <a:pt x="7" y="12"/>
                      <a:pt x="6" y="13"/>
                      <a:pt x="6" y="13"/>
                    </a:cubicBezTo>
                    <a:cubicBezTo>
                      <a:pt x="6" y="16"/>
                      <a:pt x="3" y="19"/>
                      <a:pt x="3" y="19"/>
                    </a:cubicBezTo>
                    <a:cubicBezTo>
                      <a:pt x="0" y="21"/>
                      <a:pt x="3" y="25"/>
                      <a:pt x="3" y="25"/>
                    </a:cubicBezTo>
                    <a:cubicBezTo>
                      <a:pt x="4" y="28"/>
                      <a:pt x="8" y="22"/>
                      <a:pt x="8" y="22"/>
                    </a:cubicBezTo>
                    <a:cubicBezTo>
                      <a:pt x="9" y="21"/>
                      <a:pt x="10" y="21"/>
                      <a:pt x="10" y="21"/>
                    </a:cubicBezTo>
                    <a:cubicBezTo>
                      <a:pt x="10" y="20"/>
                      <a:pt x="10" y="20"/>
                      <a:pt x="11" y="19"/>
                    </a:cubicBezTo>
                    <a:cubicBezTo>
                      <a:pt x="12" y="16"/>
                      <a:pt x="15" y="13"/>
                      <a:pt x="15" y="13"/>
                    </a:cubicBezTo>
                    <a:cubicBezTo>
                      <a:pt x="15" y="12"/>
                      <a:pt x="18" y="7"/>
                      <a:pt x="18" y="7"/>
                    </a:cubicBezTo>
                    <a:cubicBezTo>
                      <a:pt x="18" y="6"/>
                      <a:pt x="18" y="4"/>
                      <a:pt x="18" y="4"/>
                    </a:cubicBezTo>
                    <a:cubicBezTo>
                      <a:pt x="17" y="3"/>
                      <a:pt x="12" y="1"/>
                      <a:pt x="12" y="1"/>
                    </a:cubicBezTo>
                    <a:cubicBezTo>
                      <a:pt x="12" y="1"/>
                      <a:pt x="10" y="1"/>
                      <a:pt x="8" y="0"/>
                    </a:cubicBezTo>
                    <a:cubicBezTo>
                      <a:pt x="6" y="0"/>
                      <a:pt x="4" y="0"/>
                      <a:pt x="4" y="0"/>
                    </a:cubicBezTo>
                    <a:cubicBezTo>
                      <a:pt x="1" y="1"/>
                      <a:pt x="4" y="3"/>
                      <a:pt x="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5" name="Freeform 87">
                <a:extLst>
                  <a:ext uri="{FF2B5EF4-FFF2-40B4-BE49-F238E27FC236}">
                    <a16:creationId xmlns="" xmlns:a16="http://schemas.microsoft.com/office/drawing/2014/main" id="{9757A1C8-19AF-2146-83BB-47EF10CC4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076"/>
                <a:ext cx="68" cy="67"/>
              </a:xfrm>
              <a:custGeom>
                <a:avLst/>
                <a:gdLst>
                  <a:gd name="T0" fmla="*/ 24 w 36"/>
                  <a:gd name="T1" fmla="*/ 32 h 35"/>
                  <a:gd name="T2" fmla="*/ 35 w 36"/>
                  <a:gd name="T3" fmla="*/ 23 h 35"/>
                  <a:gd name="T4" fmla="*/ 35 w 36"/>
                  <a:gd name="T5" fmla="*/ 11 h 35"/>
                  <a:gd name="T6" fmla="*/ 26 w 36"/>
                  <a:gd name="T7" fmla="*/ 2 h 35"/>
                  <a:gd name="T8" fmla="*/ 12 w 36"/>
                  <a:gd name="T9" fmla="*/ 3 h 35"/>
                  <a:gd name="T10" fmla="*/ 1 w 36"/>
                  <a:gd name="T11" fmla="*/ 12 h 35"/>
                  <a:gd name="T12" fmla="*/ 1 w 36"/>
                  <a:gd name="T13" fmla="*/ 24 h 35"/>
                  <a:gd name="T14" fmla="*/ 10 w 36"/>
                  <a:gd name="T15" fmla="*/ 33 h 35"/>
                  <a:gd name="T16" fmla="*/ 24 w 36"/>
                  <a:gd name="T17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35">
                    <a:moveTo>
                      <a:pt x="24" y="32"/>
                    </a:moveTo>
                    <a:cubicBezTo>
                      <a:pt x="30" y="30"/>
                      <a:pt x="33" y="27"/>
                      <a:pt x="35" y="23"/>
                    </a:cubicBezTo>
                    <a:cubicBezTo>
                      <a:pt x="36" y="19"/>
                      <a:pt x="36" y="15"/>
                      <a:pt x="35" y="11"/>
                    </a:cubicBezTo>
                    <a:cubicBezTo>
                      <a:pt x="33" y="6"/>
                      <a:pt x="30" y="3"/>
                      <a:pt x="26" y="2"/>
                    </a:cubicBezTo>
                    <a:cubicBezTo>
                      <a:pt x="22" y="0"/>
                      <a:pt x="17" y="1"/>
                      <a:pt x="12" y="3"/>
                    </a:cubicBezTo>
                    <a:cubicBezTo>
                      <a:pt x="7" y="5"/>
                      <a:pt x="3" y="8"/>
                      <a:pt x="1" y="12"/>
                    </a:cubicBezTo>
                    <a:cubicBezTo>
                      <a:pt x="0" y="16"/>
                      <a:pt x="0" y="20"/>
                      <a:pt x="1" y="24"/>
                    </a:cubicBezTo>
                    <a:cubicBezTo>
                      <a:pt x="3" y="29"/>
                      <a:pt x="6" y="31"/>
                      <a:pt x="10" y="33"/>
                    </a:cubicBezTo>
                    <a:cubicBezTo>
                      <a:pt x="14" y="35"/>
                      <a:pt x="18" y="34"/>
                      <a:pt x="24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</p:grpSp>
      <p:pic>
        <p:nvPicPr>
          <p:cNvPr id="191" name="图片 190">
            <a:extLst>
              <a:ext uri="{FF2B5EF4-FFF2-40B4-BE49-F238E27FC236}">
                <a16:creationId xmlns="" xmlns:a16="http://schemas.microsoft.com/office/drawing/2014/main" id="{5942B352-DEB8-484F-B395-CC3B83EDAA32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6342612"/>
            <a:ext cx="12192000" cy="515389"/>
          </a:xfrm>
          <a:prstGeom prst="rect">
            <a:avLst/>
          </a:prstGeom>
        </p:spPr>
      </p:pic>
      <p:grpSp>
        <p:nvGrpSpPr>
          <p:cNvPr id="192" name="组合 191">
            <a:extLst>
              <a:ext uri="{FF2B5EF4-FFF2-40B4-BE49-F238E27FC236}">
                <a16:creationId xmlns="" xmlns:a16="http://schemas.microsoft.com/office/drawing/2014/main" id="{36451CC1-E625-3642-89FD-6A50568AD7B4}"/>
              </a:ext>
            </a:extLst>
          </p:cNvPr>
          <p:cNvGrpSpPr/>
          <p:nvPr/>
        </p:nvGrpSpPr>
        <p:grpSpPr>
          <a:xfrm>
            <a:off x="10899831" y="6542060"/>
            <a:ext cx="1028644" cy="189883"/>
            <a:chOff x="4206876" y="3000376"/>
            <a:chExt cx="3689350" cy="681038"/>
          </a:xfrm>
          <a:solidFill>
            <a:schemeClr val="bg1"/>
          </a:solidFill>
        </p:grpSpPr>
        <p:sp>
          <p:nvSpPr>
            <p:cNvPr id="193" name="Freeform 54">
              <a:extLst>
                <a:ext uri="{FF2B5EF4-FFF2-40B4-BE49-F238E27FC236}">
                  <a16:creationId xmlns="" xmlns:a16="http://schemas.microsoft.com/office/drawing/2014/main" id="{AF84D259-C5F3-F341-96C9-3453763B8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688" y="3021013"/>
              <a:ext cx="647700" cy="141288"/>
            </a:xfrm>
            <a:custGeom>
              <a:avLst/>
              <a:gdLst>
                <a:gd name="T0" fmla="*/ 98 w 214"/>
                <a:gd name="T1" fmla="*/ 0 h 46"/>
                <a:gd name="T2" fmla="*/ 108 w 214"/>
                <a:gd name="T3" fmla="*/ 3 h 46"/>
                <a:gd name="T4" fmla="*/ 127 w 214"/>
                <a:gd name="T5" fmla="*/ 17 h 46"/>
                <a:gd name="T6" fmla="*/ 137 w 214"/>
                <a:gd name="T7" fmla="*/ 19 h 46"/>
                <a:gd name="T8" fmla="*/ 139 w 214"/>
                <a:gd name="T9" fmla="*/ 19 h 46"/>
                <a:gd name="T10" fmla="*/ 162 w 214"/>
                <a:gd name="T11" fmla="*/ 19 h 46"/>
                <a:gd name="T12" fmla="*/ 176 w 214"/>
                <a:gd name="T13" fmla="*/ 19 h 46"/>
                <a:gd name="T14" fmla="*/ 188 w 214"/>
                <a:gd name="T15" fmla="*/ 19 h 46"/>
                <a:gd name="T16" fmla="*/ 202 w 214"/>
                <a:gd name="T17" fmla="*/ 18 h 46"/>
                <a:gd name="T18" fmla="*/ 210 w 214"/>
                <a:gd name="T19" fmla="*/ 31 h 46"/>
                <a:gd name="T20" fmla="*/ 200 w 214"/>
                <a:gd name="T21" fmla="*/ 34 h 46"/>
                <a:gd name="T22" fmla="*/ 193 w 214"/>
                <a:gd name="T23" fmla="*/ 35 h 46"/>
                <a:gd name="T24" fmla="*/ 183 w 214"/>
                <a:gd name="T25" fmla="*/ 35 h 46"/>
                <a:gd name="T26" fmla="*/ 165 w 214"/>
                <a:gd name="T27" fmla="*/ 36 h 46"/>
                <a:gd name="T28" fmla="*/ 129 w 214"/>
                <a:gd name="T29" fmla="*/ 36 h 46"/>
                <a:gd name="T30" fmla="*/ 121 w 214"/>
                <a:gd name="T31" fmla="*/ 36 h 46"/>
                <a:gd name="T32" fmla="*/ 118 w 214"/>
                <a:gd name="T33" fmla="*/ 38 h 46"/>
                <a:gd name="T34" fmla="*/ 114 w 214"/>
                <a:gd name="T35" fmla="*/ 38 h 46"/>
                <a:gd name="T36" fmla="*/ 94 w 214"/>
                <a:gd name="T37" fmla="*/ 36 h 46"/>
                <a:gd name="T38" fmla="*/ 80 w 214"/>
                <a:gd name="T39" fmla="*/ 36 h 46"/>
                <a:gd name="T40" fmla="*/ 71 w 214"/>
                <a:gd name="T41" fmla="*/ 37 h 46"/>
                <a:gd name="T42" fmla="*/ 41 w 214"/>
                <a:gd name="T43" fmla="*/ 39 h 46"/>
                <a:gd name="T44" fmla="*/ 34 w 214"/>
                <a:gd name="T45" fmla="*/ 39 h 46"/>
                <a:gd name="T46" fmla="*/ 3 w 214"/>
                <a:gd name="T47" fmla="*/ 39 h 46"/>
                <a:gd name="T48" fmla="*/ 0 w 214"/>
                <a:gd name="T49" fmla="*/ 30 h 46"/>
                <a:gd name="T50" fmla="*/ 5 w 214"/>
                <a:gd name="T51" fmla="*/ 25 h 46"/>
                <a:gd name="T52" fmla="*/ 17 w 214"/>
                <a:gd name="T53" fmla="*/ 23 h 46"/>
                <a:gd name="T54" fmla="*/ 46 w 214"/>
                <a:gd name="T55" fmla="*/ 25 h 46"/>
                <a:gd name="T56" fmla="*/ 61 w 214"/>
                <a:gd name="T57" fmla="*/ 23 h 46"/>
                <a:gd name="T58" fmla="*/ 74 w 214"/>
                <a:gd name="T59" fmla="*/ 21 h 46"/>
                <a:gd name="T60" fmla="*/ 84 w 214"/>
                <a:gd name="T61" fmla="*/ 20 h 46"/>
                <a:gd name="T62" fmla="*/ 88 w 214"/>
                <a:gd name="T63" fmla="*/ 19 h 46"/>
                <a:gd name="T64" fmla="*/ 88 w 214"/>
                <a:gd name="T65" fmla="*/ 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4" h="46">
                  <a:moveTo>
                    <a:pt x="93" y="0"/>
                  </a:moveTo>
                  <a:cubicBezTo>
                    <a:pt x="94" y="1"/>
                    <a:pt x="96" y="0"/>
                    <a:pt x="98" y="0"/>
                  </a:cubicBezTo>
                  <a:cubicBezTo>
                    <a:pt x="101" y="1"/>
                    <a:pt x="101" y="2"/>
                    <a:pt x="104" y="3"/>
                  </a:cubicBezTo>
                  <a:cubicBezTo>
                    <a:pt x="105" y="1"/>
                    <a:pt x="108" y="4"/>
                    <a:pt x="108" y="3"/>
                  </a:cubicBezTo>
                  <a:cubicBezTo>
                    <a:pt x="113" y="5"/>
                    <a:pt x="118" y="8"/>
                    <a:pt x="122" y="11"/>
                  </a:cubicBezTo>
                  <a:cubicBezTo>
                    <a:pt x="124" y="12"/>
                    <a:pt x="125" y="16"/>
                    <a:pt x="127" y="17"/>
                  </a:cubicBezTo>
                  <a:cubicBezTo>
                    <a:pt x="129" y="18"/>
                    <a:pt x="133" y="18"/>
                    <a:pt x="135" y="20"/>
                  </a:cubicBezTo>
                  <a:cubicBezTo>
                    <a:pt x="135" y="20"/>
                    <a:pt x="136" y="19"/>
                    <a:pt x="137" y="19"/>
                  </a:cubicBezTo>
                  <a:cubicBezTo>
                    <a:pt x="137" y="19"/>
                    <a:pt x="137" y="19"/>
                    <a:pt x="137" y="20"/>
                  </a:cubicBezTo>
                  <a:cubicBezTo>
                    <a:pt x="138" y="19"/>
                    <a:pt x="138" y="19"/>
                    <a:pt x="139" y="19"/>
                  </a:cubicBezTo>
                  <a:cubicBezTo>
                    <a:pt x="139" y="18"/>
                    <a:pt x="146" y="21"/>
                    <a:pt x="148" y="19"/>
                  </a:cubicBezTo>
                  <a:cubicBezTo>
                    <a:pt x="151" y="21"/>
                    <a:pt x="156" y="18"/>
                    <a:pt x="162" y="19"/>
                  </a:cubicBezTo>
                  <a:cubicBezTo>
                    <a:pt x="164" y="20"/>
                    <a:pt x="171" y="20"/>
                    <a:pt x="174" y="18"/>
                  </a:cubicBezTo>
                  <a:cubicBezTo>
                    <a:pt x="175" y="19"/>
                    <a:pt x="176" y="19"/>
                    <a:pt x="176" y="19"/>
                  </a:cubicBezTo>
                  <a:cubicBezTo>
                    <a:pt x="177" y="19"/>
                    <a:pt x="180" y="18"/>
                    <a:pt x="182" y="19"/>
                  </a:cubicBezTo>
                  <a:cubicBezTo>
                    <a:pt x="182" y="20"/>
                    <a:pt x="186" y="19"/>
                    <a:pt x="188" y="19"/>
                  </a:cubicBezTo>
                  <a:cubicBezTo>
                    <a:pt x="190" y="19"/>
                    <a:pt x="192" y="18"/>
                    <a:pt x="195" y="18"/>
                  </a:cubicBezTo>
                  <a:cubicBezTo>
                    <a:pt x="196" y="18"/>
                    <a:pt x="201" y="19"/>
                    <a:pt x="202" y="18"/>
                  </a:cubicBezTo>
                  <a:cubicBezTo>
                    <a:pt x="206" y="20"/>
                    <a:pt x="212" y="21"/>
                    <a:pt x="214" y="23"/>
                  </a:cubicBezTo>
                  <a:cubicBezTo>
                    <a:pt x="214" y="26"/>
                    <a:pt x="213" y="30"/>
                    <a:pt x="210" y="31"/>
                  </a:cubicBezTo>
                  <a:cubicBezTo>
                    <a:pt x="209" y="32"/>
                    <a:pt x="206" y="31"/>
                    <a:pt x="205" y="31"/>
                  </a:cubicBezTo>
                  <a:cubicBezTo>
                    <a:pt x="204" y="32"/>
                    <a:pt x="202" y="34"/>
                    <a:pt x="200" y="34"/>
                  </a:cubicBezTo>
                  <a:cubicBezTo>
                    <a:pt x="198" y="35"/>
                    <a:pt x="195" y="34"/>
                    <a:pt x="194" y="36"/>
                  </a:cubicBezTo>
                  <a:cubicBezTo>
                    <a:pt x="194" y="36"/>
                    <a:pt x="193" y="35"/>
                    <a:pt x="193" y="35"/>
                  </a:cubicBezTo>
                  <a:cubicBezTo>
                    <a:pt x="192" y="35"/>
                    <a:pt x="184" y="35"/>
                    <a:pt x="184" y="35"/>
                  </a:cubicBezTo>
                  <a:cubicBezTo>
                    <a:pt x="183" y="35"/>
                    <a:pt x="183" y="35"/>
                    <a:pt x="183" y="35"/>
                  </a:cubicBezTo>
                  <a:cubicBezTo>
                    <a:pt x="183" y="35"/>
                    <a:pt x="171" y="36"/>
                    <a:pt x="169" y="35"/>
                  </a:cubicBezTo>
                  <a:cubicBezTo>
                    <a:pt x="167" y="35"/>
                    <a:pt x="166" y="35"/>
                    <a:pt x="165" y="36"/>
                  </a:cubicBezTo>
                  <a:cubicBezTo>
                    <a:pt x="159" y="33"/>
                    <a:pt x="147" y="34"/>
                    <a:pt x="141" y="36"/>
                  </a:cubicBezTo>
                  <a:cubicBezTo>
                    <a:pt x="138" y="36"/>
                    <a:pt x="129" y="36"/>
                    <a:pt x="129" y="36"/>
                  </a:cubicBezTo>
                  <a:cubicBezTo>
                    <a:pt x="129" y="36"/>
                    <a:pt x="128" y="37"/>
                    <a:pt x="128" y="37"/>
                  </a:cubicBezTo>
                  <a:cubicBezTo>
                    <a:pt x="125" y="36"/>
                    <a:pt x="123" y="36"/>
                    <a:pt x="121" y="36"/>
                  </a:cubicBezTo>
                  <a:cubicBezTo>
                    <a:pt x="119" y="36"/>
                    <a:pt x="119" y="37"/>
                    <a:pt x="118" y="38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7" y="37"/>
                    <a:pt x="116" y="37"/>
                    <a:pt x="115" y="37"/>
                  </a:cubicBezTo>
                  <a:cubicBezTo>
                    <a:pt x="115" y="38"/>
                    <a:pt x="114" y="38"/>
                    <a:pt x="114" y="38"/>
                  </a:cubicBezTo>
                  <a:cubicBezTo>
                    <a:pt x="112" y="38"/>
                    <a:pt x="109" y="37"/>
                    <a:pt x="107" y="36"/>
                  </a:cubicBezTo>
                  <a:cubicBezTo>
                    <a:pt x="104" y="37"/>
                    <a:pt x="98" y="37"/>
                    <a:pt x="94" y="36"/>
                  </a:cubicBezTo>
                  <a:cubicBezTo>
                    <a:pt x="93" y="36"/>
                    <a:pt x="87" y="37"/>
                    <a:pt x="86" y="38"/>
                  </a:cubicBezTo>
                  <a:cubicBezTo>
                    <a:pt x="85" y="38"/>
                    <a:pt x="81" y="37"/>
                    <a:pt x="80" y="36"/>
                  </a:cubicBezTo>
                  <a:cubicBezTo>
                    <a:pt x="78" y="37"/>
                    <a:pt x="77" y="37"/>
                    <a:pt x="75" y="38"/>
                  </a:cubicBezTo>
                  <a:cubicBezTo>
                    <a:pt x="73" y="38"/>
                    <a:pt x="72" y="37"/>
                    <a:pt x="71" y="37"/>
                  </a:cubicBezTo>
                  <a:cubicBezTo>
                    <a:pt x="66" y="39"/>
                    <a:pt x="55" y="36"/>
                    <a:pt x="51" y="39"/>
                  </a:cubicBezTo>
                  <a:cubicBezTo>
                    <a:pt x="49" y="40"/>
                    <a:pt x="44" y="38"/>
                    <a:pt x="41" y="39"/>
                  </a:cubicBezTo>
                  <a:cubicBezTo>
                    <a:pt x="40" y="39"/>
                    <a:pt x="38" y="39"/>
                    <a:pt x="36" y="40"/>
                  </a:cubicBezTo>
                  <a:cubicBezTo>
                    <a:pt x="36" y="40"/>
                    <a:pt x="35" y="39"/>
                    <a:pt x="34" y="39"/>
                  </a:cubicBezTo>
                  <a:cubicBezTo>
                    <a:pt x="30" y="41"/>
                    <a:pt x="20" y="42"/>
                    <a:pt x="18" y="46"/>
                  </a:cubicBezTo>
                  <a:cubicBezTo>
                    <a:pt x="14" y="45"/>
                    <a:pt x="6" y="43"/>
                    <a:pt x="3" y="39"/>
                  </a:cubicBezTo>
                  <a:cubicBezTo>
                    <a:pt x="2" y="38"/>
                    <a:pt x="3" y="35"/>
                    <a:pt x="2" y="34"/>
                  </a:cubicBezTo>
                  <a:cubicBezTo>
                    <a:pt x="1" y="32"/>
                    <a:pt x="0" y="33"/>
                    <a:pt x="0" y="30"/>
                  </a:cubicBezTo>
                  <a:cubicBezTo>
                    <a:pt x="1" y="28"/>
                    <a:pt x="2" y="27"/>
                    <a:pt x="3" y="25"/>
                  </a:cubicBezTo>
                  <a:cubicBezTo>
                    <a:pt x="4" y="25"/>
                    <a:pt x="4" y="26"/>
                    <a:pt x="5" y="25"/>
                  </a:cubicBezTo>
                  <a:cubicBezTo>
                    <a:pt x="8" y="25"/>
                    <a:pt x="10" y="24"/>
                    <a:pt x="13" y="23"/>
                  </a:cubicBezTo>
                  <a:cubicBezTo>
                    <a:pt x="14" y="23"/>
                    <a:pt x="16" y="24"/>
                    <a:pt x="17" y="23"/>
                  </a:cubicBezTo>
                  <a:cubicBezTo>
                    <a:pt x="23" y="23"/>
                    <a:pt x="28" y="23"/>
                    <a:pt x="34" y="23"/>
                  </a:cubicBezTo>
                  <a:cubicBezTo>
                    <a:pt x="35" y="23"/>
                    <a:pt x="43" y="26"/>
                    <a:pt x="46" y="25"/>
                  </a:cubicBezTo>
                  <a:cubicBezTo>
                    <a:pt x="48" y="24"/>
                    <a:pt x="52" y="23"/>
                    <a:pt x="52" y="23"/>
                  </a:cubicBezTo>
                  <a:cubicBezTo>
                    <a:pt x="53" y="23"/>
                    <a:pt x="59" y="23"/>
                    <a:pt x="61" y="23"/>
                  </a:cubicBezTo>
                  <a:cubicBezTo>
                    <a:pt x="63" y="22"/>
                    <a:pt x="68" y="23"/>
                    <a:pt x="70" y="23"/>
                  </a:cubicBezTo>
                  <a:cubicBezTo>
                    <a:pt x="71" y="22"/>
                    <a:pt x="73" y="21"/>
                    <a:pt x="74" y="21"/>
                  </a:cubicBezTo>
                  <a:cubicBezTo>
                    <a:pt x="77" y="21"/>
                    <a:pt x="79" y="21"/>
                    <a:pt x="82" y="21"/>
                  </a:cubicBezTo>
                  <a:cubicBezTo>
                    <a:pt x="83" y="21"/>
                    <a:pt x="83" y="21"/>
                    <a:pt x="84" y="20"/>
                  </a:cubicBezTo>
                  <a:cubicBezTo>
                    <a:pt x="85" y="21"/>
                    <a:pt x="84" y="21"/>
                    <a:pt x="86" y="21"/>
                  </a:cubicBezTo>
                  <a:cubicBezTo>
                    <a:pt x="86" y="21"/>
                    <a:pt x="87" y="20"/>
                    <a:pt x="88" y="19"/>
                  </a:cubicBezTo>
                  <a:cubicBezTo>
                    <a:pt x="88" y="18"/>
                    <a:pt x="89" y="17"/>
                    <a:pt x="89" y="16"/>
                  </a:cubicBezTo>
                  <a:cubicBezTo>
                    <a:pt x="86" y="13"/>
                    <a:pt x="90" y="5"/>
                    <a:pt x="88" y="4"/>
                  </a:cubicBezTo>
                  <a:cubicBezTo>
                    <a:pt x="89" y="2"/>
                    <a:pt x="91" y="1"/>
                    <a:pt x="9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4" name="Freeform 55">
              <a:extLst>
                <a:ext uri="{FF2B5EF4-FFF2-40B4-BE49-F238E27FC236}">
                  <a16:creationId xmlns="" xmlns:a16="http://schemas.microsoft.com/office/drawing/2014/main" id="{103331B1-9844-7E47-9EA8-4A5A4C8161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86363" y="3152776"/>
              <a:ext cx="823913" cy="525463"/>
            </a:xfrm>
            <a:custGeom>
              <a:avLst/>
              <a:gdLst>
                <a:gd name="T0" fmla="*/ 257 w 272"/>
                <a:gd name="T1" fmla="*/ 115 h 172"/>
                <a:gd name="T2" fmla="*/ 219 w 272"/>
                <a:gd name="T3" fmla="*/ 115 h 172"/>
                <a:gd name="T4" fmla="*/ 187 w 272"/>
                <a:gd name="T5" fmla="*/ 113 h 172"/>
                <a:gd name="T6" fmla="*/ 171 w 272"/>
                <a:gd name="T7" fmla="*/ 112 h 172"/>
                <a:gd name="T8" fmla="*/ 125 w 272"/>
                <a:gd name="T9" fmla="*/ 112 h 172"/>
                <a:gd name="T10" fmla="*/ 139 w 272"/>
                <a:gd name="T11" fmla="*/ 100 h 172"/>
                <a:gd name="T12" fmla="*/ 162 w 272"/>
                <a:gd name="T13" fmla="*/ 101 h 172"/>
                <a:gd name="T14" fmla="*/ 183 w 272"/>
                <a:gd name="T15" fmla="*/ 101 h 172"/>
                <a:gd name="T16" fmla="*/ 185 w 272"/>
                <a:gd name="T17" fmla="*/ 58 h 172"/>
                <a:gd name="T18" fmla="*/ 186 w 272"/>
                <a:gd name="T19" fmla="*/ 32 h 172"/>
                <a:gd name="T20" fmla="*/ 194 w 272"/>
                <a:gd name="T21" fmla="*/ 0 h 172"/>
                <a:gd name="T22" fmla="*/ 168 w 272"/>
                <a:gd name="T23" fmla="*/ 1 h 172"/>
                <a:gd name="T24" fmla="*/ 143 w 272"/>
                <a:gd name="T25" fmla="*/ 3 h 172"/>
                <a:gd name="T26" fmla="*/ 114 w 272"/>
                <a:gd name="T27" fmla="*/ 4 h 172"/>
                <a:gd name="T28" fmla="*/ 95 w 272"/>
                <a:gd name="T29" fmla="*/ 2 h 172"/>
                <a:gd name="T30" fmla="*/ 63 w 272"/>
                <a:gd name="T31" fmla="*/ 5 h 172"/>
                <a:gd name="T32" fmla="*/ 62 w 272"/>
                <a:gd name="T33" fmla="*/ 22 h 172"/>
                <a:gd name="T34" fmla="*/ 67 w 272"/>
                <a:gd name="T35" fmla="*/ 50 h 172"/>
                <a:gd name="T36" fmla="*/ 66 w 272"/>
                <a:gd name="T37" fmla="*/ 63 h 172"/>
                <a:gd name="T38" fmla="*/ 67 w 272"/>
                <a:gd name="T39" fmla="*/ 82 h 172"/>
                <a:gd name="T40" fmla="*/ 62 w 272"/>
                <a:gd name="T41" fmla="*/ 106 h 172"/>
                <a:gd name="T42" fmla="*/ 75 w 272"/>
                <a:gd name="T43" fmla="*/ 101 h 172"/>
                <a:gd name="T44" fmla="*/ 109 w 272"/>
                <a:gd name="T45" fmla="*/ 102 h 172"/>
                <a:gd name="T46" fmla="*/ 99 w 272"/>
                <a:gd name="T47" fmla="*/ 112 h 172"/>
                <a:gd name="T48" fmla="*/ 71 w 272"/>
                <a:gd name="T49" fmla="*/ 116 h 172"/>
                <a:gd name="T50" fmla="*/ 43 w 272"/>
                <a:gd name="T51" fmla="*/ 120 h 172"/>
                <a:gd name="T52" fmla="*/ 23 w 272"/>
                <a:gd name="T53" fmla="*/ 122 h 172"/>
                <a:gd name="T54" fmla="*/ 4 w 272"/>
                <a:gd name="T55" fmla="*/ 129 h 172"/>
                <a:gd name="T56" fmla="*/ 28 w 272"/>
                <a:gd name="T57" fmla="*/ 143 h 172"/>
                <a:gd name="T58" fmla="*/ 42 w 272"/>
                <a:gd name="T59" fmla="*/ 138 h 172"/>
                <a:gd name="T60" fmla="*/ 62 w 272"/>
                <a:gd name="T61" fmla="*/ 133 h 172"/>
                <a:gd name="T62" fmla="*/ 93 w 272"/>
                <a:gd name="T63" fmla="*/ 127 h 172"/>
                <a:gd name="T64" fmla="*/ 92 w 272"/>
                <a:gd name="T65" fmla="*/ 141 h 172"/>
                <a:gd name="T66" fmla="*/ 86 w 272"/>
                <a:gd name="T67" fmla="*/ 156 h 172"/>
                <a:gd name="T68" fmla="*/ 100 w 272"/>
                <a:gd name="T69" fmla="*/ 153 h 172"/>
                <a:gd name="T70" fmla="*/ 119 w 272"/>
                <a:gd name="T71" fmla="*/ 126 h 172"/>
                <a:gd name="T72" fmla="*/ 138 w 272"/>
                <a:gd name="T73" fmla="*/ 130 h 172"/>
                <a:gd name="T74" fmla="*/ 150 w 272"/>
                <a:gd name="T75" fmla="*/ 150 h 172"/>
                <a:gd name="T76" fmla="*/ 170 w 272"/>
                <a:gd name="T77" fmla="*/ 159 h 172"/>
                <a:gd name="T78" fmla="*/ 172 w 272"/>
                <a:gd name="T79" fmla="*/ 128 h 172"/>
                <a:gd name="T80" fmla="*/ 209 w 272"/>
                <a:gd name="T81" fmla="*/ 134 h 172"/>
                <a:gd name="T82" fmla="*/ 229 w 272"/>
                <a:gd name="T83" fmla="*/ 144 h 172"/>
                <a:gd name="T84" fmla="*/ 238 w 272"/>
                <a:gd name="T85" fmla="*/ 146 h 172"/>
                <a:gd name="T86" fmla="*/ 266 w 272"/>
                <a:gd name="T87" fmla="*/ 140 h 172"/>
                <a:gd name="T88" fmla="*/ 170 w 272"/>
                <a:gd name="T89" fmla="*/ 55 h 172"/>
                <a:gd name="T90" fmla="*/ 139 w 272"/>
                <a:gd name="T91" fmla="*/ 55 h 172"/>
                <a:gd name="T92" fmla="*/ 107 w 272"/>
                <a:gd name="T93" fmla="*/ 58 h 172"/>
                <a:gd name="T94" fmla="*/ 87 w 272"/>
                <a:gd name="T95" fmla="*/ 60 h 172"/>
                <a:gd name="T96" fmla="*/ 104 w 272"/>
                <a:gd name="T97" fmla="*/ 48 h 172"/>
                <a:gd name="T98" fmla="*/ 135 w 272"/>
                <a:gd name="T99" fmla="*/ 45 h 172"/>
                <a:gd name="T100" fmla="*/ 166 w 272"/>
                <a:gd name="T101" fmla="*/ 44 h 172"/>
                <a:gd name="T102" fmla="*/ 94 w 272"/>
                <a:gd name="T103" fmla="*/ 23 h 172"/>
                <a:gd name="T104" fmla="*/ 135 w 272"/>
                <a:gd name="T105" fmla="*/ 20 h 172"/>
                <a:gd name="T106" fmla="*/ 174 w 272"/>
                <a:gd name="T107" fmla="*/ 19 h 172"/>
                <a:gd name="T108" fmla="*/ 102 w 272"/>
                <a:gd name="T109" fmla="*/ 32 h 172"/>
                <a:gd name="T110" fmla="*/ 94 w 272"/>
                <a:gd name="T111" fmla="*/ 23 h 172"/>
                <a:gd name="T112" fmla="*/ 95 w 272"/>
                <a:gd name="T113" fmla="*/ 85 h 172"/>
                <a:gd name="T114" fmla="*/ 82 w 272"/>
                <a:gd name="T115" fmla="*/ 82 h 172"/>
                <a:gd name="T116" fmla="*/ 106 w 272"/>
                <a:gd name="T117" fmla="*/ 75 h 172"/>
                <a:gd name="T118" fmla="*/ 149 w 272"/>
                <a:gd name="T119" fmla="*/ 71 h 172"/>
                <a:gd name="T120" fmla="*/ 170 w 272"/>
                <a:gd name="T121" fmla="*/ 81 h 172"/>
                <a:gd name="T122" fmla="*/ 133 w 272"/>
                <a:gd name="T123" fmla="*/ 8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2" h="172">
                  <a:moveTo>
                    <a:pt x="270" y="130"/>
                  </a:moveTo>
                  <a:cubicBezTo>
                    <a:pt x="272" y="123"/>
                    <a:pt x="264" y="119"/>
                    <a:pt x="266" y="115"/>
                  </a:cubicBezTo>
                  <a:cubicBezTo>
                    <a:pt x="265" y="114"/>
                    <a:pt x="264" y="112"/>
                    <a:pt x="262" y="112"/>
                  </a:cubicBezTo>
                  <a:cubicBezTo>
                    <a:pt x="261" y="112"/>
                    <a:pt x="258" y="115"/>
                    <a:pt x="257" y="115"/>
                  </a:cubicBezTo>
                  <a:cubicBezTo>
                    <a:pt x="255" y="116"/>
                    <a:pt x="241" y="114"/>
                    <a:pt x="239" y="113"/>
                  </a:cubicBezTo>
                  <a:cubicBezTo>
                    <a:pt x="237" y="113"/>
                    <a:pt x="237" y="115"/>
                    <a:pt x="235" y="115"/>
                  </a:cubicBezTo>
                  <a:cubicBezTo>
                    <a:pt x="234" y="116"/>
                    <a:pt x="231" y="115"/>
                    <a:pt x="231" y="115"/>
                  </a:cubicBezTo>
                  <a:cubicBezTo>
                    <a:pt x="230" y="114"/>
                    <a:pt x="220" y="116"/>
                    <a:pt x="219" y="115"/>
                  </a:cubicBezTo>
                  <a:cubicBezTo>
                    <a:pt x="218" y="115"/>
                    <a:pt x="218" y="114"/>
                    <a:pt x="217" y="114"/>
                  </a:cubicBezTo>
                  <a:cubicBezTo>
                    <a:pt x="213" y="117"/>
                    <a:pt x="206" y="114"/>
                    <a:pt x="202" y="113"/>
                  </a:cubicBezTo>
                  <a:cubicBezTo>
                    <a:pt x="200" y="114"/>
                    <a:pt x="193" y="113"/>
                    <a:pt x="193" y="113"/>
                  </a:cubicBezTo>
                  <a:cubicBezTo>
                    <a:pt x="191" y="113"/>
                    <a:pt x="189" y="113"/>
                    <a:pt x="187" y="113"/>
                  </a:cubicBezTo>
                  <a:cubicBezTo>
                    <a:pt x="186" y="113"/>
                    <a:pt x="186" y="112"/>
                    <a:pt x="185" y="112"/>
                  </a:cubicBezTo>
                  <a:cubicBezTo>
                    <a:pt x="184" y="114"/>
                    <a:pt x="183" y="112"/>
                    <a:pt x="181" y="113"/>
                  </a:cubicBezTo>
                  <a:cubicBezTo>
                    <a:pt x="180" y="113"/>
                    <a:pt x="179" y="113"/>
                    <a:pt x="179" y="113"/>
                  </a:cubicBezTo>
                  <a:cubicBezTo>
                    <a:pt x="176" y="112"/>
                    <a:pt x="175" y="113"/>
                    <a:pt x="171" y="112"/>
                  </a:cubicBezTo>
                  <a:cubicBezTo>
                    <a:pt x="169" y="112"/>
                    <a:pt x="166" y="112"/>
                    <a:pt x="164" y="112"/>
                  </a:cubicBezTo>
                  <a:cubicBezTo>
                    <a:pt x="164" y="112"/>
                    <a:pt x="155" y="110"/>
                    <a:pt x="154" y="110"/>
                  </a:cubicBezTo>
                  <a:cubicBezTo>
                    <a:pt x="153" y="111"/>
                    <a:pt x="153" y="112"/>
                    <a:pt x="151" y="111"/>
                  </a:cubicBezTo>
                  <a:cubicBezTo>
                    <a:pt x="144" y="109"/>
                    <a:pt x="131" y="110"/>
                    <a:pt x="125" y="112"/>
                  </a:cubicBezTo>
                  <a:cubicBezTo>
                    <a:pt x="125" y="112"/>
                    <a:pt x="124" y="111"/>
                    <a:pt x="124" y="111"/>
                  </a:cubicBezTo>
                  <a:cubicBezTo>
                    <a:pt x="124" y="108"/>
                    <a:pt x="125" y="101"/>
                    <a:pt x="129" y="100"/>
                  </a:cubicBezTo>
                  <a:cubicBezTo>
                    <a:pt x="132" y="99"/>
                    <a:pt x="132" y="100"/>
                    <a:pt x="135" y="101"/>
                  </a:cubicBezTo>
                  <a:cubicBezTo>
                    <a:pt x="137" y="101"/>
                    <a:pt x="138" y="100"/>
                    <a:pt x="139" y="100"/>
                  </a:cubicBezTo>
                  <a:cubicBezTo>
                    <a:pt x="140" y="100"/>
                    <a:pt x="140" y="100"/>
                    <a:pt x="141" y="100"/>
                  </a:cubicBezTo>
                  <a:cubicBezTo>
                    <a:pt x="141" y="100"/>
                    <a:pt x="142" y="100"/>
                    <a:pt x="142" y="100"/>
                  </a:cubicBezTo>
                  <a:cubicBezTo>
                    <a:pt x="147" y="101"/>
                    <a:pt x="147" y="101"/>
                    <a:pt x="147" y="101"/>
                  </a:cubicBezTo>
                  <a:cubicBezTo>
                    <a:pt x="149" y="101"/>
                    <a:pt x="161" y="101"/>
                    <a:pt x="162" y="101"/>
                  </a:cubicBezTo>
                  <a:cubicBezTo>
                    <a:pt x="165" y="101"/>
                    <a:pt x="168" y="101"/>
                    <a:pt x="170" y="101"/>
                  </a:cubicBezTo>
                  <a:cubicBezTo>
                    <a:pt x="173" y="103"/>
                    <a:pt x="174" y="105"/>
                    <a:pt x="175" y="106"/>
                  </a:cubicBezTo>
                  <a:cubicBezTo>
                    <a:pt x="175" y="106"/>
                    <a:pt x="176" y="106"/>
                    <a:pt x="177" y="106"/>
                  </a:cubicBezTo>
                  <a:cubicBezTo>
                    <a:pt x="179" y="104"/>
                    <a:pt x="181" y="102"/>
                    <a:pt x="183" y="101"/>
                  </a:cubicBezTo>
                  <a:cubicBezTo>
                    <a:pt x="185" y="99"/>
                    <a:pt x="186" y="91"/>
                    <a:pt x="185" y="87"/>
                  </a:cubicBezTo>
                  <a:cubicBezTo>
                    <a:pt x="185" y="86"/>
                    <a:pt x="181" y="84"/>
                    <a:pt x="183" y="81"/>
                  </a:cubicBezTo>
                  <a:cubicBezTo>
                    <a:pt x="183" y="80"/>
                    <a:pt x="183" y="75"/>
                    <a:pt x="183" y="75"/>
                  </a:cubicBezTo>
                  <a:cubicBezTo>
                    <a:pt x="185" y="72"/>
                    <a:pt x="186" y="61"/>
                    <a:pt x="185" y="58"/>
                  </a:cubicBezTo>
                  <a:cubicBezTo>
                    <a:pt x="185" y="57"/>
                    <a:pt x="184" y="56"/>
                    <a:pt x="184" y="55"/>
                  </a:cubicBezTo>
                  <a:cubicBezTo>
                    <a:pt x="184" y="55"/>
                    <a:pt x="184" y="50"/>
                    <a:pt x="184" y="49"/>
                  </a:cubicBezTo>
                  <a:cubicBezTo>
                    <a:pt x="185" y="47"/>
                    <a:pt x="186" y="44"/>
                    <a:pt x="186" y="41"/>
                  </a:cubicBezTo>
                  <a:cubicBezTo>
                    <a:pt x="187" y="37"/>
                    <a:pt x="185" y="36"/>
                    <a:pt x="186" y="32"/>
                  </a:cubicBezTo>
                  <a:cubicBezTo>
                    <a:pt x="187" y="32"/>
                    <a:pt x="186" y="31"/>
                    <a:pt x="187" y="31"/>
                  </a:cubicBezTo>
                  <a:cubicBezTo>
                    <a:pt x="187" y="28"/>
                    <a:pt x="189" y="27"/>
                    <a:pt x="191" y="25"/>
                  </a:cubicBezTo>
                  <a:cubicBezTo>
                    <a:pt x="194" y="21"/>
                    <a:pt x="198" y="15"/>
                    <a:pt x="199" y="9"/>
                  </a:cubicBezTo>
                  <a:cubicBezTo>
                    <a:pt x="197" y="6"/>
                    <a:pt x="197" y="2"/>
                    <a:pt x="194" y="0"/>
                  </a:cubicBezTo>
                  <a:cubicBezTo>
                    <a:pt x="193" y="0"/>
                    <a:pt x="192" y="0"/>
                    <a:pt x="191" y="0"/>
                  </a:cubicBezTo>
                  <a:cubicBezTo>
                    <a:pt x="190" y="2"/>
                    <a:pt x="188" y="1"/>
                    <a:pt x="187" y="1"/>
                  </a:cubicBezTo>
                  <a:cubicBezTo>
                    <a:pt x="184" y="4"/>
                    <a:pt x="180" y="4"/>
                    <a:pt x="176" y="3"/>
                  </a:cubicBezTo>
                  <a:cubicBezTo>
                    <a:pt x="174" y="5"/>
                    <a:pt x="169" y="2"/>
                    <a:pt x="168" y="1"/>
                  </a:cubicBezTo>
                  <a:cubicBezTo>
                    <a:pt x="168" y="2"/>
                    <a:pt x="165" y="2"/>
                    <a:pt x="164" y="2"/>
                  </a:cubicBezTo>
                  <a:cubicBezTo>
                    <a:pt x="164" y="2"/>
                    <a:pt x="161" y="1"/>
                    <a:pt x="161" y="2"/>
                  </a:cubicBezTo>
                  <a:cubicBezTo>
                    <a:pt x="158" y="2"/>
                    <a:pt x="151" y="2"/>
                    <a:pt x="148" y="4"/>
                  </a:cubicBezTo>
                  <a:cubicBezTo>
                    <a:pt x="146" y="4"/>
                    <a:pt x="145" y="3"/>
                    <a:pt x="143" y="3"/>
                  </a:cubicBezTo>
                  <a:cubicBezTo>
                    <a:pt x="140" y="2"/>
                    <a:pt x="140" y="4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4" y="3"/>
                    <a:pt x="131" y="1"/>
                    <a:pt x="128" y="2"/>
                  </a:cubicBezTo>
                  <a:cubicBezTo>
                    <a:pt x="124" y="3"/>
                    <a:pt x="117" y="3"/>
                    <a:pt x="114" y="4"/>
                  </a:cubicBezTo>
                  <a:cubicBezTo>
                    <a:pt x="113" y="3"/>
                    <a:pt x="113" y="3"/>
                    <a:pt x="112" y="3"/>
                  </a:cubicBezTo>
                  <a:cubicBezTo>
                    <a:pt x="109" y="4"/>
                    <a:pt x="108" y="4"/>
                    <a:pt x="106" y="4"/>
                  </a:cubicBezTo>
                  <a:cubicBezTo>
                    <a:pt x="104" y="4"/>
                    <a:pt x="100" y="3"/>
                    <a:pt x="100" y="2"/>
                  </a:cubicBezTo>
                  <a:cubicBezTo>
                    <a:pt x="98" y="2"/>
                    <a:pt x="96" y="2"/>
                    <a:pt x="95" y="2"/>
                  </a:cubicBezTo>
                  <a:cubicBezTo>
                    <a:pt x="94" y="3"/>
                    <a:pt x="84" y="2"/>
                    <a:pt x="82" y="4"/>
                  </a:cubicBezTo>
                  <a:cubicBezTo>
                    <a:pt x="80" y="4"/>
                    <a:pt x="78" y="4"/>
                    <a:pt x="76" y="4"/>
                  </a:cubicBezTo>
                  <a:cubicBezTo>
                    <a:pt x="73" y="4"/>
                    <a:pt x="71" y="4"/>
                    <a:pt x="67" y="6"/>
                  </a:cubicBezTo>
                  <a:cubicBezTo>
                    <a:pt x="66" y="6"/>
                    <a:pt x="65" y="5"/>
                    <a:pt x="63" y="5"/>
                  </a:cubicBezTo>
                  <a:cubicBezTo>
                    <a:pt x="61" y="7"/>
                    <a:pt x="58" y="9"/>
                    <a:pt x="55" y="10"/>
                  </a:cubicBezTo>
                  <a:cubicBezTo>
                    <a:pt x="55" y="12"/>
                    <a:pt x="55" y="13"/>
                    <a:pt x="56" y="14"/>
                  </a:cubicBezTo>
                  <a:cubicBezTo>
                    <a:pt x="57" y="14"/>
                    <a:pt x="61" y="18"/>
                    <a:pt x="62" y="19"/>
                  </a:cubicBezTo>
                  <a:cubicBezTo>
                    <a:pt x="62" y="20"/>
                    <a:pt x="62" y="22"/>
                    <a:pt x="62" y="22"/>
                  </a:cubicBezTo>
                  <a:cubicBezTo>
                    <a:pt x="63" y="23"/>
                    <a:pt x="63" y="26"/>
                    <a:pt x="63" y="26"/>
                  </a:cubicBezTo>
                  <a:cubicBezTo>
                    <a:pt x="66" y="29"/>
                    <a:pt x="65" y="31"/>
                    <a:pt x="66" y="35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5"/>
                    <a:pt x="66" y="49"/>
                    <a:pt x="67" y="50"/>
                  </a:cubicBezTo>
                  <a:cubicBezTo>
                    <a:pt x="67" y="51"/>
                    <a:pt x="66" y="52"/>
                    <a:pt x="66" y="52"/>
                  </a:cubicBezTo>
                  <a:cubicBezTo>
                    <a:pt x="67" y="54"/>
                    <a:pt x="67" y="56"/>
                    <a:pt x="67" y="58"/>
                  </a:cubicBezTo>
                  <a:cubicBezTo>
                    <a:pt x="67" y="58"/>
                    <a:pt x="67" y="59"/>
                    <a:pt x="67" y="59"/>
                  </a:cubicBezTo>
                  <a:cubicBezTo>
                    <a:pt x="67" y="60"/>
                    <a:pt x="67" y="62"/>
                    <a:pt x="66" y="63"/>
                  </a:cubicBezTo>
                  <a:cubicBezTo>
                    <a:pt x="66" y="64"/>
                    <a:pt x="67" y="65"/>
                    <a:pt x="67" y="66"/>
                  </a:cubicBezTo>
                  <a:cubicBezTo>
                    <a:pt x="66" y="66"/>
                    <a:pt x="66" y="67"/>
                    <a:pt x="65" y="68"/>
                  </a:cubicBezTo>
                  <a:cubicBezTo>
                    <a:pt x="66" y="71"/>
                    <a:pt x="68" y="80"/>
                    <a:pt x="66" y="82"/>
                  </a:cubicBezTo>
                  <a:cubicBezTo>
                    <a:pt x="67" y="82"/>
                    <a:pt x="66" y="82"/>
                    <a:pt x="67" y="82"/>
                  </a:cubicBezTo>
                  <a:cubicBezTo>
                    <a:pt x="67" y="83"/>
                    <a:pt x="66" y="87"/>
                    <a:pt x="66" y="88"/>
                  </a:cubicBezTo>
                  <a:cubicBezTo>
                    <a:pt x="66" y="88"/>
                    <a:pt x="66" y="88"/>
                    <a:pt x="66" y="88"/>
                  </a:cubicBezTo>
                  <a:cubicBezTo>
                    <a:pt x="66" y="88"/>
                    <a:pt x="66" y="93"/>
                    <a:pt x="66" y="93"/>
                  </a:cubicBezTo>
                  <a:cubicBezTo>
                    <a:pt x="65" y="98"/>
                    <a:pt x="64" y="102"/>
                    <a:pt x="62" y="106"/>
                  </a:cubicBezTo>
                  <a:cubicBezTo>
                    <a:pt x="62" y="107"/>
                    <a:pt x="62" y="113"/>
                    <a:pt x="62" y="113"/>
                  </a:cubicBezTo>
                  <a:cubicBezTo>
                    <a:pt x="63" y="114"/>
                    <a:pt x="64" y="114"/>
                    <a:pt x="65" y="114"/>
                  </a:cubicBezTo>
                  <a:cubicBezTo>
                    <a:pt x="65" y="114"/>
                    <a:pt x="67" y="114"/>
                    <a:pt x="67" y="113"/>
                  </a:cubicBezTo>
                  <a:cubicBezTo>
                    <a:pt x="70" y="112"/>
                    <a:pt x="74" y="103"/>
                    <a:pt x="75" y="101"/>
                  </a:cubicBezTo>
                  <a:cubicBezTo>
                    <a:pt x="79" y="102"/>
                    <a:pt x="80" y="107"/>
                    <a:pt x="87" y="106"/>
                  </a:cubicBezTo>
                  <a:cubicBezTo>
                    <a:pt x="90" y="105"/>
                    <a:pt x="91" y="106"/>
                    <a:pt x="94" y="105"/>
                  </a:cubicBezTo>
                  <a:cubicBezTo>
                    <a:pt x="95" y="105"/>
                    <a:pt x="97" y="103"/>
                    <a:pt x="98" y="102"/>
                  </a:cubicBezTo>
                  <a:cubicBezTo>
                    <a:pt x="101" y="101"/>
                    <a:pt x="107" y="101"/>
                    <a:pt x="109" y="102"/>
                  </a:cubicBezTo>
                  <a:cubicBezTo>
                    <a:pt x="111" y="102"/>
                    <a:pt x="113" y="100"/>
                    <a:pt x="116" y="102"/>
                  </a:cubicBezTo>
                  <a:cubicBezTo>
                    <a:pt x="116" y="102"/>
                    <a:pt x="116" y="102"/>
                    <a:pt x="116" y="102"/>
                  </a:cubicBezTo>
                  <a:cubicBezTo>
                    <a:pt x="114" y="104"/>
                    <a:pt x="109" y="110"/>
                    <a:pt x="108" y="111"/>
                  </a:cubicBezTo>
                  <a:cubicBezTo>
                    <a:pt x="105" y="112"/>
                    <a:pt x="101" y="112"/>
                    <a:pt x="99" y="112"/>
                  </a:cubicBezTo>
                  <a:cubicBezTo>
                    <a:pt x="98" y="112"/>
                    <a:pt x="96" y="112"/>
                    <a:pt x="96" y="112"/>
                  </a:cubicBezTo>
                  <a:cubicBezTo>
                    <a:pt x="95" y="113"/>
                    <a:pt x="92" y="113"/>
                    <a:pt x="90" y="114"/>
                  </a:cubicBezTo>
                  <a:cubicBezTo>
                    <a:pt x="86" y="115"/>
                    <a:pt x="83" y="112"/>
                    <a:pt x="80" y="113"/>
                  </a:cubicBezTo>
                  <a:cubicBezTo>
                    <a:pt x="76" y="115"/>
                    <a:pt x="73" y="115"/>
                    <a:pt x="71" y="116"/>
                  </a:cubicBezTo>
                  <a:cubicBezTo>
                    <a:pt x="70" y="116"/>
                    <a:pt x="69" y="116"/>
                    <a:pt x="68" y="116"/>
                  </a:cubicBezTo>
                  <a:cubicBezTo>
                    <a:pt x="67" y="117"/>
                    <a:pt x="64" y="118"/>
                    <a:pt x="62" y="118"/>
                  </a:cubicBezTo>
                  <a:cubicBezTo>
                    <a:pt x="58" y="119"/>
                    <a:pt x="55" y="118"/>
                    <a:pt x="53" y="119"/>
                  </a:cubicBezTo>
                  <a:cubicBezTo>
                    <a:pt x="49" y="120"/>
                    <a:pt x="46" y="119"/>
                    <a:pt x="43" y="120"/>
                  </a:cubicBezTo>
                  <a:cubicBezTo>
                    <a:pt x="43" y="120"/>
                    <a:pt x="42" y="120"/>
                    <a:pt x="41" y="120"/>
                  </a:cubicBezTo>
                  <a:cubicBezTo>
                    <a:pt x="39" y="120"/>
                    <a:pt x="35" y="120"/>
                    <a:pt x="34" y="121"/>
                  </a:cubicBezTo>
                  <a:cubicBezTo>
                    <a:pt x="33" y="121"/>
                    <a:pt x="32" y="122"/>
                    <a:pt x="31" y="123"/>
                  </a:cubicBezTo>
                  <a:cubicBezTo>
                    <a:pt x="29" y="123"/>
                    <a:pt x="24" y="122"/>
                    <a:pt x="23" y="122"/>
                  </a:cubicBezTo>
                  <a:cubicBezTo>
                    <a:pt x="22" y="123"/>
                    <a:pt x="19" y="122"/>
                    <a:pt x="17" y="123"/>
                  </a:cubicBezTo>
                  <a:cubicBezTo>
                    <a:pt x="12" y="124"/>
                    <a:pt x="10" y="124"/>
                    <a:pt x="6" y="124"/>
                  </a:cubicBezTo>
                  <a:cubicBezTo>
                    <a:pt x="5" y="125"/>
                    <a:pt x="5" y="125"/>
                    <a:pt x="4" y="126"/>
                  </a:cubicBezTo>
                  <a:cubicBezTo>
                    <a:pt x="4" y="127"/>
                    <a:pt x="4" y="128"/>
                    <a:pt x="4" y="129"/>
                  </a:cubicBezTo>
                  <a:cubicBezTo>
                    <a:pt x="3" y="130"/>
                    <a:pt x="2" y="132"/>
                    <a:pt x="2" y="133"/>
                  </a:cubicBezTo>
                  <a:cubicBezTo>
                    <a:pt x="0" y="139"/>
                    <a:pt x="4" y="143"/>
                    <a:pt x="7" y="147"/>
                  </a:cubicBezTo>
                  <a:cubicBezTo>
                    <a:pt x="12" y="147"/>
                    <a:pt x="19" y="146"/>
                    <a:pt x="23" y="143"/>
                  </a:cubicBezTo>
                  <a:cubicBezTo>
                    <a:pt x="23" y="143"/>
                    <a:pt x="28" y="143"/>
                    <a:pt x="28" y="143"/>
                  </a:cubicBezTo>
                  <a:cubicBezTo>
                    <a:pt x="29" y="143"/>
                    <a:pt x="31" y="141"/>
                    <a:pt x="32" y="140"/>
                  </a:cubicBezTo>
                  <a:cubicBezTo>
                    <a:pt x="32" y="140"/>
                    <a:pt x="32" y="140"/>
                    <a:pt x="32" y="140"/>
                  </a:cubicBezTo>
                  <a:cubicBezTo>
                    <a:pt x="35" y="140"/>
                    <a:pt x="37" y="139"/>
                    <a:pt x="39" y="138"/>
                  </a:cubicBezTo>
                  <a:cubicBezTo>
                    <a:pt x="40" y="138"/>
                    <a:pt x="41" y="138"/>
                    <a:pt x="42" y="138"/>
                  </a:cubicBezTo>
                  <a:cubicBezTo>
                    <a:pt x="43" y="138"/>
                    <a:pt x="44" y="137"/>
                    <a:pt x="45" y="137"/>
                  </a:cubicBezTo>
                  <a:cubicBezTo>
                    <a:pt x="46" y="136"/>
                    <a:pt x="49" y="137"/>
                    <a:pt x="49" y="137"/>
                  </a:cubicBezTo>
                  <a:cubicBezTo>
                    <a:pt x="51" y="136"/>
                    <a:pt x="53" y="135"/>
                    <a:pt x="55" y="134"/>
                  </a:cubicBezTo>
                  <a:cubicBezTo>
                    <a:pt x="55" y="134"/>
                    <a:pt x="62" y="134"/>
                    <a:pt x="62" y="133"/>
                  </a:cubicBezTo>
                  <a:cubicBezTo>
                    <a:pt x="62" y="133"/>
                    <a:pt x="63" y="133"/>
                    <a:pt x="63" y="133"/>
                  </a:cubicBezTo>
                  <a:cubicBezTo>
                    <a:pt x="65" y="132"/>
                    <a:pt x="68" y="132"/>
                    <a:pt x="70" y="131"/>
                  </a:cubicBezTo>
                  <a:cubicBezTo>
                    <a:pt x="74" y="130"/>
                    <a:pt x="82" y="127"/>
                    <a:pt x="88" y="128"/>
                  </a:cubicBezTo>
                  <a:cubicBezTo>
                    <a:pt x="90" y="128"/>
                    <a:pt x="92" y="126"/>
                    <a:pt x="93" y="127"/>
                  </a:cubicBezTo>
                  <a:cubicBezTo>
                    <a:pt x="94" y="127"/>
                    <a:pt x="96" y="128"/>
                    <a:pt x="97" y="128"/>
                  </a:cubicBezTo>
                  <a:cubicBezTo>
                    <a:pt x="98" y="129"/>
                    <a:pt x="97" y="128"/>
                    <a:pt x="98" y="129"/>
                  </a:cubicBezTo>
                  <a:cubicBezTo>
                    <a:pt x="98" y="130"/>
                    <a:pt x="96" y="131"/>
                    <a:pt x="96" y="133"/>
                  </a:cubicBezTo>
                  <a:cubicBezTo>
                    <a:pt x="94" y="136"/>
                    <a:pt x="94" y="138"/>
                    <a:pt x="92" y="141"/>
                  </a:cubicBezTo>
                  <a:cubicBezTo>
                    <a:pt x="91" y="142"/>
                    <a:pt x="90" y="142"/>
                    <a:pt x="90" y="143"/>
                  </a:cubicBezTo>
                  <a:cubicBezTo>
                    <a:pt x="90" y="144"/>
                    <a:pt x="90" y="145"/>
                    <a:pt x="90" y="145"/>
                  </a:cubicBezTo>
                  <a:cubicBezTo>
                    <a:pt x="89" y="146"/>
                    <a:pt x="88" y="148"/>
                    <a:pt x="87" y="149"/>
                  </a:cubicBezTo>
                  <a:cubicBezTo>
                    <a:pt x="87" y="151"/>
                    <a:pt x="87" y="155"/>
                    <a:pt x="86" y="156"/>
                  </a:cubicBezTo>
                  <a:cubicBezTo>
                    <a:pt x="87" y="158"/>
                    <a:pt x="87" y="159"/>
                    <a:pt x="88" y="160"/>
                  </a:cubicBezTo>
                  <a:cubicBezTo>
                    <a:pt x="90" y="161"/>
                    <a:pt x="92" y="163"/>
                    <a:pt x="94" y="163"/>
                  </a:cubicBezTo>
                  <a:cubicBezTo>
                    <a:pt x="95" y="160"/>
                    <a:pt x="97" y="157"/>
                    <a:pt x="98" y="155"/>
                  </a:cubicBezTo>
                  <a:cubicBezTo>
                    <a:pt x="99" y="154"/>
                    <a:pt x="100" y="153"/>
                    <a:pt x="100" y="153"/>
                  </a:cubicBezTo>
                  <a:cubicBezTo>
                    <a:pt x="100" y="153"/>
                    <a:pt x="100" y="152"/>
                    <a:pt x="100" y="151"/>
                  </a:cubicBezTo>
                  <a:cubicBezTo>
                    <a:pt x="102" y="149"/>
                    <a:pt x="107" y="146"/>
                    <a:pt x="108" y="144"/>
                  </a:cubicBezTo>
                  <a:cubicBezTo>
                    <a:pt x="111" y="141"/>
                    <a:pt x="110" y="137"/>
                    <a:pt x="112" y="134"/>
                  </a:cubicBezTo>
                  <a:cubicBezTo>
                    <a:pt x="114" y="131"/>
                    <a:pt x="118" y="129"/>
                    <a:pt x="119" y="126"/>
                  </a:cubicBezTo>
                  <a:cubicBezTo>
                    <a:pt x="120" y="126"/>
                    <a:pt x="121" y="126"/>
                    <a:pt x="122" y="126"/>
                  </a:cubicBezTo>
                  <a:cubicBezTo>
                    <a:pt x="122" y="126"/>
                    <a:pt x="130" y="125"/>
                    <a:pt x="131" y="125"/>
                  </a:cubicBezTo>
                  <a:cubicBezTo>
                    <a:pt x="133" y="126"/>
                    <a:pt x="135" y="127"/>
                    <a:pt x="136" y="127"/>
                  </a:cubicBezTo>
                  <a:cubicBezTo>
                    <a:pt x="137" y="127"/>
                    <a:pt x="138" y="130"/>
                    <a:pt x="138" y="130"/>
                  </a:cubicBezTo>
                  <a:cubicBezTo>
                    <a:pt x="140" y="132"/>
                    <a:pt x="141" y="131"/>
                    <a:pt x="142" y="133"/>
                  </a:cubicBezTo>
                  <a:cubicBezTo>
                    <a:pt x="144" y="133"/>
                    <a:pt x="145" y="139"/>
                    <a:pt x="146" y="141"/>
                  </a:cubicBezTo>
                  <a:cubicBezTo>
                    <a:pt x="147" y="143"/>
                    <a:pt x="149" y="145"/>
                    <a:pt x="150" y="147"/>
                  </a:cubicBezTo>
                  <a:cubicBezTo>
                    <a:pt x="150" y="148"/>
                    <a:pt x="150" y="149"/>
                    <a:pt x="150" y="150"/>
                  </a:cubicBezTo>
                  <a:cubicBezTo>
                    <a:pt x="152" y="154"/>
                    <a:pt x="155" y="159"/>
                    <a:pt x="158" y="162"/>
                  </a:cubicBezTo>
                  <a:cubicBezTo>
                    <a:pt x="161" y="165"/>
                    <a:pt x="159" y="169"/>
                    <a:pt x="166" y="172"/>
                  </a:cubicBezTo>
                  <a:cubicBezTo>
                    <a:pt x="167" y="170"/>
                    <a:pt x="169" y="169"/>
                    <a:pt x="170" y="167"/>
                  </a:cubicBezTo>
                  <a:cubicBezTo>
                    <a:pt x="172" y="165"/>
                    <a:pt x="170" y="161"/>
                    <a:pt x="170" y="159"/>
                  </a:cubicBezTo>
                  <a:cubicBezTo>
                    <a:pt x="171" y="153"/>
                    <a:pt x="167" y="148"/>
                    <a:pt x="165" y="142"/>
                  </a:cubicBezTo>
                  <a:cubicBezTo>
                    <a:pt x="165" y="141"/>
                    <a:pt x="165" y="139"/>
                    <a:pt x="164" y="137"/>
                  </a:cubicBezTo>
                  <a:cubicBezTo>
                    <a:pt x="161" y="133"/>
                    <a:pt x="161" y="133"/>
                    <a:pt x="163" y="127"/>
                  </a:cubicBezTo>
                  <a:cubicBezTo>
                    <a:pt x="167" y="127"/>
                    <a:pt x="170" y="127"/>
                    <a:pt x="172" y="128"/>
                  </a:cubicBezTo>
                  <a:cubicBezTo>
                    <a:pt x="173" y="127"/>
                    <a:pt x="182" y="129"/>
                    <a:pt x="183" y="129"/>
                  </a:cubicBezTo>
                  <a:cubicBezTo>
                    <a:pt x="185" y="128"/>
                    <a:pt x="198" y="130"/>
                    <a:pt x="200" y="131"/>
                  </a:cubicBezTo>
                  <a:cubicBezTo>
                    <a:pt x="201" y="131"/>
                    <a:pt x="202" y="132"/>
                    <a:pt x="203" y="133"/>
                  </a:cubicBezTo>
                  <a:cubicBezTo>
                    <a:pt x="205" y="133"/>
                    <a:pt x="207" y="133"/>
                    <a:pt x="209" y="134"/>
                  </a:cubicBezTo>
                  <a:cubicBezTo>
                    <a:pt x="209" y="134"/>
                    <a:pt x="209" y="135"/>
                    <a:pt x="210" y="136"/>
                  </a:cubicBezTo>
                  <a:cubicBezTo>
                    <a:pt x="211" y="136"/>
                    <a:pt x="212" y="137"/>
                    <a:pt x="213" y="137"/>
                  </a:cubicBezTo>
                  <a:cubicBezTo>
                    <a:pt x="214" y="137"/>
                    <a:pt x="215" y="137"/>
                    <a:pt x="216" y="137"/>
                  </a:cubicBezTo>
                  <a:cubicBezTo>
                    <a:pt x="220" y="139"/>
                    <a:pt x="225" y="141"/>
                    <a:pt x="229" y="144"/>
                  </a:cubicBezTo>
                  <a:cubicBezTo>
                    <a:pt x="229" y="144"/>
                    <a:pt x="229" y="144"/>
                    <a:pt x="229" y="143"/>
                  </a:cubicBezTo>
                  <a:cubicBezTo>
                    <a:pt x="230" y="144"/>
                    <a:pt x="232" y="144"/>
                    <a:pt x="233" y="144"/>
                  </a:cubicBezTo>
                  <a:cubicBezTo>
                    <a:pt x="233" y="144"/>
                    <a:pt x="234" y="143"/>
                    <a:pt x="235" y="143"/>
                  </a:cubicBezTo>
                  <a:cubicBezTo>
                    <a:pt x="236" y="144"/>
                    <a:pt x="237" y="145"/>
                    <a:pt x="238" y="146"/>
                  </a:cubicBezTo>
                  <a:cubicBezTo>
                    <a:pt x="239" y="144"/>
                    <a:pt x="244" y="147"/>
                    <a:pt x="245" y="147"/>
                  </a:cubicBezTo>
                  <a:cubicBezTo>
                    <a:pt x="247" y="148"/>
                    <a:pt x="249" y="146"/>
                    <a:pt x="250" y="146"/>
                  </a:cubicBezTo>
                  <a:cubicBezTo>
                    <a:pt x="251" y="146"/>
                    <a:pt x="251" y="147"/>
                    <a:pt x="253" y="147"/>
                  </a:cubicBezTo>
                  <a:cubicBezTo>
                    <a:pt x="259" y="145"/>
                    <a:pt x="262" y="142"/>
                    <a:pt x="266" y="140"/>
                  </a:cubicBezTo>
                  <a:cubicBezTo>
                    <a:pt x="267" y="136"/>
                    <a:pt x="271" y="133"/>
                    <a:pt x="271" y="131"/>
                  </a:cubicBezTo>
                  <a:cubicBezTo>
                    <a:pt x="271" y="131"/>
                    <a:pt x="271" y="130"/>
                    <a:pt x="271" y="130"/>
                  </a:cubicBezTo>
                  <a:cubicBezTo>
                    <a:pt x="271" y="130"/>
                    <a:pt x="271" y="130"/>
                    <a:pt x="270" y="130"/>
                  </a:cubicBezTo>
                  <a:close/>
                  <a:moveTo>
                    <a:pt x="170" y="55"/>
                  </a:moveTo>
                  <a:cubicBezTo>
                    <a:pt x="168" y="56"/>
                    <a:pt x="168" y="55"/>
                    <a:pt x="166" y="55"/>
                  </a:cubicBezTo>
                  <a:cubicBezTo>
                    <a:pt x="164" y="55"/>
                    <a:pt x="159" y="55"/>
                    <a:pt x="156" y="55"/>
                  </a:cubicBezTo>
                  <a:cubicBezTo>
                    <a:pt x="154" y="55"/>
                    <a:pt x="151" y="55"/>
                    <a:pt x="149" y="54"/>
                  </a:cubicBezTo>
                  <a:cubicBezTo>
                    <a:pt x="146" y="57"/>
                    <a:pt x="143" y="54"/>
                    <a:pt x="139" y="55"/>
                  </a:cubicBezTo>
                  <a:cubicBezTo>
                    <a:pt x="136" y="56"/>
                    <a:pt x="133" y="57"/>
                    <a:pt x="130" y="57"/>
                  </a:cubicBezTo>
                  <a:cubicBezTo>
                    <a:pt x="130" y="57"/>
                    <a:pt x="129" y="56"/>
                    <a:pt x="129" y="56"/>
                  </a:cubicBezTo>
                  <a:cubicBezTo>
                    <a:pt x="125" y="59"/>
                    <a:pt x="115" y="57"/>
                    <a:pt x="110" y="56"/>
                  </a:cubicBezTo>
                  <a:cubicBezTo>
                    <a:pt x="108" y="56"/>
                    <a:pt x="108" y="57"/>
                    <a:pt x="107" y="58"/>
                  </a:cubicBezTo>
                  <a:cubicBezTo>
                    <a:pt x="106" y="58"/>
                    <a:pt x="104" y="57"/>
                    <a:pt x="103" y="58"/>
                  </a:cubicBezTo>
                  <a:cubicBezTo>
                    <a:pt x="100" y="60"/>
                    <a:pt x="95" y="61"/>
                    <a:pt x="92" y="62"/>
                  </a:cubicBezTo>
                  <a:cubicBezTo>
                    <a:pt x="91" y="62"/>
                    <a:pt x="89" y="61"/>
                    <a:pt x="88" y="61"/>
                  </a:cubicBezTo>
                  <a:cubicBezTo>
                    <a:pt x="88" y="61"/>
                    <a:pt x="87" y="60"/>
                    <a:pt x="87" y="60"/>
                  </a:cubicBezTo>
                  <a:cubicBezTo>
                    <a:pt x="87" y="58"/>
                    <a:pt x="90" y="55"/>
                    <a:pt x="92" y="54"/>
                  </a:cubicBezTo>
                  <a:cubicBezTo>
                    <a:pt x="92" y="54"/>
                    <a:pt x="93" y="53"/>
                    <a:pt x="94" y="53"/>
                  </a:cubicBezTo>
                  <a:cubicBezTo>
                    <a:pt x="95" y="52"/>
                    <a:pt x="96" y="52"/>
                    <a:pt x="96" y="51"/>
                  </a:cubicBezTo>
                  <a:cubicBezTo>
                    <a:pt x="99" y="49"/>
                    <a:pt x="102" y="49"/>
                    <a:pt x="104" y="48"/>
                  </a:cubicBezTo>
                  <a:cubicBezTo>
                    <a:pt x="106" y="48"/>
                    <a:pt x="108" y="47"/>
                    <a:pt x="110" y="47"/>
                  </a:cubicBezTo>
                  <a:cubicBezTo>
                    <a:pt x="111" y="46"/>
                    <a:pt x="117" y="47"/>
                    <a:pt x="117" y="47"/>
                  </a:cubicBezTo>
                  <a:cubicBezTo>
                    <a:pt x="120" y="46"/>
                    <a:pt x="125" y="47"/>
                    <a:pt x="126" y="46"/>
                  </a:cubicBezTo>
                  <a:cubicBezTo>
                    <a:pt x="129" y="45"/>
                    <a:pt x="132" y="44"/>
                    <a:pt x="135" y="45"/>
                  </a:cubicBezTo>
                  <a:cubicBezTo>
                    <a:pt x="139" y="46"/>
                    <a:pt x="142" y="45"/>
                    <a:pt x="148" y="45"/>
                  </a:cubicBezTo>
                  <a:cubicBezTo>
                    <a:pt x="151" y="45"/>
                    <a:pt x="154" y="45"/>
                    <a:pt x="156" y="45"/>
                  </a:cubicBezTo>
                  <a:cubicBezTo>
                    <a:pt x="157" y="45"/>
                    <a:pt x="158" y="44"/>
                    <a:pt x="160" y="44"/>
                  </a:cubicBezTo>
                  <a:cubicBezTo>
                    <a:pt x="162" y="44"/>
                    <a:pt x="163" y="46"/>
                    <a:pt x="166" y="44"/>
                  </a:cubicBezTo>
                  <a:cubicBezTo>
                    <a:pt x="167" y="45"/>
                    <a:pt x="169" y="45"/>
                    <a:pt x="170" y="46"/>
                  </a:cubicBezTo>
                  <a:cubicBezTo>
                    <a:pt x="172" y="47"/>
                    <a:pt x="172" y="51"/>
                    <a:pt x="172" y="53"/>
                  </a:cubicBezTo>
                  <a:cubicBezTo>
                    <a:pt x="172" y="54"/>
                    <a:pt x="171" y="54"/>
                    <a:pt x="170" y="55"/>
                  </a:cubicBezTo>
                  <a:close/>
                  <a:moveTo>
                    <a:pt x="94" y="23"/>
                  </a:moveTo>
                  <a:cubicBezTo>
                    <a:pt x="95" y="22"/>
                    <a:pt x="96" y="21"/>
                    <a:pt x="96" y="21"/>
                  </a:cubicBezTo>
                  <a:cubicBezTo>
                    <a:pt x="97" y="20"/>
                    <a:pt x="99" y="21"/>
                    <a:pt x="100" y="21"/>
                  </a:cubicBezTo>
                  <a:cubicBezTo>
                    <a:pt x="104" y="19"/>
                    <a:pt x="109" y="19"/>
                    <a:pt x="113" y="19"/>
                  </a:cubicBezTo>
                  <a:cubicBezTo>
                    <a:pt x="122" y="18"/>
                    <a:pt x="130" y="21"/>
                    <a:pt x="135" y="20"/>
                  </a:cubicBezTo>
                  <a:cubicBezTo>
                    <a:pt x="140" y="19"/>
                    <a:pt x="156" y="16"/>
                    <a:pt x="159" y="17"/>
                  </a:cubicBezTo>
                  <a:cubicBezTo>
                    <a:pt x="159" y="16"/>
                    <a:pt x="159" y="16"/>
                    <a:pt x="159" y="16"/>
                  </a:cubicBezTo>
                  <a:cubicBezTo>
                    <a:pt x="161" y="17"/>
                    <a:pt x="164" y="17"/>
                    <a:pt x="166" y="18"/>
                  </a:cubicBezTo>
                  <a:cubicBezTo>
                    <a:pt x="168" y="17"/>
                    <a:pt x="173" y="19"/>
                    <a:pt x="174" y="19"/>
                  </a:cubicBezTo>
                  <a:cubicBezTo>
                    <a:pt x="175" y="20"/>
                    <a:pt x="175" y="21"/>
                    <a:pt x="176" y="21"/>
                  </a:cubicBezTo>
                  <a:cubicBezTo>
                    <a:pt x="176" y="22"/>
                    <a:pt x="175" y="27"/>
                    <a:pt x="174" y="28"/>
                  </a:cubicBezTo>
                  <a:cubicBezTo>
                    <a:pt x="174" y="29"/>
                    <a:pt x="174" y="29"/>
                    <a:pt x="174" y="29"/>
                  </a:cubicBezTo>
                  <a:cubicBezTo>
                    <a:pt x="148" y="29"/>
                    <a:pt x="120" y="27"/>
                    <a:pt x="102" y="32"/>
                  </a:cubicBezTo>
                  <a:cubicBezTo>
                    <a:pt x="102" y="32"/>
                    <a:pt x="97" y="32"/>
                    <a:pt x="96" y="32"/>
                  </a:cubicBezTo>
                  <a:cubicBezTo>
                    <a:pt x="96" y="32"/>
                    <a:pt x="88" y="33"/>
                    <a:pt x="87" y="33"/>
                  </a:cubicBezTo>
                  <a:cubicBezTo>
                    <a:pt x="86" y="32"/>
                    <a:pt x="85" y="31"/>
                    <a:pt x="84" y="30"/>
                  </a:cubicBezTo>
                  <a:cubicBezTo>
                    <a:pt x="85" y="27"/>
                    <a:pt x="91" y="24"/>
                    <a:pt x="94" y="23"/>
                  </a:cubicBezTo>
                  <a:close/>
                  <a:moveTo>
                    <a:pt x="121" y="83"/>
                  </a:moveTo>
                  <a:cubicBezTo>
                    <a:pt x="119" y="84"/>
                    <a:pt x="113" y="84"/>
                    <a:pt x="111" y="84"/>
                  </a:cubicBezTo>
                  <a:cubicBezTo>
                    <a:pt x="107" y="84"/>
                    <a:pt x="103" y="85"/>
                    <a:pt x="100" y="85"/>
                  </a:cubicBezTo>
                  <a:cubicBezTo>
                    <a:pt x="98" y="85"/>
                    <a:pt x="96" y="85"/>
                    <a:pt x="95" y="85"/>
                  </a:cubicBezTo>
                  <a:cubicBezTo>
                    <a:pt x="94" y="86"/>
                    <a:pt x="94" y="86"/>
                    <a:pt x="94" y="86"/>
                  </a:cubicBezTo>
                  <a:cubicBezTo>
                    <a:pt x="93" y="86"/>
                    <a:pt x="92" y="86"/>
                    <a:pt x="90" y="86"/>
                  </a:cubicBezTo>
                  <a:cubicBezTo>
                    <a:pt x="86" y="88"/>
                    <a:pt x="85" y="89"/>
                    <a:pt x="80" y="88"/>
                  </a:cubicBezTo>
                  <a:cubicBezTo>
                    <a:pt x="80" y="86"/>
                    <a:pt x="82" y="83"/>
                    <a:pt x="82" y="82"/>
                  </a:cubicBezTo>
                  <a:cubicBezTo>
                    <a:pt x="83" y="78"/>
                    <a:pt x="90" y="77"/>
                    <a:pt x="94" y="75"/>
                  </a:cubicBezTo>
                  <a:cubicBezTo>
                    <a:pt x="95" y="75"/>
                    <a:pt x="96" y="75"/>
                    <a:pt x="98" y="75"/>
                  </a:cubicBezTo>
                  <a:cubicBezTo>
                    <a:pt x="98" y="75"/>
                    <a:pt x="103" y="74"/>
                    <a:pt x="103" y="74"/>
                  </a:cubicBezTo>
                  <a:cubicBezTo>
                    <a:pt x="103" y="74"/>
                    <a:pt x="105" y="75"/>
                    <a:pt x="106" y="75"/>
                  </a:cubicBezTo>
                  <a:cubicBezTo>
                    <a:pt x="110" y="74"/>
                    <a:pt x="118" y="74"/>
                    <a:pt x="122" y="72"/>
                  </a:cubicBezTo>
                  <a:cubicBezTo>
                    <a:pt x="123" y="72"/>
                    <a:pt x="131" y="73"/>
                    <a:pt x="132" y="73"/>
                  </a:cubicBezTo>
                  <a:cubicBezTo>
                    <a:pt x="133" y="74"/>
                    <a:pt x="148" y="72"/>
                    <a:pt x="148" y="72"/>
                  </a:cubicBezTo>
                  <a:cubicBezTo>
                    <a:pt x="149" y="72"/>
                    <a:pt x="149" y="72"/>
                    <a:pt x="149" y="71"/>
                  </a:cubicBezTo>
                  <a:cubicBezTo>
                    <a:pt x="149" y="71"/>
                    <a:pt x="149" y="71"/>
                    <a:pt x="149" y="71"/>
                  </a:cubicBezTo>
                  <a:cubicBezTo>
                    <a:pt x="149" y="71"/>
                    <a:pt x="153" y="73"/>
                    <a:pt x="153" y="73"/>
                  </a:cubicBezTo>
                  <a:cubicBezTo>
                    <a:pt x="159" y="70"/>
                    <a:pt x="164" y="72"/>
                    <a:pt x="169" y="73"/>
                  </a:cubicBezTo>
                  <a:cubicBezTo>
                    <a:pt x="171" y="75"/>
                    <a:pt x="170" y="79"/>
                    <a:pt x="170" y="81"/>
                  </a:cubicBezTo>
                  <a:cubicBezTo>
                    <a:pt x="169" y="82"/>
                    <a:pt x="168" y="82"/>
                    <a:pt x="168" y="83"/>
                  </a:cubicBezTo>
                  <a:cubicBezTo>
                    <a:pt x="162" y="83"/>
                    <a:pt x="154" y="82"/>
                    <a:pt x="148" y="83"/>
                  </a:cubicBezTo>
                  <a:cubicBezTo>
                    <a:pt x="147" y="83"/>
                    <a:pt x="142" y="82"/>
                    <a:pt x="142" y="82"/>
                  </a:cubicBezTo>
                  <a:cubicBezTo>
                    <a:pt x="140" y="83"/>
                    <a:pt x="135" y="83"/>
                    <a:pt x="133" y="82"/>
                  </a:cubicBezTo>
                  <a:cubicBezTo>
                    <a:pt x="130" y="84"/>
                    <a:pt x="122" y="83"/>
                    <a:pt x="121" y="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5" name="Freeform 56">
              <a:extLst>
                <a:ext uri="{FF2B5EF4-FFF2-40B4-BE49-F238E27FC236}">
                  <a16:creationId xmlns="" xmlns:a16="http://schemas.microsoft.com/office/drawing/2014/main" id="{45890708-72B4-E349-81A3-44CBFC2E7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7276" y="3024188"/>
              <a:ext cx="220663" cy="657225"/>
            </a:xfrm>
            <a:custGeom>
              <a:avLst/>
              <a:gdLst>
                <a:gd name="T0" fmla="*/ 67 w 73"/>
                <a:gd name="T1" fmla="*/ 1 h 215"/>
                <a:gd name="T2" fmla="*/ 69 w 73"/>
                <a:gd name="T3" fmla="*/ 18 h 215"/>
                <a:gd name="T4" fmla="*/ 65 w 73"/>
                <a:gd name="T5" fmla="*/ 37 h 215"/>
                <a:gd name="T6" fmla="*/ 67 w 73"/>
                <a:gd name="T7" fmla="*/ 53 h 215"/>
                <a:gd name="T8" fmla="*/ 68 w 73"/>
                <a:gd name="T9" fmla="*/ 65 h 215"/>
                <a:gd name="T10" fmla="*/ 68 w 73"/>
                <a:gd name="T11" fmla="*/ 74 h 215"/>
                <a:gd name="T12" fmla="*/ 67 w 73"/>
                <a:gd name="T13" fmla="*/ 91 h 215"/>
                <a:gd name="T14" fmla="*/ 69 w 73"/>
                <a:gd name="T15" fmla="*/ 99 h 215"/>
                <a:gd name="T16" fmla="*/ 71 w 73"/>
                <a:gd name="T17" fmla="*/ 107 h 215"/>
                <a:gd name="T18" fmla="*/ 73 w 73"/>
                <a:gd name="T19" fmla="*/ 114 h 215"/>
                <a:gd name="T20" fmla="*/ 69 w 73"/>
                <a:gd name="T21" fmla="*/ 118 h 215"/>
                <a:gd name="T22" fmla="*/ 68 w 73"/>
                <a:gd name="T23" fmla="*/ 130 h 215"/>
                <a:gd name="T24" fmla="*/ 67 w 73"/>
                <a:gd name="T25" fmla="*/ 137 h 215"/>
                <a:gd name="T26" fmla="*/ 67 w 73"/>
                <a:gd name="T27" fmla="*/ 148 h 215"/>
                <a:gd name="T28" fmla="*/ 65 w 73"/>
                <a:gd name="T29" fmla="*/ 157 h 215"/>
                <a:gd name="T30" fmla="*/ 64 w 73"/>
                <a:gd name="T31" fmla="*/ 159 h 215"/>
                <a:gd name="T32" fmla="*/ 63 w 73"/>
                <a:gd name="T33" fmla="*/ 160 h 215"/>
                <a:gd name="T34" fmla="*/ 63 w 73"/>
                <a:gd name="T35" fmla="*/ 168 h 215"/>
                <a:gd name="T36" fmla="*/ 64 w 73"/>
                <a:gd name="T37" fmla="*/ 186 h 215"/>
                <a:gd name="T38" fmla="*/ 65 w 73"/>
                <a:gd name="T39" fmla="*/ 197 h 215"/>
                <a:gd name="T40" fmla="*/ 65 w 73"/>
                <a:gd name="T41" fmla="*/ 208 h 215"/>
                <a:gd name="T42" fmla="*/ 61 w 73"/>
                <a:gd name="T43" fmla="*/ 215 h 215"/>
                <a:gd name="T44" fmla="*/ 55 w 73"/>
                <a:gd name="T45" fmla="*/ 208 h 215"/>
                <a:gd name="T46" fmla="*/ 53 w 73"/>
                <a:gd name="T47" fmla="*/ 204 h 215"/>
                <a:gd name="T48" fmla="*/ 48 w 73"/>
                <a:gd name="T49" fmla="*/ 186 h 215"/>
                <a:gd name="T50" fmla="*/ 48 w 73"/>
                <a:gd name="T51" fmla="*/ 178 h 215"/>
                <a:gd name="T52" fmla="*/ 45 w 73"/>
                <a:gd name="T53" fmla="*/ 147 h 215"/>
                <a:gd name="T54" fmla="*/ 33 w 73"/>
                <a:gd name="T55" fmla="*/ 153 h 215"/>
                <a:gd name="T56" fmla="*/ 18 w 73"/>
                <a:gd name="T57" fmla="*/ 161 h 215"/>
                <a:gd name="T58" fmla="*/ 11 w 73"/>
                <a:gd name="T59" fmla="*/ 163 h 215"/>
                <a:gd name="T60" fmla="*/ 4 w 73"/>
                <a:gd name="T61" fmla="*/ 155 h 215"/>
                <a:gd name="T62" fmla="*/ 0 w 73"/>
                <a:gd name="T63" fmla="*/ 147 h 215"/>
                <a:gd name="T64" fmla="*/ 0 w 73"/>
                <a:gd name="T65" fmla="*/ 138 h 215"/>
                <a:gd name="T66" fmla="*/ 0 w 73"/>
                <a:gd name="T67" fmla="*/ 127 h 215"/>
                <a:gd name="T68" fmla="*/ 8 w 73"/>
                <a:gd name="T69" fmla="*/ 112 h 215"/>
                <a:gd name="T70" fmla="*/ 12 w 73"/>
                <a:gd name="T71" fmla="*/ 90 h 215"/>
                <a:gd name="T72" fmla="*/ 12 w 73"/>
                <a:gd name="T73" fmla="*/ 73 h 215"/>
                <a:gd name="T74" fmla="*/ 13 w 73"/>
                <a:gd name="T75" fmla="*/ 64 h 215"/>
                <a:gd name="T76" fmla="*/ 18 w 73"/>
                <a:gd name="T77" fmla="*/ 47 h 215"/>
                <a:gd name="T78" fmla="*/ 24 w 73"/>
                <a:gd name="T79" fmla="*/ 41 h 215"/>
                <a:gd name="T80" fmla="*/ 32 w 73"/>
                <a:gd name="T81" fmla="*/ 39 h 215"/>
                <a:gd name="T82" fmla="*/ 38 w 73"/>
                <a:gd name="T83" fmla="*/ 47 h 215"/>
                <a:gd name="T84" fmla="*/ 28 w 73"/>
                <a:gd name="T85" fmla="*/ 62 h 215"/>
                <a:gd name="T86" fmla="*/ 31 w 73"/>
                <a:gd name="T87" fmla="*/ 81 h 215"/>
                <a:gd name="T88" fmla="*/ 31 w 73"/>
                <a:gd name="T89" fmla="*/ 89 h 215"/>
                <a:gd name="T90" fmla="*/ 30 w 73"/>
                <a:gd name="T91" fmla="*/ 99 h 215"/>
                <a:gd name="T92" fmla="*/ 48 w 73"/>
                <a:gd name="T93" fmla="*/ 115 h 215"/>
                <a:gd name="T94" fmla="*/ 50 w 73"/>
                <a:gd name="T95" fmla="*/ 115 h 215"/>
                <a:gd name="T96" fmla="*/ 51 w 73"/>
                <a:gd name="T97" fmla="*/ 109 h 215"/>
                <a:gd name="T98" fmla="*/ 55 w 73"/>
                <a:gd name="T99" fmla="*/ 79 h 215"/>
                <a:gd name="T100" fmla="*/ 53 w 73"/>
                <a:gd name="T101" fmla="*/ 35 h 215"/>
                <a:gd name="T102" fmla="*/ 60 w 73"/>
                <a:gd name="T103" fmla="*/ 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3" h="215">
                  <a:moveTo>
                    <a:pt x="65" y="0"/>
                  </a:moveTo>
                  <a:cubicBezTo>
                    <a:pt x="66" y="0"/>
                    <a:pt x="67" y="0"/>
                    <a:pt x="67" y="1"/>
                  </a:cubicBezTo>
                  <a:cubicBezTo>
                    <a:pt x="70" y="3"/>
                    <a:pt x="68" y="10"/>
                    <a:pt x="69" y="15"/>
                  </a:cubicBezTo>
                  <a:cubicBezTo>
                    <a:pt x="69" y="16"/>
                    <a:pt x="69" y="17"/>
                    <a:pt x="69" y="18"/>
                  </a:cubicBezTo>
                  <a:cubicBezTo>
                    <a:pt x="71" y="22"/>
                    <a:pt x="69" y="30"/>
                    <a:pt x="67" y="34"/>
                  </a:cubicBezTo>
                  <a:cubicBezTo>
                    <a:pt x="66" y="35"/>
                    <a:pt x="66" y="37"/>
                    <a:pt x="65" y="37"/>
                  </a:cubicBezTo>
                  <a:cubicBezTo>
                    <a:pt x="64" y="39"/>
                    <a:pt x="65" y="45"/>
                    <a:pt x="66" y="46"/>
                  </a:cubicBezTo>
                  <a:cubicBezTo>
                    <a:pt x="66" y="47"/>
                    <a:pt x="66" y="51"/>
                    <a:pt x="67" y="53"/>
                  </a:cubicBezTo>
                  <a:cubicBezTo>
                    <a:pt x="67" y="55"/>
                    <a:pt x="67" y="57"/>
                    <a:pt x="67" y="59"/>
                  </a:cubicBezTo>
                  <a:cubicBezTo>
                    <a:pt x="67" y="61"/>
                    <a:pt x="67" y="63"/>
                    <a:pt x="68" y="65"/>
                  </a:cubicBezTo>
                  <a:cubicBezTo>
                    <a:pt x="68" y="67"/>
                    <a:pt x="67" y="70"/>
                    <a:pt x="67" y="71"/>
                  </a:cubicBezTo>
                  <a:cubicBezTo>
                    <a:pt x="67" y="71"/>
                    <a:pt x="68" y="73"/>
                    <a:pt x="68" y="74"/>
                  </a:cubicBezTo>
                  <a:cubicBezTo>
                    <a:pt x="69" y="76"/>
                    <a:pt x="67" y="82"/>
                    <a:pt x="68" y="85"/>
                  </a:cubicBezTo>
                  <a:cubicBezTo>
                    <a:pt x="68" y="86"/>
                    <a:pt x="65" y="89"/>
                    <a:pt x="67" y="91"/>
                  </a:cubicBezTo>
                  <a:cubicBezTo>
                    <a:pt x="67" y="92"/>
                    <a:pt x="66" y="94"/>
                    <a:pt x="67" y="95"/>
                  </a:cubicBezTo>
                  <a:cubicBezTo>
                    <a:pt x="68" y="97"/>
                    <a:pt x="68" y="98"/>
                    <a:pt x="69" y="99"/>
                  </a:cubicBezTo>
                  <a:cubicBezTo>
                    <a:pt x="69" y="101"/>
                    <a:pt x="69" y="104"/>
                    <a:pt x="69" y="106"/>
                  </a:cubicBezTo>
                  <a:cubicBezTo>
                    <a:pt x="70" y="106"/>
                    <a:pt x="71" y="107"/>
                    <a:pt x="71" y="107"/>
                  </a:cubicBezTo>
                  <a:cubicBezTo>
                    <a:pt x="72" y="109"/>
                    <a:pt x="71" y="110"/>
                    <a:pt x="72" y="112"/>
                  </a:cubicBezTo>
                  <a:cubicBezTo>
                    <a:pt x="72" y="113"/>
                    <a:pt x="73" y="112"/>
                    <a:pt x="73" y="114"/>
                  </a:cubicBezTo>
                  <a:cubicBezTo>
                    <a:pt x="72" y="114"/>
                    <a:pt x="71" y="116"/>
                    <a:pt x="72" y="117"/>
                  </a:cubicBezTo>
                  <a:cubicBezTo>
                    <a:pt x="71" y="117"/>
                    <a:pt x="70" y="118"/>
                    <a:pt x="69" y="118"/>
                  </a:cubicBezTo>
                  <a:cubicBezTo>
                    <a:pt x="69" y="119"/>
                    <a:pt x="67" y="127"/>
                    <a:pt x="67" y="127"/>
                  </a:cubicBezTo>
                  <a:cubicBezTo>
                    <a:pt x="67" y="128"/>
                    <a:pt x="68" y="129"/>
                    <a:pt x="68" y="130"/>
                  </a:cubicBezTo>
                  <a:cubicBezTo>
                    <a:pt x="68" y="132"/>
                    <a:pt x="68" y="133"/>
                    <a:pt x="68" y="134"/>
                  </a:cubicBezTo>
                  <a:cubicBezTo>
                    <a:pt x="68" y="135"/>
                    <a:pt x="67" y="138"/>
                    <a:pt x="67" y="137"/>
                  </a:cubicBezTo>
                  <a:cubicBezTo>
                    <a:pt x="67" y="138"/>
                    <a:pt x="67" y="138"/>
                    <a:pt x="67" y="139"/>
                  </a:cubicBezTo>
                  <a:cubicBezTo>
                    <a:pt x="67" y="139"/>
                    <a:pt x="66" y="148"/>
                    <a:pt x="67" y="148"/>
                  </a:cubicBezTo>
                  <a:cubicBezTo>
                    <a:pt x="67" y="148"/>
                    <a:pt x="67" y="149"/>
                    <a:pt x="67" y="149"/>
                  </a:cubicBezTo>
                  <a:cubicBezTo>
                    <a:pt x="66" y="152"/>
                    <a:pt x="64" y="155"/>
                    <a:pt x="65" y="157"/>
                  </a:cubicBezTo>
                  <a:cubicBezTo>
                    <a:pt x="65" y="157"/>
                    <a:pt x="65" y="158"/>
                    <a:pt x="65" y="158"/>
                  </a:cubicBezTo>
                  <a:cubicBezTo>
                    <a:pt x="65" y="158"/>
                    <a:pt x="65" y="158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4" y="160"/>
                    <a:pt x="64" y="160"/>
                    <a:pt x="63" y="160"/>
                  </a:cubicBezTo>
                  <a:cubicBezTo>
                    <a:pt x="63" y="162"/>
                    <a:pt x="63" y="164"/>
                    <a:pt x="63" y="166"/>
                  </a:cubicBezTo>
                  <a:cubicBezTo>
                    <a:pt x="63" y="167"/>
                    <a:pt x="63" y="167"/>
                    <a:pt x="63" y="168"/>
                  </a:cubicBezTo>
                  <a:cubicBezTo>
                    <a:pt x="61" y="173"/>
                    <a:pt x="64" y="179"/>
                    <a:pt x="65" y="181"/>
                  </a:cubicBezTo>
                  <a:cubicBezTo>
                    <a:pt x="65" y="183"/>
                    <a:pt x="65" y="184"/>
                    <a:pt x="64" y="186"/>
                  </a:cubicBezTo>
                  <a:cubicBezTo>
                    <a:pt x="64" y="186"/>
                    <a:pt x="64" y="186"/>
                    <a:pt x="64" y="186"/>
                  </a:cubicBezTo>
                  <a:cubicBezTo>
                    <a:pt x="64" y="186"/>
                    <a:pt x="65" y="197"/>
                    <a:pt x="65" y="197"/>
                  </a:cubicBezTo>
                  <a:cubicBezTo>
                    <a:pt x="65" y="197"/>
                    <a:pt x="64" y="201"/>
                    <a:pt x="64" y="201"/>
                  </a:cubicBezTo>
                  <a:cubicBezTo>
                    <a:pt x="65" y="202"/>
                    <a:pt x="65" y="207"/>
                    <a:pt x="65" y="208"/>
                  </a:cubicBezTo>
                  <a:cubicBezTo>
                    <a:pt x="65" y="209"/>
                    <a:pt x="64" y="209"/>
                    <a:pt x="63" y="209"/>
                  </a:cubicBezTo>
                  <a:cubicBezTo>
                    <a:pt x="63" y="211"/>
                    <a:pt x="63" y="214"/>
                    <a:pt x="61" y="215"/>
                  </a:cubicBezTo>
                  <a:cubicBezTo>
                    <a:pt x="60" y="215"/>
                    <a:pt x="61" y="215"/>
                    <a:pt x="60" y="215"/>
                  </a:cubicBezTo>
                  <a:cubicBezTo>
                    <a:pt x="57" y="213"/>
                    <a:pt x="58" y="210"/>
                    <a:pt x="55" y="208"/>
                  </a:cubicBezTo>
                  <a:cubicBezTo>
                    <a:pt x="55" y="208"/>
                    <a:pt x="56" y="208"/>
                    <a:pt x="56" y="207"/>
                  </a:cubicBezTo>
                  <a:cubicBezTo>
                    <a:pt x="56" y="206"/>
                    <a:pt x="54" y="205"/>
                    <a:pt x="53" y="204"/>
                  </a:cubicBezTo>
                  <a:cubicBezTo>
                    <a:pt x="52" y="202"/>
                    <a:pt x="53" y="199"/>
                    <a:pt x="52" y="197"/>
                  </a:cubicBezTo>
                  <a:cubicBezTo>
                    <a:pt x="51" y="194"/>
                    <a:pt x="50" y="188"/>
                    <a:pt x="48" y="186"/>
                  </a:cubicBezTo>
                  <a:cubicBezTo>
                    <a:pt x="48" y="185"/>
                    <a:pt x="49" y="183"/>
                    <a:pt x="49" y="182"/>
                  </a:cubicBezTo>
                  <a:cubicBezTo>
                    <a:pt x="48" y="181"/>
                    <a:pt x="48" y="179"/>
                    <a:pt x="48" y="178"/>
                  </a:cubicBezTo>
                  <a:cubicBezTo>
                    <a:pt x="48" y="174"/>
                    <a:pt x="49" y="168"/>
                    <a:pt x="48" y="166"/>
                  </a:cubicBezTo>
                  <a:cubicBezTo>
                    <a:pt x="46" y="163"/>
                    <a:pt x="51" y="148"/>
                    <a:pt x="45" y="147"/>
                  </a:cubicBezTo>
                  <a:cubicBezTo>
                    <a:pt x="43" y="148"/>
                    <a:pt x="40" y="148"/>
                    <a:pt x="38" y="149"/>
                  </a:cubicBezTo>
                  <a:cubicBezTo>
                    <a:pt x="37" y="150"/>
                    <a:pt x="35" y="152"/>
                    <a:pt x="33" y="153"/>
                  </a:cubicBezTo>
                  <a:cubicBezTo>
                    <a:pt x="33" y="153"/>
                    <a:pt x="23" y="157"/>
                    <a:pt x="23" y="157"/>
                  </a:cubicBezTo>
                  <a:cubicBezTo>
                    <a:pt x="21" y="158"/>
                    <a:pt x="20" y="160"/>
                    <a:pt x="18" y="161"/>
                  </a:cubicBezTo>
                  <a:cubicBezTo>
                    <a:pt x="16" y="161"/>
                    <a:pt x="15" y="161"/>
                    <a:pt x="13" y="161"/>
                  </a:cubicBezTo>
                  <a:cubicBezTo>
                    <a:pt x="13" y="162"/>
                    <a:pt x="12" y="162"/>
                    <a:pt x="11" y="163"/>
                  </a:cubicBezTo>
                  <a:cubicBezTo>
                    <a:pt x="8" y="164"/>
                    <a:pt x="5" y="159"/>
                    <a:pt x="4" y="157"/>
                  </a:cubicBezTo>
                  <a:cubicBezTo>
                    <a:pt x="4" y="156"/>
                    <a:pt x="4" y="156"/>
                    <a:pt x="4" y="155"/>
                  </a:cubicBezTo>
                  <a:cubicBezTo>
                    <a:pt x="2" y="152"/>
                    <a:pt x="2" y="150"/>
                    <a:pt x="0" y="148"/>
                  </a:cubicBezTo>
                  <a:cubicBezTo>
                    <a:pt x="1" y="147"/>
                    <a:pt x="0" y="146"/>
                    <a:pt x="0" y="147"/>
                  </a:cubicBezTo>
                  <a:cubicBezTo>
                    <a:pt x="0" y="147"/>
                    <a:pt x="0" y="144"/>
                    <a:pt x="0" y="144"/>
                  </a:cubicBezTo>
                  <a:cubicBezTo>
                    <a:pt x="0" y="142"/>
                    <a:pt x="0" y="138"/>
                    <a:pt x="0" y="138"/>
                  </a:cubicBezTo>
                  <a:cubicBezTo>
                    <a:pt x="2" y="137"/>
                    <a:pt x="1" y="129"/>
                    <a:pt x="0" y="127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26"/>
                    <a:pt x="1" y="124"/>
                    <a:pt x="0" y="123"/>
                  </a:cubicBezTo>
                  <a:cubicBezTo>
                    <a:pt x="2" y="119"/>
                    <a:pt x="7" y="115"/>
                    <a:pt x="8" y="112"/>
                  </a:cubicBezTo>
                  <a:cubicBezTo>
                    <a:pt x="8" y="111"/>
                    <a:pt x="8" y="110"/>
                    <a:pt x="8" y="109"/>
                  </a:cubicBezTo>
                  <a:cubicBezTo>
                    <a:pt x="10" y="104"/>
                    <a:pt x="10" y="93"/>
                    <a:pt x="12" y="90"/>
                  </a:cubicBezTo>
                  <a:cubicBezTo>
                    <a:pt x="12" y="87"/>
                    <a:pt x="12" y="85"/>
                    <a:pt x="12" y="83"/>
                  </a:cubicBezTo>
                  <a:cubicBezTo>
                    <a:pt x="12" y="79"/>
                    <a:pt x="11" y="76"/>
                    <a:pt x="12" y="73"/>
                  </a:cubicBezTo>
                  <a:cubicBezTo>
                    <a:pt x="13" y="70"/>
                    <a:pt x="13" y="66"/>
                    <a:pt x="14" y="65"/>
                  </a:cubicBezTo>
                  <a:cubicBezTo>
                    <a:pt x="14" y="64"/>
                    <a:pt x="14" y="64"/>
                    <a:pt x="13" y="64"/>
                  </a:cubicBezTo>
                  <a:cubicBezTo>
                    <a:pt x="13" y="63"/>
                    <a:pt x="15" y="60"/>
                    <a:pt x="14" y="58"/>
                  </a:cubicBezTo>
                  <a:cubicBezTo>
                    <a:pt x="16" y="55"/>
                    <a:pt x="17" y="50"/>
                    <a:pt x="18" y="47"/>
                  </a:cubicBezTo>
                  <a:cubicBezTo>
                    <a:pt x="19" y="47"/>
                    <a:pt x="20" y="46"/>
                    <a:pt x="21" y="45"/>
                  </a:cubicBezTo>
                  <a:cubicBezTo>
                    <a:pt x="23" y="44"/>
                    <a:pt x="21" y="42"/>
                    <a:pt x="24" y="41"/>
                  </a:cubicBezTo>
                  <a:cubicBezTo>
                    <a:pt x="24" y="41"/>
                    <a:pt x="24" y="40"/>
                    <a:pt x="24" y="40"/>
                  </a:cubicBezTo>
                  <a:cubicBezTo>
                    <a:pt x="26" y="40"/>
                    <a:pt x="31" y="38"/>
                    <a:pt x="32" y="39"/>
                  </a:cubicBezTo>
                  <a:cubicBezTo>
                    <a:pt x="33" y="40"/>
                    <a:pt x="33" y="41"/>
                    <a:pt x="34" y="43"/>
                  </a:cubicBezTo>
                  <a:cubicBezTo>
                    <a:pt x="35" y="44"/>
                    <a:pt x="37" y="45"/>
                    <a:pt x="38" y="47"/>
                  </a:cubicBezTo>
                  <a:cubicBezTo>
                    <a:pt x="39" y="48"/>
                    <a:pt x="39" y="49"/>
                    <a:pt x="38" y="50"/>
                  </a:cubicBezTo>
                  <a:cubicBezTo>
                    <a:pt x="37" y="59"/>
                    <a:pt x="31" y="56"/>
                    <a:pt x="28" y="62"/>
                  </a:cubicBezTo>
                  <a:cubicBezTo>
                    <a:pt x="27" y="65"/>
                    <a:pt x="30" y="74"/>
                    <a:pt x="31" y="76"/>
                  </a:cubicBezTo>
                  <a:cubicBezTo>
                    <a:pt x="32" y="78"/>
                    <a:pt x="31" y="80"/>
                    <a:pt x="31" y="81"/>
                  </a:cubicBezTo>
                  <a:cubicBezTo>
                    <a:pt x="31" y="82"/>
                    <a:pt x="31" y="84"/>
                    <a:pt x="30" y="85"/>
                  </a:cubicBezTo>
                  <a:cubicBezTo>
                    <a:pt x="30" y="86"/>
                    <a:pt x="31" y="88"/>
                    <a:pt x="31" y="89"/>
                  </a:cubicBezTo>
                  <a:cubicBezTo>
                    <a:pt x="31" y="92"/>
                    <a:pt x="30" y="93"/>
                    <a:pt x="30" y="94"/>
                  </a:cubicBezTo>
                  <a:cubicBezTo>
                    <a:pt x="29" y="95"/>
                    <a:pt x="30" y="99"/>
                    <a:pt x="30" y="99"/>
                  </a:cubicBezTo>
                  <a:cubicBezTo>
                    <a:pt x="28" y="100"/>
                    <a:pt x="27" y="110"/>
                    <a:pt x="28" y="111"/>
                  </a:cubicBezTo>
                  <a:cubicBezTo>
                    <a:pt x="30" y="115"/>
                    <a:pt x="41" y="114"/>
                    <a:pt x="48" y="115"/>
                  </a:cubicBezTo>
                  <a:cubicBezTo>
                    <a:pt x="48" y="114"/>
                    <a:pt x="48" y="115"/>
                    <a:pt x="49" y="114"/>
                  </a:cubicBezTo>
                  <a:cubicBezTo>
                    <a:pt x="49" y="115"/>
                    <a:pt x="49" y="115"/>
                    <a:pt x="50" y="115"/>
                  </a:cubicBezTo>
                  <a:cubicBezTo>
                    <a:pt x="51" y="113"/>
                    <a:pt x="51" y="113"/>
                    <a:pt x="52" y="111"/>
                  </a:cubicBezTo>
                  <a:cubicBezTo>
                    <a:pt x="51" y="111"/>
                    <a:pt x="51" y="111"/>
                    <a:pt x="51" y="109"/>
                  </a:cubicBezTo>
                  <a:cubicBezTo>
                    <a:pt x="56" y="105"/>
                    <a:pt x="55" y="98"/>
                    <a:pt x="56" y="90"/>
                  </a:cubicBezTo>
                  <a:cubicBezTo>
                    <a:pt x="56" y="87"/>
                    <a:pt x="55" y="83"/>
                    <a:pt x="55" y="79"/>
                  </a:cubicBezTo>
                  <a:cubicBezTo>
                    <a:pt x="57" y="77"/>
                    <a:pt x="56" y="67"/>
                    <a:pt x="56" y="63"/>
                  </a:cubicBezTo>
                  <a:cubicBezTo>
                    <a:pt x="56" y="50"/>
                    <a:pt x="57" y="44"/>
                    <a:pt x="53" y="35"/>
                  </a:cubicBezTo>
                  <a:cubicBezTo>
                    <a:pt x="53" y="30"/>
                    <a:pt x="53" y="25"/>
                    <a:pt x="53" y="19"/>
                  </a:cubicBezTo>
                  <a:cubicBezTo>
                    <a:pt x="57" y="17"/>
                    <a:pt x="58" y="5"/>
                    <a:pt x="60" y="4"/>
                  </a:cubicBezTo>
                  <a:cubicBezTo>
                    <a:pt x="61" y="2"/>
                    <a:pt x="64" y="2"/>
                    <a:pt x="6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6" name="Freeform 57">
              <a:extLst>
                <a:ext uri="{FF2B5EF4-FFF2-40B4-BE49-F238E27FC236}">
                  <a16:creationId xmlns="" xmlns:a16="http://schemas.microsoft.com/office/drawing/2014/main" id="{D1D1CD1A-0358-FC4A-904E-C9F31E4C1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8101" y="3040063"/>
              <a:ext cx="76200" cy="436563"/>
            </a:xfrm>
            <a:custGeom>
              <a:avLst/>
              <a:gdLst>
                <a:gd name="T0" fmla="*/ 10 w 25"/>
                <a:gd name="T1" fmla="*/ 0 h 143"/>
                <a:gd name="T2" fmla="*/ 16 w 25"/>
                <a:gd name="T3" fmla="*/ 0 h 143"/>
                <a:gd name="T4" fmla="*/ 24 w 25"/>
                <a:gd name="T5" fmla="*/ 12 h 143"/>
                <a:gd name="T6" fmla="*/ 25 w 25"/>
                <a:gd name="T7" fmla="*/ 18 h 143"/>
                <a:gd name="T8" fmla="*/ 23 w 25"/>
                <a:gd name="T9" fmla="*/ 24 h 143"/>
                <a:gd name="T10" fmla="*/ 22 w 25"/>
                <a:gd name="T11" fmla="*/ 26 h 143"/>
                <a:gd name="T12" fmla="*/ 22 w 25"/>
                <a:gd name="T13" fmla="*/ 26 h 143"/>
                <a:gd name="T14" fmla="*/ 21 w 25"/>
                <a:gd name="T15" fmla="*/ 29 h 143"/>
                <a:gd name="T16" fmla="*/ 19 w 25"/>
                <a:gd name="T17" fmla="*/ 32 h 143"/>
                <a:gd name="T18" fmla="*/ 21 w 25"/>
                <a:gd name="T19" fmla="*/ 48 h 143"/>
                <a:gd name="T20" fmla="*/ 21 w 25"/>
                <a:gd name="T21" fmla="*/ 64 h 143"/>
                <a:gd name="T22" fmla="*/ 21 w 25"/>
                <a:gd name="T23" fmla="*/ 64 h 143"/>
                <a:gd name="T24" fmla="*/ 17 w 25"/>
                <a:gd name="T25" fmla="*/ 69 h 143"/>
                <a:gd name="T26" fmla="*/ 17 w 25"/>
                <a:gd name="T27" fmla="*/ 76 h 143"/>
                <a:gd name="T28" fmla="*/ 17 w 25"/>
                <a:gd name="T29" fmla="*/ 76 h 143"/>
                <a:gd name="T30" fmla="*/ 17 w 25"/>
                <a:gd name="T31" fmla="*/ 81 h 143"/>
                <a:gd name="T32" fmla="*/ 17 w 25"/>
                <a:gd name="T33" fmla="*/ 90 h 143"/>
                <a:gd name="T34" fmla="*/ 17 w 25"/>
                <a:gd name="T35" fmla="*/ 91 h 143"/>
                <a:gd name="T36" fmla="*/ 18 w 25"/>
                <a:gd name="T37" fmla="*/ 97 h 143"/>
                <a:gd name="T38" fmla="*/ 17 w 25"/>
                <a:gd name="T39" fmla="*/ 100 h 143"/>
                <a:gd name="T40" fmla="*/ 17 w 25"/>
                <a:gd name="T41" fmla="*/ 100 h 143"/>
                <a:gd name="T42" fmla="*/ 18 w 25"/>
                <a:gd name="T43" fmla="*/ 100 h 143"/>
                <a:gd name="T44" fmla="*/ 18 w 25"/>
                <a:gd name="T45" fmla="*/ 102 h 143"/>
                <a:gd name="T46" fmla="*/ 18 w 25"/>
                <a:gd name="T47" fmla="*/ 108 h 143"/>
                <a:gd name="T48" fmla="*/ 17 w 25"/>
                <a:gd name="T49" fmla="*/ 108 h 143"/>
                <a:gd name="T50" fmla="*/ 17 w 25"/>
                <a:gd name="T51" fmla="*/ 113 h 143"/>
                <a:gd name="T52" fmla="*/ 16 w 25"/>
                <a:gd name="T53" fmla="*/ 117 h 143"/>
                <a:gd name="T54" fmla="*/ 16 w 25"/>
                <a:gd name="T55" fmla="*/ 118 h 143"/>
                <a:gd name="T56" fmla="*/ 15 w 25"/>
                <a:gd name="T57" fmla="*/ 119 h 143"/>
                <a:gd name="T58" fmla="*/ 15 w 25"/>
                <a:gd name="T59" fmla="*/ 121 h 143"/>
                <a:gd name="T60" fmla="*/ 12 w 25"/>
                <a:gd name="T61" fmla="*/ 130 h 143"/>
                <a:gd name="T62" fmla="*/ 5 w 25"/>
                <a:gd name="T63" fmla="*/ 142 h 143"/>
                <a:gd name="T64" fmla="*/ 3 w 25"/>
                <a:gd name="T65" fmla="*/ 141 h 143"/>
                <a:gd name="T66" fmla="*/ 0 w 25"/>
                <a:gd name="T67" fmla="*/ 129 h 143"/>
                <a:gd name="T68" fmla="*/ 1 w 25"/>
                <a:gd name="T69" fmla="*/ 127 h 143"/>
                <a:gd name="T70" fmla="*/ 4 w 25"/>
                <a:gd name="T71" fmla="*/ 126 h 143"/>
                <a:gd name="T72" fmla="*/ 5 w 25"/>
                <a:gd name="T73" fmla="*/ 126 h 143"/>
                <a:gd name="T74" fmla="*/ 8 w 25"/>
                <a:gd name="T75" fmla="*/ 123 h 143"/>
                <a:gd name="T76" fmla="*/ 9 w 25"/>
                <a:gd name="T77" fmla="*/ 114 h 143"/>
                <a:gd name="T78" fmla="*/ 9 w 25"/>
                <a:gd name="T79" fmla="*/ 104 h 143"/>
                <a:gd name="T80" fmla="*/ 9 w 25"/>
                <a:gd name="T81" fmla="*/ 92 h 143"/>
                <a:gd name="T82" fmla="*/ 8 w 25"/>
                <a:gd name="T83" fmla="*/ 83 h 143"/>
                <a:gd name="T84" fmla="*/ 9 w 25"/>
                <a:gd name="T85" fmla="*/ 62 h 143"/>
                <a:gd name="T86" fmla="*/ 8 w 25"/>
                <a:gd name="T87" fmla="*/ 58 h 143"/>
                <a:gd name="T88" fmla="*/ 8 w 25"/>
                <a:gd name="T89" fmla="*/ 57 h 143"/>
                <a:gd name="T90" fmla="*/ 9 w 25"/>
                <a:gd name="T91" fmla="*/ 52 h 143"/>
                <a:gd name="T92" fmla="*/ 10 w 25"/>
                <a:gd name="T93" fmla="*/ 52 h 143"/>
                <a:gd name="T94" fmla="*/ 9 w 25"/>
                <a:gd name="T95" fmla="*/ 48 h 143"/>
                <a:gd name="T96" fmla="*/ 9 w 25"/>
                <a:gd name="T97" fmla="*/ 34 h 143"/>
                <a:gd name="T98" fmla="*/ 9 w 25"/>
                <a:gd name="T99" fmla="*/ 25 h 143"/>
                <a:gd name="T100" fmla="*/ 8 w 25"/>
                <a:gd name="T101" fmla="*/ 20 h 143"/>
                <a:gd name="T102" fmla="*/ 9 w 25"/>
                <a:gd name="T103" fmla="*/ 11 h 143"/>
                <a:gd name="T104" fmla="*/ 10 w 25"/>
                <a:gd name="T10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" h="143">
                  <a:moveTo>
                    <a:pt x="10" y="0"/>
                  </a:moveTo>
                  <a:cubicBezTo>
                    <a:pt x="11" y="0"/>
                    <a:pt x="16" y="0"/>
                    <a:pt x="16" y="0"/>
                  </a:cubicBezTo>
                  <a:cubicBezTo>
                    <a:pt x="20" y="0"/>
                    <a:pt x="23" y="10"/>
                    <a:pt x="24" y="12"/>
                  </a:cubicBezTo>
                  <a:cubicBezTo>
                    <a:pt x="24" y="12"/>
                    <a:pt x="24" y="17"/>
                    <a:pt x="25" y="18"/>
                  </a:cubicBezTo>
                  <a:cubicBezTo>
                    <a:pt x="23" y="19"/>
                    <a:pt x="24" y="22"/>
                    <a:pt x="23" y="24"/>
                  </a:cubicBezTo>
                  <a:cubicBezTo>
                    <a:pt x="23" y="25"/>
                    <a:pt x="22" y="25"/>
                    <a:pt x="22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1" y="27"/>
                    <a:pt x="21" y="28"/>
                    <a:pt x="21" y="29"/>
                  </a:cubicBezTo>
                  <a:cubicBezTo>
                    <a:pt x="20" y="30"/>
                    <a:pt x="19" y="31"/>
                    <a:pt x="19" y="32"/>
                  </a:cubicBezTo>
                  <a:cubicBezTo>
                    <a:pt x="17" y="37"/>
                    <a:pt x="20" y="46"/>
                    <a:pt x="21" y="48"/>
                  </a:cubicBezTo>
                  <a:cubicBezTo>
                    <a:pt x="22" y="49"/>
                    <a:pt x="21" y="62"/>
                    <a:pt x="21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0" y="66"/>
                    <a:pt x="19" y="67"/>
                    <a:pt x="17" y="69"/>
                  </a:cubicBezTo>
                  <a:cubicBezTo>
                    <a:pt x="17" y="69"/>
                    <a:pt x="17" y="76"/>
                    <a:pt x="17" y="76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6" y="77"/>
                    <a:pt x="17" y="81"/>
                    <a:pt x="17" y="81"/>
                  </a:cubicBezTo>
                  <a:cubicBezTo>
                    <a:pt x="17" y="82"/>
                    <a:pt x="17" y="88"/>
                    <a:pt x="17" y="90"/>
                  </a:cubicBezTo>
                  <a:cubicBezTo>
                    <a:pt x="17" y="91"/>
                    <a:pt x="18" y="91"/>
                    <a:pt x="17" y="91"/>
                  </a:cubicBezTo>
                  <a:cubicBezTo>
                    <a:pt x="16" y="93"/>
                    <a:pt x="18" y="97"/>
                    <a:pt x="18" y="97"/>
                  </a:cubicBezTo>
                  <a:cubicBezTo>
                    <a:pt x="18" y="98"/>
                    <a:pt x="18" y="99"/>
                    <a:pt x="17" y="100"/>
                  </a:cubicBezTo>
                  <a:cubicBezTo>
                    <a:pt x="17" y="100"/>
                    <a:pt x="17" y="100"/>
                    <a:pt x="17" y="100"/>
                  </a:cubicBezTo>
                  <a:cubicBezTo>
                    <a:pt x="18" y="100"/>
                    <a:pt x="18" y="100"/>
                    <a:pt x="18" y="100"/>
                  </a:cubicBezTo>
                  <a:cubicBezTo>
                    <a:pt x="18" y="101"/>
                    <a:pt x="18" y="102"/>
                    <a:pt x="18" y="102"/>
                  </a:cubicBezTo>
                  <a:cubicBezTo>
                    <a:pt x="17" y="104"/>
                    <a:pt x="18" y="106"/>
                    <a:pt x="18" y="108"/>
                  </a:cubicBezTo>
                  <a:cubicBezTo>
                    <a:pt x="18" y="108"/>
                    <a:pt x="18" y="108"/>
                    <a:pt x="17" y="108"/>
                  </a:cubicBezTo>
                  <a:cubicBezTo>
                    <a:pt x="17" y="110"/>
                    <a:pt x="17" y="112"/>
                    <a:pt x="17" y="113"/>
                  </a:cubicBezTo>
                  <a:cubicBezTo>
                    <a:pt x="17" y="115"/>
                    <a:pt x="16" y="116"/>
                    <a:pt x="16" y="117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5" y="118"/>
                    <a:pt x="15" y="119"/>
                    <a:pt x="15" y="119"/>
                  </a:cubicBezTo>
                  <a:cubicBezTo>
                    <a:pt x="15" y="119"/>
                    <a:pt x="15" y="120"/>
                    <a:pt x="15" y="121"/>
                  </a:cubicBezTo>
                  <a:cubicBezTo>
                    <a:pt x="16" y="126"/>
                    <a:pt x="15" y="128"/>
                    <a:pt x="12" y="130"/>
                  </a:cubicBezTo>
                  <a:cubicBezTo>
                    <a:pt x="13" y="136"/>
                    <a:pt x="10" y="143"/>
                    <a:pt x="5" y="142"/>
                  </a:cubicBezTo>
                  <a:cubicBezTo>
                    <a:pt x="4" y="142"/>
                    <a:pt x="4" y="141"/>
                    <a:pt x="3" y="141"/>
                  </a:cubicBezTo>
                  <a:cubicBezTo>
                    <a:pt x="5" y="136"/>
                    <a:pt x="3" y="132"/>
                    <a:pt x="0" y="129"/>
                  </a:cubicBezTo>
                  <a:cubicBezTo>
                    <a:pt x="1" y="128"/>
                    <a:pt x="1" y="128"/>
                    <a:pt x="1" y="127"/>
                  </a:cubicBezTo>
                  <a:cubicBezTo>
                    <a:pt x="3" y="126"/>
                    <a:pt x="3" y="127"/>
                    <a:pt x="4" y="126"/>
                  </a:cubicBezTo>
                  <a:cubicBezTo>
                    <a:pt x="4" y="126"/>
                    <a:pt x="4" y="126"/>
                    <a:pt x="5" y="126"/>
                  </a:cubicBezTo>
                  <a:cubicBezTo>
                    <a:pt x="5" y="125"/>
                    <a:pt x="7" y="125"/>
                    <a:pt x="8" y="123"/>
                  </a:cubicBezTo>
                  <a:cubicBezTo>
                    <a:pt x="9" y="120"/>
                    <a:pt x="8" y="116"/>
                    <a:pt x="9" y="114"/>
                  </a:cubicBezTo>
                  <a:cubicBezTo>
                    <a:pt x="10" y="113"/>
                    <a:pt x="9" y="105"/>
                    <a:pt x="9" y="104"/>
                  </a:cubicBezTo>
                  <a:cubicBezTo>
                    <a:pt x="9" y="104"/>
                    <a:pt x="9" y="92"/>
                    <a:pt x="9" y="92"/>
                  </a:cubicBezTo>
                  <a:cubicBezTo>
                    <a:pt x="9" y="91"/>
                    <a:pt x="8" y="86"/>
                    <a:pt x="8" y="83"/>
                  </a:cubicBezTo>
                  <a:cubicBezTo>
                    <a:pt x="10" y="76"/>
                    <a:pt x="7" y="65"/>
                    <a:pt x="9" y="62"/>
                  </a:cubicBezTo>
                  <a:cubicBezTo>
                    <a:pt x="9" y="61"/>
                    <a:pt x="9" y="58"/>
                    <a:pt x="8" y="58"/>
                  </a:cubicBezTo>
                  <a:cubicBezTo>
                    <a:pt x="8" y="58"/>
                    <a:pt x="8" y="58"/>
                    <a:pt x="8" y="57"/>
                  </a:cubicBezTo>
                  <a:cubicBezTo>
                    <a:pt x="8" y="57"/>
                    <a:pt x="9" y="52"/>
                    <a:pt x="9" y="52"/>
                  </a:cubicBezTo>
                  <a:cubicBezTo>
                    <a:pt x="9" y="52"/>
                    <a:pt x="9" y="52"/>
                    <a:pt x="10" y="52"/>
                  </a:cubicBezTo>
                  <a:cubicBezTo>
                    <a:pt x="10" y="51"/>
                    <a:pt x="9" y="49"/>
                    <a:pt x="9" y="48"/>
                  </a:cubicBezTo>
                  <a:cubicBezTo>
                    <a:pt x="12" y="44"/>
                    <a:pt x="9" y="37"/>
                    <a:pt x="9" y="34"/>
                  </a:cubicBezTo>
                  <a:cubicBezTo>
                    <a:pt x="10" y="32"/>
                    <a:pt x="9" y="27"/>
                    <a:pt x="9" y="25"/>
                  </a:cubicBezTo>
                  <a:cubicBezTo>
                    <a:pt x="9" y="24"/>
                    <a:pt x="9" y="21"/>
                    <a:pt x="8" y="20"/>
                  </a:cubicBezTo>
                  <a:cubicBezTo>
                    <a:pt x="7" y="19"/>
                    <a:pt x="9" y="14"/>
                    <a:pt x="9" y="11"/>
                  </a:cubicBezTo>
                  <a:cubicBezTo>
                    <a:pt x="8" y="5"/>
                    <a:pt x="5" y="6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7" name="Freeform 58">
              <a:extLst>
                <a:ext uri="{FF2B5EF4-FFF2-40B4-BE49-F238E27FC236}">
                  <a16:creationId xmlns="" xmlns:a16="http://schemas.microsoft.com/office/drawing/2014/main" id="{ACB393CB-A5E5-4C4E-BD54-FAF6B299BF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70651" y="3033713"/>
              <a:ext cx="517525" cy="644525"/>
            </a:xfrm>
            <a:custGeom>
              <a:avLst/>
              <a:gdLst>
                <a:gd name="T0" fmla="*/ 167 w 171"/>
                <a:gd name="T1" fmla="*/ 161 h 211"/>
                <a:gd name="T2" fmla="*/ 143 w 171"/>
                <a:gd name="T3" fmla="*/ 165 h 211"/>
                <a:gd name="T4" fmla="*/ 111 w 171"/>
                <a:gd name="T5" fmla="*/ 167 h 211"/>
                <a:gd name="T6" fmla="*/ 85 w 171"/>
                <a:gd name="T7" fmla="*/ 159 h 211"/>
                <a:gd name="T8" fmla="*/ 84 w 171"/>
                <a:gd name="T9" fmla="*/ 147 h 211"/>
                <a:gd name="T10" fmla="*/ 109 w 171"/>
                <a:gd name="T11" fmla="*/ 141 h 211"/>
                <a:gd name="T12" fmla="*/ 137 w 171"/>
                <a:gd name="T13" fmla="*/ 128 h 211"/>
                <a:gd name="T14" fmla="*/ 105 w 171"/>
                <a:gd name="T15" fmla="*/ 123 h 211"/>
                <a:gd name="T16" fmla="*/ 108 w 171"/>
                <a:gd name="T17" fmla="*/ 102 h 211"/>
                <a:gd name="T18" fmla="*/ 139 w 171"/>
                <a:gd name="T19" fmla="*/ 103 h 211"/>
                <a:gd name="T20" fmla="*/ 124 w 171"/>
                <a:gd name="T21" fmla="*/ 90 h 211"/>
                <a:gd name="T22" fmla="*/ 101 w 171"/>
                <a:gd name="T23" fmla="*/ 90 h 211"/>
                <a:gd name="T24" fmla="*/ 80 w 171"/>
                <a:gd name="T25" fmla="*/ 79 h 211"/>
                <a:gd name="T26" fmla="*/ 49 w 171"/>
                <a:gd name="T27" fmla="*/ 91 h 211"/>
                <a:gd name="T28" fmla="*/ 20 w 171"/>
                <a:gd name="T29" fmla="*/ 54 h 211"/>
                <a:gd name="T30" fmla="*/ 35 w 171"/>
                <a:gd name="T31" fmla="*/ 43 h 211"/>
                <a:gd name="T32" fmla="*/ 54 w 171"/>
                <a:gd name="T33" fmla="*/ 33 h 211"/>
                <a:gd name="T34" fmla="*/ 88 w 171"/>
                <a:gd name="T35" fmla="*/ 30 h 211"/>
                <a:gd name="T36" fmla="*/ 86 w 171"/>
                <a:gd name="T37" fmla="*/ 44 h 211"/>
                <a:gd name="T38" fmla="*/ 47 w 171"/>
                <a:gd name="T39" fmla="*/ 60 h 211"/>
                <a:gd name="T40" fmla="*/ 49 w 171"/>
                <a:gd name="T41" fmla="*/ 67 h 211"/>
                <a:gd name="T42" fmla="*/ 67 w 171"/>
                <a:gd name="T43" fmla="*/ 69 h 211"/>
                <a:gd name="T44" fmla="*/ 99 w 171"/>
                <a:gd name="T45" fmla="*/ 68 h 211"/>
                <a:gd name="T46" fmla="*/ 133 w 171"/>
                <a:gd name="T47" fmla="*/ 67 h 211"/>
                <a:gd name="T48" fmla="*/ 149 w 171"/>
                <a:gd name="T49" fmla="*/ 61 h 211"/>
                <a:gd name="T50" fmla="*/ 125 w 171"/>
                <a:gd name="T51" fmla="*/ 57 h 211"/>
                <a:gd name="T52" fmla="*/ 94 w 171"/>
                <a:gd name="T53" fmla="*/ 56 h 211"/>
                <a:gd name="T54" fmla="*/ 108 w 171"/>
                <a:gd name="T55" fmla="*/ 38 h 211"/>
                <a:gd name="T56" fmla="*/ 91 w 171"/>
                <a:gd name="T57" fmla="*/ 8 h 211"/>
                <a:gd name="T58" fmla="*/ 75 w 171"/>
                <a:gd name="T59" fmla="*/ 3 h 211"/>
                <a:gd name="T60" fmla="*/ 67 w 171"/>
                <a:gd name="T61" fmla="*/ 0 h 211"/>
                <a:gd name="T62" fmla="*/ 56 w 171"/>
                <a:gd name="T63" fmla="*/ 14 h 211"/>
                <a:gd name="T64" fmla="*/ 47 w 171"/>
                <a:gd name="T65" fmla="*/ 21 h 211"/>
                <a:gd name="T66" fmla="*/ 36 w 171"/>
                <a:gd name="T67" fmla="*/ 28 h 211"/>
                <a:gd name="T68" fmla="*/ 17 w 171"/>
                <a:gd name="T69" fmla="*/ 37 h 211"/>
                <a:gd name="T70" fmla="*/ 0 w 171"/>
                <a:gd name="T71" fmla="*/ 47 h 211"/>
                <a:gd name="T72" fmla="*/ 10 w 171"/>
                <a:gd name="T73" fmla="*/ 52 h 211"/>
                <a:gd name="T74" fmla="*/ 13 w 171"/>
                <a:gd name="T75" fmla="*/ 64 h 211"/>
                <a:gd name="T76" fmla="*/ 15 w 171"/>
                <a:gd name="T77" fmla="*/ 87 h 211"/>
                <a:gd name="T78" fmla="*/ 15 w 171"/>
                <a:gd name="T79" fmla="*/ 106 h 211"/>
                <a:gd name="T80" fmla="*/ 14 w 171"/>
                <a:gd name="T81" fmla="*/ 130 h 211"/>
                <a:gd name="T82" fmla="*/ 12 w 171"/>
                <a:gd name="T83" fmla="*/ 149 h 211"/>
                <a:gd name="T84" fmla="*/ 10 w 171"/>
                <a:gd name="T85" fmla="*/ 183 h 211"/>
                <a:gd name="T86" fmla="*/ 10 w 171"/>
                <a:gd name="T87" fmla="*/ 196 h 211"/>
                <a:gd name="T88" fmla="*/ 18 w 171"/>
                <a:gd name="T89" fmla="*/ 205 h 211"/>
                <a:gd name="T90" fmla="*/ 37 w 171"/>
                <a:gd name="T91" fmla="*/ 195 h 211"/>
                <a:gd name="T92" fmla="*/ 55 w 171"/>
                <a:gd name="T93" fmla="*/ 191 h 211"/>
                <a:gd name="T94" fmla="*/ 67 w 171"/>
                <a:gd name="T95" fmla="*/ 191 h 211"/>
                <a:gd name="T96" fmla="*/ 79 w 171"/>
                <a:gd name="T97" fmla="*/ 192 h 211"/>
                <a:gd name="T98" fmla="*/ 114 w 171"/>
                <a:gd name="T99" fmla="*/ 195 h 211"/>
                <a:gd name="T100" fmla="*/ 147 w 171"/>
                <a:gd name="T101" fmla="*/ 202 h 211"/>
                <a:gd name="T102" fmla="*/ 70 w 171"/>
                <a:gd name="T103" fmla="*/ 155 h 211"/>
                <a:gd name="T104" fmla="*/ 32 w 171"/>
                <a:gd name="T105" fmla="*/ 172 h 211"/>
                <a:gd name="T106" fmla="*/ 23 w 171"/>
                <a:gd name="T107" fmla="*/ 160 h 211"/>
                <a:gd name="T108" fmla="*/ 32 w 171"/>
                <a:gd name="T109" fmla="*/ 146 h 211"/>
                <a:gd name="T110" fmla="*/ 67 w 171"/>
                <a:gd name="T111" fmla="*/ 141 h 211"/>
                <a:gd name="T112" fmla="*/ 70 w 171"/>
                <a:gd name="T113" fmla="*/ 124 h 211"/>
                <a:gd name="T114" fmla="*/ 54 w 171"/>
                <a:gd name="T115" fmla="*/ 129 h 211"/>
                <a:gd name="T116" fmla="*/ 25 w 171"/>
                <a:gd name="T117" fmla="*/ 121 h 211"/>
                <a:gd name="T118" fmla="*/ 42 w 171"/>
                <a:gd name="T119" fmla="*/ 105 h 211"/>
                <a:gd name="T120" fmla="*/ 69 w 171"/>
                <a:gd name="T121" fmla="*/ 103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1" h="211">
                  <a:moveTo>
                    <a:pt x="167" y="171"/>
                  </a:moveTo>
                  <a:cubicBezTo>
                    <a:pt x="167" y="168"/>
                    <a:pt x="166" y="166"/>
                    <a:pt x="167" y="165"/>
                  </a:cubicBezTo>
                  <a:cubicBezTo>
                    <a:pt x="167" y="165"/>
                    <a:pt x="168" y="162"/>
                    <a:pt x="168" y="161"/>
                  </a:cubicBezTo>
                  <a:cubicBezTo>
                    <a:pt x="168" y="161"/>
                    <a:pt x="168" y="161"/>
                    <a:pt x="167" y="161"/>
                  </a:cubicBezTo>
                  <a:cubicBezTo>
                    <a:pt x="164" y="161"/>
                    <a:pt x="163" y="162"/>
                    <a:pt x="162" y="163"/>
                  </a:cubicBezTo>
                  <a:cubicBezTo>
                    <a:pt x="161" y="164"/>
                    <a:pt x="158" y="164"/>
                    <a:pt x="158" y="164"/>
                  </a:cubicBezTo>
                  <a:cubicBezTo>
                    <a:pt x="155" y="165"/>
                    <a:pt x="154" y="161"/>
                    <a:pt x="151" y="162"/>
                  </a:cubicBezTo>
                  <a:cubicBezTo>
                    <a:pt x="148" y="163"/>
                    <a:pt x="146" y="163"/>
                    <a:pt x="143" y="165"/>
                  </a:cubicBezTo>
                  <a:cubicBezTo>
                    <a:pt x="142" y="164"/>
                    <a:pt x="140" y="164"/>
                    <a:pt x="139" y="164"/>
                  </a:cubicBezTo>
                  <a:cubicBezTo>
                    <a:pt x="138" y="164"/>
                    <a:pt x="138" y="165"/>
                    <a:pt x="137" y="166"/>
                  </a:cubicBezTo>
                  <a:cubicBezTo>
                    <a:pt x="135" y="167"/>
                    <a:pt x="133" y="164"/>
                    <a:pt x="130" y="165"/>
                  </a:cubicBezTo>
                  <a:cubicBezTo>
                    <a:pt x="124" y="166"/>
                    <a:pt x="118" y="167"/>
                    <a:pt x="111" y="167"/>
                  </a:cubicBezTo>
                  <a:cubicBezTo>
                    <a:pt x="110" y="167"/>
                    <a:pt x="109" y="168"/>
                    <a:pt x="108" y="168"/>
                  </a:cubicBezTo>
                  <a:cubicBezTo>
                    <a:pt x="105" y="168"/>
                    <a:pt x="103" y="168"/>
                    <a:pt x="100" y="168"/>
                  </a:cubicBezTo>
                  <a:cubicBezTo>
                    <a:pt x="95" y="170"/>
                    <a:pt x="88" y="169"/>
                    <a:pt x="84" y="167"/>
                  </a:cubicBezTo>
                  <a:cubicBezTo>
                    <a:pt x="84" y="165"/>
                    <a:pt x="86" y="162"/>
                    <a:pt x="85" y="159"/>
                  </a:cubicBezTo>
                  <a:cubicBezTo>
                    <a:pt x="85" y="159"/>
                    <a:pt x="84" y="158"/>
                    <a:pt x="84" y="157"/>
                  </a:cubicBezTo>
                  <a:cubicBezTo>
                    <a:pt x="83" y="156"/>
                    <a:pt x="84" y="153"/>
                    <a:pt x="84" y="152"/>
                  </a:cubicBezTo>
                  <a:cubicBezTo>
                    <a:pt x="83" y="151"/>
                    <a:pt x="84" y="149"/>
                    <a:pt x="84" y="147"/>
                  </a:cubicBezTo>
                  <a:cubicBezTo>
                    <a:pt x="84" y="147"/>
                    <a:pt x="84" y="147"/>
                    <a:pt x="84" y="147"/>
                  </a:cubicBezTo>
                  <a:cubicBezTo>
                    <a:pt x="86" y="145"/>
                    <a:pt x="87" y="142"/>
                    <a:pt x="88" y="139"/>
                  </a:cubicBezTo>
                  <a:cubicBezTo>
                    <a:pt x="92" y="137"/>
                    <a:pt x="97" y="139"/>
                    <a:pt x="100" y="140"/>
                  </a:cubicBezTo>
                  <a:cubicBezTo>
                    <a:pt x="102" y="140"/>
                    <a:pt x="103" y="140"/>
                    <a:pt x="104" y="140"/>
                  </a:cubicBezTo>
                  <a:cubicBezTo>
                    <a:pt x="104" y="140"/>
                    <a:pt x="107" y="141"/>
                    <a:pt x="109" y="141"/>
                  </a:cubicBezTo>
                  <a:cubicBezTo>
                    <a:pt x="116" y="138"/>
                    <a:pt x="131" y="140"/>
                    <a:pt x="141" y="140"/>
                  </a:cubicBezTo>
                  <a:cubicBezTo>
                    <a:pt x="142" y="139"/>
                    <a:pt x="142" y="137"/>
                    <a:pt x="144" y="136"/>
                  </a:cubicBezTo>
                  <a:cubicBezTo>
                    <a:pt x="144" y="135"/>
                    <a:pt x="144" y="135"/>
                    <a:pt x="143" y="134"/>
                  </a:cubicBezTo>
                  <a:cubicBezTo>
                    <a:pt x="142" y="133"/>
                    <a:pt x="138" y="129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5" y="128"/>
                    <a:pt x="133" y="127"/>
                    <a:pt x="132" y="126"/>
                  </a:cubicBezTo>
                  <a:cubicBezTo>
                    <a:pt x="131" y="127"/>
                    <a:pt x="121" y="124"/>
                    <a:pt x="118" y="123"/>
                  </a:cubicBezTo>
                  <a:cubicBezTo>
                    <a:pt x="113" y="123"/>
                    <a:pt x="109" y="123"/>
                    <a:pt x="105" y="123"/>
                  </a:cubicBezTo>
                  <a:cubicBezTo>
                    <a:pt x="100" y="124"/>
                    <a:pt x="91" y="125"/>
                    <a:pt x="87" y="124"/>
                  </a:cubicBezTo>
                  <a:cubicBezTo>
                    <a:pt x="85" y="117"/>
                    <a:pt x="85" y="109"/>
                    <a:pt x="88" y="103"/>
                  </a:cubicBezTo>
                  <a:cubicBezTo>
                    <a:pt x="92" y="102"/>
                    <a:pt x="98" y="101"/>
                    <a:pt x="102" y="103"/>
                  </a:cubicBezTo>
                  <a:cubicBezTo>
                    <a:pt x="102" y="103"/>
                    <a:pt x="108" y="102"/>
                    <a:pt x="108" y="102"/>
                  </a:cubicBezTo>
                  <a:cubicBezTo>
                    <a:pt x="110" y="104"/>
                    <a:pt x="119" y="103"/>
                    <a:pt x="119" y="103"/>
                  </a:cubicBezTo>
                  <a:cubicBezTo>
                    <a:pt x="120" y="103"/>
                    <a:pt x="120" y="103"/>
                    <a:pt x="120" y="103"/>
                  </a:cubicBezTo>
                  <a:cubicBezTo>
                    <a:pt x="121" y="103"/>
                    <a:pt x="121" y="103"/>
                    <a:pt x="121" y="103"/>
                  </a:cubicBezTo>
                  <a:cubicBezTo>
                    <a:pt x="127" y="103"/>
                    <a:pt x="133" y="103"/>
                    <a:pt x="139" y="103"/>
                  </a:cubicBezTo>
                  <a:cubicBezTo>
                    <a:pt x="140" y="102"/>
                    <a:pt x="141" y="102"/>
                    <a:pt x="141" y="101"/>
                  </a:cubicBezTo>
                  <a:cubicBezTo>
                    <a:pt x="141" y="97"/>
                    <a:pt x="138" y="93"/>
                    <a:pt x="135" y="91"/>
                  </a:cubicBezTo>
                  <a:cubicBezTo>
                    <a:pt x="133" y="90"/>
                    <a:pt x="131" y="92"/>
                    <a:pt x="128" y="91"/>
                  </a:cubicBezTo>
                  <a:cubicBezTo>
                    <a:pt x="128" y="91"/>
                    <a:pt x="125" y="90"/>
                    <a:pt x="124" y="90"/>
                  </a:cubicBezTo>
                  <a:cubicBezTo>
                    <a:pt x="124" y="90"/>
                    <a:pt x="123" y="89"/>
                    <a:pt x="123" y="89"/>
                  </a:cubicBezTo>
                  <a:cubicBezTo>
                    <a:pt x="122" y="89"/>
                    <a:pt x="122" y="90"/>
                    <a:pt x="122" y="90"/>
                  </a:cubicBezTo>
                  <a:cubicBezTo>
                    <a:pt x="120" y="91"/>
                    <a:pt x="118" y="89"/>
                    <a:pt x="117" y="89"/>
                  </a:cubicBezTo>
                  <a:cubicBezTo>
                    <a:pt x="116" y="89"/>
                    <a:pt x="102" y="90"/>
                    <a:pt x="101" y="90"/>
                  </a:cubicBezTo>
                  <a:cubicBezTo>
                    <a:pt x="99" y="90"/>
                    <a:pt x="90" y="91"/>
                    <a:pt x="88" y="91"/>
                  </a:cubicBezTo>
                  <a:cubicBezTo>
                    <a:pt x="85" y="89"/>
                    <a:pt x="83" y="86"/>
                    <a:pt x="82" y="84"/>
                  </a:cubicBezTo>
                  <a:cubicBezTo>
                    <a:pt x="82" y="82"/>
                    <a:pt x="82" y="80"/>
                    <a:pt x="81" y="79"/>
                  </a:cubicBezTo>
                  <a:cubicBezTo>
                    <a:pt x="80" y="79"/>
                    <a:pt x="80" y="79"/>
                    <a:pt x="80" y="79"/>
                  </a:cubicBezTo>
                  <a:cubicBezTo>
                    <a:pt x="78" y="82"/>
                    <a:pt x="75" y="83"/>
                    <a:pt x="73" y="86"/>
                  </a:cubicBezTo>
                  <a:cubicBezTo>
                    <a:pt x="72" y="87"/>
                    <a:pt x="73" y="90"/>
                    <a:pt x="72" y="91"/>
                  </a:cubicBezTo>
                  <a:cubicBezTo>
                    <a:pt x="68" y="93"/>
                    <a:pt x="59" y="90"/>
                    <a:pt x="55" y="91"/>
                  </a:cubicBezTo>
                  <a:cubicBezTo>
                    <a:pt x="54" y="91"/>
                    <a:pt x="51" y="90"/>
                    <a:pt x="49" y="91"/>
                  </a:cubicBezTo>
                  <a:cubicBezTo>
                    <a:pt x="41" y="93"/>
                    <a:pt x="34" y="93"/>
                    <a:pt x="28" y="89"/>
                  </a:cubicBezTo>
                  <a:cubicBezTo>
                    <a:pt x="26" y="88"/>
                    <a:pt x="25" y="89"/>
                    <a:pt x="24" y="86"/>
                  </a:cubicBezTo>
                  <a:cubicBezTo>
                    <a:pt x="24" y="86"/>
                    <a:pt x="24" y="78"/>
                    <a:pt x="25" y="76"/>
                  </a:cubicBezTo>
                  <a:cubicBezTo>
                    <a:pt x="26" y="67"/>
                    <a:pt x="23" y="61"/>
                    <a:pt x="20" y="54"/>
                  </a:cubicBezTo>
                  <a:cubicBezTo>
                    <a:pt x="19" y="53"/>
                    <a:pt x="21" y="50"/>
                    <a:pt x="21" y="48"/>
                  </a:cubicBezTo>
                  <a:cubicBezTo>
                    <a:pt x="22" y="48"/>
                    <a:pt x="22" y="46"/>
                    <a:pt x="23" y="45"/>
                  </a:cubicBezTo>
                  <a:cubicBezTo>
                    <a:pt x="24" y="45"/>
                    <a:pt x="27" y="45"/>
                    <a:pt x="28" y="44"/>
                  </a:cubicBezTo>
                  <a:cubicBezTo>
                    <a:pt x="30" y="43"/>
                    <a:pt x="34" y="43"/>
                    <a:pt x="35" y="43"/>
                  </a:cubicBezTo>
                  <a:cubicBezTo>
                    <a:pt x="37" y="42"/>
                    <a:pt x="46" y="38"/>
                    <a:pt x="46" y="37"/>
                  </a:cubicBezTo>
                  <a:cubicBezTo>
                    <a:pt x="47" y="37"/>
                    <a:pt x="47" y="37"/>
                    <a:pt x="48" y="37"/>
                  </a:cubicBezTo>
                  <a:cubicBezTo>
                    <a:pt x="49" y="37"/>
                    <a:pt x="50" y="34"/>
                    <a:pt x="52" y="33"/>
                  </a:cubicBezTo>
                  <a:cubicBezTo>
                    <a:pt x="53" y="33"/>
                    <a:pt x="53" y="33"/>
                    <a:pt x="54" y="33"/>
                  </a:cubicBezTo>
                  <a:cubicBezTo>
                    <a:pt x="54" y="32"/>
                    <a:pt x="54" y="32"/>
                    <a:pt x="55" y="31"/>
                  </a:cubicBezTo>
                  <a:cubicBezTo>
                    <a:pt x="56" y="31"/>
                    <a:pt x="56" y="31"/>
                    <a:pt x="57" y="30"/>
                  </a:cubicBezTo>
                  <a:cubicBezTo>
                    <a:pt x="66" y="24"/>
                    <a:pt x="76" y="24"/>
                    <a:pt x="87" y="26"/>
                  </a:cubicBezTo>
                  <a:cubicBezTo>
                    <a:pt x="87" y="27"/>
                    <a:pt x="88" y="28"/>
                    <a:pt x="88" y="30"/>
                  </a:cubicBezTo>
                  <a:cubicBezTo>
                    <a:pt x="90" y="31"/>
                    <a:pt x="91" y="32"/>
                    <a:pt x="93" y="33"/>
                  </a:cubicBezTo>
                  <a:cubicBezTo>
                    <a:pt x="92" y="34"/>
                    <a:pt x="92" y="35"/>
                    <a:pt x="92" y="36"/>
                  </a:cubicBezTo>
                  <a:cubicBezTo>
                    <a:pt x="91" y="37"/>
                    <a:pt x="88" y="38"/>
                    <a:pt x="88" y="40"/>
                  </a:cubicBezTo>
                  <a:cubicBezTo>
                    <a:pt x="87" y="41"/>
                    <a:pt x="87" y="43"/>
                    <a:pt x="86" y="44"/>
                  </a:cubicBezTo>
                  <a:cubicBezTo>
                    <a:pt x="84" y="48"/>
                    <a:pt x="78" y="55"/>
                    <a:pt x="74" y="57"/>
                  </a:cubicBezTo>
                  <a:cubicBezTo>
                    <a:pt x="71" y="58"/>
                    <a:pt x="68" y="56"/>
                    <a:pt x="65" y="57"/>
                  </a:cubicBezTo>
                  <a:cubicBezTo>
                    <a:pt x="65" y="57"/>
                    <a:pt x="58" y="57"/>
                    <a:pt x="56" y="57"/>
                  </a:cubicBezTo>
                  <a:cubicBezTo>
                    <a:pt x="53" y="58"/>
                    <a:pt x="50" y="59"/>
                    <a:pt x="47" y="60"/>
                  </a:cubicBezTo>
                  <a:cubicBezTo>
                    <a:pt x="44" y="61"/>
                    <a:pt x="41" y="59"/>
                    <a:pt x="39" y="61"/>
                  </a:cubicBezTo>
                  <a:cubicBezTo>
                    <a:pt x="38" y="62"/>
                    <a:pt x="37" y="62"/>
                    <a:pt x="36" y="63"/>
                  </a:cubicBezTo>
                  <a:cubicBezTo>
                    <a:pt x="36" y="64"/>
                    <a:pt x="37" y="65"/>
                    <a:pt x="37" y="65"/>
                  </a:cubicBezTo>
                  <a:cubicBezTo>
                    <a:pt x="39" y="66"/>
                    <a:pt x="48" y="66"/>
                    <a:pt x="49" y="67"/>
                  </a:cubicBezTo>
                  <a:cubicBezTo>
                    <a:pt x="50" y="67"/>
                    <a:pt x="51" y="69"/>
                    <a:pt x="52" y="69"/>
                  </a:cubicBezTo>
                  <a:cubicBezTo>
                    <a:pt x="54" y="71"/>
                    <a:pt x="60" y="69"/>
                    <a:pt x="62" y="69"/>
                  </a:cubicBezTo>
                  <a:cubicBezTo>
                    <a:pt x="63" y="69"/>
                    <a:pt x="63" y="69"/>
                    <a:pt x="64" y="69"/>
                  </a:cubicBezTo>
                  <a:cubicBezTo>
                    <a:pt x="65" y="69"/>
                    <a:pt x="66" y="69"/>
                    <a:pt x="67" y="69"/>
                  </a:cubicBezTo>
                  <a:cubicBezTo>
                    <a:pt x="70" y="69"/>
                    <a:pt x="73" y="67"/>
                    <a:pt x="78" y="68"/>
                  </a:cubicBezTo>
                  <a:cubicBezTo>
                    <a:pt x="81" y="69"/>
                    <a:pt x="84" y="68"/>
                    <a:pt x="88" y="68"/>
                  </a:cubicBezTo>
                  <a:cubicBezTo>
                    <a:pt x="89" y="68"/>
                    <a:pt x="91" y="68"/>
                    <a:pt x="92" y="68"/>
                  </a:cubicBezTo>
                  <a:cubicBezTo>
                    <a:pt x="94" y="69"/>
                    <a:pt x="96" y="67"/>
                    <a:pt x="99" y="68"/>
                  </a:cubicBezTo>
                  <a:cubicBezTo>
                    <a:pt x="104" y="70"/>
                    <a:pt x="120" y="68"/>
                    <a:pt x="124" y="67"/>
                  </a:cubicBezTo>
                  <a:cubicBezTo>
                    <a:pt x="125" y="67"/>
                    <a:pt x="126" y="68"/>
                    <a:pt x="127" y="68"/>
                  </a:cubicBezTo>
                  <a:cubicBezTo>
                    <a:pt x="129" y="67"/>
                    <a:pt x="130" y="67"/>
                    <a:pt x="133" y="67"/>
                  </a:cubicBezTo>
                  <a:cubicBezTo>
                    <a:pt x="133" y="67"/>
                    <a:pt x="133" y="67"/>
                    <a:pt x="133" y="67"/>
                  </a:cubicBezTo>
                  <a:cubicBezTo>
                    <a:pt x="135" y="66"/>
                    <a:pt x="141" y="66"/>
                    <a:pt x="144" y="65"/>
                  </a:cubicBezTo>
                  <a:cubicBezTo>
                    <a:pt x="148" y="64"/>
                    <a:pt x="149" y="67"/>
                    <a:pt x="151" y="63"/>
                  </a:cubicBezTo>
                  <a:cubicBezTo>
                    <a:pt x="151" y="63"/>
                    <a:pt x="151" y="63"/>
                    <a:pt x="151" y="63"/>
                  </a:cubicBezTo>
                  <a:cubicBezTo>
                    <a:pt x="150" y="62"/>
                    <a:pt x="150" y="62"/>
                    <a:pt x="149" y="61"/>
                  </a:cubicBezTo>
                  <a:cubicBezTo>
                    <a:pt x="148" y="61"/>
                    <a:pt x="148" y="61"/>
                    <a:pt x="147" y="61"/>
                  </a:cubicBezTo>
                  <a:cubicBezTo>
                    <a:pt x="146" y="61"/>
                    <a:pt x="146" y="58"/>
                    <a:pt x="145" y="58"/>
                  </a:cubicBezTo>
                  <a:cubicBezTo>
                    <a:pt x="140" y="55"/>
                    <a:pt x="132" y="56"/>
                    <a:pt x="129" y="57"/>
                  </a:cubicBezTo>
                  <a:cubicBezTo>
                    <a:pt x="129" y="58"/>
                    <a:pt x="126" y="56"/>
                    <a:pt x="125" y="57"/>
                  </a:cubicBezTo>
                  <a:cubicBezTo>
                    <a:pt x="123" y="57"/>
                    <a:pt x="124" y="56"/>
                    <a:pt x="122" y="56"/>
                  </a:cubicBezTo>
                  <a:cubicBezTo>
                    <a:pt x="121" y="55"/>
                    <a:pt x="111" y="57"/>
                    <a:pt x="110" y="57"/>
                  </a:cubicBezTo>
                  <a:cubicBezTo>
                    <a:pt x="110" y="57"/>
                    <a:pt x="96" y="56"/>
                    <a:pt x="96" y="56"/>
                  </a:cubicBezTo>
                  <a:cubicBezTo>
                    <a:pt x="95" y="56"/>
                    <a:pt x="95" y="56"/>
                    <a:pt x="94" y="56"/>
                  </a:cubicBezTo>
                  <a:cubicBezTo>
                    <a:pt x="93" y="55"/>
                    <a:pt x="92" y="54"/>
                    <a:pt x="90" y="54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90" y="50"/>
                    <a:pt x="99" y="43"/>
                    <a:pt x="102" y="43"/>
                  </a:cubicBezTo>
                  <a:cubicBezTo>
                    <a:pt x="105" y="42"/>
                    <a:pt x="108" y="41"/>
                    <a:pt x="108" y="38"/>
                  </a:cubicBezTo>
                  <a:cubicBezTo>
                    <a:pt x="109" y="38"/>
                    <a:pt x="111" y="37"/>
                    <a:pt x="112" y="37"/>
                  </a:cubicBezTo>
                  <a:cubicBezTo>
                    <a:pt x="113" y="36"/>
                    <a:pt x="113" y="34"/>
                    <a:pt x="113" y="33"/>
                  </a:cubicBezTo>
                  <a:cubicBezTo>
                    <a:pt x="119" y="24"/>
                    <a:pt x="103" y="13"/>
                    <a:pt x="97" y="9"/>
                  </a:cubicBezTo>
                  <a:cubicBezTo>
                    <a:pt x="97" y="9"/>
                    <a:pt x="92" y="8"/>
                    <a:pt x="91" y="8"/>
                  </a:cubicBezTo>
                  <a:cubicBezTo>
                    <a:pt x="91" y="9"/>
                    <a:pt x="90" y="8"/>
                    <a:pt x="90" y="8"/>
                  </a:cubicBezTo>
                  <a:cubicBezTo>
                    <a:pt x="89" y="7"/>
                    <a:pt x="80" y="6"/>
                    <a:pt x="80" y="5"/>
                  </a:cubicBezTo>
                  <a:cubicBezTo>
                    <a:pt x="78" y="4"/>
                    <a:pt x="79" y="3"/>
                    <a:pt x="78" y="3"/>
                  </a:cubicBezTo>
                  <a:cubicBezTo>
                    <a:pt x="77" y="3"/>
                    <a:pt x="76" y="3"/>
                    <a:pt x="75" y="3"/>
                  </a:cubicBezTo>
                  <a:cubicBezTo>
                    <a:pt x="74" y="2"/>
                    <a:pt x="73" y="1"/>
                    <a:pt x="71" y="0"/>
                  </a:cubicBezTo>
                  <a:cubicBezTo>
                    <a:pt x="71" y="0"/>
                    <a:pt x="70" y="0"/>
                    <a:pt x="70" y="0"/>
                  </a:cubicBezTo>
                  <a:cubicBezTo>
                    <a:pt x="70" y="0"/>
                    <a:pt x="69" y="1"/>
                    <a:pt x="69" y="1"/>
                  </a:cubicBezTo>
                  <a:cubicBezTo>
                    <a:pt x="68" y="1"/>
                    <a:pt x="68" y="1"/>
                    <a:pt x="67" y="0"/>
                  </a:cubicBezTo>
                  <a:cubicBezTo>
                    <a:pt x="67" y="1"/>
                    <a:pt x="62" y="1"/>
                    <a:pt x="60" y="1"/>
                  </a:cubicBezTo>
                  <a:cubicBezTo>
                    <a:pt x="59" y="2"/>
                    <a:pt x="58" y="4"/>
                    <a:pt x="56" y="5"/>
                  </a:cubicBezTo>
                  <a:cubicBezTo>
                    <a:pt x="56" y="7"/>
                    <a:pt x="56" y="10"/>
                    <a:pt x="58" y="10"/>
                  </a:cubicBezTo>
                  <a:cubicBezTo>
                    <a:pt x="57" y="12"/>
                    <a:pt x="57" y="13"/>
                    <a:pt x="56" y="14"/>
                  </a:cubicBezTo>
                  <a:cubicBezTo>
                    <a:pt x="56" y="15"/>
                    <a:pt x="51" y="17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49" y="20"/>
                    <a:pt x="48" y="19"/>
                    <a:pt x="47" y="20"/>
                  </a:cubicBezTo>
                  <a:cubicBezTo>
                    <a:pt x="47" y="20"/>
                    <a:pt x="47" y="21"/>
                    <a:pt x="47" y="21"/>
                  </a:cubicBezTo>
                  <a:cubicBezTo>
                    <a:pt x="46" y="21"/>
                    <a:pt x="44" y="21"/>
                    <a:pt x="43" y="22"/>
                  </a:cubicBezTo>
                  <a:cubicBezTo>
                    <a:pt x="43" y="23"/>
                    <a:pt x="42" y="24"/>
                    <a:pt x="41" y="24"/>
                  </a:cubicBezTo>
                  <a:cubicBezTo>
                    <a:pt x="41" y="25"/>
                    <a:pt x="37" y="25"/>
                    <a:pt x="36" y="26"/>
                  </a:cubicBezTo>
                  <a:cubicBezTo>
                    <a:pt x="36" y="27"/>
                    <a:pt x="36" y="27"/>
                    <a:pt x="36" y="28"/>
                  </a:cubicBezTo>
                  <a:cubicBezTo>
                    <a:pt x="35" y="28"/>
                    <a:pt x="30" y="30"/>
                    <a:pt x="30" y="31"/>
                  </a:cubicBezTo>
                  <a:cubicBezTo>
                    <a:pt x="29" y="32"/>
                    <a:pt x="28" y="34"/>
                    <a:pt x="27" y="34"/>
                  </a:cubicBezTo>
                  <a:cubicBezTo>
                    <a:pt x="24" y="36"/>
                    <a:pt x="22" y="37"/>
                    <a:pt x="19" y="38"/>
                  </a:cubicBezTo>
                  <a:cubicBezTo>
                    <a:pt x="17" y="38"/>
                    <a:pt x="17" y="38"/>
                    <a:pt x="17" y="37"/>
                  </a:cubicBezTo>
                  <a:cubicBezTo>
                    <a:pt x="16" y="38"/>
                    <a:pt x="9" y="42"/>
                    <a:pt x="9" y="43"/>
                  </a:cubicBezTo>
                  <a:cubicBezTo>
                    <a:pt x="6" y="43"/>
                    <a:pt x="3" y="44"/>
                    <a:pt x="1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7"/>
                    <a:pt x="0" y="47"/>
                  </a:cubicBezTo>
                  <a:cubicBezTo>
                    <a:pt x="2" y="47"/>
                    <a:pt x="2" y="47"/>
                    <a:pt x="3" y="47"/>
                  </a:cubicBezTo>
                  <a:cubicBezTo>
                    <a:pt x="4" y="48"/>
                    <a:pt x="4" y="49"/>
                    <a:pt x="4" y="49"/>
                  </a:cubicBezTo>
                  <a:cubicBezTo>
                    <a:pt x="4" y="50"/>
                    <a:pt x="8" y="51"/>
                    <a:pt x="9" y="51"/>
                  </a:cubicBezTo>
                  <a:cubicBezTo>
                    <a:pt x="10" y="51"/>
                    <a:pt x="10" y="51"/>
                    <a:pt x="10" y="52"/>
                  </a:cubicBezTo>
                  <a:cubicBezTo>
                    <a:pt x="12" y="51"/>
                    <a:pt x="13" y="50"/>
                    <a:pt x="14" y="50"/>
                  </a:cubicBezTo>
                  <a:cubicBezTo>
                    <a:pt x="14" y="50"/>
                    <a:pt x="15" y="50"/>
                    <a:pt x="15" y="50"/>
                  </a:cubicBezTo>
                  <a:cubicBezTo>
                    <a:pt x="15" y="51"/>
                    <a:pt x="15" y="50"/>
                    <a:pt x="15" y="51"/>
                  </a:cubicBezTo>
                  <a:cubicBezTo>
                    <a:pt x="15" y="56"/>
                    <a:pt x="14" y="62"/>
                    <a:pt x="13" y="64"/>
                  </a:cubicBezTo>
                  <a:cubicBezTo>
                    <a:pt x="13" y="67"/>
                    <a:pt x="13" y="69"/>
                    <a:pt x="13" y="72"/>
                  </a:cubicBezTo>
                  <a:cubicBezTo>
                    <a:pt x="12" y="75"/>
                    <a:pt x="14" y="76"/>
                    <a:pt x="14" y="78"/>
                  </a:cubicBezTo>
                  <a:cubicBezTo>
                    <a:pt x="15" y="80"/>
                    <a:pt x="14" y="84"/>
                    <a:pt x="15" y="86"/>
                  </a:cubicBezTo>
                  <a:cubicBezTo>
                    <a:pt x="15" y="86"/>
                    <a:pt x="15" y="87"/>
                    <a:pt x="15" y="87"/>
                  </a:cubicBezTo>
                  <a:cubicBezTo>
                    <a:pt x="15" y="87"/>
                    <a:pt x="13" y="96"/>
                    <a:pt x="13" y="97"/>
                  </a:cubicBezTo>
                  <a:cubicBezTo>
                    <a:pt x="14" y="98"/>
                    <a:pt x="14" y="99"/>
                    <a:pt x="15" y="99"/>
                  </a:cubicBezTo>
                  <a:cubicBezTo>
                    <a:pt x="15" y="100"/>
                    <a:pt x="14" y="103"/>
                    <a:pt x="14" y="104"/>
                  </a:cubicBezTo>
                  <a:cubicBezTo>
                    <a:pt x="14" y="104"/>
                    <a:pt x="15" y="105"/>
                    <a:pt x="15" y="106"/>
                  </a:cubicBezTo>
                  <a:cubicBezTo>
                    <a:pt x="15" y="106"/>
                    <a:pt x="14" y="110"/>
                    <a:pt x="14" y="111"/>
                  </a:cubicBezTo>
                  <a:cubicBezTo>
                    <a:pt x="14" y="111"/>
                    <a:pt x="15" y="111"/>
                    <a:pt x="15" y="112"/>
                  </a:cubicBezTo>
                  <a:cubicBezTo>
                    <a:pt x="16" y="112"/>
                    <a:pt x="14" y="115"/>
                    <a:pt x="15" y="117"/>
                  </a:cubicBezTo>
                  <a:cubicBezTo>
                    <a:pt x="16" y="120"/>
                    <a:pt x="16" y="127"/>
                    <a:pt x="14" y="130"/>
                  </a:cubicBezTo>
                  <a:cubicBezTo>
                    <a:pt x="14" y="131"/>
                    <a:pt x="15" y="133"/>
                    <a:pt x="15" y="134"/>
                  </a:cubicBezTo>
                  <a:cubicBezTo>
                    <a:pt x="14" y="134"/>
                    <a:pt x="13" y="135"/>
                    <a:pt x="14" y="136"/>
                  </a:cubicBezTo>
                  <a:cubicBezTo>
                    <a:pt x="14" y="138"/>
                    <a:pt x="13" y="138"/>
                    <a:pt x="13" y="139"/>
                  </a:cubicBezTo>
                  <a:cubicBezTo>
                    <a:pt x="14" y="143"/>
                    <a:pt x="13" y="147"/>
                    <a:pt x="12" y="149"/>
                  </a:cubicBezTo>
                  <a:cubicBezTo>
                    <a:pt x="13" y="153"/>
                    <a:pt x="12" y="157"/>
                    <a:pt x="12" y="159"/>
                  </a:cubicBezTo>
                  <a:cubicBezTo>
                    <a:pt x="12" y="161"/>
                    <a:pt x="13" y="164"/>
                    <a:pt x="11" y="165"/>
                  </a:cubicBezTo>
                  <a:cubicBezTo>
                    <a:pt x="11" y="168"/>
                    <a:pt x="13" y="172"/>
                    <a:pt x="10" y="174"/>
                  </a:cubicBezTo>
                  <a:cubicBezTo>
                    <a:pt x="12" y="177"/>
                    <a:pt x="11" y="180"/>
                    <a:pt x="10" y="183"/>
                  </a:cubicBezTo>
                  <a:cubicBezTo>
                    <a:pt x="10" y="183"/>
                    <a:pt x="10" y="183"/>
                    <a:pt x="10" y="184"/>
                  </a:cubicBezTo>
                  <a:cubicBezTo>
                    <a:pt x="11" y="184"/>
                    <a:pt x="11" y="185"/>
                    <a:pt x="11" y="186"/>
                  </a:cubicBezTo>
                  <a:cubicBezTo>
                    <a:pt x="11" y="188"/>
                    <a:pt x="10" y="189"/>
                    <a:pt x="10" y="191"/>
                  </a:cubicBezTo>
                  <a:cubicBezTo>
                    <a:pt x="10" y="192"/>
                    <a:pt x="9" y="194"/>
                    <a:pt x="10" y="196"/>
                  </a:cubicBezTo>
                  <a:cubicBezTo>
                    <a:pt x="11" y="200"/>
                    <a:pt x="12" y="206"/>
                    <a:pt x="13" y="211"/>
                  </a:cubicBezTo>
                  <a:cubicBezTo>
                    <a:pt x="14" y="211"/>
                    <a:pt x="14" y="211"/>
                    <a:pt x="14" y="211"/>
                  </a:cubicBezTo>
                  <a:cubicBezTo>
                    <a:pt x="16" y="210"/>
                    <a:pt x="15" y="210"/>
                    <a:pt x="16" y="208"/>
                  </a:cubicBezTo>
                  <a:cubicBezTo>
                    <a:pt x="16" y="207"/>
                    <a:pt x="18" y="206"/>
                    <a:pt x="18" y="205"/>
                  </a:cubicBezTo>
                  <a:cubicBezTo>
                    <a:pt x="19" y="204"/>
                    <a:pt x="19" y="203"/>
                    <a:pt x="19" y="202"/>
                  </a:cubicBezTo>
                  <a:cubicBezTo>
                    <a:pt x="21" y="200"/>
                    <a:pt x="25" y="198"/>
                    <a:pt x="27" y="196"/>
                  </a:cubicBezTo>
                  <a:cubicBezTo>
                    <a:pt x="29" y="196"/>
                    <a:pt x="33" y="196"/>
                    <a:pt x="34" y="194"/>
                  </a:cubicBezTo>
                  <a:cubicBezTo>
                    <a:pt x="36" y="194"/>
                    <a:pt x="36" y="195"/>
                    <a:pt x="37" y="195"/>
                  </a:cubicBezTo>
                  <a:cubicBezTo>
                    <a:pt x="39" y="195"/>
                    <a:pt x="39" y="194"/>
                    <a:pt x="40" y="193"/>
                  </a:cubicBezTo>
                  <a:cubicBezTo>
                    <a:pt x="43" y="192"/>
                    <a:pt x="46" y="193"/>
                    <a:pt x="48" y="191"/>
                  </a:cubicBezTo>
                  <a:cubicBezTo>
                    <a:pt x="51" y="190"/>
                    <a:pt x="51" y="193"/>
                    <a:pt x="53" y="193"/>
                  </a:cubicBezTo>
                  <a:cubicBezTo>
                    <a:pt x="54" y="192"/>
                    <a:pt x="55" y="192"/>
                    <a:pt x="55" y="191"/>
                  </a:cubicBezTo>
                  <a:cubicBezTo>
                    <a:pt x="55" y="191"/>
                    <a:pt x="56" y="191"/>
                    <a:pt x="56" y="191"/>
                  </a:cubicBezTo>
                  <a:cubicBezTo>
                    <a:pt x="56" y="192"/>
                    <a:pt x="56" y="192"/>
                    <a:pt x="56" y="192"/>
                  </a:cubicBezTo>
                  <a:cubicBezTo>
                    <a:pt x="58" y="191"/>
                    <a:pt x="64" y="190"/>
                    <a:pt x="66" y="191"/>
                  </a:cubicBezTo>
                  <a:cubicBezTo>
                    <a:pt x="66" y="191"/>
                    <a:pt x="67" y="191"/>
                    <a:pt x="67" y="191"/>
                  </a:cubicBezTo>
                  <a:cubicBezTo>
                    <a:pt x="67" y="191"/>
                    <a:pt x="67" y="191"/>
                    <a:pt x="67" y="191"/>
                  </a:cubicBezTo>
                  <a:cubicBezTo>
                    <a:pt x="68" y="191"/>
                    <a:pt x="68" y="191"/>
                    <a:pt x="68" y="191"/>
                  </a:cubicBezTo>
                  <a:cubicBezTo>
                    <a:pt x="70" y="191"/>
                    <a:pt x="71" y="191"/>
                    <a:pt x="72" y="192"/>
                  </a:cubicBezTo>
                  <a:cubicBezTo>
                    <a:pt x="73" y="191"/>
                    <a:pt x="79" y="192"/>
                    <a:pt x="79" y="192"/>
                  </a:cubicBezTo>
                  <a:cubicBezTo>
                    <a:pt x="81" y="192"/>
                    <a:pt x="90" y="192"/>
                    <a:pt x="91" y="191"/>
                  </a:cubicBezTo>
                  <a:cubicBezTo>
                    <a:pt x="93" y="191"/>
                    <a:pt x="94" y="194"/>
                    <a:pt x="97" y="193"/>
                  </a:cubicBezTo>
                  <a:cubicBezTo>
                    <a:pt x="100" y="192"/>
                    <a:pt x="108" y="195"/>
                    <a:pt x="111" y="196"/>
                  </a:cubicBezTo>
                  <a:cubicBezTo>
                    <a:pt x="112" y="196"/>
                    <a:pt x="113" y="195"/>
                    <a:pt x="114" y="195"/>
                  </a:cubicBezTo>
                  <a:cubicBezTo>
                    <a:pt x="116" y="196"/>
                    <a:pt x="117" y="197"/>
                    <a:pt x="119" y="196"/>
                  </a:cubicBezTo>
                  <a:cubicBezTo>
                    <a:pt x="122" y="195"/>
                    <a:pt x="128" y="200"/>
                    <a:pt x="130" y="200"/>
                  </a:cubicBezTo>
                  <a:cubicBezTo>
                    <a:pt x="132" y="199"/>
                    <a:pt x="142" y="200"/>
                    <a:pt x="144" y="202"/>
                  </a:cubicBezTo>
                  <a:cubicBezTo>
                    <a:pt x="145" y="202"/>
                    <a:pt x="146" y="202"/>
                    <a:pt x="147" y="202"/>
                  </a:cubicBezTo>
                  <a:cubicBezTo>
                    <a:pt x="149" y="202"/>
                    <a:pt x="152" y="204"/>
                    <a:pt x="155" y="203"/>
                  </a:cubicBezTo>
                  <a:cubicBezTo>
                    <a:pt x="160" y="201"/>
                    <a:pt x="161" y="200"/>
                    <a:pt x="166" y="197"/>
                  </a:cubicBezTo>
                  <a:cubicBezTo>
                    <a:pt x="171" y="193"/>
                    <a:pt x="166" y="176"/>
                    <a:pt x="167" y="171"/>
                  </a:cubicBezTo>
                  <a:close/>
                  <a:moveTo>
                    <a:pt x="70" y="155"/>
                  </a:moveTo>
                  <a:cubicBezTo>
                    <a:pt x="70" y="157"/>
                    <a:pt x="70" y="159"/>
                    <a:pt x="70" y="161"/>
                  </a:cubicBezTo>
                  <a:cubicBezTo>
                    <a:pt x="70" y="162"/>
                    <a:pt x="69" y="167"/>
                    <a:pt x="69" y="168"/>
                  </a:cubicBezTo>
                  <a:cubicBezTo>
                    <a:pt x="64" y="172"/>
                    <a:pt x="49" y="171"/>
                    <a:pt x="42" y="171"/>
                  </a:cubicBezTo>
                  <a:cubicBezTo>
                    <a:pt x="38" y="172"/>
                    <a:pt x="36" y="173"/>
                    <a:pt x="32" y="17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0" y="171"/>
                    <a:pt x="30" y="169"/>
                    <a:pt x="30" y="168"/>
                  </a:cubicBezTo>
                  <a:cubicBezTo>
                    <a:pt x="29" y="167"/>
                    <a:pt x="26" y="166"/>
                    <a:pt x="25" y="165"/>
                  </a:cubicBezTo>
                  <a:cubicBezTo>
                    <a:pt x="25" y="163"/>
                    <a:pt x="24" y="161"/>
                    <a:pt x="23" y="160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24" y="158"/>
                    <a:pt x="23" y="154"/>
                    <a:pt x="23" y="152"/>
                  </a:cubicBezTo>
                  <a:cubicBezTo>
                    <a:pt x="25" y="151"/>
                    <a:pt x="24" y="149"/>
                    <a:pt x="26" y="148"/>
                  </a:cubicBezTo>
                  <a:cubicBezTo>
                    <a:pt x="26" y="149"/>
                    <a:pt x="29" y="146"/>
                    <a:pt x="32" y="146"/>
                  </a:cubicBezTo>
                  <a:cubicBezTo>
                    <a:pt x="34" y="146"/>
                    <a:pt x="35" y="143"/>
                    <a:pt x="37" y="143"/>
                  </a:cubicBezTo>
                  <a:cubicBezTo>
                    <a:pt x="40" y="142"/>
                    <a:pt x="42" y="143"/>
                    <a:pt x="45" y="143"/>
                  </a:cubicBezTo>
                  <a:cubicBezTo>
                    <a:pt x="47" y="142"/>
                    <a:pt x="50" y="142"/>
                    <a:pt x="51" y="142"/>
                  </a:cubicBezTo>
                  <a:cubicBezTo>
                    <a:pt x="56" y="141"/>
                    <a:pt x="65" y="144"/>
                    <a:pt x="67" y="141"/>
                  </a:cubicBezTo>
                  <a:cubicBezTo>
                    <a:pt x="68" y="141"/>
                    <a:pt x="68" y="141"/>
                    <a:pt x="69" y="141"/>
                  </a:cubicBezTo>
                  <a:cubicBezTo>
                    <a:pt x="70" y="144"/>
                    <a:pt x="70" y="146"/>
                    <a:pt x="71" y="149"/>
                  </a:cubicBezTo>
                  <a:cubicBezTo>
                    <a:pt x="72" y="152"/>
                    <a:pt x="69" y="153"/>
                    <a:pt x="70" y="155"/>
                  </a:cubicBezTo>
                  <a:close/>
                  <a:moveTo>
                    <a:pt x="70" y="124"/>
                  </a:moveTo>
                  <a:cubicBezTo>
                    <a:pt x="70" y="123"/>
                    <a:pt x="70" y="123"/>
                    <a:pt x="70" y="123"/>
                  </a:cubicBezTo>
                  <a:cubicBezTo>
                    <a:pt x="70" y="123"/>
                    <a:pt x="70" y="124"/>
                    <a:pt x="70" y="124"/>
                  </a:cubicBezTo>
                  <a:cubicBezTo>
                    <a:pt x="70" y="124"/>
                    <a:pt x="62" y="127"/>
                    <a:pt x="62" y="127"/>
                  </a:cubicBezTo>
                  <a:cubicBezTo>
                    <a:pt x="62" y="127"/>
                    <a:pt x="55" y="128"/>
                    <a:pt x="54" y="129"/>
                  </a:cubicBezTo>
                  <a:cubicBezTo>
                    <a:pt x="54" y="129"/>
                    <a:pt x="53" y="129"/>
                    <a:pt x="53" y="129"/>
                  </a:cubicBezTo>
                  <a:cubicBezTo>
                    <a:pt x="45" y="129"/>
                    <a:pt x="37" y="132"/>
                    <a:pt x="30" y="127"/>
                  </a:cubicBezTo>
                  <a:cubicBezTo>
                    <a:pt x="30" y="127"/>
                    <a:pt x="30" y="126"/>
                    <a:pt x="30" y="126"/>
                  </a:cubicBezTo>
                  <a:cubicBezTo>
                    <a:pt x="28" y="125"/>
                    <a:pt x="28" y="124"/>
                    <a:pt x="25" y="121"/>
                  </a:cubicBezTo>
                  <a:cubicBezTo>
                    <a:pt x="26" y="120"/>
                    <a:pt x="25" y="118"/>
                    <a:pt x="25" y="118"/>
                  </a:cubicBezTo>
                  <a:cubicBezTo>
                    <a:pt x="25" y="113"/>
                    <a:pt x="29" y="110"/>
                    <a:pt x="32" y="109"/>
                  </a:cubicBezTo>
                  <a:cubicBezTo>
                    <a:pt x="33" y="108"/>
                    <a:pt x="35" y="108"/>
                    <a:pt x="36" y="108"/>
                  </a:cubicBezTo>
                  <a:cubicBezTo>
                    <a:pt x="38" y="107"/>
                    <a:pt x="40" y="106"/>
                    <a:pt x="42" y="105"/>
                  </a:cubicBezTo>
                  <a:cubicBezTo>
                    <a:pt x="43" y="105"/>
                    <a:pt x="49" y="105"/>
                    <a:pt x="49" y="104"/>
                  </a:cubicBezTo>
                  <a:cubicBezTo>
                    <a:pt x="51" y="104"/>
                    <a:pt x="58" y="105"/>
                    <a:pt x="59" y="105"/>
                  </a:cubicBezTo>
                  <a:cubicBezTo>
                    <a:pt x="61" y="105"/>
                    <a:pt x="65" y="103"/>
                    <a:pt x="68" y="104"/>
                  </a:cubicBezTo>
                  <a:cubicBezTo>
                    <a:pt x="68" y="104"/>
                    <a:pt x="69" y="103"/>
                    <a:pt x="69" y="103"/>
                  </a:cubicBezTo>
                  <a:cubicBezTo>
                    <a:pt x="69" y="103"/>
                    <a:pt x="71" y="104"/>
                    <a:pt x="71" y="104"/>
                  </a:cubicBezTo>
                  <a:cubicBezTo>
                    <a:pt x="73" y="105"/>
                    <a:pt x="72" y="110"/>
                    <a:pt x="72" y="112"/>
                  </a:cubicBezTo>
                  <a:cubicBezTo>
                    <a:pt x="71" y="115"/>
                    <a:pt x="73" y="121"/>
                    <a:pt x="70" y="1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8" name="Freeform 59">
              <a:extLst>
                <a:ext uri="{FF2B5EF4-FFF2-40B4-BE49-F238E27FC236}">
                  <a16:creationId xmlns="" xmlns:a16="http://schemas.microsoft.com/office/drawing/2014/main" id="{417B056A-A9FC-C04D-AA75-B778E01BA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876" y="3000376"/>
              <a:ext cx="412750" cy="681038"/>
            </a:xfrm>
            <a:custGeom>
              <a:avLst/>
              <a:gdLst>
                <a:gd name="T0" fmla="*/ 103 w 136"/>
                <a:gd name="T1" fmla="*/ 7 h 223"/>
                <a:gd name="T2" fmla="*/ 106 w 136"/>
                <a:gd name="T3" fmla="*/ 25 h 223"/>
                <a:gd name="T4" fmla="*/ 103 w 136"/>
                <a:gd name="T5" fmla="*/ 38 h 223"/>
                <a:gd name="T6" fmla="*/ 94 w 136"/>
                <a:gd name="T7" fmla="*/ 60 h 223"/>
                <a:gd name="T8" fmla="*/ 105 w 136"/>
                <a:gd name="T9" fmla="*/ 71 h 223"/>
                <a:gd name="T10" fmla="*/ 116 w 136"/>
                <a:gd name="T11" fmla="*/ 53 h 223"/>
                <a:gd name="T12" fmla="*/ 119 w 136"/>
                <a:gd name="T13" fmla="*/ 38 h 223"/>
                <a:gd name="T14" fmla="*/ 124 w 136"/>
                <a:gd name="T15" fmla="*/ 9 h 223"/>
                <a:gd name="T16" fmla="*/ 135 w 136"/>
                <a:gd name="T17" fmla="*/ 25 h 223"/>
                <a:gd name="T18" fmla="*/ 128 w 136"/>
                <a:gd name="T19" fmla="*/ 42 h 223"/>
                <a:gd name="T20" fmla="*/ 124 w 136"/>
                <a:gd name="T21" fmla="*/ 63 h 223"/>
                <a:gd name="T22" fmla="*/ 96 w 136"/>
                <a:gd name="T23" fmla="*/ 85 h 223"/>
                <a:gd name="T24" fmla="*/ 92 w 136"/>
                <a:gd name="T25" fmla="*/ 129 h 223"/>
                <a:gd name="T26" fmla="*/ 86 w 136"/>
                <a:gd name="T27" fmla="*/ 160 h 223"/>
                <a:gd name="T28" fmla="*/ 79 w 136"/>
                <a:gd name="T29" fmla="*/ 176 h 223"/>
                <a:gd name="T30" fmla="*/ 69 w 136"/>
                <a:gd name="T31" fmla="*/ 162 h 223"/>
                <a:gd name="T32" fmla="*/ 61 w 136"/>
                <a:gd name="T33" fmla="*/ 174 h 223"/>
                <a:gd name="T34" fmla="*/ 52 w 136"/>
                <a:gd name="T35" fmla="*/ 223 h 223"/>
                <a:gd name="T36" fmla="*/ 45 w 136"/>
                <a:gd name="T37" fmla="*/ 211 h 223"/>
                <a:gd name="T38" fmla="*/ 46 w 136"/>
                <a:gd name="T39" fmla="*/ 152 h 223"/>
                <a:gd name="T40" fmla="*/ 27 w 136"/>
                <a:gd name="T41" fmla="*/ 153 h 223"/>
                <a:gd name="T42" fmla="*/ 2 w 136"/>
                <a:gd name="T43" fmla="*/ 149 h 223"/>
                <a:gd name="T44" fmla="*/ 2 w 136"/>
                <a:gd name="T45" fmla="*/ 126 h 223"/>
                <a:gd name="T46" fmla="*/ 7 w 136"/>
                <a:gd name="T47" fmla="*/ 95 h 223"/>
                <a:gd name="T48" fmla="*/ 11 w 136"/>
                <a:gd name="T49" fmla="*/ 68 h 223"/>
                <a:gd name="T50" fmla="*/ 15 w 136"/>
                <a:gd name="T51" fmla="*/ 50 h 223"/>
                <a:gd name="T52" fmla="*/ 30 w 136"/>
                <a:gd name="T53" fmla="*/ 65 h 223"/>
                <a:gd name="T54" fmla="*/ 28 w 136"/>
                <a:gd name="T55" fmla="*/ 74 h 223"/>
                <a:gd name="T56" fmla="*/ 29 w 136"/>
                <a:gd name="T57" fmla="*/ 100 h 223"/>
                <a:gd name="T58" fmla="*/ 47 w 136"/>
                <a:gd name="T59" fmla="*/ 90 h 223"/>
                <a:gd name="T60" fmla="*/ 49 w 136"/>
                <a:gd name="T61" fmla="*/ 64 h 223"/>
                <a:gd name="T62" fmla="*/ 50 w 136"/>
                <a:gd name="T63" fmla="*/ 31 h 223"/>
                <a:gd name="T64" fmla="*/ 66 w 136"/>
                <a:gd name="T65" fmla="*/ 4 h 223"/>
                <a:gd name="T66" fmla="*/ 69 w 136"/>
                <a:gd name="T67" fmla="*/ 34 h 223"/>
                <a:gd name="T68" fmla="*/ 65 w 136"/>
                <a:gd name="T69" fmla="*/ 55 h 223"/>
                <a:gd name="T70" fmla="*/ 65 w 136"/>
                <a:gd name="T71" fmla="*/ 97 h 223"/>
                <a:gd name="T72" fmla="*/ 69 w 136"/>
                <a:gd name="T73" fmla="*/ 126 h 223"/>
                <a:gd name="T74" fmla="*/ 62 w 136"/>
                <a:gd name="T75" fmla="*/ 139 h 223"/>
                <a:gd name="T76" fmla="*/ 74 w 136"/>
                <a:gd name="T77" fmla="*/ 153 h 223"/>
                <a:gd name="T78" fmla="*/ 82 w 136"/>
                <a:gd name="T79" fmla="*/ 139 h 223"/>
                <a:gd name="T80" fmla="*/ 85 w 136"/>
                <a:gd name="T81" fmla="*/ 97 h 223"/>
                <a:gd name="T82" fmla="*/ 75 w 136"/>
                <a:gd name="T83" fmla="*/ 85 h 223"/>
                <a:gd name="T84" fmla="*/ 66 w 136"/>
                <a:gd name="T85" fmla="*/ 91 h 223"/>
                <a:gd name="T86" fmla="*/ 69 w 136"/>
                <a:gd name="T87" fmla="*/ 81 h 223"/>
                <a:gd name="T88" fmla="*/ 87 w 136"/>
                <a:gd name="T89" fmla="*/ 54 h 223"/>
                <a:gd name="T90" fmla="*/ 91 w 136"/>
                <a:gd name="T91" fmla="*/ 12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6" h="223">
                  <a:moveTo>
                    <a:pt x="94" y="2"/>
                  </a:moveTo>
                  <a:cubicBezTo>
                    <a:pt x="96" y="3"/>
                    <a:pt x="100" y="3"/>
                    <a:pt x="101" y="4"/>
                  </a:cubicBezTo>
                  <a:cubicBezTo>
                    <a:pt x="102" y="5"/>
                    <a:pt x="102" y="6"/>
                    <a:pt x="103" y="7"/>
                  </a:cubicBezTo>
                  <a:cubicBezTo>
                    <a:pt x="104" y="9"/>
                    <a:pt x="106" y="12"/>
                    <a:pt x="106" y="13"/>
                  </a:cubicBezTo>
                  <a:cubicBezTo>
                    <a:pt x="107" y="15"/>
                    <a:pt x="106" y="19"/>
                    <a:pt x="106" y="20"/>
                  </a:cubicBezTo>
                  <a:cubicBezTo>
                    <a:pt x="106" y="22"/>
                    <a:pt x="106" y="23"/>
                    <a:pt x="106" y="25"/>
                  </a:cubicBezTo>
                  <a:cubicBezTo>
                    <a:pt x="105" y="27"/>
                    <a:pt x="105" y="29"/>
                    <a:pt x="104" y="31"/>
                  </a:cubicBezTo>
                  <a:cubicBezTo>
                    <a:pt x="104" y="33"/>
                    <a:pt x="104" y="35"/>
                    <a:pt x="104" y="36"/>
                  </a:cubicBezTo>
                  <a:cubicBezTo>
                    <a:pt x="103" y="37"/>
                    <a:pt x="103" y="37"/>
                    <a:pt x="103" y="38"/>
                  </a:cubicBezTo>
                  <a:cubicBezTo>
                    <a:pt x="102" y="39"/>
                    <a:pt x="103" y="41"/>
                    <a:pt x="103" y="42"/>
                  </a:cubicBezTo>
                  <a:cubicBezTo>
                    <a:pt x="103" y="43"/>
                    <a:pt x="103" y="44"/>
                    <a:pt x="103" y="46"/>
                  </a:cubicBezTo>
                  <a:cubicBezTo>
                    <a:pt x="100" y="51"/>
                    <a:pt x="96" y="54"/>
                    <a:pt x="94" y="60"/>
                  </a:cubicBezTo>
                  <a:cubicBezTo>
                    <a:pt x="94" y="62"/>
                    <a:pt x="96" y="72"/>
                    <a:pt x="96" y="73"/>
                  </a:cubicBezTo>
                  <a:cubicBezTo>
                    <a:pt x="99" y="73"/>
                    <a:pt x="100" y="73"/>
                    <a:pt x="102" y="72"/>
                  </a:cubicBezTo>
                  <a:cubicBezTo>
                    <a:pt x="103" y="72"/>
                    <a:pt x="104" y="72"/>
                    <a:pt x="105" y="71"/>
                  </a:cubicBezTo>
                  <a:cubicBezTo>
                    <a:pt x="110" y="70"/>
                    <a:pt x="110" y="66"/>
                    <a:pt x="112" y="60"/>
                  </a:cubicBezTo>
                  <a:cubicBezTo>
                    <a:pt x="112" y="58"/>
                    <a:pt x="115" y="56"/>
                    <a:pt x="116" y="54"/>
                  </a:cubicBezTo>
                  <a:cubicBezTo>
                    <a:pt x="116" y="54"/>
                    <a:pt x="116" y="53"/>
                    <a:pt x="116" y="53"/>
                  </a:cubicBezTo>
                  <a:cubicBezTo>
                    <a:pt x="116" y="53"/>
                    <a:pt x="118" y="48"/>
                    <a:pt x="117" y="47"/>
                  </a:cubicBezTo>
                  <a:cubicBezTo>
                    <a:pt x="118" y="47"/>
                    <a:pt x="119" y="47"/>
                    <a:pt x="119" y="45"/>
                  </a:cubicBezTo>
                  <a:cubicBezTo>
                    <a:pt x="119" y="43"/>
                    <a:pt x="119" y="41"/>
                    <a:pt x="119" y="38"/>
                  </a:cubicBezTo>
                  <a:cubicBezTo>
                    <a:pt x="118" y="35"/>
                    <a:pt x="120" y="23"/>
                    <a:pt x="122" y="19"/>
                  </a:cubicBezTo>
                  <a:cubicBezTo>
                    <a:pt x="122" y="18"/>
                    <a:pt x="122" y="18"/>
                    <a:pt x="121" y="19"/>
                  </a:cubicBezTo>
                  <a:cubicBezTo>
                    <a:pt x="119" y="13"/>
                    <a:pt x="118" y="11"/>
                    <a:pt x="124" y="9"/>
                  </a:cubicBezTo>
                  <a:cubicBezTo>
                    <a:pt x="126" y="9"/>
                    <a:pt x="126" y="8"/>
                    <a:pt x="128" y="9"/>
                  </a:cubicBezTo>
                  <a:cubicBezTo>
                    <a:pt x="132" y="11"/>
                    <a:pt x="134" y="17"/>
                    <a:pt x="135" y="22"/>
                  </a:cubicBezTo>
                  <a:cubicBezTo>
                    <a:pt x="135" y="23"/>
                    <a:pt x="135" y="24"/>
                    <a:pt x="135" y="25"/>
                  </a:cubicBezTo>
                  <a:cubicBezTo>
                    <a:pt x="135" y="26"/>
                    <a:pt x="136" y="27"/>
                    <a:pt x="136" y="29"/>
                  </a:cubicBezTo>
                  <a:cubicBezTo>
                    <a:pt x="135" y="29"/>
                    <a:pt x="135" y="29"/>
                    <a:pt x="134" y="30"/>
                  </a:cubicBezTo>
                  <a:cubicBezTo>
                    <a:pt x="135" y="35"/>
                    <a:pt x="130" y="39"/>
                    <a:pt x="128" y="42"/>
                  </a:cubicBezTo>
                  <a:cubicBezTo>
                    <a:pt x="128" y="44"/>
                    <a:pt x="127" y="46"/>
                    <a:pt x="127" y="48"/>
                  </a:cubicBezTo>
                  <a:cubicBezTo>
                    <a:pt x="127" y="48"/>
                    <a:pt x="126" y="49"/>
                    <a:pt x="126" y="50"/>
                  </a:cubicBezTo>
                  <a:cubicBezTo>
                    <a:pt x="128" y="53"/>
                    <a:pt x="126" y="59"/>
                    <a:pt x="124" y="63"/>
                  </a:cubicBezTo>
                  <a:cubicBezTo>
                    <a:pt x="123" y="66"/>
                    <a:pt x="124" y="69"/>
                    <a:pt x="123" y="74"/>
                  </a:cubicBezTo>
                  <a:cubicBezTo>
                    <a:pt x="122" y="78"/>
                    <a:pt x="117" y="84"/>
                    <a:pt x="114" y="85"/>
                  </a:cubicBezTo>
                  <a:cubicBezTo>
                    <a:pt x="109" y="88"/>
                    <a:pt x="100" y="78"/>
                    <a:pt x="96" y="85"/>
                  </a:cubicBezTo>
                  <a:cubicBezTo>
                    <a:pt x="95" y="86"/>
                    <a:pt x="95" y="89"/>
                    <a:pt x="94" y="91"/>
                  </a:cubicBezTo>
                  <a:cubicBezTo>
                    <a:pt x="94" y="98"/>
                    <a:pt x="94" y="106"/>
                    <a:pt x="94" y="113"/>
                  </a:cubicBezTo>
                  <a:cubicBezTo>
                    <a:pt x="94" y="119"/>
                    <a:pt x="93" y="124"/>
                    <a:pt x="92" y="129"/>
                  </a:cubicBezTo>
                  <a:cubicBezTo>
                    <a:pt x="92" y="130"/>
                    <a:pt x="92" y="142"/>
                    <a:pt x="92" y="142"/>
                  </a:cubicBezTo>
                  <a:cubicBezTo>
                    <a:pt x="92" y="143"/>
                    <a:pt x="89" y="153"/>
                    <a:pt x="90" y="154"/>
                  </a:cubicBezTo>
                  <a:cubicBezTo>
                    <a:pt x="88" y="155"/>
                    <a:pt x="87" y="158"/>
                    <a:pt x="86" y="160"/>
                  </a:cubicBezTo>
                  <a:cubicBezTo>
                    <a:pt x="86" y="162"/>
                    <a:pt x="86" y="164"/>
                    <a:pt x="86" y="166"/>
                  </a:cubicBezTo>
                  <a:cubicBezTo>
                    <a:pt x="84" y="168"/>
                    <a:pt x="84" y="170"/>
                    <a:pt x="83" y="172"/>
                  </a:cubicBezTo>
                  <a:cubicBezTo>
                    <a:pt x="83" y="173"/>
                    <a:pt x="80" y="175"/>
                    <a:pt x="79" y="176"/>
                  </a:cubicBezTo>
                  <a:cubicBezTo>
                    <a:pt x="78" y="177"/>
                    <a:pt x="72" y="173"/>
                    <a:pt x="71" y="171"/>
                  </a:cubicBezTo>
                  <a:cubicBezTo>
                    <a:pt x="71" y="170"/>
                    <a:pt x="69" y="168"/>
                    <a:pt x="69" y="166"/>
                  </a:cubicBezTo>
                  <a:cubicBezTo>
                    <a:pt x="68" y="165"/>
                    <a:pt x="68" y="163"/>
                    <a:pt x="69" y="162"/>
                  </a:cubicBezTo>
                  <a:cubicBezTo>
                    <a:pt x="67" y="158"/>
                    <a:pt x="65" y="149"/>
                    <a:pt x="61" y="149"/>
                  </a:cubicBezTo>
                  <a:cubicBezTo>
                    <a:pt x="61" y="156"/>
                    <a:pt x="61" y="162"/>
                    <a:pt x="60" y="169"/>
                  </a:cubicBezTo>
                  <a:cubicBezTo>
                    <a:pt x="61" y="171"/>
                    <a:pt x="61" y="172"/>
                    <a:pt x="61" y="174"/>
                  </a:cubicBezTo>
                  <a:cubicBezTo>
                    <a:pt x="60" y="177"/>
                    <a:pt x="59" y="180"/>
                    <a:pt x="58" y="183"/>
                  </a:cubicBezTo>
                  <a:cubicBezTo>
                    <a:pt x="58" y="188"/>
                    <a:pt x="58" y="194"/>
                    <a:pt x="58" y="199"/>
                  </a:cubicBezTo>
                  <a:cubicBezTo>
                    <a:pt x="58" y="209"/>
                    <a:pt x="61" y="222"/>
                    <a:pt x="52" y="223"/>
                  </a:cubicBezTo>
                  <a:cubicBezTo>
                    <a:pt x="51" y="221"/>
                    <a:pt x="48" y="222"/>
                    <a:pt x="47" y="220"/>
                  </a:cubicBezTo>
                  <a:cubicBezTo>
                    <a:pt x="47" y="218"/>
                    <a:pt x="47" y="217"/>
                    <a:pt x="47" y="215"/>
                  </a:cubicBezTo>
                  <a:cubicBezTo>
                    <a:pt x="46" y="213"/>
                    <a:pt x="45" y="212"/>
                    <a:pt x="45" y="211"/>
                  </a:cubicBezTo>
                  <a:cubicBezTo>
                    <a:pt x="43" y="207"/>
                    <a:pt x="45" y="202"/>
                    <a:pt x="44" y="198"/>
                  </a:cubicBezTo>
                  <a:cubicBezTo>
                    <a:pt x="43" y="190"/>
                    <a:pt x="43" y="178"/>
                    <a:pt x="44" y="170"/>
                  </a:cubicBezTo>
                  <a:cubicBezTo>
                    <a:pt x="46" y="163"/>
                    <a:pt x="43" y="156"/>
                    <a:pt x="46" y="152"/>
                  </a:cubicBezTo>
                  <a:cubicBezTo>
                    <a:pt x="45" y="150"/>
                    <a:pt x="44" y="148"/>
                    <a:pt x="41" y="148"/>
                  </a:cubicBezTo>
                  <a:cubicBezTo>
                    <a:pt x="39" y="148"/>
                    <a:pt x="37" y="150"/>
                    <a:pt x="36" y="150"/>
                  </a:cubicBezTo>
                  <a:cubicBezTo>
                    <a:pt x="33" y="151"/>
                    <a:pt x="29" y="151"/>
                    <a:pt x="27" y="153"/>
                  </a:cubicBezTo>
                  <a:cubicBezTo>
                    <a:pt x="26" y="157"/>
                    <a:pt x="10" y="158"/>
                    <a:pt x="6" y="155"/>
                  </a:cubicBezTo>
                  <a:cubicBezTo>
                    <a:pt x="5" y="154"/>
                    <a:pt x="5" y="153"/>
                    <a:pt x="5" y="151"/>
                  </a:cubicBezTo>
                  <a:cubicBezTo>
                    <a:pt x="4" y="151"/>
                    <a:pt x="3" y="150"/>
                    <a:pt x="2" y="149"/>
                  </a:cubicBezTo>
                  <a:cubicBezTo>
                    <a:pt x="1" y="146"/>
                    <a:pt x="2" y="142"/>
                    <a:pt x="1" y="139"/>
                  </a:cubicBezTo>
                  <a:cubicBezTo>
                    <a:pt x="1" y="136"/>
                    <a:pt x="0" y="134"/>
                    <a:pt x="0" y="132"/>
                  </a:cubicBezTo>
                  <a:cubicBezTo>
                    <a:pt x="1" y="130"/>
                    <a:pt x="2" y="127"/>
                    <a:pt x="2" y="126"/>
                  </a:cubicBezTo>
                  <a:cubicBezTo>
                    <a:pt x="2" y="125"/>
                    <a:pt x="2" y="116"/>
                    <a:pt x="2" y="115"/>
                  </a:cubicBezTo>
                  <a:cubicBezTo>
                    <a:pt x="3" y="111"/>
                    <a:pt x="5" y="107"/>
                    <a:pt x="7" y="105"/>
                  </a:cubicBezTo>
                  <a:cubicBezTo>
                    <a:pt x="7" y="102"/>
                    <a:pt x="7" y="98"/>
                    <a:pt x="7" y="95"/>
                  </a:cubicBezTo>
                  <a:cubicBezTo>
                    <a:pt x="8" y="94"/>
                    <a:pt x="9" y="93"/>
                    <a:pt x="10" y="92"/>
                  </a:cubicBezTo>
                  <a:cubicBezTo>
                    <a:pt x="11" y="89"/>
                    <a:pt x="10" y="86"/>
                    <a:pt x="11" y="84"/>
                  </a:cubicBezTo>
                  <a:cubicBezTo>
                    <a:pt x="12" y="82"/>
                    <a:pt x="10" y="71"/>
                    <a:pt x="11" y="68"/>
                  </a:cubicBezTo>
                  <a:cubicBezTo>
                    <a:pt x="11" y="66"/>
                    <a:pt x="11" y="64"/>
                    <a:pt x="10" y="62"/>
                  </a:cubicBezTo>
                  <a:cubicBezTo>
                    <a:pt x="11" y="61"/>
                    <a:pt x="14" y="51"/>
                    <a:pt x="14" y="50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7" y="47"/>
                    <a:pt x="23" y="32"/>
                    <a:pt x="30" y="38"/>
                  </a:cubicBezTo>
                  <a:cubicBezTo>
                    <a:pt x="37" y="45"/>
                    <a:pt x="27" y="48"/>
                    <a:pt x="29" y="53"/>
                  </a:cubicBezTo>
                  <a:cubicBezTo>
                    <a:pt x="30" y="57"/>
                    <a:pt x="31" y="60"/>
                    <a:pt x="30" y="65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8"/>
                    <a:pt x="29" y="69"/>
                    <a:pt x="28" y="70"/>
                  </a:cubicBezTo>
                  <a:cubicBezTo>
                    <a:pt x="28" y="71"/>
                    <a:pt x="28" y="73"/>
                    <a:pt x="28" y="74"/>
                  </a:cubicBezTo>
                  <a:cubicBezTo>
                    <a:pt x="27" y="80"/>
                    <a:pt x="28" y="80"/>
                    <a:pt x="25" y="84"/>
                  </a:cubicBezTo>
                  <a:cubicBezTo>
                    <a:pt x="25" y="86"/>
                    <a:pt x="26" y="87"/>
                    <a:pt x="27" y="88"/>
                  </a:cubicBezTo>
                  <a:cubicBezTo>
                    <a:pt x="27" y="90"/>
                    <a:pt x="28" y="98"/>
                    <a:pt x="29" y="100"/>
                  </a:cubicBezTo>
                  <a:cubicBezTo>
                    <a:pt x="31" y="100"/>
                    <a:pt x="34" y="99"/>
                    <a:pt x="35" y="98"/>
                  </a:cubicBezTo>
                  <a:cubicBezTo>
                    <a:pt x="36" y="98"/>
                    <a:pt x="37" y="98"/>
                    <a:pt x="38" y="98"/>
                  </a:cubicBezTo>
                  <a:cubicBezTo>
                    <a:pt x="40" y="95"/>
                    <a:pt x="45" y="93"/>
                    <a:pt x="47" y="90"/>
                  </a:cubicBezTo>
                  <a:cubicBezTo>
                    <a:pt x="48" y="89"/>
                    <a:pt x="51" y="87"/>
                    <a:pt x="49" y="86"/>
                  </a:cubicBezTo>
                  <a:cubicBezTo>
                    <a:pt x="50" y="85"/>
                    <a:pt x="51" y="84"/>
                    <a:pt x="52" y="82"/>
                  </a:cubicBezTo>
                  <a:cubicBezTo>
                    <a:pt x="53" y="76"/>
                    <a:pt x="50" y="69"/>
                    <a:pt x="49" y="64"/>
                  </a:cubicBezTo>
                  <a:cubicBezTo>
                    <a:pt x="49" y="64"/>
                    <a:pt x="49" y="55"/>
                    <a:pt x="49" y="54"/>
                  </a:cubicBezTo>
                  <a:cubicBezTo>
                    <a:pt x="48" y="51"/>
                    <a:pt x="51" y="44"/>
                    <a:pt x="51" y="41"/>
                  </a:cubicBezTo>
                  <a:cubicBezTo>
                    <a:pt x="52" y="37"/>
                    <a:pt x="50" y="34"/>
                    <a:pt x="50" y="31"/>
                  </a:cubicBezTo>
                  <a:cubicBezTo>
                    <a:pt x="50" y="29"/>
                    <a:pt x="52" y="28"/>
                    <a:pt x="50" y="26"/>
                  </a:cubicBezTo>
                  <a:cubicBezTo>
                    <a:pt x="50" y="25"/>
                    <a:pt x="52" y="18"/>
                    <a:pt x="52" y="18"/>
                  </a:cubicBezTo>
                  <a:cubicBezTo>
                    <a:pt x="54" y="13"/>
                    <a:pt x="58" y="0"/>
                    <a:pt x="66" y="4"/>
                  </a:cubicBezTo>
                  <a:cubicBezTo>
                    <a:pt x="68" y="5"/>
                    <a:pt x="69" y="7"/>
                    <a:pt x="70" y="10"/>
                  </a:cubicBezTo>
                  <a:cubicBezTo>
                    <a:pt x="71" y="11"/>
                    <a:pt x="72" y="13"/>
                    <a:pt x="72" y="14"/>
                  </a:cubicBezTo>
                  <a:cubicBezTo>
                    <a:pt x="74" y="21"/>
                    <a:pt x="69" y="27"/>
                    <a:pt x="69" y="34"/>
                  </a:cubicBezTo>
                  <a:cubicBezTo>
                    <a:pt x="69" y="36"/>
                    <a:pt x="68" y="40"/>
                    <a:pt x="67" y="43"/>
                  </a:cubicBezTo>
                  <a:cubicBezTo>
                    <a:pt x="66" y="45"/>
                    <a:pt x="67" y="50"/>
                    <a:pt x="66" y="53"/>
                  </a:cubicBezTo>
                  <a:cubicBezTo>
                    <a:pt x="66" y="54"/>
                    <a:pt x="65" y="55"/>
                    <a:pt x="65" y="55"/>
                  </a:cubicBezTo>
                  <a:cubicBezTo>
                    <a:pt x="64" y="60"/>
                    <a:pt x="64" y="64"/>
                    <a:pt x="64" y="68"/>
                  </a:cubicBezTo>
                  <a:cubicBezTo>
                    <a:pt x="63" y="70"/>
                    <a:pt x="63" y="71"/>
                    <a:pt x="62" y="73"/>
                  </a:cubicBezTo>
                  <a:cubicBezTo>
                    <a:pt x="60" y="80"/>
                    <a:pt x="63" y="94"/>
                    <a:pt x="65" y="97"/>
                  </a:cubicBezTo>
                  <a:cubicBezTo>
                    <a:pt x="68" y="97"/>
                    <a:pt x="68" y="102"/>
                    <a:pt x="69" y="105"/>
                  </a:cubicBezTo>
                  <a:cubicBezTo>
                    <a:pt x="71" y="109"/>
                    <a:pt x="75" y="116"/>
                    <a:pt x="72" y="121"/>
                  </a:cubicBezTo>
                  <a:cubicBezTo>
                    <a:pt x="71" y="123"/>
                    <a:pt x="70" y="124"/>
                    <a:pt x="69" y="126"/>
                  </a:cubicBezTo>
                  <a:cubicBezTo>
                    <a:pt x="69" y="128"/>
                    <a:pt x="69" y="129"/>
                    <a:pt x="69" y="131"/>
                  </a:cubicBezTo>
                  <a:cubicBezTo>
                    <a:pt x="68" y="132"/>
                    <a:pt x="67" y="133"/>
                    <a:pt x="67" y="135"/>
                  </a:cubicBezTo>
                  <a:cubicBezTo>
                    <a:pt x="66" y="137"/>
                    <a:pt x="63" y="138"/>
                    <a:pt x="62" y="139"/>
                  </a:cubicBezTo>
                  <a:cubicBezTo>
                    <a:pt x="61" y="143"/>
                    <a:pt x="68" y="149"/>
                    <a:pt x="70" y="151"/>
                  </a:cubicBezTo>
                  <a:cubicBezTo>
                    <a:pt x="71" y="151"/>
                    <a:pt x="72" y="151"/>
                    <a:pt x="72" y="151"/>
                  </a:cubicBezTo>
                  <a:cubicBezTo>
                    <a:pt x="72" y="152"/>
                    <a:pt x="73" y="153"/>
                    <a:pt x="74" y="153"/>
                  </a:cubicBezTo>
                  <a:cubicBezTo>
                    <a:pt x="74" y="153"/>
                    <a:pt x="74" y="153"/>
                    <a:pt x="74" y="153"/>
                  </a:cubicBezTo>
                  <a:cubicBezTo>
                    <a:pt x="75" y="154"/>
                    <a:pt x="76" y="156"/>
                    <a:pt x="78" y="155"/>
                  </a:cubicBezTo>
                  <a:cubicBezTo>
                    <a:pt x="78" y="150"/>
                    <a:pt x="81" y="144"/>
                    <a:pt x="82" y="139"/>
                  </a:cubicBezTo>
                  <a:cubicBezTo>
                    <a:pt x="83" y="135"/>
                    <a:pt x="83" y="121"/>
                    <a:pt x="83" y="114"/>
                  </a:cubicBezTo>
                  <a:cubicBezTo>
                    <a:pt x="82" y="111"/>
                    <a:pt x="84" y="107"/>
                    <a:pt x="85" y="105"/>
                  </a:cubicBezTo>
                  <a:cubicBezTo>
                    <a:pt x="85" y="102"/>
                    <a:pt x="85" y="100"/>
                    <a:pt x="85" y="97"/>
                  </a:cubicBezTo>
                  <a:cubicBezTo>
                    <a:pt x="86" y="96"/>
                    <a:pt x="86" y="94"/>
                    <a:pt x="86" y="93"/>
                  </a:cubicBezTo>
                  <a:cubicBezTo>
                    <a:pt x="87" y="90"/>
                    <a:pt x="85" y="86"/>
                    <a:pt x="85" y="84"/>
                  </a:cubicBezTo>
                  <a:cubicBezTo>
                    <a:pt x="82" y="83"/>
                    <a:pt x="77" y="83"/>
                    <a:pt x="75" y="85"/>
                  </a:cubicBezTo>
                  <a:cubicBezTo>
                    <a:pt x="73" y="86"/>
                    <a:pt x="74" y="87"/>
                    <a:pt x="72" y="88"/>
                  </a:cubicBezTo>
                  <a:cubicBezTo>
                    <a:pt x="70" y="89"/>
                    <a:pt x="70" y="87"/>
                    <a:pt x="69" y="89"/>
                  </a:cubicBezTo>
                  <a:cubicBezTo>
                    <a:pt x="69" y="90"/>
                    <a:pt x="67" y="91"/>
                    <a:pt x="66" y="91"/>
                  </a:cubicBezTo>
                  <a:cubicBezTo>
                    <a:pt x="65" y="91"/>
                    <a:pt x="64" y="91"/>
                    <a:pt x="64" y="90"/>
                  </a:cubicBezTo>
                  <a:cubicBezTo>
                    <a:pt x="63" y="88"/>
                    <a:pt x="64" y="87"/>
                    <a:pt x="64" y="85"/>
                  </a:cubicBezTo>
                  <a:cubicBezTo>
                    <a:pt x="66" y="85"/>
                    <a:pt x="67" y="83"/>
                    <a:pt x="69" y="81"/>
                  </a:cubicBezTo>
                  <a:cubicBezTo>
                    <a:pt x="70" y="81"/>
                    <a:pt x="71" y="81"/>
                    <a:pt x="71" y="81"/>
                  </a:cubicBezTo>
                  <a:cubicBezTo>
                    <a:pt x="76" y="80"/>
                    <a:pt x="82" y="80"/>
                    <a:pt x="85" y="76"/>
                  </a:cubicBezTo>
                  <a:cubicBezTo>
                    <a:pt x="84" y="72"/>
                    <a:pt x="86" y="59"/>
                    <a:pt x="87" y="54"/>
                  </a:cubicBezTo>
                  <a:cubicBezTo>
                    <a:pt x="87" y="52"/>
                    <a:pt x="87" y="49"/>
                    <a:pt x="87" y="47"/>
                  </a:cubicBezTo>
                  <a:cubicBezTo>
                    <a:pt x="88" y="40"/>
                    <a:pt x="86" y="30"/>
                    <a:pt x="87" y="24"/>
                  </a:cubicBezTo>
                  <a:cubicBezTo>
                    <a:pt x="87" y="20"/>
                    <a:pt x="90" y="16"/>
                    <a:pt x="91" y="12"/>
                  </a:cubicBezTo>
                  <a:cubicBezTo>
                    <a:pt x="89" y="10"/>
                    <a:pt x="89" y="8"/>
                    <a:pt x="89" y="4"/>
                  </a:cubicBezTo>
                  <a:cubicBezTo>
                    <a:pt x="90" y="3"/>
                    <a:pt x="93" y="3"/>
                    <a:pt x="9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9" name="Freeform 60">
              <a:extLst>
                <a:ext uri="{FF2B5EF4-FFF2-40B4-BE49-F238E27FC236}">
                  <a16:creationId xmlns="" xmlns:a16="http://schemas.microsoft.com/office/drawing/2014/main" id="{770D6456-CBA5-AF4B-A861-7193C4142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576" y="3017838"/>
              <a:ext cx="358775" cy="234950"/>
            </a:xfrm>
            <a:custGeom>
              <a:avLst/>
              <a:gdLst>
                <a:gd name="T0" fmla="*/ 47 w 118"/>
                <a:gd name="T1" fmla="*/ 0 h 77"/>
                <a:gd name="T2" fmla="*/ 52 w 118"/>
                <a:gd name="T3" fmla="*/ 3 h 77"/>
                <a:gd name="T4" fmla="*/ 53 w 118"/>
                <a:gd name="T5" fmla="*/ 4 h 77"/>
                <a:gd name="T6" fmla="*/ 65 w 118"/>
                <a:gd name="T7" fmla="*/ 8 h 77"/>
                <a:gd name="T8" fmla="*/ 71 w 118"/>
                <a:gd name="T9" fmla="*/ 9 h 77"/>
                <a:gd name="T10" fmla="*/ 74 w 118"/>
                <a:gd name="T11" fmla="*/ 11 h 77"/>
                <a:gd name="T12" fmla="*/ 88 w 118"/>
                <a:gd name="T13" fmla="*/ 19 h 77"/>
                <a:gd name="T14" fmla="*/ 88 w 118"/>
                <a:gd name="T15" fmla="*/ 38 h 77"/>
                <a:gd name="T16" fmla="*/ 79 w 118"/>
                <a:gd name="T17" fmla="*/ 48 h 77"/>
                <a:gd name="T18" fmla="*/ 65 w 118"/>
                <a:gd name="T19" fmla="*/ 57 h 77"/>
                <a:gd name="T20" fmla="*/ 70 w 118"/>
                <a:gd name="T21" fmla="*/ 59 h 77"/>
                <a:gd name="T22" fmla="*/ 86 w 118"/>
                <a:gd name="T23" fmla="*/ 60 h 77"/>
                <a:gd name="T24" fmla="*/ 93 w 118"/>
                <a:gd name="T25" fmla="*/ 59 h 77"/>
                <a:gd name="T26" fmla="*/ 113 w 118"/>
                <a:gd name="T27" fmla="*/ 64 h 77"/>
                <a:gd name="T28" fmla="*/ 116 w 118"/>
                <a:gd name="T29" fmla="*/ 75 h 77"/>
                <a:gd name="T30" fmla="*/ 101 w 118"/>
                <a:gd name="T31" fmla="*/ 75 h 77"/>
                <a:gd name="T32" fmla="*/ 88 w 118"/>
                <a:gd name="T33" fmla="*/ 76 h 77"/>
                <a:gd name="T34" fmla="*/ 76 w 118"/>
                <a:gd name="T35" fmla="*/ 75 h 77"/>
                <a:gd name="T36" fmla="*/ 50 w 118"/>
                <a:gd name="T37" fmla="*/ 75 h 77"/>
                <a:gd name="T38" fmla="*/ 44 w 118"/>
                <a:gd name="T39" fmla="*/ 75 h 77"/>
                <a:gd name="T40" fmla="*/ 34 w 118"/>
                <a:gd name="T41" fmla="*/ 77 h 77"/>
                <a:gd name="T42" fmla="*/ 23 w 118"/>
                <a:gd name="T43" fmla="*/ 75 h 77"/>
                <a:gd name="T44" fmla="*/ 16 w 118"/>
                <a:gd name="T45" fmla="*/ 69 h 77"/>
                <a:gd name="T46" fmla="*/ 18 w 118"/>
                <a:gd name="T47" fmla="*/ 65 h 77"/>
                <a:gd name="T48" fmla="*/ 56 w 118"/>
                <a:gd name="T49" fmla="*/ 54 h 77"/>
                <a:gd name="T50" fmla="*/ 61 w 118"/>
                <a:gd name="T51" fmla="*/ 48 h 77"/>
                <a:gd name="T52" fmla="*/ 68 w 118"/>
                <a:gd name="T53" fmla="*/ 42 h 77"/>
                <a:gd name="T54" fmla="*/ 60 w 118"/>
                <a:gd name="T55" fmla="*/ 29 h 77"/>
                <a:gd name="T56" fmla="*/ 50 w 118"/>
                <a:gd name="T57" fmla="*/ 26 h 77"/>
                <a:gd name="T58" fmla="*/ 48 w 118"/>
                <a:gd name="T59" fmla="*/ 25 h 77"/>
                <a:gd name="T60" fmla="*/ 40 w 118"/>
                <a:gd name="T61" fmla="*/ 31 h 77"/>
                <a:gd name="T62" fmla="*/ 20 w 118"/>
                <a:gd name="T63" fmla="*/ 47 h 77"/>
                <a:gd name="T64" fmla="*/ 9 w 118"/>
                <a:gd name="T65" fmla="*/ 53 h 77"/>
                <a:gd name="T66" fmla="*/ 3 w 118"/>
                <a:gd name="T67" fmla="*/ 53 h 77"/>
                <a:gd name="T68" fmla="*/ 0 w 118"/>
                <a:gd name="T69" fmla="*/ 48 h 77"/>
                <a:gd name="T70" fmla="*/ 18 w 118"/>
                <a:gd name="T71" fmla="*/ 33 h 77"/>
                <a:gd name="T72" fmla="*/ 21 w 118"/>
                <a:gd name="T73" fmla="*/ 30 h 77"/>
                <a:gd name="T74" fmla="*/ 24 w 118"/>
                <a:gd name="T75" fmla="*/ 29 h 77"/>
                <a:gd name="T76" fmla="*/ 26 w 118"/>
                <a:gd name="T77" fmla="*/ 27 h 77"/>
                <a:gd name="T78" fmla="*/ 34 w 118"/>
                <a:gd name="T79" fmla="*/ 14 h 77"/>
                <a:gd name="T80" fmla="*/ 31 w 118"/>
                <a:gd name="T81" fmla="*/ 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8" h="77">
                  <a:moveTo>
                    <a:pt x="38" y="0"/>
                  </a:moveTo>
                  <a:cubicBezTo>
                    <a:pt x="42" y="1"/>
                    <a:pt x="44" y="0"/>
                    <a:pt x="47" y="0"/>
                  </a:cubicBezTo>
                  <a:cubicBezTo>
                    <a:pt x="49" y="1"/>
                    <a:pt x="50" y="2"/>
                    <a:pt x="51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3" y="3"/>
                    <a:pt x="52" y="4"/>
                    <a:pt x="53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5" y="4"/>
                    <a:pt x="61" y="6"/>
                    <a:pt x="62" y="6"/>
                  </a:cubicBezTo>
                  <a:cubicBezTo>
                    <a:pt x="63" y="6"/>
                    <a:pt x="64" y="8"/>
                    <a:pt x="65" y="8"/>
                  </a:cubicBezTo>
                  <a:cubicBezTo>
                    <a:pt x="66" y="8"/>
                    <a:pt x="70" y="9"/>
                    <a:pt x="70" y="9"/>
                  </a:cubicBezTo>
                  <a:cubicBezTo>
                    <a:pt x="70" y="9"/>
                    <a:pt x="70" y="9"/>
                    <a:pt x="71" y="9"/>
                  </a:cubicBezTo>
                  <a:cubicBezTo>
                    <a:pt x="71" y="9"/>
                    <a:pt x="72" y="10"/>
                    <a:pt x="72" y="11"/>
                  </a:cubicBezTo>
                  <a:cubicBezTo>
                    <a:pt x="73" y="11"/>
                    <a:pt x="73" y="10"/>
                    <a:pt x="74" y="11"/>
                  </a:cubicBezTo>
                  <a:cubicBezTo>
                    <a:pt x="75" y="12"/>
                    <a:pt x="76" y="13"/>
                    <a:pt x="78" y="14"/>
                  </a:cubicBezTo>
                  <a:cubicBezTo>
                    <a:pt x="80" y="15"/>
                    <a:pt x="86" y="16"/>
                    <a:pt x="88" y="19"/>
                  </a:cubicBezTo>
                  <a:cubicBezTo>
                    <a:pt x="89" y="21"/>
                    <a:pt x="88" y="30"/>
                    <a:pt x="88" y="31"/>
                  </a:cubicBezTo>
                  <a:cubicBezTo>
                    <a:pt x="88" y="33"/>
                    <a:pt x="88" y="36"/>
                    <a:pt x="88" y="38"/>
                  </a:cubicBezTo>
                  <a:cubicBezTo>
                    <a:pt x="87" y="40"/>
                    <a:pt x="86" y="43"/>
                    <a:pt x="84" y="44"/>
                  </a:cubicBezTo>
                  <a:cubicBezTo>
                    <a:pt x="82" y="46"/>
                    <a:pt x="80" y="45"/>
                    <a:pt x="79" y="48"/>
                  </a:cubicBezTo>
                  <a:cubicBezTo>
                    <a:pt x="77" y="48"/>
                    <a:pt x="65" y="53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5" y="58"/>
                    <a:pt x="65" y="58"/>
                    <a:pt x="66" y="59"/>
                  </a:cubicBezTo>
                  <a:cubicBezTo>
                    <a:pt x="66" y="59"/>
                    <a:pt x="70" y="59"/>
                    <a:pt x="70" y="59"/>
                  </a:cubicBezTo>
                  <a:cubicBezTo>
                    <a:pt x="72" y="60"/>
                    <a:pt x="81" y="57"/>
                    <a:pt x="85" y="59"/>
                  </a:cubicBezTo>
                  <a:cubicBezTo>
                    <a:pt x="85" y="59"/>
                    <a:pt x="86" y="59"/>
                    <a:pt x="86" y="60"/>
                  </a:cubicBezTo>
                  <a:cubicBezTo>
                    <a:pt x="92" y="59"/>
                    <a:pt x="92" y="59"/>
                    <a:pt x="92" y="59"/>
                  </a:cubicBezTo>
                  <a:cubicBezTo>
                    <a:pt x="92" y="59"/>
                    <a:pt x="92" y="59"/>
                    <a:pt x="93" y="59"/>
                  </a:cubicBezTo>
                  <a:cubicBezTo>
                    <a:pt x="94" y="61"/>
                    <a:pt x="100" y="62"/>
                    <a:pt x="102" y="60"/>
                  </a:cubicBezTo>
                  <a:cubicBezTo>
                    <a:pt x="105" y="61"/>
                    <a:pt x="110" y="61"/>
                    <a:pt x="113" y="64"/>
                  </a:cubicBezTo>
                  <a:cubicBezTo>
                    <a:pt x="114" y="65"/>
                    <a:pt x="116" y="69"/>
                    <a:pt x="118" y="71"/>
                  </a:cubicBezTo>
                  <a:cubicBezTo>
                    <a:pt x="117" y="72"/>
                    <a:pt x="116" y="74"/>
                    <a:pt x="116" y="75"/>
                  </a:cubicBezTo>
                  <a:cubicBezTo>
                    <a:pt x="114" y="76"/>
                    <a:pt x="108" y="76"/>
                    <a:pt x="106" y="75"/>
                  </a:cubicBezTo>
                  <a:cubicBezTo>
                    <a:pt x="104" y="75"/>
                    <a:pt x="103" y="75"/>
                    <a:pt x="101" y="75"/>
                  </a:cubicBezTo>
                  <a:cubicBezTo>
                    <a:pt x="101" y="75"/>
                    <a:pt x="100" y="74"/>
                    <a:pt x="99" y="75"/>
                  </a:cubicBezTo>
                  <a:cubicBezTo>
                    <a:pt x="97" y="76"/>
                    <a:pt x="90" y="76"/>
                    <a:pt x="88" y="76"/>
                  </a:cubicBezTo>
                  <a:cubicBezTo>
                    <a:pt x="87" y="76"/>
                    <a:pt x="83" y="75"/>
                    <a:pt x="82" y="76"/>
                  </a:cubicBezTo>
                  <a:cubicBezTo>
                    <a:pt x="81" y="76"/>
                    <a:pt x="78" y="74"/>
                    <a:pt x="76" y="75"/>
                  </a:cubicBezTo>
                  <a:cubicBezTo>
                    <a:pt x="74" y="75"/>
                    <a:pt x="65" y="74"/>
                    <a:pt x="61" y="75"/>
                  </a:cubicBezTo>
                  <a:cubicBezTo>
                    <a:pt x="60" y="75"/>
                    <a:pt x="53" y="74"/>
                    <a:pt x="50" y="75"/>
                  </a:cubicBezTo>
                  <a:cubicBezTo>
                    <a:pt x="49" y="75"/>
                    <a:pt x="48" y="75"/>
                    <a:pt x="47" y="76"/>
                  </a:cubicBezTo>
                  <a:cubicBezTo>
                    <a:pt x="46" y="75"/>
                    <a:pt x="45" y="75"/>
                    <a:pt x="44" y="75"/>
                  </a:cubicBezTo>
                  <a:cubicBezTo>
                    <a:pt x="43" y="76"/>
                    <a:pt x="42" y="76"/>
                    <a:pt x="41" y="77"/>
                  </a:cubicBezTo>
                  <a:cubicBezTo>
                    <a:pt x="40" y="77"/>
                    <a:pt x="34" y="77"/>
                    <a:pt x="34" y="77"/>
                  </a:cubicBezTo>
                  <a:cubicBezTo>
                    <a:pt x="33" y="77"/>
                    <a:pt x="33" y="77"/>
                    <a:pt x="32" y="76"/>
                  </a:cubicBezTo>
                  <a:cubicBezTo>
                    <a:pt x="32" y="76"/>
                    <a:pt x="24" y="74"/>
                    <a:pt x="23" y="75"/>
                  </a:cubicBezTo>
                  <a:cubicBezTo>
                    <a:pt x="22" y="74"/>
                    <a:pt x="21" y="74"/>
                    <a:pt x="19" y="72"/>
                  </a:cubicBezTo>
                  <a:cubicBezTo>
                    <a:pt x="17" y="72"/>
                    <a:pt x="18" y="70"/>
                    <a:pt x="16" y="69"/>
                  </a:cubicBezTo>
                  <a:cubicBezTo>
                    <a:pt x="16" y="68"/>
                    <a:pt x="16" y="68"/>
                    <a:pt x="16" y="67"/>
                  </a:cubicBezTo>
                  <a:cubicBezTo>
                    <a:pt x="17" y="67"/>
                    <a:pt x="17" y="66"/>
                    <a:pt x="18" y="65"/>
                  </a:cubicBezTo>
                  <a:cubicBezTo>
                    <a:pt x="23" y="67"/>
                    <a:pt x="40" y="61"/>
                    <a:pt x="44" y="58"/>
                  </a:cubicBezTo>
                  <a:cubicBezTo>
                    <a:pt x="47" y="59"/>
                    <a:pt x="53" y="56"/>
                    <a:pt x="56" y="54"/>
                  </a:cubicBezTo>
                  <a:cubicBezTo>
                    <a:pt x="56" y="53"/>
                    <a:pt x="56" y="52"/>
                    <a:pt x="57" y="51"/>
                  </a:cubicBezTo>
                  <a:cubicBezTo>
                    <a:pt x="58" y="50"/>
                    <a:pt x="60" y="49"/>
                    <a:pt x="61" y="48"/>
                  </a:cubicBezTo>
                  <a:cubicBezTo>
                    <a:pt x="62" y="48"/>
                    <a:pt x="62" y="47"/>
                    <a:pt x="62" y="46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70" y="40"/>
                    <a:pt x="71" y="38"/>
                    <a:pt x="72" y="37"/>
                  </a:cubicBezTo>
                  <a:cubicBezTo>
                    <a:pt x="69" y="31"/>
                    <a:pt x="62" y="32"/>
                    <a:pt x="60" y="29"/>
                  </a:cubicBezTo>
                  <a:cubicBezTo>
                    <a:pt x="59" y="29"/>
                    <a:pt x="58" y="28"/>
                    <a:pt x="58" y="28"/>
                  </a:cubicBezTo>
                  <a:cubicBezTo>
                    <a:pt x="54" y="26"/>
                    <a:pt x="53" y="29"/>
                    <a:pt x="50" y="26"/>
                  </a:cubicBezTo>
                  <a:cubicBezTo>
                    <a:pt x="50" y="25"/>
                    <a:pt x="50" y="26"/>
                    <a:pt x="50" y="25"/>
                  </a:cubicBezTo>
                  <a:cubicBezTo>
                    <a:pt x="49" y="25"/>
                    <a:pt x="49" y="25"/>
                    <a:pt x="48" y="25"/>
                  </a:cubicBezTo>
                  <a:cubicBezTo>
                    <a:pt x="47" y="27"/>
                    <a:pt x="44" y="29"/>
                    <a:pt x="42" y="30"/>
                  </a:cubicBezTo>
                  <a:cubicBezTo>
                    <a:pt x="41" y="30"/>
                    <a:pt x="41" y="31"/>
                    <a:pt x="40" y="31"/>
                  </a:cubicBezTo>
                  <a:cubicBezTo>
                    <a:pt x="40" y="35"/>
                    <a:pt x="35" y="36"/>
                    <a:pt x="32" y="37"/>
                  </a:cubicBezTo>
                  <a:cubicBezTo>
                    <a:pt x="27" y="40"/>
                    <a:pt x="24" y="44"/>
                    <a:pt x="20" y="47"/>
                  </a:cubicBezTo>
                  <a:cubicBezTo>
                    <a:pt x="19" y="48"/>
                    <a:pt x="18" y="47"/>
                    <a:pt x="17" y="48"/>
                  </a:cubicBezTo>
                  <a:cubicBezTo>
                    <a:pt x="14" y="49"/>
                    <a:pt x="11" y="50"/>
                    <a:pt x="9" y="53"/>
                  </a:cubicBezTo>
                  <a:cubicBezTo>
                    <a:pt x="7" y="53"/>
                    <a:pt x="7" y="53"/>
                    <a:pt x="6" y="52"/>
                  </a:cubicBezTo>
                  <a:cubicBezTo>
                    <a:pt x="5" y="52"/>
                    <a:pt x="4" y="53"/>
                    <a:pt x="3" y="53"/>
                  </a:cubicBezTo>
                  <a:cubicBezTo>
                    <a:pt x="2" y="53"/>
                    <a:pt x="2" y="53"/>
                    <a:pt x="1" y="52"/>
                  </a:cubicBezTo>
                  <a:cubicBezTo>
                    <a:pt x="1" y="51"/>
                    <a:pt x="0" y="48"/>
                    <a:pt x="0" y="48"/>
                  </a:cubicBezTo>
                  <a:cubicBezTo>
                    <a:pt x="3" y="45"/>
                    <a:pt x="13" y="41"/>
                    <a:pt x="14" y="38"/>
                  </a:cubicBezTo>
                  <a:cubicBezTo>
                    <a:pt x="15" y="38"/>
                    <a:pt x="17" y="34"/>
                    <a:pt x="18" y="33"/>
                  </a:cubicBezTo>
                  <a:cubicBezTo>
                    <a:pt x="19" y="33"/>
                    <a:pt x="19" y="33"/>
                    <a:pt x="20" y="32"/>
                  </a:cubicBezTo>
                  <a:cubicBezTo>
                    <a:pt x="21" y="32"/>
                    <a:pt x="20" y="31"/>
                    <a:pt x="21" y="30"/>
                  </a:cubicBezTo>
                  <a:cubicBezTo>
                    <a:pt x="21" y="30"/>
                    <a:pt x="23" y="30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3" y="28"/>
                    <a:pt x="24" y="28"/>
                    <a:pt x="25" y="27"/>
                  </a:cubicBezTo>
                  <a:cubicBezTo>
                    <a:pt x="25" y="27"/>
                    <a:pt x="25" y="27"/>
                    <a:pt x="26" y="27"/>
                  </a:cubicBezTo>
                  <a:cubicBezTo>
                    <a:pt x="26" y="25"/>
                    <a:pt x="30" y="23"/>
                    <a:pt x="31" y="22"/>
                  </a:cubicBezTo>
                  <a:cubicBezTo>
                    <a:pt x="32" y="19"/>
                    <a:pt x="33" y="16"/>
                    <a:pt x="34" y="14"/>
                  </a:cubicBezTo>
                  <a:cubicBezTo>
                    <a:pt x="34" y="14"/>
                    <a:pt x="34" y="13"/>
                    <a:pt x="34" y="13"/>
                  </a:cubicBezTo>
                  <a:cubicBezTo>
                    <a:pt x="35" y="10"/>
                    <a:pt x="30" y="7"/>
                    <a:pt x="31" y="3"/>
                  </a:cubicBezTo>
                  <a:cubicBezTo>
                    <a:pt x="32" y="2"/>
                    <a:pt x="38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0" name="Freeform 61">
              <a:extLst>
                <a:ext uri="{FF2B5EF4-FFF2-40B4-BE49-F238E27FC236}">
                  <a16:creationId xmlns="" xmlns:a16="http://schemas.microsoft.com/office/drawing/2014/main" id="{CBD5C636-0DBF-684D-90B9-7A6019DF54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65651" y="3208338"/>
              <a:ext cx="471488" cy="460375"/>
            </a:xfrm>
            <a:custGeom>
              <a:avLst/>
              <a:gdLst>
                <a:gd name="T0" fmla="*/ 150 w 156"/>
                <a:gd name="T1" fmla="*/ 104 h 151"/>
                <a:gd name="T2" fmla="*/ 142 w 156"/>
                <a:gd name="T3" fmla="*/ 107 h 151"/>
                <a:gd name="T4" fmla="*/ 118 w 156"/>
                <a:gd name="T5" fmla="*/ 108 h 151"/>
                <a:gd name="T6" fmla="*/ 95 w 156"/>
                <a:gd name="T7" fmla="*/ 111 h 151"/>
                <a:gd name="T8" fmla="*/ 83 w 156"/>
                <a:gd name="T9" fmla="*/ 110 h 151"/>
                <a:gd name="T10" fmla="*/ 72 w 156"/>
                <a:gd name="T11" fmla="*/ 107 h 151"/>
                <a:gd name="T12" fmla="*/ 91 w 156"/>
                <a:gd name="T13" fmla="*/ 86 h 151"/>
                <a:gd name="T14" fmla="*/ 125 w 156"/>
                <a:gd name="T15" fmla="*/ 82 h 151"/>
                <a:gd name="T16" fmla="*/ 126 w 156"/>
                <a:gd name="T17" fmla="*/ 73 h 151"/>
                <a:gd name="T18" fmla="*/ 112 w 156"/>
                <a:gd name="T19" fmla="*/ 64 h 151"/>
                <a:gd name="T20" fmla="*/ 98 w 156"/>
                <a:gd name="T21" fmla="*/ 64 h 151"/>
                <a:gd name="T22" fmla="*/ 74 w 156"/>
                <a:gd name="T23" fmla="*/ 64 h 151"/>
                <a:gd name="T24" fmla="*/ 75 w 156"/>
                <a:gd name="T25" fmla="*/ 51 h 151"/>
                <a:gd name="T26" fmla="*/ 122 w 156"/>
                <a:gd name="T27" fmla="*/ 47 h 151"/>
                <a:gd name="T28" fmla="*/ 122 w 156"/>
                <a:gd name="T29" fmla="*/ 37 h 151"/>
                <a:gd name="T30" fmla="*/ 84 w 156"/>
                <a:gd name="T31" fmla="*/ 31 h 151"/>
                <a:gd name="T32" fmla="*/ 70 w 156"/>
                <a:gd name="T33" fmla="*/ 28 h 151"/>
                <a:gd name="T34" fmla="*/ 63 w 156"/>
                <a:gd name="T35" fmla="*/ 22 h 151"/>
                <a:gd name="T36" fmla="*/ 45 w 156"/>
                <a:gd name="T37" fmla="*/ 33 h 151"/>
                <a:gd name="T38" fmla="*/ 19 w 156"/>
                <a:gd name="T39" fmla="*/ 31 h 151"/>
                <a:gd name="T40" fmla="*/ 20 w 156"/>
                <a:gd name="T41" fmla="*/ 20 h 151"/>
                <a:gd name="T42" fmla="*/ 18 w 156"/>
                <a:gd name="T43" fmla="*/ 5 h 151"/>
                <a:gd name="T44" fmla="*/ 11 w 156"/>
                <a:gd name="T45" fmla="*/ 0 h 151"/>
                <a:gd name="T46" fmla="*/ 8 w 156"/>
                <a:gd name="T47" fmla="*/ 27 h 151"/>
                <a:gd name="T48" fmla="*/ 8 w 156"/>
                <a:gd name="T49" fmla="*/ 41 h 151"/>
                <a:gd name="T50" fmla="*/ 5 w 156"/>
                <a:gd name="T51" fmla="*/ 68 h 151"/>
                <a:gd name="T52" fmla="*/ 5 w 156"/>
                <a:gd name="T53" fmla="*/ 82 h 151"/>
                <a:gd name="T54" fmla="*/ 1 w 156"/>
                <a:gd name="T55" fmla="*/ 119 h 151"/>
                <a:gd name="T56" fmla="*/ 5 w 156"/>
                <a:gd name="T57" fmla="*/ 150 h 151"/>
                <a:gd name="T58" fmla="*/ 11 w 156"/>
                <a:gd name="T59" fmla="*/ 148 h 151"/>
                <a:gd name="T60" fmla="*/ 13 w 156"/>
                <a:gd name="T61" fmla="*/ 143 h 151"/>
                <a:gd name="T62" fmla="*/ 25 w 156"/>
                <a:gd name="T63" fmla="*/ 137 h 151"/>
                <a:gd name="T64" fmla="*/ 39 w 156"/>
                <a:gd name="T65" fmla="*/ 134 h 151"/>
                <a:gd name="T66" fmla="*/ 58 w 156"/>
                <a:gd name="T67" fmla="*/ 134 h 151"/>
                <a:gd name="T68" fmla="*/ 82 w 156"/>
                <a:gd name="T69" fmla="*/ 135 h 151"/>
                <a:gd name="T70" fmla="*/ 113 w 156"/>
                <a:gd name="T71" fmla="*/ 142 h 151"/>
                <a:gd name="T72" fmla="*/ 131 w 156"/>
                <a:gd name="T73" fmla="*/ 147 h 151"/>
                <a:gd name="T74" fmla="*/ 147 w 156"/>
                <a:gd name="T75" fmla="*/ 143 h 151"/>
                <a:gd name="T76" fmla="*/ 153 w 156"/>
                <a:gd name="T77" fmla="*/ 133 h 151"/>
                <a:gd name="T78" fmla="*/ 56 w 156"/>
                <a:gd name="T79" fmla="*/ 109 h 151"/>
                <a:gd name="T80" fmla="*/ 46 w 156"/>
                <a:gd name="T81" fmla="*/ 112 h 151"/>
                <a:gd name="T82" fmla="*/ 20 w 156"/>
                <a:gd name="T83" fmla="*/ 114 h 151"/>
                <a:gd name="T84" fmla="*/ 28 w 156"/>
                <a:gd name="T85" fmla="*/ 92 h 151"/>
                <a:gd name="T86" fmla="*/ 44 w 156"/>
                <a:gd name="T87" fmla="*/ 87 h 151"/>
                <a:gd name="T88" fmla="*/ 60 w 156"/>
                <a:gd name="T89" fmla="*/ 60 h 151"/>
                <a:gd name="T90" fmla="*/ 43 w 156"/>
                <a:gd name="T91" fmla="*/ 67 h 151"/>
                <a:gd name="T92" fmla="*/ 20 w 156"/>
                <a:gd name="T93" fmla="*/ 71 h 151"/>
                <a:gd name="T94" fmla="*/ 46 w 156"/>
                <a:gd name="T95" fmla="*/ 51 h 151"/>
                <a:gd name="T96" fmla="*/ 59 w 156"/>
                <a:gd name="T97" fmla="*/ 49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6" h="151">
                  <a:moveTo>
                    <a:pt x="156" y="123"/>
                  </a:moveTo>
                  <a:cubicBezTo>
                    <a:pt x="156" y="122"/>
                    <a:pt x="155" y="117"/>
                    <a:pt x="155" y="117"/>
                  </a:cubicBezTo>
                  <a:cubicBezTo>
                    <a:pt x="154" y="115"/>
                    <a:pt x="149" y="107"/>
                    <a:pt x="150" y="104"/>
                  </a:cubicBezTo>
                  <a:cubicBezTo>
                    <a:pt x="149" y="103"/>
                    <a:pt x="149" y="103"/>
                    <a:pt x="147" y="103"/>
                  </a:cubicBezTo>
                  <a:cubicBezTo>
                    <a:pt x="147" y="105"/>
                    <a:pt x="145" y="106"/>
                    <a:pt x="143" y="108"/>
                  </a:cubicBezTo>
                  <a:cubicBezTo>
                    <a:pt x="142" y="108"/>
                    <a:pt x="142" y="108"/>
                    <a:pt x="142" y="107"/>
                  </a:cubicBezTo>
                  <a:cubicBezTo>
                    <a:pt x="142" y="106"/>
                    <a:pt x="141" y="106"/>
                    <a:pt x="141" y="106"/>
                  </a:cubicBezTo>
                  <a:cubicBezTo>
                    <a:pt x="139" y="109"/>
                    <a:pt x="123" y="105"/>
                    <a:pt x="120" y="109"/>
                  </a:cubicBezTo>
                  <a:cubicBezTo>
                    <a:pt x="119" y="109"/>
                    <a:pt x="119" y="109"/>
                    <a:pt x="118" y="108"/>
                  </a:cubicBezTo>
                  <a:cubicBezTo>
                    <a:pt x="115" y="110"/>
                    <a:pt x="105" y="112"/>
                    <a:pt x="103" y="110"/>
                  </a:cubicBezTo>
                  <a:cubicBezTo>
                    <a:pt x="103" y="110"/>
                    <a:pt x="102" y="111"/>
                    <a:pt x="102" y="111"/>
                  </a:cubicBezTo>
                  <a:cubicBezTo>
                    <a:pt x="102" y="110"/>
                    <a:pt x="96" y="111"/>
                    <a:pt x="95" y="111"/>
                  </a:cubicBezTo>
                  <a:cubicBezTo>
                    <a:pt x="94" y="110"/>
                    <a:pt x="89" y="110"/>
                    <a:pt x="88" y="110"/>
                  </a:cubicBezTo>
                  <a:cubicBezTo>
                    <a:pt x="87" y="110"/>
                    <a:pt x="87" y="111"/>
                    <a:pt x="86" y="111"/>
                  </a:cubicBezTo>
                  <a:cubicBezTo>
                    <a:pt x="85" y="111"/>
                    <a:pt x="84" y="110"/>
                    <a:pt x="83" y="110"/>
                  </a:cubicBezTo>
                  <a:cubicBezTo>
                    <a:pt x="83" y="110"/>
                    <a:pt x="82" y="111"/>
                    <a:pt x="81" y="111"/>
                  </a:cubicBezTo>
                  <a:cubicBezTo>
                    <a:pt x="81" y="111"/>
                    <a:pt x="81" y="111"/>
                    <a:pt x="80" y="111"/>
                  </a:cubicBezTo>
                  <a:cubicBezTo>
                    <a:pt x="78" y="109"/>
                    <a:pt x="75" y="109"/>
                    <a:pt x="72" y="107"/>
                  </a:cubicBezTo>
                  <a:cubicBezTo>
                    <a:pt x="74" y="101"/>
                    <a:pt x="76" y="97"/>
                    <a:pt x="75" y="89"/>
                  </a:cubicBezTo>
                  <a:cubicBezTo>
                    <a:pt x="76" y="89"/>
                    <a:pt x="76" y="88"/>
                    <a:pt x="77" y="87"/>
                  </a:cubicBezTo>
                  <a:cubicBezTo>
                    <a:pt x="78" y="87"/>
                    <a:pt x="90" y="86"/>
                    <a:pt x="91" y="86"/>
                  </a:cubicBezTo>
                  <a:cubicBezTo>
                    <a:pt x="97" y="87"/>
                    <a:pt x="109" y="90"/>
                    <a:pt x="113" y="87"/>
                  </a:cubicBezTo>
                  <a:cubicBezTo>
                    <a:pt x="115" y="87"/>
                    <a:pt x="117" y="88"/>
                    <a:pt x="119" y="88"/>
                  </a:cubicBezTo>
                  <a:cubicBezTo>
                    <a:pt x="121" y="87"/>
                    <a:pt x="124" y="84"/>
                    <a:pt x="125" y="82"/>
                  </a:cubicBezTo>
                  <a:cubicBezTo>
                    <a:pt x="126" y="80"/>
                    <a:pt x="124" y="77"/>
                    <a:pt x="126" y="76"/>
                  </a:cubicBezTo>
                  <a:cubicBezTo>
                    <a:pt x="125" y="75"/>
                    <a:pt x="126" y="75"/>
                    <a:pt x="125" y="75"/>
                  </a:cubicBezTo>
                  <a:cubicBezTo>
                    <a:pt x="125" y="74"/>
                    <a:pt x="125" y="73"/>
                    <a:pt x="126" y="73"/>
                  </a:cubicBezTo>
                  <a:cubicBezTo>
                    <a:pt x="128" y="70"/>
                    <a:pt x="118" y="66"/>
                    <a:pt x="117" y="65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6" y="65"/>
                    <a:pt x="113" y="64"/>
                    <a:pt x="112" y="64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100" y="64"/>
                    <a:pt x="99" y="64"/>
                    <a:pt x="99" y="64"/>
                  </a:cubicBezTo>
                  <a:cubicBezTo>
                    <a:pt x="98" y="64"/>
                    <a:pt x="99" y="64"/>
                    <a:pt x="98" y="64"/>
                  </a:cubicBezTo>
                  <a:cubicBezTo>
                    <a:pt x="88" y="63"/>
                    <a:pt x="88" y="63"/>
                    <a:pt x="88" y="63"/>
                  </a:cubicBezTo>
                  <a:cubicBezTo>
                    <a:pt x="87" y="64"/>
                    <a:pt x="84" y="65"/>
                    <a:pt x="83" y="65"/>
                  </a:cubicBezTo>
                  <a:cubicBezTo>
                    <a:pt x="80" y="66"/>
                    <a:pt x="78" y="64"/>
                    <a:pt x="74" y="64"/>
                  </a:cubicBezTo>
                  <a:cubicBezTo>
                    <a:pt x="73" y="61"/>
                    <a:pt x="71" y="60"/>
                    <a:pt x="73" y="57"/>
                  </a:cubicBezTo>
                  <a:cubicBezTo>
                    <a:pt x="73" y="56"/>
                    <a:pt x="73" y="55"/>
                    <a:pt x="73" y="54"/>
                  </a:cubicBezTo>
                  <a:cubicBezTo>
                    <a:pt x="74" y="53"/>
                    <a:pt x="75" y="52"/>
                    <a:pt x="75" y="51"/>
                  </a:cubicBezTo>
                  <a:cubicBezTo>
                    <a:pt x="77" y="51"/>
                    <a:pt x="83" y="50"/>
                    <a:pt x="84" y="50"/>
                  </a:cubicBezTo>
                  <a:cubicBezTo>
                    <a:pt x="90" y="53"/>
                    <a:pt x="116" y="51"/>
                    <a:pt x="122" y="48"/>
                  </a:cubicBezTo>
                  <a:cubicBezTo>
                    <a:pt x="121" y="48"/>
                    <a:pt x="122" y="47"/>
                    <a:pt x="122" y="47"/>
                  </a:cubicBezTo>
                  <a:cubicBezTo>
                    <a:pt x="124" y="44"/>
                    <a:pt x="123" y="42"/>
                    <a:pt x="124" y="39"/>
                  </a:cubicBezTo>
                  <a:cubicBezTo>
                    <a:pt x="124" y="39"/>
                    <a:pt x="124" y="39"/>
                    <a:pt x="124" y="39"/>
                  </a:cubicBezTo>
                  <a:cubicBezTo>
                    <a:pt x="123" y="38"/>
                    <a:pt x="122" y="38"/>
                    <a:pt x="122" y="37"/>
                  </a:cubicBezTo>
                  <a:cubicBezTo>
                    <a:pt x="121" y="36"/>
                    <a:pt x="122" y="35"/>
                    <a:pt x="121" y="34"/>
                  </a:cubicBezTo>
                  <a:cubicBezTo>
                    <a:pt x="118" y="33"/>
                    <a:pt x="112" y="34"/>
                    <a:pt x="110" y="33"/>
                  </a:cubicBezTo>
                  <a:cubicBezTo>
                    <a:pt x="105" y="30"/>
                    <a:pt x="87" y="30"/>
                    <a:pt x="84" y="31"/>
                  </a:cubicBezTo>
                  <a:cubicBezTo>
                    <a:pt x="79" y="33"/>
                    <a:pt x="76" y="31"/>
                    <a:pt x="73" y="31"/>
                  </a:cubicBezTo>
                  <a:cubicBezTo>
                    <a:pt x="72" y="30"/>
                    <a:pt x="71" y="29"/>
                    <a:pt x="70" y="29"/>
                  </a:cubicBezTo>
                  <a:cubicBezTo>
                    <a:pt x="70" y="29"/>
                    <a:pt x="70" y="29"/>
                    <a:pt x="70" y="28"/>
                  </a:cubicBezTo>
                  <a:cubicBezTo>
                    <a:pt x="69" y="27"/>
                    <a:pt x="68" y="26"/>
                    <a:pt x="68" y="24"/>
                  </a:cubicBezTo>
                  <a:cubicBezTo>
                    <a:pt x="67" y="23"/>
                    <a:pt x="66" y="22"/>
                    <a:pt x="65" y="22"/>
                  </a:cubicBezTo>
                  <a:cubicBezTo>
                    <a:pt x="64" y="22"/>
                    <a:pt x="64" y="22"/>
                    <a:pt x="63" y="22"/>
                  </a:cubicBezTo>
                  <a:cubicBezTo>
                    <a:pt x="62" y="24"/>
                    <a:pt x="59" y="27"/>
                    <a:pt x="57" y="30"/>
                  </a:cubicBezTo>
                  <a:cubicBezTo>
                    <a:pt x="58" y="31"/>
                    <a:pt x="53" y="32"/>
                    <a:pt x="52" y="32"/>
                  </a:cubicBezTo>
                  <a:cubicBezTo>
                    <a:pt x="51" y="31"/>
                    <a:pt x="47" y="33"/>
                    <a:pt x="45" y="33"/>
                  </a:cubicBezTo>
                  <a:cubicBezTo>
                    <a:pt x="45" y="32"/>
                    <a:pt x="42" y="32"/>
                    <a:pt x="41" y="33"/>
                  </a:cubicBezTo>
                  <a:cubicBezTo>
                    <a:pt x="36" y="34"/>
                    <a:pt x="27" y="35"/>
                    <a:pt x="23" y="35"/>
                  </a:cubicBezTo>
                  <a:cubicBezTo>
                    <a:pt x="23" y="34"/>
                    <a:pt x="20" y="31"/>
                    <a:pt x="19" y="31"/>
                  </a:cubicBezTo>
                  <a:cubicBezTo>
                    <a:pt x="19" y="30"/>
                    <a:pt x="19" y="29"/>
                    <a:pt x="19" y="28"/>
                  </a:cubicBezTo>
                  <a:cubicBezTo>
                    <a:pt x="20" y="25"/>
                    <a:pt x="20" y="23"/>
                    <a:pt x="20" y="20"/>
                  </a:cubicBezTo>
                  <a:cubicBezTo>
                    <a:pt x="20" y="21"/>
                    <a:pt x="20" y="20"/>
                    <a:pt x="20" y="20"/>
                  </a:cubicBezTo>
                  <a:cubicBezTo>
                    <a:pt x="20" y="19"/>
                    <a:pt x="21" y="16"/>
                    <a:pt x="21" y="14"/>
                  </a:cubicBezTo>
                  <a:cubicBezTo>
                    <a:pt x="20" y="13"/>
                    <a:pt x="20" y="13"/>
                    <a:pt x="19" y="12"/>
                  </a:cubicBezTo>
                  <a:cubicBezTo>
                    <a:pt x="18" y="9"/>
                    <a:pt x="19" y="7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4"/>
                    <a:pt x="14" y="2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0" y="2"/>
                    <a:pt x="12" y="5"/>
                    <a:pt x="11" y="8"/>
                  </a:cubicBezTo>
                  <a:cubicBezTo>
                    <a:pt x="8" y="13"/>
                    <a:pt x="8" y="19"/>
                    <a:pt x="7" y="24"/>
                  </a:cubicBezTo>
                  <a:cubicBezTo>
                    <a:pt x="7" y="25"/>
                    <a:pt x="8" y="26"/>
                    <a:pt x="8" y="27"/>
                  </a:cubicBezTo>
                  <a:cubicBezTo>
                    <a:pt x="8" y="27"/>
                    <a:pt x="8" y="32"/>
                    <a:pt x="8" y="32"/>
                  </a:cubicBezTo>
                  <a:cubicBezTo>
                    <a:pt x="8" y="32"/>
                    <a:pt x="8" y="33"/>
                    <a:pt x="8" y="34"/>
                  </a:cubicBezTo>
                  <a:cubicBezTo>
                    <a:pt x="7" y="37"/>
                    <a:pt x="8" y="39"/>
                    <a:pt x="8" y="41"/>
                  </a:cubicBezTo>
                  <a:cubicBezTo>
                    <a:pt x="9" y="44"/>
                    <a:pt x="7" y="46"/>
                    <a:pt x="7" y="48"/>
                  </a:cubicBezTo>
                  <a:cubicBezTo>
                    <a:pt x="6" y="50"/>
                    <a:pt x="8" y="54"/>
                    <a:pt x="7" y="55"/>
                  </a:cubicBezTo>
                  <a:cubicBezTo>
                    <a:pt x="5" y="60"/>
                    <a:pt x="6" y="64"/>
                    <a:pt x="5" y="68"/>
                  </a:cubicBezTo>
                  <a:cubicBezTo>
                    <a:pt x="6" y="69"/>
                    <a:pt x="6" y="70"/>
                    <a:pt x="6" y="71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5" y="74"/>
                    <a:pt x="4" y="79"/>
                    <a:pt x="5" y="82"/>
                  </a:cubicBezTo>
                  <a:cubicBezTo>
                    <a:pt x="5" y="90"/>
                    <a:pt x="3" y="97"/>
                    <a:pt x="5" y="100"/>
                  </a:cubicBezTo>
                  <a:cubicBezTo>
                    <a:pt x="5" y="102"/>
                    <a:pt x="2" y="106"/>
                    <a:pt x="2" y="108"/>
                  </a:cubicBezTo>
                  <a:cubicBezTo>
                    <a:pt x="3" y="113"/>
                    <a:pt x="1" y="118"/>
                    <a:pt x="1" y="119"/>
                  </a:cubicBezTo>
                  <a:cubicBezTo>
                    <a:pt x="0" y="126"/>
                    <a:pt x="1" y="139"/>
                    <a:pt x="2" y="142"/>
                  </a:cubicBezTo>
                  <a:cubicBezTo>
                    <a:pt x="2" y="142"/>
                    <a:pt x="4" y="144"/>
                    <a:pt x="4" y="144"/>
                  </a:cubicBezTo>
                  <a:cubicBezTo>
                    <a:pt x="5" y="145"/>
                    <a:pt x="4" y="148"/>
                    <a:pt x="5" y="150"/>
                  </a:cubicBezTo>
                  <a:cubicBezTo>
                    <a:pt x="5" y="150"/>
                    <a:pt x="6" y="150"/>
                    <a:pt x="6" y="151"/>
                  </a:cubicBezTo>
                  <a:cubicBezTo>
                    <a:pt x="7" y="151"/>
                    <a:pt x="8" y="150"/>
                    <a:pt x="10" y="150"/>
                  </a:cubicBezTo>
                  <a:cubicBezTo>
                    <a:pt x="10" y="149"/>
                    <a:pt x="11" y="149"/>
                    <a:pt x="11" y="148"/>
                  </a:cubicBezTo>
                  <a:cubicBezTo>
                    <a:pt x="11" y="147"/>
                    <a:pt x="11" y="146"/>
                    <a:pt x="11" y="145"/>
                  </a:cubicBezTo>
                  <a:cubicBezTo>
                    <a:pt x="11" y="145"/>
                    <a:pt x="11" y="145"/>
                    <a:pt x="11" y="145"/>
                  </a:cubicBezTo>
                  <a:cubicBezTo>
                    <a:pt x="12" y="144"/>
                    <a:pt x="13" y="144"/>
                    <a:pt x="13" y="143"/>
                  </a:cubicBezTo>
                  <a:cubicBezTo>
                    <a:pt x="14" y="142"/>
                    <a:pt x="13" y="141"/>
                    <a:pt x="14" y="141"/>
                  </a:cubicBezTo>
                  <a:cubicBezTo>
                    <a:pt x="15" y="138"/>
                    <a:pt x="21" y="139"/>
                    <a:pt x="21" y="139"/>
                  </a:cubicBezTo>
                  <a:cubicBezTo>
                    <a:pt x="23" y="138"/>
                    <a:pt x="24" y="137"/>
                    <a:pt x="25" y="137"/>
                  </a:cubicBezTo>
                  <a:cubicBezTo>
                    <a:pt x="26" y="137"/>
                    <a:pt x="27" y="138"/>
                    <a:pt x="28" y="137"/>
                  </a:cubicBezTo>
                  <a:cubicBezTo>
                    <a:pt x="30" y="136"/>
                    <a:pt x="32" y="135"/>
                    <a:pt x="33" y="134"/>
                  </a:cubicBezTo>
                  <a:cubicBezTo>
                    <a:pt x="35" y="134"/>
                    <a:pt x="38" y="134"/>
                    <a:pt x="39" y="134"/>
                  </a:cubicBezTo>
                  <a:cubicBezTo>
                    <a:pt x="41" y="133"/>
                    <a:pt x="50" y="134"/>
                    <a:pt x="51" y="134"/>
                  </a:cubicBezTo>
                  <a:cubicBezTo>
                    <a:pt x="51" y="134"/>
                    <a:pt x="52" y="134"/>
                    <a:pt x="52" y="134"/>
                  </a:cubicBezTo>
                  <a:cubicBezTo>
                    <a:pt x="53" y="133"/>
                    <a:pt x="58" y="134"/>
                    <a:pt x="58" y="134"/>
                  </a:cubicBezTo>
                  <a:cubicBezTo>
                    <a:pt x="59" y="134"/>
                    <a:pt x="63" y="134"/>
                    <a:pt x="64" y="134"/>
                  </a:cubicBezTo>
                  <a:cubicBezTo>
                    <a:pt x="68" y="134"/>
                    <a:pt x="69" y="134"/>
                    <a:pt x="73" y="135"/>
                  </a:cubicBezTo>
                  <a:cubicBezTo>
                    <a:pt x="74" y="135"/>
                    <a:pt x="81" y="135"/>
                    <a:pt x="82" y="135"/>
                  </a:cubicBezTo>
                  <a:cubicBezTo>
                    <a:pt x="84" y="137"/>
                    <a:pt x="87" y="137"/>
                    <a:pt x="89" y="139"/>
                  </a:cubicBezTo>
                  <a:cubicBezTo>
                    <a:pt x="90" y="137"/>
                    <a:pt x="101" y="140"/>
                    <a:pt x="103" y="140"/>
                  </a:cubicBezTo>
                  <a:cubicBezTo>
                    <a:pt x="107" y="139"/>
                    <a:pt x="112" y="142"/>
                    <a:pt x="113" y="142"/>
                  </a:cubicBezTo>
                  <a:cubicBezTo>
                    <a:pt x="116" y="141"/>
                    <a:pt x="116" y="143"/>
                    <a:pt x="117" y="144"/>
                  </a:cubicBezTo>
                  <a:cubicBezTo>
                    <a:pt x="119" y="144"/>
                    <a:pt x="120" y="144"/>
                    <a:pt x="121" y="144"/>
                  </a:cubicBezTo>
                  <a:cubicBezTo>
                    <a:pt x="125" y="146"/>
                    <a:pt x="127" y="147"/>
                    <a:pt x="131" y="147"/>
                  </a:cubicBezTo>
                  <a:cubicBezTo>
                    <a:pt x="133" y="148"/>
                    <a:pt x="138" y="148"/>
                    <a:pt x="138" y="148"/>
                  </a:cubicBezTo>
                  <a:cubicBezTo>
                    <a:pt x="139" y="147"/>
                    <a:pt x="143" y="146"/>
                    <a:pt x="144" y="146"/>
                  </a:cubicBezTo>
                  <a:cubicBezTo>
                    <a:pt x="145" y="145"/>
                    <a:pt x="146" y="144"/>
                    <a:pt x="147" y="143"/>
                  </a:cubicBezTo>
                  <a:cubicBezTo>
                    <a:pt x="147" y="143"/>
                    <a:pt x="147" y="142"/>
                    <a:pt x="147" y="142"/>
                  </a:cubicBezTo>
                  <a:cubicBezTo>
                    <a:pt x="147" y="141"/>
                    <a:pt x="150" y="140"/>
                    <a:pt x="150" y="140"/>
                  </a:cubicBezTo>
                  <a:cubicBezTo>
                    <a:pt x="152" y="138"/>
                    <a:pt x="151" y="135"/>
                    <a:pt x="153" y="133"/>
                  </a:cubicBezTo>
                  <a:cubicBezTo>
                    <a:pt x="154" y="132"/>
                    <a:pt x="155" y="132"/>
                    <a:pt x="155" y="130"/>
                  </a:cubicBezTo>
                  <a:cubicBezTo>
                    <a:pt x="154" y="129"/>
                    <a:pt x="156" y="124"/>
                    <a:pt x="156" y="123"/>
                  </a:cubicBezTo>
                  <a:close/>
                  <a:moveTo>
                    <a:pt x="56" y="109"/>
                  </a:moveTo>
                  <a:cubicBezTo>
                    <a:pt x="54" y="111"/>
                    <a:pt x="52" y="110"/>
                    <a:pt x="49" y="111"/>
                  </a:cubicBezTo>
                  <a:cubicBezTo>
                    <a:pt x="49" y="111"/>
                    <a:pt x="48" y="111"/>
                    <a:pt x="47" y="111"/>
                  </a:cubicBezTo>
                  <a:cubicBezTo>
                    <a:pt x="47" y="111"/>
                    <a:pt x="47" y="111"/>
                    <a:pt x="46" y="112"/>
                  </a:cubicBezTo>
                  <a:cubicBezTo>
                    <a:pt x="45" y="112"/>
                    <a:pt x="43" y="112"/>
                    <a:pt x="42" y="112"/>
                  </a:cubicBezTo>
                  <a:cubicBezTo>
                    <a:pt x="40" y="112"/>
                    <a:pt x="39" y="112"/>
                    <a:pt x="37" y="112"/>
                  </a:cubicBezTo>
                  <a:cubicBezTo>
                    <a:pt x="33" y="114"/>
                    <a:pt x="25" y="114"/>
                    <a:pt x="20" y="114"/>
                  </a:cubicBezTo>
                  <a:cubicBezTo>
                    <a:pt x="20" y="114"/>
                    <a:pt x="19" y="113"/>
                    <a:pt x="19" y="112"/>
                  </a:cubicBezTo>
                  <a:cubicBezTo>
                    <a:pt x="18" y="111"/>
                    <a:pt x="18" y="98"/>
                    <a:pt x="19" y="97"/>
                  </a:cubicBezTo>
                  <a:cubicBezTo>
                    <a:pt x="19" y="97"/>
                    <a:pt x="28" y="92"/>
                    <a:pt x="28" y="92"/>
                  </a:cubicBezTo>
                  <a:cubicBezTo>
                    <a:pt x="29" y="92"/>
                    <a:pt x="29" y="92"/>
                    <a:pt x="30" y="92"/>
                  </a:cubicBezTo>
                  <a:cubicBezTo>
                    <a:pt x="31" y="91"/>
                    <a:pt x="32" y="90"/>
                    <a:pt x="34" y="89"/>
                  </a:cubicBezTo>
                  <a:cubicBezTo>
                    <a:pt x="36" y="88"/>
                    <a:pt x="42" y="89"/>
                    <a:pt x="44" y="87"/>
                  </a:cubicBezTo>
                  <a:cubicBezTo>
                    <a:pt x="48" y="88"/>
                    <a:pt x="55" y="87"/>
                    <a:pt x="59" y="89"/>
                  </a:cubicBezTo>
                  <a:cubicBezTo>
                    <a:pt x="61" y="95"/>
                    <a:pt x="59" y="107"/>
                    <a:pt x="56" y="109"/>
                  </a:cubicBezTo>
                  <a:close/>
                  <a:moveTo>
                    <a:pt x="60" y="60"/>
                  </a:moveTo>
                  <a:cubicBezTo>
                    <a:pt x="60" y="62"/>
                    <a:pt x="60" y="64"/>
                    <a:pt x="59" y="64"/>
                  </a:cubicBezTo>
                  <a:cubicBezTo>
                    <a:pt x="57" y="66"/>
                    <a:pt x="53" y="68"/>
                    <a:pt x="49" y="67"/>
                  </a:cubicBezTo>
                  <a:cubicBezTo>
                    <a:pt x="48" y="67"/>
                    <a:pt x="45" y="67"/>
                    <a:pt x="43" y="67"/>
                  </a:cubicBezTo>
                  <a:cubicBezTo>
                    <a:pt x="42" y="67"/>
                    <a:pt x="40" y="68"/>
                    <a:pt x="39" y="68"/>
                  </a:cubicBezTo>
                  <a:cubicBezTo>
                    <a:pt x="38" y="68"/>
                    <a:pt x="37" y="68"/>
                    <a:pt x="36" y="68"/>
                  </a:cubicBezTo>
                  <a:cubicBezTo>
                    <a:pt x="29" y="70"/>
                    <a:pt x="27" y="71"/>
                    <a:pt x="20" y="71"/>
                  </a:cubicBezTo>
                  <a:cubicBezTo>
                    <a:pt x="15" y="59"/>
                    <a:pt x="24" y="56"/>
                    <a:pt x="33" y="51"/>
                  </a:cubicBezTo>
                  <a:cubicBezTo>
                    <a:pt x="35" y="50"/>
                    <a:pt x="38" y="52"/>
                    <a:pt x="40" y="52"/>
                  </a:cubicBezTo>
                  <a:cubicBezTo>
                    <a:pt x="42" y="51"/>
                    <a:pt x="44" y="52"/>
                    <a:pt x="46" y="51"/>
                  </a:cubicBezTo>
                  <a:cubicBezTo>
                    <a:pt x="47" y="51"/>
                    <a:pt x="49" y="49"/>
                    <a:pt x="50" y="49"/>
                  </a:cubicBezTo>
                  <a:cubicBezTo>
                    <a:pt x="51" y="48"/>
                    <a:pt x="53" y="49"/>
                    <a:pt x="54" y="48"/>
                  </a:cubicBezTo>
                  <a:cubicBezTo>
                    <a:pt x="56" y="48"/>
                    <a:pt x="57" y="49"/>
                    <a:pt x="59" y="49"/>
                  </a:cubicBezTo>
                  <a:cubicBezTo>
                    <a:pt x="62" y="52"/>
                    <a:pt x="61" y="55"/>
                    <a:pt x="60" y="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1" name="Freeform 62">
              <a:extLst>
                <a:ext uri="{FF2B5EF4-FFF2-40B4-BE49-F238E27FC236}">
                  <a16:creationId xmlns="" xmlns:a16="http://schemas.microsoft.com/office/drawing/2014/main" id="{8585EE9A-19BF-8444-8E5C-736CD8018E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64376" y="3014663"/>
              <a:ext cx="831850" cy="349250"/>
            </a:xfrm>
            <a:custGeom>
              <a:avLst/>
              <a:gdLst>
                <a:gd name="T0" fmla="*/ 262 w 275"/>
                <a:gd name="T1" fmla="*/ 71 h 114"/>
                <a:gd name="T2" fmla="*/ 242 w 275"/>
                <a:gd name="T3" fmla="*/ 70 h 114"/>
                <a:gd name="T4" fmla="*/ 227 w 275"/>
                <a:gd name="T5" fmla="*/ 69 h 114"/>
                <a:gd name="T6" fmla="*/ 178 w 275"/>
                <a:gd name="T7" fmla="*/ 63 h 114"/>
                <a:gd name="T8" fmla="*/ 186 w 275"/>
                <a:gd name="T9" fmla="*/ 34 h 114"/>
                <a:gd name="T10" fmla="*/ 121 w 275"/>
                <a:gd name="T11" fmla="*/ 40 h 114"/>
                <a:gd name="T12" fmla="*/ 96 w 275"/>
                <a:gd name="T13" fmla="*/ 36 h 114"/>
                <a:gd name="T14" fmla="*/ 104 w 275"/>
                <a:gd name="T15" fmla="*/ 28 h 114"/>
                <a:gd name="T16" fmla="*/ 126 w 275"/>
                <a:gd name="T17" fmla="*/ 32 h 114"/>
                <a:gd name="T18" fmla="*/ 144 w 275"/>
                <a:gd name="T19" fmla="*/ 31 h 114"/>
                <a:gd name="T20" fmla="*/ 178 w 275"/>
                <a:gd name="T21" fmla="*/ 29 h 114"/>
                <a:gd name="T22" fmla="*/ 208 w 275"/>
                <a:gd name="T23" fmla="*/ 40 h 114"/>
                <a:gd name="T24" fmla="*/ 229 w 275"/>
                <a:gd name="T25" fmla="*/ 34 h 114"/>
                <a:gd name="T26" fmla="*/ 217 w 275"/>
                <a:gd name="T27" fmla="*/ 20 h 114"/>
                <a:gd name="T28" fmla="*/ 198 w 275"/>
                <a:gd name="T29" fmla="*/ 17 h 114"/>
                <a:gd name="T30" fmla="*/ 161 w 275"/>
                <a:gd name="T31" fmla="*/ 15 h 114"/>
                <a:gd name="T32" fmla="*/ 146 w 275"/>
                <a:gd name="T33" fmla="*/ 9 h 114"/>
                <a:gd name="T34" fmla="*/ 118 w 275"/>
                <a:gd name="T35" fmla="*/ 1 h 114"/>
                <a:gd name="T36" fmla="*/ 96 w 275"/>
                <a:gd name="T37" fmla="*/ 15 h 114"/>
                <a:gd name="T38" fmla="*/ 56 w 275"/>
                <a:gd name="T39" fmla="*/ 19 h 114"/>
                <a:gd name="T40" fmla="*/ 40 w 275"/>
                <a:gd name="T41" fmla="*/ 32 h 114"/>
                <a:gd name="T42" fmla="*/ 30 w 275"/>
                <a:gd name="T43" fmla="*/ 53 h 114"/>
                <a:gd name="T44" fmla="*/ 36 w 275"/>
                <a:gd name="T45" fmla="*/ 63 h 114"/>
                <a:gd name="T46" fmla="*/ 50 w 275"/>
                <a:gd name="T47" fmla="*/ 61 h 114"/>
                <a:gd name="T48" fmla="*/ 58 w 275"/>
                <a:gd name="T49" fmla="*/ 34 h 114"/>
                <a:gd name="T50" fmla="*/ 87 w 275"/>
                <a:gd name="T51" fmla="*/ 54 h 114"/>
                <a:gd name="T52" fmla="*/ 52 w 275"/>
                <a:gd name="T53" fmla="*/ 69 h 114"/>
                <a:gd name="T54" fmla="*/ 0 w 275"/>
                <a:gd name="T55" fmla="*/ 80 h 114"/>
                <a:gd name="T56" fmla="*/ 46 w 275"/>
                <a:gd name="T57" fmla="*/ 86 h 114"/>
                <a:gd name="T58" fmla="*/ 56 w 275"/>
                <a:gd name="T59" fmla="*/ 97 h 114"/>
                <a:gd name="T60" fmla="*/ 49 w 275"/>
                <a:gd name="T61" fmla="*/ 113 h 114"/>
                <a:gd name="T62" fmla="*/ 73 w 275"/>
                <a:gd name="T63" fmla="*/ 98 h 114"/>
                <a:gd name="T64" fmla="*/ 112 w 275"/>
                <a:gd name="T65" fmla="*/ 98 h 114"/>
                <a:gd name="T66" fmla="*/ 150 w 275"/>
                <a:gd name="T67" fmla="*/ 99 h 114"/>
                <a:gd name="T68" fmla="*/ 175 w 275"/>
                <a:gd name="T69" fmla="*/ 100 h 114"/>
                <a:gd name="T70" fmla="*/ 213 w 275"/>
                <a:gd name="T71" fmla="*/ 103 h 114"/>
                <a:gd name="T72" fmla="*/ 185 w 275"/>
                <a:gd name="T73" fmla="*/ 88 h 114"/>
                <a:gd name="T74" fmla="*/ 189 w 275"/>
                <a:gd name="T75" fmla="*/ 78 h 114"/>
                <a:gd name="T76" fmla="*/ 215 w 275"/>
                <a:gd name="T77" fmla="*/ 83 h 114"/>
                <a:gd name="T78" fmla="*/ 232 w 275"/>
                <a:gd name="T79" fmla="*/ 89 h 114"/>
                <a:gd name="T80" fmla="*/ 259 w 275"/>
                <a:gd name="T81" fmla="*/ 91 h 114"/>
                <a:gd name="T82" fmla="*/ 273 w 275"/>
                <a:gd name="T83" fmla="*/ 80 h 114"/>
                <a:gd name="T84" fmla="*/ 115 w 275"/>
                <a:gd name="T85" fmla="*/ 80 h 114"/>
                <a:gd name="T86" fmla="*/ 91 w 275"/>
                <a:gd name="T87" fmla="*/ 88 h 114"/>
                <a:gd name="T88" fmla="*/ 85 w 275"/>
                <a:gd name="T89" fmla="*/ 80 h 114"/>
                <a:gd name="T90" fmla="*/ 114 w 275"/>
                <a:gd name="T91" fmla="*/ 74 h 114"/>
                <a:gd name="T92" fmla="*/ 125 w 275"/>
                <a:gd name="T93" fmla="*/ 60 h 114"/>
                <a:gd name="T94" fmla="*/ 98 w 275"/>
                <a:gd name="T95" fmla="*/ 63 h 114"/>
                <a:gd name="T96" fmla="*/ 118 w 275"/>
                <a:gd name="T97" fmla="*/ 52 h 114"/>
                <a:gd name="T98" fmla="*/ 125 w 275"/>
                <a:gd name="T99" fmla="*/ 60 h 114"/>
                <a:gd name="T100" fmla="*/ 150 w 275"/>
                <a:gd name="T101" fmla="*/ 84 h 114"/>
                <a:gd name="T102" fmla="*/ 132 w 275"/>
                <a:gd name="T103" fmla="*/ 76 h 114"/>
                <a:gd name="T104" fmla="*/ 161 w 275"/>
                <a:gd name="T105" fmla="*/ 75 h 114"/>
                <a:gd name="T106" fmla="*/ 140 w 275"/>
                <a:gd name="T107" fmla="*/ 61 h 114"/>
                <a:gd name="T108" fmla="*/ 167 w 275"/>
                <a:gd name="T109" fmla="*/ 5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" h="114">
                  <a:moveTo>
                    <a:pt x="271" y="73"/>
                  </a:moveTo>
                  <a:cubicBezTo>
                    <a:pt x="271" y="73"/>
                    <a:pt x="271" y="73"/>
                    <a:pt x="270" y="72"/>
                  </a:cubicBezTo>
                  <a:cubicBezTo>
                    <a:pt x="270" y="72"/>
                    <a:pt x="267" y="73"/>
                    <a:pt x="267" y="74"/>
                  </a:cubicBezTo>
                  <a:cubicBezTo>
                    <a:pt x="265" y="73"/>
                    <a:pt x="263" y="72"/>
                    <a:pt x="262" y="71"/>
                  </a:cubicBezTo>
                  <a:cubicBezTo>
                    <a:pt x="261" y="71"/>
                    <a:pt x="261" y="71"/>
                    <a:pt x="261" y="71"/>
                  </a:cubicBezTo>
                  <a:cubicBezTo>
                    <a:pt x="259" y="72"/>
                    <a:pt x="252" y="68"/>
                    <a:pt x="251" y="68"/>
                  </a:cubicBezTo>
                  <a:cubicBezTo>
                    <a:pt x="249" y="69"/>
                    <a:pt x="247" y="70"/>
                    <a:pt x="244" y="70"/>
                  </a:cubicBezTo>
                  <a:cubicBezTo>
                    <a:pt x="244" y="69"/>
                    <a:pt x="243" y="71"/>
                    <a:pt x="242" y="70"/>
                  </a:cubicBezTo>
                  <a:cubicBezTo>
                    <a:pt x="241" y="70"/>
                    <a:pt x="238" y="68"/>
                    <a:pt x="236" y="68"/>
                  </a:cubicBezTo>
                  <a:cubicBezTo>
                    <a:pt x="235" y="69"/>
                    <a:pt x="234" y="69"/>
                    <a:pt x="233" y="70"/>
                  </a:cubicBezTo>
                  <a:cubicBezTo>
                    <a:pt x="233" y="70"/>
                    <a:pt x="232" y="69"/>
                    <a:pt x="232" y="69"/>
                  </a:cubicBezTo>
                  <a:cubicBezTo>
                    <a:pt x="231" y="68"/>
                    <a:pt x="229" y="70"/>
                    <a:pt x="227" y="69"/>
                  </a:cubicBezTo>
                  <a:cubicBezTo>
                    <a:pt x="222" y="66"/>
                    <a:pt x="216" y="68"/>
                    <a:pt x="209" y="68"/>
                  </a:cubicBezTo>
                  <a:cubicBezTo>
                    <a:pt x="207" y="66"/>
                    <a:pt x="203" y="68"/>
                    <a:pt x="202" y="67"/>
                  </a:cubicBezTo>
                  <a:cubicBezTo>
                    <a:pt x="198" y="64"/>
                    <a:pt x="190" y="67"/>
                    <a:pt x="185" y="64"/>
                  </a:cubicBezTo>
                  <a:cubicBezTo>
                    <a:pt x="183" y="66"/>
                    <a:pt x="178" y="63"/>
                    <a:pt x="178" y="63"/>
                  </a:cubicBezTo>
                  <a:cubicBezTo>
                    <a:pt x="176" y="63"/>
                    <a:pt x="177" y="60"/>
                    <a:pt x="178" y="58"/>
                  </a:cubicBezTo>
                  <a:cubicBezTo>
                    <a:pt x="179" y="56"/>
                    <a:pt x="190" y="48"/>
                    <a:pt x="192" y="48"/>
                  </a:cubicBezTo>
                  <a:cubicBezTo>
                    <a:pt x="193" y="45"/>
                    <a:pt x="193" y="38"/>
                    <a:pt x="190" y="36"/>
                  </a:cubicBezTo>
                  <a:cubicBezTo>
                    <a:pt x="189" y="35"/>
                    <a:pt x="186" y="34"/>
                    <a:pt x="186" y="34"/>
                  </a:cubicBezTo>
                  <a:cubicBezTo>
                    <a:pt x="185" y="34"/>
                    <a:pt x="174" y="39"/>
                    <a:pt x="174" y="40"/>
                  </a:cubicBezTo>
                  <a:cubicBezTo>
                    <a:pt x="163" y="39"/>
                    <a:pt x="149" y="41"/>
                    <a:pt x="141" y="40"/>
                  </a:cubicBezTo>
                  <a:cubicBezTo>
                    <a:pt x="138" y="39"/>
                    <a:pt x="129" y="41"/>
                    <a:pt x="127" y="40"/>
                  </a:cubicBezTo>
                  <a:cubicBezTo>
                    <a:pt x="125" y="40"/>
                    <a:pt x="123" y="40"/>
                    <a:pt x="121" y="40"/>
                  </a:cubicBezTo>
                  <a:cubicBezTo>
                    <a:pt x="120" y="40"/>
                    <a:pt x="118" y="41"/>
                    <a:pt x="116" y="40"/>
                  </a:cubicBezTo>
                  <a:cubicBezTo>
                    <a:pt x="113" y="40"/>
                    <a:pt x="108" y="40"/>
                    <a:pt x="105" y="39"/>
                  </a:cubicBezTo>
                  <a:cubicBezTo>
                    <a:pt x="104" y="40"/>
                    <a:pt x="103" y="40"/>
                    <a:pt x="102" y="40"/>
                  </a:cubicBezTo>
                  <a:cubicBezTo>
                    <a:pt x="100" y="38"/>
                    <a:pt x="98" y="37"/>
                    <a:pt x="96" y="36"/>
                  </a:cubicBezTo>
                  <a:cubicBezTo>
                    <a:pt x="92" y="34"/>
                    <a:pt x="87" y="35"/>
                    <a:pt x="85" y="32"/>
                  </a:cubicBezTo>
                  <a:cubicBezTo>
                    <a:pt x="85" y="32"/>
                    <a:pt x="85" y="32"/>
                    <a:pt x="85" y="31"/>
                  </a:cubicBezTo>
                  <a:cubicBezTo>
                    <a:pt x="84" y="30"/>
                    <a:pt x="91" y="28"/>
                    <a:pt x="93" y="29"/>
                  </a:cubicBezTo>
                  <a:cubicBezTo>
                    <a:pt x="93" y="29"/>
                    <a:pt x="102" y="29"/>
                    <a:pt x="104" y="28"/>
                  </a:cubicBezTo>
                  <a:cubicBezTo>
                    <a:pt x="106" y="28"/>
                    <a:pt x="108" y="26"/>
                    <a:pt x="111" y="27"/>
                  </a:cubicBezTo>
                  <a:cubicBezTo>
                    <a:pt x="113" y="27"/>
                    <a:pt x="115" y="29"/>
                    <a:pt x="118" y="30"/>
                  </a:cubicBezTo>
                  <a:cubicBezTo>
                    <a:pt x="120" y="30"/>
                    <a:pt x="122" y="28"/>
                    <a:pt x="125" y="29"/>
                  </a:cubicBezTo>
                  <a:cubicBezTo>
                    <a:pt x="125" y="30"/>
                    <a:pt x="125" y="31"/>
                    <a:pt x="126" y="32"/>
                  </a:cubicBezTo>
                  <a:cubicBezTo>
                    <a:pt x="126" y="33"/>
                    <a:pt x="128" y="31"/>
                    <a:pt x="128" y="32"/>
                  </a:cubicBezTo>
                  <a:cubicBezTo>
                    <a:pt x="129" y="33"/>
                    <a:pt x="129" y="33"/>
                    <a:pt x="130" y="33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34" y="31"/>
                    <a:pt x="140" y="33"/>
                    <a:pt x="144" y="31"/>
                  </a:cubicBezTo>
                  <a:cubicBezTo>
                    <a:pt x="143" y="30"/>
                    <a:pt x="148" y="31"/>
                    <a:pt x="148" y="31"/>
                  </a:cubicBezTo>
                  <a:cubicBezTo>
                    <a:pt x="151" y="29"/>
                    <a:pt x="153" y="28"/>
                    <a:pt x="157" y="29"/>
                  </a:cubicBezTo>
                  <a:cubicBezTo>
                    <a:pt x="158" y="29"/>
                    <a:pt x="163" y="26"/>
                    <a:pt x="165" y="28"/>
                  </a:cubicBezTo>
                  <a:cubicBezTo>
                    <a:pt x="169" y="29"/>
                    <a:pt x="177" y="28"/>
                    <a:pt x="178" y="29"/>
                  </a:cubicBezTo>
                  <a:cubicBezTo>
                    <a:pt x="179" y="29"/>
                    <a:pt x="192" y="28"/>
                    <a:pt x="195" y="27"/>
                  </a:cubicBezTo>
                  <a:cubicBezTo>
                    <a:pt x="196" y="27"/>
                    <a:pt x="198" y="28"/>
                    <a:pt x="199" y="28"/>
                  </a:cubicBezTo>
                  <a:cubicBezTo>
                    <a:pt x="205" y="28"/>
                    <a:pt x="212" y="28"/>
                    <a:pt x="213" y="35"/>
                  </a:cubicBezTo>
                  <a:cubicBezTo>
                    <a:pt x="211" y="37"/>
                    <a:pt x="209" y="39"/>
                    <a:pt x="208" y="40"/>
                  </a:cubicBezTo>
                  <a:cubicBezTo>
                    <a:pt x="205" y="45"/>
                    <a:pt x="208" y="56"/>
                    <a:pt x="209" y="61"/>
                  </a:cubicBezTo>
                  <a:cubicBezTo>
                    <a:pt x="212" y="62"/>
                    <a:pt x="217" y="59"/>
                    <a:pt x="220" y="56"/>
                  </a:cubicBezTo>
                  <a:cubicBezTo>
                    <a:pt x="221" y="57"/>
                    <a:pt x="224" y="52"/>
                    <a:pt x="224" y="51"/>
                  </a:cubicBezTo>
                  <a:cubicBezTo>
                    <a:pt x="227" y="48"/>
                    <a:pt x="231" y="40"/>
                    <a:pt x="229" y="34"/>
                  </a:cubicBezTo>
                  <a:cubicBezTo>
                    <a:pt x="228" y="32"/>
                    <a:pt x="226" y="31"/>
                    <a:pt x="225" y="30"/>
                  </a:cubicBezTo>
                  <a:cubicBezTo>
                    <a:pt x="225" y="29"/>
                    <a:pt x="224" y="28"/>
                    <a:pt x="224" y="27"/>
                  </a:cubicBezTo>
                  <a:cubicBezTo>
                    <a:pt x="223" y="26"/>
                    <a:pt x="221" y="24"/>
                    <a:pt x="221" y="23"/>
                  </a:cubicBezTo>
                  <a:cubicBezTo>
                    <a:pt x="219" y="22"/>
                    <a:pt x="219" y="21"/>
                    <a:pt x="217" y="20"/>
                  </a:cubicBezTo>
                  <a:cubicBezTo>
                    <a:pt x="216" y="21"/>
                    <a:pt x="209" y="16"/>
                    <a:pt x="206" y="18"/>
                  </a:cubicBezTo>
                  <a:cubicBezTo>
                    <a:pt x="206" y="18"/>
                    <a:pt x="205" y="18"/>
                    <a:pt x="205" y="18"/>
                  </a:cubicBezTo>
                  <a:cubicBezTo>
                    <a:pt x="203" y="18"/>
                    <a:pt x="201" y="17"/>
                    <a:pt x="198" y="17"/>
                  </a:cubicBezTo>
                  <a:cubicBezTo>
                    <a:pt x="198" y="17"/>
                    <a:pt x="198" y="17"/>
                    <a:pt x="198" y="17"/>
                  </a:cubicBezTo>
                  <a:cubicBezTo>
                    <a:pt x="197" y="16"/>
                    <a:pt x="187" y="15"/>
                    <a:pt x="184" y="14"/>
                  </a:cubicBezTo>
                  <a:cubicBezTo>
                    <a:pt x="178" y="13"/>
                    <a:pt x="174" y="16"/>
                    <a:pt x="170" y="16"/>
                  </a:cubicBezTo>
                  <a:cubicBezTo>
                    <a:pt x="169" y="16"/>
                    <a:pt x="166" y="18"/>
                    <a:pt x="165" y="17"/>
                  </a:cubicBezTo>
                  <a:cubicBezTo>
                    <a:pt x="164" y="17"/>
                    <a:pt x="161" y="15"/>
                    <a:pt x="161" y="15"/>
                  </a:cubicBezTo>
                  <a:cubicBezTo>
                    <a:pt x="160" y="15"/>
                    <a:pt x="160" y="16"/>
                    <a:pt x="159" y="15"/>
                  </a:cubicBezTo>
                  <a:cubicBezTo>
                    <a:pt x="158" y="15"/>
                    <a:pt x="156" y="14"/>
                    <a:pt x="155" y="13"/>
                  </a:cubicBezTo>
                  <a:cubicBezTo>
                    <a:pt x="155" y="13"/>
                    <a:pt x="150" y="13"/>
                    <a:pt x="150" y="12"/>
                  </a:cubicBezTo>
                  <a:cubicBezTo>
                    <a:pt x="149" y="11"/>
                    <a:pt x="147" y="9"/>
                    <a:pt x="146" y="9"/>
                  </a:cubicBezTo>
                  <a:cubicBezTo>
                    <a:pt x="143" y="8"/>
                    <a:pt x="139" y="7"/>
                    <a:pt x="137" y="5"/>
                  </a:cubicBezTo>
                  <a:cubicBezTo>
                    <a:pt x="137" y="5"/>
                    <a:pt x="136" y="4"/>
                    <a:pt x="136" y="4"/>
                  </a:cubicBezTo>
                  <a:cubicBezTo>
                    <a:pt x="132" y="2"/>
                    <a:pt x="129" y="5"/>
                    <a:pt x="125" y="3"/>
                  </a:cubicBezTo>
                  <a:cubicBezTo>
                    <a:pt x="126" y="3"/>
                    <a:pt x="118" y="1"/>
                    <a:pt x="118" y="1"/>
                  </a:cubicBezTo>
                  <a:cubicBezTo>
                    <a:pt x="117" y="0"/>
                    <a:pt x="117" y="0"/>
                    <a:pt x="116" y="0"/>
                  </a:cubicBezTo>
                  <a:cubicBezTo>
                    <a:pt x="116" y="1"/>
                    <a:pt x="114" y="1"/>
                    <a:pt x="113" y="2"/>
                  </a:cubicBezTo>
                  <a:cubicBezTo>
                    <a:pt x="113" y="2"/>
                    <a:pt x="112" y="8"/>
                    <a:pt x="110" y="9"/>
                  </a:cubicBezTo>
                  <a:cubicBezTo>
                    <a:pt x="105" y="11"/>
                    <a:pt x="101" y="13"/>
                    <a:pt x="96" y="15"/>
                  </a:cubicBezTo>
                  <a:cubicBezTo>
                    <a:pt x="94" y="15"/>
                    <a:pt x="92" y="16"/>
                    <a:pt x="90" y="16"/>
                  </a:cubicBezTo>
                  <a:cubicBezTo>
                    <a:pt x="87" y="18"/>
                    <a:pt x="83" y="17"/>
                    <a:pt x="79" y="18"/>
                  </a:cubicBezTo>
                  <a:cubicBezTo>
                    <a:pt x="78" y="19"/>
                    <a:pt x="76" y="18"/>
                    <a:pt x="75" y="18"/>
                  </a:cubicBezTo>
                  <a:cubicBezTo>
                    <a:pt x="69" y="19"/>
                    <a:pt x="63" y="16"/>
                    <a:pt x="56" y="19"/>
                  </a:cubicBezTo>
                  <a:cubicBezTo>
                    <a:pt x="53" y="20"/>
                    <a:pt x="50" y="22"/>
                    <a:pt x="48" y="24"/>
                  </a:cubicBezTo>
                  <a:cubicBezTo>
                    <a:pt x="48" y="25"/>
                    <a:pt x="47" y="26"/>
                    <a:pt x="47" y="27"/>
                  </a:cubicBezTo>
                  <a:cubicBezTo>
                    <a:pt x="45" y="28"/>
                    <a:pt x="44" y="30"/>
                    <a:pt x="42" y="32"/>
                  </a:cubicBezTo>
                  <a:cubicBezTo>
                    <a:pt x="41" y="32"/>
                    <a:pt x="40" y="32"/>
                    <a:pt x="40" y="32"/>
                  </a:cubicBezTo>
                  <a:cubicBezTo>
                    <a:pt x="39" y="33"/>
                    <a:pt x="36" y="36"/>
                    <a:pt x="36" y="38"/>
                  </a:cubicBezTo>
                  <a:cubicBezTo>
                    <a:pt x="36" y="38"/>
                    <a:pt x="36" y="39"/>
                    <a:pt x="36" y="39"/>
                  </a:cubicBezTo>
                  <a:cubicBezTo>
                    <a:pt x="34" y="42"/>
                    <a:pt x="31" y="44"/>
                    <a:pt x="30" y="47"/>
                  </a:cubicBezTo>
                  <a:cubicBezTo>
                    <a:pt x="30" y="49"/>
                    <a:pt x="30" y="51"/>
                    <a:pt x="30" y="53"/>
                  </a:cubicBezTo>
                  <a:cubicBezTo>
                    <a:pt x="29" y="54"/>
                    <a:pt x="29" y="55"/>
                    <a:pt x="29" y="57"/>
                  </a:cubicBezTo>
                  <a:cubicBezTo>
                    <a:pt x="30" y="57"/>
                    <a:pt x="30" y="58"/>
                    <a:pt x="30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4" y="60"/>
                    <a:pt x="34" y="61"/>
                    <a:pt x="36" y="63"/>
                  </a:cubicBezTo>
                  <a:cubicBezTo>
                    <a:pt x="37" y="62"/>
                    <a:pt x="42" y="65"/>
                    <a:pt x="43" y="65"/>
                  </a:cubicBezTo>
                  <a:cubicBezTo>
                    <a:pt x="45" y="66"/>
                    <a:pt x="48" y="64"/>
                    <a:pt x="49" y="62"/>
                  </a:cubicBezTo>
                  <a:cubicBezTo>
                    <a:pt x="50" y="62"/>
                    <a:pt x="50" y="62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2" y="56"/>
                    <a:pt x="52" y="56"/>
                  </a:cubicBezTo>
                  <a:cubicBezTo>
                    <a:pt x="52" y="55"/>
                    <a:pt x="52" y="54"/>
                    <a:pt x="52" y="53"/>
                  </a:cubicBezTo>
                  <a:cubicBezTo>
                    <a:pt x="56" y="47"/>
                    <a:pt x="56" y="40"/>
                    <a:pt x="58" y="34"/>
                  </a:cubicBezTo>
                  <a:cubicBezTo>
                    <a:pt x="61" y="33"/>
                    <a:pt x="70" y="31"/>
                    <a:pt x="73" y="32"/>
                  </a:cubicBezTo>
                  <a:cubicBezTo>
                    <a:pt x="77" y="34"/>
                    <a:pt x="85" y="45"/>
                    <a:pt x="85" y="51"/>
                  </a:cubicBezTo>
                  <a:cubicBezTo>
                    <a:pt x="86" y="52"/>
                    <a:pt x="86" y="53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6" y="54"/>
                    <a:pt x="84" y="60"/>
                    <a:pt x="83" y="61"/>
                  </a:cubicBezTo>
                  <a:cubicBezTo>
                    <a:pt x="81" y="63"/>
                    <a:pt x="73" y="66"/>
                    <a:pt x="69" y="66"/>
                  </a:cubicBezTo>
                  <a:cubicBezTo>
                    <a:pt x="65" y="65"/>
                    <a:pt x="60" y="67"/>
                    <a:pt x="56" y="67"/>
                  </a:cubicBezTo>
                  <a:cubicBezTo>
                    <a:pt x="54" y="67"/>
                    <a:pt x="53" y="68"/>
                    <a:pt x="52" y="69"/>
                  </a:cubicBezTo>
                  <a:cubicBezTo>
                    <a:pt x="40" y="69"/>
                    <a:pt x="27" y="70"/>
                    <a:pt x="15" y="75"/>
                  </a:cubicBezTo>
                  <a:cubicBezTo>
                    <a:pt x="14" y="76"/>
                    <a:pt x="12" y="75"/>
                    <a:pt x="12" y="75"/>
                  </a:cubicBezTo>
                  <a:cubicBezTo>
                    <a:pt x="9" y="76"/>
                    <a:pt x="7" y="75"/>
                    <a:pt x="5" y="76"/>
                  </a:cubicBezTo>
                  <a:cubicBezTo>
                    <a:pt x="3" y="77"/>
                    <a:pt x="2" y="79"/>
                    <a:pt x="0" y="80"/>
                  </a:cubicBezTo>
                  <a:cubicBezTo>
                    <a:pt x="0" y="91"/>
                    <a:pt x="3" y="91"/>
                    <a:pt x="7" y="97"/>
                  </a:cubicBezTo>
                  <a:cubicBezTo>
                    <a:pt x="17" y="97"/>
                    <a:pt x="21" y="95"/>
                    <a:pt x="30" y="91"/>
                  </a:cubicBezTo>
                  <a:cubicBezTo>
                    <a:pt x="31" y="90"/>
                    <a:pt x="33" y="91"/>
                    <a:pt x="34" y="91"/>
                  </a:cubicBezTo>
                  <a:cubicBezTo>
                    <a:pt x="38" y="89"/>
                    <a:pt x="42" y="88"/>
                    <a:pt x="46" y="86"/>
                  </a:cubicBezTo>
                  <a:cubicBezTo>
                    <a:pt x="48" y="85"/>
                    <a:pt x="57" y="79"/>
                    <a:pt x="59" y="82"/>
                  </a:cubicBezTo>
                  <a:cubicBezTo>
                    <a:pt x="60" y="81"/>
                    <a:pt x="67" y="80"/>
                    <a:pt x="69" y="80"/>
                  </a:cubicBezTo>
                  <a:cubicBezTo>
                    <a:pt x="69" y="80"/>
                    <a:pt x="68" y="80"/>
                    <a:pt x="69" y="80"/>
                  </a:cubicBezTo>
                  <a:cubicBezTo>
                    <a:pt x="69" y="84"/>
                    <a:pt x="59" y="95"/>
                    <a:pt x="56" y="97"/>
                  </a:cubicBezTo>
                  <a:cubicBezTo>
                    <a:pt x="55" y="97"/>
                    <a:pt x="55" y="100"/>
                    <a:pt x="53" y="101"/>
                  </a:cubicBezTo>
                  <a:cubicBezTo>
                    <a:pt x="53" y="102"/>
                    <a:pt x="54" y="103"/>
                    <a:pt x="53" y="105"/>
                  </a:cubicBezTo>
                  <a:cubicBezTo>
                    <a:pt x="53" y="106"/>
                    <a:pt x="52" y="106"/>
                    <a:pt x="51" y="107"/>
                  </a:cubicBezTo>
                  <a:cubicBezTo>
                    <a:pt x="50" y="108"/>
                    <a:pt x="50" y="111"/>
                    <a:pt x="49" y="113"/>
                  </a:cubicBezTo>
                  <a:cubicBezTo>
                    <a:pt x="49" y="113"/>
                    <a:pt x="49" y="114"/>
                    <a:pt x="50" y="114"/>
                  </a:cubicBezTo>
                  <a:cubicBezTo>
                    <a:pt x="50" y="114"/>
                    <a:pt x="54" y="112"/>
                    <a:pt x="55" y="112"/>
                  </a:cubicBezTo>
                  <a:cubicBezTo>
                    <a:pt x="57" y="110"/>
                    <a:pt x="71" y="99"/>
                    <a:pt x="71" y="99"/>
                  </a:cubicBezTo>
                  <a:cubicBezTo>
                    <a:pt x="72" y="98"/>
                    <a:pt x="72" y="98"/>
                    <a:pt x="73" y="98"/>
                  </a:cubicBezTo>
                  <a:cubicBezTo>
                    <a:pt x="79" y="103"/>
                    <a:pt x="86" y="102"/>
                    <a:pt x="93" y="100"/>
                  </a:cubicBezTo>
                  <a:cubicBezTo>
                    <a:pt x="95" y="99"/>
                    <a:pt x="100" y="100"/>
                    <a:pt x="101" y="100"/>
                  </a:cubicBezTo>
                  <a:cubicBezTo>
                    <a:pt x="101" y="99"/>
                    <a:pt x="107" y="99"/>
                    <a:pt x="107" y="99"/>
                  </a:cubicBezTo>
                  <a:cubicBezTo>
                    <a:pt x="108" y="100"/>
                    <a:pt x="110" y="97"/>
                    <a:pt x="112" y="98"/>
                  </a:cubicBezTo>
                  <a:cubicBezTo>
                    <a:pt x="123" y="99"/>
                    <a:pt x="123" y="99"/>
                    <a:pt x="123" y="99"/>
                  </a:cubicBezTo>
                  <a:cubicBezTo>
                    <a:pt x="124" y="98"/>
                    <a:pt x="130" y="97"/>
                    <a:pt x="130" y="97"/>
                  </a:cubicBezTo>
                  <a:cubicBezTo>
                    <a:pt x="132" y="97"/>
                    <a:pt x="134" y="97"/>
                    <a:pt x="136" y="97"/>
                  </a:cubicBezTo>
                  <a:cubicBezTo>
                    <a:pt x="139" y="99"/>
                    <a:pt x="149" y="97"/>
                    <a:pt x="150" y="99"/>
                  </a:cubicBezTo>
                  <a:cubicBezTo>
                    <a:pt x="150" y="98"/>
                    <a:pt x="155" y="98"/>
                    <a:pt x="156" y="99"/>
                  </a:cubicBezTo>
                  <a:cubicBezTo>
                    <a:pt x="156" y="99"/>
                    <a:pt x="159" y="98"/>
                    <a:pt x="160" y="99"/>
                  </a:cubicBezTo>
                  <a:cubicBezTo>
                    <a:pt x="160" y="99"/>
                    <a:pt x="161" y="99"/>
                    <a:pt x="161" y="99"/>
                  </a:cubicBezTo>
                  <a:cubicBezTo>
                    <a:pt x="162" y="99"/>
                    <a:pt x="173" y="99"/>
                    <a:pt x="175" y="100"/>
                  </a:cubicBezTo>
                  <a:cubicBezTo>
                    <a:pt x="175" y="100"/>
                    <a:pt x="177" y="99"/>
                    <a:pt x="179" y="100"/>
                  </a:cubicBezTo>
                  <a:cubicBezTo>
                    <a:pt x="186" y="103"/>
                    <a:pt x="194" y="103"/>
                    <a:pt x="202" y="104"/>
                  </a:cubicBezTo>
                  <a:cubicBezTo>
                    <a:pt x="203" y="105"/>
                    <a:pt x="204" y="103"/>
                    <a:pt x="207" y="104"/>
                  </a:cubicBezTo>
                  <a:cubicBezTo>
                    <a:pt x="208" y="103"/>
                    <a:pt x="211" y="103"/>
                    <a:pt x="213" y="103"/>
                  </a:cubicBezTo>
                  <a:cubicBezTo>
                    <a:pt x="214" y="101"/>
                    <a:pt x="213" y="98"/>
                    <a:pt x="213" y="96"/>
                  </a:cubicBezTo>
                  <a:cubicBezTo>
                    <a:pt x="208" y="93"/>
                    <a:pt x="204" y="88"/>
                    <a:pt x="196" y="90"/>
                  </a:cubicBezTo>
                  <a:cubicBezTo>
                    <a:pt x="196" y="89"/>
                    <a:pt x="191" y="88"/>
                    <a:pt x="190" y="88"/>
                  </a:cubicBezTo>
                  <a:cubicBezTo>
                    <a:pt x="188" y="88"/>
                    <a:pt x="187" y="88"/>
                    <a:pt x="185" y="88"/>
                  </a:cubicBezTo>
                  <a:cubicBezTo>
                    <a:pt x="180" y="85"/>
                    <a:pt x="172" y="86"/>
                    <a:pt x="165" y="85"/>
                  </a:cubicBezTo>
                  <a:cubicBezTo>
                    <a:pt x="164" y="82"/>
                    <a:pt x="168" y="81"/>
                    <a:pt x="169" y="79"/>
                  </a:cubicBezTo>
                  <a:cubicBezTo>
                    <a:pt x="168" y="78"/>
                    <a:pt x="170" y="77"/>
                    <a:pt x="170" y="76"/>
                  </a:cubicBezTo>
                  <a:cubicBezTo>
                    <a:pt x="176" y="76"/>
                    <a:pt x="184" y="74"/>
                    <a:pt x="189" y="78"/>
                  </a:cubicBezTo>
                  <a:cubicBezTo>
                    <a:pt x="190" y="76"/>
                    <a:pt x="197" y="80"/>
                    <a:pt x="198" y="80"/>
                  </a:cubicBezTo>
                  <a:cubicBezTo>
                    <a:pt x="200" y="79"/>
                    <a:pt x="203" y="81"/>
                    <a:pt x="204" y="82"/>
                  </a:cubicBezTo>
                  <a:cubicBezTo>
                    <a:pt x="206" y="79"/>
                    <a:pt x="210" y="83"/>
                    <a:pt x="213" y="83"/>
                  </a:cubicBezTo>
                  <a:cubicBezTo>
                    <a:pt x="214" y="83"/>
                    <a:pt x="214" y="83"/>
                    <a:pt x="215" y="83"/>
                  </a:cubicBezTo>
                  <a:cubicBezTo>
                    <a:pt x="216" y="84"/>
                    <a:pt x="216" y="85"/>
                    <a:pt x="217" y="86"/>
                  </a:cubicBezTo>
                  <a:cubicBezTo>
                    <a:pt x="218" y="85"/>
                    <a:pt x="221" y="87"/>
                    <a:pt x="222" y="87"/>
                  </a:cubicBezTo>
                  <a:cubicBezTo>
                    <a:pt x="223" y="87"/>
                    <a:pt x="227" y="88"/>
                    <a:pt x="228" y="89"/>
                  </a:cubicBezTo>
                  <a:cubicBezTo>
                    <a:pt x="229" y="89"/>
                    <a:pt x="231" y="89"/>
                    <a:pt x="232" y="89"/>
                  </a:cubicBezTo>
                  <a:cubicBezTo>
                    <a:pt x="233" y="89"/>
                    <a:pt x="234" y="90"/>
                    <a:pt x="235" y="90"/>
                  </a:cubicBezTo>
                  <a:cubicBezTo>
                    <a:pt x="236" y="90"/>
                    <a:pt x="235" y="90"/>
                    <a:pt x="235" y="90"/>
                  </a:cubicBezTo>
                  <a:cubicBezTo>
                    <a:pt x="239" y="91"/>
                    <a:pt x="253" y="93"/>
                    <a:pt x="255" y="90"/>
                  </a:cubicBezTo>
                  <a:cubicBezTo>
                    <a:pt x="257" y="91"/>
                    <a:pt x="258" y="91"/>
                    <a:pt x="259" y="91"/>
                  </a:cubicBezTo>
                  <a:cubicBezTo>
                    <a:pt x="259" y="90"/>
                    <a:pt x="260" y="89"/>
                    <a:pt x="261" y="88"/>
                  </a:cubicBezTo>
                  <a:cubicBezTo>
                    <a:pt x="263" y="87"/>
                    <a:pt x="268" y="87"/>
                    <a:pt x="270" y="85"/>
                  </a:cubicBezTo>
                  <a:cubicBezTo>
                    <a:pt x="270" y="84"/>
                    <a:pt x="271" y="83"/>
                    <a:pt x="271" y="82"/>
                  </a:cubicBezTo>
                  <a:cubicBezTo>
                    <a:pt x="272" y="81"/>
                    <a:pt x="273" y="81"/>
                    <a:pt x="273" y="80"/>
                  </a:cubicBezTo>
                  <a:cubicBezTo>
                    <a:pt x="275" y="77"/>
                    <a:pt x="271" y="75"/>
                    <a:pt x="271" y="73"/>
                  </a:cubicBezTo>
                  <a:close/>
                  <a:moveTo>
                    <a:pt x="119" y="76"/>
                  </a:moveTo>
                  <a:cubicBezTo>
                    <a:pt x="119" y="76"/>
                    <a:pt x="119" y="76"/>
                    <a:pt x="119" y="77"/>
                  </a:cubicBezTo>
                  <a:cubicBezTo>
                    <a:pt x="118" y="78"/>
                    <a:pt x="117" y="79"/>
                    <a:pt x="115" y="80"/>
                  </a:cubicBezTo>
                  <a:cubicBezTo>
                    <a:pt x="115" y="81"/>
                    <a:pt x="115" y="82"/>
                    <a:pt x="115" y="83"/>
                  </a:cubicBezTo>
                  <a:cubicBezTo>
                    <a:pt x="114" y="84"/>
                    <a:pt x="112" y="84"/>
                    <a:pt x="111" y="85"/>
                  </a:cubicBezTo>
                  <a:cubicBezTo>
                    <a:pt x="110" y="85"/>
                    <a:pt x="110" y="85"/>
                    <a:pt x="109" y="85"/>
                  </a:cubicBezTo>
                  <a:cubicBezTo>
                    <a:pt x="109" y="85"/>
                    <a:pt x="93" y="87"/>
                    <a:pt x="91" y="88"/>
                  </a:cubicBezTo>
                  <a:cubicBezTo>
                    <a:pt x="89" y="89"/>
                    <a:pt x="87" y="88"/>
                    <a:pt x="87" y="88"/>
                  </a:cubicBezTo>
                  <a:cubicBezTo>
                    <a:pt x="85" y="89"/>
                    <a:pt x="83" y="89"/>
                    <a:pt x="81" y="90"/>
                  </a:cubicBezTo>
                  <a:cubicBezTo>
                    <a:pt x="80" y="90"/>
                    <a:pt x="80" y="90"/>
                    <a:pt x="79" y="89"/>
                  </a:cubicBezTo>
                  <a:cubicBezTo>
                    <a:pt x="79" y="88"/>
                    <a:pt x="84" y="82"/>
                    <a:pt x="85" y="80"/>
                  </a:cubicBezTo>
                  <a:cubicBezTo>
                    <a:pt x="90" y="81"/>
                    <a:pt x="95" y="78"/>
                    <a:pt x="98" y="76"/>
                  </a:cubicBezTo>
                  <a:cubicBezTo>
                    <a:pt x="98" y="76"/>
                    <a:pt x="101" y="77"/>
                    <a:pt x="101" y="77"/>
                  </a:cubicBezTo>
                  <a:cubicBezTo>
                    <a:pt x="101" y="76"/>
                    <a:pt x="105" y="75"/>
                    <a:pt x="105" y="75"/>
                  </a:cubicBezTo>
                  <a:cubicBezTo>
                    <a:pt x="108" y="74"/>
                    <a:pt x="113" y="76"/>
                    <a:pt x="114" y="74"/>
                  </a:cubicBezTo>
                  <a:cubicBezTo>
                    <a:pt x="115" y="74"/>
                    <a:pt x="115" y="74"/>
                    <a:pt x="115" y="75"/>
                  </a:cubicBezTo>
                  <a:cubicBezTo>
                    <a:pt x="117" y="74"/>
                    <a:pt x="118" y="75"/>
                    <a:pt x="119" y="75"/>
                  </a:cubicBezTo>
                  <a:cubicBezTo>
                    <a:pt x="119" y="76"/>
                    <a:pt x="119" y="76"/>
                    <a:pt x="119" y="76"/>
                  </a:cubicBezTo>
                  <a:close/>
                  <a:moveTo>
                    <a:pt x="125" y="60"/>
                  </a:moveTo>
                  <a:cubicBezTo>
                    <a:pt x="124" y="61"/>
                    <a:pt x="122" y="63"/>
                    <a:pt x="120" y="63"/>
                  </a:cubicBezTo>
                  <a:cubicBezTo>
                    <a:pt x="120" y="62"/>
                    <a:pt x="120" y="62"/>
                    <a:pt x="120" y="63"/>
                  </a:cubicBezTo>
                  <a:cubicBezTo>
                    <a:pt x="116" y="64"/>
                    <a:pt x="110" y="60"/>
                    <a:pt x="106" y="62"/>
                  </a:cubicBezTo>
                  <a:cubicBezTo>
                    <a:pt x="104" y="63"/>
                    <a:pt x="100" y="64"/>
                    <a:pt x="98" y="63"/>
                  </a:cubicBezTo>
                  <a:cubicBezTo>
                    <a:pt x="97" y="63"/>
                    <a:pt x="97" y="63"/>
                    <a:pt x="97" y="63"/>
                  </a:cubicBezTo>
                  <a:cubicBezTo>
                    <a:pt x="97" y="60"/>
                    <a:pt x="97" y="60"/>
                    <a:pt x="98" y="58"/>
                  </a:cubicBezTo>
                  <a:cubicBezTo>
                    <a:pt x="102" y="56"/>
                    <a:pt x="112" y="51"/>
                    <a:pt x="117" y="53"/>
                  </a:cubicBezTo>
                  <a:cubicBezTo>
                    <a:pt x="118" y="53"/>
                    <a:pt x="118" y="52"/>
                    <a:pt x="118" y="52"/>
                  </a:cubicBezTo>
                  <a:cubicBezTo>
                    <a:pt x="122" y="53"/>
                    <a:pt x="125" y="54"/>
                    <a:pt x="127" y="54"/>
                  </a:cubicBezTo>
                  <a:cubicBezTo>
                    <a:pt x="127" y="54"/>
                    <a:pt x="128" y="55"/>
                    <a:pt x="128" y="55"/>
                  </a:cubicBezTo>
                  <a:cubicBezTo>
                    <a:pt x="128" y="57"/>
                    <a:pt x="127" y="59"/>
                    <a:pt x="125" y="60"/>
                  </a:cubicBezTo>
                  <a:cubicBezTo>
                    <a:pt x="125" y="60"/>
                    <a:pt x="125" y="60"/>
                    <a:pt x="125" y="60"/>
                  </a:cubicBezTo>
                  <a:close/>
                  <a:moveTo>
                    <a:pt x="161" y="75"/>
                  </a:moveTo>
                  <a:cubicBezTo>
                    <a:pt x="159" y="77"/>
                    <a:pt x="158" y="79"/>
                    <a:pt x="157" y="81"/>
                  </a:cubicBezTo>
                  <a:cubicBezTo>
                    <a:pt x="157" y="82"/>
                    <a:pt x="157" y="82"/>
                    <a:pt x="158" y="83"/>
                  </a:cubicBezTo>
                  <a:cubicBezTo>
                    <a:pt x="157" y="86"/>
                    <a:pt x="152" y="85"/>
                    <a:pt x="150" y="84"/>
                  </a:cubicBezTo>
                  <a:cubicBezTo>
                    <a:pt x="149" y="84"/>
                    <a:pt x="148" y="85"/>
                    <a:pt x="147" y="85"/>
                  </a:cubicBezTo>
                  <a:cubicBezTo>
                    <a:pt x="147" y="85"/>
                    <a:pt x="129" y="85"/>
                    <a:pt x="126" y="83"/>
                  </a:cubicBezTo>
                  <a:cubicBezTo>
                    <a:pt x="126" y="81"/>
                    <a:pt x="129" y="79"/>
                    <a:pt x="131" y="78"/>
                  </a:cubicBezTo>
                  <a:cubicBezTo>
                    <a:pt x="132" y="77"/>
                    <a:pt x="131" y="76"/>
                    <a:pt x="132" y="76"/>
                  </a:cubicBezTo>
                  <a:cubicBezTo>
                    <a:pt x="134" y="74"/>
                    <a:pt x="149" y="73"/>
                    <a:pt x="152" y="73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56" y="73"/>
                    <a:pt x="158" y="73"/>
                    <a:pt x="161" y="74"/>
                  </a:cubicBezTo>
                  <a:cubicBezTo>
                    <a:pt x="161" y="74"/>
                    <a:pt x="161" y="75"/>
                    <a:pt x="161" y="75"/>
                  </a:cubicBezTo>
                  <a:close/>
                  <a:moveTo>
                    <a:pt x="168" y="56"/>
                  </a:moveTo>
                  <a:cubicBezTo>
                    <a:pt x="169" y="56"/>
                    <a:pt x="166" y="61"/>
                    <a:pt x="165" y="61"/>
                  </a:cubicBezTo>
                  <a:cubicBezTo>
                    <a:pt x="163" y="60"/>
                    <a:pt x="152" y="62"/>
                    <a:pt x="149" y="62"/>
                  </a:cubicBezTo>
                  <a:cubicBezTo>
                    <a:pt x="146" y="63"/>
                    <a:pt x="141" y="60"/>
                    <a:pt x="140" y="61"/>
                  </a:cubicBezTo>
                  <a:cubicBezTo>
                    <a:pt x="139" y="61"/>
                    <a:pt x="139" y="61"/>
                    <a:pt x="138" y="61"/>
                  </a:cubicBezTo>
                  <a:cubicBezTo>
                    <a:pt x="138" y="60"/>
                    <a:pt x="138" y="60"/>
                    <a:pt x="138" y="59"/>
                  </a:cubicBezTo>
                  <a:cubicBezTo>
                    <a:pt x="140" y="57"/>
                    <a:pt x="144" y="56"/>
                    <a:pt x="145" y="53"/>
                  </a:cubicBezTo>
                  <a:cubicBezTo>
                    <a:pt x="150" y="50"/>
                    <a:pt x="162" y="55"/>
                    <a:pt x="167" y="51"/>
                  </a:cubicBezTo>
                  <a:cubicBezTo>
                    <a:pt x="168" y="51"/>
                    <a:pt x="168" y="51"/>
                    <a:pt x="170" y="51"/>
                  </a:cubicBezTo>
                  <a:cubicBezTo>
                    <a:pt x="170" y="52"/>
                    <a:pt x="171" y="52"/>
                    <a:pt x="171" y="52"/>
                  </a:cubicBezTo>
                  <a:cubicBezTo>
                    <a:pt x="171" y="55"/>
                    <a:pt x="170" y="55"/>
                    <a:pt x="168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2" name="Freeform 63">
              <a:extLst>
                <a:ext uri="{FF2B5EF4-FFF2-40B4-BE49-F238E27FC236}">
                  <a16:creationId xmlns="" xmlns:a16="http://schemas.microsoft.com/office/drawing/2014/main" id="{B66EFAAC-7656-8648-9554-013C6AC987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65988" y="3328988"/>
              <a:ext cx="442913" cy="346075"/>
            </a:xfrm>
            <a:custGeom>
              <a:avLst/>
              <a:gdLst>
                <a:gd name="T0" fmla="*/ 142 w 146"/>
                <a:gd name="T1" fmla="*/ 77 h 113"/>
                <a:gd name="T2" fmla="*/ 130 w 146"/>
                <a:gd name="T3" fmla="*/ 78 h 113"/>
                <a:gd name="T4" fmla="*/ 120 w 146"/>
                <a:gd name="T5" fmla="*/ 74 h 113"/>
                <a:gd name="T6" fmla="*/ 108 w 146"/>
                <a:gd name="T7" fmla="*/ 55 h 113"/>
                <a:gd name="T8" fmla="*/ 107 w 146"/>
                <a:gd name="T9" fmla="*/ 38 h 113"/>
                <a:gd name="T10" fmla="*/ 108 w 146"/>
                <a:gd name="T11" fmla="*/ 23 h 113"/>
                <a:gd name="T12" fmla="*/ 113 w 146"/>
                <a:gd name="T13" fmla="*/ 8 h 113"/>
                <a:gd name="T14" fmla="*/ 79 w 146"/>
                <a:gd name="T15" fmla="*/ 2 h 113"/>
                <a:gd name="T16" fmla="*/ 62 w 146"/>
                <a:gd name="T17" fmla="*/ 2 h 113"/>
                <a:gd name="T18" fmla="*/ 41 w 146"/>
                <a:gd name="T19" fmla="*/ 4 h 113"/>
                <a:gd name="T20" fmla="*/ 23 w 146"/>
                <a:gd name="T21" fmla="*/ 7 h 113"/>
                <a:gd name="T22" fmla="*/ 9 w 146"/>
                <a:gd name="T23" fmla="*/ 21 h 113"/>
                <a:gd name="T24" fmla="*/ 12 w 146"/>
                <a:gd name="T25" fmla="*/ 41 h 113"/>
                <a:gd name="T26" fmla="*/ 9 w 146"/>
                <a:gd name="T27" fmla="*/ 68 h 113"/>
                <a:gd name="T28" fmla="*/ 11 w 146"/>
                <a:gd name="T29" fmla="*/ 81 h 113"/>
                <a:gd name="T30" fmla="*/ 20 w 146"/>
                <a:gd name="T31" fmla="*/ 87 h 113"/>
                <a:gd name="T32" fmla="*/ 30 w 146"/>
                <a:gd name="T33" fmla="*/ 87 h 113"/>
                <a:gd name="T34" fmla="*/ 33 w 146"/>
                <a:gd name="T35" fmla="*/ 87 h 113"/>
                <a:gd name="T36" fmla="*/ 43 w 146"/>
                <a:gd name="T37" fmla="*/ 86 h 113"/>
                <a:gd name="T38" fmla="*/ 57 w 146"/>
                <a:gd name="T39" fmla="*/ 85 h 113"/>
                <a:gd name="T40" fmla="*/ 63 w 146"/>
                <a:gd name="T41" fmla="*/ 85 h 113"/>
                <a:gd name="T42" fmla="*/ 71 w 146"/>
                <a:gd name="T43" fmla="*/ 85 h 113"/>
                <a:gd name="T44" fmla="*/ 76 w 146"/>
                <a:gd name="T45" fmla="*/ 84 h 113"/>
                <a:gd name="T46" fmla="*/ 101 w 146"/>
                <a:gd name="T47" fmla="*/ 87 h 113"/>
                <a:gd name="T48" fmla="*/ 107 w 146"/>
                <a:gd name="T49" fmla="*/ 97 h 113"/>
                <a:gd name="T50" fmla="*/ 118 w 146"/>
                <a:gd name="T51" fmla="*/ 112 h 113"/>
                <a:gd name="T52" fmla="*/ 145 w 146"/>
                <a:gd name="T53" fmla="*/ 88 h 113"/>
                <a:gd name="T54" fmla="*/ 48 w 146"/>
                <a:gd name="T55" fmla="*/ 71 h 113"/>
                <a:gd name="T56" fmla="*/ 35 w 146"/>
                <a:gd name="T57" fmla="*/ 73 h 113"/>
                <a:gd name="T58" fmla="*/ 17 w 146"/>
                <a:gd name="T59" fmla="*/ 77 h 113"/>
                <a:gd name="T60" fmla="*/ 46 w 146"/>
                <a:gd name="T61" fmla="*/ 62 h 113"/>
                <a:gd name="T62" fmla="*/ 69 w 146"/>
                <a:gd name="T63" fmla="*/ 61 h 113"/>
                <a:gd name="T64" fmla="*/ 95 w 146"/>
                <a:gd name="T65" fmla="*/ 61 h 113"/>
                <a:gd name="T66" fmla="*/ 57 w 146"/>
                <a:gd name="T67" fmla="*/ 46 h 113"/>
                <a:gd name="T68" fmla="*/ 42 w 146"/>
                <a:gd name="T69" fmla="*/ 48 h 113"/>
                <a:gd name="T70" fmla="*/ 26 w 146"/>
                <a:gd name="T71" fmla="*/ 44 h 113"/>
                <a:gd name="T72" fmla="*/ 43 w 146"/>
                <a:gd name="T73" fmla="*/ 39 h 113"/>
                <a:gd name="T74" fmla="*/ 54 w 146"/>
                <a:gd name="T75" fmla="*/ 39 h 113"/>
                <a:gd name="T76" fmla="*/ 84 w 146"/>
                <a:gd name="T77" fmla="*/ 39 h 113"/>
                <a:gd name="T78" fmla="*/ 92 w 146"/>
                <a:gd name="T79" fmla="*/ 48 h 113"/>
                <a:gd name="T80" fmla="*/ 66 w 146"/>
                <a:gd name="T81" fmla="*/ 25 h 113"/>
                <a:gd name="T82" fmla="*/ 54 w 146"/>
                <a:gd name="T83" fmla="*/ 25 h 113"/>
                <a:gd name="T84" fmla="*/ 30 w 146"/>
                <a:gd name="T85" fmla="*/ 29 h 113"/>
                <a:gd name="T86" fmla="*/ 31 w 146"/>
                <a:gd name="T87" fmla="*/ 21 h 113"/>
                <a:gd name="T88" fmla="*/ 46 w 146"/>
                <a:gd name="T89" fmla="*/ 18 h 113"/>
                <a:gd name="T90" fmla="*/ 67 w 146"/>
                <a:gd name="T91" fmla="*/ 18 h 113"/>
                <a:gd name="T92" fmla="*/ 80 w 146"/>
                <a:gd name="T93" fmla="*/ 16 h 113"/>
                <a:gd name="T94" fmla="*/ 95 w 146"/>
                <a:gd name="T95" fmla="*/ 18 h 113"/>
                <a:gd name="T96" fmla="*/ 97 w 146"/>
                <a:gd name="T97" fmla="*/ 25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6" h="113">
                  <a:moveTo>
                    <a:pt x="145" y="88"/>
                  </a:moveTo>
                  <a:cubicBezTo>
                    <a:pt x="143" y="84"/>
                    <a:pt x="140" y="83"/>
                    <a:pt x="142" y="78"/>
                  </a:cubicBezTo>
                  <a:cubicBezTo>
                    <a:pt x="142" y="77"/>
                    <a:pt x="142" y="78"/>
                    <a:pt x="142" y="77"/>
                  </a:cubicBezTo>
                  <a:cubicBezTo>
                    <a:pt x="139" y="77"/>
                    <a:pt x="138" y="80"/>
                    <a:pt x="137" y="81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3" y="81"/>
                    <a:pt x="132" y="79"/>
                    <a:pt x="130" y="78"/>
                  </a:cubicBezTo>
                  <a:cubicBezTo>
                    <a:pt x="128" y="76"/>
                    <a:pt x="126" y="77"/>
                    <a:pt x="123" y="75"/>
                  </a:cubicBezTo>
                  <a:cubicBezTo>
                    <a:pt x="123" y="75"/>
                    <a:pt x="122" y="75"/>
                    <a:pt x="122" y="76"/>
                  </a:cubicBezTo>
                  <a:cubicBezTo>
                    <a:pt x="122" y="76"/>
                    <a:pt x="120" y="74"/>
                    <a:pt x="120" y="74"/>
                  </a:cubicBezTo>
                  <a:cubicBezTo>
                    <a:pt x="118" y="74"/>
                    <a:pt x="115" y="75"/>
                    <a:pt x="114" y="75"/>
                  </a:cubicBezTo>
                  <a:cubicBezTo>
                    <a:pt x="112" y="74"/>
                    <a:pt x="111" y="72"/>
                    <a:pt x="108" y="71"/>
                  </a:cubicBezTo>
                  <a:cubicBezTo>
                    <a:pt x="106" y="68"/>
                    <a:pt x="107" y="59"/>
                    <a:pt x="108" y="55"/>
                  </a:cubicBezTo>
                  <a:cubicBezTo>
                    <a:pt x="107" y="53"/>
                    <a:pt x="107" y="50"/>
                    <a:pt x="107" y="48"/>
                  </a:cubicBezTo>
                  <a:cubicBezTo>
                    <a:pt x="107" y="47"/>
                    <a:pt x="107" y="47"/>
                    <a:pt x="107" y="46"/>
                  </a:cubicBezTo>
                  <a:cubicBezTo>
                    <a:pt x="108" y="45"/>
                    <a:pt x="108" y="39"/>
                    <a:pt x="107" y="38"/>
                  </a:cubicBezTo>
                  <a:cubicBezTo>
                    <a:pt x="108" y="37"/>
                    <a:pt x="108" y="37"/>
                    <a:pt x="109" y="36"/>
                  </a:cubicBezTo>
                  <a:cubicBezTo>
                    <a:pt x="109" y="34"/>
                    <a:pt x="108" y="33"/>
                    <a:pt x="108" y="32"/>
                  </a:cubicBezTo>
                  <a:cubicBezTo>
                    <a:pt x="109" y="31"/>
                    <a:pt x="107" y="24"/>
                    <a:pt x="108" y="23"/>
                  </a:cubicBezTo>
                  <a:cubicBezTo>
                    <a:pt x="108" y="22"/>
                    <a:pt x="110" y="21"/>
                    <a:pt x="110" y="21"/>
                  </a:cubicBezTo>
                  <a:cubicBezTo>
                    <a:pt x="110" y="21"/>
                    <a:pt x="111" y="18"/>
                    <a:pt x="112" y="18"/>
                  </a:cubicBezTo>
                  <a:cubicBezTo>
                    <a:pt x="115" y="15"/>
                    <a:pt x="114" y="11"/>
                    <a:pt x="113" y="8"/>
                  </a:cubicBezTo>
                  <a:cubicBezTo>
                    <a:pt x="112" y="7"/>
                    <a:pt x="111" y="6"/>
                    <a:pt x="110" y="5"/>
                  </a:cubicBezTo>
                  <a:cubicBezTo>
                    <a:pt x="107" y="4"/>
                    <a:pt x="102" y="3"/>
                    <a:pt x="97" y="2"/>
                  </a:cubicBezTo>
                  <a:cubicBezTo>
                    <a:pt x="91" y="0"/>
                    <a:pt x="83" y="5"/>
                    <a:pt x="79" y="2"/>
                  </a:cubicBezTo>
                  <a:cubicBezTo>
                    <a:pt x="77" y="3"/>
                    <a:pt x="74" y="2"/>
                    <a:pt x="74" y="1"/>
                  </a:cubicBezTo>
                  <a:cubicBezTo>
                    <a:pt x="73" y="2"/>
                    <a:pt x="69" y="2"/>
                    <a:pt x="68" y="1"/>
                  </a:cubicBezTo>
                  <a:cubicBezTo>
                    <a:pt x="67" y="3"/>
                    <a:pt x="64" y="1"/>
                    <a:pt x="62" y="2"/>
                  </a:cubicBezTo>
                  <a:cubicBezTo>
                    <a:pt x="60" y="2"/>
                    <a:pt x="58" y="3"/>
                    <a:pt x="56" y="4"/>
                  </a:cubicBezTo>
                  <a:cubicBezTo>
                    <a:pt x="56" y="3"/>
                    <a:pt x="53" y="3"/>
                    <a:pt x="52" y="3"/>
                  </a:cubicBezTo>
                  <a:cubicBezTo>
                    <a:pt x="49" y="5"/>
                    <a:pt x="46" y="3"/>
                    <a:pt x="41" y="4"/>
                  </a:cubicBezTo>
                  <a:cubicBezTo>
                    <a:pt x="41" y="4"/>
                    <a:pt x="38" y="5"/>
                    <a:pt x="36" y="5"/>
                  </a:cubicBezTo>
                  <a:cubicBezTo>
                    <a:pt x="36" y="5"/>
                    <a:pt x="36" y="4"/>
                    <a:pt x="36" y="4"/>
                  </a:cubicBezTo>
                  <a:cubicBezTo>
                    <a:pt x="35" y="6"/>
                    <a:pt x="25" y="6"/>
                    <a:pt x="23" y="7"/>
                  </a:cubicBezTo>
                  <a:cubicBezTo>
                    <a:pt x="17" y="7"/>
                    <a:pt x="10" y="4"/>
                    <a:pt x="7" y="6"/>
                  </a:cubicBezTo>
                  <a:cubicBezTo>
                    <a:pt x="0" y="11"/>
                    <a:pt x="6" y="13"/>
                    <a:pt x="9" y="19"/>
                  </a:cubicBezTo>
                  <a:cubicBezTo>
                    <a:pt x="10" y="20"/>
                    <a:pt x="9" y="21"/>
                    <a:pt x="9" y="21"/>
                  </a:cubicBezTo>
                  <a:cubicBezTo>
                    <a:pt x="10" y="22"/>
                    <a:pt x="11" y="23"/>
                    <a:pt x="11" y="24"/>
                  </a:cubicBezTo>
                  <a:cubicBezTo>
                    <a:pt x="11" y="24"/>
                    <a:pt x="14" y="31"/>
                    <a:pt x="13" y="32"/>
                  </a:cubicBezTo>
                  <a:cubicBezTo>
                    <a:pt x="11" y="35"/>
                    <a:pt x="12" y="36"/>
                    <a:pt x="12" y="41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1" y="46"/>
                    <a:pt x="9" y="56"/>
                    <a:pt x="9" y="56"/>
                  </a:cubicBezTo>
                  <a:cubicBezTo>
                    <a:pt x="10" y="60"/>
                    <a:pt x="10" y="67"/>
                    <a:pt x="9" y="68"/>
                  </a:cubicBezTo>
                  <a:cubicBezTo>
                    <a:pt x="9" y="71"/>
                    <a:pt x="10" y="75"/>
                    <a:pt x="10" y="76"/>
                  </a:cubicBezTo>
                  <a:cubicBezTo>
                    <a:pt x="9" y="77"/>
                    <a:pt x="9" y="79"/>
                    <a:pt x="9" y="81"/>
                  </a:cubicBezTo>
                  <a:cubicBezTo>
                    <a:pt x="10" y="81"/>
                    <a:pt x="11" y="81"/>
                    <a:pt x="11" y="81"/>
                  </a:cubicBezTo>
                  <a:cubicBezTo>
                    <a:pt x="13" y="82"/>
                    <a:pt x="13" y="84"/>
                    <a:pt x="15" y="85"/>
                  </a:cubicBezTo>
                  <a:cubicBezTo>
                    <a:pt x="16" y="87"/>
                    <a:pt x="19" y="86"/>
                    <a:pt x="20" y="87"/>
                  </a:cubicBezTo>
                  <a:cubicBezTo>
                    <a:pt x="20" y="87"/>
                    <a:pt x="20" y="87"/>
                    <a:pt x="20" y="87"/>
                  </a:cubicBezTo>
                  <a:cubicBezTo>
                    <a:pt x="21" y="87"/>
                    <a:pt x="20" y="87"/>
                    <a:pt x="21" y="87"/>
                  </a:cubicBezTo>
                  <a:cubicBezTo>
                    <a:pt x="24" y="87"/>
                    <a:pt x="25" y="87"/>
                    <a:pt x="27" y="86"/>
                  </a:cubicBezTo>
                  <a:cubicBezTo>
                    <a:pt x="28" y="86"/>
                    <a:pt x="29" y="86"/>
                    <a:pt x="30" y="87"/>
                  </a:cubicBezTo>
                  <a:cubicBezTo>
                    <a:pt x="30" y="86"/>
                    <a:pt x="30" y="86"/>
                    <a:pt x="31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3" y="87"/>
                    <a:pt x="33" y="87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6" y="87"/>
                    <a:pt x="40" y="85"/>
                    <a:pt x="43" y="85"/>
                  </a:cubicBezTo>
                  <a:cubicBezTo>
                    <a:pt x="43" y="86"/>
                    <a:pt x="43" y="86"/>
                    <a:pt x="43" y="86"/>
                  </a:cubicBezTo>
                  <a:cubicBezTo>
                    <a:pt x="44" y="85"/>
                    <a:pt x="46" y="84"/>
                    <a:pt x="46" y="84"/>
                  </a:cubicBezTo>
                  <a:cubicBezTo>
                    <a:pt x="46" y="84"/>
                    <a:pt x="49" y="85"/>
                    <a:pt x="50" y="86"/>
                  </a:cubicBezTo>
                  <a:cubicBezTo>
                    <a:pt x="52" y="85"/>
                    <a:pt x="55" y="85"/>
                    <a:pt x="57" y="85"/>
                  </a:cubicBezTo>
                  <a:cubicBezTo>
                    <a:pt x="57" y="85"/>
                    <a:pt x="57" y="86"/>
                    <a:pt x="58" y="86"/>
                  </a:cubicBezTo>
                  <a:cubicBezTo>
                    <a:pt x="59" y="86"/>
                    <a:pt x="61" y="85"/>
                    <a:pt x="62" y="85"/>
                  </a:cubicBezTo>
                  <a:cubicBezTo>
                    <a:pt x="63" y="84"/>
                    <a:pt x="62" y="85"/>
                    <a:pt x="63" y="85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65" y="85"/>
                    <a:pt x="69" y="84"/>
                    <a:pt x="70" y="85"/>
                  </a:cubicBezTo>
                  <a:cubicBezTo>
                    <a:pt x="71" y="85"/>
                    <a:pt x="71" y="85"/>
                    <a:pt x="71" y="85"/>
                  </a:cubicBezTo>
                  <a:cubicBezTo>
                    <a:pt x="72" y="85"/>
                    <a:pt x="72" y="84"/>
                    <a:pt x="72" y="84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4" y="85"/>
                    <a:pt x="75" y="83"/>
                    <a:pt x="76" y="84"/>
                  </a:cubicBezTo>
                  <a:cubicBezTo>
                    <a:pt x="77" y="85"/>
                    <a:pt x="82" y="84"/>
                    <a:pt x="83" y="84"/>
                  </a:cubicBezTo>
                  <a:cubicBezTo>
                    <a:pt x="89" y="87"/>
                    <a:pt x="97" y="86"/>
                    <a:pt x="99" y="88"/>
                  </a:cubicBezTo>
                  <a:cubicBezTo>
                    <a:pt x="99" y="87"/>
                    <a:pt x="100" y="87"/>
                    <a:pt x="101" y="87"/>
                  </a:cubicBezTo>
                  <a:cubicBezTo>
                    <a:pt x="102" y="88"/>
                    <a:pt x="104" y="91"/>
                    <a:pt x="105" y="91"/>
                  </a:cubicBezTo>
                  <a:cubicBezTo>
                    <a:pt x="105" y="94"/>
                    <a:pt x="105" y="95"/>
                    <a:pt x="106" y="97"/>
                  </a:cubicBezTo>
                  <a:cubicBezTo>
                    <a:pt x="106" y="97"/>
                    <a:pt x="106" y="97"/>
                    <a:pt x="107" y="97"/>
                  </a:cubicBezTo>
                  <a:cubicBezTo>
                    <a:pt x="106" y="99"/>
                    <a:pt x="112" y="108"/>
                    <a:pt x="113" y="110"/>
                  </a:cubicBezTo>
                  <a:cubicBezTo>
                    <a:pt x="114" y="110"/>
                    <a:pt x="116" y="110"/>
                    <a:pt x="117" y="111"/>
                  </a:cubicBezTo>
                  <a:cubicBezTo>
                    <a:pt x="117" y="111"/>
                    <a:pt x="118" y="112"/>
                    <a:pt x="118" y="112"/>
                  </a:cubicBezTo>
                  <a:cubicBezTo>
                    <a:pt x="119" y="112"/>
                    <a:pt x="123" y="113"/>
                    <a:pt x="125" y="112"/>
                  </a:cubicBezTo>
                  <a:cubicBezTo>
                    <a:pt x="130" y="109"/>
                    <a:pt x="145" y="99"/>
                    <a:pt x="146" y="91"/>
                  </a:cubicBezTo>
                  <a:cubicBezTo>
                    <a:pt x="145" y="90"/>
                    <a:pt x="146" y="89"/>
                    <a:pt x="145" y="88"/>
                  </a:cubicBezTo>
                  <a:close/>
                  <a:moveTo>
                    <a:pt x="97" y="69"/>
                  </a:moveTo>
                  <a:cubicBezTo>
                    <a:pt x="96" y="72"/>
                    <a:pt x="88" y="72"/>
                    <a:pt x="85" y="71"/>
                  </a:cubicBezTo>
                  <a:cubicBezTo>
                    <a:pt x="78" y="70"/>
                    <a:pt x="53" y="69"/>
                    <a:pt x="48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7" y="72"/>
                    <a:pt x="37" y="72"/>
                    <a:pt x="37" y="72"/>
                  </a:cubicBezTo>
                  <a:cubicBezTo>
                    <a:pt x="36" y="73"/>
                    <a:pt x="35" y="71"/>
                    <a:pt x="35" y="73"/>
                  </a:cubicBezTo>
                  <a:cubicBezTo>
                    <a:pt x="34" y="73"/>
                    <a:pt x="34" y="72"/>
                    <a:pt x="33" y="72"/>
                  </a:cubicBezTo>
                  <a:cubicBezTo>
                    <a:pt x="33" y="72"/>
                    <a:pt x="19" y="78"/>
                    <a:pt x="18" y="78"/>
                  </a:cubicBezTo>
                  <a:cubicBezTo>
                    <a:pt x="18" y="78"/>
                    <a:pt x="17" y="77"/>
                    <a:pt x="17" y="77"/>
                  </a:cubicBezTo>
                  <a:cubicBezTo>
                    <a:pt x="17" y="64"/>
                    <a:pt x="29" y="66"/>
                    <a:pt x="38" y="61"/>
                  </a:cubicBezTo>
                  <a:cubicBezTo>
                    <a:pt x="40" y="62"/>
                    <a:pt x="41" y="62"/>
                    <a:pt x="43" y="62"/>
                  </a:cubicBezTo>
                  <a:cubicBezTo>
                    <a:pt x="43" y="61"/>
                    <a:pt x="46" y="62"/>
                    <a:pt x="46" y="62"/>
                  </a:cubicBezTo>
                  <a:cubicBezTo>
                    <a:pt x="46" y="61"/>
                    <a:pt x="53" y="60"/>
                    <a:pt x="53" y="60"/>
                  </a:cubicBezTo>
                  <a:cubicBezTo>
                    <a:pt x="57" y="58"/>
                    <a:pt x="61" y="62"/>
                    <a:pt x="65" y="60"/>
                  </a:cubicBezTo>
                  <a:cubicBezTo>
                    <a:pt x="65" y="60"/>
                    <a:pt x="68" y="60"/>
                    <a:pt x="69" y="61"/>
                  </a:cubicBezTo>
                  <a:cubicBezTo>
                    <a:pt x="70" y="59"/>
                    <a:pt x="79" y="62"/>
                    <a:pt x="80" y="60"/>
                  </a:cubicBezTo>
                  <a:cubicBezTo>
                    <a:pt x="81" y="60"/>
                    <a:pt x="89" y="60"/>
                    <a:pt x="90" y="60"/>
                  </a:cubicBezTo>
                  <a:cubicBezTo>
                    <a:pt x="91" y="60"/>
                    <a:pt x="93" y="61"/>
                    <a:pt x="95" y="61"/>
                  </a:cubicBezTo>
                  <a:cubicBezTo>
                    <a:pt x="94" y="62"/>
                    <a:pt x="98" y="66"/>
                    <a:pt x="97" y="69"/>
                  </a:cubicBezTo>
                  <a:close/>
                  <a:moveTo>
                    <a:pt x="92" y="48"/>
                  </a:moveTo>
                  <a:cubicBezTo>
                    <a:pt x="84" y="44"/>
                    <a:pt x="59" y="48"/>
                    <a:pt x="57" y="46"/>
                  </a:cubicBezTo>
                  <a:cubicBezTo>
                    <a:pt x="54" y="47"/>
                    <a:pt x="51" y="47"/>
                    <a:pt x="48" y="48"/>
                  </a:cubicBezTo>
                  <a:cubicBezTo>
                    <a:pt x="49" y="47"/>
                    <a:pt x="43" y="49"/>
                    <a:pt x="42" y="48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39" y="50"/>
                    <a:pt x="27" y="53"/>
                    <a:pt x="23" y="51"/>
                  </a:cubicBezTo>
                  <a:cubicBezTo>
                    <a:pt x="23" y="50"/>
                    <a:pt x="23" y="48"/>
                    <a:pt x="23" y="47"/>
                  </a:cubicBezTo>
                  <a:cubicBezTo>
                    <a:pt x="24" y="46"/>
                    <a:pt x="25" y="45"/>
                    <a:pt x="26" y="44"/>
                  </a:cubicBezTo>
                  <a:cubicBezTo>
                    <a:pt x="27" y="44"/>
                    <a:pt x="28" y="44"/>
                    <a:pt x="30" y="44"/>
                  </a:cubicBezTo>
                  <a:cubicBezTo>
                    <a:pt x="31" y="42"/>
                    <a:pt x="33" y="42"/>
                    <a:pt x="35" y="42"/>
                  </a:cubicBezTo>
                  <a:cubicBezTo>
                    <a:pt x="37" y="41"/>
                    <a:pt x="40" y="40"/>
                    <a:pt x="43" y="39"/>
                  </a:cubicBezTo>
                  <a:cubicBezTo>
                    <a:pt x="44" y="39"/>
                    <a:pt x="45" y="39"/>
                    <a:pt x="46" y="40"/>
                  </a:cubicBezTo>
                  <a:cubicBezTo>
                    <a:pt x="48" y="39"/>
                    <a:pt x="51" y="39"/>
                    <a:pt x="52" y="38"/>
                  </a:cubicBezTo>
                  <a:cubicBezTo>
                    <a:pt x="52" y="38"/>
                    <a:pt x="54" y="39"/>
                    <a:pt x="54" y="39"/>
                  </a:cubicBezTo>
                  <a:cubicBezTo>
                    <a:pt x="55" y="39"/>
                    <a:pt x="64" y="38"/>
                    <a:pt x="64" y="37"/>
                  </a:cubicBezTo>
                  <a:cubicBezTo>
                    <a:pt x="67" y="37"/>
                    <a:pt x="77" y="38"/>
                    <a:pt x="78" y="39"/>
                  </a:cubicBezTo>
                  <a:cubicBezTo>
                    <a:pt x="79" y="38"/>
                    <a:pt x="84" y="39"/>
                    <a:pt x="84" y="39"/>
                  </a:cubicBezTo>
                  <a:cubicBezTo>
                    <a:pt x="85" y="39"/>
                    <a:pt x="95" y="39"/>
                    <a:pt x="96" y="40"/>
                  </a:cubicBezTo>
                  <a:cubicBezTo>
                    <a:pt x="98" y="41"/>
                    <a:pt x="96" y="45"/>
                    <a:pt x="97" y="46"/>
                  </a:cubicBezTo>
                  <a:cubicBezTo>
                    <a:pt x="97" y="46"/>
                    <a:pt x="93" y="49"/>
                    <a:pt x="92" y="48"/>
                  </a:cubicBezTo>
                  <a:close/>
                  <a:moveTo>
                    <a:pt x="97" y="25"/>
                  </a:moveTo>
                  <a:cubicBezTo>
                    <a:pt x="91" y="29"/>
                    <a:pt x="82" y="22"/>
                    <a:pt x="78" y="24"/>
                  </a:cubicBezTo>
                  <a:cubicBezTo>
                    <a:pt x="75" y="25"/>
                    <a:pt x="70" y="24"/>
                    <a:pt x="66" y="25"/>
                  </a:cubicBezTo>
                  <a:cubicBezTo>
                    <a:pt x="65" y="25"/>
                    <a:pt x="64" y="25"/>
                    <a:pt x="63" y="25"/>
                  </a:cubicBezTo>
                  <a:cubicBezTo>
                    <a:pt x="62" y="25"/>
                    <a:pt x="57" y="26"/>
                    <a:pt x="56" y="26"/>
                  </a:cubicBezTo>
                  <a:cubicBezTo>
                    <a:pt x="55" y="26"/>
                    <a:pt x="55" y="25"/>
                    <a:pt x="54" y="25"/>
                  </a:cubicBezTo>
                  <a:cubicBezTo>
                    <a:pt x="50" y="26"/>
                    <a:pt x="48" y="27"/>
                    <a:pt x="42" y="27"/>
                  </a:cubicBezTo>
                  <a:cubicBezTo>
                    <a:pt x="41" y="27"/>
                    <a:pt x="41" y="28"/>
                    <a:pt x="40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28" y="29"/>
                    <a:pt x="26" y="26"/>
                    <a:pt x="25" y="26"/>
                  </a:cubicBezTo>
                  <a:cubicBezTo>
                    <a:pt x="25" y="24"/>
                    <a:pt x="26" y="25"/>
                    <a:pt x="27" y="24"/>
                  </a:cubicBezTo>
                  <a:cubicBezTo>
                    <a:pt x="29" y="23"/>
                    <a:pt x="29" y="22"/>
                    <a:pt x="31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5" y="20"/>
                    <a:pt x="38" y="20"/>
                    <a:pt x="42" y="18"/>
                  </a:cubicBezTo>
                  <a:cubicBezTo>
                    <a:pt x="42" y="17"/>
                    <a:pt x="45" y="18"/>
                    <a:pt x="46" y="18"/>
                  </a:cubicBezTo>
                  <a:cubicBezTo>
                    <a:pt x="46" y="17"/>
                    <a:pt x="50" y="17"/>
                    <a:pt x="51" y="17"/>
                  </a:cubicBezTo>
                  <a:cubicBezTo>
                    <a:pt x="53" y="16"/>
                    <a:pt x="59" y="17"/>
                    <a:pt x="61" y="17"/>
                  </a:cubicBezTo>
                  <a:cubicBezTo>
                    <a:pt x="64" y="16"/>
                    <a:pt x="66" y="17"/>
                    <a:pt x="67" y="18"/>
                  </a:cubicBezTo>
                  <a:cubicBezTo>
                    <a:pt x="70" y="18"/>
                    <a:pt x="74" y="17"/>
                    <a:pt x="75" y="17"/>
                  </a:cubicBezTo>
                  <a:cubicBezTo>
                    <a:pt x="77" y="16"/>
                    <a:pt x="79" y="18"/>
                    <a:pt x="80" y="17"/>
                  </a:cubicBezTo>
                  <a:cubicBezTo>
                    <a:pt x="80" y="17"/>
                    <a:pt x="80" y="17"/>
                    <a:pt x="80" y="16"/>
                  </a:cubicBezTo>
                  <a:cubicBezTo>
                    <a:pt x="81" y="16"/>
                    <a:pt x="83" y="17"/>
                    <a:pt x="83" y="17"/>
                  </a:cubicBezTo>
                  <a:cubicBezTo>
                    <a:pt x="83" y="17"/>
                    <a:pt x="88" y="16"/>
                    <a:pt x="89" y="17"/>
                  </a:cubicBezTo>
                  <a:cubicBezTo>
                    <a:pt x="89" y="17"/>
                    <a:pt x="94" y="18"/>
                    <a:pt x="95" y="18"/>
                  </a:cubicBezTo>
                  <a:cubicBezTo>
                    <a:pt x="96" y="18"/>
                    <a:pt x="96" y="19"/>
                    <a:pt x="96" y="18"/>
                  </a:cubicBezTo>
                  <a:cubicBezTo>
                    <a:pt x="97" y="19"/>
                    <a:pt x="98" y="19"/>
                    <a:pt x="99" y="20"/>
                  </a:cubicBezTo>
                  <a:cubicBezTo>
                    <a:pt x="99" y="22"/>
                    <a:pt x="98" y="23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3" name="Freeform 64">
              <a:extLst>
                <a:ext uri="{FF2B5EF4-FFF2-40B4-BE49-F238E27FC236}">
                  <a16:creationId xmlns="" xmlns:a16="http://schemas.microsoft.com/office/drawing/2014/main" id="{F861EDCE-4CF1-E24B-B52E-E796BE541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8838" y="3549651"/>
              <a:ext cx="73025" cy="119063"/>
            </a:xfrm>
            <a:custGeom>
              <a:avLst/>
              <a:gdLst>
                <a:gd name="T0" fmla="*/ 6 w 24"/>
                <a:gd name="T1" fmla="*/ 0 h 39"/>
                <a:gd name="T2" fmla="*/ 8 w 24"/>
                <a:gd name="T3" fmla="*/ 0 h 39"/>
                <a:gd name="T4" fmla="*/ 8 w 24"/>
                <a:gd name="T5" fmla="*/ 1 h 39"/>
                <a:gd name="T6" fmla="*/ 13 w 24"/>
                <a:gd name="T7" fmla="*/ 16 h 39"/>
                <a:gd name="T8" fmla="*/ 16 w 24"/>
                <a:gd name="T9" fmla="*/ 18 h 39"/>
                <a:gd name="T10" fmla="*/ 17 w 24"/>
                <a:gd name="T11" fmla="*/ 18 h 39"/>
                <a:gd name="T12" fmla="*/ 23 w 24"/>
                <a:gd name="T13" fmla="*/ 15 h 39"/>
                <a:gd name="T14" fmla="*/ 24 w 24"/>
                <a:gd name="T15" fmla="*/ 25 h 39"/>
                <a:gd name="T16" fmla="*/ 24 w 24"/>
                <a:gd name="T17" fmla="*/ 33 h 39"/>
                <a:gd name="T18" fmla="*/ 21 w 24"/>
                <a:gd name="T19" fmla="*/ 37 h 39"/>
                <a:gd name="T20" fmla="*/ 18 w 24"/>
                <a:gd name="T21" fmla="*/ 39 h 39"/>
                <a:gd name="T22" fmla="*/ 3 w 24"/>
                <a:gd name="T23" fmla="*/ 26 h 39"/>
                <a:gd name="T24" fmla="*/ 3 w 24"/>
                <a:gd name="T25" fmla="*/ 24 h 39"/>
                <a:gd name="T26" fmla="*/ 1 w 24"/>
                <a:gd name="T27" fmla="*/ 20 h 39"/>
                <a:gd name="T28" fmla="*/ 2 w 24"/>
                <a:gd name="T29" fmla="*/ 17 h 39"/>
                <a:gd name="T30" fmla="*/ 0 w 24"/>
                <a:gd name="T31" fmla="*/ 10 h 39"/>
                <a:gd name="T32" fmla="*/ 3 w 24"/>
                <a:gd name="T33" fmla="*/ 5 h 39"/>
                <a:gd name="T34" fmla="*/ 6 w 24"/>
                <a:gd name="T35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39">
                  <a:moveTo>
                    <a:pt x="6" y="0"/>
                  </a:moveTo>
                  <a:cubicBezTo>
                    <a:pt x="7" y="0"/>
                    <a:pt x="7" y="0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5" y="5"/>
                    <a:pt x="12" y="13"/>
                    <a:pt x="13" y="16"/>
                  </a:cubicBezTo>
                  <a:cubicBezTo>
                    <a:pt x="14" y="17"/>
                    <a:pt x="15" y="16"/>
                    <a:pt x="16" y="18"/>
                  </a:cubicBezTo>
                  <a:cubicBezTo>
                    <a:pt x="16" y="18"/>
                    <a:pt x="17" y="18"/>
                    <a:pt x="17" y="18"/>
                  </a:cubicBezTo>
                  <a:cubicBezTo>
                    <a:pt x="18" y="16"/>
                    <a:pt x="21" y="15"/>
                    <a:pt x="23" y="15"/>
                  </a:cubicBezTo>
                  <a:cubicBezTo>
                    <a:pt x="24" y="19"/>
                    <a:pt x="20" y="21"/>
                    <a:pt x="24" y="25"/>
                  </a:cubicBezTo>
                  <a:cubicBezTo>
                    <a:pt x="24" y="28"/>
                    <a:pt x="24" y="30"/>
                    <a:pt x="24" y="33"/>
                  </a:cubicBezTo>
                  <a:cubicBezTo>
                    <a:pt x="23" y="34"/>
                    <a:pt x="22" y="36"/>
                    <a:pt x="21" y="37"/>
                  </a:cubicBezTo>
                  <a:cubicBezTo>
                    <a:pt x="20" y="38"/>
                    <a:pt x="19" y="38"/>
                    <a:pt x="18" y="39"/>
                  </a:cubicBezTo>
                  <a:cubicBezTo>
                    <a:pt x="12" y="37"/>
                    <a:pt x="6" y="31"/>
                    <a:pt x="3" y="26"/>
                  </a:cubicBezTo>
                  <a:cubicBezTo>
                    <a:pt x="3" y="26"/>
                    <a:pt x="4" y="25"/>
                    <a:pt x="3" y="24"/>
                  </a:cubicBezTo>
                  <a:cubicBezTo>
                    <a:pt x="3" y="23"/>
                    <a:pt x="2" y="21"/>
                    <a:pt x="1" y="20"/>
                  </a:cubicBezTo>
                  <a:cubicBezTo>
                    <a:pt x="1" y="19"/>
                    <a:pt x="2" y="18"/>
                    <a:pt x="2" y="17"/>
                  </a:cubicBezTo>
                  <a:cubicBezTo>
                    <a:pt x="1" y="15"/>
                    <a:pt x="0" y="13"/>
                    <a:pt x="0" y="10"/>
                  </a:cubicBezTo>
                  <a:cubicBezTo>
                    <a:pt x="1" y="9"/>
                    <a:pt x="2" y="7"/>
                    <a:pt x="3" y="5"/>
                  </a:cubicBezTo>
                  <a:cubicBezTo>
                    <a:pt x="4" y="3"/>
                    <a:pt x="4" y="2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</p:grpSp>
      <p:cxnSp>
        <p:nvCxnSpPr>
          <p:cNvPr id="204" name="直线连接符 203">
            <a:extLst>
              <a:ext uri="{FF2B5EF4-FFF2-40B4-BE49-F238E27FC236}">
                <a16:creationId xmlns="" xmlns:a16="http://schemas.microsoft.com/office/drawing/2014/main" id="{62084E9C-B7D7-4E41-901B-0C72423D6309}"/>
              </a:ext>
            </a:extLst>
          </p:cNvPr>
          <p:cNvCxnSpPr>
            <a:cxnSpLocks/>
          </p:cNvCxnSpPr>
          <p:nvPr/>
        </p:nvCxnSpPr>
        <p:spPr>
          <a:xfrm flipH="1">
            <a:off x="-7622" y="6342611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直线连接符 204">
            <a:extLst>
              <a:ext uri="{FF2B5EF4-FFF2-40B4-BE49-F238E27FC236}">
                <a16:creationId xmlns="" xmlns:a16="http://schemas.microsoft.com/office/drawing/2014/main" id="{4A5A33DD-6F0D-874E-8B31-EA078C97FE52}"/>
              </a:ext>
            </a:extLst>
          </p:cNvPr>
          <p:cNvCxnSpPr>
            <a:cxnSpLocks/>
          </p:cNvCxnSpPr>
          <p:nvPr/>
        </p:nvCxnSpPr>
        <p:spPr>
          <a:xfrm flipH="1">
            <a:off x="-7622" y="703815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文本框 1">
            <a:extLst>
              <a:ext uri="{FF2B5EF4-FFF2-40B4-BE49-F238E27FC236}">
                <a16:creationId xmlns="" xmlns:a16="http://schemas.microsoft.com/office/drawing/2014/main" id="{C295B75C-9707-5C47-A1AD-56535619FD78}"/>
              </a:ext>
            </a:extLst>
          </p:cNvPr>
          <p:cNvSpPr txBox="1"/>
          <p:nvPr/>
        </p:nvSpPr>
        <p:spPr>
          <a:xfrm>
            <a:off x="154984" y="69743"/>
            <a:ext cx="305724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b="1" dirty="0">
                <a:solidFill>
                  <a:schemeClr val="accent2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搞定五段文字排版</a:t>
            </a:r>
          </a:p>
        </p:txBody>
      </p:sp>
      <p:grpSp>
        <p:nvGrpSpPr>
          <p:cNvPr id="4" name="组合 3">
            <a:extLst>
              <a:ext uri="{FF2B5EF4-FFF2-40B4-BE49-F238E27FC236}">
                <a16:creationId xmlns="" xmlns:a16="http://schemas.microsoft.com/office/drawing/2014/main" id="{847113F2-FD72-9848-A1A6-E7C13E03DFF1}"/>
              </a:ext>
            </a:extLst>
          </p:cNvPr>
          <p:cNvGrpSpPr/>
          <p:nvPr/>
        </p:nvGrpSpPr>
        <p:grpSpPr>
          <a:xfrm>
            <a:off x="490069" y="1968438"/>
            <a:ext cx="2020163" cy="3131709"/>
            <a:chOff x="493436" y="1968437"/>
            <a:chExt cx="2020162" cy="3131709"/>
          </a:xfrm>
        </p:grpSpPr>
        <p:sp>
          <p:nvSpPr>
            <p:cNvPr id="14" name="圆角矩形 13">
              <a:extLst>
                <a:ext uri="{FF2B5EF4-FFF2-40B4-BE49-F238E27FC236}">
                  <a16:creationId xmlns="" xmlns:a16="http://schemas.microsoft.com/office/drawing/2014/main" id="{BB8CE331-5AAF-F54E-8D25-5EE9C6A0835E}"/>
                </a:ext>
              </a:extLst>
            </p:cNvPr>
            <p:cNvSpPr/>
            <p:nvPr/>
          </p:nvSpPr>
          <p:spPr>
            <a:xfrm>
              <a:off x="493436" y="1968438"/>
              <a:ext cx="2020162" cy="3131708"/>
            </a:xfrm>
            <a:prstGeom prst="roundRect">
              <a:avLst>
                <a:gd name="adj" fmla="val 5739"/>
              </a:avLst>
            </a:prstGeom>
            <a:solidFill>
              <a:schemeClr val="bg1"/>
            </a:solidFill>
            <a:ln w="254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 sz="1351"/>
            </a:p>
          </p:txBody>
        </p:sp>
        <p:sp>
          <p:nvSpPr>
            <p:cNvPr id="15" name="梯形 14">
              <a:extLst>
                <a:ext uri="{FF2B5EF4-FFF2-40B4-BE49-F238E27FC236}">
                  <a16:creationId xmlns="" xmlns:a16="http://schemas.microsoft.com/office/drawing/2014/main" id="{26094173-DF18-444E-9EF4-8A92E2D347F8}"/>
                </a:ext>
              </a:extLst>
            </p:cNvPr>
            <p:cNvSpPr/>
            <p:nvPr/>
          </p:nvSpPr>
          <p:spPr>
            <a:xfrm flipV="1">
              <a:off x="668475" y="1968944"/>
              <a:ext cx="1631636" cy="358728"/>
            </a:xfrm>
            <a:prstGeom prst="trapezoid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 sz="1351" dirty="0"/>
            </a:p>
          </p:txBody>
        </p:sp>
        <p:sp>
          <p:nvSpPr>
            <p:cNvPr id="3" name="文本框 2">
              <a:extLst>
                <a:ext uri="{FF2B5EF4-FFF2-40B4-BE49-F238E27FC236}">
                  <a16:creationId xmlns="" xmlns:a16="http://schemas.microsoft.com/office/drawing/2014/main" id="{BE13F739-D737-5D40-8E15-4C2931D7AAC2}"/>
                </a:ext>
              </a:extLst>
            </p:cNvPr>
            <p:cNvSpPr txBox="1"/>
            <p:nvPr/>
          </p:nvSpPr>
          <p:spPr>
            <a:xfrm>
              <a:off x="813083" y="1968437"/>
              <a:ext cx="1342417" cy="3002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kumimoji="1" lang="zh-CN" altLang="en-US" sz="1351" dirty="0">
                  <a:solidFill>
                    <a:schemeClr val="bg1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这里是标题</a:t>
              </a:r>
            </a:p>
          </p:txBody>
        </p:sp>
        <p:sp>
          <p:nvSpPr>
            <p:cNvPr id="90" name="文本框 89">
              <a:extLst>
                <a:ext uri="{FF2B5EF4-FFF2-40B4-BE49-F238E27FC236}">
                  <a16:creationId xmlns="" xmlns:a16="http://schemas.microsoft.com/office/drawing/2014/main" id="{4219DE20-CCAD-BD4B-A1DD-B96A387D0250}"/>
                </a:ext>
              </a:extLst>
            </p:cNvPr>
            <p:cNvSpPr txBox="1"/>
            <p:nvPr/>
          </p:nvSpPr>
          <p:spPr>
            <a:xfrm>
              <a:off x="623221" y="2391245"/>
              <a:ext cx="1760593" cy="26410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中国石油大学是教育部直属全国重点大学</a:t>
              </a:r>
              <a:r>
                <a:rPr lang="en-US" altLang="zh-CN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, </a:t>
              </a: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是国家批准设立研究生院的大学，是国家“</a:t>
              </a:r>
              <a:r>
                <a:rPr lang="en-US" altLang="zh-CN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211</a:t>
              </a: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工程”、“</a:t>
              </a:r>
              <a:r>
                <a:rPr lang="en-US" altLang="zh-CN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985</a:t>
              </a: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优势学科创新平台”和国家“双一流”学科建设高校</a:t>
              </a:r>
              <a:endParaRPr kumimoji="1"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endParaRPr>
            </a:p>
          </p:txBody>
        </p:sp>
      </p:grpSp>
      <p:grpSp>
        <p:nvGrpSpPr>
          <p:cNvPr id="108" name="组合 107">
            <a:extLst>
              <a:ext uri="{FF2B5EF4-FFF2-40B4-BE49-F238E27FC236}">
                <a16:creationId xmlns="" xmlns:a16="http://schemas.microsoft.com/office/drawing/2014/main" id="{D215FBF8-3CA9-724E-9370-DC05AAAC0F10}"/>
              </a:ext>
            </a:extLst>
          </p:cNvPr>
          <p:cNvGrpSpPr/>
          <p:nvPr/>
        </p:nvGrpSpPr>
        <p:grpSpPr>
          <a:xfrm>
            <a:off x="2796055" y="1968438"/>
            <a:ext cx="2020163" cy="3131709"/>
            <a:chOff x="493436" y="1968437"/>
            <a:chExt cx="2020162" cy="3131709"/>
          </a:xfrm>
        </p:grpSpPr>
        <p:sp>
          <p:nvSpPr>
            <p:cNvPr id="109" name="圆角矩形 108">
              <a:extLst>
                <a:ext uri="{FF2B5EF4-FFF2-40B4-BE49-F238E27FC236}">
                  <a16:creationId xmlns="" xmlns:a16="http://schemas.microsoft.com/office/drawing/2014/main" id="{FA3A6767-16C9-A540-B06F-FB5554772913}"/>
                </a:ext>
              </a:extLst>
            </p:cNvPr>
            <p:cNvSpPr/>
            <p:nvPr/>
          </p:nvSpPr>
          <p:spPr>
            <a:xfrm>
              <a:off x="493436" y="1968438"/>
              <a:ext cx="2020162" cy="3131708"/>
            </a:xfrm>
            <a:prstGeom prst="roundRect">
              <a:avLst>
                <a:gd name="adj" fmla="val 5739"/>
              </a:avLst>
            </a:prstGeom>
            <a:solidFill>
              <a:schemeClr val="bg1"/>
            </a:solidFill>
            <a:ln w="254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 sz="1351"/>
            </a:p>
          </p:txBody>
        </p:sp>
        <p:sp>
          <p:nvSpPr>
            <p:cNvPr id="110" name="梯形 109">
              <a:extLst>
                <a:ext uri="{FF2B5EF4-FFF2-40B4-BE49-F238E27FC236}">
                  <a16:creationId xmlns="" xmlns:a16="http://schemas.microsoft.com/office/drawing/2014/main" id="{BEFFA841-B9AC-3F4E-8877-DFBEADC1158B}"/>
                </a:ext>
              </a:extLst>
            </p:cNvPr>
            <p:cNvSpPr/>
            <p:nvPr/>
          </p:nvSpPr>
          <p:spPr>
            <a:xfrm flipV="1">
              <a:off x="668475" y="1968944"/>
              <a:ext cx="1631636" cy="358728"/>
            </a:xfrm>
            <a:prstGeom prst="trapezoid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 sz="1351" dirty="0"/>
            </a:p>
          </p:txBody>
        </p:sp>
        <p:sp>
          <p:nvSpPr>
            <p:cNvPr id="111" name="文本框 110">
              <a:extLst>
                <a:ext uri="{FF2B5EF4-FFF2-40B4-BE49-F238E27FC236}">
                  <a16:creationId xmlns="" xmlns:a16="http://schemas.microsoft.com/office/drawing/2014/main" id="{50C41DD9-510E-E943-8F60-C1146A2AA392}"/>
                </a:ext>
              </a:extLst>
            </p:cNvPr>
            <p:cNvSpPr txBox="1"/>
            <p:nvPr/>
          </p:nvSpPr>
          <p:spPr>
            <a:xfrm>
              <a:off x="813083" y="1968437"/>
              <a:ext cx="1342417" cy="3002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kumimoji="1" lang="zh-CN" altLang="en-US" sz="1351" dirty="0">
                  <a:solidFill>
                    <a:schemeClr val="bg1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这里是标题</a:t>
              </a:r>
            </a:p>
          </p:txBody>
        </p:sp>
        <p:sp>
          <p:nvSpPr>
            <p:cNvPr id="112" name="文本框 111">
              <a:extLst>
                <a:ext uri="{FF2B5EF4-FFF2-40B4-BE49-F238E27FC236}">
                  <a16:creationId xmlns="" xmlns:a16="http://schemas.microsoft.com/office/drawing/2014/main" id="{D65FE6A0-48FF-FF45-9D47-980B5CA01AFB}"/>
                </a:ext>
              </a:extLst>
            </p:cNvPr>
            <p:cNvSpPr txBox="1"/>
            <p:nvPr/>
          </p:nvSpPr>
          <p:spPr>
            <a:xfrm>
              <a:off x="623221" y="2391245"/>
              <a:ext cx="1760593" cy="26410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中国石油大学是教育部直属全国重点大学</a:t>
              </a:r>
              <a:r>
                <a:rPr lang="en-US" altLang="zh-CN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, </a:t>
              </a: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是国家批准设立研究生院的大学，是国家“</a:t>
              </a:r>
              <a:r>
                <a:rPr lang="en-US" altLang="zh-CN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211</a:t>
              </a: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工程”、“</a:t>
              </a:r>
              <a:r>
                <a:rPr lang="en-US" altLang="zh-CN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985</a:t>
              </a: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优势学科创新平台”和国家“双一流”学科建设高校</a:t>
              </a:r>
              <a:endParaRPr kumimoji="1"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endParaRPr>
            </a:p>
          </p:txBody>
        </p:sp>
      </p:grpSp>
      <p:grpSp>
        <p:nvGrpSpPr>
          <p:cNvPr id="113" name="组合 112">
            <a:extLst>
              <a:ext uri="{FF2B5EF4-FFF2-40B4-BE49-F238E27FC236}">
                <a16:creationId xmlns="" xmlns:a16="http://schemas.microsoft.com/office/drawing/2014/main" id="{A3E4D7AC-E989-4F4A-BE8A-0E79CF54B5C6}"/>
              </a:ext>
            </a:extLst>
          </p:cNvPr>
          <p:cNvGrpSpPr/>
          <p:nvPr/>
        </p:nvGrpSpPr>
        <p:grpSpPr>
          <a:xfrm>
            <a:off x="5102041" y="1968438"/>
            <a:ext cx="2020163" cy="3131709"/>
            <a:chOff x="493436" y="1968437"/>
            <a:chExt cx="2020162" cy="3131709"/>
          </a:xfrm>
        </p:grpSpPr>
        <p:sp>
          <p:nvSpPr>
            <p:cNvPr id="114" name="圆角矩形 113">
              <a:extLst>
                <a:ext uri="{FF2B5EF4-FFF2-40B4-BE49-F238E27FC236}">
                  <a16:creationId xmlns="" xmlns:a16="http://schemas.microsoft.com/office/drawing/2014/main" id="{F8DBFC92-0F4B-6E44-9A63-E7CAB27511B3}"/>
                </a:ext>
              </a:extLst>
            </p:cNvPr>
            <p:cNvSpPr/>
            <p:nvPr/>
          </p:nvSpPr>
          <p:spPr>
            <a:xfrm>
              <a:off x="493436" y="1968438"/>
              <a:ext cx="2020162" cy="3131708"/>
            </a:xfrm>
            <a:prstGeom prst="roundRect">
              <a:avLst>
                <a:gd name="adj" fmla="val 5739"/>
              </a:avLst>
            </a:prstGeom>
            <a:solidFill>
              <a:schemeClr val="bg1"/>
            </a:solidFill>
            <a:ln w="254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 sz="1351"/>
            </a:p>
          </p:txBody>
        </p:sp>
        <p:sp>
          <p:nvSpPr>
            <p:cNvPr id="115" name="梯形 114">
              <a:extLst>
                <a:ext uri="{FF2B5EF4-FFF2-40B4-BE49-F238E27FC236}">
                  <a16:creationId xmlns="" xmlns:a16="http://schemas.microsoft.com/office/drawing/2014/main" id="{A2428386-7092-034A-86CA-079E82F48452}"/>
                </a:ext>
              </a:extLst>
            </p:cNvPr>
            <p:cNvSpPr/>
            <p:nvPr/>
          </p:nvSpPr>
          <p:spPr>
            <a:xfrm flipV="1">
              <a:off x="668475" y="1968944"/>
              <a:ext cx="1631636" cy="358728"/>
            </a:xfrm>
            <a:prstGeom prst="trapezoid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 sz="1351" dirty="0"/>
            </a:p>
          </p:txBody>
        </p:sp>
        <p:sp>
          <p:nvSpPr>
            <p:cNvPr id="116" name="文本框 115">
              <a:extLst>
                <a:ext uri="{FF2B5EF4-FFF2-40B4-BE49-F238E27FC236}">
                  <a16:creationId xmlns="" xmlns:a16="http://schemas.microsoft.com/office/drawing/2014/main" id="{04131739-C69C-6240-8532-3C84B3B8520E}"/>
                </a:ext>
              </a:extLst>
            </p:cNvPr>
            <p:cNvSpPr txBox="1"/>
            <p:nvPr/>
          </p:nvSpPr>
          <p:spPr>
            <a:xfrm>
              <a:off x="813083" y="1968437"/>
              <a:ext cx="1342417" cy="3002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kumimoji="1" lang="zh-CN" altLang="en-US" sz="1351" dirty="0">
                  <a:solidFill>
                    <a:schemeClr val="bg1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这里是标题</a:t>
              </a:r>
            </a:p>
          </p:txBody>
        </p:sp>
        <p:sp>
          <p:nvSpPr>
            <p:cNvPr id="117" name="文本框 116">
              <a:extLst>
                <a:ext uri="{FF2B5EF4-FFF2-40B4-BE49-F238E27FC236}">
                  <a16:creationId xmlns="" xmlns:a16="http://schemas.microsoft.com/office/drawing/2014/main" id="{07B270EF-2EEB-A546-A6DA-F6498AE4F7D5}"/>
                </a:ext>
              </a:extLst>
            </p:cNvPr>
            <p:cNvSpPr txBox="1"/>
            <p:nvPr/>
          </p:nvSpPr>
          <p:spPr>
            <a:xfrm>
              <a:off x="623221" y="2391245"/>
              <a:ext cx="1760593" cy="26410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中国石油大学是教育部直属全国重点大学</a:t>
              </a:r>
              <a:r>
                <a:rPr lang="en-US" altLang="zh-CN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, </a:t>
              </a: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是国家批准设立研究生院的大学，是国家“</a:t>
              </a:r>
              <a:r>
                <a:rPr lang="en-US" altLang="zh-CN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211</a:t>
              </a: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工程”、“</a:t>
              </a:r>
              <a:r>
                <a:rPr lang="en-US" altLang="zh-CN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985</a:t>
              </a: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优势学科创新平台”和国家“双一流”学科建设高校</a:t>
              </a:r>
              <a:endParaRPr kumimoji="1"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endParaRPr>
            </a:p>
          </p:txBody>
        </p:sp>
      </p:grpSp>
      <p:grpSp>
        <p:nvGrpSpPr>
          <p:cNvPr id="118" name="组合 117">
            <a:extLst>
              <a:ext uri="{FF2B5EF4-FFF2-40B4-BE49-F238E27FC236}">
                <a16:creationId xmlns="" xmlns:a16="http://schemas.microsoft.com/office/drawing/2014/main" id="{E8A84B0B-2035-374F-88F1-95E6E586897B}"/>
              </a:ext>
            </a:extLst>
          </p:cNvPr>
          <p:cNvGrpSpPr/>
          <p:nvPr/>
        </p:nvGrpSpPr>
        <p:grpSpPr>
          <a:xfrm>
            <a:off x="7408027" y="1968438"/>
            <a:ext cx="2020163" cy="3131709"/>
            <a:chOff x="493436" y="1968437"/>
            <a:chExt cx="2020162" cy="3131709"/>
          </a:xfrm>
        </p:grpSpPr>
        <p:sp>
          <p:nvSpPr>
            <p:cNvPr id="119" name="圆角矩形 118">
              <a:extLst>
                <a:ext uri="{FF2B5EF4-FFF2-40B4-BE49-F238E27FC236}">
                  <a16:creationId xmlns="" xmlns:a16="http://schemas.microsoft.com/office/drawing/2014/main" id="{7FDF7558-65EF-9F43-8E85-A254C6237935}"/>
                </a:ext>
              </a:extLst>
            </p:cNvPr>
            <p:cNvSpPr/>
            <p:nvPr/>
          </p:nvSpPr>
          <p:spPr>
            <a:xfrm>
              <a:off x="493436" y="1968438"/>
              <a:ext cx="2020162" cy="3131708"/>
            </a:xfrm>
            <a:prstGeom prst="roundRect">
              <a:avLst>
                <a:gd name="adj" fmla="val 5739"/>
              </a:avLst>
            </a:prstGeom>
            <a:solidFill>
              <a:schemeClr val="bg1"/>
            </a:solidFill>
            <a:ln w="254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 sz="1351"/>
            </a:p>
          </p:txBody>
        </p:sp>
        <p:sp>
          <p:nvSpPr>
            <p:cNvPr id="126" name="梯形 125">
              <a:extLst>
                <a:ext uri="{FF2B5EF4-FFF2-40B4-BE49-F238E27FC236}">
                  <a16:creationId xmlns="" xmlns:a16="http://schemas.microsoft.com/office/drawing/2014/main" id="{1B908E8F-1372-DF4A-8C9F-18EF5B4A48CB}"/>
                </a:ext>
              </a:extLst>
            </p:cNvPr>
            <p:cNvSpPr/>
            <p:nvPr/>
          </p:nvSpPr>
          <p:spPr>
            <a:xfrm flipV="1">
              <a:off x="668475" y="1968944"/>
              <a:ext cx="1631636" cy="358728"/>
            </a:xfrm>
            <a:prstGeom prst="trapezoid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 sz="1351" dirty="0"/>
            </a:p>
          </p:txBody>
        </p:sp>
        <p:sp>
          <p:nvSpPr>
            <p:cNvPr id="127" name="文本框 126">
              <a:extLst>
                <a:ext uri="{FF2B5EF4-FFF2-40B4-BE49-F238E27FC236}">
                  <a16:creationId xmlns="" xmlns:a16="http://schemas.microsoft.com/office/drawing/2014/main" id="{CFF96C1A-F8D8-B149-BB93-AA2F15724610}"/>
                </a:ext>
              </a:extLst>
            </p:cNvPr>
            <p:cNvSpPr txBox="1"/>
            <p:nvPr/>
          </p:nvSpPr>
          <p:spPr>
            <a:xfrm>
              <a:off x="813083" y="1968437"/>
              <a:ext cx="1342417" cy="3002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kumimoji="1" lang="zh-CN" altLang="en-US" sz="1351" dirty="0">
                  <a:solidFill>
                    <a:schemeClr val="bg1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这里是标题</a:t>
              </a:r>
            </a:p>
          </p:txBody>
        </p:sp>
        <p:sp>
          <p:nvSpPr>
            <p:cNvPr id="206" name="文本框 205">
              <a:extLst>
                <a:ext uri="{FF2B5EF4-FFF2-40B4-BE49-F238E27FC236}">
                  <a16:creationId xmlns="" xmlns:a16="http://schemas.microsoft.com/office/drawing/2014/main" id="{27BFF1A0-831E-1343-A393-4B9E8098F3CB}"/>
                </a:ext>
              </a:extLst>
            </p:cNvPr>
            <p:cNvSpPr txBox="1"/>
            <p:nvPr/>
          </p:nvSpPr>
          <p:spPr>
            <a:xfrm>
              <a:off x="623221" y="2391245"/>
              <a:ext cx="1760593" cy="26410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中国石油大学是教育部直属全国重点大学</a:t>
              </a:r>
              <a:r>
                <a:rPr lang="en-US" altLang="zh-CN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, </a:t>
              </a: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是国家批准设立研究生院的大学，是国家“</a:t>
              </a:r>
              <a:r>
                <a:rPr lang="en-US" altLang="zh-CN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211</a:t>
              </a: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工程”、“</a:t>
              </a:r>
              <a:r>
                <a:rPr lang="en-US" altLang="zh-CN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985</a:t>
              </a: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优势学科创新平台”和国家“双一流”学科建设高校</a:t>
              </a:r>
              <a:endParaRPr kumimoji="1"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endParaRPr>
            </a:p>
          </p:txBody>
        </p:sp>
      </p:grpSp>
      <p:grpSp>
        <p:nvGrpSpPr>
          <p:cNvPr id="207" name="组合 206">
            <a:extLst>
              <a:ext uri="{FF2B5EF4-FFF2-40B4-BE49-F238E27FC236}">
                <a16:creationId xmlns="" xmlns:a16="http://schemas.microsoft.com/office/drawing/2014/main" id="{A232FC34-5D3F-E644-9A74-77F9DC3B8429}"/>
              </a:ext>
            </a:extLst>
          </p:cNvPr>
          <p:cNvGrpSpPr/>
          <p:nvPr/>
        </p:nvGrpSpPr>
        <p:grpSpPr>
          <a:xfrm>
            <a:off x="9714013" y="1968438"/>
            <a:ext cx="2020163" cy="3131709"/>
            <a:chOff x="493436" y="1968437"/>
            <a:chExt cx="2020162" cy="3131709"/>
          </a:xfrm>
        </p:grpSpPr>
        <p:sp>
          <p:nvSpPr>
            <p:cNvPr id="208" name="圆角矩形 207">
              <a:extLst>
                <a:ext uri="{FF2B5EF4-FFF2-40B4-BE49-F238E27FC236}">
                  <a16:creationId xmlns="" xmlns:a16="http://schemas.microsoft.com/office/drawing/2014/main" id="{501C5088-1A4D-0343-9B03-D1B6A5CBE875}"/>
                </a:ext>
              </a:extLst>
            </p:cNvPr>
            <p:cNvSpPr/>
            <p:nvPr/>
          </p:nvSpPr>
          <p:spPr>
            <a:xfrm>
              <a:off x="493436" y="1968438"/>
              <a:ext cx="2020162" cy="3131708"/>
            </a:xfrm>
            <a:prstGeom prst="roundRect">
              <a:avLst>
                <a:gd name="adj" fmla="val 5739"/>
              </a:avLst>
            </a:prstGeom>
            <a:solidFill>
              <a:schemeClr val="bg1"/>
            </a:solidFill>
            <a:ln w="25400"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 sz="1351"/>
            </a:p>
          </p:txBody>
        </p:sp>
        <p:sp>
          <p:nvSpPr>
            <p:cNvPr id="209" name="梯形 208">
              <a:extLst>
                <a:ext uri="{FF2B5EF4-FFF2-40B4-BE49-F238E27FC236}">
                  <a16:creationId xmlns="" xmlns:a16="http://schemas.microsoft.com/office/drawing/2014/main" id="{2D89F9E8-5B1E-3E4C-9177-249782AE7C3A}"/>
                </a:ext>
              </a:extLst>
            </p:cNvPr>
            <p:cNvSpPr/>
            <p:nvPr/>
          </p:nvSpPr>
          <p:spPr>
            <a:xfrm flipV="1">
              <a:off x="668475" y="1968944"/>
              <a:ext cx="1631636" cy="358728"/>
            </a:xfrm>
            <a:prstGeom prst="trapezoid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 sz="1351" dirty="0"/>
            </a:p>
          </p:txBody>
        </p:sp>
        <p:sp>
          <p:nvSpPr>
            <p:cNvPr id="210" name="文本框 209">
              <a:extLst>
                <a:ext uri="{FF2B5EF4-FFF2-40B4-BE49-F238E27FC236}">
                  <a16:creationId xmlns="" xmlns:a16="http://schemas.microsoft.com/office/drawing/2014/main" id="{A4EEC6D5-0739-D447-A383-24AC13BC8AC1}"/>
                </a:ext>
              </a:extLst>
            </p:cNvPr>
            <p:cNvSpPr txBox="1"/>
            <p:nvPr/>
          </p:nvSpPr>
          <p:spPr>
            <a:xfrm>
              <a:off x="813083" y="1968437"/>
              <a:ext cx="1342417" cy="3002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l"/>
              <a:r>
                <a:rPr kumimoji="1" lang="zh-CN" altLang="en-US" sz="1351" dirty="0">
                  <a:solidFill>
                    <a:schemeClr val="bg1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这里是标题</a:t>
              </a:r>
            </a:p>
          </p:txBody>
        </p:sp>
        <p:sp>
          <p:nvSpPr>
            <p:cNvPr id="211" name="文本框 210">
              <a:extLst>
                <a:ext uri="{FF2B5EF4-FFF2-40B4-BE49-F238E27FC236}">
                  <a16:creationId xmlns="" xmlns:a16="http://schemas.microsoft.com/office/drawing/2014/main" id="{953B5886-7DDA-FA43-BA90-A76C5D715A2F}"/>
                </a:ext>
              </a:extLst>
            </p:cNvPr>
            <p:cNvSpPr txBox="1"/>
            <p:nvPr/>
          </p:nvSpPr>
          <p:spPr>
            <a:xfrm>
              <a:off x="623221" y="2391245"/>
              <a:ext cx="1760593" cy="264104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中国石油大学是教育部直属全国重点大学</a:t>
              </a:r>
              <a:r>
                <a:rPr lang="en-US" altLang="zh-CN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, </a:t>
              </a: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是国家批准设立研究生院的大学，是国家“</a:t>
              </a:r>
              <a:r>
                <a:rPr lang="en-US" altLang="zh-CN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211</a:t>
              </a: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工程”、“</a:t>
              </a:r>
              <a:r>
                <a:rPr lang="en-US" altLang="zh-CN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985</a:t>
              </a: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优势学科创新平台”和国家“双一流”学科建设高校</a:t>
              </a:r>
              <a:endParaRPr kumimoji="1"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724794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" name="图片 119">
            <a:extLst>
              <a:ext uri="{FF2B5EF4-FFF2-40B4-BE49-F238E27FC236}">
                <a16:creationId xmlns="" xmlns:a16="http://schemas.microsoft.com/office/drawing/2014/main" id="{6E4B7C73-2B67-6F4C-B613-44CFFAB50E67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" y="2"/>
            <a:ext cx="8086205" cy="714895"/>
          </a:xfrm>
          <a:custGeom>
            <a:avLst/>
            <a:gdLst>
              <a:gd name="connsiteX0" fmla="*/ 0 w 8086205"/>
              <a:gd name="connsiteY0" fmla="*/ 0 h 714895"/>
              <a:gd name="connsiteX1" fmla="*/ 7907481 w 8086205"/>
              <a:gd name="connsiteY1" fmla="*/ 0 h 714895"/>
              <a:gd name="connsiteX2" fmla="*/ 8086205 w 8086205"/>
              <a:gd name="connsiteY2" fmla="*/ 714895 h 714895"/>
              <a:gd name="connsiteX3" fmla="*/ 0 w 8086205"/>
              <a:gd name="connsiteY3" fmla="*/ 714895 h 714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86205" h="714895">
                <a:moveTo>
                  <a:pt x="0" y="0"/>
                </a:moveTo>
                <a:lnTo>
                  <a:pt x="7907481" y="0"/>
                </a:lnTo>
                <a:lnTo>
                  <a:pt x="8086205" y="714895"/>
                </a:lnTo>
                <a:lnTo>
                  <a:pt x="0" y="714895"/>
                </a:lnTo>
                <a:close/>
              </a:path>
            </a:pathLst>
          </a:custGeom>
        </p:spPr>
      </p:pic>
      <p:grpSp>
        <p:nvGrpSpPr>
          <p:cNvPr id="121" name="组合 120">
            <a:extLst>
              <a:ext uri="{FF2B5EF4-FFF2-40B4-BE49-F238E27FC236}">
                <a16:creationId xmlns="" xmlns:a16="http://schemas.microsoft.com/office/drawing/2014/main" id="{09FE7DF3-F695-C143-9E7A-ADDF401E458B}"/>
              </a:ext>
            </a:extLst>
          </p:cNvPr>
          <p:cNvGrpSpPr/>
          <p:nvPr/>
        </p:nvGrpSpPr>
        <p:grpSpPr>
          <a:xfrm>
            <a:off x="9975273" y="141699"/>
            <a:ext cx="1953203" cy="447936"/>
            <a:chOff x="9595040" y="83506"/>
            <a:chExt cx="2333435" cy="535137"/>
          </a:xfrm>
        </p:grpSpPr>
        <p:grpSp>
          <p:nvGrpSpPr>
            <p:cNvPr id="122" name="Group 4">
              <a:extLst>
                <a:ext uri="{FF2B5EF4-FFF2-40B4-BE49-F238E27FC236}">
                  <a16:creationId xmlns="" xmlns:a16="http://schemas.microsoft.com/office/drawing/2014/main" id="{B5D01054-CF1F-6D4D-96F7-F137BC4845D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0186253" y="142788"/>
              <a:ext cx="1742222" cy="419037"/>
              <a:chOff x="2838" y="1917"/>
              <a:chExt cx="2004" cy="482"/>
            </a:xfrm>
            <a:solidFill>
              <a:srgbClr val="09234F"/>
            </a:solidFill>
          </p:grpSpPr>
          <p:sp>
            <p:nvSpPr>
              <p:cNvPr id="146" name="Freeform 5">
                <a:extLst>
                  <a:ext uri="{FF2B5EF4-FFF2-40B4-BE49-F238E27FC236}">
                    <a16:creationId xmlns="" xmlns:a16="http://schemas.microsoft.com/office/drawing/2014/main" id="{D25A8DC4-0639-434D-B8A8-87FAC1471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952"/>
                <a:ext cx="191" cy="302"/>
              </a:xfrm>
              <a:custGeom>
                <a:avLst/>
                <a:gdLst>
                  <a:gd name="T0" fmla="*/ 97 w 100"/>
                  <a:gd name="T1" fmla="*/ 25 h 156"/>
                  <a:gd name="T2" fmla="*/ 98 w 100"/>
                  <a:gd name="T3" fmla="*/ 138 h 156"/>
                  <a:gd name="T4" fmla="*/ 85 w 100"/>
                  <a:gd name="T5" fmla="*/ 153 h 156"/>
                  <a:gd name="T6" fmla="*/ 49 w 100"/>
                  <a:gd name="T7" fmla="*/ 117 h 156"/>
                  <a:gd name="T8" fmla="*/ 57 w 100"/>
                  <a:gd name="T9" fmla="*/ 123 h 156"/>
                  <a:gd name="T10" fmla="*/ 57 w 100"/>
                  <a:gd name="T11" fmla="*/ 119 h 156"/>
                  <a:gd name="T12" fmla="*/ 77 w 100"/>
                  <a:gd name="T13" fmla="*/ 134 h 156"/>
                  <a:gd name="T14" fmla="*/ 83 w 100"/>
                  <a:gd name="T15" fmla="*/ 121 h 156"/>
                  <a:gd name="T16" fmla="*/ 76 w 100"/>
                  <a:gd name="T17" fmla="*/ 31 h 156"/>
                  <a:gd name="T18" fmla="*/ 66 w 100"/>
                  <a:gd name="T19" fmla="*/ 7 h 156"/>
                  <a:gd name="T20" fmla="*/ 0 w 100"/>
                  <a:gd name="T21" fmla="*/ 28 h 156"/>
                  <a:gd name="T22" fmla="*/ 1 w 100"/>
                  <a:gd name="T23" fmla="*/ 26 h 156"/>
                  <a:gd name="T24" fmla="*/ 58 w 100"/>
                  <a:gd name="T25" fmla="*/ 4 h 156"/>
                  <a:gd name="T26" fmla="*/ 97 w 100"/>
                  <a:gd name="T27" fmla="*/ 25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0" h="156">
                    <a:moveTo>
                      <a:pt x="97" y="25"/>
                    </a:moveTo>
                    <a:cubicBezTo>
                      <a:pt x="87" y="33"/>
                      <a:pt x="100" y="117"/>
                      <a:pt x="98" y="138"/>
                    </a:cubicBezTo>
                    <a:cubicBezTo>
                      <a:pt x="96" y="153"/>
                      <a:pt x="93" y="156"/>
                      <a:pt x="85" y="153"/>
                    </a:cubicBezTo>
                    <a:cubicBezTo>
                      <a:pt x="75" y="149"/>
                      <a:pt x="51" y="124"/>
                      <a:pt x="49" y="117"/>
                    </a:cubicBezTo>
                    <a:cubicBezTo>
                      <a:pt x="50" y="117"/>
                      <a:pt x="55" y="122"/>
                      <a:pt x="57" y="123"/>
                    </a:cubicBezTo>
                    <a:cubicBezTo>
                      <a:pt x="57" y="121"/>
                      <a:pt x="56" y="121"/>
                      <a:pt x="57" y="119"/>
                    </a:cubicBezTo>
                    <a:cubicBezTo>
                      <a:pt x="61" y="123"/>
                      <a:pt x="74" y="133"/>
                      <a:pt x="77" y="134"/>
                    </a:cubicBezTo>
                    <a:cubicBezTo>
                      <a:pt x="84" y="134"/>
                      <a:pt x="81" y="126"/>
                      <a:pt x="83" y="121"/>
                    </a:cubicBezTo>
                    <a:cubicBezTo>
                      <a:pt x="82" y="103"/>
                      <a:pt x="75" y="47"/>
                      <a:pt x="76" y="31"/>
                    </a:cubicBezTo>
                    <a:cubicBezTo>
                      <a:pt x="75" y="20"/>
                      <a:pt x="75" y="10"/>
                      <a:pt x="66" y="7"/>
                    </a:cubicBezTo>
                    <a:cubicBezTo>
                      <a:pt x="42" y="8"/>
                      <a:pt x="23" y="28"/>
                      <a:pt x="0" y="28"/>
                    </a:cubicBezTo>
                    <a:cubicBezTo>
                      <a:pt x="0" y="27"/>
                      <a:pt x="1" y="27"/>
                      <a:pt x="1" y="26"/>
                    </a:cubicBezTo>
                    <a:cubicBezTo>
                      <a:pt x="8" y="17"/>
                      <a:pt x="58" y="4"/>
                      <a:pt x="58" y="4"/>
                    </a:cubicBezTo>
                    <a:cubicBezTo>
                      <a:pt x="73" y="0"/>
                      <a:pt x="97" y="4"/>
                      <a:pt x="97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7" name="Freeform 6">
                <a:extLst>
                  <a:ext uri="{FF2B5EF4-FFF2-40B4-BE49-F238E27FC236}">
                    <a16:creationId xmlns="" xmlns:a16="http://schemas.microsoft.com/office/drawing/2014/main" id="{C46D8C1A-194C-D543-B0E9-2CC63A0E9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985"/>
                <a:ext cx="48" cy="39"/>
              </a:xfrm>
              <a:custGeom>
                <a:avLst/>
                <a:gdLst>
                  <a:gd name="T0" fmla="*/ 7 w 25"/>
                  <a:gd name="T1" fmla="*/ 1 h 20"/>
                  <a:gd name="T2" fmla="*/ 24 w 25"/>
                  <a:gd name="T3" fmla="*/ 9 h 20"/>
                  <a:gd name="T4" fmla="*/ 24 w 25"/>
                  <a:gd name="T5" fmla="*/ 16 h 20"/>
                  <a:gd name="T6" fmla="*/ 12 w 25"/>
                  <a:gd name="T7" fmla="*/ 17 h 20"/>
                  <a:gd name="T8" fmla="*/ 1 w 25"/>
                  <a:gd name="T9" fmla="*/ 5 h 20"/>
                  <a:gd name="T10" fmla="*/ 7 w 25"/>
                  <a:gd name="T11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0">
                    <a:moveTo>
                      <a:pt x="7" y="1"/>
                    </a:moveTo>
                    <a:cubicBezTo>
                      <a:pt x="12" y="2"/>
                      <a:pt x="17" y="1"/>
                      <a:pt x="24" y="9"/>
                    </a:cubicBezTo>
                    <a:cubicBezTo>
                      <a:pt x="25" y="11"/>
                      <a:pt x="25" y="13"/>
                      <a:pt x="24" y="16"/>
                    </a:cubicBezTo>
                    <a:cubicBezTo>
                      <a:pt x="23" y="18"/>
                      <a:pt x="15" y="20"/>
                      <a:pt x="12" y="17"/>
                    </a:cubicBezTo>
                    <a:cubicBezTo>
                      <a:pt x="9" y="13"/>
                      <a:pt x="2" y="8"/>
                      <a:pt x="1" y="5"/>
                    </a:cubicBezTo>
                    <a:cubicBezTo>
                      <a:pt x="0" y="2"/>
                      <a:pt x="5" y="0"/>
                      <a:pt x="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8" name="Freeform 7">
                <a:extLst>
                  <a:ext uri="{FF2B5EF4-FFF2-40B4-BE49-F238E27FC236}">
                    <a16:creationId xmlns="" xmlns:a16="http://schemas.microsoft.com/office/drawing/2014/main" id="{0DDAB724-179B-1440-8296-DEFAC0534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020"/>
                <a:ext cx="27" cy="180"/>
              </a:xfrm>
              <a:custGeom>
                <a:avLst/>
                <a:gdLst>
                  <a:gd name="T0" fmla="*/ 5 w 14"/>
                  <a:gd name="T1" fmla="*/ 0 h 93"/>
                  <a:gd name="T2" fmla="*/ 8 w 14"/>
                  <a:gd name="T3" fmla="*/ 9 h 93"/>
                  <a:gd name="T4" fmla="*/ 14 w 14"/>
                  <a:gd name="T5" fmla="*/ 91 h 93"/>
                  <a:gd name="T6" fmla="*/ 9 w 14"/>
                  <a:gd name="T7" fmla="*/ 93 h 93"/>
                  <a:gd name="T8" fmla="*/ 1 w 14"/>
                  <a:gd name="T9" fmla="*/ 86 h 93"/>
                  <a:gd name="T10" fmla="*/ 3 w 14"/>
                  <a:gd name="T11" fmla="*/ 6 h 93"/>
                  <a:gd name="T12" fmla="*/ 5 w 14"/>
                  <a:gd name="T1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93">
                    <a:moveTo>
                      <a:pt x="5" y="0"/>
                    </a:moveTo>
                    <a:cubicBezTo>
                      <a:pt x="6" y="1"/>
                      <a:pt x="8" y="1"/>
                      <a:pt x="8" y="9"/>
                    </a:cubicBezTo>
                    <a:cubicBezTo>
                      <a:pt x="9" y="10"/>
                      <a:pt x="10" y="90"/>
                      <a:pt x="14" y="91"/>
                    </a:cubicBezTo>
                    <a:cubicBezTo>
                      <a:pt x="11" y="92"/>
                      <a:pt x="12" y="93"/>
                      <a:pt x="9" y="93"/>
                    </a:cubicBezTo>
                    <a:cubicBezTo>
                      <a:pt x="6" y="90"/>
                      <a:pt x="3" y="90"/>
                      <a:pt x="1" y="86"/>
                    </a:cubicBezTo>
                    <a:cubicBezTo>
                      <a:pt x="4" y="67"/>
                      <a:pt x="0" y="31"/>
                      <a:pt x="3" y="6"/>
                    </a:cubicBezTo>
                    <a:cubicBezTo>
                      <a:pt x="3" y="3"/>
                      <a:pt x="3" y="0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9" name="Freeform 8">
                <a:extLst>
                  <a:ext uri="{FF2B5EF4-FFF2-40B4-BE49-F238E27FC236}">
                    <a16:creationId xmlns="" xmlns:a16="http://schemas.microsoft.com/office/drawing/2014/main" id="{8D07D84A-0C60-A546-9BB0-DF847F2E9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053"/>
                <a:ext cx="99" cy="46"/>
              </a:xfrm>
              <a:custGeom>
                <a:avLst/>
                <a:gdLst>
                  <a:gd name="T0" fmla="*/ 52 w 52"/>
                  <a:gd name="T1" fmla="*/ 24 h 24"/>
                  <a:gd name="T2" fmla="*/ 33 w 52"/>
                  <a:gd name="T3" fmla="*/ 16 h 24"/>
                  <a:gd name="T4" fmla="*/ 17 w 52"/>
                  <a:gd name="T5" fmla="*/ 9 h 24"/>
                  <a:gd name="T6" fmla="*/ 0 w 52"/>
                  <a:gd name="T7" fmla="*/ 0 h 24"/>
                  <a:gd name="T8" fmla="*/ 20 w 52"/>
                  <a:gd name="T9" fmla="*/ 2 h 24"/>
                  <a:gd name="T10" fmla="*/ 44 w 52"/>
                  <a:gd name="T11" fmla="*/ 15 h 24"/>
                  <a:gd name="T12" fmla="*/ 52 w 52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24">
                    <a:moveTo>
                      <a:pt x="52" y="24"/>
                    </a:moveTo>
                    <a:cubicBezTo>
                      <a:pt x="43" y="24"/>
                      <a:pt x="42" y="22"/>
                      <a:pt x="33" y="16"/>
                    </a:cubicBezTo>
                    <a:cubicBezTo>
                      <a:pt x="31" y="14"/>
                      <a:pt x="27" y="11"/>
                      <a:pt x="17" y="9"/>
                    </a:cubicBezTo>
                    <a:cubicBezTo>
                      <a:pt x="14" y="6"/>
                      <a:pt x="3" y="4"/>
                      <a:pt x="0" y="0"/>
                    </a:cubicBezTo>
                    <a:cubicBezTo>
                      <a:pt x="8" y="0"/>
                      <a:pt x="14" y="0"/>
                      <a:pt x="20" y="2"/>
                    </a:cubicBezTo>
                    <a:cubicBezTo>
                      <a:pt x="22" y="4"/>
                      <a:pt x="34" y="6"/>
                      <a:pt x="44" y="15"/>
                    </a:cubicBezTo>
                    <a:cubicBezTo>
                      <a:pt x="48" y="18"/>
                      <a:pt x="51" y="19"/>
                      <a:pt x="5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0" name="Freeform 9">
                <a:extLst>
                  <a:ext uri="{FF2B5EF4-FFF2-40B4-BE49-F238E27FC236}">
                    <a16:creationId xmlns="" xmlns:a16="http://schemas.microsoft.com/office/drawing/2014/main" id="{C10F85A1-BDFB-5E46-92A9-C803416F3A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24" y="1917"/>
                <a:ext cx="164" cy="360"/>
              </a:xfrm>
              <a:custGeom>
                <a:avLst/>
                <a:gdLst>
                  <a:gd name="T0" fmla="*/ 39 w 86"/>
                  <a:gd name="T1" fmla="*/ 38 h 186"/>
                  <a:gd name="T2" fmla="*/ 56 w 86"/>
                  <a:gd name="T3" fmla="*/ 34 h 186"/>
                  <a:gd name="T4" fmla="*/ 59 w 86"/>
                  <a:gd name="T5" fmla="*/ 31 h 186"/>
                  <a:gd name="T6" fmla="*/ 85 w 86"/>
                  <a:gd name="T7" fmla="*/ 43 h 186"/>
                  <a:gd name="T8" fmla="*/ 85 w 86"/>
                  <a:gd name="T9" fmla="*/ 48 h 186"/>
                  <a:gd name="T10" fmla="*/ 64 w 86"/>
                  <a:gd name="T11" fmla="*/ 61 h 186"/>
                  <a:gd name="T12" fmla="*/ 55 w 86"/>
                  <a:gd name="T13" fmla="*/ 72 h 186"/>
                  <a:gd name="T14" fmla="*/ 57 w 86"/>
                  <a:gd name="T15" fmla="*/ 81 h 186"/>
                  <a:gd name="T16" fmla="*/ 39 w 86"/>
                  <a:gd name="T17" fmla="*/ 88 h 186"/>
                  <a:gd name="T18" fmla="*/ 39 w 86"/>
                  <a:gd name="T19" fmla="*/ 55 h 186"/>
                  <a:gd name="T20" fmla="*/ 45 w 86"/>
                  <a:gd name="T21" fmla="*/ 48 h 186"/>
                  <a:gd name="T22" fmla="*/ 39 w 86"/>
                  <a:gd name="T23" fmla="*/ 49 h 186"/>
                  <a:gd name="T24" fmla="*/ 39 w 86"/>
                  <a:gd name="T25" fmla="*/ 38 h 186"/>
                  <a:gd name="T26" fmla="*/ 12 w 86"/>
                  <a:gd name="T27" fmla="*/ 1 h 186"/>
                  <a:gd name="T28" fmla="*/ 30 w 86"/>
                  <a:gd name="T29" fmla="*/ 8 h 186"/>
                  <a:gd name="T30" fmla="*/ 34 w 86"/>
                  <a:gd name="T31" fmla="*/ 14 h 186"/>
                  <a:gd name="T32" fmla="*/ 34 w 86"/>
                  <a:gd name="T33" fmla="*/ 39 h 186"/>
                  <a:gd name="T34" fmla="*/ 39 w 86"/>
                  <a:gd name="T35" fmla="*/ 38 h 186"/>
                  <a:gd name="T36" fmla="*/ 39 w 86"/>
                  <a:gd name="T37" fmla="*/ 49 h 186"/>
                  <a:gd name="T38" fmla="*/ 34 w 86"/>
                  <a:gd name="T39" fmla="*/ 50 h 186"/>
                  <a:gd name="T40" fmla="*/ 33 w 86"/>
                  <a:gd name="T41" fmla="*/ 63 h 186"/>
                  <a:gd name="T42" fmla="*/ 39 w 86"/>
                  <a:gd name="T43" fmla="*/ 55 h 186"/>
                  <a:gd name="T44" fmla="*/ 39 w 86"/>
                  <a:gd name="T45" fmla="*/ 88 h 186"/>
                  <a:gd name="T46" fmla="*/ 35 w 86"/>
                  <a:gd name="T47" fmla="*/ 91 h 186"/>
                  <a:gd name="T48" fmla="*/ 26 w 86"/>
                  <a:gd name="T49" fmla="*/ 183 h 186"/>
                  <a:gd name="T50" fmla="*/ 23 w 86"/>
                  <a:gd name="T51" fmla="*/ 186 h 186"/>
                  <a:gd name="T52" fmla="*/ 20 w 86"/>
                  <a:gd name="T53" fmla="*/ 97 h 186"/>
                  <a:gd name="T54" fmla="*/ 16 w 86"/>
                  <a:gd name="T55" fmla="*/ 92 h 186"/>
                  <a:gd name="T56" fmla="*/ 17 w 86"/>
                  <a:gd name="T57" fmla="*/ 81 h 186"/>
                  <a:gd name="T58" fmla="*/ 20 w 86"/>
                  <a:gd name="T59" fmla="*/ 79 h 186"/>
                  <a:gd name="T60" fmla="*/ 19 w 86"/>
                  <a:gd name="T61" fmla="*/ 54 h 186"/>
                  <a:gd name="T62" fmla="*/ 0 w 86"/>
                  <a:gd name="T63" fmla="*/ 53 h 186"/>
                  <a:gd name="T64" fmla="*/ 8 w 86"/>
                  <a:gd name="T65" fmla="*/ 47 h 186"/>
                  <a:gd name="T66" fmla="*/ 18 w 86"/>
                  <a:gd name="T67" fmla="*/ 44 h 186"/>
                  <a:gd name="T68" fmla="*/ 17 w 86"/>
                  <a:gd name="T69" fmla="*/ 17 h 186"/>
                  <a:gd name="T70" fmla="*/ 15 w 86"/>
                  <a:gd name="T71" fmla="*/ 6 h 186"/>
                  <a:gd name="T72" fmla="*/ 12 w 86"/>
                  <a:gd name="T73" fmla="*/ 1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6" h="186">
                    <a:moveTo>
                      <a:pt x="39" y="38"/>
                    </a:moveTo>
                    <a:cubicBezTo>
                      <a:pt x="45" y="37"/>
                      <a:pt x="50" y="35"/>
                      <a:pt x="56" y="34"/>
                    </a:cubicBezTo>
                    <a:cubicBezTo>
                      <a:pt x="56" y="33"/>
                      <a:pt x="59" y="32"/>
                      <a:pt x="59" y="31"/>
                    </a:cubicBezTo>
                    <a:cubicBezTo>
                      <a:pt x="75" y="29"/>
                      <a:pt x="85" y="39"/>
                      <a:pt x="85" y="43"/>
                    </a:cubicBezTo>
                    <a:cubicBezTo>
                      <a:pt x="86" y="45"/>
                      <a:pt x="86" y="46"/>
                      <a:pt x="85" y="48"/>
                    </a:cubicBezTo>
                    <a:cubicBezTo>
                      <a:pt x="83" y="52"/>
                      <a:pt x="65" y="60"/>
                      <a:pt x="64" y="61"/>
                    </a:cubicBezTo>
                    <a:cubicBezTo>
                      <a:pt x="57" y="66"/>
                      <a:pt x="55" y="68"/>
                      <a:pt x="55" y="72"/>
                    </a:cubicBezTo>
                    <a:cubicBezTo>
                      <a:pt x="57" y="73"/>
                      <a:pt x="60" y="78"/>
                      <a:pt x="57" y="81"/>
                    </a:cubicBezTo>
                    <a:cubicBezTo>
                      <a:pt x="53" y="82"/>
                      <a:pt x="45" y="85"/>
                      <a:pt x="39" y="88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39" y="49"/>
                      <a:pt x="39" y="49"/>
                      <a:pt x="39" y="49"/>
                    </a:cubicBezTo>
                    <a:lnTo>
                      <a:pt x="39" y="38"/>
                    </a:lnTo>
                    <a:close/>
                    <a:moveTo>
                      <a:pt x="12" y="1"/>
                    </a:moveTo>
                    <a:cubicBezTo>
                      <a:pt x="19" y="0"/>
                      <a:pt x="26" y="1"/>
                      <a:pt x="30" y="8"/>
                    </a:cubicBezTo>
                    <a:cubicBezTo>
                      <a:pt x="31" y="8"/>
                      <a:pt x="33" y="12"/>
                      <a:pt x="34" y="14"/>
                    </a:cubicBezTo>
                    <a:cubicBezTo>
                      <a:pt x="34" y="22"/>
                      <a:pt x="34" y="30"/>
                      <a:pt x="34" y="39"/>
                    </a:cubicBezTo>
                    <a:cubicBezTo>
                      <a:pt x="36" y="39"/>
                      <a:pt x="37" y="38"/>
                      <a:pt x="39" y="38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3" y="63"/>
                      <a:pt x="33" y="63"/>
                      <a:pt x="33" y="63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39" y="88"/>
                      <a:pt x="39" y="88"/>
                      <a:pt x="39" y="88"/>
                    </a:cubicBezTo>
                    <a:cubicBezTo>
                      <a:pt x="37" y="89"/>
                      <a:pt x="35" y="90"/>
                      <a:pt x="35" y="91"/>
                    </a:cubicBezTo>
                    <a:cubicBezTo>
                      <a:pt x="32" y="124"/>
                      <a:pt x="31" y="150"/>
                      <a:pt x="26" y="183"/>
                    </a:cubicBezTo>
                    <a:cubicBezTo>
                      <a:pt x="25" y="183"/>
                      <a:pt x="24" y="186"/>
                      <a:pt x="23" y="186"/>
                    </a:cubicBezTo>
                    <a:cubicBezTo>
                      <a:pt x="22" y="157"/>
                      <a:pt x="20" y="127"/>
                      <a:pt x="20" y="97"/>
                    </a:cubicBezTo>
                    <a:cubicBezTo>
                      <a:pt x="19" y="94"/>
                      <a:pt x="17" y="94"/>
                      <a:pt x="16" y="92"/>
                    </a:cubicBezTo>
                    <a:cubicBezTo>
                      <a:pt x="13" y="90"/>
                      <a:pt x="14" y="82"/>
                      <a:pt x="17" y="81"/>
                    </a:cubicBezTo>
                    <a:cubicBezTo>
                      <a:pt x="18" y="81"/>
                      <a:pt x="19" y="79"/>
                      <a:pt x="20" y="79"/>
                    </a:cubicBezTo>
                    <a:cubicBezTo>
                      <a:pt x="20" y="60"/>
                      <a:pt x="19" y="61"/>
                      <a:pt x="19" y="54"/>
                    </a:cubicBezTo>
                    <a:cubicBezTo>
                      <a:pt x="15" y="53"/>
                      <a:pt x="0" y="58"/>
                      <a:pt x="0" y="53"/>
                    </a:cubicBezTo>
                    <a:cubicBezTo>
                      <a:pt x="1" y="51"/>
                      <a:pt x="6" y="49"/>
                      <a:pt x="8" y="47"/>
                    </a:cubicBezTo>
                    <a:cubicBezTo>
                      <a:pt x="12" y="46"/>
                      <a:pt x="15" y="45"/>
                      <a:pt x="18" y="44"/>
                    </a:cubicBezTo>
                    <a:cubicBezTo>
                      <a:pt x="19" y="34"/>
                      <a:pt x="19" y="27"/>
                      <a:pt x="17" y="17"/>
                    </a:cubicBezTo>
                    <a:cubicBezTo>
                      <a:pt x="17" y="15"/>
                      <a:pt x="17" y="6"/>
                      <a:pt x="15" y="6"/>
                    </a:cubicBezTo>
                    <a:cubicBezTo>
                      <a:pt x="14" y="4"/>
                      <a:pt x="12" y="4"/>
                      <a:pt x="1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1" name="Freeform 10">
                <a:extLst>
                  <a:ext uri="{FF2B5EF4-FFF2-40B4-BE49-F238E27FC236}">
                    <a16:creationId xmlns="" xmlns:a16="http://schemas.microsoft.com/office/drawing/2014/main" id="{5E05C0AB-20D6-5144-92F9-3C1D5E0489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5" y="2012"/>
                <a:ext cx="154" cy="176"/>
              </a:xfrm>
              <a:custGeom>
                <a:avLst/>
                <a:gdLst>
                  <a:gd name="T0" fmla="*/ 62 w 81"/>
                  <a:gd name="T1" fmla="*/ 38 h 91"/>
                  <a:gd name="T2" fmla="*/ 67 w 81"/>
                  <a:gd name="T3" fmla="*/ 28 h 91"/>
                  <a:gd name="T4" fmla="*/ 78 w 81"/>
                  <a:gd name="T5" fmla="*/ 36 h 91"/>
                  <a:gd name="T6" fmla="*/ 70 w 81"/>
                  <a:gd name="T7" fmla="*/ 51 h 91"/>
                  <a:gd name="T8" fmla="*/ 81 w 81"/>
                  <a:gd name="T9" fmla="*/ 79 h 91"/>
                  <a:gd name="T10" fmla="*/ 78 w 81"/>
                  <a:gd name="T11" fmla="*/ 80 h 91"/>
                  <a:gd name="T12" fmla="*/ 65 w 81"/>
                  <a:gd name="T13" fmla="*/ 57 h 91"/>
                  <a:gd name="T14" fmla="*/ 50 w 81"/>
                  <a:gd name="T15" fmla="*/ 72 h 91"/>
                  <a:gd name="T16" fmla="*/ 52 w 81"/>
                  <a:gd name="T17" fmla="*/ 74 h 91"/>
                  <a:gd name="T18" fmla="*/ 59 w 81"/>
                  <a:gd name="T19" fmla="*/ 77 h 91"/>
                  <a:gd name="T20" fmla="*/ 59 w 81"/>
                  <a:gd name="T21" fmla="*/ 83 h 91"/>
                  <a:gd name="T22" fmla="*/ 49 w 81"/>
                  <a:gd name="T23" fmla="*/ 85 h 91"/>
                  <a:gd name="T24" fmla="*/ 46 w 81"/>
                  <a:gd name="T25" fmla="*/ 87 h 91"/>
                  <a:gd name="T26" fmla="*/ 44 w 81"/>
                  <a:gd name="T27" fmla="*/ 89 h 91"/>
                  <a:gd name="T28" fmla="*/ 44 w 81"/>
                  <a:gd name="T29" fmla="*/ 63 h 91"/>
                  <a:gd name="T30" fmla="*/ 58 w 81"/>
                  <a:gd name="T31" fmla="*/ 43 h 91"/>
                  <a:gd name="T32" fmla="*/ 53 w 81"/>
                  <a:gd name="T33" fmla="*/ 40 h 91"/>
                  <a:gd name="T34" fmla="*/ 44 w 81"/>
                  <a:gd name="T35" fmla="*/ 51 h 91"/>
                  <a:gd name="T36" fmla="*/ 44 w 81"/>
                  <a:gd name="T37" fmla="*/ 43 h 91"/>
                  <a:gd name="T38" fmla="*/ 45 w 81"/>
                  <a:gd name="T39" fmla="*/ 40 h 91"/>
                  <a:gd name="T40" fmla="*/ 44 w 81"/>
                  <a:gd name="T41" fmla="*/ 40 h 91"/>
                  <a:gd name="T42" fmla="*/ 44 w 81"/>
                  <a:gd name="T43" fmla="*/ 32 h 91"/>
                  <a:gd name="T44" fmla="*/ 46 w 81"/>
                  <a:gd name="T45" fmla="*/ 35 h 91"/>
                  <a:gd name="T46" fmla="*/ 50 w 81"/>
                  <a:gd name="T47" fmla="*/ 39 h 91"/>
                  <a:gd name="T48" fmla="*/ 51 w 81"/>
                  <a:gd name="T49" fmla="*/ 36 h 91"/>
                  <a:gd name="T50" fmla="*/ 44 w 81"/>
                  <a:gd name="T51" fmla="*/ 27 h 91"/>
                  <a:gd name="T52" fmla="*/ 44 w 81"/>
                  <a:gd name="T53" fmla="*/ 3 h 91"/>
                  <a:gd name="T54" fmla="*/ 48 w 81"/>
                  <a:gd name="T55" fmla="*/ 7 h 91"/>
                  <a:gd name="T56" fmla="*/ 44 w 81"/>
                  <a:gd name="T57" fmla="*/ 19 h 91"/>
                  <a:gd name="T58" fmla="*/ 62 w 81"/>
                  <a:gd name="T59" fmla="*/ 38 h 91"/>
                  <a:gd name="T60" fmla="*/ 44 w 81"/>
                  <a:gd name="T61" fmla="*/ 89 h 91"/>
                  <a:gd name="T62" fmla="*/ 33 w 81"/>
                  <a:gd name="T63" fmla="*/ 91 h 91"/>
                  <a:gd name="T64" fmla="*/ 12 w 81"/>
                  <a:gd name="T65" fmla="*/ 77 h 91"/>
                  <a:gd name="T66" fmla="*/ 13 w 81"/>
                  <a:gd name="T67" fmla="*/ 77 h 91"/>
                  <a:gd name="T68" fmla="*/ 44 w 81"/>
                  <a:gd name="T69" fmla="*/ 63 h 91"/>
                  <a:gd name="T70" fmla="*/ 44 w 81"/>
                  <a:gd name="T71" fmla="*/ 89 h 91"/>
                  <a:gd name="T72" fmla="*/ 44 w 81"/>
                  <a:gd name="T73" fmla="*/ 51 h 91"/>
                  <a:gd name="T74" fmla="*/ 44 w 81"/>
                  <a:gd name="T75" fmla="*/ 43 h 91"/>
                  <a:gd name="T76" fmla="*/ 26 w 81"/>
                  <a:gd name="T77" fmla="*/ 59 h 91"/>
                  <a:gd name="T78" fmla="*/ 18 w 81"/>
                  <a:gd name="T79" fmla="*/ 64 h 91"/>
                  <a:gd name="T80" fmla="*/ 41 w 81"/>
                  <a:gd name="T81" fmla="*/ 38 h 91"/>
                  <a:gd name="T82" fmla="*/ 44 w 81"/>
                  <a:gd name="T83" fmla="*/ 40 h 91"/>
                  <a:gd name="T84" fmla="*/ 44 w 81"/>
                  <a:gd name="T85" fmla="*/ 32 h 91"/>
                  <a:gd name="T86" fmla="*/ 36 w 81"/>
                  <a:gd name="T87" fmla="*/ 25 h 91"/>
                  <a:gd name="T88" fmla="*/ 40 w 81"/>
                  <a:gd name="T89" fmla="*/ 23 h 91"/>
                  <a:gd name="T90" fmla="*/ 44 w 81"/>
                  <a:gd name="T91" fmla="*/ 27 h 91"/>
                  <a:gd name="T92" fmla="*/ 44 w 81"/>
                  <a:gd name="T93" fmla="*/ 3 h 91"/>
                  <a:gd name="T94" fmla="*/ 42 w 81"/>
                  <a:gd name="T95" fmla="*/ 3 h 91"/>
                  <a:gd name="T96" fmla="*/ 21 w 81"/>
                  <a:gd name="T97" fmla="*/ 0 h 91"/>
                  <a:gd name="T98" fmla="*/ 15 w 81"/>
                  <a:gd name="T99" fmla="*/ 7 h 91"/>
                  <a:gd name="T100" fmla="*/ 23 w 81"/>
                  <a:gd name="T101" fmla="*/ 7 h 91"/>
                  <a:gd name="T102" fmla="*/ 22 w 81"/>
                  <a:gd name="T103" fmla="*/ 9 h 91"/>
                  <a:gd name="T104" fmla="*/ 13 w 81"/>
                  <a:gd name="T105" fmla="*/ 9 h 91"/>
                  <a:gd name="T106" fmla="*/ 21 w 81"/>
                  <a:gd name="T107" fmla="*/ 17 h 91"/>
                  <a:gd name="T108" fmla="*/ 5 w 81"/>
                  <a:gd name="T109" fmla="*/ 29 h 91"/>
                  <a:gd name="T110" fmla="*/ 4 w 81"/>
                  <a:gd name="T111" fmla="*/ 30 h 91"/>
                  <a:gd name="T112" fmla="*/ 11 w 81"/>
                  <a:gd name="T113" fmla="*/ 45 h 91"/>
                  <a:gd name="T114" fmla="*/ 32 w 81"/>
                  <a:gd name="T115" fmla="*/ 28 h 91"/>
                  <a:gd name="T116" fmla="*/ 34 w 81"/>
                  <a:gd name="T117" fmla="*/ 34 h 91"/>
                  <a:gd name="T118" fmla="*/ 1 w 81"/>
                  <a:gd name="T119" fmla="*/ 69 h 91"/>
                  <a:gd name="T120" fmla="*/ 7 w 81"/>
                  <a:gd name="T121" fmla="*/ 77 h 91"/>
                  <a:gd name="T122" fmla="*/ 44 w 81"/>
                  <a:gd name="T123" fmla="*/ 5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" h="91">
                    <a:moveTo>
                      <a:pt x="62" y="38"/>
                    </a:moveTo>
                    <a:cubicBezTo>
                      <a:pt x="64" y="34"/>
                      <a:pt x="67" y="32"/>
                      <a:pt x="67" y="28"/>
                    </a:cubicBezTo>
                    <a:cubicBezTo>
                      <a:pt x="72" y="30"/>
                      <a:pt x="75" y="31"/>
                      <a:pt x="78" y="36"/>
                    </a:cubicBezTo>
                    <a:cubicBezTo>
                      <a:pt x="79" y="45"/>
                      <a:pt x="70" y="48"/>
                      <a:pt x="70" y="51"/>
                    </a:cubicBezTo>
                    <a:cubicBezTo>
                      <a:pt x="72" y="60"/>
                      <a:pt x="80" y="71"/>
                      <a:pt x="81" y="79"/>
                    </a:cubicBezTo>
                    <a:cubicBezTo>
                      <a:pt x="81" y="80"/>
                      <a:pt x="79" y="81"/>
                      <a:pt x="78" y="80"/>
                    </a:cubicBezTo>
                    <a:cubicBezTo>
                      <a:pt x="73" y="76"/>
                      <a:pt x="67" y="64"/>
                      <a:pt x="65" y="57"/>
                    </a:cubicBezTo>
                    <a:cubicBezTo>
                      <a:pt x="62" y="61"/>
                      <a:pt x="57" y="66"/>
                      <a:pt x="50" y="72"/>
                    </a:cubicBezTo>
                    <a:cubicBezTo>
                      <a:pt x="51" y="74"/>
                      <a:pt x="51" y="73"/>
                      <a:pt x="52" y="74"/>
                    </a:cubicBezTo>
                    <a:cubicBezTo>
                      <a:pt x="56" y="75"/>
                      <a:pt x="57" y="75"/>
                      <a:pt x="59" y="77"/>
                    </a:cubicBezTo>
                    <a:cubicBezTo>
                      <a:pt x="60" y="79"/>
                      <a:pt x="59" y="82"/>
                      <a:pt x="59" y="83"/>
                    </a:cubicBezTo>
                    <a:cubicBezTo>
                      <a:pt x="58" y="85"/>
                      <a:pt x="54" y="84"/>
                      <a:pt x="49" y="85"/>
                    </a:cubicBezTo>
                    <a:cubicBezTo>
                      <a:pt x="48" y="86"/>
                      <a:pt x="47" y="87"/>
                      <a:pt x="46" y="87"/>
                    </a:cubicBezTo>
                    <a:cubicBezTo>
                      <a:pt x="45" y="88"/>
                      <a:pt x="45" y="89"/>
                      <a:pt x="44" y="89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52" y="55"/>
                      <a:pt x="58" y="45"/>
                      <a:pt x="58" y="43"/>
                    </a:cubicBezTo>
                    <a:cubicBezTo>
                      <a:pt x="56" y="42"/>
                      <a:pt x="56" y="41"/>
                      <a:pt x="53" y="40"/>
                    </a:cubicBezTo>
                    <a:cubicBezTo>
                      <a:pt x="53" y="42"/>
                      <a:pt x="49" y="46"/>
                      <a:pt x="44" y="51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44" y="42"/>
                      <a:pt x="45" y="41"/>
                      <a:pt x="45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5" y="33"/>
                      <a:pt x="46" y="34"/>
                      <a:pt x="46" y="35"/>
                    </a:cubicBezTo>
                    <a:cubicBezTo>
                      <a:pt x="50" y="37"/>
                      <a:pt x="48" y="36"/>
                      <a:pt x="50" y="39"/>
                    </a:cubicBezTo>
                    <a:cubicBezTo>
                      <a:pt x="52" y="39"/>
                      <a:pt x="51" y="38"/>
                      <a:pt x="51" y="36"/>
                    </a:cubicBezTo>
                    <a:cubicBezTo>
                      <a:pt x="49" y="34"/>
                      <a:pt x="47" y="30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5" y="4"/>
                      <a:pt x="47" y="6"/>
                      <a:pt x="48" y="7"/>
                    </a:cubicBezTo>
                    <a:cubicBezTo>
                      <a:pt x="50" y="14"/>
                      <a:pt x="49" y="16"/>
                      <a:pt x="44" y="19"/>
                    </a:cubicBezTo>
                    <a:cubicBezTo>
                      <a:pt x="50" y="26"/>
                      <a:pt x="52" y="33"/>
                      <a:pt x="62" y="38"/>
                    </a:cubicBezTo>
                    <a:close/>
                    <a:moveTo>
                      <a:pt x="44" y="89"/>
                    </a:moveTo>
                    <a:cubicBezTo>
                      <a:pt x="41" y="91"/>
                      <a:pt x="37" y="91"/>
                      <a:pt x="33" y="91"/>
                    </a:cubicBezTo>
                    <a:cubicBezTo>
                      <a:pt x="29" y="90"/>
                      <a:pt x="13" y="81"/>
                      <a:pt x="12" y="77"/>
                    </a:cubicBezTo>
                    <a:cubicBezTo>
                      <a:pt x="12" y="77"/>
                      <a:pt x="13" y="77"/>
                      <a:pt x="13" y="77"/>
                    </a:cubicBezTo>
                    <a:cubicBezTo>
                      <a:pt x="20" y="84"/>
                      <a:pt x="33" y="74"/>
                      <a:pt x="44" y="63"/>
                    </a:cubicBezTo>
                    <a:cubicBezTo>
                      <a:pt x="44" y="89"/>
                      <a:pt x="44" y="89"/>
                      <a:pt x="44" y="89"/>
                    </a:cubicBezTo>
                    <a:close/>
                    <a:moveTo>
                      <a:pt x="44" y="51"/>
                    </a:moveTo>
                    <a:cubicBezTo>
                      <a:pt x="44" y="43"/>
                      <a:pt x="44" y="43"/>
                      <a:pt x="44" y="43"/>
                    </a:cubicBezTo>
                    <a:cubicBezTo>
                      <a:pt x="41" y="47"/>
                      <a:pt x="33" y="54"/>
                      <a:pt x="26" y="59"/>
                    </a:cubicBezTo>
                    <a:cubicBezTo>
                      <a:pt x="24" y="60"/>
                      <a:pt x="20" y="64"/>
                      <a:pt x="18" y="64"/>
                    </a:cubicBezTo>
                    <a:cubicBezTo>
                      <a:pt x="22" y="58"/>
                      <a:pt x="36" y="48"/>
                      <a:pt x="41" y="38"/>
                    </a:cubicBezTo>
                    <a:cubicBezTo>
                      <a:pt x="42" y="39"/>
                      <a:pt x="43" y="39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2" y="30"/>
                      <a:pt x="40" y="28"/>
                      <a:pt x="36" y="25"/>
                    </a:cubicBezTo>
                    <a:cubicBezTo>
                      <a:pt x="37" y="25"/>
                      <a:pt x="39" y="23"/>
                      <a:pt x="40" y="23"/>
                    </a:cubicBezTo>
                    <a:cubicBezTo>
                      <a:pt x="42" y="24"/>
                      <a:pt x="43" y="25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3" y="3"/>
                      <a:pt x="42" y="3"/>
                      <a:pt x="42" y="3"/>
                    </a:cubicBezTo>
                    <a:cubicBezTo>
                      <a:pt x="41" y="3"/>
                      <a:pt x="25" y="0"/>
                      <a:pt x="21" y="0"/>
                    </a:cubicBezTo>
                    <a:cubicBezTo>
                      <a:pt x="17" y="1"/>
                      <a:pt x="14" y="2"/>
                      <a:pt x="15" y="7"/>
                    </a:cubicBezTo>
                    <a:cubicBezTo>
                      <a:pt x="16" y="8"/>
                      <a:pt x="20" y="8"/>
                      <a:pt x="23" y="7"/>
                    </a:cubicBezTo>
                    <a:cubicBezTo>
                      <a:pt x="24" y="8"/>
                      <a:pt x="23" y="9"/>
                      <a:pt x="22" y="9"/>
                    </a:cubicBezTo>
                    <a:cubicBezTo>
                      <a:pt x="18" y="10"/>
                      <a:pt x="17" y="9"/>
                      <a:pt x="13" y="9"/>
                    </a:cubicBezTo>
                    <a:cubicBezTo>
                      <a:pt x="9" y="9"/>
                      <a:pt x="18" y="15"/>
                      <a:pt x="21" y="17"/>
                    </a:cubicBezTo>
                    <a:cubicBezTo>
                      <a:pt x="20" y="21"/>
                      <a:pt x="10" y="30"/>
                      <a:pt x="5" y="29"/>
                    </a:cubicBezTo>
                    <a:cubicBezTo>
                      <a:pt x="5" y="30"/>
                      <a:pt x="5" y="29"/>
                      <a:pt x="4" y="30"/>
                    </a:cubicBezTo>
                    <a:cubicBezTo>
                      <a:pt x="4" y="36"/>
                      <a:pt x="4" y="43"/>
                      <a:pt x="11" y="45"/>
                    </a:cubicBezTo>
                    <a:cubicBezTo>
                      <a:pt x="15" y="42"/>
                      <a:pt x="29" y="33"/>
                      <a:pt x="32" y="28"/>
                    </a:cubicBezTo>
                    <a:cubicBezTo>
                      <a:pt x="36" y="31"/>
                      <a:pt x="34" y="33"/>
                      <a:pt x="34" y="34"/>
                    </a:cubicBezTo>
                    <a:cubicBezTo>
                      <a:pt x="26" y="45"/>
                      <a:pt x="10" y="59"/>
                      <a:pt x="1" y="69"/>
                    </a:cubicBezTo>
                    <a:cubicBezTo>
                      <a:pt x="0" y="76"/>
                      <a:pt x="0" y="79"/>
                      <a:pt x="7" y="77"/>
                    </a:cubicBezTo>
                    <a:cubicBezTo>
                      <a:pt x="10" y="78"/>
                      <a:pt x="31" y="62"/>
                      <a:pt x="44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2" name="Freeform 11">
                <a:extLst>
                  <a:ext uri="{FF2B5EF4-FFF2-40B4-BE49-F238E27FC236}">
                    <a16:creationId xmlns="" xmlns:a16="http://schemas.microsoft.com/office/drawing/2014/main" id="{2C385DB9-D5DF-A447-AC1A-5A1F80CDF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931"/>
                <a:ext cx="280" cy="191"/>
              </a:xfrm>
              <a:custGeom>
                <a:avLst/>
                <a:gdLst>
                  <a:gd name="T0" fmla="*/ 29 w 147"/>
                  <a:gd name="T1" fmla="*/ 27 h 99"/>
                  <a:gd name="T2" fmla="*/ 50 w 147"/>
                  <a:gd name="T3" fmla="*/ 67 h 99"/>
                  <a:gd name="T4" fmla="*/ 59 w 147"/>
                  <a:gd name="T5" fmla="*/ 64 h 99"/>
                  <a:gd name="T6" fmla="*/ 44 w 147"/>
                  <a:gd name="T7" fmla="*/ 19 h 99"/>
                  <a:gd name="T8" fmla="*/ 60 w 147"/>
                  <a:gd name="T9" fmla="*/ 35 h 99"/>
                  <a:gd name="T10" fmla="*/ 66 w 147"/>
                  <a:gd name="T11" fmla="*/ 56 h 99"/>
                  <a:gd name="T12" fmla="*/ 69 w 147"/>
                  <a:gd name="T13" fmla="*/ 51 h 99"/>
                  <a:gd name="T14" fmla="*/ 70 w 147"/>
                  <a:gd name="T15" fmla="*/ 45 h 99"/>
                  <a:gd name="T16" fmla="*/ 66 w 147"/>
                  <a:gd name="T17" fmla="*/ 40 h 99"/>
                  <a:gd name="T18" fmla="*/ 72 w 147"/>
                  <a:gd name="T19" fmla="*/ 40 h 99"/>
                  <a:gd name="T20" fmla="*/ 73 w 147"/>
                  <a:gd name="T21" fmla="*/ 30 h 99"/>
                  <a:gd name="T22" fmla="*/ 63 w 147"/>
                  <a:gd name="T23" fmla="*/ 16 h 99"/>
                  <a:gd name="T24" fmla="*/ 66 w 147"/>
                  <a:gd name="T25" fmla="*/ 5 h 99"/>
                  <a:gd name="T26" fmla="*/ 80 w 147"/>
                  <a:gd name="T27" fmla="*/ 15 h 99"/>
                  <a:gd name="T28" fmla="*/ 87 w 147"/>
                  <a:gd name="T29" fmla="*/ 39 h 99"/>
                  <a:gd name="T30" fmla="*/ 82 w 147"/>
                  <a:gd name="T31" fmla="*/ 50 h 99"/>
                  <a:gd name="T32" fmla="*/ 77 w 147"/>
                  <a:gd name="T33" fmla="*/ 58 h 99"/>
                  <a:gd name="T34" fmla="*/ 99 w 147"/>
                  <a:gd name="T35" fmla="*/ 53 h 99"/>
                  <a:gd name="T36" fmla="*/ 94 w 147"/>
                  <a:gd name="T37" fmla="*/ 40 h 99"/>
                  <a:gd name="T38" fmla="*/ 99 w 147"/>
                  <a:gd name="T39" fmla="*/ 38 h 99"/>
                  <a:gd name="T40" fmla="*/ 104 w 147"/>
                  <a:gd name="T41" fmla="*/ 37 h 99"/>
                  <a:gd name="T42" fmla="*/ 98 w 147"/>
                  <a:gd name="T43" fmla="*/ 23 h 99"/>
                  <a:gd name="T44" fmla="*/ 101 w 147"/>
                  <a:gd name="T45" fmla="*/ 19 h 99"/>
                  <a:gd name="T46" fmla="*/ 105 w 147"/>
                  <a:gd name="T47" fmla="*/ 15 h 99"/>
                  <a:gd name="T48" fmla="*/ 96 w 147"/>
                  <a:gd name="T49" fmla="*/ 6 h 99"/>
                  <a:gd name="T50" fmla="*/ 104 w 147"/>
                  <a:gd name="T51" fmla="*/ 3 h 99"/>
                  <a:gd name="T52" fmla="*/ 111 w 147"/>
                  <a:gd name="T53" fmla="*/ 2 h 99"/>
                  <a:gd name="T54" fmla="*/ 120 w 147"/>
                  <a:gd name="T55" fmla="*/ 19 h 99"/>
                  <a:gd name="T56" fmla="*/ 114 w 147"/>
                  <a:gd name="T57" fmla="*/ 32 h 99"/>
                  <a:gd name="T58" fmla="*/ 112 w 147"/>
                  <a:gd name="T59" fmla="*/ 49 h 99"/>
                  <a:gd name="T60" fmla="*/ 143 w 147"/>
                  <a:gd name="T61" fmla="*/ 56 h 99"/>
                  <a:gd name="T62" fmla="*/ 130 w 147"/>
                  <a:gd name="T63" fmla="*/ 63 h 99"/>
                  <a:gd name="T64" fmla="*/ 119 w 147"/>
                  <a:gd name="T65" fmla="*/ 58 h 99"/>
                  <a:gd name="T66" fmla="*/ 127 w 147"/>
                  <a:gd name="T67" fmla="*/ 55 h 99"/>
                  <a:gd name="T68" fmla="*/ 109 w 147"/>
                  <a:gd name="T69" fmla="*/ 59 h 99"/>
                  <a:gd name="T70" fmla="*/ 108 w 147"/>
                  <a:gd name="T71" fmla="*/ 63 h 99"/>
                  <a:gd name="T72" fmla="*/ 98 w 147"/>
                  <a:gd name="T73" fmla="*/ 60 h 99"/>
                  <a:gd name="T74" fmla="*/ 79 w 147"/>
                  <a:gd name="T75" fmla="*/ 64 h 99"/>
                  <a:gd name="T76" fmla="*/ 65 w 147"/>
                  <a:gd name="T77" fmla="*/ 74 h 99"/>
                  <a:gd name="T78" fmla="*/ 58 w 147"/>
                  <a:gd name="T79" fmla="*/ 71 h 99"/>
                  <a:gd name="T80" fmla="*/ 53 w 147"/>
                  <a:gd name="T81" fmla="*/ 80 h 99"/>
                  <a:gd name="T82" fmla="*/ 48 w 147"/>
                  <a:gd name="T83" fmla="*/ 76 h 99"/>
                  <a:gd name="T84" fmla="*/ 25 w 147"/>
                  <a:gd name="T85" fmla="*/ 86 h 99"/>
                  <a:gd name="T86" fmla="*/ 19 w 147"/>
                  <a:gd name="T87" fmla="*/ 94 h 99"/>
                  <a:gd name="T88" fmla="*/ 8 w 147"/>
                  <a:gd name="T89" fmla="*/ 98 h 99"/>
                  <a:gd name="T90" fmla="*/ 4 w 147"/>
                  <a:gd name="T91" fmla="*/ 88 h 99"/>
                  <a:gd name="T92" fmla="*/ 16 w 147"/>
                  <a:gd name="T93" fmla="*/ 74 h 99"/>
                  <a:gd name="T94" fmla="*/ 25 w 147"/>
                  <a:gd name="T95" fmla="*/ 76 h 99"/>
                  <a:gd name="T96" fmla="*/ 48 w 147"/>
                  <a:gd name="T97" fmla="*/ 66 h 99"/>
                  <a:gd name="T98" fmla="*/ 31 w 147"/>
                  <a:gd name="T99" fmla="*/ 33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7" h="99">
                    <a:moveTo>
                      <a:pt x="31" y="33"/>
                    </a:moveTo>
                    <a:cubicBezTo>
                      <a:pt x="31" y="33"/>
                      <a:pt x="18" y="23"/>
                      <a:pt x="29" y="27"/>
                    </a:cubicBezTo>
                    <a:cubicBezTo>
                      <a:pt x="29" y="27"/>
                      <a:pt x="40" y="30"/>
                      <a:pt x="46" y="48"/>
                    </a:cubicBezTo>
                    <a:cubicBezTo>
                      <a:pt x="46" y="48"/>
                      <a:pt x="51" y="60"/>
                      <a:pt x="50" y="67"/>
                    </a:cubicBezTo>
                    <a:cubicBezTo>
                      <a:pt x="50" y="67"/>
                      <a:pt x="50" y="69"/>
                      <a:pt x="53" y="68"/>
                    </a:cubicBezTo>
                    <a:cubicBezTo>
                      <a:pt x="53" y="68"/>
                      <a:pt x="59" y="68"/>
                      <a:pt x="59" y="64"/>
                    </a:cubicBezTo>
                    <a:cubicBezTo>
                      <a:pt x="59" y="64"/>
                      <a:pt x="61" y="50"/>
                      <a:pt x="51" y="28"/>
                    </a:cubicBezTo>
                    <a:cubicBezTo>
                      <a:pt x="51" y="28"/>
                      <a:pt x="48" y="20"/>
                      <a:pt x="44" y="19"/>
                    </a:cubicBezTo>
                    <a:cubicBezTo>
                      <a:pt x="44" y="19"/>
                      <a:pt x="42" y="16"/>
                      <a:pt x="45" y="18"/>
                    </a:cubicBezTo>
                    <a:cubicBezTo>
                      <a:pt x="45" y="18"/>
                      <a:pt x="56" y="20"/>
                      <a:pt x="60" y="35"/>
                    </a:cubicBezTo>
                    <a:cubicBezTo>
                      <a:pt x="60" y="35"/>
                      <a:pt x="63" y="47"/>
                      <a:pt x="64" y="56"/>
                    </a:cubicBezTo>
                    <a:cubicBezTo>
                      <a:pt x="64" y="56"/>
                      <a:pt x="65" y="60"/>
                      <a:pt x="66" y="56"/>
                    </a:cubicBezTo>
                    <a:cubicBezTo>
                      <a:pt x="66" y="56"/>
                      <a:pt x="67" y="54"/>
                      <a:pt x="69" y="53"/>
                    </a:cubicBezTo>
                    <a:cubicBezTo>
                      <a:pt x="69" y="53"/>
                      <a:pt x="70" y="52"/>
                      <a:pt x="69" y="51"/>
                    </a:cubicBezTo>
                    <a:cubicBezTo>
                      <a:pt x="69" y="51"/>
                      <a:pt x="69" y="48"/>
                      <a:pt x="70" y="48"/>
                    </a:cubicBezTo>
                    <a:cubicBezTo>
                      <a:pt x="70" y="48"/>
                      <a:pt x="72" y="47"/>
                      <a:pt x="70" y="45"/>
                    </a:cubicBezTo>
                    <a:cubicBezTo>
                      <a:pt x="70" y="45"/>
                      <a:pt x="69" y="43"/>
                      <a:pt x="67" y="43"/>
                    </a:cubicBezTo>
                    <a:cubicBezTo>
                      <a:pt x="67" y="43"/>
                      <a:pt x="60" y="37"/>
                      <a:pt x="66" y="40"/>
                    </a:cubicBezTo>
                    <a:cubicBezTo>
                      <a:pt x="66" y="40"/>
                      <a:pt x="69" y="41"/>
                      <a:pt x="70" y="42"/>
                    </a:cubicBezTo>
                    <a:cubicBezTo>
                      <a:pt x="70" y="42"/>
                      <a:pt x="72" y="44"/>
                      <a:pt x="72" y="40"/>
                    </a:cubicBezTo>
                    <a:cubicBezTo>
                      <a:pt x="72" y="40"/>
                      <a:pt x="74" y="32"/>
                      <a:pt x="75" y="31"/>
                    </a:cubicBezTo>
                    <a:cubicBezTo>
                      <a:pt x="75" y="31"/>
                      <a:pt x="76" y="27"/>
                      <a:pt x="73" y="30"/>
                    </a:cubicBezTo>
                    <a:cubicBezTo>
                      <a:pt x="73" y="30"/>
                      <a:pt x="69" y="32"/>
                      <a:pt x="67" y="26"/>
                    </a:cubicBezTo>
                    <a:cubicBezTo>
                      <a:pt x="67" y="26"/>
                      <a:pt x="59" y="19"/>
                      <a:pt x="63" y="16"/>
                    </a:cubicBezTo>
                    <a:cubicBezTo>
                      <a:pt x="63" y="16"/>
                      <a:pt x="68" y="11"/>
                      <a:pt x="64" y="7"/>
                    </a:cubicBezTo>
                    <a:cubicBezTo>
                      <a:pt x="64" y="7"/>
                      <a:pt x="60" y="2"/>
                      <a:pt x="66" y="5"/>
                    </a:cubicBezTo>
                    <a:cubicBezTo>
                      <a:pt x="66" y="5"/>
                      <a:pt x="71" y="7"/>
                      <a:pt x="76" y="12"/>
                    </a:cubicBezTo>
                    <a:cubicBezTo>
                      <a:pt x="76" y="12"/>
                      <a:pt x="75" y="14"/>
                      <a:pt x="80" y="15"/>
                    </a:cubicBezTo>
                    <a:cubicBezTo>
                      <a:pt x="80" y="15"/>
                      <a:pt x="97" y="18"/>
                      <a:pt x="94" y="28"/>
                    </a:cubicBezTo>
                    <a:cubicBezTo>
                      <a:pt x="94" y="28"/>
                      <a:pt x="87" y="34"/>
                      <a:pt x="87" y="39"/>
                    </a:cubicBezTo>
                    <a:cubicBezTo>
                      <a:pt x="87" y="39"/>
                      <a:pt x="85" y="44"/>
                      <a:pt x="83" y="45"/>
                    </a:cubicBezTo>
                    <a:cubicBezTo>
                      <a:pt x="83" y="45"/>
                      <a:pt x="82" y="45"/>
                      <a:pt x="82" y="50"/>
                    </a:cubicBezTo>
                    <a:cubicBezTo>
                      <a:pt x="82" y="50"/>
                      <a:pt x="83" y="51"/>
                      <a:pt x="81" y="52"/>
                    </a:cubicBezTo>
                    <a:cubicBezTo>
                      <a:pt x="81" y="52"/>
                      <a:pt x="79" y="55"/>
                      <a:pt x="77" y="58"/>
                    </a:cubicBezTo>
                    <a:cubicBezTo>
                      <a:pt x="77" y="58"/>
                      <a:pt x="72" y="62"/>
                      <a:pt x="76" y="60"/>
                    </a:cubicBezTo>
                    <a:cubicBezTo>
                      <a:pt x="76" y="60"/>
                      <a:pt x="92" y="55"/>
                      <a:pt x="99" y="53"/>
                    </a:cubicBezTo>
                    <a:cubicBezTo>
                      <a:pt x="99" y="53"/>
                      <a:pt x="104" y="51"/>
                      <a:pt x="100" y="48"/>
                    </a:cubicBezTo>
                    <a:cubicBezTo>
                      <a:pt x="100" y="48"/>
                      <a:pt x="95" y="43"/>
                      <a:pt x="94" y="40"/>
                    </a:cubicBezTo>
                    <a:cubicBezTo>
                      <a:pt x="94" y="40"/>
                      <a:pt x="92" y="35"/>
                      <a:pt x="95" y="37"/>
                    </a:cubicBezTo>
                    <a:cubicBezTo>
                      <a:pt x="95" y="37"/>
                      <a:pt x="98" y="40"/>
                      <a:pt x="99" y="38"/>
                    </a:cubicBezTo>
                    <a:cubicBezTo>
                      <a:pt x="99" y="38"/>
                      <a:pt x="98" y="37"/>
                      <a:pt x="101" y="38"/>
                    </a:cubicBezTo>
                    <a:cubicBezTo>
                      <a:pt x="101" y="38"/>
                      <a:pt x="104" y="40"/>
                      <a:pt x="104" y="37"/>
                    </a:cubicBezTo>
                    <a:cubicBezTo>
                      <a:pt x="104" y="37"/>
                      <a:pt x="107" y="31"/>
                      <a:pt x="104" y="32"/>
                    </a:cubicBezTo>
                    <a:cubicBezTo>
                      <a:pt x="104" y="32"/>
                      <a:pt x="98" y="28"/>
                      <a:pt x="98" y="23"/>
                    </a:cubicBezTo>
                    <a:cubicBezTo>
                      <a:pt x="98" y="23"/>
                      <a:pt x="97" y="20"/>
                      <a:pt x="98" y="19"/>
                    </a:cubicBezTo>
                    <a:cubicBezTo>
                      <a:pt x="98" y="19"/>
                      <a:pt x="99" y="17"/>
                      <a:pt x="101" y="19"/>
                    </a:cubicBezTo>
                    <a:cubicBezTo>
                      <a:pt x="101" y="19"/>
                      <a:pt x="105" y="27"/>
                      <a:pt x="105" y="22"/>
                    </a:cubicBezTo>
                    <a:cubicBezTo>
                      <a:pt x="105" y="15"/>
                      <a:pt x="105" y="15"/>
                      <a:pt x="105" y="15"/>
                    </a:cubicBezTo>
                    <a:cubicBezTo>
                      <a:pt x="105" y="15"/>
                      <a:pt x="106" y="12"/>
                      <a:pt x="100" y="12"/>
                    </a:cubicBezTo>
                    <a:cubicBezTo>
                      <a:pt x="100" y="12"/>
                      <a:pt x="90" y="7"/>
                      <a:pt x="96" y="6"/>
                    </a:cubicBezTo>
                    <a:cubicBezTo>
                      <a:pt x="96" y="6"/>
                      <a:pt x="100" y="7"/>
                      <a:pt x="99" y="4"/>
                    </a:cubicBezTo>
                    <a:cubicBezTo>
                      <a:pt x="99" y="4"/>
                      <a:pt x="99" y="3"/>
                      <a:pt x="104" y="3"/>
                    </a:cubicBezTo>
                    <a:cubicBezTo>
                      <a:pt x="104" y="3"/>
                      <a:pt x="105" y="3"/>
                      <a:pt x="106" y="1"/>
                    </a:cubicBezTo>
                    <a:cubicBezTo>
                      <a:pt x="106" y="1"/>
                      <a:pt x="107" y="0"/>
                      <a:pt x="111" y="2"/>
                    </a:cubicBezTo>
                    <a:cubicBezTo>
                      <a:pt x="111" y="2"/>
                      <a:pt x="127" y="6"/>
                      <a:pt x="124" y="14"/>
                    </a:cubicBezTo>
                    <a:cubicBezTo>
                      <a:pt x="124" y="14"/>
                      <a:pt x="123" y="18"/>
                      <a:pt x="120" y="19"/>
                    </a:cubicBezTo>
                    <a:cubicBezTo>
                      <a:pt x="120" y="19"/>
                      <a:pt x="119" y="18"/>
                      <a:pt x="116" y="26"/>
                    </a:cubicBezTo>
                    <a:cubicBezTo>
                      <a:pt x="116" y="26"/>
                      <a:pt x="114" y="29"/>
                      <a:pt x="114" y="32"/>
                    </a:cubicBezTo>
                    <a:cubicBezTo>
                      <a:pt x="114" y="32"/>
                      <a:pt x="115" y="38"/>
                      <a:pt x="113" y="41"/>
                    </a:cubicBezTo>
                    <a:cubicBezTo>
                      <a:pt x="113" y="41"/>
                      <a:pt x="113" y="47"/>
                      <a:pt x="112" y="49"/>
                    </a:cubicBezTo>
                    <a:cubicBezTo>
                      <a:pt x="112" y="49"/>
                      <a:pt x="111" y="52"/>
                      <a:pt x="114" y="51"/>
                    </a:cubicBezTo>
                    <a:cubicBezTo>
                      <a:pt x="114" y="51"/>
                      <a:pt x="136" y="46"/>
                      <a:pt x="143" y="56"/>
                    </a:cubicBezTo>
                    <a:cubicBezTo>
                      <a:pt x="143" y="56"/>
                      <a:pt x="147" y="58"/>
                      <a:pt x="136" y="62"/>
                    </a:cubicBezTo>
                    <a:cubicBezTo>
                      <a:pt x="136" y="62"/>
                      <a:pt x="132" y="64"/>
                      <a:pt x="130" y="63"/>
                    </a:cubicBezTo>
                    <a:cubicBezTo>
                      <a:pt x="118" y="60"/>
                      <a:pt x="118" y="60"/>
                      <a:pt x="118" y="60"/>
                    </a:cubicBezTo>
                    <a:cubicBezTo>
                      <a:pt x="118" y="60"/>
                      <a:pt x="113" y="59"/>
                      <a:pt x="119" y="58"/>
                    </a:cubicBezTo>
                    <a:cubicBezTo>
                      <a:pt x="119" y="58"/>
                      <a:pt x="127" y="58"/>
                      <a:pt x="128" y="56"/>
                    </a:cubicBezTo>
                    <a:cubicBezTo>
                      <a:pt x="128" y="56"/>
                      <a:pt x="131" y="54"/>
                      <a:pt x="127" y="55"/>
                    </a:cubicBezTo>
                    <a:cubicBezTo>
                      <a:pt x="127" y="55"/>
                      <a:pt x="118" y="56"/>
                      <a:pt x="115" y="55"/>
                    </a:cubicBezTo>
                    <a:cubicBezTo>
                      <a:pt x="115" y="55"/>
                      <a:pt x="110" y="55"/>
                      <a:pt x="109" y="59"/>
                    </a:cubicBezTo>
                    <a:cubicBezTo>
                      <a:pt x="109" y="59"/>
                      <a:pt x="110" y="60"/>
                      <a:pt x="108" y="61"/>
                    </a:cubicBezTo>
                    <a:cubicBezTo>
                      <a:pt x="108" y="61"/>
                      <a:pt x="108" y="61"/>
                      <a:pt x="108" y="63"/>
                    </a:cubicBezTo>
                    <a:cubicBezTo>
                      <a:pt x="108" y="63"/>
                      <a:pt x="108" y="70"/>
                      <a:pt x="102" y="66"/>
                    </a:cubicBezTo>
                    <a:cubicBezTo>
                      <a:pt x="102" y="66"/>
                      <a:pt x="97" y="64"/>
                      <a:pt x="98" y="60"/>
                    </a:cubicBezTo>
                    <a:cubicBezTo>
                      <a:pt x="98" y="60"/>
                      <a:pt x="99" y="56"/>
                      <a:pt x="95" y="58"/>
                    </a:cubicBezTo>
                    <a:cubicBezTo>
                      <a:pt x="95" y="58"/>
                      <a:pt x="84" y="63"/>
                      <a:pt x="79" y="64"/>
                    </a:cubicBezTo>
                    <a:cubicBezTo>
                      <a:pt x="79" y="64"/>
                      <a:pt x="65" y="66"/>
                      <a:pt x="66" y="70"/>
                    </a:cubicBezTo>
                    <a:cubicBezTo>
                      <a:pt x="66" y="70"/>
                      <a:pt x="68" y="74"/>
                      <a:pt x="65" y="74"/>
                    </a:cubicBezTo>
                    <a:cubicBezTo>
                      <a:pt x="65" y="74"/>
                      <a:pt x="63" y="73"/>
                      <a:pt x="61" y="70"/>
                    </a:cubicBezTo>
                    <a:cubicBezTo>
                      <a:pt x="61" y="70"/>
                      <a:pt x="61" y="69"/>
                      <a:pt x="58" y="71"/>
                    </a:cubicBezTo>
                    <a:cubicBezTo>
                      <a:pt x="58" y="71"/>
                      <a:pt x="50" y="73"/>
                      <a:pt x="52" y="77"/>
                    </a:cubicBezTo>
                    <a:cubicBezTo>
                      <a:pt x="52" y="77"/>
                      <a:pt x="53" y="78"/>
                      <a:pt x="53" y="80"/>
                    </a:cubicBezTo>
                    <a:cubicBezTo>
                      <a:pt x="53" y="80"/>
                      <a:pt x="56" y="82"/>
                      <a:pt x="53" y="82"/>
                    </a:cubicBezTo>
                    <a:cubicBezTo>
                      <a:pt x="53" y="82"/>
                      <a:pt x="50" y="79"/>
                      <a:pt x="48" y="76"/>
                    </a:cubicBezTo>
                    <a:cubicBezTo>
                      <a:pt x="48" y="76"/>
                      <a:pt x="48" y="73"/>
                      <a:pt x="44" y="76"/>
                    </a:cubicBezTo>
                    <a:cubicBezTo>
                      <a:pt x="44" y="76"/>
                      <a:pt x="31" y="77"/>
                      <a:pt x="25" y="86"/>
                    </a:cubicBezTo>
                    <a:cubicBezTo>
                      <a:pt x="25" y="86"/>
                      <a:pt x="23" y="87"/>
                      <a:pt x="23" y="90"/>
                    </a:cubicBezTo>
                    <a:cubicBezTo>
                      <a:pt x="23" y="90"/>
                      <a:pt x="20" y="93"/>
                      <a:pt x="19" y="94"/>
                    </a:cubicBezTo>
                    <a:cubicBezTo>
                      <a:pt x="19" y="94"/>
                      <a:pt x="15" y="99"/>
                      <a:pt x="13" y="99"/>
                    </a:cubicBezTo>
                    <a:cubicBezTo>
                      <a:pt x="13" y="99"/>
                      <a:pt x="10" y="98"/>
                      <a:pt x="8" y="98"/>
                    </a:cubicBezTo>
                    <a:cubicBezTo>
                      <a:pt x="8" y="98"/>
                      <a:pt x="8" y="98"/>
                      <a:pt x="6" y="96"/>
                    </a:cubicBezTo>
                    <a:cubicBezTo>
                      <a:pt x="6" y="96"/>
                      <a:pt x="0" y="92"/>
                      <a:pt x="4" y="88"/>
                    </a:cubicBezTo>
                    <a:cubicBezTo>
                      <a:pt x="4" y="88"/>
                      <a:pt x="8" y="84"/>
                      <a:pt x="10" y="79"/>
                    </a:cubicBezTo>
                    <a:cubicBezTo>
                      <a:pt x="10" y="79"/>
                      <a:pt x="11" y="73"/>
                      <a:pt x="16" y="74"/>
                    </a:cubicBezTo>
                    <a:cubicBezTo>
                      <a:pt x="16" y="74"/>
                      <a:pt x="21" y="75"/>
                      <a:pt x="22" y="77"/>
                    </a:cubicBezTo>
                    <a:cubicBezTo>
                      <a:pt x="22" y="77"/>
                      <a:pt x="23" y="78"/>
                      <a:pt x="25" y="76"/>
                    </a:cubicBezTo>
                    <a:cubicBezTo>
                      <a:pt x="25" y="76"/>
                      <a:pt x="40" y="74"/>
                      <a:pt x="47" y="70"/>
                    </a:cubicBezTo>
                    <a:cubicBezTo>
                      <a:pt x="47" y="70"/>
                      <a:pt x="48" y="70"/>
                      <a:pt x="48" y="66"/>
                    </a:cubicBezTo>
                    <a:cubicBezTo>
                      <a:pt x="48" y="66"/>
                      <a:pt x="45" y="51"/>
                      <a:pt x="40" y="44"/>
                    </a:cubicBezTo>
                    <a:cubicBezTo>
                      <a:pt x="40" y="44"/>
                      <a:pt x="35" y="35"/>
                      <a:pt x="31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3" name="Freeform 12">
                <a:extLst>
                  <a:ext uri="{FF2B5EF4-FFF2-40B4-BE49-F238E27FC236}">
                    <a16:creationId xmlns="" xmlns:a16="http://schemas.microsoft.com/office/drawing/2014/main" id="{B1E4EEA4-DFDD-FD48-A27C-68D96B7C4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062"/>
                <a:ext cx="168" cy="188"/>
              </a:xfrm>
              <a:custGeom>
                <a:avLst/>
                <a:gdLst>
                  <a:gd name="T0" fmla="*/ 26 w 88"/>
                  <a:gd name="T1" fmla="*/ 10 h 97"/>
                  <a:gd name="T2" fmla="*/ 39 w 88"/>
                  <a:gd name="T3" fmla="*/ 7 h 97"/>
                  <a:gd name="T4" fmla="*/ 47 w 88"/>
                  <a:gd name="T5" fmla="*/ 3 h 97"/>
                  <a:gd name="T6" fmla="*/ 53 w 88"/>
                  <a:gd name="T7" fmla="*/ 2 h 97"/>
                  <a:gd name="T8" fmla="*/ 69 w 88"/>
                  <a:gd name="T9" fmla="*/ 9 h 97"/>
                  <a:gd name="T10" fmla="*/ 64 w 88"/>
                  <a:gd name="T11" fmla="*/ 16 h 97"/>
                  <a:gd name="T12" fmla="*/ 61 w 88"/>
                  <a:gd name="T13" fmla="*/ 26 h 97"/>
                  <a:gd name="T14" fmla="*/ 69 w 88"/>
                  <a:gd name="T15" fmla="*/ 33 h 97"/>
                  <a:gd name="T16" fmla="*/ 82 w 88"/>
                  <a:gd name="T17" fmla="*/ 36 h 97"/>
                  <a:gd name="T18" fmla="*/ 84 w 88"/>
                  <a:gd name="T19" fmla="*/ 45 h 97"/>
                  <a:gd name="T20" fmla="*/ 79 w 88"/>
                  <a:gd name="T21" fmla="*/ 48 h 97"/>
                  <a:gd name="T22" fmla="*/ 75 w 88"/>
                  <a:gd name="T23" fmla="*/ 48 h 97"/>
                  <a:gd name="T24" fmla="*/ 69 w 88"/>
                  <a:gd name="T25" fmla="*/ 55 h 97"/>
                  <a:gd name="T26" fmla="*/ 69 w 88"/>
                  <a:gd name="T27" fmla="*/ 70 h 97"/>
                  <a:gd name="T28" fmla="*/ 58 w 88"/>
                  <a:gd name="T29" fmla="*/ 89 h 97"/>
                  <a:gd name="T30" fmla="*/ 53 w 88"/>
                  <a:gd name="T31" fmla="*/ 92 h 97"/>
                  <a:gd name="T32" fmla="*/ 48 w 88"/>
                  <a:gd name="T33" fmla="*/ 96 h 97"/>
                  <a:gd name="T34" fmla="*/ 45 w 88"/>
                  <a:gd name="T35" fmla="*/ 97 h 97"/>
                  <a:gd name="T36" fmla="*/ 24 w 88"/>
                  <a:gd name="T37" fmla="*/ 97 h 97"/>
                  <a:gd name="T38" fmla="*/ 20 w 88"/>
                  <a:gd name="T39" fmla="*/ 97 h 97"/>
                  <a:gd name="T40" fmla="*/ 18 w 88"/>
                  <a:gd name="T41" fmla="*/ 95 h 97"/>
                  <a:gd name="T42" fmla="*/ 17 w 88"/>
                  <a:gd name="T43" fmla="*/ 95 h 97"/>
                  <a:gd name="T44" fmla="*/ 14 w 88"/>
                  <a:gd name="T45" fmla="*/ 94 h 97"/>
                  <a:gd name="T46" fmla="*/ 4 w 88"/>
                  <a:gd name="T47" fmla="*/ 89 h 97"/>
                  <a:gd name="T48" fmla="*/ 6 w 88"/>
                  <a:gd name="T49" fmla="*/ 88 h 97"/>
                  <a:gd name="T50" fmla="*/ 14 w 88"/>
                  <a:gd name="T51" fmla="*/ 89 h 97"/>
                  <a:gd name="T52" fmla="*/ 15 w 88"/>
                  <a:gd name="T53" fmla="*/ 86 h 97"/>
                  <a:gd name="T54" fmla="*/ 40 w 88"/>
                  <a:gd name="T55" fmla="*/ 81 h 97"/>
                  <a:gd name="T56" fmla="*/ 55 w 88"/>
                  <a:gd name="T57" fmla="*/ 54 h 97"/>
                  <a:gd name="T58" fmla="*/ 38 w 88"/>
                  <a:gd name="T59" fmla="*/ 53 h 97"/>
                  <a:gd name="T60" fmla="*/ 25 w 88"/>
                  <a:gd name="T61" fmla="*/ 57 h 97"/>
                  <a:gd name="T62" fmla="*/ 15 w 88"/>
                  <a:gd name="T63" fmla="*/ 44 h 97"/>
                  <a:gd name="T64" fmla="*/ 16 w 88"/>
                  <a:gd name="T65" fmla="*/ 42 h 97"/>
                  <a:gd name="T66" fmla="*/ 23 w 88"/>
                  <a:gd name="T67" fmla="*/ 43 h 97"/>
                  <a:gd name="T68" fmla="*/ 30 w 88"/>
                  <a:gd name="T69" fmla="*/ 42 h 97"/>
                  <a:gd name="T70" fmla="*/ 42 w 88"/>
                  <a:gd name="T71" fmla="*/ 40 h 97"/>
                  <a:gd name="T72" fmla="*/ 51 w 88"/>
                  <a:gd name="T73" fmla="*/ 38 h 97"/>
                  <a:gd name="T74" fmla="*/ 49 w 88"/>
                  <a:gd name="T75" fmla="*/ 35 h 97"/>
                  <a:gd name="T76" fmla="*/ 42 w 88"/>
                  <a:gd name="T77" fmla="*/ 21 h 97"/>
                  <a:gd name="T78" fmla="*/ 45 w 88"/>
                  <a:gd name="T79" fmla="*/ 12 h 97"/>
                  <a:gd name="T80" fmla="*/ 31 w 88"/>
                  <a:gd name="T81" fmla="*/ 15 h 97"/>
                  <a:gd name="T82" fmla="*/ 25 w 88"/>
                  <a:gd name="T83" fmla="*/ 12 h 97"/>
                  <a:gd name="T84" fmla="*/ 26 w 88"/>
                  <a:gd name="T85" fmla="*/ 1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8" h="97">
                    <a:moveTo>
                      <a:pt x="26" y="10"/>
                    </a:moveTo>
                    <a:cubicBezTo>
                      <a:pt x="26" y="10"/>
                      <a:pt x="31" y="11"/>
                      <a:pt x="39" y="7"/>
                    </a:cubicBezTo>
                    <a:cubicBezTo>
                      <a:pt x="39" y="7"/>
                      <a:pt x="46" y="6"/>
                      <a:pt x="47" y="3"/>
                    </a:cubicBezTo>
                    <a:cubicBezTo>
                      <a:pt x="47" y="3"/>
                      <a:pt x="48" y="0"/>
                      <a:pt x="53" y="2"/>
                    </a:cubicBezTo>
                    <a:cubicBezTo>
                      <a:pt x="53" y="2"/>
                      <a:pt x="67" y="1"/>
                      <a:pt x="69" y="9"/>
                    </a:cubicBezTo>
                    <a:cubicBezTo>
                      <a:pt x="69" y="9"/>
                      <a:pt x="70" y="13"/>
                      <a:pt x="64" y="16"/>
                    </a:cubicBezTo>
                    <a:cubicBezTo>
                      <a:pt x="64" y="16"/>
                      <a:pt x="60" y="20"/>
                      <a:pt x="61" y="26"/>
                    </a:cubicBezTo>
                    <a:cubicBezTo>
                      <a:pt x="61" y="26"/>
                      <a:pt x="65" y="35"/>
                      <a:pt x="69" y="33"/>
                    </a:cubicBezTo>
                    <a:cubicBezTo>
                      <a:pt x="69" y="33"/>
                      <a:pt x="81" y="33"/>
                      <a:pt x="82" y="36"/>
                    </a:cubicBezTo>
                    <a:cubicBezTo>
                      <a:pt x="82" y="36"/>
                      <a:pt x="88" y="42"/>
                      <a:pt x="84" y="45"/>
                    </a:cubicBezTo>
                    <a:cubicBezTo>
                      <a:pt x="84" y="45"/>
                      <a:pt x="81" y="46"/>
                      <a:pt x="79" y="48"/>
                    </a:cubicBezTo>
                    <a:cubicBezTo>
                      <a:pt x="79" y="48"/>
                      <a:pt x="78" y="49"/>
                      <a:pt x="75" y="48"/>
                    </a:cubicBezTo>
                    <a:cubicBezTo>
                      <a:pt x="75" y="48"/>
                      <a:pt x="68" y="48"/>
                      <a:pt x="69" y="55"/>
                    </a:cubicBezTo>
                    <a:cubicBezTo>
                      <a:pt x="69" y="70"/>
                      <a:pt x="69" y="70"/>
                      <a:pt x="69" y="70"/>
                    </a:cubicBezTo>
                    <a:cubicBezTo>
                      <a:pt x="69" y="70"/>
                      <a:pt x="65" y="83"/>
                      <a:pt x="58" y="89"/>
                    </a:cubicBezTo>
                    <a:cubicBezTo>
                      <a:pt x="58" y="89"/>
                      <a:pt x="54" y="92"/>
                      <a:pt x="53" y="92"/>
                    </a:cubicBezTo>
                    <a:cubicBezTo>
                      <a:pt x="53" y="92"/>
                      <a:pt x="51" y="93"/>
                      <a:pt x="48" y="96"/>
                    </a:cubicBezTo>
                    <a:cubicBezTo>
                      <a:pt x="48" y="96"/>
                      <a:pt x="47" y="97"/>
                      <a:pt x="45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24" y="97"/>
                      <a:pt x="22" y="96"/>
                      <a:pt x="20" y="97"/>
                    </a:cubicBezTo>
                    <a:cubicBezTo>
                      <a:pt x="20" y="97"/>
                      <a:pt x="18" y="96"/>
                      <a:pt x="18" y="95"/>
                    </a:cubicBezTo>
                    <a:cubicBezTo>
                      <a:pt x="18" y="95"/>
                      <a:pt x="19" y="94"/>
                      <a:pt x="17" y="95"/>
                    </a:cubicBezTo>
                    <a:cubicBezTo>
                      <a:pt x="17" y="95"/>
                      <a:pt x="16" y="93"/>
                      <a:pt x="14" y="94"/>
                    </a:cubicBezTo>
                    <a:cubicBezTo>
                      <a:pt x="4" y="89"/>
                      <a:pt x="4" y="89"/>
                      <a:pt x="4" y="89"/>
                    </a:cubicBezTo>
                    <a:cubicBezTo>
                      <a:pt x="4" y="89"/>
                      <a:pt x="0" y="87"/>
                      <a:pt x="6" y="88"/>
                    </a:cubicBezTo>
                    <a:cubicBezTo>
                      <a:pt x="6" y="88"/>
                      <a:pt x="19" y="93"/>
                      <a:pt x="14" y="89"/>
                    </a:cubicBezTo>
                    <a:cubicBezTo>
                      <a:pt x="14" y="89"/>
                      <a:pt x="11" y="86"/>
                      <a:pt x="15" y="86"/>
                    </a:cubicBezTo>
                    <a:cubicBezTo>
                      <a:pt x="15" y="86"/>
                      <a:pt x="30" y="87"/>
                      <a:pt x="40" y="81"/>
                    </a:cubicBezTo>
                    <a:cubicBezTo>
                      <a:pt x="40" y="81"/>
                      <a:pt x="61" y="73"/>
                      <a:pt x="55" y="54"/>
                    </a:cubicBezTo>
                    <a:cubicBezTo>
                      <a:pt x="55" y="54"/>
                      <a:pt x="48" y="50"/>
                      <a:pt x="38" y="53"/>
                    </a:cubicBezTo>
                    <a:cubicBezTo>
                      <a:pt x="38" y="53"/>
                      <a:pt x="29" y="59"/>
                      <a:pt x="25" y="57"/>
                    </a:cubicBezTo>
                    <a:cubicBezTo>
                      <a:pt x="25" y="57"/>
                      <a:pt x="17" y="51"/>
                      <a:pt x="15" y="44"/>
                    </a:cubicBezTo>
                    <a:cubicBezTo>
                      <a:pt x="15" y="44"/>
                      <a:pt x="12" y="40"/>
                      <a:pt x="16" y="42"/>
                    </a:cubicBezTo>
                    <a:cubicBezTo>
                      <a:pt x="16" y="42"/>
                      <a:pt x="17" y="44"/>
                      <a:pt x="23" y="43"/>
                    </a:cubicBezTo>
                    <a:cubicBezTo>
                      <a:pt x="23" y="43"/>
                      <a:pt x="28" y="44"/>
                      <a:pt x="30" y="42"/>
                    </a:cubicBezTo>
                    <a:cubicBezTo>
                      <a:pt x="30" y="42"/>
                      <a:pt x="35" y="41"/>
                      <a:pt x="42" y="40"/>
                    </a:cubicBezTo>
                    <a:cubicBezTo>
                      <a:pt x="42" y="40"/>
                      <a:pt x="49" y="39"/>
                      <a:pt x="51" y="38"/>
                    </a:cubicBezTo>
                    <a:cubicBezTo>
                      <a:pt x="51" y="38"/>
                      <a:pt x="53" y="35"/>
                      <a:pt x="49" y="35"/>
                    </a:cubicBezTo>
                    <a:cubicBezTo>
                      <a:pt x="49" y="35"/>
                      <a:pt x="39" y="37"/>
                      <a:pt x="42" y="21"/>
                    </a:cubicBezTo>
                    <a:cubicBezTo>
                      <a:pt x="42" y="21"/>
                      <a:pt x="50" y="9"/>
                      <a:pt x="45" y="12"/>
                    </a:cubicBezTo>
                    <a:cubicBezTo>
                      <a:pt x="45" y="12"/>
                      <a:pt x="37" y="17"/>
                      <a:pt x="31" y="15"/>
                    </a:cubicBezTo>
                    <a:cubicBezTo>
                      <a:pt x="31" y="15"/>
                      <a:pt x="27" y="15"/>
                      <a:pt x="25" y="12"/>
                    </a:cubicBezTo>
                    <a:cubicBezTo>
                      <a:pt x="25" y="12"/>
                      <a:pt x="22" y="7"/>
                      <a:pt x="2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4" name="Freeform 13">
                <a:extLst>
                  <a:ext uri="{FF2B5EF4-FFF2-40B4-BE49-F238E27FC236}">
                    <a16:creationId xmlns="" xmlns:a16="http://schemas.microsoft.com/office/drawing/2014/main" id="{39D54FD1-4C99-4941-A27F-38196AE2B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962"/>
                <a:ext cx="151" cy="247"/>
              </a:xfrm>
              <a:custGeom>
                <a:avLst/>
                <a:gdLst>
                  <a:gd name="T0" fmla="*/ 37 w 79"/>
                  <a:gd name="T1" fmla="*/ 7 h 128"/>
                  <a:gd name="T2" fmla="*/ 39 w 79"/>
                  <a:gd name="T3" fmla="*/ 5 h 128"/>
                  <a:gd name="T4" fmla="*/ 49 w 79"/>
                  <a:gd name="T5" fmla="*/ 8 h 128"/>
                  <a:gd name="T6" fmla="*/ 58 w 79"/>
                  <a:gd name="T7" fmla="*/ 12 h 128"/>
                  <a:gd name="T8" fmla="*/ 60 w 79"/>
                  <a:gd name="T9" fmla="*/ 19 h 128"/>
                  <a:gd name="T10" fmla="*/ 61 w 79"/>
                  <a:gd name="T11" fmla="*/ 26 h 128"/>
                  <a:gd name="T12" fmla="*/ 69 w 79"/>
                  <a:gd name="T13" fmla="*/ 33 h 128"/>
                  <a:gd name="T14" fmla="*/ 70 w 79"/>
                  <a:gd name="T15" fmla="*/ 33 h 128"/>
                  <a:gd name="T16" fmla="*/ 74 w 79"/>
                  <a:gd name="T17" fmla="*/ 38 h 128"/>
                  <a:gd name="T18" fmla="*/ 75 w 79"/>
                  <a:gd name="T19" fmla="*/ 41 h 128"/>
                  <a:gd name="T20" fmla="*/ 77 w 79"/>
                  <a:gd name="T21" fmla="*/ 47 h 128"/>
                  <a:gd name="T22" fmla="*/ 70 w 79"/>
                  <a:gd name="T23" fmla="*/ 58 h 128"/>
                  <a:gd name="T24" fmla="*/ 66 w 79"/>
                  <a:gd name="T25" fmla="*/ 61 h 128"/>
                  <a:gd name="T26" fmla="*/ 62 w 79"/>
                  <a:gd name="T27" fmla="*/ 69 h 128"/>
                  <a:gd name="T28" fmla="*/ 56 w 79"/>
                  <a:gd name="T29" fmla="*/ 77 h 128"/>
                  <a:gd name="T30" fmla="*/ 48 w 79"/>
                  <a:gd name="T31" fmla="*/ 94 h 128"/>
                  <a:gd name="T32" fmla="*/ 44 w 79"/>
                  <a:gd name="T33" fmla="*/ 103 h 128"/>
                  <a:gd name="T34" fmla="*/ 38 w 79"/>
                  <a:gd name="T35" fmla="*/ 107 h 128"/>
                  <a:gd name="T36" fmla="*/ 36 w 79"/>
                  <a:gd name="T37" fmla="*/ 111 h 128"/>
                  <a:gd name="T38" fmla="*/ 33 w 79"/>
                  <a:gd name="T39" fmla="*/ 115 h 128"/>
                  <a:gd name="T40" fmla="*/ 25 w 79"/>
                  <a:gd name="T41" fmla="*/ 119 h 128"/>
                  <a:gd name="T42" fmla="*/ 18 w 79"/>
                  <a:gd name="T43" fmla="*/ 122 h 128"/>
                  <a:gd name="T44" fmla="*/ 13 w 79"/>
                  <a:gd name="T45" fmla="*/ 123 h 128"/>
                  <a:gd name="T46" fmla="*/ 11 w 79"/>
                  <a:gd name="T47" fmla="*/ 125 h 128"/>
                  <a:gd name="T48" fmla="*/ 3 w 79"/>
                  <a:gd name="T49" fmla="*/ 127 h 128"/>
                  <a:gd name="T50" fmla="*/ 9 w 79"/>
                  <a:gd name="T51" fmla="*/ 111 h 128"/>
                  <a:gd name="T52" fmla="*/ 14 w 79"/>
                  <a:gd name="T53" fmla="*/ 103 h 128"/>
                  <a:gd name="T54" fmla="*/ 18 w 79"/>
                  <a:gd name="T55" fmla="*/ 99 h 128"/>
                  <a:gd name="T56" fmla="*/ 20 w 79"/>
                  <a:gd name="T57" fmla="*/ 99 h 128"/>
                  <a:gd name="T58" fmla="*/ 25 w 79"/>
                  <a:gd name="T59" fmla="*/ 93 h 128"/>
                  <a:gd name="T60" fmla="*/ 23 w 79"/>
                  <a:gd name="T61" fmla="*/ 90 h 128"/>
                  <a:gd name="T62" fmla="*/ 23 w 79"/>
                  <a:gd name="T63" fmla="*/ 85 h 128"/>
                  <a:gd name="T64" fmla="*/ 22 w 79"/>
                  <a:gd name="T65" fmla="*/ 83 h 128"/>
                  <a:gd name="T66" fmla="*/ 18 w 79"/>
                  <a:gd name="T67" fmla="*/ 81 h 128"/>
                  <a:gd name="T68" fmla="*/ 15 w 79"/>
                  <a:gd name="T69" fmla="*/ 80 h 128"/>
                  <a:gd name="T70" fmla="*/ 9 w 79"/>
                  <a:gd name="T71" fmla="*/ 69 h 128"/>
                  <a:gd name="T72" fmla="*/ 27 w 79"/>
                  <a:gd name="T73" fmla="*/ 67 h 128"/>
                  <a:gd name="T74" fmla="*/ 36 w 79"/>
                  <a:gd name="T75" fmla="*/ 55 h 128"/>
                  <a:gd name="T76" fmla="*/ 35 w 79"/>
                  <a:gd name="T77" fmla="*/ 52 h 128"/>
                  <a:gd name="T78" fmla="*/ 36 w 79"/>
                  <a:gd name="T79" fmla="*/ 49 h 128"/>
                  <a:gd name="T80" fmla="*/ 36 w 79"/>
                  <a:gd name="T81" fmla="*/ 45 h 128"/>
                  <a:gd name="T82" fmla="*/ 37 w 79"/>
                  <a:gd name="T83" fmla="*/ 42 h 128"/>
                  <a:gd name="T84" fmla="*/ 37 w 79"/>
                  <a:gd name="T85" fmla="*/ 39 h 128"/>
                  <a:gd name="T86" fmla="*/ 38 w 79"/>
                  <a:gd name="T87" fmla="*/ 36 h 128"/>
                  <a:gd name="T88" fmla="*/ 38 w 79"/>
                  <a:gd name="T89" fmla="*/ 33 h 128"/>
                  <a:gd name="T90" fmla="*/ 39 w 79"/>
                  <a:gd name="T91" fmla="*/ 32 h 128"/>
                  <a:gd name="T92" fmla="*/ 40 w 79"/>
                  <a:gd name="T93" fmla="*/ 29 h 128"/>
                  <a:gd name="T94" fmla="*/ 39 w 79"/>
                  <a:gd name="T95" fmla="*/ 25 h 128"/>
                  <a:gd name="T96" fmla="*/ 37 w 79"/>
                  <a:gd name="T97" fmla="*/ 22 h 128"/>
                  <a:gd name="T98" fmla="*/ 37 w 79"/>
                  <a:gd name="T99" fmla="*/ 7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9" h="128">
                    <a:moveTo>
                      <a:pt x="37" y="7"/>
                    </a:moveTo>
                    <a:cubicBezTo>
                      <a:pt x="37" y="7"/>
                      <a:pt x="33" y="0"/>
                      <a:pt x="39" y="5"/>
                    </a:cubicBezTo>
                    <a:cubicBezTo>
                      <a:pt x="39" y="5"/>
                      <a:pt x="46" y="5"/>
                      <a:pt x="49" y="8"/>
                    </a:cubicBezTo>
                    <a:cubicBezTo>
                      <a:pt x="49" y="8"/>
                      <a:pt x="55" y="11"/>
                      <a:pt x="58" y="12"/>
                    </a:cubicBezTo>
                    <a:cubicBezTo>
                      <a:pt x="58" y="12"/>
                      <a:pt x="60" y="12"/>
                      <a:pt x="60" y="19"/>
                    </a:cubicBezTo>
                    <a:cubicBezTo>
                      <a:pt x="60" y="19"/>
                      <a:pt x="59" y="26"/>
                      <a:pt x="61" y="26"/>
                    </a:cubicBezTo>
                    <a:cubicBezTo>
                      <a:pt x="61" y="26"/>
                      <a:pt x="67" y="31"/>
                      <a:pt x="69" y="33"/>
                    </a:cubicBezTo>
                    <a:cubicBezTo>
                      <a:pt x="69" y="33"/>
                      <a:pt x="69" y="34"/>
                      <a:pt x="70" y="33"/>
                    </a:cubicBezTo>
                    <a:cubicBezTo>
                      <a:pt x="70" y="33"/>
                      <a:pt x="74" y="33"/>
                      <a:pt x="74" y="38"/>
                    </a:cubicBezTo>
                    <a:cubicBezTo>
                      <a:pt x="74" y="38"/>
                      <a:pt x="73" y="41"/>
                      <a:pt x="75" y="41"/>
                    </a:cubicBezTo>
                    <a:cubicBezTo>
                      <a:pt x="75" y="41"/>
                      <a:pt x="79" y="42"/>
                      <a:pt x="77" y="47"/>
                    </a:cubicBezTo>
                    <a:cubicBezTo>
                      <a:pt x="77" y="47"/>
                      <a:pt x="77" y="56"/>
                      <a:pt x="70" y="58"/>
                    </a:cubicBezTo>
                    <a:cubicBezTo>
                      <a:pt x="70" y="58"/>
                      <a:pt x="67" y="58"/>
                      <a:pt x="66" y="61"/>
                    </a:cubicBezTo>
                    <a:cubicBezTo>
                      <a:pt x="66" y="61"/>
                      <a:pt x="62" y="66"/>
                      <a:pt x="62" y="69"/>
                    </a:cubicBezTo>
                    <a:cubicBezTo>
                      <a:pt x="62" y="69"/>
                      <a:pt x="60" y="73"/>
                      <a:pt x="56" y="77"/>
                    </a:cubicBezTo>
                    <a:cubicBezTo>
                      <a:pt x="56" y="77"/>
                      <a:pt x="47" y="82"/>
                      <a:pt x="48" y="94"/>
                    </a:cubicBezTo>
                    <a:cubicBezTo>
                      <a:pt x="48" y="94"/>
                      <a:pt x="51" y="100"/>
                      <a:pt x="44" y="103"/>
                    </a:cubicBezTo>
                    <a:cubicBezTo>
                      <a:pt x="44" y="103"/>
                      <a:pt x="42" y="103"/>
                      <a:pt x="38" y="107"/>
                    </a:cubicBezTo>
                    <a:cubicBezTo>
                      <a:pt x="38" y="107"/>
                      <a:pt x="36" y="110"/>
                      <a:pt x="36" y="111"/>
                    </a:cubicBezTo>
                    <a:cubicBezTo>
                      <a:pt x="36" y="111"/>
                      <a:pt x="33" y="114"/>
                      <a:pt x="33" y="115"/>
                    </a:cubicBezTo>
                    <a:cubicBezTo>
                      <a:pt x="33" y="115"/>
                      <a:pt x="31" y="118"/>
                      <a:pt x="25" y="119"/>
                    </a:cubicBezTo>
                    <a:cubicBezTo>
                      <a:pt x="25" y="119"/>
                      <a:pt x="20" y="119"/>
                      <a:pt x="18" y="122"/>
                    </a:cubicBezTo>
                    <a:cubicBezTo>
                      <a:pt x="18" y="122"/>
                      <a:pt x="15" y="124"/>
                      <a:pt x="13" y="123"/>
                    </a:cubicBezTo>
                    <a:cubicBezTo>
                      <a:pt x="13" y="123"/>
                      <a:pt x="12" y="123"/>
                      <a:pt x="11" y="125"/>
                    </a:cubicBezTo>
                    <a:cubicBezTo>
                      <a:pt x="11" y="125"/>
                      <a:pt x="8" y="128"/>
                      <a:pt x="3" y="127"/>
                    </a:cubicBezTo>
                    <a:cubicBezTo>
                      <a:pt x="3" y="127"/>
                      <a:pt x="7" y="116"/>
                      <a:pt x="9" y="111"/>
                    </a:cubicBezTo>
                    <a:cubicBezTo>
                      <a:pt x="9" y="111"/>
                      <a:pt x="11" y="105"/>
                      <a:pt x="14" y="103"/>
                    </a:cubicBezTo>
                    <a:cubicBezTo>
                      <a:pt x="14" y="103"/>
                      <a:pt x="15" y="98"/>
                      <a:pt x="18" y="99"/>
                    </a:cubicBezTo>
                    <a:cubicBezTo>
                      <a:pt x="18" y="99"/>
                      <a:pt x="19" y="101"/>
                      <a:pt x="20" y="99"/>
                    </a:cubicBezTo>
                    <a:cubicBezTo>
                      <a:pt x="20" y="99"/>
                      <a:pt x="24" y="93"/>
                      <a:pt x="25" y="93"/>
                    </a:cubicBezTo>
                    <a:cubicBezTo>
                      <a:pt x="25" y="93"/>
                      <a:pt x="24" y="90"/>
                      <a:pt x="23" y="90"/>
                    </a:cubicBezTo>
                    <a:cubicBezTo>
                      <a:pt x="23" y="90"/>
                      <a:pt x="22" y="87"/>
                      <a:pt x="23" y="85"/>
                    </a:cubicBezTo>
                    <a:cubicBezTo>
                      <a:pt x="23" y="85"/>
                      <a:pt x="24" y="84"/>
                      <a:pt x="22" y="83"/>
                    </a:cubicBezTo>
                    <a:cubicBezTo>
                      <a:pt x="22" y="83"/>
                      <a:pt x="19" y="79"/>
                      <a:pt x="18" y="81"/>
                    </a:cubicBezTo>
                    <a:cubicBezTo>
                      <a:pt x="18" y="81"/>
                      <a:pt x="17" y="81"/>
                      <a:pt x="15" y="80"/>
                    </a:cubicBezTo>
                    <a:cubicBezTo>
                      <a:pt x="15" y="80"/>
                      <a:pt x="0" y="69"/>
                      <a:pt x="9" y="69"/>
                    </a:cubicBezTo>
                    <a:cubicBezTo>
                      <a:pt x="9" y="69"/>
                      <a:pt x="18" y="72"/>
                      <a:pt x="27" y="67"/>
                    </a:cubicBezTo>
                    <a:cubicBezTo>
                      <a:pt x="27" y="67"/>
                      <a:pt x="29" y="66"/>
                      <a:pt x="36" y="55"/>
                    </a:cubicBezTo>
                    <a:cubicBezTo>
                      <a:pt x="36" y="55"/>
                      <a:pt x="37" y="53"/>
                      <a:pt x="35" y="52"/>
                    </a:cubicBezTo>
                    <a:cubicBezTo>
                      <a:pt x="35" y="52"/>
                      <a:pt x="35" y="50"/>
                      <a:pt x="36" y="49"/>
                    </a:cubicBezTo>
                    <a:cubicBezTo>
                      <a:pt x="36" y="49"/>
                      <a:pt x="36" y="48"/>
                      <a:pt x="36" y="45"/>
                    </a:cubicBezTo>
                    <a:cubicBezTo>
                      <a:pt x="36" y="45"/>
                      <a:pt x="36" y="43"/>
                      <a:pt x="37" y="42"/>
                    </a:cubicBezTo>
                    <a:cubicBezTo>
                      <a:pt x="37" y="42"/>
                      <a:pt x="38" y="40"/>
                      <a:pt x="37" y="39"/>
                    </a:cubicBezTo>
                    <a:cubicBezTo>
                      <a:pt x="37" y="39"/>
                      <a:pt x="37" y="37"/>
                      <a:pt x="38" y="36"/>
                    </a:cubicBezTo>
                    <a:cubicBezTo>
                      <a:pt x="38" y="36"/>
                      <a:pt x="38" y="35"/>
                      <a:pt x="38" y="33"/>
                    </a:cubicBezTo>
                    <a:cubicBezTo>
                      <a:pt x="38" y="33"/>
                      <a:pt x="37" y="32"/>
                      <a:pt x="39" y="32"/>
                    </a:cubicBezTo>
                    <a:cubicBezTo>
                      <a:pt x="39" y="32"/>
                      <a:pt x="41" y="33"/>
                      <a:pt x="40" y="29"/>
                    </a:cubicBezTo>
                    <a:cubicBezTo>
                      <a:pt x="40" y="29"/>
                      <a:pt x="39" y="27"/>
                      <a:pt x="39" y="25"/>
                    </a:cubicBezTo>
                    <a:cubicBezTo>
                      <a:pt x="37" y="22"/>
                      <a:pt x="37" y="22"/>
                      <a:pt x="37" y="22"/>
                    </a:cubicBezTo>
                    <a:lnTo>
                      <a:pt x="3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5" name="Freeform 14">
                <a:extLst>
                  <a:ext uri="{FF2B5EF4-FFF2-40B4-BE49-F238E27FC236}">
                    <a16:creationId xmlns="" xmlns:a16="http://schemas.microsoft.com/office/drawing/2014/main" id="{7FA397AD-49FA-4741-8684-AE19844BA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138"/>
                <a:ext cx="63" cy="70"/>
              </a:xfrm>
              <a:custGeom>
                <a:avLst/>
                <a:gdLst>
                  <a:gd name="T0" fmla="*/ 3 w 33"/>
                  <a:gd name="T1" fmla="*/ 8 h 36"/>
                  <a:gd name="T2" fmla="*/ 7 w 33"/>
                  <a:gd name="T3" fmla="*/ 3 h 36"/>
                  <a:gd name="T4" fmla="*/ 13 w 33"/>
                  <a:gd name="T5" fmla="*/ 4 h 36"/>
                  <a:gd name="T6" fmla="*/ 23 w 33"/>
                  <a:gd name="T7" fmla="*/ 12 h 36"/>
                  <a:gd name="T8" fmla="*/ 30 w 33"/>
                  <a:gd name="T9" fmla="*/ 18 h 36"/>
                  <a:gd name="T10" fmla="*/ 31 w 33"/>
                  <a:gd name="T11" fmla="*/ 25 h 36"/>
                  <a:gd name="T12" fmla="*/ 30 w 33"/>
                  <a:gd name="T13" fmla="*/ 28 h 36"/>
                  <a:gd name="T14" fmla="*/ 28 w 33"/>
                  <a:gd name="T15" fmla="*/ 31 h 36"/>
                  <a:gd name="T16" fmla="*/ 19 w 33"/>
                  <a:gd name="T17" fmla="*/ 34 h 36"/>
                  <a:gd name="T18" fmla="*/ 12 w 33"/>
                  <a:gd name="T19" fmla="*/ 33 h 36"/>
                  <a:gd name="T20" fmla="*/ 8 w 33"/>
                  <a:gd name="T21" fmla="*/ 30 h 36"/>
                  <a:gd name="T22" fmla="*/ 5 w 33"/>
                  <a:gd name="T23" fmla="*/ 29 h 36"/>
                  <a:gd name="T24" fmla="*/ 2 w 33"/>
                  <a:gd name="T25" fmla="*/ 25 h 36"/>
                  <a:gd name="T26" fmla="*/ 2 w 33"/>
                  <a:gd name="T27" fmla="*/ 19 h 36"/>
                  <a:gd name="T28" fmla="*/ 3 w 33"/>
                  <a:gd name="T29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36">
                    <a:moveTo>
                      <a:pt x="3" y="8"/>
                    </a:moveTo>
                    <a:cubicBezTo>
                      <a:pt x="3" y="8"/>
                      <a:pt x="4" y="0"/>
                      <a:pt x="7" y="3"/>
                    </a:cubicBezTo>
                    <a:cubicBezTo>
                      <a:pt x="7" y="3"/>
                      <a:pt x="10" y="4"/>
                      <a:pt x="13" y="4"/>
                    </a:cubicBezTo>
                    <a:cubicBezTo>
                      <a:pt x="13" y="4"/>
                      <a:pt x="19" y="7"/>
                      <a:pt x="23" y="12"/>
                    </a:cubicBezTo>
                    <a:cubicBezTo>
                      <a:pt x="23" y="12"/>
                      <a:pt x="28" y="17"/>
                      <a:pt x="30" y="18"/>
                    </a:cubicBezTo>
                    <a:cubicBezTo>
                      <a:pt x="30" y="18"/>
                      <a:pt x="33" y="20"/>
                      <a:pt x="31" y="25"/>
                    </a:cubicBezTo>
                    <a:cubicBezTo>
                      <a:pt x="31" y="25"/>
                      <a:pt x="29" y="27"/>
                      <a:pt x="30" y="28"/>
                    </a:cubicBezTo>
                    <a:cubicBezTo>
                      <a:pt x="30" y="28"/>
                      <a:pt x="29" y="30"/>
                      <a:pt x="28" y="31"/>
                    </a:cubicBezTo>
                    <a:cubicBezTo>
                      <a:pt x="28" y="31"/>
                      <a:pt x="24" y="36"/>
                      <a:pt x="19" y="34"/>
                    </a:cubicBezTo>
                    <a:cubicBezTo>
                      <a:pt x="19" y="34"/>
                      <a:pt x="15" y="34"/>
                      <a:pt x="12" y="33"/>
                    </a:cubicBezTo>
                    <a:cubicBezTo>
                      <a:pt x="12" y="33"/>
                      <a:pt x="9" y="32"/>
                      <a:pt x="8" y="30"/>
                    </a:cubicBezTo>
                    <a:cubicBezTo>
                      <a:pt x="8" y="30"/>
                      <a:pt x="6" y="29"/>
                      <a:pt x="5" y="29"/>
                    </a:cubicBezTo>
                    <a:cubicBezTo>
                      <a:pt x="5" y="29"/>
                      <a:pt x="4" y="29"/>
                      <a:pt x="2" y="25"/>
                    </a:cubicBezTo>
                    <a:cubicBezTo>
                      <a:pt x="2" y="25"/>
                      <a:pt x="0" y="23"/>
                      <a:pt x="2" y="19"/>
                    </a:cubicBezTo>
                    <a:cubicBezTo>
                      <a:pt x="2" y="19"/>
                      <a:pt x="4" y="14"/>
                      <a:pt x="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6" name="Freeform 15">
                <a:extLst>
                  <a:ext uri="{FF2B5EF4-FFF2-40B4-BE49-F238E27FC236}">
                    <a16:creationId xmlns="" xmlns:a16="http://schemas.microsoft.com/office/drawing/2014/main" id="{A23C6269-FF4F-0F4C-B525-C2D26341A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064"/>
                <a:ext cx="36" cy="142"/>
              </a:xfrm>
              <a:custGeom>
                <a:avLst/>
                <a:gdLst>
                  <a:gd name="T0" fmla="*/ 0 w 19"/>
                  <a:gd name="T1" fmla="*/ 48 h 73"/>
                  <a:gd name="T2" fmla="*/ 1 w 19"/>
                  <a:gd name="T3" fmla="*/ 27 h 73"/>
                  <a:gd name="T4" fmla="*/ 1 w 19"/>
                  <a:gd name="T5" fmla="*/ 24 h 73"/>
                  <a:gd name="T6" fmla="*/ 1 w 19"/>
                  <a:gd name="T7" fmla="*/ 12 h 73"/>
                  <a:gd name="T8" fmla="*/ 3 w 19"/>
                  <a:gd name="T9" fmla="*/ 10 h 73"/>
                  <a:gd name="T10" fmla="*/ 3 w 19"/>
                  <a:gd name="T11" fmla="*/ 7 h 73"/>
                  <a:gd name="T12" fmla="*/ 3 w 19"/>
                  <a:gd name="T13" fmla="*/ 5 h 73"/>
                  <a:gd name="T14" fmla="*/ 7 w 19"/>
                  <a:gd name="T15" fmla="*/ 3 h 73"/>
                  <a:gd name="T16" fmla="*/ 6 w 19"/>
                  <a:gd name="T17" fmla="*/ 8 h 73"/>
                  <a:gd name="T18" fmla="*/ 9 w 19"/>
                  <a:gd name="T19" fmla="*/ 26 h 73"/>
                  <a:gd name="T20" fmla="*/ 11 w 19"/>
                  <a:gd name="T21" fmla="*/ 30 h 73"/>
                  <a:gd name="T22" fmla="*/ 14 w 19"/>
                  <a:gd name="T23" fmla="*/ 37 h 73"/>
                  <a:gd name="T24" fmla="*/ 14 w 19"/>
                  <a:gd name="T25" fmla="*/ 42 h 73"/>
                  <a:gd name="T26" fmla="*/ 15 w 19"/>
                  <a:gd name="T27" fmla="*/ 43 h 73"/>
                  <a:gd name="T28" fmla="*/ 17 w 19"/>
                  <a:gd name="T29" fmla="*/ 45 h 73"/>
                  <a:gd name="T30" fmla="*/ 16 w 19"/>
                  <a:gd name="T31" fmla="*/ 54 h 73"/>
                  <a:gd name="T32" fmla="*/ 17 w 19"/>
                  <a:gd name="T33" fmla="*/ 57 h 73"/>
                  <a:gd name="T34" fmla="*/ 18 w 19"/>
                  <a:gd name="T35" fmla="*/ 59 h 73"/>
                  <a:gd name="T36" fmla="*/ 18 w 19"/>
                  <a:gd name="T37" fmla="*/ 61 h 73"/>
                  <a:gd name="T38" fmla="*/ 18 w 19"/>
                  <a:gd name="T39" fmla="*/ 70 h 73"/>
                  <a:gd name="T40" fmla="*/ 13 w 19"/>
                  <a:gd name="T41" fmla="*/ 71 h 73"/>
                  <a:gd name="T42" fmla="*/ 0 w 19"/>
                  <a:gd name="T43" fmla="*/ 48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73">
                    <a:moveTo>
                      <a:pt x="0" y="48"/>
                    </a:moveTo>
                    <a:cubicBezTo>
                      <a:pt x="0" y="48"/>
                      <a:pt x="0" y="28"/>
                      <a:pt x="1" y="27"/>
                    </a:cubicBezTo>
                    <a:cubicBezTo>
                      <a:pt x="1" y="27"/>
                      <a:pt x="1" y="26"/>
                      <a:pt x="1" y="24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1"/>
                      <a:pt x="3" y="10"/>
                    </a:cubicBezTo>
                    <a:cubicBezTo>
                      <a:pt x="3" y="10"/>
                      <a:pt x="2" y="7"/>
                      <a:pt x="3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5"/>
                      <a:pt x="4" y="0"/>
                      <a:pt x="7" y="3"/>
                    </a:cubicBezTo>
                    <a:cubicBezTo>
                      <a:pt x="7" y="3"/>
                      <a:pt x="8" y="5"/>
                      <a:pt x="6" y="8"/>
                    </a:cubicBezTo>
                    <a:cubicBezTo>
                      <a:pt x="6" y="8"/>
                      <a:pt x="3" y="11"/>
                      <a:pt x="9" y="26"/>
                    </a:cubicBezTo>
                    <a:cubicBezTo>
                      <a:pt x="9" y="26"/>
                      <a:pt x="9" y="28"/>
                      <a:pt x="11" y="30"/>
                    </a:cubicBezTo>
                    <a:cubicBezTo>
                      <a:pt x="11" y="30"/>
                      <a:pt x="14" y="32"/>
                      <a:pt x="14" y="37"/>
                    </a:cubicBezTo>
                    <a:cubicBezTo>
                      <a:pt x="14" y="37"/>
                      <a:pt x="14" y="40"/>
                      <a:pt x="14" y="42"/>
                    </a:cubicBezTo>
                    <a:cubicBezTo>
                      <a:pt x="14" y="42"/>
                      <a:pt x="12" y="44"/>
                      <a:pt x="15" y="43"/>
                    </a:cubicBezTo>
                    <a:cubicBezTo>
                      <a:pt x="15" y="43"/>
                      <a:pt x="17" y="43"/>
                      <a:pt x="17" y="45"/>
                    </a:cubicBezTo>
                    <a:cubicBezTo>
                      <a:pt x="17" y="45"/>
                      <a:pt x="16" y="52"/>
                      <a:pt x="16" y="54"/>
                    </a:cubicBezTo>
                    <a:cubicBezTo>
                      <a:pt x="16" y="54"/>
                      <a:pt x="18" y="56"/>
                      <a:pt x="17" y="57"/>
                    </a:cubicBezTo>
                    <a:cubicBezTo>
                      <a:pt x="17" y="57"/>
                      <a:pt x="17" y="58"/>
                      <a:pt x="18" y="59"/>
                    </a:cubicBezTo>
                    <a:cubicBezTo>
                      <a:pt x="18" y="59"/>
                      <a:pt x="18" y="59"/>
                      <a:pt x="18" y="61"/>
                    </a:cubicBezTo>
                    <a:cubicBezTo>
                      <a:pt x="18" y="61"/>
                      <a:pt x="19" y="69"/>
                      <a:pt x="18" y="70"/>
                    </a:cubicBezTo>
                    <a:cubicBezTo>
                      <a:pt x="18" y="70"/>
                      <a:pt x="16" y="73"/>
                      <a:pt x="13" y="71"/>
                    </a:cubicBezTo>
                    <a:cubicBezTo>
                      <a:pt x="13" y="71"/>
                      <a:pt x="3" y="62"/>
                      <a:pt x="0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7" name="Freeform 16">
                <a:extLst>
                  <a:ext uri="{FF2B5EF4-FFF2-40B4-BE49-F238E27FC236}">
                    <a16:creationId xmlns="" xmlns:a16="http://schemas.microsoft.com/office/drawing/2014/main" id="{809E0305-931A-3149-A98A-88FA80217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85"/>
                <a:ext cx="35" cy="60"/>
              </a:xfrm>
              <a:custGeom>
                <a:avLst/>
                <a:gdLst>
                  <a:gd name="T0" fmla="*/ 7 w 18"/>
                  <a:gd name="T1" fmla="*/ 5 h 31"/>
                  <a:gd name="T2" fmla="*/ 8 w 18"/>
                  <a:gd name="T3" fmla="*/ 2 h 31"/>
                  <a:gd name="T4" fmla="*/ 11 w 18"/>
                  <a:gd name="T5" fmla="*/ 3 h 31"/>
                  <a:gd name="T6" fmla="*/ 18 w 18"/>
                  <a:gd name="T7" fmla="*/ 25 h 31"/>
                  <a:gd name="T8" fmla="*/ 11 w 18"/>
                  <a:gd name="T9" fmla="*/ 28 h 31"/>
                  <a:gd name="T10" fmla="*/ 7 w 18"/>
                  <a:gd name="T11" fmla="*/ 25 h 31"/>
                  <a:gd name="T12" fmla="*/ 2 w 18"/>
                  <a:gd name="T13" fmla="*/ 25 h 31"/>
                  <a:gd name="T14" fmla="*/ 2 w 18"/>
                  <a:gd name="T15" fmla="*/ 22 h 31"/>
                  <a:gd name="T16" fmla="*/ 7 w 18"/>
                  <a:gd name="T17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1">
                    <a:moveTo>
                      <a:pt x="7" y="5"/>
                    </a:moveTo>
                    <a:cubicBezTo>
                      <a:pt x="7" y="5"/>
                      <a:pt x="6" y="4"/>
                      <a:pt x="8" y="2"/>
                    </a:cubicBezTo>
                    <a:cubicBezTo>
                      <a:pt x="8" y="2"/>
                      <a:pt x="10" y="0"/>
                      <a:pt x="11" y="3"/>
                    </a:cubicBezTo>
                    <a:cubicBezTo>
                      <a:pt x="11" y="3"/>
                      <a:pt x="18" y="18"/>
                      <a:pt x="18" y="25"/>
                    </a:cubicBezTo>
                    <a:cubicBezTo>
                      <a:pt x="18" y="25"/>
                      <a:pt x="17" y="31"/>
                      <a:pt x="11" y="28"/>
                    </a:cubicBezTo>
                    <a:cubicBezTo>
                      <a:pt x="11" y="28"/>
                      <a:pt x="9" y="27"/>
                      <a:pt x="7" y="25"/>
                    </a:cubicBezTo>
                    <a:cubicBezTo>
                      <a:pt x="7" y="25"/>
                      <a:pt x="5" y="26"/>
                      <a:pt x="2" y="25"/>
                    </a:cubicBezTo>
                    <a:cubicBezTo>
                      <a:pt x="2" y="25"/>
                      <a:pt x="0" y="24"/>
                      <a:pt x="2" y="22"/>
                    </a:cubicBezTo>
                    <a:cubicBezTo>
                      <a:pt x="2" y="22"/>
                      <a:pt x="7" y="13"/>
                      <a:pt x="7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8" name="Freeform 17">
                <a:extLst>
                  <a:ext uri="{FF2B5EF4-FFF2-40B4-BE49-F238E27FC236}">
                    <a16:creationId xmlns="" xmlns:a16="http://schemas.microsoft.com/office/drawing/2014/main" id="{C138BBB5-75D6-594D-AE6F-63C5A97D18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69" y="1956"/>
                <a:ext cx="218" cy="246"/>
              </a:xfrm>
              <a:custGeom>
                <a:avLst/>
                <a:gdLst>
                  <a:gd name="T0" fmla="*/ 98 w 114"/>
                  <a:gd name="T1" fmla="*/ 50 h 127"/>
                  <a:gd name="T2" fmla="*/ 110 w 114"/>
                  <a:gd name="T3" fmla="*/ 70 h 127"/>
                  <a:gd name="T4" fmla="*/ 98 w 114"/>
                  <a:gd name="T5" fmla="*/ 83 h 127"/>
                  <a:gd name="T6" fmla="*/ 82 w 114"/>
                  <a:gd name="T7" fmla="*/ 103 h 127"/>
                  <a:gd name="T8" fmla="*/ 83 w 114"/>
                  <a:gd name="T9" fmla="*/ 119 h 127"/>
                  <a:gd name="T10" fmla="*/ 79 w 114"/>
                  <a:gd name="T11" fmla="*/ 85 h 127"/>
                  <a:gd name="T12" fmla="*/ 97 w 114"/>
                  <a:gd name="T13" fmla="*/ 64 h 127"/>
                  <a:gd name="T14" fmla="*/ 88 w 114"/>
                  <a:gd name="T15" fmla="*/ 51 h 127"/>
                  <a:gd name="T16" fmla="*/ 79 w 114"/>
                  <a:gd name="T17" fmla="*/ 45 h 127"/>
                  <a:gd name="T18" fmla="*/ 38 w 114"/>
                  <a:gd name="T19" fmla="*/ 47 h 127"/>
                  <a:gd name="T20" fmla="*/ 53 w 114"/>
                  <a:gd name="T21" fmla="*/ 40 h 127"/>
                  <a:gd name="T22" fmla="*/ 54 w 114"/>
                  <a:gd name="T23" fmla="*/ 3 h 127"/>
                  <a:gd name="T24" fmla="*/ 61 w 114"/>
                  <a:gd name="T25" fmla="*/ 3 h 127"/>
                  <a:gd name="T26" fmla="*/ 67 w 114"/>
                  <a:gd name="T27" fmla="*/ 27 h 127"/>
                  <a:gd name="T28" fmla="*/ 69 w 114"/>
                  <a:gd name="T29" fmla="*/ 43 h 127"/>
                  <a:gd name="T30" fmla="*/ 79 w 114"/>
                  <a:gd name="T31" fmla="*/ 49 h 127"/>
                  <a:gd name="T32" fmla="*/ 71 w 114"/>
                  <a:gd name="T33" fmla="*/ 53 h 127"/>
                  <a:gd name="T34" fmla="*/ 76 w 114"/>
                  <a:gd name="T35" fmla="*/ 64 h 127"/>
                  <a:gd name="T36" fmla="*/ 72 w 114"/>
                  <a:gd name="T37" fmla="*/ 73 h 127"/>
                  <a:gd name="T38" fmla="*/ 62 w 114"/>
                  <a:gd name="T39" fmla="*/ 95 h 127"/>
                  <a:gd name="T40" fmla="*/ 77 w 114"/>
                  <a:gd name="T41" fmla="*/ 88 h 127"/>
                  <a:gd name="T42" fmla="*/ 79 w 114"/>
                  <a:gd name="T43" fmla="*/ 120 h 127"/>
                  <a:gd name="T44" fmla="*/ 65 w 114"/>
                  <a:gd name="T45" fmla="*/ 120 h 127"/>
                  <a:gd name="T46" fmla="*/ 54 w 114"/>
                  <a:gd name="T47" fmla="*/ 119 h 127"/>
                  <a:gd name="T48" fmla="*/ 33 w 114"/>
                  <a:gd name="T49" fmla="*/ 115 h 127"/>
                  <a:gd name="T50" fmla="*/ 38 w 114"/>
                  <a:gd name="T51" fmla="*/ 109 h 127"/>
                  <a:gd name="T52" fmla="*/ 49 w 114"/>
                  <a:gd name="T53" fmla="*/ 98 h 127"/>
                  <a:gd name="T54" fmla="*/ 50 w 114"/>
                  <a:gd name="T55" fmla="*/ 84 h 127"/>
                  <a:gd name="T56" fmla="*/ 43 w 114"/>
                  <a:gd name="T57" fmla="*/ 67 h 127"/>
                  <a:gd name="T58" fmla="*/ 51 w 114"/>
                  <a:gd name="T59" fmla="*/ 61 h 127"/>
                  <a:gd name="T60" fmla="*/ 53 w 114"/>
                  <a:gd name="T61" fmla="*/ 50 h 127"/>
                  <a:gd name="T62" fmla="*/ 35 w 114"/>
                  <a:gd name="T63" fmla="*/ 59 h 127"/>
                  <a:gd name="T64" fmla="*/ 33 w 114"/>
                  <a:gd name="T65" fmla="*/ 51 h 127"/>
                  <a:gd name="T66" fmla="*/ 0 w 114"/>
                  <a:gd name="T67" fmla="*/ 78 h 127"/>
                  <a:gd name="T68" fmla="*/ 0 w 114"/>
                  <a:gd name="T69" fmla="*/ 76 h 127"/>
                  <a:gd name="T70" fmla="*/ 13 w 114"/>
                  <a:gd name="T71" fmla="*/ 63 h 127"/>
                  <a:gd name="T72" fmla="*/ 33 w 114"/>
                  <a:gd name="T73" fmla="*/ 51 h 127"/>
                  <a:gd name="T74" fmla="*/ 30 w 114"/>
                  <a:gd name="T75" fmla="*/ 63 h 127"/>
                  <a:gd name="T76" fmla="*/ 18 w 114"/>
                  <a:gd name="T77" fmla="*/ 69 h 127"/>
                  <a:gd name="T78" fmla="*/ 12 w 114"/>
                  <a:gd name="T79" fmla="*/ 86 h 127"/>
                  <a:gd name="T80" fmla="*/ 26 w 114"/>
                  <a:gd name="T81" fmla="*/ 106 h 127"/>
                  <a:gd name="T82" fmla="*/ 33 w 114"/>
                  <a:gd name="T83" fmla="*/ 115 h 127"/>
                  <a:gd name="T84" fmla="*/ 13 w 114"/>
                  <a:gd name="T85" fmla="*/ 98 h 127"/>
                  <a:gd name="T86" fmla="*/ 3 w 114"/>
                  <a:gd name="T87" fmla="*/ 82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4" h="127">
                    <a:moveTo>
                      <a:pt x="79" y="45"/>
                    </a:moveTo>
                    <a:cubicBezTo>
                      <a:pt x="86" y="47"/>
                      <a:pt x="95" y="49"/>
                      <a:pt x="98" y="50"/>
                    </a:cubicBezTo>
                    <a:cubicBezTo>
                      <a:pt x="98" y="50"/>
                      <a:pt x="106" y="52"/>
                      <a:pt x="112" y="63"/>
                    </a:cubicBezTo>
                    <a:cubicBezTo>
                      <a:pt x="112" y="63"/>
                      <a:pt x="114" y="64"/>
                      <a:pt x="110" y="70"/>
                    </a:cubicBezTo>
                    <a:cubicBezTo>
                      <a:pt x="110" y="70"/>
                      <a:pt x="106" y="75"/>
                      <a:pt x="101" y="77"/>
                    </a:cubicBezTo>
                    <a:cubicBezTo>
                      <a:pt x="101" y="77"/>
                      <a:pt x="99" y="78"/>
                      <a:pt x="98" y="83"/>
                    </a:cubicBezTo>
                    <a:cubicBezTo>
                      <a:pt x="98" y="83"/>
                      <a:pt x="91" y="93"/>
                      <a:pt x="87" y="95"/>
                    </a:cubicBezTo>
                    <a:cubicBezTo>
                      <a:pt x="87" y="95"/>
                      <a:pt x="81" y="97"/>
                      <a:pt x="82" y="103"/>
                    </a:cubicBezTo>
                    <a:cubicBezTo>
                      <a:pt x="82" y="103"/>
                      <a:pt x="88" y="109"/>
                      <a:pt x="86" y="117"/>
                    </a:cubicBezTo>
                    <a:cubicBezTo>
                      <a:pt x="86" y="117"/>
                      <a:pt x="86" y="119"/>
                      <a:pt x="83" y="119"/>
                    </a:cubicBezTo>
                    <a:cubicBezTo>
                      <a:pt x="83" y="119"/>
                      <a:pt x="82" y="119"/>
                      <a:pt x="79" y="120"/>
                    </a:cubicBezTo>
                    <a:cubicBezTo>
                      <a:pt x="79" y="85"/>
                      <a:pt x="79" y="85"/>
                      <a:pt x="79" y="85"/>
                    </a:cubicBezTo>
                    <a:cubicBezTo>
                      <a:pt x="83" y="81"/>
                      <a:pt x="89" y="76"/>
                      <a:pt x="89" y="76"/>
                    </a:cubicBezTo>
                    <a:cubicBezTo>
                      <a:pt x="90" y="73"/>
                      <a:pt x="97" y="64"/>
                      <a:pt x="97" y="64"/>
                    </a:cubicBezTo>
                    <a:cubicBezTo>
                      <a:pt x="98" y="63"/>
                      <a:pt x="97" y="59"/>
                      <a:pt x="97" y="59"/>
                    </a:cubicBezTo>
                    <a:cubicBezTo>
                      <a:pt x="97" y="57"/>
                      <a:pt x="88" y="51"/>
                      <a:pt x="88" y="51"/>
                    </a:cubicBezTo>
                    <a:cubicBezTo>
                      <a:pt x="87" y="50"/>
                      <a:pt x="83" y="50"/>
                      <a:pt x="79" y="49"/>
                    </a:cubicBezTo>
                    <a:lnTo>
                      <a:pt x="79" y="45"/>
                    </a:lnTo>
                    <a:close/>
                    <a:moveTo>
                      <a:pt x="33" y="51"/>
                    </a:moveTo>
                    <a:cubicBezTo>
                      <a:pt x="35" y="50"/>
                      <a:pt x="37" y="48"/>
                      <a:pt x="38" y="47"/>
                    </a:cubicBezTo>
                    <a:cubicBezTo>
                      <a:pt x="38" y="47"/>
                      <a:pt x="42" y="44"/>
                      <a:pt x="46" y="43"/>
                    </a:cubicBezTo>
                    <a:cubicBezTo>
                      <a:pt x="46" y="43"/>
                      <a:pt x="53" y="42"/>
                      <a:pt x="53" y="40"/>
                    </a:cubicBezTo>
                    <a:cubicBezTo>
                      <a:pt x="53" y="40"/>
                      <a:pt x="54" y="34"/>
                      <a:pt x="54" y="32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0"/>
                      <a:pt x="57" y="2"/>
                    </a:cubicBezTo>
                    <a:cubicBezTo>
                      <a:pt x="57" y="2"/>
                      <a:pt x="58" y="4"/>
                      <a:pt x="61" y="3"/>
                    </a:cubicBezTo>
                    <a:cubicBezTo>
                      <a:pt x="61" y="3"/>
                      <a:pt x="64" y="3"/>
                      <a:pt x="65" y="10"/>
                    </a:cubicBezTo>
                    <a:cubicBezTo>
                      <a:pt x="65" y="10"/>
                      <a:pt x="67" y="19"/>
                      <a:pt x="67" y="27"/>
                    </a:cubicBezTo>
                    <a:cubicBezTo>
                      <a:pt x="67" y="27"/>
                      <a:pt x="67" y="37"/>
                      <a:pt x="67" y="39"/>
                    </a:cubicBezTo>
                    <a:cubicBezTo>
                      <a:pt x="67" y="39"/>
                      <a:pt x="66" y="42"/>
                      <a:pt x="69" y="43"/>
                    </a:cubicBezTo>
                    <a:cubicBezTo>
                      <a:pt x="69" y="43"/>
                      <a:pt x="74" y="44"/>
                      <a:pt x="79" y="45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76" y="48"/>
                      <a:pt x="73" y="48"/>
                      <a:pt x="73" y="48"/>
                    </a:cubicBezTo>
                    <a:cubicBezTo>
                      <a:pt x="67" y="47"/>
                      <a:pt x="71" y="53"/>
                      <a:pt x="71" y="53"/>
                    </a:cubicBezTo>
                    <a:cubicBezTo>
                      <a:pt x="72" y="55"/>
                      <a:pt x="74" y="60"/>
                      <a:pt x="74" y="60"/>
                    </a:cubicBezTo>
                    <a:cubicBezTo>
                      <a:pt x="74" y="63"/>
                      <a:pt x="76" y="64"/>
                      <a:pt x="76" y="64"/>
                    </a:cubicBezTo>
                    <a:cubicBezTo>
                      <a:pt x="78" y="67"/>
                      <a:pt x="75" y="70"/>
                      <a:pt x="75" y="70"/>
                    </a:cubicBezTo>
                    <a:cubicBezTo>
                      <a:pt x="74" y="71"/>
                      <a:pt x="72" y="73"/>
                      <a:pt x="72" y="73"/>
                    </a:cubicBezTo>
                    <a:cubicBezTo>
                      <a:pt x="70" y="79"/>
                      <a:pt x="64" y="83"/>
                      <a:pt x="64" y="83"/>
                    </a:cubicBezTo>
                    <a:cubicBezTo>
                      <a:pt x="59" y="86"/>
                      <a:pt x="62" y="95"/>
                      <a:pt x="62" y="95"/>
                    </a:cubicBezTo>
                    <a:cubicBezTo>
                      <a:pt x="64" y="101"/>
                      <a:pt x="73" y="91"/>
                      <a:pt x="73" y="91"/>
                    </a:cubicBezTo>
                    <a:cubicBezTo>
                      <a:pt x="75" y="89"/>
                      <a:pt x="77" y="88"/>
                      <a:pt x="77" y="88"/>
                    </a:cubicBezTo>
                    <a:cubicBezTo>
                      <a:pt x="77" y="88"/>
                      <a:pt x="78" y="86"/>
                      <a:pt x="79" y="85"/>
                    </a:cubicBezTo>
                    <a:cubicBezTo>
                      <a:pt x="79" y="120"/>
                      <a:pt x="79" y="120"/>
                      <a:pt x="79" y="120"/>
                    </a:cubicBezTo>
                    <a:cubicBezTo>
                      <a:pt x="79" y="120"/>
                      <a:pt x="77" y="120"/>
                      <a:pt x="76" y="120"/>
                    </a:cubicBezTo>
                    <a:cubicBezTo>
                      <a:pt x="76" y="120"/>
                      <a:pt x="70" y="121"/>
                      <a:pt x="65" y="120"/>
                    </a:cubicBezTo>
                    <a:cubicBezTo>
                      <a:pt x="65" y="120"/>
                      <a:pt x="61" y="120"/>
                      <a:pt x="57" y="119"/>
                    </a:cubicBezTo>
                    <a:cubicBezTo>
                      <a:pt x="57" y="119"/>
                      <a:pt x="56" y="118"/>
                      <a:pt x="54" y="119"/>
                    </a:cubicBezTo>
                    <a:cubicBezTo>
                      <a:pt x="54" y="119"/>
                      <a:pt x="44" y="127"/>
                      <a:pt x="36" y="118"/>
                    </a:cubicBezTo>
                    <a:cubicBezTo>
                      <a:pt x="36" y="118"/>
                      <a:pt x="34" y="116"/>
                      <a:pt x="33" y="115"/>
                    </a:cubicBezTo>
                    <a:cubicBezTo>
                      <a:pt x="33" y="108"/>
                      <a:pt x="33" y="108"/>
                      <a:pt x="33" y="108"/>
                    </a:cubicBezTo>
                    <a:cubicBezTo>
                      <a:pt x="34" y="109"/>
                      <a:pt x="36" y="109"/>
                      <a:pt x="38" y="109"/>
                    </a:cubicBezTo>
                    <a:cubicBezTo>
                      <a:pt x="45" y="109"/>
                      <a:pt x="46" y="103"/>
                      <a:pt x="46" y="103"/>
                    </a:cubicBezTo>
                    <a:cubicBezTo>
                      <a:pt x="45" y="101"/>
                      <a:pt x="49" y="98"/>
                      <a:pt x="49" y="98"/>
                    </a:cubicBezTo>
                    <a:cubicBezTo>
                      <a:pt x="51" y="96"/>
                      <a:pt x="51" y="94"/>
                      <a:pt x="51" y="94"/>
                    </a:cubicBezTo>
                    <a:cubicBezTo>
                      <a:pt x="50" y="91"/>
                      <a:pt x="50" y="84"/>
                      <a:pt x="50" y="84"/>
                    </a:cubicBezTo>
                    <a:cubicBezTo>
                      <a:pt x="47" y="82"/>
                      <a:pt x="41" y="75"/>
                      <a:pt x="41" y="75"/>
                    </a:cubicBezTo>
                    <a:cubicBezTo>
                      <a:pt x="37" y="67"/>
                      <a:pt x="43" y="67"/>
                      <a:pt x="43" y="67"/>
                    </a:cubicBezTo>
                    <a:cubicBezTo>
                      <a:pt x="46" y="68"/>
                      <a:pt x="47" y="67"/>
                      <a:pt x="47" y="67"/>
                    </a:cubicBezTo>
                    <a:cubicBezTo>
                      <a:pt x="51" y="67"/>
                      <a:pt x="51" y="61"/>
                      <a:pt x="51" y="61"/>
                    </a:cubicBezTo>
                    <a:cubicBezTo>
                      <a:pt x="51" y="58"/>
                      <a:pt x="52" y="56"/>
                      <a:pt x="52" y="56"/>
                    </a:cubicBezTo>
                    <a:cubicBezTo>
                      <a:pt x="54" y="50"/>
                      <a:pt x="53" y="50"/>
                      <a:pt x="53" y="50"/>
                    </a:cubicBezTo>
                    <a:cubicBezTo>
                      <a:pt x="50" y="45"/>
                      <a:pt x="47" y="50"/>
                      <a:pt x="47" y="50"/>
                    </a:cubicBezTo>
                    <a:cubicBezTo>
                      <a:pt x="45" y="53"/>
                      <a:pt x="35" y="59"/>
                      <a:pt x="35" y="59"/>
                    </a:cubicBezTo>
                    <a:cubicBezTo>
                      <a:pt x="34" y="59"/>
                      <a:pt x="33" y="60"/>
                      <a:pt x="33" y="60"/>
                    </a:cubicBezTo>
                    <a:lnTo>
                      <a:pt x="33" y="51"/>
                    </a:lnTo>
                    <a:close/>
                    <a:moveTo>
                      <a:pt x="3" y="82"/>
                    </a:moveTo>
                    <a:cubicBezTo>
                      <a:pt x="3" y="82"/>
                      <a:pt x="0" y="81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7"/>
                      <a:pt x="0" y="77"/>
                      <a:pt x="0" y="76"/>
                    </a:cubicBezTo>
                    <a:cubicBezTo>
                      <a:pt x="0" y="76"/>
                      <a:pt x="0" y="74"/>
                      <a:pt x="5" y="69"/>
                    </a:cubicBezTo>
                    <a:cubicBezTo>
                      <a:pt x="5" y="69"/>
                      <a:pt x="9" y="65"/>
                      <a:pt x="13" y="63"/>
                    </a:cubicBezTo>
                    <a:cubicBezTo>
                      <a:pt x="13" y="63"/>
                      <a:pt x="22" y="57"/>
                      <a:pt x="28" y="55"/>
                    </a:cubicBezTo>
                    <a:cubicBezTo>
                      <a:pt x="28" y="55"/>
                      <a:pt x="30" y="53"/>
                      <a:pt x="33" y="51"/>
                    </a:cubicBezTo>
                    <a:cubicBezTo>
                      <a:pt x="33" y="60"/>
                      <a:pt x="33" y="60"/>
                      <a:pt x="33" y="60"/>
                    </a:cubicBezTo>
                    <a:cubicBezTo>
                      <a:pt x="31" y="62"/>
                      <a:pt x="30" y="63"/>
                      <a:pt x="30" y="63"/>
                    </a:cubicBezTo>
                    <a:cubicBezTo>
                      <a:pt x="26" y="62"/>
                      <a:pt x="22" y="65"/>
                      <a:pt x="22" y="65"/>
                    </a:cubicBezTo>
                    <a:cubicBezTo>
                      <a:pt x="17" y="67"/>
                      <a:pt x="18" y="69"/>
                      <a:pt x="18" y="69"/>
                    </a:cubicBezTo>
                    <a:cubicBezTo>
                      <a:pt x="17" y="72"/>
                      <a:pt x="14" y="78"/>
                      <a:pt x="14" y="78"/>
                    </a:cubicBezTo>
                    <a:cubicBezTo>
                      <a:pt x="13" y="79"/>
                      <a:pt x="12" y="84"/>
                      <a:pt x="12" y="86"/>
                    </a:cubicBezTo>
                    <a:cubicBezTo>
                      <a:pt x="12" y="86"/>
                      <a:pt x="14" y="92"/>
                      <a:pt x="14" y="92"/>
                    </a:cubicBezTo>
                    <a:cubicBezTo>
                      <a:pt x="16" y="97"/>
                      <a:pt x="26" y="106"/>
                      <a:pt x="26" y="106"/>
                    </a:cubicBezTo>
                    <a:cubicBezTo>
                      <a:pt x="28" y="107"/>
                      <a:pt x="30" y="108"/>
                      <a:pt x="33" y="108"/>
                    </a:cubicBezTo>
                    <a:cubicBezTo>
                      <a:pt x="33" y="115"/>
                      <a:pt x="33" y="115"/>
                      <a:pt x="33" y="115"/>
                    </a:cubicBezTo>
                    <a:cubicBezTo>
                      <a:pt x="31" y="113"/>
                      <a:pt x="29" y="111"/>
                      <a:pt x="27" y="111"/>
                    </a:cubicBezTo>
                    <a:cubicBezTo>
                      <a:pt x="27" y="111"/>
                      <a:pt x="17" y="102"/>
                      <a:pt x="13" y="98"/>
                    </a:cubicBezTo>
                    <a:cubicBezTo>
                      <a:pt x="13" y="98"/>
                      <a:pt x="7" y="92"/>
                      <a:pt x="7" y="87"/>
                    </a:cubicBezTo>
                    <a:cubicBezTo>
                      <a:pt x="7" y="87"/>
                      <a:pt x="6" y="82"/>
                      <a:pt x="3" y="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9" name="Freeform 18">
                <a:extLst>
                  <a:ext uri="{FF2B5EF4-FFF2-40B4-BE49-F238E27FC236}">
                    <a16:creationId xmlns="" xmlns:a16="http://schemas.microsoft.com/office/drawing/2014/main" id="{3BA4C66A-5734-6844-B963-9ABEAF7E6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954"/>
                <a:ext cx="212" cy="261"/>
              </a:xfrm>
              <a:custGeom>
                <a:avLst/>
                <a:gdLst>
                  <a:gd name="T0" fmla="*/ 92 w 111"/>
                  <a:gd name="T1" fmla="*/ 4 h 135"/>
                  <a:gd name="T2" fmla="*/ 108 w 111"/>
                  <a:gd name="T3" fmla="*/ 13 h 135"/>
                  <a:gd name="T4" fmla="*/ 106 w 111"/>
                  <a:gd name="T5" fmla="*/ 20 h 135"/>
                  <a:gd name="T6" fmla="*/ 98 w 111"/>
                  <a:gd name="T7" fmla="*/ 25 h 135"/>
                  <a:gd name="T8" fmla="*/ 93 w 111"/>
                  <a:gd name="T9" fmla="*/ 28 h 135"/>
                  <a:gd name="T10" fmla="*/ 68 w 111"/>
                  <a:gd name="T11" fmla="*/ 65 h 135"/>
                  <a:gd name="T12" fmla="*/ 48 w 111"/>
                  <a:gd name="T13" fmla="*/ 97 h 135"/>
                  <a:gd name="T14" fmla="*/ 27 w 111"/>
                  <a:gd name="T15" fmla="*/ 124 h 135"/>
                  <a:gd name="T16" fmla="*/ 23 w 111"/>
                  <a:gd name="T17" fmla="*/ 128 h 135"/>
                  <a:gd name="T18" fmla="*/ 20 w 111"/>
                  <a:gd name="T19" fmla="*/ 132 h 135"/>
                  <a:gd name="T20" fmla="*/ 13 w 111"/>
                  <a:gd name="T21" fmla="*/ 135 h 135"/>
                  <a:gd name="T22" fmla="*/ 8 w 111"/>
                  <a:gd name="T23" fmla="*/ 134 h 135"/>
                  <a:gd name="T24" fmla="*/ 3 w 111"/>
                  <a:gd name="T25" fmla="*/ 134 h 135"/>
                  <a:gd name="T26" fmla="*/ 4 w 111"/>
                  <a:gd name="T27" fmla="*/ 132 h 135"/>
                  <a:gd name="T28" fmla="*/ 6 w 111"/>
                  <a:gd name="T29" fmla="*/ 130 h 135"/>
                  <a:gd name="T30" fmla="*/ 8 w 111"/>
                  <a:gd name="T31" fmla="*/ 129 h 135"/>
                  <a:gd name="T32" fmla="*/ 9 w 111"/>
                  <a:gd name="T33" fmla="*/ 128 h 135"/>
                  <a:gd name="T34" fmla="*/ 11 w 111"/>
                  <a:gd name="T35" fmla="*/ 125 h 135"/>
                  <a:gd name="T36" fmla="*/ 13 w 111"/>
                  <a:gd name="T37" fmla="*/ 123 h 135"/>
                  <a:gd name="T38" fmla="*/ 31 w 111"/>
                  <a:gd name="T39" fmla="*/ 102 h 135"/>
                  <a:gd name="T40" fmla="*/ 48 w 111"/>
                  <a:gd name="T41" fmla="*/ 77 h 135"/>
                  <a:gd name="T42" fmla="*/ 58 w 111"/>
                  <a:gd name="T43" fmla="*/ 61 h 135"/>
                  <a:gd name="T44" fmla="*/ 78 w 111"/>
                  <a:gd name="T45" fmla="*/ 28 h 135"/>
                  <a:gd name="T46" fmla="*/ 58 w 111"/>
                  <a:gd name="T47" fmla="*/ 17 h 135"/>
                  <a:gd name="T48" fmla="*/ 61 w 111"/>
                  <a:gd name="T49" fmla="*/ 16 h 135"/>
                  <a:gd name="T50" fmla="*/ 81 w 111"/>
                  <a:gd name="T51" fmla="*/ 13 h 135"/>
                  <a:gd name="T52" fmla="*/ 92 w 111"/>
                  <a:gd name="T53" fmla="*/ 4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1" h="135">
                    <a:moveTo>
                      <a:pt x="92" y="4"/>
                    </a:moveTo>
                    <a:cubicBezTo>
                      <a:pt x="92" y="4"/>
                      <a:pt x="100" y="0"/>
                      <a:pt x="108" y="13"/>
                    </a:cubicBezTo>
                    <a:cubicBezTo>
                      <a:pt x="108" y="13"/>
                      <a:pt x="111" y="20"/>
                      <a:pt x="106" y="20"/>
                    </a:cubicBezTo>
                    <a:cubicBezTo>
                      <a:pt x="106" y="20"/>
                      <a:pt x="102" y="21"/>
                      <a:pt x="98" y="25"/>
                    </a:cubicBezTo>
                    <a:cubicBezTo>
                      <a:pt x="97" y="25"/>
                      <a:pt x="94" y="25"/>
                      <a:pt x="93" y="28"/>
                    </a:cubicBezTo>
                    <a:cubicBezTo>
                      <a:pt x="93" y="28"/>
                      <a:pt x="85" y="42"/>
                      <a:pt x="68" y="65"/>
                    </a:cubicBezTo>
                    <a:cubicBezTo>
                      <a:pt x="68" y="65"/>
                      <a:pt x="59" y="77"/>
                      <a:pt x="48" y="97"/>
                    </a:cubicBezTo>
                    <a:cubicBezTo>
                      <a:pt x="48" y="97"/>
                      <a:pt x="40" y="113"/>
                      <a:pt x="27" y="124"/>
                    </a:cubicBezTo>
                    <a:cubicBezTo>
                      <a:pt x="27" y="124"/>
                      <a:pt x="23" y="127"/>
                      <a:pt x="23" y="128"/>
                    </a:cubicBezTo>
                    <a:cubicBezTo>
                      <a:pt x="23" y="128"/>
                      <a:pt x="22" y="130"/>
                      <a:pt x="20" y="132"/>
                    </a:cubicBezTo>
                    <a:cubicBezTo>
                      <a:pt x="20" y="132"/>
                      <a:pt x="17" y="135"/>
                      <a:pt x="13" y="135"/>
                    </a:cubicBezTo>
                    <a:cubicBezTo>
                      <a:pt x="13" y="135"/>
                      <a:pt x="10" y="134"/>
                      <a:pt x="8" y="134"/>
                    </a:cubicBezTo>
                    <a:cubicBezTo>
                      <a:pt x="8" y="134"/>
                      <a:pt x="5" y="134"/>
                      <a:pt x="3" y="134"/>
                    </a:cubicBezTo>
                    <a:cubicBezTo>
                      <a:pt x="3" y="134"/>
                      <a:pt x="0" y="135"/>
                      <a:pt x="4" y="132"/>
                    </a:cubicBezTo>
                    <a:cubicBezTo>
                      <a:pt x="4" y="132"/>
                      <a:pt x="4" y="131"/>
                      <a:pt x="6" y="130"/>
                    </a:cubicBezTo>
                    <a:cubicBezTo>
                      <a:pt x="6" y="130"/>
                      <a:pt x="7" y="130"/>
                      <a:pt x="8" y="129"/>
                    </a:cubicBezTo>
                    <a:cubicBezTo>
                      <a:pt x="8" y="129"/>
                      <a:pt x="7" y="128"/>
                      <a:pt x="9" y="128"/>
                    </a:cubicBezTo>
                    <a:cubicBezTo>
                      <a:pt x="9" y="128"/>
                      <a:pt x="11" y="129"/>
                      <a:pt x="11" y="125"/>
                    </a:cubicBezTo>
                    <a:cubicBezTo>
                      <a:pt x="11" y="125"/>
                      <a:pt x="11" y="124"/>
                      <a:pt x="13" y="123"/>
                    </a:cubicBezTo>
                    <a:cubicBezTo>
                      <a:pt x="13" y="123"/>
                      <a:pt x="19" y="118"/>
                      <a:pt x="31" y="102"/>
                    </a:cubicBezTo>
                    <a:cubicBezTo>
                      <a:pt x="31" y="102"/>
                      <a:pt x="42" y="89"/>
                      <a:pt x="48" y="77"/>
                    </a:cubicBezTo>
                    <a:cubicBezTo>
                      <a:pt x="48" y="77"/>
                      <a:pt x="53" y="69"/>
                      <a:pt x="58" y="61"/>
                    </a:cubicBezTo>
                    <a:cubicBezTo>
                      <a:pt x="58" y="61"/>
                      <a:pt x="75" y="34"/>
                      <a:pt x="78" y="28"/>
                    </a:cubicBezTo>
                    <a:cubicBezTo>
                      <a:pt x="78" y="28"/>
                      <a:pt x="59" y="25"/>
                      <a:pt x="58" y="17"/>
                    </a:cubicBezTo>
                    <a:cubicBezTo>
                      <a:pt x="58" y="17"/>
                      <a:pt x="58" y="14"/>
                      <a:pt x="61" y="16"/>
                    </a:cubicBezTo>
                    <a:cubicBezTo>
                      <a:pt x="61" y="16"/>
                      <a:pt x="70" y="20"/>
                      <a:pt x="81" y="13"/>
                    </a:cubicBezTo>
                    <a:cubicBezTo>
                      <a:pt x="81" y="13"/>
                      <a:pt x="87" y="11"/>
                      <a:pt x="9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0" name="Freeform 19">
                <a:extLst>
                  <a:ext uri="{FF2B5EF4-FFF2-40B4-BE49-F238E27FC236}">
                    <a16:creationId xmlns="" xmlns:a16="http://schemas.microsoft.com/office/drawing/2014/main" id="{A5BFE88A-39B1-D143-AFD9-F888F310A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93"/>
                <a:ext cx="158" cy="118"/>
              </a:xfrm>
              <a:custGeom>
                <a:avLst/>
                <a:gdLst>
                  <a:gd name="T0" fmla="*/ 11 w 83"/>
                  <a:gd name="T1" fmla="*/ 29 h 61"/>
                  <a:gd name="T2" fmla="*/ 4 w 83"/>
                  <a:gd name="T3" fmla="*/ 21 h 61"/>
                  <a:gd name="T4" fmla="*/ 20 w 83"/>
                  <a:gd name="T5" fmla="*/ 27 h 61"/>
                  <a:gd name="T6" fmla="*/ 23 w 83"/>
                  <a:gd name="T7" fmla="*/ 33 h 61"/>
                  <a:gd name="T8" fmla="*/ 33 w 83"/>
                  <a:gd name="T9" fmla="*/ 46 h 61"/>
                  <a:gd name="T10" fmla="*/ 34 w 83"/>
                  <a:gd name="T11" fmla="*/ 44 h 61"/>
                  <a:gd name="T12" fmla="*/ 34 w 83"/>
                  <a:gd name="T13" fmla="*/ 39 h 61"/>
                  <a:gd name="T14" fmla="*/ 38 w 83"/>
                  <a:gd name="T15" fmla="*/ 36 h 61"/>
                  <a:gd name="T16" fmla="*/ 40 w 83"/>
                  <a:gd name="T17" fmla="*/ 35 h 61"/>
                  <a:gd name="T18" fmla="*/ 47 w 83"/>
                  <a:gd name="T19" fmla="*/ 26 h 61"/>
                  <a:gd name="T20" fmla="*/ 47 w 83"/>
                  <a:gd name="T21" fmla="*/ 19 h 61"/>
                  <a:gd name="T22" fmla="*/ 37 w 83"/>
                  <a:gd name="T23" fmla="*/ 13 h 61"/>
                  <a:gd name="T24" fmla="*/ 35 w 83"/>
                  <a:gd name="T25" fmla="*/ 11 h 61"/>
                  <a:gd name="T26" fmla="*/ 42 w 83"/>
                  <a:gd name="T27" fmla="*/ 10 h 61"/>
                  <a:gd name="T28" fmla="*/ 55 w 83"/>
                  <a:gd name="T29" fmla="*/ 4 h 61"/>
                  <a:gd name="T30" fmla="*/ 59 w 83"/>
                  <a:gd name="T31" fmla="*/ 1 h 61"/>
                  <a:gd name="T32" fmla="*/ 68 w 83"/>
                  <a:gd name="T33" fmla="*/ 3 h 61"/>
                  <a:gd name="T34" fmla="*/ 81 w 83"/>
                  <a:gd name="T35" fmla="*/ 15 h 61"/>
                  <a:gd name="T36" fmla="*/ 82 w 83"/>
                  <a:gd name="T37" fmla="*/ 18 h 61"/>
                  <a:gd name="T38" fmla="*/ 78 w 83"/>
                  <a:gd name="T39" fmla="*/ 23 h 61"/>
                  <a:gd name="T40" fmla="*/ 66 w 83"/>
                  <a:gd name="T41" fmla="*/ 34 h 61"/>
                  <a:gd name="T42" fmla="*/ 64 w 83"/>
                  <a:gd name="T43" fmla="*/ 46 h 61"/>
                  <a:gd name="T44" fmla="*/ 62 w 83"/>
                  <a:gd name="T45" fmla="*/ 53 h 61"/>
                  <a:gd name="T46" fmla="*/ 55 w 83"/>
                  <a:gd name="T47" fmla="*/ 55 h 61"/>
                  <a:gd name="T48" fmla="*/ 46 w 83"/>
                  <a:gd name="T49" fmla="*/ 59 h 61"/>
                  <a:gd name="T50" fmla="*/ 43 w 83"/>
                  <a:gd name="T51" fmla="*/ 59 h 61"/>
                  <a:gd name="T52" fmla="*/ 40 w 83"/>
                  <a:gd name="T53" fmla="*/ 58 h 61"/>
                  <a:gd name="T54" fmla="*/ 38 w 83"/>
                  <a:gd name="T55" fmla="*/ 55 h 61"/>
                  <a:gd name="T56" fmla="*/ 33 w 83"/>
                  <a:gd name="T57" fmla="*/ 51 h 61"/>
                  <a:gd name="T58" fmla="*/ 29 w 83"/>
                  <a:gd name="T59" fmla="*/ 49 h 61"/>
                  <a:gd name="T60" fmla="*/ 20 w 83"/>
                  <a:gd name="T61" fmla="*/ 35 h 61"/>
                  <a:gd name="T62" fmla="*/ 11 w 83"/>
                  <a:gd name="T63" fmla="*/ 2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3" h="61">
                    <a:moveTo>
                      <a:pt x="11" y="29"/>
                    </a:moveTo>
                    <a:cubicBezTo>
                      <a:pt x="11" y="29"/>
                      <a:pt x="0" y="23"/>
                      <a:pt x="4" y="21"/>
                    </a:cubicBezTo>
                    <a:cubicBezTo>
                      <a:pt x="4" y="21"/>
                      <a:pt x="12" y="18"/>
                      <a:pt x="20" y="27"/>
                    </a:cubicBezTo>
                    <a:cubicBezTo>
                      <a:pt x="20" y="27"/>
                      <a:pt x="21" y="30"/>
                      <a:pt x="23" y="33"/>
                    </a:cubicBezTo>
                    <a:cubicBezTo>
                      <a:pt x="23" y="33"/>
                      <a:pt x="24" y="36"/>
                      <a:pt x="33" y="46"/>
                    </a:cubicBezTo>
                    <a:cubicBezTo>
                      <a:pt x="33" y="46"/>
                      <a:pt x="34" y="47"/>
                      <a:pt x="34" y="44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6" y="35"/>
                      <a:pt x="38" y="36"/>
                    </a:cubicBezTo>
                    <a:cubicBezTo>
                      <a:pt x="38" y="36"/>
                      <a:pt x="39" y="37"/>
                      <a:pt x="40" y="35"/>
                    </a:cubicBezTo>
                    <a:cubicBezTo>
                      <a:pt x="40" y="35"/>
                      <a:pt x="45" y="31"/>
                      <a:pt x="47" y="26"/>
                    </a:cubicBezTo>
                    <a:cubicBezTo>
                      <a:pt x="47" y="26"/>
                      <a:pt x="50" y="21"/>
                      <a:pt x="47" y="19"/>
                    </a:cubicBezTo>
                    <a:cubicBezTo>
                      <a:pt x="47" y="19"/>
                      <a:pt x="40" y="15"/>
                      <a:pt x="37" y="13"/>
                    </a:cubicBezTo>
                    <a:cubicBezTo>
                      <a:pt x="37" y="13"/>
                      <a:pt x="33" y="12"/>
                      <a:pt x="35" y="11"/>
                    </a:cubicBezTo>
                    <a:cubicBezTo>
                      <a:pt x="35" y="11"/>
                      <a:pt x="37" y="10"/>
                      <a:pt x="42" y="10"/>
                    </a:cubicBezTo>
                    <a:cubicBezTo>
                      <a:pt x="42" y="10"/>
                      <a:pt x="53" y="8"/>
                      <a:pt x="55" y="4"/>
                    </a:cubicBezTo>
                    <a:cubicBezTo>
                      <a:pt x="55" y="4"/>
                      <a:pt x="56" y="0"/>
                      <a:pt x="59" y="1"/>
                    </a:cubicBezTo>
                    <a:cubicBezTo>
                      <a:pt x="59" y="1"/>
                      <a:pt x="65" y="4"/>
                      <a:pt x="68" y="3"/>
                    </a:cubicBezTo>
                    <a:cubicBezTo>
                      <a:pt x="68" y="3"/>
                      <a:pt x="79" y="3"/>
                      <a:pt x="81" y="15"/>
                    </a:cubicBezTo>
                    <a:cubicBezTo>
                      <a:pt x="81" y="15"/>
                      <a:pt x="81" y="17"/>
                      <a:pt x="82" y="18"/>
                    </a:cubicBezTo>
                    <a:cubicBezTo>
                      <a:pt x="82" y="18"/>
                      <a:pt x="83" y="22"/>
                      <a:pt x="78" y="23"/>
                    </a:cubicBezTo>
                    <a:cubicBezTo>
                      <a:pt x="78" y="23"/>
                      <a:pt x="68" y="30"/>
                      <a:pt x="66" y="34"/>
                    </a:cubicBezTo>
                    <a:cubicBezTo>
                      <a:pt x="66" y="34"/>
                      <a:pt x="62" y="42"/>
                      <a:pt x="64" y="46"/>
                    </a:cubicBezTo>
                    <a:cubicBezTo>
                      <a:pt x="64" y="46"/>
                      <a:pt x="66" y="51"/>
                      <a:pt x="62" y="53"/>
                    </a:cubicBezTo>
                    <a:cubicBezTo>
                      <a:pt x="62" y="53"/>
                      <a:pt x="59" y="55"/>
                      <a:pt x="55" y="55"/>
                    </a:cubicBezTo>
                    <a:cubicBezTo>
                      <a:pt x="55" y="55"/>
                      <a:pt x="50" y="54"/>
                      <a:pt x="46" y="59"/>
                    </a:cubicBezTo>
                    <a:cubicBezTo>
                      <a:pt x="46" y="59"/>
                      <a:pt x="46" y="61"/>
                      <a:pt x="43" y="59"/>
                    </a:cubicBezTo>
                    <a:cubicBezTo>
                      <a:pt x="43" y="59"/>
                      <a:pt x="43" y="58"/>
                      <a:pt x="40" y="58"/>
                    </a:cubicBezTo>
                    <a:cubicBezTo>
                      <a:pt x="40" y="58"/>
                      <a:pt x="38" y="58"/>
                      <a:pt x="38" y="55"/>
                    </a:cubicBezTo>
                    <a:cubicBezTo>
                      <a:pt x="38" y="55"/>
                      <a:pt x="37" y="52"/>
                      <a:pt x="33" y="51"/>
                    </a:cubicBezTo>
                    <a:cubicBezTo>
                      <a:pt x="33" y="51"/>
                      <a:pt x="31" y="52"/>
                      <a:pt x="29" y="49"/>
                    </a:cubicBezTo>
                    <a:cubicBezTo>
                      <a:pt x="29" y="49"/>
                      <a:pt x="23" y="39"/>
                      <a:pt x="20" y="35"/>
                    </a:cubicBezTo>
                    <a:cubicBezTo>
                      <a:pt x="20" y="35"/>
                      <a:pt x="16" y="30"/>
                      <a:pt x="1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1" name="Freeform 20">
                <a:extLst>
                  <a:ext uri="{FF2B5EF4-FFF2-40B4-BE49-F238E27FC236}">
                    <a16:creationId xmlns="" xmlns:a16="http://schemas.microsoft.com/office/drawing/2014/main" id="{6017E3F1-79AA-FB4C-A334-ABF02186E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116"/>
                <a:ext cx="19" cy="97"/>
              </a:xfrm>
              <a:custGeom>
                <a:avLst/>
                <a:gdLst>
                  <a:gd name="T0" fmla="*/ 10 w 10"/>
                  <a:gd name="T1" fmla="*/ 50 h 50"/>
                  <a:gd name="T2" fmla="*/ 6 w 10"/>
                  <a:gd name="T3" fmla="*/ 50 h 50"/>
                  <a:gd name="T4" fmla="*/ 0 w 10"/>
                  <a:gd name="T5" fmla="*/ 25 h 50"/>
                  <a:gd name="T6" fmla="*/ 6 w 10"/>
                  <a:gd name="T7" fmla="*/ 0 h 50"/>
                  <a:gd name="T8" fmla="*/ 10 w 10"/>
                  <a:gd name="T9" fmla="*/ 0 h 50"/>
                  <a:gd name="T10" fmla="*/ 4 w 10"/>
                  <a:gd name="T11" fmla="*/ 25 h 50"/>
                  <a:gd name="T12" fmla="*/ 10 w 10"/>
                  <a:gd name="T13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10" y="50"/>
                    </a:moveTo>
                    <a:cubicBezTo>
                      <a:pt x="6" y="50"/>
                      <a:pt x="6" y="50"/>
                      <a:pt x="6" y="50"/>
                    </a:cubicBezTo>
                    <a:cubicBezTo>
                      <a:pt x="2" y="43"/>
                      <a:pt x="0" y="35"/>
                      <a:pt x="0" y="25"/>
                    </a:cubicBezTo>
                    <a:cubicBezTo>
                      <a:pt x="0" y="15"/>
                      <a:pt x="2" y="7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8"/>
                      <a:pt x="4" y="16"/>
                      <a:pt x="4" y="25"/>
                    </a:cubicBezTo>
                    <a:cubicBezTo>
                      <a:pt x="4" y="35"/>
                      <a:pt x="6" y="43"/>
                      <a:pt x="10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2" name="Freeform 21">
                <a:extLst>
                  <a:ext uri="{FF2B5EF4-FFF2-40B4-BE49-F238E27FC236}">
                    <a16:creationId xmlns="" xmlns:a16="http://schemas.microsoft.com/office/drawing/2014/main" id="{B7BA8CFE-222F-454E-83CC-B9309C10CF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94" y="2116"/>
                <a:ext cx="95" cy="99"/>
              </a:xfrm>
              <a:custGeom>
                <a:avLst/>
                <a:gdLst>
                  <a:gd name="T0" fmla="*/ 15 w 50"/>
                  <a:gd name="T1" fmla="*/ 0 h 51"/>
                  <a:gd name="T2" fmla="*/ 19 w 50"/>
                  <a:gd name="T3" fmla="*/ 3 h 51"/>
                  <a:gd name="T4" fmla="*/ 16 w 50"/>
                  <a:gd name="T5" fmla="*/ 5 h 51"/>
                  <a:gd name="T6" fmla="*/ 14 w 50"/>
                  <a:gd name="T7" fmla="*/ 26 h 51"/>
                  <a:gd name="T8" fmla="*/ 14 w 50"/>
                  <a:gd name="T9" fmla="*/ 30 h 51"/>
                  <a:gd name="T10" fmla="*/ 11 w 50"/>
                  <a:gd name="T11" fmla="*/ 26 h 51"/>
                  <a:gd name="T12" fmla="*/ 8 w 50"/>
                  <a:gd name="T13" fmla="*/ 16 h 51"/>
                  <a:gd name="T14" fmla="*/ 0 w 50"/>
                  <a:gd name="T15" fmla="*/ 18 h 51"/>
                  <a:gd name="T16" fmla="*/ 25 w 50"/>
                  <a:gd name="T17" fmla="*/ 35 h 51"/>
                  <a:gd name="T18" fmla="*/ 24 w 50"/>
                  <a:gd name="T19" fmla="*/ 29 h 51"/>
                  <a:gd name="T20" fmla="*/ 29 w 50"/>
                  <a:gd name="T21" fmla="*/ 29 h 51"/>
                  <a:gd name="T22" fmla="*/ 28 w 50"/>
                  <a:gd name="T23" fmla="*/ 34 h 51"/>
                  <a:gd name="T24" fmla="*/ 46 w 50"/>
                  <a:gd name="T25" fmla="*/ 35 h 51"/>
                  <a:gd name="T26" fmla="*/ 50 w 50"/>
                  <a:gd name="T27" fmla="*/ 38 h 51"/>
                  <a:gd name="T28" fmla="*/ 46 w 50"/>
                  <a:gd name="T29" fmla="*/ 38 h 51"/>
                  <a:gd name="T30" fmla="*/ 28 w 50"/>
                  <a:gd name="T31" fmla="*/ 46 h 51"/>
                  <a:gd name="T32" fmla="*/ 28 w 50"/>
                  <a:gd name="T33" fmla="*/ 51 h 51"/>
                  <a:gd name="T34" fmla="*/ 25 w 50"/>
                  <a:gd name="T35" fmla="*/ 46 h 51"/>
                  <a:gd name="T36" fmla="*/ 6 w 50"/>
                  <a:gd name="T37" fmla="*/ 38 h 51"/>
                  <a:gd name="T38" fmla="*/ 2 w 50"/>
                  <a:gd name="T39" fmla="*/ 35 h 51"/>
                  <a:gd name="T40" fmla="*/ 27 w 50"/>
                  <a:gd name="T41" fmla="*/ 13 h 51"/>
                  <a:gd name="T42" fmla="*/ 27 w 50"/>
                  <a:gd name="T43" fmla="*/ 0 h 51"/>
                  <a:gd name="T44" fmla="*/ 32 w 50"/>
                  <a:gd name="T45" fmla="*/ 1 h 51"/>
                  <a:gd name="T46" fmla="*/ 31 w 50"/>
                  <a:gd name="T47" fmla="*/ 6 h 51"/>
                  <a:gd name="T48" fmla="*/ 44 w 50"/>
                  <a:gd name="T49" fmla="*/ 3 h 51"/>
                  <a:gd name="T50" fmla="*/ 47 w 50"/>
                  <a:gd name="T51" fmla="*/ 7 h 51"/>
                  <a:gd name="T52" fmla="*/ 41 w 50"/>
                  <a:gd name="T53" fmla="*/ 9 h 51"/>
                  <a:gd name="T54" fmla="*/ 31 w 50"/>
                  <a:gd name="T55" fmla="*/ 22 h 51"/>
                  <a:gd name="T56" fmla="*/ 46 w 50"/>
                  <a:gd name="T57" fmla="*/ 22 h 51"/>
                  <a:gd name="T58" fmla="*/ 50 w 50"/>
                  <a:gd name="T59" fmla="*/ 20 h 51"/>
                  <a:gd name="T60" fmla="*/ 49 w 50"/>
                  <a:gd name="T61" fmla="*/ 24 h 51"/>
                  <a:gd name="T62" fmla="*/ 32 w 50"/>
                  <a:gd name="T63" fmla="*/ 29 h 51"/>
                  <a:gd name="T64" fmla="*/ 27 w 50"/>
                  <a:gd name="T65" fmla="*/ 16 h 51"/>
                  <a:gd name="T66" fmla="*/ 18 w 50"/>
                  <a:gd name="T67" fmla="*/ 17 h 51"/>
                  <a:gd name="T68" fmla="*/ 27 w 50"/>
                  <a:gd name="T69" fmla="*/ 1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0" h="51">
                    <a:moveTo>
                      <a:pt x="0" y="18"/>
                    </a:moveTo>
                    <a:cubicBezTo>
                      <a:pt x="8" y="13"/>
                      <a:pt x="13" y="6"/>
                      <a:pt x="15" y="0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2"/>
                      <a:pt x="20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3"/>
                      <a:pt x="17" y="4"/>
                      <a:pt x="16" y="5"/>
                    </a:cubicBezTo>
                    <a:cubicBezTo>
                      <a:pt x="15" y="7"/>
                      <a:pt x="15" y="9"/>
                      <a:pt x="14" y="10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6"/>
                      <a:pt x="14" y="27"/>
                      <a:pt x="14" y="29"/>
                    </a:cubicBezTo>
                    <a:cubicBezTo>
                      <a:pt x="14" y="29"/>
                      <a:pt x="14" y="30"/>
                      <a:pt x="14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28"/>
                      <a:pt x="11" y="27"/>
                      <a:pt x="11" y="26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4"/>
                      <a:pt x="9" y="15"/>
                      <a:pt x="8" y="16"/>
                    </a:cubicBezTo>
                    <a:cubicBezTo>
                      <a:pt x="7" y="17"/>
                      <a:pt x="6" y="18"/>
                      <a:pt x="3" y="21"/>
                    </a:cubicBezTo>
                    <a:cubicBezTo>
                      <a:pt x="2" y="19"/>
                      <a:pt x="1" y="19"/>
                      <a:pt x="0" y="18"/>
                    </a:cubicBezTo>
                    <a:close/>
                    <a:moveTo>
                      <a:pt x="6" y="35"/>
                    </a:moveTo>
                    <a:cubicBezTo>
                      <a:pt x="25" y="35"/>
                      <a:pt x="25" y="35"/>
                      <a:pt x="25" y="35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33"/>
                      <a:pt x="24" y="31"/>
                      <a:pt x="24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8" y="30"/>
                      <a:pt x="28" y="32"/>
                      <a:pt x="28" y="34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46" y="35"/>
                      <a:pt x="46" y="35"/>
                      <a:pt x="46" y="35"/>
                    </a:cubicBezTo>
                    <a:cubicBezTo>
                      <a:pt x="47" y="35"/>
                      <a:pt x="48" y="35"/>
                      <a:pt x="50" y="35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50" y="38"/>
                      <a:pt x="49" y="38"/>
                      <a:pt x="48" y="38"/>
                    </a:cubicBezTo>
                    <a:cubicBezTo>
                      <a:pt x="48" y="38"/>
                      <a:pt x="47" y="38"/>
                      <a:pt x="46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8" y="47"/>
                      <a:pt x="28" y="48"/>
                      <a:pt x="28" y="49"/>
                    </a:cubicBezTo>
                    <a:cubicBezTo>
                      <a:pt x="28" y="50"/>
                      <a:pt x="28" y="50"/>
                      <a:pt x="28" y="51"/>
                    </a:cubicBezTo>
                    <a:cubicBezTo>
                      <a:pt x="24" y="51"/>
                      <a:pt x="24" y="51"/>
                      <a:pt x="24" y="51"/>
                    </a:cubicBezTo>
                    <a:cubicBezTo>
                      <a:pt x="24" y="48"/>
                      <a:pt x="25" y="47"/>
                      <a:pt x="25" y="46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5" y="38"/>
                      <a:pt x="3" y="38"/>
                      <a:pt x="2" y="38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3" y="35"/>
                      <a:pt x="4" y="35"/>
                      <a:pt x="6" y="35"/>
                    </a:cubicBezTo>
                    <a:close/>
                    <a:moveTo>
                      <a:pt x="27" y="13"/>
                    </a:move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3"/>
                      <a:pt x="27" y="0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3"/>
                      <a:pt x="31" y="6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6" y="9"/>
                      <a:pt x="40" y="6"/>
                      <a:pt x="44" y="3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8"/>
                      <a:pt x="46" y="8"/>
                      <a:pt x="46" y="8"/>
                    </a:cubicBezTo>
                    <a:cubicBezTo>
                      <a:pt x="44" y="8"/>
                      <a:pt x="42" y="9"/>
                      <a:pt x="41" y="9"/>
                    </a:cubicBezTo>
                    <a:cubicBezTo>
                      <a:pt x="39" y="11"/>
                      <a:pt x="36" y="13"/>
                      <a:pt x="31" y="15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0" y="25"/>
                      <a:pt x="32" y="26"/>
                      <a:pt x="38" y="26"/>
                    </a:cubicBezTo>
                    <a:cubicBezTo>
                      <a:pt x="43" y="26"/>
                      <a:pt x="46" y="25"/>
                      <a:pt x="46" y="22"/>
                    </a:cubicBezTo>
                    <a:cubicBezTo>
                      <a:pt x="46" y="21"/>
                      <a:pt x="46" y="20"/>
                      <a:pt x="46" y="19"/>
                    </a:cubicBezTo>
                    <a:cubicBezTo>
                      <a:pt x="48" y="20"/>
                      <a:pt x="49" y="20"/>
                      <a:pt x="50" y="20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2"/>
                      <a:pt x="50" y="23"/>
                      <a:pt x="49" y="24"/>
                    </a:cubicBezTo>
                    <a:cubicBezTo>
                      <a:pt x="48" y="27"/>
                      <a:pt x="45" y="29"/>
                      <a:pt x="40" y="29"/>
                    </a:cubicBezTo>
                    <a:cubicBezTo>
                      <a:pt x="35" y="29"/>
                      <a:pt x="33" y="29"/>
                      <a:pt x="32" y="29"/>
                    </a:cubicBezTo>
                    <a:cubicBezTo>
                      <a:pt x="29" y="28"/>
                      <a:pt x="27" y="27"/>
                      <a:pt x="27" y="24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7"/>
                      <a:pt x="22" y="18"/>
                      <a:pt x="20" y="19"/>
                    </a:cubicBezTo>
                    <a:cubicBezTo>
                      <a:pt x="19" y="19"/>
                      <a:pt x="18" y="18"/>
                      <a:pt x="18" y="17"/>
                    </a:cubicBezTo>
                    <a:cubicBezTo>
                      <a:pt x="17" y="17"/>
                      <a:pt x="17" y="16"/>
                      <a:pt x="17" y="16"/>
                    </a:cubicBezTo>
                    <a:cubicBezTo>
                      <a:pt x="20" y="16"/>
                      <a:pt x="23" y="15"/>
                      <a:pt x="27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3" name="Freeform 22">
                <a:extLst>
                  <a:ext uri="{FF2B5EF4-FFF2-40B4-BE49-F238E27FC236}">
                    <a16:creationId xmlns="" xmlns:a16="http://schemas.microsoft.com/office/drawing/2014/main" id="{A67304A4-1D8F-9C4A-8A6B-896D067D1B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03" y="2115"/>
                <a:ext cx="93" cy="100"/>
              </a:xfrm>
              <a:custGeom>
                <a:avLst/>
                <a:gdLst>
                  <a:gd name="T0" fmla="*/ 19 w 49"/>
                  <a:gd name="T1" fmla="*/ 0 h 52"/>
                  <a:gd name="T2" fmla="*/ 22 w 49"/>
                  <a:gd name="T3" fmla="*/ 1 h 52"/>
                  <a:gd name="T4" fmla="*/ 23 w 49"/>
                  <a:gd name="T5" fmla="*/ 1 h 52"/>
                  <a:gd name="T6" fmla="*/ 22 w 49"/>
                  <a:gd name="T7" fmla="*/ 2 h 52"/>
                  <a:gd name="T8" fmla="*/ 21 w 49"/>
                  <a:gd name="T9" fmla="*/ 4 h 52"/>
                  <a:gd name="T10" fmla="*/ 20 w 49"/>
                  <a:gd name="T11" fmla="*/ 6 h 52"/>
                  <a:gd name="T12" fmla="*/ 19 w 49"/>
                  <a:gd name="T13" fmla="*/ 9 h 52"/>
                  <a:gd name="T14" fmla="*/ 44 w 49"/>
                  <a:gd name="T15" fmla="*/ 9 h 52"/>
                  <a:gd name="T16" fmla="*/ 47 w 49"/>
                  <a:gd name="T17" fmla="*/ 8 h 52"/>
                  <a:gd name="T18" fmla="*/ 49 w 49"/>
                  <a:gd name="T19" fmla="*/ 8 h 52"/>
                  <a:gd name="T20" fmla="*/ 49 w 49"/>
                  <a:gd name="T21" fmla="*/ 12 h 52"/>
                  <a:gd name="T22" fmla="*/ 47 w 49"/>
                  <a:gd name="T23" fmla="*/ 11 h 52"/>
                  <a:gd name="T24" fmla="*/ 44 w 49"/>
                  <a:gd name="T25" fmla="*/ 11 h 52"/>
                  <a:gd name="T26" fmla="*/ 18 w 49"/>
                  <a:gd name="T27" fmla="*/ 11 h 52"/>
                  <a:gd name="T28" fmla="*/ 11 w 49"/>
                  <a:gd name="T29" fmla="*/ 25 h 52"/>
                  <a:gd name="T30" fmla="*/ 24 w 49"/>
                  <a:gd name="T31" fmla="*/ 25 h 52"/>
                  <a:gd name="T32" fmla="*/ 24 w 49"/>
                  <a:gd name="T33" fmla="*/ 21 h 52"/>
                  <a:gd name="T34" fmla="*/ 24 w 49"/>
                  <a:gd name="T35" fmla="*/ 16 h 52"/>
                  <a:gd name="T36" fmla="*/ 28 w 49"/>
                  <a:gd name="T37" fmla="*/ 16 h 52"/>
                  <a:gd name="T38" fmla="*/ 28 w 49"/>
                  <a:gd name="T39" fmla="*/ 17 h 52"/>
                  <a:gd name="T40" fmla="*/ 28 w 49"/>
                  <a:gd name="T41" fmla="*/ 17 h 52"/>
                  <a:gd name="T42" fmla="*/ 27 w 49"/>
                  <a:gd name="T43" fmla="*/ 21 h 52"/>
                  <a:gd name="T44" fmla="*/ 27 w 49"/>
                  <a:gd name="T45" fmla="*/ 25 h 52"/>
                  <a:gd name="T46" fmla="*/ 39 w 49"/>
                  <a:gd name="T47" fmla="*/ 25 h 52"/>
                  <a:gd name="T48" fmla="*/ 44 w 49"/>
                  <a:gd name="T49" fmla="*/ 25 h 52"/>
                  <a:gd name="T50" fmla="*/ 44 w 49"/>
                  <a:gd name="T51" fmla="*/ 28 h 52"/>
                  <a:gd name="T52" fmla="*/ 39 w 49"/>
                  <a:gd name="T53" fmla="*/ 28 h 52"/>
                  <a:gd name="T54" fmla="*/ 27 w 49"/>
                  <a:gd name="T55" fmla="*/ 28 h 52"/>
                  <a:gd name="T56" fmla="*/ 27 w 49"/>
                  <a:gd name="T57" fmla="*/ 47 h 52"/>
                  <a:gd name="T58" fmla="*/ 19 w 49"/>
                  <a:gd name="T59" fmla="*/ 52 h 52"/>
                  <a:gd name="T60" fmla="*/ 17 w 49"/>
                  <a:gd name="T61" fmla="*/ 47 h 52"/>
                  <a:gd name="T62" fmla="*/ 24 w 49"/>
                  <a:gd name="T63" fmla="*/ 46 h 52"/>
                  <a:gd name="T64" fmla="*/ 24 w 49"/>
                  <a:gd name="T65" fmla="*/ 28 h 52"/>
                  <a:gd name="T66" fmla="*/ 11 w 49"/>
                  <a:gd name="T67" fmla="*/ 28 h 52"/>
                  <a:gd name="T68" fmla="*/ 8 w 49"/>
                  <a:gd name="T69" fmla="*/ 29 h 52"/>
                  <a:gd name="T70" fmla="*/ 6 w 49"/>
                  <a:gd name="T71" fmla="*/ 25 h 52"/>
                  <a:gd name="T72" fmla="*/ 9 w 49"/>
                  <a:gd name="T73" fmla="*/ 22 h 52"/>
                  <a:gd name="T74" fmla="*/ 14 w 49"/>
                  <a:gd name="T75" fmla="*/ 11 h 52"/>
                  <a:gd name="T76" fmla="*/ 4 w 49"/>
                  <a:gd name="T77" fmla="*/ 11 h 52"/>
                  <a:gd name="T78" fmla="*/ 1 w 49"/>
                  <a:gd name="T79" fmla="*/ 11 h 52"/>
                  <a:gd name="T80" fmla="*/ 0 w 49"/>
                  <a:gd name="T81" fmla="*/ 12 h 52"/>
                  <a:gd name="T82" fmla="*/ 0 w 49"/>
                  <a:gd name="T83" fmla="*/ 8 h 52"/>
                  <a:gd name="T84" fmla="*/ 2 w 49"/>
                  <a:gd name="T85" fmla="*/ 8 h 52"/>
                  <a:gd name="T86" fmla="*/ 4 w 49"/>
                  <a:gd name="T87" fmla="*/ 9 h 52"/>
                  <a:gd name="T88" fmla="*/ 15 w 49"/>
                  <a:gd name="T89" fmla="*/ 9 h 52"/>
                  <a:gd name="T90" fmla="*/ 19 w 49"/>
                  <a:gd name="T91" fmla="*/ 0 h 52"/>
                  <a:gd name="T92" fmla="*/ 0 w 49"/>
                  <a:gd name="T93" fmla="*/ 46 h 52"/>
                  <a:gd name="T94" fmla="*/ 14 w 49"/>
                  <a:gd name="T95" fmla="*/ 33 h 52"/>
                  <a:gd name="T96" fmla="*/ 18 w 49"/>
                  <a:gd name="T97" fmla="*/ 36 h 52"/>
                  <a:gd name="T98" fmla="*/ 19 w 49"/>
                  <a:gd name="T99" fmla="*/ 36 h 52"/>
                  <a:gd name="T100" fmla="*/ 18 w 49"/>
                  <a:gd name="T101" fmla="*/ 37 h 52"/>
                  <a:gd name="T102" fmla="*/ 15 w 49"/>
                  <a:gd name="T103" fmla="*/ 39 h 52"/>
                  <a:gd name="T104" fmla="*/ 4 w 49"/>
                  <a:gd name="T105" fmla="*/ 49 h 52"/>
                  <a:gd name="T106" fmla="*/ 0 w 49"/>
                  <a:gd name="T107" fmla="*/ 46 h 52"/>
                  <a:gd name="T108" fmla="*/ 32 w 49"/>
                  <a:gd name="T109" fmla="*/ 37 h 52"/>
                  <a:gd name="T110" fmla="*/ 34 w 49"/>
                  <a:gd name="T111" fmla="*/ 34 h 52"/>
                  <a:gd name="T112" fmla="*/ 48 w 49"/>
                  <a:gd name="T113" fmla="*/ 45 h 52"/>
                  <a:gd name="T114" fmla="*/ 46 w 49"/>
                  <a:gd name="T115" fmla="*/ 48 h 52"/>
                  <a:gd name="T116" fmla="*/ 32 w 49"/>
                  <a:gd name="T117" fmla="*/ 37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9" h="52">
                    <a:moveTo>
                      <a:pt x="19" y="0"/>
                    </a:moveTo>
                    <a:cubicBezTo>
                      <a:pt x="22" y="1"/>
                      <a:pt x="22" y="1"/>
                      <a:pt x="22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2"/>
                      <a:pt x="22" y="2"/>
                    </a:cubicBezTo>
                    <a:cubicBezTo>
                      <a:pt x="22" y="2"/>
                      <a:pt x="21" y="3"/>
                      <a:pt x="21" y="4"/>
                    </a:cubicBezTo>
                    <a:cubicBezTo>
                      <a:pt x="21" y="4"/>
                      <a:pt x="20" y="5"/>
                      <a:pt x="20" y="6"/>
                    </a:cubicBezTo>
                    <a:cubicBezTo>
                      <a:pt x="20" y="7"/>
                      <a:pt x="19" y="8"/>
                      <a:pt x="19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5" y="9"/>
                      <a:pt x="46" y="8"/>
                      <a:pt x="47" y="8"/>
                    </a:cubicBezTo>
                    <a:cubicBezTo>
                      <a:pt x="48" y="8"/>
                      <a:pt x="49" y="8"/>
                      <a:pt x="49" y="8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9" y="12"/>
                      <a:pt x="48" y="12"/>
                      <a:pt x="47" y="11"/>
                    </a:cubicBezTo>
                    <a:cubicBezTo>
                      <a:pt x="46" y="11"/>
                      <a:pt x="45" y="11"/>
                      <a:pt x="44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6" y="15"/>
                      <a:pt x="14" y="19"/>
                      <a:pt x="11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19"/>
                      <a:pt x="24" y="17"/>
                      <a:pt x="24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6"/>
                      <a:pt x="28" y="16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7" y="17"/>
                      <a:pt x="27" y="19"/>
                      <a:pt x="27" y="21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0" y="25"/>
                      <a:pt x="42" y="25"/>
                      <a:pt x="44" y="25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2" y="28"/>
                      <a:pt x="41" y="28"/>
                      <a:pt x="39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50"/>
                      <a:pt x="25" y="51"/>
                      <a:pt x="19" y="52"/>
                    </a:cubicBezTo>
                    <a:cubicBezTo>
                      <a:pt x="18" y="50"/>
                      <a:pt x="18" y="49"/>
                      <a:pt x="17" y="47"/>
                    </a:cubicBezTo>
                    <a:cubicBezTo>
                      <a:pt x="22" y="48"/>
                      <a:pt x="25" y="48"/>
                      <a:pt x="24" y="46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0" y="28"/>
                      <a:pt x="9" y="28"/>
                      <a:pt x="8" y="29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5"/>
                      <a:pt x="8" y="24"/>
                      <a:pt x="9" y="22"/>
                    </a:cubicBezTo>
                    <a:cubicBezTo>
                      <a:pt x="11" y="19"/>
                      <a:pt x="12" y="16"/>
                      <a:pt x="1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3" y="11"/>
                      <a:pt x="1" y="11"/>
                    </a:cubicBezTo>
                    <a:cubicBezTo>
                      <a:pt x="1" y="12"/>
                      <a:pt x="0" y="12"/>
                      <a:pt x="0" y="1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2" y="8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7" y="6"/>
                      <a:pt x="18" y="3"/>
                      <a:pt x="19" y="0"/>
                    </a:cubicBezTo>
                    <a:close/>
                    <a:moveTo>
                      <a:pt x="0" y="46"/>
                    </a:moveTo>
                    <a:cubicBezTo>
                      <a:pt x="6" y="43"/>
                      <a:pt x="11" y="39"/>
                      <a:pt x="14" y="33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8" y="36"/>
                      <a:pt x="18" y="37"/>
                    </a:cubicBezTo>
                    <a:cubicBezTo>
                      <a:pt x="17" y="37"/>
                      <a:pt x="16" y="38"/>
                      <a:pt x="15" y="39"/>
                    </a:cubicBezTo>
                    <a:cubicBezTo>
                      <a:pt x="12" y="42"/>
                      <a:pt x="8" y="46"/>
                      <a:pt x="4" y="49"/>
                    </a:cubicBezTo>
                    <a:cubicBezTo>
                      <a:pt x="3" y="47"/>
                      <a:pt x="2" y="46"/>
                      <a:pt x="0" y="46"/>
                    </a:cubicBezTo>
                    <a:close/>
                    <a:moveTo>
                      <a:pt x="32" y="37"/>
                    </a:moveTo>
                    <a:cubicBezTo>
                      <a:pt x="34" y="34"/>
                      <a:pt x="34" y="34"/>
                      <a:pt x="34" y="34"/>
                    </a:cubicBezTo>
                    <a:cubicBezTo>
                      <a:pt x="39" y="37"/>
                      <a:pt x="44" y="41"/>
                      <a:pt x="48" y="45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1" y="44"/>
                      <a:pt x="37" y="40"/>
                      <a:pt x="32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4" name="Freeform 23">
                <a:extLst>
                  <a:ext uri="{FF2B5EF4-FFF2-40B4-BE49-F238E27FC236}">
                    <a16:creationId xmlns="" xmlns:a16="http://schemas.microsoft.com/office/drawing/2014/main" id="{87D71602-D4A2-CC41-88CA-C977E7288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116"/>
                <a:ext cx="19" cy="97"/>
              </a:xfrm>
              <a:custGeom>
                <a:avLst/>
                <a:gdLst>
                  <a:gd name="T0" fmla="*/ 0 w 10"/>
                  <a:gd name="T1" fmla="*/ 0 h 50"/>
                  <a:gd name="T2" fmla="*/ 4 w 10"/>
                  <a:gd name="T3" fmla="*/ 0 h 50"/>
                  <a:gd name="T4" fmla="*/ 10 w 10"/>
                  <a:gd name="T5" fmla="*/ 25 h 50"/>
                  <a:gd name="T6" fmla="*/ 4 w 10"/>
                  <a:gd name="T7" fmla="*/ 50 h 50"/>
                  <a:gd name="T8" fmla="*/ 0 w 10"/>
                  <a:gd name="T9" fmla="*/ 50 h 50"/>
                  <a:gd name="T10" fmla="*/ 6 w 10"/>
                  <a:gd name="T11" fmla="*/ 25 h 50"/>
                  <a:gd name="T12" fmla="*/ 0 w 10"/>
                  <a:gd name="T1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8" y="7"/>
                      <a:pt x="10" y="15"/>
                      <a:pt x="10" y="25"/>
                    </a:cubicBezTo>
                    <a:cubicBezTo>
                      <a:pt x="10" y="35"/>
                      <a:pt x="8" y="43"/>
                      <a:pt x="4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4" y="43"/>
                      <a:pt x="6" y="35"/>
                      <a:pt x="6" y="25"/>
                    </a:cubicBezTo>
                    <a:cubicBezTo>
                      <a:pt x="6" y="16"/>
                      <a:pt x="4" y="8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5" name="Freeform 24">
                <a:extLst>
                  <a:ext uri="{FF2B5EF4-FFF2-40B4-BE49-F238E27FC236}">
                    <a16:creationId xmlns="" xmlns:a16="http://schemas.microsoft.com/office/drawing/2014/main" id="{85B00E51-CC45-7448-B934-C2C579F54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324"/>
                <a:ext cx="71" cy="75"/>
              </a:xfrm>
              <a:custGeom>
                <a:avLst/>
                <a:gdLst>
                  <a:gd name="T0" fmla="*/ 35 w 37"/>
                  <a:gd name="T1" fmla="*/ 0 h 39"/>
                  <a:gd name="T2" fmla="*/ 36 w 37"/>
                  <a:gd name="T3" fmla="*/ 13 h 39"/>
                  <a:gd name="T4" fmla="*/ 35 w 37"/>
                  <a:gd name="T5" fmla="*/ 13 h 39"/>
                  <a:gd name="T6" fmla="*/ 30 w 37"/>
                  <a:gd name="T7" fmla="*/ 5 h 39"/>
                  <a:gd name="T8" fmla="*/ 21 w 37"/>
                  <a:gd name="T9" fmla="*/ 2 h 39"/>
                  <a:gd name="T10" fmla="*/ 14 w 37"/>
                  <a:gd name="T11" fmla="*/ 4 h 39"/>
                  <a:gd name="T12" fmla="*/ 9 w 37"/>
                  <a:gd name="T13" fmla="*/ 10 h 39"/>
                  <a:gd name="T14" fmla="*/ 7 w 37"/>
                  <a:gd name="T15" fmla="*/ 20 h 39"/>
                  <a:gd name="T16" fmla="*/ 9 w 37"/>
                  <a:gd name="T17" fmla="*/ 29 h 39"/>
                  <a:gd name="T18" fmla="*/ 14 w 37"/>
                  <a:gd name="T19" fmla="*/ 35 h 39"/>
                  <a:gd name="T20" fmla="*/ 22 w 37"/>
                  <a:gd name="T21" fmla="*/ 37 h 39"/>
                  <a:gd name="T22" fmla="*/ 29 w 37"/>
                  <a:gd name="T23" fmla="*/ 35 h 39"/>
                  <a:gd name="T24" fmla="*/ 36 w 37"/>
                  <a:gd name="T25" fmla="*/ 29 h 39"/>
                  <a:gd name="T26" fmla="*/ 37 w 37"/>
                  <a:gd name="T27" fmla="*/ 30 h 39"/>
                  <a:gd name="T28" fmla="*/ 30 w 37"/>
                  <a:gd name="T29" fmla="*/ 37 h 39"/>
                  <a:gd name="T30" fmla="*/ 20 w 37"/>
                  <a:gd name="T31" fmla="*/ 39 h 39"/>
                  <a:gd name="T32" fmla="*/ 4 w 37"/>
                  <a:gd name="T33" fmla="*/ 32 h 39"/>
                  <a:gd name="T34" fmla="*/ 0 w 37"/>
                  <a:gd name="T35" fmla="*/ 20 h 39"/>
                  <a:gd name="T36" fmla="*/ 3 w 37"/>
                  <a:gd name="T37" fmla="*/ 10 h 39"/>
                  <a:gd name="T38" fmla="*/ 10 w 37"/>
                  <a:gd name="T39" fmla="*/ 3 h 39"/>
                  <a:gd name="T40" fmla="*/ 21 w 37"/>
                  <a:gd name="T41" fmla="*/ 0 h 39"/>
                  <a:gd name="T42" fmla="*/ 30 w 37"/>
                  <a:gd name="T43" fmla="*/ 2 h 39"/>
                  <a:gd name="T44" fmla="*/ 31 w 37"/>
                  <a:gd name="T45" fmla="*/ 3 h 39"/>
                  <a:gd name="T46" fmla="*/ 33 w 37"/>
                  <a:gd name="T47" fmla="*/ 2 h 39"/>
                  <a:gd name="T48" fmla="*/ 34 w 37"/>
                  <a:gd name="T49" fmla="*/ 0 h 39"/>
                  <a:gd name="T50" fmla="*/ 35 w 37"/>
                  <a:gd name="T5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5" y="0"/>
                    </a:moveTo>
                    <a:cubicBezTo>
                      <a:pt x="36" y="13"/>
                      <a:pt x="36" y="13"/>
                      <a:pt x="36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4" y="9"/>
                      <a:pt x="32" y="6"/>
                      <a:pt x="30" y="5"/>
                    </a:cubicBezTo>
                    <a:cubicBezTo>
                      <a:pt x="27" y="3"/>
                      <a:pt x="25" y="2"/>
                      <a:pt x="21" y="2"/>
                    </a:cubicBezTo>
                    <a:cubicBezTo>
                      <a:pt x="19" y="2"/>
                      <a:pt x="16" y="3"/>
                      <a:pt x="14" y="4"/>
                    </a:cubicBezTo>
                    <a:cubicBezTo>
                      <a:pt x="12" y="5"/>
                      <a:pt x="10" y="7"/>
                      <a:pt x="9" y="10"/>
                    </a:cubicBezTo>
                    <a:cubicBezTo>
                      <a:pt x="7" y="13"/>
                      <a:pt x="7" y="16"/>
                      <a:pt x="7" y="20"/>
                    </a:cubicBezTo>
                    <a:cubicBezTo>
                      <a:pt x="7" y="24"/>
                      <a:pt x="7" y="27"/>
                      <a:pt x="9" y="29"/>
                    </a:cubicBezTo>
                    <a:cubicBezTo>
                      <a:pt x="10" y="32"/>
                      <a:pt x="12" y="33"/>
                      <a:pt x="14" y="35"/>
                    </a:cubicBezTo>
                    <a:cubicBezTo>
                      <a:pt x="16" y="36"/>
                      <a:pt x="19" y="37"/>
                      <a:pt x="22" y="37"/>
                    </a:cubicBezTo>
                    <a:cubicBezTo>
                      <a:pt x="25" y="37"/>
                      <a:pt x="27" y="36"/>
                      <a:pt x="29" y="35"/>
                    </a:cubicBezTo>
                    <a:cubicBezTo>
                      <a:pt x="31" y="34"/>
                      <a:pt x="34" y="32"/>
                      <a:pt x="36" y="29"/>
                    </a:cubicBezTo>
                    <a:cubicBezTo>
                      <a:pt x="37" y="30"/>
                      <a:pt x="37" y="30"/>
                      <a:pt x="37" y="30"/>
                    </a:cubicBezTo>
                    <a:cubicBezTo>
                      <a:pt x="35" y="33"/>
                      <a:pt x="32" y="35"/>
                      <a:pt x="30" y="37"/>
                    </a:cubicBezTo>
                    <a:cubicBezTo>
                      <a:pt x="27" y="38"/>
                      <a:pt x="24" y="39"/>
                      <a:pt x="20" y="39"/>
                    </a:cubicBezTo>
                    <a:cubicBezTo>
                      <a:pt x="13" y="39"/>
                      <a:pt x="8" y="37"/>
                      <a:pt x="4" y="32"/>
                    </a:cubicBezTo>
                    <a:cubicBezTo>
                      <a:pt x="1" y="29"/>
                      <a:pt x="0" y="25"/>
                      <a:pt x="0" y="20"/>
                    </a:cubicBezTo>
                    <a:cubicBezTo>
                      <a:pt x="0" y="17"/>
                      <a:pt x="1" y="13"/>
                      <a:pt x="3" y="10"/>
                    </a:cubicBezTo>
                    <a:cubicBezTo>
                      <a:pt x="4" y="7"/>
                      <a:pt x="7" y="5"/>
                      <a:pt x="10" y="3"/>
                    </a:cubicBezTo>
                    <a:cubicBezTo>
                      <a:pt x="13" y="1"/>
                      <a:pt x="17" y="0"/>
                      <a:pt x="21" y="0"/>
                    </a:cubicBezTo>
                    <a:cubicBezTo>
                      <a:pt x="24" y="0"/>
                      <a:pt x="27" y="1"/>
                      <a:pt x="30" y="2"/>
                    </a:cubicBezTo>
                    <a:cubicBezTo>
                      <a:pt x="30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3" y="2"/>
                    </a:cubicBezTo>
                    <a:cubicBezTo>
                      <a:pt x="33" y="2"/>
                      <a:pt x="34" y="1"/>
                      <a:pt x="34" y="0"/>
                    </a:cubicBezTo>
                    <a:lnTo>
                      <a:pt x="3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6" name="Freeform 25">
                <a:extLst>
                  <a:ext uri="{FF2B5EF4-FFF2-40B4-BE49-F238E27FC236}">
                    <a16:creationId xmlns="" xmlns:a16="http://schemas.microsoft.com/office/drawing/2014/main" id="{26001EBA-8A92-1B43-B116-AE5DCEB2E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326"/>
                <a:ext cx="82" cy="71"/>
              </a:xfrm>
              <a:custGeom>
                <a:avLst/>
                <a:gdLst>
                  <a:gd name="T0" fmla="*/ 12 w 43"/>
                  <a:gd name="T1" fmla="*/ 17 h 37"/>
                  <a:gd name="T2" fmla="*/ 31 w 43"/>
                  <a:gd name="T3" fmla="*/ 17 h 37"/>
                  <a:gd name="T4" fmla="*/ 31 w 43"/>
                  <a:gd name="T5" fmla="*/ 7 h 37"/>
                  <a:gd name="T6" fmla="*/ 31 w 43"/>
                  <a:gd name="T7" fmla="*/ 3 h 37"/>
                  <a:gd name="T8" fmla="*/ 30 w 43"/>
                  <a:gd name="T9" fmla="*/ 2 h 37"/>
                  <a:gd name="T10" fmla="*/ 27 w 43"/>
                  <a:gd name="T11" fmla="*/ 1 h 37"/>
                  <a:gd name="T12" fmla="*/ 25 w 43"/>
                  <a:gd name="T13" fmla="*/ 1 h 37"/>
                  <a:gd name="T14" fmla="*/ 25 w 43"/>
                  <a:gd name="T15" fmla="*/ 0 h 37"/>
                  <a:gd name="T16" fmla="*/ 43 w 43"/>
                  <a:gd name="T17" fmla="*/ 0 h 37"/>
                  <a:gd name="T18" fmla="*/ 43 w 43"/>
                  <a:gd name="T19" fmla="*/ 1 h 37"/>
                  <a:gd name="T20" fmla="*/ 42 w 43"/>
                  <a:gd name="T21" fmla="*/ 1 h 37"/>
                  <a:gd name="T22" fmla="*/ 39 w 43"/>
                  <a:gd name="T23" fmla="*/ 2 h 37"/>
                  <a:gd name="T24" fmla="*/ 37 w 43"/>
                  <a:gd name="T25" fmla="*/ 3 h 37"/>
                  <a:gd name="T26" fmla="*/ 37 w 43"/>
                  <a:gd name="T27" fmla="*/ 7 h 37"/>
                  <a:gd name="T28" fmla="*/ 37 w 43"/>
                  <a:gd name="T29" fmla="*/ 31 h 37"/>
                  <a:gd name="T30" fmla="*/ 37 w 43"/>
                  <a:gd name="T31" fmla="*/ 34 h 37"/>
                  <a:gd name="T32" fmla="*/ 39 w 43"/>
                  <a:gd name="T33" fmla="*/ 36 h 37"/>
                  <a:gd name="T34" fmla="*/ 42 w 43"/>
                  <a:gd name="T35" fmla="*/ 36 h 37"/>
                  <a:gd name="T36" fmla="*/ 43 w 43"/>
                  <a:gd name="T37" fmla="*/ 36 h 37"/>
                  <a:gd name="T38" fmla="*/ 43 w 43"/>
                  <a:gd name="T39" fmla="*/ 37 h 37"/>
                  <a:gd name="T40" fmla="*/ 25 w 43"/>
                  <a:gd name="T41" fmla="*/ 37 h 37"/>
                  <a:gd name="T42" fmla="*/ 25 w 43"/>
                  <a:gd name="T43" fmla="*/ 36 h 37"/>
                  <a:gd name="T44" fmla="*/ 27 w 43"/>
                  <a:gd name="T45" fmla="*/ 36 h 37"/>
                  <a:gd name="T46" fmla="*/ 31 w 43"/>
                  <a:gd name="T47" fmla="*/ 35 h 37"/>
                  <a:gd name="T48" fmla="*/ 31 w 43"/>
                  <a:gd name="T49" fmla="*/ 31 h 37"/>
                  <a:gd name="T50" fmla="*/ 31 w 43"/>
                  <a:gd name="T51" fmla="*/ 19 h 37"/>
                  <a:gd name="T52" fmla="*/ 12 w 43"/>
                  <a:gd name="T53" fmla="*/ 19 h 37"/>
                  <a:gd name="T54" fmla="*/ 12 w 43"/>
                  <a:gd name="T55" fmla="*/ 31 h 37"/>
                  <a:gd name="T56" fmla="*/ 13 w 43"/>
                  <a:gd name="T57" fmla="*/ 34 h 37"/>
                  <a:gd name="T58" fmla="*/ 14 w 43"/>
                  <a:gd name="T59" fmla="*/ 36 h 37"/>
                  <a:gd name="T60" fmla="*/ 17 w 43"/>
                  <a:gd name="T61" fmla="*/ 36 h 37"/>
                  <a:gd name="T62" fmla="*/ 18 w 43"/>
                  <a:gd name="T63" fmla="*/ 36 h 37"/>
                  <a:gd name="T64" fmla="*/ 18 w 43"/>
                  <a:gd name="T65" fmla="*/ 37 h 37"/>
                  <a:gd name="T66" fmla="*/ 0 w 43"/>
                  <a:gd name="T67" fmla="*/ 37 h 37"/>
                  <a:gd name="T68" fmla="*/ 0 w 43"/>
                  <a:gd name="T69" fmla="*/ 36 h 37"/>
                  <a:gd name="T70" fmla="*/ 2 w 43"/>
                  <a:gd name="T71" fmla="*/ 36 h 37"/>
                  <a:gd name="T72" fmla="*/ 6 w 43"/>
                  <a:gd name="T73" fmla="*/ 35 h 37"/>
                  <a:gd name="T74" fmla="*/ 6 w 43"/>
                  <a:gd name="T75" fmla="*/ 31 h 37"/>
                  <a:gd name="T76" fmla="*/ 6 w 43"/>
                  <a:gd name="T77" fmla="*/ 7 h 37"/>
                  <a:gd name="T78" fmla="*/ 6 w 43"/>
                  <a:gd name="T79" fmla="*/ 3 h 37"/>
                  <a:gd name="T80" fmla="*/ 5 w 43"/>
                  <a:gd name="T81" fmla="*/ 2 h 37"/>
                  <a:gd name="T82" fmla="*/ 2 w 43"/>
                  <a:gd name="T83" fmla="*/ 1 h 37"/>
                  <a:gd name="T84" fmla="*/ 0 w 43"/>
                  <a:gd name="T85" fmla="*/ 1 h 37"/>
                  <a:gd name="T86" fmla="*/ 0 w 43"/>
                  <a:gd name="T87" fmla="*/ 0 h 37"/>
                  <a:gd name="T88" fmla="*/ 18 w 43"/>
                  <a:gd name="T89" fmla="*/ 0 h 37"/>
                  <a:gd name="T90" fmla="*/ 18 w 43"/>
                  <a:gd name="T91" fmla="*/ 1 h 37"/>
                  <a:gd name="T92" fmla="*/ 17 w 43"/>
                  <a:gd name="T93" fmla="*/ 1 h 37"/>
                  <a:gd name="T94" fmla="*/ 14 w 43"/>
                  <a:gd name="T95" fmla="*/ 2 h 37"/>
                  <a:gd name="T96" fmla="*/ 13 w 43"/>
                  <a:gd name="T97" fmla="*/ 3 h 37"/>
                  <a:gd name="T98" fmla="*/ 12 w 43"/>
                  <a:gd name="T99" fmla="*/ 7 h 37"/>
                  <a:gd name="T100" fmla="*/ 12 w 43"/>
                  <a:gd name="T101" fmla="*/ 1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3" h="37">
                    <a:moveTo>
                      <a:pt x="12" y="17"/>
                    </a:move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5"/>
                      <a:pt x="31" y="3"/>
                      <a:pt x="31" y="3"/>
                    </a:cubicBezTo>
                    <a:cubicBezTo>
                      <a:pt x="31" y="2"/>
                      <a:pt x="30" y="2"/>
                      <a:pt x="30" y="2"/>
                    </a:cubicBezTo>
                    <a:cubicBezTo>
                      <a:pt x="29" y="1"/>
                      <a:pt x="28" y="1"/>
                      <a:pt x="27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0" y="1"/>
                      <a:pt x="39" y="2"/>
                    </a:cubicBezTo>
                    <a:cubicBezTo>
                      <a:pt x="38" y="2"/>
                      <a:pt x="38" y="2"/>
                      <a:pt x="37" y="3"/>
                    </a:cubicBezTo>
                    <a:cubicBezTo>
                      <a:pt x="37" y="4"/>
                      <a:pt x="37" y="5"/>
                      <a:pt x="37" y="7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7" y="33"/>
                      <a:pt x="37" y="34"/>
                      <a:pt x="37" y="34"/>
                    </a:cubicBezTo>
                    <a:cubicBezTo>
                      <a:pt x="38" y="35"/>
                      <a:pt x="38" y="35"/>
                      <a:pt x="39" y="36"/>
                    </a:cubicBezTo>
                    <a:cubicBezTo>
                      <a:pt x="40" y="36"/>
                      <a:pt x="41" y="36"/>
                      <a:pt x="42" y="36"/>
                    </a:cubicBezTo>
                    <a:cubicBezTo>
                      <a:pt x="43" y="36"/>
                      <a:pt x="43" y="36"/>
                      <a:pt x="43" y="36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9" y="36"/>
                      <a:pt x="30" y="36"/>
                      <a:pt x="31" y="35"/>
                    </a:cubicBezTo>
                    <a:cubicBezTo>
                      <a:pt x="31" y="34"/>
                      <a:pt x="31" y="33"/>
                      <a:pt x="31" y="31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3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7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3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lnTo>
                      <a:pt x="12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7" name="Freeform 26">
                <a:extLst>
                  <a:ext uri="{FF2B5EF4-FFF2-40B4-BE49-F238E27FC236}">
                    <a16:creationId xmlns="" xmlns:a16="http://schemas.microsoft.com/office/drawing/2014/main" id="{DDE6C016-CDE2-F24A-BE4F-5E88D4B95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4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3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3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8" name="Freeform 27">
                <a:extLst>
                  <a:ext uri="{FF2B5EF4-FFF2-40B4-BE49-F238E27FC236}">
                    <a16:creationId xmlns="" xmlns:a16="http://schemas.microsoft.com/office/drawing/2014/main" id="{1B942B3B-E8D5-1E4A-A2DC-529EFC014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326"/>
                <a:ext cx="86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1 w 45"/>
                  <a:gd name="T31" fmla="*/ 8 h 38"/>
                  <a:gd name="T32" fmla="*/ 11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9" name="Freeform 28">
                <a:extLst>
                  <a:ext uri="{FF2B5EF4-FFF2-40B4-BE49-F238E27FC236}">
                    <a16:creationId xmlns="" xmlns:a16="http://schemas.microsoft.com/office/drawing/2014/main" id="{92AF6CA1-1AE3-684D-8EE9-404F9B7F48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8" y="2324"/>
                <a:ext cx="84" cy="73"/>
              </a:xfrm>
              <a:custGeom>
                <a:avLst/>
                <a:gdLst>
                  <a:gd name="T0" fmla="*/ 28 w 44"/>
                  <a:gd name="T1" fmla="*/ 26 h 38"/>
                  <a:gd name="T2" fmla="*/ 12 w 44"/>
                  <a:gd name="T3" fmla="*/ 26 h 38"/>
                  <a:gd name="T4" fmla="*/ 9 w 44"/>
                  <a:gd name="T5" fmla="*/ 32 h 38"/>
                  <a:gd name="T6" fmla="*/ 8 w 44"/>
                  <a:gd name="T7" fmla="*/ 35 h 38"/>
                  <a:gd name="T8" fmla="*/ 9 w 44"/>
                  <a:gd name="T9" fmla="*/ 37 h 38"/>
                  <a:gd name="T10" fmla="*/ 13 w 44"/>
                  <a:gd name="T11" fmla="*/ 37 h 38"/>
                  <a:gd name="T12" fmla="*/ 13 w 44"/>
                  <a:gd name="T13" fmla="*/ 38 h 38"/>
                  <a:gd name="T14" fmla="*/ 0 w 44"/>
                  <a:gd name="T15" fmla="*/ 38 h 38"/>
                  <a:gd name="T16" fmla="*/ 0 w 44"/>
                  <a:gd name="T17" fmla="*/ 37 h 38"/>
                  <a:gd name="T18" fmla="*/ 4 w 44"/>
                  <a:gd name="T19" fmla="*/ 36 h 38"/>
                  <a:gd name="T20" fmla="*/ 7 w 44"/>
                  <a:gd name="T21" fmla="*/ 31 h 38"/>
                  <a:gd name="T22" fmla="*/ 22 w 44"/>
                  <a:gd name="T23" fmla="*/ 0 h 38"/>
                  <a:gd name="T24" fmla="*/ 23 w 44"/>
                  <a:gd name="T25" fmla="*/ 0 h 38"/>
                  <a:gd name="T26" fmla="*/ 37 w 44"/>
                  <a:gd name="T27" fmla="*/ 31 h 38"/>
                  <a:gd name="T28" fmla="*/ 40 w 44"/>
                  <a:gd name="T29" fmla="*/ 36 h 38"/>
                  <a:gd name="T30" fmla="*/ 44 w 44"/>
                  <a:gd name="T31" fmla="*/ 37 h 38"/>
                  <a:gd name="T32" fmla="*/ 44 w 44"/>
                  <a:gd name="T33" fmla="*/ 38 h 38"/>
                  <a:gd name="T34" fmla="*/ 28 w 44"/>
                  <a:gd name="T35" fmla="*/ 38 h 38"/>
                  <a:gd name="T36" fmla="*/ 28 w 44"/>
                  <a:gd name="T37" fmla="*/ 37 h 38"/>
                  <a:gd name="T38" fmla="*/ 31 w 44"/>
                  <a:gd name="T39" fmla="*/ 37 h 38"/>
                  <a:gd name="T40" fmla="*/ 32 w 44"/>
                  <a:gd name="T41" fmla="*/ 35 h 38"/>
                  <a:gd name="T42" fmla="*/ 31 w 44"/>
                  <a:gd name="T43" fmla="*/ 31 h 38"/>
                  <a:gd name="T44" fmla="*/ 28 w 44"/>
                  <a:gd name="T45" fmla="*/ 26 h 38"/>
                  <a:gd name="T46" fmla="*/ 27 w 44"/>
                  <a:gd name="T47" fmla="*/ 24 h 38"/>
                  <a:gd name="T48" fmla="*/ 20 w 44"/>
                  <a:gd name="T49" fmla="*/ 9 h 38"/>
                  <a:gd name="T50" fmla="*/ 13 w 44"/>
                  <a:gd name="T51" fmla="*/ 24 h 38"/>
                  <a:gd name="T52" fmla="*/ 27 w 44"/>
                  <a:gd name="T53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4" h="38">
                    <a:moveTo>
                      <a:pt x="28" y="26"/>
                    </a:moveTo>
                    <a:cubicBezTo>
                      <a:pt x="12" y="26"/>
                      <a:pt x="12" y="26"/>
                      <a:pt x="12" y="26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3"/>
                      <a:pt x="8" y="34"/>
                      <a:pt x="8" y="35"/>
                    </a:cubicBezTo>
                    <a:cubicBezTo>
                      <a:pt x="8" y="36"/>
                      <a:pt x="9" y="36"/>
                      <a:pt x="9" y="37"/>
                    </a:cubicBezTo>
                    <a:cubicBezTo>
                      <a:pt x="10" y="37"/>
                      <a:pt x="11" y="37"/>
                      <a:pt x="13" y="37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2" y="37"/>
                      <a:pt x="3" y="37"/>
                      <a:pt x="4" y="36"/>
                    </a:cubicBezTo>
                    <a:cubicBezTo>
                      <a:pt x="5" y="35"/>
                      <a:pt x="6" y="34"/>
                      <a:pt x="7" y="3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8" y="34"/>
                      <a:pt x="39" y="35"/>
                      <a:pt x="40" y="36"/>
                    </a:cubicBezTo>
                    <a:cubicBezTo>
                      <a:pt x="41" y="37"/>
                      <a:pt x="42" y="37"/>
                      <a:pt x="44" y="37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7"/>
                      <a:pt x="31" y="37"/>
                      <a:pt x="31" y="37"/>
                    </a:cubicBezTo>
                    <a:cubicBezTo>
                      <a:pt x="32" y="36"/>
                      <a:pt x="32" y="36"/>
                      <a:pt x="32" y="35"/>
                    </a:cubicBezTo>
                    <a:cubicBezTo>
                      <a:pt x="32" y="34"/>
                      <a:pt x="32" y="33"/>
                      <a:pt x="31" y="31"/>
                    </a:cubicBezTo>
                    <a:lnTo>
                      <a:pt x="28" y="26"/>
                    </a:lnTo>
                    <a:close/>
                    <a:moveTo>
                      <a:pt x="27" y="24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13" y="24"/>
                      <a:pt x="13" y="24"/>
                      <a:pt x="13" y="24"/>
                    </a:cubicBezTo>
                    <a:lnTo>
                      <a:pt x="27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0" name="Freeform 29">
                <a:extLst>
                  <a:ext uri="{FF2B5EF4-FFF2-40B4-BE49-F238E27FC236}">
                    <a16:creationId xmlns="" xmlns:a16="http://schemas.microsoft.com/office/drawing/2014/main" id="{36C2C246-1ED3-1540-BB8A-F083458EB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8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6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29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0" y="1"/>
                      <a:pt x="39" y="2"/>
                      <a:pt x="38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7" y="29"/>
                      <a:pt x="36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7" y="38"/>
                      <a:pt x="14" y="37"/>
                      <a:pt x="12" y="36"/>
                    </a:cubicBezTo>
                    <a:cubicBezTo>
                      <a:pt x="9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4" y="33"/>
                      <a:pt x="15" y="34"/>
                      <a:pt x="17" y="35"/>
                    </a:cubicBezTo>
                    <a:cubicBezTo>
                      <a:pt x="18" y="35"/>
                      <a:pt x="20" y="36"/>
                      <a:pt x="22" y="36"/>
                    </a:cubicBezTo>
                    <a:cubicBezTo>
                      <a:pt x="25" y="36"/>
                      <a:pt x="27" y="35"/>
                      <a:pt x="29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3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1" name="Freeform 30">
                <a:extLst>
                  <a:ext uri="{FF2B5EF4-FFF2-40B4-BE49-F238E27FC236}">
                    <a16:creationId xmlns="" xmlns:a16="http://schemas.microsoft.com/office/drawing/2014/main" id="{27B4429D-80A2-0749-AA46-60C6CB661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326"/>
                <a:ext cx="85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0 w 45"/>
                  <a:gd name="T31" fmla="*/ 8 h 38"/>
                  <a:gd name="T32" fmla="*/ 10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2" name="Freeform 31">
                <a:extLst>
                  <a:ext uri="{FF2B5EF4-FFF2-40B4-BE49-F238E27FC236}">
                    <a16:creationId xmlns="" xmlns:a16="http://schemas.microsoft.com/office/drawing/2014/main" id="{83E48AEF-E6BE-EC4D-9D9A-C038D9D1E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3" name="Freeform 32">
                <a:extLst>
                  <a:ext uri="{FF2B5EF4-FFF2-40B4-BE49-F238E27FC236}">
                    <a16:creationId xmlns="" xmlns:a16="http://schemas.microsoft.com/office/drawing/2014/main" id="{CF6C246D-7349-E34B-AB15-161B9F573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26"/>
                <a:ext cx="84" cy="73"/>
              </a:xfrm>
              <a:custGeom>
                <a:avLst/>
                <a:gdLst>
                  <a:gd name="T0" fmla="*/ 44 w 44"/>
                  <a:gd name="T1" fmla="*/ 0 h 38"/>
                  <a:gd name="T2" fmla="*/ 44 w 44"/>
                  <a:gd name="T3" fmla="*/ 1 h 38"/>
                  <a:gd name="T4" fmla="*/ 41 w 44"/>
                  <a:gd name="T5" fmla="*/ 2 h 38"/>
                  <a:gd name="T6" fmla="*/ 38 w 44"/>
                  <a:gd name="T7" fmla="*/ 6 h 38"/>
                  <a:gd name="T8" fmla="*/ 23 w 44"/>
                  <a:gd name="T9" fmla="*/ 38 h 38"/>
                  <a:gd name="T10" fmla="*/ 22 w 44"/>
                  <a:gd name="T11" fmla="*/ 38 h 38"/>
                  <a:gd name="T12" fmla="*/ 7 w 44"/>
                  <a:gd name="T13" fmla="*/ 6 h 38"/>
                  <a:gd name="T14" fmla="*/ 5 w 44"/>
                  <a:gd name="T15" fmla="*/ 3 h 38"/>
                  <a:gd name="T16" fmla="*/ 3 w 44"/>
                  <a:gd name="T17" fmla="*/ 2 h 38"/>
                  <a:gd name="T18" fmla="*/ 0 w 44"/>
                  <a:gd name="T19" fmla="*/ 1 h 38"/>
                  <a:gd name="T20" fmla="*/ 0 w 44"/>
                  <a:gd name="T21" fmla="*/ 0 h 38"/>
                  <a:gd name="T22" fmla="*/ 17 w 44"/>
                  <a:gd name="T23" fmla="*/ 0 h 38"/>
                  <a:gd name="T24" fmla="*/ 17 w 44"/>
                  <a:gd name="T25" fmla="*/ 1 h 38"/>
                  <a:gd name="T26" fmla="*/ 13 w 44"/>
                  <a:gd name="T27" fmla="*/ 2 h 38"/>
                  <a:gd name="T28" fmla="*/ 13 w 44"/>
                  <a:gd name="T29" fmla="*/ 4 h 38"/>
                  <a:gd name="T30" fmla="*/ 14 w 44"/>
                  <a:gd name="T31" fmla="*/ 8 h 38"/>
                  <a:gd name="T32" fmla="*/ 24 w 44"/>
                  <a:gd name="T33" fmla="*/ 30 h 38"/>
                  <a:gd name="T34" fmla="*/ 34 w 44"/>
                  <a:gd name="T35" fmla="*/ 8 h 38"/>
                  <a:gd name="T36" fmla="*/ 36 w 44"/>
                  <a:gd name="T37" fmla="*/ 4 h 38"/>
                  <a:gd name="T38" fmla="*/ 35 w 44"/>
                  <a:gd name="T39" fmla="*/ 2 h 38"/>
                  <a:gd name="T40" fmla="*/ 32 w 44"/>
                  <a:gd name="T41" fmla="*/ 1 h 38"/>
                  <a:gd name="T42" fmla="*/ 31 w 44"/>
                  <a:gd name="T43" fmla="*/ 1 h 38"/>
                  <a:gd name="T44" fmla="*/ 31 w 44"/>
                  <a:gd name="T45" fmla="*/ 0 h 38"/>
                  <a:gd name="T46" fmla="*/ 44 w 44"/>
                  <a:gd name="T4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8">
                    <a:moveTo>
                      <a:pt x="44" y="0"/>
                    </a:move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1" y="2"/>
                      <a:pt x="41" y="2"/>
                    </a:cubicBezTo>
                    <a:cubicBezTo>
                      <a:pt x="39" y="3"/>
                      <a:pt x="39" y="5"/>
                      <a:pt x="38" y="6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3" y="2"/>
                      <a:pt x="13" y="3"/>
                      <a:pt x="13" y="4"/>
                    </a:cubicBezTo>
                    <a:cubicBezTo>
                      <a:pt x="13" y="4"/>
                      <a:pt x="13" y="6"/>
                      <a:pt x="14" y="8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6"/>
                      <a:pt x="36" y="5"/>
                      <a:pt x="36" y="4"/>
                    </a:cubicBezTo>
                    <a:cubicBezTo>
                      <a:pt x="36" y="3"/>
                      <a:pt x="35" y="3"/>
                      <a:pt x="35" y="2"/>
                    </a:cubicBezTo>
                    <a:cubicBezTo>
                      <a:pt x="34" y="2"/>
                      <a:pt x="33" y="1"/>
                      <a:pt x="32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4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4" name="Freeform 33">
                <a:extLst>
                  <a:ext uri="{FF2B5EF4-FFF2-40B4-BE49-F238E27FC236}">
                    <a16:creationId xmlns="" xmlns:a16="http://schemas.microsoft.com/office/drawing/2014/main" id="{B24EBDDD-673A-B244-84C9-C69396B6C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326"/>
                <a:ext cx="66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6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7 w 35"/>
                  <a:gd name="T17" fmla="*/ 21 h 37"/>
                  <a:gd name="T18" fmla="*/ 25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2 w 35"/>
                  <a:gd name="T49" fmla="*/ 36 h 37"/>
                  <a:gd name="T50" fmla="*/ 4 w 35"/>
                  <a:gd name="T51" fmla="*/ 36 h 37"/>
                  <a:gd name="T52" fmla="*/ 6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2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30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5" y="16"/>
                      <a:pt x="26" y="16"/>
                    </a:cubicBezTo>
                    <a:cubicBezTo>
                      <a:pt x="27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7" y="21"/>
                      <a:pt x="27" y="21"/>
                    </a:cubicBezTo>
                    <a:cubicBezTo>
                      <a:pt x="26" y="20"/>
                      <a:pt x="26" y="20"/>
                      <a:pt x="25" y="19"/>
                    </a:cubicBezTo>
                    <a:cubicBezTo>
                      <a:pt x="24" y="19"/>
                      <a:pt x="23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3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5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2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4" y="36"/>
                      <a:pt x="4" y="36"/>
                    </a:cubicBezTo>
                    <a:cubicBezTo>
                      <a:pt x="5" y="35"/>
                      <a:pt x="6" y="35"/>
                      <a:pt x="6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6"/>
                      <a:pt x="30" y="5"/>
                      <a:pt x="30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7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5" name="Freeform 34">
                <a:extLst>
                  <a:ext uri="{FF2B5EF4-FFF2-40B4-BE49-F238E27FC236}">
                    <a16:creationId xmlns="" xmlns:a16="http://schemas.microsoft.com/office/drawing/2014/main" id="{70C7FE01-9414-9449-8585-D77FC63B6B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07" y="2326"/>
                <a:ext cx="78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6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3 w 41"/>
                  <a:gd name="T69" fmla="*/ 16 h 37"/>
                  <a:gd name="T70" fmla="*/ 26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4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2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4" y="18"/>
                      <a:pt x="14" y="18"/>
                    </a:cubicBezTo>
                    <a:cubicBezTo>
                      <a:pt x="18" y="18"/>
                      <a:pt x="21" y="17"/>
                      <a:pt x="23" y="16"/>
                    </a:cubicBezTo>
                    <a:cubicBezTo>
                      <a:pt x="25" y="14"/>
                      <a:pt x="26" y="12"/>
                      <a:pt x="26" y="10"/>
                    </a:cubicBezTo>
                    <a:cubicBezTo>
                      <a:pt x="26" y="8"/>
                      <a:pt x="25" y="6"/>
                      <a:pt x="23" y="4"/>
                    </a:cubicBezTo>
                    <a:cubicBezTo>
                      <a:pt x="22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6" name="Freeform 35">
                <a:extLst>
                  <a:ext uri="{FF2B5EF4-FFF2-40B4-BE49-F238E27FC236}">
                    <a16:creationId xmlns="" xmlns:a16="http://schemas.microsoft.com/office/drawing/2014/main" id="{FA982A4C-E43D-824E-AA2F-03179F5F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324"/>
                <a:ext cx="52" cy="75"/>
              </a:xfrm>
              <a:custGeom>
                <a:avLst/>
                <a:gdLst>
                  <a:gd name="T0" fmla="*/ 24 w 27"/>
                  <a:gd name="T1" fmla="*/ 0 h 39"/>
                  <a:gd name="T2" fmla="*/ 24 w 27"/>
                  <a:gd name="T3" fmla="*/ 13 h 39"/>
                  <a:gd name="T4" fmla="*/ 23 w 27"/>
                  <a:gd name="T5" fmla="*/ 13 h 39"/>
                  <a:gd name="T6" fmla="*/ 21 w 27"/>
                  <a:gd name="T7" fmla="*/ 7 h 39"/>
                  <a:gd name="T8" fmla="*/ 17 w 27"/>
                  <a:gd name="T9" fmla="*/ 4 h 39"/>
                  <a:gd name="T10" fmla="*/ 12 w 27"/>
                  <a:gd name="T11" fmla="*/ 2 h 39"/>
                  <a:gd name="T12" fmla="*/ 7 w 27"/>
                  <a:gd name="T13" fmla="*/ 4 h 39"/>
                  <a:gd name="T14" fmla="*/ 5 w 27"/>
                  <a:gd name="T15" fmla="*/ 8 h 39"/>
                  <a:gd name="T16" fmla="*/ 6 w 27"/>
                  <a:gd name="T17" fmla="*/ 11 h 39"/>
                  <a:gd name="T18" fmla="*/ 15 w 27"/>
                  <a:gd name="T19" fmla="*/ 17 h 39"/>
                  <a:gd name="T20" fmla="*/ 23 w 27"/>
                  <a:gd name="T21" fmla="*/ 21 h 39"/>
                  <a:gd name="T22" fmla="*/ 26 w 27"/>
                  <a:gd name="T23" fmla="*/ 25 h 39"/>
                  <a:gd name="T24" fmla="*/ 27 w 27"/>
                  <a:gd name="T25" fmla="*/ 29 h 39"/>
                  <a:gd name="T26" fmla="*/ 24 w 27"/>
                  <a:gd name="T27" fmla="*/ 36 h 39"/>
                  <a:gd name="T28" fmla="*/ 14 w 27"/>
                  <a:gd name="T29" fmla="*/ 39 h 39"/>
                  <a:gd name="T30" fmla="*/ 11 w 27"/>
                  <a:gd name="T31" fmla="*/ 39 h 39"/>
                  <a:gd name="T32" fmla="*/ 7 w 27"/>
                  <a:gd name="T33" fmla="*/ 38 h 39"/>
                  <a:gd name="T34" fmla="*/ 3 w 27"/>
                  <a:gd name="T35" fmla="*/ 37 h 39"/>
                  <a:gd name="T36" fmla="*/ 2 w 27"/>
                  <a:gd name="T37" fmla="*/ 37 h 39"/>
                  <a:gd name="T38" fmla="*/ 1 w 27"/>
                  <a:gd name="T39" fmla="*/ 39 h 39"/>
                  <a:gd name="T40" fmla="*/ 0 w 27"/>
                  <a:gd name="T41" fmla="*/ 39 h 39"/>
                  <a:gd name="T42" fmla="*/ 0 w 27"/>
                  <a:gd name="T43" fmla="*/ 26 h 39"/>
                  <a:gd name="T44" fmla="*/ 1 w 27"/>
                  <a:gd name="T45" fmla="*/ 26 h 39"/>
                  <a:gd name="T46" fmla="*/ 3 w 27"/>
                  <a:gd name="T47" fmla="*/ 32 h 39"/>
                  <a:gd name="T48" fmla="*/ 8 w 27"/>
                  <a:gd name="T49" fmla="*/ 36 h 39"/>
                  <a:gd name="T50" fmla="*/ 14 w 27"/>
                  <a:gd name="T51" fmla="*/ 37 h 39"/>
                  <a:gd name="T52" fmla="*/ 20 w 27"/>
                  <a:gd name="T53" fmla="*/ 35 h 39"/>
                  <a:gd name="T54" fmla="*/ 22 w 27"/>
                  <a:gd name="T55" fmla="*/ 31 h 39"/>
                  <a:gd name="T56" fmla="*/ 21 w 27"/>
                  <a:gd name="T57" fmla="*/ 28 h 39"/>
                  <a:gd name="T58" fmla="*/ 18 w 27"/>
                  <a:gd name="T59" fmla="*/ 26 h 39"/>
                  <a:gd name="T60" fmla="*/ 12 w 27"/>
                  <a:gd name="T61" fmla="*/ 22 h 39"/>
                  <a:gd name="T62" fmla="*/ 4 w 27"/>
                  <a:gd name="T63" fmla="*/ 18 h 39"/>
                  <a:gd name="T64" fmla="*/ 1 w 27"/>
                  <a:gd name="T65" fmla="*/ 14 h 39"/>
                  <a:gd name="T66" fmla="*/ 0 w 27"/>
                  <a:gd name="T67" fmla="*/ 10 h 39"/>
                  <a:gd name="T68" fmla="*/ 3 w 27"/>
                  <a:gd name="T69" fmla="*/ 3 h 39"/>
                  <a:gd name="T70" fmla="*/ 12 w 27"/>
                  <a:gd name="T71" fmla="*/ 0 h 39"/>
                  <a:gd name="T72" fmla="*/ 19 w 27"/>
                  <a:gd name="T73" fmla="*/ 2 h 39"/>
                  <a:gd name="T74" fmla="*/ 21 w 27"/>
                  <a:gd name="T75" fmla="*/ 2 h 39"/>
                  <a:gd name="T76" fmla="*/ 23 w 27"/>
                  <a:gd name="T77" fmla="*/ 2 h 39"/>
                  <a:gd name="T78" fmla="*/ 23 w 27"/>
                  <a:gd name="T79" fmla="*/ 0 h 39"/>
                  <a:gd name="T80" fmla="*/ 24 w 27"/>
                  <a:gd name="T8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39">
                    <a:moveTo>
                      <a:pt x="24" y="0"/>
                    </a:moveTo>
                    <a:cubicBezTo>
                      <a:pt x="24" y="13"/>
                      <a:pt x="24" y="13"/>
                      <a:pt x="24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1"/>
                      <a:pt x="22" y="9"/>
                      <a:pt x="21" y="7"/>
                    </a:cubicBezTo>
                    <a:cubicBezTo>
                      <a:pt x="20" y="6"/>
                      <a:pt x="19" y="5"/>
                      <a:pt x="17" y="4"/>
                    </a:cubicBezTo>
                    <a:cubicBezTo>
                      <a:pt x="16" y="3"/>
                      <a:pt x="14" y="2"/>
                      <a:pt x="12" y="2"/>
                    </a:cubicBezTo>
                    <a:cubicBezTo>
                      <a:pt x="10" y="2"/>
                      <a:pt x="8" y="3"/>
                      <a:pt x="7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5" y="10"/>
                      <a:pt x="6" y="11"/>
                    </a:cubicBezTo>
                    <a:cubicBezTo>
                      <a:pt x="7" y="13"/>
                      <a:pt x="10" y="14"/>
                      <a:pt x="15" y="17"/>
                    </a:cubicBezTo>
                    <a:cubicBezTo>
                      <a:pt x="19" y="19"/>
                      <a:pt x="21" y="20"/>
                      <a:pt x="23" y="21"/>
                    </a:cubicBezTo>
                    <a:cubicBezTo>
                      <a:pt x="24" y="22"/>
                      <a:pt x="25" y="23"/>
                      <a:pt x="26" y="25"/>
                    </a:cubicBezTo>
                    <a:cubicBezTo>
                      <a:pt x="27" y="26"/>
                      <a:pt x="27" y="27"/>
                      <a:pt x="27" y="29"/>
                    </a:cubicBezTo>
                    <a:cubicBezTo>
                      <a:pt x="27" y="32"/>
                      <a:pt x="26" y="34"/>
                      <a:pt x="24" y="36"/>
                    </a:cubicBezTo>
                    <a:cubicBezTo>
                      <a:pt x="21" y="38"/>
                      <a:pt x="18" y="39"/>
                      <a:pt x="14" y="39"/>
                    </a:cubicBezTo>
                    <a:cubicBezTo>
                      <a:pt x="13" y="39"/>
                      <a:pt x="12" y="39"/>
                      <a:pt x="11" y="39"/>
                    </a:cubicBezTo>
                    <a:cubicBezTo>
                      <a:pt x="10" y="39"/>
                      <a:pt x="9" y="38"/>
                      <a:pt x="7" y="38"/>
                    </a:cubicBezTo>
                    <a:cubicBezTo>
                      <a:pt x="5" y="37"/>
                      <a:pt x="4" y="37"/>
                      <a:pt x="3" y="37"/>
                    </a:cubicBezTo>
                    <a:cubicBezTo>
                      <a:pt x="3" y="37"/>
                      <a:pt x="2" y="37"/>
                      <a:pt x="2" y="37"/>
                    </a:cubicBezTo>
                    <a:cubicBezTo>
                      <a:pt x="2" y="38"/>
                      <a:pt x="1" y="38"/>
                      <a:pt x="1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9"/>
                      <a:pt x="3" y="31"/>
                      <a:pt x="3" y="32"/>
                    </a:cubicBezTo>
                    <a:cubicBezTo>
                      <a:pt x="4" y="34"/>
                      <a:pt x="6" y="35"/>
                      <a:pt x="8" y="36"/>
                    </a:cubicBezTo>
                    <a:cubicBezTo>
                      <a:pt x="9" y="37"/>
                      <a:pt x="11" y="37"/>
                      <a:pt x="14" y="37"/>
                    </a:cubicBezTo>
                    <a:cubicBezTo>
                      <a:pt x="16" y="37"/>
                      <a:pt x="18" y="36"/>
                      <a:pt x="20" y="35"/>
                    </a:cubicBezTo>
                    <a:cubicBezTo>
                      <a:pt x="21" y="34"/>
                      <a:pt x="22" y="33"/>
                      <a:pt x="22" y="31"/>
                    </a:cubicBezTo>
                    <a:cubicBezTo>
                      <a:pt x="22" y="30"/>
                      <a:pt x="21" y="29"/>
                      <a:pt x="21" y="28"/>
                    </a:cubicBezTo>
                    <a:cubicBezTo>
                      <a:pt x="20" y="27"/>
                      <a:pt x="20" y="26"/>
                      <a:pt x="18" y="26"/>
                    </a:cubicBezTo>
                    <a:cubicBezTo>
                      <a:pt x="18" y="25"/>
                      <a:pt x="15" y="24"/>
                      <a:pt x="12" y="22"/>
                    </a:cubicBezTo>
                    <a:cubicBezTo>
                      <a:pt x="8" y="20"/>
                      <a:pt x="6" y="19"/>
                      <a:pt x="4" y="18"/>
                    </a:cubicBezTo>
                    <a:cubicBezTo>
                      <a:pt x="3" y="17"/>
                      <a:pt x="2" y="16"/>
                      <a:pt x="1" y="14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7"/>
                      <a:pt x="1" y="5"/>
                      <a:pt x="3" y="3"/>
                    </a:cubicBezTo>
                    <a:cubicBezTo>
                      <a:pt x="5" y="1"/>
                      <a:pt x="8" y="0"/>
                      <a:pt x="12" y="0"/>
                    </a:cubicBezTo>
                    <a:cubicBezTo>
                      <a:pt x="14" y="0"/>
                      <a:pt x="16" y="1"/>
                      <a:pt x="19" y="2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2" y="2"/>
                      <a:pt x="22" y="2"/>
                      <a:pt x="23" y="2"/>
                    </a:cubicBezTo>
                    <a:cubicBezTo>
                      <a:pt x="23" y="2"/>
                      <a:pt x="23" y="1"/>
                      <a:pt x="23" y="0"/>
                    </a:cubicBezTo>
                    <a:lnTo>
                      <a:pt x="2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7" name="Freeform 36">
                <a:extLst>
                  <a:ext uri="{FF2B5EF4-FFF2-40B4-BE49-F238E27FC236}">
                    <a16:creationId xmlns="" xmlns:a16="http://schemas.microsoft.com/office/drawing/2014/main" id="{F5E6E3A5-73B5-1E41-B727-F23271B8A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6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8" name="Freeform 37">
                <a:extLst>
                  <a:ext uri="{FF2B5EF4-FFF2-40B4-BE49-F238E27FC236}">
                    <a16:creationId xmlns="" xmlns:a16="http://schemas.microsoft.com/office/drawing/2014/main" id="{F97CD2E2-A565-EA49-86F6-74433A50C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9" name="Freeform 38">
                <a:extLst>
                  <a:ext uri="{FF2B5EF4-FFF2-40B4-BE49-F238E27FC236}">
                    <a16:creationId xmlns="" xmlns:a16="http://schemas.microsoft.com/office/drawing/2014/main" id="{0B07A2A8-0638-044B-8FE9-CA694582D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326"/>
                <a:ext cx="82" cy="71"/>
              </a:xfrm>
              <a:custGeom>
                <a:avLst/>
                <a:gdLst>
                  <a:gd name="T0" fmla="*/ 29 w 43"/>
                  <a:gd name="T1" fmla="*/ 0 h 37"/>
                  <a:gd name="T2" fmla="*/ 43 w 43"/>
                  <a:gd name="T3" fmla="*/ 0 h 37"/>
                  <a:gd name="T4" fmla="*/ 43 w 43"/>
                  <a:gd name="T5" fmla="*/ 1 h 37"/>
                  <a:gd name="T6" fmla="*/ 42 w 43"/>
                  <a:gd name="T7" fmla="*/ 1 h 37"/>
                  <a:gd name="T8" fmla="*/ 40 w 43"/>
                  <a:gd name="T9" fmla="*/ 2 h 37"/>
                  <a:gd name="T10" fmla="*/ 37 w 43"/>
                  <a:gd name="T11" fmla="*/ 3 h 37"/>
                  <a:gd name="T12" fmla="*/ 34 w 43"/>
                  <a:gd name="T13" fmla="*/ 7 h 37"/>
                  <a:gd name="T14" fmla="*/ 24 w 43"/>
                  <a:gd name="T15" fmla="*/ 21 h 37"/>
                  <a:gd name="T16" fmla="*/ 24 w 43"/>
                  <a:gd name="T17" fmla="*/ 31 h 37"/>
                  <a:gd name="T18" fmla="*/ 25 w 43"/>
                  <a:gd name="T19" fmla="*/ 35 h 37"/>
                  <a:gd name="T20" fmla="*/ 29 w 43"/>
                  <a:gd name="T21" fmla="*/ 36 h 37"/>
                  <a:gd name="T22" fmla="*/ 30 w 43"/>
                  <a:gd name="T23" fmla="*/ 36 h 37"/>
                  <a:gd name="T24" fmla="*/ 30 w 43"/>
                  <a:gd name="T25" fmla="*/ 37 h 37"/>
                  <a:gd name="T26" fmla="*/ 13 w 43"/>
                  <a:gd name="T27" fmla="*/ 37 h 37"/>
                  <a:gd name="T28" fmla="*/ 13 w 43"/>
                  <a:gd name="T29" fmla="*/ 36 h 37"/>
                  <a:gd name="T30" fmla="*/ 14 w 43"/>
                  <a:gd name="T31" fmla="*/ 36 h 37"/>
                  <a:gd name="T32" fmla="*/ 18 w 43"/>
                  <a:gd name="T33" fmla="*/ 35 h 37"/>
                  <a:gd name="T34" fmla="*/ 18 w 43"/>
                  <a:gd name="T35" fmla="*/ 31 h 37"/>
                  <a:gd name="T36" fmla="*/ 18 w 43"/>
                  <a:gd name="T37" fmla="*/ 22 h 37"/>
                  <a:gd name="T38" fmla="*/ 7 w 43"/>
                  <a:gd name="T39" fmla="*/ 6 h 37"/>
                  <a:gd name="T40" fmla="*/ 4 w 43"/>
                  <a:gd name="T41" fmla="*/ 3 h 37"/>
                  <a:gd name="T42" fmla="*/ 1 w 43"/>
                  <a:gd name="T43" fmla="*/ 1 h 37"/>
                  <a:gd name="T44" fmla="*/ 0 w 43"/>
                  <a:gd name="T45" fmla="*/ 1 h 37"/>
                  <a:gd name="T46" fmla="*/ 0 w 43"/>
                  <a:gd name="T47" fmla="*/ 0 h 37"/>
                  <a:gd name="T48" fmla="*/ 17 w 43"/>
                  <a:gd name="T49" fmla="*/ 0 h 37"/>
                  <a:gd name="T50" fmla="*/ 17 w 43"/>
                  <a:gd name="T51" fmla="*/ 1 h 37"/>
                  <a:gd name="T52" fmla="*/ 16 w 43"/>
                  <a:gd name="T53" fmla="*/ 1 h 37"/>
                  <a:gd name="T54" fmla="*/ 14 w 43"/>
                  <a:gd name="T55" fmla="*/ 2 h 37"/>
                  <a:gd name="T56" fmla="*/ 13 w 43"/>
                  <a:gd name="T57" fmla="*/ 3 h 37"/>
                  <a:gd name="T58" fmla="*/ 14 w 43"/>
                  <a:gd name="T59" fmla="*/ 7 h 37"/>
                  <a:gd name="T60" fmla="*/ 23 w 43"/>
                  <a:gd name="T61" fmla="*/ 19 h 37"/>
                  <a:gd name="T62" fmla="*/ 31 w 43"/>
                  <a:gd name="T63" fmla="*/ 8 h 37"/>
                  <a:gd name="T64" fmla="*/ 33 w 43"/>
                  <a:gd name="T65" fmla="*/ 4 h 37"/>
                  <a:gd name="T66" fmla="*/ 32 w 43"/>
                  <a:gd name="T67" fmla="*/ 2 h 37"/>
                  <a:gd name="T68" fmla="*/ 31 w 43"/>
                  <a:gd name="T69" fmla="*/ 1 h 37"/>
                  <a:gd name="T70" fmla="*/ 29 w 43"/>
                  <a:gd name="T71" fmla="*/ 1 h 37"/>
                  <a:gd name="T72" fmla="*/ 29 w 43"/>
                  <a:gd name="T7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3" h="37">
                    <a:moveTo>
                      <a:pt x="29" y="0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1" y="1"/>
                      <a:pt x="40" y="2"/>
                    </a:cubicBezTo>
                    <a:cubicBezTo>
                      <a:pt x="39" y="2"/>
                      <a:pt x="38" y="3"/>
                      <a:pt x="37" y="3"/>
                    </a:cubicBezTo>
                    <a:cubicBezTo>
                      <a:pt x="36" y="4"/>
                      <a:pt x="35" y="6"/>
                      <a:pt x="34" y="7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3"/>
                      <a:pt x="24" y="35"/>
                      <a:pt x="25" y="35"/>
                    </a:cubicBezTo>
                    <a:cubicBezTo>
                      <a:pt x="26" y="36"/>
                      <a:pt x="27" y="36"/>
                      <a:pt x="29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6"/>
                      <a:pt x="17" y="36"/>
                      <a:pt x="18" y="35"/>
                    </a:cubicBezTo>
                    <a:cubicBezTo>
                      <a:pt x="18" y="34"/>
                      <a:pt x="18" y="33"/>
                      <a:pt x="18" y="3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5"/>
                      <a:pt x="5" y="3"/>
                      <a:pt x="4" y="3"/>
                    </a:cubicBezTo>
                    <a:cubicBezTo>
                      <a:pt x="4" y="3"/>
                      <a:pt x="3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5" y="1"/>
                      <a:pt x="14" y="2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3" y="4"/>
                      <a:pt x="13" y="5"/>
                      <a:pt x="14" y="7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2" y="6"/>
                      <a:pt x="33" y="5"/>
                      <a:pt x="33" y="4"/>
                    </a:cubicBezTo>
                    <a:cubicBezTo>
                      <a:pt x="33" y="3"/>
                      <a:pt x="33" y="3"/>
                      <a:pt x="32" y="2"/>
                    </a:cubicBezTo>
                    <a:cubicBezTo>
                      <a:pt x="32" y="2"/>
                      <a:pt x="32" y="2"/>
                      <a:pt x="31" y="1"/>
                    </a:cubicBezTo>
                    <a:cubicBezTo>
                      <a:pt x="31" y="1"/>
                      <a:pt x="30" y="1"/>
                      <a:pt x="29" y="1"/>
                    </a:cubicBezTo>
                    <a:lnTo>
                      <a:pt x="2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0" name="Freeform 39">
                <a:extLst>
                  <a:ext uri="{FF2B5EF4-FFF2-40B4-BE49-F238E27FC236}">
                    <a16:creationId xmlns="" xmlns:a16="http://schemas.microsoft.com/office/drawing/2014/main" id="{07F291A6-512A-CB4D-90B4-AA9BA0FF3B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0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4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4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0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3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1" name="Freeform 40">
                <a:extLst>
                  <a:ext uri="{FF2B5EF4-FFF2-40B4-BE49-F238E27FC236}">
                    <a16:creationId xmlns="" xmlns:a16="http://schemas.microsoft.com/office/drawing/2014/main" id="{DD39AC5E-FF30-7941-A502-D68BD703C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326"/>
                <a:ext cx="59" cy="71"/>
              </a:xfrm>
              <a:custGeom>
                <a:avLst/>
                <a:gdLst>
                  <a:gd name="T0" fmla="*/ 12 w 31"/>
                  <a:gd name="T1" fmla="*/ 2 h 37"/>
                  <a:gd name="T2" fmla="*/ 12 w 31"/>
                  <a:gd name="T3" fmla="*/ 17 h 37"/>
                  <a:gd name="T4" fmla="*/ 19 w 31"/>
                  <a:gd name="T5" fmla="*/ 17 h 37"/>
                  <a:gd name="T6" fmla="*/ 23 w 31"/>
                  <a:gd name="T7" fmla="*/ 16 h 37"/>
                  <a:gd name="T8" fmla="*/ 25 w 31"/>
                  <a:gd name="T9" fmla="*/ 12 h 37"/>
                  <a:gd name="T10" fmla="*/ 26 w 31"/>
                  <a:gd name="T11" fmla="*/ 12 h 37"/>
                  <a:gd name="T12" fmla="*/ 26 w 31"/>
                  <a:gd name="T13" fmla="*/ 24 h 37"/>
                  <a:gd name="T14" fmla="*/ 25 w 31"/>
                  <a:gd name="T15" fmla="*/ 24 h 37"/>
                  <a:gd name="T16" fmla="*/ 24 w 31"/>
                  <a:gd name="T17" fmla="*/ 21 h 37"/>
                  <a:gd name="T18" fmla="*/ 22 w 31"/>
                  <a:gd name="T19" fmla="*/ 20 h 37"/>
                  <a:gd name="T20" fmla="*/ 19 w 31"/>
                  <a:gd name="T21" fmla="*/ 19 h 37"/>
                  <a:gd name="T22" fmla="*/ 12 w 31"/>
                  <a:gd name="T23" fmla="*/ 19 h 37"/>
                  <a:gd name="T24" fmla="*/ 12 w 31"/>
                  <a:gd name="T25" fmla="*/ 31 h 37"/>
                  <a:gd name="T26" fmla="*/ 12 w 31"/>
                  <a:gd name="T27" fmla="*/ 34 h 37"/>
                  <a:gd name="T28" fmla="*/ 13 w 31"/>
                  <a:gd name="T29" fmla="*/ 36 h 37"/>
                  <a:gd name="T30" fmla="*/ 16 w 31"/>
                  <a:gd name="T31" fmla="*/ 36 h 37"/>
                  <a:gd name="T32" fmla="*/ 18 w 31"/>
                  <a:gd name="T33" fmla="*/ 36 h 37"/>
                  <a:gd name="T34" fmla="*/ 18 w 31"/>
                  <a:gd name="T35" fmla="*/ 37 h 37"/>
                  <a:gd name="T36" fmla="*/ 0 w 31"/>
                  <a:gd name="T37" fmla="*/ 37 h 37"/>
                  <a:gd name="T38" fmla="*/ 0 w 31"/>
                  <a:gd name="T39" fmla="*/ 36 h 37"/>
                  <a:gd name="T40" fmla="*/ 1 w 31"/>
                  <a:gd name="T41" fmla="*/ 36 h 37"/>
                  <a:gd name="T42" fmla="*/ 5 w 31"/>
                  <a:gd name="T43" fmla="*/ 35 h 37"/>
                  <a:gd name="T44" fmla="*/ 6 w 31"/>
                  <a:gd name="T45" fmla="*/ 31 h 37"/>
                  <a:gd name="T46" fmla="*/ 6 w 31"/>
                  <a:gd name="T47" fmla="*/ 7 h 37"/>
                  <a:gd name="T48" fmla="*/ 5 w 31"/>
                  <a:gd name="T49" fmla="*/ 3 h 37"/>
                  <a:gd name="T50" fmla="*/ 4 w 31"/>
                  <a:gd name="T51" fmla="*/ 2 h 37"/>
                  <a:gd name="T52" fmla="*/ 1 w 31"/>
                  <a:gd name="T53" fmla="*/ 1 h 37"/>
                  <a:gd name="T54" fmla="*/ 0 w 31"/>
                  <a:gd name="T55" fmla="*/ 1 h 37"/>
                  <a:gd name="T56" fmla="*/ 0 w 31"/>
                  <a:gd name="T57" fmla="*/ 0 h 37"/>
                  <a:gd name="T58" fmla="*/ 31 w 31"/>
                  <a:gd name="T59" fmla="*/ 0 h 37"/>
                  <a:gd name="T60" fmla="*/ 31 w 31"/>
                  <a:gd name="T61" fmla="*/ 8 h 37"/>
                  <a:gd name="T62" fmla="*/ 30 w 31"/>
                  <a:gd name="T63" fmla="*/ 8 h 37"/>
                  <a:gd name="T64" fmla="*/ 28 w 31"/>
                  <a:gd name="T65" fmla="*/ 4 h 37"/>
                  <a:gd name="T66" fmla="*/ 26 w 31"/>
                  <a:gd name="T67" fmla="*/ 3 h 37"/>
                  <a:gd name="T68" fmla="*/ 21 w 31"/>
                  <a:gd name="T69" fmla="*/ 2 h 37"/>
                  <a:gd name="T70" fmla="*/ 12 w 31"/>
                  <a:gd name="T71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1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1" y="17"/>
                      <a:pt x="22" y="16"/>
                      <a:pt x="23" y="16"/>
                    </a:cubicBezTo>
                    <a:cubicBezTo>
                      <a:pt x="24" y="15"/>
                      <a:pt x="24" y="14"/>
                      <a:pt x="25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3"/>
                      <a:pt x="24" y="22"/>
                      <a:pt x="24" y="21"/>
                    </a:cubicBezTo>
                    <a:cubicBezTo>
                      <a:pt x="24" y="20"/>
                      <a:pt x="23" y="20"/>
                      <a:pt x="22" y="20"/>
                    </a:cubicBezTo>
                    <a:cubicBezTo>
                      <a:pt x="22" y="19"/>
                      <a:pt x="21" y="19"/>
                      <a:pt x="19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5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9" y="6"/>
                      <a:pt x="29" y="5"/>
                      <a:pt x="28" y="4"/>
                    </a:cubicBezTo>
                    <a:cubicBezTo>
                      <a:pt x="27" y="4"/>
                      <a:pt x="27" y="3"/>
                      <a:pt x="26" y="3"/>
                    </a:cubicBezTo>
                    <a:cubicBezTo>
                      <a:pt x="25" y="2"/>
                      <a:pt x="23" y="2"/>
                      <a:pt x="21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2" name="Freeform 41">
                <a:extLst>
                  <a:ext uri="{FF2B5EF4-FFF2-40B4-BE49-F238E27FC236}">
                    <a16:creationId xmlns="" xmlns:a16="http://schemas.microsoft.com/office/drawing/2014/main" id="{665491AC-7AFD-A641-9993-570298D1BF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45" y="2326"/>
                <a:ext cx="59" cy="71"/>
              </a:xfrm>
              <a:custGeom>
                <a:avLst/>
                <a:gdLst>
                  <a:gd name="T0" fmla="*/ 11 w 31"/>
                  <a:gd name="T1" fmla="*/ 20 h 37"/>
                  <a:gd name="T2" fmla="*/ 11 w 31"/>
                  <a:gd name="T3" fmla="*/ 31 h 37"/>
                  <a:gd name="T4" fmla="*/ 12 w 31"/>
                  <a:gd name="T5" fmla="*/ 35 h 37"/>
                  <a:gd name="T6" fmla="*/ 16 w 31"/>
                  <a:gd name="T7" fmla="*/ 36 h 37"/>
                  <a:gd name="T8" fmla="*/ 17 w 31"/>
                  <a:gd name="T9" fmla="*/ 36 h 37"/>
                  <a:gd name="T10" fmla="*/ 17 w 31"/>
                  <a:gd name="T11" fmla="*/ 37 h 37"/>
                  <a:gd name="T12" fmla="*/ 0 w 31"/>
                  <a:gd name="T13" fmla="*/ 37 h 37"/>
                  <a:gd name="T14" fmla="*/ 0 w 31"/>
                  <a:gd name="T15" fmla="*/ 36 h 37"/>
                  <a:gd name="T16" fmla="*/ 1 w 31"/>
                  <a:gd name="T17" fmla="*/ 36 h 37"/>
                  <a:gd name="T18" fmla="*/ 5 w 31"/>
                  <a:gd name="T19" fmla="*/ 35 h 37"/>
                  <a:gd name="T20" fmla="*/ 6 w 31"/>
                  <a:gd name="T21" fmla="*/ 31 h 37"/>
                  <a:gd name="T22" fmla="*/ 6 w 31"/>
                  <a:gd name="T23" fmla="*/ 7 h 37"/>
                  <a:gd name="T24" fmla="*/ 5 w 31"/>
                  <a:gd name="T25" fmla="*/ 2 h 37"/>
                  <a:gd name="T26" fmla="*/ 1 w 31"/>
                  <a:gd name="T27" fmla="*/ 1 h 37"/>
                  <a:gd name="T28" fmla="*/ 0 w 31"/>
                  <a:gd name="T29" fmla="*/ 1 h 37"/>
                  <a:gd name="T30" fmla="*/ 0 w 31"/>
                  <a:gd name="T31" fmla="*/ 0 h 37"/>
                  <a:gd name="T32" fmla="*/ 15 w 31"/>
                  <a:gd name="T33" fmla="*/ 0 h 37"/>
                  <a:gd name="T34" fmla="*/ 24 w 31"/>
                  <a:gd name="T35" fmla="*/ 1 h 37"/>
                  <a:gd name="T36" fmla="*/ 29 w 31"/>
                  <a:gd name="T37" fmla="*/ 5 h 37"/>
                  <a:gd name="T38" fmla="*/ 31 w 31"/>
                  <a:gd name="T39" fmla="*/ 10 h 37"/>
                  <a:gd name="T40" fmla="*/ 28 w 31"/>
                  <a:gd name="T41" fmla="*/ 18 h 37"/>
                  <a:gd name="T42" fmla="*/ 18 w 31"/>
                  <a:gd name="T43" fmla="*/ 21 h 37"/>
                  <a:gd name="T44" fmla="*/ 15 w 31"/>
                  <a:gd name="T45" fmla="*/ 20 h 37"/>
                  <a:gd name="T46" fmla="*/ 11 w 31"/>
                  <a:gd name="T47" fmla="*/ 20 h 37"/>
                  <a:gd name="T48" fmla="*/ 11 w 31"/>
                  <a:gd name="T49" fmla="*/ 18 h 37"/>
                  <a:gd name="T50" fmla="*/ 14 w 31"/>
                  <a:gd name="T51" fmla="*/ 19 h 37"/>
                  <a:gd name="T52" fmla="*/ 16 w 31"/>
                  <a:gd name="T53" fmla="*/ 19 h 37"/>
                  <a:gd name="T54" fmla="*/ 22 w 31"/>
                  <a:gd name="T55" fmla="*/ 17 h 37"/>
                  <a:gd name="T56" fmla="*/ 24 w 31"/>
                  <a:gd name="T57" fmla="*/ 11 h 37"/>
                  <a:gd name="T58" fmla="*/ 23 w 31"/>
                  <a:gd name="T59" fmla="*/ 6 h 37"/>
                  <a:gd name="T60" fmla="*/ 20 w 31"/>
                  <a:gd name="T61" fmla="*/ 3 h 37"/>
                  <a:gd name="T62" fmla="*/ 15 w 31"/>
                  <a:gd name="T63" fmla="*/ 2 h 37"/>
                  <a:gd name="T64" fmla="*/ 11 w 31"/>
                  <a:gd name="T65" fmla="*/ 3 h 37"/>
                  <a:gd name="T66" fmla="*/ 11 w 31"/>
                  <a:gd name="T67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" h="37">
                    <a:moveTo>
                      <a:pt x="11" y="20"/>
                    </a:move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2" y="35"/>
                      <a:pt x="12" y="35"/>
                    </a:cubicBezTo>
                    <a:cubicBezTo>
                      <a:pt x="13" y="36"/>
                      <a:pt x="14" y="36"/>
                      <a:pt x="16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9" y="0"/>
                      <a:pt x="21" y="0"/>
                      <a:pt x="24" y="1"/>
                    </a:cubicBezTo>
                    <a:cubicBezTo>
                      <a:pt x="26" y="2"/>
                      <a:pt x="27" y="3"/>
                      <a:pt x="29" y="5"/>
                    </a:cubicBezTo>
                    <a:cubicBezTo>
                      <a:pt x="30" y="6"/>
                      <a:pt x="31" y="8"/>
                      <a:pt x="31" y="10"/>
                    </a:cubicBezTo>
                    <a:cubicBezTo>
                      <a:pt x="31" y="13"/>
                      <a:pt x="30" y="16"/>
                      <a:pt x="28" y="18"/>
                    </a:cubicBezTo>
                    <a:cubicBezTo>
                      <a:pt x="26" y="20"/>
                      <a:pt x="22" y="21"/>
                      <a:pt x="18" y="21"/>
                    </a:cubicBezTo>
                    <a:cubicBezTo>
                      <a:pt x="17" y="21"/>
                      <a:pt x="16" y="21"/>
                      <a:pt x="15" y="20"/>
                    </a:cubicBezTo>
                    <a:cubicBezTo>
                      <a:pt x="14" y="20"/>
                      <a:pt x="13" y="20"/>
                      <a:pt x="11" y="20"/>
                    </a:cubicBezTo>
                    <a:close/>
                    <a:moveTo>
                      <a:pt x="11" y="18"/>
                    </a:moveTo>
                    <a:cubicBezTo>
                      <a:pt x="13" y="18"/>
                      <a:pt x="13" y="19"/>
                      <a:pt x="14" y="19"/>
                    </a:cubicBezTo>
                    <a:cubicBezTo>
                      <a:pt x="15" y="19"/>
                      <a:pt x="16" y="19"/>
                      <a:pt x="16" y="19"/>
                    </a:cubicBezTo>
                    <a:cubicBezTo>
                      <a:pt x="19" y="19"/>
                      <a:pt x="20" y="18"/>
                      <a:pt x="22" y="17"/>
                    </a:cubicBezTo>
                    <a:cubicBezTo>
                      <a:pt x="23" y="15"/>
                      <a:pt x="24" y="13"/>
                      <a:pt x="24" y="11"/>
                    </a:cubicBezTo>
                    <a:cubicBezTo>
                      <a:pt x="24" y="9"/>
                      <a:pt x="24" y="8"/>
                      <a:pt x="23" y="6"/>
                    </a:cubicBezTo>
                    <a:cubicBezTo>
                      <a:pt x="22" y="5"/>
                      <a:pt x="21" y="4"/>
                      <a:pt x="20" y="3"/>
                    </a:cubicBezTo>
                    <a:cubicBezTo>
                      <a:pt x="19" y="3"/>
                      <a:pt x="17" y="2"/>
                      <a:pt x="15" y="2"/>
                    </a:cubicBezTo>
                    <a:cubicBezTo>
                      <a:pt x="14" y="2"/>
                      <a:pt x="13" y="2"/>
                      <a:pt x="11" y="3"/>
                    </a:cubicBezTo>
                    <a:lnTo>
                      <a:pt x="11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3" name="Freeform 42">
                <a:extLst>
                  <a:ext uri="{FF2B5EF4-FFF2-40B4-BE49-F238E27FC236}">
                    <a16:creationId xmlns="" xmlns:a16="http://schemas.microsoft.com/office/drawing/2014/main" id="{682250B1-DE83-4B4C-92E1-ED66D6180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326"/>
                <a:ext cx="67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4" y="19"/>
                      <a:pt x="22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2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5" y="35"/>
                      <a:pt x="5" y="35"/>
                      <a:pt x="5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4" name="Freeform 43">
                <a:extLst>
                  <a:ext uri="{FF2B5EF4-FFF2-40B4-BE49-F238E27FC236}">
                    <a16:creationId xmlns="" xmlns:a16="http://schemas.microsoft.com/office/drawing/2014/main" id="{90C0FAD2-E7BF-824C-BE24-87B808D01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5" name="Freeform 44">
                <a:extLst>
                  <a:ext uri="{FF2B5EF4-FFF2-40B4-BE49-F238E27FC236}">
                    <a16:creationId xmlns="" xmlns:a16="http://schemas.microsoft.com/office/drawing/2014/main" id="{6D7E4C19-8FD2-1D41-9830-BDBA62B99E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51" y="2326"/>
                <a:ext cx="79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5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2 w 41"/>
                  <a:gd name="T69" fmla="*/ 16 h 37"/>
                  <a:gd name="T70" fmla="*/ 25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1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4" y="18"/>
                    </a:cubicBezTo>
                    <a:cubicBezTo>
                      <a:pt x="18" y="18"/>
                      <a:pt x="20" y="17"/>
                      <a:pt x="22" y="16"/>
                    </a:cubicBezTo>
                    <a:cubicBezTo>
                      <a:pt x="24" y="14"/>
                      <a:pt x="25" y="12"/>
                      <a:pt x="25" y="10"/>
                    </a:cubicBezTo>
                    <a:cubicBezTo>
                      <a:pt x="25" y="8"/>
                      <a:pt x="25" y="6"/>
                      <a:pt x="23" y="4"/>
                    </a:cubicBezTo>
                    <a:cubicBezTo>
                      <a:pt x="21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6" name="Freeform 45">
                <a:extLst>
                  <a:ext uri="{FF2B5EF4-FFF2-40B4-BE49-F238E27FC236}">
                    <a16:creationId xmlns="" xmlns:a16="http://schemas.microsoft.com/office/drawing/2014/main" id="{F50EC3C1-3657-EB42-BBF9-8DD99BF3E6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32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5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5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1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4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7" name="Freeform 46">
                <a:extLst>
                  <a:ext uri="{FF2B5EF4-FFF2-40B4-BE49-F238E27FC236}">
                    <a16:creationId xmlns="" xmlns:a16="http://schemas.microsoft.com/office/drawing/2014/main" id="{997DFEA9-CD92-8E48-B3AA-A70F82ED7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326"/>
                <a:ext cx="68" cy="71"/>
              </a:xfrm>
              <a:custGeom>
                <a:avLst/>
                <a:gdLst>
                  <a:gd name="T0" fmla="*/ 35 w 36"/>
                  <a:gd name="T1" fmla="*/ 27 h 37"/>
                  <a:gd name="T2" fmla="*/ 36 w 36"/>
                  <a:gd name="T3" fmla="*/ 27 h 37"/>
                  <a:gd name="T4" fmla="*/ 32 w 36"/>
                  <a:gd name="T5" fmla="*/ 37 h 37"/>
                  <a:gd name="T6" fmla="*/ 0 w 36"/>
                  <a:gd name="T7" fmla="*/ 37 h 37"/>
                  <a:gd name="T8" fmla="*/ 0 w 36"/>
                  <a:gd name="T9" fmla="*/ 36 h 37"/>
                  <a:gd name="T10" fmla="*/ 2 w 36"/>
                  <a:gd name="T11" fmla="*/ 36 h 37"/>
                  <a:gd name="T12" fmla="*/ 6 w 36"/>
                  <a:gd name="T13" fmla="*/ 35 h 37"/>
                  <a:gd name="T14" fmla="*/ 6 w 36"/>
                  <a:gd name="T15" fmla="*/ 31 h 37"/>
                  <a:gd name="T16" fmla="*/ 6 w 36"/>
                  <a:gd name="T17" fmla="*/ 7 h 37"/>
                  <a:gd name="T18" fmla="*/ 5 w 36"/>
                  <a:gd name="T19" fmla="*/ 2 h 37"/>
                  <a:gd name="T20" fmla="*/ 2 w 36"/>
                  <a:gd name="T21" fmla="*/ 1 h 37"/>
                  <a:gd name="T22" fmla="*/ 0 w 36"/>
                  <a:gd name="T23" fmla="*/ 1 h 37"/>
                  <a:gd name="T24" fmla="*/ 0 w 36"/>
                  <a:gd name="T25" fmla="*/ 0 h 37"/>
                  <a:gd name="T26" fmla="*/ 19 w 36"/>
                  <a:gd name="T27" fmla="*/ 0 h 37"/>
                  <a:gd name="T28" fmla="*/ 19 w 36"/>
                  <a:gd name="T29" fmla="*/ 1 h 37"/>
                  <a:gd name="T30" fmla="*/ 14 w 36"/>
                  <a:gd name="T31" fmla="*/ 2 h 37"/>
                  <a:gd name="T32" fmla="*/ 13 w 36"/>
                  <a:gd name="T33" fmla="*/ 3 h 37"/>
                  <a:gd name="T34" fmla="*/ 12 w 36"/>
                  <a:gd name="T35" fmla="*/ 7 h 37"/>
                  <a:gd name="T36" fmla="*/ 12 w 36"/>
                  <a:gd name="T37" fmla="*/ 31 h 37"/>
                  <a:gd name="T38" fmla="*/ 13 w 36"/>
                  <a:gd name="T39" fmla="*/ 34 h 37"/>
                  <a:gd name="T40" fmla="*/ 14 w 36"/>
                  <a:gd name="T41" fmla="*/ 35 h 37"/>
                  <a:gd name="T42" fmla="*/ 18 w 36"/>
                  <a:gd name="T43" fmla="*/ 35 h 37"/>
                  <a:gd name="T44" fmla="*/ 21 w 36"/>
                  <a:gd name="T45" fmla="*/ 35 h 37"/>
                  <a:gd name="T46" fmla="*/ 28 w 36"/>
                  <a:gd name="T47" fmla="*/ 34 h 37"/>
                  <a:gd name="T48" fmla="*/ 32 w 36"/>
                  <a:gd name="T49" fmla="*/ 32 h 37"/>
                  <a:gd name="T50" fmla="*/ 35 w 36"/>
                  <a:gd name="T51" fmla="*/ 2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5" y="27"/>
                    </a:moveTo>
                    <a:cubicBezTo>
                      <a:pt x="36" y="27"/>
                      <a:pt x="36" y="27"/>
                      <a:pt x="36" y="2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7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2"/>
                      <a:pt x="12" y="33"/>
                      <a:pt x="13" y="34"/>
                    </a:cubicBezTo>
                    <a:cubicBezTo>
                      <a:pt x="13" y="34"/>
                      <a:pt x="13" y="35"/>
                      <a:pt x="14" y="35"/>
                    </a:cubicBezTo>
                    <a:cubicBezTo>
                      <a:pt x="14" y="35"/>
                      <a:pt x="16" y="35"/>
                      <a:pt x="18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5" y="35"/>
                      <a:pt x="27" y="35"/>
                      <a:pt x="28" y="34"/>
                    </a:cubicBezTo>
                    <a:cubicBezTo>
                      <a:pt x="29" y="34"/>
                      <a:pt x="30" y="33"/>
                      <a:pt x="32" y="32"/>
                    </a:cubicBezTo>
                    <a:cubicBezTo>
                      <a:pt x="33" y="31"/>
                      <a:pt x="34" y="29"/>
                      <a:pt x="35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8" name="Freeform 47">
                <a:extLst>
                  <a:ext uri="{FF2B5EF4-FFF2-40B4-BE49-F238E27FC236}">
                    <a16:creationId xmlns="" xmlns:a16="http://schemas.microsoft.com/office/drawing/2014/main" id="{A96AB466-A713-274A-8464-D2610F54B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326"/>
                <a:ext cx="67" cy="71"/>
              </a:xfrm>
              <a:custGeom>
                <a:avLst/>
                <a:gdLst>
                  <a:gd name="T0" fmla="*/ 11 w 35"/>
                  <a:gd name="T1" fmla="*/ 2 h 37"/>
                  <a:gd name="T2" fmla="*/ 11 w 35"/>
                  <a:gd name="T3" fmla="*/ 17 h 37"/>
                  <a:gd name="T4" fmla="*/ 20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0 w 35"/>
                  <a:gd name="T21" fmla="*/ 19 h 37"/>
                  <a:gd name="T22" fmla="*/ 11 w 35"/>
                  <a:gd name="T23" fmla="*/ 19 h 37"/>
                  <a:gd name="T24" fmla="*/ 11 w 35"/>
                  <a:gd name="T25" fmla="*/ 31 h 37"/>
                  <a:gd name="T26" fmla="*/ 12 w 35"/>
                  <a:gd name="T27" fmla="*/ 34 h 37"/>
                  <a:gd name="T28" fmla="*/ 12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1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1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1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1" y="2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6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4"/>
                      <a:pt x="12" y="34"/>
                    </a:cubicBezTo>
                    <a:cubicBezTo>
                      <a:pt x="12" y="34"/>
                      <a:pt x="12" y="35"/>
                      <a:pt x="12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2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4" y="35"/>
                      <a:pt x="5" y="35"/>
                      <a:pt x="5" y="34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9" name="Freeform 48">
                <a:extLst>
                  <a:ext uri="{FF2B5EF4-FFF2-40B4-BE49-F238E27FC236}">
                    <a16:creationId xmlns="" xmlns:a16="http://schemas.microsoft.com/office/drawing/2014/main" id="{D9F1604F-D96E-D245-9ECC-42A1F28FE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9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7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30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39" y="2"/>
                      <a:pt x="39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8" y="29"/>
                      <a:pt x="37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8" y="38"/>
                      <a:pt x="14" y="37"/>
                      <a:pt x="12" y="36"/>
                    </a:cubicBezTo>
                    <a:cubicBezTo>
                      <a:pt x="10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5" y="33"/>
                      <a:pt x="16" y="34"/>
                      <a:pt x="17" y="35"/>
                    </a:cubicBezTo>
                    <a:cubicBezTo>
                      <a:pt x="19" y="35"/>
                      <a:pt x="20" y="36"/>
                      <a:pt x="22" y="36"/>
                    </a:cubicBezTo>
                    <a:cubicBezTo>
                      <a:pt x="25" y="36"/>
                      <a:pt x="28" y="35"/>
                      <a:pt x="30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4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90" name="Freeform 49">
                <a:extLst>
                  <a:ext uri="{FF2B5EF4-FFF2-40B4-BE49-F238E27FC236}">
                    <a16:creationId xmlns="" xmlns:a16="http://schemas.microsoft.com/office/drawing/2014/main" id="{2723F882-54AD-A24F-BB61-CA2B6E413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326"/>
                <a:ext cx="101" cy="71"/>
              </a:xfrm>
              <a:custGeom>
                <a:avLst/>
                <a:gdLst>
                  <a:gd name="T0" fmla="*/ 24 w 53"/>
                  <a:gd name="T1" fmla="*/ 37 h 37"/>
                  <a:gd name="T2" fmla="*/ 8 w 53"/>
                  <a:gd name="T3" fmla="*/ 6 h 37"/>
                  <a:gd name="T4" fmla="*/ 8 w 53"/>
                  <a:gd name="T5" fmla="*/ 31 h 37"/>
                  <a:gd name="T6" fmla="*/ 9 w 53"/>
                  <a:gd name="T7" fmla="*/ 35 h 37"/>
                  <a:gd name="T8" fmla="*/ 13 w 53"/>
                  <a:gd name="T9" fmla="*/ 36 h 37"/>
                  <a:gd name="T10" fmla="*/ 14 w 53"/>
                  <a:gd name="T11" fmla="*/ 36 h 37"/>
                  <a:gd name="T12" fmla="*/ 14 w 53"/>
                  <a:gd name="T13" fmla="*/ 37 h 37"/>
                  <a:gd name="T14" fmla="*/ 0 w 53"/>
                  <a:gd name="T15" fmla="*/ 37 h 37"/>
                  <a:gd name="T16" fmla="*/ 0 w 53"/>
                  <a:gd name="T17" fmla="*/ 36 h 37"/>
                  <a:gd name="T18" fmla="*/ 1 w 53"/>
                  <a:gd name="T19" fmla="*/ 36 h 37"/>
                  <a:gd name="T20" fmla="*/ 5 w 53"/>
                  <a:gd name="T21" fmla="*/ 35 h 37"/>
                  <a:gd name="T22" fmla="*/ 6 w 53"/>
                  <a:gd name="T23" fmla="*/ 31 h 37"/>
                  <a:gd name="T24" fmla="*/ 6 w 53"/>
                  <a:gd name="T25" fmla="*/ 6 h 37"/>
                  <a:gd name="T26" fmla="*/ 5 w 53"/>
                  <a:gd name="T27" fmla="*/ 3 h 37"/>
                  <a:gd name="T28" fmla="*/ 3 w 53"/>
                  <a:gd name="T29" fmla="*/ 2 h 37"/>
                  <a:gd name="T30" fmla="*/ 0 w 53"/>
                  <a:gd name="T31" fmla="*/ 1 h 37"/>
                  <a:gd name="T32" fmla="*/ 0 w 53"/>
                  <a:gd name="T33" fmla="*/ 0 h 37"/>
                  <a:gd name="T34" fmla="*/ 12 w 53"/>
                  <a:gd name="T35" fmla="*/ 0 h 37"/>
                  <a:gd name="T36" fmla="*/ 26 w 53"/>
                  <a:gd name="T37" fmla="*/ 29 h 37"/>
                  <a:gd name="T38" fmla="*/ 41 w 53"/>
                  <a:gd name="T39" fmla="*/ 0 h 37"/>
                  <a:gd name="T40" fmla="*/ 53 w 53"/>
                  <a:gd name="T41" fmla="*/ 0 h 37"/>
                  <a:gd name="T42" fmla="*/ 53 w 53"/>
                  <a:gd name="T43" fmla="*/ 1 h 37"/>
                  <a:gd name="T44" fmla="*/ 51 w 53"/>
                  <a:gd name="T45" fmla="*/ 1 h 37"/>
                  <a:gd name="T46" fmla="*/ 48 w 53"/>
                  <a:gd name="T47" fmla="*/ 2 h 37"/>
                  <a:gd name="T48" fmla="*/ 47 w 53"/>
                  <a:gd name="T49" fmla="*/ 6 h 37"/>
                  <a:gd name="T50" fmla="*/ 47 w 53"/>
                  <a:gd name="T51" fmla="*/ 31 h 37"/>
                  <a:gd name="T52" fmla="*/ 48 w 53"/>
                  <a:gd name="T53" fmla="*/ 35 h 37"/>
                  <a:gd name="T54" fmla="*/ 51 w 53"/>
                  <a:gd name="T55" fmla="*/ 36 h 37"/>
                  <a:gd name="T56" fmla="*/ 53 w 53"/>
                  <a:gd name="T57" fmla="*/ 36 h 37"/>
                  <a:gd name="T58" fmla="*/ 53 w 53"/>
                  <a:gd name="T59" fmla="*/ 37 h 37"/>
                  <a:gd name="T60" fmla="*/ 35 w 53"/>
                  <a:gd name="T61" fmla="*/ 37 h 37"/>
                  <a:gd name="T62" fmla="*/ 35 w 53"/>
                  <a:gd name="T63" fmla="*/ 36 h 37"/>
                  <a:gd name="T64" fmla="*/ 37 w 53"/>
                  <a:gd name="T65" fmla="*/ 36 h 37"/>
                  <a:gd name="T66" fmla="*/ 40 w 53"/>
                  <a:gd name="T67" fmla="*/ 35 h 37"/>
                  <a:gd name="T68" fmla="*/ 41 w 53"/>
                  <a:gd name="T69" fmla="*/ 31 h 37"/>
                  <a:gd name="T70" fmla="*/ 41 w 53"/>
                  <a:gd name="T71" fmla="*/ 6 h 37"/>
                  <a:gd name="T72" fmla="*/ 25 w 53"/>
                  <a:gd name="T73" fmla="*/ 37 h 37"/>
                  <a:gd name="T74" fmla="*/ 24 w 53"/>
                  <a:gd name="T75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3" h="37">
                    <a:moveTo>
                      <a:pt x="24" y="37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33"/>
                      <a:pt x="9" y="35"/>
                      <a:pt x="9" y="35"/>
                    </a:cubicBezTo>
                    <a:cubicBezTo>
                      <a:pt x="10" y="36"/>
                      <a:pt x="11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0" y="1"/>
                      <a:pt x="48" y="2"/>
                      <a:pt x="48" y="2"/>
                    </a:cubicBezTo>
                    <a:cubicBezTo>
                      <a:pt x="47" y="3"/>
                      <a:pt x="47" y="4"/>
                      <a:pt x="47" y="6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3"/>
                      <a:pt x="47" y="35"/>
                      <a:pt x="48" y="35"/>
                    </a:cubicBezTo>
                    <a:cubicBezTo>
                      <a:pt x="49" y="36"/>
                      <a:pt x="50" y="36"/>
                      <a:pt x="51" y="36"/>
                    </a:cubicBezTo>
                    <a:cubicBezTo>
                      <a:pt x="53" y="36"/>
                      <a:pt x="53" y="36"/>
                      <a:pt x="53" y="36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8" y="36"/>
                      <a:pt x="40" y="36"/>
                      <a:pt x="40" y="35"/>
                    </a:cubicBezTo>
                    <a:cubicBezTo>
                      <a:pt x="41" y="34"/>
                      <a:pt x="41" y="33"/>
                      <a:pt x="41" y="31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25" y="37"/>
                      <a:pt x="25" y="37"/>
                      <a:pt x="25" y="37"/>
                    </a:cubicBezTo>
                    <a:lnTo>
                      <a:pt x="24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  <p:grpSp>
          <p:nvGrpSpPr>
            <p:cNvPr id="123" name="Group 67">
              <a:extLst>
                <a:ext uri="{FF2B5EF4-FFF2-40B4-BE49-F238E27FC236}">
                  <a16:creationId xmlns="" xmlns:a16="http://schemas.microsoft.com/office/drawing/2014/main" id="{A0D298E6-2680-F346-B186-5D2B18913BC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595040" y="83506"/>
              <a:ext cx="533403" cy="535137"/>
              <a:chOff x="594" y="467"/>
              <a:chExt cx="1846" cy="1852"/>
            </a:xfrm>
            <a:solidFill>
              <a:srgbClr val="09234F"/>
            </a:solidFill>
          </p:grpSpPr>
          <p:sp>
            <p:nvSpPr>
              <p:cNvPr id="124" name="Rectangle 68">
                <a:extLst>
                  <a:ext uri="{FF2B5EF4-FFF2-40B4-BE49-F238E27FC236}">
                    <a16:creationId xmlns="" xmlns:a16="http://schemas.microsoft.com/office/drawing/2014/main" id="{70F15E9B-CAC0-D345-8D7B-14E99FF48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9" y="1208"/>
                <a:ext cx="10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5" name="Freeform 69">
                <a:extLst>
                  <a:ext uri="{FF2B5EF4-FFF2-40B4-BE49-F238E27FC236}">
                    <a16:creationId xmlns="" xmlns:a16="http://schemas.microsoft.com/office/drawing/2014/main" id="{37264D80-A120-A64F-8306-19458784B1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0" y="843"/>
                <a:ext cx="945" cy="1112"/>
              </a:xfrm>
              <a:custGeom>
                <a:avLst/>
                <a:gdLst>
                  <a:gd name="T0" fmla="*/ 342 w 495"/>
                  <a:gd name="T1" fmla="*/ 490 h 581"/>
                  <a:gd name="T2" fmla="*/ 266 w 495"/>
                  <a:gd name="T3" fmla="*/ 393 h 581"/>
                  <a:gd name="T4" fmla="*/ 155 w 495"/>
                  <a:gd name="T5" fmla="*/ 426 h 581"/>
                  <a:gd name="T6" fmla="*/ 158 w 495"/>
                  <a:gd name="T7" fmla="*/ 351 h 581"/>
                  <a:gd name="T8" fmla="*/ 108 w 495"/>
                  <a:gd name="T9" fmla="*/ 266 h 581"/>
                  <a:gd name="T10" fmla="*/ 117 w 495"/>
                  <a:gd name="T11" fmla="*/ 114 h 581"/>
                  <a:gd name="T12" fmla="*/ 157 w 495"/>
                  <a:gd name="T13" fmla="*/ 119 h 581"/>
                  <a:gd name="T14" fmla="*/ 167 w 495"/>
                  <a:gd name="T15" fmla="*/ 129 h 581"/>
                  <a:gd name="T16" fmla="*/ 172 w 495"/>
                  <a:gd name="T17" fmla="*/ 169 h 581"/>
                  <a:gd name="T18" fmla="*/ 67 w 495"/>
                  <a:gd name="T19" fmla="*/ 266 h 581"/>
                  <a:gd name="T20" fmla="*/ 152 w 495"/>
                  <a:gd name="T21" fmla="*/ 111 h 581"/>
                  <a:gd name="T22" fmla="*/ 142 w 495"/>
                  <a:gd name="T23" fmla="*/ 149 h 581"/>
                  <a:gd name="T24" fmla="*/ 180 w 495"/>
                  <a:gd name="T25" fmla="*/ 133 h 581"/>
                  <a:gd name="T26" fmla="*/ 181 w 495"/>
                  <a:gd name="T27" fmla="*/ 47 h 581"/>
                  <a:gd name="T28" fmla="*/ 196 w 495"/>
                  <a:gd name="T29" fmla="*/ 283 h 581"/>
                  <a:gd name="T30" fmla="*/ 198 w 495"/>
                  <a:gd name="T31" fmla="*/ 136 h 581"/>
                  <a:gd name="T32" fmla="*/ 201 w 495"/>
                  <a:gd name="T33" fmla="*/ 5 h 581"/>
                  <a:gd name="T34" fmla="*/ 211 w 495"/>
                  <a:gd name="T35" fmla="*/ 61 h 581"/>
                  <a:gd name="T36" fmla="*/ 255 w 495"/>
                  <a:gd name="T37" fmla="*/ 145 h 581"/>
                  <a:gd name="T38" fmla="*/ 278 w 495"/>
                  <a:gd name="T39" fmla="*/ 84 h 581"/>
                  <a:gd name="T40" fmla="*/ 357 w 495"/>
                  <a:gd name="T41" fmla="*/ 54 h 581"/>
                  <a:gd name="T42" fmla="*/ 411 w 495"/>
                  <a:gd name="T43" fmla="*/ 93 h 581"/>
                  <a:gd name="T44" fmla="*/ 430 w 495"/>
                  <a:gd name="T45" fmla="*/ 95 h 581"/>
                  <a:gd name="T46" fmla="*/ 463 w 495"/>
                  <a:gd name="T47" fmla="*/ 155 h 581"/>
                  <a:gd name="T48" fmla="*/ 221 w 495"/>
                  <a:gd name="T49" fmla="*/ 279 h 581"/>
                  <a:gd name="T50" fmla="*/ 349 w 495"/>
                  <a:gd name="T51" fmla="*/ 257 h 581"/>
                  <a:gd name="T52" fmla="*/ 398 w 495"/>
                  <a:gd name="T53" fmla="*/ 210 h 581"/>
                  <a:gd name="T54" fmla="*/ 406 w 495"/>
                  <a:gd name="T55" fmla="*/ 220 h 581"/>
                  <a:gd name="T56" fmla="*/ 411 w 495"/>
                  <a:gd name="T57" fmla="*/ 451 h 581"/>
                  <a:gd name="T58" fmla="*/ 406 w 495"/>
                  <a:gd name="T59" fmla="*/ 321 h 581"/>
                  <a:gd name="T60" fmla="*/ 468 w 495"/>
                  <a:gd name="T61" fmla="*/ 184 h 581"/>
                  <a:gd name="T62" fmla="*/ 460 w 495"/>
                  <a:gd name="T63" fmla="*/ 233 h 581"/>
                  <a:gd name="T64" fmla="*/ 384 w 495"/>
                  <a:gd name="T65" fmla="*/ 222 h 581"/>
                  <a:gd name="T66" fmla="*/ 420 w 495"/>
                  <a:gd name="T67" fmla="*/ 188 h 581"/>
                  <a:gd name="T68" fmla="*/ 364 w 495"/>
                  <a:gd name="T69" fmla="*/ 225 h 581"/>
                  <a:gd name="T70" fmla="*/ 360 w 495"/>
                  <a:gd name="T71" fmla="*/ 188 h 581"/>
                  <a:gd name="T72" fmla="*/ 386 w 495"/>
                  <a:gd name="T73" fmla="*/ 356 h 581"/>
                  <a:gd name="T74" fmla="*/ 220 w 495"/>
                  <a:gd name="T75" fmla="*/ 351 h 581"/>
                  <a:gd name="T76" fmla="*/ 235 w 495"/>
                  <a:gd name="T77" fmla="*/ 315 h 581"/>
                  <a:gd name="T78" fmla="*/ 206 w 495"/>
                  <a:gd name="T79" fmla="*/ 172 h 581"/>
                  <a:gd name="T80" fmla="*/ 238 w 495"/>
                  <a:gd name="T81" fmla="*/ 167 h 581"/>
                  <a:gd name="T82" fmla="*/ 251 w 495"/>
                  <a:gd name="T83" fmla="*/ 158 h 581"/>
                  <a:gd name="T84" fmla="*/ 269 w 495"/>
                  <a:gd name="T85" fmla="*/ 131 h 581"/>
                  <a:gd name="T86" fmla="*/ 278 w 495"/>
                  <a:gd name="T87" fmla="*/ 100 h 581"/>
                  <a:gd name="T88" fmla="*/ 393 w 495"/>
                  <a:gd name="T89" fmla="*/ 130 h 581"/>
                  <a:gd name="T90" fmla="*/ 438 w 495"/>
                  <a:gd name="T91" fmla="*/ 100 h 581"/>
                  <a:gd name="T92" fmla="*/ 438 w 495"/>
                  <a:gd name="T93" fmla="*/ 154 h 581"/>
                  <a:gd name="T94" fmla="*/ 456 w 495"/>
                  <a:gd name="T95" fmla="*/ 159 h 581"/>
                  <a:gd name="T96" fmla="*/ 474 w 495"/>
                  <a:gd name="T97" fmla="*/ 100 h 581"/>
                  <a:gd name="T98" fmla="*/ 455 w 495"/>
                  <a:gd name="T99" fmla="*/ 80 h 581"/>
                  <a:gd name="T100" fmla="*/ 343 w 495"/>
                  <a:gd name="T101" fmla="*/ 34 h 581"/>
                  <a:gd name="T102" fmla="*/ 206 w 495"/>
                  <a:gd name="T103" fmla="*/ 0 h 581"/>
                  <a:gd name="T104" fmla="*/ 173 w 495"/>
                  <a:gd name="T105" fmla="*/ 7 h 581"/>
                  <a:gd name="T106" fmla="*/ 143 w 495"/>
                  <a:gd name="T107" fmla="*/ 23 h 581"/>
                  <a:gd name="T108" fmla="*/ 121 w 495"/>
                  <a:gd name="T109" fmla="*/ 51 h 581"/>
                  <a:gd name="T110" fmla="*/ 148 w 495"/>
                  <a:gd name="T111" fmla="*/ 83 h 581"/>
                  <a:gd name="T112" fmla="*/ 59 w 495"/>
                  <a:gd name="T113" fmla="*/ 98 h 581"/>
                  <a:gd name="T114" fmla="*/ 108 w 495"/>
                  <a:gd name="T115" fmla="*/ 286 h 581"/>
                  <a:gd name="T116" fmla="*/ 152 w 495"/>
                  <a:gd name="T117" fmla="*/ 307 h 581"/>
                  <a:gd name="T118" fmla="*/ 102 w 495"/>
                  <a:gd name="T119" fmla="*/ 418 h 581"/>
                  <a:gd name="T120" fmla="*/ 495 w 495"/>
                  <a:gd name="T121" fmla="*/ 512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5" h="581">
                    <a:moveTo>
                      <a:pt x="369" y="368"/>
                    </a:moveTo>
                    <a:cubicBezTo>
                      <a:pt x="334" y="361"/>
                      <a:pt x="334" y="361"/>
                      <a:pt x="334" y="361"/>
                    </a:cubicBezTo>
                    <a:cubicBezTo>
                      <a:pt x="289" y="371"/>
                      <a:pt x="289" y="371"/>
                      <a:pt x="289" y="371"/>
                    </a:cubicBezTo>
                    <a:cubicBezTo>
                      <a:pt x="298" y="361"/>
                      <a:pt x="298" y="361"/>
                      <a:pt x="298" y="361"/>
                    </a:cubicBezTo>
                    <a:cubicBezTo>
                      <a:pt x="337" y="349"/>
                      <a:pt x="337" y="349"/>
                      <a:pt x="337" y="349"/>
                    </a:cubicBezTo>
                    <a:cubicBezTo>
                      <a:pt x="376" y="362"/>
                      <a:pt x="376" y="362"/>
                      <a:pt x="376" y="362"/>
                    </a:cubicBezTo>
                    <a:lnTo>
                      <a:pt x="369" y="368"/>
                    </a:lnTo>
                    <a:close/>
                    <a:moveTo>
                      <a:pt x="342" y="490"/>
                    </a:moveTo>
                    <a:cubicBezTo>
                      <a:pt x="337" y="470"/>
                      <a:pt x="337" y="470"/>
                      <a:pt x="337" y="470"/>
                    </a:cubicBezTo>
                    <a:cubicBezTo>
                      <a:pt x="349" y="422"/>
                      <a:pt x="349" y="422"/>
                      <a:pt x="349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64" y="420"/>
                      <a:pt x="364" y="420"/>
                      <a:pt x="364" y="420"/>
                    </a:cubicBezTo>
                    <a:cubicBezTo>
                      <a:pt x="375" y="493"/>
                      <a:pt x="375" y="493"/>
                      <a:pt x="375" y="493"/>
                    </a:cubicBezTo>
                    <a:cubicBezTo>
                      <a:pt x="364" y="492"/>
                      <a:pt x="353" y="491"/>
                      <a:pt x="342" y="490"/>
                    </a:cubicBezTo>
                    <a:close/>
                    <a:moveTo>
                      <a:pt x="266" y="393"/>
                    </a:moveTo>
                    <a:cubicBezTo>
                      <a:pt x="299" y="401"/>
                      <a:pt x="299" y="401"/>
                      <a:pt x="299" y="401"/>
                    </a:cubicBezTo>
                    <a:cubicBezTo>
                      <a:pt x="344" y="384"/>
                      <a:pt x="344" y="384"/>
                      <a:pt x="344" y="384"/>
                    </a:cubicBezTo>
                    <a:cubicBezTo>
                      <a:pt x="369" y="396"/>
                      <a:pt x="369" y="396"/>
                      <a:pt x="369" y="396"/>
                    </a:cubicBezTo>
                    <a:cubicBezTo>
                      <a:pt x="344" y="392"/>
                      <a:pt x="344" y="392"/>
                      <a:pt x="344" y="392"/>
                    </a:cubicBezTo>
                    <a:cubicBezTo>
                      <a:pt x="298" y="409"/>
                      <a:pt x="298" y="409"/>
                      <a:pt x="298" y="409"/>
                    </a:cubicBezTo>
                    <a:lnTo>
                      <a:pt x="266" y="393"/>
                    </a:lnTo>
                    <a:close/>
                    <a:moveTo>
                      <a:pt x="171" y="472"/>
                    </a:moveTo>
                    <a:cubicBezTo>
                      <a:pt x="155" y="426"/>
                      <a:pt x="155" y="426"/>
                      <a:pt x="155" y="426"/>
                    </a:cubicBezTo>
                    <a:cubicBezTo>
                      <a:pt x="132" y="419"/>
                      <a:pt x="132" y="419"/>
                      <a:pt x="132" y="419"/>
                    </a:cubicBezTo>
                    <a:cubicBezTo>
                      <a:pt x="170" y="407"/>
                      <a:pt x="170" y="407"/>
                      <a:pt x="170" y="407"/>
                    </a:cubicBezTo>
                    <a:cubicBezTo>
                      <a:pt x="185" y="457"/>
                      <a:pt x="185" y="457"/>
                      <a:pt x="185" y="457"/>
                    </a:cubicBezTo>
                    <a:cubicBezTo>
                      <a:pt x="278" y="443"/>
                      <a:pt x="278" y="443"/>
                      <a:pt x="278" y="443"/>
                    </a:cubicBezTo>
                    <a:lnTo>
                      <a:pt x="171" y="472"/>
                    </a:lnTo>
                    <a:close/>
                    <a:moveTo>
                      <a:pt x="154" y="326"/>
                    </a:moveTo>
                    <a:cubicBezTo>
                      <a:pt x="158" y="326"/>
                      <a:pt x="158" y="326"/>
                      <a:pt x="158" y="326"/>
                    </a:cubicBezTo>
                    <a:cubicBezTo>
                      <a:pt x="158" y="351"/>
                      <a:pt x="158" y="351"/>
                      <a:pt x="158" y="351"/>
                    </a:cubicBezTo>
                    <a:cubicBezTo>
                      <a:pt x="154" y="351"/>
                      <a:pt x="154" y="351"/>
                      <a:pt x="154" y="351"/>
                    </a:cubicBezTo>
                    <a:lnTo>
                      <a:pt x="154" y="326"/>
                    </a:lnTo>
                    <a:close/>
                    <a:moveTo>
                      <a:pt x="164" y="326"/>
                    </a:moveTo>
                    <a:cubicBezTo>
                      <a:pt x="187" y="326"/>
                      <a:pt x="187" y="326"/>
                      <a:pt x="187" y="326"/>
                    </a:cubicBezTo>
                    <a:cubicBezTo>
                      <a:pt x="187" y="351"/>
                      <a:pt x="187" y="351"/>
                      <a:pt x="187" y="351"/>
                    </a:cubicBezTo>
                    <a:cubicBezTo>
                      <a:pt x="164" y="351"/>
                      <a:pt x="164" y="351"/>
                      <a:pt x="164" y="351"/>
                    </a:cubicBezTo>
                    <a:lnTo>
                      <a:pt x="164" y="326"/>
                    </a:lnTo>
                    <a:close/>
                    <a:moveTo>
                      <a:pt x="108" y="266"/>
                    </a:moveTo>
                    <a:cubicBezTo>
                      <a:pt x="108" y="266"/>
                      <a:pt x="108" y="266"/>
                      <a:pt x="108" y="266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78" y="100"/>
                      <a:pt x="78" y="100"/>
                      <a:pt x="78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48" y="98"/>
                      <a:pt x="148" y="98"/>
                      <a:pt x="148" y="98"/>
                    </a:cubicBezTo>
                    <a:cubicBezTo>
                      <a:pt x="149" y="99"/>
                      <a:pt x="149" y="100"/>
                      <a:pt x="149" y="101"/>
                    </a:cubicBezTo>
                    <a:cubicBezTo>
                      <a:pt x="117" y="114"/>
                      <a:pt x="117" y="114"/>
                      <a:pt x="117" y="114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2" y="114"/>
                      <a:pt x="112" y="114"/>
                      <a:pt x="112" y="114"/>
                    </a:cubicBezTo>
                    <a:cubicBezTo>
                      <a:pt x="120" y="132"/>
                      <a:pt x="120" y="132"/>
                      <a:pt x="120" y="132"/>
                    </a:cubicBezTo>
                    <a:cubicBezTo>
                      <a:pt x="124" y="131"/>
                      <a:pt x="124" y="131"/>
                      <a:pt x="124" y="131"/>
                    </a:cubicBezTo>
                    <a:cubicBezTo>
                      <a:pt x="123" y="128"/>
                      <a:pt x="123" y="128"/>
                      <a:pt x="123" y="128"/>
                    </a:cubicBezTo>
                    <a:cubicBezTo>
                      <a:pt x="155" y="115"/>
                      <a:pt x="155" y="115"/>
                      <a:pt x="155" y="115"/>
                    </a:cubicBezTo>
                    <a:cubicBezTo>
                      <a:pt x="155" y="116"/>
                      <a:pt x="156" y="118"/>
                      <a:pt x="157" y="119"/>
                    </a:cubicBezTo>
                    <a:cubicBezTo>
                      <a:pt x="133" y="143"/>
                      <a:pt x="133" y="143"/>
                      <a:pt x="133" y="143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28" y="144"/>
                      <a:pt x="128" y="144"/>
                      <a:pt x="128" y="144"/>
                    </a:cubicBezTo>
                    <a:cubicBezTo>
                      <a:pt x="142" y="158"/>
                      <a:pt x="142" y="158"/>
                      <a:pt x="142" y="158"/>
                    </a:cubicBezTo>
                    <a:cubicBezTo>
                      <a:pt x="146" y="155"/>
                      <a:pt x="146" y="155"/>
                      <a:pt x="146" y="155"/>
                    </a:cubicBezTo>
                    <a:cubicBezTo>
                      <a:pt x="144" y="153"/>
                      <a:pt x="144" y="153"/>
                      <a:pt x="144" y="153"/>
                    </a:cubicBezTo>
                    <a:cubicBezTo>
                      <a:pt x="167" y="129"/>
                      <a:pt x="167" y="129"/>
                      <a:pt x="167" y="129"/>
                    </a:cubicBezTo>
                    <a:cubicBezTo>
                      <a:pt x="169" y="130"/>
                      <a:pt x="170" y="131"/>
                      <a:pt x="171" y="131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4" y="166"/>
                      <a:pt x="154" y="166"/>
                      <a:pt x="154" y="166"/>
                    </a:cubicBezTo>
                    <a:cubicBezTo>
                      <a:pt x="173" y="173"/>
                      <a:pt x="173" y="173"/>
                      <a:pt x="173" y="173"/>
                    </a:cubicBezTo>
                    <a:cubicBezTo>
                      <a:pt x="174" y="169"/>
                      <a:pt x="174" y="169"/>
                      <a:pt x="174" y="169"/>
                    </a:cubicBezTo>
                    <a:cubicBezTo>
                      <a:pt x="172" y="169"/>
                      <a:pt x="172" y="169"/>
                      <a:pt x="172" y="169"/>
                    </a:cubicBezTo>
                    <a:cubicBezTo>
                      <a:pt x="185" y="137"/>
                      <a:pt x="185" y="137"/>
                      <a:pt x="185" y="137"/>
                    </a:cubicBezTo>
                    <a:cubicBezTo>
                      <a:pt x="186" y="138"/>
                      <a:pt x="187" y="138"/>
                      <a:pt x="189" y="138"/>
                    </a:cubicBezTo>
                    <a:cubicBezTo>
                      <a:pt x="189" y="172"/>
                      <a:pt x="189" y="172"/>
                      <a:pt x="189" y="172"/>
                    </a:cubicBezTo>
                    <a:cubicBezTo>
                      <a:pt x="187" y="172"/>
                      <a:pt x="187" y="172"/>
                      <a:pt x="187" y="172"/>
                    </a:cubicBezTo>
                    <a:cubicBezTo>
                      <a:pt x="187" y="266"/>
                      <a:pt x="187" y="266"/>
                      <a:pt x="187" y="266"/>
                    </a:cubicBezTo>
                    <a:lnTo>
                      <a:pt x="108" y="266"/>
                    </a:lnTo>
                    <a:close/>
                    <a:moveTo>
                      <a:pt x="73" y="266"/>
                    </a:moveTo>
                    <a:cubicBezTo>
                      <a:pt x="67" y="266"/>
                      <a:pt x="67" y="266"/>
                      <a:pt x="67" y="266"/>
                    </a:cubicBezTo>
                    <a:cubicBezTo>
                      <a:pt x="67" y="100"/>
                      <a:pt x="67" y="100"/>
                      <a:pt x="67" y="100"/>
                    </a:cubicBezTo>
                    <a:cubicBezTo>
                      <a:pt x="73" y="100"/>
                      <a:pt x="73" y="100"/>
                      <a:pt x="73" y="100"/>
                    </a:cubicBezTo>
                    <a:lnTo>
                      <a:pt x="73" y="266"/>
                    </a:lnTo>
                    <a:close/>
                    <a:moveTo>
                      <a:pt x="152" y="111"/>
                    </a:moveTo>
                    <a:cubicBezTo>
                      <a:pt x="153" y="112"/>
                      <a:pt x="153" y="112"/>
                      <a:pt x="153" y="113"/>
                    </a:cubicBezTo>
                    <a:cubicBezTo>
                      <a:pt x="124" y="125"/>
                      <a:pt x="124" y="125"/>
                      <a:pt x="124" y="125"/>
                    </a:cubicBezTo>
                    <a:cubicBezTo>
                      <a:pt x="123" y="123"/>
                      <a:pt x="123" y="123"/>
                      <a:pt x="123" y="123"/>
                    </a:cubicBezTo>
                    <a:lnTo>
                      <a:pt x="152" y="111"/>
                    </a:lnTo>
                    <a:close/>
                    <a:moveTo>
                      <a:pt x="122" y="57"/>
                    </a:moveTo>
                    <a:cubicBezTo>
                      <a:pt x="122" y="55"/>
                      <a:pt x="122" y="55"/>
                      <a:pt x="122" y="55"/>
                    </a:cubicBezTo>
                    <a:cubicBezTo>
                      <a:pt x="155" y="69"/>
                      <a:pt x="155" y="69"/>
                      <a:pt x="155" y="69"/>
                    </a:cubicBezTo>
                    <a:cubicBezTo>
                      <a:pt x="154" y="71"/>
                      <a:pt x="154" y="71"/>
                      <a:pt x="154" y="71"/>
                    </a:cubicBezTo>
                    <a:lnTo>
                      <a:pt x="122" y="57"/>
                    </a:lnTo>
                    <a:close/>
                    <a:moveTo>
                      <a:pt x="165" y="124"/>
                    </a:moveTo>
                    <a:cubicBezTo>
                      <a:pt x="166" y="125"/>
                      <a:pt x="166" y="125"/>
                      <a:pt x="167" y="126"/>
                    </a:cubicBezTo>
                    <a:cubicBezTo>
                      <a:pt x="142" y="149"/>
                      <a:pt x="142" y="149"/>
                      <a:pt x="142" y="149"/>
                    </a:cubicBezTo>
                    <a:cubicBezTo>
                      <a:pt x="141" y="148"/>
                      <a:pt x="141" y="148"/>
                      <a:pt x="141" y="148"/>
                    </a:cubicBezTo>
                    <a:lnTo>
                      <a:pt x="165" y="124"/>
                    </a:lnTo>
                    <a:close/>
                    <a:moveTo>
                      <a:pt x="139" y="29"/>
                    </a:moveTo>
                    <a:cubicBezTo>
                      <a:pt x="143" y="30"/>
                      <a:pt x="143" y="30"/>
                      <a:pt x="143" y="30"/>
                    </a:cubicBezTo>
                    <a:cubicBezTo>
                      <a:pt x="168" y="54"/>
                      <a:pt x="168" y="54"/>
                      <a:pt x="168" y="54"/>
                    </a:cubicBezTo>
                    <a:cubicBezTo>
                      <a:pt x="165" y="57"/>
                      <a:pt x="165" y="57"/>
                      <a:pt x="165" y="57"/>
                    </a:cubicBezTo>
                    <a:lnTo>
                      <a:pt x="139" y="29"/>
                    </a:lnTo>
                    <a:close/>
                    <a:moveTo>
                      <a:pt x="180" y="133"/>
                    </a:moveTo>
                    <a:cubicBezTo>
                      <a:pt x="181" y="134"/>
                      <a:pt x="182" y="134"/>
                      <a:pt x="183" y="134"/>
                    </a:cubicBezTo>
                    <a:cubicBezTo>
                      <a:pt x="169" y="166"/>
                      <a:pt x="169" y="166"/>
                      <a:pt x="169" y="166"/>
                    </a:cubicBezTo>
                    <a:cubicBezTo>
                      <a:pt x="167" y="166"/>
                      <a:pt x="167" y="166"/>
                      <a:pt x="167" y="166"/>
                    </a:cubicBezTo>
                    <a:lnTo>
                      <a:pt x="180" y="133"/>
                    </a:lnTo>
                    <a:close/>
                    <a:moveTo>
                      <a:pt x="166" y="11"/>
                    </a:moveTo>
                    <a:cubicBezTo>
                      <a:pt x="170" y="18"/>
                      <a:pt x="170" y="18"/>
                      <a:pt x="170" y="18"/>
                    </a:cubicBezTo>
                    <a:cubicBezTo>
                      <a:pt x="184" y="46"/>
                      <a:pt x="184" y="46"/>
                      <a:pt x="184" y="46"/>
                    </a:cubicBezTo>
                    <a:cubicBezTo>
                      <a:pt x="183" y="46"/>
                      <a:pt x="182" y="47"/>
                      <a:pt x="181" y="47"/>
                    </a:cubicBezTo>
                    <a:lnTo>
                      <a:pt x="166" y="11"/>
                    </a:lnTo>
                    <a:close/>
                    <a:moveTo>
                      <a:pt x="196" y="324"/>
                    </a:moveTo>
                    <a:cubicBezTo>
                      <a:pt x="196" y="324"/>
                      <a:pt x="196" y="324"/>
                      <a:pt x="196" y="324"/>
                    </a:cubicBezTo>
                    <a:cubicBezTo>
                      <a:pt x="201" y="328"/>
                      <a:pt x="201" y="328"/>
                      <a:pt x="201" y="328"/>
                    </a:cubicBezTo>
                    <a:cubicBezTo>
                      <a:pt x="201" y="351"/>
                      <a:pt x="201" y="351"/>
                      <a:pt x="201" y="351"/>
                    </a:cubicBezTo>
                    <a:cubicBezTo>
                      <a:pt x="196" y="351"/>
                      <a:pt x="196" y="351"/>
                      <a:pt x="196" y="351"/>
                    </a:cubicBezTo>
                    <a:lnTo>
                      <a:pt x="196" y="324"/>
                    </a:lnTo>
                    <a:close/>
                    <a:moveTo>
                      <a:pt x="196" y="283"/>
                    </a:moveTo>
                    <a:cubicBezTo>
                      <a:pt x="196" y="283"/>
                      <a:pt x="196" y="283"/>
                      <a:pt x="196" y="283"/>
                    </a:cubicBezTo>
                    <a:cubicBezTo>
                      <a:pt x="201" y="287"/>
                      <a:pt x="201" y="287"/>
                      <a:pt x="201" y="287"/>
                    </a:cubicBezTo>
                    <a:cubicBezTo>
                      <a:pt x="201" y="307"/>
                      <a:pt x="201" y="307"/>
                      <a:pt x="201" y="307"/>
                    </a:cubicBezTo>
                    <a:cubicBezTo>
                      <a:pt x="196" y="307"/>
                      <a:pt x="196" y="307"/>
                      <a:pt x="196" y="307"/>
                    </a:cubicBezTo>
                    <a:lnTo>
                      <a:pt x="196" y="283"/>
                    </a:lnTo>
                    <a:close/>
                    <a:moveTo>
                      <a:pt x="196" y="172"/>
                    </a:moveTo>
                    <a:cubicBezTo>
                      <a:pt x="198" y="172"/>
                      <a:pt x="198" y="172"/>
                      <a:pt x="198" y="172"/>
                    </a:cubicBezTo>
                    <a:cubicBezTo>
                      <a:pt x="198" y="136"/>
                      <a:pt x="198" y="136"/>
                      <a:pt x="198" y="136"/>
                    </a:cubicBezTo>
                    <a:cubicBezTo>
                      <a:pt x="199" y="136"/>
                      <a:pt x="200" y="136"/>
                      <a:pt x="201" y="136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267"/>
                      <a:pt x="201" y="267"/>
                      <a:pt x="201" y="267"/>
                    </a:cubicBezTo>
                    <a:cubicBezTo>
                      <a:pt x="196" y="267"/>
                      <a:pt x="196" y="267"/>
                      <a:pt x="196" y="267"/>
                    </a:cubicBezTo>
                    <a:lnTo>
                      <a:pt x="196" y="172"/>
                    </a:lnTo>
                    <a:close/>
                    <a:moveTo>
                      <a:pt x="199" y="5"/>
                    </a:moveTo>
                    <a:cubicBezTo>
                      <a:pt x="201" y="5"/>
                      <a:pt x="201" y="5"/>
                      <a:pt x="201" y="5"/>
                    </a:cubicBezTo>
                    <a:cubicBezTo>
                      <a:pt x="201" y="45"/>
                      <a:pt x="201" y="45"/>
                      <a:pt x="201" y="45"/>
                    </a:cubicBezTo>
                    <a:cubicBezTo>
                      <a:pt x="200" y="45"/>
                      <a:pt x="199" y="45"/>
                      <a:pt x="199" y="45"/>
                    </a:cubicBezTo>
                    <a:lnTo>
                      <a:pt x="199" y="5"/>
                    </a:lnTo>
                    <a:close/>
                    <a:moveTo>
                      <a:pt x="211" y="61"/>
                    </a:moveTo>
                    <a:cubicBezTo>
                      <a:pt x="217" y="61"/>
                      <a:pt x="221" y="66"/>
                      <a:pt x="221" y="72"/>
                    </a:cubicBezTo>
                    <a:cubicBezTo>
                      <a:pt x="221" y="77"/>
                      <a:pt x="217" y="82"/>
                      <a:pt x="211" y="82"/>
                    </a:cubicBezTo>
                    <a:cubicBezTo>
                      <a:pt x="206" y="82"/>
                      <a:pt x="201" y="77"/>
                      <a:pt x="201" y="72"/>
                    </a:cubicBezTo>
                    <a:cubicBezTo>
                      <a:pt x="201" y="66"/>
                      <a:pt x="206" y="61"/>
                      <a:pt x="211" y="61"/>
                    </a:cubicBezTo>
                    <a:close/>
                    <a:moveTo>
                      <a:pt x="231" y="164"/>
                    </a:moveTo>
                    <a:cubicBezTo>
                      <a:pt x="229" y="164"/>
                      <a:pt x="229" y="164"/>
                      <a:pt x="229" y="164"/>
                    </a:cubicBezTo>
                    <a:cubicBezTo>
                      <a:pt x="216" y="132"/>
                      <a:pt x="216" y="132"/>
                      <a:pt x="216" y="132"/>
                    </a:cubicBezTo>
                    <a:cubicBezTo>
                      <a:pt x="219" y="130"/>
                      <a:pt x="219" y="130"/>
                      <a:pt x="219" y="130"/>
                    </a:cubicBezTo>
                    <a:lnTo>
                      <a:pt x="231" y="164"/>
                    </a:lnTo>
                    <a:close/>
                    <a:moveTo>
                      <a:pt x="232" y="119"/>
                    </a:moveTo>
                    <a:cubicBezTo>
                      <a:pt x="257" y="144"/>
                      <a:pt x="257" y="144"/>
                      <a:pt x="257" y="144"/>
                    </a:cubicBezTo>
                    <a:cubicBezTo>
                      <a:pt x="255" y="145"/>
                      <a:pt x="255" y="145"/>
                      <a:pt x="255" y="145"/>
                    </a:cubicBezTo>
                    <a:cubicBezTo>
                      <a:pt x="231" y="121"/>
                      <a:pt x="231" y="121"/>
                      <a:pt x="231" y="121"/>
                    </a:cubicBezTo>
                    <a:cubicBezTo>
                      <a:pt x="231" y="120"/>
                      <a:pt x="232" y="119"/>
                      <a:pt x="232" y="119"/>
                    </a:cubicBezTo>
                    <a:close/>
                    <a:moveTo>
                      <a:pt x="240" y="103"/>
                    </a:moveTo>
                    <a:cubicBezTo>
                      <a:pt x="272" y="116"/>
                      <a:pt x="272" y="116"/>
                      <a:pt x="272" y="116"/>
                    </a:cubicBezTo>
                    <a:cubicBezTo>
                      <a:pt x="271" y="118"/>
                      <a:pt x="271" y="118"/>
                      <a:pt x="271" y="118"/>
                    </a:cubicBezTo>
                    <a:cubicBezTo>
                      <a:pt x="240" y="105"/>
                      <a:pt x="240" y="105"/>
                      <a:pt x="240" y="105"/>
                    </a:cubicBezTo>
                    <a:cubicBezTo>
                      <a:pt x="240" y="104"/>
                      <a:pt x="240" y="103"/>
                      <a:pt x="240" y="103"/>
                    </a:cubicBezTo>
                    <a:close/>
                    <a:moveTo>
                      <a:pt x="278" y="84"/>
                    </a:moveTo>
                    <a:cubicBezTo>
                      <a:pt x="374" y="84"/>
                      <a:pt x="374" y="84"/>
                      <a:pt x="374" y="84"/>
                    </a:cubicBezTo>
                    <a:cubicBezTo>
                      <a:pt x="374" y="88"/>
                      <a:pt x="374" y="88"/>
                      <a:pt x="374" y="88"/>
                    </a:cubicBezTo>
                    <a:cubicBezTo>
                      <a:pt x="278" y="88"/>
                      <a:pt x="278" y="88"/>
                      <a:pt x="278" y="88"/>
                    </a:cubicBezTo>
                    <a:lnTo>
                      <a:pt x="278" y="84"/>
                    </a:lnTo>
                    <a:close/>
                    <a:moveTo>
                      <a:pt x="359" y="56"/>
                    </a:moveTo>
                    <a:cubicBezTo>
                      <a:pt x="361" y="80"/>
                      <a:pt x="361" y="80"/>
                      <a:pt x="361" y="80"/>
                    </a:cubicBezTo>
                    <a:cubicBezTo>
                      <a:pt x="359" y="80"/>
                      <a:pt x="359" y="80"/>
                      <a:pt x="359" y="80"/>
                    </a:cubicBezTo>
                    <a:cubicBezTo>
                      <a:pt x="357" y="54"/>
                      <a:pt x="357" y="54"/>
                      <a:pt x="357" y="54"/>
                    </a:cubicBezTo>
                    <a:lnTo>
                      <a:pt x="359" y="56"/>
                    </a:lnTo>
                    <a:close/>
                    <a:moveTo>
                      <a:pt x="370" y="68"/>
                    </a:moveTo>
                    <a:cubicBezTo>
                      <a:pt x="397" y="84"/>
                      <a:pt x="397" y="84"/>
                      <a:pt x="397" y="84"/>
                    </a:cubicBezTo>
                    <a:cubicBezTo>
                      <a:pt x="397" y="85"/>
                      <a:pt x="397" y="85"/>
                      <a:pt x="397" y="85"/>
                    </a:cubicBezTo>
                    <a:cubicBezTo>
                      <a:pt x="370" y="72"/>
                      <a:pt x="370" y="72"/>
                      <a:pt x="370" y="72"/>
                    </a:cubicBezTo>
                    <a:lnTo>
                      <a:pt x="370" y="68"/>
                    </a:lnTo>
                    <a:close/>
                    <a:moveTo>
                      <a:pt x="411" y="89"/>
                    </a:moveTo>
                    <a:cubicBezTo>
                      <a:pt x="411" y="93"/>
                      <a:pt x="411" y="93"/>
                      <a:pt x="411" y="93"/>
                    </a:cubicBezTo>
                    <a:cubicBezTo>
                      <a:pt x="381" y="99"/>
                      <a:pt x="381" y="99"/>
                      <a:pt x="381" y="99"/>
                    </a:cubicBezTo>
                    <a:cubicBezTo>
                      <a:pt x="377" y="97"/>
                      <a:pt x="377" y="97"/>
                      <a:pt x="377" y="97"/>
                    </a:cubicBezTo>
                    <a:lnTo>
                      <a:pt x="411" y="89"/>
                    </a:lnTo>
                    <a:close/>
                    <a:moveTo>
                      <a:pt x="430" y="95"/>
                    </a:moveTo>
                    <a:cubicBezTo>
                      <a:pt x="402" y="131"/>
                      <a:pt x="402" y="131"/>
                      <a:pt x="402" y="131"/>
                    </a:cubicBezTo>
                    <a:cubicBezTo>
                      <a:pt x="399" y="127"/>
                      <a:pt x="399" y="127"/>
                      <a:pt x="399" y="127"/>
                    </a:cubicBezTo>
                    <a:cubicBezTo>
                      <a:pt x="427" y="91"/>
                      <a:pt x="427" y="91"/>
                      <a:pt x="427" y="91"/>
                    </a:cubicBezTo>
                    <a:lnTo>
                      <a:pt x="430" y="95"/>
                    </a:lnTo>
                    <a:close/>
                    <a:moveTo>
                      <a:pt x="446" y="98"/>
                    </a:moveTo>
                    <a:cubicBezTo>
                      <a:pt x="431" y="144"/>
                      <a:pt x="431" y="144"/>
                      <a:pt x="431" y="144"/>
                    </a:cubicBezTo>
                    <a:cubicBezTo>
                      <a:pt x="429" y="143"/>
                      <a:pt x="429" y="143"/>
                      <a:pt x="429" y="143"/>
                    </a:cubicBezTo>
                    <a:cubicBezTo>
                      <a:pt x="444" y="96"/>
                      <a:pt x="444" y="96"/>
                      <a:pt x="444" y="96"/>
                    </a:cubicBezTo>
                    <a:lnTo>
                      <a:pt x="446" y="98"/>
                    </a:lnTo>
                    <a:close/>
                    <a:moveTo>
                      <a:pt x="460" y="96"/>
                    </a:moveTo>
                    <a:cubicBezTo>
                      <a:pt x="463" y="96"/>
                      <a:pt x="463" y="96"/>
                      <a:pt x="463" y="96"/>
                    </a:cubicBezTo>
                    <a:cubicBezTo>
                      <a:pt x="463" y="155"/>
                      <a:pt x="463" y="155"/>
                      <a:pt x="463" y="155"/>
                    </a:cubicBezTo>
                    <a:cubicBezTo>
                      <a:pt x="460" y="155"/>
                      <a:pt x="460" y="155"/>
                      <a:pt x="460" y="155"/>
                    </a:cubicBezTo>
                    <a:lnTo>
                      <a:pt x="460" y="96"/>
                    </a:lnTo>
                    <a:close/>
                    <a:moveTo>
                      <a:pt x="206" y="286"/>
                    </a:moveTo>
                    <a:cubicBezTo>
                      <a:pt x="216" y="286"/>
                      <a:pt x="216" y="286"/>
                      <a:pt x="216" y="286"/>
                    </a:cubicBezTo>
                    <a:cubicBezTo>
                      <a:pt x="216" y="307"/>
                      <a:pt x="216" y="307"/>
                      <a:pt x="216" y="307"/>
                    </a:cubicBezTo>
                    <a:cubicBezTo>
                      <a:pt x="206" y="307"/>
                      <a:pt x="206" y="307"/>
                      <a:pt x="206" y="307"/>
                    </a:cubicBezTo>
                    <a:lnTo>
                      <a:pt x="206" y="286"/>
                    </a:lnTo>
                    <a:close/>
                    <a:moveTo>
                      <a:pt x="221" y="279"/>
                    </a:moveTo>
                    <a:cubicBezTo>
                      <a:pt x="226" y="276"/>
                      <a:pt x="226" y="276"/>
                      <a:pt x="226" y="276"/>
                    </a:cubicBezTo>
                    <a:cubicBezTo>
                      <a:pt x="226" y="312"/>
                      <a:pt x="226" y="312"/>
                      <a:pt x="226" y="312"/>
                    </a:cubicBezTo>
                    <a:cubicBezTo>
                      <a:pt x="221" y="309"/>
                      <a:pt x="221" y="309"/>
                      <a:pt x="221" y="309"/>
                    </a:cubicBezTo>
                    <a:lnTo>
                      <a:pt x="221" y="279"/>
                    </a:lnTo>
                    <a:close/>
                    <a:moveTo>
                      <a:pt x="345" y="260"/>
                    </a:moveTo>
                    <a:cubicBezTo>
                      <a:pt x="345" y="236"/>
                      <a:pt x="345" y="236"/>
                      <a:pt x="345" y="236"/>
                    </a:cubicBezTo>
                    <a:cubicBezTo>
                      <a:pt x="348" y="236"/>
                      <a:pt x="348" y="236"/>
                      <a:pt x="348" y="236"/>
                    </a:cubicBezTo>
                    <a:cubicBezTo>
                      <a:pt x="349" y="257"/>
                      <a:pt x="349" y="257"/>
                      <a:pt x="349" y="257"/>
                    </a:cubicBezTo>
                    <a:cubicBezTo>
                      <a:pt x="364" y="285"/>
                      <a:pt x="364" y="285"/>
                      <a:pt x="364" y="285"/>
                    </a:cubicBezTo>
                    <a:lnTo>
                      <a:pt x="345" y="260"/>
                    </a:lnTo>
                    <a:close/>
                    <a:moveTo>
                      <a:pt x="397" y="192"/>
                    </a:moveTo>
                    <a:cubicBezTo>
                      <a:pt x="397" y="182"/>
                      <a:pt x="397" y="182"/>
                      <a:pt x="397" y="182"/>
                    </a:cubicBezTo>
                    <a:cubicBezTo>
                      <a:pt x="400" y="182"/>
                      <a:pt x="400" y="182"/>
                      <a:pt x="400" y="182"/>
                    </a:cubicBezTo>
                    <a:cubicBezTo>
                      <a:pt x="409" y="190"/>
                      <a:pt x="409" y="190"/>
                      <a:pt x="409" y="190"/>
                    </a:cubicBezTo>
                    <a:cubicBezTo>
                      <a:pt x="407" y="204"/>
                      <a:pt x="407" y="204"/>
                      <a:pt x="407" y="204"/>
                    </a:cubicBezTo>
                    <a:cubicBezTo>
                      <a:pt x="398" y="210"/>
                      <a:pt x="398" y="210"/>
                      <a:pt x="398" y="210"/>
                    </a:cubicBezTo>
                    <a:cubicBezTo>
                      <a:pt x="394" y="210"/>
                      <a:pt x="394" y="210"/>
                      <a:pt x="394" y="210"/>
                    </a:cubicBezTo>
                    <a:cubicBezTo>
                      <a:pt x="394" y="204"/>
                      <a:pt x="394" y="204"/>
                      <a:pt x="394" y="204"/>
                    </a:cubicBezTo>
                    <a:cubicBezTo>
                      <a:pt x="399" y="204"/>
                      <a:pt x="399" y="204"/>
                      <a:pt x="399" y="204"/>
                    </a:cubicBezTo>
                    <a:cubicBezTo>
                      <a:pt x="399" y="202"/>
                      <a:pt x="399" y="202"/>
                      <a:pt x="399" y="202"/>
                    </a:cubicBezTo>
                    <a:cubicBezTo>
                      <a:pt x="394" y="202"/>
                      <a:pt x="394" y="202"/>
                      <a:pt x="394" y="202"/>
                    </a:cubicBezTo>
                    <a:cubicBezTo>
                      <a:pt x="394" y="192"/>
                      <a:pt x="394" y="192"/>
                      <a:pt x="394" y="192"/>
                    </a:cubicBezTo>
                    <a:lnTo>
                      <a:pt x="397" y="192"/>
                    </a:lnTo>
                    <a:close/>
                    <a:moveTo>
                      <a:pt x="406" y="220"/>
                    </a:moveTo>
                    <a:cubicBezTo>
                      <a:pt x="400" y="220"/>
                      <a:pt x="400" y="220"/>
                      <a:pt x="400" y="220"/>
                    </a:cubicBezTo>
                    <a:cubicBezTo>
                      <a:pt x="400" y="212"/>
                      <a:pt x="400" y="212"/>
                      <a:pt x="400" y="212"/>
                    </a:cubicBezTo>
                    <a:cubicBezTo>
                      <a:pt x="412" y="206"/>
                      <a:pt x="412" y="206"/>
                      <a:pt x="412" y="206"/>
                    </a:cubicBezTo>
                    <a:lnTo>
                      <a:pt x="406" y="220"/>
                    </a:lnTo>
                    <a:close/>
                    <a:moveTo>
                      <a:pt x="413" y="497"/>
                    </a:moveTo>
                    <a:cubicBezTo>
                      <a:pt x="426" y="429"/>
                      <a:pt x="426" y="429"/>
                      <a:pt x="426" y="429"/>
                    </a:cubicBezTo>
                    <a:cubicBezTo>
                      <a:pt x="422" y="403"/>
                      <a:pt x="422" y="403"/>
                      <a:pt x="422" y="403"/>
                    </a:cubicBezTo>
                    <a:cubicBezTo>
                      <a:pt x="411" y="451"/>
                      <a:pt x="411" y="451"/>
                      <a:pt x="411" y="451"/>
                    </a:cubicBezTo>
                    <a:cubicBezTo>
                      <a:pt x="405" y="451"/>
                      <a:pt x="405" y="451"/>
                      <a:pt x="405" y="451"/>
                    </a:cubicBezTo>
                    <a:cubicBezTo>
                      <a:pt x="405" y="408"/>
                      <a:pt x="405" y="408"/>
                      <a:pt x="405" y="408"/>
                    </a:cubicBezTo>
                    <a:cubicBezTo>
                      <a:pt x="423" y="395"/>
                      <a:pt x="423" y="395"/>
                      <a:pt x="423" y="395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397" y="401"/>
                      <a:pt x="397" y="401"/>
                      <a:pt x="397" y="401"/>
                    </a:cubicBezTo>
                    <a:cubicBezTo>
                      <a:pt x="395" y="401"/>
                      <a:pt x="395" y="401"/>
                      <a:pt x="395" y="401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406" y="321"/>
                      <a:pt x="406" y="321"/>
                      <a:pt x="406" y="321"/>
                    </a:cubicBezTo>
                    <a:cubicBezTo>
                      <a:pt x="385" y="302"/>
                      <a:pt x="385" y="302"/>
                      <a:pt x="385" y="302"/>
                    </a:cubicBezTo>
                    <a:cubicBezTo>
                      <a:pt x="405" y="281"/>
                      <a:pt x="405" y="281"/>
                      <a:pt x="405" y="281"/>
                    </a:cubicBezTo>
                    <a:cubicBezTo>
                      <a:pt x="412" y="284"/>
                      <a:pt x="412" y="284"/>
                      <a:pt x="412" y="284"/>
                    </a:cubicBezTo>
                    <a:cubicBezTo>
                      <a:pt x="403" y="302"/>
                      <a:pt x="403" y="302"/>
                      <a:pt x="403" y="302"/>
                    </a:cubicBezTo>
                    <a:cubicBezTo>
                      <a:pt x="425" y="319"/>
                      <a:pt x="425" y="319"/>
                      <a:pt x="425" y="319"/>
                    </a:cubicBezTo>
                    <a:cubicBezTo>
                      <a:pt x="455" y="296"/>
                      <a:pt x="455" y="296"/>
                      <a:pt x="455" y="296"/>
                    </a:cubicBezTo>
                    <a:cubicBezTo>
                      <a:pt x="478" y="218"/>
                      <a:pt x="478" y="218"/>
                      <a:pt x="478" y="218"/>
                    </a:cubicBezTo>
                    <a:cubicBezTo>
                      <a:pt x="468" y="184"/>
                      <a:pt x="468" y="184"/>
                      <a:pt x="468" y="184"/>
                    </a:cubicBezTo>
                    <a:cubicBezTo>
                      <a:pt x="481" y="173"/>
                      <a:pt x="481" y="173"/>
                      <a:pt x="481" y="173"/>
                    </a:cubicBezTo>
                    <a:cubicBezTo>
                      <a:pt x="485" y="167"/>
                      <a:pt x="485" y="167"/>
                      <a:pt x="485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61" y="176"/>
                      <a:pt x="461" y="176"/>
                      <a:pt x="461" y="176"/>
                    </a:cubicBezTo>
                    <a:cubicBezTo>
                      <a:pt x="457" y="226"/>
                      <a:pt x="457" y="226"/>
                      <a:pt x="457" y="226"/>
                    </a:cubicBezTo>
                    <a:cubicBezTo>
                      <a:pt x="416" y="228"/>
                      <a:pt x="416" y="228"/>
                      <a:pt x="416" y="228"/>
                    </a:cubicBezTo>
                    <a:cubicBezTo>
                      <a:pt x="460" y="233"/>
                      <a:pt x="460" y="233"/>
                      <a:pt x="460" y="233"/>
                    </a:cubicBezTo>
                    <a:cubicBezTo>
                      <a:pt x="415" y="240"/>
                      <a:pt x="415" y="240"/>
                      <a:pt x="415" y="240"/>
                    </a:cubicBezTo>
                    <a:cubicBezTo>
                      <a:pt x="421" y="255"/>
                      <a:pt x="421" y="255"/>
                      <a:pt x="421" y="255"/>
                    </a:cubicBezTo>
                    <a:cubicBezTo>
                      <a:pt x="412" y="265"/>
                      <a:pt x="412" y="265"/>
                      <a:pt x="412" y="265"/>
                    </a:cubicBezTo>
                    <a:cubicBezTo>
                      <a:pt x="393" y="258"/>
                      <a:pt x="393" y="258"/>
                      <a:pt x="393" y="258"/>
                    </a:cubicBezTo>
                    <a:cubicBezTo>
                      <a:pt x="376" y="267"/>
                      <a:pt x="376" y="267"/>
                      <a:pt x="376" y="267"/>
                    </a:cubicBezTo>
                    <a:cubicBezTo>
                      <a:pt x="367" y="256"/>
                      <a:pt x="367" y="256"/>
                      <a:pt x="367" y="256"/>
                    </a:cubicBezTo>
                    <a:cubicBezTo>
                      <a:pt x="379" y="222"/>
                      <a:pt x="379" y="222"/>
                      <a:pt x="379" y="222"/>
                    </a:cubicBezTo>
                    <a:cubicBezTo>
                      <a:pt x="384" y="222"/>
                      <a:pt x="384" y="222"/>
                      <a:pt x="384" y="222"/>
                    </a:cubicBezTo>
                    <a:cubicBezTo>
                      <a:pt x="386" y="251"/>
                      <a:pt x="386" y="251"/>
                      <a:pt x="386" y="251"/>
                    </a:cubicBezTo>
                    <a:cubicBezTo>
                      <a:pt x="393" y="230"/>
                      <a:pt x="393" y="230"/>
                      <a:pt x="393" y="230"/>
                    </a:cubicBezTo>
                    <a:cubicBezTo>
                      <a:pt x="410" y="232"/>
                      <a:pt x="410" y="232"/>
                      <a:pt x="410" y="232"/>
                    </a:cubicBezTo>
                    <a:cubicBezTo>
                      <a:pt x="403" y="228"/>
                      <a:pt x="403" y="228"/>
                      <a:pt x="403" y="228"/>
                    </a:cubicBezTo>
                    <a:cubicBezTo>
                      <a:pt x="414" y="228"/>
                      <a:pt x="414" y="228"/>
                      <a:pt x="414" y="228"/>
                    </a:cubicBezTo>
                    <a:cubicBezTo>
                      <a:pt x="411" y="220"/>
                      <a:pt x="411" y="220"/>
                      <a:pt x="411" y="220"/>
                    </a:cubicBezTo>
                    <a:cubicBezTo>
                      <a:pt x="418" y="210"/>
                      <a:pt x="418" y="210"/>
                      <a:pt x="418" y="210"/>
                    </a:cubicBezTo>
                    <a:cubicBezTo>
                      <a:pt x="420" y="188"/>
                      <a:pt x="420" y="188"/>
                      <a:pt x="420" y="188"/>
                    </a:cubicBezTo>
                    <a:cubicBezTo>
                      <a:pt x="405" y="176"/>
                      <a:pt x="405" y="176"/>
                      <a:pt x="405" y="176"/>
                    </a:cubicBezTo>
                    <a:cubicBezTo>
                      <a:pt x="393" y="176"/>
                      <a:pt x="393" y="176"/>
                      <a:pt x="393" y="176"/>
                    </a:cubicBezTo>
                    <a:cubicBezTo>
                      <a:pt x="383" y="184"/>
                      <a:pt x="383" y="184"/>
                      <a:pt x="383" y="184"/>
                    </a:cubicBezTo>
                    <a:cubicBezTo>
                      <a:pt x="380" y="122"/>
                      <a:pt x="380" y="122"/>
                      <a:pt x="380" y="122"/>
                    </a:cubicBezTo>
                    <a:cubicBezTo>
                      <a:pt x="377" y="118"/>
                      <a:pt x="377" y="118"/>
                      <a:pt x="377" y="118"/>
                    </a:cubicBezTo>
                    <a:cubicBezTo>
                      <a:pt x="374" y="221"/>
                      <a:pt x="374" y="221"/>
                      <a:pt x="374" y="221"/>
                    </a:cubicBezTo>
                    <a:cubicBezTo>
                      <a:pt x="367" y="234"/>
                      <a:pt x="367" y="234"/>
                      <a:pt x="367" y="234"/>
                    </a:cubicBezTo>
                    <a:cubicBezTo>
                      <a:pt x="367" y="234"/>
                      <a:pt x="366" y="232"/>
                      <a:pt x="364" y="225"/>
                    </a:cubicBezTo>
                    <a:cubicBezTo>
                      <a:pt x="362" y="219"/>
                      <a:pt x="365" y="200"/>
                      <a:pt x="365" y="200"/>
                    </a:cubicBezTo>
                    <a:cubicBezTo>
                      <a:pt x="372" y="120"/>
                      <a:pt x="372" y="120"/>
                      <a:pt x="372" y="120"/>
                    </a:cubicBezTo>
                    <a:cubicBezTo>
                      <a:pt x="366" y="127"/>
                      <a:pt x="366" y="127"/>
                      <a:pt x="366" y="127"/>
                    </a:cubicBezTo>
                    <a:cubicBezTo>
                      <a:pt x="362" y="176"/>
                      <a:pt x="362" y="176"/>
                      <a:pt x="362" y="176"/>
                    </a:cubicBezTo>
                    <a:cubicBezTo>
                      <a:pt x="344" y="189"/>
                      <a:pt x="344" y="189"/>
                      <a:pt x="344" y="189"/>
                    </a:cubicBezTo>
                    <a:cubicBezTo>
                      <a:pt x="339" y="216"/>
                      <a:pt x="339" y="216"/>
                      <a:pt x="339" y="216"/>
                    </a:cubicBezTo>
                    <a:cubicBezTo>
                      <a:pt x="347" y="195"/>
                      <a:pt x="347" y="195"/>
                      <a:pt x="347" y="195"/>
                    </a:cubicBezTo>
                    <a:cubicBezTo>
                      <a:pt x="360" y="188"/>
                      <a:pt x="360" y="188"/>
                      <a:pt x="360" y="188"/>
                    </a:cubicBezTo>
                    <a:cubicBezTo>
                      <a:pt x="359" y="201"/>
                      <a:pt x="359" y="201"/>
                      <a:pt x="359" y="201"/>
                    </a:cubicBezTo>
                    <a:cubicBezTo>
                      <a:pt x="349" y="207"/>
                      <a:pt x="349" y="207"/>
                      <a:pt x="349" y="207"/>
                    </a:cubicBezTo>
                    <a:cubicBezTo>
                      <a:pt x="331" y="230"/>
                      <a:pt x="331" y="230"/>
                      <a:pt x="331" y="230"/>
                    </a:cubicBezTo>
                    <a:cubicBezTo>
                      <a:pt x="329" y="270"/>
                      <a:pt x="329" y="270"/>
                      <a:pt x="329" y="270"/>
                    </a:cubicBezTo>
                    <a:cubicBezTo>
                      <a:pt x="369" y="305"/>
                      <a:pt x="369" y="305"/>
                      <a:pt x="369" y="305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386" y="356"/>
                      <a:pt x="386" y="356"/>
                      <a:pt x="386" y="356"/>
                    </a:cubicBezTo>
                    <a:cubicBezTo>
                      <a:pt x="349" y="337"/>
                      <a:pt x="349" y="337"/>
                      <a:pt x="349" y="337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289" y="318"/>
                      <a:pt x="289" y="318"/>
                      <a:pt x="289" y="318"/>
                    </a:cubicBezTo>
                    <a:cubicBezTo>
                      <a:pt x="252" y="337"/>
                      <a:pt x="252" y="337"/>
                      <a:pt x="252" y="337"/>
                    </a:cubicBezTo>
                    <a:cubicBezTo>
                      <a:pt x="252" y="350"/>
                      <a:pt x="252" y="350"/>
                      <a:pt x="252" y="350"/>
                    </a:cubicBezTo>
                    <a:cubicBezTo>
                      <a:pt x="252" y="367"/>
                      <a:pt x="252" y="367"/>
                      <a:pt x="252" y="367"/>
                    </a:cubicBezTo>
                    <a:cubicBezTo>
                      <a:pt x="229" y="367"/>
                      <a:pt x="229" y="367"/>
                      <a:pt x="229" y="367"/>
                    </a:cubicBezTo>
                    <a:cubicBezTo>
                      <a:pt x="220" y="351"/>
                      <a:pt x="220" y="351"/>
                      <a:pt x="220" y="351"/>
                    </a:cubicBezTo>
                    <a:cubicBezTo>
                      <a:pt x="206" y="351"/>
                      <a:pt x="206" y="351"/>
                      <a:pt x="206" y="351"/>
                    </a:cubicBezTo>
                    <a:cubicBezTo>
                      <a:pt x="206" y="326"/>
                      <a:pt x="206" y="326"/>
                      <a:pt x="206" y="326"/>
                    </a:cubicBezTo>
                    <a:cubicBezTo>
                      <a:pt x="226" y="326"/>
                      <a:pt x="226" y="326"/>
                      <a:pt x="226" y="326"/>
                    </a:cubicBezTo>
                    <a:cubicBezTo>
                      <a:pt x="226" y="326"/>
                      <a:pt x="226" y="326"/>
                      <a:pt x="227" y="326"/>
                    </a:cubicBezTo>
                    <a:cubicBezTo>
                      <a:pt x="231" y="326"/>
                      <a:pt x="235" y="323"/>
                      <a:pt x="235" y="318"/>
                    </a:cubicBezTo>
                    <a:cubicBezTo>
                      <a:pt x="235" y="318"/>
                      <a:pt x="235" y="318"/>
                      <a:pt x="235" y="318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0"/>
                      <a:pt x="231" y="266"/>
                      <a:pt x="227" y="266"/>
                    </a:cubicBezTo>
                    <a:cubicBezTo>
                      <a:pt x="227" y="266"/>
                      <a:pt x="226" y="266"/>
                      <a:pt x="226" y="266"/>
                    </a:cubicBezTo>
                    <a:cubicBezTo>
                      <a:pt x="206" y="266"/>
                      <a:pt x="206" y="266"/>
                      <a:pt x="206" y="266"/>
                    </a:cubicBezTo>
                    <a:cubicBezTo>
                      <a:pt x="206" y="172"/>
                      <a:pt x="206" y="172"/>
                      <a:pt x="206" y="172"/>
                    </a:cubicBezTo>
                    <a:cubicBezTo>
                      <a:pt x="204" y="172"/>
                      <a:pt x="204" y="172"/>
                      <a:pt x="204" y="172"/>
                    </a:cubicBezTo>
                    <a:cubicBezTo>
                      <a:pt x="204" y="138"/>
                      <a:pt x="204" y="138"/>
                      <a:pt x="204" y="138"/>
                    </a:cubicBezTo>
                    <a:cubicBezTo>
                      <a:pt x="206" y="138"/>
                      <a:pt x="207" y="137"/>
                      <a:pt x="208" y="137"/>
                    </a:cubicBezTo>
                    <a:cubicBezTo>
                      <a:pt x="220" y="169"/>
                      <a:pt x="220" y="169"/>
                      <a:pt x="220" y="169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20" y="174"/>
                      <a:pt x="220" y="174"/>
                      <a:pt x="220" y="174"/>
                    </a:cubicBezTo>
                    <a:cubicBezTo>
                      <a:pt x="238" y="167"/>
                      <a:pt x="238" y="167"/>
                      <a:pt x="238" y="167"/>
                    </a:cubicBezTo>
                    <a:cubicBezTo>
                      <a:pt x="237" y="163"/>
                      <a:pt x="237" y="163"/>
                      <a:pt x="237" y="163"/>
                    </a:cubicBezTo>
                    <a:cubicBezTo>
                      <a:pt x="235" y="163"/>
                      <a:pt x="235" y="163"/>
                      <a:pt x="235" y="163"/>
                    </a:cubicBezTo>
                    <a:cubicBezTo>
                      <a:pt x="222" y="131"/>
                      <a:pt x="222" y="131"/>
                      <a:pt x="222" y="131"/>
                    </a:cubicBezTo>
                    <a:cubicBezTo>
                      <a:pt x="223" y="130"/>
                      <a:pt x="224" y="130"/>
                      <a:pt x="225" y="129"/>
                    </a:cubicBezTo>
                    <a:cubicBezTo>
                      <a:pt x="250" y="153"/>
                      <a:pt x="250" y="153"/>
                      <a:pt x="250" y="153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51" y="158"/>
                      <a:pt x="251" y="158"/>
                      <a:pt x="251" y="158"/>
                    </a:cubicBezTo>
                    <a:cubicBezTo>
                      <a:pt x="265" y="144"/>
                      <a:pt x="265" y="144"/>
                      <a:pt x="265" y="144"/>
                    </a:cubicBezTo>
                    <a:cubicBezTo>
                      <a:pt x="262" y="141"/>
                      <a:pt x="262" y="141"/>
                      <a:pt x="262" y="141"/>
                    </a:cubicBezTo>
                    <a:cubicBezTo>
                      <a:pt x="260" y="142"/>
                      <a:pt x="260" y="142"/>
                      <a:pt x="260" y="142"/>
                    </a:cubicBezTo>
                    <a:cubicBezTo>
                      <a:pt x="235" y="118"/>
                      <a:pt x="235" y="118"/>
                      <a:pt x="235" y="118"/>
                    </a:cubicBezTo>
                    <a:cubicBezTo>
                      <a:pt x="236" y="117"/>
                      <a:pt x="237" y="116"/>
                      <a:pt x="237" y="115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81" y="114"/>
                      <a:pt x="281" y="114"/>
                      <a:pt x="281" y="114"/>
                    </a:cubicBezTo>
                    <a:cubicBezTo>
                      <a:pt x="277" y="112"/>
                      <a:pt x="277" y="112"/>
                      <a:pt x="277" y="112"/>
                    </a:cubicBezTo>
                    <a:cubicBezTo>
                      <a:pt x="276" y="114"/>
                      <a:pt x="276" y="114"/>
                      <a:pt x="276" y="114"/>
                    </a:cubicBezTo>
                    <a:cubicBezTo>
                      <a:pt x="243" y="101"/>
                      <a:pt x="243" y="101"/>
                      <a:pt x="243" y="101"/>
                    </a:cubicBezTo>
                    <a:cubicBezTo>
                      <a:pt x="243" y="100"/>
                      <a:pt x="243" y="99"/>
                      <a:pt x="243" y="98"/>
                    </a:cubicBezTo>
                    <a:cubicBezTo>
                      <a:pt x="278" y="98"/>
                      <a:pt x="278" y="98"/>
                      <a:pt x="278" y="98"/>
                    </a:cubicBezTo>
                    <a:cubicBezTo>
                      <a:pt x="278" y="100"/>
                      <a:pt x="278" y="100"/>
                      <a:pt x="278" y="100"/>
                    </a:cubicBezTo>
                    <a:cubicBezTo>
                      <a:pt x="368" y="100"/>
                      <a:pt x="368" y="100"/>
                      <a:pt x="368" y="100"/>
                    </a:cubicBezTo>
                    <a:cubicBezTo>
                      <a:pt x="368" y="101"/>
                      <a:pt x="368" y="103"/>
                      <a:pt x="369" y="105"/>
                    </a:cubicBezTo>
                    <a:cubicBezTo>
                      <a:pt x="371" y="109"/>
                      <a:pt x="373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406" y="100"/>
                      <a:pt x="406" y="100"/>
                      <a:pt x="406" y="100"/>
                    </a:cubicBezTo>
                    <a:cubicBezTo>
                      <a:pt x="415" y="100"/>
                      <a:pt x="415" y="100"/>
                      <a:pt x="415" y="10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1"/>
                      <a:pt x="395" y="134"/>
                      <a:pt x="398" y="137"/>
                    </a:cubicBezTo>
                    <a:cubicBezTo>
                      <a:pt x="402" y="139"/>
                      <a:pt x="405" y="140"/>
                      <a:pt x="406" y="139"/>
                    </a:cubicBezTo>
                    <a:cubicBezTo>
                      <a:pt x="406" y="139"/>
                      <a:pt x="406" y="139"/>
                      <a:pt x="406" y="139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9"/>
                      <a:pt x="425" y="151"/>
                      <a:pt x="429" y="153"/>
                    </a:cubicBezTo>
                    <a:cubicBezTo>
                      <a:pt x="434" y="154"/>
                      <a:pt x="437" y="155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3"/>
                      <a:pt x="438" y="153"/>
                    </a:cubicBezTo>
                    <a:cubicBezTo>
                      <a:pt x="438" y="153"/>
                      <a:pt x="438" y="153"/>
                      <a:pt x="438" y="153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7" y="160"/>
                      <a:pt x="461" y="161"/>
                      <a:pt x="465" y="161"/>
                    </a:cubicBezTo>
                    <a:cubicBezTo>
                      <a:pt x="470" y="161"/>
                      <a:pt x="474" y="160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00"/>
                      <a:pt x="474" y="100"/>
                      <a:pt x="474" y="100"/>
                    </a:cubicBezTo>
                    <a:cubicBezTo>
                      <a:pt x="481" y="100"/>
                      <a:pt x="481" y="100"/>
                      <a:pt x="481" y="100"/>
                    </a:cubicBezTo>
                    <a:cubicBezTo>
                      <a:pt x="481" y="88"/>
                      <a:pt x="481" y="88"/>
                      <a:pt x="481" y="88"/>
                    </a:cubicBezTo>
                    <a:cubicBezTo>
                      <a:pt x="412" y="88"/>
                      <a:pt x="412" y="88"/>
                      <a:pt x="412" y="88"/>
                    </a:cubicBezTo>
                    <a:cubicBezTo>
                      <a:pt x="412" y="84"/>
                      <a:pt x="412" y="84"/>
                      <a:pt x="412" y="84"/>
                    </a:cubicBezTo>
                    <a:cubicBezTo>
                      <a:pt x="481" y="84"/>
                      <a:pt x="481" y="84"/>
                      <a:pt x="481" y="84"/>
                    </a:cubicBezTo>
                    <a:cubicBezTo>
                      <a:pt x="481" y="80"/>
                      <a:pt x="481" y="80"/>
                      <a:pt x="481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11" y="80"/>
                      <a:pt x="411" y="80"/>
                      <a:pt x="411" y="80"/>
                    </a:cubicBezTo>
                    <a:cubicBezTo>
                      <a:pt x="404" y="79"/>
                      <a:pt x="385" y="75"/>
                      <a:pt x="373" y="63"/>
                    </a:cubicBezTo>
                    <a:cubicBezTo>
                      <a:pt x="357" y="46"/>
                      <a:pt x="356" y="34"/>
                      <a:pt x="356" y="34"/>
                    </a:cubicBezTo>
                    <a:cubicBezTo>
                      <a:pt x="353" y="34"/>
                      <a:pt x="353" y="34"/>
                      <a:pt x="353" y="34"/>
                    </a:cubicBezTo>
                    <a:cubicBezTo>
                      <a:pt x="353" y="80"/>
                      <a:pt x="353" y="80"/>
                      <a:pt x="353" y="80"/>
                    </a:cubicBezTo>
                    <a:cubicBezTo>
                      <a:pt x="350" y="80"/>
                      <a:pt x="350" y="80"/>
                      <a:pt x="350" y="80"/>
                    </a:cubicBezTo>
                    <a:cubicBezTo>
                      <a:pt x="350" y="34"/>
                      <a:pt x="350" y="34"/>
                      <a:pt x="350" y="34"/>
                    </a:cubicBezTo>
                    <a:cubicBezTo>
                      <a:pt x="343" y="34"/>
                      <a:pt x="343" y="34"/>
                      <a:pt x="343" y="34"/>
                    </a:cubicBezTo>
                    <a:cubicBezTo>
                      <a:pt x="343" y="80"/>
                      <a:pt x="343" y="80"/>
                      <a:pt x="343" y="80"/>
                    </a:cubicBezTo>
                    <a:cubicBezTo>
                      <a:pt x="278" y="80"/>
                      <a:pt x="278" y="80"/>
                      <a:pt x="278" y="80"/>
                    </a:cubicBezTo>
                    <a:cubicBezTo>
                      <a:pt x="278" y="83"/>
                      <a:pt x="278" y="83"/>
                      <a:pt x="278" y="83"/>
                    </a:cubicBezTo>
                    <a:cubicBezTo>
                      <a:pt x="243" y="83"/>
                      <a:pt x="243" y="83"/>
                      <a:pt x="243" y="83"/>
                    </a:cubicBezTo>
                    <a:cubicBezTo>
                      <a:pt x="240" y="62"/>
                      <a:pt x="224" y="46"/>
                      <a:pt x="204" y="43"/>
                    </a:cubicBezTo>
                    <a:cubicBezTo>
                      <a:pt x="204" y="4"/>
                      <a:pt x="204" y="4"/>
                      <a:pt x="204" y="4"/>
                    </a:cubicBezTo>
                    <a:cubicBezTo>
                      <a:pt x="206" y="4"/>
                      <a:pt x="206" y="4"/>
                      <a:pt x="206" y="4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186" y="4"/>
                      <a:pt x="186" y="4"/>
                      <a:pt x="186" y="4"/>
                    </a:cubicBezTo>
                    <a:cubicBezTo>
                      <a:pt x="189" y="4"/>
                      <a:pt x="189" y="4"/>
                      <a:pt x="189" y="4"/>
                    </a:cubicBezTo>
                    <a:cubicBezTo>
                      <a:pt x="189" y="43"/>
                      <a:pt x="189" y="43"/>
                      <a:pt x="189" y="43"/>
                    </a:cubicBezTo>
                    <a:cubicBezTo>
                      <a:pt x="188" y="43"/>
                      <a:pt x="186" y="43"/>
                      <a:pt x="185" y="44"/>
                    </a:cubicBezTo>
                    <a:cubicBezTo>
                      <a:pt x="171" y="8"/>
                      <a:pt x="171" y="8"/>
                      <a:pt x="171" y="8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1" y="3"/>
                      <a:pt x="171" y="3"/>
                      <a:pt x="171" y="3"/>
                    </a:cubicBezTo>
                    <a:cubicBezTo>
                      <a:pt x="153" y="11"/>
                      <a:pt x="153" y="11"/>
                      <a:pt x="153" y="11"/>
                    </a:cubicBezTo>
                    <a:cubicBezTo>
                      <a:pt x="155" y="15"/>
                      <a:pt x="155" y="15"/>
                      <a:pt x="155" y="15"/>
                    </a:cubicBezTo>
                    <a:cubicBezTo>
                      <a:pt x="157" y="14"/>
                      <a:pt x="157" y="14"/>
                      <a:pt x="157" y="14"/>
                    </a:cubicBezTo>
                    <a:cubicBezTo>
                      <a:pt x="171" y="49"/>
                      <a:pt x="171" y="49"/>
                      <a:pt x="171" y="49"/>
                    </a:cubicBezTo>
                    <a:cubicBezTo>
                      <a:pt x="170" y="50"/>
                      <a:pt x="169" y="50"/>
                      <a:pt x="168" y="51"/>
                    </a:cubicBezTo>
                    <a:cubicBezTo>
                      <a:pt x="142" y="25"/>
                      <a:pt x="142" y="25"/>
                      <a:pt x="142" y="25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0" y="20"/>
                      <a:pt x="140" y="20"/>
                      <a:pt x="140" y="20"/>
                    </a:cubicBezTo>
                    <a:cubicBezTo>
                      <a:pt x="126" y="34"/>
                      <a:pt x="126" y="34"/>
                      <a:pt x="126" y="34"/>
                    </a:cubicBezTo>
                    <a:cubicBezTo>
                      <a:pt x="129" y="37"/>
                      <a:pt x="129" y="37"/>
                      <a:pt x="129" y="37"/>
                    </a:cubicBezTo>
                    <a:cubicBezTo>
                      <a:pt x="131" y="35"/>
                      <a:pt x="131" y="35"/>
                      <a:pt x="131" y="35"/>
                    </a:cubicBezTo>
                    <a:cubicBezTo>
                      <a:pt x="157" y="61"/>
                      <a:pt x="157" y="61"/>
                      <a:pt x="157" y="61"/>
                    </a:cubicBezTo>
                    <a:cubicBezTo>
                      <a:pt x="157" y="62"/>
                      <a:pt x="156" y="63"/>
                      <a:pt x="155" y="64"/>
                    </a:cubicBezTo>
                    <a:cubicBezTo>
                      <a:pt x="121" y="51"/>
                      <a:pt x="121" y="51"/>
                      <a:pt x="121" y="51"/>
                    </a:cubicBezTo>
                    <a:cubicBezTo>
                      <a:pt x="122" y="49"/>
                      <a:pt x="122" y="49"/>
                      <a:pt x="122" y="49"/>
                    </a:cubicBezTo>
                    <a:cubicBezTo>
                      <a:pt x="122" y="48"/>
                      <a:pt x="122" y="48"/>
                      <a:pt x="122" y="48"/>
                    </a:cubicBezTo>
                    <a:cubicBezTo>
                      <a:pt x="118" y="47"/>
                      <a:pt x="118" y="47"/>
                      <a:pt x="118" y="47"/>
                    </a:cubicBezTo>
                    <a:cubicBezTo>
                      <a:pt x="111" y="65"/>
                      <a:pt x="111" y="65"/>
                      <a:pt x="111" y="65"/>
                    </a:cubicBezTo>
                    <a:cubicBezTo>
                      <a:pt x="115" y="67"/>
                      <a:pt x="115" y="67"/>
                      <a:pt x="115" y="67"/>
                    </a:cubicBezTo>
                    <a:cubicBezTo>
                      <a:pt x="116" y="65"/>
                      <a:pt x="116" y="65"/>
                      <a:pt x="116" y="65"/>
                    </a:cubicBezTo>
                    <a:cubicBezTo>
                      <a:pt x="149" y="78"/>
                      <a:pt x="149" y="78"/>
                      <a:pt x="149" y="78"/>
                    </a:cubicBezTo>
                    <a:cubicBezTo>
                      <a:pt x="149" y="80"/>
                      <a:pt x="149" y="81"/>
                      <a:pt x="148" y="83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9" y="81"/>
                      <a:pt x="109" y="81"/>
                      <a:pt x="109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2" y="81"/>
                      <a:pt x="59" y="84"/>
                      <a:pt x="59" y="89"/>
                    </a:cubicBez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77"/>
                      <a:pt x="59" y="277"/>
                      <a:pt x="59" y="277"/>
                    </a:cubicBezTo>
                    <a:cubicBezTo>
                      <a:pt x="59" y="277"/>
                      <a:pt x="59" y="278"/>
                      <a:pt x="59" y="278"/>
                    </a:cubicBezTo>
                    <a:cubicBezTo>
                      <a:pt x="59" y="282"/>
                      <a:pt x="62" y="286"/>
                      <a:pt x="67" y="286"/>
                    </a:cubicBezTo>
                    <a:cubicBezTo>
                      <a:pt x="67" y="286"/>
                      <a:pt x="67" y="286"/>
                      <a:pt x="67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7" y="286"/>
                      <a:pt x="187" y="286"/>
                      <a:pt x="187" y="286"/>
                    </a:cubicBezTo>
                    <a:cubicBezTo>
                      <a:pt x="187" y="307"/>
                      <a:pt x="187" y="307"/>
                      <a:pt x="187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53" y="307"/>
                      <a:pt x="153" y="307"/>
                      <a:pt x="153" y="307"/>
                    </a:cubicBezTo>
                    <a:cubicBezTo>
                      <a:pt x="152" y="307"/>
                      <a:pt x="152" y="307"/>
                      <a:pt x="152" y="307"/>
                    </a:cubicBezTo>
                    <a:cubicBezTo>
                      <a:pt x="147" y="307"/>
                      <a:pt x="144" y="311"/>
                      <a:pt x="144" y="315"/>
                    </a:cubicBezTo>
                    <a:cubicBezTo>
                      <a:pt x="144" y="315"/>
                      <a:pt x="144" y="315"/>
                      <a:pt x="144" y="315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51"/>
                      <a:pt x="144" y="351"/>
                      <a:pt x="144" y="351"/>
                    </a:cubicBezTo>
                    <a:cubicBezTo>
                      <a:pt x="86" y="351"/>
                      <a:pt x="86" y="351"/>
                      <a:pt x="86" y="351"/>
                    </a:cubicBezTo>
                    <a:cubicBezTo>
                      <a:pt x="86" y="400"/>
                      <a:pt x="86" y="400"/>
                      <a:pt x="86" y="400"/>
                    </a:cubicBezTo>
                    <a:cubicBezTo>
                      <a:pt x="102" y="418"/>
                      <a:pt x="102" y="418"/>
                      <a:pt x="102" y="418"/>
                    </a:cubicBezTo>
                    <a:cubicBezTo>
                      <a:pt x="102" y="451"/>
                      <a:pt x="102" y="451"/>
                      <a:pt x="102" y="451"/>
                    </a:cubicBezTo>
                    <a:cubicBezTo>
                      <a:pt x="121" y="459"/>
                      <a:pt x="121" y="459"/>
                      <a:pt x="121" y="459"/>
                    </a:cubicBezTo>
                    <a:cubicBezTo>
                      <a:pt x="121" y="505"/>
                      <a:pt x="121" y="505"/>
                      <a:pt x="121" y="505"/>
                    </a:cubicBezTo>
                    <a:cubicBezTo>
                      <a:pt x="38" y="520"/>
                      <a:pt x="7" y="539"/>
                      <a:pt x="4" y="540"/>
                    </a:cubicBezTo>
                    <a:cubicBezTo>
                      <a:pt x="0" y="541"/>
                      <a:pt x="19" y="544"/>
                      <a:pt x="46" y="556"/>
                    </a:cubicBezTo>
                    <a:cubicBezTo>
                      <a:pt x="80" y="572"/>
                      <a:pt x="75" y="581"/>
                      <a:pt x="75" y="581"/>
                    </a:cubicBezTo>
                    <a:cubicBezTo>
                      <a:pt x="75" y="581"/>
                      <a:pt x="135" y="543"/>
                      <a:pt x="263" y="520"/>
                    </a:cubicBezTo>
                    <a:cubicBezTo>
                      <a:pt x="329" y="509"/>
                      <a:pt x="450" y="504"/>
                      <a:pt x="495" y="512"/>
                    </a:cubicBezTo>
                    <a:cubicBezTo>
                      <a:pt x="495" y="512"/>
                      <a:pt x="460" y="504"/>
                      <a:pt x="413" y="4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8" name="Freeform 70">
                <a:extLst>
                  <a:ext uri="{FF2B5EF4-FFF2-40B4-BE49-F238E27FC236}">
                    <a16:creationId xmlns="" xmlns:a16="http://schemas.microsoft.com/office/drawing/2014/main" id="{1C9714A8-8981-9D41-9B02-6F9C1A14F5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4" y="467"/>
                <a:ext cx="1846" cy="1852"/>
              </a:xfrm>
              <a:custGeom>
                <a:avLst/>
                <a:gdLst>
                  <a:gd name="T0" fmla="*/ 483 w 967"/>
                  <a:gd name="T1" fmla="*/ 953 h 967"/>
                  <a:gd name="T2" fmla="*/ 13 w 967"/>
                  <a:gd name="T3" fmla="*/ 483 h 967"/>
                  <a:gd name="T4" fmla="*/ 483 w 967"/>
                  <a:gd name="T5" fmla="*/ 12 h 967"/>
                  <a:gd name="T6" fmla="*/ 954 w 967"/>
                  <a:gd name="T7" fmla="*/ 483 h 967"/>
                  <a:gd name="T8" fmla="*/ 483 w 967"/>
                  <a:gd name="T9" fmla="*/ 953 h 967"/>
                  <a:gd name="T10" fmla="*/ 483 w 967"/>
                  <a:gd name="T11" fmla="*/ 0 h 967"/>
                  <a:gd name="T12" fmla="*/ 0 w 967"/>
                  <a:gd name="T13" fmla="*/ 483 h 967"/>
                  <a:gd name="T14" fmla="*/ 483 w 967"/>
                  <a:gd name="T15" fmla="*/ 967 h 967"/>
                  <a:gd name="T16" fmla="*/ 967 w 967"/>
                  <a:gd name="T17" fmla="*/ 483 h 967"/>
                  <a:gd name="T18" fmla="*/ 483 w 967"/>
                  <a:gd name="T19" fmla="*/ 0 h 9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67" h="967">
                    <a:moveTo>
                      <a:pt x="483" y="953"/>
                    </a:moveTo>
                    <a:cubicBezTo>
                      <a:pt x="224" y="953"/>
                      <a:pt x="13" y="742"/>
                      <a:pt x="13" y="483"/>
                    </a:cubicBezTo>
                    <a:cubicBezTo>
                      <a:pt x="13" y="223"/>
                      <a:pt x="224" y="12"/>
                      <a:pt x="483" y="12"/>
                    </a:cubicBezTo>
                    <a:cubicBezTo>
                      <a:pt x="743" y="12"/>
                      <a:pt x="954" y="223"/>
                      <a:pt x="954" y="483"/>
                    </a:cubicBezTo>
                    <a:cubicBezTo>
                      <a:pt x="954" y="742"/>
                      <a:pt x="743" y="953"/>
                      <a:pt x="483" y="953"/>
                    </a:cubicBezTo>
                    <a:close/>
                    <a:moveTo>
                      <a:pt x="483" y="0"/>
                    </a:moveTo>
                    <a:cubicBezTo>
                      <a:pt x="216" y="0"/>
                      <a:pt x="0" y="216"/>
                      <a:pt x="0" y="483"/>
                    </a:cubicBezTo>
                    <a:cubicBezTo>
                      <a:pt x="0" y="751"/>
                      <a:pt x="216" y="967"/>
                      <a:pt x="483" y="967"/>
                    </a:cubicBezTo>
                    <a:cubicBezTo>
                      <a:pt x="750" y="967"/>
                      <a:pt x="967" y="751"/>
                      <a:pt x="967" y="483"/>
                    </a:cubicBezTo>
                    <a:cubicBezTo>
                      <a:pt x="967" y="216"/>
                      <a:pt x="750" y="0"/>
                      <a:pt x="48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9" name="Freeform 71">
                <a:extLst>
                  <a:ext uri="{FF2B5EF4-FFF2-40B4-BE49-F238E27FC236}">
                    <a16:creationId xmlns="" xmlns:a16="http://schemas.microsoft.com/office/drawing/2014/main" id="{9F47C1A2-7F03-4D44-81ED-E43988577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1063"/>
                <a:ext cx="67" cy="61"/>
              </a:xfrm>
              <a:custGeom>
                <a:avLst/>
                <a:gdLst>
                  <a:gd name="T0" fmla="*/ 23 w 35"/>
                  <a:gd name="T1" fmla="*/ 3 h 32"/>
                  <a:gd name="T2" fmla="*/ 10 w 35"/>
                  <a:gd name="T3" fmla="*/ 1 h 32"/>
                  <a:gd name="T4" fmla="*/ 2 w 35"/>
                  <a:gd name="T5" fmla="*/ 9 h 32"/>
                  <a:gd name="T6" fmla="*/ 2 w 35"/>
                  <a:gd name="T7" fmla="*/ 21 h 32"/>
                  <a:gd name="T8" fmla="*/ 12 w 35"/>
                  <a:gd name="T9" fmla="*/ 29 h 32"/>
                  <a:gd name="T10" fmla="*/ 25 w 35"/>
                  <a:gd name="T11" fmla="*/ 31 h 32"/>
                  <a:gd name="T12" fmla="*/ 33 w 35"/>
                  <a:gd name="T13" fmla="*/ 23 h 32"/>
                  <a:gd name="T14" fmla="*/ 33 w 35"/>
                  <a:gd name="T15" fmla="*/ 12 h 32"/>
                  <a:gd name="T16" fmla="*/ 23 w 35"/>
                  <a:gd name="T17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32">
                    <a:moveTo>
                      <a:pt x="23" y="3"/>
                    </a:moveTo>
                    <a:cubicBezTo>
                      <a:pt x="18" y="0"/>
                      <a:pt x="13" y="0"/>
                      <a:pt x="10" y="1"/>
                    </a:cubicBezTo>
                    <a:cubicBezTo>
                      <a:pt x="6" y="3"/>
                      <a:pt x="4" y="5"/>
                      <a:pt x="2" y="9"/>
                    </a:cubicBezTo>
                    <a:cubicBezTo>
                      <a:pt x="0" y="13"/>
                      <a:pt x="0" y="17"/>
                      <a:pt x="2" y="21"/>
                    </a:cubicBezTo>
                    <a:cubicBezTo>
                      <a:pt x="3" y="24"/>
                      <a:pt x="6" y="27"/>
                      <a:pt x="12" y="29"/>
                    </a:cubicBezTo>
                    <a:cubicBezTo>
                      <a:pt x="17" y="32"/>
                      <a:pt x="21" y="32"/>
                      <a:pt x="25" y="31"/>
                    </a:cubicBezTo>
                    <a:cubicBezTo>
                      <a:pt x="29" y="29"/>
                      <a:pt x="32" y="27"/>
                      <a:pt x="33" y="23"/>
                    </a:cubicBezTo>
                    <a:cubicBezTo>
                      <a:pt x="35" y="19"/>
                      <a:pt x="35" y="15"/>
                      <a:pt x="33" y="12"/>
                    </a:cubicBezTo>
                    <a:cubicBezTo>
                      <a:pt x="32" y="8"/>
                      <a:pt x="28" y="5"/>
                      <a:pt x="2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0" name="Freeform 72">
                <a:extLst>
                  <a:ext uri="{FF2B5EF4-FFF2-40B4-BE49-F238E27FC236}">
                    <a16:creationId xmlns="" xmlns:a16="http://schemas.microsoft.com/office/drawing/2014/main" id="{359B5C8C-C1CC-CC40-A75F-DFB817DDE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886"/>
                <a:ext cx="42" cy="77"/>
              </a:xfrm>
              <a:custGeom>
                <a:avLst/>
                <a:gdLst>
                  <a:gd name="T0" fmla="*/ 22 w 22"/>
                  <a:gd name="T1" fmla="*/ 0 h 40"/>
                  <a:gd name="T2" fmla="*/ 22 w 22"/>
                  <a:gd name="T3" fmla="*/ 40 h 40"/>
                  <a:gd name="T4" fmla="*/ 12 w 22"/>
                  <a:gd name="T5" fmla="*/ 40 h 40"/>
                  <a:gd name="T6" fmla="*/ 12 w 22"/>
                  <a:gd name="T7" fmla="*/ 14 h 40"/>
                  <a:gd name="T8" fmla="*/ 6 w 22"/>
                  <a:gd name="T9" fmla="*/ 17 h 40"/>
                  <a:gd name="T10" fmla="*/ 0 w 22"/>
                  <a:gd name="T11" fmla="*/ 20 h 40"/>
                  <a:gd name="T12" fmla="*/ 0 w 22"/>
                  <a:gd name="T13" fmla="*/ 11 h 40"/>
                  <a:gd name="T14" fmla="*/ 9 w 22"/>
                  <a:gd name="T15" fmla="*/ 7 h 40"/>
                  <a:gd name="T16" fmla="*/ 14 w 22"/>
                  <a:gd name="T17" fmla="*/ 0 h 40"/>
                  <a:gd name="T18" fmla="*/ 22 w 22"/>
                  <a:gd name="T1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40">
                    <a:moveTo>
                      <a:pt x="22" y="0"/>
                    </a:moveTo>
                    <a:cubicBezTo>
                      <a:pt x="22" y="40"/>
                      <a:pt x="22" y="40"/>
                      <a:pt x="2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0" y="15"/>
                      <a:pt x="8" y="17"/>
                      <a:pt x="6" y="17"/>
                    </a:cubicBezTo>
                    <a:cubicBezTo>
                      <a:pt x="5" y="18"/>
                      <a:pt x="3" y="19"/>
                      <a:pt x="0" y="2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10"/>
                      <a:pt x="7" y="8"/>
                      <a:pt x="9" y="7"/>
                    </a:cubicBezTo>
                    <a:cubicBezTo>
                      <a:pt x="11" y="5"/>
                      <a:pt x="12" y="3"/>
                      <a:pt x="14" y="0"/>
                    </a:cubicBezTo>
                    <a:lnTo>
                      <a:pt x="2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1" name="Freeform 73">
                <a:extLst>
                  <a:ext uri="{FF2B5EF4-FFF2-40B4-BE49-F238E27FC236}">
                    <a16:creationId xmlns="" xmlns:a16="http://schemas.microsoft.com/office/drawing/2014/main" id="{ADE9046A-3EA3-9F4B-8974-69748CC297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53" y="1886"/>
                <a:ext cx="61" cy="77"/>
              </a:xfrm>
              <a:custGeom>
                <a:avLst/>
                <a:gdLst>
                  <a:gd name="T0" fmla="*/ 21 w 32"/>
                  <a:gd name="T1" fmla="*/ 14 h 40"/>
                  <a:gd name="T2" fmla="*/ 19 w 32"/>
                  <a:gd name="T3" fmla="*/ 9 h 40"/>
                  <a:gd name="T4" fmla="*/ 16 w 32"/>
                  <a:gd name="T5" fmla="*/ 7 h 40"/>
                  <a:gd name="T6" fmla="*/ 12 w 32"/>
                  <a:gd name="T7" fmla="*/ 9 h 40"/>
                  <a:gd name="T8" fmla="*/ 11 w 32"/>
                  <a:gd name="T9" fmla="*/ 14 h 40"/>
                  <a:gd name="T10" fmla="*/ 12 w 32"/>
                  <a:gd name="T11" fmla="*/ 19 h 40"/>
                  <a:gd name="T12" fmla="*/ 16 w 32"/>
                  <a:gd name="T13" fmla="*/ 20 h 40"/>
                  <a:gd name="T14" fmla="*/ 20 w 32"/>
                  <a:gd name="T15" fmla="*/ 19 h 40"/>
                  <a:gd name="T16" fmla="*/ 21 w 32"/>
                  <a:gd name="T17" fmla="*/ 14 h 40"/>
                  <a:gd name="T18" fmla="*/ 1 w 32"/>
                  <a:gd name="T19" fmla="*/ 31 h 40"/>
                  <a:gd name="T20" fmla="*/ 12 w 32"/>
                  <a:gd name="T21" fmla="*/ 30 h 40"/>
                  <a:gd name="T22" fmla="*/ 13 w 32"/>
                  <a:gd name="T23" fmla="*/ 33 h 40"/>
                  <a:gd name="T24" fmla="*/ 16 w 32"/>
                  <a:gd name="T25" fmla="*/ 34 h 40"/>
                  <a:gd name="T26" fmla="*/ 20 w 32"/>
                  <a:gd name="T27" fmla="*/ 31 h 40"/>
                  <a:gd name="T28" fmla="*/ 21 w 32"/>
                  <a:gd name="T29" fmla="*/ 23 h 40"/>
                  <a:gd name="T30" fmla="*/ 18 w 32"/>
                  <a:gd name="T31" fmla="*/ 26 h 40"/>
                  <a:gd name="T32" fmla="*/ 13 w 32"/>
                  <a:gd name="T33" fmla="*/ 27 h 40"/>
                  <a:gd name="T34" fmla="*/ 4 w 32"/>
                  <a:gd name="T35" fmla="*/ 23 h 40"/>
                  <a:gd name="T36" fmla="*/ 0 w 32"/>
                  <a:gd name="T37" fmla="*/ 14 h 40"/>
                  <a:gd name="T38" fmla="*/ 2 w 32"/>
                  <a:gd name="T39" fmla="*/ 7 h 40"/>
                  <a:gd name="T40" fmla="*/ 7 w 32"/>
                  <a:gd name="T41" fmla="*/ 2 h 40"/>
                  <a:gd name="T42" fmla="*/ 15 w 32"/>
                  <a:gd name="T43" fmla="*/ 0 h 40"/>
                  <a:gd name="T44" fmla="*/ 25 w 32"/>
                  <a:gd name="T45" fmla="*/ 2 h 40"/>
                  <a:gd name="T46" fmla="*/ 30 w 32"/>
                  <a:gd name="T47" fmla="*/ 9 h 40"/>
                  <a:gd name="T48" fmla="*/ 32 w 32"/>
                  <a:gd name="T49" fmla="*/ 20 h 40"/>
                  <a:gd name="T50" fmla="*/ 28 w 32"/>
                  <a:gd name="T51" fmla="*/ 36 h 40"/>
                  <a:gd name="T52" fmla="*/ 16 w 32"/>
                  <a:gd name="T53" fmla="*/ 40 h 40"/>
                  <a:gd name="T54" fmla="*/ 8 w 32"/>
                  <a:gd name="T55" fmla="*/ 39 h 40"/>
                  <a:gd name="T56" fmla="*/ 4 w 32"/>
                  <a:gd name="T57" fmla="*/ 36 h 40"/>
                  <a:gd name="T58" fmla="*/ 1 w 32"/>
                  <a:gd name="T59" fmla="*/ 3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2" h="40">
                    <a:moveTo>
                      <a:pt x="21" y="14"/>
                    </a:moveTo>
                    <a:cubicBezTo>
                      <a:pt x="21" y="12"/>
                      <a:pt x="21" y="10"/>
                      <a:pt x="19" y="9"/>
                    </a:cubicBezTo>
                    <a:cubicBezTo>
                      <a:pt x="18" y="8"/>
                      <a:pt x="17" y="7"/>
                      <a:pt x="16" y="7"/>
                    </a:cubicBezTo>
                    <a:cubicBezTo>
                      <a:pt x="14" y="7"/>
                      <a:pt x="13" y="8"/>
                      <a:pt x="12" y="9"/>
                    </a:cubicBezTo>
                    <a:cubicBezTo>
                      <a:pt x="11" y="10"/>
                      <a:pt x="11" y="11"/>
                      <a:pt x="11" y="14"/>
                    </a:cubicBezTo>
                    <a:cubicBezTo>
                      <a:pt x="11" y="16"/>
                      <a:pt x="11" y="17"/>
                      <a:pt x="12" y="19"/>
                    </a:cubicBezTo>
                    <a:cubicBezTo>
                      <a:pt x="13" y="20"/>
                      <a:pt x="14" y="20"/>
                      <a:pt x="16" y="20"/>
                    </a:cubicBezTo>
                    <a:cubicBezTo>
                      <a:pt x="17" y="20"/>
                      <a:pt x="19" y="20"/>
                      <a:pt x="20" y="19"/>
                    </a:cubicBezTo>
                    <a:cubicBezTo>
                      <a:pt x="21" y="18"/>
                      <a:pt x="21" y="16"/>
                      <a:pt x="21" y="14"/>
                    </a:cubicBezTo>
                    <a:close/>
                    <a:moveTo>
                      <a:pt x="1" y="31"/>
                    </a:move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1"/>
                      <a:pt x="13" y="32"/>
                      <a:pt x="13" y="33"/>
                    </a:cubicBezTo>
                    <a:cubicBezTo>
                      <a:pt x="14" y="34"/>
                      <a:pt x="15" y="34"/>
                      <a:pt x="16" y="34"/>
                    </a:cubicBezTo>
                    <a:cubicBezTo>
                      <a:pt x="18" y="34"/>
                      <a:pt x="19" y="33"/>
                      <a:pt x="20" y="31"/>
                    </a:cubicBezTo>
                    <a:cubicBezTo>
                      <a:pt x="21" y="30"/>
                      <a:pt x="21" y="27"/>
                      <a:pt x="21" y="23"/>
                    </a:cubicBezTo>
                    <a:cubicBezTo>
                      <a:pt x="20" y="24"/>
                      <a:pt x="19" y="25"/>
                      <a:pt x="18" y="26"/>
                    </a:cubicBezTo>
                    <a:cubicBezTo>
                      <a:pt x="16" y="27"/>
                      <a:pt x="15" y="27"/>
                      <a:pt x="13" y="27"/>
                    </a:cubicBezTo>
                    <a:cubicBezTo>
                      <a:pt x="9" y="27"/>
                      <a:pt x="6" y="26"/>
                      <a:pt x="4" y="23"/>
                    </a:cubicBezTo>
                    <a:cubicBezTo>
                      <a:pt x="2" y="21"/>
                      <a:pt x="0" y="18"/>
                      <a:pt x="0" y="14"/>
                    </a:cubicBezTo>
                    <a:cubicBezTo>
                      <a:pt x="0" y="11"/>
                      <a:pt x="1" y="9"/>
                      <a:pt x="2" y="7"/>
                    </a:cubicBezTo>
                    <a:cubicBezTo>
                      <a:pt x="3" y="5"/>
                      <a:pt x="5" y="3"/>
                      <a:pt x="7" y="2"/>
                    </a:cubicBezTo>
                    <a:cubicBezTo>
                      <a:pt x="9" y="1"/>
                      <a:pt x="12" y="0"/>
                      <a:pt x="15" y="0"/>
                    </a:cubicBezTo>
                    <a:cubicBezTo>
                      <a:pt x="19" y="0"/>
                      <a:pt x="22" y="1"/>
                      <a:pt x="25" y="2"/>
                    </a:cubicBezTo>
                    <a:cubicBezTo>
                      <a:pt x="27" y="4"/>
                      <a:pt x="29" y="6"/>
                      <a:pt x="30" y="9"/>
                    </a:cubicBezTo>
                    <a:cubicBezTo>
                      <a:pt x="32" y="12"/>
                      <a:pt x="32" y="16"/>
                      <a:pt x="32" y="20"/>
                    </a:cubicBezTo>
                    <a:cubicBezTo>
                      <a:pt x="32" y="27"/>
                      <a:pt x="31" y="32"/>
                      <a:pt x="28" y="36"/>
                    </a:cubicBezTo>
                    <a:cubicBezTo>
                      <a:pt x="25" y="39"/>
                      <a:pt x="21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7" y="39"/>
                      <a:pt x="5" y="38"/>
                      <a:pt x="4" y="36"/>
                    </a:cubicBezTo>
                    <a:cubicBezTo>
                      <a:pt x="3" y="35"/>
                      <a:pt x="2" y="33"/>
                      <a:pt x="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2" name="Freeform 74">
                <a:extLst>
                  <a:ext uri="{FF2B5EF4-FFF2-40B4-BE49-F238E27FC236}">
                    <a16:creationId xmlns="" xmlns:a16="http://schemas.microsoft.com/office/drawing/2014/main" id="{1C199CC4-EBF1-EB49-B0DD-C0305B28C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888"/>
                <a:ext cx="61" cy="75"/>
              </a:xfrm>
              <a:custGeom>
                <a:avLst/>
                <a:gdLst>
                  <a:gd name="T0" fmla="*/ 5 w 32"/>
                  <a:gd name="T1" fmla="*/ 0 h 39"/>
                  <a:gd name="T2" fmla="*/ 30 w 32"/>
                  <a:gd name="T3" fmla="*/ 0 h 39"/>
                  <a:gd name="T4" fmla="*/ 30 w 32"/>
                  <a:gd name="T5" fmla="*/ 9 h 39"/>
                  <a:gd name="T6" fmla="*/ 13 w 32"/>
                  <a:gd name="T7" fmla="*/ 9 h 39"/>
                  <a:gd name="T8" fmla="*/ 12 w 32"/>
                  <a:gd name="T9" fmla="*/ 15 h 39"/>
                  <a:gd name="T10" fmla="*/ 16 w 32"/>
                  <a:gd name="T11" fmla="*/ 13 h 39"/>
                  <a:gd name="T12" fmla="*/ 19 w 32"/>
                  <a:gd name="T13" fmla="*/ 13 h 39"/>
                  <a:gd name="T14" fmla="*/ 29 w 32"/>
                  <a:gd name="T15" fmla="*/ 16 h 39"/>
                  <a:gd name="T16" fmla="*/ 32 w 32"/>
                  <a:gd name="T17" fmla="*/ 25 h 39"/>
                  <a:gd name="T18" fmla="*/ 30 w 32"/>
                  <a:gd name="T19" fmla="*/ 32 h 39"/>
                  <a:gd name="T20" fmla="*/ 25 w 32"/>
                  <a:gd name="T21" fmla="*/ 38 h 39"/>
                  <a:gd name="T22" fmla="*/ 16 w 32"/>
                  <a:gd name="T23" fmla="*/ 39 h 39"/>
                  <a:gd name="T24" fmla="*/ 10 w 32"/>
                  <a:gd name="T25" fmla="*/ 39 h 39"/>
                  <a:gd name="T26" fmla="*/ 5 w 32"/>
                  <a:gd name="T27" fmla="*/ 37 h 39"/>
                  <a:gd name="T28" fmla="*/ 2 w 32"/>
                  <a:gd name="T29" fmla="*/ 33 h 39"/>
                  <a:gd name="T30" fmla="*/ 0 w 32"/>
                  <a:gd name="T31" fmla="*/ 29 h 39"/>
                  <a:gd name="T32" fmla="*/ 11 w 32"/>
                  <a:gd name="T33" fmla="*/ 28 h 39"/>
                  <a:gd name="T34" fmla="*/ 13 w 32"/>
                  <a:gd name="T35" fmla="*/ 32 h 39"/>
                  <a:gd name="T36" fmla="*/ 16 w 32"/>
                  <a:gd name="T37" fmla="*/ 33 h 39"/>
                  <a:gd name="T38" fmla="*/ 20 w 32"/>
                  <a:gd name="T39" fmla="*/ 31 h 39"/>
                  <a:gd name="T40" fmla="*/ 21 w 32"/>
                  <a:gd name="T41" fmla="*/ 26 h 39"/>
                  <a:gd name="T42" fmla="*/ 20 w 32"/>
                  <a:gd name="T43" fmla="*/ 21 h 39"/>
                  <a:gd name="T44" fmla="*/ 16 w 32"/>
                  <a:gd name="T45" fmla="*/ 19 h 39"/>
                  <a:gd name="T46" fmla="*/ 13 w 32"/>
                  <a:gd name="T47" fmla="*/ 20 h 39"/>
                  <a:gd name="T48" fmla="*/ 11 w 32"/>
                  <a:gd name="T49" fmla="*/ 22 h 39"/>
                  <a:gd name="T50" fmla="*/ 1 w 32"/>
                  <a:gd name="T51" fmla="*/ 21 h 39"/>
                  <a:gd name="T52" fmla="*/ 5 w 32"/>
                  <a:gd name="T5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2" h="39">
                    <a:moveTo>
                      <a:pt x="5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4"/>
                      <a:pt x="14" y="14"/>
                      <a:pt x="16" y="13"/>
                    </a:cubicBezTo>
                    <a:cubicBezTo>
                      <a:pt x="17" y="13"/>
                      <a:pt x="18" y="13"/>
                      <a:pt x="19" y="13"/>
                    </a:cubicBezTo>
                    <a:cubicBezTo>
                      <a:pt x="23" y="13"/>
                      <a:pt x="26" y="14"/>
                      <a:pt x="29" y="16"/>
                    </a:cubicBezTo>
                    <a:cubicBezTo>
                      <a:pt x="31" y="19"/>
                      <a:pt x="32" y="22"/>
                      <a:pt x="32" y="25"/>
                    </a:cubicBezTo>
                    <a:cubicBezTo>
                      <a:pt x="32" y="28"/>
                      <a:pt x="32" y="30"/>
                      <a:pt x="30" y="32"/>
                    </a:cubicBezTo>
                    <a:cubicBezTo>
                      <a:pt x="29" y="35"/>
                      <a:pt x="27" y="36"/>
                      <a:pt x="25" y="38"/>
                    </a:cubicBezTo>
                    <a:cubicBezTo>
                      <a:pt x="23" y="39"/>
                      <a:pt x="20" y="39"/>
                      <a:pt x="16" y="39"/>
                    </a:cubicBezTo>
                    <a:cubicBezTo>
                      <a:pt x="14" y="39"/>
                      <a:pt x="12" y="39"/>
                      <a:pt x="10" y="39"/>
                    </a:cubicBezTo>
                    <a:cubicBezTo>
                      <a:pt x="8" y="38"/>
                      <a:pt x="6" y="38"/>
                      <a:pt x="5" y="37"/>
                    </a:cubicBezTo>
                    <a:cubicBezTo>
                      <a:pt x="4" y="36"/>
                      <a:pt x="3" y="35"/>
                      <a:pt x="2" y="33"/>
                    </a:cubicBezTo>
                    <a:cubicBezTo>
                      <a:pt x="1" y="32"/>
                      <a:pt x="1" y="31"/>
                      <a:pt x="0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9"/>
                      <a:pt x="12" y="31"/>
                      <a:pt x="13" y="32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8" y="33"/>
                      <a:pt x="19" y="32"/>
                      <a:pt x="20" y="31"/>
                    </a:cubicBezTo>
                    <a:cubicBezTo>
                      <a:pt x="21" y="30"/>
                      <a:pt x="21" y="28"/>
                      <a:pt x="21" y="26"/>
                    </a:cubicBezTo>
                    <a:cubicBezTo>
                      <a:pt x="21" y="24"/>
                      <a:pt x="21" y="22"/>
                      <a:pt x="20" y="21"/>
                    </a:cubicBezTo>
                    <a:cubicBezTo>
                      <a:pt x="19" y="20"/>
                      <a:pt x="18" y="19"/>
                      <a:pt x="16" y="19"/>
                    </a:cubicBezTo>
                    <a:cubicBezTo>
                      <a:pt x="15" y="19"/>
                      <a:pt x="14" y="20"/>
                      <a:pt x="13" y="20"/>
                    </a:cubicBezTo>
                    <a:cubicBezTo>
                      <a:pt x="12" y="21"/>
                      <a:pt x="11" y="21"/>
                      <a:pt x="11" y="22"/>
                    </a:cubicBezTo>
                    <a:cubicBezTo>
                      <a:pt x="1" y="21"/>
                      <a:pt x="1" y="21"/>
                      <a:pt x="1" y="21"/>
                    </a:cubicBez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3" name="Freeform 75">
                <a:extLst>
                  <a:ext uri="{FF2B5EF4-FFF2-40B4-BE49-F238E27FC236}">
                    <a16:creationId xmlns="" xmlns:a16="http://schemas.microsoft.com/office/drawing/2014/main" id="{3E225985-C272-6440-8D1B-CC0D88B4E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886"/>
                <a:ext cx="61" cy="77"/>
              </a:xfrm>
              <a:custGeom>
                <a:avLst/>
                <a:gdLst>
                  <a:gd name="T0" fmla="*/ 11 w 32"/>
                  <a:gd name="T1" fmla="*/ 12 h 40"/>
                  <a:gd name="T2" fmla="*/ 0 w 32"/>
                  <a:gd name="T3" fmla="*/ 11 h 40"/>
                  <a:gd name="T4" fmla="*/ 5 w 32"/>
                  <a:gd name="T5" fmla="*/ 3 h 40"/>
                  <a:gd name="T6" fmla="*/ 16 w 32"/>
                  <a:gd name="T7" fmla="*/ 0 h 40"/>
                  <a:gd name="T8" fmla="*/ 26 w 32"/>
                  <a:gd name="T9" fmla="*/ 3 h 40"/>
                  <a:gd name="T10" fmla="*/ 30 w 32"/>
                  <a:gd name="T11" fmla="*/ 10 h 40"/>
                  <a:gd name="T12" fmla="*/ 28 w 32"/>
                  <a:gd name="T13" fmla="*/ 15 h 40"/>
                  <a:gd name="T14" fmla="*/ 24 w 32"/>
                  <a:gd name="T15" fmla="*/ 19 h 40"/>
                  <a:gd name="T16" fmla="*/ 28 w 32"/>
                  <a:gd name="T17" fmla="*/ 20 h 40"/>
                  <a:gd name="T18" fmla="*/ 31 w 32"/>
                  <a:gd name="T19" fmla="*/ 23 h 40"/>
                  <a:gd name="T20" fmla="*/ 32 w 32"/>
                  <a:gd name="T21" fmla="*/ 28 h 40"/>
                  <a:gd name="T22" fmla="*/ 30 w 32"/>
                  <a:gd name="T23" fmla="*/ 34 h 40"/>
                  <a:gd name="T24" fmla="*/ 25 w 32"/>
                  <a:gd name="T25" fmla="*/ 39 h 40"/>
                  <a:gd name="T26" fmla="*/ 16 w 32"/>
                  <a:gd name="T27" fmla="*/ 40 h 40"/>
                  <a:gd name="T28" fmla="*/ 8 w 32"/>
                  <a:gd name="T29" fmla="*/ 39 h 40"/>
                  <a:gd name="T30" fmla="*/ 3 w 32"/>
                  <a:gd name="T31" fmla="*/ 36 h 40"/>
                  <a:gd name="T32" fmla="*/ 0 w 32"/>
                  <a:gd name="T33" fmla="*/ 30 h 40"/>
                  <a:gd name="T34" fmla="*/ 11 w 32"/>
                  <a:gd name="T35" fmla="*/ 28 h 40"/>
                  <a:gd name="T36" fmla="*/ 13 w 32"/>
                  <a:gd name="T37" fmla="*/ 33 h 40"/>
                  <a:gd name="T38" fmla="*/ 16 w 32"/>
                  <a:gd name="T39" fmla="*/ 34 h 40"/>
                  <a:gd name="T40" fmla="*/ 20 w 32"/>
                  <a:gd name="T41" fmla="*/ 32 h 40"/>
                  <a:gd name="T42" fmla="*/ 21 w 32"/>
                  <a:gd name="T43" fmla="*/ 28 h 40"/>
                  <a:gd name="T44" fmla="*/ 20 w 32"/>
                  <a:gd name="T45" fmla="*/ 24 h 40"/>
                  <a:gd name="T46" fmla="*/ 16 w 32"/>
                  <a:gd name="T47" fmla="*/ 23 h 40"/>
                  <a:gd name="T48" fmla="*/ 12 w 32"/>
                  <a:gd name="T49" fmla="*/ 23 h 40"/>
                  <a:gd name="T50" fmla="*/ 13 w 32"/>
                  <a:gd name="T51" fmla="*/ 15 h 40"/>
                  <a:gd name="T52" fmla="*/ 14 w 32"/>
                  <a:gd name="T53" fmla="*/ 16 h 40"/>
                  <a:gd name="T54" fmla="*/ 18 w 32"/>
                  <a:gd name="T55" fmla="*/ 14 h 40"/>
                  <a:gd name="T56" fmla="*/ 19 w 32"/>
                  <a:gd name="T57" fmla="*/ 11 h 40"/>
                  <a:gd name="T58" fmla="*/ 18 w 32"/>
                  <a:gd name="T59" fmla="*/ 8 h 40"/>
                  <a:gd name="T60" fmla="*/ 15 w 32"/>
                  <a:gd name="T61" fmla="*/ 7 h 40"/>
                  <a:gd name="T62" fmla="*/ 12 w 32"/>
                  <a:gd name="T63" fmla="*/ 8 h 40"/>
                  <a:gd name="T64" fmla="*/ 11 w 32"/>
                  <a:gd name="T65" fmla="*/ 1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" h="40">
                    <a:moveTo>
                      <a:pt x="11" y="12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7"/>
                      <a:pt x="3" y="5"/>
                      <a:pt x="5" y="3"/>
                    </a:cubicBezTo>
                    <a:cubicBezTo>
                      <a:pt x="8" y="1"/>
                      <a:pt x="11" y="0"/>
                      <a:pt x="16" y="0"/>
                    </a:cubicBezTo>
                    <a:cubicBezTo>
                      <a:pt x="21" y="0"/>
                      <a:pt x="24" y="1"/>
                      <a:pt x="26" y="3"/>
                    </a:cubicBezTo>
                    <a:cubicBezTo>
                      <a:pt x="29" y="5"/>
                      <a:pt x="30" y="8"/>
                      <a:pt x="30" y="10"/>
                    </a:cubicBezTo>
                    <a:cubicBezTo>
                      <a:pt x="30" y="12"/>
                      <a:pt x="29" y="14"/>
                      <a:pt x="28" y="15"/>
                    </a:cubicBezTo>
                    <a:cubicBezTo>
                      <a:pt x="27" y="16"/>
                      <a:pt x="26" y="18"/>
                      <a:pt x="24" y="19"/>
                    </a:cubicBezTo>
                    <a:cubicBezTo>
                      <a:pt x="26" y="19"/>
                      <a:pt x="27" y="19"/>
                      <a:pt x="28" y="20"/>
                    </a:cubicBezTo>
                    <a:cubicBezTo>
                      <a:pt x="29" y="21"/>
                      <a:pt x="30" y="22"/>
                      <a:pt x="31" y="23"/>
                    </a:cubicBezTo>
                    <a:cubicBezTo>
                      <a:pt x="31" y="24"/>
                      <a:pt x="32" y="26"/>
                      <a:pt x="32" y="28"/>
                    </a:cubicBezTo>
                    <a:cubicBezTo>
                      <a:pt x="32" y="30"/>
                      <a:pt x="31" y="32"/>
                      <a:pt x="30" y="34"/>
                    </a:cubicBezTo>
                    <a:cubicBezTo>
                      <a:pt x="29" y="36"/>
                      <a:pt x="27" y="38"/>
                      <a:pt x="25" y="39"/>
                    </a:cubicBezTo>
                    <a:cubicBezTo>
                      <a:pt x="23" y="40"/>
                      <a:pt x="20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6" y="38"/>
                      <a:pt x="4" y="37"/>
                      <a:pt x="3" y="36"/>
                    </a:cubicBezTo>
                    <a:cubicBezTo>
                      <a:pt x="2" y="34"/>
                      <a:pt x="1" y="32"/>
                      <a:pt x="0" y="30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30"/>
                      <a:pt x="12" y="32"/>
                      <a:pt x="13" y="33"/>
                    </a:cubicBezTo>
                    <a:cubicBezTo>
                      <a:pt x="13" y="34"/>
                      <a:pt x="15" y="34"/>
                      <a:pt x="16" y="34"/>
                    </a:cubicBezTo>
                    <a:cubicBezTo>
                      <a:pt x="17" y="34"/>
                      <a:pt x="19" y="33"/>
                      <a:pt x="20" y="32"/>
                    </a:cubicBezTo>
                    <a:cubicBezTo>
                      <a:pt x="20" y="31"/>
                      <a:pt x="21" y="30"/>
                      <a:pt x="21" y="28"/>
                    </a:cubicBezTo>
                    <a:cubicBezTo>
                      <a:pt x="21" y="26"/>
                      <a:pt x="20" y="25"/>
                      <a:pt x="20" y="24"/>
                    </a:cubicBezTo>
                    <a:cubicBezTo>
                      <a:pt x="19" y="23"/>
                      <a:pt x="17" y="23"/>
                      <a:pt x="16" y="23"/>
                    </a:cubicBezTo>
                    <a:cubicBezTo>
                      <a:pt x="15" y="23"/>
                      <a:pt x="14" y="23"/>
                      <a:pt x="12" y="23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6" y="16"/>
                      <a:pt x="17" y="15"/>
                      <a:pt x="18" y="14"/>
                    </a:cubicBezTo>
                    <a:cubicBezTo>
                      <a:pt x="19" y="13"/>
                      <a:pt x="19" y="12"/>
                      <a:pt x="19" y="11"/>
                    </a:cubicBezTo>
                    <a:cubicBezTo>
                      <a:pt x="19" y="10"/>
                      <a:pt x="19" y="9"/>
                      <a:pt x="18" y="8"/>
                    </a:cubicBezTo>
                    <a:cubicBezTo>
                      <a:pt x="17" y="8"/>
                      <a:pt x="16" y="7"/>
                      <a:pt x="15" y="7"/>
                    </a:cubicBezTo>
                    <a:cubicBezTo>
                      <a:pt x="14" y="7"/>
                      <a:pt x="13" y="8"/>
                      <a:pt x="12" y="8"/>
                    </a:cubicBezTo>
                    <a:cubicBezTo>
                      <a:pt x="11" y="9"/>
                      <a:pt x="11" y="10"/>
                      <a:pt x="1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4" name="Freeform 76">
                <a:extLst>
                  <a:ext uri="{FF2B5EF4-FFF2-40B4-BE49-F238E27FC236}">
                    <a16:creationId xmlns="" xmlns:a16="http://schemas.microsoft.com/office/drawing/2014/main" id="{82CF09DB-FE95-8040-A0FE-257B85843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957"/>
                <a:ext cx="19" cy="10"/>
              </a:xfrm>
              <a:custGeom>
                <a:avLst/>
                <a:gdLst>
                  <a:gd name="T0" fmla="*/ 0 w 19"/>
                  <a:gd name="T1" fmla="*/ 10 h 10"/>
                  <a:gd name="T2" fmla="*/ 9 w 19"/>
                  <a:gd name="T3" fmla="*/ 8 h 10"/>
                  <a:gd name="T4" fmla="*/ 19 w 19"/>
                  <a:gd name="T5" fmla="*/ 6 h 10"/>
                  <a:gd name="T6" fmla="*/ 13 w 19"/>
                  <a:gd name="T7" fmla="*/ 2 h 10"/>
                  <a:gd name="T8" fmla="*/ 7 w 19"/>
                  <a:gd name="T9" fmla="*/ 0 h 10"/>
                  <a:gd name="T10" fmla="*/ 0 w 19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0">
                    <a:moveTo>
                      <a:pt x="0" y="10"/>
                    </a:moveTo>
                    <a:lnTo>
                      <a:pt x="9" y="8"/>
                    </a:lnTo>
                    <a:lnTo>
                      <a:pt x="19" y="6"/>
                    </a:lnTo>
                    <a:lnTo>
                      <a:pt x="13" y="2"/>
                    </a:lnTo>
                    <a:lnTo>
                      <a:pt x="7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5" name="Freeform 77">
                <a:extLst>
                  <a:ext uri="{FF2B5EF4-FFF2-40B4-BE49-F238E27FC236}">
                    <a16:creationId xmlns="" xmlns:a16="http://schemas.microsoft.com/office/drawing/2014/main" id="{FED0789C-732E-3B41-B606-5B63D054A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684"/>
                <a:ext cx="48" cy="36"/>
              </a:xfrm>
              <a:custGeom>
                <a:avLst/>
                <a:gdLst>
                  <a:gd name="T0" fmla="*/ 22 w 25"/>
                  <a:gd name="T1" fmla="*/ 11 h 19"/>
                  <a:gd name="T2" fmla="*/ 24 w 25"/>
                  <a:gd name="T3" fmla="*/ 8 h 19"/>
                  <a:gd name="T4" fmla="*/ 24 w 25"/>
                  <a:gd name="T5" fmla="*/ 4 h 19"/>
                  <a:gd name="T6" fmla="*/ 21 w 25"/>
                  <a:gd name="T7" fmla="*/ 1 h 19"/>
                  <a:gd name="T8" fmla="*/ 16 w 25"/>
                  <a:gd name="T9" fmla="*/ 1 h 19"/>
                  <a:gd name="T10" fmla="*/ 8 w 25"/>
                  <a:gd name="T11" fmla="*/ 4 h 19"/>
                  <a:gd name="T12" fmla="*/ 0 w 25"/>
                  <a:gd name="T13" fmla="*/ 7 h 19"/>
                  <a:gd name="T14" fmla="*/ 5 w 25"/>
                  <a:gd name="T15" fmla="*/ 19 h 19"/>
                  <a:gd name="T16" fmla="*/ 13 w 25"/>
                  <a:gd name="T17" fmla="*/ 16 h 19"/>
                  <a:gd name="T18" fmla="*/ 22 w 25"/>
                  <a:gd name="T19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19">
                    <a:moveTo>
                      <a:pt x="22" y="11"/>
                    </a:moveTo>
                    <a:cubicBezTo>
                      <a:pt x="23" y="10"/>
                      <a:pt x="24" y="9"/>
                      <a:pt x="24" y="8"/>
                    </a:cubicBezTo>
                    <a:cubicBezTo>
                      <a:pt x="25" y="7"/>
                      <a:pt x="25" y="5"/>
                      <a:pt x="24" y="4"/>
                    </a:cubicBezTo>
                    <a:cubicBezTo>
                      <a:pt x="23" y="2"/>
                      <a:pt x="22" y="1"/>
                      <a:pt x="21" y="1"/>
                    </a:cubicBezTo>
                    <a:cubicBezTo>
                      <a:pt x="19" y="0"/>
                      <a:pt x="18" y="0"/>
                      <a:pt x="16" y="1"/>
                    </a:cubicBezTo>
                    <a:cubicBezTo>
                      <a:pt x="15" y="1"/>
                      <a:pt x="13" y="2"/>
                      <a:pt x="8" y="4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8" y="14"/>
                      <a:pt x="21" y="12"/>
                      <a:pt x="22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6" name="Freeform 78">
                <a:extLst>
                  <a:ext uri="{FF2B5EF4-FFF2-40B4-BE49-F238E27FC236}">
                    <a16:creationId xmlns="" xmlns:a16="http://schemas.microsoft.com/office/drawing/2014/main" id="{4DA63B8F-5A4C-8740-85D3-7ECF339CE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971"/>
                <a:ext cx="40" cy="46"/>
              </a:xfrm>
              <a:custGeom>
                <a:avLst/>
                <a:gdLst>
                  <a:gd name="T0" fmla="*/ 10 w 21"/>
                  <a:gd name="T1" fmla="*/ 22 h 24"/>
                  <a:gd name="T2" fmla="*/ 14 w 21"/>
                  <a:gd name="T3" fmla="*/ 24 h 24"/>
                  <a:gd name="T4" fmla="*/ 18 w 21"/>
                  <a:gd name="T5" fmla="*/ 23 h 24"/>
                  <a:gd name="T6" fmla="*/ 20 w 21"/>
                  <a:gd name="T7" fmla="*/ 19 h 24"/>
                  <a:gd name="T8" fmla="*/ 20 w 21"/>
                  <a:gd name="T9" fmla="*/ 14 h 24"/>
                  <a:gd name="T10" fmla="*/ 16 w 21"/>
                  <a:gd name="T11" fmla="*/ 7 h 24"/>
                  <a:gd name="T12" fmla="*/ 11 w 21"/>
                  <a:gd name="T13" fmla="*/ 0 h 24"/>
                  <a:gd name="T14" fmla="*/ 0 w 21"/>
                  <a:gd name="T15" fmla="*/ 6 h 24"/>
                  <a:gd name="T16" fmla="*/ 4 w 21"/>
                  <a:gd name="T17" fmla="*/ 14 h 24"/>
                  <a:gd name="T18" fmla="*/ 10 w 21"/>
                  <a:gd name="T1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4">
                    <a:moveTo>
                      <a:pt x="10" y="22"/>
                    </a:moveTo>
                    <a:cubicBezTo>
                      <a:pt x="11" y="23"/>
                      <a:pt x="12" y="24"/>
                      <a:pt x="14" y="24"/>
                    </a:cubicBezTo>
                    <a:cubicBezTo>
                      <a:pt x="15" y="24"/>
                      <a:pt x="16" y="24"/>
                      <a:pt x="18" y="23"/>
                    </a:cubicBezTo>
                    <a:cubicBezTo>
                      <a:pt x="19" y="22"/>
                      <a:pt x="20" y="21"/>
                      <a:pt x="20" y="19"/>
                    </a:cubicBezTo>
                    <a:cubicBezTo>
                      <a:pt x="21" y="18"/>
                      <a:pt x="21" y="16"/>
                      <a:pt x="20" y="14"/>
                    </a:cubicBezTo>
                    <a:cubicBezTo>
                      <a:pt x="19" y="14"/>
                      <a:pt x="18" y="11"/>
                      <a:pt x="16" y="7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7" y="18"/>
                      <a:pt x="9" y="21"/>
                      <a:pt x="10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7" name="Freeform 79">
                <a:extLst>
                  <a:ext uri="{FF2B5EF4-FFF2-40B4-BE49-F238E27FC236}">
                    <a16:creationId xmlns="" xmlns:a16="http://schemas.microsoft.com/office/drawing/2014/main" id="{4DB9D68D-25E2-1945-AF9F-973CDE2D2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1157"/>
                <a:ext cx="40" cy="28"/>
              </a:xfrm>
              <a:custGeom>
                <a:avLst/>
                <a:gdLst>
                  <a:gd name="T0" fmla="*/ 40 w 40"/>
                  <a:gd name="T1" fmla="*/ 0 h 28"/>
                  <a:gd name="T2" fmla="*/ 0 w 40"/>
                  <a:gd name="T3" fmla="*/ 3 h 28"/>
                  <a:gd name="T4" fmla="*/ 30 w 40"/>
                  <a:gd name="T5" fmla="*/ 28 h 28"/>
                  <a:gd name="T6" fmla="*/ 40 w 40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8">
                    <a:moveTo>
                      <a:pt x="40" y="0"/>
                    </a:moveTo>
                    <a:lnTo>
                      <a:pt x="0" y="3"/>
                    </a:lnTo>
                    <a:lnTo>
                      <a:pt x="30" y="28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8" name="Freeform 80">
                <a:extLst>
                  <a:ext uri="{FF2B5EF4-FFF2-40B4-BE49-F238E27FC236}">
                    <a16:creationId xmlns="" xmlns:a16="http://schemas.microsoft.com/office/drawing/2014/main" id="{EC588362-A0A7-3D49-A652-F7AE3AC41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112"/>
                <a:ext cx="41" cy="63"/>
              </a:xfrm>
              <a:custGeom>
                <a:avLst/>
                <a:gdLst>
                  <a:gd name="T0" fmla="*/ 8 w 21"/>
                  <a:gd name="T1" fmla="*/ 10 h 33"/>
                  <a:gd name="T2" fmla="*/ 4 w 21"/>
                  <a:gd name="T3" fmla="*/ 12 h 33"/>
                  <a:gd name="T4" fmla="*/ 2 w 21"/>
                  <a:gd name="T5" fmla="*/ 15 h 33"/>
                  <a:gd name="T6" fmla="*/ 1 w 21"/>
                  <a:gd name="T7" fmla="*/ 20 h 33"/>
                  <a:gd name="T8" fmla="*/ 1 w 21"/>
                  <a:gd name="T9" fmla="*/ 23 h 33"/>
                  <a:gd name="T10" fmla="*/ 2 w 21"/>
                  <a:gd name="T11" fmla="*/ 27 h 33"/>
                  <a:gd name="T12" fmla="*/ 9 w 21"/>
                  <a:gd name="T13" fmla="*/ 32 h 33"/>
                  <a:gd name="T14" fmla="*/ 13 w 21"/>
                  <a:gd name="T15" fmla="*/ 33 h 33"/>
                  <a:gd name="T16" fmla="*/ 16 w 21"/>
                  <a:gd name="T17" fmla="*/ 33 h 33"/>
                  <a:gd name="T18" fmla="*/ 19 w 21"/>
                  <a:gd name="T19" fmla="*/ 30 h 33"/>
                  <a:gd name="T20" fmla="*/ 20 w 21"/>
                  <a:gd name="T21" fmla="*/ 27 h 33"/>
                  <a:gd name="T22" fmla="*/ 21 w 21"/>
                  <a:gd name="T23" fmla="*/ 25 h 33"/>
                  <a:gd name="T24" fmla="*/ 20 w 21"/>
                  <a:gd name="T25" fmla="*/ 20 h 33"/>
                  <a:gd name="T26" fmla="*/ 14 w 21"/>
                  <a:gd name="T27" fmla="*/ 16 h 33"/>
                  <a:gd name="T28" fmla="*/ 15 w 21"/>
                  <a:gd name="T29" fmla="*/ 12 h 33"/>
                  <a:gd name="T30" fmla="*/ 17 w 21"/>
                  <a:gd name="T31" fmla="*/ 11 h 33"/>
                  <a:gd name="T32" fmla="*/ 18 w 21"/>
                  <a:gd name="T33" fmla="*/ 8 h 33"/>
                  <a:gd name="T34" fmla="*/ 18 w 21"/>
                  <a:gd name="T35" fmla="*/ 5 h 33"/>
                  <a:gd name="T36" fmla="*/ 18 w 21"/>
                  <a:gd name="T37" fmla="*/ 2 h 33"/>
                  <a:gd name="T38" fmla="*/ 15 w 21"/>
                  <a:gd name="T39" fmla="*/ 3 h 33"/>
                  <a:gd name="T40" fmla="*/ 10 w 21"/>
                  <a:gd name="T41" fmla="*/ 8 h 33"/>
                  <a:gd name="T42" fmla="*/ 9 w 21"/>
                  <a:gd name="T43" fmla="*/ 9 h 33"/>
                  <a:gd name="T44" fmla="*/ 8 w 21"/>
                  <a:gd name="T45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" h="33">
                    <a:moveTo>
                      <a:pt x="8" y="10"/>
                    </a:moveTo>
                    <a:cubicBezTo>
                      <a:pt x="6" y="10"/>
                      <a:pt x="4" y="12"/>
                      <a:pt x="4" y="12"/>
                    </a:cubicBezTo>
                    <a:cubicBezTo>
                      <a:pt x="2" y="14"/>
                      <a:pt x="2" y="15"/>
                      <a:pt x="2" y="15"/>
                    </a:cubicBezTo>
                    <a:cubicBezTo>
                      <a:pt x="2" y="16"/>
                      <a:pt x="1" y="20"/>
                      <a:pt x="1" y="20"/>
                    </a:cubicBezTo>
                    <a:cubicBezTo>
                      <a:pt x="1" y="20"/>
                      <a:pt x="0" y="23"/>
                      <a:pt x="1" y="23"/>
                    </a:cubicBezTo>
                    <a:cubicBezTo>
                      <a:pt x="1" y="24"/>
                      <a:pt x="2" y="26"/>
                      <a:pt x="2" y="27"/>
                    </a:cubicBezTo>
                    <a:cubicBezTo>
                      <a:pt x="4" y="29"/>
                      <a:pt x="9" y="32"/>
                      <a:pt x="9" y="32"/>
                    </a:cubicBezTo>
                    <a:cubicBezTo>
                      <a:pt x="10" y="33"/>
                      <a:pt x="12" y="33"/>
                      <a:pt x="13" y="33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9" y="33"/>
                      <a:pt x="19" y="30"/>
                      <a:pt x="19" y="30"/>
                    </a:cubicBezTo>
                    <a:cubicBezTo>
                      <a:pt x="19" y="28"/>
                      <a:pt x="20" y="27"/>
                      <a:pt x="20" y="27"/>
                    </a:cubicBezTo>
                    <a:cubicBezTo>
                      <a:pt x="21" y="26"/>
                      <a:pt x="21" y="25"/>
                      <a:pt x="21" y="25"/>
                    </a:cubicBezTo>
                    <a:cubicBezTo>
                      <a:pt x="20" y="23"/>
                      <a:pt x="20" y="20"/>
                      <a:pt x="20" y="20"/>
                    </a:cubicBezTo>
                    <a:cubicBezTo>
                      <a:pt x="18" y="19"/>
                      <a:pt x="14" y="16"/>
                      <a:pt x="14" y="16"/>
                    </a:cubicBezTo>
                    <a:cubicBezTo>
                      <a:pt x="12" y="12"/>
                      <a:pt x="15" y="12"/>
                      <a:pt x="15" y="12"/>
                    </a:cubicBezTo>
                    <a:cubicBezTo>
                      <a:pt x="16" y="12"/>
                      <a:pt x="17" y="11"/>
                      <a:pt x="17" y="11"/>
                    </a:cubicBezTo>
                    <a:cubicBezTo>
                      <a:pt x="19" y="11"/>
                      <a:pt x="18" y="8"/>
                      <a:pt x="18" y="8"/>
                    </a:cubicBezTo>
                    <a:cubicBezTo>
                      <a:pt x="18" y="6"/>
                      <a:pt x="18" y="5"/>
                      <a:pt x="18" y="5"/>
                    </a:cubicBezTo>
                    <a:cubicBezTo>
                      <a:pt x="19" y="2"/>
                      <a:pt x="18" y="2"/>
                      <a:pt x="18" y="2"/>
                    </a:cubicBezTo>
                    <a:cubicBezTo>
                      <a:pt x="17" y="0"/>
                      <a:pt x="15" y="3"/>
                      <a:pt x="15" y="3"/>
                    </a:cubicBezTo>
                    <a:cubicBezTo>
                      <a:pt x="14" y="4"/>
                      <a:pt x="10" y="8"/>
                      <a:pt x="10" y="8"/>
                    </a:cubicBezTo>
                    <a:cubicBezTo>
                      <a:pt x="10" y="8"/>
                      <a:pt x="9" y="9"/>
                      <a:pt x="9" y="9"/>
                    </a:cubicBezTo>
                    <a:cubicBezTo>
                      <a:pt x="8" y="10"/>
                      <a:pt x="8" y="10"/>
                      <a:pt x="8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9" name="Freeform 81">
                <a:extLst>
                  <a:ext uri="{FF2B5EF4-FFF2-40B4-BE49-F238E27FC236}">
                    <a16:creationId xmlns="" xmlns:a16="http://schemas.microsoft.com/office/drawing/2014/main" id="{5297DFA1-219E-2C4D-8186-D86C0C581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049"/>
                <a:ext cx="9" cy="21"/>
              </a:xfrm>
              <a:custGeom>
                <a:avLst/>
                <a:gdLst>
                  <a:gd name="T0" fmla="*/ 0 w 5"/>
                  <a:gd name="T1" fmla="*/ 0 h 11"/>
                  <a:gd name="T2" fmla="*/ 2 w 5"/>
                  <a:gd name="T3" fmla="*/ 5 h 11"/>
                  <a:gd name="T4" fmla="*/ 3 w 5"/>
                  <a:gd name="T5" fmla="*/ 7 h 11"/>
                  <a:gd name="T6" fmla="*/ 3 w 5"/>
                  <a:gd name="T7" fmla="*/ 10 h 11"/>
                  <a:gd name="T8" fmla="*/ 5 w 5"/>
                  <a:gd name="T9" fmla="*/ 9 h 11"/>
                  <a:gd name="T10" fmla="*/ 4 w 5"/>
                  <a:gd name="T11" fmla="*/ 3 h 11"/>
                  <a:gd name="T12" fmla="*/ 3 w 5"/>
                  <a:gd name="T13" fmla="*/ 0 h 11"/>
                  <a:gd name="T14" fmla="*/ 0 w 5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1" y="3"/>
                      <a:pt x="2" y="4"/>
                      <a:pt x="2" y="5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4" y="9"/>
                      <a:pt x="3" y="8"/>
                      <a:pt x="3" y="10"/>
                    </a:cubicBezTo>
                    <a:cubicBezTo>
                      <a:pt x="4" y="11"/>
                      <a:pt x="4" y="10"/>
                      <a:pt x="5" y="9"/>
                    </a:cubicBezTo>
                    <a:cubicBezTo>
                      <a:pt x="4" y="8"/>
                      <a:pt x="4" y="5"/>
                      <a:pt x="4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0" name="Freeform 82">
                <a:extLst>
                  <a:ext uri="{FF2B5EF4-FFF2-40B4-BE49-F238E27FC236}">
                    <a16:creationId xmlns="" xmlns:a16="http://schemas.microsoft.com/office/drawing/2014/main" id="{B9710EBD-EEE8-4D40-A299-D9EC07F17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064"/>
                <a:ext cx="34" cy="12"/>
              </a:xfrm>
              <a:custGeom>
                <a:avLst/>
                <a:gdLst>
                  <a:gd name="T0" fmla="*/ 0 w 18"/>
                  <a:gd name="T1" fmla="*/ 6 h 6"/>
                  <a:gd name="T2" fmla="*/ 5 w 18"/>
                  <a:gd name="T3" fmla="*/ 5 h 6"/>
                  <a:gd name="T4" fmla="*/ 17 w 18"/>
                  <a:gd name="T5" fmla="*/ 3 h 6"/>
                  <a:gd name="T6" fmla="*/ 18 w 18"/>
                  <a:gd name="T7" fmla="*/ 2 h 6"/>
                  <a:gd name="T8" fmla="*/ 18 w 18"/>
                  <a:gd name="T9" fmla="*/ 1 h 6"/>
                  <a:gd name="T10" fmla="*/ 17 w 18"/>
                  <a:gd name="T11" fmla="*/ 0 h 6"/>
                  <a:gd name="T12" fmla="*/ 0 w 18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0" y="6"/>
                    </a:moveTo>
                    <a:cubicBezTo>
                      <a:pt x="1" y="6"/>
                      <a:pt x="4" y="5"/>
                      <a:pt x="5" y="5"/>
                    </a:cubicBezTo>
                    <a:cubicBezTo>
                      <a:pt x="9" y="5"/>
                      <a:pt x="15" y="4"/>
                      <a:pt x="17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0"/>
                      <a:pt x="17" y="0"/>
                    </a:cubicBezTo>
                    <a:cubicBezTo>
                      <a:pt x="13" y="3"/>
                      <a:pt x="3" y="4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1" name="Freeform 83">
                <a:extLst>
                  <a:ext uri="{FF2B5EF4-FFF2-40B4-BE49-F238E27FC236}">
                    <a16:creationId xmlns="" xmlns:a16="http://schemas.microsoft.com/office/drawing/2014/main" id="{68BD6FD9-EF0B-0A46-91C3-1BCE569E3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647"/>
                <a:ext cx="63" cy="71"/>
              </a:xfrm>
              <a:custGeom>
                <a:avLst/>
                <a:gdLst>
                  <a:gd name="T0" fmla="*/ 12 w 33"/>
                  <a:gd name="T1" fmla="*/ 35 h 37"/>
                  <a:gd name="T2" fmla="*/ 24 w 33"/>
                  <a:gd name="T3" fmla="*/ 34 h 37"/>
                  <a:gd name="T4" fmla="*/ 32 w 33"/>
                  <a:gd name="T5" fmla="*/ 22 h 37"/>
                  <a:gd name="T6" fmla="*/ 31 w 33"/>
                  <a:gd name="T7" fmla="*/ 8 h 37"/>
                  <a:gd name="T8" fmla="*/ 21 w 33"/>
                  <a:gd name="T9" fmla="*/ 1 h 37"/>
                  <a:gd name="T10" fmla="*/ 9 w 33"/>
                  <a:gd name="T11" fmla="*/ 2 h 37"/>
                  <a:gd name="T12" fmla="*/ 1 w 33"/>
                  <a:gd name="T13" fmla="*/ 14 h 37"/>
                  <a:gd name="T14" fmla="*/ 2 w 33"/>
                  <a:gd name="T15" fmla="*/ 28 h 37"/>
                  <a:gd name="T16" fmla="*/ 12 w 33"/>
                  <a:gd name="T17" fmla="*/ 3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37">
                    <a:moveTo>
                      <a:pt x="12" y="35"/>
                    </a:moveTo>
                    <a:cubicBezTo>
                      <a:pt x="16" y="37"/>
                      <a:pt x="20" y="36"/>
                      <a:pt x="24" y="34"/>
                    </a:cubicBezTo>
                    <a:cubicBezTo>
                      <a:pt x="27" y="32"/>
                      <a:pt x="30" y="28"/>
                      <a:pt x="32" y="22"/>
                    </a:cubicBezTo>
                    <a:cubicBezTo>
                      <a:pt x="33" y="16"/>
                      <a:pt x="33" y="12"/>
                      <a:pt x="31" y="8"/>
                    </a:cubicBezTo>
                    <a:cubicBezTo>
                      <a:pt x="29" y="4"/>
                      <a:pt x="26" y="2"/>
                      <a:pt x="21" y="1"/>
                    </a:cubicBezTo>
                    <a:cubicBezTo>
                      <a:pt x="17" y="0"/>
                      <a:pt x="13" y="0"/>
                      <a:pt x="9" y="2"/>
                    </a:cubicBezTo>
                    <a:cubicBezTo>
                      <a:pt x="5" y="4"/>
                      <a:pt x="3" y="8"/>
                      <a:pt x="1" y="14"/>
                    </a:cubicBezTo>
                    <a:cubicBezTo>
                      <a:pt x="0" y="20"/>
                      <a:pt x="0" y="24"/>
                      <a:pt x="2" y="28"/>
                    </a:cubicBezTo>
                    <a:cubicBezTo>
                      <a:pt x="4" y="32"/>
                      <a:pt x="7" y="34"/>
                      <a:pt x="1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2" name="Freeform 84">
                <a:extLst>
                  <a:ext uri="{FF2B5EF4-FFF2-40B4-BE49-F238E27FC236}">
                    <a16:creationId xmlns="" xmlns:a16="http://schemas.microsoft.com/office/drawing/2014/main" id="{49C84A59-6908-7648-B96B-826A13B192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3" y="521"/>
                <a:ext cx="1726" cy="1733"/>
              </a:xfrm>
              <a:custGeom>
                <a:avLst/>
                <a:gdLst>
                  <a:gd name="T0" fmla="*/ 811 w 904"/>
                  <a:gd name="T1" fmla="*/ 404 h 905"/>
                  <a:gd name="T2" fmla="*/ 773 w 904"/>
                  <a:gd name="T3" fmla="*/ 280 h 905"/>
                  <a:gd name="T4" fmla="*/ 778 w 904"/>
                  <a:gd name="T5" fmla="*/ 210 h 905"/>
                  <a:gd name="T6" fmla="*/ 721 w 904"/>
                  <a:gd name="T7" fmla="*/ 187 h 905"/>
                  <a:gd name="T8" fmla="*/ 685 w 904"/>
                  <a:gd name="T9" fmla="*/ 149 h 905"/>
                  <a:gd name="T10" fmla="*/ 616 w 904"/>
                  <a:gd name="T11" fmla="*/ 113 h 905"/>
                  <a:gd name="T12" fmla="*/ 564 w 904"/>
                  <a:gd name="T13" fmla="*/ 108 h 905"/>
                  <a:gd name="T14" fmla="*/ 460 w 904"/>
                  <a:gd name="T15" fmla="*/ 45 h 905"/>
                  <a:gd name="T16" fmla="*/ 374 w 904"/>
                  <a:gd name="T17" fmla="*/ 52 h 905"/>
                  <a:gd name="T18" fmla="*/ 347 w 904"/>
                  <a:gd name="T19" fmla="*/ 78 h 905"/>
                  <a:gd name="T20" fmla="*/ 361 w 904"/>
                  <a:gd name="T21" fmla="*/ 92 h 905"/>
                  <a:gd name="T22" fmla="*/ 311 w 904"/>
                  <a:gd name="T23" fmla="*/ 104 h 905"/>
                  <a:gd name="T24" fmla="*/ 249 w 904"/>
                  <a:gd name="T25" fmla="*/ 97 h 905"/>
                  <a:gd name="T26" fmla="*/ 174 w 904"/>
                  <a:gd name="T27" fmla="*/ 151 h 905"/>
                  <a:gd name="T28" fmla="*/ 120 w 904"/>
                  <a:gd name="T29" fmla="*/ 211 h 905"/>
                  <a:gd name="T30" fmla="*/ 120 w 904"/>
                  <a:gd name="T31" fmla="*/ 282 h 905"/>
                  <a:gd name="T32" fmla="*/ 131 w 904"/>
                  <a:gd name="T33" fmla="*/ 289 h 905"/>
                  <a:gd name="T34" fmla="*/ 95 w 904"/>
                  <a:gd name="T35" fmla="*/ 411 h 905"/>
                  <a:gd name="T36" fmla="*/ 40 w 904"/>
                  <a:gd name="T37" fmla="*/ 454 h 905"/>
                  <a:gd name="T38" fmla="*/ 50 w 904"/>
                  <a:gd name="T39" fmla="*/ 519 h 905"/>
                  <a:gd name="T40" fmla="*/ 101 w 904"/>
                  <a:gd name="T41" fmla="*/ 526 h 905"/>
                  <a:gd name="T42" fmla="*/ 237 w 904"/>
                  <a:gd name="T43" fmla="*/ 764 h 905"/>
                  <a:gd name="T44" fmla="*/ 217 w 904"/>
                  <a:gd name="T45" fmla="*/ 741 h 905"/>
                  <a:gd name="T46" fmla="*/ 195 w 904"/>
                  <a:gd name="T47" fmla="*/ 742 h 905"/>
                  <a:gd name="T48" fmla="*/ 288 w 904"/>
                  <a:gd name="T49" fmla="*/ 830 h 905"/>
                  <a:gd name="T50" fmla="*/ 283 w 904"/>
                  <a:gd name="T51" fmla="*/ 801 h 905"/>
                  <a:gd name="T52" fmla="*/ 308 w 904"/>
                  <a:gd name="T53" fmla="*/ 811 h 905"/>
                  <a:gd name="T54" fmla="*/ 316 w 904"/>
                  <a:gd name="T55" fmla="*/ 787 h 905"/>
                  <a:gd name="T56" fmla="*/ 309 w 904"/>
                  <a:gd name="T57" fmla="*/ 843 h 905"/>
                  <a:gd name="T58" fmla="*/ 351 w 904"/>
                  <a:gd name="T59" fmla="*/ 858 h 905"/>
                  <a:gd name="T60" fmla="*/ 420 w 904"/>
                  <a:gd name="T61" fmla="*/ 807 h 905"/>
                  <a:gd name="T62" fmla="*/ 412 w 904"/>
                  <a:gd name="T63" fmla="*/ 875 h 905"/>
                  <a:gd name="T64" fmla="*/ 399 w 904"/>
                  <a:gd name="T65" fmla="*/ 866 h 905"/>
                  <a:gd name="T66" fmla="*/ 429 w 904"/>
                  <a:gd name="T67" fmla="*/ 859 h 905"/>
                  <a:gd name="T68" fmla="*/ 478 w 904"/>
                  <a:gd name="T69" fmla="*/ 857 h 905"/>
                  <a:gd name="T70" fmla="*/ 476 w 904"/>
                  <a:gd name="T71" fmla="*/ 832 h 905"/>
                  <a:gd name="T72" fmla="*/ 528 w 904"/>
                  <a:gd name="T73" fmla="*/ 866 h 905"/>
                  <a:gd name="T74" fmla="*/ 485 w 904"/>
                  <a:gd name="T75" fmla="*/ 851 h 905"/>
                  <a:gd name="T76" fmla="*/ 515 w 904"/>
                  <a:gd name="T77" fmla="*/ 820 h 905"/>
                  <a:gd name="T78" fmla="*/ 598 w 904"/>
                  <a:gd name="T79" fmla="*/ 840 h 905"/>
                  <a:gd name="T80" fmla="*/ 587 w 904"/>
                  <a:gd name="T81" fmla="*/ 835 h 905"/>
                  <a:gd name="T82" fmla="*/ 583 w 904"/>
                  <a:gd name="T83" fmla="*/ 805 h 905"/>
                  <a:gd name="T84" fmla="*/ 599 w 904"/>
                  <a:gd name="T85" fmla="*/ 797 h 905"/>
                  <a:gd name="T86" fmla="*/ 615 w 904"/>
                  <a:gd name="T87" fmla="*/ 825 h 905"/>
                  <a:gd name="T88" fmla="*/ 655 w 904"/>
                  <a:gd name="T89" fmla="*/ 793 h 905"/>
                  <a:gd name="T90" fmla="*/ 653 w 904"/>
                  <a:gd name="T91" fmla="*/ 761 h 905"/>
                  <a:gd name="T92" fmla="*/ 663 w 904"/>
                  <a:gd name="T93" fmla="*/ 752 h 905"/>
                  <a:gd name="T94" fmla="*/ 667 w 904"/>
                  <a:gd name="T95" fmla="*/ 737 h 905"/>
                  <a:gd name="T96" fmla="*/ 675 w 904"/>
                  <a:gd name="T97" fmla="*/ 737 h 905"/>
                  <a:gd name="T98" fmla="*/ 676 w 904"/>
                  <a:gd name="T99" fmla="*/ 722 h 905"/>
                  <a:gd name="T100" fmla="*/ 690 w 904"/>
                  <a:gd name="T101" fmla="*/ 738 h 905"/>
                  <a:gd name="T102" fmla="*/ 665 w 904"/>
                  <a:gd name="T103" fmla="*/ 771 h 905"/>
                  <a:gd name="T104" fmla="*/ 688 w 904"/>
                  <a:gd name="T105" fmla="*/ 807 h 905"/>
                  <a:gd name="T106" fmla="*/ 679 w 904"/>
                  <a:gd name="T107" fmla="*/ 769 h 905"/>
                  <a:gd name="T108" fmla="*/ 705 w 904"/>
                  <a:gd name="T109" fmla="*/ 766 h 905"/>
                  <a:gd name="T110" fmla="*/ 777 w 904"/>
                  <a:gd name="T111" fmla="*/ 296 h 905"/>
                  <a:gd name="T112" fmla="*/ 809 w 904"/>
                  <a:gd name="T113" fmla="*/ 386 h 905"/>
                  <a:gd name="T114" fmla="*/ 842 w 904"/>
                  <a:gd name="T115" fmla="*/ 517 h 905"/>
                  <a:gd name="T116" fmla="*/ 806 w 904"/>
                  <a:gd name="T117" fmla="*/ 478 h 9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04" h="905">
                    <a:moveTo>
                      <a:pt x="452" y="0"/>
                    </a:moveTo>
                    <a:cubicBezTo>
                      <a:pt x="202" y="0"/>
                      <a:pt x="0" y="203"/>
                      <a:pt x="0" y="453"/>
                    </a:cubicBezTo>
                    <a:cubicBezTo>
                      <a:pt x="0" y="703"/>
                      <a:pt x="202" y="905"/>
                      <a:pt x="452" y="905"/>
                    </a:cubicBezTo>
                    <a:cubicBezTo>
                      <a:pt x="702" y="905"/>
                      <a:pt x="904" y="703"/>
                      <a:pt x="904" y="453"/>
                    </a:cubicBezTo>
                    <a:cubicBezTo>
                      <a:pt x="904" y="203"/>
                      <a:pt x="702" y="0"/>
                      <a:pt x="452" y="0"/>
                    </a:cubicBezTo>
                    <a:close/>
                    <a:moveTo>
                      <a:pt x="857" y="430"/>
                    </a:moveTo>
                    <a:cubicBezTo>
                      <a:pt x="849" y="431"/>
                      <a:pt x="849" y="431"/>
                      <a:pt x="849" y="431"/>
                    </a:cubicBezTo>
                    <a:cubicBezTo>
                      <a:pt x="845" y="400"/>
                      <a:pt x="845" y="400"/>
                      <a:pt x="845" y="400"/>
                    </a:cubicBezTo>
                    <a:cubicBezTo>
                      <a:pt x="834" y="402"/>
                      <a:pt x="834" y="402"/>
                      <a:pt x="834" y="402"/>
                    </a:cubicBezTo>
                    <a:cubicBezTo>
                      <a:pt x="837" y="430"/>
                      <a:pt x="837" y="430"/>
                      <a:pt x="837" y="430"/>
                    </a:cubicBezTo>
                    <a:cubicBezTo>
                      <a:pt x="828" y="431"/>
                      <a:pt x="828" y="431"/>
                      <a:pt x="828" y="431"/>
                    </a:cubicBezTo>
                    <a:cubicBezTo>
                      <a:pt x="825" y="403"/>
                      <a:pt x="825" y="403"/>
                      <a:pt x="825" y="403"/>
                    </a:cubicBezTo>
                    <a:cubicBezTo>
                      <a:pt x="811" y="404"/>
                      <a:pt x="811" y="404"/>
                      <a:pt x="811" y="404"/>
                    </a:cubicBezTo>
                    <a:cubicBezTo>
                      <a:pt x="815" y="436"/>
                      <a:pt x="815" y="436"/>
                      <a:pt x="815" y="436"/>
                    </a:cubicBezTo>
                    <a:cubicBezTo>
                      <a:pt x="806" y="437"/>
                      <a:pt x="806" y="437"/>
                      <a:pt x="806" y="437"/>
                    </a:cubicBezTo>
                    <a:cubicBezTo>
                      <a:pt x="802" y="394"/>
                      <a:pt x="802" y="394"/>
                      <a:pt x="802" y="394"/>
                    </a:cubicBezTo>
                    <a:cubicBezTo>
                      <a:pt x="853" y="388"/>
                      <a:pt x="853" y="388"/>
                      <a:pt x="853" y="388"/>
                    </a:cubicBezTo>
                    <a:lnTo>
                      <a:pt x="857" y="430"/>
                    </a:lnTo>
                    <a:close/>
                    <a:moveTo>
                      <a:pt x="798" y="241"/>
                    </a:moveTo>
                    <a:cubicBezTo>
                      <a:pt x="801" y="246"/>
                      <a:pt x="803" y="250"/>
                      <a:pt x="804" y="253"/>
                    </a:cubicBezTo>
                    <a:cubicBezTo>
                      <a:pt x="804" y="256"/>
                      <a:pt x="804" y="258"/>
                      <a:pt x="803" y="261"/>
                    </a:cubicBezTo>
                    <a:cubicBezTo>
                      <a:pt x="802" y="264"/>
                      <a:pt x="800" y="266"/>
                      <a:pt x="797" y="267"/>
                    </a:cubicBezTo>
                    <a:cubicBezTo>
                      <a:pt x="794" y="270"/>
                      <a:pt x="791" y="270"/>
                      <a:pt x="787" y="269"/>
                    </a:cubicBezTo>
                    <a:cubicBezTo>
                      <a:pt x="784" y="268"/>
                      <a:pt x="780" y="266"/>
                      <a:pt x="777" y="262"/>
                    </a:cubicBezTo>
                    <a:cubicBezTo>
                      <a:pt x="777" y="265"/>
                      <a:pt x="777" y="267"/>
                      <a:pt x="777" y="270"/>
                    </a:cubicBezTo>
                    <a:cubicBezTo>
                      <a:pt x="776" y="272"/>
                      <a:pt x="775" y="275"/>
                      <a:pt x="773" y="280"/>
                    </a:cubicBezTo>
                    <a:cubicBezTo>
                      <a:pt x="768" y="291"/>
                      <a:pt x="768" y="291"/>
                      <a:pt x="768" y="291"/>
                    </a:cubicBezTo>
                    <a:cubicBezTo>
                      <a:pt x="761" y="279"/>
                      <a:pt x="761" y="279"/>
                      <a:pt x="761" y="279"/>
                    </a:cubicBezTo>
                    <a:cubicBezTo>
                      <a:pt x="766" y="266"/>
                      <a:pt x="766" y="266"/>
                      <a:pt x="766" y="266"/>
                    </a:cubicBezTo>
                    <a:cubicBezTo>
                      <a:pt x="768" y="262"/>
                      <a:pt x="769" y="259"/>
                      <a:pt x="769" y="257"/>
                    </a:cubicBezTo>
                    <a:cubicBezTo>
                      <a:pt x="770" y="256"/>
                      <a:pt x="770" y="254"/>
                      <a:pt x="770" y="253"/>
                    </a:cubicBezTo>
                    <a:cubicBezTo>
                      <a:pt x="769" y="252"/>
                      <a:pt x="768" y="250"/>
                      <a:pt x="767" y="248"/>
                    </a:cubicBezTo>
                    <a:cubicBezTo>
                      <a:pt x="766" y="246"/>
                      <a:pt x="766" y="246"/>
                      <a:pt x="766" y="246"/>
                    </a:cubicBezTo>
                    <a:cubicBezTo>
                      <a:pt x="747" y="257"/>
                      <a:pt x="747" y="257"/>
                      <a:pt x="747" y="257"/>
                    </a:cubicBezTo>
                    <a:cubicBezTo>
                      <a:pt x="741" y="247"/>
                      <a:pt x="741" y="247"/>
                      <a:pt x="741" y="247"/>
                    </a:cubicBezTo>
                    <a:cubicBezTo>
                      <a:pt x="785" y="220"/>
                      <a:pt x="785" y="220"/>
                      <a:pt x="785" y="220"/>
                    </a:cubicBezTo>
                    <a:lnTo>
                      <a:pt x="798" y="241"/>
                    </a:lnTo>
                    <a:close/>
                    <a:moveTo>
                      <a:pt x="750" y="176"/>
                    </a:moveTo>
                    <a:cubicBezTo>
                      <a:pt x="778" y="210"/>
                      <a:pt x="778" y="210"/>
                      <a:pt x="778" y="210"/>
                    </a:cubicBezTo>
                    <a:cubicBezTo>
                      <a:pt x="771" y="216"/>
                      <a:pt x="771" y="216"/>
                      <a:pt x="771" y="216"/>
                    </a:cubicBezTo>
                    <a:cubicBezTo>
                      <a:pt x="761" y="203"/>
                      <a:pt x="761" y="203"/>
                      <a:pt x="761" y="203"/>
                    </a:cubicBezTo>
                    <a:cubicBezTo>
                      <a:pt x="728" y="230"/>
                      <a:pt x="728" y="230"/>
                      <a:pt x="728" y="230"/>
                    </a:cubicBezTo>
                    <a:cubicBezTo>
                      <a:pt x="720" y="222"/>
                      <a:pt x="720" y="222"/>
                      <a:pt x="720" y="222"/>
                    </a:cubicBezTo>
                    <a:cubicBezTo>
                      <a:pt x="754" y="194"/>
                      <a:pt x="754" y="194"/>
                      <a:pt x="754" y="194"/>
                    </a:cubicBezTo>
                    <a:cubicBezTo>
                      <a:pt x="743" y="181"/>
                      <a:pt x="743" y="181"/>
                      <a:pt x="743" y="181"/>
                    </a:cubicBezTo>
                    <a:lnTo>
                      <a:pt x="750" y="176"/>
                    </a:lnTo>
                    <a:close/>
                    <a:moveTo>
                      <a:pt x="742" y="168"/>
                    </a:moveTo>
                    <a:cubicBezTo>
                      <a:pt x="736" y="174"/>
                      <a:pt x="736" y="174"/>
                      <a:pt x="736" y="174"/>
                    </a:cubicBezTo>
                    <a:cubicBezTo>
                      <a:pt x="713" y="153"/>
                      <a:pt x="713" y="153"/>
                      <a:pt x="713" y="153"/>
                    </a:cubicBezTo>
                    <a:cubicBezTo>
                      <a:pt x="706" y="162"/>
                      <a:pt x="706" y="162"/>
                      <a:pt x="706" y="162"/>
                    </a:cubicBezTo>
                    <a:cubicBezTo>
                      <a:pt x="726" y="181"/>
                      <a:pt x="726" y="181"/>
                      <a:pt x="726" y="181"/>
                    </a:cubicBezTo>
                    <a:cubicBezTo>
                      <a:pt x="721" y="187"/>
                      <a:pt x="721" y="187"/>
                      <a:pt x="721" y="187"/>
                    </a:cubicBezTo>
                    <a:cubicBezTo>
                      <a:pt x="700" y="168"/>
                      <a:pt x="700" y="168"/>
                      <a:pt x="700" y="168"/>
                    </a:cubicBezTo>
                    <a:cubicBezTo>
                      <a:pt x="690" y="178"/>
                      <a:pt x="690" y="178"/>
                      <a:pt x="690" y="178"/>
                    </a:cubicBezTo>
                    <a:cubicBezTo>
                      <a:pt x="713" y="200"/>
                      <a:pt x="713" y="200"/>
                      <a:pt x="713" y="200"/>
                    </a:cubicBezTo>
                    <a:cubicBezTo>
                      <a:pt x="708" y="206"/>
                      <a:pt x="708" y="206"/>
                      <a:pt x="708" y="206"/>
                    </a:cubicBezTo>
                    <a:cubicBezTo>
                      <a:pt x="676" y="177"/>
                      <a:pt x="676" y="177"/>
                      <a:pt x="676" y="177"/>
                    </a:cubicBezTo>
                    <a:cubicBezTo>
                      <a:pt x="711" y="139"/>
                      <a:pt x="711" y="139"/>
                      <a:pt x="711" y="139"/>
                    </a:cubicBezTo>
                    <a:lnTo>
                      <a:pt x="742" y="168"/>
                    </a:lnTo>
                    <a:close/>
                    <a:moveTo>
                      <a:pt x="664" y="106"/>
                    </a:moveTo>
                    <a:cubicBezTo>
                      <a:pt x="679" y="116"/>
                      <a:pt x="679" y="116"/>
                      <a:pt x="679" y="116"/>
                    </a:cubicBezTo>
                    <a:cubicBezTo>
                      <a:pt x="685" y="120"/>
                      <a:pt x="689" y="123"/>
                      <a:pt x="690" y="124"/>
                    </a:cubicBezTo>
                    <a:cubicBezTo>
                      <a:pt x="692" y="127"/>
                      <a:pt x="693" y="130"/>
                      <a:pt x="694" y="133"/>
                    </a:cubicBezTo>
                    <a:cubicBezTo>
                      <a:pt x="694" y="137"/>
                      <a:pt x="693" y="140"/>
                      <a:pt x="691" y="143"/>
                    </a:cubicBezTo>
                    <a:cubicBezTo>
                      <a:pt x="689" y="146"/>
                      <a:pt x="687" y="148"/>
                      <a:pt x="685" y="149"/>
                    </a:cubicBezTo>
                    <a:cubicBezTo>
                      <a:pt x="682" y="150"/>
                      <a:pt x="680" y="150"/>
                      <a:pt x="678" y="150"/>
                    </a:cubicBezTo>
                    <a:cubicBezTo>
                      <a:pt x="676" y="150"/>
                      <a:pt x="673" y="150"/>
                      <a:pt x="672" y="149"/>
                    </a:cubicBezTo>
                    <a:cubicBezTo>
                      <a:pt x="669" y="148"/>
                      <a:pt x="666" y="146"/>
                      <a:pt x="661" y="143"/>
                    </a:cubicBezTo>
                    <a:cubicBezTo>
                      <a:pt x="655" y="138"/>
                      <a:pt x="655" y="138"/>
                      <a:pt x="655" y="138"/>
                    </a:cubicBezTo>
                    <a:cubicBezTo>
                      <a:pt x="644" y="154"/>
                      <a:pt x="644" y="154"/>
                      <a:pt x="644" y="154"/>
                    </a:cubicBezTo>
                    <a:cubicBezTo>
                      <a:pt x="635" y="148"/>
                      <a:pt x="635" y="148"/>
                      <a:pt x="635" y="148"/>
                    </a:cubicBezTo>
                    <a:lnTo>
                      <a:pt x="664" y="106"/>
                    </a:lnTo>
                    <a:close/>
                    <a:moveTo>
                      <a:pt x="631" y="87"/>
                    </a:moveTo>
                    <a:cubicBezTo>
                      <a:pt x="628" y="95"/>
                      <a:pt x="628" y="95"/>
                      <a:pt x="628" y="95"/>
                    </a:cubicBezTo>
                    <a:cubicBezTo>
                      <a:pt x="603" y="84"/>
                      <a:pt x="603" y="84"/>
                      <a:pt x="603" y="84"/>
                    </a:cubicBezTo>
                    <a:cubicBezTo>
                      <a:pt x="598" y="95"/>
                      <a:pt x="598" y="95"/>
                      <a:pt x="598" y="95"/>
                    </a:cubicBezTo>
                    <a:cubicBezTo>
                      <a:pt x="620" y="105"/>
                      <a:pt x="620" y="105"/>
                      <a:pt x="620" y="105"/>
                    </a:cubicBezTo>
                    <a:cubicBezTo>
                      <a:pt x="616" y="113"/>
                      <a:pt x="616" y="113"/>
                      <a:pt x="616" y="113"/>
                    </a:cubicBezTo>
                    <a:cubicBezTo>
                      <a:pt x="594" y="103"/>
                      <a:pt x="594" y="103"/>
                      <a:pt x="594" y="103"/>
                    </a:cubicBezTo>
                    <a:cubicBezTo>
                      <a:pt x="585" y="124"/>
                      <a:pt x="585" y="124"/>
                      <a:pt x="585" y="124"/>
                    </a:cubicBezTo>
                    <a:cubicBezTo>
                      <a:pt x="575" y="119"/>
                      <a:pt x="575" y="119"/>
                      <a:pt x="575" y="119"/>
                    </a:cubicBezTo>
                    <a:cubicBezTo>
                      <a:pt x="596" y="72"/>
                      <a:pt x="596" y="72"/>
                      <a:pt x="596" y="72"/>
                    </a:cubicBezTo>
                    <a:lnTo>
                      <a:pt x="631" y="87"/>
                    </a:lnTo>
                    <a:close/>
                    <a:moveTo>
                      <a:pt x="523" y="77"/>
                    </a:moveTo>
                    <a:cubicBezTo>
                      <a:pt x="524" y="72"/>
                      <a:pt x="526" y="68"/>
                      <a:pt x="529" y="65"/>
                    </a:cubicBezTo>
                    <a:cubicBezTo>
                      <a:pt x="531" y="63"/>
                      <a:pt x="533" y="61"/>
                      <a:pt x="536" y="60"/>
                    </a:cubicBezTo>
                    <a:cubicBezTo>
                      <a:pt x="538" y="58"/>
                      <a:pt x="541" y="57"/>
                      <a:pt x="544" y="57"/>
                    </a:cubicBezTo>
                    <a:cubicBezTo>
                      <a:pt x="548" y="57"/>
                      <a:pt x="552" y="57"/>
                      <a:pt x="556" y="58"/>
                    </a:cubicBezTo>
                    <a:cubicBezTo>
                      <a:pt x="564" y="60"/>
                      <a:pt x="570" y="64"/>
                      <a:pt x="574" y="70"/>
                    </a:cubicBezTo>
                    <a:cubicBezTo>
                      <a:pt x="578" y="76"/>
                      <a:pt x="578" y="83"/>
                      <a:pt x="576" y="91"/>
                    </a:cubicBezTo>
                    <a:cubicBezTo>
                      <a:pt x="574" y="99"/>
                      <a:pt x="570" y="105"/>
                      <a:pt x="564" y="108"/>
                    </a:cubicBezTo>
                    <a:cubicBezTo>
                      <a:pt x="558" y="112"/>
                      <a:pt x="551" y="112"/>
                      <a:pt x="542" y="110"/>
                    </a:cubicBezTo>
                    <a:cubicBezTo>
                      <a:pt x="534" y="108"/>
                      <a:pt x="528" y="104"/>
                      <a:pt x="525" y="98"/>
                    </a:cubicBezTo>
                    <a:cubicBezTo>
                      <a:pt x="521" y="92"/>
                      <a:pt x="521" y="85"/>
                      <a:pt x="523" y="77"/>
                    </a:cubicBezTo>
                    <a:close/>
                    <a:moveTo>
                      <a:pt x="460" y="45"/>
                    </a:moveTo>
                    <a:cubicBezTo>
                      <a:pt x="472" y="66"/>
                      <a:pt x="472" y="66"/>
                      <a:pt x="472" y="66"/>
                    </a:cubicBezTo>
                    <a:cubicBezTo>
                      <a:pt x="486" y="46"/>
                      <a:pt x="486" y="46"/>
                      <a:pt x="486" y="46"/>
                    </a:cubicBezTo>
                    <a:cubicBezTo>
                      <a:pt x="499" y="47"/>
                      <a:pt x="499" y="47"/>
                      <a:pt x="499" y="47"/>
                    </a:cubicBezTo>
                    <a:cubicBezTo>
                      <a:pt x="477" y="76"/>
                      <a:pt x="477" y="76"/>
                      <a:pt x="477" y="76"/>
                    </a:cubicBezTo>
                    <a:cubicBezTo>
                      <a:pt x="475" y="97"/>
                      <a:pt x="475" y="97"/>
                      <a:pt x="475" y="97"/>
                    </a:cubicBezTo>
                    <a:cubicBezTo>
                      <a:pt x="464" y="97"/>
                      <a:pt x="464" y="97"/>
                      <a:pt x="464" y="97"/>
                    </a:cubicBezTo>
                    <a:cubicBezTo>
                      <a:pt x="465" y="75"/>
                      <a:pt x="465" y="75"/>
                      <a:pt x="465" y="75"/>
                    </a:cubicBezTo>
                    <a:cubicBezTo>
                      <a:pt x="446" y="44"/>
                      <a:pt x="446" y="44"/>
                      <a:pt x="446" y="44"/>
                    </a:cubicBezTo>
                    <a:lnTo>
                      <a:pt x="460" y="45"/>
                    </a:lnTo>
                    <a:close/>
                    <a:moveTo>
                      <a:pt x="440" y="44"/>
                    </a:moveTo>
                    <a:cubicBezTo>
                      <a:pt x="441" y="53"/>
                      <a:pt x="441" y="53"/>
                      <a:pt x="441" y="53"/>
                    </a:cubicBezTo>
                    <a:cubicBezTo>
                      <a:pt x="424" y="54"/>
                      <a:pt x="424" y="54"/>
                      <a:pt x="424" y="54"/>
                    </a:cubicBezTo>
                    <a:cubicBezTo>
                      <a:pt x="427" y="97"/>
                      <a:pt x="427" y="97"/>
                      <a:pt x="427" y="97"/>
                    </a:cubicBezTo>
                    <a:cubicBezTo>
                      <a:pt x="416" y="98"/>
                      <a:pt x="416" y="98"/>
                      <a:pt x="416" y="98"/>
                    </a:cubicBezTo>
                    <a:cubicBezTo>
                      <a:pt x="413" y="55"/>
                      <a:pt x="413" y="55"/>
                      <a:pt x="413" y="55"/>
                    </a:cubicBezTo>
                    <a:cubicBezTo>
                      <a:pt x="396" y="57"/>
                      <a:pt x="396" y="57"/>
                      <a:pt x="396" y="57"/>
                    </a:cubicBezTo>
                    <a:cubicBezTo>
                      <a:pt x="395" y="48"/>
                      <a:pt x="395" y="48"/>
                      <a:pt x="395" y="48"/>
                    </a:cubicBezTo>
                    <a:lnTo>
                      <a:pt x="440" y="44"/>
                    </a:lnTo>
                    <a:close/>
                    <a:moveTo>
                      <a:pt x="386" y="50"/>
                    </a:moveTo>
                    <a:cubicBezTo>
                      <a:pt x="394" y="101"/>
                      <a:pt x="394" y="101"/>
                      <a:pt x="394" y="101"/>
                    </a:cubicBezTo>
                    <a:cubicBezTo>
                      <a:pt x="383" y="103"/>
                      <a:pt x="383" y="103"/>
                      <a:pt x="383" y="103"/>
                    </a:cubicBezTo>
                    <a:cubicBezTo>
                      <a:pt x="374" y="52"/>
                      <a:pt x="374" y="52"/>
                      <a:pt x="374" y="52"/>
                    </a:cubicBezTo>
                    <a:lnTo>
                      <a:pt x="386" y="50"/>
                    </a:lnTo>
                    <a:close/>
                    <a:moveTo>
                      <a:pt x="324" y="71"/>
                    </a:moveTo>
                    <a:cubicBezTo>
                      <a:pt x="325" y="68"/>
                      <a:pt x="327" y="66"/>
                      <a:pt x="329" y="64"/>
                    </a:cubicBezTo>
                    <a:cubicBezTo>
                      <a:pt x="332" y="62"/>
                      <a:pt x="335" y="60"/>
                      <a:pt x="339" y="59"/>
                    </a:cubicBezTo>
                    <a:cubicBezTo>
                      <a:pt x="346" y="57"/>
                      <a:pt x="352" y="57"/>
                      <a:pt x="356" y="59"/>
                    </a:cubicBezTo>
                    <a:cubicBezTo>
                      <a:pt x="360" y="61"/>
                      <a:pt x="363" y="64"/>
                      <a:pt x="365" y="68"/>
                    </a:cubicBezTo>
                    <a:cubicBezTo>
                      <a:pt x="354" y="72"/>
                      <a:pt x="354" y="72"/>
                      <a:pt x="354" y="72"/>
                    </a:cubicBezTo>
                    <a:cubicBezTo>
                      <a:pt x="353" y="69"/>
                      <a:pt x="351" y="68"/>
                      <a:pt x="349" y="67"/>
                    </a:cubicBezTo>
                    <a:cubicBezTo>
                      <a:pt x="347" y="66"/>
                      <a:pt x="345" y="66"/>
                      <a:pt x="342" y="67"/>
                    </a:cubicBezTo>
                    <a:cubicBezTo>
                      <a:pt x="338" y="68"/>
                      <a:pt x="336" y="69"/>
                      <a:pt x="335" y="71"/>
                    </a:cubicBezTo>
                    <a:cubicBezTo>
                      <a:pt x="334" y="72"/>
                      <a:pt x="333" y="73"/>
                      <a:pt x="334" y="75"/>
                    </a:cubicBezTo>
                    <a:cubicBezTo>
                      <a:pt x="334" y="76"/>
                      <a:pt x="335" y="77"/>
                      <a:pt x="336" y="77"/>
                    </a:cubicBezTo>
                    <a:cubicBezTo>
                      <a:pt x="338" y="78"/>
                      <a:pt x="342" y="78"/>
                      <a:pt x="347" y="78"/>
                    </a:cubicBezTo>
                    <a:cubicBezTo>
                      <a:pt x="353" y="78"/>
                      <a:pt x="357" y="78"/>
                      <a:pt x="360" y="78"/>
                    </a:cubicBezTo>
                    <a:cubicBezTo>
                      <a:pt x="363" y="79"/>
                      <a:pt x="366" y="80"/>
                      <a:pt x="368" y="82"/>
                    </a:cubicBezTo>
                    <a:cubicBezTo>
                      <a:pt x="370" y="83"/>
                      <a:pt x="371" y="86"/>
                      <a:pt x="372" y="89"/>
                    </a:cubicBezTo>
                    <a:cubicBezTo>
                      <a:pt x="373" y="92"/>
                      <a:pt x="373" y="95"/>
                      <a:pt x="372" y="98"/>
                    </a:cubicBezTo>
                    <a:cubicBezTo>
                      <a:pt x="370" y="101"/>
                      <a:pt x="369" y="103"/>
                      <a:pt x="366" y="105"/>
                    </a:cubicBezTo>
                    <a:cubicBezTo>
                      <a:pt x="363" y="107"/>
                      <a:pt x="359" y="109"/>
                      <a:pt x="354" y="110"/>
                    </a:cubicBezTo>
                    <a:cubicBezTo>
                      <a:pt x="347" y="112"/>
                      <a:pt x="342" y="112"/>
                      <a:pt x="337" y="111"/>
                    </a:cubicBezTo>
                    <a:cubicBezTo>
                      <a:pt x="333" y="109"/>
                      <a:pt x="329" y="105"/>
                      <a:pt x="327" y="100"/>
                    </a:cubicBezTo>
                    <a:cubicBezTo>
                      <a:pt x="337" y="96"/>
                      <a:pt x="337" y="96"/>
                      <a:pt x="337" y="96"/>
                    </a:cubicBezTo>
                    <a:cubicBezTo>
                      <a:pt x="339" y="99"/>
                      <a:pt x="341" y="101"/>
                      <a:pt x="343" y="102"/>
                    </a:cubicBezTo>
                    <a:cubicBezTo>
                      <a:pt x="346" y="103"/>
                      <a:pt x="349" y="103"/>
                      <a:pt x="352" y="102"/>
                    </a:cubicBezTo>
                    <a:cubicBezTo>
                      <a:pt x="356" y="101"/>
                      <a:pt x="358" y="99"/>
                      <a:pt x="360" y="98"/>
                    </a:cubicBezTo>
                    <a:cubicBezTo>
                      <a:pt x="361" y="96"/>
                      <a:pt x="361" y="94"/>
                      <a:pt x="361" y="92"/>
                    </a:cubicBezTo>
                    <a:cubicBezTo>
                      <a:pt x="361" y="91"/>
                      <a:pt x="360" y="90"/>
                      <a:pt x="359" y="89"/>
                    </a:cubicBezTo>
                    <a:cubicBezTo>
                      <a:pt x="358" y="89"/>
                      <a:pt x="356" y="89"/>
                      <a:pt x="354" y="88"/>
                    </a:cubicBezTo>
                    <a:cubicBezTo>
                      <a:pt x="353" y="88"/>
                      <a:pt x="350" y="88"/>
                      <a:pt x="345" y="89"/>
                    </a:cubicBezTo>
                    <a:cubicBezTo>
                      <a:pt x="339" y="89"/>
                      <a:pt x="334" y="88"/>
                      <a:pt x="331" y="87"/>
                    </a:cubicBezTo>
                    <a:cubicBezTo>
                      <a:pt x="327" y="85"/>
                      <a:pt x="324" y="82"/>
                      <a:pt x="323" y="78"/>
                    </a:cubicBezTo>
                    <a:cubicBezTo>
                      <a:pt x="323" y="76"/>
                      <a:pt x="323" y="73"/>
                      <a:pt x="324" y="71"/>
                    </a:cubicBezTo>
                    <a:close/>
                    <a:moveTo>
                      <a:pt x="285" y="79"/>
                    </a:moveTo>
                    <a:cubicBezTo>
                      <a:pt x="291" y="77"/>
                      <a:pt x="295" y="75"/>
                      <a:pt x="298" y="75"/>
                    </a:cubicBezTo>
                    <a:cubicBezTo>
                      <a:pt x="301" y="75"/>
                      <a:pt x="304" y="76"/>
                      <a:pt x="306" y="77"/>
                    </a:cubicBezTo>
                    <a:cubicBezTo>
                      <a:pt x="308" y="79"/>
                      <a:pt x="310" y="81"/>
                      <a:pt x="312" y="83"/>
                    </a:cubicBezTo>
                    <a:cubicBezTo>
                      <a:pt x="313" y="87"/>
                      <a:pt x="313" y="90"/>
                      <a:pt x="312" y="94"/>
                    </a:cubicBezTo>
                    <a:cubicBezTo>
                      <a:pt x="311" y="97"/>
                      <a:pt x="308" y="100"/>
                      <a:pt x="304" y="103"/>
                    </a:cubicBezTo>
                    <a:cubicBezTo>
                      <a:pt x="306" y="103"/>
                      <a:pt x="309" y="103"/>
                      <a:pt x="311" y="104"/>
                    </a:cubicBezTo>
                    <a:cubicBezTo>
                      <a:pt x="313" y="105"/>
                      <a:pt x="316" y="107"/>
                      <a:pt x="320" y="109"/>
                    </a:cubicBezTo>
                    <a:cubicBezTo>
                      <a:pt x="331" y="116"/>
                      <a:pt x="331" y="116"/>
                      <a:pt x="331" y="116"/>
                    </a:cubicBezTo>
                    <a:cubicBezTo>
                      <a:pt x="318" y="121"/>
                      <a:pt x="318" y="121"/>
                      <a:pt x="318" y="121"/>
                    </a:cubicBezTo>
                    <a:cubicBezTo>
                      <a:pt x="306" y="114"/>
                      <a:pt x="306" y="114"/>
                      <a:pt x="306" y="114"/>
                    </a:cubicBezTo>
                    <a:cubicBezTo>
                      <a:pt x="302" y="112"/>
                      <a:pt x="299" y="110"/>
                      <a:pt x="297" y="110"/>
                    </a:cubicBezTo>
                    <a:cubicBezTo>
                      <a:pt x="296" y="109"/>
                      <a:pt x="295" y="109"/>
                      <a:pt x="293" y="109"/>
                    </a:cubicBezTo>
                    <a:cubicBezTo>
                      <a:pt x="292" y="109"/>
                      <a:pt x="290" y="110"/>
                      <a:pt x="288" y="111"/>
                    </a:cubicBezTo>
                    <a:cubicBezTo>
                      <a:pt x="286" y="112"/>
                      <a:pt x="286" y="112"/>
                      <a:pt x="286" y="112"/>
                    </a:cubicBezTo>
                    <a:cubicBezTo>
                      <a:pt x="295" y="132"/>
                      <a:pt x="295" y="132"/>
                      <a:pt x="295" y="132"/>
                    </a:cubicBezTo>
                    <a:cubicBezTo>
                      <a:pt x="284" y="136"/>
                      <a:pt x="284" y="136"/>
                      <a:pt x="284" y="136"/>
                    </a:cubicBezTo>
                    <a:cubicBezTo>
                      <a:pt x="263" y="89"/>
                      <a:pt x="263" y="89"/>
                      <a:pt x="263" y="89"/>
                    </a:cubicBezTo>
                    <a:lnTo>
                      <a:pt x="285" y="79"/>
                    </a:lnTo>
                    <a:close/>
                    <a:moveTo>
                      <a:pt x="249" y="97"/>
                    </a:moveTo>
                    <a:cubicBezTo>
                      <a:pt x="254" y="104"/>
                      <a:pt x="254" y="104"/>
                      <a:pt x="254" y="104"/>
                    </a:cubicBezTo>
                    <a:cubicBezTo>
                      <a:pt x="228" y="120"/>
                      <a:pt x="228" y="120"/>
                      <a:pt x="228" y="120"/>
                    </a:cubicBezTo>
                    <a:cubicBezTo>
                      <a:pt x="234" y="130"/>
                      <a:pt x="234" y="130"/>
                      <a:pt x="234" y="130"/>
                    </a:cubicBezTo>
                    <a:cubicBezTo>
                      <a:pt x="258" y="115"/>
                      <a:pt x="258" y="115"/>
                      <a:pt x="258" y="115"/>
                    </a:cubicBezTo>
                    <a:cubicBezTo>
                      <a:pt x="263" y="122"/>
                      <a:pt x="263" y="122"/>
                      <a:pt x="263" y="122"/>
                    </a:cubicBezTo>
                    <a:cubicBezTo>
                      <a:pt x="239" y="137"/>
                      <a:pt x="239" y="137"/>
                      <a:pt x="239" y="137"/>
                    </a:cubicBezTo>
                    <a:cubicBezTo>
                      <a:pt x="246" y="149"/>
                      <a:pt x="246" y="149"/>
                      <a:pt x="246" y="149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78" y="140"/>
                      <a:pt x="278" y="140"/>
                      <a:pt x="278" y="140"/>
                    </a:cubicBezTo>
                    <a:cubicBezTo>
                      <a:pt x="241" y="163"/>
                      <a:pt x="241" y="163"/>
                      <a:pt x="241" y="163"/>
                    </a:cubicBezTo>
                    <a:cubicBezTo>
                      <a:pt x="214" y="119"/>
                      <a:pt x="214" y="119"/>
                      <a:pt x="214" y="119"/>
                    </a:cubicBezTo>
                    <a:lnTo>
                      <a:pt x="249" y="97"/>
                    </a:lnTo>
                    <a:close/>
                    <a:moveTo>
                      <a:pt x="174" y="151"/>
                    </a:moveTo>
                    <a:cubicBezTo>
                      <a:pt x="210" y="171"/>
                      <a:pt x="210" y="171"/>
                      <a:pt x="210" y="171"/>
                    </a:cubicBezTo>
                    <a:cubicBezTo>
                      <a:pt x="196" y="133"/>
                      <a:pt x="196" y="133"/>
                      <a:pt x="196" y="133"/>
                    </a:cubicBezTo>
                    <a:cubicBezTo>
                      <a:pt x="205" y="125"/>
                      <a:pt x="205" y="125"/>
                      <a:pt x="205" y="125"/>
                    </a:cubicBezTo>
                    <a:cubicBezTo>
                      <a:pt x="223" y="178"/>
                      <a:pt x="223" y="178"/>
                      <a:pt x="223" y="178"/>
                    </a:cubicBezTo>
                    <a:cubicBezTo>
                      <a:pt x="213" y="186"/>
                      <a:pt x="213" y="186"/>
                      <a:pt x="213" y="186"/>
                    </a:cubicBezTo>
                    <a:cubicBezTo>
                      <a:pt x="165" y="159"/>
                      <a:pt x="165" y="159"/>
                      <a:pt x="165" y="159"/>
                    </a:cubicBezTo>
                    <a:lnTo>
                      <a:pt x="174" y="151"/>
                    </a:lnTo>
                    <a:close/>
                    <a:moveTo>
                      <a:pt x="159" y="166"/>
                    </a:moveTo>
                    <a:cubicBezTo>
                      <a:pt x="197" y="201"/>
                      <a:pt x="197" y="201"/>
                      <a:pt x="197" y="201"/>
                    </a:cubicBezTo>
                    <a:cubicBezTo>
                      <a:pt x="189" y="210"/>
                      <a:pt x="189" y="210"/>
                      <a:pt x="189" y="210"/>
                    </a:cubicBezTo>
                    <a:cubicBezTo>
                      <a:pt x="151" y="174"/>
                      <a:pt x="151" y="174"/>
                      <a:pt x="151" y="174"/>
                    </a:cubicBezTo>
                    <a:lnTo>
                      <a:pt x="159" y="166"/>
                    </a:lnTo>
                    <a:close/>
                    <a:moveTo>
                      <a:pt x="120" y="211"/>
                    </a:moveTo>
                    <a:cubicBezTo>
                      <a:pt x="162" y="214"/>
                      <a:pt x="162" y="214"/>
                      <a:pt x="162" y="214"/>
                    </a:cubicBezTo>
                    <a:cubicBezTo>
                      <a:pt x="134" y="193"/>
                      <a:pt x="134" y="193"/>
                      <a:pt x="134" y="193"/>
                    </a:cubicBezTo>
                    <a:cubicBezTo>
                      <a:pt x="141" y="185"/>
                      <a:pt x="141" y="185"/>
                      <a:pt x="141" y="185"/>
                    </a:cubicBezTo>
                    <a:cubicBezTo>
                      <a:pt x="182" y="216"/>
                      <a:pt x="182" y="216"/>
                      <a:pt x="182" y="216"/>
                    </a:cubicBezTo>
                    <a:cubicBezTo>
                      <a:pt x="175" y="225"/>
                      <a:pt x="175" y="225"/>
                      <a:pt x="175" y="225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60" y="244"/>
                      <a:pt x="160" y="244"/>
                      <a:pt x="160" y="244"/>
                    </a:cubicBezTo>
                    <a:cubicBezTo>
                      <a:pt x="154" y="252"/>
                      <a:pt x="154" y="252"/>
                      <a:pt x="154" y="252"/>
                    </a:cubicBezTo>
                    <a:cubicBezTo>
                      <a:pt x="113" y="220"/>
                      <a:pt x="113" y="220"/>
                      <a:pt x="113" y="220"/>
                    </a:cubicBezTo>
                    <a:lnTo>
                      <a:pt x="120" y="211"/>
                    </a:lnTo>
                    <a:close/>
                    <a:moveTo>
                      <a:pt x="87" y="264"/>
                    </a:moveTo>
                    <a:cubicBezTo>
                      <a:pt x="112" y="278"/>
                      <a:pt x="112" y="278"/>
                      <a:pt x="112" y="278"/>
                    </a:cubicBezTo>
                    <a:cubicBezTo>
                      <a:pt x="116" y="280"/>
                      <a:pt x="118" y="281"/>
                      <a:pt x="120" y="282"/>
                    </a:cubicBezTo>
                    <a:cubicBezTo>
                      <a:pt x="122" y="282"/>
                      <a:pt x="124" y="282"/>
                      <a:pt x="126" y="281"/>
                    </a:cubicBezTo>
                    <a:cubicBezTo>
                      <a:pt x="128" y="280"/>
                      <a:pt x="130" y="278"/>
                      <a:pt x="131" y="275"/>
                    </a:cubicBezTo>
                    <a:cubicBezTo>
                      <a:pt x="133" y="273"/>
                      <a:pt x="133" y="270"/>
                      <a:pt x="133" y="268"/>
                    </a:cubicBezTo>
                    <a:cubicBezTo>
                      <a:pt x="133" y="266"/>
                      <a:pt x="132" y="264"/>
                      <a:pt x="131" y="263"/>
                    </a:cubicBezTo>
                    <a:cubicBezTo>
                      <a:pt x="129" y="262"/>
                      <a:pt x="127" y="260"/>
                      <a:pt x="123" y="258"/>
                    </a:cubicBezTo>
                    <a:cubicBezTo>
                      <a:pt x="98" y="244"/>
                      <a:pt x="98" y="244"/>
                      <a:pt x="98" y="244"/>
                    </a:cubicBezTo>
                    <a:cubicBezTo>
                      <a:pt x="104" y="234"/>
                      <a:pt x="104" y="234"/>
                      <a:pt x="104" y="234"/>
                    </a:cubicBezTo>
                    <a:cubicBezTo>
                      <a:pt x="127" y="248"/>
                      <a:pt x="127" y="248"/>
                      <a:pt x="127" y="248"/>
                    </a:cubicBezTo>
                    <a:cubicBezTo>
                      <a:pt x="133" y="251"/>
                      <a:pt x="137" y="253"/>
                      <a:pt x="138" y="255"/>
                    </a:cubicBezTo>
                    <a:cubicBezTo>
                      <a:pt x="140" y="257"/>
                      <a:pt x="142" y="259"/>
                      <a:pt x="142" y="261"/>
                    </a:cubicBezTo>
                    <a:cubicBezTo>
                      <a:pt x="143" y="263"/>
                      <a:pt x="143" y="266"/>
                      <a:pt x="143" y="269"/>
                    </a:cubicBezTo>
                    <a:cubicBezTo>
                      <a:pt x="142" y="272"/>
                      <a:pt x="141" y="275"/>
                      <a:pt x="139" y="279"/>
                    </a:cubicBezTo>
                    <a:cubicBezTo>
                      <a:pt x="136" y="284"/>
                      <a:pt x="134" y="287"/>
                      <a:pt x="131" y="289"/>
                    </a:cubicBezTo>
                    <a:cubicBezTo>
                      <a:pt x="129" y="291"/>
                      <a:pt x="127" y="292"/>
                      <a:pt x="124" y="293"/>
                    </a:cubicBezTo>
                    <a:cubicBezTo>
                      <a:pt x="122" y="293"/>
                      <a:pt x="120" y="293"/>
                      <a:pt x="118" y="293"/>
                    </a:cubicBezTo>
                    <a:cubicBezTo>
                      <a:pt x="115" y="292"/>
                      <a:pt x="111" y="290"/>
                      <a:pt x="106" y="287"/>
                    </a:cubicBezTo>
                    <a:cubicBezTo>
                      <a:pt x="82" y="274"/>
                      <a:pt x="82" y="274"/>
                      <a:pt x="82" y="274"/>
                    </a:cubicBezTo>
                    <a:lnTo>
                      <a:pt x="87" y="264"/>
                    </a:lnTo>
                    <a:close/>
                    <a:moveTo>
                      <a:pt x="44" y="402"/>
                    </a:moveTo>
                    <a:cubicBezTo>
                      <a:pt x="82" y="384"/>
                      <a:pt x="82" y="384"/>
                      <a:pt x="82" y="384"/>
                    </a:cubicBezTo>
                    <a:cubicBezTo>
                      <a:pt x="47" y="379"/>
                      <a:pt x="47" y="379"/>
                      <a:pt x="47" y="379"/>
                    </a:cubicBezTo>
                    <a:cubicBezTo>
                      <a:pt x="49" y="368"/>
                      <a:pt x="49" y="368"/>
                      <a:pt x="49" y="368"/>
                    </a:cubicBezTo>
                    <a:cubicBezTo>
                      <a:pt x="100" y="376"/>
                      <a:pt x="100" y="376"/>
                      <a:pt x="100" y="376"/>
                    </a:cubicBezTo>
                    <a:cubicBezTo>
                      <a:pt x="98" y="388"/>
                      <a:pt x="98" y="388"/>
                      <a:pt x="98" y="388"/>
                    </a:cubicBezTo>
                    <a:cubicBezTo>
                      <a:pt x="61" y="405"/>
                      <a:pt x="61" y="405"/>
                      <a:pt x="61" y="405"/>
                    </a:cubicBezTo>
                    <a:cubicBezTo>
                      <a:pt x="95" y="411"/>
                      <a:pt x="95" y="411"/>
                      <a:pt x="95" y="411"/>
                    </a:cubicBezTo>
                    <a:cubicBezTo>
                      <a:pt x="93" y="421"/>
                      <a:pt x="93" y="421"/>
                      <a:pt x="93" y="421"/>
                    </a:cubicBezTo>
                    <a:cubicBezTo>
                      <a:pt x="42" y="413"/>
                      <a:pt x="42" y="413"/>
                      <a:pt x="42" y="413"/>
                    </a:cubicBezTo>
                    <a:lnTo>
                      <a:pt x="44" y="402"/>
                    </a:lnTo>
                    <a:close/>
                    <a:moveTo>
                      <a:pt x="42" y="427"/>
                    </a:moveTo>
                    <a:cubicBezTo>
                      <a:pt x="93" y="430"/>
                      <a:pt x="93" y="430"/>
                      <a:pt x="93" y="430"/>
                    </a:cubicBezTo>
                    <a:cubicBezTo>
                      <a:pt x="93" y="441"/>
                      <a:pt x="93" y="441"/>
                      <a:pt x="93" y="441"/>
                    </a:cubicBezTo>
                    <a:cubicBezTo>
                      <a:pt x="41" y="439"/>
                      <a:pt x="41" y="439"/>
                      <a:pt x="41" y="439"/>
                    </a:cubicBezTo>
                    <a:lnTo>
                      <a:pt x="42" y="427"/>
                    </a:lnTo>
                    <a:close/>
                    <a:moveTo>
                      <a:pt x="42" y="488"/>
                    </a:moveTo>
                    <a:cubicBezTo>
                      <a:pt x="62" y="486"/>
                      <a:pt x="62" y="486"/>
                      <a:pt x="62" y="486"/>
                    </a:cubicBezTo>
                    <a:cubicBezTo>
                      <a:pt x="61" y="464"/>
                      <a:pt x="61" y="464"/>
                      <a:pt x="61" y="464"/>
                    </a:cubicBezTo>
                    <a:cubicBezTo>
                      <a:pt x="41" y="465"/>
                      <a:pt x="41" y="465"/>
                      <a:pt x="41" y="465"/>
                    </a:cubicBezTo>
                    <a:cubicBezTo>
                      <a:pt x="40" y="454"/>
                      <a:pt x="40" y="454"/>
                      <a:pt x="40" y="454"/>
                    </a:cubicBezTo>
                    <a:cubicBezTo>
                      <a:pt x="92" y="451"/>
                      <a:pt x="92" y="451"/>
                      <a:pt x="92" y="451"/>
                    </a:cubicBezTo>
                    <a:cubicBezTo>
                      <a:pt x="92" y="462"/>
                      <a:pt x="92" y="462"/>
                      <a:pt x="92" y="462"/>
                    </a:cubicBezTo>
                    <a:cubicBezTo>
                      <a:pt x="70" y="463"/>
                      <a:pt x="70" y="463"/>
                      <a:pt x="70" y="463"/>
                    </a:cubicBezTo>
                    <a:cubicBezTo>
                      <a:pt x="71" y="486"/>
                      <a:pt x="71" y="486"/>
                      <a:pt x="71" y="486"/>
                    </a:cubicBezTo>
                    <a:cubicBezTo>
                      <a:pt x="94" y="485"/>
                      <a:pt x="94" y="485"/>
                      <a:pt x="94" y="485"/>
                    </a:cubicBezTo>
                    <a:cubicBezTo>
                      <a:pt x="94" y="496"/>
                      <a:pt x="94" y="496"/>
                      <a:pt x="94" y="496"/>
                    </a:cubicBezTo>
                    <a:cubicBezTo>
                      <a:pt x="43" y="499"/>
                      <a:pt x="43" y="499"/>
                      <a:pt x="43" y="499"/>
                    </a:cubicBezTo>
                    <a:lnTo>
                      <a:pt x="42" y="488"/>
                    </a:lnTo>
                    <a:close/>
                    <a:moveTo>
                      <a:pt x="98" y="546"/>
                    </a:moveTo>
                    <a:cubicBezTo>
                      <a:pt x="94" y="552"/>
                      <a:pt x="88" y="555"/>
                      <a:pt x="80" y="557"/>
                    </a:cubicBezTo>
                    <a:cubicBezTo>
                      <a:pt x="72" y="559"/>
                      <a:pt x="65" y="558"/>
                      <a:pt x="59" y="554"/>
                    </a:cubicBezTo>
                    <a:cubicBezTo>
                      <a:pt x="54" y="550"/>
                      <a:pt x="50" y="544"/>
                      <a:pt x="48" y="536"/>
                    </a:cubicBezTo>
                    <a:cubicBezTo>
                      <a:pt x="47" y="530"/>
                      <a:pt x="48" y="524"/>
                      <a:pt x="50" y="519"/>
                    </a:cubicBezTo>
                    <a:cubicBezTo>
                      <a:pt x="52" y="516"/>
                      <a:pt x="55" y="513"/>
                      <a:pt x="58" y="511"/>
                    </a:cubicBezTo>
                    <a:cubicBezTo>
                      <a:pt x="63" y="522"/>
                      <a:pt x="63" y="522"/>
                      <a:pt x="63" y="522"/>
                    </a:cubicBezTo>
                    <a:cubicBezTo>
                      <a:pt x="61" y="523"/>
                      <a:pt x="59" y="525"/>
                      <a:pt x="58" y="527"/>
                    </a:cubicBezTo>
                    <a:cubicBezTo>
                      <a:pt x="57" y="529"/>
                      <a:pt x="56" y="532"/>
                      <a:pt x="57" y="535"/>
                    </a:cubicBezTo>
                    <a:cubicBezTo>
                      <a:pt x="58" y="539"/>
                      <a:pt x="60" y="542"/>
                      <a:pt x="63" y="544"/>
                    </a:cubicBezTo>
                    <a:cubicBezTo>
                      <a:pt x="67" y="546"/>
                      <a:pt x="71" y="547"/>
                      <a:pt x="77" y="546"/>
                    </a:cubicBezTo>
                    <a:cubicBezTo>
                      <a:pt x="84" y="544"/>
                      <a:pt x="88" y="542"/>
                      <a:pt x="90" y="539"/>
                    </a:cubicBezTo>
                    <a:cubicBezTo>
                      <a:pt x="92" y="536"/>
                      <a:pt x="93" y="532"/>
                      <a:pt x="92" y="528"/>
                    </a:cubicBezTo>
                    <a:cubicBezTo>
                      <a:pt x="91" y="525"/>
                      <a:pt x="90" y="523"/>
                      <a:pt x="88" y="521"/>
                    </a:cubicBezTo>
                    <a:cubicBezTo>
                      <a:pt x="86" y="519"/>
                      <a:pt x="83" y="518"/>
                      <a:pt x="79" y="518"/>
                    </a:cubicBezTo>
                    <a:cubicBezTo>
                      <a:pt x="80" y="506"/>
                      <a:pt x="80" y="506"/>
                      <a:pt x="80" y="506"/>
                    </a:cubicBezTo>
                    <a:cubicBezTo>
                      <a:pt x="85" y="507"/>
                      <a:pt x="90" y="509"/>
                      <a:pt x="94" y="512"/>
                    </a:cubicBezTo>
                    <a:cubicBezTo>
                      <a:pt x="97" y="515"/>
                      <a:pt x="100" y="520"/>
                      <a:pt x="101" y="526"/>
                    </a:cubicBezTo>
                    <a:cubicBezTo>
                      <a:pt x="102" y="534"/>
                      <a:pt x="101" y="540"/>
                      <a:pt x="98" y="546"/>
                    </a:cubicBezTo>
                    <a:close/>
                    <a:moveTo>
                      <a:pt x="114" y="330"/>
                    </a:moveTo>
                    <a:cubicBezTo>
                      <a:pt x="101" y="331"/>
                      <a:pt x="101" y="331"/>
                      <a:pt x="101" y="331"/>
                    </a:cubicBezTo>
                    <a:cubicBezTo>
                      <a:pt x="94" y="353"/>
                      <a:pt x="94" y="353"/>
                      <a:pt x="94" y="353"/>
                    </a:cubicBezTo>
                    <a:cubicBezTo>
                      <a:pt x="104" y="361"/>
                      <a:pt x="104" y="361"/>
                      <a:pt x="104" y="361"/>
                    </a:cubicBezTo>
                    <a:cubicBezTo>
                      <a:pt x="100" y="373"/>
                      <a:pt x="100" y="373"/>
                      <a:pt x="100" y="373"/>
                    </a:cubicBezTo>
                    <a:cubicBezTo>
                      <a:pt x="58" y="336"/>
                      <a:pt x="58" y="336"/>
                      <a:pt x="58" y="336"/>
                    </a:cubicBezTo>
                    <a:cubicBezTo>
                      <a:pt x="62" y="325"/>
                      <a:pt x="62" y="325"/>
                      <a:pt x="62" y="325"/>
                    </a:cubicBezTo>
                    <a:cubicBezTo>
                      <a:pt x="118" y="318"/>
                      <a:pt x="118" y="318"/>
                      <a:pt x="118" y="318"/>
                    </a:cubicBezTo>
                    <a:lnTo>
                      <a:pt x="114" y="330"/>
                    </a:lnTo>
                    <a:close/>
                    <a:moveTo>
                      <a:pt x="252" y="762"/>
                    </a:moveTo>
                    <a:cubicBezTo>
                      <a:pt x="251" y="763"/>
                      <a:pt x="251" y="764"/>
                      <a:pt x="250" y="764"/>
                    </a:cubicBezTo>
                    <a:cubicBezTo>
                      <a:pt x="248" y="766"/>
                      <a:pt x="238" y="764"/>
                      <a:pt x="237" y="764"/>
                    </a:cubicBezTo>
                    <a:cubicBezTo>
                      <a:pt x="233" y="764"/>
                      <a:pt x="231" y="764"/>
                      <a:pt x="230" y="766"/>
                    </a:cubicBezTo>
                    <a:cubicBezTo>
                      <a:pt x="231" y="767"/>
                      <a:pt x="230" y="770"/>
                      <a:pt x="228" y="770"/>
                    </a:cubicBezTo>
                    <a:cubicBezTo>
                      <a:pt x="226" y="770"/>
                      <a:pt x="222" y="768"/>
                      <a:pt x="218" y="768"/>
                    </a:cubicBezTo>
                    <a:cubicBezTo>
                      <a:pt x="217" y="768"/>
                      <a:pt x="216" y="768"/>
                      <a:pt x="215" y="768"/>
                    </a:cubicBezTo>
                    <a:cubicBezTo>
                      <a:pt x="205" y="781"/>
                      <a:pt x="196" y="792"/>
                      <a:pt x="185" y="805"/>
                    </a:cubicBezTo>
                    <a:cubicBezTo>
                      <a:pt x="184" y="804"/>
                      <a:pt x="183" y="805"/>
                      <a:pt x="182" y="805"/>
                    </a:cubicBezTo>
                    <a:cubicBezTo>
                      <a:pt x="191" y="793"/>
                      <a:pt x="199" y="779"/>
                      <a:pt x="208" y="766"/>
                    </a:cubicBezTo>
                    <a:cubicBezTo>
                      <a:pt x="208" y="765"/>
                      <a:pt x="207" y="764"/>
                      <a:pt x="207" y="763"/>
                    </a:cubicBezTo>
                    <a:cubicBezTo>
                      <a:pt x="207" y="761"/>
                      <a:pt x="209" y="758"/>
                      <a:pt x="211" y="758"/>
                    </a:cubicBezTo>
                    <a:cubicBezTo>
                      <a:pt x="211" y="758"/>
                      <a:pt x="212" y="758"/>
                      <a:pt x="213" y="758"/>
                    </a:cubicBezTo>
                    <a:cubicBezTo>
                      <a:pt x="218" y="750"/>
                      <a:pt x="218" y="750"/>
                      <a:pt x="220" y="748"/>
                    </a:cubicBezTo>
                    <a:cubicBezTo>
                      <a:pt x="219" y="746"/>
                      <a:pt x="210" y="743"/>
                      <a:pt x="212" y="741"/>
                    </a:cubicBezTo>
                    <a:cubicBezTo>
                      <a:pt x="213" y="741"/>
                      <a:pt x="216" y="741"/>
                      <a:pt x="217" y="741"/>
                    </a:cubicBezTo>
                    <a:cubicBezTo>
                      <a:pt x="219" y="742"/>
                      <a:pt x="221" y="742"/>
                      <a:pt x="223" y="743"/>
                    </a:cubicBezTo>
                    <a:cubicBezTo>
                      <a:pt x="226" y="739"/>
                      <a:pt x="228" y="736"/>
                      <a:pt x="230" y="731"/>
                    </a:cubicBezTo>
                    <a:cubicBezTo>
                      <a:pt x="230" y="730"/>
                      <a:pt x="233" y="726"/>
                      <a:pt x="232" y="726"/>
                    </a:cubicBezTo>
                    <a:cubicBezTo>
                      <a:pt x="232" y="725"/>
                      <a:pt x="232" y="724"/>
                      <a:pt x="232" y="723"/>
                    </a:cubicBezTo>
                    <a:cubicBezTo>
                      <a:pt x="236" y="725"/>
                      <a:pt x="238" y="727"/>
                      <a:pt x="238" y="731"/>
                    </a:cubicBezTo>
                    <a:cubicBezTo>
                      <a:pt x="239" y="731"/>
                      <a:pt x="239" y="734"/>
                      <a:pt x="238" y="735"/>
                    </a:cubicBezTo>
                    <a:cubicBezTo>
                      <a:pt x="236" y="738"/>
                      <a:pt x="233" y="742"/>
                      <a:pt x="231" y="745"/>
                    </a:cubicBezTo>
                    <a:cubicBezTo>
                      <a:pt x="232" y="746"/>
                      <a:pt x="232" y="746"/>
                      <a:pt x="233" y="747"/>
                    </a:cubicBezTo>
                    <a:cubicBezTo>
                      <a:pt x="236" y="748"/>
                      <a:pt x="239" y="748"/>
                      <a:pt x="242" y="750"/>
                    </a:cubicBezTo>
                    <a:cubicBezTo>
                      <a:pt x="242" y="750"/>
                      <a:pt x="243" y="750"/>
                      <a:pt x="244" y="749"/>
                    </a:cubicBezTo>
                    <a:cubicBezTo>
                      <a:pt x="251" y="753"/>
                      <a:pt x="253" y="761"/>
                      <a:pt x="252" y="762"/>
                    </a:cubicBezTo>
                    <a:close/>
                    <a:moveTo>
                      <a:pt x="188" y="735"/>
                    </a:moveTo>
                    <a:cubicBezTo>
                      <a:pt x="191" y="738"/>
                      <a:pt x="194" y="740"/>
                      <a:pt x="195" y="742"/>
                    </a:cubicBezTo>
                    <a:cubicBezTo>
                      <a:pt x="196" y="743"/>
                      <a:pt x="200" y="748"/>
                      <a:pt x="202" y="755"/>
                    </a:cubicBezTo>
                    <a:cubicBezTo>
                      <a:pt x="203" y="757"/>
                      <a:pt x="204" y="758"/>
                      <a:pt x="203" y="761"/>
                    </a:cubicBezTo>
                    <a:cubicBezTo>
                      <a:pt x="199" y="758"/>
                      <a:pt x="199" y="757"/>
                      <a:pt x="197" y="752"/>
                    </a:cubicBezTo>
                    <a:cubicBezTo>
                      <a:pt x="197" y="750"/>
                      <a:pt x="196" y="748"/>
                      <a:pt x="193" y="744"/>
                    </a:cubicBezTo>
                    <a:cubicBezTo>
                      <a:pt x="192" y="742"/>
                      <a:pt x="188" y="738"/>
                      <a:pt x="188" y="735"/>
                    </a:cubicBezTo>
                    <a:close/>
                    <a:moveTo>
                      <a:pt x="261" y="821"/>
                    </a:moveTo>
                    <a:cubicBezTo>
                      <a:pt x="261" y="819"/>
                      <a:pt x="259" y="818"/>
                      <a:pt x="260" y="815"/>
                    </a:cubicBezTo>
                    <a:cubicBezTo>
                      <a:pt x="265" y="807"/>
                      <a:pt x="273" y="790"/>
                      <a:pt x="281" y="779"/>
                    </a:cubicBezTo>
                    <a:cubicBezTo>
                      <a:pt x="281" y="778"/>
                      <a:pt x="282" y="776"/>
                      <a:pt x="283" y="777"/>
                    </a:cubicBezTo>
                    <a:cubicBezTo>
                      <a:pt x="283" y="778"/>
                      <a:pt x="284" y="778"/>
                      <a:pt x="282" y="782"/>
                    </a:cubicBezTo>
                    <a:cubicBezTo>
                      <a:pt x="282" y="783"/>
                      <a:pt x="262" y="820"/>
                      <a:pt x="264" y="821"/>
                    </a:cubicBezTo>
                    <a:cubicBezTo>
                      <a:pt x="262" y="821"/>
                      <a:pt x="263" y="821"/>
                      <a:pt x="261" y="821"/>
                    </a:cubicBezTo>
                    <a:close/>
                    <a:moveTo>
                      <a:pt x="288" y="830"/>
                    </a:moveTo>
                    <a:cubicBezTo>
                      <a:pt x="288" y="830"/>
                      <a:pt x="287" y="830"/>
                      <a:pt x="287" y="830"/>
                    </a:cubicBezTo>
                    <a:cubicBezTo>
                      <a:pt x="285" y="830"/>
                      <a:pt x="283" y="829"/>
                      <a:pt x="281" y="828"/>
                    </a:cubicBezTo>
                    <a:cubicBezTo>
                      <a:pt x="280" y="826"/>
                      <a:pt x="275" y="818"/>
                      <a:pt x="275" y="816"/>
                    </a:cubicBezTo>
                    <a:cubicBezTo>
                      <a:pt x="275" y="816"/>
                      <a:pt x="275" y="816"/>
                      <a:pt x="276" y="816"/>
                    </a:cubicBezTo>
                    <a:cubicBezTo>
                      <a:pt x="277" y="822"/>
                      <a:pt x="286" y="820"/>
                      <a:pt x="293" y="818"/>
                    </a:cubicBezTo>
                    <a:cubicBezTo>
                      <a:pt x="299" y="816"/>
                      <a:pt x="304" y="813"/>
                      <a:pt x="305" y="812"/>
                    </a:cubicBezTo>
                    <a:cubicBezTo>
                      <a:pt x="304" y="811"/>
                      <a:pt x="305" y="811"/>
                      <a:pt x="303" y="809"/>
                    </a:cubicBezTo>
                    <a:cubicBezTo>
                      <a:pt x="303" y="810"/>
                      <a:pt x="300" y="811"/>
                      <a:pt x="296" y="812"/>
                    </a:cubicBezTo>
                    <a:cubicBezTo>
                      <a:pt x="288" y="814"/>
                      <a:pt x="274" y="816"/>
                      <a:pt x="273" y="815"/>
                    </a:cubicBezTo>
                    <a:cubicBezTo>
                      <a:pt x="269" y="814"/>
                      <a:pt x="270" y="813"/>
                      <a:pt x="272" y="809"/>
                    </a:cubicBezTo>
                    <a:cubicBezTo>
                      <a:pt x="279" y="807"/>
                      <a:pt x="290" y="805"/>
                      <a:pt x="296" y="802"/>
                    </a:cubicBezTo>
                    <a:cubicBezTo>
                      <a:pt x="297" y="802"/>
                      <a:pt x="298" y="801"/>
                      <a:pt x="297" y="799"/>
                    </a:cubicBezTo>
                    <a:cubicBezTo>
                      <a:pt x="294" y="801"/>
                      <a:pt x="286" y="801"/>
                      <a:pt x="283" y="801"/>
                    </a:cubicBezTo>
                    <a:cubicBezTo>
                      <a:pt x="280" y="798"/>
                      <a:pt x="282" y="795"/>
                      <a:pt x="284" y="792"/>
                    </a:cubicBezTo>
                    <a:cubicBezTo>
                      <a:pt x="284" y="792"/>
                      <a:pt x="284" y="792"/>
                      <a:pt x="284" y="792"/>
                    </a:cubicBezTo>
                    <a:cubicBezTo>
                      <a:pt x="286" y="794"/>
                      <a:pt x="293" y="793"/>
                      <a:pt x="295" y="791"/>
                    </a:cubicBezTo>
                    <a:cubicBezTo>
                      <a:pt x="294" y="789"/>
                      <a:pt x="291" y="784"/>
                      <a:pt x="293" y="785"/>
                    </a:cubicBezTo>
                    <a:cubicBezTo>
                      <a:pt x="295" y="786"/>
                      <a:pt x="295" y="787"/>
                      <a:pt x="297" y="788"/>
                    </a:cubicBezTo>
                    <a:cubicBezTo>
                      <a:pt x="298" y="788"/>
                      <a:pt x="298" y="787"/>
                      <a:pt x="298" y="787"/>
                    </a:cubicBezTo>
                    <a:cubicBezTo>
                      <a:pt x="296" y="786"/>
                      <a:pt x="295" y="785"/>
                      <a:pt x="294" y="785"/>
                    </a:cubicBezTo>
                    <a:cubicBezTo>
                      <a:pt x="295" y="782"/>
                      <a:pt x="297" y="782"/>
                      <a:pt x="299" y="783"/>
                    </a:cubicBezTo>
                    <a:cubicBezTo>
                      <a:pt x="301" y="784"/>
                      <a:pt x="307" y="790"/>
                      <a:pt x="308" y="790"/>
                    </a:cubicBezTo>
                    <a:cubicBezTo>
                      <a:pt x="308" y="790"/>
                      <a:pt x="308" y="790"/>
                      <a:pt x="308" y="790"/>
                    </a:cubicBezTo>
                    <a:cubicBezTo>
                      <a:pt x="309" y="791"/>
                      <a:pt x="309" y="792"/>
                      <a:pt x="310" y="793"/>
                    </a:cubicBezTo>
                    <a:cubicBezTo>
                      <a:pt x="309" y="797"/>
                      <a:pt x="307" y="798"/>
                      <a:pt x="305" y="798"/>
                    </a:cubicBezTo>
                    <a:cubicBezTo>
                      <a:pt x="305" y="802"/>
                      <a:pt x="305" y="806"/>
                      <a:pt x="308" y="811"/>
                    </a:cubicBezTo>
                    <a:cubicBezTo>
                      <a:pt x="310" y="810"/>
                      <a:pt x="312" y="809"/>
                      <a:pt x="313" y="808"/>
                    </a:cubicBezTo>
                    <a:cubicBezTo>
                      <a:pt x="315" y="810"/>
                      <a:pt x="316" y="811"/>
                      <a:pt x="316" y="814"/>
                    </a:cubicBezTo>
                    <a:cubicBezTo>
                      <a:pt x="314" y="818"/>
                      <a:pt x="309" y="817"/>
                      <a:pt x="309" y="819"/>
                    </a:cubicBezTo>
                    <a:cubicBezTo>
                      <a:pt x="307" y="824"/>
                      <a:pt x="308" y="831"/>
                      <a:pt x="307" y="835"/>
                    </a:cubicBezTo>
                    <a:cubicBezTo>
                      <a:pt x="306" y="835"/>
                      <a:pt x="305" y="835"/>
                      <a:pt x="305" y="835"/>
                    </a:cubicBezTo>
                    <a:cubicBezTo>
                      <a:pt x="304" y="831"/>
                      <a:pt x="304" y="824"/>
                      <a:pt x="305" y="821"/>
                    </a:cubicBezTo>
                    <a:cubicBezTo>
                      <a:pt x="302" y="821"/>
                      <a:pt x="299" y="823"/>
                      <a:pt x="294" y="824"/>
                    </a:cubicBezTo>
                    <a:cubicBezTo>
                      <a:pt x="294" y="825"/>
                      <a:pt x="294" y="824"/>
                      <a:pt x="294" y="825"/>
                    </a:cubicBezTo>
                    <a:cubicBezTo>
                      <a:pt x="296" y="826"/>
                      <a:pt x="297" y="827"/>
                      <a:pt x="297" y="828"/>
                    </a:cubicBezTo>
                    <a:cubicBezTo>
                      <a:pt x="297" y="829"/>
                      <a:pt x="296" y="831"/>
                      <a:pt x="295" y="831"/>
                    </a:cubicBezTo>
                    <a:cubicBezTo>
                      <a:pt x="294" y="831"/>
                      <a:pt x="293" y="830"/>
                      <a:pt x="290" y="829"/>
                    </a:cubicBezTo>
                    <a:cubicBezTo>
                      <a:pt x="289" y="829"/>
                      <a:pt x="289" y="829"/>
                      <a:pt x="288" y="830"/>
                    </a:cubicBezTo>
                    <a:close/>
                    <a:moveTo>
                      <a:pt x="316" y="787"/>
                    </a:moveTo>
                    <a:cubicBezTo>
                      <a:pt x="316" y="785"/>
                      <a:pt x="319" y="786"/>
                      <a:pt x="320" y="787"/>
                    </a:cubicBezTo>
                    <a:cubicBezTo>
                      <a:pt x="322" y="788"/>
                      <a:pt x="324" y="789"/>
                      <a:pt x="326" y="794"/>
                    </a:cubicBezTo>
                    <a:cubicBezTo>
                      <a:pt x="325" y="796"/>
                      <a:pt x="325" y="797"/>
                      <a:pt x="324" y="798"/>
                    </a:cubicBezTo>
                    <a:cubicBezTo>
                      <a:pt x="323" y="799"/>
                      <a:pt x="318" y="798"/>
                      <a:pt x="318" y="795"/>
                    </a:cubicBezTo>
                    <a:cubicBezTo>
                      <a:pt x="317" y="793"/>
                      <a:pt x="316" y="788"/>
                      <a:pt x="316" y="787"/>
                    </a:cubicBezTo>
                    <a:close/>
                    <a:moveTo>
                      <a:pt x="340" y="802"/>
                    </a:moveTo>
                    <a:cubicBezTo>
                      <a:pt x="333" y="803"/>
                      <a:pt x="318" y="845"/>
                      <a:pt x="312" y="854"/>
                    </a:cubicBezTo>
                    <a:cubicBezTo>
                      <a:pt x="307" y="861"/>
                      <a:pt x="305" y="861"/>
                      <a:pt x="302" y="858"/>
                    </a:cubicBezTo>
                    <a:cubicBezTo>
                      <a:pt x="298" y="854"/>
                      <a:pt x="293" y="836"/>
                      <a:pt x="294" y="832"/>
                    </a:cubicBezTo>
                    <a:cubicBezTo>
                      <a:pt x="295" y="833"/>
                      <a:pt x="296" y="836"/>
                      <a:pt x="297" y="837"/>
                    </a:cubicBezTo>
                    <a:cubicBezTo>
                      <a:pt x="297" y="836"/>
                      <a:pt x="297" y="836"/>
                      <a:pt x="297" y="835"/>
                    </a:cubicBezTo>
                    <a:cubicBezTo>
                      <a:pt x="298" y="838"/>
                      <a:pt x="302" y="846"/>
                      <a:pt x="303" y="847"/>
                    </a:cubicBezTo>
                    <a:cubicBezTo>
                      <a:pt x="306" y="849"/>
                      <a:pt x="307" y="845"/>
                      <a:pt x="309" y="843"/>
                    </a:cubicBezTo>
                    <a:cubicBezTo>
                      <a:pt x="313" y="834"/>
                      <a:pt x="324" y="807"/>
                      <a:pt x="329" y="799"/>
                    </a:cubicBezTo>
                    <a:cubicBezTo>
                      <a:pt x="331" y="794"/>
                      <a:pt x="334" y="789"/>
                      <a:pt x="330" y="786"/>
                    </a:cubicBezTo>
                    <a:cubicBezTo>
                      <a:pt x="319" y="780"/>
                      <a:pt x="305" y="785"/>
                      <a:pt x="295" y="779"/>
                    </a:cubicBezTo>
                    <a:cubicBezTo>
                      <a:pt x="295" y="778"/>
                      <a:pt x="295" y="778"/>
                      <a:pt x="296" y="778"/>
                    </a:cubicBezTo>
                    <a:cubicBezTo>
                      <a:pt x="301" y="776"/>
                      <a:pt x="327" y="782"/>
                      <a:pt x="327" y="782"/>
                    </a:cubicBezTo>
                    <a:cubicBezTo>
                      <a:pt x="335" y="784"/>
                      <a:pt x="345" y="793"/>
                      <a:pt x="340" y="802"/>
                    </a:cubicBezTo>
                    <a:close/>
                    <a:moveTo>
                      <a:pt x="364" y="858"/>
                    </a:moveTo>
                    <a:cubicBezTo>
                      <a:pt x="364" y="858"/>
                      <a:pt x="362" y="859"/>
                      <a:pt x="362" y="860"/>
                    </a:cubicBezTo>
                    <a:cubicBezTo>
                      <a:pt x="362" y="860"/>
                      <a:pt x="361" y="861"/>
                      <a:pt x="360" y="861"/>
                    </a:cubicBezTo>
                    <a:cubicBezTo>
                      <a:pt x="360" y="861"/>
                      <a:pt x="357" y="862"/>
                      <a:pt x="355" y="861"/>
                    </a:cubicBezTo>
                    <a:cubicBezTo>
                      <a:pt x="355" y="861"/>
                      <a:pt x="354" y="860"/>
                      <a:pt x="353" y="860"/>
                    </a:cubicBezTo>
                    <a:cubicBezTo>
                      <a:pt x="353" y="860"/>
                      <a:pt x="351" y="859"/>
                      <a:pt x="350" y="859"/>
                    </a:cubicBezTo>
                    <a:cubicBezTo>
                      <a:pt x="350" y="859"/>
                      <a:pt x="349" y="859"/>
                      <a:pt x="351" y="858"/>
                    </a:cubicBezTo>
                    <a:cubicBezTo>
                      <a:pt x="351" y="858"/>
                      <a:pt x="351" y="858"/>
                      <a:pt x="353" y="858"/>
                    </a:cubicBezTo>
                    <a:cubicBezTo>
                      <a:pt x="353" y="858"/>
                      <a:pt x="353" y="858"/>
                      <a:pt x="354" y="857"/>
                    </a:cubicBezTo>
                    <a:cubicBezTo>
                      <a:pt x="354" y="857"/>
                      <a:pt x="354" y="857"/>
                      <a:pt x="354" y="857"/>
                    </a:cubicBezTo>
                    <a:cubicBezTo>
                      <a:pt x="354" y="857"/>
                      <a:pt x="355" y="858"/>
                      <a:pt x="356" y="856"/>
                    </a:cubicBezTo>
                    <a:cubicBezTo>
                      <a:pt x="356" y="856"/>
                      <a:pt x="356" y="855"/>
                      <a:pt x="357" y="855"/>
                    </a:cubicBezTo>
                    <a:cubicBezTo>
                      <a:pt x="357" y="855"/>
                      <a:pt x="361" y="853"/>
                      <a:pt x="370" y="848"/>
                    </a:cubicBezTo>
                    <a:cubicBezTo>
                      <a:pt x="370" y="848"/>
                      <a:pt x="378" y="843"/>
                      <a:pt x="384" y="837"/>
                    </a:cubicBezTo>
                    <a:cubicBezTo>
                      <a:pt x="384" y="837"/>
                      <a:pt x="388" y="834"/>
                      <a:pt x="392" y="831"/>
                    </a:cubicBezTo>
                    <a:cubicBezTo>
                      <a:pt x="392" y="831"/>
                      <a:pt x="405" y="820"/>
                      <a:pt x="408" y="817"/>
                    </a:cubicBezTo>
                    <a:cubicBezTo>
                      <a:pt x="408" y="817"/>
                      <a:pt x="398" y="813"/>
                      <a:pt x="400" y="808"/>
                    </a:cubicBezTo>
                    <a:cubicBezTo>
                      <a:pt x="400" y="808"/>
                      <a:pt x="400" y="806"/>
                      <a:pt x="401" y="808"/>
                    </a:cubicBezTo>
                    <a:cubicBezTo>
                      <a:pt x="401" y="808"/>
                      <a:pt x="405" y="812"/>
                      <a:pt x="412" y="810"/>
                    </a:cubicBezTo>
                    <a:cubicBezTo>
                      <a:pt x="412" y="810"/>
                      <a:pt x="416" y="810"/>
                      <a:pt x="420" y="807"/>
                    </a:cubicBezTo>
                    <a:cubicBezTo>
                      <a:pt x="420" y="807"/>
                      <a:pt x="424" y="807"/>
                      <a:pt x="426" y="815"/>
                    </a:cubicBezTo>
                    <a:cubicBezTo>
                      <a:pt x="426" y="815"/>
                      <a:pt x="427" y="819"/>
                      <a:pt x="424" y="818"/>
                    </a:cubicBezTo>
                    <a:cubicBezTo>
                      <a:pt x="424" y="818"/>
                      <a:pt x="421" y="818"/>
                      <a:pt x="419" y="819"/>
                    </a:cubicBezTo>
                    <a:cubicBezTo>
                      <a:pt x="418" y="819"/>
                      <a:pt x="417" y="819"/>
                      <a:pt x="416" y="820"/>
                    </a:cubicBezTo>
                    <a:cubicBezTo>
                      <a:pt x="416" y="820"/>
                      <a:pt x="409" y="826"/>
                      <a:pt x="396" y="835"/>
                    </a:cubicBezTo>
                    <a:cubicBezTo>
                      <a:pt x="396" y="835"/>
                      <a:pt x="390" y="839"/>
                      <a:pt x="380" y="848"/>
                    </a:cubicBezTo>
                    <a:cubicBezTo>
                      <a:pt x="380" y="848"/>
                      <a:pt x="373" y="855"/>
                      <a:pt x="364" y="858"/>
                    </a:cubicBezTo>
                    <a:close/>
                    <a:moveTo>
                      <a:pt x="429" y="859"/>
                    </a:moveTo>
                    <a:cubicBezTo>
                      <a:pt x="429" y="859"/>
                      <a:pt x="429" y="860"/>
                      <a:pt x="429" y="861"/>
                    </a:cubicBezTo>
                    <a:cubicBezTo>
                      <a:pt x="429" y="861"/>
                      <a:pt x="429" y="863"/>
                      <a:pt x="427" y="862"/>
                    </a:cubicBezTo>
                    <a:cubicBezTo>
                      <a:pt x="427" y="862"/>
                      <a:pt x="420" y="864"/>
                      <a:pt x="418" y="866"/>
                    </a:cubicBezTo>
                    <a:cubicBezTo>
                      <a:pt x="418" y="866"/>
                      <a:pt x="415" y="870"/>
                      <a:pt x="415" y="872"/>
                    </a:cubicBezTo>
                    <a:cubicBezTo>
                      <a:pt x="415" y="872"/>
                      <a:pt x="415" y="875"/>
                      <a:pt x="412" y="875"/>
                    </a:cubicBezTo>
                    <a:cubicBezTo>
                      <a:pt x="412" y="875"/>
                      <a:pt x="411" y="876"/>
                      <a:pt x="409" y="875"/>
                    </a:cubicBezTo>
                    <a:cubicBezTo>
                      <a:pt x="409" y="875"/>
                      <a:pt x="406" y="873"/>
                      <a:pt x="403" y="876"/>
                    </a:cubicBezTo>
                    <a:cubicBezTo>
                      <a:pt x="403" y="876"/>
                      <a:pt x="403" y="877"/>
                      <a:pt x="402" y="875"/>
                    </a:cubicBezTo>
                    <a:cubicBezTo>
                      <a:pt x="402" y="875"/>
                      <a:pt x="402" y="874"/>
                      <a:pt x="400" y="874"/>
                    </a:cubicBezTo>
                    <a:cubicBezTo>
                      <a:pt x="400" y="874"/>
                      <a:pt x="400" y="873"/>
                      <a:pt x="400" y="872"/>
                    </a:cubicBezTo>
                    <a:cubicBezTo>
                      <a:pt x="400" y="872"/>
                      <a:pt x="400" y="870"/>
                      <a:pt x="398" y="869"/>
                    </a:cubicBezTo>
                    <a:cubicBezTo>
                      <a:pt x="398" y="869"/>
                      <a:pt x="397" y="869"/>
                      <a:pt x="396" y="867"/>
                    </a:cubicBezTo>
                    <a:cubicBezTo>
                      <a:pt x="396" y="867"/>
                      <a:pt x="395" y="861"/>
                      <a:pt x="394" y="858"/>
                    </a:cubicBezTo>
                    <a:cubicBezTo>
                      <a:pt x="394" y="858"/>
                      <a:pt x="393" y="855"/>
                      <a:pt x="390" y="854"/>
                    </a:cubicBezTo>
                    <a:cubicBezTo>
                      <a:pt x="390" y="854"/>
                      <a:pt x="386" y="848"/>
                      <a:pt x="388" y="848"/>
                    </a:cubicBezTo>
                    <a:cubicBezTo>
                      <a:pt x="388" y="848"/>
                      <a:pt x="393" y="848"/>
                      <a:pt x="395" y="854"/>
                    </a:cubicBezTo>
                    <a:cubicBezTo>
                      <a:pt x="395" y="854"/>
                      <a:pt x="395" y="856"/>
                      <a:pt x="396" y="858"/>
                    </a:cubicBezTo>
                    <a:cubicBezTo>
                      <a:pt x="396" y="858"/>
                      <a:pt x="396" y="860"/>
                      <a:pt x="399" y="866"/>
                    </a:cubicBezTo>
                    <a:cubicBezTo>
                      <a:pt x="399" y="866"/>
                      <a:pt x="399" y="867"/>
                      <a:pt x="400" y="865"/>
                    </a:cubicBezTo>
                    <a:cubicBezTo>
                      <a:pt x="401" y="863"/>
                      <a:pt x="401" y="863"/>
                      <a:pt x="401" y="863"/>
                    </a:cubicBezTo>
                    <a:cubicBezTo>
                      <a:pt x="401" y="863"/>
                      <a:pt x="402" y="861"/>
                      <a:pt x="403" y="862"/>
                    </a:cubicBezTo>
                    <a:cubicBezTo>
                      <a:pt x="403" y="862"/>
                      <a:pt x="404" y="863"/>
                      <a:pt x="404" y="862"/>
                    </a:cubicBezTo>
                    <a:cubicBezTo>
                      <a:pt x="404" y="862"/>
                      <a:pt x="407" y="861"/>
                      <a:pt x="409" y="858"/>
                    </a:cubicBezTo>
                    <a:cubicBezTo>
                      <a:pt x="409" y="858"/>
                      <a:pt x="412" y="856"/>
                      <a:pt x="411" y="855"/>
                    </a:cubicBezTo>
                    <a:cubicBezTo>
                      <a:pt x="411" y="855"/>
                      <a:pt x="408" y="852"/>
                      <a:pt x="407" y="850"/>
                    </a:cubicBezTo>
                    <a:cubicBezTo>
                      <a:pt x="407" y="850"/>
                      <a:pt x="405" y="849"/>
                      <a:pt x="406" y="848"/>
                    </a:cubicBezTo>
                    <a:cubicBezTo>
                      <a:pt x="406" y="848"/>
                      <a:pt x="407" y="848"/>
                      <a:pt x="410" y="849"/>
                    </a:cubicBezTo>
                    <a:cubicBezTo>
                      <a:pt x="410" y="849"/>
                      <a:pt x="416" y="850"/>
                      <a:pt x="418" y="848"/>
                    </a:cubicBezTo>
                    <a:cubicBezTo>
                      <a:pt x="418" y="848"/>
                      <a:pt x="419" y="846"/>
                      <a:pt x="420" y="847"/>
                    </a:cubicBezTo>
                    <a:cubicBezTo>
                      <a:pt x="420" y="847"/>
                      <a:pt x="423" y="850"/>
                      <a:pt x="424" y="850"/>
                    </a:cubicBezTo>
                    <a:cubicBezTo>
                      <a:pt x="424" y="850"/>
                      <a:pt x="430" y="852"/>
                      <a:pt x="429" y="859"/>
                    </a:cubicBezTo>
                    <a:close/>
                    <a:moveTo>
                      <a:pt x="485" y="876"/>
                    </a:moveTo>
                    <a:cubicBezTo>
                      <a:pt x="485" y="876"/>
                      <a:pt x="484" y="878"/>
                      <a:pt x="482" y="877"/>
                    </a:cubicBezTo>
                    <a:cubicBezTo>
                      <a:pt x="482" y="877"/>
                      <a:pt x="476" y="874"/>
                      <a:pt x="474" y="867"/>
                    </a:cubicBezTo>
                    <a:cubicBezTo>
                      <a:pt x="474" y="867"/>
                      <a:pt x="472" y="857"/>
                      <a:pt x="472" y="856"/>
                    </a:cubicBezTo>
                    <a:cubicBezTo>
                      <a:pt x="472" y="856"/>
                      <a:pt x="473" y="856"/>
                      <a:pt x="472" y="855"/>
                    </a:cubicBezTo>
                    <a:cubicBezTo>
                      <a:pt x="472" y="849"/>
                      <a:pt x="472" y="849"/>
                      <a:pt x="472" y="849"/>
                    </a:cubicBezTo>
                    <a:cubicBezTo>
                      <a:pt x="472" y="849"/>
                      <a:pt x="472" y="848"/>
                      <a:pt x="472" y="847"/>
                    </a:cubicBezTo>
                    <a:cubicBezTo>
                      <a:pt x="472" y="847"/>
                      <a:pt x="472" y="846"/>
                      <a:pt x="472" y="846"/>
                    </a:cubicBezTo>
                    <a:cubicBezTo>
                      <a:pt x="472" y="846"/>
                      <a:pt x="472" y="845"/>
                      <a:pt x="472" y="845"/>
                    </a:cubicBezTo>
                    <a:cubicBezTo>
                      <a:pt x="472" y="845"/>
                      <a:pt x="472" y="842"/>
                      <a:pt x="474" y="844"/>
                    </a:cubicBezTo>
                    <a:cubicBezTo>
                      <a:pt x="474" y="844"/>
                      <a:pt x="475" y="845"/>
                      <a:pt x="474" y="846"/>
                    </a:cubicBezTo>
                    <a:cubicBezTo>
                      <a:pt x="474" y="846"/>
                      <a:pt x="473" y="848"/>
                      <a:pt x="477" y="855"/>
                    </a:cubicBezTo>
                    <a:cubicBezTo>
                      <a:pt x="477" y="855"/>
                      <a:pt x="477" y="856"/>
                      <a:pt x="478" y="857"/>
                    </a:cubicBezTo>
                    <a:cubicBezTo>
                      <a:pt x="478" y="857"/>
                      <a:pt x="480" y="857"/>
                      <a:pt x="480" y="860"/>
                    </a:cubicBezTo>
                    <a:cubicBezTo>
                      <a:pt x="480" y="860"/>
                      <a:pt x="480" y="862"/>
                      <a:pt x="480" y="862"/>
                    </a:cubicBezTo>
                    <a:cubicBezTo>
                      <a:pt x="480" y="862"/>
                      <a:pt x="480" y="864"/>
                      <a:pt x="481" y="863"/>
                    </a:cubicBezTo>
                    <a:cubicBezTo>
                      <a:pt x="481" y="863"/>
                      <a:pt x="482" y="863"/>
                      <a:pt x="482" y="864"/>
                    </a:cubicBezTo>
                    <a:cubicBezTo>
                      <a:pt x="482" y="864"/>
                      <a:pt x="482" y="868"/>
                      <a:pt x="483" y="869"/>
                    </a:cubicBezTo>
                    <a:cubicBezTo>
                      <a:pt x="483" y="869"/>
                      <a:pt x="483" y="870"/>
                      <a:pt x="483" y="870"/>
                    </a:cubicBezTo>
                    <a:cubicBezTo>
                      <a:pt x="483" y="870"/>
                      <a:pt x="483" y="871"/>
                      <a:pt x="484" y="871"/>
                    </a:cubicBezTo>
                    <a:cubicBezTo>
                      <a:pt x="484" y="871"/>
                      <a:pt x="484" y="871"/>
                      <a:pt x="484" y="872"/>
                    </a:cubicBezTo>
                    <a:cubicBezTo>
                      <a:pt x="484" y="872"/>
                      <a:pt x="485" y="876"/>
                      <a:pt x="485" y="876"/>
                    </a:cubicBezTo>
                    <a:close/>
                    <a:moveTo>
                      <a:pt x="482" y="834"/>
                    </a:moveTo>
                    <a:cubicBezTo>
                      <a:pt x="482" y="834"/>
                      <a:pt x="480" y="833"/>
                      <a:pt x="480" y="833"/>
                    </a:cubicBezTo>
                    <a:cubicBezTo>
                      <a:pt x="480" y="833"/>
                      <a:pt x="479" y="833"/>
                      <a:pt x="477" y="833"/>
                    </a:cubicBezTo>
                    <a:cubicBezTo>
                      <a:pt x="477" y="833"/>
                      <a:pt x="476" y="833"/>
                      <a:pt x="476" y="832"/>
                    </a:cubicBezTo>
                    <a:cubicBezTo>
                      <a:pt x="476" y="832"/>
                      <a:pt x="479" y="827"/>
                      <a:pt x="478" y="823"/>
                    </a:cubicBezTo>
                    <a:cubicBezTo>
                      <a:pt x="478" y="823"/>
                      <a:pt x="477" y="822"/>
                      <a:pt x="478" y="821"/>
                    </a:cubicBezTo>
                    <a:cubicBezTo>
                      <a:pt x="478" y="821"/>
                      <a:pt x="479" y="820"/>
                      <a:pt x="480" y="821"/>
                    </a:cubicBezTo>
                    <a:cubicBezTo>
                      <a:pt x="480" y="821"/>
                      <a:pt x="484" y="829"/>
                      <a:pt x="485" y="832"/>
                    </a:cubicBezTo>
                    <a:cubicBezTo>
                      <a:pt x="485" y="832"/>
                      <a:pt x="485" y="835"/>
                      <a:pt x="482" y="834"/>
                    </a:cubicBezTo>
                    <a:close/>
                    <a:moveTo>
                      <a:pt x="540" y="839"/>
                    </a:moveTo>
                    <a:cubicBezTo>
                      <a:pt x="540" y="839"/>
                      <a:pt x="538" y="842"/>
                      <a:pt x="536" y="843"/>
                    </a:cubicBezTo>
                    <a:cubicBezTo>
                      <a:pt x="536" y="843"/>
                      <a:pt x="535" y="844"/>
                      <a:pt x="535" y="846"/>
                    </a:cubicBezTo>
                    <a:cubicBezTo>
                      <a:pt x="535" y="846"/>
                      <a:pt x="532" y="852"/>
                      <a:pt x="530" y="853"/>
                    </a:cubicBezTo>
                    <a:cubicBezTo>
                      <a:pt x="530" y="853"/>
                      <a:pt x="527" y="855"/>
                      <a:pt x="528" y="858"/>
                    </a:cubicBezTo>
                    <a:cubicBezTo>
                      <a:pt x="528" y="858"/>
                      <a:pt x="532" y="860"/>
                      <a:pt x="531" y="864"/>
                    </a:cubicBezTo>
                    <a:cubicBezTo>
                      <a:pt x="531" y="864"/>
                      <a:pt x="532" y="866"/>
                      <a:pt x="530" y="866"/>
                    </a:cubicBezTo>
                    <a:cubicBezTo>
                      <a:pt x="530" y="866"/>
                      <a:pt x="529" y="866"/>
                      <a:pt x="528" y="866"/>
                    </a:cubicBezTo>
                    <a:cubicBezTo>
                      <a:pt x="528" y="866"/>
                      <a:pt x="527" y="867"/>
                      <a:pt x="527" y="867"/>
                    </a:cubicBezTo>
                    <a:cubicBezTo>
                      <a:pt x="527" y="867"/>
                      <a:pt x="524" y="868"/>
                      <a:pt x="521" y="868"/>
                    </a:cubicBezTo>
                    <a:cubicBezTo>
                      <a:pt x="521" y="868"/>
                      <a:pt x="519" y="868"/>
                      <a:pt x="517" y="868"/>
                    </a:cubicBezTo>
                    <a:cubicBezTo>
                      <a:pt x="517" y="868"/>
                      <a:pt x="516" y="867"/>
                      <a:pt x="516" y="868"/>
                    </a:cubicBezTo>
                    <a:cubicBezTo>
                      <a:pt x="516" y="868"/>
                      <a:pt x="511" y="873"/>
                      <a:pt x="506" y="869"/>
                    </a:cubicBezTo>
                    <a:cubicBezTo>
                      <a:pt x="506" y="869"/>
                      <a:pt x="505" y="868"/>
                      <a:pt x="504" y="868"/>
                    </a:cubicBezTo>
                    <a:cubicBezTo>
                      <a:pt x="503" y="867"/>
                      <a:pt x="502" y="866"/>
                      <a:pt x="501" y="866"/>
                    </a:cubicBezTo>
                    <a:cubicBezTo>
                      <a:pt x="501" y="866"/>
                      <a:pt x="496" y="862"/>
                      <a:pt x="493" y="861"/>
                    </a:cubicBezTo>
                    <a:cubicBezTo>
                      <a:pt x="493" y="861"/>
                      <a:pt x="490" y="858"/>
                      <a:pt x="489" y="856"/>
                    </a:cubicBezTo>
                    <a:cubicBezTo>
                      <a:pt x="489" y="856"/>
                      <a:pt x="488" y="853"/>
                      <a:pt x="487" y="853"/>
                    </a:cubicBezTo>
                    <a:cubicBezTo>
                      <a:pt x="487" y="853"/>
                      <a:pt x="485" y="853"/>
                      <a:pt x="485" y="852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49"/>
                      <a:pt x="487" y="846"/>
                    </a:cubicBezTo>
                    <a:cubicBezTo>
                      <a:pt x="487" y="846"/>
                      <a:pt x="489" y="844"/>
                      <a:pt x="490" y="843"/>
                    </a:cubicBezTo>
                    <a:cubicBezTo>
                      <a:pt x="490" y="843"/>
                      <a:pt x="494" y="839"/>
                      <a:pt x="497" y="838"/>
                    </a:cubicBezTo>
                    <a:cubicBezTo>
                      <a:pt x="497" y="838"/>
                      <a:pt x="498" y="836"/>
                      <a:pt x="499" y="835"/>
                    </a:cubicBezTo>
                    <a:cubicBezTo>
                      <a:pt x="500" y="834"/>
                      <a:pt x="501" y="833"/>
                      <a:pt x="502" y="833"/>
                    </a:cubicBezTo>
                    <a:cubicBezTo>
                      <a:pt x="502" y="833"/>
                      <a:pt x="503" y="831"/>
                      <a:pt x="505" y="830"/>
                    </a:cubicBezTo>
                    <a:cubicBezTo>
                      <a:pt x="505" y="830"/>
                      <a:pt x="509" y="829"/>
                      <a:pt x="509" y="828"/>
                    </a:cubicBezTo>
                    <a:cubicBezTo>
                      <a:pt x="509" y="828"/>
                      <a:pt x="508" y="825"/>
                      <a:pt x="508" y="824"/>
                    </a:cubicBezTo>
                    <a:cubicBezTo>
                      <a:pt x="506" y="809"/>
                      <a:pt x="506" y="809"/>
                      <a:pt x="506" y="809"/>
                    </a:cubicBezTo>
                    <a:cubicBezTo>
                      <a:pt x="506" y="809"/>
                      <a:pt x="506" y="808"/>
                      <a:pt x="507" y="809"/>
                    </a:cubicBezTo>
                    <a:cubicBezTo>
                      <a:pt x="507" y="809"/>
                      <a:pt x="508" y="809"/>
                      <a:pt x="510" y="809"/>
                    </a:cubicBezTo>
                    <a:cubicBezTo>
                      <a:pt x="510" y="809"/>
                      <a:pt x="511" y="809"/>
                      <a:pt x="512" y="812"/>
                    </a:cubicBezTo>
                    <a:cubicBezTo>
                      <a:pt x="512" y="812"/>
                      <a:pt x="514" y="816"/>
                      <a:pt x="515" y="820"/>
                    </a:cubicBezTo>
                    <a:cubicBezTo>
                      <a:pt x="515" y="820"/>
                      <a:pt x="516" y="826"/>
                      <a:pt x="516" y="827"/>
                    </a:cubicBezTo>
                    <a:cubicBezTo>
                      <a:pt x="516" y="827"/>
                      <a:pt x="515" y="828"/>
                      <a:pt x="517" y="828"/>
                    </a:cubicBezTo>
                    <a:cubicBezTo>
                      <a:pt x="517" y="828"/>
                      <a:pt x="520" y="828"/>
                      <a:pt x="522" y="829"/>
                    </a:cubicBezTo>
                    <a:cubicBezTo>
                      <a:pt x="526" y="829"/>
                      <a:pt x="531" y="829"/>
                      <a:pt x="532" y="829"/>
                    </a:cubicBezTo>
                    <a:cubicBezTo>
                      <a:pt x="532" y="829"/>
                      <a:pt x="537" y="830"/>
                      <a:pt x="540" y="835"/>
                    </a:cubicBezTo>
                    <a:cubicBezTo>
                      <a:pt x="540" y="835"/>
                      <a:pt x="541" y="835"/>
                      <a:pt x="540" y="839"/>
                    </a:cubicBezTo>
                    <a:close/>
                    <a:moveTo>
                      <a:pt x="604" y="809"/>
                    </a:moveTo>
                    <a:cubicBezTo>
                      <a:pt x="604" y="809"/>
                      <a:pt x="603" y="810"/>
                      <a:pt x="603" y="811"/>
                    </a:cubicBezTo>
                    <a:cubicBezTo>
                      <a:pt x="603" y="811"/>
                      <a:pt x="602" y="815"/>
                      <a:pt x="602" y="816"/>
                    </a:cubicBezTo>
                    <a:cubicBezTo>
                      <a:pt x="602" y="816"/>
                      <a:pt x="602" y="819"/>
                      <a:pt x="601" y="821"/>
                    </a:cubicBezTo>
                    <a:cubicBezTo>
                      <a:pt x="601" y="821"/>
                      <a:pt x="597" y="826"/>
                      <a:pt x="601" y="831"/>
                    </a:cubicBezTo>
                    <a:cubicBezTo>
                      <a:pt x="601" y="831"/>
                      <a:pt x="604" y="834"/>
                      <a:pt x="601" y="837"/>
                    </a:cubicBezTo>
                    <a:cubicBezTo>
                      <a:pt x="601" y="837"/>
                      <a:pt x="599" y="837"/>
                      <a:pt x="598" y="840"/>
                    </a:cubicBezTo>
                    <a:cubicBezTo>
                      <a:pt x="598" y="840"/>
                      <a:pt x="598" y="842"/>
                      <a:pt x="598" y="842"/>
                    </a:cubicBezTo>
                    <a:cubicBezTo>
                      <a:pt x="598" y="842"/>
                      <a:pt x="598" y="844"/>
                      <a:pt x="598" y="845"/>
                    </a:cubicBezTo>
                    <a:cubicBezTo>
                      <a:pt x="598" y="845"/>
                      <a:pt x="597" y="847"/>
                      <a:pt x="595" y="848"/>
                    </a:cubicBezTo>
                    <a:cubicBezTo>
                      <a:pt x="595" y="848"/>
                      <a:pt x="592" y="850"/>
                      <a:pt x="592" y="851"/>
                    </a:cubicBezTo>
                    <a:cubicBezTo>
                      <a:pt x="592" y="851"/>
                      <a:pt x="590" y="853"/>
                      <a:pt x="590" y="853"/>
                    </a:cubicBezTo>
                    <a:cubicBezTo>
                      <a:pt x="590" y="853"/>
                      <a:pt x="589" y="853"/>
                      <a:pt x="589" y="854"/>
                    </a:cubicBezTo>
                    <a:cubicBezTo>
                      <a:pt x="589" y="854"/>
                      <a:pt x="588" y="856"/>
                      <a:pt x="585" y="857"/>
                    </a:cubicBezTo>
                    <a:cubicBezTo>
                      <a:pt x="585" y="857"/>
                      <a:pt x="585" y="851"/>
                      <a:pt x="585" y="848"/>
                    </a:cubicBezTo>
                    <a:cubicBezTo>
                      <a:pt x="585" y="848"/>
                      <a:pt x="585" y="845"/>
                      <a:pt x="586" y="843"/>
                    </a:cubicBezTo>
                    <a:cubicBezTo>
                      <a:pt x="586" y="843"/>
                      <a:pt x="585" y="840"/>
                      <a:pt x="587" y="840"/>
                    </a:cubicBezTo>
                    <a:cubicBezTo>
                      <a:pt x="587" y="840"/>
                      <a:pt x="588" y="841"/>
                      <a:pt x="588" y="840"/>
                    </a:cubicBezTo>
                    <a:cubicBezTo>
                      <a:pt x="588" y="840"/>
                      <a:pt x="589" y="836"/>
                      <a:pt x="589" y="836"/>
                    </a:cubicBezTo>
                    <a:cubicBezTo>
                      <a:pt x="589" y="836"/>
                      <a:pt x="588" y="835"/>
                      <a:pt x="587" y="835"/>
                    </a:cubicBezTo>
                    <a:cubicBezTo>
                      <a:pt x="587" y="835"/>
                      <a:pt x="586" y="834"/>
                      <a:pt x="587" y="832"/>
                    </a:cubicBezTo>
                    <a:cubicBezTo>
                      <a:pt x="587" y="832"/>
                      <a:pt x="587" y="832"/>
                      <a:pt x="585" y="831"/>
                    </a:cubicBezTo>
                    <a:cubicBezTo>
                      <a:pt x="585" y="831"/>
                      <a:pt x="583" y="830"/>
                      <a:pt x="583" y="831"/>
                    </a:cubicBezTo>
                    <a:cubicBezTo>
                      <a:pt x="583" y="831"/>
                      <a:pt x="583" y="832"/>
                      <a:pt x="581" y="831"/>
                    </a:cubicBezTo>
                    <a:cubicBezTo>
                      <a:pt x="581" y="831"/>
                      <a:pt x="572" y="829"/>
                      <a:pt x="576" y="827"/>
                    </a:cubicBezTo>
                    <a:cubicBezTo>
                      <a:pt x="576" y="827"/>
                      <a:pt x="581" y="827"/>
                      <a:pt x="584" y="823"/>
                    </a:cubicBezTo>
                    <a:cubicBezTo>
                      <a:pt x="584" y="823"/>
                      <a:pt x="586" y="822"/>
                      <a:pt x="586" y="815"/>
                    </a:cubicBezTo>
                    <a:cubicBezTo>
                      <a:pt x="586" y="815"/>
                      <a:pt x="586" y="814"/>
                      <a:pt x="585" y="813"/>
                    </a:cubicBezTo>
                    <a:cubicBezTo>
                      <a:pt x="585" y="813"/>
                      <a:pt x="585" y="813"/>
                      <a:pt x="585" y="812"/>
                    </a:cubicBezTo>
                    <a:cubicBezTo>
                      <a:pt x="585" y="812"/>
                      <a:pt x="585" y="811"/>
                      <a:pt x="584" y="810"/>
                    </a:cubicBezTo>
                    <a:cubicBezTo>
                      <a:pt x="584" y="810"/>
                      <a:pt x="584" y="809"/>
                      <a:pt x="584" y="808"/>
                    </a:cubicBezTo>
                    <a:cubicBezTo>
                      <a:pt x="584" y="808"/>
                      <a:pt x="584" y="807"/>
                      <a:pt x="583" y="807"/>
                    </a:cubicBezTo>
                    <a:cubicBezTo>
                      <a:pt x="583" y="807"/>
                      <a:pt x="583" y="806"/>
                      <a:pt x="583" y="805"/>
                    </a:cubicBezTo>
                    <a:cubicBezTo>
                      <a:pt x="583" y="805"/>
                      <a:pt x="583" y="805"/>
                      <a:pt x="583" y="804"/>
                    </a:cubicBezTo>
                    <a:cubicBezTo>
                      <a:pt x="583" y="804"/>
                      <a:pt x="582" y="803"/>
                      <a:pt x="583" y="803"/>
                    </a:cubicBezTo>
                    <a:cubicBezTo>
                      <a:pt x="583" y="803"/>
                      <a:pt x="584" y="803"/>
                      <a:pt x="583" y="801"/>
                    </a:cubicBezTo>
                    <a:cubicBezTo>
                      <a:pt x="583" y="801"/>
                      <a:pt x="582" y="800"/>
                      <a:pt x="581" y="799"/>
                    </a:cubicBezTo>
                    <a:cubicBezTo>
                      <a:pt x="580" y="798"/>
                      <a:pt x="580" y="798"/>
                      <a:pt x="580" y="798"/>
                    </a:cubicBezTo>
                    <a:cubicBezTo>
                      <a:pt x="577" y="791"/>
                      <a:pt x="577" y="791"/>
                      <a:pt x="577" y="791"/>
                    </a:cubicBezTo>
                    <a:cubicBezTo>
                      <a:pt x="577" y="791"/>
                      <a:pt x="573" y="788"/>
                      <a:pt x="577" y="789"/>
                    </a:cubicBezTo>
                    <a:cubicBezTo>
                      <a:pt x="577" y="789"/>
                      <a:pt x="581" y="788"/>
                      <a:pt x="583" y="789"/>
                    </a:cubicBezTo>
                    <a:cubicBezTo>
                      <a:pt x="583" y="789"/>
                      <a:pt x="587" y="789"/>
                      <a:pt x="588" y="789"/>
                    </a:cubicBezTo>
                    <a:cubicBezTo>
                      <a:pt x="588" y="789"/>
                      <a:pt x="589" y="789"/>
                      <a:pt x="591" y="792"/>
                    </a:cubicBezTo>
                    <a:cubicBezTo>
                      <a:pt x="591" y="792"/>
                      <a:pt x="592" y="796"/>
                      <a:pt x="593" y="796"/>
                    </a:cubicBezTo>
                    <a:cubicBezTo>
                      <a:pt x="593" y="796"/>
                      <a:pt x="597" y="797"/>
                      <a:pt x="598" y="797"/>
                    </a:cubicBezTo>
                    <a:cubicBezTo>
                      <a:pt x="598" y="797"/>
                      <a:pt x="598" y="797"/>
                      <a:pt x="599" y="797"/>
                    </a:cubicBezTo>
                    <a:cubicBezTo>
                      <a:pt x="599" y="797"/>
                      <a:pt x="601" y="796"/>
                      <a:pt x="602" y="798"/>
                    </a:cubicBezTo>
                    <a:cubicBezTo>
                      <a:pt x="602" y="798"/>
                      <a:pt x="602" y="800"/>
                      <a:pt x="603" y="799"/>
                    </a:cubicBezTo>
                    <a:cubicBezTo>
                      <a:pt x="603" y="799"/>
                      <a:pt x="605" y="799"/>
                      <a:pt x="605" y="802"/>
                    </a:cubicBezTo>
                    <a:cubicBezTo>
                      <a:pt x="605" y="802"/>
                      <a:pt x="607" y="807"/>
                      <a:pt x="604" y="809"/>
                    </a:cubicBezTo>
                    <a:close/>
                    <a:moveTo>
                      <a:pt x="631" y="834"/>
                    </a:moveTo>
                    <a:cubicBezTo>
                      <a:pt x="631" y="834"/>
                      <a:pt x="630" y="838"/>
                      <a:pt x="627" y="838"/>
                    </a:cubicBezTo>
                    <a:cubicBezTo>
                      <a:pt x="627" y="838"/>
                      <a:pt x="625" y="839"/>
                      <a:pt x="624" y="839"/>
                    </a:cubicBezTo>
                    <a:cubicBezTo>
                      <a:pt x="624" y="839"/>
                      <a:pt x="622" y="839"/>
                      <a:pt x="621" y="838"/>
                    </a:cubicBezTo>
                    <a:cubicBezTo>
                      <a:pt x="621" y="838"/>
                      <a:pt x="620" y="838"/>
                      <a:pt x="619" y="839"/>
                    </a:cubicBezTo>
                    <a:cubicBezTo>
                      <a:pt x="619" y="839"/>
                      <a:pt x="619" y="839"/>
                      <a:pt x="617" y="837"/>
                    </a:cubicBezTo>
                    <a:cubicBezTo>
                      <a:pt x="617" y="837"/>
                      <a:pt x="616" y="836"/>
                      <a:pt x="616" y="834"/>
                    </a:cubicBezTo>
                    <a:cubicBezTo>
                      <a:pt x="616" y="834"/>
                      <a:pt x="616" y="832"/>
                      <a:pt x="614" y="829"/>
                    </a:cubicBezTo>
                    <a:cubicBezTo>
                      <a:pt x="614" y="829"/>
                      <a:pt x="613" y="825"/>
                      <a:pt x="615" y="825"/>
                    </a:cubicBezTo>
                    <a:cubicBezTo>
                      <a:pt x="615" y="825"/>
                      <a:pt x="617" y="825"/>
                      <a:pt x="618" y="825"/>
                    </a:cubicBezTo>
                    <a:cubicBezTo>
                      <a:pt x="618" y="825"/>
                      <a:pt x="621" y="825"/>
                      <a:pt x="625" y="826"/>
                    </a:cubicBezTo>
                    <a:cubicBezTo>
                      <a:pt x="625" y="826"/>
                      <a:pt x="628" y="828"/>
                      <a:pt x="629" y="828"/>
                    </a:cubicBezTo>
                    <a:cubicBezTo>
                      <a:pt x="629" y="828"/>
                      <a:pt x="631" y="828"/>
                      <a:pt x="631" y="831"/>
                    </a:cubicBezTo>
                    <a:cubicBezTo>
                      <a:pt x="631" y="831"/>
                      <a:pt x="631" y="832"/>
                      <a:pt x="631" y="833"/>
                    </a:cubicBezTo>
                    <a:cubicBezTo>
                      <a:pt x="631" y="833"/>
                      <a:pt x="631" y="834"/>
                      <a:pt x="631" y="834"/>
                    </a:cubicBezTo>
                    <a:close/>
                    <a:moveTo>
                      <a:pt x="667" y="773"/>
                    </a:moveTo>
                    <a:cubicBezTo>
                      <a:pt x="667" y="773"/>
                      <a:pt x="664" y="773"/>
                      <a:pt x="663" y="772"/>
                    </a:cubicBezTo>
                    <a:cubicBezTo>
                      <a:pt x="663" y="772"/>
                      <a:pt x="662" y="771"/>
                      <a:pt x="661" y="773"/>
                    </a:cubicBezTo>
                    <a:cubicBezTo>
                      <a:pt x="661" y="773"/>
                      <a:pt x="655" y="778"/>
                      <a:pt x="656" y="783"/>
                    </a:cubicBezTo>
                    <a:cubicBezTo>
                      <a:pt x="656" y="783"/>
                      <a:pt x="655" y="784"/>
                      <a:pt x="656" y="786"/>
                    </a:cubicBezTo>
                    <a:cubicBezTo>
                      <a:pt x="656" y="786"/>
                      <a:pt x="656" y="788"/>
                      <a:pt x="656" y="789"/>
                    </a:cubicBezTo>
                    <a:cubicBezTo>
                      <a:pt x="656" y="789"/>
                      <a:pt x="656" y="792"/>
                      <a:pt x="655" y="793"/>
                    </a:cubicBezTo>
                    <a:cubicBezTo>
                      <a:pt x="655" y="793"/>
                      <a:pt x="653" y="793"/>
                      <a:pt x="652" y="794"/>
                    </a:cubicBezTo>
                    <a:cubicBezTo>
                      <a:pt x="652" y="794"/>
                      <a:pt x="652" y="794"/>
                      <a:pt x="651" y="794"/>
                    </a:cubicBezTo>
                    <a:cubicBezTo>
                      <a:pt x="651" y="794"/>
                      <a:pt x="647" y="794"/>
                      <a:pt x="647" y="791"/>
                    </a:cubicBezTo>
                    <a:cubicBezTo>
                      <a:pt x="647" y="791"/>
                      <a:pt x="648" y="788"/>
                      <a:pt x="647" y="785"/>
                    </a:cubicBezTo>
                    <a:cubicBezTo>
                      <a:pt x="647" y="785"/>
                      <a:pt x="646" y="782"/>
                      <a:pt x="648" y="781"/>
                    </a:cubicBezTo>
                    <a:cubicBezTo>
                      <a:pt x="648" y="781"/>
                      <a:pt x="651" y="780"/>
                      <a:pt x="652" y="780"/>
                    </a:cubicBezTo>
                    <a:cubicBezTo>
                      <a:pt x="652" y="780"/>
                      <a:pt x="653" y="780"/>
                      <a:pt x="653" y="779"/>
                    </a:cubicBezTo>
                    <a:cubicBezTo>
                      <a:pt x="653" y="779"/>
                      <a:pt x="658" y="773"/>
                      <a:pt x="660" y="770"/>
                    </a:cubicBezTo>
                    <a:cubicBezTo>
                      <a:pt x="660" y="770"/>
                      <a:pt x="661" y="770"/>
                      <a:pt x="659" y="768"/>
                    </a:cubicBezTo>
                    <a:cubicBezTo>
                      <a:pt x="659" y="768"/>
                      <a:pt x="654" y="762"/>
                      <a:pt x="649" y="761"/>
                    </a:cubicBezTo>
                    <a:cubicBezTo>
                      <a:pt x="649" y="761"/>
                      <a:pt x="644" y="758"/>
                      <a:pt x="642" y="759"/>
                    </a:cubicBezTo>
                    <a:cubicBezTo>
                      <a:pt x="642" y="759"/>
                      <a:pt x="633" y="758"/>
                      <a:pt x="639" y="757"/>
                    </a:cubicBezTo>
                    <a:cubicBezTo>
                      <a:pt x="639" y="757"/>
                      <a:pt x="645" y="755"/>
                      <a:pt x="653" y="761"/>
                    </a:cubicBezTo>
                    <a:cubicBezTo>
                      <a:pt x="653" y="761"/>
                      <a:pt x="659" y="764"/>
                      <a:pt x="661" y="767"/>
                    </a:cubicBezTo>
                    <a:cubicBezTo>
                      <a:pt x="661" y="767"/>
                      <a:pt x="661" y="769"/>
                      <a:pt x="662" y="767"/>
                    </a:cubicBezTo>
                    <a:cubicBezTo>
                      <a:pt x="662" y="767"/>
                      <a:pt x="665" y="765"/>
                      <a:pt x="663" y="763"/>
                    </a:cubicBezTo>
                    <a:cubicBezTo>
                      <a:pt x="663" y="763"/>
                      <a:pt x="660" y="757"/>
                      <a:pt x="649" y="750"/>
                    </a:cubicBezTo>
                    <a:cubicBezTo>
                      <a:pt x="649" y="750"/>
                      <a:pt x="645" y="748"/>
                      <a:pt x="643" y="748"/>
                    </a:cubicBezTo>
                    <a:cubicBezTo>
                      <a:pt x="643" y="748"/>
                      <a:pt x="641" y="748"/>
                      <a:pt x="643" y="747"/>
                    </a:cubicBezTo>
                    <a:cubicBezTo>
                      <a:pt x="643" y="747"/>
                      <a:pt x="649" y="745"/>
                      <a:pt x="655" y="750"/>
                    </a:cubicBezTo>
                    <a:cubicBezTo>
                      <a:pt x="655" y="750"/>
                      <a:pt x="660" y="755"/>
                      <a:pt x="664" y="758"/>
                    </a:cubicBezTo>
                    <a:cubicBezTo>
                      <a:pt x="664" y="758"/>
                      <a:pt x="665" y="760"/>
                      <a:pt x="664" y="758"/>
                    </a:cubicBezTo>
                    <a:cubicBezTo>
                      <a:pt x="664" y="758"/>
                      <a:pt x="664" y="756"/>
                      <a:pt x="665" y="756"/>
                    </a:cubicBezTo>
                    <a:cubicBezTo>
                      <a:pt x="665" y="756"/>
                      <a:pt x="665" y="755"/>
                      <a:pt x="664" y="755"/>
                    </a:cubicBezTo>
                    <a:cubicBezTo>
                      <a:pt x="664" y="755"/>
                      <a:pt x="663" y="753"/>
                      <a:pt x="664" y="753"/>
                    </a:cubicBezTo>
                    <a:cubicBezTo>
                      <a:pt x="664" y="753"/>
                      <a:pt x="664" y="752"/>
                      <a:pt x="663" y="752"/>
                    </a:cubicBezTo>
                    <a:cubicBezTo>
                      <a:pt x="663" y="752"/>
                      <a:pt x="662" y="751"/>
                      <a:pt x="661" y="751"/>
                    </a:cubicBezTo>
                    <a:cubicBezTo>
                      <a:pt x="661" y="751"/>
                      <a:pt x="656" y="751"/>
                      <a:pt x="659" y="750"/>
                    </a:cubicBezTo>
                    <a:cubicBezTo>
                      <a:pt x="659" y="750"/>
                      <a:pt x="661" y="750"/>
                      <a:pt x="662" y="750"/>
                    </a:cubicBezTo>
                    <a:cubicBezTo>
                      <a:pt x="662" y="750"/>
                      <a:pt x="663" y="750"/>
                      <a:pt x="662" y="749"/>
                    </a:cubicBezTo>
                    <a:cubicBezTo>
                      <a:pt x="662" y="749"/>
                      <a:pt x="660" y="745"/>
                      <a:pt x="660" y="744"/>
                    </a:cubicBezTo>
                    <a:cubicBezTo>
                      <a:pt x="660" y="744"/>
                      <a:pt x="659" y="742"/>
                      <a:pt x="659" y="744"/>
                    </a:cubicBezTo>
                    <a:cubicBezTo>
                      <a:pt x="659" y="744"/>
                      <a:pt x="658" y="746"/>
                      <a:pt x="655" y="745"/>
                    </a:cubicBezTo>
                    <a:cubicBezTo>
                      <a:pt x="655" y="745"/>
                      <a:pt x="650" y="744"/>
                      <a:pt x="650" y="741"/>
                    </a:cubicBezTo>
                    <a:cubicBezTo>
                      <a:pt x="650" y="741"/>
                      <a:pt x="651" y="737"/>
                      <a:pt x="648" y="737"/>
                    </a:cubicBezTo>
                    <a:cubicBezTo>
                      <a:pt x="648" y="737"/>
                      <a:pt x="645" y="736"/>
                      <a:pt x="648" y="735"/>
                    </a:cubicBezTo>
                    <a:cubicBezTo>
                      <a:pt x="648" y="735"/>
                      <a:pt x="651" y="735"/>
                      <a:pt x="655" y="736"/>
                    </a:cubicBezTo>
                    <a:cubicBezTo>
                      <a:pt x="655" y="736"/>
                      <a:pt x="655" y="737"/>
                      <a:pt x="657" y="735"/>
                    </a:cubicBezTo>
                    <a:cubicBezTo>
                      <a:pt x="657" y="735"/>
                      <a:pt x="666" y="732"/>
                      <a:pt x="667" y="737"/>
                    </a:cubicBezTo>
                    <a:cubicBezTo>
                      <a:pt x="667" y="737"/>
                      <a:pt x="667" y="742"/>
                      <a:pt x="668" y="744"/>
                    </a:cubicBezTo>
                    <a:cubicBezTo>
                      <a:pt x="668" y="744"/>
                      <a:pt x="669" y="746"/>
                      <a:pt x="668" y="747"/>
                    </a:cubicBezTo>
                    <a:cubicBezTo>
                      <a:pt x="668" y="747"/>
                      <a:pt x="668" y="748"/>
                      <a:pt x="669" y="750"/>
                    </a:cubicBezTo>
                    <a:cubicBezTo>
                      <a:pt x="669" y="750"/>
                      <a:pt x="670" y="751"/>
                      <a:pt x="669" y="751"/>
                    </a:cubicBezTo>
                    <a:cubicBezTo>
                      <a:pt x="669" y="751"/>
                      <a:pt x="669" y="753"/>
                      <a:pt x="670" y="755"/>
                    </a:cubicBezTo>
                    <a:cubicBezTo>
                      <a:pt x="670" y="755"/>
                      <a:pt x="668" y="758"/>
                      <a:pt x="670" y="756"/>
                    </a:cubicBezTo>
                    <a:cubicBezTo>
                      <a:pt x="670" y="756"/>
                      <a:pt x="675" y="749"/>
                      <a:pt x="678" y="746"/>
                    </a:cubicBezTo>
                    <a:cubicBezTo>
                      <a:pt x="678" y="746"/>
                      <a:pt x="679" y="744"/>
                      <a:pt x="677" y="744"/>
                    </a:cubicBezTo>
                    <a:cubicBezTo>
                      <a:pt x="677" y="744"/>
                      <a:pt x="673" y="743"/>
                      <a:pt x="671" y="742"/>
                    </a:cubicBezTo>
                    <a:cubicBezTo>
                      <a:pt x="671" y="742"/>
                      <a:pt x="669" y="741"/>
                      <a:pt x="671" y="741"/>
                    </a:cubicBezTo>
                    <a:cubicBezTo>
                      <a:pt x="671" y="741"/>
                      <a:pt x="673" y="741"/>
                      <a:pt x="673" y="740"/>
                    </a:cubicBezTo>
                    <a:cubicBezTo>
                      <a:pt x="673" y="740"/>
                      <a:pt x="672" y="739"/>
                      <a:pt x="674" y="739"/>
                    </a:cubicBezTo>
                    <a:cubicBezTo>
                      <a:pt x="674" y="739"/>
                      <a:pt x="676" y="739"/>
                      <a:pt x="675" y="737"/>
                    </a:cubicBezTo>
                    <a:cubicBezTo>
                      <a:pt x="675" y="737"/>
                      <a:pt x="674" y="734"/>
                      <a:pt x="673" y="735"/>
                    </a:cubicBezTo>
                    <a:cubicBezTo>
                      <a:pt x="673" y="735"/>
                      <a:pt x="670" y="735"/>
                      <a:pt x="668" y="733"/>
                    </a:cubicBezTo>
                    <a:cubicBezTo>
                      <a:pt x="668" y="733"/>
                      <a:pt x="666" y="732"/>
                      <a:pt x="667" y="732"/>
                    </a:cubicBezTo>
                    <a:cubicBezTo>
                      <a:pt x="667" y="732"/>
                      <a:pt x="666" y="730"/>
                      <a:pt x="668" y="731"/>
                    </a:cubicBezTo>
                    <a:cubicBezTo>
                      <a:pt x="668" y="731"/>
                      <a:pt x="672" y="733"/>
                      <a:pt x="671" y="731"/>
                    </a:cubicBezTo>
                    <a:cubicBezTo>
                      <a:pt x="669" y="728"/>
                      <a:pt x="669" y="728"/>
                      <a:pt x="669" y="728"/>
                    </a:cubicBezTo>
                    <a:cubicBezTo>
                      <a:pt x="669" y="728"/>
                      <a:pt x="668" y="726"/>
                      <a:pt x="665" y="728"/>
                    </a:cubicBezTo>
                    <a:cubicBezTo>
                      <a:pt x="665" y="728"/>
                      <a:pt x="660" y="729"/>
                      <a:pt x="662" y="727"/>
                    </a:cubicBezTo>
                    <a:cubicBezTo>
                      <a:pt x="662" y="727"/>
                      <a:pt x="664" y="726"/>
                      <a:pt x="663" y="725"/>
                    </a:cubicBezTo>
                    <a:cubicBezTo>
                      <a:pt x="663" y="725"/>
                      <a:pt x="662" y="725"/>
                      <a:pt x="664" y="723"/>
                    </a:cubicBezTo>
                    <a:cubicBezTo>
                      <a:pt x="664" y="723"/>
                      <a:pt x="665" y="723"/>
                      <a:pt x="664" y="722"/>
                    </a:cubicBezTo>
                    <a:cubicBezTo>
                      <a:pt x="664" y="722"/>
                      <a:pt x="665" y="721"/>
                      <a:pt x="667" y="720"/>
                    </a:cubicBezTo>
                    <a:cubicBezTo>
                      <a:pt x="667" y="720"/>
                      <a:pt x="675" y="717"/>
                      <a:pt x="676" y="722"/>
                    </a:cubicBezTo>
                    <a:cubicBezTo>
                      <a:pt x="676" y="722"/>
                      <a:pt x="677" y="724"/>
                      <a:pt x="676" y="725"/>
                    </a:cubicBezTo>
                    <a:cubicBezTo>
                      <a:pt x="676" y="725"/>
                      <a:pt x="676" y="725"/>
                      <a:pt x="677" y="729"/>
                    </a:cubicBezTo>
                    <a:cubicBezTo>
                      <a:pt x="677" y="729"/>
                      <a:pt x="676" y="731"/>
                      <a:pt x="678" y="732"/>
                    </a:cubicBezTo>
                    <a:cubicBezTo>
                      <a:pt x="678" y="732"/>
                      <a:pt x="680" y="735"/>
                      <a:pt x="680" y="737"/>
                    </a:cubicBezTo>
                    <a:cubicBezTo>
                      <a:pt x="680" y="737"/>
                      <a:pt x="682" y="739"/>
                      <a:pt x="682" y="740"/>
                    </a:cubicBezTo>
                    <a:cubicBezTo>
                      <a:pt x="682" y="740"/>
                      <a:pt x="682" y="742"/>
                      <a:pt x="683" y="741"/>
                    </a:cubicBezTo>
                    <a:cubicBezTo>
                      <a:pt x="683" y="741"/>
                      <a:pt x="691" y="731"/>
                      <a:pt x="697" y="734"/>
                    </a:cubicBezTo>
                    <a:cubicBezTo>
                      <a:pt x="697" y="734"/>
                      <a:pt x="700" y="733"/>
                      <a:pt x="697" y="739"/>
                    </a:cubicBezTo>
                    <a:cubicBezTo>
                      <a:pt x="697" y="739"/>
                      <a:pt x="695" y="740"/>
                      <a:pt x="694" y="741"/>
                    </a:cubicBezTo>
                    <a:cubicBezTo>
                      <a:pt x="688" y="743"/>
                      <a:pt x="688" y="743"/>
                      <a:pt x="688" y="743"/>
                    </a:cubicBezTo>
                    <a:cubicBezTo>
                      <a:pt x="688" y="743"/>
                      <a:pt x="686" y="744"/>
                      <a:pt x="688" y="742"/>
                    </a:cubicBezTo>
                    <a:cubicBezTo>
                      <a:pt x="688" y="742"/>
                      <a:pt x="691" y="740"/>
                      <a:pt x="691" y="738"/>
                    </a:cubicBezTo>
                    <a:cubicBezTo>
                      <a:pt x="691" y="738"/>
                      <a:pt x="692" y="736"/>
                      <a:pt x="690" y="738"/>
                    </a:cubicBezTo>
                    <a:cubicBezTo>
                      <a:pt x="690" y="738"/>
                      <a:pt x="687" y="742"/>
                      <a:pt x="685" y="742"/>
                    </a:cubicBezTo>
                    <a:cubicBezTo>
                      <a:pt x="685" y="742"/>
                      <a:pt x="683" y="744"/>
                      <a:pt x="684" y="746"/>
                    </a:cubicBezTo>
                    <a:cubicBezTo>
                      <a:pt x="684" y="746"/>
                      <a:pt x="685" y="746"/>
                      <a:pt x="684" y="747"/>
                    </a:cubicBezTo>
                    <a:cubicBezTo>
                      <a:pt x="684" y="747"/>
                      <a:pt x="684" y="747"/>
                      <a:pt x="685" y="748"/>
                    </a:cubicBezTo>
                    <a:cubicBezTo>
                      <a:pt x="685" y="748"/>
                      <a:pt x="687" y="751"/>
                      <a:pt x="683" y="751"/>
                    </a:cubicBezTo>
                    <a:cubicBezTo>
                      <a:pt x="683" y="751"/>
                      <a:pt x="680" y="751"/>
                      <a:pt x="679" y="750"/>
                    </a:cubicBezTo>
                    <a:cubicBezTo>
                      <a:pt x="679" y="750"/>
                      <a:pt x="679" y="747"/>
                      <a:pt x="677" y="750"/>
                    </a:cubicBezTo>
                    <a:cubicBezTo>
                      <a:pt x="677" y="750"/>
                      <a:pt x="674" y="755"/>
                      <a:pt x="672" y="757"/>
                    </a:cubicBezTo>
                    <a:cubicBezTo>
                      <a:pt x="672" y="757"/>
                      <a:pt x="667" y="762"/>
                      <a:pt x="668" y="764"/>
                    </a:cubicBezTo>
                    <a:cubicBezTo>
                      <a:pt x="668" y="764"/>
                      <a:pt x="671" y="765"/>
                      <a:pt x="669" y="766"/>
                    </a:cubicBezTo>
                    <a:cubicBezTo>
                      <a:pt x="669" y="766"/>
                      <a:pt x="668" y="766"/>
                      <a:pt x="667" y="765"/>
                    </a:cubicBezTo>
                    <a:cubicBezTo>
                      <a:pt x="667" y="765"/>
                      <a:pt x="666" y="765"/>
                      <a:pt x="665" y="767"/>
                    </a:cubicBezTo>
                    <a:cubicBezTo>
                      <a:pt x="665" y="767"/>
                      <a:pt x="662" y="770"/>
                      <a:pt x="665" y="771"/>
                    </a:cubicBezTo>
                    <a:cubicBezTo>
                      <a:pt x="665" y="771"/>
                      <a:pt x="665" y="771"/>
                      <a:pt x="666" y="772"/>
                    </a:cubicBezTo>
                    <a:cubicBezTo>
                      <a:pt x="666" y="772"/>
                      <a:pt x="668" y="772"/>
                      <a:pt x="667" y="773"/>
                    </a:cubicBezTo>
                    <a:close/>
                    <a:moveTo>
                      <a:pt x="706" y="796"/>
                    </a:moveTo>
                    <a:cubicBezTo>
                      <a:pt x="706" y="796"/>
                      <a:pt x="705" y="797"/>
                      <a:pt x="705" y="800"/>
                    </a:cubicBezTo>
                    <a:cubicBezTo>
                      <a:pt x="705" y="800"/>
                      <a:pt x="705" y="800"/>
                      <a:pt x="704" y="801"/>
                    </a:cubicBezTo>
                    <a:cubicBezTo>
                      <a:pt x="695" y="808"/>
                      <a:pt x="695" y="808"/>
                      <a:pt x="695" y="808"/>
                    </a:cubicBezTo>
                    <a:cubicBezTo>
                      <a:pt x="695" y="808"/>
                      <a:pt x="694" y="807"/>
                      <a:pt x="693" y="809"/>
                    </a:cubicBezTo>
                    <a:cubicBezTo>
                      <a:pt x="693" y="809"/>
                      <a:pt x="692" y="809"/>
                      <a:pt x="692" y="808"/>
                    </a:cubicBezTo>
                    <a:cubicBezTo>
                      <a:pt x="692" y="808"/>
                      <a:pt x="692" y="808"/>
                      <a:pt x="691" y="809"/>
                    </a:cubicBezTo>
                    <a:cubicBezTo>
                      <a:pt x="691" y="809"/>
                      <a:pt x="690" y="808"/>
                      <a:pt x="689" y="809"/>
                    </a:cubicBezTo>
                    <a:cubicBezTo>
                      <a:pt x="683" y="810"/>
                      <a:pt x="683" y="810"/>
                      <a:pt x="683" y="810"/>
                    </a:cubicBezTo>
                    <a:cubicBezTo>
                      <a:pt x="683" y="810"/>
                      <a:pt x="681" y="811"/>
                      <a:pt x="684" y="809"/>
                    </a:cubicBezTo>
                    <a:cubicBezTo>
                      <a:pt x="684" y="809"/>
                      <a:pt x="691" y="807"/>
                      <a:pt x="688" y="807"/>
                    </a:cubicBezTo>
                    <a:cubicBezTo>
                      <a:pt x="688" y="807"/>
                      <a:pt x="685" y="807"/>
                      <a:pt x="687" y="806"/>
                    </a:cubicBezTo>
                    <a:cubicBezTo>
                      <a:pt x="687" y="806"/>
                      <a:pt x="694" y="801"/>
                      <a:pt x="697" y="796"/>
                    </a:cubicBezTo>
                    <a:cubicBezTo>
                      <a:pt x="697" y="796"/>
                      <a:pt x="703" y="786"/>
                      <a:pt x="695" y="779"/>
                    </a:cubicBezTo>
                    <a:cubicBezTo>
                      <a:pt x="695" y="779"/>
                      <a:pt x="691" y="780"/>
                      <a:pt x="687" y="784"/>
                    </a:cubicBezTo>
                    <a:cubicBezTo>
                      <a:pt x="687" y="784"/>
                      <a:pt x="685" y="790"/>
                      <a:pt x="683" y="790"/>
                    </a:cubicBezTo>
                    <a:cubicBezTo>
                      <a:pt x="683" y="790"/>
                      <a:pt x="677" y="790"/>
                      <a:pt x="675" y="787"/>
                    </a:cubicBezTo>
                    <a:cubicBezTo>
                      <a:pt x="675" y="787"/>
                      <a:pt x="672" y="786"/>
                      <a:pt x="674" y="786"/>
                    </a:cubicBezTo>
                    <a:cubicBezTo>
                      <a:pt x="674" y="786"/>
                      <a:pt x="675" y="787"/>
                      <a:pt x="677" y="784"/>
                    </a:cubicBezTo>
                    <a:cubicBezTo>
                      <a:pt x="677" y="784"/>
                      <a:pt x="680" y="783"/>
                      <a:pt x="680" y="782"/>
                    </a:cubicBezTo>
                    <a:cubicBezTo>
                      <a:pt x="680" y="782"/>
                      <a:pt x="682" y="779"/>
                      <a:pt x="685" y="777"/>
                    </a:cubicBezTo>
                    <a:cubicBezTo>
                      <a:pt x="685" y="777"/>
                      <a:pt x="687" y="775"/>
                      <a:pt x="688" y="774"/>
                    </a:cubicBezTo>
                    <a:cubicBezTo>
                      <a:pt x="688" y="774"/>
                      <a:pt x="688" y="772"/>
                      <a:pt x="686" y="772"/>
                    </a:cubicBezTo>
                    <a:cubicBezTo>
                      <a:pt x="686" y="772"/>
                      <a:pt x="682" y="777"/>
                      <a:pt x="679" y="769"/>
                    </a:cubicBezTo>
                    <a:cubicBezTo>
                      <a:pt x="679" y="769"/>
                      <a:pt x="679" y="761"/>
                      <a:pt x="677" y="764"/>
                    </a:cubicBezTo>
                    <a:cubicBezTo>
                      <a:pt x="677" y="764"/>
                      <a:pt x="676" y="769"/>
                      <a:pt x="672" y="770"/>
                    </a:cubicBezTo>
                    <a:cubicBezTo>
                      <a:pt x="672" y="770"/>
                      <a:pt x="670" y="771"/>
                      <a:pt x="668" y="770"/>
                    </a:cubicBezTo>
                    <a:cubicBezTo>
                      <a:pt x="668" y="770"/>
                      <a:pt x="666" y="769"/>
                      <a:pt x="668" y="769"/>
                    </a:cubicBezTo>
                    <a:cubicBezTo>
                      <a:pt x="668" y="769"/>
                      <a:pt x="671" y="768"/>
                      <a:pt x="673" y="764"/>
                    </a:cubicBezTo>
                    <a:cubicBezTo>
                      <a:pt x="673" y="764"/>
                      <a:pt x="676" y="761"/>
                      <a:pt x="675" y="759"/>
                    </a:cubicBezTo>
                    <a:cubicBezTo>
                      <a:pt x="675" y="759"/>
                      <a:pt x="675" y="758"/>
                      <a:pt x="678" y="757"/>
                    </a:cubicBezTo>
                    <a:cubicBezTo>
                      <a:pt x="678" y="757"/>
                      <a:pt x="684" y="752"/>
                      <a:pt x="687" y="755"/>
                    </a:cubicBezTo>
                    <a:cubicBezTo>
                      <a:pt x="687" y="755"/>
                      <a:pt x="689" y="757"/>
                      <a:pt x="687" y="760"/>
                    </a:cubicBezTo>
                    <a:cubicBezTo>
                      <a:pt x="687" y="760"/>
                      <a:pt x="686" y="763"/>
                      <a:pt x="689" y="765"/>
                    </a:cubicBezTo>
                    <a:cubicBezTo>
                      <a:pt x="689" y="765"/>
                      <a:pt x="693" y="768"/>
                      <a:pt x="694" y="766"/>
                    </a:cubicBezTo>
                    <a:cubicBezTo>
                      <a:pt x="694" y="766"/>
                      <a:pt x="699" y="762"/>
                      <a:pt x="701" y="763"/>
                    </a:cubicBezTo>
                    <a:cubicBezTo>
                      <a:pt x="701" y="763"/>
                      <a:pt x="705" y="764"/>
                      <a:pt x="705" y="766"/>
                    </a:cubicBezTo>
                    <a:cubicBezTo>
                      <a:pt x="705" y="766"/>
                      <a:pt x="704" y="768"/>
                      <a:pt x="703" y="769"/>
                    </a:cubicBezTo>
                    <a:cubicBezTo>
                      <a:pt x="703" y="769"/>
                      <a:pt x="703" y="770"/>
                      <a:pt x="702" y="771"/>
                    </a:cubicBezTo>
                    <a:cubicBezTo>
                      <a:pt x="702" y="771"/>
                      <a:pt x="699" y="772"/>
                      <a:pt x="701" y="775"/>
                    </a:cubicBezTo>
                    <a:cubicBezTo>
                      <a:pt x="706" y="782"/>
                      <a:pt x="706" y="782"/>
                      <a:pt x="706" y="782"/>
                    </a:cubicBezTo>
                    <a:cubicBezTo>
                      <a:pt x="706" y="782"/>
                      <a:pt x="708" y="789"/>
                      <a:pt x="707" y="793"/>
                    </a:cubicBezTo>
                    <a:cubicBezTo>
                      <a:pt x="707" y="794"/>
                      <a:pt x="706" y="796"/>
                      <a:pt x="706" y="796"/>
                    </a:cubicBezTo>
                    <a:close/>
                    <a:moveTo>
                      <a:pt x="451" y="788"/>
                    </a:moveTo>
                    <a:cubicBezTo>
                      <a:pt x="267" y="788"/>
                      <a:pt x="118" y="639"/>
                      <a:pt x="118" y="455"/>
                    </a:cubicBezTo>
                    <a:cubicBezTo>
                      <a:pt x="118" y="271"/>
                      <a:pt x="267" y="121"/>
                      <a:pt x="451" y="121"/>
                    </a:cubicBezTo>
                    <a:cubicBezTo>
                      <a:pt x="635" y="121"/>
                      <a:pt x="784" y="271"/>
                      <a:pt x="784" y="455"/>
                    </a:cubicBezTo>
                    <a:cubicBezTo>
                      <a:pt x="784" y="639"/>
                      <a:pt x="635" y="788"/>
                      <a:pt x="451" y="788"/>
                    </a:cubicBezTo>
                    <a:close/>
                    <a:moveTo>
                      <a:pt x="778" y="318"/>
                    </a:moveTo>
                    <a:cubicBezTo>
                      <a:pt x="775" y="310"/>
                      <a:pt x="775" y="303"/>
                      <a:pt x="777" y="296"/>
                    </a:cubicBezTo>
                    <a:cubicBezTo>
                      <a:pt x="779" y="290"/>
                      <a:pt x="784" y="285"/>
                      <a:pt x="792" y="282"/>
                    </a:cubicBezTo>
                    <a:cubicBezTo>
                      <a:pt x="797" y="280"/>
                      <a:pt x="801" y="279"/>
                      <a:pt x="805" y="279"/>
                    </a:cubicBezTo>
                    <a:cubicBezTo>
                      <a:pt x="808" y="280"/>
                      <a:pt x="811" y="280"/>
                      <a:pt x="814" y="282"/>
                    </a:cubicBezTo>
                    <a:cubicBezTo>
                      <a:pt x="817" y="283"/>
                      <a:pt x="819" y="285"/>
                      <a:pt x="821" y="287"/>
                    </a:cubicBezTo>
                    <a:cubicBezTo>
                      <a:pt x="824" y="289"/>
                      <a:pt x="826" y="293"/>
                      <a:pt x="828" y="297"/>
                    </a:cubicBezTo>
                    <a:cubicBezTo>
                      <a:pt x="831" y="305"/>
                      <a:pt x="831" y="312"/>
                      <a:pt x="829" y="318"/>
                    </a:cubicBezTo>
                    <a:cubicBezTo>
                      <a:pt x="826" y="325"/>
                      <a:pt x="821" y="330"/>
                      <a:pt x="813" y="333"/>
                    </a:cubicBezTo>
                    <a:cubicBezTo>
                      <a:pt x="806" y="336"/>
                      <a:pt x="799" y="336"/>
                      <a:pt x="792" y="334"/>
                    </a:cubicBezTo>
                    <a:cubicBezTo>
                      <a:pt x="786" y="331"/>
                      <a:pt x="781" y="325"/>
                      <a:pt x="778" y="318"/>
                    </a:cubicBezTo>
                    <a:close/>
                    <a:moveTo>
                      <a:pt x="841" y="337"/>
                    </a:moveTo>
                    <a:cubicBezTo>
                      <a:pt x="843" y="348"/>
                      <a:pt x="843" y="348"/>
                      <a:pt x="843" y="348"/>
                    </a:cubicBezTo>
                    <a:cubicBezTo>
                      <a:pt x="802" y="358"/>
                      <a:pt x="802" y="358"/>
                      <a:pt x="802" y="358"/>
                    </a:cubicBezTo>
                    <a:cubicBezTo>
                      <a:pt x="809" y="386"/>
                      <a:pt x="809" y="386"/>
                      <a:pt x="809" y="386"/>
                    </a:cubicBezTo>
                    <a:cubicBezTo>
                      <a:pt x="801" y="388"/>
                      <a:pt x="801" y="388"/>
                      <a:pt x="801" y="388"/>
                    </a:cubicBezTo>
                    <a:cubicBezTo>
                      <a:pt x="791" y="349"/>
                      <a:pt x="791" y="349"/>
                      <a:pt x="791" y="349"/>
                    </a:cubicBezTo>
                    <a:lnTo>
                      <a:pt x="841" y="337"/>
                    </a:lnTo>
                    <a:close/>
                    <a:moveTo>
                      <a:pt x="851" y="525"/>
                    </a:moveTo>
                    <a:cubicBezTo>
                      <a:pt x="815" y="528"/>
                      <a:pt x="815" y="528"/>
                      <a:pt x="815" y="528"/>
                    </a:cubicBezTo>
                    <a:cubicBezTo>
                      <a:pt x="847" y="545"/>
                      <a:pt x="847" y="545"/>
                      <a:pt x="847" y="545"/>
                    </a:cubicBezTo>
                    <a:cubicBezTo>
                      <a:pt x="844" y="562"/>
                      <a:pt x="844" y="562"/>
                      <a:pt x="844" y="562"/>
                    </a:cubicBezTo>
                    <a:cubicBezTo>
                      <a:pt x="793" y="552"/>
                      <a:pt x="793" y="552"/>
                      <a:pt x="793" y="552"/>
                    </a:cubicBezTo>
                    <a:cubicBezTo>
                      <a:pt x="795" y="541"/>
                      <a:pt x="795" y="541"/>
                      <a:pt x="795" y="541"/>
                    </a:cubicBezTo>
                    <a:cubicBezTo>
                      <a:pt x="835" y="549"/>
                      <a:pt x="835" y="549"/>
                      <a:pt x="835" y="549"/>
                    </a:cubicBezTo>
                    <a:cubicBezTo>
                      <a:pt x="798" y="530"/>
                      <a:pt x="798" y="530"/>
                      <a:pt x="798" y="530"/>
                    </a:cubicBezTo>
                    <a:cubicBezTo>
                      <a:pt x="800" y="519"/>
                      <a:pt x="800" y="519"/>
                      <a:pt x="800" y="519"/>
                    </a:cubicBezTo>
                    <a:cubicBezTo>
                      <a:pt x="842" y="517"/>
                      <a:pt x="842" y="517"/>
                      <a:pt x="842" y="517"/>
                    </a:cubicBezTo>
                    <a:cubicBezTo>
                      <a:pt x="802" y="508"/>
                      <a:pt x="802" y="508"/>
                      <a:pt x="802" y="508"/>
                    </a:cubicBezTo>
                    <a:cubicBezTo>
                      <a:pt x="804" y="498"/>
                      <a:pt x="804" y="498"/>
                      <a:pt x="804" y="498"/>
                    </a:cubicBezTo>
                    <a:cubicBezTo>
                      <a:pt x="855" y="508"/>
                      <a:pt x="855" y="508"/>
                      <a:pt x="855" y="508"/>
                    </a:cubicBezTo>
                    <a:lnTo>
                      <a:pt x="851" y="525"/>
                    </a:lnTo>
                    <a:close/>
                    <a:moveTo>
                      <a:pt x="815" y="474"/>
                    </a:moveTo>
                    <a:cubicBezTo>
                      <a:pt x="816" y="476"/>
                      <a:pt x="818" y="477"/>
                      <a:pt x="819" y="478"/>
                    </a:cubicBezTo>
                    <a:cubicBezTo>
                      <a:pt x="821" y="478"/>
                      <a:pt x="824" y="478"/>
                      <a:pt x="828" y="478"/>
                    </a:cubicBezTo>
                    <a:cubicBezTo>
                      <a:pt x="857" y="479"/>
                      <a:pt x="857" y="479"/>
                      <a:pt x="857" y="479"/>
                    </a:cubicBezTo>
                    <a:cubicBezTo>
                      <a:pt x="856" y="491"/>
                      <a:pt x="856" y="491"/>
                      <a:pt x="856" y="491"/>
                    </a:cubicBezTo>
                    <a:cubicBezTo>
                      <a:pt x="829" y="490"/>
                      <a:pt x="829" y="490"/>
                      <a:pt x="829" y="490"/>
                    </a:cubicBezTo>
                    <a:cubicBezTo>
                      <a:pt x="823" y="490"/>
                      <a:pt x="819" y="489"/>
                      <a:pt x="816" y="489"/>
                    </a:cubicBezTo>
                    <a:cubicBezTo>
                      <a:pt x="814" y="488"/>
                      <a:pt x="812" y="487"/>
                      <a:pt x="810" y="485"/>
                    </a:cubicBezTo>
                    <a:cubicBezTo>
                      <a:pt x="808" y="483"/>
                      <a:pt x="807" y="481"/>
                      <a:pt x="806" y="478"/>
                    </a:cubicBezTo>
                    <a:cubicBezTo>
                      <a:pt x="805" y="475"/>
                      <a:pt x="805" y="472"/>
                      <a:pt x="805" y="467"/>
                    </a:cubicBezTo>
                    <a:cubicBezTo>
                      <a:pt x="805" y="462"/>
                      <a:pt x="806" y="458"/>
                      <a:pt x="807" y="455"/>
                    </a:cubicBezTo>
                    <a:cubicBezTo>
                      <a:pt x="808" y="452"/>
                      <a:pt x="810" y="450"/>
                      <a:pt x="812" y="448"/>
                    </a:cubicBezTo>
                    <a:cubicBezTo>
                      <a:pt x="813" y="447"/>
                      <a:pt x="815" y="446"/>
                      <a:pt x="817" y="445"/>
                    </a:cubicBezTo>
                    <a:cubicBezTo>
                      <a:pt x="820" y="445"/>
                      <a:pt x="825" y="444"/>
                      <a:pt x="831" y="445"/>
                    </a:cubicBezTo>
                    <a:cubicBezTo>
                      <a:pt x="858" y="446"/>
                      <a:pt x="858" y="446"/>
                      <a:pt x="858" y="446"/>
                    </a:cubicBezTo>
                    <a:cubicBezTo>
                      <a:pt x="858" y="457"/>
                      <a:pt x="858" y="457"/>
                      <a:pt x="858" y="457"/>
                    </a:cubicBezTo>
                    <a:cubicBezTo>
                      <a:pt x="830" y="456"/>
                      <a:pt x="830" y="456"/>
                      <a:pt x="830" y="456"/>
                    </a:cubicBezTo>
                    <a:cubicBezTo>
                      <a:pt x="825" y="456"/>
                      <a:pt x="822" y="456"/>
                      <a:pt x="821" y="456"/>
                    </a:cubicBezTo>
                    <a:cubicBezTo>
                      <a:pt x="819" y="457"/>
                      <a:pt x="817" y="458"/>
                      <a:pt x="816" y="459"/>
                    </a:cubicBezTo>
                    <a:cubicBezTo>
                      <a:pt x="814" y="461"/>
                      <a:pt x="814" y="464"/>
                      <a:pt x="813" y="467"/>
                    </a:cubicBezTo>
                    <a:cubicBezTo>
                      <a:pt x="813" y="470"/>
                      <a:pt x="814" y="473"/>
                      <a:pt x="815" y="47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3" name="Freeform 85">
                <a:extLst>
                  <a:ext uri="{FF2B5EF4-FFF2-40B4-BE49-F238E27FC236}">
                    <a16:creationId xmlns="" xmlns:a16="http://schemas.microsoft.com/office/drawing/2014/main" id="{1A07FA5C-328A-804B-A5E5-85DB789DA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749"/>
                <a:ext cx="42" cy="40"/>
              </a:xfrm>
              <a:custGeom>
                <a:avLst/>
                <a:gdLst>
                  <a:gd name="T0" fmla="*/ 13 w 22"/>
                  <a:gd name="T1" fmla="*/ 20 h 21"/>
                  <a:gd name="T2" fmla="*/ 18 w 22"/>
                  <a:gd name="T3" fmla="*/ 20 h 21"/>
                  <a:gd name="T4" fmla="*/ 21 w 22"/>
                  <a:gd name="T5" fmla="*/ 18 h 21"/>
                  <a:gd name="T6" fmla="*/ 22 w 22"/>
                  <a:gd name="T7" fmla="*/ 13 h 21"/>
                  <a:gd name="T8" fmla="*/ 20 w 22"/>
                  <a:gd name="T9" fmla="*/ 8 h 21"/>
                  <a:gd name="T10" fmla="*/ 13 w 22"/>
                  <a:gd name="T11" fmla="*/ 3 h 21"/>
                  <a:gd name="T12" fmla="*/ 9 w 22"/>
                  <a:gd name="T13" fmla="*/ 0 h 21"/>
                  <a:gd name="T14" fmla="*/ 0 w 22"/>
                  <a:gd name="T15" fmla="*/ 12 h 21"/>
                  <a:gd name="T16" fmla="*/ 5 w 22"/>
                  <a:gd name="T17" fmla="*/ 16 h 21"/>
                  <a:gd name="T18" fmla="*/ 13 w 22"/>
                  <a:gd name="T19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3" y="20"/>
                    </a:moveTo>
                    <a:cubicBezTo>
                      <a:pt x="15" y="21"/>
                      <a:pt x="16" y="21"/>
                      <a:pt x="18" y="20"/>
                    </a:cubicBezTo>
                    <a:cubicBezTo>
                      <a:pt x="19" y="20"/>
                      <a:pt x="20" y="19"/>
                      <a:pt x="21" y="18"/>
                    </a:cubicBezTo>
                    <a:cubicBezTo>
                      <a:pt x="22" y="16"/>
                      <a:pt x="22" y="14"/>
                      <a:pt x="22" y="13"/>
                    </a:cubicBezTo>
                    <a:cubicBezTo>
                      <a:pt x="22" y="11"/>
                      <a:pt x="21" y="10"/>
                      <a:pt x="20" y="8"/>
                    </a:cubicBezTo>
                    <a:cubicBezTo>
                      <a:pt x="19" y="7"/>
                      <a:pt x="16" y="6"/>
                      <a:pt x="13" y="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9" y="18"/>
                      <a:pt x="12" y="20"/>
                      <a:pt x="13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4" name="Freeform 86">
                <a:extLst>
                  <a:ext uri="{FF2B5EF4-FFF2-40B4-BE49-F238E27FC236}">
                    <a16:creationId xmlns="" xmlns:a16="http://schemas.microsoft.com/office/drawing/2014/main" id="{F4F1B6B0-DA6E-5E4F-849E-F7EB08856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110"/>
                <a:ext cx="35" cy="54"/>
              </a:xfrm>
              <a:custGeom>
                <a:avLst/>
                <a:gdLst>
                  <a:gd name="T0" fmla="*/ 4 w 18"/>
                  <a:gd name="T1" fmla="*/ 3 h 28"/>
                  <a:gd name="T2" fmla="*/ 6 w 18"/>
                  <a:gd name="T3" fmla="*/ 6 h 28"/>
                  <a:gd name="T4" fmla="*/ 7 w 18"/>
                  <a:gd name="T5" fmla="*/ 9 h 28"/>
                  <a:gd name="T6" fmla="*/ 7 w 18"/>
                  <a:gd name="T7" fmla="*/ 12 h 28"/>
                  <a:gd name="T8" fmla="*/ 6 w 18"/>
                  <a:gd name="T9" fmla="*/ 13 h 28"/>
                  <a:gd name="T10" fmla="*/ 3 w 18"/>
                  <a:gd name="T11" fmla="*/ 19 h 28"/>
                  <a:gd name="T12" fmla="*/ 3 w 18"/>
                  <a:gd name="T13" fmla="*/ 25 h 28"/>
                  <a:gd name="T14" fmla="*/ 8 w 18"/>
                  <a:gd name="T15" fmla="*/ 22 h 28"/>
                  <a:gd name="T16" fmla="*/ 10 w 18"/>
                  <a:gd name="T17" fmla="*/ 21 h 28"/>
                  <a:gd name="T18" fmla="*/ 11 w 18"/>
                  <a:gd name="T19" fmla="*/ 19 h 28"/>
                  <a:gd name="T20" fmla="*/ 15 w 18"/>
                  <a:gd name="T21" fmla="*/ 13 h 28"/>
                  <a:gd name="T22" fmla="*/ 18 w 18"/>
                  <a:gd name="T23" fmla="*/ 7 h 28"/>
                  <a:gd name="T24" fmla="*/ 18 w 18"/>
                  <a:gd name="T25" fmla="*/ 4 h 28"/>
                  <a:gd name="T26" fmla="*/ 12 w 18"/>
                  <a:gd name="T27" fmla="*/ 1 h 28"/>
                  <a:gd name="T28" fmla="*/ 8 w 18"/>
                  <a:gd name="T29" fmla="*/ 0 h 28"/>
                  <a:gd name="T30" fmla="*/ 4 w 18"/>
                  <a:gd name="T31" fmla="*/ 0 h 28"/>
                  <a:gd name="T32" fmla="*/ 4 w 18"/>
                  <a:gd name="T33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28">
                    <a:moveTo>
                      <a:pt x="4" y="3"/>
                    </a:moveTo>
                    <a:cubicBezTo>
                      <a:pt x="4" y="4"/>
                      <a:pt x="6" y="6"/>
                      <a:pt x="6" y="6"/>
                    </a:cubicBezTo>
                    <a:cubicBezTo>
                      <a:pt x="6" y="8"/>
                      <a:pt x="7" y="9"/>
                      <a:pt x="7" y="9"/>
                    </a:cubicBezTo>
                    <a:cubicBezTo>
                      <a:pt x="8" y="10"/>
                      <a:pt x="7" y="12"/>
                      <a:pt x="7" y="12"/>
                    </a:cubicBezTo>
                    <a:cubicBezTo>
                      <a:pt x="7" y="12"/>
                      <a:pt x="6" y="13"/>
                      <a:pt x="6" y="13"/>
                    </a:cubicBezTo>
                    <a:cubicBezTo>
                      <a:pt x="6" y="16"/>
                      <a:pt x="3" y="19"/>
                      <a:pt x="3" y="19"/>
                    </a:cubicBezTo>
                    <a:cubicBezTo>
                      <a:pt x="0" y="21"/>
                      <a:pt x="3" y="25"/>
                      <a:pt x="3" y="25"/>
                    </a:cubicBezTo>
                    <a:cubicBezTo>
                      <a:pt x="4" y="28"/>
                      <a:pt x="8" y="22"/>
                      <a:pt x="8" y="22"/>
                    </a:cubicBezTo>
                    <a:cubicBezTo>
                      <a:pt x="9" y="21"/>
                      <a:pt x="10" y="21"/>
                      <a:pt x="10" y="21"/>
                    </a:cubicBezTo>
                    <a:cubicBezTo>
                      <a:pt x="10" y="20"/>
                      <a:pt x="10" y="20"/>
                      <a:pt x="11" y="19"/>
                    </a:cubicBezTo>
                    <a:cubicBezTo>
                      <a:pt x="12" y="16"/>
                      <a:pt x="15" y="13"/>
                      <a:pt x="15" y="13"/>
                    </a:cubicBezTo>
                    <a:cubicBezTo>
                      <a:pt x="15" y="12"/>
                      <a:pt x="18" y="7"/>
                      <a:pt x="18" y="7"/>
                    </a:cubicBezTo>
                    <a:cubicBezTo>
                      <a:pt x="18" y="6"/>
                      <a:pt x="18" y="4"/>
                      <a:pt x="18" y="4"/>
                    </a:cubicBezTo>
                    <a:cubicBezTo>
                      <a:pt x="17" y="3"/>
                      <a:pt x="12" y="1"/>
                      <a:pt x="12" y="1"/>
                    </a:cubicBezTo>
                    <a:cubicBezTo>
                      <a:pt x="12" y="1"/>
                      <a:pt x="10" y="1"/>
                      <a:pt x="8" y="0"/>
                    </a:cubicBezTo>
                    <a:cubicBezTo>
                      <a:pt x="6" y="0"/>
                      <a:pt x="4" y="0"/>
                      <a:pt x="4" y="0"/>
                    </a:cubicBezTo>
                    <a:cubicBezTo>
                      <a:pt x="1" y="1"/>
                      <a:pt x="4" y="3"/>
                      <a:pt x="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5" name="Freeform 87">
                <a:extLst>
                  <a:ext uri="{FF2B5EF4-FFF2-40B4-BE49-F238E27FC236}">
                    <a16:creationId xmlns="" xmlns:a16="http://schemas.microsoft.com/office/drawing/2014/main" id="{9757A1C8-19AF-2146-83BB-47EF10CC4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076"/>
                <a:ext cx="68" cy="67"/>
              </a:xfrm>
              <a:custGeom>
                <a:avLst/>
                <a:gdLst>
                  <a:gd name="T0" fmla="*/ 24 w 36"/>
                  <a:gd name="T1" fmla="*/ 32 h 35"/>
                  <a:gd name="T2" fmla="*/ 35 w 36"/>
                  <a:gd name="T3" fmla="*/ 23 h 35"/>
                  <a:gd name="T4" fmla="*/ 35 w 36"/>
                  <a:gd name="T5" fmla="*/ 11 h 35"/>
                  <a:gd name="T6" fmla="*/ 26 w 36"/>
                  <a:gd name="T7" fmla="*/ 2 h 35"/>
                  <a:gd name="T8" fmla="*/ 12 w 36"/>
                  <a:gd name="T9" fmla="*/ 3 h 35"/>
                  <a:gd name="T10" fmla="*/ 1 w 36"/>
                  <a:gd name="T11" fmla="*/ 12 h 35"/>
                  <a:gd name="T12" fmla="*/ 1 w 36"/>
                  <a:gd name="T13" fmla="*/ 24 h 35"/>
                  <a:gd name="T14" fmla="*/ 10 w 36"/>
                  <a:gd name="T15" fmla="*/ 33 h 35"/>
                  <a:gd name="T16" fmla="*/ 24 w 36"/>
                  <a:gd name="T17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35">
                    <a:moveTo>
                      <a:pt x="24" y="32"/>
                    </a:moveTo>
                    <a:cubicBezTo>
                      <a:pt x="30" y="30"/>
                      <a:pt x="33" y="27"/>
                      <a:pt x="35" y="23"/>
                    </a:cubicBezTo>
                    <a:cubicBezTo>
                      <a:pt x="36" y="19"/>
                      <a:pt x="36" y="15"/>
                      <a:pt x="35" y="11"/>
                    </a:cubicBezTo>
                    <a:cubicBezTo>
                      <a:pt x="33" y="6"/>
                      <a:pt x="30" y="3"/>
                      <a:pt x="26" y="2"/>
                    </a:cubicBezTo>
                    <a:cubicBezTo>
                      <a:pt x="22" y="0"/>
                      <a:pt x="17" y="1"/>
                      <a:pt x="12" y="3"/>
                    </a:cubicBezTo>
                    <a:cubicBezTo>
                      <a:pt x="7" y="5"/>
                      <a:pt x="3" y="8"/>
                      <a:pt x="1" y="12"/>
                    </a:cubicBezTo>
                    <a:cubicBezTo>
                      <a:pt x="0" y="16"/>
                      <a:pt x="0" y="20"/>
                      <a:pt x="1" y="24"/>
                    </a:cubicBezTo>
                    <a:cubicBezTo>
                      <a:pt x="3" y="29"/>
                      <a:pt x="6" y="31"/>
                      <a:pt x="10" y="33"/>
                    </a:cubicBezTo>
                    <a:cubicBezTo>
                      <a:pt x="14" y="35"/>
                      <a:pt x="18" y="34"/>
                      <a:pt x="24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</p:grpSp>
      <p:pic>
        <p:nvPicPr>
          <p:cNvPr id="191" name="图片 190">
            <a:extLst>
              <a:ext uri="{FF2B5EF4-FFF2-40B4-BE49-F238E27FC236}">
                <a16:creationId xmlns="" xmlns:a16="http://schemas.microsoft.com/office/drawing/2014/main" id="{5942B352-DEB8-484F-B395-CC3B83EDAA32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6342612"/>
            <a:ext cx="12192000" cy="515389"/>
          </a:xfrm>
          <a:prstGeom prst="rect">
            <a:avLst/>
          </a:prstGeom>
        </p:spPr>
      </p:pic>
      <p:grpSp>
        <p:nvGrpSpPr>
          <p:cNvPr id="192" name="组合 191">
            <a:extLst>
              <a:ext uri="{FF2B5EF4-FFF2-40B4-BE49-F238E27FC236}">
                <a16:creationId xmlns="" xmlns:a16="http://schemas.microsoft.com/office/drawing/2014/main" id="{36451CC1-E625-3642-89FD-6A50568AD7B4}"/>
              </a:ext>
            </a:extLst>
          </p:cNvPr>
          <p:cNvGrpSpPr/>
          <p:nvPr/>
        </p:nvGrpSpPr>
        <p:grpSpPr>
          <a:xfrm>
            <a:off x="10899831" y="6542060"/>
            <a:ext cx="1028644" cy="189883"/>
            <a:chOff x="4206876" y="3000376"/>
            <a:chExt cx="3689350" cy="681038"/>
          </a:xfrm>
          <a:solidFill>
            <a:schemeClr val="bg1"/>
          </a:solidFill>
        </p:grpSpPr>
        <p:sp>
          <p:nvSpPr>
            <p:cNvPr id="193" name="Freeform 54">
              <a:extLst>
                <a:ext uri="{FF2B5EF4-FFF2-40B4-BE49-F238E27FC236}">
                  <a16:creationId xmlns="" xmlns:a16="http://schemas.microsoft.com/office/drawing/2014/main" id="{AF84D259-C5F3-F341-96C9-3453763B8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688" y="3021013"/>
              <a:ext cx="647700" cy="141288"/>
            </a:xfrm>
            <a:custGeom>
              <a:avLst/>
              <a:gdLst>
                <a:gd name="T0" fmla="*/ 98 w 214"/>
                <a:gd name="T1" fmla="*/ 0 h 46"/>
                <a:gd name="T2" fmla="*/ 108 w 214"/>
                <a:gd name="T3" fmla="*/ 3 h 46"/>
                <a:gd name="T4" fmla="*/ 127 w 214"/>
                <a:gd name="T5" fmla="*/ 17 h 46"/>
                <a:gd name="T6" fmla="*/ 137 w 214"/>
                <a:gd name="T7" fmla="*/ 19 h 46"/>
                <a:gd name="T8" fmla="*/ 139 w 214"/>
                <a:gd name="T9" fmla="*/ 19 h 46"/>
                <a:gd name="T10" fmla="*/ 162 w 214"/>
                <a:gd name="T11" fmla="*/ 19 h 46"/>
                <a:gd name="T12" fmla="*/ 176 w 214"/>
                <a:gd name="T13" fmla="*/ 19 h 46"/>
                <a:gd name="T14" fmla="*/ 188 w 214"/>
                <a:gd name="T15" fmla="*/ 19 h 46"/>
                <a:gd name="T16" fmla="*/ 202 w 214"/>
                <a:gd name="T17" fmla="*/ 18 h 46"/>
                <a:gd name="T18" fmla="*/ 210 w 214"/>
                <a:gd name="T19" fmla="*/ 31 h 46"/>
                <a:gd name="T20" fmla="*/ 200 w 214"/>
                <a:gd name="T21" fmla="*/ 34 h 46"/>
                <a:gd name="T22" fmla="*/ 193 w 214"/>
                <a:gd name="T23" fmla="*/ 35 h 46"/>
                <a:gd name="T24" fmla="*/ 183 w 214"/>
                <a:gd name="T25" fmla="*/ 35 h 46"/>
                <a:gd name="T26" fmla="*/ 165 w 214"/>
                <a:gd name="T27" fmla="*/ 36 h 46"/>
                <a:gd name="T28" fmla="*/ 129 w 214"/>
                <a:gd name="T29" fmla="*/ 36 h 46"/>
                <a:gd name="T30" fmla="*/ 121 w 214"/>
                <a:gd name="T31" fmla="*/ 36 h 46"/>
                <a:gd name="T32" fmla="*/ 118 w 214"/>
                <a:gd name="T33" fmla="*/ 38 h 46"/>
                <a:gd name="T34" fmla="*/ 114 w 214"/>
                <a:gd name="T35" fmla="*/ 38 h 46"/>
                <a:gd name="T36" fmla="*/ 94 w 214"/>
                <a:gd name="T37" fmla="*/ 36 h 46"/>
                <a:gd name="T38" fmla="*/ 80 w 214"/>
                <a:gd name="T39" fmla="*/ 36 h 46"/>
                <a:gd name="T40" fmla="*/ 71 w 214"/>
                <a:gd name="T41" fmla="*/ 37 h 46"/>
                <a:gd name="T42" fmla="*/ 41 w 214"/>
                <a:gd name="T43" fmla="*/ 39 h 46"/>
                <a:gd name="T44" fmla="*/ 34 w 214"/>
                <a:gd name="T45" fmla="*/ 39 h 46"/>
                <a:gd name="T46" fmla="*/ 3 w 214"/>
                <a:gd name="T47" fmla="*/ 39 h 46"/>
                <a:gd name="T48" fmla="*/ 0 w 214"/>
                <a:gd name="T49" fmla="*/ 30 h 46"/>
                <a:gd name="T50" fmla="*/ 5 w 214"/>
                <a:gd name="T51" fmla="*/ 25 h 46"/>
                <a:gd name="T52" fmla="*/ 17 w 214"/>
                <a:gd name="T53" fmla="*/ 23 h 46"/>
                <a:gd name="T54" fmla="*/ 46 w 214"/>
                <a:gd name="T55" fmla="*/ 25 h 46"/>
                <a:gd name="T56" fmla="*/ 61 w 214"/>
                <a:gd name="T57" fmla="*/ 23 h 46"/>
                <a:gd name="T58" fmla="*/ 74 w 214"/>
                <a:gd name="T59" fmla="*/ 21 h 46"/>
                <a:gd name="T60" fmla="*/ 84 w 214"/>
                <a:gd name="T61" fmla="*/ 20 h 46"/>
                <a:gd name="T62" fmla="*/ 88 w 214"/>
                <a:gd name="T63" fmla="*/ 19 h 46"/>
                <a:gd name="T64" fmla="*/ 88 w 214"/>
                <a:gd name="T65" fmla="*/ 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4" h="46">
                  <a:moveTo>
                    <a:pt x="93" y="0"/>
                  </a:moveTo>
                  <a:cubicBezTo>
                    <a:pt x="94" y="1"/>
                    <a:pt x="96" y="0"/>
                    <a:pt x="98" y="0"/>
                  </a:cubicBezTo>
                  <a:cubicBezTo>
                    <a:pt x="101" y="1"/>
                    <a:pt x="101" y="2"/>
                    <a:pt x="104" y="3"/>
                  </a:cubicBezTo>
                  <a:cubicBezTo>
                    <a:pt x="105" y="1"/>
                    <a:pt x="108" y="4"/>
                    <a:pt x="108" y="3"/>
                  </a:cubicBezTo>
                  <a:cubicBezTo>
                    <a:pt x="113" y="5"/>
                    <a:pt x="118" y="8"/>
                    <a:pt x="122" y="11"/>
                  </a:cubicBezTo>
                  <a:cubicBezTo>
                    <a:pt x="124" y="12"/>
                    <a:pt x="125" y="16"/>
                    <a:pt x="127" y="17"/>
                  </a:cubicBezTo>
                  <a:cubicBezTo>
                    <a:pt x="129" y="18"/>
                    <a:pt x="133" y="18"/>
                    <a:pt x="135" y="20"/>
                  </a:cubicBezTo>
                  <a:cubicBezTo>
                    <a:pt x="135" y="20"/>
                    <a:pt x="136" y="19"/>
                    <a:pt x="137" y="19"/>
                  </a:cubicBezTo>
                  <a:cubicBezTo>
                    <a:pt x="137" y="19"/>
                    <a:pt x="137" y="19"/>
                    <a:pt x="137" y="20"/>
                  </a:cubicBezTo>
                  <a:cubicBezTo>
                    <a:pt x="138" y="19"/>
                    <a:pt x="138" y="19"/>
                    <a:pt x="139" y="19"/>
                  </a:cubicBezTo>
                  <a:cubicBezTo>
                    <a:pt x="139" y="18"/>
                    <a:pt x="146" y="21"/>
                    <a:pt x="148" y="19"/>
                  </a:cubicBezTo>
                  <a:cubicBezTo>
                    <a:pt x="151" y="21"/>
                    <a:pt x="156" y="18"/>
                    <a:pt x="162" y="19"/>
                  </a:cubicBezTo>
                  <a:cubicBezTo>
                    <a:pt x="164" y="20"/>
                    <a:pt x="171" y="20"/>
                    <a:pt x="174" y="18"/>
                  </a:cubicBezTo>
                  <a:cubicBezTo>
                    <a:pt x="175" y="19"/>
                    <a:pt x="176" y="19"/>
                    <a:pt x="176" y="19"/>
                  </a:cubicBezTo>
                  <a:cubicBezTo>
                    <a:pt x="177" y="19"/>
                    <a:pt x="180" y="18"/>
                    <a:pt x="182" y="19"/>
                  </a:cubicBezTo>
                  <a:cubicBezTo>
                    <a:pt x="182" y="20"/>
                    <a:pt x="186" y="19"/>
                    <a:pt x="188" y="19"/>
                  </a:cubicBezTo>
                  <a:cubicBezTo>
                    <a:pt x="190" y="19"/>
                    <a:pt x="192" y="18"/>
                    <a:pt x="195" y="18"/>
                  </a:cubicBezTo>
                  <a:cubicBezTo>
                    <a:pt x="196" y="18"/>
                    <a:pt x="201" y="19"/>
                    <a:pt x="202" y="18"/>
                  </a:cubicBezTo>
                  <a:cubicBezTo>
                    <a:pt x="206" y="20"/>
                    <a:pt x="212" y="21"/>
                    <a:pt x="214" y="23"/>
                  </a:cubicBezTo>
                  <a:cubicBezTo>
                    <a:pt x="214" y="26"/>
                    <a:pt x="213" y="30"/>
                    <a:pt x="210" y="31"/>
                  </a:cubicBezTo>
                  <a:cubicBezTo>
                    <a:pt x="209" y="32"/>
                    <a:pt x="206" y="31"/>
                    <a:pt x="205" y="31"/>
                  </a:cubicBezTo>
                  <a:cubicBezTo>
                    <a:pt x="204" y="32"/>
                    <a:pt x="202" y="34"/>
                    <a:pt x="200" y="34"/>
                  </a:cubicBezTo>
                  <a:cubicBezTo>
                    <a:pt x="198" y="35"/>
                    <a:pt x="195" y="34"/>
                    <a:pt x="194" y="36"/>
                  </a:cubicBezTo>
                  <a:cubicBezTo>
                    <a:pt x="194" y="36"/>
                    <a:pt x="193" y="35"/>
                    <a:pt x="193" y="35"/>
                  </a:cubicBezTo>
                  <a:cubicBezTo>
                    <a:pt x="192" y="35"/>
                    <a:pt x="184" y="35"/>
                    <a:pt x="184" y="35"/>
                  </a:cubicBezTo>
                  <a:cubicBezTo>
                    <a:pt x="183" y="35"/>
                    <a:pt x="183" y="35"/>
                    <a:pt x="183" y="35"/>
                  </a:cubicBezTo>
                  <a:cubicBezTo>
                    <a:pt x="183" y="35"/>
                    <a:pt x="171" y="36"/>
                    <a:pt x="169" y="35"/>
                  </a:cubicBezTo>
                  <a:cubicBezTo>
                    <a:pt x="167" y="35"/>
                    <a:pt x="166" y="35"/>
                    <a:pt x="165" y="36"/>
                  </a:cubicBezTo>
                  <a:cubicBezTo>
                    <a:pt x="159" y="33"/>
                    <a:pt x="147" y="34"/>
                    <a:pt x="141" y="36"/>
                  </a:cubicBezTo>
                  <a:cubicBezTo>
                    <a:pt x="138" y="36"/>
                    <a:pt x="129" y="36"/>
                    <a:pt x="129" y="36"/>
                  </a:cubicBezTo>
                  <a:cubicBezTo>
                    <a:pt x="129" y="36"/>
                    <a:pt x="128" y="37"/>
                    <a:pt x="128" y="37"/>
                  </a:cubicBezTo>
                  <a:cubicBezTo>
                    <a:pt x="125" y="36"/>
                    <a:pt x="123" y="36"/>
                    <a:pt x="121" y="36"/>
                  </a:cubicBezTo>
                  <a:cubicBezTo>
                    <a:pt x="119" y="36"/>
                    <a:pt x="119" y="37"/>
                    <a:pt x="118" y="38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7" y="37"/>
                    <a:pt x="116" y="37"/>
                    <a:pt x="115" y="37"/>
                  </a:cubicBezTo>
                  <a:cubicBezTo>
                    <a:pt x="115" y="38"/>
                    <a:pt x="114" y="38"/>
                    <a:pt x="114" y="38"/>
                  </a:cubicBezTo>
                  <a:cubicBezTo>
                    <a:pt x="112" y="38"/>
                    <a:pt x="109" y="37"/>
                    <a:pt x="107" y="36"/>
                  </a:cubicBezTo>
                  <a:cubicBezTo>
                    <a:pt x="104" y="37"/>
                    <a:pt x="98" y="37"/>
                    <a:pt x="94" y="36"/>
                  </a:cubicBezTo>
                  <a:cubicBezTo>
                    <a:pt x="93" y="36"/>
                    <a:pt x="87" y="37"/>
                    <a:pt x="86" y="38"/>
                  </a:cubicBezTo>
                  <a:cubicBezTo>
                    <a:pt x="85" y="38"/>
                    <a:pt x="81" y="37"/>
                    <a:pt x="80" y="36"/>
                  </a:cubicBezTo>
                  <a:cubicBezTo>
                    <a:pt x="78" y="37"/>
                    <a:pt x="77" y="37"/>
                    <a:pt x="75" y="38"/>
                  </a:cubicBezTo>
                  <a:cubicBezTo>
                    <a:pt x="73" y="38"/>
                    <a:pt x="72" y="37"/>
                    <a:pt x="71" y="37"/>
                  </a:cubicBezTo>
                  <a:cubicBezTo>
                    <a:pt x="66" y="39"/>
                    <a:pt x="55" y="36"/>
                    <a:pt x="51" y="39"/>
                  </a:cubicBezTo>
                  <a:cubicBezTo>
                    <a:pt x="49" y="40"/>
                    <a:pt x="44" y="38"/>
                    <a:pt x="41" y="39"/>
                  </a:cubicBezTo>
                  <a:cubicBezTo>
                    <a:pt x="40" y="39"/>
                    <a:pt x="38" y="39"/>
                    <a:pt x="36" y="40"/>
                  </a:cubicBezTo>
                  <a:cubicBezTo>
                    <a:pt x="36" y="40"/>
                    <a:pt x="35" y="39"/>
                    <a:pt x="34" y="39"/>
                  </a:cubicBezTo>
                  <a:cubicBezTo>
                    <a:pt x="30" y="41"/>
                    <a:pt x="20" y="42"/>
                    <a:pt x="18" y="46"/>
                  </a:cubicBezTo>
                  <a:cubicBezTo>
                    <a:pt x="14" y="45"/>
                    <a:pt x="6" y="43"/>
                    <a:pt x="3" y="39"/>
                  </a:cubicBezTo>
                  <a:cubicBezTo>
                    <a:pt x="2" y="38"/>
                    <a:pt x="3" y="35"/>
                    <a:pt x="2" y="34"/>
                  </a:cubicBezTo>
                  <a:cubicBezTo>
                    <a:pt x="1" y="32"/>
                    <a:pt x="0" y="33"/>
                    <a:pt x="0" y="30"/>
                  </a:cubicBezTo>
                  <a:cubicBezTo>
                    <a:pt x="1" y="28"/>
                    <a:pt x="2" y="27"/>
                    <a:pt x="3" y="25"/>
                  </a:cubicBezTo>
                  <a:cubicBezTo>
                    <a:pt x="4" y="25"/>
                    <a:pt x="4" y="26"/>
                    <a:pt x="5" y="25"/>
                  </a:cubicBezTo>
                  <a:cubicBezTo>
                    <a:pt x="8" y="25"/>
                    <a:pt x="10" y="24"/>
                    <a:pt x="13" y="23"/>
                  </a:cubicBezTo>
                  <a:cubicBezTo>
                    <a:pt x="14" y="23"/>
                    <a:pt x="16" y="24"/>
                    <a:pt x="17" y="23"/>
                  </a:cubicBezTo>
                  <a:cubicBezTo>
                    <a:pt x="23" y="23"/>
                    <a:pt x="28" y="23"/>
                    <a:pt x="34" y="23"/>
                  </a:cubicBezTo>
                  <a:cubicBezTo>
                    <a:pt x="35" y="23"/>
                    <a:pt x="43" y="26"/>
                    <a:pt x="46" y="25"/>
                  </a:cubicBezTo>
                  <a:cubicBezTo>
                    <a:pt x="48" y="24"/>
                    <a:pt x="52" y="23"/>
                    <a:pt x="52" y="23"/>
                  </a:cubicBezTo>
                  <a:cubicBezTo>
                    <a:pt x="53" y="23"/>
                    <a:pt x="59" y="23"/>
                    <a:pt x="61" y="23"/>
                  </a:cubicBezTo>
                  <a:cubicBezTo>
                    <a:pt x="63" y="22"/>
                    <a:pt x="68" y="23"/>
                    <a:pt x="70" y="23"/>
                  </a:cubicBezTo>
                  <a:cubicBezTo>
                    <a:pt x="71" y="22"/>
                    <a:pt x="73" y="21"/>
                    <a:pt x="74" y="21"/>
                  </a:cubicBezTo>
                  <a:cubicBezTo>
                    <a:pt x="77" y="21"/>
                    <a:pt x="79" y="21"/>
                    <a:pt x="82" y="21"/>
                  </a:cubicBezTo>
                  <a:cubicBezTo>
                    <a:pt x="83" y="21"/>
                    <a:pt x="83" y="21"/>
                    <a:pt x="84" y="20"/>
                  </a:cubicBezTo>
                  <a:cubicBezTo>
                    <a:pt x="85" y="21"/>
                    <a:pt x="84" y="21"/>
                    <a:pt x="86" y="21"/>
                  </a:cubicBezTo>
                  <a:cubicBezTo>
                    <a:pt x="86" y="21"/>
                    <a:pt x="87" y="20"/>
                    <a:pt x="88" y="19"/>
                  </a:cubicBezTo>
                  <a:cubicBezTo>
                    <a:pt x="88" y="18"/>
                    <a:pt x="89" y="17"/>
                    <a:pt x="89" y="16"/>
                  </a:cubicBezTo>
                  <a:cubicBezTo>
                    <a:pt x="86" y="13"/>
                    <a:pt x="90" y="5"/>
                    <a:pt x="88" y="4"/>
                  </a:cubicBezTo>
                  <a:cubicBezTo>
                    <a:pt x="89" y="2"/>
                    <a:pt x="91" y="1"/>
                    <a:pt x="9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4" name="Freeform 55">
              <a:extLst>
                <a:ext uri="{FF2B5EF4-FFF2-40B4-BE49-F238E27FC236}">
                  <a16:creationId xmlns="" xmlns:a16="http://schemas.microsoft.com/office/drawing/2014/main" id="{103331B1-9844-7E47-9EA8-4A5A4C8161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86363" y="3152776"/>
              <a:ext cx="823913" cy="525463"/>
            </a:xfrm>
            <a:custGeom>
              <a:avLst/>
              <a:gdLst>
                <a:gd name="T0" fmla="*/ 257 w 272"/>
                <a:gd name="T1" fmla="*/ 115 h 172"/>
                <a:gd name="T2" fmla="*/ 219 w 272"/>
                <a:gd name="T3" fmla="*/ 115 h 172"/>
                <a:gd name="T4" fmla="*/ 187 w 272"/>
                <a:gd name="T5" fmla="*/ 113 h 172"/>
                <a:gd name="T6" fmla="*/ 171 w 272"/>
                <a:gd name="T7" fmla="*/ 112 h 172"/>
                <a:gd name="T8" fmla="*/ 125 w 272"/>
                <a:gd name="T9" fmla="*/ 112 h 172"/>
                <a:gd name="T10" fmla="*/ 139 w 272"/>
                <a:gd name="T11" fmla="*/ 100 h 172"/>
                <a:gd name="T12" fmla="*/ 162 w 272"/>
                <a:gd name="T13" fmla="*/ 101 h 172"/>
                <a:gd name="T14" fmla="*/ 183 w 272"/>
                <a:gd name="T15" fmla="*/ 101 h 172"/>
                <a:gd name="T16" fmla="*/ 185 w 272"/>
                <a:gd name="T17" fmla="*/ 58 h 172"/>
                <a:gd name="T18" fmla="*/ 186 w 272"/>
                <a:gd name="T19" fmla="*/ 32 h 172"/>
                <a:gd name="T20" fmla="*/ 194 w 272"/>
                <a:gd name="T21" fmla="*/ 0 h 172"/>
                <a:gd name="T22" fmla="*/ 168 w 272"/>
                <a:gd name="T23" fmla="*/ 1 h 172"/>
                <a:gd name="T24" fmla="*/ 143 w 272"/>
                <a:gd name="T25" fmla="*/ 3 h 172"/>
                <a:gd name="T26" fmla="*/ 114 w 272"/>
                <a:gd name="T27" fmla="*/ 4 h 172"/>
                <a:gd name="T28" fmla="*/ 95 w 272"/>
                <a:gd name="T29" fmla="*/ 2 h 172"/>
                <a:gd name="T30" fmla="*/ 63 w 272"/>
                <a:gd name="T31" fmla="*/ 5 h 172"/>
                <a:gd name="T32" fmla="*/ 62 w 272"/>
                <a:gd name="T33" fmla="*/ 22 h 172"/>
                <a:gd name="T34" fmla="*/ 67 w 272"/>
                <a:gd name="T35" fmla="*/ 50 h 172"/>
                <a:gd name="T36" fmla="*/ 66 w 272"/>
                <a:gd name="T37" fmla="*/ 63 h 172"/>
                <a:gd name="T38" fmla="*/ 67 w 272"/>
                <a:gd name="T39" fmla="*/ 82 h 172"/>
                <a:gd name="T40" fmla="*/ 62 w 272"/>
                <a:gd name="T41" fmla="*/ 106 h 172"/>
                <a:gd name="T42" fmla="*/ 75 w 272"/>
                <a:gd name="T43" fmla="*/ 101 h 172"/>
                <a:gd name="T44" fmla="*/ 109 w 272"/>
                <a:gd name="T45" fmla="*/ 102 h 172"/>
                <a:gd name="T46" fmla="*/ 99 w 272"/>
                <a:gd name="T47" fmla="*/ 112 h 172"/>
                <a:gd name="T48" fmla="*/ 71 w 272"/>
                <a:gd name="T49" fmla="*/ 116 h 172"/>
                <a:gd name="T50" fmla="*/ 43 w 272"/>
                <a:gd name="T51" fmla="*/ 120 h 172"/>
                <a:gd name="T52" fmla="*/ 23 w 272"/>
                <a:gd name="T53" fmla="*/ 122 h 172"/>
                <a:gd name="T54" fmla="*/ 4 w 272"/>
                <a:gd name="T55" fmla="*/ 129 h 172"/>
                <a:gd name="T56" fmla="*/ 28 w 272"/>
                <a:gd name="T57" fmla="*/ 143 h 172"/>
                <a:gd name="T58" fmla="*/ 42 w 272"/>
                <a:gd name="T59" fmla="*/ 138 h 172"/>
                <a:gd name="T60" fmla="*/ 62 w 272"/>
                <a:gd name="T61" fmla="*/ 133 h 172"/>
                <a:gd name="T62" fmla="*/ 93 w 272"/>
                <a:gd name="T63" fmla="*/ 127 h 172"/>
                <a:gd name="T64" fmla="*/ 92 w 272"/>
                <a:gd name="T65" fmla="*/ 141 h 172"/>
                <a:gd name="T66" fmla="*/ 86 w 272"/>
                <a:gd name="T67" fmla="*/ 156 h 172"/>
                <a:gd name="T68" fmla="*/ 100 w 272"/>
                <a:gd name="T69" fmla="*/ 153 h 172"/>
                <a:gd name="T70" fmla="*/ 119 w 272"/>
                <a:gd name="T71" fmla="*/ 126 h 172"/>
                <a:gd name="T72" fmla="*/ 138 w 272"/>
                <a:gd name="T73" fmla="*/ 130 h 172"/>
                <a:gd name="T74" fmla="*/ 150 w 272"/>
                <a:gd name="T75" fmla="*/ 150 h 172"/>
                <a:gd name="T76" fmla="*/ 170 w 272"/>
                <a:gd name="T77" fmla="*/ 159 h 172"/>
                <a:gd name="T78" fmla="*/ 172 w 272"/>
                <a:gd name="T79" fmla="*/ 128 h 172"/>
                <a:gd name="T80" fmla="*/ 209 w 272"/>
                <a:gd name="T81" fmla="*/ 134 h 172"/>
                <a:gd name="T82" fmla="*/ 229 w 272"/>
                <a:gd name="T83" fmla="*/ 144 h 172"/>
                <a:gd name="T84" fmla="*/ 238 w 272"/>
                <a:gd name="T85" fmla="*/ 146 h 172"/>
                <a:gd name="T86" fmla="*/ 266 w 272"/>
                <a:gd name="T87" fmla="*/ 140 h 172"/>
                <a:gd name="T88" fmla="*/ 170 w 272"/>
                <a:gd name="T89" fmla="*/ 55 h 172"/>
                <a:gd name="T90" fmla="*/ 139 w 272"/>
                <a:gd name="T91" fmla="*/ 55 h 172"/>
                <a:gd name="T92" fmla="*/ 107 w 272"/>
                <a:gd name="T93" fmla="*/ 58 h 172"/>
                <a:gd name="T94" fmla="*/ 87 w 272"/>
                <a:gd name="T95" fmla="*/ 60 h 172"/>
                <a:gd name="T96" fmla="*/ 104 w 272"/>
                <a:gd name="T97" fmla="*/ 48 h 172"/>
                <a:gd name="T98" fmla="*/ 135 w 272"/>
                <a:gd name="T99" fmla="*/ 45 h 172"/>
                <a:gd name="T100" fmla="*/ 166 w 272"/>
                <a:gd name="T101" fmla="*/ 44 h 172"/>
                <a:gd name="T102" fmla="*/ 94 w 272"/>
                <a:gd name="T103" fmla="*/ 23 h 172"/>
                <a:gd name="T104" fmla="*/ 135 w 272"/>
                <a:gd name="T105" fmla="*/ 20 h 172"/>
                <a:gd name="T106" fmla="*/ 174 w 272"/>
                <a:gd name="T107" fmla="*/ 19 h 172"/>
                <a:gd name="T108" fmla="*/ 102 w 272"/>
                <a:gd name="T109" fmla="*/ 32 h 172"/>
                <a:gd name="T110" fmla="*/ 94 w 272"/>
                <a:gd name="T111" fmla="*/ 23 h 172"/>
                <a:gd name="T112" fmla="*/ 95 w 272"/>
                <a:gd name="T113" fmla="*/ 85 h 172"/>
                <a:gd name="T114" fmla="*/ 82 w 272"/>
                <a:gd name="T115" fmla="*/ 82 h 172"/>
                <a:gd name="T116" fmla="*/ 106 w 272"/>
                <a:gd name="T117" fmla="*/ 75 h 172"/>
                <a:gd name="T118" fmla="*/ 149 w 272"/>
                <a:gd name="T119" fmla="*/ 71 h 172"/>
                <a:gd name="T120" fmla="*/ 170 w 272"/>
                <a:gd name="T121" fmla="*/ 81 h 172"/>
                <a:gd name="T122" fmla="*/ 133 w 272"/>
                <a:gd name="T123" fmla="*/ 8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2" h="172">
                  <a:moveTo>
                    <a:pt x="270" y="130"/>
                  </a:moveTo>
                  <a:cubicBezTo>
                    <a:pt x="272" y="123"/>
                    <a:pt x="264" y="119"/>
                    <a:pt x="266" y="115"/>
                  </a:cubicBezTo>
                  <a:cubicBezTo>
                    <a:pt x="265" y="114"/>
                    <a:pt x="264" y="112"/>
                    <a:pt x="262" y="112"/>
                  </a:cubicBezTo>
                  <a:cubicBezTo>
                    <a:pt x="261" y="112"/>
                    <a:pt x="258" y="115"/>
                    <a:pt x="257" y="115"/>
                  </a:cubicBezTo>
                  <a:cubicBezTo>
                    <a:pt x="255" y="116"/>
                    <a:pt x="241" y="114"/>
                    <a:pt x="239" y="113"/>
                  </a:cubicBezTo>
                  <a:cubicBezTo>
                    <a:pt x="237" y="113"/>
                    <a:pt x="237" y="115"/>
                    <a:pt x="235" y="115"/>
                  </a:cubicBezTo>
                  <a:cubicBezTo>
                    <a:pt x="234" y="116"/>
                    <a:pt x="231" y="115"/>
                    <a:pt x="231" y="115"/>
                  </a:cubicBezTo>
                  <a:cubicBezTo>
                    <a:pt x="230" y="114"/>
                    <a:pt x="220" y="116"/>
                    <a:pt x="219" y="115"/>
                  </a:cubicBezTo>
                  <a:cubicBezTo>
                    <a:pt x="218" y="115"/>
                    <a:pt x="218" y="114"/>
                    <a:pt x="217" y="114"/>
                  </a:cubicBezTo>
                  <a:cubicBezTo>
                    <a:pt x="213" y="117"/>
                    <a:pt x="206" y="114"/>
                    <a:pt x="202" y="113"/>
                  </a:cubicBezTo>
                  <a:cubicBezTo>
                    <a:pt x="200" y="114"/>
                    <a:pt x="193" y="113"/>
                    <a:pt x="193" y="113"/>
                  </a:cubicBezTo>
                  <a:cubicBezTo>
                    <a:pt x="191" y="113"/>
                    <a:pt x="189" y="113"/>
                    <a:pt x="187" y="113"/>
                  </a:cubicBezTo>
                  <a:cubicBezTo>
                    <a:pt x="186" y="113"/>
                    <a:pt x="186" y="112"/>
                    <a:pt x="185" y="112"/>
                  </a:cubicBezTo>
                  <a:cubicBezTo>
                    <a:pt x="184" y="114"/>
                    <a:pt x="183" y="112"/>
                    <a:pt x="181" y="113"/>
                  </a:cubicBezTo>
                  <a:cubicBezTo>
                    <a:pt x="180" y="113"/>
                    <a:pt x="179" y="113"/>
                    <a:pt x="179" y="113"/>
                  </a:cubicBezTo>
                  <a:cubicBezTo>
                    <a:pt x="176" y="112"/>
                    <a:pt x="175" y="113"/>
                    <a:pt x="171" y="112"/>
                  </a:cubicBezTo>
                  <a:cubicBezTo>
                    <a:pt x="169" y="112"/>
                    <a:pt x="166" y="112"/>
                    <a:pt x="164" y="112"/>
                  </a:cubicBezTo>
                  <a:cubicBezTo>
                    <a:pt x="164" y="112"/>
                    <a:pt x="155" y="110"/>
                    <a:pt x="154" y="110"/>
                  </a:cubicBezTo>
                  <a:cubicBezTo>
                    <a:pt x="153" y="111"/>
                    <a:pt x="153" y="112"/>
                    <a:pt x="151" y="111"/>
                  </a:cubicBezTo>
                  <a:cubicBezTo>
                    <a:pt x="144" y="109"/>
                    <a:pt x="131" y="110"/>
                    <a:pt x="125" y="112"/>
                  </a:cubicBezTo>
                  <a:cubicBezTo>
                    <a:pt x="125" y="112"/>
                    <a:pt x="124" y="111"/>
                    <a:pt x="124" y="111"/>
                  </a:cubicBezTo>
                  <a:cubicBezTo>
                    <a:pt x="124" y="108"/>
                    <a:pt x="125" y="101"/>
                    <a:pt x="129" y="100"/>
                  </a:cubicBezTo>
                  <a:cubicBezTo>
                    <a:pt x="132" y="99"/>
                    <a:pt x="132" y="100"/>
                    <a:pt x="135" y="101"/>
                  </a:cubicBezTo>
                  <a:cubicBezTo>
                    <a:pt x="137" y="101"/>
                    <a:pt x="138" y="100"/>
                    <a:pt x="139" y="100"/>
                  </a:cubicBezTo>
                  <a:cubicBezTo>
                    <a:pt x="140" y="100"/>
                    <a:pt x="140" y="100"/>
                    <a:pt x="141" y="100"/>
                  </a:cubicBezTo>
                  <a:cubicBezTo>
                    <a:pt x="141" y="100"/>
                    <a:pt x="142" y="100"/>
                    <a:pt x="142" y="100"/>
                  </a:cubicBezTo>
                  <a:cubicBezTo>
                    <a:pt x="147" y="101"/>
                    <a:pt x="147" y="101"/>
                    <a:pt x="147" y="101"/>
                  </a:cubicBezTo>
                  <a:cubicBezTo>
                    <a:pt x="149" y="101"/>
                    <a:pt x="161" y="101"/>
                    <a:pt x="162" y="101"/>
                  </a:cubicBezTo>
                  <a:cubicBezTo>
                    <a:pt x="165" y="101"/>
                    <a:pt x="168" y="101"/>
                    <a:pt x="170" y="101"/>
                  </a:cubicBezTo>
                  <a:cubicBezTo>
                    <a:pt x="173" y="103"/>
                    <a:pt x="174" y="105"/>
                    <a:pt x="175" y="106"/>
                  </a:cubicBezTo>
                  <a:cubicBezTo>
                    <a:pt x="175" y="106"/>
                    <a:pt x="176" y="106"/>
                    <a:pt x="177" y="106"/>
                  </a:cubicBezTo>
                  <a:cubicBezTo>
                    <a:pt x="179" y="104"/>
                    <a:pt x="181" y="102"/>
                    <a:pt x="183" y="101"/>
                  </a:cubicBezTo>
                  <a:cubicBezTo>
                    <a:pt x="185" y="99"/>
                    <a:pt x="186" y="91"/>
                    <a:pt x="185" y="87"/>
                  </a:cubicBezTo>
                  <a:cubicBezTo>
                    <a:pt x="185" y="86"/>
                    <a:pt x="181" y="84"/>
                    <a:pt x="183" y="81"/>
                  </a:cubicBezTo>
                  <a:cubicBezTo>
                    <a:pt x="183" y="80"/>
                    <a:pt x="183" y="75"/>
                    <a:pt x="183" y="75"/>
                  </a:cubicBezTo>
                  <a:cubicBezTo>
                    <a:pt x="185" y="72"/>
                    <a:pt x="186" y="61"/>
                    <a:pt x="185" y="58"/>
                  </a:cubicBezTo>
                  <a:cubicBezTo>
                    <a:pt x="185" y="57"/>
                    <a:pt x="184" y="56"/>
                    <a:pt x="184" y="55"/>
                  </a:cubicBezTo>
                  <a:cubicBezTo>
                    <a:pt x="184" y="55"/>
                    <a:pt x="184" y="50"/>
                    <a:pt x="184" y="49"/>
                  </a:cubicBezTo>
                  <a:cubicBezTo>
                    <a:pt x="185" y="47"/>
                    <a:pt x="186" y="44"/>
                    <a:pt x="186" y="41"/>
                  </a:cubicBezTo>
                  <a:cubicBezTo>
                    <a:pt x="187" y="37"/>
                    <a:pt x="185" y="36"/>
                    <a:pt x="186" y="32"/>
                  </a:cubicBezTo>
                  <a:cubicBezTo>
                    <a:pt x="187" y="32"/>
                    <a:pt x="186" y="31"/>
                    <a:pt x="187" y="31"/>
                  </a:cubicBezTo>
                  <a:cubicBezTo>
                    <a:pt x="187" y="28"/>
                    <a:pt x="189" y="27"/>
                    <a:pt x="191" y="25"/>
                  </a:cubicBezTo>
                  <a:cubicBezTo>
                    <a:pt x="194" y="21"/>
                    <a:pt x="198" y="15"/>
                    <a:pt x="199" y="9"/>
                  </a:cubicBezTo>
                  <a:cubicBezTo>
                    <a:pt x="197" y="6"/>
                    <a:pt x="197" y="2"/>
                    <a:pt x="194" y="0"/>
                  </a:cubicBezTo>
                  <a:cubicBezTo>
                    <a:pt x="193" y="0"/>
                    <a:pt x="192" y="0"/>
                    <a:pt x="191" y="0"/>
                  </a:cubicBezTo>
                  <a:cubicBezTo>
                    <a:pt x="190" y="2"/>
                    <a:pt x="188" y="1"/>
                    <a:pt x="187" y="1"/>
                  </a:cubicBezTo>
                  <a:cubicBezTo>
                    <a:pt x="184" y="4"/>
                    <a:pt x="180" y="4"/>
                    <a:pt x="176" y="3"/>
                  </a:cubicBezTo>
                  <a:cubicBezTo>
                    <a:pt x="174" y="5"/>
                    <a:pt x="169" y="2"/>
                    <a:pt x="168" y="1"/>
                  </a:cubicBezTo>
                  <a:cubicBezTo>
                    <a:pt x="168" y="2"/>
                    <a:pt x="165" y="2"/>
                    <a:pt x="164" y="2"/>
                  </a:cubicBezTo>
                  <a:cubicBezTo>
                    <a:pt x="164" y="2"/>
                    <a:pt x="161" y="1"/>
                    <a:pt x="161" y="2"/>
                  </a:cubicBezTo>
                  <a:cubicBezTo>
                    <a:pt x="158" y="2"/>
                    <a:pt x="151" y="2"/>
                    <a:pt x="148" y="4"/>
                  </a:cubicBezTo>
                  <a:cubicBezTo>
                    <a:pt x="146" y="4"/>
                    <a:pt x="145" y="3"/>
                    <a:pt x="143" y="3"/>
                  </a:cubicBezTo>
                  <a:cubicBezTo>
                    <a:pt x="140" y="2"/>
                    <a:pt x="140" y="4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4" y="3"/>
                    <a:pt x="131" y="1"/>
                    <a:pt x="128" y="2"/>
                  </a:cubicBezTo>
                  <a:cubicBezTo>
                    <a:pt x="124" y="3"/>
                    <a:pt x="117" y="3"/>
                    <a:pt x="114" y="4"/>
                  </a:cubicBezTo>
                  <a:cubicBezTo>
                    <a:pt x="113" y="3"/>
                    <a:pt x="113" y="3"/>
                    <a:pt x="112" y="3"/>
                  </a:cubicBezTo>
                  <a:cubicBezTo>
                    <a:pt x="109" y="4"/>
                    <a:pt x="108" y="4"/>
                    <a:pt x="106" y="4"/>
                  </a:cubicBezTo>
                  <a:cubicBezTo>
                    <a:pt x="104" y="4"/>
                    <a:pt x="100" y="3"/>
                    <a:pt x="100" y="2"/>
                  </a:cubicBezTo>
                  <a:cubicBezTo>
                    <a:pt x="98" y="2"/>
                    <a:pt x="96" y="2"/>
                    <a:pt x="95" y="2"/>
                  </a:cubicBezTo>
                  <a:cubicBezTo>
                    <a:pt x="94" y="3"/>
                    <a:pt x="84" y="2"/>
                    <a:pt x="82" y="4"/>
                  </a:cubicBezTo>
                  <a:cubicBezTo>
                    <a:pt x="80" y="4"/>
                    <a:pt x="78" y="4"/>
                    <a:pt x="76" y="4"/>
                  </a:cubicBezTo>
                  <a:cubicBezTo>
                    <a:pt x="73" y="4"/>
                    <a:pt x="71" y="4"/>
                    <a:pt x="67" y="6"/>
                  </a:cubicBezTo>
                  <a:cubicBezTo>
                    <a:pt x="66" y="6"/>
                    <a:pt x="65" y="5"/>
                    <a:pt x="63" y="5"/>
                  </a:cubicBezTo>
                  <a:cubicBezTo>
                    <a:pt x="61" y="7"/>
                    <a:pt x="58" y="9"/>
                    <a:pt x="55" y="10"/>
                  </a:cubicBezTo>
                  <a:cubicBezTo>
                    <a:pt x="55" y="12"/>
                    <a:pt x="55" y="13"/>
                    <a:pt x="56" y="14"/>
                  </a:cubicBezTo>
                  <a:cubicBezTo>
                    <a:pt x="57" y="14"/>
                    <a:pt x="61" y="18"/>
                    <a:pt x="62" y="19"/>
                  </a:cubicBezTo>
                  <a:cubicBezTo>
                    <a:pt x="62" y="20"/>
                    <a:pt x="62" y="22"/>
                    <a:pt x="62" y="22"/>
                  </a:cubicBezTo>
                  <a:cubicBezTo>
                    <a:pt x="63" y="23"/>
                    <a:pt x="63" y="26"/>
                    <a:pt x="63" y="26"/>
                  </a:cubicBezTo>
                  <a:cubicBezTo>
                    <a:pt x="66" y="29"/>
                    <a:pt x="65" y="31"/>
                    <a:pt x="66" y="35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5"/>
                    <a:pt x="66" y="49"/>
                    <a:pt x="67" y="50"/>
                  </a:cubicBezTo>
                  <a:cubicBezTo>
                    <a:pt x="67" y="51"/>
                    <a:pt x="66" y="52"/>
                    <a:pt x="66" y="52"/>
                  </a:cubicBezTo>
                  <a:cubicBezTo>
                    <a:pt x="67" y="54"/>
                    <a:pt x="67" y="56"/>
                    <a:pt x="67" y="58"/>
                  </a:cubicBezTo>
                  <a:cubicBezTo>
                    <a:pt x="67" y="58"/>
                    <a:pt x="67" y="59"/>
                    <a:pt x="67" y="59"/>
                  </a:cubicBezTo>
                  <a:cubicBezTo>
                    <a:pt x="67" y="60"/>
                    <a:pt x="67" y="62"/>
                    <a:pt x="66" y="63"/>
                  </a:cubicBezTo>
                  <a:cubicBezTo>
                    <a:pt x="66" y="64"/>
                    <a:pt x="67" y="65"/>
                    <a:pt x="67" y="66"/>
                  </a:cubicBezTo>
                  <a:cubicBezTo>
                    <a:pt x="66" y="66"/>
                    <a:pt x="66" y="67"/>
                    <a:pt x="65" y="68"/>
                  </a:cubicBezTo>
                  <a:cubicBezTo>
                    <a:pt x="66" y="71"/>
                    <a:pt x="68" y="80"/>
                    <a:pt x="66" y="82"/>
                  </a:cubicBezTo>
                  <a:cubicBezTo>
                    <a:pt x="67" y="82"/>
                    <a:pt x="66" y="82"/>
                    <a:pt x="67" y="82"/>
                  </a:cubicBezTo>
                  <a:cubicBezTo>
                    <a:pt x="67" y="83"/>
                    <a:pt x="66" y="87"/>
                    <a:pt x="66" y="88"/>
                  </a:cubicBezTo>
                  <a:cubicBezTo>
                    <a:pt x="66" y="88"/>
                    <a:pt x="66" y="88"/>
                    <a:pt x="66" y="88"/>
                  </a:cubicBezTo>
                  <a:cubicBezTo>
                    <a:pt x="66" y="88"/>
                    <a:pt x="66" y="93"/>
                    <a:pt x="66" y="93"/>
                  </a:cubicBezTo>
                  <a:cubicBezTo>
                    <a:pt x="65" y="98"/>
                    <a:pt x="64" y="102"/>
                    <a:pt x="62" y="106"/>
                  </a:cubicBezTo>
                  <a:cubicBezTo>
                    <a:pt x="62" y="107"/>
                    <a:pt x="62" y="113"/>
                    <a:pt x="62" y="113"/>
                  </a:cubicBezTo>
                  <a:cubicBezTo>
                    <a:pt x="63" y="114"/>
                    <a:pt x="64" y="114"/>
                    <a:pt x="65" y="114"/>
                  </a:cubicBezTo>
                  <a:cubicBezTo>
                    <a:pt x="65" y="114"/>
                    <a:pt x="67" y="114"/>
                    <a:pt x="67" y="113"/>
                  </a:cubicBezTo>
                  <a:cubicBezTo>
                    <a:pt x="70" y="112"/>
                    <a:pt x="74" y="103"/>
                    <a:pt x="75" y="101"/>
                  </a:cubicBezTo>
                  <a:cubicBezTo>
                    <a:pt x="79" y="102"/>
                    <a:pt x="80" y="107"/>
                    <a:pt x="87" y="106"/>
                  </a:cubicBezTo>
                  <a:cubicBezTo>
                    <a:pt x="90" y="105"/>
                    <a:pt x="91" y="106"/>
                    <a:pt x="94" y="105"/>
                  </a:cubicBezTo>
                  <a:cubicBezTo>
                    <a:pt x="95" y="105"/>
                    <a:pt x="97" y="103"/>
                    <a:pt x="98" y="102"/>
                  </a:cubicBezTo>
                  <a:cubicBezTo>
                    <a:pt x="101" y="101"/>
                    <a:pt x="107" y="101"/>
                    <a:pt x="109" y="102"/>
                  </a:cubicBezTo>
                  <a:cubicBezTo>
                    <a:pt x="111" y="102"/>
                    <a:pt x="113" y="100"/>
                    <a:pt x="116" y="102"/>
                  </a:cubicBezTo>
                  <a:cubicBezTo>
                    <a:pt x="116" y="102"/>
                    <a:pt x="116" y="102"/>
                    <a:pt x="116" y="102"/>
                  </a:cubicBezTo>
                  <a:cubicBezTo>
                    <a:pt x="114" y="104"/>
                    <a:pt x="109" y="110"/>
                    <a:pt x="108" y="111"/>
                  </a:cubicBezTo>
                  <a:cubicBezTo>
                    <a:pt x="105" y="112"/>
                    <a:pt x="101" y="112"/>
                    <a:pt x="99" y="112"/>
                  </a:cubicBezTo>
                  <a:cubicBezTo>
                    <a:pt x="98" y="112"/>
                    <a:pt x="96" y="112"/>
                    <a:pt x="96" y="112"/>
                  </a:cubicBezTo>
                  <a:cubicBezTo>
                    <a:pt x="95" y="113"/>
                    <a:pt x="92" y="113"/>
                    <a:pt x="90" y="114"/>
                  </a:cubicBezTo>
                  <a:cubicBezTo>
                    <a:pt x="86" y="115"/>
                    <a:pt x="83" y="112"/>
                    <a:pt x="80" y="113"/>
                  </a:cubicBezTo>
                  <a:cubicBezTo>
                    <a:pt x="76" y="115"/>
                    <a:pt x="73" y="115"/>
                    <a:pt x="71" y="116"/>
                  </a:cubicBezTo>
                  <a:cubicBezTo>
                    <a:pt x="70" y="116"/>
                    <a:pt x="69" y="116"/>
                    <a:pt x="68" y="116"/>
                  </a:cubicBezTo>
                  <a:cubicBezTo>
                    <a:pt x="67" y="117"/>
                    <a:pt x="64" y="118"/>
                    <a:pt x="62" y="118"/>
                  </a:cubicBezTo>
                  <a:cubicBezTo>
                    <a:pt x="58" y="119"/>
                    <a:pt x="55" y="118"/>
                    <a:pt x="53" y="119"/>
                  </a:cubicBezTo>
                  <a:cubicBezTo>
                    <a:pt x="49" y="120"/>
                    <a:pt x="46" y="119"/>
                    <a:pt x="43" y="120"/>
                  </a:cubicBezTo>
                  <a:cubicBezTo>
                    <a:pt x="43" y="120"/>
                    <a:pt x="42" y="120"/>
                    <a:pt x="41" y="120"/>
                  </a:cubicBezTo>
                  <a:cubicBezTo>
                    <a:pt x="39" y="120"/>
                    <a:pt x="35" y="120"/>
                    <a:pt x="34" y="121"/>
                  </a:cubicBezTo>
                  <a:cubicBezTo>
                    <a:pt x="33" y="121"/>
                    <a:pt x="32" y="122"/>
                    <a:pt x="31" y="123"/>
                  </a:cubicBezTo>
                  <a:cubicBezTo>
                    <a:pt x="29" y="123"/>
                    <a:pt x="24" y="122"/>
                    <a:pt x="23" y="122"/>
                  </a:cubicBezTo>
                  <a:cubicBezTo>
                    <a:pt x="22" y="123"/>
                    <a:pt x="19" y="122"/>
                    <a:pt x="17" y="123"/>
                  </a:cubicBezTo>
                  <a:cubicBezTo>
                    <a:pt x="12" y="124"/>
                    <a:pt x="10" y="124"/>
                    <a:pt x="6" y="124"/>
                  </a:cubicBezTo>
                  <a:cubicBezTo>
                    <a:pt x="5" y="125"/>
                    <a:pt x="5" y="125"/>
                    <a:pt x="4" y="126"/>
                  </a:cubicBezTo>
                  <a:cubicBezTo>
                    <a:pt x="4" y="127"/>
                    <a:pt x="4" y="128"/>
                    <a:pt x="4" y="129"/>
                  </a:cubicBezTo>
                  <a:cubicBezTo>
                    <a:pt x="3" y="130"/>
                    <a:pt x="2" y="132"/>
                    <a:pt x="2" y="133"/>
                  </a:cubicBezTo>
                  <a:cubicBezTo>
                    <a:pt x="0" y="139"/>
                    <a:pt x="4" y="143"/>
                    <a:pt x="7" y="147"/>
                  </a:cubicBezTo>
                  <a:cubicBezTo>
                    <a:pt x="12" y="147"/>
                    <a:pt x="19" y="146"/>
                    <a:pt x="23" y="143"/>
                  </a:cubicBezTo>
                  <a:cubicBezTo>
                    <a:pt x="23" y="143"/>
                    <a:pt x="28" y="143"/>
                    <a:pt x="28" y="143"/>
                  </a:cubicBezTo>
                  <a:cubicBezTo>
                    <a:pt x="29" y="143"/>
                    <a:pt x="31" y="141"/>
                    <a:pt x="32" y="140"/>
                  </a:cubicBezTo>
                  <a:cubicBezTo>
                    <a:pt x="32" y="140"/>
                    <a:pt x="32" y="140"/>
                    <a:pt x="32" y="140"/>
                  </a:cubicBezTo>
                  <a:cubicBezTo>
                    <a:pt x="35" y="140"/>
                    <a:pt x="37" y="139"/>
                    <a:pt x="39" y="138"/>
                  </a:cubicBezTo>
                  <a:cubicBezTo>
                    <a:pt x="40" y="138"/>
                    <a:pt x="41" y="138"/>
                    <a:pt x="42" y="138"/>
                  </a:cubicBezTo>
                  <a:cubicBezTo>
                    <a:pt x="43" y="138"/>
                    <a:pt x="44" y="137"/>
                    <a:pt x="45" y="137"/>
                  </a:cubicBezTo>
                  <a:cubicBezTo>
                    <a:pt x="46" y="136"/>
                    <a:pt x="49" y="137"/>
                    <a:pt x="49" y="137"/>
                  </a:cubicBezTo>
                  <a:cubicBezTo>
                    <a:pt x="51" y="136"/>
                    <a:pt x="53" y="135"/>
                    <a:pt x="55" y="134"/>
                  </a:cubicBezTo>
                  <a:cubicBezTo>
                    <a:pt x="55" y="134"/>
                    <a:pt x="62" y="134"/>
                    <a:pt x="62" y="133"/>
                  </a:cubicBezTo>
                  <a:cubicBezTo>
                    <a:pt x="62" y="133"/>
                    <a:pt x="63" y="133"/>
                    <a:pt x="63" y="133"/>
                  </a:cubicBezTo>
                  <a:cubicBezTo>
                    <a:pt x="65" y="132"/>
                    <a:pt x="68" y="132"/>
                    <a:pt x="70" y="131"/>
                  </a:cubicBezTo>
                  <a:cubicBezTo>
                    <a:pt x="74" y="130"/>
                    <a:pt x="82" y="127"/>
                    <a:pt x="88" y="128"/>
                  </a:cubicBezTo>
                  <a:cubicBezTo>
                    <a:pt x="90" y="128"/>
                    <a:pt x="92" y="126"/>
                    <a:pt x="93" y="127"/>
                  </a:cubicBezTo>
                  <a:cubicBezTo>
                    <a:pt x="94" y="127"/>
                    <a:pt x="96" y="128"/>
                    <a:pt x="97" y="128"/>
                  </a:cubicBezTo>
                  <a:cubicBezTo>
                    <a:pt x="98" y="129"/>
                    <a:pt x="97" y="128"/>
                    <a:pt x="98" y="129"/>
                  </a:cubicBezTo>
                  <a:cubicBezTo>
                    <a:pt x="98" y="130"/>
                    <a:pt x="96" y="131"/>
                    <a:pt x="96" y="133"/>
                  </a:cubicBezTo>
                  <a:cubicBezTo>
                    <a:pt x="94" y="136"/>
                    <a:pt x="94" y="138"/>
                    <a:pt x="92" y="141"/>
                  </a:cubicBezTo>
                  <a:cubicBezTo>
                    <a:pt x="91" y="142"/>
                    <a:pt x="90" y="142"/>
                    <a:pt x="90" y="143"/>
                  </a:cubicBezTo>
                  <a:cubicBezTo>
                    <a:pt x="90" y="144"/>
                    <a:pt x="90" y="145"/>
                    <a:pt x="90" y="145"/>
                  </a:cubicBezTo>
                  <a:cubicBezTo>
                    <a:pt x="89" y="146"/>
                    <a:pt x="88" y="148"/>
                    <a:pt x="87" y="149"/>
                  </a:cubicBezTo>
                  <a:cubicBezTo>
                    <a:pt x="87" y="151"/>
                    <a:pt x="87" y="155"/>
                    <a:pt x="86" y="156"/>
                  </a:cubicBezTo>
                  <a:cubicBezTo>
                    <a:pt x="87" y="158"/>
                    <a:pt x="87" y="159"/>
                    <a:pt x="88" y="160"/>
                  </a:cubicBezTo>
                  <a:cubicBezTo>
                    <a:pt x="90" y="161"/>
                    <a:pt x="92" y="163"/>
                    <a:pt x="94" y="163"/>
                  </a:cubicBezTo>
                  <a:cubicBezTo>
                    <a:pt x="95" y="160"/>
                    <a:pt x="97" y="157"/>
                    <a:pt x="98" y="155"/>
                  </a:cubicBezTo>
                  <a:cubicBezTo>
                    <a:pt x="99" y="154"/>
                    <a:pt x="100" y="153"/>
                    <a:pt x="100" y="153"/>
                  </a:cubicBezTo>
                  <a:cubicBezTo>
                    <a:pt x="100" y="153"/>
                    <a:pt x="100" y="152"/>
                    <a:pt x="100" y="151"/>
                  </a:cubicBezTo>
                  <a:cubicBezTo>
                    <a:pt x="102" y="149"/>
                    <a:pt x="107" y="146"/>
                    <a:pt x="108" y="144"/>
                  </a:cubicBezTo>
                  <a:cubicBezTo>
                    <a:pt x="111" y="141"/>
                    <a:pt x="110" y="137"/>
                    <a:pt x="112" y="134"/>
                  </a:cubicBezTo>
                  <a:cubicBezTo>
                    <a:pt x="114" y="131"/>
                    <a:pt x="118" y="129"/>
                    <a:pt x="119" y="126"/>
                  </a:cubicBezTo>
                  <a:cubicBezTo>
                    <a:pt x="120" y="126"/>
                    <a:pt x="121" y="126"/>
                    <a:pt x="122" y="126"/>
                  </a:cubicBezTo>
                  <a:cubicBezTo>
                    <a:pt x="122" y="126"/>
                    <a:pt x="130" y="125"/>
                    <a:pt x="131" y="125"/>
                  </a:cubicBezTo>
                  <a:cubicBezTo>
                    <a:pt x="133" y="126"/>
                    <a:pt x="135" y="127"/>
                    <a:pt x="136" y="127"/>
                  </a:cubicBezTo>
                  <a:cubicBezTo>
                    <a:pt x="137" y="127"/>
                    <a:pt x="138" y="130"/>
                    <a:pt x="138" y="130"/>
                  </a:cubicBezTo>
                  <a:cubicBezTo>
                    <a:pt x="140" y="132"/>
                    <a:pt x="141" y="131"/>
                    <a:pt x="142" y="133"/>
                  </a:cubicBezTo>
                  <a:cubicBezTo>
                    <a:pt x="144" y="133"/>
                    <a:pt x="145" y="139"/>
                    <a:pt x="146" y="141"/>
                  </a:cubicBezTo>
                  <a:cubicBezTo>
                    <a:pt x="147" y="143"/>
                    <a:pt x="149" y="145"/>
                    <a:pt x="150" y="147"/>
                  </a:cubicBezTo>
                  <a:cubicBezTo>
                    <a:pt x="150" y="148"/>
                    <a:pt x="150" y="149"/>
                    <a:pt x="150" y="150"/>
                  </a:cubicBezTo>
                  <a:cubicBezTo>
                    <a:pt x="152" y="154"/>
                    <a:pt x="155" y="159"/>
                    <a:pt x="158" y="162"/>
                  </a:cubicBezTo>
                  <a:cubicBezTo>
                    <a:pt x="161" y="165"/>
                    <a:pt x="159" y="169"/>
                    <a:pt x="166" y="172"/>
                  </a:cubicBezTo>
                  <a:cubicBezTo>
                    <a:pt x="167" y="170"/>
                    <a:pt x="169" y="169"/>
                    <a:pt x="170" y="167"/>
                  </a:cubicBezTo>
                  <a:cubicBezTo>
                    <a:pt x="172" y="165"/>
                    <a:pt x="170" y="161"/>
                    <a:pt x="170" y="159"/>
                  </a:cubicBezTo>
                  <a:cubicBezTo>
                    <a:pt x="171" y="153"/>
                    <a:pt x="167" y="148"/>
                    <a:pt x="165" y="142"/>
                  </a:cubicBezTo>
                  <a:cubicBezTo>
                    <a:pt x="165" y="141"/>
                    <a:pt x="165" y="139"/>
                    <a:pt x="164" y="137"/>
                  </a:cubicBezTo>
                  <a:cubicBezTo>
                    <a:pt x="161" y="133"/>
                    <a:pt x="161" y="133"/>
                    <a:pt x="163" y="127"/>
                  </a:cubicBezTo>
                  <a:cubicBezTo>
                    <a:pt x="167" y="127"/>
                    <a:pt x="170" y="127"/>
                    <a:pt x="172" y="128"/>
                  </a:cubicBezTo>
                  <a:cubicBezTo>
                    <a:pt x="173" y="127"/>
                    <a:pt x="182" y="129"/>
                    <a:pt x="183" y="129"/>
                  </a:cubicBezTo>
                  <a:cubicBezTo>
                    <a:pt x="185" y="128"/>
                    <a:pt x="198" y="130"/>
                    <a:pt x="200" y="131"/>
                  </a:cubicBezTo>
                  <a:cubicBezTo>
                    <a:pt x="201" y="131"/>
                    <a:pt x="202" y="132"/>
                    <a:pt x="203" y="133"/>
                  </a:cubicBezTo>
                  <a:cubicBezTo>
                    <a:pt x="205" y="133"/>
                    <a:pt x="207" y="133"/>
                    <a:pt x="209" y="134"/>
                  </a:cubicBezTo>
                  <a:cubicBezTo>
                    <a:pt x="209" y="134"/>
                    <a:pt x="209" y="135"/>
                    <a:pt x="210" y="136"/>
                  </a:cubicBezTo>
                  <a:cubicBezTo>
                    <a:pt x="211" y="136"/>
                    <a:pt x="212" y="137"/>
                    <a:pt x="213" y="137"/>
                  </a:cubicBezTo>
                  <a:cubicBezTo>
                    <a:pt x="214" y="137"/>
                    <a:pt x="215" y="137"/>
                    <a:pt x="216" y="137"/>
                  </a:cubicBezTo>
                  <a:cubicBezTo>
                    <a:pt x="220" y="139"/>
                    <a:pt x="225" y="141"/>
                    <a:pt x="229" y="144"/>
                  </a:cubicBezTo>
                  <a:cubicBezTo>
                    <a:pt x="229" y="144"/>
                    <a:pt x="229" y="144"/>
                    <a:pt x="229" y="143"/>
                  </a:cubicBezTo>
                  <a:cubicBezTo>
                    <a:pt x="230" y="144"/>
                    <a:pt x="232" y="144"/>
                    <a:pt x="233" y="144"/>
                  </a:cubicBezTo>
                  <a:cubicBezTo>
                    <a:pt x="233" y="144"/>
                    <a:pt x="234" y="143"/>
                    <a:pt x="235" y="143"/>
                  </a:cubicBezTo>
                  <a:cubicBezTo>
                    <a:pt x="236" y="144"/>
                    <a:pt x="237" y="145"/>
                    <a:pt x="238" y="146"/>
                  </a:cubicBezTo>
                  <a:cubicBezTo>
                    <a:pt x="239" y="144"/>
                    <a:pt x="244" y="147"/>
                    <a:pt x="245" y="147"/>
                  </a:cubicBezTo>
                  <a:cubicBezTo>
                    <a:pt x="247" y="148"/>
                    <a:pt x="249" y="146"/>
                    <a:pt x="250" y="146"/>
                  </a:cubicBezTo>
                  <a:cubicBezTo>
                    <a:pt x="251" y="146"/>
                    <a:pt x="251" y="147"/>
                    <a:pt x="253" y="147"/>
                  </a:cubicBezTo>
                  <a:cubicBezTo>
                    <a:pt x="259" y="145"/>
                    <a:pt x="262" y="142"/>
                    <a:pt x="266" y="140"/>
                  </a:cubicBezTo>
                  <a:cubicBezTo>
                    <a:pt x="267" y="136"/>
                    <a:pt x="271" y="133"/>
                    <a:pt x="271" y="131"/>
                  </a:cubicBezTo>
                  <a:cubicBezTo>
                    <a:pt x="271" y="131"/>
                    <a:pt x="271" y="130"/>
                    <a:pt x="271" y="130"/>
                  </a:cubicBezTo>
                  <a:cubicBezTo>
                    <a:pt x="271" y="130"/>
                    <a:pt x="271" y="130"/>
                    <a:pt x="270" y="130"/>
                  </a:cubicBezTo>
                  <a:close/>
                  <a:moveTo>
                    <a:pt x="170" y="55"/>
                  </a:moveTo>
                  <a:cubicBezTo>
                    <a:pt x="168" y="56"/>
                    <a:pt x="168" y="55"/>
                    <a:pt x="166" y="55"/>
                  </a:cubicBezTo>
                  <a:cubicBezTo>
                    <a:pt x="164" y="55"/>
                    <a:pt x="159" y="55"/>
                    <a:pt x="156" y="55"/>
                  </a:cubicBezTo>
                  <a:cubicBezTo>
                    <a:pt x="154" y="55"/>
                    <a:pt x="151" y="55"/>
                    <a:pt x="149" y="54"/>
                  </a:cubicBezTo>
                  <a:cubicBezTo>
                    <a:pt x="146" y="57"/>
                    <a:pt x="143" y="54"/>
                    <a:pt x="139" y="55"/>
                  </a:cubicBezTo>
                  <a:cubicBezTo>
                    <a:pt x="136" y="56"/>
                    <a:pt x="133" y="57"/>
                    <a:pt x="130" y="57"/>
                  </a:cubicBezTo>
                  <a:cubicBezTo>
                    <a:pt x="130" y="57"/>
                    <a:pt x="129" y="56"/>
                    <a:pt x="129" y="56"/>
                  </a:cubicBezTo>
                  <a:cubicBezTo>
                    <a:pt x="125" y="59"/>
                    <a:pt x="115" y="57"/>
                    <a:pt x="110" y="56"/>
                  </a:cubicBezTo>
                  <a:cubicBezTo>
                    <a:pt x="108" y="56"/>
                    <a:pt x="108" y="57"/>
                    <a:pt x="107" y="58"/>
                  </a:cubicBezTo>
                  <a:cubicBezTo>
                    <a:pt x="106" y="58"/>
                    <a:pt x="104" y="57"/>
                    <a:pt x="103" y="58"/>
                  </a:cubicBezTo>
                  <a:cubicBezTo>
                    <a:pt x="100" y="60"/>
                    <a:pt x="95" y="61"/>
                    <a:pt x="92" y="62"/>
                  </a:cubicBezTo>
                  <a:cubicBezTo>
                    <a:pt x="91" y="62"/>
                    <a:pt x="89" y="61"/>
                    <a:pt x="88" y="61"/>
                  </a:cubicBezTo>
                  <a:cubicBezTo>
                    <a:pt x="88" y="61"/>
                    <a:pt x="87" y="60"/>
                    <a:pt x="87" y="60"/>
                  </a:cubicBezTo>
                  <a:cubicBezTo>
                    <a:pt x="87" y="58"/>
                    <a:pt x="90" y="55"/>
                    <a:pt x="92" y="54"/>
                  </a:cubicBezTo>
                  <a:cubicBezTo>
                    <a:pt x="92" y="54"/>
                    <a:pt x="93" y="53"/>
                    <a:pt x="94" y="53"/>
                  </a:cubicBezTo>
                  <a:cubicBezTo>
                    <a:pt x="95" y="52"/>
                    <a:pt x="96" y="52"/>
                    <a:pt x="96" y="51"/>
                  </a:cubicBezTo>
                  <a:cubicBezTo>
                    <a:pt x="99" y="49"/>
                    <a:pt x="102" y="49"/>
                    <a:pt x="104" y="48"/>
                  </a:cubicBezTo>
                  <a:cubicBezTo>
                    <a:pt x="106" y="48"/>
                    <a:pt x="108" y="47"/>
                    <a:pt x="110" y="47"/>
                  </a:cubicBezTo>
                  <a:cubicBezTo>
                    <a:pt x="111" y="46"/>
                    <a:pt x="117" y="47"/>
                    <a:pt x="117" y="47"/>
                  </a:cubicBezTo>
                  <a:cubicBezTo>
                    <a:pt x="120" y="46"/>
                    <a:pt x="125" y="47"/>
                    <a:pt x="126" y="46"/>
                  </a:cubicBezTo>
                  <a:cubicBezTo>
                    <a:pt x="129" y="45"/>
                    <a:pt x="132" y="44"/>
                    <a:pt x="135" y="45"/>
                  </a:cubicBezTo>
                  <a:cubicBezTo>
                    <a:pt x="139" y="46"/>
                    <a:pt x="142" y="45"/>
                    <a:pt x="148" y="45"/>
                  </a:cubicBezTo>
                  <a:cubicBezTo>
                    <a:pt x="151" y="45"/>
                    <a:pt x="154" y="45"/>
                    <a:pt x="156" y="45"/>
                  </a:cubicBezTo>
                  <a:cubicBezTo>
                    <a:pt x="157" y="45"/>
                    <a:pt x="158" y="44"/>
                    <a:pt x="160" y="44"/>
                  </a:cubicBezTo>
                  <a:cubicBezTo>
                    <a:pt x="162" y="44"/>
                    <a:pt x="163" y="46"/>
                    <a:pt x="166" y="44"/>
                  </a:cubicBezTo>
                  <a:cubicBezTo>
                    <a:pt x="167" y="45"/>
                    <a:pt x="169" y="45"/>
                    <a:pt x="170" y="46"/>
                  </a:cubicBezTo>
                  <a:cubicBezTo>
                    <a:pt x="172" y="47"/>
                    <a:pt x="172" y="51"/>
                    <a:pt x="172" y="53"/>
                  </a:cubicBezTo>
                  <a:cubicBezTo>
                    <a:pt x="172" y="54"/>
                    <a:pt x="171" y="54"/>
                    <a:pt x="170" y="55"/>
                  </a:cubicBezTo>
                  <a:close/>
                  <a:moveTo>
                    <a:pt x="94" y="23"/>
                  </a:moveTo>
                  <a:cubicBezTo>
                    <a:pt x="95" y="22"/>
                    <a:pt x="96" y="21"/>
                    <a:pt x="96" y="21"/>
                  </a:cubicBezTo>
                  <a:cubicBezTo>
                    <a:pt x="97" y="20"/>
                    <a:pt x="99" y="21"/>
                    <a:pt x="100" y="21"/>
                  </a:cubicBezTo>
                  <a:cubicBezTo>
                    <a:pt x="104" y="19"/>
                    <a:pt x="109" y="19"/>
                    <a:pt x="113" y="19"/>
                  </a:cubicBezTo>
                  <a:cubicBezTo>
                    <a:pt x="122" y="18"/>
                    <a:pt x="130" y="21"/>
                    <a:pt x="135" y="20"/>
                  </a:cubicBezTo>
                  <a:cubicBezTo>
                    <a:pt x="140" y="19"/>
                    <a:pt x="156" y="16"/>
                    <a:pt x="159" y="17"/>
                  </a:cubicBezTo>
                  <a:cubicBezTo>
                    <a:pt x="159" y="16"/>
                    <a:pt x="159" y="16"/>
                    <a:pt x="159" y="16"/>
                  </a:cubicBezTo>
                  <a:cubicBezTo>
                    <a:pt x="161" y="17"/>
                    <a:pt x="164" y="17"/>
                    <a:pt x="166" y="18"/>
                  </a:cubicBezTo>
                  <a:cubicBezTo>
                    <a:pt x="168" y="17"/>
                    <a:pt x="173" y="19"/>
                    <a:pt x="174" y="19"/>
                  </a:cubicBezTo>
                  <a:cubicBezTo>
                    <a:pt x="175" y="20"/>
                    <a:pt x="175" y="21"/>
                    <a:pt x="176" y="21"/>
                  </a:cubicBezTo>
                  <a:cubicBezTo>
                    <a:pt x="176" y="22"/>
                    <a:pt x="175" y="27"/>
                    <a:pt x="174" y="28"/>
                  </a:cubicBezTo>
                  <a:cubicBezTo>
                    <a:pt x="174" y="29"/>
                    <a:pt x="174" y="29"/>
                    <a:pt x="174" y="29"/>
                  </a:cubicBezTo>
                  <a:cubicBezTo>
                    <a:pt x="148" y="29"/>
                    <a:pt x="120" y="27"/>
                    <a:pt x="102" y="32"/>
                  </a:cubicBezTo>
                  <a:cubicBezTo>
                    <a:pt x="102" y="32"/>
                    <a:pt x="97" y="32"/>
                    <a:pt x="96" y="32"/>
                  </a:cubicBezTo>
                  <a:cubicBezTo>
                    <a:pt x="96" y="32"/>
                    <a:pt x="88" y="33"/>
                    <a:pt x="87" y="33"/>
                  </a:cubicBezTo>
                  <a:cubicBezTo>
                    <a:pt x="86" y="32"/>
                    <a:pt x="85" y="31"/>
                    <a:pt x="84" y="30"/>
                  </a:cubicBezTo>
                  <a:cubicBezTo>
                    <a:pt x="85" y="27"/>
                    <a:pt x="91" y="24"/>
                    <a:pt x="94" y="23"/>
                  </a:cubicBezTo>
                  <a:close/>
                  <a:moveTo>
                    <a:pt x="121" y="83"/>
                  </a:moveTo>
                  <a:cubicBezTo>
                    <a:pt x="119" y="84"/>
                    <a:pt x="113" y="84"/>
                    <a:pt x="111" y="84"/>
                  </a:cubicBezTo>
                  <a:cubicBezTo>
                    <a:pt x="107" y="84"/>
                    <a:pt x="103" y="85"/>
                    <a:pt x="100" y="85"/>
                  </a:cubicBezTo>
                  <a:cubicBezTo>
                    <a:pt x="98" y="85"/>
                    <a:pt x="96" y="85"/>
                    <a:pt x="95" y="85"/>
                  </a:cubicBezTo>
                  <a:cubicBezTo>
                    <a:pt x="94" y="86"/>
                    <a:pt x="94" y="86"/>
                    <a:pt x="94" y="86"/>
                  </a:cubicBezTo>
                  <a:cubicBezTo>
                    <a:pt x="93" y="86"/>
                    <a:pt x="92" y="86"/>
                    <a:pt x="90" y="86"/>
                  </a:cubicBezTo>
                  <a:cubicBezTo>
                    <a:pt x="86" y="88"/>
                    <a:pt x="85" y="89"/>
                    <a:pt x="80" y="88"/>
                  </a:cubicBezTo>
                  <a:cubicBezTo>
                    <a:pt x="80" y="86"/>
                    <a:pt x="82" y="83"/>
                    <a:pt x="82" y="82"/>
                  </a:cubicBezTo>
                  <a:cubicBezTo>
                    <a:pt x="83" y="78"/>
                    <a:pt x="90" y="77"/>
                    <a:pt x="94" y="75"/>
                  </a:cubicBezTo>
                  <a:cubicBezTo>
                    <a:pt x="95" y="75"/>
                    <a:pt x="96" y="75"/>
                    <a:pt x="98" y="75"/>
                  </a:cubicBezTo>
                  <a:cubicBezTo>
                    <a:pt x="98" y="75"/>
                    <a:pt x="103" y="74"/>
                    <a:pt x="103" y="74"/>
                  </a:cubicBezTo>
                  <a:cubicBezTo>
                    <a:pt x="103" y="74"/>
                    <a:pt x="105" y="75"/>
                    <a:pt x="106" y="75"/>
                  </a:cubicBezTo>
                  <a:cubicBezTo>
                    <a:pt x="110" y="74"/>
                    <a:pt x="118" y="74"/>
                    <a:pt x="122" y="72"/>
                  </a:cubicBezTo>
                  <a:cubicBezTo>
                    <a:pt x="123" y="72"/>
                    <a:pt x="131" y="73"/>
                    <a:pt x="132" y="73"/>
                  </a:cubicBezTo>
                  <a:cubicBezTo>
                    <a:pt x="133" y="74"/>
                    <a:pt x="148" y="72"/>
                    <a:pt x="148" y="72"/>
                  </a:cubicBezTo>
                  <a:cubicBezTo>
                    <a:pt x="149" y="72"/>
                    <a:pt x="149" y="72"/>
                    <a:pt x="149" y="71"/>
                  </a:cubicBezTo>
                  <a:cubicBezTo>
                    <a:pt x="149" y="71"/>
                    <a:pt x="149" y="71"/>
                    <a:pt x="149" y="71"/>
                  </a:cubicBezTo>
                  <a:cubicBezTo>
                    <a:pt x="149" y="71"/>
                    <a:pt x="153" y="73"/>
                    <a:pt x="153" y="73"/>
                  </a:cubicBezTo>
                  <a:cubicBezTo>
                    <a:pt x="159" y="70"/>
                    <a:pt x="164" y="72"/>
                    <a:pt x="169" y="73"/>
                  </a:cubicBezTo>
                  <a:cubicBezTo>
                    <a:pt x="171" y="75"/>
                    <a:pt x="170" y="79"/>
                    <a:pt x="170" y="81"/>
                  </a:cubicBezTo>
                  <a:cubicBezTo>
                    <a:pt x="169" y="82"/>
                    <a:pt x="168" y="82"/>
                    <a:pt x="168" y="83"/>
                  </a:cubicBezTo>
                  <a:cubicBezTo>
                    <a:pt x="162" y="83"/>
                    <a:pt x="154" y="82"/>
                    <a:pt x="148" y="83"/>
                  </a:cubicBezTo>
                  <a:cubicBezTo>
                    <a:pt x="147" y="83"/>
                    <a:pt x="142" y="82"/>
                    <a:pt x="142" y="82"/>
                  </a:cubicBezTo>
                  <a:cubicBezTo>
                    <a:pt x="140" y="83"/>
                    <a:pt x="135" y="83"/>
                    <a:pt x="133" y="82"/>
                  </a:cubicBezTo>
                  <a:cubicBezTo>
                    <a:pt x="130" y="84"/>
                    <a:pt x="122" y="83"/>
                    <a:pt x="121" y="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5" name="Freeform 56">
              <a:extLst>
                <a:ext uri="{FF2B5EF4-FFF2-40B4-BE49-F238E27FC236}">
                  <a16:creationId xmlns="" xmlns:a16="http://schemas.microsoft.com/office/drawing/2014/main" id="{45890708-72B4-E349-81A3-44CBFC2E7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7276" y="3024188"/>
              <a:ext cx="220663" cy="657225"/>
            </a:xfrm>
            <a:custGeom>
              <a:avLst/>
              <a:gdLst>
                <a:gd name="T0" fmla="*/ 67 w 73"/>
                <a:gd name="T1" fmla="*/ 1 h 215"/>
                <a:gd name="T2" fmla="*/ 69 w 73"/>
                <a:gd name="T3" fmla="*/ 18 h 215"/>
                <a:gd name="T4" fmla="*/ 65 w 73"/>
                <a:gd name="T5" fmla="*/ 37 h 215"/>
                <a:gd name="T6" fmla="*/ 67 w 73"/>
                <a:gd name="T7" fmla="*/ 53 h 215"/>
                <a:gd name="T8" fmla="*/ 68 w 73"/>
                <a:gd name="T9" fmla="*/ 65 h 215"/>
                <a:gd name="T10" fmla="*/ 68 w 73"/>
                <a:gd name="T11" fmla="*/ 74 h 215"/>
                <a:gd name="T12" fmla="*/ 67 w 73"/>
                <a:gd name="T13" fmla="*/ 91 h 215"/>
                <a:gd name="T14" fmla="*/ 69 w 73"/>
                <a:gd name="T15" fmla="*/ 99 h 215"/>
                <a:gd name="T16" fmla="*/ 71 w 73"/>
                <a:gd name="T17" fmla="*/ 107 h 215"/>
                <a:gd name="T18" fmla="*/ 73 w 73"/>
                <a:gd name="T19" fmla="*/ 114 h 215"/>
                <a:gd name="T20" fmla="*/ 69 w 73"/>
                <a:gd name="T21" fmla="*/ 118 h 215"/>
                <a:gd name="T22" fmla="*/ 68 w 73"/>
                <a:gd name="T23" fmla="*/ 130 h 215"/>
                <a:gd name="T24" fmla="*/ 67 w 73"/>
                <a:gd name="T25" fmla="*/ 137 h 215"/>
                <a:gd name="T26" fmla="*/ 67 w 73"/>
                <a:gd name="T27" fmla="*/ 148 h 215"/>
                <a:gd name="T28" fmla="*/ 65 w 73"/>
                <a:gd name="T29" fmla="*/ 157 h 215"/>
                <a:gd name="T30" fmla="*/ 64 w 73"/>
                <a:gd name="T31" fmla="*/ 159 h 215"/>
                <a:gd name="T32" fmla="*/ 63 w 73"/>
                <a:gd name="T33" fmla="*/ 160 h 215"/>
                <a:gd name="T34" fmla="*/ 63 w 73"/>
                <a:gd name="T35" fmla="*/ 168 h 215"/>
                <a:gd name="T36" fmla="*/ 64 w 73"/>
                <a:gd name="T37" fmla="*/ 186 h 215"/>
                <a:gd name="T38" fmla="*/ 65 w 73"/>
                <a:gd name="T39" fmla="*/ 197 h 215"/>
                <a:gd name="T40" fmla="*/ 65 w 73"/>
                <a:gd name="T41" fmla="*/ 208 h 215"/>
                <a:gd name="T42" fmla="*/ 61 w 73"/>
                <a:gd name="T43" fmla="*/ 215 h 215"/>
                <a:gd name="T44" fmla="*/ 55 w 73"/>
                <a:gd name="T45" fmla="*/ 208 h 215"/>
                <a:gd name="T46" fmla="*/ 53 w 73"/>
                <a:gd name="T47" fmla="*/ 204 h 215"/>
                <a:gd name="T48" fmla="*/ 48 w 73"/>
                <a:gd name="T49" fmla="*/ 186 h 215"/>
                <a:gd name="T50" fmla="*/ 48 w 73"/>
                <a:gd name="T51" fmla="*/ 178 h 215"/>
                <a:gd name="T52" fmla="*/ 45 w 73"/>
                <a:gd name="T53" fmla="*/ 147 h 215"/>
                <a:gd name="T54" fmla="*/ 33 w 73"/>
                <a:gd name="T55" fmla="*/ 153 h 215"/>
                <a:gd name="T56" fmla="*/ 18 w 73"/>
                <a:gd name="T57" fmla="*/ 161 h 215"/>
                <a:gd name="T58" fmla="*/ 11 w 73"/>
                <a:gd name="T59" fmla="*/ 163 h 215"/>
                <a:gd name="T60" fmla="*/ 4 w 73"/>
                <a:gd name="T61" fmla="*/ 155 h 215"/>
                <a:gd name="T62" fmla="*/ 0 w 73"/>
                <a:gd name="T63" fmla="*/ 147 h 215"/>
                <a:gd name="T64" fmla="*/ 0 w 73"/>
                <a:gd name="T65" fmla="*/ 138 h 215"/>
                <a:gd name="T66" fmla="*/ 0 w 73"/>
                <a:gd name="T67" fmla="*/ 127 h 215"/>
                <a:gd name="T68" fmla="*/ 8 w 73"/>
                <a:gd name="T69" fmla="*/ 112 h 215"/>
                <a:gd name="T70" fmla="*/ 12 w 73"/>
                <a:gd name="T71" fmla="*/ 90 h 215"/>
                <a:gd name="T72" fmla="*/ 12 w 73"/>
                <a:gd name="T73" fmla="*/ 73 h 215"/>
                <a:gd name="T74" fmla="*/ 13 w 73"/>
                <a:gd name="T75" fmla="*/ 64 h 215"/>
                <a:gd name="T76" fmla="*/ 18 w 73"/>
                <a:gd name="T77" fmla="*/ 47 h 215"/>
                <a:gd name="T78" fmla="*/ 24 w 73"/>
                <a:gd name="T79" fmla="*/ 41 h 215"/>
                <a:gd name="T80" fmla="*/ 32 w 73"/>
                <a:gd name="T81" fmla="*/ 39 h 215"/>
                <a:gd name="T82" fmla="*/ 38 w 73"/>
                <a:gd name="T83" fmla="*/ 47 h 215"/>
                <a:gd name="T84" fmla="*/ 28 w 73"/>
                <a:gd name="T85" fmla="*/ 62 h 215"/>
                <a:gd name="T86" fmla="*/ 31 w 73"/>
                <a:gd name="T87" fmla="*/ 81 h 215"/>
                <a:gd name="T88" fmla="*/ 31 w 73"/>
                <a:gd name="T89" fmla="*/ 89 h 215"/>
                <a:gd name="T90" fmla="*/ 30 w 73"/>
                <a:gd name="T91" fmla="*/ 99 h 215"/>
                <a:gd name="T92" fmla="*/ 48 w 73"/>
                <a:gd name="T93" fmla="*/ 115 h 215"/>
                <a:gd name="T94" fmla="*/ 50 w 73"/>
                <a:gd name="T95" fmla="*/ 115 h 215"/>
                <a:gd name="T96" fmla="*/ 51 w 73"/>
                <a:gd name="T97" fmla="*/ 109 h 215"/>
                <a:gd name="T98" fmla="*/ 55 w 73"/>
                <a:gd name="T99" fmla="*/ 79 h 215"/>
                <a:gd name="T100" fmla="*/ 53 w 73"/>
                <a:gd name="T101" fmla="*/ 35 h 215"/>
                <a:gd name="T102" fmla="*/ 60 w 73"/>
                <a:gd name="T103" fmla="*/ 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3" h="215">
                  <a:moveTo>
                    <a:pt x="65" y="0"/>
                  </a:moveTo>
                  <a:cubicBezTo>
                    <a:pt x="66" y="0"/>
                    <a:pt x="67" y="0"/>
                    <a:pt x="67" y="1"/>
                  </a:cubicBezTo>
                  <a:cubicBezTo>
                    <a:pt x="70" y="3"/>
                    <a:pt x="68" y="10"/>
                    <a:pt x="69" y="15"/>
                  </a:cubicBezTo>
                  <a:cubicBezTo>
                    <a:pt x="69" y="16"/>
                    <a:pt x="69" y="17"/>
                    <a:pt x="69" y="18"/>
                  </a:cubicBezTo>
                  <a:cubicBezTo>
                    <a:pt x="71" y="22"/>
                    <a:pt x="69" y="30"/>
                    <a:pt x="67" y="34"/>
                  </a:cubicBezTo>
                  <a:cubicBezTo>
                    <a:pt x="66" y="35"/>
                    <a:pt x="66" y="37"/>
                    <a:pt x="65" y="37"/>
                  </a:cubicBezTo>
                  <a:cubicBezTo>
                    <a:pt x="64" y="39"/>
                    <a:pt x="65" y="45"/>
                    <a:pt x="66" y="46"/>
                  </a:cubicBezTo>
                  <a:cubicBezTo>
                    <a:pt x="66" y="47"/>
                    <a:pt x="66" y="51"/>
                    <a:pt x="67" y="53"/>
                  </a:cubicBezTo>
                  <a:cubicBezTo>
                    <a:pt x="67" y="55"/>
                    <a:pt x="67" y="57"/>
                    <a:pt x="67" y="59"/>
                  </a:cubicBezTo>
                  <a:cubicBezTo>
                    <a:pt x="67" y="61"/>
                    <a:pt x="67" y="63"/>
                    <a:pt x="68" y="65"/>
                  </a:cubicBezTo>
                  <a:cubicBezTo>
                    <a:pt x="68" y="67"/>
                    <a:pt x="67" y="70"/>
                    <a:pt x="67" y="71"/>
                  </a:cubicBezTo>
                  <a:cubicBezTo>
                    <a:pt x="67" y="71"/>
                    <a:pt x="68" y="73"/>
                    <a:pt x="68" y="74"/>
                  </a:cubicBezTo>
                  <a:cubicBezTo>
                    <a:pt x="69" y="76"/>
                    <a:pt x="67" y="82"/>
                    <a:pt x="68" y="85"/>
                  </a:cubicBezTo>
                  <a:cubicBezTo>
                    <a:pt x="68" y="86"/>
                    <a:pt x="65" y="89"/>
                    <a:pt x="67" y="91"/>
                  </a:cubicBezTo>
                  <a:cubicBezTo>
                    <a:pt x="67" y="92"/>
                    <a:pt x="66" y="94"/>
                    <a:pt x="67" y="95"/>
                  </a:cubicBezTo>
                  <a:cubicBezTo>
                    <a:pt x="68" y="97"/>
                    <a:pt x="68" y="98"/>
                    <a:pt x="69" y="99"/>
                  </a:cubicBezTo>
                  <a:cubicBezTo>
                    <a:pt x="69" y="101"/>
                    <a:pt x="69" y="104"/>
                    <a:pt x="69" y="106"/>
                  </a:cubicBezTo>
                  <a:cubicBezTo>
                    <a:pt x="70" y="106"/>
                    <a:pt x="71" y="107"/>
                    <a:pt x="71" y="107"/>
                  </a:cubicBezTo>
                  <a:cubicBezTo>
                    <a:pt x="72" y="109"/>
                    <a:pt x="71" y="110"/>
                    <a:pt x="72" y="112"/>
                  </a:cubicBezTo>
                  <a:cubicBezTo>
                    <a:pt x="72" y="113"/>
                    <a:pt x="73" y="112"/>
                    <a:pt x="73" y="114"/>
                  </a:cubicBezTo>
                  <a:cubicBezTo>
                    <a:pt x="72" y="114"/>
                    <a:pt x="71" y="116"/>
                    <a:pt x="72" y="117"/>
                  </a:cubicBezTo>
                  <a:cubicBezTo>
                    <a:pt x="71" y="117"/>
                    <a:pt x="70" y="118"/>
                    <a:pt x="69" y="118"/>
                  </a:cubicBezTo>
                  <a:cubicBezTo>
                    <a:pt x="69" y="119"/>
                    <a:pt x="67" y="127"/>
                    <a:pt x="67" y="127"/>
                  </a:cubicBezTo>
                  <a:cubicBezTo>
                    <a:pt x="67" y="128"/>
                    <a:pt x="68" y="129"/>
                    <a:pt x="68" y="130"/>
                  </a:cubicBezTo>
                  <a:cubicBezTo>
                    <a:pt x="68" y="132"/>
                    <a:pt x="68" y="133"/>
                    <a:pt x="68" y="134"/>
                  </a:cubicBezTo>
                  <a:cubicBezTo>
                    <a:pt x="68" y="135"/>
                    <a:pt x="67" y="138"/>
                    <a:pt x="67" y="137"/>
                  </a:cubicBezTo>
                  <a:cubicBezTo>
                    <a:pt x="67" y="138"/>
                    <a:pt x="67" y="138"/>
                    <a:pt x="67" y="139"/>
                  </a:cubicBezTo>
                  <a:cubicBezTo>
                    <a:pt x="67" y="139"/>
                    <a:pt x="66" y="148"/>
                    <a:pt x="67" y="148"/>
                  </a:cubicBezTo>
                  <a:cubicBezTo>
                    <a:pt x="67" y="148"/>
                    <a:pt x="67" y="149"/>
                    <a:pt x="67" y="149"/>
                  </a:cubicBezTo>
                  <a:cubicBezTo>
                    <a:pt x="66" y="152"/>
                    <a:pt x="64" y="155"/>
                    <a:pt x="65" y="157"/>
                  </a:cubicBezTo>
                  <a:cubicBezTo>
                    <a:pt x="65" y="157"/>
                    <a:pt x="65" y="158"/>
                    <a:pt x="65" y="158"/>
                  </a:cubicBezTo>
                  <a:cubicBezTo>
                    <a:pt x="65" y="158"/>
                    <a:pt x="65" y="158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4" y="160"/>
                    <a:pt x="64" y="160"/>
                    <a:pt x="63" y="160"/>
                  </a:cubicBezTo>
                  <a:cubicBezTo>
                    <a:pt x="63" y="162"/>
                    <a:pt x="63" y="164"/>
                    <a:pt x="63" y="166"/>
                  </a:cubicBezTo>
                  <a:cubicBezTo>
                    <a:pt x="63" y="167"/>
                    <a:pt x="63" y="167"/>
                    <a:pt x="63" y="168"/>
                  </a:cubicBezTo>
                  <a:cubicBezTo>
                    <a:pt x="61" y="173"/>
                    <a:pt x="64" y="179"/>
                    <a:pt x="65" y="181"/>
                  </a:cubicBezTo>
                  <a:cubicBezTo>
                    <a:pt x="65" y="183"/>
                    <a:pt x="65" y="184"/>
                    <a:pt x="64" y="186"/>
                  </a:cubicBezTo>
                  <a:cubicBezTo>
                    <a:pt x="64" y="186"/>
                    <a:pt x="64" y="186"/>
                    <a:pt x="64" y="186"/>
                  </a:cubicBezTo>
                  <a:cubicBezTo>
                    <a:pt x="64" y="186"/>
                    <a:pt x="65" y="197"/>
                    <a:pt x="65" y="197"/>
                  </a:cubicBezTo>
                  <a:cubicBezTo>
                    <a:pt x="65" y="197"/>
                    <a:pt x="64" y="201"/>
                    <a:pt x="64" y="201"/>
                  </a:cubicBezTo>
                  <a:cubicBezTo>
                    <a:pt x="65" y="202"/>
                    <a:pt x="65" y="207"/>
                    <a:pt x="65" y="208"/>
                  </a:cubicBezTo>
                  <a:cubicBezTo>
                    <a:pt x="65" y="209"/>
                    <a:pt x="64" y="209"/>
                    <a:pt x="63" y="209"/>
                  </a:cubicBezTo>
                  <a:cubicBezTo>
                    <a:pt x="63" y="211"/>
                    <a:pt x="63" y="214"/>
                    <a:pt x="61" y="215"/>
                  </a:cubicBezTo>
                  <a:cubicBezTo>
                    <a:pt x="60" y="215"/>
                    <a:pt x="61" y="215"/>
                    <a:pt x="60" y="215"/>
                  </a:cubicBezTo>
                  <a:cubicBezTo>
                    <a:pt x="57" y="213"/>
                    <a:pt x="58" y="210"/>
                    <a:pt x="55" y="208"/>
                  </a:cubicBezTo>
                  <a:cubicBezTo>
                    <a:pt x="55" y="208"/>
                    <a:pt x="56" y="208"/>
                    <a:pt x="56" y="207"/>
                  </a:cubicBezTo>
                  <a:cubicBezTo>
                    <a:pt x="56" y="206"/>
                    <a:pt x="54" y="205"/>
                    <a:pt x="53" y="204"/>
                  </a:cubicBezTo>
                  <a:cubicBezTo>
                    <a:pt x="52" y="202"/>
                    <a:pt x="53" y="199"/>
                    <a:pt x="52" y="197"/>
                  </a:cubicBezTo>
                  <a:cubicBezTo>
                    <a:pt x="51" y="194"/>
                    <a:pt x="50" y="188"/>
                    <a:pt x="48" y="186"/>
                  </a:cubicBezTo>
                  <a:cubicBezTo>
                    <a:pt x="48" y="185"/>
                    <a:pt x="49" y="183"/>
                    <a:pt x="49" y="182"/>
                  </a:cubicBezTo>
                  <a:cubicBezTo>
                    <a:pt x="48" y="181"/>
                    <a:pt x="48" y="179"/>
                    <a:pt x="48" y="178"/>
                  </a:cubicBezTo>
                  <a:cubicBezTo>
                    <a:pt x="48" y="174"/>
                    <a:pt x="49" y="168"/>
                    <a:pt x="48" y="166"/>
                  </a:cubicBezTo>
                  <a:cubicBezTo>
                    <a:pt x="46" y="163"/>
                    <a:pt x="51" y="148"/>
                    <a:pt x="45" y="147"/>
                  </a:cubicBezTo>
                  <a:cubicBezTo>
                    <a:pt x="43" y="148"/>
                    <a:pt x="40" y="148"/>
                    <a:pt x="38" y="149"/>
                  </a:cubicBezTo>
                  <a:cubicBezTo>
                    <a:pt x="37" y="150"/>
                    <a:pt x="35" y="152"/>
                    <a:pt x="33" y="153"/>
                  </a:cubicBezTo>
                  <a:cubicBezTo>
                    <a:pt x="33" y="153"/>
                    <a:pt x="23" y="157"/>
                    <a:pt x="23" y="157"/>
                  </a:cubicBezTo>
                  <a:cubicBezTo>
                    <a:pt x="21" y="158"/>
                    <a:pt x="20" y="160"/>
                    <a:pt x="18" y="161"/>
                  </a:cubicBezTo>
                  <a:cubicBezTo>
                    <a:pt x="16" y="161"/>
                    <a:pt x="15" y="161"/>
                    <a:pt x="13" y="161"/>
                  </a:cubicBezTo>
                  <a:cubicBezTo>
                    <a:pt x="13" y="162"/>
                    <a:pt x="12" y="162"/>
                    <a:pt x="11" y="163"/>
                  </a:cubicBezTo>
                  <a:cubicBezTo>
                    <a:pt x="8" y="164"/>
                    <a:pt x="5" y="159"/>
                    <a:pt x="4" y="157"/>
                  </a:cubicBezTo>
                  <a:cubicBezTo>
                    <a:pt x="4" y="156"/>
                    <a:pt x="4" y="156"/>
                    <a:pt x="4" y="155"/>
                  </a:cubicBezTo>
                  <a:cubicBezTo>
                    <a:pt x="2" y="152"/>
                    <a:pt x="2" y="150"/>
                    <a:pt x="0" y="148"/>
                  </a:cubicBezTo>
                  <a:cubicBezTo>
                    <a:pt x="1" y="147"/>
                    <a:pt x="0" y="146"/>
                    <a:pt x="0" y="147"/>
                  </a:cubicBezTo>
                  <a:cubicBezTo>
                    <a:pt x="0" y="147"/>
                    <a:pt x="0" y="144"/>
                    <a:pt x="0" y="144"/>
                  </a:cubicBezTo>
                  <a:cubicBezTo>
                    <a:pt x="0" y="142"/>
                    <a:pt x="0" y="138"/>
                    <a:pt x="0" y="138"/>
                  </a:cubicBezTo>
                  <a:cubicBezTo>
                    <a:pt x="2" y="137"/>
                    <a:pt x="1" y="129"/>
                    <a:pt x="0" y="127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26"/>
                    <a:pt x="1" y="124"/>
                    <a:pt x="0" y="123"/>
                  </a:cubicBezTo>
                  <a:cubicBezTo>
                    <a:pt x="2" y="119"/>
                    <a:pt x="7" y="115"/>
                    <a:pt x="8" y="112"/>
                  </a:cubicBezTo>
                  <a:cubicBezTo>
                    <a:pt x="8" y="111"/>
                    <a:pt x="8" y="110"/>
                    <a:pt x="8" y="109"/>
                  </a:cubicBezTo>
                  <a:cubicBezTo>
                    <a:pt x="10" y="104"/>
                    <a:pt x="10" y="93"/>
                    <a:pt x="12" y="90"/>
                  </a:cubicBezTo>
                  <a:cubicBezTo>
                    <a:pt x="12" y="87"/>
                    <a:pt x="12" y="85"/>
                    <a:pt x="12" y="83"/>
                  </a:cubicBezTo>
                  <a:cubicBezTo>
                    <a:pt x="12" y="79"/>
                    <a:pt x="11" y="76"/>
                    <a:pt x="12" y="73"/>
                  </a:cubicBezTo>
                  <a:cubicBezTo>
                    <a:pt x="13" y="70"/>
                    <a:pt x="13" y="66"/>
                    <a:pt x="14" y="65"/>
                  </a:cubicBezTo>
                  <a:cubicBezTo>
                    <a:pt x="14" y="64"/>
                    <a:pt x="14" y="64"/>
                    <a:pt x="13" y="64"/>
                  </a:cubicBezTo>
                  <a:cubicBezTo>
                    <a:pt x="13" y="63"/>
                    <a:pt x="15" y="60"/>
                    <a:pt x="14" y="58"/>
                  </a:cubicBezTo>
                  <a:cubicBezTo>
                    <a:pt x="16" y="55"/>
                    <a:pt x="17" y="50"/>
                    <a:pt x="18" y="47"/>
                  </a:cubicBezTo>
                  <a:cubicBezTo>
                    <a:pt x="19" y="47"/>
                    <a:pt x="20" y="46"/>
                    <a:pt x="21" y="45"/>
                  </a:cubicBezTo>
                  <a:cubicBezTo>
                    <a:pt x="23" y="44"/>
                    <a:pt x="21" y="42"/>
                    <a:pt x="24" y="41"/>
                  </a:cubicBezTo>
                  <a:cubicBezTo>
                    <a:pt x="24" y="41"/>
                    <a:pt x="24" y="40"/>
                    <a:pt x="24" y="40"/>
                  </a:cubicBezTo>
                  <a:cubicBezTo>
                    <a:pt x="26" y="40"/>
                    <a:pt x="31" y="38"/>
                    <a:pt x="32" y="39"/>
                  </a:cubicBezTo>
                  <a:cubicBezTo>
                    <a:pt x="33" y="40"/>
                    <a:pt x="33" y="41"/>
                    <a:pt x="34" y="43"/>
                  </a:cubicBezTo>
                  <a:cubicBezTo>
                    <a:pt x="35" y="44"/>
                    <a:pt x="37" y="45"/>
                    <a:pt x="38" y="47"/>
                  </a:cubicBezTo>
                  <a:cubicBezTo>
                    <a:pt x="39" y="48"/>
                    <a:pt x="39" y="49"/>
                    <a:pt x="38" y="50"/>
                  </a:cubicBezTo>
                  <a:cubicBezTo>
                    <a:pt x="37" y="59"/>
                    <a:pt x="31" y="56"/>
                    <a:pt x="28" y="62"/>
                  </a:cubicBezTo>
                  <a:cubicBezTo>
                    <a:pt x="27" y="65"/>
                    <a:pt x="30" y="74"/>
                    <a:pt x="31" y="76"/>
                  </a:cubicBezTo>
                  <a:cubicBezTo>
                    <a:pt x="32" y="78"/>
                    <a:pt x="31" y="80"/>
                    <a:pt x="31" y="81"/>
                  </a:cubicBezTo>
                  <a:cubicBezTo>
                    <a:pt x="31" y="82"/>
                    <a:pt x="31" y="84"/>
                    <a:pt x="30" y="85"/>
                  </a:cubicBezTo>
                  <a:cubicBezTo>
                    <a:pt x="30" y="86"/>
                    <a:pt x="31" y="88"/>
                    <a:pt x="31" y="89"/>
                  </a:cubicBezTo>
                  <a:cubicBezTo>
                    <a:pt x="31" y="92"/>
                    <a:pt x="30" y="93"/>
                    <a:pt x="30" y="94"/>
                  </a:cubicBezTo>
                  <a:cubicBezTo>
                    <a:pt x="29" y="95"/>
                    <a:pt x="30" y="99"/>
                    <a:pt x="30" y="99"/>
                  </a:cubicBezTo>
                  <a:cubicBezTo>
                    <a:pt x="28" y="100"/>
                    <a:pt x="27" y="110"/>
                    <a:pt x="28" y="111"/>
                  </a:cubicBezTo>
                  <a:cubicBezTo>
                    <a:pt x="30" y="115"/>
                    <a:pt x="41" y="114"/>
                    <a:pt x="48" y="115"/>
                  </a:cubicBezTo>
                  <a:cubicBezTo>
                    <a:pt x="48" y="114"/>
                    <a:pt x="48" y="115"/>
                    <a:pt x="49" y="114"/>
                  </a:cubicBezTo>
                  <a:cubicBezTo>
                    <a:pt x="49" y="115"/>
                    <a:pt x="49" y="115"/>
                    <a:pt x="50" y="115"/>
                  </a:cubicBezTo>
                  <a:cubicBezTo>
                    <a:pt x="51" y="113"/>
                    <a:pt x="51" y="113"/>
                    <a:pt x="52" y="111"/>
                  </a:cubicBezTo>
                  <a:cubicBezTo>
                    <a:pt x="51" y="111"/>
                    <a:pt x="51" y="111"/>
                    <a:pt x="51" y="109"/>
                  </a:cubicBezTo>
                  <a:cubicBezTo>
                    <a:pt x="56" y="105"/>
                    <a:pt x="55" y="98"/>
                    <a:pt x="56" y="90"/>
                  </a:cubicBezTo>
                  <a:cubicBezTo>
                    <a:pt x="56" y="87"/>
                    <a:pt x="55" y="83"/>
                    <a:pt x="55" y="79"/>
                  </a:cubicBezTo>
                  <a:cubicBezTo>
                    <a:pt x="57" y="77"/>
                    <a:pt x="56" y="67"/>
                    <a:pt x="56" y="63"/>
                  </a:cubicBezTo>
                  <a:cubicBezTo>
                    <a:pt x="56" y="50"/>
                    <a:pt x="57" y="44"/>
                    <a:pt x="53" y="35"/>
                  </a:cubicBezTo>
                  <a:cubicBezTo>
                    <a:pt x="53" y="30"/>
                    <a:pt x="53" y="25"/>
                    <a:pt x="53" y="19"/>
                  </a:cubicBezTo>
                  <a:cubicBezTo>
                    <a:pt x="57" y="17"/>
                    <a:pt x="58" y="5"/>
                    <a:pt x="60" y="4"/>
                  </a:cubicBezTo>
                  <a:cubicBezTo>
                    <a:pt x="61" y="2"/>
                    <a:pt x="64" y="2"/>
                    <a:pt x="6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6" name="Freeform 57">
              <a:extLst>
                <a:ext uri="{FF2B5EF4-FFF2-40B4-BE49-F238E27FC236}">
                  <a16:creationId xmlns="" xmlns:a16="http://schemas.microsoft.com/office/drawing/2014/main" id="{D1D1CD1A-0358-FC4A-904E-C9F31E4C1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8101" y="3040063"/>
              <a:ext cx="76200" cy="436563"/>
            </a:xfrm>
            <a:custGeom>
              <a:avLst/>
              <a:gdLst>
                <a:gd name="T0" fmla="*/ 10 w 25"/>
                <a:gd name="T1" fmla="*/ 0 h 143"/>
                <a:gd name="T2" fmla="*/ 16 w 25"/>
                <a:gd name="T3" fmla="*/ 0 h 143"/>
                <a:gd name="T4" fmla="*/ 24 w 25"/>
                <a:gd name="T5" fmla="*/ 12 h 143"/>
                <a:gd name="T6" fmla="*/ 25 w 25"/>
                <a:gd name="T7" fmla="*/ 18 h 143"/>
                <a:gd name="T8" fmla="*/ 23 w 25"/>
                <a:gd name="T9" fmla="*/ 24 h 143"/>
                <a:gd name="T10" fmla="*/ 22 w 25"/>
                <a:gd name="T11" fmla="*/ 26 h 143"/>
                <a:gd name="T12" fmla="*/ 22 w 25"/>
                <a:gd name="T13" fmla="*/ 26 h 143"/>
                <a:gd name="T14" fmla="*/ 21 w 25"/>
                <a:gd name="T15" fmla="*/ 29 h 143"/>
                <a:gd name="T16" fmla="*/ 19 w 25"/>
                <a:gd name="T17" fmla="*/ 32 h 143"/>
                <a:gd name="T18" fmla="*/ 21 w 25"/>
                <a:gd name="T19" fmla="*/ 48 h 143"/>
                <a:gd name="T20" fmla="*/ 21 w 25"/>
                <a:gd name="T21" fmla="*/ 64 h 143"/>
                <a:gd name="T22" fmla="*/ 21 w 25"/>
                <a:gd name="T23" fmla="*/ 64 h 143"/>
                <a:gd name="T24" fmla="*/ 17 w 25"/>
                <a:gd name="T25" fmla="*/ 69 h 143"/>
                <a:gd name="T26" fmla="*/ 17 w 25"/>
                <a:gd name="T27" fmla="*/ 76 h 143"/>
                <a:gd name="T28" fmla="*/ 17 w 25"/>
                <a:gd name="T29" fmla="*/ 76 h 143"/>
                <a:gd name="T30" fmla="*/ 17 w 25"/>
                <a:gd name="T31" fmla="*/ 81 h 143"/>
                <a:gd name="T32" fmla="*/ 17 w 25"/>
                <a:gd name="T33" fmla="*/ 90 h 143"/>
                <a:gd name="T34" fmla="*/ 17 w 25"/>
                <a:gd name="T35" fmla="*/ 91 h 143"/>
                <a:gd name="T36" fmla="*/ 18 w 25"/>
                <a:gd name="T37" fmla="*/ 97 h 143"/>
                <a:gd name="T38" fmla="*/ 17 w 25"/>
                <a:gd name="T39" fmla="*/ 100 h 143"/>
                <a:gd name="T40" fmla="*/ 17 w 25"/>
                <a:gd name="T41" fmla="*/ 100 h 143"/>
                <a:gd name="T42" fmla="*/ 18 w 25"/>
                <a:gd name="T43" fmla="*/ 100 h 143"/>
                <a:gd name="T44" fmla="*/ 18 w 25"/>
                <a:gd name="T45" fmla="*/ 102 h 143"/>
                <a:gd name="T46" fmla="*/ 18 w 25"/>
                <a:gd name="T47" fmla="*/ 108 h 143"/>
                <a:gd name="T48" fmla="*/ 17 w 25"/>
                <a:gd name="T49" fmla="*/ 108 h 143"/>
                <a:gd name="T50" fmla="*/ 17 w 25"/>
                <a:gd name="T51" fmla="*/ 113 h 143"/>
                <a:gd name="T52" fmla="*/ 16 w 25"/>
                <a:gd name="T53" fmla="*/ 117 h 143"/>
                <a:gd name="T54" fmla="*/ 16 w 25"/>
                <a:gd name="T55" fmla="*/ 118 h 143"/>
                <a:gd name="T56" fmla="*/ 15 w 25"/>
                <a:gd name="T57" fmla="*/ 119 h 143"/>
                <a:gd name="T58" fmla="*/ 15 w 25"/>
                <a:gd name="T59" fmla="*/ 121 h 143"/>
                <a:gd name="T60" fmla="*/ 12 w 25"/>
                <a:gd name="T61" fmla="*/ 130 h 143"/>
                <a:gd name="T62" fmla="*/ 5 w 25"/>
                <a:gd name="T63" fmla="*/ 142 h 143"/>
                <a:gd name="T64" fmla="*/ 3 w 25"/>
                <a:gd name="T65" fmla="*/ 141 h 143"/>
                <a:gd name="T66" fmla="*/ 0 w 25"/>
                <a:gd name="T67" fmla="*/ 129 h 143"/>
                <a:gd name="T68" fmla="*/ 1 w 25"/>
                <a:gd name="T69" fmla="*/ 127 h 143"/>
                <a:gd name="T70" fmla="*/ 4 w 25"/>
                <a:gd name="T71" fmla="*/ 126 h 143"/>
                <a:gd name="T72" fmla="*/ 5 w 25"/>
                <a:gd name="T73" fmla="*/ 126 h 143"/>
                <a:gd name="T74" fmla="*/ 8 w 25"/>
                <a:gd name="T75" fmla="*/ 123 h 143"/>
                <a:gd name="T76" fmla="*/ 9 w 25"/>
                <a:gd name="T77" fmla="*/ 114 h 143"/>
                <a:gd name="T78" fmla="*/ 9 w 25"/>
                <a:gd name="T79" fmla="*/ 104 h 143"/>
                <a:gd name="T80" fmla="*/ 9 w 25"/>
                <a:gd name="T81" fmla="*/ 92 h 143"/>
                <a:gd name="T82" fmla="*/ 8 w 25"/>
                <a:gd name="T83" fmla="*/ 83 h 143"/>
                <a:gd name="T84" fmla="*/ 9 w 25"/>
                <a:gd name="T85" fmla="*/ 62 h 143"/>
                <a:gd name="T86" fmla="*/ 8 w 25"/>
                <a:gd name="T87" fmla="*/ 58 h 143"/>
                <a:gd name="T88" fmla="*/ 8 w 25"/>
                <a:gd name="T89" fmla="*/ 57 h 143"/>
                <a:gd name="T90" fmla="*/ 9 w 25"/>
                <a:gd name="T91" fmla="*/ 52 h 143"/>
                <a:gd name="T92" fmla="*/ 10 w 25"/>
                <a:gd name="T93" fmla="*/ 52 h 143"/>
                <a:gd name="T94" fmla="*/ 9 w 25"/>
                <a:gd name="T95" fmla="*/ 48 h 143"/>
                <a:gd name="T96" fmla="*/ 9 w 25"/>
                <a:gd name="T97" fmla="*/ 34 h 143"/>
                <a:gd name="T98" fmla="*/ 9 w 25"/>
                <a:gd name="T99" fmla="*/ 25 h 143"/>
                <a:gd name="T100" fmla="*/ 8 w 25"/>
                <a:gd name="T101" fmla="*/ 20 h 143"/>
                <a:gd name="T102" fmla="*/ 9 w 25"/>
                <a:gd name="T103" fmla="*/ 11 h 143"/>
                <a:gd name="T104" fmla="*/ 10 w 25"/>
                <a:gd name="T10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" h="143">
                  <a:moveTo>
                    <a:pt x="10" y="0"/>
                  </a:moveTo>
                  <a:cubicBezTo>
                    <a:pt x="11" y="0"/>
                    <a:pt x="16" y="0"/>
                    <a:pt x="16" y="0"/>
                  </a:cubicBezTo>
                  <a:cubicBezTo>
                    <a:pt x="20" y="0"/>
                    <a:pt x="23" y="10"/>
                    <a:pt x="24" y="12"/>
                  </a:cubicBezTo>
                  <a:cubicBezTo>
                    <a:pt x="24" y="12"/>
                    <a:pt x="24" y="17"/>
                    <a:pt x="25" y="18"/>
                  </a:cubicBezTo>
                  <a:cubicBezTo>
                    <a:pt x="23" y="19"/>
                    <a:pt x="24" y="22"/>
                    <a:pt x="23" y="24"/>
                  </a:cubicBezTo>
                  <a:cubicBezTo>
                    <a:pt x="23" y="25"/>
                    <a:pt x="22" y="25"/>
                    <a:pt x="22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1" y="27"/>
                    <a:pt x="21" y="28"/>
                    <a:pt x="21" y="29"/>
                  </a:cubicBezTo>
                  <a:cubicBezTo>
                    <a:pt x="20" y="30"/>
                    <a:pt x="19" y="31"/>
                    <a:pt x="19" y="32"/>
                  </a:cubicBezTo>
                  <a:cubicBezTo>
                    <a:pt x="17" y="37"/>
                    <a:pt x="20" y="46"/>
                    <a:pt x="21" y="48"/>
                  </a:cubicBezTo>
                  <a:cubicBezTo>
                    <a:pt x="22" y="49"/>
                    <a:pt x="21" y="62"/>
                    <a:pt x="21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0" y="66"/>
                    <a:pt x="19" y="67"/>
                    <a:pt x="17" y="69"/>
                  </a:cubicBezTo>
                  <a:cubicBezTo>
                    <a:pt x="17" y="69"/>
                    <a:pt x="17" y="76"/>
                    <a:pt x="17" y="76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6" y="77"/>
                    <a:pt x="17" y="81"/>
                    <a:pt x="17" y="81"/>
                  </a:cubicBezTo>
                  <a:cubicBezTo>
                    <a:pt x="17" y="82"/>
                    <a:pt x="17" y="88"/>
                    <a:pt x="17" y="90"/>
                  </a:cubicBezTo>
                  <a:cubicBezTo>
                    <a:pt x="17" y="91"/>
                    <a:pt x="18" y="91"/>
                    <a:pt x="17" y="91"/>
                  </a:cubicBezTo>
                  <a:cubicBezTo>
                    <a:pt x="16" y="93"/>
                    <a:pt x="18" y="97"/>
                    <a:pt x="18" y="97"/>
                  </a:cubicBezTo>
                  <a:cubicBezTo>
                    <a:pt x="18" y="98"/>
                    <a:pt x="18" y="99"/>
                    <a:pt x="17" y="100"/>
                  </a:cubicBezTo>
                  <a:cubicBezTo>
                    <a:pt x="17" y="100"/>
                    <a:pt x="17" y="100"/>
                    <a:pt x="17" y="100"/>
                  </a:cubicBezTo>
                  <a:cubicBezTo>
                    <a:pt x="18" y="100"/>
                    <a:pt x="18" y="100"/>
                    <a:pt x="18" y="100"/>
                  </a:cubicBezTo>
                  <a:cubicBezTo>
                    <a:pt x="18" y="101"/>
                    <a:pt x="18" y="102"/>
                    <a:pt x="18" y="102"/>
                  </a:cubicBezTo>
                  <a:cubicBezTo>
                    <a:pt x="17" y="104"/>
                    <a:pt x="18" y="106"/>
                    <a:pt x="18" y="108"/>
                  </a:cubicBezTo>
                  <a:cubicBezTo>
                    <a:pt x="18" y="108"/>
                    <a:pt x="18" y="108"/>
                    <a:pt x="17" y="108"/>
                  </a:cubicBezTo>
                  <a:cubicBezTo>
                    <a:pt x="17" y="110"/>
                    <a:pt x="17" y="112"/>
                    <a:pt x="17" y="113"/>
                  </a:cubicBezTo>
                  <a:cubicBezTo>
                    <a:pt x="17" y="115"/>
                    <a:pt x="16" y="116"/>
                    <a:pt x="16" y="117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5" y="118"/>
                    <a:pt x="15" y="119"/>
                    <a:pt x="15" y="119"/>
                  </a:cubicBezTo>
                  <a:cubicBezTo>
                    <a:pt x="15" y="119"/>
                    <a:pt x="15" y="120"/>
                    <a:pt x="15" y="121"/>
                  </a:cubicBezTo>
                  <a:cubicBezTo>
                    <a:pt x="16" y="126"/>
                    <a:pt x="15" y="128"/>
                    <a:pt x="12" y="130"/>
                  </a:cubicBezTo>
                  <a:cubicBezTo>
                    <a:pt x="13" y="136"/>
                    <a:pt x="10" y="143"/>
                    <a:pt x="5" y="142"/>
                  </a:cubicBezTo>
                  <a:cubicBezTo>
                    <a:pt x="4" y="142"/>
                    <a:pt x="4" y="141"/>
                    <a:pt x="3" y="141"/>
                  </a:cubicBezTo>
                  <a:cubicBezTo>
                    <a:pt x="5" y="136"/>
                    <a:pt x="3" y="132"/>
                    <a:pt x="0" y="129"/>
                  </a:cubicBezTo>
                  <a:cubicBezTo>
                    <a:pt x="1" y="128"/>
                    <a:pt x="1" y="128"/>
                    <a:pt x="1" y="127"/>
                  </a:cubicBezTo>
                  <a:cubicBezTo>
                    <a:pt x="3" y="126"/>
                    <a:pt x="3" y="127"/>
                    <a:pt x="4" y="126"/>
                  </a:cubicBezTo>
                  <a:cubicBezTo>
                    <a:pt x="4" y="126"/>
                    <a:pt x="4" y="126"/>
                    <a:pt x="5" y="126"/>
                  </a:cubicBezTo>
                  <a:cubicBezTo>
                    <a:pt x="5" y="125"/>
                    <a:pt x="7" y="125"/>
                    <a:pt x="8" y="123"/>
                  </a:cubicBezTo>
                  <a:cubicBezTo>
                    <a:pt x="9" y="120"/>
                    <a:pt x="8" y="116"/>
                    <a:pt x="9" y="114"/>
                  </a:cubicBezTo>
                  <a:cubicBezTo>
                    <a:pt x="10" y="113"/>
                    <a:pt x="9" y="105"/>
                    <a:pt x="9" y="104"/>
                  </a:cubicBezTo>
                  <a:cubicBezTo>
                    <a:pt x="9" y="104"/>
                    <a:pt x="9" y="92"/>
                    <a:pt x="9" y="92"/>
                  </a:cubicBezTo>
                  <a:cubicBezTo>
                    <a:pt x="9" y="91"/>
                    <a:pt x="8" y="86"/>
                    <a:pt x="8" y="83"/>
                  </a:cubicBezTo>
                  <a:cubicBezTo>
                    <a:pt x="10" y="76"/>
                    <a:pt x="7" y="65"/>
                    <a:pt x="9" y="62"/>
                  </a:cubicBezTo>
                  <a:cubicBezTo>
                    <a:pt x="9" y="61"/>
                    <a:pt x="9" y="58"/>
                    <a:pt x="8" y="58"/>
                  </a:cubicBezTo>
                  <a:cubicBezTo>
                    <a:pt x="8" y="58"/>
                    <a:pt x="8" y="58"/>
                    <a:pt x="8" y="57"/>
                  </a:cubicBezTo>
                  <a:cubicBezTo>
                    <a:pt x="8" y="57"/>
                    <a:pt x="9" y="52"/>
                    <a:pt x="9" y="52"/>
                  </a:cubicBezTo>
                  <a:cubicBezTo>
                    <a:pt x="9" y="52"/>
                    <a:pt x="9" y="52"/>
                    <a:pt x="10" y="52"/>
                  </a:cubicBezTo>
                  <a:cubicBezTo>
                    <a:pt x="10" y="51"/>
                    <a:pt x="9" y="49"/>
                    <a:pt x="9" y="48"/>
                  </a:cubicBezTo>
                  <a:cubicBezTo>
                    <a:pt x="12" y="44"/>
                    <a:pt x="9" y="37"/>
                    <a:pt x="9" y="34"/>
                  </a:cubicBezTo>
                  <a:cubicBezTo>
                    <a:pt x="10" y="32"/>
                    <a:pt x="9" y="27"/>
                    <a:pt x="9" y="25"/>
                  </a:cubicBezTo>
                  <a:cubicBezTo>
                    <a:pt x="9" y="24"/>
                    <a:pt x="9" y="21"/>
                    <a:pt x="8" y="20"/>
                  </a:cubicBezTo>
                  <a:cubicBezTo>
                    <a:pt x="7" y="19"/>
                    <a:pt x="9" y="14"/>
                    <a:pt x="9" y="11"/>
                  </a:cubicBezTo>
                  <a:cubicBezTo>
                    <a:pt x="8" y="5"/>
                    <a:pt x="5" y="6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7" name="Freeform 58">
              <a:extLst>
                <a:ext uri="{FF2B5EF4-FFF2-40B4-BE49-F238E27FC236}">
                  <a16:creationId xmlns="" xmlns:a16="http://schemas.microsoft.com/office/drawing/2014/main" id="{ACB393CB-A5E5-4C4E-BD54-FAF6B299BF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70651" y="3033713"/>
              <a:ext cx="517525" cy="644525"/>
            </a:xfrm>
            <a:custGeom>
              <a:avLst/>
              <a:gdLst>
                <a:gd name="T0" fmla="*/ 167 w 171"/>
                <a:gd name="T1" fmla="*/ 161 h 211"/>
                <a:gd name="T2" fmla="*/ 143 w 171"/>
                <a:gd name="T3" fmla="*/ 165 h 211"/>
                <a:gd name="T4" fmla="*/ 111 w 171"/>
                <a:gd name="T5" fmla="*/ 167 h 211"/>
                <a:gd name="T6" fmla="*/ 85 w 171"/>
                <a:gd name="T7" fmla="*/ 159 h 211"/>
                <a:gd name="T8" fmla="*/ 84 w 171"/>
                <a:gd name="T9" fmla="*/ 147 h 211"/>
                <a:gd name="T10" fmla="*/ 109 w 171"/>
                <a:gd name="T11" fmla="*/ 141 h 211"/>
                <a:gd name="T12" fmla="*/ 137 w 171"/>
                <a:gd name="T13" fmla="*/ 128 h 211"/>
                <a:gd name="T14" fmla="*/ 105 w 171"/>
                <a:gd name="T15" fmla="*/ 123 h 211"/>
                <a:gd name="T16" fmla="*/ 108 w 171"/>
                <a:gd name="T17" fmla="*/ 102 h 211"/>
                <a:gd name="T18" fmla="*/ 139 w 171"/>
                <a:gd name="T19" fmla="*/ 103 h 211"/>
                <a:gd name="T20" fmla="*/ 124 w 171"/>
                <a:gd name="T21" fmla="*/ 90 h 211"/>
                <a:gd name="T22" fmla="*/ 101 w 171"/>
                <a:gd name="T23" fmla="*/ 90 h 211"/>
                <a:gd name="T24" fmla="*/ 80 w 171"/>
                <a:gd name="T25" fmla="*/ 79 h 211"/>
                <a:gd name="T26" fmla="*/ 49 w 171"/>
                <a:gd name="T27" fmla="*/ 91 h 211"/>
                <a:gd name="T28" fmla="*/ 20 w 171"/>
                <a:gd name="T29" fmla="*/ 54 h 211"/>
                <a:gd name="T30" fmla="*/ 35 w 171"/>
                <a:gd name="T31" fmla="*/ 43 h 211"/>
                <a:gd name="T32" fmla="*/ 54 w 171"/>
                <a:gd name="T33" fmla="*/ 33 h 211"/>
                <a:gd name="T34" fmla="*/ 88 w 171"/>
                <a:gd name="T35" fmla="*/ 30 h 211"/>
                <a:gd name="T36" fmla="*/ 86 w 171"/>
                <a:gd name="T37" fmla="*/ 44 h 211"/>
                <a:gd name="T38" fmla="*/ 47 w 171"/>
                <a:gd name="T39" fmla="*/ 60 h 211"/>
                <a:gd name="T40" fmla="*/ 49 w 171"/>
                <a:gd name="T41" fmla="*/ 67 h 211"/>
                <a:gd name="T42" fmla="*/ 67 w 171"/>
                <a:gd name="T43" fmla="*/ 69 h 211"/>
                <a:gd name="T44" fmla="*/ 99 w 171"/>
                <a:gd name="T45" fmla="*/ 68 h 211"/>
                <a:gd name="T46" fmla="*/ 133 w 171"/>
                <a:gd name="T47" fmla="*/ 67 h 211"/>
                <a:gd name="T48" fmla="*/ 149 w 171"/>
                <a:gd name="T49" fmla="*/ 61 h 211"/>
                <a:gd name="T50" fmla="*/ 125 w 171"/>
                <a:gd name="T51" fmla="*/ 57 h 211"/>
                <a:gd name="T52" fmla="*/ 94 w 171"/>
                <a:gd name="T53" fmla="*/ 56 h 211"/>
                <a:gd name="T54" fmla="*/ 108 w 171"/>
                <a:gd name="T55" fmla="*/ 38 h 211"/>
                <a:gd name="T56" fmla="*/ 91 w 171"/>
                <a:gd name="T57" fmla="*/ 8 h 211"/>
                <a:gd name="T58" fmla="*/ 75 w 171"/>
                <a:gd name="T59" fmla="*/ 3 h 211"/>
                <a:gd name="T60" fmla="*/ 67 w 171"/>
                <a:gd name="T61" fmla="*/ 0 h 211"/>
                <a:gd name="T62" fmla="*/ 56 w 171"/>
                <a:gd name="T63" fmla="*/ 14 h 211"/>
                <a:gd name="T64" fmla="*/ 47 w 171"/>
                <a:gd name="T65" fmla="*/ 21 h 211"/>
                <a:gd name="T66" fmla="*/ 36 w 171"/>
                <a:gd name="T67" fmla="*/ 28 h 211"/>
                <a:gd name="T68" fmla="*/ 17 w 171"/>
                <a:gd name="T69" fmla="*/ 37 h 211"/>
                <a:gd name="T70" fmla="*/ 0 w 171"/>
                <a:gd name="T71" fmla="*/ 47 h 211"/>
                <a:gd name="T72" fmla="*/ 10 w 171"/>
                <a:gd name="T73" fmla="*/ 52 h 211"/>
                <a:gd name="T74" fmla="*/ 13 w 171"/>
                <a:gd name="T75" fmla="*/ 64 h 211"/>
                <a:gd name="T76" fmla="*/ 15 w 171"/>
                <a:gd name="T77" fmla="*/ 87 h 211"/>
                <a:gd name="T78" fmla="*/ 15 w 171"/>
                <a:gd name="T79" fmla="*/ 106 h 211"/>
                <a:gd name="T80" fmla="*/ 14 w 171"/>
                <a:gd name="T81" fmla="*/ 130 h 211"/>
                <a:gd name="T82" fmla="*/ 12 w 171"/>
                <a:gd name="T83" fmla="*/ 149 h 211"/>
                <a:gd name="T84" fmla="*/ 10 w 171"/>
                <a:gd name="T85" fmla="*/ 183 h 211"/>
                <a:gd name="T86" fmla="*/ 10 w 171"/>
                <a:gd name="T87" fmla="*/ 196 h 211"/>
                <a:gd name="T88" fmla="*/ 18 w 171"/>
                <a:gd name="T89" fmla="*/ 205 h 211"/>
                <a:gd name="T90" fmla="*/ 37 w 171"/>
                <a:gd name="T91" fmla="*/ 195 h 211"/>
                <a:gd name="T92" fmla="*/ 55 w 171"/>
                <a:gd name="T93" fmla="*/ 191 h 211"/>
                <a:gd name="T94" fmla="*/ 67 w 171"/>
                <a:gd name="T95" fmla="*/ 191 h 211"/>
                <a:gd name="T96" fmla="*/ 79 w 171"/>
                <a:gd name="T97" fmla="*/ 192 h 211"/>
                <a:gd name="T98" fmla="*/ 114 w 171"/>
                <a:gd name="T99" fmla="*/ 195 h 211"/>
                <a:gd name="T100" fmla="*/ 147 w 171"/>
                <a:gd name="T101" fmla="*/ 202 h 211"/>
                <a:gd name="T102" fmla="*/ 70 w 171"/>
                <a:gd name="T103" fmla="*/ 155 h 211"/>
                <a:gd name="T104" fmla="*/ 32 w 171"/>
                <a:gd name="T105" fmla="*/ 172 h 211"/>
                <a:gd name="T106" fmla="*/ 23 w 171"/>
                <a:gd name="T107" fmla="*/ 160 h 211"/>
                <a:gd name="T108" fmla="*/ 32 w 171"/>
                <a:gd name="T109" fmla="*/ 146 h 211"/>
                <a:gd name="T110" fmla="*/ 67 w 171"/>
                <a:gd name="T111" fmla="*/ 141 h 211"/>
                <a:gd name="T112" fmla="*/ 70 w 171"/>
                <a:gd name="T113" fmla="*/ 124 h 211"/>
                <a:gd name="T114" fmla="*/ 54 w 171"/>
                <a:gd name="T115" fmla="*/ 129 h 211"/>
                <a:gd name="T116" fmla="*/ 25 w 171"/>
                <a:gd name="T117" fmla="*/ 121 h 211"/>
                <a:gd name="T118" fmla="*/ 42 w 171"/>
                <a:gd name="T119" fmla="*/ 105 h 211"/>
                <a:gd name="T120" fmla="*/ 69 w 171"/>
                <a:gd name="T121" fmla="*/ 103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1" h="211">
                  <a:moveTo>
                    <a:pt x="167" y="171"/>
                  </a:moveTo>
                  <a:cubicBezTo>
                    <a:pt x="167" y="168"/>
                    <a:pt x="166" y="166"/>
                    <a:pt x="167" y="165"/>
                  </a:cubicBezTo>
                  <a:cubicBezTo>
                    <a:pt x="167" y="165"/>
                    <a:pt x="168" y="162"/>
                    <a:pt x="168" y="161"/>
                  </a:cubicBezTo>
                  <a:cubicBezTo>
                    <a:pt x="168" y="161"/>
                    <a:pt x="168" y="161"/>
                    <a:pt x="167" y="161"/>
                  </a:cubicBezTo>
                  <a:cubicBezTo>
                    <a:pt x="164" y="161"/>
                    <a:pt x="163" y="162"/>
                    <a:pt x="162" y="163"/>
                  </a:cubicBezTo>
                  <a:cubicBezTo>
                    <a:pt x="161" y="164"/>
                    <a:pt x="158" y="164"/>
                    <a:pt x="158" y="164"/>
                  </a:cubicBezTo>
                  <a:cubicBezTo>
                    <a:pt x="155" y="165"/>
                    <a:pt x="154" y="161"/>
                    <a:pt x="151" y="162"/>
                  </a:cubicBezTo>
                  <a:cubicBezTo>
                    <a:pt x="148" y="163"/>
                    <a:pt x="146" y="163"/>
                    <a:pt x="143" y="165"/>
                  </a:cubicBezTo>
                  <a:cubicBezTo>
                    <a:pt x="142" y="164"/>
                    <a:pt x="140" y="164"/>
                    <a:pt x="139" y="164"/>
                  </a:cubicBezTo>
                  <a:cubicBezTo>
                    <a:pt x="138" y="164"/>
                    <a:pt x="138" y="165"/>
                    <a:pt x="137" y="166"/>
                  </a:cubicBezTo>
                  <a:cubicBezTo>
                    <a:pt x="135" y="167"/>
                    <a:pt x="133" y="164"/>
                    <a:pt x="130" y="165"/>
                  </a:cubicBezTo>
                  <a:cubicBezTo>
                    <a:pt x="124" y="166"/>
                    <a:pt x="118" y="167"/>
                    <a:pt x="111" y="167"/>
                  </a:cubicBezTo>
                  <a:cubicBezTo>
                    <a:pt x="110" y="167"/>
                    <a:pt x="109" y="168"/>
                    <a:pt x="108" y="168"/>
                  </a:cubicBezTo>
                  <a:cubicBezTo>
                    <a:pt x="105" y="168"/>
                    <a:pt x="103" y="168"/>
                    <a:pt x="100" y="168"/>
                  </a:cubicBezTo>
                  <a:cubicBezTo>
                    <a:pt x="95" y="170"/>
                    <a:pt x="88" y="169"/>
                    <a:pt x="84" y="167"/>
                  </a:cubicBezTo>
                  <a:cubicBezTo>
                    <a:pt x="84" y="165"/>
                    <a:pt x="86" y="162"/>
                    <a:pt x="85" y="159"/>
                  </a:cubicBezTo>
                  <a:cubicBezTo>
                    <a:pt x="85" y="159"/>
                    <a:pt x="84" y="158"/>
                    <a:pt x="84" y="157"/>
                  </a:cubicBezTo>
                  <a:cubicBezTo>
                    <a:pt x="83" y="156"/>
                    <a:pt x="84" y="153"/>
                    <a:pt x="84" y="152"/>
                  </a:cubicBezTo>
                  <a:cubicBezTo>
                    <a:pt x="83" y="151"/>
                    <a:pt x="84" y="149"/>
                    <a:pt x="84" y="147"/>
                  </a:cubicBezTo>
                  <a:cubicBezTo>
                    <a:pt x="84" y="147"/>
                    <a:pt x="84" y="147"/>
                    <a:pt x="84" y="147"/>
                  </a:cubicBezTo>
                  <a:cubicBezTo>
                    <a:pt x="86" y="145"/>
                    <a:pt x="87" y="142"/>
                    <a:pt x="88" y="139"/>
                  </a:cubicBezTo>
                  <a:cubicBezTo>
                    <a:pt x="92" y="137"/>
                    <a:pt x="97" y="139"/>
                    <a:pt x="100" y="140"/>
                  </a:cubicBezTo>
                  <a:cubicBezTo>
                    <a:pt x="102" y="140"/>
                    <a:pt x="103" y="140"/>
                    <a:pt x="104" y="140"/>
                  </a:cubicBezTo>
                  <a:cubicBezTo>
                    <a:pt x="104" y="140"/>
                    <a:pt x="107" y="141"/>
                    <a:pt x="109" y="141"/>
                  </a:cubicBezTo>
                  <a:cubicBezTo>
                    <a:pt x="116" y="138"/>
                    <a:pt x="131" y="140"/>
                    <a:pt x="141" y="140"/>
                  </a:cubicBezTo>
                  <a:cubicBezTo>
                    <a:pt x="142" y="139"/>
                    <a:pt x="142" y="137"/>
                    <a:pt x="144" y="136"/>
                  </a:cubicBezTo>
                  <a:cubicBezTo>
                    <a:pt x="144" y="135"/>
                    <a:pt x="144" y="135"/>
                    <a:pt x="143" y="134"/>
                  </a:cubicBezTo>
                  <a:cubicBezTo>
                    <a:pt x="142" y="133"/>
                    <a:pt x="138" y="129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5" y="128"/>
                    <a:pt x="133" y="127"/>
                    <a:pt x="132" y="126"/>
                  </a:cubicBezTo>
                  <a:cubicBezTo>
                    <a:pt x="131" y="127"/>
                    <a:pt x="121" y="124"/>
                    <a:pt x="118" y="123"/>
                  </a:cubicBezTo>
                  <a:cubicBezTo>
                    <a:pt x="113" y="123"/>
                    <a:pt x="109" y="123"/>
                    <a:pt x="105" y="123"/>
                  </a:cubicBezTo>
                  <a:cubicBezTo>
                    <a:pt x="100" y="124"/>
                    <a:pt x="91" y="125"/>
                    <a:pt x="87" y="124"/>
                  </a:cubicBezTo>
                  <a:cubicBezTo>
                    <a:pt x="85" y="117"/>
                    <a:pt x="85" y="109"/>
                    <a:pt x="88" y="103"/>
                  </a:cubicBezTo>
                  <a:cubicBezTo>
                    <a:pt x="92" y="102"/>
                    <a:pt x="98" y="101"/>
                    <a:pt x="102" y="103"/>
                  </a:cubicBezTo>
                  <a:cubicBezTo>
                    <a:pt x="102" y="103"/>
                    <a:pt x="108" y="102"/>
                    <a:pt x="108" y="102"/>
                  </a:cubicBezTo>
                  <a:cubicBezTo>
                    <a:pt x="110" y="104"/>
                    <a:pt x="119" y="103"/>
                    <a:pt x="119" y="103"/>
                  </a:cubicBezTo>
                  <a:cubicBezTo>
                    <a:pt x="120" y="103"/>
                    <a:pt x="120" y="103"/>
                    <a:pt x="120" y="103"/>
                  </a:cubicBezTo>
                  <a:cubicBezTo>
                    <a:pt x="121" y="103"/>
                    <a:pt x="121" y="103"/>
                    <a:pt x="121" y="103"/>
                  </a:cubicBezTo>
                  <a:cubicBezTo>
                    <a:pt x="127" y="103"/>
                    <a:pt x="133" y="103"/>
                    <a:pt x="139" y="103"/>
                  </a:cubicBezTo>
                  <a:cubicBezTo>
                    <a:pt x="140" y="102"/>
                    <a:pt x="141" y="102"/>
                    <a:pt x="141" y="101"/>
                  </a:cubicBezTo>
                  <a:cubicBezTo>
                    <a:pt x="141" y="97"/>
                    <a:pt x="138" y="93"/>
                    <a:pt x="135" y="91"/>
                  </a:cubicBezTo>
                  <a:cubicBezTo>
                    <a:pt x="133" y="90"/>
                    <a:pt x="131" y="92"/>
                    <a:pt x="128" y="91"/>
                  </a:cubicBezTo>
                  <a:cubicBezTo>
                    <a:pt x="128" y="91"/>
                    <a:pt x="125" y="90"/>
                    <a:pt x="124" y="90"/>
                  </a:cubicBezTo>
                  <a:cubicBezTo>
                    <a:pt x="124" y="90"/>
                    <a:pt x="123" y="89"/>
                    <a:pt x="123" y="89"/>
                  </a:cubicBezTo>
                  <a:cubicBezTo>
                    <a:pt x="122" y="89"/>
                    <a:pt x="122" y="90"/>
                    <a:pt x="122" y="90"/>
                  </a:cubicBezTo>
                  <a:cubicBezTo>
                    <a:pt x="120" y="91"/>
                    <a:pt x="118" y="89"/>
                    <a:pt x="117" y="89"/>
                  </a:cubicBezTo>
                  <a:cubicBezTo>
                    <a:pt x="116" y="89"/>
                    <a:pt x="102" y="90"/>
                    <a:pt x="101" y="90"/>
                  </a:cubicBezTo>
                  <a:cubicBezTo>
                    <a:pt x="99" y="90"/>
                    <a:pt x="90" y="91"/>
                    <a:pt x="88" y="91"/>
                  </a:cubicBezTo>
                  <a:cubicBezTo>
                    <a:pt x="85" y="89"/>
                    <a:pt x="83" y="86"/>
                    <a:pt x="82" y="84"/>
                  </a:cubicBezTo>
                  <a:cubicBezTo>
                    <a:pt x="82" y="82"/>
                    <a:pt x="82" y="80"/>
                    <a:pt x="81" y="79"/>
                  </a:cubicBezTo>
                  <a:cubicBezTo>
                    <a:pt x="80" y="79"/>
                    <a:pt x="80" y="79"/>
                    <a:pt x="80" y="79"/>
                  </a:cubicBezTo>
                  <a:cubicBezTo>
                    <a:pt x="78" y="82"/>
                    <a:pt x="75" y="83"/>
                    <a:pt x="73" y="86"/>
                  </a:cubicBezTo>
                  <a:cubicBezTo>
                    <a:pt x="72" y="87"/>
                    <a:pt x="73" y="90"/>
                    <a:pt x="72" y="91"/>
                  </a:cubicBezTo>
                  <a:cubicBezTo>
                    <a:pt x="68" y="93"/>
                    <a:pt x="59" y="90"/>
                    <a:pt x="55" y="91"/>
                  </a:cubicBezTo>
                  <a:cubicBezTo>
                    <a:pt x="54" y="91"/>
                    <a:pt x="51" y="90"/>
                    <a:pt x="49" y="91"/>
                  </a:cubicBezTo>
                  <a:cubicBezTo>
                    <a:pt x="41" y="93"/>
                    <a:pt x="34" y="93"/>
                    <a:pt x="28" y="89"/>
                  </a:cubicBezTo>
                  <a:cubicBezTo>
                    <a:pt x="26" y="88"/>
                    <a:pt x="25" y="89"/>
                    <a:pt x="24" y="86"/>
                  </a:cubicBezTo>
                  <a:cubicBezTo>
                    <a:pt x="24" y="86"/>
                    <a:pt x="24" y="78"/>
                    <a:pt x="25" y="76"/>
                  </a:cubicBezTo>
                  <a:cubicBezTo>
                    <a:pt x="26" y="67"/>
                    <a:pt x="23" y="61"/>
                    <a:pt x="20" y="54"/>
                  </a:cubicBezTo>
                  <a:cubicBezTo>
                    <a:pt x="19" y="53"/>
                    <a:pt x="21" y="50"/>
                    <a:pt x="21" y="48"/>
                  </a:cubicBezTo>
                  <a:cubicBezTo>
                    <a:pt x="22" y="48"/>
                    <a:pt x="22" y="46"/>
                    <a:pt x="23" y="45"/>
                  </a:cubicBezTo>
                  <a:cubicBezTo>
                    <a:pt x="24" y="45"/>
                    <a:pt x="27" y="45"/>
                    <a:pt x="28" y="44"/>
                  </a:cubicBezTo>
                  <a:cubicBezTo>
                    <a:pt x="30" y="43"/>
                    <a:pt x="34" y="43"/>
                    <a:pt x="35" y="43"/>
                  </a:cubicBezTo>
                  <a:cubicBezTo>
                    <a:pt x="37" y="42"/>
                    <a:pt x="46" y="38"/>
                    <a:pt x="46" y="37"/>
                  </a:cubicBezTo>
                  <a:cubicBezTo>
                    <a:pt x="47" y="37"/>
                    <a:pt x="47" y="37"/>
                    <a:pt x="48" y="37"/>
                  </a:cubicBezTo>
                  <a:cubicBezTo>
                    <a:pt x="49" y="37"/>
                    <a:pt x="50" y="34"/>
                    <a:pt x="52" y="33"/>
                  </a:cubicBezTo>
                  <a:cubicBezTo>
                    <a:pt x="53" y="33"/>
                    <a:pt x="53" y="33"/>
                    <a:pt x="54" y="33"/>
                  </a:cubicBezTo>
                  <a:cubicBezTo>
                    <a:pt x="54" y="32"/>
                    <a:pt x="54" y="32"/>
                    <a:pt x="55" y="31"/>
                  </a:cubicBezTo>
                  <a:cubicBezTo>
                    <a:pt x="56" y="31"/>
                    <a:pt x="56" y="31"/>
                    <a:pt x="57" y="30"/>
                  </a:cubicBezTo>
                  <a:cubicBezTo>
                    <a:pt x="66" y="24"/>
                    <a:pt x="76" y="24"/>
                    <a:pt x="87" y="26"/>
                  </a:cubicBezTo>
                  <a:cubicBezTo>
                    <a:pt x="87" y="27"/>
                    <a:pt x="88" y="28"/>
                    <a:pt x="88" y="30"/>
                  </a:cubicBezTo>
                  <a:cubicBezTo>
                    <a:pt x="90" y="31"/>
                    <a:pt x="91" y="32"/>
                    <a:pt x="93" y="33"/>
                  </a:cubicBezTo>
                  <a:cubicBezTo>
                    <a:pt x="92" y="34"/>
                    <a:pt x="92" y="35"/>
                    <a:pt x="92" y="36"/>
                  </a:cubicBezTo>
                  <a:cubicBezTo>
                    <a:pt x="91" y="37"/>
                    <a:pt x="88" y="38"/>
                    <a:pt x="88" y="40"/>
                  </a:cubicBezTo>
                  <a:cubicBezTo>
                    <a:pt x="87" y="41"/>
                    <a:pt x="87" y="43"/>
                    <a:pt x="86" y="44"/>
                  </a:cubicBezTo>
                  <a:cubicBezTo>
                    <a:pt x="84" y="48"/>
                    <a:pt x="78" y="55"/>
                    <a:pt x="74" y="57"/>
                  </a:cubicBezTo>
                  <a:cubicBezTo>
                    <a:pt x="71" y="58"/>
                    <a:pt x="68" y="56"/>
                    <a:pt x="65" y="57"/>
                  </a:cubicBezTo>
                  <a:cubicBezTo>
                    <a:pt x="65" y="57"/>
                    <a:pt x="58" y="57"/>
                    <a:pt x="56" y="57"/>
                  </a:cubicBezTo>
                  <a:cubicBezTo>
                    <a:pt x="53" y="58"/>
                    <a:pt x="50" y="59"/>
                    <a:pt x="47" y="60"/>
                  </a:cubicBezTo>
                  <a:cubicBezTo>
                    <a:pt x="44" y="61"/>
                    <a:pt x="41" y="59"/>
                    <a:pt x="39" y="61"/>
                  </a:cubicBezTo>
                  <a:cubicBezTo>
                    <a:pt x="38" y="62"/>
                    <a:pt x="37" y="62"/>
                    <a:pt x="36" y="63"/>
                  </a:cubicBezTo>
                  <a:cubicBezTo>
                    <a:pt x="36" y="64"/>
                    <a:pt x="37" y="65"/>
                    <a:pt x="37" y="65"/>
                  </a:cubicBezTo>
                  <a:cubicBezTo>
                    <a:pt x="39" y="66"/>
                    <a:pt x="48" y="66"/>
                    <a:pt x="49" y="67"/>
                  </a:cubicBezTo>
                  <a:cubicBezTo>
                    <a:pt x="50" y="67"/>
                    <a:pt x="51" y="69"/>
                    <a:pt x="52" y="69"/>
                  </a:cubicBezTo>
                  <a:cubicBezTo>
                    <a:pt x="54" y="71"/>
                    <a:pt x="60" y="69"/>
                    <a:pt x="62" y="69"/>
                  </a:cubicBezTo>
                  <a:cubicBezTo>
                    <a:pt x="63" y="69"/>
                    <a:pt x="63" y="69"/>
                    <a:pt x="64" y="69"/>
                  </a:cubicBezTo>
                  <a:cubicBezTo>
                    <a:pt x="65" y="69"/>
                    <a:pt x="66" y="69"/>
                    <a:pt x="67" y="69"/>
                  </a:cubicBezTo>
                  <a:cubicBezTo>
                    <a:pt x="70" y="69"/>
                    <a:pt x="73" y="67"/>
                    <a:pt x="78" y="68"/>
                  </a:cubicBezTo>
                  <a:cubicBezTo>
                    <a:pt x="81" y="69"/>
                    <a:pt x="84" y="68"/>
                    <a:pt x="88" y="68"/>
                  </a:cubicBezTo>
                  <a:cubicBezTo>
                    <a:pt x="89" y="68"/>
                    <a:pt x="91" y="68"/>
                    <a:pt x="92" y="68"/>
                  </a:cubicBezTo>
                  <a:cubicBezTo>
                    <a:pt x="94" y="69"/>
                    <a:pt x="96" y="67"/>
                    <a:pt x="99" y="68"/>
                  </a:cubicBezTo>
                  <a:cubicBezTo>
                    <a:pt x="104" y="70"/>
                    <a:pt x="120" y="68"/>
                    <a:pt x="124" y="67"/>
                  </a:cubicBezTo>
                  <a:cubicBezTo>
                    <a:pt x="125" y="67"/>
                    <a:pt x="126" y="68"/>
                    <a:pt x="127" y="68"/>
                  </a:cubicBezTo>
                  <a:cubicBezTo>
                    <a:pt x="129" y="67"/>
                    <a:pt x="130" y="67"/>
                    <a:pt x="133" y="67"/>
                  </a:cubicBezTo>
                  <a:cubicBezTo>
                    <a:pt x="133" y="67"/>
                    <a:pt x="133" y="67"/>
                    <a:pt x="133" y="67"/>
                  </a:cubicBezTo>
                  <a:cubicBezTo>
                    <a:pt x="135" y="66"/>
                    <a:pt x="141" y="66"/>
                    <a:pt x="144" y="65"/>
                  </a:cubicBezTo>
                  <a:cubicBezTo>
                    <a:pt x="148" y="64"/>
                    <a:pt x="149" y="67"/>
                    <a:pt x="151" y="63"/>
                  </a:cubicBezTo>
                  <a:cubicBezTo>
                    <a:pt x="151" y="63"/>
                    <a:pt x="151" y="63"/>
                    <a:pt x="151" y="63"/>
                  </a:cubicBezTo>
                  <a:cubicBezTo>
                    <a:pt x="150" y="62"/>
                    <a:pt x="150" y="62"/>
                    <a:pt x="149" y="61"/>
                  </a:cubicBezTo>
                  <a:cubicBezTo>
                    <a:pt x="148" y="61"/>
                    <a:pt x="148" y="61"/>
                    <a:pt x="147" y="61"/>
                  </a:cubicBezTo>
                  <a:cubicBezTo>
                    <a:pt x="146" y="61"/>
                    <a:pt x="146" y="58"/>
                    <a:pt x="145" y="58"/>
                  </a:cubicBezTo>
                  <a:cubicBezTo>
                    <a:pt x="140" y="55"/>
                    <a:pt x="132" y="56"/>
                    <a:pt x="129" y="57"/>
                  </a:cubicBezTo>
                  <a:cubicBezTo>
                    <a:pt x="129" y="58"/>
                    <a:pt x="126" y="56"/>
                    <a:pt x="125" y="57"/>
                  </a:cubicBezTo>
                  <a:cubicBezTo>
                    <a:pt x="123" y="57"/>
                    <a:pt x="124" y="56"/>
                    <a:pt x="122" y="56"/>
                  </a:cubicBezTo>
                  <a:cubicBezTo>
                    <a:pt x="121" y="55"/>
                    <a:pt x="111" y="57"/>
                    <a:pt x="110" y="57"/>
                  </a:cubicBezTo>
                  <a:cubicBezTo>
                    <a:pt x="110" y="57"/>
                    <a:pt x="96" y="56"/>
                    <a:pt x="96" y="56"/>
                  </a:cubicBezTo>
                  <a:cubicBezTo>
                    <a:pt x="95" y="56"/>
                    <a:pt x="95" y="56"/>
                    <a:pt x="94" y="56"/>
                  </a:cubicBezTo>
                  <a:cubicBezTo>
                    <a:pt x="93" y="55"/>
                    <a:pt x="92" y="54"/>
                    <a:pt x="90" y="54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90" y="50"/>
                    <a:pt x="99" y="43"/>
                    <a:pt x="102" y="43"/>
                  </a:cubicBezTo>
                  <a:cubicBezTo>
                    <a:pt x="105" y="42"/>
                    <a:pt x="108" y="41"/>
                    <a:pt x="108" y="38"/>
                  </a:cubicBezTo>
                  <a:cubicBezTo>
                    <a:pt x="109" y="38"/>
                    <a:pt x="111" y="37"/>
                    <a:pt x="112" y="37"/>
                  </a:cubicBezTo>
                  <a:cubicBezTo>
                    <a:pt x="113" y="36"/>
                    <a:pt x="113" y="34"/>
                    <a:pt x="113" y="33"/>
                  </a:cubicBezTo>
                  <a:cubicBezTo>
                    <a:pt x="119" y="24"/>
                    <a:pt x="103" y="13"/>
                    <a:pt x="97" y="9"/>
                  </a:cubicBezTo>
                  <a:cubicBezTo>
                    <a:pt x="97" y="9"/>
                    <a:pt x="92" y="8"/>
                    <a:pt x="91" y="8"/>
                  </a:cubicBezTo>
                  <a:cubicBezTo>
                    <a:pt x="91" y="9"/>
                    <a:pt x="90" y="8"/>
                    <a:pt x="90" y="8"/>
                  </a:cubicBezTo>
                  <a:cubicBezTo>
                    <a:pt x="89" y="7"/>
                    <a:pt x="80" y="6"/>
                    <a:pt x="80" y="5"/>
                  </a:cubicBezTo>
                  <a:cubicBezTo>
                    <a:pt x="78" y="4"/>
                    <a:pt x="79" y="3"/>
                    <a:pt x="78" y="3"/>
                  </a:cubicBezTo>
                  <a:cubicBezTo>
                    <a:pt x="77" y="3"/>
                    <a:pt x="76" y="3"/>
                    <a:pt x="75" y="3"/>
                  </a:cubicBezTo>
                  <a:cubicBezTo>
                    <a:pt x="74" y="2"/>
                    <a:pt x="73" y="1"/>
                    <a:pt x="71" y="0"/>
                  </a:cubicBezTo>
                  <a:cubicBezTo>
                    <a:pt x="71" y="0"/>
                    <a:pt x="70" y="0"/>
                    <a:pt x="70" y="0"/>
                  </a:cubicBezTo>
                  <a:cubicBezTo>
                    <a:pt x="70" y="0"/>
                    <a:pt x="69" y="1"/>
                    <a:pt x="69" y="1"/>
                  </a:cubicBezTo>
                  <a:cubicBezTo>
                    <a:pt x="68" y="1"/>
                    <a:pt x="68" y="1"/>
                    <a:pt x="67" y="0"/>
                  </a:cubicBezTo>
                  <a:cubicBezTo>
                    <a:pt x="67" y="1"/>
                    <a:pt x="62" y="1"/>
                    <a:pt x="60" y="1"/>
                  </a:cubicBezTo>
                  <a:cubicBezTo>
                    <a:pt x="59" y="2"/>
                    <a:pt x="58" y="4"/>
                    <a:pt x="56" y="5"/>
                  </a:cubicBezTo>
                  <a:cubicBezTo>
                    <a:pt x="56" y="7"/>
                    <a:pt x="56" y="10"/>
                    <a:pt x="58" y="10"/>
                  </a:cubicBezTo>
                  <a:cubicBezTo>
                    <a:pt x="57" y="12"/>
                    <a:pt x="57" y="13"/>
                    <a:pt x="56" y="14"/>
                  </a:cubicBezTo>
                  <a:cubicBezTo>
                    <a:pt x="56" y="15"/>
                    <a:pt x="51" y="17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49" y="20"/>
                    <a:pt x="48" y="19"/>
                    <a:pt x="47" y="20"/>
                  </a:cubicBezTo>
                  <a:cubicBezTo>
                    <a:pt x="47" y="20"/>
                    <a:pt x="47" y="21"/>
                    <a:pt x="47" y="21"/>
                  </a:cubicBezTo>
                  <a:cubicBezTo>
                    <a:pt x="46" y="21"/>
                    <a:pt x="44" y="21"/>
                    <a:pt x="43" y="22"/>
                  </a:cubicBezTo>
                  <a:cubicBezTo>
                    <a:pt x="43" y="23"/>
                    <a:pt x="42" y="24"/>
                    <a:pt x="41" y="24"/>
                  </a:cubicBezTo>
                  <a:cubicBezTo>
                    <a:pt x="41" y="25"/>
                    <a:pt x="37" y="25"/>
                    <a:pt x="36" y="26"/>
                  </a:cubicBezTo>
                  <a:cubicBezTo>
                    <a:pt x="36" y="27"/>
                    <a:pt x="36" y="27"/>
                    <a:pt x="36" y="28"/>
                  </a:cubicBezTo>
                  <a:cubicBezTo>
                    <a:pt x="35" y="28"/>
                    <a:pt x="30" y="30"/>
                    <a:pt x="30" y="31"/>
                  </a:cubicBezTo>
                  <a:cubicBezTo>
                    <a:pt x="29" y="32"/>
                    <a:pt x="28" y="34"/>
                    <a:pt x="27" y="34"/>
                  </a:cubicBezTo>
                  <a:cubicBezTo>
                    <a:pt x="24" y="36"/>
                    <a:pt x="22" y="37"/>
                    <a:pt x="19" y="38"/>
                  </a:cubicBezTo>
                  <a:cubicBezTo>
                    <a:pt x="17" y="38"/>
                    <a:pt x="17" y="38"/>
                    <a:pt x="17" y="37"/>
                  </a:cubicBezTo>
                  <a:cubicBezTo>
                    <a:pt x="16" y="38"/>
                    <a:pt x="9" y="42"/>
                    <a:pt x="9" y="43"/>
                  </a:cubicBezTo>
                  <a:cubicBezTo>
                    <a:pt x="6" y="43"/>
                    <a:pt x="3" y="44"/>
                    <a:pt x="1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7"/>
                    <a:pt x="0" y="47"/>
                  </a:cubicBezTo>
                  <a:cubicBezTo>
                    <a:pt x="2" y="47"/>
                    <a:pt x="2" y="47"/>
                    <a:pt x="3" y="47"/>
                  </a:cubicBezTo>
                  <a:cubicBezTo>
                    <a:pt x="4" y="48"/>
                    <a:pt x="4" y="49"/>
                    <a:pt x="4" y="49"/>
                  </a:cubicBezTo>
                  <a:cubicBezTo>
                    <a:pt x="4" y="50"/>
                    <a:pt x="8" y="51"/>
                    <a:pt x="9" y="51"/>
                  </a:cubicBezTo>
                  <a:cubicBezTo>
                    <a:pt x="10" y="51"/>
                    <a:pt x="10" y="51"/>
                    <a:pt x="10" y="52"/>
                  </a:cubicBezTo>
                  <a:cubicBezTo>
                    <a:pt x="12" y="51"/>
                    <a:pt x="13" y="50"/>
                    <a:pt x="14" y="50"/>
                  </a:cubicBezTo>
                  <a:cubicBezTo>
                    <a:pt x="14" y="50"/>
                    <a:pt x="15" y="50"/>
                    <a:pt x="15" y="50"/>
                  </a:cubicBezTo>
                  <a:cubicBezTo>
                    <a:pt x="15" y="51"/>
                    <a:pt x="15" y="50"/>
                    <a:pt x="15" y="51"/>
                  </a:cubicBezTo>
                  <a:cubicBezTo>
                    <a:pt x="15" y="56"/>
                    <a:pt x="14" y="62"/>
                    <a:pt x="13" y="64"/>
                  </a:cubicBezTo>
                  <a:cubicBezTo>
                    <a:pt x="13" y="67"/>
                    <a:pt x="13" y="69"/>
                    <a:pt x="13" y="72"/>
                  </a:cubicBezTo>
                  <a:cubicBezTo>
                    <a:pt x="12" y="75"/>
                    <a:pt x="14" y="76"/>
                    <a:pt x="14" y="78"/>
                  </a:cubicBezTo>
                  <a:cubicBezTo>
                    <a:pt x="15" y="80"/>
                    <a:pt x="14" y="84"/>
                    <a:pt x="15" y="86"/>
                  </a:cubicBezTo>
                  <a:cubicBezTo>
                    <a:pt x="15" y="86"/>
                    <a:pt x="15" y="87"/>
                    <a:pt x="15" y="87"/>
                  </a:cubicBezTo>
                  <a:cubicBezTo>
                    <a:pt x="15" y="87"/>
                    <a:pt x="13" y="96"/>
                    <a:pt x="13" y="97"/>
                  </a:cubicBezTo>
                  <a:cubicBezTo>
                    <a:pt x="14" y="98"/>
                    <a:pt x="14" y="99"/>
                    <a:pt x="15" y="99"/>
                  </a:cubicBezTo>
                  <a:cubicBezTo>
                    <a:pt x="15" y="100"/>
                    <a:pt x="14" y="103"/>
                    <a:pt x="14" y="104"/>
                  </a:cubicBezTo>
                  <a:cubicBezTo>
                    <a:pt x="14" y="104"/>
                    <a:pt x="15" y="105"/>
                    <a:pt x="15" y="106"/>
                  </a:cubicBezTo>
                  <a:cubicBezTo>
                    <a:pt x="15" y="106"/>
                    <a:pt x="14" y="110"/>
                    <a:pt x="14" y="111"/>
                  </a:cubicBezTo>
                  <a:cubicBezTo>
                    <a:pt x="14" y="111"/>
                    <a:pt x="15" y="111"/>
                    <a:pt x="15" y="112"/>
                  </a:cubicBezTo>
                  <a:cubicBezTo>
                    <a:pt x="16" y="112"/>
                    <a:pt x="14" y="115"/>
                    <a:pt x="15" y="117"/>
                  </a:cubicBezTo>
                  <a:cubicBezTo>
                    <a:pt x="16" y="120"/>
                    <a:pt x="16" y="127"/>
                    <a:pt x="14" y="130"/>
                  </a:cubicBezTo>
                  <a:cubicBezTo>
                    <a:pt x="14" y="131"/>
                    <a:pt x="15" y="133"/>
                    <a:pt x="15" y="134"/>
                  </a:cubicBezTo>
                  <a:cubicBezTo>
                    <a:pt x="14" y="134"/>
                    <a:pt x="13" y="135"/>
                    <a:pt x="14" y="136"/>
                  </a:cubicBezTo>
                  <a:cubicBezTo>
                    <a:pt x="14" y="138"/>
                    <a:pt x="13" y="138"/>
                    <a:pt x="13" y="139"/>
                  </a:cubicBezTo>
                  <a:cubicBezTo>
                    <a:pt x="14" y="143"/>
                    <a:pt x="13" y="147"/>
                    <a:pt x="12" y="149"/>
                  </a:cubicBezTo>
                  <a:cubicBezTo>
                    <a:pt x="13" y="153"/>
                    <a:pt x="12" y="157"/>
                    <a:pt x="12" y="159"/>
                  </a:cubicBezTo>
                  <a:cubicBezTo>
                    <a:pt x="12" y="161"/>
                    <a:pt x="13" y="164"/>
                    <a:pt x="11" y="165"/>
                  </a:cubicBezTo>
                  <a:cubicBezTo>
                    <a:pt x="11" y="168"/>
                    <a:pt x="13" y="172"/>
                    <a:pt x="10" y="174"/>
                  </a:cubicBezTo>
                  <a:cubicBezTo>
                    <a:pt x="12" y="177"/>
                    <a:pt x="11" y="180"/>
                    <a:pt x="10" y="183"/>
                  </a:cubicBezTo>
                  <a:cubicBezTo>
                    <a:pt x="10" y="183"/>
                    <a:pt x="10" y="183"/>
                    <a:pt x="10" y="184"/>
                  </a:cubicBezTo>
                  <a:cubicBezTo>
                    <a:pt x="11" y="184"/>
                    <a:pt x="11" y="185"/>
                    <a:pt x="11" y="186"/>
                  </a:cubicBezTo>
                  <a:cubicBezTo>
                    <a:pt x="11" y="188"/>
                    <a:pt x="10" y="189"/>
                    <a:pt x="10" y="191"/>
                  </a:cubicBezTo>
                  <a:cubicBezTo>
                    <a:pt x="10" y="192"/>
                    <a:pt x="9" y="194"/>
                    <a:pt x="10" y="196"/>
                  </a:cubicBezTo>
                  <a:cubicBezTo>
                    <a:pt x="11" y="200"/>
                    <a:pt x="12" y="206"/>
                    <a:pt x="13" y="211"/>
                  </a:cubicBezTo>
                  <a:cubicBezTo>
                    <a:pt x="14" y="211"/>
                    <a:pt x="14" y="211"/>
                    <a:pt x="14" y="211"/>
                  </a:cubicBezTo>
                  <a:cubicBezTo>
                    <a:pt x="16" y="210"/>
                    <a:pt x="15" y="210"/>
                    <a:pt x="16" y="208"/>
                  </a:cubicBezTo>
                  <a:cubicBezTo>
                    <a:pt x="16" y="207"/>
                    <a:pt x="18" y="206"/>
                    <a:pt x="18" y="205"/>
                  </a:cubicBezTo>
                  <a:cubicBezTo>
                    <a:pt x="19" y="204"/>
                    <a:pt x="19" y="203"/>
                    <a:pt x="19" y="202"/>
                  </a:cubicBezTo>
                  <a:cubicBezTo>
                    <a:pt x="21" y="200"/>
                    <a:pt x="25" y="198"/>
                    <a:pt x="27" y="196"/>
                  </a:cubicBezTo>
                  <a:cubicBezTo>
                    <a:pt x="29" y="196"/>
                    <a:pt x="33" y="196"/>
                    <a:pt x="34" y="194"/>
                  </a:cubicBezTo>
                  <a:cubicBezTo>
                    <a:pt x="36" y="194"/>
                    <a:pt x="36" y="195"/>
                    <a:pt x="37" y="195"/>
                  </a:cubicBezTo>
                  <a:cubicBezTo>
                    <a:pt x="39" y="195"/>
                    <a:pt x="39" y="194"/>
                    <a:pt x="40" y="193"/>
                  </a:cubicBezTo>
                  <a:cubicBezTo>
                    <a:pt x="43" y="192"/>
                    <a:pt x="46" y="193"/>
                    <a:pt x="48" y="191"/>
                  </a:cubicBezTo>
                  <a:cubicBezTo>
                    <a:pt x="51" y="190"/>
                    <a:pt x="51" y="193"/>
                    <a:pt x="53" y="193"/>
                  </a:cubicBezTo>
                  <a:cubicBezTo>
                    <a:pt x="54" y="192"/>
                    <a:pt x="55" y="192"/>
                    <a:pt x="55" y="191"/>
                  </a:cubicBezTo>
                  <a:cubicBezTo>
                    <a:pt x="55" y="191"/>
                    <a:pt x="56" y="191"/>
                    <a:pt x="56" y="191"/>
                  </a:cubicBezTo>
                  <a:cubicBezTo>
                    <a:pt x="56" y="192"/>
                    <a:pt x="56" y="192"/>
                    <a:pt x="56" y="192"/>
                  </a:cubicBezTo>
                  <a:cubicBezTo>
                    <a:pt x="58" y="191"/>
                    <a:pt x="64" y="190"/>
                    <a:pt x="66" y="191"/>
                  </a:cubicBezTo>
                  <a:cubicBezTo>
                    <a:pt x="66" y="191"/>
                    <a:pt x="67" y="191"/>
                    <a:pt x="67" y="191"/>
                  </a:cubicBezTo>
                  <a:cubicBezTo>
                    <a:pt x="67" y="191"/>
                    <a:pt x="67" y="191"/>
                    <a:pt x="67" y="191"/>
                  </a:cubicBezTo>
                  <a:cubicBezTo>
                    <a:pt x="68" y="191"/>
                    <a:pt x="68" y="191"/>
                    <a:pt x="68" y="191"/>
                  </a:cubicBezTo>
                  <a:cubicBezTo>
                    <a:pt x="70" y="191"/>
                    <a:pt x="71" y="191"/>
                    <a:pt x="72" y="192"/>
                  </a:cubicBezTo>
                  <a:cubicBezTo>
                    <a:pt x="73" y="191"/>
                    <a:pt x="79" y="192"/>
                    <a:pt x="79" y="192"/>
                  </a:cubicBezTo>
                  <a:cubicBezTo>
                    <a:pt x="81" y="192"/>
                    <a:pt x="90" y="192"/>
                    <a:pt x="91" y="191"/>
                  </a:cubicBezTo>
                  <a:cubicBezTo>
                    <a:pt x="93" y="191"/>
                    <a:pt x="94" y="194"/>
                    <a:pt x="97" y="193"/>
                  </a:cubicBezTo>
                  <a:cubicBezTo>
                    <a:pt x="100" y="192"/>
                    <a:pt x="108" y="195"/>
                    <a:pt x="111" y="196"/>
                  </a:cubicBezTo>
                  <a:cubicBezTo>
                    <a:pt x="112" y="196"/>
                    <a:pt x="113" y="195"/>
                    <a:pt x="114" y="195"/>
                  </a:cubicBezTo>
                  <a:cubicBezTo>
                    <a:pt x="116" y="196"/>
                    <a:pt x="117" y="197"/>
                    <a:pt x="119" y="196"/>
                  </a:cubicBezTo>
                  <a:cubicBezTo>
                    <a:pt x="122" y="195"/>
                    <a:pt x="128" y="200"/>
                    <a:pt x="130" y="200"/>
                  </a:cubicBezTo>
                  <a:cubicBezTo>
                    <a:pt x="132" y="199"/>
                    <a:pt x="142" y="200"/>
                    <a:pt x="144" y="202"/>
                  </a:cubicBezTo>
                  <a:cubicBezTo>
                    <a:pt x="145" y="202"/>
                    <a:pt x="146" y="202"/>
                    <a:pt x="147" y="202"/>
                  </a:cubicBezTo>
                  <a:cubicBezTo>
                    <a:pt x="149" y="202"/>
                    <a:pt x="152" y="204"/>
                    <a:pt x="155" y="203"/>
                  </a:cubicBezTo>
                  <a:cubicBezTo>
                    <a:pt x="160" y="201"/>
                    <a:pt x="161" y="200"/>
                    <a:pt x="166" y="197"/>
                  </a:cubicBezTo>
                  <a:cubicBezTo>
                    <a:pt x="171" y="193"/>
                    <a:pt x="166" y="176"/>
                    <a:pt x="167" y="171"/>
                  </a:cubicBezTo>
                  <a:close/>
                  <a:moveTo>
                    <a:pt x="70" y="155"/>
                  </a:moveTo>
                  <a:cubicBezTo>
                    <a:pt x="70" y="157"/>
                    <a:pt x="70" y="159"/>
                    <a:pt x="70" y="161"/>
                  </a:cubicBezTo>
                  <a:cubicBezTo>
                    <a:pt x="70" y="162"/>
                    <a:pt x="69" y="167"/>
                    <a:pt x="69" y="168"/>
                  </a:cubicBezTo>
                  <a:cubicBezTo>
                    <a:pt x="64" y="172"/>
                    <a:pt x="49" y="171"/>
                    <a:pt x="42" y="171"/>
                  </a:cubicBezTo>
                  <a:cubicBezTo>
                    <a:pt x="38" y="172"/>
                    <a:pt x="36" y="173"/>
                    <a:pt x="32" y="17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0" y="171"/>
                    <a:pt x="30" y="169"/>
                    <a:pt x="30" y="168"/>
                  </a:cubicBezTo>
                  <a:cubicBezTo>
                    <a:pt x="29" y="167"/>
                    <a:pt x="26" y="166"/>
                    <a:pt x="25" y="165"/>
                  </a:cubicBezTo>
                  <a:cubicBezTo>
                    <a:pt x="25" y="163"/>
                    <a:pt x="24" y="161"/>
                    <a:pt x="23" y="160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24" y="158"/>
                    <a:pt x="23" y="154"/>
                    <a:pt x="23" y="152"/>
                  </a:cubicBezTo>
                  <a:cubicBezTo>
                    <a:pt x="25" y="151"/>
                    <a:pt x="24" y="149"/>
                    <a:pt x="26" y="148"/>
                  </a:cubicBezTo>
                  <a:cubicBezTo>
                    <a:pt x="26" y="149"/>
                    <a:pt x="29" y="146"/>
                    <a:pt x="32" y="146"/>
                  </a:cubicBezTo>
                  <a:cubicBezTo>
                    <a:pt x="34" y="146"/>
                    <a:pt x="35" y="143"/>
                    <a:pt x="37" y="143"/>
                  </a:cubicBezTo>
                  <a:cubicBezTo>
                    <a:pt x="40" y="142"/>
                    <a:pt x="42" y="143"/>
                    <a:pt x="45" y="143"/>
                  </a:cubicBezTo>
                  <a:cubicBezTo>
                    <a:pt x="47" y="142"/>
                    <a:pt x="50" y="142"/>
                    <a:pt x="51" y="142"/>
                  </a:cubicBezTo>
                  <a:cubicBezTo>
                    <a:pt x="56" y="141"/>
                    <a:pt x="65" y="144"/>
                    <a:pt x="67" y="141"/>
                  </a:cubicBezTo>
                  <a:cubicBezTo>
                    <a:pt x="68" y="141"/>
                    <a:pt x="68" y="141"/>
                    <a:pt x="69" y="141"/>
                  </a:cubicBezTo>
                  <a:cubicBezTo>
                    <a:pt x="70" y="144"/>
                    <a:pt x="70" y="146"/>
                    <a:pt x="71" y="149"/>
                  </a:cubicBezTo>
                  <a:cubicBezTo>
                    <a:pt x="72" y="152"/>
                    <a:pt x="69" y="153"/>
                    <a:pt x="70" y="155"/>
                  </a:cubicBezTo>
                  <a:close/>
                  <a:moveTo>
                    <a:pt x="70" y="124"/>
                  </a:moveTo>
                  <a:cubicBezTo>
                    <a:pt x="70" y="123"/>
                    <a:pt x="70" y="123"/>
                    <a:pt x="70" y="123"/>
                  </a:cubicBezTo>
                  <a:cubicBezTo>
                    <a:pt x="70" y="123"/>
                    <a:pt x="70" y="124"/>
                    <a:pt x="70" y="124"/>
                  </a:cubicBezTo>
                  <a:cubicBezTo>
                    <a:pt x="70" y="124"/>
                    <a:pt x="62" y="127"/>
                    <a:pt x="62" y="127"/>
                  </a:cubicBezTo>
                  <a:cubicBezTo>
                    <a:pt x="62" y="127"/>
                    <a:pt x="55" y="128"/>
                    <a:pt x="54" y="129"/>
                  </a:cubicBezTo>
                  <a:cubicBezTo>
                    <a:pt x="54" y="129"/>
                    <a:pt x="53" y="129"/>
                    <a:pt x="53" y="129"/>
                  </a:cubicBezTo>
                  <a:cubicBezTo>
                    <a:pt x="45" y="129"/>
                    <a:pt x="37" y="132"/>
                    <a:pt x="30" y="127"/>
                  </a:cubicBezTo>
                  <a:cubicBezTo>
                    <a:pt x="30" y="127"/>
                    <a:pt x="30" y="126"/>
                    <a:pt x="30" y="126"/>
                  </a:cubicBezTo>
                  <a:cubicBezTo>
                    <a:pt x="28" y="125"/>
                    <a:pt x="28" y="124"/>
                    <a:pt x="25" y="121"/>
                  </a:cubicBezTo>
                  <a:cubicBezTo>
                    <a:pt x="26" y="120"/>
                    <a:pt x="25" y="118"/>
                    <a:pt x="25" y="118"/>
                  </a:cubicBezTo>
                  <a:cubicBezTo>
                    <a:pt x="25" y="113"/>
                    <a:pt x="29" y="110"/>
                    <a:pt x="32" y="109"/>
                  </a:cubicBezTo>
                  <a:cubicBezTo>
                    <a:pt x="33" y="108"/>
                    <a:pt x="35" y="108"/>
                    <a:pt x="36" y="108"/>
                  </a:cubicBezTo>
                  <a:cubicBezTo>
                    <a:pt x="38" y="107"/>
                    <a:pt x="40" y="106"/>
                    <a:pt x="42" y="105"/>
                  </a:cubicBezTo>
                  <a:cubicBezTo>
                    <a:pt x="43" y="105"/>
                    <a:pt x="49" y="105"/>
                    <a:pt x="49" y="104"/>
                  </a:cubicBezTo>
                  <a:cubicBezTo>
                    <a:pt x="51" y="104"/>
                    <a:pt x="58" y="105"/>
                    <a:pt x="59" y="105"/>
                  </a:cubicBezTo>
                  <a:cubicBezTo>
                    <a:pt x="61" y="105"/>
                    <a:pt x="65" y="103"/>
                    <a:pt x="68" y="104"/>
                  </a:cubicBezTo>
                  <a:cubicBezTo>
                    <a:pt x="68" y="104"/>
                    <a:pt x="69" y="103"/>
                    <a:pt x="69" y="103"/>
                  </a:cubicBezTo>
                  <a:cubicBezTo>
                    <a:pt x="69" y="103"/>
                    <a:pt x="71" y="104"/>
                    <a:pt x="71" y="104"/>
                  </a:cubicBezTo>
                  <a:cubicBezTo>
                    <a:pt x="73" y="105"/>
                    <a:pt x="72" y="110"/>
                    <a:pt x="72" y="112"/>
                  </a:cubicBezTo>
                  <a:cubicBezTo>
                    <a:pt x="71" y="115"/>
                    <a:pt x="73" y="121"/>
                    <a:pt x="70" y="1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8" name="Freeform 59">
              <a:extLst>
                <a:ext uri="{FF2B5EF4-FFF2-40B4-BE49-F238E27FC236}">
                  <a16:creationId xmlns="" xmlns:a16="http://schemas.microsoft.com/office/drawing/2014/main" id="{417B056A-A9FC-C04D-AA75-B778E01BA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876" y="3000376"/>
              <a:ext cx="412750" cy="681038"/>
            </a:xfrm>
            <a:custGeom>
              <a:avLst/>
              <a:gdLst>
                <a:gd name="T0" fmla="*/ 103 w 136"/>
                <a:gd name="T1" fmla="*/ 7 h 223"/>
                <a:gd name="T2" fmla="*/ 106 w 136"/>
                <a:gd name="T3" fmla="*/ 25 h 223"/>
                <a:gd name="T4" fmla="*/ 103 w 136"/>
                <a:gd name="T5" fmla="*/ 38 h 223"/>
                <a:gd name="T6" fmla="*/ 94 w 136"/>
                <a:gd name="T7" fmla="*/ 60 h 223"/>
                <a:gd name="T8" fmla="*/ 105 w 136"/>
                <a:gd name="T9" fmla="*/ 71 h 223"/>
                <a:gd name="T10" fmla="*/ 116 w 136"/>
                <a:gd name="T11" fmla="*/ 53 h 223"/>
                <a:gd name="T12" fmla="*/ 119 w 136"/>
                <a:gd name="T13" fmla="*/ 38 h 223"/>
                <a:gd name="T14" fmla="*/ 124 w 136"/>
                <a:gd name="T15" fmla="*/ 9 h 223"/>
                <a:gd name="T16" fmla="*/ 135 w 136"/>
                <a:gd name="T17" fmla="*/ 25 h 223"/>
                <a:gd name="T18" fmla="*/ 128 w 136"/>
                <a:gd name="T19" fmla="*/ 42 h 223"/>
                <a:gd name="T20" fmla="*/ 124 w 136"/>
                <a:gd name="T21" fmla="*/ 63 h 223"/>
                <a:gd name="T22" fmla="*/ 96 w 136"/>
                <a:gd name="T23" fmla="*/ 85 h 223"/>
                <a:gd name="T24" fmla="*/ 92 w 136"/>
                <a:gd name="T25" fmla="*/ 129 h 223"/>
                <a:gd name="T26" fmla="*/ 86 w 136"/>
                <a:gd name="T27" fmla="*/ 160 h 223"/>
                <a:gd name="T28" fmla="*/ 79 w 136"/>
                <a:gd name="T29" fmla="*/ 176 h 223"/>
                <a:gd name="T30" fmla="*/ 69 w 136"/>
                <a:gd name="T31" fmla="*/ 162 h 223"/>
                <a:gd name="T32" fmla="*/ 61 w 136"/>
                <a:gd name="T33" fmla="*/ 174 h 223"/>
                <a:gd name="T34" fmla="*/ 52 w 136"/>
                <a:gd name="T35" fmla="*/ 223 h 223"/>
                <a:gd name="T36" fmla="*/ 45 w 136"/>
                <a:gd name="T37" fmla="*/ 211 h 223"/>
                <a:gd name="T38" fmla="*/ 46 w 136"/>
                <a:gd name="T39" fmla="*/ 152 h 223"/>
                <a:gd name="T40" fmla="*/ 27 w 136"/>
                <a:gd name="T41" fmla="*/ 153 h 223"/>
                <a:gd name="T42" fmla="*/ 2 w 136"/>
                <a:gd name="T43" fmla="*/ 149 h 223"/>
                <a:gd name="T44" fmla="*/ 2 w 136"/>
                <a:gd name="T45" fmla="*/ 126 h 223"/>
                <a:gd name="T46" fmla="*/ 7 w 136"/>
                <a:gd name="T47" fmla="*/ 95 h 223"/>
                <a:gd name="T48" fmla="*/ 11 w 136"/>
                <a:gd name="T49" fmla="*/ 68 h 223"/>
                <a:gd name="T50" fmla="*/ 15 w 136"/>
                <a:gd name="T51" fmla="*/ 50 h 223"/>
                <a:gd name="T52" fmla="*/ 30 w 136"/>
                <a:gd name="T53" fmla="*/ 65 h 223"/>
                <a:gd name="T54" fmla="*/ 28 w 136"/>
                <a:gd name="T55" fmla="*/ 74 h 223"/>
                <a:gd name="T56" fmla="*/ 29 w 136"/>
                <a:gd name="T57" fmla="*/ 100 h 223"/>
                <a:gd name="T58" fmla="*/ 47 w 136"/>
                <a:gd name="T59" fmla="*/ 90 h 223"/>
                <a:gd name="T60" fmla="*/ 49 w 136"/>
                <a:gd name="T61" fmla="*/ 64 h 223"/>
                <a:gd name="T62" fmla="*/ 50 w 136"/>
                <a:gd name="T63" fmla="*/ 31 h 223"/>
                <a:gd name="T64" fmla="*/ 66 w 136"/>
                <a:gd name="T65" fmla="*/ 4 h 223"/>
                <a:gd name="T66" fmla="*/ 69 w 136"/>
                <a:gd name="T67" fmla="*/ 34 h 223"/>
                <a:gd name="T68" fmla="*/ 65 w 136"/>
                <a:gd name="T69" fmla="*/ 55 h 223"/>
                <a:gd name="T70" fmla="*/ 65 w 136"/>
                <a:gd name="T71" fmla="*/ 97 h 223"/>
                <a:gd name="T72" fmla="*/ 69 w 136"/>
                <a:gd name="T73" fmla="*/ 126 h 223"/>
                <a:gd name="T74" fmla="*/ 62 w 136"/>
                <a:gd name="T75" fmla="*/ 139 h 223"/>
                <a:gd name="T76" fmla="*/ 74 w 136"/>
                <a:gd name="T77" fmla="*/ 153 h 223"/>
                <a:gd name="T78" fmla="*/ 82 w 136"/>
                <a:gd name="T79" fmla="*/ 139 h 223"/>
                <a:gd name="T80" fmla="*/ 85 w 136"/>
                <a:gd name="T81" fmla="*/ 97 h 223"/>
                <a:gd name="T82" fmla="*/ 75 w 136"/>
                <a:gd name="T83" fmla="*/ 85 h 223"/>
                <a:gd name="T84" fmla="*/ 66 w 136"/>
                <a:gd name="T85" fmla="*/ 91 h 223"/>
                <a:gd name="T86" fmla="*/ 69 w 136"/>
                <a:gd name="T87" fmla="*/ 81 h 223"/>
                <a:gd name="T88" fmla="*/ 87 w 136"/>
                <a:gd name="T89" fmla="*/ 54 h 223"/>
                <a:gd name="T90" fmla="*/ 91 w 136"/>
                <a:gd name="T91" fmla="*/ 12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6" h="223">
                  <a:moveTo>
                    <a:pt x="94" y="2"/>
                  </a:moveTo>
                  <a:cubicBezTo>
                    <a:pt x="96" y="3"/>
                    <a:pt x="100" y="3"/>
                    <a:pt x="101" y="4"/>
                  </a:cubicBezTo>
                  <a:cubicBezTo>
                    <a:pt x="102" y="5"/>
                    <a:pt x="102" y="6"/>
                    <a:pt x="103" y="7"/>
                  </a:cubicBezTo>
                  <a:cubicBezTo>
                    <a:pt x="104" y="9"/>
                    <a:pt x="106" y="12"/>
                    <a:pt x="106" y="13"/>
                  </a:cubicBezTo>
                  <a:cubicBezTo>
                    <a:pt x="107" y="15"/>
                    <a:pt x="106" y="19"/>
                    <a:pt x="106" y="20"/>
                  </a:cubicBezTo>
                  <a:cubicBezTo>
                    <a:pt x="106" y="22"/>
                    <a:pt x="106" y="23"/>
                    <a:pt x="106" y="25"/>
                  </a:cubicBezTo>
                  <a:cubicBezTo>
                    <a:pt x="105" y="27"/>
                    <a:pt x="105" y="29"/>
                    <a:pt x="104" y="31"/>
                  </a:cubicBezTo>
                  <a:cubicBezTo>
                    <a:pt x="104" y="33"/>
                    <a:pt x="104" y="35"/>
                    <a:pt x="104" y="36"/>
                  </a:cubicBezTo>
                  <a:cubicBezTo>
                    <a:pt x="103" y="37"/>
                    <a:pt x="103" y="37"/>
                    <a:pt x="103" y="38"/>
                  </a:cubicBezTo>
                  <a:cubicBezTo>
                    <a:pt x="102" y="39"/>
                    <a:pt x="103" y="41"/>
                    <a:pt x="103" y="42"/>
                  </a:cubicBezTo>
                  <a:cubicBezTo>
                    <a:pt x="103" y="43"/>
                    <a:pt x="103" y="44"/>
                    <a:pt x="103" y="46"/>
                  </a:cubicBezTo>
                  <a:cubicBezTo>
                    <a:pt x="100" y="51"/>
                    <a:pt x="96" y="54"/>
                    <a:pt x="94" y="60"/>
                  </a:cubicBezTo>
                  <a:cubicBezTo>
                    <a:pt x="94" y="62"/>
                    <a:pt x="96" y="72"/>
                    <a:pt x="96" y="73"/>
                  </a:cubicBezTo>
                  <a:cubicBezTo>
                    <a:pt x="99" y="73"/>
                    <a:pt x="100" y="73"/>
                    <a:pt x="102" y="72"/>
                  </a:cubicBezTo>
                  <a:cubicBezTo>
                    <a:pt x="103" y="72"/>
                    <a:pt x="104" y="72"/>
                    <a:pt x="105" y="71"/>
                  </a:cubicBezTo>
                  <a:cubicBezTo>
                    <a:pt x="110" y="70"/>
                    <a:pt x="110" y="66"/>
                    <a:pt x="112" y="60"/>
                  </a:cubicBezTo>
                  <a:cubicBezTo>
                    <a:pt x="112" y="58"/>
                    <a:pt x="115" y="56"/>
                    <a:pt x="116" y="54"/>
                  </a:cubicBezTo>
                  <a:cubicBezTo>
                    <a:pt x="116" y="54"/>
                    <a:pt x="116" y="53"/>
                    <a:pt x="116" y="53"/>
                  </a:cubicBezTo>
                  <a:cubicBezTo>
                    <a:pt x="116" y="53"/>
                    <a:pt x="118" y="48"/>
                    <a:pt x="117" y="47"/>
                  </a:cubicBezTo>
                  <a:cubicBezTo>
                    <a:pt x="118" y="47"/>
                    <a:pt x="119" y="47"/>
                    <a:pt x="119" y="45"/>
                  </a:cubicBezTo>
                  <a:cubicBezTo>
                    <a:pt x="119" y="43"/>
                    <a:pt x="119" y="41"/>
                    <a:pt x="119" y="38"/>
                  </a:cubicBezTo>
                  <a:cubicBezTo>
                    <a:pt x="118" y="35"/>
                    <a:pt x="120" y="23"/>
                    <a:pt x="122" y="19"/>
                  </a:cubicBezTo>
                  <a:cubicBezTo>
                    <a:pt x="122" y="18"/>
                    <a:pt x="122" y="18"/>
                    <a:pt x="121" y="19"/>
                  </a:cubicBezTo>
                  <a:cubicBezTo>
                    <a:pt x="119" y="13"/>
                    <a:pt x="118" y="11"/>
                    <a:pt x="124" y="9"/>
                  </a:cubicBezTo>
                  <a:cubicBezTo>
                    <a:pt x="126" y="9"/>
                    <a:pt x="126" y="8"/>
                    <a:pt x="128" y="9"/>
                  </a:cubicBezTo>
                  <a:cubicBezTo>
                    <a:pt x="132" y="11"/>
                    <a:pt x="134" y="17"/>
                    <a:pt x="135" y="22"/>
                  </a:cubicBezTo>
                  <a:cubicBezTo>
                    <a:pt x="135" y="23"/>
                    <a:pt x="135" y="24"/>
                    <a:pt x="135" y="25"/>
                  </a:cubicBezTo>
                  <a:cubicBezTo>
                    <a:pt x="135" y="26"/>
                    <a:pt x="136" y="27"/>
                    <a:pt x="136" y="29"/>
                  </a:cubicBezTo>
                  <a:cubicBezTo>
                    <a:pt x="135" y="29"/>
                    <a:pt x="135" y="29"/>
                    <a:pt x="134" y="30"/>
                  </a:cubicBezTo>
                  <a:cubicBezTo>
                    <a:pt x="135" y="35"/>
                    <a:pt x="130" y="39"/>
                    <a:pt x="128" y="42"/>
                  </a:cubicBezTo>
                  <a:cubicBezTo>
                    <a:pt x="128" y="44"/>
                    <a:pt x="127" y="46"/>
                    <a:pt x="127" y="48"/>
                  </a:cubicBezTo>
                  <a:cubicBezTo>
                    <a:pt x="127" y="48"/>
                    <a:pt x="126" y="49"/>
                    <a:pt x="126" y="50"/>
                  </a:cubicBezTo>
                  <a:cubicBezTo>
                    <a:pt x="128" y="53"/>
                    <a:pt x="126" y="59"/>
                    <a:pt x="124" y="63"/>
                  </a:cubicBezTo>
                  <a:cubicBezTo>
                    <a:pt x="123" y="66"/>
                    <a:pt x="124" y="69"/>
                    <a:pt x="123" y="74"/>
                  </a:cubicBezTo>
                  <a:cubicBezTo>
                    <a:pt x="122" y="78"/>
                    <a:pt x="117" y="84"/>
                    <a:pt x="114" y="85"/>
                  </a:cubicBezTo>
                  <a:cubicBezTo>
                    <a:pt x="109" y="88"/>
                    <a:pt x="100" y="78"/>
                    <a:pt x="96" y="85"/>
                  </a:cubicBezTo>
                  <a:cubicBezTo>
                    <a:pt x="95" y="86"/>
                    <a:pt x="95" y="89"/>
                    <a:pt x="94" y="91"/>
                  </a:cubicBezTo>
                  <a:cubicBezTo>
                    <a:pt x="94" y="98"/>
                    <a:pt x="94" y="106"/>
                    <a:pt x="94" y="113"/>
                  </a:cubicBezTo>
                  <a:cubicBezTo>
                    <a:pt x="94" y="119"/>
                    <a:pt x="93" y="124"/>
                    <a:pt x="92" y="129"/>
                  </a:cubicBezTo>
                  <a:cubicBezTo>
                    <a:pt x="92" y="130"/>
                    <a:pt x="92" y="142"/>
                    <a:pt x="92" y="142"/>
                  </a:cubicBezTo>
                  <a:cubicBezTo>
                    <a:pt x="92" y="143"/>
                    <a:pt x="89" y="153"/>
                    <a:pt x="90" y="154"/>
                  </a:cubicBezTo>
                  <a:cubicBezTo>
                    <a:pt x="88" y="155"/>
                    <a:pt x="87" y="158"/>
                    <a:pt x="86" y="160"/>
                  </a:cubicBezTo>
                  <a:cubicBezTo>
                    <a:pt x="86" y="162"/>
                    <a:pt x="86" y="164"/>
                    <a:pt x="86" y="166"/>
                  </a:cubicBezTo>
                  <a:cubicBezTo>
                    <a:pt x="84" y="168"/>
                    <a:pt x="84" y="170"/>
                    <a:pt x="83" y="172"/>
                  </a:cubicBezTo>
                  <a:cubicBezTo>
                    <a:pt x="83" y="173"/>
                    <a:pt x="80" y="175"/>
                    <a:pt x="79" y="176"/>
                  </a:cubicBezTo>
                  <a:cubicBezTo>
                    <a:pt x="78" y="177"/>
                    <a:pt x="72" y="173"/>
                    <a:pt x="71" y="171"/>
                  </a:cubicBezTo>
                  <a:cubicBezTo>
                    <a:pt x="71" y="170"/>
                    <a:pt x="69" y="168"/>
                    <a:pt x="69" y="166"/>
                  </a:cubicBezTo>
                  <a:cubicBezTo>
                    <a:pt x="68" y="165"/>
                    <a:pt x="68" y="163"/>
                    <a:pt x="69" y="162"/>
                  </a:cubicBezTo>
                  <a:cubicBezTo>
                    <a:pt x="67" y="158"/>
                    <a:pt x="65" y="149"/>
                    <a:pt x="61" y="149"/>
                  </a:cubicBezTo>
                  <a:cubicBezTo>
                    <a:pt x="61" y="156"/>
                    <a:pt x="61" y="162"/>
                    <a:pt x="60" y="169"/>
                  </a:cubicBezTo>
                  <a:cubicBezTo>
                    <a:pt x="61" y="171"/>
                    <a:pt x="61" y="172"/>
                    <a:pt x="61" y="174"/>
                  </a:cubicBezTo>
                  <a:cubicBezTo>
                    <a:pt x="60" y="177"/>
                    <a:pt x="59" y="180"/>
                    <a:pt x="58" y="183"/>
                  </a:cubicBezTo>
                  <a:cubicBezTo>
                    <a:pt x="58" y="188"/>
                    <a:pt x="58" y="194"/>
                    <a:pt x="58" y="199"/>
                  </a:cubicBezTo>
                  <a:cubicBezTo>
                    <a:pt x="58" y="209"/>
                    <a:pt x="61" y="222"/>
                    <a:pt x="52" y="223"/>
                  </a:cubicBezTo>
                  <a:cubicBezTo>
                    <a:pt x="51" y="221"/>
                    <a:pt x="48" y="222"/>
                    <a:pt x="47" y="220"/>
                  </a:cubicBezTo>
                  <a:cubicBezTo>
                    <a:pt x="47" y="218"/>
                    <a:pt x="47" y="217"/>
                    <a:pt x="47" y="215"/>
                  </a:cubicBezTo>
                  <a:cubicBezTo>
                    <a:pt x="46" y="213"/>
                    <a:pt x="45" y="212"/>
                    <a:pt x="45" y="211"/>
                  </a:cubicBezTo>
                  <a:cubicBezTo>
                    <a:pt x="43" y="207"/>
                    <a:pt x="45" y="202"/>
                    <a:pt x="44" y="198"/>
                  </a:cubicBezTo>
                  <a:cubicBezTo>
                    <a:pt x="43" y="190"/>
                    <a:pt x="43" y="178"/>
                    <a:pt x="44" y="170"/>
                  </a:cubicBezTo>
                  <a:cubicBezTo>
                    <a:pt x="46" y="163"/>
                    <a:pt x="43" y="156"/>
                    <a:pt x="46" y="152"/>
                  </a:cubicBezTo>
                  <a:cubicBezTo>
                    <a:pt x="45" y="150"/>
                    <a:pt x="44" y="148"/>
                    <a:pt x="41" y="148"/>
                  </a:cubicBezTo>
                  <a:cubicBezTo>
                    <a:pt x="39" y="148"/>
                    <a:pt x="37" y="150"/>
                    <a:pt x="36" y="150"/>
                  </a:cubicBezTo>
                  <a:cubicBezTo>
                    <a:pt x="33" y="151"/>
                    <a:pt x="29" y="151"/>
                    <a:pt x="27" y="153"/>
                  </a:cubicBezTo>
                  <a:cubicBezTo>
                    <a:pt x="26" y="157"/>
                    <a:pt x="10" y="158"/>
                    <a:pt x="6" y="155"/>
                  </a:cubicBezTo>
                  <a:cubicBezTo>
                    <a:pt x="5" y="154"/>
                    <a:pt x="5" y="153"/>
                    <a:pt x="5" y="151"/>
                  </a:cubicBezTo>
                  <a:cubicBezTo>
                    <a:pt x="4" y="151"/>
                    <a:pt x="3" y="150"/>
                    <a:pt x="2" y="149"/>
                  </a:cubicBezTo>
                  <a:cubicBezTo>
                    <a:pt x="1" y="146"/>
                    <a:pt x="2" y="142"/>
                    <a:pt x="1" y="139"/>
                  </a:cubicBezTo>
                  <a:cubicBezTo>
                    <a:pt x="1" y="136"/>
                    <a:pt x="0" y="134"/>
                    <a:pt x="0" y="132"/>
                  </a:cubicBezTo>
                  <a:cubicBezTo>
                    <a:pt x="1" y="130"/>
                    <a:pt x="2" y="127"/>
                    <a:pt x="2" y="126"/>
                  </a:cubicBezTo>
                  <a:cubicBezTo>
                    <a:pt x="2" y="125"/>
                    <a:pt x="2" y="116"/>
                    <a:pt x="2" y="115"/>
                  </a:cubicBezTo>
                  <a:cubicBezTo>
                    <a:pt x="3" y="111"/>
                    <a:pt x="5" y="107"/>
                    <a:pt x="7" y="105"/>
                  </a:cubicBezTo>
                  <a:cubicBezTo>
                    <a:pt x="7" y="102"/>
                    <a:pt x="7" y="98"/>
                    <a:pt x="7" y="95"/>
                  </a:cubicBezTo>
                  <a:cubicBezTo>
                    <a:pt x="8" y="94"/>
                    <a:pt x="9" y="93"/>
                    <a:pt x="10" y="92"/>
                  </a:cubicBezTo>
                  <a:cubicBezTo>
                    <a:pt x="11" y="89"/>
                    <a:pt x="10" y="86"/>
                    <a:pt x="11" y="84"/>
                  </a:cubicBezTo>
                  <a:cubicBezTo>
                    <a:pt x="12" y="82"/>
                    <a:pt x="10" y="71"/>
                    <a:pt x="11" y="68"/>
                  </a:cubicBezTo>
                  <a:cubicBezTo>
                    <a:pt x="11" y="66"/>
                    <a:pt x="11" y="64"/>
                    <a:pt x="10" y="62"/>
                  </a:cubicBezTo>
                  <a:cubicBezTo>
                    <a:pt x="11" y="61"/>
                    <a:pt x="14" y="51"/>
                    <a:pt x="14" y="50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7" y="47"/>
                    <a:pt x="23" y="32"/>
                    <a:pt x="30" y="38"/>
                  </a:cubicBezTo>
                  <a:cubicBezTo>
                    <a:pt x="37" y="45"/>
                    <a:pt x="27" y="48"/>
                    <a:pt x="29" y="53"/>
                  </a:cubicBezTo>
                  <a:cubicBezTo>
                    <a:pt x="30" y="57"/>
                    <a:pt x="31" y="60"/>
                    <a:pt x="30" y="65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8"/>
                    <a:pt x="29" y="69"/>
                    <a:pt x="28" y="70"/>
                  </a:cubicBezTo>
                  <a:cubicBezTo>
                    <a:pt x="28" y="71"/>
                    <a:pt x="28" y="73"/>
                    <a:pt x="28" y="74"/>
                  </a:cubicBezTo>
                  <a:cubicBezTo>
                    <a:pt x="27" y="80"/>
                    <a:pt x="28" y="80"/>
                    <a:pt x="25" y="84"/>
                  </a:cubicBezTo>
                  <a:cubicBezTo>
                    <a:pt x="25" y="86"/>
                    <a:pt x="26" y="87"/>
                    <a:pt x="27" y="88"/>
                  </a:cubicBezTo>
                  <a:cubicBezTo>
                    <a:pt x="27" y="90"/>
                    <a:pt x="28" y="98"/>
                    <a:pt x="29" y="100"/>
                  </a:cubicBezTo>
                  <a:cubicBezTo>
                    <a:pt x="31" y="100"/>
                    <a:pt x="34" y="99"/>
                    <a:pt x="35" y="98"/>
                  </a:cubicBezTo>
                  <a:cubicBezTo>
                    <a:pt x="36" y="98"/>
                    <a:pt x="37" y="98"/>
                    <a:pt x="38" y="98"/>
                  </a:cubicBezTo>
                  <a:cubicBezTo>
                    <a:pt x="40" y="95"/>
                    <a:pt x="45" y="93"/>
                    <a:pt x="47" y="90"/>
                  </a:cubicBezTo>
                  <a:cubicBezTo>
                    <a:pt x="48" y="89"/>
                    <a:pt x="51" y="87"/>
                    <a:pt x="49" y="86"/>
                  </a:cubicBezTo>
                  <a:cubicBezTo>
                    <a:pt x="50" y="85"/>
                    <a:pt x="51" y="84"/>
                    <a:pt x="52" y="82"/>
                  </a:cubicBezTo>
                  <a:cubicBezTo>
                    <a:pt x="53" y="76"/>
                    <a:pt x="50" y="69"/>
                    <a:pt x="49" y="64"/>
                  </a:cubicBezTo>
                  <a:cubicBezTo>
                    <a:pt x="49" y="64"/>
                    <a:pt x="49" y="55"/>
                    <a:pt x="49" y="54"/>
                  </a:cubicBezTo>
                  <a:cubicBezTo>
                    <a:pt x="48" y="51"/>
                    <a:pt x="51" y="44"/>
                    <a:pt x="51" y="41"/>
                  </a:cubicBezTo>
                  <a:cubicBezTo>
                    <a:pt x="52" y="37"/>
                    <a:pt x="50" y="34"/>
                    <a:pt x="50" y="31"/>
                  </a:cubicBezTo>
                  <a:cubicBezTo>
                    <a:pt x="50" y="29"/>
                    <a:pt x="52" y="28"/>
                    <a:pt x="50" y="26"/>
                  </a:cubicBezTo>
                  <a:cubicBezTo>
                    <a:pt x="50" y="25"/>
                    <a:pt x="52" y="18"/>
                    <a:pt x="52" y="18"/>
                  </a:cubicBezTo>
                  <a:cubicBezTo>
                    <a:pt x="54" y="13"/>
                    <a:pt x="58" y="0"/>
                    <a:pt x="66" y="4"/>
                  </a:cubicBezTo>
                  <a:cubicBezTo>
                    <a:pt x="68" y="5"/>
                    <a:pt x="69" y="7"/>
                    <a:pt x="70" y="10"/>
                  </a:cubicBezTo>
                  <a:cubicBezTo>
                    <a:pt x="71" y="11"/>
                    <a:pt x="72" y="13"/>
                    <a:pt x="72" y="14"/>
                  </a:cubicBezTo>
                  <a:cubicBezTo>
                    <a:pt x="74" y="21"/>
                    <a:pt x="69" y="27"/>
                    <a:pt x="69" y="34"/>
                  </a:cubicBezTo>
                  <a:cubicBezTo>
                    <a:pt x="69" y="36"/>
                    <a:pt x="68" y="40"/>
                    <a:pt x="67" y="43"/>
                  </a:cubicBezTo>
                  <a:cubicBezTo>
                    <a:pt x="66" y="45"/>
                    <a:pt x="67" y="50"/>
                    <a:pt x="66" y="53"/>
                  </a:cubicBezTo>
                  <a:cubicBezTo>
                    <a:pt x="66" y="54"/>
                    <a:pt x="65" y="55"/>
                    <a:pt x="65" y="55"/>
                  </a:cubicBezTo>
                  <a:cubicBezTo>
                    <a:pt x="64" y="60"/>
                    <a:pt x="64" y="64"/>
                    <a:pt x="64" y="68"/>
                  </a:cubicBezTo>
                  <a:cubicBezTo>
                    <a:pt x="63" y="70"/>
                    <a:pt x="63" y="71"/>
                    <a:pt x="62" y="73"/>
                  </a:cubicBezTo>
                  <a:cubicBezTo>
                    <a:pt x="60" y="80"/>
                    <a:pt x="63" y="94"/>
                    <a:pt x="65" y="97"/>
                  </a:cubicBezTo>
                  <a:cubicBezTo>
                    <a:pt x="68" y="97"/>
                    <a:pt x="68" y="102"/>
                    <a:pt x="69" y="105"/>
                  </a:cubicBezTo>
                  <a:cubicBezTo>
                    <a:pt x="71" y="109"/>
                    <a:pt x="75" y="116"/>
                    <a:pt x="72" y="121"/>
                  </a:cubicBezTo>
                  <a:cubicBezTo>
                    <a:pt x="71" y="123"/>
                    <a:pt x="70" y="124"/>
                    <a:pt x="69" y="126"/>
                  </a:cubicBezTo>
                  <a:cubicBezTo>
                    <a:pt x="69" y="128"/>
                    <a:pt x="69" y="129"/>
                    <a:pt x="69" y="131"/>
                  </a:cubicBezTo>
                  <a:cubicBezTo>
                    <a:pt x="68" y="132"/>
                    <a:pt x="67" y="133"/>
                    <a:pt x="67" y="135"/>
                  </a:cubicBezTo>
                  <a:cubicBezTo>
                    <a:pt x="66" y="137"/>
                    <a:pt x="63" y="138"/>
                    <a:pt x="62" y="139"/>
                  </a:cubicBezTo>
                  <a:cubicBezTo>
                    <a:pt x="61" y="143"/>
                    <a:pt x="68" y="149"/>
                    <a:pt x="70" y="151"/>
                  </a:cubicBezTo>
                  <a:cubicBezTo>
                    <a:pt x="71" y="151"/>
                    <a:pt x="72" y="151"/>
                    <a:pt x="72" y="151"/>
                  </a:cubicBezTo>
                  <a:cubicBezTo>
                    <a:pt x="72" y="152"/>
                    <a:pt x="73" y="153"/>
                    <a:pt x="74" y="153"/>
                  </a:cubicBezTo>
                  <a:cubicBezTo>
                    <a:pt x="74" y="153"/>
                    <a:pt x="74" y="153"/>
                    <a:pt x="74" y="153"/>
                  </a:cubicBezTo>
                  <a:cubicBezTo>
                    <a:pt x="75" y="154"/>
                    <a:pt x="76" y="156"/>
                    <a:pt x="78" y="155"/>
                  </a:cubicBezTo>
                  <a:cubicBezTo>
                    <a:pt x="78" y="150"/>
                    <a:pt x="81" y="144"/>
                    <a:pt x="82" y="139"/>
                  </a:cubicBezTo>
                  <a:cubicBezTo>
                    <a:pt x="83" y="135"/>
                    <a:pt x="83" y="121"/>
                    <a:pt x="83" y="114"/>
                  </a:cubicBezTo>
                  <a:cubicBezTo>
                    <a:pt x="82" y="111"/>
                    <a:pt x="84" y="107"/>
                    <a:pt x="85" y="105"/>
                  </a:cubicBezTo>
                  <a:cubicBezTo>
                    <a:pt x="85" y="102"/>
                    <a:pt x="85" y="100"/>
                    <a:pt x="85" y="97"/>
                  </a:cubicBezTo>
                  <a:cubicBezTo>
                    <a:pt x="86" y="96"/>
                    <a:pt x="86" y="94"/>
                    <a:pt x="86" y="93"/>
                  </a:cubicBezTo>
                  <a:cubicBezTo>
                    <a:pt x="87" y="90"/>
                    <a:pt x="85" y="86"/>
                    <a:pt x="85" y="84"/>
                  </a:cubicBezTo>
                  <a:cubicBezTo>
                    <a:pt x="82" y="83"/>
                    <a:pt x="77" y="83"/>
                    <a:pt x="75" y="85"/>
                  </a:cubicBezTo>
                  <a:cubicBezTo>
                    <a:pt x="73" y="86"/>
                    <a:pt x="74" y="87"/>
                    <a:pt x="72" y="88"/>
                  </a:cubicBezTo>
                  <a:cubicBezTo>
                    <a:pt x="70" y="89"/>
                    <a:pt x="70" y="87"/>
                    <a:pt x="69" y="89"/>
                  </a:cubicBezTo>
                  <a:cubicBezTo>
                    <a:pt x="69" y="90"/>
                    <a:pt x="67" y="91"/>
                    <a:pt x="66" y="91"/>
                  </a:cubicBezTo>
                  <a:cubicBezTo>
                    <a:pt x="65" y="91"/>
                    <a:pt x="64" y="91"/>
                    <a:pt x="64" y="90"/>
                  </a:cubicBezTo>
                  <a:cubicBezTo>
                    <a:pt x="63" y="88"/>
                    <a:pt x="64" y="87"/>
                    <a:pt x="64" y="85"/>
                  </a:cubicBezTo>
                  <a:cubicBezTo>
                    <a:pt x="66" y="85"/>
                    <a:pt x="67" y="83"/>
                    <a:pt x="69" y="81"/>
                  </a:cubicBezTo>
                  <a:cubicBezTo>
                    <a:pt x="70" y="81"/>
                    <a:pt x="71" y="81"/>
                    <a:pt x="71" y="81"/>
                  </a:cubicBezTo>
                  <a:cubicBezTo>
                    <a:pt x="76" y="80"/>
                    <a:pt x="82" y="80"/>
                    <a:pt x="85" y="76"/>
                  </a:cubicBezTo>
                  <a:cubicBezTo>
                    <a:pt x="84" y="72"/>
                    <a:pt x="86" y="59"/>
                    <a:pt x="87" y="54"/>
                  </a:cubicBezTo>
                  <a:cubicBezTo>
                    <a:pt x="87" y="52"/>
                    <a:pt x="87" y="49"/>
                    <a:pt x="87" y="47"/>
                  </a:cubicBezTo>
                  <a:cubicBezTo>
                    <a:pt x="88" y="40"/>
                    <a:pt x="86" y="30"/>
                    <a:pt x="87" y="24"/>
                  </a:cubicBezTo>
                  <a:cubicBezTo>
                    <a:pt x="87" y="20"/>
                    <a:pt x="90" y="16"/>
                    <a:pt x="91" y="12"/>
                  </a:cubicBezTo>
                  <a:cubicBezTo>
                    <a:pt x="89" y="10"/>
                    <a:pt x="89" y="8"/>
                    <a:pt x="89" y="4"/>
                  </a:cubicBezTo>
                  <a:cubicBezTo>
                    <a:pt x="90" y="3"/>
                    <a:pt x="93" y="3"/>
                    <a:pt x="9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9" name="Freeform 60">
              <a:extLst>
                <a:ext uri="{FF2B5EF4-FFF2-40B4-BE49-F238E27FC236}">
                  <a16:creationId xmlns="" xmlns:a16="http://schemas.microsoft.com/office/drawing/2014/main" id="{770D6456-CBA5-AF4B-A861-7193C4142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576" y="3017838"/>
              <a:ext cx="358775" cy="234950"/>
            </a:xfrm>
            <a:custGeom>
              <a:avLst/>
              <a:gdLst>
                <a:gd name="T0" fmla="*/ 47 w 118"/>
                <a:gd name="T1" fmla="*/ 0 h 77"/>
                <a:gd name="T2" fmla="*/ 52 w 118"/>
                <a:gd name="T3" fmla="*/ 3 h 77"/>
                <a:gd name="T4" fmla="*/ 53 w 118"/>
                <a:gd name="T5" fmla="*/ 4 h 77"/>
                <a:gd name="T6" fmla="*/ 65 w 118"/>
                <a:gd name="T7" fmla="*/ 8 h 77"/>
                <a:gd name="T8" fmla="*/ 71 w 118"/>
                <a:gd name="T9" fmla="*/ 9 h 77"/>
                <a:gd name="T10" fmla="*/ 74 w 118"/>
                <a:gd name="T11" fmla="*/ 11 h 77"/>
                <a:gd name="T12" fmla="*/ 88 w 118"/>
                <a:gd name="T13" fmla="*/ 19 h 77"/>
                <a:gd name="T14" fmla="*/ 88 w 118"/>
                <a:gd name="T15" fmla="*/ 38 h 77"/>
                <a:gd name="T16" fmla="*/ 79 w 118"/>
                <a:gd name="T17" fmla="*/ 48 h 77"/>
                <a:gd name="T18" fmla="*/ 65 w 118"/>
                <a:gd name="T19" fmla="*/ 57 h 77"/>
                <a:gd name="T20" fmla="*/ 70 w 118"/>
                <a:gd name="T21" fmla="*/ 59 h 77"/>
                <a:gd name="T22" fmla="*/ 86 w 118"/>
                <a:gd name="T23" fmla="*/ 60 h 77"/>
                <a:gd name="T24" fmla="*/ 93 w 118"/>
                <a:gd name="T25" fmla="*/ 59 h 77"/>
                <a:gd name="T26" fmla="*/ 113 w 118"/>
                <a:gd name="T27" fmla="*/ 64 h 77"/>
                <a:gd name="T28" fmla="*/ 116 w 118"/>
                <a:gd name="T29" fmla="*/ 75 h 77"/>
                <a:gd name="T30" fmla="*/ 101 w 118"/>
                <a:gd name="T31" fmla="*/ 75 h 77"/>
                <a:gd name="T32" fmla="*/ 88 w 118"/>
                <a:gd name="T33" fmla="*/ 76 h 77"/>
                <a:gd name="T34" fmla="*/ 76 w 118"/>
                <a:gd name="T35" fmla="*/ 75 h 77"/>
                <a:gd name="T36" fmla="*/ 50 w 118"/>
                <a:gd name="T37" fmla="*/ 75 h 77"/>
                <a:gd name="T38" fmla="*/ 44 w 118"/>
                <a:gd name="T39" fmla="*/ 75 h 77"/>
                <a:gd name="T40" fmla="*/ 34 w 118"/>
                <a:gd name="T41" fmla="*/ 77 h 77"/>
                <a:gd name="T42" fmla="*/ 23 w 118"/>
                <a:gd name="T43" fmla="*/ 75 h 77"/>
                <a:gd name="T44" fmla="*/ 16 w 118"/>
                <a:gd name="T45" fmla="*/ 69 h 77"/>
                <a:gd name="T46" fmla="*/ 18 w 118"/>
                <a:gd name="T47" fmla="*/ 65 h 77"/>
                <a:gd name="T48" fmla="*/ 56 w 118"/>
                <a:gd name="T49" fmla="*/ 54 h 77"/>
                <a:gd name="T50" fmla="*/ 61 w 118"/>
                <a:gd name="T51" fmla="*/ 48 h 77"/>
                <a:gd name="T52" fmla="*/ 68 w 118"/>
                <a:gd name="T53" fmla="*/ 42 h 77"/>
                <a:gd name="T54" fmla="*/ 60 w 118"/>
                <a:gd name="T55" fmla="*/ 29 h 77"/>
                <a:gd name="T56" fmla="*/ 50 w 118"/>
                <a:gd name="T57" fmla="*/ 26 h 77"/>
                <a:gd name="T58" fmla="*/ 48 w 118"/>
                <a:gd name="T59" fmla="*/ 25 h 77"/>
                <a:gd name="T60" fmla="*/ 40 w 118"/>
                <a:gd name="T61" fmla="*/ 31 h 77"/>
                <a:gd name="T62" fmla="*/ 20 w 118"/>
                <a:gd name="T63" fmla="*/ 47 h 77"/>
                <a:gd name="T64" fmla="*/ 9 w 118"/>
                <a:gd name="T65" fmla="*/ 53 h 77"/>
                <a:gd name="T66" fmla="*/ 3 w 118"/>
                <a:gd name="T67" fmla="*/ 53 h 77"/>
                <a:gd name="T68" fmla="*/ 0 w 118"/>
                <a:gd name="T69" fmla="*/ 48 h 77"/>
                <a:gd name="T70" fmla="*/ 18 w 118"/>
                <a:gd name="T71" fmla="*/ 33 h 77"/>
                <a:gd name="T72" fmla="*/ 21 w 118"/>
                <a:gd name="T73" fmla="*/ 30 h 77"/>
                <a:gd name="T74" fmla="*/ 24 w 118"/>
                <a:gd name="T75" fmla="*/ 29 h 77"/>
                <a:gd name="T76" fmla="*/ 26 w 118"/>
                <a:gd name="T77" fmla="*/ 27 h 77"/>
                <a:gd name="T78" fmla="*/ 34 w 118"/>
                <a:gd name="T79" fmla="*/ 14 h 77"/>
                <a:gd name="T80" fmla="*/ 31 w 118"/>
                <a:gd name="T81" fmla="*/ 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8" h="77">
                  <a:moveTo>
                    <a:pt x="38" y="0"/>
                  </a:moveTo>
                  <a:cubicBezTo>
                    <a:pt x="42" y="1"/>
                    <a:pt x="44" y="0"/>
                    <a:pt x="47" y="0"/>
                  </a:cubicBezTo>
                  <a:cubicBezTo>
                    <a:pt x="49" y="1"/>
                    <a:pt x="50" y="2"/>
                    <a:pt x="51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3" y="3"/>
                    <a:pt x="52" y="4"/>
                    <a:pt x="53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5" y="4"/>
                    <a:pt x="61" y="6"/>
                    <a:pt x="62" y="6"/>
                  </a:cubicBezTo>
                  <a:cubicBezTo>
                    <a:pt x="63" y="6"/>
                    <a:pt x="64" y="8"/>
                    <a:pt x="65" y="8"/>
                  </a:cubicBezTo>
                  <a:cubicBezTo>
                    <a:pt x="66" y="8"/>
                    <a:pt x="70" y="9"/>
                    <a:pt x="70" y="9"/>
                  </a:cubicBezTo>
                  <a:cubicBezTo>
                    <a:pt x="70" y="9"/>
                    <a:pt x="70" y="9"/>
                    <a:pt x="71" y="9"/>
                  </a:cubicBezTo>
                  <a:cubicBezTo>
                    <a:pt x="71" y="9"/>
                    <a:pt x="72" y="10"/>
                    <a:pt x="72" y="11"/>
                  </a:cubicBezTo>
                  <a:cubicBezTo>
                    <a:pt x="73" y="11"/>
                    <a:pt x="73" y="10"/>
                    <a:pt x="74" y="11"/>
                  </a:cubicBezTo>
                  <a:cubicBezTo>
                    <a:pt x="75" y="12"/>
                    <a:pt x="76" y="13"/>
                    <a:pt x="78" y="14"/>
                  </a:cubicBezTo>
                  <a:cubicBezTo>
                    <a:pt x="80" y="15"/>
                    <a:pt x="86" y="16"/>
                    <a:pt x="88" y="19"/>
                  </a:cubicBezTo>
                  <a:cubicBezTo>
                    <a:pt x="89" y="21"/>
                    <a:pt x="88" y="30"/>
                    <a:pt x="88" y="31"/>
                  </a:cubicBezTo>
                  <a:cubicBezTo>
                    <a:pt x="88" y="33"/>
                    <a:pt x="88" y="36"/>
                    <a:pt x="88" y="38"/>
                  </a:cubicBezTo>
                  <a:cubicBezTo>
                    <a:pt x="87" y="40"/>
                    <a:pt x="86" y="43"/>
                    <a:pt x="84" y="44"/>
                  </a:cubicBezTo>
                  <a:cubicBezTo>
                    <a:pt x="82" y="46"/>
                    <a:pt x="80" y="45"/>
                    <a:pt x="79" y="48"/>
                  </a:cubicBezTo>
                  <a:cubicBezTo>
                    <a:pt x="77" y="48"/>
                    <a:pt x="65" y="53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5" y="58"/>
                    <a:pt x="65" y="58"/>
                    <a:pt x="66" y="59"/>
                  </a:cubicBezTo>
                  <a:cubicBezTo>
                    <a:pt x="66" y="59"/>
                    <a:pt x="70" y="59"/>
                    <a:pt x="70" y="59"/>
                  </a:cubicBezTo>
                  <a:cubicBezTo>
                    <a:pt x="72" y="60"/>
                    <a:pt x="81" y="57"/>
                    <a:pt x="85" y="59"/>
                  </a:cubicBezTo>
                  <a:cubicBezTo>
                    <a:pt x="85" y="59"/>
                    <a:pt x="86" y="59"/>
                    <a:pt x="86" y="60"/>
                  </a:cubicBezTo>
                  <a:cubicBezTo>
                    <a:pt x="92" y="59"/>
                    <a:pt x="92" y="59"/>
                    <a:pt x="92" y="59"/>
                  </a:cubicBezTo>
                  <a:cubicBezTo>
                    <a:pt x="92" y="59"/>
                    <a:pt x="92" y="59"/>
                    <a:pt x="93" y="59"/>
                  </a:cubicBezTo>
                  <a:cubicBezTo>
                    <a:pt x="94" y="61"/>
                    <a:pt x="100" y="62"/>
                    <a:pt x="102" y="60"/>
                  </a:cubicBezTo>
                  <a:cubicBezTo>
                    <a:pt x="105" y="61"/>
                    <a:pt x="110" y="61"/>
                    <a:pt x="113" y="64"/>
                  </a:cubicBezTo>
                  <a:cubicBezTo>
                    <a:pt x="114" y="65"/>
                    <a:pt x="116" y="69"/>
                    <a:pt x="118" y="71"/>
                  </a:cubicBezTo>
                  <a:cubicBezTo>
                    <a:pt x="117" y="72"/>
                    <a:pt x="116" y="74"/>
                    <a:pt x="116" y="75"/>
                  </a:cubicBezTo>
                  <a:cubicBezTo>
                    <a:pt x="114" y="76"/>
                    <a:pt x="108" y="76"/>
                    <a:pt x="106" y="75"/>
                  </a:cubicBezTo>
                  <a:cubicBezTo>
                    <a:pt x="104" y="75"/>
                    <a:pt x="103" y="75"/>
                    <a:pt x="101" y="75"/>
                  </a:cubicBezTo>
                  <a:cubicBezTo>
                    <a:pt x="101" y="75"/>
                    <a:pt x="100" y="74"/>
                    <a:pt x="99" y="75"/>
                  </a:cubicBezTo>
                  <a:cubicBezTo>
                    <a:pt x="97" y="76"/>
                    <a:pt x="90" y="76"/>
                    <a:pt x="88" y="76"/>
                  </a:cubicBezTo>
                  <a:cubicBezTo>
                    <a:pt x="87" y="76"/>
                    <a:pt x="83" y="75"/>
                    <a:pt x="82" y="76"/>
                  </a:cubicBezTo>
                  <a:cubicBezTo>
                    <a:pt x="81" y="76"/>
                    <a:pt x="78" y="74"/>
                    <a:pt x="76" y="75"/>
                  </a:cubicBezTo>
                  <a:cubicBezTo>
                    <a:pt x="74" y="75"/>
                    <a:pt x="65" y="74"/>
                    <a:pt x="61" y="75"/>
                  </a:cubicBezTo>
                  <a:cubicBezTo>
                    <a:pt x="60" y="75"/>
                    <a:pt x="53" y="74"/>
                    <a:pt x="50" y="75"/>
                  </a:cubicBezTo>
                  <a:cubicBezTo>
                    <a:pt x="49" y="75"/>
                    <a:pt x="48" y="75"/>
                    <a:pt x="47" y="76"/>
                  </a:cubicBezTo>
                  <a:cubicBezTo>
                    <a:pt x="46" y="75"/>
                    <a:pt x="45" y="75"/>
                    <a:pt x="44" y="75"/>
                  </a:cubicBezTo>
                  <a:cubicBezTo>
                    <a:pt x="43" y="76"/>
                    <a:pt x="42" y="76"/>
                    <a:pt x="41" y="77"/>
                  </a:cubicBezTo>
                  <a:cubicBezTo>
                    <a:pt x="40" y="77"/>
                    <a:pt x="34" y="77"/>
                    <a:pt x="34" y="77"/>
                  </a:cubicBezTo>
                  <a:cubicBezTo>
                    <a:pt x="33" y="77"/>
                    <a:pt x="33" y="77"/>
                    <a:pt x="32" y="76"/>
                  </a:cubicBezTo>
                  <a:cubicBezTo>
                    <a:pt x="32" y="76"/>
                    <a:pt x="24" y="74"/>
                    <a:pt x="23" y="75"/>
                  </a:cubicBezTo>
                  <a:cubicBezTo>
                    <a:pt x="22" y="74"/>
                    <a:pt x="21" y="74"/>
                    <a:pt x="19" y="72"/>
                  </a:cubicBezTo>
                  <a:cubicBezTo>
                    <a:pt x="17" y="72"/>
                    <a:pt x="18" y="70"/>
                    <a:pt x="16" y="69"/>
                  </a:cubicBezTo>
                  <a:cubicBezTo>
                    <a:pt x="16" y="68"/>
                    <a:pt x="16" y="68"/>
                    <a:pt x="16" y="67"/>
                  </a:cubicBezTo>
                  <a:cubicBezTo>
                    <a:pt x="17" y="67"/>
                    <a:pt x="17" y="66"/>
                    <a:pt x="18" y="65"/>
                  </a:cubicBezTo>
                  <a:cubicBezTo>
                    <a:pt x="23" y="67"/>
                    <a:pt x="40" y="61"/>
                    <a:pt x="44" y="58"/>
                  </a:cubicBezTo>
                  <a:cubicBezTo>
                    <a:pt x="47" y="59"/>
                    <a:pt x="53" y="56"/>
                    <a:pt x="56" y="54"/>
                  </a:cubicBezTo>
                  <a:cubicBezTo>
                    <a:pt x="56" y="53"/>
                    <a:pt x="56" y="52"/>
                    <a:pt x="57" y="51"/>
                  </a:cubicBezTo>
                  <a:cubicBezTo>
                    <a:pt x="58" y="50"/>
                    <a:pt x="60" y="49"/>
                    <a:pt x="61" y="48"/>
                  </a:cubicBezTo>
                  <a:cubicBezTo>
                    <a:pt x="62" y="48"/>
                    <a:pt x="62" y="47"/>
                    <a:pt x="62" y="46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70" y="40"/>
                    <a:pt x="71" y="38"/>
                    <a:pt x="72" y="37"/>
                  </a:cubicBezTo>
                  <a:cubicBezTo>
                    <a:pt x="69" y="31"/>
                    <a:pt x="62" y="32"/>
                    <a:pt x="60" y="29"/>
                  </a:cubicBezTo>
                  <a:cubicBezTo>
                    <a:pt x="59" y="29"/>
                    <a:pt x="58" y="28"/>
                    <a:pt x="58" y="28"/>
                  </a:cubicBezTo>
                  <a:cubicBezTo>
                    <a:pt x="54" y="26"/>
                    <a:pt x="53" y="29"/>
                    <a:pt x="50" y="26"/>
                  </a:cubicBezTo>
                  <a:cubicBezTo>
                    <a:pt x="50" y="25"/>
                    <a:pt x="50" y="26"/>
                    <a:pt x="50" y="25"/>
                  </a:cubicBezTo>
                  <a:cubicBezTo>
                    <a:pt x="49" y="25"/>
                    <a:pt x="49" y="25"/>
                    <a:pt x="48" y="25"/>
                  </a:cubicBezTo>
                  <a:cubicBezTo>
                    <a:pt x="47" y="27"/>
                    <a:pt x="44" y="29"/>
                    <a:pt x="42" y="30"/>
                  </a:cubicBezTo>
                  <a:cubicBezTo>
                    <a:pt x="41" y="30"/>
                    <a:pt x="41" y="31"/>
                    <a:pt x="40" y="31"/>
                  </a:cubicBezTo>
                  <a:cubicBezTo>
                    <a:pt x="40" y="35"/>
                    <a:pt x="35" y="36"/>
                    <a:pt x="32" y="37"/>
                  </a:cubicBezTo>
                  <a:cubicBezTo>
                    <a:pt x="27" y="40"/>
                    <a:pt x="24" y="44"/>
                    <a:pt x="20" y="47"/>
                  </a:cubicBezTo>
                  <a:cubicBezTo>
                    <a:pt x="19" y="48"/>
                    <a:pt x="18" y="47"/>
                    <a:pt x="17" y="48"/>
                  </a:cubicBezTo>
                  <a:cubicBezTo>
                    <a:pt x="14" y="49"/>
                    <a:pt x="11" y="50"/>
                    <a:pt x="9" y="53"/>
                  </a:cubicBezTo>
                  <a:cubicBezTo>
                    <a:pt x="7" y="53"/>
                    <a:pt x="7" y="53"/>
                    <a:pt x="6" y="52"/>
                  </a:cubicBezTo>
                  <a:cubicBezTo>
                    <a:pt x="5" y="52"/>
                    <a:pt x="4" y="53"/>
                    <a:pt x="3" y="53"/>
                  </a:cubicBezTo>
                  <a:cubicBezTo>
                    <a:pt x="2" y="53"/>
                    <a:pt x="2" y="53"/>
                    <a:pt x="1" y="52"/>
                  </a:cubicBezTo>
                  <a:cubicBezTo>
                    <a:pt x="1" y="51"/>
                    <a:pt x="0" y="48"/>
                    <a:pt x="0" y="48"/>
                  </a:cubicBezTo>
                  <a:cubicBezTo>
                    <a:pt x="3" y="45"/>
                    <a:pt x="13" y="41"/>
                    <a:pt x="14" y="38"/>
                  </a:cubicBezTo>
                  <a:cubicBezTo>
                    <a:pt x="15" y="38"/>
                    <a:pt x="17" y="34"/>
                    <a:pt x="18" y="33"/>
                  </a:cubicBezTo>
                  <a:cubicBezTo>
                    <a:pt x="19" y="33"/>
                    <a:pt x="19" y="33"/>
                    <a:pt x="20" y="32"/>
                  </a:cubicBezTo>
                  <a:cubicBezTo>
                    <a:pt x="21" y="32"/>
                    <a:pt x="20" y="31"/>
                    <a:pt x="21" y="30"/>
                  </a:cubicBezTo>
                  <a:cubicBezTo>
                    <a:pt x="21" y="30"/>
                    <a:pt x="23" y="30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3" y="28"/>
                    <a:pt x="24" y="28"/>
                    <a:pt x="25" y="27"/>
                  </a:cubicBezTo>
                  <a:cubicBezTo>
                    <a:pt x="25" y="27"/>
                    <a:pt x="25" y="27"/>
                    <a:pt x="26" y="27"/>
                  </a:cubicBezTo>
                  <a:cubicBezTo>
                    <a:pt x="26" y="25"/>
                    <a:pt x="30" y="23"/>
                    <a:pt x="31" y="22"/>
                  </a:cubicBezTo>
                  <a:cubicBezTo>
                    <a:pt x="32" y="19"/>
                    <a:pt x="33" y="16"/>
                    <a:pt x="34" y="14"/>
                  </a:cubicBezTo>
                  <a:cubicBezTo>
                    <a:pt x="34" y="14"/>
                    <a:pt x="34" y="13"/>
                    <a:pt x="34" y="13"/>
                  </a:cubicBezTo>
                  <a:cubicBezTo>
                    <a:pt x="35" y="10"/>
                    <a:pt x="30" y="7"/>
                    <a:pt x="31" y="3"/>
                  </a:cubicBezTo>
                  <a:cubicBezTo>
                    <a:pt x="32" y="2"/>
                    <a:pt x="38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0" name="Freeform 61">
              <a:extLst>
                <a:ext uri="{FF2B5EF4-FFF2-40B4-BE49-F238E27FC236}">
                  <a16:creationId xmlns="" xmlns:a16="http://schemas.microsoft.com/office/drawing/2014/main" id="{CBD5C636-0DBF-684D-90B9-7A6019DF54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65651" y="3208338"/>
              <a:ext cx="471488" cy="460375"/>
            </a:xfrm>
            <a:custGeom>
              <a:avLst/>
              <a:gdLst>
                <a:gd name="T0" fmla="*/ 150 w 156"/>
                <a:gd name="T1" fmla="*/ 104 h 151"/>
                <a:gd name="T2" fmla="*/ 142 w 156"/>
                <a:gd name="T3" fmla="*/ 107 h 151"/>
                <a:gd name="T4" fmla="*/ 118 w 156"/>
                <a:gd name="T5" fmla="*/ 108 h 151"/>
                <a:gd name="T6" fmla="*/ 95 w 156"/>
                <a:gd name="T7" fmla="*/ 111 h 151"/>
                <a:gd name="T8" fmla="*/ 83 w 156"/>
                <a:gd name="T9" fmla="*/ 110 h 151"/>
                <a:gd name="T10" fmla="*/ 72 w 156"/>
                <a:gd name="T11" fmla="*/ 107 h 151"/>
                <a:gd name="T12" fmla="*/ 91 w 156"/>
                <a:gd name="T13" fmla="*/ 86 h 151"/>
                <a:gd name="T14" fmla="*/ 125 w 156"/>
                <a:gd name="T15" fmla="*/ 82 h 151"/>
                <a:gd name="T16" fmla="*/ 126 w 156"/>
                <a:gd name="T17" fmla="*/ 73 h 151"/>
                <a:gd name="T18" fmla="*/ 112 w 156"/>
                <a:gd name="T19" fmla="*/ 64 h 151"/>
                <a:gd name="T20" fmla="*/ 98 w 156"/>
                <a:gd name="T21" fmla="*/ 64 h 151"/>
                <a:gd name="T22" fmla="*/ 74 w 156"/>
                <a:gd name="T23" fmla="*/ 64 h 151"/>
                <a:gd name="T24" fmla="*/ 75 w 156"/>
                <a:gd name="T25" fmla="*/ 51 h 151"/>
                <a:gd name="T26" fmla="*/ 122 w 156"/>
                <a:gd name="T27" fmla="*/ 47 h 151"/>
                <a:gd name="T28" fmla="*/ 122 w 156"/>
                <a:gd name="T29" fmla="*/ 37 h 151"/>
                <a:gd name="T30" fmla="*/ 84 w 156"/>
                <a:gd name="T31" fmla="*/ 31 h 151"/>
                <a:gd name="T32" fmla="*/ 70 w 156"/>
                <a:gd name="T33" fmla="*/ 28 h 151"/>
                <a:gd name="T34" fmla="*/ 63 w 156"/>
                <a:gd name="T35" fmla="*/ 22 h 151"/>
                <a:gd name="T36" fmla="*/ 45 w 156"/>
                <a:gd name="T37" fmla="*/ 33 h 151"/>
                <a:gd name="T38" fmla="*/ 19 w 156"/>
                <a:gd name="T39" fmla="*/ 31 h 151"/>
                <a:gd name="T40" fmla="*/ 20 w 156"/>
                <a:gd name="T41" fmla="*/ 20 h 151"/>
                <a:gd name="T42" fmla="*/ 18 w 156"/>
                <a:gd name="T43" fmla="*/ 5 h 151"/>
                <a:gd name="T44" fmla="*/ 11 w 156"/>
                <a:gd name="T45" fmla="*/ 0 h 151"/>
                <a:gd name="T46" fmla="*/ 8 w 156"/>
                <a:gd name="T47" fmla="*/ 27 h 151"/>
                <a:gd name="T48" fmla="*/ 8 w 156"/>
                <a:gd name="T49" fmla="*/ 41 h 151"/>
                <a:gd name="T50" fmla="*/ 5 w 156"/>
                <a:gd name="T51" fmla="*/ 68 h 151"/>
                <a:gd name="T52" fmla="*/ 5 w 156"/>
                <a:gd name="T53" fmla="*/ 82 h 151"/>
                <a:gd name="T54" fmla="*/ 1 w 156"/>
                <a:gd name="T55" fmla="*/ 119 h 151"/>
                <a:gd name="T56" fmla="*/ 5 w 156"/>
                <a:gd name="T57" fmla="*/ 150 h 151"/>
                <a:gd name="T58" fmla="*/ 11 w 156"/>
                <a:gd name="T59" fmla="*/ 148 h 151"/>
                <a:gd name="T60" fmla="*/ 13 w 156"/>
                <a:gd name="T61" fmla="*/ 143 h 151"/>
                <a:gd name="T62" fmla="*/ 25 w 156"/>
                <a:gd name="T63" fmla="*/ 137 h 151"/>
                <a:gd name="T64" fmla="*/ 39 w 156"/>
                <a:gd name="T65" fmla="*/ 134 h 151"/>
                <a:gd name="T66" fmla="*/ 58 w 156"/>
                <a:gd name="T67" fmla="*/ 134 h 151"/>
                <a:gd name="T68" fmla="*/ 82 w 156"/>
                <a:gd name="T69" fmla="*/ 135 h 151"/>
                <a:gd name="T70" fmla="*/ 113 w 156"/>
                <a:gd name="T71" fmla="*/ 142 h 151"/>
                <a:gd name="T72" fmla="*/ 131 w 156"/>
                <a:gd name="T73" fmla="*/ 147 h 151"/>
                <a:gd name="T74" fmla="*/ 147 w 156"/>
                <a:gd name="T75" fmla="*/ 143 h 151"/>
                <a:gd name="T76" fmla="*/ 153 w 156"/>
                <a:gd name="T77" fmla="*/ 133 h 151"/>
                <a:gd name="T78" fmla="*/ 56 w 156"/>
                <a:gd name="T79" fmla="*/ 109 h 151"/>
                <a:gd name="T80" fmla="*/ 46 w 156"/>
                <a:gd name="T81" fmla="*/ 112 h 151"/>
                <a:gd name="T82" fmla="*/ 20 w 156"/>
                <a:gd name="T83" fmla="*/ 114 h 151"/>
                <a:gd name="T84" fmla="*/ 28 w 156"/>
                <a:gd name="T85" fmla="*/ 92 h 151"/>
                <a:gd name="T86" fmla="*/ 44 w 156"/>
                <a:gd name="T87" fmla="*/ 87 h 151"/>
                <a:gd name="T88" fmla="*/ 60 w 156"/>
                <a:gd name="T89" fmla="*/ 60 h 151"/>
                <a:gd name="T90" fmla="*/ 43 w 156"/>
                <a:gd name="T91" fmla="*/ 67 h 151"/>
                <a:gd name="T92" fmla="*/ 20 w 156"/>
                <a:gd name="T93" fmla="*/ 71 h 151"/>
                <a:gd name="T94" fmla="*/ 46 w 156"/>
                <a:gd name="T95" fmla="*/ 51 h 151"/>
                <a:gd name="T96" fmla="*/ 59 w 156"/>
                <a:gd name="T97" fmla="*/ 49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6" h="151">
                  <a:moveTo>
                    <a:pt x="156" y="123"/>
                  </a:moveTo>
                  <a:cubicBezTo>
                    <a:pt x="156" y="122"/>
                    <a:pt x="155" y="117"/>
                    <a:pt x="155" y="117"/>
                  </a:cubicBezTo>
                  <a:cubicBezTo>
                    <a:pt x="154" y="115"/>
                    <a:pt x="149" y="107"/>
                    <a:pt x="150" y="104"/>
                  </a:cubicBezTo>
                  <a:cubicBezTo>
                    <a:pt x="149" y="103"/>
                    <a:pt x="149" y="103"/>
                    <a:pt x="147" y="103"/>
                  </a:cubicBezTo>
                  <a:cubicBezTo>
                    <a:pt x="147" y="105"/>
                    <a:pt x="145" y="106"/>
                    <a:pt x="143" y="108"/>
                  </a:cubicBezTo>
                  <a:cubicBezTo>
                    <a:pt x="142" y="108"/>
                    <a:pt x="142" y="108"/>
                    <a:pt x="142" y="107"/>
                  </a:cubicBezTo>
                  <a:cubicBezTo>
                    <a:pt x="142" y="106"/>
                    <a:pt x="141" y="106"/>
                    <a:pt x="141" y="106"/>
                  </a:cubicBezTo>
                  <a:cubicBezTo>
                    <a:pt x="139" y="109"/>
                    <a:pt x="123" y="105"/>
                    <a:pt x="120" y="109"/>
                  </a:cubicBezTo>
                  <a:cubicBezTo>
                    <a:pt x="119" y="109"/>
                    <a:pt x="119" y="109"/>
                    <a:pt x="118" y="108"/>
                  </a:cubicBezTo>
                  <a:cubicBezTo>
                    <a:pt x="115" y="110"/>
                    <a:pt x="105" y="112"/>
                    <a:pt x="103" y="110"/>
                  </a:cubicBezTo>
                  <a:cubicBezTo>
                    <a:pt x="103" y="110"/>
                    <a:pt x="102" y="111"/>
                    <a:pt x="102" y="111"/>
                  </a:cubicBezTo>
                  <a:cubicBezTo>
                    <a:pt x="102" y="110"/>
                    <a:pt x="96" y="111"/>
                    <a:pt x="95" y="111"/>
                  </a:cubicBezTo>
                  <a:cubicBezTo>
                    <a:pt x="94" y="110"/>
                    <a:pt x="89" y="110"/>
                    <a:pt x="88" y="110"/>
                  </a:cubicBezTo>
                  <a:cubicBezTo>
                    <a:pt x="87" y="110"/>
                    <a:pt x="87" y="111"/>
                    <a:pt x="86" y="111"/>
                  </a:cubicBezTo>
                  <a:cubicBezTo>
                    <a:pt x="85" y="111"/>
                    <a:pt x="84" y="110"/>
                    <a:pt x="83" y="110"/>
                  </a:cubicBezTo>
                  <a:cubicBezTo>
                    <a:pt x="83" y="110"/>
                    <a:pt x="82" y="111"/>
                    <a:pt x="81" y="111"/>
                  </a:cubicBezTo>
                  <a:cubicBezTo>
                    <a:pt x="81" y="111"/>
                    <a:pt x="81" y="111"/>
                    <a:pt x="80" y="111"/>
                  </a:cubicBezTo>
                  <a:cubicBezTo>
                    <a:pt x="78" y="109"/>
                    <a:pt x="75" y="109"/>
                    <a:pt x="72" y="107"/>
                  </a:cubicBezTo>
                  <a:cubicBezTo>
                    <a:pt x="74" y="101"/>
                    <a:pt x="76" y="97"/>
                    <a:pt x="75" y="89"/>
                  </a:cubicBezTo>
                  <a:cubicBezTo>
                    <a:pt x="76" y="89"/>
                    <a:pt x="76" y="88"/>
                    <a:pt x="77" y="87"/>
                  </a:cubicBezTo>
                  <a:cubicBezTo>
                    <a:pt x="78" y="87"/>
                    <a:pt x="90" y="86"/>
                    <a:pt x="91" y="86"/>
                  </a:cubicBezTo>
                  <a:cubicBezTo>
                    <a:pt x="97" y="87"/>
                    <a:pt x="109" y="90"/>
                    <a:pt x="113" y="87"/>
                  </a:cubicBezTo>
                  <a:cubicBezTo>
                    <a:pt x="115" y="87"/>
                    <a:pt x="117" y="88"/>
                    <a:pt x="119" y="88"/>
                  </a:cubicBezTo>
                  <a:cubicBezTo>
                    <a:pt x="121" y="87"/>
                    <a:pt x="124" y="84"/>
                    <a:pt x="125" y="82"/>
                  </a:cubicBezTo>
                  <a:cubicBezTo>
                    <a:pt x="126" y="80"/>
                    <a:pt x="124" y="77"/>
                    <a:pt x="126" y="76"/>
                  </a:cubicBezTo>
                  <a:cubicBezTo>
                    <a:pt x="125" y="75"/>
                    <a:pt x="126" y="75"/>
                    <a:pt x="125" y="75"/>
                  </a:cubicBezTo>
                  <a:cubicBezTo>
                    <a:pt x="125" y="74"/>
                    <a:pt x="125" y="73"/>
                    <a:pt x="126" y="73"/>
                  </a:cubicBezTo>
                  <a:cubicBezTo>
                    <a:pt x="128" y="70"/>
                    <a:pt x="118" y="66"/>
                    <a:pt x="117" y="65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6" y="65"/>
                    <a:pt x="113" y="64"/>
                    <a:pt x="112" y="64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100" y="64"/>
                    <a:pt x="99" y="64"/>
                    <a:pt x="99" y="64"/>
                  </a:cubicBezTo>
                  <a:cubicBezTo>
                    <a:pt x="98" y="64"/>
                    <a:pt x="99" y="64"/>
                    <a:pt x="98" y="64"/>
                  </a:cubicBezTo>
                  <a:cubicBezTo>
                    <a:pt x="88" y="63"/>
                    <a:pt x="88" y="63"/>
                    <a:pt x="88" y="63"/>
                  </a:cubicBezTo>
                  <a:cubicBezTo>
                    <a:pt x="87" y="64"/>
                    <a:pt x="84" y="65"/>
                    <a:pt x="83" y="65"/>
                  </a:cubicBezTo>
                  <a:cubicBezTo>
                    <a:pt x="80" y="66"/>
                    <a:pt x="78" y="64"/>
                    <a:pt x="74" y="64"/>
                  </a:cubicBezTo>
                  <a:cubicBezTo>
                    <a:pt x="73" y="61"/>
                    <a:pt x="71" y="60"/>
                    <a:pt x="73" y="57"/>
                  </a:cubicBezTo>
                  <a:cubicBezTo>
                    <a:pt x="73" y="56"/>
                    <a:pt x="73" y="55"/>
                    <a:pt x="73" y="54"/>
                  </a:cubicBezTo>
                  <a:cubicBezTo>
                    <a:pt x="74" y="53"/>
                    <a:pt x="75" y="52"/>
                    <a:pt x="75" y="51"/>
                  </a:cubicBezTo>
                  <a:cubicBezTo>
                    <a:pt x="77" y="51"/>
                    <a:pt x="83" y="50"/>
                    <a:pt x="84" y="50"/>
                  </a:cubicBezTo>
                  <a:cubicBezTo>
                    <a:pt x="90" y="53"/>
                    <a:pt x="116" y="51"/>
                    <a:pt x="122" y="48"/>
                  </a:cubicBezTo>
                  <a:cubicBezTo>
                    <a:pt x="121" y="48"/>
                    <a:pt x="122" y="47"/>
                    <a:pt x="122" y="47"/>
                  </a:cubicBezTo>
                  <a:cubicBezTo>
                    <a:pt x="124" y="44"/>
                    <a:pt x="123" y="42"/>
                    <a:pt x="124" y="39"/>
                  </a:cubicBezTo>
                  <a:cubicBezTo>
                    <a:pt x="124" y="39"/>
                    <a:pt x="124" y="39"/>
                    <a:pt x="124" y="39"/>
                  </a:cubicBezTo>
                  <a:cubicBezTo>
                    <a:pt x="123" y="38"/>
                    <a:pt x="122" y="38"/>
                    <a:pt x="122" y="37"/>
                  </a:cubicBezTo>
                  <a:cubicBezTo>
                    <a:pt x="121" y="36"/>
                    <a:pt x="122" y="35"/>
                    <a:pt x="121" y="34"/>
                  </a:cubicBezTo>
                  <a:cubicBezTo>
                    <a:pt x="118" y="33"/>
                    <a:pt x="112" y="34"/>
                    <a:pt x="110" y="33"/>
                  </a:cubicBezTo>
                  <a:cubicBezTo>
                    <a:pt x="105" y="30"/>
                    <a:pt x="87" y="30"/>
                    <a:pt x="84" y="31"/>
                  </a:cubicBezTo>
                  <a:cubicBezTo>
                    <a:pt x="79" y="33"/>
                    <a:pt x="76" y="31"/>
                    <a:pt x="73" y="31"/>
                  </a:cubicBezTo>
                  <a:cubicBezTo>
                    <a:pt x="72" y="30"/>
                    <a:pt x="71" y="29"/>
                    <a:pt x="70" y="29"/>
                  </a:cubicBezTo>
                  <a:cubicBezTo>
                    <a:pt x="70" y="29"/>
                    <a:pt x="70" y="29"/>
                    <a:pt x="70" y="28"/>
                  </a:cubicBezTo>
                  <a:cubicBezTo>
                    <a:pt x="69" y="27"/>
                    <a:pt x="68" y="26"/>
                    <a:pt x="68" y="24"/>
                  </a:cubicBezTo>
                  <a:cubicBezTo>
                    <a:pt x="67" y="23"/>
                    <a:pt x="66" y="22"/>
                    <a:pt x="65" y="22"/>
                  </a:cubicBezTo>
                  <a:cubicBezTo>
                    <a:pt x="64" y="22"/>
                    <a:pt x="64" y="22"/>
                    <a:pt x="63" y="22"/>
                  </a:cubicBezTo>
                  <a:cubicBezTo>
                    <a:pt x="62" y="24"/>
                    <a:pt x="59" y="27"/>
                    <a:pt x="57" y="30"/>
                  </a:cubicBezTo>
                  <a:cubicBezTo>
                    <a:pt x="58" y="31"/>
                    <a:pt x="53" y="32"/>
                    <a:pt x="52" y="32"/>
                  </a:cubicBezTo>
                  <a:cubicBezTo>
                    <a:pt x="51" y="31"/>
                    <a:pt x="47" y="33"/>
                    <a:pt x="45" y="33"/>
                  </a:cubicBezTo>
                  <a:cubicBezTo>
                    <a:pt x="45" y="32"/>
                    <a:pt x="42" y="32"/>
                    <a:pt x="41" y="33"/>
                  </a:cubicBezTo>
                  <a:cubicBezTo>
                    <a:pt x="36" y="34"/>
                    <a:pt x="27" y="35"/>
                    <a:pt x="23" y="35"/>
                  </a:cubicBezTo>
                  <a:cubicBezTo>
                    <a:pt x="23" y="34"/>
                    <a:pt x="20" y="31"/>
                    <a:pt x="19" y="31"/>
                  </a:cubicBezTo>
                  <a:cubicBezTo>
                    <a:pt x="19" y="30"/>
                    <a:pt x="19" y="29"/>
                    <a:pt x="19" y="28"/>
                  </a:cubicBezTo>
                  <a:cubicBezTo>
                    <a:pt x="20" y="25"/>
                    <a:pt x="20" y="23"/>
                    <a:pt x="20" y="20"/>
                  </a:cubicBezTo>
                  <a:cubicBezTo>
                    <a:pt x="20" y="21"/>
                    <a:pt x="20" y="20"/>
                    <a:pt x="20" y="20"/>
                  </a:cubicBezTo>
                  <a:cubicBezTo>
                    <a:pt x="20" y="19"/>
                    <a:pt x="21" y="16"/>
                    <a:pt x="21" y="14"/>
                  </a:cubicBezTo>
                  <a:cubicBezTo>
                    <a:pt x="20" y="13"/>
                    <a:pt x="20" y="13"/>
                    <a:pt x="19" y="12"/>
                  </a:cubicBezTo>
                  <a:cubicBezTo>
                    <a:pt x="18" y="9"/>
                    <a:pt x="19" y="7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4"/>
                    <a:pt x="14" y="2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0" y="2"/>
                    <a:pt x="12" y="5"/>
                    <a:pt x="11" y="8"/>
                  </a:cubicBezTo>
                  <a:cubicBezTo>
                    <a:pt x="8" y="13"/>
                    <a:pt x="8" y="19"/>
                    <a:pt x="7" y="24"/>
                  </a:cubicBezTo>
                  <a:cubicBezTo>
                    <a:pt x="7" y="25"/>
                    <a:pt x="8" y="26"/>
                    <a:pt x="8" y="27"/>
                  </a:cubicBezTo>
                  <a:cubicBezTo>
                    <a:pt x="8" y="27"/>
                    <a:pt x="8" y="32"/>
                    <a:pt x="8" y="32"/>
                  </a:cubicBezTo>
                  <a:cubicBezTo>
                    <a:pt x="8" y="32"/>
                    <a:pt x="8" y="33"/>
                    <a:pt x="8" y="34"/>
                  </a:cubicBezTo>
                  <a:cubicBezTo>
                    <a:pt x="7" y="37"/>
                    <a:pt x="8" y="39"/>
                    <a:pt x="8" y="41"/>
                  </a:cubicBezTo>
                  <a:cubicBezTo>
                    <a:pt x="9" y="44"/>
                    <a:pt x="7" y="46"/>
                    <a:pt x="7" y="48"/>
                  </a:cubicBezTo>
                  <a:cubicBezTo>
                    <a:pt x="6" y="50"/>
                    <a:pt x="8" y="54"/>
                    <a:pt x="7" y="55"/>
                  </a:cubicBezTo>
                  <a:cubicBezTo>
                    <a:pt x="5" y="60"/>
                    <a:pt x="6" y="64"/>
                    <a:pt x="5" y="68"/>
                  </a:cubicBezTo>
                  <a:cubicBezTo>
                    <a:pt x="6" y="69"/>
                    <a:pt x="6" y="70"/>
                    <a:pt x="6" y="71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5" y="74"/>
                    <a:pt x="4" y="79"/>
                    <a:pt x="5" y="82"/>
                  </a:cubicBezTo>
                  <a:cubicBezTo>
                    <a:pt x="5" y="90"/>
                    <a:pt x="3" y="97"/>
                    <a:pt x="5" y="100"/>
                  </a:cubicBezTo>
                  <a:cubicBezTo>
                    <a:pt x="5" y="102"/>
                    <a:pt x="2" y="106"/>
                    <a:pt x="2" y="108"/>
                  </a:cubicBezTo>
                  <a:cubicBezTo>
                    <a:pt x="3" y="113"/>
                    <a:pt x="1" y="118"/>
                    <a:pt x="1" y="119"/>
                  </a:cubicBezTo>
                  <a:cubicBezTo>
                    <a:pt x="0" y="126"/>
                    <a:pt x="1" y="139"/>
                    <a:pt x="2" y="142"/>
                  </a:cubicBezTo>
                  <a:cubicBezTo>
                    <a:pt x="2" y="142"/>
                    <a:pt x="4" y="144"/>
                    <a:pt x="4" y="144"/>
                  </a:cubicBezTo>
                  <a:cubicBezTo>
                    <a:pt x="5" y="145"/>
                    <a:pt x="4" y="148"/>
                    <a:pt x="5" y="150"/>
                  </a:cubicBezTo>
                  <a:cubicBezTo>
                    <a:pt x="5" y="150"/>
                    <a:pt x="6" y="150"/>
                    <a:pt x="6" y="151"/>
                  </a:cubicBezTo>
                  <a:cubicBezTo>
                    <a:pt x="7" y="151"/>
                    <a:pt x="8" y="150"/>
                    <a:pt x="10" y="150"/>
                  </a:cubicBezTo>
                  <a:cubicBezTo>
                    <a:pt x="10" y="149"/>
                    <a:pt x="11" y="149"/>
                    <a:pt x="11" y="148"/>
                  </a:cubicBezTo>
                  <a:cubicBezTo>
                    <a:pt x="11" y="147"/>
                    <a:pt x="11" y="146"/>
                    <a:pt x="11" y="145"/>
                  </a:cubicBezTo>
                  <a:cubicBezTo>
                    <a:pt x="11" y="145"/>
                    <a:pt x="11" y="145"/>
                    <a:pt x="11" y="145"/>
                  </a:cubicBezTo>
                  <a:cubicBezTo>
                    <a:pt x="12" y="144"/>
                    <a:pt x="13" y="144"/>
                    <a:pt x="13" y="143"/>
                  </a:cubicBezTo>
                  <a:cubicBezTo>
                    <a:pt x="14" y="142"/>
                    <a:pt x="13" y="141"/>
                    <a:pt x="14" y="141"/>
                  </a:cubicBezTo>
                  <a:cubicBezTo>
                    <a:pt x="15" y="138"/>
                    <a:pt x="21" y="139"/>
                    <a:pt x="21" y="139"/>
                  </a:cubicBezTo>
                  <a:cubicBezTo>
                    <a:pt x="23" y="138"/>
                    <a:pt x="24" y="137"/>
                    <a:pt x="25" y="137"/>
                  </a:cubicBezTo>
                  <a:cubicBezTo>
                    <a:pt x="26" y="137"/>
                    <a:pt x="27" y="138"/>
                    <a:pt x="28" y="137"/>
                  </a:cubicBezTo>
                  <a:cubicBezTo>
                    <a:pt x="30" y="136"/>
                    <a:pt x="32" y="135"/>
                    <a:pt x="33" y="134"/>
                  </a:cubicBezTo>
                  <a:cubicBezTo>
                    <a:pt x="35" y="134"/>
                    <a:pt x="38" y="134"/>
                    <a:pt x="39" y="134"/>
                  </a:cubicBezTo>
                  <a:cubicBezTo>
                    <a:pt x="41" y="133"/>
                    <a:pt x="50" y="134"/>
                    <a:pt x="51" y="134"/>
                  </a:cubicBezTo>
                  <a:cubicBezTo>
                    <a:pt x="51" y="134"/>
                    <a:pt x="52" y="134"/>
                    <a:pt x="52" y="134"/>
                  </a:cubicBezTo>
                  <a:cubicBezTo>
                    <a:pt x="53" y="133"/>
                    <a:pt x="58" y="134"/>
                    <a:pt x="58" y="134"/>
                  </a:cubicBezTo>
                  <a:cubicBezTo>
                    <a:pt x="59" y="134"/>
                    <a:pt x="63" y="134"/>
                    <a:pt x="64" y="134"/>
                  </a:cubicBezTo>
                  <a:cubicBezTo>
                    <a:pt x="68" y="134"/>
                    <a:pt x="69" y="134"/>
                    <a:pt x="73" y="135"/>
                  </a:cubicBezTo>
                  <a:cubicBezTo>
                    <a:pt x="74" y="135"/>
                    <a:pt x="81" y="135"/>
                    <a:pt x="82" y="135"/>
                  </a:cubicBezTo>
                  <a:cubicBezTo>
                    <a:pt x="84" y="137"/>
                    <a:pt x="87" y="137"/>
                    <a:pt x="89" y="139"/>
                  </a:cubicBezTo>
                  <a:cubicBezTo>
                    <a:pt x="90" y="137"/>
                    <a:pt x="101" y="140"/>
                    <a:pt x="103" y="140"/>
                  </a:cubicBezTo>
                  <a:cubicBezTo>
                    <a:pt x="107" y="139"/>
                    <a:pt x="112" y="142"/>
                    <a:pt x="113" y="142"/>
                  </a:cubicBezTo>
                  <a:cubicBezTo>
                    <a:pt x="116" y="141"/>
                    <a:pt x="116" y="143"/>
                    <a:pt x="117" y="144"/>
                  </a:cubicBezTo>
                  <a:cubicBezTo>
                    <a:pt x="119" y="144"/>
                    <a:pt x="120" y="144"/>
                    <a:pt x="121" y="144"/>
                  </a:cubicBezTo>
                  <a:cubicBezTo>
                    <a:pt x="125" y="146"/>
                    <a:pt x="127" y="147"/>
                    <a:pt x="131" y="147"/>
                  </a:cubicBezTo>
                  <a:cubicBezTo>
                    <a:pt x="133" y="148"/>
                    <a:pt x="138" y="148"/>
                    <a:pt x="138" y="148"/>
                  </a:cubicBezTo>
                  <a:cubicBezTo>
                    <a:pt x="139" y="147"/>
                    <a:pt x="143" y="146"/>
                    <a:pt x="144" y="146"/>
                  </a:cubicBezTo>
                  <a:cubicBezTo>
                    <a:pt x="145" y="145"/>
                    <a:pt x="146" y="144"/>
                    <a:pt x="147" y="143"/>
                  </a:cubicBezTo>
                  <a:cubicBezTo>
                    <a:pt x="147" y="143"/>
                    <a:pt x="147" y="142"/>
                    <a:pt x="147" y="142"/>
                  </a:cubicBezTo>
                  <a:cubicBezTo>
                    <a:pt x="147" y="141"/>
                    <a:pt x="150" y="140"/>
                    <a:pt x="150" y="140"/>
                  </a:cubicBezTo>
                  <a:cubicBezTo>
                    <a:pt x="152" y="138"/>
                    <a:pt x="151" y="135"/>
                    <a:pt x="153" y="133"/>
                  </a:cubicBezTo>
                  <a:cubicBezTo>
                    <a:pt x="154" y="132"/>
                    <a:pt x="155" y="132"/>
                    <a:pt x="155" y="130"/>
                  </a:cubicBezTo>
                  <a:cubicBezTo>
                    <a:pt x="154" y="129"/>
                    <a:pt x="156" y="124"/>
                    <a:pt x="156" y="123"/>
                  </a:cubicBezTo>
                  <a:close/>
                  <a:moveTo>
                    <a:pt x="56" y="109"/>
                  </a:moveTo>
                  <a:cubicBezTo>
                    <a:pt x="54" y="111"/>
                    <a:pt x="52" y="110"/>
                    <a:pt x="49" y="111"/>
                  </a:cubicBezTo>
                  <a:cubicBezTo>
                    <a:pt x="49" y="111"/>
                    <a:pt x="48" y="111"/>
                    <a:pt x="47" y="111"/>
                  </a:cubicBezTo>
                  <a:cubicBezTo>
                    <a:pt x="47" y="111"/>
                    <a:pt x="47" y="111"/>
                    <a:pt x="46" y="112"/>
                  </a:cubicBezTo>
                  <a:cubicBezTo>
                    <a:pt x="45" y="112"/>
                    <a:pt x="43" y="112"/>
                    <a:pt x="42" y="112"/>
                  </a:cubicBezTo>
                  <a:cubicBezTo>
                    <a:pt x="40" y="112"/>
                    <a:pt x="39" y="112"/>
                    <a:pt x="37" y="112"/>
                  </a:cubicBezTo>
                  <a:cubicBezTo>
                    <a:pt x="33" y="114"/>
                    <a:pt x="25" y="114"/>
                    <a:pt x="20" y="114"/>
                  </a:cubicBezTo>
                  <a:cubicBezTo>
                    <a:pt x="20" y="114"/>
                    <a:pt x="19" y="113"/>
                    <a:pt x="19" y="112"/>
                  </a:cubicBezTo>
                  <a:cubicBezTo>
                    <a:pt x="18" y="111"/>
                    <a:pt x="18" y="98"/>
                    <a:pt x="19" y="97"/>
                  </a:cubicBezTo>
                  <a:cubicBezTo>
                    <a:pt x="19" y="97"/>
                    <a:pt x="28" y="92"/>
                    <a:pt x="28" y="92"/>
                  </a:cubicBezTo>
                  <a:cubicBezTo>
                    <a:pt x="29" y="92"/>
                    <a:pt x="29" y="92"/>
                    <a:pt x="30" y="92"/>
                  </a:cubicBezTo>
                  <a:cubicBezTo>
                    <a:pt x="31" y="91"/>
                    <a:pt x="32" y="90"/>
                    <a:pt x="34" y="89"/>
                  </a:cubicBezTo>
                  <a:cubicBezTo>
                    <a:pt x="36" y="88"/>
                    <a:pt x="42" y="89"/>
                    <a:pt x="44" y="87"/>
                  </a:cubicBezTo>
                  <a:cubicBezTo>
                    <a:pt x="48" y="88"/>
                    <a:pt x="55" y="87"/>
                    <a:pt x="59" y="89"/>
                  </a:cubicBezTo>
                  <a:cubicBezTo>
                    <a:pt x="61" y="95"/>
                    <a:pt x="59" y="107"/>
                    <a:pt x="56" y="109"/>
                  </a:cubicBezTo>
                  <a:close/>
                  <a:moveTo>
                    <a:pt x="60" y="60"/>
                  </a:moveTo>
                  <a:cubicBezTo>
                    <a:pt x="60" y="62"/>
                    <a:pt x="60" y="64"/>
                    <a:pt x="59" y="64"/>
                  </a:cubicBezTo>
                  <a:cubicBezTo>
                    <a:pt x="57" y="66"/>
                    <a:pt x="53" y="68"/>
                    <a:pt x="49" y="67"/>
                  </a:cubicBezTo>
                  <a:cubicBezTo>
                    <a:pt x="48" y="67"/>
                    <a:pt x="45" y="67"/>
                    <a:pt x="43" y="67"/>
                  </a:cubicBezTo>
                  <a:cubicBezTo>
                    <a:pt x="42" y="67"/>
                    <a:pt x="40" y="68"/>
                    <a:pt x="39" y="68"/>
                  </a:cubicBezTo>
                  <a:cubicBezTo>
                    <a:pt x="38" y="68"/>
                    <a:pt x="37" y="68"/>
                    <a:pt x="36" y="68"/>
                  </a:cubicBezTo>
                  <a:cubicBezTo>
                    <a:pt x="29" y="70"/>
                    <a:pt x="27" y="71"/>
                    <a:pt x="20" y="71"/>
                  </a:cubicBezTo>
                  <a:cubicBezTo>
                    <a:pt x="15" y="59"/>
                    <a:pt x="24" y="56"/>
                    <a:pt x="33" y="51"/>
                  </a:cubicBezTo>
                  <a:cubicBezTo>
                    <a:pt x="35" y="50"/>
                    <a:pt x="38" y="52"/>
                    <a:pt x="40" y="52"/>
                  </a:cubicBezTo>
                  <a:cubicBezTo>
                    <a:pt x="42" y="51"/>
                    <a:pt x="44" y="52"/>
                    <a:pt x="46" y="51"/>
                  </a:cubicBezTo>
                  <a:cubicBezTo>
                    <a:pt x="47" y="51"/>
                    <a:pt x="49" y="49"/>
                    <a:pt x="50" y="49"/>
                  </a:cubicBezTo>
                  <a:cubicBezTo>
                    <a:pt x="51" y="48"/>
                    <a:pt x="53" y="49"/>
                    <a:pt x="54" y="48"/>
                  </a:cubicBezTo>
                  <a:cubicBezTo>
                    <a:pt x="56" y="48"/>
                    <a:pt x="57" y="49"/>
                    <a:pt x="59" y="49"/>
                  </a:cubicBezTo>
                  <a:cubicBezTo>
                    <a:pt x="62" y="52"/>
                    <a:pt x="61" y="55"/>
                    <a:pt x="60" y="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1" name="Freeform 62">
              <a:extLst>
                <a:ext uri="{FF2B5EF4-FFF2-40B4-BE49-F238E27FC236}">
                  <a16:creationId xmlns="" xmlns:a16="http://schemas.microsoft.com/office/drawing/2014/main" id="{8585EE9A-19BF-8444-8E5C-736CD8018E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64376" y="3014663"/>
              <a:ext cx="831850" cy="349250"/>
            </a:xfrm>
            <a:custGeom>
              <a:avLst/>
              <a:gdLst>
                <a:gd name="T0" fmla="*/ 262 w 275"/>
                <a:gd name="T1" fmla="*/ 71 h 114"/>
                <a:gd name="T2" fmla="*/ 242 w 275"/>
                <a:gd name="T3" fmla="*/ 70 h 114"/>
                <a:gd name="T4" fmla="*/ 227 w 275"/>
                <a:gd name="T5" fmla="*/ 69 h 114"/>
                <a:gd name="T6" fmla="*/ 178 w 275"/>
                <a:gd name="T7" fmla="*/ 63 h 114"/>
                <a:gd name="T8" fmla="*/ 186 w 275"/>
                <a:gd name="T9" fmla="*/ 34 h 114"/>
                <a:gd name="T10" fmla="*/ 121 w 275"/>
                <a:gd name="T11" fmla="*/ 40 h 114"/>
                <a:gd name="T12" fmla="*/ 96 w 275"/>
                <a:gd name="T13" fmla="*/ 36 h 114"/>
                <a:gd name="T14" fmla="*/ 104 w 275"/>
                <a:gd name="T15" fmla="*/ 28 h 114"/>
                <a:gd name="T16" fmla="*/ 126 w 275"/>
                <a:gd name="T17" fmla="*/ 32 h 114"/>
                <a:gd name="T18" fmla="*/ 144 w 275"/>
                <a:gd name="T19" fmla="*/ 31 h 114"/>
                <a:gd name="T20" fmla="*/ 178 w 275"/>
                <a:gd name="T21" fmla="*/ 29 h 114"/>
                <a:gd name="T22" fmla="*/ 208 w 275"/>
                <a:gd name="T23" fmla="*/ 40 h 114"/>
                <a:gd name="T24" fmla="*/ 229 w 275"/>
                <a:gd name="T25" fmla="*/ 34 h 114"/>
                <a:gd name="T26" fmla="*/ 217 w 275"/>
                <a:gd name="T27" fmla="*/ 20 h 114"/>
                <a:gd name="T28" fmla="*/ 198 w 275"/>
                <a:gd name="T29" fmla="*/ 17 h 114"/>
                <a:gd name="T30" fmla="*/ 161 w 275"/>
                <a:gd name="T31" fmla="*/ 15 h 114"/>
                <a:gd name="T32" fmla="*/ 146 w 275"/>
                <a:gd name="T33" fmla="*/ 9 h 114"/>
                <a:gd name="T34" fmla="*/ 118 w 275"/>
                <a:gd name="T35" fmla="*/ 1 h 114"/>
                <a:gd name="T36" fmla="*/ 96 w 275"/>
                <a:gd name="T37" fmla="*/ 15 h 114"/>
                <a:gd name="T38" fmla="*/ 56 w 275"/>
                <a:gd name="T39" fmla="*/ 19 h 114"/>
                <a:gd name="T40" fmla="*/ 40 w 275"/>
                <a:gd name="T41" fmla="*/ 32 h 114"/>
                <a:gd name="T42" fmla="*/ 30 w 275"/>
                <a:gd name="T43" fmla="*/ 53 h 114"/>
                <a:gd name="T44" fmla="*/ 36 w 275"/>
                <a:gd name="T45" fmla="*/ 63 h 114"/>
                <a:gd name="T46" fmla="*/ 50 w 275"/>
                <a:gd name="T47" fmla="*/ 61 h 114"/>
                <a:gd name="T48" fmla="*/ 58 w 275"/>
                <a:gd name="T49" fmla="*/ 34 h 114"/>
                <a:gd name="T50" fmla="*/ 87 w 275"/>
                <a:gd name="T51" fmla="*/ 54 h 114"/>
                <a:gd name="T52" fmla="*/ 52 w 275"/>
                <a:gd name="T53" fmla="*/ 69 h 114"/>
                <a:gd name="T54" fmla="*/ 0 w 275"/>
                <a:gd name="T55" fmla="*/ 80 h 114"/>
                <a:gd name="T56" fmla="*/ 46 w 275"/>
                <a:gd name="T57" fmla="*/ 86 h 114"/>
                <a:gd name="T58" fmla="*/ 56 w 275"/>
                <a:gd name="T59" fmla="*/ 97 h 114"/>
                <a:gd name="T60" fmla="*/ 49 w 275"/>
                <a:gd name="T61" fmla="*/ 113 h 114"/>
                <a:gd name="T62" fmla="*/ 73 w 275"/>
                <a:gd name="T63" fmla="*/ 98 h 114"/>
                <a:gd name="T64" fmla="*/ 112 w 275"/>
                <a:gd name="T65" fmla="*/ 98 h 114"/>
                <a:gd name="T66" fmla="*/ 150 w 275"/>
                <a:gd name="T67" fmla="*/ 99 h 114"/>
                <a:gd name="T68" fmla="*/ 175 w 275"/>
                <a:gd name="T69" fmla="*/ 100 h 114"/>
                <a:gd name="T70" fmla="*/ 213 w 275"/>
                <a:gd name="T71" fmla="*/ 103 h 114"/>
                <a:gd name="T72" fmla="*/ 185 w 275"/>
                <a:gd name="T73" fmla="*/ 88 h 114"/>
                <a:gd name="T74" fmla="*/ 189 w 275"/>
                <a:gd name="T75" fmla="*/ 78 h 114"/>
                <a:gd name="T76" fmla="*/ 215 w 275"/>
                <a:gd name="T77" fmla="*/ 83 h 114"/>
                <a:gd name="T78" fmla="*/ 232 w 275"/>
                <a:gd name="T79" fmla="*/ 89 h 114"/>
                <a:gd name="T80" fmla="*/ 259 w 275"/>
                <a:gd name="T81" fmla="*/ 91 h 114"/>
                <a:gd name="T82" fmla="*/ 273 w 275"/>
                <a:gd name="T83" fmla="*/ 80 h 114"/>
                <a:gd name="T84" fmla="*/ 115 w 275"/>
                <a:gd name="T85" fmla="*/ 80 h 114"/>
                <a:gd name="T86" fmla="*/ 91 w 275"/>
                <a:gd name="T87" fmla="*/ 88 h 114"/>
                <a:gd name="T88" fmla="*/ 85 w 275"/>
                <a:gd name="T89" fmla="*/ 80 h 114"/>
                <a:gd name="T90" fmla="*/ 114 w 275"/>
                <a:gd name="T91" fmla="*/ 74 h 114"/>
                <a:gd name="T92" fmla="*/ 125 w 275"/>
                <a:gd name="T93" fmla="*/ 60 h 114"/>
                <a:gd name="T94" fmla="*/ 98 w 275"/>
                <a:gd name="T95" fmla="*/ 63 h 114"/>
                <a:gd name="T96" fmla="*/ 118 w 275"/>
                <a:gd name="T97" fmla="*/ 52 h 114"/>
                <a:gd name="T98" fmla="*/ 125 w 275"/>
                <a:gd name="T99" fmla="*/ 60 h 114"/>
                <a:gd name="T100" fmla="*/ 150 w 275"/>
                <a:gd name="T101" fmla="*/ 84 h 114"/>
                <a:gd name="T102" fmla="*/ 132 w 275"/>
                <a:gd name="T103" fmla="*/ 76 h 114"/>
                <a:gd name="T104" fmla="*/ 161 w 275"/>
                <a:gd name="T105" fmla="*/ 75 h 114"/>
                <a:gd name="T106" fmla="*/ 140 w 275"/>
                <a:gd name="T107" fmla="*/ 61 h 114"/>
                <a:gd name="T108" fmla="*/ 167 w 275"/>
                <a:gd name="T109" fmla="*/ 5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" h="114">
                  <a:moveTo>
                    <a:pt x="271" y="73"/>
                  </a:moveTo>
                  <a:cubicBezTo>
                    <a:pt x="271" y="73"/>
                    <a:pt x="271" y="73"/>
                    <a:pt x="270" y="72"/>
                  </a:cubicBezTo>
                  <a:cubicBezTo>
                    <a:pt x="270" y="72"/>
                    <a:pt x="267" y="73"/>
                    <a:pt x="267" y="74"/>
                  </a:cubicBezTo>
                  <a:cubicBezTo>
                    <a:pt x="265" y="73"/>
                    <a:pt x="263" y="72"/>
                    <a:pt x="262" y="71"/>
                  </a:cubicBezTo>
                  <a:cubicBezTo>
                    <a:pt x="261" y="71"/>
                    <a:pt x="261" y="71"/>
                    <a:pt x="261" y="71"/>
                  </a:cubicBezTo>
                  <a:cubicBezTo>
                    <a:pt x="259" y="72"/>
                    <a:pt x="252" y="68"/>
                    <a:pt x="251" y="68"/>
                  </a:cubicBezTo>
                  <a:cubicBezTo>
                    <a:pt x="249" y="69"/>
                    <a:pt x="247" y="70"/>
                    <a:pt x="244" y="70"/>
                  </a:cubicBezTo>
                  <a:cubicBezTo>
                    <a:pt x="244" y="69"/>
                    <a:pt x="243" y="71"/>
                    <a:pt x="242" y="70"/>
                  </a:cubicBezTo>
                  <a:cubicBezTo>
                    <a:pt x="241" y="70"/>
                    <a:pt x="238" y="68"/>
                    <a:pt x="236" y="68"/>
                  </a:cubicBezTo>
                  <a:cubicBezTo>
                    <a:pt x="235" y="69"/>
                    <a:pt x="234" y="69"/>
                    <a:pt x="233" y="70"/>
                  </a:cubicBezTo>
                  <a:cubicBezTo>
                    <a:pt x="233" y="70"/>
                    <a:pt x="232" y="69"/>
                    <a:pt x="232" y="69"/>
                  </a:cubicBezTo>
                  <a:cubicBezTo>
                    <a:pt x="231" y="68"/>
                    <a:pt x="229" y="70"/>
                    <a:pt x="227" y="69"/>
                  </a:cubicBezTo>
                  <a:cubicBezTo>
                    <a:pt x="222" y="66"/>
                    <a:pt x="216" y="68"/>
                    <a:pt x="209" y="68"/>
                  </a:cubicBezTo>
                  <a:cubicBezTo>
                    <a:pt x="207" y="66"/>
                    <a:pt x="203" y="68"/>
                    <a:pt x="202" y="67"/>
                  </a:cubicBezTo>
                  <a:cubicBezTo>
                    <a:pt x="198" y="64"/>
                    <a:pt x="190" y="67"/>
                    <a:pt x="185" y="64"/>
                  </a:cubicBezTo>
                  <a:cubicBezTo>
                    <a:pt x="183" y="66"/>
                    <a:pt x="178" y="63"/>
                    <a:pt x="178" y="63"/>
                  </a:cubicBezTo>
                  <a:cubicBezTo>
                    <a:pt x="176" y="63"/>
                    <a:pt x="177" y="60"/>
                    <a:pt x="178" y="58"/>
                  </a:cubicBezTo>
                  <a:cubicBezTo>
                    <a:pt x="179" y="56"/>
                    <a:pt x="190" y="48"/>
                    <a:pt x="192" y="48"/>
                  </a:cubicBezTo>
                  <a:cubicBezTo>
                    <a:pt x="193" y="45"/>
                    <a:pt x="193" y="38"/>
                    <a:pt x="190" y="36"/>
                  </a:cubicBezTo>
                  <a:cubicBezTo>
                    <a:pt x="189" y="35"/>
                    <a:pt x="186" y="34"/>
                    <a:pt x="186" y="34"/>
                  </a:cubicBezTo>
                  <a:cubicBezTo>
                    <a:pt x="185" y="34"/>
                    <a:pt x="174" y="39"/>
                    <a:pt x="174" y="40"/>
                  </a:cubicBezTo>
                  <a:cubicBezTo>
                    <a:pt x="163" y="39"/>
                    <a:pt x="149" y="41"/>
                    <a:pt x="141" y="40"/>
                  </a:cubicBezTo>
                  <a:cubicBezTo>
                    <a:pt x="138" y="39"/>
                    <a:pt x="129" y="41"/>
                    <a:pt x="127" y="40"/>
                  </a:cubicBezTo>
                  <a:cubicBezTo>
                    <a:pt x="125" y="40"/>
                    <a:pt x="123" y="40"/>
                    <a:pt x="121" y="40"/>
                  </a:cubicBezTo>
                  <a:cubicBezTo>
                    <a:pt x="120" y="40"/>
                    <a:pt x="118" y="41"/>
                    <a:pt x="116" y="40"/>
                  </a:cubicBezTo>
                  <a:cubicBezTo>
                    <a:pt x="113" y="40"/>
                    <a:pt x="108" y="40"/>
                    <a:pt x="105" y="39"/>
                  </a:cubicBezTo>
                  <a:cubicBezTo>
                    <a:pt x="104" y="40"/>
                    <a:pt x="103" y="40"/>
                    <a:pt x="102" y="40"/>
                  </a:cubicBezTo>
                  <a:cubicBezTo>
                    <a:pt x="100" y="38"/>
                    <a:pt x="98" y="37"/>
                    <a:pt x="96" y="36"/>
                  </a:cubicBezTo>
                  <a:cubicBezTo>
                    <a:pt x="92" y="34"/>
                    <a:pt x="87" y="35"/>
                    <a:pt x="85" y="32"/>
                  </a:cubicBezTo>
                  <a:cubicBezTo>
                    <a:pt x="85" y="32"/>
                    <a:pt x="85" y="32"/>
                    <a:pt x="85" y="31"/>
                  </a:cubicBezTo>
                  <a:cubicBezTo>
                    <a:pt x="84" y="30"/>
                    <a:pt x="91" y="28"/>
                    <a:pt x="93" y="29"/>
                  </a:cubicBezTo>
                  <a:cubicBezTo>
                    <a:pt x="93" y="29"/>
                    <a:pt x="102" y="29"/>
                    <a:pt x="104" y="28"/>
                  </a:cubicBezTo>
                  <a:cubicBezTo>
                    <a:pt x="106" y="28"/>
                    <a:pt x="108" y="26"/>
                    <a:pt x="111" y="27"/>
                  </a:cubicBezTo>
                  <a:cubicBezTo>
                    <a:pt x="113" y="27"/>
                    <a:pt x="115" y="29"/>
                    <a:pt x="118" y="30"/>
                  </a:cubicBezTo>
                  <a:cubicBezTo>
                    <a:pt x="120" y="30"/>
                    <a:pt x="122" y="28"/>
                    <a:pt x="125" y="29"/>
                  </a:cubicBezTo>
                  <a:cubicBezTo>
                    <a:pt x="125" y="30"/>
                    <a:pt x="125" y="31"/>
                    <a:pt x="126" y="32"/>
                  </a:cubicBezTo>
                  <a:cubicBezTo>
                    <a:pt x="126" y="33"/>
                    <a:pt x="128" y="31"/>
                    <a:pt x="128" y="32"/>
                  </a:cubicBezTo>
                  <a:cubicBezTo>
                    <a:pt x="129" y="33"/>
                    <a:pt x="129" y="33"/>
                    <a:pt x="130" y="33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34" y="31"/>
                    <a:pt x="140" y="33"/>
                    <a:pt x="144" y="31"/>
                  </a:cubicBezTo>
                  <a:cubicBezTo>
                    <a:pt x="143" y="30"/>
                    <a:pt x="148" y="31"/>
                    <a:pt x="148" y="31"/>
                  </a:cubicBezTo>
                  <a:cubicBezTo>
                    <a:pt x="151" y="29"/>
                    <a:pt x="153" y="28"/>
                    <a:pt x="157" y="29"/>
                  </a:cubicBezTo>
                  <a:cubicBezTo>
                    <a:pt x="158" y="29"/>
                    <a:pt x="163" y="26"/>
                    <a:pt x="165" y="28"/>
                  </a:cubicBezTo>
                  <a:cubicBezTo>
                    <a:pt x="169" y="29"/>
                    <a:pt x="177" y="28"/>
                    <a:pt x="178" y="29"/>
                  </a:cubicBezTo>
                  <a:cubicBezTo>
                    <a:pt x="179" y="29"/>
                    <a:pt x="192" y="28"/>
                    <a:pt x="195" y="27"/>
                  </a:cubicBezTo>
                  <a:cubicBezTo>
                    <a:pt x="196" y="27"/>
                    <a:pt x="198" y="28"/>
                    <a:pt x="199" y="28"/>
                  </a:cubicBezTo>
                  <a:cubicBezTo>
                    <a:pt x="205" y="28"/>
                    <a:pt x="212" y="28"/>
                    <a:pt x="213" y="35"/>
                  </a:cubicBezTo>
                  <a:cubicBezTo>
                    <a:pt x="211" y="37"/>
                    <a:pt x="209" y="39"/>
                    <a:pt x="208" y="40"/>
                  </a:cubicBezTo>
                  <a:cubicBezTo>
                    <a:pt x="205" y="45"/>
                    <a:pt x="208" y="56"/>
                    <a:pt x="209" y="61"/>
                  </a:cubicBezTo>
                  <a:cubicBezTo>
                    <a:pt x="212" y="62"/>
                    <a:pt x="217" y="59"/>
                    <a:pt x="220" y="56"/>
                  </a:cubicBezTo>
                  <a:cubicBezTo>
                    <a:pt x="221" y="57"/>
                    <a:pt x="224" y="52"/>
                    <a:pt x="224" y="51"/>
                  </a:cubicBezTo>
                  <a:cubicBezTo>
                    <a:pt x="227" y="48"/>
                    <a:pt x="231" y="40"/>
                    <a:pt x="229" y="34"/>
                  </a:cubicBezTo>
                  <a:cubicBezTo>
                    <a:pt x="228" y="32"/>
                    <a:pt x="226" y="31"/>
                    <a:pt x="225" y="30"/>
                  </a:cubicBezTo>
                  <a:cubicBezTo>
                    <a:pt x="225" y="29"/>
                    <a:pt x="224" y="28"/>
                    <a:pt x="224" y="27"/>
                  </a:cubicBezTo>
                  <a:cubicBezTo>
                    <a:pt x="223" y="26"/>
                    <a:pt x="221" y="24"/>
                    <a:pt x="221" y="23"/>
                  </a:cubicBezTo>
                  <a:cubicBezTo>
                    <a:pt x="219" y="22"/>
                    <a:pt x="219" y="21"/>
                    <a:pt x="217" y="20"/>
                  </a:cubicBezTo>
                  <a:cubicBezTo>
                    <a:pt x="216" y="21"/>
                    <a:pt x="209" y="16"/>
                    <a:pt x="206" y="18"/>
                  </a:cubicBezTo>
                  <a:cubicBezTo>
                    <a:pt x="206" y="18"/>
                    <a:pt x="205" y="18"/>
                    <a:pt x="205" y="18"/>
                  </a:cubicBezTo>
                  <a:cubicBezTo>
                    <a:pt x="203" y="18"/>
                    <a:pt x="201" y="17"/>
                    <a:pt x="198" y="17"/>
                  </a:cubicBezTo>
                  <a:cubicBezTo>
                    <a:pt x="198" y="17"/>
                    <a:pt x="198" y="17"/>
                    <a:pt x="198" y="17"/>
                  </a:cubicBezTo>
                  <a:cubicBezTo>
                    <a:pt x="197" y="16"/>
                    <a:pt x="187" y="15"/>
                    <a:pt x="184" y="14"/>
                  </a:cubicBezTo>
                  <a:cubicBezTo>
                    <a:pt x="178" y="13"/>
                    <a:pt x="174" y="16"/>
                    <a:pt x="170" y="16"/>
                  </a:cubicBezTo>
                  <a:cubicBezTo>
                    <a:pt x="169" y="16"/>
                    <a:pt x="166" y="18"/>
                    <a:pt x="165" y="17"/>
                  </a:cubicBezTo>
                  <a:cubicBezTo>
                    <a:pt x="164" y="17"/>
                    <a:pt x="161" y="15"/>
                    <a:pt x="161" y="15"/>
                  </a:cubicBezTo>
                  <a:cubicBezTo>
                    <a:pt x="160" y="15"/>
                    <a:pt x="160" y="16"/>
                    <a:pt x="159" y="15"/>
                  </a:cubicBezTo>
                  <a:cubicBezTo>
                    <a:pt x="158" y="15"/>
                    <a:pt x="156" y="14"/>
                    <a:pt x="155" y="13"/>
                  </a:cubicBezTo>
                  <a:cubicBezTo>
                    <a:pt x="155" y="13"/>
                    <a:pt x="150" y="13"/>
                    <a:pt x="150" y="12"/>
                  </a:cubicBezTo>
                  <a:cubicBezTo>
                    <a:pt x="149" y="11"/>
                    <a:pt x="147" y="9"/>
                    <a:pt x="146" y="9"/>
                  </a:cubicBezTo>
                  <a:cubicBezTo>
                    <a:pt x="143" y="8"/>
                    <a:pt x="139" y="7"/>
                    <a:pt x="137" y="5"/>
                  </a:cubicBezTo>
                  <a:cubicBezTo>
                    <a:pt x="137" y="5"/>
                    <a:pt x="136" y="4"/>
                    <a:pt x="136" y="4"/>
                  </a:cubicBezTo>
                  <a:cubicBezTo>
                    <a:pt x="132" y="2"/>
                    <a:pt x="129" y="5"/>
                    <a:pt x="125" y="3"/>
                  </a:cubicBezTo>
                  <a:cubicBezTo>
                    <a:pt x="126" y="3"/>
                    <a:pt x="118" y="1"/>
                    <a:pt x="118" y="1"/>
                  </a:cubicBezTo>
                  <a:cubicBezTo>
                    <a:pt x="117" y="0"/>
                    <a:pt x="117" y="0"/>
                    <a:pt x="116" y="0"/>
                  </a:cubicBezTo>
                  <a:cubicBezTo>
                    <a:pt x="116" y="1"/>
                    <a:pt x="114" y="1"/>
                    <a:pt x="113" y="2"/>
                  </a:cubicBezTo>
                  <a:cubicBezTo>
                    <a:pt x="113" y="2"/>
                    <a:pt x="112" y="8"/>
                    <a:pt x="110" y="9"/>
                  </a:cubicBezTo>
                  <a:cubicBezTo>
                    <a:pt x="105" y="11"/>
                    <a:pt x="101" y="13"/>
                    <a:pt x="96" y="15"/>
                  </a:cubicBezTo>
                  <a:cubicBezTo>
                    <a:pt x="94" y="15"/>
                    <a:pt x="92" y="16"/>
                    <a:pt x="90" y="16"/>
                  </a:cubicBezTo>
                  <a:cubicBezTo>
                    <a:pt x="87" y="18"/>
                    <a:pt x="83" y="17"/>
                    <a:pt x="79" y="18"/>
                  </a:cubicBezTo>
                  <a:cubicBezTo>
                    <a:pt x="78" y="19"/>
                    <a:pt x="76" y="18"/>
                    <a:pt x="75" y="18"/>
                  </a:cubicBezTo>
                  <a:cubicBezTo>
                    <a:pt x="69" y="19"/>
                    <a:pt x="63" y="16"/>
                    <a:pt x="56" y="19"/>
                  </a:cubicBezTo>
                  <a:cubicBezTo>
                    <a:pt x="53" y="20"/>
                    <a:pt x="50" y="22"/>
                    <a:pt x="48" y="24"/>
                  </a:cubicBezTo>
                  <a:cubicBezTo>
                    <a:pt x="48" y="25"/>
                    <a:pt x="47" y="26"/>
                    <a:pt x="47" y="27"/>
                  </a:cubicBezTo>
                  <a:cubicBezTo>
                    <a:pt x="45" y="28"/>
                    <a:pt x="44" y="30"/>
                    <a:pt x="42" y="32"/>
                  </a:cubicBezTo>
                  <a:cubicBezTo>
                    <a:pt x="41" y="32"/>
                    <a:pt x="40" y="32"/>
                    <a:pt x="40" y="32"/>
                  </a:cubicBezTo>
                  <a:cubicBezTo>
                    <a:pt x="39" y="33"/>
                    <a:pt x="36" y="36"/>
                    <a:pt x="36" y="38"/>
                  </a:cubicBezTo>
                  <a:cubicBezTo>
                    <a:pt x="36" y="38"/>
                    <a:pt x="36" y="39"/>
                    <a:pt x="36" y="39"/>
                  </a:cubicBezTo>
                  <a:cubicBezTo>
                    <a:pt x="34" y="42"/>
                    <a:pt x="31" y="44"/>
                    <a:pt x="30" y="47"/>
                  </a:cubicBezTo>
                  <a:cubicBezTo>
                    <a:pt x="30" y="49"/>
                    <a:pt x="30" y="51"/>
                    <a:pt x="30" y="53"/>
                  </a:cubicBezTo>
                  <a:cubicBezTo>
                    <a:pt x="29" y="54"/>
                    <a:pt x="29" y="55"/>
                    <a:pt x="29" y="57"/>
                  </a:cubicBezTo>
                  <a:cubicBezTo>
                    <a:pt x="30" y="57"/>
                    <a:pt x="30" y="58"/>
                    <a:pt x="30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4" y="60"/>
                    <a:pt x="34" y="61"/>
                    <a:pt x="36" y="63"/>
                  </a:cubicBezTo>
                  <a:cubicBezTo>
                    <a:pt x="37" y="62"/>
                    <a:pt x="42" y="65"/>
                    <a:pt x="43" y="65"/>
                  </a:cubicBezTo>
                  <a:cubicBezTo>
                    <a:pt x="45" y="66"/>
                    <a:pt x="48" y="64"/>
                    <a:pt x="49" y="62"/>
                  </a:cubicBezTo>
                  <a:cubicBezTo>
                    <a:pt x="50" y="62"/>
                    <a:pt x="50" y="62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2" y="56"/>
                    <a:pt x="52" y="56"/>
                  </a:cubicBezTo>
                  <a:cubicBezTo>
                    <a:pt x="52" y="55"/>
                    <a:pt x="52" y="54"/>
                    <a:pt x="52" y="53"/>
                  </a:cubicBezTo>
                  <a:cubicBezTo>
                    <a:pt x="56" y="47"/>
                    <a:pt x="56" y="40"/>
                    <a:pt x="58" y="34"/>
                  </a:cubicBezTo>
                  <a:cubicBezTo>
                    <a:pt x="61" y="33"/>
                    <a:pt x="70" y="31"/>
                    <a:pt x="73" y="32"/>
                  </a:cubicBezTo>
                  <a:cubicBezTo>
                    <a:pt x="77" y="34"/>
                    <a:pt x="85" y="45"/>
                    <a:pt x="85" y="51"/>
                  </a:cubicBezTo>
                  <a:cubicBezTo>
                    <a:pt x="86" y="52"/>
                    <a:pt x="86" y="53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6" y="54"/>
                    <a:pt x="84" y="60"/>
                    <a:pt x="83" y="61"/>
                  </a:cubicBezTo>
                  <a:cubicBezTo>
                    <a:pt x="81" y="63"/>
                    <a:pt x="73" y="66"/>
                    <a:pt x="69" y="66"/>
                  </a:cubicBezTo>
                  <a:cubicBezTo>
                    <a:pt x="65" y="65"/>
                    <a:pt x="60" y="67"/>
                    <a:pt x="56" y="67"/>
                  </a:cubicBezTo>
                  <a:cubicBezTo>
                    <a:pt x="54" y="67"/>
                    <a:pt x="53" y="68"/>
                    <a:pt x="52" y="69"/>
                  </a:cubicBezTo>
                  <a:cubicBezTo>
                    <a:pt x="40" y="69"/>
                    <a:pt x="27" y="70"/>
                    <a:pt x="15" y="75"/>
                  </a:cubicBezTo>
                  <a:cubicBezTo>
                    <a:pt x="14" y="76"/>
                    <a:pt x="12" y="75"/>
                    <a:pt x="12" y="75"/>
                  </a:cubicBezTo>
                  <a:cubicBezTo>
                    <a:pt x="9" y="76"/>
                    <a:pt x="7" y="75"/>
                    <a:pt x="5" y="76"/>
                  </a:cubicBezTo>
                  <a:cubicBezTo>
                    <a:pt x="3" y="77"/>
                    <a:pt x="2" y="79"/>
                    <a:pt x="0" y="80"/>
                  </a:cubicBezTo>
                  <a:cubicBezTo>
                    <a:pt x="0" y="91"/>
                    <a:pt x="3" y="91"/>
                    <a:pt x="7" y="97"/>
                  </a:cubicBezTo>
                  <a:cubicBezTo>
                    <a:pt x="17" y="97"/>
                    <a:pt x="21" y="95"/>
                    <a:pt x="30" y="91"/>
                  </a:cubicBezTo>
                  <a:cubicBezTo>
                    <a:pt x="31" y="90"/>
                    <a:pt x="33" y="91"/>
                    <a:pt x="34" y="91"/>
                  </a:cubicBezTo>
                  <a:cubicBezTo>
                    <a:pt x="38" y="89"/>
                    <a:pt x="42" y="88"/>
                    <a:pt x="46" y="86"/>
                  </a:cubicBezTo>
                  <a:cubicBezTo>
                    <a:pt x="48" y="85"/>
                    <a:pt x="57" y="79"/>
                    <a:pt x="59" y="82"/>
                  </a:cubicBezTo>
                  <a:cubicBezTo>
                    <a:pt x="60" y="81"/>
                    <a:pt x="67" y="80"/>
                    <a:pt x="69" y="80"/>
                  </a:cubicBezTo>
                  <a:cubicBezTo>
                    <a:pt x="69" y="80"/>
                    <a:pt x="68" y="80"/>
                    <a:pt x="69" y="80"/>
                  </a:cubicBezTo>
                  <a:cubicBezTo>
                    <a:pt x="69" y="84"/>
                    <a:pt x="59" y="95"/>
                    <a:pt x="56" y="97"/>
                  </a:cubicBezTo>
                  <a:cubicBezTo>
                    <a:pt x="55" y="97"/>
                    <a:pt x="55" y="100"/>
                    <a:pt x="53" y="101"/>
                  </a:cubicBezTo>
                  <a:cubicBezTo>
                    <a:pt x="53" y="102"/>
                    <a:pt x="54" y="103"/>
                    <a:pt x="53" y="105"/>
                  </a:cubicBezTo>
                  <a:cubicBezTo>
                    <a:pt x="53" y="106"/>
                    <a:pt x="52" y="106"/>
                    <a:pt x="51" y="107"/>
                  </a:cubicBezTo>
                  <a:cubicBezTo>
                    <a:pt x="50" y="108"/>
                    <a:pt x="50" y="111"/>
                    <a:pt x="49" y="113"/>
                  </a:cubicBezTo>
                  <a:cubicBezTo>
                    <a:pt x="49" y="113"/>
                    <a:pt x="49" y="114"/>
                    <a:pt x="50" y="114"/>
                  </a:cubicBezTo>
                  <a:cubicBezTo>
                    <a:pt x="50" y="114"/>
                    <a:pt x="54" y="112"/>
                    <a:pt x="55" y="112"/>
                  </a:cubicBezTo>
                  <a:cubicBezTo>
                    <a:pt x="57" y="110"/>
                    <a:pt x="71" y="99"/>
                    <a:pt x="71" y="99"/>
                  </a:cubicBezTo>
                  <a:cubicBezTo>
                    <a:pt x="72" y="98"/>
                    <a:pt x="72" y="98"/>
                    <a:pt x="73" y="98"/>
                  </a:cubicBezTo>
                  <a:cubicBezTo>
                    <a:pt x="79" y="103"/>
                    <a:pt x="86" y="102"/>
                    <a:pt x="93" y="100"/>
                  </a:cubicBezTo>
                  <a:cubicBezTo>
                    <a:pt x="95" y="99"/>
                    <a:pt x="100" y="100"/>
                    <a:pt x="101" y="100"/>
                  </a:cubicBezTo>
                  <a:cubicBezTo>
                    <a:pt x="101" y="99"/>
                    <a:pt x="107" y="99"/>
                    <a:pt x="107" y="99"/>
                  </a:cubicBezTo>
                  <a:cubicBezTo>
                    <a:pt x="108" y="100"/>
                    <a:pt x="110" y="97"/>
                    <a:pt x="112" y="98"/>
                  </a:cubicBezTo>
                  <a:cubicBezTo>
                    <a:pt x="123" y="99"/>
                    <a:pt x="123" y="99"/>
                    <a:pt x="123" y="99"/>
                  </a:cubicBezTo>
                  <a:cubicBezTo>
                    <a:pt x="124" y="98"/>
                    <a:pt x="130" y="97"/>
                    <a:pt x="130" y="97"/>
                  </a:cubicBezTo>
                  <a:cubicBezTo>
                    <a:pt x="132" y="97"/>
                    <a:pt x="134" y="97"/>
                    <a:pt x="136" y="97"/>
                  </a:cubicBezTo>
                  <a:cubicBezTo>
                    <a:pt x="139" y="99"/>
                    <a:pt x="149" y="97"/>
                    <a:pt x="150" y="99"/>
                  </a:cubicBezTo>
                  <a:cubicBezTo>
                    <a:pt x="150" y="98"/>
                    <a:pt x="155" y="98"/>
                    <a:pt x="156" y="99"/>
                  </a:cubicBezTo>
                  <a:cubicBezTo>
                    <a:pt x="156" y="99"/>
                    <a:pt x="159" y="98"/>
                    <a:pt x="160" y="99"/>
                  </a:cubicBezTo>
                  <a:cubicBezTo>
                    <a:pt x="160" y="99"/>
                    <a:pt x="161" y="99"/>
                    <a:pt x="161" y="99"/>
                  </a:cubicBezTo>
                  <a:cubicBezTo>
                    <a:pt x="162" y="99"/>
                    <a:pt x="173" y="99"/>
                    <a:pt x="175" y="100"/>
                  </a:cubicBezTo>
                  <a:cubicBezTo>
                    <a:pt x="175" y="100"/>
                    <a:pt x="177" y="99"/>
                    <a:pt x="179" y="100"/>
                  </a:cubicBezTo>
                  <a:cubicBezTo>
                    <a:pt x="186" y="103"/>
                    <a:pt x="194" y="103"/>
                    <a:pt x="202" y="104"/>
                  </a:cubicBezTo>
                  <a:cubicBezTo>
                    <a:pt x="203" y="105"/>
                    <a:pt x="204" y="103"/>
                    <a:pt x="207" y="104"/>
                  </a:cubicBezTo>
                  <a:cubicBezTo>
                    <a:pt x="208" y="103"/>
                    <a:pt x="211" y="103"/>
                    <a:pt x="213" y="103"/>
                  </a:cubicBezTo>
                  <a:cubicBezTo>
                    <a:pt x="214" y="101"/>
                    <a:pt x="213" y="98"/>
                    <a:pt x="213" y="96"/>
                  </a:cubicBezTo>
                  <a:cubicBezTo>
                    <a:pt x="208" y="93"/>
                    <a:pt x="204" y="88"/>
                    <a:pt x="196" y="90"/>
                  </a:cubicBezTo>
                  <a:cubicBezTo>
                    <a:pt x="196" y="89"/>
                    <a:pt x="191" y="88"/>
                    <a:pt x="190" y="88"/>
                  </a:cubicBezTo>
                  <a:cubicBezTo>
                    <a:pt x="188" y="88"/>
                    <a:pt x="187" y="88"/>
                    <a:pt x="185" y="88"/>
                  </a:cubicBezTo>
                  <a:cubicBezTo>
                    <a:pt x="180" y="85"/>
                    <a:pt x="172" y="86"/>
                    <a:pt x="165" y="85"/>
                  </a:cubicBezTo>
                  <a:cubicBezTo>
                    <a:pt x="164" y="82"/>
                    <a:pt x="168" y="81"/>
                    <a:pt x="169" y="79"/>
                  </a:cubicBezTo>
                  <a:cubicBezTo>
                    <a:pt x="168" y="78"/>
                    <a:pt x="170" y="77"/>
                    <a:pt x="170" y="76"/>
                  </a:cubicBezTo>
                  <a:cubicBezTo>
                    <a:pt x="176" y="76"/>
                    <a:pt x="184" y="74"/>
                    <a:pt x="189" y="78"/>
                  </a:cubicBezTo>
                  <a:cubicBezTo>
                    <a:pt x="190" y="76"/>
                    <a:pt x="197" y="80"/>
                    <a:pt x="198" y="80"/>
                  </a:cubicBezTo>
                  <a:cubicBezTo>
                    <a:pt x="200" y="79"/>
                    <a:pt x="203" y="81"/>
                    <a:pt x="204" y="82"/>
                  </a:cubicBezTo>
                  <a:cubicBezTo>
                    <a:pt x="206" y="79"/>
                    <a:pt x="210" y="83"/>
                    <a:pt x="213" y="83"/>
                  </a:cubicBezTo>
                  <a:cubicBezTo>
                    <a:pt x="214" y="83"/>
                    <a:pt x="214" y="83"/>
                    <a:pt x="215" y="83"/>
                  </a:cubicBezTo>
                  <a:cubicBezTo>
                    <a:pt x="216" y="84"/>
                    <a:pt x="216" y="85"/>
                    <a:pt x="217" y="86"/>
                  </a:cubicBezTo>
                  <a:cubicBezTo>
                    <a:pt x="218" y="85"/>
                    <a:pt x="221" y="87"/>
                    <a:pt x="222" y="87"/>
                  </a:cubicBezTo>
                  <a:cubicBezTo>
                    <a:pt x="223" y="87"/>
                    <a:pt x="227" y="88"/>
                    <a:pt x="228" y="89"/>
                  </a:cubicBezTo>
                  <a:cubicBezTo>
                    <a:pt x="229" y="89"/>
                    <a:pt x="231" y="89"/>
                    <a:pt x="232" y="89"/>
                  </a:cubicBezTo>
                  <a:cubicBezTo>
                    <a:pt x="233" y="89"/>
                    <a:pt x="234" y="90"/>
                    <a:pt x="235" y="90"/>
                  </a:cubicBezTo>
                  <a:cubicBezTo>
                    <a:pt x="236" y="90"/>
                    <a:pt x="235" y="90"/>
                    <a:pt x="235" y="90"/>
                  </a:cubicBezTo>
                  <a:cubicBezTo>
                    <a:pt x="239" y="91"/>
                    <a:pt x="253" y="93"/>
                    <a:pt x="255" y="90"/>
                  </a:cubicBezTo>
                  <a:cubicBezTo>
                    <a:pt x="257" y="91"/>
                    <a:pt x="258" y="91"/>
                    <a:pt x="259" y="91"/>
                  </a:cubicBezTo>
                  <a:cubicBezTo>
                    <a:pt x="259" y="90"/>
                    <a:pt x="260" y="89"/>
                    <a:pt x="261" y="88"/>
                  </a:cubicBezTo>
                  <a:cubicBezTo>
                    <a:pt x="263" y="87"/>
                    <a:pt x="268" y="87"/>
                    <a:pt x="270" y="85"/>
                  </a:cubicBezTo>
                  <a:cubicBezTo>
                    <a:pt x="270" y="84"/>
                    <a:pt x="271" y="83"/>
                    <a:pt x="271" y="82"/>
                  </a:cubicBezTo>
                  <a:cubicBezTo>
                    <a:pt x="272" y="81"/>
                    <a:pt x="273" y="81"/>
                    <a:pt x="273" y="80"/>
                  </a:cubicBezTo>
                  <a:cubicBezTo>
                    <a:pt x="275" y="77"/>
                    <a:pt x="271" y="75"/>
                    <a:pt x="271" y="73"/>
                  </a:cubicBezTo>
                  <a:close/>
                  <a:moveTo>
                    <a:pt x="119" y="76"/>
                  </a:moveTo>
                  <a:cubicBezTo>
                    <a:pt x="119" y="76"/>
                    <a:pt x="119" y="76"/>
                    <a:pt x="119" y="77"/>
                  </a:cubicBezTo>
                  <a:cubicBezTo>
                    <a:pt x="118" y="78"/>
                    <a:pt x="117" y="79"/>
                    <a:pt x="115" y="80"/>
                  </a:cubicBezTo>
                  <a:cubicBezTo>
                    <a:pt x="115" y="81"/>
                    <a:pt x="115" y="82"/>
                    <a:pt x="115" y="83"/>
                  </a:cubicBezTo>
                  <a:cubicBezTo>
                    <a:pt x="114" y="84"/>
                    <a:pt x="112" y="84"/>
                    <a:pt x="111" y="85"/>
                  </a:cubicBezTo>
                  <a:cubicBezTo>
                    <a:pt x="110" y="85"/>
                    <a:pt x="110" y="85"/>
                    <a:pt x="109" y="85"/>
                  </a:cubicBezTo>
                  <a:cubicBezTo>
                    <a:pt x="109" y="85"/>
                    <a:pt x="93" y="87"/>
                    <a:pt x="91" y="88"/>
                  </a:cubicBezTo>
                  <a:cubicBezTo>
                    <a:pt x="89" y="89"/>
                    <a:pt x="87" y="88"/>
                    <a:pt x="87" y="88"/>
                  </a:cubicBezTo>
                  <a:cubicBezTo>
                    <a:pt x="85" y="89"/>
                    <a:pt x="83" y="89"/>
                    <a:pt x="81" y="90"/>
                  </a:cubicBezTo>
                  <a:cubicBezTo>
                    <a:pt x="80" y="90"/>
                    <a:pt x="80" y="90"/>
                    <a:pt x="79" y="89"/>
                  </a:cubicBezTo>
                  <a:cubicBezTo>
                    <a:pt x="79" y="88"/>
                    <a:pt x="84" y="82"/>
                    <a:pt x="85" y="80"/>
                  </a:cubicBezTo>
                  <a:cubicBezTo>
                    <a:pt x="90" y="81"/>
                    <a:pt x="95" y="78"/>
                    <a:pt x="98" y="76"/>
                  </a:cubicBezTo>
                  <a:cubicBezTo>
                    <a:pt x="98" y="76"/>
                    <a:pt x="101" y="77"/>
                    <a:pt x="101" y="77"/>
                  </a:cubicBezTo>
                  <a:cubicBezTo>
                    <a:pt x="101" y="76"/>
                    <a:pt x="105" y="75"/>
                    <a:pt x="105" y="75"/>
                  </a:cubicBezTo>
                  <a:cubicBezTo>
                    <a:pt x="108" y="74"/>
                    <a:pt x="113" y="76"/>
                    <a:pt x="114" y="74"/>
                  </a:cubicBezTo>
                  <a:cubicBezTo>
                    <a:pt x="115" y="74"/>
                    <a:pt x="115" y="74"/>
                    <a:pt x="115" y="75"/>
                  </a:cubicBezTo>
                  <a:cubicBezTo>
                    <a:pt x="117" y="74"/>
                    <a:pt x="118" y="75"/>
                    <a:pt x="119" y="75"/>
                  </a:cubicBezTo>
                  <a:cubicBezTo>
                    <a:pt x="119" y="76"/>
                    <a:pt x="119" y="76"/>
                    <a:pt x="119" y="76"/>
                  </a:cubicBezTo>
                  <a:close/>
                  <a:moveTo>
                    <a:pt x="125" y="60"/>
                  </a:moveTo>
                  <a:cubicBezTo>
                    <a:pt x="124" y="61"/>
                    <a:pt x="122" y="63"/>
                    <a:pt x="120" y="63"/>
                  </a:cubicBezTo>
                  <a:cubicBezTo>
                    <a:pt x="120" y="62"/>
                    <a:pt x="120" y="62"/>
                    <a:pt x="120" y="63"/>
                  </a:cubicBezTo>
                  <a:cubicBezTo>
                    <a:pt x="116" y="64"/>
                    <a:pt x="110" y="60"/>
                    <a:pt x="106" y="62"/>
                  </a:cubicBezTo>
                  <a:cubicBezTo>
                    <a:pt x="104" y="63"/>
                    <a:pt x="100" y="64"/>
                    <a:pt x="98" y="63"/>
                  </a:cubicBezTo>
                  <a:cubicBezTo>
                    <a:pt x="97" y="63"/>
                    <a:pt x="97" y="63"/>
                    <a:pt x="97" y="63"/>
                  </a:cubicBezTo>
                  <a:cubicBezTo>
                    <a:pt x="97" y="60"/>
                    <a:pt x="97" y="60"/>
                    <a:pt x="98" y="58"/>
                  </a:cubicBezTo>
                  <a:cubicBezTo>
                    <a:pt x="102" y="56"/>
                    <a:pt x="112" y="51"/>
                    <a:pt x="117" y="53"/>
                  </a:cubicBezTo>
                  <a:cubicBezTo>
                    <a:pt x="118" y="53"/>
                    <a:pt x="118" y="52"/>
                    <a:pt x="118" y="52"/>
                  </a:cubicBezTo>
                  <a:cubicBezTo>
                    <a:pt x="122" y="53"/>
                    <a:pt x="125" y="54"/>
                    <a:pt x="127" y="54"/>
                  </a:cubicBezTo>
                  <a:cubicBezTo>
                    <a:pt x="127" y="54"/>
                    <a:pt x="128" y="55"/>
                    <a:pt x="128" y="55"/>
                  </a:cubicBezTo>
                  <a:cubicBezTo>
                    <a:pt x="128" y="57"/>
                    <a:pt x="127" y="59"/>
                    <a:pt x="125" y="60"/>
                  </a:cubicBezTo>
                  <a:cubicBezTo>
                    <a:pt x="125" y="60"/>
                    <a:pt x="125" y="60"/>
                    <a:pt x="125" y="60"/>
                  </a:cubicBezTo>
                  <a:close/>
                  <a:moveTo>
                    <a:pt x="161" y="75"/>
                  </a:moveTo>
                  <a:cubicBezTo>
                    <a:pt x="159" y="77"/>
                    <a:pt x="158" y="79"/>
                    <a:pt x="157" y="81"/>
                  </a:cubicBezTo>
                  <a:cubicBezTo>
                    <a:pt x="157" y="82"/>
                    <a:pt x="157" y="82"/>
                    <a:pt x="158" y="83"/>
                  </a:cubicBezTo>
                  <a:cubicBezTo>
                    <a:pt x="157" y="86"/>
                    <a:pt x="152" y="85"/>
                    <a:pt x="150" y="84"/>
                  </a:cubicBezTo>
                  <a:cubicBezTo>
                    <a:pt x="149" y="84"/>
                    <a:pt x="148" y="85"/>
                    <a:pt x="147" y="85"/>
                  </a:cubicBezTo>
                  <a:cubicBezTo>
                    <a:pt x="147" y="85"/>
                    <a:pt x="129" y="85"/>
                    <a:pt x="126" y="83"/>
                  </a:cubicBezTo>
                  <a:cubicBezTo>
                    <a:pt x="126" y="81"/>
                    <a:pt x="129" y="79"/>
                    <a:pt x="131" y="78"/>
                  </a:cubicBezTo>
                  <a:cubicBezTo>
                    <a:pt x="132" y="77"/>
                    <a:pt x="131" y="76"/>
                    <a:pt x="132" y="76"/>
                  </a:cubicBezTo>
                  <a:cubicBezTo>
                    <a:pt x="134" y="74"/>
                    <a:pt x="149" y="73"/>
                    <a:pt x="152" y="73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56" y="73"/>
                    <a:pt x="158" y="73"/>
                    <a:pt x="161" y="74"/>
                  </a:cubicBezTo>
                  <a:cubicBezTo>
                    <a:pt x="161" y="74"/>
                    <a:pt x="161" y="75"/>
                    <a:pt x="161" y="75"/>
                  </a:cubicBezTo>
                  <a:close/>
                  <a:moveTo>
                    <a:pt x="168" y="56"/>
                  </a:moveTo>
                  <a:cubicBezTo>
                    <a:pt x="169" y="56"/>
                    <a:pt x="166" y="61"/>
                    <a:pt x="165" y="61"/>
                  </a:cubicBezTo>
                  <a:cubicBezTo>
                    <a:pt x="163" y="60"/>
                    <a:pt x="152" y="62"/>
                    <a:pt x="149" y="62"/>
                  </a:cubicBezTo>
                  <a:cubicBezTo>
                    <a:pt x="146" y="63"/>
                    <a:pt x="141" y="60"/>
                    <a:pt x="140" y="61"/>
                  </a:cubicBezTo>
                  <a:cubicBezTo>
                    <a:pt x="139" y="61"/>
                    <a:pt x="139" y="61"/>
                    <a:pt x="138" y="61"/>
                  </a:cubicBezTo>
                  <a:cubicBezTo>
                    <a:pt x="138" y="60"/>
                    <a:pt x="138" y="60"/>
                    <a:pt x="138" y="59"/>
                  </a:cubicBezTo>
                  <a:cubicBezTo>
                    <a:pt x="140" y="57"/>
                    <a:pt x="144" y="56"/>
                    <a:pt x="145" y="53"/>
                  </a:cubicBezTo>
                  <a:cubicBezTo>
                    <a:pt x="150" y="50"/>
                    <a:pt x="162" y="55"/>
                    <a:pt x="167" y="51"/>
                  </a:cubicBezTo>
                  <a:cubicBezTo>
                    <a:pt x="168" y="51"/>
                    <a:pt x="168" y="51"/>
                    <a:pt x="170" y="51"/>
                  </a:cubicBezTo>
                  <a:cubicBezTo>
                    <a:pt x="170" y="52"/>
                    <a:pt x="171" y="52"/>
                    <a:pt x="171" y="52"/>
                  </a:cubicBezTo>
                  <a:cubicBezTo>
                    <a:pt x="171" y="55"/>
                    <a:pt x="170" y="55"/>
                    <a:pt x="168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2" name="Freeform 63">
              <a:extLst>
                <a:ext uri="{FF2B5EF4-FFF2-40B4-BE49-F238E27FC236}">
                  <a16:creationId xmlns="" xmlns:a16="http://schemas.microsoft.com/office/drawing/2014/main" id="{B66EFAAC-7656-8648-9554-013C6AC987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65988" y="3328988"/>
              <a:ext cx="442913" cy="346075"/>
            </a:xfrm>
            <a:custGeom>
              <a:avLst/>
              <a:gdLst>
                <a:gd name="T0" fmla="*/ 142 w 146"/>
                <a:gd name="T1" fmla="*/ 77 h 113"/>
                <a:gd name="T2" fmla="*/ 130 w 146"/>
                <a:gd name="T3" fmla="*/ 78 h 113"/>
                <a:gd name="T4" fmla="*/ 120 w 146"/>
                <a:gd name="T5" fmla="*/ 74 h 113"/>
                <a:gd name="T6" fmla="*/ 108 w 146"/>
                <a:gd name="T7" fmla="*/ 55 h 113"/>
                <a:gd name="T8" fmla="*/ 107 w 146"/>
                <a:gd name="T9" fmla="*/ 38 h 113"/>
                <a:gd name="T10" fmla="*/ 108 w 146"/>
                <a:gd name="T11" fmla="*/ 23 h 113"/>
                <a:gd name="T12" fmla="*/ 113 w 146"/>
                <a:gd name="T13" fmla="*/ 8 h 113"/>
                <a:gd name="T14" fmla="*/ 79 w 146"/>
                <a:gd name="T15" fmla="*/ 2 h 113"/>
                <a:gd name="T16" fmla="*/ 62 w 146"/>
                <a:gd name="T17" fmla="*/ 2 h 113"/>
                <a:gd name="T18" fmla="*/ 41 w 146"/>
                <a:gd name="T19" fmla="*/ 4 h 113"/>
                <a:gd name="T20" fmla="*/ 23 w 146"/>
                <a:gd name="T21" fmla="*/ 7 h 113"/>
                <a:gd name="T22" fmla="*/ 9 w 146"/>
                <a:gd name="T23" fmla="*/ 21 h 113"/>
                <a:gd name="T24" fmla="*/ 12 w 146"/>
                <a:gd name="T25" fmla="*/ 41 h 113"/>
                <a:gd name="T26" fmla="*/ 9 w 146"/>
                <a:gd name="T27" fmla="*/ 68 h 113"/>
                <a:gd name="T28" fmla="*/ 11 w 146"/>
                <a:gd name="T29" fmla="*/ 81 h 113"/>
                <a:gd name="T30" fmla="*/ 20 w 146"/>
                <a:gd name="T31" fmla="*/ 87 h 113"/>
                <a:gd name="T32" fmla="*/ 30 w 146"/>
                <a:gd name="T33" fmla="*/ 87 h 113"/>
                <a:gd name="T34" fmla="*/ 33 w 146"/>
                <a:gd name="T35" fmla="*/ 87 h 113"/>
                <a:gd name="T36" fmla="*/ 43 w 146"/>
                <a:gd name="T37" fmla="*/ 86 h 113"/>
                <a:gd name="T38" fmla="*/ 57 w 146"/>
                <a:gd name="T39" fmla="*/ 85 h 113"/>
                <a:gd name="T40" fmla="*/ 63 w 146"/>
                <a:gd name="T41" fmla="*/ 85 h 113"/>
                <a:gd name="T42" fmla="*/ 71 w 146"/>
                <a:gd name="T43" fmla="*/ 85 h 113"/>
                <a:gd name="T44" fmla="*/ 76 w 146"/>
                <a:gd name="T45" fmla="*/ 84 h 113"/>
                <a:gd name="T46" fmla="*/ 101 w 146"/>
                <a:gd name="T47" fmla="*/ 87 h 113"/>
                <a:gd name="T48" fmla="*/ 107 w 146"/>
                <a:gd name="T49" fmla="*/ 97 h 113"/>
                <a:gd name="T50" fmla="*/ 118 w 146"/>
                <a:gd name="T51" fmla="*/ 112 h 113"/>
                <a:gd name="T52" fmla="*/ 145 w 146"/>
                <a:gd name="T53" fmla="*/ 88 h 113"/>
                <a:gd name="T54" fmla="*/ 48 w 146"/>
                <a:gd name="T55" fmla="*/ 71 h 113"/>
                <a:gd name="T56" fmla="*/ 35 w 146"/>
                <a:gd name="T57" fmla="*/ 73 h 113"/>
                <a:gd name="T58" fmla="*/ 17 w 146"/>
                <a:gd name="T59" fmla="*/ 77 h 113"/>
                <a:gd name="T60" fmla="*/ 46 w 146"/>
                <a:gd name="T61" fmla="*/ 62 h 113"/>
                <a:gd name="T62" fmla="*/ 69 w 146"/>
                <a:gd name="T63" fmla="*/ 61 h 113"/>
                <a:gd name="T64" fmla="*/ 95 w 146"/>
                <a:gd name="T65" fmla="*/ 61 h 113"/>
                <a:gd name="T66" fmla="*/ 57 w 146"/>
                <a:gd name="T67" fmla="*/ 46 h 113"/>
                <a:gd name="T68" fmla="*/ 42 w 146"/>
                <a:gd name="T69" fmla="*/ 48 h 113"/>
                <a:gd name="T70" fmla="*/ 26 w 146"/>
                <a:gd name="T71" fmla="*/ 44 h 113"/>
                <a:gd name="T72" fmla="*/ 43 w 146"/>
                <a:gd name="T73" fmla="*/ 39 h 113"/>
                <a:gd name="T74" fmla="*/ 54 w 146"/>
                <a:gd name="T75" fmla="*/ 39 h 113"/>
                <a:gd name="T76" fmla="*/ 84 w 146"/>
                <a:gd name="T77" fmla="*/ 39 h 113"/>
                <a:gd name="T78" fmla="*/ 92 w 146"/>
                <a:gd name="T79" fmla="*/ 48 h 113"/>
                <a:gd name="T80" fmla="*/ 66 w 146"/>
                <a:gd name="T81" fmla="*/ 25 h 113"/>
                <a:gd name="T82" fmla="*/ 54 w 146"/>
                <a:gd name="T83" fmla="*/ 25 h 113"/>
                <a:gd name="T84" fmla="*/ 30 w 146"/>
                <a:gd name="T85" fmla="*/ 29 h 113"/>
                <a:gd name="T86" fmla="*/ 31 w 146"/>
                <a:gd name="T87" fmla="*/ 21 h 113"/>
                <a:gd name="T88" fmla="*/ 46 w 146"/>
                <a:gd name="T89" fmla="*/ 18 h 113"/>
                <a:gd name="T90" fmla="*/ 67 w 146"/>
                <a:gd name="T91" fmla="*/ 18 h 113"/>
                <a:gd name="T92" fmla="*/ 80 w 146"/>
                <a:gd name="T93" fmla="*/ 16 h 113"/>
                <a:gd name="T94" fmla="*/ 95 w 146"/>
                <a:gd name="T95" fmla="*/ 18 h 113"/>
                <a:gd name="T96" fmla="*/ 97 w 146"/>
                <a:gd name="T97" fmla="*/ 25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6" h="113">
                  <a:moveTo>
                    <a:pt x="145" y="88"/>
                  </a:moveTo>
                  <a:cubicBezTo>
                    <a:pt x="143" y="84"/>
                    <a:pt x="140" y="83"/>
                    <a:pt x="142" y="78"/>
                  </a:cubicBezTo>
                  <a:cubicBezTo>
                    <a:pt x="142" y="77"/>
                    <a:pt x="142" y="78"/>
                    <a:pt x="142" y="77"/>
                  </a:cubicBezTo>
                  <a:cubicBezTo>
                    <a:pt x="139" y="77"/>
                    <a:pt x="138" y="80"/>
                    <a:pt x="137" y="81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3" y="81"/>
                    <a:pt x="132" y="79"/>
                    <a:pt x="130" y="78"/>
                  </a:cubicBezTo>
                  <a:cubicBezTo>
                    <a:pt x="128" y="76"/>
                    <a:pt x="126" y="77"/>
                    <a:pt x="123" y="75"/>
                  </a:cubicBezTo>
                  <a:cubicBezTo>
                    <a:pt x="123" y="75"/>
                    <a:pt x="122" y="75"/>
                    <a:pt x="122" y="76"/>
                  </a:cubicBezTo>
                  <a:cubicBezTo>
                    <a:pt x="122" y="76"/>
                    <a:pt x="120" y="74"/>
                    <a:pt x="120" y="74"/>
                  </a:cubicBezTo>
                  <a:cubicBezTo>
                    <a:pt x="118" y="74"/>
                    <a:pt x="115" y="75"/>
                    <a:pt x="114" y="75"/>
                  </a:cubicBezTo>
                  <a:cubicBezTo>
                    <a:pt x="112" y="74"/>
                    <a:pt x="111" y="72"/>
                    <a:pt x="108" y="71"/>
                  </a:cubicBezTo>
                  <a:cubicBezTo>
                    <a:pt x="106" y="68"/>
                    <a:pt x="107" y="59"/>
                    <a:pt x="108" y="55"/>
                  </a:cubicBezTo>
                  <a:cubicBezTo>
                    <a:pt x="107" y="53"/>
                    <a:pt x="107" y="50"/>
                    <a:pt x="107" y="48"/>
                  </a:cubicBezTo>
                  <a:cubicBezTo>
                    <a:pt x="107" y="47"/>
                    <a:pt x="107" y="47"/>
                    <a:pt x="107" y="46"/>
                  </a:cubicBezTo>
                  <a:cubicBezTo>
                    <a:pt x="108" y="45"/>
                    <a:pt x="108" y="39"/>
                    <a:pt x="107" y="38"/>
                  </a:cubicBezTo>
                  <a:cubicBezTo>
                    <a:pt x="108" y="37"/>
                    <a:pt x="108" y="37"/>
                    <a:pt x="109" y="36"/>
                  </a:cubicBezTo>
                  <a:cubicBezTo>
                    <a:pt x="109" y="34"/>
                    <a:pt x="108" y="33"/>
                    <a:pt x="108" y="32"/>
                  </a:cubicBezTo>
                  <a:cubicBezTo>
                    <a:pt x="109" y="31"/>
                    <a:pt x="107" y="24"/>
                    <a:pt x="108" y="23"/>
                  </a:cubicBezTo>
                  <a:cubicBezTo>
                    <a:pt x="108" y="22"/>
                    <a:pt x="110" y="21"/>
                    <a:pt x="110" y="21"/>
                  </a:cubicBezTo>
                  <a:cubicBezTo>
                    <a:pt x="110" y="21"/>
                    <a:pt x="111" y="18"/>
                    <a:pt x="112" y="18"/>
                  </a:cubicBezTo>
                  <a:cubicBezTo>
                    <a:pt x="115" y="15"/>
                    <a:pt x="114" y="11"/>
                    <a:pt x="113" y="8"/>
                  </a:cubicBezTo>
                  <a:cubicBezTo>
                    <a:pt x="112" y="7"/>
                    <a:pt x="111" y="6"/>
                    <a:pt x="110" y="5"/>
                  </a:cubicBezTo>
                  <a:cubicBezTo>
                    <a:pt x="107" y="4"/>
                    <a:pt x="102" y="3"/>
                    <a:pt x="97" y="2"/>
                  </a:cubicBezTo>
                  <a:cubicBezTo>
                    <a:pt x="91" y="0"/>
                    <a:pt x="83" y="5"/>
                    <a:pt x="79" y="2"/>
                  </a:cubicBezTo>
                  <a:cubicBezTo>
                    <a:pt x="77" y="3"/>
                    <a:pt x="74" y="2"/>
                    <a:pt x="74" y="1"/>
                  </a:cubicBezTo>
                  <a:cubicBezTo>
                    <a:pt x="73" y="2"/>
                    <a:pt x="69" y="2"/>
                    <a:pt x="68" y="1"/>
                  </a:cubicBezTo>
                  <a:cubicBezTo>
                    <a:pt x="67" y="3"/>
                    <a:pt x="64" y="1"/>
                    <a:pt x="62" y="2"/>
                  </a:cubicBezTo>
                  <a:cubicBezTo>
                    <a:pt x="60" y="2"/>
                    <a:pt x="58" y="3"/>
                    <a:pt x="56" y="4"/>
                  </a:cubicBezTo>
                  <a:cubicBezTo>
                    <a:pt x="56" y="3"/>
                    <a:pt x="53" y="3"/>
                    <a:pt x="52" y="3"/>
                  </a:cubicBezTo>
                  <a:cubicBezTo>
                    <a:pt x="49" y="5"/>
                    <a:pt x="46" y="3"/>
                    <a:pt x="41" y="4"/>
                  </a:cubicBezTo>
                  <a:cubicBezTo>
                    <a:pt x="41" y="4"/>
                    <a:pt x="38" y="5"/>
                    <a:pt x="36" y="5"/>
                  </a:cubicBezTo>
                  <a:cubicBezTo>
                    <a:pt x="36" y="5"/>
                    <a:pt x="36" y="4"/>
                    <a:pt x="36" y="4"/>
                  </a:cubicBezTo>
                  <a:cubicBezTo>
                    <a:pt x="35" y="6"/>
                    <a:pt x="25" y="6"/>
                    <a:pt x="23" y="7"/>
                  </a:cubicBezTo>
                  <a:cubicBezTo>
                    <a:pt x="17" y="7"/>
                    <a:pt x="10" y="4"/>
                    <a:pt x="7" y="6"/>
                  </a:cubicBezTo>
                  <a:cubicBezTo>
                    <a:pt x="0" y="11"/>
                    <a:pt x="6" y="13"/>
                    <a:pt x="9" y="19"/>
                  </a:cubicBezTo>
                  <a:cubicBezTo>
                    <a:pt x="10" y="20"/>
                    <a:pt x="9" y="21"/>
                    <a:pt x="9" y="21"/>
                  </a:cubicBezTo>
                  <a:cubicBezTo>
                    <a:pt x="10" y="22"/>
                    <a:pt x="11" y="23"/>
                    <a:pt x="11" y="24"/>
                  </a:cubicBezTo>
                  <a:cubicBezTo>
                    <a:pt x="11" y="24"/>
                    <a:pt x="14" y="31"/>
                    <a:pt x="13" y="32"/>
                  </a:cubicBezTo>
                  <a:cubicBezTo>
                    <a:pt x="11" y="35"/>
                    <a:pt x="12" y="36"/>
                    <a:pt x="12" y="41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1" y="46"/>
                    <a:pt x="9" y="56"/>
                    <a:pt x="9" y="56"/>
                  </a:cubicBezTo>
                  <a:cubicBezTo>
                    <a:pt x="10" y="60"/>
                    <a:pt x="10" y="67"/>
                    <a:pt x="9" y="68"/>
                  </a:cubicBezTo>
                  <a:cubicBezTo>
                    <a:pt x="9" y="71"/>
                    <a:pt x="10" y="75"/>
                    <a:pt x="10" y="76"/>
                  </a:cubicBezTo>
                  <a:cubicBezTo>
                    <a:pt x="9" y="77"/>
                    <a:pt x="9" y="79"/>
                    <a:pt x="9" y="81"/>
                  </a:cubicBezTo>
                  <a:cubicBezTo>
                    <a:pt x="10" y="81"/>
                    <a:pt x="11" y="81"/>
                    <a:pt x="11" y="81"/>
                  </a:cubicBezTo>
                  <a:cubicBezTo>
                    <a:pt x="13" y="82"/>
                    <a:pt x="13" y="84"/>
                    <a:pt x="15" y="85"/>
                  </a:cubicBezTo>
                  <a:cubicBezTo>
                    <a:pt x="16" y="87"/>
                    <a:pt x="19" y="86"/>
                    <a:pt x="20" y="87"/>
                  </a:cubicBezTo>
                  <a:cubicBezTo>
                    <a:pt x="20" y="87"/>
                    <a:pt x="20" y="87"/>
                    <a:pt x="20" y="87"/>
                  </a:cubicBezTo>
                  <a:cubicBezTo>
                    <a:pt x="21" y="87"/>
                    <a:pt x="20" y="87"/>
                    <a:pt x="21" y="87"/>
                  </a:cubicBezTo>
                  <a:cubicBezTo>
                    <a:pt x="24" y="87"/>
                    <a:pt x="25" y="87"/>
                    <a:pt x="27" y="86"/>
                  </a:cubicBezTo>
                  <a:cubicBezTo>
                    <a:pt x="28" y="86"/>
                    <a:pt x="29" y="86"/>
                    <a:pt x="30" y="87"/>
                  </a:cubicBezTo>
                  <a:cubicBezTo>
                    <a:pt x="30" y="86"/>
                    <a:pt x="30" y="86"/>
                    <a:pt x="31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3" y="87"/>
                    <a:pt x="33" y="87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6" y="87"/>
                    <a:pt x="40" y="85"/>
                    <a:pt x="43" y="85"/>
                  </a:cubicBezTo>
                  <a:cubicBezTo>
                    <a:pt x="43" y="86"/>
                    <a:pt x="43" y="86"/>
                    <a:pt x="43" y="86"/>
                  </a:cubicBezTo>
                  <a:cubicBezTo>
                    <a:pt x="44" y="85"/>
                    <a:pt x="46" y="84"/>
                    <a:pt x="46" y="84"/>
                  </a:cubicBezTo>
                  <a:cubicBezTo>
                    <a:pt x="46" y="84"/>
                    <a:pt x="49" y="85"/>
                    <a:pt x="50" y="86"/>
                  </a:cubicBezTo>
                  <a:cubicBezTo>
                    <a:pt x="52" y="85"/>
                    <a:pt x="55" y="85"/>
                    <a:pt x="57" y="85"/>
                  </a:cubicBezTo>
                  <a:cubicBezTo>
                    <a:pt x="57" y="85"/>
                    <a:pt x="57" y="86"/>
                    <a:pt x="58" y="86"/>
                  </a:cubicBezTo>
                  <a:cubicBezTo>
                    <a:pt x="59" y="86"/>
                    <a:pt x="61" y="85"/>
                    <a:pt x="62" y="85"/>
                  </a:cubicBezTo>
                  <a:cubicBezTo>
                    <a:pt x="63" y="84"/>
                    <a:pt x="62" y="85"/>
                    <a:pt x="63" y="85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65" y="85"/>
                    <a:pt x="69" y="84"/>
                    <a:pt x="70" y="85"/>
                  </a:cubicBezTo>
                  <a:cubicBezTo>
                    <a:pt x="71" y="85"/>
                    <a:pt x="71" y="85"/>
                    <a:pt x="71" y="85"/>
                  </a:cubicBezTo>
                  <a:cubicBezTo>
                    <a:pt x="72" y="85"/>
                    <a:pt x="72" y="84"/>
                    <a:pt x="72" y="84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4" y="85"/>
                    <a:pt x="75" y="83"/>
                    <a:pt x="76" y="84"/>
                  </a:cubicBezTo>
                  <a:cubicBezTo>
                    <a:pt x="77" y="85"/>
                    <a:pt x="82" y="84"/>
                    <a:pt x="83" y="84"/>
                  </a:cubicBezTo>
                  <a:cubicBezTo>
                    <a:pt x="89" y="87"/>
                    <a:pt x="97" y="86"/>
                    <a:pt x="99" y="88"/>
                  </a:cubicBezTo>
                  <a:cubicBezTo>
                    <a:pt x="99" y="87"/>
                    <a:pt x="100" y="87"/>
                    <a:pt x="101" y="87"/>
                  </a:cubicBezTo>
                  <a:cubicBezTo>
                    <a:pt x="102" y="88"/>
                    <a:pt x="104" y="91"/>
                    <a:pt x="105" y="91"/>
                  </a:cubicBezTo>
                  <a:cubicBezTo>
                    <a:pt x="105" y="94"/>
                    <a:pt x="105" y="95"/>
                    <a:pt x="106" y="97"/>
                  </a:cubicBezTo>
                  <a:cubicBezTo>
                    <a:pt x="106" y="97"/>
                    <a:pt x="106" y="97"/>
                    <a:pt x="107" y="97"/>
                  </a:cubicBezTo>
                  <a:cubicBezTo>
                    <a:pt x="106" y="99"/>
                    <a:pt x="112" y="108"/>
                    <a:pt x="113" y="110"/>
                  </a:cubicBezTo>
                  <a:cubicBezTo>
                    <a:pt x="114" y="110"/>
                    <a:pt x="116" y="110"/>
                    <a:pt x="117" y="111"/>
                  </a:cubicBezTo>
                  <a:cubicBezTo>
                    <a:pt x="117" y="111"/>
                    <a:pt x="118" y="112"/>
                    <a:pt x="118" y="112"/>
                  </a:cubicBezTo>
                  <a:cubicBezTo>
                    <a:pt x="119" y="112"/>
                    <a:pt x="123" y="113"/>
                    <a:pt x="125" y="112"/>
                  </a:cubicBezTo>
                  <a:cubicBezTo>
                    <a:pt x="130" y="109"/>
                    <a:pt x="145" y="99"/>
                    <a:pt x="146" y="91"/>
                  </a:cubicBezTo>
                  <a:cubicBezTo>
                    <a:pt x="145" y="90"/>
                    <a:pt x="146" y="89"/>
                    <a:pt x="145" y="88"/>
                  </a:cubicBezTo>
                  <a:close/>
                  <a:moveTo>
                    <a:pt x="97" y="69"/>
                  </a:moveTo>
                  <a:cubicBezTo>
                    <a:pt x="96" y="72"/>
                    <a:pt x="88" y="72"/>
                    <a:pt x="85" y="71"/>
                  </a:cubicBezTo>
                  <a:cubicBezTo>
                    <a:pt x="78" y="70"/>
                    <a:pt x="53" y="69"/>
                    <a:pt x="48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7" y="72"/>
                    <a:pt x="37" y="72"/>
                    <a:pt x="37" y="72"/>
                  </a:cubicBezTo>
                  <a:cubicBezTo>
                    <a:pt x="36" y="73"/>
                    <a:pt x="35" y="71"/>
                    <a:pt x="35" y="73"/>
                  </a:cubicBezTo>
                  <a:cubicBezTo>
                    <a:pt x="34" y="73"/>
                    <a:pt x="34" y="72"/>
                    <a:pt x="33" y="72"/>
                  </a:cubicBezTo>
                  <a:cubicBezTo>
                    <a:pt x="33" y="72"/>
                    <a:pt x="19" y="78"/>
                    <a:pt x="18" y="78"/>
                  </a:cubicBezTo>
                  <a:cubicBezTo>
                    <a:pt x="18" y="78"/>
                    <a:pt x="17" y="77"/>
                    <a:pt x="17" y="77"/>
                  </a:cubicBezTo>
                  <a:cubicBezTo>
                    <a:pt x="17" y="64"/>
                    <a:pt x="29" y="66"/>
                    <a:pt x="38" y="61"/>
                  </a:cubicBezTo>
                  <a:cubicBezTo>
                    <a:pt x="40" y="62"/>
                    <a:pt x="41" y="62"/>
                    <a:pt x="43" y="62"/>
                  </a:cubicBezTo>
                  <a:cubicBezTo>
                    <a:pt x="43" y="61"/>
                    <a:pt x="46" y="62"/>
                    <a:pt x="46" y="62"/>
                  </a:cubicBezTo>
                  <a:cubicBezTo>
                    <a:pt x="46" y="61"/>
                    <a:pt x="53" y="60"/>
                    <a:pt x="53" y="60"/>
                  </a:cubicBezTo>
                  <a:cubicBezTo>
                    <a:pt x="57" y="58"/>
                    <a:pt x="61" y="62"/>
                    <a:pt x="65" y="60"/>
                  </a:cubicBezTo>
                  <a:cubicBezTo>
                    <a:pt x="65" y="60"/>
                    <a:pt x="68" y="60"/>
                    <a:pt x="69" y="61"/>
                  </a:cubicBezTo>
                  <a:cubicBezTo>
                    <a:pt x="70" y="59"/>
                    <a:pt x="79" y="62"/>
                    <a:pt x="80" y="60"/>
                  </a:cubicBezTo>
                  <a:cubicBezTo>
                    <a:pt x="81" y="60"/>
                    <a:pt x="89" y="60"/>
                    <a:pt x="90" y="60"/>
                  </a:cubicBezTo>
                  <a:cubicBezTo>
                    <a:pt x="91" y="60"/>
                    <a:pt x="93" y="61"/>
                    <a:pt x="95" y="61"/>
                  </a:cubicBezTo>
                  <a:cubicBezTo>
                    <a:pt x="94" y="62"/>
                    <a:pt x="98" y="66"/>
                    <a:pt x="97" y="69"/>
                  </a:cubicBezTo>
                  <a:close/>
                  <a:moveTo>
                    <a:pt x="92" y="48"/>
                  </a:moveTo>
                  <a:cubicBezTo>
                    <a:pt x="84" y="44"/>
                    <a:pt x="59" y="48"/>
                    <a:pt x="57" y="46"/>
                  </a:cubicBezTo>
                  <a:cubicBezTo>
                    <a:pt x="54" y="47"/>
                    <a:pt x="51" y="47"/>
                    <a:pt x="48" y="48"/>
                  </a:cubicBezTo>
                  <a:cubicBezTo>
                    <a:pt x="49" y="47"/>
                    <a:pt x="43" y="49"/>
                    <a:pt x="42" y="48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39" y="50"/>
                    <a:pt x="27" y="53"/>
                    <a:pt x="23" y="51"/>
                  </a:cubicBezTo>
                  <a:cubicBezTo>
                    <a:pt x="23" y="50"/>
                    <a:pt x="23" y="48"/>
                    <a:pt x="23" y="47"/>
                  </a:cubicBezTo>
                  <a:cubicBezTo>
                    <a:pt x="24" y="46"/>
                    <a:pt x="25" y="45"/>
                    <a:pt x="26" y="44"/>
                  </a:cubicBezTo>
                  <a:cubicBezTo>
                    <a:pt x="27" y="44"/>
                    <a:pt x="28" y="44"/>
                    <a:pt x="30" y="44"/>
                  </a:cubicBezTo>
                  <a:cubicBezTo>
                    <a:pt x="31" y="42"/>
                    <a:pt x="33" y="42"/>
                    <a:pt x="35" y="42"/>
                  </a:cubicBezTo>
                  <a:cubicBezTo>
                    <a:pt x="37" y="41"/>
                    <a:pt x="40" y="40"/>
                    <a:pt x="43" y="39"/>
                  </a:cubicBezTo>
                  <a:cubicBezTo>
                    <a:pt x="44" y="39"/>
                    <a:pt x="45" y="39"/>
                    <a:pt x="46" y="40"/>
                  </a:cubicBezTo>
                  <a:cubicBezTo>
                    <a:pt x="48" y="39"/>
                    <a:pt x="51" y="39"/>
                    <a:pt x="52" y="38"/>
                  </a:cubicBezTo>
                  <a:cubicBezTo>
                    <a:pt x="52" y="38"/>
                    <a:pt x="54" y="39"/>
                    <a:pt x="54" y="39"/>
                  </a:cubicBezTo>
                  <a:cubicBezTo>
                    <a:pt x="55" y="39"/>
                    <a:pt x="64" y="38"/>
                    <a:pt x="64" y="37"/>
                  </a:cubicBezTo>
                  <a:cubicBezTo>
                    <a:pt x="67" y="37"/>
                    <a:pt x="77" y="38"/>
                    <a:pt x="78" y="39"/>
                  </a:cubicBezTo>
                  <a:cubicBezTo>
                    <a:pt x="79" y="38"/>
                    <a:pt x="84" y="39"/>
                    <a:pt x="84" y="39"/>
                  </a:cubicBezTo>
                  <a:cubicBezTo>
                    <a:pt x="85" y="39"/>
                    <a:pt x="95" y="39"/>
                    <a:pt x="96" y="40"/>
                  </a:cubicBezTo>
                  <a:cubicBezTo>
                    <a:pt x="98" y="41"/>
                    <a:pt x="96" y="45"/>
                    <a:pt x="97" y="46"/>
                  </a:cubicBezTo>
                  <a:cubicBezTo>
                    <a:pt x="97" y="46"/>
                    <a:pt x="93" y="49"/>
                    <a:pt x="92" y="48"/>
                  </a:cubicBezTo>
                  <a:close/>
                  <a:moveTo>
                    <a:pt x="97" y="25"/>
                  </a:moveTo>
                  <a:cubicBezTo>
                    <a:pt x="91" y="29"/>
                    <a:pt x="82" y="22"/>
                    <a:pt x="78" y="24"/>
                  </a:cubicBezTo>
                  <a:cubicBezTo>
                    <a:pt x="75" y="25"/>
                    <a:pt x="70" y="24"/>
                    <a:pt x="66" y="25"/>
                  </a:cubicBezTo>
                  <a:cubicBezTo>
                    <a:pt x="65" y="25"/>
                    <a:pt x="64" y="25"/>
                    <a:pt x="63" y="25"/>
                  </a:cubicBezTo>
                  <a:cubicBezTo>
                    <a:pt x="62" y="25"/>
                    <a:pt x="57" y="26"/>
                    <a:pt x="56" y="26"/>
                  </a:cubicBezTo>
                  <a:cubicBezTo>
                    <a:pt x="55" y="26"/>
                    <a:pt x="55" y="25"/>
                    <a:pt x="54" y="25"/>
                  </a:cubicBezTo>
                  <a:cubicBezTo>
                    <a:pt x="50" y="26"/>
                    <a:pt x="48" y="27"/>
                    <a:pt x="42" y="27"/>
                  </a:cubicBezTo>
                  <a:cubicBezTo>
                    <a:pt x="41" y="27"/>
                    <a:pt x="41" y="28"/>
                    <a:pt x="40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28" y="29"/>
                    <a:pt x="26" y="26"/>
                    <a:pt x="25" y="26"/>
                  </a:cubicBezTo>
                  <a:cubicBezTo>
                    <a:pt x="25" y="24"/>
                    <a:pt x="26" y="25"/>
                    <a:pt x="27" y="24"/>
                  </a:cubicBezTo>
                  <a:cubicBezTo>
                    <a:pt x="29" y="23"/>
                    <a:pt x="29" y="22"/>
                    <a:pt x="31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5" y="20"/>
                    <a:pt x="38" y="20"/>
                    <a:pt x="42" y="18"/>
                  </a:cubicBezTo>
                  <a:cubicBezTo>
                    <a:pt x="42" y="17"/>
                    <a:pt x="45" y="18"/>
                    <a:pt x="46" y="18"/>
                  </a:cubicBezTo>
                  <a:cubicBezTo>
                    <a:pt x="46" y="17"/>
                    <a:pt x="50" y="17"/>
                    <a:pt x="51" y="17"/>
                  </a:cubicBezTo>
                  <a:cubicBezTo>
                    <a:pt x="53" y="16"/>
                    <a:pt x="59" y="17"/>
                    <a:pt x="61" y="17"/>
                  </a:cubicBezTo>
                  <a:cubicBezTo>
                    <a:pt x="64" y="16"/>
                    <a:pt x="66" y="17"/>
                    <a:pt x="67" y="18"/>
                  </a:cubicBezTo>
                  <a:cubicBezTo>
                    <a:pt x="70" y="18"/>
                    <a:pt x="74" y="17"/>
                    <a:pt x="75" y="17"/>
                  </a:cubicBezTo>
                  <a:cubicBezTo>
                    <a:pt x="77" y="16"/>
                    <a:pt x="79" y="18"/>
                    <a:pt x="80" y="17"/>
                  </a:cubicBezTo>
                  <a:cubicBezTo>
                    <a:pt x="80" y="17"/>
                    <a:pt x="80" y="17"/>
                    <a:pt x="80" y="16"/>
                  </a:cubicBezTo>
                  <a:cubicBezTo>
                    <a:pt x="81" y="16"/>
                    <a:pt x="83" y="17"/>
                    <a:pt x="83" y="17"/>
                  </a:cubicBezTo>
                  <a:cubicBezTo>
                    <a:pt x="83" y="17"/>
                    <a:pt x="88" y="16"/>
                    <a:pt x="89" y="17"/>
                  </a:cubicBezTo>
                  <a:cubicBezTo>
                    <a:pt x="89" y="17"/>
                    <a:pt x="94" y="18"/>
                    <a:pt x="95" y="18"/>
                  </a:cubicBezTo>
                  <a:cubicBezTo>
                    <a:pt x="96" y="18"/>
                    <a:pt x="96" y="19"/>
                    <a:pt x="96" y="18"/>
                  </a:cubicBezTo>
                  <a:cubicBezTo>
                    <a:pt x="97" y="19"/>
                    <a:pt x="98" y="19"/>
                    <a:pt x="99" y="20"/>
                  </a:cubicBezTo>
                  <a:cubicBezTo>
                    <a:pt x="99" y="22"/>
                    <a:pt x="98" y="23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3" name="Freeform 64">
              <a:extLst>
                <a:ext uri="{FF2B5EF4-FFF2-40B4-BE49-F238E27FC236}">
                  <a16:creationId xmlns="" xmlns:a16="http://schemas.microsoft.com/office/drawing/2014/main" id="{F861EDCE-4CF1-E24B-B52E-E796BE541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8838" y="3549651"/>
              <a:ext cx="73025" cy="119063"/>
            </a:xfrm>
            <a:custGeom>
              <a:avLst/>
              <a:gdLst>
                <a:gd name="T0" fmla="*/ 6 w 24"/>
                <a:gd name="T1" fmla="*/ 0 h 39"/>
                <a:gd name="T2" fmla="*/ 8 w 24"/>
                <a:gd name="T3" fmla="*/ 0 h 39"/>
                <a:gd name="T4" fmla="*/ 8 w 24"/>
                <a:gd name="T5" fmla="*/ 1 h 39"/>
                <a:gd name="T6" fmla="*/ 13 w 24"/>
                <a:gd name="T7" fmla="*/ 16 h 39"/>
                <a:gd name="T8" fmla="*/ 16 w 24"/>
                <a:gd name="T9" fmla="*/ 18 h 39"/>
                <a:gd name="T10" fmla="*/ 17 w 24"/>
                <a:gd name="T11" fmla="*/ 18 h 39"/>
                <a:gd name="T12" fmla="*/ 23 w 24"/>
                <a:gd name="T13" fmla="*/ 15 h 39"/>
                <a:gd name="T14" fmla="*/ 24 w 24"/>
                <a:gd name="T15" fmla="*/ 25 h 39"/>
                <a:gd name="T16" fmla="*/ 24 w 24"/>
                <a:gd name="T17" fmla="*/ 33 h 39"/>
                <a:gd name="T18" fmla="*/ 21 w 24"/>
                <a:gd name="T19" fmla="*/ 37 h 39"/>
                <a:gd name="T20" fmla="*/ 18 w 24"/>
                <a:gd name="T21" fmla="*/ 39 h 39"/>
                <a:gd name="T22" fmla="*/ 3 w 24"/>
                <a:gd name="T23" fmla="*/ 26 h 39"/>
                <a:gd name="T24" fmla="*/ 3 w 24"/>
                <a:gd name="T25" fmla="*/ 24 h 39"/>
                <a:gd name="T26" fmla="*/ 1 w 24"/>
                <a:gd name="T27" fmla="*/ 20 h 39"/>
                <a:gd name="T28" fmla="*/ 2 w 24"/>
                <a:gd name="T29" fmla="*/ 17 h 39"/>
                <a:gd name="T30" fmla="*/ 0 w 24"/>
                <a:gd name="T31" fmla="*/ 10 h 39"/>
                <a:gd name="T32" fmla="*/ 3 w 24"/>
                <a:gd name="T33" fmla="*/ 5 h 39"/>
                <a:gd name="T34" fmla="*/ 6 w 24"/>
                <a:gd name="T35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39">
                  <a:moveTo>
                    <a:pt x="6" y="0"/>
                  </a:moveTo>
                  <a:cubicBezTo>
                    <a:pt x="7" y="0"/>
                    <a:pt x="7" y="0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5" y="5"/>
                    <a:pt x="12" y="13"/>
                    <a:pt x="13" y="16"/>
                  </a:cubicBezTo>
                  <a:cubicBezTo>
                    <a:pt x="14" y="17"/>
                    <a:pt x="15" y="16"/>
                    <a:pt x="16" y="18"/>
                  </a:cubicBezTo>
                  <a:cubicBezTo>
                    <a:pt x="16" y="18"/>
                    <a:pt x="17" y="18"/>
                    <a:pt x="17" y="18"/>
                  </a:cubicBezTo>
                  <a:cubicBezTo>
                    <a:pt x="18" y="16"/>
                    <a:pt x="21" y="15"/>
                    <a:pt x="23" y="15"/>
                  </a:cubicBezTo>
                  <a:cubicBezTo>
                    <a:pt x="24" y="19"/>
                    <a:pt x="20" y="21"/>
                    <a:pt x="24" y="25"/>
                  </a:cubicBezTo>
                  <a:cubicBezTo>
                    <a:pt x="24" y="28"/>
                    <a:pt x="24" y="30"/>
                    <a:pt x="24" y="33"/>
                  </a:cubicBezTo>
                  <a:cubicBezTo>
                    <a:pt x="23" y="34"/>
                    <a:pt x="22" y="36"/>
                    <a:pt x="21" y="37"/>
                  </a:cubicBezTo>
                  <a:cubicBezTo>
                    <a:pt x="20" y="38"/>
                    <a:pt x="19" y="38"/>
                    <a:pt x="18" y="39"/>
                  </a:cubicBezTo>
                  <a:cubicBezTo>
                    <a:pt x="12" y="37"/>
                    <a:pt x="6" y="31"/>
                    <a:pt x="3" y="26"/>
                  </a:cubicBezTo>
                  <a:cubicBezTo>
                    <a:pt x="3" y="26"/>
                    <a:pt x="4" y="25"/>
                    <a:pt x="3" y="24"/>
                  </a:cubicBezTo>
                  <a:cubicBezTo>
                    <a:pt x="3" y="23"/>
                    <a:pt x="2" y="21"/>
                    <a:pt x="1" y="20"/>
                  </a:cubicBezTo>
                  <a:cubicBezTo>
                    <a:pt x="1" y="19"/>
                    <a:pt x="2" y="18"/>
                    <a:pt x="2" y="17"/>
                  </a:cubicBezTo>
                  <a:cubicBezTo>
                    <a:pt x="1" y="15"/>
                    <a:pt x="0" y="13"/>
                    <a:pt x="0" y="10"/>
                  </a:cubicBezTo>
                  <a:cubicBezTo>
                    <a:pt x="1" y="9"/>
                    <a:pt x="2" y="7"/>
                    <a:pt x="3" y="5"/>
                  </a:cubicBezTo>
                  <a:cubicBezTo>
                    <a:pt x="4" y="3"/>
                    <a:pt x="4" y="2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</p:grpSp>
      <p:cxnSp>
        <p:nvCxnSpPr>
          <p:cNvPr id="204" name="直线连接符 203">
            <a:extLst>
              <a:ext uri="{FF2B5EF4-FFF2-40B4-BE49-F238E27FC236}">
                <a16:creationId xmlns="" xmlns:a16="http://schemas.microsoft.com/office/drawing/2014/main" id="{62084E9C-B7D7-4E41-901B-0C72423D6309}"/>
              </a:ext>
            </a:extLst>
          </p:cNvPr>
          <p:cNvCxnSpPr>
            <a:cxnSpLocks/>
          </p:cNvCxnSpPr>
          <p:nvPr/>
        </p:nvCxnSpPr>
        <p:spPr>
          <a:xfrm flipH="1">
            <a:off x="-7622" y="6342611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直线连接符 204">
            <a:extLst>
              <a:ext uri="{FF2B5EF4-FFF2-40B4-BE49-F238E27FC236}">
                <a16:creationId xmlns="" xmlns:a16="http://schemas.microsoft.com/office/drawing/2014/main" id="{4A5A33DD-6F0D-874E-8B31-EA078C97FE52}"/>
              </a:ext>
            </a:extLst>
          </p:cNvPr>
          <p:cNvCxnSpPr>
            <a:cxnSpLocks/>
          </p:cNvCxnSpPr>
          <p:nvPr/>
        </p:nvCxnSpPr>
        <p:spPr>
          <a:xfrm flipH="1">
            <a:off x="-7622" y="703815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文本框 1">
            <a:extLst>
              <a:ext uri="{FF2B5EF4-FFF2-40B4-BE49-F238E27FC236}">
                <a16:creationId xmlns="" xmlns:a16="http://schemas.microsoft.com/office/drawing/2014/main" id="{C295B75C-9707-5C47-A1AD-56535619FD78}"/>
              </a:ext>
            </a:extLst>
          </p:cNvPr>
          <p:cNvSpPr txBox="1"/>
          <p:nvPr/>
        </p:nvSpPr>
        <p:spPr>
          <a:xfrm>
            <a:off x="154984" y="69743"/>
            <a:ext cx="305724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b="1" dirty="0">
                <a:solidFill>
                  <a:schemeClr val="accent2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搞定六段文字排版</a:t>
            </a:r>
          </a:p>
        </p:txBody>
      </p:sp>
      <p:grpSp>
        <p:nvGrpSpPr>
          <p:cNvPr id="6" name="组合 5">
            <a:extLst>
              <a:ext uri="{FF2B5EF4-FFF2-40B4-BE49-F238E27FC236}">
                <a16:creationId xmlns="" xmlns:a16="http://schemas.microsoft.com/office/drawing/2014/main" id="{F54254BC-0A5E-6341-AA7A-1072DCCB6461}"/>
              </a:ext>
            </a:extLst>
          </p:cNvPr>
          <p:cNvGrpSpPr/>
          <p:nvPr/>
        </p:nvGrpSpPr>
        <p:grpSpPr>
          <a:xfrm>
            <a:off x="1115436" y="1241945"/>
            <a:ext cx="4130565" cy="1352008"/>
            <a:chOff x="616970" y="1241946"/>
            <a:chExt cx="4130565" cy="1352007"/>
          </a:xfrm>
        </p:grpSpPr>
        <p:sp>
          <p:nvSpPr>
            <p:cNvPr id="215" name="文本框 214">
              <a:extLst>
                <a:ext uri="{FF2B5EF4-FFF2-40B4-BE49-F238E27FC236}">
                  <a16:creationId xmlns="" xmlns:a16="http://schemas.microsoft.com/office/drawing/2014/main" id="{A722CF51-224D-164A-B120-0CEAB18EAEEF}"/>
                </a:ext>
              </a:extLst>
            </p:cNvPr>
            <p:cNvSpPr txBox="1"/>
            <p:nvPr/>
          </p:nvSpPr>
          <p:spPr>
            <a:xfrm>
              <a:off x="616970" y="1568736"/>
              <a:ext cx="4130565" cy="102521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中国石油大学是教育部直属全国重点大学</a:t>
              </a:r>
              <a:r>
                <a:rPr lang="en-US" altLang="zh-CN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, </a:t>
              </a: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是国家批准设立研究生院的大学，是国家“</a:t>
              </a:r>
              <a:r>
                <a:rPr lang="en-US" altLang="zh-CN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211</a:t>
              </a: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工程”、“</a:t>
              </a:r>
              <a:r>
                <a:rPr lang="en-US" altLang="zh-CN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985</a:t>
              </a: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优势学科创新平台”和国家“双一流”学科建设高校</a:t>
              </a:r>
              <a:endParaRPr kumimoji="1"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endParaRPr>
            </a:p>
          </p:txBody>
        </p:sp>
        <p:sp>
          <p:nvSpPr>
            <p:cNvPr id="5" name="平行四边形 4">
              <a:extLst>
                <a:ext uri="{FF2B5EF4-FFF2-40B4-BE49-F238E27FC236}">
                  <a16:creationId xmlns="" xmlns:a16="http://schemas.microsoft.com/office/drawing/2014/main" id="{0731EFC7-1D61-FA4A-96DB-49F957DDAB94}"/>
                </a:ext>
              </a:extLst>
            </p:cNvPr>
            <p:cNvSpPr/>
            <p:nvPr/>
          </p:nvSpPr>
          <p:spPr>
            <a:xfrm>
              <a:off x="695325" y="1241946"/>
              <a:ext cx="1577027" cy="326790"/>
            </a:xfrm>
            <a:prstGeom prst="parallelogram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zh-CN" altLang="en-US" sz="1600" b="1" dirty="0"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这里是标题</a:t>
              </a:r>
            </a:p>
          </p:txBody>
        </p:sp>
      </p:grpSp>
      <p:grpSp>
        <p:nvGrpSpPr>
          <p:cNvPr id="230" name="组合 229">
            <a:extLst>
              <a:ext uri="{FF2B5EF4-FFF2-40B4-BE49-F238E27FC236}">
                <a16:creationId xmlns="" xmlns:a16="http://schemas.microsoft.com/office/drawing/2014/main" id="{754C1285-565F-1D41-831A-8CAB96BE9741}"/>
              </a:ext>
            </a:extLst>
          </p:cNvPr>
          <p:cNvGrpSpPr/>
          <p:nvPr/>
        </p:nvGrpSpPr>
        <p:grpSpPr>
          <a:xfrm>
            <a:off x="1115436" y="2906177"/>
            <a:ext cx="4130565" cy="1352008"/>
            <a:chOff x="616970" y="1241946"/>
            <a:chExt cx="4130565" cy="1352007"/>
          </a:xfrm>
        </p:grpSpPr>
        <p:sp>
          <p:nvSpPr>
            <p:cNvPr id="231" name="文本框 230">
              <a:extLst>
                <a:ext uri="{FF2B5EF4-FFF2-40B4-BE49-F238E27FC236}">
                  <a16:creationId xmlns="" xmlns:a16="http://schemas.microsoft.com/office/drawing/2014/main" id="{39848773-7ABA-F044-9DE8-B5DC833992A3}"/>
                </a:ext>
              </a:extLst>
            </p:cNvPr>
            <p:cNvSpPr txBox="1"/>
            <p:nvPr/>
          </p:nvSpPr>
          <p:spPr>
            <a:xfrm>
              <a:off x="616970" y="1568736"/>
              <a:ext cx="4130565" cy="102521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中国石油大学是教育部直属全国重点大学</a:t>
              </a:r>
              <a:r>
                <a:rPr lang="en-US" altLang="zh-CN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, </a:t>
              </a: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是国家批准设立研究生院的大学，是国家“</a:t>
              </a:r>
              <a:r>
                <a:rPr lang="en-US" altLang="zh-CN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211</a:t>
              </a: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工程”、“</a:t>
              </a:r>
              <a:r>
                <a:rPr lang="en-US" altLang="zh-CN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985</a:t>
              </a: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优势学科创新平台”和国家“双一流”学科建设高校</a:t>
              </a:r>
              <a:endParaRPr kumimoji="1"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endParaRPr>
            </a:p>
          </p:txBody>
        </p:sp>
        <p:sp>
          <p:nvSpPr>
            <p:cNvPr id="232" name="平行四边形 231">
              <a:extLst>
                <a:ext uri="{FF2B5EF4-FFF2-40B4-BE49-F238E27FC236}">
                  <a16:creationId xmlns="" xmlns:a16="http://schemas.microsoft.com/office/drawing/2014/main" id="{76503E61-97E4-3345-9A1B-A281F319A530}"/>
                </a:ext>
              </a:extLst>
            </p:cNvPr>
            <p:cNvSpPr/>
            <p:nvPr/>
          </p:nvSpPr>
          <p:spPr>
            <a:xfrm>
              <a:off x="695325" y="1241946"/>
              <a:ext cx="1577027" cy="326790"/>
            </a:xfrm>
            <a:prstGeom prst="parallelogram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zh-CN" altLang="en-US" sz="1600" b="1" dirty="0"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这里是标题</a:t>
              </a:r>
            </a:p>
          </p:txBody>
        </p:sp>
      </p:grpSp>
      <p:grpSp>
        <p:nvGrpSpPr>
          <p:cNvPr id="233" name="组合 232">
            <a:extLst>
              <a:ext uri="{FF2B5EF4-FFF2-40B4-BE49-F238E27FC236}">
                <a16:creationId xmlns="" xmlns:a16="http://schemas.microsoft.com/office/drawing/2014/main" id="{9F739701-9FAC-C14C-84FF-25CFC337A946}"/>
              </a:ext>
            </a:extLst>
          </p:cNvPr>
          <p:cNvGrpSpPr/>
          <p:nvPr/>
        </p:nvGrpSpPr>
        <p:grpSpPr>
          <a:xfrm>
            <a:off x="1115436" y="4570409"/>
            <a:ext cx="4130565" cy="1352008"/>
            <a:chOff x="616970" y="1241946"/>
            <a:chExt cx="4130565" cy="1352007"/>
          </a:xfrm>
        </p:grpSpPr>
        <p:sp>
          <p:nvSpPr>
            <p:cNvPr id="234" name="文本框 233">
              <a:extLst>
                <a:ext uri="{FF2B5EF4-FFF2-40B4-BE49-F238E27FC236}">
                  <a16:creationId xmlns="" xmlns:a16="http://schemas.microsoft.com/office/drawing/2014/main" id="{A904782C-4026-5C47-B349-40CB4404F556}"/>
                </a:ext>
              </a:extLst>
            </p:cNvPr>
            <p:cNvSpPr txBox="1"/>
            <p:nvPr/>
          </p:nvSpPr>
          <p:spPr>
            <a:xfrm>
              <a:off x="616970" y="1568736"/>
              <a:ext cx="4130565" cy="102521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中国石油大学是教育部直属全国重点大学</a:t>
              </a:r>
              <a:r>
                <a:rPr lang="en-US" altLang="zh-CN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, </a:t>
              </a: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是国家批准设立研究生院的大学，是国家“</a:t>
              </a:r>
              <a:r>
                <a:rPr lang="en-US" altLang="zh-CN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211</a:t>
              </a: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工程”、“</a:t>
              </a:r>
              <a:r>
                <a:rPr lang="en-US" altLang="zh-CN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985</a:t>
              </a: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优势学科创新平台”和国家“双一流”学科建设高校</a:t>
              </a:r>
              <a:endParaRPr kumimoji="1"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endParaRPr>
            </a:p>
          </p:txBody>
        </p:sp>
        <p:sp>
          <p:nvSpPr>
            <p:cNvPr id="235" name="平行四边形 234">
              <a:extLst>
                <a:ext uri="{FF2B5EF4-FFF2-40B4-BE49-F238E27FC236}">
                  <a16:creationId xmlns="" xmlns:a16="http://schemas.microsoft.com/office/drawing/2014/main" id="{9EF5F1D4-851A-1C4B-B8B1-921C1975D08A}"/>
                </a:ext>
              </a:extLst>
            </p:cNvPr>
            <p:cNvSpPr/>
            <p:nvPr/>
          </p:nvSpPr>
          <p:spPr>
            <a:xfrm>
              <a:off x="695325" y="1241946"/>
              <a:ext cx="1577027" cy="326790"/>
            </a:xfrm>
            <a:prstGeom prst="parallelogram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zh-CN" altLang="en-US" sz="1600" b="1" dirty="0"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这里是标题</a:t>
              </a:r>
            </a:p>
          </p:txBody>
        </p:sp>
      </p:grpSp>
      <p:grpSp>
        <p:nvGrpSpPr>
          <p:cNvPr id="236" name="组合 235">
            <a:extLst>
              <a:ext uri="{FF2B5EF4-FFF2-40B4-BE49-F238E27FC236}">
                <a16:creationId xmlns="" xmlns:a16="http://schemas.microsoft.com/office/drawing/2014/main" id="{A03CA33B-6049-404D-A84D-9C7DCE18EDF7}"/>
              </a:ext>
            </a:extLst>
          </p:cNvPr>
          <p:cNvGrpSpPr/>
          <p:nvPr/>
        </p:nvGrpSpPr>
        <p:grpSpPr>
          <a:xfrm>
            <a:off x="6979068" y="1241945"/>
            <a:ext cx="4130565" cy="1352008"/>
            <a:chOff x="616970" y="1241946"/>
            <a:chExt cx="4130565" cy="1352007"/>
          </a:xfrm>
        </p:grpSpPr>
        <p:sp>
          <p:nvSpPr>
            <p:cNvPr id="237" name="文本框 236">
              <a:extLst>
                <a:ext uri="{FF2B5EF4-FFF2-40B4-BE49-F238E27FC236}">
                  <a16:creationId xmlns="" xmlns:a16="http://schemas.microsoft.com/office/drawing/2014/main" id="{EB553867-49A2-2A41-B038-A9A703F37CB9}"/>
                </a:ext>
              </a:extLst>
            </p:cNvPr>
            <p:cNvSpPr txBox="1"/>
            <p:nvPr/>
          </p:nvSpPr>
          <p:spPr>
            <a:xfrm>
              <a:off x="616970" y="1568736"/>
              <a:ext cx="4130565" cy="102521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中国石油大学是教育部直属全国重点大学</a:t>
              </a:r>
              <a:r>
                <a:rPr lang="en-US" altLang="zh-CN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, </a:t>
              </a: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是国家批准设立研究生院的大学，是国家“</a:t>
              </a:r>
              <a:r>
                <a:rPr lang="en-US" altLang="zh-CN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211</a:t>
              </a: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工程”、“</a:t>
              </a:r>
              <a:r>
                <a:rPr lang="en-US" altLang="zh-CN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985</a:t>
              </a: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优势学科创新平台”和国家“双一流”学科建设高校</a:t>
              </a:r>
              <a:endParaRPr kumimoji="1"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endParaRPr>
            </a:p>
          </p:txBody>
        </p:sp>
        <p:sp>
          <p:nvSpPr>
            <p:cNvPr id="238" name="平行四边形 237">
              <a:extLst>
                <a:ext uri="{FF2B5EF4-FFF2-40B4-BE49-F238E27FC236}">
                  <a16:creationId xmlns="" xmlns:a16="http://schemas.microsoft.com/office/drawing/2014/main" id="{25E84278-AC5D-8A44-B179-6D74B1003DEC}"/>
                </a:ext>
              </a:extLst>
            </p:cNvPr>
            <p:cNvSpPr/>
            <p:nvPr/>
          </p:nvSpPr>
          <p:spPr>
            <a:xfrm>
              <a:off x="695325" y="1241946"/>
              <a:ext cx="1577027" cy="326790"/>
            </a:xfrm>
            <a:prstGeom prst="parallelogram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zh-CN" altLang="en-US" sz="1600" b="1" dirty="0"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这里是标题</a:t>
              </a:r>
            </a:p>
          </p:txBody>
        </p:sp>
      </p:grpSp>
      <p:grpSp>
        <p:nvGrpSpPr>
          <p:cNvPr id="239" name="组合 238">
            <a:extLst>
              <a:ext uri="{FF2B5EF4-FFF2-40B4-BE49-F238E27FC236}">
                <a16:creationId xmlns="" xmlns:a16="http://schemas.microsoft.com/office/drawing/2014/main" id="{D1723C61-C1AD-8049-A170-EDE845ADB3E2}"/>
              </a:ext>
            </a:extLst>
          </p:cNvPr>
          <p:cNvGrpSpPr/>
          <p:nvPr/>
        </p:nvGrpSpPr>
        <p:grpSpPr>
          <a:xfrm>
            <a:off x="6979068" y="2906177"/>
            <a:ext cx="4130565" cy="1352008"/>
            <a:chOff x="616970" y="1241946"/>
            <a:chExt cx="4130565" cy="1352007"/>
          </a:xfrm>
        </p:grpSpPr>
        <p:sp>
          <p:nvSpPr>
            <p:cNvPr id="240" name="文本框 239">
              <a:extLst>
                <a:ext uri="{FF2B5EF4-FFF2-40B4-BE49-F238E27FC236}">
                  <a16:creationId xmlns="" xmlns:a16="http://schemas.microsoft.com/office/drawing/2014/main" id="{D1E234BD-A391-7942-8291-3157059490EC}"/>
                </a:ext>
              </a:extLst>
            </p:cNvPr>
            <p:cNvSpPr txBox="1"/>
            <p:nvPr/>
          </p:nvSpPr>
          <p:spPr>
            <a:xfrm>
              <a:off x="616970" y="1568736"/>
              <a:ext cx="4130565" cy="102521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中国石油大学是教育部直属全国重点大学</a:t>
              </a:r>
              <a:r>
                <a:rPr lang="en-US" altLang="zh-CN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, </a:t>
              </a: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是国家批准设立研究生院的大学，是国家“</a:t>
              </a:r>
              <a:r>
                <a:rPr lang="en-US" altLang="zh-CN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211</a:t>
              </a: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工程”、“</a:t>
              </a:r>
              <a:r>
                <a:rPr lang="en-US" altLang="zh-CN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985</a:t>
              </a: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优势学科创新平台”和国家“双一流”学科建设高校</a:t>
              </a:r>
              <a:endParaRPr kumimoji="1"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endParaRPr>
            </a:p>
          </p:txBody>
        </p:sp>
        <p:sp>
          <p:nvSpPr>
            <p:cNvPr id="241" name="平行四边形 240">
              <a:extLst>
                <a:ext uri="{FF2B5EF4-FFF2-40B4-BE49-F238E27FC236}">
                  <a16:creationId xmlns="" xmlns:a16="http://schemas.microsoft.com/office/drawing/2014/main" id="{3F986D20-FF78-5F46-BC9E-CD30FB980FCE}"/>
                </a:ext>
              </a:extLst>
            </p:cNvPr>
            <p:cNvSpPr/>
            <p:nvPr/>
          </p:nvSpPr>
          <p:spPr>
            <a:xfrm>
              <a:off x="695325" y="1241946"/>
              <a:ext cx="1577027" cy="326790"/>
            </a:xfrm>
            <a:prstGeom prst="parallelogram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zh-CN" altLang="en-US" sz="1600" b="1" dirty="0"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这里是标题</a:t>
              </a:r>
            </a:p>
          </p:txBody>
        </p:sp>
      </p:grpSp>
      <p:grpSp>
        <p:nvGrpSpPr>
          <p:cNvPr id="242" name="组合 241">
            <a:extLst>
              <a:ext uri="{FF2B5EF4-FFF2-40B4-BE49-F238E27FC236}">
                <a16:creationId xmlns="" xmlns:a16="http://schemas.microsoft.com/office/drawing/2014/main" id="{9194FAF1-39E2-FC4E-BF4A-26722F490615}"/>
              </a:ext>
            </a:extLst>
          </p:cNvPr>
          <p:cNvGrpSpPr/>
          <p:nvPr/>
        </p:nvGrpSpPr>
        <p:grpSpPr>
          <a:xfrm>
            <a:off x="6979068" y="4570409"/>
            <a:ext cx="4130565" cy="1352008"/>
            <a:chOff x="616970" y="1241946"/>
            <a:chExt cx="4130565" cy="1352007"/>
          </a:xfrm>
        </p:grpSpPr>
        <p:sp>
          <p:nvSpPr>
            <p:cNvPr id="243" name="文本框 242">
              <a:extLst>
                <a:ext uri="{FF2B5EF4-FFF2-40B4-BE49-F238E27FC236}">
                  <a16:creationId xmlns="" xmlns:a16="http://schemas.microsoft.com/office/drawing/2014/main" id="{D34F692C-E3A7-D947-933F-16A44FDD0278}"/>
                </a:ext>
              </a:extLst>
            </p:cNvPr>
            <p:cNvSpPr txBox="1"/>
            <p:nvPr/>
          </p:nvSpPr>
          <p:spPr>
            <a:xfrm>
              <a:off x="616970" y="1568736"/>
              <a:ext cx="4130565" cy="102521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中国石油大学是教育部直属全国重点大学</a:t>
              </a:r>
              <a:r>
                <a:rPr lang="en-US" altLang="zh-CN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, </a:t>
              </a: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是国家批准设立研究生院的大学，是国家“</a:t>
              </a:r>
              <a:r>
                <a:rPr lang="en-US" altLang="zh-CN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211</a:t>
              </a: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工程”、“</a:t>
              </a:r>
              <a:r>
                <a:rPr lang="en-US" altLang="zh-CN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985</a:t>
              </a:r>
              <a:r>
                <a:rPr lang="zh-CN" altLang="en-US" sz="14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优势学科创新平台”和国家“双一流”学科建设高校</a:t>
              </a:r>
              <a:endParaRPr kumimoji="1"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endParaRPr>
            </a:p>
          </p:txBody>
        </p:sp>
        <p:sp>
          <p:nvSpPr>
            <p:cNvPr id="244" name="平行四边形 243">
              <a:extLst>
                <a:ext uri="{FF2B5EF4-FFF2-40B4-BE49-F238E27FC236}">
                  <a16:creationId xmlns="" xmlns:a16="http://schemas.microsoft.com/office/drawing/2014/main" id="{9176CDA3-23DD-8A46-B768-0F0061E698E8}"/>
                </a:ext>
              </a:extLst>
            </p:cNvPr>
            <p:cNvSpPr/>
            <p:nvPr/>
          </p:nvSpPr>
          <p:spPr>
            <a:xfrm>
              <a:off x="695325" y="1241946"/>
              <a:ext cx="1577027" cy="326790"/>
            </a:xfrm>
            <a:prstGeom prst="parallelogram">
              <a:avLst/>
            </a:prstGeom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kumimoji="1" lang="zh-CN" altLang="en-US" sz="1600" b="1" dirty="0"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这里是标题</a:t>
              </a:r>
            </a:p>
          </p:txBody>
        </p:sp>
      </p:grpSp>
      <p:cxnSp>
        <p:nvCxnSpPr>
          <p:cNvPr id="8" name="直线连接符 7">
            <a:extLst>
              <a:ext uri="{FF2B5EF4-FFF2-40B4-BE49-F238E27FC236}">
                <a16:creationId xmlns="" xmlns:a16="http://schemas.microsoft.com/office/drawing/2014/main" id="{D5871650-28C3-8A49-93C4-0EE87672D524}"/>
              </a:ext>
            </a:extLst>
          </p:cNvPr>
          <p:cNvCxnSpPr/>
          <p:nvPr/>
        </p:nvCxnSpPr>
        <p:spPr>
          <a:xfrm>
            <a:off x="1193790" y="2715904"/>
            <a:ext cx="9934935" cy="0"/>
          </a:xfrm>
          <a:prstGeom prst="line">
            <a:avLst/>
          </a:prstGeom>
          <a:ln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5" name="直线连接符 244">
            <a:extLst>
              <a:ext uri="{FF2B5EF4-FFF2-40B4-BE49-F238E27FC236}">
                <a16:creationId xmlns="" xmlns:a16="http://schemas.microsoft.com/office/drawing/2014/main" id="{B9EE2482-F4DE-414A-9396-8EC0AC502794}"/>
              </a:ext>
            </a:extLst>
          </p:cNvPr>
          <p:cNvCxnSpPr/>
          <p:nvPr/>
        </p:nvCxnSpPr>
        <p:spPr>
          <a:xfrm>
            <a:off x="1193790" y="4380931"/>
            <a:ext cx="9934935" cy="0"/>
          </a:xfrm>
          <a:prstGeom prst="line">
            <a:avLst/>
          </a:prstGeom>
          <a:ln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线连接符 9">
            <a:extLst>
              <a:ext uri="{FF2B5EF4-FFF2-40B4-BE49-F238E27FC236}">
                <a16:creationId xmlns="" xmlns:a16="http://schemas.microsoft.com/office/drawing/2014/main" id="{4D37636C-A4FD-3244-879B-465869BA110F}"/>
              </a:ext>
            </a:extLst>
          </p:cNvPr>
          <p:cNvCxnSpPr/>
          <p:nvPr/>
        </p:nvCxnSpPr>
        <p:spPr>
          <a:xfrm>
            <a:off x="6096000" y="1241947"/>
            <a:ext cx="0" cy="4680471"/>
          </a:xfrm>
          <a:prstGeom prst="line">
            <a:avLst/>
          </a:prstGeom>
          <a:ln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0969237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4" name="图片 153">
            <a:extLst>
              <a:ext uri="{FF2B5EF4-FFF2-40B4-BE49-F238E27FC236}">
                <a16:creationId xmlns="" xmlns:a16="http://schemas.microsoft.com/office/drawing/2014/main" id="{8DA0CA8B-0B10-BD42-8ABB-E7F0AFF69A83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矩形 2">
            <a:extLst>
              <a:ext uri="{FF2B5EF4-FFF2-40B4-BE49-F238E27FC236}">
                <a16:creationId xmlns="" xmlns:a16="http://schemas.microsoft.com/office/drawing/2014/main" id="{4B2D812A-5766-B544-9BFB-6ECB6329542D}"/>
              </a:ext>
            </a:extLst>
          </p:cNvPr>
          <p:cNvSpPr/>
          <p:nvPr/>
        </p:nvSpPr>
        <p:spPr>
          <a:xfrm>
            <a:off x="519545" y="581892"/>
            <a:ext cx="11170227" cy="5777345"/>
          </a:xfrm>
          <a:prstGeom prst="rect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zh-CN" altLang="en-US" sz="1351" dirty="0">
              <a:latin typeface="Microsoft YaHei Regular"/>
            </a:endParaRPr>
          </a:p>
        </p:txBody>
      </p:sp>
      <p:grpSp>
        <p:nvGrpSpPr>
          <p:cNvPr id="155" name="Group 4">
            <a:extLst>
              <a:ext uri="{FF2B5EF4-FFF2-40B4-BE49-F238E27FC236}">
                <a16:creationId xmlns="" xmlns:a16="http://schemas.microsoft.com/office/drawing/2014/main" id="{7153543C-9B17-FA47-8C94-954E290CDAE4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080662" y="899863"/>
            <a:ext cx="1633903" cy="392984"/>
            <a:chOff x="2838" y="1917"/>
            <a:chExt cx="2004" cy="482"/>
          </a:xfrm>
          <a:solidFill>
            <a:schemeClr val="bg1"/>
          </a:solidFill>
        </p:grpSpPr>
        <p:sp>
          <p:nvSpPr>
            <p:cNvPr id="156" name="Freeform 5">
              <a:extLst>
                <a:ext uri="{FF2B5EF4-FFF2-40B4-BE49-F238E27FC236}">
                  <a16:creationId xmlns="" xmlns:a16="http://schemas.microsoft.com/office/drawing/2014/main" id="{963DE2A9-1BFE-C947-905B-4BCE67DCB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1952"/>
              <a:ext cx="191" cy="302"/>
            </a:xfrm>
            <a:custGeom>
              <a:avLst/>
              <a:gdLst>
                <a:gd name="T0" fmla="*/ 97 w 100"/>
                <a:gd name="T1" fmla="*/ 25 h 156"/>
                <a:gd name="T2" fmla="*/ 98 w 100"/>
                <a:gd name="T3" fmla="*/ 138 h 156"/>
                <a:gd name="T4" fmla="*/ 85 w 100"/>
                <a:gd name="T5" fmla="*/ 153 h 156"/>
                <a:gd name="T6" fmla="*/ 49 w 100"/>
                <a:gd name="T7" fmla="*/ 117 h 156"/>
                <a:gd name="T8" fmla="*/ 57 w 100"/>
                <a:gd name="T9" fmla="*/ 123 h 156"/>
                <a:gd name="T10" fmla="*/ 57 w 100"/>
                <a:gd name="T11" fmla="*/ 119 h 156"/>
                <a:gd name="T12" fmla="*/ 77 w 100"/>
                <a:gd name="T13" fmla="*/ 134 h 156"/>
                <a:gd name="T14" fmla="*/ 83 w 100"/>
                <a:gd name="T15" fmla="*/ 121 h 156"/>
                <a:gd name="T16" fmla="*/ 76 w 100"/>
                <a:gd name="T17" fmla="*/ 31 h 156"/>
                <a:gd name="T18" fmla="*/ 66 w 100"/>
                <a:gd name="T19" fmla="*/ 7 h 156"/>
                <a:gd name="T20" fmla="*/ 0 w 100"/>
                <a:gd name="T21" fmla="*/ 28 h 156"/>
                <a:gd name="T22" fmla="*/ 1 w 100"/>
                <a:gd name="T23" fmla="*/ 26 h 156"/>
                <a:gd name="T24" fmla="*/ 58 w 100"/>
                <a:gd name="T25" fmla="*/ 4 h 156"/>
                <a:gd name="T26" fmla="*/ 97 w 100"/>
                <a:gd name="T27" fmla="*/ 25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0" h="156">
                  <a:moveTo>
                    <a:pt x="97" y="25"/>
                  </a:moveTo>
                  <a:cubicBezTo>
                    <a:pt x="87" y="33"/>
                    <a:pt x="100" y="117"/>
                    <a:pt x="98" y="138"/>
                  </a:cubicBezTo>
                  <a:cubicBezTo>
                    <a:pt x="96" y="153"/>
                    <a:pt x="93" y="156"/>
                    <a:pt x="85" y="153"/>
                  </a:cubicBezTo>
                  <a:cubicBezTo>
                    <a:pt x="75" y="149"/>
                    <a:pt x="51" y="124"/>
                    <a:pt x="49" y="117"/>
                  </a:cubicBezTo>
                  <a:cubicBezTo>
                    <a:pt x="50" y="117"/>
                    <a:pt x="55" y="122"/>
                    <a:pt x="57" y="123"/>
                  </a:cubicBezTo>
                  <a:cubicBezTo>
                    <a:pt x="57" y="121"/>
                    <a:pt x="56" y="121"/>
                    <a:pt x="57" y="119"/>
                  </a:cubicBezTo>
                  <a:cubicBezTo>
                    <a:pt x="61" y="123"/>
                    <a:pt x="74" y="133"/>
                    <a:pt x="77" y="134"/>
                  </a:cubicBezTo>
                  <a:cubicBezTo>
                    <a:pt x="84" y="134"/>
                    <a:pt x="81" y="126"/>
                    <a:pt x="83" y="121"/>
                  </a:cubicBezTo>
                  <a:cubicBezTo>
                    <a:pt x="82" y="103"/>
                    <a:pt x="75" y="47"/>
                    <a:pt x="76" y="31"/>
                  </a:cubicBezTo>
                  <a:cubicBezTo>
                    <a:pt x="75" y="20"/>
                    <a:pt x="75" y="10"/>
                    <a:pt x="66" y="7"/>
                  </a:cubicBezTo>
                  <a:cubicBezTo>
                    <a:pt x="42" y="8"/>
                    <a:pt x="23" y="28"/>
                    <a:pt x="0" y="28"/>
                  </a:cubicBezTo>
                  <a:cubicBezTo>
                    <a:pt x="0" y="27"/>
                    <a:pt x="1" y="27"/>
                    <a:pt x="1" y="26"/>
                  </a:cubicBezTo>
                  <a:cubicBezTo>
                    <a:pt x="8" y="17"/>
                    <a:pt x="58" y="4"/>
                    <a:pt x="58" y="4"/>
                  </a:cubicBezTo>
                  <a:cubicBezTo>
                    <a:pt x="73" y="0"/>
                    <a:pt x="97" y="4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57" name="Freeform 6">
              <a:extLst>
                <a:ext uri="{FF2B5EF4-FFF2-40B4-BE49-F238E27FC236}">
                  <a16:creationId xmlns="" xmlns:a16="http://schemas.microsoft.com/office/drawing/2014/main" id="{A2FED0EE-0EFB-D643-B29F-0D21780A5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1985"/>
              <a:ext cx="48" cy="39"/>
            </a:xfrm>
            <a:custGeom>
              <a:avLst/>
              <a:gdLst>
                <a:gd name="T0" fmla="*/ 7 w 25"/>
                <a:gd name="T1" fmla="*/ 1 h 20"/>
                <a:gd name="T2" fmla="*/ 24 w 25"/>
                <a:gd name="T3" fmla="*/ 9 h 20"/>
                <a:gd name="T4" fmla="*/ 24 w 25"/>
                <a:gd name="T5" fmla="*/ 16 h 20"/>
                <a:gd name="T6" fmla="*/ 12 w 25"/>
                <a:gd name="T7" fmla="*/ 17 h 20"/>
                <a:gd name="T8" fmla="*/ 1 w 25"/>
                <a:gd name="T9" fmla="*/ 5 h 20"/>
                <a:gd name="T10" fmla="*/ 7 w 25"/>
                <a:gd name="T11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20">
                  <a:moveTo>
                    <a:pt x="7" y="1"/>
                  </a:moveTo>
                  <a:cubicBezTo>
                    <a:pt x="12" y="2"/>
                    <a:pt x="17" y="1"/>
                    <a:pt x="24" y="9"/>
                  </a:cubicBezTo>
                  <a:cubicBezTo>
                    <a:pt x="25" y="11"/>
                    <a:pt x="25" y="13"/>
                    <a:pt x="24" y="16"/>
                  </a:cubicBezTo>
                  <a:cubicBezTo>
                    <a:pt x="23" y="18"/>
                    <a:pt x="15" y="20"/>
                    <a:pt x="12" y="17"/>
                  </a:cubicBezTo>
                  <a:cubicBezTo>
                    <a:pt x="9" y="13"/>
                    <a:pt x="2" y="8"/>
                    <a:pt x="1" y="5"/>
                  </a:cubicBezTo>
                  <a:cubicBezTo>
                    <a:pt x="0" y="2"/>
                    <a:pt x="5" y="0"/>
                    <a:pt x="7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58" name="Freeform 7">
              <a:extLst>
                <a:ext uri="{FF2B5EF4-FFF2-40B4-BE49-F238E27FC236}">
                  <a16:creationId xmlns="" xmlns:a16="http://schemas.microsoft.com/office/drawing/2014/main" id="{F7023510-08F3-C540-B4D7-618C77938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020"/>
              <a:ext cx="27" cy="180"/>
            </a:xfrm>
            <a:custGeom>
              <a:avLst/>
              <a:gdLst>
                <a:gd name="T0" fmla="*/ 5 w 14"/>
                <a:gd name="T1" fmla="*/ 0 h 93"/>
                <a:gd name="T2" fmla="*/ 8 w 14"/>
                <a:gd name="T3" fmla="*/ 9 h 93"/>
                <a:gd name="T4" fmla="*/ 14 w 14"/>
                <a:gd name="T5" fmla="*/ 91 h 93"/>
                <a:gd name="T6" fmla="*/ 9 w 14"/>
                <a:gd name="T7" fmla="*/ 93 h 93"/>
                <a:gd name="T8" fmla="*/ 1 w 14"/>
                <a:gd name="T9" fmla="*/ 86 h 93"/>
                <a:gd name="T10" fmla="*/ 3 w 14"/>
                <a:gd name="T11" fmla="*/ 6 h 93"/>
                <a:gd name="T12" fmla="*/ 5 w 14"/>
                <a:gd name="T13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93">
                  <a:moveTo>
                    <a:pt x="5" y="0"/>
                  </a:moveTo>
                  <a:cubicBezTo>
                    <a:pt x="6" y="1"/>
                    <a:pt x="8" y="1"/>
                    <a:pt x="8" y="9"/>
                  </a:cubicBezTo>
                  <a:cubicBezTo>
                    <a:pt x="9" y="10"/>
                    <a:pt x="10" y="90"/>
                    <a:pt x="14" y="91"/>
                  </a:cubicBezTo>
                  <a:cubicBezTo>
                    <a:pt x="11" y="92"/>
                    <a:pt x="12" y="93"/>
                    <a:pt x="9" y="93"/>
                  </a:cubicBezTo>
                  <a:cubicBezTo>
                    <a:pt x="6" y="90"/>
                    <a:pt x="3" y="90"/>
                    <a:pt x="1" y="86"/>
                  </a:cubicBezTo>
                  <a:cubicBezTo>
                    <a:pt x="4" y="67"/>
                    <a:pt x="0" y="31"/>
                    <a:pt x="3" y="6"/>
                  </a:cubicBezTo>
                  <a:cubicBezTo>
                    <a:pt x="3" y="3"/>
                    <a:pt x="3" y="0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59" name="Freeform 8">
              <a:extLst>
                <a:ext uri="{FF2B5EF4-FFF2-40B4-BE49-F238E27FC236}">
                  <a16:creationId xmlns="" xmlns:a16="http://schemas.microsoft.com/office/drawing/2014/main" id="{7A213506-64FC-7A41-AFB3-A4C4F420A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053"/>
              <a:ext cx="99" cy="46"/>
            </a:xfrm>
            <a:custGeom>
              <a:avLst/>
              <a:gdLst>
                <a:gd name="T0" fmla="*/ 52 w 52"/>
                <a:gd name="T1" fmla="*/ 24 h 24"/>
                <a:gd name="T2" fmla="*/ 33 w 52"/>
                <a:gd name="T3" fmla="*/ 16 h 24"/>
                <a:gd name="T4" fmla="*/ 17 w 52"/>
                <a:gd name="T5" fmla="*/ 9 h 24"/>
                <a:gd name="T6" fmla="*/ 0 w 52"/>
                <a:gd name="T7" fmla="*/ 0 h 24"/>
                <a:gd name="T8" fmla="*/ 20 w 52"/>
                <a:gd name="T9" fmla="*/ 2 h 24"/>
                <a:gd name="T10" fmla="*/ 44 w 52"/>
                <a:gd name="T11" fmla="*/ 15 h 24"/>
                <a:gd name="T12" fmla="*/ 52 w 52"/>
                <a:gd name="T13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24">
                  <a:moveTo>
                    <a:pt x="52" y="24"/>
                  </a:moveTo>
                  <a:cubicBezTo>
                    <a:pt x="43" y="24"/>
                    <a:pt x="42" y="22"/>
                    <a:pt x="33" y="16"/>
                  </a:cubicBezTo>
                  <a:cubicBezTo>
                    <a:pt x="31" y="14"/>
                    <a:pt x="27" y="11"/>
                    <a:pt x="17" y="9"/>
                  </a:cubicBezTo>
                  <a:cubicBezTo>
                    <a:pt x="14" y="6"/>
                    <a:pt x="3" y="4"/>
                    <a:pt x="0" y="0"/>
                  </a:cubicBezTo>
                  <a:cubicBezTo>
                    <a:pt x="8" y="0"/>
                    <a:pt x="14" y="0"/>
                    <a:pt x="20" y="2"/>
                  </a:cubicBezTo>
                  <a:cubicBezTo>
                    <a:pt x="22" y="4"/>
                    <a:pt x="34" y="6"/>
                    <a:pt x="44" y="15"/>
                  </a:cubicBezTo>
                  <a:cubicBezTo>
                    <a:pt x="48" y="18"/>
                    <a:pt x="51" y="19"/>
                    <a:pt x="52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0" name="Freeform 9">
              <a:extLst>
                <a:ext uri="{FF2B5EF4-FFF2-40B4-BE49-F238E27FC236}">
                  <a16:creationId xmlns="" xmlns:a16="http://schemas.microsoft.com/office/drawing/2014/main" id="{8989D069-56EE-F843-A7F2-E64E357D23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4" y="1917"/>
              <a:ext cx="164" cy="360"/>
            </a:xfrm>
            <a:custGeom>
              <a:avLst/>
              <a:gdLst>
                <a:gd name="T0" fmla="*/ 39 w 86"/>
                <a:gd name="T1" fmla="*/ 38 h 186"/>
                <a:gd name="T2" fmla="*/ 56 w 86"/>
                <a:gd name="T3" fmla="*/ 34 h 186"/>
                <a:gd name="T4" fmla="*/ 59 w 86"/>
                <a:gd name="T5" fmla="*/ 31 h 186"/>
                <a:gd name="T6" fmla="*/ 85 w 86"/>
                <a:gd name="T7" fmla="*/ 43 h 186"/>
                <a:gd name="T8" fmla="*/ 85 w 86"/>
                <a:gd name="T9" fmla="*/ 48 h 186"/>
                <a:gd name="T10" fmla="*/ 64 w 86"/>
                <a:gd name="T11" fmla="*/ 61 h 186"/>
                <a:gd name="T12" fmla="*/ 55 w 86"/>
                <a:gd name="T13" fmla="*/ 72 h 186"/>
                <a:gd name="T14" fmla="*/ 57 w 86"/>
                <a:gd name="T15" fmla="*/ 81 h 186"/>
                <a:gd name="T16" fmla="*/ 39 w 86"/>
                <a:gd name="T17" fmla="*/ 88 h 186"/>
                <a:gd name="T18" fmla="*/ 39 w 86"/>
                <a:gd name="T19" fmla="*/ 55 h 186"/>
                <a:gd name="T20" fmla="*/ 45 w 86"/>
                <a:gd name="T21" fmla="*/ 48 h 186"/>
                <a:gd name="T22" fmla="*/ 39 w 86"/>
                <a:gd name="T23" fmla="*/ 49 h 186"/>
                <a:gd name="T24" fmla="*/ 39 w 86"/>
                <a:gd name="T25" fmla="*/ 38 h 186"/>
                <a:gd name="T26" fmla="*/ 12 w 86"/>
                <a:gd name="T27" fmla="*/ 1 h 186"/>
                <a:gd name="T28" fmla="*/ 30 w 86"/>
                <a:gd name="T29" fmla="*/ 8 h 186"/>
                <a:gd name="T30" fmla="*/ 34 w 86"/>
                <a:gd name="T31" fmla="*/ 14 h 186"/>
                <a:gd name="T32" fmla="*/ 34 w 86"/>
                <a:gd name="T33" fmla="*/ 39 h 186"/>
                <a:gd name="T34" fmla="*/ 39 w 86"/>
                <a:gd name="T35" fmla="*/ 38 h 186"/>
                <a:gd name="T36" fmla="*/ 39 w 86"/>
                <a:gd name="T37" fmla="*/ 49 h 186"/>
                <a:gd name="T38" fmla="*/ 34 w 86"/>
                <a:gd name="T39" fmla="*/ 50 h 186"/>
                <a:gd name="T40" fmla="*/ 33 w 86"/>
                <a:gd name="T41" fmla="*/ 63 h 186"/>
                <a:gd name="T42" fmla="*/ 39 w 86"/>
                <a:gd name="T43" fmla="*/ 55 h 186"/>
                <a:gd name="T44" fmla="*/ 39 w 86"/>
                <a:gd name="T45" fmla="*/ 88 h 186"/>
                <a:gd name="T46" fmla="*/ 35 w 86"/>
                <a:gd name="T47" fmla="*/ 91 h 186"/>
                <a:gd name="T48" fmla="*/ 26 w 86"/>
                <a:gd name="T49" fmla="*/ 183 h 186"/>
                <a:gd name="T50" fmla="*/ 23 w 86"/>
                <a:gd name="T51" fmla="*/ 186 h 186"/>
                <a:gd name="T52" fmla="*/ 20 w 86"/>
                <a:gd name="T53" fmla="*/ 97 h 186"/>
                <a:gd name="T54" fmla="*/ 16 w 86"/>
                <a:gd name="T55" fmla="*/ 92 h 186"/>
                <a:gd name="T56" fmla="*/ 17 w 86"/>
                <a:gd name="T57" fmla="*/ 81 h 186"/>
                <a:gd name="T58" fmla="*/ 20 w 86"/>
                <a:gd name="T59" fmla="*/ 79 h 186"/>
                <a:gd name="T60" fmla="*/ 19 w 86"/>
                <a:gd name="T61" fmla="*/ 54 h 186"/>
                <a:gd name="T62" fmla="*/ 0 w 86"/>
                <a:gd name="T63" fmla="*/ 53 h 186"/>
                <a:gd name="T64" fmla="*/ 8 w 86"/>
                <a:gd name="T65" fmla="*/ 47 h 186"/>
                <a:gd name="T66" fmla="*/ 18 w 86"/>
                <a:gd name="T67" fmla="*/ 44 h 186"/>
                <a:gd name="T68" fmla="*/ 17 w 86"/>
                <a:gd name="T69" fmla="*/ 17 h 186"/>
                <a:gd name="T70" fmla="*/ 15 w 86"/>
                <a:gd name="T71" fmla="*/ 6 h 186"/>
                <a:gd name="T72" fmla="*/ 12 w 86"/>
                <a:gd name="T73" fmla="*/ 1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6" h="186">
                  <a:moveTo>
                    <a:pt x="39" y="38"/>
                  </a:moveTo>
                  <a:cubicBezTo>
                    <a:pt x="45" y="37"/>
                    <a:pt x="50" y="35"/>
                    <a:pt x="56" y="34"/>
                  </a:cubicBezTo>
                  <a:cubicBezTo>
                    <a:pt x="56" y="33"/>
                    <a:pt x="59" y="32"/>
                    <a:pt x="59" y="31"/>
                  </a:cubicBezTo>
                  <a:cubicBezTo>
                    <a:pt x="75" y="29"/>
                    <a:pt x="85" y="39"/>
                    <a:pt x="85" y="43"/>
                  </a:cubicBezTo>
                  <a:cubicBezTo>
                    <a:pt x="86" y="45"/>
                    <a:pt x="86" y="46"/>
                    <a:pt x="85" y="48"/>
                  </a:cubicBezTo>
                  <a:cubicBezTo>
                    <a:pt x="83" y="52"/>
                    <a:pt x="65" y="60"/>
                    <a:pt x="64" y="61"/>
                  </a:cubicBezTo>
                  <a:cubicBezTo>
                    <a:pt x="57" y="66"/>
                    <a:pt x="55" y="68"/>
                    <a:pt x="55" y="72"/>
                  </a:cubicBezTo>
                  <a:cubicBezTo>
                    <a:pt x="57" y="73"/>
                    <a:pt x="60" y="78"/>
                    <a:pt x="57" y="81"/>
                  </a:cubicBezTo>
                  <a:cubicBezTo>
                    <a:pt x="53" y="82"/>
                    <a:pt x="45" y="85"/>
                    <a:pt x="39" y="88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39" y="49"/>
                    <a:pt x="39" y="49"/>
                    <a:pt x="39" y="49"/>
                  </a:cubicBezTo>
                  <a:lnTo>
                    <a:pt x="39" y="38"/>
                  </a:lnTo>
                  <a:close/>
                  <a:moveTo>
                    <a:pt x="12" y="1"/>
                  </a:moveTo>
                  <a:cubicBezTo>
                    <a:pt x="19" y="0"/>
                    <a:pt x="26" y="1"/>
                    <a:pt x="30" y="8"/>
                  </a:cubicBezTo>
                  <a:cubicBezTo>
                    <a:pt x="31" y="8"/>
                    <a:pt x="33" y="12"/>
                    <a:pt x="34" y="14"/>
                  </a:cubicBezTo>
                  <a:cubicBezTo>
                    <a:pt x="34" y="22"/>
                    <a:pt x="34" y="30"/>
                    <a:pt x="34" y="39"/>
                  </a:cubicBezTo>
                  <a:cubicBezTo>
                    <a:pt x="36" y="39"/>
                    <a:pt x="37" y="38"/>
                    <a:pt x="39" y="38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3" y="63"/>
                    <a:pt x="33" y="63"/>
                    <a:pt x="33" y="63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39" y="88"/>
                    <a:pt x="39" y="88"/>
                    <a:pt x="39" y="88"/>
                  </a:cubicBezTo>
                  <a:cubicBezTo>
                    <a:pt x="37" y="89"/>
                    <a:pt x="35" y="90"/>
                    <a:pt x="35" y="91"/>
                  </a:cubicBezTo>
                  <a:cubicBezTo>
                    <a:pt x="32" y="124"/>
                    <a:pt x="31" y="150"/>
                    <a:pt x="26" y="183"/>
                  </a:cubicBezTo>
                  <a:cubicBezTo>
                    <a:pt x="25" y="183"/>
                    <a:pt x="24" y="186"/>
                    <a:pt x="23" y="186"/>
                  </a:cubicBezTo>
                  <a:cubicBezTo>
                    <a:pt x="22" y="157"/>
                    <a:pt x="20" y="127"/>
                    <a:pt x="20" y="97"/>
                  </a:cubicBezTo>
                  <a:cubicBezTo>
                    <a:pt x="19" y="94"/>
                    <a:pt x="17" y="94"/>
                    <a:pt x="16" y="92"/>
                  </a:cubicBezTo>
                  <a:cubicBezTo>
                    <a:pt x="13" y="90"/>
                    <a:pt x="14" y="82"/>
                    <a:pt x="17" y="81"/>
                  </a:cubicBezTo>
                  <a:cubicBezTo>
                    <a:pt x="18" y="81"/>
                    <a:pt x="19" y="79"/>
                    <a:pt x="20" y="79"/>
                  </a:cubicBezTo>
                  <a:cubicBezTo>
                    <a:pt x="20" y="60"/>
                    <a:pt x="19" y="61"/>
                    <a:pt x="19" y="54"/>
                  </a:cubicBezTo>
                  <a:cubicBezTo>
                    <a:pt x="15" y="53"/>
                    <a:pt x="0" y="58"/>
                    <a:pt x="0" y="53"/>
                  </a:cubicBezTo>
                  <a:cubicBezTo>
                    <a:pt x="1" y="51"/>
                    <a:pt x="6" y="49"/>
                    <a:pt x="8" y="47"/>
                  </a:cubicBezTo>
                  <a:cubicBezTo>
                    <a:pt x="12" y="46"/>
                    <a:pt x="15" y="45"/>
                    <a:pt x="18" y="44"/>
                  </a:cubicBezTo>
                  <a:cubicBezTo>
                    <a:pt x="19" y="34"/>
                    <a:pt x="19" y="27"/>
                    <a:pt x="17" y="17"/>
                  </a:cubicBezTo>
                  <a:cubicBezTo>
                    <a:pt x="17" y="15"/>
                    <a:pt x="17" y="6"/>
                    <a:pt x="15" y="6"/>
                  </a:cubicBezTo>
                  <a:cubicBezTo>
                    <a:pt x="14" y="4"/>
                    <a:pt x="12" y="4"/>
                    <a:pt x="1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1" name="Freeform 10">
              <a:extLst>
                <a:ext uri="{FF2B5EF4-FFF2-40B4-BE49-F238E27FC236}">
                  <a16:creationId xmlns="" xmlns:a16="http://schemas.microsoft.com/office/drawing/2014/main" id="{53322109-B541-0E46-918D-425C26063DE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55" y="2012"/>
              <a:ext cx="154" cy="176"/>
            </a:xfrm>
            <a:custGeom>
              <a:avLst/>
              <a:gdLst>
                <a:gd name="T0" fmla="*/ 62 w 81"/>
                <a:gd name="T1" fmla="*/ 38 h 91"/>
                <a:gd name="T2" fmla="*/ 67 w 81"/>
                <a:gd name="T3" fmla="*/ 28 h 91"/>
                <a:gd name="T4" fmla="*/ 78 w 81"/>
                <a:gd name="T5" fmla="*/ 36 h 91"/>
                <a:gd name="T6" fmla="*/ 70 w 81"/>
                <a:gd name="T7" fmla="*/ 51 h 91"/>
                <a:gd name="T8" fmla="*/ 81 w 81"/>
                <a:gd name="T9" fmla="*/ 79 h 91"/>
                <a:gd name="T10" fmla="*/ 78 w 81"/>
                <a:gd name="T11" fmla="*/ 80 h 91"/>
                <a:gd name="T12" fmla="*/ 65 w 81"/>
                <a:gd name="T13" fmla="*/ 57 h 91"/>
                <a:gd name="T14" fmla="*/ 50 w 81"/>
                <a:gd name="T15" fmla="*/ 72 h 91"/>
                <a:gd name="T16" fmla="*/ 52 w 81"/>
                <a:gd name="T17" fmla="*/ 74 h 91"/>
                <a:gd name="T18" fmla="*/ 59 w 81"/>
                <a:gd name="T19" fmla="*/ 77 h 91"/>
                <a:gd name="T20" fmla="*/ 59 w 81"/>
                <a:gd name="T21" fmla="*/ 83 h 91"/>
                <a:gd name="T22" fmla="*/ 49 w 81"/>
                <a:gd name="T23" fmla="*/ 85 h 91"/>
                <a:gd name="T24" fmla="*/ 46 w 81"/>
                <a:gd name="T25" fmla="*/ 87 h 91"/>
                <a:gd name="T26" fmla="*/ 44 w 81"/>
                <a:gd name="T27" fmla="*/ 89 h 91"/>
                <a:gd name="T28" fmla="*/ 44 w 81"/>
                <a:gd name="T29" fmla="*/ 63 h 91"/>
                <a:gd name="T30" fmla="*/ 58 w 81"/>
                <a:gd name="T31" fmla="*/ 43 h 91"/>
                <a:gd name="T32" fmla="*/ 53 w 81"/>
                <a:gd name="T33" fmla="*/ 40 h 91"/>
                <a:gd name="T34" fmla="*/ 44 w 81"/>
                <a:gd name="T35" fmla="*/ 51 h 91"/>
                <a:gd name="T36" fmla="*/ 44 w 81"/>
                <a:gd name="T37" fmla="*/ 43 h 91"/>
                <a:gd name="T38" fmla="*/ 45 w 81"/>
                <a:gd name="T39" fmla="*/ 40 h 91"/>
                <a:gd name="T40" fmla="*/ 44 w 81"/>
                <a:gd name="T41" fmla="*/ 40 h 91"/>
                <a:gd name="T42" fmla="*/ 44 w 81"/>
                <a:gd name="T43" fmla="*/ 32 h 91"/>
                <a:gd name="T44" fmla="*/ 46 w 81"/>
                <a:gd name="T45" fmla="*/ 35 h 91"/>
                <a:gd name="T46" fmla="*/ 50 w 81"/>
                <a:gd name="T47" fmla="*/ 39 h 91"/>
                <a:gd name="T48" fmla="*/ 51 w 81"/>
                <a:gd name="T49" fmla="*/ 36 h 91"/>
                <a:gd name="T50" fmla="*/ 44 w 81"/>
                <a:gd name="T51" fmla="*/ 27 h 91"/>
                <a:gd name="T52" fmla="*/ 44 w 81"/>
                <a:gd name="T53" fmla="*/ 3 h 91"/>
                <a:gd name="T54" fmla="*/ 48 w 81"/>
                <a:gd name="T55" fmla="*/ 7 h 91"/>
                <a:gd name="T56" fmla="*/ 44 w 81"/>
                <a:gd name="T57" fmla="*/ 19 h 91"/>
                <a:gd name="T58" fmla="*/ 62 w 81"/>
                <a:gd name="T59" fmla="*/ 38 h 91"/>
                <a:gd name="T60" fmla="*/ 44 w 81"/>
                <a:gd name="T61" fmla="*/ 89 h 91"/>
                <a:gd name="T62" fmla="*/ 33 w 81"/>
                <a:gd name="T63" fmla="*/ 91 h 91"/>
                <a:gd name="T64" fmla="*/ 12 w 81"/>
                <a:gd name="T65" fmla="*/ 77 h 91"/>
                <a:gd name="T66" fmla="*/ 13 w 81"/>
                <a:gd name="T67" fmla="*/ 77 h 91"/>
                <a:gd name="T68" fmla="*/ 44 w 81"/>
                <a:gd name="T69" fmla="*/ 63 h 91"/>
                <a:gd name="T70" fmla="*/ 44 w 81"/>
                <a:gd name="T71" fmla="*/ 89 h 91"/>
                <a:gd name="T72" fmla="*/ 44 w 81"/>
                <a:gd name="T73" fmla="*/ 51 h 91"/>
                <a:gd name="T74" fmla="*/ 44 w 81"/>
                <a:gd name="T75" fmla="*/ 43 h 91"/>
                <a:gd name="T76" fmla="*/ 26 w 81"/>
                <a:gd name="T77" fmla="*/ 59 h 91"/>
                <a:gd name="T78" fmla="*/ 18 w 81"/>
                <a:gd name="T79" fmla="*/ 64 h 91"/>
                <a:gd name="T80" fmla="*/ 41 w 81"/>
                <a:gd name="T81" fmla="*/ 38 h 91"/>
                <a:gd name="T82" fmla="*/ 44 w 81"/>
                <a:gd name="T83" fmla="*/ 40 h 91"/>
                <a:gd name="T84" fmla="*/ 44 w 81"/>
                <a:gd name="T85" fmla="*/ 32 h 91"/>
                <a:gd name="T86" fmla="*/ 36 w 81"/>
                <a:gd name="T87" fmla="*/ 25 h 91"/>
                <a:gd name="T88" fmla="*/ 40 w 81"/>
                <a:gd name="T89" fmla="*/ 23 h 91"/>
                <a:gd name="T90" fmla="*/ 44 w 81"/>
                <a:gd name="T91" fmla="*/ 27 h 91"/>
                <a:gd name="T92" fmla="*/ 44 w 81"/>
                <a:gd name="T93" fmla="*/ 3 h 91"/>
                <a:gd name="T94" fmla="*/ 42 w 81"/>
                <a:gd name="T95" fmla="*/ 3 h 91"/>
                <a:gd name="T96" fmla="*/ 21 w 81"/>
                <a:gd name="T97" fmla="*/ 0 h 91"/>
                <a:gd name="T98" fmla="*/ 15 w 81"/>
                <a:gd name="T99" fmla="*/ 7 h 91"/>
                <a:gd name="T100" fmla="*/ 23 w 81"/>
                <a:gd name="T101" fmla="*/ 7 h 91"/>
                <a:gd name="T102" fmla="*/ 22 w 81"/>
                <a:gd name="T103" fmla="*/ 9 h 91"/>
                <a:gd name="T104" fmla="*/ 13 w 81"/>
                <a:gd name="T105" fmla="*/ 9 h 91"/>
                <a:gd name="T106" fmla="*/ 21 w 81"/>
                <a:gd name="T107" fmla="*/ 17 h 91"/>
                <a:gd name="T108" fmla="*/ 5 w 81"/>
                <a:gd name="T109" fmla="*/ 29 h 91"/>
                <a:gd name="T110" fmla="*/ 4 w 81"/>
                <a:gd name="T111" fmla="*/ 30 h 91"/>
                <a:gd name="T112" fmla="*/ 11 w 81"/>
                <a:gd name="T113" fmla="*/ 45 h 91"/>
                <a:gd name="T114" fmla="*/ 32 w 81"/>
                <a:gd name="T115" fmla="*/ 28 h 91"/>
                <a:gd name="T116" fmla="*/ 34 w 81"/>
                <a:gd name="T117" fmla="*/ 34 h 91"/>
                <a:gd name="T118" fmla="*/ 1 w 81"/>
                <a:gd name="T119" fmla="*/ 69 h 91"/>
                <a:gd name="T120" fmla="*/ 7 w 81"/>
                <a:gd name="T121" fmla="*/ 77 h 91"/>
                <a:gd name="T122" fmla="*/ 44 w 81"/>
                <a:gd name="T123" fmla="*/ 5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1" h="91">
                  <a:moveTo>
                    <a:pt x="62" y="38"/>
                  </a:moveTo>
                  <a:cubicBezTo>
                    <a:pt x="64" y="34"/>
                    <a:pt x="67" y="32"/>
                    <a:pt x="67" y="28"/>
                  </a:cubicBezTo>
                  <a:cubicBezTo>
                    <a:pt x="72" y="30"/>
                    <a:pt x="75" y="31"/>
                    <a:pt x="78" y="36"/>
                  </a:cubicBezTo>
                  <a:cubicBezTo>
                    <a:pt x="79" y="45"/>
                    <a:pt x="70" y="48"/>
                    <a:pt x="70" y="51"/>
                  </a:cubicBezTo>
                  <a:cubicBezTo>
                    <a:pt x="72" y="60"/>
                    <a:pt x="80" y="71"/>
                    <a:pt x="81" y="79"/>
                  </a:cubicBezTo>
                  <a:cubicBezTo>
                    <a:pt x="81" y="80"/>
                    <a:pt x="79" y="81"/>
                    <a:pt x="78" y="80"/>
                  </a:cubicBezTo>
                  <a:cubicBezTo>
                    <a:pt x="73" y="76"/>
                    <a:pt x="67" y="64"/>
                    <a:pt x="65" y="57"/>
                  </a:cubicBezTo>
                  <a:cubicBezTo>
                    <a:pt x="62" y="61"/>
                    <a:pt x="57" y="66"/>
                    <a:pt x="50" y="72"/>
                  </a:cubicBezTo>
                  <a:cubicBezTo>
                    <a:pt x="51" y="74"/>
                    <a:pt x="51" y="73"/>
                    <a:pt x="52" y="74"/>
                  </a:cubicBezTo>
                  <a:cubicBezTo>
                    <a:pt x="56" y="75"/>
                    <a:pt x="57" y="75"/>
                    <a:pt x="59" y="77"/>
                  </a:cubicBezTo>
                  <a:cubicBezTo>
                    <a:pt x="60" y="79"/>
                    <a:pt x="59" y="82"/>
                    <a:pt x="59" y="83"/>
                  </a:cubicBezTo>
                  <a:cubicBezTo>
                    <a:pt x="58" y="85"/>
                    <a:pt x="54" y="84"/>
                    <a:pt x="49" y="85"/>
                  </a:cubicBezTo>
                  <a:cubicBezTo>
                    <a:pt x="48" y="86"/>
                    <a:pt x="47" y="87"/>
                    <a:pt x="46" y="87"/>
                  </a:cubicBezTo>
                  <a:cubicBezTo>
                    <a:pt x="45" y="88"/>
                    <a:pt x="45" y="89"/>
                    <a:pt x="44" y="89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52" y="55"/>
                    <a:pt x="58" y="45"/>
                    <a:pt x="58" y="43"/>
                  </a:cubicBezTo>
                  <a:cubicBezTo>
                    <a:pt x="56" y="42"/>
                    <a:pt x="56" y="41"/>
                    <a:pt x="53" y="40"/>
                  </a:cubicBezTo>
                  <a:cubicBezTo>
                    <a:pt x="53" y="42"/>
                    <a:pt x="49" y="46"/>
                    <a:pt x="44" y="51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2"/>
                    <a:pt x="45" y="41"/>
                    <a:pt x="45" y="40"/>
                  </a:cubicBezTo>
                  <a:cubicBezTo>
                    <a:pt x="44" y="40"/>
                    <a:pt x="44" y="40"/>
                    <a:pt x="44" y="40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5" y="33"/>
                    <a:pt x="46" y="34"/>
                    <a:pt x="46" y="35"/>
                  </a:cubicBezTo>
                  <a:cubicBezTo>
                    <a:pt x="50" y="37"/>
                    <a:pt x="48" y="36"/>
                    <a:pt x="50" y="39"/>
                  </a:cubicBezTo>
                  <a:cubicBezTo>
                    <a:pt x="52" y="39"/>
                    <a:pt x="51" y="38"/>
                    <a:pt x="51" y="36"/>
                  </a:cubicBezTo>
                  <a:cubicBezTo>
                    <a:pt x="49" y="34"/>
                    <a:pt x="47" y="30"/>
                    <a:pt x="44" y="27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5" y="4"/>
                    <a:pt x="47" y="6"/>
                    <a:pt x="48" y="7"/>
                  </a:cubicBezTo>
                  <a:cubicBezTo>
                    <a:pt x="50" y="14"/>
                    <a:pt x="49" y="16"/>
                    <a:pt x="44" y="19"/>
                  </a:cubicBezTo>
                  <a:cubicBezTo>
                    <a:pt x="50" y="26"/>
                    <a:pt x="52" y="33"/>
                    <a:pt x="62" y="38"/>
                  </a:cubicBezTo>
                  <a:close/>
                  <a:moveTo>
                    <a:pt x="44" y="89"/>
                  </a:moveTo>
                  <a:cubicBezTo>
                    <a:pt x="41" y="91"/>
                    <a:pt x="37" y="91"/>
                    <a:pt x="33" y="91"/>
                  </a:cubicBezTo>
                  <a:cubicBezTo>
                    <a:pt x="29" y="90"/>
                    <a:pt x="13" y="81"/>
                    <a:pt x="12" y="77"/>
                  </a:cubicBezTo>
                  <a:cubicBezTo>
                    <a:pt x="12" y="77"/>
                    <a:pt x="13" y="77"/>
                    <a:pt x="13" y="77"/>
                  </a:cubicBezTo>
                  <a:cubicBezTo>
                    <a:pt x="20" y="84"/>
                    <a:pt x="33" y="74"/>
                    <a:pt x="44" y="63"/>
                  </a:cubicBezTo>
                  <a:cubicBezTo>
                    <a:pt x="44" y="89"/>
                    <a:pt x="44" y="89"/>
                    <a:pt x="44" y="89"/>
                  </a:cubicBezTo>
                  <a:close/>
                  <a:moveTo>
                    <a:pt x="44" y="51"/>
                  </a:moveTo>
                  <a:cubicBezTo>
                    <a:pt x="44" y="43"/>
                    <a:pt x="44" y="43"/>
                    <a:pt x="44" y="43"/>
                  </a:cubicBezTo>
                  <a:cubicBezTo>
                    <a:pt x="41" y="47"/>
                    <a:pt x="33" y="54"/>
                    <a:pt x="26" y="59"/>
                  </a:cubicBezTo>
                  <a:cubicBezTo>
                    <a:pt x="24" y="60"/>
                    <a:pt x="20" y="64"/>
                    <a:pt x="18" y="64"/>
                  </a:cubicBezTo>
                  <a:cubicBezTo>
                    <a:pt x="22" y="58"/>
                    <a:pt x="36" y="48"/>
                    <a:pt x="41" y="38"/>
                  </a:cubicBezTo>
                  <a:cubicBezTo>
                    <a:pt x="42" y="39"/>
                    <a:pt x="43" y="39"/>
                    <a:pt x="44" y="40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2" y="30"/>
                    <a:pt x="40" y="28"/>
                    <a:pt x="36" y="25"/>
                  </a:cubicBezTo>
                  <a:cubicBezTo>
                    <a:pt x="37" y="25"/>
                    <a:pt x="39" y="23"/>
                    <a:pt x="40" y="23"/>
                  </a:cubicBezTo>
                  <a:cubicBezTo>
                    <a:pt x="42" y="24"/>
                    <a:pt x="43" y="25"/>
                    <a:pt x="44" y="27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2" y="3"/>
                    <a:pt x="42" y="3"/>
                  </a:cubicBezTo>
                  <a:cubicBezTo>
                    <a:pt x="41" y="3"/>
                    <a:pt x="25" y="0"/>
                    <a:pt x="21" y="0"/>
                  </a:cubicBezTo>
                  <a:cubicBezTo>
                    <a:pt x="17" y="1"/>
                    <a:pt x="14" y="2"/>
                    <a:pt x="15" y="7"/>
                  </a:cubicBezTo>
                  <a:cubicBezTo>
                    <a:pt x="16" y="8"/>
                    <a:pt x="20" y="8"/>
                    <a:pt x="23" y="7"/>
                  </a:cubicBezTo>
                  <a:cubicBezTo>
                    <a:pt x="24" y="8"/>
                    <a:pt x="23" y="9"/>
                    <a:pt x="22" y="9"/>
                  </a:cubicBezTo>
                  <a:cubicBezTo>
                    <a:pt x="18" y="10"/>
                    <a:pt x="17" y="9"/>
                    <a:pt x="13" y="9"/>
                  </a:cubicBezTo>
                  <a:cubicBezTo>
                    <a:pt x="9" y="9"/>
                    <a:pt x="18" y="15"/>
                    <a:pt x="21" y="17"/>
                  </a:cubicBezTo>
                  <a:cubicBezTo>
                    <a:pt x="20" y="21"/>
                    <a:pt x="10" y="30"/>
                    <a:pt x="5" y="29"/>
                  </a:cubicBezTo>
                  <a:cubicBezTo>
                    <a:pt x="5" y="30"/>
                    <a:pt x="5" y="29"/>
                    <a:pt x="4" y="30"/>
                  </a:cubicBezTo>
                  <a:cubicBezTo>
                    <a:pt x="4" y="36"/>
                    <a:pt x="4" y="43"/>
                    <a:pt x="11" y="45"/>
                  </a:cubicBezTo>
                  <a:cubicBezTo>
                    <a:pt x="15" y="42"/>
                    <a:pt x="29" y="33"/>
                    <a:pt x="32" y="28"/>
                  </a:cubicBezTo>
                  <a:cubicBezTo>
                    <a:pt x="36" y="31"/>
                    <a:pt x="34" y="33"/>
                    <a:pt x="34" y="34"/>
                  </a:cubicBezTo>
                  <a:cubicBezTo>
                    <a:pt x="26" y="45"/>
                    <a:pt x="10" y="59"/>
                    <a:pt x="1" y="69"/>
                  </a:cubicBezTo>
                  <a:cubicBezTo>
                    <a:pt x="0" y="76"/>
                    <a:pt x="0" y="79"/>
                    <a:pt x="7" y="77"/>
                  </a:cubicBezTo>
                  <a:cubicBezTo>
                    <a:pt x="10" y="78"/>
                    <a:pt x="31" y="62"/>
                    <a:pt x="44" y="5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2" name="Freeform 11">
              <a:extLst>
                <a:ext uri="{FF2B5EF4-FFF2-40B4-BE49-F238E27FC236}">
                  <a16:creationId xmlns="" xmlns:a16="http://schemas.microsoft.com/office/drawing/2014/main" id="{9E26FD65-B19F-2B41-928A-E902DC6B9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1931"/>
              <a:ext cx="280" cy="191"/>
            </a:xfrm>
            <a:custGeom>
              <a:avLst/>
              <a:gdLst>
                <a:gd name="T0" fmla="*/ 29 w 147"/>
                <a:gd name="T1" fmla="*/ 27 h 99"/>
                <a:gd name="T2" fmla="*/ 50 w 147"/>
                <a:gd name="T3" fmla="*/ 67 h 99"/>
                <a:gd name="T4" fmla="*/ 59 w 147"/>
                <a:gd name="T5" fmla="*/ 64 h 99"/>
                <a:gd name="T6" fmla="*/ 44 w 147"/>
                <a:gd name="T7" fmla="*/ 19 h 99"/>
                <a:gd name="T8" fmla="*/ 60 w 147"/>
                <a:gd name="T9" fmla="*/ 35 h 99"/>
                <a:gd name="T10" fmla="*/ 66 w 147"/>
                <a:gd name="T11" fmla="*/ 56 h 99"/>
                <a:gd name="T12" fmla="*/ 69 w 147"/>
                <a:gd name="T13" fmla="*/ 51 h 99"/>
                <a:gd name="T14" fmla="*/ 70 w 147"/>
                <a:gd name="T15" fmla="*/ 45 h 99"/>
                <a:gd name="T16" fmla="*/ 66 w 147"/>
                <a:gd name="T17" fmla="*/ 40 h 99"/>
                <a:gd name="T18" fmla="*/ 72 w 147"/>
                <a:gd name="T19" fmla="*/ 40 h 99"/>
                <a:gd name="T20" fmla="*/ 73 w 147"/>
                <a:gd name="T21" fmla="*/ 30 h 99"/>
                <a:gd name="T22" fmla="*/ 63 w 147"/>
                <a:gd name="T23" fmla="*/ 16 h 99"/>
                <a:gd name="T24" fmla="*/ 66 w 147"/>
                <a:gd name="T25" fmla="*/ 5 h 99"/>
                <a:gd name="T26" fmla="*/ 80 w 147"/>
                <a:gd name="T27" fmla="*/ 15 h 99"/>
                <a:gd name="T28" fmla="*/ 87 w 147"/>
                <a:gd name="T29" fmla="*/ 39 h 99"/>
                <a:gd name="T30" fmla="*/ 82 w 147"/>
                <a:gd name="T31" fmla="*/ 50 h 99"/>
                <a:gd name="T32" fmla="*/ 77 w 147"/>
                <a:gd name="T33" fmla="*/ 58 h 99"/>
                <a:gd name="T34" fmla="*/ 99 w 147"/>
                <a:gd name="T35" fmla="*/ 53 h 99"/>
                <a:gd name="T36" fmla="*/ 94 w 147"/>
                <a:gd name="T37" fmla="*/ 40 h 99"/>
                <a:gd name="T38" fmla="*/ 99 w 147"/>
                <a:gd name="T39" fmla="*/ 38 h 99"/>
                <a:gd name="T40" fmla="*/ 104 w 147"/>
                <a:gd name="T41" fmla="*/ 37 h 99"/>
                <a:gd name="T42" fmla="*/ 98 w 147"/>
                <a:gd name="T43" fmla="*/ 23 h 99"/>
                <a:gd name="T44" fmla="*/ 101 w 147"/>
                <a:gd name="T45" fmla="*/ 19 h 99"/>
                <a:gd name="T46" fmla="*/ 105 w 147"/>
                <a:gd name="T47" fmla="*/ 15 h 99"/>
                <a:gd name="T48" fmla="*/ 96 w 147"/>
                <a:gd name="T49" fmla="*/ 6 h 99"/>
                <a:gd name="T50" fmla="*/ 104 w 147"/>
                <a:gd name="T51" fmla="*/ 3 h 99"/>
                <a:gd name="T52" fmla="*/ 111 w 147"/>
                <a:gd name="T53" fmla="*/ 2 h 99"/>
                <a:gd name="T54" fmla="*/ 120 w 147"/>
                <a:gd name="T55" fmla="*/ 19 h 99"/>
                <a:gd name="T56" fmla="*/ 114 w 147"/>
                <a:gd name="T57" fmla="*/ 32 h 99"/>
                <a:gd name="T58" fmla="*/ 112 w 147"/>
                <a:gd name="T59" fmla="*/ 49 h 99"/>
                <a:gd name="T60" fmla="*/ 143 w 147"/>
                <a:gd name="T61" fmla="*/ 56 h 99"/>
                <a:gd name="T62" fmla="*/ 130 w 147"/>
                <a:gd name="T63" fmla="*/ 63 h 99"/>
                <a:gd name="T64" fmla="*/ 119 w 147"/>
                <a:gd name="T65" fmla="*/ 58 h 99"/>
                <a:gd name="T66" fmla="*/ 127 w 147"/>
                <a:gd name="T67" fmla="*/ 55 h 99"/>
                <a:gd name="T68" fmla="*/ 109 w 147"/>
                <a:gd name="T69" fmla="*/ 59 h 99"/>
                <a:gd name="T70" fmla="*/ 108 w 147"/>
                <a:gd name="T71" fmla="*/ 63 h 99"/>
                <a:gd name="T72" fmla="*/ 98 w 147"/>
                <a:gd name="T73" fmla="*/ 60 h 99"/>
                <a:gd name="T74" fmla="*/ 79 w 147"/>
                <a:gd name="T75" fmla="*/ 64 h 99"/>
                <a:gd name="T76" fmla="*/ 65 w 147"/>
                <a:gd name="T77" fmla="*/ 74 h 99"/>
                <a:gd name="T78" fmla="*/ 58 w 147"/>
                <a:gd name="T79" fmla="*/ 71 h 99"/>
                <a:gd name="T80" fmla="*/ 53 w 147"/>
                <a:gd name="T81" fmla="*/ 80 h 99"/>
                <a:gd name="T82" fmla="*/ 48 w 147"/>
                <a:gd name="T83" fmla="*/ 76 h 99"/>
                <a:gd name="T84" fmla="*/ 25 w 147"/>
                <a:gd name="T85" fmla="*/ 86 h 99"/>
                <a:gd name="T86" fmla="*/ 19 w 147"/>
                <a:gd name="T87" fmla="*/ 94 h 99"/>
                <a:gd name="T88" fmla="*/ 8 w 147"/>
                <a:gd name="T89" fmla="*/ 98 h 99"/>
                <a:gd name="T90" fmla="*/ 4 w 147"/>
                <a:gd name="T91" fmla="*/ 88 h 99"/>
                <a:gd name="T92" fmla="*/ 16 w 147"/>
                <a:gd name="T93" fmla="*/ 74 h 99"/>
                <a:gd name="T94" fmla="*/ 25 w 147"/>
                <a:gd name="T95" fmla="*/ 76 h 99"/>
                <a:gd name="T96" fmla="*/ 48 w 147"/>
                <a:gd name="T97" fmla="*/ 66 h 99"/>
                <a:gd name="T98" fmla="*/ 31 w 147"/>
                <a:gd name="T99" fmla="*/ 3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47" h="99">
                  <a:moveTo>
                    <a:pt x="31" y="33"/>
                  </a:moveTo>
                  <a:cubicBezTo>
                    <a:pt x="31" y="33"/>
                    <a:pt x="18" y="23"/>
                    <a:pt x="29" y="27"/>
                  </a:cubicBezTo>
                  <a:cubicBezTo>
                    <a:pt x="29" y="27"/>
                    <a:pt x="40" y="30"/>
                    <a:pt x="46" y="48"/>
                  </a:cubicBezTo>
                  <a:cubicBezTo>
                    <a:pt x="46" y="48"/>
                    <a:pt x="51" y="60"/>
                    <a:pt x="50" y="67"/>
                  </a:cubicBezTo>
                  <a:cubicBezTo>
                    <a:pt x="50" y="67"/>
                    <a:pt x="50" y="69"/>
                    <a:pt x="53" y="68"/>
                  </a:cubicBezTo>
                  <a:cubicBezTo>
                    <a:pt x="53" y="68"/>
                    <a:pt x="59" y="68"/>
                    <a:pt x="59" y="64"/>
                  </a:cubicBezTo>
                  <a:cubicBezTo>
                    <a:pt x="59" y="64"/>
                    <a:pt x="61" y="50"/>
                    <a:pt x="51" y="28"/>
                  </a:cubicBezTo>
                  <a:cubicBezTo>
                    <a:pt x="51" y="28"/>
                    <a:pt x="48" y="20"/>
                    <a:pt x="44" y="19"/>
                  </a:cubicBezTo>
                  <a:cubicBezTo>
                    <a:pt x="44" y="19"/>
                    <a:pt x="42" y="16"/>
                    <a:pt x="45" y="18"/>
                  </a:cubicBezTo>
                  <a:cubicBezTo>
                    <a:pt x="45" y="18"/>
                    <a:pt x="56" y="20"/>
                    <a:pt x="60" y="35"/>
                  </a:cubicBezTo>
                  <a:cubicBezTo>
                    <a:pt x="60" y="35"/>
                    <a:pt x="63" y="47"/>
                    <a:pt x="64" y="56"/>
                  </a:cubicBezTo>
                  <a:cubicBezTo>
                    <a:pt x="64" y="56"/>
                    <a:pt x="65" y="60"/>
                    <a:pt x="66" y="56"/>
                  </a:cubicBezTo>
                  <a:cubicBezTo>
                    <a:pt x="66" y="56"/>
                    <a:pt x="67" y="54"/>
                    <a:pt x="69" y="53"/>
                  </a:cubicBezTo>
                  <a:cubicBezTo>
                    <a:pt x="69" y="53"/>
                    <a:pt x="70" y="52"/>
                    <a:pt x="69" y="51"/>
                  </a:cubicBezTo>
                  <a:cubicBezTo>
                    <a:pt x="69" y="51"/>
                    <a:pt x="69" y="48"/>
                    <a:pt x="70" y="48"/>
                  </a:cubicBezTo>
                  <a:cubicBezTo>
                    <a:pt x="70" y="48"/>
                    <a:pt x="72" y="47"/>
                    <a:pt x="70" y="45"/>
                  </a:cubicBezTo>
                  <a:cubicBezTo>
                    <a:pt x="70" y="45"/>
                    <a:pt x="69" y="43"/>
                    <a:pt x="67" y="43"/>
                  </a:cubicBezTo>
                  <a:cubicBezTo>
                    <a:pt x="67" y="43"/>
                    <a:pt x="60" y="37"/>
                    <a:pt x="66" y="40"/>
                  </a:cubicBezTo>
                  <a:cubicBezTo>
                    <a:pt x="66" y="40"/>
                    <a:pt x="69" y="41"/>
                    <a:pt x="70" y="42"/>
                  </a:cubicBezTo>
                  <a:cubicBezTo>
                    <a:pt x="70" y="42"/>
                    <a:pt x="72" y="44"/>
                    <a:pt x="72" y="40"/>
                  </a:cubicBezTo>
                  <a:cubicBezTo>
                    <a:pt x="72" y="40"/>
                    <a:pt x="74" y="32"/>
                    <a:pt x="75" y="31"/>
                  </a:cubicBezTo>
                  <a:cubicBezTo>
                    <a:pt x="75" y="31"/>
                    <a:pt x="76" y="27"/>
                    <a:pt x="73" y="30"/>
                  </a:cubicBezTo>
                  <a:cubicBezTo>
                    <a:pt x="73" y="30"/>
                    <a:pt x="69" y="32"/>
                    <a:pt x="67" y="26"/>
                  </a:cubicBezTo>
                  <a:cubicBezTo>
                    <a:pt x="67" y="26"/>
                    <a:pt x="59" y="19"/>
                    <a:pt x="63" y="16"/>
                  </a:cubicBezTo>
                  <a:cubicBezTo>
                    <a:pt x="63" y="16"/>
                    <a:pt x="68" y="11"/>
                    <a:pt x="64" y="7"/>
                  </a:cubicBezTo>
                  <a:cubicBezTo>
                    <a:pt x="64" y="7"/>
                    <a:pt x="60" y="2"/>
                    <a:pt x="66" y="5"/>
                  </a:cubicBezTo>
                  <a:cubicBezTo>
                    <a:pt x="66" y="5"/>
                    <a:pt x="71" y="7"/>
                    <a:pt x="76" y="12"/>
                  </a:cubicBezTo>
                  <a:cubicBezTo>
                    <a:pt x="76" y="12"/>
                    <a:pt x="75" y="14"/>
                    <a:pt x="80" y="15"/>
                  </a:cubicBezTo>
                  <a:cubicBezTo>
                    <a:pt x="80" y="15"/>
                    <a:pt x="97" y="18"/>
                    <a:pt x="94" y="28"/>
                  </a:cubicBezTo>
                  <a:cubicBezTo>
                    <a:pt x="94" y="28"/>
                    <a:pt x="87" y="34"/>
                    <a:pt x="87" y="39"/>
                  </a:cubicBezTo>
                  <a:cubicBezTo>
                    <a:pt x="87" y="39"/>
                    <a:pt x="85" y="44"/>
                    <a:pt x="83" y="45"/>
                  </a:cubicBezTo>
                  <a:cubicBezTo>
                    <a:pt x="83" y="45"/>
                    <a:pt x="82" y="45"/>
                    <a:pt x="82" y="50"/>
                  </a:cubicBezTo>
                  <a:cubicBezTo>
                    <a:pt x="82" y="50"/>
                    <a:pt x="83" y="51"/>
                    <a:pt x="81" y="52"/>
                  </a:cubicBezTo>
                  <a:cubicBezTo>
                    <a:pt x="81" y="52"/>
                    <a:pt x="79" y="55"/>
                    <a:pt x="77" y="58"/>
                  </a:cubicBezTo>
                  <a:cubicBezTo>
                    <a:pt x="77" y="58"/>
                    <a:pt x="72" y="62"/>
                    <a:pt x="76" y="60"/>
                  </a:cubicBezTo>
                  <a:cubicBezTo>
                    <a:pt x="76" y="60"/>
                    <a:pt x="92" y="55"/>
                    <a:pt x="99" y="53"/>
                  </a:cubicBezTo>
                  <a:cubicBezTo>
                    <a:pt x="99" y="53"/>
                    <a:pt x="104" y="51"/>
                    <a:pt x="100" y="48"/>
                  </a:cubicBezTo>
                  <a:cubicBezTo>
                    <a:pt x="100" y="48"/>
                    <a:pt x="95" y="43"/>
                    <a:pt x="94" y="40"/>
                  </a:cubicBezTo>
                  <a:cubicBezTo>
                    <a:pt x="94" y="40"/>
                    <a:pt x="92" y="35"/>
                    <a:pt x="95" y="37"/>
                  </a:cubicBezTo>
                  <a:cubicBezTo>
                    <a:pt x="95" y="37"/>
                    <a:pt x="98" y="40"/>
                    <a:pt x="99" y="38"/>
                  </a:cubicBezTo>
                  <a:cubicBezTo>
                    <a:pt x="99" y="38"/>
                    <a:pt x="98" y="37"/>
                    <a:pt x="101" y="38"/>
                  </a:cubicBezTo>
                  <a:cubicBezTo>
                    <a:pt x="101" y="38"/>
                    <a:pt x="104" y="40"/>
                    <a:pt x="104" y="37"/>
                  </a:cubicBezTo>
                  <a:cubicBezTo>
                    <a:pt x="104" y="37"/>
                    <a:pt x="107" y="31"/>
                    <a:pt x="104" y="32"/>
                  </a:cubicBezTo>
                  <a:cubicBezTo>
                    <a:pt x="104" y="32"/>
                    <a:pt x="98" y="28"/>
                    <a:pt x="98" y="23"/>
                  </a:cubicBezTo>
                  <a:cubicBezTo>
                    <a:pt x="98" y="23"/>
                    <a:pt x="97" y="20"/>
                    <a:pt x="98" y="19"/>
                  </a:cubicBezTo>
                  <a:cubicBezTo>
                    <a:pt x="98" y="19"/>
                    <a:pt x="99" y="17"/>
                    <a:pt x="101" y="19"/>
                  </a:cubicBezTo>
                  <a:cubicBezTo>
                    <a:pt x="101" y="19"/>
                    <a:pt x="105" y="27"/>
                    <a:pt x="105" y="22"/>
                  </a:cubicBezTo>
                  <a:cubicBezTo>
                    <a:pt x="105" y="15"/>
                    <a:pt x="105" y="15"/>
                    <a:pt x="105" y="15"/>
                  </a:cubicBezTo>
                  <a:cubicBezTo>
                    <a:pt x="105" y="15"/>
                    <a:pt x="106" y="12"/>
                    <a:pt x="100" y="12"/>
                  </a:cubicBezTo>
                  <a:cubicBezTo>
                    <a:pt x="100" y="12"/>
                    <a:pt x="90" y="7"/>
                    <a:pt x="96" y="6"/>
                  </a:cubicBezTo>
                  <a:cubicBezTo>
                    <a:pt x="96" y="6"/>
                    <a:pt x="100" y="7"/>
                    <a:pt x="99" y="4"/>
                  </a:cubicBezTo>
                  <a:cubicBezTo>
                    <a:pt x="99" y="4"/>
                    <a:pt x="99" y="3"/>
                    <a:pt x="104" y="3"/>
                  </a:cubicBezTo>
                  <a:cubicBezTo>
                    <a:pt x="104" y="3"/>
                    <a:pt x="105" y="3"/>
                    <a:pt x="106" y="1"/>
                  </a:cubicBezTo>
                  <a:cubicBezTo>
                    <a:pt x="106" y="1"/>
                    <a:pt x="107" y="0"/>
                    <a:pt x="111" y="2"/>
                  </a:cubicBezTo>
                  <a:cubicBezTo>
                    <a:pt x="111" y="2"/>
                    <a:pt x="127" y="6"/>
                    <a:pt x="124" y="14"/>
                  </a:cubicBezTo>
                  <a:cubicBezTo>
                    <a:pt x="124" y="14"/>
                    <a:pt x="123" y="18"/>
                    <a:pt x="120" y="19"/>
                  </a:cubicBezTo>
                  <a:cubicBezTo>
                    <a:pt x="120" y="19"/>
                    <a:pt x="119" y="18"/>
                    <a:pt x="116" y="26"/>
                  </a:cubicBezTo>
                  <a:cubicBezTo>
                    <a:pt x="116" y="26"/>
                    <a:pt x="114" y="29"/>
                    <a:pt x="114" y="32"/>
                  </a:cubicBezTo>
                  <a:cubicBezTo>
                    <a:pt x="114" y="32"/>
                    <a:pt x="115" y="38"/>
                    <a:pt x="113" y="41"/>
                  </a:cubicBezTo>
                  <a:cubicBezTo>
                    <a:pt x="113" y="41"/>
                    <a:pt x="113" y="47"/>
                    <a:pt x="112" y="49"/>
                  </a:cubicBezTo>
                  <a:cubicBezTo>
                    <a:pt x="112" y="49"/>
                    <a:pt x="111" y="52"/>
                    <a:pt x="114" y="51"/>
                  </a:cubicBezTo>
                  <a:cubicBezTo>
                    <a:pt x="114" y="51"/>
                    <a:pt x="136" y="46"/>
                    <a:pt x="143" y="56"/>
                  </a:cubicBezTo>
                  <a:cubicBezTo>
                    <a:pt x="143" y="56"/>
                    <a:pt x="147" y="58"/>
                    <a:pt x="136" y="62"/>
                  </a:cubicBezTo>
                  <a:cubicBezTo>
                    <a:pt x="136" y="62"/>
                    <a:pt x="132" y="64"/>
                    <a:pt x="130" y="63"/>
                  </a:cubicBezTo>
                  <a:cubicBezTo>
                    <a:pt x="118" y="60"/>
                    <a:pt x="118" y="60"/>
                    <a:pt x="118" y="60"/>
                  </a:cubicBezTo>
                  <a:cubicBezTo>
                    <a:pt x="118" y="60"/>
                    <a:pt x="113" y="59"/>
                    <a:pt x="119" y="58"/>
                  </a:cubicBezTo>
                  <a:cubicBezTo>
                    <a:pt x="119" y="58"/>
                    <a:pt x="127" y="58"/>
                    <a:pt x="128" y="56"/>
                  </a:cubicBezTo>
                  <a:cubicBezTo>
                    <a:pt x="128" y="56"/>
                    <a:pt x="131" y="54"/>
                    <a:pt x="127" y="55"/>
                  </a:cubicBezTo>
                  <a:cubicBezTo>
                    <a:pt x="127" y="55"/>
                    <a:pt x="118" y="56"/>
                    <a:pt x="115" y="55"/>
                  </a:cubicBezTo>
                  <a:cubicBezTo>
                    <a:pt x="115" y="55"/>
                    <a:pt x="110" y="55"/>
                    <a:pt x="109" y="59"/>
                  </a:cubicBezTo>
                  <a:cubicBezTo>
                    <a:pt x="109" y="59"/>
                    <a:pt x="110" y="60"/>
                    <a:pt x="108" y="61"/>
                  </a:cubicBezTo>
                  <a:cubicBezTo>
                    <a:pt x="108" y="61"/>
                    <a:pt x="108" y="61"/>
                    <a:pt x="108" y="63"/>
                  </a:cubicBezTo>
                  <a:cubicBezTo>
                    <a:pt x="108" y="63"/>
                    <a:pt x="108" y="70"/>
                    <a:pt x="102" y="66"/>
                  </a:cubicBezTo>
                  <a:cubicBezTo>
                    <a:pt x="102" y="66"/>
                    <a:pt x="97" y="64"/>
                    <a:pt x="98" y="60"/>
                  </a:cubicBezTo>
                  <a:cubicBezTo>
                    <a:pt x="98" y="60"/>
                    <a:pt x="99" y="56"/>
                    <a:pt x="95" y="58"/>
                  </a:cubicBezTo>
                  <a:cubicBezTo>
                    <a:pt x="95" y="58"/>
                    <a:pt x="84" y="63"/>
                    <a:pt x="79" y="64"/>
                  </a:cubicBezTo>
                  <a:cubicBezTo>
                    <a:pt x="79" y="64"/>
                    <a:pt x="65" y="66"/>
                    <a:pt x="66" y="70"/>
                  </a:cubicBezTo>
                  <a:cubicBezTo>
                    <a:pt x="66" y="70"/>
                    <a:pt x="68" y="74"/>
                    <a:pt x="65" y="74"/>
                  </a:cubicBezTo>
                  <a:cubicBezTo>
                    <a:pt x="65" y="74"/>
                    <a:pt x="63" y="73"/>
                    <a:pt x="61" y="70"/>
                  </a:cubicBezTo>
                  <a:cubicBezTo>
                    <a:pt x="61" y="70"/>
                    <a:pt x="61" y="69"/>
                    <a:pt x="58" y="71"/>
                  </a:cubicBezTo>
                  <a:cubicBezTo>
                    <a:pt x="58" y="71"/>
                    <a:pt x="50" y="73"/>
                    <a:pt x="52" y="77"/>
                  </a:cubicBezTo>
                  <a:cubicBezTo>
                    <a:pt x="52" y="77"/>
                    <a:pt x="53" y="78"/>
                    <a:pt x="53" y="80"/>
                  </a:cubicBezTo>
                  <a:cubicBezTo>
                    <a:pt x="53" y="80"/>
                    <a:pt x="56" y="82"/>
                    <a:pt x="53" y="82"/>
                  </a:cubicBezTo>
                  <a:cubicBezTo>
                    <a:pt x="53" y="82"/>
                    <a:pt x="50" y="79"/>
                    <a:pt x="48" y="76"/>
                  </a:cubicBezTo>
                  <a:cubicBezTo>
                    <a:pt x="48" y="76"/>
                    <a:pt x="48" y="73"/>
                    <a:pt x="44" y="76"/>
                  </a:cubicBezTo>
                  <a:cubicBezTo>
                    <a:pt x="44" y="76"/>
                    <a:pt x="31" y="77"/>
                    <a:pt x="25" y="86"/>
                  </a:cubicBezTo>
                  <a:cubicBezTo>
                    <a:pt x="25" y="86"/>
                    <a:pt x="23" y="87"/>
                    <a:pt x="23" y="90"/>
                  </a:cubicBezTo>
                  <a:cubicBezTo>
                    <a:pt x="23" y="90"/>
                    <a:pt x="20" y="93"/>
                    <a:pt x="19" y="94"/>
                  </a:cubicBezTo>
                  <a:cubicBezTo>
                    <a:pt x="19" y="94"/>
                    <a:pt x="15" y="99"/>
                    <a:pt x="13" y="99"/>
                  </a:cubicBezTo>
                  <a:cubicBezTo>
                    <a:pt x="13" y="99"/>
                    <a:pt x="10" y="98"/>
                    <a:pt x="8" y="98"/>
                  </a:cubicBezTo>
                  <a:cubicBezTo>
                    <a:pt x="8" y="98"/>
                    <a:pt x="8" y="98"/>
                    <a:pt x="6" y="96"/>
                  </a:cubicBezTo>
                  <a:cubicBezTo>
                    <a:pt x="6" y="96"/>
                    <a:pt x="0" y="92"/>
                    <a:pt x="4" y="88"/>
                  </a:cubicBezTo>
                  <a:cubicBezTo>
                    <a:pt x="4" y="88"/>
                    <a:pt x="8" y="84"/>
                    <a:pt x="10" y="79"/>
                  </a:cubicBezTo>
                  <a:cubicBezTo>
                    <a:pt x="10" y="79"/>
                    <a:pt x="11" y="73"/>
                    <a:pt x="16" y="74"/>
                  </a:cubicBezTo>
                  <a:cubicBezTo>
                    <a:pt x="16" y="74"/>
                    <a:pt x="21" y="75"/>
                    <a:pt x="22" y="77"/>
                  </a:cubicBezTo>
                  <a:cubicBezTo>
                    <a:pt x="22" y="77"/>
                    <a:pt x="23" y="78"/>
                    <a:pt x="25" y="76"/>
                  </a:cubicBezTo>
                  <a:cubicBezTo>
                    <a:pt x="25" y="76"/>
                    <a:pt x="40" y="74"/>
                    <a:pt x="47" y="70"/>
                  </a:cubicBezTo>
                  <a:cubicBezTo>
                    <a:pt x="47" y="70"/>
                    <a:pt x="48" y="70"/>
                    <a:pt x="48" y="66"/>
                  </a:cubicBezTo>
                  <a:cubicBezTo>
                    <a:pt x="48" y="66"/>
                    <a:pt x="45" y="51"/>
                    <a:pt x="40" y="44"/>
                  </a:cubicBezTo>
                  <a:cubicBezTo>
                    <a:pt x="40" y="44"/>
                    <a:pt x="35" y="35"/>
                    <a:pt x="31" y="3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3" name="Freeform 12">
              <a:extLst>
                <a:ext uri="{FF2B5EF4-FFF2-40B4-BE49-F238E27FC236}">
                  <a16:creationId xmlns="" xmlns:a16="http://schemas.microsoft.com/office/drawing/2014/main" id="{20438674-0658-F14D-BF67-8A64C13BB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2062"/>
              <a:ext cx="168" cy="188"/>
            </a:xfrm>
            <a:custGeom>
              <a:avLst/>
              <a:gdLst>
                <a:gd name="T0" fmla="*/ 26 w 88"/>
                <a:gd name="T1" fmla="*/ 10 h 97"/>
                <a:gd name="T2" fmla="*/ 39 w 88"/>
                <a:gd name="T3" fmla="*/ 7 h 97"/>
                <a:gd name="T4" fmla="*/ 47 w 88"/>
                <a:gd name="T5" fmla="*/ 3 h 97"/>
                <a:gd name="T6" fmla="*/ 53 w 88"/>
                <a:gd name="T7" fmla="*/ 2 h 97"/>
                <a:gd name="T8" fmla="*/ 69 w 88"/>
                <a:gd name="T9" fmla="*/ 9 h 97"/>
                <a:gd name="T10" fmla="*/ 64 w 88"/>
                <a:gd name="T11" fmla="*/ 16 h 97"/>
                <a:gd name="T12" fmla="*/ 61 w 88"/>
                <a:gd name="T13" fmla="*/ 26 h 97"/>
                <a:gd name="T14" fmla="*/ 69 w 88"/>
                <a:gd name="T15" fmla="*/ 33 h 97"/>
                <a:gd name="T16" fmla="*/ 82 w 88"/>
                <a:gd name="T17" fmla="*/ 36 h 97"/>
                <a:gd name="T18" fmla="*/ 84 w 88"/>
                <a:gd name="T19" fmla="*/ 45 h 97"/>
                <a:gd name="T20" fmla="*/ 79 w 88"/>
                <a:gd name="T21" fmla="*/ 48 h 97"/>
                <a:gd name="T22" fmla="*/ 75 w 88"/>
                <a:gd name="T23" fmla="*/ 48 h 97"/>
                <a:gd name="T24" fmla="*/ 69 w 88"/>
                <a:gd name="T25" fmla="*/ 55 h 97"/>
                <a:gd name="T26" fmla="*/ 69 w 88"/>
                <a:gd name="T27" fmla="*/ 70 h 97"/>
                <a:gd name="T28" fmla="*/ 58 w 88"/>
                <a:gd name="T29" fmla="*/ 89 h 97"/>
                <a:gd name="T30" fmla="*/ 53 w 88"/>
                <a:gd name="T31" fmla="*/ 92 h 97"/>
                <a:gd name="T32" fmla="*/ 48 w 88"/>
                <a:gd name="T33" fmla="*/ 96 h 97"/>
                <a:gd name="T34" fmla="*/ 45 w 88"/>
                <a:gd name="T35" fmla="*/ 97 h 97"/>
                <a:gd name="T36" fmla="*/ 24 w 88"/>
                <a:gd name="T37" fmla="*/ 97 h 97"/>
                <a:gd name="T38" fmla="*/ 20 w 88"/>
                <a:gd name="T39" fmla="*/ 97 h 97"/>
                <a:gd name="T40" fmla="*/ 18 w 88"/>
                <a:gd name="T41" fmla="*/ 95 h 97"/>
                <a:gd name="T42" fmla="*/ 17 w 88"/>
                <a:gd name="T43" fmla="*/ 95 h 97"/>
                <a:gd name="T44" fmla="*/ 14 w 88"/>
                <a:gd name="T45" fmla="*/ 94 h 97"/>
                <a:gd name="T46" fmla="*/ 4 w 88"/>
                <a:gd name="T47" fmla="*/ 89 h 97"/>
                <a:gd name="T48" fmla="*/ 6 w 88"/>
                <a:gd name="T49" fmla="*/ 88 h 97"/>
                <a:gd name="T50" fmla="*/ 14 w 88"/>
                <a:gd name="T51" fmla="*/ 89 h 97"/>
                <a:gd name="T52" fmla="*/ 15 w 88"/>
                <a:gd name="T53" fmla="*/ 86 h 97"/>
                <a:gd name="T54" fmla="*/ 40 w 88"/>
                <a:gd name="T55" fmla="*/ 81 h 97"/>
                <a:gd name="T56" fmla="*/ 55 w 88"/>
                <a:gd name="T57" fmla="*/ 54 h 97"/>
                <a:gd name="T58" fmla="*/ 38 w 88"/>
                <a:gd name="T59" fmla="*/ 53 h 97"/>
                <a:gd name="T60" fmla="*/ 25 w 88"/>
                <a:gd name="T61" fmla="*/ 57 h 97"/>
                <a:gd name="T62" fmla="*/ 15 w 88"/>
                <a:gd name="T63" fmla="*/ 44 h 97"/>
                <a:gd name="T64" fmla="*/ 16 w 88"/>
                <a:gd name="T65" fmla="*/ 42 h 97"/>
                <a:gd name="T66" fmla="*/ 23 w 88"/>
                <a:gd name="T67" fmla="*/ 43 h 97"/>
                <a:gd name="T68" fmla="*/ 30 w 88"/>
                <a:gd name="T69" fmla="*/ 42 h 97"/>
                <a:gd name="T70" fmla="*/ 42 w 88"/>
                <a:gd name="T71" fmla="*/ 40 h 97"/>
                <a:gd name="T72" fmla="*/ 51 w 88"/>
                <a:gd name="T73" fmla="*/ 38 h 97"/>
                <a:gd name="T74" fmla="*/ 49 w 88"/>
                <a:gd name="T75" fmla="*/ 35 h 97"/>
                <a:gd name="T76" fmla="*/ 42 w 88"/>
                <a:gd name="T77" fmla="*/ 21 h 97"/>
                <a:gd name="T78" fmla="*/ 45 w 88"/>
                <a:gd name="T79" fmla="*/ 12 h 97"/>
                <a:gd name="T80" fmla="*/ 31 w 88"/>
                <a:gd name="T81" fmla="*/ 15 h 97"/>
                <a:gd name="T82" fmla="*/ 25 w 88"/>
                <a:gd name="T83" fmla="*/ 12 h 97"/>
                <a:gd name="T84" fmla="*/ 26 w 88"/>
                <a:gd name="T85" fmla="*/ 1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97">
                  <a:moveTo>
                    <a:pt x="26" y="10"/>
                  </a:moveTo>
                  <a:cubicBezTo>
                    <a:pt x="26" y="10"/>
                    <a:pt x="31" y="11"/>
                    <a:pt x="39" y="7"/>
                  </a:cubicBezTo>
                  <a:cubicBezTo>
                    <a:pt x="39" y="7"/>
                    <a:pt x="46" y="6"/>
                    <a:pt x="47" y="3"/>
                  </a:cubicBezTo>
                  <a:cubicBezTo>
                    <a:pt x="47" y="3"/>
                    <a:pt x="48" y="0"/>
                    <a:pt x="53" y="2"/>
                  </a:cubicBezTo>
                  <a:cubicBezTo>
                    <a:pt x="53" y="2"/>
                    <a:pt x="67" y="1"/>
                    <a:pt x="69" y="9"/>
                  </a:cubicBezTo>
                  <a:cubicBezTo>
                    <a:pt x="69" y="9"/>
                    <a:pt x="70" y="13"/>
                    <a:pt x="64" y="16"/>
                  </a:cubicBezTo>
                  <a:cubicBezTo>
                    <a:pt x="64" y="16"/>
                    <a:pt x="60" y="20"/>
                    <a:pt x="61" y="26"/>
                  </a:cubicBezTo>
                  <a:cubicBezTo>
                    <a:pt x="61" y="26"/>
                    <a:pt x="65" y="35"/>
                    <a:pt x="69" y="33"/>
                  </a:cubicBezTo>
                  <a:cubicBezTo>
                    <a:pt x="69" y="33"/>
                    <a:pt x="81" y="33"/>
                    <a:pt x="82" y="36"/>
                  </a:cubicBezTo>
                  <a:cubicBezTo>
                    <a:pt x="82" y="36"/>
                    <a:pt x="88" y="42"/>
                    <a:pt x="84" y="45"/>
                  </a:cubicBezTo>
                  <a:cubicBezTo>
                    <a:pt x="84" y="45"/>
                    <a:pt x="81" y="46"/>
                    <a:pt x="79" y="48"/>
                  </a:cubicBezTo>
                  <a:cubicBezTo>
                    <a:pt x="79" y="48"/>
                    <a:pt x="78" y="49"/>
                    <a:pt x="75" y="48"/>
                  </a:cubicBezTo>
                  <a:cubicBezTo>
                    <a:pt x="75" y="48"/>
                    <a:pt x="68" y="48"/>
                    <a:pt x="69" y="55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9" y="70"/>
                    <a:pt x="65" y="83"/>
                    <a:pt x="58" y="89"/>
                  </a:cubicBezTo>
                  <a:cubicBezTo>
                    <a:pt x="58" y="89"/>
                    <a:pt x="54" y="92"/>
                    <a:pt x="53" y="92"/>
                  </a:cubicBezTo>
                  <a:cubicBezTo>
                    <a:pt x="53" y="92"/>
                    <a:pt x="51" y="93"/>
                    <a:pt x="48" y="96"/>
                  </a:cubicBezTo>
                  <a:cubicBezTo>
                    <a:pt x="48" y="96"/>
                    <a:pt x="47" y="97"/>
                    <a:pt x="45" y="97"/>
                  </a:cubicBezTo>
                  <a:cubicBezTo>
                    <a:pt x="24" y="97"/>
                    <a:pt x="24" y="97"/>
                    <a:pt x="24" y="97"/>
                  </a:cubicBezTo>
                  <a:cubicBezTo>
                    <a:pt x="24" y="97"/>
                    <a:pt x="22" y="96"/>
                    <a:pt x="20" y="97"/>
                  </a:cubicBezTo>
                  <a:cubicBezTo>
                    <a:pt x="20" y="97"/>
                    <a:pt x="18" y="96"/>
                    <a:pt x="18" y="95"/>
                  </a:cubicBezTo>
                  <a:cubicBezTo>
                    <a:pt x="18" y="95"/>
                    <a:pt x="19" y="94"/>
                    <a:pt x="17" y="95"/>
                  </a:cubicBezTo>
                  <a:cubicBezTo>
                    <a:pt x="17" y="95"/>
                    <a:pt x="16" y="93"/>
                    <a:pt x="14" y="94"/>
                  </a:cubicBezTo>
                  <a:cubicBezTo>
                    <a:pt x="4" y="89"/>
                    <a:pt x="4" y="89"/>
                    <a:pt x="4" y="89"/>
                  </a:cubicBezTo>
                  <a:cubicBezTo>
                    <a:pt x="4" y="89"/>
                    <a:pt x="0" y="87"/>
                    <a:pt x="6" y="88"/>
                  </a:cubicBezTo>
                  <a:cubicBezTo>
                    <a:pt x="6" y="88"/>
                    <a:pt x="19" y="93"/>
                    <a:pt x="14" y="89"/>
                  </a:cubicBezTo>
                  <a:cubicBezTo>
                    <a:pt x="14" y="89"/>
                    <a:pt x="11" y="86"/>
                    <a:pt x="15" y="86"/>
                  </a:cubicBezTo>
                  <a:cubicBezTo>
                    <a:pt x="15" y="86"/>
                    <a:pt x="30" y="87"/>
                    <a:pt x="40" y="81"/>
                  </a:cubicBezTo>
                  <a:cubicBezTo>
                    <a:pt x="40" y="81"/>
                    <a:pt x="61" y="73"/>
                    <a:pt x="55" y="54"/>
                  </a:cubicBezTo>
                  <a:cubicBezTo>
                    <a:pt x="55" y="54"/>
                    <a:pt x="48" y="50"/>
                    <a:pt x="38" y="53"/>
                  </a:cubicBezTo>
                  <a:cubicBezTo>
                    <a:pt x="38" y="53"/>
                    <a:pt x="29" y="59"/>
                    <a:pt x="25" y="57"/>
                  </a:cubicBezTo>
                  <a:cubicBezTo>
                    <a:pt x="25" y="57"/>
                    <a:pt x="17" y="51"/>
                    <a:pt x="15" y="44"/>
                  </a:cubicBezTo>
                  <a:cubicBezTo>
                    <a:pt x="15" y="44"/>
                    <a:pt x="12" y="40"/>
                    <a:pt x="16" y="42"/>
                  </a:cubicBezTo>
                  <a:cubicBezTo>
                    <a:pt x="16" y="42"/>
                    <a:pt x="17" y="44"/>
                    <a:pt x="23" y="43"/>
                  </a:cubicBezTo>
                  <a:cubicBezTo>
                    <a:pt x="23" y="43"/>
                    <a:pt x="28" y="44"/>
                    <a:pt x="30" y="42"/>
                  </a:cubicBezTo>
                  <a:cubicBezTo>
                    <a:pt x="30" y="42"/>
                    <a:pt x="35" y="41"/>
                    <a:pt x="42" y="40"/>
                  </a:cubicBezTo>
                  <a:cubicBezTo>
                    <a:pt x="42" y="40"/>
                    <a:pt x="49" y="39"/>
                    <a:pt x="51" y="38"/>
                  </a:cubicBezTo>
                  <a:cubicBezTo>
                    <a:pt x="51" y="38"/>
                    <a:pt x="53" y="35"/>
                    <a:pt x="49" y="35"/>
                  </a:cubicBezTo>
                  <a:cubicBezTo>
                    <a:pt x="49" y="35"/>
                    <a:pt x="39" y="37"/>
                    <a:pt x="42" y="21"/>
                  </a:cubicBezTo>
                  <a:cubicBezTo>
                    <a:pt x="42" y="21"/>
                    <a:pt x="50" y="9"/>
                    <a:pt x="45" y="12"/>
                  </a:cubicBezTo>
                  <a:cubicBezTo>
                    <a:pt x="45" y="12"/>
                    <a:pt x="37" y="17"/>
                    <a:pt x="31" y="15"/>
                  </a:cubicBezTo>
                  <a:cubicBezTo>
                    <a:pt x="31" y="15"/>
                    <a:pt x="27" y="15"/>
                    <a:pt x="25" y="12"/>
                  </a:cubicBezTo>
                  <a:cubicBezTo>
                    <a:pt x="25" y="12"/>
                    <a:pt x="22" y="7"/>
                    <a:pt x="26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4" name="Freeform 13">
              <a:extLst>
                <a:ext uri="{FF2B5EF4-FFF2-40B4-BE49-F238E27FC236}">
                  <a16:creationId xmlns="" xmlns:a16="http://schemas.microsoft.com/office/drawing/2014/main" id="{B635E50B-C795-9D48-94D2-99A66D2FA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1962"/>
              <a:ext cx="151" cy="247"/>
            </a:xfrm>
            <a:custGeom>
              <a:avLst/>
              <a:gdLst>
                <a:gd name="T0" fmla="*/ 37 w 79"/>
                <a:gd name="T1" fmla="*/ 7 h 128"/>
                <a:gd name="T2" fmla="*/ 39 w 79"/>
                <a:gd name="T3" fmla="*/ 5 h 128"/>
                <a:gd name="T4" fmla="*/ 49 w 79"/>
                <a:gd name="T5" fmla="*/ 8 h 128"/>
                <a:gd name="T6" fmla="*/ 58 w 79"/>
                <a:gd name="T7" fmla="*/ 12 h 128"/>
                <a:gd name="T8" fmla="*/ 60 w 79"/>
                <a:gd name="T9" fmla="*/ 19 h 128"/>
                <a:gd name="T10" fmla="*/ 61 w 79"/>
                <a:gd name="T11" fmla="*/ 26 h 128"/>
                <a:gd name="T12" fmla="*/ 69 w 79"/>
                <a:gd name="T13" fmla="*/ 33 h 128"/>
                <a:gd name="T14" fmla="*/ 70 w 79"/>
                <a:gd name="T15" fmla="*/ 33 h 128"/>
                <a:gd name="T16" fmla="*/ 74 w 79"/>
                <a:gd name="T17" fmla="*/ 38 h 128"/>
                <a:gd name="T18" fmla="*/ 75 w 79"/>
                <a:gd name="T19" fmla="*/ 41 h 128"/>
                <a:gd name="T20" fmla="*/ 77 w 79"/>
                <a:gd name="T21" fmla="*/ 47 h 128"/>
                <a:gd name="T22" fmla="*/ 70 w 79"/>
                <a:gd name="T23" fmla="*/ 58 h 128"/>
                <a:gd name="T24" fmla="*/ 66 w 79"/>
                <a:gd name="T25" fmla="*/ 61 h 128"/>
                <a:gd name="T26" fmla="*/ 62 w 79"/>
                <a:gd name="T27" fmla="*/ 69 h 128"/>
                <a:gd name="T28" fmla="*/ 56 w 79"/>
                <a:gd name="T29" fmla="*/ 77 h 128"/>
                <a:gd name="T30" fmla="*/ 48 w 79"/>
                <a:gd name="T31" fmla="*/ 94 h 128"/>
                <a:gd name="T32" fmla="*/ 44 w 79"/>
                <a:gd name="T33" fmla="*/ 103 h 128"/>
                <a:gd name="T34" fmla="*/ 38 w 79"/>
                <a:gd name="T35" fmla="*/ 107 h 128"/>
                <a:gd name="T36" fmla="*/ 36 w 79"/>
                <a:gd name="T37" fmla="*/ 111 h 128"/>
                <a:gd name="T38" fmla="*/ 33 w 79"/>
                <a:gd name="T39" fmla="*/ 115 h 128"/>
                <a:gd name="T40" fmla="*/ 25 w 79"/>
                <a:gd name="T41" fmla="*/ 119 h 128"/>
                <a:gd name="T42" fmla="*/ 18 w 79"/>
                <a:gd name="T43" fmla="*/ 122 h 128"/>
                <a:gd name="T44" fmla="*/ 13 w 79"/>
                <a:gd name="T45" fmla="*/ 123 h 128"/>
                <a:gd name="T46" fmla="*/ 11 w 79"/>
                <a:gd name="T47" fmla="*/ 125 h 128"/>
                <a:gd name="T48" fmla="*/ 3 w 79"/>
                <a:gd name="T49" fmla="*/ 127 h 128"/>
                <a:gd name="T50" fmla="*/ 9 w 79"/>
                <a:gd name="T51" fmla="*/ 111 h 128"/>
                <a:gd name="T52" fmla="*/ 14 w 79"/>
                <a:gd name="T53" fmla="*/ 103 h 128"/>
                <a:gd name="T54" fmla="*/ 18 w 79"/>
                <a:gd name="T55" fmla="*/ 99 h 128"/>
                <a:gd name="T56" fmla="*/ 20 w 79"/>
                <a:gd name="T57" fmla="*/ 99 h 128"/>
                <a:gd name="T58" fmla="*/ 25 w 79"/>
                <a:gd name="T59" fmla="*/ 93 h 128"/>
                <a:gd name="T60" fmla="*/ 23 w 79"/>
                <a:gd name="T61" fmla="*/ 90 h 128"/>
                <a:gd name="T62" fmla="*/ 23 w 79"/>
                <a:gd name="T63" fmla="*/ 85 h 128"/>
                <a:gd name="T64" fmla="*/ 22 w 79"/>
                <a:gd name="T65" fmla="*/ 83 h 128"/>
                <a:gd name="T66" fmla="*/ 18 w 79"/>
                <a:gd name="T67" fmla="*/ 81 h 128"/>
                <a:gd name="T68" fmla="*/ 15 w 79"/>
                <a:gd name="T69" fmla="*/ 80 h 128"/>
                <a:gd name="T70" fmla="*/ 9 w 79"/>
                <a:gd name="T71" fmla="*/ 69 h 128"/>
                <a:gd name="T72" fmla="*/ 27 w 79"/>
                <a:gd name="T73" fmla="*/ 67 h 128"/>
                <a:gd name="T74" fmla="*/ 36 w 79"/>
                <a:gd name="T75" fmla="*/ 55 h 128"/>
                <a:gd name="T76" fmla="*/ 35 w 79"/>
                <a:gd name="T77" fmla="*/ 52 h 128"/>
                <a:gd name="T78" fmla="*/ 36 w 79"/>
                <a:gd name="T79" fmla="*/ 49 h 128"/>
                <a:gd name="T80" fmla="*/ 36 w 79"/>
                <a:gd name="T81" fmla="*/ 45 h 128"/>
                <a:gd name="T82" fmla="*/ 37 w 79"/>
                <a:gd name="T83" fmla="*/ 42 h 128"/>
                <a:gd name="T84" fmla="*/ 37 w 79"/>
                <a:gd name="T85" fmla="*/ 39 h 128"/>
                <a:gd name="T86" fmla="*/ 38 w 79"/>
                <a:gd name="T87" fmla="*/ 36 h 128"/>
                <a:gd name="T88" fmla="*/ 38 w 79"/>
                <a:gd name="T89" fmla="*/ 33 h 128"/>
                <a:gd name="T90" fmla="*/ 39 w 79"/>
                <a:gd name="T91" fmla="*/ 32 h 128"/>
                <a:gd name="T92" fmla="*/ 40 w 79"/>
                <a:gd name="T93" fmla="*/ 29 h 128"/>
                <a:gd name="T94" fmla="*/ 39 w 79"/>
                <a:gd name="T95" fmla="*/ 25 h 128"/>
                <a:gd name="T96" fmla="*/ 37 w 79"/>
                <a:gd name="T97" fmla="*/ 22 h 128"/>
                <a:gd name="T98" fmla="*/ 37 w 79"/>
                <a:gd name="T99" fmla="*/ 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9" h="128">
                  <a:moveTo>
                    <a:pt x="37" y="7"/>
                  </a:moveTo>
                  <a:cubicBezTo>
                    <a:pt x="37" y="7"/>
                    <a:pt x="33" y="0"/>
                    <a:pt x="39" y="5"/>
                  </a:cubicBezTo>
                  <a:cubicBezTo>
                    <a:pt x="39" y="5"/>
                    <a:pt x="46" y="5"/>
                    <a:pt x="49" y="8"/>
                  </a:cubicBezTo>
                  <a:cubicBezTo>
                    <a:pt x="49" y="8"/>
                    <a:pt x="55" y="11"/>
                    <a:pt x="58" y="12"/>
                  </a:cubicBezTo>
                  <a:cubicBezTo>
                    <a:pt x="58" y="12"/>
                    <a:pt x="60" y="12"/>
                    <a:pt x="60" y="19"/>
                  </a:cubicBezTo>
                  <a:cubicBezTo>
                    <a:pt x="60" y="19"/>
                    <a:pt x="59" y="26"/>
                    <a:pt x="61" y="26"/>
                  </a:cubicBezTo>
                  <a:cubicBezTo>
                    <a:pt x="61" y="26"/>
                    <a:pt x="67" y="31"/>
                    <a:pt x="69" y="33"/>
                  </a:cubicBezTo>
                  <a:cubicBezTo>
                    <a:pt x="69" y="33"/>
                    <a:pt x="69" y="34"/>
                    <a:pt x="70" y="33"/>
                  </a:cubicBezTo>
                  <a:cubicBezTo>
                    <a:pt x="70" y="33"/>
                    <a:pt x="74" y="33"/>
                    <a:pt x="74" y="38"/>
                  </a:cubicBezTo>
                  <a:cubicBezTo>
                    <a:pt x="74" y="38"/>
                    <a:pt x="73" y="41"/>
                    <a:pt x="75" y="41"/>
                  </a:cubicBezTo>
                  <a:cubicBezTo>
                    <a:pt x="75" y="41"/>
                    <a:pt x="79" y="42"/>
                    <a:pt x="77" y="47"/>
                  </a:cubicBezTo>
                  <a:cubicBezTo>
                    <a:pt x="77" y="47"/>
                    <a:pt x="77" y="56"/>
                    <a:pt x="70" y="58"/>
                  </a:cubicBezTo>
                  <a:cubicBezTo>
                    <a:pt x="70" y="58"/>
                    <a:pt x="67" y="58"/>
                    <a:pt x="66" y="61"/>
                  </a:cubicBezTo>
                  <a:cubicBezTo>
                    <a:pt x="66" y="61"/>
                    <a:pt x="62" y="66"/>
                    <a:pt x="62" y="69"/>
                  </a:cubicBezTo>
                  <a:cubicBezTo>
                    <a:pt x="62" y="69"/>
                    <a:pt x="60" y="73"/>
                    <a:pt x="56" y="77"/>
                  </a:cubicBezTo>
                  <a:cubicBezTo>
                    <a:pt x="56" y="77"/>
                    <a:pt x="47" y="82"/>
                    <a:pt x="48" y="94"/>
                  </a:cubicBezTo>
                  <a:cubicBezTo>
                    <a:pt x="48" y="94"/>
                    <a:pt x="51" y="100"/>
                    <a:pt x="44" y="103"/>
                  </a:cubicBezTo>
                  <a:cubicBezTo>
                    <a:pt x="44" y="103"/>
                    <a:pt x="42" y="103"/>
                    <a:pt x="38" y="107"/>
                  </a:cubicBezTo>
                  <a:cubicBezTo>
                    <a:pt x="38" y="107"/>
                    <a:pt x="36" y="110"/>
                    <a:pt x="36" y="111"/>
                  </a:cubicBezTo>
                  <a:cubicBezTo>
                    <a:pt x="36" y="111"/>
                    <a:pt x="33" y="114"/>
                    <a:pt x="33" y="115"/>
                  </a:cubicBezTo>
                  <a:cubicBezTo>
                    <a:pt x="33" y="115"/>
                    <a:pt x="31" y="118"/>
                    <a:pt x="25" y="119"/>
                  </a:cubicBezTo>
                  <a:cubicBezTo>
                    <a:pt x="25" y="119"/>
                    <a:pt x="20" y="119"/>
                    <a:pt x="18" y="122"/>
                  </a:cubicBezTo>
                  <a:cubicBezTo>
                    <a:pt x="18" y="122"/>
                    <a:pt x="15" y="124"/>
                    <a:pt x="13" y="123"/>
                  </a:cubicBezTo>
                  <a:cubicBezTo>
                    <a:pt x="13" y="123"/>
                    <a:pt x="12" y="123"/>
                    <a:pt x="11" y="125"/>
                  </a:cubicBezTo>
                  <a:cubicBezTo>
                    <a:pt x="11" y="125"/>
                    <a:pt x="8" y="128"/>
                    <a:pt x="3" y="127"/>
                  </a:cubicBezTo>
                  <a:cubicBezTo>
                    <a:pt x="3" y="127"/>
                    <a:pt x="7" y="116"/>
                    <a:pt x="9" y="111"/>
                  </a:cubicBezTo>
                  <a:cubicBezTo>
                    <a:pt x="9" y="111"/>
                    <a:pt x="11" y="105"/>
                    <a:pt x="14" y="103"/>
                  </a:cubicBezTo>
                  <a:cubicBezTo>
                    <a:pt x="14" y="103"/>
                    <a:pt x="15" y="98"/>
                    <a:pt x="18" y="99"/>
                  </a:cubicBezTo>
                  <a:cubicBezTo>
                    <a:pt x="18" y="99"/>
                    <a:pt x="19" y="101"/>
                    <a:pt x="20" y="99"/>
                  </a:cubicBezTo>
                  <a:cubicBezTo>
                    <a:pt x="20" y="99"/>
                    <a:pt x="24" y="93"/>
                    <a:pt x="25" y="93"/>
                  </a:cubicBezTo>
                  <a:cubicBezTo>
                    <a:pt x="25" y="93"/>
                    <a:pt x="24" y="90"/>
                    <a:pt x="23" y="90"/>
                  </a:cubicBezTo>
                  <a:cubicBezTo>
                    <a:pt x="23" y="90"/>
                    <a:pt x="22" y="87"/>
                    <a:pt x="23" y="85"/>
                  </a:cubicBezTo>
                  <a:cubicBezTo>
                    <a:pt x="23" y="85"/>
                    <a:pt x="24" y="84"/>
                    <a:pt x="22" y="83"/>
                  </a:cubicBezTo>
                  <a:cubicBezTo>
                    <a:pt x="22" y="83"/>
                    <a:pt x="19" y="79"/>
                    <a:pt x="18" y="81"/>
                  </a:cubicBezTo>
                  <a:cubicBezTo>
                    <a:pt x="18" y="81"/>
                    <a:pt x="17" y="81"/>
                    <a:pt x="15" y="80"/>
                  </a:cubicBezTo>
                  <a:cubicBezTo>
                    <a:pt x="15" y="80"/>
                    <a:pt x="0" y="69"/>
                    <a:pt x="9" y="69"/>
                  </a:cubicBezTo>
                  <a:cubicBezTo>
                    <a:pt x="9" y="69"/>
                    <a:pt x="18" y="72"/>
                    <a:pt x="27" y="67"/>
                  </a:cubicBezTo>
                  <a:cubicBezTo>
                    <a:pt x="27" y="67"/>
                    <a:pt x="29" y="66"/>
                    <a:pt x="36" y="55"/>
                  </a:cubicBezTo>
                  <a:cubicBezTo>
                    <a:pt x="36" y="55"/>
                    <a:pt x="37" y="53"/>
                    <a:pt x="35" y="52"/>
                  </a:cubicBezTo>
                  <a:cubicBezTo>
                    <a:pt x="35" y="52"/>
                    <a:pt x="35" y="50"/>
                    <a:pt x="36" y="49"/>
                  </a:cubicBezTo>
                  <a:cubicBezTo>
                    <a:pt x="36" y="49"/>
                    <a:pt x="36" y="48"/>
                    <a:pt x="36" y="45"/>
                  </a:cubicBezTo>
                  <a:cubicBezTo>
                    <a:pt x="36" y="45"/>
                    <a:pt x="36" y="43"/>
                    <a:pt x="37" y="42"/>
                  </a:cubicBezTo>
                  <a:cubicBezTo>
                    <a:pt x="37" y="42"/>
                    <a:pt x="38" y="40"/>
                    <a:pt x="37" y="39"/>
                  </a:cubicBezTo>
                  <a:cubicBezTo>
                    <a:pt x="37" y="39"/>
                    <a:pt x="37" y="37"/>
                    <a:pt x="38" y="36"/>
                  </a:cubicBezTo>
                  <a:cubicBezTo>
                    <a:pt x="38" y="36"/>
                    <a:pt x="38" y="35"/>
                    <a:pt x="38" y="33"/>
                  </a:cubicBezTo>
                  <a:cubicBezTo>
                    <a:pt x="38" y="33"/>
                    <a:pt x="37" y="32"/>
                    <a:pt x="39" y="32"/>
                  </a:cubicBezTo>
                  <a:cubicBezTo>
                    <a:pt x="39" y="32"/>
                    <a:pt x="41" y="33"/>
                    <a:pt x="40" y="29"/>
                  </a:cubicBezTo>
                  <a:cubicBezTo>
                    <a:pt x="40" y="29"/>
                    <a:pt x="39" y="27"/>
                    <a:pt x="39" y="25"/>
                  </a:cubicBezTo>
                  <a:cubicBezTo>
                    <a:pt x="37" y="22"/>
                    <a:pt x="37" y="22"/>
                    <a:pt x="37" y="22"/>
                  </a:cubicBezTo>
                  <a:lnTo>
                    <a:pt x="37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5" name="Freeform 14">
              <a:extLst>
                <a:ext uri="{FF2B5EF4-FFF2-40B4-BE49-F238E27FC236}">
                  <a16:creationId xmlns="" xmlns:a16="http://schemas.microsoft.com/office/drawing/2014/main" id="{E5652BD1-E204-C543-BBF5-FDDB7D436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2138"/>
              <a:ext cx="63" cy="70"/>
            </a:xfrm>
            <a:custGeom>
              <a:avLst/>
              <a:gdLst>
                <a:gd name="T0" fmla="*/ 3 w 33"/>
                <a:gd name="T1" fmla="*/ 8 h 36"/>
                <a:gd name="T2" fmla="*/ 7 w 33"/>
                <a:gd name="T3" fmla="*/ 3 h 36"/>
                <a:gd name="T4" fmla="*/ 13 w 33"/>
                <a:gd name="T5" fmla="*/ 4 h 36"/>
                <a:gd name="T6" fmla="*/ 23 w 33"/>
                <a:gd name="T7" fmla="*/ 12 h 36"/>
                <a:gd name="T8" fmla="*/ 30 w 33"/>
                <a:gd name="T9" fmla="*/ 18 h 36"/>
                <a:gd name="T10" fmla="*/ 31 w 33"/>
                <a:gd name="T11" fmla="*/ 25 h 36"/>
                <a:gd name="T12" fmla="*/ 30 w 33"/>
                <a:gd name="T13" fmla="*/ 28 h 36"/>
                <a:gd name="T14" fmla="*/ 28 w 33"/>
                <a:gd name="T15" fmla="*/ 31 h 36"/>
                <a:gd name="T16" fmla="*/ 19 w 33"/>
                <a:gd name="T17" fmla="*/ 34 h 36"/>
                <a:gd name="T18" fmla="*/ 12 w 33"/>
                <a:gd name="T19" fmla="*/ 33 h 36"/>
                <a:gd name="T20" fmla="*/ 8 w 33"/>
                <a:gd name="T21" fmla="*/ 30 h 36"/>
                <a:gd name="T22" fmla="*/ 5 w 33"/>
                <a:gd name="T23" fmla="*/ 29 h 36"/>
                <a:gd name="T24" fmla="*/ 2 w 33"/>
                <a:gd name="T25" fmla="*/ 25 h 36"/>
                <a:gd name="T26" fmla="*/ 2 w 33"/>
                <a:gd name="T27" fmla="*/ 19 h 36"/>
                <a:gd name="T28" fmla="*/ 3 w 33"/>
                <a:gd name="T29" fmla="*/ 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3" h="36">
                  <a:moveTo>
                    <a:pt x="3" y="8"/>
                  </a:moveTo>
                  <a:cubicBezTo>
                    <a:pt x="3" y="8"/>
                    <a:pt x="4" y="0"/>
                    <a:pt x="7" y="3"/>
                  </a:cubicBezTo>
                  <a:cubicBezTo>
                    <a:pt x="7" y="3"/>
                    <a:pt x="10" y="4"/>
                    <a:pt x="13" y="4"/>
                  </a:cubicBezTo>
                  <a:cubicBezTo>
                    <a:pt x="13" y="4"/>
                    <a:pt x="19" y="7"/>
                    <a:pt x="23" y="12"/>
                  </a:cubicBezTo>
                  <a:cubicBezTo>
                    <a:pt x="23" y="12"/>
                    <a:pt x="28" y="17"/>
                    <a:pt x="30" y="18"/>
                  </a:cubicBezTo>
                  <a:cubicBezTo>
                    <a:pt x="30" y="18"/>
                    <a:pt x="33" y="20"/>
                    <a:pt x="31" y="25"/>
                  </a:cubicBezTo>
                  <a:cubicBezTo>
                    <a:pt x="31" y="25"/>
                    <a:pt x="29" y="27"/>
                    <a:pt x="30" y="28"/>
                  </a:cubicBezTo>
                  <a:cubicBezTo>
                    <a:pt x="30" y="28"/>
                    <a:pt x="29" y="30"/>
                    <a:pt x="28" y="31"/>
                  </a:cubicBezTo>
                  <a:cubicBezTo>
                    <a:pt x="28" y="31"/>
                    <a:pt x="24" y="36"/>
                    <a:pt x="19" y="34"/>
                  </a:cubicBezTo>
                  <a:cubicBezTo>
                    <a:pt x="19" y="34"/>
                    <a:pt x="15" y="34"/>
                    <a:pt x="12" y="33"/>
                  </a:cubicBezTo>
                  <a:cubicBezTo>
                    <a:pt x="12" y="33"/>
                    <a:pt x="9" y="32"/>
                    <a:pt x="8" y="30"/>
                  </a:cubicBezTo>
                  <a:cubicBezTo>
                    <a:pt x="8" y="30"/>
                    <a:pt x="6" y="29"/>
                    <a:pt x="5" y="29"/>
                  </a:cubicBezTo>
                  <a:cubicBezTo>
                    <a:pt x="5" y="29"/>
                    <a:pt x="4" y="29"/>
                    <a:pt x="2" y="25"/>
                  </a:cubicBezTo>
                  <a:cubicBezTo>
                    <a:pt x="2" y="25"/>
                    <a:pt x="0" y="23"/>
                    <a:pt x="2" y="19"/>
                  </a:cubicBezTo>
                  <a:cubicBezTo>
                    <a:pt x="2" y="19"/>
                    <a:pt x="4" y="14"/>
                    <a:pt x="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6" name="Freeform 15">
              <a:extLst>
                <a:ext uri="{FF2B5EF4-FFF2-40B4-BE49-F238E27FC236}">
                  <a16:creationId xmlns="" xmlns:a16="http://schemas.microsoft.com/office/drawing/2014/main" id="{9579A022-347A-2349-B9ED-D6EFE6C57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2064"/>
              <a:ext cx="36" cy="142"/>
            </a:xfrm>
            <a:custGeom>
              <a:avLst/>
              <a:gdLst>
                <a:gd name="T0" fmla="*/ 0 w 19"/>
                <a:gd name="T1" fmla="*/ 48 h 73"/>
                <a:gd name="T2" fmla="*/ 1 w 19"/>
                <a:gd name="T3" fmla="*/ 27 h 73"/>
                <a:gd name="T4" fmla="*/ 1 w 19"/>
                <a:gd name="T5" fmla="*/ 24 h 73"/>
                <a:gd name="T6" fmla="*/ 1 w 19"/>
                <a:gd name="T7" fmla="*/ 12 h 73"/>
                <a:gd name="T8" fmla="*/ 3 w 19"/>
                <a:gd name="T9" fmla="*/ 10 h 73"/>
                <a:gd name="T10" fmla="*/ 3 w 19"/>
                <a:gd name="T11" fmla="*/ 7 h 73"/>
                <a:gd name="T12" fmla="*/ 3 w 19"/>
                <a:gd name="T13" fmla="*/ 5 h 73"/>
                <a:gd name="T14" fmla="*/ 7 w 19"/>
                <a:gd name="T15" fmla="*/ 3 h 73"/>
                <a:gd name="T16" fmla="*/ 6 w 19"/>
                <a:gd name="T17" fmla="*/ 8 h 73"/>
                <a:gd name="T18" fmla="*/ 9 w 19"/>
                <a:gd name="T19" fmla="*/ 26 h 73"/>
                <a:gd name="T20" fmla="*/ 11 w 19"/>
                <a:gd name="T21" fmla="*/ 30 h 73"/>
                <a:gd name="T22" fmla="*/ 14 w 19"/>
                <a:gd name="T23" fmla="*/ 37 h 73"/>
                <a:gd name="T24" fmla="*/ 14 w 19"/>
                <a:gd name="T25" fmla="*/ 42 h 73"/>
                <a:gd name="T26" fmla="*/ 15 w 19"/>
                <a:gd name="T27" fmla="*/ 43 h 73"/>
                <a:gd name="T28" fmla="*/ 17 w 19"/>
                <a:gd name="T29" fmla="*/ 45 h 73"/>
                <a:gd name="T30" fmla="*/ 16 w 19"/>
                <a:gd name="T31" fmla="*/ 54 h 73"/>
                <a:gd name="T32" fmla="*/ 17 w 19"/>
                <a:gd name="T33" fmla="*/ 57 h 73"/>
                <a:gd name="T34" fmla="*/ 18 w 19"/>
                <a:gd name="T35" fmla="*/ 59 h 73"/>
                <a:gd name="T36" fmla="*/ 18 w 19"/>
                <a:gd name="T37" fmla="*/ 61 h 73"/>
                <a:gd name="T38" fmla="*/ 18 w 19"/>
                <a:gd name="T39" fmla="*/ 70 h 73"/>
                <a:gd name="T40" fmla="*/ 13 w 19"/>
                <a:gd name="T41" fmla="*/ 71 h 73"/>
                <a:gd name="T42" fmla="*/ 0 w 19"/>
                <a:gd name="T43" fmla="*/ 48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" h="73">
                  <a:moveTo>
                    <a:pt x="0" y="48"/>
                  </a:moveTo>
                  <a:cubicBezTo>
                    <a:pt x="0" y="48"/>
                    <a:pt x="0" y="28"/>
                    <a:pt x="1" y="27"/>
                  </a:cubicBezTo>
                  <a:cubicBezTo>
                    <a:pt x="1" y="27"/>
                    <a:pt x="1" y="26"/>
                    <a:pt x="1" y="24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2" y="11"/>
                    <a:pt x="3" y="10"/>
                  </a:cubicBezTo>
                  <a:cubicBezTo>
                    <a:pt x="3" y="10"/>
                    <a:pt x="2" y="7"/>
                    <a:pt x="3" y="7"/>
                  </a:cubicBezTo>
                  <a:cubicBezTo>
                    <a:pt x="3" y="7"/>
                    <a:pt x="3" y="6"/>
                    <a:pt x="3" y="5"/>
                  </a:cubicBezTo>
                  <a:cubicBezTo>
                    <a:pt x="3" y="5"/>
                    <a:pt x="4" y="0"/>
                    <a:pt x="7" y="3"/>
                  </a:cubicBezTo>
                  <a:cubicBezTo>
                    <a:pt x="7" y="3"/>
                    <a:pt x="8" y="5"/>
                    <a:pt x="6" y="8"/>
                  </a:cubicBezTo>
                  <a:cubicBezTo>
                    <a:pt x="6" y="8"/>
                    <a:pt x="3" y="11"/>
                    <a:pt x="9" y="26"/>
                  </a:cubicBezTo>
                  <a:cubicBezTo>
                    <a:pt x="9" y="26"/>
                    <a:pt x="9" y="28"/>
                    <a:pt x="11" y="30"/>
                  </a:cubicBezTo>
                  <a:cubicBezTo>
                    <a:pt x="11" y="30"/>
                    <a:pt x="14" y="32"/>
                    <a:pt x="14" y="37"/>
                  </a:cubicBezTo>
                  <a:cubicBezTo>
                    <a:pt x="14" y="37"/>
                    <a:pt x="14" y="40"/>
                    <a:pt x="14" y="42"/>
                  </a:cubicBezTo>
                  <a:cubicBezTo>
                    <a:pt x="14" y="42"/>
                    <a:pt x="12" y="44"/>
                    <a:pt x="15" y="43"/>
                  </a:cubicBezTo>
                  <a:cubicBezTo>
                    <a:pt x="15" y="43"/>
                    <a:pt x="17" y="43"/>
                    <a:pt x="17" y="45"/>
                  </a:cubicBezTo>
                  <a:cubicBezTo>
                    <a:pt x="17" y="45"/>
                    <a:pt x="16" y="52"/>
                    <a:pt x="16" y="54"/>
                  </a:cubicBezTo>
                  <a:cubicBezTo>
                    <a:pt x="16" y="54"/>
                    <a:pt x="18" y="56"/>
                    <a:pt x="17" y="57"/>
                  </a:cubicBezTo>
                  <a:cubicBezTo>
                    <a:pt x="17" y="57"/>
                    <a:pt x="17" y="58"/>
                    <a:pt x="18" y="59"/>
                  </a:cubicBezTo>
                  <a:cubicBezTo>
                    <a:pt x="18" y="59"/>
                    <a:pt x="18" y="59"/>
                    <a:pt x="18" y="61"/>
                  </a:cubicBezTo>
                  <a:cubicBezTo>
                    <a:pt x="18" y="61"/>
                    <a:pt x="19" y="69"/>
                    <a:pt x="18" y="70"/>
                  </a:cubicBezTo>
                  <a:cubicBezTo>
                    <a:pt x="18" y="70"/>
                    <a:pt x="16" y="73"/>
                    <a:pt x="13" y="71"/>
                  </a:cubicBezTo>
                  <a:cubicBezTo>
                    <a:pt x="13" y="71"/>
                    <a:pt x="3" y="62"/>
                    <a:pt x="0" y="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7" name="Freeform 16">
              <a:extLst>
                <a:ext uri="{FF2B5EF4-FFF2-40B4-BE49-F238E27FC236}">
                  <a16:creationId xmlns="" xmlns:a16="http://schemas.microsoft.com/office/drawing/2014/main" id="{7EB64971-A12E-5540-B0F7-0CFF62B44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985"/>
              <a:ext cx="35" cy="60"/>
            </a:xfrm>
            <a:custGeom>
              <a:avLst/>
              <a:gdLst>
                <a:gd name="T0" fmla="*/ 7 w 18"/>
                <a:gd name="T1" fmla="*/ 5 h 31"/>
                <a:gd name="T2" fmla="*/ 8 w 18"/>
                <a:gd name="T3" fmla="*/ 2 h 31"/>
                <a:gd name="T4" fmla="*/ 11 w 18"/>
                <a:gd name="T5" fmla="*/ 3 h 31"/>
                <a:gd name="T6" fmla="*/ 18 w 18"/>
                <a:gd name="T7" fmla="*/ 25 h 31"/>
                <a:gd name="T8" fmla="*/ 11 w 18"/>
                <a:gd name="T9" fmla="*/ 28 h 31"/>
                <a:gd name="T10" fmla="*/ 7 w 18"/>
                <a:gd name="T11" fmla="*/ 25 h 31"/>
                <a:gd name="T12" fmla="*/ 2 w 18"/>
                <a:gd name="T13" fmla="*/ 25 h 31"/>
                <a:gd name="T14" fmla="*/ 2 w 18"/>
                <a:gd name="T15" fmla="*/ 22 h 31"/>
                <a:gd name="T16" fmla="*/ 7 w 18"/>
                <a:gd name="T17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31">
                  <a:moveTo>
                    <a:pt x="7" y="5"/>
                  </a:moveTo>
                  <a:cubicBezTo>
                    <a:pt x="7" y="5"/>
                    <a:pt x="6" y="4"/>
                    <a:pt x="8" y="2"/>
                  </a:cubicBezTo>
                  <a:cubicBezTo>
                    <a:pt x="8" y="2"/>
                    <a:pt x="10" y="0"/>
                    <a:pt x="11" y="3"/>
                  </a:cubicBezTo>
                  <a:cubicBezTo>
                    <a:pt x="11" y="3"/>
                    <a:pt x="18" y="18"/>
                    <a:pt x="18" y="25"/>
                  </a:cubicBezTo>
                  <a:cubicBezTo>
                    <a:pt x="18" y="25"/>
                    <a:pt x="17" y="31"/>
                    <a:pt x="11" y="28"/>
                  </a:cubicBezTo>
                  <a:cubicBezTo>
                    <a:pt x="11" y="28"/>
                    <a:pt x="9" y="27"/>
                    <a:pt x="7" y="25"/>
                  </a:cubicBezTo>
                  <a:cubicBezTo>
                    <a:pt x="7" y="25"/>
                    <a:pt x="5" y="26"/>
                    <a:pt x="2" y="25"/>
                  </a:cubicBezTo>
                  <a:cubicBezTo>
                    <a:pt x="2" y="25"/>
                    <a:pt x="0" y="24"/>
                    <a:pt x="2" y="22"/>
                  </a:cubicBezTo>
                  <a:cubicBezTo>
                    <a:pt x="2" y="22"/>
                    <a:pt x="7" y="13"/>
                    <a:pt x="7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8" name="Freeform 17">
              <a:extLst>
                <a:ext uri="{FF2B5EF4-FFF2-40B4-BE49-F238E27FC236}">
                  <a16:creationId xmlns="" xmlns:a16="http://schemas.microsoft.com/office/drawing/2014/main" id="{405A8D75-5683-7146-9254-1F1C7E4B2A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69" y="1956"/>
              <a:ext cx="218" cy="246"/>
            </a:xfrm>
            <a:custGeom>
              <a:avLst/>
              <a:gdLst>
                <a:gd name="T0" fmla="*/ 98 w 114"/>
                <a:gd name="T1" fmla="*/ 50 h 127"/>
                <a:gd name="T2" fmla="*/ 110 w 114"/>
                <a:gd name="T3" fmla="*/ 70 h 127"/>
                <a:gd name="T4" fmla="*/ 98 w 114"/>
                <a:gd name="T5" fmla="*/ 83 h 127"/>
                <a:gd name="T6" fmla="*/ 82 w 114"/>
                <a:gd name="T7" fmla="*/ 103 h 127"/>
                <a:gd name="T8" fmla="*/ 83 w 114"/>
                <a:gd name="T9" fmla="*/ 119 h 127"/>
                <a:gd name="T10" fmla="*/ 79 w 114"/>
                <a:gd name="T11" fmla="*/ 85 h 127"/>
                <a:gd name="T12" fmla="*/ 97 w 114"/>
                <a:gd name="T13" fmla="*/ 64 h 127"/>
                <a:gd name="T14" fmla="*/ 88 w 114"/>
                <a:gd name="T15" fmla="*/ 51 h 127"/>
                <a:gd name="T16" fmla="*/ 79 w 114"/>
                <a:gd name="T17" fmla="*/ 45 h 127"/>
                <a:gd name="T18" fmla="*/ 38 w 114"/>
                <a:gd name="T19" fmla="*/ 47 h 127"/>
                <a:gd name="T20" fmla="*/ 53 w 114"/>
                <a:gd name="T21" fmla="*/ 40 h 127"/>
                <a:gd name="T22" fmla="*/ 54 w 114"/>
                <a:gd name="T23" fmla="*/ 3 h 127"/>
                <a:gd name="T24" fmla="*/ 61 w 114"/>
                <a:gd name="T25" fmla="*/ 3 h 127"/>
                <a:gd name="T26" fmla="*/ 67 w 114"/>
                <a:gd name="T27" fmla="*/ 27 h 127"/>
                <a:gd name="T28" fmla="*/ 69 w 114"/>
                <a:gd name="T29" fmla="*/ 43 h 127"/>
                <a:gd name="T30" fmla="*/ 79 w 114"/>
                <a:gd name="T31" fmla="*/ 49 h 127"/>
                <a:gd name="T32" fmla="*/ 71 w 114"/>
                <a:gd name="T33" fmla="*/ 53 h 127"/>
                <a:gd name="T34" fmla="*/ 76 w 114"/>
                <a:gd name="T35" fmla="*/ 64 h 127"/>
                <a:gd name="T36" fmla="*/ 72 w 114"/>
                <a:gd name="T37" fmla="*/ 73 h 127"/>
                <a:gd name="T38" fmla="*/ 62 w 114"/>
                <a:gd name="T39" fmla="*/ 95 h 127"/>
                <a:gd name="T40" fmla="*/ 77 w 114"/>
                <a:gd name="T41" fmla="*/ 88 h 127"/>
                <a:gd name="T42" fmla="*/ 79 w 114"/>
                <a:gd name="T43" fmla="*/ 120 h 127"/>
                <a:gd name="T44" fmla="*/ 65 w 114"/>
                <a:gd name="T45" fmla="*/ 120 h 127"/>
                <a:gd name="T46" fmla="*/ 54 w 114"/>
                <a:gd name="T47" fmla="*/ 119 h 127"/>
                <a:gd name="T48" fmla="*/ 33 w 114"/>
                <a:gd name="T49" fmla="*/ 115 h 127"/>
                <a:gd name="T50" fmla="*/ 38 w 114"/>
                <a:gd name="T51" fmla="*/ 109 h 127"/>
                <a:gd name="T52" fmla="*/ 49 w 114"/>
                <a:gd name="T53" fmla="*/ 98 h 127"/>
                <a:gd name="T54" fmla="*/ 50 w 114"/>
                <a:gd name="T55" fmla="*/ 84 h 127"/>
                <a:gd name="T56" fmla="*/ 43 w 114"/>
                <a:gd name="T57" fmla="*/ 67 h 127"/>
                <a:gd name="T58" fmla="*/ 51 w 114"/>
                <a:gd name="T59" fmla="*/ 61 h 127"/>
                <a:gd name="T60" fmla="*/ 53 w 114"/>
                <a:gd name="T61" fmla="*/ 50 h 127"/>
                <a:gd name="T62" fmla="*/ 35 w 114"/>
                <a:gd name="T63" fmla="*/ 59 h 127"/>
                <a:gd name="T64" fmla="*/ 33 w 114"/>
                <a:gd name="T65" fmla="*/ 51 h 127"/>
                <a:gd name="T66" fmla="*/ 0 w 114"/>
                <a:gd name="T67" fmla="*/ 78 h 127"/>
                <a:gd name="T68" fmla="*/ 0 w 114"/>
                <a:gd name="T69" fmla="*/ 76 h 127"/>
                <a:gd name="T70" fmla="*/ 13 w 114"/>
                <a:gd name="T71" fmla="*/ 63 h 127"/>
                <a:gd name="T72" fmla="*/ 33 w 114"/>
                <a:gd name="T73" fmla="*/ 51 h 127"/>
                <a:gd name="T74" fmla="*/ 30 w 114"/>
                <a:gd name="T75" fmla="*/ 63 h 127"/>
                <a:gd name="T76" fmla="*/ 18 w 114"/>
                <a:gd name="T77" fmla="*/ 69 h 127"/>
                <a:gd name="T78" fmla="*/ 12 w 114"/>
                <a:gd name="T79" fmla="*/ 86 h 127"/>
                <a:gd name="T80" fmla="*/ 26 w 114"/>
                <a:gd name="T81" fmla="*/ 106 h 127"/>
                <a:gd name="T82" fmla="*/ 33 w 114"/>
                <a:gd name="T83" fmla="*/ 115 h 127"/>
                <a:gd name="T84" fmla="*/ 13 w 114"/>
                <a:gd name="T85" fmla="*/ 98 h 127"/>
                <a:gd name="T86" fmla="*/ 3 w 114"/>
                <a:gd name="T87" fmla="*/ 82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4" h="127">
                  <a:moveTo>
                    <a:pt x="79" y="45"/>
                  </a:moveTo>
                  <a:cubicBezTo>
                    <a:pt x="86" y="47"/>
                    <a:pt x="95" y="49"/>
                    <a:pt x="98" y="50"/>
                  </a:cubicBezTo>
                  <a:cubicBezTo>
                    <a:pt x="98" y="50"/>
                    <a:pt x="106" y="52"/>
                    <a:pt x="112" y="63"/>
                  </a:cubicBezTo>
                  <a:cubicBezTo>
                    <a:pt x="112" y="63"/>
                    <a:pt x="114" y="64"/>
                    <a:pt x="110" y="70"/>
                  </a:cubicBezTo>
                  <a:cubicBezTo>
                    <a:pt x="110" y="70"/>
                    <a:pt x="106" y="75"/>
                    <a:pt x="101" y="77"/>
                  </a:cubicBezTo>
                  <a:cubicBezTo>
                    <a:pt x="101" y="77"/>
                    <a:pt x="99" y="78"/>
                    <a:pt x="98" y="83"/>
                  </a:cubicBezTo>
                  <a:cubicBezTo>
                    <a:pt x="98" y="83"/>
                    <a:pt x="91" y="93"/>
                    <a:pt x="87" y="95"/>
                  </a:cubicBezTo>
                  <a:cubicBezTo>
                    <a:pt x="87" y="95"/>
                    <a:pt x="81" y="97"/>
                    <a:pt x="82" y="103"/>
                  </a:cubicBezTo>
                  <a:cubicBezTo>
                    <a:pt x="82" y="103"/>
                    <a:pt x="88" y="109"/>
                    <a:pt x="86" y="117"/>
                  </a:cubicBezTo>
                  <a:cubicBezTo>
                    <a:pt x="86" y="117"/>
                    <a:pt x="86" y="119"/>
                    <a:pt x="83" y="119"/>
                  </a:cubicBezTo>
                  <a:cubicBezTo>
                    <a:pt x="83" y="119"/>
                    <a:pt x="82" y="119"/>
                    <a:pt x="79" y="120"/>
                  </a:cubicBezTo>
                  <a:cubicBezTo>
                    <a:pt x="79" y="85"/>
                    <a:pt x="79" y="85"/>
                    <a:pt x="79" y="85"/>
                  </a:cubicBezTo>
                  <a:cubicBezTo>
                    <a:pt x="83" y="81"/>
                    <a:pt x="89" y="76"/>
                    <a:pt x="89" y="76"/>
                  </a:cubicBezTo>
                  <a:cubicBezTo>
                    <a:pt x="90" y="73"/>
                    <a:pt x="97" y="64"/>
                    <a:pt x="97" y="64"/>
                  </a:cubicBezTo>
                  <a:cubicBezTo>
                    <a:pt x="98" y="63"/>
                    <a:pt x="97" y="59"/>
                    <a:pt x="97" y="59"/>
                  </a:cubicBezTo>
                  <a:cubicBezTo>
                    <a:pt x="97" y="57"/>
                    <a:pt x="88" y="51"/>
                    <a:pt x="88" y="51"/>
                  </a:cubicBezTo>
                  <a:cubicBezTo>
                    <a:pt x="87" y="50"/>
                    <a:pt x="83" y="50"/>
                    <a:pt x="79" y="49"/>
                  </a:cubicBezTo>
                  <a:lnTo>
                    <a:pt x="79" y="45"/>
                  </a:lnTo>
                  <a:close/>
                  <a:moveTo>
                    <a:pt x="33" y="51"/>
                  </a:moveTo>
                  <a:cubicBezTo>
                    <a:pt x="35" y="50"/>
                    <a:pt x="37" y="48"/>
                    <a:pt x="38" y="47"/>
                  </a:cubicBezTo>
                  <a:cubicBezTo>
                    <a:pt x="38" y="47"/>
                    <a:pt x="42" y="44"/>
                    <a:pt x="46" y="43"/>
                  </a:cubicBezTo>
                  <a:cubicBezTo>
                    <a:pt x="46" y="43"/>
                    <a:pt x="53" y="42"/>
                    <a:pt x="53" y="40"/>
                  </a:cubicBezTo>
                  <a:cubicBezTo>
                    <a:pt x="53" y="40"/>
                    <a:pt x="54" y="34"/>
                    <a:pt x="54" y="32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4" y="3"/>
                    <a:pt x="54" y="0"/>
                    <a:pt x="57" y="2"/>
                  </a:cubicBezTo>
                  <a:cubicBezTo>
                    <a:pt x="57" y="2"/>
                    <a:pt x="58" y="4"/>
                    <a:pt x="61" y="3"/>
                  </a:cubicBezTo>
                  <a:cubicBezTo>
                    <a:pt x="61" y="3"/>
                    <a:pt x="64" y="3"/>
                    <a:pt x="65" y="10"/>
                  </a:cubicBezTo>
                  <a:cubicBezTo>
                    <a:pt x="65" y="10"/>
                    <a:pt x="67" y="19"/>
                    <a:pt x="67" y="27"/>
                  </a:cubicBezTo>
                  <a:cubicBezTo>
                    <a:pt x="67" y="27"/>
                    <a:pt x="67" y="37"/>
                    <a:pt x="67" y="39"/>
                  </a:cubicBezTo>
                  <a:cubicBezTo>
                    <a:pt x="67" y="39"/>
                    <a:pt x="66" y="42"/>
                    <a:pt x="69" y="43"/>
                  </a:cubicBezTo>
                  <a:cubicBezTo>
                    <a:pt x="69" y="43"/>
                    <a:pt x="74" y="44"/>
                    <a:pt x="79" y="45"/>
                  </a:cubicBezTo>
                  <a:cubicBezTo>
                    <a:pt x="79" y="49"/>
                    <a:pt x="79" y="49"/>
                    <a:pt x="79" y="49"/>
                  </a:cubicBezTo>
                  <a:cubicBezTo>
                    <a:pt x="76" y="48"/>
                    <a:pt x="73" y="48"/>
                    <a:pt x="73" y="48"/>
                  </a:cubicBezTo>
                  <a:cubicBezTo>
                    <a:pt x="67" y="47"/>
                    <a:pt x="71" y="53"/>
                    <a:pt x="71" y="53"/>
                  </a:cubicBezTo>
                  <a:cubicBezTo>
                    <a:pt x="72" y="55"/>
                    <a:pt x="74" y="60"/>
                    <a:pt x="74" y="60"/>
                  </a:cubicBezTo>
                  <a:cubicBezTo>
                    <a:pt x="74" y="63"/>
                    <a:pt x="76" y="64"/>
                    <a:pt x="76" y="64"/>
                  </a:cubicBezTo>
                  <a:cubicBezTo>
                    <a:pt x="78" y="67"/>
                    <a:pt x="75" y="70"/>
                    <a:pt x="75" y="70"/>
                  </a:cubicBezTo>
                  <a:cubicBezTo>
                    <a:pt x="74" y="71"/>
                    <a:pt x="72" y="73"/>
                    <a:pt x="72" y="73"/>
                  </a:cubicBezTo>
                  <a:cubicBezTo>
                    <a:pt x="70" y="79"/>
                    <a:pt x="64" y="83"/>
                    <a:pt x="64" y="83"/>
                  </a:cubicBezTo>
                  <a:cubicBezTo>
                    <a:pt x="59" y="86"/>
                    <a:pt x="62" y="95"/>
                    <a:pt x="62" y="95"/>
                  </a:cubicBezTo>
                  <a:cubicBezTo>
                    <a:pt x="64" y="101"/>
                    <a:pt x="73" y="91"/>
                    <a:pt x="73" y="91"/>
                  </a:cubicBezTo>
                  <a:cubicBezTo>
                    <a:pt x="75" y="89"/>
                    <a:pt x="77" y="88"/>
                    <a:pt x="77" y="88"/>
                  </a:cubicBezTo>
                  <a:cubicBezTo>
                    <a:pt x="77" y="88"/>
                    <a:pt x="78" y="86"/>
                    <a:pt x="79" y="85"/>
                  </a:cubicBezTo>
                  <a:cubicBezTo>
                    <a:pt x="79" y="120"/>
                    <a:pt x="79" y="120"/>
                    <a:pt x="79" y="120"/>
                  </a:cubicBezTo>
                  <a:cubicBezTo>
                    <a:pt x="79" y="120"/>
                    <a:pt x="77" y="120"/>
                    <a:pt x="76" y="120"/>
                  </a:cubicBezTo>
                  <a:cubicBezTo>
                    <a:pt x="76" y="120"/>
                    <a:pt x="70" y="121"/>
                    <a:pt x="65" y="120"/>
                  </a:cubicBezTo>
                  <a:cubicBezTo>
                    <a:pt x="65" y="120"/>
                    <a:pt x="61" y="120"/>
                    <a:pt x="57" y="119"/>
                  </a:cubicBezTo>
                  <a:cubicBezTo>
                    <a:pt x="57" y="119"/>
                    <a:pt x="56" y="118"/>
                    <a:pt x="54" y="119"/>
                  </a:cubicBezTo>
                  <a:cubicBezTo>
                    <a:pt x="54" y="119"/>
                    <a:pt x="44" y="127"/>
                    <a:pt x="36" y="118"/>
                  </a:cubicBezTo>
                  <a:cubicBezTo>
                    <a:pt x="36" y="118"/>
                    <a:pt x="34" y="116"/>
                    <a:pt x="33" y="115"/>
                  </a:cubicBezTo>
                  <a:cubicBezTo>
                    <a:pt x="33" y="108"/>
                    <a:pt x="33" y="108"/>
                    <a:pt x="33" y="108"/>
                  </a:cubicBezTo>
                  <a:cubicBezTo>
                    <a:pt x="34" y="109"/>
                    <a:pt x="36" y="109"/>
                    <a:pt x="38" y="109"/>
                  </a:cubicBezTo>
                  <a:cubicBezTo>
                    <a:pt x="45" y="109"/>
                    <a:pt x="46" y="103"/>
                    <a:pt x="46" y="103"/>
                  </a:cubicBezTo>
                  <a:cubicBezTo>
                    <a:pt x="45" y="101"/>
                    <a:pt x="49" y="98"/>
                    <a:pt x="49" y="98"/>
                  </a:cubicBezTo>
                  <a:cubicBezTo>
                    <a:pt x="51" y="96"/>
                    <a:pt x="51" y="94"/>
                    <a:pt x="51" y="94"/>
                  </a:cubicBezTo>
                  <a:cubicBezTo>
                    <a:pt x="50" y="91"/>
                    <a:pt x="50" y="84"/>
                    <a:pt x="50" y="84"/>
                  </a:cubicBezTo>
                  <a:cubicBezTo>
                    <a:pt x="47" y="82"/>
                    <a:pt x="41" y="75"/>
                    <a:pt x="41" y="75"/>
                  </a:cubicBezTo>
                  <a:cubicBezTo>
                    <a:pt x="37" y="67"/>
                    <a:pt x="43" y="67"/>
                    <a:pt x="43" y="67"/>
                  </a:cubicBezTo>
                  <a:cubicBezTo>
                    <a:pt x="46" y="68"/>
                    <a:pt x="47" y="67"/>
                    <a:pt x="47" y="67"/>
                  </a:cubicBezTo>
                  <a:cubicBezTo>
                    <a:pt x="51" y="67"/>
                    <a:pt x="51" y="61"/>
                    <a:pt x="51" y="61"/>
                  </a:cubicBezTo>
                  <a:cubicBezTo>
                    <a:pt x="51" y="58"/>
                    <a:pt x="52" y="56"/>
                    <a:pt x="52" y="56"/>
                  </a:cubicBezTo>
                  <a:cubicBezTo>
                    <a:pt x="54" y="50"/>
                    <a:pt x="53" y="50"/>
                    <a:pt x="53" y="50"/>
                  </a:cubicBezTo>
                  <a:cubicBezTo>
                    <a:pt x="50" y="45"/>
                    <a:pt x="47" y="50"/>
                    <a:pt x="47" y="50"/>
                  </a:cubicBezTo>
                  <a:cubicBezTo>
                    <a:pt x="45" y="53"/>
                    <a:pt x="35" y="59"/>
                    <a:pt x="35" y="59"/>
                  </a:cubicBezTo>
                  <a:cubicBezTo>
                    <a:pt x="34" y="59"/>
                    <a:pt x="33" y="60"/>
                    <a:pt x="33" y="60"/>
                  </a:cubicBezTo>
                  <a:lnTo>
                    <a:pt x="33" y="51"/>
                  </a:lnTo>
                  <a:close/>
                  <a:moveTo>
                    <a:pt x="3" y="82"/>
                  </a:moveTo>
                  <a:cubicBezTo>
                    <a:pt x="3" y="82"/>
                    <a:pt x="0" y="81"/>
                    <a:pt x="0" y="78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7"/>
                    <a:pt x="0" y="77"/>
                    <a:pt x="0" y="76"/>
                  </a:cubicBezTo>
                  <a:cubicBezTo>
                    <a:pt x="0" y="76"/>
                    <a:pt x="0" y="74"/>
                    <a:pt x="5" y="69"/>
                  </a:cubicBezTo>
                  <a:cubicBezTo>
                    <a:pt x="5" y="69"/>
                    <a:pt x="9" y="65"/>
                    <a:pt x="13" y="63"/>
                  </a:cubicBezTo>
                  <a:cubicBezTo>
                    <a:pt x="13" y="63"/>
                    <a:pt x="22" y="57"/>
                    <a:pt x="28" y="55"/>
                  </a:cubicBezTo>
                  <a:cubicBezTo>
                    <a:pt x="28" y="55"/>
                    <a:pt x="30" y="53"/>
                    <a:pt x="33" y="51"/>
                  </a:cubicBezTo>
                  <a:cubicBezTo>
                    <a:pt x="33" y="60"/>
                    <a:pt x="33" y="60"/>
                    <a:pt x="33" y="60"/>
                  </a:cubicBezTo>
                  <a:cubicBezTo>
                    <a:pt x="31" y="62"/>
                    <a:pt x="30" y="63"/>
                    <a:pt x="30" y="63"/>
                  </a:cubicBezTo>
                  <a:cubicBezTo>
                    <a:pt x="26" y="62"/>
                    <a:pt x="22" y="65"/>
                    <a:pt x="22" y="65"/>
                  </a:cubicBezTo>
                  <a:cubicBezTo>
                    <a:pt x="17" y="67"/>
                    <a:pt x="18" y="69"/>
                    <a:pt x="18" y="69"/>
                  </a:cubicBezTo>
                  <a:cubicBezTo>
                    <a:pt x="17" y="72"/>
                    <a:pt x="14" y="78"/>
                    <a:pt x="14" y="78"/>
                  </a:cubicBezTo>
                  <a:cubicBezTo>
                    <a:pt x="13" y="79"/>
                    <a:pt x="12" y="84"/>
                    <a:pt x="12" y="86"/>
                  </a:cubicBezTo>
                  <a:cubicBezTo>
                    <a:pt x="12" y="86"/>
                    <a:pt x="14" y="92"/>
                    <a:pt x="14" y="92"/>
                  </a:cubicBezTo>
                  <a:cubicBezTo>
                    <a:pt x="16" y="97"/>
                    <a:pt x="26" y="106"/>
                    <a:pt x="26" y="106"/>
                  </a:cubicBezTo>
                  <a:cubicBezTo>
                    <a:pt x="28" y="107"/>
                    <a:pt x="30" y="108"/>
                    <a:pt x="33" y="108"/>
                  </a:cubicBezTo>
                  <a:cubicBezTo>
                    <a:pt x="33" y="115"/>
                    <a:pt x="33" y="115"/>
                    <a:pt x="33" y="115"/>
                  </a:cubicBezTo>
                  <a:cubicBezTo>
                    <a:pt x="31" y="113"/>
                    <a:pt x="29" y="111"/>
                    <a:pt x="27" y="111"/>
                  </a:cubicBezTo>
                  <a:cubicBezTo>
                    <a:pt x="27" y="111"/>
                    <a:pt x="17" y="102"/>
                    <a:pt x="13" y="98"/>
                  </a:cubicBezTo>
                  <a:cubicBezTo>
                    <a:pt x="13" y="98"/>
                    <a:pt x="7" y="92"/>
                    <a:pt x="7" y="87"/>
                  </a:cubicBezTo>
                  <a:cubicBezTo>
                    <a:pt x="7" y="87"/>
                    <a:pt x="6" y="82"/>
                    <a:pt x="3" y="8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9" name="Freeform 18">
              <a:extLst>
                <a:ext uri="{FF2B5EF4-FFF2-40B4-BE49-F238E27FC236}">
                  <a16:creationId xmlns="" xmlns:a16="http://schemas.microsoft.com/office/drawing/2014/main" id="{D09CBA61-0D25-E249-BE3C-24B38CC67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1954"/>
              <a:ext cx="212" cy="261"/>
            </a:xfrm>
            <a:custGeom>
              <a:avLst/>
              <a:gdLst>
                <a:gd name="T0" fmla="*/ 92 w 111"/>
                <a:gd name="T1" fmla="*/ 4 h 135"/>
                <a:gd name="T2" fmla="*/ 108 w 111"/>
                <a:gd name="T3" fmla="*/ 13 h 135"/>
                <a:gd name="T4" fmla="*/ 106 w 111"/>
                <a:gd name="T5" fmla="*/ 20 h 135"/>
                <a:gd name="T6" fmla="*/ 98 w 111"/>
                <a:gd name="T7" fmla="*/ 25 h 135"/>
                <a:gd name="T8" fmla="*/ 93 w 111"/>
                <a:gd name="T9" fmla="*/ 28 h 135"/>
                <a:gd name="T10" fmla="*/ 68 w 111"/>
                <a:gd name="T11" fmla="*/ 65 h 135"/>
                <a:gd name="T12" fmla="*/ 48 w 111"/>
                <a:gd name="T13" fmla="*/ 97 h 135"/>
                <a:gd name="T14" fmla="*/ 27 w 111"/>
                <a:gd name="T15" fmla="*/ 124 h 135"/>
                <a:gd name="T16" fmla="*/ 23 w 111"/>
                <a:gd name="T17" fmla="*/ 128 h 135"/>
                <a:gd name="T18" fmla="*/ 20 w 111"/>
                <a:gd name="T19" fmla="*/ 132 h 135"/>
                <a:gd name="T20" fmla="*/ 13 w 111"/>
                <a:gd name="T21" fmla="*/ 135 h 135"/>
                <a:gd name="T22" fmla="*/ 8 w 111"/>
                <a:gd name="T23" fmla="*/ 134 h 135"/>
                <a:gd name="T24" fmla="*/ 3 w 111"/>
                <a:gd name="T25" fmla="*/ 134 h 135"/>
                <a:gd name="T26" fmla="*/ 4 w 111"/>
                <a:gd name="T27" fmla="*/ 132 h 135"/>
                <a:gd name="T28" fmla="*/ 6 w 111"/>
                <a:gd name="T29" fmla="*/ 130 h 135"/>
                <a:gd name="T30" fmla="*/ 8 w 111"/>
                <a:gd name="T31" fmla="*/ 129 h 135"/>
                <a:gd name="T32" fmla="*/ 9 w 111"/>
                <a:gd name="T33" fmla="*/ 128 h 135"/>
                <a:gd name="T34" fmla="*/ 11 w 111"/>
                <a:gd name="T35" fmla="*/ 125 h 135"/>
                <a:gd name="T36" fmla="*/ 13 w 111"/>
                <a:gd name="T37" fmla="*/ 123 h 135"/>
                <a:gd name="T38" fmla="*/ 31 w 111"/>
                <a:gd name="T39" fmla="*/ 102 h 135"/>
                <a:gd name="T40" fmla="*/ 48 w 111"/>
                <a:gd name="T41" fmla="*/ 77 h 135"/>
                <a:gd name="T42" fmla="*/ 58 w 111"/>
                <a:gd name="T43" fmla="*/ 61 h 135"/>
                <a:gd name="T44" fmla="*/ 78 w 111"/>
                <a:gd name="T45" fmla="*/ 28 h 135"/>
                <a:gd name="T46" fmla="*/ 58 w 111"/>
                <a:gd name="T47" fmla="*/ 17 h 135"/>
                <a:gd name="T48" fmla="*/ 61 w 111"/>
                <a:gd name="T49" fmla="*/ 16 h 135"/>
                <a:gd name="T50" fmla="*/ 81 w 111"/>
                <a:gd name="T51" fmla="*/ 13 h 135"/>
                <a:gd name="T52" fmla="*/ 92 w 111"/>
                <a:gd name="T53" fmla="*/ 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1" h="135">
                  <a:moveTo>
                    <a:pt x="92" y="4"/>
                  </a:moveTo>
                  <a:cubicBezTo>
                    <a:pt x="92" y="4"/>
                    <a:pt x="100" y="0"/>
                    <a:pt x="108" y="13"/>
                  </a:cubicBezTo>
                  <a:cubicBezTo>
                    <a:pt x="108" y="13"/>
                    <a:pt x="111" y="20"/>
                    <a:pt x="106" y="20"/>
                  </a:cubicBezTo>
                  <a:cubicBezTo>
                    <a:pt x="106" y="20"/>
                    <a:pt x="102" y="21"/>
                    <a:pt x="98" y="25"/>
                  </a:cubicBezTo>
                  <a:cubicBezTo>
                    <a:pt x="97" y="25"/>
                    <a:pt x="94" y="25"/>
                    <a:pt x="93" y="28"/>
                  </a:cubicBezTo>
                  <a:cubicBezTo>
                    <a:pt x="93" y="28"/>
                    <a:pt x="85" y="42"/>
                    <a:pt x="68" y="65"/>
                  </a:cubicBezTo>
                  <a:cubicBezTo>
                    <a:pt x="68" y="65"/>
                    <a:pt x="59" y="77"/>
                    <a:pt x="48" y="97"/>
                  </a:cubicBezTo>
                  <a:cubicBezTo>
                    <a:pt x="48" y="97"/>
                    <a:pt x="40" y="113"/>
                    <a:pt x="27" y="124"/>
                  </a:cubicBezTo>
                  <a:cubicBezTo>
                    <a:pt x="27" y="124"/>
                    <a:pt x="23" y="127"/>
                    <a:pt x="23" y="128"/>
                  </a:cubicBezTo>
                  <a:cubicBezTo>
                    <a:pt x="23" y="128"/>
                    <a:pt x="22" y="130"/>
                    <a:pt x="20" y="132"/>
                  </a:cubicBezTo>
                  <a:cubicBezTo>
                    <a:pt x="20" y="132"/>
                    <a:pt x="17" y="135"/>
                    <a:pt x="13" y="135"/>
                  </a:cubicBezTo>
                  <a:cubicBezTo>
                    <a:pt x="13" y="135"/>
                    <a:pt x="10" y="134"/>
                    <a:pt x="8" y="134"/>
                  </a:cubicBezTo>
                  <a:cubicBezTo>
                    <a:pt x="8" y="134"/>
                    <a:pt x="5" y="134"/>
                    <a:pt x="3" y="134"/>
                  </a:cubicBezTo>
                  <a:cubicBezTo>
                    <a:pt x="3" y="134"/>
                    <a:pt x="0" y="135"/>
                    <a:pt x="4" y="132"/>
                  </a:cubicBezTo>
                  <a:cubicBezTo>
                    <a:pt x="4" y="132"/>
                    <a:pt x="4" y="131"/>
                    <a:pt x="6" y="130"/>
                  </a:cubicBezTo>
                  <a:cubicBezTo>
                    <a:pt x="6" y="130"/>
                    <a:pt x="7" y="130"/>
                    <a:pt x="8" y="129"/>
                  </a:cubicBezTo>
                  <a:cubicBezTo>
                    <a:pt x="8" y="129"/>
                    <a:pt x="7" y="128"/>
                    <a:pt x="9" y="128"/>
                  </a:cubicBezTo>
                  <a:cubicBezTo>
                    <a:pt x="9" y="128"/>
                    <a:pt x="11" y="129"/>
                    <a:pt x="11" y="125"/>
                  </a:cubicBezTo>
                  <a:cubicBezTo>
                    <a:pt x="11" y="125"/>
                    <a:pt x="11" y="124"/>
                    <a:pt x="13" y="123"/>
                  </a:cubicBezTo>
                  <a:cubicBezTo>
                    <a:pt x="13" y="123"/>
                    <a:pt x="19" y="118"/>
                    <a:pt x="31" y="102"/>
                  </a:cubicBezTo>
                  <a:cubicBezTo>
                    <a:pt x="31" y="102"/>
                    <a:pt x="42" y="89"/>
                    <a:pt x="48" y="77"/>
                  </a:cubicBezTo>
                  <a:cubicBezTo>
                    <a:pt x="48" y="77"/>
                    <a:pt x="53" y="69"/>
                    <a:pt x="58" y="61"/>
                  </a:cubicBezTo>
                  <a:cubicBezTo>
                    <a:pt x="58" y="61"/>
                    <a:pt x="75" y="34"/>
                    <a:pt x="78" y="28"/>
                  </a:cubicBezTo>
                  <a:cubicBezTo>
                    <a:pt x="78" y="28"/>
                    <a:pt x="59" y="25"/>
                    <a:pt x="58" y="17"/>
                  </a:cubicBezTo>
                  <a:cubicBezTo>
                    <a:pt x="58" y="17"/>
                    <a:pt x="58" y="14"/>
                    <a:pt x="61" y="16"/>
                  </a:cubicBezTo>
                  <a:cubicBezTo>
                    <a:pt x="61" y="16"/>
                    <a:pt x="70" y="20"/>
                    <a:pt x="81" y="13"/>
                  </a:cubicBezTo>
                  <a:cubicBezTo>
                    <a:pt x="81" y="13"/>
                    <a:pt x="87" y="11"/>
                    <a:pt x="9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0" name="Freeform 19">
              <a:extLst>
                <a:ext uri="{FF2B5EF4-FFF2-40B4-BE49-F238E27FC236}">
                  <a16:creationId xmlns="" xmlns:a16="http://schemas.microsoft.com/office/drawing/2014/main" id="{F2EC80B9-9CA7-6749-A2F8-1DBE62DAA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2093"/>
              <a:ext cx="158" cy="118"/>
            </a:xfrm>
            <a:custGeom>
              <a:avLst/>
              <a:gdLst>
                <a:gd name="T0" fmla="*/ 11 w 83"/>
                <a:gd name="T1" fmla="*/ 29 h 61"/>
                <a:gd name="T2" fmla="*/ 4 w 83"/>
                <a:gd name="T3" fmla="*/ 21 h 61"/>
                <a:gd name="T4" fmla="*/ 20 w 83"/>
                <a:gd name="T5" fmla="*/ 27 h 61"/>
                <a:gd name="T6" fmla="*/ 23 w 83"/>
                <a:gd name="T7" fmla="*/ 33 h 61"/>
                <a:gd name="T8" fmla="*/ 33 w 83"/>
                <a:gd name="T9" fmla="*/ 46 h 61"/>
                <a:gd name="T10" fmla="*/ 34 w 83"/>
                <a:gd name="T11" fmla="*/ 44 h 61"/>
                <a:gd name="T12" fmla="*/ 34 w 83"/>
                <a:gd name="T13" fmla="*/ 39 h 61"/>
                <a:gd name="T14" fmla="*/ 38 w 83"/>
                <a:gd name="T15" fmla="*/ 36 h 61"/>
                <a:gd name="T16" fmla="*/ 40 w 83"/>
                <a:gd name="T17" fmla="*/ 35 h 61"/>
                <a:gd name="T18" fmla="*/ 47 w 83"/>
                <a:gd name="T19" fmla="*/ 26 h 61"/>
                <a:gd name="T20" fmla="*/ 47 w 83"/>
                <a:gd name="T21" fmla="*/ 19 h 61"/>
                <a:gd name="T22" fmla="*/ 37 w 83"/>
                <a:gd name="T23" fmla="*/ 13 h 61"/>
                <a:gd name="T24" fmla="*/ 35 w 83"/>
                <a:gd name="T25" fmla="*/ 11 h 61"/>
                <a:gd name="T26" fmla="*/ 42 w 83"/>
                <a:gd name="T27" fmla="*/ 10 h 61"/>
                <a:gd name="T28" fmla="*/ 55 w 83"/>
                <a:gd name="T29" fmla="*/ 4 h 61"/>
                <a:gd name="T30" fmla="*/ 59 w 83"/>
                <a:gd name="T31" fmla="*/ 1 h 61"/>
                <a:gd name="T32" fmla="*/ 68 w 83"/>
                <a:gd name="T33" fmla="*/ 3 h 61"/>
                <a:gd name="T34" fmla="*/ 81 w 83"/>
                <a:gd name="T35" fmla="*/ 15 h 61"/>
                <a:gd name="T36" fmla="*/ 82 w 83"/>
                <a:gd name="T37" fmla="*/ 18 h 61"/>
                <a:gd name="T38" fmla="*/ 78 w 83"/>
                <a:gd name="T39" fmla="*/ 23 h 61"/>
                <a:gd name="T40" fmla="*/ 66 w 83"/>
                <a:gd name="T41" fmla="*/ 34 h 61"/>
                <a:gd name="T42" fmla="*/ 64 w 83"/>
                <a:gd name="T43" fmla="*/ 46 h 61"/>
                <a:gd name="T44" fmla="*/ 62 w 83"/>
                <a:gd name="T45" fmla="*/ 53 h 61"/>
                <a:gd name="T46" fmla="*/ 55 w 83"/>
                <a:gd name="T47" fmla="*/ 55 h 61"/>
                <a:gd name="T48" fmla="*/ 46 w 83"/>
                <a:gd name="T49" fmla="*/ 59 h 61"/>
                <a:gd name="T50" fmla="*/ 43 w 83"/>
                <a:gd name="T51" fmla="*/ 59 h 61"/>
                <a:gd name="T52" fmla="*/ 40 w 83"/>
                <a:gd name="T53" fmla="*/ 58 h 61"/>
                <a:gd name="T54" fmla="*/ 38 w 83"/>
                <a:gd name="T55" fmla="*/ 55 h 61"/>
                <a:gd name="T56" fmla="*/ 33 w 83"/>
                <a:gd name="T57" fmla="*/ 51 h 61"/>
                <a:gd name="T58" fmla="*/ 29 w 83"/>
                <a:gd name="T59" fmla="*/ 49 h 61"/>
                <a:gd name="T60" fmla="*/ 20 w 83"/>
                <a:gd name="T61" fmla="*/ 35 h 61"/>
                <a:gd name="T62" fmla="*/ 11 w 83"/>
                <a:gd name="T63" fmla="*/ 29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3" h="61">
                  <a:moveTo>
                    <a:pt x="11" y="29"/>
                  </a:moveTo>
                  <a:cubicBezTo>
                    <a:pt x="11" y="29"/>
                    <a:pt x="0" y="23"/>
                    <a:pt x="4" y="21"/>
                  </a:cubicBezTo>
                  <a:cubicBezTo>
                    <a:pt x="4" y="21"/>
                    <a:pt x="12" y="18"/>
                    <a:pt x="20" y="27"/>
                  </a:cubicBezTo>
                  <a:cubicBezTo>
                    <a:pt x="20" y="27"/>
                    <a:pt x="21" y="30"/>
                    <a:pt x="23" y="33"/>
                  </a:cubicBezTo>
                  <a:cubicBezTo>
                    <a:pt x="23" y="33"/>
                    <a:pt x="24" y="36"/>
                    <a:pt x="33" y="46"/>
                  </a:cubicBezTo>
                  <a:cubicBezTo>
                    <a:pt x="33" y="46"/>
                    <a:pt x="34" y="47"/>
                    <a:pt x="34" y="44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4" y="39"/>
                    <a:pt x="36" y="35"/>
                    <a:pt x="38" y="36"/>
                  </a:cubicBezTo>
                  <a:cubicBezTo>
                    <a:pt x="38" y="36"/>
                    <a:pt x="39" y="37"/>
                    <a:pt x="40" y="35"/>
                  </a:cubicBezTo>
                  <a:cubicBezTo>
                    <a:pt x="40" y="35"/>
                    <a:pt x="45" y="31"/>
                    <a:pt x="47" y="26"/>
                  </a:cubicBezTo>
                  <a:cubicBezTo>
                    <a:pt x="47" y="26"/>
                    <a:pt x="50" y="21"/>
                    <a:pt x="47" y="19"/>
                  </a:cubicBezTo>
                  <a:cubicBezTo>
                    <a:pt x="47" y="19"/>
                    <a:pt x="40" y="15"/>
                    <a:pt x="37" y="13"/>
                  </a:cubicBezTo>
                  <a:cubicBezTo>
                    <a:pt x="37" y="13"/>
                    <a:pt x="33" y="12"/>
                    <a:pt x="35" y="11"/>
                  </a:cubicBezTo>
                  <a:cubicBezTo>
                    <a:pt x="35" y="11"/>
                    <a:pt x="37" y="10"/>
                    <a:pt x="42" y="10"/>
                  </a:cubicBezTo>
                  <a:cubicBezTo>
                    <a:pt x="42" y="10"/>
                    <a:pt x="53" y="8"/>
                    <a:pt x="55" y="4"/>
                  </a:cubicBezTo>
                  <a:cubicBezTo>
                    <a:pt x="55" y="4"/>
                    <a:pt x="56" y="0"/>
                    <a:pt x="59" y="1"/>
                  </a:cubicBezTo>
                  <a:cubicBezTo>
                    <a:pt x="59" y="1"/>
                    <a:pt x="65" y="4"/>
                    <a:pt x="68" y="3"/>
                  </a:cubicBezTo>
                  <a:cubicBezTo>
                    <a:pt x="68" y="3"/>
                    <a:pt x="79" y="3"/>
                    <a:pt x="81" y="15"/>
                  </a:cubicBezTo>
                  <a:cubicBezTo>
                    <a:pt x="81" y="15"/>
                    <a:pt x="81" y="17"/>
                    <a:pt x="82" y="18"/>
                  </a:cubicBezTo>
                  <a:cubicBezTo>
                    <a:pt x="82" y="18"/>
                    <a:pt x="83" y="22"/>
                    <a:pt x="78" y="23"/>
                  </a:cubicBezTo>
                  <a:cubicBezTo>
                    <a:pt x="78" y="23"/>
                    <a:pt x="68" y="30"/>
                    <a:pt x="66" y="34"/>
                  </a:cubicBezTo>
                  <a:cubicBezTo>
                    <a:pt x="66" y="34"/>
                    <a:pt x="62" y="42"/>
                    <a:pt x="64" y="46"/>
                  </a:cubicBezTo>
                  <a:cubicBezTo>
                    <a:pt x="64" y="46"/>
                    <a:pt x="66" y="51"/>
                    <a:pt x="62" y="53"/>
                  </a:cubicBezTo>
                  <a:cubicBezTo>
                    <a:pt x="62" y="53"/>
                    <a:pt x="59" y="55"/>
                    <a:pt x="55" y="55"/>
                  </a:cubicBezTo>
                  <a:cubicBezTo>
                    <a:pt x="55" y="55"/>
                    <a:pt x="50" y="54"/>
                    <a:pt x="46" y="59"/>
                  </a:cubicBezTo>
                  <a:cubicBezTo>
                    <a:pt x="46" y="59"/>
                    <a:pt x="46" y="61"/>
                    <a:pt x="43" y="59"/>
                  </a:cubicBezTo>
                  <a:cubicBezTo>
                    <a:pt x="43" y="59"/>
                    <a:pt x="43" y="58"/>
                    <a:pt x="40" y="58"/>
                  </a:cubicBezTo>
                  <a:cubicBezTo>
                    <a:pt x="40" y="58"/>
                    <a:pt x="38" y="58"/>
                    <a:pt x="38" y="55"/>
                  </a:cubicBezTo>
                  <a:cubicBezTo>
                    <a:pt x="38" y="55"/>
                    <a:pt x="37" y="52"/>
                    <a:pt x="33" y="51"/>
                  </a:cubicBezTo>
                  <a:cubicBezTo>
                    <a:pt x="33" y="51"/>
                    <a:pt x="31" y="52"/>
                    <a:pt x="29" y="49"/>
                  </a:cubicBezTo>
                  <a:cubicBezTo>
                    <a:pt x="29" y="49"/>
                    <a:pt x="23" y="39"/>
                    <a:pt x="20" y="35"/>
                  </a:cubicBezTo>
                  <a:cubicBezTo>
                    <a:pt x="20" y="35"/>
                    <a:pt x="16" y="30"/>
                    <a:pt x="11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1" name="Freeform 20">
              <a:extLst>
                <a:ext uri="{FF2B5EF4-FFF2-40B4-BE49-F238E27FC236}">
                  <a16:creationId xmlns="" xmlns:a16="http://schemas.microsoft.com/office/drawing/2014/main" id="{04D4DCB3-02D7-8946-A517-598767885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2116"/>
              <a:ext cx="19" cy="97"/>
            </a:xfrm>
            <a:custGeom>
              <a:avLst/>
              <a:gdLst>
                <a:gd name="T0" fmla="*/ 10 w 10"/>
                <a:gd name="T1" fmla="*/ 50 h 50"/>
                <a:gd name="T2" fmla="*/ 6 w 10"/>
                <a:gd name="T3" fmla="*/ 50 h 50"/>
                <a:gd name="T4" fmla="*/ 0 w 10"/>
                <a:gd name="T5" fmla="*/ 25 h 50"/>
                <a:gd name="T6" fmla="*/ 6 w 10"/>
                <a:gd name="T7" fmla="*/ 0 h 50"/>
                <a:gd name="T8" fmla="*/ 10 w 10"/>
                <a:gd name="T9" fmla="*/ 0 h 50"/>
                <a:gd name="T10" fmla="*/ 4 w 10"/>
                <a:gd name="T11" fmla="*/ 25 h 50"/>
                <a:gd name="T12" fmla="*/ 10 w 10"/>
                <a:gd name="T13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0">
                  <a:moveTo>
                    <a:pt x="10" y="50"/>
                  </a:moveTo>
                  <a:cubicBezTo>
                    <a:pt x="6" y="50"/>
                    <a:pt x="6" y="50"/>
                    <a:pt x="6" y="50"/>
                  </a:cubicBezTo>
                  <a:cubicBezTo>
                    <a:pt x="2" y="43"/>
                    <a:pt x="0" y="35"/>
                    <a:pt x="0" y="25"/>
                  </a:cubicBezTo>
                  <a:cubicBezTo>
                    <a:pt x="0" y="15"/>
                    <a:pt x="2" y="7"/>
                    <a:pt x="6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8"/>
                    <a:pt x="4" y="16"/>
                    <a:pt x="4" y="25"/>
                  </a:cubicBezTo>
                  <a:cubicBezTo>
                    <a:pt x="4" y="35"/>
                    <a:pt x="6" y="43"/>
                    <a:pt x="10" y="5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2" name="Freeform 21">
              <a:extLst>
                <a:ext uri="{FF2B5EF4-FFF2-40B4-BE49-F238E27FC236}">
                  <a16:creationId xmlns="" xmlns:a16="http://schemas.microsoft.com/office/drawing/2014/main" id="{32F15E9F-DE7C-9144-A85E-9220A4B18C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94" y="2116"/>
              <a:ext cx="95" cy="99"/>
            </a:xfrm>
            <a:custGeom>
              <a:avLst/>
              <a:gdLst>
                <a:gd name="T0" fmla="*/ 15 w 50"/>
                <a:gd name="T1" fmla="*/ 0 h 51"/>
                <a:gd name="T2" fmla="*/ 19 w 50"/>
                <a:gd name="T3" fmla="*/ 3 h 51"/>
                <a:gd name="T4" fmla="*/ 16 w 50"/>
                <a:gd name="T5" fmla="*/ 5 h 51"/>
                <a:gd name="T6" fmla="*/ 14 w 50"/>
                <a:gd name="T7" fmla="*/ 26 h 51"/>
                <a:gd name="T8" fmla="*/ 14 w 50"/>
                <a:gd name="T9" fmla="*/ 30 h 51"/>
                <a:gd name="T10" fmla="*/ 11 w 50"/>
                <a:gd name="T11" fmla="*/ 26 h 51"/>
                <a:gd name="T12" fmla="*/ 8 w 50"/>
                <a:gd name="T13" fmla="*/ 16 h 51"/>
                <a:gd name="T14" fmla="*/ 0 w 50"/>
                <a:gd name="T15" fmla="*/ 18 h 51"/>
                <a:gd name="T16" fmla="*/ 25 w 50"/>
                <a:gd name="T17" fmla="*/ 35 h 51"/>
                <a:gd name="T18" fmla="*/ 24 w 50"/>
                <a:gd name="T19" fmla="*/ 29 h 51"/>
                <a:gd name="T20" fmla="*/ 29 w 50"/>
                <a:gd name="T21" fmla="*/ 29 h 51"/>
                <a:gd name="T22" fmla="*/ 28 w 50"/>
                <a:gd name="T23" fmla="*/ 34 h 51"/>
                <a:gd name="T24" fmla="*/ 46 w 50"/>
                <a:gd name="T25" fmla="*/ 35 h 51"/>
                <a:gd name="T26" fmla="*/ 50 w 50"/>
                <a:gd name="T27" fmla="*/ 38 h 51"/>
                <a:gd name="T28" fmla="*/ 46 w 50"/>
                <a:gd name="T29" fmla="*/ 38 h 51"/>
                <a:gd name="T30" fmla="*/ 28 w 50"/>
                <a:gd name="T31" fmla="*/ 46 h 51"/>
                <a:gd name="T32" fmla="*/ 28 w 50"/>
                <a:gd name="T33" fmla="*/ 51 h 51"/>
                <a:gd name="T34" fmla="*/ 25 w 50"/>
                <a:gd name="T35" fmla="*/ 46 h 51"/>
                <a:gd name="T36" fmla="*/ 6 w 50"/>
                <a:gd name="T37" fmla="*/ 38 h 51"/>
                <a:gd name="T38" fmla="*/ 2 w 50"/>
                <a:gd name="T39" fmla="*/ 35 h 51"/>
                <a:gd name="T40" fmla="*/ 27 w 50"/>
                <a:gd name="T41" fmla="*/ 13 h 51"/>
                <a:gd name="T42" fmla="*/ 27 w 50"/>
                <a:gd name="T43" fmla="*/ 0 h 51"/>
                <a:gd name="T44" fmla="*/ 32 w 50"/>
                <a:gd name="T45" fmla="*/ 1 h 51"/>
                <a:gd name="T46" fmla="*/ 31 w 50"/>
                <a:gd name="T47" fmla="*/ 6 h 51"/>
                <a:gd name="T48" fmla="*/ 44 w 50"/>
                <a:gd name="T49" fmla="*/ 3 h 51"/>
                <a:gd name="T50" fmla="*/ 47 w 50"/>
                <a:gd name="T51" fmla="*/ 7 h 51"/>
                <a:gd name="T52" fmla="*/ 41 w 50"/>
                <a:gd name="T53" fmla="*/ 9 h 51"/>
                <a:gd name="T54" fmla="*/ 31 w 50"/>
                <a:gd name="T55" fmla="*/ 22 h 51"/>
                <a:gd name="T56" fmla="*/ 46 w 50"/>
                <a:gd name="T57" fmla="*/ 22 h 51"/>
                <a:gd name="T58" fmla="*/ 50 w 50"/>
                <a:gd name="T59" fmla="*/ 20 h 51"/>
                <a:gd name="T60" fmla="*/ 49 w 50"/>
                <a:gd name="T61" fmla="*/ 24 h 51"/>
                <a:gd name="T62" fmla="*/ 32 w 50"/>
                <a:gd name="T63" fmla="*/ 29 h 51"/>
                <a:gd name="T64" fmla="*/ 27 w 50"/>
                <a:gd name="T65" fmla="*/ 16 h 51"/>
                <a:gd name="T66" fmla="*/ 18 w 50"/>
                <a:gd name="T67" fmla="*/ 17 h 51"/>
                <a:gd name="T68" fmla="*/ 27 w 50"/>
                <a:gd name="T69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0" h="51">
                  <a:moveTo>
                    <a:pt x="0" y="18"/>
                  </a:moveTo>
                  <a:cubicBezTo>
                    <a:pt x="8" y="13"/>
                    <a:pt x="13" y="6"/>
                    <a:pt x="15" y="0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20" y="2"/>
                    <a:pt x="20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3"/>
                    <a:pt x="17" y="4"/>
                    <a:pt x="16" y="5"/>
                  </a:cubicBezTo>
                  <a:cubicBezTo>
                    <a:pt x="15" y="7"/>
                    <a:pt x="15" y="9"/>
                    <a:pt x="14" y="10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7"/>
                    <a:pt x="14" y="29"/>
                  </a:cubicBezTo>
                  <a:cubicBezTo>
                    <a:pt x="14" y="29"/>
                    <a:pt x="14" y="30"/>
                    <a:pt x="14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28"/>
                    <a:pt x="11" y="27"/>
                    <a:pt x="11" y="26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0" y="14"/>
                    <a:pt x="9" y="15"/>
                    <a:pt x="8" y="16"/>
                  </a:cubicBezTo>
                  <a:cubicBezTo>
                    <a:pt x="7" y="17"/>
                    <a:pt x="6" y="18"/>
                    <a:pt x="3" y="21"/>
                  </a:cubicBezTo>
                  <a:cubicBezTo>
                    <a:pt x="2" y="19"/>
                    <a:pt x="1" y="19"/>
                    <a:pt x="0" y="18"/>
                  </a:cubicBezTo>
                  <a:close/>
                  <a:moveTo>
                    <a:pt x="6" y="35"/>
                  </a:moveTo>
                  <a:cubicBezTo>
                    <a:pt x="25" y="35"/>
                    <a:pt x="25" y="35"/>
                    <a:pt x="25" y="35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25" y="33"/>
                    <a:pt x="24" y="31"/>
                    <a:pt x="24" y="29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8" y="30"/>
                    <a:pt x="28" y="32"/>
                    <a:pt x="28" y="34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46" y="35"/>
                    <a:pt x="46" y="35"/>
                    <a:pt x="46" y="35"/>
                  </a:cubicBezTo>
                  <a:cubicBezTo>
                    <a:pt x="47" y="35"/>
                    <a:pt x="48" y="35"/>
                    <a:pt x="50" y="35"/>
                  </a:cubicBezTo>
                  <a:cubicBezTo>
                    <a:pt x="50" y="38"/>
                    <a:pt x="50" y="38"/>
                    <a:pt x="50" y="38"/>
                  </a:cubicBezTo>
                  <a:cubicBezTo>
                    <a:pt x="50" y="38"/>
                    <a:pt x="49" y="38"/>
                    <a:pt x="48" y="38"/>
                  </a:cubicBezTo>
                  <a:cubicBezTo>
                    <a:pt x="48" y="38"/>
                    <a:pt x="47" y="38"/>
                    <a:pt x="46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7"/>
                    <a:pt x="28" y="48"/>
                    <a:pt x="28" y="49"/>
                  </a:cubicBezTo>
                  <a:cubicBezTo>
                    <a:pt x="28" y="50"/>
                    <a:pt x="28" y="50"/>
                    <a:pt x="28" y="51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4" y="48"/>
                    <a:pt x="25" y="47"/>
                    <a:pt x="25" y="46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5" y="38"/>
                    <a:pt x="3" y="38"/>
                    <a:pt x="2" y="38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5"/>
                    <a:pt x="4" y="35"/>
                    <a:pt x="6" y="35"/>
                  </a:cubicBezTo>
                  <a:close/>
                  <a:moveTo>
                    <a:pt x="27" y="13"/>
                  </a:move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3"/>
                    <a:pt x="27" y="0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2"/>
                    <a:pt x="31" y="3"/>
                    <a:pt x="31" y="6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6" y="9"/>
                    <a:pt x="40" y="6"/>
                    <a:pt x="44" y="3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8"/>
                    <a:pt x="46" y="8"/>
                    <a:pt x="46" y="8"/>
                  </a:cubicBezTo>
                  <a:cubicBezTo>
                    <a:pt x="44" y="8"/>
                    <a:pt x="42" y="9"/>
                    <a:pt x="41" y="9"/>
                  </a:cubicBezTo>
                  <a:cubicBezTo>
                    <a:pt x="39" y="11"/>
                    <a:pt x="36" y="13"/>
                    <a:pt x="31" y="15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0" y="25"/>
                    <a:pt x="32" y="26"/>
                    <a:pt x="38" y="26"/>
                  </a:cubicBezTo>
                  <a:cubicBezTo>
                    <a:pt x="43" y="26"/>
                    <a:pt x="46" y="25"/>
                    <a:pt x="46" y="22"/>
                  </a:cubicBezTo>
                  <a:cubicBezTo>
                    <a:pt x="46" y="21"/>
                    <a:pt x="46" y="20"/>
                    <a:pt x="46" y="19"/>
                  </a:cubicBezTo>
                  <a:cubicBezTo>
                    <a:pt x="48" y="20"/>
                    <a:pt x="49" y="20"/>
                    <a:pt x="50" y="20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50" y="22"/>
                    <a:pt x="50" y="23"/>
                    <a:pt x="49" y="24"/>
                  </a:cubicBezTo>
                  <a:cubicBezTo>
                    <a:pt x="48" y="27"/>
                    <a:pt x="45" y="29"/>
                    <a:pt x="40" y="29"/>
                  </a:cubicBezTo>
                  <a:cubicBezTo>
                    <a:pt x="35" y="29"/>
                    <a:pt x="33" y="29"/>
                    <a:pt x="32" y="29"/>
                  </a:cubicBezTo>
                  <a:cubicBezTo>
                    <a:pt x="29" y="28"/>
                    <a:pt x="27" y="27"/>
                    <a:pt x="27" y="24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5" y="17"/>
                    <a:pt x="22" y="18"/>
                    <a:pt x="20" y="19"/>
                  </a:cubicBezTo>
                  <a:cubicBezTo>
                    <a:pt x="19" y="19"/>
                    <a:pt x="18" y="18"/>
                    <a:pt x="18" y="17"/>
                  </a:cubicBezTo>
                  <a:cubicBezTo>
                    <a:pt x="17" y="17"/>
                    <a:pt x="17" y="16"/>
                    <a:pt x="17" y="16"/>
                  </a:cubicBezTo>
                  <a:cubicBezTo>
                    <a:pt x="20" y="16"/>
                    <a:pt x="23" y="15"/>
                    <a:pt x="27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3" name="Freeform 22">
              <a:extLst>
                <a:ext uri="{FF2B5EF4-FFF2-40B4-BE49-F238E27FC236}">
                  <a16:creationId xmlns="" xmlns:a16="http://schemas.microsoft.com/office/drawing/2014/main" id="{A6D9F7E3-1C1E-D040-B6AF-8F0E9353725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03" y="2115"/>
              <a:ext cx="93" cy="100"/>
            </a:xfrm>
            <a:custGeom>
              <a:avLst/>
              <a:gdLst>
                <a:gd name="T0" fmla="*/ 19 w 49"/>
                <a:gd name="T1" fmla="*/ 0 h 52"/>
                <a:gd name="T2" fmla="*/ 22 w 49"/>
                <a:gd name="T3" fmla="*/ 1 h 52"/>
                <a:gd name="T4" fmla="*/ 23 w 49"/>
                <a:gd name="T5" fmla="*/ 1 h 52"/>
                <a:gd name="T6" fmla="*/ 22 w 49"/>
                <a:gd name="T7" fmla="*/ 2 h 52"/>
                <a:gd name="T8" fmla="*/ 21 w 49"/>
                <a:gd name="T9" fmla="*/ 4 h 52"/>
                <a:gd name="T10" fmla="*/ 20 w 49"/>
                <a:gd name="T11" fmla="*/ 6 h 52"/>
                <a:gd name="T12" fmla="*/ 19 w 49"/>
                <a:gd name="T13" fmla="*/ 9 h 52"/>
                <a:gd name="T14" fmla="*/ 44 w 49"/>
                <a:gd name="T15" fmla="*/ 9 h 52"/>
                <a:gd name="T16" fmla="*/ 47 w 49"/>
                <a:gd name="T17" fmla="*/ 8 h 52"/>
                <a:gd name="T18" fmla="*/ 49 w 49"/>
                <a:gd name="T19" fmla="*/ 8 h 52"/>
                <a:gd name="T20" fmla="*/ 49 w 49"/>
                <a:gd name="T21" fmla="*/ 12 h 52"/>
                <a:gd name="T22" fmla="*/ 47 w 49"/>
                <a:gd name="T23" fmla="*/ 11 h 52"/>
                <a:gd name="T24" fmla="*/ 44 w 49"/>
                <a:gd name="T25" fmla="*/ 11 h 52"/>
                <a:gd name="T26" fmla="*/ 18 w 49"/>
                <a:gd name="T27" fmla="*/ 11 h 52"/>
                <a:gd name="T28" fmla="*/ 11 w 49"/>
                <a:gd name="T29" fmla="*/ 25 h 52"/>
                <a:gd name="T30" fmla="*/ 24 w 49"/>
                <a:gd name="T31" fmla="*/ 25 h 52"/>
                <a:gd name="T32" fmla="*/ 24 w 49"/>
                <a:gd name="T33" fmla="*/ 21 h 52"/>
                <a:gd name="T34" fmla="*/ 24 w 49"/>
                <a:gd name="T35" fmla="*/ 16 h 52"/>
                <a:gd name="T36" fmla="*/ 28 w 49"/>
                <a:gd name="T37" fmla="*/ 16 h 52"/>
                <a:gd name="T38" fmla="*/ 28 w 49"/>
                <a:gd name="T39" fmla="*/ 17 h 52"/>
                <a:gd name="T40" fmla="*/ 28 w 49"/>
                <a:gd name="T41" fmla="*/ 17 h 52"/>
                <a:gd name="T42" fmla="*/ 27 w 49"/>
                <a:gd name="T43" fmla="*/ 21 h 52"/>
                <a:gd name="T44" fmla="*/ 27 w 49"/>
                <a:gd name="T45" fmla="*/ 25 h 52"/>
                <a:gd name="T46" fmla="*/ 39 w 49"/>
                <a:gd name="T47" fmla="*/ 25 h 52"/>
                <a:gd name="T48" fmla="*/ 44 w 49"/>
                <a:gd name="T49" fmla="*/ 25 h 52"/>
                <a:gd name="T50" fmla="*/ 44 w 49"/>
                <a:gd name="T51" fmla="*/ 28 h 52"/>
                <a:gd name="T52" fmla="*/ 39 w 49"/>
                <a:gd name="T53" fmla="*/ 28 h 52"/>
                <a:gd name="T54" fmla="*/ 27 w 49"/>
                <a:gd name="T55" fmla="*/ 28 h 52"/>
                <a:gd name="T56" fmla="*/ 27 w 49"/>
                <a:gd name="T57" fmla="*/ 47 h 52"/>
                <a:gd name="T58" fmla="*/ 19 w 49"/>
                <a:gd name="T59" fmla="*/ 52 h 52"/>
                <a:gd name="T60" fmla="*/ 17 w 49"/>
                <a:gd name="T61" fmla="*/ 47 h 52"/>
                <a:gd name="T62" fmla="*/ 24 w 49"/>
                <a:gd name="T63" fmla="*/ 46 h 52"/>
                <a:gd name="T64" fmla="*/ 24 w 49"/>
                <a:gd name="T65" fmla="*/ 28 h 52"/>
                <a:gd name="T66" fmla="*/ 11 w 49"/>
                <a:gd name="T67" fmla="*/ 28 h 52"/>
                <a:gd name="T68" fmla="*/ 8 w 49"/>
                <a:gd name="T69" fmla="*/ 29 h 52"/>
                <a:gd name="T70" fmla="*/ 6 w 49"/>
                <a:gd name="T71" fmla="*/ 25 h 52"/>
                <a:gd name="T72" fmla="*/ 9 w 49"/>
                <a:gd name="T73" fmla="*/ 22 h 52"/>
                <a:gd name="T74" fmla="*/ 14 w 49"/>
                <a:gd name="T75" fmla="*/ 11 h 52"/>
                <a:gd name="T76" fmla="*/ 4 w 49"/>
                <a:gd name="T77" fmla="*/ 11 h 52"/>
                <a:gd name="T78" fmla="*/ 1 w 49"/>
                <a:gd name="T79" fmla="*/ 11 h 52"/>
                <a:gd name="T80" fmla="*/ 0 w 49"/>
                <a:gd name="T81" fmla="*/ 12 h 52"/>
                <a:gd name="T82" fmla="*/ 0 w 49"/>
                <a:gd name="T83" fmla="*/ 8 h 52"/>
                <a:gd name="T84" fmla="*/ 2 w 49"/>
                <a:gd name="T85" fmla="*/ 8 h 52"/>
                <a:gd name="T86" fmla="*/ 4 w 49"/>
                <a:gd name="T87" fmla="*/ 9 h 52"/>
                <a:gd name="T88" fmla="*/ 15 w 49"/>
                <a:gd name="T89" fmla="*/ 9 h 52"/>
                <a:gd name="T90" fmla="*/ 19 w 49"/>
                <a:gd name="T91" fmla="*/ 0 h 52"/>
                <a:gd name="T92" fmla="*/ 0 w 49"/>
                <a:gd name="T93" fmla="*/ 46 h 52"/>
                <a:gd name="T94" fmla="*/ 14 w 49"/>
                <a:gd name="T95" fmla="*/ 33 h 52"/>
                <a:gd name="T96" fmla="*/ 18 w 49"/>
                <a:gd name="T97" fmla="*/ 36 h 52"/>
                <a:gd name="T98" fmla="*/ 19 w 49"/>
                <a:gd name="T99" fmla="*/ 36 h 52"/>
                <a:gd name="T100" fmla="*/ 18 w 49"/>
                <a:gd name="T101" fmla="*/ 37 h 52"/>
                <a:gd name="T102" fmla="*/ 15 w 49"/>
                <a:gd name="T103" fmla="*/ 39 h 52"/>
                <a:gd name="T104" fmla="*/ 4 w 49"/>
                <a:gd name="T105" fmla="*/ 49 h 52"/>
                <a:gd name="T106" fmla="*/ 0 w 49"/>
                <a:gd name="T107" fmla="*/ 46 h 52"/>
                <a:gd name="T108" fmla="*/ 32 w 49"/>
                <a:gd name="T109" fmla="*/ 37 h 52"/>
                <a:gd name="T110" fmla="*/ 34 w 49"/>
                <a:gd name="T111" fmla="*/ 34 h 52"/>
                <a:gd name="T112" fmla="*/ 48 w 49"/>
                <a:gd name="T113" fmla="*/ 45 h 52"/>
                <a:gd name="T114" fmla="*/ 46 w 49"/>
                <a:gd name="T115" fmla="*/ 48 h 52"/>
                <a:gd name="T116" fmla="*/ 32 w 49"/>
                <a:gd name="T117" fmla="*/ 3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" h="52">
                  <a:moveTo>
                    <a:pt x="19" y="0"/>
                  </a:moveTo>
                  <a:cubicBezTo>
                    <a:pt x="22" y="1"/>
                    <a:pt x="22" y="1"/>
                    <a:pt x="22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23" y="2"/>
                    <a:pt x="22" y="2"/>
                  </a:cubicBezTo>
                  <a:cubicBezTo>
                    <a:pt x="22" y="2"/>
                    <a:pt x="21" y="3"/>
                    <a:pt x="21" y="4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20" y="7"/>
                    <a:pt x="19" y="8"/>
                    <a:pt x="19" y="9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5" y="9"/>
                    <a:pt x="46" y="8"/>
                    <a:pt x="47" y="8"/>
                  </a:cubicBezTo>
                  <a:cubicBezTo>
                    <a:pt x="48" y="8"/>
                    <a:pt x="49" y="8"/>
                    <a:pt x="49" y="8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49" y="12"/>
                    <a:pt x="48" y="12"/>
                    <a:pt x="47" y="11"/>
                  </a:cubicBezTo>
                  <a:cubicBezTo>
                    <a:pt x="46" y="11"/>
                    <a:pt x="45" y="11"/>
                    <a:pt x="44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6" y="15"/>
                    <a:pt x="14" y="19"/>
                    <a:pt x="11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19"/>
                    <a:pt x="24" y="17"/>
                    <a:pt x="24" y="16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8" y="16"/>
                    <a:pt x="28" y="16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7" y="17"/>
                    <a:pt x="27" y="19"/>
                    <a:pt x="27" y="21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40" y="25"/>
                    <a:pt x="42" y="25"/>
                    <a:pt x="44" y="25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2" y="28"/>
                    <a:pt x="41" y="28"/>
                    <a:pt x="39" y="28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8" y="50"/>
                    <a:pt x="25" y="51"/>
                    <a:pt x="19" y="52"/>
                  </a:cubicBezTo>
                  <a:cubicBezTo>
                    <a:pt x="18" y="50"/>
                    <a:pt x="18" y="49"/>
                    <a:pt x="17" y="47"/>
                  </a:cubicBezTo>
                  <a:cubicBezTo>
                    <a:pt x="22" y="48"/>
                    <a:pt x="25" y="48"/>
                    <a:pt x="24" y="46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0" y="28"/>
                    <a:pt x="9" y="28"/>
                    <a:pt x="8" y="29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7" y="25"/>
                    <a:pt x="8" y="24"/>
                    <a:pt x="9" y="22"/>
                  </a:cubicBezTo>
                  <a:cubicBezTo>
                    <a:pt x="11" y="19"/>
                    <a:pt x="12" y="16"/>
                    <a:pt x="1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3" y="11"/>
                    <a:pt x="1" y="11"/>
                  </a:cubicBezTo>
                  <a:cubicBezTo>
                    <a:pt x="1" y="12"/>
                    <a:pt x="0" y="12"/>
                    <a:pt x="0" y="12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1" y="8"/>
                    <a:pt x="2" y="8"/>
                  </a:cubicBezTo>
                  <a:cubicBezTo>
                    <a:pt x="3" y="8"/>
                    <a:pt x="4" y="9"/>
                    <a:pt x="4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7" y="6"/>
                    <a:pt x="18" y="3"/>
                    <a:pt x="19" y="0"/>
                  </a:cubicBezTo>
                  <a:close/>
                  <a:moveTo>
                    <a:pt x="0" y="46"/>
                  </a:moveTo>
                  <a:cubicBezTo>
                    <a:pt x="6" y="43"/>
                    <a:pt x="11" y="39"/>
                    <a:pt x="14" y="33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8" y="36"/>
                    <a:pt x="18" y="37"/>
                  </a:cubicBezTo>
                  <a:cubicBezTo>
                    <a:pt x="17" y="37"/>
                    <a:pt x="16" y="38"/>
                    <a:pt x="15" y="39"/>
                  </a:cubicBezTo>
                  <a:cubicBezTo>
                    <a:pt x="12" y="42"/>
                    <a:pt x="8" y="46"/>
                    <a:pt x="4" y="49"/>
                  </a:cubicBezTo>
                  <a:cubicBezTo>
                    <a:pt x="3" y="47"/>
                    <a:pt x="2" y="46"/>
                    <a:pt x="0" y="46"/>
                  </a:cubicBezTo>
                  <a:close/>
                  <a:moveTo>
                    <a:pt x="32" y="37"/>
                  </a:moveTo>
                  <a:cubicBezTo>
                    <a:pt x="34" y="34"/>
                    <a:pt x="34" y="34"/>
                    <a:pt x="34" y="34"/>
                  </a:cubicBezTo>
                  <a:cubicBezTo>
                    <a:pt x="39" y="37"/>
                    <a:pt x="44" y="41"/>
                    <a:pt x="48" y="45"/>
                  </a:cubicBezTo>
                  <a:cubicBezTo>
                    <a:pt x="46" y="48"/>
                    <a:pt x="46" y="48"/>
                    <a:pt x="46" y="48"/>
                  </a:cubicBezTo>
                  <a:cubicBezTo>
                    <a:pt x="41" y="44"/>
                    <a:pt x="37" y="40"/>
                    <a:pt x="32" y="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4" name="Freeform 23">
              <a:extLst>
                <a:ext uri="{FF2B5EF4-FFF2-40B4-BE49-F238E27FC236}">
                  <a16:creationId xmlns="" xmlns:a16="http://schemas.microsoft.com/office/drawing/2014/main" id="{ABA3F0EE-245A-C146-A3F3-8A7ACF402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2116"/>
              <a:ext cx="19" cy="97"/>
            </a:xfrm>
            <a:custGeom>
              <a:avLst/>
              <a:gdLst>
                <a:gd name="T0" fmla="*/ 0 w 10"/>
                <a:gd name="T1" fmla="*/ 0 h 50"/>
                <a:gd name="T2" fmla="*/ 4 w 10"/>
                <a:gd name="T3" fmla="*/ 0 h 50"/>
                <a:gd name="T4" fmla="*/ 10 w 10"/>
                <a:gd name="T5" fmla="*/ 25 h 50"/>
                <a:gd name="T6" fmla="*/ 4 w 10"/>
                <a:gd name="T7" fmla="*/ 50 h 50"/>
                <a:gd name="T8" fmla="*/ 0 w 10"/>
                <a:gd name="T9" fmla="*/ 50 h 50"/>
                <a:gd name="T10" fmla="*/ 6 w 10"/>
                <a:gd name="T11" fmla="*/ 25 h 50"/>
                <a:gd name="T12" fmla="*/ 0 w 10"/>
                <a:gd name="T1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0">
                  <a:moveTo>
                    <a:pt x="0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8" y="7"/>
                    <a:pt x="10" y="15"/>
                    <a:pt x="10" y="25"/>
                  </a:cubicBezTo>
                  <a:cubicBezTo>
                    <a:pt x="10" y="35"/>
                    <a:pt x="8" y="43"/>
                    <a:pt x="4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4" y="43"/>
                    <a:pt x="6" y="35"/>
                    <a:pt x="6" y="25"/>
                  </a:cubicBezTo>
                  <a:cubicBezTo>
                    <a:pt x="6" y="16"/>
                    <a:pt x="4" y="8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5" name="Freeform 24">
              <a:extLst>
                <a:ext uri="{FF2B5EF4-FFF2-40B4-BE49-F238E27FC236}">
                  <a16:creationId xmlns="" xmlns:a16="http://schemas.microsoft.com/office/drawing/2014/main" id="{A0137839-A350-124C-AE72-FAA8F6AC8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324"/>
              <a:ext cx="71" cy="75"/>
            </a:xfrm>
            <a:custGeom>
              <a:avLst/>
              <a:gdLst>
                <a:gd name="T0" fmla="*/ 35 w 37"/>
                <a:gd name="T1" fmla="*/ 0 h 39"/>
                <a:gd name="T2" fmla="*/ 36 w 37"/>
                <a:gd name="T3" fmla="*/ 13 h 39"/>
                <a:gd name="T4" fmla="*/ 35 w 37"/>
                <a:gd name="T5" fmla="*/ 13 h 39"/>
                <a:gd name="T6" fmla="*/ 30 w 37"/>
                <a:gd name="T7" fmla="*/ 5 h 39"/>
                <a:gd name="T8" fmla="*/ 21 w 37"/>
                <a:gd name="T9" fmla="*/ 2 h 39"/>
                <a:gd name="T10" fmla="*/ 14 w 37"/>
                <a:gd name="T11" fmla="*/ 4 h 39"/>
                <a:gd name="T12" fmla="*/ 9 w 37"/>
                <a:gd name="T13" fmla="*/ 10 h 39"/>
                <a:gd name="T14" fmla="*/ 7 w 37"/>
                <a:gd name="T15" fmla="*/ 20 h 39"/>
                <a:gd name="T16" fmla="*/ 9 w 37"/>
                <a:gd name="T17" fmla="*/ 29 h 39"/>
                <a:gd name="T18" fmla="*/ 14 w 37"/>
                <a:gd name="T19" fmla="*/ 35 h 39"/>
                <a:gd name="T20" fmla="*/ 22 w 37"/>
                <a:gd name="T21" fmla="*/ 37 h 39"/>
                <a:gd name="T22" fmla="*/ 29 w 37"/>
                <a:gd name="T23" fmla="*/ 35 h 39"/>
                <a:gd name="T24" fmla="*/ 36 w 37"/>
                <a:gd name="T25" fmla="*/ 29 h 39"/>
                <a:gd name="T26" fmla="*/ 37 w 37"/>
                <a:gd name="T27" fmla="*/ 30 h 39"/>
                <a:gd name="T28" fmla="*/ 30 w 37"/>
                <a:gd name="T29" fmla="*/ 37 h 39"/>
                <a:gd name="T30" fmla="*/ 20 w 37"/>
                <a:gd name="T31" fmla="*/ 39 h 39"/>
                <a:gd name="T32" fmla="*/ 4 w 37"/>
                <a:gd name="T33" fmla="*/ 32 h 39"/>
                <a:gd name="T34" fmla="*/ 0 w 37"/>
                <a:gd name="T35" fmla="*/ 20 h 39"/>
                <a:gd name="T36" fmla="*/ 3 w 37"/>
                <a:gd name="T37" fmla="*/ 10 h 39"/>
                <a:gd name="T38" fmla="*/ 10 w 37"/>
                <a:gd name="T39" fmla="*/ 3 h 39"/>
                <a:gd name="T40" fmla="*/ 21 w 37"/>
                <a:gd name="T41" fmla="*/ 0 h 39"/>
                <a:gd name="T42" fmla="*/ 30 w 37"/>
                <a:gd name="T43" fmla="*/ 2 h 39"/>
                <a:gd name="T44" fmla="*/ 31 w 37"/>
                <a:gd name="T45" fmla="*/ 3 h 39"/>
                <a:gd name="T46" fmla="*/ 33 w 37"/>
                <a:gd name="T47" fmla="*/ 2 h 39"/>
                <a:gd name="T48" fmla="*/ 34 w 37"/>
                <a:gd name="T49" fmla="*/ 0 h 39"/>
                <a:gd name="T50" fmla="*/ 35 w 37"/>
                <a:gd name="T5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7" h="39">
                  <a:moveTo>
                    <a:pt x="35" y="0"/>
                  </a:moveTo>
                  <a:cubicBezTo>
                    <a:pt x="36" y="13"/>
                    <a:pt x="36" y="13"/>
                    <a:pt x="36" y="13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9"/>
                    <a:pt x="32" y="6"/>
                    <a:pt x="30" y="5"/>
                  </a:cubicBezTo>
                  <a:cubicBezTo>
                    <a:pt x="27" y="3"/>
                    <a:pt x="25" y="2"/>
                    <a:pt x="21" y="2"/>
                  </a:cubicBezTo>
                  <a:cubicBezTo>
                    <a:pt x="19" y="2"/>
                    <a:pt x="16" y="3"/>
                    <a:pt x="14" y="4"/>
                  </a:cubicBezTo>
                  <a:cubicBezTo>
                    <a:pt x="12" y="5"/>
                    <a:pt x="10" y="7"/>
                    <a:pt x="9" y="10"/>
                  </a:cubicBezTo>
                  <a:cubicBezTo>
                    <a:pt x="7" y="13"/>
                    <a:pt x="7" y="16"/>
                    <a:pt x="7" y="20"/>
                  </a:cubicBezTo>
                  <a:cubicBezTo>
                    <a:pt x="7" y="24"/>
                    <a:pt x="7" y="27"/>
                    <a:pt x="9" y="29"/>
                  </a:cubicBezTo>
                  <a:cubicBezTo>
                    <a:pt x="10" y="32"/>
                    <a:pt x="12" y="33"/>
                    <a:pt x="14" y="35"/>
                  </a:cubicBezTo>
                  <a:cubicBezTo>
                    <a:pt x="16" y="36"/>
                    <a:pt x="19" y="37"/>
                    <a:pt x="22" y="37"/>
                  </a:cubicBezTo>
                  <a:cubicBezTo>
                    <a:pt x="25" y="37"/>
                    <a:pt x="27" y="36"/>
                    <a:pt x="29" y="35"/>
                  </a:cubicBezTo>
                  <a:cubicBezTo>
                    <a:pt x="31" y="34"/>
                    <a:pt x="34" y="32"/>
                    <a:pt x="36" y="29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5" y="33"/>
                    <a:pt x="32" y="35"/>
                    <a:pt x="30" y="37"/>
                  </a:cubicBezTo>
                  <a:cubicBezTo>
                    <a:pt x="27" y="38"/>
                    <a:pt x="24" y="39"/>
                    <a:pt x="20" y="39"/>
                  </a:cubicBezTo>
                  <a:cubicBezTo>
                    <a:pt x="13" y="39"/>
                    <a:pt x="8" y="37"/>
                    <a:pt x="4" y="32"/>
                  </a:cubicBezTo>
                  <a:cubicBezTo>
                    <a:pt x="1" y="29"/>
                    <a:pt x="0" y="25"/>
                    <a:pt x="0" y="20"/>
                  </a:cubicBezTo>
                  <a:cubicBezTo>
                    <a:pt x="0" y="17"/>
                    <a:pt x="1" y="13"/>
                    <a:pt x="3" y="10"/>
                  </a:cubicBezTo>
                  <a:cubicBezTo>
                    <a:pt x="4" y="7"/>
                    <a:pt x="7" y="5"/>
                    <a:pt x="10" y="3"/>
                  </a:cubicBezTo>
                  <a:cubicBezTo>
                    <a:pt x="13" y="1"/>
                    <a:pt x="17" y="0"/>
                    <a:pt x="21" y="0"/>
                  </a:cubicBezTo>
                  <a:cubicBezTo>
                    <a:pt x="24" y="0"/>
                    <a:pt x="27" y="1"/>
                    <a:pt x="30" y="2"/>
                  </a:cubicBezTo>
                  <a:cubicBezTo>
                    <a:pt x="30" y="3"/>
                    <a:pt x="31" y="3"/>
                    <a:pt x="31" y="3"/>
                  </a:cubicBezTo>
                  <a:cubicBezTo>
                    <a:pt x="32" y="3"/>
                    <a:pt x="32" y="3"/>
                    <a:pt x="33" y="2"/>
                  </a:cubicBezTo>
                  <a:cubicBezTo>
                    <a:pt x="33" y="2"/>
                    <a:pt x="34" y="1"/>
                    <a:pt x="34" y="0"/>
                  </a:cubicBezTo>
                  <a:lnTo>
                    <a:pt x="3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6" name="Freeform 25">
              <a:extLst>
                <a:ext uri="{FF2B5EF4-FFF2-40B4-BE49-F238E27FC236}">
                  <a16:creationId xmlns="" xmlns:a16="http://schemas.microsoft.com/office/drawing/2014/main" id="{5C18D007-F6BF-6A48-8B5B-2FBCAB80E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326"/>
              <a:ext cx="82" cy="71"/>
            </a:xfrm>
            <a:custGeom>
              <a:avLst/>
              <a:gdLst>
                <a:gd name="T0" fmla="*/ 12 w 43"/>
                <a:gd name="T1" fmla="*/ 17 h 37"/>
                <a:gd name="T2" fmla="*/ 31 w 43"/>
                <a:gd name="T3" fmla="*/ 17 h 37"/>
                <a:gd name="T4" fmla="*/ 31 w 43"/>
                <a:gd name="T5" fmla="*/ 7 h 37"/>
                <a:gd name="T6" fmla="*/ 31 w 43"/>
                <a:gd name="T7" fmla="*/ 3 h 37"/>
                <a:gd name="T8" fmla="*/ 30 w 43"/>
                <a:gd name="T9" fmla="*/ 2 h 37"/>
                <a:gd name="T10" fmla="*/ 27 w 43"/>
                <a:gd name="T11" fmla="*/ 1 h 37"/>
                <a:gd name="T12" fmla="*/ 25 w 43"/>
                <a:gd name="T13" fmla="*/ 1 h 37"/>
                <a:gd name="T14" fmla="*/ 25 w 43"/>
                <a:gd name="T15" fmla="*/ 0 h 37"/>
                <a:gd name="T16" fmla="*/ 43 w 43"/>
                <a:gd name="T17" fmla="*/ 0 h 37"/>
                <a:gd name="T18" fmla="*/ 43 w 43"/>
                <a:gd name="T19" fmla="*/ 1 h 37"/>
                <a:gd name="T20" fmla="*/ 42 w 43"/>
                <a:gd name="T21" fmla="*/ 1 h 37"/>
                <a:gd name="T22" fmla="*/ 39 w 43"/>
                <a:gd name="T23" fmla="*/ 2 h 37"/>
                <a:gd name="T24" fmla="*/ 37 w 43"/>
                <a:gd name="T25" fmla="*/ 3 h 37"/>
                <a:gd name="T26" fmla="*/ 37 w 43"/>
                <a:gd name="T27" fmla="*/ 7 h 37"/>
                <a:gd name="T28" fmla="*/ 37 w 43"/>
                <a:gd name="T29" fmla="*/ 31 h 37"/>
                <a:gd name="T30" fmla="*/ 37 w 43"/>
                <a:gd name="T31" fmla="*/ 34 h 37"/>
                <a:gd name="T32" fmla="*/ 39 w 43"/>
                <a:gd name="T33" fmla="*/ 36 h 37"/>
                <a:gd name="T34" fmla="*/ 42 w 43"/>
                <a:gd name="T35" fmla="*/ 36 h 37"/>
                <a:gd name="T36" fmla="*/ 43 w 43"/>
                <a:gd name="T37" fmla="*/ 36 h 37"/>
                <a:gd name="T38" fmla="*/ 43 w 43"/>
                <a:gd name="T39" fmla="*/ 37 h 37"/>
                <a:gd name="T40" fmla="*/ 25 w 43"/>
                <a:gd name="T41" fmla="*/ 37 h 37"/>
                <a:gd name="T42" fmla="*/ 25 w 43"/>
                <a:gd name="T43" fmla="*/ 36 h 37"/>
                <a:gd name="T44" fmla="*/ 27 w 43"/>
                <a:gd name="T45" fmla="*/ 36 h 37"/>
                <a:gd name="T46" fmla="*/ 31 w 43"/>
                <a:gd name="T47" fmla="*/ 35 h 37"/>
                <a:gd name="T48" fmla="*/ 31 w 43"/>
                <a:gd name="T49" fmla="*/ 31 h 37"/>
                <a:gd name="T50" fmla="*/ 31 w 43"/>
                <a:gd name="T51" fmla="*/ 19 h 37"/>
                <a:gd name="T52" fmla="*/ 12 w 43"/>
                <a:gd name="T53" fmla="*/ 19 h 37"/>
                <a:gd name="T54" fmla="*/ 12 w 43"/>
                <a:gd name="T55" fmla="*/ 31 h 37"/>
                <a:gd name="T56" fmla="*/ 13 w 43"/>
                <a:gd name="T57" fmla="*/ 34 h 37"/>
                <a:gd name="T58" fmla="*/ 14 w 43"/>
                <a:gd name="T59" fmla="*/ 36 h 37"/>
                <a:gd name="T60" fmla="*/ 17 w 43"/>
                <a:gd name="T61" fmla="*/ 36 h 37"/>
                <a:gd name="T62" fmla="*/ 18 w 43"/>
                <a:gd name="T63" fmla="*/ 36 h 37"/>
                <a:gd name="T64" fmla="*/ 18 w 43"/>
                <a:gd name="T65" fmla="*/ 37 h 37"/>
                <a:gd name="T66" fmla="*/ 0 w 43"/>
                <a:gd name="T67" fmla="*/ 37 h 37"/>
                <a:gd name="T68" fmla="*/ 0 w 43"/>
                <a:gd name="T69" fmla="*/ 36 h 37"/>
                <a:gd name="T70" fmla="*/ 2 w 43"/>
                <a:gd name="T71" fmla="*/ 36 h 37"/>
                <a:gd name="T72" fmla="*/ 6 w 43"/>
                <a:gd name="T73" fmla="*/ 35 h 37"/>
                <a:gd name="T74" fmla="*/ 6 w 43"/>
                <a:gd name="T75" fmla="*/ 31 h 37"/>
                <a:gd name="T76" fmla="*/ 6 w 43"/>
                <a:gd name="T77" fmla="*/ 7 h 37"/>
                <a:gd name="T78" fmla="*/ 6 w 43"/>
                <a:gd name="T79" fmla="*/ 3 h 37"/>
                <a:gd name="T80" fmla="*/ 5 w 43"/>
                <a:gd name="T81" fmla="*/ 2 h 37"/>
                <a:gd name="T82" fmla="*/ 2 w 43"/>
                <a:gd name="T83" fmla="*/ 1 h 37"/>
                <a:gd name="T84" fmla="*/ 0 w 43"/>
                <a:gd name="T85" fmla="*/ 1 h 37"/>
                <a:gd name="T86" fmla="*/ 0 w 43"/>
                <a:gd name="T87" fmla="*/ 0 h 37"/>
                <a:gd name="T88" fmla="*/ 18 w 43"/>
                <a:gd name="T89" fmla="*/ 0 h 37"/>
                <a:gd name="T90" fmla="*/ 18 w 43"/>
                <a:gd name="T91" fmla="*/ 1 h 37"/>
                <a:gd name="T92" fmla="*/ 17 w 43"/>
                <a:gd name="T93" fmla="*/ 1 h 37"/>
                <a:gd name="T94" fmla="*/ 14 w 43"/>
                <a:gd name="T95" fmla="*/ 2 h 37"/>
                <a:gd name="T96" fmla="*/ 13 w 43"/>
                <a:gd name="T97" fmla="*/ 3 h 37"/>
                <a:gd name="T98" fmla="*/ 12 w 43"/>
                <a:gd name="T99" fmla="*/ 7 h 37"/>
                <a:gd name="T100" fmla="*/ 12 w 43"/>
                <a:gd name="T101" fmla="*/ 1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3" h="37">
                  <a:moveTo>
                    <a:pt x="12" y="17"/>
                  </a:moveTo>
                  <a:cubicBezTo>
                    <a:pt x="31" y="17"/>
                    <a:pt x="31" y="17"/>
                    <a:pt x="31" y="17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1" y="5"/>
                    <a:pt x="31" y="3"/>
                    <a:pt x="31" y="3"/>
                  </a:cubicBezTo>
                  <a:cubicBezTo>
                    <a:pt x="31" y="2"/>
                    <a:pt x="30" y="2"/>
                    <a:pt x="30" y="2"/>
                  </a:cubicBezTo>
                  <a:cubicBezTo>
                    <a:pt x="29" y="1"/>
                    <a:pt x="28" y="1"/>
                    <a:pt x="27" y="1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1"/>
                    <a:pt x="40" y="1"/>
                    <a:pt x="39" y="2"/>
                  </a:cubicBezTo>
                  <a:cubicBezTo>
                    <a:pt x="38" y="2"/>
                    <a:pt x="38" y="2"/>
                    <a:pt x="37" y="3"/>
                  </a:cubicBezTo>
                  <a:cubicBezTo>
                    <a:pt x="37" y="4"/>
                    <a:pt x="37" y="5"/>
                    <a:pt x="37" y="7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7" y="33"/>
                    <a:pt x="37" y="34"/>
                    <a:pt x="37" y="34"/>
                  </a:cubicBezTo>
                  <a:cubicBezTo>
                    <a:pt x="38" y="35"/>
                    <a:pt x="38" y="35"/>
                    <a:pt x="39" y="36"/>
                  </a:cubicBezTo>
                  <a:cubicBezTo>
                    <a:pt x="40" y="36"/>
                    <a:pt x="41" y="36"/>
                    <a:pt x="42" y="36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5" y="36"/>
                    <a:pt x="25" y="36"/>
                    <a:pt x="25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9" y="36"/>
                    <a:pt x="30" y="36"/>
                    <a:pt x="31" y="35"/>
                  </a:cubicBezTo>
                  <a:cubicBezTo>
                    <a:pt x="31" y="34"/>
                    <a:pt x="31" y="33"/>
                    <a:pt x="31" y="31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3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6" y="36"/>
                    <a:pt x="17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3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5" y="1"/>
                    <a:pt x="14" y="2"/>
                  </a:cubicBezTo>
                  <a:cubicBezTo>
                    <a:pt x="13" y="2"/>
                    <a:pt x="13" y="2"/>
                    <a:pt x="13" y="3"/>
                  </a:cubicBezTo>
                  <a:cubicBezTo>
                    <a:pt x="12" y="4"/>
                    <a:pt x="12" y="5"/>
                    <a:pt x="12" y="7"/>
                  </a:cubicBezTo>
                  <a:lnTo>
                    <a:pt x="1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7" name="Freeform 26">
              <a:extLst>
                <a:ext uri="{FF2B5EF4-FFF2-40B4-BE49-F238E27FC236}">
                  <a16:creationId xmlns="" xmlns:a16="http://schemas.microsoft.com/office/drawing/2014/main" id="{7E130380-C7BA-D14B-93EF-0B6A892BD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5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4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3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3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5"/>
                    <a:pt x="13" y="35"/>
                    <a:pt x="13" y="36"/>
                  </a:cubicBezTo>
                  <a:cubicBezTo>
                    <a:pt x="14" y="36"/>
                    <a:pt x="15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8" name="Freeform 27">
              <a:extLst>
                <a:ext uri="{FF2B5EF4-FFF2-40B4-BE49-F238E27FC236}">
                  <a16:creationId xmlns="" xmlns:a16="http://schemas.microsoft.com/office/drawing/2014/main" id="{1F56ABA0-90A2-0740-809B-A09C7F067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2326"/>
              <a:ext cx="86" cy="73"/>
            </a:xfrm>
            <a:custGeom>
              <a:avLst/>
              <a:gdLst>
                <a:gd name="T0" fmla="*/ 0 w 45"/>
                <a:gd name="T1" fmla="*/ 0 h 38"/>
                <a:gd name="T2" fmla="*/ 11 w 45"/>
                <a:gd name="T3" fmla="*/ 0 h 38"/>
                <a:gd name="T4" fmla="*/ 36 w 45"/>
                <a:gd name="T5" fmla="*/ 28 h 38"/>
                <a:gd name="T6" fmla="*/ 36 w 45"/>
                <a:gd name="T7" fmla="*/ 6 h 38"/>
                <a:gd name="T8" fmla="*/ 35 w 45"/>
                <a:gd name="T9" fmla="*/ 2 h 38"/>
                <a:gd name="T10" fmla="*/ 32 w 45"/>
                <a:gd name="T11" fmla="*/ 1 h 38"/>
                <a:gd name="T12" fmla="*/ 30 w 45"/>
                <a:gd name="T13" fmla="*/ 1 h 38"/>
                <a:gd name="T14" fmla="*/ 30 w 45"/>
                <a:gd name="T15" fmla="*/ 0 h 38"/>
                <a:gd name="T16" fmla="*/ 45 w 45"/>
                <a:gd name="T17" fmla="*/ 0 h 38"/>
                <a:gd name="T18" fmla="*/ 45 w 45"/>
                <a:gd name="T19" fmla="*/ 1 h 38"/>
                <a:gd name="T20" fmla="*/ 43 w 45"/>
                <a:gd name="T21" fmla="*/ 1 h 38"/>
                <a:gd name="T22" fmla="*/ 39 w 45"/>
                <a:gd name="T23" fmla="*/ 2 h 38"/>
                <a:gd name="T24" fmla="*/ 39 w 45"/>
                <a:gd name="T25" fmla="*/ 6 h 38"/>
                <a:gd name="T26" fmla="*/ 39 w 45"/>
                <a:gd name="T27" fmla="*/ 38 h 38"/>
                <a:gd name="T28" fmla="*/ 38 w 45"/>
                <a:gd name="T29" fmla="*/ 38 h 38"/>
                <a:gd name="T30" fmla="*/ 11 w 45"/>
                <a:gd name="T31" fmla="*/ 8 h 38"/>
                <a:gd name="T32" fmla="*/ 11 w 45"/>
                <a:gd name="T33" fmla="*/ 31 h 38"/>
                <a:gd name="T34" fmla="*/ 11 w 45"/>
                <a:gd name="T35" fmla="*/ 35 h 38"/>
                <a:gd name="T36" fmla="*/ 15 w 45"/>
                <a:gd name="T37" fmla="*/ 36 h 38"/>
                <a:gd name="T38" fmla="*/ 16 w 45"/>
                <a:gd name="T39" fmla="*/ 36 h 38"/>
                <a:gd name="T40" fmla="*/ 16 w 45"/>
                <a:gd name="T41" fmla="*/ 37 h 38"/>
                <a:gd name="T42" fmla="*/ 2 w 45"/>
                <a:gd name="T43" fmla="*/ 37 h 38"/>
                <a:gd name="T44" fmla="*/ 2 w 45"/>
                <a:gd name="T45" fmla="*/ 36 h 38"/>
                <a:gd name="T46" fmla="*/ 3 w 45"/>
                <a:gd name="T47" fmla="*/ 36 h 38"/>
                <a:gd name="T48" fmla="*/ 7 w 45"/>
                <a:gd name="T49" fmla="*/ 35 h 38"/>
                <a:gd name="T50" fmla="*/ 8 w 45"/>
                <a:gd name="T51" fmla="*/ 31 h 38"/>
                <a:gd name="T52" fmla="*/ 8 w 45"/>
                <a:gd name="T53" fmla="*/ 5 h 38"/>
                <a:gd name="T54" fmla="*/ 5 w 45"/>
                <a:gd name="T55" fmla="*/ 2 h 38"/>
                <a:gd name="T56" fmla="*/ 2 w 45"/>
                <a:gd name="T57" fmla="*/ 1 h 38"/>
                <a:gd name="T58" fmla="*/ 0 w 45"/>
                <a:gd name="T59" fmla="*/ 1 h 38"/>
                <a:gd name="T60" fmla="*/ 0 w 45"/>
                <a:gd name="T6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" h="38">
                  <a:moveTo>
                    <a:pt x="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4"/>
                    <a:pt x="36" y="3"/>
                    <a:pt x="35" y="2"/>
                  </a:cubicBezTo>
                  <a:cubicBezTo>
                    <a:pt x="34" y="1"/>
                    <a:pt x="33" y="1"/>
                    <a:pt x="32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1" y="1"/>
                    <a:pt x="40" y="2"/>
                    <a:pt x="39" y="2"/>
                  </a:cubicBezTo>
                  <a:cubicBezTo>
                    <a:pt x="39" y="3"/>
                    <a:pt x="39" y="4"/>
                    <a:pt x="39" y="6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1" y="35"/>
                    <a:pt x="11" y="35"/>
                  </a:cubicBezTo>
                  <a:cubicBezTo>
                    <a:pt x="12" y="36"/>
                    <a:pt x="13" y="36"/>
                    <a:pt x="15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5" y="36"/>
                    <a:pt x="6" y="36"/>
                    <a:pt x="7" y="35"/>
                  </a:cubicBezTo>
                  <a:cubicBezTo>
                    <a:pt x="8" y="34"/>
                    <a:pt x="8" y="33"/>
                    <a:pt x="8" y="3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4" y="2"/>
                    <a:pt x="4" y="2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9" name="Freeform 28">
              <a:extLst>
                <a:ext uri="{FF2B5EF4-FFF2-40B4-BE49-F238E27FC236}">
                  <a16:creationId xmlns="" xmlns:a16="http://schemas.microsoft.com/office/drawing/2014/main" id="{E5FB3D25-D289-8A43-9EA4-A63BBD4769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38" y="2324"/>
              <a:ext cx="84" cy="73"/>
            </a:xfrm>
            <a:custGeom>
              <a:avLst/>
              <a:gdLst>
                <a:gd name="T0" fmla="*/ 28 w 44"/>
                <a:gd name="T1" fmla="*/ 26 h 38"/>
                <a:gd name="T2" fmla="*/ 12 w 44"/>
                <a:gd name="T3" fmla="*/ 26 h 38"/>
                <a:gd name="T4" fmla="*/ 9 w 44"/>
                <a:gd name="T5" fmla="*/ 32 h 38"/>
                <a:gd name="T6" fmla="*/ 8 w 44"/>
                <a:gd name="T7" fmla="*/ 35 h 38"/>
                <a:gd name="T8" fmla="*/ 9 w 44"/>
                <a:gd name="T9" fmla="*/ 37 h 38"/>
                <a:gd name="T10" fmla="*/ 13 w 44"/>
                <a:gd name="T11" fmla="*/ 37 h 38"/>
                <a:gd name="T12" fmla="*/ 13 w 44"/>
                <a:gd name="T13" fmla="*/ 38 h 38"/>
                <a:gd name="T14" fmla="*/ 0 w 44"/>
                <a:gd name="T15" fmla="*/ 38 h 38"/>
                <a:gd name="T16" fmla="*/ 0 w 44"/>
                <a:gd name="T17" fmla="*/ 37 h 38"/>
                <a:gd name="T18" fmla="*/ 4 w 44"/>
                <a:gd name="T19" fmla="*/ 36 h 38"/>
                <a:gd name="T20" fmla="*/ 7 w 44"/>
                <a:gd name="T21" fmla="*/ 31 h 38"/>
                <a:gd name="T22" fmla="*/ 22 w 44"/>
                <a:gd name="T23" fmla="*/ 0 h 38"/>
                <a:gd name="T24" fmla="*/ 23 w 44"/>
                <a:gd name="T25" fmla="*/ 0 h 38"/>
                <a:gd name="T26" fmla="*/ 37 w 44"/>
                <a:gd name="T27" fmla="*/ 31 h 38"/>
                <a:gd name="T28" fmla="*/ 40 w 44"/>
                <a:gd name="T29" fmla="*/ 36 h 38"/>
                <a:gd name="T30" fmla="*/ 44 w 44"/>
                <a:gd name="T31" fmla="*/ 37 h 38"/>
                <a:gd name="T32" fmla="*/ 44 w 44"/>
                <a:gd name="T33" fmla="*/ 38 h 38"/>
                <a:gd name="T34" fmla="*/ 28 w 44"/>
                <a:gd name="T35" fmla="*/ 38 h 38"/>
                <a:gd name="T36" fmla="*/ 28 w 44"/>
                <a:gd name="T37" fmla="*/ 37 h 38"/>
                <a:gd name="T38" fmla="*/ 31 w 44"/>
                <a:gd name="T39" fmla="*/ 37 h 38"/>
                <a:gd name="T40" fmla="*/ 32 w 44"/>
                <a:gd name="T41" fmla="*/ 35 h 38"/>
                <a:gd name="T42" fmla="*/ 31 w 44"/>
                <a:gd name="T43" fmla="*/ 31 h 38"/>
                <a:gd name="T44" fmla="*/ 28 w 44"/>
                <a:gd name="T45" fmla="*/ 26 h 38"/>
                <a:gd name="T46" fmla="*/ 27 w 44"/>
                <a:gd name="T47" fmla="*/ 24 h 38"/>
                <a:gd name="T48" fmla="*/ 20 w 44"/>
                <a:gd name="T49" fmla="*/ 9 h 38"/>
                <a:gd name="T50" fmla="*/ 13 w 44"/>
                <a:gd name="T51" fmla="*/ 24 h 38"/>
                <a:gd name="T52" fmla="*/ 27 w 44"/>
                <a:gd name="T53" fmla="*/ 2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4" h="38">
                  <a:moveTo>
                    <a:pt x="28" y="26"/>
                  </a:moveTo>
                  <a:cubicBezTo>
                    <a:pt x="12" y="26"/>
                    <a:pt x="12" y="26"/>
                    <a:pt x="12" y="26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9" y="33"/>
                    <a:pt x="8" y="34"/>
                    <a:pt x="8" y="35"/>
                  </a:cubicBezTo>
                  <a:cubicBezTo>
                    <a:pt x="8" y="36"/>
                    <a:pt x="9" y="36"/>
                    <a:pt x="9" y="37"/>
                  </a:cubicBezTo>
                  <a:cubicBezTo>
                    <a:pt x="10" y="37"/>
                    <a:pt x="11" y="37"/>
                    <a:pt x="13" y="37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2" y="37"/>
                    <a:pt x="3" y="37"/>
                    <a:pt x="4" y="36"/>
                  </a:cubicBezTo>
                  <a:cubicBezTo>
                    <a:pt x="5" y="35"/>
                    <a:pt x="6" y="34"/>
                    <a:pt x="7" y="3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8" y="34"/>
                    <a:pt x="39" y="35"/>
                    <a:pt x="40" y="36"/>
                  </a:cubicBezTo>
                  <a:cubicBezTo>
                    <a:pt x="41" y="37"/>
                    <a:pt x="42" y="37"/>
                    <a:pt x="44" y="37"/>
                  </a:cubicBezTo>
                  <a:cubicBezTo>
                    <a:pt x="44" y="38"/>
                    <a:pt x="44" y="38"/>
                    <a:pt x="44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29" y="37"/>
                    <a:pt x="31" y="37"/>
                    <a:pt x="31" y="37"/>
                  </a:cubicBezTo>
                  <a:cubicBezTo>
                    <a:pt x="32" y="36"/>
                    <a:pt x="32" y="36"/>
                    <a:pt x="32" y="35"/>
                  </a:cubicBezTo>
                  <a:cubicBezTo>
                    <a:pt x="32" y="34"/>
                    <a:pt x="32" y="33"/>
                    <a:pt x="31" y="31"/>
                  </a:cubicBezTo>
                  <a:lnTo>
                    <a:pt x="28" y="26"/>
                  </a:lnTo>
                  <a:close/>
                  <a:moveTo>
                    <a:pt x="27" y="24"/>
                  </a:moveTo>
                  <a:cubicBezTo>
                    <a:pt x="20" y="9"/>
                    <a:pt x="20" y="9"/>
                    <a:pt x="20" y="9"/>
                  </a:cubicBezTo>
                  <a:cubicBezTo>
                    <a:pt x="13" y="24"/>
                    <a:pt x="13" y="24"/>
                    <a:pt x="13" y="24"/>
                  </a:cubicBezTo>
                  <a:lnTo>
                    <a:pt x="27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0" name="Freeform 29">
              <a:extLst>
                <a:ext uri="{FF2B5EF4-FFF2-40B4-BE49-F238E27FC236}">
                  <a16:creationId xmlns="" xmlns:a16="http://schemas.microsoft.com/office/drawing/2014/main" id="{3F216B4F-5188-C147-8D99-2581BE1B1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326"/>
              <a:ext cx="84" cy="73"/>
            </a:xfrm>
            <a:custGeom>
              <a:avLst/>
              <a:gdLst>
                <a:gd name="T0" fmla="*/ 29 w 44"/>
                <a:gd name="T1" fmla="*/ 1 h 38"/>
                <a:gd name="T2" fmla="*/ 29 w 44"/>
                <a:gd name="T3" fmla="*/ 0 h 38"/>
                <a:gd name="T4" fmla="*/ 44 w 44"/>
                <a:gd name="T5" fmla="*/ 0 h 38"/>
                <a:gd name="T6" fmla="*/ 44 w 44"/>
                <a:gd name="T7" fmla="*/ 1 h 38"/>
                <a:gd name="T8" fmla="*/ 42 w 44"/>
                <a:gd name="T9" fmla="*/ 1 h 38"/>
                <a:gd name="T10" fmla="*/ 38 w 44"/>
                <a:gd name="T11" fmla="*/ 3 h 38"/>
                <a:gd name="T12" fmla="*/ 38 w 44"/>
                <a:gd name="T13" fmla="*/ 7 h 38"/>
                <a:gd name="T14" fmla="*/ 38 w 44"/>
                <a:gd name="T15" fmla="*/ 22 h 38"/>
                <a:gd name="T16" fmla="*/ 36 w 44"/>
                <a:gd name="T17" fmla="*/ 31 h 38"/>
                <a:gd name="T18" fmla="*/ 32 w 44"/>
                <a:gd name="T19" fmla="*/ 36 h 38"/>
                <a:gd name="T20" fmla="*/ 22 w 44"/>
                <a:gd name="T21" fmla="*/ 38 h 38"/>
                <a:gd name="T22" fmla="*/ 12 w 44"/>
                <a:gd name="T23" fmla="*/ 36 h 38"/>
                <a:gd name="T24" fmla="*/ 7 w 44"/>
                <a:gd name="T25" fmla="*/ 30 h 38"/>
                <a:gd name="T26" fmla="*/ 6 w 44"/>
                <a:gd name="T27" fmla="*/ 21 h 38"/>
                <a:gd name="T28" fmla="*/ 6 w 44"/>
                <a:gd name="T29" fmla="*/ 7 h 38"/>
                <a:gd name="T30" fmla="*/ 5 w 44"/>
                <a:gd name="T31" fmla="*/ 2 h 38"/>
                <a:gd name="T32" fmla="*/ 1 w 44"/>
                <a:gd name="T33" fmla="*/ 1 h 38"/>
                <a:gd name="T34" fmla="*/ 0 w 44"/>
                <a:gd name="T35" fmla="*/ 1 h 38"/>
                <a:gd name="T36" fmla="*/ 0 w 44"/>
                <a:gd name="T37" fmla="*/ 0 h 38"/>
                <a:gd name="T38" fmla="*/ 18 w 44"/>
                <a:gd name="T39" fmla="*/ 0 h 38"/>
                <a:gd name="T40" fmla="*/ 18 w 44"/>
                <a:gd name="T41" fmla="*/ 1 h 38"/>
                <a:gd name="T42" fmla="*/ 16 w 44"/>
                <a:gd name="T43" fmla="*/ 1 h 38"/>
                <a:gd name="T44" fmla="*/ 12 w 44"/>
                <a:gd name="T45" fmla="*/ 3 h 38"/>
                <a:gd name="T46" fmla="*/ 12 w 44"/>
                <a:gd name="T47" fmla="*/ 7 h 38"/>
                <a:gd name="T48" fmla="*/ 12 w 44"/>
                <a:gd name="T49" fmla="*/ 23 h 38"/>
                <a:gd name="T50" fmla="*/ 12 w 44"/>
                <a:gd name="T51" fmla="*/ 28 h 38"/>
                <a:gd name="T52" fmla="*/ 14 w 44"/>
                <a:gd name="T53" fmla="*/ 32 h 38"/>
                <a:gd name="T54" fmla="*/ 17 w 44"/>
                <a:gd name="T55" fmla="*/ 35 h 38"/>
                <a:gd name="T56" fmla="*/ 22 w 44"/>
                <a:gd name="T57" fmla="*/ 36 h 38"/>
                <a:gd name="T58" fmla="*/ 29 w 44"/>
                <a:gd name="T59" fmla="*/ 34 h 38"/>
                <a:gd name="T60" fmla="*/ 34 w 44"/>
                <a:gd name="T61" fmla="*/ 30 h 38"/>
                <a:gd name="T62" fmla="*/ 35 w 44"/>
                <a:gd name="T63" fmla="*/ 22 h 38"/>
                <a:gd name="T64" fmla="*/ 35 w 44"/>
                <a:gd name="T65" fmla="*/ 7 h 38"/>
                <a:gd name="T66" fmla="*/ 34 w 44"/>
                <a:gd name="T67" fmla="*/ 2 h 38"/>
                <a:gd name="T68" fmla="*/ 31 w 44"/>
                <a:gd name="T69" fmla="*/ 1 h 38"/>
                <a:gd name="T70" fmla="*/ 29 w 44"/>
                <a:gd name="T71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38">
                  <a:moveTo>
                    <a:pt x="29" y="1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0" y="1"/>
                    <a:pt x="39" y="2"/>
                    <a:pt x="38" y="3"/>
                  </a:cubicBezTo>
                  <a:cubicBezTo>
                    <a:pt x="38" y="3"/>
                    <a:pt x="38" y="5"/>
                    <a:pt x="38" y="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6"/>
                    <a:pt x="37" y="29"/>
                    <a:pt x="36" y="31"/>
                  </a:cubicBezTo>
                  <a:cubicBezTo>
                    <a:pt x="36" y="33"/>
                    <a:pt x="34" y="34"/>
                    <a:pt x="32" y="36"/>
                  </a:cubicBezTo>
                  <a:cubicBezTo>
                    <a:pt x="29" y="37"/>
                    <a:pt x="26" y="38"/>
                    <a:pt x="22" y="38"/>
                  </a:cubicBezTo>
                  <a:cubicBezTo>
                    <a:pt x="17" y="38"/>
                    <a:pt x="14" y="37"/>
                    <a:pt x="12" y="36"/>
                  </a:cubicBezTo>
                  <a:cubicBezTo>
                    <a:pt x="9" y="35"/>
                    <a:pt x="8" y="33"/>
                    <a:pt x="7" y="30"/>
                  </a:cubicBezTo>
                  <a:cubicBezTo>
                    <a:pt x="6" y="29"/>
                    <a:pt x="6" y="26"/>
                    <a:pt x="6" y="2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4" y="1"/>
                    <a:pt x="13" y="2"/>
                    <a:pt x="12" y="3"/>
                  </a:cubicBezTo>
                  <a:cubicBezTo>
                    <a:pt x="12" y="3"/>
                    <a:pt x="12" y="5"/>
                    <a:pt x="12" y="7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6"/>
                    <a:pt x="12" y="28"/>
                  </a:cubicBezTo>
                  <a:cubicBezTo>
                    <a:pt x="12" y="30"/>
                    <a:pt x="13" y="31"/>
                    <a:pt x="14" y="32"/>
                  </a:cubicBezTo>
                  <a:cubicBezTo>
                    <a:pt x="14" y="33"/>
                    <a:pt x="15" y="34"/>
                    <a:pt x="17" y="35"/>
                  </a:cubicBezTo>
                  <a:cubicBezTo>
                    <a:pt x="18" y="35"/>
                    <a:pt x="20" y="36"/>
                    <a:pt x="22" y="36"/>
                  </a:cubicBezTo>
                  <a:cubicBezTo>
                    <a:pt x="25" y="36"/>
                    <a:pt x="27" y="35"/>
                    <a:pt x="29" y="34"/>
                  </a:cubicBezTo>
                  <a:cubicBezTo>
                    <a:pt x="32" y="33"/>
                    <a:pt x="33" y="32"/>
                    <a:pt x="34" y="30"/>
                  </a:cubicBezTo>
                  <a:cubicBezTo>
                    <a:pt x="35" y="28"/>
                    <a:pt x="35" y="26"/>
                    <a:pt x="35" y="22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4"/>
                    <a:pt x="35" y="3"/>
                    <a:pt x="34" y="2"/>
                  </a:cubicBezTo>
                  <a:cubicBezTo>
                    <a:pt x="33" y="1"/>
                    <a:pt x="32" y="1"/>
                    <a:pt x="31" y="1"/>
                  </a:cubicBezTo>
                  <a:lnTo>
                    <a:pt x="2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1" name="Freeform 30">
              <a:extLst>
                <a:ext uri="{FF2B5EF4-FFF2-40B4-BE49-F238E27FC236}">
                  <a16:creationId xmlns="" xmlns:a16="http://schemas.microsoft.com/office/drawing/2014/main" id="{6DF32DFD-B761-3D42-8A90-FDDD19301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2326"/>
              <a:ext cx="85" cy="73"/>
            </a:xfrm>
            <a:custGeom>
              <a:avLst/>
              <a:gdLst>
                <a:gd name="T0" fmla="*/ 0 w 45"/>
                <a:gd name="T1" fmla="*/ 0 h 38"/>
                <a:gd name="T2" fmla="*/ 11 w 45"/>
                <a:gd name="T3" fmla="*/ 0 h 38"/>
                <a:gd name="T4" fmla="*/ 36 w 45"/>
                <a:gd name="T5" fmla="*/ 28 h 38"/>
                <a:gd name="T6" fmla="*/ 36 w 45"/>
                <a:gd name="T7" fmla="*/ 6 h 38"/>
                <a:gd name="T8" fmla="*/ 35 w 45"/>
                <a:gd name="T9" fmla="*/ 2 h 38"/>
                <a:gd name="T10" fmla="*/ 32 w 45"/>
                <a:gd name="T11" fmla="*/ 1 h 38"/>
                <a:gd name="T12" fmla="*/ 30 w 45"/>
                <a:gd name="T13" fmla="*/ 1 h 38"/>
                <a:gd name="T14" fmla="*/ 30 w 45"/>
                <a:gd name="T15" fmla="*/ 0 h 38"/>
                <a:gd name="T16" fmla="*/ 45 w 45"/>
                <a:gd name="T17" fmla="*/ 0 h 38"/>
                <a:gd name="T18" fmla="*/ 45 w 45"/>
                <a:gd name="T19" fmla="*/ 1 h 38"/>
                <a:gd name="T20" fmla="*/ 43 w 45"/>
                <a:gd name="T21" fmla="*/ 1 h 38"/>
                <a:gd name="T22" fmla="*/ 39 w 45"/>
                <a:gd name="T23" fmla="*/ 2 h 38"/>
                <a:gd name="T24" fmla="*/ 39 w 45"/>
                <a:gd name="T25" fmla="*/ 6 h 38"/>
                <a:gd name="T26" fmla="*/ 39 w 45"/>
                <a:gd name="T27" fmla="*/ 38 h 38"/>
                <a:gd name="T28" fmla="*/ 38 w 45"/>
                <a:gd name="T29" fmla="*/ 38 h 38"/>
                <a:gd name="T30" fmla="*/ 10 w 45"/>
                <a:gd name="T31" fmla="*/ 8 h 38"/>
                <a:gd name="T32" fmla="*/ 10 w 45"/>
                <a:gd name="T33" fmla="*/ 31 h 38"/>
                <a:gd name="T34" fmla="*/ 11 w 45"/>
                <a:gd name="T35" fmla="*/ 35 h 38"/>
                <a:gd name="T36" fmla="*/ 15 w 45"/>
                <a:gd name="T37" fmla="*/ 36 h 38"/>
                <a:gd name="T38" fmla="*/ 16 w 45"/>
                <a:gd name="T39" fmla="*/ 36 h 38"/>
                <a:gd name="T40" fmla="*/ 16 w 45"/>
                <a:gd name="T41" fmla="*/ 37 h 38"/>
                <a:gd name="T42" fmla="*/ 2 w 45"/>
                <a:gd name="T43" fmla="*/ 37 h 38"/>
                <a:gd name="T44" fmla="*/ 2 w 45"/>
                <a:gd name="T45" fmla="*/ 36 h 38"/>
                <a:gd name="T46" fmla="*/ 3 w 45"/>
                <a:gd name="T47" fmla="*/ 36 h 38"/>
                <a:gd name="T48" fmla="*/ 7 w 45"/>
                <a:gd name="T49" fmla="*/ 35 h 38"/>
                <a:gd name="T50" fmla="*/ 8 w 45"/>
                <a:gd name="T51" fmla="*/ 31 h 38"/>
                <a:gd name="T52" fmla="*/ 8 w 45"/>
                <a:gd name="T53" fmla="*/ 5 h 38"/>
                <a:gd name="T54" fmla="*/ 5 w 45"/>
                <a:gd name="T55" fmla="*/ 2 h 38"/>
                <a:gd name="T56" fmla="*/ 2 w 45"/>
                <a:gd name="T57" fmla="*/ 1 h 38"/>
                <a:gd name="T58" fmla="*/ 0 w 45"/>
                <a:gd name="T59" fmla="*/ 1 h 38"/>
                <a:gd name="T60" fmla="*/ 0 w 45"/>
                <a:gd name="T6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" h="38">
                  <a:moveTo>
                    <a:pt x="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4"/>
                    <a:pt x="36" y="3"/>
                    <a:pt x="35" y="2"/>
                  </a:cubicBezTo>
                  <a:cubicBezTo>
                    <a:pt x="34" y="1"/>
                    <a:pt x="33" y="1"/>
                    <a:pt x="32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1" y="1"/>
                    <a:pt x="40" y="2"/>
                    <a:pt x="39" y="2"/>
                  </a:cubicBezTo>
                  <a:cubicBezTo>
                    <a:pt x="39" y="3"/>
                    <a:pt x="39" y="4"/>
                    <a:pt x="39" y="6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3"/>
                    <a:pt x="11" y="35"/>
                    <a:pt x="11" y="35"/>
                  </a:cubicBezTo>
                  <a:cubicBezTo>
                    <a:pt x="12" y="36"/>
                    <a:pt x="13" y="36"/>
                    <a:pt x="15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5" y="36"/>
                    <a:pt x="6" y="36"/>
                    <a:pt x="7" y="35"/>
                  </a:cubicBezTo>
                  <a:cubicBezTo>
                    <a:pt x="8" y="34"/>
                    <a:pt x="8" y="33"/>
                    <a:pt x="8" y="3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4" y="2"/>
                    <a:pt x="4" y="2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2" name="Freeform 31">
              <a:extLst>
                <a:ext uri="{FF2B5EF4-FFF2-40B4-BE49-F238E27FC236}">
                  <a16:creationId xmlns="" xmlns:a16="http://schemas.microsoft.com/office/drawing/2014/main" id="{9C19B958-2D3A-EF44-98CC-FED968968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5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5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4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5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3" name="Freeform 32">
              <a:extLst>
                <a:ext uri="{FF2B5EF4-FFF2-40B4-BE49-F238E27FC236}">
                  <a16:creationId xmlns="" xmlns:a16="http://schemas.microsoft.com/office/drawing/2014/main" id="{2852C183-DDCA-5A4F-B6B1-A1EC171C9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2326"/>
              <a:ext cx="84" cy="73"/>
            </a:xfrm>
            <a:custGeom>
              <a:avLst/>
              <a:gdLst>
                <a:gd name="T0" fmla="*/ 44 w 44"/>
                <a:gd name="T1" fmla="*/ 0 h 38"/>
                <a:gd name="T2" fmla="*/ 44 w 44"/>
                <a:gd name="T3" fmla="*/ 1 h 38"/>
                <a:gd name="T4" fmla="*/ 41 w 44"/>
                <a:gd name="T5" fmla="*/ 2 h 38"/>
                <a:gd name="T6" fmla="*/ 38 w 44"/>
                <a:gd name="T7" fmla="*/ 6 h 38"/>
                <a:gd name="T8" fmla="*/ 23 w 44"/>
                <a:gd name="T9" fmla="*/ 38 h 38"/>
                <a:gd name="T10" fmla="*/ 22 w 44"/>
                <a:gd name="T11" fmla="*/ 38 h 38"/>
                <a:gd name="T12" fmla="*/ 7 w 44"/>
                <a:gd name="T13" fmla="*/ 6 h 38"/>
                <a:gd name="T14" fmla="*/ 5 w 44"/>
                <a:gd name="T15" fmla="*/ 3 h 38"/>
                <a:gd name="T16" fmla="*/ 3 w 44"/>
                <a:gd name="T17" fmla="*/ 2 h 38"/>
                <a:gd name="T18" fmla="*/ 0 w 44"/>
                <a:gd name="T19" fmla="*/ 1 h 38"/>
                <a:gd name="T20" fmla="*/ 0 w 44"/>
                <a:gd name="T21" fmla="*/ 0 h 38"/>
                <a:gd name="T22" fmla="*/ 17 w 44"/>
                <a:gd name="T23" fmla="*/ 0 h 38"/>
                <a:gd name="T24" fmla="*/ 17 w 44"/>
                <a:gd name="T25" fmla="*/ 1 h 38"/>
                <a:gd name="T26" fmla="*/ 13 w 44"/>
                <a:gd name="T27" fmla="*/ 2 h 38"/>
                <a:gd name="T28" fmla="*/ 13 w 44"/>
                <a:gd name="T29" fmla="*/ 4 h 38"/>
                <a:gd name="T30" fmla="*/ 14 w 44"/>
                <a:gd name="T31" fmla="*/ 8 h 38"/>
                <a:gd name="T32" fmla="*/ 24 w 44"/>
                <a:gd name="T33" fmla="*/ 30 h 38"/>
                <a:gd name="T34" fmla="*/ 34 w 44"/>
                <a:gd name="T35" fmla="*/ 8 h 38"/>
                <a:gd name="T36" fmla="*/ 36 w 44"/>
                <a:gd name="T37" fmla="*/ 4 h 38"/>
                <a:gd name="T38" fmla="*/ 35 w 44"/>
                <a:gd name="T39" fmla="*/ 2 h 38"/>
                <a:gd name="T40" fmla="*/ 32 w 44"/>
                <a:gd name="T41" fmla="*/ 1 h 38"/>
                <a:gd name="T42" fmla="*/ 31 w 44"/>
                <a:gd name="T43" fmla="*/ 1 h 38"/>
                <a:gd name="T44" fmla="*/ 31 w 44"/>
                <a:gd name="T45" fmla="*/ 0 h 38"/>
                <a:gd name="T46" fmla="*/ 44 w 44"/>
                <a:gd name="T4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4" h="38">
                  <a:moveTo>
                    <a:pt x="44" y="0"/>
                  </a:move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1" y="2"/>
                    <a:pt x="41" y="2"/>
                  </a:cubicBezTo>
                  <a:cubicBezTo>
                    <a:pt x="39" y="3"/>
                    <a:pt x="39" y="5"/>
                    <a:pt x="38" y="6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4"/>
                    <a:pt x="5" y="3"/>
                    <a:pt x="5" y="3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3" y="1"/>
                    <a:pt x="2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3" y="2"/>
                    <a:pt x="13" y="3"/>
                    <a:pt x="13" y="4"/>
                  </a:cubicBezTo>
                  <a:cubicBezTo>
                    <a:pt x="13" y="4"/>
                    <a:pt x="13" y="6"/>
                    <a:pt x="14" y="8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5" y="6"/>
                    <a:pt x="36" y="5"/>
                    <a:pt x="36" y="4"/>
                  </a:cubicBezTo>
                  <a:cubicBezTo>
                    <a:pt x="36" y="3"/>
                    <a:pt x="35" y="3"/>
                    <a:pt x="35" y="2"/>
                  </a:cubicBezTo>
                  <a:cubicBezTo>
                    <a:pt x="34" y="2"/>
                    <a:pt x="33" y="1"/>
                    <a:pt x="32" y="1"/>
                  </a:cubicBezTo>
                  <a:cubicBezTo>
                    <a:pt x="32" y="1"/>
                    <a:pt x="31" y="1"/>
                    <a:pt x="31" y="1"/>
                  </a:cubicBezTo>
                  <a:cubicBezTo>
                    <a:pt x="31" y="0"/>
                    <a:pt x="31" y="0"/>
                    <a:pt x="31" y="0"/>
                  </a:cubicBezTo>
                  <a:lnTo>
                    <a:pt x="4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4" name="Freeform 33">
              <a:extLst>
                <a:ext uri="{FF2B5EF4-FFF2-40B4-BE49-F238E27FC236}">
                  <a16:creationId xmlns="" xmlns:a16="http://schemas.microsoft.com/office/drawing/2014/main" id="{92FCCBFD-2472-CF42-A05D-D08564A99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326"/>
              <a:ext cx="66" cy="71"/>
            </a:xfrm>
            <a:custGeom>
              <a:avLst/>
              <a:gdLst>
                <a:gd name="T0" fmla="*/ 12 w 35"/>
                <a:gd name="T1" fmla="*/ 2 h 37"/>
                <a:gd name="T2" fmla="*/ 12 w 35"/>
                <a:gd name="T3" fmla="*/ 17 h 37"/>
                <a:gd name="T4" fmla="*/ 21 w 35"/>
                <a:gd name="T5" fmla="*/ 17 h 37"/>
                <a:gd name="T6" fmla="*/ 26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7 w 35"/>
                <a:gd name="T17" fmla="*/ 21 h 37"/>
                <a:gd name="T18" fmla="*/ 25 w 35"/>
                <a:gd name="T19" fmla="*/ 19 h 37"/>
                <a:gd name="T20" fmla="*/ 21 w 35"/>
                <a:gd name="T21" fmla="*/ 19 h 37"/>
                <a:gd name="T22" fmla="*/ 12 w 35"/>
                <a:gd name="T23" fmla="*/ 19 h 37"/>
                <a:gd name="T24" fmla="*/ 12 w 35"/>
                <a:gd name="T25" fmla="*/ 31 h 37"/>
                <a:gd name="T26" fmla="*/ 12 w 35"/>
                <a:gd name="T27" fmla="*/ 34 h 37"/>
                <a:gd name="T28" fmla="*/ 13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2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2 w 35"/>
                <a:gd name="T49" fmla="*/ 36 h 37"/>
                <a:gd name="T50" fmla="*/ 4 w 35"/>
                <a:gd name="T51" fmla="*/ 36 h 37"/>
                <a:gd name="T52" fmla="*/ 6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2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2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30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2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7"/>
                    <a:pt x="25" y="16"/>
                    <a:pt x="26" y="16"/>
                  </a:cubicBezTo>
                  <a:cubicBezTo>
                    <a:pt x="27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3"/>
                    <a:pt x="27" y="21"/>
                    <a:pt x="27" y="21"/>
                  </a:cubicBezTo>
                  <a:cubicBezTo>
                    <a:pt x="26" y="20"/>
                    <a:pt x="26" y="20"/>
                    <a:pt x="25" y="19"/>
                  </a:cubicBezTo>
                  <a:cubicBezTo>
                    <a:pt x="24" y="19"/>
                    <a:pt x="23" y="19"/>
                    <a:pt x="2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4"/>
                    <a:pt x="13" y="35"/>
                    <a:pt x="13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5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2" y="32"/>
                    <a:pt x="33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4" y="36"/>
                    <a:pt x="4" y="36"/>
                  </a:cubicBezTo>
                  <a:cubicBezTo>
                    <a:pt x="5" y="35"/>
                    <a:pt x="6" y="35"/>
                    <a:pt x="6" y="34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6"/>
                    <a:pt x="30" y="5"/>
                    <a:pt x="30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7" y="2"/>
                    <a:pt x="25" y="2"/>
                    <a:pt x="23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5" name="Freeform 34">
              <a:extLst>
                <a:ext uri="{FF2B5EF4-FFF2-40B4-BE49-F238E27FC236}">
                  <a16:creationId xmlns="" xmlns:a16="http://schemas.microsoft.com/office/drawing/2014/main" id="{BB79CEC7-287D-9E4B-8D5A-62AB8F21A52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07" y="2326"/>
              <a:ext cx="78" cy="71"/>
            </a:xfrm>
            <a:custGeom>
              <a:avLst/>
              <a:gdLst>
                <a:gd name="T0" fmla="*/ 41 w 41"/>
                <a:gd name="T1" fmla="*/ 37 h 37"/>
                <a:gd name="T2" fmla="*/ 30 w 41"/>
                <a:gd name="T3" fmla="*/ 37 h 37"/>
                <a:gd name="T4" fmla="*/ 16 w 41"/>
                <a:gd name="T5" fmla="*/ 20 h 37"/>
                <a:gd name="T6" fmla="*/ 14 w 41"/>
                <a:gd name="T7" fmla="*/ 20 h 37"/>
                <a:gd name="T8" fmla="*/ 13 w 41"/>
                <a:gd name="T9" fmla="*/ 20 h 37"/>
                <a:gd name="T10" fmla="*/ 12 w 41"/>
                <a:gd name="T11" fmla="*/ 20 h 37"/>
                <a:gd name="T12" fmla="*/ 12 w 41"/>
                <a:gd name="T13" fmla="*/ 31 h 37"/>
                <a:gd name="T14" fmla="*/ 13 w 41"/>
                <a:gd name="T15" fmla="*/ 35 h 37"/>
                <a:gd name="T16" fmla="*/ 16 w 41"/>
                <a:gd name="T17" fmla="*/ 36 h 37"/>
                <a:gd name="T18" fmla="*/ 18 w 41"/>
                <a:gd name="T19" fmla="*/ 36 h 37"/>
                <a:gd name="T20" fmla="*/ 18 w 41"/>
                <a:gd name="T21" fmla="*/ 37 h 37"/>
                <a:gd name="T22" fmla="*/ 0 w 41"/>
                <a:gd name="T23" fmla="*/ 37 h 37"/>
                <a:gd name="T24" fmla="*/ 0 w 41"/>
                <a:gd name="T25" fmla="*/ 36 h 37"/>
                <a:gd name="T26" fmla="*/ 2 w 41"/>
                <a:gd name="T27" fmla="*/ 36 h 37"/>
                <a:gd name="T28" fmla="*/ 6 w 41"/>
                <a:gd name="T29" fmla="*/ 35 h 37"/>
                <a:gd name="T30" fmla="*/ 6 w 41"/>
                <a:gd name="T31" fmla="*/ 31 h 37"/>
                <a:gd name="T32" fmla="*/ 6 w 41"/>
                <a:gd name="T33" fmla="*/ 7 h 37"/>
                <a:gd name="T34" fmla="*/ 5 w 41"/>
                <a:gd name="T35" fmla="*/ 2 h 37"/>
                <a:gd name="T36" fmla="*/ 2 w 41"/>
                <a:gd name="T37" fmla="*/ 1 h 37"/>
                <a:gd name="T38" fmla="*/ 0 w 41"/>
                <a:gd name="T39" fmla="*/ 1 h 37"/>
                <a:gd name="T40" fmla="*/ 0 w 41"/>
                <a:gd name="T41" fmla="*/ 0 h 37"/>
                <a:gd name="T42" fmla="*/ 15 w 41"/>
                <a:gd name="T43" fmla="*/ 0 h 37"/>
                <a:gd name="T44" fmla="*/ 25 w 41"/>
                <a:gd name="T45" fmla="*/ 1 h 37"/>
                <a:gd name="T46" fmla="*/ 30 w 41"/>
                <a:gd name="T47" fmla="*/ 4 h 37"/>
                <a:gd name="T48" fmla="*/ 32 w 41"/>
                <a:gd name="T49" fmla="*/ 10 h 37"/>
                <a:gd name="T50" fmla="*/ 30 w 41"/>
                <a:gd name="T51" fmla="*/ 16 h 37"/>
                <a:gd name="T52" fmla="*/ 22 w 41"/>
                <a:gd name="T53" fmla="*/ 19 h 37"/>
                <a:gd name="T54" fmla="*/ 31 w 41"/>
                <a:gd name="T55" fmla="*/ 30 h 37"/>
                <a:gd name="T56" fmla="*/ 36 w 41"/>
                <a:gd name="T57" fmla="*/ 35 h 37"/>
                <a:gd name="T58" fmla="*/ 41 w 41"/>
                <a:gd name="T59" fmla="*/ 36 h 37"/>
                <a:gd name="T60" fmla="*/ 41 w 41"/>
                <a:gd name="T61" fmla="*/ 37 h 37"/>
                <a:gd name="T62" fmla="*/ 12 w 41"/>
                <a:gd name="T63" fmla="*/ 18 h 37"/>
                <a:gd name="T64" fmla="*/ 13 w 41"/>
                <a:gd name="T65" fmla="*/ 18 h 37"/>
                <a:gd name="T66" fmla="*/ 14 w 41"/>
                <a:gd name="T67" fmla="*/ 18 h 37"/>
                <a:gd name="T68" fmla="*/ 23 w 41"/>
                <a:gd name="T69" fmla="*/ 16 h 37"/>
                <a:gd name="T70" fmla="*/ 26 w 41"/>
                <a:gd name="T71" fmla="*/ 10 h 37"/>
                <a:gd name="T72" fmla="*/ 23 w 41"/>
                <a:gd name="T73" fmla="*/ 4 h 37"/>
                <a:gd name="T74" fmla="*/ 17 w 41"/>
                <a:gd name="T75" fmla="*/ 2 h 37"/>
                <a:gd name="T76" fmla="*/ 12 w 41"/>
                <a:gd name="T77" fmla="*/ 3 h 37"/>
                <a:gd name="T78" fmla="*/ 12 w 41"/>
                <a:gd name="T79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1" h="37">
                  <a:moveTo>
                    <a:pt x="41" y="37"/>
                  </a:moveTo>
                  <a:cubicBezTo>
                    <a:pt x="30" y="37"/>
                    <a:pt x="30" y="37"/>
                    <a:pt x="30" y="37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20"/>
                    <a:pt x="14" y="20"/>
                    <a:pt x="14" y="20"/>
                  </a:cubicBezTo>
                  <a:cubicBezTo>
                    <a:pt x="14" y="20"/>
                    <a:pt x="13" y="20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5"/>
                    <a:pt x="13" y="35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20" y="0"/>
                    <a:pt x="23" y="0"/>
                    <a:pt x="25" y="1"/>
                  </a:cubicBezTo>
                  <a:cubicBezTo>
                    <a:pt x="27" y="1"/>
                    <a:pt x="29" y="3"/>
                    <a:pt x="30" y="4"/>
                  </a:cubicBezTo>
                  <a:cubicBezTo>
                    <a:pt x="32" y="6"/>
                    <a:pt x="32" y="7"/>
                    <a:pt x="32" y="10"/>
                  </a:cubicBezTo>
                  <a:cubicBezTo>
                    <a:pt x="32" y="12"/>
                    <a:pt x="32" y="14"/>
                    <a:pt x="30" y="16"/>
                  </a:cubicBezTo>
                  <a:cubicBezTo>
                    <a:pt x="28" y="17"/>
                    <a:pt x="26" y="18"/>
                    <a:pt x="22" y="1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3" y="32"/>
                    <a:pt x="34" y="34"/>
                    <a:pt x="36" y="35"/>
                  </a:cubicBezTo>
                  <a:cubicBezTo>
                    <a:pt x="37" y="36"/>
                    <a:pt x="39" y="36"/>
                    <a:pt x="41" y="36"/>
                  </a:cubicBezTo>
                  <a:lnTo>
                    <a:pt x="41" y="37"/>
                  </a:lnTo>
                  <a:close/>
                  <a:moveTo>
                    <a:pt x="12" y="18"/>
                  </a:moveTo>
                  <a:cubicBezTo>
                    <a:pt x="12" y="18"/>
                    <a:pt x="13" y="18"/>
                    <a:pt x="13" y="18"/>
                  </a:cubicBezTo>
                  <a:cubicBezTo>
                    <a:pt x="13" y="18"/>
                    <a:pt x="14" y="18"/>
                    <a:pt x="14" y="18"/>
                  </a:cubicBezTo>
                  <a:cubicBezTo>
                    <a:pt x="18" y="18"/>
                    <a:pt x="21" y="17"/>
                    <a:pt x="23" y="16"/>
                  </a:cubicBezTo>
                  <a:cubicBezTo>
                    <a:pt x="25" y="14"/>
                    <a:pt x="26" y="12"/>
                    <a:pt x="26" y="10"/>
                  </a:cubicBezTo>
                  <a:cubicBezTo>
                    <a:pt x="26" y="8"/>
                    <a:pt x="25" y="6"/>
                    <a:pt x="23" y="4"/>
                  </a:cubicBezTo>
                  <a:cubicBezTo>
                    <a:pt x="22" y="3"/>
                    <a:pt x="19" y="2"/>
                    <a:pt x="17" y="2"/>
                  </a:cubicBezTo>
                  <a:cubicBezTo>
                    <a:pt x="16" y="2"/>
                    <a:pt x="14" y="2"/>
                    <a:pt x="12" y="3"/>
                  </a:cubicBezTo>
                  <a:lnTo>
                    <a:pt x="1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6" name="Freeform 35">
              <a:extLst>
                <a:ext uri="{FF2B5EF4-FFF2-40B4-BE49-F238E27FC236}">
                  <a16:creationId xmlns="" xmlns:a16="http://schemas.microsoft.com/office/drawing/2014/main" id="{D7A0131E-6274-794B-B23E-2D8DE2090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2324"/>
              <a:ext cx="52" cy="75"/>
            </a:xfrm>
            <a:custGeom>
              <a:avLst/>
              <a:gdLst>
                <a:gd name="T0" fmla="*/ 24 w 27"/>
                <a:gd name="T1" fmla="*/ 0 h 39"/>
                <a:gd name="T2" fmla="*/ 24 w 27"/>
                <a:gd name="T3" fmla="*/ 13 h 39"/>
                <a:gd name="T4" fmla="*/ 23 w 27"/>
                <a:gd name="T5" fmla="*/ 13 h 39"/>
                <a:gd name="T6" fmla="*/ 21 w 27"/>
                <a:gd name="T7" fmla="*/ 7 h 39"/>
                <a:gd name="T8" fmla="*/ 17 w 27"/>
                <a:gd name="T9" fmla="*/ 4 h 39"/>
                <a:gd name="T10" fmla="*/ 12 w 27"/>
                <a:gd name="T11" fmla="*/ 2 h 39"/>
                <a:gd name="T12" fmla="*/ 7 w 27"/>
                <a:gd name="T13" fmla="*/ 4 h 39"/>
                <a:gd name="T14" fmla="*/ 5 w 27"/>
                <a:gd name="T15" fmla="*/ 8 h 39"/>
                <a:gd name="T16" fmla="*/ 6 w 27"/>
                <a:gd name="T17" fmla="*/ 11 h 39"/>
                <a:gd name="T18" fmla="*/ 15 w 27"/>
                <a:gd name="T19" fmla="*/ 17 h 39"/>
                <a:gd name="T20" fmla="*/ 23 w 27"/>
                <a:gd name="T21" fmla="*/ 21 h 39"/>
                <a:gd name="T22" fmla="*/ 26 w 27"/>
                <a:gd name="T23" fmla="*/ 25 h 39"/>
                <a:gd name="T24" fmla="*/ 27 w 27"/>
                <a:gd name="T25" fmla="*/ 29 h 39"/>
                <a:gd name="T26" fmla="*/ 24 w 27"/>
                <a:gd name="T27" fmla="*/ 36 h 39"/>
                <a:gd name="T28" fmla="*/ 14 w 27"/>
                <a:gd name="T29" fmla="*/ 39 h 39"/>
                <a:gd name="T30" fmla="*/ 11 w 27"/>
                <a:gd name="T31" fmla="*/ 39 h 39"/>
                <a:gd name="T32" fmla="*/ 7 w 27"/>
                <a:gd name="T33" fmla="*/ 38 h 39"/>
                <a:gd name="T34" fmla="*/ 3 w 27"/>
                <a:gd name="T35" fmla="*/ 37 h 39"/>
                <a:gd name="T36" fmla="*/ 2 w 27"/>
                <a:gd name="T37" fmla="*/ 37 h 39"/>
                <a:gd name="T38" fmla="*/ 1 w 27"/>
                <a:gd name="T39" fmla="*/ 39 h 39"/>
                <a:gd name="T40" fmla="*/ 0 w 27"/>
                <a:gd name="T41" fmla="*/ 39 h 39"/>
                <a:gd name="T42" fmla="*/ 0 w 27"/>
                <a:gd name="T43" fmla="*/ 26 h 39"/>
                <a:gd name="T44" fmla="*/ 1 w 27"/>
                <a:gd name="T45" fmla="*/ 26 h 39"/>
                <a:gd name="T46" fmla="*/ 3 w 27"/>
                <a:gd name="T47" fmla="*/ 32 h 39"/>
                <a:gd name="T48" fmla="*/ 8 w 27"/>
                <a:gd name="T49" fmla="*/ 36 h 39"/>
                <a:gd name="T50" fmla="*/ 14 w 27"/>
                <a:gd name="T51" fmla="*/ 37 h 39"/>
                <a:gd name="T52" fmla="*/ 20 w 27"/>
                <a:gd name="T53" fmla="*/ 35 h 39"/>
                <a:gd name="T54" fmla="*/ 22 w 27"/>
                <a:gd name="T55" fmla="*/ 31 h 39"/>
                <a:gd name="T56" fmla="*/ 21 w 27"/>
                <a:gd name="T57" fmla="*/ 28 h 39"/>
                <a:gd name="T58" fmla="*/ 18 w 27"/>
                <a:gd name="T59" fmla="*/ 26 h 39"/>
                <a:gd name="T60" fmla="*/ 12 w 27"/>
                <a:gd name="T61" fmla="*/ 22 h 39"/>
                <a:gd name="T62" fmla="*/ 4 w 27"/>
                <a:gd name="T63" fmla="*/ 18 h 39"/>
                <a:gd name="T64" fmla="*/ 1 w 27"/>
                <a:gd name="T65" fmla="*/ 14 h 39"/>
                <a:gd name="T66" fmla="*/ 0 w 27"/>
                <a:gd name="T67" fmla="*/ 10 h 39"/>
                <a:gd name="T68" fmla="*/ 3 w 27"/>
                <a:gd name="T69" fmla="*/ 3 h 39"/>
                <a:gd name="T70" fmla="*/ 12 w 27"/>
                <a:gd name="T71" fmla="*/ 0 h 39"/>
                <a:gd name="T72" fmla="*/ 19 w 27"/>
                <a:gd name="T73" fmla="*/ 2 h 39"/>
                <a:gd name="T74" fmla="*/ 21 w 27"/>
                <a:gd name="T75" fmla="*/ 2 h 39"/>
                <a:gd name="T76" fmla="*/ 23 w 27"/>
                <a:gd name="T77" fmla="*/ 2 h 39"/>
                <a:gd name="T78" fmla="*/ 23 w 27"/>
                <a:gd name="T79" fmla="*/ 0 h 39"/>
                <a:gd name="T80" fmla="*/ 24 w 27"/>
                <a:gd name="T8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" h="39">
                  <a:moveTo>
                    <a:pt x="24" y="0"/>
                  </a:moveTo>
                  <a:cubicBezTo>
                    <a:pt x="24" y="13"/>
                    <a:pt x="24" y="13"/>
                    <a:pt x="24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1"/>
                    <a:pt x="22" y="9"/>
                    <a:pt x="21" y="7"/>
                  </a:cubicBezTo>
                  <a:cubicBezTo>
                    <a:pt x="20" y="6"/>
                    <a:pt x="19" y="5"/>
                    <a:pt x="17" y="4"/>
                  </a:cubicBezTo>
                  <a:cubicBezTo>
                    <a:pt x="16" y="3"/>
                    <a:pt x="14" y="2"/>
                    <a:pt x="12" y="2"/>
                  </a:cubicBezTo>
                  <a:cubicBezTo>
                    <a:pt x="10" y="2"/>
                    <a:pt x="8" y="3"/>
                    <a:pt x="7" y="4"/>
                  </a:cubicBezTo>
                  <a:cubicBezTo>
                    <a:pt x="5" y="5"/>
                    <a:pt x="5" y="7"/>
                    <a:pt x="5" y="8"/>
                  </a:cubicBezTo>
                  <a:cubicBezTo>
                    <a:pt x="5" y="9"/>
                    <a:pt x="5" y="10"/>
                    <a:pt x="6" y="11"/>
                  </a:cubicBezTo>
                  <a:cubicBezTo>
                    <a:pt x="7" y="13"/>
                    <a:pt x="10" y="14"/>
                    <a:pt x="15" y="17"/>
                  </a:cubicBezTo>
                  <a:cubicBezTo>
                    <a:pt x="19" y="19"/>
                    <a:pt x="21" y="20"/>
                    <a:pt x="23" y="21"/>
                  </a:cubicBezTo>
                  <a:cubicBezTo>
                    <a:pt x="24" y="22"/>
                    <a:pt x="25" y="23"/>
                    <a:pt x="26" y="25"/>
                  </a:cubicBezTo>
                  <a:cubicBezTo>
                    <a:pt x="27" y="26"/>
                    <a:pt x="27" y="27"/>
                    <a:pt x="27" y="29"/>
                  </a:cubicBezTo>
                  <a:cubicBezTo>
                    <a:pt x="27" y="32"/>
                    <a:pt x="26" y="34"/>
                    <a:pt x="24" y="36"/>
                  </a:cubicBezTo>
                  <a:cubicBezTo>
                    <a:pt x="21" y="38"/>
                    <a:pt x="18" y="39"/>
                    <a:pt x="14" y="39"/>
                  </a:cubicBezTo>
                  <a:cubicBezTo>
                    <a:pt x="13" y="39"/>
                    <a:pt x="12" y="39"/>
                    <a:pt x="11" y="39"/>
                  </a:cubicBezTo>
                  <a:cubicBezTo>
                    <a:pt x="10" y="39"/>
                    <a:pt x="9" y="38"/>
                    <a:pt x="7" y="38"/>
                  </a:cubicBezTo>
                  <a:cubicBezTo>
                    <a:pt x="5" y="37"/>
                    <a:pt x="4" y="37"/>
                    <a:pt x="3" y="37"/>
                  </a:cubicBezTo>
                  <a:cubicBezTo>
                    <a:pt x="3" y="37"/>
                    <a:pt x="2" y="37"/>
                    <a:pt x="2" y="37"/>
                  </a:cubicBezTo>
                  <a:cubicBezTo>
                    <a:pt x="2" y="38"/>
                    <a:pt x="1" y="38"/>
                    <a:pt x="1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2" y="29"/>
                    <a:pt x="3" y="31"/>
                    <a:pt x="3" y="32"/>
                  </a:cubicBezTo>
                  <a:cubicBezTo>
                    <a:pt x="4" y="34"/>
                    <a:pt x="6" y="35"/>
                    <a:pt x="8" y="36"/>
                  </a:cubicBezTo>
                  <a:cubicBezTo>
                    <a:pt x="9" y="37"/>
                    <a:pt x="11" y="37"/>
                    <a:pt x="14" y="37"/>
                  </a:cubicBezTo>
                  <a:cubicBezTo>
                    <a:pt x="16" y="37"/>
                    <a:pt x="18" y="36"/>
                    <a:pt x="20" y="35"/>
                  </a:cubicBezTo>
                  <a:cubicBezTo>
                    <a:pt x="21" y="34"/>
                    <a:pt x="22" y="33"/>
                    <a:pt x="22" y="31"/>
                  </a:cubicBezTo>
                  <a:cubicBezTo>
                    <a:pt x="22" y="30"/>
                    <a:pt x="21" y="29"/>
                    <a:pt x="21" y="28"/>
                  </a:cubicBezTo>
                  <a:cubicBezTo>
                    <a:pt x="20" y="27"/>
                    <a:pt x="20" y="26"/>
                    <a:pt x="18" y="26"/>
                  </a:cubicBezTo>
                  <a:cubicBezTo>
                    <a:pt x="18" y="25"/>
                    <a:pt x="15" y="24"/>
                    <a:pt x="12" y="22"/>
                  </a:cubicBezTo>
                  <a:cubicBezTo>
                    <a:pt x="8" y="20"/>
                    <a:pt x="6" y="19"/>
                    <a:pt x="4" y="18"/>
                  </a:cubicBezTo>
                  <a:cubicBezTo>
                    <a:pt x="3" y="17"/>
                    <a:pt x="2" y="16"/>
                    <a:pt x="1" y="14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0" y="7"/>
                    <a:pt x="1" y="5"/>
                    <a:pt x="3" y="3"/>
                  </a:cubicBezTo>
                  <a:cubicBezTo>
                    <a:pt x="5" y="1"/>
                    <a:pt x="8" y="0"/>
                    <a:pt x="12" y="0"/>
                  </a:cubicBezTo>
                  <a:cubicBezTo>
                    <a:pt x="14" y="0"/>
                    <a:pt x="16" y="1"/>
                    <a:pt x="19" y="2"/>
                  </a:cubicBezTo>
                  <a:cubicBezTo>
                    <a:pt x="20" y="2"/>
                    <a:pt x="21" y="2"/>
                    <a:pt x="21" y="2"/>
                  </a:cubicBezTo>
                  <a:cubicBezTo>
                    <a:pt x="22" y="2"/>
                    <a:pt x="22" y="2"/>
                    <a:pt x="23" y="2"/>
                  </a:cubicBezTo>
                  <a:cubicBezTo>
                    <a:pt x="23" y="2"/>
                    <a:pt x="23" y="1"/>
                    <a:pt x="23" y="0"/>
                  </a:cubicBezTo>
                  <a:lnTo>
                    <a:pt x="2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7" name="Freeform 36">
              <a:extLst>
                <a:ext uri="{FF2B5EF4-FFF2-40B4-BE49-F238E27FC236}">
                  <a16:creationId xmlns="" xmlns:a16="http://schemas.microsoft.com/office/drawing/2014/main" id="{A63399F7-CD4F-C842-8896-0B7024E30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6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5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4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6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8" name="Freeform 37">
              <a:extLst>
                <a:ext uri="{FF2B5EF4-FFF2-40B4-BE49-F238E27FC236}">
                  <a16:creationId xmlns="" xmlns:a16="http://schemas.microsoft.com/office/drawing/2014/main" id="{71B78188-4143-E74E-9E3D-645564BE3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2326"/>
              <a:ext cx="65" cy="71"/>
            </a:xfrm>
            <a:custGeom>
              <a:avLst/>
              <a:gdLst>
                <a:gd name="T0" fmla="*/ 34 w 34"/>
                <a:gd name="T1" fmla="*/ 0 h 37"/>
                <a:gd name="T2" fmla="*/ 34 w 34"/>
                <a:gd name="T3" fmla="*/ 9 h 37"/>
                <a:gd name="T4" fmla="*/ 33 w 34"/>
                <a:gd name="T5" fmla="*/ 9 h 37"/>
                <a:gd name="T6" fmla="*/ 32 w 34"/>
                <a:gd name="T7" fmla="*/ 5 h 37"/>
                <a:gd name="T8" fmla="*/ 30 w 34"/>
                <a:gd name="T9" fmla="*/ 3 h 37"/>
                <a:gd name="T10" fmla="*/ 26 w 34"/>
                <a:gd name="T11" fmla="*/ 2 h 37"/>
                <a:gd name="T12" fmla="*/ 20 w 34"/>
                <a:gd name="T13" fmla="*/ 2 h 37"/>
                <a:gd name="T14" fmla="*/ 20 w 34"/>
                <a:gd name="T15" fmla="*/ 31 h 37"/>
                <a:gd name="T16" fmla="*/ 21 w 34"/>
                <a:gd name="T17" fmla="*/ 35 h 37"/>
                <a:gd name="T18" fmla="*/ 24 w 34"/>
                <a:gd name="T19" fmla="*/ 36 h 37"/>
                <a:gd name="T20" fmla="*/ 26 w 34"/>
                <a:gd name="T21" fmla="*/ 36 h 37"/>
                <a:gd name="T22" fmla="*/ 26 w 34"/>
                <a:gd name="T23" fmla="*/ 37 h 37"/>
                <a:gd name="T24" fmla="*/ 8 w 34"/>
                <a:gd name="T25" fmla="*/ 37 h 37"/>
                <a:gd name="T26" fmla="*/ 8 w 34"/>
                <a:gd name="T27" fmla="*/ 36 h 37"/>
                <a:gd name="T28" fmla="*/ 10 w 34"/>
                <a:gd name="T29" fmla="*/ 36 h 37"/>
                <a:gd name="T30" fmla="*/ 13 w 34"/>
                <a:gd name="T31" fmla="*/ 35 h 37"/>
                <a:gd name="T32" fmla="*/ 14 w 34"/>
                <a:gd name="T33" fmla="*/ 31 h 37"/>
                <a:gd name="T34" fmla="*/ 14 w 34"/>
                <a:gd name="T35" fmla="*/ 2 h 37"/>
                <a:gd name="T36" fmla="*/ 9 w 34"/>
                <a:gd name="T37" fmla="*/ 2 h 37"/>
                <a:gd name="T38" fmla="*/ 5 w 34"/>
                <a:gd name="T39" fmla="*/ 3 h 37"/>
                <a:gd name="T40" fmla="*/ 2 w 34"/>
                <a:gd name="T41" fmla="*/ 5 h 37"/>
                <a:gd name="T42" fmla="*/ 1 w 34"/>
                <a:gd name="T43" fmla="*/ 9 h 37"/>
                <a:gd name="T44" fmla="*/ 0 w 34"/>
                <a:gd name="T45" fmla="*/ 9 h 37"/>
                <a:gd name="T46" fmla="*/ 0 w 34"/>
                <a:gd name="T47" fmla="*/ 0 h 37"/>
                <a:gd name="T48" fmla="*/ 34 w 34"/>
                <a:gd name="T4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37">
                  <a:moveTo>
                    <a:pt x="34" y="0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7"/>
                    <a:pt x="33" y="6"/>
                    <a:pt x="32" y="5"/>
                  </a:cubicBezTo>
                  <a:cubicBezTo>
                    <a:pt x="32" y="4"/>
                    <a:pt x="31" y="4"/>
                    <a:pt x="30" y="3"/>
                  </a:cubicBezTo>
                  <a:cubicBezTo>
                    <a:pt x="29" y="3"/>
                    <a:pt x="27" y="2"/>
                    <a:pt x="26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3"/>
                    <a:pt x="20" y="35"/>
                    <a:pt x="21" y="35"/>
                  </a:cubicBezTo>
                  <a:cubicBezTo>
                    <a:pt x="21" y="36"/>
                    <a:pt x="23" y="36"/>
                    <a:pt x="24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3" y="36"/>
                    <a:pt x="13" y="35"/>
                  </a:cubicBezTo>
                  <a:cubicBezTo>
                    <a:pt x="14" y="34"/>
                    <a:pt x="14" y="33"/>
                    <a:pt x="14" y="3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7" y="2"/>
                    <a:pt x="6" y="2"/>
                    <a:pt x="5" y="3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1" y="6"/>
                    <a:pt x="1" y="7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9" name="Freeform 38">
              <a:extLst>
                <a:ext uri="{FF2B5EF4-FFF2-40B4-BE49-F238E27FC236}">
                  <a16:creationId xmlns="" xmlns:a16="http://schemas.microsoft.com/office/drawing/2014/main" id="{469470C3-B3F5-3A44-84F9-AC4B9EAD4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2326"/>
              <a:ext cx="82" cy="71"/>
            </a:xfrm>
            <a:custGeom>
              <a:avLst/>
              <a:gdLst>
                <a:gd name="T0" fmla="*/ 29 w 43"/>
                <a:gd name="T1" fmla="*/ 0 h 37"/>
                <a:gd name="T2" fmla="*/ 43 w 43"/>
                <a:gd name="T3" fmla="*/ 0 h 37"/>
                <a:gd name="T4" fmla="*/ 43 w 43"/>
                <a:gd name="T5" fmla="*/ 1 h 37"/>
                <a:gd name="T6" fmla="*/ 42 w 43"/>
                <a:gd name="T7" fmla="*/ 1 h 37"/>
                <a:gd name="T8" fmla="*/ 40 w 43"/>
                <a:gd name="T9" fmla="*/ 2 h 37"/>
                <a:gd name="T10" fmla="*/ 37 w 43"/>
                <a:gd name="T11" fmla="*/ 3 h 37"/>
                <a:gd name="T12" fmla="*/ 34 w 43"/>
                <a:gd name="T13" fmla="*/ 7 h 37"/>
                <a:gd name="T14" fmla="*/ 24 w 43"/>
                <a:gd name="T15" fmla="*/ 21 h 37"/>
                <a:gd name="T16" fmla="*/ 24 w 43"/>
                <a:gd name="T17" fmla="*/ 31 h 37"/>
                <a:gd name="T18" fmla="*/ 25 w 43"/>
                <a:gd name="T19" fmla="*/ 35 h 37"/>
                <a:gd name="T20" fmla="*/ 29 w 43"/>
                <a:gd name="T21" fmla="*/ 36 h 37"/>
                <a:gd name="T22" fmla="*/ 30 w 43"/>
                <a:gd name="T23" fmla="*/ 36 h 37"/>
                <a:gd name="T24" fmla="*/ 30 w 43"/>
                <a:gd name="T25" fmla="*/ 37 h 37"/>
                <a:gd name="T26" fmla="*/ 13 w 43"/>
                <a:gd name="T27" fmla="*/ 37 h 37"/>
                <a:gd name="T28" fmla="*/ 13 w 43"/>
                <a:gd name="T29" fmla="*/ 36 h 37"/>
                <a:gd name="T30" fmla="*/ 14 w 43"/>
                <a:gd name="T31" fmla="*/ 36 h 37"/>
                <a:gd name="T32" fmla="*/ 18 w 43"/>
                <a:gd name="T33" fmla="*/ 35 h 37"/>
                <a:gd name="T34" fmla="*/ 18 w 43"/>
                <a:gd name="T35" fmla="*/ 31 h 37"/>
                <a:gd name="T36" fmla="*/ 18 w 43"/>
                <a:gd name="T37" fmla="*/ 22 h 37"/>
                <a:gd name="T38" fmla="*/ 7 w 43"/>
                <a:gd name="T39" fmla="*/ 6 h 37"/>
                <a:gd name="T40" fmla="*/ 4 w 43"/>
                <a:gd name="T41" fmla="*/ 3 h 37"/>
                <a:gd name="T42" fmla="*/ 1 w 43"/>
                <a:gd name="T43" fmla="*/ 1 h 37"/>
                <a:gd name="T44" fmla="*/ 0 w 43"/>
                <a:gd name="T45" fmla="*/ 1 h 37"/>
                <a:gd name="T46" fmla="*/ 0 w 43"/>
                <a:gd name="T47" fmla="*/ 0 h 37"/>
                <a:gd name="T48" fmla="*/ 17 w 43"/>
                <a:gd name="T49" fmla="*/ 0 h 37"/>
                <a:gd name="T50" fmla="*/ 17 w 43"/>
                <a:gd name="T51" fmla="*/ 1 h 37"/>
                <a:gd name="T52" fmla="*/ 16 w 43"/>
                <a:gd name="T53" fmla="*/ 1 h 37"/>
                <a:gd name="T54" fmla="*/ 14 w 43"/>
                <a:gd name="T55" fmla="*/ 2 h 37"/>
                <a:gd name="T56" fmla="*/ 13 w 43"/>
                <a:gd name="T57" fmla="*/ 3 h 37"/>
                <a:gd name="T58" fmla="*/ 14 w 43"/>
                <a:gd name="T59" fmla="*/ 7 h 37"/>
                <a:gd name="T60" fmla="*/ 23 w 43"/>
                <a:gd name="T61" fmla="*/ 19 h 37"/>
                <a:gd name="T62" fmla="*/ 31 w 43"/>
                <a:gd name="T63" fmla="*/ 8 h 37"/>
                <a:gd name="T64" fmla="*/ 33 w 43"/>
                <a:gd name="T65" fmla="*/ 4 h 37"/>
                <a:gd name="T66" fmla="*/ 32 w 43"/>
                <a:gd name="T67" fmla="*/ 2 h 37"/>
                <a:gd name="T68" fmla="*/ 31 w 43"/>
                <a:gd name="T69" fmla="*/ 1 h 37"/>
                <a:gd name="T70" fmla="*/ 29 w 43"/>
                <a:gd name="T71" fmla="*/ 1 h 37"/>
                <a:gd name="T72" fmla="*/ 29 w 43"/>
                <a:gd name="T73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3" h="37">
                  <a:moveTo>
                    <a:pt x="29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2" y="1"/>
                    <a:pt x="41" y="1"/>
                    <a:pt x="40" y="2"/>
                  </a:cubicBezTo>
                  <a:cubicBezTo>
                    <a:pt x="39" y="2"/>
                    <a:pt x="38" y="3"/>
                    <a:pt x="37" y="3"/>
                  </a:cubicBezTo>
                  <a:cubicBezTo>
                    <a:pt x="36" y="4"/>
                    <a:pt x="35" y="6"/>
                    <a:pt x="34" y="7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4" y="33"/>
                    <a:pt x="24" y="35"/>
                    <a:pt x="25" y="35"/>
                  </a:cubicBezTo>
                  <a:cubicBezTo>
                    <a:pt x="26" y="36"/>
                    <a:pt x="27" y="36"/>
                    <a:pt x="29" y="36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6" y="36"/>
                    <a:pt x="17" y="36"/>
                    <a:pt x="18" y="35"/>
                  </a:cubicBezTo>
                  <a:cubicBezTo>
                    <a:pt x="18" y="34"/>
                    <a:pt x="18" y="33"/>
                    <a:pt x="18" y="31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5"/>
                    <a:pt x="5" y="3"/>
                    <a:pt x="4" y="3"/>
                  </a:cubicBezTo>
                  <a:cubicBezTo>
                    <a:pt x="4" y="3"/>
                    <a:pt x="3" y="2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5" y="1"/>
                    <a:pt x="14" y="2"/>
                  </a:cubicBezTo>
                  <a:cubicBezTo>
                    <a:pt x="13" y="2"/>
                    <a:pt x="13" y="3"/>
                    <a:pt x="13" y="3"/>
                  </a:cubicBezTo>
                  <a:cubicBezTo>
                    <a:pt x="13" y="4"/>
                    <a:pt x="13" y="5"/>
                    <a:pt x="14" y="7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2" y="6"/>
                    <a:pt x="33" y="5"/>
                    <a:pt x="33" y="4"/>
                  </a:cubicBezTo>
                  <a:cubicBezTo>
                    <a:pt x="33" y="3"/>
                    <a:pt x="33" y="3"/>
                    <a:pt x="32" y="2"/>
                  </a:cubicBezTo>
                  <a:cubicBezTo>
                    <a:pt x="32" y="2"/>
                    <a:pt x="32" y="2"/>
                    <a:pt x="31" y="1"/>
                  </a:cubicBezTo>
                  <a:cubicBezTo>
                    <a:pt x="31" y="1"/>
                    <a:pt x="30" y="1"/>
                    <a:pt x="29" y="1"/>
                  </a:cubicBezTo>
                  <a:lnTo>
                    <a:pt x="2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0" name="Freeform 39">
              <a:extLst>
                <a:ext uri="{FF2B5EF4-FFF2-40B4-BE49-F238E27FC236}">
                  <a16:creationId xmlns="" xmlns:a16="http://schemas.microsoft.com/office/drawing/2014/main" id="{D4EFA75B-EE97-9446-B44B-502DC981E5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70" y="2324"/>
              <a:ext cx="76" cy="75"/>
            </a:xfrm>
            <a:custGeom>
              <a:avLst/>
              <a:gdLst>
                <a:gd name="T0" fmla="*/ 21 w 40"/>
                <a:gd name="T1" fmla="*/ 0 h 39"/>
                <a:gd name="T2" fmla="*/ 34 w 40"/>
                <a:gd name="T3" fmla="*/ 6 h 39"/>
                <a:gd name="T4" fmla="*/ 40 w 40"/>
                <a:gd name="T5" fmla="*/ 19 h 39"/>
                <a:gd name="T6" fmla="*/ 34 w 40"/>
                <a:gd name="T7" fmla="*/ 34 h 39"/>
                <a:gd name="T8" fmla="*/ 20 w 40"/>
                <a:gd name="T9" fmla="*/ 39 h 39"/>
                <a:gd name="T10" fmla="*/ 6 w 40"/>
                <a:gd name="T11" fmla="*/ 34 h 39"/>
                <a:gd name="T12" fmla="*/ 0 w 40"/>
                <a:gd name="T13" fmla="*/ 20 h 39"/>
                <a:gd name="T14" fmla="*/ 7 w 40"/>
                <a:gd name="T15" fmla="*/ 5 h 39"/>
                <a:gd name="T16" fmla="*/ 21 w 40"/>
                <a:gd name="T17" fmla="*/ 0 h 39"/>
                <a:gd name="T18" fmla="*/ 20 w 40"/>
                <a:gd name="T19" fmla="*/ 2 h 39"/>
                <a:gd name="T20" fmla="*/ 11 w 40"/>
                <a:gd name="T21" fmla="*/ 6 h 39"/>
                <a:gd name="T22" fmla="*/ 7 w 40"/>
                <a:gd name="T23" fmla="*/ 19 h 39"/>
                <a:gd name="T24" fmla="*/ 11 w 40"/>
                <a:gd name="T25" fmla="*/ 33 h 39"/>
                <a:gd name="T26" fmla="*/ 20 w 40"/>
                <a:gd name="T27" fmla="*/ 37 h 39"/>
                <a:gd name="T28" fmla="*/ 30 w 40"/>
                <a:gd name="T29" fmla="*/ 33 h 39"/>
                <a:gd name="T30" fmla="*/ 33 w 40"/>
                <a:gd name="T31" fmla="*/ 20 h 39"/>
                <a:gd name="T32" fmla="*/ 29 w 40"/>
                <a:gd name="T33" fmla="*/ 6 h 39"/>
                <a:gd name="T34" fmla="*/ 20 w 40"/>
                <a:gd name="T35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39">
                  <a:moveTo>
                    <a:pt x="21" y="0"/>
                  </a:moveTo>
                  <a:cubicBezTo>
                    <a:pt x="26" y="0"/>
                    <a:pt x="31" y="2"/>
                    <a:pt x="34" y="6"/>
                  </a:cubicBezTo>
                  <a:cubicBezTo>
                    <a:pt x="38" y="9"/>
                    <a:pt x="40" y="14"/>
                    <a:pt x="40" y="19"/>
                  </a:cubicBezTo>
                  <a:cubicBezTo>
                    <a:pt x="40" y="25"/>
                    <a:pt x="38" y="30"/>
                    <a:pt x="34" y="34"/>
                  </a:cubicBezTo>
                  <a:cubicBezTo>
                    <a:pt x="30" y="37"/>
                    <a:pt x="26" y="39"/>
                    <a:pt x="20" y="39"/>
                  </a:cubicBezTo>
                  <a:cubicBezTo>
                    <a:pt x="14" y="39"/>
                    <a:pt x="10" y="37"/>
                    <a:pt x="6" y="34"/>
                  </a:cubicBezTo>
                  <a:cubicBezTo>
                    <a:pt x="2" y="30"/>
                    <a:pt x="0" y="25"/>
                    <a:pt x="0" y="20"/>
                  </a:cubicBezTo>
                  <a:cubicBezTo>
                    <a:pt x="0" y="14"/>
                    <a:pt x="2" y="9"/>
                    <a:pt x="7" y="5"/>
                  </a:cubicBezTo>
                  <a:cubicBezTo>
                    <a:pt x="11" y="2"/>
                    <a:pt x="15" y="0"/>
                    <a:pt x="21" y="0"/>
                  </a:cubicBezTo>
                  <a:close/>
                  <a:moveTo>
                    <a:pt x="20" y="2"/>
                  </a:moveTo>
                  <a:cubicBezTo>
                    <a:pt x="16" y="2"/>
                    <a:pt x="13" y="3"/>
                    <a:pt x="11" y="6"/>
                  </a:cubicBezTo>
                  <a:cubicBezTo>
                    <a:pt x="8" y="9"/>
                    <a:pt x="7" y="13"/>
                    <a:pt x="7" y="19"/>
                  </a:cubicBezTo>
                  <a:cubicBezTo>
                    <a:pt x="7" y="26"/>
                    <a:pt x="8" y="30"/>
                    <a:pt x="11" y="33"/>
                  </a:cubicBezTo>
                  <a:cubicBezTo>
                    <a:pt x="13" y="36"/>
                    <a:pt x="16" y="37"/>
                    <a:pt x="20" y="37"/>
                  </a:cubicBezTo>
                  <a:cubicBezTo>
                    <a:pt x="24" y="37"/>
                    <a:pt x="27" y="36"/>
                    <a:pt x="30" y="33"/>
                  </a:cubicBezTo>
                  <a:cubicBezTo>
                    <a:pt x="32" y="30"/>
                    <a:pt x="33" y="26"/>
                    <a:pt x="33" y="20"/>
                  </a:cubicBezTo>
                  <a:cubicBezTo>
                    <a:pt x="33" y="14"/>
                    <a:pt x="32" y="9"/>
                    <a:pt x="29" y="6"/>
                  </a:cubicBezTo>
                  <a:cubicBezTo>
                    <a:pt x="27" y="3"/>
                    <a:pt x="24" y="2"/>
                    <a:pt x="2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2" name="Freeform 40">
              <a:extLst>
                <a:ext uri="{FF2B5EF4-FFF2-40B4-BE49-F238E27FC236}">
                  <a16:creationId xmlns="" xmlns:a16="http://schemas.microsoft.com/office/drawing/2014/main" id="{1B800D86-1FAA-8047-875A-2DAA54CF2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2326"/>
              <a:ext cx="59" cy="71"/>
            </a:xfrm>
            <a:custGeom>
              <a:avLst/>
              <a:gdLst>
                <a:gd name="T0" fmla="*/ 12 w 31"/>
                <a:gd name="T1" fmla="*/ 2 h 37"/>
                <a:gd name="T2" fmla="*/ 12 w 31"/>
                <a:gd name="T3" fmla="*/ 17 h 37"/>
                <a:gd name="T4" fmla="*/ 19 w 31"/>
                <a:gd name="T5" fmla="*/ 17 h 37"/>
                <a:gd name="T6" fmla="*/ 23 w 31"/>
                <a:gd name="T7" fmla="*/ 16 h 37"/>
                <a:gd name="T8" fmla="*/ 25 w 31"/>
                <a:gd name="T9" fmla="*/ 12 h 37"/>
                <a:gd name="T10" fmla="*/ 26 w 31"/>
                <a:gd name="T11" fmla="*/ 12 h 37"/>
                <a:gd name="T12" fmla="*/ 26 w 31"/>
                <a:gd name="T13" fmla="*/ 24 h 37"/>
                <a:gd name="T14" fmla="*/ 25 w 31"/>
                <a:gd name="T15" fmla="*/ 24 h 37"/>
                <a:gd name="T16" fmla="*/ 24 w 31"/>
                <a:gd name="T17" fmla="*/ 21 h 37"/>
                <a:gd name="T18" fmla="*/ 22 w 31"/>
                <a:gd name="T19" fmla="*/ 20 h 37"/>
                <a:gd name="T20" fmla="*/ 19 w 31"/>
                <a:gd name="T21" fmla="*/ 19 h 37"/>
                <a:gd name="T22" fmla="*/ 12 w 31"/>
                <a:gd name="T23" fmla="*/ 19 h 37"/>
                <a:gd name="T24" fmla="*/ 12 w 31"/>
                <a:gd name="T25" fmla="*/ 31 h 37"/>
                <a:gd name="T26" fmla="*/ 12 w 31"/>
                <a:gd name="T27" fmla="*/ 34 h 37"/>
                <a:gd name="T28" fmla="*/ 13 w 31"/>
                <a:gd name="T29" fmla="*/ 36 h 37"/>
                <a:gd name="T30" fmla="*/ 16 w 31"/>
                <a:gd name="T31" fmla="*/ 36 h 37"/>
                <a:gd name="T32" fmla="*/ 18 w 31"/>
                <a:gd name="T33" fmla="*/ 36 h 37"/>
                <a:gd name="T34" fmla="*/ 18 w 31"/>
                <a:gd name="T35" fmla="*/ 37 h 37"/>
                <a:gd name="T36" fmla="*/ 0 w 31"/>
                <a:gd name="T37" fmla="*/ 37 h 37"/>
                <a:gd name="T38" fmla="*/ 0 w 31"/>
                <a:gd name="T39" fmla="*/ 36 h 37"/>
                <a:gd name="T40" fmla="*/ 1 w 31"/>
                <a:gd name="T41" fmla="*/ 36 h 37"/>
                <a:gd name="T42" fmla="*/ 5 w 31"/>
                <a:gd name="T43" fmla="*/ 35 h 37"/>
                <a:gd name="T44" fmla="*/ 6 w 31"/>
                <a:gd name="T45" fmla="*/ 31 h 37"/>
                <a:gd name="T46" fmla="*/ 6 w 31"/>
                <a:gd name="T47" fmla="*/ 7 h 37"/>
                <a:gd name="T48" fmla="*/ 5 w 31"/>
                <a:gd name="T49" fmla="*/ 3 h 37"/>
                <a:gd name="T50" fmla="*/ 4 w 31"/>
                <a:gd name="T51" fmla="*/ 2 h 37"/>
                <a:gd name="T52" fmla="*/ 1 w 31"/>
                <a:gd name="T53" fmla="*/ 1 h 37"/>
                <a:gd name="T54" fmla="*/ 0 w 31"/>
                <a:gd name="T55" fmla="*/ 1 h 37"/>
                <a:gd name="T56" fmla="*/ 0 w 31"/>
                <a:gd name="T57" fmla="*/ 0 h 37"/>
                <a:gd name="T58" fmla="*/ 31 w 31"/>
                <a:gd name="T59" fmla="*/ 0 h 37"/>
                <a:gd name="T60" fmla="*/ 31 w 31"/>
                <a:gd name="T61" fmla="*/ 8 h 37"/>
                <a:gd name="T62" fmla="*/ 30 w 31"/>
                <a:gd name="T63" fmla="*/ 8 h 37"/>
                <a:gd name="T64" fmla="*/ 28 w 31"/>
                <a:gd name="T65" fmla="*/ 4 h 37"/>
                <a:gd name="T66" fmla="*/ 26 w 31"/>
                <a:gd name="T67" fmla="*/ 3 h 37"/>
                <a:gd name="T68" fmla="*/ 21 w 31"/>
                <a:gd name="T69" fmla="*/ 2 h 37"/>
                <a:gd name="T70" fmla="*/ 12 w 31"/>
                <a:gd name="T71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1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21" y="17"/>
                    <a:pt x="22" y="16"/>
                    <a:pt x="23" y="16"/>
                  </a:cubicBezTo>
                  <a:cubicBezTo>
                    <a:pt x="24" y="15"/>
                    <a:pt x="24" y="14"/>
                    <a:pt x="25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3"/>
                    <a:pt x="24" y="22"/>
                    <a:pt x="24" y="21"/>
                  </a:cubicBezTo>
                  <a:cubicBezTo>
                    <a:pt x="24" y="20"/>
                    <a:pt x="23" y="20"/>
                    <a:pt x="22" y="20"/>
                  </a:cubicBezTo>
                  <a:cubicBezTo>
                    <a:pt x="22" y="19"/>
                    <a:pt x="21" y="19"/>
                    <a:pt x="19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5"/>
                    <a:pt x="13" y="35"/>
                    <a:pt x="13" y="36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5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29" y="6"/>
                    <a:pt x="29" y="5"/>
                    <a:pt x="28" y="4"/>
                  </a:cubicBezTo>
                  <a:cubicBezTo>
                    <a:pt x="27" y="4"/>
                    <a:pt x="27" y="3"/>
                    <a:pt x="26" y="3"/>
                  </a:cubicBezTo>
                  <a:cubicBezTo>
                    <a:pt x="25" y="2"/>
                    <a:pt x="23" y="2"/>
                    <a:pt x="21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5" name="Freeform 41">
              <a:extLst>
                <a:ext uri="{FF2B5EF4-FFF2-40B4-BE49-F238E27FC236}">
                  <a16:creationId xmlns="" xmlns:a16="http://schemas.microsoft.com/office/drawing/2014/main" id="{3FB5B995-5A06-0F48-B688-10DAC8FB13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45" y="2326"/>
              <a:ext cx="59" cy="71"/>
            </a:xfrm>
            <a:custGeom>
              <a:avLst/>
              <a:gdLst>
                <a:gd name="T0" fmla="*/ 11 w 31"/>
                <a:gd name="T1" fmla="*/ 20 h 37"/>
                <a:gd name="T2" fmla="*/ 11 w 31"/>
                <a:gd name="T3" fmla="*/ 31 h 37"/>
                <a:gd name="T4" fmla="*/ 12 w 31"/>
                <a:gd name="T5" fmla="*/ 35 h 37"/>
                <a:gd name="T6" fmla="*/ 16 w 31"/>
                <a:gd name="T7" fmla="*/ 36 h 37"/>
                <a:gd name="T8" fmla="*/ 17 w 31"/>
                <a:gd name="T9" fmla="*/ 36 h 37"/>
                <a:gd name="T10" fmla="*/ 17 w 31"/>
                <a:gd name="T11" fmla="*/ 37 h 37"/>
                <a:gd name="T12" fmla="*/ 0 w 31"/>
                <a:gd name="T13" fmla="*/ 37 h 37"/>
                <a:gd name="T14" fmla="*/ 0 w 31"/>
                <a:gd name="T15" fmla="*/ 36 h 37"/>
                <a:gd name="T16" fmla="*/ 1 w 31"/>
                <a:gd name="T17" fmla="*/ 36 h 37"/>
                <a:gd name="T18" fmla="*/ 5 w 31"/>
                <a:gd name="T19" fmla="*/ 35 h 37"/>
                <a:gd name="T20" fmla="*/ 6 w 31"/>
                <a:gd name="T21" fmla="*/ 31 h 37"/>
                <a:gd name="T22" fmla="*/ 6 w 31"/>
                <a:gd name="T23" fmla="*/ 7 h 37"/>
                <a:gd name="T24" fmla="*/ 5 w 31"/>
                <a:gd name="T25" fmla="*/ 2 h 37"/>
                <a:gd name="T26" fmla="*/ 1 w 31"/>
                <a:gd name="T27" fmla="*/ 1 h 37"/>
                <a:gd name="T28" fmla="*/ 0 w 31"/>
                <a:gd name="T29" fmla="*/ 1 h 37"/>
                <a:gd name="T30" fmla="*/ 0 w 31"/>
                <a:gd name="T31" fmla="*/ 0 h 37"/>
                <a:gd name="T32" fmla="*/ 15 w 31"/>
                <a:gd name="T33" fmla="*/ 0 h 37"/>
                <a:gd name="T34" fmla="*/ 24 w 31"/>
                <a:gd name="T35" fmla="*/ 1 h 37"/>
                <a:gd name="T36" fmla="*/ 29 w 31"/>
                <a:gd name="T37" fmla="*/ 5 h 37"/>
                <a:gd name="T38" fmla="*/ 31 w 31"/>
                <a:gd name="T39" fmla="*/ 10 h 37"/>
                <a:gd name="T40" fmla="*/ 28 w 31"/>
                <a:gd name="T41" fmla="*/ 18 h 37"/>
                <a:gd name="T42" fmla="*/ 18 w 31"/>
                <a:gd name="T43" fmla="*/ 21 h 37"/>
                <a:gd name="T44" fmla="*/ 15 w 31"/>
                <a:gd name="T45" fmla="*/ 20 h 37"/>
                <a:gd name="T46" fmla="*/ 11 w 31"/>
                <a:gd name="T47" fmla="*/ 20 h 37"/>
                <a:gd name="T48" fmla="*/ 11 w 31"/>
                <a:gd name="T49" fmla="*/ 18 h 37"/>
                <a:gd name="T50" fmla="*/ 14 w 31"/>
                <a:gd name="T51" fmla="*/ 19 h 37"/>
                <a:gd name="T52" fmla="*/ 16 w 31"/>
                <a:gd name="T53" fmla="*/ 19 h 37"/>
                <a:gd name="T54" fmla="*/ 22 w 31"/>
                <a:gd name="T55" fmla="*/ 17 h 37"/>
                <a:gd name="T56" fmla="*/ 24 w 31"/>
                <a:gd name="T57" fmla="*/ 11 h 37"/>
                <a:gd name="T58" fmla="*/ 23 w 31"/>
                <a:gd name="T59" fmla="*/ 6 h 37"/>
                <a:gd name="T60" fmla="*/ 20 w 31"/>
                <a:gd name="T61" fmla="*/ 3 h 37"/>
                <a:gd name="T62" fmla="*/ 15 w 31"/>
                <a:gd name="T63" fmla="*/ 2 h 37"/>
                <a:gd name="T64" fmla="*/ 11 w 31"/>
                <a:gd name="T65" fmla="*/ 3 h 37"/>
                <a:gd name="T66" fmla="*/ 11 w 31"/>
                <a:gd name="T67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1" h="37">
                  <a:moveTo>
                    <a:pt x="11" y="20"/>
                  </a:move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2" y="35"/>
                    <a:pt x="12" y="35"/>
                  </a:cubicBezTo>
                  <a:cubicBezTo>
                    <a:pt x="13" y="36"/>
                    <a:pt x="14" y="36"/>
                    <a:pt x="16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9" y="0"/>
                    <a:pt x="21" y="0"/>
                    <a:pt x="24" y="1"/>
                  </a:cubicBezTo>
                  <a:cubicBezTo>
                    <a:pt x="26" y="2"/>
                    <a:pt x="27" y="3"/>
                    <a:pt x="29" y="5"/>
                  </a:cubicBezTo>
                  <a:cubicBezTo>
                    <a:pt x="30" y="6"/>
                    <a:pt x="31" y="8"/>
                    <a:pt x="31" y="10"/>
                  </a:cubicBezTo>
                  <a:cubicBezTo>
                    <a:pt x="31" y="13"/>
                    <a:pt x="30" y="16"/>
                    <a:pt x="28" y="18"/>
                  </a:cubicBezTo>
                  <a:cubicBezTo>
                    <a:pt x="26" y="20"/>
                    <a:pt x="22" y="21"/>
                    <a:pt x="18" y="21"/>
                  </a:cubicBezTo>
                  <a:cubicBezTo>
                    <a:pt x="17" y="21"/>
                    <a:pt x="16" y="21"/>
                    <a:pt x="15" y="20"/>
                  </a:cubicBezTo>
                  <a:cubicBezTo>
                    <a:pt x="14" y="20"/>
                    <a:pt x="13" y="20"/>
                    <a:pt x="11" y="20"/>
                  </a:cubicBezTo>
                  <a:close/>
                  <a:moveTo>
                    <a:pt x="11" y="18"/>
                  </a:moveTo>
                  <a:cubicBezTo>
                    <a:pt x="13" y="18"/>
                    <a:pt x="13" y="19"/>
                    <a:pt x="14" y="19"/>
                  </a:cubicBezTo>
                  <a:cubicBezTo>
                    <a:pt x="15" y="19"/>
                    <a:pt x="16" y="19"/>
                    <a:pt x="16" y="19"/>
                  </a:cubicBezTo>
                  <a:cubicBezTo>
                    <a:pt x="19" y="19"/>
                    <a:pt x="20" y="18"/>
                    <a:pt x="22" y="17"/>
                  </a:cubicBezTo>
                  <a:cubicBezTo>
                    <a:pt x="23" y="15"/>
                    <a:pt x="24" y="13"/>
                    <a:pt x="24" y="11"/>
                  </a:cubicBezTo>
                  <a:cubicBezTo>
                    <a:pt x="24" y="9"/>
                    <a:pt x="24" y="8"/>
                    <a:pt x="23" y="6"/>
                  </a:cubicBezTo>
                  <a:cubicBezTo>
                    <a:pt x="22" y="5"/>
                    <a:pt x="21" y="4"/>
                    <a:pt x="20" y="3"/>
                  </a:cubicBezTo>
                  <a:cubicBezTo>
                    <a:pt x="19" y="3"/>
                    <a:pt x="17" y="2"/>
                    <a:pt x="15" y="2"/>
                  </a:cubicBezTo>
                  <a:cubicBezTo>
                    <a:pt x="14" y="2"/>
                    <a:pt x="13" y="2"/>
                    <a:pt x="11" y="3"/>
                  </a:cubicBezTo>
                  <a:lnTo>
                    <a:pt x="11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6" name="Freeform 42">
              <a:extLst>
                <a:ext uri="{FF2B5EF4-FFF2-40B4-BE49-F238E27FC236}">
                  <a16:creationId xmlns="" xmlns:a16="http://schemas.microsoft.com/office/drawing/2014/main" id="{320A86AE-CA2B-1F44-9005-3977C85BE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2326"/>
              <a:ext cx="67" cy="71"/>
            </a:xfrm>
            <a:custGeom>
              <a:avLst/>
              <a:gdLst>
                <a:gd name="T0" fmla="*/ 12 w 35"/>
                <a:gd name="T1" fmla="*/ 2 h 37"/>
                <a:gd name="T2" fmla="*/ 12 w 35"/>
                <a:gd name="T3" fmla="*/ 17 h 37"/>
                <a:gd name="T4" fmla="*/ 21 w 35"/>
                <a:gd name="T5" fmla="*/ 17 h 37"/>
                <a:gd name="T6" fmla="*/ 25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6 w 35"/>
                <a:gd name="T17" fmla="*/ 21 h 37"/>
                <a:gd name="T18" fmla="*/ 24 w 35"/>
                <a:gd name="T19" fmla="*/ 19 h 37"/>
                <a:gd name="T20" fmla="*/ 21 w 35"/>
                <a:gd name="T21" fmla="*/ 19 h 37"/>
                <a:gd name="T22" fmla="*/ 12 w 35"/>
                <a:gd name="T23" fmla="*/ 19 h 37"/>
                <a:gd name="T24" fmla="*/ 12 w 35"/>
                <a:gd name="T25" fmla="*/ 31 h 37"/>
                <a:gd name="T26" fmla="*/ 12 w 35"/>
                <a:gd name="T27" fmla="*/ 34 h 37"/>
                <a:gd name="T28" fmla="*/ 13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2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1 w 35"/>
                <a:gd name="T49" fmla="*/ 36 h 37"/>
                <a:gd name="T50" fmla="*/ 4 w 35"/>
                <a:gd name="T51" fmla="*/ 36 h 37"/>
                <a:gd name="T52" fmla="*/ 5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1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2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29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2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7"/>
                    <a:pt x="24" y="16"/>
                    <a:pt x="25" y="16"/>
                  </a:cubicBezTo>
                  <a:cubicBezTo>
                    <a:pt x="26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3"/>
                    <a:pt x="26" y="21"/>
                    <a:pt x="26" y="21"/>
                  </a:cubicBezTo>
                  <a:cubicBezTo>
                    <a:pt x="26" y="20"/>
                    <a:pt x="25" y="20"/>
                    <a:pt x="24" y="19"/>
                  </a:cubicBezTo>
                  <a:cubicBezTo>
                    <a:pt x="24" y="19"/>
                    <a:pt x="22" y="19"/>
                    <a:pt x="2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4"/>
                    <a:pt x="12" y="35"/>
                    <a:pt x="13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4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1" y="32"/>
                    <a:pt x="33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2" y="36"/>
                    <a:pt x="3" y="36"/>
                    <a:pt x="4" y="36"/>
                  </a:cubicBezTo>
                  <a:cubicBezTo>
                    <a:pt x="5" y="35"/>
                    <a:pt x="5" y="35"/>
                    <a:pt x="5" y="34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6"/>
                    <a:pt x="30" y="5"/>
                    <a:pt x="29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6" y="2"/>
                    <a:pt x="25" y="2"/>
                    <a:pt x="23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7" name="Freeform 43">
              <a:extLst>
                <a:ext uri="{FF2B5EF4-FFF2-40B4-BE49-F238E27FC236}">
                  <a16:creationId xmlns="" xmlns:a16="http://schemas.microsoft.com/office/drawing/2014/main" id="{56A51641-AF97-5A42-8CB8-A320BF590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2326"/>
              <a:ext cx="65" cy="71"/>
            </a:xfrm>
            <a:custGeom>
              <a:avLst/>
              <a:gdLst>
                <a:gd name="T0" fmla="*/ 34 w 34"/>
                <a:gd name="T1" fmla="*/ 0 h 37"/>
                <a:gd name="T2" fmla="*/ 34 w 34"/>
                <a:gd name="T3" fmla="*/ 9 h 37"/>
                <a:gd name="T4" fmla="*/ 33 w 34"/>
                <a:gd name="T5" fmla="*/ 9 h 37"/>
                <a:gd name="T6" fmla="*/ 32 w 34"/>
                <a:gd name="T7" fmla="*/ 5 h 37"/>
                <a:gd name="T8" fmla="*/ 30 w 34"/>
                <a:gd name="T9" fmla="*/ 3 h 37"/>
                <a:gd name="T10" fmla="*/ 26 w 34"/>
                <a:gd name="T11" fmla="*/ 2 h 37"/>
                <a:gd name="T12" fmla="*/ 20 w 34"/>
                <a:gd name="T13" fmla="*/ 2 h 37"/>
                <a:gd name="T14" fmla="*/ 20 w 34"/>
                <a:gd name="T15" fmla="*/ 31 h 37"/>
                <a:gd name="T16" fmla="*/ 21 w 34"/>
                <a:gd name="T17" fmla="*/ 35 h 37"/>
                <a:gd name="T18" fmla="*/ 24 w 34"/>
                <a:gd name="T19" fmla="*/ 36 h 37"/>
                <a:gd name="T20" fmla="*/ 26 w 34"/>
                <a:gd name="T21" fmla="*/ 36 h 37"/>
                <a:gd name="T22" fmla="*/ 26 w 34"/>
                <a:gd name="T23" fmla="*/ 37 h 37"/>
                <a:gd name="T24" fmla="*/ 8 w 34"/>
                <a:gd name="T25" fmla="*/ 37 h 37"/>
                <a:gd name="T26" fmla="*/ 8 w 34"/>
                <a:gd name="T27" fmla="*/ 36 h 37"/>
                <a:gd name="T28" fmla="*/ 10 w 34"/>
                <a:gd name="T29" fmla="*/ 36 h 37"/>
                <a:gd name="T30" fmla="*/ 13 w 34"/>
                <a:gd name="T31" fmla="*/ 35 h 37"/>
                <a:gd name="T32" fmla="*/ 14 w 34"/>
                <a:gd name="T33" fmla="*/ 31 h 37"/>
                <a:gd name="T34" fmla="*/ 14 w 34"/>
                <a:gd name="T35" fmla="*/ 2 h 37"/>
                <a:gd name="T36" fmla="*/ 9 w 34"/>
                <a:gd name="T37" fmla="*/ 2 h 37"/>
                <a:gd name="T38" fmla="*/ 5 w 34"/>
                <a:gd name="T39" fmla="*/ 3 h 37"/>
                <a:gd name="T40" fmla="*/ 2 w 34"/>
                <a:gd name="T41" fmla="*/ 5 h 37"/>
                <a:gd name="T42" fmla="*/ 1 w 34"/>
                <a:gd name="T43" fmla="*/ 9 h 37"/>
                <a:gd name="T44" fmla="*/ 0 w 34"/>
                <a:gd name="T45" fmla="*/ 9 h 37"/>
                <a:gd name="T46" fmla="*/ 0 w 34"/>
                <a:gd name="T47" fmla="*/ 0 h 37"/>
                <a:gd name="T48" fmla="*/ 34 w 34"/>
                <a:gd name="T4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37">
                  <a:moveTo>
                    <a:pt x="34" y="0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7"/>
                    <a:pt x="33" y="6"/>
                    <a:pt x="32" y="5"/>
                  </a:cubicBezTo>
                  <a:cubicBezTo>
                    <a:pt x="32" y="4"/>
                    <a:pt x="31" y="4"/>
                    <a:pt x="30" y="3"/>
                  </a:cubicBezTo>
                  <a:cubicBezTo>
                    <a:pt x="29" y="3"/>
                    <a:pt x="27" y="2"/>
                    <a:pt x="26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3"/>
                    <a:pt x="20" y="35"/>
                    <a:pt x="21" y="35"/>
                  </a:cubicBezTo>
                  <a:cubicBezTo>
                    <a:pt x="21" y="36"/>
                    <a:pt x="23" y="36"/>
                    <a:pt x="24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3" y="36"/>
                    <a:pt x="13" y="35"/>
                  </a:cubicBezTo>
                  <a:cubicBezTo>
                    <a:pt x="14" y="34"/>
                    <a:pt x="14" y="33"/>
                    <a:pt x="14" y="3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7" y="2"/>
                    <a:pt x="6" y="2"/>
                    <a:pt x="5" y="3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1" y="6"/>
                    <a:pt x="1" y="7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8" name="Freeform 44">
              <a:extLst>
                <a:ext uri="{FF2B5EF4-FFF2-40B4-BE49-F238E27FC236}">
                  <a16:creationId xmlns="" xmlns:a16="http://schemas.microsoft.com/office/drawing/2014/main" id="{162B230F-EF67-2140-ABDB-A071DAF500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51" y="2326"/>
              <a:ext cx="79" cy="71"/>
            </a:xfrm>
            <a:custGeom>
              <a:avLst/>
              <a:gdLst>
                <a:gd name="T0" fmla="*/ 41 w 41"/>
                <a:gd name="T1" fmla="*/ 37 h 37"/>
                <a:gd name="T2" fmla="*/ 30 w 41"/>
                <a:gd name="T3" fmla="*/ 37 h 37"/>
                <a:gd name="T4" fmla="*/ 16 w 41"/>
                <a:gd name="T5" fmla="*/ 20 h 37"/>
                <a:gd name="T6" fmla="*/ 14 w 41"/>
                <a:gd name="T7" fmla="*/ 20 h 37"/>
                <a:gd name="T8" fmla="*/ 13 w 41"/>
                <a:gd name="T9" fmla="*/ 20 h 37"/>
                <a:gd name="T10" fmla="*/ 12 w 41"/>
                <a:gd name="T11" fmla="*/ 20 h 37"/>
                <a:gd name="T12" fmla="*/ 12 w 41"/>
                <a:gd name="T13" fmla="*/ 31 h 37"/>
                <a:gd name="T14" fmla="*/ 13 w 41"/>
                <a:gd name="T15" fmla="*/ 35 h 37"/>
                <a:gd name="T16" fmla="*/ 16 w 41"/>
                <a:gd name="T17" fmla="*/ 36 h 37"/>
                <a:gd name="T18" fmla="*/ 18 w 41"/>
                <a:gd name="T19" fmla="*/ 36 h 37"/>
                <a:gd name="T20" fmla="*/ 18 w 41"/>
                <a:gd name="T21" fmla="*/ 37 h 37"/>
                <a:gd name="T22" fmla="*/ 0 w 41"/>
                <a:gd name="T23" fmla="*/ 37 h 37"/>
                <a:gd name="T24" fmla="*/ 0 w 41"/>
                <a:gd name="T25" fmla="*/ 36 h 37"/>
                <a:gd name="T26" fmla="*/ 2 w 41"/>
                <a:gd name="T27" fmla="*/ 36 h 37"/>
                <a:gd name="T28" fmla="*/ 5 w 41"/>
                <a:gd name="T29" fmla="*/ 35 h 37"/>
                <a:gd name="T30" fmla="*/ 6 w 41"/>
                <a:gd name="T31" fmla="*/ 31 h 37"/>
                <a:gd name="T32" fmla="*/ 6 w 41"/>
                <a:gd name="T33" fmla="*/ 7 h 37"/>
                <a:gd name="T34" fmla="*/ 5 w 41"/>
                <a:gd name="T35" fmla="*/ 2 h 37"/>
                <a:gd name="T36" fmla="*/ 2 w 41"/>
                <a:gd name="T37" fmla="*/ 1 h 37"/>
                <a:gd name="T38" fmla="*/ 0 w 41"/>
                <a:gd name="T39" fmla="*/ 1 h 37"/>
                <a:gd name="T40" fmla="*/ 0 w 41"/>
                <a:gd name="T41" fmla="*/ 0 h 37"/>
                <a:gd name="T42" fmla="*/ 15 w 41"/>
                <a:gd name="T43" fmla="*/ 0 h 37"/>
                <a:gd name="T44" fmla="*/ 25 w 41"/>
                <a:gd name="T45" fmla="*/ 1 h 37"/>
                <a:gd name="T46" fmla="*/ 30 w 41"/>
                <a:gd name="T47" fmla="*/ 4 h 37"/>
                <a:gd name="T48" fmla="*/ 32 w 41"/>
                <a:gd name="T49" fmla="*/ 10 h 37"/>
                <a:gd name="T50" fmla="*/ 30 w 41"/>
                <a:gd name="T51" fmla="*/ 16 h 37"/>
                <a:gd name="T52" fmla="*/ 22 w 41"/>
                <a:gd name="T53" fmla="*/ 19 h 37"/>
                <a:gd name="T54" fmla="*/ 31 w 41"/>
                <a:gd name="T55" fmla="*/ 30 h 37"/>
                <a:gd name="T56" fmla="*/ 36 w 41"/>
                <a:gd name="T57" fmla="*/ 35 h 37"/>
                <a:gd name="T58" fmla="*/ 41 w 41"/>
                <a:gd name="T59" fmla="*/ 36 h 37"/>
                <a:gd name="T60" fmla="*/ 41 w 41"/>
                <a:gd name="T61" fmla="*/ 37 h 37"/>
                <a:gd name="T62" fmla="*/ 12 w 41"/>
                <a:gd name="T63" fmla="*/ 18 h 37"/>
                <a:gd name="T64" fmla="*/ 13 w 41"/>
                <a:gd name="T65" fmla="*/ 18 h 37"/>
                <a:gd name="T66" fmla="*/ 14 w 41"/>
                <a:gd name="T67" fmla="*/ 18 h 37"/>
                <a:gd name="T68" fmla="*/ 22 w 41"/>
                <a:gd name="T69" fmla="*/ 16 h 37"/>
                <a:gd name="T70" fmla="*/ 25 w 41"/>
                <a:gd name="T71" fmla="*/ 10 h 37"/>
                <a:gd name="T72" fmla="*/ 23 w 41"/>
                <a:gd name="T73" fmla="*/ 4 h 37"/>
                <a:gd name="T74" fmla="*/ 17 w 41"/>
                <a:gd name="T75" fmla="*/ 2 h 37"/>
                <a:gd name="T76" fmla="*/ 12 w 41"/>
                <a:gd name="T77" fmla="*/ 3 h 37"/>
                <a:gd name="T78" fmla="*/ 12 w 41"/>
                <a:gd name="T79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1" h="37">
                  <a:moveTo>
                    <a:pt x="41" y="37"/>
                  </a:moveTo>
                  <a:cubicBezTo>
                    <a:pt x="30" y="37"/>
                    <a:pt x="30" y="37"/>
                    <a:pt x="30" y="37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20"/>
                    <a:pt x="14" y="20"/>
                    <a:pt x="14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5"/>
                    <a:pt x="13" y="35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20" y="0"/>
                    <a:pt x="23" y="0"/>
                    <a:pt x="25" y="1"/>
                  </a:cubicBezTo>
                  <a:cubicBezTo>
                    <a:pt x="27" y="1"/>
                    <a:pt x="29" y="3"/>
                    <a:pt x="30" y="4"/>
                  </a:cubicBezTo>
                  <a:cubicBezTo>
                    <a:pt x="32" y="6"/>
                    <a:pt x="32" y="7"/>
                    <a:pt x="32" y="10"/>
                  </a:cubicBezTo>
                  <a:cubicBezTo>
                    <a:pt x="32" y="12"/>
                    <a:pt x="31" y="14"/>
                    <a:pt x="30" y="16"/>
                  </a:cubicBezTo>
                  <a:cubicBezTo>
                    <a:pt x="28" y="17"/>
                    <a:pt x="26" y="18"/>
                    <a:pt x="22" y="1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3" y="32"/>
                    <a:pt x="34" y="34"/>
                    <a:pt x="36" y="35"/>
                  </a:cubicBezTo>
                  <a:cubicBezTo>
                    <a:pt x="37" y="36"/>
                    <a:pt x="39" y="36"/>
                    <a:pt x="41" y="36"/>
                  </a:cubicBezTo>
                  <a:lnTo>
                    <a:pt x="41" y="37"/>
                  </a:lnTo>
                  <a:close/>
                  <a:moveTo>
                    <a:pt x="12" y="18"/>
                  </a:moveTo>
                  <a:cubicBezTo>
                    <a:pt x="12" y="18"/>
                    <a:pt x="13" y="18"/>
                    <a:pt x="13" y="18"/>
                  </a:cubicBezTo>
                  <a:cubicBezTo>
                    <a:pt x="13" y="18"/>
                    <a:pt x="13" y="18"/>
                    <a:pt x="14" y="18"/>
                  </a:cubicBezTo>
                  <a:cubicBezTo>
                    <a:pt x="18" y="18"/>
                    <a:pt x="20" y="17"/>
                    <a:pt x="22" y="16"/>
                  </a:cubicBezTo>
                  <a:cubicBezTo>
                    <a:pt x="24" y="14"/>
                    <a:pt x="25" y="12"/>
                    <a:pt x="25" y="10"/>
                  </a:cubicBezTo>
                  <a:cubicBezTo>
                    <a:pt x="25" y="8"/>
                    <a:pt x="25" y="6"/>
                    <a:pt x="23" y="4"/>
                  </a:cubicBezTo>
                  <a:cubicBezTo>
                    <a:pt x="21" y="3"/>
                    <a:pt x="19" y="2"/>
                    <a:pt x="17" y="2"/>
                  </a:cubicBezTo>
                  <a:cubicBezTo>
                    <a:pt x="16" y="2"/>
                    <a:pt x="14" y="2"/>
                    <a:pt x="12" y="3"/>
                  </a:cubicBezTo>
                  <a:lnTo>
                    <a:pt x="1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9" name="Freeform 45">
              <a:extLst>
                <a:ext uri="{FF2B5EF4-FFF2-40B4-BE49-F238E27FC236}">
                  <a16:creationId xmlns="" xmlns:a16="http://schemas.microsoft.com/office/drawing/2014/main" id="{41DDC151-BF45-184E-9900-9EC4E5BA3AA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32" y="2324"/>
              <a:ext cx="76" cy="75"/>
            </a:xfrm>
            <a:custGeom>
              <a:avLst/>
              <a:gdLst>
                <a:gd name="T0" fmla="*/ 21 w 40"/>
                <a:gd name="T1" fmla="*/ 0 h 39"/>
                <a:gd name="T2" fmla="*/ 35 w 40"/>
                <a:gd name="T3" fmla="*/ 6 h 39"/>
                <a:gd name="T4" fmla="*/ 40 w 40"/>
                <a:gd name="T5" fmla="*/ 19 h 39"/>
                <a:gd name="T6" fmla="*/ 34 w 40"/>
                <a:gd name="T7" fmla="*/ 34 h 39"/>
                <a:gd name="T8" fmla="*/ 20 w 40"/>
                <a:gd name="T9" fmla="*/ 39 h 39"/>
                <a:gd name="T10" fmla="*/ 6 w 40"/>
                <a:gd name="T11" fmla="*/ 34 h 39"/>
                <a:gd name="T12" fmla="*/ 0 w 40"/>
                <a:gd name="T13" fmla="*/ 20 h 39"/>
                <a:gd name="T14" fmla="*/ 7 w 40"/>
                <a:gd name="T15" fmla="*/ 5 h 39"/>
                <a:gd name="T16" fmla="*/ 21 w 40"/>
                <a:gd name="T17" fmla="*/ 0 h 39"/>
                <a:gd name="T18" fmla="*/ 20 w 40"/>
                <a:gd name="T19" fmla="*/ 2 h 39"/>
                <a:gd name="T20" fmla="*/ 11 w 40"/>
                <a:gd name="T21" fmla="*/ 6 h 39"/>
                <a:gd name="T22" fmla="*/ 7 w 40"/>
                <a:gd name="T23" fmla="*/ 19 h 39"/>
                <a:gd name="T24" fmla="*/ 11 w 40"/>
                <a:gd name="T25" fmla="*/ 33 h 39"/>
                <a:gd name="T26" fmla="*/ 20 w 40"/>
                <a:gd name="T27" fmla="*/ 37 h 39"/>
                <a:gd name="T28" fmla="*/ 30 w 40"/>
                <a:gd name="T29" fmla="*/ 33 h 39"/>
                <a:gd name="T30" fmla="*/ 33 w 40"/>
                <a:gd name="T31" fmla="*/ 20 h 39"/>
                <a:gd name="T32" fmla="*/ 29 w 40"/>
                <a:gd name="T33" fmla="*/ 6 h 39"/>
                <a:gd name="T34" fmla="*/ 20 w 40"/>
                <a:gd name="T35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39">
                  <a:moveTo>
                    <a:pt x="21" y="0"/>
                  </a:moveTo>
                  <a:cubicBezTo>
                    <a:pt x="26" y="0"/>
                    <a:pt x="31" y="2"/>
                    <a:pt x="35" y="6"/>
                  </a:cubicBezTo>
                  <a:cubicBezTo>
                    <a:pt x="38" y="9"/>
                    <a:pt x="40" y="14"/>
                    <a:pt x="40" y="19"/>
                  </a:cubicBezTo>
                  <a:cubicBezTo>
                    <a:pt x="40" y="25"/>
                    <a:pt x="38" y="30"/>
                    <a:pt x="34" y="34"/>
                  </a:cubicBezTo>
                  <a:cubicBezTo>
                    <a:pt x="31" y="37"/>
                    <a:pt x="26" y="39"/>
                    <a:pt x="20" y="39"/>
                  </a:cubicBezTo>
                  <a:cubicBezTo>
                    <a:pt x="14" y="39"/>
                    <a:pt x="10" y="37"/>
                    <a:pt x="6" y="34"/>
                  </a:cubicBezTo>
                  <a:cubicBezTo>
                    <a:pt x="2" y="30"/>
                    <a:pt x="0" y="25"/>
                    <a:pt x="0" y="20"/>
                  </a:cubicBezTo>
                  <a:cubicBezTo>
                    <a:pt x="0" y="14"/>
                    <a:pt x="2" y="9"/>
                    <a:pt x="7" y="5"/>
                  </a:cubicBezTo>
                  <a:cubicBezTo>
                    <a:pt x="11" y="2"/>
                    <a:pt x="15" y="0"/>
                    <a:pt x="21" y="0"/>
                  </a:cubicBezTo>
                  <a:close/>
                  <a:moveTo>
                    <a:pt x="20" y="2"/>
                  </a:moveTo>
                  <a:cubicBezTo>
                    <a:pt x="16" y="2"/>
                    <a:pt x="13" y="3"/>
                    <a:pt x="11" y="6"/>
                  </a:cubicBezTo>
                  <a:cubicBezTo>
                    <a:pt x="8" y="9"/>
                    <a:pt x="7" y="13"/>
                    <a:pt x="7" y="19"/>
                  </a:cubicBezTo>
                  <a:cubicBezTo>
                    <a:pt x="7" y="26"/>
                    <a:pt x="8" y="30"/>
                    <a:pt x="11" y="33"/>
                  </a:cubicBezTo>
                  <a:cubicBezTo>
                    <a:pt x="14" y="36"/>
                    <a:pt x="16" y="37"/>
                    <a:pt x="20" y="37"/>
                  </a:cubicBezTo>
                  <a:cubicBezTo>
                    <a:pt x="24" y="37"/>
                    <a:pt x="27" y="36"/>
                    <a:pt x="30" y="33"/>
                  </a:cubicBezTo>
                  <a:cubicBezTo>
                    <a:pt x="32" y="30"/>
                    <a:pt x="33" y="26"/>
                    <a:pt x="33" y="20"/>
                  </a:cubicBezTo>
                  <a:cubicBezTo>
                    <a:pt x="33" y="14"/>
                    <a:pt x="32" y="9"/>
                    <a:pt x="29" y="6"/>
                  </a:cubicBezTo>
                  <a:cubicBezTo>
                    <a:pt x="27" y="3"/>
                    <a:pt x="24" y="2"/>
                    <a:pt x="2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00" name="Freeform 46">
              <a:extLst>
                <a:ext uri="{FF2B5EF4-FFF2-40B4-BE49-F238E27FC236}">
                  <a16:creationId xmlns="" xmlns:a16="http://schemas.microsoft.com/office/drawing/2014/main" id="{6C73E739-E74E-B444-824C-1957001BB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326"/>
              <a:ext cx="68" cy="71"/>
            </a:xfrm>
            <a:custGeom>
              <a:avLst/>
              <a:gdLst>
                <a:gd name="T0" fmla="*/ 35 w 36"/>
                <a:gd name="T1" fmla="*/ 27 h 37"/>
                <a:gd name="T2" fmla="*/ 36 w 36"/>
                <a:gd name="T3" fmla="*/ 27 h 37"/>
                <a:gd name="T4" fmla="*/ 32 w 36"/>
                <a:gd name="T5" fmla="*/ 37 h 37"/>
                <a:gd name="T6" fmla="*/ 0 w 36"/>
                <a:gd name="T7" fmla="*/ 37 h 37"/>
                <a:gd name="T8" fmla="*/ 0 w 36"/>
                <a:gd name="T9" fmla="*/ 36 h 37"/>
                <a:gd name="T10" fmla="*/ 2 w 36"/>
                <a:gd name="T11" fmla="*/ 36 h 37"/>
                <a:gd name="T12" fmla="*/ 6 w 36"/>
                <a:gd name="T13" fmla="*/ 35 h 37"/>
                <a:gd name="T14" fmla="*/ 6 w 36"/>
                <a:gd name="T15" fmla="*/ 31 h 37"/>
                <a:gd name="T16" fmla="*/ 6 w 36"/>
                <a:gd name="T17" fmla="*/ 7 h 37"/>
                <a:gd name="T18" fmla="*/ 5 w 36"/>
                <a:gd name="T19" fmla="*/ 2 h 37"/>
                <a:gd name="T20" fmla="*/ 2 w 36"/>
                <a:gd name="T21" fmla="*/ 1 h 37"/>
                <a:gd name="T22" fmla="*/ 0 w 36"/>
                <a:gd name="T23" fmla="*/ 1 h 37"/>
                <a:gd name="T24" fmla="*/ 0 w 36"/>
                <a:gd name="T25" fmla="*/ 0 h 37"/>
                <a:gd name="T26" fmla="*/ 19 w 36"/>
                <a:gd name="T27" fmla="*/ 0 h 37"/>
                <a:gd name="T28" fmla="*/ 19 w 36"/>
                <a:gd name="T29" fmla="*/ 1 h 37"/>
                <a:gd name="T30" fmla="*/ 14 w 36"/>
                <a:gd name="T31" fmla="*/ 2 h 37"/>
                <a:gd name="T32" fmla="*/ 13 w 36"/>
                <a:gd name="T33" fmla="*/ 3 h 37"/>
                <a:gd name="T34" fmla="*/ 12 w 36"/>
                <a:gd name="T35" fmla="*/ 7 h 37"/>
                <a:gd name="T36" fmla="*/ 12 w 36"/>
                <a:gd name="T37" fmla="*/ 31 h 37"/>
                <a:gd name="T38" fmla="*/ 13 w 36"/>
                <a:gd name="T39" fmla="*/ 34 h 37"/>
                <a:gd name="T40" fmla="*/ 14 w 36"/>
                <a:gd name="T41" fmla="*/ 35 h 37"/>
                <a:gd name="T42" fmla="*/ 18 w 36"/>
                <a:gd name="T43" fmla="*/ 35 h 37"/>
                <a:gd name="T44" fmla="*/ 21 w 36"/>
                <a:gd name="T45" fmla="*/ 35 h 37"/>
                <a:gd name="T46" fmla="*/ 28 w 36"/>
                <a:gd name="T47" fmla="*/ 34 h 37"/>
                <a:gd name="T48" fmla="*/ 32 w 36"/>
                <a:gd name="T49" fmla="*/ 32 h 37"/>
                <a:gd name="T50" fmla="*/ 35 w 36"/>
                <a:gd name="T51" fmla="*/ 2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6" h="37">
                  <a:moveTo>
                    <a:pt x="35" y="27"/>
                  </a:moveTo>
                  <a:cubicBezTo>
                    <a:pt x="36" y="27"/>
                    <a:pt x="36" y="27"/>
                    <a:pt x="36" y="2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5" y="1"/>
                    <a:pt x="14" y="2"/>
                  </a:cubicBezTo>
                  <a:cubicBezTo>
                    <a:pt x="13" y="2"/>
                    <a:pt x="13" y="2"/>
                    <a:pt x="13" y="3"/>
                  </a:cubicBezTo>
                  <a:cubicBezTo>
                    <a:pt x="12" y="4"/>
                    <a:pt x="12" y="5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2"/>
                    <a:pt x="12" y="33"/>
                    <a:pt x="13" y="34"/>
                  </a:cubicBezTo>
                  <a:cubicBezTo>
                    <a:pt x="13" y="34"/>
                    <a:pt x="13" y="35"/>
                    <a:pt x="14" y="35"/>
                  </a:cubicBezTo>
                  <a:cubicBezTo>
                    <a:pt x="14" y="35"/>
                    <a:pt x="16" y="35"/>
                    <a:pt x="18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5" y="35"/>
                    <a:pt x="27" y="35"/>
                    <a:pt x="28" y="34"/>
                  </a:cubicBezTo>
                  <a:cubicBezTo>
                    <a:pt x="29" y="34"/>
                    <a:pt x="30" y="33"/>
                    <a:pt x="32" y="32"/>
                  </a:cubicBezTo>
                  <a:cubicBezTo>
                    <a:pt x="33" y="31"/>
                    <a:pt x="34" y="29"/>
                    <a:pt x="35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01" name="Freeform 47">
              <a:extLst>
                <a:ext uri="{FF2B5EF4-FFF2-40B4-BE49-F238E27FC236}">
                  <a16:creationId xmlns="" xmlns:a16="http://schemas.microsoft.com/office/drawing/2014/main" id="{1B03D7BD-BDA4-324A-91D7-D6BEA6F77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2326"/>
              <a:ext cx="67" cy="71"/>
            </a:xfrm>
            <a:custGeom>
              <a:avLst/>
              <a:gdLst>
                <a:gd name="T0" fmla="*/ 11 w 35"/>
                <a:gd name="T1" fmla="*/ 2 h 37"/>
                <a:gd name="T2" fmla="*/ 11 w 35"/>
                <a:gd name="T3" fmla="*/ 17 h 37"/>
                <a:gd name="T4" fmla="*/ 20 w 35"/>
                <a:gd name="T5" fmla="*/ 17 h 37"/>
                <a:gd name="T6" fmla="*/ 25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6 w 35"/>
                <a:gd name="T17" fmla="*/ 21 h 37"/>
                <a:gd name="T18" fmla="*/ 24 w 35"/>
                <a:gd name="T19" fmla="*/ 19 h 37"/>
                <a:gd name="T20" fmla="*/ 20 w 35"/>
                <a:gd name="T21" fmla="*/ 19 h 37"/>
                <a:gd name="T22" fmla="*/ 11 w 35"/>
                <a:gd name="T23" fmla="*/ 19 h 37"/>
                <a:gd name="T24" fmla="*/ 11 w 35"/>
                <a:gd name="T25" fmla="*/ 31 h 37"/>
                <a:gd name="T26" fmla="*/ 12 w 35"/>
                <a:gd name="T27" fmla="*/ 34 h 37"/>
                <a:gd name="T28" fmla="*/ 12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1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1 w 35"/>
                <a:gd name="T49" fmla="*/ 36 h 37"/>
                <a:gd name="T50" fmla="*/ 4 w 35"/>
                <a:gd name="T51" fmla="*/ 36 h 37"/>
                <a:gd name="T52" fmla="*/ 5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1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1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29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1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1" y="2"/>
                  </a:moveTo>
                  <a:cubicBezTo>
                    <a:pt x="11" y="17"/>
                    <a:pt x="11" y="17"/>
                    <a:pt x="11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3" y="17"/>
                    <a:pt x="24" y="16"/>
                    <a:pt x="25" y="16"/>
                  </a:cubicBezTo>
                  <a:cubicBezTo>
                    <a:pt x="26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6" y="23"/>
                    <a:pt x="26" y="21"/>
                    <a:pt x="26" y="21"/>
                  </a:cubicBezTo>
                  <a:cubicBezTo>
                    <a:pt x="26" y="20"/>
                    <a:pt x="25" y="20"/>
                    <a:pt x="24" y="19"/>
                  </a:cubicBezTo>
                  <a:cubicBezTo>
                    <a:pt x="23" y="19"/>
                    <a:pt x="22" y="19"/>
                    <a:pt x="20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1" y="34"/>
                    <a:pt x="12" y="34"/>
                  </a:cubicBezTo>
                  <a:cubicBezTo>
                    <a:pt x="12" y="34"/>
                    <a:pt x="12" y="35"/>
                    <a:pt x="12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4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1" y="32"/>
                    <a:pt x="32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2" y="36"/>
                    <a:pt x="3" y="36"/>
                    <a:pt x="4" y="36"/>
                  </a:cubicBezTo>
                  <a:cubicBezTo>
                    <a:pt x="4" y="35"/>
                    <a:pt x="5" y="35"/>
                    <a:pt x="5" y="34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6"/>
                    <a:pt x="30" y="5"/>
                    <a:pt x="29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6" y="2"/>
                    <a:pt x="25" y="2"/>
                    <a:pt x="23" y="2"/>
                  </a:cubicBezTo>
                  <a:lnTo>
                    <a:pt x="1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02" name="Freeform 48">
              <a:extLst>
                <a:ext uri="{FF2B5EF4-FFF2-40B4-BE49-F238E27FC236}">
                  <a16:creationId xmlns="" xmlns:a16="http://schemas.microsoft.com/office/drawing/2014/main" id="{63848499-C9D0-3B40-BF3F-B16620629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2326"/>
              <a:ext cx="84" cy="73"/>
            </a:xfrm>
            <a:custGeom>
              <a:avLst/>
              <a:gdLst>
                <a:gd name="T0" fmla="*/ 29 w 44"/>
                <a:gd name="T1" fmla="*/ 1 h 38"/>
                <a:gd name="T2" fmla="*/ 29 w 44"/>
                <a:gd name="T3" fmla="*/ 0 h 38"/>
                <a:gd name="T4" fmla="*/ 44 w 44"/>
                <a:gd name="T5" fmla="*/ 0 h 38"/>
                <a:gd name="T6" fmla="*/ 44 w 44"/>
                <a:gd name="T7" fmla="*/ 1 h 38"/>
                <a:gd name="T8" fmla="*/ 42 w 44"/>
                <a:gd name="T9" fmla="*/ 1 h 38"/>
                <a:gd name="T10" fmla="*/ 39 w 44"/>
                <a:gd name="T11" fmla="*/ 3 h 38"/>
                <a:gd name="T12" fmla="*/ 38 w 44"/>
                <a:gd name="T13" fmla="*/ 7 h 38"/>
                <a:gd name="T14" fmla="*/ 38 w 44"/>
                <a:gd name="T15" fmla="*/ 22 h 38"/>
                <a:gd name="T16" fmla="*/ 37 w 44"/>
                <a:gd name="T17" fmla="*/ 31 h 38"/>
                <a:gd name="T18" fmla="*/ 32 w 44"/>
                <a:gd name="T19" fmla="*/ 36 h 38"/>
                <a:gd name="T20" fmla="*/ 22 w 44"/>
                <a:gd name="T21" fmla="*/ 38 h 38"/>
                <a:gd name="T22" fmla="*/ 12 w 44"/>
                <a:gd name="T23" fmla="*/ 36 h 38"/>
                <a:gd name="T24" fmla="*/ 7 w 44"/>
                <a:gd name="T25" fmla="*/ 30 h 38"/>
                <a:gd name="T26" fmla="*/ 6 w 44"/>
                <a:gd name="T27" fmla="*/ 21 h 38"/>
                <a:gd name="T28" fmla="*/ 6 w 44"/>
                <a:gd name="T29" fmla="*/ 7 h 38"/>
                <a:gd name="T30" fmla="*/ 5 w 44"/>
                <a:gd name="T31" fmla="*/ 2 h 38"/>
                <a:gd name="T32" fmla="*/ 1 w 44"/>
                <a:gd name="T33" fmla="*/ 1 h 38"/>
                <a:gd name="T34" fmla="*/ 0 w 44"/>
                <a:gd name="T35" fmla="*/ 1 h 38"/>
                <a:gd name="T36" fmla="*/ 0 w 44"/>
                <a:gd name="T37" fmla="*/ 0 h 38"/>
                <a:gd name="T38" fmla="*/ 18 w 44"/>
                <a:gd name="T39" fmla="*/ 0 h 38"/>
                <a:gd name="T40" fmla="*/ 18 w 44"/>
                <a:gd name="T41" fmla="*/ 1 h 38"/>
                <a:gd name="T42" fmla="*/ 16 w 44"/>
                <a:gd name="T43" fmla="*/ 1 h 38"/>
                <a:gd name="T44" fmla="*/ 12 w 44"/>
                <a:gd name="T45" fmla="*/ 3 h 38"/>
                <a:gd name="T46" fmla="*/ 12 w 44"/>
                <a:gd name="T47" fmla="*/ 7 h 38"/>
                <a:gd name="T48" fmla="*/ 12 w 44"/>
                <a:gd name="T49" fmla="*/ 23 h 38"/>
                <a:gd name="T50" fmla="*/ 12 w 44"/>
                <a:gd name="T51" fmla="*/ 28 h 38"/>
                <a:gd name="T52" fmla="*/ 14 w 44"/>
                <a:gd name="T53" fmla="*/ 32 h 38"/>
                <a:gd name="T54" fmla="*/ 17 w 44"/>
                <a:gd name="T55" fmla="*/ 35 h 38"/>
                <a:gd name="T56" fmla="*/ 22 w 44"/>
                <a:gd name="T57" fmla="*/ 36 h 38"/>
                <a:gd name="T58" fmla="*/ 30 w 44"/>
                <a:gd name="T59" fmla="*/ 34 h 38"/>
                <a:gd name="T60" fmla="*/ 34 w 44"/>
                <a:gd name="T61" fmla="*/ 30 h 38"/>
                <a:gd name="T62" fmla="*/ 35 w 44"/>
                <a:gd name="T63" fmla="*/ 22 h 38"/>
                <a:gd name="T64" fmla="*/ 35 w 44"/>
                <a:gd name="T65" fmla="*/ 7 h 38"/>
                <a:gd name="T66" fmla="*/ 34 w 44"/>
                <a:gd name="T67" fmla="*/ 2 h 38"/>
                <a:gd name="T68" fmla="*/ 31 w 44"/>
                <a:gd name="T69" fmla="*/ 1 h 38"/>
                <a:gd name="T70" fmla="*/ 29 w 44"/>
                <a:gd name="T71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38">
                  <a:moveTo>
                    <a:pt x="29" y="1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1"/>
                    <a:pt x="39" y="2"/>
                    <a:pt x="39" y="3"/>
                  </a:cubicBezTo>
                  <a:cubicBezTo>
                    <a:pt x="38" y="3"/>
                    <a:pt x="38" y="5"/>
                    <a:pt x="38" y="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6"/>
                    <a:pt x="38" y="29"/>
                    <a:pt x="37" y="31"/>
                  </a:cubicBezTo>
                  <a:cubicBezTo>
                    <a:pt x="36" y="33"/>
                    <a:pt x="34" y="34"/>
                    <a:pt x="32" y="36"/>
                  </a:cubicBezTo>
                  <a:cubicBezTo>
                    <a:pt x="29" y="37"/>
                    <a:pt x="26" y="38"/>
                    <a:pt x="22" y="38"/>
                  </a:cubicBezTo>
                  <a:cubicBezTo>
                    <a:pt x="18" y="38"/>
                    <a:pt x="14" y="37"/>
                    <a:pt x="12" y="36"/>
                  </a:cubicBezTo>
                  <a:cubicBezTo>
                    <a:pt x="10" y="35"/>
                    <a:pt x="8" y="33"/>
                    <a:pt x="7" y="30"/>
                  </a:cubicBezTo>
                  <a:cubicBezTo>
                    <a:pt x="6" y="29"/>
                    <a:pt x="6" y="26"/>
                    <a:pt x="6" y="2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4" y="1"/>
                    <a:pt x="13" y="2"/>
                    <a:pt x="12" y="3"/>
                  </a:cubicBezTo>
                  <a:cubicBezTo>
                    <a:pt x="12" y="3"/>
                    <a:pt x="12" y="5"/>
                    <a:pt x="12" y="7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6"/>
                    <a:pt x="12" y="28"/>
                  </a:cubicBezTo>
                  <a:cubicBezTo>
                    <a:pt x="12" y="30"/>
                    <a:pt x="13" y="31"/>
                    <a:pt x="14" y="32"/>
                  </a:cubicBezTo>
                  <a:cubicBezTo>
                    <a:pt x="15" y="33"/>
                    <a:pt x="16" y="34"/>
                    <a:pt x="17" y="35"/>
                  </a:cubicBezTo>
                  <a:cubicBezTo>
                    <a:pt x="19" y="35"/>
                    <a:pt x="20" y="36"/>
                    <a:pt x="22" y="36"/>
                  </a:cubicBezTo>
                  <a:cubicBezTo>
                    <a:pt x="25" y="36"/>
                    <a:pt x="28" y="35"/>
                    <a:pt x="30" y="34"/>
                  </a:cubicBezTo>
                  <a:cubicBezTo>
                    <a:pt x="32" y="33"/>
                    <a:pt x="33" y="32"/>
                    <a:pt x="34" y="30"/>
                  </a:cubicBezTo>
                  <a:cubicBezTo>
                    <a:pt x="35" y="28"/>
                    <a:pt x="35" y="26"/>
                    <a:pt x="35" y="22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4"/>
                    <a:pt x="35" y="3"/>
                    <a:pt x="34" y="2"/>
                  </a:cubicBezTo>
                  <a:cubicBezTo>
                    <a:pt x="34" y="1"/>
                    <a:pt x="32" y="1"/>
                    <a:pt x="31" y="1"/>
                  </a:cubicBezTo>
                  <a:lnTo>
                    <a:pt x="2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03" name="Freeform 49">
              <a:extLst>
                <a:ext uri="{FF2B5EF4-FFF2-40B4-BE49-F238E27FC236}">
                  <a16:creationId xmlns="" xmlns:a16="http://schemas.microsoft.com/office/drawing/2014/main" id="{F6EBAD8B-44FD-7349-9F19-13ACE692B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2326"/>
              <a:ext cx="101" cy="71"/>
            </a:xfrm>
            <a:custGeom>
              <a:avLst/>
              <a:gdLst>
                <a:gd name="T0" fmla="*/ 24 w 53"/>
                <a:gd name="T1" fmla="*/ 37 h 37"/>
                <a:gd name="T2" fmla="*/ 8 w 53"/>
                <a:gd name="T3" fmla="*/ 6 h 37"/>
                <a:gd name="T4" fmla="*/ 8 w 53"/>
                <a:gd name="T5" fmla="*/ 31 h 37"/>
                <a:gd name="T6" fmla="*/ 9 w 53"/>
                <a:gd name="T7" fmla="*/ 35 h 37"/>
                <a:gd name="T8" fmla="*/ 13 w 53"/>
                <a:gd name="T9" fmla="*/ 36 h 37"/>
                <a:gd name="T10" fmla="*/ 14 w 53"/>
                <a:gd name="T11" fmla="*/ 36 h 37"/>
                <a:gd name="T12" fmla="*/ 14 w 53"/>
                <a:gd name="T13" fmla="*/ 37 h 37"/>
                <a:gd name="T14" fmla="*/ 0 w 53"/>
                <a:gd name="T15" fmla="*/ 37 h 37"/>
                <a:gd name="T16" fmla="*/ 0 w 53"/>
                <a:gd name="T17" fmla="*/ 36 h 37"/>
                <a:gd name="T18" fmla="*/ 1 w 53"/>
                <a:gd name="T19" fmla="*/ 36 h 37"/>
                <a:gd name="T20" fmla="*/ 5 w 53"/>
                <a:gd name="T21" fmla="*/ 35 h 37"/>
                <a:gd name="T22" fmla="*/ 6 w 53"/>
                <a:gd name="T23" fmla="*/ 31 h 37"/>
                <a:gd name="T24" fmla="*/ 6 w 53"/>
                <a:gd name="T25" fmla="*/ 6 h 37"/>
                <a:gd name="T26" fmla="*/ 5 w 53"/>
                <a:gd name="T27" fmla="*/ 3 h 37"/>
                <a:gd name="T28" fmla="*/ 3 w 53"/>
                <a:gd name="T29" fmla="*/ 2 h 37"/>
                <a:gd name="T30" fmla="*/ 0 w 53"/>
                <a:gd name="T31" fmla="*/ 1 h 37"/>
                <a:gd name="T32" fmla="*/ 0 w 53"/>
                <a:gd name="T33" fmla="*/ 0 h 37"/>
                <a:gd name="T34" fmla="*/ 12 w 53"/>
                <a:gd name="T35" fmla="*/ 0 h 37"/>
                <a:gd name="T36" fmla="*/ 26 w 53"/>
                <a:gd name="T37" fmla="*/ 29 h 37"/>
                <a:gd name="T38" fmla="*/ 41 w 53"/>
                <a:gd name="T39" fmla="*/ 0 h 37"/>
                <a:gd name="T40" fmla="*/ 53 w 53"/>
                <a:gd name="T41" fmla="*/ 0 h 37"/>
                <a:gd name="T42" fmla="*/ 53 w 53"/>
                <a:gd name="T43" fmla="*/ 1 h 37"/>
                <a:gd name="T44" fmla="*/ 51 w 53"/>
                <a:gd name="T45" fmla="*/ 1 h 37"/>
                <a:gd name="T46" fmla="*/ 48 w 53"/>
                <a:gd name="T47" fmla="*/ 2 h 37"/>
                <a:gd name="T48" fmla="*/ 47 w 53"/>
                <a:gd name="T49" fmla="*/ 6 h 37"/>
                <a:gd name="T50" fmla="*/ 47 w 53"/>
                <a:gd name="T51" fmla="*/ 31 h 37"/>
                <a:gd name="T52" fmla="*/ 48 w 53"/>
                <a:gd name="T53" fmla="*/ 35 h 37"/>
                <a:gd name="T54" fmla="*/ 51 w 53"/>
                <a:gd name="T55" fmla="*/ 36 h 37"/>
                <a:gd name="T56" fmla="*/ 53 w 53"/>
                <a:gd name="T57" fmla="*/ 36 h 37"/>
                <a:gd name="T58" fmla="*/ 53 w 53"/>
                <a:gd name="T59" fmla="*/ 37 h 37"/>
                <a:gd name="T60" fmla="*/ 35 w 53"/>
                <a:gd name="T61" fmla="*/ 37 h 37"/>
                <a:gd name="T62" fmla="*/ 35 w 53"/>
                <a:gd name="T63" fmla="*/ 36 h 37"/>
                <a:gd name="T64" fmla="*/ 37 w 53"/>
                <a:gd name="T65" fmla="*/ 36 h 37"/>
                <a:gd name="T66" fmla="*/ 40 w 53"/>
                <a:gd name="T67" fmla="*/ 35 h 37"/>
                <a:gd name="T68" fmla="*/ 41 w 53"/>
                <a:gd name="T69" fmla="*/ 31 h 37"/>
                <a:gd name="T70" fmla="*/ 41 w 53"/>
                <a:gd name="T71" fmla="*/ 6 h 37"/>
                <a:gd name="T72" fmla="*/ 25 w 53"/>
                <a:gd name="T73" fmla="*/ 37 h 37"/>
                <a:gd name="T74" fmla="*/ 24 w 53"/>
                <a:gd name="T75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3" h="37">
                  <a:moveTo>
                    <a:pt x="24" y="37"/>
                  </a:moveTo>
                  <a:cubicBezTo>
                    <a:pt x="8" y="6"/>
                    <a:pt x="8" y="6"/>
                    <a:pt x="8" y="6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8" y="33"/>
                    <a:pt x="9" y="35"/>
                    <a:pt x="9" y="35"/>
                  </a:cubicBezTo>
                  <a:cubicBezTo>
                    <a:pt x="10" y="36"/>
                    <a:pt x="11" y="36"/>
                    <a:pt x="13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5"/>
                    <a:pt x="5" y="4"/>
                    <a:pt x="5" y="3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3" y="1"/>
                    <a:pt x="1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50" y="1"/>
                    <a:pt x="48" y="2"/>
                    <a:pt x="48" y="2"/>
                  </a:cubicBezTo>
                  <a:cubicBezTo>
                    <a:pt x="47" y="3"/>
                    <a:pt x="47" y="4"/>
                    <a:pt x="47" y="6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7" y="33"/>
                    <a:pt x="47" y="35"/>
                    <a:pt x="48" y="35"/>
                  </a:cubicBezTo>
                  <a:cubicBezTo>
                    <a:pt x="49" y="36"/>
                    <a:pt x="50" y="36"/>
                    <a:pt x="51" y="36"/>
                  </a:cubicBezTo>
                  <a:cubicBezTo>
                    <a:pt x="53" y="36"/>
                    <a:pt x="53" y="36"/>
                    <a:pt x="53" y="36"/>
                  </a:cubicBezTo>
                  <a:cubicBezTo>
                    <a:pt x="53" y="37"/>
                    <a:pt x="53" y="37"/>
                    <a:pt x="53" y="37"/>
                  </a:cubicBezTo>
                  <a:cubicBezTo>
                    <a:pt x="35" y="37"/>
                    <a:pt x="35" y="37"/>
                    <a:pt x="35" y="37"/>
                  </a:cubicBezTo>
                  <a:cubicBezTo>
                    <a:pt x="35" y="36"/>
                    <a:pt x="35" y="36"/>
                    <a:pt x="35" y="36"/>
                  </a:cubicBezTo>
                  <a:cubicBezTo>
                    <a:pt x="37" y="36"/>
                    <a:pt x="37" y="36"/>
                    <a:pt x="37" y="36"/>
                  </a:cubicBezTo>
                  <a:cubicBezTo>
                    <a:pt x="38" y="36"/>
                    <a:pt x="40" y="36"/>
                    <a:pt x="40" y="35"/>
                  </a:cubicBezTo>
                  <a:cubicBezTo>
                    <a:pt x="41" y="34"/>
                    <a:pt x="41" y="33"/>
                    <a:pt x="41" y="31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25" y="37"/>
                    <a:pt x="25" y="37"/>
                    <a:pt x="25" y="37"/>
                  </a:cubicBezTo>
                  <a:lnTo>
                    <a:pt x="24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</p:grpSp>
      <p:sp>
        <p:nvSpPr>
          <p:cNvPr id="2" name="文本框 1">
            <a:extLst>
              <a:ext uri="{FF2B5EF4-FFF2-40B4-BE49-F238E27FC236}">
                <a16:creationId xmlns="" xmlns:a16="http://schemas.microsoft.com/office/drawing/2014/main" id="{5F0ADE1E-5693-7444-9334-170B1B92CAFF}"/>
              </a:ext>
            </a:extLst>
          </p:cNvPr>
          <p:cNvSpPr txBox="1"/>
          <p:nvPr/>
        </p:nvSpPr>
        <p:spPr>
          <a:xfrm>
            <a:off x="4249807" y="3911533"/>
            <a:ext cx="333152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" altLang="zh-CN" sz="2000" dirty="0">
                <a:solidFill>
                  <a:schemeClr val="bg1"/>
                </a:solidFill>
              </a:rPr>
              <a:t>Graphic Layout</a:t>
            </a:r>
            <a:endParaRPr kumimoji="1" lang="zh-CN" altLang="en-US" sz="2000" dirty="0">
              <a:solidFill>
                <a:schemeClr val="bg1"/>
              </a:solidFill>
            </a:endParaRPr>
          </a:p>
        </p:txBody>
      </p:sp>
      <p:cxnSp>
        <p:nvCxnSpPr>
          <p:cNvPr id="8" name="直线连接符 7">
            <a:extLst>
              <a:ext uri="{FF2B5EF4-FFF2-40B4-BE49-F238E27FC236}">
                <a16:creationId xmlns="" xmlns:a16="http://schemas.microsoft.com/office/drawing/2014/main" id="{741591E0-1B63-1D49-90C4-02E7E649A20D}"/>
              </a:ext>
            </a:extLst>
          </p:cNvPr>
          <p:cNvCxnSpPr>
            <a:cxnSpLocks/>
          </p:cNvCxnSpPr>
          <p:nvPr/>
        </p:nvCxnSpPr>
        <p:spPr>
          <a:xfrm>
            <a:off x="4249807" y="3902569"/>
            <a:ext cx="3331525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直线连接符 71">
            <a:extLst>
              <a:ext uri="{FF2B5EF4-FFF2-40B4-BE49-F238E27FC236}">
                <a16:creationId xmlns="" xmlns:a16="http://schemas.microsoft.com/office/drawing/2014/main" id="{3596F092-3E9F-B74E-8084-8E3A1730AD11}"/>
              </a:ext>
            </a:extLst>
          </p:cNvPr>
          <p:cNvCxnSpPr>
            <a:cxnSpLocks/>
          </p:cNvCxnSpPr>
          <p:nvPr/>
        </p:nvCxnSpPr>
        <p:spPr>
          <a:xfrm>
            <a:off x="4249807" y="4332875"/>
            <a:ext cx="3331525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文本框 9">
            <a:extLst>
              <a:ext uri="{FF2B5EF4-FFF2-40B4-BE49-F238E27FC236}">
                <a16:creationId xmlns="" xmlns:a16="http://schemas.microsoft.com/office/drawing/2014/main" id="{E995F7BF-A25C-F248-9512-20279FC146BF}"/>
              </a:ext>
            </a:extLst>
          </p:cNvPr>
          <p:cNvSpPr txBox="1"/>
          <p:nvPr/>
        </p:nvSpPr>
        <p:spPr>
          <a:xfrm>
            <a:off x="4190779" y="2355563"/>
            <a:ext cx="3475631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en-US" altLang="zh-CN" sz="4800" dirty="0">
                <a:gradFill>
                  <a:gsLst>
                    <a:gs pos="100000">
                      <a:schemeClr val="bg1">
                        <a:alpha val="0"/>
                      </a:schemeClr>
                    </a:gs>
                    <a:gs pos="0">
                      <a:schemeClr val="bg1">
                        <a:alpha val="48000"/>
                      </a:schemeClr>
                    </a:gs>
                  </a:gsLst>
                  <a:lin ang="5400000" scaled="0"/>
                </a:gradFill>
              </a:rPr>
              <a:t>PART THREE</a:t>
            </a:r>
            <a:endParaRPr kumimoji="1" lang="zh-CN" altLang="en-US" sz="4800" dirty="0">
              <a:gradFill>
                <a:gsLst>
                  <a:gs pos="100000">
                    <a:schemeClr val="bg1">
                      <a:alpha val="0"/>
                    </a:schemeClr>
                  </a:gs>
                  <a:gs pos="0">
                    <a:schemeClr val="bg1">
                      <a:alpha val="48000"/>
                    </a:schemeClr>
                  </a:gs>
                </a:gsLst>
                <a:lin ang="5400000" scaled="0"/>
              </a:gradFill>
            </a:endParaRPr>
          </a:p>
        </p:txBody>
      </p:sp>
      <p:sp>
        <p:nvSpPr>
          <p:cNvPr id="65" name="文本框 64">
            <a:extLst>
              <a:ext uri="{FF2B5EF4-FFF2-40B4-BE49-F238E27FC236}">
                <a16:creationId xmlns="" xmlns:a16="http://schemas.microsoft.com/office/drawing/2014/main" id="{9046BBF1-0770-FA45-BA9E-10BC0EC872B8}"/>
              </a:ext>
            </a:extLst>
          </p:cNvPr>
          <p:cNvSpPr txBox="1"/>
          <p:nvPr/>
        </p:nvSpPr>
        <p:spPr>
          <a:xfrm>
            <a:off x="4121313" y="2824872"/>
            <a:ext cx="3570208" cy="11079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kumimoji="1" lang="zh-CN" altLang="en-US" sz="6600" b="1" dirty="0">
                <a:solidFill>
                  <a:srgbClr val="F6D9A7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图文排版</a:t>
            </a:r>
          </a:p>
        </p:txBody>
      </p:sp>
    </p:spTree>
    <p:extLst>
      <p:ext uri="{BB962C8B-B14F-4D97-AF65-F5344CB8AC3E}">
        <p14:creationId xmlns:p14="http://schemas.microsoft.com/office/powerpoint/2010/main" val="1310268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" name="图片 119">
            <a:extLst>
              <a:ext uri="{FF2B5EF4-FFF2-40B4-BE49-F238E27FC236}">
                <a16:creationId xmlns="" xmlns:a16="http://schemas.microsoft.com/office/drawing/2014/main" id="{6E4B7C73-2B67-6F4C-B613-44CFFAB50E67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" y="2"/>
            <a:ext cx="8086205" cy="714895"/>
          </a:xfrm>
          <a:custGeom>
            <a:avLst/>
            <a:gdLst>
              <a:gd name="connsiteX0" fmla="*/ 0 w 8086205"/>
              <a:gd name="connsiteY0" fmla="*/ 0 h 714895"/>
              <a:gd name="connsiteX1" fmla="*/ 7907481 w 8086205"/>
              <a:gd name="connsiteY1" fmla="*/ 0 h 714895"/>
              <a:gd name="connsiteX2" fmla="*/ 8086205 w 8086205"/>
              <a:gd name="connsiteY2" fmla="*/ 714895 h 714895"/>
              <a:gd name="connsiteX3" fmla="*/ 0 w 8086205"/>
              <a:gd name="connsiteY3" fmla="*/ 714895 h 714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86205" h="714895">
                <a:moveTo>
                  <a:pt x="0" y="0"/>
                </a:moveTo>
                <a:lnTo>
                  <a:pt x="7907481" y="0"/>
                </a:lnTo>
                <a:lnTo>
                  <a:pt x="8086205" y="714895"/>
                </a:lnTo>
                <a:lnTo>
                  <a:pt x="0" y="714895"/>
                </a:lnTo>
                <a:close/>
              </a:path>
            </a:pathLst>
          </a:custGeom>
        </p:spPr>
      </p:pic>
      <p:grpSp>
        <p:nvGrpSpPr>
          <p:cNvPr id="121" name="组合 120">
            <a:extLst>
              <a:ext uri="{FF2B5EF4-FFF2-40B4-BE49-F238E27FC236}">
                <a16:creationId xmlns="" xmlns:a16="http://schemas.microsoft.com/office/drawing/2014/main" id="{09FE7DF3-F695-C143-9E7A-ADDF401E458B}"/>
              </a:ext>
            </a:extLst>
          </p:cNvPr>
          <p:cNvGrpSpPr/>
          <p:nvPr/>
        </p:nvGrpSpPr>
        <p:grpSpPr>
          <a:xfrm>
            <a:off x="9975273" y="141699"/>
            <a:ext cx="1953203" cy="447936"/>
            <a:chOff x="9595040" y="83506"/>
            <a:chExt cx="2333435" cy="535137"/>
          </a:xfrm>
        </p:grpSpPr>
        <p:grpSp>
          <p:nvGrpSpPr>
            <p:cNvPr id="122" name="Group 4">
              <a:extLst>
                <a:ext uri="{FF2B5EF4-FFF2-40B4-BE49-F238E27FC236}">
                  <a16:creationId xmlns="" xmlns:a16="http://schemas.microsoft.com/office/drawing/2014/main" id="{B5D01054-CF1F-6D4D-96F7-F137BC4845D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0186253" y="142788"/>
              <a:ext cx="1742222" cy="419037"/>
              <a:chOff x="2838" y="1917"/>
              <a:chExt cx="2004" cy="482"/>
            </a:xfrm>
            <a:solidFill>
              <a:srgbClr val="09234F"/>
            </a:solidFill>
          </p:grpSpPr>
          <p:sp>
            <p:nvSpPr>
              <p:cNvPr id="146" name="Freeform 5">
                <a:extLst>
                  <a:ext uri="{FF2B5EF4-FFF2-40B4-BE49-F238E27FC236}">
                    <a16:creationId xmlns="" xmlns:a16="http://schemas.microsoft.com/office/drawing/2014/main" id="{D25A8DC4-0639-434D-B8A8-87FAC1471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952"/>
                <a:ext cx="191" cy="302"/>
              </a:xfrm>
              <a:custGeom>
                <a:avLst/>
                <a:gdLst>
                  <a:gd name="T0" fmla="*/ 97 w 100"/>
                  <a:gd name="T1" fmla="*/ 25 h 156"/>
                  <a:gd name="T2" fmla="*/ 98 w 100"/>
                  <a:gd name="T3" fmla="*/ 138 h 156"/>
                  <a:gd name="T4" fmla="*/ 85 w 100"/>
                  <a:gd name="T5" fmla="*/ 153 h 156"/>
                  <a:gd name="T6" fmla="*/ 49 w 100"/>
                  <a:gd name="T7" fmla="*/ 117 h 156"/>
                  <a:gd name="T8" fmla="*/ 57 w 100"/>
                  <a:gd name="T9" fmla="*/ 123 h 156"/>
                  <a:gd name="T10" fmla="*/ 57 w 100"/>
                  <a:gd name="T11" fmla="*/ 119 h 156"/>
                  <a:gd name="T12" fmla="*/ 77 w 100"/>
                  <a:gd name="T13" fmla="*/ 134 h 156"/>
                  <a:gd name="T14" fmla="*/ 83 w 100"/>
                  <a:gd name="T15" fmla="*/ 121 h 156"/>
                  <a:gd name="T16" fmla="*/ 76 w 100"/>
                  <a:gd name="T17" fmla="*/ 31 h 156"/>
                  <a:gd name="T18" fmla="*/ 66 w 100"/>
                  <a:gd name="T19" fmla="*/ 7 h 156"/>
                  <a:gd name="T20" fmla="*/ 0 w 100"/>
                  <a:gd name="T21" fmla="*/ 28 h 156"/>
                  <a:gd name="T22" fmla="*/ 1 w 100"/>
                  <a:gd name="T23" fmla="*/ 26 h 156"/>
                  <a:gd name="T24" fmla="*/ 58 w 100"/>
                  <a:gd name="T25" fmla="*/ 4 h 156"/>
                  <a:gd name="T26" fmla="*/ 97 w 100"/>
                  <a:gd name="T27" fmla="*/ 25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0" h="156">
                    <a:moveTo>
                      <a:pt x="97" y="25"/>
                    </a:moveTo>
                    <a:cubicBezTo>
                      <a:pt x="87" y="33"/>
                      <a:pt x="100" y="117"/>
                      <a:pt x="98" y="138"/>
                    </a:cubicBezTo>
                    <a:cubicBezTo>
                      <a:pt x="96" y="153"/>
                      <a:pt x="93" y="156"/>
                      <a:pt x="85" y="153"/>
                    </a:cubicBezTo>
                    <a:cubicBezTo>
                      <a:pt x="75" y="149"/>
                      <a:pt x="51" y="124"/>
                      <a:pt x="49" y="117"/>
                    </a:cubicBezTo>
                    <a:cubicBezTo>
                      <a:pt x="50" y="117"/>
                      <a:pt x="55" y="122"/>
                      <a:pt x="57" y="123"/>
                    </a:cubicBezTo>
                    <a:cubicBezTo>
                      <a:pt x="57" y="121"/>
                      <a:pt x="56" y="121"/>
                      <a:pt x="57" y="119"/>
                    </a:cubicBezTo>
                    <a:cubicBezTo>
                      <a:pt x="61" y="123"/>
                      <a:pt x="74" y="133"/>
                      <a:pt x="77" y="134"/>
                    </a:cubicBezTo>
                    <a:cubicBezTo>
                      <a:pt x="84" y="134"/>
                      <a:pt x="81" y="126"/>
                      <a:pt x="83" y="121"/>
                    </a:cubicBezTo>
                    <a:cubicBezTo>
                      <a:pt x="82" y="103"/>
                      <a:pt x="75" y="47"/>
                      <a:pt x="76" y="31"/>
                    </a:cubicBezTo>
                    <a:cubicBezTo>
                      <a:pt x="75" y="20"/>
                      <a:pt x="75" y="10"/>
                      <a:pt x="66" y="7"/>
                    </a:cubicBezTo>
                    <a:cubicBezTo>
                      <a:pt x="42" y="8"/>
                      <a:pt x="23" y="28"/>
                      <a:pt x="0" y="28"/>
                    </a:cubicBezTo>
                    <a:cubicBezTo>
                      <a:pt x="0" y="27"/>
                      <a:pt x="1" y="27"/>
                      <a:pt x="1" y="26"/>
                    </a:cubicBezTo>
                    <a:cubicBezTo>
                      <a:pt x="8" y="17"/>
                      <a:pt x="58" y="4"/>
                      <a:pt x="58" y="4"/>
                    </a:cubicBezTo>
                    <a:cubicBezTo>
                      <a:pt x="73" y="0"/>
                      <a:pt x="97" y="4"/>
                      <a:pt x="97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7" name="Freeform 6">
                <a:extLst>
                  <a:ext uri="{FF2B5EF4-FFF2-40B4-BE49-F238E27FC236}">
                    <a16:creationId xmlns="" xmlns:a16="http://schemas.microsoft.com/office/drawing/2014/main" id="{C46D8C1A-194C-D543-B0E9-2CC63A0E9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985"/>
                <a:ext cx="48" cy="39"/>
              </a:xfrm>
              <a:custGeom>
                <a:avLst/>
                <a:gdLst>
                  <a:gd name="T0" fmla="*/ 7 w 25"/>
                  <a:gd name="T1" fmla="*/ 1 h 20"/>
                  <a:gd name="T2" fmla="*/ 24 w 25"/>
                  <a:gd name="T3" fmla="*/ 9 h 20"/>
                  <a:gd name="T4" fmla="*/ 24 w 25"/>
                  <a:gd name="T5" fmla="*/ 16 h 20"/>
                  <a:gd name="T6" fmla="*/ 12 w 25"/>
                  <a:gd name="T7" fmla="*/ 17 h 20"/>
                  <a:gd name="T8" fmla="*/ 1 w 25"/>
                  <a:gd name="T9" fmla="*/ 5 h 20"/>
                  <a:gd name="T10" fmla="*/ 7 w 25"/>
                  <a:gd name="T11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0">
                    <a:moveTo>
                      <a:pt x="7" y="1"/>
                    </a:moveTo>
                    <a:cubicBezTo>
                      <a:pt x="12" y="2"/>
                      <a:pt x="17" y="1"/>
                      <a:pt x="24" y="9"/>
                    </a:cubicBezTo>
                    <a:cubicBezTo>
                      <a:pt x="25" y="11"/>
                      <a:pt x="25" y="13"/>
                      <a:pt x="24" y="16"/>
                    </a:cubicBezTo>
                    <a:cubicBezTo>
                      <a:pt x="23" y="18"/>
                      <a:pt x="15" y="20"/>
                      <a:pt x="12" y="17"/>
                    </a:cubicBezTo>
                    <a:cubicBezTo>
                      <a:pt x="9" y="13"/>
                      <a:pt x="2" y="8"/>
                      <a:pt x="1" y="5"/>
                    </a:cubicBezTo>
                    <a:cubicBezTo>
                      <a:pt x="0" y="2"/>
                      <a:pt x="5" y="0"/>
                      <a:pt x="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8" name="Freeform 7">
                <a:extLst>
                  <a:ext uri="{FF2B5EF4-FFF2-40B4-BE49-F238E27FC236}">
                    <a16:creationId xmlns="" xmlns:a16="http://schemas.microsoft.com/office/drawing/2014/main" id="{0DDAB724-179B-1440-8296-DEFAC0534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020"/>
                <a:ext cx="27" cy="180"/>
              </a:xfrm>
              <a:custGeom>
                <a:avLst/>
                <a:gdLst>
                  <a:gd name="T0" fmla="*/ 5 w 14"/>
                  <a:gd name="T1" fmla="*/ 0 h 93"/>
                  <a:gd name="T2" fmla="*/ 8 w 14"/>
                  <a:gd name="T3" fmla="*/ 9 h 93"/>
                  <a:gd name="T4" fmla="*/ 14 w 14"/>
                  <a:gd name="T5" fmla="*/ 91 h 93"/>
                  <a:gd name="T6" fmla="*/ 9 w 14"/>
                  <a:gd name="T7" fmla="*/ 93 h 93"/>
                  <a:gd name="T8" fmla="*/ 1 w 14"/>
                  <a:gd name="T9" fmla="*/ 86 h 93"/>
                  <a:gd name="T10" fmla="*/ 3 w 14"/>
                  <a:gd name="T11" fmla="*/ 6 h 93"/>
                  <a:gd name="T12" fmla="*/ 5 w 14"/>
                  <a:gd name="T1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93">
                    <a:moveTo>
                      <a:pt x="5" y="0"/>
                    </a:moveTo>
                    <a:cubicBezTo>
                      <a:pt x="6" y="1"/>
                      <a:pt x="8" y="1"/>
                      <a:pt x="8" y="9"/>
                    </a:cubicBezTo>
                    <a:cubicBezTo>
                      <a:pt x="9" y="10"/>
                      <a:pt x="10" y="90"/>
                      <a:pt x="14" y="91"/>
                    </a:cubicBezTo>
                    <a:cubicBezTo>
                      <a:pt x="11" y="92"/>
                      <a:pt x="12" y="93"/>
                      <a:pt x="9" y="93"/>
                    </a:cubicBezTo>
                    <a:cubicBezTo>
                      <a:pt x="6" y="90"/>
                      <a:pt x="3" y="90"/>
                      <a:pt x="1" y="86"/>
                    </a:cubicBezTo>
                    <a:cubicBezTo>
                      <a:pt x="4" y="67"/>
                      <a:pt x="0" y="31"/>
                      <a:pt x="3" y="6"/>
                    </a:cubicBezTo>
                    <a:cubicBezTo>
                      <a:pt x="3" y="3"/>
                      <a:pt x="3" y="0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9" name="Freeform 8">
                <a:extLst>
                  <a:ext uri="{FF2B5EF4-FFF2-40B4-BE49-F238E27FC236}">
                    <a16:creationId xmlns="" xmlns:a16="http://schemas.microsoft.com/office/drawing/2014/main" id="{8D07D84A-0C60-A546-9BB0-DF847F2E9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053"/>
                <a:ext cx="99" cy="46"/>
              </a:xfrm>
              <a:custGeom>
                <a:avLst/>
                <a:gdLst>
                  <a:gd name="T0" fmla="*/ 52 w 52"/>
                  <a:gd name="T1" fmla="*/ 24 h 24"/>
                  <a:gd name="T2" fmla="*/ 33 w 52"/>
                  <a:gd name="T3" fmla="*/ 16 h 24"/>
                  <a:gd name="T4" fmla="*/ 17 w 52"/>
                  <a:gd name="T5" fmla="*/ 9 h 24"/>
                  <a:gd name="T6" fmla="*/ 0 w 52"/>
                  <a:gd name="T7" fmla="*/ 0 h 24"/>
                  <a:gd name="T8" fmla="*/ 20 w 52"/>
                  <a:gd name="T9" fmla="*/ 2 h 24"/>
                  <a:gd name="T10" fmla="*/ 44 w 52"/>
                  <a:gd name="T11" fmla="*/ 15 h 24"/>
                  <a:gd name="T12" fmla="*/ 52 w 52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24">
                    <a:moveTo>
                      <a:pt x="52" y="24"/>
                    </a:moveTo>
                    <a:cubicBezTo>
                      <a:pt x="43" y="24"/>
                      <a:pt x="42" y="22"/>
                      <a:pt x="33" y="16"/>
                    </a:cubicBezTo>
                    <a:cubicBezTo>
                      <a:pt x="31" y="14"/>
                      <a:pt x="27" y="11"/>
                      <a:pt x="17" y="9"/>
                    </a:cubicBezTo>
                    <a:cubicBezTo>
                      <a:pt x="14" y="6"/>
                      <a:pt x="3" y="4"/>
                      <a:pt x="0" y="0"/>
                    </a:cubicBezTo>
                    <a:cubicBezTo>
                      <a:pt x="8" y="0"/>
                      <a:pt x="14" y="0"/>
                      <a:pt x="20" y="2"/>
                    </a:cubicBezTo>
                    <a:cubicBezTo>
                      <a:pt x="22" y="4"/>
                      <a:pt x="34" y="6"/>
                      <a:pt x="44" y="15"/>
                    </a:cubicBezTo>
                    <a:cubicBezTo>
                      <a:pt x="48" y="18"/>
                      <a:pt x="51" y="19"/>
                      <a:pt x="5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0" name="Freeform 9">
                <a:extLst>
                  <a:ext uri="{FF2B5EF4-FFF2-40B4-BE49-F238E27FC236}">
                    <a16:creationId xmlns="" xmlns:a16="http://schemas.microsoft.com/office/drawing/2014/main" id="{C10F85A1-BDFB-5E46-92A9-C803416F3A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24" y="1917"/>
                <a:ext cx="164" cy="360"/>
              </a:xfrm>
              <a:custGeom>
                <a:avLst/>
                <a:gdLst>
                  <a:gd name="T0" fmla="*/ 39 w 86"/>
                  <a:gd name="T1" fmla="*/ 38 h 186"/>
                  <a:gd name="T2" fmla="*/ 56 w 86"/>
                  <a:gd name="T3" fmla="*/ 34 h 186"/>
                  <a:gd name="T4" fmla="*/ 59 w 86"/>
                  <a:gd name="T5" fmla="*/ 31 h 186"/>
                  <a:gd name="T6" fmla="*/ 85 w 86"/>
                  <a:gd name="T7" fmla="*/ 43 h 186"/>
                  <a:gd name="T8" fmla="*/ 85 w 86"/>
                  <a:gd name="T9" fmla="*/ 48 h 186"/>
                  <a:gd name="T10" fmla="*/ 64 w 86"/>
                  <a:gd name="T11" fmla="*/ 61 h 186"/>
                  <a:gd name="T12" fmla="*/ 55 w 86"/>
                  <a:gd name="T13" fmla="*/ 72 h 186"/>
                  <a:gd name="T14" fmla="*/ 57 w 86"/>
                  <a:gd name="T15" fmla="*/ 81 h 186"/>
                  <a:gd name="T16" fmla="*/ 39 w 86"/>
                  <a:gd name="T17" fmla="*/ 88 h 186"/>
                  <a:gd name="T18" fmla="*/ 39 w 86"/>
                  <a:gd name="T19" fmla="*/ 55 h 186"/>
                  <a:gd name="T20" fmla="*/ 45 w 86"/>
                  <a:gd name="T21" fmla="*/ 48 h 186"/>
                  <a:gd name="T22" fmla="*/ 39 w 86"/>
                  <a:gd name="T23" fmla="*/ 49 h 186"/>
                  <a:gd name="T24" fmla="*/ 39 w 86"/>
                  <a:gd name="T25" fmla="*/ 38 h 186"/>
                  <a:gd name="T26" fmla="*/ 12 w 86"/>
                  <a:gd name="T27" fmla="*/ 1 h 186"/>
                  <a:gd name="T28" fmla="*/ 30 w 86"/>
                  <a:gd name="T29" fmla="*/ 8 h 186"/>
                  <a:gd name="T30" fmla="*/ 34 w 86"/>
                  <a:gd name="T31" fmla="*/ 14 h 186"/>
                  <a:gd name="T32" fmla="*/ 34 w 86"/>
                  <a:gd name="T33" fmla="*/ 39 h 186"/>
                  <a:gd name="T34" fmla="*/ 39 w 86"/>
                  <a:gd name="T35" fmla="*/ 38 h 186"/>
                  <a:gd name="T36" fmla="*/ 39 w 86"/>
                  <a:gd name="T37" fmla="*/ 49 h 186"/>
                  <a:gd name="T38" fmla="*/ 34 w 86"/>
                  <a:gd name="T39" fmla="*/ 50 h 186"/>
                  <a:gd name="T40" fmla="*/ 33 w 86"/>
                  <a:gd name="T41" fmla="*/ 63 h 186"/>
                  <a:gd name="T42" fmla="*/ 39 w 86"/>
                  <a:gd name="T43" fmla="*/ 55 h 186"/>
                  <a:gd name="T44" fmla="*/ 39 w 86"/>
                  <a:gd name="T45" fmla="*/ 88 h 186"/>
                  <a:gd name="T46" fmla="*/ 35 w 86"/>
                  <a:gd name="T47" fmla="*/ 91 h 186"/>
                  <a:gd name="T48" fmla="*/ 26 w 86"/>
                  <a:gd name="T49" fmla="*/ 183 h 186"/>
                  <a:gd name="T50" fmla="*/ 23 w 86"/>
                  <a:gd name="T51" fmla="*/ 186 h 186"/>
                  <a:gd name="T52" fmla="*/ 20 w 86"/>
                  <a:gd name="T53" fmla="*/ 97 h 186"/>
                  <a:gd name="T54" fmla="*/ 16 w 86"/>
                  <a:gd name="T55" fmla="*/ 92 h 186"/>
                  <a:gd name="T56" fmla="*/ 17 w 86"/>
                  <a:gd name="T57" fmla="*/ 81 h 186"/>
                  <a:gd name="T58" fmla="*/ 20 w 86"/>
                  <a:gd name="T59" fmla="*/ 79 h 186"/>
                  <a:gd name="T60" fmla="*/ 19 w 86"/>
                  <a:gd name="T61" fmla="*/ 54 h 186"/>
                  <a:gd name="T62" fmla="*/ 0 w 86"/>
                  <a:gd name="T63" fmla="*/ 53 h 186"/>
                  <a:gd name="T64" fmla="*/ 8 w 86"/>
                  <a:gd name="T65" fmla="*/ 47 h 186"/>
                  <a:gd name="T66" fmla="*/ 18 w 86"/>
                  <a:gd name="T67" fmla="*/ 44 h 186"/>
                  <a:gd name="T68" fmla="*/ 17 w 86"/>
                  <a:gd name="T69" fmla="*/ 17 h 186"/>
                  <a:gd name="T70" fmla="*/ 15 w 86"/>
                  <a:gd name="T71" fmla="*/ 6 h 186"/>
                  <a:gd name="T72" fmla="*/ 12 w 86"/>
                  <a:gd name="T73" fmla="*/ 1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6" h="186">
                    <a:moveTo>
                      <a:pt x="39" y="38"/>
                    </a:moveTo>
                    <a:cubicBezTo>
                      <a:pt x="45" y="37"/>
                      <a:pt x="50" y="35"/>
                      <a:pt x="56" y="34"/>
                    </a:cubicBezTo>
                    <a:cubicBezTo>
                      <a:pt x="56" y="33"/>
                      <a:pt x="59" y="32"/>
                      <a:pt x="59" y="31"/>
                    </a:cubicBezTo>
                    <a:cubicBezTo>
                      <a:pt x="75" y="29"/>
                      <a:pt x="85" y="39"/>
                      <a:pt x="85" y="43"/>
                    </a:cubicBezTo>
                    <a:cubicBezTo>
                      <a:pt x="86" y="45"/>
                      <a:pt x="86" y="46"/>
                      <a:pt x="85" y="48"/>
                    </a:cubicBezTo>
                    <a:cubicBezTo>
                      <a:pt x="83" y="52"/>
                      <a:pt x="65" y="60"/>
                      <a:pt x="64" y="61"/>
                    </a:cubicBezTo>
                    <a:cubicBezTo>
                      <a:pt x="57" y="66"/>
                      <a:pt x="55" y="68"/>
                      <a:pt x="55" y="72"/>
                    </a:cubicBezTo>
                    <a:cubicBezTo>
                      <a:pt x="57" y="73"/>
                      <a:pt x="60" y="78"/>
                      <a:pt x="57" y="81"/>
                    </a:cubicBezTo>
                    <a:cubicBezTo>
                      <a:pt x="53" y="82"/>
                      <a:pt x="45" y="85"/>
                      <a:pt x="39" y="88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39" y="49"/>
                      <a:pt x="39" y="49"/>
                      <a:pt x="39" y="49"/>
                    </a:cubicBezTo>
                    <a:lnTo>
                      <a:pt x="39" y="38"/>
                    </a:lnTo>
                    <a:close/>
                    <a:moveTo>
                      <a:pt x="12" y="1"/>
                    </a:moveTo>
                    <a:cubicBezTo>
                      <a:pt x="19" y="0"/>
                      <a:pt x="26" y="1"/>
                      <a:pt x="30" y="8"/>
                    </a:cubicBezTo>
                    <a:cubicBezTo>
                      <a:pt x="31" y="8"/>
                      <a:pt x="33" y="12"/>
                      <a:pt x="34" y="14"/>
                    </a:cubicBezTo>
                    <a:cubicBezTo>
                      <a:pt x="34" y="22"/>
                      <a:pt x="34" y="30"/>
                      <a:pt x="34" y="39"/>
                    </a:cubicBezTo>
                    <a:cubicBezTo>
                      <a:pt x="36" y="39"/>
                      <a:pt x="37" y="38"/>
                      <a:pt x="39" y="38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3" y="63"/>
                      <a:pt x="33" y="63"/>
                      <a:pt x="33" y="63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39" y="88"/>
                      <a:pt x="39" y="88"/>
                      <a:pt x="39" y="88"/>
                    </a:cubicBezTo>
                    <a:cubicBezTo>
                      <a:pt x="37" y="89"/>
                      <a:pt x="35" y="90"/>
                      <a:pt x="35" y="91"/>
                    </a:cubicBezTo>
                    <a:cubicBezTo>
                      <a:pt x="32" y="124"/>
                      <a:pt x="31" y="150"/>
                      <a:pt x="26" y="183"/>
                    </a:cubicBezTo>
                    <a:cubicBezTo>
                      <a:pt x="25" y="183"/>
                      <a:pt x="24" y="186"/>
                      <a:pt x="23" y="186"/>
                    </a:cubicBezTo>
                    <a:cubicBezTo>
                      <a:pt x="22" y="157"/>
                      <a:pt x="20" y="127"/>
                      <a:pt x="20" y="97"/>
                    </a:cubicBezTo>
                    <a:cubicBezTo>
                      <a:pt x="19" y="94"/>
                      <a:pt x="17" y="94"/>
                      <a:pt x="16" y="92"/>
                    </a:cubicBezTo>
                    <a:cubicBezTo>
                      <a:pt x="13" y="90"/>
                      <a:pt x="14" y="82"/>
                      <a:pt x="17" y="81"/>
                    </a:cubicBezTo>
                    <a:cubicBezTo>
                      <a:pt x="18" y="81"/>
                      <a:pt x="19" y="79"/>
                      <a:pt x="20" y="79"/>
                    </a:cubicBezTo>
                    <a:cubicBezTo>
                      <a:pt x="20" y="60"/>
                      <a:pt x="19" y="61"/>
                      <a:pt x="19" y="54"/>
                    </a:cubicBezTo>
                    <a:cubicBezTo>
                      <a:pt x="15" y="53"/>
                      <a:pt x="0" y="58"/>
                      <a:pt x="0" y="53"/>
                    </a:cubicBezTo>
                    <a:cubicBezTo>
                      <a:pt x="1" y="51"/>
                      <a:pt x="6" y="49"/>
                      <a:pt x="8" y="47"/>
                    </a:cubicBezTo>
                    <a:cubicBezTo>
                      <a:pt x="12" y="46"/>
                      <a:pt x="15" y="45"/>
                      <a:pt x="18" y="44"/>
                    </a:cubicBezTo>
                    <a:cubicBezTo>
                      <a:pt x="19" y="34"/>
                      <a:pt x="19" y="27"/>
                      <a:pt x="17" y="17"/>
                    </a:cubicBezTo>
                    <a:cubicBezTo>
                      <a:pt x="17" y="15"/>
                      <a:pt x="17" y="6"/>
                      <a:pt x="15" y="6"/>
                    </a:cubicBezTo>
                    <a:cubicBezTo>
                      <a:pt x="14" y="4"/>
                      <a:pt x="12" y="4"/>
                      <a:pt x="1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1" name="Freeform 10">
                <a:extLst>
                  <a:ext uri="{FF2B5EF4-FFF2-40B4-BE49-F238E27FC236}">
                    <a16:creationId xmlns="" xmlns:a16="http://schemas.microsoft.com/office/drawing/2014/main" id="{5E05C0AB-20D6-5144-92F9-3C1D5E0489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5" y="2012"/>
                <a:ext cx="154" cy="176"/>
              </a:xfrm>
              <a:custGeom>
                <a:avLst/>
                <a:gdLst>
                  <a:gd name="T0" fmla="*/ 62 w 81"/>
                  <a:gd name="T1" fmla="*/ 38 h 91"/>
                  <a:gd name="T2" fmla="*/ 67 w 81"/>
                  <a:gd name="T3" fmla="*/ 28 h 91"/>
                  <a:gd name="T4" fmla="*/ 78 w 81"/>
                  <a:gd name="T5" fmla="*/ 36 h 91"/>
                  <a:gd name="T6" fmla="*/ 70 w 81"/>
                  <a:gd name="T7" fmla="*/ 51 h 91"/>
                  <a:gd name="T8" fmla="*/ 81 w 81"/>
                  <a:gd name="T9" fmla="*/ 79 h 91"/>
                  <a:gd name="T10" fmla="*/ 78 w 81"/>
                  <a:gd name="T11" fmla="*/ 80 h 91"/>
                  <a:gd name="T12" fmla="*/ 65 w 81"/>
                  <a:gd name="T13" fmla="*/ 57 h 91"/>
                  <a:gd name="T14" fmla="*/ 50 w 81"/>
                  <a:gd name="T15" fmla="*/ 72 h 91"/>
                  <a:gd name="T16" fmla="*/ 52 w 81"/>
                  <a:gd name="T17" fmla="*/ 74 h 91"/>
                  <a:gd name="T18" fmla="*/ 59 w 81"/>
                  <a:gd name="T19" fmla="*/ 77 h 91"/>
                  <a:gd name="T20" fmla="*/ 59 w 81"/>
                  <a:gd name="T21" fmla="*/ 83 h 91"/>
                  <a:gd name="T22" fmla="*/ 49 w 81"/>
                  <a:gd name="T23" fmla="*/ 85 h 91"/>
                  <a:gd name="T24" fmla="*/ 46 w 81"/>
                  <a:gd name="T25" fmla="*/ 87 h 91"/>
                  <a:gd name="T26" fmla="*/ 44 w 81"/>
                  <a:gd name="T27" fmla="*/ 89 h 91"/>
                  <a:gd name="T28" fmla="*/ 44 w 81"/>
                  <a:gd name="T29" fmla="*/ 63 h 91"/>
                  <a:gd name="T30" fmla="*/ 58 w 81"/>
                  <a:gd name="T31" fmla="*/ 43 h 91"/>
                  <a:gd name="T32" fmla="*/ 53 w 81"/>
                  <a:gd name="T33" fmla="*/ 40 h 91"/>
                  <a:gd name="T34" fmla="*/ 44 w 81"/>
                  <a:gd name="T35" fmla="*/ 51 h 91"/>
                  <a:gd name="T36" fmla="*/ 44 w 81"/>
                  <a:gd name="T37" fmla="*/ 43 h 91"/>
                  <a:gd name="T38" fmla="*/ 45 w 81"/>
                  <a:gd name="T39" fmla="*/ 40 h 91"/>
                  <a:gd name="T40" fmla="*/ 44 w 81"/>
                  <a:gd name="T41" fmla="*/ 40 h 91"/>
                  <a:gd name="T42" fmla="*/ 44 w 81"/>
                  <a:gd name="T43" fmla="*/ 32 h 91"/>
                  <a:gd name="T44" fmla="*/ 46 w 81"/>
                  <a:gd name="T45" fmla="*/ 35 h 91"/>
                  <a:gd name="T46" fmla="*/ 50 w 81"/>
                  <a:gd name="T47" fmla="*/ 39 h 91"/>
                  <a:gd name="T48" fmla="*/ 51 w 81"/>
                  <a:gd name="T49" fmla="*/ 36 h 91"/>
                  <a:gd name="T50" fmla="*/ 44 w 81"/>
                  <a:gd name="T51" fmla="*/ 27 h 91"/>
                  <a:gd name="T52" fmla="*/ 44 w 81"/>
                  <a:gd name="T53" fmla="*/ 3 h 91"/>
                  <a:gd name="T54" fmla="*/ 48 w 81"/>
                  <a:gd name="T55" fmla="*/ 7 h 91"/>
                  <a:gd name="T56" fmla="*/ 44 w 81"/>
                  <a:gd name="T57" fmla="*/ 19 h 91"/>
                  <a:gd name="T58" fmla="*/ 62 w 81"/>
                  <a:gd name="T59" fmla="*/ 38 h 91"/>
                  <a:gd name="T60" fmla="*/ 44 w 81"/>
                  <a:gd name="T61" fmla="*/ 89 h 91"/>
                  <a:gd name="T62" fmla="*/ 33 w 81"/>
                  <a:gd name="T63" fmla="*/ 91 h 91"/>
                  <a:gd name="T64" fmla="*/ 12 w 81"/>
                  <a:gd name="T65" fmla="*/ 77 h 91"/>
                  <a:gd name="T66" fmla="*/ 13 w 81"/>
                  <a:gd name="T67" fmla="*/ 77 h 91"/>
                  <a:gd name="T68" fmla="*/ 44 w 81"/>
                  <a:gd name="T69" fmla="*/ 63 h 91"/>
                  <a:gd name="T70" fmla="*/ 44 w 81"/>
                  <a:gd name="T71" fmla="*/ 89 h 91"/>
                  <a:gd name="T72" fmla="*/ 44 w 81"/>
                  <a:gd name="T73" fmla="*/ 51 h 91"/>
                  <a:gd name="T74" fmla="*/ 44 w 81"/>
                  <a:gd name="T75" fmla="*/ 43 h 91"/>
                  <a:gd name="T76" fmla="*/ 26 w 81"/>
                  <a:gd name="T77" fmla="*/ 59 h 91"/>
                  <a:gd name="T78" fmla="*/ 18 w 81"/>
                  <a:gd name="T79" fmla="*/ 64 h 91"/>
                  <a:gd name="T80" fmla="*/ 41 w 81"/>
                  <a:gd name="T81" fmla="*/ 38 h 91"/>
                  <a:gd name="T82" fmla="*/ 44 w 81"/>
                  <a:gd name="T83" fmla="*/ 40 h 91"/>
                  <a:gd name="T84" fmla="*/ 44 w 81"/>
                  <a:gd name="T85" fmla="*/ 32 h 91"/>
                  <a:gd name="T86" fmla="*/ 36 w 81"/>
                  <a:gd name="T87" fmla="*/ 25 h 91"/>
                  <a:gd name="T88" fmla="*/ 40 w 81"/>
                  <a:gd name="T89" fmla="*/ 23 h 91"/>
                  <a:gd name="T90" fmla="*/ 44 w 81"/>
                  <a:gd name="T91" fmla="*/ 27 h 91"/>
                  <a:gd name="T92" fmla="*/ 44 w 81"/>
                  <a:gd name="T93" fmla="*/ 3 h 91"/>
                  <a:gd name="T94" fmla="*/ 42 w 81"/>
                  <a:gd name="T95" fmla="*/ 3 h 91"/>
                  <a:gd name="T96" fmla="*/ 21 w 81"/>
                  <a:gd name="T97" fmla="*/ 0 h 91"/>
                  <a:gd name="T98" fmla="*/ 15 w 81"/>
                  <a:gd name="T99" fmla="*/ 7 h 91"/>
                  <a:gd name="T100" fmla="*/ 23 w 81"/>
                  <a:gd name="T101" fmla="*/ 7 h 91"/>
                  <a:gd name="T102" fmla="*/ 22 w 81"/>
                  <a:gd name="T103" fmla="*/ 9 h 91"/>
                  <a:gd name="T104" fmla="*/ 13 w 81"/>
                  <a:gd name="T105" fmla="*/ 9 h 91"/>
                  <a:gd name="T106" fmla="*/ 21 w 81"/>
                  <a:gd name="T107" fmla="*/ 17 h 91"/>
                  <a:gd name="T108" fmla="*/ 5 w 81"/>
                  <a:gd name="T109" fmla="*/ 29 h 91"/>
                  <a:gd name="T110" fmla="*/ 4 w 81"/>
                  <a:gd name="T111" fmla="*/ 30 h 91"/>
                  <a:gd name="T112" fmla="*/ 11 w 81"/>
                  <a:gd name="T113" fmla="*/ 45 h 91"/>
                  <a:gd name="T114" fmla="*/ 32 w 81"/>
                  <a:gd name="T115" fmla="*/ 28 h 91"/>
                  <a:gd name="T116" fmla="*/ 34 w 81"/>
                  <a:gd name="T117" fmla="*/ 34 h 91"/>
                  <a:gd name="T118" fmla="*/ 1 w 81"/>
                  <a:gd name="T119" fmla="*/ 69 h 91"/>
                  <a:gd name="T120" fmla="*/ 7 w 81"/>
                  <a:gd name="T121" fmla="*/ 77 h 91"/>
                  <a:gd name="T122" fmla="*/ 44 w 81"/>
                  <a:gd name="T123" fmla="*/ 5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" h="91">
                    <a:moveTo>
                      <a:pt x="62" y="38"/>
                    </a:moveTo>
                    <a:cubicBezTo>
                      <a:pt x="64" y="34"/>
                      <a:pt x="67" y="32"/>
                      <a:pt x="67" y="28"/>
                    </a:cubicBezTo>
                    <a:cubicBezTo>
                      <a:pt x="72" y="30"/>
                      <a:pt x="75" y="31"/>
                      <a:pt x="78" y="36"/>
                    </a:cubicBezTo>
                    <a:cubicBezTo>
                      <a:pt x="79" y="45"/>
                      <a:pt x="70" y="48"/>
                      <a:pt x="70" y="51"/>
                    </a:cubicBezTo>
                    <a:cubicBezTo>
                      <a:pt x="72" y="60"/>
                      <a:pt x="80" y="71"/>
                      <a:pt x="81" y="79"/>
                    </a:cubicBezTo>
                    <a:cubicBezTo>
                      <a:pt x="81" y="80"/>
                      <a:pt x="79" y="81"/>
                      <a:pt x="78" y="80"/>
                    </a:cubicBezTo>
                    <a:cubicBezTo>
                      <a:pt x="73" y="76"/>
                      <a:pt x="67" y="64"/>
                      <a:pt x="65" y="57"/>
                    </a:cubicBezTo>
                    <a:cubicBezTo>
                      <a:pt x="62" y="61"/>
                      <a:pt x="57" y="66"/>
                      <a:pt x="50" y="72"/>
                    </a:cubicBezTo>
                    <a:cubicBezTo>
                      <a:pt x="51" y="74"/>
                      <a:pt x="51" y="73"/>
                      <a:pt x="52" y="74"/>
                    </a:cubicBezTo>
                    <a:cubicBezTo>
                      <a:pt x="56" y="75"/>
                      <a:pt x="57" y="75"/>
                      <a:pt x="59" y="77"/>
                    </a:cubicBezTo>
                    <a:cubicBezTo>
                      <a:pt x="60" y="79"/>
                      <a:pt x="59" y="82"/>
                      <a:pt x="59" y="83"/>
                    </a:cubicBezTo>
                    <a:cubicBezTo>
                      <a:pt x="58" y="85"/>
                      <a:pt x="54" y="84"/>
                      <a:pt x="49" y="85"/>
                    </a:cubicBezTo>
                    <a:cubicBezTo>
                      <a:pt x="48" y="86"/>
                      <a:pt x="47" y="87"/>
                      <a:pt x="46" y="87"/>
                    </a:cubicBezTo>
                    <a:cubicBezTo>
                      <a:pt x="45" y="88"/>
                      <a:pt x="45" y="89"/>
                      <a:pt x="44" y="89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52" y="55"/>
                      <a:pt x="58" y="45"/>
                      <a:pt x="58" y="43"/>
                    </a:cubicBezTo>
                    <a:cubicBezTo>
                      <a:pt x="56" y="42"/>
                      <a:pt x="56" y="41"/>
                      <a:pt x="53" y="40"/>
                    </a:cubicBezTo>
                    <a:cubicBezTo>
                      <a:pt x="53" y="42"/>
                      <a:pt x="49" y="46"/>
                      <a:pt x="44" y="51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44" y="42"/>
                      <a:pt x="45" y="41"/>
                      <a:pt x="45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5" y="33"/>
                      <a:pt x="46" y="34"/>
                      <a:pt x="46" y="35"/>
                    </a:cubicBezTo>
                    <a:cubicBezTo>
                      <a:pt x="50" y="37"/>
                      <a:pt x="48" y="36"/>
                      <a:pt x="50" y="39"/>
                    </a:cubicBezTo>
                    <a:cubicBezTo>
                      <a:pt x="52" y="39"/>
                      <a:pt x="51" y="38"/>
                      <a:pt x="51" y="36"/>
                    </a:cubicBezTo>
                    <a:cubicBezTo>
                      <a:pt x="49" y="34"/>
                      <a:pt x="47" y="30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5" y="4"/>
                      <a:pt x="47" y="6"/>
                      <a:pt x="48" y="7"/>
                    </a:cubicBezTo>
                    <a:cubicBezTo>
                      <a:pt x="50" y="14"/>
                      <a:pt x="49" y="16"/>
                      <a:pt x="44" y="19"/>
                    </a:cubicBezTo>
                    <a:cubicBezTo>
                      <a:pt x="50" y="26"/>
                      <a:pt x="52" y="33"/>
                      <a:pt x="62" y="38"/>
                    </a:cubicBezTo>
                    <a:close/>
                    <a:moveTo>
                      <a:pt x="44" y="89"/>
                    </a:moveTo>
                    <a:cubicBezTo>
                      <a:pt x="41" y="91"/>
                      <a:pt x="37" y="91"/>
                      <a:pt x="33" y="91"/>
                    </a:cubicBezTo>
                    <a:cubicBezTo>
                      <a:pt x="29" y="90"/>
                      <a:pt x="13" y="81"/>
                      <a:pt x="12" y="77"/>
                    </a:cubicBezTo>
                    <a:cubicBezTo>
                      <a:pt x="12" y="77"/>
                      <a:pt x="13" y="77"/>
                      <a:pt x="13" y="77"/>
                    </a:cubicBezTo>
                    <a:cubicBezTo>
                      <a:pt x="20" y="84"/>
                      <a:pt x="33" y="74"/>
                      <a:pt x="44" y="63"/>
                    </a:cubicBezTo>
                    <a:cubicBezTo>
                      <a:pt x="44" y="89"/>
                      <a:pt x="44" y="89"/>
                      <a:pt x="44" y="89"/>
                    </a:cubicBezTo>
                    <a:close/>
                    <a:moveTo>
                      <a:pt x="44" y="51"/>
                    </a:moveTo>
                    <a:cubicBezTo>
                      <a:pt x="44" y="43"/>
                      <a:pt x="44" y="43"/>
                      <a:pt x="44" y="43"/>
                    </a:cubicBezTo>
                    <a:cubicBezTo>
                      <a:pt x="41" y="47"/>
                      <a:pt x="33" y="54"/>
                      <a:pt x="26" y="59"/>
                    </a:cubicBezTo>
                    <a:cubicBezTo>
                      <a:pt x="24" y="60"/>
                      <a:pt x="20" y="64"/>
                      <a:pt x="18" y="64"/>
                    </a:cubicBezTo>
                    <a:cubicBezTo>
                      <a:pt x="22" y="58"/>
                      <a:pt x="36" y="48"/>
                      <a:pt x="41" y="38"/>
                    </a:cubicBezTo>
                    <a:cubicBezTo>
                      <a:pt x="42" y="39"/>
                      <a:pt x="43" y="39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2" y="30"/>
                      <a:pt x="40" y="28"/>
                      <a:pt x="36" y="25"/>
                    </a:cubicBezTo>
                    <a:cubicBezTo>
                      <a:pt x="37" y="25"/>
                      <a:pt x="39" y="23"/>
                      <a:pt x="40" y="23"/>
                    </a:cubicBezTo>
                    <a:cubicBezTo>
                      <a:pt x="42" y="24"/>
                      <a:pt x="43" y="25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3" y="3"/>
                      <a:pt x="42" y="3"/>
                      <a:pt x="42" y="3"/>
                    </a:cubicBezTo>
                    <a:cubicBezTo>
                      <a:pt x="41" y="3"/>
                      <a:pt x="25" y="0"/>
                      <a:pt x="21" y="0"/>
                    </a:cubicBezTo>
                    <a:cubicBezTo>
                      <a:pt x="17" y="1"/>
                      <a:pt x="14" y="2"/>
                      <a:pt x="15" y="7"/>
                    </a:cubicBezTo>
                    <a:cubicBezTo>
                      <a:pt x="16" y="8"/>
                      <a:pt x="20" y="8"/>
                      <a:pt x="23" y="7"/>
                    </a:cubicBezTo>
                    <a:cubicBezTo>
                      <a:pt x="24" y="8"/>
                      <a:pt x="23" y="9"/>
                      <a:pt x="22" y="9"/>
                    </a:cubicBezTo>
                    <a:cubicBezTo>
                      <a:pt x="18" y="10"/>
                      <a:pt x="17" y="9"/>
                      <a:pt x="13" y="9"/>
                    </a:cubicBezTo>
                    <a:cubicBezTo>
                      <a:pt x="9" y="9"/>
                      <a:pt x="18" y="15"/>
                      <a:pt x="21" y="17"/>
                    </a:cubicBezTo>
                    <a:cubicBezTo>
                      <a:pt x="20" y="21"/>
                      <a:pt x="10" y="30"/>
                      <a:pt x="5" y="29"/>
                    </a:cubicBezTo>
                    <a:cubicBezTo>
                      <a:pt x="5" y="30"/>
                      <a:pt x="5" y="29"/>
                      <a:pt x="4" y="30"/>
                    </a:cubicBezTo>
                    <a:cubicBezTo>
                      <a:pt x="4" y="36"/>
                      <a:pt x="4" y="43"/>
                      <a:pt x="11" y="45"/>
                    </a:cubicBezTo>
                    <a:cubicBezTo>
                      <a:pt x="15" y="42"/>
                      <a:pt x="29" y="33"/>
                      <a:pt x="32" y="28"/>
                    </a:cubicBezTo>
                    <a:cubicBezTo>
                      <a:pt x="36" y="31"/>
                      <a:pt x="34" y="33"/>
                      <a:pt x="34" y="34"/>
                    </a:cubicBezTo>
                    <a:cubicBezTo>
                      <a:pt x="26" y="45"/>
                      <a:pt x="10" y="59"/>
                      <a:pt x="1" y="69"/>
                    </a:cubicBezTo>
                    <a:cubicBezTo>
                      <a:pt x="0" y="76"/>
                      <a:pt x="0" y="79"/>
                      <a:pt x="7" y="77"/>
                    </a:cubicBezTo>
                    <a:cubicBezTo>
                      <a:pt x="10" y="78"/>
                      <a:pt x="31" y="62"/>
                      <a:pt x="44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2" name="Freeform 11">
                <a:extLst>
                  <a:ext uri="{FF2B5EF4-FFF2-40B4-BE49-F238E27FC236}">
                    <a16:creationId xmlns="" xmlns:a16="http://schemas.microsoft.com/office/drawing/2014/main" id="{2C385DB9-D5DF-A447-AC1A-5A1F80CDF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931"/>
                <a:ext cx="280" cy="191"/>
              </a:xfrm>
              <a:custGeom>
                <a:avLst/>
                <a:gdLst>
                  <a:gd name="T0" fmla="*/ 29 w 147"/>
                  <a:gd name="T1" fmla="*/ 27 h 99"/>
                  <a:gd name="T2" fmla="*/ 50 w 147"/>
                  <a:gd name="T3" fmla="*/ 67 h 99"/>
                  <a:gd name="T4" fmla="*/ 59 w 147"/>
                  <a:gd name="T5" fmla="*/ 64 h 99"/>
                  <a:gd name="T6" fmla="*/ 44 w 147"/>
                  <a:gd name="T7" fmla="*/ 19 h 99"/>
                  <a:gd name="T8" fmla="*/ 60 w 147"/>
                  <a:gd name="T9" fmla="*/ 35 h 99"/>
                  <a:gd name="T10" fmla="*/ 66 w 147"/>
                  <a:gd name="T11" fmla="*/ 56 h 99"/>
                  <a:gd name="T12" fmla="*/ 69 w 147"/>
                  <a:gd name="T13" fmla="*/ 51 h 99"/>
                  <a:gd name="T14" fmla="*/ 70 w 147"/>
                  <a:gd name="T15" fmla="*/ 45 h 99"/>
                  <a:gd name="T16" fmla="*/ 66 w 147"/>
                  <a:gd name="T17" fmla="*/ 40 h 99"/>
                  <a:gd name="T18" fmla="*/ 72 w 147"/>
                  <a:gd name="T19" fmla="*/ 40 h 99"/>
                  <a:gd name="T20" fmla="*/ 73 w 147"/>
                  <a:gd name="T21" fmla="*/ 30 h 99"/>
                  <a:gd name="T22" fmla="*/ 63 w 147"/>
                  <a:gd name="T23" fmla="*/ 16 h 99"/>
                  <a:gd name="T24" fmla="*/ 66 w 147"/>
                  <a:gd name="T25" fmla="*/ 5 h 99"/>
                  <a:gd name="T26" fmla="*/ 80 w 147"/>
                  <a:gd name="T27" fmla="*/ 15 h 99"/>
                  <a:gd name="T28" fmla="*/ 87 w 147"/>
                  <a:gd name="T29" fmla="*/ 39 h 99"/>
                  <a:gd name="T30" fmla="*/ 82 w 147"/>
                  <a:gd name="T31" fmla="*/ 50 h 99"/>
                  <a:gd name="T32" fmla="*/ 77 w 147"/>
                  <a:gd name="T33" fmla="*/ 58 h 99"/>
                  <a:gd name="T34" fmla="*/ 99 w 147"/>
                  <a:gd name="T35" fmla="*/ 53 h 99"/>
                  <a:gd name="T36" fmla="*/ 94 w 147"/>
                  <a:gd name="T37" fmla="*/ 40 h 99"/>
                  <a:gd name="T38" fmla="*/ 99 w 147"/>
                  <a:gd name="T39" fmla="*/ 38 h 99"/>
                  <a:gd name="T40" fmla="*/ 104 w 147"/>
                  <a:gd name="T41" fmla="*/ 37 h 99"/>
                  <a:gd name="T42" fmla="*/ 98 w 147"/>
                  <a:gd name="T43" fmla="*/ 23 h 99"/>
                  <a:gd name="T44" fmla="*/ 101 w 147"/>
                  <a:gd name="T45" fmla="*/ 19 h 99"/>
                  <a:gd name="T46" fmla="*/ 105 w 147"/>
                  <a:gd name="T47" fmla="*/ 15 h 99"/>
                  <a:gd name="T48" fmla="*/ 96 w 147"/>
                  <a:gd name="T49" fmla="*/ 6 h 99"/>
                  <a:gd name="T50" fmla="*/ 104 w 147"/>
                  <a:gd name="T51" fmla="*/ 3 h 99"/>
                  <a:gd name="T52" fmla="*/ 111 w 147"/>
                  <a:gd name="T53" fmla="*/ 2 h 99"/>
                  <a:gd name="T54" fmla="*/ 120 w 147"/>
                  <a:gd name="T55" fmla="*/ 19 h 99"/>
                  <a:gd name="T56" fmla="*/ 114 w 147"/>
                  <a:gd name="T57" fmla="*/ 32 h 99"/>
                  <a:gd name="T58" fmla="*/ 112 w 147"/>
                  <a:gd name="T59" fmla="*/ 49 h 99"/>
                  <a:gd name="T60" fmla="*/ 143 w 147"/>
                  <a:gd name="T61" fmla="*/ 56 h 99"/>
                  <a:gd name="T62" fmla="*/ 130 w 147"/>
                  <a:gd name="T63" fmla="*/ 63 h 99"/>
                  <a:gd name="T64" fmla="*/ 119 w 147"/>
                  <a:gd name="T65" fmla="*/ 58 h 99"/>
                  <a:gd name="T66" fmla="*/ 127 w 147"/>
                  <a:gd name="T67" fmla="*/ 55 h 99"/>
                  <a:gd name="T68" fmla="*/ 109 w 147"/>
                  <a:gd name="T69" fmla="*/ 59 h 99"/>
                  <a:gd name="T70" fmla="*/ 108 w 147"/>
                  <a:gd name="T71" fmla="*/ 63 h 99"/>
                  <a:gd name="T72" fmla="*/ 98 w 147"/>
                  <a:gd name="T73" fmla="*/ 60 h 99"/>
                  <a:gd name="T74" fmla="*/ 79 w 147"/>
                  <a:gd name="T75" fmla="*/ 64 h 99"/>
                  <a:gd name="T76" fmla="*/ 65 w 147"/>
                  <a:gd name="T77" fmla="*/ 74 h 99"/>
                  <a:gd name="T78" fmla="*/ 58 w 147"/>
                  <a:gd name="T79" fmla="*/ 71 h 99"/>
                  <a:gd name="T80" fmla="*/ 53 w 147"/>
                  <a:gd name="T81" fmla="*/ 80 h 99"/>
                  <a:gd name="T82" fmla="*/ 48 w 147"/>
                  <a:gd name="T83" fmla="*/ 76 h 99"/>
                  <a:gd name="T84" fmla="*/ 25 w 147"/>
                  <a:gd name="T85" fmla="*/ 86 h 99"/>
                  <a:gd name="T86" fmla="*/ 19 w 147"/>
                  <a:gd name="T87" fmla="*/ 94 h 99"/>
                  <a:gd name="T88" fmla="*/ 8 w 147"/>
                  <a:gd name="T89" fmla="*/ 98 h 99"/>
                  <a:gd name="T90" fmla="*/ 4 w 147"/>
                  <a:gd name="T91" fmla="*/ 88 h 99"/>
                  <a:gd name="T92" fmla="*/ 16 w 147"/>
                  <a:gd name="T93" fmla="*/ 74 h 99"/>
                  <a:gd name="T94" fmla="*/ 25 w 147"/>
                  <a:gd name="T95" fmla="*/ 76 h 99"/>
                  <a:gd name="T96" fmla="*/ 48 w 147"/>
                  <a:gd name="T97" fmla="*/ 66 h 99"/>
                  <a:gd name="T98" fmla="*/ 31 w 147"/>
                  <a:gd name="T99" fmla="*/ 33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7" h="99">
                    <a:moveTo>
                      <a:pt x="31" y="33"/>
                    </a:moveTo>
                    <a:cubicBezTo>
                      <a:pt x="31" y="33"/>
                      <a:pt x="18" y="23"/>
                      <a:pt x="29" y="27"/>
                    </a:cubicBezTo>
                    <a:cubicBezTo>
                      <a:pt x="29" y="27"/>
                      <a:pt x="40" y="30"/>
                      <a:pt x="46" y="48"/>
                    </a:cubicBezTo>
                    <a:cubicBezTo>
                      <a:pt x="46" y="48"/>
                      <a:pt x="51" y="60"/>
                      <a:pt x="50" y="67"/>
                    </a:cubicBezTo>
                    <a:cubicBezTo>
                      <a:pt x="50" y="67"/>
                      <a:pt x="50" y="69"/>
                      <a:pt x="53" y="68"/>
                    </a:cubicBezTo>
                    <a:cubicBezTo>
                      <a:pt x="53" y="68"/>
                      <a:pt x="59" y="68"/>
                      <a:pt x="59" y="64"/>
                    </a:cubicBezTo>
                    <a:cubicBezTo>
                      <a:pt x="59" y="64"/>
                      <a:pt x="61" y="50"/>
                      <a:pt x="51" y="28"/>
                    </a:cubicBezTo>
                    <a:cubicBezTo>
                      <a:pt x="51" y="28"/>
                      <a:pt x="48" y="20"/>
                      <a:pt x="44" y="19"/>
                    </a:cubicBezTo>
                    <a:cubicBezTo>
                      <a:pt x="44" y="19"/>
                      <a:pt x="42" y="16"/>
                      <a:pt x="45" y="18"/>
                    </a:cubicBezTo>
                    <a:cubicBezTo>
                      <a:pt x="45" y="18"/>
                      <a:pt x="56" y="20"/>
                      <a:pt x="60" y="35"/>
                    </a:cubicBezTo>
                    <a:cubicBezTo>
                      <a:pt x="60" y="35"/>
                      <a:pt x="63" y="47"/>
                      <a:pt x="64" y="56"/>
                    </a:cubicBezTo>
                    <a:cubicBezTo>
                      <a:pt x="64" y="56"/>
                      <a:pt x="65" y="60"/>
                      <a:pt x="66" y="56"/>
                    </a:cubicBezTo>
                    <a:cubicBezTo>
                      <a:pt x="66" y="56"/>
                      <a:pt x="67" y="54"/>
                      <a:pt x="69" y="53"/>
                    </a:cubicBezTo>
                    <a:cubicBezTo>
                      <a:pt x="69" y="53"/>
                      <a:pt x="70" y="52"/>
                      <a:pt x="69" y="51"/>
                    </a:cubicBezTo>
                    <a:cubicBezTo>
                      <a:pt x="69" y="51"/>
                      <a:pt x="69" y="48"/>
                      <a:pt x="70" y="48"/>
                    </a:cubicBezTo>
                    <a:cubicBezTo>
                      <a:pt x="70" y="48"/>
                      <a:pt x="72" y="47"/>
                      <a:pt x="70" y="45"/>
                    </a:cubicBezTo>
                    <a:cubicBezTo>
                      <a:pt x="70" y="45"/>
                      <a:pt x="69" y="43"/>
                      <a:pt x="67" y="43"/>
                    </a:cubicBezTo>
                    <a:cubicBezTo>
                      <a:pt x="67" y="43"/>
                      <a:pt x="60" y="37"/>
                      <a:pt x="66" y="40"/>
                    </a:cubicBezTo>
                    <a:cubicBezTo>
                      <a:pt x="66" y="40"/>
                      <a:pt x="69" y="41"/>
                      <a:pt x="70" y="42"/>
                    </a:cubicBezTo>
                    <a:cubicBezTo>
                      <a:pt x="70" y="42"/>
                      <a:pt x="72" y="44"/>
                      <a:pt x="72" y="40"/>
                    </a:cubicBezTo>
                    <a:cubicBezTo>
                      <a:pt x="72" y="40"/>
                      <a:pt x="74" y="32"/>
                      <a:pt x="75" y="31"/>
                    </a:cubicBezTo>
                    <a:cubicBezTo>
                      <a:pt x="75" y="31"/>
                      <a:pt x="76" y="27"/>
                      <a:pt x="73" y="30"/>
                    </a:cubicBezTo>
                    <a:cubicBezTo>
                      <a:pt x="73" y="30"/>
                      <a:pt x="69" y="32"/>
                      <a:pt x="67" y="26"/>
                    </a:cubicBezTo>
                    <a:cubicBezTo>
                      <a:pt x="67" y="26"/>
                      <a:pt x="59" y="19"/>
                      <a:pt x="63" y="16"/>
                    </a:cubicBezTo>
                    <a:cubicBezTo>
                      <a:pt x="63" y="16"/>
                      <a:pt x="68" y="11"/>
                      <a:pt x="64" y="7"/>
                    </a:cubicBezTo>
                    <a:cubicBezTo>
                      <a:pt x="64" y="7"/>
                      <a:pt x="60" y="2"/>
                      <a:pt x="66" y="5"/>
                    </a:cubicBezTo>
                    <a:cubicBezTo>
                      <a:pt x="66" y="5"/>
                      <a:pt x="71" y="7"/>
                      <a:pt x="76" y="12"/>
                    </a:cubicBezTo>
                    <a:cubicBezTo>
                      <a:pt x="76" y="12"/>
                      <a:pt x="75" y="14"/>
                      <a:pt x="80" y="15"/>
                    </a:cubicBezTo>
                    <a:cubicBezTo>
                      <a:pt x="80" y="15"/>
                      <a:pt x="97" y="18"/>
                      <a:pt x="94" y="28"/>
                    </a:cubicBezTo>
                    <a:cubicBezTo>
                      <a:pt x="94" y="28"/>
                      <a:pt x="87" y="34"/>
                      <a:pt x="87" y="39"/>
                    </a:cubicBezTo>
                    <a:cubicBezTo>
                      <a:pt x="87" y="39"/>
                      <a:pt x="85" y="44"/>
                      <a:pt x="83" y="45"/>
                    </a:cubicBezTo>
                    <a:cubicBezTo>
                      <a:pt x="83" y="45"/>
                      <a:pt x="82" y="45"/>
                      <a:pt x="82" y="50"/>
                    </a:cubicBezTo>
                    <a:cubicBezTo>
                      <a:pt x="82" y="50"/>
                      <a:pt x="83" y="51"/>
                      <a:pt x="81" y="52"/>
                    </a:cubicBezTo>
                    <a:cubicBezTo>
                      <a:pt x="81" y="52"/>
                      <a:pt x="79" y="55"/>
                      <a:pt x="77" y="58"/>
                    </a:cubicBezTo>
                    <a:cubicBezTo>
                      <a:pt x="77" y="58"/>
                      <a:pt x="72" y="62"/>
                      <a:pt x="76" y="60"/>
                    </a:cubicBezTo>
                    <a:cubicBezTo>
                      <a:pt x="76" y="60"/>
                      <a:pt x="92" y="55"/>
                      <a:pt x="99" y="53"/>
                    </a:cubicBezTo>
                    <a:cubicBezTo>
                      <a:pt x="99" y="53"/>
                      <a:pt x="104" y="51"/>
                      <a:pt x="100" y="48"/>
                    </a:cubicBezTo>
                    <a:cubicBezTo>
                      <a:pt x="100" y="48"/>
                      <a:pt x="95" y="43"/>
                      <a:pt x="94" y="40"/>
                    </a:cubicBezTo>
                    <a:cubicBezTo>
                      <a:pt x="94" y="40"/>
                      <a:pt x="92" y="35"/>
                      <a:pt x="95" y="37"/>
                    </a:cubicBezTo>
                    <a:cubicBezTo>
                      <a:pt x="95" y="37"/>
                      <a:pt x="98" y="40"/>
                      <a:pt x="99" y="38"/>
                    </a:cubicBezTo>
                    <a:cubicBezTo>
                      <a:pt x="99" y="38"/>
                      <a:pt x="98" y="37"/>
                      <a:pt x="101" y="38"/>
                    </a:cubicBezTo>
                    <a:cubicBezTo>
                      <a:pt x="101" y="38"/>
                      <a:pt x="104" y="40"/>
                      <a:pt x="104" y="37"/>
                    </a:cubicBezTo>
                    <a:cubicBezTo>
                      <a:pt x="104" y="37"/>
                      <a:pt x="107" y="31"/>
                      <a:pt x="104" y="32"/>
                    </a:cubicBezTo>
                    <a:cubicBezTo>
                      <a:pt x="104" y="32"/>
                      <a:pt x="98" y="28"/>
                      <a:pt x="98" y="23"/>
                    </a:cubicBezTo>
                    <a:cubicBezTo>
                      <a:pt x="98" y="23"/>
                      <a:pt x="97" y="20"/>
                      <a:pt x="98" y="19"/>
                    </a:cubicBezTo>
                    <a:cubicBezTo>
                      <a:pt x="98" y="19"/>
                      <a:pt x="99" y="17"/>
                      <a:pt x="101" y="19"/>
                    </a:cubicBezTo>
                    <a:cubicBezTo>
                      <a:pt x="101" y="19"/>
                      <a:pt x="105" y="27"/>
                      <a:pt x="105" y="22"/>
                    </a:cubicBezTo>
                    <a:cubicBezTo>
                      <a:pt x="105" y="15"/>
                      <a:pt x="105" y="15"/>
                      <a:pt x="105" y="15"/>
                    </a:cubicBezTo>
                    <a:cubicBezTo>
                      <a:pt x="105" y="15"/>
                      <a:pt x="106" y="12"/>
                      <a:pt x="100" y="12"/>
                    </a:cubicBezTo>
                    <a:cubicBezTo>
                      <a:pt x="100" y="12"/>
                      <a:pt x="90" y="7"/>
                      <a:pt x="96" y="6"/>
                    </a:cubicBezTo>
                    <a:cubicBezTo>
                      <a:pt x="96" y="6"/>
                      <a:pt x="100" y="7"/>
                      <a:pt x="99" y="4"/>
                    </a:cubicBezTo>
                    <a:cubicBezTo>
                      <a:pt x="99" y="4"/>
                      <a:pt x="99" y="3"/>
                      <a:pt x="104" y="3"/>
                    </a:cubicBezTo>
                    <a:cubicBezTo>
                      <a:pt x="104" y="3"/>
                      <a:pt x="105" y="3"/>
                      <a:pt x="106" y="1"/>
                    </a:cubicBezTo>
                    <a:cubicBezTo>
                      <a:pt x="106" y="1"/>
                      <a:pt x="107" y="0"/>
                      <a:pt x="111" y="2"/>
                    </a:cubicBezTo>
                    <a:cubicBezTo>
                      <a:pt x="111" y="2"/>
                      <a:pt x="127" y="6"/>
                      <a:pt x="124" y="14"/>
                    </a:cubicBezTo>
                    <a:cubicBezTo>
                      <a:pt x="124" y="14"/>
                      <a:pt x="123" y="18"/>
                      <a:pt x="120" y="19"/>
                    </a:cubicBezTo>
                    <a:cubicBezTo>
                      <a:pt x="120" y="19"/>
                      <a:pt x="119" y="18"/>
                      <a:pt x="116" y="26"/>
                    </a:cubicBezTo>
                    <a:cubicBezTo>
                      <a:pt x="116" y="26"/>
                      <a:pt x="114" y="29"/>
                      <a:pt x="114" y="32"/>
                    </a:cubicBezTo>
                    <a:cubicBezTo>
                      <a:pt x="114" y="32"/>
                      <a:pt x="115" y="38"/>
                      <a:pt x="113" y="41"/>
                    </a:cubicBezTo>
                    <a:cubicBezTo>
                      <a:pt x="113" y="41"/>
                      <a:pt x="113" y="47"/>
                      <a:pt x="112" y="49"/>
                    </a:cubicBezTo>
                    <a:cubicBezTo>
                      <a:pt x="112" y="49"/>
                      <a:pt x="111" y="52"/>
                      <a:pt x="114" y="51"/>
                    </a:cubicBezTo>
                    <a:cubicBezTo>
                      <a:pt x="114" y="51"/>
                      <a:pt x="136" y="46"/>
                      <a:pt x="143" y="56"/>
                    </a:cubicBezTo>
                    <a:cubicBezTo>
                      <a:pt x="143" y="56"/>
                      <a:pt x="147" y="58"/>
                      <a:pt x="136" y="62"/>
                    </a:cubicBezTo>
                    <a:cubicBezTo>
                      <a:pt x="136" y="62"/>
                      <a:pt x="132" y="64"/>
                      <a:pt x="130" y="63"/>
                    </a:cubicBezTo>
                    <a:cubicBezTo>
                      <a:pt x="118" y="60"/>
                      <a:pt x="118" y="60"/>
                      <a:pt x="118" y="60"/>
                    </a:cubicBezTo>
                    <a:cubicBezTo>
                      <a:pt x="118" y="60"/>
                      <a:pt x="113" y="59"/>
                      <a:pt x="119" y="58"/>
                    </a:cubicBezTo>
                    <a:cubicBezTo>
                      <a:pt x="119" y="58"/>
                      <a:pt x="127" y="58"/>
                      <a:pt x="128" y="56"/>
                    </a:cubicBezTo>
                    <a:cubicBezTo>
                      <a:pt x="128" y="56"/>
                      <a:pt x="131" y="54"/>
                      <a:pt x="127" y="55"/>
                    </a:cubicBezTo>
                    <a:cubicBezTo>
                      <a:pt x="127" y="55"/>
                      <a:pt x="118" y="56"/>
                      <a:pt x="115" y="55"/>
                    </a:cubicBezTo>
                    <a:cubicBezTo>
                      <a:pt x="115" y="55"/>
                      <a:pt x="110" y="55"/>
                      <a:pt x="109" y="59"/>
                    </a:cubicBezTo>
                    <a:cubicBezTo>
                      <a:pt x="109" y="59"/>
                      <a:pt x="110" y="60"/>
                      <a:pt x="108" y="61"/>
                    </a:cubicBezTo>
                    <a:cubicBezTo>
                      <a:pt x="108" y="61"/>
                      <a:pt x="108" y="61"/>
                      <a:pt x="108" y="63"/>
                    </a:cubicBezTo>
                    <a:cubicBezTo>
                      <a:pt x="108" y="63"/>
                      <a:pt x="108" y="70"/>
                      <a:pt x="102" y="66"/>
                    </a:cubicBezTo>
                    <a:cubicBezTo>
                      <a:pt x="102" y="66"/>
                      <a:pt x="97" y="64"/>
                      <a:pt x="98" y="60"/>
                    </a:cubicBezTo>
                    <a:cubicBezTo>
                      <a:pt x="98" y="60"/>
                      <a:pt x="99" y="56"/>
                      <a:pt x="95" y="58"/>
                    </a:cubicBezTo>
                    <a:cubicBezTo>
                      <a:pt x="95" y="58"/>
                      <a:pt x="84" y="63"/>
                      <a:pt x="79" y="64"/>
                    </a:cubicBezTo>
                    <a:cubicBezTo>
                      <a:pt x="79" y="64"/>
                      <a:pt x="65" y="66"/>
                      <a:pt x="66" y="70"/>
                    </a:cubicBezTo>
                    <a:cubicBezTo>
                      <a:pt x="66" y="70"/>
                      <a:pt x="68" y="74"/>
                      <a:pt x="65" y="74"/>
                    </a:cubicBezTo>
                    <a:cubicBezTo>
                      <a:pt x="65" y="74"/>
                      <a:pt x="63" y="73"/>
                      <a:pt x="61" y="70"/>
                    </a:cubicBezTo>
                    <a:cubicBezTo>
                      <a:pt x="61" y="70"/>
                      <a:pt x="61" y="69"/>
                      <a:pt x="58" y="71"/>
                    </a:cubicBezTo>
                    <a:cubicBezTo>
                      <a:pt x="58" y="71"/>
                      <a:pt x="50" y="73"/>
                      <a:pt x="52" y="77"/>
                    </a:cubicBezTo>
                    <a:cubicBezTo>
                      <a:pt x="52" y="77"/>
                      <a:pt x="53" y="78"/>
                      <a:pt x="53" y="80"/>
                    </a:cubicBezTo>
                    <a:cubicBezTo>
                      <a:pt x="53" y="80"/>
                      <a:pt x="56" y="82"/>
                      <a:pt x="53" y="82"/>
                    </a:cubicBezTo>
                    <a:cubicBezTo>
                      <a:pt x="53" y="82"/>
                      <a:pt x="50" y="79"/>
                      <a:pt x="48" y="76"/>
                    </a:cubicBezTo>
                    <a:cubicBezTo>
                      <a:pt x="48" y="76"/>
                      <a:pt x="48" y="73"/>
                      <a:pt x="44" y="76"/>
                    </a:cubicBezTo>
                    <a:cubicBezTo>
                      <a:pt x="44" y="76"/>
                      <a:pt x="31" y="77"/>
                      <a:pt x="25" y="86"/>
                    </a:cubicBezTo>
                    <a:cubicBezTo>
                      <a:pt x="25" y="86"/>
                      <a:pt x="23" y="87"/>
                      <a:pt x="23" y="90"/>
                    </a:cubicBezTo>
                    <a:cubicBezTo>
                      <a:pt x="23" y="90"/>
                      <a:pt x="20" y="93"/>
                      <a:pt x="19" y="94"/>
                    </a:cubicBezTo>
                    <a:cubicBezTo>
                      <a:pt x="19" y="94"/>
                      <a:pt x="15" y="99"/>
                      <a:pt x="13" y="99"/>
                    </a:cubicBezTo>
                    <a:cubicBezTo>
                      <a:pt x="13" y="99"/>
                      <a:pt x="10" y="98"/>
                      <a:pt x="8" y="98"/>
                    </a:cubicBezTo>
                    <a:cubicBezTo>
                      <a:pt x="8" y="98"/>
                      <a:pt x="8" y="98"/>
                      <a:pt x="6" y="96"/>
                    </a:cubicBezTo>
                    <a:cubicBezTo>
                      <a:pt x="6" y="96"/>
                      <a:pt x="0" y="92"/>
                      <a:pt x="4" y="88"/>
                    </a:cubicBezTo>
                    <a:cubicBezTo>
                      <a:pt x="4" y="88"/>
                      <a:pt x="8" y="84"/>
                      <a:pt x="10" y="79"/>
                    </a:cubicBezTo>
                    <a:cubicBezTo>
                      <a:pt x="10" y="79"/>
                      <a:pt x="11" y="73"/>
                      <a:pt x="16" y="74"/>
                    </a:cubicBezTo>
                    <a:cubicBezTo>
                      <a:pt x="16" y="74"/>
                      <a:pt x="21" y="75"/>
                      <a:pt x="22" y="77"/>
                    </a:cubicBezTo>
                    <a:cubicBezTo>
                      <a:pt x="22" y="77"/>
                      <a:pt x="23" y="78"/>
                      <a:pt x="25" y="76"/>
                    </a:cubicBezTo>
                    <a:cubicBezTo>
                      <a:pt x="25" y="76"/>
                      <a:pt x="40" y="74"/>
                      <a:pt x="47" y="70"/>
                    </a:cubicBezTo>
                    <a:cubicBezTo>
                      <a:pt x="47" y="70"/>
                      <a:pt x="48" y="70"/>
                      <a:pt x="48" y="66"/>
                    </a:cubicBezTo>
                    <a:cubicBezTo>
                      <a:pt x="48" y="66"/>
                      <a:pt x="45" y="51"/>
                      <a:pt x="40" y="44"/>
                    </a:cubicBezTo>
                    <a:cubicBezTo>
                      <a:pt x="40" y="44"/>
                      <a:pt x="35" y="35"/>
                      <a:pt x="31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3" name="Freeform 12">
                <a:extLst>
                  <a:ext uri="{FF2B5EF4-FFF2-40B4-BE49-F238E27FC236}">
                    <a16:creationId xmlns="" xmlns:a16="http://schemas.microsoft.com/office/drawing/2014/main" id="{B1E4EEA4-DFDD-FD48-A27C-68D96B7C4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062"/>
                <a:ext cx="168" cy="188"/>
              </a:xfrm>
              <a:custGeom>
                <a:avLst/>
                <a:gdLst>
                  <a:gd name="T0" fmla="*/ 26 w 88"/>
                  <a:gd name="T1" fmla="*/ 10 h 97"/>
                  <a:gd name="T2" fmla="*/ 39 w 88"/>
                  <a:gd name="T3" fmla="*/ 7 h 97"/>
                  <a:gd name="T4" fmla="*/ 47 w 88"/>
                  <a:gd name="T5" fmla="*/ 3 h 97"/>
                  <a:gd name="T6" fmla="*/ 53 w 88"/>
                  <a:gd name="T7" fmla="*/ 2 h 97"/>
                  <a:gd name="T8" fmla="*/ 69 w 88"/>
                  <a:gd name="T9" fmla="*/ 9 h 97"/>
                  <a:gd name="T10" fmla="*/ 64 w 88"/>
                  <a:gd name="T11" fmla="*/ 16 h 97"/>
                  <a:gd name="T12" fmla="*/ 61 w 88"/>
                  <a:gd name="T13" fmla="*/ 26 h 97"/>
                  <a:gd name="T14" fmla="*/ 69 w 88"/>
                  <a:gd name="T15" fmla="*/ 33 h 97"/>
                  <a:gd name="T16" fmla="*/ 82 w 88"/>
                  <a:gd name="T17" fmla="*/ 36 h 97"/>
                  <a:gd name="T18" fmla="*/ 84 w 88"/>
                  <a:gd name="T19" fmla="*/ 45 h 97"/>
                  <a:gd name="T20" fmla="*/ 79 w 88"/>
                  <a:gd name="T21" fmla="*/ 48 h 97"/>
                  <a:gd name="T22" fmla="*/ 75 w 88"/>
                  <a:gd name="T23" fmla="*/ 48 h 97"/>
                  <a:gd name="T24" fmla="*/ 69 w 88"/>
                  <a:gd name="T25" fmla="*/ 55 h 97"/>
                  <a:gd name="T26" fmla="*/ 69 w 88"/>
                  <a:gd name="T27" fmla="*/ 70 h 97"/>
                  <a:gd name="T28" fmla="*/ 58 w 88"/>
                  <a:gd name="T29" fmla="*/ 89 h 97"/>
                  <a:gd name="T30" fmla="*/ 53 w 88"/>
                  <a:gd name="T31" fmla="*/ 92 h 97"/>
                  <a:gd name="T32" fmla="*/ 48 w 88"/>
                  <a:gd name="T33" fmla="*/ 96 h 97"/>
                  <a:gd name="T34" fmla="*/ 45 w 88"/>
                  <a:gd name="T35" fmla="*/ 97 h 97"/>
                  <a:gd name="T36" fmla="*/ 24 w 88"/>
                  <a:gd name="T37" fmla="*/ 97 h 97"/>
                  <a:gd name="T38" fmla="*/ 20 w 88"/>
                  <a:gd name="T39" fmla="*/ 97 h 97"/>
                  <a:gd name="T40" fmla="*/ 18 w 88"/>
                  <a:gd name="T41" fmla="*/ 95 h 97"/>
                  <a:gd name="T42" fmla="*/ 17 w 88"/>
                  <a:gd name="T43" fmla="*/ 95 h 97"/>
                  <a:gd name="T44" fmla="*/ 14 w 88"/>
                  <a:gd name="T45" fmla="*/ 94 h 97"/>
                  <a:gd name="T46" fmla="*/ 4 w 88"/>
                  <a:gd name="T47" fmla="*/ 89 h 97"/>
                  <a:gd name="T48" fmla="*/ 6 w 88"/>
                  <a:gd name="T49" fmla="*/ 88 h 97"/>
                  <a:gd name="T50" fmla="*/ 14 w 88"/>
                  <a:gd name="T51" fmla="*/ 89 h 97"/>
                  <a:gd name="T52" fmla="*/ 15 w 88"/>
                  <a:gd name="T53" fmla="*/ 86 h 97"/>
                  <a:gd name="T54" fmla="*/ 40 w 88"/>
                  <a:gd name="T55" fmla="*/ 81 h 97"/>
                  <a:gd name="T56" fmla="*/ 55 w 88"/>
                  <a:gd name="T57" fmla="*/ 54 h 97"/>
                  <a:gd name="T58" fmla="*/ 38 w 88"/>
                  <a:gd name="T59" fmla="*/ 53 h 97"/>
                  <a:gd name="T60" fmla="*/ 25 w 88"/>
                  <a:gd name="T61" fmla="*/ 57 h 97"/>
                  <a:gd name="T62" fmla="*/ 15 w 88"/>
                  <a:gd name="T63" fmla="*/ 44 h 97"/>
                  <a:gd name="T64" fmla="*/ 16 w 88"/>
                  <a:gd name="T65" fmla="*/ 42 h 97"/>
                  <a:gd name="T66" fmla="*/ 23 w 88"/>
                  <a:gd name="T67" fmla="*/ 43 h 97"/>
                  <a:gd name="T68" fmla="*/ 30 w 88"/>
                  <a:gd name="T69" fmla="*/ 42 h 97"/>
                  <a:gd name="T70" fmla="*/ 42 w 88"/>
                  <a:gd name="T71" fmla="*/ 40 h 97"/>
                  <a:gd name="T72" fmla="*/ 51 w 88"/>
                  <a:gd name="T73" fmla="*/ 38 h 97"/>
                  <a:gd name="T74" fmla="*/ 49 w 88"/>
                  <a:gd name="T75" fmla="*/ 35 h 97"/>
                  <a:gd name="T76" fmla="*/ 42 w 88"/>
                  <a:gd name="T77" fmla="*/ 21 h 97"/>
                  <a:gd name="T78" fmla="*/ 45 w 88"/>
                  <a:gd name="T79" fmla="*/ 12 h 97"/>
                  <a:gd name="T80" fmla="*/ 31 w 88"/>
                  <a:gd name="T81" fmla="*/ 15 h 97"/>
                  <a:gd name="T82" fmla="*/ 25 w 88"/>
                  <a:gd name="T83" fmla="*/ 12 h 97"/>
                  <a:gd name="T84" fmla="*/ 26 w 88"/>
                  <a:gd name="T85" fmla="*/ 1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8" h="97">
                    <a:moveTo>
                      <a:pt x="26" y="10"/>
                    </a:moveTo>
                    <a:cubicBezTo>
                      <a:pt x="26" y="10"/>
                      <a:pt x="31" y="11"/>
                      <a:pt x="39" y="7"/>
                    </a:cubicBezTo>
                    <a:cubicBezTo>
                      <a:pt x="39" y="7"/>
                      <a:pt x="46" y="6"/>
                      <a:pt x="47" y="3"/>
                    </a:cubicBezTo>
                    <a:cubicBezTo>
                      <a:pt x="47" y="3"/>
                      <a:pt x="48" y="0"/>
                      <a:pt x="53" y="2"/>
                    </a:cubicBezTo>
                    <a:cubicBezTo>
                      <a:pt x="53" y="2"/>
                      <a:pt x="67" y="1"/>
                      <a:pt x="69" y="9"/>
                    </a:cubicBezTo>
                    <a:cubicBezTo>
                      <a:pt x="69" y="9"/>
                      <a:pt x="70" y="13"/>
                      <a:pt x="64" y="16"/>
                    </a:cubicBezTo>
                    <a:cubicBezTo>
                      <a:pt x="64" y="16"/>
                      <a:pt x="60" y="20"/>
                      <a:pt x="61" y="26"/>
                    </a:cubicBezTo>
                    <a:cubicBezTo>
                      <a:pt x="61" y="26"/>
                      <a:pt x="65" y="35"/>
                      <a:pt x="69" y="33"/>
                    </a:cubicBezTo>
                    <a:cubicBezTo>
                      <a:pt x="69" y="33"/>
                      <a:pt x="81" y="33"/>
                      <a:pt x="82" y="36"/>
                    </a:cubicBezTo>
                    <a:cubicBezTo>
                      <a:pt x="82" y="36"/>
                      <a:pt x="88" y="42"/>
                      <a:pt x="84" y="45"/>
                    </a:cubicBezTo>
                    <a:cubicBezTo>
                      <a:pt x="84" y="45"/>
                      <a:pt x="81" y="46"/>
                      <a:pt x="79" y="48"/>
                    </a:cubicBezTo>
                    <a:cubicBezTo>
                      <a:pt x="79" y="48"/>
                      <a:pt x="78" y="49"/>
                      <a:pt x="75" y="48"/>
                    </a:cubicBezTo>
                    <a:cubicBezTo>
                      <a:pt x="75" y="48"/>
                      <a:pt x="68" y="48"/>
                      <a:pt x="69" y="55"/>
                    </a:cubicBezTo>
                    <a:cubicBezTo>
                      <a:pt x="69" y="70"/>
                      <a:pt x="69" y="70"/>
                      <a:pt x="69" y="70"/>
                    </a:cubicBezTo>
                    <a:cubicBezTo>
                      <a:pt x="69" y="70"/>
                      <a:pt x="65" y="83"/>
                      <a:pt x="58" y="89"/>
                    </a:cubicBezTo>
                    <a:cubicBezTo>
                      <a:pt x="58" y="89"/>
                      <a:pt x="54" y="92"/>
                      <a:pt x="53" y="92"/>
                    </a:cubicBezTo>
                    <a:cubicBezTo>
                      <a:pt x="53" y="92"/>
                      <a:pt x="51" y="93"/>
                      <a:pt x="48" y="96"/>
                    </a:cubicBezTo>
                    <a:cubicBezTo>
                      <a:pt x="48" y="96"/>
                      <a:pt x="47" y="97"/>
                      <a:pt x="45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24" y="97"/>
                      <a:pt x="22" y="96"/>
                      <a:pt x="20" y="97"/>
                    </a:cubicBezTo>
                    <a:cubicBezTo>
                      <a:pt x="20" y="97"/>
                      <a:pt x="18" y="96"/>
                      <a:pt x="18" y="95"/>
                    </a:cubicBezTo>
                    <a:cubicBezTo>
                      <a:pt x="18" y="95"/>
                      <a:pt x="19" y="94"/>
                      <a:pt x="17" y="95"/>
                    </a:cubicBezTo>
                    <a:cubicBezTo>
                      <a:pt x="17" y="95"/>
                      <a:pt x="16" y="93"/>
                      <a:pt x="14" y="94"/>
                    </a:cubicBezTo>
                    <a:cubicBezTo>
                      <a:pt x="4" y="89"/>
                      <a:pt x="4" y="89"/>
                      <a:pt x="4" y="89"/>
                    </a:cubicBezTo>
                    <a:cubicBezTo>
                      <a:pt x="4" y="89"/>
                      <a:pt x="0" y="87"/>
                      <a:pt x="6" y="88"/>
                    </a:cubicBezTo>
                    <a:cubicBezTo>
                      <a:pt x="6" y="88"/>
                      <a:pt x="19" y="93"/>
                      <a:pt x="14" y="89"/>
                    </a:cubicBezTo>
                    <a:cubicBezTo>
                      <a:pt x="14" y="89"/>
                      <a:pt x="11" y="86"/>
                      <a:pt x="15" y="86"/>
                    </a:cubicBezTo>
                    <a:cubicBezTo>
                      <a:pt x="15" y="86"/>
                      <a:pt x="30" y="87"/>
                      <a:pt x="40" y="81"/>
                    </a:cubicBezTo>
                    <a:cubicBezTo>
                      <a:pt x="40" y="81"/>
                      <a:pt x="61" y="73"/>
                      <a:pt x="55" y="54"/>
                    </a:cubicBezTo>
                    <a:cubicBezTo>
                      <a:pt x="55" y="54"/>
                      <a:pt x="48" y="50"/>
                      <a:pt x="38" y="53"/>
                    </a:cubicBezTo>
                    <a:cubicBezTo>
                      <a:pt x="38" y="53"/>
                      <a:pt x="29" y="59"/>
                      <a:pt x="25" y="57"/>
                    </a:cubicBezTo>
                    <a:cubicBezTo>
                      <a:pt x="25" y="57"/>
                      <a:pt x="17" y="51"/>
                      <a:pt x="15" y="44"/>
                    </a:cubicBezTo>
                    <a:cubicBezTo>
                      <a:pt x="15" y="44"/>
                      <a:pt x="12" y="40"/>
                      <a:pt x="16" y="42"/>
                    </a:cubicBezTo>
                    <a:cubicBezTo>
                      <a:pt x="16" y="42"/>
                      <a:pt x="17" y="44"/>
                      <a:pt x="23" y="43"/>
                    </a:cubicBezTo>
                    <a:cubicBezTo>
                      <a:pt x="23" y="43"/>
                      <a:pt x="28" y="44"/>
                      <a:pt x="30" y="42"/>
                    </a:cubicBezTo>
                    <a:cubicBezTo>
                      <a:pt x="30" y="42"/>
                      <a:pt x="35" y="41"/>
                      <a:pt x="42" y="40"/>
                    </a:cubicBezTo>
                    <a:cubicBezTo>
                      <a:pt x="42" y="40"/>
                      <a:pt x="49" y="39"/>
                      <a:pt x="51" y="38"/>
                    </a:cubicBezTo>
                    <a:cubicBezTo>
                      <a:pt x="51" y="38"/>
                      <a:pt x="53" y="35"/>
                      <a:pt x="49" y="35"/>
                    </a:cubicBezTo>
                    <a:cubicBezTo>
                      <a:pt x="49" y="35"/>
                      <a:pt x="39" y="37"/>
                      <a:pt x="42" y="21"/>
                    </a:cubicBezTo>
                    <a:cubicBezTo>
                      <a:pt x="42" y="21"/>
                      <a:pt x="50" y="9"/>
                      <a:pt x="45" y="12"/>
                    </a:cubicBezTo>
                    <a:cubicBezTo>
                      <a:pt x="45" y="12"/>
                      <a:pt x="37" y="17"/>
                      <a:pt x="31" y="15"/>
                    </a:cubicBezTo>
                    <a:cubicBezTo>
                      <a:pt x="31" y="15"/>
                      <a:pt x="27" y="15"/>
                      <a:pt x="25" y="12"/>
                    </a:cubicBezTo>
                    <a:cubicBezTo>
                      <a:pt x="25" y="12"/>
                      <a:pt x="22" y="7"/>
                      <a:pt x="2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4" name="Freeform 13">
                <a:extLst>
                  <a:ext uri="{FF2B5EF4-FFF2-40B4-BE49-F238E27FC236}">
                    <a16:creationId xmlns="" xmlns:a16="http://schemas.microsoft.com/office/drawing/2014/main" id="{39D54FD1-4C99-4941-A27F-38196AE2B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962"/>
                <a:ext cx="151" cy="247"/>
              </a:xfrm>
              <a:custGeom>
                <a:avLst/>
                <a:gdLst>
                  <a:gd name="T0" fmla="*/ 37 w 79"/>
                  <a:gd name="T1" fmla="*/ 7 h 128"/>
                  <a:gd name="T2" fmla="*/ 39 w 79"/>
                  <a:gd name="T3" fmla="*/ 5 h 128"/>
                  <a:gd name="T4" fmla="*/ 49 w 79"/>
                  <a:gd name="T5" fmla="*/ 8 h 128"/>
                  <a:gd name="T6" fmla="*/ 58 w 79"/>
                  <a:gd name="T7" fmla="*/ 12 h 128"/>
                  <a:gd name="T8" fmla="*/ 60 w 79"/>
                  <a:gd name="T9" fmla="*/ 19 h 128"/>
                  <a:gd name="T10" fmla="*/ 61 w 79"/>
                  <a:gd name="T11" fmla="*/ 26 h 128"/>
                  <a:gd name="T12" fmla="*/ 69 w 79"/>
                  <a:gd name="T13" fmla="*/ 33 h 128"/>
                  <a:gd name="T14" fmla="*/ 70 w 79"/>
                  <a:gd name="T15" fmla="*/ 33 h 128"/>
                  <a:gd name="T16" fmla="*/ 74 w 79"/>
                  <a:gd name="T17" fmla="*/ 38 h 128"/>
                  <a:gd name="T18" fmla="*/ 75 w 79"/>
                  <a:gd name="T19" fmla="*/ 41 h 128"/>
                  <a:gd name="T20" fmla="*/ 77 w 79"/>
                  <a:gd name="T21" fmla="*/ 47 h 128"/>
                  <a:gd name="T22" fmla="*/ 70 w 79"/>
                  <a:gd name="T23" fmla="*/ 58 h 128"/>
                  <a:gd name="T24" fmla="*/ 66 w 79"/>
                  <a:gd name="T25" fmla="*/ 61 h 128"/>
                  <a:gd name="T26" fmla="*/ 62 w 79"/>
                  <a:gd name="T27" fmla="*/ 69 h 128"/>
                  <a:gd name="T28" fmla="*/ 56 w 79"/>
                  <a:gd name="T29" fmla="*/ 77 h 128"/>
                  <a:gd name="T30" fmla="*/ 48 w 79"/>
                  <a:gd name="T31" fmla="*/ 94 h 128"/>
                  <a:gd name="T32" fmla="*/ 44 w 79"/>
                  <a:gd name="T33" fmla="*/ 103 h 128"/>
                  <a:gd name="T34" fmla="*/ 38 w 79"/>
                  <a:gd name="T35" fmla="*/ 107 h 128"/>
                  <a:gd name="T36" fmla="*/ 36 w 79"/>
                  <a:gd name="T37" fmla="*/ 111 h 128"/>
                  <a:gd name="T38" fmla="*/ 33 w 79"/>
                  <a:gd name="T39" fmla="*/ 115 h 128"/>
                  <a:gd name="T40" fmla="*/ 25 w 79"/>
                  <a:gd name="T41" fmla="*/ 119 h 128"/>
                  <a:gd name="T42" fmla="*/ 18 w 79"/>
                  <a:gd name="T43" fmla="*/ 122 h 128"/>
                  <a:gd name="T44" fmla="*/ 13 w 79"/>
                  <a:gd name="T45" fmla="*/ 123 h 128"/>
                  <a:gd name="T46" fmla="*/ 11 w 79"/>
                  <a:gd name="T47" fmla="*/ 125 h 128"/>
                  <a:gd name="T48" fmla="*/ 3 w 79"/>
                  <a:gd name="T49" fmla="*/ 127 h 128"/>
                  <a:gd name="T50" fmla="*/ 9 w 79"/>
                  <a:gd name="T51" fmla="*/ 111 h 128"/>
                  <a:gd name="T52" fmla="*/ 14 w 79"/>
                  <a:gd name="T53" fmla="*/ 103 h 128"/>
                  <a:gd name="T54" fmla="*/ 18 w 79"/>
                  <a:gd name="T55" fmla="*/ 99 h 128"/>
                  <a:gd name="T56" fmla="*/ 20 w 79"/>
                  <a:gd name="T57" fmla="*/ 99 h 128"/>
                  <a:gd name="T58" fmla="*/ 25 w 79"/>
                  <a:gd name="T59" fmla="*/ 93 h 128"/>
                  <a:gd name="T60" fmla="*/ 23 w 79"/>
                  <a:gd name="T61" fmla="*/ 90 h 128"/>
                  <a:gd name="T62" fmla="*/ 23 w 79"/>
                  <a:gd name="T63" fmla="*/ 85 h 128"/>
                  <a:gd name="T64" fmla="*/ 22 w 79"/>
                  <a:gd name="T65" fmla="*/ 83 h 128"/>
                  <a:gd name="T66" fmla="*/ 18 w 79"/>
                  <a:gd name="T67" fmla="*/ 81 h 128"/>
                  <a:gd name="T68" fmla="*/ 15 w 79"/>
                  <a:gd name="T69" fmla="*/ 80 h 128"/>
                  <a:gd name="T70" fmla="*/ 9 w 79"/>
                  <a:gd name="T71" fmla="*/ 69 h 128"/>
                  <a:gd name="T72" fmla="*/ 27 w 79"/>
                  <a:gd name="T73" fmla="*/ 67 h 128"/>
                  <a:gd name="T74" fmla="*/ 36 w 79"/>
                  <a:gd name="T75" fmla="*/ 55 h 128"/>
                  <a:gd name="T76" fmla="*/ 35 w 79"/>
                  <a:gd name="T77" fmla="*/ 52 h 128"/>
                  <a:gd name="T78" fmla="*/ 36 w 79"/>
                  <a:gd name="T79" fmla="*/ 49 h 128"/>
                  <a:gd name="T80" fmla="*/ 36 w 79"/>
                  <a:gd name="T81" fmla="*/ 45 h 128"/>
                  <a:gd name="T82" fmla="*/ 37 w 79"/>
                  <a:gd name="T83" fmla="*/ 42 h 128"/>
                  <a:gd name="T84" fmla="*/ 37 w 79"/>
                  <a:gd name="T85" fmla="*/ 39 h 128"/>
                  <a:gd name="T86" fmla="*/ 38 w 79"/>
                  <a:gd name="T87" fmla="*/ 36 h 128"/>
                  <a:gd name="T88" fmla="*/ 38 w 79"/>
                  <a:gd name="T89" fmla="*/ 33 h 128"/>
                  <a:gd name="T90" fmla="*/ 39 w 79"/>
                  <a:gd name="T91" fmla="*/ 32 h 128"/>
                  <a:gd name="T92" fmla="*/ 40 w 79"/>
                  <a:gd name="T93" fmla="*/ 29 h 128"/>
                  <a:gd name="T94" fmla="*/ 39 w 79"/>
                  <a:gd name="T95" fmla="*/ 25 h 128"/>
                  <a:gd name="T96" fmla="*/ 37 w 79"/>
                  <a:gd name="T97" fmla="*/ 22 h 128"/>
                  <a:gd name="T98" fmla="*/ 37 w 79"/>
                  <a:gd name="T99" fmla="*/ 7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9" h="128">
                    <a:moveTo>
                      <a:pt x="37" y="7"/>
                    </a:moveTo>
                    <a:cubicBezTo>
                      <a:pt x="37" y="7"/>
                      <a:pt x="33" y="0"/>
                      <a:pt x="39" y="5"/>
                    </a:cubicBezTo>
                    <a:cubicBezTo>
                      <a:pt x="39" y="5"/>
                      <a:pt x="46" y="5"/>
                      <a:pt x="49" y="8"/>
                    </a:cubicBezTo>
                    <a:cubicBezTo>
                      <a:pt x="49" y="8"/>
                      <a:pt x="55" y="11"/>
                      <a:pt x="58" y="12"/>
                    </a:cubicBezTo>
                    <a:cubicBezTo>
                      <a:pt x="58" y="12"/>
                      <a:pt x="60" y="12"/>
                      <a:pt x="60" y="19"/>
                    </a:cubicBezTo>
                    <a:cubicBezTo>
                      <a:pt x="60" y="19"/>
                      <a:pt x="59" y="26"/>
                      <a:pt x="61" y="26"/>
                    </a:cubicBezTo>
                    <a:cubicBezTo>
                      <a:pt x="61" y="26"/>
                      <a:pt x="67" y="31"/>
                      <a:pt x="69" y="33"/>
                    </a:cubicBezTo>
                    <a:cubicBezTo>
                      <a:pt x="69" y="33"/>
                      <a:pt x="69" y="34"/>
                      <a:pt x="70" y="33"/>
                    </a:cubicBezTo>
                    <a:cubicBezTo>
                      <a:pt x="70" y="33"/>
                      <a:pt x="74" y="33"/>
                      <a:pt x="74" y="38"/>
                    </a:cubicBezTo>
                    <a:cubicBezTo>
                      <a:pt x="74" y="38"/>
                      <a:pt x="73" y="41"/>
                      <a:pt x="75" y="41"/>
                    </a:cubicBezTo>
                    <a:cubicBezTo>
                      <a:pt x="75" y="41"/>
                      <a:pt x="79" y="42"/>
                      <a:pt x="77" y="47"/>
                    </a:cubicBezTo>
                    <a:cubicBezTo>
                      <a:pt x="77" y="47"/>
                      <a:pt x="77" y="56"/>
                      <a:pt x="70" y="58"/>
                    </a:cubicBezTo>
                    <a:cubicBezTo>
                      <a:pt x="70" y="58"/>
                      <a:pt x="67" y="58"/>
                      <a:pt x="66" y="61"/>
                    </a:cubicBezTo>
                    <a:cubicBezTo>
                      <a:pt x="66" y="61"/>
                      <a:pt x="62" y="66"/>
                      <a:pt x="62" y="69"/>
                    </a:cubicBezTo>
                    <a:cubicBezTo>
                      <a:pt x="62" y="69"/>
                      <a:pt x="60" y="73"/>
                      <a:pt x="56" y="77"/>
                    </a:cubicBezTo>
                    <a:cubicBezTo>
                      <a:pt x="56" y="77"/>
                      <a:pt x="47" y="82"/>
                      <a:pt x="48" y="94"/>
                    </a:cubicBezTo>
                    <a:cubicBezTo>
                      <a:pt x="48" y="94"/>
                      <a:pt x="51" y="100"/>
                      <a:pt x="44" y="103"/>
                    </a:cubicBezTo>
                    <a:cubicBezTo>
                      <a:pt x="44" y="103"/>
                      <a:pt x="42" y="103"/>
                      <a:pt x="38" y="107"/>
                    </a:cubicBezTo>
                    <a:cubicBezTo>
                      <a:pt x="38" y="107"/>
                      <a:pt x="36" y="110"/>
                      <a:pt x="36" y="111"/>
                    </a:cubicBezTo>
                    <a:cubicBezTo>
                      <a:pt x="36" y="111"/>
                      <a:pt x="33" y="114"/>
                      <a:pt x="33" y="115"/>
                    </a:cubicBezTo>
                    <a:cubicBezTo>
                      <a:pt x="33" y="115"/>
                      <a:pt x="31" y="118"/>
                      <a:pt x="25" y="119"/>
                    </a:cubicBezTo>
                    <a:cubicBezTo>
                      <a:pt x="25" y="119"/>
                      <a:pt x="20" y="119"/>
                      <a:pt x="18" y="122"/>
                    </a:cubicBezTo>
                    <a:cubicBezTo>
                      <a:pt x="18" y="122"/>
                      <a:pt x="15" y="124"/>
                      <a:pt x="13" y="123"/>
                    </a:cubicBezTo>
                    <a:cubicBezTo>
                      <a:pt x="13" y="123"/>
                      <a:pt x="12" y="123"/>
                      <a:pt x="11" y="125"/>
                    </a:cubicBezTo>
                    <a:cubicBezTo>
                      <a:pt x="11" y="125"/>
                      <a:pt x="8" y="128"/>
                      <a:pt x="3" y="127"/>
                    </a:cubicBezTo>
                    <a:cubicBezTo>
                      <a:pt x="3" y="127"/>
                      <a:pt x="7" y="116"/>
                      <a:pt x="9" y="111"/>
                    </a:cubicBezTo>
                    <a:cubicBezTo>
                      <a:pt x="9" y="111"/>
                      <a:pt x="11" y="105"/>
                      <a:pt x="14" y="103"/>
                    </a:cubicBezTo>
                    <a:cubicBezTo>
                      <a:pt x="14" y="103"/>
                      <a:pt x="15" y="98"/>
                      <a:pt x="18" y="99"/>
                    </a:cubicBezTo>
                    <a:cubicBezTo>
                      <a:pt x="18" y="99"/>
                      <a:pt x="19" y="101"/>
                      <a:pt x="20" y="99"/>
                    </a:cubicBezTo>
                    <a:cubicBezTo>
                      <a:pt x="20" y="99"/>
                      <a:pt x="24" y="93"/>
                      <a:pt x="25" y="93"/>
                    </a:cubicBezTo>
                    <a:cubicBezTo>
                      <a:pt x="25" y="93"/>
                      <a:pt x="24" y="90"/>
                      <a:pt x="23" y="90"/>
                    </a:cubicBezTo>
                    <a:cubicBezTo>
                      <a:pt x="23" y="90"/>
                      <a:pt x="22" y="87"/>
                      <a:pt x="23" y="85"/>
                    </a:cubicBezTo>
                    <a:cubicBezTo>
                      <a:pt x="23" y="85"/>
                      <a:pt x="24" y="84"/>
                      <a:pt x="22" y="83"/>
                    </a:cubicBezTo>
                    <a:cubicBezTo>
                      <a:pt x="22" y="83"/>
                      <a:pt x="19" y="79"/>
                      <a:pt x="18" y="81"/>
                    </a:cubicBezTo>
                    <a:cubicBezTo>
                      <a:pt x="18" y="81"/>
                      <a:pt x="17" y="81"/>
                      <a:pt x="15" y="80"/>
                    </a:cubicBezTo>
                    <a:cubicBezTo>
                      <a:pt x="15" y="80"/>
                      <a:pt x="0" y="69"/>
                      <a:pt x="9" y="69"/>
                    </a:cubicBezTo>
                    <a:cubicBezTo>
                      <a:pt x="9" y="69"/>
                      <a:pt x="18" y="72"/>
                      <a:pt x="27" y="67"/>
                    </a:cubicBezTo>
                    <a:cubicBezTo>
                      <a:pt x="27" y="67"/>
                      <a:pt x="29" y="66"/>
                      <a:pt x="36" y="55"/>
                    </a:cubicBezTo>
                    <a:cubicBezTo>
                      <a:pt x="36" y="55"/>
                      <a:pt x="37" y="53"/>
                      <a:pt x="35" y="52"/>
                    </a:cubicBezTo>
                    <a:cubicBezTo>
                      <a:pt x="35" y="52"/>
                      <a:pt x="35" y="50"/>
                      <a:pt x="36" y="49"/>
                    </a:cubicBezTo>
                    <a:cubicBezTo>
                      <a:pt x="36" y="49"/>
                      <a:pt x="36" y="48"/>
                      <a:pt x="36" y="45"/>
                    </a:cubicBezTo>
                    <a:cubicBezTo>
                      <a:pt x="36" y="45"/>
                      <a:pt x="36" y="43"/>
                      <a:pt x="37" y="42"/>
                    </a:cubicBezTo>
                    <a:cubicBezTo>
                      <a:pt x="37" y="42"/>
                      <a:pt x="38" y="40"/>
                      <a:pt x="37" y="39"/>
                    </a:cubicBezTo>
                    <a:cubicBezTo>
                      <a:pt x="37" y="39"/>
                      <a:pt x="37" y="37"/>
                      <a:pt x="38" y="36"/>
                    </a:cubicBezTo>
                    <a:cubicBezTo>
                      <a:pt x="38" y="36"/>
                      <a:pt x="38" y="35"/>
                      <a:pt x="38" y="33"/>
                    </a:cubicBezTo>
                    <a:cubicBezTo>
                      <a:pt x="38" y="33"/>
                      <a:pt x="37" y="32"/>
                      <a:pt x="39" y="32"/>
                    </a:cubicBezTo>
                    <a:cubicBezTo>
                      <a:pt x="39" y="32"/>
                      <a:pt x="41" y="33"/>
                      <a:pt x="40" y="29"/>
                    </a:cubicBezTo>
                    <a:cubicBezTo>
                      <a:pt x="40" y="29"/>
                      <a:pt x="39" y="27"/>
                      <a:pt x="39" y="25"/>
                    </a:cubicBezTo>
                    <a:cubicBezTo>
                      <a:pt x="37" y="22"/>
                      <a:pt x="37" y="22"/>
                      <a:pt x="37" y="22"/>
                    </a:cubicBezTo>
                    <a:lnTo>
                      <a:pt x="3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5" name="Freeform 14">
                <a:extLst>
                  <a:ext uri="{FF2B5EF4-FFF2-40B4-BE49-F238E27FC236}">
                    <a16:creationId xmlns="" xmlns:a16="http://schemas.microsoft.com/office/drawing/2014/main" id="{7FA397AD-49FA-4741-8684-AE19844BA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138"/>
                <a:ext cx="63" cy="70"/>
              </a:xfrm>
              <a:custGeom>
                <a:avLst/>
                <a:gdLst>
                  <a:gd name="T0" fmla="*/ 3 w 33"/>
                  <a:gd name="T1" fmla="*/ 8 h 36"/>
                  <a:gd name="T2" fmla="*/ 7 w 33"/>
                  <a:gd name="T3" fmla="*/ 3 h 36"/>
                  <a:gd name="T4" fmla="*/ 13 w 33"/>
                  <a:gd name="T5" fmla="*/ 4 h 36"/>
                  <a:gd name="T6" fmla="*/ 23 w 33"/>
                  <a:gd name="T7" fmla="*/ 12 h 36"/>
                  <a:gd name="T8" fmla="*/ 30 w 33"/>
                  <a:gd name="T9" fmla="*/ 18 h 36"/>
                  <a:gd name="T10" fmla="*/ 31 w 33"/>
                  <a:gd name="T11" fmla="*/ 25 h 36"/>
                  <a:gd name="T12" fmla="*/ 30 w 33"/>
                  <a:gd name="T13" fmla="*/ 28 h 36"/>
                  <a:gd name="T14" fmla="*/ 28 w 33"/>
                  <a:gd name="T15" fmla="*/ 31 h 36"/>
                  <a:gd name="T16" fmla="*/ 19 w 33"/>
                  <a:gd name="T17" fmla="*/ 34 h 36"/>
                  <a:gd name="T18" fmla="*/ 12 w 33"/>
                  <a:gd name="T19" fmla="*/ 33 h 36"/>
                  <a:gd name="T20" fmla="*/ 8 w 33"/>
                  <a:gd name="T21" fmla="*/ 30 h 36"/>
                  <a:gd name="T22" fmla="*/ 5 w 33"/>
                  <a:gd name="T23" fmla="*/ 29 h 36"/>
                  <a:gd name="T24" fmla="*/ 2 w 33"/>
                  <a:gd name="T25" fmla="*/ 25 h 36"/>
                  <a:gd name="T26" fmla="*/ 2 w 33"/>
                  <a:gd name="T27" fmla="*/ 19 h 36"/>
                  <a:gd name="T28" fmla="*/ 3 w 33"/>
                  <a:gd name="T29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36">
                    <a:moveTo>
                      <a:pt x="3" y="8"/>
                    </a:moveTo>
                    <a:cubicBezTo>
                      <a:pt x="3" y="8"/>
                      <a:pt x="4" y="0"/>
                      <a:pt x="7" y="3"/>
                    </a:cubicBezTo>
                    <a:cubicBezTo>
                      <a:pt x="7" y="3"/>
                      <a:pt x="10" y="4"/>
                      <a:pt x="13" y="4"/>
                    </a:cubicBezTo>
                    <a:cubicBezTo>
                      <a:pt x="13" y="4"/>
                      <a:pt x="19" y="7"/>
                      <a:pt x="23" y="12"/>
                    </a:cubicBezTo>
                    <a:cubicBezTo>
                      <a:pt x="23" y="12"/>
                      <a:pt x="28" y="17"/>
                      <a:pt x="30" y="18"/>
                    </a:cubicBezTo>
                    <a:cubicBezTo>
                      <a:pt x="30" y="18"/>
                      <a:pt x="33" y="20"/>
                      <a:pt x="31" y="25"/>
                    </a:cubicBezTo>
                    <a:cubicBezTo>
                      <a:pt x="31" y="25"/>
                      <a:pt x="29" y="27"/>
                      <a:pt x="30" y="28"/>
                    </a:cubicBezTo>
                    <a:cubicBezTo>
                      <a:pt x="30" y="28"/>
                      <a:pt x="29" y="30"/>
                      <a:pt x="28" y="31"/>
                    </a:cubicBezTo>
                    <a:cubicBezTo>
                      <a:pt x="28" y="31"/>
                      <a:pt x="24" y="36"/>
                      <a:pt x="19" y="34"/>
                    </a:cubicBezTo>
                    <a:cubicBezTo>
                      <a:pt x="19" y="34"/>
                      <a:pt x="15" y="34"/>
                      <a:pt x="12" y="33"/>
                    </a:cubicBezTo>
                    <a:cubicBezTo>
                      <a:pt x="12" y="33"/>
                      <a:pt x="9" y="32"/>
                      <a:pt x="8" y="30"/>
                    </a:cubicBezTo>
                    <a:cubicBezTo>
                      <a:pt x="8" y="30"/>
                      <a:pt x="6" y="29"/>
                      <a:pt x="5" y="29"/>
                    </a:cubicBezTo>
                    <a:cubicBezTo>
                      <a:pt x="5" y="29"/>
                      <a:pt x="4" y="29"/>
                      <a:pt x="2" y="25"/>
                    </a:cubicBezTo>
                    <a:cubicBezTo>
                      <a:pt x="2" y="25"/>
                      <a:pt x="0" y="23"/>
                      <a:pt x="2" y="19"/>
                    </a:cubicBezTo>
                    <a:cubicBezTo>
                      <a:pt x="2" y="19"/>
                      <a:pt x="4" y="14"/>
                      <a:pt x="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6" name="Freeform 15">
                <a:extLst>
                  <a:ext uri="{FF2B5EF4-FFF2-40B4-BE49-F238E27FC236}">
                    <a16:creationId xmlns="" xmlns:a16="http://schemas.microsoft.com/office/drawing/2014/main" id="{A23C6269-FF4F-0F4C-B525-C2D26341A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064"/>
                <a:ext cx="36" cy="142"/>
              </a:xfrm>
              <a:custGeom>
                <a:avLst/>
                <a:gdLst>
                  <a:gd name="T0" fmla="*/ 0 w 19"/>
                  <a:gd name="T1" fmla="*/ 48 h 73"/>
                  <a:gd name="T2" fmla="*/ 1 w 19"/>
                  <a:gd name="T3" fmla="*/ 27 h 73"/>
                  <a:gd name="T4" fmla="*/ 1 w 19"/>
                  <a:gd name="T5" fmla="*/ 24 h 73"/>
                  <a:gd name="T6" fmla="*/ 1 w 19"/>
                  <a:gd name="T7" fmla="*/ 12 h 73"/>
                  <a:gd name="T8" fmla="*/ 3 w 19"/>
                  <a:gd name="T9" fmla="*/ 10 h 73"/>
                  <a:gd name="T10" fmla="*/ 3 w 19"/>
                  <a:gd name="T11" fmla="*/ 7 h 73"/>
                  <a:gd name="T12" fmla="*/ 3 w 19"/>
                  <a:gd name="T13" fmla="*/ 5 h 73"/>
                  <a:gd name="T14" fmla="*/ 7 w 19"/>
                  <a:gd name="T15" fmla="*/ 3 h 73"/>
                  <a:gd name="T16" fmla="*/ 6 w 19"/>
                  <a:gd name="T17" fmla="*/ 8 h 73"/>
                  <a:gd name="T18" fmla="*/ 9 w 19"/>
                  <a:gd name="T19" fmla="*/ 26 h 73"/>
                  <a:gd name="T20" fmla="*/ 11 w 19"/>
                  <a:gd name="T21" fmla="*/ 30 h 73"/>
                  <a:gd name="T22" fmla="*/ 14 w 19"/>
                  <a:gd name="T23" fmla="*/ 37 h 73"/>
                  <a:gd name="T24" fmla="*/ 14 w 19"/>
                  <a:gd name="T25" fmla="*/ 42 h 73"/>
                  <a:gd name="T26" fmla="*/ 15 w 19"/>
                  <a:gd name="T27" fmla="*/ 43 h 73"/>
                  <a:gd name="T28" fmla="*/ 17 w 19"/>
                  <a:gd name="T29" fmla="*/ 45 h 73"/>
                  <a:gd name="T30" fmla="*/ 16 w 19"/>
                  <a:gd name="T31" fmla="*/ 54 h 73"/>
                  <a:gd name="T32" fmla="*/ 17 w 19"/>
                  <a:gd name="T33" fmla="*/ 57 h 73"/>
                  <a:gd name="T34" fmla="*/ 18 w 19"/>
                  <a:gd name="T35" fmla="*/ 59 h 73"/>
                  <a:gd name="T36" fmla="*/ 18 w 19"/>
                  <a:gd name="T37" fmla="*/ 61 h 73"/>
                  <a:gd name="T38" fmla="*/ 18 w 19"/>
                  <a:gd name="T39" fmla="*/ 70 h 73"/>
                  <a:gd name="T40" fmla="*/ 13 w 19"/>
                  <a:gd name="T41" fmla="*/ 71 h 73"/>
                  <a:gd name="T42" fmla="*/ 0 w 19"/>
                  <a:gd name="T43" fmla="*/ 48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73">
                    <a:moveTo>
                      <a:pt x="0" y="48"/>
                    </a:moveTo>
                    <a:cubicBezTo>
                      <a:pt x="0" y="48"/>
                      <a:pt x="0" y="28"/>
                      <a:pt x="1" y="27"/>
                    </a:cubicBezTo>
                    <a:cubicBezTo>
                      <a:pt x="1" y="27"/>
                      <a:pt x="1" y="26"/>
                      <a:pt x="1" y="24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1"/>
                      <a:pt x="3" y="10"/>
                    </a:cubicBezTo>
                    <a:cubicBezTo>
                      <a:pt x="3" y="10"/>
                      <a:pt x="2" y="7"/>
                      <a:pt x="3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5"/>
                      <a:pt x="4" y="0"/>
                      <a:pt x="7" y="3"/>
                    </a:cubicBezTo>
                    <a:cubicBezTo>
                      <a:pt x="7" y="3"/>
                      <a:pt x="8" y="5"/>
                      <a:pt x="6" y="8"/>
                    </a:cubicBezTo>
                    <a:cubicBezTo>
                      <a:pt x="6" y="8"/>
                      <a:pt x="3" y="11"/>
                      <a:pt x="9" y="26"/>
                    </a:cubicBezTo>
                    <a:cubicBezTo>
                      <a:pt x="9" y="26"/>
                      <a:pt x="9" y="28"/>
                      <a:pt x="11" y="30"/>
                    </a:cubicBezTo>
                    <a:cubicBezTo>
                      <a:pt x="11" y="30"/>
                      <a:pt x="14" y="32"/>
                      <a:pt x="14" y="37"/>
                    </a:cubicBezTo>
                    <a:cubicBezTo>
                      <a:pt x="14" y="37"/>
                      <a:pt x="14" y="40"/>
                      <a:pt x="14" y="42"/>
                    </a:cubicBezTo>
                    <a:cubicBezTo>
                      <a:pt x="14" y="42"/>
                      <a:pt x="12" y="44"/>
                      <a:pt x="15" y="43"/>
                    </a:cubicBezTo>
                    <a:cubicBezTo>
                      <a:pt x="15" y="43"/>
                      <a:pt x="17" y="43"/>
                      <a:pt x="17" y="45"/>
                    </a:cubicBezTo>
                    <a:cubicBezTo>
                      <a:pt x="17" y="45"/>
                      <a:pt x="16" y="52"/>
                      <a:pt x="16" y="54"/>
                    </a:cubicBezTo>
                    <a:cubicBezTo>
                      <a:pt x="16" y="54"/>
                      <a:pt x="18" y="56"/>
                      <a:pt x="17" y="57"/>
                    </a:cubicBezTo>
                    <a:cubicBezTo>
                      <a:pt x="17" y="57"/>
                      <a:pt x="17" y="58"/>
                      <a:pt x="18" y="59"/>
                    </a:cubicBezTo>
                    <a:cubicBezTo>
                      <a:pt x="18" y="59"/>
                      <a:pt x="18" y="59"/>
                      <a:pt x="18" y="61"/>
                    </a:cubicBezTo>
                    <a:cubicBezTo>
                      <a:pt x="18" y="61"/>
                      <a:pt x="19" y="69"/>
                      <a:pt x="18" y="70"/>
                    </a:cubicBezTo>
                    <a:cubicBezTo>
                      <a:pt x="18" y="70"/>
                      <a:pt x="16" y="73"/>
                      <a:pt x="13" y="71"/>
                    </a:cubicBezTo>
                    <a:cubicBezTo>
                      <a:pt x="13" y="71"/>
                      <a:pt x="3" y="62"/>
                      <a:pt x="0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7" name="Freeform 16">
                <a:extLst>
                  <a:ext uri="{FF2B5EF4-FFF2-40B4-BE49-F238E27FC236}">
                    <a16:creationId xmlns="" xmlns:a16="http://schemas.microsoft.com/office/drawing/2014/main" id="{809E0305-931A-3149-A98A-88FA80217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85"/>
                <a:ext cx="35" cy="60"/>
              </a:xfrm>
              <a:custGeom>
                <a:avLst/>
                <a:gdLst>
                  <a:gd name="T0" fmla="*/ 7 w 18"/>
                  <a:gd name="T1" fmla="*/ 5 h 31"/>
                  <a:gd name="T2" fmla="*/ 8 w 18"/>
                  <a:gd name="T3" fmla="*/ 2 h 31"/>
                  <a:gd name="T4" fmla="*/ 11 w 18"/>
                  <a:gd name="T5" fmla="*/ 3 h 31"/>
                  <a:gd name="T6" fmla="*/ 18 w 18"/>
                  <a:gd name="T7" fmla="*/ 25 h 31"/>
                  <a:gd name="T8" fmla="*/ 11 w 18"/>
                  <a:gd name="T9" fmla="*/ 28 h 31"/>
                  <a:gd name="T10" fmla="*/ 7 w 18"/>
                  <a:gd name="T11" fmla="*/ 25 h 31"/>
                  <a:gd name="T12" fmla="*/ 2 w 18"/>
                  <a:gd name="T13" fmla="*/ 25 h 31"/>
                  <a:gd name="T14" fmla="*/ 2 w 18"/>
                  <a:gd name="T15" fmla="*/ 22 h 31"/>
                  <a:gd name="T16" fmla="*/ 7 w 18"/>
                  <a:gd name="T17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1">
                    <a:moveTo>
                      <a:pt x="7" y="5"/>
                    </a:moveTo>
                    <a:cubicBezTo>
                      <a:pt x="7" y="5"/>
                      <a:pt x="6" y="4"/>
                      <a:pt x="8" y="2"/>
                    </a:cubicBezTo>
                    <a:cubicBezTo>
                      <a:pt x="8" y="2"/>
                      <a:pt x="10" y="0"/>
                      <a:pt x="11" y="3"/>
                    </a:cubicBezTo>
                    <a:cubicBezTo>
                      <a:pt x="11" y="3"/>
                      <a:pt x="18" y="18"/>
                      <a:pt x="18" y="25"/>
                    </a:cubicBezTo>
                    <a:cubicBezTo>
                      <a:pt x="18" y="25"/>
                      <a:pt x="17" y="31"/>
                      <a:pt x="11" y="28"/>
                    </a:cubicBezTo>
                    <a:cubicBezTo>
                      <a:pt x="11" y="28"/>
                      <a:pt x="9" y="27"/>
                      <a:pt x="7" y="25"/>
                    </a:cubicBezTo>
                    <a:cubicBezTo>
                      <a:pt x="7" y="25"/>
                      <a:pt x="5" y="26"/>
                      <a:pt x="2" y="25"/>
                    </a:cubicBezTo>
                    <a:cubicBezTo>
                      <a:pt x="2" y="25"/>
                      <a:pt x="0" y="24"/>
                      <a:pt x="2" y="22"/>
                    </a:cubicBezTo>
                    <a:cubicBezTo>
                      <a:pt x="2" y="22"/>
                      <a:pt x="7" y="13"/>
                      <a:pt x="7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8" name="Freeform 17">
                <a:extLst>
                  <a:ext uri="{FF2B5EF4-FFF2-40B4-BE49-F238E27FC236}">
                    <a16:creationId xmlns="" xmlns:a16="http://schemas.microsoft.com/office/drawing/2014/main" id="{C138BBB5-75D6-594D-AE6F-63C5A97D18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69" y="1956"/>
                <a:ext cx="218" cy="246"/>
              </a:xfrm>
              <a:custGeom>
                <a:avLst/>
                <a:gdLst>
                  <a:gd name="T0" fmla="*/ 98 w 114"/>
                  <a:gd name="T1" fmla="*/ 50 h 127"/>
                  <a:gd name="T2" fmla="*/ 110 w 114"/>
                  <a:gd name="T3" fmla="*/ 70 h 127"/>
                  <a:gd name="T4" fmla="*/ 98 w 114"/>
                  <a:gd name="T5" fmla="*/ 83 h 127"/>
                  <a:gd name="T6" fmla="*/ 82 w 114"/>
                  <a:gd name="T7" fmla="*/ 103 h 127"/>
                  <a:gd name="T8" fmla="*/ 83 w 114"/>
                  <a:gd name="T9" fmla="*/ 119 h 127"/>
                  <a:gd name="T10" fmla="*/ 79 w 114"/>
                  <a:gd name="T11" fmla="*/ 85 h 127"/>
                  <a:gd name="T12" fmla="*/ 97 w 114"/>
                  <a:gd name="T13" fmla="*/ 64 h 127"/>
                  <a:gd name="T14" fmla="*/ 88 w 114"/>
                  <a:gd name="T15" fmla="*/ 51 h 127"/>
                  <a:gd name="T16" fmla="*/ 79 w 114"/>
                  <a:gd name="T17" fmla="*/ 45 h 127"/>
                  <a:gd name="T18" fmla="*/ 38 w 114"/>
                  <a:gd name="T19" fmla="*/ 47 h 127"/>
                  <a:gd name="T20" fmla="*/ 53 w 114"/>
                  <a:gd name="T21" fmla="*/ 40 h 127"/>
                  <a:gd name="T22" fmla="*/ 54 w 114"/>
                  <a:gd name="T23" fmla="*/ 3 h 127"/>
                  <a:gd name="T24" fmla="*/ 61 w 114"/>
                  <a:gd name="T25" fmla="*/ 3 h 127"/>
                  <a:gd name="T26" fmla="*/ 67 w 114"/>
                  <a:gd name="T27" fmla="*/ 27 h 127"/>
                  <a:gd name="T28" fmla="*/ 69 w 114"/>
                  <a:gd name="T29" fmla="*/ 43 h 127"/>
                  <a:gd name="T30" fmla="*/ 79 w 114"/>
                  <a:gd name="T31" fmla="*/ 49 h 127"/>
                  <a:gd name="T32" fmla="*/ 71 w 114"/>
                  <a:gd name="T33" fmla="*/ 53 h 127"/>
                  <a:gd name="T34" fmla="*/ 76 w 114"/>
                  <a:gd name="T35" fmla="*/ 64 h 127"/>
                  <a:gd name="T36" fmla="*/ 72 w 114"/>
                  <a:gd name="T37" fmla="*/ 73 h 127"/>
                  <a:gd name="T38" fmla="*/ 62 w 114"/>
                  <a:gd name="T39" fmla="*/ 95 h 127"/>
                  <a:gd name="T40" fmla="*/ 77 w 114"/>
                  <a:gd name="T41" fmla="*/ 88 h 127"/>
                  <a:gd name="T42" fmla="*/ 79 w 114"/>
                  <a:gd name="T43" fmla="*/ 120 h 127"/>
                  <a:gd name="T44" fmla="*/ 65 w 114"/>
                  <a:gd name="T45" fmla="*/ 120 h 127"/>
                  <a:gd name="T46" fmla="*/ 54 w 114"/>
                  <a:gd name="T47" fmla="*/ 119 h 127"/>
                  <a:gd name="T48" fmla="*/ 33 w 114"/>
                  <a:gd name="T49" fmla="*/ 115 h 127"/>
                  <a:gd name="T50" fmla="*/ 38 w 114"/>
                  <a:gd name="T51" fmla="*/ 109 h 127"/>
                  <a:gd name="T52" fmla="*/ 49 w 114"/>
                  <a:gd name="T53" fmla="*/ 98 h 127"/>
                  <a:gd name="T54" fmla="*/ 50 w 114"/>
                  <a:gd name="T55" fmla="*/ 84 h 127"/>
                  <a:gd name="T56" fmla="*/ 43 w 114"/>
                  <a:gd name="T57" fmla="*/ 67 h 127"/>
                  <a:gd name="T58" fmla="*/ 51 w 114"/>
                  <a:gd name="T59" fmla="*/ 61 h 127"/>
                  <a:gd name="T60" fmla="*/ 53 w 114"/>
                  <a:gd name="T61" fmla="*/ 50 h 127"/>
                  <a:gd name="T62" fmla="*/ 35 w 114"/>
                  <a:gd name="T63" fmla="*/ 59 h 127"/>
                  <a:gd name="T64" fmla="*/ 33 w 114"/>
                  <a:gd name="T65" fmla="*/ 51 h 127"/>
                  <a:gd name="T66" fmla="*/ 0 w 114"/>
                  <a:gd name="T67" fmla="*/ 78 h 127"/>
                  <a:gd name="T68" fmla="*/ 0 w 114"/>
                  <a:gd name="T69" fmla="*/ 76 h 127"/>
                  <a:gd name="T70" fmla="*/ 13 w 114"/>
                  <a:gd name="T71" fmla="*/ 63 h 127"/>
                  <a:gd name="T72" fmla="*/ 33 w 114"/>
                  <a:gd name="T73" fmla="*/ 51 h 127"/>
                  <a:gd name="T74" fmla="*/ 30 w 114"/>
                  <a:gd name="T75" fmla="*/ 63 h 127"/>
                  <a:gd name="T76" fmla="*/ 18 w 114"/>
                  <a:gd name="T77" fmla="*/ 69 h 127"/>
                  <a:gd name="T78" fmla="*/ 12 w 114"/>
                  <a:gd name="T79" fmla="*/ 86 h 127"/>
                  <a:gd name="T80" fmla="*/ 26 w 114"/>
                  <a:gd name="T81" fmla="*/ 106 h 127"/>
                  <a:gd name="T82" fmla="*/ 33 w 114"/>
                  <a:gd name="T83" fmla="*/ 115 h 127"/>
                  <a:gd name="T84" fmla="*/ 13 w 114"/>
                  <a:gd name="T85" fmla="*/ 98 h 127"/>
                  <a:gd name="T86" fmla="*/ 3 w 114"/>
                  <a:gd name="T87" fmla="*/ 82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4" h="127">
                    <a:moveTo>
                      <a:pt x="79" y="45"/>
                    </a:moveTo>
                    <a:cubicBezTo>
                      <a:pt x="86" y="47"/>
                      <a:pt x="95" y="49"/>
                      <a:pt x="98" y="50"/>
                    </a:cubicBezTo>
                    <a:cubicBezTo>
                      <a:pt x="98" y="50"/>
                      <a:pt x="106" y="52"/>
                      <a:pt x="112" y="63"/>
                    </a:cubicBezTo>
                    <a:cubicBezTo>
                      <a:pt x="112" y="63"/>
                      <a:pt x="114" y="64"/>
                      <a:pt x="110" y="70"/>
                    </a:cubicBezTo>
                    <a:cubicBezTo>
                      <a:pt x="110" y="70"/>
                      <a:pt x="106" y="75"/>
                      <a:pt x="101" y="77"/>
                    </a:cubicBezTo>
                    <a:cubicBezTo>
                      <a:pt x="101" y="77"/>
                      <a:pt x="99" y="78"/>
                      <a:pt x="98" y="83"/>
                    </a:cubicBezTo>
                    <a:cubicBezTo>
                      <a:pt x="98" y="83"/>
                      <a:pt x="91" y="93"/>
                      <a:pt x="87" y="95"/>
                    </a:cubicBezTo>
                    <a:cubicBezTo>
                      <a:pt x="87" y="95"/>
                      <a:pt x="81" y="97"/>
                      <a:pt x="82" y="103"/>
                    </a:cubicBezTo>
                    <a:cubicBezTo>
                      <a:pt x="82" y="103"/>
                      <a:pt x="88" y="109"/>
                      <a:pt x="86" y="117"/>
                    </a:cubicBezTo>
                    <a:cubicBezTo>
                      <a:pt x="86" y="117"/>
                      <a:pt x="86" y="119"/>
                      <a:pt x="83" y="119"/>
                    </a:cubicBezTo>
                    <a:cubicBezTo>
                      <a:pt x="83" y="119"/>
                      <a:pt x="82" y="119"/>
                      <a:pt x="79" y="120"/>
                    </a:cubicBezTo>
                    <a:cubicBezTo>
                      <a:pt x="79" y="85"/>
                      <a:pt x="79" y="85"/>
                      <a:pt x="79" y="85"/>
                    </a:cubicBezTo>
                    <a:cubicBezTo>
                      <a:pt x="83" y="81"/>
                      <a:pt x="89" y="76"/>
                      <a:pt x="89" y="76"/>
                    </a:cubicBezTo>
                    <a:cubicBezTo>
                      <a:pt x="90" y="73"/>
                      <a:pt x="97" y="64"/>
                      <a:pt x="97" y="64"/>
                    </a:cubicBezTo>
                    <a:cubicBezTo>
                      <a:pt x="98" y="63"/>
                      <a:pt x="97" y="59"/>
                      <a:pt x="97" y="59"/>
                    </a:cubicBezTo>
                    <a:cubicBezTo>
                      <a:pt x="97" y="57"/>
                      <a:pt x="88" y="51"/>
                      <a:pt x="88" y="51"/>
                    </a:cubicBezTo>
                    <a:cubicBezTo>
                      <a:pt x="87" y="50"/>
                      <a:pt x="83" y="50"/>
                      <a:pt x="79" y="49"/>
                    </a:cubicBezTo>
                    <a:lnTo>
                      <a:pt x="79" y="45"/>
                    </a:lnTo>
                    <a:close/>
                    <a:moveTo>
                      <a:pt x="33" y="51"/>
                    </a:moveTo>
                    <a:cubicBezTo>
                      <a:pt x="35" y="50"/>
                      <a:pt x="37" y="48"/>
                      <a:pt x="38" y="47"/>
                    </a:cubicBezTo>
                    <a:cubicBezTo>
                      <a:pt x="38" y="47"/>
                      <a:pt x="42" y="44"/>
                      <a:pt x="46" y="43"/>
                    </a:cubicBezTo>
                    <a:cubicBezTo>
                      <a:pt x="46" y="43"/>
                      <a:pt x="53" y="42"/>
                      <a:pt x="53" y="40"/>
                    </a:cubicBezTo>
                    <a:cubicBezTo>
                      <a:pt x="53" y="40"/>
                      <a:pt x="54" y="34"/>
                      <a:pt x="54" y="32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0"/>
                      <a:pt x="57" y="2"/>
                    </a:cubicBezTo>
                    <a:cubicBezTo>
                      <a:pt x="57" y="2"/>
                      <a:pt x="58" y="4"/>
                      <a:pt x="61" y="3"/>
                    </a:cubicBezTo>
                    <a:cubicBezTo>
                      <a:pt x="61" y="3"/>
                      <a:pt x="64" y="3"/>
                      <a:pt x="65" y="10"/>
                    </a:cubicBezTo>
                    <a:cubicBezTo>
                      <a:pt x="65" y="10"/>
                      <a:pt x="67" y="19"/>
                      <a:pt x="67" y="27"/>
                    </a:cubicBezTo>
                    <a:cubicBezTo>
                      <a:pt x="67" y="27"/>
                      <a:pt x="67" y="37"/>
                      <a:pt x="67" y="39"/>
                    </a:cubicBezTo>
                    <a:cubicBezTo>
                      <a:pt x="67" y="39"/>
                      <a:pt x="66" y="42"/>
                      <a:pt x="69" y="43"/>
                    </a:cubicBezTo>
                    <a:cubicBezTo>
                      <a:pt x="69" y="43"/>
                      <a:pt x="74" y="44"/>
                      <a:pt x="79" y="45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76" y="48"/>
                      <a:pt x="73" y="48"/>
                      <a:pt x="73" y="48"/>
                    </a:cubicBezTo>
                    <a:cubicBezTo>
                      <a:pt x="67" y="47"/>
                      <a:pt x="71" y="53"/>
                      <a:pt x="71" y="53"/>
                    </a:cubicBezTo>
                    <a:cubicBezTo>
                      <a:pt x="72" y="55"/>
                      <a:pt x="74" y="60"/>
                      <a:pt x="74" y="60"/>
                    </a:cubicBezTo>
                    <a:cubicBezTo>
                      <a:pt x="74" y="63"/>
                      <a:pt x="76" y="64"/>
                      <a:pt x="76" y="64"/>
                    </a:cubicBezTo>
                    <a:cubicBezTo>
                      <a:pt x="78" y="67"/>
                      <a:pt x="75" y="70"/>
                      <a:pt x="75" y="70"/>
                    </a:cubicBezTo>
                    <a:cubicBezTo>
                      <a:pt x="74" y="71"/>
                      <a:pt x="72" y="73"/>
                      <a:pt x="72" y="73"/>
                    </a:cubicBezTo>
                    <a:cubicBezTo>
                      <a:pt x="70" y="79"/>
                      <a:pt x="64" y="83"/>
                      <a:pt x="64" y="83"/>
                    </a:cubicBezTo>
                    <a:cubicBezTo>
                      <a:pt x="59" y="86"/>
                      <a:pt x="62" y="95"/>
                      <a:pt x="62" y="95"/>
                    </a:cubicBezTo>
                    <a:cubicBezTo>
                      <a:pt x="64" y="101"/>
                      <a:pt x="73" y="91"/>
                      <a:pt x="73" y="91"/>
                    </a:cubicBezTo>
                    <a:cubicBezTo>
                      <a:pt x="75" y="89"/>
                      <a:pt x="77" y="88"/>
                      <a:pt x="77" y="88"/>
                    </a:cubicBezTo>
                    <a:cubicBezTo>
                      <a:pt x="77" y="88"/>
                      <a:pt x="78" y="86"/>
                      <a:pt x="79" y="85"/>
                    </a:cubicBezTo>
                    <a:cubicBezTo>
                      <a:pt x="79" y="120"/>
                      <a:pt x="79" y="120"/>
                      <a:pt x="79" y="120"/>
                    </a:cubicBezTo>
                    <a:cubicBezTo>
                      <a:pt x="79" y="120"/>
                      <a:pt x="77" y="120"/>
                      <a:pt x="76" y="120"/>
                    </a:cubicBezTo>
                    <a:cubicBezTo>
                      <a:pt x="76" y="120"/>
                      <a:pt x="70" y="121"/>
                      <a:pt x="65" y="120"/>
                    </a:cubicBezTo>
                    <a:cubicBezTo>
                      <a:pt x="65" y="120"/>
                      <a:pt x="61" y="120"/>
                      <a:pt x="57" y="119"/>
                    </a:cubicBezTo>
                    <a:cubicBezTo>
                      <a:pt x="57" y="119"/>
                      <a:pt x="56" y="118"/>
                      <a:pt x="54" y="119"/>
                    </a:cubicBezTo>
                    <a:cubicBezTo>
                      <a:pt x="54" y="119"/>
                      <a:pt x="44" y="127"/>
                      <a:pt x="36" y="118"/>
                    </a:cubicBezTo>
                    <a:cubicBezTo>
                      <a:pt x="36" y="118"/>
                      <a:pt x="34" y="116"/>
                      <a:pt x="33" y="115"/>
                    </a:cubicBezTo>
                    <a:cubicBezTo>
                      <a:pt x="33" y="108"/>
                      <a:pt x="33" y="108"/>
                      <a:pt x="33" y="108"/>
                    </a:cubicBezTo>
                    <a:cubicBezTo>
                      <a:pt x="34" y="109"/>
                      <a:pt x="36" y="109"/>
                      <a:pt x="38" y="109"/>
                    </a:cubicBezTo>
                    <a:cubicBezTo>
                      <a:pt x="45" y="109"/>
                      <a:pt x="46" y="103"/>
                      <a:pt x="46" y="103"/>
                    </a:cubicBezTo>
                    <a:cubicBezTo>
                      <a:pt x="45" y="101"/>
                      <a:pt x="49" y="98"/>
                      <a:pt x="49" y="98"/>
                    </a:cubicBezTo>
                    <a:cubicBezTo>
                      <a:pt x="51" y="96"/>
                      <a:pt x="51" y="94"/>
                      <a:pt x="51" y="94"/>
                    </a:cubicBezTo>
                    <a:cubicBezTo>
                      <a:pt x="50" y="91"/>
                      <a:pt x="50" y="84"/>
                      <a:pt x="50" y="84"/>
                    </a:cubicBezTo>
                    <a:cubicBezTo>
                      <a:pt x="47" y="82"/>
                      <a:pt x="41" y="75"/>
                      <a:pt x="41" y="75"/>
                    </a:cubicBezTo>
                    <a:cubicBezTo>
                      <a:pt x="37" y="67"/>
                      <a:pt x="43" y="67"/>
                      <a:pt x="43" y="67"/>
                    </a:cubicBezTo>
                    <a:cubicBezTo>
                      <a:pt x="46" y="68"/>
                      <a:pt x="47" y="67"/>
                      <a:pt x="47" y="67"/>
                    </a:cubicBezTo>
                    <a:cubicBezTo>
                      <a:pt x="51" y="67"/>
                      <a:pt x="51" y="61"/>
                      <a:pt x="51" y="61"/>
                    </a:cubicBezTo>
                    <a:cubicBezTo>
                      <a:pt x="51" y="58"/>
                      <a:pt x="52" y="56"/>
                      <a:pt x="52" y="56"/>
                    </a:cubicBezTo>
                    <a:cubicBezTo>
                      <a:pt x="54" y="50"/>
                      <a:pt x="53" y="50"/>
                      <a:pt x="53" y="50"/>
                    </a:cubicBezTo>
                    <a:cubicBezTo>
                      <a:pt x="50" y="45"/>
                      <a:pt x="47" y="50"/>
                      <a:pt x="47" y="50"/>
                    </a:cubicBezTo>
                    <a:cubicBezTo>
                      <a:pt x="45" y="53"/>
                      <a:pt x="35" y="59"/>
                      <a:pt x="35" y="59"/>
                    </a:cubicBezTo>
                    <a:cubicBezTo>
                      <a:pt x="34" y="59"/>
                      <a:pt x="33" y="60"/>
                      <a:pt x="33" y="60"/>
                    </a:cubicBezTo>
                    <a:lnTo>
                      <a:pt x="33" y="51"/>
                    </a:lnTo>
                    <a:close/>
                    <a:moveTo>
                      <a:pt x="3" y="82"/>
                    </a:moveTo>
                    <a:cubicBezTo>
                      <a:pt x="3" y="82"/>
                      <a:pt x="0" y="81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7"/>
                      <a:pt x="0" y="77"/>
                      <a:pt x="0" y="76"/>
                    </a:cubicBezTo>
                    <a:cubicBezTo>
                      <a:pt x="0" y="76"/>
                      <a:pt x="0" y="74"/>
                      <a:pt x="5" y="69"/>
                    </a:cubicBezTo>
                    <a:cubicBezTo>
                      <a:pt x="5" y="69"/>
                      <a:pt x="9" y="65"/>
                      <a:pt x="13" y="63"/>
                    </a:cubicBezTo>
                    <a:cubicBezTo>
                      <a:pt x="13" y="63"/>
                      <a:pt x="22" y="57"/>
                      <a:pt x="28" y="55"/>
                    </a:cubicBezTo>
                    <a:cubicBezTo>
                      <a:pt x="28" y="55"/>
                      <a:pt x="30" y="53"/>
                      <a:pt x="33" y="51"/>
                    </a:cubicBezTo>
                    <a:cubicBezTo>
                      <a:pt x="33" y="60"/>
                      <a:pt x="33" y="60"/>
                      <a:pt x="33" y="60"/>
                    </a:cubicBezTo>
                    <a:cubicBezTo>
                      <a:pt x="31" y="62"/>
                      <a:pt x="30" y="63"/>
                      <a:pt x="30" y="63"/>
                    </a:cubicBezTo>
                    <a:cubicBezTo>
                      <a:pt x="26" y="62"/>
                      <a:pt x="22" y="65"/>
                      <a:pt x="22" y="65"/>
                    </a:cubicBezTo>
                    <a:cubicBezTo>
                      <a:pt x="17" y="67"/>
                      <a:pt x="18" y="69"/>
                      <a:pt x="18" y="69"/>
                    </a:cubicBezTo>
                    <a:cubicBezTo>
                      <a:pt x="17" y="72"/>
                      <a:pt x="14" y="78"/>
                      <a:pt x="14" y="78"/>
                    </a:cubicBezTo>
                    <a:cubicBezTo>
                      <a:pt x="13" y="79"/>
                      <a:pt x="12" y="84"/>
                      <a:pt x="12" y="86"/>
                    </a:cubicBezTo>
                    <a:cubicBezTo>
                      <a:pt x="12" y="86"/>
                      <a:pt x="14" y="92"/>
                      <a:pt x="14" y="92"/>
                    </a:cubicBezTo>
                    <a:cubicBezTo>
                      <a:pt x="16" y="97"/>
                      <a:pt x="26" y="106"/>
                      <a:pt x="26" y="106"/>
                    </a:cubicBezTo>
                    <a:cubicBezTo>
                      <a:pt x="28" y="107"/>
                      <a:pt x="30" y="108"/>
                      <a:pt x="33" y="108"/>
                    </a:cubicBezTo>
                    <a:cubicBezTo>
                      <a:pt x="33" y="115"/>
                      <a:pt x="33" y="115"/>
                      <a:pt x="33" y="115"/>
                    </a:cubicBezTo>
                    <a:cubicBezTo>
                      <a:pt x="31" y="113"/>
                      <a:pt x="29" y="111"/>
                      <a:pt x="27" y="111"/>
                    </a:cubicBezTo>
                    <a:cubicBezTo>
                      <a:pt x="27" y="111"/>
                      <a:pt x="17" y="102"/>
                      <a:pt x="13" y="98"/>
                    </a:cubicBezTo>
                    <a:cubicBezTo>
                      <a:pt x="13" y="98"/>
                      <a:pt x="7" y="92"/>
                      <a:pt x="7" y="87"/>
                    </a:cubicBezTo>
                    <a:cubicBezTo>
                      <a:pt x="7" y="87"/>
                      <a:pt x="6" y="82"/>
                      <a:pt x="3" y="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9" name="Freeform 18">
                <a:extLst>
                  <a:ext uri="{FF2B5EF4-FFF2-40B4-BE49-F238E27FC236}">
                    <a16:creationId xmlns="" xmlns:a16="http://schemas.microsoft.com/office/drawing/2014/main" id="{3BA4C66A-5734-6844-B963-9ABEAF7E6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954"/>
                <a:ext cx="212" cy="261"/>
              </a:xfrm>
              <a:custGeom>
                <a:avLst/>
                <a:gdLst>
                  <a:gd name="T0" fmla="*/ 92 w 111"/>
                  <a:gd name="T1" fmla="*/ 4 h 135"/>
                  <a:gd name="T2" fmla="*/ 108 w 111"/>
                  <a:gd name="T3" fmla="*/ 13 h 135"/>
                  <a:gd name="T4" fmla="*/ 106 w 111"/>
                  <a:gd name="T5" fmla="*/ 20 h 135"/>
                  <a:gd name="T6" fmla="*/ 98 w 111"/>
                  <a:gd name="T7" fmla="*/ 25 h 135"/>
                  <a:gd name="T8" fmla="*/ 93 w 111"/>
                  <a:gd name="T9" fmla="*/ 28 h 135"/>
                  <a:gd name="T10" fmla="*/ 68 w 111"/>
                  <a:gd name="T11" fmla="*/ 65 h 135"/>
                  <a:gd name="T12" fmla="*/ 48 w 111"/>
                  <a:gd name="T13" fmla="*/ 97 h 135"/>
                  <a:gd name="T14" fmla="*/ 27 w 111"/>
                  <a:gd name="T15" fmla="*/ 124 h 135"/>
                  <a:gd name="T16" fmla="*/ 23 w 111"/>
                  <a:gd name="T17" fmla="*/ 128 h 135"/>
                  <a:gd name="T18" fmla="*/ 20 w 111"/>
                  <a:gd name="T19" fmla="*/ 132 h 135"/>
                  <a:gd name="T20" fmla="*/ 13 w 111"/>
                  <a:gd name="T21" fmla="*/ 135 h 135"/>
                  <a:gd name="T22" fmla="*/ 8 w 111"/>
                  <a:gd name="T23" fmla="*/ 134 h 135"/>
                  <a:gd name="T24" fmla="*/ 3 w 111"/>
                  <a:gd name="T25" fmla="*/ 134 h 135"/>
                  <a:gd name="T26" fmla="*/ 4 w 111"/>
                  <a:gd name="T27" fmla="*/ 132 h 135"/>
                  <a:gd name="T28" fmla="*/ 6 w 111"/>
                  <a:gd name="T29" fmla="*/ 130 h 135"/>
                  <a:gd name="T30" fmla="*/ 8 w 111"/>
                  <a:gd name="T31" fmla="*/ 129 h 135"/>
                  <a:gd name="T32" fmla="*/ 9 w 111"/>
                  <a:gd name="T33" fmla="*/ 128 h 135"/>
                  <a:gd name="T34" fmla="*/ 11 w 111"/>
                  <a:gd name="T35" fmla="*/ 125 h 135"/>
                  <a:gd name="T36" fmla="*/ 13 w 111"/>
                  <a:gd name="T37" fmla="*/ 123 h 135"/>
                  <a:gd name="T38" fmla="*/ 31 w 111"/>
                  <a:gd name="T39" fmla="*/ 102 h 135"/>
                  <a:gd name="T40" fmla="*/ 48 w 111"/>
                  <a:gd name="T41" fmla="*/ 77 h 135"/>
                  <a:gd name="T42" fmla="*/ 58 w 111"/>
                  <a:gd name="T43" fmla="*/ 61 h 135"/>
                  <a:gd name="T44" fmla="*/ 78 w 111"/>
                  <a:gd name="T45" fmla="*/ 28 h 135"/>
                  <a:gd name="T46" fmla="*/ 58 w 111"/>
                  <a:gd name="T47" fmla="*/ 17 h 135"/>
                  <a:gd name="T48" fmla="*/ 61 w 111"/>
                  <a:gd name="T49" fmla="*/ 16 h 135"/>
                  <a:gd name="T50" fmla="*/ 81 w 111"/>
                  <a:gd name="T51" fmla="*/ 13 h 135"/>
                  <a:gd name="T52" fmla="*/ 92 w 111"/>
                  <a:gd name="T53" fmla="*/ 4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1" h="135">
                    <a:moveTo>
                      <a:pt x="92" y="4"/>
                    </a:moveTo>
                    <a:cubicBezTo>
                      <a:pt x="92" y="4"/>
                      <a:pt x="100" y="0"/>
                      <a:pt x="108" y="13"/>
                    </a:cubicBezTo>
                    <a:cubicBezTo>
                      <a:pt x="108" y="13"/>
                      <a:pt x="111" y="20"/>
                      <a:pt x="106" y="20"/>
                    </a:cubicBezTo>
                    <a:cubicBezTo>
                      <a:pt x="106" y="20"/>
                      <a:pt x="102" y="21"/>
                      <a:pt x="98" y="25"/>
                    </a:cubicBezTo>
                    <a:cubicBezTo>
                      <a:pt x="97" y="25"/>
                      <a:pt x="94" y="25"/>
                      <a:pt x="93" y="28"/>
                    </a:cubicBezTo>
                    <a:cubicBezTo>
                      <a:pt x="93" y="28"/>
                      <a:pt x="85" y="42"/>
                      <a:pt x="68" y="65"/>
                    </a:cubicBezTo>
                    <a:cubicBezTo>
                      <a:pt x="68" y="65"/>
                      <a:pt x="59" y="77"/>
                      <a:pt x="48" y="97"/>
                    </a:cubicBezTo>
                    <a:cubicBezTo>
                      <a:pt x="48" y="97"/>
                      <a:pt x="40" y="113"/>
                      <a:pt x="27" y="124"/>
                    </a:cubicBezTo>
                    <a:cubicBezTo>
                      <a:pt x="27" y="124"/>
                      <a:pt x="23" y="127"/>
                      <a:pt x="23" y="128"/>
                    </a:cubicBezTo>
                    <a:cubicBezTo>
                      <a:pt x="23" y="128"/>
                      <a:pt x="22" y="130"/>
                      <a:pt x="20" y="132"/>
                    </a:cubicBezTo>
                    <a:cubicBezTo>
                      <a:pt x="20" y="132"/>
                      <a:pt x="17" y="135"/>
                      <a:pt x="13" y="135"/>
                    </a:cubicBezTo>
                    <a:cubicBezTo>
                      <a:pt x="13" y="135"/>
                      <a:pt x="10" y="134"/>
                      <a:pt x="8" y="134"/>
                    </a:cubicBezTo>
                    <a:cubicBezTo>
                      <a:pt x="8" y="134"/>
                      <a:pt x="5" y="134"/>
                      <a:pt x="3" y="134"/>
                    </a:cubicBezTo>
                    <a:cubicBezTo>
                      <a:pt x="3" y="134"/>
                      <a:pt x="0" y="135"/>
                      <a:pt x="4" y="132"/>
                    </a:cubicBezTo>
                    <a:cubicBezTo>
                      <a:pt x="4" y="132"/>
                      <a:pt x="4" y="131"/>
                      <a:pt x="6" y="130"/>
                    </a:cubicBezTo>
                    <a:cubicBezTo>
                      <a:pt x="6" y="130"/>
                      <a:pt x="7" y="130"/>
                      <a:pt x="8" y="129"/>
                    </a:cubicBezTo>
                    <a:cubicBezTo>
                      <a:pt x="8" y="129"/>
                      <a:pt x="7" y="128"/>
                      <a:pt x="9" y="128"/>
                    </a:cubicBezTo>
                    <a:cubicBezTo>
                      <a:pt x="9" y="128"/>
                      <a:pt x="11" y="129"/>
                      <a:pt x="11" y="125"/>
                    </a:cubicBezTo>
                    <a:cubicBezTo>
                      <a:pt x="11" y="125"/>
                      <a:pt x="11" y="124"/>
                      <a:pt x="13" y="123"/>
                    </a:cubicBezTo>
                    <a:cubicBezTo>
                      <a:pt x="13" y="123"/>
                      <a:pt x="19" y="118"/>
                      <a:pt x="31" y="102"/>
                    </a:cubicBezTo>
                    <a:cubicBezTo>
                      <a:pt x="31" y="102"/>
                      <a:pt x="42" y="89"/>
                      <a:pt x="48" y="77"/>
                    </a:cubicBezTo>
                    <a:cubicBezTo>
                      <a:pt x="48" y="77"/>
                      <a:pt x="53" y="69"/>
                      <a:pt x="58" y="61"/>
                    </a:cubicBezTo>
                    <a:cubicBezTo>
                      <a:pt x="58" y="61"/>
                      <a:pt x="75" y="34"/>
                      <a:pt x="78" y="28"/>
                    </a:cubicBezTo>
                    <a:cubicBezTo>
                      <a:pt x="78" y="28"/>
                      <a:pt x="59" y="25"/>
                      <a:pt x="58" y="17"/>
                    </a:cubicBezTo>
                    <a:cubicBezTo>
                      <a:pt x="58" y="17"/>
                      <a:pt x="58" y="14"/>
                      <a:pt x="61" y="16"/>
                    </a:cubicBezTo>
                    <a:cubicBezTo>
                      <a:pt x="61" y="16"/>
                      <a:pt x="70" y="20"/>
                      <a:pt x="81" y="13"/>
                    </a:cubicBezTo>
                    <a:cubicBezTo>
                      <a:pt x="81" y="13"/>
                      <a:pt x="87" y="11"/>
                      <a:pt x="9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0" name="Freeform 19">
                <a:extLst>
                  <a:ext uri="{FF2B5EF4-FFF2-40B4-BE49-F238E27FC236}">
                    <a16:creationId xmlns="" xmlns:a16="http://schemas.microsoft.com/office/drawing/2014/main" id="{A5BFE88A-39B1-D143-AFD9-F888F310A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93"/>
                <a:ext cx="158" cy="118"/>
              </a:xfrm>
              <a:custGeom>
                <a:avLst/>
                <a:gdLst>
                  <a:gd name="T0" fmla="*/ 11 w 83"/>
                  <a:gd name="T1" fmla="*/ 29 h 61"/>
                  <a:gd name="T2" fmla="*/ 4 w 83"/>
                  <a:gd name="T3" fmla="*/ 21 h 61"/>
                  <a:gd name="T4" fmla="*/ 20 w 83"/>
                  <a:gd name="T5" fmla="*/ 27 h 61"/>
                  <a:gd name="T6" fmla="*/ 23 w 83"/>
                  <a:gd name="T7" fmla="*/ 33 h 61"/>
                  <a:gd name="T8" fmla="*/ 33 w 83"/>
                  <a:gd name="T9" fmla="*/ 46 h 61"/>
                  <a:gd name="T10" fmla="*/ 34 w 83"/>
                  <a:gd name="T11" fmla="*/ 44 h 61"/>
                  <a:gd name="T12" fmla="*/ 34 w 83"/>
                  <a:gd name="T13" fmla="*/ 39 h 61"/>
                  <a:gd name="T14" fmla="*/ 38 w 83"/>
                  <a:gd name="T15" fmla="*/ 36 h 61"/>
                  <a:gd name="T16" fmla="*/ 40 w 83"/>
                  <a:gd name="T17" fmla="*/ 35 h 61"/>
                  <a:gd name="T18" fmla="*/ 47 w 83"/>
                  <a:gd name="T19" fmla="*/ 26 h 61"/>
                  <a:gd name="T20" fmla="*/ 47 w 83"/>
                  <a:gd name="T21" fmla="*/ 19 h 61"/>
                  <a:gd name="T22" fmla="*/ 37 w 83"/>
                  <a:gd name="T23" fmla="*/ 13 h 61"/>
                  <a:gd name="T24" fmla="*/ 35 w 83"/>
                  <a:gd name="T25" fmla="*/ 11 h 61"/>
                  <a:gd name="T26" fmla="*/ 42 w 83"/>
                  <a:gd name="T27" fmla="*/ 10 h 61"/>
                  <a:gd name="T28" fmla="*/ 55 w 83"/>
                  <a:gd name="T29" fmla="*/ 4 h 61"/>
                  <a:gd name="T30" fmla="*/ 59 w 83"/>
                  <a:gd name="T31" fmla="*/ 1 h 61"/>
                  <a:gd name="T32" fmla="*/ 68 w 83"/>
                  <a:gd name="T33" fmla="*/ 3 h 61"/>
                  <a:gd name="T34" fmla="*/ 81 w 83"/>
                  <a:gd name="T35" fmla="*/ 15 h 61"/>
                  <a:gd name="T36" fmla="*/ 82 w 83"/>
                  <a:gd name="T37" fmla="*/ 18 h 61"/>
                  <a:gd name="T38" fmla="*/ 78 w 83"/>
                  <a:gd name="T39" fmla="*/ 23 h 61"/>
                  <a:gd name="T40" fmla="*/ 66 w 83"/>
                  <a:gd name="T41" fmla="*/ 34 h 61"/>
                  <a:gd name="T42" fmla="*/ 64 w 83"/>
                  <a:gd name="T43" fmla="*/ 46 h 61"/>
                  <a:gd name="T44" fmla="*/ 62 w 83"/>
                  <a:gd name="T45" fmla="*/ 53 h 61"/>
                  <a:gd name="T46" fmla="*/ 55 w 83"/>
                  <a:gd name="T47" fmla="*/ 55 h 61"/>
                  <a:gd name="T48" fmla="*/ 46 w 83"/>
                  <a:gd name="T49" fmla="*/ 59 h 61"/>
                  <a:gd name="T50" fmla="*/ 43 w 83"/>
                  <a:gd name="T51" fmla="*/ 59 h 61"/>
                  <a:gd name="T52" fmla="*/ 40 w 83"/>
                  <a:gd name="T53" fmla="*/ 58 h 61"/>
                  <a:gd name="T54" fmla="*/ 38 w 83"/>
                  <a:gd name="T55" fmla="*/ 55 h 61"/>
                  <a:gd name="T56" fmla="*/ 33 w 83"/>
                  <a:gd name="T57" fmla="*/ 51 h 61"/>
                  <a:gd name="T58" fmla="*/ 29 w 83"/>
                  <a:gd name="T59" fmla="*/ 49 h 61"/>
                  <a:gd name="T60" fmla="*/ 20 w 83"/>
                  <a:gd name="T61" fmla="*/ 35 h 61"/>
                  <a:gd name="T62" fmla="*/ 11 w 83"/>
                  <a:gd name="T63" fmla="*/ 2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3" h="61">
                    <a:moveTo>
                      <a:pt x="11" y="29"/>
                    </a:moveTo>
                    <a:cubicBezTo>
                      <a:pt x="11" y="29"/>
                      <a:pt x="0" y="23"/>
                      <a:pt x="4" y="21"/>
                    </a:cubicBezTo>
                    <a:cubicBezTo>
                      <a:pt x="4" y="21"/>
                      <a:pt x="12" y="18"/>
                      <a:pt x="20" y="27"/>
                    </a:cubicBezTo>
                    <a:cubicBezTo>
                      <a:pt x="20" y="27"/>
                      <a:pt x="21" y="30"/>
                      <a:pt x="23" y="33"/>
                    </a:cubicBezTo>
                    <a:cubicBezTo>
                      <a:pt x="23" y="33"/>
                      <a:pt x="24" y="36"/>
                      <a:pt x="33" y="46"/>
                    </a:cubicBezTo>
                    <a:cubicBezTo>
                      <a:pt x="33" y="46"/>
                      <a:pt x="34" y="47"/>
                      <a:pt x="34" y="44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6" y="35"/>
                      <a:pt x="38" y="36"/>
                    </a:cubicBezTo>
                    <a:cubicBezTo>
                      <a:pt x="38" y="36"/>
                      <a:pt x="39" y="37"/>
                      <a:pt x="40" y="35"/>
                    </a:cubicBezTo>
                    <a:cubicBezTo>
                      <a:pt x="40" y="35"/>
                      <a:pt x="45" y="31"/>
                      <a:pt x="47" y="26"/>
                    </a:cubicBezTo>
                    <a:cubicBezTo>
                      <a:pt x="47" y="26"/>
                      <a:pt x="50" y="21"/>
                      <a:pt x="47" y="19"/>
                    </a:cubicBezTo>
                    <a:cubicBezTo>
                      <a:pt x="47" y="19"/>
                      <a:pt x="40" y="15"/>
                      <a:pt x="37" y="13"/>
                    </a:cubicBezTo>
                    <a:cubicBezTo>
                      <a:pt x="37" y="13"/>
                      <a:pt x="33" y="12"/>
                      <a:pt x="35" y="11"/>
                    </a:cubicBezTo>
                    <a:cubicBezTo>
                      <a:pt x="35" y="11"/>
                      <a:pt x="37" y="10"/>
                      <a:pt x="42" y="10"/>
                    </a:cubicBezTo>
                    <a:cubicBezTo>
                      <a:pt x="42" y="10"/>
                      <a:pt x="53" y="8"/>
                      <a:pt x="55" y="4"/>
                    </a:cubicBezTo>
                    <a:cubicBezTo>
                      <a:pt x="55" y="4"/>
                      <a:pt x="56" y="0"/>
                      <a:pt x="59" y="1"/>
                    </a:cubicBezTo>
                    <a:cubicBezTo>
                      <a:pt x="59" y="1"/>
                      <a:pt x="65" y="4"/>
                      <a:pt x="68" y="3"/>
                    </a:cubicBezTo>
                    <a:cubicBezTo>
                      <a:pt x="68" y="3"/>
                      <a:pt x="79" y="3"/>
                      <a:pt x="81" y="15"/>
                    </a:cubicBezTo>
                    <a:cubicBezTo>
                      <a:pt x="81" y="15"/>
                      <a:pt x="81" y="17"/>
                      <a:pt x="82" y="18"/>
                    </a:cubicBezTo>
                    <a:cubicBezTo>
                      <a:pt x="82" y="18"/>
                      <a:pt x="83" y="22"/>
                      <a:pt x="78" y="23"/>
                    </a:cubicBezTo>
                    <a:cubicBezTo>
                      <a:pt x="78" y="23"/>
                      <a:pt x="68" y="30"/>
                      <a:pt x="66" y="34"/>
                    </a:cubicBezTo>
                    <a:cubicBezTo>
                      <a:pt x="66" y="34"/>
                      <a:pt x="62" y="42"/>
                      <a:pt x="64" y="46"/>
                    </a:cubicBezTo>
                    <a:cubicBezTo>
                      <a:pt x="64" y="46"/>
                      <a:pt x="66" y="51"/>
                      <a:pt x="62" y="53"/>
                    </a:cubicBezTo>
                    <a:cubicBezTo>
                      <a:pt x="62" y="53"/>
                      <a:pt x="59" y="55"/>
                      <a:pt x="55" y="55"/>
                    </a:cubicBezTo>
                    <a:cubicBezTo>
                      <a:pt x="55" y="55"/>
                      <a:pt x="50" y="54"/>
                      <a:pt x="46" y="59"/>
                    </a:cubicBezTo>
                    <a:cubicBezTo>
                      <a:pt x="46" y="59"/>
                      <a:pt x="46" y="61"/>
                      <a:pt x="43" y="59"/>
                    </a:cubicBezTo>
                    <a:cubicBezTo>
                      <a:pt x="43" y="59"/>
                      <a:pt x="43" y="58"/>
                      <a:pt x="40" y="58"/>
                    </a:cubicBezTo>
                    <a:cubicBezTo>
                      <a:pt x="40" y="58"/>
                      <a:pt x="38" y="58"/>
                      <a:pt x="38" y="55"/>
                    </a:cubicBezTo>
                    <a:cubicBezTo>
                      <a:pt x="38" y="55"/>
                      <a:pt x="37" y="52"/>
                      <a:pt x="33" y="51"/>
                    </a:cubicBezTo>
                    <a:cubicBezTo>
                      <a:pt x="33" y="51"/>
                      <a:pt x="31" y="52"/>
                      <a:pt x="29" y="49"/>
                    </a:cubicBezTo>
                    <a:cubicBezTo>
                      <a:pt x="29" y="49"/>
                      <a:pt x="23" y="39"/>
                      <a:pt x="20" y="35"/>
                    </a:cubicBezTo>
                    <a:cubicBezTo>
                      <a:pt x="20" y="35"/>
                      <a:pt x="16" y="30"/>
                      <a:pt x="1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1" name="Freeform 20">
                <a:extLst>
                  <a:ext uri="{FF2B5EF4-FFF2-40B4-BE49-F238E27FC236}">
                    <a16:creationId xmlns="" xmlns:a16="http://schemas.microsoft.com/office/drawing/2014/main" id="{6017E3F1-79AA-FB4C-A334-ABF02186E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116"/>
                <a:ext cx="19" cy="97"/>
              </a:xfrm>
              <a:custGeom>
                <a:avLst/>
                <a:gdLst>
                  <a:gd name="T0" fmla="*/ 10 w 10"/>
                  <a:gd name="T1" fmla="*/ 50 h 50"/>
                  <a:gd name="T2" fmla="*/ 6 w 10"/>
                  <a:gd name="T3" fmla="*/ 50 h 50"/>
                  <a:gd name="T4" fmla="*/ 0 w 10"/>
                  <a:gd name="T5" fmla="*/ 25 h 50"/>
                  <a:gd name="T6" fmla="*/ 6 w 10"/>
                  <a:gd name="T7" fmla="*/ 0 h 50"/>
                  <a:gd name="T8" fmla="*/ 10 w 10"/>
                  <a:gd name="T9" fmla="*/ 0 h 50"/>
                  <a:gd name="T10" fmla="*/ 4 w 10"/>
                  <a:gd name="T11" fmla="*/ 25 h 50"/>
                  <a:gd name="T12" fmla="*/ 10 w 10"/>
                  <a:gd name="T13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10" y="50"/>
                    </a:moveTo>
                    <a:cubicBezTo>
                      <a:pt x="6" y="50"/>
                      <a:pt x="6" y="50"/>
                      <a:pt x="6" y="50"/>
                    </a:cubicBezTo>
                    <a:cubicBezTo>
                      <a:pt x="2" y="43"/>
                      <a:pt x="0" y="35"/>
                      <a:pt x="0" y="25"/>
                    </a:cubicBezTo>
                    <a:cubicBezTo>
                      <a:pt x="0" y="15"/>
                      <a:pt x="2" y="7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8"/>
                      <a:pt x="4" y="16"/>
                      <a:pt x="4" y="25"/>
                    </a:cubicBezTo>
                    <a:cubicBezTo>
                      <a:pt x="4" y="35"/>
                      <a:pt x="6" y="43"/>
                      <a:pt x="10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2" name="Freeform 21">
                <a:extLst>
                  <a:ext uri="{FF2B5EF4-FFF2-40B4-BE49-F238E27FC236}">
                    <a16:creationId xmlns="" xmlns:a16="http://schemas.microsoft.com/office/drawing/2014/main" id="{B7BA8CFE-222F-454E-83CC-B9309C10CF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94" y="2116"/>
                <a:ext cx="95" cy="99"/>
              </a:xfrm>
              <a:custGeom>
                <a:avLst/>
                <a:gdLst>
                  <a:gd name="T0" fmla="*/ 15 w 50"/>
                  <a:gd name="T1" fmla="*/ 0 h 51"/>
                  <a:gd name="T2" fmla="*/ 19 w 50"/>
                  <a:gd name="T3" fmla="*/ 3 h 51"/>
                  <a:gd name="T4" fmla="*/ 16 w 50"/>
                  <a:gd name="T5" fmla="*/ 5 h 51"/>
                  <a:gd name="T6" fmla="*/ 14 w 50"/>
                  <a:gd name="T7" fmla="*/ 26 h 51"/>
                  <a:gd name="T8" fmla="*/ 14 w 50"/>
                  <a:gd name="T9" fmla="*/ 30 h 51"/>
                  <a:gd name="T10" fmla="*/ 11 w 50"/>
                  <a:gd name="T11" fmla="*/ 26 h 51"/>
                  <a:gd name="T12" fmla="*/ 8 w 50"/>
                  <a:gd name="T13" fmla="*/ 16 h 51"/>
                  <a:gd name="T14" fmla="*/ 0 w 50"/>
                  <a:gd name="T15" fmla="*/ 18 h 51"/>
                  <a:gd name="T16" fmla="*/ 25 w 50"/>
                  <a:gd name="T17" fmla="*/ 35 h 51"/>
                  <a:gd name="T18" fmla="*/ 24 w 50"/>
                  <a:gd name="T19" fmla="*/ 29 h 51"/>
                  <a:gd name="T20" fmla="*/ 29 w 50"/>
                  <a:gd name="T21" fmla="*/ 29 h 51"/>
                  <a:gd name="T22" fmla="*/ 28 w 50"/>
                  <a:gd name="T23" fmla="*/ 34 h 51"/>
                  <a:gd name="T24" fmla="*/ 46 w 50"/>
                  <a:gd name="T25" fmla="*/ 35 h 51"/>
                  <a:gd name="T26" fmla="*/ 50 w 50"/>
                  <a:gd name="T27" fmla="*/ 38 h 51"/>
                  <a:gd name="T28" fmla="*/ 46 w 50"/>
                  <a:gd name="T29" fmla="*/ 38 h 51"/>
                  <a:gd name="T30" fmla="*/ 28 w 50"/>
                  <a:gd name="T31" fmla="*/ 46 h 51"/>
                  <a:gd name="T32" fmla="*/ 28 w 50"/>
                  <a:gd name="T33" fmla="*/ 51 h 51"/>
                  <a:gd name="T34" fmla="*/ 25 w 50"/>
                  <a:gd name="T35" fmla="*/ 46 h 51"/>
                  <a:gd name="T36" fmla="*/ 6 w 50"/>
                  <a:gd name="T37" fmla="*/ 38 h 51"/>
                  <a:gd name="T38" fmla="*/ 2 w 50"/>
                  <a:gd name="T39" fmla="*/ 35 h 51"/>
                  <a:gd name="T40" fmla="*/ 27 w 50"/>
                  <a:gd name="T41" fmla="*/ 13 h 51"/>
                  <a:gd name="T42" fmla="*/ 27 w 50"/>
                  <a:gd name="T43" fmla="*/ 0 h 51"/>
                  <a:gd name="T44" fmla="*/ 32 w 50"/>
                  <a:gd name="T45" fmla="*/ 1 h 51"/>
                  <a:gd name="T46" fmla="*/ 31 w 50"/>
                  <a:gd name="T47" fmla="*/ 6 h 51"/>
                  <a:gd name="T48" fmla="*/ 44 w 50"/>
                  <a:gd name="T49" fmla="*/ 3 h 51"/>
                  <a:gd name="T50" fmla="*/ 47 w 50"/>
                  <a:gd name="T51" fmla="*/ 7 h 51"/>
                  <a:gd name="T52" fmla="*/ 41 w 50"/>
                  <a:gd name="T53" fmla="*/ 9 h 51"/>
                  <a:gd name="T54" fmla="*/ 31 w 50"/>
                  <a:gd name="T55" fmla="*/ 22 h 51"/>
                  <a:gd name="T56" fmla="*/ 46 w 50"/>
                  <a:gd name="T57" fmla="*/ 22 h 51"/>
                  <a:gd name="T58" fmla="*/ 50 w 50"/>
                  <a:gd name="T59" fmla="*/ 20 h 51"/>
                  <a:gd name="T60" fmla="*/ 49 w 50"/>
                  <a:gd name="T61" fmla="*/ 24 h 51"/>
                  <a:gd name="T62" fmla="*/ 32 w 50"/>
                  <a:gd name="T63" fmla="*/ 29 h 51"/>
                  <a:gd name="T64" fmla="*/ 27 w 50"/>
                  <a:gd name="T65" fmla="*/ 16 h 51"/>
                  <a:gd name="T66" fmla="*/ 18 w 50"/>
                  <a:gd name="T67" fmla="*/ 17 h 51"/>
                  <a:gd name="T68" fmla="*/ 27 w 50"/>
                  <a:gd name="T69" fmla="*/ 1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0" h="51">
                    <a:moveTo>
                      <a:pt x="0" y="18"/>
                    </a:moveTo>
                    <a:cubicBezTo>
                      <a:pt x="8" y="13"/>
                      <a:pt x="13" y="6"/>
                      <a:pt x="15" y="0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2"/>
                      <a:pt x="20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3"/>
                      <a:pt x="17" y="4"/>
                      <a:pt x="16" y="5"/>
                    </a:cubicBezTo>
                    <a:cubicBezTo>
                      <a:pt x="15" y="7"/>
                      <a:pt x="15" y="9"/>
                      <a:pt x="14" y="10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6"/>
                      <a:pt x="14" y="27"/>
                      <a:pt x="14" y="29"/>
                    </a:cubicBezTo>
                    <a:cubicBezTo>
                      <a:pt x="14" y="29"/>
                      <a:pt x="14" y="30"/>
                      <a:pt x="14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28"/>
                      <a:pt x="11" y="27"/>
                      <a:pt x="11" y="26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4"/>
                      <a:pt x="9" y="15"/>
                      <a:pt x="8" y="16"/>
                    </a:cubicBezTo>
                    <a:cubicBezTo>
                      <a:pt x="7" y="17"/>
                      <a:pt x="6" y="18"/>
                      <a:pt x="3" y="21"/>
                    </a:cubicBezTo>
                    <a:cubicBezTo>
                      <a:pt x="2" y="19"/>
                      <a:pt x="1" y="19"/>
                      <a:pt x="0" y="18"/>
                    </a:cubicBezTo>
                    <a:close/>
                    <a:moveTo>
                      <a:pt x="6" y="35"/>
                    </a:moveTo>
                    <a:cubicBezTo>
                      <a:pt x="25" y="35"/>
                      <a:pt x="25" y="35"/>
                      <a:pt x="25" y="35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33"/>
                      <a:pt x="24" y="31"/>
                      <a:pt x="24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8" y="30"/>
                      <a:pt x="28" y="32"/>
                      <a:pt x="28" y="34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46" y="35"/>
                      <a:pt x="46" y="35"/>
                      <a:pt x="46" y="35"/>
                    </a:cubicBezTo>
                    <a:cubicBezTo>
                      <a:pt x="47" y="35"/>
                      <a:pt x="48" y="35"/>
                      <a:pt x="50" y="35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50" y="38"/>
                      <a:pt x="49" y="38"/>
                      <a:pt x="48" y="38"/>
                    </a:cubicBezTo>
                    <a:cubicBezTo>
                      <a:pt x="48" y="38"/>
                      <a:pt x="47" y="38"/>
                      <a:pt x="46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8" y="47"/>
                      <a:pt x="28" y="48"/>
                      <a:pt x="28" y="49"/>
                    </a:cubicBezTo>
                    <a:cubicBezTo>
                      <a:pt x="28" y="50"/>
                      <a:pt x="28" y="50"/>
                      <a:pt x="28" y="51"/>
                    </a:cubicBezTo>
                    <a:cubicBezTo>
                      <a:pt x="24" y="51"/>
                      <a:pt x="24" y="51"/>
                      <a:pt x="24" y="51"/>
                    </a:cubicBezTo>
                    <a:cubicBezTo>
                      <a:pt x="24" y="48"/>
                      <a:pt x="25" y="47"/>
                      <a:pt x="25" y="46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5" y="38"/>
                      <a:pt x="3" y="38"/>
                      <a:pt x="2" y="38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3" y="35"/>
                      <a:pt x="4" y="35"/>
                      <a:pt x="6" y="35"/>
                    </a:cubicBezTo>
                    <a:close/>
                    <a:moveTo>
                      <a:pt x="27" y="13"/>
                    </a:move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3"/>
                      <a:pt x="27" y="0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3"/>
                      <a:pt x="31" y="6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6" y="9"/>
                      <a:pt x="40" y="6"/>
                      <a:pt x="44" y="3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8"/>
                      <a:pt x="46" y="8"/>
                      <a:pt x="46" y="8"/>
                    </a:cubicBezTo>
                    <a:cubicBezTo>
                      <a:pt x="44" y="8"/>
                      <a:pt x="42" y="9"/>
                      <a:pt x="41" y="9"/>
                    </a:cubicBezTo>
                    <a:cubicBezTo>
                      <a:pt x="39" y="11"/>
                      <a:pt x="36" y="13"/>
                      <a:pt x="31" y="15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0" y="25"/>
                      <a:pt x="32" y="26"/>
                      <a:pt x="38" y="26"/>
                    </a:cubicBezTo>
                    <a:cubicBezTo>
                      <a:pt x="43" y="26"/>
                      <a:pt x="46" y="25"/>
                      <a:pt x="46" y="22"/>
                    </a:cubicBezTo>
                    <a:cubicBezTo>
                      <a:pt x="46" y="21"/>
                      <a:pt x="46" y="20"/>
                      <a:pt x="46" y="19"/>
                    </a:cubicBezTo>
                    <a:cubicBezTo>
                      <a:pt x="48" y="20"/>
                      <a:pt x="49" y="20"/>
                      <a:pt x="50" y="20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2"/>
                      <a:pt x="50" y="23"/>
                      <a:pt x="49" y="24"/>
                    </a:cubicBezTo>
                    <a:cubicBezTo>
                      <a:pt x="48" y="27"/>
                      <a:pt x="45" y="29"/>
                      <a:pt x="40" y="29"/>
                    </a:cubicBezTo>
                    <a:cubicBezTo>
                      <a:pt x="35" y="29"/>
                      <a:pt x="33" y="29"/>
                      <a:pt x="32" y="29"/>
                    </a:cubicBezTo>
                    <a:cubicBezTo>
                      <a:pt x="29" y="28"/>
                      <a:pt x="27" y="27"/>
                      <a:pt x="27" y="24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7"/>
                      <a:pt x="22" y="18"/>
                      <a:pt x="20" y="19"/>
                    </a:cubicBezTo>
                    <a:cubicBezTo>
                      <a:pt x="19" y="19"/>
                      <a:pt x="18" y="18"/>
                      <a:pt x="18" y="17"/>
                    </a:cubicBezTo>
                    <a:cubicBezTo>
                      <a:pt x="17" y="17"/>
                      <a:pt x="17" y="16"/>
                      <a:pt x="17" y="16"/>
                    </a:cubicBezTo>
                    <a:cubicBezTo>
                      <a:pt x="20" y="16"/>
                      <a:pt x="23" y="15"/>
                      <a:pt x="27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3" name="Freeform 22">
                <a:extLst>
                  <a:ext uri="{FF2B5EF4-FFF2-40B4-BE49-F238E27FC236}">
                    <a16:creationId xmlns="" xmlns:a16="http://schemas.microsoft.com/office/drawing/2014/main" id="{A67304A4-1D8F-9C4A-8A6B-896D067D1B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03" y="2115"/>
                <a:ext cx="93" cy="100"/>
              </a:xfrm>
              <a:custGeom>
                <a:avLst/>
                <a:gdLst>
                  <a:gd name="T0" fmla="*/ 19 w 49"/>
                  <a:gd name="T1" fmla="*/ 0 h 52"/>
                  <a:gd name="T2" fmla="*/ 22 w 49"/>
                  <a:gd name="T3" fmla="*/ 1 h 52"/>
                  <a:gd name="T4" fmla="*/ 23 w 49"/>
                  <a:gd name="T5" fmla="*/ 1 h 52"/>
                  <a:gd name="T6" fmla="*/ 22 w 49"/>
                  <a:gd name="T7" fmla="*/ 2 h 52"/>
                  <a:gd name="T8" fmla="*/ 21 w 49"/>
                  <a:gd name="T9" fmla="*/ 4 h 52"/>
                  <a:gd name="T10" fmla="*/ 20 w 49"/>
                  <a:gd name="T11" fmla="*/ 6 h 52"/>
                  <a:gd name="T12" fmla="*/ 19 w 49"/>
                  <a:gd name="T13" fmla="*/ 9 h 52"/>
                  <a:gd name="T14" fmla="*/ 44 w 49"/>
                  <a:gd name="T15" fmla="*/ 9 h 52"/>
                  <a:gd name="T16" fmla="*/ 47 w 49"/>
                  <a:gd name="T17" fmla="*/ 8 h 52"/>
                  <a:gd name="T18" fmla="*/ 49 w 49"/>
                  <a:gd name="T19" fmla="*/ 8 h 52"/>
                  <a:gd name="T20" fmla="*/ 49 w 49"/>
                  <a:gd name="T21" fmla="*/ 12 h 52"/>
                  <a:gd name="T22" fmla="*/ 47 w 49"/>
                  <a:gd name="T23" fmla="*/ 11 h 52"/>
                  <a:gd name="T24" fmla="*/ 44 w 49"/>
                  <a:gd name="T25" fmla="*/ 11 h 52"/>
                  <a:gd name="T26" fmla="*/ 18 w 49"/>
                  <a:gd name="T27" fmla="*/ 11 h 52"/>
                  <a:gd name="T28" fmla="*/ 11 w 49"/>
                  <a:gd name="T29" fmla="*/ 25 h 52"/>
                  <a:gd name="T30" fmla="*/ 24 w 49"/>
                  <a:gd name="T31" fmla="*/ 25 h 52"/>
                  <a:gd name="T32" fmla="*/ 24 w 49"/>
                  <a:gd name="T33" fmla="*/ 21 h 52"/>
                  <a:gd name="T34" fmla="*/ 24 w 49"/>
                  <a:gd name="T35" fmla="*/ 16 h 52"/>
                  <a:gd name="T36" fmla="*/ 28 w 49"/>
                  <a:gd name="T37" fmla="*/ 16 h 52"/>
                  <a:gd name="T38" fmla="*/ 28 w 49"/>
                  <a:gd name="T39" fmla="*/ 17 h 52"/>
                  <a:gd name="T40" fmla="*/ 28 w 49"/>
                  <a:gd name="T41" fmla="*/ 17 h 52"/>
                  <a:gd name="T42" fmla="*/ 27 w 49"/>
                  <a:gd name="T43" fmla="*/ 21 h 52"/>
                  <a:gd name="T44" fmla="*/ 27 w 49"/>
                  <a:gd name="T45" fmla="*/ 25 h 52"/>
                  <a:gd name="T46" fmla="*/ 39 w 49"/>
                  <a:gd name="T47" fmla="*/ 25 h 52"/>
                  <a:gd name="T48" fmla="*/ 44 w 49"/>
                  <a:gd name="T49" fmla="*/ 25 h 52"/>
                  <a:gd name="T50" fmla="*/ 44 w 49"/>
                  <a:gd name="T51" fmla="*/ 28 h 52"/>
                  <a:gd name="T52" fmla="*/ 39 w 49"/>
                  <a:gd name="T53" fmla="*/ 28 h 52"/>
                  <a:gd name="T54" fmla="*/ 27 w 49"/>
                  <a:gd name="T55" fmla="*/ 28 h 52"/>
                  <a:gd name="T56" fmla="*/ 27 w 49"/>
                  <a:gd name="T57" fmla="*/ 47 h 52"/>
                  <a:gd name="T58" fmla="*/ 19 w 49"/>
                  <a:gd name="T59" fmla="*/ 52 h 52"/>
                  <a:gd name="T60" fmla="*/ 17 w 49"/>
                  <a:gd name="T61" fmla="*/ 47 h 52"/>
                  <a:gd name="T62" fmla="*/ 24 w 49"/>
                  <a:gd name="T63" fmla="*/ 46 h 52"/>
                  <a:gd name="T64" fmla="*/ 24 w 49"/>
                  <a:gd name="T65" fmla="*/ 28 h 52"/>
                  <a:gd name="T66" fmla="*/ 11 w 49"/>
                  <a:gd name="T67" fmla="*/ 28 h 52"/>
                  <a:gd name="T68" fmla="*/ 8 w 49"/>
                  <a:gd name="T69" fmla="*/ 29 h 52"/>
                  <a:gd name="T70" fmla="*/ 6 w 49"/>
                  <a:gd name="T71" fmla="*/ 25 h 52"/>
                  <a:gd name="T72" fmla="*/ 9 w 49"/>
                  <a:gd name="T73" fmla="*/ 22 h 52"/>
                  <a:gd name="T74" fmla="*/ 14 w 49"/>
                  <a:gd name="T75" fmla="*/ 11 h 52"/>
                  <a:gd name="T76" fmla="*/ 4 w 49"/>
                  <a:gd name="T77" fmla="*/ 11 h 52"/>
                  <a:gd name="T78" fmla="*/ 1 w 49"/>
                  <a:gd name="T79" fmla="*/ 11 h 52"/>
                  <a:gd name="T80" fmla="*/ 0 w 49"/>
                  <a:gd name="T81" fmla="*/ 12 h 52"/>
                  <a:gd name="T82" fmla="*/ 0 w 49"/>
                  <a:gd name="T83" fmla="*/ 8 h 52"/>
                  <a:gd name="T84" fmla="*/ 2 w 49"/>
                  <a:gd name="T85" fmla="*/ 8 h 52"/>
                  <a:gd name="T86" fmla="*/ 4 w 49"/>
                  <a:gd name="T87" fmla="*/ 9 h 52"/>
                  <a:gd name="T88" fmla="*/ 15 w 49"/>
                  <a:gd name="T89" fmla="*/ 9 h 52"/>
                  <a:gd name="T90" fmla="*/ 19 w 49"/>
                  <a:gd name="T91" fmla="*/ 0 h 52"/>
                  <a:gd name="T92" fmla="*/ 0 w 49"/>
                  <a:gd name="T93" fmla="*/ 46 h 52"/>
                  <a:gd name="T94" fmla="*/ 14 w 49"/>
                  <a:gd name="T95" fmla="*/ 33 h 52"/>
                  <a:gd name="T96" fmla="*/ 18 w 49"/>
                  <a:gd name="T97" fmla="*/ 36 h 52"/>
                  <a:gd name="T98" fmla="*/ 19 w 49"/>
                  <a:gd name="T99" fmla="*/ 36 h 52"/>
                  <a:gd name="T100" fmla="*/ 18 w 49"/>
                  <a:gd name="T101" fmla="*/ 37 h 52"/>
                  <a:gd name="T102" fmla="*/ 15 w 49"/>
                  <a:gd name="T103" fmla="*/ 39 h 52"/>
                  <a:gd name="T104" fmla="*/ 4 w 49"/>
                  <a:gd name="T105" fmla="*/ 49 h 52"/>
                  <a:gd name="T106" fmla="*/ 0 w 49"/>
                  <a:gd name="T107" fmla="*/ 46 h 52"/>
                  <a:gd name="T108" fmla="*/ 32 w 49"/>
                  <a:gd name="T109" fmla="*/ 37 h 52"/>
                  <a:gd name="T110" fmla="*/ 34 w 49"/>
                  <a:gd name="T111" fmla="*/ 34 h 52"/>
                  <a:gd name="T112" fmla="*/ 48 w 49"/>
                  <a:gd name="T113" fmla="*/ 45 h 52"/>
                  <a:gd name="T114" fmla="*/ 46 w 49"/>
                  <a:gd name="T115" fmla="*/ 48 h 52"/>
                  <a:gd name="T116" fmla="*/ 32 w 49"/>
                  <a:gd name="T117" fmla="*/ 37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9" h="52">
                    <a:moveTo>
                      <a:pt x="19" y="0"/>
                    </a:moveTo>
                    <a:cubicBezTo>
                      <a:pt x="22" y="1"/>
                      <a:pt x="22" y="1"/>
                      <a:pt x="22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2"/>
                      <a:pt x="22" y="2"/>
                    </a:cubicBezTo>
                    <a:cubicBezTo>
                      <a:pt x="22" y="2"/>
                      <a:pt x="21" y="3"/>
                      <a:pt x="21" y="4"/>
                    </a:cubicBezTo>
                    <a:cubicBezTo>
                      <a:pt x="21" y="4"/>
                      <a:pt x="20" y="5"/>
                      <a:pt x="20" y="6"/>
                    </a:cubicBezTo>
                    <a:cubicBezTo>
                      <a:pt x="20" y="7"/>
                      <a:pt x="19" y="8"/>
                      <a:pt x="19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5" y="9"/>
                      <a:pt x="46" y="8"/>
                      <a:pt x="47" y="8"/>
                    </a:cubicBezTo>
                    <a:cubicBezTo>
                      <a:pt x="48" y="8"/>
                      <a:pt x="49" y="8"/>
                      <a:pt x="49" y="8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9" y="12"/>
                      <a:pt x="48" y="12"/>
                      <a:pt x="47" y="11"/>
                    </a:cubicBezTo>
                    <a:cubicBezTo>
                      <a:pt x="46" y="11"/>
                      <a:pt x="45" y="11"/>
                      <a:pt x="44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6" y="15"/>
                      <a:pt x="14" y="19"/>
                      <a:pt x="11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19"/>
                      <a:pt x="24" y="17"/>
                      <a:pt x="24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6"/>
                      <a:pt x="28" y="16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7" y="17"/>
                      <a:pt x="27" y="19"/>
                      <a:pt x="27" y="21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0" y="25"/>
                      <a:pt x="42" y="25"/>
                      <a:pt x="44" y="25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2" y="28"/>
                      <a:pt x="41" y="28"/>
                      <a:pt x="39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50"/>
                      <a:pt x="25" y="51"/>
                      <a:pt x="19" y="52"/>
                    </a:cubicBezTo>
                    <a:cubicBezTo>
                      <a:pt x="18" y="50"/>
                      <a:pt x="18" y="49"/>
                      <a:pt x="17" y="47"/>
                    </a:cubicBezTo>
                    <a:cubicBezTo>
                      <a:pt x="22" y="48"/>
                      <a:pt x="25" y="48"/>
                      <a:pt x="24" y="46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0" y="28"/>
                      <a:pt x="9" y="28"/>
                      <a:pt x="8" y="29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5"/>
                      <a:pt x="8" y="24"/>
                      <a:pt x="9" y="22"/>
                    </a:cubicBezTo>
                    <a:cubicBezTo>
                      <a:pt x="11" y="19"/>
                      <a:pt x="12" y="16"/>
                      <a:pt x="1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3" y="11"/>
                      <a:pt x="1" y="11"/>
                    </a:cubicBezTo>
                    <a:cubicBezTo>
                      <a:pt x="1" y="12"/>
                      <a:pt x="0" y="12"/>
                      <a:pt x="0" y="1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2" y="8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7" y="6"/>
                      <a:pt x="18" y="3"/>
                      <a:pt x="19" y="0"/>
                    </a:cubicBezTo>
                    <a:close/>
                    <a:moveTo>
                      <a:pt x="0" y="46"/>
                    </a:moveTo>
                    <a:cubicBezTo>
                      <a:pt x="6" y="43"/>
                      <a:pt x="11" y="39"/>
                      <a:pt x="14" y="33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8" y="36"/>
                      <a:pt x="18" y="37"/>
                    </a:cubicBezTo>
                    <a:cubicBezTo>
                      <a:pt x="17" y="37"/>
                      <a:pt x="16" y="38"/>
                      <a:pt x="15" y="39"/>
                    </a:cubicBezTo>
                    <a:cubicBezTo>
                      <a:pt x="12" y="42"/>
                      <a:pt x="8" y="46"/>
                      <a:pt x="4" y="49"/>
                    </a:cubicBezTo>
                    <a:cubicBezTo>
                      <a:pt x="3" y="47"/>
                      <a:pt x="2" y="46"/>
                      <a:pt x="0" y="46"/>
                    </a:cubicBezTo>
                    <a:close/>
                    <a:moveTo>
                      <a:pt x="32" y="37"/>
                    </a:moveTo>
                    <a:cubicBezTo>
                      <a:pt x="34" y="34"/>
                      <a:pt x="34" y="34"/>
                      <a:pt x="34" y="34"/>
                    </a:cubicBezTo>
                    <a:cubicBezTo>
                      <a:pt x="39" y="37"/>
                      <a:pt x="44" y="41"/>
                      <a:pt x="48" y="45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1" y="44"/>
                      <a:pt x="37" y="40"/>
                      <a:pt x="32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4" name="Freeform 23">
                <a:extLst>
                  <a:ext uri="{FF2B5EF4-FFF2-40B4-BE49-F238E27FC236}">
                    <a16:creationId xmlns="" xmlns:a16="http://schemas.microsoft.com/office/drawing/2014/main" id="{87D71602-D4A2-CC41-88CA-C977E7288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116"/>
                <a:ext cx="19" cy="97"/>
              </a:xfrm>
              <a:custGeom>
                <a:avLst/>
                <a:gdLst>
                  <a:gd name="T0" fmla="*/ 0 w 10"/>
                  <a:gd name="T1" fmla="*/ 0 h 50"/>
                  <a:gd name="T2" fmla="*/ 4 w 10"/>
                  <a:gd name="T3" fmla="*/ 0 h 50"/>
                  <a:gd name="T4" fmla="*/ 10 w 10"/>
                  <a:gd name="T5" fmla="*/ 25 h 50"/>
                  <a:gd name="T6" fmla="*/ 4 w 10"/>
                  <a:gd name="T7" fmla="*/ 50 h 50"/>
                  <a:gd name="T8" fmla="*/ 0 w 10"/>
                  <a:gd name="T9" fmla="*/ 50 h 50"/>
                  <a:gd name="T10" fmla="*/ 6 w 10"/>
                  <a:gd name="T11" fmla="*/ 25 h 50"/>
                  <a:gd name="T12" fmla="*/ 0 w 10"/>
                  <a:gd name="T1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8" y="7"/>
                      <a:pt x="10" y="15"/>
                      <a:pt x="10" y="25"/>
                    </a:cubicBezTo>
                    <a:cubicBezTo>
                      <a:pt x="10" y="35"/>
                      <a:pt x="8" y="43"/>
                      <a:pt x="4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4" y="43"/>
                      <a:pt x="6" y="35"/>
                      <a:pt x="6" y="25"/>
                    </a:cubicBezTo>
                    <a:cubicBezTo>
                      <a:pt x="6" y="16"/>
                      <a:pt x="4" y="8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5" name="Freeform 24">
                <a:extLst>
                  <a:ext uri="{FF2B5EF4-FFF2-40B4-BE49-F238E27FC236}">
                    <a16:creationId xmlns="" xmlns:a16="http://schemas.microsoft.com/office/drawing/2014/main" id="{85B00E51-CC45-7448-B934-C2C579F54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324"/>
                <a:ext cx="71" cy="75"/>
              </a:xfrm>
              <a:custGeom>
                <a:avLst/>
                <a:gdLst>
                  <a:gd name="T0" fmla="*/ 35 w 37"/>
                  <a:gd name="T1" fmla="*/ 0 h 39"/>
                  <a:gd name="T2" fmla="*/ 36 w 37"/>
                  <a:gd name="T3" fmla="*/ 13 h 39"/>
                  <a:gd name="T4" fmla="*/ 35 w 37"/>
                  <a:gd name="T5" fmla="*/ 13 h 39"/>
                  <a:gd name="T6" fmla="*/ 30 w 37"/>
                  <a:gd name="T7" fmla="*/ 5 h 39"/>
                  <a:gd name="T8" fmla="*/ 21 w 37"/>
                  <a:gd name="T9" fmla="*/ 2 h 39"/>
                  <a:gd name="T10" fmla="*/ 14 w 37"/>
                  <a:gd name="T11" fmla="*/ 4 h 39"/>
                  <a:gd name="T12" fmla="*/ 9 w 37"/>
                  <a:gd name="T13" fmla="*/ 10 h 39"/>
                  <a:gd name="T14" fmla="*/ 7 w 37"/>
                  <a:gd name="T15" fmla="*/ 20 h 39"/>
                  <a:gd name="T16" fmla="*/ 9 w 37"/>
                  <a:gd name="T17" fmla="*/ 29 h 39"/>
                  <a:gd name="T18" fmla="*/ 14 w 37"/>
                  <a:gd name="T19" fmla="*/ 35 h 39"/>
                  <a:gd name="T20" fmla="*/ 22 w 37"/>
                  <a:gd name="T21" fmla="*/ 37 h 39"/>
                  <a:gd name="T22" fmla="*/ 29 w 37"/>
                  <a:gd name="T23" fmla="*/ 35 h 39"/>
                  <a:gd name="T24" fmla="*/ 36 w 37"/>
                  <a:gd name="T25" fmla="*/ 29 h 39"/>
                  <a:gd name="T26" fmla="*/ 37 w 37"/>
                  <a:gd name="T27" fmla="*/ 30 h 39"/>
                  <a:gd name="T28" fmla="*/ 30 w 37"/>
                  <a:gd name="T29" fmla="*/ 37 h 39"/>
                  <a:gd name="T30" fmla="*/ 20 w 37"/>
                  <a:gd name="T31" fmla="*/ 39 h 39"/>
                  <a:gd name="T32" fmla="*/ 4 w 37"/>
                  <a:gd name="T33" fmla="*/ 32 h 39"/>
                  <a:gd name="T34" fmla="*/ 0 w 37"/>
                  <a:gd name="T35" fmla="*/ 20 h 39"/>
                  <a:gd name="T36" fmla="*/ 3 w 37"/>
                  <a:gd name="T37" fmla="*/ 10 h 39"/>
                  <a:gd name="T38" fmla="*/ 10 w 37"/>
                  <a:gd name="T39" fmla="*/ 3 h 39"/>
                  <a:gd name="T40" fmla="*/ 21 w 37"/>
                  <a:gd name="T41" fmla="*/ 0 h 39"/>
                  <a:gd name="T42" fmla="*/ 30 w 37"/>
                  <a:gd name="T43" fmla="*/ 2 h 39"/>
                  <a:gd name="T44" fmla="*/ 31 w 37"/>
                  <a:gd name="T45" fmla="*/ 3 h 39"/>
                  <a:gd name="T46" fmla="*/ 33 w 37"/>
                  <a:gd name="T47" fmla="*/ 2 h 39"/>
                  <a:gd name="T48" fmla="*/ 34 w 37"/>
                  <a:gd name="T49" fmla="*/ 0 h 39"/>
                  <a:gd name="T50" fmla="*/ 35 w 37"/>
                  <a:gd name="T5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5" y="0"/>
                    </a:moveTo>
                    <a:cubicBezTo>
                      <a:pt x="36" y="13"/>
                      <a:pt x="36" y="13"/>
                      <a:pt x="36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4" y="9"/>
                      <a:pt x="32" y="6"/>
                      <a:pt x="30" y="5"/>
                    </a:cubicBezTo>
                    <a:cubicBezTo>
                      <a:pt x="27" y="3"/>
                      <a:pt x="25" y="2"/>
                      <a:pt x="21" y="2"/>
                    </a:cubicBezTo>
                    <a:cubicBezTo>
                      <a:pt x="19" y="2"/>
                      <a:pt x="16" y="3"/>
                      <a:pt x="14" y="4"/>
                    </a:cubicBezTo>
                    <a:cubicBezTo>
                      <a:pt x="12" y="5"/>
                      <a:pt x="10" y="7"/>
                      <a:pt x="9" y="10"/>
                    </a:cubicBezTo>
                    <a:cubicBezTo>
                      <a:pt x="7" y="13"/>
                      <a:pt x="7" y="16"/>
                      <a:pt x="7" y="20"/>
                    </a:cubicBezTo>
                    <a:cubicBezTo>
                      <a:pt x="7" y="24"/>
                      <a:pt x="7" y="27"/>
                      <a:pt x="9" y="29"/>
                    </a:cubicBezTo>
                    <a:cubicBezTo>
                      <a:pt x="10" y="32"/>
                      <a:pt x="12" y="33"/>
                      <a:pt x="14" y="35"/>
                    </a:cubicBezTo>
                    <a:cubicBezTo>
                      <a:pt x="16" y="36"/>
                      <a:pt x="19" y="37"/>
                      <a:pt x="22" y="37"/>
                    </a:cubicBezTo>
                    <a:cubicBezTo>
                      <a:pt x="25" y="37"/>
                      <a:pt x="27" y="36"/>
                      <a:pt x="29" y="35"/>
                    </a:cubicBezTo>
                    <a:cubicBezTo>
                      <a:pt x="31" y="34"/>
                      <a:pt x="34" y="32"/>
                      <a:pt x="36" y="29"/>
                    </a:cubicBezTo>
                    <a:cubicBezTo>
                      <a:pt x="37" y="30"/>
                      <a:pt x="37" y="30"/>
                      <a:pt x="37" y="30"/>
                    </a:cubicBezTo>
                    <a:cubicBezTo>
                      <a:pt x="35" y="33"/>
                      <a:pt x="32" y="35"/>
                      <a:pt x="30" y="37"/>
                    </a:cubicBezTo>
                    <a:cubicBezTo>
                      <a:pt x="27" y="38"/>
                      <a:pt x="24" y="39"/>
                      <a:pt x="20" y="39"/>
                    </a:cubicBezTo>
                    <a:cubicBezTo>
                      <a:pt x="13" y="39"/>
                      <a:pt x="8" y="37"/>
                      <a:pt x="4" y="32"/>
                    </a:cubicBezTo>
                    <a:cubicBezTo>
                      <a:pt x="1" y="29"/>
                      <a:pt x="0" y="25"/>
                      <a:pt x="0" y="20"/>
                    </a:cubicBezTo>
                    <a:cubicBezTo>
                      <a:pt x="0" y="17"/>
                      <a:pt x="1" y="13"/>
                      <a:pt x="3" y="10"/>
                    </a:cubicBezTo>
                    <a:cubicBezTo>
                      <a:pt x="4" y="7"/>
                      <a:pt x="7" y="5"/>
                      <a:pt x="10" y="3"/>
                    </a:cubicBezTo>
                    <a:cubicBezTo>
                      <a:pt x="13" y="1"/>
                      <a:pt x="17" y="0"/>
                      <a:pt x="21" y="0"/>
                    </a:cubicBezTo>
                    <a:cubicBezTo>
                      <a:pt x="24" y="0"/>
                      <a:pt x="27" y="1"/>
                      <a:pt x="30" y="2"/>
                    </a:cubicBezTo>
                    <a:cubicBezTo>
                      <a:pt x="30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3" y="2"/>
                    </a:cubicBezTo>
                    <a:cubicBezTo>
                      <a:pt x="33" y="2"/>
                      <a:pt x="34" y="1"/>
                      <a:pt x="34" y="0"/>
                    </a:cubicBezTo>
                    <a:lnTo>
                      <a:pt x="3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6" name="Freeform 25">
                <a:extLst>
                  <a:ext uri="{FF2B5EF4-FFF2-40B4-BE49-F238E27FC236}">
                    <a16:creationId xmlns="" xmlns:a16="http://schemas.microsoft.com/office/drawing/2014/main" id="{26001EBA-8A92-1B43-B116-AE5DCEB2E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326"/>
                <a:ext cx="82" cy="71"/>
              </a:xfrm>
              <a:custGeom>
                <a:avLst/>
                <a:gdLst>
                  <a:gd name="T0" fmla="*/ 12 w 43"/>
                  <a:gd name="T1" fmla="*/ 17 h 37"/>
                  <a:gd name="T2" fmla="*/ 31 w 43"/>
                  <a:gd name="T3" fmla="*/ 17 h 37"/>
                  <a:gd name="T4" fmla="*/ 31 w 43"/>
                  <a:gd name="T5" fmla="*/ 7 h 37"/>
                  <a:gd name="T6" fmla="*/ 31 w 43"/>
                  <a:gd name="T7" fmla="*/ 3 h 37"/>
                  <a:gd name="T8" fmla="*/ 30 w 43"/>
                  <a:gd name="T9" fmla="*/ 2 h 37"/>
                  <a:gd name="T10" fmla="*/ 27 w 43"/>
                  <a:gd name="T11" fmla="*/ 1 h 37"/>
                  <a:gd name="T12" fmla="*/ 25 w 43"/>
                  <a:gd name="T13" fmla="*/ 1 h 37"/>
                  <a:gd name="T14" fmla="*/ 25 w 43"/>
                  <a:gd name="T15" fmla="*/ 0 h 37"/>
                  <a:gd name="T16" fmla="*/ 43 w 43"/>
                  <a:gd name="T17" fmla="*/ 0 h 37"/>
                  <a:gd name="T18" fmla="*/ 43 w 43"/>
                  <a:gd name="T19" fmla="*/ 1 h 37"/>
                  <a:gd name="T20" fmla="*/ 42 w 43"/>
                  <a:gd name="T21" fmla="*/ 1 h 37"/>
                  <a:gd name="T22" fmla="*/ 39 w 43"/>
                  <a:gd name="T23" fmla="*/ 2 h 37"/>
                  <a:gd name="T24" fmla="*/ 37 w 43"/>
                  <a:gd name="T25" fmla="*/ 3 h 37"/>
                  <a:gd name="T26" fmla="*/ 37 w 43"/>
                  <a:gd name="T27" fmla="*/ 7 h 37"/>
                  <a:gd name="T28" fmla="*/ 37 w 43"/>
                  <a:gd name="T29" fmla="*/ 31 h 37"/>
                  <a:gd name="T30" fmla="*/ 37 w 43"/>
                  <a:gd name="T31" fmla="*/ 34 h 37"/>
                  <a:gd name="T32" fmla="*/ 39 w 43"/>
                  <a:gd name="T33" fmla="*/ 36 h 37"/>
                  <a:gd name="T34" fmla="*/ 42 w 43"/>
                  <a:gd name="T35" fmla="*/ 36 h 37"/>
                  <a:gd name="T36" fmla="*/ 43 w 43"/>
                  <a:gd name="T37" fmla="*/ 36 h 37"/>
                  <a:gd name="T38" fmla="*/ 43 w 43"/>
                  <a:gd name="T39" fmla="*/ 37 h 37"/>
                  <a:gd name="T40" fmla="*/ 25 w 43"/>
                  <a:gd name="T41" fmla="*/ 37 h 37"/>
                  <a:gd name="T42" fmla="*/ 25 w 43"/>
                  <a:gd name="T43" fmla="*/ 36 h 37"/>
                  <a:gd name="T44" fmla="*/ 27 w 43"/>
                  <a:gd name="T45" fmla="*/ 36 h 37"/>
                  <a:gd name="T46" fmla="*/ 31 w 43"/>
                  <a:gd name="T47" fmla="*/ 35 h 37"/>
                  <a:gd name="T48" fmla="*/ 31 w 43"/>
                  <a:gd name="T49" fmla="*/ 31 h 37"/>
                  <a:gd name="T50" fmla="*/ 31 w 43"/>
                  <a:gd name="T51" fmla="*/ 19 h 37"/>
                  <a:gd name="T52" fmla="*/ 12 w 43"/>
                  <a:gd name="T53" fmla="*/ 19 h 37"/>
                  <a:gd name="T54" fmla="*/ 12 w 43"/>
                  <a:gd name="T55" fmla="*/ 31 h 37"/>
                  <a:gd name="T56" fmla="*/ 13 w 43"/>
                  <a:gd name="T57" fmla="*/ 34 h 37"/>
                  <a:gd name="T58" fmla="*/ 14 w 43"/>
                  <a:gd name="T59" fmla="*/ 36 h 37"/>
                  <a:gd name="T60" fmla="*/ 17 w 43"/>
                  <a:gd name="T61" fmla="*/ 36 h 37"/>
                  <a:gd name="T62" fmla="*/ 18 w 43"/>
                  <a:gd name="T63" fmla="*/ 36 h 37"/>
                  <a:gd name="T64" fmla="*/ 18 w 43"/>
                  <a:gd name="T65" fmla="*/ 37 h 37"/>
                  <a:gd name="T66" fmla="*/ 0 w 43"/>
                  <a:gd name="T67" fmla="*/ 37 h 37"/>
                  <a:gd name="T68" fmla="*/ 0 w 43"/>
                  <a:gd name="T69" fmla="*/ 36 h 37"/>
                  <a:gd name="T70" fmla="*/ 2 w 43"/>
                  <a:gd name="T71" fmla="*/ 36 h 37"/>
                  <a:gd name="T72" fmla="*/ 6 w 43"/>
                  <a:gd name="T73" fmla="*/ 35 h 37"/>
                  <a:gd name="T74" fmla="*/ 6 w 43"/>
                  <a:gd name="T75" fmla="*/ 31 h 37"/>
                  <a:gd name="T76" fmla="*/ 6 w 43"/>
                  <a:gd name="T77" fmla="*/ 7 h 37"/>
                  <a:gd name="T78" fmla="*/ 6 w 43"/>
                  <a:gd name="T79" fmla="*/ 3 h 37"/>
                  <a:gd name="T80" fmla="*/ 5 w 43"/>
                  <a:gd name="T81" fmla="*/ 2 h 37"/>
                  <a:gd name="T82" fmla="*/ 2 w 43"/>
                  <a:gd name="T83" fmla="*/ 1 h 37"/>
                  <a:gd name="T84" fmla="*/ 0 w 43"/>
                  <a:gd name="T85" fmla="*/ 1 h 37"/>
                  <a:gd name="T86" fmla="*/ 0 w 43"/>
                  <a:gd name="T87" fmla="*/ 0 h 37"/>
                  <a:gd name="T88" fmla="*/ 18 w 43"/>
                  <a:gd name="T89" fmla="*/ 0 h 37"/>
                  <a:gd name="T90" fmla="*/ 18 w 43"/>
                  <a:gd name="T91" fmla="*/ 1 h 37"/>
                  <a:gd name="T92" fmla="*/ 17 w 43"/>
                  <a:gd name="T93" fmla="*/ 1 h 37"/>
                  <a:gd name="T94" fmla="*/ 14 w 43"/>
                  <a:gd name="T95" fmla="*/ 2 h 37"/>
                  <a:gd name="T96" fmla="*/ 13 w 43"/>
                  <a:gd name="T97" fmla="*/ 3 h 37"/>
                  <a:gd name="T98" fmla="*/ 12 w 43"/>
                  <a:gd name="T99" fmla="*/ 7 h 37"/>
                  <a:gd name="T100" fmla="*/ 12 w 43"/>
                  <a:gd name="T101" fmla="*/ 1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3" h="37">
                    <a:moveTo>
                      <a:pt x="12" y="17"/>
                    </a:move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5"/>
                      <a:pt x="31" y="3"/>
                      <a:pt x="31" y="3"/>
                    </a:cubicBezTo>
                    <a:cubicBezTo>
                      <a:pt x="31" y="2"/>
                      <a:pt x="30" y="2"/>
                      <a:pt x="30" y="2"/>
                    </a:cubicBezTo>
                    <a:cubicBezTo>
                      <a:pt x="29" y="1"/>
                      <a:pt x="28" y="1"/>
                      <a:pt x="27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0" y="1"/>
                      <a:pt x="39" y="2"/>
                    </a:cubicBezTo>
                    <a:cubicBezTo>
                      <a:pt x="38" y="2"/>
                      <a:pt x="38" y="2"/>
                      <a:pt x="37" y="3"/>
                    </a:cubicBezTo>
                    <a:cubicBezTo>
                      <a:pt x="37" y="4"/>
                      <a:pt x="37" y="5"/>
                      <a:pt x="37" y="7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7" y="33"/>
                      <a:pt x="37" y="34"/>
                      <a:pt x="37" y="34"/>
                    </a:cubicBezTo>
                    <a:cubicBezTo>
                      <a:pt x="38" y="35"/>
                      <a:pt x="38" y="35"/>
                      <a:pt x="39" y="36"/>
                    </a:cubicBezTo>
                    <a:cubicBezTo>
                      <a:pt x="40" y="36"/>
                      <a:pt x="41" y="36"/>
                      <a:pt x="42" y="36"/>
                    </a:cubicBezTo>
                    <a:cubicBezTo>
                      <a:pt x="43" y="36"/>
                      <a:pt x="43" y="36"/>
                      <a:pt x="43" y="36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9" y="36"/>
                      <a:pt x="30" y="36"/>
                      <a:pt x="31" y="35"/>
                    </a:cubicBezTo>
                    <a:cubicBezTo>
                      <a:pt x="31" y="34"/>
                      <a:pt x="31" y="33"/>
                      <a:pt x="31" y="31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3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7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3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lnTo>
                      <a:pt x="12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7" name="Freeform 26">
                <a:extLst>
                  <a:ext uri="{FF2B5EF4-FFF2-40B4-BE49-F238E27FC236}">
                    <a16:creationId xmlns="" xmlns:a16="http://schemas.microsoft.com/office/drawing/2014/main" id="{DDE6C016-CDE2-F24A-BE4F-5E88D4B95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4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3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3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8" name="Freeform 27">
                <a:extLst>
                  <a:ext uri="{FF2B5EF4-FFF2-40B4-BE49-F238E27FC236}">
                    <a16:creationId xmlns="" xmlns:a16="http://schemas.microsoft.com/office/drawing/2014/main" id="{1B942B3B-E8D5-1E4A-A2DC-529EFC014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326"/>
                <a:ext cx="86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1 w 45"/>
                  <a:gd name="T31" fmla="*/ 8 h 38"/>
                  <a:gd name="T32" fmla="*/ 11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9" name="Freeform 28">
                <a:extLst>
                  <a:ext uri="{FF2B5EF4-FFF2-40B4-BE49-F238E27FC236}">
                    <a16:creationId xmlns="" xmlns:a16="http://schemas.microsoft.com/office/drawing/2014/main" id="{92AF6CA1-1AE3-684D-8EE9-404F9B7F48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8" y="2324"/>
                <a:ext cx="84" cy="73"/>
              </a:xfrm>
              <a:custGeom>
                <a:avLst/>
                <a:gdLst>
                  <a:gd name="T0" fmla="*/ 28 w 44"/>
                  <a:gd name="T1" fmla="*/ 26 h 38"/>
                  <a:gd name="T2" fmla="*/ 12 w 44"/>
                  <a:gd name="T3" fmla="*/ 26 h 38"/>
                  <a:gd name="T4" fmla="*/ 9 w 44"/>
                  <a:gd name="T5" fmla="*/ 32 h 38"/>
                  <a:gd name="T6" fmla="*/ 8 w 44"/>
                  <a:gd name="T7" fmla="*/ 35 h 38"/>
                  <a:gd name="T8" fmla="*/ 9 w 44"/>
                  <a:gd name="T9" fmla="*/ 37 h 38"/>
                  <a:gd name="T10" fmla="*/ 13 w 44"/>
                  <a:gd name="T11" fmla="*/ 37 h 38"/>
                  <a:gd name="T12" fmla="*/ 13 w 44"/>
                  <a:gd name="T13" fmla="*/ 38 h 38"/>
                  <a:gd name="T14" fmla="*/ 0 w 44"/>
                  <a:gd name="T15" fmla="*/ 38 h 38"/>
                  <a:gd name="T16" fmla="*/ 0 w 44"/>
                  <a:gd name="T17" fmla="*/ 37 h 38"/>
                  <a:gd name="T18" fmla="*/ 4 w 44"/>
                  <a:gd name="T19" fmla="*/ 36 h 38"/>
                  <a:gd name="T20" fmla="*/ 7 w 44"/>
                  <a:gd name="T21" fmla="*/ 31 h 38"/>
                  <a:gd name="T22" fmla="*/ 22 w 44"/>
                  <a:gd name="T23" fmla="*/ 0 h 38"/>
                  <a:gd name="T24" fmla="*/ 23 w 44"/>
                  <a:gd name="T25" fmla="*/ 0 h 38"/>
                  <a:gd name="T26" fmla="*/ 37 w 44"/>
                  <a:gd name="T27" fmla="*/ 31 h 38"/>
                  <a:gd name="T28" fmla="*/ 40 w 44"/>
                  <a:gd name="T29" fmla="*/ 36 h 38"/>
                  <a:gd name="T30" fmla="*/ 44 w 44"/>
                  <a:gd name="T31" fmla="*/ 37 h 38"/>
                  <a:gd name="T32" fmla="*/ 44 w 44"/>
                  <a:gd name="T33" fmla="*/ 38 h 38"/>
                  <a:gd name="T34" fmla="*/ 28 w 44"/>
                  <a:gd name="T35" fmla="*/ 38 h 38"/>
                  <a:gd name="T36" fmla="*/ 28 w 44"/>
                  <a:gd name="T37" fmla="*/ 37 h 38"/>
                  <a:gd name="T38" fmla="*/ 31 w 44"/>
                  <a:gd name="T39" fmla="*/ 37 h 38"/>
                  <a:gd name="T40" fmla="*/ 32 w 44"/>
                  <a:gd name="T41" fmla="*/ 35 h 38"/>
                  <a:gd name="T42" fmla="*/ 31 w 44"/>
                  <a:gd name="T43" fmla="*/ 31 h 38"/>
                  <a:gd name="T44" fmla="*/ 28 w 44"/>
                  <a:gd name="T45" fmla="*/ 26 h 38"/>
                  <a:gd name="T46" fmla="*/ 27 w 44"/>
                  <a:gd name="T47" fmla="*/ 24 h 38"/>
                  <a:gd name="T48" fmla="*/ 20 w 44"/>
                  <a:gd name="T49" fmla="*/ 9 h 38"/>
                  <a:gd name="T50" fmla="*/ 13 w 44"/>
                  <a:gd name="T51" fmla="*/ 24 h 38"/>
                  <a:gd name="T52" fmla="*/ 27 w 44"/>
                  <a:gd name="T53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4" h="38">
                    <a:moveTo>
                      <a:pt x="28" y="26"/>
                    </a:moveTo>
                    <a:cubicBezTo>
                      <a:pt x="12" y="26"/>
                      <a:pt x="12" y="26"/>
                      <a:pt x="12" y="26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3"/>
                      <a:pt x="8" y="34"/>
                      <a:pt x="8" y="35"/>
                    </a:cubicBezTo>
                    <a:cubicBezTo>
                      <a:pt x="8" y="36"/>
                      <a:pt x="9" y="36"/>
                      <a:pt x="9" y="37"/>
                    </a:cubicBezTo>
                    <a:cubicBezTo>
                      <a:pt x="10" y="37"/>
                      <a:pt x="11" y="37"/>
                      <a:pt x="13" y="37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2" y="37"/>
                      <a:pt x="3" y="37"/>
                      <a:pt x="4" y="36"/>
                    </a:cubicBezTo>
                    <a:cubicBezTo>
                      <a:pt x="5" y="35"/>
                      <a:pt x="6" y="34"/>
                      <a:pt x="7" y="3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8" y="34"/>
                      <a:pt x="39" y="35"/>
                      <a:pt x="40" y="36"/>
                    </a:cubicBezTo>
                    <a:cubicBezTo>
                      <a:pt x="41" y="37"/>
                      <a:pt x="42" y="37"/>
                      <a:pt x="44" y="37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7"/>
                      <a:pt x="31" y="37"/>
                      <a:pt x="31" y="37"/>
                    </a:cubicBezTo>
                    <a:cubicBezTo>
                      <a:pt x="32" y="36"/>
                      <a:pt x="32" y="36"/>
                      <a:pt x="32" y="35"/>
                    </a:cubicBezTo>
                    <a:cubicBezTo>
                      <a:pt x="32" y="34"/>
                      <a:pt x="32" y="33"/>
                      <a:pt x="31" y="31"/>
                    </a:cubicBezTo>
                    <a:lnTo>
                      <a:pt x="28" y="26"/>
                    </a:lnTo>
                    <a:close/>
                    <a:moveTo>
                      <a:pt x="27" y="24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13" y="24"/>
                      <a:pt x="13" y="24"/>
                      <a:pt x="13" y="24"/>
                    </a:cubicBezTo>
                    <a:lnTo>
                      <a:pt x="27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0" name="Freeform 29">
                <a:extLst>
                  <a:ext uri="{FF2B5EF4-FFF2-40B4-BE49-F238E27FC236}">
                    <a16:creationId xmlns="" xmlns:a16="http://schemas.microsoft.com/office/drawing/2014/main" id="{36C2C246-1ED3-1540-BB8A-F083458EB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8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6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29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0" y="1"/>
                      <a:pt x="39" y="2"/>
                      <a:pt x="38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7" y="29"/>
                      <a:pt x="36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7" y="38"/>
                      <a:pt x="14" y="37"/>
                      <a:pt x="12" y="36"/>
                    </a:cubicBezTo>
                    <a:cubicBezTo>
                      <a:pt x="9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4" y="33"/>
                      <a:pt x="15" y="34"/>
                      <a:pt x="17" y="35"/>
                    </a:cubicBezTo>
                    <a:cubicBezTo>
                      <a:pt x="18" y="35"/>
                      <a:pt x="20" y="36"/>
                      <a:pt x="22" y="36"/>
                    </a:cubicBezTo>
                    <a:cubicBezTo>
                      <a:pt x="25" y="36"/>
                      <a:pt x="27" y="35"/>
                      <a:pt x="29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3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1" name="Freeform 30">
                <a:extLst>
                  <a:ext uri="{FF2B5EF4-FFF2-40B4-BE49-F238E27FC236}">
                    <a16:creationId xmlns="" xmlns:a16="http://schemas.microsoft.com/office/drawing/2014/main" id="{27B4429D-80A2-0749-AA46-60C6CB661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326"/>
                <a:ext cx="85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0 w 45"/>
                  <a:gd name="T31" fmla="*/ 8 h 38"/>
                  <a:gd name="T32" fmla="*/ 10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2" name="Freeform 31">
                <a:extLst>
                  <a:ext uri="{FF2B5EF4-FFF2-40B4-BE49-F238E27FC236}">
                    <a16:creationId xmlns="" xmlns:a16="http://schemas.microsoft.com/office/drawing/2014/main" id="{83E48AEF-E6BE-EC4D-9D9A-C038D9D1E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3" name="Freeform 32">
                <a:extLst>
                  <a:ext uri="{FF2B5EF4-FFF2-40B4-BE49-F238E27FC236}">
                    <a16:creationId xmlns="" xmlns:a16="http://schemas.microsoft.com/office/drawing/2014/main" id="{CF6C246D-7349-E34B-AB15-161B9F573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26"/>
                <a:ext cx="84" cy="73"/>
              </a:xfrm>
              <a:custGeom>
                <a:avLst/>
                <a:gdLst>
                  <a:gd name="T0" fmla="*/ 44 w 44"/>
                  <a:gd name="T1" fmla="*/ 0 h 38"/>
                  <a:gd name="T2" fmla="*/ 44 w 44"/>
                  <a:gd name="T3" fmla="*/ 1 h 38"/>
                  <a:gd name="T4" fmla="*/ 41 w 44"/>
                  <a:gd name="T5" fmla="*/ 2 h 38"/>
                  <a:gd name="T6" fmla="*/ 38 w 44"/>
                  <a:gd name="T7" fmla="*/ 6 h 38"/>
                  <a:gd name="T8" fmla="*/ 23 w 44"/>
                  <a:gd name="T9" fmla="*/ 38 h 38"/>
                  <a:gd name="T10" fmla="*/ 22 w 44"/>
                  <a:gd name="T11" fmla="*/ 38 h 38"/>
                  <a:gd name="T12" fmla="*/ 7 w 44"/>
                  <a:gd name="T13" fmla="*/ 6 h 38"/>
                  <a:gd name="T14" fmla="*/ 5 w 44"/>
                  <a:gd name="T15" fmla="*/ 3 h 38"/>
                  <a:gd name="T16" fmla="*/ 3 w 44"/>
                  <a:gd name="T17" fmla="*/ 2 h 38"/>
                  <a:gd name="T18" fmla="*/ 0 w 44"/>
                  <a:gd name="T19" fmla="*/ 1 h 38"/>
                  <a:gd name="T20" fmla="*/ 0 w 44"/>
                  <a:gd name="T21" fmla="*/ 0 h 38"/>
                  <a:gd name="T22" fmla="*/ 17 w 44"/>
                  <a:gd name="T23" fmla="*/ 0 h 38"/>
                  <a:gd name="T24" fmla="*/ 17 w 44"/>
                  <a:gd name="T25" fmla="*/ 1 h 38"/>
                  <a:gd name="T26" fmla="*/ 13 w 44"/>
                  <a:gd name="T27" fmla="*/ 2 h 38"/>
                  <a:gd name="T28" fmla="*/ 13 w 44"/>
                  <a:gd name="T29" fmla="*/ 4 h 38"/>
                  <a:gd name="T30" fmla="*/ 14 w 44"/>
                  <a:gd name="T31" fmla="*/ 8 h 38"/>
                  <a:gd name="T32" fmla="*/ 24 w 44"/>
                  <a:gd name="T33" fmla="*/ 30 h 38"/>
                  <a:gd name="T34" fmla="*/ 34 w 44"/>
                  <a:gd name="T35" fmla="*/ 8 h 38"/>
                  <a:gd name="T36" fmla="*/ 36 w 44"/>
                  <a:gd name="T37" fmla="*/ 4 h 38"/>
                  <a:gd name="T38" fmla="*/ 35 w 44"/>
                  <a:gd name="T39" fmla="*/ 2 h 38"/>
                  <a:gd name="T40" fmla="*/ 32 w 44"/>
                  <a:gd name="T41" fmla="*/ 1 h 38"/>
                  <a:gd name="T42" fmla="*/ 31 w 44"/>
                  <a:gd name="T43" fmla="*/ 1 h 38"/>
                  <a:gd name="T44" fmla="*/ 31 w 44"/>
                  <a:gd name="T45" fmla="*/ 0 h 38"/>
                  <a:gd name="T46" fmla="*/ 44 w 44"/>
                  <a:gd name="T4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8">
                    <a:moveTo>
                      <a:pt x="44" y="0"/>
                    </a:move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1" y="2"/>
                      <a:pt x="41" y="2"/>
                    </a:cubicBezTo>
                    <a:cubicBezTo>
                      <a:pt x="39" y="3"/>
                      <a:pt x="39" y="5"/>
                      <a:pt x="38" y="6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3" y="2"/>
                      <a:pt x="13" y="3"/>
                      <a:pt x="13" y="4"/>
                    </a:cubicBezTo>
                    <a:cubicBezTo>
                      <a:pt x="13" y="4"/>
                      <a:pt x="13" y="6"/>
                      <a:pt x="14" y="8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6"/>
                      <a:pt x="36" y="5"/>
                      <a:pt x="36" y="4"/>
                    </a:cubicBezTo>
                    <a:cubicBezTo>
                      <a:pt x="36" y="3"/>
                      <a:pt x="35" y="3"/>
                      <a:pt x="35" y="2"/>
                    </a:cubicBezTo>
                    <a:cubicBezTo>
                      <a:pt x="34" y="2"/>
                      <a:pt x="33" y="1"/>
                      <a:pt x="32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4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4" name="Freeform 33">
                <a:extLst>
                  <a:ext uri="{FF2B5EF4-FFF2-40B4-BE49-F238E27FC236}">
                    <a16:creationId xmlns="" xmlns:a16="http://schemas.microsoft.com/office/drawing/2014/main" id="{B24EBDDD-673A-B244-84C9-C69396B6C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326"/>
                <a:ext cx="66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6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7 w 35"/>
                  <a:gd name="T17" fmla="*/ 21 h 37"/>
                  <a:gd name="T18" fmla="*/ 25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2 w 35"/>
                  <a:gd name="T49" fmla="*/ 36 h 37"/>
                  <a:gd name="T50" fmla="*/ 4 w 35"/>
                  <a:gd name="T51" fmla="*/ 36 h 37"/>
                  <a:gd name="T52" fmla="*/ 6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2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30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5" y="16"/>
                      <a:pt x="26" y="16"/>
                    </a:cubicBezTo>
                    <a:cubicBezTo>
                      <a:pt x="27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7" y="21"/>
                      <a:pt x="27" y="21"/>
                    </a:cubicBezTo>
                    <a:cubicBezTo>
                      <a:pt x="26" y="20"/>
                      <a:pt x="26" y="20"/>
                      <a:pt x="25" y="19"/>
                    </a:cubicBezTo>
                    <a:cubicBezTo>
                      <a:pt x="24" y="19"/>
                      <a:pt x="23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3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5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2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4" y="36"/>
                      <a:pt x="4" y="36"/>
                    </a:cubicBezTo>
                    <a:cubicBezTo>
                      <a:pt x="5" y="35"/>
                      <a:pt x="6" y="35"/>
                      <a:pt x="6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6"/>
                      <a:pt x="30" y="5"/>
                      <a:pt x="30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7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5" name="Freeform 34">
                <a:extLst>
                  <a:ext uri="{FF2B5EF4-FFF2-40B4-BE49-F238E27FC236}">
                    <a16:creationId xmlns="" xmlns:a16="http://schemas.microsoft.com/office/drawing/2014/main" id="{70C7FE01-9414-9449-8585-D77FC63B6B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07" y="2326"/>
                <a:ext cx="78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6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3 w 41"/>
                  <a:gd name="T69" fmla="*/ 16 h 37"/>
                  <a:gd name="T70" fmla="*/ 26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4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2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4" y="18"/>
                      <a:pt x="14" y="18"/>
                    </a:cubicBezTo>
                    <a:cubicBezTo>
                      <a:pt x="18" y="18"/>
                      <a:pt x="21" y="17"/>
                      <a:pt x="23" y="16"/>
                    </a:cubicBezTo>
                    <a:cubicBezTo>
                      <a:pt x="25" y="14"/>
                      <a:pt x="26" y="12"/>
                      <a:pt x="26" y="10"/>
                    </a:cubicBezTo>
                    <a:cubicBezTo>
                      <a:pt x="26" y="8"/>
                      <a:pt x="25" y="6"/>
                      <a:pt x="23" y="4"/>
                    </a:cubicBezTo>
                    <a:cubicBezTo>
                      <a:pt x="22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6" name="Freeform 35">
                <a:extLst>
                  <a:ext uri="{FF2B5EF4-FFF2-40B4-BE49-F238E27FC236}">
                    <a16:creationId xmlns="" xmlns:a16="http://schemas.microsoft.com/office/drawing/2014/main" id="{FA982A4C-E43D-824E-AA2F-03179F5F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324"/>
                <a:ext cx="52" cy="75"/>
              </a:xfrm>
              <a:custGeom>
                <a:avLst/>
                <a:gdLst>
                  <a:gd name="T0" fmla="*/ 24 w 27"/>
                  <a:gd name="T1" fmla="*/ 0 h 39"/>
                  <a:gd name="T2" fmla="*/ 24 w 27"/>
                  <a:gd name="T3" fmla="*/ 13 h 39"/>
                  <a:gd name="T4" fmla="*/ 23 w 27"/>
                  <a:gd name="T5" fmla="*/ 13 h 39"/>
                  <a:gd name="T6" fmla="*/ 21 w 27"/>
                  <a:gd name="T7" fmla="*/ 7 h 39"/>
                  <a:gd name="T8" fmla="*/ 17 w 27"/>
                  <a:gd name="T9" fmla="*/ 4 h 39"/>
                  <a:gd name="T10" fmla="*/ 12 w 27"/>
                  <a:gd name="T11" fmla="*/ 2 h 39"/>
                  <a:gd name="T12" fmla="*/ 7 w 27"/>
                  <a:gd name="T13" fmla="*/ 4 h 39"/>
                  <a:gd name="T14" fmla="*/ 5 w 27"/>
                  <a:gd name="T15" fmla="*/ 8 h 39"/>
                  <a:gd name="T16" fmla="*/ 6 w 27"/>
                  <a:gd name="T17" fmla="*/ 11 h 39"/>
                  <a:gd name="T18" fmla="*/ 15 w 27"/>
                  <a:gd name="T19" fmla="*/ 17 h 39"/>
                  <a:gd name="T20" fmla="*/ 23 w 27"/>
                  <a:gd name="T21" fmla="*/ 21 h 39"/>
                  <a:gd name="T22" fmla="*/ 26 w 27"/>
                  <a:gd name="T23" fmla="*/ 25 h 39"/>
                  <a:gd name="T24" fmla="*/ 27 w 27"/>
                  <a:gd name="T25" fmla="*/ 29 h 39"/>
                  <a:gd name="T26" fmla="*/ 24 w 27"/>
                  <a:gd name="T27" fmla="*/ 36 h 39"/>
                  <a:gd name="T28" fmla="*/ 14 w 27"/>
                  <a:gd name="T29" fmla="*/ 39 h 39"/>
                  <a:gd name="T30" fmla="*/ 11 w 27"/>
                  <a:gd name="T31" fmla="*/ 39 h 39"/>
                  <a:gd name="T32" fmla="*/ 7 w 27"/>
                  <a:gd name="T33" fmla="*/ 38 h 39"/>
                  <a:gd name="T34" fmla="*/ 3 w 27"/>
                  <a:gd name="T35" fmla="*/ 37 h 39"/>
                  <a:gd name="T36" fmla="*/ 2 w 27"/>
                  <a:gd name="T37" fmla="*/ 37 h 39"/>
                  <a:gd name="T38" fmla="*/ 1 w 27"/>
                  <a:gd name="T39" fmla="*/ 39 h 39"/>
                  <a:gd name="T40" fmla="*/ 0 w 27"/>
                  <a:gd name="T41" fmla="*/ 39 h 39"/>
                  <a:gd name="T42" fmla="*/ 0 w 27"/>
                  <a:gd name="T43" fmla="*/ 26 h 39"/>
                  <a:gd name="T44" fmla="*/ 1 w 27"/>
                  <a:gd name="T45" fmla="*/ 26 h 39"/>
                  <a:gd name="T46" fmla="*/ 3 w 27"/>
                  <a:gd name="T47" fmla="*/ 32 h 39"/>
                  <a:gd name="T48" fmla="*/ 8 w 27"/>
                  <a:gd name="T49" fmla="*/ 36 h 39"/>
                  <a:gd name="T50" fmla="*/ 14 w 27"/>
                  <a:gd name="T51" fmla="*/ 37 h 39"/>
                  <a:gd name="T52" fmla="*/ 20 w 27"/>
                  <a:gd name="T53" fmla="*/ 35 h 39"/>
                  <a:gd name="T54" fmla="*/ 22 w 27"/>
                  <a:gd name="T55" fmla="*/ 31 h 39"/>
                  <a:gd name="T56" fmla="*/ 21 w 27"/>
                  <a:gd name="T57" fmla="*/ 28 h 39"/>
                  <a:gd name="T58" fmla="*/ 18 w 27"/>
                  <a:gd name="T59" fmla="*/ 26 h 39"/>
                  <a:gd name="T60" fmla="*/ 12 w 27"/>
                  <a:gd name="T61" fmla="*/ 22 h 39"/>
                  <a:gd name="T62" fmla="*/ 4 w 27"/>
                  <a:gd name="T63" fmla="*/ 18 h 39"/>
                  <a:gd name="T64" fmla="*/ 1 w 27"/>
                  <a:gd name="T65" fmla="*/ 14 h 39"/>
                  <a:gd name="T66" fmla="*/ 0 w 27"/>
                  <a:gd name="T67" fmla="*/ 10 h 39"/>
                  <a:gd name="T68" fmla="*/ 3 w 27"/>
                  <a:gd name="T69" fmla="*/ 3 h 39"/>
                  <a:gd name="T70" fmla="*/ 12 w 27"/>
                  <a:gd name="T71" fmla="*/ 0 h 39"/>
                  <a:gd name="T72" fmla="*/ 19 w 27"/>
                  <a:gd name="T73" fmla="*/ 2 h 39"/>
                  <a:gd name="T74" fmla="*/ 21 w 27"/>
                  <a:gd name="T75" fmla="*/ 2 h 39"/>
                  <a:gd name="T76" fmla="*/ 23 w 27"/>
                  <a:gd name="T77" fmla="*/ 2 h 39"/>
                  <a:gd name="T78" fmla="*/ 23 w 27"/>
                  <a:gd name="T79" fmla="*/ 0 h 39"/>
                  <a:gd name="T80" fmla="*/ 24 w 27"/>
                  <a:gd name="T8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39">
                    <a:moveTo>
                      <a:pt x="24" y="0"/>
                    </a:moveTo>
                    <a:cubicBezTo>
                      <a:pt x="24" y="13"/>
                      <a:pt x="24" y="13"/>
                      <a:pt x="24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1"/>
                      <a:pt x="22" y="9"/>
                      <a:pt x="21" y="7"/>
                    </a:cubicBezTo>
                    <a:cubicBezTo>
                      <a:pt x="20" y="6"/>
                      <a:pt x="19" y="5"/>
                      <a:pt x="17" y="4"/>
                    </a:cubicBezTo>
                    <a:cubicBezTo>
                      <a:pt x="16" y="3"/>
                      <a:pt x="14" y="2"/>
                      <a:pt x="12" y="2"/>
                    </a:cubicBezTo>
                    <a:cubicBezTo>
                      <a:pt x="10" y="2"/>
                      <a:pt x="8" y="3"/>
                      <a:pt x="7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5" y="10"/>
                      <a:pt x="6" y="11"/>
                    </a:cubicBezTo>
                    <a:cubicBezTo>
                      <a:pt x="7" y="13"/>
                      <a:pt x="10" y="14"/>
                      <a:pt x="15" y="17"/>
                    </a:cubicBezTo>
                    <a:cubicBezTo>
                      <a:pt x="19" y="19"/>
                      <a:pt x="21" y="20"/>
                      <a:pt x="23" y="21"/>
                    </a:cubicBezTo>
                    <a:cubicBezTo>
                      <a:pt x="24" y="22"/>
                      <a:pt x="25" y="23"/>
                      <a:pt x="26" y="25"/>
                    </a:cubicBezTo>
                    <a:cubicBezTo>
                      <a:pt x="27" y="26"/>
                      <a:pt x="27" y="27"/>
                      <a:pt x="27" y="29"/>
                    </a:cubicBezTo>
                    <a:cubicBezTo>
                      <a:pt x="27" y="32"/>
                      <a:pt x="26" y="34"/>
                      <a:pt x="24" y="36"/>
                    </a:cubicBezTo>
                    <a:cubicBezTo>
                      <a:pt x="21" y="38"/>
                      <a:pt x="18" y="39"/>
                      <a:pt x="14" y="39"/>
                    </a:cubicBezTo>
                    <a:cubicBezTo>
                      <a:pt x="13" y="39"/>
                      <a:pt x="12" y="39"/>
                      <a:pt x="11" y="39"/>
                    </a:cubicBezTo>
                    <a:cubicBezTo>
                      <a:pt x="10" y="39"/>
                      <a:pt x="9" y="38"/>
                      <a:pt x="7" y="38"/>
                    </a:cubicBezTo>
                    <a:cubicBezTo>
                      <a:pt x="5" y="37"/>
                      <a:pt x="4" y="37"/>
                      <a:pt x="3" y="37"/>
                    </a:cubicBezTo>
                    <a:cubicBezTo>
                      <a:pt x="3" y="37"/>
                      <a:pt x="2" y="37"/>
                      <a:pt x="2" y="37"/>
                    </a:cubicBezTo>
                    <a:cubicBezTo>
                      <a:pt x="2" y="38"/>
                      <a:pt x="1" y="38"/>
                      <a:pt x="1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9"/>
                      <a:pt x="3" y="31"/>
                      <a:pt x="3" y="32"/>
                    </a:cubicBezTo>
                    <a:cubicBezTo>
                      <a:pt x="4" y="34"/>
                      <a:pt x="6" y="35"/>
                      <a:pt x="8" y="36"/>
                    </a:cubicBezTo>
                    <a:cubicBezTo>
                      <a:pt x="9" y="37"/>
                      <a:pt x="11" y="37"/>
                      <a:pt x="14" y="37"/>
                    </a:cubicBezTo>
                    <a:cubicBezTo>
                      <a:pt x="16" y="37"/>
                      <a:pt x="18" y="36"/>
                      <a:pt x="20" y="35"/>
                    </a:cubicBezTo>
                    <a:cubicBezTo>
                      <a:pt x="21" y="34"/>
                      <a:pt x="22" y="33"/>
                      <a:pt x="22" y="31"/>
                    </a:cubicBezTo>
                    <a:cubicBezTo>
                      <a:pt x="22" y="30"/>
                      <a:pt x="21" y="29"/>
                      <a:pt x="21" y="28"/>
                    </a:cubicBezTo>
                    <a:cubicBezTo>
                      <a:pt x="20" y="27"/>
                      <a:pt x="20" y="26"/>
                      <a:pt x="18" y="26"/>
                    </a:cubicBezTo>
                    <a:cubicBezTo>
                      <a:pt x="18" y="25"/>
                      <a:pt x="15" y="24"/>
                      <a:pt x="12" y="22"/>
                    </a:cubicBezTo>
                    <a:cubicBezTo>
                      <a:pt x="8" y="20"/>
                      <a:pt x="6" y="19"/>
                      <a:pt x="4" y="18"/>
                    </a:cubicBezTo>
                    <a:cubicBezTo>
                      <a:pt x="3" y="17"/>
                      <a:pt x="2" y="16"/>
                      <a:pt x="1" y="14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7"/>
                      <a:pt x="1" y="5"/>
                      <a:pt x="3" y="3"/>
                    </a:cubicBezTo>
                    <a:cubicBezTo>
                      <a:pt x="5" y="1"/>
                      <a:pt x="8" y="0"/>
                      <a:pt x="12" y="0"/>
                    </a:cubicBezTo>
                    <a:cubicBezTo>
                      <a:pt x="14" y="0"/>
                      <a:pt x="16" y="1"/>
                      <a:pt x="19" y="2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2" y="2"/>
                      <a:pt x="22" y="2"/>
                      <a:pt x="23" y="2"/>
                    </a:cubicBezTo>
                    <a:cubicBezTo>
                      <a:pt x="23" y="2"/>
                      <a:pt x="23" y="1"/>
                      <a:pt x="23" y="0"/>
                    </a:cubicBezTo>
                    <a:lnTo>
                      <a:pt x="2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7" name="Freeform 36">
                <a:extLst>
                  <a:ext uri="{FF2B5EF4-FFF2-40B4-BE49-F238E27FC236}">
                    <a16:creationId xmlns="" xmlns:a16="http://schemas.microsoft.com/office/drawing/2014/main" id="{F5E6E3A5-73B5-1E41-B727-F23271B8A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6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8" name="Freeform 37">
                <a:extLst>
                  <a:ext uri="{FF2B5EF4-FFF2-40B4-BE49-F238E27FC236}">
                    <a16:creationId xmlns="" xmlns:a16="http://schemas.microsoft.com/office/drawing/2014/main" id="{F97CD2E2-A565-EA49-86F6-74433A50C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9" name="Freeform 38">
                <a:extLst>
                  <a:ext uri="{FF2B5EF4-FFF2-40B4-BE49-F238E27FC236}">
                    <a16:creationId xmlns="" xmlns:a16="http://schemas.microsoft.com/office/drawing/2014/main" id="{0B07A2A8-0638-044B-8FE9-CA694582D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326"/>
                <a:ext cx="82" cy="71"/>
              </a:xfrm>
              <a:custGeom>
                <a:avLst/>
                <a:gdLst>
                  <a:gd name="T0" fmla="*/ 29 w 43"/>
                  <a:gd name="T1" fmla="*/ 0 h 37"/>
                  <a:gd name="T2" fmla="*/ 43 w 43"/>
                  <a:gd name="T3" fmla="*/ 0 h 37"/>
                  <a:gd name="T4" fmla="*/ 43 w 43"/>
                  <a:gd name="T5" fmla="*/ 1 h 37"/>
                  <a:gd name="T6" fmla="*/ 42 w 43"/>
                  <a:gd name="T7" fmla="*/ 1 h 37"/>
                  <a:gd name="T8" fmla="*/ 40 w 43"/>
                  <a:gd name="T9" fmla="*/ 2 h 37"/>
                  <a:gd name="T10" fmla="*/ 37 w 43"/>
                  <a:gd name="T11" fmla="*/ 3 h 37"/>
                  <a:gd name="T12" fmla="*/ 34 w 43"/>
                  <a:gd name="T13" fmla="*/ 7 h 37"/>
                  <a:gd name="T14" fmla="*/ 24 w 43"/>
                  <a:gd name="T15" fmla="*/ 21 h 37"/>
                  <a:gd name="T16" fmla="*/ 24 w 43"/>
                  <a:gd name="T17" fmla="*/ 31 h 37"/>
                  <a:gd name="T18" fmla="*/ 25 w 43"/>
                  <a:gd name="T19" fmla="*/ 35 h 37"/>
                  <a:gd name="T20" fmla="*/ 29 w 43"/>
                  <a:gd name="T21" fmla="*/ 36 h 37"/>
                  <a:gd name="T22" fmla="*/ 30 w 43"/>
                  <a:gd name="T23" fmla="*/ 36 h 37"/>
                  <a:gd name="T24" fmla="*/ 30 w 43"/>
                  <a:gd name="T25" fmla="*/ 37 h 37"/>
                  <a:gd name="T26" fmla="*/ 13 w 43"/>
                  <a:gd name="T27" fmla="*/ 37 h 37"/>
                  <a:gd name="T28" fmla="*/ 13 w 43"/>
                  <a:gd name="T29" fmla="*/ 36 h 37"/>
                  <a:gd name="T30" fmla="*/ 14 w 43"/>
                  <a:gd name="T31" fmla="*/ 36 h 37"/>
                  <a:gd name="T32" fmla="*/ 18 w 43"/>
                  <a:gd name="T33" fmla="*/ 35 h 37"/>
                  <a:gd name="T34" fmla="*/ 18 w 43"/>
                  <a:gd name="T35" fmla="*/ 31 h 37"/>
                  <a:gd name="T36" fmla="*/ 18 w 43"/>
                  <a:gd name="T37" fmla="*/ 22 h 37"/>
                  <a:gd name="T38" fmla="*/ 7 w 43"/>
                  <a:gd name="T39" fmla="*/ 6 h 37"/>
                  <a:gd name="T40" fmla="*/ 4 w 43"/>
                  <a:gd name="T41" fmla="*/ 3 h 37"/>
                  <a:gd name="T42" fmla="*/ 1 w 43"/>
                  <a:gd name="T43" fmla="*/ 1 h 37"/>
                  <a:gd name="T44" fmla="*/ 0 w 43"/>
                  <a:gd name="T45" fmla="*/ 1 h 37"/>
                  <a:gd name="T46" fmla="*/ 0 w 43"/>
                  <a:gd name="T47" fmla="*/ 0 h 37"/>
                  <a:gd name="T48" fmla="*/ 17 w 43"/>
                  <a:gd name="T49" fmla="*/ 0 h 37"/>
                  <a:gd name="T50" fmla="*/ 17 w 43"/>
                  <a:gd name="T51" fmla="*/ 1 h 37"/>
                  <a:gd name="T52" fmla="*/ 16 w 43"/>
                  <a:gd name="T53" fmla="*/ 1 h 37"/>
                  <a:gd name="T54" fmla="*/ 14 w 43"/>
                  <a:gd name="T55" fmla="*/ 2 h 37"/>
                  <a:gd name="T56" fmla="*/ 13 w 43"/>
                  <a:gd name="T57" fmla="*/ 3 h 37"/>
                  <a:gd name="T58" fmla="*/ 14 w 43"/>
                  <a:gd name="T59" fmla="*/ 7 h 37"/>
                  <a:gd name="T60" fmla="*/ 23 w 43"/>
                  <a:gd name="T61" fmla="*/ 19 h 37"/>
                  <a:gd name="T62" fmla="*/ 31 w 43"/>
                  <a:gd name="T63" fmla="*/ 8 h 37"/>
                  <a:gd name="T64" fmla="*/ 33 w 43"/>
                  <a:gd name="T65" fmla="*/ 4 h 37"/>
                  <a:gd name="T66" fmla="*/ 32 w 43"/>
                  <a:gd name="T67" fmla="*/ 2 h 37"/>
                  <a:gd name="T68" fmla="*/ 31 w 43"/>
                  <a:gd name="T69" fmla="*/ 1 h 37"/>
                  <a:gd name="T70" fmla="*/ 29 w 43"/>
                  <a:gd name="T71" fmla="*/ 1 h 37"/>
                  <a:gd name="T72" fmla="*/ 29 w 43"/>
                  <a:gd name="T7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3" h="37">
                    <a:moveTo>
                      <a:pt x="29" y="0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1" y="1"/>
                      <a:pt x="40" y="2"/>
                    </a:cubicBezTo>
                    <a:cubicBezTo>
                      <a:pt x="39" y="2"/>
                      <a:pt x="38" y="3"/>
                      <a:pt x="37" y="3"/>
                    </a:cubicBezTo>
                    <a:cubicBezTo>
                      <a:pt x="36" y="4"/>
                      <a:pt x="35" y="6"/>
                      <a:pt x="34" y="7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3"/>
                      <a:pt x="24" y="35"/>
                      <a:pt x="25" y="35"/>
                    </a:cubicBezTo>
                    <a:cubicBezTo>
                      <a:pt x="26" y="36"/>
                      <a:pt x="27" y="36"/>
                      <a:pt x="29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6"/>
                      <a:pt x="17" y="36"/>
                      <a:pt x="18" y="35"/>
                    </a:cubicBezTo>
                    <a:cubicBezTo>
                      <a:pt x="18" y="34"/>
                      <a:pt x="18" y="33"/>
                      <a:pt x="18" y="3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5"/>
                      <a:pt x="5" y="3"/>
                      <a:pt x="4" y="3"/>
                    </a:cubicBezTo>
                    <a:cubicBezTo>
                      <a:pt x="4" y="3"/>
                      <a:pt x="3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5" y="1"/>
                      <a:pt x="14" y="2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3" y="4"/>
                      <a:pt x="13" y="5"/>
                      <a:pt x="14" y="7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2" y="6"/>
                      <a:pt x="33" y="5"/>
                      <a:pt x="33" y="4"/>
                    </a:cubicBezTo>
                    <a:cubicBezTo>
                      <a:pt x="33" y="3"/>
                      <a:pt x="33" y="3"/>
                      <a:pt x="32" y="2"/>
                    </a:cubicBezTo>
                    <a:cubicBezTo>
                      <a:pt x="32" y="2"/>
                      <a:pt x="32" y="2"/>
                      <a:pt x="31" y="1"/>
                    </a:cubicBezTo>
                    <a:cubicBezTo>
                      <a:pt x="31" y="1"/>
                      <a:pt x="30" y="1"/>
                      <a:pt x="29" y="1"/>
                    </a:cubicBezTo>
                    <a:lnTo>
                      <a:pt x="2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0" name="Freeform 39">
                <a:extLst>
                  <a:ext uri="{FF2B5EF4-FFF2-40B4-BE49-F238E27FC236}">
                    <a16:creationId xmlns="" xmlns:a16="http://schemas.microsoft.com/office/drawing/2014/main" id="{07F291A6-512A-CB4D-90B4-AA9BA0FF3B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0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4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4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0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3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1" name="Freeform 40">
                <a:extLst>
                  <a:ext uri="{FF2B5EF4-FFF2-40B4-BE49-F238E27FC236}">
                    <a16:creationId xmlns="" xmlns:a16="http://schemas.microsoft.com/office/drawing/2014/main" id="{DD39AC5E-FF30-7941-A502-D68BD703C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326"/>
                <a:ext cx="59" cy="71"/>
              </a:xfrm>
              <a:custGeom>
                <a:avLst/>
                <a:gdLst>
                  <a:gd name="T0" fmla="*/ 12 w 31"/>
                  <a:gd name="T1" fmla="*/ 2 h 37"/>
                  <a:gd name="T2" fmla="*/ 12 w 31"/>
                  <a:gd name="T3" fmla="*/ 17 h 37"/>
                  <a:gd name="T4" fmla="*/ 19 w 31"/>
                  <a:gd name="T5" fmla="*/ 17 h 37"/>
                  <a:gd name="T6" fmla="*/ 23 w 31"/>
                  <a:gd name="T7" fmla="*/ 16 h 37"/>
                  <a:gd name="T8" fmla="*/ 25 w 31"/>
                  <a:gd name="T9" fmla="*/ 12 h 37"/>
                  <a:gd name="T10" fmla="*/ 26 w 31"/>
                  <a:gd name="T11" fmla="*/ 12 h 37"/>
                  <a:gd name="T12" fmla="*/ 26 w 31"/>
                  <a:gd name="T13" fmla="*/ 24 h 37"/>
                  <a:gd name="T14" fmla="*/ 25 w 31"/>
                  <a:gd name="T15" fmla="*/ 24 h 37"/>
                  <a:gd name="T16" fmla="*/ 24 w 31"/>
                  <a:gd name="T17" fmla="*/ 21 h 37"/>
                  <a:gd name="T18" fmla="*/ 22 w 31"/>
                  <a:gd name="T19" fmla="*/ 20 h 37"/>
                  <a:gd name="T20" fmla="*/ 19 w 31"/>
                  <a:gd name="T21" fmla="*/ 19 h 37"/>
                  <a:gd name="T22" fmla="*/ 12 w 31"/>
                  <a:gd name="T23" fmla="*/ 19 h 37"/>
                  <a:gd name="T24" fmla="*/ 12 w 31"/>
                  <a:gd name="T25" fmla="*/ 31 h 37"/>
                  <a:gd name="T26" fmla="*/ 12 w 31"/>
                  <a:gd name="T27" fmla="*/ 34 h 37"/>
                  <a:gd name="T28" fmla="*/ 13 w 31"/>
                  <a:gd name="T29" fmla="*/ 36 h 37"/>
                  <a:gd name="T30" fmla="*/ 16 w 31"/>
                  <a:gd name="T31" fmla="*/ 36 h 37"/>
                  <a:gd name="T32" fmla="*/ 18 w 31"/>
                  <a:gd name="T33" fmla="*/ 36 h 37"/>
                  <a:gd name="T34" fmla="*/ 18 w 31"/>
                  <a:gd name="T35" fmla="*/ 37 h 37"/>
                  <a:gd name="T36" fmla="*/ 0 w 31"/>
                  <a:gd name="T37" fmla="*/ 37 h 37"/>
                  <a:gd name="T38" fmla="*/ 0 w 31"/>
                  <a:gd name="T39" fmla="*/ 36 h 37"/>
                  <a:gd name="T40" fmla="*/ 1 w 31"/>
                  <a:gd name="T41" fmla="*/ 36 h 37"/>
                  <a:gd name="T42" fmla="*/ 5 w 31"/>
                  <a:gd name="T43" fmla="*/ 35 h 37"/>
                  <a:gd name="T44" fmla="*/ 6 w 31"/>
                  <a:gd name="T45" fmla="*/ 31 h 37"/>
                  <a:gd name="T46" fmla="*/ 6 w 31"/>
                  <a:gd name="T47" fmla="*/ 7 h 37"/>
                  <a:gd name="T48" fmla="*/ 5 w 31"/>
                  <a:gd name="T49" fmla="*/ 3 h 37"/>
                  <a:gd name="T50" fmla="*/ 4 w 31"/>
                  <a:gd name="T51" fmla="*/ 2 h 37"/>
                  <a:gd name="T52" fmla="*/ 1 w 31"/>
                  <a:gd name="T53" fmla="*/ 1 h 37"/>
                  <a:gd name="T54" fmla="*/ 0 w 31"/>
                  <a:gd name="T55" fmla="*/ 1 h 37"/>
                  <a:gd name="T56" fmla="*/ 0 w 31"/>
                  <a:gd name="T57" fmla="*/ 0 h 37"/>
                  <a:gd name="T58" fmla="*/ 31 w 31"/>
                  <a:gd name="T59" fmla="*/ 0 h 37"/>
                  <a:gd name="T60" fmla="*/ 31 w 31"/>
                  <a:gd name="T61" fmla="*/ 8 h 37"/>
                  <a:gd name="T62" fmla="*/ 30 w 31"/>
                  <a:gd name="T63" fmla="*/ 8 h 37"/>
                  <a:gd name="T64" fmla="*/ 28 w 31"/>
                  <a:gd name="T65" fmla="*/ 4 h 37"/>
                  <a:gd name="T66" fmla="*/ 26 w 31"/>
                  <a:gd name="T67" fmla="*/ 3 h 37"/>
                  <a:gd name="T68" fmla="*/ 21 w 31"/>
                  <a:gd name="T69" fmla="*/ 2 h 37"/>
                  <a:gd name="T70" fmla="*/ 12 w 31"/>
                  <a:gd name="T71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1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1" y="17"/>
                      <a:pt x="22" y="16"/>
                      <a:pt x="23" y="16"/>
                    </a:cubicBezTo>
                    <a:cubicBezTo>
                      <a:pt x="24" y="15"/>
                      <a:pt x="24" y="14"/>
                      <a:pt x="25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3"/>
                      <a:pt x="24" y="22"/>
                      <a:pt x="24" y="21"/>
                    </a:cubicBezTo>
                    <a:cubicBezTo>
                      <a:pt x="24" y="20"/>
                      <a:pt x="23" y="20"/>
                      <a:pt x="22" y="20"/>
                    </a:cubicBezTo>
                    <a:cubicBezTo>
                      <a:pt x="22" y="19"/>
                      <a:pt x="21" y="19"/>
                      <a:pt x="19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5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9" y="6"/>
                      <a:pt x="29" y="5"/>
                      <a:pt x="28" y="4"/>
                    </a:cubicBezTo>
                    <a:cubicBezTo>
                      <a:pt x="27" y="4"/>
                      <a:pt x="27" y="3"/>
                      <a:pt x="26" y="3"/>
                    </a:cubicBezTo>
                    <a:cubicBezTo>
                      <a:pt x="25" y="2"/>
                      <a:pt x="23" y="2"/>
                      <a:pt x="21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2" name="Freeform 41">
                <a:extLst>
                  <a:ext uri="{FF2B5EF4-FFF2-40B4-BE49-F238E27FC236}">
                    <a16:creationId xmlns="" xmlns:a16="http://schemas.microsoft.com/office/drawing/2014/main" id="{665491AC-7AFD-A641-9993-570298D1BF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45" y="2326"/>
                <a:ext cx="59" cy="71"/>
              </a:xfrm>
              <a:custGeom>
                <a:avLst/>
                <a:gdLst>
                  <a:gd name="T0" fmla="*/ 11 w 31"/>
                  <a:gd name="T1" fmla="*/ 20 h 37"/>
                  <a:gd name="T2" fmla="*/ 11 w 31"/>
                  <a:gd name="T3" fmla="*/ 31 h 37"/>
                  <a:gd name="T4" fmla="*/ 12 w 31"/>
                  <a:gd name="T5" fmla="*/ 35 h 37"/>
                  <a:gd name="T6" fmla="*/ 16 w 31"/>
                  <a:gd name="T7" fmla="*/ 36 h 37"/>
                  <a:gd name="T8" fmla="*/ 17 w 31"/>
                  <a:gd name="T9" fmla="*/ 36 h 37"/>
                  <a:gd name="T10" fmla="*/ 17 w 31"/>
                  <a:gd name="T11" fmla="*/ 37 h 37"/>
                  <a:gd name="T12" fmla="*/ 0 w 31"/>
                  <a:gd name="T13" fmla="*/ 37 h 37"/>
                  <a:gd name="T14" fmla="*/ 0 w 31"/>
                  <a:gd name="T15" fmla="*/ 36 h 37"/>
                  <a:gd name="T16" fmla="*/ 1 w 31"/>
                  <a:gd name="T17" fmla="*/ 36 h 37"/>
                  <a:gd name="T18" fmla="*/ 5 w 31"/>
                  <a:gd name="T19" fmla="*/ 35 h 37"/>
                  <a:gd name="T20" fmla="*/ 6 w 31"/>
                  <a:gd name="T21" fmla="*/ 31 h 37"/>
                  <a:gd name="T22" fmla="*/ 6 w 31"/>
                  <a:gd name="T23" fmla="*/ 7 h 37"/>
                  <a:gd name="T24" fmla="*/ 5 w 31"/>
                  <a:gd name="T25" fmla="*/ 2 h 37"/>
                  <a:gd name="T26" fmla="*/ 1 w 31"/>
                  <a:gd name="T27" fmla="*/ 1 h 37"/>
                  <a:gd name="T28" fmla="*/ 0 w 31"/>
                  <a:gd name="T29" fmla="*/ 1 h 37"/>
                  <a:gd name="T30" fmla="*/ 0 w 31"/>
                  <a:gd name="T31" fmla="*/ 0 h 37"/>
                  <a:gd name="T32" fmla="*/ 15 w 31"/>
                  <a:gd name="T33" fmla="*/ 0 h 37"/>
                  <a:gd name="T34" fmla="*/ 24 w 31"/>
                  <a:gd name="T35" fmla="*/ 1 h 37"/>
                  <a:gd name="T36" fmla="*/ 29 w 31"/>
                  <a:gd name="T37" fmla="*/ 5 h 37"/>
                  <a:gd name="T38" fmla="*/ 31 w 31"/>
                  <a:gd name="T39" fmla="*/ 10 h 37"/>
                  <a:gd name="T40" fmla="*/ 28 w 31"/>
                  <a:gd name="T41" fmla="*/ 18 h 37"/>
                  <a:gd name="T42" fmla="*/ 18 w 31"/>
                  <a:gd name="T43" fmla="*/ 21 h 37"/>
                  <a:gd name="T44" fmla="*/ 15 w 31"/>
                  <a:gd name="T45" fmla="*/ 20 h 37"/>
                  <a:gd name="T46" fmla="*/ 11 w 31"/>
                  <a:gd name="T47" fmla="*/ 20 h 37"/>
                  <a:gd name="T48" fmla="*/ 11 w 31"/>
                  <a:gd name="T49" fmla="*/ 18 h 37"/>
                  <a:gd name="T50" fmla="*/ 14 w 31"/>
                  <a:gd name="T51" fmla="*/ 19 h 37"/>
                  <a:gd name="T52" fmla="*/ 16 w 31"/>
                  <a:gd name="T53" fmla="*/ 19 h 37"/>
                  <a:gd name="T54" fmla="*/ 22 w 31"/>
                  <a:gd name="T55" fmla="*/ 17 h 37"/>
                  <a:gd name="T56" fmla="*/ 24 w 31"/>
                  <a:gd name="T57" fmla="*/ 11 h 37"/>
                  <a:gd name="T58" fmla="*/ 23 w 31"/>
                  <a:gd name="T59" fmla="*/ 6 h 37"/>
                  <a:gd name="T60" fmla="*/ 20 w 31"/>
                  <a:gd name="T61" fmla="*/ 3 h 37"/>
                  <a:gd name="T62" fmla="*/ 15 w 31"/>
                  <a:gd name="T63" fmla="*/ 2 h 37"/>
                  <a:gd name="T64" fmla="*/ 11 w 31"/>
                  <a:gd name="T65" fmla="*/ 3 h 37"/>
                  <a:gd name="T66" fmla="*/ 11 w 31"/>
                  <a:gd name="T67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" h="37">
                    <a:moveTo>
                      <a:pt x="11" y="20"/>
                    </a:move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2" y="35"/>
                      <a:pt x="12" y="35"/>
                    </a:cubicBezTo>
                    <a:cubicBezTo>
                      <a:pt x="13" y="36"/>
                      <a:pt x="14" y="36"/>
                      <a:pt x="16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9" y="0"/>
                      <a:pt x="21" y="0"/>
                      <a:pt x="24" y="1"/>
                    </a:cubicBezTo>
                    <a:cubicBezTo>
                      <a:pt x="26" y="2"/>
                      <a:pt x="27" y="3"/>
                      <a:pt x="29" y="5"/>
                    </a:cubicBezTo>
                    <a:cubicBezTo>
                      <a:pt x="30" y="6"/>
                      <a:pt x="31" y="8"/>
                      <a:pt x="31" y="10"/>
                    </a:cubicBezTo>
                    <a:cubicBezTo>
                      <a:pt x="31" y="13"/>
                      <a:pt x="30" y="16"/>
                      <a:pt x="28" y="18"/>
                    </a:cubicBezTo>
                    <a:cubicBezTo>
                      <a:pt x="26" y="20"/>
                      <a:pt x="22" y="21"/>
                      <a:pt x="18" y="21"/>
                    </a:cubicBezTo>
                    <a:cubicBezTo>
                      <a:pt x="17" y="21"/>
                      <a:pt x="16" y="21"/>
                      <a:pt x="15" y="20"/>
                    </a:cubicBezTo>
                    <a:cubicBezTo>
                      <a:pt x="14" y="20"/>
                      <a:pt x="13" y="20"/>
                      <a:pt x="11" y="20"/>
                    </a:cubicBezTo>
                    <a:close/>
                    <a:moveTo>
                      <a:pt x="11" y="18"/>
                    </a:moveTo>
                    <a:cubicBezTo>
                      <a:pt x="13" y="18"/>
                      <a:pt x="13" y="19"/>
                      <a:pt x="14" y="19"/>
                    </a:cubicBezTo>
                    <a:cubicBezTo>
                      <a:pt x="15" y="19"/>
                      <a:pt x="16" y="19"/>
                      <a:pt x="16" y="19"/>
                    </a:cubicBezTo>
                    <a:cubicBezTo>
                      <a:pt x="19" y="19"/>
                      <a:pt x="20" y="18"/>
                      <a:pt x="22" y="17"/>
                    </a:cubicBezTo>
                    <a:cubicBezTo>
                      <a:pt x="23" y="15"/>
                      <a:pt x="24" y="13"/>
                      <a:pt x="24" y="11"/>
                    </a:cubicBezTo>
                    <a:cubicBezTo>
                      <a:pt x="24" y="9"/>
                      <a:pt x="24" y="8"/>
                      <a:pt x="23" y="6"/>
                    </a:cubicBezTo>
                    <a:cubicBezTo>
                      <a:pt x="22" y="5"/>
                      <a:pt x="21" y="4"/>
                      <a:pt x="20" y="3"/>
                    </a:cubicBezTo>
                    <a:cubicBezTo>
                      <a:pt x="19" y="3"/>
                      <a:pt x="17" y="2"/>
                      <a:pt x="15" y="2"/>
                    </a:cubicBezTo>
                    <a:cubicBezTo>
                      <a:pt x="14" y="2"/>
                      <a:pt x="13" y="2"/>
                      <a:pt x="11" y="3"/>
                    </a:cubicBezTo>
                    <a:lnTo>
                      <a:pt x="11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3" name="Freeform 42">
                <a:extLst>
                  <a:ext uri="{FF2B5EF4-FFF2-40B4-BE49-F238E27FC236}">
                    <a16:creationId xmlns="" xmlns:a16="http://schemas.microsoft.com/office/drawing/2014/main" id="{682250B1-DE83-4B4C-92E1-ED66D6180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326"/>
                <a:ext cx="67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4" y="19"/>
                      <a:pt x="22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2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5" y="35"/>
                      <a:pt x="5" y="35"/>
                      <a:pt x="5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4" name="Freeform 43">
                <a:extLst>
                  <a:ext uri="{FF2B5EF4-FFF2-40B4-BE49-F238E27FC236}">
                    <a16:creationId xmlns="" xmlns:a16="http://schemas.microsoft.com/office/drawing/2014/main" id="{90C0FAD2-E7BF-824C-BE24-87B808D01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5" name="Freeform 44">
                <a:extLst>
                  <a:ext uri="{FF2B5EF4-FFF2-40B4-BE49-F238E27FC236}">
                    <a16:creationId xmlns="" xmlns:a16="http://schemas.microsoft.com/office/drawing/2014/main" id="{6D7E4C19-8FD2-1D41-9830-BDBA62B99E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51" y="2326"/>
                <a:ext cx="79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5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2 w 41"/>
                  <a:gd name="T69" fmla="*/ 16 h 37"/>
                  <a:gd name="T70" fmla="*/ 25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1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4" y="18"/>
                    </a:cubicBezTo>
                    <a:cubicBezTo>
                      <a:pt x="18" y="18"/>
                      <a:pt x="20" y="17"/>
                      <a:pt x="22" y="16"/>
                    </a:cubicBezTo>
                    <a:cubicBezTo>
                      <a:pt x="24" y="14"/>
                      <a:pt x="25" y="12"/>
                      <a:pt x="25" y="10"/>
                    </a:cubicBezTo>
                    <a:cubicBezTo>
                      <a:pt x="25" y="8"/>
                      <a:pt x="25" y="6"/>
                      <a:pt x="23" y="4"/>
                    </a:cubicBezTo>
                    <a:cubicBezTo>
                      <a:pt x="21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6" name="Freeform 45">
                <a:extLst>
                  <a:ext uri="{FF2B5EF4-FFF2-40B4-BE49-F238E27FC236}">
                    <a16:creationId xmlns="" xmlns:a16="http://schemas.microsoft.com/office/drawing/2014/main" id="{F50EC3C1-3657-EB42-BBF9-8DD99BF3E6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32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5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5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1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4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7" name="Freeform 46">
                <a:extLst>
                  <a:ext uri="{FF2B5EF4-FFF2-40B4-BE49-F238E27FC236}">
                    <a16:creationId xmlns="" xmlns:a16="http://schemas.microsoft.com/office/drawing/2014/main" id="{997DFEA9-CD92-8E48-B3AA-A70F82ED7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326"/>
                <a:ext cx="68" cy="71"/>
              </a:xfrm>
              <a:custGeom>
                <a:avLst/>
                <a:gdLst>
                  <a:gd name="T0" fmla="*/ 35 w 36"/>
                  <a:gd name="T1" fmla="*/ 27 h 37"/>
                  <a:gd name="T2" fmla="*/ 36 w 36"/>
                  <a:gd name="T3" fmla="*/ 27 h 37"/>
                  <a:gd name="T4" fmla="*/ 32 w 36"/>
                  <a:gd name="T5" fmla="*/ 37 h 37"/>
                  <a:gd name="T6" fmla="*/ 0 w 36"/>
                  <a:gd name="T7" fmla="*/ 37 h 37"/>
                  <a:gd name="T8" fmla="*/ 0 w 36"/>
                  <a:gd name="T9" fmla="*/ 36 h 37"/>
                  <a:gd name="T10" fmla="*/ 2 w 36"/>
                  <a:gd name="T11" fmla="*/ 36 h 37"/>
                  <a:gd name="T12" fmla="*/ 6 w 36"/>
                  <a:gd name="T13" fmla="*/ 35 h 37"/>
                  <a:gd name="T14" fmla="*/ 6 w 36"/>
                  <a:gd name="T15" fmla="*/ 31 h 37"/>
                  <a:gd name="T16" fmla="*/ 6 w 36"/>
                  <a:gd name="T17" fmla="*/ 7 h 37"/>
                  <a:gd name="T18" fmla="*/ 5 w 36"/>
                  <a:gd name="T19" fmla="*/ 2 h 37"/>
                  <a:gd name="T20" fmla="*/ 2 w 36"/>
                  <a:gd name="T21" fmla="*/ 1 h 37"/>
                  <a:gd name="T22" fmla="*/ 0 w 36"/>
                  <a:gd name="T23" fmla="*/ 1 h 37"/>
                  <a:gd name="T24" fmla="*/ 0 w 36"/>
                  <a:gd name="T25" fmla="*/ 0 h 37"/>
                  <a:gd name="T26" fmla="*/ 19 w 36"/>
                  <a:gd name="T27" fmla="*/ 0 h 37"/>
                  <a:gd name="T28" fmla="*/ 19 w 36"/>
                  <a:gd name="T29" fmla="*/ 1 h 37"/>
                  <a:gd name="T30" fmla="*/ 14 w 36"/>
                  <a:gd name="T31" fmla="*/ 2 h 37"/>
                  <a:gd name="T32" fmla="*/ 13 w 36"/>
                  <a:gd name="T33" fmla="*/ 3 h 37"/>
                  <a:gd name="T34" fmla="*/ 12 w 36"/>
                  <a:gd name="T35" fmla="*/ 7 h 37"/>
                  <a:gd name="T36" fmla="*/ 12 w 36"/>
                  <a:gd name="T37" fmla="*/ 31 h 37"/>
                  <a:gd name="T38" fmla="*/ 13 w 36"/>
                  <a:gd name="T39" fmla="*/ 34 h 37"/>
                  <a:gd name="T40" fmla="*/ 14 w 36"/>
                  <a:gd name="T41" fmla="*/ 35 h 37"/>
                  <a:gd name="T42" fmla="*/ 18 w 36"/>
                  <a:gd name="T43" fmla="*/ 35 h 37"/>
                  <a:gd name="T44" fmla="*/ 21 w 36"/>
                  <a:gd name="T45" fmla="*/ 35 h 37"/>
                  <a:gd name="T46" fmla="*/ 28 w 36"/>
                  <a:gd name="T47" fmla="*/ 34 h 37"/>
                  <a:gd name="T48" fmla="*/ 32 w 36"/>
                  <a:gd name="T49" fmla="*/ 32 h 37"/>
                  <a:gd name="T50" fmla="*/ 35 w 36"/>
                  <a:gd name="T51" fmla="*/ 2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5" y="27"/>
                    </a:moveTo>
                    <a:cubicBezTo>
                      <a:pt x="36" y="27"/>
                      <a:pt x="36" y="27"/>
                      <a:pt x="36" y="2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7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2"/>
                      <a:pt x="12" y="33"/>
                      <a:pt x="13" y="34"/>
                    </a:cubicBezTo>
                    <a:cubicBezTo>
                      <a:pt x="13" y="34"/>
                      <a:pt x="13" y="35"/>
                      <a:pt x="14" y="35"/>
                    </a:cubicBezTo>
                    <a:cubicBezTo>
                      <a:pt x="14" y="35"/>
                      <a:pt x="16" y="35"/>
                      <a:pt x="18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5" y="35"/>
                      <a:pt x="27" y="35"/>
                      <a:pt x="28" y="34"/>
                    </a:cubicBezTo>
                    <a:cubicBezTo>
                      <a:pt x="29" y="34"/>
                      <a:pt x="30" y="33"/>
                      <a:pt x="32" y="32"/>
                    </a:cubicBezTo>
                    <a:cubicBezTo>
                      <a:pt x="33" y="31"/>
                      <a:pt x="34" y="29"/>
                      <a:pt x="35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8" name="Freeform 47">
                <a:extLst>
                  <a:ext uri="{FF2B5EF4-FFF2-40B4-BE49-F238E27FC236}">
                    <a16:creationId xmlns="" xmlns:a16="http://schemas.microsoft.com/office/drawing/2014/main" id="{A96AB466-A713-274A-8464-D2610F54B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326"/>
                <a:ext cx="67" cy="71"/>
              </a:xfrm>
              <a:custGeom>
                <a:avLst/>
                <a:gdLst>
                  <a:gd name="T0" fmla="*/ 11 w 35"/>
                  <a:gd name="T1" fmla="*/ 2 h 37"/>
                  <a:gd name="T2" fmla="*/ 11 w 35"/>
                  <a:gd name="T3" fmla="*/ 17 h 37"/>
                  <a:gd name="T4" fmla="*/ 20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0 w 35"/>
                  <a:gd name="T21" fmla="*/ 19 h 37"/>
                  <a:gd name="T22" fmla="*/ 11 w 35"/>
                  <a:gd name="T23" fmla="*/ 19 h 37"/>
                  <a:gd name="T24" fmla="*/ 11 w 35"/>
                  <a:gd name="T25" fmla="*/ 31 h 37"/>
                  <a:gd name="T26" fmla="*/ 12 w 35"/>
                  <a:gd name="T27" fmla="*/ 34 h 37"/>
                  <a:gd name="T28" fmla="*/ 12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1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1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1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1" y="2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6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4"/>
                      <a:pt x="12" y="34"/>
                    </a:cubicBezTo>
                    <a:cubicBezTo>
                      <a:pt x="12" y="34"/>
                      <a:pt x="12" y="35"/>
                      <a:pt x="12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2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4" y="35"/>
                      <a:pt x="5" y="35"/>
                      <a:pt x="5" y="34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9" name="Freeform 48">
                <a:extLst>
                  <a:ext uri="{FF2B5EF4-FFF2-40B4-BE49-F238E27FC236}">
                    <a16:creationId xmlns="" xmlns:a16="http://schemas.microsoft.com/office/drawing/2014/main" id="{D9F1604F-D96E-D245-9ECC-42A1F28FE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9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7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30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39" y="2"/>
                      <a:pt x="39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8" y="29"/>
                      <a:pt x="37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8" y="38"/>
                      <a:pt x="14" y="37"/>
                      <a:pt x="12" y="36"/>
                    </a:cubicBezTo>
                    <a:cubicBezTo>
                      <a:pt x="10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5" y="33"/>
                      <a:pt x="16" y="34"/>
                      <a:pt x="17" y="35"/>
                    </a:cubicBezTo>
                    <a:cubicBezTo>
                      <a:pt x="19" y="35"/>
                      <a:pt x="20" y="36"/>
                      <a:pt x="22" y="36"/>
                    </a:cubicBezTo>
                    <a:cubicBezTo>
                      <a:pt x="25" y="36"/>
                      <a:pt x="28" y="35"/>
                      <a:pt x="30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4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90" name="Freeform 49">
                <a:extLst>
                  <a:ext uri="{FF2B5EF4-FFF2-40B4-BE49-F238E27FC236}">
                    <a16:creationId xmlns="" xmlns:a16="http://schemas.microsoft.com/office/drawing/2014/main" id="{2723F882-54AD-A24F-BB61-CA2B6E413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326"/>
                <a:ext cx="101" cy="71"/>
              </a:xfrm>
              <a:custGeom>
                <a:avLst/>
                <a:gdLst>
                  <a:gd name="T0" fmla="*/ 24 w 53"/>
                  <a:gd name="T1" fmla="*/ 37 h 37"/>
                  <a:gd name="T2" fmla="*/ 8 w 53"/>
                  <a:gd name="T3" fmla="*/ 6 h 37"/>
                  <a:gd name="T4" fmla="*/ 8 w 53"/>
                  <a:gd name="T5" fmla="*/ 31 h 37"/>
                  <a:gd name="T6" fmla="*/ 9 w 53"/>
                  <a:gd name="T7" fmla="*/ 35 h 37"/>
                  <a:gd name="T8" fmla="*/ 13 w 53"/>
                  <a:gd name="T9" fmla="*/ 36 h 37"/>
                  <a:gd name="T10" fmla="*/ 14 w 53"/>
                  <a:gd name="T11" fmla="*/ 36 h 37"/>
                  <a:gd name="T12" fmla="*/ 14 w 53"/>
                  <a:gd name="T13" fmla="*/ 37 h 37"/>
                  <a:gd name="T14" fmla="*/ 0 w 53"/>
                  <a:gd name="T15" fmla="*/ 37 h 37"/>
                  <a:gd name="T16" fmla="*/ 0 w 53"/>
                  <a:gd name="T17" fmla="*/ 36 h 37"/>
                  <a:gd name="T18" fmla="*/ 1 w 53"/>
                  <a:gd name="T19" fmla="*/ 36 h 37"/>
                  <a:gd name="T20" fmla="*/ 5 w 53"/>
                  <a:gd name="T21" fmla="*/ 35 h 37"/>
                  <a:gd name="T22" fmla="*/ 6 w 53"/>
                  <a:gd name="T23" fmla="*/ 31 h 37"/>
                  <a:gd name="T24" fmla="*/ 6 w 53"/>
                  <a:gd name="T25" fmla="*/ 6 h 37"/>
                  <a:gd name="T26" fmla="*/ 5 w 53"/>
                  <a:gd name="T27" fmla="*/ 3 h 37"/>
                  <a:gd name="T28" fmla="*/ 3 w 53"/>
                  <a:gd name="T29" fmla="*/ 2 h 37"/>
                  <a:gd name="T30" fmla="*/ 0 w 53"/>
                  <a:gd name="T31" fmla="*/ 1 h 37"/>
                  <a:gd name="T32" fmla="*/ 0 w 53"/>
                  <a:gd name="T33" fmla="*/ 0 h 37"/>
                  <a:gd name="T34" fmla="*/ 12 w 53"/>
                  <a:gd name="T35" fmla="*/ 0 h 37"/>
                  <a:gd name="T36" fmla="*/ 26 w 53"/>
                  <a:gd name="T37" fmla="*/ 29 h 37"/>
                  <a:gd name="T38" fmla="*/ 41 w 53"/>
                  <a:gd name="T39" fmla="*/ 0 h 37"/>
                  <a:gd name="T40" fmla="*/ 53 w 53"/>
                  <a:gd name="T41" fmla="*/ 0 h 37"/>
                  <a:gd name="T42" fmla="*/ 53 w 53"/>
                  <a:gd name="T43" fmla="*/ 1 h 37"/>
                  <a:gd name="T44" fmla="*/ 51 w 53"/>
                  <a:gd name="T45" fmla="*/ 1 h 37"/>
                  <a:gd name="T46" fmla="*/ 48 w 53"/>
                  <a:gd name="T47" fmla="*/ 2 h 37"/>
                  <a:gd name="T48" fmla="*/ 47 w 53"/>
                  <a:gd name="T49" fmla="*/ 6 h 37"/>
                  <a:gd name="T50" fmla="*/ 47 w 53"/>
                  <a:gd name="T51" fmla="*/ 31 h 37"/>
                  <a:gd name="T52" fmla="*/ 48 w 53"/>
                  <a:gd name="T53" fmla="*/ 35 h 37"/>
                  <a:gd name="T54" fmla="*/ 51 w 53"/>
                  <a:gd name="T55" fmla="*/ 36 h 37"/>
                  <a:gd name="T56" fmla="*/ 53 w 53"/>
                  <a:gd name="T57" fmla="*/ 36 h 37"/>
                  <a:gd name="T58" fmla="*/ 53 w 53"/>
                  <a:gd name="T59" fmla="*/ 37 h 37"/>
                  <a:gd name="T60" fmla="*/ 35 w 53"/>
                  <a:gd name="T61" fmla="*/ 37 h 37"/>
                  <a:gd name="T62" fmla="*/ 35 w 53"/>
                  <a:gd name="T63" fmla="*/ 36 h 37"/>
                  <a:gd name="T64" fmla="*/ 37 w 53"/>
                  <a:gd name="T65" fmla="*/ 36 h 37"/>
                  <a:gd name="T66" fmla="*/ 40 w 53"/>
                  <a:gd name="T67" fmla="*/ 35 h 37"/>
                  <a:gd name="T68" fmla="*/ 41 w 53"/>
                  <a:gd name="T69" fmla="*/ 31 h 37"/>
                  <a:gd name="T70" fmla="*/ 41 w 53"/>
                  <a:gd name="T71" fmla="*/ 6 h 37"/>
                  <a:gd name="T72" fmla="*/ 25 w 53"/>
                  <a:gd name="T73" fmla="*/ 37 h 37"/>
                  <a:gd name="T74" fmla="*/ 24 w 53"/>
                  <a:gd name="T75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3" h="37">
                    <a:moveTo>
                      <a:pt x="24" y="37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33"/>
                      <a:pt x="9" y="35"/>
                      <a:pt x="9" y="35"/>
                    </a:cubicBezTo>
                    <a:cubicBezTo>
                      <a:pt x="10" y="36"/>
                      <a:pt x="11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0" y="1"/>
                      <a:pt x="48" y="2"/>
                      <a:pt x="48" y="2"/>
                    </a:cubicBezTo>
                    <a:cubicBezTo>
                      <a:pt x="47" y="3"/>
                      <a:pt x="47" y="4"/>
                      <a:pt x="47" y="6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3"/>
                      <a:pt x="47" y="35"/>
                      <a:pt x="48" y="35"/>
                    </a:cubicBezTo>
                    <a:cubicBezTo>
                      <a:pt x="49" y="36"/>
                      <a:pt x="50" y="36"/>
                      <a:pt x="51" y="36"/>
                    </a:cubicBezTo>
                    <a:cubicBezTo>
                      <a:pt x="53" y="36"/>
                      <a:pt x="53" y="36"/>
                      <a:pt x="53" y="36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8" y="36"/>
                      <a:pt x="40" y="36"/>
                      <a:pt x="40" y="35"/>
                    </a:cubicBezTo>
                    <a:cubicBezTo>
                      <a:pt x="41" y="34"/>
                      <a:pt x="41" y="33"/>
                      <a:pt x="41" y="31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25" y="37"/>
                      <a:pt x="25" y="37"/>
                      <a:pt x="25" y="37"/>
                    </a:cubicBezTo>
                    <a:lnTo>
                      <a:pt x="24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  <p:grpSp>
          <p:nvGrpSpPr>
            <p:cNvPr id="123" name="Group 67">
              <a:extLst>
                <a:ext uri="{FF2B5EF4-FFF2-40B4-BE49-F238E27FC236}">
                  <a16:creationId xmlns="" xmlns:a16="http://schemas.microsoft.com/office/drawing/2014/main" id="{A0D298E6-2680-F346-B186-5D2B18913BC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595040" y="83506"/>
              <a:ext cx="533403" cy="535137"/>
              <a:chOff x="594" y="467"/>
              <a:chExt cx="1846" cy="1852"/>
            </a:xfrm>
            <a:solidFill>
              <a:srgbClr val="09234F"/>
            </a:solidFill>
          </p:grpSpPr>
          <p:sp>
            <p:nvSpPr>
              <p:cNvPr id="124" name="Rectangle 68">
                <a:extLst>
                  <a:ext uri="{FF2B5EF4-FFF2-40B4-BE49-F238E27FC236}">
                    <a16:creationId xmlns="" xmlns:a16="http://schemas.microsoft.com/office/drawing/2014/main" id="{70F15E9B-CAC0-D345-8D7B-14E99FF48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9" y="1208"/>
                <a:ext cx="10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5" name="Freeform 69">
                <a:extLst>
                  <a:ext uri="{FF2B5EF4-FFF2-40B4-BE49-F238E27FC236}">
                    <a16:creationId xmlns="" xmlns:a16="http://schemas.microsoft.com/office/drawing/2014/main" id="{37264D80-A120-A64F-8306-19458784B1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0" y="843"/>
                <a:ext cx="945" cy="1112"/>
              </a:xfrm>
              <a:custGeom>
                <a:avLst/>
                <a:gdLst>
                  <a:gd name="T0" fmla="*/ 342 w 495"/>
                  <a:gd name="T1" fmla="*/ 490 h 581"/>
                  <a:gd name="T2" fmla="*/ 266 w 495"/>
                  <a:gd name="T3" fmla="*/ 393 h 581"/>
                  <a:gd name="T4" fmla="*/ 155 w 495"/>
                  <a:gd name="T5" fmla="*/ 426 h 581"/>
                  <a:gd name="T6" fmla="*/ 158 w 495"/>
                  <a:gd name="T7" fmla="*/ 351 h 581"/>
                  <a:gd name="T8" fmla="*/ 108 w 495"/>
                  <a:gd name="T9" fmla="*/ 266 h 581"/>
                  <a:gd name="T10" fmla="*/ 117 w 495"/>
                  <a:gd name="T11" fmla="*/ 114 h 581"/>
                  <a:gd name="T12" fmla="*/ 157 w 495"/>
                  <a:gd name="T13" fmla="*/ 119 h 581"/>
                  <a:gd name="T14" fmla="*/ 167 w 495"/>
                  <a:gd name="T15" fmla="*/ 129 h 581"/>
                  <a:gd name="T16" fmla="*/ 172 w 495"/>
                  <a:gd name="T17" fmla="*/ 169 h 581"/>
                  <a:gd name="T18" fmla="*/ 67 w 495"/>
                  <a:gd name="T19" fmla="*/ 266 h 581"/>
                  <a:gd name="T20" fmla="*/ 152 w 495"/>
                  <a:gd name="T21" fmla="*/ 111 h 581"/>
                  <a:gd name="T22" fmla="*/ 142 w 495"/>
                  <a:gd name="T23" fmla="*/ 149 h 581"/>
                  <a:gd name="T24" fmla="*/ 180 w 495"/>
                  <a:gd name="T25" fmla="*/ 133 h 581"/>
                  <a:gd name="T26" fmla="*/ 181 w 495"/>
                  <a:gd name="T27" fmla="*/ 47 h 581"/>
                  <a:gd name="T28" fmla="*/ 196 w 495"/>
                  <a:gd name="T29" fmla="*/ 283 h 581"/>
                  <a:gd name="T30" fmla="*/ 198 w 495"/>
                  <a:gd name="T31" fmla="*/ 136 h 581"/>
                  <a:gd name="T32" fmla="*/ 201 w 495"/>
                  <a:gd name="T33" fmla="*/ 5 h 581"/>
                  <a:gd name="T34" fmla="*/ 211 w 495"/>
                  <a:gd name="T35" fmla="*/ 61 h 581"/>
                  <a:gd name="T36" fmla="*/ 255 w 495"/>
                  <a:gd name="T37" fmla="*/ 145 h 581"/>
                  <a:gd name="T38" fmla="*/ 278 w 495"/>
                  <a:gd name="T39" fmla="*/ 84 h 581"/>
                  <a:gd name="T40" fmla="*/ 357 w 495"/>
                  <a:gd name="T41" fmla="*/ 54 h 581"/>
                  <a:gd name="T42" fmla="*/ 411 w 495"/>
                  <a:gd name="T43" fmla="*/ 93 h 581"/>
                  <a:gd name="T44" fmla="*/ 430 w 495"/>
                  <a:gd name="T45" fmla="*/ 95 h 581"/>
                  <a:gd name="T46" fmla="*/ 463 w 495"/>
                  <a:gd name="T47" fmla="*/ 155 h 581"/>
                  <a:gd name="T48" fmla="*/ 221 w 495"/>
                  <a:gd name="T49" fmla="*/ 279 h 581"/>
                  <a:gd name="T50" fmla="*/ 349 w 495"/>
                  <a:gd name="T51" fmla="*/ 257 h 581"/>
                  <a:gd name="T52" fmla="*/ 398 w 495"/>
                  <a:gd name="T53" fmla="*/ 210 h 581"/>
                  <a:gd name="T54" fmla="*/ 406 w 495"/>
                  <a:gd name="T55" fmla="*/ 220 h 581"/>
                  <a:gd name="T56" fmla="*/ 411 w 495"/>
                  <a:gd name="T57" fmla="*/ 451 h 581"/>
                  <a:gd name="T58" fmla="*/ 406 w 495"/>
                  <a:gd name="T59" fmla="*/ 321 h 581"/>
                  <a:gd name="T60" fmla="*/ 468 w 495"/>
                  <a:gd name="T61" fmla="*/ 184 h 581"/>
                  <a:gd name="T62" fmla="*/ 460 w 495"/>
                  <a:gd name="T63" fmla="*/ 233 h 581"/>
                  <a:gd name="T64" fmla="*/ 384 w 495"/>
                  <a:gd name="T65" fmla="*/ 222 h 581"/>
                  <a:gd name="T66" fmla="*/ 420 w 495"/>
                  <a:gd name="T67" fmla="*/ 188 h 581"/>
                  <a:gd name="T68" fmla="*/ 364 w 495"/>
                  <a:gd name="T69" fmla="*/ 225 h 581"/>
                  <a:gd name="T70" fmla="*/ 360 w 495"/>
                  <a:gd name="T71" fmla="*/ 188 h 581"/>
                  <a:gd name="T72" fmla="*/ 386 w 495"/>
                  <a:gd name="T73" fmla="*/ 356 h 581"/>
                  <a:gd name="T74" fmla="*/ 220 w 495"/>
                  <a:gd name="T75" fmla="*/ 351 h 581"/>
                  <a:gd name="T76" fmla="*/ 235 w 495"/>
                  <a:gd name="T77" fmla="*/ 315 h 581"/>
                  <a:gd name="T78" fmla="*/ 206 w 495"/>
                  <a:gd name="T79" fmla="*/ 172 h 581"/>
                  <a:gd name="T80" fmla="*/ 238 w 495"/>
                  <a:gd name="T81" fmla="*/ 167 h 581"/>
                  <a:gd name="T82" fmla="*/ 251 w 495"/>
                  <a:gd name="T83" fmla="*/ 158 h 581"/>
                  <a:gd name="T84" fmla="*/ 269 w 495"/>
                  <a:gd name="T85" fmla="*/ 131 h 581"/>
                  <a:gd name="T86" fmla="*/ 278 w 495"/>
                  <a:gd name="T87" fmla="*/ 100 h 581"/>
                  <a:gd name="T88" fmla="*/ 393 w 495"/>
                  <a:gd name="T89" fmla="*/ 130 h 581"/>
                  <a:gd name="T90" fmla="*/ 438 w 495"/>
                  <a:gd name="T91" fmla="*/ 100 h 581"/>
                  <a:gd name="T92" fmla="*/ 438 w 495"/>
                  <a:gd name="T93" fmla="*/ 154 h 581"/>
                  <a:gd name="T94" fmla="*/ 456 w 495"/>
                  <a:gd name="T95" fmla="*/ 159 h 581"/>
                  <a:gd name="T96" fmla="*/ 474 w 495"/>
                  <a:gd name="T97" fmla="*/ 100 h 581"/>
                  <a:gd name="T98" fmla="*/ 455 w 495"/>
                  <a:gd name="T99" fmla="*/ 80 h 581"/>
                  <a:gd name="T100" fmla="*/ 343 w 495"/>
                  <a:gd name="T101" fmla="*/ 34 h 581"/>
                  <a:gd name="T102" fmla="*/ 206 w 495"/>
                  <a:gd name="T103" fmla="*/ 0 h 581"/>
                  <a:gd name="T104" fmla="*/ 173 w 495"/>
                  <a:gd name="T105" fmla="*/ 7 h 581"/>
                  <a:gd name="T106" fmla="*/ 143 w 495"/>
                  <a:gd name="T107" fmla="*/ 23 h 581"/>
                  <a:gd name="T108" fmla="*/ 121 w 495"/>
                  <a:gd name="T109" fmla="*/ 51 h 581"/>
                  <a:gd name="T110" fmla="*/ 148 w 495"/>
                  <a:gd name="T111" fmla="*/ 83 h 581"/>
                  <a:gd name="T112" fmla="*/ 59 w 495"/>
                  <a:gd name="T113" fmla="*/ 98 h 581"/>
                  <a:gd name="T114" fmla="*/ 108 w 495"/>
                  <a:gd name="T115" fmla="*/ 286 h 581"/>
                  <a:gd name="T116" fmla="*/ 152 w 495"/>
                  <a:gd name="T117" fmla="*/ 307 h 581"/>
                  <a:gd name="T118" fmla="*/ 102 w 495"/>
                  <a:gd name="T119" fmla="*/ 418 h 581"/>
                  <a:gd name="T120" fmla="*/ 495 w 495"/>
                  <a:gd name="T121" fmla="*/ 512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5" h="581">
                    <a:moveTo>
                      <a:pt x="369" y="368"/>
                    </a:moveTo>
                    <a:cubicBezTo>
                      <a:pt x="334" y="361"/>
                      <a:pt x="334" y="361"/>
                      <a:pt x="334" y="361"/>
                    </a:cubicBezTo>
                    <a:cubicBezTo>
                      <a:pt x="289" y="371"/>
                      <a:pt x="289" y="371"/>
                      <a:pt x="289" y="371"/>
                    </a:cubicBezTo>
                    <a:cubicBezTo>
                      <a:pt x="298" y="361"/>
                      <a:pt x="298" y="361"/>
                      <a:pt x="298" y="361"/>
                    </a:cubicBezTo>
                    <a:cubicBezTo>
                      <a:pt x="337" y="349"/>
                      <a:pt x="337" y="349"/>
                      <a:pt x="337" y="349"/>
                    </a:cubicBezTo>
                    <a:cubicBezTo>
                      <a:pt x="376" y="362"/>
                      <a:pt x="376" y="362"/>
                      <a:pt x="376" y="362"/>
                    </a:cubicBezTo>
                    <a:lnTo>
                      <a:pt x="369" y="368"/>
                    </a:lnTo>
                    <a:close/>
                    <a:moveTo>
                      <a:pt x="342" y="490"/>
                    </a:moveTo>
                    <a:cubicBezTo>
                      <a:pt x="337" y="470"/>
                      <a:pt x="337" y="470"/>
                      <a:pt x="337" y="470"/>
                    </a:cubicBezTo>
                    <a:cubicBezTo>
                      <a:pt x="349" y="422"/>
                      <a:pt x="349" y="422"/>
                      <a:pt x="349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64" y="420"/>
                      <a:pt x="364" y="420"/>
                      <a:pt x="364" y="420"/>
                    </a:cubicBezTo>
                    <a:cubicBezTo>
                      <a:pt x="375" y="493"/>
                      <a:pt x="375" y="493"/>
                      <a:pt x="375" y="493"/>
                    </a:cubicBezTo>
                    <a:cubicBezTo>
                      <a:pt x="364" y="492"/>
                      <a:pt x="353" y="491"/>
                      <a:pt x="342" y="490"/>
                    </a:cubicBezTo>
                    <a:close/>
                    <a:moveTo>
                      <a:pt x="266" y="393"/>
                    </a:moveTo>
                    <a:cubicBezTo>
                      <a:pt x="299" y="401"/>
                      <a:pt x="299" y="401"/>
                      <a:pt x="299" y="401"/>
                    </a:cubicBezTo>
                    <a:cubicBezTo>
                      <a:pt x="344" y="384"/>
                      <a:pt x="344" y="384"/>
                      <a:pt x="344" y="384"/>
                    </a:cubicBezTo>
                    <a:cubicBezTo>
                      <a:pt x="369" y="396"/>
                      <a:pt x="369" y="396"/>
                      <a:pt x="369" y="396"/>
                    </a:cubicBezTo>
                    <a:cubicBezTo>
                      <a:pt x="344" y="392"/>
                      <a:pt x="344" y="392"/>
                      <a:pt x="344" y="392"/>
                    </a:cubicBezTo>
                    <a:cubicBezTo>
                      <a:pt x="298" y="409"/>
                      <a:pt x="298" y="409"/>
                      <a:pt x="298" y="409"/>
                    </a:cubicBezTo>
                    <a:lnTo>
                      <a:pt x="266" y="393"/>
                    </a:lnTo>
                    <a:close/>
                    <a:moveTo>
                      <a:pt x="171" y="472"/>
                    </a:moveTo>
                    <a:cubicBezTo>
                      <a:pt x="155" y="426"/>
                      <a:pt x="155" y="426"/>
                      <a:pt x="155" y="426"/>
                    </a:cubicBezTo>
                    <a:cubicBezTo>
                      <a:pt x="132" y="419"/>
                      <a:pt x="132" y="419"/>
                      <a:pt x="132" y="419"/>
                    </a:cubicBezTo>
                    <a:cubicBezTo>
                      <a:pt x="170" y="407"/>
                      <a:pt x="170" y="407"/>
                      <a:pt x="170" y="407"/>
                    </a:cubicBezTo>
                    <a:cubicBezTo>
                      <a:pt x="185" y="457"/>
                      <a:pt x="185" y="457"/>
                      <a:pt x="185" y="457"/>
                    </a:cubicBezTo>
                    <a:cubicBezTo>
                      <a:pt x="278" y="443"/>
                      <a:pt x="278" y="443"/>
                      <a:pt x="278" y="443"/>
                    </a:cubicBezTo>
                    <a:lnTo>
                      <a:pt x="171" y="472"/>
                    </a:lnTo>
                    <a:close/>
                    <a:moveTo>
                      <a:pt x="154" y="326"/>
                    </a:moveTo>
                    <a:cubicBezTo>
                      <a:pt x="158" y="326"/>
                      <a:pt x="158" y="326"/>
                      <a:pt x="158" y="326"/>
                    </a:cubicBezTo>
                    <a:cubicBezTo>
                      <a:pt x="158" y="351"/>
                      <a:pt x="158" y="351"/>
                      <a:pt x="158" y="351"/>
                    </a:cubicBezTo>
                    <a:cubicBezTo>
                      <a:pt x="154" y="351"/>
                      <a:pt x="154" y="351"/>
                      <a:pt x="154" y="351"/>
                    </a:cubicBezTo>
                    <a:lnTo>
                      <a:pt x="154" y="326"/>
                    </a:lnTo>
                    <a:close/>
                    <a:moveTo>
                      <a:pt x="164" y="326"/>
                    </a:moveTo>
                    <a:cubicBezTo>
                      <a:pt x="187" y="326"/>
                      <a:pt x="187" y="326"/>
                      <a:pt x="187" y="326"/>
                    </a:cubicBezTo>
                    <a:cubicBezTo>
                      <a:pt x="187" y="351"/>
                      <a:pt x="187" y="351"/>
                      <a:pt x="187" y="351"/>
                    </a:cubicBezTo>
                    <a:cubicBezTo>
                      <a:pt x="164" y="351"/>
                      <a:pt x="164" y="351"/>
                      <a:pt x="164" y="351"/>
                    </a:cubicBezTo>
                    <a:lnTo>
                      <a:pt x="164" y="326"/>
                    </a:lnTo>
                    <a:close/>
                    <a:moveTo>
                      <a:pt x="108" y="266"/>
                    </a:moveTo>
                    <a:cubicBezTo>
                      <a:pt x="108" y="266"/>
                      <a:pt x="108" y="266"/>
                      <a:pt x="108" y="266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78" y="100"/>
                      <a:pt x="78" y="100"/>
                      <a:pt x="78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48" y="98"/>
                      <a:pt x="148" y="98"/>
                      <a:pt x="148" y="98"/>
                    </a:cubicBezTo>
                    <a:cubicBezTo>
                      <a:pt x="149" y="99"/>
                      <a:pt x="149" y="100"/>
                      <a:pt x="149" y="101"/>
                    </a:cubicBezTo>
                    <a:cubicBezTo>
                      <a:pt x="117" y="114"/>
                      <a:pt x="117" y="114"/>
                      <a:pt x="117" y="114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2" y="114"/>
                      <a:pt x="112" y="114"/>
                      <a:pt x="112" y="114"/>
                    </a:cubicBezTo>
                    <a:cubicBezTo>
                      <a:pt x="120" y="132"/>
                      <a:pt x="120" y="132"/>
                      <a:pt x="120" y="132"/>
                    </a:cubicBezTo>
                    <a:cubicBezTo>
                      <a:pt x="124" y="131"/>
                      <a:pt x="124" y="131"/>
                      <a:pt x="124" y="131"/>
                    </a:cubicBezTo>
                    <a:cubicBezTo>
                      <a:pt x="123" y="128"/>
                      <a:pt x="123" y="128"/>
                      <a:pt x="123" y="128"/>
                    </a:cubicBezTo>
                    <a:cubicBezTo>
                      <a:pt x="155" y="115"/>
                      <a:pt x="155" y="115"/>
                      <a:pt x="155" y="115"/>
                    </a:cubicBezTo>
                    <a:cubicBezTo>
                      <a:pt x="155" y="116"/>
                      <a:pt x="156" y="118"/>
                      <a:pt x="157" y="119"/>
                    </a:cubicBezTo>
                    <a:cubicBezTo>
                      <a:pt x="133" y="143"/>
                      <a:pt x="133" y="143"/>
                      <a:pt x="133" y="143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28" y="144"/>
                      <a:pt x="128" y="144"/>
                      <a:pt x="128" y="144"/>
                    </a:cubicBezTo>
                    <a:cubicBezTo>
                      <a:pt x="142" y="158"/>
                      <a:pt x="142" y="158"/>
                      <a:pt x="142" y="158"/>
                    </a:cubicBezTo>
                    <a:cubicBezTo>
                      <a:pt x="146" y="155"/>
                      <a:pt x="146" y="155"/>
                      <a:pt x="146" y="155"/>
                    </a:cubicBezTo>
                    <a:cubicBezTo>
                      <a:pt x="144" y="153"/>
                      <a:pt x="144" y="153"/>
                      <a:pt x="144" y="153"/>
                    </a:cubicBezTo>
                    <a:cubicBezTo>
                      <a:pt x="167" y="129"/>
                      <a:pt x="167" y="129"/>
                      <a:pt x="167" y="129"/>
                    </a:cubicBezTo>
                    <a:cubicBezTo>
                      <a:pt x="169" y="130"/>
                      <a:pt x="170" y="131"/>
                      <a:pt x="171" y="131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4" y="166"/>
                      <a:pt x="154" y="166"/>
                      <a:pt x="154" y="166"/>
                    </a:cubicBezTo>
                    <a:cubicBezTo>
                      <a:pt x="173" y="173"/>
                      <a:pt x="173" y="173"/>
                      <a:pt x="173" y="173"/>
                    </a:cubicBezTo>
                    <a:cubicBezTo>
                      <a:pt x="174" y="169"/>
                      <a:pt x="174" y="169"/>
                      <a:pt x="174" y="169"/>
                    </a:cubicBezTo>
                    <a:cubicBezTo>
                      <a:pt x="172" y="169"/>
                      <a:pt x="172" y="169"/>
                      <a:pt x="172" y="169"/>
                    </a:cubicBezTo>
                    <a:cubicBezTo>
                      <a:pt x="185" y="137"/>
                      <a:pt x="185" y="137"/>
                      <a:pt x="185" y="137"/>
                    </a:cubicBezTo>
                    <a:cubicBezTo>
                      <a:pt x="186" y="138"/>
                      <a:pt x="187" y="138"/>
                      <a:pt x="189" y="138"/>
                    </a:cubicBezTo>
                    <a:cubicBezTo>
                      <a:pt x="189" y="172"/>
                      <a:pt x="189" y="172"/>
                      <a:pt x="189" y="172"/>
                    </a:cubicBezTo>
                    <a:cubicBezTo>
                      <a:pt x="187" y="172"/>
                      <a:pt x="187" y="172"/>
                      <a:pt x="187" y="172"/>
                    </a:cubicBezTo>
                    <a:cubicBezTo>
                      <a:pt x="187" y="266"/>
                      <a:pt x="187" y="266"/>
                      <a:pt x="187" y="266"/>
                    </a:cubicBezTo>
                    <a:lnTo>
                      <a:pt x="108" y="266"/>
                    </a:lnTo>
                    <a:close/>
                    <a:moveTo>
                      <a:pt x="73" y="266"/>
                    </a:moveTo>
                    <a:cubicBezTo>
                      <a:pt x="67" y="266"/>
                      <a:pt x="67" y="266"/>
                      <a:pt x="67" y="266"/>
                    </a:cubicBezTo>
                    <a:cubicBezTo>
                      <a:pt x="67" y="100"/>
                      <a:pt x="67" y="100"/>
                      <a:pt x="67" y="100"/>
                    </a:cubicBezTo>
                    <a:cubicBezTo>
                      <a:pt x="73" y="100"/>
                      <a:pt x="73" y="100"/>
                      <a:pt x="73" y="100"/>
                    </a:cubicBezTo>
                    <a:lnTo>
                      <a:pt x="73" y="266"/>
                    </a:lnTo>
                    <a:close/>
                    <a:moveTo>
                      <a:pt x="152" y="111"/>
                    </a:moveTo>
                    <a:cubicBezTo>
                      <a:pt x="153" y="112"/>
                      <a:pt x="153" y="112"/>
                      <a:pt x="153" y="113"/>
                    </a:cubicBezTo>
                    <a:cubicBezTo>
                      <a:pt x="124" y="125"/>
                      <a:pt x="124" y="125"/>
                      <a:pt x="124" y="125"/>
                    </a:cubicBezTo>
                    <a:cubicBezTo>
                      <a:pt x="123" y="123"/>
                      <a:pt x="123" y="123"/>
                      <a:pt x="123" y="123"/>
                    </a:cubicBezTo>
                    <a:lnTo>
                      <a:pt x="152" y="111"/>
                    </a:lnTo>
                    <a:close/>
                    <a:moveTo>
                      <a:pt x="122" y="57"/>
                    </a:moveTo>
                    <a:cubicBezTo>
                      <a:pt x="122" y="55"/>
                      <a:pt x="122" y="55"/>
                      <a:pt x="122" y="55"/>
                    </a:cubicBezTo>
                    <a:cubicBezTo>
                      <a:pt x="155" y="69"/>
                      <a:pt x="155" y="69"/>
                      <a:pt x="155" y="69"/>
                    </a:cubicBezTo>
                    <a:cubicBezTo>
                      <a:pt x="154" y="71"/>
                      <a:pt x="154" y="71"/>
                      <a:pt x="154" y="71"/>
                    </a:cubicBezTo>
                    <a:lnTo>
                      <a:pt x="122" y="57"/>
                    </a:lnTo>
                    <a:close/>
                    <a:moveTo>
                      <a:pt x="165" y="124"/>
                    </a:moveTo>
                    <a:cubicBezTo>
                      <a:pt x="166" y="125"/>
                      <a:pt x="166" y="125"/>
                      <a:pt x="167" y="126"/>
                    </a:cubicBezTo>
                    <a:cubicBezTo>
                      <a:pt x="142" y="149"/>
                      <a:pt x="142" y="149"/>
                      <a:pt x="142" y="149"/>
                    </a:cubicBezTo>
                    <a:cubicBezTo>
                      <a:pt x="141" y="148"/>
                      <a:pt x="141" y="148"/>
                      <a:pt x="141" y="148"/>
                    </a:cubicBezTo>
                    <a:lnTo>
                      <a:pt x="165" y="124"/>
                    </a:lnTo>
                    <a:close/>
                    <a:moveTo>
                      <a:pt x="139" y="29"/>
                    </a:moveTo>
                    <a:cubicBezTo>
                      <a:pt x="143" y="30"/>
                      <a:pt x="143" y="30"/>
                      <a:pt x="143" y="30"/>
                    </a:cubicBezTo>
                    <a:cubicBezTo>
                      <a:pt x="168" y="54"/>
                      <a:pt x="168" y="54"/>
                      <a:pt x="168" y="54"/>
                    </a:cubicBezTo>
                    <a:cubicBezTo>
                      <a:pt x="165" y="57"/>
                      <a:pt x="165" y="57"/>
                      <a:pt x="165" y="57"/>
                    </a:cubicBezTo>
                    <a:lnTo>
                      <a:pt x="139" y="29"/>
                    </a:lnTo>
                    <a:close/>
                    <a:moveTo>
                      <a:pt x="180" y="133"/>
                    </a:moveTo>
                    <a:cubicBezTo>
                      <a:pt x="181" y="134"/>
                      <a:pt x="182" y="134"/>
                      <a:pt x="183" y="134"/>
                    </a:cubicBezTo>
                    <a:cubicBezTo>
                      <a:pt x="169" y="166"/>
                      <a:pt x="169" y="166"/>
                      <a:pt x="169" y="166"/>
                    </a:cubicBezTo>
                    <a:cubicBezTo>
                      <a:pt x="167" y="166"/>
                      <a:pt x="167" y="166"/>
                      <a:pt x="167" y="166"/>
                    </a:cubicBezTo>
                    <a:lnTo>
                      <a:pt x="180" y="133"/>
                    </a:lnTo>
                    <a:close/>
                    <a:moveTo>
                      <a:pt x="166" y="11"/>
                    </a:moveTo>
                    <a:cubicBezTo>
                      <a:pt x="170" y="18"/>
                      <a:pt x="170" y="18"/>
                      <a:pt x="170" y="18"/>
                    </a:cubicBezTo>
                    <a:cubicBezTo>
                      <a:pt x="184" y="46"/>
                      <a:pt x="184" y="46"/>
                      <a:pt x="184" y="46"/>
                    </a:cubicBezTo>
                    <a:cubicBezTo>
                      <a:pt x="183" y="46"/>
                      <a:pt x="182" y="47"/>
                      <a:pt x="181" y="47"/>
                    </a:cubicBezTo>
                    <a:lnTo>
                      <a:pt x="166" y="11"/>
                    </a:lnTo>
                    <a:close/>
                    <a:moveTo>
                      <a:pt x="196" y="324"/>
                    </a:moveTo>
                    <a:cubicBezTo>
                      <a:pt x="196" y="324"/>
                      <a:pt x="196" y="324"/>
                      <a:pt x="196" y="324"/>
                    </a:cubicBezTo>
                    <a:cubicBezTo>
                      <a:pt x="201" y="328"/>
                      <a:pt x="201" y="328"/>
                      <a:pt x="201" y="328"/>
                    </a:cubicBezTo>
                    <a:cubicBezTo>
                      <a:pt x="201" y="351"/>
                      <a:pt x="201" y="351"/>
                      <a:pt x="201" y="351"/>
                    </a:cubicBezTo>
                    <a:cubicBezTo>
                      <a:pt x="196" y="351"/>
                      <a:pt x="196" y="351"/>
                      <a:pt x="196" y="351"/>
                    </a:cubicBezTo>
                    <a:lnTo>
                      <a:pt x="196" y="324"/>
                    </a:lnTo>
                    <a:close/>
                    <a:moveTo>
                      <a:pt x="196" y="283"/>
                    </a:moveTo>
                    <a:cubicBezTo>
                      <a:pt x="196" y="283"/>
                      <a:pt x="196" y="283"/>
                      <a:pt x="196" y="283"/>
                    </a:cubicBezTo>
                    <a:cubicBezTo>
                      <a:pt x="201" y="287"/>
                      <a:pt x="201" y="287"/>
                      <a:pt x="201" y="287"/>
                    </a:cubicBezTo>
                    <a:cubicBezTo>
                      <a:pt x="201" y="307"/>
                      <a:pt x="201" y="307"/>
                      <a:pt x="201" y="307"/>
                    </a:cubicBezTo>
                    <a:cubicBezTo>
                      <a:pt x="196" y="307"/>
                      <a:pt x="196" y="307"/>
                      <a:pt x="196" y="307"/>
                    </a:cubicBezTo>
                    <a:lnTo>
                      <a:pt x="196" y="283"/>
                    </a:lnTo>
                    <a:close/>
                    <a:moveTo>
                      <a:pt x="196" y="172"/>
                    </a:moveTo>
                    <a:cubicBezTo>
                      <a:pt x="198" y="172"/>
                      <a:pt x="198" y="172"/>
                      <a:pt x="198" y="172"/>
                    </a:cubicBezTo>
                    <a:cubicBezTo>
                      <a:pt x="198" y="136"/>
                      <a:pt x="198" y="136"/>
                      <a:pt x="198" y="136"/>
                    </a:cubicBezTo>
                    <a:cubicBezTo>
                      <a:pt x="199" y="136"/>
                      <a:pt x="200" y="136"/>
                      <a:pt x="201" y="136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267"/>
                      <a:pt x="201" y="267"/>
                      <a:pt x="201" y="267"/>
                    </a:cubicBezTo>
                    <a:cubicBezTo>
                      <a:pt x="196" y="267"/>
                      <a:pt x="196" y="267"/>
                      <a:pt x="196" y="267"/>
                    </a:cubicBezTo>
                    <a:lnTo>
                      <a:pt x="196" y="172"/>
                    </a:lnTo>
                    <a:close/>
                    <a:moveTo>
                      <a:pt x="199" y="5"/>
                    </a:moveTo>
                    <a:cubicBezTo>
                      <a:pt x="201" y="5"/>
                      <a:pt x="201" y="5"/>
                      <a:pt x="201" y="5"/>
                    </a:cubicBezTo>
                    <a:cubicBezTo>
                      <a:pt x="201" y="45"/>
                      <a:pt x="201" y="45"/>
                      <a:pt x="201" y="45"/>
                    </a:cubicBezTo>
                    <a:cubicBezTo>
                      <a:pt x="200" y="45"/>
                      <a:pt x="199" y="45"/>
                      <a:pt x="199" y="45"/>
                    </a:cubicBezTo>
                    <a:lnTo>
                      <a:pt x="199" y="5"/>
                    </a:lnTo>
                    <a:close/>
                    <a:moveTo>
                      <a:pt x="211" y="61"/>
                    </a:moveTo>
                    <a:cubicBezTo>
                      <a:pt x="217" y="61"/>
                      <a:pt x="221" y="66"/>
                      <a:pt x="221" y="72"/>
                    </a:cubicBezTo>
                    <a:cubicBezTo>
                      <a:pt x="221" y="77"/>
                      <a:pt x="217" y="82"/>
                      <a:pt x="211" y="82"/>
                    </a:cubicBezTo>
                    <a:cubicBezTo>
                      <a:pt x="206" y="82"/>
                      <a:pt x="201" y="77"/>
                      <a:pt x="201" y="72"/>
                    </a:cubicBezTo>
                    <a:cubicBezTo>
                      <a:pt x="201" y="66"/>
                      <a:pt x="206" y="61"/>
                      <a:pt x="211" y="61"/>
                    </a:cubicBezTo>
                    <a:close/>
                    <a:moveTo>
                      <a:pt x="231" y="164"/>
                    </a:moveTo>
                    <a:cubicBezTo>
                      <a:pt x="229" y="164"/>
                      <a:pt x="229" y="164"/>
                      <a:pt x="229" y="164"/>
                    </a:cubicBezTo>
                    <a:cubicBezTo>
                      <a:pt x="216" y="132"/>
                      <a:pt x="216" y="132"/>
                      <a:pt x="216" y="132"/>
                    </a:cubicBezTo>
                    <a:cubicBezTo>
                      <a:pt x="219" y="130"/>
                      <a:pt x="219" y="130"/>
                      <a:pt x="219" y="130"/>
                    </a:cubicBezTo>
                    <a:lnTo>
                      <a:pt x="231" y="164"/>
                    </a:lnTo>
                    <a:close/>
                    <a:moveTo>
                      <a:pt x="232" y="119"/>
                    </a:moveTo>
                    <a:cubicBezTo>
                      <a:pt x="257" y="144"/>
                      <a:pt x="257" y="144"/>
                      <a:pt x="257" y="144"/>
                    </a:cubicBezTo>
                    <a:cubicBezTo>
                      <a:pt x="255" y="145"/>
                      <a:pt x="255" y="145"/>
                      <a:pt x="255" y="145"/>
                    </a:cubicBezTo>
                    <a:cubicBezTo>
                      <a:pt x="231" y="121"/>
                      <a:pt x="231" y="121"/>
                      <a:pt x="231" y="121"/>
                    </a:cubicBezTo>
                    <a:cubicBezTo>
                      <a:pt x="231" y="120"/>
                      <a:pt x="232" y="119"/>
                      <a:pt x="232" y="119"/>
                    </a:cubicBezTo>
                    <a:close/>
                    <a:moveTo>
                      <a:pt x="240" y="103"/>
                    </a:moveTo>
                    <a:cubicBezTo>
                      <a:pt x="272" y="116"/>
                      <a:pt x="272" y="116"/>
                      <a:pt x="272" y="116"/>
                    </a:cubicBezTo>
                    <a:cubicBezTo>
                      <a:pt x="271" y="118"/>
                      <a:pt x="271" y="118"/>
                      <a:pt x="271" y="118"/>
                    </a:cubicBezTo>
                    <a:cubicBezTo>
                      <a:pt x="240" y="105"/>
                      <a:pt x="240" y="105"/>
                      <a:pt x="240" y="105"/>
                    </a:cubicBezTo>
                    <a:cubicBezTo>
                      <a:pt x="240" y="104"/>
                      <a:pt x="240" y="103"/>
                      <a:pt x="240" y="103"/>
                    </a:cubicBezTo>
                    <a:close/>
                    <a:moveTo>
                      <a:pt x="278" y="84"/>
                    </a:moveTo>
                    <a:cubicBezTo>
                      <a:pt x="374" y="84"/>
                      <a:pt x="374" y="84"/>
                      <a:pt x="374" y="84"/>
                    </a:cubicBezTo>
                    <a:cubicBezTo>
                      <a:pt x="374" y="88"/>
                      <a:pt x="374" y="88"/>
                      <a:pt x="374" y="88"/>
                    </a:cubicBezTo>
                    <a:cubicBezTo>
                      <a:pt x="278" y="88"/>
                      <a:pt x="278" y="88"/>
                      <a:pt x="278" y="88"/>
                    </a:cubicBezTo>
                    <a:lnTo>
                      <a:pt x="278" y="84"/>
                    </a:lnTo>
                    <a:close/>
                    <a:moveTo>
                      <a:pt x="359" y="56"/>
                    </a:moveTo>
                    <a:cubicBezTo>
                      <a:pt x="361" y="80"/>
                      <a:pt x="361" y="80"/>
                      <a:pt x="361" y="80"/>
                    </a:cubicBezTo>
                    <a:cubicBezTo>
                      <a:pt x="359" y="80"/>
                      <a:pt x="359" y="80"/>
                      <a:pt x="359" y="80"/>
                    </a:cubicBezTo>
                    <a:cubicBezTo>
                      <a:pt x="357" y="54"/>
                      <a:pt x="357" y="54"/>
                      <a:pt x="357" y="54"/>
                    </a:cubicBezTo>
                    <a:lnTo>
                      <a:pt x="359" y="56"/>
                    </a:lnTo>
                    <a:close/>
                    <a:moveTo>
                      <a:pt x="370" y="68"/>
                    </a:moveTo>
                    <a:cubicBezTo>
                      <a:pt x="397" y="84"/>
                      <a:pt x="397" y="84"/>
                      <a:pt x="397" y="84"/>
                    </a:cubicBezTo>
                    <a:cubicBezTo>
                      <a:pt x="397" y="85"/>
                      <a:pt x="397" y="85"/>
                      <a:pt x="397" y="85"/>
                    </a:cubicBezTo>
                    <a:cubicBezTo>
                      <a:pt x="370" y="72"/>
                      <a:pt x="370" y="72"/>
                      <a:pt x="370" y="72"/>
                    </a:cubicBezTo>
                    <a:lnTo>
                      <a:pt x="370" y="68"/>
                    </a:lnTo>
                    <a:close/>
                    <a:moveTo>
                      <a:pt x="411" y="89"/>
                    </a:moveTo>
                    <a:cubicBezTo>
                      <a:pt x="411" y="93"/>
                      <a:pt x="411" y="93"/>
                      <a:pt x="411" y="93"/>
                    </a:cubicBezTo>
                    <a:cubicBezTo>
                      <a:pt x="381" y="99"/>
                      <a:pt x="381" y="99"/>
                      <a:pt x="381" y="99"/>
                    </a:cubicBezTo>
                    <a:cubicBezTo>
                      <a:pt x="377" y="97"/>
                      <a:pt x="377" y="97"/>
                      <a:pt x="377" y="97"/>
                    </a:cubicBezTo>
                    <a:lnTo>
                      <a:pt x="411" y="89"/>
                    </a:lnTo>
                    <a:close/>
                    <a:moveTo>
                      <a:pt x="430" y="95"/>
                    </a:moveTo>
                    <a:cubicBezTo>
                      <a:pt x="402" y="131"/>
                      <a:pt x="402" y="131"/>
                      <a:pt x="402" y="131"/>
                    </a:cubicBezTo>
                    <a:cubicBezTo>
                      <a:pt x="399" y="127"/>
                      <a:pt x="399" y="127"/>
                      <a:pt x="399" y="127"/>
                    </a:cubicBezTo>
                    <a:cubicBezTo>
                      <a:pt x="427" y="91"/>
                      <a:pt x="427" y="91"/>
                      <a:pt x="427" y="91"/>
                    </a:cubicBezTo>
                    <a:lnTo>
                      <a:pt x="430" y="95"/>
                    </a:lnTo>
                    <a:close/>
                    <a:moveTo>
                      <a:pt x="446" y="98"/>
                    </a:moveTo>
                    <a:cubicBezTo>
                      <a:pt x="431" y="144"/>
                      <a:pt x="431" y="144"/>
                      <a:pt x="431" y="144"/>
                    </a:cubicBezTo>
                    <a:cubicBezTo>
                      <a:pt x="429" y="143"/>
                      <a:pt x="429" y="143"/>
                      <a:pt x="429" y="143"/>
                    </a:cubicBezTo>
                    <a:cubicBezTo>
                      <a:pt x="444" y="96"/>
                      <a:pt x="444" y="96"/>
                      <a:pt x="444" y="96"/>
                    </a:cubicBezTo>
                    <a:lnTo>
                      <a:pt x="446" y="98"/>
                    </a:lnTo>
                    <a:close/>
                    <a:moveTo>
                      <a:pt x="460" y="96"/>
                    </a:moveTo>
                    <a:cubicBezTo>
                      <a:pt x="463" y="96"/>
                      <a:pt x="463" y="96"/>
                      <a:pt x="463" y="96"/>
                    </a:cubicBezTo>
                    <a:cubicBezTo>
                      <a:pt x="463" y="155"/>
                      <a:pt x="463" y="155"/>
                      <a:pt x="463" y="155"/>
                    </a:cubicBezTo>
                    <a:cubicBezTo>
                      <a:pt x="460" y="155"/>
                      <a:pt x="460" y="155"/>
                      <a:pt x="460" y="155"/>
                    </a:cubicBezTo>
                    <a:lnTo>
                      <a:pt x="460" y="96"/>
                    </a:lnTo>
                    <a:close/>
                    <a:moveTo>
                      <a:pt x="206" y="286"/>
                    </a:moveTo>
                    <a:cubicBezTo>
                      <a:pt x="216" y="286"/>
                      <a:pt x="216" y="286"/>
                      <a:pt x="216" y="286"/>
                    </a:cubicBezTo>
                    <a:cubicBezTo>
                      <a:pt x="216" y="307"/>
                      <a:pt x="216" y="307"/>
                      <a:pt x="216" y="307"/>
                    </a:cubicBezTo>
                    <a:cubicBezTo>
                      <a:pt x="206" y="307"/>
                      <a:pt x="206" y="307"/>
                      <a:pt x="206" y="307"/>
                    </a:cubicBezTo>
                    <a:lnTo>
                      <a:pt x="206" y="286"/>
                    </a:lnTo>
                    <a:close/>
                    <a:moveTo>
                      <a:pt x="221" y="279"/>
                    </a:moveTo>
                    <a:cubicBezTo>
                      <a:pt x="226" y="276"/>
                      <a:pt x="226" y="276"/>
                      <a:pt x="226" y="276"/>
                    </a:cubicBezTo>
                    <a:cubicBezTo>
                      <a:pt x="226" y="312"/>
                      <a:pt x="226" y="312"/>
                      <a:pt x="226" y="312"/>
                    </a:cubicBezTo>
                    <a:cubicBezTo>
                      <a:pt x="221" y="309"/>
                      <a:pt x="221" y="309"/>
                      <a:pt x="221" y="309"/>
                    </a:cubicBezTo>
                    <a:lnTo>
                      <a:pt x="221" y="279"/>
                    </a:lnTo>
                    <a:close/>
                    <a:moveTo>
                      <a:pt x="345" y="260"/>
                    </a:moveTo>
                    <a:cubicBezTo>
                      <a:pt x="345" y="236"/>
                      <a:pt x="345" y="236"/>
                      <a:pt x="345" y="236"/>
                    </a:cubicBezTo>
                    <a:cubicBezTo>
                      <a:pt x="348" y="236"/>
                      <a:pt x="348" y="236"/>
                      <a:pt x="348" y="236"/>
                    </a:cubicBezTo>
                    <a:cubicBezTo>
                      <a:pt x="349" y="257"/>
                      <a:pt x="349" y="257"/>
                      <a:pt x="349" y="257"/>
                    </a:cubicBezTo>
                    <a:cubicBezTo>
                      <a:pt x="364" y="285"/>
                      <a:pt x="364" y="285"/>
                      <a:pt x="364" y="285"/>
                    </a:cubicBezTo>
                    <a:lnTo>
                      <a:pt x="345" y="260"/>
                    </a:lnTo>
                    <a:close/>
                    <a:moveTo>
                      <a:pt x="397" y="192"/>
                    </a:moveTo>
                    <a:cubicBezTo>
                      <a:pt x="397" y="182"/>
                      <a:pt x="397" y="182"/>
                      <a:pt x="397" y="182"/>
                    </a:cubicBezTo>
                    <a:cubicBezTo>
                      <a:pt x="400" y="182"/>
                      <a:pt x="400" y="182"/>
                      <a:pt x="400" y="182"/>
                    </a:cubicBezTo>
                    <a:cubicBezTo>
                      <a:pt x="409" y="190"/>
                      <a:pt x="409" y="190"/>
                      <a:pt x="409" y="190"/>
                    </a:cubicBezTo>
                    <a:cubicBezTo>
                      <a:pt x="407" y="204"/>
                      <a:pt x="407" y="204"/>
                      <a:pt x="407" y="204"/>
                    </a:cubicBezTo>
                    <a:cubicBezTo>
                      <a:pt x="398" y="210"/>
                      <a:pt x="398" y="210"/>
                      <a:pt x="398" y="210"/>
                    </a:cubicBezTo>
                    <a:cubicBezTo>
                      <a:pt x="394" y="210"/>
                      <a:pt x="394" y="210"/>
                      <a:pt x="394" y="210"/>
                    </a:cubicBezTo>
                    <a:cubicBezTo>
                      <a:pt x="394" y="204"/>
                      <a:pt x="394" y="204"/>
                      <a:pt x="394" y="204"/>
                    </a:cubicBezTo>
                    <a:cubicBezTo>
                      <a:pt x="399" y="204"/>
                      <a:pt x="399" y="204"/>
                      <a:pt x="399" y="204"/>
                    </a:cubicBezTo>
                    <a:cubicBezTo>
                      <a:pt x="399" y="202"/>
                      <a:pt x="399" y="202"/>
                      <a:pt x="399" y="202"/>
                    </a:cubicBezTo>
                    <a:cubicBezTo>
                      <a:pt x="394" y="202"/>
                      <a:pt x="394" y="202"/>
                      <a:pt x="394" y="202"/>
                    </a:cubicBezTo>
                    <a:cubicBezTo>
                      <a:pt x="394" y="192"/>
                      <a:pt x="394" y="192"/>
                      <a:pt x="394" y="192"/>
                    </a:cubicBezTo>
                    <a:lnTo>
                      <a:pt x="397" y="192"/>
                    </a:lnTo>
                    <a:close/>
                    <a:moveTo>
                      <a:pt x="406" y="220"/>
                    </a:moveTo>
                    <a:cubicBezTo>
                      <a:pt x="400" y="220"/>
                      <a:pt x="400" y="220"/>
                      <a:pt x="400" y="220"/>
                    </a:cubicBezTo>
                    <a:cubicBezTo>
                      <a:pt x="400" y="212"/>
                      <a:pt x="400" y="212"/>
                      <a:pt x="400" y="212"/>
                    </a:cubicBezTo>
                    <a:cubicBezTo>
                      <a:pt x="412" y="206"/>
                      <a:pt x="412" y="206"/>
                      <a:pt x="412" y="206"/>
                    </a:cubicBezTo>
                    <a:lnTo>
                      <a:pt x="406" y="220"/>
                    </a:lnTo>
                    <a:close/>
                    <a:moveTo>
                      <a:pt x="413" y="497"/>
                    </a:moveTo>
                    <a:cubicBezTo>
                      <a:pt x="426" y="429"/>
                      <a:pt x="426" y="429"/>
                      <a:pt x="426" y="429"/>
                    </a:cubicBezTo>
                    <a:cubicBezTo>
                      <a:pt x="422" y="403"/>
                      <a:pt x="422" y="403"/>
                      <a:pt x="422" y="403"/>
                    </a:cubicBezTo>
                    <a:cubicBezTo>
                      <a:pt x="411" y="451"/>
                      <a:pt x="411" y="451"/>
                      <a:pt x="411" y="451"/>
                    </a:cubicBezTo>
                    <a:cubicBezTo>
                      <a:pt x="405" y="451"/>
                      <a:pt x="405" y="451"/>
                      <a:pt x="405" y="451"/>
                    </a:cubicBezTo>
                    <a:cubicBezTo>
                      <a:pt x="405" y="408"/>
                      <a:pt x="405" y="408"/>
                      <a:pt x="405" y="408"/>
                    </a:cubicBezTo>
                    <a:cubicBezTo>
                      <a:pt x="423" y="395"/>
                      <a:pt x="423" y="395"/>
                      <a:pt x="423" y="395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397" y="401"/>
                      <a:pt x="397" y="401"/>
                      <a:pt x="397" y="401"/>
                    </a:cubicBezTo>
                    <a:cubicBezTo>
                      <a:pt x="395" y="401"/>
                      <a:pt x="395" y="401"/>
                      <a:pt x="395" y="401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406" y="321"/>
                      <a:pt x="406" y="321"/>
                      <a:pt x="406" y="321"/>
                    </a:cubicBezTo>
                    <a:cubicBezTo>
                      <a:pt x="385" y="302"/>
                      <a:pt x="385" y="302"/>
                      <a:pt x="385" y="302"/>
                    </a:cubicBezTo>
                    <a:cubicBezTo>
                      <a:pt x="405" y="281"/>
                      <a:pt x="405" y="281"/>
                      <a:pt x="405" y="281"/>
                    </a:cubicBezTo>
                    <a:cubicBezTo>
                      <a:pt x="412" y="284"/>
                      <a:pt x="412" y="284"/>
                      <a:pt x="412" y="284"/>
                    </a:cubicBezTo>
                    <a:cubicBezTo>
                      <a:pt x="403" y="302"/>
                      <a:pt x="403" y="302"/>
                      <a:pt x="403" y="302"/>
                    </a:cubicBezTo>
                    <a:cubicBezTo>
                      <a:pt x="425" y="319"/>
                      <a:pt x="425" y="319"/>
                      <a:pt x="425" y="319"/>
                    </a:cubicBezTo>
                    <a:cubicBezTo>
                      <a:pt x="455" y="296"/>
                      <a:pt x="455" y="296"/>
                      <a:pt x="455" y="296"/>
                    </a:cubicBezTo>
                    <a:cubicBezTo>
                      <a:pt x="478" y="218"/>
                      <a:pt x="478" y="218"/>
                      <a:pt x="478" y="218"/>
                    </a:cubicBezTo>
                    <a:cubicBezTo>
                      <a:pt x="468" y="184"/>
                      <a:pt x="468" y="184"/>
                      <a:pt x="468" y="184"/>
                    </a:cubicBezTo>
                    <a:cubicBezTo>
                      <a:pt x="481" y="173"/>
                      <a:pt x="481" y="173"/>
                      <a:pt x="481" y="173"/>
                    </a:cubicBezTo>
                    <a:cubicBezTo>
                      <a:pt x="485" y="167"/>
                      <a:pt x="485" y="167"/>
                      <a:pt x="485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61" y="176"/>
                      <a:pt x="461" y="176"/>
                      <a:pt x="461" y="176"/>
                    </a:cubicBezTo>
                    <a:cubicBezTo>
                      <a:pt x="457" y="226"/>
                      <a:pt x="457" y="226"/>
                      <a:pt x="457" y="226"/>
                    </a:cubicBezTo>
                    <a:cubicBezTo>
                      <a:pt x="416" y="228"/>
                      <a:pt x="416" y="228"/>
                      <a:pt x="416" y="228"/>
                    </a:cubicBezTo>
                    <a:cubicBezTo>
                      <a:pt x="460" y="233"/>
                      <a:pt x="460" y="233"/>
                      <a:pt x="460" y="233"/>
                    </a:cubicBezTo>
                    <a:cubicBezTo>
                      <a:pt x="415" y="240"/>
                      <a:pt x="415" y="240"/>
                      <a:pt x="415" y="240"/>
                    </a:cubicBezTo>
                    <a:cubicBezTo>
                      <a:pt x="421" y="255"/>
                      <a:pt x="421" y="255"/>
                      <a:pt x="421" y="255"/>
                    </a:cubicBezTo>
                    <a:cubicBezTo>
                      <a:pt x="412" y="265"/>
                      <a:pt x="412" y="265"/>
                      <a:pt x="412" y="265"/>
                    </a:cubicBezTo>
                    <a:cubicBezTo>
                      <a:pt x="393" y="258"/>
                      <a:pt x="393" y="258"/>
                      <a:pt x="393" y="258"/>
                    </a:cubicBezTo>
                    <a:cubicBezTo>
                      <a:pt x="376" y="267"/>
                      <a:pt x="376" y="267"/>
                      <a:pt x="376" y="267"/>
                    </a:cubicBezTo>
                    <a:cubicBezTo>
                      <a:pt x="367" y="256"/>
                      <a:pt x="367" y="256"/>
                      <a:pt x="367" y="256"/>
                    </a:cubicBezTo>
                    <a:cubicBezTo>
                      <a:pt x="379" y="222"/>
                      <a:pt x="379" y="222"/>
                      <a:pt x="379" y="222"/>
                    </a:cubicBezTo>
                    <a:cubicBezTo>
                      <a:pt x="384" y="222"/>
                      <a:pt x="384" y="222"/>
                      <a:pt x="384" y="222"/>
                    </a:cubicBezTo>
                    <a:cubicBezTo>
                      <a:pt x="386" y="251"/>
                      <a:pt x="386" y="251"/>
                      <a:pt x="386" y="251"/>
                    </a:cubicBezTo>
                    <a:cubicBezTo>
                      <a:pt x="393" y="230"/>
                      <a:pt x="393" y="230"/>
                      <a:pt x="393" y="230"/>
                    </a:cubicBezTo>
                    <a:cubicBezTo>
                      <a:pt x="410" y="232"/>
                      <a:pt x="410" y="232"/>
                      <a:pt x="410" y="232"/>
                    </a:cubicBezTo>
                    <a:cubicBezTo>
                      <a:pt x="403" y="228"/>
                      <a:pt x="403" y="228"/>
                      <a:pt x="403" y="228"/>
                    </a:cubicBezTo>
                    <a:cubicBezTo>
                      <a:pt x="414" y="228"/>
                      <a:pt x="414" y="228"/>
                      <a:pt x="414" y="228"/>
                    </a:cubicBezTo>
                    <a:cubicBezTo>
                      <a:pt x="411" y="220"/>
                      <a:pt x="411" y="220"/>
                      <a:pt x="411" y="220"/>
                    </a:cubicBezTo>
                    <a:cubicBezTo>
                      <a:pt x="418" y="210"/>
                      <a:pt x="418" y="210"/>
                      <a:pt x="418" y="210"/>
                    </a:cubicBezTo>
                    <a:cubicBezTo>
                      <a:pt x="420" y="188"/>
                      <a:pt x="420" y="188"/>
                      <a:pt x="420" y="188"/>
                    </a:cubicBezTo>
                    <a:cubicBezTo>
                      <a:pt x="405" y="176"/>
                      <a:pt x="405" y="176"/>
                      <a:pt x="405" y="176"/>
                    </a:cubicBezTo>
                    <a:cubicBezTo>
                      <a:pt x="393" y="176"/>
                      <a:pt x="393" y="176"/>
                      <a:pt x="393" y="176"/>
                    </a:cubicBezTo>
                    <a:cubicBezTo>
                      <a:pt x="383" y="184"/>
                      <a:pt x="383" y="184"/>
                      <a:pt x="383" y="184"/>
                    </a:cubicBezTo>
                    <a:cubicBezTo>
                      <a:pt x="380" y="122"/>
                      <a:pt x="380" y="122"/>
                      <a:pt x="380" y="122"/>
                    </a:cubicBezTo>
                    <a:cubicBezTo>
                      <a:pt x="377" y="118"/>
                      <a:pt x="377" y="118"/>
                      <a:pt x="377" y="118"/>
                    </a:cubicBezTo>
                    <a:cubicBezTo>
                      <a:pt x="374" y="221"/>
                      <a:pt x="374" y="221"/>
                      <a:pt x="374" y="221"/>
                    </a:cubicBezTo>
                    <a:cubicBezTo>
                      <a:pt x="367" y="234"/>
                      <a:pt x="367" y="234"/>
                      <a:pt x="367" y="234"/>
                    </a:cubicBezTo>
                    <a:cubicBezTo>
                      <a:pt x="367" y="234"/>
                      <a:pt x="366" y="232"/>
                      <a:pt x="364" y="225"/>
                    </a:cubicBezTo>
                    <a:cubicBezTo>
                      <a:pt x="362" y="219"/>
                      <a:pt x="365" y="200"/>
                      <a:pt x="365" y="200"/>
                    </a:cubicBezTo>
                    <a:cubicBezTo>
                      <a:pt x="372" y="120"/>
                      <a:pt x="372" y="120"/>
                      <a:pt x="372" y="120"/>
                    </a:cubicBezTo>
                    <a:cubicBezTo>
                      <a:pt x="366" y="127"/>
                      <a:pt x="366" y="127"/>
                      <a:pt x="366" y="127"/>
                    </a:cubicBezTo>
                    <a:cubicBezTo>
                      <a:pt x="362" y="176"/>
                      <a:pt x="362" y="176"/>
                      <a:pt x="362" y="176"/>
                    </a:cubicBezTo>
                    <a:cubicBezTo>
                      <a:pt x="344" y="189"/>
                      <a:pt x="344" y="189"/>
                      <a:pt x="344" y="189"/>
                    </a:cubicBezTo>
                    <a:cubicBezTo>
                      <a:pt x="339" y="216"/>
                      <a:pt x="339" y="216"/>
                      <a:pt x="339" y="216"/>
                    </a:cubicBezTo>
                    <a:cubicBezTo>
                      <a:pt x="347" y="195"/>
                      <a:pt x="347" y="195"/>
                      <a:pt x="347" y="195"/>
                    </a:cubicBezTo>
                    <a:cubicBezTo>
                      <a:pt x="360" y="188"/>
                      <a:pt x="360" y="188"/>
                      <a:pt x="360" y="188"/>
                    </a:cubicBezTo>
                    <a:cubicBezTo>
                      <a:pt x="359" y="201"/>
                      <a:pt x="359" y="201"/>
                      <a:pt x="359" y="201"/>
                    </a:cubicBezTo>
                    <a:cubicBezTo>
                      <a:pt x="349" y="207"/>
                      <a:pt x="349" y="207"/>
                      <a:pt x="349" y="207"/>
                    </a:cubicBezTo>
                    <a:cubicBezTo>
                      <a:pt x="331" y="230"/>
                      <a:pt x="331" y="230"/>
                      <a:pt x="331" y="230"/>
                    </a:cubicBezTo>
                    <a:cubicBezTo>
                      <a:pt x="329" y="270"/>
                      <a:pt x="329" y="270"/>
                      <a:pt x="329" y="270"/>
                    </a:cubicBezTo>
                    <a:cubicBezTo>
                      <a:pt x="369" y="305"/>
                      <a:pt x="369" y="305"/>
                      <a:pt x="369" y="305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386" y="356"/>
                      <a:pt x="386" y="356"/>
                      <a:pt x="386" y="356"/>
                    </a:cubicBezTo>
                    <a:cubicBezTo>
                      <a:pt x="349" y="337"/>
                      <a:pt x="349" y="337"/>
                      <a:pt x="349" y="337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289" y="318"/>
                      <a:pt x="289" y="318"/>
                      <a:pt x="289" y="318"/>
                    </a:cubicBezTo>
                    <a:cubicBezTo>
                      <a:pt x="252" y="337"/>
                      <a:pt x="252" y="337"/>
                      <a:pt x="252" y="337"/>
                    </a:cubicBezTo>
                    <a:cubicBezTo>
                      <a:pt x="252" y="350"/>
                      <a:pt x="252" y="350"/>
                      <a:pt x="252" y="350"/>
                    </a:cubicBezTo>
                    <a:cubicBezTo>
                      <a:pt x="252" y="367"/>
                      <a:pt x="252" y="367"/>
                      <a:pt x="252" y="367"/>
                    </a:cubicBezTo>
                    <a:cubicBezTo>
                      <a:pt x="229" y="367"/>
                      <a:pt x="229" y="367"/>
                      <a:pt x="229" y="367"/>
                    </a:cubicBezTo>
                    <a:cubicBezTo>
                      <a:pt x="220" y="351"/>
                      <a:pt x="220" y="351"/>
                      <a:pt x="220" y="351"/>
                    </a:cubicBezTo>
                    <a:cubicBezTo>
                      <a:pt x="206" y="351"/>
                      <a:pt x="206" y="351"/>
                      <a:pt x="206" y="351"/>
                    </a:cubicBezTo>
                    <a:cubicBezTo>
                      <a:pt x="206" y="326"/>
                      <a:pt x="206" y="326"/>
                      <a:pt x="206" y="326"/>
                    </a:cubicBezTo>
                    <a:cubicBezTo>
                      <a:pt x="226" y="326"/>
                      <a:pt x="226" y="326"/>
                      <a:pt x="226" y="326"/>
                    </a:cubicBezTo>
                    <a:cubicBezTo>
                      <a:pt x="226" y="326"/>
                      <a:pt x="226" y="326"/>
                      <a:pt x="227" y="326"/>
                    </a:cubicBezTo>
                    <a:cubicBezTo>
                      <a:pt x="231" y="326"/>
                      <a:pt x="235" y="323"/>
                      <a:pt x="235" y="318"/>
                    </a:cubicBezTo>
                    <a:cubicBezTo>
                      <a:pt x="235" y="318"/>
                      <a:pt x="235" y="318"/>
                      <a:pt x="235" y="318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0"/>
                      <a:pt x="231" y="266"/>
                      <a:pt x="227" y="266"/>
                    </a:cubicBezTo>
                    <a:cubicBezTo>
                      <a:pt x="227" y="266"/>
                      <a:pt x="226" y="266"/>
                      <a:pt x="226" y="266"/>
                    </a:cubicBezTo>
                    <a:cubicBezTo>
                      <a:pt x="206" y="266"/>
                      <a:pt x="206" y="266"/>
                      <a:pt x="206" y="266"/>
                    </a:cubicBezTo>
                    <a:cubicBezTo>
                      <a:pt x="206" y="172"/>
                      <a:pt x="206" y="172"/>
                      <a:pt x="206" y="172"/>
                    </a:cubicBezTo>
                    <a:cubicBezTo>
                      <a:pt x="204" y="172"/>
                      <a:pt x="204" y="172"/>
                      <a:pt x="204" y="172"/>
                    </a:cubicBezTo>
                    <a:cubicBezTo>
                      <a:pt x="204" y="138"/>
                      <a:pt x="204" y="138"/>
                      <a:pt x="204" y="138"/>
                    </a:cubicBezTo>
                    <a:cubicBezTo>
                      <a:pt x="206" y="138"/>
                      <a:pt x="207" y="137"/>
                      <a:pt x="208" y="137"/>
                    </a:cubicBezTo>
                    <a:cubicBezTo>
                      <a:pt x="220" y="169"/>
                      <a:pt x="220" y="169"/>
                      <a:pt x="220" y="169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20" y="174"/>
                      <a:pt x="220" y="174"/>
                      <a:pt x="220" y="174"/>
                    </a:cubicBezTo>
                    <a:cubicBezTo>
                      <a:pt x="238" y="167"/>
                      <a:pt x="238" y="167"/>
                      <a:pt x="238" y="167"/>
                    </a:cubicBezTo>
                    <a:cubicBezTo>
                      <a:pt x="237" y="163"/>
                      <a:pt x="237" y="163"/>
                      <a:pt x="237" y="163"/>
                    </a:cubicBezTo>
                    <a:cubicBezTo>
                      <a:pt x="235" y="163"/>
                      <a:pt x="235" y="163"/>
                      <a:pt x="235" y="163"/>
                    </a:cubicBezTo>
                    <a:cubicBezTo>
                      <a:pt x="222" y="131"/>
                      <a:pt x="222" y="131"/>
                      <a:pt x="222" y="131"/>
                    </a:cubicBezTo>
                    <a:cubicBezTo>
                      <a:pt x="223" y="130"/>
                      <a:pt x="224" y="130"/>
                      <a:pt x="225" y="129"/>
                    </a:cubicBezTo>
                    <a:cubicBezTo>
                      <a:pt x="250" y="153"/>
                      <a:pt x="250" y="153"/>
                      <a:pt x="250" y="153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51" y="158"/>
                      <a:pt x="251" y="158"/>
                      <a:pt x="251" y="158"/>
                    </a:cubicBezTo>
                    <a:cubicBezTo>
                      <a:pt x="265" y="144"/>
                      <a:pt x="265" y="144"/>
                      <a:pt x="265" y="144"/>
                    </a:cubicBezTo>
                    <a:cubicBezTo>
                      <a:pt x="262" y="141"/>
                      <a:pt x="262" y="141"/>
                      <a:pt x="262" y="141"/>
                    </a:cubicBezTo>
                    <a:cubicBezTo>
                      <a:pt x="260" y="142"/>
                      <a:pt x="260" y="142"/>
                      <a:pt x="260" y="142"/>
                    </a:cubicBezTo>
                    <a:cubicBezTo>
                      <a:pt x="235" y="118"/>
                      <a:pt x="235" y="118"/>
                      <a:pt x="235" y="118"/>
                    </a:cubicBezTo>
                    <a:cubicBezTo>
                      <a:pt x="236" y="117"/>
                      <a:pt x="237" y="116"/>
                      <a:pt x="237" y="115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81" y="114"/>
                      <a:pt x="281" y="114"/>
                      <a:pt x="281" y="114"/>
                    </a:cubicBezTo>
                    <a:cubicBezTo>
                      <a:pt x="277" y="112"/>
                      <a:pt x="277" y="112"/>
                      <a:pt x="277" y="112"/>
                    </a:cubicBezTo>
                    <a:cubicBezTo>
                      <a:pt x="276" y="114"/>
                      <a:pt x="276" y="114"/>
                      <a:pt x="276" y="114"/>
                    </a:cubicBezTo>
                    <a:cubicBezTo>
                      <a:pt x="243" y="101"/>
                      <a:pt x="243" y="101"/>
                      <a:pt x="243" y="101"/>
                    </a:cubicBezTo>
                    <a:cubicBezTo>
                      <a:pt x="243" y="100"/>
                      <a:pt x="243" y="99"/>
                      <a:pt x="243" y="98"/>
                    </a:cubicBezTo>
                    <a:cubicBezTo>
                      <a:pt x="278" y="98"/>
                      <a:pt x="278" y="98"/>
                      <a:pt x="278" y="98"/>
                    </a:cubicBezTo>
                    <a:cubicBezTo>
                      <a:pt x="278" y="100"/>
                      <a:pt x="278" y="100"/>
                      <a:pt x="278" y="100"/>
                    </a:cubicBezTo>
                    <a:cubicBezTo>
                      <a:pt x="368" y="100"/>
                      <a:pt x="368" y="100"/>
                      <a:pt x="368" y="100"/>
                    </a:cubicBezTo>
                    <a:cubicBezTo>
                      <a:pt x="368" y="101"/>
                      <a:pt x="368" y="103"/>
                      <a:pt x="369" y="105"/>
                    </a:cubicBezTo>
                    <a:cubicBezTo>
                      <a:pt x="371" y="109"/>
                      <a:pt x="373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406" y="100"/>
                      <a:pt x="406" y="100"/>
                      <a:pt x="406" y="100"/>
                    </a:cubicBezTo>
                    <a:cubicBezTo>
                      <a:pt x="415" y="100"/>
                      <a:pt x="415" y="100"/>
                      <a:pt x="415" y="10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1"/>
                      <a:pt x="395" y="134"/>
                      <a:pt x="398" y="137"/>
                    </a:cubicBezTo>
                    <a:cubicBezTo>
                      <a:pt x="402" y="139"/>
                      <a:pt x="405" y="140"/>
                      <a:pt x="406" y="139"/>
                    </a:cubicBezTo>
                    <a:cubicBezTo>
                      <a:pt x="406" y="139"/>
                      <a:pt x="406" y="139"/>
                      <a:pt x="406" y="139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9"/>
                      <a:pt x="425" y="151"/>
                      <a:pt x="429" y="153"/>
                    </a:cubicBezTo>
                    <a:cubicBezTo>
                      <a:pt x="434" y="154"/>
                      <a:pt x="437" y="155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3"/>
                      <a:pt x="438" y="153"/>
                    </a:cubicBezTo>
                    <a:cubicBezTo>
                      <a:pt x="438" y="153"/>
                      <a:pt x="438" y="153"/>
                      <a:pt x="438" y="153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7" y="160"/>
                      <a:pt x="461" y="161"/>
                      <a:pt x="465" y="161"/>
                    </a:cubicBezTo>
                    <a:cubicBezTo>
                      <a:pt x="470" y="161"/>
                      <a:pt x="474" y="160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00"/>
                      <a:pt x="474" y="100"/>
                      <a:pt x="474" y="100"/>
                    </a:cubicBezTo>
                    <a:cubicBezTo>
                      <a:pt x="481" y="100"/>
                      <a:pt x="481" y="100"/>
                      <a:pt x="481" y="100"/>
                    </a:cubicBezTo>
                    <a:cubicBezTo>
                      <a:pt x="481" y="88"/>
                      <a:pt x="481" y="88"/>
                      <a:pt x="481" y="88"/>
                    </a:cubicBezTo>
                    <a:cubicBezTo>
                      <a:pt x="412" y="88"/>
                      <a:pt x="412" y="88"/>
                      <a:pt x="412" y="88"/>
                    </a:cubicBezTo>
                    <a:cubicBezTo>
                      <a:pt x="412" y="84"/>
                      <a:pt x="412" y="84"/>
                      <a:pt x="412" y="84"/>
                    </a:cubicBezTo>
                    <a:cubicBezTo>
                      <a:pt x="481" y="84"/>
                      <a:pt x="481" y="84"/>
                      <a:pt x="481" y="84"/>
                    </a:cubicBezTo>
                    <a:cubicBezTo>
                      <a:pt x="481" y="80"/>
                      <a:pt x="481" y="80"/>
                      <a:pt x="481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11" y="80"/>
                      <a:pt x="411" y="80"/>
                      <a:pt x="411" y="80"/>
                    </a:cubicBezTo>
                    <a:cubicBezTo>
                      <a:pt x="404" y="79"/>
                      <a:pt x="385" y="75"/>
                      <a:pt x="373" y="63"/>
                    </a:cubicBezTo>
                    <a:cubicBezTo>
                      <a:pt x="357" y="46"/>
                      <a:pt x="356" y="34"/>
                      <a:pt x="356" y="34"/>
                    </a:cubicBezTo>
                    <a:cubicBezTo>
                      <a:pt x="353" y="34"/>
                      <a:pt x="353" y="34"/>
                      <a:pt x="353" y="34"/>
                    </a:cubicBezTo>
                    <a:cubicBezTo>
                      <a:pt x="353" y="80"/>
                      <a:pt x="353" y="80"/>
                      <a:pt x="353" y="80"/>
                    </a:cubicBezTo>
                    <a:cubicBezTo>
                      <a:pt x="350" y="80"/>
                      <a:pt x="350" y="80"/>
                      <a:pt x="350" y="80"/>
                    </a:cubicBezTo>
                    <a:cubicBezTo>
                      <a:pt x="350" y="34"/>
                      <a:pt x="350" y="34"/>
                      <a:pt x="350" y="34"/>
                    </a:cubicBezTo>
                    <a:cubicBezTo>
                      <a:pt x="343" y="34"/>
                      <a:pt x="343" y="34"/>
                      <a:pt x="343" y="34"/>
                    </a:cubicBezTo>
                    <a:cubicBezTo>
                      <a:pt x="343" y="80"/>
                      <a:pt x="343" y="80"/>
                      <a:pt x="343" y="80"/>
                    </a:cubicBezTo>
                    <a:cubicBezTo>
                      <a:pt x="278" y="80"/>
                      <a:pt x="278" y="80"/>
                      <a:pt x="278" y="80"/>
                    </a:cubicBezTo>
                    <a:cubicBezTo>
                      <a:pt x="278" y="83"/>
                      <a:pt x="278" y="83"/>
                      <a:pt x="278" y="83"/>
                    </a:cubicBezTo>
                    <a:cubicBezTo>
                      <a:pt x="243" y="83"/>
                      <a:pt x="243" y="83"/>
                      <a:pt x="243" y="83"/>
                    </a:cubicBezTo>
                    <a:cubicBezTo>
                      <a:pt x="240" y="62"/>
                      <a:pt x="224" y="46"/>
                      <a:pt x="204" y="43"/>
                    </a:cubicBezTo>
                    <a:cubicBezTo>
                      <a:pt x="204" y="4"/>
                      <a:pt x="204" y="4"/>
                      <a:pt x="204" y="4"/>
                    </a:cubicBezTo>
                    <a:cubicBezTo>
                      <a:pt x="206" y="4"/>
                      <a:pt x="206" y="4"/>
                      <a:pt x="206" y="4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186" y="4"/>
                      <a:pt x="186" y="4"/>
                      <a:pt x="186" y="4"/>
                    </a:cubicBezTo>
                    <a:cubicBezTo>
                      <a:pt x="189" y="4"/>
                      <a:pt x="189" y="4"/>
                      <a:pt x="189" y="4"/>
                    </a:cubicBezTo>
                    <a:cubicBezTo>
                      <a:pt x="189" y="43"/>
                      <a:pt x="189" y="43"/>
                      <a:pt x="189" y="43"/>
                    </a:cubicBezTo>
                    <a:cubicBezTo>
                      <a:pt x="188" y="43"/>
                      <a:pt x="186" y="43"/>
                      <a:pt x="185" y="44"/>
                    </a:cubicBezTo>
                    <a:cubicBezTo>
                      <a:pt x="171" y="8"/>
                      <a:pt x="171" y="8"/>
                      <a:pt x="171" y="8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1" y="3"/>
                      <a:pt x="171" y="3"/>
                      <a:pt x="171" y="3"/>
                    </a:cubicBezTo>
                    <a:cubicBezTo>
                      <a:pt x="153" y="11"/>
                      <a:pt x="153" y="11"/>
                      <a:pt x="153" y="11"/>
                    </a:cubicBezTo>
                    <a:cubicBezTo>
                      <a:pt x="155" y="15"/>
                      <a:pt x="155" y="15"/>
                      <a:pt x="155" y="15"/>
                    </a:cubicBezTo>
                    <a:cubicBezTo>
                      <a:pt x="157" y="14"/>
                      <a:pt x="157" y="14"/>
                      <a:pt x="157" y="14"/>
                    </a:cubicBezTo>
                    <a:cubicBezTo>
                      <a:pt x="171" y="49"/>
                      <a:pt x="171" y="49"/>
                      <a:pt x="171" y="49"/>
                    </a:cubicBezTo>
                    <a:cubicBezTo>
                      <a:pt x="170" y="50"/>
                      <a:pt x="169" y="50"/>
                      <a:pt x="168" y="51"/>
                    </a:cubicBezTo>
                    <a:cubicBezTo>
                      <a:pt x="142" y="25"/>
                      <a:pt x="142" y="25"/>
                      <a:pt x="142" y="25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0" y="20"/>
                      <a:pt x="140" y="20"/>
                      <a:pt x="140" y="20"/>
                    </a:cubicBezTo>
                    <a:cubicBezTo>
                      <a:pt x="126" y="34"/>
                      <a:pt x="126" y="34"/>
                      <a:pt x="126" y="34"/>
                    </a:cubicBezTo>
                    <a:cubicBezTo>
                      <a:pt x="129" y="37"/>
                      <a:pt x="129" y="37"/>
                      <a:pt x="129" y="37"/>
                    </a:cubicBezTo>
                    <a:cubicBezTo>
                      <a:pt x="131" y="35"/>
                      <a:pt x="131" y="35"/>
                      <a:pt x="131" y="35"/>
                    </a:cubicBezTo>
                    <a:cubicBezTo>
                      <a:pt x="157" y="61"/>
                      <a:pt x="157" y="61"/>
                      <a:pt x="157" y="61"/>
                    </a:cubicBezTo>
                    <a:cubicBezTo>
                      <a:pt x="157" y="62"/>
                      <a:pt x="156" y="63"/>
                      <a:pt x="155" y="64"/>
                    </a:cubicBezTo>
                    <a:cubicBezTo>
                      <a:pt x="121" y="51"/>
                      <a:pt x="121" y="51"/>
                      <a:pt x="121" y="51"/>
                    </a:cubicBezTo>
                    <a:cubicBezTo>
                      <a:pt x="122" y="49"/>
                      <a:pt x="122" y="49"/>
                      <a:pt x="122" y="49"/>
                    </a:cubicBezTo>
                    <a:cubicBezTo>
                      <a:pt x="122" y="48"/>
                      <a:pt x="122" y="48"/>
                      <a:pt x="122" y="48"/>
                    </a:cubicBezTo>
                    <a:cubicBezTo>
                      <a:pt x="118" y="47"/>
                      <a:pt x="118" y="47"/>
                      <a:pt x="118" y="47"/>
                    </a:cubicBezTo>
                    <a:cubicBezTo>
                      <a:pt x="111" y="65"/>
                      <a:pt x="111" y="65"/>
                      <a:pt x="111" y="65"/>
                    </a:cubicBezTo>
                    <a:cubicBezTo>
                      <a:pt x="115" y="67"/>
                      <a:pt x="115" y="67"/>
                      <a:pt x="115" y="67"/>
                    </a:cubicBezTo>
                    <a:cubicBezTo>
                      <a:pt x="116" y="65"/>
                      <a:pt x="116" y="65"/>
                      <a:pt x="116" y="65"/>
                    </a:cubicBezTo>
                    <a:cubicBezTo>
                      <a:pt x="149" y="78"/>
                      <a:pt x="149" y="78"/>
                      <a:pt x="149" y="78"/>
                    </a:cubicBezTo>
                    <a:cubicBezTo>
                      <a:pt x="149" y="80"/>
                      <a:pt x="149" y="81"/>
                      <a:pt x="148" y="83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9" y="81"/>
                      <a:pt x="109" y="81"/>
                      <a:pt x="109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2" y="81"/>
                      <a:pt x="59" y="84"/>
                      <a:pt x="59" y="89"/>
                    </a:cubicBez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77"/>
                      <a:pt x="59" y="277"/>
                      <a:pt x="59" y="277"/>
                    </a:cubicBezTo>
                    <a:cubicBezTo>
                      <a:pt x="59" y="277"/>
                      <a:pt x="59" y="278"/>
                      <a:pt x="59" y="278"/>
                    </a:cubicBezTo>
                    <a:cubicBezTo>
                      <a:pt x="59" y="282"/>
                      <a:pt x="62" y="286"/>
                      <a:pt x="67" y="286"/>
                    </a:cubicBezTo>
                    <a:cubicBezTo>
                      <a:pt x="67" y="286"/>
                      <a:pt x="67" y="286"/>
                      <a:pt x="67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7" y="286"/>
                      <a:pt x="187" y="286"/>
                      <a:pt x="187" y="286"/>
                    </a:cubicBezTo>
                    <a:cubicBezTo>
                      <a:pt x="187" y="307"/>
                      <a:pt x="187" y="307"/>
                      <a:pt x="187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53" y="307"/>
                      <a:pt x="153" y="307"/>
                      <a:pt x="153" y="307"/>
                    </a:cubicBezTo>
                    <a:cubicBezTo>
                      <a:pt x="152" y="307"/>
                      <a:pt x="152" y="307"/>
                      <a:pt x="152" y="307"/>
                    </a:cubicBezTo>
                    <a:cubicBezTo>
                      <a:pt x="147" y="307"/>
                      <a:pt x="144" y="311"/>
                      <a:pt x="144" y="315"/>
                    </a:cubicBezTo>
                    <a:cubicBezTo>
                      <a:pt x="144" y="315"/>
                      <a:pt x="144" y="315"/>
                      <a:pt x="144" y="315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51"/>
                      <a:pt x="144" y="351"/>
                      <a:pt x="144" y="351"/>
                    </a:cubicBezTo>
                    <a:cubicBezTo>
                      <a:pt x="86" y="351"/>
                      <a:pt x="86" y="351"/>
                      <a:pt x="86" y="351"/>
                    </a:cubicBezTo>
                    <a:cubicBezTo>
                      <a:pt x="86" y="400"/>
                      <a:pt x="86" y="400"/>
                      <a:pt x="86" y="400"/>
                    </a:cubicBezTo>
                    <a:cubicBezTo>
                      <a:pt x="102" y="418"/>
                      <a:pt x="102" y="418"/>
                      <a:pt x="102" y="418"/>
                    </a:cubicBezTo>
                    <a:cubicBezTo>
                      <a:pt x="102" y="451"/>
                      <a:pt x="102" y="451"/>
                      <a:pt x="102" y="451"/>
                    </a:cubicBezTo>
                    <a:cubicBezTo>
                      <a:pt x="121" y="459"/>
                      <a:pt x="121" y="459"/>
                      <a:pt x="121" y="459"/>
                    </a:cubicBezTo>
                    <a:cubicBezTo>
                      <a:pt x="121" y="505"/>
                      <a:pt x="121" y="505"/>
                      <a:pt x="121" y="505"/>
                    </a:cubicBezTo>
                    <a:cubicBezTo>
                      <a:pt x="38" y="520"/>
                      <a:pt x="7" y="539"/>
                      <a:pt x="4" y="540"/>
                    </a:cubicBezTo>
                    <a:cubicBezTo>
                      <a:pt x="0" y="541"/>
                      <a:pt x="19" y="544"/>
                      <a:pt x="46" y="556"/>
                    </a:cubicBezTo>
                    <a:cubicBezTo>
                      <a:pt x="80" y="572"/>
                      <a:pt x="75" y="581"/>
                      <a:pt x="75" y="581"/>
                    </a:cubicBezTo>
                    <a:cubicBezTo>
                      <a:pt x="75" y="581"/>
                      <a:pt x="135" y="543"/>
                      <a:pt x="263" y="520"/>
                    </a:cubicBezTo>
                    <a:cubicBezTo>
                      <a:pt x="329" y="509"/>
                      <a:pt x="450" y="504"/>
                      <a:pt x="495" y="512"/>
                    </a:cubicBezTo>
                    <a:cubicBezTo>
                      <a:pt x="495" y="512"/>
                      <a:pt x="460" y="504"/>
                      <a:pt x="413" y="4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8" name="Freeform 70">
                <a:extLst>
                  <a:ext uri="{FF2B5EF4-FFF2-40B4-BE49-F238E27FC236}">
                    <a16:creationId xmlns="" xmlns:a16="http://schemas.microsoft.com/office/drawing/2014/main" id="{1C9714A8-8981-9D41-9B02-6F9C1A14F5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4" y="467"/>
                <a:ext cx="1846" cy="1852"/>
              </a:xfrm>
              <a:custGeom>
                <a:avLst/>
                <a:gdLst>
                  <a:gd name="T0" fmla="*/ 483 w 967"/>
                  <a:gd name="T1" fmla="*/ 953 h 967"/>
                  <a:gd name="T2" fmla="*/ 13 w 967"/>
                  <a:gd name="T3" fmla="*/ 483 h 967"/>
                  <a:gd name="T4" fmla="*/ 483 w 967"/>
                  <a:gd name="T5" fmla="*/ 12 h 967"/>
                  <a:gd name="T6" fmla="*/ 954 w 967"/>
                  <a:gd name="T7" fmla="*/ 483 h 967"/>
                  <a:gd name="T8" fmla="*/ 483 w 967"/>
                  <a:gd name="T9" fmla="*/ 953 h 967"/>
                  <a:gd name="T10" fmla="*/ 483 w 967"/>
                  <a:gd name="T11" fmla="*/ 0 h 967"/>
                  <a:gd name="T12" fmla="*/ 0 w 967"/>
                  <a:gd name="T13" fmla="*/ 483 h 967"/>
                  <a:gd name="T14" fmla="*/ 483 w 967"/>
                  <a:gd name="T15" fmla="*/ 967 h 967"/>
                  <a:gd name="T16" fmla="*/ 967 w 967"/>
                  <a:gd name="T17" fmla="*/ 483 h 967"/>
                  <a:gd name="T18" fmla="*/ 483 w 967"/>
                  <a:gd name="T19" fmla="*/ 0 h 9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67" h="967">
                    <a:moveTo>
                      <a:pt x="483" y="953"/>
                    </a:moveTo>
                    <a:cubicBezTo>
                      <a:pt x="224" y="953"/>
                      <a:pt x="13" y="742"/>
                      <a:pt x="13" y="483"/>
                    </a:cubicBezTo>
                    <a:cubicBezTo>
                      <a:pt x="13" y="223"/>
                      <a:pt x="224" y="12"/>
                      <a:pt x="483" y="12"/>
                    </a:cubicBezTo>
                    <a:cubicBezTo>
                      <a:pt x="743" y="12"/>
                      <a:pt x="954" y="223"/>
                      <a:pt x="954" y="483"/>
                    </a:cubicBezTo>
                    <a:cubicBezTo>
                      <a:pt x="954" y="742"/>
                      <a:pt x="743" y="953"/>
                      <a:pt x="483" y="953"/>
                    </a:cubicBezTo>
                    <a:close/>
                    <a:moveTo>
                      <a:pt x="483" y="0"/>
                    </a:moveTo>
                    <a:cubicBezTo>
                      <a:pt x="216" y="0"/>
                      <a:pt x="0" y="216"/>
                      <a:pt x="0" y="483"/>
                    </a:cubicBezTo>
                    <a:cubicBezTo>
                      <a:pt x="0" y="751"/>
                      <a:pt x="216" y="967"/>
                      <a:pt x="483" y="967"/>
                    </a:cubicBezTo>
                    <a:cubicBezTo>
                      <a:pt x="750" y="967"/>
                      <a:pt x="967" y="751"/>
                      <a:pt x="967" y="483"/>
                    </a:cubicBezTo>
                    <a:cubicBezTo>
                      <a:pt x="967" y="216"/>
                      <a:pt x="750" y="0"/>
                      <a:pt x="48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9" name="Freeform 71">
                <a:extLst>
                  <a:ext uri="{FF2B5EF4-FFF2-40B4-BE49-F238E27FC236}">
                    <a16:creationId xmlns="" xmlns:a16="http://schemas.microsoft.com/office/drawing/2014/main" id="{9F47C1A2-7F03-4D44-81ED-E43988577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1063"/>
                <a:ext cx="67" cy="61"/>
              </a:xfrm>
              <a:custGeom>
                <a:avLst/>
                <a:gdLst>
                  <a:gd name="T0" fmla="*/ 23 w 35"/>
                  <a:gd name="T1" fmla="*/ 3 h 32"/>
                  <a:gd name="T2" fmla="*/ 10 w 35"/>
                  <a:gd name="T3" fmla="*/ 1 h 32"/>
                  <a:gd name="T4" fmla="*/ 2 w 35"/>
                  <a:gd name="T5" fmla="*/ 9 h 32"/>
                  <a:gd name="T6" fmla="*/ 2 w 35"/>
                  <a:gd name="T7" fmla="*/ 21 h 32"/>
                  <a:gd name="T8" fmla="*/ 12 w 35"/>
                  <a:gd name="T9" fmla="*/ 29 h 32"/>
                  <a:gd name="T10" fmla="*/ 25 w 35"/>
                  <a:gd name="T11" fmla="*/ 31 h 32"/>
                  <a:gd name="T12" fmla="*/ 33 w 35"/>
                  <a:gd name="T13" fmla="*/ 23 h 32"/>
                  <a:gd name="T14" fmla="*/ 33 w 35"/>
                  <a:gd name="T15" fmla="*/ 12 h 32"/>
                  <a:gd name="T16" fmla="*/ 23 w 35"/>
                  <a:gd name="T17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32">
                    <a:moveTo>
                      <a:pt x="23" y="3"/>
                    </a:moveTo>
                    <a:cubicBezTo>
                      <a:pt x="18" y="0"/>
                      <a:pt x="13" y="0"/>
                      <a:pt x="10" y="1"/>
                    </a:cubicBezTo>
                    <a:cubicBezTo>
                      <a:pt x="6" y="3"/>
                      <a:pt x="4" y="5"/>
                      <a:pt x="2" y="9"/>
                    </a:cubicBezTo>
                    <a:cubicBezTo>
                      <a:pt x="0" y="13"/>
                      <a:pt x="0" y="17"/>
                      <a:pt x="2" y="21"/>
                    </a:cubicBezTo>
                    <a:cubicBezTo>
                      <a:pt x="3" y="24"/>
                      <a:pt x="6" y="27"/>
                      <a:pt x="12" y="29"/>
                    </a:cubicBezTo>
                    <a:cubicBezTo>
                      <a:pt x="17" y="32"/>
                      <a:pt x="21" y="32"/>
                      <a:pt x="25" y="31"/>
                    </a:cubicBezTo>
                    <a:cubicBezTo>
                      <a:pt x="29" y="29"/>
                      <a:pt x="32" y="27"/>
                      <a:pt x="33" y="23"/>
                    </a:cubicBezTo>
                    <a:cubicBezTo>
                      <a:pt x="35" y="19"/>
                      <a:pt x="35" y="15"/>
                      <a:pt x="33" y="12"/>
                    </a:cubicBezTo>
                    <a:cubicBezTo>
                      <a:pt x="32" y="8"/>
                      <a:pt x="28" y="5"/>
                      <a:pt x="2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0" name="Freeform 72">
                <a:extLst>
                  <a:ext uri="{FF2B5EF4-FFF2-40B4-BE49-F238E27FC236}">
                    <a16:creationId xmlns="" xmlns:a16="http://schemas.microsoft.com/office/drawing/2014/main" id="{359B5C8C-C1CC-CC40-A75F-DFB817DDE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886"/>
                <a:ext cx="42" cy="77"/>
              </a:xfrm>
              <a:custGeom>
                <a:avLst/>
                <a:gdLst>
                  <a:gd name="T0" fmla="*/ 22 w 22"/>
                  <a:gd name="T1" fmla="*/ 0 h 40"/>
                  <a:gd name="T2" fmla="*/ 22 w 22"/>
                  <a:gd name="T3" fmla="*/ 40 h 40"/>
                  <a:gd name="T4" fmla="*/ 12 w 22"/>
                  <a:gd name="T5" fmla="*/ 40 h 40"/>
                  <a:gd name="T6" fmla="*/ 12 w 22"/>
                  <a:gd name="T7" fmla="*/ 14 h 40"/>
                  <a:gd name="T8" fmla="*/ 6 w 22"/>
                  <a:gd name="T9" fmla="*/ 17 h 40"/>
                  <a:gd name="T10" fmla="*/ 0 w 22"/>
                  <a:gd name="T11" fmla="*/ 20 h 40"/>
                  <a:gd name="T12" fmla="*/ 0 w 22"/>
                  <a:gd name="T13" fmla="*/ 11 h 40"/>
                  <a:gd name="T14" fmla="*/ 9 w 22"/>
                  <a:gd name="T15" fmla="*/ 7 h 40"/>
                  <a:gd name="T16" fmla="*/ 14 w 22"/>
                  <a:gd name="T17" fmla="*/ 0 h 40"/>
                  <a:gd name="T18" fmla="*/ 22 w 22"/>
                  <a:gd name="T1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40">
                    <a:moveTo>
                      <a:pt x="22" y="0"/>
                    </a:moveTo>
                    <a:cubicBezTo>
                      <a:pt x="22" y="40"/>
                      <a:pt x="22" y="40"/>
                      <a:pt x="2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0" y="15"/>
                      <a:pt x="8" y="17"/>
                      <a:pt x="6" y="17"/>
                    </a:cubicBezTo>
                    <a:cubicBezTo>
                      <a:pt x="5" y="18"/>
                      <a:pt x="3" y="19"/>
                      <a:pt x="0" y="2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10"/>
                      <a:pt x="7" y="8"/>
                      <a:pt x="9" y="7"/>
                    </a:cubicBezTo>
                    <a:cubicBezTo>
                      <a:pt x="11" y="5"/>
                      <a:pt x="12" y="3"/>
                      <a:pt x="14" y="0"/>
                    </a:cubicBezTo>
                    <a:lnTo>
                      <a:pt x="2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1" name="Freeform 73">
                <a:extLst>
                  <a:ext uri="{FF2B5EF4-FFF2-40B4-BE49-F238E27FC236}">
                    <a16:creationId xmlns="" xmlns:a16="http://schemas.microsoft.com/office/drawing/2014/main" id="{ADE9046A-3EA3-9F4B-8974-69748CC297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53" y="1886"/>
                <a:ext cx="61" cy="77"/>
              </a:xfrm>
              <a:custGeom>
                <a:avLst/>
                <a:gdLst>
                  <a:gd name="T0" fmla="*/ 21 w 32"/>
                  <a:gd name="T1" fmla="*/ 14 h 40"/>
                  <a:gd name="T2" fmla="*/ 19 w 32"/>
                  <a:gd name="T3" fmla="*/ 9 h 40"/>
                  <a:gd name="T4" fmla="*/ 16 w 32"/>
                  <a:gd name="T5" fmla="*/ 7 h 40"/>
                  <a:gd name="T6" fmla="*/ 12 w 32"/>
                  <a:gd name="T7" fmla="*/ 9 h 40"/>
                  <a:gd name="T8" fmla="*/ 11 w 32"/>
                  <a:gd name="T9" fmla="*/ 14 h 40"/>
                  <a:gd name="T10" fmla="*/ 12 w 32"/>
                  <a:gd name="T11" fmla="*/ 19 h 40"/>
                  <a:gd name="T12" fmla="*/ 16 w 32"/>
                  <a:gd name="T13" fmla="*/ 20 h 40"/>
                  <a:gd name="T14" fmla="*/ 20 w 32"/>
                  <a:gd name="T15" fmla="*/ 19 h 40"/>
                  <a:gd name="T16" fmla="*/ 21 w 32"/>
                  <a:gd name="T17" fmla="*/ 14 h 40"/>
                  <a:gd name="T18" fmla="*/ 1 w 32"/>
                  <a:gd name="T19" fmla="*/ 31 h 40"/>
                  <a:gd name="T20" fmla="*/ 12 w 32"/>
                  <a:gd name="T21" fmla="*/ 30 h 40"/>
                  <a:gd name="T22" fmla="*/ 13 w 32"/>
                  <a:gd name="T23" fmla="*/ 33 h 40"/>
                  <a:gd name="T24" fmla="*/ 16 w 32"/>
                  <a:gd name="T25" fmla="*/ 34 h 40"/>
                  <a:gd name="T26" fmla="*/ 20 w 32"/>
                  <a:gd name="T27" fmla="*/ 31 h 40"/>
                  <a:gd name="T28" fmla="*/ 21 w 32"/>
                  <a:gd name="T29" fmla="*/ 23 h 40"/>
                  <a:gd name="T30" fmla="*/ 18 w 32"/>
                  <a:gd name="T31" fmla="*/ 26 h 40"/>
                  <a:gd name="T32" fmla="*/ 13 w 32"/>
                  <a:gd name="T33" fmla="*/ 27 h 40"/>
                  <a:gd name="T34" fmla="*/ 4 w 32"/>
                  <a:gd name="T35" fmla="*/ 23 h 40"/>
                  <a:gd name="T36" fmla="*/ 0 w 32"/>
                  <a:gd name="T37" fmla="*/ 14 h 40"/>
                  <a:gd name="T38" fmla="*/ 2 w 32"/>
                  <a:gd name="T39" fmla="*/ 7 h 40"/>
                  <a:gd name="T40" fmla="*/ 7 w 32"/>
                  <a:gd name="T41" fmla="*/ 2 h 40"/>
                  <a:gd name="T42" fmla="*/ 15 w 32"/>
                  <a:gd name="T43" fmla="*/ 0 h 40"/>
                  <a:gd name="T44" fmla="*/ 25 w 32"/>
                  <a:gd name="T45" fmla="*/ 2 h 40"/>
                  <a:gd name="T46" fmla="*/ 30 w 32"/>
                  <a:gd name="T47" fmla="*/ 9 h 40"/>
                  <a:gd name="T48" fmla="*/ 32 w 32"/>
                  <a:gd name="T49" fmla="*/ 20 h 40"/>
                  <a:gd name="T50" fmla="*/ 28 w 32"/>
                  <a:gd name="T51" fmla="*/ 36 h 40"/>
                  <a:gd name="T52" fmla="*/ 16 w 32"/>
                  <a:gd name="T53" fmla="*/ 40 h 40"/>
                  <a:gd name="T54" fmla="*/ 8 w 32"/>
                  <a:gd name="T55" fmla="*/ 39 h 40"/>
                  <a:gd name="T56" fmla="*/ 4 w 32"/>
                  <a:gd name="T57" fmla="*/ 36 h 40"/>
                  <a:gd name="T58" fmla="*/ 1 w 32"/>
                  <a:gd name="T59" fmla="*/ 3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2" h="40">
                    <a:moveTo>
                      <a:pt x="21" y="14"/>
                    </a:moveTo>
                    <a:cubicBezTo>
                      <a:pt x="21" y="12"/>
                      <a:pt x="21" y="10"/>
                      <a:pt x="19" y="9"/>
                    </a:cubicBezTo>
                    <a:cubicBezTo>
                      <a:pt x="18" y="8"/>
                      <a:pt x="17" y="7"/>
                      <a:pt x="16" y="7"/>
                    </a:cubicBezTo>
                    <a:cubicBezTo>
                      <a:pt x="14" y="7"/>
                      <a:pt x="13" y="8"/>
                      <a:pt x="12" y="9"/>
                    </a:cubicBezTo>
                    <a:cubicBezTo>
                      <a:pt x="11" y="10"/>
                      <a:pt x="11" y="11"/>
                      <a:pt x="11" y="14"/>
                    </a:cubicBezTo>
                    <a:cubicBezTo>
                      <a:pt x="11" y="16"/>
                      <a:pt x="11" y="17"/>
                      <a:pt x="12" y="19"/>
                    </a:cubicBezTo>
                    <a:cubicBezTo>
                      <a:pt x="13" y="20"/>
                      <a:pt x="14" y="20"/>
                      <a:pt x="16" y="20"/>
                    </a:cubicBezTo>
                    <a:cubicBezTo>
                      <a:pt x="17" y="20"/>
                      <a:pt x="19" y="20"/>
                      <a:pt x="20" y="19"/>
                    </a:cubicBezTo>
                    <a:cubicBezTo>
                      <a:pt x="21" y="18"/>
                      <a:pt x="21" y="16"/>
                      <a:pt x="21" y="14"/>
                    </a:cubicBezTo>
                    <a:close/>
                    <a:moveTo>
                      <a:pt x="1" y="31"/>
                    </a:move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1"/>
                      <a:pt x="13" y="32"/>
                      <a:pt x="13" y="33"/>
                    </a:cubicBezTo>
                    <a:cubicBezTo>
                      <a:pt x="14" y="34"/>
                      <a:pt x="15" y="34"/>
                      <a:pt x="16" y="34"/>
                    </a:cubicBezTo>
                    <a:cubicBezTo>
                      <a:pt x="18" y="34"/>
                      <a:pt x="19" y="33"/>
                      <a:pt x="20" y="31"/>
                    </a:cubicBezTo>
                    <a:cubicBezTo>
                      <a:pt x="21" y="30"/>
                      <a:pt x="21" y="27"/>
                      <a:pt x="21" y="23"/>
                    </a:cubicBezTo>
                    <a:cubicBezTo>
                      <a:pt x="20" y="24"/>
                      <a:pt x="19" y="25"/>
                      <a:pt x="18" y="26"/>
                    </a:cubicBezTo>
                    <a:cubicBezTo>
                      <a:pt x="16" y="27"/>
                      <a:pt x="15" y="27"/>
                      <a:pt x="13" y="27"/>
                    </a:cubicBezTo>
                    <a:cubicBezTo>
                      <a:pt x="9" y="27"/>
                      <a:pt x="6" y="26"/>
                      <a:pt x="4" y="23"/>
                    </a:cubicBezTo>
                    <a:cubicBezTo>
                      <a:pt x="2" y="21"/>
                      <a:pt x="0" y="18"/>
                      <a:pt x="0" y="14"/>
                    </a:cubicBezTo>
                    <a:cubicBezTo>
                      <a:pt x="0" y="11"/>
                      <a:pt x="1" y="9"/>
                      <a:pt x="2" y="7"/>
                    </a:cubicBezTo>
                    <a:cubicBezTo>
                      <a:pt x="3" y="5"/>
                      <a:pt x="5" y="3"/>
                      <a:pt x="7" y="2"/>
                    </a:cubicBezTo>
                    <a:cubicBezTo>
                      <a:pt x="9" y="1"/>
                      <a:pt x="12" y="0"/>
                      <a:pt x="15" y="0"/>
                    </a:cubicBezTo>
                    <a:cubicBezTo>
                      <a:pt x="19" y="0"/>
                      <a:pt x="22" y="1"/>
                      <a:pt x="25" y="2"/>
                    </a:cubicBezTo>
                    <a:cubicBezTo>
                      <a:pt x="27" y="4"/>
                      <a:pt x="29" y="6"/>
                      <a:pt x="30" y="9"/>
                    </a:cubicBezTo>
                    <a:cubicBezTo>
                      <a:pt x="32" y="12"/>
                      <a:pt x="32" y="16"/>
                      <a:pt x="32" y="20"/>
                    </a:cubicBezTo>
                    <a:cubicBezTo>
                      <a:pt x="32" y="27"/>
                      <a:pt x="31" y="32"/>
                      <a:pt x="28" y="36"/>
                    </a:cubicBezTo>
                    <a:cubicBezTo>
                      <a:pt x="25" y="39"/>
                      <a:pt x="21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7" y="39"/>
                      <a:pt x="5" y="38"/>
                      <a:pt x="4" y="36"/>
                    </a:cubicBezTo>
                    <a:cubicBezTo>
                      <a:pt x="3" y="35"/>
                      <a:pt x="2" y="33"/>
                      <a:pt x="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2" name="Freeform 74">
                <a:extLst>
                  <a:ext uri="{FF2B5EF4-FFF2-40B4-BE49-F238E27FC236}">
                    <a16:creationId xmlns="" xmlns:a16="http://schemas.microsoft.com/office/drawing/2014/main" id="{1C199CC4-EBF1-EB49-B0DD-C0305B28C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888"/>
                <a:ext cx="61" cy="75"/>
              </a:xfrm>
              <a:custGeom>
                <a:avLst/>
                <a:gdLst>
                  <a:gd name="T0" fmla="*/ 5 w 32"/>
                  <a:gd name="T1" fmla="*/ 0 h 39"/>
                  <a:gd name="T2" fmla="*/ 30 w 32"/>
                  <a:gd name="T3" fmla="*/ 0 h 39"/>
                  <a:gd name="T4" fmla="*/ 30 w 32"/>
                  <a:gd name="T5" fmla="*/ 9 h 39"/>
                  <a:gd name="T6" fmla="*/ 13 w 32"/>
                  <a:gd name="T7" fmla="*/ 9 h 39"/>
                  <a:gd name="T8" fmla="*/ 12 w 32"/>
                  <a:gd name="T9" fmla="*/ 15 h 39"/>
                  <a:gd name="T10" fmla="*/ 16 w 32"/>
                  <a:gd name="T11" fmla="*/ 13 h 39"/>
                  <a:gd name="T12" fmla="*/ 19 w 32"/>
                  <a:gd name="T13" fmla="*/ 13 h 39"/>
                  <a:gd name="T14" fmla="*/ 29 w 32"/>
                  <a:gd name="T15" fmla="*/ 16 h 39"/>
                  <a:gd name="T16" fmla="*/ 32 w 32"/>
                  <a:gd name="T17" fmla="*/ 25 h 39"/>
                  <a:gd name="T18" fmla="*/ 30 w 32"/>
                  <a:gd name="T19" fmla="*/ 32 h 39"/>
                  <a:gd name="T20" fmla="*/ 25 w 32"/>
                  <a:gd name="T21" fmla="*/ 38 h 39"/>
                  <a:gd name="T22" fmla="*/ 16 w 32"/>
                  <a:gd name="T23" fmla="*/ 39 h 39"/>
                  <a:gd name="T24" fmla="*/ 10 w 32"/>
                  <a:gd name="T25" fmla="*/ 39 h 39"/>
                  <a:gd name="T26" fmla="*/ 5 w 32"/>
                  <a:gd name="T27" fmla="*/ 37 h 39"/>
                  <a:gd name="T28" fmla="*/ 2 w 32"/>
                  <a:gd name="T29" fmla="*/ 33 h 39"/>
                  <a:gd name="T30" fmla="*/ 0 w 32"/>
                  <a:gd name="T31" fmla="*/ 29 h 39"/>
                  <a:gd name="T32" fmla="*/ 11 w 32"/>
                  <a:gd name="T33" fmla="*/ 28 h 39"/>
                  <a:gd name="T34" fmla="*/ 13 w 32"/>
                  <a:gd name="T35" fmla="*/ 32 h 39"/>
                  <a:gd name="T36" fmla="*/ 16 w 32"/>
                  <a:gd name="T37" fmla="*/ 33 h 39"/>
                  <a:gd name="T38" fmla="*/ 20 w 32"/>
                  <a:gd name="T39" fmla="*/ 31 h 39"/>
                  <a:gd name="T40" fmla="*/ 21 w 32"/>
                  <a:gd name="T41" fmla="*/ 26 h 39"/>
                  <a:gd name="T42" fmla="*/ 20 w 32"/>
                  <a:gd name="T43" fmla="*/ 21 h 39"/>
                  <a:gd name="T44" fmla="*/ 16 w 32"/>
                  <a:gd name="T45" fmla="*/ 19 h 39"/>
                  <a:gd name="T46" fmla="*/ 13 w 32"/>
                  <a:gd name="T47" fmla="*/ 20 h 39"/>
                  <a:gd name="T48" fmla="*/ 11 w 32"/>
                  <a:gd name="T49" fmla="*/ 22 h 39"/>
                  <a:gd name="T50" fmla="*/ 1 w 32"/>
                  <a:gd name="T51" fmla="*/ 21 h 39"/>
                  <a:gd name="T52" fmla="*/ 5 w 32"/>
                  <a:gd name="T5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2" h="39">
                    <a:moveTo>
                      <a:pt x="5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4"/>
                      <a:pt x="14" y="14"/>
                      <a:pt x="16" y="13"/>
                    </a:cubicBezTo>
                    <a:cubicBezTo>
                      <a:pt x="17" y="13"/>
                      <a:pt x="18" y="13"/>
                      <a:pt x="19" y="13"/>
                    </a:cubicBezTo>
                    <a:cubicBezTo>
                      <a:pt x="23" y="13"/>
                      <a:pt x="26" y="14"/>
                      <a:pt x="29" y="16"/>
                    </a:cubicBezTo>
                    <a:cubicBezTo>
                      <a:pt x="31" y="19"/>
                      <a:pt x="32" y="22"/>
                      <a:pt x="32" y="25"/>
                    </a:cubicBezTo>
                    <a:cubicBezTo>
                      <a:pt x="32" y="28"/>
                      <a:pt x="32" y="30"/>
                      <a:pt x="30" y="32"/>
                    </a:cubicBezTo>
                    <a:cubicBezTo>
                      <a:pt x="29" y="35"/>
                      <a:pt x="27" y="36"/>
                      <a:pt x="25" y="38"/>
                    </a:cubicBezTo>
                    <a:cubicBezTo>
                      <a:pt x="23" y="39"/>
                      <a:pt x="20" y="39"/>
                      <a:pt x="16" y="39"/>
                    </a:cubicBezTo>
                    <a:cubicBezTo>
                      <a:pt x="14" y="39"/>
                      <a:pt x="12" y="39"/>
                      <a:pt x="10" y="39"/>
                    </a:cubicBezTo>
                    <a:cubicBezTo>
                      <a:pt x="8" y="38"/>
                      <a:pt x="6" y="38"/>
                      <a:pt x="5" y="37"/>
                    </a:cubicBezTo>
                    <a:cubicBezTo>
                      <a:pt x="4" y="36"/>
                      <a:pt x="3" y="35"/>
                      <a:pt x="2" y="33"/>
                    </a:cubicBezTo>
                    <a:cubicBezTo>
                      <a:pt x="1" y="32"/>
                      <a:pt x="1" y="31"/>
                      <a:pt x="0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9"/>
                      <a:pt x="12" y="31"/>
                      <a:pt x="13" y="32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8" y="33"/>
                      <a:pt x="19" y="32"/>
                      <a:pt x="20" y="31"/>
                    </a:cubicBezTo>
                    <a:cubicBezTo>
                      <a:pt x="21" y="30"/>
                      <a:pt x="21" y="28"/>
                      <a:pt x="21" y="26"/>
                    </a:cubicBezTo>
                    <a:cubicBezTo>
                      <a:pt x="21" y="24"/>
                      <a:pt x="21" y="22"/>
                      <a:pt x="20" y="21"/>
                    </a:cubicBezTo>
                    <a:cubicBezTo>
                      <a:pt x="19" y="20"/>
                      <a:pt x="18" y="19"/>
                      <a:pt x="16" y="19"/>
                    </a:cubicBezTo>
                    <a:cubicBezTo>
                      <a:pt x="15" y="19"/>
                      <a:pt x="14" y="20"/>
                      <a:pt x="13" y="20"/>
                    </a:cubicBezTo>
                    <a:cubicBezTo>
                      <a:pt x="12" y="21"/>
                      <a:pt x="11" y="21"/>
                      <a:pt x="11" y="22"/>
                    </a:cubicBezTo>
                    <a:cubicBezTo>
                      <a:pt x="1" y="21"/>
                      <a:pt x="1" y="21"/>
                      <a:pt x="1" y="21"/>
                    </a:cubicBez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3" name="Freeform 75">
                <a:extLst>
                  <a:ext uri="{FF2B5EF4-FFF2-40B4-BE49-F238E27FC236}">
                    <a16:creationId xmlns="" xmlns:a16="http://schemas.microsoft.com/office/drawing/2014/main" id="{3E225985-C272-6440-8D1B-CC0D88B4E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886"/>
                <a:ext cx="61" cy="77"/>
              </a:xfrm>
              <a:custGeom>
                <a:avLst/>
                <a:gdLst>
                  <a:gd name="T0" fmla="*/ 11 w 32"/>
                  <a:gd name="T1" fmla="*/ 12 h 40"/>
                  <a:gd name="T2" fmla="*/ 0 w 32"/>
                  <a:gd name="T3" fmla="*/ 11 h 40"/>
                  <a:gd name="T4" fmla="*/ 5 w 32"/>
                  <a:gd name="T5" fmla="*/ 3 h 40"/>
                  <a:gd name="T6" fmla="*/ 16 w 32"/>
                  <a:gd name="T7" fmla="*/ 0 h 40"/>
                  <a:gd name="T8" fmla="*/ 26 w 32"/>
                  <a:gd name="T9" fmla="*/ 3 h 40"/>
                  <a:gd name="T10" fmla="*/ 30 w 32"/>
                  <a:gd name="T11" fmla="*/ 10 h 40"/>
                  <a:gd name="T12" fmla="*/ 28 w 32"/>
                  <a:gd name="T13" fmla="*/ 15 h 40"/>
                  <a:gd name="T14" fmla="*/ 24 w 32"/>
                  <a:gd name="T15" fmla="*/ 19 h 40"/>
                  <a:gd name="T16" fmla="*/ 28 w 32"/>
                  <a:gd name="T17" fmla="*/ 20 h 40"/>
                  <a:gd name="T18" fmla="*/ 31 w 32"/>
                  <a:gd name="T19" fmla="*/ 23 h 40"/>
                  <a:gd name="T20" fmla="*/ 32 w 32"/>
                  <a:gd name="T21" fmla="*/ 28 h 40"/>
                  <a:gd name="T22" fmla="*/ 30 w 32"/>
                  <a:gd name="T23" fmla="*/ 34 h 40"/>
                  <a:gd name="T24" fmla="*/ 25 w 32"/>
                  <a:gd name="T25" fmla="*/ 39 h 40"/>
                  <a:gd name="T26" fmla="*/ 16 w 32"/>
                  <a:gd name="T27" fmla="*/ 40 h 40"/>
                  <a:gd name="T28" fmla="*/ 8 w 32"/>
                  <a:gd name="T29" fmla="*/ 39 h 40"/>
                  <a:gd name="T30" fmla="*/ 3 w 32"/>
                  <a:gd name="T31" fmla="*/ 36 h 40"/>
                  <a:gd name="T32" fmla="*/ 0 w 32"/>
                  <a:gd name="T33" fmla="*/ 30 h 40"/>
                  <a:gd name="T34" fmla="*/ 11 w 32"/>
                  <a:gd name="T35" fmla="*/ 28 h 40"/>
                  <a:gd name="T36" fmla="*/ 13 w 32"/>
                  <a:gd name="T37" fmla="*/ 33 h 40"/>
                  <a:gd name="T38" fmla="*/ 16 w 32"/>
                  <a:gd name="T39" fmla="*/ 34 h 40"/>
                  <a:gd name="T40" fmla="*/ 20 w 32"/>
                  <a:gd name="T41" fmla="*/ 32 h 40"/>
                  <a:gd name="T42" fmla="*/ 21 w 32"/>
                  <a:gd name="T43" fmla="*/ 28 h 40"/>
                  <a:gd name="T44" fmla="*/ 20 w 32"/>
                  <a:gd name="T45" fmla="*/ 24 h 40"/>
                  <a:gd name="T46" fmla="*/ 16 w 32"/>
                  <a:gd name="T47" fmla="*/ 23 h 40"/>
                  <a:gd name="T48" fmla="*/ 12 w 32"/>
                  <a:gd name="T49" fmla="*/ 23 h 40"/>
                  <a:gd name="T50" fmla="*/ 13 w 32"/>
                  <a:gd name="T51" fmla="*/ 15 h 40"/>
                  <a:gd name="T52" fmla="*/ 14 w 32"/>
                  <a:gd name="T53" fmla="*/ 16 h 40"/>
                  <a:gd name="T54" fmla="*/ 18 w 32"/>
                  <a:gd name="T55" fmla="*/ 14 h 40"/>
                  <a:gd name="T56" fmla="*/ 19 w 32"/>
                  <a:gd name="T57" fmla="*/ 11 h 40"/>
                  <a:gd name="T58" fmla="*/ 18 w 32"/>
                  <a:gd name="T59" fmla="*/ 8 h 40"/>
                  <a:gd name="T60" fmla="*/ 15 w 32"/>
                  <a:gd name="T61" fmla="*/ 7 h 40"/>
                  <a:gd name="T62" fmla="*/ 12 w 32"/>
                  <a:gd name="T63" fmla="*/ 8 h 40"/>
                  <a:gd name="T64" fmla="*/ 11 w 32"/>
                  <a:gd name="T65" fmla="*/ 1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" h="40">
                    <a:moveTo>
                      <a:pt x="11" y="12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7"/>
                      <a:pt x="3" y="5"/>
                      <a:pt x="5" y="3"/>
                    </a:cubicBezTo>
                    <a:cubicBezTo>
                      <a:pt x="8" y="1"/>
                      <a:pt x="11" y="0"/>
                      <a:pt x="16" y="0"/>
                    </a:cubicBezTo>
                    <a:cubicBezTo>
                      <a:pt x="21" y="0"/>
                      <a:pt x="24" y="1"/>
                      <a:pt x="26" y="3"/>
                    </a:cubicBezTo>
                    <a:cubicBezTo>
                      <a:pt x="29" y="5"/>
                      <a:pt x="30" y="8"/>
                      <a:pt x="30" y="10"/>
                    </a:cubicBezTo>
                    <a:cubicBezTo>
                      <a:pt x="30" y="12"/>
                      <a:pt x="29" y="14"/>
                      <a:pt x="28" y="15"/>
                    </a:cubicBezTo>
                    <a:cubicBezTo>
                      <a:pt x="27" y="16"/>
                      <a:pt x="26" y="18"/>
                      <a:pt x="24" y="19"/>
                    </a:cubicBezTo>
                    <a:cubicBezTo>
                      <a:pt x="26" y="19"/>
                      <a:pt x="27" y="19"/>
                      <a:pt x="28" y="20"/>
                    </a:cubicBezTo>
                    <a:cubicBezTo>
                      <a:pt x="29" y="21"/>
                      <a:pt x="30" y="22"/>
                      <a:pt x="31" y="23"/>
                    </a:cubicBezTo>
                    <a:cubicBezTo>
                      <a:pt x="31" y="24"/>
                      <a:pt x="32" y="26"/>
                      <a:pt x="32" y="28"/>
                    </a:cubicBezTo>
                    <a:cubicBezTo>
                      <a:pt x="32" y="30"/>
                      <a:pt x="31" y="32"/>
                      <a:pt x="30" y="34"/>
                    </a:cubicBezTo>
                    <a:cubicBezTo>
                      <a:pt x="29" y="36"/>
                      <a:pt x="27" y="38"/>
                      <a:pt x="25" y="39"/>
                    </a:cubicBezTo>
                    <a:cubicBezTo>
                      <a:pt x="23" y="40"/>
                      <a:pt x="20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6" y="38"/>
                      <a:pt x="4" y="37"/>
                      <a:pt x="3" y="36"/>
                    </a:cubicBezTo>
                    <a:cubicBezTo>
                      <a:pt x="2" y="34"/>
                      <a:pt x="1" y="32"/>
                      <a:pt x="0" y="30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30"/>
                      <a:pt x="12" y="32"/>
                      <a:pt x="13" y="33"/>
                    </a:cubicBezTo>
                    <a:cubicBezTo>
                      <a:pt x="13" y="34"/>
                      <a:pt x="15" y="34"/>
                      <a:pt x="16" y="34"/>
                    </a:cubicBezTo>
                    <a:cubicBezTo>
                      <a:pt x="17" y="34"/>
                      <a:pt x="19" y="33"/>
                      <a:pt x="20" y="32"/>
                    </a:cubicBezTo>
                    <a:cubicBezTo>
                      <a:pt x="20" y="31"/>
                      <a:pt x="21" y="30"/>
                      <a:pt x="21" y="28"/>
                    </a:cubicBezTo>
                    <a:cubicBezTo>
                      <a:pt x="21" y="26"/>
                      <a:pt x="20" y="25"/>
                      <a:pt x="20" y="24"/>
                    </a:cubicBezTo>
                    <a:cubicBezTo>
                      <a:pt x="19" y="23"/>
                      <a:pt x="17" y="23"/>
                      <a:pt x="16" y="23"/>
                    </a:cubicBezTo>
                    <a:cubicBezTo>
                      <a:pt x="15" y="23"/>
                      <a:pt x="14" y="23"/>
                      <a:pt x="12" y="23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6" y="16"/>
                      <a:pt x="17" y="15"/>
                      <a:pt x="18" y="14"/>
                    </a:cubicBezTo>
                    <a:cubicBezTo>
                      <a:pt x="19" y="13"/>
                      <a:pt x="19" y="12"/>
                      <a:pt x="19" y="11"/>
                    </a:cubicBezTo>
                    <a:cubicBezTo>
                      <a:pt x="19" y="10"/>
                      <a:pt x="19" y="9"/>
                      <a:pt x="18" y="8"/>
                    </a:cubicBezTo>
                    <a:cubicBezTo>
                      <a:pt x="17" y="8"/>
                      <a:pt x="16" y="7"/>
                      <a:pt x="15" y="7"/>
                    </a:cubicBezTo>
                    <a:cubicBezTo>
                      <a:pt x="14" y="7"/>
                      <a:pt x="13" y="8"/>
                      <a:pt x="12" y="8"/>
                    </a:cubicBezTo>
                    <a:cubicBezTo>
                      <a:pt x="11" y="9"/>
                      <a:pt x="11" y="10"/>
                      <a:pt x="1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4" name="Freeform 76">
                <a:extLst>
                  <a:ext uri="{FF2B5EF4-FFF2-40B4-BE49-F238E27FC236}">
                    <a16:creationId xmlns="" xmlns:a16="http://schemas.microsoft.com/office/drawing/2014/main" id="{82CF09DB-FE95-8040-A0FE-257B85843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957"/>
                <a:ext cx="19" cy="10"/>
              </a:xfrm>
              <a:custGeom>
                <a:avLst/>
                <a:gdLst>
                  <a:gd name="T0" fmla="*/ 0 w 19"/>
                  <a:gd name="T1" fmla="*/ 10 h 10"/>
                  <a:gd name="T2" fmla="*/ 9 w 19"/>
                  <a:gd name="T3" fmla="*/ 8 h 10"/>
                  <a:gd name="T4" fmla="*/ 19 w 19"/>
                  <a:gd name="T5" fmla="*/ 6 h 10"/>
                  <a:gd name="T6" fmla="*/ 13 w 19"/>
                  <a:gd name="T7" fmla="*/ 2 h 10"/>
                  <a:gd name="T8" fmla="*/ 7 w 19"/>
                  <a:gd name="T9" fmla="*/ 0 h 10"/>
                  <a:gd name="T10" fmla="*/ 0 w 19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0">
                    <a:moveTo>
                      <a:pt x="0" y="10"/>
                    </a:moveTo>
                    <a:lnTo>
                      <a:pt x="9" y="8"/>
                    </a:lnTo>
                    <a:lnTo>
                      <a:pt x="19" y="6"/>
                    </a:lnTo>
                    <a:lnTo>
                      <a:pt x="13" y="2"/>
                    </a:lnTo>
                    <a:lnTo>
                      <a:pt x="7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5" name="Freeform 77">
                <a:extLst>
                  <a:ext uri="{FF2B5EF4-FFF2-40B4-BE49-F238E27FC236}">
                    <a16:creationId xmlns="" xmlns:a16="http://schemas.microsoft.com/office/drawing/2014/main" id="{FED0789C-732E-3B41-B606-5B63D054A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684"/>
                <a:ext cx="48" cy="36"/>
              </a:xfrm>
              <a:custGeom>
                <a:avLst/>
                <a:gdLst>
                  <a:gd name="T0" fmla="*/ 22 w 25"/>
                  <a:gd name="T1" fmla="*/ 11 h 19"/>
                  <a:gd name="T2" fmla="*/ 24 w 25"/>
                  <a:gd name="T3" fmla="*/ 8 h 19"/>
                  <a:gd name="T4" fmla="*/ 24 w 25"/>
                  <a:gd name="T5" fmla="*/ 4 h 19"/>
                  <a:gd name="T6" fmla="*/ 21 w 25"/>
                  <a:gd name="T7" fmla="*/ 1 h 19"/>
                  <a:gd name="T8" fmla="*/ 16 w 25"/>
                  <a:gd name="T9" fmla="*/ 1 h 19"/>
                  <a:gd name="T10" fmla="*/ 8 w 25"/>
                  <a:gd name="T11" fmla="*/ 4 h 19"/>
                  <a:gd name="T12" fmla="*/ 0 w 25"/>
                  <a:gd name="T13" fmla="*/ 7 h 19"/>
                  <a:gd name="T14" fmla="*/ 5 w 25"/>
                  <a:gd name="T15" fmla="*/ 19 h 19"/>
                  <a:gd name="T16" fmla="*/ 13 w 25"/>
                  <a:gd name="T17" fmla="*/ 16 h 19"/>
                  <a:gd name="T18" fmla="*/ 22 w 25"/>
                  <a:gd name="T19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19">
                    <a:moveTo>
                      <a:pt x="22" y="11"/>
                    </a:moveTo>
                    <a:cubicBezTo>
                      <a:pt x="23" y="10"/>
                      <a:pt x="24" y="9"/>
                      <a:pt x="24" y="8"/>
                    </a:cubicBezTo>
                    <a:cubicBezTo>
                      <a:pt x="25" y="7"/>
                      <a:pt x="25" y="5"/>
                      <a:pt x="24" y="4"/>
                    </a:cubicBezTo>
                    <a:cubicBezTo>
                      <a:pt x="23" y="2"/>
                      <a:pt x="22" y="1"/>
                      <a:pt x="21" y="1"/>
                    </a:cubicBezTo>
                    <a:cubicBezTo>
                      <a:pt x="19" y="0"/>
                      <a:pt x="18" y="0"/>
                      <a:pt x="16" y="1"/>
                    </a:cubicBezTo>
                    <a:cubicBezTo>
                      <a:pt x="15" y="1"/>
                      <a:pt x="13" y="2"/>
                      <a:pt x="8" y="4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8" y="14"/>
                      <a:pt x="21" y="12"/>
                      <a:pt x="22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6" name="Freeform 78">
                <a:extLst>
                  <a:ext uri="{FF2B5EF4-FFF2-40B4-BE49-F238E27FC236}">
                    <a16:creationId xmlns="" xmlns:a16="http://schemas.microsoft.com/office/drawing/2014/main" id="{4DA63B8F-5A4C-8740-85D3-7ECF339CE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971"/>
                <a:ext cx="40" cy="46"/>
              </a:xfrm>
              <a:custGeom>
                <a:avLst/>
                <a:gdLst>
                  <a:gd name="T0" fmla="*/ 10 w 21"/>
                  <a:gd name="T1" fmla="*/ 22 h 24"/>
                  <a:gd name="T2" fmla="*/ 14 w 21"/>
                  <a:gd name="T3" fmla="*/ 24 h 24"/>
                  <a:gd name="T4" fmla="*/ 18 w 21"/>
                  <a:gd name="T5" fmla="*/ 23 h 24"/>
                  <a:gd name="T6" fmla="*/ 20 w 21"/>
                  <a:gd name="T7" fmla="*/ 19 h 24"/>
                  <a:gd name="T8" fmla="*/ 20 w 21"/>
                  <a:gd name="T9" fmla="*/ 14 h 24"/>
                  <a:gd name="T10" fmla="*/ 16 w 21"/>
                  <a:gd name="T11" fmla="*/ 7 h 24"/>
                  <a:gd name="T12" fmla="*/ 11 w 21"/>
                  <a:gd name="T13" fmla="*/ 0 h 24"/>
                  <a:gd name="T14" fmla="*/ 0 w 21"/>
                  <a:gd name="T15" fmla="*/ 6 h 24"/>
                  <a:gd name="T16" fmla="*/ 4 w 21"/>
                  <a:gd name="T17" fmla="*/ 14 h 24"/>
                  <a:gd name="T18" fmla="*/ 10 w 21"/>
                  <a:gd name="T1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4">
                    <a:moveTo>
                      <a:pt x="10" y="22"/>
                    </a:moveTo>
                    <a:cubicBezTo>
                      <a:pt x="11" y="23"/>
                      <a:pt x="12" y="24"/>
                      <a:pt x="14" y="24"/>
                    </a:cubicBezTo>
                    <a:cubicBezTo>
                      <a:pt x="15" y="24"/>
                      <a:pt x="16" y="24"/>
                      <a:pt x="18" y="23"/>
                    </a:cubicBezTo>
                    <a:cubicBezTo>
                      <a:pt x="19" y="22"/>
                      <a:pt x="20" y="21"/>
                      <a:pt x="20" y="19"/>
                    </a:cubicBezTo>
                    <a:cubicBezTo>
                      <a:pt x="21" y="18"/>
                      <a:pt x="21" y="16"/>
                      <a:pt x="20" y="14"/>
                    </a:cubicBezTo>
                    <a:cubicBezTo>
                      <a:pt x="19" y="14"/>
                      <a:pt x="18" y="11"/>
                      <a:pt x="16" y="7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7" y="18"/>
                      <a:pt x="9" y="21"/>
                      <a:pt x="10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7" name="Freeform 79">
                <a:extLst>
                  <a:ext uri="{FF2B5EF4-FFF2-40B4-BE49-F238E27FC236}">
                    <a16:creationId xmlns="" xmlns:a16="http://schemas.microsoft.com/office/drawing/2014/main" id="{4DB9D68D-25E2-1945-AF9F-973CDE2D2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1157"/>
                <a:ext cx="40" cy="28"/>
              </a:xfrm>
              <a:custGeom>
                <a:avLst/>
                <a:gdLst>
                  <a:gd name="T0" fmla="*/ 40 w 40"/>
                  <a:gd name="T1" fmla="*/ 0 h 28"/>
                  <a:gd name="T2" fmla="*/ 0 w 40"/>
                  <a:gd name="T3" fmla="*/ 3 h 28"/>
                  <a:gd name="T4" fmla="*/ 30 w 40"/>
                  <a:gd name="T5" fmla="*/ 28 h 28"/>
                  <a:gd name="T6" fmla="*/ 40 w 40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8">
                    <a:moveTo>
                      <a:pt x="40" y="0"/>
                    </a:moveTo>
                    <a:lnTo>
                      <a:pt x="0" y="3"/>
                    </a:lnTo>
                    <a:lnTo>
                      <a:pt x="30" y="28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8" name="Freeform 80">
                <a:extLst>
                  <a:ext uri="{FF2B5EF4-FFF2-40B4-BE49-F238E27FC236}">
                    <a16:creationId xmlns="" xmlns:a16="http://schemas.microsoft.com/office/drawing/2014/main" id="{EC588362-A0A7-3D49-A652-F7AE3AC41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112"/>
                <a:ext cx="41" cy="63"/>
              </a:xfrm>
              <a:custGeom>
                <a:avLst/>
                <a:gdLst>
                  <a:gd name="T0" fmla="*/ 8 w 21"/>
                  <a:gd name="T1" fmla="*/ 10 h 33"/>
                  <a:gd name="T2" fmla="*/ 4 w 21"/>
                  <a:gd name="T3" fmla="*/ 12 h 33"/>
                  <a:gd name="T4" fmla="*/ 2 w 21"/>
                  <a:gd name="T5" fmla="*/ 15 h 33"/>
                  <a:gd name="T6" fmla="*/ 1 w 21"/>
                  <a:gd name="T7" fmla="*/ 20 h 33"/>
                  <a:gd name="T8" fmla="*/ 1 w 21"/>
                  <a:gd name="T9" fmla="*/ 23 h 33"/>
                  <a:gd name="T10" fmla="*/ 2 w 21"/>
                  <a:gd name="T11" fmla="*/ 27 h 33"/>
                  <a:gd name="T12" fmla="*/ 9 w 21"/>
                  <a:gd name="T13" fmla="*/ 32 h 33"/>
                  <a:gd name="T14" fmla="*/ 13 w 21"/>
                  <a:gd name="T15" fmla="*/ 33 h 33"/>
                  <a:gd name="T16" fmla="*/ 16 w 21"/>
                  <a:gd name="T17" fmla="*/ 33 h 33"/>
                  <a:gd name="T18" fmla="*/ 19 w 21"/>
                  <a:gd name="T19" fmla="*/ 30 h 33"/>
                  <a:gd name="T20" fmla="*/ 20 w 21"/>
                  <a:gd name="T21" fmla="*/ 27 h 33"/>
                  <a:gd name="T22" fmla="*/ 21 w 21"/>
                  <a:gd name="T23" fmla="*/ 25 h 33"/>
                  <a:gd name="T24" fmla="*/ 20 w 21"/>
                  <a:gd name="T25" fmla="*/ 20 h 33"/>
                  <a:gd name="T26" fmla="*/ 14 w 21"/>
                  <a:gd name="T27" fmla="*/ 16 h 33"/>
                  <a:gd name="T28" fmla="*/ 15 w 21"/>
                  <a:gd name="T29" fmla="*/ 12 h 33"/>
                  <a:gd name="T30" fmla="*/ 17 w 21"/>
                  <a:gd name="T31" fmla="*/ 11 h 33"/>
                  <a:gd name="T32" fmla="*/ 18 w 21"/>
                  <a:gd name="T33" fmla="*/ 8 h 33"/>
                  <a:gd name="T34" fmla="*/ 18 w 21"/>
                  <a:gd name="T35" fmla="*/ 5 h 33"/>
                  <a:gd name="T36" fmla="*/ 18 w 21"/>
                  <a:gd name="T37" fmla="*/ 2 h 33"/>
                  <a:gd name="T38" fmla="*/ 15 w 21"/>
                  <a:gd name="T39" fmla="*/ 3 h 33"/>
                  <a:gd name="T40" fmla="*/ 10 w 21"/>
                  <a:gd name="T41" fmla="*/ 8 h 33"/>
                  <a:gd name="T42" fmla="*/ 9 w 21"/>
                  <a:gd name="T43" fmla="*/ 9 h 33"/>
                  <a:gd name="T44" fmla="*/ 8 w 21"/>
                  <a:gd name="T45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" h="33">
                    <a:moveTo>
                      <a:pt x="8" y="10"/>
                    </a:moveTo>
                    <a:cubicBezTo>
                      <a:pt x="6" y="10"/>
                      <a:pt x="4" y="12"/>
                      <a:pt x="4" y="12"/>
                    </a:cubicBezTo>
                    <a:cubicBezTo>
                      <a:pt x="2" y="14"/>
                      <a:pt x="2" y="15"/>
                      <a:pt x="2" y="15"/>
                    </a:cubicBezTo>
                    <a:cubicBezTo>
                      <a:pt x="2" y="16"/>
                      <a:pt x="1" y="20"/>
                      <a:pt x="1" y="20"/>
                    </a:cubicBezTo>
                    <a:cubicBezTo>
                      <a:pt x="1" y="20"/>
                      <a:pt x="0" y="23"/>
                      <a:pt x="1" y="23"/>
                    </a:cubicBezTo>
                    <a:cubicBezTo>
                      <a:pt x="1" y="24"/>
                      <a:pt x="2" y="26"/>
                      <a:pt x="2" y="27"/>
                    </a:cubicBezTo>
                    <a:cubicBezTo>
                      <a:pt x="4" y="29"/>
                      <a:pt x="9" y="32"/>
                      <a:pt x="9" y="32"/>
                    </a:cubicBezTo>
                    <a:cubicBezTo>
                      <a:pt x="10" y="33"/>
                      <a:pt x="12" y="33"/>
                      <a:pt x="13" y="33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9" y="33"/>
                      <a:pt x="19" y="30"/>
                      <a:pt x="19" y="30"/>
                    </a:cubicBezTo>
                    <a:cubicBezTo>
                      <a:pt x="19" y="28"/>
                      <a:pt x="20" y="27"/>
                      <a:pt x="20" y="27"/>
                    </a:cubicBezTo>
                    <a:cubicBezTo>
                      <a:pt x="21" y="26"/>
                      <a:pt x="21" y="25"/>
                      <a:pt x="21" y="25"/>
                    </a:cubicBezTo>
                    <a:cubicBezTo>
                      <a:pt x="20" y="23"/>
                      <a:pt x="20" y="20"/>
                      <a:pt x="20" y="20"/>
                    </a:cubicBezTo>
                    <a:cubicBezTo>
                      <a:pt x="18" y="19"/>
                      <a:pt x="14" y="16"/>
                      <a:pt x="14" y="16"/>
                    </a:cubicBezTo>
                    <a:cubicBezTo>
                      <a:pt x="12" y="12"/>
                      <a:pt x="15" y="12"/>
                      <a:pt x="15" y="12"/>
                    </a:cubicBezTo>
                    <a:cubicBezTo>
                      <a:pt x="16" y="12"/>
                      <a:pt x="17" y="11"/>
                      <a:pt x="17" y="11"/>
                    </a:cubicBezTo>
                    <a:cubicBezTo>
                      <a:pt x="19" y="11"/>
                      <a:pt x="18" y="8"/>
                      <a:pt x="18" y="8"/>
                    </a:cubicBezTo>
                    <a:cubicBezTo>
                      <a:pt x="18" y="6"/>
                      <a:pt x="18" y="5"/>
                      <a:pt x="18" y="5"/>
                    </a:cubicBezTo>
                    <a:cubicBezTo>
                      <a:pt x="19" y="2"/>
                      <a:pt x="18" y="2"/>
                      <a:pt x="18" y="2"/>
                    </a:cubicBezTo>
                    <a:cubicBezTo>
                      <a:pt x="17" y="0"/>
                      <a:pt x="15" y="3"/>
                      <a:pt x="15" y="3"/>
                    </a:cubicBezTo>
                    <a:cubicBezTo>
                      <a:pt x="14" y="4"/>
                      <a:pt x="10" y="8"/>
                      <a:pt x="10" y="8"/>
                    </a:cubicBezTo>
                    <a:cubicBezTo>
                      <a:pt x="10" y="8"/>
                      <a:pt x="9" y="9"/>
                      <a:pt x="9" y="9"/>
                    </a:cubicBezTo>
                    <a:cubicBezTo>
                      <a:pt x="8" y="10"/>
                      <a:pt x="8" y="10"/>
                      <a:pt x="8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9" name="Freeform 81">
                <a:extLst>
                  <a:ext uri="{FF2B5EF4-FFF2-40B4-BE49-F238E27FC236}">
                    <a16:creationId xmlns="" xmlns:a16="http://schemas.microsoft.com/office/drawing/2014/main" id="{5297DFA1-219E-2C4D-8186-D86C0C581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049"/>
                <a:ext cx="9" cy="21"/>
              </a:xfrm>
              <a:custGeom>
                <a:avLst/>
                <a:gdLst>
                  <a:gd name="T0" fmla="*/ 0 w 5"/>
                  <a:gd name="T1" fmla="*/ 0 h 11"/>
                  <a:gd name="T2" fmla="*/ 2 w 5"/>
                  <a:gd name="T3" fmla="*/ 5 h 11"/>
                  <a:gd name="T4" fmla="*/ 3 w 5"/>
                  <a:gd name="T5" fmla="*/ 7 h 11"/>
                  <a:gd name="T6" fmla="*/ 3 w 5"/>
                  <a:gd name="T7" fmla="*/ 10 h 11"/>
                  <a:gd name="T8" fmla="*/ 5 w 5"/>
                  <a:gd name="T9" fmla="*/ 9 h 11"/>
                  <a:gd name="T10" fmla="*/ 4 w 5"/>
                  <a:gd name="T11" fmla="*/ 3 h 11"/>
                  <a:gd name="T12" fmla="*/ 3 w 5"/>
                  <a:gd name="T13" fmla="*/ 0 h 11"/>
                  <a:gd name="T14" fmla="*/ 0 w 5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1" y="3"/>
                      <a:pt x="2" y="4"/>
                      <a:pt x="2" y="5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4" y="9"/>
                      <a:pt x="3" y="8"/>
                      <a:pt x="3" y="10"/>
                    </a:cubicBezTo>
                    <a:cubicBezTo>
                      <a:pt x="4" y="11"/>
                      <a:pt x="4" y="10"/>
                      <a:pt x="5" y="9"/>
                    </a:cubicBezTo>
                    <a:cubicBezTo>
                      <a:pt x="4" y="8"/>
                      <a:pt x="4" y="5"/>
                      <a:pt x="4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0" name="Freeform 82">
                <a:extLst>
                  <a:ext uri="{FF2B5EF4-FFF2-40B4-BE49-F238E27FC236}">
                    <a16:creationId xmlns="" xmlns:a16="http://schemas.microsoft.com/office/drawing/2014/main" id="{B9710EBD-EEE8-4D40-A299-D9EC07F17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064"/>
                <a:ext cx="34" cy="12"/>
              </a:xfrm>
              <a:custGeom>
                <a:avLst/>
                <a:gdLst>
                  <a:gd name="T0" fmla="*/ 0 w 18"/>
                  <a:gd name="T1" fmla="*/ 6 h 6"/>
                  <a:gd name="T2" fmla="*/ 5 w 18"/>
                  <a:gd name="T3" fmla="*/ 5 h 6"/>
                  <a:gd name="T4" fmla="*/ 17 w 18"/>
                  <a:gd name="T5" fmla="*/ 3 h 6"/>
                  <a:gd name="T6" fmla="*/ 18 w 18"/>
                  <a:gd name="T7" fmla="*/ 2 h 6"/>
                  <a:gd name="T8" fmla="*/ 18 w 18"/>
                  <a:gd name="T9" fmla="*/ 1 h 6"/>
                  <a:gd name="T10" fmla="*/ 17 w 18"/>
                  <a:gd name="T11" fmla="*/ 0 h 6"/>
                  <a:gd name="T12" fmla="*/ 0 w 18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0" y="6"/>
                    </a:moveTo>
                    <a:cubicBezTo>
                      <a:pt x="1" y="6"/>
                      <a:pt x="4" y="5"/>
                      <a:pt x="5" y="5"/>
                    </a:cubicBezTo>
                    <a:cubicBezTo>
                      <a:pt x="9" y="5"/>
                      <a:pt x="15" y="4"/>
                      <a:pt x="17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0"/>
                      <a:pt x="17" y="0"/>
                    </a:cubicBezTo>
                    <a:cubicBezTo>
                      <a:pt x="13" y="3"/>
                      <a:pt x="3" y="4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1" name="Freeform 83">
                <a:extLst>
                  <a:ext uri="{FF2B5EF4-FFF2-40B4-BE49-F238E27FC236}">
                    <a16:creationId xmlns="" xmlns:a16="http://schemas.microsoft.com/office/drawing/2014/main" id="{68BD6FD9-EF0B-0A46-91C3-1BCE569E3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647"/>
                <a:ext cx="63" cy="71"/>
              </a:xfrm>
              <a:custGeom>
                <a:avLst/>
                <a:gdLst>
                  <a:gd name="T0" fmla="*/ 12 w 33"/>
                  <a:gd name="T1" fmla="*/ 35 h 37"/>
                  <a:gd name="T2" fmla="*/ 24 w 33"/>
                  <a:gd name="T3" fmla="*/ 34 h 37"/>
                  <a:gd name="T4" fmla="*/ 32 w 33"/>
                  <a:gd name="T5" fmla="*/ 22 h 37"/>
                  <a:gd name="T6" fmla="*/ 31 w 33"/>
                  <a:gd name="T7" fmla="*/ 8 h 37"/>
                  <a:gd name="T8" fmla="*/ 21 w 33"/>
                  <a:gd name="T9" fmla="*/ 1 h 37"/>
                  <a:gd name="T10" fmla="*/ 9 w 33"/>
                  <a:gd name="T11" fmla="*/ 2 h 37"/>
                  <a:gd name="T12" fmla="*/ 1 w 33"/>
                  <a:gd name="T13" fmla="*/ 14 h 37"/>
                  <a:gd name="T14" fmla="*/ 2 w 33"/>
                  <a:gd name="T15" fmla="*/ 28 h 37"/>
                  <a:gd name="T16" fmla="*/ 12 w 33"/>
                  <a:gd name="T17" fmla="*/ 3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37">
                    <a:moveTo>
                      <a:pt x="12" y="35"/>
                    </a:moveTo>
                    <a:cubicBezTo>
                      <a:pt x="16" y="37"/>
                      <a:pt x="20" y="36"/>
                      <a:pt x="24" y="34"/>
                    </a:cubicBezTo>
                    <a:cubicBezTo>
                      <a:pt x="27" y="32"/>
                      <a:pt x="30" y="28"/>
                      <a:pt x="32" y="22"/>
                    </a:cubicBezTo>
                    <a:cubicBezTo>
                      <a:pt x="33" y="16"/>
                      <a:pt x="33" y="12"/>
                      <a:pt x="31" y="8"/>
                    </a:cubicBezTo>
                    <a:cubicBezTo>
                      <a:pt x="29" y="4"/>
                      <a:pt x="26" y="2"/>
                      <a:pt x="21" y="1"/>
                    </a:cubicBezTo>
                    <a:cubicBezTo>
                      <a:pt x="17" y="0"/>
                      <a:pt x="13" y="0"/>
                      <a:pt x="9" y="2"/>
                    </a:cubicBezTo>
                    <a:cubicBezTo>
                      <a:pt x="5" y="4"/>
                      <a:pt x="3" y="8"/>
                      <a:pt x="1" y="14"/>
                    </a:cubicBezTo>
                    <a:cubicBezTo>
                      <a:pt x="0" y="20"/>
                      <a:pt x="0" y="24"/>
                      <a:pt x="2" y="28"/>
                    </a:cubicBezTo>
                    <a:cubicBezTo>
                      <a:pt x="4" y="32"/>
                      <a:pt x="7" y="34"/>
                      <a:pt x="1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2" name="Freeform 84">
                <a:extLst>
                  <a:ext uri="{FF2B5EF4-FFF2-40B4-BE49-F238E27FC236}">
                    <a16:creationId xmlns="" xmlns:a16="http://schemas.microsoft.com/office/drawing/2014/main" id="{49C84A59-6908-7648-B96B-826A13B192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3" y="521"/>
                <a:ext cx="1726" cy="1733"/>
              </a:xfrm>
              <a:custGeom>
                <a:avLst/>
                <a:gdLst>
                  <a:gd name="T0" fmla="*/ 811 w 904"/>
                  <a:gd name="T1" fmla="*/ 404 h 905"/>
                  <a:gd name="T2" fmla="*/ 773 w 904"/>
                  <a:gd name="T3" fmla="*/ 280 h 905"/>
                  <a:gd name="T4" fmla="*/ 778 w 904"/>
                  <a:gd name="T5" fmla="*/ 210 h 905"/>
                  <a:gd name="T6" fmla="*/ 721 w 904"/>
                  <a:gd name="T7" fmla="*/ 187 h 905"/>
                  <a:gd name="T8" fmla="*/ 685 w 904"/>
                  <a:gd name="T9" fmla="*/ 149 h 905"/>
                  <a:gd name="T10" fmla="*/ 616 w 904"/>
                  <a:gd name="T11" fmla="*/ 113 h 905"/>
                  <a:gd name="T12" fmla="*/ 564 w 904"/>
                  <a:gd name="T13" fmla="*/ 108 h 905"/>
                  <a:gd name="T14" fmla="*/ 460 w 904"/>
                  <a:gd name="T15" fmla="*/ 45 h 905"/>
                  <a:gd name="T16" fmla="*/ 374 w 904"/>
                  <a:gd name="T17" fmla="*/ 52 h 905"/>
                  <a:gd name="T18" fmla="*/ 347 w 904"/>
                  <a:gd name="T19" fmla="*/ 78 h 905"/>
                  <a:gd name="T20" fmla="*/ 361 w 904"/>
                  <a:gd name="T21" fmla="*/ 92 h 905"/>
                  <a:gd name="T22" fmla="*/ 311 w 904"/>
                  <a:gd name="T23" fmla="*/ 104 h 905"/>
                  <a:gd name="T24" fmla="*/ 249 w 904"/>
                  <a:gd name="T25" fmla="*/ 97 h 905"/>
                  <a:gd name="T26" fmla="*/ 174 w 904"/>
                  <a:gd name="T27" fmla="*/ 151 h 905"/>
                  <a:gd name="T28" fmla="*/ 120 w 904"/>
                  <a:gd name="T29" fmla="*/ 211 h 905"/>
                  <a:gd name="T30" fmla="*/ 120 w 904"/>
                  <a:gd name="T31" fmla="*/ 282 h 905"/>
                  <a:gd name="T32" fmla="*/ 131 w 904"/>
                  <a:gd name="T33" fmla="*/ 289 h 905"/>
                  <a:gd name="T34" fmla="*/ 95 w 904"/>
                  <a:gd name="T35" fmla="*/ 411 h 905"/>
                  <a:gd name="T36" fmla="*/ 40 w 904"/>
                  <a:gd name="T37" fmla="*/ 454 h 905"/>
                  <a:gd name="T38" fmla="*/ 50 w 904"/>
                  <a:gd name="T39" fmla="*/ 519 h 905"/>
                  <a:gd name="T40" fmla="*/ 101 w 904"/>
                  <a:gd name="T41" fmla="*/ 526 h 905"/>
                  <a:gd name="T42" fmla="*/ 237 w 904"/>
                  <a:gd name="T43" fmla="*/ 764 h 905"/>
                  <a:gd name="T44" fmla="*/ 217 w 904"/>
                  <a:gd name="T45" fmla="*/ 741 h 905"/>
                  <a:gd name="T46" fmla="*/ 195 w 904"/>
                  <a:gd name="T47" fmla="*/ 742 h 905"/>
                  <a:gd name="T48" fmla="*/ 288 w 904"/>
                  <a:gd name="T49" fmla="*/ 830 h 905"/>
                  <a:gd name="T50" fmla="*/ 283 w 904"/>
                  <a:gd name="T51" fmla="*/ 801 h 905"/>
                  <a:gd name="T52" fmla="*/ 308 w 904"/>
                  <a:gd name="T53" fmla="*/ 811 h 905"/>
                  <a:gd name="T54" fmla="*/ 316 w 904"/>
                  <a:gd name="T55" fmla="*/ 787 h 905"/>
                  <a:gd name="T56" fmla="*/ 309 w 904"/>
                  <a:gd name="T57" fmla="*/ 843 h 905"/>
                  <a:gd name="T58" fmla="*/ 351 w 904"/>
                  <a:gd name="T59" fmla="*/ 858 h 905"/>
                  <a:gd name="T60" fmla="*/ 420 w 904"/>
                  <a:gd name="T61" fmla="*/ 807 h 905"/>
                  <a:gd name="T62" fmla="*/ 412 w 904"/>
                  <a:gd name="T63" fmla="*/ 875 h 905"/>
                  <a:gd name="T64" fmla="*/ 399 w 904"/>
                  <a:gd name="T65" fmla="*/ 866 h 905"/>
                  <a:gd name="T66" fmla="*/ 429 w 904"/>
                  <a:gd name="T67" fmla="*/ 859 h 905"/>
                  <a:gd name="T68" fmla="*/ 478 w 904"/>
                  <a:gd name="T69" fmla="*/ 857 h 905"/>
                  <a:gd name="T70" fmla="*/ 476 w 904"/>
                  <a:gd name="T71" fmla="*/ 832 h 905"/>
                  <a:gd name="T72" fmla="*/ 528 w 904"/>
                  <a:gd name="T73" fmla="*/ 866 h 905"/>
                  <a:gd name="T74" fmla="*/ 485 w 904"/>
                  <a:gd name="T75" fmla="*/ 851 h 905"/>
                  <a:gd name="T76" fmla="*/ 515 w 904"/>
                  <a:gd name="T77" fmla="*/ 820 h 905"/>
                  <a:gd name="T78" fmla="*/ 598 w 904"/>
                  <a:gd name="T79" fmla="*/ 840 h 905"/>
                  <a:gd name="T80" fmla="*/ 587 w 904"/>
                  <a:gd name="T81" fmla="*/ 835 h 905"/>
                  <a:gd name="T82" fmla="*/ 583 w 904"/>
                  <a:gd name="T83" fmla="*/ 805 h 905"/>
                  <a:gd name="T84" fmla="*/ 599 w 904"/>
                  <a:gd name="T85" fmla="*/ 797 h 905"/>
                  <a:gd name="T86" fmla="*/ 615 w 904"/>
                  <a:gd name="T87" fmla="*/ 825 h 905"/>
                  <a:gd name="T88" fmla="*/ 655 w 904"/>
                  <a:gd name="T89" fmla="*/ 793 h 905"/>
                  <a:gd name="T90" fmla="*/ 653 w 904"/>
                  <a:gd name="T91" fmla="*/ 761 h 905"/>
                  <a:gd name="T92" fmla="*/ 663 w 904"/>
                  <a:gd name="T93" fmla="*/ 752 h 905"/>
                  <a:gd name="T94" fmla="*/ 667 w 904"/>
                  <a:gd name="T95" fmla="*/ 737 h 905"/>
                  <a:gd name="T96" fmla="*/ 675 w 904"/>
                  <a:gd name="T97" fmla="*/ 737 h 905"/>
                  <a:gd name="T98" fmla="*/ 676 w 904"/>
                  <a:gd name="T99" fmla="*/ 722 h 905"/>
                  <a:gd name="T100" fmla="*/ 690 w 904"/>
                  <a:gd name="T101" fmla="*/ 738 h 905"/>
                  <a:gd name="T102" fmla="*/ 665 w 904"/>
                  <a:gd name="T103" fmla="*/ 771 h 905"/>
                  <a:gd name="T104" fmla="*/ 688 w 904"/>
                  <a:gd name="T105" fmla="*/ 807 h 905"/>
                  <a:gd name="T106" fmla="*/ 679 w 904"/>
                  <a:gd name="T107" fmla="*/ 769 h 905"/>
                  <a:gd name="T108" fmla="*/ 705 w 904"/>
                  <a:gd name="T109" fmla="*/ 766 h 905"/>
                  <a:gd name="T110" fmla="*/ 777 w 904"/>
                  <a:gd name="T111" fmla="*/ 296 h 905"/>
                  <a:gd name="T112" fmla="*/ 809 w 904"/>
                  <a:gd name="T113" fmla="*/ 386 h 905"/>
                  <a:gd name="T114" fmla="*/ 842 w 904"/>
                  <a:gd name="T115" fmla="*/ 517 h 905"/>
                  <a:gd name="T116" fmla="*/ 806 w 904"/>
                  <a:gd name="T117" fmla="*/ 478 h 9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04" h="905">
                    <a:moveTo>
                      <a:pt x="452" y="0"/>
                    </a:moveTo>
                    <a:cubicBezTo>
                      <a:pt x="202" y="0"/>
                      <a:pt x="0" y="203"/>
                      <a:pt x="0" y="453"/>
                    </a:cubicBezTo>
                    <a:cubicBezTo>
                      <a:pt x="0" y="703"/>
                      <a:pt x="202" y="905"/>
                      <a:pt x="452" y="905"/>
                    </a:cubicBezTo>
                    <a:cubicBezTo>
                      <a:pt x="702" y="905"/>
                      <a:pt x="904" y="703"/>
                      <a:pt x="904" y="453"/>
                    </a:cubicBezTo>
                    <a:cubicBezTo>
                      <a:pt x="904" y="203"/>
                      <a:pt x="702" y="0"/>
                      <a:pt x="452" y="0"/>
                    </a:cubicBezTo>
                    <a:close/>
                    <a:moveTo>
                      <a:pt x="857" y="430"/>
                    </a:moveTo>
                    <a:cubicBezTo>
                      <a:pt x="849" y="431"/>
                      <a:pt x="849" y="431"/>
                      <a:pt x="849" y="431"/>
                    </a:cubicBezTo>
                    <a:cubicBezTo>
                      <a:pt x="845" y="400"/>
                      <a:pt x="845" y="400"/>
                      <a:pt x="845" y="400"/>
                    </a:cubicBezTo>
                    <a:cubicBezTo>
                      <a:pt x="834" y="402"/>
                      <a:pt x="834" y="402"/>
                      <a:pt x="834" y="402"/>
                    </a:cubicBezTo>
                    <a:cubicBezTo>
                      <a:pt x="837" y="430"/>
                      <a:pt x="837" y="430"/>
                      <a:pt x="837" y="430"/>
                    </a:cubicBezTo>
                    <a:cubicBezTo>
                      <a:pt x="828" y="431"/>
                      <a:pt x="828" y="431"/>
                      <a:pt x="828" y="431"/>
                    </a:cubicBezTo>
                    <a:cubicBezTo>
                      <a:pt x="825" y="403"/>
                      <a:pt x="825" y="403"/>
                      <a:pt x="825" y="403"/>
                    </a:cubicBezTo>
                    <a:cubicBezTo>
                      <a:pt x="811" y="404"/>
                      <a:pt x="811" y="404"/>
                      <a:pt x="811" y="404"/>
                    </a:cubicBezTo>
                    <a:cubicBezTo>
                      <a:pt x="815" y="436"/>
                      <a:pt x="815" y="436"/>
                      <a:pt x="815" y="436"/>
                    </a:cubicBezTo>
                    <a:cubicBezTo>
                      <a:pt x="806" y="437"/>
                      <a:pt x="806" y="437"/>
                      <a:pt x="806" y="437"/>
                    </a:cubicBezTo>
                    <a:cubicBezTo>
                      <a:pt x="802" y="394"/>
                      <a:pt x="802" y="394"/>
                      <a:pt x="802" y="394"/>
                    </a:cubicBezTo>
                    <a:cubicBezTo>
                      <a:pt x="853" y="388"/>
                      <a:pt x="853" y="388"/>
                      <a:pt x="853" y="388"/>
                    </a:cubicBezTo>
                    <a:lnTo>
                      <a:pt x="857" y="430"/>
                    </a:lnTo>
                    <a:close/>
                    <a:moveTo>
                      <a:pt x="798" y="241"/>
                    </a:moveTo>
                    <a:cubicBezTo>
                      <a:pt x="801" y="246"/>
                      <a:pt x="803" y="250"/>
                      <a:pt x="804" y="253"/>
                    </a:cubicBezTo>
                    <a:cubicBezTo>
                      <a:pt x="804" y="256"/>
                      <a:pt x="804" y="258"/>
                      <a:pt x="803" y="261"/>
                    </a:cubicBezTo>
                    <a:cubicBezTo>
                      <a:pt x="802" y="264"/>
                      <a:pt x="800" y="266"/>
                      <a:pt x="797" y="267"/>
                    </a:cubicBezTo>
                    <a:cubicBezTo>
                      <a:pt x="794" y="270"/>
                      <a:pt x="791" y="270"/>
                      <a:pt x="787" y="269"/>
                    </a:cubicBezTo>
                    <a:cubicBezTo>
                      <a:pt x="784" y="268"/>
                      <a:pt x="780" y="266"/>
                      <a:pt x="777" y="262"/>
                    </a:cubicBezTo>
                    <a:cubicBezTo>
                      <a:pt x="777" y="265"/>
                      <a:pt x="777" y="267"/>
                      <a:pt x="777" y="270"/>
                    </a:cubicBezTo>
                    <a:cubicBezTo>
                      <a:pt x="776" y="272"/>
                      <a:pt x="775" y="275"/>
                      <a:pt x="773" y="280"/>
                    </a:cubicBezTo>
                    <a:cubicBezTo>
                      <a:pt x="768" y="291"/>
                      <a:pt x="768" y="291"/>
                      <a:pt x="768" y="291"/>
                    </a:cubicBezTo>
                    <a:cubicBezTo>
                      <a:pt x="761" y="279"/>
                      <a:pt x="761" y="279"/>
                      <a:pt x="761" y="279"/>
                    </a:cubicBezTo>
                    <a:cubicBezTo>
                      <a:pt x="766" y="266"/>
                      <a:pt x="766" y="266"/>
                      <a:pt x="766" y="266"/>
                    </a:cubicBezTo>
                    <a:cubicBezTo>
                      <a:pt x="768" y="262"/>
                      <a:pt x="769" y="259"/>
                      <a:pt x="769" y="257"/>
                    </a:cubicBezTo>
                    <a:cubicBezTo>
                      <a:pt x="770" y="256"/>
                      <a:pt x="770" y="254"/>
                      <a:pt x="770" y="253"/>
                    </a:cubicBezTo>
                    <a:cubicBezTo>
                      <a:pt x="769" y="252"/>
                      <a:pt x="768" y="250"/>
                      <a:pt x="767" y="248"/>
                    </a:cubicBezTo>
                    <a:cubicBezTo>
                      <a:pt x="766" y="246"/>
                      <a:pt x="766" y="246"/>
                      <a:pt x="766" y="246"/>
                    </a:cubicBezTo>
                    <a:cubicBezTo>
                      <a:pt x="747" y="257"/>
                      <a:pt x="747" y="257"/>
                      <a:pt x="747" y="257"/>
                    </a:cubicBezTo>
                    <a:cubicBezTo>
                      <a:pt x="741" y="247"/>
                      <a:pt x="741" y="247"/>
                      <a:pt x="741" y="247"/>
                    </a:cubicBezTo>
                    <a:cubicBezTo>
                      <a:pt x="785" y="220"/>
                      <a:pt x="785" y="220"/>
                      <a:pt x="785" y="220"/>
                    </a:cubicBezTo>
                    <a:lnTo>
                      <a:pt x="798" y="241"/>
                    </a:lnTo>
                    <a:close/>
                    <a:moveTo>
                      <a:pt x="750" y="176"/>
                    </a:moveTo>
                    <a:cubicBezTo>
                      <a:pt x="778" y="210"/>
                      <a:pt x="778" y="210"/>
                      <a:pt x="778" y="210"/>
                    </a:cubicBezTo>
                    <a:cubicBezTo>
                      <a:pt x="771" y="216"/>
                      <a:pt x="771" y="216"/>
                      <a:pt x="771" y="216"/>
                    </a:cubicBezTo>
                    <a:cubicBezTo>
                      <a:pt x="761" y="203"/>
                      <a:pt x="761" y="203"/>
                      <a:pt x="761" y="203"/>
                    </a:cubicBezTo>
                    <a:cubicBezTo>
                      <a:pt x="728" y="230"/>
                      <a:pt x="728" y="230"/>
                      <a:pt x="728" y="230"/>
                    </a:cubicBezTo>
                    <a:cubicBezTo>
                      <a:pt x="720" y="222"/>
                      <a:pt x="720" y="222"/>
                      <a:pt x="720" y="222"/>
                    </a:cubicBezTo>
                    <a:cubicBezTo>
                      <a:pt x="754" y="194"/>
                      <a:pt x="754" y="194"/>
                      <a:pt x="754" y="194"/>
                    </a:cubicBezTo>
                    <a:cubicBezTo>
                      <a:pt x="743" y="181"/>
                      <a:pt x="743" y="181"/>
                      <a:pt x="743" y="181"/>
                    </a:cubicBezTo>
                    <a:lnTo>
                      <a:pt x="750" y="176"/>
                    </a:lnTo>
                    <a:close/>
                    <a:moveTo>
                      <a:pt x="742" y="168"/>
                    </a:moveTo>
                    <a:cubicBezTo>
                      <a:pt x="736" y="174"/>
                      <a:pt x="736" y="174"/>
                      <a:pt x="736" y="174"/>
                    </a:cubicBezTo>
                    <a:cubicBezTo>
                      <a:pt x="713" y="153"/>
                      <a:pt x="713" y="153"/>
                      <a:pt x="713" y="153"/>
                    </a:cubicBezTo>
                    <a:cubicBezTo>
                      <a:pt x="706" y="162"/>
                      <a:pt x="706" y="162"/>
                      <a:pt x="706" y="162"/>
                    </a:cubicBezTo>
                    <a:cubicBezTo>
                      <a:pt x="726" y="181"/>
                      <a:pt x="726" y="181"/>
                      <a:pt x="726" y="181"/>
                    </a:cubicBezTo>
                    <a:cubicBezTo>
                      <a:pt x="721" y="187"/>
                      <a:pt x="721" y="187"/>
                      <a:pt x="721" y="187"/>
                    </a:cubicBezTo>
                    <a:cubicBezTo>
                      <a:pt x="700" y="168"/>
                      <a:pt x="700" y="168"/>
                      <a:pt x="700" y="168"/>
                    </a:cubicBezTo>
                    <a:cubicBezTo>
                      <a:pt x="690" y="178"/>
                      <a:pt x="690" y="178"/>
                      <a:pt x="690" y="178"/>
                    </a:cubicBezTo>
                    <a:cubicBezTo>
                      <a:pt x="713" y="200"/>
                      <a:pt x="713" y="200"/>
                      <a:pt x="713" y="200"/>
                    </a:cubicBezTo>
                    <a:cubicBezTo>
                      <a:pt x="708" y="206"/>
                      <a:pt x="708" y="206"/>
                      <a:pt x="708" y="206"/>
                    </a:cubicBezTo>
                    <a:cubicBezTo>
                      <a:pt x="676" y="177"/>
                      <a:pt x="676" y="177"/>
                      <a:pt x="676" y="177"/>
                    </a:cubicBezTo>
                    <a:cubicBezTo>
                      <a:pt x="711" y="139"/>
                      <a:pt x="711" y="139"/>
                      <a:pt x="711" y="139"/>
                    </a:cubicBezTo>
                    <a:lnTo>
                      <a:pt x="742" y="168"/>
                    </a:lnTo>
                    <a:close/>
                    <a:moveTo>
                      <a:pt x="664" y="106"/>
                    </a:moveTo>
                    <a:cubicBezTo>
                      <a:pt x="679" y="116"/>
                      <a:pt x="679" y="116"/>
                      <a:pt x="679" y="116"/>
                    </a:cubicBezTo>
                    <a:cubicBezTo>
                      <a:pt x="685" y="120"/>
                      <a:pt x="689" y="123"/>
                      <a:pt x="690" y="124"/>
                    </a:cubicBezTo>
                    <a:cubicBezTo>
                      <a:pt x="692" y="127"/>
                      <a:pt x="693" y="130"/>
                      <a:pt x="694" y="133"/>
                    </a:cubicBezTo>
                    <a:cubicBezTo>
                      <a:pt x="694" y="137"/>
                      <a:pt x="693" y="140"/>
                      <a:pt x="691" y="143"/>
                    </a:cubicBezTo>
                    <a:cubicBezTo>
                      <a:pt x="689" y="146"/>
                      <a:pt x="687" y="148"/>
                      <a:pt x="685" y="149"/>
                    </a:cubicBezTo>
                    <a:cubicBezTo>
                      <a:pt x="682" y="150"/>
                      <a:pt x="680" y="150"/>
                      <a:pt x="678" y="150"/>
                    </a:cubicBezTo>
                    <a:cubicBezTo>
                      <a:pt x="676" y="150"/>
                      <a:pt x="673" y="150"/>
                      <a:pt x="672" y="149"/>
                    </a:cubicBezTo>
                    <a:cubicBezTo>
                      <a:pt x="669" y="148"/>
                      <a:pt x="666" y="146"/>
                      <a:pt x="661" y="143"/>
                    </a:cubicBezTo>
                    <a:cubicBezTo>
                      <a:pt x="655" y="138"/>
                      <a:pt x="655" y="138"/>
                      <a:pt x="655" y="138"/>
                    </a:cubicBezTo>
                    <a:cubicBezTo>
                      <a:pt x="644" y="154"/>
                      <a:pt x="644" y="154"/>
                      <a:pt x="644" y="154"/>
                    </a:cubicBezTo>
                    <a:cubicBezTo>
                      <a:pt x="635" y="148"/>
                      <a:pt x="635" y="148"/>
                      <a:pt x="635" y="148"/>
                    </a:cubicBezTo>
                    <a:lnTo>
                      <a:pt x="664" y="106"/>
                    </a:lnTo>
                    <a:close/>
                    <a:moveTo>
                      <a:pt x="631" y="87"/>
                    </a:moveTo>
                    <a:cubicBezTo>
                      <a:pt x="628" y="95"/>
                      <a:pt x="628" y="95"/>
                      <a:pt x="628" y="95"/>
                    </a:cubicBezTo>
                    <a:cubicBezTo>
                      <a:pt x="603" y="84"/>
                      <a:pt x="603" y="84"/>
                      <a:pt x="603" y="84"/>
                    </a:cubicBezTo>
                    <a:cubicBezTo>
                      <a:pt x="598" y="95"/>
                      <a:pt x="598" y="95"/>
                      <a:pt x="598" y="95"/>
                    </a:cubicBezTo>
                    <a:cubicBezTo>
                      <a:pt x="620" y="105"/>
                      <a:pt x="620" y="105"/>
                      <a:pt x="620" y="105"/>
                    </a:cubicBezTo>
                    <a:cubicBezTo>
                      <a:pt x="616" y="113"/>
                      <a:pt x="616" y="113"/>
                      <a:pt x="616" y="113"/>
                    </a:cubicBezTo>
                    <a:cubicBezTo>
                      <a:pt x="594" y="103"/>
                      <a:pt x="594" y="103"/>
                      <a:pt x="594" y="103"/>
                    </a:cubicBezTo>
                    <a:cubicBezTo>
                      <a:pt x="585" y="124"/>
                      <a:pt x="585" y="124"/>
                      <a:pt x="585" y="124"/>
                    </a:cubicBezTo>
                    <a:cubicBezTo>
                      <a:pt x="575" y="119"/>
                      <a:pt x="575" y="119"/>
                      <a:pt x="575" y="119"/>
                    </a:cubicBezTo>
                    <a:cubicBezTo>
                      <a:pt x="596" y="72"/>
                      <a:pt x="596" y="72"/>
                      <a:pt x="596" y="72"/>
                    </a:cubicBezTo>
                    <a:lnTo>
                      <a:pt x="631" y="87"/>
                    </a:lnTo>
                    <a:close/>
                    <a:moveTo>
                      <a:pt x="523" y="77"/>
                    </a:moveTo>
                    <a:cubicBezTo>
                      <a:pt x="524" y="72"/>
                      <a:pt x="526" y="68"/>
                      <a:pt x="529" y="65"/>
                    </a:cubicBezTo>
                    <a:cubicBezTo>
                      <a:pt x="531" y="63"/>
                      <a:pt x="533" y="61"/>
                      <a:pt x="536" y="60"/>
                    </a:cubicBezTo>
                    <a:cubicBezTo>
                      <a:pt x="538" y="58"/>
                      <a:pt x="541" y="57"/>
                      <a:pt x="544" y="57"/>
                    </a:cubicBezTo>
                    <a:cubicBezTo>
                      <a:pt x="548" y="57"/>
                      <a:pt x="552" y="57"/>
                      <a:pt x="556" y="58"/>
                    </a:cubicBezTo>
                    <a:cubicBezTo>
                      <a:pt x="564" y="60"/>
                      <a:pt x="570" y="64"/>
                      <a:pt x="574" y="70"/>
                    </a:cubicBezTo>
                    <a:cubicBezTo>
                      <a:pt x="578" y="76"/>
                      <a:pt x="578" y="83"/>
                      <a:pt x="576" y="91"/>
                    </a:cubicBezTo>
                    <a:cubicBezTo>
                      <a:pt x="574" y="99"/>
                      <a:pt x="570" y="105"/>
                      <a:pt x="564" y="108"/>
                    </a:cubicBezTo>
                    <a:cubicBezTo>
                      <a:pt x="558" y="112"/>
                      <a:pt x="551" y="112"/>
                      <a:pt x="542" y="110"/>
                    </a:cubicBezTo>
                    <a:cubicBezTo>
                      <a:pt x="534" y="108"/>
                      <a:pt x="528" y="104"/>
                      <a:pt x="525" y="98"/>
                    </a:cubicBezTo>
                    <a:cubicBezTo>
                      <a:pt x="521" y="92"/>
                      <a:pt x="521" y="85"/>
                      <a:pt x="523" y="77"/>
                    </a:cubicBezTo>
                    <a:close/>
                    <a:moveTo>
                      <a:pt x="460" y="45"/>
                    </a:moveTo>
                    <a:cubicBezTo>
                      <a:pt x="472" y="66"/>
                      <a:pt x="472" y="66"/>
                      <a:pt x="472" y="66"/>
                    </a:cubicBezTo>
                    <a:cubicBezTo>
                      <a:pt x="486" y="46"/>
                      <a:pt x="486" y="46"/>
                      <a:pt x="486" y="46"/>
                    </a:cubicBezTo>
                    <a:cubicBezTo>
                      <a:pt x="499" y="47"/>
                      <a:pt x="499" y="47"/>
                      <a:pt x="499" y="47"/>
                    </a:cubicBezTo>
                    <a:cubicBezTo>
                      <a:pt x="477" y="76"/>
                      <a:pt x="477" y="76"/>
                      <a:pt x="477" y="76"/>
                    </a:cubicBezTo>
                    <a:cubicBezTo>
                      <a:pt x="475" y="97"/>
                      <a:pt x="475" y="97"/>
                      <a:pt x="475" y="97"/>
                    </a:cubicBezTo>
                    <a:cubicBezTo>
                      <a:pt x="464" y="97"/>
                      <a:pt x="464" y="97"/>
                      <a:pt x="464" y="97"/>
                    </a:cubicBezTo>
                    <a:cubicBezTo>
                      <a:pt x="465" y="75"/>
                      <a:pt x="465" y="75"/>
                      <a:pt x="465" y="75"/>
                    </a:cubicBezTo>
                    <a:cubicBezTo>
                      <a:pt x="446" y="44"/>
                      <a:pt x="446" y="44"/>
                      <a:pt x="446" y="44"/>
                    </a:cubicBezTo>
                    <a:lnTo>
                      <a:pt x="460" y="45"/>
                    </a:lnTo>
                    <a:close/>
                    <a:moveTo>
                      <a:pt x="440" y="44"/>
                    </a:moveTo>
                    <a:cubicBezTo>
                      <a:pt x="441" y="53"/>
                      <a:pt x="441" y="53"/>
                      <a:pt x="441" y="53"/>
                    </a:cubicBezTo>
                    <a:cubicBezTo>
                      <a:pt x="424" y="54"/>
                      <a:pt x="424" y="54"/>
                      <a:pt x="424" y="54"/>
                    </a:cubicBezTo>
                    <a:cubicBezTo>
                      <a:pt x="427" y="97"/>
                      <a:pt x="427" y="97"/>
                      <a:pt x="427" y="97"/>
                    </a:cubicBezTo>
                    <a:cubicBezTo>
                      <a:pt x="416" y="98"/>
                      <a:pt x="416" y="98"/>
                      <a:pt x="416" y="98"/>
                    </a:cubicBezTo>
                    <a:cubicBezTo>
                      <a:pt x="413" y="55"/>
                      <a:pt x="413" y="55"/>
                      <a:pt x="413" y="55"/>
                    </a:cubicBezTo>
                    <a:cubicBezTo>
                      <a:pt x="396" y="57"/>
                      <a:pt x="396" y="57"/>
                      <a:pt x="396" y="57"/>
                    </a:cubicBezTo>
                    <a:cubicBezTo>
                      <a:pt x="395" y="48"/>
                      <a:pt x="395" y="48"/>
                      <a:pt x="395" y="48"/>
                    </a:cubicBezTo>
                    <a:lnTo>
                      <a:pt x="440" y="44"/>
                    </a:lnTo>
                    <a:close/>
                    <a:moveTo>
                      <a:pt x="386" y="50"/>
                    </a:moveTo>
                    <a:cubicBezTo>
                      <a:pt x="394" y="101"/>
                      <a:pt x="394" y="101"/>
                      <a:pt x="394" y="101"/>
                    </a:cubicBezTo>
                    <a:cubicBezTo>
                      <a:pt x="383" y="103"/>
                      <a:pt x="383" y="103"/>
                      <a:pt x="383" y="103"/>
                    </a:cubicBezTo>
                    <a:cubicBezTo>
                      <a:pt x="374" y="52"/>
                      <a:pt x="374" y="52"/>
                      <a:pt x="374" y="52"/>
                    </a:cubicBezTo>
                    <a:lnTo>
                      <a:pt x="386" y="50"/>
                    </a:lnTo>
                    <a:close/>
                    <a:moveTo>
                      <a:pt x="324" y="71"/>
                    </a:moveTo>
                    <a:cubicBezTo>
                      <a:pt x="325" y="68"/>
                      <a:pt x="327" y="66"/>
                      <a:pt x="329" y="64"/>
                    </a:cubicBezTo>
                    <a:cubicBezTo>
                      <a:pt x="332" y="62"/>
                      <a:pt x="335" y="60"/>
                      <a:pt x="339" y="59"/>
                    </a:cubicBezTo>
                    <a:cubicBezTo>
                      <a:pt x="346" y="57"/>
                      <a:pt x="352" y="57"/>
                      <a:pt x="356" y="59"/>
                    </a:cubicBezTo>
                    <a:cubicBezTo>
                      <a:pt x="360" y="61"/>
                      <a:pt x="363" y="64"/>
                      <a:pt x="365" y="68"/>
                    </a:cubicBezTo>
                    <a:cubicBezTo>
                      <a:pt x="354" y="72"/>
                      <a:pt x="354" y="72"/>
                      <a:pt x="354" y="72"/>
                    </a:cubicBezTo>
                    <a:cubicBezTo>
                      <a:pt x="353" y="69"/>
                      <a:pt x="351" y="68"/>
                      <a:pt x="349" y="67"/>
                    </a:cubicBezTo>
                    <a:cubicBezTo>
                      <a:pt x="347" y="66"/>
                      <a:pt x="345" y="66"/>
                      <a:pt x="342" y="67"/>
                    </a:cubicBezTo>
                    <a:cubicBezTo>
                      <a:pt x="338" y="68"/>
                      <a:pt x="336" y="69"/>
                      <a:pt x="335" y="71"/>
                    </a:cubicBezTo>
                    <a:cubicBezTo>
                      <a:pt x="334" y="72"/>
                      <a:pt x="333" y="73"/>
                      <a:pt x="334" y="75"/>
                    </a:cubicBezTo>
                    <a:cubicBezTo>
                      <a:pt x="334" y="76"/>
                      <a:pt x="335" y="77"/>
                      <a:pt x="336" y="77"/>
                    </a:cubicBezTo>
                    <a:cubicBezTo>
                      <a:pt x="338" y="78"/>
                      <a:pt x="342" y="78"/>
                      <a:pt x="347" y="78"/>
                    </a:cubicBezTo>
                    <a:cubicBezTo>
                      <a:pt x="353" y="78"/>
                      <a:pt x="357" y="78"/>
                      <a:pt x="360" y="78"/>
                    </a:cubicBezTo>
                    <a:cubicBezTo>
                      <a:pt x="363" y="79"/>
                      <a:pt x="366" y="80"/>
                      <a:pt x="368" y="82"/>
                    </a:cubicBezTo>
                    <a:cubicBezTo>
                      <a:pt x="370" y="83"/>
                      <a:pt x="371" y="86"/>
                      <a:pt x="372" y="89"/>
                    </a:cubicBezTo>
                    <a:cubicBezTo>
                      <a:pt x="373" y="92"/>
                      <a:pt x="373" y="95"/>
                      <a:pt x="372" y="98"/>
                    </a:cubicBezTo>
                    <a:cubicBezTo>
                      <a:pt x="370" y="101"/>
                      <a:pt x="369" y="103"/>
                      <a:pt x="366" y="105"/>
                    </a:cubicBezTo>
                    <a:cubicBezTo>
                      <a:pt x="363" y="107"/>
                      <a:pt x="359" y="109"/>
                      <a:pt x="354" y="110"/>
                    </a:cubicBezTo>
                    <a:cubicBezTo>
                      <a:pt x="347" y="112"/>
                      <a:pt x="342" y="112"/>
                      <a:pt x="337" y="111"/>
                    </a:cubicBezTo>
                    <a:cubicBezTo>
                      <a:pt x="333" y="109"/>
                      <a:pt x="329" y="105"/>
                      <a:pt x="327" y="100"/>
                    </a:cubicBezTo>
                    <a:cubicBezTo>
                      <a:pt x="337" y="96"/>
                      <a:pt x="337" y="96"/>
                      <a:pt x="337" y="96"/>
                    </a:cubicBezTo>
                    <a:cubicBezTo>
                      <a:pt x="339" y="99"/>
                      <a:pt x="341" y="101"/>
                      <a:pt x="343" y="102"/>
                    </a:cubicBezTo>
                    <a:cubicBezTo>
                      <a:pt x="346" y="103"/>
                      <a:pt x="349" y="103"/>
                      <a:pt x="352" y="102"/>
                    </a:cubicBezTo>
                    <a:cubicBezTo>
                      <a:pt x="356" y="101"/>
                      <a:pt x="358" y="99"/>
                      <a:pt x="360" y="98"/>
                    </a:cubicBezTo>
                    <a:cubicBezTo>
                      <a:pt x="361" y="96"/>
                      <a:pt x="361" y="94"/>
                      <a:pt x="361" y="92"/>
                    </a:cubicBezTo>
                    <a:cubicBezTo>
                      <a:pt x="361" y="91"/>
                      <a:pt x="360" y="90"/>
                      <a:pt x="359" y="89"/>
                    </a:cubicBezTo>
                    <a:cubicBezTo>
                      <a:pt x="358" y="89"/>
                      <a:pt x="356" y="89"/>
                      <a:pt x="354" y="88"/>
                    </a:cubicBezTo>
                    <a:cubicBezTo>
                      <a:pt x="353" y="88"/>
                      <a:pt x="350" y="88"/>
                      <a:pt x="345" y="89"/>
                    </a:cubicBezTo>
                    <a:cubicBezTo>
                      <a:pt x="339" y="89"/>
                      <a:pt x="334" y="88"/>
                      <a:pt x="331" y="87"/>
                    </a:cubicBezTo>
                    <a:cubicBezTo>
                      <a:pt x="327" y="85"/>
                      <a:pt x="324" y="82"/>
                      <a:pt x="323" y="78"/>
                    </a:cubicBezTo>
                    <a:cubicBezTo>
                      <a:pt x="323" y="76"/>
                      <a:pt x="323" y="73"/>
                      <a:pt x="324" y="71"/>
                    </a:cubicBezTo>
                    <a:close/>
                    <a:moveTo>
                      <a:pt x="285" y="79"/>
                    </a:moveTo>
                    <a:cubicBezTo>
                      <a:pt x="291" y="77"/>
                      <a:pt x="295" y="75"/>
                      <a:pt x="298" y="75"/>
                    </a:cubicBezTo>
                    <a:cubicBezTo>
                      <a:pt x="301" y="75"/>
                      <a:pt x="304" y="76"/>
                      <a:pt x="306" y="77"/>
                    </a:cubicBezTo>
                    <a:cubicBezTo>
                      <a:pt x="308" y="79"/>
                      <a:pt x="310" y="81"/>
                      <a:pt x="312" y="83"/>
                    </a:cubicBezTo>
                    <a:cubicBezTo>
                      <a:pt x="313" y="87"/>
                      <a:pt x="313" y="90"/>
                      <a:pt x="312" y="94"/>
                    </a:cubicBezTo>
                    <a:cubicBezTo>
                      <a:pt x="311" y="97"/>
                      <a:pt x="308" y="100"/>
                      <a:pt x="304" y="103"/>
                    </a:cubicBezTo>
                    <a:cubicBezTo>
                      <a:pt x="306" y="103"/>
                      <a:pt x="309" y="103"/>
                      <a:pt x="311" y="104"/>
                    </a:cubicBezTo>
                    <a:cubicBezTo>
                      <a:pt x="313" y="105"/>
                      <a:pt x="316" y="107"/>
                      <a:pt x="320" y="109"/>
                    </a:cubicBezTo>
                    <a:cubicBezTo>
                      <a:pt x="331" y="116"/>
                      <a:pt x="331" y="116"/>
                      <a:pt x="331" y="116"/>
                    </a:cubicBezTo>
                    <a:cubicBezTo>
                      <a:pt x="318" y="121"/>
                      <a:pt x="318" y="121"/>
                      <a:pt x="318" y="121"/>
                    </a:cubicBezTo>
                    <a:cubicBezTo>
                      <a:pt x="306" y="114"/>
                      <a:pt x="306" y="114"/>
                      <a:pt x="306" y="114"/>
                    </a:cubicBezTo>
                    <a:cubicBezTo>
                      <a:pt x="302" y="112"/>
                      <a:pt x="299" y="110"/>
                      <a:pt x="297" y="110"/>
                    </a:cubicBezTo>
                    <a:cubicBezTo>
                      <a:pt x="296" y="109"/>
                      <a:pt x="295" y="109"/>
                      <a:pt x="293" y="109"/>
                    </a:cubicBezTo>
                    <a:cubicBezTo>
                      <a:pt x="292" y="109"/>
                      <a:pt x="290" y="110"/>
                      <a:pt x="288" y="111"/>
                    </a:cubicBezTo>
                    <a:cubicBezTo>
                      <a:pt x="286" y="112"/>
                      <a:pt x="286" y="112"/>
                      <a:pt x="286" y="112"/>
                    </a:cubicBezTo>
                    <a:cubicBezTo>
                      <a:pt x="295" y="132"/>
                      <a:pt x="295" y="132"/>
                      <a:pt x="295" y="132"/>
                    </a:cubicBezTo>
                    <a:cubicBezTo>
                      <a:pt x="284" y="136"/>
                      <a:pt x="284" y="136"/>
                      <a:pt x="284" y="136"/>
                    </a:cubicBezTo>
                    <a:cubicBezTo>
                      <a:pt x="263" y="89"/>
                      <a:pt x="263" y="89"/>
                      <a:pt x="263" y="89"/>
                    </a:cubicBezTo>
                    <a:lnTo>
                      <a:pt x="285" y="79"/>
                    </a:lnTo>
                    <a:close/>
                    <a:moveTo>
                      <a:pt x="249" y="97"/>
                    </a:moveTo>
                    <a:cubicBezTo>
                      <a:pt x="254" y="104"/>
                      <a:pt x="254" y="104"/>
                      <a:pt x="254" y="104"/>
                    </a:cubicBezTo>
                    <a:cubicBezTo>
                      <a:pt x="228" y="120"/>
                      <a:pt x="228" y="120"/>
                      <a:pt x="228" y="120"/>
                    </a:cubicBezTo>
                    <a:cubicBezTo>
                      <a:pt x="234" y="130"/>
                      <a:pt x="234" y="130"/>
                      <a:pt x="234" y="130"/>
                    </a:cubicBezTo>
                    <a:cubicBezTo>
                      <a:pt x="258" y="115"/>
                      <a:pt x="258" y="115"/>
                      <a:pt x="258" y="115"/>
                    </a:cubicBezTo>
                    <a:cubicBezTo>
                      <a:pt x="263" y="122"/>
                      <a:pt x="263" y="122"/>
                      <a:pt x="263" y="122"/>
                    </a:cubicBezTo>
                    <a:cubicBezTo>
                      <a:pt x="239" y="137"/>
                      <a:pt x="239" y="137"/>
                      <a:pt x="239" y="137"/>
                    </a:cubicBezTo>
                    <a:cubicBezTo>
                      <a:pt x="246" y="149"/>
                      <a:pt x="246" y="149"/>
                      <a:pt x="246" y="149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78" y="140"/>
                      <a:pt x="278" y="140"/>
                      <a:pt x="278" y="140"/>
                    </a:cubicBezTo>
                    <a:cubicBezTo>
                      <a:pt x="241" y="163"/>
                      <a:pt x="241" y="163"/>
                      <a:pt x="241" y="163"/>
                    </a:cubicBezTo>
                    <a:cubicBezTo>
                      <a:pt x="214" y="119"/>
                      <a:pt x="214" y="119"/>
                      <a:pt x="214" y="119"/>
                    </a:cubicBezTo>
                    <a:lnTo>
                      <a:pt x="249" y="97"/>
                    </a:lnTo>
                    <a:close/>
                    <a:moveTo>
                      <a:pt x="174" y="151"/>
                    </a:moveTo>
                    <a:cubicBezTo>
                      <a:pt x="210" y="171"/>
                      <a:pt x="210" y="171"/>
                      <a:pt x="210" y="171"/>
                    </a:cubicBezTo>
                    <a:cubicBezTo>
                      <a:pt x="196" y="133"/>
                      <a:pt x="196" y="133"/>
                      <a:pt x="196" y="133"/>
                    </a:cubicBezTo>
                    <a:cubicBezTo>
                      <a:pt x="205" y="125"/>
                      <a:pt x="205" y="125"/>
                      <a:pt x="205" y="125"/>
                    </a:cubicBezTo>
                    <a:cubicBezTo>
                      <a:pt x="223" y="178"/>
                      <a:pt x="223" y="178"/>
                      <a:pt x="223" y="178"/>
                    </a:cubicBezTo>
                    <a:cubicBezTo>
                      <a:pt x="213" y="186"/>
                      <a:pt x="213" y="186"/>
                      <a:pt x="213" y="186"/>
                    </a:cubicBezTo>
                    <a:cubicBezTo>
                      <a:pt x="165" y="159"/>
                      <a:pt x="165" y="159"/>
                      <a:pt x="165" y="159"/>
                    </a:cubicBezTo>
                    <a:lnTo>
                      <a:pt x="174" y="151"/>
                    </a:lnTo>
                    <a:close/>
                    <a:moveTo>
                      <a:pt x="159" y="166"/>
                    </a:moveTo>
                    <a:cubicBezTo>
                      <a:pt x="197" y="201"/>
                      <a:pt x="197" y="201"/>
                      <a:pt x="197" y="201"/>
                    </a:cubicBezTo>
                    <a:cubicBezTo>
                      <a:pt x="189" y="210"/>
                      <a:pt x="189" y="210"/>
                      <a:pt x="189" y="210"/>
                    </a:cubicBezTo>
                    <a:cubicBezTo>
                      <a:pt x="151" y="174"/>
                      <a:pt x="151" y="174"/>
                      <a:pt x="151" y="174"/>
                    </a:cubicBezTo>
                    <a:lnTo>
                      <a:pt x="159" y="166"/>
                    </a:lnTo>
                    <a:close/>
                    <a:moveTo>
                      <a:pt x="120" y="211"/>
                    </a:moveTo>
                    <a:cubicBezTo>
                      <a:pt x="162" y="214"/>
                      <a:pt x="162" y="214"/>
                      <a:pt x="162" y="214"/>
                    </a:cubicBezTo>
                    <a:cubicBezTo>
                      <a:pt x="134" y="193"/>
                      <a:pt x="134" y="193"/>
                      <a:pt x="134" y="193"/>
                    </a:cubicBezTo>
                    <a:cubicBezTo>
                      <a:pt x="141" y="185"/>
                      <a:pt x="141" y="185"/>
                      <a:pt x="141" y="185"/>
                    </a:cubicBezTo>
                    <a:cubicBezTo>
                      <a:pt x="182" y="216"/>
                      <a:pt x="182" y="216"/>
                      <a:pt x="182" y="216"/>
                    </a:cubicBezTo>
                    <a:cubicBezTo>
                      <a:pt x="175" y="225"/>
                      <a:pt x="175" y="225"/>
                      <a:pt x="175" y="225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60" y="244"/>
                      <a:pt x="160" y="244"/>
                      <a:pt x="160" y="244"/>
                    </a:cubicBezTo>
                    <a:cubicBezTo>
                      <a:pt x="154" y="252"/>
                      <a:pt x="154" y="252"/>
                      <a:pt x="154" y="252"/>
                    </a:cubicBezTo>
                    <a:cubicBezTo>
                      <a:pt x="113" y="220"/>
                      <a:pt x="113" y="220"/>
                      <a:pt x="113" y="220"/>
                    </a:cubicBezTo>
                    <a:lnTo>
                      <a:pt x="120" y="211"/>
                    </a:lnTo>
                    <a:close/>
                    <a:moveTo>
                      <a:pt x="87" y="264"/>
                    </a:moveTo>
                    <a:cubicBezTo>
                      <a:pt x="112" y="278"/>
                      <a:pt x="112" y="278"/>
                      <a:pt x="112" y="278"/>
                    </a:cubicBezTo>
                    <a:cubicBezTo>
                      <a:pt x="116" y="280"/>
                      <a:pt x="118" y="281"/>
                      <a:pt x="120" y="282"/>
                    </a:cubicBezTo>
                    <a:cubicBezTo>
                      <a:pt x="122" y="282"/>
                      <a:pt x="124" y="282"/>
                      <a:pt x="126" y="281"/>
                    </a:cubicBezTo>
                    <a:cubicBezTo>
                      <a:pt x="128" y="280"/>
                      <a:pt x="130" y="278"/>
                      <a:pt x="131" y="275"/>
                    </a:cubicBezTo>
                    <a:cubicBezTo>
                      <a:pt x="133" y="273"/>
                      <a:pt x="133" y="270"/>
                      <a:pt x="133" y="268"/>
                    </a:cubicBezTo>
                    <a:cubicBezTo>
                      <a:pt x="133" y="266"/>
                      <a:pt x="132" y="264"/>
                      <a:pt x="131" y="263"/>
                    </a:cubicBezTo>
                    <a:cubicBezTo>
                      <a:pt x="129" y="262"/>
                      <a:pt x="127" y="260"/>
                      <a:pt x="123" y="258"/>
                    </a:cubicBezTo>
                    <a:cubicBezTo>
                      <a:pt x="98" y="244"/>
                      <a:pt x="98" y="244"/>
                      <a:pt x="98" y="244"/>
                    </a:cubicBezTo>
                    <a:cubicBezTo>
                      <a:pt x="104" y="234"/>
                      <a:pt x="104" y="234"/>
                      <a:pt x="104" y="234"/>
                    </a:cubicBezTo>
                    <a:cubicBezTo>
                      <a:pt x="127" y="248"/>
                      <a:pt x="127" y="248"/>
                      <a:pt x="127" y="248"/>
                    </a:cubicBezTo>
                    <a:cubicBezTo>
                      <a:pt x="133" y="251"/>
                      <a:pt x="137" y="253"/>
                      <a:pt x="138" y="255"/>
                    </a:cubicBezTo>
                    <a:cubicBezTo>
                      <a:pt x="140" y="257"/>
                      <a:pt x="142" y="259"/>
                      <a:pt x="142" y="261"/>
                    </a:cubicBezTo>
                    <a:cubicBezTo>
                      <a:pt x="143" y="263"/>
                      <a:pt x="143" y="266"/>
                      <a:pt x="143" y="269"/>
                    </a:cubicBezTo>
                    <a:cubicBezTo>
                      <a:pt x="142" y="272"/>
                      <a:pt x="141" y="275"/>
                      <a:pt x="139" y="279"/>
                    </a:cubicBezTo>
                    <a:cubicBezTo>
                      <a:pt x="136" y="284"/>
                      <a:pt x="134" y="287"/>
                      <a:pt x="131" y="289"/>
                    </a:cubicBezTo>
                    <a:cubicBezTo>
                      <a:pt x="129" y="291"/>
                      <a:pt x="127" y="292"/>
                      <a:pt x="124" y="293"/>
                    </a:cubicBezTo>
                    <a:cubicBezTo>
                      <a:pt x="122" y="293"/>
                      <a:pt x="120" y="293"/>
                      <a:pt x="118" y="293"/>
                    </a:cubicBezTo>
                    <a:cubicBezTo>
                      <a:pt x="115" y="292"/>
                      <a:pt x="111" y="290"/>
                      <a:pt x="106" y="287"/>
                    </a:cubicBezTo>
                    <a:cubicBezTo>
                      <a:pt x="82" y="274"/>
                      <a:pt x="82" y="274"/>
                      <a:pt x="82" y="274"/>
                    </a:cubicBezTo>
                    <a:lnTo>
                      <a:pt x="87" y="264"/>
                    </a:lnTo>
                    <a:close/>
                    <a:moveTo>
                      <a:pt x="44" y="402"/>
                    </a:moveTo>
                    <a:cubicBezTo>
                      <a:pt x="82" y="384"/>
                      <a:pt x="82" y="384"/>
                      <a:pt x="82" y="384"/>
                    </a:cubicBezTo>
                    <a:cubicBezTo>
                      <a:pt x="47" y="379"/>
                      <a:pt x="47" y="379"/>
                      <a:pt x="47" y="379"/>
                    </a:cubicBezTo>
                    <a:cubicBezTo>
                      <a:pt x="49" y="368"/>
                      <a:pt x="49" y="368"/>
                      <a:pt x="49" y="368"/>
                    </a:cubicBezTo>
                    <a:cubicBezTo>
                      <a:pt x="100" y="376"/>
                      <a:pt x="100" y="376"/>
                      <a:pt x="100" y="376"/>
                    </a:cubicBezTo>
                    <a:cubicBezTo>
                      <a:pt x="98" y="388"/>
                      <a:pt x="98" y="388"/>
                      <a:pt x="98" y="388"/>
                    </a:cubicBezTo>
                    <a:cubicBezTo>
                      <a:pt x="61" y="405"/>
                      <a:pt x="61" y="405"/>
                      <a:pt x="61" y="405"/>
                    </a:cubicBezTo>
                    <a:cubicBezTo>
                      <a:pt x="95" y="411"/>
                      <a:pt x="95" y="411"/>
                      <a:pt x="95" y="411"/>
                    </a:cubicBezTo>
                    <a:cubicBezTo>
                      <a:pt x="93" y="421"/>
                      <a:pt x="93" y="421"/>
                      <a:pt x="93" y="421"/>
                    </a:cubicBezTo>
                    <a:cubicBezTo>
                      <a:pt x="42" y="413"/>
                      <a:pt x="42" y="413"/>
                      <a:pt x="42" y="413"/>
                    </a:cubicBezTo>
                    <a:lnTo>
                      <a:pt x="44" y="402"/>
                    </a:lnTo>
                    <a:close/>
                    <a:moveTo>
                      <a:pt x="42" y="427"/>
                    </a:moveTo>
                    <a:cubicBezTo>
                      <a:pt x="93" y="430"/>
                      <a:pt x="93" y="430"/>
                      <a:pt x="93" y="430"/>
                    </a:cubicBezTo>
                    <a:cubicBezTo>
                      <a:pt x="93" y="441"/>
                      <a:pt x="93" y="441"/>
                      <a:pt x="93" y="441"/>
                    </a:cubicBezTo>
                    <a:cubicBezTo>
                      <a:pt x="41" y="439"/>
                      <a:pt x="41" y="439"/>
                      <a:pt x="41" y="439"/>
                    </a:cubicBezTo>
                    <a:lnTo>
                      <a:pt x="42" y="427"/>
                    </a:lnTo>
                    <a:close/>
                    <a:moveTo>
                      <a:pt x="42" y="488"/>
                    </a:moveTo>
                    <a:cubicBezTo>
                      <a:pt x="62" y="486"/>
                      <a:pt x="62" y="486"/>
                      <a:pt x="62" y="486"/>
                    </a:cubicBezTo>
                    <a:cubicBezTo>
                      <a:pt x="61" y="464"/>
                      <a:pt x="61" y="464"/>
                      <a:pt x="61" y="464"/>
                    </a:cubicBezTo>
                    <a:cubicBezTo>
                      <a:pt x="41" y="465"/>
                      <a:pt x="41" y="465"/>
                      <a:pt x="41" y="465"/>
                    </a:cubicBezTo>
                    <a:cubicBezTo>
                      <a:pt x="40" y="454"/>
                      <a:pt x="40" y="454"/>
                      <a:pt x="40" y="454"/>
                    </a:cubicBezTo>
                    <a:cubicBezTo>
                      <a:pt x="92" y="451"/>
                      <a:pt x="92" y="451"/>
                      <a:pt x="92" y="451"/>
                    </a:cubicBezTo>
                    <a:cubicBezTo>
                      <a:pt x="92" y="462"/>
                      <a:pt x="92" y="462"/>
                      <a:pt x="92" y="462"/>
                    </a:cubicBezTo>
                    <a:cubicBezTo>
                      <a:pt x="70" y="463"/>
                      <a:pt x="70" y="463"/>
                      <a:pt x="70" y="463"/>
                    </a:cubicBezTo>
                    <a:cubicBezTo>
                      <a:pt x="71" y="486"/>
                      <a:pt x="71" y="486"/>
                      <a:pt x="71" y="486"/>
                    </a:cubicBezTo>
                    <a:cubicBezTo>
                      <a:pt x="94" y="485"/>
                      <a:pt x="94" y="485"/>
                      <a:pt x="94" y="485"/>
                    </a:cubicBezTo>
                    <a:cubicBezTo>
                      <a:pt x="94" y="496"/>
                      <a:pt x="94" y="496"/>
                      <a:pt x="94" y="496"/>
                    </a:cubicBezTo>
                    <a:cubicBezTo>
                      <a:pt x="43" y="499"/>
                      <a:pt x="43" y="499"/>
                      <a:pt x="43" y="499"/>
                    </a:cubicBezTo>
                    <a:lnTo>
                      <a:pt x="42" y="488"/>
                    </a:lnTo>
                    <a:close/>
                    <a:moveTo>
                      <a:pt x="98" y="546"/>
                    </a:moveTo>
                    <a:cubicBezTo>
                      <a:pt x="94" y="552"/>
                      <a:pt x="88" y="555"/>
                      <a:pt x="80" y="557"/>
                    </a:cubicBezTo>
                    <a:cubicBezTo>
                      <a:pt x="72" y="559"/>
                      <a:pt x="65" y="558"/>
                      <a:pt x="59" y="554"/>
                    </a:cubicBezTo>
                    <a:cubicBezTo>
                      <a:pt x="54" y="550"/>
                      <a:pt x="50" y="544"/>
                      <a:pt x="48" y="536"/>
                    </a:cubicBezTo>
                    <a:cubicBezTo>
                      <a:pt x="47" y="530"/>
                      <a:pt x="48" y="524"/>
                      <a:pt x="50" y="519"/>
                    </a:cubicBezTo>
                    <a:cubicBezTo>
                      <a:pt x="52" y="516"/>
                      <a:pt x="55" y="513"/>
                      <a:pt x="58" y="511"/>
                    </a:cubicBezTo>
                    <a:cubicBezTo>
                      <a:pt x="63" y="522"/>
                      <a:pt x="63" y="522"/>
                      <a:pt x="63" y="522"/>
                    </a:cubicBezTo>
                    <a:cubicBezTo>
                      <a:pt x="61" y="523"/>
                      <a:pt x="59" y="525"/>
                      <a:pt x="58" y="527"/>
                    </a:cubicBezTo>
                    <a:cubicBezTo>
                      <a:pt x="57" y="529"/>
                      <a:pt x="56" y="532"/>
                      <a:pt x="57" y="535"/>
                    </a:cubicBezTo>
                    <a:cubicBezTo>
                      <a:pt x="58" y="539"/>
                      <a:pt x="60" y="542"/>
                      <a:pt x="63" y="544"/>
                    </a:cubicBezTo>
                    <a:cubicBezTo>
                      <a:pt x="67" y="546"/>
                      <a:pt x="71" y="547"/>
                      <a:pt x="77" y="546"/>
                    </a:cubicBezTo>
                    <a:cubicBezTo>
                      <a:pt x="84" y="544"/>
                      <a:pt x="88" y="542"/>
                      <a:pt x="90" y="539"/>
                    </a:cubicBezTo>
                    <a:cubicBezTo>
                      <a:pt x="92" y="536"/>
                      <a:pt x="93" y="532"/>
                      <a:pt x="92" y="528"/>
                    </a:cubicBezTo>
                    <a:cubicBezTo>
                      <a:pt x="91" y="525"/>
                      <a:pt x="90" y="523"/>
                      <a:pt x="88" y="521"/>
                    </a:cubicBezTo>
                    <a:cubicBezTo>
                      <a:pt x="86" y="519"/>
                      <a:pt x="83" y="518"/>
                      <a:pt x="79" y="518"/>
                    </a:cubicBezTo>
                    <a:cubicBezTo>
                      <a:pt x="80" y="506"/>
                      <a:pt x="80" y="506"/>
                      <a:pt x="80" y="506"/>
                    </a:cubicBezTo>
                    <a:cubicBezTo>
                      <a:pt x="85" y="507"/>
                      <a:pt x="90" y="509"/>
                      <a:pt x="94" y="512"/>
                    </a:cubicBezTo>
                    <a:cubicBezTo>
                      <a:pt x="97" y="515"/>
                      <a:pt x="100" y="520"/>
                      <a:pt x="101" y="526"/>
                    </a:cubicBezTo>
                    <a:cubicBezTo>
                      <a:pt x="102" y="534"/>
                      <a:pt x="101" y="540"/>
                      <a:pt x="98" y="546"/>
                    </a:cubicBezTo>
                    <a:close/>
                    <a:moveTo>
                      <a:pt x="114" y="330"/>
                    </a:moveTo>
                    <a:cubicBezTo>
                      <a:pt x="101" y="331"/>
                      <a:pt x="101" y="331"/>
                      <a:pt x="101" y="331"/>
                    </a:cubicBezTo>
                    <a:cubicBezTo>
                      <a:pt x="94" y="353"/>
                      <a:pt x="94" y="353"/>
                      <a:pt x="94" y="353"/>
                    </a:cubicBezTo>
                    <a:cubicBezTo>
                      <a:pt x="104" y="361"/>
                      <a:pt x="104" y="361"/>
                      <a:pt x="104" y="361"/>
                    </a:cubicBezTo>
                    <a:cubicBezTo>
                      <a:pt x="100" y="373"/>
                      <a:pt x="100" y="373"/>
                      <a:pt x="100" y="373"/>
                    </a:cubicBezTo>
                    <a:cubicBezTo>
                      <a:pt x="58" y="336"/>
                      <a:pt x="58" y="336"/>
                      <a:pt x="58" y="336"/>
                    </a:cubicBezTo>
                    <a:cubicBezTo>
                      <a:pt x="62" y="325"/>
                      <a:pt x="62" y="325"/>
                      <a:pt x="62" y="325"/>
                    </a:cubicBezTo>
                    <a:cubicBezTo>
                      <a:pt x="118" y="318"/>
                      <a:pt x="118" y="318"/>
                      <a:pt x="118" y="318"/>
                    </a:cubicBezTo>
                    <a:lnTo>
                      <a:pt x="114" y="330"/>
                    </a:lnTo>
                    <a:close/>
                    <a:moveTo>
                      <a:pt x="252" y="762"/>
                    </a:moveTo>
                    <a:cubicBezTo>
                      <a:pt x="251" y="763"/>
                      <a:pt x="251" y="764"/>
                      <a:pt x="250" y="764"/>
                    </a:cubicBezTo>
                    <a:cubicBezTo>
                      <a:pt x="248" y="766"/>
                      <a:pt x="238" y="764"/>
                      <a:pt x="237" y="764"/>
                    </a:cubicBezTo>
                    <a:cubicBezTo>
                      <a:pt x="233" y="764"/>
                      <a:pt x="231" y="764"/>
                      <a:pt x="230" y="766"/>
                    </a:cubicBezTo>
                    <a:cubicBezTo>
                      <a:pt x="231" y="767"/>
                      <a:pt x="230" y="770"/>
                      <a:pt x="228" y="770"/>
                    </a:cubicBezTo>
                    <a:cubicBezTo>
                      <a:pt x="226" y="770"/>
                      <a:pt x="222" y="768"/>
                      <a:pt x="218" y="768"/>
                    </a:cubicBezTo>
                    <a:cubicBezTo>
                      <a:pt x="217" y="768"/>
                      <a:pt x="216" y="768"/>
                      <a:pt x="215" y="768"/>
                    </a:cubicBezTo>
                    <a:cubicBezTo>
                      <a:pt x="205" y="781"/>
                      <a:pt x="196" y="792"/>
                      <a:pt x="185" y="805"/>
                    </a:cubicBezTo>
                    <a:cubicBezTo>
                      <a:pt x="184" y="804"/>
                      <a:pt x="183" y="805"/>
                      <a:pt x="182" y="805"/>
                    </a:cubicBezTo>
                    <a:cubicBezTo>
                      <a:pt x="191" y="793"/>
                      <a:pt x="199" y="779"/>
                      <a:pt x="208" y="766"/>
                    </a:cubicBezTo>
                    <a:cubicBezTo>
                      <a:pt x="208" y="765"/>
                      <a:pt x="207" y="764"/>
                      <a:pt x="207" y="763"/>
                    </a:cubicBezTo>
                    <a:cubicBezTo>
                      <a:pt x="207" y="761"/>
                      <a:pt x="209" y="758"/>
                      <a:pt x="211" y="758"/>
                    </a:cubicBezTo>
                    <a:cubicBezTo>
                      <a:pt x="211" y="758"/>
                      <a:pt x="212" y="758"/>
                      <a:pt x="213" y="758"/>
                    </a:cubicBezTo>
                    <a:cubicBezTo>
                      <a:pt x="218" y="750"/>
                      <a:pt x="218" y="750"/>
                      <a:pt x="220" y="748"/>
                    </a:cubicBezTo>
                    <a:cubicBezTo>
                      <a:pt x="219" y="746"/>
                      <a:pt x="210" y="743"/>
                      <a:pt x="212" y="741"/>
                    </a:cubicBezTo>
                    <a:cubicBezTo>
                      <a:pt x="213" y="741"/>
                      <a:pt x="216" y="741"/>
                      <a:pt x="217" y="741"/>
                    </a:cubicBezTo>
                    <a:cubicBezTo>
                      <a:pt x="219" y="742"/>
                      <a:pt x="221" y="742"/>
                      <a:pt x="223" y="743"/>
                    </a:cubicBezTo>
                    <a:cubicBezTo>
                      <a:pt x="226" y="739"/>
                      <a:pt x="228" y="736"/>
                      <a:pt x="230" y="731"/>
                    </a:cubicBezTo>
                    <a:cubicBezTo>
                      <a:pt x="230" y="730"/>
                      <a:pt x="233" y="726"/>
                      <a:pt x="232" y="726"/>
                    </a:cubicBezTo>
                    <a:cubicBezTo>
                      <a:pt x="232" y="725"/>
                      <a:pt x="232" y="724"/>
                      <a:pt x="232" y="723"/>
                    </a:cubicBezTo>
                    <a:cubicBezTo>
                      <a:pt x="236" y="725"/>
                      <a:pt x="238" y="727"/>
                      <a:pt x="238" y="731"/>
                    </a:cubicBezTo>
                    <a:cubicBezTo>
                      <a:pt x="239" y="731"/>
                      <a:pt x="239" y="734"/>
                      <a:pt x="238" y="735"/>
                    </a:cubicBezTo>
                    <a:cubicBezTo>
                      <a:pt x="236" y="738"/>
                      <a:pt x="233" y="742"/>
                      <a:pt x="231" y="745"/>
                    </a:cubicBezTo>
                    <a:cubicBezTo>
                      <a:pt x="232" y="746"/>
                      <a:pt x="232" y="746"/>
                      <a:pt x="233" y="747"/>
                    </a:cubicBezTo>
                    <a:cubicBezTo>
                      <a:pt x="236" y="748"/>
                      <a:pt x="239" y="748"/>
                      <a:pt x="242" y="750"/>
                    </a:cubicBezTo>
                    <a:cubicBezTo>
                      <a:pt x="242" y="750"/>
                      <a:pt x="243" y="750"/>
                      <a:pt x="244" y="749"/>
                    </a:cubicBezTo>
                    <a:cubicBezTo>
                      <a:pt x="251" y="753"/>
                      <a:pt x="253" y="761"/>
                      <a:pt x="252" y="762"/>
                    </a:cubicBezTo>
                    <a:close/>
                    <a:moveTo>
                      <a:pt x="188" y="735"/>
                    </a:moveTo>
                    <a:cubicBezTo>
                      <a:pt x="191" y="738"/>
                      <a:pt x="194" y="740"/>
                      <a:pt x="195" y="742"/>
                    </a:cubicBezTo>
                    <a:cubicBezTo>
                      <a:pt x="196" y="743"/>
                      <a:pt x="200" y="748"/>
                      <a:pt x="202" y="755"/>
                    </a:cubicBezTo>
                    <a:cubicBezTo>
                      <a:pt x="203" y="757"/>
                      <a:pt x="204" y="758"/>
                      <a:pt x="203" y="761"/>
                    </a:cubicBezTo>
                    <a:cubicBezTo>
                      <a:pt x="199" y="758"/>
                      <a:pt x="199" y="757"/>
                      <a:pt x="197" y="752"/>
                    </a:cubicBezTo>
                    <a:cubicBezTo>
                      <a:pt x="197" y="750"/>
                      <a:pt x="196" y="748"/>
                      <a:pt x="193" y="744"/>
                    </a:cubicBezTo>
                    <a:cubicBezTo>
                      <a:pt x="192" y="742"/>
                      <a:pt x="188" y="738"/>
                      <a:pt x="188" y="735"/>
                    </a:cubicBezTo>
                    <a:close/>
                    <a:moveTo>
                      <a:pt x="261" y="821"/>
                    </a:moveTo>
                    <a:cubicBezTo>
                      <a:pt x="261" y="819"/>
                      <a:pt x="259" y="818"/>
                      <a:pt x="260" y="815"/>
                    </a:cubicBezTo>
                    <a:cubicBezTo>
                      <a:pt x="265" y="807"/>
                      <a:pt x="273" y="790"/>
                      <a:pt x="281" y="779"/>
                    </a:cubicBezTo>
                    <a:cubicBezTo>
                      <a:pt x="281" y="778"/>
                      <a:pt x="282" y="776"/>
                      <a:pt x="283" y="777"/>
                    </a:cubicBezTo>
                    <a:cubicBezTo>
                      <a:pt x="283" y="778"/>
                      <a:pt x="284" y="778"/>
                      <a:pt x="282" y="782"/>
                    </a:cubicBezTo>
                    <a:cubicBezTo>
                      <a:pt x="282" y="783"/>
                      <a:pt x="262" y="820"/>
                      <a:pt x="264" y="821"/>
                    </a:cubicBezTo>
                    <a:cubicBezTo>
                      <a:pt x="262" y="821"/>
                      <a:pt x="263" y="821"/>
                      <a:pt x="261" y="821"/>
                    </a:cubicBezTo>
                    <a:close/>
                    <a:moveTo>
                      <a:pt x="288" y="830"/>
                    </a:moveTo>
                    <a:cubicBezTo>
                      <a:pt x="288" y="830"/>
                      <a:pt x="287" y="830"/>
                      <a:pt x="287" y="830"/>
                    </a:cubicBezTo>
                    <a:cubicBezTo>
                      <a:pt x="285" y="830"/>
                      <a:pt x="283" y="829"/>
                      <a:pt x="281" y="828"/>
                    </a:cubicBezTo>
                    <a:cubicBezTo>
                      <a:pt x="280" y="826"/>
                      <a:pt x="275" y="818"/>
                      <a:pt x="275" y="816"/>
                    </a:cubicBezTo>
                    <a:cubicBezTo>
                      <a:pt x="275" y="816"/>
                      <a:pt x="275" y="816"/>
                      <a:pt x="276" y="816"/>
                    </a:cubicBezTo>
                    <a:cubicBezTo>
                      <a:pt x="277" y="822"/>
                      <a:pt x="286" y="820"/>
                      <a:pt x="293" y="818"/>
                    </a:cubicBezTo>
                    <a:cubicBezTo>
                      <a:pt x="299" y="816"/>
                      <a:pt x="304" y="813"/>
                      <a:pt x="305" y="812"/>
                    </a:cubicBezTo>
                    <a:cubicBezTo>
                      <a:pt x="304" y="811"/>
                      <a:pt x="305" y="811"/>
                      <a:pt x="303" y="809"/>
                    </a:cubicBezTo>
                    <a:cubicBezTo>
                      <a:pt x="303" y="810"/>
                      <a:pt x="300" y="811"/>
                      <a:pt x="296" y="812"/>
                    </a:cubicBezTo>
                    <a:cubicBezTo>
                      <a:pt x="288" y="814"/>
                      <a:pt x="274" y="816"/>
                      <a:pt x="273" y="815"/>
                    </a:cubicBezTo>
                    <a:cubicBezTo>
                      <a:pt x="269" y="814"/>
                      <a:pt x="270" y="813"/>
                      <a:pt x="272" y="809"/>
                    </a:cubicBezTo>
                    <a:cubicBezTo>
                      <a:pt x="279" y="807"/>
                      <a:pt x="290" y="805"/>
                      <a:pt x="296" y="802"/>
                    </a:cubicBezTo>
                    <a:cubicBezTo>
                      <a:pt x="297" y="802"/>
                      <a:pt x="298" y="801"/>
                      <a:pt x="297" y="799"/>
                    </a:cubicBezTo>
                    <a:cubicBezTo>
                      <a:pt x="294" y="801"/>
                      <a:pt x="286" y="801"/>
                      <a:pt x="283" y="801"/>
                    </a:cubicBezTo>
                    <a:cubicBezTo>
                      <a:pt x="280" y="798"/>
                      <a:pt x="282" y="795"/>
                      <a:pt x="284" y="792"/>
                    </a:cubicBezTo>
                    <a:cubicBezTo>
                      <a:pt x="284" y="792"/>
                      <a:pt x="284" y="792"/>
                      <a:pt x="284" y="792"/>
                    </a:cubicBezTo>
                    <a:cubicBezTo>
                      <a:pt x="286" y="794"/>
                      <a:pt x="293" y="793"/>
                      <a:pt x="295" y="791"/>
                    </a:cubicBezTo>
                    <a:cubicBezTo>
                      <a:pt x="294" y="789"/>
                      <a:pt x="291" y="784"/>
                      <a:pt x="293" y="785"/>
                    </a:cubicBezTo>
                    <a:cubicBezTo>
                      <a:pt x="295" y="786"/>
                      <a:pt x="295" y="787"/>
                      <a:pt x="297" y="788"/>
                    </a:cubicBezTo>
                    <a:cubicBezTo>
                      <a:pt x="298" y="788"/>
                      <a:pt x="298" y="787"/>
                      <a:pt x="298" y="787"/>
                    </a:cubicBezTo>
                    <a:cubicBezTo>
                      <a:pt x="296" y="786"/>
                      <a:pt x="295" y="785"/>
                      <a:pt x="294" y="785"/>
                    </a:cubicBezTo>
                    <a:cubicBezTo>
                      <a:pt x="295" y="782"/>
                      <a:pt x="297" y="782"/>
                      <a:pt x="299" y="783"/>
                    </a:cubicBezTo>
                    <a:cubicBezTo>
                      <a:pt x="301" y="784"/>
                      <a:pt x="307" y="790"/>
                      <a:pt x="308" y="790"/>
                    </a:cubicBezTo>
                    <a:cubicBezTo>
                      <a:pt x="308" y="790"/>
                      <a:pt x="308" y="790"/>
                      <a:pt x="308" y="790"/>
                    </a:cubicBezTo>
                    <a:cubicBezTo>
                      <a:pt x="309" y="791"/>
                      <a:pt x="309" y="792"/>
                      <a:pt x="310" y="793"/>
                    </a:cubicBezTo>
                    <a:cubicBezTo>
                      <a:pt x="309" y="797"/>
                      <a:pt x="307" y="798"/>
                      <a:pt x="305" y="798"/>
                    </a:cubicBezTo>
                    <a:cubicBezTo>
                      <a:pt x="305" y="802"/>
                      <a:pt x="305" y="806"/>
                      <a:pt x="308" y="811"/>
                    </a:cubicBezTo>
                    <a:cubicBezTo>
                      <a:pt x="310" y="810"/>
                      <a:pt x="312" y="809"/>
                      <a:pt x="313" y="808"/>
                    </a:cubicBezTo>
                    <a:cubicBezTo>
                      <a:pt x="315" y="810"/>
                      <a:pt x="316" y="811"/>
                      <a:pt x="316" y="814"/>
                    </a:cubicBezTo>
                    <a:cubicBezTo>
                      <a:pt x="314" y="818"/>
                      <a:pt x="309" y="817"/>
                      <a:pt x="309" y="819"/>
                    </a:cubicBezTo>
                    <a:cubicBezTo>
                      <a:pt x="307" y="824"/>
                      <a:pt x="308" y="831"/>
                      <a:pt x="307" y="835"/>
                    </a:cubicBezTo>
                    <a:cubicBezTo>
                      <a:pt x="306" y="835"/>
                      <a:pt x="305" y="835"/>
                      <a:pt x="305" y="835"/>
                    </a:cubicBezTo>
                    <a:cubicBezTo>
                      <a:pt x="304" y="831"/>
                      <a:pt x="304" y="824"/>
                      <a:pt x="305" y="821"/>
                    </a:cubicBezTo>
                    <a:cubicBezTo>
                      <a:pt x="302" y="821"/>
                      <a:pt x="299" y="823"/>
                      <a:pt x="294" y="824"/>
                    </a:cubicBezTo>
                    <a:cubicBezTo>
                      <a:pt x="294" y="825"/>
                      <a:pt x="294" y="824"/>
                      <a:pt x="294" y="825"/>
                    </a:cubicBezTo>
                    <a:cubicBezTo>
                      <a:pt x="296" y="826"/>
                      <a:pt x="297" y="827"/>
                      <a:pt x="297" y="828"/>
                    </a:cubicBezTo>
                    <a:cubicBezTo>
                      <a:pt x="297" y="829"/>
                      <a:pt x="296" y="831"/>
                      <a:pt x="295" y="831"/>
                    </a:cubicBezTo>
                    <a:cubicBezTo>
                      <a:pt x="294" y="831"/>
                      <a:pt x="293" y="830"/>
                      <a:pt x="290" y="829"/>
                    </a:cubicBezTo>
                    <a:cubicBezTo>
                      <a:pt x="289" y="829"/>
                      <a:pt x="289" y="829"/>
                      <a:pt x="288" y="830"/>
                    </a:cubicBezTo>
                    <a:close/>
                    <a:moveTo>
                      <a:pt x="316" y="787"/>
                    </a:moveTo>
                    <a:cubicBezTo>
                      <a:pt x="316" y="785"/>
                      <a:pt x="319" y="786"/>
                      <a:pt x="320" y="787"/>
                    </a:cubicBezTo>
                    <a:cubicBezTo>
                      <a:pt x="322" y="788"/>
                      <a:pt x="324" y="789"/>
                      <a:pt x="326" y="794"/>
                    </a:cubicBezTo>
                    <a:cubicBezTo>
                      <a:pt x="325" y="796"/>
                      <a:pt x="325" y="797"/>
                      <a:pt x="324" y="798"/>
                    </a:cubicBezTo>
                    <a:cubicBezTo>
                      <a:pt x="323" y="799"/>
                      <a:pt x="318" y="798"/>
                      <a:pt x="318" y="795"/>
                    </a:cubicBezTo>
                    <a:cubicBezTo>
                      <a:pt x="317" y="793"/>
                      <a:pt x="316" y="788"/>
                      <a:pt x="316" y="787"/>
                    </a:cubicBezTo>
                    <a:close/>
                    <a:moveTo>
                      <a:pt x="340" y="802"/>
                    </a:moveTo>
                    <a:cubicBezTo>
                      <a:pt x="333" y="803"/>
                      <a:pt x="318" y="845"/>
                      <a:pt x="312" y="854"/>
                    </a:cubicBezTo>
                    <a:cubicBezTo>
                      <a:pt x="307" y="861"/>
                      <a:pt x="305" y="861"/>
                      <a:pt x="302" y="858"/>
                    </a:cubicBezTo>
                    <a:cubicBezTo>
                      <a:pt x="298" y="854"/>
                      <a:pt x="293" y="836"/>
                      <a:pt x="294" y="832"/>
                    </a:cubicBezTo>
                    <a:cubicBezTo>
                      <a:pt x="295" y="833"/>
                      <a:pt x="296" y="836"/>
                      <a:pt x="297" y="837"/>
                    </a:cubicBezTo>
                    <a:cubicBezTo>
                      <a:pt x="297" y="836"/>
                      <a:pt x="297" y="836"/>
                      <a:pt x="297" y="835"/>
                    </a:cubicBezTo>
                    <a:cubicBezTo>
                      <a:pt x="298" y="838"/>
                      <a:pt x="302" y="846"/>
                      <a:pt x="303" y="847"/>
                    </a:cubicBezTo>
                    <a:cubicBezTo>
                      <a:pt x="306" y="849"/>
                      <a:pt x="307" y="845"/>
                      <a:pt x="309" y="843"/>
                    </a:cubicBezTo>
                    <a:cubicBezTo>
                      <a:pt x="313" y="834"/>
                      <a:pt x="324" y="807"/>
                      <a:pt x="329" y="799"/>
                    </a:cubicBezTo>
                    <a:cubicBezTo>
                      <a:pt x="331" y="794"/>
                      <a:pt x="334" y="789"/>
                      <a:pt x="330" y="786"/>
                    </a:cubicBezTo>
                    <a:cubicBezTo>
                      <a:pt x="319" y="780"/>
                      <a:pt x="305" y="785"/>
                      <a:pt x="295" y="779"/>
                    </a:cubicBezTo>
                    <a:cubicBezTo>
                      <a:pt x="295" y="778"/>
                      <a:pt x="295" y="778"/>
                      <a:pt x="296" y="778"/>
                    </a:cubicBezTo>
                    <a:cubicBezTo>
                      <a:pt x="301" y="776"/>
                      <a:pt x="327" y="782"/>
                      <a:pt x="327" y="782"/>
                    </a:cubicBezTo>
                    <a:cubicBezTo>
                      <a:pt x="335" y="784"/>
                      <a:pt x="345" y="793"/>
                      <a:pt x="340" y="802"/>
                    </a:cubicBezTo>
                    <a:close/>
                    <a:moveTo>
                      <a:pt x="364" y="858"/>
                    </a:moveTo>
                    <a:cubicBezTo>
                      <a:pt x="364" y="858"/>
                      <a:pt x="362" y="859"/>
                      <a:pt x="362" y="860"/>
                    </a:cubicBezTo>
                    <a:cubicBezTo>
                      <a:pt x="362" y="860"/>
                      <a:pt x="361" y="861"/>
                      <a:pt x="360" y="861"/>
                    </a:cubicBezTo>
                    <a:cubicBezTo>
                      <a:pt x="360" y="861"/>
                      <a:pt x="357" y="862"/>
                      <a:pt x="355" y="861"/>
                    </a:cubicBezTo>
                    <a:cubicBezTo>
                      <a:pt x="355" y="861"/>
                      <a:pt x="354" y="860"/>
                      <a:pt x="353" y="860"/>
                    </a:cubicBezTo>
                    <a:cubicBezTo>
                      <a:pt x="353" y="860"/>
                      <a:pt x="351" y="859"/>
                      <a:pt x="350" y="859"/>
                    </a:cubicBezTo>
                    <a:cubicBezTo>
                      <a:pt x="350" y="859"/>
                      <a:pt x="349" y="859"/>
                      <a:pt x="351" y="858"/>
                    </a:cubicBezTo>
                    <a:cubicBezTo>
                      <a:pt x="351" y="858"/>
                      <a:pt x="351" y="858"/>
                      <a:pt x="353" y="858"/>
                    </a:cubicBezTo>
                    <a:cubicBezTo>
                      <a:pt x="353" y="858"/>
                      <a:pt x="353" y="858"/>
                      <a:pt x="354" y="857"/>
                    </a:cubicBezTo>
                    <a:cubicBezTo>
                      <a:pt x="354" y="857"/>
                      <a:pt x="354" y="857"/>
                      <a:pt x="354" y="857"/>
                    </a:cubicBezTo>
                    <a:cubicBezTo>
                      <a:pt x="354" y="857"/>
                      <a:pt x="355" y="858"/>
                      <a:pt x="356" y="856"/>
                    </a:cubicBezTo>
                    <a:cubicBezTo>
                      <a:pt x="356" y="856"/>
                      <a:pt x="356" y="855"/>
                      <a:pt x="357" y="855"/>
                    </a:cubicBezTo>
                    <a:cubicBezTo>
                      <a:pt x="357" y="855"/>
                      <a:pt x="361" y="853"/>
                      <a:pt x="370" y="848"/>
                    </a:cubicBezTo>
                    <a:cubicBezTo>
                      <a:pt x="370" y="848"/>
                      <a:pt x="378" y="843"/>
                      <a:pt x="384" y="837"/>
                    </a:cubicBezTo>
                    <a:cubicBezTo>
                      <a:pt x="384" y="837"/>
                      <a:pt x="388" y="834"/>
                      <a:pt x="392" y="831"/>
                    </a:cubicBezTo>
                    <a:cubicBezTo>
                      <a:pt x="392" y="831"/>
                      <a:pt x="405" y="820"/>
                      <a:pt x="408" y="817"/>
                    </a:cubicBezTo>
                    <a:cubicBezTo>
                      <a:pt x="408" y="817"/>
                      <a:pt x="398" y="813"/>
                      <a:pt x="400" y="808"/>
                    </a:cubicBezTo>
                    <a:cubicBezTo>
                      <a:pt x="400" y="808"/>
                      <a:pt x="400" y="806"/>
                      <a:pt x="401" y="808"/>
                    </a:cubicBezTo>
                    <a:cubicBezTo>
                      <a:pt x="401" y="808"/>
                      <a:pt x="405" y="812"/>
                      <a:pt x="412" y="810"/>
                    </a:cubicBezTo>
                    <a:cubicBezTo>
                      <a:pt x="412" y="810"/>
                      <a:pt x="416" y="810"/>
                      <a:pt x="420" y="807"/>
                    </a:cubicBezTo>
                    <a:cubicBezTo>
                      <a:pt x="420" y="807"/>
                      <a:pt x="424" y="807"/>
                      <a:pt x="426" y="815"/>
                    </a:cubicBezTo>
                    <a:cubicBezTo>
                      <a:pt x="426" y="815"/>
                      <a:pt x="427" y="819"/>
                      <a:pt x="424" y="818"/>
                    </a:cubicBezTo>
                    <a:cubicBezTo>
                      <a:pt x="424" y="818"/>
                      <a:pt x="421" y="818"/>
                      <a:pt x="419" y="819"/>
                    </a:cubicBezTo>
                    <a:cubicBezTo>
                      <a:pt x="418" y="819"/>
                      <a:pt x="417" y="819"/>
                      <a:pt x="416" y="820"/>
                    </a:cubicBezTo>
                    <a:cubicBezTo>
                      <a:pt x="416" y="820"/>
                      <a:pt x="409" y="826"/>
                      <a:pt x="396" y="835"/>
                    </a:cubicBezTo>
                    <a:cubicBezTo>
                      <a:pt x="396" y="835"/>
                      <a:pt x="390" y="839"/>
                      <a:pt x="380" y="848"/>
                    </a:cubicBezTo>
                    <a:cubicBezTo>
                      <a:pt x="380" y="848"/>
                      <a:pt x="373" y="855"/>
                      <a:pt x="364" y="858"/>
                    </a:cubicBezTo>
                    <a:close/>
                    <a:moveTo>
                      <a:pt x="429" y="859"/>
                    </a:moveTo>
                    <a:cubicBezTo>
                      <a:pt x="429" y="859"/>
                      <a:pt x="429" y="860"/>
                      <a:pt x="429" y="861"/>
                    </a:cubicBezTo>
                    <a:cubicBezTo>
                      <a:pt x="429" y="861"/>
                      <a:pt x="429" y="863"/>
                      <a:pt x="427" y="862"/>
                    </a:cubicBezTo>
                    <a:cubicBezTo>
                      <a:pt x="427" y="862"/>
                      <a:pt x="420" y="864"/>
                      <a:pt x="418" y="866"/>
                    </a:cubicBezTo>
                    <a:cubicBezTo>
                      <a:pt x="418" y="866"/>
                      <a:pt x="415" y="870"/>
                      <a:pt x="415" y="872"/>
                    </a:cubicBezTo>
                    <a:cubicBezTo>
                      <a:pt x="415" y="872"/>
                      <a:pt x="415" y="875"/>
                      <a:pt x="412" y="875"/>
                    </a:cubicBezTo>
                    <a:cubicBezTo>
                      <a:pt x="412" y="875"/>
                      <a:pt x="411" y="876"/>
                      <a:pt x="409" y="875"/>
                    </a:cubicBezTo>
                    <a:cubicBezTo>
                      <a:pt x="409" y="875"/>
                      <a:pt x="406" y="873"/>
                      <a:pt x="403" y="876"/>
                    </a:cubicBezTo>
                    <a:cubicBezTo>
                      <a:pt x="403" y="876"/>
                      <a:pt x="403" y="877"/>
                      <a:pt x="402" y="875"/>
                    </a:cubicBezTo>
                    <a:cubicBezTo>
                      <a:pt x="402" y="875"/>
                      <a:pt x="402" y="874"/>
                      <a:pt x="400" y="874"/>
                    </a:cubicBezTo>
                    <a:cubicBezTo>
                      <a:pt x="400" y="874"/>
                      <a:pt x="400" y="873"/>
                      <a:pt x="400" y="872"/>
                    </a:cubicBezTo>
                    <a:cubicBezTo>
                      <a:pt x="400" y="872"/>
                      <a:pt x="400" y="870"/>
                      <a:pt x="398" y="869"/>
                    </a:cubicBezTo>
                    <a:cubicBezTo>
                      <a:pt x="398" y="869"/>
                      <a:pt x="397" y="869"/>
                      <a:pt x="396" y="867"/>
                    </a:cubicBezTo>
                    <a:cubicBezTo>
                      <a:pt x="396" y="867"/>
                      <a:pt x="395" y="861"/>
                      <a:pt x="394" y="858"/>
                    </a:cubicBezTo>
                    <a:cubicBezTo>
                      <a:pt x="394" y="858"/>
                      <a:pt x="393" y="855"/>
                      <a:pt x="390" y="854"/>
                    </a:cubicBezTo>
                    <a:cubicBezTo>
                      <a:pt x="390" y="854"/>
                      <a:pt x="386" y="848"/>
                      <a:pt x="388" y="848"/>
                    </a:cubicBezTo>
                    <a:cubicBezTo>
                      <a:pt x="388" y="848"/>
                      <a:pt x="393" y="848"/>
                      <a:pt x="395" y="854"/>
                    </a:cubicBezTo>
                    <a:cubicBezTo>
                      <a:pt x="395" y="854"/>
                      <a:pt x="395" y="856"/>
                      <a:pt x="396" y="858"/>
                    </a:cubicBezTo>
                    <a:cubicBezTo>
                      <a:pt x="396" y="858"/>
                      <a:pt x="396" y="860"/>
                      <a:pt x="399" y="866"/>
                    </a:cubicBezTo>
                    <a:cubicBezTo>
                      <a:pt x="399" y="866"/>
                      <a:pt x="399" y="867"/>
                      <a:pt x="400" y="865"/>
                    </a:cubicBezTo>
                    <a:cubicBezTo>
                      <a:pt x="401" y="863"/>
                      <a:pt x="401" y="863"/>
                      <a:pt x="401" y="863"/>
                    </a:cubicBezTo>
                    <a:cubicBezTo>
                      <a:pt x="401" y="863"/>
                      <a:pt x="402" y="861"/>
                      <a:pt x="403" y="862"/>
                    </a:cubicBezTo>
                    <a:cubicBezTo>
                      <a:pt x="403" y="862"/>
                      <a:pt x="404" y="863"/>
                      <a:pt x="404" y="862"/>
                    </a:cubicBezTo>
                    <a:cubicBezTo>
                      <a:pt x="404" y="862"/>
                      <a:pt x="407" y="861"/>
                      <a:pt x="409" y="858"/>
                    </a:cubicBezTo>
                    <a:cubicBezTo>
                      <a:pt x="409" y="858"/>
                      <a:pt x="412" y="856"/>
                      <a:pt x="411" y="855"/>
                    </a:cubicBezTo>
                    <a:cubicBezTo>
                      <a:pt x="411" y="855"/>
                      <a:pt x="408" y="852"/>
                      <a:pt x="407" y="850"/>
                    </a:cubicBezTo>
                    <a:cubicBezTo>
                      <a:pt x="407" y="850"/>
                      <a:pt x="405" y="849"/>
                      <a:pt x="406" y="848"/>
                    </a:cubicBezTo>
                    <a:cubicBezTo>
                      <a:pt x="406" y="848"/>
                      <a:pt x="407" y="848"/>
                      <a:pt x="410" y="849"/>
                    </a:cubicBezTo>
                    <a:cubicBezTo>
                      <a:pt x="410" y="849"/>
                      <a:pt x="416" y="850"/>
                      <a:pt x="418" y="848"/>
                    </a:cubicBezTo>
                    <a:cubicBezTo>
                      <a:pt x="418" y="848"/>
                      <a:pt x="419" y="846"/>
                      <a:pt x="420" y="847"/>
                    </a:cubicBezTo>
                    <a:cubicBezTo>
                      <a:pt x="420" y="847"/>
                      <a:pt x="423" y="850"/>
                      <a:pt x="424" y="850"/>
                    </a:cubicBezTo>
                    <a:cubicBezTo>
                      <a:pt x="424" y="850"/>
                      <a:pt x="430" y="852"/>
                      <a:pt x="429" y="859"/>
                    </a:cubicBezTo>
                    <a:close/>
                    <a:moveTo>
                      <a:pt x="485" y="876"/>
                    </a:moveTo>
                    <a:cubicBezTo>
                      <a:pt x="485" y="876"/>
                      <a:pt x="484" y="878"/>
                      <a:pt x="482" y="877"/>
                    </a:cubicBezTo>
                    <a:cubicBezTo>
                      <a:pt x="482" y="877"/>
                      <a:pt x="476" y="874"/>
                      <a:pt x="474" y="867"/>
                    </a:cubicBezTo>
                    <a:cubicBezTo>
                      <a:pt x="474" y="867"/>
                      <a:pt x="472" y="857"/>
                      <a:pt x="472" y="856"/>
                    </a:cubicBezTo>
                    <a:cubicBezTo>
                      <a:pt x="472" y="856"/>
                      <a:pt x="473" y="856"/>
                      <a:pt x="472" y="855"/>
                    </a:cubicBezTo>
                    <a:cubicBezTo>
                      <a:pt x="472" y="849"/>
                      <a:pt x="472" y="849"/>
                      <a:pt x="472" y="849"/>
                    </a:cubicBezTo>
                    <a:cubicBezTo>
                      <a:pt x="472" y="849"/>
                      <a:pt x="472" y="848"/>
                      <a:pt x="472" y="847"/>
                    </a:cubicBezTo>
                    <a:cubicBezTo>
                      <a:pt x="472" y="847"/>
                      <a:pt x="472" y="846"/>
                      <a:pt x="472" y="846"/>
                    </a:cubicBezTo>
                    <a:cubicBezTo>
                      <a:pt x="472" y="846"/>
                      <a:pt x="472" y="845"/>
                      <a:pt x="472" y="845"/>
                    </a:cubicBezTo>
                    <a:cubicBezTo>
                      <a:pt x="472" y="845"/>
                      <a:pt x="472" y="842"/>
                      <a:pt x="474" y="844"/>
                    </a:cubicBezTo>
                    <a:cubicBezTo>
                      <a:pt x="474" y="844"/>
                      <a:pt x="475" y="845"/>
                      <a:pt x="474" y="846"/>
                    </a:cubicBezTo>
                    <a:cubicBezTo>
                      <a:pt x="474" y="846"/>
                      <a:pt x="473" y="848"/>
                      <a:pt x="477" y="855"/>
                    </a:cubicBezTo>
                    <a:cubicBezTo>
                      <a:pt x="477" y="855"/>
                      <a:pt x="477" y="856"/>
                      <a:pt x="478" y="857"/>
                    </a:cubicBezTo>
                    <a:cubicBezTo>
                      <a:pt x="478" y="857"/>
                      <a:pt x="480" y="857"/>
                      <a:pt x="480" y="860"/>
                    </a:cubicBezTo>
                    <a:cubicBezTo>
                      <a:pt x="480" y="860"/>
                      <a:pt x="480" y="862"/>
                      <a:pt x="480" y="862"/>
                    </a:cubicBezTo>
                    <a:cubicBezTo>
                      <a:pt x="480" y="862"/>
                      <a:pt x="480" y="864"/>
                      <a:pt x="481" y="863"/>
                    </a:cubicBezTo>
                    <a:cubicBezTo>
                      <a:pt x="481" y="863"/>
                      <a:pt x="482" y="863"/>
                      <a:pt x="482" y="864"/>
                    </a:cubicBezTo>
                    <a:cubicBezTo>
                      <a:pt x="482" y="864"/>
                      <a:pt x="482" y="868"/>
                      <a:pt x="483" y="869"/>
                    </a:cubicBezTo>
                    <a:cubicBezTo>
                      <a:pt x="483" y="869"/>
                      <a:pt x="483" y="870"/>
                      <a:pt x="483" y="870"/>
                    </a:cubicBezTo>
                    <a:cubicBezTo>
                      <a:pt x="483" y="870"/>
                      <a:pt x="483" y="871"/>
                      <a:pt x="484" y="871"/>
                    </a:cubicBezTo>
                    <a:cubicBezTo>
                      <a:pt x="484" y="871"/>
                      <a:pt x="484" y="871"/>
                      <a:pt x="484" y="872"/>
                    </a:cubicBezTo>
                    <a:cubicBezTo>
                      <a:pt x="484" y="872"/>
                      <a:pt x="485" y="876"/>
                      <a:pt x="485" y="876"/>
                    </a:cubicBezTo>
                    <a:close/>
                    <a:moveTo>
                      <a:pt x="482" y="834"/>
                    </a:moveTo>
                    <a:cubicBezTo>
                      <a:pt x="482" y="834"/>
                      <a:pt x="480" y="833"/>
                      <a:pt x="480" y="833"/>
                    </a:cubicBezTo>
                    <a:cubicBezTo>
                      <a:pt x="480" y="833"/>
                      <a:pt x="479" y="833"/>
                      <a:pt x="477" y="833"/>
                    </a:cubicBezTo>
                    <a:cubicBezTo>
                      <a:pt x="477" y="833"/>
                      <a:pt x="476" y="833"/>
                      <a:pt x="476" y="832"/>
                    </a:cubicBezTo>
                    <a:cubicBezTo>
                      <a:pt x="476" y="832"/>
                      <a:pt x="479" y="827"/>
                      <a:pt x="478" y="823"/>
                    </a:cubicBezTo>
                    <a:cubicBezTo>
                      <a:pt x="478" y="823"/>
                      <a:pt x="477" y="822"/>
                      <a:pt x="478" y="821"/>
                    </a:cubicBezTo>
                    <a:cubicBezTo>
                      <a:pt x="478" y="821"/>
                      <a:pt x="479" y="820"/>
                      <a:pt x="480" y="821"/>
                    </a:cubicBezTo>
                    <a:cubicBezTo>
                      <a:pt x="480" y="821"/>
                      <a:pt x="484" y="829"/>
                      <a:pt x="485" y="832"/>
                    </a:cubicBezTo>
                    <a:cubicBezTo>
                      <a:pt x="485" y="832"/>
                      <a:pt x="485" y="835"/>
                      <a:pt x="482" y="834"/>
                    </a:cubicBezTo>
                    <a:close/>
                    <a:moveTo>
                      <a:pt x="540" y="839"/>
                    </a:moveTo>
                    <a:cubicBezTo>
                      <a:pt x="540" y="839"/>
                      <a:pt x="538" y="842"/>
                      <a:pt x="536" y="843"/>
                    </a:cubicBezTo>
                    <a:cubicBezTo>
                      <a:pt x="536" y="843"/>
                      <a:pt x="535" y="844"/>
                      <a:pt x="535" y="846"/>
                    </a:cubicBezTo>
                    <a:cubicBezTo>
                      <a:pt x="535" y="846"/>
                      <a:pt x="532" y="852"/>
                      <a:pt x="530" y="853"/>
                    </a:cubicBezTo>
                    <a:cubicBezTo>
                      <a:pt x="530" y="853"/>
                      <a:pt x="527" y="855"/>
                      <a:pt x="528" y="858"/>
                    </a:cubicBezTo>
                    <a:cubicBezTo>
                      <a:pt x="528" y="858"/>
                      <a:pt x="532" y="860"/>
                      <a:pt x="531" y="864"/>
                    </a:cubicBezTo>
                    <a:cubicBezTo>
                      <a:pt x="531" y="864"/>
                      <a:pt x="532" y="866"/>
                      <a:pt x="530" y="866"/>
                    </a:cubicBezTo>
                    <a:cubicBezTo>
                      <a:pt x="530" y="866"/>
                      <a:pt x="529" y="866"/>
                      <a:pt x="528" y="866"/>
                    </a:cubicBezTo>
                    <a:cubicBezTo>
                      <a:pt x="528" y="866"/>
                      <a:pt x="527" y="867"/>
                      <a:pt x="527" y="867"/>
                    </a:cubicBezTo>
                    <a:cubicBezTo>
                      <a:pt x="527" y="867"/>
                      <a:pt x="524" y="868"/>
                      <a:pt x="521" y="868"/>
                    </a:cubicBezTo>
                    <a:cubicBezTo>
                      <a:pt x="521" y="868"/>
                      <a:pt x="519" y="868"/>
                      <a:pt x="517" y="868"/>
                    </a:cubicBezTo>
                    <a:cubicBezTo>
                      <a:pt x="517" y="868"/>
                      <a:pt x="516" y="867"/>
                      <a:pt x="516" y="868"/>
                    </a:cubicBezTo>
                    <a:cubicBezTo>
                      <a:pt x="516" y="868"/>
                      <a:pt x="511" y="873"/>
                      <a:pt x="506" y="869"/>
                    </a:cubicBezTo>
                    <a:cubicBezTo>
                      <a:pt x="506" y="869"/>
                      <a:pt x="505" y="868"/>
                      <a:pt x="504" y="868"/>
                    </a:cubicBezTo>
                    <a:cubicBezTo>
                      <a:pt x="503" y="867"/>
                      <a:pt x="502" y="866"/>
                      <a:pt x="501" y="866"/>
                    </a:cubicBezTo>
                    <a:cubicBezTo>
                      <a:pt x="501" y="866"/>
                      <a:pt x="496" y="862"/>
                      <a:pt x="493" y="861"/>
                    </a:cubicBezTo>
                    <a:cubicBezTo>
                      <a:pt x="493" y="861"/>
                      <a:pt x="490" y="858"/>
                      <a:pt x="489" y="856"/>
                    </a:cubicBezTo>
                    <a:cubicBezTo>
                      <a:pt x="489" y="856"/>
                      <a:pt x="488" y="853"/>
                      <a:pt x="487" y="853"/>
                    </a:cubicBezTo>
                    <a:cubicBezTo>
                      <a:pt x="487" y="853"/>
                      <a:pt x="485" y="853"/>
                      <a:pt x="485" y="852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49"/>
                      <a:pt x="487" y="846"/>
                    </a:cubicBezTo>
                    <a:cubicBezTo>
                      <a:pt x="487" y="846"/>
                      <a:pt x="489" y="844"/>
                      <a:pt x="490" y="843"/>
                    </a:cubicBezTo>
                    <a:cubicBezTo>
                      <a:pt x="490" y="843"/>
                      <a:pt x="494" y="839"/>
                      <a:pt x="497" y="838"/>
                    </a:cubicBezTo>
                    <a:cubicBezTo>
                      <a:pt x="497" y="838"/>
                      <a:pt x="498" y="836"/>
                      <a:pt x="499" y="835"/>
                    </a:cubicBezTo>
                    <a:cubicBezTo>
                      <a:pt x="500" y="834"/>
                      <a:pt x="501" y="833"/>
                      <a:pt x="502" y="833"/>
                    </a:cubicBezTo>
                    <a:cubicBezTo>
                      <a:pt x="502" y="833"/>
                      <a:pt x="503" y="831"/>
                      <a:pt x="505" y="830"/>
                    </a:cubicBezTo>
                    <a:cubicBezTo>
                      <a:pt x="505" y="830"/>
                      <a:pt x="509" y="829"/>
                      <a:pt x="509" y="828"/>
                    </a:cubicBezTo>
                    <a:cubicBezTo>
                      <a:pt x="509" y="828"/>
                      <a:pt x="508" y="825"/>
                      <a:pt x="508" y="824"/>
                    </a:cubicBezTo>
                    <a:cubicBezTo>
                      <a:pt x="506" y="809"/>
                      <a:pt x="506" y="809"/>
                      <a:pt x="506" y="809"/>
                    </a:cubicBezTo>
                    <a:cubicBezTo>
                      <a:pt x="506" y="809"/>
                      <a:pt x="506" y="808"/>
                      <a:pt x="507" y="809"/>
                    </a:cubicBezTo>
                    <a:cubicBezTo>
                      <a:pt x="507" y="809"/>
                      <a:pt x="508" y="809"/>
                      <a:pt x="510" y="809"/>
                    </a:cubicBezTo>
                    <a:cubicBezTo>
                      <a:pt x="510" y="809"/>
                      <a:pt x="511" y="809"/>
                      <a:pt x="512" y="812"/>
                    </a:cubicBezTo>
                    <a:cubicBezTo>
                      <a:pt x="512" y="812"/>
                      <a:pt x="514" y="816"/>
                      <a:pt x="515" y="820"/>
                    </a:cubicBezTo>
                    <a:cubicBezTo>
                      <a:pt x="515" y="820"/>
                      <a:pt x="516" y="826"/>
                      <a:pt x="516" y="827"/>
                    </a:cubicBezTo>
                    <a:cubicBezTo>
                      <a:pt x="516" y="827"/>
                      <a:pt x="515" y="828"/>
                      <a:pt x="517" y="828"/>
                    </a:cubicBezTo>
                    <a:cubicBezTo>
                      <a:pt x="517" y="828"/>
                      <a:pt x="520" y="828"/>
                      <a:pt x="522" y="829"/>
                    </a:cubicBezTo>
                    <a:cubicBezTo>
                      <a:pt x="526" y="829"/>
                      <a:pt x="531" y="829"/>
                      <a:pt x="532" y="829"/>
                    </a:cubicBezTo>
                    <a:cubicBezTo>
                      <a:pt x="532" y="829"/>
                      <a:pt x="537" y="830"/>
                      <a:pt x="540" y="835"/>
                    </a:cubicBezTo>
                    <a:cubicBezTo>
                      <a:pt x="540" y="835"/>
                      <a:pt x="541" y="835"/>
                      <a:pt x="540" y="839"/>
                    </a:cubicBezTo>
                    <a:close/>
                    <a:moveTo>
                      <a:pt x="604" y="809"/>
                    </a:moveTo>
                    <a:cubicBezTo>
                      <a:pt x="604" y="809"/>
                      <a:pt x="603" y="810"/>
                      <a:pt x="603" y="811"/>
                    </a:cubicBezTo>
                    <a:cubicBezTo>
                      <a:pt x="603" y="811"/>
                      <a:pt x="602" y="815"/>
                      <a:pt x="602" y="816"/>
                    </a:cubicBezTo>
                    <a:cubicBezTo>
                      <a:pt x="602" y="816"/>
                      <a:pt x="602" y="819"/>
                      <a:pt x="601" y="821"/>
                    </a:cubicBezTo>
                    <a:cubicBezTo>
                      <a:pt x="601" y="821"/>
                      <a:pt x="597" y="826"/>
                      <a:pt x="601" y="831"/>
                    </a:cubicBezTo>
                    <a:cubicBezTo>
                      <a:pt x="601" y="831"/>
                      <a:pt x="604" y="834"/>
                      <a:pt x="601" y="837"/>
                    </a:cubicBezTo>
                    <a:cubicBezTo>
                      <a:pt x="601" y="837"/>
                      <a:pt x="599" y="837"/>
                      <a:pt x="598" y="840"/>
                    </a:cubicBezTo>
                    <a:cubicBezTo>
                      <a:pt x="598" y="840"/>
                      <a:pt x="598" y="842"/>
                      <a:pt x="598" y="842"/>
                    </a:cubicBezTo>
                    <a:cubicBezTo>
                      <a:pt x="598" y="842"/>
                      <a:pt x="598" y="844"/>
                      <a:pt x="598" y="845"/>
                    </a:cubicBezTo>
                    <a:cubicBezTo>
                      <a:pt x="598" y="845"/>
                      <a:pt x="597" y="847"/>
                      <a:pt x="595" y="848"/>
                    </a:cubicBezTo>
                    <a:cubicBezTo>
                      <a:pt x="595" y="848"/>
                      <a:pt x="592" y="850"/>
                      <a:pt x="592" y="851"/>
                    </a:cubicBezTo>
                    <a:cubicBezTo>
                      <a:pt x="592" y="851"/>
                      <a:pt x="590" y="853"/>
                      <a:pt x="590" y="853"/>
                    </a:cubicBezTo>
                    <a:cubicBezTo>
                      <a:pt x="590" y="853"/>
                      <a:pt x="589" y="853"/>
                      <a:pt x="589" y="854"/>
                    </a:cubicBezTo>
                    <a:cubicBezTo>
                      <a:pt x="589" y="854"/>
                      <a:pt x="588" y="856"/>
                      <a:pt x="585" y="857"/>
                    </a:cubicBezTo>
                    <a:cubicBezTo>
                      <a:pt x="585" y="857"/>
                      <a:pt x="585" y="851"/>
                      <a:pt x="585" y="848"/>
                    </a:cubicBezTo>
                    <a:cubicBezTo>
                      <a:pt x="585" y="848"/>
                      <a:pt x="585" y="845"/>
                      <a:pt x="586" y="843"/>
                    </a:cubicBezTo>
                    <a:cubicBezTo>
                      <a:pt x="586" y="843"/>
                      <a:pt x="585" y="840"/>
                      <a:pt x="587" y="840"/>
                    </a:cubicBezTo>
                    <a:cubicBezTo>
                      <a:pt x="587" y="840"/>
                      <a:pt x="588" y="841"/>
                      <a:pt x="588" y="840"/>
                    </a:cubicBezTo>
                    <a:cubicBezTo>
                      <a:pt x="588" y="840"/>
                      <a:pt x="589" y="836"/>
                      <a:pt x="589" y="836"/>
                    </a:cubicBezTo>
                    <a:cubicBezTo>
                      <a:pt x="589" y="836"/>
                      <a:pt x="588" y="835"/>
                      <a:pt x="587" y="835"/>
                    </a:cubicBezTo>
                    <a:cubicBezTo>
                      <a:pt x="587" y="835"/>
                      <a:pt x="586" y="834"/>
                      <a:pt x="587" y="832"/>
                    </a:cubicBezTo>
                    <a:cubicBezTo>
                      <a:pt x="587" y="832"/>
                      <a:pt x="587" y="832"/>
                      <a:pt x="585" y="831"/>
                    </a:cubicBezTo>
                    <a:cubicBezTo>
                      <a:pt x="585" y="831"/>
                      <a:pt x="583" y="830"/>
                      <a:pt x="583" y="831"/>
                    </a:cubicBezTo>
                    <a:cubicBezTo>
                      <a:pt x="583" y="831"/>
                      <a:pt x="583" y="832"/>
                      <a:pt x="581" y="831"/>
                    </a:cubicBezTo>
                    <a:cubicBezTo>
                      <a:pt x="581" y="831"/>
                      <a:pt x="572" y="829"/>
                      <a:pt x="576" y="827"/>
                    </a:cubicBezTo>
                    <a:cubicBezTo>
                      <a:pt x="576" y="827"/>
                      <a:pt x="581" y="827"/>
                      <a:pt x="584" y="823"/>
                    </a:cubicBezTo>
                    <a:cubicBezTo>
                      <a:pt x="584" y="823"/>
                      <a:pt x="586" y="822"/>
                      <a:pt x="586" y="815"/>
                    </a:cubicBezTo>
                    <a:cubicBezTo>
                      <a:pt x="586" y="815"/>
                      <a:pt x="586" y="814"/>
                      <a:pt x="585" y="813"/>
                    </a:cubicBezTo>
                    <a:cubicBezTo>
                      <a:pt x="585" y="813"/>
                      <a:pt x="585" y="813"/>
                      <a:pt x="585" y="812"/>
                    </a:cubicBezTo>
                    <a:cubicBezTo>
                      <a:pt x="585" y="812"/>
                      <a:pt x="585" y="811"/>
                      <a:pt x="584" y="810"/>
                    </a:cubicBezTo>
                    <a:cubicBezTo>
                      <a:pt x="584" y="810"/>
                      <a:pt x="584" y="809"/>
                      <a:pt x="584" y="808"/>
                    </a:cubicBezTo>
                    <a:cubicBezTo>
                      <a:pt x="584" y="808"/>
                      <a:pt x="584" y="807"/>
                      <a:pt x="583" y="807"/>
                    </a:cubicBezTo>
                    <a:cubicBezTo>
                      <a:pt x="583" y="807"/>
                      <a:pt x="583" y="806"/>
                      <a:pt x="583" y="805"/>
                    </a:cubicBezTo>
                    <a:cubicBezTo>
                      <a:pt x="583" y="805"/>
                      <a:pt x="583" y="805"/>
                      <a:pt x="583" y="804"/>
                    </a:cubicBezTo>
                    <a:cubicBezTo>
                      <a:pt x="583" y="804"/>
                      <a:pt x="582" y="803"/>
                      <a:pt x="583" y="803"/>
                    </a:cubicBezTo>
                    <a:cubicBezTo>
                      <a:pt x="583" y="803"/>
                      <a:pt x="584" y="803"/>
                      <a:pt x="583" y="801"/>
                    </a:cubicBezTo>
                    <a:cubicBezTo>
                      <a:pt x="583" y="801"/>
                      <a:pt x="582" y="800"/>
                      <a:pt x="581" y="799"/>
                    </a:cubicBezTo>
                    <a:cubicBezTo>
                      <a:pt x="580" y="798"/>
                      <a:pt x="580" y="798"/>
                      <a:pt x="580" y="798"/>
                    </a:cubicBezTo>
                    <a:cubicBezTo>
                      <a:pt x="577" y="791"/>
                      <a:pt x="577" y="791"/>
                      <a:pt x="577" y="791"/>
                    </a:cubicBezTo>
                    <a:cubicBezTo>
                      <a:pt x="577" y="791"/>
                      <a:pt x="573" y="788"/>
                      <a:pt x="577" y="789"/>
                    </a:cubicBezTo>
                    <a:cubicBezTo>
                      <a:pt x="577" y="789"/>
                      <a:pt x="581" y="788"/>
                      <a:pt x="583" y="789"/>
                    </a:cubicBezTo>
                    <a:cubicBezTo>
                      <a:pt x="583" y="789"/>
                      <a:pt x="587" y="789"/>
                      <a:pt x="588" y="789"/>
                    </a:cubicBezTo>
                    <a:cubicBezTo>
                      <a:pt x="588" y="789"/>
                      <a:pt x="589" y="789"/>
                      <a:pt x="591" y="792"/>
                    </a:cubicBezTo>
                    <a:cubicBezTo>
                      <a:pt x="591" y="792"/>
                      <a:pt x="592" y="796"/>
                      <a:pt x="593" y="796"/>
                    </a:cubicBezTo>
                    <a:cubicBezTo>
                      <a:pt x="593" y="796"/>
                      <a:pt x="597" y="797"/>
                      <a:pt x="598" y="797"/>
                    </a:cubicBezTo>
                    <a:cubicBezTo>
                      <a:pt x="598" y="797"/>
                      <a:pt x="598" y="797"/>
                      <a:pt x="599" y="797"/>
                    </a:cubicBezTo>
                    <a:cubicBezTo>
                      <a:pt x="599" y="797"/>
                      <a:pt x="601" y="796"/>
                      <a:pt x="602" y="798"/>
                    </a:cubicBezTo>
                    <a:cubicBezTo>
                      <a:pt x="602" y="798"/>
                      <a:pt x="602" y="800"/>
                      <a:pt x="603" y="799"/>
                    </a:cubicBezTo>
                    <a:cubicBezTo>
                      <a:pt x="603" y="799"/>
                      <a:pt x="605" y="799"/>
                      <a:pt x="605" y="802"/>
                    </a:cubicBezTo>
                    <a:cubicBezTo>
                      <a:pt x="605" y="802"/>
                      <a:pt x="607" y="807"/>
                      <a:pt x="604" y="809"/>
                    </a:cubicBezTo>
                    <a:close/>
                    <a:moveTo>
                      <a:pt x="631" y="834"/>
                    </a:moveTo>
                    <a:cubicBezTo>
                      <a:pt x="631" y="834"/>
                      <a:pt x="630" y="838"/>
                      <a:pt x="627" y="838"/>
                    </a:cubicBezTo>
                    <a:cubicBezTo>
                      <a:pt x="627" y="838"/>
                      <a:pt x="625" y="839"/>
                      <a:pt x="624" y="839"/>
                    </a:cubicBezTo>
                    <a:cubicBezTo>
                      <a:pt x="624" y="839"/>
                      <a:pt x="622" y="839"/>
                      <a:pt x="621" y="838"/>
                    </a:cubicBezTo>
                    <a:cubicBezTo>
                      <a:pt x="621" y="838"/>
                      <a:pt x="620" y="838"/>
                      <a:pt x="619" y="839"/>
                    </a:cubicBezTo>
                    <a:cubicBezTo>
                      <a:pt x="619" y="839"/>
                      <a:pt x="619" y="839"/>
                      <a:pt x="617" y="837"/>
                    </a:cubicBezTo>
                    <a:cubicBezTo>
                      <a:pt x="617" y="837"/>
                      <a:pt x="616" y="836"/>
                      <a:pt x="616" y="834"/>
                    </a:cubicBezTo>
                    <a:cubicBezTo>
                      <a:pt x="616" y="834"/>
                      <a:pt x="616" y="832"/>
                      <a:pt x="614" y="829"/>
                    </a:cubicBezTo>
                    <a:cubicBezTo>
                      <a:pt x="614" y="829"/>
                      <a:pt x="613" y="825"/>
                      <a:pt x="615" y="825"/>
                    </a:cubicBezTo>
                    <a:cubicBezTo>
                      <a:pt x="615" y="825"/>
                      <a:pt x="617" y="825"/>
                      <a:pt x="618" y="825"/>
                    </a:cubicBezTo>
                    <a:cubicBezTo>
                      <a:pt x="618" y="825"/>
                      <a:pt x="621" y="825"/>
                      <a:pt x="625" y="826"/>
                    </a:cubicBezTo>
                    <a:cubicBezTo>
                      <a:pt x="625" y="826"/>
                      <a:pt x="628" y="828"/>
                      <a:pt x="629" y="828"/>
                    </a:cubicBezTo>
                    <a:cubicBezTo>
                      <a:pt x="629" y="828"/>
                      <a:pt x="631" y="828"/>
                      <a:pt x="631" y="831"/>
                    </a:cubicBezTo>
                    <a:cubicBezTo>
                      <a:pt x="631" y="831"/>
                      <a:pt x="631" y="832"/>
                      <a:pt x="631" y="833"/>
                    </a:cubicBezTo>
                    <a:cubicBezTo>
                      <a:pt x="631" y="833"/>
                      <a:pt x="631" y="834"/>
                      <a:pt x="631" y="834"/>
                    </a:cubicBezTo>
                    <a:close/>
                    <a:moveTo>
                      <a:pt x="667" y="773"/>
                    </a:moveTo>
                    <a:cubicBezTo>
                      <a:pt x="667" y="773"/>
                      <a:pt x="664" y="773"/>
                      <a:pt x="663" y="772"/>
                    </a:cubicBezTo>
                    <a:cubicBezTo>
                      <a:pt x="663" y="772"/>
                      <a:pt x="662" y="771"/>
                      <a:pt x="661" y="773"/>
                    </a:cubicBezTo>
                    <a:cubicBezTo>
                      <a:pt x="661" y="773"/>
                      <a:pt x="655" y="778"/>
                      <a:pt x="656" y="783"/>
                    </a:cubicBezTo>
                    <a:cubicBezTo>
                      <a:pt x="656" y="783"/>
                      <a:pt x="655" y="784"/>
                      <a:pt x="656" y="786"/>
                    </a:cubicBezTo>
                    <a:cubicBezTo>
                      <a:pt x="656" y="786"/>
                      <a:pt x="656" y="788"/>
                      <a:pt x="656" y="789"/>
                    </a:cubicBezTo>
                    <a:cubicBezTo>
                      <a:pt x="656" y="789"/>
                      <a:pt x="656" y="792"/>
                      <a:pt x="655" y="793"/>
                    </a:cubicBezTo>
                    <a:cubicBezTo>
                      <a:pt x="655" y="793"/>
                      <a:pt x="653" y="793"/>
                      <a:pt x="652" y="794"/>
                    </a:cubicBezTo>
                    <a:cubicBezTo>
                      <a:pt x="652" y="794"/>
                      <a:pt x="652" y="794"/>
                      <a:pt x="651" y="794"/>
                    </a:cubicBezTo>
                    <a:cubicBezTo>
                      <a:pt x="651" y="794"/>
                      <a:pt x="647" y="794"/>
                      <a:pt x="647" y="791"/>
                    </a:cubicBezTo>
                    <a:cubicBezTo>
                      <a:pt x="647" y="791"/>
                      <a:pt x="648" y="788"/>
                      <a:pt x="647" y="785"/>
                    </a:cubicBezTo>
                    <a:cubicBezTo>
                      <a:pt x="647" y="785"/>
                      <a:pt x="646" y="782"/>
                      <a:pt x="648" y="781"/>
                    </a:cubicBezTo>
                    <a:cubicBezTo>
                      <a:pt x="648" y="781"/>
                      <a:pt x="651" y="780"/>
                      <a:pt x="652" y="780"/>
                    </a:cubicBezTo>
                    <a:cubicBezTo>
                      <a:pt x="652" y="780"/>
                      <a:pt x="653" y="780"/>
                      <a:pt x="653" y="779"/>
                    </a:cubicBezTo>
                    <a:cubicBezTo>
                      <a:pt x="653" y="779"/>
                      <a:pt x="658" y="773"/>
                      <a:pt x="660" y="770"/>
                    </a:cubicBezTo>
                    <a:cubicBezTo>
                      <a:pt x="660" y="770"/>
                      <a:pt x="661" y="770"/>
                      <a:pt x="659" y="768"/>
                    </a:cubicBezTo>
                    <a:cubicBezTo>
                      <a:pt x="659" y="768"/>
                      <a:pt x="654" y="762"/>
                      <a:pt x="649" y="761"/>
                    </a:cubicBezTo>
                    <a:cubicBezTo>
                      <a:pt x="649" y="761"/>
                      <a:pt x="644" y="758"/>
                      <a:pt x="642" y="759"/>
                    </a:cubicBezTo>
                    <a:cubicBezTo>
                      <a:pt x="642" y="759"/>
                      <a:pt x="633" y="758"/>
                      <a:pt x="639" y="757"/>
                    </a:cubicBezTo>
                    <a:cubicBezTo>
                      <a:pt x="639" y="757"/>
                      <a:pt x="645" y="755"/>
                      <a:pt x="653" y="761"/>
                    </a:cubicBezTo>
                    <a:cubicBezTo>
                      <a:pt x="653" y="761"/>
                      <a:pt x="659" y="764"/>
                      <a:pt x="661" y="767"/>
                    </a:cubicBezTo>
                    <a:cubicBezTo>
                      <a:pt x="661" y="767"/>
                      <a:pt x="661" y="769"/>
                      <a:pt x="662" y="767"/>
                    </a:cubicBezTo>
                    <a:cubicBezTo>
                      <a:pt x="662" y="767"/>
                      <a:pt x="665" y="765"/>
                      <a:pt x="663" y="763"/>
                    </a:cubicBezTo>
                    <a:cubicBezTo>
                      <a:pt x="663" y="763"/>
                      <a:pt x="660" y="757"/>
                      <a:pt x="649" y="750"/>
                    </a:cubicBezTo>
                    <a:cubicBezTo>
                      <a:pt x="649" y="750"/>
                      <a:pt x="645" y="748"/>
                      <a:pt x="643" y="748"/>
                    </a:cubicBezTo>
                    <a:cubicBezTo>
                      <a:pt x="643" y="748"/>
                      <a:pt x="641" y="748"/>
                      <a:pt x="643" y="747"/>
                    </a:cubicBezTo>
                    <a:cubicBezTo>
                      <a:pt x="643" y="747"/>
                      <a:pt x="649" y="745"/>
                      <a:pt x="655" y="750"/>
                    </a:cubicBezTo>
                    <a:cubicBezTo>
                      <a:pt x="655" y="750"/>
                      <a:pt x="660" y="755"/>
                      <a:pt x="664" y="758"/>
                    </a:cubicBezTo>
                    <a:cubicBezTo>
                      <a:pt x="664" y="758"/>
                      <a:pt x="665" y="760"/>
                      <a:pt x="664" y="758"/>
                    </a:cubicBezTo>
                    <a:cubicBezTo>
                      <a:pt x="664" y="758"/>
                      <a:pt x="664" y="756"/>
                      <a:pt x="665" y="756"/>
                    </a:cubicBezTo>
                    <a:cubicBezTo>
                      <a:pt x="665" y="756"/>
                      <a:pt x="665" y="755"/>
                      <a:pt x="664" y="755"/>
                    </a:cubicBezTo>
                    <a:cubicBezTo>
                      <a:pt x="664" y="755"/>
                      <a:pt x="663" y="753"/>
                      <a:pt x="664" y="753"/>
                    </a:cubicBezTo>
                    <a:cubicBezTo>
                      <a:pt x="664" y="753"/>
                      <a:pt x="664" y="752"/>
                      <a:pt x="663" y="752"/>
                    </a:cubicBezTo>
                    <a:cubicBezTo>
                      <a:pt x="663" y="752"/>
                      <a:pt x="662" y="751"/>
                      <a:pt x="661" y="751"/>
                    </a:cubicBezTo>
                    <a:cubicBezTo>
                      <a:pt x="661" y="751"/>
                      <a:pt x="656" y="751"/>
                      <a:pt x="659" y="750"/>
                    </a:cubicBezTo>
                    <a:cubicBezTo>
                      <a:pt x="659" y="750"/>
                      <a:pt x="661" y="750"/>
                      <a:pt x="662" y="750"/>
                    </a:cubicBezTo>
                    <a:cubicBezTo>
                      <a:pt x="662" y="750"/>
                      <a:pt x="663" y="750"/>
                      <a:pt x="662" y="749"/>
                    </a:cubicBezTo>
                    <a:cubicBezTo>
                      <a:pt x="662" y="749"/>
                      <a:pt x="660" y="745"/>
                      <a:pt x="660" y="744"/>
                    </a:cubicBezTo>
                    <a:cubicBezTo>
                      <a:pt x="660" y="744"/>
                      <a:pt x="659" y="742"/>
                      <a:pt x="659" y="744"/>
                    </a:cubicBezTo>
                    <a:cubicBezTo>
                      <a:pt x="659" y="744"/>
                      <a:pt x="658" y="746"/>
                      <a:pt x="655" y="745"/>
                    </a:cubicBezTo>
                    <a:cubicBezTo>
                      <a:pt x="655" y="745"/>
                      <a:pt x="650" y="744"/>
                      <a:pt x="650" y="741"/>
                    </a:cubicBezTo>
                    <a:cubicBezTo>
                      <a:pt x="650" y="741"/>
                      <a:pt x="651" y="737"/>
                      <a:pt x="648" y="737"/>
                    </a:cubicBezTo>
                    <a:cubicBezTo>
                      <a:pt x="648" y="737"/>
                      <a:pt x="645" y="736"/>
                      <a:pt x="648" y="735"/>
                    </a:cubicBezTo>
                    <a:cubicBezTo>
                      <a:pt x="648" y="735"/>
                      <a:pt x="651" y="735"/>
                      <a:pt x="655" y="736"/>
                    </a:cubicBezTo>
                    <a:cubicBezTo>
                      <a:pt x="655" y="736"/>
                      <a:pt x="655" y="737"/>
                      <a:pt x="657" y="735"/>
                    </a:cubicBezTo>
                    <a:cubicBezTo>
                      <a:pt x="657" y="735"/>
                      <a:pt x="666" y="732"/>
                      <a:pt x="667" y="737"/>
                    </a:cubicBezTo>
                    <a:cubicBezTo>
                      <a:pt x="667" y="737"/>
                      <a:pt x="667" y="742"/>
                      <a:pt x="668" y="744"/>
                    </a:cubicBezTo>
                    <a:cubicBezTo>
                      <a:pt x="668" y="744"/>
                      <a:pt x="669" y="746"/>
                      <a:pt x="668" y="747"/>
                    </a:cubicBezTo>
                    <a:cubicBezTo>
                      <a:pt x="668" y="747"/>
                      <a:pt x="668" y="748"/>
                      <a:pt x="669" y="750"/>
                    </a:cubicBezTo>
                    <a:cubicBezTo>
                      <a:pt x="669" y="750"/>
                      <a:pt x="670" y="751"/>
                      <a:pt x="669" y="751"/>
                    </a:cubicBezTo>
                    <a:cubicBezTo>
                      <a:pt x="669" y="751"/>
                      <a:pt x="669" y="753"/>
                      <a:pt x="670" y="755"/>
                    </a:cubicBezTo>
                    <a:cubicBezTo>
                      <a:pt x="670" y="755"/>
                      <a:pt x="668" y="758"/>
                      <a:pt x="670" y="756"/>
                    </a:cubicBezTo>
                    <a:cubicBezTo>
                      <a:pt x="670" y="756"/>
                      <a:pt x="675" y="749"/>
                      <a:pt x="678" y="746"/>
                    </a:cubicBezTo>
                    <a:cubicBezTo>
                      <a:pt x="678" y="746"/>
                      <a:pt x="679" y="744"/>
                      <a:pt x="677" y="744"/>
                    </a:cubicBezTo>
                    <a:cubicBezTo>
                      <a:pt x="677" y="744"/>
                      <a:pt x="673" y="743"/>
                      <a:pt x="671" y="742"/>
                    </a:cubicBezTo>
                    <a:cubicBezTo>
                      <a:pt x="671" y="742"/>
                      <a:pt x="669" y="741"/>
                      <a:pt x="671" y="741"/>
                    </a:cubicBezTo>
                    <a:cubicBezTo>
                      <a:pt x="671" y="741"/>
                      <a:pt x="673" y="741"/>
                      <a:pt x="673" y="740"/>
                    </a:cubicBezTo>
                    <a:cubicBezTo>
                      <a:pt x="673" y="740"/>
                      <a:pt x="672" y="739"/>
                      <a:pt x="674" y="739"/>
                    </a:cubicBezTo>
                    <a:cubicBezTo>
                      <a:pt x="674" y="739"/>
                      <a:pt x="676" y="739"/>
                      <a:pt x="675" y="737"/>
                    </a:cubicBezTo>
                    <a:cubicBezTo>
                      <a:pt x="675" y="737"/>
                      <a:pt x="674" y="734"/>
                      <a:pt x="673" y="735"/>
                    </a:cubicBezTo>
                    <a:cubicBezTo>
                      <a:pt x="673" y="735"/>
                      <a:pt x="670" y="735"/>
                      <a:pt x="668" y="733"/>
                    </a:cubicBezTo>
                    <a:cubicBezTo>
                      <a:pt x="668" y="733"/>
                      <a:pt x="666" y="732"/>
                      <a:pt x="667" y="732"/>
                    </a:cubicBezTo>
                    <a:cubicBezTo>
                      <a:pt x="667" y="732"/>
                      <a:pt x="666" y="730"/>
                      <a:pt x="668" y="731"/>
                    </a:cubicBezTo>
                    <a:cubicBezTo>
                      <a:pt x="668" y="731"/>
                      <a:pt x="672" y="733"/>
                      <a:pt x="671" y="731"/>
                    </a:cubicBezTo>
                    <a:cubicBezTo>
                      <a:pt x="669" y="728"/>
                      <a:pt x="669" y="728"/>
                      <a:pt x="669" y="728"/>
                    </a:cubicBezTo>
                    <a:cubicBezTo>
                      <a:pt x="669" y="728"/>
                      <a:pt x="668" y="726"/>
                      <a:pt x="665" y="728"/>
                    </a:cubicBezTo>
                    <a:cubicBezTo>
                      <a:pt x="665" y="728"/>
                      <a:pt x="660" y="729"/>
                      <a:pt x="662" y="727"/>
                    </a:cubicBezTo>
                    <a:cubicBezTo>
                      <a:pt x="662" y="727"/>
                      <a:pt x="664" y="726"/>
                      <a:pt x="663" y="725"/>
                    </a:cubicBezTo>
                    <a:cubicBezTo>
                      <a:pt x="663" y="725"/>
                      <a:pt x="662" y="725"/>
                      <a:pt x="664" y="723"/>
                    </a:cubicBezTo>
                    <a:cubicBezTo>
                      <a:pt x="664" y="723"/>
                      <a:pt x="665" y="723"/>
                      <a:pt x="664" y="722"/>
                    </a:cubicBezTo>
                    <a:cubicBezTo>
                      <a:pt x="664" y="722"/>
                      <a:pt x="665" y="721"/>
                      <a:pt x="667" y="720"/>
                    </a:cubicBezTo>
                    <a:cubicBezTo>
                      <a:pt x="667" y="720"/>
                      <a:pt x="675" y="717"/>
                      <a:pt x="676" y="722"/>
                    </a:cubicBezTo>
                    <a:cubicBezTo>
                      <a:pt x="676" y="722"/>
                      <a:pt x="677" y="724"/>
                      <a:pt x="676" y="725"/>
                    </a:cubicBezTo>
                    <a:cubicBezTo>
                      <a:pt x="676" y="725"/>
                      <a:pt x="676" y="725"/>
                      <a:pt x="677" y="729"/>
                    </a:cubicBezTo>
                    <a:cubicBezTo>
                      <a:pt x="677" y="729"/>
                      <a:pt x="676" y="731"/>
                      <a:pt x="678" y="732"/>
                    </a:cubicBezTo>
                    <a:cubicBezTo>
                      <a:pt x="678" y="732"/>
                      <a:pt x="680" y="735"/>
                      <a:pt x="680" y="737"/>
                    </a:cubicBezTo>
                    <a:cubicBezTo>
                      <a:pt x="680" y="737"/>
                      <a:pt x="682" y="739"/>
                      <a:pt x="682" y="740"/>
                    </a:cubicBezTo>
                    <a:cubicBezTo>
                      <a:pt x="682" y="740"/>
                      <a:pt x="682" y="742"/>
                      <a:pt x="683" y="741"/>
                    </a:cubicBezTo>
                    <a:cubicBezTo>
                      <a:pt x="683" y="741"/>
                      <a:pt x="691" y="731"/>
                      <a:pt x="697" y="734"/>
                    </a:cubicBezTo>
                    <a:cubicBezTo>
                      <a:pt x="697" y="734"/>
                      <a:pt x="700" y="733"/>
                      <a:pt x="697" y="739"/>
                    </a:cubicBezTo>
                    <a:cubicBezTo>
                      <a:pt x="697" y="739"/>
                      <a:pt x="695" y="740"/>
                      <a:pt x="694" y="741"/>
                    </a:cubicBezTo>
                    <a:cubicBezTo>
                      <a:pt x="688" y="743"/>
                      <a:pt x="688" y="743"/>
                      <a:pt x="688" y="743"/>
                    </a:cubicBezTo>
                    <a:cubicBezTo>
                      <a:pt x="688" y="743"/>
                      <a:pt x="686" y="744"/>
                      <a:pt x="688" y="742"/>
                    </a:cubicBezTo>
                    <a:cubicBezTo>
                      <a:pt x="688" y="742"/>
                      <a:pt x="691" y="740"/>
                      <a:pt x="691" y="738"/>
                    </a:cubicBezTo>
                    <a:cubicBezTo>
                      <a:pt x="691" y="738"/>
                      <a:pt x="692" y="736"/>
                      <a:pt x="690" y="738"/>
                    </a:cubicBezTo>
                    <a:cubicBezTo>
                      <a:pt x="690" y="738"/>
                      <a:pt x="687" y="742"/>
                      <a:pt x="685" y="742"/>
                    </a:cubicBezTo>
                    <a:cubicBezTo>
                      <a:pt x="685" y="742"/>
                      <a:pt x="683" y="744"/>
                      <a:pt x="684" y="746"/>
                    </a:cubicBezTo>
                    <a:cubicBezTo>
                      <a:pt x="684" y="746"/>
                      <a:pt x="685" y="746"/>
                      <a:pt x="684" y="747"/>
                    </a:cubicBezTo>
                    <a:cubicBezTo>
                      <a:pt x="684" y="747"/>
                      <a:pt x="684" y="747"/>
                      <a:pt x="685" y="748"/>
                    </a:cubicBezTo>
                    <a:cubicBezTo>
                      <a:pt x="685" y="748"/>
                      <a:pt x="687" y="751"/>
                      <a:pt x="683" y="751"/>
                    </a:cubicBezTo>
                    <a:cubicBezTo>
                      <a:pt x="683" y="751"/>
                      <a:pt x="680" y="751"/>
                      <a:pt x="679" y="750"/>
                    </a:cubicBezTo>
                    <a:cubicBezTo>
                      <a:pt x="679" y="750"/>
                      <a:pt x="679" y="747"/>
                      <a:pt x="677" y="750"/>
                    </a:cubicBezTo>
                    <a:cubicBezTo>
                      <a:pt x="677" y="750"/>
                      <a:pt x="674" y="755"/>
                      <a:pt x="672" y="757"/>
                    </a:cubicBezTo>
                    <a:cubicBezTo>
                      <a:pt x="672" y="757"/>
                      <a:pt x="667" y="762"/>
                      <a:pt x="668" y="764"/>
                    </a:cubicBezTo>
                    <a:cubicBezTo>
                      <a:pt x="668" y="764"/>
                      <a:pt x="671" y="765"/>
                      <a:pt x="669" y="766"/>
                    </a:cubicBezTo>
                    <a:cubicBezTo>
                      <a:pt x="669" y="766"/>
                      <a:pt x="668" y="766"/>
                      <a:pt x="667" y="765"/>
                    </a:cubicBezTo>
                    <a:cubicBezTo>
                      <a:pt x="667" y="765"/>
                      <a:pt x="666" y="765"/>
                      <a:pt x="665" y="767"/>
                    </a:cubicBezTo>
                    <a:cubicBezTo>
                      <a:pt x="665" y="767"/>
                      <a:pt x="662" y="770"/>
                      <a:pt x="665" y="771"/>
                    </a:cubicBezTo>
                    <a:cubicBezTo>
                      <a:pt x="665" y="771"/>
                      <a:pt x="665" y="771"/>
                      <a:pt x="666" y="772"/>
                    </a:cubicBezTo>
                    <a:cubicBezTo>
                      <a:pt x="666" y="772"/>
                      <a:pt x="668" y="772"/>
                      <a:pt x="667" y="773"/>
                    </a:cubicBezTo>
                    <a:close/>
                    <a:moveTo>
                      <a:pt x="706" y="796"/>
                    </a:moveTo>
                    <a:cubicBezTo>
                      <a:pt x="706" y="796"/>
                      <a:pt x="705" y="797"/>
                      <a:pt x="705" y="800"/>
                    </a:cubicBezTo>
                    <a:cubicBezTo>
                      <a:pt x="705" y="800"/>
                      <a:pt x="705" y="800"/>
                      <a:pt x="704" y="801"/>
                    </a:cubicBezTo>
                    <a:cubicBezTo>
                      <a:pt x="695" y="808"/>
                      <a:pt x="695" y="808"/>
                      <a:pt x="695" y="808"/>
                    </a:cubicBezTo>
                    <a:cubicBezTo>
                      <a:pt x="695" y="808"/>
                      <a:pt x="694" y="807"/>
                      <a:pt x="693" y="809"/>
                    </a:cubicBezTo>
                    <a:cubicBezTo>
                      <a:pt x="693" y="809"/>
                      <a:pt x="692" y="809"/>
                      <a:pt x="692" y="808"/>
                    </a:cubicBezTo>
                    <a:cubicBezTo>
                      <a:pt x="692" y="808"/>
                      <a:pt x="692" y="808"/>
                      <a:pt x="691" y="809"/>
                    </a:cubicBezTo>
                    <a:cubicBezTo>
                      <a:pt x="691" y="809"/>
                      <a:pt x="690" y="808"/>
                      <a:pt x="689" y="809"/>
                    </a:cubicBezTo>
                    <a:cubicBezTo>
                      <a:pt x="683" y="810"/>
                      <a:pt x="683" y="810"/>
                      <a:pt x="683" y="810"/>
                    </a:cubicBezTo>
                    <a:cubicBezTo>
                      <a:pt x="683" y="810"/>
                      <a:pt x="681" y="811"/>
                      <a:pt x="684" y="809"/>
                    </a:cubicBezTo>
                    <a:cubicBezTo>
                      <a:pt x="684" y="809"/>
                      <a:pt x="691" y="807"/>
                      <a:pt x="688" y="807"/>
                    </a:cubicBezTo>
                    <a:cubicBezTo>
                      <a:pt x="688" y="807"/>
                      <a:pt x="685" y="807"/>
                      <a:pt x="687" y="806"/>
                    </a:cubicBezTo>
                    <a:cubicBezTo>
                      <a:pt x="687" y="806"/>
                      <a:pt x="694" y="801"/>
                      <a:pt x="697" y="796"/>
                    </a:cubicBezTo>
                    <a:cubicBezTo>
                      <a:pt x="697" y="796"/>
                      <a:pt x="703" y="786"/>
                      <a:pt x="695" y="779"/>
                    </a:cubicBezTo>
                    <a:cubicBezTo>
                      <a:pt x="695" y="779"/>
                      <a:pt x="691" y="780"/>
                      <a:pt x="687" y="784"/>
                    </a:cubicBezTo>
                    <a:cubicBezTo>
                      <a:pt x="687" y="784"/>
                      <a:pt x="685" y="790"/>
                      <a:pt x="683" y="790"/>
                    </a:cubicBezTo>
                    <a:cubicBezTo>
                      <a:pt x="683" y="790"/>
                      <a:pt x="677" y="790"/>
                      <a:pt x="675" y="787"/>
                    </a:cubicBezTo>
                    <a:cubicBezTo>
                      <a:pt x="675" y="787"/>
                      <a:pt x="672" y="786"/>
                      <a:pt x="674" y="786"/>
                    </a:cubicBezTo>
                    <a:cubicBezTo>
                      <a:pt x="674" y="786"/>
                      <a:pt x="675" y="787"/>
                      <a:pt x="677" y="784"/>
                    </a:cubicBezTo>
                    <a:cubicBezTo>
                      <a:pt x="677" y="784"/>
                      <a:pt x="680" y="783"/>
                      <a:pt x="680" y="782"/>
                    </a:cubicBezTo>
                    <a:cubicBezTo>
                      <a:pt x="680" y="782"/>
                      <a:pt x="682" y="779"/>
                      <a:pt x="685" y="777"/>
                    </a:cubicBezTo>
                    <a:cubicBezTo>
                      <a:pt x="685" y="777"/>
                      <a:pt x="687" y="775"/>
                      <a:pt x="688" y="774"/>
                    </a:cubicBezTo>
                    <a:cubicBezTo>
                      <a:pt x="688" y="774"/>
                      <a:pt x="688" y="772"/>
                      <a:pt x="686" y="772"/>
                    </a:cubicBezTo>
                    <a:cubicBezTo>
                      <a:pt x="686" y="772"/>
                      <a:pt x="682" y="777"/>
                      <a:pt x="679" y="769"/>
                    </a:cubicBezTo>
                    <a:cubicBezTo>
                      <a:pt x="679" y="769"/>
                      <a:pt x="679" y="761"/>
                      <a:pt x="677" y="764"/>
                    </a:cubicBezTo>
                    <a:cubicBezTo>
                      <a:pt x="677" y="764"/>
                      <a:pt x="676" y="769"/>
                      <a:pt x="672" y="770"/>
                    </a:cubicBezTo>
                    <a:cubicBezTo>
                      <a:pt x="672" y="770"/>
                      <a:pt x="670" y="771"/>
                      <a:pt x="668" y="770"/>
                    </a:cubicBezTo>
                    <a:cubicBezTo>
                      <a:pt x="668" y="770"/>
                      <a:pt x="666" y="769"/>
                      <a:pt x="668" y="769"/>
                    </a:cubicBezTo>
                    <a:cubicBezTo>
                      <a:pt x="668" y="769"/>
                      <a:pt x="671" y="768"/>
                      <a:pt x="673" y="764"/>
                    </a:cubicBezTo>
                    <a:cubicBezTo>
                      <a:pt x="673" y="764"/>
                      <a:pt x="676" y="761"/>
                      <a:pt x="675" y="759"/>
                    </a:cubicBezTo>
                    <a:cubicBezTo>
                      <a:pt x="675" y="759"/>
                      <a:pt x="675" y="758"/>
                      <a:pt x="678" y="757"/>
                    </a:cubicBezTo>
                    <a:cubicBezTo>
                      <a:pt x="678" y="757"/>
                      <a:pt x="684" y="752"/>
                      <a:pt x="687" y="755"/>
                    </a:cubicBezTo>
                    <a:cubicBezTo>
                      <a:pt x="687" y="755"/>
                      <a:pt x="689" y="757"/>
                      <a:pt x="687" y="760"/>
                    </a:cubicBezTo>
                    <a:cubicBezTo>
                      <a:pt x="687" y="760"/>
                      <a:pt x="686" y="763"/>
                      <a:pt x="689" y="765"/>
                    </a:cubicBezTo>
                    <a:cubicBezTo>
                      <a:pt x="689" y="765"/>
                      <a:pt x="693" y="768"/>
                      <a:pt x="694" y="766"/>
                    </a:cubicBezTo>
                    <a:cubicBezTo>
                      <a:pt x="694" y="766"/>
                      <a:pt x="699" y="762"/>
                      <a:pt x="701" y="763"/>
                    </a:cubicBezTo>
                    <a:cubicBezTo>
                      <a:pt x="701" y="763"/>
                      <a:pt x="705" y="764"/>
                      <a:pt x="705" y="766"/>
                    </a:cubicBezTo>
                    <a:cubicBezTo>
                      <a:pt x="705" y="766"/>
                      <a:pt x="704" y="768"/>
                      <a:pt x="703" y="769"/>
                    </a:cubicBezTo>
                    <a:cubicBezTo>
                      <a:pt x="703" y="769"/>
                      <a:pt x="703" y="770"/>
                      <a:pt x="702" y="771"/>
                    </a:cubicBezTo>
                    <a:cubicBezTo>
                      <a:pt x="702" y="771"/>
                      <a:pt x="699" y="772"/>
                      <a:pt x="701" y="775"/>
                    </a:cubicBezTo>
                    <a:cubicBezTo>
                      <a:pt x="706" y="782"/>
                      <a:pt x="706" y="782"/>
                      <a:pt x="706" y="782"/>
                    </a:cubicBezTo>
                    <a:cubicBezTo>
                      <a:pt x="706" y="782"/>
                      <a:pt x="708" y="789"/>
                      <a:pt x="707" y="793"/>
                    </a:cubicBezTo>
                    <a:cubicBezTo>
                      <a:pt x="707" y="794"/>
                      <a:pt x="706" y="796"/>
                      <a:pt x="706" y="796"/>
                    </a:cubicBezTo>
                    <a:close/>
                    <a:moveTo>
                      <a:pt x="451" y="788"/>
                    </a:moveTo>
                    <a:cubicBezTo>
                      <a:pt x="267" y="788"/>
                      <a:pt x="118" y="639"/>
                      <a:pt x="118" y="455"/>
                    </a:cubicBezTo>
                    <a:cubicBezTo>
                      <a:pt x="118" y="271"/>
                      <a:pt x="267" y="121"/>
                      <a:pt x="451" y="121"/>
                    </a:cubicBezTo>
                    <a:cubicBezTo>
                      <a:pt x="635" y="121"/>
                      <a:pt x="784" y="271"/>
                      <a:pt x="784" y="455"/>
                    </a:cubicBezTo>
                    <a:cubicBezTo>
                      <a:pt x="784" y="639"/>
                      <a:pt x="635" y="788"/>
                      <a:pt x="451" y="788"/>
                    </a:cubicBezTo>
                    <a:close/>
                    <a:moveTo>
                      <a:pt x="778" y="318"/>
                    </a:moveTo>
                    <a:cubicBezTo>
                      <a:pt x="775" y="310"/>
                      <a:pt x="775" y="303"/>
                      <a:pt x="777" y="296"/>
                    </a:cubicBezTo>
                    <a:cubicBezTo>
                      <a:pt x="779" y="290"/>
                      <a:pt x="784" y="285"/>
                      <a:pt x="792" y="282"/>
                    </a:cubicBezTo>
                    <a:cubicBezTo>
                      <a:pt x="797" y="280"/>
                      <a:pt x="801" y="279"/>
                      <a:pt x="805" y="279"/>
                    </a:cubicBezTo>
                    <a:cubicBezTo>
                      <a:pt x="808" y="280"/>
                      <a:pt x="811" y="280"/>
                      <a:pt x="814" y="282"/>
                    </a:cubicBezTo>
                    <a:cubicBezTo>
                      <a:pt x="817" y="283"/>
                      <a:pt x="819" y="285"/>
                      <a:pt x="821" y="287"/>
                    </a:cubicBezTo>
                    <a:cubicBezTo>
                      <a:pt x="824" y="289"/>
                      <a:pt x="826" y="293"/>
                      <a:pt x="828" y="297"/>
                    </a:cubicBezTo>
                    <a:cubicBezTo>
                      <a:pt x="831" y="305"/>
                      <a:pt x="831" y="312"/>
                      <a:pt x="829" y="318"/>
                    </a:cubicBezTo>
                    <a:cubicBezTo>
                      <a:pt x="826" y="325"/>
                      <a:pt x="821" y="330"/>
                      <a:pt x="813" y="333"/>
                    </a:cubicBezTo>
                    <a:cubicBezTo>
                      <a:pt x="806" y="336"/>
                      <a:pt x="799" y="336"/>
                      <a:pt x="792" y="334"/>
                    </a:cubicBezTo>
                    <a:cubicBezTo>
                      <a:pt x="786" y="331"/>
                      <a:pt x="781" y="325"/>
                      <a:pt x="778" y="318"/>
                    </a:cubicBezTo>
                    <a:close/>
                    <a:moveTo>
                      <a:pt x="841" y="337"/>
                    </a:moveTo>
                    <a:cubicBezTo>
                      <a:pt x="843" y="348"/>
                      <a:pt x="843" y="348"/>
                      <a:pt x="843" y="348"/>
                    </a:cubicBezTo>
                    <a:cubicBezTo>
                      <a:pt x="802" y="358"/>
                      <a:pt x="802" y="358"/>
                      <a:pt x="802" y="358"/>
                    </a:cubicBezTo>
                    <a:cubicBezTo>
                      <a:pt x="809" y="386"/>
                      <a:pt x="809" y="386"/>
                      <a:pt x="809" y="386"/>
                    </a:cubicBezTo>
                    <a:cubicBezTo>
                      <a:pt x="801" y="388"/>
                      <a:pt x="801" y="388"/>
                      <a:pt x="801" y="388"/>
                    </a:cubicBezTo>
                    <a:cubicBezTo>
                      <a:pt x="791" y="349"/>
                      <a:pt x="791" y="349"/>
                      <a:pt x="791" y="349"/>
                    </a:cubicBezTo>
                    <a:lnTo>
                      <a:pt x="841" y="337"/>
                    </a:lnTo>
                    <a:close/>
                    <a:moveTo>
                      <a:pt x="851" y="525"/>
                    </a:moveTo>
                    <a:cubicBezTo>
                      <a:pt x="815" y="528"/>
                      <a:pt x="815" y="528"/>
                      <a:pt x="815" y="528"/>
                    </a:cubicBezTo>
                    <a:cubicBezTo>
                      <a:pt x="847" y="545"/>
                      <a:pt x="847" y="545"/>
                      <a:pt x="847" y="545"/>
                    </a:cubicBezTo>
                    <a:cubicBezTo>
                      <a:pt x="844" y="562"/>
                      <a:pt x="844" y="562"/>
                      <a:pt x="844" y="562"/>
                    </a:cubicBezTo>
                    <a:cubicBezTo>
                      <a:pt x="793" y="552"/>
                      <a:pt x="793" y="552"/>
                      <a:pt x="793" y="552"/>
                    </a:cubicBezTo>
                    <a:cubicBezTo>
                      <a:pt x="795" y="541"/>
                      <a:pt x="795" y="541"/>
                      <a:pt x="795" y="541"/>
                    </a:cubicBezTo>
                    <a:cubicBezTo>
                      <a:pt x="835" y="549"/>
                      <a:pt x="835" y="549"/>
                      <a:pt x="835" y="549"/>
                    </a:cubicBezTo>
                    <a:cubicBezTo>
                      <a:pt x="798" y="530"/>
                      <a:pt x="798" y="530"/>
                      <a:pt x="798" y="530"/>
                    </a:cubicBezTo>
                    <a:cubicBezTo>
                      <a:pt x="800" y="519"/>
                      <a:pt x="800" y="519"/>
                      <a:pt x="800" y="519"/>
                    </a:cubicBezTo>
                    <a:cubicBezTo>
                      <a:pt x="842" y="517"/>
                      <a:pt x="842" y="517"/>
                      <a:pt x="842" y="517"/>
                    </a:cubicBezTo>
                    <a:cubicBezTo>
                      <a:pt x="802" y="508"/>
                      <a:pt x="802" y="508"/>
                      <a:pt x="802" y="508"/>
                    </a:cubicBezTo>
                    <a:cubicBezTo>
                      <a:pt x="804" y="498"/>
                      <a:pt x="804" y="498"/>
                      <a:pt x="804" y="498"/>
                    </a:cubicBezTo>
                    <a:cubicBezTo>
                      <a:pt x="855" y="508"/>
                      <a:pt x="855" y="508"/>
                      <a:pt x="855" y="508"/>
                    </a:cubicBezTo>
                    <a:lnTo>
                      <a:pt x="851" y="525"/>
                    </a:lnTo>
                    <a:close/>
                    <a:moveTo>
                      <a:pt x="815" y="474"/>
                    </a:moveTo>
                    <a:cubicBezTo>
                      <a:pt x="816" y="476"/>
                      <a:pt x="818" y="477"/>
                      <a:pt x="819" y="478"/>
                    </a:cubicBezTo>
                    <a:cubicBezTo>
                      <a:pt x="821" y="478"/>
                      <a:pt x="824" y="478"/>
                      <a:pt x="828" y="478"/>
                    </a:cubicBezTo>
                    <a:cubicBezTo>
                      <a:pt x="857" y="479"/>
                      <a:pt x="857" y="479"/>
                      <a:pt x="857" y="479"/>
                    </a:cubicBezTo>
                    <a:cubicBezTo>
                      <a:pt x="856" y="491"/>
                      <a:pt x="856" y="491"/>
                      <a:pt x="856" y="491"/>
                    </a:cubicBezTo>
                    <a:cubicBezTo>
                      <a:pt x="829" y="490"/>
                      <a:pt x="829" y="490"/>
                      <a:pt x="829" y="490"/>
                    </a:cubicBezTo>
                    <a:cubicBezTo>
                      <a:pt x="823" y="490"/>
                      <a:pt x="819" y="489"/>
                      <a:pt x="816" y="489"/>
                    </a:cubicBezTo>
                    <a:cubicBezTo>
                      <a:pt x="814" y="488"/>
                      <a:pt x="812" y="487"/>
                      <a:pt x="810" y="485"/>
                    </a:cubicBezTo>
                    <a:cubicBezTo>
                      <a:pt x="808" y="483"/>
                      <a:pt x="807" y="481"/>
                      <a:pt x="806" y="478"/>
                    </a:cubicBezTo>
                    <a:cubicBezTo>
                      <a:pt x="805" y="475"/>
                      <a:pt x="805" y="472"/>
                      <a:pt x="805" y="467"/>
                    </a:cubicBezTo>
                    <a:cubicBezTo>
                      <a:pt x="805" y="462"/>
                      <a:pt x="806" y="458"/>
                      <a:pt x="807" y="455"/>
                    </a:cubicBezTo>
                    <a:cubicBezTo>
                      <a:pt x="808" y="452"/>
                      <a:pt x="810" y="450"/>
                      <a:pt x="812" y="448"/>
                    </a:cubicBezTo>
                    <a:cubicBezTo>
                      <a:pt x="813" y="447"/>
                      <a:pt x="815" y="446"/>
                      <a:pt x="817" y="445"/>
                    </a:cubicBezTo>
                    <a:cubicBezTo>
                      <a:pt x="820" y="445"/>
                      <a:pt x="825" y="444"/>
                      <a:pt x="831" y="445"/>
                    </a:cubicBezTo>
                    <a:cubicBezTo>
                      <a:pt x="858" y="446"/>
                      <a:pt x="858" y="446"/>
                      <a:pt x="858" y="446"/>
                    </a:cubicBezTo>
                    <a:cubicBezTo>
                      <a:pt x="858" y="457"/>
                      <a:pt x="858" y="457"/>
                      <a:pt x="858" y="457"/>
                    </a:cubicBezTo>
                    <a:cubicBezTo>
                      <a:pt x="830" y="456"/>
                      <a:pt x="830" y="456"/>
                      <a:pt x="830" y="456"/>
                    </a:cubicBezTo>
                    <a:cubicBezTo>
                      <a:pt x="825" y="456"/>
                      <a:pt x="822" y="456"/>
                      <a:pt x="821" y="456"/>
                    </a:cubicBezTo>
                    <a:cubicBezTo>
                      <a:pt x="819" y="457"/>
                      <a:pt x="817" y="458"/>
                      <a:pt x="816" y="459"/>
                    </a:cubicBezTo>
                    <a:cubicBezTo>
                      <a:pt x="814" y="461"/>
                      <a:pt x="814" y="464"/>
                      <a:pt x="813" y="467"/>
                    </a:cubicBezTo>
                    <a:cubicBezTo>
                      <a:pt x="813" y="470"/>
                      <a:pt x="814" y="473"/>
                      <a:pt x="815" y="47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3" name="Freeform 85">
                <a:extLst>
                  <a:ext uri="{FF2B5EF4-FFF2-40B4-BE49-F238E27FC236}">
                    <a16:creationId xmlns="" xmlns:a16="http://schemas.microsoft.com/office/drawing/2014/main" id="{1A07FA5C-328A-804B-A5E5-85DB789DA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749"/>
                <a:ext cx="42" cy="40"/>
              </a:xfrm>
              <a:custGeom>
                <a:avLst/>
                <a:gdLst>
                  <a:gd name="T0" fmla="*/ 13 w 22"/>
                  <a:gd name="T1" fmla="*/ 20 h 21"/>
                  <a:gd name="T2" fmla="*/ 18 w 22"/>
                  <a:gd name="T3" fmla="*/ 20 h 21"/>
                  <a:gd name="T4" fmla="*/ 21 w 22"/>
                  <a:gd name="T5" fmla="*/ 18 h 21"/>
                  <a:gd name="T6" fmla="*/ 22 w 22"/>
                  <a:gd name="T7" fmla="*/ 13 h 21"/>
                  <a:gd name="T8" fmla="*/ 20 w 22"/>
                  <a:gd name="T9" fmla="*/ 8 h 21"/>
                  <a:gd name="T10" fmla="*/ 13 w 22"/>
                  <a:gd name="T11" fmla="*/ 3 h 21"/>
                  <a:gd name="T12" fmla="*/ 9 w 22"/>
                  <a:gd name="T13" fmla="*/ 0 h 21"/>
                  <a:gd name="T14" fmla="*/ 0 w 22"/>
                  <a:gd name="T15" fmla="*/ 12 h 21"/>
                  <a:gd name="T16" fmla="*/ 5 w 22"/>
                  <a:gd name="T17" fmla="*/ 16 h 21"/>
                  <a:gd name="T18" fmla="*/ 13 w 22"/>
                  <a:gd name="T19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3" y="20"/>
                    </a:moveTo>
                    <a:cubicBezTo>
                      <a:pt x="15" y="21"/>
                      <a:pt x="16" y="21"/>
                      <a:pt x="18" y="20"/>
                    </a:cubicBezTo>
                    <a:cubicBezTo>
                      <a:pt x="19" y="20"/>
                      <a:pt x="20" y="19"/>
                      <a:pt x="21" y="18"/>
                    </a:cubicBezTo>
                    <a:cubicBezTo>
                      <a:pt x="22" y="16"/>
                      <a:pt x="22" y="14"/>
                      <a:pt x="22" y="13"/>
                    </a:cubicBezTo>
                    <a:cubicBezTo>
                      <a:pt x="22" y="11"/>
                      <a:pt x="21" y="10"/>
                      <a:pt x="20" y="8"/>
                    </a:cubicBezTo>
                    <a:cubicBezTo>
                      <a:pt x="19" y="7"/>
                      <a:pt x="16" y="6"/>
                      <a:pt x="13" y="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9" y="18"/>
                      <a:pt x="12" y="20"/>
                      <a:pt x="13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4" name="Freeform 86">
                <a:extLst>
                  <a:ext uri="{FF2B5EF4-FFF2-40B4-BE49-F238E27FC236}">
                    <a16:creationId xmlns="" xmlns:a16="http://schemas.microsoft.com/office/drawing/2014/main" id="{F4F1B6B0-DA6E-5E4F-849E-F7EB08856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110"/>
                <a:ext cx="35" cy="54"/>
              </a:xfrm>
              <a:custGeom>
                <a:avLst/>
                <a:gdLst>
                  <a:gd name="T0" fmla="*/ 4 w 18"/>
                  <a:gd name="T1" fmla="*/ 3 h 28"/>
                  <a:gd name="T2" fmla="*/ 6 w 18"/>
                  <a:gd name="T3" fmla="*/ 6 h 28"/>
                  <a:gd name="T4" fmla="*/ 7 w 18"/>
                  <a:gd name="T5" fmla="*/ 9 h 28"/>
                  <a:gd name="T6" fmla="*/ 7 w 18"/>
                  <a:gd name="T7" fmla="*/ 12 h 28"/>
                  <a:gd name="T8" fmla="*/ 6 w 18"/>
                  <a:gd name="T9" fmla="*/ 13 h 28"/>
                  <a:gd name="T10" fmla="*/ 3 w 18"/>
                  <a:gd name="T11" fmla="*/ 19 h 28"/>
                  <a:gd name="T12" fmla="*/ 3 w 18"/>
                  <a:gd name="T13" fmla="*/ 25 h 28"/>
                  <a:gd name="T14" fmla="*/ 8 w 18"/>
                  <a:gd name="T15" fmla="*/ 22 h 28"/>
                  <a:gd name="T16" fmla="*/ 10 w 18"/>
                  <a:gd name="T17" fmla="*/ 21 h 28"/>
                  <a:gd name="T18" fmla="*/ 11 w 18"/>
                  <a:gd name="T19" fmla="*/ 19 h 28"/>
                  <a:gd name="T20" fmla="*/ 15 w 18"/>
                  <a:gd name="T21" fmla="*/ 13 h 28"/>
                  <a:gd name="T22" fmla="*/ 18 w 18"/>
                  <a:gd name="T23" fmla="*/ 7 h 28"/>
                  <a:gd name="T24" fmla="*/ 18 w 18"/>
                  <a:gd name="T25" fmla="*/ 4 h 28"/>
                  <a:gd name="T26" fmla="*/ 12 w 18"/>
                  <a:gd name="T27" fmla="*/ 1 h 28"/>
                  <a:gd name="T28" fmla="*/ 8 w 18"/>
                  <a:gd name="T29" fmla="*/ 0 h 28"/>
                  <a:gd name="T30" fmla="*/ 4 w 18"/>
                  <a:gd name="T31" fmla="*/ 0 h 28"/>
                  <a:gd name="T32" fmla="*/ 4 w 18"/>
                  <a:gd name="T33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28">
                    <a:moveTo>
                      <a:pt x="4" y="3"/>
                    </a:moveTo>
                    <a:cubicBezTo>
                      <a:pt x="4" y="4"/>
                      <a:pt x="6" y="6"/>
                      <a:pt x="6" y="6"/>
                    </a:cubicBezTo>
                    <a:cubicBezTo>
                      <a:pt x="6" y="8"/>
                      <a:pt x="7" y="9"/>
                      <a:pt x="7" y="9"/>
                    </a:cubicBezTo>
                    <a:cubicBezTo>
                      <a:pt x="8" y="10"/>
                      <a:pt x="7" y="12"/>
                      <a:pt x="7" y="12"/>
                    </a:cubicBezTo>
                    <a:cubicBezTo>
                      <a:pt x="7" y="12"/>
                      <a:pt x="6" y="13"/>
                      <a:pt x="6" y="13"/>
                    </a:cubicBezTo>
                    <a:cubicBezTo>
                      <a:pt x="6" y="16"/>
                      <a:pt x="3" y="19"/>
                      <a:pt x="3" y="19"/>
                    </a:cubicBezTo>
                    <a:cubicBezTo>
                      <a:pt x="0" y="21"/>
                      <a:pt x="3" y="25"/>
                      <a:pt x="3" y="25"/>
                    </a:cubicBezTo>
                    <a:cubicBezTo>
                      <a:pt x="4" y="28"/>
                      <a:pt x="8" y="22"/>
                      <a:pt x="8" y="22"/>
                    </a:cubicBezTo>
                    <a:cubicBezTo>
                      <a:pt x="9" y="21"/>
                      <a:pt x="10" y="21"/>
                      <a:pt x="10" y="21"/>
                    </a:cubicBezTo>
                    <a:cubicBezTo>
                      <a:pt x="10" y="20"/>
                      <a:pt x="10" y="20"/>
                      <a:pt x="11" y="19"/>
                    </a:cubicBezTo>
                    <a:cubicBezTo>
                      <a:pt x="12" y="16"/>
                      <a:pt x="15" y="13"/>
                      <a:pt x="15" y="13"/>
                    </a:cubicBezTo>
                    <a:cubicBezTo>
                      <a:pt x="15" y="12"/>
                      <a:pt x="18" y="7"/>
                      <a:pt x="18" y="7"/>
                    </a:cubicBezTo>
                    <a:cubicBezTo>
                      <a:pt x="18" y="6"/>
                      <a:pt x="18" y="4"/>
                      <a:pt x="18" y="4"/>
                    </a:cubicBezTo>
                    <a:cubicBezTo>
                      <a:pt x="17" y="3"/>
                      <a:pt x="12" y="1"/>
                      <a:pt x="12" y="1"/>
                    </a:cubicBezTo>
                    <a:cubicBezTo>
                      <a:pt x="12" y="1"/>
                      <a:pt x="10" y="1"/>
                      <a:pt x="8" y="0"/>
                    </a:cubicBezTo>
                    <a:cubicBezTo>
                      <a:pt x="6" y="0"/>
                      <a:pt x="4" y="0"/>
                      <a:pt x="4" y="0"/>
                    </a:cubicBezTo>
                    <a:cubicBezTo>
                      <a:pt x="1" y="1"/>
                      <a:pt x="4" y="3"/>
                      <a:pt x="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5" name="Freeform 87">
                <a:extLst>
                  <a:ext uri="{FF2B5EF4-FFF2-40B4-BE49-F238E27FC236}">
                    <a16:creationId xmlns="" xmlns:a16="http://schemas.microsoft.com/office/drawing/2014/main" id="{9757A1C8-19AF-2146-83BB-47EF10CC4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076"/>
                <a:ext cx="68" cy="67"/>
              </a:xfrm>
              <a:custGeom>
                <a:avLst/>
                <a:gdLst>
                  <a:gd name="T0" fmla="*/ 24 w 36"/>
                  <a:gd name="T1" fmla="*/ 32 h 35"/>
                  <a:gd name="T2" fmla="*/ 35 w 36"/>
                  <a:gd name="T3" fmla="*/ 23 h 35"/>
                  <a:gd name="T4" fmla="*/ 35 w 36"/>
                  <a:gd name="T5" fmla="*/ 11 h 35"/>
                  <a:gd name="T6" fmla="*/ 26 w 36"/>
                  <a:gd name="T7" fmla="*/ 2 h 35"/>
                  <a:gd name="T8" fmla="*/ 12 w 36"/>
                  <a:gd name="T9" fmla="*/ 3 h 35"/>
                  <a:gd name="T10" fmla="*/ 1 w 36"/>
                  <a:gd name="T11" fmla="*/ 12 h 35"/>
                  <a:gd name="T12" fmla="*/ 1 w 36"/>
                  <a:gd name="T13" fmla="*/ 24 h 35"/>
                  <a:gd name="T14" fmla="*/ 10 w 36"/>
                  <a:gd name="T15" fmla="*/ 33 h 35"/>
                  <a:gd name="T16" fmla="*/ 24 w 36"/>
                  <a:gd name="T17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35">
                    <a:moveTo>
                      <a:pt x="24" y="32"/>
                    </a:moveTo>
                    <a:cubicBezTo>
                      <a:pt x="30" y="30"/>
                      <a:pt x="33" y="27"/>
                      <a:pt x="35" y="23"/>
                    </a:cubicBezTo>
                    <a:cubicBezTo>
                      <a:pt x="36" y="19"/>
                      <a:pt x="36" y="15"/>
                      <a:pt x="35" y="11"/>
                    </a:cubicBezTo>
                    <a:cubicBezTo>
                      <a:pt x="33" y="6"/>
                      <a:pt x="30" y="3"/>
                      <a:pt x="26" y="2"/>
                    </a:cubicBezTo>
                    <a:cubicBezTo>
                      <a:pt x="22" y="0"/>
                      <a:pt x="17" y="1"/>
                      <a:pt x="12" y="3"/>
                    </a:cubicBezTo>
                    <a:cubicBezTo>
                      <a:pt x="7" y="5"/>
                      <a:pt x="3" y="8"/>
                      <a:pt x="1" y="12"/>
                    </a:cubicBezTo>
                    <a:cubicBezTo>
                      <a:pt x="0" y="16"/>
                      <a:pt x="0" y="20"/>
                      <a:pt x="1" y="24"/>
                    </a:cubicBezTo>
                    <a:cubicBezTo>
                      <a:pt x="3" y="29"/>
                      <a:pt x="6" y="31"/>
                      <a:pt x="10" y="33"/>
                    </a:cubicBezTo>
                    <a:cubicBezTo>
                      <a:pt x="14" y="35"/>
                      <a:pt x="18" y="34"/>
                      <a:pt x="24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</p:grpSp>
      <p:pic>
        <p:nvPicPr>
          <p:cNvPr id="191" name="图片 190">
            <a:extLst>
              <a:ext uri="{FF2B5EF4-FFF2-40B4-BE49-F238E27FC236}">
                <a16:creationId xmlns="" xmlns:a16="http://schemas.microsoft.com/office/drawing/2014/main" id="{5942B352-DEB8-484F-B395-CC3B83EDAA32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6342612"/>
            <a:ext cx="12192000" cy="515389"/>
          </a:xfrm>
          <a:prstGeom prst="rect">
            <a:avLst/>
          </a:prstGeom>
        </p:spPr>
      </p:pic>
      <p:grpSp>
        <p:nvGrpSpPr>
          <p:cNvPr id="192" name="组合 191">
            <a:extLst>
              <a:ext uri="{FF2B5EF4-FFF2-40B4-BE49-F238E27FC236}">
                <a16:creationId xmlns="" xmlns:a16="http://schemas.microsoft.com/office/drawing/2014/main" id="{36451CC1-E625-3642-89FD-6A50568AD7B4}"/>
              </a:ext>
            </a:extLst>
          </p:cNvPr>
          <p:cNvGrpSpPr/>
          <p:nvPr/>
        </p:nvGrpSpPr>
        <p:grpSpPr>
          <a:xfrm>
            <a:off x="10899831" y="6542060"/>
            <a:ext cx="1028644" cy="189883"/>
            <a:chOff x="4206876" y="3000376"/>
            <a:chExt cx="3689350" cy="681038"/>
          </a:xfrm>
          <a:solidFill>
            <a:schemeClr val="bg1"/>
          </a:solidFill>
        </p:grpSpPr>
        <p:sp>
          <p:nvSpPr>
            <p:cNvPr id="193" name="Freeform 54">
              <a:extLst>
                <a:ext uri="{FF2B5EF4-FFF2-40B4-BE49-F238E27FC236}">
                  <a16:creationId xmlns="" xmlns:a16="http://schemas.microsoft.com/office/drawing/2014/main" id="{AF84D259-C5F3-F341-96C9-3453763B8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688" y="3021013"/>
              <a:ext cx="647700" cy="141288"/>
            </a:xfrm>
            <a:custGeom>
              <a:avLst/>
              <a:gdLst>
                <a:gd name="T0" fmla="*/ 98 w 214"/>
                <a:gd name="T1" fmla="*/ 0 h 46"/>
                <a:gd name="T2" fmla="*/ 108 w 214"/>
                <a:gd name="T3" fmla="*/ 3 h 46"/>
                <a:gd name="T4" fmla="*/ 127 w 214"/>
                <a:gd name="T5" fmla="*/ 17 h 46"/>
                <a:gd name="T6" fmla="*/ 137 w 214"/>
                <a:gd name="T7" fmla="*/ 19 h 46"/>
                <a:gd name="T8" fmla="*/ 139 w 214"/>
                <a:gd name="T9" fmla="*/ 19 h 46"/>
                <a:gd name="T10" fmla="*/ 162 w 214"/>
                <a:gd name="T11" fmla="*/ 19 h 46"/>
                <a:gd name="T12" fmla="*/ 176 w 214"/>
                <a:gd name="T13" fmla="*/ 19 h 46"/>
                <a:gd name="T14" fmla="*/ 188 w 214"/>
                <a:gd name="T15" fmla="*/ 19 h 46"/>
                <a:gd name="T16" fmla="*/ 202 w 214"/>
                <a:gd name="T17" fmla="*/ 18 h 46"/>
                <a:gd name="T18" fmla="*/ 210 w 214"/>
                <a:gd name="T19" fmla="*/ 31 h 46"/>
                <a:gd name="T20" fmla="*/ 200 w 214"/>
                <a:gd name="T21" fmla="*/ 34 h 46"/>
                <a:gd name="T22" fmla="*/ 193 w 214"/>
                <a:gd name="T23" fmla="*/ 35 h 46"/>
                <a:gd name="T24" fmla="*/ 183 w 214"/>
                <a:gd name="T25" fmla="*/ 35 h 46"/>
                <a:gd name="T26" fmla="*/ 165 w 214"/>
                <a:gd name="T27" fmla="*/ 36 h 46"/>
                <a:gd name="T28" fmla="*/ 129 w 214"/>
                <a:gd name="T29" fmla="*/ 36 h 46"/>
                <a:gd name="T30" fmla="*/ 121 w 214"/>
                <a:gd name="T31" fmla="*/ 36 h 46"/>
                <a:gd name="T32" fmla="*/ 118 w 214"/>
                <a:gd name="T33" fmla="*/ 38 h 46"/>
                <a:gd name="T34" fmla="*/ 114 w 214"/>
                <a:gd name="T35" fmla="*/ 38 h 46"/>
                <a:gd name="T36" fmla="*/ 94 w 214"/>
                <a:gd name="T37" fmla="*/ 36 h 46"/>
                <a:gd name="T38" fmla="*/ 80 w 214"/>
                <a:gd name="T39" fmla="*/ 36 h 46"/>
                <a:gd name="T40" fmla="*/ 71 w 214"/>
                <a:gd name="T41" fmla="*/ 37 h 46"/>
                <a:gd name="T42" fmla="*/ 41 w 214"/>
                <a:gd name="T43" fmla="*/ 39 h 46"/>
                <a:gd name="T44" fmla="*/ 34 w 214"/>
                <a:gd name="T45" fmla="*/ 39 h 46"/>
                <a:gd name="T46" fmla="*/ 3 w 214"/>
                <a:gd name="T47" fmla="*/ 39 h 46"/>
                <a:gd name="T48" fmla="*/ 0 w 214"/>
                <a:gd name="T49" fmla="*/ 30 h 46"/>
                <a:gd name="T50" fmla="*/ 5 w 214"/>
                <a:gd name="T51" fmla="*/ 25 h 46"/>
                <a:gd name="T52" fmla="*/ 17 w 214"/>
                <a:gd name="T53" fmla="*/ 23 h 46"/>
                <a:gd name="T54" fmla="*/ 46 w 214"/>
                <a:gd name="T55" fmla="*/ 25 h 46"/>
                <a:gd name="T56" fmla="*/ 61 w 214"/>
                <a:gd name="T57" fmla="*/ 23 h 46"/>
                <a:gd name="T58" fmla="*/ 74 w 214"/>
                <a:gd name="T59" fmla="*/ 21 h 46"/>
                <a:gd name="T60" fmla="*/ 84 w 214"/>
                <a:gd name="T61" fmla="*/ 20 h 46"/>
                <a:gd name="T62" fmla="*/ 88 w 214"/>
                <a:gd name="T63" fmla="*/ 19 h 46"/>
                <a:gd name="T64" fmla="*/ 88 w 214"/>
                <a:gd name="T65" fmla="*/ 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4" h="46">
                  <a:moveTo>
                    <a:pt x="93" y="0"/>
                  </a:moveTo>
                  <a:cubicBezTo>
                    <a:pt x="94" y="1"/>
                    <a:pt x="96" y="0"/>
                    <a:pt x="98" y="0"/>
                  </a:cubicBezTo>
                  <a:cubicBezTo>
                    <a:pt x="101" y="1"/>
                    <a:pt x="101" y="2"/>
                    <a:pt x="104" y="3"/>
                  </a:cubicBezTo>
                  <a:cubicBezTo>
                    <a:pt x="105" y="1"/>
                    <a:pt x="108" y="4"/>
                    <a:pt x="108" y="3"/>
                  </a:cubicBezTo>
                  <a:cubicBezTo>
                    <a:pt x="113" y="5"/>
                    <a:pt x="118" y="8"/>
                    <a:pt x="122" y="11"/>
                  </a:cubicBezTo>
                  <a:cubicBezTo>
                    <a:pt x="124" y="12"/>
                    <a:pt x="125" y="16"/>
                    <a:pt x="127" y="17"/>
                  </a:cubicBezTo>
                  <a:cubicBezTo>
                    <a:pt x="129" y="18"/>
                    <a:pt x="133" y="18"/>
                    <a:pt x="135" y="20"/>
                  </a:cubicBezTo>
                  <a:cubicBezTo>
                    <a:pt x="135" y="20"/>
                    <a:pt x="136" y="19"/>
                    <a:pt x="137" y="19"/>
                  </a:cubicBezTo>
                  <a:cubicBezTo>
                    <a:pt x="137" y="19"/>
                    <a:pt x="137" y="19"/>
                    <a:pt x="137" y="20"/>
                  </a:cubicBezTo>
                  <a:cubicBezTo>
                    <a:pt x="138" y="19"/>
                    <a:pt x="138" y="19"/>
                    <a:pt x="139" y="19"/>
                  </a:cubicBezTo>
                  <a:cubicBezTo>
                    <a:pt x="139" y="18"/>
                    <a:pt x="146" y="21"/>
                    <a:pt x="148" y="19"/>
                  </a:cubicBezTo>
                  <a:cubicBezTo>
                    <a:pt x="151" y="21"/>
                    <a:pt x="156" y="18"/>
                    <a:pt x="162" y="19"/>
                  </a:cubicBezTo>
                  <a:cubicBezTo>
                    <a:pt x="164" y="20"/>
                    <a:pt x="171" y="20"/>
                    <a:pt x="174" y="18"/>
                  </a:cubicBezTo>
                  <a:cubicBezTo>
                    <a:pt x="175" y="19"/>
                    <a:pt x="176" y="19"/>
                    <a:pt x="176" y="19"/>
                  </a:cubicBezTo>
                  <a:cubicBezTo>
                    <a:pt x="177" y="19"/>
                    <a:pt x="180" y="18"/>
                    <a:pt x="182" y="19"/>
                  </a:cubicBezTo>
                  <a:cubicBezTo>
                    <a:pt x="182" y="20"/>
                    <a:pt x="186" y="19"/>
                    <a:pt x="188" y="19"/>
                  </a:cubicBezTo>
                  <a:cubicBezTo>
                    <a:pt x="190" y="19"/>
                    <a:pt x="192" y="18"/>
                    <a:pt x="195" y="18"/>
                  </a:cubicBezTo>
                  <a:cubicBezTo>
                    <a:pt x="196" y="18"/>
                    <a:pt x="201" y="19"/>
                    <a:pt x="202" y="18"/>
                  </a:cubicBezTo>
                  <a:cubicBezTo>
                    <a:pt x="206" y="20"/>
                    <a:pt x="212" y="21"/>
                    <a:pt x="214" y="23"/>
                  </a:cubicBezTo>
                  <a:cubicBezTo>
                    <a:pt x="214" y="26"/>
                    <a:pt x="213" y="30"/>
                    <a:pt x="210" y="31"/>
                  </a:cubicBezTo>
                  <a:cubicBezTo>
                    <a:pt x="209" y="32"/>
                    <a:pt x="206" y="31"/>
                    <a:pt x="205" y="31"/>
                  </a:cubicBezTo>
                  <a:cubicBezTo>
                    <a:pt x="204" y="32"/>
                    <a:pt x="202" y="34"/>
                    <a:pt x="200" y="34"/>
                  </a:cubicBezTo>
                  <a:cubicBezTo>
                    <a:pt x="198" y="35"/>
                    <a:pt x="195" y="34"/>
                    <a:pt x="194" y="36"/>
                  </a:cubicBezTo>
                  <a:cubicBezTo>
                    <a:pt x="194" y="36"/>
                    <a:pt x="193" y="35"/>
                    <a:pt x="193" y="35"/>
                  </a:cubicBezTo>
                  <a:cubicBezTo>
                    <a:pt x="192" y="35"/>
                    <a:pt x="184" y="35"/>
                    <a:pt x="184" y="35"/>
                  </a:cubicBezTo>
                  <a:cubicBezTo>
                    <a:pt x="183" y="35"/>
                    <a:pt x="183" y="35"/>
                    <a:pt x="183" y="35"/>
                  </a:cubicBezTo>
                  <a:cubicBezTo>
                    <a:pt x="183" y="35"/>
                    <a:pt x="171" y="36"/>
                    <a:pt x="169" y="35"/>
                  </a:cubicBezTo>
                  <a:cubicBezTo>
                    <a:pt x="167" y="35"/>
                    <a:pt x="166" y="35"/>
                    <a:pt x="165" y="36"/>
                  </a:cubicBezTo>
                  <a:cubicBezTo>
                    <a:pt x="159" y="33"/>
                    <a:pt x="147" y="34"/>
                    <a:pt x="141" y="36"/>
                  </a:cubicBezTo>
                  <a:cubicBezTo>
                    <a:pt x="138" y="36"/>
                    <a:pt x="129" y="36"/>
                    <a:pt x="129" y="36"/>
                  </a:cubicBezTo>
                  <a:cubicBezTo>
                    <a:pt x="129" y="36"/>
                    <a:pt x="128" y="37"/>
                    <a:pt x="128" y="37"/>
                  </a:cubicBezTo>
                  <a:cubicBezTo>
                    <a:pt x="125" y="36"/>
                    <a:pt x="123" y="36"/>
                    <a:pt x="121" y="36"/>
                  </a:cubicBezTo>
                  <a:cubicBezTo>
                    <a:pt x="119" y="36"/>
                    <a:pt x="119" y="37"/>
                    <a:pt x="118" y="38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7" y="37"/>
                    <a:pt x="116" y="37"/>
                    <a:pt x="115" y="37"/>
                  </a:cubicBezTo>
                  <a:cubicBezTo>
                    <a:pt x="115" y="38"/>
                    <a:pt x="114" y="38"/>
                    <a:pt x="114" y="38"/>
                  </a:cubicBezTo>
                  <a:cubicBezTo>
                    <a:pt x="112" y="38"/>
                    <a:pt x="109" y="37"/>
                    <a:pt x="107" y="36"/>
                  </a:cubicBezTo>
                  <a:cubicBezTo>
                    <a:pt x="104" y="37"/>
                    <a:pt x="98" y="37"/>
                    <a:pt x="94" y="36"/>
                  </a:cubicBezTo>
                  <a:cubicBezTo>
                    <a:pt x="93" y="36"/>
                    <a:pt x="87" y="37"/>
                    <a:pt x="86" y="38"/>
                  </a:cubicBezTo>
                  <a:cubicBezTo>
                    <a:pt x="85" y="38"/>
                    <a:pt x="81" y="37"/>
                    <a:pt x="80" y="36"/>
                  </a:cubicBezTo>
                  <a:cubicBezTo>
                    <a:pt x="78" y="37"/>
                    <a:pt x="77" y="37"/>
                    <a:pt x="75" y="38"/>
                  </a:cubicBezTo>
                  <a:cubicBezTo>
                    <a:pt x="73" y="38"/>
                    <a:pt x="72" y="37"/>
                    <a:pt x="71" y="37"/>
                  </a:cubicBezTo>
                  <a:cubicBezTo>
                    <a:pt x="66" y="39"/>
                    <a:pt x="55" y="36"/>
                    <a:pt x="51" y="39"/>
                  </a:cubicBezTo>
                  <a:cubicBezTo>
                    <a:pt x="49" y="40"/>
                    <a:pt x="44" y="38"/>
                    <a:pt x="41" y="39"/>
                  </a:cubicBezTo>
                  <a:cubicBezTo>
                    <a:pt x="40" y="39"/>
                    <a:pt x="38" y="39"/>
                    <a:pt x="36" y="40"/>
                  </a:cubicBezTo>
                  <a:cubicBezTo>
                    <a:pt x="36" y="40"/>
                    <a:pt x="35" y="39"/>
                    <a:pt x="34" y="39"/>
                  </a:cubicBezTo>
                  <a:cubicBezTo>
                    <a:pt x="30" y="41"/>
                    <a:pt x="20" y="42"/>
                    <a:pt x="18" y="46"/>
                  </a:cubicBezTo>
                  <a:cubicBezTo>
                    <a:pt x="14" y="45"/>
                    <a:pt x="6" y="43"/>
                    <a:pt x="3" y="39"/>
                  </a:cubicBezTo>
                  <a:cubicBezTo>
                    <a:pt x="2" y="38"/>
                    <a:pt x="3" y="35"/>
                    <a:pt x="2" y="34"/>
                  </a:cubicBezTo>
                  <a:cubicBezTo>
                    <a:pt x="1" y="32"/>
                    <a:pt x="0" y="33"/>
                    <a:pt x="0" y="30"/>
                  </a:cubicBezTo>
                  <a:cubicBezTo>
                    <a:pt x="1" y="28"/>
                    <a:pt x="2" y="27"/>
                    <a:pt x="3" y="25"/>
                  </a:cubicBezTo>
                  <a:cubicBezTo>
                    <a:pt x="4" y="25"/>
                    <a:pt x="4" y="26"/>
                    <a:pt x="5" y="25"/>
                  </a:cubicBezTo>
                  <a:cubicBezTo>
                    <a:pt x="8" y="25"/>
                    <a:pt x="10" y="24"/>
                    <a:pt x="13" y="23"/>
                  </a:cubicBezTo>
                  <a:cubicBezTo>
                    <a:pt x="14" y="23"/>
                    <a:pt x="16" y="24"/>
                    <a:pt x="17" y="23"/>
                  </a:cubicBezTo>
                  <a:cubicBezTo>
                    <a:pt x="23" y="23"/>
                    <a:pt x="28" y="23"/>
                    <a:pt x="34" y="23"/>
                  </a:cubicBezTo>
                  <a:cubicBezTo>
                    <a:pt x="35" y="23"/>
                    <a:pt x="43" y="26"/>
                    <a:pt x="46" y="25"/>
                  </a:cubicBezTo>
                  <a:cubicBezTo>
                    <a:pt x="48" y="24"/>
                    <a:pt x="52" y="23"/>
                    <a:pt x="52" y="23"/>
                  </a:cubicBezTo>
                  <a:cubicBezTo>
                    <a:pt x="53" y="23"/>
                    <a:pt x="59" y="23"/>
                    <a:pt x="61" y="23"/>
                  </a:cubicBezTo>
                  <a:cubicBezTo>
                    <a:pt x="63" y="22"/>
                    <a:pt x="68" y="23"/>
                    <a:pt x="70" y="23"/>
                  </a:cubicBezTo>
                  <a:cubicBezTo>
                    <a:pt x="71" y="22"/>
                    <a:pt x="73" y="21"/>
                    <a:pt x="74" y="21"/>
                  </a:cubicBezTo>
                  <a:cubicBezTo>
                    <a:pt x="77" y="21"/>
                    <a:pt x="79" y="21"/>
                    <a:pt x="82" y="21"/>
                  </a:cubicBezTo>
                  <a:cubicBezTo>
                    <a:pt x="83" y="21"/>
                    <a:pt x="83" y="21"/>
                    <a:pt x="84" y="20"/>
                  </a:cubicBezTo>
                  <a:cubicBezTo>
                    <a:pt x="85" y="21"/>
                    <a:pt x="84" y="21"/>
                    <a:pt x="86" y="21"/>
                  </a:cubicBezTo>
                  <a:cubicBezTo>
                    <a:pt x="86" y="21"/>
                    <a:pt x="87" y="20"/>
                    <a:pt x="88" y="19"/>
                  </a:cubicBezTo>
                  <a:cubicBezTo>
                    <a:pt x="88" y="18"/>
                    <a:pt x="89" y="17"/>
                    <a:pt x="89" y="16"/>
                  </a:cubicBezTo>
                  <a:cubicBezTo>
                    <a:pt x="86" y="13"/>
                    <a:pt x="90" y="5"/>
                    <a:pt x="88" y="4"/>
                  </a:cubicBezTo>
                  <a:cubicBezTo>
                    <a:pt x="89" y="2"/>
                    <a:pt x="91" y="1"/>
                    <a:pt x="9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4" name="Freeform 55">
              <a:extLst>
                <a:ext uri="{FF2B5EF4-FFF2-40B4-BE49-F238E27FC236}">
                  <a16:creationId xmlns="" xmlns:a16="http://schemas.microsoft.com/office/drawing/2014/main" id="{103331B1-9844-7E47-9EA8-4A5A4C8161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86363" y="3152776"/>
              <a:ext cx="823913" cy="525463"/>
            </a:xfrm>
            <a:custGeom>
              <a:avLst/>
              <a:gdLst>
                <a:gd name="T0" fmla="*/ 257 w 272"/>
                <a:gd name="T1" fmla="*/ 115 h 172"/>
                <a:gd name="T2" fmla="*/ 219 w 272"/>
                <a:gd name="T3" fmla="*/ 115 h 172"/>
                <a:gd name="T4" fmla="*/ 187 w 272"/>
                <a:gd name="T5" fmla="*/ 113 h 172"/>
                <a:gd name="T6" fmla="*/ 171 w 272"/>
                <a:gd name="T7" fmla="*/ 112 h 172"/>
                <a:gd name="T8" fmla="*/ 125 w 272"/>
                <a:gd name="T9" fmla="*/ 112 h 172"/>
                <a:gd name="T10" fmla="*/ 139 w 272"/>
                <a:gd name="T11" fmla="*/ 100 h 172"/>
                <a:gd name="T12" fmla="*/ 162 w 272"/>
                <a:gd name="T13" fmla="*/ 101 h 172"/>
                <a:gd name="T14" fmla="*/ 183 w 272"/>
                <a:gd name="T15" fmla="*/ 101 h 172"/>
                <a:gd name="T16" fmla="*/ 185 w 272"/>
                <a:gd name="T17" fmla="*/ 58 h 172"/>
                <a:gd name="T18" fmla="*/ 186 w 272"/>
                <a:gd name="T19" fmla="*/ 32 h 172"/>
                <a:gd name="T20" fmla="*/ 194 w 272"/>
                <a:gd name="T21" fmla="*/ 0 h 172"/>
                <a:gd name="T22" fmla="*/ 168 w 272"/>
                <a:gd name="T23" fmla="*/ 1 h 172"/>
                <a:gd name="T24" fmla="*/ 143 w 272"/>
                <a:gd name="T25" fmla="*/ 3 h 172"/>
                <a:gd name="T26" fmla="*/ 114 w 272"/>
                <a:gd name="T27" fmla="*/ 4 h 172"/>
                <a:gd name="T28" fmla="*/ 95 w 272"/>
                <a:gd name="T29" fmla="*/ 2 h 172"/>
                <a:gd name="T30" fmla="*/ 63 w 272"/>
                <a:gd name="T31" fmla="*/ 5 h 172"/>
                <a:gd name="T32" fmla="*/ 62 w 272"/>
                <a:gd name="T33" fmla="*/ 22 h 172"/>
                <a:gd name="T34" fmla="*/ 67 w 272"/>
                <a:gd name="T35" fmla="*/ 50 h 172"/>
                <a:gd name="T36" fmla="*/ 66 w 272"/>
                <a:gd name="T37" fmla="*/ 63 h 172"/>
                <a:gd name="T38" fmla="*/ 67 w 272"/>
                <a:gd name="T39" fmla="*/ 82 h 172"/>
                <a:gd name="T40" fmla="*/ 62 w 272"/>
                <a:gd name="T41" fmla="*/ 106 h 172"/>
                <a:gd name="T42" fmla="*/ 75 w 272"/>
                <a:gd name="T43" fmla="*/ 101 h 172"/>
                <a:gd name="T44" fmla="*/ 109 w 272"/>
                <a:gd name="T45" fmla="*/ 102 h 172"/>
                <a:gd name="T46" fmla="*/ 99 w 272"/>
                <a:gd name="T47" fmla="*/ 112 h 172"/>
                <a:gd name="T48" fmla="*/ 71 w 272"/>
                <a:gd name="T49" fmla="*/ 116 h 172"/>
                <a:gd name="T50" fmla="*/ 43 w 272"/>
                <a:gd name="T51" fmla="*/ 120 h 172"/>
                <a:gd name="T52" fmla="*/ 23 w 272"/>
                <a:gd name="T53" fmla="*/ 122 h 172"/>
                <a:gd name="T54" fmla="*/ 4 w 272"/>
                <a:gd name="T55" fmla="*/ 129 h 172"/>
                <a:gd name="T56" fmla="*/ 28 w 272"/>
                <a:gd name="T57" fmla="*/ 143 h 172"/>
                <a:gd name="T58" fmla="*/ 42 w 272"/>
                <a:gd name="T59" fmla="*/ 138 h 172"/>
                <a:gd name="T60" fmla="*/ 62 w 272"/>
                <a:gd name="T61" fmla="*/ 133 h 172"/>
                <a:gd name="T62" fmla="*/ 93 w 272"/>
                <a:gd name="T63" fmla="*/ 127 h 172"/>
                <a:gd name="T64" fmla="*/ 92 w 272"/>
                <a:gd name="T65" fmla="*/ 141 h 172"/>
                <a:gd name="T66" fmla="*/ 86 w 272"/>
                <a:gd name="T67" fmla="*/ 156 h 172"/>
                <a:gd name="T68" fmla="*/ 100 w 272"/>
                <a:gd name="T69" fmla="*/ 153 h 172"/>
                <a:gd name="T70" fmla="*/ 119 w 272"/>
                <a:gd name="T71" fmla="*/ 126 h 172"/>
                <a:gd name="T72" fmla="*/ 138 w 272"/>
                <a:gd name="T73" fmla="*/ 130 h 172"/>
                <a:gd name="T74" fmla="*/ 150 w 272"/>
                <a:gd name="T75" fmla="*/ 150 h 172"/>
                <a:gd name="T76" fmla="*/ 170 w 272"/>
                <a:gd name="T77" fmla="*/ 159 h 172"/>
                <a:gd name="T78" fmla="*/ 172 w 272"/>
                <a:gd name="T79" fmla="*/ 128 h 172"/>
                <a:gd name="T80" fmla="*/ 209 w 272"/>
                <a:gd name="T81" fmla="*/ 134 h 172"/>
                <a:gd name="T82" fmla="*/ 229 w 272"/>
                <a:gd name="T83" fmla="*/ 144 h 172"/>
                <a:gd name="T84" fmla="*/ 238 w 272"/>
                <a:gd name="T85" fmla="*/ 146 h 172"/>
                <a:gd name="T86" fmla="*/ 266 w 272"/>
                <a:gd name="T87" fmla="*/ 140 h 172"/>
                <a:gd name="T88" fmla="*/ 170 w 272"/>
                <a:gd name="T89" fmla="*/ 55 h 172"/>
                <a:gd name="T90" fmla="*/ 139 w 272"/>
                <a:gd name="T91" fmla="*/ 55 h 172"/>
                <a:gd name="T92" fmla="*/ 107 w 272"/>
                <a:gd name="T93" fmla="*/ 58 h 172"/>
                <a:gd name="T94" fmla="*/ 87 w 272"/>
                <a:gd name="T95" fmla="*/ 60 h 172"/>
                <a:gd name="T96" fmla="*/ 104 w 272"/>
                <a:gd name="T97" fmla="*/ 48 h 172"/>
                <a:gd name="T98" fmla="*/ 135 w 272"/>
                <a:gd name="T99" fmla="*/ 45 h 172"/>
                <a:gd name="T100" fmla="*/ 166 w 272"/>
                <a:gd name="T101" fmla="*/ 44 h 172"/>
                <a:gd name="T102" fmla="*/ 94 w 272"/>
                <a:gd name="T103" fmla="*/ 23 h 172"/>
                <a:gd name="T104" fmla="*/ 135 w 272"/>
                <a:gd name="T105" fmla="*/ 20 h 172"/>
                <a:gd name="T106" fmla="*/ 174 w 272"/>
                <a:gd name="T107" fmla="*/ 19 h 172"/>
                <a:gd name="T108" fmla="*/ 102 w 272"/>
                <a:gd name="T109" fmla="*/ 32 h 172"/>
                <a:gd name="T110" fmla="*/ 94 w 272"/>
                <a:gd name="T111" fmla="*/ 23 h 172"/>
                <a:gd name="T112" fmla="*/ 95 w 272"/>
                <a:gd name="T113" fmla="*/ 85 h 172"/>
                <a:gd name="T114" fmla="*/ 82 w 272"/>
                <a:gd name="T115" fmla="*/ 82 h 172"/>
                <a:gd name="T116" fmla="*/ 106 w 272"/>
                <a:gd name="T117" fmla="*/ 75 h 172"/>
                <a:gd name="T118" fmla="*/ 149 w 272"/>
                <a:gd name="T119" fmla="*/ 71 h 172"/>
                <a:gd name="T120" fmla="*/ 170 w 272"/>
                <a:gd name="T121" fmla="*/ 81 h 172"/>
                <a:gd name="T122" fmla="*/ 133 w 272"/>
                <a:gd name="T123" fmla="*/ 8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2" h="172">
                  <a:moveTo>
                    <a:pt x="270" y="130"/>
                  </a:moveTo>
                  <a:cubicBezTo>
                    <a:pt x="272" y="123"/>
                    <a:pt x="264" y="119"/>
                    <a:pt x="266" y="115"/>
                  </a:cubicBezTo>
                  <a:cubicBezTo>
                    <a:pt x="265" y="114"/>
                    <a:pt x="264" y="112"/>
                    <a:pt x="262" y="112"/>
                  </a:cubicBezTo>
                  <a:cubicBezTo>
                    <a:pt x="261" y="112"/>
                    <a:pt x="258" y="115"/>
                    <a:pt x="257" y="115"/>
                  </a:cubicBezTo>
                  <a:cubicBezTo>
                    <a:pt x="255" y="116"/>
                    <a:pt x="241" y="114"/>
                    <a:pt x="239" y="113"/>
                  </a:cubicBezTo>
                  <a:cubicBezTo>
                    <a:pt x="237" y="113"/>
                    <a:pt x="237" y="115"/>
                    <a:pt x="235" y="115"/>
                  </a:cubicBezTo>
                  <a:cubicBezTo>
                    <a:pt x="234" y="116"/>
                    <a:pt x="231" y="115"/>
                    <a:pt x="231" y="115"/>
                  </a:cubicBezTo>
                  <a:cubicBezTo>
                    <a:pt x="230" y="114"/>
                    <a:pt x="220" y="116"/>
                    <a:pt x="219" y="115"/>
                  </a:cubicBezTo>
                  <a:cubicBezTo>
                    <a:pt x="218" y="115"/>
                    <a:pt x="218" y="114"/>
                    <a:pt x="217" y="114"/>
                  </a:cubicBezTo>
                  <a:cubicBezTo>
                    <a:pt x="213" y="117"/>
                    <a:pt x="206" y="114"/>
                    <a:pt x="202" y="113"/>
                  </a:cubicBezTo>
                  <a:cubicBezTo>
                    <a:pt x="200" y="114"/>
                    <a:pt x="193" y="113"/>
                    <a:pt x="193" y="113"/>
                  </a:cubicBezTo>
                  <a:cubicBezTo>
                    <a:pt x="191" y="113"/>
                    <a:pt x="189" y="113"/>
                    <a:pt x="187" y="113"/>
                  </a:cubicBezTo>
                  <a:cubicBezTo>
                    <a:pt x="186" y="113"/>
                    <a:pt x="186" y="112"/>
                    <a:pt x="185" y="112"/>
                  </a:cubicBezTo>
                  <a:cubicBezTo>
                    <a:pt x="184" y="114"/>
                    <a:pt x="183" y="112"/>
                    <a:pt x="181" y="113"/>
                  </a:cubicBezTo>
                  <a:cubicBezTo>
                    <a:pt x="180" y="113"/>
                    <a:pt x="179" y="113"/>
                    <a:pt x="179" y="113"/>
                  </a:cubicBezTo>
                  <a:cubicBezTo>
                    <a:pt x="176" y="112"/>
                    <a:pt x="175" y="113"/>
                    <a:pt x="171" y="112"/>
                  </a:cubicBezTo>
                  <a:cubicBezTo>
                    <a:pt x="169" y="112"/>
                    <a:pt x="166" y="112"/>
                    <a:pt x="164" y="112"/>
                  </a:cubicBezTo>
                  <a:cubicBezTo>
                    <a:pt x="164" y="112"/>
                    <a:pt x="155" y="110"/>
                    <a:pt x="154" y="110"/>
                  </a:cubicBezTo>
                  <a:cubicBezTo>
                    <a:pt x="153" y="111"/>
                    <a:pt x="153" y="112"/>
                    <a:pt x="151" y="111"/>
                  </a:cubicBezTo>
                  <a:cubicBezTo>
                    <a:pt x="144" y="109"/>
                    <a:pt x="131" y="110"/>
                    <a:pt x="125" y="112"/>
                  </a:cubicBezTo>
                  <a:cubicBezTo>
                    <a:pt x="125" y="112"/>
                    <a:pt x="124" y="111"/>
                    <a:pt x="124" y="111"/>
                  </a:cubicBezTo>
                  <a:cubicBezTo>
                    <a:pt x="124" y="108"/>
                    <a:pt x="125" y="101"/>
                    <a:pt x="129" y="100"/>
                  </a:cubicBezTo>
                  <a:cubicBezTo>
                    <a:pt x="132" y="99"/>
                    <a:pt x="132" y="100"/>
                    <a:pt x="135" y="101"/>
                  </a:cubicBezTo>
                  <a:cubicBezTo>
                    <a:pt x="137" y="101"/>
                    <a:pt x="138" y="100"/>
                    <a:pt x="139" y="100"/>
                  </a:cubicBezTo>
                  <a:cubicBezTo>
                    <a:pt x="140" y="100"/>
                    <a:pt x="140" y="100"/>
                    <a:pt x="141" y="100"/>
                  </a:cubicBezTo>
                  <a:cubicBezTo>
                    <a:pt x="141" y="100"/>
                    <a:pt x="142" y="100"/>
                    <a:pt x="142" y="100"/>
                  </a:cubicBezTo>
                  <a:cubicBezTo>
                    <a:pt x="147" y="101"/>
                    <a:pt x="147" y="101"/>
                    <a:pt x="147" y="101"/>
                  </a:cubicBezTo>
                  <a:cubicBezTo>
                    <a:pt x="149" y="101"/>
                    <a:pt x="161" y="101"/>
                    <a:pt x="162" y="101"/>
                  </a:cubicBezTo>
                  <a:cubicBezTo>
                    <a:pt x="165" y="101"/>
                    <a:pt x="168" y="101"/>
                    <a:pt x="170" y="101"/>
                  </a:cubicBezTo>
                  <a:cubicBezTo>
                    <a:pt x="173" y="103"/>
                    <a:pt x="174" y="105"/>
                    <a:pt x="175" y="106"/>
                  </a:cubicBezTo>
                  <a:cubicBezTo>
                    <a:pt x="175" y="106"/>
                    <a:pt x="176" y="106"/>
                    <a:pt x="177" y="106"/>
                  </a:cubicBezTo>
                  <a:cubicBezTo>
                    <a:pt x="179" y="104"/>
                    <a:pt x="181" y="102"/>
                    <a:pt x="183" y="101"/>
                  </a:cubicBezTo>
                  <a:cubicBezTo>
                    <a:pt x="185" y="99"/>
                    <a:pt x="186" y="91"/>
                    <a:pt x="185" y="87"/>
                  </a:cubicBezTo>
                  <a:cubicBezTo>
                    <a:pt x="185" y="86"/>
                    <a:pt x="181" y="84"/>
                    <a:pt x="183" y="81"/>
                  </a:cubicBezTo>
                  <a:cubicBezTo>
                    <a:pt x="183" y="80"/>
                    <a:pt x="183" y="75"/>
                    <a:pt x="183" y="75"/>
                  </a:cubicBezTo>
                  <a:cubicBezTo>
                    <a:pt x="185" y="72"/>
                    <a:pt x="186" y="61"/>
                    <a:pt x="185" y="58"/>
                  </a:cubicBezTo>
                  <a:cubicBezTo>
                    <a:pt x="185" y="57"/>
                    <a:pt x="184" y="56"/>
                    <a:pt x="184" y="55"/>
                  </a:cubicBezTo>
                  <a:cubicBezTo>
                    <a:pt x="184" y="55"/>
                    <a:pt x="184" y="50"/>
                    <a:pt x="184" y="49"/>
                  </a:cubicBezTo>
                  <a:cubicBezTo>
                    <a:pt x="185" y="47"/>
                    <a:pt x="186" y="44"/>
                    <a:pt x="186" y="41"/>
                  </a:cubicBezTo>
                  <a:cubicBezTo>
                    <a:pt x="187" y="37"/>
                    <a:pt x="185" y="36"/>
                    <a:pt x="186" y="32"/>
                  </a:cubicBezTo>
                  <a:cubicBezTo>
                    <a:pt x="187" y="32"/>
                    <a:pt x="186" y="31"/>
                    <a:pt x="187" y="31"/>
                  </a:cubicBezTo>
                  <a:cubicBezTo>
                    <a:pt x="187" y="28"/>
                    <a:pt x="189" y="27"/>
                    <a:pt x="191" y="25"/>
                  </a:cubicBezTo>
                  <a:cubicBezTo>
                    <a:pt x="194" y="21"/>
                    <a:pt x="198" y="15"/>
                    <a:pt x="199" y="9"/>
                  </a:cubicBezTo>
                  <a:cubicBezTo>
                    <a:pt x="197" y="6"/>
                    <a:pt x="197" y="2"/>
                    <a:pt x="194" y="0"/>
                  </a:cubicBezTo>
                  <a:cubicBezTo>
                    <a:pt x="193" y="0"/>
                    <a:pt x="192" y="0"/>
                    <a:pt x="191" y="0"/>
                  </a:cubicBezTo>
                  <a:cubicBezTo>
                    <a:pt x="190" y="2"/>
                    <a:pt x="188" y="1"/>
                    <a:pt x="187" y="1"/>
                  </a:cubicBezTo>
                  <a:cubicBezTo>
                    <a:pt x="184" y="4"/>
                    <a:pt x="180" y="4"/>
                    <a:pt x="176" y="3"/>
                  </a:cubicBezTo>
                  <a:cubicBezTo>
                    <a:pt x="174" y="5"/>
                    <a:pt x="169" y="2"/>
                    <a:pt x="168" y="1"/>
                  </a:cubicBezTo>
                  <a:cubicBezTo>
                    <a:pt x="168" y="2"/>
                    <a:pt x="165" y="2"/>
                    <a:pt x="164" y="2"/>
                  </a:cubicBezTo>
                  <a:cubicBezTo>
                    <a:pt x="164" y="2"/>
                    <a:pt x="161" y="1"/>
                    <a:pt x="161" y="2"/>
                  </a:cubicBezTo>
                  <a:cubicBezTo>
                    <a:pt x="158" y="2"/>
                    <a:pt x="151" y="2"/>
                    <a:pt x="148" y="4"/>
                  </a:cubicBezTo>
                  <a:cubicBezTo>
                    <a:pt x="146" y="4"/>
                    <a:pt x="145" y="3"/>
                    <a:pt x="143" y="3"/>
                  </a:cubicBezTo>
                  <a:cubicBezTo>
                    <a:pt x="140" y="2"/>
                    <a:pt x="140" y="4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4" y="3"/>
                    <a:pt x="131" y="1"/>
                    <a:pt x="128" y="2"/>
                  </a:cubicBezTo>
                  <a:cubicBezTo>
                    <a:pt x="124" y="3"/>
                    <a:pt x="117" y="3"/>
                    <a:pt x="114" y="4"/>
                  </a:cubicBezTo>
                  <a:cubicBezTo>
                    <a:pt x="113" y="3"/>
                    <a:pt x="113" y="3"/>
                    <a:pt x="112" y="3"/>
                  </a:cubicBezTo>
                  <a:cubicBezTo>
                    <a:pt x="109" y="4"/>
                    <a:pt x="108" y="4"/>
                    <a:pt x="106" y="4"/>
                  </a:cubicBezTo>
                  <a:cubicBezTo>
                    <a:pt x="104" y="4"/>
                    <a:pt x="100" y="3"/>
                    <a:pt x="100" y="2"/>
                  </a:cubicBezTo>
                  <a:cubicBezTo>
                    <a:pt x="98" y="2"/>
                    <a:pt x="96" y="2"/>
                    <a:pt x="95" y="2"/>
                  </a:cubicBezTo>
                  <a:cubicBezTo>
                    <a:pt x="94" y="3"/>
                    <a:pt x="84" y="2"/>
                    <a:pt x="82" y="4"/>
                  </a:cubicBezTo>
                  <a:cubicBezTo>
                    <a:pt x="80" y="4"/>
                    <a:pt x="78" y="4"/>
                    <a:pt x="76" y="4"/>
                  </a:cubicBezTo>
                  <a:cubicBezTo>
                    <a:pt x="73" y="4"/>
                    <a:pt x="71" y="4"/>
                    <a:pt x="67" y="6"/>
                  </a:cubicBezTo>
                  <a:cubicBezTo>
                    <a:pt x="66" y="6"/>
                    <a:pt x="65" y="5"/>
                    <a:pt x="63" y="5"/>
                  </a:cubicBezTo>
                  <a:cubicBezTo>
                    <a:pt x="61" y="7"/>
                    <a:pt x="58" y="9"/>
                    <a:pt x="55" y="10"/>
                  </a:cubicBezTo>
                  <a:cubicBezTo>
                    <a:pt x="55" y="12"/>
                    <a:pt x="55" y="13"/>
                    <a:pt x="56" y="14"/>
                  </a:cubicBezTo>
                  <a:cubicBezTo>
                    <a:pt x="57" y="14"/>
                    <a:pt x="61" y="18"/>
                    <a:pt x="62" y="19"/>
                  </a:cubicBezTo>
                  <a:cubicBezTo>
                    <a:pt x="62" y="20"/>
                    <a:pt x="62" y="22"/>
                    <a:pt x="62" y="22"/>
                  </a:cubicBezTo>
                  <a:cubicBezTo>
                    <a:pt x="63" y="23"/>
                    <a:pt x="63" y="26"/>
                    <a:pt x="63" y="26"/>
                  </a:cubicBezTo>
                  <a:cubicBezTo>
                    <a:pt x="66" y="29"/>
                    <a:pt x="65" y="31"/>
                    <a:pt x="66" y="35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5"/>
                    <a:pt x="66" y="49"/>
                    <a:pt x="67" y="50"/>
                  </a:cubicBezTo>
                  <a:cubicBezTo>
                    <a:pt x="67" y="51"/>
                    <a:pt x="66" y="52"/>
                    <a:pt x="66" y="52"/>
                  </a:cubicBezTo>
                  <a:cubicBezTo>
                    <a:pt x="67" y="54"/>
                    <a:pt x="67" y="56"/>
                    <a:pt x="67" y="58"/>
                  </a:cubicBezTo>
                  <a:cubicBezTo>
                    <a:pt x="67" y="58"/>
                    <a:pt x="67" y="59"/>
                    <a:pt x="67" y="59"/>
                  </a:cubicBezTo>
                  <a:cubicBezTo>
                    <a:pt x="67" y="60"/>
                    <a:pt x="67" y="62"/>
                    <a:pt x="66" y="63"/>
                  </a:cubicBezTo>
                  <a:cubicBezTo>
                    <a:pt x="66" y="64"/>
                    <a:pt x="67" y="65"/>
                    <a:pt x="67" y="66"/>
                  </a:cubicBezTo>
                  <a:cubicBezTo>
                    <a:pt x="66" y="66"/>
                    <a:pt x="66" y="67"/>
                    <a:pt x="65" y="68"/>
                  </a:cubicBezTo>
                  <a:cubicBezTo>
                    <a:pt x="66" y="71"/>
                    <a:pt x="68" y="80"/>
                    <a:pt x="66" y="82"/>
                  </a:cubicBezTo>
                  <a:cubicBezTo>
                    <a:pt x="67" y="82"/>
                    <a:pt x="66" y="82"/>
                    <a:pt x="67" y="82"/>
                  </a:cubicBezTo>
                  <a:cubicBezTo>
                    <a:pt x="67" y="83"/>
                    <a:pt x="66" y="87"/>
                    <a:pt x="66" y="88"/>
                  </a:cubicBezTo>
                  <a:cubicBezTo>
                    <a:pt x="66" y="88"/>
                    <a:pt x="66" y="88"/>
                    <a:pt x="66" y="88"/>
                  </a:cubicBezTo>
                  <a:cubicBezTo>
                    <a:pt x="66" y="88"/>
                    <a:pt x="66" y="93"/>
                    <a:pt x="66" y="93"/>
                  </a:cubicBezTo>
                  <a:cubicBezTo>
                    <a:pt x="65" y="98"/>
                    <a:pt x="64" y="102"/>
                    <a:pt x="62" y="106"/>
                  </a:cubicBezTo>
                  <a:cubicBezTo>
                    <a:pt x="62" y="107"/>
                    <a:pt x="62" y="113"/>
                    <a:pt x="62" y="113"/>
                  </a:cubicBezTo>
                  <a:cubicBezTo>
                    <a:pt x="63" y="114"/>
                    <a:pt x="64" y="114"/>
                    <a:pt x="65" y="114"/>
                  </a:cubicBezTo>
                  <a:cubicBezTo>
                    <a:pt x="65" y="114"/>
                    <a:pt x="67" y="114"/>
                    <a:pt x="67" y="113"/>
                  </a:cubicBezTo>
                  <a:cubicBezTo>
                    <a:pt x="70" y="112"/>
                    <a:pt x="74" y="103"/>
                    <a:pt x="75" y="101"/>
                  </a:cubicBezTo>
                  <a:cubicBezTo>
                    <a:pt x="79" y="102"/>
                    <a:pt x="80" y="107"/>
                    <a:pt x="87" y="106"/>
                  </a:cubicBezTo>
                  <a:cubicBezTo>
                    <a:pt x="90" y="105"/>
                    <a:pt x="91" y="106"/>
                    <a:pt x="94" y="105"/>
                  </a:cubicBezTo>
                  <a:cubicBezTo>
                    <a:pt x="95" y="105"/>
                    <a:pt x="97" y="103"/>
                    <a:pt x="98" y="102"/>
                  </a:cubicBezTo>
                  <a:cubicBezTo>
                    <a:pt x="101" y="101"/>
                    <a:pt x="107" y="101"/>
                    <a:pt x="109" y="102"/>
                  </a:cubicBezTo>
                  <a:cubicBezTo>
                    <a:pt x="111" y="102"/>
                    <a:pt x="113" y="100"/>
                    <a:pt x="116" y="102"/>
                  </a:cubicBezTo>
                  <a:cubicBezTo>
                    <a:pt x="116" y="102"/>
                    <a:pt x="116" y="102"/>
                    <a:pt x="116" y="102"/>
                  </a:cubicBezTo>
                  <a:cubicBezTo>
                    <a:pt x="114" y="104"/>
                    <a:pt x="109" y="110"/>
                    <a:pt x="108" y="111"/>
                  </a:cubicBezTo>
                  <a:cubicBezTo>
                    <a:pt x="105" y="112"/>
                    <a:pt x="101" y="112"/>
                    <a:pt x="99" y="112"/>
                  </a:cubicBezTo>
                  <a:cubicBezTo>
                    <a:pt x="98" y="112"/>
                    <a:pt x="96" y="112"/>
                    <a:pt x="96" y="112"/>
                  </a:cubicBezTo>
                  <a:cubicBezTo>
                    <a:pt x="95" y="113"/>
                    <a:pt x="92" y="113"/>
                    <a:pt x="90" y="114"/>
                  </a:cubicBezTo>
                  <a:cubicBezTo>
                    <a:pt x="86" y="115"/>
                    <a:pt x="83" y="112"/>
                    <a:pt x="80" y="113"/>
                  </a:cubicBezTo>
                  <a:cubicBezTo>
                    <a:pt x="76" y="115"/>
                    <a:pt x="73" y="115"/>
                    <a:pt x="71" y="116"/>
                  </a:cubicBezTo>
                  <a:cubicBezTo>
                    <a:pt x="70" y="116"/>
                    <a:pt x="69" y="116"/>
                    <a:pt x="68" y="116"/>
                  </a:cubicBezTo>
                  <a:cubicBezTo>
                    <a:pt x="67" y="117"/>
                    <a:pt x="64" y="118"/>
                    <a:pt x="62" y="118"/>
                  </a:cubicBezTo>
                  <a:cubicBezTo>
                    <a:pt x="58" y="119"/>
                    <a:pt x="55" y="118"/>
                    <a:pt x="53" y="119"/>
                  </a:cubicBezTo>
                  <a:cubicBezTo>
                    <a:pt x="49" y="120"/>
                    <a:pt x="46" y="119"/>
                    <a:pt x="43" y="120"/>
                  </a:cubicBezTo>
                  <a:cubicBezTo>
                    <a:pt x="43" y="120"/>
                    <a:pt x="42" y="120"/>
                    <a:pt x="41" y="120"/>
                  </a:cubicBezTo>
                  <a:cubicBezTo>
                    <a:pt x="39" y="120"/>
                    <a:pt x="35" y="120"/>
                    <a:pt x="34" y="121"/>
                  </a:cubicBezTo>
                  <a:cubicBezTo>
                    <a:pt x="33" y="121"/>
                    <a:pt x="32" y="122"/>
                    <a:pt x="31" y="123"/>
                  </a:cubicBezTo>
                  <a:cubicBezTo>
                    <a:pt x="29" y="123"/>
                    <a:pt x="24" y="122"/>
                    <a:pt x="23" y="122"/>
                  </a:cubicBezTo>
                  <a:cubicBezTo>
                    <a:pt x="22" y="123"/>
                    <a:pt x="19" y="122"/>
                    <a:pt x="17" y="123"/>
                  </a:cubicBezTo>
                  <a:cubicBezTo>
                    <a:pt x="12" y="124"/>
                    <a:pt x="10" y="124"/>
                    <a:pt x="6" y="124"/>
                  </a:cubicBezTo>
                  <a:cubicBezTo>
                    <a:pt x="5" y="125"/>
                    <a:pt x="5" y="125"/>
                    <a:pt x="4" y="126"/>
                  </a:cubicBezTo>
                  <a:cubicBezTo>
                    <a:pt x="4" y="127"/>
                    <a:pt x="4" y="128"/>
                    <a:pt x="4" y="129"/>
                  </a:cubicBezTo>
                  <a:cubicBezTo>
                    <a:pt x="3" y="130"/>
                    <a:pt x="2" y="132"/>
                    <a:pt x="2" y="133"/>
                  </a:cubicBezTo>
                  <a:cubicBezTo>
                    <a:pt x="0" y="139"/>
                    <a:pt x="4" y="143"/>
                    <a:pt x="7" y="147"/>
                  </a:cubicBezTo>
                  <a:cubicBezTo>
                    <a:pt x="12" y="147"/>
                    <a:pt x="19" y="146"/>
                    <a:pt x="23" y="143"/>
                  </a:cubicBezTo>
                  <a:cubicBezTo>
                    <a:pt x="23" y="143"/>
                    <a:pt x="28" y="143"/>
                    <a:pt x="28" y="143"/>
                  </a:cubicBezTo>
                  <a:cubicBezTo>
                    <a:pt x="29" y="143"/>
                    <a:pt x="31" y="141"/>
                    <a:pt x="32" y="140"/>
                  </a:cubicBezTo>
                  <a:cubicBezTo>
                    <a:pt x="32" y="140"/>
                    <a:pt x="32" y="140"/>
                    <a:pt x="32" y="140"/>
                  </a:cubicBezTo>
                  <a:cubicBezTo>
                    <a:pt x="35" y="140"/>
                    <a:pt x="37" y="139"/>
                    <a:pt x="39" y="138"/>
                  </a:cubicBezTo>
                  <a:cubicBezTo>
                    <a:pt x="40" y="138"/>
                    <a:pt x="41" y="138"/>
                    <a:pt x="42" y="138"/>
                  </a:cubicBezTo>
                  <a:cubicBezTo>
                    <a:pt x="43" y="138"/>
                    <a:pt x="44" y="137"/>
                    <a:pt x="45" y="137"/>
                  </a:cubicBezTo>
                  <a:cubicBezTo>
                    <a:pt x="46" y="136"/>
                    <a:pt x="49" y="137"/>
                    <a:pt x="49" y="137"/>
                  </a:cubicBezTo>
                  <a:cubicBezTo>
                    <a:pt x="51" y="136"/>
                    <a:pt x="53" y="135"/>
                    <a:pt x="55" y="134"/>
                  </a:cubicBezTo>
                  <a:cubicBezTo>
                    <a:pt x="55" y="134"/>
                    <a:pt x="62" y="134"/>
                    <a:pt x="62" y="133"/>
                  </a:cubicBezTo>
                  <a:cubicBezTo>
                    <a:pt x="62" y="133"/>
                    <a:pt x="63" y="133"/>
                    <a:pt x="63" y="133"/>
                  </a:cubicBezTo>
                  <a:cubicBezTo>
                    <a:pt x="65" y="132"/>
                    <a:pt x="68" y="132"/>
                    <a:pt x="70" y="131"/>
                  </a:cubicBezTo>
                  <a:cubicBezTo>
                    <a:pt x="74" y="130"/>
                    <a:pt x="82" y="127"/>
                    <a:pt x="88" y="128"/>
                  </a:cubicBezTo>
                  <a:cubicBezTo>
                    <a:pt x="90" y="128"/>
                    <a:pt x="92" y="126"/>
                    <a:pt x="93" y="127"/>
                  </a:cubicBezTo>
                  <a:cubicBezTo>
                    <a:pt x="94" y="127"/>
                    <a:pt x="96" y="128"/>
                    <a:pt x="97" y="128"/>
                  </a:cubicBezTo>
                  <a:cubicBezTo>
                    <a:pt x="98" y="129"/>
                    <a:pt x="97" y="128"/>
                    <a:pt x="98" y="129"/>
                  </a:cubicBezTo>
                  <a:cubicBezTo>
                    <a:pt x="98" y="130"/>
                    <a:pt x="96" y="131"/>
                    <a:pt x="96" y="133"/>
                  </a:cubicBezTo>
                  <a:cubicBezTo>
                    <a:pt x="94" y="136"/>
                    <a:pt x="94" y="138"/>
                    <a:pt x="92" y="141"/>
                  </a:cubicBezTo>
                  <a:cubicBezTo>
                    <a:pt x="91" y="142"/>
                    <a:pt x="90" y="142"/>
                    <a:pt x="90" y="143"/>
                  </a:cubicBezTo>
                  <a:cubicBezTo>
                    <a:pt x="90" y="144"/>
                    <a:pt x="90" y="145"/>
                    <a:pt x="90" y="145"/>
                  </a:cubicBezTo>
                  <a:cubicBezTo>
                    <a:pt x="89" y="146"/>
                    <a:pt x="88" y="148"/>
                    <a:pt x="87" y="149"/>
                  </a:cubicBezTo>
                  <a:cubicBezTo>
                    <a:pt x="87" y="151"/>
                    <a:pt x="87" y="155"/>
                    <a:pt x="86" y="156"/>
                  </a:cubicBezTo>
                  <a:cubicBezTo>
                    <a:pt x="87" y="158"/>
                    <a:pt x="87" y="159"/>
                    <a:pt x="88" y="160"/>
                  </a:cubicBezTo>
                  <a:cubicBezTo>
                    <a:pt x="90" y="161"/>
                    <a:pt x="92" y="163"/>
                    <a:pt x="94" y="163"/>
                  </a:cubicBezTo>
                  <a:cubicBezTo>
                    <a:pt x="95" y="160"/>
                    <a:pt x="97" y="157"/>
                    <a:pt x="98" y="155"/>
                  </a:cubicBezTo>
                  <a:cubicBezTo>
                    <a:pt x="99" y="154"/>
                    <a:pt x="100" y="153"/>
                    <a:pt x="100" y="153"/>
                  </a:cubicBezTo>
                  <a:cubicBezTo>
                    <a:pt x="100" y="153"/>
                    <a:pt x="100" y="152"/>
                    <a:pt x="100" y="151"/>
                  </a:cubicBezTo>
                  <a:cubicBezTo>
                    <a:pt x="102" y="149"/>
                    <a:pt x="107" y="146"/>
                    <a:pt x="108" y="144"/>
                  </a:cubicBezTo>
                  <a:cubicBezTo>
                    <a:pt x="111" y="141"/>
                    <a:pt x="110" y="137"/>
                    <a:pt x="112" y="134"/>
                  </a:cubicBezTo>
                  <a:cubicBezTo>
                    <a:pt x="114" y="131"/>
                    <a:pt x="118" y="129"/>
                    <a:pt x="119" y="126"/>
                  </a:cubicBezTo>
                  <a:cubicBezTo>
                    <a:pt x="120" y="126"/>
                    <a:pt x="121" y="126"/>
                    <a:pt x="122" y="126"/>
                  </a:cubicBezTo>
                  <a:cubicBezTo>
                    <a:pt x="122" y="126"/>
                    <a:pt x="130" y="125"/>
                    <a:pt x="131" y="125"/>
                  </a:cubicBezTo>
                  <a:cubicBezTo>
                    <a:pt x="133" y="126"/>
                    <a:pt x="135" y="127"/>
                    <a:pt x="136" y="127"/>
                  </a:cubicBezTo>
                  <a:cubicBezTo>
                    <a:pt x="137" y="127"/>
                    <a:pt x="138" y="130"/>
                    <a:pt x="138" y="130"/>
                  </a:cubicBezTo>
                  <a:cubicBezTo>
                    <a:pt x="140" y="132"/>
                    <a:pt x="141" y="131"/>
                    <a:pt x="142" y="133"/>
                  </a:cubicBezTo>
                  <a:cubicBezTo>
                    <a:pt x="144" y="133"/>
                    <a:pt x="145" y="139"/>
                    <a:pt x="146" y="141"/>
                  </a:cubicBezTo>
                  <a:cubicBezTo>
                    <a:pt x="147" y="143"/>
                    <a:pt x="149" y="145"/>
                    <a:pt x="150" y="147"/>
                  </a:cubicBezTo>
                  <a:cubicBezTo>
                    <a:pt x="150" y="148"/>
                    <a:pt x="150" y="149"/>
                    <a:pt x="150" y="150"/>
                  </a:cubicBezTo>
                  <a:cubicBezTo>
                    <a:pt x="152" y="154"/>
                    <a:pt x="155" y="159"/>
                    <a:pt x="158" y="162"/>
                  </a:cubicBezTo>
                  <a:cubicBezTo>
                    <a:pt x="161" y="165"/>
                    <a:pt x="159" y="169"/>
                    <a:pt x="166" y="172"/>
                  </a:cubicBezTo>
                  <a:cubicBezTo>
                    <a:pt x="167" y="170"/>
                    <a:pt x="169" y="169"/>
                    <a:pt x="170" y="167"/>
                  </a:cubicBezTo>
                  <a:cubicBezTo>
                    <a:pt x="172" y="165"/>
                    <a:pt x="170" y="161"/>
                    <a:pt x="170" y="159"/>
                  </a:cubicBezTo>
                  <a:cubicBezTo>
                    <a:pt x="171" y="153"/>
                    <a:pt x="167" y="148"/>
                    <a:pt x="165" y="142"/>
                  </a:cubicBezTo>
                  <a:cubicBezTo>
                    <a:pt x="165" y="141"/>
                    <a:pt x="165" y="139"/>
                    <a:pt x="164" y="137"/>
                  </a:cubicBezTo>
                  <a:cubicBezTo>
                    <a:pt x="161" y="133"/>
                    <a:pt x="161" y="133"/>
                    <a:pt x="163" y="127"/>
                  </a:cubicBezTo>
                  <a:cubicBezTo>
                    <a:pt x="167" y="127"/>
                    <a:pt x="170" y="127"/>
                    <a:pt x="172" y="128"/>
                  </a:cubicBezTo>
                  <a:cubicBezTo>
                    <a:pt x="173" y="127"/>
                    <a:pt x="182" y="129"/>
                    <a:pt x="183" y="129"/>
                  </a:cubicBezTo>
                  <a:cubicBezTo>
                    <a:pt x="185" y="128"/>
                    <a:pt x="198" y="130"/>
                    <a:pt x="200" y="131"/>
                  </a:cubicBezTo>
                  <a:cubicBezTo>
                    <a:pt x="201" y="131"/>
                    <a:pt x="202" y="132"/>
                    <a:pt x="203" y="133"/>
                  </a:cubicBezTo>
                  <a:cubicBezTo>
                    <a:pt x="205" y="133"/>
                    <a:pt x="207" y="133"/>
                    <a:pt x="209" y="134"/>
                  </a:cubicBezTo>
                  <a:cubicBezTo>
                    <a:pt x="209" y="134"/>
                    <a:pt x="209" y="135"/>
                    <a:pt x="210" y="136"/>
                  </a:cubicBezTo>
                  <a:cubicBezTo>
                    <a:pt x="211" y="136"/>
                    <a:pt x="212" y="137"/>
                    <a:pt x="213" y="137"/>
                  </a:cubicBezTo>
                  <a:cubicBezTo>
                    <a:pt x="214" y="137"/>
                    <a:pt x="215" y="137"/>
                    <a:pt x="216" y="137"/>
                  </a:cubicBezTo>
                  <a:cubicBezTo>
                    <a:pt x="220" y="139"/>
                    <a:pt x="225" y="141"/>
                    <a:pt x="229" y="144"/>
                  </a:cubicBezTo>
                  <a:cubicBezTo>
                    <a:pt x="229" y="144"/>
                    <a:pt x="229" y="144"/>
                    <a:pt x="229" y="143"/>
                  </a:cubicBezTo>
                  <a:cubicBezTo>
                    <a:pt x="230" y="144"/>
                    <a:pt x="232" y="144"/>
                    <a:pt x="233" y="144"/>
                  </a:cubicBezTo>
                  <a:cubicBezTo>
                    <a:pt x="233" y="144"/>
                    <a:pt x="234" y="143"/>
                    <a:pt x="235" y="143"/>
                  </a:cubicBezTo>
                  <a:cubicBezTo>
                    <a:pt x="236" y="144"/>
                    <a:pt x="237" y="145"/>
                    <a:pt x="238" y="146"/>
                  </a:cubicBezTo>
                  <a:cubicBezTo>
                    <a:pt x="239" y="144"/>
                    <a:pt x="244" y="147"/>
                    <a:pt x="245" y="147"/>
                  </a:cubicBezTo>
                  <a:cubicBezTo>
                    <a:pt x="247" y="148"/>
                    <a:pt x="249" y="146"/>
                    <a:pt x="250" y="146"/>
                  </a:cubicBezTo>
                  <a:cubicBezTo>
                    <a:pt x="251" y="146"/>
                    <a:pt x="251" y="147"/>
                    <a:pt x="253" y="147"/>
                  </a:cubicBezTo>
                  <a:cubicBezTo>
                    <a:pt x="259" y="145"/>
                    <a:pt x="262" y="142"/>
                    <a:pt x="266" y="140"/>
                  </a:cubicBezTo>
                  <a:cubicBezTo>
                    <a:pt x="267" y="136"/>
                    <a:pt x="271" y="133"/>
                    <a:pt x="271" y="131"/>
                  </a:cubicBezTo>
                  <a:cubicBezTo>
                    <a:pt x="271" y="131"/>
                    <a:pt x="271" y="130"/>
                    <a:pt x="271" y="130"/>
                  </a:cubicBezTo>
                  <a:cubicBezTo>
                    <a:pt x="271" y="130"/>
                    <a:pt x="271" y="130"/>
                    <a:pt x="270" y="130"/>
                  </a:cubicBezTo>
                  <a:close/>
                  <a:moveTo>
                    <a:pt x="170" y="55"/>
                  </a:moveTo>
                  <a:cubicBezTo>
                    <a:pt x="168" y="56"/>
                    <a:pt x="168" y="55"/>
                    <a:pt x="166" y="55"/>
                  </a:cubicBezTo>
                  <a:cubicBezTo>
                    <a:pt x="164" y="55"/>
                    <a:pt x="159" y="55"/>
                    <a:pt x="156" y="55"/>
                  </a:cubicBezTo>
                  <a:cubicBezTo>
                    <a:pt x="154" y="55"/>
                    <a:pt x="151" y="55"/>
                    <a:pt x="149" y="54"/>
                  </a:cubicBezTo>
                  <a:cubicBezTo>
                    <a:pt x="146" y="57"/>
                    <a:pt x="143" y="54"/>
                    <a:pt x="139" y="55"/>
                  </a:cubicBezTo>
                  <a:cubicBezTo>
                    <a:pt x="136" y="56"/>
                    <a:pt x="133" y="57"/>
                    <a:pt x="130" y="57"/>
                  </a:cubicBezTo>
                  <a:cubicBezTo>
                    <a:pt x="130" y="57"/>
                    <a:pt x="129" y="56"/>
                    <a:pt x="129" y="56"/>
                  </a:cubicBezTo>
                  <a:cubicBezTo>
                    <a:pt x="125" y="59"/>
                    <a:pt x="115" y="57"/>
                    <a:pt x="110" y="56"/>
                  </a:cubicBezTo>
                  <a:cubicBezTo>
                    <a:pt x="108" y="56"/>
                    <a:pt x="108" y="57"/>
                    <a:pt x="107" y="58"/>
                  </a:cubicBezTo>
                  <a:cubicBezTo>
                    <a:pt x="106" y="58"/>
                    <a:pt x="104" y="57"/>
                    <a:pt x="103" y="58"/>
                  </a:cubicBezTo>
                  <a:cubicBezTo>
                    <a:pt x="100" y="60"/>
                    <a:pt x="95" y="61"/>
                    <a:pt x="92" y="62"/>
                  </a:cubicBezTo>
                  <a:cubicBezTo>
                    <a:pt x="91" y="62"/>
                    <a:pt x="89" y="61"/>
                    <a:pt x="88" y="61"/>
                  </a:cubicBezTo>
                  <a:cubicBezTo>
                    <a:pt x="88" y="61"/>
                    <a:pt x="87" y="60"/>
                    <a:pt x="87" y="60"/>
                  </a:cubicBezTo>
                  <a:cubicBezTo>
                    <a:pt x="87" y="58"/>
                    <a:pt x="90" y="55"/>
                    <a:pt x="92" y="54"/>
                  </a:cubicBezTo>
                  <a:cubicBezTo>
                    <a:pt x="92" y="54"/>
                    <a:pt x="93" y="53"/>
                    <a:pt x="94" y="53"/>
                  </a:cubicBezTo>
                  <a:cubicBezTo>
                    <a:pt x="95" y="52"/>
                    <a:pt x="96" y="52"/>
                    <a:pt x="96" y="51"/>
                  </a:cubicBezTo>
                  <a:cubicBezTo>
                    <a:pt x="99" y="49"/>
                    <a:pt x="102" y="49"/>
                    <a:pt x="104" y="48"/>
                  </a:cubicBezTo>
                  <a:cubicBezTo>
                    <a:pt x="106" y="48"/>
                    <a:pt x="108" y="47"/>
                    <a:pt x="110" y="47"/>
                  </a:cubicBezTo>
                  <a:cubicBezTo>
                    <a:pt x="111" y="46"/>
                    <a:pt x="117" y="47"/>
                    <a:pt x="117" y="47"/>
                  </a:cubicBezTo>
                  <a:cubicBezTo>
                    <a:pt x="120" y="46"/>
                    <a:pt x="125" y="47"/>
                    <a:pt x="126" y="46"/>
                  </a:cubicBezTo>
                  <a:cubicBezTo>
                    <a:pt x="129" y="45"/>
                    <a:pt x="132" y="44"/>
                    <a:pt x="135" y="45"/>
                  </a:cubicBezTo>
                  <a:cubicBezTo>
                    <a:pt x="139" y="46"/>
                    <a:pt x="142" y="45"/>
                    <a:pt x="148" y="45"/>
                  </a:cubicBezTo>
                  <a:cubicBezTo>
                    <a:pt x="151" y="45"/>
                    <a:pt x="154" y="45"/>
                    <a:pt x="156" y="45"/>
                  </a:cubicBezTo>
                  <a:cubicBezTo>
                    <a:pt x="157" y="45"/>
                    <a:pt x="158" y="44"/>
                    <a:pt x="160" y="44"/>
                  </a:cubicBezTo>
                  <a:cubicBezTo>
                    <a:pt x="162" y="44"/>
                    <a:pt x="163" y="46"/>
                    <a:pt x="166" y="44"/>
                  </a:cubicBezTo>
                  <a:cubicBezTo>
                    <a:pt x="167" y="45"/>
                    <a:pt x="169" y="45"/>
                    <a:pt x="170" y="46"/>
                  </a:cubicBezTo>
                  <a:cubicBezTo>
                    <a:pt x="172" y="47"/>
                    <a:pt x="172" y="51"/>
                    <a:pt x="172" y="53"/>
                  </a:cubicBezTo>
                  <a:cubicBezTo>
                    <a:pt x="172" y="54"/>
                    <a:pt x="171" y="54"/>
                    <a:pt x="170" y="55"/>
                  </a:cubicBezTo>
                  <a:close/>
                  <a:moveTo>
                    <a:pt x="94" y="23"/>
                  </a:moveTo>
                  <a:cubicBezTo>
                    <a:pt x="95" y="22"/>
                    <a:pt x="96" y="21"/>
                    <a:pt x="96" y="21"/>
                  </a:cubicBezTo>
                  <a:cubicBezTo>
                    <a:pt x="97" y="20"/>
                    <a:pt x="99" y="21"/>
                    <a:pt x="100" y="21"/>
                  </a:cubicBezTo>
                  <a:cubicBezTo>
                    <a:pt x="104" y="19"/>
                    <a:pt x="109" y="19"/>
                    <a:pt x="113" y="19"/>
                  </a:cubicBezTo>
                  <a:cubicBezTo>
                    <a:pt x="122" y="18"/>
                    <a:pt x="130" y="21"/>
                    <a:pt x="135" y="20"/>
                  </a:cubicBezTo>
                  <a:cubicBezTo>
                    <a:pt x="140" y="19"/>
                    <a:pt x="156" y="16"/>
                    <a:pt x="159" y="17"/>
                  </a:cubicBezTo>
                  <a:cubicBezTo>
                    <a:pt x="159" y="16"/>
                    <a:pt x="159" y="16"/>
                    <a:pt x="159" y="16"/>
                  </a:cubicBezTo>
                  <a:cubicBezTo>
                    <a:pt x="161" y="17"/>
                    <a:pt x="164" y="17"/>
                    <a:pt x="166" y="18"/>
                  </a:cubicBezTo>
                  <a:cubicBezTo>
                    <a:pt x="168" y="17"/>
                    <a:pt x="173" y="19"/>
                    <a:pt x="174" y="19"/>
                  </a:cubicBezTo>
                  <a:cubicBezTo>
                    <a:pt x="175" y="20"/>
                    <a:pt x="175" y="21"/>
                    <a:pt x="176" y="21"/>
                  </a:cubicBezTo>
                  <a:cubicBezTo>
                    <a:pt x="176" y="22"/>
                    <a:pt x="175" y="27"/>
                    <a:pt x="174" y="28"/>
                  </a:cubicBezTo>
                  <a:cubicBezTo>
                    <a:pt x="174" y="29"/>
                    <a:pt x="174" y="29"/>
                    <a:pt x="174" y="29"/>
                  </a:cubicBezTo>
                  <a:cubicBezTo>
                    <a:pt x="148" y="29"/>
                    <a:pt x="120" y="27"/>
                    <a:pt x="102" y="32"/>
                  </a:cubicBezTo>
                  <a:cubicBezTo>
                    <a:pt x="102" y="32"/>
                    <a:pt x="97" y="32"/>
                    <a:pt x="96" y="32"/>
                  </a:cubicBezTo>
                  <a:cubicBezTo>
                    <a:pt x="96" y="32"/>
                    <a:pt x="88" y="33"/>
                    <a:pt x="87" y="33"/>
                  </a:cubicBezTo>
                  <a:cubicBezTo>
                    <a:pt x="86" y="32"/>
                    <a:pt x="85" y="31"/>
                    <a:pt x="84" y="30"/>
                  </a:cubicBezTo>
                  <a:cubicBezTo>
                    <a:pt x="85" y="27"/>
                    <a:pt x="91" y="24"/>
                    <a:pt x="94" y="23"/>
                  </a:cubicBezTo>
                  <a:close/>
                  <a:moveTo>
                    <a:pt x="121" y="83"/>
                  </a:moveTo>
                  <a:cubicBezTo>
                    <a:pt x="119" y="84"/>
                    <a:pt x="113" y="84"/>
                    <a:pt x="111" y="84"/>
                  </a:cubicBezTo>
                  <a:cubicBezTo>
                    <a:pt x="107" y="84"/>
                    <a:pt x="103" y="85"/>
                    <a:pt x="100" y="85"/>
                  </a:cubicBezTo>
                  <a:cubicBezTo>
                    <a:pt x="98" y="85"/>
                    <a:pt x="96" y="85"/>
                    <a:pt x="95" y="85"/>
                  </a:cubicBezTo>
                  <a:cubicBezTo>
                    <a:pt x="94" y="86"/>
                    <a:pt x="94" y="86"/>
                    <a:pt x="94" y="86"/>
                  </a:cubicBezTo>
                  <a:cubicBezTo>
                    <a:pt x="93" y="86"/>
                    <a:pt x="92" y="86"/>
                    <a:pt x="90" y="86"/>
                  </a:cubicBezTo>
                  <a:cubicBezTo>
                    <a:pt x="86" y="88"/>
                    <a:pt x="85" y="89"/>
                    <a:pt x="80" y="88"/>
                  </a:cubicBezTo>
                  <a:cubicBezTo>
                    <a:pt x="80" y="86"/>
                    <a:pt x="82" y="83"/>
                    <a:pt x="82" y="82"/>
                  </a:cubicBezTo>
                  <a:cubicBezTo>
                    <a:pt x="83" y="78"/>
                    <a:pt x="90" y="77"/>
                    <a:pt x="94" y="75"/>
                  </a:cubicBezTo>
                  <a:cubicBezTo>
                    <a:pt x="95" y="75"/>
                    <a:pt x="96" y="75"/>
                    <a:pt x="98" y="75"/>
                  </a:cubicBezTo>
                  <a:cubicBezTo>
                    <a:pt x="98" y="75"/>
                    <a:pt x="103" y="74"/>
                    <a:pt x="103" y="74"/>
                  </a:cubicBezTo>
                  <a:cubicBezTo>
                    <a:pt x="103" y="74"/>
                    <a:pt x="105" y="75"/>
                    <a:pt x="106" y="75"/>
                  </a:cubicBezTo>
                  <a:cubicBezTo>
                    <a:pt x="110" y="74"/>
                    <a:pt x="118" y="74"/>
                    <a:pt x="122" y="72"/>
                  </a:cubicBezTo>
                  <a:cubicBezTo>
                    <a:pt x="123" y="72"/>
                    <a:pt x="131" y="73"/>
                    <a:pt x="132" y="73"/>
                  </a:cubicBezTo>
                  <a:cubicBezTo>
                    <a:pt x="133" y="74"/>
                    <a:pt x="148" y="72"/>
                    <a:pt x="148" y="72"/>
                  </a:cubicBezTo>
                  <a:cubicBezTo>
                    <a:pt x="149" y="72"/>
                    <a:pt x="149" y="72"/>
                    <a:pt x="149" y="71"/>
                  </a:cubicBezTo>
                  <a:cubicBezTo>
                    <a:pt x="149" y="71"/>
                    <a:pt x="149" y="71"/>
                    <a:pt x="149" y="71"/>
                  </a:cubicBezTo>
                  <a:cubicBezTo>
                    <a:pt x="149" y="71"/>
                    <a:pt x="153" y="73"/>
                    <a:pt x="153" y="73"/>
                  </a:cubicBezTo>
                  <a:cubicBezTo>
                    <a:pt x="159" y="70"/>
                    <a:pt x="164" y="72"/>
                    <a:pt x="169" y="73"/>
                  </a:cubicBezTo>
                  <a:cubicBezTo>
                    <a:pt x="171" y="75"/>
                    <a:pt x="170" y="79"/>
                    <a:pt x="170" y="81"/>
                  </a:cubicBezTo>
                  <a:cubicBezTo>
                    <a:pt x="169" y="82"/>
                    <a:pt x="168" y="82"/>
                    <a:pt x="168" y="83"/>
                  </a:cubicBezTo>
                  <a:cubicBezTo>
                    <a:pt x="162" y="83"/>
                    <a:pt x="154" y="82"/>
                    <a:pt x="148" y="83"/>
                  </a:cubicBezTo>
                  <a:cubicBezTo>
                    <a:pt x="147" y="83"/>
                    <a:pt x="142" y="82"/>
                    <a:pt x="142" y="82"/>
                  </a:cubicBezTo>
                  <a:cubicBezTo>
                    <a:pt x="140" y="83"/>
                    <a:pt x="135" y="83"/>
                    <a:pt x="133" y="82"/>
                  </a:cubicBezTo>
                  <a:cubicBezTo>
                    <a:pt x="130" y="84"/>
                    <a:pt x="122" y="83"/>
                    <a:pt x="121" y="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5" name="Freeform 56">
              <a:extLst>
                <a:ext uri="{FF2B5EF4-FFF2-40B4-BE49-F238E27FC236}">
                  <a16:creationId xmlns="" xmlns:a16="http://schemas.microsoft.com/office/drawing/2014/main" id="{45890708-72B4-E349-81A3-44CBFC2E7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7276" y="3024188"/>
              <a:ext cx="220663" cy="657225"/>
            </a:xfrm>
            <a:custGeom>
              <a:avLst/>
              <a:gdLst>
                <a:gd name="T0" fmla="*/ 67 w 73"/>
                <a:gd name="T1" fmla="*/ 1 h 215"/>
                <a:gd name="T2" fmla="*/ 69 w 73"/>
                <a:gd name="T3" fmla="*/ 18 h 215"/>
                <a:gd name="T4" fmla="*/ 65 w 73"/>
                <a:gd name="T5" fmla="*/ 37 h 215"/>
                <a:gd name="T6" fmla="*/ 67 w 73"/>
                <a:gd name="T7" fmla="*/ 53 h 215"/>
                <a:gd name="T8" fmla="*/ 68 w 73"/>
                <a:gd name="T9" fmla="*/ 65 h 215"/>
                <a:gd name="T10" fmla="*/ 68 w 73"/>
                <a:gd name="T11" fmla="*/ 74 h 215"/>
                <a:gd name="T12" fmla="*/ 67 w 73"/>
                <a:gd name="T13" fmla="*/ 91 h 215"/>
                <a:gd name="T14" fmla="*/ 69 w 73"/>
                <a:gd name="T15" fmla="*/ 99 h 215"/>
                <a:gd name="T16" fmla="*/ 71 w 73"/>
                <a:gd name="T17" fmla="*/ 107 h 215"/>
                <a:gd name="T18" fmla="*/ 73 w 73"/>
                <a:gd name="T19" fmla="*/ 114 h 215"/>
                <a:gd name="T20" fmla="*/ 69 w 73"/>
                <a:gd name="T21" fmla="*/ 118 h 215"/>
                <a:gd name="T22" fmla="*/ 68 w 73"/>
                <a:gd name="T23" fmla="*/ 130 h 215"/>
                <a:gd name="T24" fmla="*/ 67 w 73"/>
                <a:gd name="T25" fmla="*/ 137 h 215"/>
                <a:gd name="T26" fmla="*/ 67 w 73"/>
                <a:gd name="T27" fmla="*/ 148 h 215"/>
                <a:gd name="T28" fmla="*/ 65 w 73"/>
                <a:gd name="T29" fmla="*/ 157 h 215"/>
                <a:gd name="T30" fmla="*/ 64 w 73"/>
                <a:gd name="T31" fmla="*/ 159 h 215"/>
                <a:gd name="T32" fmla="*/ 63 w 73"/>
                <a:gd name="T33" fmla="*/ 160 h 215"/>
                <a:gd name="T34" fmla="*/ 63 w 73"/>
                <a:gd name="T35" fmla="*/ 168 h 215"/>
                <a:gd name="T36" fmla="*/ 64 w 73"/>
                <a:gd name="T37" fmla="*/ 186 h 215"/>
                <a:gd name="T38" fmla="*/ 65 w 73"/>
                <a:gd name="T39" fmla="*/ 197 h 215"/>
                <a:gd name="T40" fmla="*/ 65 w 73"/>
                <a:gd name="T41" fmla="*/ 208 h 215"/>
                <a:gd name="T42" fmla="*/ 61 w 73"/>
                <a:gd name="T43" fmla="*/ 215 h 215"/>
                <a:gd name="T44" fmla="*/ 55 w 73"/>
                <a:gd name="T45" fmla="*/ 208 h 215"/>
                <a:gd name="T46" fmla="*/ 53 w 73"/>
                <a:gd name="T47" fmla="*/ 204 h 215"/>
                <a:gd name="T48" fmla="*/ 48 w 73"/>
                <a:gd name="T49" fmla="*/ 186 h 215"/>
                <a:gd name="T50" fmla="*/ 48 w 73"/>
                <a:gd name="T51" fmla="*/ 178 h 215"/>
                <a:gd name="T52" fmla="*/ 45 w 73"/>
                <a:gd name="T53" fmla="*/ 147 h 215"/>
                <a:gd name="T54" fmla="*/ 33 w 73"/>
                <a:gd name="T55" fmla="*/ 153 h 215"/>
                <a:gd name="T56" fmla="*/ 18 w 73"/>
                <a:gd name="T57" fmla="*/ 161 h 215"/>
                <a:gd name="T58" fmla="*/ 11 w 73"/>
                <a:gd name="T59" fmla="*/ 163 h 215"/>
                <a:gd name="T60" fmla="*/ 4 w 73"/>
                <a:gd name="T61" fmla="*/ 155 h 215"/>
                <a:gd name="T62" fmla="*/ 0 w 73"/>
                <a:gd name="T63" fmla="*/ 147 h 215"/>
                <a:gd name="T64" fmla="*/ 0 w 73"/>
                <a:gd name="T65" fmla="*/ 138 h 215"/>
                <a:gd name="T66" fmla="*/ 0 w 73"/>
                <a:gd name="T67" fmla="*/ 127 h 215"/>
                <a:gd name="T68" fmla="*/ 8 w 73"/>
                <a:gd name="T69" fmla="*/ 112 h 215"/>
                <a:gd name="T70" fmla="*/ 12 w 73"/>
                <a:gd name="T71" fmla="*/ 90 h 215"/>
                <a:gd name="T72" fmla="*/ 12 w 73"/>
                <a:gd name="T73" fmla="*/ 73 h 215"/>
                <a:gd name="T74" fmla="*/ 13 w 73"/>
                <a:gd name="T75" fmla="*/ 64 h 215"/>
                <a:gd name="T76" fmla="*/ 18 w 73"/>
                <a:gd name="T77" fmla="*/ 47 h 215"/>
                <a:gd name="T78" fmla="*/ 24 w 73"/>
                <a:gd name="T79" fmla="*/ 41 h 215"/>
                <a:gd name="T80" fmla="*/ 32 w 73"/>
                <a:gd name="T81" fmla="*/ 39 h 215"/>
                <a:gd name="T82" fmla="*/ 38 w 73"/>
                <a:gd name="T83" fmla="*/ 47 h 215"/>
                <a:gd name="T84" fmla="*/ 28 w 73"/>
                <a:gd name="T85" fmla="*/ 62 h 215"/>
                <a:gd name="T86" fmla="*/ 31 w 73"/>
                <a:gd name="T87" fmla="*/ 81 h 215"/>
                <a:gd name="T88" fmla="*/ 31 w 73"/>
                <a:gd name="T89" fmla="*/ 89 h 215"/>
                <a:gd name="T90" fmla="*/ 30 w 73"/>
                <a:gd name="T91" fmla="*/ 99 h 215"/>
                <a:gd name="T92" fmla="*/ 48 w 73"/>
                <a:gd name="T93" fmla="*/ 115 h 215"/>
                <a:gd name="T94" fmla="*/ 50 w 73"/>
                <a:gd name="T95" fmla="*/ 115 h 215"/>
                <a:gd name="T96" fmla="*/ 51 w 73"/>
                <a:gd name="T97" fmla="*/ 109 h 215"/>
                <a:gd name="T98" fmla="*/ 55 w 73"/>
                <a:gd name="T99" fmla="*/ 79 h 215"/>
                <a:gd name="T100" fmla="*/ 53 w 73"/>
                <a:gd name="T101" fmla="*/ 35 h 215"/>
                <a:gd name="T102" fmla="*/ 60 w 73"/>
                <a:gd name="T103" fmla="*/ 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3" h="215">
                  <a:moveTo>
                    <a:pt x="65" y="0"/>
                  </a:moveTo>
                  <a:cubicBezTo>
                    <a:pt x="66" y="0"/>
                    <a:pt x="67" y="0"/>
                    <a:pt x="67" y="1"/>
                  </a:cubicBezTo>
                  <a:cubicBezTo>
                    <a:pt x="70" y="3"/>
                    <a:pt x="68" y="10"/>
                    <a:pt x="69" y="15"/>
                  </a:cubicBezTo>
                  <a:cubicBezTo>
                    <a:pt x="69" y="16"/>
                    <a:pt x="69" y="17"/>
                    <a:pt x="69" y="18"/>
                  </a:cubicBezTo>
                  <a:cubicBezTo>
                    <a:pt x="71" y="22"/>
                    <a:pt x="69" y="30"/>
                    <a:pt x="67" y="34"/>
                  </a:cubicBezTo>
                  <a:cubicBezTo>
                    <a:pt x="66" y="35"/>
                    <a:pt x="66" y="37"/>
                    <a:pt x="65" y="37"/>
                  </a:cubicBezTo>
                  <a:cubicBezTo>
                    <a:pt x="64" y="39"/>
                    <a:pt x="65" y="45"/>
                    <a:pt x="66" y="46"/>
                  </a:cubicBezTo>
                  <a:cubicBezTo>
                    <a:pt x="66" y="47"/>
                    <a:pt x="66" y="51"/>
                    <a:pt x="67" y="53"/>
                  </a:cubicBezTo>
                  <a:cubicBezTo>
                    <a:pt x="67" y="55"/>
                    <a:pt x="67" y="57"/>
                    <a:pt x="67" y="59"/>
                  </a:cubicBezTo>
                  <a:cubicBezTo>
                    <a:pt x="67" y="61"/>
                    <a:pt x="67" y="63"/>
                    <a:pt x="68" y="65"/>
                  </a:cubicBezTo>
                  <a:cubicBezTo>
                    <a:pt x="68" y="67"/>
                    <a:pt x="67" y="70"/>
                    <a:pt x="67" y="71"/>
                  </a:cubicBezTo>
                  <a:cubicBezTo>
                    <a:pt x="67" y="71"/>
                    <a:pt x="68" y="73"/>
                    <a:pt x="68" y="74"/>
                  </a:cubicBezTo>
                  <a:cubicBezTo>
                    <a:pt x="69" y="76"/>
                    <a:pt x="67" y="82"/>
                    <a:pt x="68" y="85"/>
                  </a:cubicBezTo>
                  <a:cubicBezTo>
                    <a:pt x="68" y="86"/>
                    <a:pt x="65" y="89"/>
                    <a:pt x="67" y="91"/>
                  </a:cubicBezTo>
                  <a:cubicBezTo>
                    <a:pt x="67" y="92"/>
                    <a:pt x="66" y="94"/>
                    <a:pt x="67" y="95"/>
                  </a:cubicBezTo>
                  <a:cubicBezTo>
                    <a:pt x="68" y="97"/>
                    <a:pt x="68" y="98"/>
                    <a:pt x="69" y="99"/>
                  </a:cubicBezTo>
                  <a:cubicBezTo>
                    <a:pt x="69" y="101"/>
                    <a:pt x="69" y="104"/>
                    <a:pt x="69" y="106"/>
                  </a:cubicBezTo>
                  <a:cubicBezTo>
                    <a:pt x="70" y="106"/>
                    <a:pt x="71" y="107"/>
                    <a:pt x="71" y="107"/>
                  </a:cubicBezTo>
                  <a:cubicBezTo>
                    <a:pt x="72" y="109"/>
                    <a:pt x="71" y="110"/>
                    <a:pt x="72" y="112"/>
                  </a:cubicBezTo>
                  <a:cubicBezTo>
                    <a:pt x="72" y="113"/>
                    <a:pt x="73" y="112"/>
                    <a:pt x="73" y="114"/>
                  </a:cubicBezTo>
                  <a:cubicBezTo>
                    <a:pt x="72" y="114"/>
                    <a:pt x="71" y="116"/>
                    <a:pt x="72" y="117"/>
                  </a:cubicBezTo>
                  <a:cubicBezTo>
                    <a:pt x="71" y="117"/>
                    <a:pt x="70" y="118"/>
                    <a:pt x="69" y="118"/>
                  </a:cubicBezTo>
                  <a:cubicBezTo>
                    <a:pt x="69" y="119"/>
                    <a:pt x="67" y="127"/>
                    <a:pt x="67" y="127"/>
                  </a:cubicBezTo>
                  <a:cubicBezTo>
                    <a:pt x="67" y="128"/>
                    <a:pt x="68" y="129"/>
                    <a:pt x="68" y="130"/>
                  </a:cubicBezTo>
                  <a:cubicBezTo>
                    <a:pt x="68" y="132"/>
                    <a:pt x="68" y="133"/>
                    <a:pt x="68" y="134"/>
                  </a:cubicBezTo>
                  <a:cubicBezTo>
                    <a:pt x="68" y="135"/>
                    <a:pt x="67" y="138"/>
                    <a:pt x="67" y="137"/>
                  </a:cubicBezTo>
                  <a:cubicBezTo>
                    <a:pt x="67" y="138"/>
                    <a:pt x="67" y="138"/>
                    <a:pt x="67" y="139"/>
                  </a:cubicBezTo>
                  <a:cubicBezTo>
                    <a:pt x="67" y="139"/>
                    <a:pt x="66" y="148"/>
                    <a:pt x="67" y="148"/>
                  </a:cubicBezTo>
                  <a:cubicBezTo>
                    <a:pt x="67" y="148"/>
                    <a:pt x="67" y="149"/>
                    <a:pt x="67" y="149"/>
                  </a:cubicBezTo>
                  <a:cubicBezTo>
                    <a:pt x="66" y="152"/>
                    <a:pt x="64" y="155"/>
                    <a:pt x="65" y="157"/>
                  </a:cubicBezTo>
                  <a:cubicBezTo>
                    <a:pt x="65" y="157"/>
                    <a:pt x="65" y="158"/>
                    <a:pt x="65" y="158"/>
                  </a:cubicBezTo>
                  <a:cubicBezTo>
                    <a:pt x="65" y="158"/>
                    <a:pt x="65" y="158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4" y="160"/>
                    <a:pt x="64" y="160"/>
                    <a:pt x="63" y="160"/>
                  </a:cubicBezTo>
                  <a:cubicBezTo>
                    <a:pt x="63" y="162"/>
                    <a:pt x="63" y="164"/>
                    <a:pt x="63" y="166"/>
                  </a:cubicBezTo>
                  <a:cubicBezTo>
                    <a:pt x="63" y="167"/>
                    <a:pt x="63" y="167"/>
                    <a:pt x="63" y="168"/>
                  </a:cubicBezTo>
                  <a:cubicBezTo>
                    <a:pt x="61" y="173"/>
                    <a:pt x="64" y="179"/>
                    <a:pt x="65" y="181"/>
                  </a:cubicBezTo>
                  <a:cubicBezTo>
                    <a:pt x="65" y="183"/>
                    <a:pt x="65" y="184"/>
                    <a:pt x="64" y="186"/>
                  </a:cubicBezTo>
                  <a:cubicBezTo>
                    <a:pt x="64" y="186"/>
                    <a:pt x="64" y="186"/>
                    <a:pt x="64" y="186"/>
                  </a:cubicBezTo>
                  <a:cubicBezTo>
                    <a:pt x="64" y="186"/>
                    <a:pt x="65" y="197"/>
                    <a:pt x="65" y="197"/>
                  </a:cubicBezTo>
                  <a:cubicBezTo>
                    <a:pt x="65" y="197"/>
                    <a:pt x="64" y="201"/>
                    <a:pt x="64" y="201"/>
                  </a:cubicBezTo>
                  <a:cubicBezTo>
                    <a:pt x="65" y="202"/>
                    <a:pt x="65" y="207"/>
                    <a:pt x="65" y="208"/>
                  </a:cubicBezTo>
                  <a:cubicBezTo>
                    <a:pt x="65" y="209"/>
                    <a:pt x="64" y="209"/>
                    <a:pt x="63" y="209"/>
                  </a:cubicBezTo>
                  <a:cubicBezTo>
                    <a:pt x="63" y="211"/>
                    <a:pt x="63" y="214"/>
                    <a:pt x="61" y="215"/>
                  </a:cubicBezTo>
                  <a:cubicBezTo>
                    <a:pt x="60" y="215"/>
                    <a:pt x="61" y="215"/>
                    <a:pt x="60" y="215"/>
                  </a:cubicBezTo>
                  <a:cubicBezTo>
                    <a:pt x="57" y="213"/>
                    <a:pt x="58" y="210"/>
                    <a:pt x="55" y="208"/>
                  </a:cubicBezTo>
                  <a:cubicBezTo>
                    <a:pt x="55" y="208"/>
                    <a:pt x="56" y="208"/>
                    <a:pt x="56" y="207"/>
                  </a:cubicBezTo>
                  <a:cubicBezTo>
                    <a:pt x="56" y="206"/>
                    <a:pt x="54" y="205"/>
                    <a:pt x="53" y="204"/>
                  </a:cubicBezTo>
                  <a:cubicBezTo>
                    <a:pt x="52" y="202"/>
                    <a:pt x="53" y="199"/>
                    <a:pt x="52" y="197"/>
                  </a:cubicBezTo>
                  <a:cubicBezTo>
                    <a:pt x="51" y="194"/>
                    <a:pt x="50" y="188"/>
                    <a:pt x="48" y="186"/>
                  </a:cubicBezTo>
                  <a:cubicBezTo>
                    <a:pt x="48" y="185"/>
                    <a:pt x="49" y="183"/>
                    <a:pt x="49" y="182"/>
                  </a:cubicBezTo>
                  <a:cubicBezTo>
                    <a:pt x="48" y="181"/>
                    <a:pt x="48" y="179"/>
                    <a:pt x="48" y="178"/>
                  </a:cubicBezTo>
                  <a:cubicBezTo>
                    <a:pt x="48" y="174"/>
                    <a:pt x="49" y="168"/>
                    <a:pt x="48" y="166"/>
                  </a:cubicBezTo>
                  <a:cubicBezTo>
                    <a:pt x="46" y="163"/>
                    <a:pt x="51" y="148"/>
                    <a:pt x="45" y="147"/>
                  </a:cubicBezTo>
                  <a:cubicBezTo>
                    <a:pt x="43" y="148"/>
                    <a:pt x="40" y="148"/>
                    <a:pt x="38" y="149"/>
                  </a:cubicBezTo>
                  <a:cubicBezTo>
                    <a:pt x="37" y="150"/>
                    <a:pt x="35" y="152"/>
                    <a:pt x="33" y="153"/>
                  </a:cubicBezTo>
                  <a:cubicBezTo>
                    <a:pt x="33" y="153"/>
                    <a:pt x="23" y="157"/>
                    <a:pt x="23" y="157"/>
                  </a:cubicBezTo>
                  <a:cubicBezTo>
                    <a:pt x="21" y="158"/>
                    <a:pt x="20" y="160"/>
                    <a:pt x="18" y="161"/>
                  </a:cubicBezTo>
                  <a:cubicBezTo>
                    <a:pt x="16" y="161"/>
                    <a:pt x="15" y="161"/>
                    <a:pt x="13" y="161"/>
                  </a:cubicBezTo>
                  <a:cubicBezTo>
                    <a:pt x="13" y="162"/>
                    <a:pt x="12" y="162"/>
                    <a:pt x="11" y="163"/>
                  </a:cubicBezTo>
                  <a:cubicBezTo>
                    <a:pt x="8" y="164"/>
                    <a:pt x="5" y="159"/>
                    <a:pt x="4" y="157"/>
                  </a:cubicBezTo>
                  <a:cubicBezTo>
                    <a:pt x="4" y="156"/>
                    <a:pt x="4" y="156"/>
                    <a:pt x="4" y="155"/>
                  </a:cubicBezTo>
                  <a:cubicBezTo>
                    <a:pt x="2" y="152"/>
                    <a:pt x="2" y="150"/>
                    <a:pt x="0" y="148"/>
                  </a:cubicBezTo>
                  <a:cubicBezTo>
                    <a:pt x="1" y="147"/>
                    <a:pt x="0" y="146"/>
                    <a:pt x="0" y="147"/>
                  </a:cubicBezTo>
                  <a:cubicBezTo>
                    <a:pt x="0" y="147"/>
                    <a:pt x="0" y="144"/>
                    <a:pt x="0" y="144"/>
                  </a:cubicBezTo>
                  <a:cubicBezTo>
                    <a:pt x="0" y="142"/>
                    <a:pt x="0" y="138"/>
                    <a:pt x="0" y="138"/>
                  </a:cubicBezTo>
                  <a:cubicBezTo>
                    <a:pt x="2" y="137"/>
                    <a:pt x="1" y="129"/>
                    <a:pt x="0" y="127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26"/>
                    <a:pt x="1" y="124"/>
                    <a:pt x="0" y="123"/>
                  </a:cubicBezTo>
                  <a:cubicBezTo>
                    <a:pt x="2" y="119"/>
                    <a:pt x="7" y="115"/>
                    <a:pt x="8" y="112"/>
                  </a:cubicBezTo>
                  <a:cubicBezTo>
                    <a:pt x="8" y="111"/>
                    <a:pt x="8" y="110"/>
                    <a:pt x="8" y="109"/>
                  </a:cubicBezTo>
                  <a:cubicBezTo>
                    <a:pt x="10" y="104"/>
                    <a:pt x="10" y="93"/>
                    <a:pt x="12" y="90"/>
                  </a:cubicBezTo>
                  <a:cubicBezTo>
                    <a:pt x="12" y="87"/>
                    <a:pt x="12" y="85"/>
                    <a:pt x="12" y="83"/>
                  </a:cubicBezTo>
                  <a:cubicBezTo>
                    <a:pt x="12" y="79"/>
                    <a:pt x="11" y="76"/>
                    <a:pt x="12" y="73"/>
                  </a:cubicBezTo>
                  <a:cubicBezTo>
                    <a:pt x="13" y="70"/>
                    <a:pt x="13" y="66"/>
                    <a:pt x="14" y="65"/>
                  </a:cubicBezTo>
                  <a:cubicBezTo>
                    <a:pt x="14" y="64"/>
                    <a:pt x="14" y="64"/>
                    <a:pt x="13" y="64"/>
                  </a:cubicBezTo>
                  <a:cubicBezTo>
                    <a:pt x="13" y="63"/>
                    <a:pt x="15" y="60"/>
                    <a:pt x="14" y="58"/>
                  </a:cubicBezTo>
                  <a:cubicBezTo>
                    <a:pt x="16" y="55"/>
                    <a:pt x="17" y="50"/>
                    <a:pt x="18" y="47"/>
                  </a:cubicBezTo>
                  <a:cubicBezTo>
                    <a:pt x="19" y="47"/>
                    <a:pt x="20" y="46"/>
                    <a:pt x="21" y="45"/>
                  </a:cubicBezTo>
                  <a:cubicBezTo>
                    <a:pt x="23" y="44"/>
                    <a:pt x="21" y="42"/>
                    <a:pt x="24" y="41"/>
                  </a:cubicBezTo>
                  <a:cubicBezTo>
                    <a:pt x="24" y="41"/>
                    <a:pt x="24" y="40"/>
                    <a:pt x="24" y="40"/>
                  </a:cubicBezTo>
                  <a:cubicBezTo>
                    <a:pt x="26" y="40"/>
                    <a:pt x="31" y="38"/>
                    <a:pt x="32" y="39"/>
                  </a:cubicBezTo>
                  <a:cubicBezTo>
                    <a:pt x="33" y="40"/>
                    <a:pt x="33" y="41"/>
                    <a:pt x="34" y="43"/>
                  </a:cubicBezTo>
                  <a:cubicBezTo>
                    <a:pt x="35" y="44"/>
                    <a:pt x="37" y="45"/>
                    <a:pt x="38" y="47"/>
                  </a:cubicBezTo>
                  <a:cubicBezTo>
                    <a:pt x="39" y="48"/>
                    <a:pt x="39" y="49"/>
                    <a:pt x="38" y="50"/>
                  </a:cubicBezTo>
                  <a:cubicBezTo>
                    <a:pt x="37" y="59"/>
                    <a:pt x="31" y="56"/>
                    <a:pt x="28" y="62"/>
                  </a:cubicBezTo>
                  <a:cubicBezTo>
                    <a:pt x="27" y="65"/>
                    <a:pt x="30" y="74"/>
                    <a:pt x="31" y="76"/>
                  </a:cubicBezTo>
                  <a:cubicBezTo>
                    <a:pt x="32" y="78"/>
                    <a:pt x="31" y="80"/>
                    <a:pt x="31" y="81"/>
                  </a:cubicBezTo>
                  <a:cubicBezTo>
                    <a:pt x="31" y="82"/>
                    <a:pt x="31" y="84"/>
                    <a:pt x="30" y="85"/>
                  </a:cubicBezTo>
                  <a:cubicBezTo>
                    <a:pt x="30" y="86"/>
                    <a:pt x="31" y="88"/>
                    <a:pt x="31" y="89"/>
                  </a:cubicBezTo>
                  <a:cubicBezTo>
                    <a:pt x="31" y="92"/>
                    <a:pt x="30" y="93"/>
                    <a:pt x="30" y="94"/>
                  </a:cubicBezTo>
                  <a:cubicBezTo>
                    <a:pt x="29" y="95"/>
                    <a:pt x="30" y="99"/>
                    <a:pt x="30" y="99"/>
                  </a:cubicBezTo>
                  <a:cubicBezTo>
                    <a:pt x="28" y="100"/>
                    <a:pt x="27" y="110"/>
                    <a:pt x="28" y="111"/>
                  </a:cubicBezTo>
                  <a:cubicBezTo>
                    <a:pt x="30" y="115"/>
                    <a:pt x="41" y="114"/>
                    <a:pt x="48" y="115"/>
                  </a:cubicBezTo>
                  <a:cubicBezTo>
                    <a:pt x="48" y="114"/>
                    <a:pt x="48" y="115"/>
                    <a:pt x="49" y="114"/>
                  </a:cubicBezTo>
                  <a:cubicBezTo>
                    <a:pt x="49" y="115"/>
                    <a:pt x="49" y="115"/>
                    <a:pt x="50" y="115"/>
                  </a:cubicBezTo>
                  <a:cubicBezTo>
                    <a:pt x="51" y="113"/>
                    <a:pt x="51" y="113"/>
                    <a:pt x="52" y="111"/>
                  </a:cubicBezTo>
                  <a:cubicBezTo>
                    <a:pt x="51" y="111"/>
                    <a:pt x="51" y="111"/>
                    <a:pt x="51" y="109"/>
                  </a:cubicBezTo>
                  <a:cubicBezTo>
                    <a:pt x="56" y="105"/>
                    <a:pt x="55" y="98"/>
                    <a:pt x="56" y="90"/>
                  </a:cubicBezTo>
                  <a:cubicBezTo>
                    <a:pt x="56" y="87"/>
                    <a:pt x="55" y="83"/>
                    <a:pt x="55" y="79"/>
                  </a:cubicBezTo>
                  <a:cubicBezTo>
                    <a:pt x="57" y="77"/>
                    <a:pt x="56" y="67"/>
                    <a:pt x="56" y="63"/>
                  </a:cubicBezTo>
                  <a:cubicBezTo>
                    <a:pt x="56" y="50"/>
                    <a:pt x="57" y="44"/>
                    <a:pt x="53" y="35"/>
                  </a:cubicBezTo>
                  <a:cubicBezTo>
                    <a:pt x="53" y="30"/>
                    <a:pt x="53" y="25"/>
                    <a:pt x="53" y="19"/>
                  </a:cubicBezTo>
                  <a:cubicBezTo>
                    <a:pt x="57" y="17"/>
                    <a:pt x="58" y="5"/>
                    <a:pt x="60" y="4"/>
                  </a:cubicBezTo>
                  <a:cubicBezTo>
                    <a:pt x="61" y="2"/>
                    <a:pt x="64" y="2"/>
                    <a:pt x="6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6" name="Freeform 57">
              <a:extLst>
                <a:ext uri="{FF2B5EF4-FFF2-40B4-BE49-F238E27FC236}">
                  <a16:creationId xmlns="" xmlns:a16="http://schemas.microsoft.com/office/drawing/2014/main" id="{D1D1CD1A-0358-FC4A-904E-C9F31E4C1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8101" y="3040063"/>
              <a:ext cx="76200" cy="436563"/>
            </a:xfrm>
            <a:custGeom>
              <a:avLst/>
              <a:gdLst>
                <a:gd name="T0" fmla="*/ 10 w 25"/>
                <a:gd name="T1" fmla="*/ 0 h 143"/>
                <a:gd name="T2" fmla="*/ 16 w 25"/>
                <a:gd name="T3" fmla="*/ 0 h 143"/>
                <a:gd name="T4" fmla="*/ 24 w 25"/>
                <a:gd name="T5" fmla="*/ 12 h 143"/>
                <a:gd name="T6" fmla="*/ 25 w 25"/>
                <a:gd name="T7" fmla="*/ 18 h 143"/>
                <a:gd name="T8" fmla="*/ 23 w 25"/>
                <a:gd name="T9" fmla="*/ 24 h 143"/>
                <a:gd name="T10" fmla="*/ 22 w 25"/>
                <a:gd name="T11" fmla="*/ 26 h 143"/>
                <a:gd name="T12" fmla="*/ 22 w 25"/>
                <a:gd name="T13" fmla="*/ 26 h 143"/>
                <a:gd name="T14" fmla="*/ 21 w 25"/>
                <a:gd name="T15" fmla="*/ 29 h 143"/>
                <a:gd name="T16" fmla="*/ 19 w 25"/>
                <a:gd name="T17" fmla="*/ 32 h 143"/>
                <a:gd name="T18" fmla="*/ 21 w 25"/>
                <a:gd name="T19" fmla="*/ 48 h 143"/>
                <a:gd name="T20" fmla="*/ 21 w 25"/>
                <a:gd name="T21" fmla="*/ 64 h 143"/>
                <a:gd name="T22" fmla="*/ 21 w 25"/>
                <a:gd name="T23" fmla="*/ 64 h 143"/>
                <a:gd name="T24" fmla="*/ 17 w 25"/>
                <a:gd name="T25" fmla="*/ 69 h 143"/>
                <a:gd name="T26" fmla="*/ 17 w 25"/>
                <a:gd name="T27" fmla="*/ 76 h 143"/>
                <a:gd name="T28" fmla="*/ 17 w 25"/>
                <a:gd name="T29" fmla="*/ 76 h 143"/>
                <a:gd name="T30" fmla="*/ 17 w 25"/>
                <a:gd name="T31" fmla="*/ 81 h 143"/>
                <a:gd name="T32" fmla="*/ 17 w 25"/>
                <a:gd name="T33" fmla="*/ 90 h 143"/>
                <a:gd name="T34" fmla="*/ 17 w 25"/>
                <a:gd name="T35" fmla="*/ 91 h 143"/>
                <a:gd name="T36" fmla="*/ 18 w 25"/>
                <a:gd name="T37" fmla="*/ 97 h 143"/>
                <a:gd name="T38" fmla="*/ 17 w 25"/>
                <a:gd name="T39" fmla="*/ 100 h 143"/>
                <a:gd name="T40" fmla="*/ 17 w 25"/>
                <a:gd name="T41" fmla="*/ 100 h 143"/>
                <a:gd name="T42" fmla="*/ 18 w 25"/>
                <a:gd name="T43" fmla="*/ 100 h 143"/>
                <a:gd name="T44" fmla="*/ 18 w 25"/>
                <a:gd name="T45" fmla="*/ 102 h 143"/>
                <a:gd name="T46" fmla="*/ 18 w 25"/>
                <a:gd name="T47" fmla="*/ 108 h 143"/>
                <a:gd name="T48" fmla="*/ 17 w 25"/>
                <a:gd name="T49" fmla="*/ 108 h 143"/>
                <a:gd name="T50" fmla="*/ 17 w 25"/>
                <a:gd name="T51" fmla="*/ 113 h 143"/>
                <a:gd name="T52" fmla="*/ 16 w 25"/>
                <a:gd name="T53" fmla="*/ 117 h 143"/>
                <a:gd name="T54" fmla="*/ 16 w 25"/>
                <a:gd name="T55" fmla="*/ 118 h 143"/>
                <a:gd name="T56" fmla="*/ 15 w 25"/>
                <a:gd name="T57" fmla="*/ 119 h 143"/>
                <a:gd name="T58" fmla="*/ 15 w 25"/>
                <a:gd name="T59" fmla="*/ 121 h 143"/>
                <a:gd name="T60" fmla="*/ 12 w 25"/>
                <a:gd name="T61" fmla="*/ 130 h 143"/>
                <a:gd name="T62" fmla="*/ 5 w 25"/>
                <a:gd name="T63" fmla="*/ 142 h 143"/>
                <a:gd name="T64" fmla="*/ 3 w 25"/>
                <a:gd name="T65" fmla="*/ 141 h 143"/>
                <a:gd name="T66" fmla="*/ 0 w 25"/>
                <a:gd name="T67" fmla="*/ 129 h 143"/>
                <a:gd name="T68" fmla="*/ 1 w 25"/>
                <a:gd name="T69" fmla="*/ 127 h 143"/>
                <a:gd name="T70" fmla="*/ 4 w 25"/>
                <a:gd name="T71" fmla="*/ 126 h 143"/>
                <a:gd name="T72" fmla="*/ 5 w 25"/>
                <a:gd name="T73" fmla="*/ 126 h 143"/>
                <a:gd name="T74" fmla="*/ 8 w 25"/>
                <a:gd name="T75" fmla="*/ 123 h 143"/>
                <a:gd name="T76" fmla="*/ 9 w 25"/>
                <a:gd name="T77" fmla="*/ 114 h 143"/>
                <a:gd name="T78" fmla="*/ 9 w 25"/>
                <a:gd name="T79" fmla="*/ 104 h 143"/>
                <a:gd name="T80" fmla="*/ 9 w 25"/>
                <a:gd name="T81" fmla="*/ 92 h 143"/>
                <a:gd name="T82" fmla="*/ 8 w 25"/>
                <a:gd name="T83" fmla="*/ 83 h 143"/>
                <a:gd name="T84" fmla="*/ 9 w 25"/>
                <a:gd name="T85" fmla="*/ 62 h 143"/>
                <a:gd name="T86" fmla="*/ 8 w 25"/>
                <a:gd name="T87" fmla="*/ 58 h 143"/>
                <a:gd name="T88" fmla="*/ 8 w 25"/>
                <a:gd name="T89" fmla="*/ 57 h 143"/>
                <a:gd name="T90" fmla="*/ 9 w 25"/>
                <a:gd name="T91" fmla="*/ 52 h 143"/>
                <a:gd name="T92" fmla="*/ 10 w 25"/>
                <a:gd name="T93" fmla="*/ 52 h 143"/>
                <a:gd name="T94" fmla="*/ 9 w 25"/>
                <a:gd name="T95" fmla="*/ 48 h 143"/>
                <a:gd name="T96" fmla="*/ 9 w 25"/>
                <a:gd name="T97" fmla="*/ 34 h 143"/>
                <a:gd name="T98" fmla="*/ 9 w 25"/>
                <a:gd name="T99" fmla="*/ 25 h 143"/>
                <a:gd name="T100" fmla="*/ 8 w 25"/>
                <a:gd name="T101" fmla="*/ 20 h 143"/>
                <a:gd name="T102" fmla="*/ 9 w 25"/>
                <a:gd name="T103" fmla="*/ 11 h 143"/>
                <a:gd name="T104" fmla="*/ 10 w 25"/>
                <a:gd name="T10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" h="143">
                  <a:moveTo>
                    <a:pt x="10" y="0"/>
                  </a:moveTo>
                  <a:cubicBezTo>
                    <a:pt x="11" y="0"/>
                    <a:pt x="16" y="0"/>
                    <a:pt x="16" y="0"/>
                  </a:cubicBezTo>
                  <a:cubicBezTo>
                    <a:pt x="20" y="0"/>
                    <a:pt x="23" y="10"/>
                    <a:pt x="24" y="12"/>
                  </a:cubicBezTo>
                  <a:cubicBezTo>
                    <a:pt x="24" y="12"/>
                    <a:pt x="24" y="17"/>
                    <a:pt x="25" y="18"/>
                  </a:cubicBezTo>
                  <a:cubicBezTo>
                    <a:pt x="23" y="19"/>
                    <a:pt x="24" y="22"/>
                    <a:pt x="23" y="24"/>
                  </a:cubicBezTo>
                  <a:cubicBezTo>
                    <a:pt x="23" y="25"/>
                    <a:pt x="22" y="25"/>
                    <a:pt x="22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1" y="27"/>
                    <a:pt x="21" y="28"/>
                    <a:pt x="21" y="29"/>
                  </a:cubicBezTo>
                  <a:cubicBezTo>
                    <a:pt x="20" y="30"/>
                    <a:pt x="19" y="31"/>
                    <a:pt x="19" y="32"/>
                  </a:cubicBezTo>
                  <a:cubicBezTo>
                    <a:pt x="17" y="37"/>
                    <a:pt x="20" y="46"/>
                    <a:pt x="21" y="48"/>
                  </a:cubicBezTo>
                  <a:cubicBezTo>
                    <a:pt x="22" y="49"/>
                    <a:pt x="21" y="62"/>
                    <a:pt x="21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0" y="66"/>
                    <a:pt x="19" y="67"/>
                    <a:pt x="17" y="69"/>
                  </a:cubicBezTo>
                  <a:cubicBezTo>
                    <a:pt x="17" y="69"/>
                    <a:pt x="17" y="76"/>
                    <a:pt x="17" y="76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6" y="77"/>
                    <a:pt x="17" y="81"/>
                    <a:pt x="17" y="81"/>
                  </a:cubicBezTo>
                  <a:cubicBezTo>
                    <a:pt x="17" y="82"/>
                    <a:pt x="17" y="88"/>
                    <a:pt x="17" y="90"/>
                  </a:cubicBezTo>
                  <a:cubicBezTo>
                    <a:pt x="17" y="91"/>
                    <a:pt x="18" y="91"/>
                    <a:pt x="17" y="91"/>
                  </a:cubicBezTo>
                  <a:cubicBezTo>
                    <a:pt x="16" y="93"/>
                    <a:pt x="18" y="97"/>
                    <a:pt x="18" y="97"/>
                  </a:cubicBezTo>
                  <a:cubicBezTo>
                    <a:pt x="18" y="98"/>
                    <a:pt x="18" y="99"/>
                    <a:pt x="17" y="100"/>
                  </a:cubicBezTo>
                  <a:cubicBezTo>
                    <a:pt x="17" y="100"/>
                    <a:pt x="17" y="100"/>
                    <a:pt x="17" y="100"/>
                  </a:cubicBezTo>
                  <a:cubicBezTo>
                    <a:pt x="18" y="100"/>
                    <a:pt x="18" y="100"/>
                    <a:pt x="18" y="100"/>
                  </a:cubicBezTo>
                  <a:cubicBezTo>
                    <a:pt x="18" y="101"/>
                    <a:pt x="18" y="102"/>
                    <a:pt x="18" y="102"/>
                  </a:cubicBezTo>
                  <a:cubicBezTo>
                    <a:pt x="17" y="104"/>
                    <a:pt x="18" y="106"/>
                    <a:pt x="18" y="108"/>
                  </a:cubicBezTo>
                  <a:cubicBezTo>
                    <a:pt x="18" y="108"/>
                    <a:pt x="18" y="108"/>
                    <a:pt x="17" y="108"/>
                  </a:cubicBezTo>
                  <a:cubicBezTo>
                    <a:pt x="17" y="110"/>
                    <a:pt x="17" y="112"/>
                    <a:pt x="17" y="113"/>
                  </a:cubicBezTo>
                  <a:cubicBezTo>
                    <a:pt x="17" y="115"/>
                    <a:pt x="16" y="116"/>
                    <a:pt x="16" y="117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5" y="118"/>
                    <a:pt x="15" y="119"/>
                    <a:pt x="15" y="119"/>
                  </a:cubicBezTo>
                  <a:cubicBezTo>
                    <a:pt x="15" y="119"/>
                    <a:pt x="15" y="120"/>
                    <a:pt x="15" y="121"/>
                  </a:cubicBezTo>
                  <a:cubicBezTo>
                    <a:pt x="16" y="126"/>
                    <a:pt x="15" y="128"/>
                    <a:pt x="12" y="130"/>
                  </a:cubicBezTo>
                  <a:cubicBezTo>
                    <a:pt x="13" y="136"/>
                    <a:pt x="10" y="143"/>
                    <a:pt x="5" y="142"/>
                  </a:cubicBezTo>
                  <a:cubicBezTo>
                    <a:pt x="4" y="142"/>
                    <a:pt x="4" y="141"/>
                    <a:pt x="3" y="141"/>
                  </a:cubicBezTo>
                  <a:cubicBezTo>
                    <a:pt x="5" y="136"/>
                    <a:pt x="3" y="132"/>
                    <a:pt x="0" y="129"/>
                  </a:cubicBezTo>
                  <a:cubicBezTo>
                    <a:pt x="1" y="128"/>
                    <a:pt x="1" y="128"/>
                    <a:pt x="1" y="127"/>
                  </a:cubicBezTo>
                  <a:cubicBezTo>
                    <a:pt x="3" y="126"/>
                    <a:pt x="3" y="127"/>
                    <a:pt x="4" y="126"/>
                  </a:cubicBezTo>
                  <a:cubicBezTo>
                    <a:pt x="4" y="126"/>
                    <a:pt x="4" y="126"/>
                    <a:pt x="5" y="126"/>
                  </a:cubicBezTo>
                  <a:cubicBezTo>
                    <a:pt x="5" y="125"/>
                    <a:pt x="7" y="125"/>
                    <a:pt x="8" y="123"/>
                  </a:cubicBezTo>
                  <a:cubicBezTo>
                    <a:pt x="9" y="120"/>
                    <a:pt x="8" y="116"/>
                    <a:pt x="9" y="114"/>
                  </a:cubicBezTo>
                  <a:cubicBezTo>
                    <a:pt x="10" y="113"/>
                    <a:pt x="9" y="105"/>
                    <a:pt x="9" y="104"/>
                  </a:cubicBezTo>
                  <a:cubicBezTo>
                    <a:pt x="9" y="104"/>
                    <a:pt x="9" y="92"/>
                    <a:pt x="9" y="92"/>
                  </a:cubicBezTo>
                  <a:cubicBezTo>
                    <a:pt x="9" y="91"/>
                    <a:pt x="8" y="86"/>
                    <a:pt x="8" y="83"/>
                  </a:cubicBezTo>
                  <a:cubicBezTo>
                    <a:pt x="10" y="76"/>
                    <a:pt x="7" y="65"/>
                    <a:pt x="9" y="62"/>
                  </a:cubicBezTo>
                  <a:cubicBezTo>
                    <a:pt x="9" y="61"/>
                    <a:pt x="9" y="58"/>
                    <a:pt x="8" y="58"/>
                  </a:cubicBezTo>
                  <a:cubicBezTo>
                    <a:pt x="8" y="58"/>
                    <a:pt x="8" y="58"/>
                    <a:pt x="8" y="57"/>
                  </a:cubicBezTo>
                  <a:cubicBezTo>
                    <a:pt x="8" y="57"/>
                    <a:pt x="9" y="52"/>
                    <a:pt x="9" y="52"/>
                  </a:cubicBezTo>
                  <a:cubicBezTo>
                    <a:pt x="9" y="52"/>
                    <a:pt x="9" y="52"/>
                    <a:pt x="10" y="52"/>
                  </a:cubicBezTo>
                  <a:cubicBezTo>
                    <a:pt x="10" y="51"/>
                    <a:pt x="9" y="49"/>
                    <a:pt x="9" y="48"/>
                  </a:cubicBezTo>
                  <a:cubicBezTo>
                    <a:pt x="12" y="44"/>
                    <a:pt x="9" y="37"/>
                    <a:pt x="9" y="34"/>
                  </a:cubicBezTo>
                  <a:cubicBezTo>
                    <a:pt x="10" y="32"/>
                    <a:pt x="9" y="27"/>
                    <a:pt x="9" y="25"/>
                  </a:cubicBezTo>
                  <a:cubicBezTo>
                    <a:pt x="9" y="24"/>
                    <a:pt x="9" y="21"/>
                    <a:pt x="8" y="20"/>
                  </a:cubicBezTo>
                  <a:cubicBezTo>
                    <a:pt x="7" y="19"/>
                    <a:pt x="9" y="14"/>
                    <a:pt x="9" y="11"/>
                  </a:cubicBezTo>
                  <a:cubicBezTo>
                    <a:pt x="8" y="5"/>
                    <a:pt x="5" y="6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7" name="Freeform 58">
              <a:extLst>
                <a:ext uri="{FF2B5EF4-FFF2-40B4-BE49-F238E27FC236}">
                  <a16:creationId xmlns="" xmlns:a16="http://schemas.microsoft.com/office/drawing/2014/main" id="{ACB393CB-A5E5-4C4E-BD54-FAF6B299BF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70651" y="3033713"/>
              <a:ext cx="517525" cy="644525"/>
            </a:xfrm>
            <a:custGeom>
              <a:avLst/>
              <a:gdLst>
                <a:gd name="T0" fmla="*/ 167 w 171"/>
                <a:gd name="T1" fmla="*/ 161 h 211"/>
                <a:gd name="T2" fmla="*/ 143 w 171"/>
                <a:gd name="T3" fmla="*/ 165 h 211"/>
                <a:gd name="T4" fmla="*/ 111 w 171"/>
                <a:gd name="T5" fmla="*/ 167 h 211"/>
                <a:gd name="T6" fmla="*/ 85 w 171"/>
                <a:gd name="T7" fmla="*/ 159 h 211"/>
                <a:gd name="T8" fmla="*/ 84 w 171"/>
                <a:gd name="T9" fmla="*/ 147 h 211"/>
                <a:gd name="T10" fmla="*/ 109 w 171"/>
                <a:gd name="T11" fmla="*/ 141 h 211"/>
                <a:gd name="T12" fmla="*/ 137 w 171"/>
                <a:gd name="T13" fmla="*/ 128 h 211"/>
                <a:gd name="T14" fmla="*/ 105 w 171"/>
                <a:gd name="T15" fmla="*/ 123 h 211"/>
                <a:gd name="T16" fmla="*/ 108 w 171"/>
                <a:gd name="T17" fmla="*/ 102 h 211"/>
                <a:gd name="T18" fmla="*/ 139 w 171"/>
                <a:gd name="T19" fmla="*/ 103 h 211"/>
                <a:gd name="T20" fmla="*/ 124 w 171"/>
                <a:gd name="T21" fmla="*/ 90 h 211"/>
                <a:gd name="T22" fmla="*/ 101 w 171"/>
                <a:gd name="T23" fmla="*/ 90 h 211"/>
                <a:gd name="T24" fmla="*/ 80 w 171"/>
                <a:gd name="T25" fmla="*/ 79 h 211"/>
                <a:gd name="T26" fmla="*/ 49 w 171"/>
                <a:gd name="T27" fmla="*/ 91 h 211"/>
                <a:gd name="T28" fmla="*/ 20 w 171"/>
                <a:gd name="T29" fmla="*/ 54 h 211"/>
                <a:gd name="T30" fmla="*/ 35 w 171"/>
                <a:gd name="T31" fmla="*/ 43 h 211"/>
                <a:gd name="T32" fmla="*/ 54 w 171"/>
                <a:gd name="T33" fmla="*/ 33 h 211"/>
                <a:gd name="T34" fmla="*/ 88 w 171"/>
                <a:gd name="T35" fmla="*/ 30 h 211"/>
                <a:gd name="T36" fmla="*/ 86 w 171"/>
                <a:gd name="T37" fmla="*/ 44 h 211"/>
                <a:gd name="T38" fmla="*/ 47 w 171"/>
                <a:gd name="T39" fmla="*/ 60 h 211"/>
                <a:gd name="T40" fmla="*/ 49 w 171"/>
                <a:gd name="T41" fmla="*/ 67 h 211"/>
                <a:gd name="T42" fmla="*/ 67 w 171"/>
                <a:gd name="T43" fmla="*/ 69 h 211"/>
                <a:gd name="T44" fmla="*/ 99 w 171"/>
                <a:gd name="T45" fmla="*/ 68 h 211"/>
                <a:gd name="T46" fmla="*/ 133 w 171"/>
                <a:gd name="T47" fmla="*/ 67 h 211"/>
                <a:gd name="T48" fmla="*/ 149 w 171"/>
                <a:gd name="T49" fmla="*/ 61 h 211"/>
                <a:gd name="T50" fmla="*/ 125 w 171"/>
                <a:gd name="T51" fmla="*/ 57 h 211"/>
                <a:gd name="T52" fmla="*/ 94 w 171"/>
                <a:gd name="T53" fmla="*/ 56 h 211"/>
                <a:gd name="T54" fmla="*/ 108 w 171"/>
                <a:gd name="T55" fmla="*/ 38 h 211"/>
                <a:gd name="T56" fmla="*/ 91 w 171"/>
                <a:gd name="T57" fmla="*/ 8 h 211"/>
                <a:gd name="T58" fmla="*/ 75 w 171"/>
                <a:gd name="T59" fmla="*/ 3 h 211"/>
                <a:gd name="T60" fmla="*/ 67 w 171"/>
                <a:gd name="T61" fmla="*/ 0 h 211"/>
                <a:gd name="T62" fmla="*/ 56 w 171"/>
                <a:gd name="T63" fmla="*/ 14 h 211"/>
                <a:gd name="T64" fmla="*/ 47 w 171"/>
                <a:gd name="T65" fmla="*/ 21 h 211"/>
                <a:gd name="T66" fmla="*/ 36 w 171"/>
                <a:gd name="T67" fmla="*/ 28 h 211"/>
                <a:gd name="T68" fmla="*/ 17 w 171"/>
                <a:gd name="T69" fmla="*/ 37 h 211"/>
                <a:gd name="T70" fmla="*/ 0 w 171"/>
                <a:gd name="T71" fmla="*/ 47 h 211"/>
                <a:gd name="T72" fmla="*/ 10 w 171"/>
                <a:gd name="T73" fmla="*/ 52 h 211"/>
                <a:gd name="T74" fmla="*/ 13 w 171"/>
                <a:gd name="T75" fmla="*/ 64 h 211"/>
                <a:gd name="T76" fmla="*/ 15 w 171"/>
                <a:gd name="T77" fmla="*/ 87 h 211"/>
                <a:gd name="T78" fmla="*/ 15 w 171"/>
                <a:gd name="T79" fmla="*/ 106 h 211"/>
                <a:gd name="T80" fmla="*/ 14 w 171"/>
                <a:gd name="T81" fmla="*/ 130 h 211"/>
                <a:gd name="T82" fmla="*/ 12 w 171"/>
                <a:gd name="T83" fmla="*/ 149 h 211"/>
                <a:gd name="T84" fmla="*/ 10 w 171"/>
                <a:gd name="T85" fmla="*/ 183 h 211"/>
                <a:gd name="T86" fmla="*/ 10 w 171"/>
                <a:gd name="T87" fmla="*/ 196 h 211"/>
                <a:gd name="T88" fmla="*/ 18 w 171"/>
                <a:gd name="T89" fmla="*/ 205 h 211"/>
                <a:gd name="T90" fmla="*/ 37 w 171"/>
                <a:gd name="T91" fmla="*/ 195 h 211"/>
                <a:gd name="T92" fmla="*/ 55 w 171"/>
                <a:gd name="T93" fmla="*/ 191 h 211"/>
                <a:gd name="T94" fmla="*/ 67 w 171"/>
                <a:gd name="T95" fmla="*/ 191 h 211"/>
                <a:gd name="T96" fmla="*/ 79 w 171"/>
                <a:gd name="T97" fmla="*/ 192 h 211"/>
                <a:gd name="T98" fmla="*/ 114 w 171"/>
                <a:gd name="T99" fmla="*/ 195 h 211"/>
                <a:gd name="T100" fmla="*/ 147 w 171"/>
                <a:gd name="T101" fmla="*/ 202 h 211"/>
                <a:gd name="T102" fmla="*/ 70 w 171"/>
                <a:gd name="T103" fmla="*/ 155 h 211"/>
                <a:gd name="T104" fmla="*/ 32 w 171"/>
                <a:gd name="T105" fmla="*/ 172 h 211"/>
                <a:gd name="T106" fmla="*/ 23 w 171"/>
                <a:gd name="T107" fmla="*/ 160 h 211"/>
                <a:gd name="T108" fmla="*/ 32 w 171"/>
                <a:gd name="T109" fmla="*/ 146 h 211"/>
                <a:gd name="T110" fmla="*/ 67 w 171"/>
                <a:gd name="T111" fmla="*/ 141 h 211"/>
                <a:gd name="T112" fmla="*/ 70 w 171"/>
                <a:gd name="T113" fmla="*/ 124 h 211"/>
                <a:gd name="T114" fmla="*/ 54 w 171"/>
                <a:gd name="T115" fmla="*/ 129 h 211"/>
                <a:gd name="T116" fmla="*/ 25 w 171"/>
                <a:gd name="T117" fmla="*/ 121 h 211"/>
                <a:gd name="T118" fmla="*/ 42 w 171"/>
                <a:gd name="T119" fmla="*/ 105 h 211"/>
                <a:gd name="T120" fmla="*/ 69 w 171"/>
                <a:gd name="T121" fmla="*/ 103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1" h="211">
                  <a:moveTo>
                    <a:pt x="167" y="171"/>
                  </a:moveTo>
                  <a:cubicBezTo>
                    <a:pt x="167" y="168"/>
                    <a:pt x="166" y="166"/>
                    <a:pt x="167" y="165"/>
                  </a:cubicBezTo>
                  <a:cubicBezTo>
                    <a:pt x="167" y="165"/>
                    <a:pt x="168" y="162"/>
                    <a:pt x="168" y="161"/>
                  </a:cubicBezTo>
                  <a:cubicBezTo>
                    <a:pt x="168" y="161"/>
                    <a:pt x="168" y="161"/>
                    <a:pt x="167" y="161"/>
                  </a:cubicBezTo>
                  <a:cubicBezTo>
                    <a:pt x="164" y="161"/>
                    <a:pt x="163" y="162"/>
                    <a:pt x="162" y="163"/>
                  </a:cubicBezTo>
                  <a:cubicBezTo>
                    <a:pt x="161" y="164"/>
                    <a:pt x="158" y="164"/>
                    <a:pt x="158" y="164"/>
                  </a:cubicBezTo>
                  <a:cubicBezTo>
                    <a:pt x="155" y="165"/>
                    <a:pt x="154" y="161"/>
                    <a:pt x="151" y="162"/>
                  </a:cubicBezTo>
                  <a:cubicBezTo>
                    <a:pt x="148" y="163"/>
                    <a:pt x="146" y="163"/>
                    <a:pt x="143" y="165"/>
                  </a:cubicBezTo>
                  <a:cubicBezTo>
                    <a:pt x="142" y="164"/>
                    <a:pt x="140" y="164"/>
                    <a:pt x="139" y="164"/>
                  </a:cubicBezTo>
                  <a:cubicBezTo>
                    <a:pt x="138" y="164"/>
                    <a:pt x="138" y="165"/>
                    <a:pt x="137" y="166"/>
                  </a:cubicBezTo>
                  <a:cubicBezTo>
                    <a:pt x="135" y="167"/>
                    <a:pt x="133" y="164"/>
                    <a:pt x="130" y="165"/>
                  </a:cubicBezTo>
                  <a:cubicBezTo>
                    <a:pt x="124" y="166"/>
                    <a:pt x="118" y="167"/>
                    <a:pt x="111" y="167"/>
                  </a:cubicBezTo>
                  <a:cubicBezTo>
                    <a:pt x="110" y="167"/>
                    <a:pt x="109" y="168"/>
                    <a:pt x="108" y="168"/>
                  </a:cubicBezTo>
                  <a:cubicBezTo>
                    <a:pt x="105" y="168"/>
                    <a:pt x="103" y="168"/>
                    <a:pt x="100" y="168"/>
                  </a:cubicBezTo>
                  <a:cubicBezTo>
                    <a:pt x="95" y="170"/>
                    <a:pt x="88" y="169"/>
                    <a:pt x="84" y="167"/>
                  </a:cubicBezTo>
                  <a:cubicBezTo>
                    <a:pt x="84" y="165"/>
                    <a:pt x="86" y="162"/>
                    <a:pt x="85" y="159"/>
                  </a:cubicBezTo>
                  <a:cubicBezTo>
                    <a:pt x="85" y="159"/>
                    <a:pt x="84" y="158"/>
                    <a:pt x="84" y="157"/>
                  </a:cubicBezTo>
                  <a:cubicBezTo>
                    <a:pt x="83" y="156"/>
                    <a:pt x="84" y="153"/>
                    <a:pt x="84" y="152"/>
                  </a:cubicBezTo>
                  <a:cubicBezTo>
                    <a:pt x="83" y="151"/>
                    <a:pt x="84" y="149"/>
                    <a:pt x="84" y="147"/>
                  </a:cubicBezTo>
                  <a:cubicBezTo>
                    <a:pt x="84" y="147"/>
                    <a:pt x="84" y="147"/>
                    <a:pt x="84" y="147"/>
                  </a:cubicBezTo>
                  <a:cubicBezTo>
                    <a:pt x="86" y="145"/>
                    <a:pt x="87" y="142"/>
                    <a:pt x="88" y="139"/>
                  </a:cubicBezTo>
                  <a:cubicBezTo>
                    <a:pt x="92" y="137"/>
                    <a:pt x="97" y="139"/>
                    <a:pt x="100" y="140"/>
                  </a:cubicBezTo>
                  <a:cubicBezTo>
                    <a:pt x="102" y="140"/>
                    <a:pt x="103" y="140"/>
                    <a:pt x="104" y="140"/>
                  </a:cubicBezTo>
                  <a:cubicBezTo>
                    <a:pt x="104" y="140"/>
                    <a:pt x="107" y="141"/>
                    <a:pt x="109" y="141"/>
                  </a:cubicBezTo>
                  <a:cubicBezTo>
                    <a:pt x="116" y="138"/>
                    <a:pt x="131" y="140"/>
                    <a:pt x="141" y="140"/>
                  </a:cubicBezTo>
                  <a:cubicBezTo>
                    <a:pt x="142" y="139"/>
                    <a:pt x="142" y="137"/>
                    <a:pt x="144" y="136"/>
                  </a:cubicBezTo>
                  <a:cubicBezTo>
                    <a:pt x="144" y="135"/>
                    <a:pt x="144" y="135"/>
                    <a:pt x="143" y="134"/>
                  </a:cubicBezTo>
                  <a:cubicBezTo>
                    <a:pt x="142" y="133"/>
                    <a:pt x="138" y="129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5" y="128"/>
                    <a:pt x="133" y="127"/>
                    <a:pt x="132" y="126"/>
                  </a:cubicBezTo>
                  <a:cubicBezTo>
                    <a:pt x="131" y="127"/>
                    <a:pt x="121" y="124"/>
                    <a:pt x="118" y="123"/>
                  </a:cubicBezTo>
                  <a:cubicBezTo>
                    <a:pt x="113" y="123"/>
                    <a:pt x="109" y="123"/>
                    <a:pt x="105" y="123"/>
                  </a:cubicBezTo>
                  <a:cubicBezTo>
                    <a:pt x="100" y="124"/>
                    <a:pt x="91" y="125"/>
                    <a:pt x="87" y="124"/>
                  </a:cubicBezTo>
                  <a:cubicBezTo>
                    <a:pt x="85" y="117"/>
                    <a:pt x="85" y="109"/>
                    <a:pt x="88" y="103"/>
                  </a:cubicBezTo>
                  <a:cubicBezTo>
                    <a:pt x="92" y="102"/>
                    <a:pt x="98" y="101"/>
                    <a:pt x="102" y="103"/>
                  </a:cubicBezTo>
                  <a:cubicBezTo>
                    <a:pt x="102" y="103"/>
                    <a:pt x="108" y="102"/>
                    <a:pt x="108" y="102"/>
                  </a:cubicBezTo>
                  <a:cubicBezTo>
                    <a:pt x="110" y="104"/>
                    <a:pt x="119" y="103"/>
                    <a:pt x="119" y="103"/>
                  </a:cubicBezTo>
                  <a:cubicBezTo>
                    <a:pt x="120" y="103"/>
                    <a:pt x="120" y="103"/>
                    <a:pt x="120" y="103"/>
                  </a:cubicBezTo>
                  <a:cubicBezTo>
                    <a:pt x="121" y="103"/>
                    <a:pt x="121" y="103"/>
                    <a:pt x="121" y="103"/>
                  </a:cubicBezTo>
                  <a:cubicBezTo>
                    <a:pt x="127" y="103"/>
                    <a:pt x="133" y="103"/>
                    <a:pt x="139" y="103"/>
                  </a:cubicBezTo>
                  <a:cubicBezTo>
                    <a:pt x="140" y="102"/>
                    <a:pt x="141" y="102"/>
                    <a:pt x="141" y="101"/>
                  </a:cubicBezTo>
                  <a:cubicBezTo>
                    <a:pt x="141" y="97"/>
                    <a:pt x="138" y="93"/>
                    <a:pt x="135" y="91"/>
                  </a:cubicBezTo>
                  <a:cubicBezTo>
                    <a:pt x="133" y="90"/>
                    <a:pt x="131" y="92"/>
                    <a:pt x="128" y="91"/>
                  </a:cubicBezTo>
                  <a:cubicBezTo>
                    <a:pt x="128" y="91"/>
                    <a:pt x="125" y="90"/>
                    <a:pt x="124" y="90"/>
                  </a:cubicBezTo>
                  <a:cubicBezTo>
                    <a:pt x="124" y="90"/>
                    <a:pt x="123" y="89"/>
                    <a:pt x="123" y="89"/>
                  </a:cubicBezTo>
                  <a:cubicBezTo>
                    <a:pt x="122" y="89"/>
                    <a:pt x="122" y="90"/>
                    <a:pt x="122" y="90"/>
                  </a:cubicBezTo>
                  <a:cubicBezTo>
                    <a:pt x="120" y="91"/>
                    <a:pt x="118" y="89"/>
                    <a:pt x="117" y="89"/>
                  </a:cubicBezTo>
                  <a:cubicBezTo>
                    <a:pt x="116" y="89"/>
                    <a:pt x="102" y="90"/>
                    <a:pt x="101" y="90"/>
                  </a:cubicBezTo>
                  <a:cubicBezTo>
                    <a:pt x="99" y="90"/>
                    <a:pt x="90" y="91"/>
                    <a:pt x="88" y="91"/>
                  </a:cubicBezTo>
                  <a:cubicBezTo>
                    <a:pt x="85" y="89"/>
                    <a:pt x="83" y="86"/>
                    <a:pt x="82" y="84"/>
                  </a:cubicBezTo>
                  <a:cubicBezTo>
                    <a:pt x="82" y="82"/>
                    <a:pt x="82" y="80"/>
                    <a:pt x="81" y="79"/>
                  </a:cubicBezTo>
                  <a:cubicBezTo>
                    <a:pt x="80" y="79"/>
                    <a:pt x="80" y="79"/>
                    <a:pt x="80" y="79"/>
                  </a:cubicBezTo>
                  <a:cubicBezTo>
                    <a:pt x="78" y="82"/>
                    <a:pt x="75" y="83"/>
                    <a:pt x="73" y="86"/>
                  </a:cubicBezTo>
                  <a:cubicBezTo>
                    <a:pt x="72" y="87"/>
                    <a:pt x="73" y="90"/>
                    <a:pt x="72" y="91"/>
                  </a:cubicBezTo>
                  <a:cubicBezTo>
                    <a:pt x="68" y="93"/>
                    <a:pt x="59" y="90"/>
                    <a:pt x="55" y="91"/>
                  </a:cubicBezTo>
                  <a:cubicBezTo>
                    <a:pt x="54" y="91"/>
                    <a:pt x="51" y="90"/>
                    <a:pt x="49" y="91"/>
                  </a:cubicBezTo>
                  <a:cubicBezTo>
                    <a:pt x="41" y="93"/>
                    <a:pt x="34" y="93"/>
                    <a:pt x="28" y="89"/>
                  </a:cubicBezTo>
                  <a:cubicBezTo>
                    <a:pt x="26" y="88"/>
                    <a:pt x="25" y="89"/>
                    <a:pt x="24" y="86"/>
                  </a:cubicBezTo>
                  <a:cubicBezTo>
                    <a:pt x="24" y="86"/>
                    <a:pt x="24" y="78"/>
                    <a:pt x="25" y="76"/>
                  </a:cubicBezTo>
                  <a:cubicBezTo>
                    <a:pt x="26" y="67"/>
                    <a:pt x="23" y="61"/>
                    <a:pt x="20" y="54"/>
                  </a:cubicBezTo>
                  <a:cubicBezTo>
                    <a:pt x="19" y="53"/>
                    <a:pt x="21" y="50"/>
                    <a:pt x="21" y="48"/>
                  </a:cubicBezTo>
                  <a:cubicBezTo>
                    <a:pt x="22" y="48"/>
                    <a:pt x="22" y="46"/>
                    <a:pt x="23" y="45"/>
                  </a:cubicBezTo>
                  <a:cubicBezTo>
                    <a:pt x="24" y="45"/>
                    <a:pt x="27" y="45"/>
                    <a:pt x="28" y="44"/>
                  </a:cubicBezTo>
                  <a:cubicBezTo>
                    <a:pt x="30" y="43"/>
                    <a:pt x="34" y="43"/>
                    <a:pt x="35" y="43"/>
                  </a:cubicBezTo>
                  <a:cubicBezTo>
                    <a:pt x="37" y="42"/>
                    <a:pt x="46" y="38"/>
                    <a:pt x="46" y="37"/>
                  </a:cubicBezTo>
                  <a:cubicBezTo>
                    <a:pt x="47" y="37"/>
                    <a:pt x="47" y="37"/>
                    <a:pt x="48" y="37"/>
                  </a:cubicBezTo>
                  <a:cubicBezTo>
                    <a:pt x="49" y="37"/>
                    <a:pt x="50" y="34"/>
                    <a:pt x="52" y="33"/>
                  </a:cubicBezTo>
                  <a:cubicBezTo>
                    <a:pt x="53" y="33"/>
                    <a:pt x="53" y="33"/>
                    <a:pt x="54" y="33"/>
                  </a:cubicBezTo>
                  <a:cubicBezTo>
                    <a:pt x="54" y="32"/>
                    <a:pt x="54" y="32"/>
                    <a:pt x="55" y="31"/>
                  </a:cubicBezTo>
                  <a:cubicBezTo>
                    <a:pt x="56" y="31"/>
                    <a:pt x="56" y="31"/>
                    <a:pt x="57" y="30"/>
                  </a:cubicBezTo>
                  <a:cubicBezTo>
                    <a:pt x="66" y="24"/>
                    <a:pt x="76" y="24"/>
                    <a:pt x="87" y="26"/>
                  </a:cubicBezTo>
                  <a:cubicBezTo>
                    <a:pt x="87" y="27"/>
                    <a:pt x="88" y="28"/>
                    <a:pt x="88" y="30"/>
                  </a:cubicBezTo>
                  <a:cubicBezTo>
                    <a:pt x="90" y="31"/>
                    <a:pt x="91" y="32"/>
                    <a:pt x="93" y="33"/>
                  </a:cubicBezTo>
                  <a:cubicBezTo>
                    <a:pt x="92" y="34"/>
                    <a:pt x="92" y="35"/>
                    <a:pt x="92" y="36"/>
                  </a:cubicBezTo>
                  <a:cubicBezTo>
                    <a:pt x="91" y="37"/>
                    <a:pt x="88" y="38"/>
                    <a:pt x="88" y="40"/>
                  </a:cubicBezTo>
                  <a:cubicBezTo>
                    <a:pt x="87" y="41"/>
                    <a:pt x="87" y="43"/>
                    <a:pt x="86" y="44"/>
                  </a:cubicBezTo>
                  <a:cubicBezTo>
                    <a:pt x="84" y="48"/>
                    <a:pt x="78" y="55"/>
                    <a:pt x="74" y="57"/>
                  </a:cubicBezTo>
                  <a:cubicBezTo>
                    <a:pt x="71" y="58"/>
                    <a:pt x="68" y="56"/>
                    <a:pt x="65" y="57"/>
                  </a:cubicBezTo>
                  <a:cubicBezTo>
                    <a:pt x="65" y="57"/>
                    <a:pt x="58" y="57"/>
                    <a:pt x="56" y="57"/>
                  </a:cubicBezTo>
                  <a:cubicBezTo>
                    <a:pt x="53" y="58"/>
                    <a:pt x="50" y="59"/>
                    <a:pt x="47" y="60"/>
                  </a:cubicBezTo>
                  <a:cubicBezTo>
                    <a:pt x="44" y="61"/>
                    <a:pt x="41" y="59"/>
                    <a:pt x="39" y="61"/>
                  </a:cubicBezTo>
                  <a:cubicBezTo>
                    <a:pt x="38" y="62"/>
                    <a:pt x="37" y="62"/>
                    <a:pt x="36" y="63"/>
                  </a:cubicBezTo>
                  <a:cubicBezTo>
                    <a:pt x="36" y="64"/>
                    <a:pt x="37" y="65"/>
                    <a:pt x="37" y="65"/>
                  </a:cubicBezTo>
                  <a:cubicBezTo>
                    <a:pt x="39" y="66"/>
                    <a:pt x="48" y="66"/>
                    <a:pt x="49" y="67"/>
                  </a:cubicBezTo>
                  <a:cubicBezTo>
                    <a:pt x="50" y="67"/>
                    <a:pt x="51" y="69"/>
                    <a:pt x="52" y="69"/>
                  </a:cubicBezTo>
                  <a:cubicBezTo>
                    <a:pt x="54" y="71"/>
                    <a:pt x="60" y="69"/>
                    <a:pt x="62" y="69"/>
                  </a:cubicBezTo>
                  <a:cubicBezTo>
                    <a:pt x="63" y="69"/>
                    <a:pt x="63" y="69"/>
                    <a:pt x="64" y="69"/>
                  </a:cubicBezTo>
                  <a:cubicBezTo>
                    <a:pt x="65" y="69"/>
                    <a:pt x="66" y="69"/>
                    <a:pt x="67" y="69"/>
                  </a:cubicBezTo>
                  <a:cubicBezTo>
                    <a:pt x="70" y="69"/>
                    <a:pt x="73" y="67"/>
                    <a:pt x="78" y="68"/>
                  </a:cubicBezTo>
                  <a:cubicBezTo>
                    <a:pt x="81" y="69"/>
                    <a:pt x="84" y="68"/>
                    <a:pt x="88" y="68"/>
                  </a:cubicBezTo>
                  <a:cubicBezTo>
                    <a:pt x="89" y="68"/>
                    <a:pt x="91" y="68"/>
                    <a:pt x="92" y="68"/>
                  </a:cubicBezTo>
                  <a:cubicBezTo>
                    <a:pt x="94" y="69"/>
                    <a:pt x="96" y="67"/>
                    <a:pt x="99" y="68"/>
                  </a:cubicBezTo>
                  <a:cubicBezTo>
                    <a:pt x="104" y="70"/>
                    <a:pt x="120" y="68"/>
                    <a:pt x="124" y="67"/>
                  </a:cubicBezTo>
                  <a:cubicBezTo>
                    <a:pt x="125" y="67"/>
                    <a:pt x="126" y="68"/>
                    <a:pt x="127" y="68"/>
                  </a:cubicBezTo>
                  <a:cubicBezTo>
                    <a:pt x="129" y="67"/>
                    <a:pt x="130" y="67"/>
                    <a:pt x="133" y="67"/>
                  </a:cubicBezTo>
                  <a:cubicBezTo>
                    <a:pt x="133" y="67"/>
                    <a:pt x="133" y="67"/>
                    <a:pt x="133" y="67"/>
                  </a:cubicBezTo>
                  <a:cubicBezTo>
                    <a:pt x="135" y="66"/>
                    <a:pt x="141" y="66"/>
                    <a:pt x="144" y="65"/>
                  </a:cubicBezTo>
                  <a:cubicBezTo>
                    <a:pt x="148" y="64"/>
                    <a:pt x="149" y="67"/>
                    <a:pt x="151" y="63"/>
                  </a:cubicBezTo>
                  <a:cubicBezTo>
                    <a:pt x="151" y="63"/>
                    <a:pt x="151" y="63"/>
                    <a:pt x="151" y="63"/>
                  </a:cubicBezTo>
                  <a:cubicBezTo>
                    <a:pt x="150" y="62"/>
                    <a:pt x="150" y="62"/>
                    <a:pt x="149" y="61"/>
                  </a:cubicBezTo>
                  <a:cubicBezTo>
                    <a:pt x="148" y="61"/>
                    <a:pt x="148" y="61"/>
                    <a:pt x="147" y="61"/>
                  </a:cubicBezTo>
                  <a:cubicBezTo>
                    <a:pt x="146" y="61"/>
                    <a:pt x="146" y="58"/>
                    <a:pt x="145" y="58"/>
                  </a:cubicBezTo>
                  <a:cubicBezTo>
                    <a:pt x="140" y="55"/>
                    <a:pt x="132" y="56"/>
                    <a:pt x="129" y="57"/>
                  </a:cubicBezTo>
                  <a:cubicBezTo>
                    <a:pt x="129" y="58"/>
                    <a:pt x="126" y="56"/>
                    <a:pt x="125" y="57"/>
                  </a:cubicBezTo>
                  <a:cubicBezTo>
                    <a:pt x="123" y="57"/>
                    <a:pt x="124" y="56"/>
                    <a:pt x="122" y="56"/>
                  </a:cubicBezTo>
                  <a:cubicBezTo>
                    <a:pt x="121" y="55"/>
                    <a:pt x="111" y="57"/>
                    <a:pt x="110" y="57"/>
                  </a:cubicBezTo>
                  <a:cubicBezTo>
                    <a:pt x="110" y="57"/>
                    <a:pt x="96" y="56"/>
                    <a:pt x="96" y="56"/>
                  </a:cubicBezTo>
                  <a:cubicBezTo>
                    <a:pt x="95" y="56"/>
                    <a:pt x="95" y="56"/>
                    <a:pt x="94" y="56"/>
                  </a:cubicBezTo>
                  <a:cubicBezTo>
                    <a:pt x="93" y="55"/>
                    <a:pt x="92" y="54"/>
                    <a:pt x="90" y="54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90" y="50"/>
                    <a:pt x="99" y="43"/>
                    <a:pt x="102" y="43"/>
                  </a:cubicBezTo>
                  <a:cubicBezTo>
                    <a:pt x="105" y="42"/>
                    <a:pt x="108" y="41"/>
                    <a:pt x="108" y="38"/>
                  </a:cubicBezTo>
                  <a:cubicBezTo>
                    <a:pt x="109" y="38"/>
                    <a:pt x="111" y="37"/>
                    <a:pt x="112" y="37"/>
                  </a:cubicBezTo>
                  <a:cubicBezTo>
                    <a:pt x="113" y="36"/>
                    <a:pt x="113" y="34"/>
                    <a:pt x="113" y="33"/>
                  </a:cubicBezTo>
                  <a:cubicBezTo>
                    <a:pt x="119" y="24"/>
                    <a:pt x="103" y="13"/>
                    <a:pt x="97" y="9"/>
                  </a:cubicBezTo>
                  <a:cubicBezTo>
                    <a:pt x="97" y="9"/>
                    <a:pt x="92" y="8"/>
                    <a:pt x="91" y="8"/>
                  </a:cubicBezTo>
                  <a:cubicBezTo>
                    <a:pt x="91" y="9"/>
                    <a:pt x="90" y="8"/>
                    <a:pt x="90" y="8"/>
                  </a:cubicBezTo>
                  <a:cubicBezTo>
                    <a:pt x="89" y="7"/>
                    <a:pt x="80" y="6"/>
                    <a:pt x="80" y="5"/>
                  </a:cubicBezTo>
                  <a:cubicBezTo>
                    <a:pt x="78" y="4"/>
                    <a:pt x="79" y="3"/>
                    <a:pt x="78" y="3"/>
                  </a:cubicBezTo>
                  <a:cubicBezTo>
                    <a:pt x="77" y="3"/>
                    <a:pt x="76" y="3"/>
                    <a:pt x="75" y="3"/>
                  </a:cubicBezTo>
                  <a:cubicBezTo>
                    <a:pt x="74" y="2"/>
                    <a:pt x="73" y="1"/>
                    <a:pt x="71" y="0"/>
                  </a:cubicBezTo>
                  <a:cubicBezTo>
                    <a:pt x="71" y="0"/>
                    <a:pt x="70" y="0"/>
                    <a:pt x="70" y="0"/>
                  </a:cubicBezTo>
                  <a:cubicBezTo>
                    <a:pt x="70" y="0"/>
                    <a:pt x="69" y="1"/>
                    <a:pt x="69" y="1"/>
                  </a:cubicBezTo>
                  <a:cubicBezTo>
                    <a:pt x="68" y="1"/>
                    <a:pt x="68" y="1"/>
                    <a:pt x="67" y="0"/>
                  </a:cubicBezTo>
                  <a:cubicBezTo>
                    <a:pt x="67" y="1"/>
                    <a:pt x="62" y="1"/>
                    <a:pt x="60" y="1"/>
                  </a:cubicBezTo>
                  <a:cubicBezTo>
                    <a:pt x="59" y="2"/>
                    <a:pt x="58" y="4"/>
                    <a:pt x="56" y="5"/>
                  </a:cubicBezTo>
                  <a:cubicBezTo>
                    <a:pt x="56" y="7"/>
                    <a:pt x="56" y="10"/>
                    <a:pt x="58" y="10"/>
                  </a:cubicBezTo>
                  <a:cubicBezTo>
                    <a:pt x="57" y="12"/>
                    <a:pt x="57" y="13"/>
                    <a:pt x="56" y="14"/>
                  </a:cubicBezTo>
                  <a:cubicBezTo>
                    <a:pt x="56" y="15"/>
                    <a:pt x="51" y="17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49" y="20"/>
                    <a:pt x="48" y="19"/>
                    <a:pt x="47" y="20"/>
                  </a:cubicBezTo>
                  <a:cubicBezTo>
                    <a:pt x="47" y="20"/>
                    <a:pt x="47" y="21"/>
                    <a:pt x="47" y="21"/>
                  </a:cubicBezTo>
                  <a:cubicBezTo>
                    <a:pt x="46" y="21"/>
                    <a:pt x="44" y="21"/>
                    <a:pt x="43" y="22"/>
                  </a:cubicBezTo>
                  <a:cubicBezTo>
                    <a:pt x="43" y="23"/>
                    <a:pt x="42" y="24"/>
                    <a:pt x="41" y="24"/>
                  </a:cubicBezTo>
                  <a:cubicBezTo>
                    <a:pt x="41" y="25"/>
                    <a:pt x="37" y="25"/>
                    <a:pt x="36" y="26"/>
                  </a:cubicBezTo>
                  <a:cubicBezTo>
                    <a:pt x="36" y="27"/>
                    <a:pt x="36" y="27"/>
                    <a:pt x="36" y="28"/>
                  </a:cubicBezTo>
                  <a:cubicBezTo>
                    <a:pt x="35" y="28"/>
                    <a:pt x="30" y="30"/>
                    <a:pt x="30" y="31"/>
                  </a:cubicBezTo>
                  <a:cubicBezTo>
                    <a:pt x="29" y="32"/>
                    <a:pt x="28" y="34"/>
                    <a:pt x="27" y="34"/>
                  </a:cubicBezTo>
                  <a:cubicBezTo>
                    <a:pt x="24" y="36"/>
                    <a:pt x="22" y="37"/>
                    <a:pt x="19" y="38"/>
                  </a:cubicBezTo>
                  <a:cubicBezTo>
                    <a:pt x="17" y="38"/>
                    <a:pt x="17" y="38"/>
                    <a:pt x="17" y="37"/>
                  </a:cubicBezTo>
                  <a:cubicBezTo>
                    <a:pt x="16" y="38"/>
                    <a:pt x="9" y="42"/>
                    <a:pt x="9" y="43"/>
                  </a:cubicBezTo>
                  <a:cubicBezTo>
                    <a:pt x="6" y="43"/>
                    <a:pt x="3" y="44"/>
                    <a:pt x="1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7"/>
                    <a:pt x="0" y="47"/>
                  </a:cubicBezTo>
                  <a:cubicBezTo>
                    <a:pt x="2" y="47"/>
                    <a:pt x="2" y="47"/>
                    <a:pt x="3" y="47"/>
                  </a:cubicBezTo>
                  <a:cubicBezTo>
                    <a:pt x="4" y="48"/>
                    <a:pt x="4" y="49"/>
                    <a:pt x="4" y="49"/>
                  </a:cubicBezTo>
                  <a:cubicBezTo>
                    <a:pt x="4" y="50"/>
                    <a:pt x="8" y="51"/>
                    <a:pt x="9" y="51"/>
                  </a:cubicBezTo>
                  <a:cubicBezTo>
                    <a:pt x="10" y="51"/>
                    <a:pt x="10" y="51"/>
                    <a:pt x="10" y="52"/>
                  </a:cubicBezTo>
                  <a:cubicBezTo>
                    <a:pt x="12" y="51"/>
                    <a:pt x="13" y="50"/>
                    <a:pt x="14" y="50"/>
                  </a:cubicBezTo>
                  <a:cubicBezTo>
                    <a:pt x="14" y="50"/>
                    <a:pt x="15" y="50"/>
                    <a:pt x="15" y="50"/>
                  </a:cubicBezTo>
                  <a:cubicBezTo>
                    <a:pt x="15" y="51"/>
                    <a:pt x="15" y="50"/>
                    <a:pt x="15" y="51"/>
                  </a:cubicBezTo>
                  <a:cubicBezTo>
                    <a:pt x="15" y="56"/>
                    <a:pt x="14" y="62"/>
                    <a:pt x="13" y="64"/>
                  </a:cubicBezTo>
                  <a:cubicBezTo>
                    <a:pt x="13" y="67"/>
                    <a:pt x="13" y="69"/>
                    <a:pt x="13" y="72"/>
                  </a:cubicBezTo>
                  <a:cubicBezTo>
                    <a:pt x="12" y="75"/>
                    <a:pt x="14" y="76"/>
                    <a:pt x="14" y="78"/>
                  </a:cubicBezTo>
                  <a:cubicBezTo>
                    <a:pt x="15" y="80"/>
                    <a:pt x="14" y="84"/>
                    <a:pt x="15" y="86"/>
                  </a:cubicBezTo>
                  <a:cubicBezTo>
                    <a:pt x="15" y="86"/>
                    <a:pt x="15" y="87"/>
                    <a:pt x="15" y="87"/>
                  </a:cubicBezTo>
                  <a:cubicBezTo>
                    <a:pt x="15" y="87"/>
                    <a:pt x="13" y="96"/>
                    <a:pt x="13" y="97"/>
                  </a:cubicBezTo>
                  <a:cubicBezTo>
                    <a:pt x="14" y="98"/>
                    <a:pt x="14" y="99"/>
                    <a:pt x="15" y="99"/>
                  </a:cubicBezTo>
                  <a:cubicBezTo>
                    <a:pt x="15" y="100"/>
                    <a:pt x="14" y="103"/>
                    <a:pt x="14" y="104"/>
                  </a:cubicBezTo>
                  <a:cubicBezTo>
                    <a:pt x="14" y="104"/>
                    <a:pt x="15" y="105"/>
                    <a:pt x="15" y="106"/>
                  </a:cubicBezTo>
                  <a:cubicBezTo>
                    <a:pt x="15" y="106"/>
                    <a:pt x="14" y="110"/>
                    <a:pt x="14" y="111"/>
                  </a:cubicBezTo>
                  <a:cubicBezTo>
                    <a:pt x="14" y="111"/>
                    <a:pt x="15" y="111"/>
                    <a:pt x="15" y="112"/>
                  </a:cubicBezTo>
                  <a:cubicBezTo>
                    <a:pt x="16" y="112"/>
                    <a:pt x="14" y="115"/>
                    <a:pt x="15" y="117"/>
                  </a:cubicBezTo>
                  <a:cubicBezTo>
                    <a:pt x="16" y="120"/>
                    <a:pt x="16" y="127"/>
                    <a:pt x="14" y="130"/>
                  </a:cubicBezTo>
                  <a:cubicBezTo>
                    <a:pt x="14" y="131"/>
                    <a:pt x="15" y="133"/>
                    <a:pt x="15" y="134"/>
                  </a:cubicBezTo>
                  <a:cubicBezTo>
                    <a:pt x="14" y="134"/>
                    <a:pt x="13" y="135"/>
                    <a:pt x="14" y="136"/>
                  </a:cubicBezTo>
                  <a:cubicBezTo>
                    <a:pt x="14" y="138"/>
                    <a:pt x="13" y="138"/>
                    <a:pt x="13" y="139"/>
                  </a:cubicBezTo>
                  <a:cubicBezTo>
                    <a:pt x="14" y="143"/>
                    <a:pt x="13" y="147"/>
                    <a:pt x="12" y="149"/>
                  </a:cubicBezTo>
                  <a:cubicBezTo>
                    <a:pt x="13" y="153"/>
                    <a:pt x="12" y="157"/>
                    <a:pt x="12" y="159"/>
                  </a:cubicBezTo>
                  <a:cubicBezTo>
                    <a:pt x="12" y="161"/>
                    <a:pt x="13" y="164"/>
                    <a:pt x="11" y="165"/>
                  </a:cubicBezTo>
                  <a:cubicBezTo>
                    <a:pt x="11" y="168"/>
                    <a:pt x="13" y="172"/>
                    <a:pt x="10" y="174"/>
                  </a:cubicBezTo>
                  <a:cubicBezTo>
                    <a:pt x="12" y="177"/>
                    <a:pt x="11" y="180"/>
                    <a:pt x="10" y="183"/>
                  </a:cubicBezTo>
                  <a:cubicBezTo>
                    <a:pt x="10" y="183"/>
                    <a:pt x="10" y="183"/>
                    <a:pt x="10" y="184"/>
                  </a:cubicBezTo>
                  <a:cubicBezTo>
                    <a:pt x="11" y="184"/>
                    <a:pt x="11" y="185"/>
                    <a:pt x="11" y="186"/>
                  </a:cubicBezTo>
                  <a:cubicBezTo>
                    <a:pt x="11" y="188"/>
                    <a:pt x="10" y="189"/>
                    <a:pt x="10" y="191"/>
                  </a:cubicBezTo>
                  <a:cubicBezTo>
                    <a:pt x="10" y="192"/>
                    <a:pt x="9" y="194"/>
                    <a:pt x="10" y="196"/>
                  </a:cubicBezTo>
                  <a:cubicBezTo>
                    <a:pt x="11" y="200"/>
                    <a:pt x="12" y="206"/>
                    <a:pt x="13" y="211"/>
                  </a:cubicBezTo>
                  <a:cubicBezTo>
                    <a:pt x="14" y="211"/>
                    <a:pt x="14" y="211"/>
                    <a:pt x="14" y="211"/>
                  </a:cubicBezTo>
                  <a:cubicBezTo>
                    <a:pt x="16" y="210"/>
                    <a:pt x="15" y="210"/>
                    <a:pt x="16" y="208"/>
                  </a:cubicBezTo>
                  <a:cubicBezTo>
                    <a:pt x="16" y="207"/>
                    <a:pt x="18" y="206"/>
                    <a:pt x="18" y="205"/>
                  </a:cubicBezTo>
                  <a:cubicBezTo>
                    <a:pt x="19" y="204"/>
                    <a:pt x="19" y="203"/>
                    <a:pt x="19" y="202"/>
                  </a:cubicBezTo>
                  <a:cubicBezTo>
                    <a:pt x="21" y="200"/>
                    <a:pt x="25" y="198"/>
                    <a:pt x="27" y="196"/>
                  </a:cubicBezTo>
                  <a:cubicBezTo>
                    <a:pt x="29" y="196"/>
                    <a:pt x="33" y="196"/>
                    <a:pt x="34" y="194"/>
                  </a:cubicBezTo>
                  <a:cubicBezTo>
                    <a:pt x="36" y="194"/>
                    <a:pt x="36" y="195"/>
                    <a:pt x="37" y="195"/>
                  </a:cubicBezTo>
                  <a:cubicBezTo>
                    <a:pt x="39" y="195"/>
                    <a:pt x="39" y="194"/>
                    <a:pt x="40" y="193"/>
                  </a:cubicBezTo>
                  <a:cubicBezTo>
                    <a:pt x="43" y="192"/>
                    <a:pt x="46" y="193"/>
                    <a:pt x="48" y="191"/>
                  </a:cubicBezTo>
                  <a:cubicBezTo>
                    <a:pt x="51" y="190"/>
                    <a:pt x="51" y="193"/>
                    <a:pt x="53" y="193"/>
                  </a:cubicBezTo>
                  <a:cubicBezTo>
                    <a:pt x="54" y="192"/>
                    <a:pt x="55" y="192"/>
                    <a:pt x="55" y="191"/>
                  </a:cubicBezTo>
                  <a:cubicBezTo>
                    <a:pt x="55" y="191"/>
                    <a:pt x="56" y="191"/>
                    <a:pt x="56" y="191"/>
                  </a:cubicBezTo>
                  <a:cubicBezTo>
                    <a:pt x="56" y="192"/>
                    <a:pt x="56" y="192"/>
                    <a:pt x="56" y="192"/>
                  </a:cubicBezTo>
                  <a:cubicBezTo>
                    <a:pt x="58" y="191"/>
                    <a:pt x="64" y="190"/>
                    <a:pt x="66" y="191"/>
                  </a:cubicBezTo>
                  <a:cubicBezTo>
                    <a:pt x="66" y="191"/>
                    <a:pt x="67" y="191"/>
                    <a:pt x="67" y="191"/>
                  </a:cubicBezTo>
                  <a:cubicBezTo>
                    <a:pt x="67" y="191"/>
                    <a:pt x="67" y="191"/>
                    <a:pt x="67" y="191"/>
                  </a:cubicBezTo>
                  <a:cubicBezTo>
                    <a:pt x="68" y="191"/>
                    <a:pt x="68" y="191"/>
                    <a:pt x="68" y="191"/>
                  </a:cubicBezTo>
                  <a:cubicBezTo>
                    <a:pt x="70" y="191"/>
                    <a:pt x="71" y="191"/>
                    <a:pt x="72" y="192"/>
                  </a:cubicBezTo>
                  <a:cubicBezTo>
                    <a:pt x="73" y="191"/>
                    <a:pt x="79" y="192"/>
                    <a:pt x="79" y="192"/>
                  </a:cubicBezTo>
                  <a:cubicBezTo>
                    <a:pt x="81" y="192"/>
                    <a:pt x="90" y="192"/>
                    <a:pt x="91" y="191"/>
                  </a:cubicBezTo>
                  <a:cubicBezTo>
                    <a:pt x="93" y="191"/>
                    <a:pt x="94" y="194"/>
                    <a:pt x="97" y="193"/>
                  </a:cubicBezTo>
                  <a:cubicBezTo>
                    <a:pt x="100" y="192"/>
                    <a:pt x="108" y="195"/>
                    <a:pt x="111" y="196"/>
                  </a:cubicBezTo>
                  <a:cubicBezTo>
                    <a:pt x="112" y="196"/>
                    <a:pt x="113" y="195"/>
                    <a:pt x="114" y="195"/>
                  </a:cubicBezTo>
                  <a:cubicBezTo>
                    <a:pt x="116" y="196"/>
                    <a:pt x="117" y="197"/>
                    <a:pt x="119" y="196"/>
                  </a:cubicBezTo>
                  <a:cubicBezTo>
                    <a:pt x="122" y="195"/>
                    <a:pt x="128" y="200"/>
                    <a:pt x="130" y="200"/>
                  </a:cubicBezTo>
                  <a:cubicBezTo>
                    <a:pt x="132" y="199"/>
                    <a:pt x="142" y="200"/>
                    <a:pt x="144" y="202"/>
                  </a:cubicBezTo>
                  <a:cubicBezTo>
                    <a:pt x="145" y="202"/>
                    <a:pt x="146" y="202"/>
                    <a:pt x="147" y="202"/>
                  </a:cubicBezTo>
                  <a:cubicBezTo>
                    <a:pt x="149" y="202"/>
                    <a:pt x="152" y="204"/>
                    <a:pt x="155" y="203"/>
                  </a:cubicBezTo>
                  <a:cubicBezTo>
                    <a:pt x="160" y="201"/>
                    <a:pt x="161" y="200"/>
                    <a:pt x="166" y="197"/>
                  </a:cubicBezTo>
                  <a:cubicBezTo>
                    <a:pt x="171" y="193"/>
                    <a:pt x="166" y="176"/>
                    <a:pt x="167" y="171"/>
                  </a:cubicBezTo>
                  <a:close/>
                  <a:moveTo>
                    <a:pt x="70" y="155"/>
                  </a:moveTo>
                  <a:cubicBezTo>
                    <a:pt x="70" y="157"/>
                    <a:pt x="70" y="159"/>
                    <a:pt x="70" y="161"/>
                  </a:cubicBezTo>
                  <a:cubicBezTo>
                    <a:pt x="70" y="162"/>
                    <a:pt x="69" y="167"/>
                    <a:pt x="69" y="168"/>
                  </a:cubicBezTo>
                  <a:cubicBezTo>
                    <a:pt x="64" y="172"/>
                    <a:pt x="49" y="171"/>
                    <a:pt x="42" y="171"/>
                  </a:cubicBezTo>
                  <a:cubicBezTo>
                    <a:pt x="38" y="172"/>
                    <a:pt x="36" y="173"/>
                    <a:pt x="32" y="17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0" y="171"/>
                    <a:pt x="30" y="169"/>
                    <a:pt x="30" y="168"/>
                  </a:cubicBezTo>
                  <a:cubicBezTo>
                    <a:pt x="29" y="167"/>
                    <a:pt x="26" y="166"/>
                    <a:pt x="25" y="165"/>
                  </a:cubicBezTo>
                  <a:cubicBezTo>
                    <a:pt x="25" y="163"/>
                    <a:pt x="24" y="161"/>
                    <a:pt x="23" y="160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24" y="158"/>
                    <a:pt x="23" y="154"/>
                    <a:pt x="23" y="152"/>
                  </a:cubicBezTo>
                  <a:cubicBezTo>
                    <a:pt x="25" y="151"/>
                    <a:pt x="24" y="149"/>
                    <a:pt x="26" y="148"/>
                  </a:cubicBezTo>
                  <a:cubicBezTo>
                    <a:pt x="26" y="149"/>
                    <a:pt x="29" y="146"/>
                    <a:pt x="32" y="146"/>
                  </a:cubicBezTo>
                  <a:cubicBezTo>
                    <a:pt x="34" y="146"/>
                    <a:pt x="35" y="143"/>
                    <a:pt x="37" y="143"/>
                  </a:cubicBezTo>
                  <a:cubicBezTo>
                    <a:pt x="40" y="142"/>
                    <a:pt x="42" y="143"/>
                    <a:pt x="45" y="143"/>
                  </a:cubicBezTo>
                  <a:cubicBezTo>
                    <a:pt x="47" y="142"/>
                    <a:pt x="50" y="142"/>
                    <a:pt x="51" y="142"/>
                  </a:cubicBezTo>
                  <a:cubicBezTo>
                    <a:pt x="56" y="141"/>
                    <a:pt x="65" y="144"/>
                    <a:pt x="67" y="141"/>
                  </a:cubicBezTo>
                  <a:cubicBezTo>
                    <a:pt x="68" y="141"/>
                    <a:pt x="68" y="141"/>
                    <a:pt x="69" y="141"/>
                  </a:cubicBezTo>
                  <a:cubicBezTo>
                    <a:pt x="70" y="144"/>
                    <a:pt x="70" y="146"/>
                    <a:pt x="71" y="149"/>
                  </a:cubicBezTo>
                  <a:cubicBezTo>
                    <a:pt x="72" y="152"/>
                    <a:pt x="69" y="153"/>
                    <a:pt x="70" y="155"/>
                  </a:cubicBezTo>
                  <a:close/>
                  <a:moveTo>
                    <a:pt x="70" y="124"/>
                  </a:moveTo>
                  <a:cubicBezTo>
                    <a:pt x="70" y="123"/>
                    <a:pt x="70" y="123"/>
                    <a:pt x="70" y="123"/>
                  </a:cubicBezTo>
                  <a:cubicBezTo>
                    <a:pt x="70" y="123"/>
                    <a:pt x="70" y="124"/>
                    <a:pt x="70" y="124"/>
                  </a:cubicBezTo>
                  <a:cubicBezTo>
                    <a:pt x="70" y="124"/>
                    <a:pt x="62" y="127"/>
                    <a:pt x="62" y="127"/>
                  </a:cubicBezTo>
                  <a:cubicBezTo>
                    <a:pt x="62" y="127"/>
                    <a:pt x="55" y="128"/>
                    <a:pt x="54" y="129"/>
                  </a:cubicBezTo>
                  <a:cubicBezTo>
                    <a:pt x="54" y="129"/>
                    <a:pt x="53" y="129"/>
                    <a:pt x="53" y="129"/>
                  </a:cubicBezTo>
                  <a:cubicBezTo>
                    <a:pt x="45" y="129"/>
                    <a:pt x="37" y="132"/>
                    <a:pt x="30" y="127"/>
                  </a:cubicBezTo>
                  <a:cubicBezTo>
                    <a:pt x="30" y="127"/>
                    <a:pt x="30" y="126"/>
                    <a:pt x="30" y="126"/>
                  </a:cubicBezTo>
                  <a:cubicBezTo>
                    <a:pt x="28" y="125"/>
                    <a:pt x="28" y="124"/>
                    <a:pt x="25" y="121"/>
                  </a:cubicBezTo>
                  <a:cubicBezTo>
                    <a:pt x="26" y="120"/>
                    <a:pt x="25" y="118"/>
                    <a:pt x="25" y="118"/>
                  </a:cubicBezTo>
                  <a:cubicBezTo>
                    <a:pt x="25" y="113"/>
                    <a:pt x="29" y="110"/>
                    <a:pt x="32" y="109"/>
                  </a:cubicBezTo>
                  <a:cubicBezTo>
                    <a:pt x="33" y="108"/>
                    <a:pt x="35" y="108"/>
                    <a:pt x="36" y="108"/>
                  </a:cubicBezTo>
                  <a:cubicBezTo>
                    <a:pt x="38" y="107"/>
                    <a:pt x="40" y="106"/>
                    <a:pt x="42" y="105"/>
                  </a:cubicBezTo>
                  <a:cubicBezTo>
                    <a:pt x="43" y="105"/>
                    <a:pt x="49" y="105"/>
                    <a:pt x="49" y="104"/>
                  </a:cubicBezTo>
                  <a:cubicBezTo>
                    <a:pt x="51" y="104"/>
                    <a:pt x="58" y="105"/>
                    <a:pt x="59" y="105"/>
                  </a:cubicBezTo>
                  <a:cubicBezTo>
                    <a:pt x="61" y="105"/>
                    <a:pt x="65" y="103"/>
                    <a:pt x="68" y="104"/>
                  </a:cubicBezTo>
                  <a:cubicBezTo>
                    <a:pt x="68" y="104"/>
                    <a:pt x="69" y="103"/>
                    <a:pt x="69" y="103"/>
                  </a:cubicBezTo>
                  <a:cubicBezTo>
                    <a:pt x="69" y="103"/>
                    <a:pt x="71" y="104"/>
                    <a:pt x="71" y="104"/>
                  </a:cubicBezTo>
                  <a:cubicBezTo>
                    <a:pt x="73" y="105"/>
                    <a:pt x="72" y="110"/>
                    <a:pt x="72" y="112"/>
                  </a:cubicBezTo>
                  <a:cubicBezTo>
                    <a:pt x="71" y="115"/>
                    <a:pt x="73" y="121"/>
                    <a:pt x="70" y="1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8" name="Freeform 59">
              <a:extLst>
                <a:ext uri="{FF2B5EF4-FFF2-40B4-BE49-F238E27FC236}">
                  <a16:creationId xmlns="" xmlns:a16="http://schemas.microsoft.com/office/drawing/2014/main" id="{417B056A-A9FC-C04D-AA75-B778E01BA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876" y="3000376"/>
              <a:ext cx="412750" cy="681038"/>
            </a:xfrm>
            <a:custGeom>
              <a:avLst/>
              <a:gdLst>
                <a:gd name="T0" fmla="*/ 103 w 136"/>
                <a:gd name="T1" fmla="*/ 7 h 223"/>
                <a:gd name="T2" fmla="*/ 106 w 136"/>
                <a:gd name="T3" fmla="*/ 25 h 223"/>
                <a:gd name="T4" fmla="*/ 103 w 136"/>
                <a:gd name="T5" fmla="*/ 38 h 223"/>
                <a:gd name="T6" fmla="*/ 94 w 136"/>
                <a:gd name="T7" fmla="*/ 60 h 223"/>
                <a:gd name="T8" fmla="*/ 105 w 136"/>
                <a:gd name="T9" fmla="*/ 71 h 223"/>
                <a:gd name="T10" fmla="*/ 116 w 136"/>
                <a:gd name="T11" fmla="*/ 53 h 223"/>
                <a:gd name="T12" fmla="*/ 119 w 136"/>
                <a:gd name="T13" fmla="*/ 38 h 223"/>
                <a:gd name="T14" fmla="*/ 124 w 136"/>
                <a:gd name="T15" fmla="*/ 9 h 223"/>
                <a:gd name="T16" fmla="*/ 135 w 136"/>
                <a:gd name="T17" fmla="*/ 25 h 223"/>
                <a:gd name="T18" fmla="*/ 128 w 136"/>
                <a:gd name="T19" fmla="*/ 42 h 223"/>
                <a:gd name="T20" fmla="*/ 124 w 136"/>
                <a:gd name="T21" fmla="*/ 63 h 223"/>
                <a:gd name="T22" fmla="*/ 96 w 136"/>
                <a:gd name="T23" fmla="*/ 85 h 223"/>
                <a:gd name="T24" fmla="*/ 92 w 136"/>
                <a:gd name="T25" fmla="*/ 129 h 223"/>
                <a:gd name="T26" fmla="*/ 86 w 136"/>
                <a:gd name="T27" fmla="*/ 160 h 223"/>
                <a:gd name="T28" fmla="*/ 79 w 136"/>
                <a:gd name="T29" fmla="*/ 176 h 223"/>
                <a:gd name="T30" fmla="*/ 69 w 136"/>
                <a:gd name="T31" fmla="*/ 162 h 223"/>
                <a:gd name="T32" fmla="*/ 61 w 136"/>
                <a:gd name="T33" fmla="*/ 174 h 223"/>
                <a:gd name="T34" fmla="*/ 52 w 136"/>
                <a:gd name="T35" fmla="*/ 223 h 223"/>
                <a:gd name="T36" fmla="*/ 45 w 136"/>
                <a:gd name="T37" fmla="*/ 211 h 223"/>
                <a:gd name="T38" fmla="*/ 46 w 136"/>
                <a:gd name="T39" fmla="*/ 152 h 223"/>
                <a:gd name="T40" fmla="*/ 27 w 136"/>
                <a:gd name="T41" fmla="*/ 153 h 223"/>
                <a:gd name="T42" fmla="*/ 2 w 136"/>
                <a:gd name="T43" fmla="*/ 149 h 223"/>
                <a:gd name="T44" fmla="*/ 2 w 136"/>
                <a:gd name="T45" fmla="*/ 126 h 223"/>
                <a:gd name="T46" fmla="*/ 7 w 136"/>
                <a:gd name="T47" fmla="*/ 95 h 223"/>
                <a:gd name="T48" fmla="*/ 11 w 136"/>
                <a:gd name="T49" fmla="*/ 68 h 223"/>
                <a:gd name="T50" fmla="*/ 15 w 136"/>
                <a:gd name="T51" fmla="*/ 50 h 223"/>
                <a:gd name="T52" fmla="*/ 30 w 136"/>
                <a:gd name="T53" fmla="*/ 65 h 223"/>
                <a:gd name="T54" fmla="*/ 28 w 136"/>
                <a:gd name="T55" fmla="*/ 74 h 223"/>
                <a:gd name="T56" fmla="*/ 29 w 136"/>
                <a:gd name="T57" fmla="*/ 100 h 223"/>
                <a:gd name="T58" fmla="*/ 47 w 136"/>
                <a:gd name="T59" fmla="*/ 90 h 223"/>
                <a:gd name="T60" fmla="*/ 49 w 136"/>
                <a:gd name="T61" fmla="*/ 64 h 223"/>
                <a:gd name="T62" fmla="*/ 50 w 136"/>
                <a:gd name="T63" fmla="*/ 31 h 223"/>
                <a:gd name="T64" fmla="*/ 66 w 136"/>
                <a:gd name="T65" fmla="*/ 4 h 223"/>
                <a:gd name="T66" fmla="*/ 69 w 136"/>
                <a:gd name="T67" fmla="*/ 34 h 223"/>
                <a:gd name="T68" fmla="*/ 65 w 136"/>
                <a:gd name="T69" fmla="*/ 55 h 223"/>
                <a:gd name="T70" fmla="*/ 65 w 136"/>
                <a:gd name="T71" fmla="*/ 97 h 223"/>
                <a:gd name="T72" fmla="*/ 69 w 136"/>
                <a:gd name="T73" fmla="*/ 126 h 223"/>
                <a:gd name="T74" fmla="*/ 62 w 136"/>
                <a:gd name="T75" fmla="*/ 139 h 223"/>
                <a:gd name="T76" fmla="*/ 74 w 136"/>
                <a:gd name="T77" fmla="*/ 153 h 223"/>
                <a:gd name="T78" fmla="*/ 82 w 136"/>
                <a:gd name="T79" fmla="*/ 139 h 223"/>
                <a:gd name="T80" fmla="*/ 85 w 136"/>
                <a:gd name="T81" fmla="*/ 97 h 223"/>
                <a:gd name="T82" fmla="*/ 75 w 136"/>
                <a:gd name="T83" fmla="*/ 85 h 223"/>
                <a:gd name="T84" fmla="*/ 66 w 136"/>
                <a:gd name="T85" fmla="*/ 91 h 223"/>
                <a:gd name="T86" fmla="*/ 69 w 136"/>
                <a:gd name="T87" fmla="*/ 81 h 223"/>
                <a:gd name="T88" fmla="*/ 87 w 136"/>
                <a:gd name="T89" fmla="*/ 54 h 223"/>
                <a:gd name="T90" fmla="*/ 91 w 136"/>
                <a:gd name="T91" fmla="*/ 12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6" h="223">
                  <a:moveTo>
                    <a:pt x="94" y="2"/>
                  </a:moveTo>
                  <a:cubicBezTo>
                    <a:pt x="96" y="3"/>
                    <a:pt x="100" y="3"/>
                    <a:pt x="101" y="4"/>
                  </a:cubicBezTo>
                  <a:cubicBezTo>
                    <a:pt x="102" y="5"/>
                    <a:pt x="102" y="6"/>
                    <a:pt x="103" y="7"/>
                  </a:cubicBezTo>
                  <a:cubicBezTo>
                    <a:pt x="104" y="9"/>
                    <a:pt x="106" y="12"/>
                    <a:pt x="106" y="13"/>
                  </a:cubicBezTo>
                  <a:cubicBezTo>
                    <a:pt x="107" y="15"/>
                    <a:pt x="106" y="19"/>
                    <a:pt x="106" y="20"/>
                  </a:cubicBezTo>
                  <a:cubicBezTo>
                    <a:pt x="106" y="22"/>
                    <a:pt x="106" y="23"/>
                    <a:pt x="106" y="25"/>
                  </a:cubicBezTo>
                  <a:cubicBezTo>
                    <a:pt x="105" y="27"/>
                    <a:pt x="105" y="29"/>
                    <a:pt x="104" y="31"/>
                  </a:cubicBezTo>
                  <a:cubicBezTo>
                    <a:pt x="104" y="33"/>
                    <a:pt x="104" y="35"/>
                    <a:pt x="104" y="36"/>
                  </a:cubicBezTo>
                  <a:cubicBezTo>
                    <a:pt x="103" y="37"/>
                    <a:pt x="103" y="37"/>
                    <a:pt x="103" y="38"/>
                  </a:cubicBezTo>
                  <a:cubicBezTo>
                    <a:pt x="102" y="39"/>
                    <a:pt x="103" y="41"/>
                    <a:pt x="103" y="42"/>
                  </a:cubicBezTo>
                  <a:cubicBezTo>
                    <a:pt x="103" y="43"/>
                    <a:pt x="103" y="44"/>
                    <a:pt x="103" y="46"/>
                  </a:cubicBezTo>
                  <a:cubicBezTo>
                    <a:pt x="100" y="51"/>
                    <a:pt x="96" y="54"/>
                    <a:pt x="94" y="60"/>
                  </a:cubicBezTo>
                  <a:cubicBezTo>
                    <a:pt x="94" y="62"/>
                    <a:pt x="96" y="72"/>
                    <a:pt x="96" y="73"/>
                  </a:cubicBezTo>
                  <a:cubicBezTo>
                    <a:pt x="99" y="73"/>
                    <a:pt x="100" y="73"/>
                    <a:pt x="102" y="72"/>
                  </a:cubicBezTo>
                  <a:cubicBezTo>
                    <a:pt x="103" y="72"/>
                    <a:pt x="104" y="72"/>
                    <a:pt x="105" y="71"/>
                  </a:cubicBezTo>
                  <a:cubicBezTo>
                    <a:pt x="110" y="70"/>
                    <a:pt x="110" y="66"/>
                    <a:pt x="112" y="60"/>
                  </a:cubicBezTo>
                  <a:cubicBezTo>
                    <a:pt x="112" y="58"/>
                    <a:pt x="115" y="56"/>
                    <a:pt x="116" y="54"/>
                  </a:cubicBezTo>
                  <a:cubicBezTo>
                    <a:pt x="116" y="54"/>
                    <a:pt x="116" y="53"/>
                    <a:pt x="116" y="53"/>
                  </a:cubicBezTo>
                  <a:cubicBezTo>
                    <a:pt x="116" y="53"/>
                    <a:pt x="118" y="48"/>
                    <a:pt x="117" y="47"/>
                  </a:cubicBezTo>
                  <a:cubicBezTo>
                    <a:pt x="118" y="47"/>
                    <a:pt x="119" y="47"/>
                    <a:pt x="119" y="45"/>
                  </a:cubicBezTo>
                  <a:cubicBezTo>
                    <a:pt x="119" y="43"/>
                    <a:pt x="119" y="41"/>
                    <a:pt x="119" y="38"/>
                  </a:cubicBezTo>
                  <a:cubicBezTo>
                    <a:pt x="118" y="35"/>
                    <a:pt x="120" y="23"/>
                    <a:pt x="122" y="19"/>
                  </a:cubicBezTo>
                  <a:cubicBezTo>
                    <a:pt x="122" y="18"/>
                    <a:pt x="122" y="18"/>
                    <a:pt x="121" y="19"/>
                  </a:cubicBezTo>
                  <a:cubicBezTo>
                    <a:pt x="119" y="13"/>
                    <a:pt x="118" y="11"/>
                    <a:pt x="124" y="9"/>
                  </a:cubicBezTo>
                  <a:cubicBezTo>
                    <a:pt x="126" y="9"/>
                    <a:pt x="126" y="8"/>
                    <a:pt x="128" y="9"/>
                  </a:cubicBezTo>
                  <a:cubicBezTo>
                    <a:pt x="132" y="11"/>
                    <a:pt x="134" y="17"/>
                    <a:pt x="135" y="22"/>
                  </a:cubicBezTo>
                  <a:cubicBezTo>
                    <a:pt x="135" y="23"/>
                    <a:pt x="135" y="24"/>
                    <a:pt x="135" y="25"/>
                  </a:cubicBezTo>
                  <a:cubicBezTo>
                    <a:pt x="135" y="26"/>
                    <a:pt x="136" y="27"/>
                    <a:pt x="136" y="29"/>
                  </a:cubicBezTo>
                  <a:cubicBezTo>
                    <a:pt x="135" y="29"/>
                    <a:pt x="135" y="29"/>
                    <a:pt x="134" y="30"/>
                  </a:cubicBezTo>
                  <a:cubicBezTo>
                    <a:pt x="135" y="35"/>
                    <a:pt x="130" y="39"/>
                    <a:pt x="128" y="42"/>
                  </a:cubicBezTo>
                  <a:cubicBezTo>
                    <a:pt x="128" y="44"/>
                    <a:pt x="127" y="46"/>
                    <a:pt x="127" y="48"/>
                  </a:cubicBezTo>
                  <a:cubicBezTo>
                    <a:pt x="127" y="48"/>
                    <a:pt x="126" y="49"/>
                    <a:pt x="126" y="50"/>
                  </a:cubicBezTo>
                  <a:cubicBezTo>
                    <a:pt x="128" y="53"/>
                    <a:pt x="126" y="59"/>
                    <a:pt x="124" y="63"/>
                  </a:cubicBezTo>
                  <a:cubicBezTo>
                    <a:pt x="123" y="66"/>
                    <a:pt x="124" y="69"/>
                    <a:pt x="123" y="74"/>
                  </a:cubicBezTo>
                  <a:cubicBezTo>
                    <a:pt x="122" y="78"/>
                    <a:pt x="117" y="84"/>
                    <a:pt x="114" y="85"/>
                  </a:cubicBezTo>
                  <a:cubicBezTo>
                    <a:pt x="109" y="88"/>
                    <a:pt x="100" y="78"/>
                    <a:pt x="96" y="85"/>
                  </a:cubicBezTo>
                  <a:cubicBezTo>
                    <a:pt x="95" y="86"/>
                    <a:pt x="95" y="89"/>
                    <a:pt x="94" y="91"/>
                  </a:cubicBezTo>
                  <a:cubicBezTo>
                    <a:pt x="94" y="98"/>
                    <a:pt x="94" y="106"/>
                    <a:pt x="94" y="113"/>
                  </a:cubicBezTo>
                  <a:cubicBezTo>
                    <a:pt x="94" y="119"/>
                    <a:pt x="93" y="124"/>
                    <a:pt x="92" y="129"/>
                  </a:cubicBezTo>
                  <a:cubicBezTo>
                    <a:pt x="92" y="130"/>
                    <a:pt x="92" y="142"/>
                    <a:pt x="92" y="142"/>
                  </a:cubicBezTo>
                  <a:cubicBezTo>
                    <a:pt x="92" y="143"/>
                    <a:pt x="89" y="153"/>
                    <a:pt x="90" y="154"/>
                  </a:cubicBezTo>
                  <a:cubicBezTo>
                    <a:pt x="88" y="155"/>
                    <a:pt x="87" y="158"/>
                    <a:pt x="86" y="160"/>
                  </a:cubicBezTo>
                  <a:cubicBezTo>
                    <a:pt x="86" y="162"/>
                    <a:pt x="86" y="164"/>
                    <a:pt x="86" y="166"/>
                  </a:cubicBezTo>
                  <a:cubicBezTo>
                    <a:pt x="84" y="168"/>
                    <a:pt x="84" y="170"/>
                    <a:pt x="83" y="172"/>
                  </a:cubicBezTo>
                  <a:cubicBezTo>
                    <a:pt x="83" y="173"/>
                    <a:pt x="80" y="175"/>
                    <a:pt x="79" y="176"/>
                  </a:cubicBezTo>
                  <a:cubicBezTo>
                    <a:pt x="78" y="177"/>
                    <a:pt x="72" y="173"/>
                    <a:pt x="71" y="171"/>
                  </a:cubicBezTo>
                  <a:cubicBezTo>
                    <a:pt x="71" y="170"/>
                    <a:pt x="69" y="168"/>
                    <a:pt x="69" y="166"/>
                  </a:cubicBezTo>
                  <a:cubicBezTo>
                    <a:pt x="68" y="165"/>
                    <a:pt x="68" y="163"/>
                    <a:pt x="69" y="162"/>
                  </a:cubicBezTo>
                  <a:cubicBezTo>
                    <a:pt x="67" y="158"/>
                    <a:pt x="65" y="149"/>
                    <a:pt x="61" y="149"/>
                  </a:cubicBezTo>
                  <a:cubicBezTo>
                    <a:pt x="61" y="156"/>
                    <a:pt x="61" y="162"/>
                    <a:pt x="60" y="169"/>
                  </a:cubicBezTo>
                  <a:cubicBezTo>
                    <a:pt x="61" y="171"/>
                    <a:pt x="61" y="172"/>
                    <a:pt x="61" y="174"/>
                  </a:cubicBezTo>
                  <a:cubicBezTo>
                    <a:pt x="60" y="177"/>
                    <a:pt x="59" y="180"/>
                    <a:pt x="58" y="183"/>
                  </a:cubicBezTo>
                  <a:cubicBezTo>
                    <a:pt x="58" y="188"/>
                    <a:pt x="58" y="194"/>
                    <a:pt x="58" y="199"/>
                  </a:cubicBezTo>
                  <a:cubicBezTo>
                    <a:pt x="58" y="209"/>
                    <a:pt x="61" y="222"/>
                    <a:pt x="52" y="223"/>
                  </a:cubicBezTo>
                  <a:cubicBezTo>
                    <a:pt x="51" y="221"/>
                    <a:pt x="48" y="222"/>
                    <a:pt x="47" y="220"/>
                  </a:cubicBezTo>
                  <a:cubicBezTo>
                    <a:pt x="47" y="218"/>
                    <a:pt x="47" y="217"/>
                    <a:pt x="47" y="215"/>
                  </a:cubicBezTo>
                  <a:cubicBezTo>
                    <a:pt x="46" y="213"/>
                    <a:pt x="45" y="212"/>
                    <a:pt x="45" y="211"/>
                  </a:cubicBezTo>
                  <a:cubicBezTo>
                    <a:pt x="43" y="207"/>
                    <a:pt x="45" y="202"/>
                    <a:pt x="44" y="198"/>
                  </a:cubicBezTo>
                  <a:cubicBezTo>
                    <a:pt x="43" y="190"/>
                    <a:pt x="43" y="178"/>
                    <a:pt x="44" y="170"/>
                  </a:cubicBezTo>
                  <a:cubicBezTo>
                    <a:pt x="46" y="163"/>
                    <a:pt x="43" y="156"/>
                    <a:pt x="46" y="152"/>
                  </a:cubicBezTo>
                  <a:cubicBezTo>
                    <a:pt x="45" y="150"/>
                    <a:pt x="44" y="148"/>
                    <a:pt x="41" y="148"/>
                  </a:cubicBezTo>
                  <a:cubicBezTo>
                    <a:pt x="39" y="148"/>
                    <a:pt x="37" y="150"/>
                    <a:pt x="36" y="150"/>
                  </a:cubicBezTo>
                  <a:cubicBezTo>
                    <a:pt x="33" y="151"/>
                    <a:pt x="29" y="151"/>
                    <a:pt x="27" y="153"/>
                  </a:cubicBezTo>
                  <a:cubicBezTo>
                    <a:pt x="26" y="157"/>
                    <a:pt x="10" y="158"/>
                    <a:pt x="6" y="155"/>
                  </a:cubicBezTo>
                  <a:cubicBezTo>
                    <a:pt x="5" y="154"/>
                    <a:pt x="5" y="153"/>
                    <a:pt x="5" y="151"/>
                  </a:cubicBezTo>
                  <a:cubicBezTo>
                    <a:pt x="4" y="151"/>
                    <a:pt x="3" y="150"/>
                    <a:pt x="2" y="149"/>
                  </a:cubicBezTo>
                  <a:cubicBezTo>
                    <a:pt x="1" y="146"/>
                    <a:pt x="2" y="142"/>
                    <a:pt x="1" y="139"/>
                  </a:cubicBezTo>
                  <a:cubicBezTo>
                    <a:pt x="1" y="136"/>
                    <a:pt x="0" y="134"/>
                    <a:pt x="0" y="132"/>
                  </a:cubicBezTo>
                  <a:cubicBezTo>
                    <a:pt x="1" y="130"/>
                    <a:pt x="2" y="127"/>
                    <a:pt x="2" y="126"/>
                  </a:cubicBezTo>
                  <a:cubicBezTo>
                    <a:pt x="2" y="125"/>
                    <a:pt x="2" y="116"/>
                    <a:pt x="2" y="115"/>
                  </a:cubicBezTo>
                  <a:cubicBezTo>
                    <a:pt x="3" y="111"/>
                    <a:pt x="5" y="107"/>
                    <a:pt x="7" y="105"/>
                  </a:cubicBezTo>
                  <a:cubicBezTo>
                    <a:pt x="7" y="102"/>
                    <a:pt x="7" y="98"/>
                    <a:pt x="7" y="95"/>
                  </a:cubicBezTo>
                  <a:cubicBezTo>
                    <a:pt x="8" y="94"/>
                    <a:pt x="9" y="93"/>
                    <a:pt x="10" y="92"/>
                  </a:cubicBezTo>
                  <a:cubicBezTo>
                    <a:pt x="11" y="89"/>
                    <a:pt x="10" y="86"/>
                    <a:pt x="11" y="84"/>
                  </a:cubicBezTo>
                  <a:cubicBezTo>
                    <a:pt x="12" y="82"/>
                    <a:pt x="10" y="71"/>
                    <a:pt x="11" y="68"/>
                  </a:cubicBezTo>
                  <a:cubicBezTo>
                    <a:pt x="11" y="66"/>
                    <a:pt x="11" y="64"/>
                    <a:pt x="10" y="62"/>
                  </a:cubicBezTo>
                  <a:cubicBezTo>
                    <a:pt x="11" y="61"/>
                    <a:pt x="14" y="51"/>
                    <a:pt x="14" y="50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7" y="47"/>
                    <a:pt x="23" y="32"/>
                    <a:pt x="30" y="38"/>
                  </a:cubicBezTo>
                  <a:cubicBezTo>
                    <a:pt x="37" y="45"/>
                    <a:pt x="27" y="48"/>
                    <a:pt x="29" y="53"/>
                  </a:cubicBezTo>
                  <a:cubicBezTo>
                    <a:pt x="30" y="57"/>
                    <a:pt x="31" y="60"/>
                    <a:pt x="30" y="65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8"/>
                    <a:pt x="29" y="69"/>
                    <a:pt x="28" y="70"/>
                  </a:cubicBezTo>
                  <a:cubicBezTo>
                    <a:pt x="28" y="71"/>
                    <a:pt x="28" y="73"/>
                    <a:pt x="28" y="74"/>
                  </a:cubicBezTo>
                  <a:cubicBezTo>
                    <a:pt x="27" y="80"/>
                    <a:pt x="28" y="80"/>
                    <a:pt x="25" y="84"/>
                  </a:cubicBezTo>
                  <a:cubicBezTo>
                    <a:pt x="25" y="86"/>
                    <a:pt x="26" y="87"/>
                    <a:pt x="27" y="88"/>
                  </a:cubicBezTo>
                  <a:cubicBezTo>
                    <a:pt x="27" y="90"/>
                    <a:pt x="28" y="98"/>
                    <a:pt x="29" y="100"/>
                  </a:cubicBezTo>
                  <a:cubicBezTo>
                    <a:pt x="31" y="100"/>
                    <a:pt x="34" y="99"/>
                    <a:pt x="35" y="98"/>
                  </a:cubicBezTo>
                  <a:cubicBezTo>
                    <a:pt x="36" y="98"/>
                    <a:pt x="37" y="98"/>
                    <a:pt x="38" y="98"/>
                  </a:cubicBezTo>
                  <a:cubicBezTo>
                    <a:pt x="40" y="95"/>
                    <a:pt x="45" y="93"/>
                    <a:pt x="47" y="90"/>
                  </a:cubicBezTo>
                  <a:cubicBezTo>
                    <a:pt x="48" y="89"/>
                    <a:pt x="51" y="87"/>
                    <a:pt x="49" y="86"/>
                  </a:cubicBezTo>
                  <a:cubicBezTo>
                    <a:pt x="50" y="85"/>
                    <a:pt x="51" y="84"/>
                    <a:pt x="52" y="82"/>
                  </a:cubicBezTo>
                  <a:cubicBezTo>
                    <a:pt x="53" y="76"/>
                    <a:pt x="50" y="69"/>
                    <a:pt x="49" y="64"/>
                  </a:cubicBezTo>
                  <a:cubicBezTo>
                    <a:pt x="49" y="64"/>
                    <a:pt x="49" y="55"/>
                    <a:pt x="49" y="54"/>
                  </a:cubicBezTo>
                  <a:cubicBezTo>
                    <a:pt x="48" y="51"/>
                    <a:pt x="51" y="44"/>
                    <a:pt x="51" y="41"/>
                  </a:cubicBezTo>
                  <a:cubicBezTo>
                    <a:pt x="52" y="37"/>
                    <a:pt x="50" y="34"/>
                    <a:pt x="50" y="31"/>
                  </a:cubicBezTo>
                  <a:cubicBezTo>
                    <a:pt x="50" y="29"/>
                    <a:pt x="52" y="28"/>
                    <a:pt x="50" y="26"/>
                  </a:cubicBezTo>
                  <a:cubicBezTo>
                    <a:pt x="50" y="25"/>
                    <a:pt x="52" y="18"/>
                    <a:pt x="52" y="18"/>
                  </a:cubicBezTo>
                  <a:cubicBezTo>
                    <a:pt x="54" y="13"/>
                    <a:pt x="58" y="0"/>
                    <a:pt x="66" y="4"/>
                  </a:cubicBezTo>
                  <a:cubicBezTo>
                    <a:pt x="68" y="5"/>
                    <a:pt x="69" y="7"/>
                    <a:pt x="70" y="10"/>
                  </a:cubicBezTo>
                  <a:cubicBezTo>
                    <a:pt x="71" y="11"/>
                    <a:pt x="72" y="13"/>
                    <a:pt x="72" y="14"/>
                  </a:cubicBezTo>
                  <a:cubicBezTo>
                    <a:pt x="74" y="21"/>
                    <a:pt x="69" y="27"/>
                    <a:pt x="69" y="34"/>
                  </a:cubicBezTo>
                  <a:cubicBezTo>
                    <a:pt x="69" y="36"/>
                    <a:pt x="68" y="40"/>
                    <a:pt x="67" y="43"/>
                  </a:cubicBezTo>
                  <a:cubicBezTo>
                    <a:pt x="66" y="45"/>
                    <a:pt x="67" y="50"/>
                    <a:pt x="66" y="53"/>
                  </a:cubicBezTo>
                  <a:cubicBezTo>
                    <a:pt x="66" y="54"/>
                    <a:pt x="65" y="55"/>
                    <a:pt x="65" y="55"/>
                  </a:cubicBezTo>
                  <a:cubicBezTo>
                    <a:pt x="64" y="60"/>
                    <a:pt x="64" y="64"/>
                    <a:pt x="64" y="68"/>
                  </a:cubicBezTo>
                  <a:cubicBezTo>
                    <a:pt x="63" y="70"/>
                    <a:pt x="63" y="71"/>
                    <a:pt x="62" y="73"/>
                  </a:cubicBezTo>
                  <a:cubicBezTo>
                    <a:pt x="60" y="80"/>
                    <a:pt x="63" y="94"/>
                    <a:pt x="65" y="97"/>
                  </a:cubicBezTo>
                  <a:cubicBezTo>
                    <a:pt x="68" y="97"/>
                    <a:pt x="68" y="102"/>
                    <a:pt x="69" y="105"/>
                  </a:cubicBezTo>
                  <a:cubicBezTo>
                    <a:pt x="71" y="109"/>
                    <a:pt x="75" y="116"/>
                    <a:pt x="72" y="121"/>
                  </a:cubicBezTo>
                  <a:cubicBezTo>
                    <a:pt x="71" y="123"/>
                    <a:pt x="70" y="124"/>
                    <a:pt x="69" y="126"/>
                  </a:cubicBezTo>
                  <a:cubicBezTo>
                    <a:pt x="69" y="128"/>
                    <a:pt x="69" y="129"/>
                    <a:pt x="69" y="131"/>
                  </a:cubicBezTo>
                  <a:cubicBezTo>
                    <a:pt x="68" y="132"/>
                    <a:pt x="67" y="133"/>
                    <a:pt x="67" y="135"/>
                  </a:cubicBezTo>
                  <a:cubicBezTo>
                    <a:pt x="66" y="137"/>
                    <a:pt x="63" y="138"/>
                    <a:pt x="62" y="139"/>
                  </a:cubicBezTo>
                  <a:cubicBezTo>
                    <a:pt x="61" y="143"/>
                    <a:pt x="68" y="149"/>
                    <a:pt x="70" y="151"/>
                  </a:cubicBezTo>
                  <a:cubicBezTo>
                    <a:pt x="71" y="151"/>
                    <a:pt x="72" y="151"/>
                    <a:pt x="72" y="151"/>
                  </a:cubicBezTo>
                  <a:cubicBezTo>
                    <a:pt x="72" y="152"/>
                    <a:pt x="73" y="153"/>
                    <a:pt x="74" y="153"/>
                  </a:cubicBezTo>
                  <a:cubicBezTo>
                    <a:pt x="74" y="153"/>
                    <a:pt x="74" y="153"/>
                    <a:pt x="74" y="153"/>
                  </a:cubicBezTo>
                  <a:cubicBezTo>
                    <a:pt x="75" y="154"/>
                    <a:pt x="76" y="156"/>
                    <a:pt x="78" y="155"/>
                  </a:cubicBezTo>
                  <a:cubicBezTo>
                    <a:pt x="78" y="150"/>
                    <a:pt x="81" y="144"/>
                    <a:pt x="82" y="139"/>
                  </a:cubicBezTo>
                  <a:cubicBezTo>
                    <a:pt x="83" y="135"/>
                    <a:pt x="83" y="121"/>
                    <a:pt x="83" y="114"/>
                  </a:cubicBezTo>
                  <a:cubicBezTo>
                    <a:pt x="82" y="111"/>
                    <a:pt x="84" y="107"/>
                    <a:pt x="85" y="105"/>
                  </a:cubicBezTo>
                  <a:cubicBezTo>
                    <a:pt x="85" y="102"/>
                    <a:pt x="85" y="100"/>
                    <a:pt x="85" y="97"/>
                  </a:cubicBezTo>
                  <a:cubicBezTo>
                    <a:pt x="86" y="96"/>
                    <a:pt x="86" y="94"/>
                    <a:pt x="86" y="93"/>
                  </a:cubicBezTo>
                  <a:cubicBezTo>
                    <a:pt x="87" y="90"/>
                    <a:pt x="85" y="86"/>
                    <a:pt x="85" y="84"/>
                  </a:cubicBezTo>
                  <a:cubicBezTo>
                    <a:pt x="82" y="83"/>
                    <a:pt x="77" y="83"/>
                    <a:pt x="75" y="85"/>
                  </a:cubicBezTo>
                  <a:cubicBezTo>
                    <a:pt x="73" y="86"/>
                    <a:pt x="74" y="87"/>
                    <a:pt x="72" y="88"/>
                  </a:cubicBezTo>
                  <a:cubicBezTo>
                    <a:pt x="70" y="89"/>
                    <a:pt x="70" y="87"/>
                    <a:pt x="69" y="89"/>
                  </a:cubicBezTo>
                  <a:cubicBezTo>
                    <a:pt x="69" y="90"/>
                    <a:pt x="67" y="91"/>
                    <a:pt x="66" y="91"/>
                  </a:cubicBezTo>
                  <a:cubicBezTo>
                    <a:pt x="65" y="91"/>
                    <a:pt x="64" y="91"/>
                    <a:pt x="64" y="90"/>
                  </a:cubicBezTo>
                  <a:cubicBezTo>
                    <a:pt x="63" y="88"/>
                    <a:pt x="64" y="87"/>
                    <a:pt x="64" y="85"/>
                  </a:cubicBezTo>
                  <a:cubicBezTo>
                    <a:pt x="66" y="85"/>
                    <a:pt x="67" y="83"/>
                    <a:pt x="69" y="81"/>
                  </a:cubicBezTo>
                  <a:cubicBezTo>
                    <a:pt x="70" y="81"/>
                    <a:pt x="71" y="81"/>
                    <a:pt x="71" y="81"/>
                  </a:cubicBezTo>
                  <a:cubicBezTo>
                    <a:pt x="76" y="80"/>
                    <a:pt x="82" y="80"/>
                    <a:pt x="85" y="76"/>
                  </a:cubicBezTo>
                  <a:cubicBezTo>
                    <a:pt x="84" y="72"/>
                    <a:pt x="86" y="59"/>
                    <a:pt x="87" y="54"/>
                  </a:cubicBezTo>
                  <a:cubicBezTo>
                    <a:pt x="87" y="52"/>
                    <a:pt x="87" y="49"/>
                    <a:pt x="87" y="47"/>
                  </a:cubicBezTo>
                  <a:cubicBezTo>
                    <a:pt x="88" y="40"/>
                    <a:pt x="86" y="30"/>
                    <a:pt x="87" y="24"/>
                  </a:cubicBezTo>
                  <a:cubicBezTo>
                    <a:pt x="87" y="20"/>
                    <a:pt x="90" y="16"/>
                    <a:pt x="91" y="12"/>
                  </a:cubicBezTo>
                  <a:cubicBezTo>
                    <a:pt x="89" y="10"/>
                    <a:pt x="89" y="8"/>
                    <a:pt x="89" y="4"/>
                  </a:cubicBezTo>
                  <a:cubicBezTo>
                    <a:pt x="90" y="3"/>
                    <a:pt x="93" y="3"/>
                    <a:pt x="9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9" name="Freeform 60">
              <a:extLst>
                <a:ext uri="{FF2B5EF4-FFF2-40B4-BE49-F238E27FC236}">
                  <a16:creationId xmlns="" xmlns:a16="http://schemas.microsoft.com/office/drawing/2014/main" id="{770D6456-CBA5-AF4B-A861-7193C4142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576" y="3017838"/>
              <a:ext cx="358775" cy="234950"/>
            </a:xfrm>
            <a:custGeom>
              <a:avLst/>
              <a:gdLst>
                <a:gd name="T0" fmla="*/ 47 w 118"/>
                <a:gd name="T1" fmla="*/ 0 h 77"/>
                <a:gd name="T2" fmla="*/ 52 w 118"/>
                <a:gd name="T3" fmla="*/ 3 h 77"/>
                <a:gd name="T4" fmla="*/ 53 w 118"/>
                <a:gd name="T5" fmla="*/ 4 h 77"/>
                <a:gd name="T6" fmla="*/ 65 w 118"/>
                <a:gd name="T7" fmla="*/ 8 h 77"/>
                <a:gd name="T8" fmla="*/ 71 w 118"/>
                <a:gd name="T9" fmla="*/ 9 h 77"/>
                <a:gd name="T10" fmla="*/ 74 w 118"/>
                <a:gd name="T11" fmla="*/ 11 h 77"/>
                <a:gd name="T12" fmla="*/ 88 w 118"/>
                <a:gd name="T13" fmla="*/ 19 h 77"/>
                <a:gd name="T14" fmla="*/ 88 w 118"/>
                <a:gd name="T15" fmla="*/ 38 h 77"/>
                <a:gd name="T16" fmla="*/ 79 w 118"/>
                <a:gd name="T17" fmla="*/ 48 h 77"/>
                <a:gd name="T18" fmla="*/ 65 w 118"/>
                <a:gd name="T19" fmla="*/ 57 h 77"/>
                <a:gd name="T20" fmla="*/ 70 w 118"/>
                <a:gd name="T21" fmla="*/ 59 h 77"/>
                <a:gd name="T22" fmla="*/ 86 w 118"/>
                <a:gd name="T23" fmla="*/ 60 h 77"/>
                <a:gd name="T24" fmla="*/ 93 w 118"/>
                <a:gd name="T25" fmla="*/ 59 h 77"/>
                <a:gd name="T26" fmla="*/ 113 w 118"/>
                <a:gd name="T27" fmla="*/ 64 h 77"/>
                <a:gd name="T28" fmla="*/ 116 w 118"/>
                <a:gd name="T29" fmla="*/ 75 h 77"/>
                <a:gd name="T30" fmla="*/ 101 w 118"/>
                <a:gd name="T31" fmla="*/ 75 h 77"/>
                <a:gd name="T32" fmla="*/ 88 w 118"/>
                <a:gd name="T33" fmla="*/ 76 h 77"/>
                <a:gd name="T34" fmla="*/ 76 w 118"/>
                <a:gd name="T35" fmla="*/ 75 h 77"/>
                <a:gd name="T36" fmla="*/ 50 w 118"/>
                <a:gd name="T37" fmla="*/ 75 h 77"/>
                <a:gd name="T38" fmla="*/ 44 w 118"/>
                <a:gd name="T39" fmla="*/ 75 h 77"/>
                <a:gd name="T40" fmla="*/ 34 w 118"/>
                <a:gd name="T41" fmla="*/ 77 h 77"/>
                <a:gd name="T42" fmla="*/ 23 w 118"/>
                <a:gd name="T43" fmla="*/ 75 h 77"/>
                <a:gd name="T44" fmla="*/ 16 w 118"/>
                <a:gd name="T45" fmla="*/ 69 h 77"/>
                <a:gd name="T46" fmla="*/ 18 w 118"/>
                <a:gd name="T47" fmla="*/ 65 h 77"/>
                <a:gd name="T48" fmla="*/ 56 w 118"/>
                <a:gd name="T49" fmla="*/ 54 h 77"/>
                <a:gd name="T50" fmla="*/ 61 w 118"/>
                <a:gd name="T51" fmla="*/ 48 h 77"/>
                <a:gd name="T52" fmla="*/ 68 w 118"/>
                <a:gd name="T53" fmla="*/ 42 h 77"/>
                <a:gd name="T54" fmla="*/ 60 w 118"/>
                <a:gd name="T55" fmla="*/ 29 h 77"/>
                <a:gd name="T56" fmla="*/ 50 w 118"/>
                <a:gd name="T57" fmla="*/ 26 h 77"/>
                <a:gd name="T58" fmla="*/ 48 w 118"/>
                <a:gd name="T59" fmla="*/ 25 h 77"/>
                <a:gd name="T60" fmla="*/ 40 w 118"/>
                <a:gd name="T61" fmla="*/ 31 h 77"/>
                <a:gd name="T62" fmla="*/ 20 w 118"/>
                <a:gd name="T63" fmla="*/ 47 h 77"/>
                <a:gd name="T64" fmla="*/ 9 w 118"/>
                <a:gd name="T65" fmla="*/ 53 h 77"/>
                <a:gd name="T66" fmla="*/ 3 w 118"/>
                <a:gd name="T67" fmla="*/ 53 h 77"/>
                <a:gd name="T68" fmla="*/ 0 w 118"/>
                <a:gd name="T69" fmla="*/ 48 h 77"/>
                <a:gd name="T70" fmla="*/ 18 w 118"/>
                <a:gd name="T71" fmla="*/ 33 h 77"/>
                <a:gd name="T72" fmla="*/ 21 w 118"/>
                <a:gd name="T73" fmla="*/ 30 h 77"/>
                <a:gd name="T74" fmla="*/ 24 w 118"/>
                <a:gd name="T75" fmla="*/ 29 h 77"/>
                <a:gd name="T76" fmla="*/ 26 w 118"/>
                <a:gd name="T77" fmla="*/ 27 h 77"/>
                <a:gd name="T78" fmla="*/ 34 w 118"/>
                <a:gd name="T79" fmla="*/ 14 h 77"/>
                <a:gd name="T80" fmla="*/ 31 w 118"/>
                <a:gd name="T81" fmla="*/ 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8" h="77">
                  <a:moveTo>
                    <a:pt x="38" y="0"/>
                  </a:moveTo>
                  <a:cubicBezTo>
                    <a:pt x="42" y="1"/>
                    <a:pt x="44" y="0"/>
                    <a:pt x="47" y="0"/>
                  </a:cubicBezTo>
                  <a:cubicBezTo>
                    <a:pt x="49" y="1"/>
                    <a:pt x="50" y="2"/>
                    <a:pt x="51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3" y="3"/>
                    <a:pt x="52" y="4"/>
                    <a:pt x="53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5" y="4"/>
                    <a:pt x="61" y="6"/>
                    <a:pt x="62" y="6"/>
                  </a:cubicBezTo>
                  <a:cubicBezTo>
                    <a:pt x="63" y="6"/>
                    <a:pt x="64" y="8"/>
                    <a:pt x="65" y="8"/>
                  </a:cubicBezTo>
                  <a:cubicBezTo>
                    <a:pt x="66" y="8"/>
                    <a:pt x="70" y="9"/>
                    <a:pt x="70" y="9"/>
                  </a:cubicBezTo>
                  <a:cubicBezTo>
                    <a:pt x="70" y="9"/>
                    <a:pt x="70" y="9"/>
                    <a:pt x="71" y="9"/>
                  </a:cubicBezTo>
                  <a:cubicBezTo>
                    <a:pt x="71" y="9"/>
                    <a:pt x="72" y="10"/>
                    <a:pt x="72" y="11"/>
                  </a:cubicBezTo>
                  <a:cubicBezTo>
                    <a:pt x="73" y="11"/>
                    <a:pt x="73" y="10"/>
                    <a:pt x="74" y="11"/>
                  </a:cubicBezTo>
                  <a:cubicBezTo>
                    <a:pt x="75" y="12"/>
                    <a:pt x="76" y="13"/>
                    <a:pt x="78" y="14"/>
                  </a:cubicBezTo>
                  <a:cubicBezTo>
                    <a:pt x="80" y="15"/>
                    <a:pt x="86" y="16"/>
                    <a:pt x="88" y="19"/>
                  </a:cubicBezTo>
                  <a:cubicBezTo>
                    <a:pt x="89" y="21"/>
                    <a:pt x="88" y="30"/>
                    <a:pt x="88" y="31"/>
                  </a:cubicBezTo>
                  <a:cubicBezTo>
                    <a:pt x="88" y="33"/>
                    <a:pt x="88" y="36"/>
                    <a:pt x="88" y="38"/>
                  </a:cubicBezTo>
                  <a:cubicBezTo>
                    <a:pt x="87" y="40"/>
                    <a:pt x="86" y="43"/>
                    <a:pt x="84" y="44"/>
                  </a:cubicBezTo>
                  <a:cubicBezTo>
                    <a:pt x="82" y="46"/>
                    <a:pt x="80" y="45"/>
                    <a:pt x="79" y="48"/>
                  </a:cubicBezTo>
                  <a:cubicBezTo>
                    <a:pt x="77" y="48"/>
                    <a:pt x="65" y="53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5" y="58"/>
                    <a:pt x="65" y="58"/>
                    <a:pt x="66" y="59"/>
                  </a:cubicBezTo>
                  <a:cubicBezTo>
                    <a:pt x="66" y="59"/>
                    <a:pt x="70" y="59"/>
                    <a:pt x="70" y="59"/>
                  </a:cubicBezTo>
                  <a:cubicBezTo>
                    <a:pt x="72" y="60"/>
                    <a:pt x="81" y="57"/>
                    <a:pt x="85" y="59"/>
                  </a:cubicBezTo>
                  <a:cubicBezTo>
                    <a:pt x="85" y="59"/>
                    <a:pt x="86" y="59"/>
                    <a:pt x="86" y="60"/>
                  </a:cubicBezTo>
                  <a:cubicBezTo>
                    <a:pt x="92" y="59"/>
                    <a:pt x="92" y="59"/>
                    <a:pt x="92" y="59"/>
                  </a:cubicBezTo>
                  <a:cubicBezTo>
                    <a:pt x="92" y="59"/>
                    <a:pt x="92" y="59"/>
                    <a:pt x="93" y="59"/>
                  </a:cubicBezTo>
                  <a:cubicBezTo>
                    <a:pt x="94" y="61"/>
                    <a:pt x="100" y="62"/>
                    <a:pt x="102" y="60"/>
                  </a:cubicBezTo>
                  <a:cubicBezTo>
                    <a:pt x="105" y="61"/>
                    <a:pt x="110" y="61"/>
                    <a:pt x="113" y="64"/>
                  </a:cubicBezTo>
                  <a:cubicBezTo>
                    <a:pt x="114" y="65"/>
                    <a:pt x="116" y="69"/>
                    <a:pt x="118" y="71"/>
                  </a:cubicBezTo>
                  <a:cubicBezTo>
                    <a:pt x="117" y="72"/>
                    <a:pt x="116" y="74"/>
                    <a:pt x="116" y="75"/>
                  </a:cubicBezTo>
                  <a:cubicBezTo>
                    <a:pt x="114" y="76"/>
                    <a:pt x="108" y="76"/>
                    <a:pt x="106" y="75"/>
                  </a:cubicBezTo>
                  <a:cubicBezTo>
                    <a:pt x="104" y="75"/>
                    <a:pt x="103" y="75"/>
                    <a:pt x="101" y="75"/>
                  </a:cubicBezTo>
                  <a:cubicBezTo>
                    <a:pt x="101" y="75"/>
                    <a:pt x="100" y="74"/>
                    <a:pt x="99" y="75"/>
                  </a:cubicBezTo>
                  <a:cubicBezTo>
                    <a:pt x="97" y="76"/>
                    <a:pt x="90" y="76"/>
                    <a:pt x="88" y="76"/>
                  </a:cubicBezTo>
                  <a:cubicBezTo>
                    <a:pt x="87" y="76"/>
                    <a:pt x="83" y="75"/>
                    <a:pt x="82" y="76"/>
                  </a:cubicBezTo>
                  <a:cubicBezTo>
                    <a:pt x="81" y="76"/>
                    <a:pt x="78" y="74"/>
                    <a:pt x="76" y="75"/>
                  </a:cubicBezTo>
                  <a:cubicBezTo>
                    <a:pt x="74" y="75"/>
                    <a:pt x="65" y="74"/>
                    <a:pt x="61" y="75"/>
                  </a:cubicBezTo>
                  <a:cubicBezTo>
                    <a:pt x="60" y="75"/>
                    <a:pt x="53" y="74"/>
                    <a:pt x="50" y="75"/>
                  </a:cubicBezTo>
                  <a:cubicBezTo>
                    <a:pt x="49" y="75"/>
                    <a:pt x="48" y="75"/>
                    <a:pt x="47" y="76"/>
                  </a:cubicBezTo>
                  <a:cubicBezTo>
                    <a:pt x="46" y="75"/>
                    <a:pt x="45" y="75"/>
                    <a:pt x="44" y="75"/>
                  </a:cubicBezTo>
                  <a:cubicBezTo>
                    <a:pt x="43" y="76"/>
                    <a:pt x="42" y="76"/>
                    <a:pt x="41" y="77"/>
                  </a:cubicBezTo>
                  <a:cubicBezTo>
                    <a:pt x="40" y="77"/>
                    <a:pt x="34" y="77"/>
                    <a:pt x="34" y="77"/>
                  </a:cubicBezTo>
                  <a:cubicBezTo>
                    <a:pt x="33" y="77"/>
                    <a:pt x="33" y="77"/>
                    <a:pt x="32" y="76"/>
                  </a:cubicBezTo>
                  <a:cubicBezTo>
                    <a:pt x="32" y="76"/>
                    <a:pt x="24" y="74"/>
                    <a:pt x="23" y="75"/>
                  </a:cubicBezTo>
                  <a:cubicBezTo>
                    <a:pt x="22" y="74"/>
                    <a:pt x="21" y="74"/>
                    <a:pt x="19" y="72"/>
                  </a:cubicBezTo>
                  <a:cubicBezTo>
                    <a:pt x="17" y="72"/>
                    <a:pt x="18" y="70"/>
                    <a:pt x="16" y="69"/>
                  </a:cubicBezTo>
                  <a:cubicBezTo>
                    <a:pt x="16" y="68"/>
                    <a:pt x="16" y="68"/>
                    <a:pt x="16" y="67"/>
                  </a:cubicBezTo>
                  <a:cubicBezTo>
                    <a:pt x="17" y="67"/>
                    <a:pt x="17" y="66"/>
                    <a:pt x="18" y="65"/>
                  </a:cubicBezTo>
                  <a:cubicBezTo>
                    <a:pt x="23" y="67"/>
                    <a:pt x="40" y="61"/>
                    <a:pt x="44" y="58"/>
                  </a:cubicBezTo>
                  <a:cubicBezTo>
                    <a:pt x="47" y="59"/>
                    <a:pt x="53" y="56"/>
                    <a:pt x="56" y="54"/>
                  </a:cubicBezTo>
                  <a:cubicBezTo>
                    <a:pt x="56" y="53"/>
                    <a:pt x="56" y="52"/>
                    <a:pt x="57" y="51"/>
                  </a:cubicBezTo>
                  <a:cubicBezTo>
                    <a:pt x="58" y="50"/>
                    <a:pt x="60" y="49"/>
                    <a:pt x="61" y="48"/>
                  </a:cubicBezTo>
                  <a:cubicBezTo>
                    <a:pt x="62" y="48"/>
                    <a:pt x="62" y="47"/>
                    <a:pt x="62" y="46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70" y="40"/>
                    <a:pt x="71" y="38"/>
                    <a:pt x="72" y="37"/>
                  </a:cubicBezTo>
                  <a:cubicBezTo>
                    <a:pt x="69" y="31"/>
                    <a:pt x="62" y="32"/>
                    <a:pt x="60" y="29"/>
                  </a:cubicBezTo>
                  <a:cubicBezTo>
                    <a:pt x="59" y="29"/>
                    <a:pt x="58" y="28"/>
                    <a:pt x="58" y="28"/>
                  </a:cubicBezTo>
                  <a:cubicBezTo>
                    <a:pt x="54" y="26"/>
                    <a:pt x="53" y="29"/>
                    <a:pt x="50" y="26"/>
                  </a:cubicBezTo>
                  <a:cubicBezTo>
                    <a:pt x="50" y="25"/>
                    <a:pt x="50" y="26"/>
                    <a:pt x="50" y="25"/>
                  </a:cubicBezTo>
                  <a:cubicBezTo>
                    <a:pt x="49" y="25"/>
                    <a:pt x="49" y="25"/>
                    <a:pt x="48" y="25"/>
                  </a:cubicBezTo>
                  <a:cubicBezTo>
                    <a:pt x="47" y="27"/>
                    <a:pt x="44" y="29"/>
                    <a:pt x="42" y="30"/>
                  </a:cubicBezTo>
                  <a:cubicBezTo>
                    <a:pt x="41" y="30"/>
                    <a:pt x="41" y="31"/>
                    <a:pt x="40" y="31"/>
                  </a:cubicBezTo>
                  <a:cubicBezTo>
                    <a:pt x="40" y="35"/>
                    <a:pt x="35" y="36"/>
                    <a:pt x="32" y="37"/>
                  </a:cubicBezTo>
                  <a:cubicBezTo>
                    <a:pt x="27" y="40"/>
                    <a:pt x="24" y="44"/>
                    <a:pt x="20" y="47"/>
                  </a:cubicBezTo>
                  <a:cubicBezTo>
                    <a:pt x="19" y="48"/>
                    <a:pt x="18" y="47"/>
                    <a:pt x="17" y="48"/>
                  </a:cubicBezTo>
                  <a:cubicBezTo>
                    <a:pt x="14" y="49"/>
                    <a:pt x="11" y="50"/>
                    <a:pt x="9" y="53"/>
                  </a:cubicBezTo>
                  <a:cubicBezTo>
                    <a:pt x="7" y="53"/>
                    <a:pt x="7" y="53"/>
                    <a:pt x="6" y="52"/>
                  </a:cubicBezTo>
                  <a:cubicBezTo>
                    <a:pt x="5" y="52"/>
                    <a:pt x="4" y="53"/>
                    <a:pt x="3" y="53"/>
                  </a:cubicBezTo>
                  <a:cubicBezTo>
                    <a:pt x="2" y="53"/>
                    <a:pt x="2" y="53"/>
                    <a:pt x="1" y="52"/>
                  </a:cubicBezTo>
                  <a:cubicBezTo>
                    <a:pt x="1" y="51"/>
                    <a:pt x="0" y="48"/>
                    <a:pt x="0" y="48"/>
                  </a:cubicBezTo>
                  <a:cubicBezTo>
                    <a:pt x="3" y="45"/>
                    <a:pt x="13" y="41"/>
                    <a:pt x="14" y="38"/>
                  </a:cubicBezTo>
                  <a:cubicBezTo>
                    <a:pt x="15" y="38"/>
                    <a:pt x="17" y="34"/>
                    <a:pt x="18" y="33"/>
                  </a:cubicBezTo>
                  <a:cubicBezTo>
                    <a:pt x="19" y="33"/>
                    <a:pt x="19" y="33"/>
                    <a:pt x="20" y="32"/>
                  </a:cubicBezTo>
                  <a:cubicBezTo>
                    <a:pt x="21" y="32"/>
                    <a:pt x="20" y="31"/>
                    <a:pt x="21" y="30"/>
                  </a:cubicBezTo>
                  <a:cubicBezTo>
                    <a:pt x="21" y="30"/>
                    <a:pt x="23" y="30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3" y="28"/>
                    <a:pt x="24" y="28"/>
                    <a:pt x="25" y="27"/>
                  </a:cubicBezTo>
                  <a:cubicBezTo>
                    <a:pt x="25" y="27"/>
                    <a:pt x="25" y="27"/>
                    <a:pt x="26" y="27"/>
                  </a:cubicBezTo>
                  <a:cubicBezTo>
                    <a:pt x="26" y="25"/>
                    <a:pt x="30" y="23"/>
                    <a:pt x="31" y="22"/>
                  </a:cubicBezTo>
                  <a:cubicBezTo>
                    <a:pt x="32" y="19"/>
                    <a:pt x="33" y="16"/>
                    <a:pt x="34" y="14"/>
                  </a:cubicBezTo>
                  <a:cubicBezTo>
                    <a:pt x="34" y="14"/>
                    <a:pt x="34" y="13"/>
                    <a:pt x="34" y="13"/>
                  </a:cubicBezTo>
                  <a:cubicBezTo>
                    <a:pt x="35" y="10"/>
                    <a:pt x="30" y="7"/>
                    <a:pt x="31" y="3"/>
                  </a:cubicBezTo>
                  <a:cubicBezTo>
                    <a:pt x="32" y="2"/>
                    <a:pt x="38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0" name="Freeform 61">
              <a:extLst>
                <a:ext uri="{FF2B5EF4-FFF2-40B4-BE49-F238E27FC236}">
                  <a16:creationId xmlns="" xmlns:a16="http://schemas.microsoft.com/office/drawing/2014/main" id="{CBD5C636-0DBF-684D-90B9-7A6019DF54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65651" y="3208338"/>
              <a:ext cx="471488" cy="460375"/>
            </a:xfrm>
            <a:custGeom>
              <a:avLst/>
              <a:gdLst>
                <a:gd name="T0" fmla="*/ 150 w 156"/>
                <a:gd name="T1" fmla="*/ 104 h 151"/>
                <a:gd name="T2" fmla="*/ 142 w 156"/>
                <a:gd name="T3" fmla="*/ 107 h 151"/>
                <a:gd name="T4" fmla="*/ 118 w 156"/>
                <a:gd name="T5" fmla="*/ 108 h 151"/>
                <a:gd name="T6" fmla="*/ 95 w 156"/>
                <a:gd name="T7" fmla="*/ 111 h 151"/>
                <a:gd name="T8" fmla="*/ 83 w 156"/>
                <a:gd name="T9" fmla="*/ 110 h 151"/>
                <a:gd name="T10" fmla="*/ 72 w 156"/>
                <a:gd name="T11" fmla="*/ 107 h 151"/>
                <a:gd name="T12" fmla="*/ 91 w 156"/>
                <a:gd name="T13" fmla="*/ 86 h 151"/>
                <a:gd name="T14" fmla="*/ 125 w 156"/>
                <a:gd name="T15" fmla="*/ 82 h 151"/>
                <a:gd name="T16" fmla="*/ 126 w 156"/>
                <a:gd name="T17" fmla="*/ 73 h 151"/>
                <a:gd name="T18" fmla="*/ 112 w 156"/>
                <a:gd name="T19" fmla="*/ 64 h 151"/>
                <a:gd name="T20" fmla="*/ 98 w 156"/>
                <a:gd name="T21" fmla="*/ 64 h 151"/>
                <a:gd name="T22" fmla="*/ 74 w 156"/>
                <a:gd name="T23" fmla="*/ 64 h 151"/>
                <a:gd name="T24" fmla="*/ 75 w 156"/>
                <a:gd name="T25" fmla="*/ 51 h 151"/>
                <a:gd name="T26" fmla="*/ 122 w 156"/>
                <a:gd name="T27" fmla="*/ 47 h 151"/>
                <a:gd name="T28" fmla="*/ 122 w 156"/>
                <a:gd name="T29" fmla="*/ 37 h 151"/>
                <a:gd name="T30" fmla="*/ 84 w 156"/>
                <a:gd name="T31" fmla="*/ 31 h 151"/>
                <a:gd name="T32" fmla="*/ 70 w 156"/>
                <a:gd name="T33" fmla="*/ 28 h 151"/>
                <a:gd name="T34" fmla="*/ 63 w 156"/>
                <a:gd name="T35" fmla="*/ 22 h 151"/>
                <a:gd name="T36" fmla="*/ 45 w 156"/>
                <a:gd name="T37" fmla="*/ 33 h 151"/>
                <a:gd name="T38" fmla="*/ 19 w 156"/>
                <a:gd name="T39" fmla="*/ 31 h 151"/>
                <a:gd name="T40" fmla="*/ 20 w 156"/>
                <a:gd name="T41" fmla="*/ 20 h 151"/>
                <a:gd name="T42" fmla="*/ 18 w 156"/>
                <a:gd name="T43" fmla="*/ 5 h 151"/>
                <a:gd name="T44" fmla="*/ 11 w 156"/>
                <a:gd name="T45" fmla="*/ 0 h 151"/>
                <a:gd name="T46" fmla="*/ 8 w 156"/>
                <a:gd name="T47" fmla="*/ 27 h 151"/>
                <a:gd name="T48" fmla="*/ 8 w 156"/>
                <a:gd name="T49" fmla="*/ 41 h 151"/>
                <a:gd name="T50" fmla="*/ 5 w 156"/>
                <a:gd name="T51" fmla="*/ 68 h 151"/>
                <a:gd name="T52" fmla="*/ 5 w 156"/>
                <a:gd name="T53" fmla="*/ 82 h 151"/>
                <a:gd name="T54" fmla="*/ 1 w 156"/>
                <a:gd name="T55" fmla="*/ 119 h 151"/>
                <a:gd name="T56" fmla="*/ 5 w 156"/>
                <a:gd name="T57" fmla="*/ 150 h 151"/>
                <a:gd name="T58" fmla="*/ 11 w 156"/>
                <a:gd name="T59" fmla="*/ 148 h 151"/>
                <a:gd name="T60" fmla="*/ 13 w 156"/>
                <a:gd name="T61" fmla="*/ 143 h 151"/>
                <a:gd name="T62" fmla="*/ 25 w 156"/>
                <a:gd name="T63" fmla="*/ 137 h 151"/>
                <a:gd name="T64" fmla="*/ 39 w 156"/>
                <a:gd name="T65" fmla="*/ 134 h 151"/>
                <a:gd name="T66" fmla="*/ 58 w 156"/>
                <a:gd name="T67" fmla="*/ 134 h 151"/>
                <a:gd name="T68" fmla="*/ 82 w 156"/>
                <a:gd name="T69" fmla="*/ 135 h 151"/>
                <a:gd name="T70" fmla="*/ 113 w 156"/>
                <a:gd name="T71" fmla="*/ 142 h 151"/>
                <a:gd name="T72" fmla="*/ 131 w 156"/>
                <a:gd name="T73" fmla="*/ 147 h 151"/>
                <a:gd name="T74" fmla="*/ 147 w 156"/>
                <a:gd name="T75" fmla="*/ 143 h 151"/>
                <a:gd name="T76" fmla="*/ 153 w 156"/>
                <a:gd name="T77" fmla="*/ 133 h 151"/>
                <a:gd name="T78" fmla="*/ 56 w 156"/>
                <a:gd name="T79" fmla="*/ 109 h 151"/>
                <a:gd name="T80" fmla="*/ 46 w 156"/>
                <a:gd name="T81" fmla="*/ 112 h 151"/>
                <a:gd name="T82" fmla="*/ 20 w 156"/>
                <a:gd name="T83" fmla="*/ 114 h 151"/>
                <a:gd name="T84" fmla="*/ 28 w 156"/>
                <a:gd name="T85" fmla="*/ 92 h 151"/>
                <a:gd name="T86" fmla="*/ 44 w 156"/>
                <a:gd name="T87" fmla="*/ 87 h 151"/>
                <a:gd name="T88" fmla="*/ 60 w 156"/>
                <a:gd name="T89" fmla="*/ 60 h 151"/>
                <a:gd name="T90" fmla="*/ 43 w 156"/>
                <a:gd name="T91" fmla="*/ 67 h 151"/>
                <a:gd name="T92" fmla="*/ 20 w 156"/>
                <a:gd name="T93" fmla="*/ 71 h 151"/>
                <a:gd name="T94" fmla="*/ 46 w 156"/>
                <a:gd name="T95" fmla="*/ 51 h 151"/>
                <a:gd name="T96" fmla="*/ 59 w 156"/>
                <a:gd name="T97" fmla="*/ 49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6" h="151">
                  <a:moveTo>
                    <a:pt x="156" y="123"/>
                  </a:moveTo>
                  <a:cubicBezTo>
                    <a:pt x="156" y="122"/>
                    <a:pt x="155" y="117"/>
                    <a:pt x="155" y="117"/>
                  </a:cubicBezTo>
                  <a:cubicBezTo>
                    <a:pt x="154" y="115"/>
                    <a:pt x="149" y="107"/>
                    <a:pt x="150" y="104"/>
                  </a:cubicBezTo>
                  <a:cubicBezTo>
                    <a:pt x="149" y="103"/>
                    <a:pt x="149" y="103"/>
                    <a:pt x="147" y="103"/>
                  </a:cubicBezTo>
                  <a:cubicBezTo>
                    <a:pt x="147" y="105"/>
                    <a:pt x="145" y="106"/>
                    <a:pt x="143" y="108"/>
                  </a:cubicBezTo>
                  <a:cubicBezTo>
                    <a:pt x="142" y="108"/>
                    <a:pt x="142" y="108"/>
                    <a:pt x="142" y="107"/>
                  </a:cubicBezTo>
                  <a:cubicBezTo>
                    <a:pt x="142" y="106"/>
                    <a:pt x="141" y="106"/>
                    <a:pt x="141" y="106"/>
                  </a:cubicBezTo>
                  <a:cubicBezTo>
                    <a:pt x="139" y="109"/>
                    <a:pt x="123" y="105"/>
                    <a:pt x="120" y="109"/>
                  </a:cubicBezTo>
                  <a:cubicBezTo>
                    <a:pt x="119" y="109"/>
                    <a:pt x="119" y="109"/>
                    <a:pt x="118" y="108"/>
                  </a:cubicBezTo>
                  <a:cubicBezTo>
                    <a:pt x="115" y="110"/>
                    <a:pt x="105" y="112"/>
                    <a:pt x="103" y="110"/>
                  </a:cubicBezTo>
                  <a:cubicBezTo>
                    <a:pt x="103" y="110"/>
                    <a:pt x="102" y="111"/>
                    <a:pt x="102" y="111"/>
                  </a:cubicBezTo>
                  <a:cubicBezTo>
                    <a:pt x="102" y="110"/>
                    <a:pt x="96" y="111"/>
                    <a:pt x="95" y="111"/>
                  </a:cubicBezTo>
                  <a:cubicBezTo>
                    <a:pt x="94" y="110"/>
                    <a:pt x="89" y="110"/>
                    <a:pt x="88" y="110"/>
                  </a:cubicBezTo>
                  <a:cubicBezTo>
                    <a:pt x="87" y="110"/>
                    <a:pt x="87" y="111"/>
                    <a:pt x="86" y="111"/>
                  </a:cubicBezTo>
                  <a:cubicBezTo>
                    <a:pt x="85" y="111"/>
                    <a:pt x="84" y="110"/>
                    <a:pt x="83" y="110"/>
                  </a:cubicBezTo>
                  <a:cubicBezTo>
                    <a:pt x="83" y="110"/>
                    <a:pt x="82" y="111"/>
                    <a:pt x="81" y="111"/>
                  </a:cubicBezTo>
                  <a:cubicBezTo>
                    <a:pt x="81" y="111"/>
                    <a:pt x="81" y="111"/>
                    <a:pt x="80" y="111"/>
                  </a:cubicBezTo>
                  <a:cubicBezTo>
                    <a:pt x="78" y="109"/>
                    <a:pt x="75" y="109"/>
                    <a:pt x="72" y="107"/>
                  </a:cubicBezTo>
                  <a:cubicBezTo>
                    <a:pt x="74" y="101"/>
                    <a:pt x="76" y="97"/>
                    <a:pt x="75" y="89"/>
                  </a:cubicBezTo>
                  <a:cubicBezTo>
                    <a:pt x="76" y="89"/>
                    <a:pt x="76" y="88"/>
                    <a:pt x="77" y="87"/>
                  </a:cubicBezTo>
                  <a:cubicBezTo>
                    <a:pt x="78" y="87"/>
                    <a:pt x="90" y="86"/>
                    <a:pt x="91" y="86"/>
                  </a:cubicBezTo>
                  <a:cubicBezTo>
                    <a:pt x="97" y="87"/>
                    <a:pt x="109" y="90"/>
                    <a:pt x="113" y="87"/>
                  </a:cubicBezTo>
                  <a:cubicBezTo>
                    <a:pt x="115" y="87"/>
                    <a:pt x="117" y="88"/>
                    <a:pt x="119" y="88"/>
                  </a:cubicBezTo>
                  <a:cubicBezTo>
                    <a:pt x="121" y="87"/>
                    <a:pt x="124" y="84"/>
                    <a:pt x="125" y="82"/>
                  </a:cubicBezTo>
                  <a:cubicBezTo>
                    <a:pt x="126" y="80"/>
                    <a:pt x="124" y="77"/>
                    <a:pt x="126" y="76"/>
                  </a:cubicBezTo>
                  <a:cubicBezTo>
                    <a:pt x="125" y="75"/>
                    <a:pt x="126" y="75"/>
                    <a:pt x="125" y="75"/>
                  </a:cubicBezTo>
                  <a:cubicBezTo>
                    <a:pt x="125" y="74"/>
                    <a:pt x="125" y="73"/>
                    <a:pt x="126" y="73"/>
                  </a:cubicBezTo>
                  <a:cubicBezTo>
                    <a:pt x="128" y="70"/>
                    <a:pt x="118" y="66"/>
                    <a:pt x="117" y="65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6" y="65"/>
                    <a:pt x="113" y="64"/>
                    <a:pt x="112" y="64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100" y="64"/>
                    <a:pt x="99" y="64"/>
                    <a:pt x="99" y="64"/>
                  </a:cubicBezTo>
                  <a:cubicBezTo>
                    <a:pt x="98" y="64"/>
                    <a:pt x="99" y="64"/>
                    <a:pt x="98" y="64"/>
                  </a:cubicBezTo>
                  <a:cubicBezTo>
                    <a:pt x="88" y="63"/>
                    <a:pt x="88" y="63"/>
                    <a:pt x="88" y="63"/>
                  </a:cubicBezTo>
                  <a:cubicBezTo>
                    <a:pt x="87" y="64"/>
                    <a:pt x="84" y="65"/>
                    <a:pt x="83" y="65"/>
                  </a:cubicBezTo>
                  <a:cubicBezTo>
                    <a:pt x="80" y="66"/>
                    <a:pt x="78" y="64"/>
                    <a:pt x="74" y="64"/>
                  </a:cubicBezTo>
                  <a:cubicBezTo>
                    <a:pt x="73" y="61"/>
                    <a:pt x="71" y="60"/>
                    <a:pt x="73" y="57"/>
                  </a:cubicBezTo>
                  <a:cubicBezTo>
                    <a:pt x="73" y="56"/>
                    <a:pt x="73" y="55"/>
                    <a:pt x="73" y="54"/>
                  </a:cubicBezTo>
                  <a:cubicBezTo>
                    <a:pt x="74" y="53"/>
                    <a:pt x="75" y="52"/>
                    <a:pt x="75" y="51"/>
                  </a:cubicBezTo>
                  <a:cubicBezTo>
                    <a:pt x="77" y="51"/>
                    <a:pt x="83" y="50"/>
                    <a:pt x="84" y="50"/>
                  </a:cubicBezTo>
                  <a:cubicBezTo>
                    <a:pt x="90" y="53"/>
                    <a:pt x="116" y="51"/>
                    <a:pt x="122" y="48"/>
                  </a:cubicBezTo>
                  <a:cubicBezTo>
                    <a:pt x="121" y="48"/>
                    <a:pt x="122" y="47"/>
                    <a:pt x="122" y="47"/>
                  </a:cubicBezTo>
                  <a:cubicBezTo>
                    <a:pt x="124" y="44"/>
                    <a:pt x="123" y="42"/>
                    <a:pt x="124" y="39"/>
                  </a:cubicBezTo>
                  <a:cubicBezTo>
                    <a:pt x="124" y="39"/>
                    <a:pt x="124" y="39"/>
                    <a:pt x="124" y="39"/>
                  </a:cubicBezTo>
                  <a:cubicBezTo>
                    <a:pt x="123" y="38"/>
                    <a:pt x="122" y="38"/>
                    <a:pt x="122" y="37"/>
                  </a:cubicBezTo>
                  <a:cubicBezTo>
                    <a:pt x="121" y="36"/>
                    <a:pt x="122" y="35"/>
                    <a:pt x="121" y="34"/>
                  </a:cubicBezTo>
                  <a:cubicBezTo>
                    <a:pt x="118" y="33"/>
                    <a:pt x="112" y="34"/>
                    <a:pt x="110" y="33"/>
                  </a:cubicBezTo>
                  <a:cubicBezTo>
                    <a:pt x="105" y="30"/>
                    <a:pt x="87" y="30"/>
                    <a:pt x="84" y="31"/>
                  </a:cubicBezTo>
                  <a:cubicBezTo>
                    <a:pt x="79" y="33"/>
                    <a:pt x="76" y="31"/>
                    <a:pt x="73" y="31"/>
                  </a:cubicBezTo>
                  <a:cubicBezTo>
                    <a:pt x="72" y="30"/>
                    <a:pt x="71" y="29"/>
                    <a:pt x="70" y="29"/>
                  </a:cubicBezTo>
                  <a:cubicBezTo>
                    <a:pt x="70" y="29"/>
                    <a:pt x="70" y="29"/>
                    <a:pt x="70" y="28"/>
                  </a:cubicBezTo>
                  <a:cubicBezTo>
                    <a:pt x="69" y="27"/>
                    <a:pt x="68" y="26"/>
                    <a:pt x="68" y="24"/>
                  </a:cubicBezTo>
                  <a:cubicBezTo>
                    <a:pt x="67" y="23"/>
                    <a:pt x="66" y="22"/>
                    <a:pt x="65" y="22"/>
                  </a:cubicBezTo>
                  <a:cubicBezTo>
                    <a:pt x="64" y="22"/>
                    <a:pt x="64" y="22"/>
                    <a:pt x="63" y="22"/>
                  </a:cubicBezTo>
                  <a:cubicBezTo>
                    <a:pt x="62" y="24"/>
                    <a:pt x="59" y="27"/>
                    <a:pt x="57" y="30"/>
                  </a:cubicBezTo>
                  <a:cubicBezTo>
                    <a:pt x="58" y="31"/>
                    <a:pt x="53" y="32"/>
                    <a:pt x="52" y="32"/>
                  </a:cubicBezTo>
                  <a:cubicBezTo>
                    <a:pt x="51" y="31"/>
                    <a:pt x="47" y="33"/>
                    <a:pt x="45" y="33"/>
                  </a:cubicBezTo>
                  <a:cubicBezTo>
                    <a:pt x="45" y="32"/>
                    <a:pt x="42" y="32"/>
                    <a:pt x="41" y="33"/>
                  </a:cubicBezTo>
                  <a:cubicBezTo>
                    <a:pt x="36" y="34"/>
                    <a:pt x="27" y="35"/>
                    <a:pt x="23" y="35"/>
                  </a:cubicBezTo>
                  <a:cubicBezTo>
                    <a:pt x="23" y="34"/>
                    <a:pt x="20" y="31"/>
                    <a:pt x="19" y="31"/>
                  </a:cubicBezTo>
                  <a:cubicBezTo>
                    <a:pt x="19" y="30"/>
                    <a:pt x="19" y="29"/>
                    <a:pt x="19" y="28"/>
                  </a:cubicBezTo>
                  <a:cubicBezTo>
                    <a:pt x="20" y="25"/>
                    <a:pt x="20" y="23"/>
                    <a:pt x="20" y="20"/>
                  </a:cubicBezTo>
                  <a:cubicBezTo>
                    <a:pt x="20" y="21"/>
                    <a:pt x="20" y="20"/>
                    <a:pt x="20" y="20"/>
                  </a:cubicBezTo>
                  <a:cubicBezTo>
                    <a:pt x="20" y="19"/>
                    <a:pt x="21" y="16"/>
                    <a:pt x="21" y="14"/>
                  </a:cubicBezTo>
                  <a:cubicBezTo>
                    <a:pt x="20" y="13"/>
                    <a:pt x="20" y="13"/>
                    <a:pt x="19" y="12"/>
                  </a:cubicBezTo>
                  <a:cubicBezTo>
                    <a:pt x="18" y="9"/>
                    <a:pt x="19" y="7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4"/>
                    <a:pt x="14" y="2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0" y="2"/>
                    <a:pt x="12" y="5"/>
                    <a:pt x="11" y="8"/>
                  </a:cubicBezTo>
                  <a:cubicBezTo>
                    <a:pt x="8" y="13"/>
                    <a:pt x="8" y="19"/>
                    <a:pt x="7" y="24"/>
                  </a:cubicBezTo>
                  <a:cubicBezTo>
                    <a:pt x="7" y="25"/>
                    <a:pt x="8" y="26"/>
                    <a:pt x="8" y="27"/>
                  </a:cubicBezTo>
                  <a:cubicBezTo>
                    <a:pt x="8" y="27"/>
                    <a:pt x="8" y="32"/>
                    <a:pt x="8" y="32"/>
                  </a:cubicBezTo>
                  <a:cubicBezTo>
                    <a:pt x="8" y="32"/>
                    <a:pt x="8" y="33"/>
                    <a:pt x="8" y="34"/>
                  </a:cubicBezTo>
                  <a:cubicBezTo>
                    <a:pt x="7" y="37"/>
                    <a:pt x="8" y="39"/>
                    <a:pt x="8" y="41"/>
                  </a:cubicBezTo>
                  <a:cubicBezTo>
                    <a:pt x="9" y="44"/>
                    <a:pt x="7" y="46"/>
                    <a:pt x="7" y="48"/>
                  </a:cubicBezTo>
                  <a:cubicBezTo>
                    <a:pt x="6" y="50"/>
                    <a:pt x="8" y="54"/>
                    <a:pt x="7" y="55"/>
                  </a:cubicBezTo>
                  <a:cubicBezTo>
                    <a:pt x="5" y="60"/>
                    <a:pt x="6" y="64"/>
                    <a:pt x="5" y="68"/>
                  </a:cubicBezTo>
                  <a:cubicBezTo>
                    <a:pt x="6" y="69"/>
                    <a:pt x="6" y="70"/>
                    <a:pt x="6" y="71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5" y="74"/>
                    <a:pt x="4" y="79"/>
                    <a:pt x="5" y="82"/>
                  </a:cubicBezTo>
                  <a:cubicBezTo>
                    <a:pt x="5" y="90"/>
                    <a:pt x="3" y="97"/>
                    <a:pt x="5" y="100"/>
                  </a:cubicBezTo>
                  <a:cubicBezTo>
                    <a:pt x="5" y="102"/>
                    <a:pt x="2" y="106"/>
                    <a:pt x="2" y="108"/>
                  </a:cubicBezTo>
                  <a:cubicBezTo>
                    <a:pt x="3" y="113"/>
                    <a:pt x="1" y="118"/>
                    <a:pt x="1" y="119"/>
                  </a:cubicBezTo>
                  <a:cubicBezTo>
                    <a:pt x="0" y="126"/>
                    <a:pt x="1" y="139"/>
                    <a:pt x="2" y="142"/>
                  </a:cubicBezTo>
                  <a:cubicBezTo>
                    <a:pt x="2" y="142"/>
                    <a:pt x="4" y="144"/>
                    <a:pt x="4" y="144"/>
                  </a:cubicBezTo>
                  <a:cubicBezTo>
                    <a:pt x="5" y="145"/>
                    <a:pt x="4" y="148"/>
                    <a:pt x="5" y="150"/>
                  </a:cubicBezTo>
                  <a:cubicBezTo>
                    <a:pt x="5" y="150"/>
                    <a:pt x="6" y="150"/>
                    <a:pt x="6" y="151"/>
                  </a:cubicBezTo>
                  <a:cubicBezTo>
                    <a:pt x="7" y="151"/>
                    <a:pt x="8" y="150"/>
                    <a:pt x="10" y="150"/>
                  </a:cubicBezTo>
                  <a:cubicBezTo>
                    <a:pt x="10" y="149"/>
                    <a:pt x="11" y="149"/>
                    <a:pt x="11" y="148"/>
                  </a:cubicBezTo>
                  <a:cubicBezTo>
                    <a:pt x="11" y="147"/>
                    <a:pt x="11" y="146"/>
                    <a:pt x="11" y="145"/>
                  </a:cubicBezTo>
                  <a:cubicBezTo>
                    <a:pt x="11" y="145"/>
                    <a:pt x="11" y="145"/>
                    <a:pt x="11" y="145"/>
                  </a:cubicBezTo>
                  <a:cubicBezTo>
                    <a:pt x="12" y="144"/>
                    <a:pt x="13" y="144"/>
                    <a:pt x="13" y="143"/>
                  </a:cubicBezTo>
                  <a:cubicBezTo>
                    <a:pt x="14" y="142"/>
                    <a:pt x="13" y="141"/>
                    <a:pt x="14" y="141"/>
                  </a:cubicBezTo>
                  <a:cubicBezTo>
                    <a:pt x="15" y="138"/>
                    <a:pt x="21" y="139"/>
                    <a:pt x="21" y="139"/>
                  </a:cubicBezTo>
                  <a:cubicBezTo>
                    <a:pt x="23" y="138"/>
                    <a:pt x="24" y="137"/>
                    <a:pt x="25" y="137"/>
                  </a:cubicBezTo>
                  <a:cubicBezTo>
                    <a:pt x="26" y="137"/>
                    <a:pt x="27" y="138"/>
                    <a:pt x="28" y="137"/>
                  </a:cubicBezTo>
                  <a:cubicBezTo>
                    <a:pt x="30" y="136"/>
                    <a:pt x="32" y="135"/>
                    <a:pt x="33" y="134"/>
                  </a:cubicBezTo>
                  <a:cubicBezTo>
                    <a:pt x="35" y="134"/>
                    <a:pt x="38" y="134"/>
                    <a:pt x="39" y="134"/>
                  </a:cubicBezTo>
                  <a:cubicBezTo>
                    <a:pt x="41" y="133"/>
                    <a:pt x="50" y="134"/>
                    <a:pt x="51" y="134"/>
                  </a:cubicBezTo>
                  <a:cubicBezTo>
                    <a:pt x="51" y="134"/>
                    <a:pt x="52" y="134"/>
                    <a:pt x="52" y="134"/>
                  </a:cubicBezTo>
                  <a:cubicBezTo>
                    <a:pt x="53" y="133"/>
                    <a:pt x="58" y="134"/>
                    <a:pt x="58" y="134"/>
                  </a:cubicBezTo>
                  <a:cubicBezTo>
                    <a:pt x="59" y="134"/>
                    <a:pt x="63" y="134"/>
                    <a:pt x="64" y="134"/>
                  </a:cubicBezTo>
                  <a:cubicBezTo>
                    <a:pt x="68" y="134"/>
                    <a:pt x="69" y="134"/>
                    <a:pt x="73" y="135"/>
                  </a:cubicBezTo>
                  <a:cubicBezTo>
                    <a:pt x="74" y="135"/>
                    <a:pt x="81" y="135"/>
                    <a:pt x="82" y="135"/>
                  </a:cubicBezTo>
                  <a:cubicBezTo>
                    <a:pt x="84" y="137"/>
                    <a:pt x="87" y="137"/>
                    <a:pt x="89" y="139"/>
                  </a:cubicBezTo>
                  <a:cubicBezTo>
                    <a:pt x="90" y="137"/>
                    <a:pt x="101" y="140"/>
                    <a:pt x="103" y="140"/>
                  </a:cubicBezTo>
                  <a:cubicBezTo>
                    <a:pt x="107" y="139"/>
                    <a:pt x="112" y="142"/>
                    <a:pt x="113" y="142"/>
                  </a:cubicBezTo>
                  <a:cubicBezTo>
                    <a:pt x="116" y="141"/>
                    <a:pt x="116" y="143"/>
                    <a:pt x="117" y="144"/>
                  </a:cubicBezTo>
                  <a:cubicBezTo>
                    <a:pt x="119" y="144"/>
                    <a:pt x="120" y="144"/>
                    <a:pt x="121" y="144"/>
                  </a:cubicBezTo>
                  <a:cubicBezTo>
                    <a:pt x="125" y="146"/>
                    <a:pt x="127" y="147"/>
                    <a:pt x="131" y="147"/>
                  </a:cubicBezTo>
                  <a:cubicBezTo>
                    <a:pt x="133" y="148"/>
                    <a:pt x="138" y="148"/>
                    <a:pt x="138" y="148"/>
                  </a:cubicBezTo>
                  <a:cubicBezTo>
                    <a:pt x="139" y="147"/>
                    <a:pt x="143" y="146"/>
                    <a:pt x="144" y="146"/>
                  </a:cubicBezTo>
                  <a:cubicBezTo>
                    <a:pt x="145" y="145"/>
                    <a:pt x="146" y="144"/>
                    <a:pt x="147" y="143"/>
                  </a:cubicBezTo>
                  <a:cubicBezTo>
                    <a:pt x="147" y="143"/>
                    <a:pt x="147" y="142"/>
                    <a:pt x="147" y="142"/>
                  </a:cubicBezTo>
                  <a:cubicBezTo>
                    <a:pt x="147" y="141"/>
                    <a:pt x="150" y="140"/>
                    <a:pt x="150" y="140"/>
                  </a:cubicBezTo>
                  <a:cubicBezTo>
                    <a:pt x="152" y="138"/>
                    <a:pt x="151" y="135"/>
                    <a:pt x="153" y="133"/>
                  </a:cubicBezTo>
                  <a:cubicBezTo>
                    <a:pt x="154" y="132"/>
                    <a:pt x="155" y="132"/>
                    <a:pt x="155" y="130"/>
                  </a:cubicBezTo>
                  <a:cubicBezTo>
                    <a:pt x="154" y="129"/>
                    <a:pt x="156" y="124"/>
                    <a:pt x="156" y="123"/>
                  </a:cubicBezTo>
                  <a:close/>
                  <a:moveTo>
                    <a:pt x="56" y="109"/>
                  </a:moveTo>
                  <a:cubicBezTo>
                    <a:pt x="54" y="111"/>
                    <a:pt x="52" y="110"/>
                    <a:pt x="49" y="111"/>
                  </a:cubicBezTo>
                  <a:cubicBezTo>
                    <a:pt x="49" y="111"/>
                    <a:pt x="48" y="111"/>
                    <a:pt x="47" y="111"/>
                  </a:cubicBezTo>
                  <a:cubicBezTo>
                    <a:pt x="47" y="111"/>
                    <a:pt x="47" y="111"/>
                    <a:pt x="46" y="112"/>
                  </a:cubicBezTo>
                  <a:cubicBezTo>
                    <a:pt x="45" y="112"/>
                    <a:pt x="43" y="112"/>
                    <a:pt x="42" y="112"/>
                  </a:cubicBezTo>
                  <a:cubicBezTo>
                    <a:pt x="40" y="112"/>
                    <a:pt x="39" y="112"/>
                    <a:pt x="37" y="112"/>
                  </a:cubicBezTo>
                  <a:cubicBezTo>
                    <a:pt x="33" y="114"/>
                    <a:pt x="25" y="114"/>
                    <a:pt x="20" y="114"/>
                  </a:cubicBezTo>
                  <a:cubicBezTo>
                    <a:pt x="20" y="114"/>
                    <a:pt x="19" y="113"/>
                    <a:pt x="19" y="112"/>
                  </a:cubicBezTo>
                  <a:cubicBezTo>
                    <a:pt x="18" y="111"/>
                    <a:pt x="18" y="98"/>
                    <a:pt x="19" y="97"/>
                  </a:cubicBezTo>
                  <a:cubicBezTo>
                    <a:pt x="19" y="97"/>
                    <a:pt x="28" y="92"/>
                    <a:pt x="28" y="92"/>
                  </a:cubicBezTo>
                  <a:cubicBezTo>
                    <a:pt x="29" y="92"/>
                    <a:pt x="29" y="92"/>
                    <a:pt x="30" y="92"/>
                  </a:cubicBezTo>
                  <a:cubicBezTo>
                    <a:pt x="31" y="91"/>
                    <a:pt x="32" y="90"/>
                    <a:pt x="34" y="89"/>
                  </a:cubicBezTo>
                  <a:cubicBezTo>
                    <a:pt x="36" y="88"/>
                    <a:pt x="42" y="89"/>
                    <a:pt x="44" y="87"/>
                  </a:cubicBezTo>
                  <a:cubicBezTo>
                    <a:pt x="48" y="88"/>
                    <a:pt x="55" y="87"/>
                    <a:pt x="59" y="89"/>
                  </a:cubicBezTo>
                  <a:cubicBezTo>
                    <a:pt x="61" y="95"/>
                    <a:pt x="59" y="107"/>
                    <a:pt x="56" y="109"/>
                  </a:cubicBezTo>
                  <a:close/>
                  <a:moveTo>
                    <a:pt x="60" y="60"/>
                  </a:moveTo>
                  <a:cubicBezTo>
                    <a:pt x="60" y="62"/>
                    <a:pt x="60" y="64"/>
                    <a:pt x="59" y="64"/>
                  </a:cubicBezTo>
                  <a:cubicBezTo>
                    <a:pt x="57" y="66"/>
                    <a:pt x="53" y="68"/>
                    <a:pt x="49" y="67"/>
                  </a:cubicBezTo>
                  <a:cubicBezTo>
                    <a:pt x="48" y="67"/>
                    <a:pt x="45" y="67"/>
                    <a:pt x="43" y="67"/>
                  </a:cubicBezTo>
                  <a:cubicBezTo>
                    <a:pt x="42" y="67"/>
                    <a:pt x="40" y="68"/>
                    <a:pt x="39" y="68"/>
                  </a:cubicBezTo>
                  <a:cubicBezTo>
                    <a:pt x="38" y="68"/>
                    <a:pt x="37" y="68"/>
                    <a:pt x="36" y="68"/>
                  </a:cubicBezTo>
                  <a:cubicBezTo>
                    <a:pt x="29" y="70"/>
                    <a:pt x="27" y="71"/>
                    <a:pt x="20" y="71"/>
                  </a:cubicBezTo>
                  <a:cubicBezTo>
                    <a:pt x="15" y="59"/>
                    <a:pt x="24" y="56"/>
                    <a:pt x="33" y="51"/>
                  </a:cubicBezTo>
                  <a:cubicBezTo>
                    <a:pt x="35" y="50"/>
                    <a:pt x="38" y="52"/>
                    <a:pt x="40" y="52"/>
                  </a:cubicBezTo>
                  <a:cubicBezTo>
                    <a:pt x="42" y="51"/>
                    <a:pt x="44" y="52"/>
                    <a:pt x="46" y="51"/>
                  </a:cubicBezTo>
                  <a:cubicBezTo>
                    <a:pt x="47" y="51"/>
                    <a:pt x="49" y="49"/>
                    <a:pt x="50" y="49"/>
                  </a:cubicBezTo>
                  <a:cubicBezTo>
                    <a:pt x="51" y="48"/>
                    <a:pt x="53" y="49"/>
                    <a:pt x="54" y="48"/>
                  </a:cubicBezTo>
                  <a:cubicBezTo>
                    <a:pt x="56" y="48"/>
                    <a:pt x="57" y="49"/>
                    <a:pt x="59" y="49"/>
                  </a:cubicBezTo>
                  <a:cubicBezTo>
                    <a:pt x="62" y="52"/>
                    <a:pt x="61" y="55"/>
                    <a:pt x="60" y="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1" name="Freeform 62">
              <a:extLst>
                <a:ext uri="{FF2B5EF4-FFF2-40B4-BE49-F238E27FC236}">
                  <a16:creationId xmlns="" xmlns:a16="http://schemas.microsoft.com/office/drawing/2014/main" id="{8585EE9A-19BF-8444-8E5C-736CD8018E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64376" y="3014663"/>
              <a:ext cx="831850" cy="349250"/>
            </a:xfrm>
            <a:custGeom>
              <a:avLst/>
              <a:gdLst>
                <a:gd name="T0" fmla="*/ 262 w 275"/>
                <a:gd name="T1" fmla="*/ 71 h 114"/>
                <a:gd name="T2" fmla="*/ 242 w 275"/>
                <a:gd name="T3" fmla="*/ 70 h 114"/>
                <a:gd name="T4" fmla="*/ 227 w 275"/>
                <a:gd name="T5" fmla="*/ 69 h 114"/>
                <a:gd name="T6" fmla="*/ 178 w 275"/>
                <a:gd name="T7" fmla="*/ 63 h 114"/>
                <a:gd name="T8" fmla="*/ 186 w 275"/>
                <a:gd name="T9" fmla="*/ 34 h 114"/>
                <a:gd name="T10" fmla="*/ 121 w 275"/>
                <a:gd name="T11" fmla="*/ 40 h 114"/>
                <a:gd name="T12" fmla="*/ 96 w 275"/>
                <a:gd name="T13" fmla="*/ 36 h 114"/>
                <a:gd name="T14" fmla="*/ 104 w 275"/>
                <a:gd name="T15" fmla="*/ 28 h 114"/>
                <a:gd name="T16" fmla="*/ 126 w 275"/>
                <a:gd name="T17" fmla="*/ 32 h 114"/>
                <a:gd name="T18" fmla="*/ 144 w 275"/>
                <a:gd name="T19" fmla="*/ 31 h 114"/>
                <a:gd name="T20" fmla="*/ 178 w 275"/>
                <a:gd name="T21" fmla="*/ 29 h 114"/>
                <a:gd name="T22" fmla="*/ 208 w 275"/>
                <a:gd name="T23" fmla="*/ 40 h 114"/>
                <a:gd name="T24" fmla="*/ 229 w 275"/>
                <a:gd name="T25" fmla="*/ 34 h 114"/>
                <a:gd name="T26" fmla="*/ 217 w 275"/>
                <a:gd name="T27" fmla="*/ 20 h 114"/>
                <a:gd name="T28" fmla="*/ 198 w 275"/>
                <a:gd name="T29" fmla="*/ 17 h 114"/>
                <a:gd name="T30" fmla="*/ 161 w 275"/>
                <a:gd name="T31" fmla="*/ 15 h 114"/>
                <a:gd name="T32" fmla="*/ 146 w 275"/>
                <a:gd name="T33" fmla="*/ 9 h 114"/>
                <a:gd name="T34" fmla="*/ 118 w 275"/>
                <a:gd name="T35" fmla="*/ 1 h 114"/>
                <a:gd name="T36" fmla="*/ 96 w 275"/>
                <a:gd name="T37" fmla="*/ 15 h 114"/>
                <a:gd name="T38" fmla="*/ 56 w 275"/>
                <a:gd name="T39" fmla="*/ 19 h 114"/>
                <a:gd name="T40" fmla="*/ 40 w 275"/>
                <a:gd name="T41" fmla="*/ 32 h 114"/>
                <a:gd name="T42" fmla="*/ 30 w 275"/>
                <a:gd name="T43" fmla="*/ 53 h 114"/>
                <a:gd name="T44" fmla="*/ 36 w 275"/>
                <a:gd name="T45" fmla="*/ 63 h 114"/>
                <a:gd name="T46" fmla="*/ 50 w 275"/>
                <a:gd name="T47" fmla="*/ 61 h 114"/>
                <a:gd name="T48" fmla="*/ 58 w 275"/>
                <a:gd name="T49" fmla="*/ 34 h 114"/>
                <a:gd name="T50" fmla="*/ 87 w 275"/>
                <a:gd name="T51" fmla="*/ 54 h 114"/>
                <a:gd name="T52" fmla="*/ 52 w 275"/>
                <a:gd name="T53" fmla="*/ 69 h 114"/>
                <a:gd name="T54" fmla="*/ 0 w 275"/>
                <a:gd name="T55" fmla="*/ 80 h 114"/>
                <a:gd name="T56" fmla="*/ 46 w 275"/>
                <a:gd name="T57" fmla="*/ 86 h 114"/>
                <a:gd name="T58" fmla="*/ 56 w 275"/>
                <a:gd name="T59" fmla="*/ 97 h 114"/>
                <a:gd name="T60" fmla="*/ 49 w 275"/>
                <a:gd name="T61" fmla="*/ 113 h 114"/>
                <a:gd name="T62" fmla="*/ 73 w 275"/>
                <a:gd name="T63" fmla="*/ 98 h 114"/>
                <a:gd name="T64" fmla="*/ 112 w 275"/>
                <a:gd name="T65" fmla="*/ 98 h 114"/>
                <a:gd name="T66" fmla="*/ 150 w 275"/>
                <a:gd name="T67" fmla="*/ 99 h 114"/>
                <a:gd name="T68" fmla="*/ 175 w 275"/>
                <a:gd name="T69" fmla="*/ 100 h 114"/>
                <a:gd name="T70" fmla="*/ 213 w 275"/>
                <a:gd name="T71" fmla="*/ 103 h 114"/>
                <a:gd name="T72" fmla="*/ 185 w 275"/>
                <a:gd name="T73" fmla="*/ 88 h 114"/>
                <a:gd name="T74" fmla="*/ 189 w 275"/>
                <a:gd name="T75" fmla="*/ 78 h 114"/>
                <a:gd name="T76" fmla="*/ 215 w 275"/>
                <a:gd name="T77" fmla="*/ 83 h 114"/>
                <a:gd name="T78" fmla="*/ 232 w 275"/>
                <a:gd name="T79" fmla="*/ 89 h 114"/>
                <a:gd name="T80" fmla="*/ 259 w 275"/>
                <a:gd name="T81" fmla="*/ 91 h 114"/>
                <a:gd name="T82" fmla="*/ 273 w 275"/>
                <a:gd name="T83" fmla="*/ 80 h 114"/>
                <a:gd name="T84" fmla="*/ 115 w 275"/>
                <a:gd name="T85" fmla="*/ 80 h 114"/>
                <a:gd name="T86" fmla="*/ 91 w 275"/>
                <a:gd name="T87" fmla="*/ 88 h 114"/>
                <a:gd name="T88" fmla="*/ 85 w 275"/>
                <a:gd name="T89" fmla="*/ 80 h 114"/>
                <a:gd name="T90" fmla="*/ 114 w 275"/>
                <a:gd name="T91" fmla="*/ 74 h 114"/>
                <a:gd name="T92" fmla="*/ 125 w 275"/>
                <a:gd name="T93" fmla="*/ 60 h 114"/>
                <a:gd name="T94" fmla="*/ 98 w 275"/>
                <a:gd name="T95" fmla="*/ 63 h 114"/>
                <a:gd name="T96" fmla="*/ 118 w 275"/>
                <a:gd name="T97" fmla="*/ 52 h 114"/>
                <a:gd name="T98" fmla="*/ 125 w 275"/>
                <a:gd name="T99" fmla="*/ 60 h 114"/>
                <a:gd name="T100" fmla="*/ 150 w 275"/>
                <a:gd name="T101" fmla="*/ 84 h 114"/>
                <a:gd name="T102" fmla="*/ 132 w 275"/>
                <a:gd name="T103" fmla="*/ 76 h 114"/>
                <a:gd name="T104" fmla="*/ 161 w 275"/>
                <a:gd name="T105" fmla="*/ 75 h 114"/>
                <a:gd name="T106" fmla="*/ 140 w 275"/>
                <a:gd name="T107" fmla="*/ 61 h 114"/>
                <a:gd name="T108" fmla="*/ 167 w 275"/>
                <a:gd name="T109" fmla="*/ 5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" h="114">
                  <a:moveTo>
                    <a:pt x="271" y="73"/>
                  </a:moveTo>
                  <a:cubicBezTo>
                    <a:pt x="271" y="73"/>
                    <a:pt x="271" y="73"/>
                    <a:pt x="270" y="72"/>
                  </a:cubicBezTo>
                  <a:cubicBezTo>
                    <a:pt x="270" y="72"/>
                    <a:pt x="267" y="73"/>
                    <a:pt x="267" y="74"/>
                  </a:cubicBezTo>
                  <a:cubicBezTo>
                    <a:pt x="265" y="73"/>
                    <a:pt x="263" y="72"/>
                    <a:pt x="262" y="71"/>
                  </a:cubicBezTo>
                  <a:cubicBezTo>
                    <a:pt x="261" y="71"/>
                    <a:pt x="261" y="71"/>
                    <a:pt x="261" y="71"/>
                  </a:cubicBezTo>
                  <a:cubicBezTo>
                    <a:pt x="259" y="72"/>
                    <a:pt x="252" y="68"/>
                    <a:pt x="251" y="68"/>
                  </a:cubicBezTo>
                  <a:cubicBezTo>
                    <a:pt x="249" y="69"/>
                    <a:pt x="247" y="70"/>
                    <a:pt x="244" y="70"/>
                  </a:cubicBezTo>
                  <a:cubicBezTo>
                    <a:pt x="244" y="69"/>
                    <a:pt x="243" y="71"/>
                    <a:pt x="242" y="70"/>
                  </a:cubicBezTo>
                  <a:cubicBezTo>
                    <a:pt x="241" y="70"/>
                    <a:pt x="238" y="68"/>
                    <a:pt x="236" y="68"/>
                  </a:cubicBezTo>
                  <a:cubicBezTo>
                    <a:pt x="235" y="69"/>
                    <a:pt x="234" y="69"/>
                    <a:pt x="233" y="70"/>
                  </a:cubicBezTo>
                  <a:cubicBezTo>
                    <a:pt x="233" y="70"/>
                    <a:pt x="232" y="69"/>
                    <a:pt x="232" y="69"/>
                  </a:cubicBezTo>
                  <a:cubicBezTo>
                    <a:pt x="231" y="68"/>
                    <a:pt x="229" y="70"/>
                    <a:pt x="227" y="69"/>
                  </a:cubicBezTo>
                  <a:cubicBezTo>
                    <a:pt x="222" y="66"/>
                    <a:pt x="216" y="68"/>
                    <a:pt x="209" y="68"/>
                  </a:cubicBezTo>
                  <a:cubicBezTo>
                    <a:pt x="207" y="66"/>
                    <a:pt x="203" y="68"/>
                    <a:pt x="202" y="67"/>
                  </a:cubicBezTo>
                  <a:cubicBezTo>
                    <a:pt x="198" y="64"/>
                    <a:pt x="190" y="67"/>
                    <a:pt x="185" y="64"/>
                  </a:cubicBezTo>
                  <a:cubicBezTo>
                    <a:pt x="183" y="66"/>
                    <a:pt x="178" y="63"/>
                    <a:pt x="178" y="63"/>
                  </a:cubicBezTo>
                  <a:cubicBezTo>
                    <a:pt x="176" y="63"/>
                    <a:pt x="177" y="60"/>
                    <a:pt x="178" y="58"/>
                  </a:cubicBezTo>
                  <a:cubicBezTo>
                    <a:pt x="179" y="56"/>
                    <a:pt x="190" y="48"/>
                    <a:pt x="192" y="48"/>
                  </a:cubicBezTo>
                  <a:cubicBezTo>
                    <a:pt x="193" y="45"/>
                    <a:pt x="193" y="38"/>
                    <a:pt x="190" y="36"/>
                  </a:cubicBezTo>
                  <a:cubicBezTo>
                    <a:pt x="189" y="35"/>
                    <a:pt x="186" y="34"/>
                    <a:pt x="186" y="34"/>
                  </a:cubicBezTo>
                  <a:cubicBezTo>
                    <a:pt x="185" y="34"/>
                    <a:pt x="174" y="39"/>
                    <a:pt x="174" y="40"/>
                  </a:cubicBezTo>
                  <a:cubicBezTo>
                    <a:pt x="163" y="39"/>
                    <a:pt x="149" y="41"/>
                    <a:pt x="141" y="40"/>
                  </a:cubicBezTo>
                  <a:cubicBezTo>
                    <a:pt x="138" y="39"/>
                    <a:pt x="129" y="41"/>
                    <a:pt x="127" y="40"/>
                  </a:cubicBezTo>
                  <a:cubicBezTo>
                    <a:pt x="125" y="40"/>
                    <a:pt x="123" y="40"/>
                    <a:pt x="121" y="40"/>
                  </a:cubicBezTo>
                  <a:cubicBezTo>
                    <a:pt x="120" y="40"/>
                    <a:pt x="118" y="41"/>
                    <a:pt x="116" y="40"/>
                  </a:cubicBezTo>
                  <a:cubicBezTo>
                    <a:pt x="113" y="40"/>
                    <a:pt x="108" y="40"/>
                    <a:pt x="105" y="39"/>
                  </a:cubicBezTo>
                  <a:cubicBezTo>
                    <a:pt x="104" y="40"/>
                    <a:pt x="103" y="40"/>
                    <a:pt x="102" y="40"/>
                  </a:cubicBezTo>
                  <a:cubicBezTo>
                    <a:pt x="100" y="38"/>
                    <a:pt x="98" y="37"/>
                    <a:pt x="96" y="36"/>
                  </a:cubicBezTo>
                  <a:cubicBezTo>
                    <a:pt x="92" y="34"/>
                    <a:pt x="87" y="35"/>
                    <a:pt x="85" y="32"/>
                  </a:cubicBezTo>
                  <a:cubicBezTo>
                    <a:pt x="85" y="32"/>
                    <a:pt x="85" y="32"/>
                    <a:pt x="85" y="31"/>
                  </a:cubicBezTo>
                  <a:cubicBezTo>
                    <a:pt x="84" y="30"/>
                    <a:pt x="91" y="28"/>
                    <a:pt x="93" y="29"/>
                  </a:cubicBezTo>
                  <a:cubicBezTo>
                    <a:pt x="93" y="29"/>
                    <a:pt x="102" y="29"/>
                    <a:pt x="104" y="28"/>
                  </a:cubicBezTo>
                  <a:cubicBezTo>
                    <a:pt x="106" y="28"/>
                    <a:pt x="108" y="26"/>
                    <a:pt x="111" y="27"/>
                  </a:cubicBezTo>
                  <a:cubicBezTo>
                    <a:pt x="113" y="27"/>
                    <a:pt x="115" y="29"/>
                    <a:pt x="118" y="30"/>
                  </a:cubicBezTo>
                  <a:cubicBezTo>
                    <a:pt x="120" y="30"/>
                    <a:pt x="122" y="28"/>
                    <a:pt x="125" y="29"/>
                  </a:cubicBezTo>
                  <a:cubicBezTo>
                    <a:pt x="125" y="30"/>
                    <a:pt x="125" y="31"/>
                    <a:pt x="126" y="32"/>
                  </a:cubicBezTo>
                  <a:cubicBezTo>
                    <a:pt x="126" y="33"/>
                    <a:pt x="128" y="31"/>
                    <a:pt x="128" y="32"/>
                  </a:cubicBezTo>
                  <a:cubicBezTo>
                    <a:pt x="129" y="33"/>
                    <a:pt x="129" y="33"/>
                    <a:pt x="130" y="33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34" y="31"/>
                    <a:pt x="140" y="33"/>
                    <a:pt x="144" y="31"/>
                  </a:cubicBezTo>
                  <a:cubicBezTo>
                    <a:pt x="143" y="30"/>
                    <a:pt x="148" y="31"/>
                    <a:pt x="148" y="31"/>
                  </a:cubicBezTo>
                  <a:cubicBezTo>
                    <a:pt x="151" y="29"/>
                    <a:pt x="153" y="28"/>
                    <a:pt x="157" y="29"/>
                  </a:cubicBezTo>
                  <a:cubicBezTo>
                    <a:pt x="158" y="29"/>
                    <a:pt x="163" y="26"/>
                    <a:pt x="165" y="28"/>
                  </a:cubicBezTo>
                  <a:cubicBezTo>
                    <a:pt x="169" y="29"/>
                    <a:pt x="177" y="28"/>
                    <a:pt x="178" y="29"/>
                  </a:cubicBezTo>
                  <a:cubicBezTo>
                    <a:pt x="179" y="29"/>
                    <a:pt x="192" y="28"/>
                    <a:pt x="195" y="27"/>
                  </a:cubicBezTo>
                  <a:cubicBezTo>
                    <a:pt x="196" y="27"/>
                    <a:pt x="198" y="28"/>
                    <a:pt x="199" y="28"/>
                  </a:cubicBezTo>
                  <a:cubicBezTo>
                    <a:pt x="205" y="28"/>
                    <a:pt x="212" y="28"/>
                    <a:pt x="213" y="35"/>
                  </a:cubicBezTo>
                  <a:cubicBezTo>
                    <a:pt x="211" y="37"/>
                    <a:pt x="209" y="39"/>
                    <a:pt x="208" y="40"/>
                  </a:cubicBezTo>
                  <a:cubicBezTo>
                    <a:pt x="205" y="45"/>
                    <a:pt x="208" y="56"/>
                    <a:pt x="209" y="61"/>
                  </a:cubicBezTo>
                  <a:cubicBezTo>
                    <a:pt x="212" y="62"/>
                    <a:pt x="217" y="59"/>
                    <a:pt x="220" y="56"/>
                  </a:cubicBezTo>
                  <a:cubicBezTo>
                    <a:pt x="221" y="57"/>
                    <a:pt x="224" y="52"/>
                    <a:pt x="224" y="51"/>
                  </a:cubicBezTo>
                  <a:cubicBezTo>
                    <a:pt x="227" y="48"/>
                    <a:pt x="231" y="40"/>
                    <a:pt x="229" y="34"/>
                  </a:cubicBezTo>
                  <a:cubicBezTo>
                    <a:pt x="228" y="32"/>
                    <a:pt x="226" y="31"/>
                    <a:pt x="225" y="30"/>
                  </a:cubicBezTo>
                  <a:cubicBezTo>
                    <a:pt x="225" y="29"/>
                    <a:pt x="224" y="28"/>
                    <a:pt x="224" y="27"/>
                  </a:cubicBezTo>
                  <a:cubicBezTo>
                    <a:pt x="223" y="26"/>
                    <a:pt x="221" y="24"/>
                    <a:pt x="221" y="23"/>
                  </a:cubicBezTo>
                  <a:cubicBezTo>
                    <a:pt x="219" y="22"/>
                    <a:pt x="219" y="21"/>
                    <a:pt x="217" y="20"/>
                  </a:cubicBezTo>
                  <a:cubicBezTo>
                    <a:pt x="216" y="21"/>
                    <a:pt x="209" y="16"/>
                    <a:pt x="206" y="18"/>
                  </a:cubicBezTo>
                  <a:cubicBezTo>
                    <a:pt x="206" y="18"/>
                    <a:pt x="205" y="18"/>
                    <a:pt x="205" y="18"/>
                  </a:cubicBezTo>
                  <a:cubicBezTo>
                    <a:pt x="203" y="18"/>
                    <a:pt x="201" y="17"/>
                    <a:pt x="198" y="17"/>
                  </a:cubicBezTo>
                  <a:cubicBezTo>
                    <a:pt x="198" y="17"/>
                    <a:pt x="198" y="17"/>
                    <a:pt x="198" y="17"/>
                  </a:cubicBezTo>
                  <a:cubicBezTo>
                    <a:pt x="197" y="16"/>
                    <a:pt x="187" y="15"/>
                    <a:pt x="184" y="14"/>
                  </a:cubicBezTo>
                  <a:cubicBezTo>
                    <a:pt x="178" y="13"/>
                    <a:pt x="174" y="16"/>
                    <a:pt x="170" y="16"/>
                  </a:cubicBezTo>
                  <a:cubicBezTo>
                    <a:pt x="169" y="16"/>
                    <a:pt x="166" y="18"/>
                    <a:pt x="165" y="17"/>
                  </a:cubicBezTo>
                  <a:cubicBezTo>
                    <a:pt x="164" y="17"/>
                    <a:pt x="161" y="15"/>
                    <a:pt x="161" y="15"/>
                  </a:cubicBezTo>
                  <a:cubicBezTo>
                    <a:pt x="160" y="15"/>
                    <a:pt x="160" y="16"/>
                    <a:pt x="159" y="15"/>
                  </a:cubicBezTo>
                  <a:cubicBezTo>
                    <a:pt x="158" y="15"/>
                    <a:pt x="156" y="14"/>
                    <a:pt x="155" y="13"/>
                  </a:cubicBezTo>
                  <a:cubicBezTo>
                    <a:pt x="155" y="13"/>
                    <a:pt x="150" y="13"/>
                    <a:pt x="150" y="12"/>
                  </a:cubicBezTo>
                  <a:cubicBezTo>
                    <a:pt x="149" y="11"/>
                    <a:pt x="147" y="9"/>
                    <a:pt x="146" y="9"/>
                  </a:cubicBezTo>
                  <a:cubicBezTo>
                    <a:pt x="143" y="8"/>
                    <a:pt x="139" y="7"/>
                    <a:pt x="137" y="5"/>
                  </a:cubicBezTo>
                  <a:cubicBezTo>
                    <a:pt x="137" y="5"/>
                    <a:pt x="136" y="4"/>
                    <a:pt x="136" y="4"/>
                  </a:cubicBezTo>
                  <a:cubicBezTo>
                    <a:pt x="132" y="2"/>
                    <a:pt x="129" y="5"/>
                    <a:pt x="125" y="3"/>
                  </a:cubicBezTo>
                  <a:cubicBezTo>
                    <a:pt x="126" y="3"/>
                    <a:pt x="118" y="1"/>
                    <a:pt x="118" y="1"/>
                  </a:cubicBezTo>
                  <a:cubicBezTo>
                    <a:pt x="117" y="0"/>
                    <a:pt x="117" y="0"/>
                    <a:pt x="116" y="0"/>
                  </a:cubicBezTo>
                  <a:cubicBezTo>
                    <a:pt x="116" y="1"/>
                    <a:pt x="114" y="1"/>
                    <a:pt x="113" y="2"/>
                  </a:cubicBezTo>
                  <a:cubicBezTo>
                    <a:pt x="113" y="2"/>
                    <a:pt x="112" y="8"/>
                    <a:pt x="110" y="9"/>
                  </a:cubicBezTo>
                  <a:cubicBezTo>
                    <a:pt x="105" y="11"/>
                    <a:pt x="101" y="13"/>
                    <a:pt x="96" y="15"/>
                  </a:cubicBezTo>
                  <a:cubicBezTo>
                    <a:pt x="94" y="15"/>
                    <a:pt x="92" y="16"/>
                    <a:pt x="90" y="16"/>
                  </a:cubicBezTo>
                  <a:cubicBezTo>
                    <a:pt x="87" y="18"/>
                    <a:pt x="83" y="17"/>
                    <a:pt x="79" y="18"/>
                  </a:cubicBezTo>
                  <a:cubicBezTo>
                    <a:pt x="78" y="19"/>
                    <a:pt x="76" y="18"/>
                    <a:pt x="75" y="18"/>
                  </a:cubicBezTo>
                  <a:cubicBezTo>
                    <a:pt x="69" y="19"/>
                    <a:pt x="63" y="16"/>
                    <a:pt x="56" y="19"/>
                  </a:cubicBezTo>
                  <a:cubicBezTo>
                    <a:pt x="53" y="20"/>
                    <a:pt x="50" y="22"/>
                    <a:pt x="48" y="24"/>
                  </a:cubicBezTo>
                  <a:cubicBezTo>
                    <a:pt x="48" y="25"/>
                    <a:pt x="47" y="26"/>
                    <a:pt x="47" y="27"/>
                  </a:cubicBezTo>
                  <a:cubicBezTo>
                    <a:pt x="45" y="28"/>
                    <a:pt x="44" y="30"/>
                    <a:pt x="42" y="32"/>
                  </a:cubicBezTo>
                  <a:cubicBezTo>
                    <a:pt x="41" y="32"/>
                    <a:pt x="40" y="32"/>
                    <a:pt x="40" y="32"/>
                  </a:cubicBezTo>
                  <a:cubicBezTo>
                    <a:pt x="39" y="33"/>
                    <a:pt x="36" y="36"/>
                    <a:pt x="36" y="38"/>
                  </a:cubicBezTo>
                  <a:cubicBezTo>
                    <a:pt x="36" y="38"/>
                    <a:pt x="36" y="39"/>
                    <a:pt x="36" y="39"/>
                  </a:cubicBezTo>
                  <a:cubicBezTo>
                    <a:pt x="34" y="42"/>
                    <a:pt x="31" y="44"/>
                    <a:pt x="30" y="47"/>
                  </a:cubicBezTo>
                  <a:cubicBezTo>
                    <a:pt x="30" y="49"/>
                    <a:pt x="30" y="51"/>
                    <a:pt x="30" y="53"/>
                  </a:cubicBezTo>
                  <a:cubicBezTo>
                    <a:pt x="29" y="54"/>
                    <a:pt x="29" y="55"/>
                    <a:pt x="29" y="57"/>
                  </a:cubicBezTo>
                  <a:cubicBezTo>
                    <a:pt x="30" y="57"/>
                    <a:pt x="30" y="58"/>
                    <a:pt x="30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4" y="60"/>
                    <a:pt x="34" y="61"/>
                    <a:pt x="36" y="63"/>
                  </a:cubicBezTo>
                  <a:cubicBezTo>
                    <a:pt x="37" y="62"/>
                    <a:pt x="42" y="65"/>
                    <a:pt x="43" y="65"/>
                  </a:cubicBezTo>
                  <a:cubicBezTo>
                    <a:pt x="45" y="66"/>
                    <a:pt x="48" y="64"/>
                    <a:pt x="49" y="62"/>
                  </a:cubicBezTo>
                  <a:cubicBezTo>
                    <a:pt x="50" y="62"/>
                    <a:pt x="50" y="62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2" y="56"/>
                    <a:pt x="52" y="56"/>
                  </a:cubicBezTo>
                  <a:cubicBezTo>
                    <a:pt x="52" y="55"/>
                    <a:pt x="52" y="54"/>
                    <a:pt x="52" y="53"/>
                  </a:cubicBezTo>
                  <a:cubicBezTo>
                    <a:pt x="56" y="47"/>
                    <a:pt x="56" y="40"/>
                    <a:pt x="58" y="34"/>
                  </a:cubicBezTo>
                  <a:cubicBezTo>
                    <a:pt x="61" y="33"/>
                    <a:pt x="70" y="31"/>
                    <a:pt x="73" y="32"/>
                  </a:cubicBezTo>
                  <a:cubicBezTo>
                    <a:pt x="77" y="34"/>
                    <a:pt x="85" y="45"/>
                    <a:pt x="85" y="51"/>
                  </a:cubicBezTo>
                  <a:cubicBezTo>
                    <a:pt x="86" y="52"/>
                    <a:pt x="86" y="53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6" y="54"/>
                    <a:pt x="84" y="60"/>
                    <a:pt x="83" y="61"/>
                  </a:cubicBezTo>
                  <a:cubicBezTo>
                    <a:pt x="81" y="63"/>
                    <a:pt x="73" y="66"/>
                    <a:pt x="69" y="66"/>
                  </a:cubicBezTo>
                  <a:cubicBezTo>
                    <a:pt x="65" y="65"/>
                    <a:pt x="60" y="67"/>
                    <a:pt x="56" y="67"/>
                  </a:cubicBezTo>
                  <a:cubicBezTo>
                    <a:pt x="54" y="67"/>
                    <a:pt x="53" y="68"/>
                    <a:pt x="52" y="69"/>
                  </a:cubicBezTo>
                  <a:cubicBezTo>
                    <a:pt x="40" y="69"/>
                    <a:pt x="27" y="70"/>
                    <a:pt x="15" y="75"/>
                  </a:cubicBezTo>
                  <a:cubicBezTo>
                    <a:pt x="14" y="76"/>
                    <a:pt x="12" y="75"/>
                    <a:pt x="12" y="75"/>
                  </a:cubicBezTo>
                  <a:cubicBezTo>
                    <a:pt x="9" y="76"/>
                    <a:pt x="7" y="75"/>
                    <a:pt x="5" y="76"/>
                  </a:cubicBezTo>
                  <a:cubicBezTo>
                    <a:pt x="3" y="77"/>
                    <a:pt x="2" y="79"/>
                    <a:pt x="0" y="80"/>
                  </a:cubicBezTo>
                  <a:cubicBezTo>
                    <a:pt x="0" y="91"/>
                    <a:pt x="3" y="91"/>
                    <a:pt x="7" y="97"/>
                  </a:cubicBezTo>
                  <a:cubicBezTo>
                    <a:pt x="17" y="97"/>
                    <a:pt x="21" y="95"/>
                    <a:pt x="30" y="91"/>
                  </a:cubicBezTo>
                  <a:cubicBezTo>
                    <a:pt x="31" y="90"/>
                    <a:pt x="33" y="91"/>
                    <a:pt x="34" y="91"/>
                  </a:cubicBezTo>
                  <a:cubicBezTo>
                    <a:pt x="38" y="89"/>
                    <a:pt x="42" y="88"/>
                    <a:pt x="46" y="86"/>
                  </a:cubicBezTo>
                  <a:cubicBezTo>
                    <a:pt x="48" y="85"/>
                    <a:pt x="57" y="79"/>
                    <a:pt x="59" y="82"/>
                  </a:cubicBezTo>
                  <a:cubicBezTo>
                    <a:pt x="60" y="81"/>
                    <a:pt x="67" y="80"/>
                    <a:pt x="69" y="80"/>
                  </a:cubicBezTo>
                  <a:cubicBezTo>
                    <a:pt x="69" y="80"/>
                    <a:pt x="68" y="80"/>
                    <a:pt x="69" y="80"/>
                  </a:cubicBezTo>
                  <a:cubicBezTo>
                    <a:pt x="69" y="84"/>
                    <a:pt x="59" y="95"/>
                    <a:pt x="56" y="97"/>
                  </a:cubicBezTo>
                  <a:cubicBezTo>
                    <a:pt x="55" y="97"/>
                    <a:pt x="55" y="100"/>
                    <a:pt x="53" y="101"/>
                  </a:cubicBezTo>
                  <a:cubicBezTo>
                    <a:pt x="53" y="102"/>
                    <a:pt x="54" y="103"/>
                    <a:pt x="53" y="105"/>
                  </a:cubicBezTo>
                  <a:cubicBezTo>
                    <a:pt x="53" y="106"/>
                    <a:pt x="52" y="106"/>
                    <a:pt x="51" y="107"/>
                  </a:cubicBezTo>
                  <a:cubicBezTo>
                    <a:pt x="50" y="108"/>
                    <a:pt x="50" y="111"/>
                    <a:pt x="49" y="113"/>
                  </a:cubicBezTo>
                  <a:cubicBezTo>
                    <a:pt x="49" y="113"/>
                    <a:pt x="49" y="114"/>
                    <a:pt x="50" y="114"/>
                  </a:cubicBezTo>
                  <a:cubicBezTo>
                    <a:pt x="50" y="114"/>
                    <a:pt x="54" y="112"/>
                    <a:pt x="55" y="112"/>
                  </a:cubicBezTo>
                  <a:cubicBezTo>
                    <a:pt x="57" y="110"/>
                    <a:pt x="71" y="99"/>
                    <a:pt x="71" y="99"/>
                  </a:cubicBezTo>
                  <a:cubicBezTo>
                    <a:pt x="72" y="98"/>
                    <a:pt x="72" y="98"/>
                    <a:pt x="73" y="98"/>
                  </a:cubicBezTo>
                  <a:cubicBezTo>
                    <a:pt x="79" y="103"/>
                    <a:pt x="86" y="102"/>
                    <a:pt x="93" y="100"/>
                  </a:cubicBezTo>
                  <a:cubicBezTo>
                    <a:pt x="95" y="99"/>
                    <a:pt x="100" y="100"/>
                    <a:pt x="101" y="100"/>
                  </a:cubicBezTo>
                  <a:cubicBezTo>
                    <a:pt x="101" y="99"/>
                    <a:pt x="107" y="99"/>
                    <a:pt x="107" y="99"/>
                  </a:cubicBezTo>
                  <a:cubicBezTo>
                    <a:pt x="108" y="100"/>
                    <a:pt x="110" y="97"/>
                    <a:pt x="112" y="98"/>
                  </a:cubicBezTo>
                  <a:cubicBezTo>
                    <a:pt x="123" y="99"/>
                    <a:pt x="123" y="99"/>
                    <a:pt x="123" y="99"/>
                  </a:cubicBezTo>
                  <a:cubicBezTo>
                    <a:pt x="124" y="98"/>
                    <a:pt x="130" y="97"/>
                    <a:pt x="130" y="97"/>
                  </a:cubicBezTo>
                  <a:cubicBezTo>
                    <a:pt x="132" y="97"/>
                    <a:pt x="134" y="97"/>
                    <a:pt x="136" y="97"/>
                  </a:cubicBezTo>
                  <a:cubicBezTo>
                    <a:pt x="139" y="99"/>
                    <a:pt x="149" y="97"/>
                    <a:pt x="150" y="99"/>
                  </a:cubicBezTo>
                  <a:cubicBezTo>
                    <a:pt x="150" y="98"/>
                    <a:pt x="155" y="98"/>
                    <a:pt x="156" y="99"/>
                  </a:cubicBezTo>
                  <a:cubicBezTo>
                    <a:pt x="156" y="99"/>
                    <a:pt x="159" y="98"/>
                    <a:pt x="160" y="99"/>
                  </a:cubicBezTo>
                  <a:cubicBezTo>
                    <a:pt x="160" y="99"/>
                    <a:pt x="161" y="99"/>
                    <a:pt x="161" y="99"/>
                  </a:cubicBezTo>
                  <a:cubicBezTo>
                    <a:pt x="162" y="99"/>
                    <a:pt x="173" y="99"/>
                    <a:pt x="175" y="100"/>
                  </a:cubicBezTo>
                  <a:cubicBezTo>
                    <a:pt x="175" y="100"/>
                    <a:pt x="177" y="99"/>
                    <a:pt x="179" y="100"/>
                  </a:cubicBezTo>
                  <a:cubicBezTo>
                    <a:pt x="186" y="103"/>
                    <a:pt x="194" y="103"/>
                    <a:pt x="202" y="104"/>
                  </a:cubicBezTo>
                  <a:cubicBezTo>
                    <a:pt x="203" y="105"/>
                    <a:pt x="204" y="103"/>
                    <a:pt x="207" y="104"/>
                  </a:cubicBezTo>
                  <a:cubicBezTo>
                    <a:pt x="208" y="103"/>
                    <a:pt x="211" y="103"/>
                    <a:pt x="213" y="103"/>
                  </a:cubicBezTo>
                  <a:cubicBezTo>
                    <a:pt x="214" y="101"/>
                    <a:pt x="213" y="98"/>
                    <a:pt x="213" y="96"/>
                  </a:cubicBezTo>
                  <a:cubicBezTo>
                    <a:pt x="208" y="93"/>
                    <a:pt x="204" y="88"/>
                    <a:pt x="196" y="90"/>
                  </a:cubicBezTo>
                  <a:cubicBezTo>
                    <a:pt x="196" y="89"/>
                    <a:pt x="191" y="88"/>
                    <a:pt x="190" y="88"/>
                  </a:cubicBezTo>
                  <a:cubicBezTo>
                    <a:pt x="188" y="88"/>
                    <a:pt x="187" y="88"/>
                    <a:pt x="185" y="88"/>
                  </a:cubicBezTo>
                  <a:cubicBezTo>
                    <a:pt x="180" y="85"/>
                    <a:pt x="172" y="86"/>
                    <a:pt x="165" y="85"/>
                  </a:cubicBezTo>
                  <a:cubicBezTo>
                    <a:pt x="164" y="82"/>
                    <a:pt x="168" y="81"/>
                    <a:pt x="169" y="79"/>
                  </a:cubicBezTo>
                  <a:cubicBezTo>
                    <a:pt x="168" y="78"/>
                    <a:pt x="170" y="77"/>
                    <a:pt x="170" y="76"/>
                  </a:cubicBezTo>
                  <a:cubicBezTo>
                    <a:pt x="176" y="76"/>
                    <a:pt x="184" y="74"/>
                    <a:pt x="189" y="78"/>
                  </a:cubicBezTo>
                  <a:cubicBezTo>
                    <a:pt x="190" y="76"/>
                    <a:pt x="197" y="80"/>
                    <a:pt x="198" y="80"/>
                  </a:cubicBezTo>
                  <a:cubicBezTo>
                    <a:pt x="200" y="79"/>
                    <a:pt x="203" y="81"/>
                    <a:pt x="204" y="82"/>
                  </a:cubicBezTo>
                  <a:cubicBezTo>
                    <a:pt x="206" y="79"/>
                    <a:pt x="210" y="83"/>
                    <a:pt x="213" y="83"/>
                  </a:cubicBezTo>
                  <a:cubicBezTo>
                    <a:pt x="214" y="83"/>
                    <a:pt x="214" y="83"/>
                    <a:pt x="215" y="83"/>
                  </a:cubicBezTo>
                  <a:cubicBezTo>
                    <a:pt x="216" y="84"/>
                    <a:pt x="216" y="85"/>
                    <a:pt x="217" y="86"/>
                  </a:cubicBezTo>
                  <a:cubicBezTo>
                    <a:pt x="218" y="85"/>
                    <a:pt x="221" y="87"/>
                    <a:pt x="222" y="87"/>
                  </a:cubicBezTo>
                  <a:cubicBezTo>
                    <a:pt x="223" y="87"/>
                    <a:pt x="227" y="88"/>
                    <a:pt x="228" y="89"/>
                  </a:cubicBezTo>
                  <a:cubicBezTo>
                    <a:pt x="229" y="89"/>
                    <a:pt x="231" y="89"/>
                    <a:pt x="232" y="89"/>
                  </a:cubicBezTo>
                  <a:cubicBezTo>
                    <a:pt x="233" y="89"/>
                    <a:pt x="234" y="90"/>
                    <a:pt x="235" y="90"/>
                  </a:cubicBezTo>
                  <a:cubicBezTo>
                    <a:pt x="236" y="90"/>
                    <a:pt x="235" y="90"/>
                    <a:pt x="235" y="90"/>
                  </a:cubicBezTo>
                  <a:cubicBezTo>
                    <a:pt x="239" y="91"/>
                    <a:pt x="253" y="93"/>
                    <a:pt x="255" y="90"/>
                  </a:cubicBezTo>
                  <a:cubicBezTo>
                    <a:pt x="257" y="91"/>
                    <a:pt x="258" y="91"/>
                    <a:pt x="259" y="91"/>
                  </a:cubicBezTo>
                  <a:cubicBezTo>
                    <a:pt x="259" y="90"/>
                    <a:pt x="260" y="89"/>
                    <a:pt x="261" y="88"/>
                  </a:cubicBezTo>
                  <a:cubicBezTo>
                    <a:pt x="263" y="87"/>
                    <a:pt x="268" y="87"/>
                    <a:pt x="270" y="85"/>
                  </a:cubicBezTo>
                  <a:cubicBezTo>
                    <a:pt x="270" y="84"/>
                    <a:pt x="271" y="83"/>
                    <a:pt x="271" y="82"/>
                  </a:cubicBezTo>
                  <a:cubicBezTo>
                    <a:pt x="272" y="81"/>
                    <a:pt x="273" y="81"/>
                    <a:pt x="273" y="80"/>
                  </a:cubicBezTo>
                  <a:cubicBezTo>
                    <a:pt x="275" y="77"/>
                    <a:pt x="271" y="75"/>
                    <a:pt x="271" y="73"/>
                  </a:cubicBezTo>
                  <a:close/>
                  <a:moveTo>
                    <a:pt x="119" y="76"/>
                  </a:moveTo>
                  <a:cubicBezTo>
                    <a:pt x="119" y="76"/>
                    <a:pt x="119" y="76"/>
                    <a:pt x="119" y="77"/>
                  </a:cubicBezTo>
                  <a:cubicBezTo>
                    <a:pt x="118" y="78"/>
                    <a:pt x="117" y="79"/>
                    <a:pt x="115" y="80"/>
                  </a:cubicBezTo>
                  <a:cubicBezTo>
                    <a:pt x="115" y="81"/>
                    <a:pt x="115" y="82"/>
                    <a:pt x="115" y="83"/>
                  </a:cubicBezTo>
                  <a:cubicBezTo>
                    <a:pt x="114" y="84"/>
                    <a:pt x="112" y="84"/>
                    <a:pt x="111" y="85"/>
                  </a:cubicBezTo>
                  <a:cubicBezTo>
                    <a:pt x="110" y="85"/>
                    <a:pt x="110" y="85"/>
                    <a:pt x="109" y="85"/>
                  </a:cubicBezTo>
                  <a:cubicBezTo>
                    <a:pt x="109" y="85"/>
                    <a:pt x="93" y="87"/>
                    <a:pt x="91" y="88"/>
                  </a:cubicBezTo>
                  <a:cubicBezTo>
                    <a:pt x="89" y="89"/>
                    <a:pt x="87" y="88"/>
                    <a:pt x="87" y="88"/>
                  </a:cubicBezTo>
                  <a:cubicBezTo>
                    <a:pt x="85" y="89"/>
                    <a:pt x="83" y="89"/>
                    <a:pt x="81" y="90"/>
                  </a:cubicBezTo>
                  <a:cubicBezTo>
                    <a:pt x="80" y="90"/>
                    <a:pt x="80" y="90"/>
                    <a:pt x="79" y="89"/>
                  </a:cubicBezTo>
                  <a:cubicBezTo>
                    <a:pt x="79" y="88"/>
                    <a:pt x="84" y="82"/>
                    <a:pt x="85" y="80"/>
                  </a:cubicBezTo>
                  <a:cubicBezTo>
                    <a:pt x="90" y="81"/>
                    <a:pt x="95" y="78"/>
                    <a:pt x="98" y="76"/>
                  </a:cubicBezTo>
                  <a:cubicBezTo>
                    <a:pt x="98" y="76"/>
                    <a:pt x="101" y="77"/>
                    <a:pt x="101" y="77"/>
                  </a:cubicBezTo>
                  <a:cubicBezTo>
                    <a:pt x="101" y="76"/>
                    <a:pt x="105" y="75"/>
                    <a:pt x="105" y="75"/>
                  </a:cubicBezTo>
                  <a:cubicBezTo>
                    <a:pt x="108" y="74"/>
                    <a:pt x="113" y="76"/>
                    <a:pt x="114" y="74"/>
                  </a:cubicBezTo>
                  <a:cubicBezTo>
                    <a:pt x="115" y="74"/>
                    <a:pt x="115" y="74"/>
                    <a:pt x="115" y="75"/>
                  </a:cubicBezTo>
                  <a:cubicBezTo>
                    <a:pt x="117" y="74"/>
                    <a:pt x="118" y="75"/>
                    <a:pt x="119" y="75"/>
                  </a:cubicBezTo>
                  <a:cubicBezTo>
                    <a:pt x="119" y="76"/>
                    <a:pt x="119" y="76"/>
                    <a:pt x="119" y="76"/>
                  </a:cubicBezTo>
                  <a:close/>
                  <a:moveTo>
                    <a:pt x="125" y="60"/>
                  </a:moveTo>
                  <a:cubicBezTo>
                    <a:pt x="124" y="61"/>
                    <a:pt x="122" y="63"/>
                    <a:pt x="120" y="63"/>
                  </a:cubicBezTo>
                  <a:cubicBezTo>
                    <a:pt x="120" y="62"/>
                    <a:pt x="120" y="62"/>
                    <a:pt x="120" y="63"/>
                  </a:cubicBezTo>
                  <a:cubicBezTo>
                    <a:pt x="116" y="64"/>
                    <a:pt x="110" y="60"/>
                    <a:pt x="106" y="62"/>
                  </a:cubicBezTo>
                  <a:cubicBezTo>
                    <a:pt x="104" y="63"/>
                    <a:pt x="100" y="64"/>
                    <a:pt x="98" y="63"/>
                  </a:cubicBezTo>
                  <a:cubicBezTo>
                    <a:pt x="97" y="63"/>
                    <a:pt x="97" y="63"/>
                    <a:pt x="97" y="63"/>
                  </a:cubicBezTo>
                  <a:cubicBezTo>
                    <a:pt x="97" y="60"/>
                    <a:pt x="97" y="60"/>
                    <a:pt x="98" y="58"/>
                  </a:cubicBezTo>
                  <a:cubicBezTo>
                    <a:pt x="102" y="56"/>
                    <a:pt x="112" y="51"/>
                    <a:pt x="117" y="53"/>
                  </a:cubicBezTo>
                  <a:cubicBezTo>
                    <a:pt x="118" y="53"/>
                    <a:pt x="118" y="52"/>
                    <a:pt x="118" y="52"/>
                  </a:cubicBezTo>
                  <a:cubicBezTo>
                    <a:pt x="122" y="53"/>
                    <a:pt x="125" y="54"/>
                    <a:pt x="127" y="54"/>
                  </a:cubicBezTo>
                  <a:cubicBezTo>
                    <a:pt x="127" y="54"/>
                    <a:pt x="128" y="55"/>
                    <a:pt x="128" y="55"/>
                  </a:cubicBezTo>
                  <a:cubicBezTo>
                    <a:pt x="128" y="57"/>
                    <a:pt x="127" y="59"/>
                    <a:pt x="125" y="60"/>
                  </a:cubicBezTo>
                  <a:cubicBezTo>
                    <a:pt x="125" y="60"/>
                    <a:pt x="125" y="60"/>
                    <a:pt x="125" y="60"/>
                  </a:cubicBezTo>
                  <a:close/>
                  <a:moveTo>
                    <a:pt x="161" y="75"/>
                  </a:moveTo>
                  <a:cubicBezTo>
                    <a:pt x="159" y="77"/>
                    <a:pt x="158" y="79"/>
                    <a:pt x="157" y="81"/>
                  </a:cubicBezTo>
                  <a:cubicBezTo>
                    <a:pt x="157" y="82"/>
                    <a:pt x="157" y="82"/>
                    <a:pt x="158" y="83"/>
                  </a:cubicBezTo>
                  <a:cubicBezTo>
                    <a:pt x="157" y="86"/>
                    <a:pt x="152" y="85"/>
                    <a:pt x="150" y="84"/>
                  </a:cubicBezTo>
                  <a:cubicBezTo>
                    <a:pt x="149" y="84"/>
                    <a:pt x="148" y="85"/>
                    <a:pt x="147" y="85"/>
                  </a:cubicBezTo>
                  <a:cubicBezTo>
                    <a:pt x="147" y="85"/>
                    <a:pt x="129" y="85"/>
                    <a:pt x="126" y="83"/>
                  </a:cubicBezTo>
                  <a:cubicBezTo>
                    <a:pt x="126" y="81"/>
                    <a:pt x="129" y="79"/>
                    <a:pt x="131" y="78"/>
                  </a:cubicBezTo>
                  <a:cubicBezTo>
                    <a:pt x="132" y="77"/>
                    <a:pt x="131" y="76"/>
                    <a:pt x="132" y="76"/>
                  </a:cubicBezTo>
                  <a:cubicBezTo>
                    <a:pt x="134" y="74"/>
                    <a:pt x="149" y="73"/>
                    <a:pt x="152" y="73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56" y="73"/>
                    <a:pt x="158" y="73"/>
                    <a:pt x="161" y="74"/>
                  </a:cubicBezTo>
                  <a:cubicBezTo>
                    <a:pt x="161" y="74"/>
                    <a:pt x="161" y="75"/>
                    <a:pt x="161" y="75"/>
                  </a:cubicBezTo>
                  <a:close/>
                  <a:moveTo>
                    <a:pt x="168" y="56"/>
                  </a:moveTo>
                  <a:cubicBezTo>
                    <a:pt x="169" y="56"/>
                    <a:pt x="166" y="61"/>
                    <a:pt x="165" y="61"/>
                  </a:cubicBezTo>
                  <a:cubicBezTo>
                    <a:pt x="163" y="60"/>
                    <a:pt x="152" y="62"/>
                    <a:pt x="149" y="62"/>
                  </a:cubicBezTo>
                  <a:cubicBezTo>
                    <a:pt x="146" y="63"/>
                    <a:pt x="141" y="60"/>
                    <a:pt x="140" y="61"/>
                  </a:cubicBezTo>
                  <a:cubicBezTo>
                    <a:pt x="139" y="61"/>
                    <a:pt x="139" y="61"/>
                    <a:pt x="138" y="61"/>
                  </a:cubicBezTo>
                  <a:cubicBezTo>
                    <a:pt x="138" y="60"/>
                    <a:pt x="138" y="60"/>
                    <a:pt x="138" y="59"/>
                  </a:cubicBezTo>
                  <a:cubicBezTo>
                    <a:pt x="140" y="57"/>
                    <a:pt x="144" y="56"/>
                    <a:pt x="145" y="53"/>
                  </a:cubicBezTo>
                  <a:cubicBezTo>
                    <a:pt x="150" y="50"/>
                    <a:pt x="162" y="55"/>
                    <a:pt x="167" y="51"/>
                  </a:cubicBezTo>
                  <a:cubicBezTo>
                    <a:pt x="168" y="51"/>
                    <a:pt x="168" y="51"/>
                    <a:pt x="170" y="51"/>
                  </a:cubicBezTo>
                  <a:cubicBezTo>
                    <a:pt x="170" y="52"/>
                    <a:pt x="171" y="52"/>
                    <a:pt x="171" y="52"/>
                  </a:cubicBezTo>
                  <a:cubicBezTo>
                    <a:pt x="171" y="55"/>
                    <a:pt x="170" y="55"/>
                    <a:pt x="168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2" name="Freeform 63">
              <a:extLst>
                <a:ext uri="{FF2B5EF4-FFF2-40B4-BE49-F238E27FC236}">
                  <a16:creationId xmlns="" xmlns:a16="http://schemas.microsoft.com/office/drawing/2014/main" id="{B66EFAAC-7656-8648-9554-013C6AC987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65988" y="3328988"/>
              <a:ext cx="442913" cy="346075"/>
            </a:xfrm>
            <a:custGeom>
              <a:avLst/>
              <a:gdLst>
                <a:gd name="T0" fmla="*/ 142 w 146"/>
                <a:gd name="T1" fmla="*/ 77 h 113"/>
                <a:gd name="T2" fmla="*/ 130 w 146"/>
                <a:gd name="T3" fmla="*/ 78 h 113"/>
                <a:gd name="T4" fmla="*/ 120 w 146"/>
                <a:gd name="T5" fmla="*/ 74 h 113"/>
                <a:gd name="T6" fmla="*/ 108 w 146"/>
                <a:gd name="T7" fmla="*/ 55 h 113"/>
                <a:gd name="T8" fmla="*/ 107 w 146"/>
                <a:gd name="T9" fmla="*/ 38 h 113"/>
                <a:gd name="T10" fmla="*/ 108 w 146"/>
                <a:gd name="T11" fmla="*/ 23 h 113"/>
                <a:gd name="T12" fmla="*/ 113 w 146"/>
                <a:gd name="T13" fmla="*/ 8 h 113"/>
                <a:gd name="T14" fmla="*/ 79 w 146"/>
                <a:gd name="T15" fmla="*/ 2 h 113"/>
                <a:gd name="T16" fmla="*/ 62 w 146"/>
                <a:gd name="T17" fmla="*/ 2 h 113"/>
                <a:gd name="T18" fmla="*/ 41 w 146"/>
                <a:gd name="T19" fmla="*/ 4 h 113"/>
                <a:gd name="T20" fmla="*/ 23 w 146"/>
                <a:gd name="T21" fmla="*/ 7 h 113"/>
                <a:gd name="T22" fmla="*/ 9 w 146"/>
                <a:gd name="T23" fmla="*/ 21 h 113"/>
                <a:gd name="T24" fmla="*/ 12 w 146"/>
                <a:gd name="T25" fmla="*/ 41 h 113"/>
                <a:gd name="T26" fmla="*/ 9 w 146"/>
                <a:gd name="T27" fmla="*/ 68 h 113"/>
                <a:gd name="T28" fmla="*/ 11 w 146"/>
                <a:gd name="T29" fmla="*/ 81 h 113"/>
                <a:gd name="T30" fmla="*/ 20 w 146"/>
                <a:gd name="T31" fmla="*/ 87 h 113"/>
                <a:gd name="T32" fmla="*/ 30 w 146"/>
                <a:gd name="T33" fmla="*/ 87 h 113"/>
                <a:gd name="T34" fmla="*/ 33 w 146"/>
                <a:gd name="T35" fmla="*/ 87 h 113"/>
                <a:gd name="T36" fmla="*/ 43 w 146"/>
                <a:gd name="T37" fmla="*/ 86 h 113"/>
                <a:gd name="T38" fmla="*/ 57 w 146"/>
                <a:gd name="T39" fmla="*/ 85 h 113"/>
                <a:gd name="T40" fmla="*/ 63 w 146"/>
                <a:gd name="T41" fmla="*/ 85 h 113"/>
                <a:gd name="T42" fmla="*/ 71 w 146"/>
                <a:gd name="T43" fmla="*/ 85 h 113"/>
                <a:gd name="T44" fmla="*/ 76 w 146"/>
                <a:gd name="T45" fmla="*/ 84 h 113"/>
                <a:gd name="T46" fmla="*/ 101 w 146"/>
                <a:gd name="T47" fmla="*/ 87 h 113"/>
                <a:gd name="T48" fmla="*/ 107 w 146"/>
                <a:gd name="T49" fmla="*/ 97 h 113"/>
                <a:gd name="T50" fmla="*/ 118 w 146"/>
                <a:gd name="T51" fmla="*/ 112 h 113"/>
                <a:gd name="T52" fmla="*/ 145 w 146"/>
                <a:gd name="T53" fmla="*/ 88 h 113"/>
                <a:gd name="T54" fmla="*/ 48 w 146"/>
                <a:gd name="T55" fmla="*/ 71 h 113"/>
                <a:gd name="T56" fmla="*/ 35 w 146"/>
                <a:gd name="T57" fmla="*/ 73 h 113"/>
                <a:gd name="T58" fmla="*/ 17 w 146"/>
                <a:gd name="T59" fmla="*/ 77 h 113"/>
                <a:gd name="T60" fmla="*/ 46 w 146"/>
                <a:gd name="T61" fmla="*/ 62 h 113"/>
                <a:gd name="T62" fmla="*/ 69 w 146"/>
                <a:gd name="T63" fmla="*/ 61 h 113"/>
                <a:gd name="T64" fmla="*/ 95 w 146"/>
                <a:gd name="T65" fmla="*/ 61 h 113"/>
                <a:gd name="T66" fmla="*/ 57 w 146"/>
                <a:gd name="T67" fmla="*/ 46 h 113"/>
                <a:gd name="T68" fmla="*/ 42 w 146"/>
                <a:gd name="T69" fmla="*/ 48 h 113"/>
                <a:gd name="T70" fmla="*/ 26 w 146"/>
                <a:gd name="T71" fmla="*/ 44 h 113"/>
                <a:gd name="T72" fmla="*/ 43 w 146"/>
                <a:gd name="T73" fmla="*/ 39 h 113"/>
                <a:gd name="T74" fmla="*/ 54 w 146"/>
                <a:gd name="T75" fmla="*/ 39 h 113"/>
                <a:gd name="T76" fmla="*/ 84 w 146"/>
                <a:gd name="T77" fmla="*/ 39 h 113"/>
                <a:gd name="T78" fmla="*/ 92 w 146"/>
                <a:gd name="T79" fmla="*/ 48 h 113"/>
                <a:gd name="T80" fmla="*/ 66 w 146"/>
                <a:gd name="T81" fmla="*/ 25 h 113"/>
                <a:gd name="T82" fmla="*/ 54 w 146"/>
                <a:gd name="T83" fmla="*/ 25 h 113"/>
                <a:gd name="T84" fmla="*/ 30 w 146"/>
                <a:gd name="T85" fmla="*/ 29 h 113"/>
                <a:gd name="T86" fmla="*/ 31 w 146"/>
                <a:gd name="T87" fmla="*/ 21 h 113"/>
                <a:gd name="T88" fmla="*/ 46 w 146"/>
                <a:gd name="T89" fmla="*/ 18 h 113"/>
                <a:gd name="T90" fmla="*/ 67 w 146"/>
                <a:gd name="T91" fmla="*/ 18 h 113"/>
                <a:gd name="T92" fmla="*/ 80 w 146"/>
                <a:gd name="T93" fmla="*/ 16 h 113"/>
                <a:gd name="T94" fmla="*/ 95 w 146"/>
                <a:gd name="T95" fmla="*/ 18 h 113"/>
                <a:gd name="T96" fmla="*/ 97 w 146"/>
                <a:gd name="T97" fmla="*/ 25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6" h="113">
                  <a:moveTo>
                    <a:pt x="145" y="88"/>
                  </a:moveTo>
                  <a:cubicBezTo>
                    <a:pt x="143" y="84"/>
                    <a:pt x="140" y="83"/>
                    <a:pt x="142" y="78"/>
                  </a:cubicBezTo>
                  <a:cubicBezTo>
                    <a:pt x="142" y="77"/>
                    <a:pt x="142" y="78"/>
                    <a:pt x="142" y="77"/>
                  </a:cubicBezTo>
                  <a:cubicBezTo>
                    <a:pt x="139" y="77"/>
                    <a:pt x="138" y="80"/>
                    <a:pt x="137" y="81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3" y="81"/>
                    <a:pt x="132" y="79"/>
                    <a:pt x="130" y="78"/>
                  </a:cubicBezTo>
                  <a:cubicBezTo>
                    <a:pt x="128" y="76"/>
                    <a:pt x="126" y="77"/>
                    <a:pt x="123" y="75"/>
                  </a:cubicBezTo>
                  <a:cubicBezTo>
                    <a:pt x="123" y="75"/>
                    <a:pt x="122" y="75"/>
                    <a:pt x="122" y="76"/>
                  </a:cubicBezTo>
                  <a:cubicBezTo>
                    <a:pt x="122" y="76"/>
                    <a:pt x="120" y="74"/>
                    <a:pt x="120" y="74"/>
                  </a:cubicBezTo>
                  <a:cubicBezTo>
                    <a:pt x="118" y="74"/>
                    <a:pt x="115" y="75"/>
                    <a:pt x="114" y="75"/>
                  </a:cubicBezTo>
                  <a:cubicBezTo>
                    <a:pt x="112" y="74"/>
                    <a:pt x="111" y="72"/>
                    <a:pt x="108" y="71"/>
                  </a:cubicBezTo>
                  <a:cubicBezTo>
                    <a:pt x="106" y="68"/>
                    <a:pt x="107" y="59"/>
                    <a:pt x="108" y="55"/>
                  </a:cubicBezTo>
                  <a:cubicBezTo>
                    <a:pt x="107" y="53"/>
                    <a:pt x="107" y="50"/>
                    <a:pt x="107" y="48"/>
                  </a:cubicBezTo>
                  <a:cubicBezTo>
                    <a:pt x="107" y="47"/>
                    <a:pt x="107" y="47"/>
                    <a:pt x="107" y="46"/>
                  </a:cubicBezTo>
                  <a:cubicBezTo>
                    <a:pt x="108" y="45"/>
                    <a:pt x="108" y="39"/>
                    <a:pt x="107" y="38"/>
                  </a:cubicBezTo>
                  <a:cubicBezTo>
                    <a:pt x="108" y="37"/>
                    <a:pt x="108" y="37"/>
                    <a:pt x="109" y="36"/>
                  </a:cubicBezTo>
                  <a:cubicBezTo>
                    <a:pt x="109" y="34"/>
                    <a:pt x="108" y="33"/>
                    <a:pt x="108" y="32"/>
                  </a:cubicBezTo>
                  <a:cubicBezTo>
                    <a:pt x="109" y="31"/>
                    <a:pt x="107" y="24"/>
                    <a:pt x="108" y="23"/>
                  </a:cubicBezTo>
                  <a:cubicBezTo>
                    <a:pt x="108" y="22"/>
                    <a:pt x="110" y="21"/>
                    <a:pt x="110" y="21"/>
                  </a:cubicBezTo>
                  <a:cubicBezTo>
                    <a:pt x="110" y="21"/>
                    <a:pt x="111" y="18"/>
                    <a:pt x="112" y="18"/>
                  </a:cubicBezTo>
                  <a:cubicBezTo>
                    <a:pt x="115" y="15"/>
                    <a:pt x="114" y="11"/>
                    <a:pt x="113" y="8"/>
                  </a:cubicBezTo>
                  <a:cubicBezTo>
                    <a:pt x="112" y="7"/>
                    <a:pt x="111" y="6"/>
                    <a:pt x="110" y="5"/>
                  </a:cubicBezTo>
                  <a:cubicBezTo>
                    <a:pt x="107" y="4"/>
                    <a:pt x="102" y="3"/>
                    <a:pt x="97" y="2"/>
                  </a:cubicBezTo>
                  <a:cubicBezTo>
                    <a:pt x="91" y="0"/>
                    <a:pt x="83" y="5"/>
                    <a:pt x="79" y="2"/>
                  </a:cubicBezTo>
                  <a:cubicBezTo>
                    <a:pt x="77" y="3"/>
                    <a:pt x="74" y="2"/>
                    <a:pt x="74" y="1"/>
                  </a:cubicBezTo>
                  <a:cubicBezTo>
                    <a:pt x="73" y="2"/>
                    <a:pt x="69" y="2"/>
                    <a:pt x="68" y="1"/>
                  </a:cubicBezTo>
                  <a:cubicBezTo>
                    <a:pt x="67" y="3"/>
                    <a:pt x="64" y="1"/>
                    <a:pt x="62" y="2"/>
                  </a:cubicBezTo>
                  <a:cubicBezTo>
                    <a:pt x="60" y="2"/>
                    <a:pt x="58" y="3"/>
                    <a:pt x="56" y="4"/>
                  </a:cubicBezTo>
                  <a:cubicBezTo>
                    <a:pt x="56" y="3"/>
                    <a:pt x="53" y="3"/>
                    <a:pt x="52" y="3"/>
                  </a:cubicBezTo>
                  <a:cubicBezTo>
                    <a:pt x="49" y="5"/>
                    <a:pt x="46" y="3"/>
                    <a:pt x="41" y="4"/>
                  </a:cubicBezTo>
                  <a:cubicBezTo>
                    <a:pt x="41" y="4"/>
                    <a:pt x="38" y="5"/>
                    <a:pt x="36" y="5"/>
                  </a:cubicBezTo>
                  <a:cubicBezTo>
                    <a:pt x="36" y="5"/>
                    <a:pt x="36" y="4"/>
                    <a:pt x="36" y="4"/>
                  </a:cubicBezTo>
                  <a:cubicBezTo>
                    <a:pt x="35" y="6"/>
                    <a:pt x="25" y="6"/>
                    <a:pt x="23" y="7"/>
                  </a:cubicBezTo>
                  <a:cubicBezTo>
                    <a:pt x="17" y="7"/>
                    <a:pt x="10" y="4"/>
                    <a:pt x="7" y="6"/>
                  </a:cubicBezTo>
                  <a:cubicBezTo>
                    <a:pt x="0" y="11"/>
                    <a:pt x="6" y="13"/>
                    <a:pt x="9" y="19"/>
                  </a:cubicBezTo>
                  <a:cubicBezTo>
                    <a:pt x="10" y="20"/>
                    <a:pt x="9" y="21"/>
                    <a:pt x="9" y="21"/>
                  </a:cubicBezTo>
                  <a:cubicBezTo>
                    <a:pt x="10" y="22"/>
                    <a:pt x="11" y="23"/>
                    <a:pt x="11" y="24"/>
                  </a:cubicBezTo>
                  <a:cubicBezTo>
                    <a:pt x="11" y="24"/>
                    <a:pt x="14" y="31"/>
                    <a:pt x="13" y="32"/>
                  </a:cubicBezTo>
                  <a:cubicBezTo>
                    <a:pt x="11" y="35"/>
                    <a:pt x="12" y="36"/>
                    <a:pt x="12" y="41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1" y="46"/>
                    <a:pt x="9" y="56"/>
                    <a:pt x="9" y="56"/>
                  </a:cubicBezTo>
                  <a:cubicBezTo>
                    <a:pt x="10" y="60"/>
                    <a:pt x="10" y="67"/>
                    <a:pt x="9" y="68"/>
                  </a:cubicBezTo>
                  <a:cubicBezTo>
                    <a:pt x="9" y="71"/>
                    <a:pt x="10" y="75"/>
                    <a:pt x="10" y="76"/>
                  </a:cubicBezTo>
                  <a:cubicBezTo>
                    <a:pt x="9" y="77"/>
                    <a:pt x="9" y="79"/>
                    <a:pt x="9" y="81"/>
                  </a:cubicBezTo>
                  <a:cubicBezTo>
                    <a:pt x="10" y="81"/>
                    <a:pt x="11" y="81"/>
                    <a:pt x="11" y="81"/>
                  </a:cubicBezTo>
                  <a:cubicBezTo>
                    <a:pt x="13" y="82"/>
                    <a:pt x="13" y="84"/>
                    <a:pt x="15" y="85"/>
                  </a:cubicBezTo>
                  <a:cubicBezTo>
                    <a:pt x="16" y="87"/>
                    <a:pt x="19" y="86"/>
                    <a:pt x="20" y="87"/>
                  </a:cubicBezTo>
                  <a:cubicBezTo>
                    <a:pt x="20" y="87"/>
                    <a:pt x="20" y="87"/>
                    <a:pt x="20" y="87"/>
                  </a:cubicBezTo>
                  <a:cubicBezTo>
                    <a:pt x="21" y="87"/>
                    <a:pt x="20" y="87"/>
                    <a:pt x="21" y="87"/>
                  </a:cubicBezTo>
                  <a:cubicBezTo>
                    <a:pt x="24" y="87"/>
                    <a:pt x="25" y="87"/>
                    <a:pt x="27" y="86"/>
                  </a:cubicBezTo>
                  <a:cubicBezTo>
                    <a:pt x="28" y="86"/>
                    <a:pt x="29" y="86"/>
                    <a:pt x="30" y="87"/>
                  </a:cubicBezTo>
                  <a:cubicBezTo>
                    <a:pt x="30" y="86"/>
                    <a:pt x="30" y="86"/>
                    <a:pt x="31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3" y="87"/>
                    <a:pt x="33" y="87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6" y="87"/>
                    <a:pt x="40" y="85"/>
                    <a:pt x="43" y="85"/>
                  </a:cubicBezTo>
                  <a:cubicBezTo>
                    <a:pt x="43" y="86"/>
                    <a:pt x="43" y="86"/>
                    <a:pt x="43" y="86"/>
                  </a:cubicBezTo>
                  <a:cubicBezTo>
                    <a:pt x="44" y="85"/>
                    <a:pt x="46" y="84"/>
                    <a:pt x="46" y="84"/>
                  </a:cubicBezTo>
                  <a:cubicBezTo>
                    <a:pt x="46" y="84"/>
                    <a:pt x="49" y="85"/>
                    <a:pt x="50" y="86"/>
                  </a:cubicBezTo>
                  <a:cubicBezTo>
                    <a:pt x="52" y="85"/>
                    <a:pt x="55" y="85"/>
                    <a:pt x="57" y="85"/>
                  </a:cubicBezTo>
                  <a:cubicBezTo>
                    <a:pt x="57" y="85"/>
                    <a:pt x="57" y="86"/>
                    <a:pt x="58" y="86"/>
                  </a:cubicBezTo>
                  <a:cubicBezTo>
                    <a:pt x="59" y="86"/>
                    <a:pt x="61" y="85"/>
                    <a:pt x="62" y="85"/>
                  </a:cubicBezTo>
                  <a:cubicBezTo>
                    <a:pt x="63" y="84"/>
                    <a:pt x="62" y="85"/>
                    <a:pt x="63" y="85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65" y="85"/>
                    <a:pt x="69" y="84"/>
                    <a:pt x="70" y="85"/>
                  </a:cubicBezTo>
                  <a:cubicBezTo>
                    <a:pt x="71" y="85"/>
                    <a:pt x="71" y="85"/>
                    <a:pt x="71" y="85"/>
                  </a:cubicBezTo>
                  <a:cubicBezTo>
                    <a:pt x="72" y="85"/>
                    <a:pt x="72" y="84"/>
                    <a:pt x="72" y="84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4" y="85"/>
                    <a:pt x="75" y="83"/>
                    <a:pt x="76" y="84"/>
                  </a:cubicBezTo>
                  <a:cubicBezTo>
                    <a:pt x="77" y="85"/>
                    <a:pt x="82" y="84"/>
                    <a:pt x="83" y="84"/>
                  </a:cubicBezTo>
                  <a:cubicBezTo>
                    <a:pt x="89" y="87"/>
                    <a:pt x="97" y="86"/>
                    <a:pt x="99" y="88"/>
                  </a:cubicBezTo>
                  <a:cubicBezTo>
                    <a:pt x="99" y="87"/>
                    <a:pt x="100" y="87"/>
                    <a:pt x="101" y="87"/>
                  </a:cubicBezTo>
                  <a:cubicBezTo>
                    <a:pt x="102" y="88"/>
                    <a:pt x="104" y="91"/>
                    <a:pt x="105" y="91"/>
                  </a:cubicBezTo>
                  <a:cubicBezTo>
                    <a:pt x="105" y="94"/>
                    <a:pt x="105" y="95"/>
                    <a:pt x="106" y="97"/>
                  </a:cubicBezTo>
                  <a:cubicBezTo>
                    <a:pt x="106" y="97"/>
                    <a:pt x="106" y="97"/>
                    <a:pt x="107" y="97"/>
                  </a:cubicBezTo>
                  <a:cubicBezTo>
                    <a:pt x="106" y="99"/>
                    <a:pt x="112" y="108"/>
                    <a:pt x="113" y="110"/>
                  </a:cubicBezTo>
                  <a:cubicBezTo>
                    <a:pt x="114" y="110"/>
                    <a:pt x="116" y="110"/>
                    <a:pt x="117" y="111"/>
                  </a:cubicBezTo>
                  <a:cubicBezTo>
                    <a:pt x="117" y="111"/>
                    <a:pt x="118" y="112"/>
                    <a:pt x="118" y="112"/>
                  </a:cubicBezTo>
                  <a:cubicBezTo>
                    <a:pt x="119" y="112"/>
                    <a:pt x="123" y="113"/>
                    <a:pt x="125" y="112"/>
                  </a:cubicBezTo>
                  <a:cubicBezTo>
                    <a:pt x="130" y="109"/>
                    <a:pt x="145" y="99"/>
                    <a:pt x="146" y="91"/>
                  </a:cubicBezTo>
                  <a:cubicBezTo>
                    <a:pt x="145" y="90"/>
                    <a:pt x="146" y="89"/>
                    <a:pt x="145" y="88"/>
                  </a:cubicBezTo>
                  <a:close/>
                  <a:moveTo>
                    <a:pt x="97" y="69"/>
                  </a:moveTo>
                  <a:cubicBezTo>
                    <a:pt x="96" y="72"/>
                    <a:pt x="88" y="72"/>
                    <a:pt x="85" y="71"/>
                  </a:cubicBezTo>
                  <a:cubicBezTo>
                    <a:pt x="78" y="70"/>
                    <a:pt x="53" y="69"/>
                    <a:pt x="48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7" y="72"/>
                    <a:pt x="37" y="72"/>
                    <a:pt x="37" y="72"/>
                  </a:cubicBezTo>
                  <a:cubicBezTo>
                    <a:pt x="36" y="73"/>
                    <a:pt x="35" y="71"/>
                    <a:pt x="35" y="73"/>
                  </a:cubicBezTo>
                  <a:cubicBezTo>
                    <a:pt x="34" y="73"/>
                    <a:pt x="34" y="72"/>
                    <a:pt x="33" y="72"/>
                  </a:cubicBezTo>
                  <a:cubicBezTo>
                    <a:pt x="33" y="72"/>
                    <a:pt x="19" y="78"/>
                    <a:pt x="18" y="78"/>
                  </a:cubicBezTo>
                  <a:cubicBezTo>
                    <a:pt x="18" y="78"/>
                    <a:pt x="17" y="77"/>
                    <a:pt x="17" y="77"/>
                  </a:cubicBezTo>
                  <a:cubicBezTo>
                    <a:pt x="17" y="64"/>
                    <a:pt x="29" y="66"/>
                    <a:pt x="38" y="61"/>
                  </a:cubicBezTo>
                  <a:cubicBezTo>
                    <a:pt x="40" y="62"/>
                    <a:pt x="41" y="62"/>
                    <a:pt x="43" y="62"/>
                  </a:cubicBezTo>
                  <a:cubicBezTo>
                    <a:pt x="43" y="61"/>
                    <a:pt x="46" y="62"/>
                    <a:pt x="46" y="62"/>
                  </a:cubicBezTo>
                  <a:cubicBezTo>
                    <a:pt x="46" y="61"/>
                    <a:pt x="53" y="60"/>
                    <a:pt x="53" y="60"/>
                  </a:cubicBezTo>
                  <a:cubicBezTo>
                    <a:pt x="57" y="58"/>
                    <a:pt x="61" y="62"/>
                    <a:pt x="65" y="60"/>
                  </a:cubicBezTo>
                  <a:cubicBezTo>
                    <a:pt x="65" y="60"/>
                    <a:pt x="68" y="60"/>
                    <a:pt x="69" y="61"/>
                  </a:cubicBezTo>
                  <a:cubicBezTo>
                    <a:pt x="70" y="59"/>
                    <a:pt x="79" y="62"/>
                    <a:pt x="80" y="60"/>
                  </a:cubicBezTo>
                  <a:cubicBezTo>
                    <a:pt x="81" y="60"/>
                    <a:pt x="89" y="60"/>
                    <a:pt x="90" y="60"/>
                  </a:cubicBezTo>
                  <a:cubicBezTo>
                    <a:pt x="91" y="60"/>
                    <a:pt x="93" y="61"/>
                    <a:pt x="95" y="61"/>
                  </a:cubicBezTo>
                  <a:cubicBezTo>
                    <a:pt x="94" y="62"/>
                    <a:pt x="98" y="66"/>
                    <a:pt x="97" y="69"/>
                  </a:cubicBezTo>
                  <a:close/>
                  <a:moveTo>
                    <a:pt x="92" y="48"/>
                  </a:moveTo>
                  <a:cubicBezTo>
                    <a:pt x="84" y="44"/>
                    <a:pt x="59" y="48"/>
                    <a:pt x="57" y="46"/>
                  </a:cubicBezTo>
                  <a:cubicBezTo>
                    <a:pt x="54" y="47"/>
                    <a:pt x="51" y="47"/>
                    <a:pt x="48" y="48"/>
                  </a:cubicBezTo>
                  <a:cubicBezTo>
                    <a:pt x="49" y="47"/>
                    <a:pt x="43" y="49"/>
                    <a:pt x="42" y="48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39" y="50"/>
                    <a:pt x="27" y="53"/>
                    <a:pt x="23" y="51"/>
                  </a:cubicBezTo>
                  <a:cubicBezTo>
                    <a:pt x="23" y="50"/>
                    <a:pt x="23" y="48"/>
                    <a:pt x="23" y="47"/>
                  </a:cubicBezTo>
                  <a:cubicBezTo>
                    <a:pt x="24" y="46"/>
                    <a:pt x="25" y="45"/>
                    <a:pt x="26" y="44"/>
                  </a:cubicBezTo>
                  <a:cubicBezTo>
                    <a:pt x="27" y="44"/>
                    <a:pt x="28" y="44"/>
                    <a:pt x="30" y="44"/>
                  </a:cubicBezTo>
                  <a:cubicBezTo>
                    <a:pt x="31" y="42"/>
                    <a:pt x="33" y="42"/>
                    <a:pt x="35" y="42"/>
                  </a:cubicBezTo>
                  <a:cubicBezTo>
                    <a:pt x="37" y="41"/>
                    <a:pt x="40" y="40"/>
                    <a:pt x="43" y="39"/>
                  </a:cubicBezTo>
                  <a:cubicBezTo>
                    <a:pt x="44" y="39"/>
                    <a:pt x="45" y="39"/>
                    <a:pt x="46" y="40"/>
                  </a:cubicBezTo>
                  <a:cubicBezTo>
                    <a:pt x="48" y="39"/>
                    <a:pt x="51" y="39"/>
                    <a:pt x="52" y="38"/>
                  </a:cubicBezTo>
                  <a:cubicBezTo>
                    <a:pt x="52" y="38"/>
                    <a:pt x="54" y="39"/>
                    <a:pt x="54" y="39"/>
                  </a:cubicBezTo>
                  <a:cubicBezTo>
                    <a:pt x="55" y="39"/>
                    <a:pt x="64" y="38"/>
                    <a:pt x="64" y="37"/>
                  </a:cubicBezTo>
                  <a:cubicBezTo>
                    <a:pt x="67" y="37"/>
                    <a:pt x="77" y="38"/>
                    <a:pt x="78" y="39"/>
                  </a:cubicBezTo>
                  <a:cubicBezTo>
                    <a:pt x="79" y="38"/>
                    <a:pt x="84" y="39"/>
                    <a:pt x="84" y="39"/>
                  </a:cubicBezTo>
                  <a:cubicBezTo>
                    <a:pt x="85" y="39"/>
                    <a:pt x="95" y="39"/>
                    <a:pt x="96" y="40"/>
                  </a:cubicBezTo>
                  <a:cubicBezTo>
                    <a:pt x="98" y="41"/>
                    <a:pt x="96" y="45"/>
                    <a:pt x="97" y="46"/>
                  </a:cubicBezTo>
                  <a:cubicBezTo>
                    <a:pt x="97" y="46"/>
                    <a:pt x="93" y="49"/>
                    <a:pt x="92" y="48"/>
                  </a:cubicBezTo>
                  <a:close/>
                  <a:moveTo>
                    <a:pt x="97" y="25"/>
                  </a:moveTo>
                  <a:cubicBezTo>
                    <a:pt x="91" y="29"/>
                    <a:pt x="82" y="22"/>
                    <a:pt x="78" y="24"/>
                  </a:cubicBezTo>
                  <a:cubicBezTo>
                    <a:pt x="75" y="25"/>
                    <a:pt x="70" y="24"/>
                    <a:pt x="66" y="25"/>
                  </a:cubicBezTo>
                  <a:cubicBezTo>
                    <a:pt x="65" y="25"/>
                    <a:pt x="64" y="25"/>
                    <a:pt x="63" y="25"/>
                  </a:cubicBezTo>
                  <a:cubicBezTo>
                    <a:pt x="62" y="25"/>
                    <a:pt x="57" y="26"/>
                    <a:pt x="56" y="26"/>
                  </a:cubicBezTo>
                  <a:cubicBezTo>
                    <a:pt x="55" y="26"/>
                    <a:pt x="55" y="25"/>
                    <a:pt x="54" y="25"/>
                  </a:cubicBezTo>
                  <a:cubicBezTo>
                    <a:pt x="50" y="26"/>
                    <a:pt x="48" y="27"/>
                    <a:pt x="42" y="27"/>
                  </a:cubicBezTo>
                  <a:cubicBezTo>
                    <a:pt x="41" y="27"/>
                    <a:pt x="41" y="28"/>
                    <a:pt x="40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28" y="29"/>
                    <a:pt x="26" y="26"/>
                    <a:pt x="25" y="26"/>
                  </a:cubicBezTo>
                  <a:cubicBezTo>
                    <a:pt x="25" y="24"/>
                    <a:pt x="26" y="25"/>
                    <a:pt x="27" y="24"/>
                  </a:cubicBezTo>
                  <a:cubicBezTo>
                    <a:pt x="29" y="23"/>
                    <a:pt x="29" y="22"/>
                    <a:pt x="31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5" y="20"/>
                    <a:pt x="38" y="20"/>
                    <a:pt x="42" y="18"/>
                  </a:cubicBezTo>
                  <a:cubicBezTo>
                    <a:pt x="42" y="17"/>
                    <a:pt x="45" y="18"/>
                    <a:pt x="46" y="18"/>
                  </a:cubicBezTo>
                  <a:cubicBezTo>
                    <a:pt x="46" y="17"/>
                    <a:pt x="50" y="17"/>
                    <a:pt x="51" y="17"/>
                  </a:cubicBezTo>
                  <a:cubicBezTo>
                    <a:pt x="53" y="16"/>
                    <a:pt x="59" y="17"/>
                    <a:pt x="61" y="17"/>
                  </a:cubicBezTo>
                  <a:cubicBezTo>
                    <a:pt x="64" y="16"/>
                    <a:pt x="66" y="17"/>
                    <a:pt x="67" y="18"/>
                  </a:cubicBezTo>
                  <a:cubicBezTo>
                    <a:pt x="70" y="18"/>
                    <a:pt x="74" y="17"/>
                    <a:pt x="75" y="17"/>
                  </a:cubicBezTo>
                  <a:cubicBezTo>
                    <a:pt x="77" y="16"/>
                    <a:pt x="79" y="18"/>
                    <a:pt x="80" y="17"/>
                  </a:cubicBezTo>
                  <a:cubicBezTo>
                    <a:pt x="80" y="17"/>
                    <a:pt x="80" y="17"/>
                    <a:pt x="80" y="16"/>
                  </a:cubicBezTo>
                  <a:cubicBezTo>
                    <a:pt x="81" y="16"/>
                    <a:pt x="83" y="17"/>
                    <a:pt x="83" y="17"/>
                  </a:cubicBezTo>
                  <a:cubicBezTo>
                    <a:pt x="83" y="17"/>
                    <a:pt x="88" y="16"/>
                    <a:pt x="89" y="17"/>
                  </a:cubicBezTo>
                  <a:cubicBezTo>
                    <a:pt x="89" y="17"/>
                    <a:pt x="94" y="18"/>
                    <a:pt x="95" y="18"/>
                  </a:cubicBezTo>
                  <a:cubicBezTo>
                    <a:pt x="96" y="18"/>
                    <a:pt x="96" y="19"/>
                    <a:pt x="96" y="18"/>
                  </a:cubicBezTo>
                  <a:cubicBezTo>
                    <a:pt x="97" y="19"/>
                    <a:pt x="98" y="19"/>
                    <a:pt x="99" y="20"/>
                  </a:cubicBezTo>
                  <a:cubicBezTo>
                    <a:pt x="99" y="22"/>
                    <a:pt x="98" y="23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3" name="Freeform 64">
              <a:extLst>
                <a:ext uri="{FF2B5EF4-FFF2-40B4-BE49-F238E27FC236}">
                  <a16:creationId xmlns="" xmlns:a16="http://schemas.microsoft.com/office/drawing/2014/main" id="{F861EDCE-4CF1-E24B-B52E-E796BE541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8838" y="3549651"/>
              <a:ext cx="73025" cy="119063"/>
            </a:xfrm>
            <a:custGeom>
              <a:avLst/>
              <a:gdLst>
                <a:gd name="T0" fmla="*/ 6 w 24"/>
                <a:gd name="T1" fmla="*/ 0 h 39"/>
                <a:gd name="T2" fmla="*/ 8 w 24"/>
                <a:gd name="T3" fmla="*/ 0 h 39"/>
                <a:gd name="T4" fmla="*/ 8 w 24"/>
                <a:gd name="T5" fmla="*/ 1 h 39"/>
                <a:gd name="T6" fmla="*/ 13 w 24"/>
                <a:gd name="T7" fmla="*/ 16 h 39"/>
                <a:gd name="T8" fmla="*/ 16 w 24"/>
                <a:gd name="T9" fmla="*/ 18 h 39"/>
                <a:gd name="T10" fmla="*/ 17 w 24"/>
                <a:gd name="T11" fmla="*/ 18 h 39"/>
                <a:gd name="T12" fmla="*/ 23 w 24"/>
                <a:gd name="T13" fmla="*/ 15 h 39"/>
                <a:gd name="T14" fmla="*/ 24 w 24"/>
                <a:gd name="T15" fmla="*/ 25 h 39"/>
                <a:gd name="T16" fmla="*/ 24 w 24"/>
                <a:gd name="T17" fmla="*/ 33 h 39"/>
                <a:gd name="T18" fmla="*/ 21 w 24"/>
                <a:gd name="T19" fmla="*/ 37 h 39"/>
                <a:gd name="T20" fmla="*/ 18 w 24"/>
                <a:gd name="T21" fmla="*/ 39 h 39"/>
                <a:gd name="T22" fmla="*/ 3 w 24"/>
                <a:gd name="T23" fmla="*/ 26 h 39"/>
                <a:gd name="T24" fmla="*/ 3 w 24"/>
                <a:gd name="T25" fmla="*/ 24 h 39"/>
                <a:gd name="T26" fmla="*/ 1 w 24"/>
                <a:gd name="T27" fmla="*/ 20 h 39"/>
                <a:gd name="T28" fmla="*/ 2 w 24"/>
                <a:gd name="T29" fmla="*/ 17 h 39"/>
                <a:gd name="T30" fmla="*/ 0 w 24"/>
                <a:gd name="T31" fmla="*/ 10 h 39"/>
                <a:gd name="T32" fmla="*/ 3 w 24"/>
                <a:gd name="T33" fmla="*/ 5 h 39"/>
                <a:gd name="T34" fmla="*/ 6 w 24"/>
                <a:gd name="T35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39">
                  <a:moveTo>
                    <a:pt x="6" y="0"/>
                  </a:moveTo>
                  <a:cubicBezTo>
                    <a:pt x="7" y="0"/>
                    <a:pt x="7" y="0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5" y="5"/>
                    <a:pt x="12" y="13"/>
                    <a:pt x="13" y="16"/>
                  </a:cubicBezTo>
                  <a:cubicBezTo>
                    <a:pt x="14" y="17"/>
                    <a:pt x="15" y="16"/>
                    <a:pt x="16" y="18"/>
                  </a:cubicBezTo>
                  <a:cubicBezTo>
                    <a:pt x="16" y="18"/>
                    <a:pt x="17" y="18"/>
                    <a:pt x="17" y="18"/>
                  </a:cubicBezTo>
                  <a:cubicBezTo>
                    <a:pt x="18" y="16"/>
                    <a:pt x="21" y="15"/>
                    <a:pt x="23" y="15"/>
                  </a:cubicBezTo>
                  <a:cubicBezTo>
                    <a:pt x="24" y="19"/>
                    <a:pt x="20" y="21"/>
                    <a:pt x="24" y="25"/>
                  </a:cubicBezTo>
                  <a:cubicBezTo>
                    <a:pt x="24" y="28"/>
                    <a:pt x="24" y="30"/>
                    <a:pt x="24" y="33"/>
                  </a:cubicBezTo>
                  <a:cubicBezTo>
                    <a:pt x="23" y="34"/>
                    <a:pt x="22" y="36"/>
                    <a:pt x="21" y="37"/>
                  </a:cubicBezTo>
                  <a:cubicBezTo>
                    <a:pt x="20" y="38"/>
                    <a:pt x="19" y="38"/>
                    <a:pt x="18" y="39"/>
                  </a:cubicBezTo>
                  <a:cubicBezTo>
                    <a:pt x="12" y="37"/>
                    <a:pt x="6" y="31"/>
                    <a:pt x="3" y="26"/>
                  </a:cubicBezTo>
                  <a:cubicBezTo>
                    <a:pt x="3" y="26"/>
                    <a:pt x="4" y="25"/>
                    <a:pt x="3" y="24"/>
                  </a:cubicBezTo>
                  <a:cubicBezTo>
                    <a:pt x="3" y="23"/>
                    <a:pt x="2" y="21"/>
                    <a:pt x="1" y="20"/>
                  </a:cubicBezTo>
                  <a:cubicBezTo>
                    <a:pt x="1" y="19"/>
                    <a:pt x="2" y="18"/>
                    <a:pt x="2" y="17"/>
                  </a:cubicBezTo>
                  <a:cubicBezTo>
                    <a:pt x="1" y="15"/>
                    <a:pt x="0" y="13"/>
                    <a:pt x="0" y="10"/>
                  </a:cubicBezTo>
                  <a:cubicBezTo>
                    <a:pt x="1" y="9"/>
                    <a:pt x="2" y="7"/>
                    <a:pt x="3" y="5"/>
                  </a:cubicBezTo>
                  <a:cubicBezTo>
                    <a:pt x="4" y="3"/>
                    <a:pt x="4" y="2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</p:grpSp>
      <p:cxnSp>
        <p:nvCxnSpPr>
          <p:cNvPr id="204" name="直线连接符 203">
            <a:extLst>
              <a:ext uri="{FF2B5EF4-FFF2-40B4-BE49-F238E27FC236}">
                <a16:creationId xmlns="" xmlns:a16="http://schemas.microsoft.com/office/drawing/2014/main" id="{62084E9C-B7D7-4E41-901B-0C72423D6309}"/>
              </a:ext>
            </a:extLst>
          </p:cNvPr>
          <p:cNvCxnSpPr>
            <a:cxnSpLocks/>
          </p:cNvCxnSpPr>
          <p:nvPr/>
        </p:nvCxnSpPr>
        <p:spPr>
          <a:xfrm flipH="1">
            <a:off x="-7622" y="6342611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直线连接符 204">
            <a:extLst>
              <a:ext uri="{FF2B5EF4-FFF2-40B4-BE49-F238E27FC236}">
                <a16:creationId xmlns="" xmlns:a16="http://schemas.microsoft.com/office/drawing/2014/main" id="{4A5A33DD-6F0D-874E-8B31-EA078C97FE52}"/>
              </a:ext>
            </a:extLst>
          </p:cNvPr>
          <p:cNvCxnSpPr>
            <a:cxnSpLocks/>
          </p:cNvCxnSpPr>
          <p:nvPr/>
        </p:nvCxnSpPr>
        <p:spPr>
          <a:xfrm flipH="1">
            <a:off x="-7622" y="703815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文本框 1">
            <a:extLst>
              <a:ext uri="{FF2B5EF4-FFF2-40B4-BE49-F238E27FC236}">
                <a16:creationId xmlns="" xmlns:a16="http://schemas.microsoft.com/office/drawing/2014/main" id="{C295B75C-9707-5C47-A1AD-56535619FD78}"/>
              </a:ext>
            </a:extLst>
          </p:cNvPr>
          <p:cNvSpPr txBox="1"/>
          <p:nvPr/>
        </p:nvSpPr>
        <p:spPr>
          <a:xfrm>
            <a:off x="154984" y="69743"/>
            <a:ext cx="305724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b="1" dirty="0">
                <a:solidFill>
                  <a:schemeClr val="accent2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搞定一张图片排版</a:t>
            </a:r>
          </a:p>
        </p:txBody>
      </p:sp>
      <p:sp>
        <p:nvSpPr>
          <p:cNvPr id="4" name="矩形 3">
            <a:extLst>
              <a:ext uri="{FF2B5EF4-FFF2-40B4-BE49-F238E27FC236}">
                <a16:creationId xmlns="" xmlns:a16="http://schemas.microsoft.com/office/drawing/2014/main" id="{497B473D-48E4-B642-B4E5-B1A9AD49008F}"/>
              </a:ext>
            </a:extLst>
          </p:cNvPr>
          <p:cNvSpPr/>
          <p:nvPr/>
        </p:nvSpPr>
        <p:spPr>
          <a:xfrm>
            <a:off x="695326" y="1798284"/>
            <a:ext cx="186725" cy="3732283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/>
          </a:p>
        </p:txBody>
      </p:sp>
      <p:cxnSp>
        <p:nvCxnSpPr>
          <p:cNvPr id="6" name="直线连接符 5">
            <a:extLst>
              <a:ext uri="{FF2B5EF4-FFF2-40B4-BE49-F238E27FC236}">
                <a16:creationId xmlns="" xmlns:a16="http://schemas.microsoft.com/office/drawing/2014/main" id="{BC953CD5-2155-0E4A-9A22-6932EF4EEC0B}"/>
              </a:ext>
            </a:extLst>
          </p:cNvPr>
          <p:cNvCxnSpPr>
            <a:cxnSpLocks/>
          </p:cNvCxnSpPr>
          <p:nvPr/>
        </p:nvCxnSpPr>
        <p:spPr>
          <a:xfrm>
            <a:off x="6542832" y="5530567"/>
            <a:ext cx="4956747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0" name="图片 9">
            <a:extLst>
              <a:ext uri="{FF2B5EF4-FFF2-40B4-BE49-F238E27FC236}">
                <a16:creationId xmlns="" xmlns:a16="http://schemas.microsoft.com/office/drawing/2014/main" id="{799175BB-7208-D74F-A35D-7443FFC96117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882052" y="1798284"/>
            <a:ext cx="5598425" cy="3732283"/>
          </a:xfrm>
          <a:prstGeom prst="rect">
            <a:avLst/>
          </a:prstGeom>
        </p:spPr>
      </p:pic>
      <p:sp>
        <p:nvSpPr>
          <p:cNvPr id="8" name="矩形 7">
            <a:extLst>
              <a:ext uri="{FF2B5EF4-FFF2-40B4-BE49-F238E27FC236}">
                <a16:creationId xmlns="" xmlns:a16="http://schemas.microsoft.com/office/drawing/2014/main" id="{7C8CCD22-D28D-EA4A-9FFC-5FAA8ED0F866}"/>
              </a:ext>
            </a:extLst>
          </p:cNvPr>
          <p:cNvSpPr/>
          <p:nvPr/>
        </p:nvSpPr>
        <p:spPr>
          <a:xfrm>
            <a:off x="5186802" y="2004017"/>
            <a:ext cx="1678023" cy="486699"/>
          </a:xfrm>
          <a:prstGeom prst="rect">
            <a:avLst/>
          </a:prstGeom>
          <a:solidFill>
            <a:schemeClr val="accent1">
              <a:alpha val="6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2000" b="1" dirty="0"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14" name="文本框 13">
            <a:extLst>
              <a:ext uri="{FF2B5EF4-FFF2-40B4-BE49-F238E27FC236}">
                <a16:creationId xmlns="" xmlns:a16="http://schemas.microsoft.com/office/drawing/2014/main" id="{27C973A4-E53C-F24B-9D8E-E63AC64BBFA4}"/>
              </a:ext>
            </a:extLst>
          </p:cNvPr>
          <p:cNvSpPr txBox="1"/>
          <p:nvPr/>
        </p:nvSpPr>
        <p:spPr>
          <a:xfrm>
            <a:off x="6721523" y="2654491"/>
            <a:ext cx="4778056" cy="3002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endParaRPr kumimoji="1" lang="zh-CN" altLang="en-US" sz="1351" dirty="0"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</p:txBody>
      </p:sp>
      <p:sp>
        <p:nvSpPr>
          <p:cNvPr id="104" name="文本框 103">
            <a:extLst>
              <a:ext uri="{FF2B5EF4-FFF2-40B4-BE49-F238E27FC236}">
                <a16:creationId xmlns="" xmlns:a16="http://schemas.microsoft.com/office/drawing/2014/main" id="{9A23EBC3-D734-324F-B9CE-E8A45EC0115F}"/>
              </a:ext>
            </a:extLst>
          </p:cNvPr>
          <p:cNvSpPr txBox="1"/>
          <p:nvPr/>
        </p:nvSpPr>
        <p:spPr>
          <a:xfrm>
            <a:off x="6667201" y="2589127"/>
            <a:ext cx="4745919" cy="26410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zh-CN" altLang="en-US" sz="1400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中国石油大学于</a:t>
            </a:r>
            <a:r>
              <a:rPr kumimoji="1" lang="en-US" altLang="zh-CN" sz="1400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1953</a:t>
            </a:r>
            <a:r>
              <a:rPr kumimoji="1" lang="zh-CN" altLang="en-US" sz="1400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年在北京建校，时称北京石油学院，是新中国第一所石油高等学府。</a:t>
            </a:r>
            <a:r>
              <a:rPr kumimoji="1" lang="en-US" altLang="zh-CN" sz="1400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1969</a:t>
            </a:r>
            <a:r>
              <a:rPr kumimoji="1" lang="zh-CN" altLang="en-US" sz="1400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年，学校迁至胜利油田所在地</a:t>
            </a:r>
            <a:r>
              <a:rPr kumimoji="1" lang="en-US" altLang="zh-CN" sz="1400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——</a:t>
            </a:r>
            <a:r>
              <a:rPr kumimoji="1" lang="zh-CN" altLang="en-US" sz="1400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山东东营，更名为华东石油学院。</a:t>
            </a:r>
            <a:r>
              <a:rPr kumimoji="1" lang="en-US" altLang="zh-CN" sz="1400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1981</a:t>
            </a:r>
            <a:r>
              <a:rPr kumimoji="1" lang="zh-CN" altLang="en-US" sz="1400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年</a:t>
            </a:r>
            <a:r>
              <a:rPr kumimoji="1" lang="en-US" altLang="zh-CN" sz="1400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6</a:t>
            </a:r>
            <a:r>
              <a:rPr kumimoji="1" lang="zh-CN" altLang="en-US" sz="1400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月在北京石油学院原校址内成立华东石油学院北京研究生部。</a:t>
            </a:r>
            <a:r>
              <a:rPr kumimoji="1" lang="en-US" altLang="zh-CN" sz="1400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1988</a:t>
            </a:r>
            <a:r>
              <a:rPr kumimoji="1" lang="zh-CN" altLang="en-US" sz="1400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年，学校更名为石油大学，逐步形成山东、北京两地办学格局。</a:t>
            </a:r>
            <a:r>
              <a:rPr kumimoji="1" lang="en-US" altLang="zh-CN" sz="1400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2004</a:t>
            </a:r>
            <a:r>
              <a:rPr kumimoji="1" lang="zh-CN" altLang="en-US" sz="1400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年</a:t>
            </a:r>
            <a:r>
              <a:rPr kumimoji="1" lang="en-US" altLang="zh-CN" sz="1400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8</a:t>
            </a:r>
            <a:r>
              <a:rPr kumimoji="1" lang="zh-CN" altLang="en-US" sz="1400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月，教育部批准石油大学（华东）立项建设青岛校区。</a:t>
            </a:r>
            <a:r>
              <a:rPr kumimoji="1" lang="en-US" altLang="zh-CN" sz="1400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2005</a:t>
            </a:r>
            <a:r>
              <a:rPr kumimoji="1" lang="zh-CN" altLang="en-US" sz="1400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年</a:t>
            </a:r>
            <a:r>
              <a:rPr kumimoji="1" lang="en-US" altLang="zh-CN" sz="1400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1</a:t>
            </a:r>
            <a:r>
              <a:rPr kumimoji="1" lang="zh-CN" altLang="en-US" sz="1400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月，学校更名为中国石油大学。</a:t>
            </a:r>
            <a:r>
              <a:rPr kumimoji="1" lang="en-US" altLang="zh-CN" sz="1400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2011</a:t>
            </a:r>
            <a:r>
              <a:rPr kumimoji="1" lang="zh-CN" altLang="en-US" sz="1400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年，学校完成办学结构调整，主体转移到青岛校区。</a:t>
            </a:r>
          </a:p>
        </p:txBody>
      </p:sp>
    </p:spTree>
    <p:extLst>
      <p:ext uri="{BB962C8B-B14F-4D97-AF65-F5344CB8AC3E}">
        <p14:creationId xmlns:p14="http://schemas.microsoft.com/office/powerpoint/2010/main" val="31257205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" name="图片 119">
            <a:extLst>
              <a:ext uri="{FF2B5EF4-FFF2-40B4-BE49-F238E27FC236}">
                <a16:creationId xmlns="" xmlns:a16="http://schemas.microsoft.com/office/drawing/2014/main" id="{6E4B7C73-2B67-6F4C-B613-44CFFAB50E67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" y="2"/>
            <a:ext cx="8086205" cy="714895"/>
          </a:xfrm>
          <a:custGeom>
            <a:avLst/>
            <a:gdLst>
              <a:gd name="connsiteX0" fmla="*/ 0 w 8086205"/>
              <a:gd name="connsiteY0" fmla="*/ 0 h 714895"/>
              <a:gd name="connsiteX1" fmla="*/ 7907481 w 8086205"/>
              <a:gd name="connsiteY1" fmla="*/ 0 h 714895"/>
              <a:gd name="connsiteX2" fmla="*/ 8086205 w 8086205"/>
              <a:gd name="connsiteY2" fmla="*/ 714895 h 714895"/>
              <a:gd name="connsiteX3" fmla="*/ 0 w 8086205"/>
              <a:gd name="connsiteY3" fmla="*/ 714895 h 714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86205" h="714895">
                <a:moveTo>
                  <a:pt x="0" y="0"/>
                </a:moveTo>
                <a:lnTo>
                  <a:pt x="7907481" y="0"/>
                </a:lnTo>
                <a:lnTo>
                  <a:pt x="8086205" y="714895"/>
                </a:lnTo>
                <a:lnTo>
                  <a:pt x="0" y="714895"/>
                </a:lnTo>
                <a:close/>
              </a:path>
            </a:pathLst>
          </a:custGeom>
        </p:spPr>
      </p:pic>
      <p:grpSp>
        <p:nvGrpSpPr>
          <p:cNvPr id="121" name="组合 120">
            <a:extLst>
              <a:ext uri="{FF2B5EF4-FFF2-40B4-BE49-F238E27FC236}">
                <a16:creationId xmlns="" xmlns:a16="http://schemas.microsoft.com/office/drawing/2014/main" id="{09FE7DF3-F695-C143-9E7A-ADDF401E458B}"/>
              </a:ext>
            </a:extLst>
          </p:cNvPr>
          <p:cNvGrpSpPr/>
          <p:nvPr/>
        </p:nvGrpSpPr>
        <p:grpSpPr>
          <a:xfrm>
            <a:off x="9975273" y="141699"/>
            <a:ext cx="1953203" cy="447936"/>
            <a:chOff x="9595040" y="83506"/>
            <a:chExt cx="2333435" cy="535137"/>
          </a:xfrm>
        </p:grpSpPr>
        <p:grpSp>
          <p:nvGrpSpPr>
            <p:cNvPr id="122" name="Group 4">
              <a:extLst>
                <a:ext uri="{FF2B5EF4-FFF2-40B4-BE49-F238E27FC236}">
                  <a16:creationId xmlns="" xmlns:a16="http://schemas.microsoft.com/office/drawing/2014/main" id="{B5D01054-CF1F-6D4D-96F7-F137BC4845D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0186253" y="142788"/>
              <a:ext cx="1742222" cy="419037"/>
              <a:chOff x="2838" y="1917"/>
              <a:chExt cx="2004" cy="482"/>
            </a:xfrm>
            <a:solidFill>
              <a:srgbClr val="09234F"/>
            </a:solidFill>
          </p:grpSpPr>
          <p:sp>
            <p:nvSpPr>
              <p:cNvPr id="146" name="Freeform 5">
                <a:extLst>
                  <a:ext uri="{FF2B5EF4-FFF2-40B4-BE49-F238E27FC236}">
                    <a16:creationId xmlns="" xmlns:a16="http://schemas.microsoft.com/office/drawing/2014/main" id="{D25A8DC4-0639-434D-B8A8-87FAC1471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952"/>
                <a:ext cx="191" cy="302"/>
              </a:xfrm>
              <a:custGeom>
                <a:avLst/>
                <a:gdLst>
                  <a:gd name="T0" fmla="*/ 97 w 100"/>
                  <a:gd name="T1" fmla="*/ 25 h 156"/>
                  <a:gd name="T2" fmla="*/ 98 w 100"/>
                  <a:gd name="T3" fmla="*/ 138 h 156"/>
                  <a:gd name="T4" fmla="*/ 85 w 100"/>
                  <a:gd name="T5" fmla="*/ 153 h 156"/>
                  <a:gd name="T6" fmla="*/ 49 w 100"/>
                  <a:gd name="T7" fmla="*/ 117 h 156"/>
                  <a:gd name="T8" fmla="*/ 57 w 100"/>
                  <a:gd name="T9" fmla="*/ 123 h 156"/>
                  <a:gd name="T10" fmla="*/ 57 w 100"/>
                  <a:gd name="T11" fmla="*/ 119 h 156"/>
                  <a:gd name="T12" fmla="*/ 77 w 100"/>
                  <a:gd name="T13" fmla="*/ 134 h 156"/>
                  <a:gd name="T14" fmla="*/ 83 w 100"/>
                  <a:gd name="T15" fmla="*/ 121 h 156"/>
                  <a:gd name="T16" fmla="*/ 76 w 100"/>
                  <a:gd name="T17" fmla="*/ 31 h 156"/>
                  <a:gd name="T18" fmla="*/ 66 w 100"/>
                  <a:gd name="T19" fmla="*/ 7 h 156"/>
                  <a:gd name="T20" fmla="*/ 0 w 100"/>
                  <a:gd name="T21" fmla="*/ 28 h 156"/>
                  <a:gd name="T22" fmla="*/ 1 w 100"/>
                  <a:gd name="T23" fmla="*/ 26 h 156"/>
                  <a:gd name="T24" fmla="*/ 58 w 100"/>
                  <a:gd name="T25" fmla="*/ 4 h 156"/>
                  <a:gd name="T26" fmla="*/ 97 w 100"/>
                  <a:gd name="T27" fmla="*/ 25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0" h="156">
                    <a:moveTo>
                      <a:pt x="97" y="25"/>
                    </a:moveTo>
                    <a:cubicBezTo>
                      <a:pt x="87" y="33"/>
                      <a:pt x="100" y="117"/>
                      <a:pt x="98" y="138"/>
                    </a:cubicBezTo>
                    <a:cubicBezTo>
                      <a:pt x="96" y="153"/>
                      <a:pt x="93" y="156"/>
                      <a:pt x="85" y="153"/>
                    </a:cubicBezTo>
                    <a:cubicBezTo>
                      <a:pt x="75" y="149"/>
                      <a:pt x="51" y="124"/>
                      <a:pt x="49" y="117"/>
                    </a:cubicBezTo>
                    <a:cubicBezTo>
                      <a:pt x="50" y="117"/>
                      <a:pt x="55" y="122"/>
                      <a:pt x="57" y="123"/>
                    </a:cubicBezTo>
                    <a:cubicBezTo>
                      <a:pt x="57" y="121"/>
                      <a:pt x="56" y="121"/>
                      <a:pt x="57" y="119"/>
                    </a:cubicBezTo>
                    <a:cubicBezTo>
                      <a:pt x="61" y="123"/>
                      <a:pt x="74" y="133"/>
                      <a:pt x="77" y="134"/>
                    </a:cubicBezTo>
                    <a:cubicBezTo>
                      <a:pt x="84" y="134"/>
                      <a:pt x="81" y="126"/>
                      <a:pt x="83" y="121"/>
                    </a:cubicBezTo>
                    <a:cubicBezTo>
                      <a:pt x="82" y="103"/>
                      <a:pt x="75" y="47"/>
                      <a:pt x="76" y="31"/>
                    </a:cubicBezTo>
                    <a:cubicBezTo>
                      <a:pt x="75" y="20"/>
                      <a:pt x="75" y="10"/>
                      <a:pt x="66" y="7"/>
                    </a:cubicBezTo>
                    <a:cubicBezTo>
                      <a:pt x="42" y="8"/>
                      <a:pt x="23" y="28"/>
                      <a:pt x="0" y="28"/>
                    </a:cubicBezTo>
                    <a:cubicBezTo>
                      <a:pt x="0" y="27"/>
                      <a:pt x="1" y="27"/>
                      <a:pt x="1" y="26"/>
                    </a:cubicBezTo>
                    <a:cubicBezTo>
                      <a:pt x="8" y="17"/>
                      <a:pt x="58" y="4"/>
                      <a:pt x="58" y="4"/>
                    </a:cubicBezTo>
                    <a:cubicBezTo>
                      <a:pt x="73" y="0"/>
                      <a:pt x="97" y="4"/>
                      <a:pt x="97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7" name="Freeform 6">
                <a:extLst>
                  <a:ext uri="{FF2B5EF4-FFF2-40B4-BE49-F238E27FC236}">
                    <a16:creationId xmlns="" xmlns:a16="http://schemas.microsoft.com/office/drawing/2014/main" id="{C46D8C1A-194C-D543-B0E9-2CC63A0E9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985"/>
                <a:ext cx="48" cy="39"/>
              </a:xfrm>
              <a:custGeom>
                <a:avLst/>
                <a:gdLst>
                  <a:gd name="T0" fmla="*/ 7 w 25"/>
                  <a:gd name="T1" fmla="*/ 1 h 20"/>
                  <a:gd name="T2" fmla="*/ 24 w 25"/>
                  <a:gd name="T3" fmla="*/ 9 h 20"/>
                  <a:gd name="T4" fmla="*/ 24 w 25"/>
                  <a:gd name="T5" fmla="*/ 16 h 20"/>
                  <a:gd name="T6" fmla="*/ 12 w 25"/>
                  <a:gd name="T7" fmla="*/ 17 h 20"/>
                  <a:gd name="T8" fmla="*/ 1 w 25"/>
                  <a:gd name="T9" fmla="*/ 5 h 20"/>
                  <a:gd name="T10" fmla="*/ 7 w 25"/>
                  <a:gd name="T11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0">
                    <a:moveTo>
                      <a:pt x="7" y="1"/>
                    </a:moveTo>
                    <a:cubicBezTo>
                      <a:pt x="12" y="2"/>
                      <a:pt x="17" y="1"/>
                      <a:pt x="24" y="9"/>
                    </a:cubicBezTo>
                    <a:cubicBezTo>
                      <a:pt x="25" y="11"/>
                      <a:pt x="25" y="13"/>
                      <a:pt x="24" y="16"/>
                    </a:cubicBezTo>
                    <a:cubicBezTo>
                      <a:pt x="23" y="18"/>
                      <a:pt x="15" y="20"/>
                      <a:pt x="12" y="17"/>
                    </a:cubicBezTo>
                    <a:cubicBezTo>
                      <a:pt x="9" y="13"/>
                      <a:pt x="2" y="8"/>
                      <a:pt x="1" y="5"/>
                    </a:cubicBezTo>
                    <a:cubicBezTo>
                      <a:pt x="0" y="2"/>
                      <a:pt x="5" y="0"/>
                      <a:pt x="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8" name="Freeform 7">
                <a:extLst>
                  <a:ext uri="{FF2B5EF4-FFF2-40B4-BE49-F238E27FC236}">
                    <a16:creationId xmlns="" xmlns:a16="http://schemas.microsoft.com/office/drawing/2014/main" id="{0DDAB724-179B-1440-8296-DEFAC0534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020"/>
                <a:ext cx="27" cy="180"/>
              </a:xfrm>
              <a:custGeom>
                <a:avLst/>
                <a:gdLst>
                  <a:gd name="T0" fmla="*/ 5 w 14"/>
                  <a:gd name="T1" fmla="*/ 0 h 93"/>
                  <a:gd name="T2" fmla="*/ 8 w 14"/>
                  <a:gd name="T3" fmla="*/ 9 h 93"/>
                  <a:gd name="T4" fmla="*/ 14 w 14"/>
                  <a:gd name="T5" fmla="*/ 91 h 93"/>
                  <a:gd name="T6" fmla="*/ 9 w 14"/>
                  <a:gd name="T7" fmla="*/ 93 h 93"/>
                  <a:gd name="T8" fmla="*/ 1 w 14"/>
                  <a:gd name="T9" fmla="*/ 86 h 93"/>
                  <a:gd name="T10" fmla="*/ 3 w 14"/>
                  <a:gd name="T11" fmla="*/ 6 h 93"/>
                  <a:gd name="T12" fmla="*/ 5 w 14"/>
                  <a:gd name="T1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93">
                    <a:moveTo>
                      <a:pt x="5" y="0"/>
                    </a:moveTo>
                    <a:cubicBezTo>
                      <a:pt x="6" y="1"/>
                      <a:pt x="8" y="1"/>
                      <a:pt x="8" y="9"/>
                    </a:cubicBezTo>
                    <a:cubicBezTo>
                      <a:pt x="9" y="10"/>
                      <a:pt x="10" y="90"/>
                      <a:pt x="14" y="91"/>
                    </a:cubicBezTo>
                    <a:cubicBezTo>
                      <a:pt x="11" y="92"/>
                      <a:pt x="12" y="93"/>
                      <a:pt x="9" y="93"/>
                    </a:cubicBezTo>
                    <a:cubicBezTo>
                      <a:pt x="6" y="90"/>
                      <a:pt x="3" y="90"/>
                      <a:pt x="1" y="86"/>
                    </a:cubicBezTo>
                    <a:cubicBezTo>
                      <a:pt x="4" y="67"/>
                      <a:pt x="0" y="31"/>
                      <a:pt x="3" y="6"/>
                    </a:cubicBezTo>
                    <a:cubicBezTo>
                      <a:pt x="3" y="3"/>
                      <a:pt x="3" y="0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9" name="Freeform 8">
                <a:extLst>
                  <a:ext uri="{FF2B5EF4-FFF2-40B4-BE49-F238E27FC236}">
                    <a16:creationId xmlns="" xmlns:a16="http://schemas.microsoft.com/office/drawing/2014/main" id="{8D07D84A-0C60-A546-9BB0-DF847F2E9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053"/>
                <a:ext cx="99" cy="46"/>
              </a:xfrm>
              <a:custGeom>
                <a:avLst/>
                <a:gdLst>
                  <a:gd name="T0" fmla="*/ 52 w 52"/>
                  <a:gd name="T1" fmla="*/ 24 h 24"/>
                  <a:gd name="T2" fmla="*/ 33 w 52"/>
                  <a:gd name="T3" fmla="*/ 16 h 24"/>
                  <a:gd name="T4" fmla="*/ 17 w 52"/>
                  <a:gd name="T5" fmla="*/ 9 h 24"/>
                  <a:gd name="T6" fmla="*/ 0 w 52"/>
                  <a:gd name="T7" fmla="*/ 0 h 24"/>
                  <a:gd name="T8" fmla="*/ 20 w 52"/>
                  <a:gd name="T9" fmla="*/ 2 h 24"/>
                  <a:gd name="T10" fmla="*/ 44 w 52"/>
                  <a:gd name="T11" fmla="*/ 15 h 24"/>
                  <a:gd name="T12" fmla="*/ 52 w 52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24">
                    <a:moveTo>
                      <a:pt x="52" y="24"/>
                    </a:moveTo>
                    <a:cubicBezTo>
                      <a:pt x="43" y="24"/>
                      <a:pt x="42" y="22"/>
                      <a:pt x="33" y="16"/>
                    </a:cubicBezTo>
                    <a:cubicBezTo>
                      <a:pt x="31" y="14"/>
                      <a:pt x="27" y="11"/>
                      <a:pt x="17" y="9"/>
                    </a:cubicBezTo>
                    <a:cubicBezTo>
                      <a:pt x="14" y="6"/>
                      <a:pt x="3" y="4"/>
                      <a:pt x="0" y="0"/>
                    </a:cubicBezTo>
                    <a:cubicBezTo>
                      <a:pt x="8" y="0"/>
                      <a:pt x="14" y="0"/>
                      <a:pt x="20" y="2"/>
                    </a:cubicBezTo>
                    <a:cubicBezTo>
                      <a:pt x="22" y="4"/>
                      <a:pt x="34" y="6"/>
                      <a:pt x="44" y="15"/>
                    </a:cubicBezTo>
                    <a:cubicBezTo>
                      <a:pt x="48" y="18"/>
                      <a:pt x="51" y="19"/>
                      <a:pt x="5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0" name="Freeform 9">
                <a:extLst>
                  <a:ext uri="{FF2B5EF4-FFF2-40B4-BE49-F238E27FC236}">
                    <a16:creationId xmlns="" xmlns:a16="http://schemas.microsoft.com/office/drawing/2014/main" id="{C10F85A1-BDFB-5E46-92A9-C803416F3A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24" y="1917"/>
                <a:ext cx="164" cy="360"/>
              </a:xfrm>
              <a:custGeom>
                <a:avLst/>
                <a:gdLst>
                  <a:gd name="T0" fmla="*/ 39 w 86"/>
                  <a:gd name="T1" fmla="*/ 38 h 186"/>
                  <a:gd name="T2" fmla="*/ 56 w 86"/>
                  <a:gd name="T3" fmla="*/ 34 h 186"/>
                  <a:gd name="T4" fmla="*/ 59 w 86"/>
                  <a:gd name="T5" fmla="*/ 31 h 186"/>
                  <a:gd name="T6" fmla="*/ 85 w 86"/>
                  <a:gd name="T7" fmla="*/ 43 h 186"/>
                  <a:gd name="T8" fmla="*/ 85 w 86"/>
                  <a:gd name="T9" fmla="*/ 48 h 186"/>
                  <a:gd name="T10" fmla="*/ 64 w 86"/>
                  <a:gd name="T11" fmla="*/ 61 h 186"/>
                  <a:gd name="T12" fmla="*/ 55 w 86"/>
                  <a:gd name="T13" fmla="*/ 72 h 186"/>
                  <a:gd name="T14" fmla="*/ 57 w 86"/>
                  <a:gd name="T15" fmla="*/ 81 h 186"/>
                  <a:gd name="T16" fmla="*/ 39 w 86"/>
                  <a:gd name="T17" fmla="*/ 88 h 186"/>
                  <a:gd name="T18" fmla="*/ 39 w 86"/>
                  <a:gd name="T19" fmla="*/ 55 h 186"/>
                  <a:gd name="T20" fmla="*/ 45 w 86"/>
                  <a:gd name="T21" fmla="*/ 48 h 186"/>
                  <a:gd name="T22" fmla="*/ 39 w 86"/>
                  <a:gd name="T23" fmla="*/ 49 h 186"/>
                  <a:gd name="T24" fmla="*/ 39 w 86"/>
                  <a:gd name="T25" fmla="*/ 38 h 186"/>
                  <a:gd name="T26" fmla="*/ 12 w 86"/>
                  <a:gd name="T27" fmla="*/ 1 h 186"/>
                  <a:gd name="T28" fmla="*/ 30 w 86"/>
                  <a:gd name="T29" fmla="*/ 8 h 186"/>
                  <a:gd name="T30" fmla="*/ 34 w 86"/>
                  <a:gd name="T31" fmla="*/ 14 h 186"/>
                  <a:gd name="T32" fmla="*/ 34 w 86"/>
                  <a:gd name="T33" fmla="*/ 39 h 186"/>
                  <a:gd name="T34" fmla="*/ 39 w 86"/>
                  <a:gd name="T35" fmla="*/ 38 h 186"/>
                  <a:gd name="T36" fmla="*/ 39 w 86"/>
                  <a:gd name="T37" fmla="*/ 49 h 186"/>
                  <a:gd name="T38" fmla="*/ 34 w 86"/>
                  <a:gd name="T39" fmla="*/ 50 h 186"/>
                  <a:gd name="T40" fmla="*/ 33 w 86"/>
                  <a:gd name="T41" fmla="*/ 63 h 186"/>
                  <a:gd name="T42" fmla="*/ 39 w 86"/>
                  <a:gd name="T43" fmla="*/ 55 h 186"/>
                  <a:gd name="T44" fmla="*/ 39 w 86"/>
                  <a:gd name="T45" fmla="*/ 88 h 186"/>
                  <a:gd name="T46" fmla="*/ 35 w 86"/>
                  <a:gd name="T47" fmla="*/ 91 h 186"/>
                  <a:gd name="T48" fmla="*/ 26 w 86"/>
                  <a:gd name="T49" fmla="*/ 183 h 186"/>
                  <a:gd name="T50" fmla="*/ 23 w 86"/>
                  <a:gd name="T51" fmla="*/ 186 h 186"/>
                  <a:gd name="T52" fmla="*/ 20 w 86"/>
                  <a:gd name="T53" fmla="*/ 97 h 186"/>
                  <a:gd name="T54" fmla="*/ 16 w 86"/>
                  <a:gd name="T55" fmla="*/ 92 h 186"/>
                  <a:gd name="T56" fmla="*/ 17 w 86"/>
                  <a:gd name="T57" fmla="*/ 81 h 186"/>
                  <a:gd name="T58" fmla="*/ 20 w 86"/>
                  <a:gd name="T59" fmla="*/ 79 h 186"/>
                  <a:gd name="T60" fmla="*/ 19 w 86"/>
                  <a:gd name="T61" fmla="*/ 54 h 186"/>
                  <a:gd name="T62" fmla="*/ 0 w 86"/>
                  <a:gd name="T63" fmla="*/ 53 h 186"/>
                  <a:gd name="T64" fmla="*/ 8 w 86"/>
                  <a:gd name="T65" fmla="*/ 47 h 186"/>
                  <a:gd name="T66" fmla="*/ 18 w 86"/>
                  <a:gd name="T67" fmla="*/ 44 h 186"/>
                  <a:gd name="T68" fmla="*/ 17 w 86"/>
                  <a:gd name="T69" fmla="*/ 17 h 186"/>
                  <a:gd name="T70" fmla="*/ 15 w 86"/>
                  <a:gd name="T71" fmla="*/ 6 h 186"/>
                  <a:gd name="T72" fmla="*/ 12 w 86"/>
                  <a:gd name="T73" fmla="*/ 1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6" h="186">
                    <a:moveTo>
                      <a:pt x="39" y="38"/>
                    </a:moveTo>
                    <a:cubicBezTo>
                      <a:pt x="45" y="37"/>
                      <a:pt x="50" y="35"/>
                      <a:pt x="56" y="34"/>
                    </a:cubicBezTo>
                    <a:cubicBezTo>
                      <a:pt x="56" y="33"/>
                      <a:pt x="59" y="32"/>
                      <a:pt x="59" y="31"/>
                    </a:cubicBezTo>
                    <a:cubicBezTo>
                      <a:pt x="75" y="29"/>
                      <a:pt x="85" y="39"/>
                      <a:pt x="85" y="43"/>
                    </a:cubicBezTo>
                    <a:cubicBezTo>
                      <a:pt x="86" y="45"/>
                      <a:pt x="86" y="46"/>
                      <a:pt x="85" y="48"/>
                    </a:cubicBezTo>
                    <a:cubicBezTo>
                      <a:pt x="83" y="52"/>
                      <a:pt x="65" y="60"/>
                      <a:pt x="64" y="61"/>
                    </a:cubicBezTo>
                    <a:cubicBezTo>
                      <a:pt x="57" y="66"/>
                      <a:pt x="55" y="68"/>
                      <a:pt x="55" y="72"/>
                    </a:cubicBezTo>
                    <a:cubicBezTo>
                      <a:pt x="57" y="73"/>
                      <a:pt x="60" y="78"/>
                      <a:pt x="57" y="81"/>
                    </a:cubicBezTo>
                    <a:cubicBezTo>
                      <a:pt x="53" y="82"/>
                      <a:pt x="45" y="85"/>
                      <a:pt x="39" y="88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39" y="49"/>
                      <a:pt x="39" y="49"/>
                      <a:pt x="39" y="49"/>
                    </a:cubicBezTo>
                    <a:lnTo>
                      <a:pt x="39" y="38"/>
                    </a:lnTo>
                    <a:close/>
                    <a:moveTo>
                      <a:pt x="12" y="1"/>
                    </a:moveTo>
                    <a:cubicBezTo>
                      <a:pt x="19" y="0"/>
                      <a:pt x="26" y="1"/>
                      <a:pt x="30" y="8"/>
                    </a:cubicBezTo>
                    <a:cubicBezTo>
                      <a:pt x="31" y="8"/>
                      <a:pt x="33" y="12"/>
                      <a:pt x="34" y="14"/>
                    </a:cubicBezTo>
                    <a:cubicBezTo>
                      <a:pt x="34" y="22"/>
                      <a:pt x="34" y="30"/>
                      <a:pt x="34" y="39"/>
                    </a:cubicBezTo>
                    <a:cubicBezTo>
                      <a:pt x="36" y="39"/>
                      <a:pt x="37" y="38"/>
                      <a:pt x="39" y="38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3" y="63"/>
                      <a:pt x="33" y="63"/>
                      <a:pt x="33" y="63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39" y="88"/>
                      <a:pt x="39" y="88"/>
                      <a:pt x="39" y="88"/>
                    </a:cubicBezTo>
                    <a:cubicBezTo>
                      <a:pt x="37" y="89"/>
                      <a:pt x="35" y="90"/>
                      <a:pt x="35" y="91"/>
                    </a:cubicBezTo>
                    <a:cubicBezTo>
                      <a:pt x="32" y="124"/>
                      <a:pt x="31" y="150"/>
                      <a:pt x="26" y="183"/>
                    </a:cubicBezTo>
                    <a:cubicBezTo>
                      <a:pt x="25" y="183"/>
                      <a:pt x="24" y="186"/>
                      <a:pt x="23" y="186"/>
                    </a:cubicBezTo>
                    <a:cubicBezTo>
                      <a:pt x="22" y="157"/>
                      <a:pt x="20" y="127"/>
                      <a:pt x="20" y="97"/>
                    </a:cubicBezTo>
                    <a:cubicBezTo>
                      <a:pt x="19" y="94"/>
                      <a:pt x="17" y="94"/>
                      <a:pt x="16" y="92"/>
                    </a:cubicBezTo>
                    <a:cubicBezTo>
                      <a:pt x="13" y="90"/>
                      <a:pt x="14" y="82"/>
                      <a:pt x="17" y="81"/>
                    </a:cubicBezTo>
                    <a:cubicBezTo>
                      <a:pt x="18" y="81"/>
                      <a:pt x="19" y="79"/>
                      <a:pt x="20" y="79"/>
                    </a:cubicBezTo>
                    <a:cubicBezTo>
                      <a:pt x="20" y="60"/>
                      <a:pt x="19" y="61"/>
                      <a:pt x="19" y="54"/>
                    </a:cubicBezTo>
                    <a:cubicBezTo>
                      <a:pt x="15" y="53"/>
                      <a:pt x="0" y="58"/>
                      <a:pt x="0" y="53"/>
                    </a:cubicBezTo>
                    <a:cubicBezTo>
                      <a:pt x="1" y="51"/>
                      <a:pt x="6" y="49"/>
                      <a:pt x="8" y="47"/>
                    </a:cubicBezTo>
                    <a:cubicBezTo>
                      <a:pt x="12" y="46"/>
                      <a:pt x="15" y="45"/>
                      <a:pt x="18" y="44"/>
                    </a:cubicBezTo>
                    <a:cubicBezTo>
                      <a:pt x="19" y="34"/>
                      <a:pt x="19" y="27"/>
                      <a:pt x="17" y="17"/>
                    </a:cubicBezTo>
                    <a:cubicBezTo>
                      <a:pt x="17" y="15"/>
                      <a:pt x="17" y="6"/>
                      <a:pt x="15" y="6"/>
                    </a:cubicBezTo>
                    <a:cubicBezTo>
                      <a:pt x="14" y="4"/>
                      <a:pt x="12" y="4"/>
                      <a:pt x="1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1" name="Freeform 10">
                <a:extLst>
                  <a:ext uri="{FF2B5EF4-FFF2-40B4-BE49-F238E27FC236}">
                    <a16:creationId xmlns="" xmlns:a16="http://schemas.microsoft.com/office/drawing/2014/main" id="{5E05C0AB-20D6-5144-92F9-3C1D5E0489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5" y="2012"/>
                <a:ext cx="154" cy="176"/>
              </a:xfrm>
              <a:custGeom>
                <a:avLst/>
                <a:gdLst>
                  <a:gd name="T0" fmla="*/ 62 w 81"/>
                  <a:gd name="T1" fmla="*/ 38 h 91"/>
                  <a:gd name="T2" fmla="*/ 67 w 81"/>
                  <a:gd name="T3" fmla="*/ 28 h 91"/>
                  <a:gd name="T4" fmla="*/ 78 w 81"/>
                  <a:gd name="T5" fmla="*/ 36 h 91"/>
                  <a:gd name="T6" fmla="*/ 70 w 81"/>
                  <a:gd name="T7" fmla="*/ 51 h 91"/>
                  <a:gd name="T8" fmla="*/ 81 w 81"/>
                  <a:gd name="T9" fmla="*/ 79 h 91"/>
                  <a:gd name="T10" fmla="*/ 78 w 81"/>
                  <a:gd name="T11" fmla="*/ 80 h 91"/>
                  <a:gd name="T12" fmla="*/ 65 w 81"/>
                  <a:gd name="T13" fmla="*/ 57 h 91"/>
                  <a:gd name="T14" fmla="*/ 50 w 81"/>
                  <a:gd name="T15" fmla="*/ 72 h 91"/>
                  <a:gd name="T16" fmla="*/ 52 w 81"/>
                  <a:gd name="T17" fmla="*/ 74 h 91"/>
                  <a:gd name="T18" fmla="*/ 59 w 81"/>
                  <a:gd name="T19" fmla="*/ 77 h 91"/>
                  <a:gd name="T20" fmla="*/ 59 w 81"/>
                  <a:gd name="T21" fmla="*/ 83 h 91"/>
                  <a:gd name="T22" fmla="*/ 49 w 81"/>
                  <a:gd name="T23" fmla="*/ 85 h 91"/>
                  <a:gd name="T24" fmla="*/ 46 w 81"/>
                  <a:gd name="T25" fmla="*/ 87 h 91"/>
                  <a:gd name="T26" fmla="*/ 44 w 81"/>
                  <a:gd name="T27" fmla="*/ 89 h 91"/>
                  <a:gd name="T28" fmla="*/ 44 w 81"/>
                  <a:gd name="T29" fmla="*/ 63 h 91"/>
                  <a:gd name="T30" fmla="*/ 58 w 81"/>
                  <a:gd name="T31" fmla="*/ 43 h 91"/>
                  <a:gd name="T32" fmla="*/ 53 w 81"/>
                  <a:gd name="T33" fmla="*/ 40 h 91"/>
                  <a:gd name="T34" fmla="*/ 44 w 81"/>
                  <a:gd name="T35" fmla="*/ 51 h 91"/>
                  <a:gd name="T36" fmla="*/ 44 w 81"/>
                  <a:gd name="T37" fmla="*/ 43 h 91"/>
                  <a:gd name="T38" fmla="*/ 45 w 81"/>
                  <a:gd name="T39" fmla="*/ 40 h 91"/>
                  <a:gd name="T40" fmla="*/ 44 w 81"/>
                  <a:gd name="T41" fmla="*/ 40 h 91"/>
                  <a:gd name="T42" fmla="*/ 44 w 81"/>
                  <a:gd name="T43" fmla="*/ 32 h 91"/>
                  <a:gd name="T44" fmla="*/ 46 w 81"/>
                  <a:gd name="T45" fmla="*/ 35 h 91"/>
                  <a:gd name="T46" fmla="*/ 50 w 81"/>
                  <a:gd name="T47" fmla="*/ 39 h 91"/>
                  <a:gd name="T48" fmla="*/ 51 w 81"/>
                  <a:gd name="T49" fmla="*/ 36 h 91"/>
                  <a:gd name="T50" fmla="*/ 44 w 81"/>
                  <a:gd name="T51" fmla="*/ 27 h 91"/>
                  <a:gd name="T52" fmla="*/ 44 w 81"/>
                  <a:gd name="T53" fmla="*/ 3 h 91"/>
                  <a:gd name="T54" fmla="*/ 48 w 81"/>
                  <a:gd name="T55" fmla="*/ 7 h 91"/>
                  <a:gd name="T56" fmla="*/ 44 w 81"/>
                  <a:gd name="T57" fmla="*/ 19 h 91"/>
                  <a:gd name="T58" fmla="*/ 62 w 81"/>
                  <a:gd name="T59" fmla="*/ 38 h 91"/>
                  <a:gd name="T60" fmla="*/ 44 w 81"/>
                  <a:gd name="T61" fmla="*/ 89 h 91"/>
                  <a:gd name="T62" fmla="*/ 33 w 81"/>
                  <a:gd name="T63" fmla="*/ 91 h 91"/>
                  <a:gd name="T64" fmla="*/ 12 w 81"/>
                  <a:gd name="T65" fmla="*/ 77 h 91"/>
                  <a:gd name="T66" fmla="*/ 13 w 81"/>
                  <a:gd name="T67" fmla="*/ 77 h 91"/>
                  <a:gd name="T68" fmla="*/ 44 w 81"/>
                  <a:gd name="T69" fmla="*/ 63 h 91"/>
                  <a:gd name="T70" fmla="*/ 44 w 81"/>
                  <a:gd name="T71" fmla="*/ 89 h 91"/>
                  <a:gd name="T72" fmla="*/ 44 w 81"/>
                  <a:gd name="T73" fmla="*/ 51 h 91"/>
                  <a:gd name="T74" fmla="*/ 44 w 81"/>
                  <a:gd name="T75" fmla="*/ 43 h 91"/>
                  <a:gd name="T76" fmla="*/ 26 w 81"/>
                  <a:gd name="T77" fmla="*/ 59 h 91"/>
                  <a:gd name="T78" fmla="*/ 18 w 81"/>
                  <a:gd name="T79" fmla="*/ 64 h 91"/>
                  <a:gd name="T80" fmla="*/ 41 w 81"/>
                  <a:gd name="T81" fmla="*/ 38 h 91"/>
                  <a:gd name="T82" fmla="*/ 44 w 81"/>
                  <a:gd name="T83" fmla="*/ 40 h 91"/>
                  <a:gd name="T84" fmla="*/ 44 w 81"/>
                  <a:gd name="T85" fmla="*/ 32 h 91"/>
                  <a:gd name="T86" fmla="*/ 36 w 81"/>
                  <a:gd name="T87" fmla="*/ 25 h 91"/>
                  <a:gd name="T88" fmla="*/ 40 w 81"/>
                  <a:gd name="T89" fmla="*/ 23 h 91"/>
                  <a:gd name="T90" fmla="*/ 44 w 81"/>
                  <a:gd name="T91" fmla="*/ 27 h 91"/>
                  <a:gd name="T92" fmla="*/ 44 w 81"/>
                  <a:gd name="T93" fmla="*/ 3 h 91"/>
                  <a:gd name="T94" fmla="*/ 42 w 81"/>
                  <a:gd name="T95" fmla="*/ 3 h 91"/>
                  <a:gd name="T96" fmla="*/ 21 w 81"/>
                  <a:gd name="T97" fmla="*/ 0 h 91"/>
                  <a:gd name="T98" fmla="*/ 15 w 81"/>
                  <a:gd name="T99" fmla="*/ 7 h 91"/>
                  <a:gd name="T100" fmla="*/ 23 w 81"/>
                  <a:gd name="T101" fmla="*/ 7 h 91"/>
                  <a:gd name="T102" fmla="*/ 22 w 81"/>
                  <a:gd name="T103" fmla="*/ 9 h 91"/>
                  <a:gd name="T104" fmla="*/ 13 w 81"/>
                  <a:gd name="T105" fmla="*/ 9 h 91"/>
                  <a:gd name="T106" fmla="*/ 21 w 81"/>
                  <a:gd name="T107" fmla="*/ 17 h 91"/>
                  <a:gd name="T108" fmla="*/ 5 w 81"/>
                  <a:gd name="T109" fmla="*/ 29 h 91"/>
                  <a:gd name="T110" fmla="*/ 4 w 81"/>
                  <a:gd name="T111" fmla="*/ 30 h 91"/>
                  <a:gd name="T112" fmla="*/ 11 w 81"/>
                  <a:gd name="T113" fmla="*/ 45 h 91"/>
                  <a:gd name="T114" fmla="*/ 32 w 81"/>
                  <a:gd name="T115" fmla="*/ 28 h 91"/>
                  <a:gd name="T116" fmla="*/ 34 w 81"/>
                  <a:gd name="T117" fmla="*/ 34 h 91"/>
                  <a:gd name="T118" fmla="*/ 1 w 81"/>
                  <a:gd name="T119" fmla="*/ 69 h 91"/>
                  <a:gd name="T120" fmla="*/ 7 w 81"/>
                  <a:gd name="T121" fmla="*/ 77 h 91"/>
                  <a:gd name="T122" fmla="*/ 44 w 81"/>
                  <a:gd name="T123" fmla="*/ 5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" h="91">
                    <a:moveTo>
                      <a:pt x="62" y="38"/>
                    </a:moveTo>
                    <a:cubicBezTo>
                      <a:pt x="64" y="34"/>
                      <a:pt x="67" y="32"/>
                      <a:pt x="67" y="28"/>
                    </a:cubicBezTo>
                    <a:cubicBezTo>
                      <a:pt x="72" y="30"/>
                      <a:pt x="75" y="31"/>
                      <a:pt x="78" y="36"/>
                    </a:cubicBezTo>
                    <a:cubicBezTo>
                      <a:pt x="79" y="45"/>
                      <a:pt x="70" y="48"/>
                      <a:pt x="70" y="51"/>
                    </a:cubicBezTo>
                    <a:cubicBezTo>
                      <a:pt x="72" y="60"/>
                      <a:pt x="80" y="71"/>
                      <a:pt x="81" y="79"/>
                    </a:cubicBezTo>
                    <a:cubicBezTo>
                      <a:pt x="81" y="80"/>
                      <a:pt x="79" y="81"/>
                      <a:pt x="78" y="80"/>
                    </a:cubicBezTo>
                    <a:cubicBezTo>
                      <a:pt x="73" y="76"/>
                      <a:pt x="67" y="64"/>
                      <a:pt x="65" y="57"/>
                    </a:cubicBezTo>
                    <a:cubicBezTo>
                      <a:pt x="62" y="61"/>
                      <a:pt x="57" y="66"/>
                      <a:pt x="50" y="72"/>
                    </a:cubicBezTo>
                    <a:cubicBezTo>
                      <a:pt x="51" y="74"/>
                      <a:pt x="51" y="73"/>
                      <a:pt x="52" y="74"/>
                    </a:cubicBezTo>
                    <a:cubicBezTo>
                      <a:pt x="56" y="75"/>
                      <a:pt x="57" y="75"/>
                      <a:pt x="59" y="77"/>
                    </a:cubicBezTo>
                    <a:cubicBezTo>
                      <a:pt x="60" y="79"/>
                      <a:pt x="59" y="82"/>
                      <a:pt x="59" y="83"/>
                    </a:cubicBezTo>
                    <a:cubicBezTo>
                      <a:pt x="58" y="85"/>
                      <a:pt x="54" y="84"/>
                      <a:pt x="49" y="85"/>
                    </a:cubicBezTo>
                    <a:cubicBezTo>
                      <a:pt x="48" y="86"/>
                      <a:pt x="47" y="87"/>
                      <a:pt x="46" y="87"/>
                    </a:cubicBezTo>
                    <a:cubicBezTo>
                      <a:pt x="45" y="88"/>
                      <a:pt x="45" y="89"/>
                      <a:pt x="44" y="89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52" y="55"/>
                      <a:pt x="58" y="45"/>
                      <a:pt x="58" y="43"/>
                    </a:cubicBezTo>
                    <a:cubicBezTo>
                      <a:pt x="56" y="42"/>
                      <a:pt x="56" y="41"/>
                      <a:pt x="53" y="40"/>
                    </a:cubicBezTo>
                    <a:cubicBezTo>
                      <a:pt x="53" y="42"/>
                      <a:pt x="49" y="46"/>
                      <a:pt x="44" y="51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44" y="42"/>
                      <a:pt x="45" y="41"/>
                      <a:pt x="45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5" y="33"/>
                      <a:pt x="46" y="34"/>
                      <a:pt x="46" y="35"/>
                    </a:cubicBezTo>
                    <a:cubicBezTo>
                      <a:pt x="50" y="37"/>
                      <a:pt x="48" y="36"/>
                      <a:pt x="50" y="39"/>
                    </a:cubicBezTo>
                    <a:cubicBezTo>
                      <a:pt x="52" y="39"/>
                      <a:pt x="51" y="38"/>
                      <a:pt x="51" y="36"/>
                    </a:cubicBezTo>
                    <a:cubicBezTo>
                      <a:pt x="49" y="34"/>
                      <a:pt x="47" y="30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5" y="4"/>
                      <a:pt x="47" y="6"/>
                      <a:pt x="48" y="7"/>
                    </a:cubicBezTo>
                    <a:cubicBezTo>
                      <a:pt x="50" y="14"/>
                      <a:pt x="49" y="16"/>
                      <a:pt x="44" y="19"/>
                    </a:cubicBezTo>
                    <a:cubicBezTo>
                      <a:pt x="50" y="26"/>
                      <a:pt x="52" y="33"/>
                      <a:pt x="62" y="38"/>
                    </a:cubicBezTo>
                    <a:close/>
                    <a:moveTo>
                      <a:pt x="44" y="89"/>
                    </a:moveTo>
                    <a:cubicBezTo>
                      <a:pt x="41" y="91"/>
                      <a:pt x="37" y="91"/>
                      <a:pt x="33" y="91"/>
                    </a:cubicBezTo>
                    <a:cubicBezTo>
                      <a:pt x="29" y="90"/>
                      <a:pt x="13" y="81"/>
                      <a:pt x="12" y="77"/>
                    </a:cubicBezTo>
                    <a:cubicBezTo>
                      <a:pt x="12" y="77"/>
                      <a:pt x="13" y="77"/>
                      <a:pt x="13" y="77"/>
                    </a:cubicBezTo>
                    <a:cubicBezTo>
                      <a:pt x="20" y="84"/>
                      <a:pt x="33" y="74"/>
                      <a:pt x="44" y="63"/>
                    </a:cubicBezTo>
                    <a:cubicBezTo>
                      <a:pt x="44" y="89"/>
                      <a:pt x="44" y="89"/>
                      <a:pt x="44" y="89"/>
                    </a:cubicBezTo>
                    <a:close/>
                    <a:moveTo>
                      <a:pt x="44" y="51"/>
                    </a:moveTo>
                    <a:cubicBezTo>
                      <a:pt x="44" y="43"/>
                      <a:pt x="44" y="43"/>
                      <a:pt x="44" y="43"/>
                    </a:cubicBezTo>
                    <a:cubicBezTo>
                      <a:pt x="41" y="47"/>
                      <a:pt x="33" y="54"/>
                      <a:pt x="26" y="59"/>
                    </a:cubicBezTo>
                    <a:cubicBezTo>
                      <a:pt x="24" y="60"/>
                      <a:pt x="20" y="64"/>
                      <a:pt x="18" y="64"/>
                    </a:cubicBezTo>
                    <a:cubicBezTo>
                      <a:pt x="22" y="58"/>
                      <a:pt x="36" y="48"/>
                      <a:pt x="41" y="38"/>
                    </a:cubicBezTo>
                    <a:cubicBezTo>
                      <a:pt x="42" y="39"/>
                      <a:pt x="43" y="39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2" y="30"/>
                      <a:pt x="40" y="28"/>
                      <a:pt x="36" y="25"/>
                    </a:cubicBezTo>
                    <a:cubicBezTo>
                      <a:pt x="37" y="25"/>
                      <a:pt x="39" y="23"/>
                      <a:pt x="40" y="23"/>
                    </a:cubicBezTo>
                    <a:cubicBezTo>
                      <a:pt x="42" y="24"/>
                      <a:pt x="43" y="25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3" y="3"/>
                      <a:pt x="42" y="3"/>
                      <a:pt x="42" y="3"/>
                    </a:cubicBezTo>
                    <a:cubicBezTo>
                      <a:pt x="41" y="3"/>
                      <a:pt x="25" y="0"/>
                      <a:pt x="21" y="0"/>
                    </a:cubicBezTo>
                    <a:cubicBezTo>
                      <a:pt x="17" y="1"/>
                      <a:pt x="14" y="2"/>
                      <a:pt x="15" y="7"/>
                    </a:cubicBezTo>
                    <a:cubicBezTo>
                      <a:pt x="16" y="8"/>
                      <a:pt x="20" y="8"/>
                      <a:pt x="23" y="7"/>
                    </a:cubicBezTo>
                    <a:cubicBezTo>
                      <a:pt x="24" y="8"/>
                      <a:pt x="23" y="9"/>
                      <a:pt x="22" y="9"/>
                    </a:cubicBezTo>
                    <a:cubicBezTo>
                      <a:pt x="18" y="10"/>
                      <a:pt x="17" y="9"/>
                      <a:pt x="13" y="9"/>
                    </a:cubicBezTo>
                    <a:cubicBezTo>
                      <a:pt x="9" y="9"/>
                      <a:pt x="18" y="15"/>
                      <a:pt x="21" y="17"/>
                    </a:cubicBezTo>
                    <a:cubicBezTo>
                      <a:pt x="20" y="21"/>
                      <a:pt x="10" y="30"/>
                      <a:pt x="5" y="29"/>
                    </a:cubicBezTo>
                    <a:cubicBezTo>
                      <a:pt x="5" y="30"/>
                      <a:pt x="5" y="29"/>
                      <a:pt x="4" y="30"/>
                    </a:cubicBezTo>
                    <a:cubicBezTo>
                      <a:pt x="4" y="36"/>
                      <a:pt x="4" y="43"/>
                      <a:pt x="11" y="45"/>
                    </a:cubicBezTo>
                    <a:cubicBezTo>
                      <a:pt x="15" y="42"/>
                      <a:pt x="29" y="33"/>
                      <a:pt x="32" y="28"/>
                    </a:cubicBezTo>
                    <a:cubicBezTo>
                      <a:pt x="36" y="31"/>
                      <a:pt x="34" y="33"/>
                      <a:pt x="34" y="34"/>
                    </a:cubicBezTo>
                    <a:cubicBezTo>
                      <a:pt x="26" y="45"/>
                      <a:pt x="10" y="59"/>
                      <a:pt x="1" y="69"/>
                    </a:cubicBezTo>
                    <a:cubicBezTo>
                      <a:pt x="0" y="76"/>
                      <a:pt x="0" y="79"/>
                      <a:pt x="7" y="77"/>
                    </a:cubicBezTo>
                    <a:cubicBezTo>
                      <a:pt x="10" y="78"/>
                      <a:pt x="31" y="62"/>
                      <a:pt x="44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2" name="Freeform 11">
                <a:extLst>
                  <a:ext uri="{FF2B5EF4-FFF2-40B4-BE49-F238E27FC236}">
                    <a16:creationId xmlns="" xmlns:a16="http://schemas.microsoft.com/office/drawing/2014/main" id="{2C385DB9-D5DF-A447-AC1A-5A1F80CDF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931"/>
                <a:ext cx="280" cy="191"/>
              </a:xfrm>
              <a:custGeom>
                <a:avLst/>
                <a:gdLst>
                  <a:gd name="T0" fmla="*/ 29 w 147"/>
                  <a:gd name="T1" fmla="*/ 27 h 99"/>
                  <a:gd name="T2" fmla="*/ 50 w 147"/>
                  <a:gd name="T3" fmla="*/ 67 h 99"/>
                  <a:gd name="T4" fmla="*/ 59 w 147"/>
                  <a:gd name="T5" fmla="*/ 64 h 99"/>
                  <a:gd name="T6" fmla="*/ 44 w 147"/>
                  <a:gd name="T7" fmla="*/ 19 h 99"/>
                  <a:gd name="T8" fmla="*/ 60 w 147"/>
                  <a:gd name="T9" fmla="*/ 35 h 99"/>
                  <a:gd name="T10" fmla="*/ 66 w 147"/>
                  <a:gd name="T11" fmla="*/ 56 h 99"/>
                  <a:gd name="T12" fmla="*/ 69 w 147"/>
                  <a:gd name="T13" fmla="*/ 51 h 99"/>
                  <a:gd name="T14" fmla="*/ 70 w 147"/>
                  <a:gd name="T15" fmla="*/ 45 h 99"/>
                  <a:gd name="T16" fmla="*/ 66 w 147"/>
                  <a:gd name="T17" fmla="*/ 40 h 99"/>
                  <a:gd name="T18" fmla="*/ 72 w 147"/>
                  <a:gd name="T19" fmla="*/ 40 h 99"/>
                  <a:gd name="T20" fmla="*/ 73 w 147"/>
                  <a:gd name="T21" fmla="*/ 30 h 99"/>
                  <a:gd name="T22" fmla="*/ 63 w 147"/>
                  <a:gd name="T23" fmla="*/ 16 h 99"/>
                  <a:gd name="T24" fmla="*/ 66 w 147"/>
                  <a:gd name="T25" fmla="*/ 5 h 99"/>
                  <a:gd name="T26" fmla="*/ 80 w 147"/>
                  <a:gd name="T27" fmla="*/ 15 h 99"/>
                  <a:gd name="T28" fmla="*/ 87 w 147"/>
                  <a:gd name="T29" fmla="*/ 39 h 99"/>
                  <a:gd name="T30" fmla="*/ 82 w 147"/>
                  <a:gd name="T31" fmla="*/ 50 h 99"/>
                  <a:gd name="T32" fmla="*/ 77 w 147"/>
                  <a:gd name="T33" fmla="*/ 58 h 99"/>
                  <a:gd name="T34" fmla="*/ 99 w 147"/>
                  <a:gd name="T35" fmla="*/ 53 h 99"/>
                  <a:gd name="T36" fmla="*/ 94 w 147"/>
                  <a:gd name="T37" fmla="*/ 40 h 99"/>
                  <a:gd name="T38" fmla="*/ 99 w 147"/>
                  <a:gd name="T39" fmla="*/ 38 h 99"/>
                  <a:gd name="T40" fmla="*/ 104 w 147"/>
                  <a:gd name="T41" fmla="*/ 37 h 99"/>
                  <a:gd name="T42" fmla="*/ 98 w 147"/>
                  <a:gd name="T43" fmla="*/ 23 h 99"/>
                  <a:gd name="T44" fmla="*/ 101 w 147"/>
                  <a:gd name="T45" fmla="*/ 19 h 99"/>
                  <a:gd name="T46" fmla="*/ 105 w 147"/>
                  <a:gd name="T47" fmla="*/ 15 h 99"/>
                  <a:gd name="T48" fmla="*/ 96 w 147"/>
                  <a:gd name="T49" fmla="*/ 6 h 99"/>
                  <a:gd name="T50" fmla="*/ 104 w 147"/>
                  <a:gd name="T51" fmla="*/ 3 h 99"/>
                  <a:gd name="T52" fmla="*/ 111 w 147"/>
                  <a:gd name="T53" fmla="*/ 2 h 99"/>
                  <a:gd name="T54" fmla="*/ 120 w 147"/>
                  <a:gd name="T55" fmla="*/ 19 h 99"/>
                  <a:gd name="T56" fmla="*/ 114 w 147"/>
                  <a:gd name="T57" fmla="*/ 32 h 99"/>
                  <a:gd name="T58" fmla="*/ 112 w 147"/>
                  <a:gd name="T59" fmla="*/ 49 h 99"/>
                  <a:gd name="T60" fmla="*/ 143 w 147"/>
                  <a:gd name="T61" fmla="*/ 56 h 99"/>
                  <a:gd name="T62" fmla="*/ 130 w 147"/>
                  <a:gd name="T63" fmla="*/ 63 h 99"/>
                  <a:gd name="T64" fmla="*/ 119 w 147"/>
                  <a:gd name="T65" fmla="*/ 58 h 99"/>
                  <a:gd name="T66" fmla="*/ 127 w 147"/>
                  <a:gd name="T67" fmla="*/ 55 h 99"/>
                  <a:gd name="T68" fmla="*/ 109 w 147"/>
                  <a:gd name="T69" fmla="*/ 59 h 99"/>
                  <a:gd name="T70" fmla="*/ 108 w 147"/>
                  <a:gd name="T71" fmla="*/ 63 h 99"/>
                  <a:gd name="T72" fmla="*/ 98 w 147"/>
                  <a:gd name="T73" fmla="*/ 60 h 99"/>
                  <a:gd name="T74" fmla="*/ 79 w 147"/>
                  <a:gd name="T75" fmla="*/ 64 h 99"/>
                  <a:gd name="T76" fmla="*/ 65 w 147"/>
                  <a:gd name="T77" fmla="*/ 74 h 99"/>
                  <a:gd name="T78" fmla="*/ 58 w 147"/>
                  <a:gd name="T79" fmla="*/ 71 h 99"/>
                  <a:gd name="T80" fmla="*/ 53 w 147"/>
                  <a:gd name="T81" fmla="*/ 80 h 99"/>
                  <a:gd name="T82" fmla="*/ 48 w 147"/>
                  <a:gd name="T83" fmla="*/ 76 h 99"/>
                  <a:gd name="T84" fmla="*/ 25 w 147"/>
                  <a:gd name="T85" fmla="*/ 86 h 99"/>
                  <a:gd name="T86" fmla="*/ 19 w 147"/>
                  <a:gd name="T87" fmla="*/ 94 h 99"/>
                  <a:gd name="T88" fmla="*/ 8 w 147"/>
                  <a:gd name="T89" fmla="*/ 98 h 99"/>
                  <a:gd name="T90" fmla="*/ 4 w 147"/>
                  <a:gd name="T91" fmla="*/ 88 h 99"/>
                  <a:gd name="T92" fmla="*/ 16 w 147"/>
                  <a:gd name="T93" fmla="*/ 74 h 99"/>
                  <a:gd name="T94" fmla="*/ 25 w 147"/>
                  <a:gd name="T95" fmla="*/ 76 h 99"/>
                  <a:gd name="T96" fmla="*/ 48 w 147"/>
                  <a:gd name="T97" fmla="*/ 66 h 99"/>
                  <a:gd name="T98" fmla="*/ 31 w 147"/>
                  <a:gd name="T99" fmla="*/ 33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7" h="99">
                    <a:moveTo>
                      <a:pt x="31" y="33"/>
                    </a:moveTo>
                    <a:cubicBezTo>
                      <a:pt x="31" y="33"/>
                      <a:pt x="18" y="23"/>
                      <a:pt x="29" y="27"/>
                    </a:cubicBezTo>
                    <a:cubicBezTo>
                      <a:pt x="29" y="27"/>
                      <a:pt x="40" y="30"/>
                      <a:pt x="46" y="48"/>
                    </a:cubicBezTo>
                    <a:cubicBezTo>
                      <a:pt x="46" y="48"/>
                      <a:pt x="51" y="60"/>
                      <a:pt x="50" y="67"/>
                    </a:cubicBezTo>
                    <a:cubicBezTo>
                      <a:pt x="50" y="67"/>
                      <a:pt x="50" y="69"/>
                      <a:pt x="53" y="68"/>
                    </a:cubicBezTo>
                    <a:cubicBezTo>
                      <a:pt x="53" y="68"/>
                      <a:pt x="59" y="68"/>
                      <a:pt x="59" y="64"/>
                    </a:cubicBezTo>
                    <a:cubicBezTo>
                      <a:pt x="59" y="64"/>
                      <a:pt x="61" y="50"/>
                      <a:pt x="51" y="28"/>
                    </a:cubicBezTo>
                    <a:cubicBezTo>
                      <a:pt x="51" y="28"/>
                      <a:pt x="48" y="20"/>
                      <a:pt x="44" y="19"/>
                    </a:cubicBezTo>
                    <a:cubicBezTo>
                      <a:pt x="44" y="19"/>
                      <a:pt x="42" y="16"/>
                      <a:pt x="45" y="18"/>
                    </a:cubicBezTo>
                    <a:cubicBezTo>
                      <a:pt x="45" y="18"/>
                      <a:pt x="56" y="20"/>
                      <a:pt x="60" y="35"/>
                    </a:cubicBezTo>
                    <a:cubicBezTo>
                      <a:pt x="60" y="35"/>
                      <a:pt x="63" y="47"/>
                      <a:pt x="64" y="56"/>
                    </a:cubicBezTo>
                    <a:cubicBezTo>
                      <a:pt x="64" y="56"/>
                      <a:pt x="65" y="60"/>
                      <a:pt x="66" y="56"/>
                    </a:cubicBezTo>
                    <a:cubicBezTo>
                      <a:pt x="66" y="56"/>
                      <a:pt x="67" y="54"/>
                      <a:pt x="69" y="53"/>
                    </a:cubicBezTo>
                    <a:cubicBezTo>
                      <a:pt x="69" y="53"/>
                      <a:pt x="70" y="52"/>
                      <a:pt x="69" y="51"/>
                    </a:cubicBezTo>
                    <a:cubicBezTo>
                      <a:pt x="69" y="51"/>
                      <a:pt x="69" y="48"/>
                      <a:pt x="70" y="48"/>
                    </a:cubicBezTo>
                    <a:cubicBezTo>
                      <a:pt x="70" y="48"/>
                      <a:pt x="72" y="47"/>
                      <a:pt x="70" y="45"/>
                    </a:cubicBezTo>
                    <a:cubicBezTo>
                      <a:pt x="70" y="45"/>
                      <a:pt x="69" y="43"/>
                      <a:pt x="67" y="43"/>
                    </a:cubicBezTo>
                    <a:cubicBezTo>
                      <a:pt x="67" y="43"/>
                      <a:pt x="60" y="37"/>
                      <a:pt x="66" y="40"/>
                    </a:cubicBezTo>
                    <a:cubicBezTo>
                      <a:pt x="66" y="40"/>
                      <a:pt x="69" y="41"/>
                      <a:pt x="70" y="42"/>
                    </a:cubicBezTo>
                    <a:cubicBezTo>
                      <a:pt x="70" y="42"/>
                      <a:pt x="72" y="44"/>
                      <a:pt x="72" y="40"/>
                    </a:cubicBezTo>
                    <a:cubicBezTo>
                      <a:pt x="72" y="40"/>
                      <a:pt x="74" y="32"/>
                      <a:pt x="75" y="31"/>
                    </a:cubicBezTo>
                    <a:cubicBezTo>
                      <a:pt x="75" y="31"/>
                      <a:pt x="76" y="27"/>
                      <a:pt x="73" y="30"/>
                    </a:cubicBezTo>
                    <a:cubicBezTo>
                      <a:pt x="73" y="30"/>
                      <a:pt x="69" y="32"/>
                      <a:pt x="67" y="26"/>
                    </a:cubicBezTo>
                    <a:cubicBezTo>
                      <a:pt x="67" y="26"/>
                      <a:pt x="59" y="19"/>
                      <a:pt x="63" y="16"/>
                    </a:cubicBezTo>
                    <a:cubicBezTo>
                      <a:pt x="63" y="16"/>
                      <a:pt x="68" y="11"/>
                      <a:pt x="64" y="7"/>
                    </a:cubicBezTo>
                    <a:cubicBezTo>
                      <a:pt x="64" y="7"/>
                      <a:pt x="60" y="2"/>
                      <a:pt x="66" y="5"/>
                    </a:cubicBezTo>
                    <a:cubicBezTo>
                      <a:pt x="66" y="5"/>
                      <a:pt x="71" y="7"/>
                      <a:pt x="76" y="12"/>
                    </a:cubicBezTo>
                    <a:cubicBezTo>
                      <a:pt x="76" y="12"/>
                      <a:pt x="75" y="14"/>
                      <a:pt x="80" y="15"/>
                    </a:cubicBezTo>
                    <a:cubicBezTo>
                      <a:pt x="80" y="15"/>
                      <a:pt x="97" y="18"/>
                      <a:pt x="94" y="28"/>
                    </a:cubicBezTo>
                    <a:cubicBezTo>
                      <a:pt x="94" y="28"/>
                      <a:pt x="87" y="34"/>
                      <a:pt x="87" y="39"/>
                    </a:cubicBezTo>
                    <a:cubicBezTo>
                      <a:pt x="87" y="39"/>
                      <a:pt x="85" y="44"/>
                      <a:pt x="83" y="45"/>
                    </a:cubicBezTo>
                    <a:cubicBezTo>
                      <a:pt x="83" y="45"/>
                      <a:pt x="82" y="45"/>
                      <a:pt x="82" y="50"/>
                    </a:cubicBezTo>
                    <a:cubicBezTo>
                      <a:pt x="82" y="50"/>
                      <a:pt x="83" y="51"/>
                      <a:pt x="81" y="52"/>
                    </a:cubicBezTo>
                    <a:cubicBezTo>
                      <a:pt x="81" y="52"/>
                      <a:pt x="79" y="55"/>
                      <a:pt x="77" y="58"/>
                    </a:cubicBezTo>
                    <a:cubicBezTo>
                      <a:pt x="77" y="58"/>
                      <a:pt x="72" y="62"/>
                      <a:pt x="76" y="60"/>
                    </a:cubicBezTo>
                    <a:cubicBezTo>
                      <a:pt x="76" y="60"/>
                      <a:pt x="92" y="55"/>
                      <a:pt x="99" y="53"/>
                    </a:cubicBezTo>
                    <a:cubicBezTo>
                      <a:pt x="99" y="53"/>
                      <a:pt x="104" y="51"/>
                      <a:pt x="100" y="48"/>
                    </a:cubicBezTo>
                    <a:cubicBezTo>
                      <a:pt x="100" y="48"/>
                      <a:pt x="95" y="43"/>
                      <a:pt x="94" y="40"/>
                    </a:cubicBezTo>
                    <a:cubicBezTo>
                      <a:pt x="94" y="40"/>
                      <a:pt x="92" y="35"/>
                      <a:pt x="95" y="37"/>
                    </a:cubicBezTo>
                    <a:cubicBezTo>
                      <a:pt x="95" y="37"/>
                      <a:pt x="98" y="40"/>
                      <a:pt x="99" y="38"/>
                    </a:cubicBezTo>
                    <a:cubicBezTo>
                      <a:pt x="99" y="38"/>
                      <a:pt x="98" y="37"/>
                      <a:pt x="101" y="38"/>
                    </a:cubicBezTo>
                    <a:cubicBezTo>
                      <a:pt x="101" y="38"/>
                      <a:pt x="104" y="40"/>
                      <a:pt x="104" y="37"/>
                    </a:cubicBezTo>
                    <a:cubicBezTo>
                      <a:pt x="104" y="37"/>
                      <a:pt x="107" y="31"/>
                      <a:pt x="104" y="32"/>
                    </a:cubicBezTo>
                    <a:cubicBezTo>
                      <a:pt x="104" y="32"/>
                      <a:pt x="98" y="28"/>
                      <a:pt x="98" y="23"/>
                    </a:cubicBezTo>
                    <a:cubicBezTo>
                      <a:pt x="98" y="23"/>
                      <a:pt x="97" y="20"/>
                      <a:pt x="98" y="19"/>
                    </a:cubicBezTo>
                    <a:cubicBezTo>
                      <a:pt x="98" y="19"/>
                      <a:pt x="99" y="17"/>
                      <a:pt x="101" y="19"/>
                    </a:cubicBezTo>
                    <a:cubicBezTo>
                      <a:pt x="101" y="19"/>
                      <a:pt x="105" y="27"/>
                      <a:pt x="105" y="22"/>
                    </a:cubicBezTo>
                    <a:cubicBezTo>
                      <a:pt x="105" y="15"/>
                      <a:pt x="105" y="15"/>
                      <a:pt x="105" y="15"/>
                    </a:cubicBezTo>
                    <a:cubicBezTo>
                      <a:pt x="105" y="15"/>
                      <a:pt x="106" y="12"/>
                      <a:pt x="100" y="12"/>
                    </a:cubicBezTo>
                    <a:cubicBezTo>
                      <a:pt x="100" y="12"/>
                      <a:pt x="90" y="7"/>
                      <a:pt x="96" y="6"/>
                    </a:cubicBezTo>
                    <a:cubicBezTo>
                      <a:pt x="96" y="6"/>
                      <a:pt x="100" y="7"/>
                      <a:pt x="99" y="4"/>
                    </a:cubicBezTo>
                    <a:cubicBezTo>
                      <a:pt x="99" y="4"/>
                      <a:pt x="99" y="3"/>
                      <a:pt x="104" y="3"/>
                    </a:cubicBezTo>
                    <a:cubicBezTo>
                      <a:pt x="104" y="3"/>
                      <a:pt x="105" y="3"/>
                      <a:pt x="106" y="1"/>
                    </a:cubicBezTo>
                    <a:cubicBezTo>
                      <a:pt x="106" y="1"/>
                      <a:pt x="107" y="0"/>
                      <a:pt x="111" y="2"/>
                    </a:cubicBezTo>
                    <a:cubicBezTo>
                      <a:pt x="111" y="2"/>
                      <a:pt x="127" y="6"/>
                      <a:pt x="124" y="14"/>
                    </a:cubicBezTo>
                    <a:cubicBezTo>
                      <a:pt x="124" y="14"/>
                      <a:pt x="123" y="18"/>
                      <a:pt x="120" y="19"/>
                    </a:cubicBezTo>
                    <a:cubicBezTo>
                      <a:pt x="120" y="19"/>
                      <a:pt x="119" y="18"/>
                      <a:pt x="116" y="26"/>
                    </a:cubicBezTo>
                    <a:cubicBezTo>
                      <a:pt x="116" y="26"/>
                      <a:pt x="114" y="29"/>
                      <a:pt x="114" y="32"/>
                    </a:cubicBezTo>
                    <a:cubicBezTo>
                      <a:pt x="114" y="32"/>
                      <a:pt x="115" y="38"/>
                      <a:pt x="113" y="41"/>
                    </a:cubicBezTo>
                    <a:cubicBezTo>
                      <a:pt x="113" y="41"/>
                      <a:pt x="113" y="47"/>
                      <a:pt x="112" y="49"/>
                    </a:cubicBezTo>
                    <a:cubicBezTo>
                      <a:pt x="112" y="49"/>
                      <a:pt x="111" y="52"/>
                      <a:pt x="114" y="51"/>
                    </a:cubicBezTo>
                    <a:cubicBezTo>
                      <a:pt x="114" y="51"/>
                      <a:pt x="136" y="46"/>
                      <a:pt x="143" y="56"/>
                    </a:cubicBezTo>
                    <a:cubicBezTo>
                      <a:pt x="143" y="56"/>
                      <a:pt x="147" y="58"/>
                      <a:pt x="136" y="62"/>
                    </a:cubicBezTo>
                    <a:cubicBezTo>
                      <a:pt x="136" y="62"/>
                      <a:pt x="132" y="64"/>
                      <a:pt x="130" y="63"/>
                    </a:cubicBezTo>
                    <a:cubicBezTo>
                      <a:pt x="118" y="60"/>
                      <a:pt x="118" y="60"/>
                      <a:pt x="118" y="60"/>
                    </a:cubicBezTo>
                    <a:cubicBezTo>
                      <a:pt x="118" y="60"/>
                      <a:pt x="113" y="59"/>
                      <a:pt x="119" y="58"/>
                    </a:cubicBezTo>
                    <a:cubicBezTo>
                      <a:pt x="119" y="58"/>
                      <a:pt x="127" y="58"/>
                      <a:pt x="128" y="56"/>
                    </a:cubicBezTo>
                    <a:cubicBezTo>
                      <a:pt x="128" y="56"/>
                      <a:pt x="131" y="54"/>
                      <a:pt x="127" y="55"/>
                    </a:cubicBezTo>
                    <a:cubicBezTo>
                      <a:pt x="127" y="55"/>
                      <a:pt x="118" y="56"/>
                      <a:pt x="115" y="55"/>
                    </a:cubicBezTo>
                    <a:cubicBezTo>
                      <a:pt x="115" y="55"/>
                      <a:pt x="110" y="55"/>
                      <a:pt x="109" y="59"/>
                    </a:cubicBezTo>
                    <a:cubicBezTo>
                      <a:pt x="109" y="59"/>
                      <a:pt x="110" y="60"/>
                      <a:pt x="108" y="61"/>
                    </a:cubicBezTo>
                    <a:cubicBezTo>
                      <a:pt x="108" y="61"/>
                      <a:pt x="108" y="61"/>
                      <a:pt x="108" y="63"/>
                    </a:cubicBezTo>
                    <a:cubicBezTo>
                      <a:pt x="108" y="63"/>
                      <a:pt x="108" y="70"/>
                      <a:pt x="102" y="66"/>
                    </a:cubicBezTo>
                    <a:cubicBezTo>
                      <a:pt x="102" y="66"/>
                      <a:pt x="97" y="64"/>
                      <a:pt x="98" y="60"/>
                    </a:cubicBezTo>
                    <a:cubicBezTo>
                      <a:pt x="98" y="60"/>
                      <a:pt x="99" y="56"/>
                      <a:pt x="95" y="58"/>
                    </a:cubicBezTo>
                    <a:cubicBezTo>
                      <a:pt x="95" y="58"/>
                      <a:pt x="84" y="63"/>
                      <a:pt x="79" y="64"/>
                    </a:cubicBezTo>
                    <a:cubicBezTo>
                      <a:pt x="79" y="64"/>
                      <a:pt x="65" y="66"/>
                      <a:pt x="66" y="70"/>
                    </a:cubicBezTo>
                    <a:cubicBezTo>
                      <a:pt x="66" y="70"/>
                      <a:pt x="68" y="74"/>
                      <a:pt x="65" y="74"/>
                    </a:cubicBezTo>
                    <a:cubicBezTo>
                      <a:pt x="65" y="74"/>
                      <a:pt x="63" y="73"/>
                      <a:pt x="61" y="70"/>
                    </a:cubicBezTo>
                    <a:cubicBezTo>
                      <a:pt x="61" y="70"/>
                      <a:pt x="61" y="69"/>
                      <a:pt x="58" y="71"/>
                    </a:cubicBezTo>
                    <a:cubicBezTo>
                      <a:pt x="58" y="71"/>
                      <a:pt x="50" y="73"/>
                      <a:pt x="52" y="77"/>
                    </a:cubicBezTo>
                    <a:cubicBezTo>
                      <a:pt x="52" y="77"/>
                      <a:pt x="53" y="78"/>
                      <a:pt x="53" y="80"/>
                    </a:cubicBezTo>
                    <a:cubicBezTo>
                      <a:pt x="53" y="80"/>
                      <a:pt x="56" y="82"/>
                      <a:pt x="53" y="82"/>
                    </a:cubicBezTo>
                    <a:cubicBezTo>
                      <a:pt x="53" y="82"/>
                      <a:pt x="50" y="79"/>
                      <a:pt x="48" y="76"/>
                    </a:cubicBezTo>
                    <a:cubicBezTo>
                      <a:pt x="48" y="76"/>
                      <a:pt x="48" y="73"/>
                      <a:pt x="44" y="76"/>
                    </a:cubicBezTo>
                    <a:cubicBezTo>
                      <a:pt x="44" y="76"/>
                      <a:pt x="31" y="77"/>
                      <a:pt x="25" y="86"/>
                    </a:cubicBezTo>
                    <a:cubicBezTo>
                      <a:pt x="25" y="86"/>
                      <a:pt x="23" y="87"/>
                      <a:pt x="23" y="90"/>
                    </a:cubicBezTo>
                    <a:cubicBezTo>
                      <a:pt x="23" y="90"/>
                      <a:pt x="20" y="93"/>
                      <a:pt x="19" y="94"/>
                    </a:cubicBezTo>
                    <a:cubicBezTo>
                      <a:pt x="19" y="94"/>
                      <a:pt x="15" y="99"/>
                      <a:pt x="13" y="99"/>
                    </a:cubicBezTo>
                    <a:cubicBezTo>
                      <a:pt x="13" y="99"/>
                      <a:pt x="10" y="98"/>
                      <a:pt x="8" y="98"/>
                    </a:cubicBezTo>
                    <a:cubicBezTo>
                      <a:pt x="8" y="98"/>
                      <a:pt x="8" y="98"/>
                      <a:pt x="6" y="96"/>
                    </a:cubicBezTo>
                    <a:cubicBezTo>
                      <a:pt x="6" y="96"/>
                      <a:pt x="0" y="92"/>
                      <a:pt x="4" y="88"/>
                    </a:cubicBezTo>
                    <a:cubicBezTo>
                      <a:pt x="4" y="88"/>
                      <a:pt x="8" y="84"/>
                      <a:pt x="10" y="79"/>
                    </a:cubicBezTo>
                    <a:cubicBezTo>
                      <a:pt x="10" y="79"/>
                      <a:pt x="11" y="73"/>
                      <a:pt x="16" y="74"/>
                    </a:cubicBezTo>
                    <a:cubicBezTo>
                      <a:pt x="16" y="74"/>
                      <a:pt x="21" y="75"/>
                      <a:pt x="22" y="77"/>
                    </a:cubicBezTo>
                    <a:cubicBezTo>
                      <a:pt x="22" y="77"/>
                      <a:pt x="23" y="78"/>
                      <a:pt x="25" y="76"/>
                    </a:cubicBezTo>
                    <a:cubicBezTo>
                      <a:pt x="25" y="76"/>
                      <a:pt x="40" y="74"/>
                      <a:pt x="47" y="70"/>
                    </a:cubicBezTo>
                    <a:cubicBezTo>
                      <a:pt x="47" y="70"/>
                      <a:pt x="48" y="70"/>
                      <a:pt x="48" y="66"/>
                    </a:cubicBezTo>
                    <a:cubicBezTo>
                      <a:pt x="48" y="66"/>
                      <a:pt x="45" y="51"/>
                      <a:pt x="40" y="44"/>
                    </a:cubicBezTo>
                    <a:cubicBezTo>
                      <a:pt x="40" y="44"/>
                      <a:pt x="35" y="35"/>
                      <a:pt x="31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3" name="Freeform 12">
                <a:extLst>
                  <a:ext uri="{FF2B5EF4-FFF2-40B4-BE49-F238E27FC236}">
                    <a16:creationId xmlns="" xmlns:a16="http://schemas.microsoft.com/office/drawing/2014/main" id="{B1E4EEA4-DFDD-FD48-A27C-68D96B7C4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062"/>
                <a:ext cx="168" cy="188"/>
              </a:xfrm>
              <a:custGeom>
                <a:avLst/>
                <a:gdLst>
                  <a:gd name="T0" fmla="*/ 26 w 88"/>
                  <a:gd name="T1" fmla="*/ 10 h 97"/>
                  <a:gd name="T2" fmla="*/ 39 w 88"/>
                  <a:gd name="T3" fmla="*/ 7 h 97"/>
                  <a:gd name="T4" fmla="*/ 47 w 88"/>
                  <a:gd name="T5" fmla="*/ 3 h 97"/>
                  <a:gd name="T6" fmla="*/ 53 w 88"/>
                  <a:gd name="T7" fmla="*/ 2 h 97"/>
                  <a:gd name="T8" fmla="*/ 69 w 88"/>
                  <a:gd name="T9" fmla="*/ 9 h 97"/>
                  <a:gd name="T10" fmla="*/ 64 w 88"/>
                  <a:gd name="T11" fmla="*/ 16 h 97"/>
                  <a:gd name="T12" fmla="*/ 61 w 88"/>
                  <a:gd name="T13" fmla="*/ 26 h 97"/>
                  <a:gd name="T14" fmla="*/ 69 w 88"/>
                  <a:gd name="T15" fmla="*/ 33 h 97"/>
                  <a:gd name="T16" fmla="*/ 82 w 88"/>
                  <a:gd name="T17" fmla="*/ 36 h 97"/>
                  <a:gd name="T18" fmla="*/ 84 w 88"/>
                  <a:gd name="T19" fmla="*/ 45 h 97"/>
                  <a:gd name="T20" fmla="*/ 79 w 88"/>
                  <a:gd name="T21" fmla="*/ 48 h 97"/>
                  <a:gd name="T22" fmla="*/ 75 w 88"/>
                  <a:gd name="T23" fmla="*/ 48 h 97"/>
                  <a:gd name="T24" fmla="*/ 69 w 88"/>
                  <a:gd name="T25" fmla="*/ 55 h 97"/>
                  <a:gd name="T26" fmla="*/ 69 w 88"/>
                  <a:gd name="T27" fmla="*/ 70 h 97"/>
                  <a:gd name="T28" fmla="*/ 58 w 88"/>
                  <a:gd name="T29" fmla="*/ 89 h 97"/>
                  <a:gd name="T30" fmla="*/ 53 w 88"/>
                  <a:gd name="T31" fmla="*/ 92 h 97"/>
                  <a:gd name="T32" fmla="*/ 48 w 88"/>
                  <a:gd name="T33" fmla="*/ 96 h 97"/>
                  <a:gd name="T34" fmla="*/ 45 w 88"/>
                  <a:gd name="T35" fmla="*/ 97 h 97"/>
                  <a:gd name="T36" fmla="*/ 24 w 88"/>
                  <a:gd name="T37" fmla="*/ 97 h 97"/>
                  <a:gd name="T38" fmla="*/ 20 w 88"/>
                  <a:gd name="T39" fmla="*/ 97 h 97"/>
                  <a:gd name="T40" fmla="*/ 18 w 88"/>
                  <a:gd name="T41" fmla="*/ 95 h 97"/>
                  <a:gd name="T42" fmla="*/ 17 w 88"/>
                  <a:gd name="T43" fmla="*/ 95 h 97"/>
                  <a:gd name="T44" fmla="*/ 14 w 88"/>
                  <a:gd name="T45" fmla="*/ 94 h 97"/>
                  <a:gd name="T46" fmla="*/ 4 w 88"/>
                  <a:gd name="T47" fmla="*/ 89 h 97"/>
                  <a:gd name="T48" fmla="*/ 6 w 88"/>
                  <a:gd name="T49" fmla="*/ 88 h 97"/>
                  <a:gd name="T50" fmla="*/ 14 w 88"/>
                  <a:gd name="T51" fmla="*/ 89 h 97"/>
                  <a:gd name="T52" fmla="*/ 15 w 88"/>
                  <a:gd name="T53" fmla="*/ 86 h 97"/>
                  <a:gd name="T54" fmla="*/ 40 w 88"/>
                  <a:gd name="T55" fmla="*/ 81 h 97"/>
                  <a:gd name="T56" fmla="*/ 55 w 88"/>
                  <a:gd name="T57" fmla="*/ 54 h 97"/>
                  <a:gd name="T58" fmla="*/ 38 w 88"/>
                  <a:gd name="T59" fmla="*/ 53 h 97"/>
                  <a:gd name="T60" fmla="*/ 25 w 88"/>
                  <a:gd name="T61" fmla="*/ 57 h 97"/>
                  <a:gd name="T62" fmla="*/ 15 w 88"/>
                  <a:gd name="T63" fmla="*/ 44 h 97"/>
                  <a:gd name="T64" fmla="*/ 16 w 88"/>
                  <a:gd name="T65" fmla="*/ 42 h 97"/>
                  <a:gd name="T66" fmla="*/ 23 w 88"/>
                  <a:gd name="T67" fmla="*/ 43 h 97"/>
                  <a:gd name="T68" fmla="*/ 30 w 88"/>
                  <a:gd name="T69" fmla="*/ 42 h 97"/>
                  <a:gd name="T70" fmla="*/ 42 w 88"/>
                  <a:gd name="T71" fmla="*/ 40 h 97"/>
                  <a:gd name="T72" fmla="*/ 51 w 88"/>
                  <a:gd name="T73" fmla="*/ 38 h 97"/>
                  <a:gd name="T74" fmla="*/ 49 w 88"/>
                  <a:gd name="T75" fmla="*/ 35 h 97"/>
                  <a:gd name="T76" fmla="*/ 42 w 88"/>
                  <a:gd name="T77" fmla="*/ 21 h 97"/>
                  <a:gd name="T78" fmla="*/ 45 w 88"/>
                  <a:gd name="T79" fmla="*/ 12 h 97"/>
                  <a:gd name="T80" fmla="*/ 31 w 88"/>
                  <a:gd name="T81" fmla="*/ 15 h 97"/>
                  <a:gd name="T82" fmla="*/ 25 w 88"/>
                  <a:gd name="T83" fmla="*/ 12 h 97"/>
                  <a:gd name="T84" fmla="*/ 26 w 88"/>
                  <a:gd name="T85" fmla="*/ 1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8" h="97">
                    <a:moveTo>
                      <a:pt x="26" y="10"/>
                    </a:moveTo>
                    <a:cubicBezTo>
                      <a:pt x="26" y="10"/>
                      <a:pt x="31" y="11"/>
                      <a:pt x="39" y="7"/>
                    </a:cubicBezTo>
                    <a:cubicBezTo>
                      <a:pt x="39" y="7"/>
                      <a:pt x="46" y="6"/>
                      <a:pt x="47" y="3"/>
                    </a:cubicBezTo>
                    <a:cubicBezTo>
                      <a:pt x="47" y="3"/>
                      <a:pt x="48" y="0"/>
                      <a:pt x="53" y="2"/>
                    </a:cubicBezTo>
                    <a:cubicBezTo>
                      <a:pt x="53" y="2"/>
                      <a:pt x="67" y="1"/>
                      <a:pt x="69" y="9"/>
                    </a:cubicBezTo>
                    <a:cubicBezTo>
                      <a:pt x="69" y="9"/>
                      <a:pt x="70" y="13"/>
                      <a:pt x="64" y="16"/>
                    </a:cubicBezTo>
                    <a:cubicBezTo>
                      <a:pt x="64" y="16"/>
                      <a:pt x="60" y="20"/>
                      <a:pt x="61" y="26"/>
                    </a:cubicBezTo>
                    <a:cubicBezTo>
                      <a:pt x="61" y="26"/>
                      <a:pt x="65" y="35"/>
                      <a:pt x="69" y="33"/>
                    </a:cubicBezTo>
                    <a:cubicBezTo>
                      <a:pt x="69" y="33"/>
                      <a:pt x="81" y="33"/>
                      <a:pt x="82" y="36"/>
                    </a:cubicBezTo>
                    <a:cubicBezTo>
                      <a:pt x="82" y="36"/>
                      <a:pt x="88" y="42"/>
                      <a:pt x="84" y="45"/>
                    </a:cubicBezTo>
                    <a:cubicBezTo>
                      <a:pt x="84" y="45"/>
                      <a:pt x="81" y="46"/>
                      <a:pt x="79" y="48"/>
                    </a:cubicBezTo>
                    <a:cubicBezTo>
                      <a:pt x="79" y="48"/>
                      <a:pt x="78" y="49"/>
                      <a:pt x="75" y="48"/>
                    </a:cubicBezTo>
                    <a:cubicBezTo>
                      <a:pt x="75" y="48"/>
                      <a:pt x="68" y="48"/>
                      <a:pt x="69" y="55"/>
                    </a:cubicBezTo>
                    <a:cubicBezTo>
                      <a:pt x="69" y="70"/>
                      <a:pt x="69" y="70"/>
                      <a:pt x="69" y="70"/>
                    </a:cubicBezTo>
                    <a:cubicBezTo>
                      <a:pt x="69" y="70"/>
                      <a:pt x="65" y="83"/>
                      <a:pt x="58" y="89"/>
                    </a:cubicBezTo>
                    <a:cubicBezTo>
                      <a:pt x="58" y="89"/>
                      <a:pt x="54" y="92"/>
                      <a:pt x="53" y="92"/>
                    </a:cubicBezTo>
                    <a:cubicBezTo>
                      <a:pt x="53" y="92"/>
                      <a:pt x="51" y="93"/>
                      <a:pt x="48" y="96"/>
                    </a:cubicBezTo>
                    <a:cubicBezTo>
                      <a:pt x="48" y="96"/>
                      <a:pt x="47" y="97"/>
                      <a:pt x="45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24" y="97"/>
                      <a:pt x="22" y="96"/>
                      <a:pt x="20" y="97"/>
                    </a:cubicBezTo>
                    <a:cubicBezTo>
                      <a:pt x="20" y="97"/>
                      <a:pt x="18" y="96"/>
                      <a:pt x="18" y="95"/>
                    </a:cubicBezTo>
                    <a:cubicBezTo>
                      <a:pt x="18" y="95"/>
                      <a:pt x="19" y="94"/>
                      <a:pt x="17" y="95"/>
                    </a:cubicBezTo>
                    <a:cubicBezTo>
                      <a:pt x="17" y="95"/>
                      <a:pt x="16" y="93"/>
                      <a:pt x="14" y="94"/>
                    </a:cubicBezTo>
                    <a:cubicBezTo>
                      <a:pt x="4" y="89"/>
                      <a:pt x="4" y="89"/>
                      <a:pt x="4" y="89"/>
                    </a:cubicBezTo>
                    <a:cubicBezTo>
                      <a:pt x="4" y="89"/>
                      <a:pt x="0" y="87"/>
                      <a:pt x="6" y="88"/>
                    </a:cubicBezTo>
                    <a:cubicBezTo>
                      <a:pt x="6" y="88"/>
                      <a:pt x="19" y="93"/>
                      <a:pt x="14" y="89"/>
                    </a:cubicBezTo>
                    <a:cubicBezTo>
                      <a:pt x="14" y="89"/>
                      <a:pt x="11" y="86"/>
                      <a:pt x="15" y="86"/>
                    </a:cubicBezTo>
                    <a:cubicBezTo>
                      <a:pt x="15" y="86"/>
                      <a:pt x="30" y="87"/>
                      <a:pt x="40" y="81"/>
                    </a:cubicBezTo>
                    <a:cubicBezTo>
                      <a:pt x="40" y="81"/>
                      <a:pt x="61" y="73"/>
                      <a:pt x="55" y="54"/>
                    </a:cubicBezTo>
                    <a:cubicBezTo>
                      <a:pt x="55" y="54"/>
                      <a:pt x="48" y="50"/>
                      <a:pt x="38" y="53"/>
                    </a:cubicBezTo>
                    <a:cubicBezTo>
                      <a:pt x="38" y="53"/>
                      <a:pt x="29" y="59"/>
                      <a:pt x="25" y="57"/>
                    </a:cubicBezTo>
                    <a:cubicBezTo>
                      <a:pt x="25" y="57"/>
                      <a:pt x="17" y="51"/>
                      <a:pt x="15" y="44"/>
                    </a:cubicBezTo>
                    <a:cubicBezTo>
                      <a:pt x="15" y="44"/>
                      <a:pt x="12" y="40"/>
                      <a:pt x="16" y="42"/>
                    </a:cubicBezTo>
                    <a:cubicBezTo>
                      <a:pt x="16" y="42"/>
                      <a:pt x="17" y="44"/>
                      <a:pt x="23" y="43"/>
                    </a:cubicBezTo>
                    <a:cubicBezTo>
                      <a:pt x="23" y="43"/>
                      <a:pt x="28" y="44"/>
                      <a:pt x="30" y="42"/>
                    </a:cubicBezTo>
                    <a:cubicBezTo>
                      <a:pt x="30" y="42"/>
                      <a:pt x="35" y="41"/>
                      <a:pt x="42" y="40"/>
                    </a:cubicBezTo>
                    <a:cubicBezTo>
                      <a:pt x="42" y="40"/>
                      <a:pt x="49" y="39"/>
                      <a:pt x="51" y="38"/>
                    </a:cubicBezTo>
                    <a:cubicBezTo>
                      <a:pt x="51" y="38"/>
                      <a:pt x="53" y="35"/>
                      <a:pt x="49" y="35"/>
                    </a:cubicBezTo>
                    <a:cubicBezTo>
                      <a:pt x="49" y="35"/>
                      <a:pt x="39" y="37"/>
                      <a:pt x="42" y="21"/>
                    </a:cubicBezTo>
                    <a:cubicBezTo>
                      <a:pt x="42" y="21"/>
                      <a:pt x="50" y="9"/>
                      <a:pt x="45" y="12"/>
                    </a:cubicBezTo>
                    <a:cubicBezTo>
                      <a:pt x="45" y="12"/>
                      <a:pt x="37" y="17"/>
                      <a:pt x="31" y="15"/>
                    </a:cubicBezTo>
                    <a:cubicBezTo>
                      <a:pt x="31" y="15"/>
                      <a:pt x="27" y="15"/>
                      <a:pt x="25" y="12"/>
                    </a:cubicBezTo>
                    <a:cubicBezTo>
                      <a:pt x="25" y="12"/>
                      <a:pt x="22" y="7"/>
                      <a:pt x="2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4" name="Freeform 13">
                <a:extLst>
                  <a:ext uri="{FF2B5EF4-FFF2-40B4-BE49-F238E27FC236}">
                    <a16:creationId xmlns="" xmlns:a16="http://schemas.microsoft.com/office/drawing/2014/main" id="{39D54FD1-4C99-4941-A27F-38196AE2B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962"/>
                <a:ext cx="151" cy="247"/>
              </a:xfrm>
              <a:custGeom>
                <a:avLst/>
                <a:gdLst>
                  <a:gd name="T0" fmla="*/ 37 w 79"/>
                  <a:gd name="T1" fmla="*/ 7 h 128"/>
                  <a:gd name="T2" fmla="*/ 39 w 79"/>
                  <a:gd name="T3" fmla="*/ 5 h 128"/>
                  <a:gd name="T4" fmla="*/ 49 w 79"/>
                  <a:gd name="T5" fmla="*/ 8 h 128"/>
                  <a:gd name="T6" fmla="*/ 58 w 79"/>
                  <a:gd name="T7" fmla="*/ 12 h 128"/>
                  <a:gd name="T8" fmla="*/ 60 w 79"/>
                  <a:gd name="T9" fmla="*/ 19 h 128"/>
                  <a:gd name="T10" fmla="*/ 61 w 79"/>
                  <a:gd name="T11" fmla="*/ 26 h 128"/>
                  <a:gd name="T12" fmla="*/ 69 w 79"/>
                  <a:gd name="T13" fmla="*/ 33 h 128"/>
                  <a:gd name="T14" fmla="*/ 70 w 79"/>
                  <a:gd name="T15" fmla="*/ 33 h 128"/>
                  <a:gd name="T16" fmla="*/ 74 w 79"/>
                  <a:gd name="T17" fmla="*/ 38 h 128"/>
                  <a:gd name="T18" fmla="*/ 75 w 79"/>
                  <a:gd name="T19" fmla="*/ 41 h 128"/>
                  <a:gd name="T20" fmla="*/ 77 w 79"/>
                  <a:gd name="T21" fmla="*/ 47 h 128"/>
                  <a:gd name="T22" fmla="*/ 70 w 79"/>
                  <a:gd name="T23" fmla="*/ 58 h 128"/>
                  <a:gd name="T24" fmla="*/ 66 w 79"/>
                  <a:gd name="T25" fmla="*/ 61 h 128"/>
                  <a:gd name="T26" fmla="*/ 62 w 79"/>
                  <a:gd name="T27" fmla="*/ 69 h 128"/>
                  <a:gd name="T28" fmla="*/ 56 w 79"/>
                  <a:gd name="T29" fmla="*/ 77 h 128"/>
                  <a:gd name="T30" fmla="*/ 48 w 79"/>
                  <a:gd name="T31" fmla="*/ 94 h 128"/>
                  <a:gd name="T32" fmla="*/ 44 w 79"/>
                  <a:gd name="T33" fmla="*/ 103 h 128"/>
                  <a:gd name="T34" fmla="*/ 38 w 79"/>
                  <a:gd name="T35" fmla="*/ 107 h 128"/>
                  <a:gd name="T36" fmla="*/ 36 w 79"/>
                  <a:gd name="T37" fmla="*/ 111 h 128"/>
                  <a:gd name="T38" fmla="*/ 33 w 79"/>
                  <a:gd name="T39" fmla="*/ 115 h 128"/>
                  <a:gd name="T40" fmla="*/ 25 w 79"/>
                  <a:gd name="T41" fmla="*/ 119 h 128"/>
                  <a:gd name="T42" fmla="*/ 18 w 79"/>
                  <a:gd name="T43" fmla="*/ 122 h 128"/>
                  <a:gd name="T44" fmla="*/ 13 w 79"/>
                  <a:gd name="T45" fmla="*/ 123 h 128"/>
                  <a:gd name="T46" fmla="*/ 11 w 79"/>
                  <a:gd name="T47" fmla="*/ 125 h 128"/>
                  <a:gd name="T48" fmla="*/ 3 w 79"/>
                  <a:gd name="T49" fmla="*/ 127 h 128"/>
                  <a:gd name="T50" fmla="*/ 9 w 79"/>
                  <a:gd name="T51" fmla="*/ 111 h 128"/>
                  <a:gd name="T52" fmla="*/ 14 w 79"/>
                  <a:gd name="T53" fmla="*/ 103 h 128"/>
                  <a:gd name="T54" fmla="*/ 18 w 79"/>
                  <a:gd name="T55" fmla="*/ 99 h 128"/>
                  <a:gd name="T56" fmla="*/ 20 w 79"/>
                  <a:gd name="T57" fmla="*/ 99 h 128"/>
                  <a:gd name="T58" fmla="*/ 25 w 79"/>
                  <a:gd name="T59" fmla="*/ 93 h 128"/>
                  <a:gd name="T60" fmla="*/ 23 w 79"/>
                  <a:gd name="T61" fmla="*/ 90 h 128"/>
                  <a:gd name="T62" fmla="*/ 23 w 79"/>
                  <a:gd name="T63" fmla="*/ 85 h 128"/>
                  <a:gd name="T64" fmla="*/ 22 w 79"/>
                  <a:gd name="T65" fmla="*/ 83 h 128"/>
                  <a:gd name="T66" fmla="*/ 18 w 79"/>
                  <a:gd name="T67" fmla="*/ 81 h 128"/>
                  <a:gd name="T68" fmla="*/ 15 w 79"/>
                  <a:gd name="T69" fmla="*/ 80 h 128"/>
                  <a:gd name="T70" fmla="*/ 9 w 79"/>
                  <a:gd name="T71" fmla="*/ 69 h 128"/>
                  <a:gd name="T72" fmla="*/ 27 w 79"/>
                  <a:gd name="T73" fmla="*/ 67 h 128"/>
                  <a:gd name="T74" fmla="*/ 36 w 79"/>
                  <a:gd name="T75" fmla="*/ 55 h 128"/>
                  <a:gd name="T76" fmla="*/ 35 w 79"/>
                  <a:gd name="T77" fmla="*/ 52 h 128"/>
                  <a:gd name="T78" fmla="*/ 36 w 79"/>
                  <a:gd name="T79" fmla="*/ 49 h 128"/>
                  <a:gd name="T80" fmla="*/ 36 w 79"/>
                  <a:gd name="T81" fmla="*/ 45 h 128"/>
                  <a:gd name="T82" fmla="*/ 37 w 79"/>
                  <a:gd name="T83" fmla="*/ 42 h 128"/>
                  <a:gd name="T84" fmla="*/ 37 w 79"/>
                  <a:gd name="T85" fmla="*/ 39 h 128"/>
                  <a:gd name="T86" fmla="*/ 38 w 79"/>
                  <a:gd name="T87" fmla="*/ 36 h 128"/>
                  <a:gd name="T88" fmla="*/ 38 w 79"/>
                  <a:gd name="T89" fmla="*/ 33 h 128"/>
                  <a:gd name="T90" fmla="*/ 39 w 79"/>
                  <a:gd name="T91" fmla="*/ 32 h 128"/>
                  <a:gd name="T92" fmla="*/ 40 w 79"/>
                  <a:gd name="T93" fmla="*/ 29 h 128"/>
                  <a:gd name="T94" fmla="*/ 39 w 79"/>
                  <a:gd name="T95" fmla="*/ 25 h 128"/>
                  <a:gd name="T96" fmla="*/ 37 w 79"/>
                  <a:gd name="T97" fmla="*/ 22 h 128"/>
                  <a:gd name="T98" fmla="*/ 37 w 79"/>
                  <a:gd name="T99" fmla="*/ 7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9" h="128">
                    <a:moveTo>
                      <a:pt x="37" y="7"/>
                    </a:moveTo>
                    <a:cubicBezTo>
                      <a:pt x="37" y="7"/>
                      <a:pt x="33" y="0"/>
                      <a:pt x="39" y="5"/>
                    </a:cubicBezTo>
                    <a:cubicBezTo>
                      <a:pt x="39" y="5"/>
                      <a:pt x="46" y="5"/>
                      <a:pt x="49" y="8"/>
                    </a:cubicBezTo>
                    <a:cubicBezTo>
                      <a:pt x="49" y="8"/>
                      <a:pt x="55" y="11"/>
                      <a:pt x="58" y="12"/>
                    </a:cubicBezTo>
                    <a:cubicBezTo>
                      <a:pt x="58" y="12"/>
                      <a:pt x="60" y="12"/>
                      <a:pt x="60" y="19"/>
                    </a:cubicBezTo>
                    <a:cubicBezTo>
                      <a:pt x="60" y="19"/>
                      <a:pt x="59" y="26"/>
                      <a:pt x="61" y="26"/>
                    </a:cubicBezTo>
                    <a:cubicBezTo>
                      <a:pt x="61" y="26"/>
                      <a:pt x="67" y="31"/>
                      <a:pt x="69" y="33"/>
                    </a:cubicBezTo>
                    <a:cubicBezTo>
                      <a:pt x="69" y="33"/>
                      <a:pt x="69" y="34"/>
                      <a:pt x="70" y="33"/>
                    </a:cubicBezTo>
                    <a:cubicBezTo>
                      <a:pt x="70" y="33"/>
                      <a:pt x="74" y="33"/>
                      <a:pt x="74" y="38"/>
                    </a:cubicBezTo>
                    <a:cubicBezTo>
                      <a:pt x="74" y="38"/>
                      <a:pt x="73" y="41"/>
                      <a:pt x="75" y="41"/>
                    </a:cubicBezTo>
                    <a:cubicBezTo>
                      <a:pt x="75" y="41"/>
                      <a:pt x="79" y="42"/>
                      <a:pt x="77" y="47"/>
                    </a:cubicBezTo>
                    <a:cubicBezTo>
                      <a:pt x="77" y="47"/>
                      <a:pt x="77" y="56"/>
                      <a:pt x="70" y="58"/>
                    </a:cubicBezTo>
                    <a:cubicBezTo>
                      <a:pt x="70" y="58"/>
                      <a:pt x="67" y="58"/>
                      <a:pt x="66" y="61"/>
                    </a:cubicBezTo>
                    <a:cubicBezTo>
                      <a:pt x="66" y="61"/>
                      <a:pt x="62" y="66"/>
                      <a:pt x="62" y="69"/>
                    </a:cubicBezTo>
                    <a:cubicBezTo>
                      <a:pt x="62" y="69"/>
                      <a:pt x="60" y="73"/>
                      <a:pt x="56" y="77"/>
                    </a:cubicBezTo>
                    <a:cubicBezTo>
                      <a:pt x="56" y="77"/>
                      <a:pt x="47" y="82"/>
                      <a:pt x="48" y="94"/>
                    </a:cubicBezTo>
                    <a:cubicBezTo>
                      <a:pt x="48" y="94"/>
                      <a:pt x="51" y="100"/>
                      <a:pt x="44" y="103"/>
                    </a:cubicBezTo>
                    <a:cubicBezTo>
                      <a:pt x="44" y="103"/>
                      <a:pt x="42" y="103"/>
                      <a:pt x="38" y="107"/>
                    </a:cubicBezTo>
                    <a:cubicBezTo>
                      <a:pt x="38" y="107"/>
                      <a:pt x="36" y="110"/>
                      <a:pt x="36" y="111"/>
                    </a:cubicBezTo>
                    <a:cubicBezTo>
                      <a:pt x="36" y="111"/>
                      <a:pt x="33" y="114"/>
                      <a:pt x="33" y="115"/>
                    </a:cubicBezTo>
                    <a:cubicBezTo>
                      <a:pt x="33" y="115"/>
                      <a:pt x="31" y="118"/>
                      <a:pt x="25" y="119"/>
                    </a:cubicBezTo>
                    <a:cubicBezTo>
                      <a:pt x="25" y="119"/>
                      <a:pt x="20" y="119"/>
                      <a:pt x="18" y="122"/>
                    </a:cubicBezTo>
                    <a:cubicBezTo>
                      <a:pt x="18" y="122"/>
                      <a:pt x="15" y="124"/>
                      <a:pt x="13" y="123"/>
                    </a:cubicBezTo>
                    <a:cubicBezTo>
                      <a:pt x="13" y="123"/>
                      <a:pt x="12" y="123"/>
                      <a:pt x="11" y="125"/>
                    </a:cubicBezTo>
                    <a:cubicBezTo>
                      <a:pt x="11" y="125"/>
                      <a:pt x="8" y="128"/>
                      <a:pt x="3" y="127"/>
                    </a:cubicBezTo>
                    <a:cubicBezTo>
                      <a:pt x="3" y="127"/>
                      <a:pt x="7" y="116"/>
                      <a:pt x="9" y="111"/>
                    </a:cubicBezTo>
                    <a:cubicBezTo>
                      <a:pt x="9" y="111"/>
                      <a:pt x="11" y="105"/>
                      <a:pt x="14" y="103"/>
                    </a:cubicBezTo>
                    <a:cubicBezTo>
                      <a:pt x="14" y="103"/>
                      <a:pt x="15" y="98"/>
                      <a:pt x="18" y="99"/>
                    </a:cubicBezTo>
                    <a:cubicBezTo>
                      <a:pt x="18" y="99"/>
                      <a:pt x="19" y="101"/>
                      <a:pt x="20" y="99"/>
                    </a:cubicBezTo>
                    <a:cubicBezTo>
                      <a:pt x="20" y="99"/>
                      <a:pt x="24" y="93"/>
                      <a:pt x="25" y="93"/>
                    </a:cubicBezTo>
                    <a:cubicBezTo>
                      <a:pt x="25" y="93"/>
                      <a:pt x="24" y="90"/>
                      <a:pt x="23" y="90"/>
                    </a:cubicBezTo>
                    <a:cubicBezTo>
                      <a:pt x="23" y="90"/>
                      <a:pt x="22" y="87"/>
                      <a:pt x="23" y="85"/>
                    </a:cubicBezTo>
                    <a:cubicBezTo>
                      <a:pt x="23" y="85"/>
                      <a:pt x="24" y="84"/>
                      <a:pt x="22" y="83"/>
                    </a:cubicBezTo>
                    <a:cubicBezTo>
                      <a:pt x="22" y="83"/>
                      <a:pt x="19" y="79"/>
                      <a:pt x="18" y="81"/>
                    </a:cubicBezTo>
                    <a:cubicBezTo>
                      <a:pt x="18" y="81"/>
                      <a:pt x="17" y="81"/>
                      <a:pt x="15" y="80"/>
                    </a:cubicBezTo>
                    <a:cubicBezTo>
                      <a:pt x="15" y="80"/>
                      <a:pt x="0" y="69"/>
                      <a:pt x="9" y="69"/>
                    </a:cubicBezTo>
                    <a:cubicBezTo>
                      <a:pt x="9" y="69"/>
                      <a:pt x="18" y="72"/>
                      <a:pt x="27" y="67"/>
                    </a:cubicBezTo>
                    <a:cubicBezTo>
                      <a:pt x="27" y="67"/>
                      <a:pt x="29" y="66"/>
                      <a:pt x="36" y="55"/>
                    </a:cubicBezTo>
                    <a:cubicBezTo>
                      <a:pt x="36" y="55"/>
                      <a:pt x="37" y="53"/>
                      <a:pt x="35" y="52"/>
                    </a:cubicBezTo>
                    <a:cubicBezTo>
                      <a:pt x="35" y="52"/>
                      <a:pt x="35" y="50"/>
                      <a:pt x="36" y="49"/>
                    </a:cubicBezTo>
                    <a:cubicBezTo>
                      <a:pt x="36" y="49"/>
                      <a:pt x="36" y="48"/>
                      <a:pt x="36" y="45"/>
                    </a:cubicBezTo>
                    <a:cubicBezTo>
                      <a:pt x="36" y="45"/>
                      <a:pt x="36" y="43"/>
                      <a:pt x="37" y="42"/>
                    </a:cubicBezTo>
                    <a:cubicBezTo>
                      <a:pt x="37" y="42"/>
                      <a:pt x="38" y="40"/>
                      <a:pt x="37" y="39"/>
                    </a:cubicBezTo>
                    <a:cubicBezTo>
                      <a:pt x="37" y="39"/>
                      <a:pt x="37" y="37"/>
                      <a:pt x="38" y="36"/>
                    </a:cubicBezTo>
                    <a:cubicBezTo>
                      <a:pt x="38" y="36"/>
                      <a:pt x="38" y="35"/>
                      <a:pt x="38" y="33"/>
                    </a:cubicBezTo>
                    <a:cubicBezTo>
                      <a:pt x="38" y="33"/>
                      <a:pt x="37" y="32"/>
                      <a:pt x="39" y="32"/>
                    </a:cubicBezTo>
                    <a:cubicBezTo>
                      <a:pt x="39" y="32"/>
                      <a:pt x="41" y="33"/>
                      <a:pt x="40" y="29"/>
                    </a:cubicBezTo>
                    <a:cubicBezTo>
                      <a:pt x="40" y="29"/>
                      <a:pt x="39" y="27"/>
                      <a:pt x="39" y="25"/>
                    </a:cubicBezTo>
                    <a:cubicBezTo>
                      <a:pt x="37" y="22"/>
                      <a:pt x="37" y="22"/>
                      <a:pt x="37" y="22"/>
                    </a:cubicBezTo>
                    <a:lnTo>
                      <a:pt x="3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5" name="Freeform 14">
                <a:extLst>
                  <a:ext uri="{FF2B5EF4-FFF2-40B4-BE49-F238E27FC236}">
                    <a16:creationId xmlns="" xmlns:a16="http://schemas.microsoft.com/office/drawing/2014/main" id="{7FA397AD-49FA-4741-8684-AE19844BA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138"/>
                <a:ext cx="63" cy="70"/>
              </a:xfrm>
              <a:custGeom>
                <a:avLst/>
                <a:gdLst>
                  <a:gd name="T0" fmla="*/ 3 w 33"/>
                  <a:gd name="T1" fmla="*/ 8 h 36"/>
                  <a:gd name="T2" fmla="*/ 7 w 33"/>
                  <a:gd name="T3" fmla="*/ 3 h 36"/>
                  <a:gd name="T4" fmla="*/ 13 w 33"/>
                  <a:gd name="T5" fmla="*/ 4 h 36"/>
                  <a:gd name="T6" fmla="*/ 23 w 33"/>
                  <a:gd name="T7" fmla="*/ 12 h 36"/>
                  <a:gd name="T8" fmla="*/ 30 w 33"/>
                  <a:gd name="T9" fmla="*/ 18 h 36"/>
                  <a:gd name="T10" fmla="*/ 31 w 33"/>
                  <a:gd name="T11" fmla="*/ 25 h 36"/>
                  <a:gd name="T12" fmla="*/ 30 w 33"/>
                  <a:gd name="T13" fmla="*/ 28 h 36"/>
                  <a:gd name="T14" fmla="*/ 28 w 33"/>
                  <a:gd name="T15" fmla="*/ 31 h 36"/>
                  <a:gd name="T16" fmla="*/ 19 w 33"/>
                  <a:gd name="T17" fmla="*/ 34 h 36"/>
                  <a:gd name="T18" fmla="*/ 12 w 33"/>
                  <a:gd name="T19" fmla="*/ 33 h 36"/>
                  <a:gd name="T20" fmla="*/ 8 w 33"/>
                  <a:gd name="T21" fmla="*/ 30 h 36"/>
                  <a:gd name="T22" fmla="*/ 5 w 33"/>
                  <a:gd name="T23" fmla="*/ 29 h 36"/>
                  <a:gd name="T24" fmla="*/ 2 w 33"/>
                  <a:gd name="T25" fmla="*/ 25 h 36"/>
                  <a:gd name="T26" fmla="*/ 2 w 33"/>
                  <a:gd name="T27" fmla="*/ 19 h 36"/>
                  <a:gd name="T28" fmla="*/ 3 w 33"/>
                  <a:gd name="T29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36">
                    <a:moveTo>
                      <a:pt x="3" y="8"/>
                    </a:moveTo>
                    <a:cubicBezTo>
                      <a:pt x="3" y="8"/>
                      <a:pt x="4" y="0"/>
                      <a:pt x="7" y="3"/>
                    </a:cubicBezTo>
                    <a:cubicBezTo>
                      <a:pt x="7" y="3"/>
                      <a:pt x="10" y="4"/>
                      <a:pt x="13" y="4"/>
                    </a:cubicBezTo>
                    <a:cubicBezTo>
                      <a:pt x="13" y="4"/>
                      <a:pt x="19" y="7"/>
                      <a:pt x="23" y="12"/>
                    </a:cubicBezTo>
                    <a:cubicBezTo>
                      <a:pt x="23" y="12"/>
                      <a:pt x="28" y="17"/>
                      <a:pt x="30" y="18"/>
                    </a:cubicBezTo>
                    <a:cubicBezTo>
                      <a:pt x="30" y="18"/>
                      <a:pt x="33" y="20"/>
                      <a:pt x="31" y="25"/>
                    </a:cubicBezTo>
                    <a:cubicBezTo>
                      <a:pt x="31" y="25"/>
                      <a:pt x="29" y="27"/>
                      <a:pt x="30" y="28"/>
                    </a:cubicBezTo>
                    <a:cubicBezTo>
                      <a:pt x="30" y="28"/>
                      <a:pt x="29" y="30"/>
                      <a:pt x="28" y="31"/>
                    </a:cubicBezTo>
                    <a:cubicBezTo>
                      <a:pt x="28" y="31"/>
                      <a:pt x="24" y="36"/>
                      <a:pt x="19" y="34"/>
                    </a:cubicBezTo>
                    <a:cubicBezTo>
                      <a:pt x="19" y="34"/>
                      <a:pt x="15" y="34"/>
                      <a:pt x="12" y="33"/>
                    </a:cubicBezTo>
                    <a:cubicBezTo>
                      <a:pt x="12" y="33"/>
                      <a:pt x="9" y="32"/>
                      <a:pt x="8" y="30"/>
                    </a:cubicBezTo>
                    <a:cubicBezTo>
                      <a:pt x="8" y="30"/>
                      <a:pt x="6" y="29"/>
                      <a:pt x="5" y="29"/>
                    </a:cubicBezTo>
                    <a:cubicBezTo>
                      <a:pt x="5" y="29"/>
                      <a:pt x="4" y="29"/>
                      <a:pt x="2" y="25"/>
                    </a:cubicBezTo>
                    <a:cubicBezTo>
                      <a:pt x="2" y="25"/>
                      <a:pt x="0" y="23"/>
                      <a:pt x="2" y="19"/>
                    </a:cubicBezTo>
                    <a:cubicBezTo>
                      <a:pt x="2" y="19"/>
                      <a:pt x="4" y="14"/>
                      <a:pt x="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6" name="Freeform 15">
                <a:extLst>
                  <a:ext uri="{FF2B5EF4-FFF2-40B4-BE49-F238E27FC236}">
                    <a16:creationId xmlns="" xmlns:a16="http://schemas.microsoft.com/office/drawing/2014/main" id="{A23C6269-FF4F-0F4C-B525-C2D26341A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064"/>
                <a:ext cx="36" cy="142"/>
              </a:xfrm>
              <a:custGeom>
                <a:avLst/>
                <a:gdLst>
                  <a:gd name="T0" fmla="*/ 0 w 19"/>
                  <a:gd name="T1" fmla="*/ 48 h 73"/>
                  <a:gd name="T2" fmla="*/ 1 w 19"/>
                  <a:gd name="T3" fmla="*/ 27 h 73"/>
                  <a:gd name="T4" fmla="*/ 1 w 19"/>
                  <a:gd name="T5" fmla="*/ 24 h 73"/>
                  <a:gd name="T6" fmla="*/ 1 w 19"/>
                  <a:gd name="T7" fmla="*/ 12 h 73"/>
                  <a:gd name="T8" fmla="*/ 3 w 19"/>
                  <a:gd name="T9" fmla="*/ 10 h 73"/>
                  <a:gd name="T10" fmla="*/ 3 w 19"/>
                  <a:gd name="T11" fmla="*/ 7 h 73"/>
                  <a:gd name="T12" fmla="*/ 3 w 19"/>
                  <a:gd name="T13" fmla="*/ 5 h 73"/>
                  <a:gd name="T14" fmla="*/ 7 w 19"/>
                  <a:gd name="T15" fmla="*/ 3 h 73"/>
                  <a:gd name="T16" fmla="*/ 6 w 19"/>
                  <a:gd name="T17" fmla="*/ 8 h 73"/>
                  <a:gd name="T18" fmla="*/ 9 w 19"/>
                  <a:gd name="T19" fmla="*/ 26 h 73"/>
                  <a:gd name="T20" fmla="*/ 11 w 19"/>
                  <a:gd name="T21" fmla="*/ 30 h 73"/>
                  <a:gd name="T22" fmla="*/ 14 w 19"/>
                  <a:gd name="T23" fmla="*/ 37 h 73"/>
                  <a:gd name="T24" fmla="*/ 14 w 19"/>
                  <a:gd name="T25" fmla="*/ 42 h 73"/>
                  <a:gd name="T26" fmla="*/ 15 w 19"/>
                  <a:gd name="T27" fmla="*/ 43 h 73"/>
                  <a:gd name="T28" fmla="*/ 17 w 19"/>
                  <a:gd name="T29" fmla="*/ 45 h 73"/>
                  <a:gd name="T30" fmla="*/ 16 w 19"/>
                  <a:gd name="T31" fmla="*/ 54 h 73"/>
                  <a:gd name="T32" fmla="*/ 17 w 19"/>
                  <a:gd name="T33" fmla="*/ 57 h 73"/>
                  <a:gd name="T34" fmla="*/ 18 w 19"/>
                  <a:gd name="T35" fmla="*/ 59 h 73"/>
                  <a:gd name="T36" fmla="*/ 18 w 19"/>
                  <a:gd name="T37" fmla="*/ 61 h 73"/>
                  <a:gd name="T38" fmla="*/ 18 w 19"/>
                  <a:gd name="T39" fmla="*/ 70 h 73"/>
                  <a:gd name="T40" fmla="*/ 13 w 19"/>
                  <a:gd name="T41" fmla="*/ 71 h 73"/>
                  <a:gd name="T42" fmla="*/ 0 w 19"/>
                  <a:gd name="T43" fmla="*/ 48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73">
                    <a:moveTo>
                      <a:pt x="0" y="48"/>
                    </a:moveTo>
                    <a:cubicBezTo>
                      <a:pt x="0" y="48"/>
                      <a:pt x="0" y="28"/>
                      <a:pt x="1" y="27"/>
                    </a:cubicBezTo>
                    <a:cubicBezTo>
                      <a:pt x="1" y="27"/>
                      <a:pt x="1" y="26"/>
                      <a:pt x="1" y="24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1"/>
                      <a:pt x="3" y="10"/>
                    </a:cubicBezTo>
                    <a:cubicBezTo>
                      <a:pt x="3" y="10"/>
                      <a:pt x="2" y="7"/>
                      <a:pt x="3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5"/>
                      <a:pt x="4" y="0"/>
                      <a:pt x="7" y="3"/>
                    </a:cubicBezTo>
                    <a:cubicBezTo>
                      <a:pt x="7" y="3"/>
                      <a:pt x="8" y="5"/>
                      <a:pt x="6" y="8"/>
                    </a:cubicBezTo>
                    <a:cubicBezTo>
                      <a:pt x="6" y="8"/>
                      <a:pt x="3" y="11"/>
                      <a:pt x="9" y="26"/>
                    </a:cubicBezTo>
                    <a:cubicBezTo>
                      <a:pt x="9" y="26"/>
                      <a:pt x="9" y="28"/>
                      <a:pt x="11" y="30"/>
                    </a:cubicBezTo>
                    <a:cubicBezTo>
                      <a:pt x="11" y="30"/>
                      <a:pt x="14" y="32"/>
                      <a:pt x="14" y="37"/>
                    </a:cubicBezTo>
                    <a:cubicBezTo>
                      <a:pt x="14" y="37"/>
                      <a:pt x="14" y="40"/>
                      <a:pt x="14" y="42"/>
                    </a:cubicBezTo>
                    <a:cubicBezTo>
                      <a:pt x="14" y="42"/>
                      <a:pt x="12" y="44"/>
                      <a:pt x="15" y="43"/>
                    </a:cubicBezTo>
                    <a:cubicBezTo>
                      <a:pt x="15" y="43"/>
                      <a:pt x="17" y="43"/>
                      <a:pt x="17" y="45"/>
                    </a:cubicBezTo>
                    <a:cubicBezTo>
                      <a:pt x="17" y="45"/>
                      <a:pt x="16" y="52"/>
                      <a:pt x="16" y="54"/>
                    </a:cubicBezTo>
                    <a:cubicBezTo>
                      <a:pt x="16" y="54"/>
                      <a:pt x="18" y="56"/>
                      <a:pt x="17" y="57"/>
                    </a:cubicBezTo>
                    <a:cubicBezTo>
                      <a:pt x="17" y="57"/>
                      <a:pt x="17" y="58"/>
                      <a:pt x="18" y="59"/>
                    </a:cubicBezTo>
                    <a:cubicBezTo>
                      <a:pt x="18" y="59"/>
                      <a:pt x="18" y="59"/>
                      <a:pt x="18" y="61"/>
                    </a:cubicBezTo>
                    <a:cubicBezTo>
                      <a:pt x="18" y="61"/>
                      <a:pt x="19" y="69"/>
                      <a:pt x="18" y="70"/>
                    </a:cubicBezTo>
                    <a:cubicBezTo>
                      <a:pt x="18" y="70"/>
                      <a:pt x="16" y="73"/>
                      <a:pt x="13" y="71"/>
                    </a:cubicBezTo>
                    <a:cubicBezTo>
                      <a:pt x="13" y="71"/>
                      <a:pt x="3" y="62"/>
                      <a:pt x="0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7" name="Freeform 16">
                <a:extLst>
                  <a:ext uri="{FF2B5EF4-FFF2-40B4-BE49-F238E27FC236}">
                    <a16:creationId xmlns="" xmlns:a16="http://schemas.microsoft.com/office/drawing/2014/main" id="{809E0305-931A-3149-A98A-88FA80217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85"/>
                <a:ext cx="35" cy="60"/>
              </a:xfrm>
              <a:custGeom>
                <a:avLst/>
                <a:gdLst>
                  <a:gd name="T0" fmla="*/ 7 w 18"/>
                  <a:gd name="T1" fmla="*/ 5 h 31"/>
                  <a:gd name="T2" fmla="*/ 8 w 18"/>
                  <a:gd name="T3" fmla="*/ 2 h 31"/>
                  <a:gd name="T4" fmla="*/ 11 w 18"/>
                  <a:gd name="T5" fmla="*/ 3 h 31"/>
                  <a:gd name="T6" fmla="*/ 18 w 18"/>
                  <a:gd name="T7" fmla="*/ 25 h 31"/>
                  <a:gd name="T8" fmla="*/ 11 w 18"/>
                  <a:gd name="T9" fmla="*/ 28 h 31"/>
                  <a:gd name="T10" fmla="*/ 7 w 18"/>
                  <a:gd name="T11" fmla="*/ 25 h 31"/>
                  <a:gd name="T12" fmla="*/ 2 w 18"/>
                  <a:gd name="T13" fmla="*/ 25 h 31"/>
                  <a:gd name="T14" fmla="*/ 2 w 18"/>
                  <a:gd name="T15" fmla="*/ 22 h 31"/>
                  <a:gd name="T16" fmla="*/ 7 w 18"/>
                  <a:gd name="T17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1">
                    <a:moveTo>
                      <a:pt x="7" y="5"/>
                    </a:moveTo>
                    <a:cubicBezTo>
                      <a:pt x="7" y="5"/>
                      <a:pt x="6" y="4"/>
                      <a:pt x="8" y="2"/>
                    </a:cubicBezTo>
                    <a:cubicBezTo>
                      <a:pt x="8" y="2"/>
                      <a:pt x="10" y="0"/>
                      <a:pt x="11" y="3"/>
                    </a:cubicBezTo>
                    <a:cubicBezTo>
                      <a:pt x="11" y="3"/>
                      <a:pt x="18" y="18"/>
                      <a:pt x="18" y="25"/>
                    </a:cubicBezTo>
                    <a:cubicBezTo>
                      <a:pt x="18" y="25"/>
                      <a:pt x="17" y="31"/>
                      <a:pt x="11" y="28"/>
                    </a:cubicBezTo>
                    <a:cubicBezTo>
                      <a:pt x="11" y="28"/>
                      <a:pt x="9" y="27"/>
                      <a:pt x="7" y="25"/>
                    </a:cubicBezTo>
                    <a:cubicBezTo>
                      <a:pt x="7" y="25"/>
                      <a:pt x="5" y="26"/>
                      <a:pt x="2" y="25"/>
                    </a:cubicBezTo>
                    <a:cubicBezTo>
                      <a:pt x="2" y="25"/>
                      <a:pt x="0" y="24"/>
                      <a:pt x="2" y="22"/>
                    </a:cubicBezTo>
                    <a:cubicBezTo>
                      <a:pt x="2" y="22"/>
                      <a:pt x="7" y="13"/>
                      <a:pt x="7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8" name="Freeform 17">
                <a:extLst>
                  <a:ext uri="{FF2B5EF4-FFF2-40B4-BE49-F238E27FC236}">
                    <a16:creationId xmlns="" xmlns:a16="http://schemas.microsoft.com/office/drawing/2014/main" id="{C138BBB5-75D6-594D-AE6F-63C5A97D18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69" y="1956"/>
                <a:ext cx="218" cy="246"/>
              </a:xfrm>
              <a:custGeom>
                <a:avLst/>
                <a:gdLst>
                  <a:gd name="T0" fmla="*/ 98 w 114"/>
                  <a:gd name="T1" fmla="*/ 50 h 127"/>
                  <a:gd name="T2" fmla="*/ 110 w 114"/>
                  <a:gd name="T3" fmla="*/ 70 h 127"/>
                  <a:gd name="T4" fmla="*/ 98 w 114"/>
                  <a:gd name="T5" fmla="*/ 83 h 127"/>
                  <a:gd name="T6" fmla="*/ 82 w 114"/>
                  <a:gd name="T7" fmla="*/ 103 h 127"/>
                  <a:gd name="T8" fmla="*/ 83 w 114"/>
                  <a:gd name="T9" fmla="*/ 119 h 127"/>
                  <a:gd name="T10" fmla="*/ 79 w 114"/>
                  <a:gd name="T11" fmla="*/ 85 h 127"/>
                  <a:gd name="T12" fmla="*/ 97 w 114"/>
                  <a:gd name="T13" fmla="*/ 64 h 127"/>
                  <a:gd name="T14" fmla="*/ 88 w 114"/>
                  <a:gd name="T15" fmla="*/ 51 h 127"/>
                  <a:gd name="T16" fmla="*/ 79 w 114"/>
                  <a:gd name="T17" fmla="*/ 45 h 127"/>
                  <a:gd name="T18" fmla="*/ 38 w 114"/>
                  <a:gd name="T19" fmla="*/ 47 h 127"/>
                  <a:gd name="T20" fmla="*/ 53 w 114"/>
                  <a:gd name="T21" fmla="*/ 40 h 127"/>
                  <a:gd name="T22" fmla="*/ 54 w 114"/>
                  <a:gd name="T23" fmla="*/ 3 h 127"/>
                  <a:gd name="T24" fmla="*/ 61 w 114"/>
                  <a:gd name="T25" fmla="*/ 3 h 127"/>
                  <a:gd name="T26" fmla="*/ 67 w 114"/>
                  <a:gd name="T27" fmla="*/ 27 h 127"/>
                  <a:gd name="T28" fmla="*/ 69 w 114"/>
                  <a:gd name="T29" fmla="*/ 43 h 127"/>
                  <a:gd name="T30" fmla="*/ 79 w 114"/>
                  <a:gd name="T31" fmla="*/ 49 h 127"/>
                  <a:gd name="T32" fmla="*/ 71 w 114"/>
                  <a:gd name="T33" fmla="*/ 53 h 127"/>
                  <a:gd name="T34" fmla="*/ 76 w 114"/>
                  <a:gd name="T35" fmla="*/ 64 h 127"/>
                  <a:gd name="T36" fmla="*/ 72 w 114"/>
                  <a:gd name="T37" fmla="*/ 73 h 127"/>
                  <a:gd name="T38" fmla="*/ 62 w 114"/>
                  <a:gd name="T39" fmla="*/ 95 h 127"/>
                  <a:gd name="T40" fmla="*/ 77 w 114"/>
                  <a:gd name="T41" fmla="*/ 88 h 127"/>
                  <a:gd name="T42" fmla="*/ 79 w 114"/>
                  <a:gd name="T43" fmla="*/ 120 h 127"/>
                  <a:gd name="T44" fmla="*/ 65 w 114"/>
                  <a:gd name="T45" fmla="*/ 120 h 127"/>
                  <a:gd name="T46" fmla="*/ 54 w 114"/>
                  <a:gd name="T47" fmla="*/ 119 h 127"/>
                  <a:gd name="T48" fmla="*/ 33 w 114"/>
                  <a:gd name="T49" fmla="*/ 115 h 127"/>
                  <a:gd name="T50" fmla="*/ 38 w 114"/>
                  <a:gd name="T51" fmla="*/ 109 h 127"/>
                  <a:gd name="T52" fmla="*/ 49 w 114"/>
                  <a:gd name="T53" fmla="*/ 98 h 127"/>
                  <a:gd name="T54" fmla="*/ 50 w 114"/>
                  <a:gd name="T55" fmla="*/ 84 h 127"/>
                  <a:gd name="T56" fmla="*/ 43 w 114"/>
                  <a:gd name="T57" fmla="*/ 67 h 127"/>
                  <a:gd name="T58" fmla="*/ 51 w 114"/>
                  <a:gd name="T59" fmla="*/ 61 h 127"/>
                  <a:gd name="T60" fmla="*/ 53 w 114"/>
                  <a:gd name="T61" fmla="*/ 50 h 127"/>
                  <a:gd name="T62" fmla="*/ 35 w 114"/>
                  <a:gd name="T63" fmla="*/ 59 h 127"/>
                  <a:gd name="T64" fmla="*/ 33 w 114"/>
                  <a:gd name="T65" fmla="*/ 51 h 127"/>
                  <a:gd name="T66" fmla="*/ 0 w 114"/>
                  <a:gd name="T67" fmla="*/ 78 h 127"/>
                  <a:gd name="T68" fmla="*/ 0 w 114"/>
                  <a:gd name="T69" fmla="*/ 76 h 127"/>
                  <a:gd name="T70" fmla="*/ 13 w 114"/>
                  <a:gd name="T71" fmla="*/ 63 h 127"/>
                  <a:gd name="T72" fmla="*/ 33 w 114"/>
                  <a:gd name="T73" fmla="*/ 51 h 127"/>
                  <a:gd name="T74" fmla="*/ 30 w 114"/>
                  <a:gd name="T75" fmla="*/ 63 h 127"/>
                  <a:gd name="T76" fmla="*/ 18 w 114"/>
                  <a:gd name="T77" fmla="*/ 69 h 127"/>
                  <a:gd name="T78" fmla="*/ 12 w 114"/>
                  <a:gd name="T79" fmla="*/ 86 h 127"/>
                  <a:gd name="T80" fmla="*/ 26 w 114"/>
                  <a:gd name="T81" fmla="*/ 106 h 127"/>
                  <a:gd name="T82" fmla="*/ 33 w 114"/>
                  <a:gd name="T83" fmla="*/ 115 h 127"/>
                  <a:gd name="T84" fmla="*/ 13 w 114"/>
                  <a:gd name="T85" fmla="*/ 98 h 127"/>
                  <a:gd name="T86" fmla="*/ 3 w 114"/>
                  <a:gd name="T87" fmla="*/ 82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4" h="127">
                    <a:moveTo>
                      <a:pt x="79" y="45"/>
                    </a:moveTo>
                    <a:cubicBezTo>
                      <a:pt x="86" y="47"/>
                      <a:pt x="95" y="49"/>
                      <a:pt x="98" y="50"/>
                    </a:cubicBezTo>
                    <a:cubicBezTo>
                      <a:pt x="98" y="50"/>
                      <a:pt x="106" y="52"/>
                      <a:pt x="112" y="63"/>
                    </a:cubicBezTo>
                    <a:cubicBezTo>
                      <a:pt x="112" y="63"/>
                      <a:pt x="114" y="64"/>
                      <a:pt x="110" y="70"/>
                    </a:cubicBezTo>
                    <a:cubicBezTo>
                      <a:pt x="110" y="70"/>
                      <a:pt x="106" y="75"/>
                      <a:pt x="101" y="77"/>
                    </a:cubicBezTo>
                    <a:cubicBezTo>
                      <a:pt x="101" y="77"/>
                      <a:pt x="99" y="78"/>
                      <a:pt x="98" y="83"/>
                    </a:cubicBezTo>
                    <a:cubicBezTo>
                      <a:pt x="98" y="83"/>
                      <a:pt x="91" y="93"/>
                      <a:pt x="87" y="95"/>
                    </a:cubicBezTo>
                    <a:cubicBezTo>
                      <a:pt x="87" y="95"/>
                      <a:pt x="81" y="97"/>
                      <a:pt x="82" y="103"/>
                    </a:cubicBezTo>
                    <a:cubicBezTo>
                      <a:pt x="82" y="103"/>
                      <a:pt x="88" y="109"/>
                      <a:pt x="86" y="117"/>
                    </a:cubicBezTo>
                    <a:cubicBezTo>
                      <a:pt x="86" y="117"/>
                      <a:pt x="86" y="119"/>
                      <a:pt x="83" y="119"/>
                    </a:cubicBezTo>
                    <a:cubicBezTo>
                      <a:pt x="83" y="119"/>
                      <a:pt x="82" y="119"/>
                      <a:pt x="79" y="120"/>
                    </a:cubicBezTo>
                    <a:cubicBezTo>
                      <a:pt x="79" y="85"/>
                      <a:pt x="79" y="85"/>
                      <a:pt x="79" y="85"/>
                    </a:cubicBezTo>
                    <a:cubicBezTo>
                      <a:pt x="83" y="81"/>
                      <a:pt x="89" y="76"/>
                      <a:pt x="89" y="76"/>
                    </a:cubicBezTo>
                    <a:cubicBezTo>
                      <a:pt x="90" y="73"/>
                      <a:pt x="97" y="64"/>
                      <a:pt x="97" y="64"/>
                    </a:cubicBezTo>
                    <a:cubicBezTo>
                      <a:pt x="98" y="63"/>
                      <a:pt x="97" y="59"/>
                      <a:pt x="97" y="59"/>
                    </a:cubicBezTo>
                    <a:cubicBezTo>
                      <a:pt x="97" y="57"/>
                      <a:pt x="88" y="51"/>
                      <a:pt x="88" y="51"/>
                    </a:cubicBezTo>
                    <a:cubicBezTo>
                      <a:pt x="87" y="50"/>
                      <a:pt x="83" y="50"/>
                      <a:pt x="79" y="49"/>
                    </a:cubicBezTo>
                    <a:lnTo>
                      <a:pt x="79" y="45"/>
                    </a:lnTo>
                    <a:close/>
                    <a:moveTo>
                      <a:pt x="33" y="51"/>
                    </a:moveTo>
                    <a:cubicBezTo>
                      <a:pt x="35" y="50"/>
                      <a:pt x="37" y="48"/>
                      <a:pt x="38" y="47"/>
                    </a:cubicBezTo>
                    <a:cubicBezTo>
                      <a:pt x="38" y="47"/>
                      <a:pt x="42" y="44"/>
                      <a:pt x="46" y="43"/>
                    </a:cubicBezTo>
                    <a:cubicBezTo>
                      <a:pt x="46" y="43"/>
                      <a:pt x="53" y="42"/>
                      <a:pt x="53" y="40"/>
                    </a:cubicBezTo>
                    <a:cubicBezTo>
                      <a:pt x="53" y="40"/>
                      <a:pt x="54" y="34"/>
                      <a:pt x="54" y="32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0"/>
                      <a:pt x="57" y="2"/>
                    </a:cubicBezTo>
                    <a:cubicBezTo>
                      <a:pt x="57" y="2"/>
                      <a:pt x="58" y="4"/>
                      <a:pt x="61" y="3"/>
                    </a:cubicBezTo>
                    <a:cubicBezTo>
                      <a:pt x="61" y="3"/>
                      <a:pt x="64" y="3"/>
                      <a:pt x="65" y="10"/>
                    </a:cubicBezTo>
                    <a:cubicBezTo>
                      <a:pt x="65" y="10"/>
                      <a:pt x="67" y="19"/>
                      <a:pt x="67" y="27"/>
                    </a:cubicBezTo>
                    <a:cubicBezTo>
                      <a:pt x="67" y="27"/>
                      <a:pt x="67" y="37"/>
                      <a:pt x="67" y="39"/>
                    </a:cubicBezTo>
                    <a:cubicBezTo>
                      <a:pt x="67" y="39"/>
                      <a:pt x="66" y="42"/>
                      <a:pt x="69" y="43"/>
                    </a:cubicBezTo>
                    <a:cubicBezTo>
                      <a:pt x="69" y="43"/>
                      <a:pt x="74" y="44"/>
                      <a:pt x="79" y="45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76" y="48"/>
                      <a:pt x="73" y="48"/>
                      <a:pt x="73" y="48"/>
                    </a:cubicBezTo>
                    <a:cubicBezTo>
                      <a:pt x="67" y="47"/>
                      <a:pt x="71" y="53"/>
                      <a:pt x="71" y="53"/>
                    </a:cubicBezTo>
                    <a:cubicBezTo>
                      <a:pt x="72" y="55"/>
                      <a:pt x="74" y="60"/>
                      <a:pt x="74" y="60"/>
                    </a:cubicBezTo>
                    <a:cubicBezTo>
                      <a:pt x="74" y="63"/>
                      <a:pt x="76" y="64"/>
                      <a:pt x="76" y="64"/>
                    </a:cubicBezTo>
                    <a:cubicBezTo>
                      <a:pt x="78" y="67"/>
                      <a:pt x="75" y="70"/>
                      <a:pt x="75" y="70"/>
                    </a:cubicBezTo>
                    <a:cubicBezTo>
                      <a:pt x="74" y="71"/>
                      <a:pt x="72" y="73"/>
                      <a:pt x="72" y="73"/>
                    </a:cubicBezTo>
                    <a:cubicBezTo>
                      <a:pt x="70" y="79"/>
                      <a:pt x="64" y="83"/>
                      <a:pt x="64" y="83"/>
                    </a:cubicBezTo>
                    <a:cubicBezTo>
                      <a:pt x="59" y="86"/>
                      <a:pt x="62" y="95"/>
                      <a:pt x="62" y="95"/>
                    </a:cubicBezTo>
                    <a:cubicBezTo>
                      <a:pt x="64" y="101"/>
                      <a:pt x="73" y="91"/>
                      <a:pt x="73" y="91"/>
                    </a:cubicBezTo>
                    <a:cubicBezTo>
                      <a:pt x="75" y="89"/>
                      <a:pt x="77" y="88"/>
                      <a:pt x="77" y="88"/>
                    </a:cubicBezTo>
                    <a:cubicBezTo>
                      <a:pt x="77" y="88"/>
                      <a:pt x="78" y="86"/>
                      <a:pt x="79" y="85"/>
                    </a:cubicBezTo>
                    <a:cubicBezTo>
                      <a:pt x="79" y="120"/>
                      <a:pt x="79" y="120"/>
                      <a:pt x="79" y="120"/>
                    </a:cubicBezTo>
                    <a:cubicBezTo>
                      <a:pt x="79" y="120"/>
                      <a:pt x="77" y="120"/>
                      <a:pt x="76" y="120"/>
                    </a:cubicBezTo>
                    <a:cubicBezTo>
                      <a:pt x="76" y="120"/>
                      <a:pt x="70" y="121"/>
                      <a:pt x="65" y="120"/>
                    </a:cubicBezTo>
                    <a:cubicBezTo>
                      <a:pt x="65" y="120"/>
                      <a:pt x="61" y="120"/>
                      <a:pt x="57" y="119"/>
                    </a:cubicBezTo>
                    <a:cubicBezTo>
                      <a:pt x="57" y="119"/>
                      <a:pt x="56" y="118"/>
                      <a:pt x="54" y="119"/>
                    </a:cubicBezTo>
                    <a:cubicBezTo>
                      <a:pt x="54" y="119"/>
                      <a:pt x="44" y="127"/>
                      <a:pt x="36" y="118"/>
                    </a:cubicBezTo>
                    <a:cubicBezTo>
                      <a:pt x="36" y="118"/>
                      <a:pt x="34" y="116"/>
                      <a:pt x="33" y="115"/>
                    </a:cubicBezTo>
                    <a:cubicBezTo>
                      <a:pt x="33" y="108"/>
                      <a:pt x="33" y="108"/>
                      <a:pt x="33" y="108"/>
                    </a:cubicBezTo>
                    <a:cubicBezTo>
                      <a:pt x="34" y="109"/>
                      <a:pt x="36" y="109"/>
                      <a:pt x="38" y="109"/>
                    </a:cubicBezTo>
                    <a:cubicBezTo>
                      <a:pt x="45" y="109"/>
                      <a:pt x="46" y="103"/>
                      <a:pt x="46" y="103"/>
                    </a:cubicBezTo>
                    <a:cubicBezTo>
                      <a:pt x="45" y="101"/>
                      <a:pt x="49" y="98"/>
                      <a:pt x="49" y="98"/>
                    </a:cubicBezTo>
                    <a:cubicBezTo>
                      <a:pt x="51" y="96"/>
                      <a:pt x="51" y="94"/>
                      <a:pt x="51" y="94"/>
                    </a:cubicBezTo>
                    <a:cubicBezTo>
                      <a:pt x="50" y="91"/>
                      <a:pt x="50" y="84"/>
                      <a:pt x="50" y="84"/>
                    </a:cubicBezTo>
                    <a:cubicBezTo>
                      <a:pt x="47" y="82"/>
                      <a:pt x="41" y="75"/>
                      <a:pt x="41" y="75"/>
                    </a:cubicBezTo>
                    <a:cubicBezTo>
                      <a:pt x="37" y="67"/>
                      <a:pt x="43" y="67"/>
                      <a:pt x="43" y="67"/>
                    </a:cubicBezTo>
                    <a:cubicBezTo>
                      <a:pt x="46" y="68"/>
                      <a:pt x="47" y="67"/>
                      <a:pt x="47" y="67"/>
                    </a:cubicBezTo>
                    <a:cubicBezTo>
                      <a:pt x="51" y="67"/>
                      <a:pt x="51" y="61"/>
                      <a:pt x="51" y="61"/>
                    </a:cubicBezTo>
                    <a:cubicBezTo>
                      <a:pt x="51" y="58"/>
                      <a:pt x="52" y="56"/>
                      <a:pt x="52" y="56"/>
                    </a:cubicBezTo>
                    <a:cubicBezTo>
                      <a:pt x="54" y="50"/>
                      <a:pt x="53" y="50"/>
                      <a:pt x="53" y="50"/>
                    </a:cubicBezTo>
                    <a:cubicBezTo>
                      <a:pt x="50" y="45"/>
                      <a:pt x="47" y="50"/>
                      <a:pt x="47" y="50"/>
                    </a:cubicBezTo>
                    <a:cubicBezTo>
                      <a:pt x="45" y="53"/>
                      <a:pt x="35" y="59"/>
                      <a:pt x="35" y="59"/>
                    </a:cubicBezTo>
                    <a:cubicBezTo>
                      <a:pt x="34" y="59"/>
                      <a:pt x="33" y="60"/>
                      <a:pt x="33" y="60"/>
                    </a:cubicBezTo>
                    <a:lnTo>
                      <a:pt x="33" y="51"/>
                    </a:lnTo>
                    <a:close/>
                    <a:moveTo>
                      <a:pt x="3" y="82"/>
                    </a:moveTo>
                    <a:cubicBezTo>
                      <a:pt x="3" y="82"/>
                      <a:pt x="0" y="81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7"/>
                      <a:pt x="0" y="77"/>
                      <a:pt x="0" y="76"/>
                    </a:cubicBezTo>
                    <a:cubicBezTo>
                      <a:pt x="0" y="76"/>
                      <a:pt x="0" y="74"/>
                      <a:pt x="5" y="69"/>
                    </a:cubicBezTo>
                    <a:cubicBezTo>
                      <a:pt x="5" y="69"/>
                      <a:pt x="9" y="65"/>
                      <a:pt x="13" y="63"/>
                    </a:cubicBezTo>
                    <a:cubicBezTo>
                      <a:pt x="13" y="63"/>
                      <a:pt x="22" y="57"/>
                      <a:pt x="28" y="55"/>
                    </a:cubicBezTo>
                    <a:cubicBezTo>
                      <a:pt x="28" y="55"/>
                      <a:pt x="30" y="53"/>
                      <a:pt x="33" y="51"/>
                    </a:cubicBezTo>
                    <a:cubicBezTo>
                      <a:pt x="33" y="60"/>
                      <a:pt x="33" y="60"/>
                      <a:pt x="33" y="60"/>
                    </a:cubicBezTo>
                    <a:cubicBezTo>
                      <a:pt x="31" y="62"/>
                      <a:pt x="30" y="63"/>
                      <a:pt x="30" y="63"/>
                    </a:cubicBezTo>
                    <a:cubicBezTo>
                      <a:pt x="26" y="62"/>
                      <a:pt x="22" y="65"/>
                      <a:pt x="22" y="65"/>
                    </a:cubicBezTo>
                    <a:cubicBezTo>
                      <a:pt x="17" y="67"/>
                      <a:pt x="18" y="69"/>
                      <a:pt x="18" y="69"/>
                    </a:cubicBezTo>
                    <a:cubicBezTo>
                      <a:pt x="17" y="72"/>
                      <a:pt x="14" y="78"/>
                      <a:pt x="14" y="78"/>
                    </a:cubicBezTo>
                    <a:cubicBezTo>
                      <a:pt x="13" y="79"/>
                      <a:pt x="12" y="84"/>
                      <a:pt x="12" y="86"/>
                    </a:cubicBezTo>
                    <a:cubicBezTo>
                      <a:pt x="12" y="86"/>
                      <a:pt x="14" y="92"/>
                      <a:pt x="14" y="92"/>
                    </a:cubicBezTo>
                    <a:cubicBezTo>
                      <a:pt x="16" y="97"/>
                      <a:pt x="26" y="106"/>
                      <a:pt x="26" y="106"/>
                    </a:cubicBezTo>
                    <a:cubicBezTo>
                      <a:pt x="28" y="107"/>
                      <a:pt x="30" y="108"/>
                      <a:pt x="33" y="108"/>
                    </a:cubicBezTo>
                    <a:cubicBezTo>
                      <a:pt x="33" y="115"/>
                      <a:pt x="33" y="115"/>
                      <a:pt x="33" y="115"/>
                    </a:cubicBezTo>
                    <a:cubicBezTo>
                      <a:pt x="31" y="113"/>
                      <a:pt x="29" y="111"/>
                      <a:pt x="27" y="111"/>
                    </a:cubicBezTo>
                    <a:cubicBezTo>
                      <a:pt x="27" y="111"/>
                      <a:pt x="17" y="102"/>
                      <a:pt x="13" y="98"/>
                    </a:cubicBezTo>
                    <a:cubicBezTo>
                      <a:pt x="13" y="98"/>
                      <a:pt x="7" y="92"/>
                      <a:pt x="7" y="87"/>
                    </a:cubicBezTo>
                    <a:cubicBezTo>
                      <a:pt x="7" y="87"/>
                      <a:pt x="6" y="82"/>
                      <a:pt x="3" y="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9" name="Freeform 18">
                <a:extLst>
                  <a:ext uri="{FF2B5EF4-FFF2-40B4-BE49-F238E27FC236}">
                    <a16:creationId xmlns="" xmlns:a16="http://schemas.microsoft.com/office/drawing/2014/main" id="{3BA4C66A-5734-6844-B963-9ABEAF7E6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954"/>
                <a:ext cx="212" cy="261"/>
              </a:xfrm>
              <a:custGeom>
                <a:avLst/>
                <a:gdLst>
                  <a:gd name="T0" fmla="*/ 92 w 111"/>
                  <a:gd name="T1" fmla="*/ 4 h 135"/>
                  <a:gd name="T2" fmla="*/ 108 w 111"/>
                  <a:gd name="T3" fmla="*/ 13 h 135"/>
                  <a:gd name="T4" fmla="*/ 106 w 111"/>
                  <a:gd name="T5" fmla="*/ 20 h 135"/>
                  <a:gd name="T6" fmla="*/ 98 w 111"/>
                  <a:gd name="T7" fmla="*/ 25 h 135"/>
                  <a:gd name="T8" fmla="*/ 93 w 111"/>
                  <a:gd name="T9" fmla="*/ 28 h 135"/>
                  <a:gd name="T10" fmla="*/ 68 w 111"/>
                  <a:gd name="T11" fmla="*/ 65 h 135"/>
                  <a:gd name="T12" fmla="*/ 48 w 111"/>
                  <a:gd name="T13" fmla="*/ 97 h 135"/>
                  <a:gd name="T14" fmla="*/ 27 w 111"/>
                  <a:gd name="T15" fmla="*/ 124 h 135"/>
                  <a:gd name="T16" fmla="*/ 23 w 111"/>
                  <a:gd name="T17" fmla="*/ 128 h 135"/>
                  <a:gd name="T18" fmla="*/ 20 w 111"/>
                  <a:gd name="T19" fmla="*/ 132 h 135"/>
                  <a:gd name="T20" fmla="*/ 13 w 111"/>
                  <a:gd name="T21" fmla="*/ 135 h 135"/>
                  <a:gd name="T22" fmla="*/ 8 w 111"/>
                  <a:gd name="T23" fmla="*/ 134 h 135"/>
                  <a:gd name="T24" fmla="*/ 3 w 111"/>
                  <a:gd name="T25" fmla="*/ 134 h 135"/>
                  <a:gd name="T26" fmla="*/ 4 w 111"/>
                  <a:gd name="T27" fmla="*/ 132 h 135"/>
                  <a:gd name="T28" fmla="*/ 6 w 111"/>
                  <a:gd name="T29" fmla="*/ 130 h 135"/>
                  <a:gd name="T30" fmla="*/ 8 w 111"/>
                  <a:gd name="T31" fmla="*/ 129 h 135"/>
                  <a:gd name="T32" fmla="*/ 9 w 111"/>
                  <a:gd name="T33" fmla="*/ 128 h 135"/>
                  <a:gd name="T34" fmla="*/ 11 w 111"/>
                  <a:gd name="T35" fmla="*/ 125 h 135"/>
                  <a:gd name="T36" fmla="*/ 13 w 111"/>
                  <a:gd name="T37" fmla="*/ 123 h 135"/>
                  <a:gd name="T38" fmla="*/ 31 w 111"/>
                  <a:gd name="T39" fmla="*/ 102 h 135"/>
                  <a:gd name="T40" fmla="*/ 48 w 111"/>
                  <a:gd name="T41" fmla="*/ 77 h 135"/>
                  <a:gd name="T42" fmla="*/ 58 w 111"/>
                  <a:gd name="T43" fmla="*/ 61 h 135"/>
                  <a:gd name="T44" fmla="*/ 78 w 111"/>
                  <a:gd name="T45" fmla="*/ 28 h 135"/>
                  <a:gd name="T46" fmla="*/ 58 w 111"/>
                  <a:gd name="T47" fmla="*/ 17 h 135"/>
                  <a:gd name="T48" fmla="*/ 61 w 111"/>
                  <a:gd name="T49" fmla="*/ 16 h 135"/>
                  <a:gd name="T50" fmla="*/ 81 w 111"/>
                  <a:gd name="T51" fmla="*/ 13 h 135"/>
                  <a:gd name="T52" fmla="*/ 92 w 111"/>
                  <a:gd name="T53" fmla="*/ 4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1" h="135">
                    <a:moveTo>
                      <a:pt x="92" y="4"/>
                    </a:moveTo>
                    <a:cubicBezTo>
                      <a:pt x="92" y="4"/>
                      <a:pt x="100" y="0"/>
                      <a:pt x="108" y="13"/>
                    </a:cubicBezTo>
                    <a:cubicBezTo>
                      <a:pt x="108" y="13"/>
                      <a:pt x="111" y="20"/>
                      <a:pt x="106" y="20"/>
                    </a:cubicBezTo>
                    <a:cubicBezTo>
                      <a:pt x="106" y="20"/>
                      <a:pt x="102" y="21"/>
                      <a:pt x="98" y="25"/>
                    </a:cubicBezTo>
                    <a:cubicBezTo>
                      <a:pt x="97" y="25"/>
                      <a:pt x="94" y="25"/>
                      <a:pt x="93" y="28"/>
                    </a:cubicBezTo>
                    <a:cubicBezTo>
                      <a:pt x="93" y="28"/>
                      <a:pt x="85" y="42"/>
                      <a:pt x="68" y="65"/>
                    </a:cubicBezTo>
                    <a:cubicBezTo>
                      <a:pt x="68" y="65"/>
                      <a:pt x="59" y="77"/>
                      <a:pt x="48" y="97"/>
                    </a:cubicBezTo>
                    <a:cubicBezTo>
                      <a:pt x="48" y="97"/>
                      <a:pt x="40" y="113"/>
                      <a:pt x="27" y="124"/>
                    </a:cubicBezTo>
                    <a:cubicBezTo>
                      <a:pt x="27" y="124"/>
                      <a:pt x="23" y="127"/>
                      <a:pt x="23" y="128"/>
                    </a:cubicBezTo>
                    <a:cubicBezTo>
                      <a:pt x="23" y="128"/>
                      <a:pt x="22" y="130"/>
                      <a:pt x="20" y="132"/>
                    </a:cubicBezTo>
                    <a:cubicBezTo>
                      <a:pt x="20" y="132"/>
                      <a:pt x="17" y="135"/>
                      <a:pt x="13" y="135"/>
                    </a:cubicBezTo>
                    <a:cubicBezTo>
                      <a:pt x="13" y="135"/>
                      <a:pt x="10" y="134"/>
                      <a:pt x="8" y="134"/>
                    </a:cubicBezTo>
                    <a:cubicBezTo>
                      <a:pt x="8" y="134"/>
                      <a:pt x="5" y="134"/>
                      <a:pt x="3" y="134"/>
                    </a:cubicBezTo>
                    <a:cubicBezTo>
                      <a:pt x="3" y="134"/>
                      <a:pt x="0" y="135"/>
                      <a:pt x="4" y="132"/>
                    </a:cubicBezTo>
                    <a:cubicBezTo>
                      <a:pt x="4" y="132"/>
                      <a:pt x="4" y="131"/>
                      <a:pt x="6" y="130"/>
                    </a:cubicBezTo>
                    <a:cubicBezTo>
                      <a:pt x="6" y="130"/>
                      <a:pt x="7" y="130"/>
                      <a:pt x="8" y="129"/>
                    </a:cubicBezTo>
                    <a:cubicBezTo>
                      <a:pt x="8" y="129"/>
                      <a:pt x="7" y="128"/>
                      <a:pt x="9" y="128"/>
                    </a:cubicBezTo>
                    <a:cubicBezTo>
                      <a:pt x="9" y="128"/>
                      <a:pt x="11" y="129"/>
                      <a:pt x="11" y="125"/>
                    </a:cubicBezTo>
                    <a:cubicBezTo>
                      <a:pt x="11" y="125"/>
                      <a:pt x="11" y="124"/>
                      <a:pt x="13" y="123"/>
                    </a:cubicBezTo>
                    <a:cubicBezTo>
                      <a:pt x="13" y="123"/>
                      <a:pt x="19" y="118"/>
                      <a:pt x="31" y="102"/>
                    </a:cubicBezTo>
                    <a:cubicBezTo>
                      <a:pt x="31" y="102"/>
                      <a:pt x="42" y="89"/>
                      <a:pt x="48" y="77"/>
                    </a:cubicBezTo>
                    <a:cubicBezTo>
                      <a:pt x="48" y="77"/>
                      <a:pt x="53" y="69"/>
                      <a:pt x="58" y="61"/>
                    </a:cubicBezTo>
                    <a:cubicBezTo>
                      <a:pt x="58" y="61"/>
                      <a:pt x="75" y="34"/>
                      <a:pt x="78" y="28"/>
                    </a:cubicBezTo>
                    <a:cubicBezTo>
                      <a:pt x="78" y="28"/>
                      <a:pt x="59" y="25"/>
                      <a:pt x="58" y="17"/>
                    </a:cubicBezTo>
                    <a:cubicBezTo>
                      <a:pt x="58" y="17"/>
                      <a:pt x="58" y="14"/>
                      <a:pt x="61" y="16"/>
                    </a:cubicBezTo>
                    <a:cubicBezTo>
                      <a:pt x="61" y="16"/>
                      <a:pt x="70" y="20"/>
                      <a:pt x="81" y="13"/>
                    </a:cubicBezTo>
                    <a:cubicBezTo>
                      <a:pt x="81" y="13"/>
                      <a:pt x="87" y="11"/>
                      <a:pt x="9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0" name="Freeform 19">
                <a:extLst>
                  <a:ext uri="{FF2B5EF4-FFF2-40B4-BE49-F238E27FC236}">
                    <a16:creationId xmlns="" xmlns:a16="http://schemas.microsoft.com/office/drawing/2014/main" id="{A5BFE88A-39B1-D143-AFD9-F888F310A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93"/>
                <a:ext cx="158" cy="118"/>
              </a:xfrm>
              <a:custGeom>
                <a:avLst/>
                <a:gdLst>
                  <a:gd name="T0" fmla="*/ 11 w 83"/>
                  <a:gd name="T1" fmla="*/ 29 h 61"/>
                  <a:gd name="T2" fmla="*/ 4 w 83"/>
                  <a:gd name="T3" fmla="*/ 21 h 61"/>
                  <a:gd name="T4" fmla="*/ 20 w 83"/>
                  <a:gd name="T5" fmla="*/ 27 h 61"/>
                  <a:gd name="T6" fmla="*/ 23 w 83"/>
                  <a:gd name="T7" fmla="*/ 33 h 61"/>
                  <a:gd name="T8" fmla="*/ 33 w 83"/>
                  <a:gd name="T9" fmla="*/ 46 h 61"/>
                  <a:gd name="T10" fmla="*/ 34 w 83"/>
                  <a:gd name="T11" fmla="*/ 44 h 61"/>
                  <a:gd name="T12" fmla="*/ 34 w 83"/>
                  <a:gd name="T13" fmla="*/ 39 h 61"/>
                  <a:gd name="T14" fmla="*/ 38 w 83"/>
                  <a:gd name="T15" fmla="*/ 36 h 61"/>
                  <a:gd name="T16" fmla="*/ 40 w 83"/>
                  <a:gd name="T17" fmla="*/ 35 h 61"/>
                  <a:gd name="T18" fmla="*/ 47 w 83"/>
                  <a:gd name="T19" fmla="*/ 26 h 61"/>
                  <a:gd name="T20" fmla="*/ 47 w 83"/>
                  <a:gd name="T21" fmla="*/ 19 h 61"/>
                  <a:gd name="T22" fmla="*/ 37 w 83"/>
                  <a:gd name="T23" fmla="*/ 13 h 61"/>
                  <a:gd name="T24" fmla="*/ 35 w 83"/>
                  <a:gd name="T25" fmla="*/ 11 h 61"/>
                  <a:gd name="T26" fmla="*/ 42 w 83"/>
                  <a:gd name="T27" fmla="*/ 10 h 61"/>
                  <a:gd name="T28" fmla="*/ 55 w 83"/>
                  <a:gd name="T29" fmla="*/ 4 h 61"/>
                  <a:gd name="T30" fmla="*/ 59 w 83"/>
                  <a:gd name="T31" fmla="*/ 1 h 61"/>
                  <a:gd name="T32" fmla="*/ 68 w 83"/>
                  <a:gd name="T33" fmla="*/ 3 h 61"/>
                  <a:gd name="T34" fmla="*/ 81 w 83"/>
                  <a:gd name="T35" fmla="*/ 15 h 61"/>
                  <a:gd name="T36" fmla="*/ 82 w 83"/>
                  <a:gd name="T37" fmla="*/ 18 h 61"/>
                  <a:gd name="T38" fmla="*/ 78 w 83"/>
                  <a:gd name="T39" fmla="*/ 23 h 61"/>
                  <a:gd name="T40" fmla="*/ 66 w 83"/>
                  <a:gd name="T41" fmla="*/ 34 h 61"/>
                  <a:gd name="T42" fmla="*/ 64 w 83"/>
                  <a:gd name="T43" fmla="*/ 46 h 61"/>
                  <a:gd name="T44" fmla="*/ 62 w 83"/>
                  <a:gd name="T45" fmla="*/ 53 h 61"/>
                  <a:gd name="T46" fmla="*/ 55 w 83"/>
                  <a:gd name="T47" fmla="*/ 55 h 61"/>
                  <a:gd name="T48" fmla="*/ 46 w 83"/>
                  <a:gd name="T49" fmla="*/ 59 h 61"/>
                  <a:gd name="T50" fmla="*/ 43 w 83"/>
                  <a:gd name="T51" fmla="*/ 59 h 61"/>
                  <a:gd name="T52" fmla="*/ 40 w 83"/>
                  <a:gd name="T53" fmla="*/ 58 h 61"/>
                  <a:gd name="T54" fmla="*/ 38 w 83"/>
                  <a:gd name="T55" fmla="*/ 55 h 61"/>
                  <a:gd name="T56" fmla="*/ 33 w 83"/>
                  <a:gd name="T57" fmla="*/ 51 h 61"/>
                  <a:gd name="T58" fmla="*/ 29 w 83"/>
                  <a:gd name="T59" fmla="*/ 49 h 61"/>
                  <a:gd name="T60" fmla="*/ 20 w 83"/>
                  <a:gd name="T61" fmla="*/ 35 h 61"/>
                  <a:gd name="T62" fmla="*/ 11 w 83"/>
                  <a:gd name="T63" fmla="*/ 2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3" h="61">
                    <a:moveTo>
                      <a:pt x="11" y="29"/>
                    </a:moveTo>
                    <a:cubicBezTo>
                      <a:pt x="11" y="29"/>
                      <a:pt x="0" y="23"/>
                      <a:pt x="4" y="21"/>
                    </a:cubicBezTo>
                    <a:cubicBezTo>
                      <a:pt x="4" y="21"/>
                      <a:pt x="12" y="18"/>
                      <a:pt x="20" y="27"/>
                    </a:cubicBezTo>
                    <a:cubicBezTo>
                      <a:pt x="20" y="27"/>
                      <a:pt x="21" y="30"/>
                      <a:pt x="23" y="33"/>
                    </a:cubicBezTo>
                    <a:cubicBezTo>
                      <a:pt x="23" y="33"/>
                      <a:pt x="24" y="36"/>
                      <a:pt x="33" y="46"/>
                    </a:cubicBezTo>
                    <a:cubicBezTo>
                      <a:pt x="33" y="46"/>
                      <a:pt x="34" y="47"/>
                      <a:pt x="34" y="44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6" y="35"/>
                      <a:pt x="38" y="36"/>
                    </a:cubicBezTo>
                    <a:cubicBezTo>
                      <a:pt x="38" y="36"/>
                      <a:pt x="39" y="37"/>
                      <a:pt x="40" y="35"/>
                    </a:cubicBezTo>
                    <a:cubicBezTo>
                      <a:pt x="40" y="35"/>
                      <a:pt x="45" y="31"/>
                      <a:pt x="47" y="26"/>
                    </a:cubicBezTo>
                    <a:cubicBezTo>
                      <a:pt x="47" y="26"/>
                      <a:pt x="50" y="21"/>
                      <a:pt x="47" y="19"/>
                    </a:cubicBezTo>
                    <a:cubicBezTo>
                      <a:pt x="47" y="19"/>
                      <a:pt x="40" y="15"/>
                      <a:pt x="37" y="13"/>
                    </a:cubicBezTo>
                    <a:cubicBezTo>
                      <a:pt x="37" y="13"/>
                      <a:pt x="33" y="12"/>
                      <a:pt x="35" y="11"/>
                    </a:cubicBezTo>
                    <a:cubicBezTo>
                      <a:pt x="35" y="11"/>
                      <a:pt x="37" y="10"/>
                      <a:pt x="42" y="10"/>
                    </a:cubicBezTo>
                    <a:cubicBezTo>
                      <a:pt x="42" y="10"/>
                      <a:pt x="53" y="8"/>
                      <a:pt x="55" y="4"/>
                    </a:cubicBezTo>
                    <a:cubicBezTo>
                      <a:pt x="55" y="4"/>
                      <a:pt x="56" y="0"/>
                      <a:pt x="59" y="1"/>
                    </a:cubicBezTo>
                    <a:cubicBezTo>
                      <a:pt x="59" y="1"/>
                      <a:pt x="65" y="4"/>
                      <a:pt x="68" y="3"/>
                    </a:cubicBezTo>
                    <a:cubicBezTo>
                      <a:pt x="68" y="3"/>
                      <a:pt x="79" y="3"/>
                      <a:pt x="81" y="15"/>
                    </a:cubicBezTo>
                    <a:cubicBezTo>
                      <a:pt x="81" y="15"/>
                      <a:pt x="81" y="17"/>
                      <a:pt x="82" y="18"/>
                    </a:cubicBezTo>
                    <a:cubicBezTo>
                      <a:pt x="82" y="18"/>
                      <a:pt x="83" y="22"/>
                      <a:pt x="78" y="23"/>
                    </a:cubicBezTo>
                    <a:cubicBezTo>
                      <a:pt x="78" y="23"/>
                      <a:pt x="68" y="30"/>
                      <a:pt x="66" y="34"/>
                    </a:cubicBezTo>
                    <a:cubicBezTo>
                      <a:pt x="66" y="34"/>
                      <a:pt x="62" y="42"/>
                      <a:pt x="64" y="46"/>
                    </a:cubicBezTo>
                    <a:cubicBezTo>
                      <a:pt x="64" y="46"/>
                      <a:pt x="66" y="51"/>
                      <a:pt x="62" y="53"/>
                    </a:cubicBezTo>
                    <a:cubicBezTo>
                      <a:pt x="62" y="53"/>
                      <a:pt x="59" y="55"/>
                      <a:pt x="55" y="55"/>
                    </a:cubicBezTo>
                    <a:cubicBezTo>
                      <a:pt x="55" y="55"/>
                      <a:pt x="50" y="54"/>
                      <a:pt x="46" y="59"/>
                    </a:cubicBezTo>
                    <a:cubicBezTo>
                      <a:pt x="46" y="59"/>
                      <a:pt x="46" y="61"/>
                      <a:pt x="43" y="59"/>
                    </a:cubicBezTo>
                    <a:cubicBezTo>
                      <a:pt x="43" y="59"/>
                      <a:pt x="43" y="58"/>
                      <a:pt x="40" y="58"/>
                    </a:cubicBezTo>
                    <a:cubicBezTo>
                      <a:pt x="40" y="58"/>
                      <a:pt x="38" y="58"/>
                      <a:pt x="38" y="55"/>
                    </a:cubicBezTo>
                    <a:cubicBezTo>
                      <a:pt x="38" y="55"/>
                      <a:pt x="37" y="52"/>
                      <a:pt x="33" y="51"/>
                    </a:cubicBezTo>
                    <a:cubicBezTo>
                      <a:pt x="33" y="51"/>
                      <a:pt x="31" y="52"/>
                      <a:pt x="29" y="49"/>
                    </a:cubicBezTo>
                    <a:cubicBezTo>
                      <a:pt x="29" y="49"/>
                      <a:pt x="23" y="39"/>
                      <a:pt x="20" y="35"/>
                    </a:cubicBezTo>
                    <a:cubicBezTo>
                      <a:pt x="20" y="35"/>
                      <a:pt x="16" y="30"/>
                      <a:pt x="1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1" name="Freeform 20">
                <a:extLst>
                  <a:ext uri="{FF2B5EF4-FFF2-40B4-BE49-F238E27FC236}">
                    <a16:creationId xmlns="" xmlns:a16="http://schemas.microsoft.com/office/drawing/2014/main" id="{6017E3F1-79AA-FB4C-A334-ABF02186E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116"/>
                <a:ext cx="19" cy="97"/>
              </a:xfrm>
              <a:custGeom>
                <a:avLst/>
                <a:gdLst>
                  <a:gd name="T0" fmla="*/ 10 w 10"/>
                  <a:gd name="T1" fmla="*/ 50 h 50"/>
                  <a:gd name="T2" fmla="*/ 6 w 10"/>
                  <a:gd name="T3" fmla="*/ 50 h 50"/>
                  <a:gd name="T4" fmla="*/ 0 w 10"/>
                  <a:gd name="T5" fmla="*/ 25 h 50"/>
                  <a:gd name="T6" fmla="*/ 6 w 10"/>
                  <a:gd name="T7" fmla="*/ 0 h 50"/>
                  <a:gd name="T8" fmla="*/ 10 w 10"/>
                  <a:gd name="T9" fmla="*/ 0 h 50"/>
                  <a:gd name="T10" fmla="*/ 4 w 10"/>
                  <a:gd name="T11" fmla="*/ 25 h 50"/>
                  <a:gd name="T12" fmla="*/ 10 w 10"/>
                  <a:gd name="T13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10" y="50"/>
                    </a:moveTo>
                    <a:cubicBezTo>
                      <a:pt x="6" y="50"/>
                      <a:pt x="6" y="50"/>
                      <a:pt x="6" y="50"/>
                    </a:cubicBezTo>
                    <a:cubicBezTo>
                      <a:pt x="2" y="43"/>
                      <a:pt x="0" y="35"/>
                      <a:pt x="0" y="25"/>
                    </a:cubicBezTo>
                    <a:cubicBezTo>
                      <a:pt x="0" y="15"/>
                      <a:pt x="2" y="7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8"/>
                      <a:pt x="4" y="16"/>
                      <a:pt x="4" y="25"/>
                    </a:cubicBezTo>
                    <a:cubicBezTo>
                      <a:pt x="4" y="35"/>
                      <a:pt x="6" y="43"/>
                      <a:pt x="10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2" name="Freeform 21">
                <a:extLst>
                  <a:ext uri="{FF2B5EF4-FFF2-40B4-BE49-F238E27FC236}">
                    <a16:creationId xmlns="" xmlns:a16="http://schemas.microsoft.com/office/drawing/2014/main" id="{B7BA8CFE-222F-454E-83CC-B9309C10CF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94" y="2116"/>
                <a:ext cx="95" cy="99"/>
              </a:xfrm>
              <a:custGeom>
                <a:avLst/>
                <a:gdLst>
                  <a:gd name="T0" fmla="*/ 15 w 50"/>
                  <a:gd name="T1" fmla="*/ 0 h 51"/>
                  <a:gd name="T2" fmla="*/ 19 w 50"/>
                  <a:gd name="T3" fmla="*/ 3 h 51"/>
                  <a:gd name="T4" fmla="*/ 16 w 50"/>
                  <a:gd name="T5" fmla="*/ 5 h 51"/>
                  <a:gd name="T6" fmla="*/ 14 w 50"/>
                  <a:gd name="T7" fmla="*/ 26 h 51"/>
                  <a:gd name="T8" fmla="*/ 14 w 50"/>
                  <a:gd name="T9" fmla="*/ 30 h 51"/>
                  <a:gd name="T10" fmla="*/ 11 w 50"/>
                  <a:gd name="T11" fmla="*/ 26 h 51"/>
                  <a:gd name="T12" fmla="*/ 8 w 50"/>
                  <a:gd name="T13" fmla="*/ 16 h 51"/>
                  <a:gd name="T14" fmla="*/ 0 w 50"/>
                  <a:gd name="T15" fmla="*/ 18 h 51"/>
                  <a:gd name="T16" fmla="*/ 25 w 50"/>
                  <a:gd name="T17" fmla="*/ 35 h 51"/>
                  <a:gd name="T18" fmla="*/ 24 w 50"/>
                  <a:gd name="T19" fmla="*/ 29 h 51"/>
                  <a:gd name="T20" fmla="*/ 29 w 50"/>
                  <a:gd name="T21" fmla="*/ 29 h 51"/>
                  <a:gd name="T22" fmla="*/ 28 w 50"/>
                  <a:gd name="T23" fmla="*/ 34 h 51"/>
                  <a:gd name="T24" fmla="*/ 46 w 50"/>
                  <a:gd name="T25" fmla="*/ 35 h 51"/>
                  <a:gd name="T26" fmla="*/ 50 w 50"/>
                  <a:gd name="T27" fmla="*/ 38 h 51"/>
                  <a:gd name="T28" fmla="*/ 46 w 50"/>
                  <a:gd name="T29" fmla="*/ 38 h 51"/>
                  <a:gd name="T30" fmla="*/ 28 w 50"/>
                  <a:gd name="T31" fmla="*/ 46 h 51"/>
                  <a:gd name="T32" fmla="*/ 28 w 50"/>
                  <a:gd name="T33" fmla="*/ 51 h 51"/>
                  <a:gd name="T34" fmla="*/ 25 w 50"/>
                  <a:gd name="T35" fmla="*/ 46 h 51"/>
                  <a:gd name="T36" fmla="*/ 6 w 50"/>
                  <a:gd name="T37" fmla="*/ 38 h 51"/>
                  <a:gd name="T38" fmla="*/ 2 w 50"/>
                  <a:gd name="T39" fmla="*/ 35 h 51"/>
                  <a:gd name="T40" fmla="*/ 27 w 50"/>
                  <a:gd name="T41" fmla="*/ 13 h 51"/>
                  <a:gd name="T42" fmla="*/ 27 w 50"/>
                  <a:gd name="T43" fmla="*/ 0 h 51"/>
                  <a:gd name="T44" fmla="*/ 32 w 50"/>
                  <a:gd name="T45" fmla="*/ 1 h 51"/>
                  <a:gd name="T46" fmla="*/ 31 w 50"/>
                  <a:gd name="T47" fmla="*/ 6 h 51"/>
                  <a:gd name="T48" fmla="*/ 44 w 50"/>
                  <a:gd name="T49" fmla="*/ 3 h 51"/>
                  <a:gd name="T50" fmla="*/ 47 w 50"/>
                  <a:gd name="T51" fmla="*/ 7 h 51"/>
                  <a:gd name="T52" fmla="*/ 41 w 50"/>
                  <a:gd name="T53" fmla="*/ 9 h 51"/>
                  <a:gd name="T54" fmla="*/ 31 w 50"/>
                  <a:gd name="T55" fmla="*/ 22 h 51"/>
                  <a:gd name="T56" fmla="*/ 46 w 50"/>
                  <a:gd name="T57" fmla="*/ 22 h 51"/>
                  <a:gd name="T58" fmla="*/ 50 w 50"/>
                  <a:gd name="T59" fmla="*/ 20 h 51"/>
                  <a:gd name="T60" fmla="*/ 49 w 50"/>
                  <a:gd name="T61" fmla="*/ 24 h 51"/>
                  <a:gd name="T62" fmla="*/ 32 w 50"/>
                  <a:gd name="T63" fmla="*/ 29 h 51"/>
                  <a:gd name="T64" fmla="*/ 27 w 50"/>
                  <a:gd name="T65" fmla="*/ 16 h 51"/>
                  <a:gd name="T66" fmla="*/ 18 w 50"/>
                  <a:gd name="T67" fmla="*/ 17 h 51"/>
                  <a:gd name="T68" fmla="*/ 27 w 50"/>
                  <a:gd name="T69" fmla="*/ 1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0" h="51">
                    <a:moveTo>
                      <a:pt x="0" y="18"/>
                    </a:moveTo>
                    <a:cubicBezTo>
                      <a:pt x="8" y="13"/>
                      <a:pt x="13" y="6"/>
                      <a:pt x="15" y="0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2"/>
                      <a:pt x="20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3"/>
                      <a:pt x="17" y="4"/>
                      <a:pt x="16" y="5"/>
                    </a:cubicBezTo>
                    <a:cubicBezTo>
                      <a:pt x="15" y="7"/>
                      <a:pt x="15" y="9"/>
                      <a:pt x="14" y="10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6"/>
                      <a:pt x="14" y="27"/>
                      <a:pt x="14" y="29"/>
                    </a:cubicBezTo>
                    <a:cubicBezTo>
                      <a:pt x="14" y="29"/>
                      <a:pt x="14" y="30"/>
                      <a:pt x="14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28"/>
                      <a:pt x="11" y="27"/>
                      <a:pt x="11" y="26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4"/>
                      <a:pt x="9" y="15"/>
                      <a:pt x="8" y="16"/>
                    </a:cubicBezTo>
                    <a:cubicBezTo>
                      <a:pt x="7" y="17"/>
                      <a:pt x="6" y="18"/>
                      <a:pt x="3" y="21"/>
                    </a:cubicBezTo>
                    <a:cubicBezTo>
                      <a:pt x="2" y="19"/>
                      <a:pt x="1" y="19"/>
                      <a:pt x="0" y="18"/>
                    </a:cubicBezTo>
                    <a:close/>
                    <a:moveTo>
                      <a:pt x="6" y="35"/>
                    </a:moveTo>
                    <a:cubicBezTo>
                      <a:pt x="25" y="35"/>
                      <a:pt x="25" y="35"/>
                      <a:pt x="25" y="35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33"/>
                      <a:pt x="24" y="31"/>
                      <a:pt x="24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8" y="30"/>
                      <a:pt x="28" y="32"/>
                      <a:pt x="28" y="34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46" y="35"/>
                      <a:pt x="46" y="35"/>
                      <a:pt x="46" y="35"/>
                    </a:cubicBezTo>
                    <a:cubicBezTo>
                      <a:pt x="47" y="35"/>
                      <a:pt x="48" y="35"/>
                      <a:pt x="50" y="35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50" y="38"/>
                      <a:pt x="49" y="38"/>
                      <a:pt x="48" y="38"/>
                    </a:cubicBezTo>
                    <a:cubicBezTo>
                      <a:pt x="48" y="38"/>
                      <a:pt x="47" y="38"/>
                      <a:pt x="46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8" y="47"/>
                      <a:pt x="28" y="48"/>
                      <a:pt x="28" y="49"/>
                    </a:cubicBezTo>
                    <a:cubicBezTo>
                      <a:pt x="28" y="50"/>
                      <a:pt x="28" y="50"/>
                      <a:pt x="28" y="51"/>
                    </a:cubicBezTo>
                    <a:cubicBezTo>
                      <a:pt x="24" y="51"/>
                      <a:pt x="24" y="51"/>
                      <a:pt x="24" y="51"/>
                    </a:cubicBezTo>
                    <a:cubicBezTo>
                      <a:pt x="24" y="48"/>
                      <a:pt x="25" y="47"/>
                      <a:pt x="25" y="46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5" y="38"/>
                      <a:pt x="3" y="38"/>
                      <a:pt x="2" y="38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3" y="35"/>
                      <a:pt x="4" y="35"/>
                      <a:pt x="6" y="35"/>
                    </a:cubicBezTo>
                    <a:close/>
                    <a:moveTo>
                      <a:pt x="27" y="13"/>
                    </a:move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3"/>
                      <a:pt x="27" y="0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3"/>
                      <a:pt x="31" y="6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6" y="9"/>
                      <a:pt x="40" y="6"/>
                      <a:pt x="44" y="3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8"/>
                      <a:pt x="46" y="8"/>
                      <a:pt x="46" y="8"/>
                    </a:cubicBezTo>
                    <a:cubicBezTo>
                      <a:pt x="44" y="8"/>
                      <a:pt x="42" y="9"/>
                      <a:pt x="41" y="9"/>
                    </a:cubicBezTo>
                    <a:cubicBezTo>
                      <a:pt x="39" y="11"/>
                      <a:pt x="36" y="13"/>
                      <a:pt x="31" y="15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0" y="25"/>
                      <a:pt x="32" y="26"/>
                      <a:pt x="38" y="26"/>
                    </a:cubicBezTo>
                    <a:cubicBezTo>
                      <a:pt x="43" y="26"/>
                      <a:pt x="46" y="25"/>
                      <a:pt x="46" y="22"/>
                    </a:cubicBezTo>
                    <a:cubicBezTo>
                      <a:pt x="46" y="21"/>
                      <a:pt x="46" y="20"/>
                      <a:pt x="46" y="19"/>
                    </a:cubicBezTo>
                    <a:cubicBezTo>
                      <a:pt x="48" y="20"/>
                      <a:pt x="49" y="20"/>
                      <a:pt x="50" y="20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2"/>
                      <a:pt x="50" y="23"/>
                      <a:pt x="49" y="24"/>
                    </a:cubicBezTo>
                    <a:cubicBezTo>
                      <a:pt x="48" y="27"/>
                      <a:pt x="45" y="29"/>
                      <a:pt x="40" y="29"/>
                    </a:cubicBezTo>
                    <a:cubicBezTo>
                      <a:pt x="35" y="29"/>
                      <a:pt x="33" y="29"/>
                      <a:pt x="32" y="29"/>
                    </a:cubicBezTo>
                    <a:cubicBezTo>
                      <a:pt x="29" y="28"/>
                      <a:pt x="27" y="27"/>
                      <a:pt x="27" y="24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7"/>
                      <a:pt x="22" y="18"/>
                      <a:pt x="20" y="19"/>
                    </a:cubicBezTo>
                    <a:cubicBezTo>
                      <a:pt x="19" y="19"/>
                      <a:pt x="18" y="18"/>
                      <a:pt x="18" y="17"/>
                    </a:cubicBezTo>
                    <a:cubicBezTo>
                      <a:pt x="17" y="17"/>
                      <a:pt x="17" y="16"/>
                      <a:pt x="17" y="16"/>
                    </a:cubicBezTo>
                    <a:cubicBezTo>
                      <a:pt x="20" y="16"/>
                      <a:pt x="23" y="15"/>
                      <a:pt x="27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3" name="Freeform 22">
                <a:extLst>
                  <a:ext uri="{FF2B5EF4-FFF2-40B4-BE49-F238E27FC236}">
                    <a16:creationId xmlns="" xmlns:a16="http://schemas.microsoft.com/office/drawing/2014/main" id="{A67304A4-1D8F-9C4A-8A6B-896D067D1B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03" y="2115"/>
                <a:ext cx="93" cy="100"/>
              </a:xfrm>
              <a:custGeom>
                <a:avLst/>
                <a:gdLst>
                  <a:gd name="T0" fmla="*/ 19 w 49"/>
                  <a:gd name="T1" fmla="*/ 0 h 52"/>
                  <a:gd name="T2" fmla="*/ 22 w 49"/>
                  <a:gd name="T3" fmla="*/ 1 h 52"/>
                  <a:gd name="T4" fmla="*/ 23 w 49"/>
                  <a:gd name="T5" fmla="*/ 1 h 52"/>
                  <a:gd name="T6" fmla="*/ 22 w 49"/>
                  <a:gd name="T7" fmla="*/ 2 h 52"/>
                  <a:gd name="T8" fmla="*/ 21 w 49"/>
                  <a:gd name="T9" fmla="*/ 4 h 52"/>
                  <a:gd name="T10" fmla="*/ 20 w 49"/>
                  <a:gd name="T11" fmla="*/ 6 h 52"/>
                  <a:gd name="T12" fmla="*/ 19 w 49"/>
                  <a:gd name="T13" fmla="*/ 9 h 52"/>
                  <a:gd name="T14" fmla="*/ 44 w 49"/>
                  <a:gd name="T15" fmla="*/ 9 h 52"/>
                  <a:gd name="T16" fmla="*/ 47 w 49"/>
                  <a:gd name="T17" fmla="*/ 8 h 52"/>
                  <a:gd name="T18" fmla="*/ 49 w 49"/>
                  <a:gd name="T19" fmla="*/ 8 h 52"/>
                  <a:gd name="T20" fmla="*/ 49 w 49"/>
                  <a:gd name="T21" fmla="*/ 12 h 52"/>
                  <a:gd name="T22" fmla="*/ 47 w 49"/>
                  <a:gd name="T23" fmla="*/ 11 h 52"/>
                  <a:gd name="T24" fmla="*/ 44 w 49"/>
                  <a:gd name="T25" fmla="*/ 11 h 52"/>
                  <a:gd name="T26" fmla="*/ 18 w 49"/>
                  <a:gd name="T27" fmla="*/ 11 h 52"/>
                  <a:gd name="T28" fmla="*/ 11 w 49"/>
                  <a:gd name="T29" fmla="*/ 25 h 52"/>
                  <a:gd name="T30" fmla="*/ 24 w 49"/>
                  <a:gd name="T31" fmla="*/ 25 h 52"/>
                  <a:gd name="T32" fmla="*/ 24 w 49"/>
                  <a:gd name="T33" fmla="*/ 21 h 52"/>
                  <a:gd name="T34" fmla="*/ 24 w 49"/>
                  <a:gd name="T35" fmla="*/ 16 h 52"/>
                  <a:gd name="T36" fmla="*/ 28 w 49"/>
                  <a:gd name="T37" fmla="*/ 16 h 52"/>
                  <a:gd name="T38" fmla="*/ 28 w 49"/>
                  <a:gd name="T39" fmla="*/ 17 h 52"/>
                  <a:gd name="T40" fmla="*/ 28 w 49"/>
                  <a:gd name="T41" fmla="*/ 17 h 52"/>
                  <a:gd name="T42" fmla="*/ 27 w 49"/>
                  <a:gd name="T43" fmla="*/ 21 h 52"/>
                  <a:gd name="T44" fmla="*/ 27 w 49"/>
                  <a:gd name="T45" fmla="*/ 25 h 52"/>
                  <a:gd name="T46" fmla="*/ 39 w 49"/>
                  <a:gd name="T47" fmla="*/ 25 h 52"/>
                  <a:gd name="T48" fmla="*/ 44 w 49"/>
                  <a:gd name="T49" fmla="*/ 25 h 52"/>
                  <a:gd name="T50" fmla="*/ 44 w 49"/>
                  <a:gd name="T51" fmla="*/ 28 h 52"/>
                  <a:gd name="T52" fmla="*/ 39 w 49"/>
                  <a:gd name="T53" fmla="*/ 28 h 52"/>
                  <a:gd name="T54" fmla="*/ 27 w 49"/>
                  <a:gd name="T55" fmla="*/ 28 h 52"/>
                  <a:gd name="T56" fmla="*/ 27 w 49"/>
                  <a:gd name="T57" fmla="*/ 47 h 52"/>
                  <a:gd name="T58" fmla="*/ 19 w 49"/>
                  <a:gd name="T59" fmla="*/ 52 h 52"/>
                  <a:gd name="T60" fmla="*/ 17 w 49"/>
                  <a:gd name="T61" fmla="*/ 47 h 52"/>
                  <a:gd name="T62" fmla="*/ 24 w 49"/>
                  <a:gd name="T63" fmla="*/ 46 h 52"/>
                  <a:gd name="T64" fmla="*/ 24 w 49"/>
                  <a:gd name="T65" fmla="*/ 28 h 52"/>
                  <a:gd name="T66" fmla="*/ 11 w 49"/>
                  <a:gd name="T67" fmla="*/ 28 h 52"/>
                  <a:gd name="T68" fmla="*/ 8 w 49"/>
                  <a:gd name="T69" fmla="*/ 29 h 52"/>
                  <a:gd name="T70" fmla="*/ 6 w 49"/>
                  <a:gd name="T71" fmla="*/ 25 h 52"/>
                  <a:gd name="T72" fmla="*/ 9 w 49"/>
                  <a:gd name="T73" fmla="*/ 22 h 52"/>
                  <a:gd name="T74" fmla="*/ 14 w 49"/>
                  <a:gd name="T75" fmla="*/ 11 h 52"/>
                  <a:gd name="T76" fmla="*/ 4 w 49"/>
                  <a:gd name="T77" fmla="*/ 11 h 52"/>
                  <a:gd name="T78" fmla="*/ 1 w 49"/>
                  <a:gd name="T79" fmla="*/ 11 h 52"/>
                  <a:gd name="T80" fmla="*/ 0 w 49"/>
                  <a:gd name="T81" fmla="*/ 12 h 52"/>
                  <a:gd name="T82" fmla="*/ 0 w 49"/>
                  <a:gd name="T83" fmla="*/ 8 h 52"/>
                  <a:gd name="T84" fmla="*/ 2 w 49"/>
                  <a:gd name="T85" fmla="*/ 8 h 52"/>
                  <a:gd name="T86" fmla="*/ 4 w 49"/>
                  <a:gd name="T87" fmla="*/ 9 h 52"/>
                  <a:gd name="T88" fmla="*/ 15 w 49"/>
                  <a:gd name="T89" fmla="*/ 9 h 52"/>
                  <a:gd name="T90" fmla="*/ 19 w 49"/>
                  <a:gd name="T91" fmla="*/ 0 h 52"/>
                  <a:gd name="T92" fmla="*/ 0 w 49"/>
                  <a:gd name="T93" fmla="*/ 46 h 52"/>
                  <a:gd name="T94" fmla="*/ 14 w 49"/>
                  <a:gd name="T95" fmla="*/ 33 h 52"/>
                  <a:gd name="T96" fmla="*/ 18 w 49"/>
                  <a:gd name="T97" fmla="*/ 36 h 52"/>
                  <a:gd name="T98" fmla="*/ 19 w 49"/>
                  <a:gd name="T99" fmla="*/ 36 h 52"/>
                  <a:gd name="T100" fmla="*/ 18 w 49"/>
                  <a:gd name="T101" fmla="*/ 37 h 52"/>
                  <a:gd name="T102" fmla="*/ 15 w 49"/>
                  <a:gd name="T103" fmla="*/ 39 h 52"/>
                  <a:gd name="T104" fmla="*/ 4 w 49"/>
                  <a:gd name="T105" fmla="*/ 49 h 52"/>
                  <a:gd name="T106" fmla="*/ 0 w 49"/>
                  <a:gd name="T107" fmla="*/ 46 h 52"/>
                  <a:gd name="T108" fmla="*/ 32 w 49"/>
                  <a:gd name="T109" fmla="*/ 37 h 52"/>
                  <a:gd name="T110" fmla="*/ 34 w 49"/>
                  <a:gd name="T111" fmla="*/ 34 h 52"/>
                  <a:gd name="T112" fmla="*/ 48 w 49"/>
                  <a:gd name="T113" fmla="*/ 45 h 52"/>
                  <a:gd name="T114" fmla="*/ 46 w 49"/>
                  <a:gd name="T115" fmla="*/ 48 h 52"/>
                  <a:gd name="T116" fmla="*/ 32 w 49"/>
                  <a:gd name="T117" fmla="*/ 37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9" h="52">
                    <a:moveTo>
                      <a:pt x="19" y="0"/>
                    </a:moveTo>
                    <a:cubicBezTo>
                      <a:pt x="22" y="1"/>
                      <a:pt x="22" y="1"/>
                      <a:pt x="22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2"/>
                      <a:pt x="22" y="2"/>
                    </a:cubicBezTo>
                    <a:cubicBezTo>
                      <a:pt x="22" y="2"/>
                      <a:pt x="21" y="3"/>
                      <a:pt x="21" y="4"/>
                    </a:cubicBezTo>
                    <a:cubicBezTo>
                      <a:pt x="21" y="4"/>
                      <a:pt x="20" y="5"/>
                      <a:pt x="20" y="6"/>
                    </a:cubicBezTo>
                    <a:cubicBezTo>
                      <a:pt x="20" y="7"/>
                      <a:pt x="19" y="8"/>
                      <a:pt x="19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5" y="9"/>
                      <a:pt x="46" y="8"/>
                      <a:pt x="47" y="8"/>
                    </a:cubicBezTo>
                    <a:cubicBezTo>
                      <a:pt x="48" y="8"/>
                      <a:pt x="49" y="8"/>
                      <a:pt x="49" y="8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9" y="12"/>
                      <a:pt x="48" y="12"/>
                      <a:pt x="47" y="11"/>
                    </a:cubicBezTo>
                    <a:cubicBezTo>
                      <a:pt x="46" y="11"/>
                      <a:pt x="45" y="11"/>
                      <a:pt x="44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6" y="15"/>
                      <a:pt x="14" y="19"/>
                      <a:pt x="11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19"/>
                      <a:pt x="24" y="17"/>
                      <a:pt x="24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6"/>
                      <a:pt x="28" y="16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7" y="17"/>
                      <a:pt x="27" y="19"/>
                      <a:pt x="27" y="21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0" y="25"/>
                      <a:pt x="42" y="25"/>
                      <a:pt x="44" y="25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2" y="28"/>
                      <a:pt x="41" y="28"/>
                      <a:pt x="39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50"/>
                      <a:pt x="25" y="51"/>
                      <a:pt x="19" y="52"/>
                    </a:cubicBezTo>
                    <a:cubicBezTo>
                      <a:pt x="18" y="50"/>
                      <a:pt x="18" y="49"/>
                      <a:pt x="17" y="47"/>
                    </a:cubicBezTo>
                    <a:cubicBezTo>
                      <a:pt x="22" y="48"/>
                      <a:pt x="25" y="48"/>
                      <a:pt x="24" y="46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0" y="28"/>
                      <a:pt x="9" y="28"/>
                      <a:pt x="8" y="29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5"/>
                      <a:pt x="8" y="24"/>
                      <a:pt x="9" y="22"/>
                    </a:cubicBezTo>
                    <a:cubicBezTo>
                      <a:pt x="11" y="19"/>
                      <a:pt x="12" y="16"/>
                      <a:pt x="1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3" y="11"/>
                      <a:pt x="1" y="11"/>
                    </a:cubicBezTo>
                    <a:cubicBezTo>
                      <a:pt x="1" y="12"/>
                      <a:pt x="0" y="12"/>
                      <a:pt x="0" y="1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2" y="8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7" y="6"/>
                      <a:pt x="18" y="3"/>
                      <a:pt x="19" y="0"/>
                    </a:cubicBezTo>
                    <a:close/>
                    <a:moveTo>
                      <a:pt x="0" y="46"/>
                    </a:moveTo>
                    <a:cubicBezTo>
                      <a:pt x="6" y="43"/>
                      <a:pt x="11" y="39"/>
                      <a:pt x="14" y="33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8" y="36"/>
                      <a:pt x="18" y="37"/>
                    </a:cubicBezTo>
                    <a:cubicBezTo>
                      <a:pt x="17" y="37"/>
                      <a:pt x="16" y="38"/>
                      <a:pt x="15" y="39"/>
                    </a:cubicBezTo>
                    <a:cubicBezTo>
                      <a:pt x="12" y="42"/>
                      <a:pt x="8" y="46"/>
                      <a:pt x="4" y="49"/>
                    </a:cubicBezTo>
                    <a:cubicBezTo>
                      <a:pt x="3" y="47"/>
                      <a:pt x="2" y="46"/>
                      <a:pt x="0" y="46"/>
                    </a:cubicBezTo>
                    <a:close/>
                    <a:moveTo>
                      <a:pt x="32" y="37"/>
                    </a:moveTo>
                    <a:cubicBezTo>
                      <a:pt x="34" y="34"/>
                      <a:pt x="34" y="34"/>
                      <a:pt x="34" y="34"/>
                    </a:cubicBezTo>
                    <a:cubicBezTo>
                      <a:pt x="39" y="37"/>
                      <a:pt x="44" y="41"/>
                      <a:pt x="48" y="45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1" y="44"/>
                      <a:pt x="37" y="40"/>
                      <a:pt x="32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4" name="Freeform 23">
                <a:extLst>
                  <a:ext uri="{FF2B5EF4-FFF2-40B4-BE49-F238E27FC236}">
                    <a16:creationId xmlns="" xmlns:a16="http://schemas.microsoft.com/office/drawing/2014/main" id="{87D71602-D4A2-CC41-88CA-C977E7288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116"/>
                <a:ext cx="19" cy="97"/>
              </a:xfrm>
              <a:custGeom>
                <a:avLst/>
                <a:gdLst>
                  <a:gd name="T0" fmla="*/ 0 w 10"/>
                  <a:gd name="T1" fmla="*/ 0 h 50"/>
                  <a:gd name="T2" fmla="*/ 4 w 10"/>
                  <a:gd name="T3" fmla="*/ 0 h 50"/>
                  <a:gd name="T4" fmla="*/ 10 w 10"/>
                  <a:gd name="T5" fmla="*/ 25 h 50"/>
                  <a:gd name="T6" fmla="*/ 4 w 10"/>
                  <a:gd name="T7" fmla="*/ 50 h 50"/>
                  <a:gd name="T8" fmla="*/ 0 w 10"/>
                  <a:gd name="T9" fmla="*/ 50 h 50"/>
                  <a:gd name="T10" fmla="*/ 6 w 10"/>
                  <a:gd name="T11" fmla="*/ 25 h 50"/>
                  <a:gd name="T12" fmla="*/ 0 w 10"/>
                  <a:gd name="T1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8" y="7"/>
                      <a:pt x="10" y="15"/>
                      <a:pt x="10" y="25"/>
                    </a:cubicBezTo>
                    <a:cubicBezTo>
                      <a:pt x="10" y="35"/>
                      <a:pt x="8" y="43"/>
                      <a:pt x="4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4" y="43"/>
                      <a:pt x="6" y="35"/>
                      <a:pt x="6" y="25"/>
                    </a:cubicBezTo>
                    <a:cubicBezTo>
                      <a:pt x="6" y="16"/>
                      <a:pt x="4" y="8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5" name="Freeform 24">
                <a:extLst>
                  <a:ext uri="{FF2B5EF4-FFF2-40B4-BE49-F238E27FC236}">
                    <a16:creationId xmlns="" xmlns:a16="http://schemas.microsoft.com/office/drawing/2014/main" id="{85B00E51-CC45-7448-B934-C2C579F54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324"/>
                <a:ext cx="71" cy="75"/>
              </a:xfrm>
              <a:custGeom>
                <a:avLst/>
                <a:gdLst>
                  <a:gd name="T0" fmla="*/ 35 w 37"/>
                  <a:gd name="T1" fmla="*/ 0 h 39"/>
                  <a:gd name="T2" fmla="*/ 36 w 37"/>
                  <a:gd name="T3" fmla="*/ 13 h 39"/>
                  <a:gd name="T4" fmla="*/ 35 w 37"/>
                  <a:gd name="T5" fmla="*/ 13 h 39"/>
                  <a:gd name="T6" fmla="*/ 30 w 37"/>
                  <a:gd name="T7" fmla="*/ 5 h 39"/>
                  <a:gd name="T8" fmla="*/ 21 w 37"/>
                  <a:gd name="T9" fmla="*/ 2 h 39"/>
                  <a:gd name="T10" fmla="*/ 14 w 37"/>
                  <a:gd name="T11" fmla="*/ 4 h 39"/>
                  <a:gd name="T12" fmla="*/ 9 w 37"/>
                  <a:gd name="T13" fmla="*/ 10 h 39"/>
                  <a:gd name="T14" fmla="*/ 7 w 37"/>
                  <a:gd name="T15" fmla="*/ 20 h 39"/>
                  <a:gd name="T16" fmla="*/ 9 w 37"/>
                  <a:gd name="T17" fmla="*/ 29 h 39"/>
                  <a:gd name="T18" fmla="*/ 14 w 37"/>
                  <a:gd name="T19" fmla="*/ 35 h 39"/>
                  <a:gd name="T20" fmla="*/ 22 w 37"/>
                  <a:gd name="T21" fmla="*/ 37 h 39"/>
                  <a:gd name="T22" fmla="*/ 29 w 37"/>
                  <a:gd name="T23" fmla="*/ 35 h 39"/>
                  <a:gd name="T24" fmla="*/ 36 w 37"/>
                  <a:gd name="T25" fmla="*/ 29 h 39"/>
                  <a:gd name="T26" fmla="*/ 37 w 37"/>
                  <a:gd name="T27" fmla="*/ 30 h 39"/>
                  <a:gd name="T28" fmla="*/ 30 w 37"/>
                  <a:gd name="T29" fmla="*/ 37 h 39"/>
                  <a:gd name="T30" fmla="*/ 20 w 37"/>
                  <a:gd name="T31" fmla="*/ 39 h 39"/>
                  <a:gd name="T32" fmla="*/ 4 w 37"/>
                  <a:gd name="T33" fmla="*/ 32 h 39"/>
                  <a:gd name="T34" fmla="*/ 0 w 37"/>
                  <a:gd name="T35" fmla="*/ 20 h 39"/>
                  <a:gd name="T36" fmla="*/ 3 w 37"/>
                  <a:gd name="T37" fmla="*/ 10 h 39"/>
                  <a:gd name="T38" fmla="*/ 10 w 37"/>
                  <a:gd name="T39" fmla="*/ 3 h 39"/>
                  <a:gd name="T40" fmla="*/ 21 w 37"/>
                  <a:gd name="T41" fmla="*/ 0 h 39"/>
                  <a:gd name="T42" fmla="*/ 30 w 37"/>
                  <a:gd name="T43" fmla="*/ 2 h 39"/>
                  <a:gd name="T44" fmla="*/ 31 w 37"/>
                  <a:gd name="T45" fmla="*/ 3 h 39"/>
                  <a:gd name="T46" fmla="*/ 33 w 37"/>
                  <a:gd name="T47" fmla="*/ 2 h 39"/>
                  <a:gd name="T48" fmla="*/ 34 w 37"/>
                  <a:gd name="T49" fmla="*/ 0 h 39"/>
                  <a:gd name="T50" fmla="*/ 35 w 37"/>
                  <a:gd name="T5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5" y="0"/>
                    </a:moveTo>
                    <a:cubicBezTo>
                      <a:pt x="36" y="13"/>
                      <a:pt x="36" y="13"/>
                      <a:pt x="36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4" y="9"/>
                      <a:pt x="32" y="6"/>
                      <a:pt x="30" y="5"/>
                    </a:cubicBezTo>
                    <a:cubicBezTo>
                      <a:pt x="27" y="3"/>
                      <a:pt x="25" y="2"/>
                      <a:pt x="21" y="2"/>
                    </a:cubicBezTo>
                    <a:cubicBezTo>
                      <a:pt x="19" y="2"/>
                      <a:pt x="16" y="3"/>
                      <a:pt x="14" y="4"/>
                    </a:cubicBezTo>
                    <a:cubicBezTo>
                      <a:pt x="12" y="5"/>
                      <a:pt x="10" y="7"/>
                      <a:pt x="9" y="10"/>
                    </a:cubicBezTo>
                    <a:cubicBezTo>
                      <a:pt x="7" y="13"/>
                      <a:pt x="7" y="16"/>
                      <a:pt x="7" y="20"/>
                    </a:cubicBezTo>
                    <a:cubicBezTo>
                      <a:pt x="7" y="24"/>
                      <a:pt x="7" y="27"/>
                      <a:pt x="9" y="29"/>
                    </a:cubicBezTo>
                    <a:cubicBezTo>
                      <a:pt x="10" y="32"/>
                      <a:pt x="12" y="33"/>
                      <a:pt x="14" y="35"/>
                    </a:cubicBezTo>
                    <a:cubicBezTo>
                      <a:pt x="16" y="36"/>
                      <a:pt x="19" y="37"/>
                      <a:pt x="22" y="37"/>
                    </a:cubicBezTo>
                    <a:cubicBezTo>
                      <a:pt x="25" y="37"/>
                      <a:pt x="27" y="36"/>
                      <a:pt x="29" y="35"/>
                    </a:cubicBezTo>
                    <a:cubicBezTo>
                      <a:pt x="31" y="34"/>
                      <a:pt x="34" y="32"/>
                      <a:pt x="36" y="29"/>
                    </a:cubicBezTo>
                    <a:cubicBezTo>
                      <a:pt x="37" y="30"/>
                      <a:pt x="37" y="30"/>
                      <a:pt x="37" y="30"/>
                    </a:cubicBezTo>
                    <a:cubicBezTo>
                      <a:pt x="35" y="33"/>
                      <a:pt x="32" y="35"/>
                      <a:pt x="30" y="37"/>
                    </a:cubicBezTo>
                    <a:cubicBezTo>
                      <a:pt x="27" y="38"/>
                      <a:pt x="24" y="39"/>
                      <a:pt x="20" y="39"/>
                    </a:cubicBezTo>
                    <a:cubicBezTo>
                      <a:pt x="13" y="39"/>
                      <a:pt x="8" y="37"/>
                      <a:pt x="4" y="32"/>
                    </a:cubicBezTo>
                    <a:cubicBezTo>
                      <a:pt x="1" y="29"/>
                      <a:pt x="0" y="25"/>
                      <a:pt x="0" y="20"/>
                    </a:cubicBezTo>
                    <a:cubicBezTo>
                      <a:pt x="0" y="17"/>
                      <a:pt x="1" y="13"/>
                      <a:pt x="3" y="10"/>
                    </a:cubicBezTo>
                    <a:cubicBezTo>
                      <a:pt x="4" y="7"/>
                      <a:pt x="7" y="5"/>
                      <a:pt x="10" y="3"/>
                    </a:cubicBezTo>
                    <a:cubicBezTo>
                      <a:pt x="13" y="1"/>
                      <a:pt x="17" y="0"/>
                      <a:pt x="21" y="0"/>
                    </a:cubicBezTo>
                    <a:cubicBezTo>
                      <a:pt x="24" y="0"/>
                      <a:pt x="27" y="1"/>
                      <a:pt x="30" y="2"/>
                    </a:cubicBezTo>
                    <a:cubicBezTo>
                      <a:pt x="30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3" y="2"/>
                    </a:cubicBezTo>
                    <a:cubicBezTo>
                      <a:pt x="33" y="2"/>
                      <a:pt x="34" y="1"/>
                      <a:pt x="34" y="0"/>
                    </a:cubicBezTo>
                    <a:lnTo>
                      <a:pt x="3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6" name="Freeform 25">
                <a:extLst>
                  <a:ext uri="{FF2B5EF4-FFF2-40B4-BE49-F238E27FC236}">
                    <a16:creationId xmlns="" xmlns:a16="http://schemas.microsoft.com/office/drawing/2014/main" id="{26001EBA-8A92-1B43-B116-AE5DCEB2E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326"/>
                <a:ext cx="82" cy="71"/>
              </a:xfrm>
              <a:custGeom>
                <a:avLst/>
                <a:gdLst>
                  <a:gd name="T0" fmla="*/ 12 w 43"/>
                  <a:gd name="T1" fmla="*/ 17 h 37"/>
                  <a:gd name="T2" fmla="*/ 31 w 43"/>
                  <a:gd name="T3" fmla="*/ 17 h 37"/>
                  <a:gd name="T4" fmla="*/ 31 w 43"/>
                  <a:gd name="T5" fmla="*/ 7 h 37"/>
                  <a:gd name="T6" fmla="*/ 31 w 43"/>
                  <a:gd name="T7" fmla="*/ 3 h 37"/>
                  <a:gd name="T8" fmla="*/ 30 w 43"/>
                  <a:gd name="T9" fmla="*/ 2 h 37"/>
                  <a:gd name="T10" fmla="*/ 27 w 43"/>
                  <a:gd name="T11" fmla="*/ 1 h 37"/>
                  <a:gd name="T12" fmla="*/ 25 w 43"/>
                  <a:gd name="T13" fmla="*/ 1 h 37"/>
                  <a:gd name="T14" fmla="*/ 25 w 43"/>
                  <a:gd name="T15" fmla="*/ 0 h 37"/>
                  <a:gd name="T16" fmla="*/ 43 w 43"/>
                  <a:gd name="T17" fmla="*/ 0 h 37"/>
                  <a:gd name="T18" fmla="*/ 43 w 43"/>
                  <a:gd name="T19" fmla="*/ 1 h 37"/>
                  <a:gd name="T20" fmla="*/ 42 w 43"/>
                  <a:gd name="T21" fmla="*/ 1 h 37"/>
                  <a:gd name="T22" fmla="*/ 39 w 43"/>
                  <a:gd name="T23" fmla="*/ 2 h 37"/>
                  <a:gd name="T24" fmla="*/ 37 w 43"/>
                  <a:gd name="T25" fmla="*/ 3 h 37"/>
                  <a:gd name="T26" fmla="*/ 37 w 43"/>
                  <a:gd name="T27" fmla="*/ 7 h 37"/>
                  <a:gd name="T28" fmla="*/ 37 w 43"/>
                  <a:gd name="T29" fmla="*/ 31 h 37"/>
                  <a:gd name="T30" fmla="*/ 37 w 43"/>
                  <a:gd name="T31" fmla="*/ 34 h 37"/>
                  <a:gd name="T32" fmla="*/ 39 w 43"/>
                  <a:gd name="T33" fmla="*/ 36 h 37"/>
                  <a:gd name="T34" fmla="*/ 42 w 43"/>
                  <a:gd name="T35" fmla="*/ 36 h 37"/>
                  <a:gd name="T36" fmla="*/ 43 w 43"/>
                  <a:gd name="T37" fmla="*/ 36 h 37"/>
                  <a:gd name="T38" fmla="*/ 43 w 43"/>
                  <a:gd name="T39" fmla="*/ 37 h 37"/>
                  <a:gd name="T40" fmla="*/ 25 w 43"/>
                  <a:gd name="T41" fmla="*/ 37 h 37"/>
                  <a:gd name="T42" fmla="*/ 25 w 43"/>
                  <a:gd name="T43" fmla="*/ 36 h 37"/>
                  <a:gd name="T44" fmla="*/ 27 w 43"/>
                  <a:gd name="T45" fmla="*/ 36 h 37"/>
                  <a:gd name="T46" fmla="*/ 31 w 43"/>
                  <a:gd name="T47" fmla="*/ 35 h 37"/>
                  <a:gd name="T48" fmla="*/ 31 w 43"/>
                  <a:gd name="T49" fmla="*/ 31 h 37"/>
                  <a:gd name="T50" fmla="*/ 31 w 43"/>
                  <a:gd name="T51" fmla="*/ 19 h 37"/>
                  <a:gd name="T52" fmla="*/ 12 w 43"/>
                  <a:gd name="T53" fmla="*/ 19 h 37"/>
                  <a:gd name="T54" fmla="*/ 12 w 43"/>
                  <a:gd name="T55" fmla="*/ 31 h 37"/>
                  <a:gd name="T56" fmla="*/ 13 w 43"/>
                  <a:gd name="T57" fmla="*/ 34 h 37"/>
                  <a:gd name="T58" fmla="*/ 14 w 43"/>
                  <a:gd name="T59" fmla="*/ 36 h 37"/>
                  <a:gd name="T60" fmla="*/ 17 w 43"/>
                  <a:gd name="T61" fmla="*/ 36 h 37"/>
                  <a:gd name="T62" fmla="*/ 18 w 43"/>
                  <a:gd name="T63" fmla="*/ 36 h 37"/>
                  <a:gd name="T64" fmla="*/ 18 w 43"/>
                  <a:gd name="T65" fmla="*/ 37 h 37"/>
                  <a:gd name="T66" fmla="*/ 0 w 43"/>
                  <a:gd name="T67" fmla="*/ 37 h 37"/>
                  <a:gd name="T68" fmla="*/ 0 w 43"/>
                  <a:gd name="T69" fmla="*/ 36 h 37"/>
                  <a:gd name="T70" fmla="*/ 2 w 43"/>
                  <a:gd name="T71" fmla="*/ 36 h 37"/>
                  <a:gd name="T72" fmla="*/ 6 w 43"/>
                  <a:gd name="T73" fmla="*/ 35 h 37"/>
                  <a:gd name="T74" fmla="*/ 6 w 43"/>
                  <a:gd name="T75" fmla="*/ 31 h 37"/>
                  <a:gd name="T76" fmla="*/ 6 w 43"/>
                  <a:gd name="T77" fmla="*/ 7 h 37"/>
                  <a:gd name="T78" fmla="*/ 6 w 43"/>
                  <a:gd name="T79" fmla="*/ 3 h 37"/>
                  <a:gd name="T80" fmla="*/ 5 w 43"/>
                  <a:gd name="T81" fmla="*/ 2 h 37"/>
                  <a:gd name="T82" fmla="*/ 2 w 43"/>
                  <a:gd name="T83" fmla="*/ 1 h 37"/>
                  <a:gd name="T84" fmla="*/ 0 w 43"/>
                  <a:gd name="T85" fmla="*/ 1 h 37"/>
                  <a:gd name="T86" fmla="*/ 0 w 43"/>
                  <a:gd name="T87" fmla="*/ 0 h 37"/>
                  <a:gd name="T88" fmla="*/ 18 w 43"/>
                  <a:gd name="T89" fmla="*/ 0 h 37"/>
                  <a:gd name="T90" fmla="*/ 18 w 43"/>
                  <a:gd name="T91" fmla="*/ 1 h 37"/>
                  <a:gd name="T92" fmla="*/ 17 w 43"/>
                  <a:gd name="T93" fmla="*/ 1 h 37"/>
                  <a:gd name="T94" fmla="*/ 14 w 43"/>
                  <a:gd name="T95" fmla="*/ 2 h 37"/>
                  <a:gd name="T96" fmla="*/ 13 w 43"/>
                  <a:gd name="T97" fmla="*/ 3 h 37"/>
                  <a:gd name="T98" fmla="*/ 12 w 43"/>
                  <a:gd name="T99" fmla="*/ 7 h 37"/>
                  <a:gd name="T100" fmla="*/ 12 w 43"/>
                  <a:gd name="T101" fmla="*/ 1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3" h="37">
                    <a:moveTo>
                      <a:pt x="12" y="17"/>
                    </a:move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5"/>
                      <a:pt x="31" y="3"/>
                      <a:pt x="31" y="3"/>
                    </a:cubicBezTo>
                    <a:cubicBezTo>
                      <a:pt x="31" y="2"/>
                      <a:pt x="30" y="2"/>
                      <a:pt x="30" y="2"/>
                    </a:cubicBezTo>
                    <a:cubicBezTo>
                      <a:pt x="29" y="1"/>
                      <a:pt x="28" y="1"/>
                      <a:pt x="27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0" y="1"/>
                      <a:pt x="39" y="2"/>
                    </a:cubicBezTo>
                    <a:cubicBezTo>
                      <a:pt x="38" y="2"/>
                      <a:pt x="38" y="2"/>
                      <a:pt x="37" y="3"/>
                    </a:cubicBezTo>
                    <a:cubicBezTo>
                      <a:pt x="37" y="4"/>
                      <a:pt x="37" y="5"/>
                      <a:pt x="37" y="7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7" y="33"/>
                      <a:pt x="37" y="34"/>
                      <a:pt x="37" y="34"/>
                    </a:cubicBezTo>
                    <a:cubicBezTo>
                      <a:pt x="38" y="35"/>
                      <a:pt x="38" y="35"/>
                      <a:pt x="39" y="36"/>
                    </a:cubicBezTo>
                    <a:cubicBezTo>
                      <a:pt x="40" y="36"/>
                      <a:pt x="41" y="36"/>
                      <a:pt x="42" y="36"/>
                    </a:cubicBezTo>
                    <a:cubicBezTo>
                      <a:pt x="43" y="36"/>
                      <a:pt x="43" y="36"/>
                      <a:pt x="43" y="36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9" y="36"/>
                      <a:pt x="30" y="36"/>
                      <a:pt x="31" y="35"/>
                    </a:cubicBezTo>
                    <a:cubicBezTo>
                      <a:pt x="31" y="34"/>
                      <a:pt x="31" y="33"/>
                      <a:pt x="31" y="31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3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7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3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lnTo>
                      <a:pt x="12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7" name="Freeform 26">
                <a:extLst>
                  <a:ext uri="{FF2B5EF4-FFF2-40B4-BE49-F238E27FC236}">
                    <a16:creationId xmlns="" xmlns:a16="http://schemas.microsoft.com/office/drawing/2014/main" id="{DDE6C016-CDE2-F24A-BE4F-5E88D4B95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4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3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3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8" name="Freeform 27">
                <a:extLst>
                  <a:ext uri="{FF2B5EF4-FFF2-40B4-BE49-F238E27FC236}">
                    <a16:creationId xmlns="" xmlns:a16="http://schemas.microsoft.com/office/drawing/2014/main" id="{1B942B3B-E8D5-1E4A-A2DC-529EFC014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326"/>
                <a:ext cx="86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1 w 45"/>
                  <a:gd name="T31" fmla="*/ 8 h 38"/>
                  <a:gd name="T32" fmla="*/ 11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9" name="Freeform 28">
                <a:extLst>
                  <a:ext uri="{FF2B5EF4-FFF2-40B4-BE49-F238E27FC236}">
                    <a16:creationId xmlns="" xmlns:a16="http://schemas.microsoft.com/office/drawing/2014/main" id="{92AF6CA1-1AE3-684D-8EE9-404F9B7F48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8" y="2324"/>
                <a:ext cx="84" cy="73"/>
              </a:xfrm>
              <a:custGeom>
                <a:avLst/>
                <a:gdLst>
                  <a:gd name="T0" fmla="*/ 28 w 44"/>
                  <a:gd name="T1" fmla="*/ 26 h 38"/>
                  <a:gd name="T2" fmla="*/ 12 w 44"/>
                  <a:gd name="T3" fmla="*/ 26 h 38"/>
                  <a:gd name="T4" fmla="*/ 9 w 44"/>
                  <a:gd name="T5" fmla="*/ 32 h 38"/>
                  <a:gd name="T6" fmla="*/ 8 w 44"/>
                  <a:gd name="T7" fmla="*/ 35 h 38"/>
                  <a:gd name="T8" fmla="*/ 9 w 44"/>
                  <a:gd name="T9" fmla="*/ 37 h 38"/>
                  <a:gd name="T10" fmla="*/ 13 w 44"/>
                  <a:gd name="T11" fmla="*/ 37 h 38"/>
                  <a:gd name="T12" fmla="*/ 13 w 44"/>
                  <a:gd name="T13" fmla="*/ 38 h 38"/>
                  <a:gd name="T14" fmla="*/ 0 w 44"/>
                  <a:gd name="T15" fmla="*/ 38 h 38"/>
                  <a:gd name="T16" fmla="*/ 0 w 44"/>
                  <a:gd name="T17" fmla="*/ 37 h 38"/>
                  <a:gd name="T18" fmla="*/ 4 w 44"/>
                  <a:gd name="T19" fmla="*/ 36 h 38"/>
                  <a:gd name="T20" fmla="*/ 7 w 44"/>
                  <a:gd name="T21" fmla="*/ 31 h 38"/>
                  <a:gd name="T22" fmla="*/ 22 w 44"/>
                  <a:gd name="T23" fmla="*/ 0 h 38"/>
                  <a:gd name="T24" fmla="*/ 23 w 44"/>
                  <a:gd name="T25" fmla="*/ 0 h 38"/>
                  <a:gd name="T26" fmla="*/ 37 w 44"/>
                  <a:gd name="T27" fmla="*/ 31 h 38"/>
                  <a:gd name="T28" fmla="*/ 40 w 44"/>
                  <a:gd name="T29" fmla="*/ 36 h 38"/>
                  <a:gd name="T30" fmla="*/ 44 w 44"/>
                  <a:gd name="T31" fmla="*/ 37 h 38"/>
                  <a:gd name="T32" fmla="*/ 44 w 44"/>
                  <a:gd name="T33" fmla="*/ 38 h 38"/>
                  <a:gd name="T34" fmla="*/ 28 w 44"/>
                  <a:gd name="T35" fmla="*/ 38 h 38"/>
                  <a:gd name="T36" fmla="*/ 28 w 44"/>
                  <a:gd name="T37" fmla="*/ 37 h 38"/>
                  <a:gd name="T38" fmla="*/ 31 w 44"/>
                  <a:gd name="T39" fmla="*/ 37 h 38"/>
                  <a:gd name="T40" fmla="*/ 32 w 44"/>
                  <a:gd name="T41" fmla="*/ 35 h 38"/>
                  <a:gd name="T42" fmla="*/ 31 w 44"/>
                  <a:gd name="T43" fmla="*/ 31 h 38"/>
                  <a:gd name="T44" fmla="*/ 28 w 44"/>
                  <a:gd name="T45" fmla="*/ 26 h 38"/>
                  <a:gd name="T46" fmla="*/ 27 w 44"/>
                  <a:gd name="T47" fmla="*/ 24 h 38"/>
                  <a:gd name="T48" fmla="*/ 20 w 44"/>
                  <a:gd name="T49" fmla="*/ 9 h 38"/>
                  <a:gd name="T50" fmla="*/ 13 w 44"/>
                  <a:gd name="T51" fmla="*/ 24 h 38"/>
                  <a:gd name="T52" fmla="*/ 27 w 44"/>
                  <a:gd name="T53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4" h="38">
                    <a:moveTo>
                      <a:pt x="28" y="26"/>
                    </a:moveTo>
                    <a:cubicBezTo>
                      <a:pt x="12" y="26"/>
                      <a:pt x="12" y="26"/>
                      <a:pt x="12" y="26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3"/>
                      <a:pt x="8" y="34"/>
                      <a:pt x="8" y="35"/>
                    </a:cubicBezTo>
                    <a:cubicBezTo>
                      <a:pt x="8" y="36"/>
                      <a:pt x="9" y="36"/>
                      <a:pt x="9" y="37"/>
                    </a:cubicBezTo>
                    <a:cubicBezTo>
                      <a:pt x="10" y="37"/>
                      <a:pt x="11" y="37"/>
                      <a:pt x="13" y="37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2" y="37"/>
                      <a:pt x="3" y="37"/>
                      <a:pt x="4" y="36"/>
                    </a:cubicBezTo>
                    <a:cubicBezTo>
                      <a:pt x="5" y="35"/>
                      <a:pt x="6" y="34"/>
                      <a:pt x="7" y="3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8" y="34"/>
                      <a:pt x="39" y="35"/>
                      <a:pt x="40" y="36"/>
                    </a:cubicBezTo>
                    <a:cubicBezTo>
                      <a:pt x="41" y="37"/>
                      <a:pt x="42" y="37"/>
                      <a:pt x="44" y="37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7"/>
                      <a:pt x="31" y="37"/>
                      <a:pt x="31" y="37"/>
                    </a:cubicBezTo>
                    <a:cubicBezTo>
                      <a:pt x="32" y="36"/>
                      <a:pt x="32" y="36"/>
                      <a:pt x="32" y="35"/>
                    </a:cubicBezTo>
                    <a:cubicBezTo>
                      <a:pt x="32" y="34"/>
                      <a:pt x="32" y="33"/>
                      <a:pt x="31" y="31"/>
                    </a:cubicBezTo>
                    <a:lnTo>
                      <a:pt x="28" y="26"/>
                    </a:lnTo>
                    <a:close/>
                    <a:moveTo>
                      <a:pt x="27" y="24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13" y="24"/>
                      <a:pt x="13" y="24"/>
                      <a:pt x="13" y="24"/>
                    </a:cubicBezTo>
                    <a:lnTo>
                      <a:pt x="27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0" name="Freeform 29">
                <a:extLst>
                  <a:ext uri="{FF2B5EF4-FFF2-40B4-BE49-F238E27FC236}">
                    <a16:creationId xmlns="" xmlns:a16="http://schemas.microsoft.com/office/drawing/2014/main" id="{36C2C246-1ED3-1540-BB8A-F083458EB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8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6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29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0" y="1"/>
                      <a:pt x="39" y="2"/>
                      <a:pt x="38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7" y="29"/>
                      <a:pt x="36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7" y="38"/>
                      <a:pt x="14" y="37"/>
                      <a:pt x="12" y="36"/>
                    </a:cubicBezTo>
                    <a:cubicBezTo>
                      <a:pt x="9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4" y="33"/>
                      <a:pt x="15" y="34"/>
                      <a:pt x="17" y="35"/>
                    </a:cubicBezTo>
                    <a:cubicBezTo>
                      <a:pt x="18" y="35"/>
                      <a:pt x="20" y="36"/>
                      <a:pt x="22" y="36"/>
                    </a:cubicBezTo>
                    <a:cubicBezTo>
                      <a:pt x="25" y="36"/>
                      <a:pt x="27" y="35"/>
                      <a:pt x="29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3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1" name="Freeform 30">
                <a:extLst>
                  <a:ext uri="{FF2B5EF4-FFF2-40B4-BE49-F238E27FC236}">
                    <a16:creationId xmlns="" xmlns:a16="http://schemas.microsoft.com/office/drawing/2014/main" id="{27B4429D-80A2-0749-AA46-60C6CB661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326"/>
                <a:ext cx="85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0 w 45"/>
                  <a:gd name="T31" fmla="*/ 8 h 38"/>
                  <a:gd name="T32" fmla="*/ 10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2" name="Freeform 31">
                <a:extLst>
                  <a:ext uri="{FF2B5EF4-FFF2-40B4-BE49-F238E27FC236}">
                    <a16:creationId xmlns="" xmlns:a16="http://schemas.microsoft.com/office/drawing/2014/main" id="{83E48AEF-E6BE-EC4D-9D9A-C038D9D1E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3" name="Freeform 32">
                <a:extLst>
                  <a:ext uri="{FF2B5EF4-FFF2-40B4-BE49-F238E27FC236}">
                    <a16:creationId xmlns="" xmlns:a16="http://schemas.microsoft.com/office/drawing/2014/main" id="{CF6C246D-7349-E34B-AB15-161B9F573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26"/>
                <a:ext cx="84" cy="73"/>
              </a:xfrm>
              <a:custGeom>
                <a:avLst/>
                <a:gdLst>
                  <a:gd name="T0" fmla="*/ 44 w 44"/>
                  <a:gd name="T1" fmla="*/ 0 h 38"/>
                  <a:gd name="T2" fmla="*/ 44 w 44"/>
                  <a:gd name="T3" fmla="*/ 1 h 38"/>
                  <a:gd name="T4" fmla="*/ 41 w 44"/>
                  <a:gd name="T5" fmla="*/ 2 h 38"/>
                  <a:gd name="T6" fmla="*/ 38 w 44"/>
                  <a:gd name="T7" fmla="*/ 6 h 38"/>
                  <a:gd name="T8" fmla="*/ 23 w 44"/>
                  <a:gd name="T9" fmla="*/ 38 h 38"/>
                  <a:gd name="T10" fmla="*/ 22 w 44"/>
                  <a:gd name="T11" fmla="*/ 38 h 38"/>
                  <a:gd name="T12" fmla="*/ 7 w 44"/>
                  <a:gd name="T13" fmla="*/ 6 h 38"/>
                  <a:gd name="T14" fmla="*/ 5 w 44"/>
                  <a:gd name="T15" fmla="*/ 3 h 38"/>
                  <a:gd name="T16" fmla="*/ 3 w 44"/>
                  <a:gd name="T17" fmla="*/ 2 h 38"/>
                  <a:gd name="T18" fmla="*/ 0 w 44"/>
                  <a:gd name="T19" fmla="*/ 1 h 38"/>
                  <a:gd name="T20" fmla="*/ 0 w 44"/>
                  <a:gd name="T21" fmla="*/ 0 h 38"/>
                  <a:gd name="T22" fmla="*/ 17 w 44"/>
                  <a:gd name="T23" fmla="*/ 0 h 38"/>
                  <a:gd name="T24" fmla="*/ 17 w 44"/>
                  <a:gd name="T25" fmla="*/ 1 h 38"/>
                  <a:gd name="T26" fmla="*/ 13 w 44"/>
                  <a:gd name="T27" fmla="*/ 2 h 38"/>
                  <a:gd name="T28" fmla="*/ 13 w 44"/>
                  <a:gd name="T29" fmla="*/ 4 h 38"/>
                  <a:gd name="T30" fmla="*/ 14 w 44"/>
                  <a:gd name="T31" fmla="*/ 8 h 38"/>
                  <a:gd name="T32" fmla="*/ 24 w 44"/>
                  <a:gd name="T33" fmla="*/ 30 h 38"/>
                  <a:gd name="T34" fmla="*/ 34 w 44"/>
                  <a:gd name="T35" fmla="*/ 8 h 38"/>
                  <a:gd name="T36" fmla="*/ 36 w 44"/>
                  <a:gd name="T37" fmla="*/ 4 h 38"/>
                  <a:gd name="T38" fmla="*/ 35 w 44"/>
                  <a:gd name="T39" fmla="*/ 2 h 38"/>
                  <a:gd name="T40" fmla="*/ 32 w 44"/>
                  <a:gd name="T41" fmla="*/ 1 h 38"/>
                  <a:gd name="T42" fmla="*/ 31 w 44"/>
                  <a:gd name="T43" fmla="*/ 1 h 38"/>
                  <a:gd name="T44" fmla="*/ 31 w 44"/>
                  <a:gd name="T45" fmla="*/ 0 h 38"/>
                  <a:gd name="T46" fmla="*/ 44 w 44"/>
                  <a:gd name="T4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8">
                    <a:moveTo>
                      <a:pt x="44" y="0"/>
                    </a:move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1" y="2"/>
                      <a:pt x="41" y="2"/>
                    </a:cubicBezTo>
                    <a:cubicBezTo>
                      <a:pt x="39" y="3"/>
                      <a:pt x="39" y="5"/>
                      <a:pt x="38" y="6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3" y="2"/>
                      <a:pt x="13" y="3"/>
                      <a:pt x="13" y="4"/>
                    </a:cubicBezTo>
                    <a:cubicBezTo>
                      <a:pt x="13" y="4"/>
                      <a:pt x="13" y="6"/>
                      <a:pt x="14" y="8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6"/>
                      <a:pt x="36" y="5"/>
                      <a:pt x="36" y="4"/>
                    </a:cubicBezTo>
                    <a:cubicBezTo>
                      <a:pt x="36" y="3"/>
                      <a:pt x="35" y="3"/>
                      <a:pt x="35" y="2"/>
                    </a:cubicBezTo>
                    <a:cubicBezTo>
                      <a:pt x="34" y="2"/>
                      <a:pt x="33" y="1"/>
                      <a:pt x="32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4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4" name="Freeform 33">
                <a:extLst>
                  <a:ext uri="{FF2B5EF4-FFF2-40B4-BE49-F238E27FC236}">
                    <a16:creationId xmlns="" xmlns:a16="http://schemas.microsoft.com/office/drawing/2014/main" id="{B24EBDDD-673A-B244-84C9-C69396B6C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326"/>
                <a:ext cx="66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6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7 w 35"/>
                  <a:gd name="T17" fmla="*/ 21 h 37"/>
                  <a:gd name="T18" fmla="*/ 25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2 w 35"/>
                  <a:gd name="T49" fmla="*/ 36 h 37"/>
                  <a:gd name="T50" fmla="*/ 4 w 35"/>
                  <a:gd name="T51" fmla="*/ 36 h 37"/>
                  <a:gd name="T52" fmla="*/ 6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2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30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5" y="16"/>
                      <a:pt x="26" y="16"/>
                    </a:cubicBezTo>
                    <a:cubicBezTo>
                      <a:pt x="27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7" y="21"/>
                      <a:pt x="27" y="21"/>
                    </a:cubicBezTo>
                    <a:cubicBezTo>
                      <a:pt x="26" y="20"/>
                      <a:pt x="26" y="20"/>
                      <a:pt x="25" y="19"/>
                    </a:cubicBezTo>
                    <a:cubicBezTo>
                      <a:pt x="24" y="19"/>
                      <a:pt x="23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3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5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2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4" y="36"/>
                      <a:pt x="4" y="36"/>
                    </a:cubicBezTo>
                    <a:cubicBezTo>
                      <a:pt x="5" y="35"/>
                      <a:pt x="6" y="35"/>
                      <a:pt x="6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6"/>
                      <a:pt x="30" y="5"/>
                      <a:pt x="30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7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5" name="Freeform 34">
                <a:extLst>
                  <a:ext uri="{FF2B5EF4-FFF2-40B4-BE49-F238E27FC236}">
                    <a16:creationId xmlns="" xmlns:a16="http://schemas.microsoft.com/office/drawing/2014/main" id="{70C7FE01-9414-9449-8585-D77FC63B6B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07" y="2326"/>
                <a:ext cx="78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6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3 w 41"/>
                  <a:gd name="T69" fmla="*/ 16 h 37"/>
                  <a:gd name="T70" fmla="*/ 26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4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2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4" y="18"/>
                      <a:pt x="14" y="18"/>
                    </a:cubicBezTo>
                    <a:cubicBezTo>
                      <a:pt x="18" y="18"/>
                      <a:pt x="21" y="17"/>
                      <a:pt x="23" y="16"/>
                    </a:cubicBezTo>
                    <a:cubicBezTo>
                      <a:pt x="25" y="14"/>
                      <a:pt x="26" y="12"/>
                      <a:pt x="26" y="10"/>
                    </a:cubicBezTo>
                    <a:cubicBezTo>
                      <a:pt x="26" y="8"/>
                      <a:pt x="25" y="6"/>
                      <a:pt x="23" y="4"/>
                    </a:cubicBezTo>
                    <a:cubicBezTo>
                      <a:pt x="22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6" name="Freeform 35">
                <a:extLst>
                  <a:ext uri="{FF2B5EF4-FFF2-40B4-BE49-F238E27FC236}">
                    <a16:creationId xmlns="" xmlns:a16="http://schemas.microsoft.com/office/drawing/2014/main" id="{FA982A4C-E43D-824E-AA2F-03179F5F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324"/>
                <a:ext cx="52" cy="75"/>
              </a:xfrm>
              <a:custGeom>
                <a:avLst/>
                <a:gdLst>
                  <a:gd name="T0" fmla="*/ 24 w 27"/>
                  <a:gd name="T1" fmla="*/ 0 h 39"/>
                  <a:gd name="T2" fmla="*/ 24 w 27"/>
                  <a:gd name="T3" fmla="*/ 13 h 39"/>
                  <a:gd name="T4" fmla="*/ 23 w 27"/>
                  <a:gd name="T5" fmla="*/ 13 h 39"/>
                  <a:gd name="T6" fmla="*/ 21 w 27"/>
                  <a:gd name="T7" fmla="*/ 7 h 39"/>
                  <a:gd name="T8" fmla="*/ 17 w 27"/>
                  <a:gd name="T9" fmla="*/ 4 h 39"/>
                  <a:gd name="T10" fmla="*/ 12 w 27"/>
                  <a:gd name="T11" fmla="*/ 2 h 39"/>
                  <a:gd name="T12" fmla="*/ 7 w 27"/>
                  <a:gd name="T13" fmla="*/ 4 h 39"/>
                  <a:gd name="T14" fmla="*/ 5 w 27"/>
                  <a:gd name="T15" fmla="*/ 8 h 39"/>
                  <a:gd name="T16" fmla="*/ 6 w 27"/>
                  <a:gd name="T17" fmla="*/ 11 h 39"/>
                  <a:gd name="T18" fmla="*/ 15 w 27"/>
                  <a:gd name="T19" fmla="*/ 17 h 39"/>
                  <a:gd name="T20" fmla="*/ 23 w 27"/>
                  <a:gd name="T21" fmla="*/ 21 h 39"/>
                  <a:gd name="T22" fmla="*/ 26 w 27"/>
                  <a:gd name="T23" fmla="*/ 25 h 39"/>
                  <a:gd name="T24" fmla="*/ 27 w 27"/>
                  <a:gd name="T25" fmla="*/ 29 h 39"/>
                  <a:gd name="T26" fmla="*/ 24 w 27"/>
                  <a:gd name="T27" fmla="*/ 36 h 39"/>
                  <a:gd name="T28" fmla="*/ 14 w 27"/>
                  <a:gd name="T29" fmla="*/ 39 h 39"/>
                  <a:gd name="T30" fmla="*/ 11 w 27"/>
                  <a:gd name="T31" fmla="*/ 39 h 39"/>
                  <a:gd name="T32" fmla="*/ 7 w 27"/>
                  <a:gd name="T33" fmla="*/ 38 h 39"/>
                  <a:gd name="T34" fmla="*/ 3 w 27"/>
                  <a:gd name="T35" fmla="*/ 37 h 39"/>
                  <a:gd name="T36" fmla="*/ 2 w 27"/>
                  <a:gd name="T37" fmla="*/ 37 h 39"/>
                  <a:gd name="T38" fmla="*/ 1 w 27"/>
                  <a:gd name="T39" fmla="*/ 39 h 39"/>
                  <a:gd name="T40" fmla="*/ 0 w 27"/>
                  <a:gd name="T41" fmla="*/ 39 h 39"/>
                  <a:gd name="T42" fmla="*/ 0 w 27"/>
                  <a:gd name="T43" fmla="*/ 26 h 39"/>
                  <a:gd name="T44" fmla="*/ 1 w 27"/>
                  <a:gd name="T45" fmla="*/ 26 h 39"/>
                  <a:gd name="T46" fmla="*/ 3 w 27"/>
                  <a:gd name="T47" fmla="*/ 32 h 39"/>
                  <a:gd name="T48" fmla="*/ 8 w 27"/>
                  <a:gd name="T49" fmla="*/ 36 h 39"/>
                  <a:gd name="T50" fmla="*/ 14 w 27"/>
                  <a:gd name="T51" fmla="*/ 37 h 39"/>
                  <a:gd name="T52" fmla="*/ 20 w 27"/>
                  <a:gd name="T53" fmla="*/ 35 h 39"/>
                  <a:gd name="T54" fmla="*/ 22 w 27"/>
                  <a:gd name="T55" fmla="*/ 31 h 39"/>
                  <a:gd name="T56" fmla="*/ 21 w 27"/>
                  <a:gd name="T57" fmla="*/ 28 h 39"/>
                  <a:gd name="T58" fmla="*/ 18 w 27"/>
                  <a:gd name="T59" fmla="*/ 26 h 39"/>
                  <a:gd name="T60" fmla="*/ 12 w 27"/>
                  <a:gd name="T61" fmla="*/ 22 h 39"/>
                  <a:gd name="T62" fmla="*/ 4 w 27"/>
                  <a:gd name="T63" fmla="*/ 18 h 39"/>
                  <a:gd name="T64" fmla="*/ 1 w 27"/>
                  <a:gd name="T65" fmla="*/ 14 h 39"/>
                  <a:gd name="T66" fmla="*/ 0 w 27"/>
                  <a:gd name="T67" fmla="*/ 10 h 39"/>
                  <a:gd name="T68" fmla="*/ 3 w 27"/>
                  <a:gd name="T69" fmla="*/ 3 h 39"/>
                  <a:gd name="T70" fmla="*/ 12 w 27"/>
                  <a:gd name="T71" fmla="*/ 0 h 39"/>
                  <a:gd name="T72" fmla="*/ 19 w 27"/>
                  <a:gd name="T73" fmla="*/ 2 h 39"/>
                  <a:gd name="T74" fmla="*/ 21 w 27"/>
                  <a:gd name="T75" fmla="*/ 2 h 39"/>
                  <a:gd name="T76" fmla="*/ 23 w 27"/>
                  <a:gd name="T77" fmla="*/ 2 h 39"/>
                  <a:gd name="T78" fmla="*/ 23 w 27"/>
                  <a:gd name="T79" fmla="*/ 0 h 39"/>
                  <a:gd name="T80" fmla="*/ 24 w 27"/>
                  <a:gd name="T8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39">
                    <a:moveTo>
                      <a:pt x="24" y="0"/>
                    </a:moveTo>
                    <a:cubicBezTo>
                      <a:pt x="24" y="13"/>
                      <a:pt x="24" y="13"/>
                      <a:pt x="24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1"/>
                      <a:pt x="22" y="9"/>
                      <a:pt x="21" y="7"/>
                    </a:cubicBezTo>
                    <a:cubicBezTo>
                      <a:pt x="20" y="6"/>
                      <a:pt x="19" y="5"/>
                      <a:pt x="17" y="4"/>
                    </a:cubicBezTo>
                    <a:cubicBezTo>
                      <a:pt x="16" y="3"/>
                      <a:pt x="14" y="2"/>
                      <a:pt x="12" y="2"/>
                    </a:cubicBezTo>
                    <a:cubicBezTo>
                      <a:pt x="10" y="2"/>
                      <a:pt x="8" y="3"/>
                      <a:pt x="7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5" y="10"/>
                      <a:pt x="6" y="11"/>
                    </a:cubicBezTo>
                    <a:cubicBezTo>
                      <a:pt x="7" y="13"/>
                      <a:pt x="10" y="14"/>
                      <a:pt x="15" y="17"/>
                    </a:cubicBezTo>
                    <a:cubicBezTo>
                      <a:pt x="19" y="19"/>
                      <a:pt x="21" y="20"/>
                      <a:pt x="23" y="21"/>
                    </a:cubicBezTo>
                    <a:cubicBezTo>
                      <a:pt x="24" y="22"/>
                      <a:pt x="25" y="23"/>
                      <a:pt x="26" y="25"/>
                    </a:cubicBezTo>
                    <a:cubicBezTo>
                      <a:pt x="27" y="26"/>
                      <a:pt x="27" y="27"/>
                      <a:pt x="27" y="29"/>
                    </a:cubicBezTo>
                    <a:cubicBezTo>
                      <a:pt x="27" y="32"/>
                      <a:pt x="26" y="34"/>
                      <a:pt x="24" y="36"/>
                    </a:cubicBezTo>
                    <a:cubicBezTo>
                      <a:pt x="21" y="38"/>
                      <a:pt x="18" y="39"/>
                      <a:pt x="14" y="39"/>
                    </a:cubicBezTo>
                    <a:cubicBezTo>
                      <a:pt x="13" y="39"/>
                      <a:pt x="12" y="39"/>
                      <a:pt x="11" y="39"/>
                    </a:cubicBezTo>
                    <a:cubicBezTo>
                      <a:pt x="10" y="39"/>
                      <a:pt x="9" y="38"/>
                      <a:pt x="7" y="38"/>
                    </a:cubicBezTo>
                    <a:cubicBezTo>
                      <a:pt x="5" y="37"/>
                      <a:pt x="4" y="37"/>
                      <a:pt x="3" y="37"/>
                    </a:cubicBezTo>
                    <a:cubicBezTo>
                      <a:pt x="3" y="37"/>
                      <a:pt x="2" y="37"/>
                      <a:pt x="2" y="37"/>
                    </a:cubicBezTo>
                    <a:cubicBezTo>
                      <a:pt x="2" y="38"/>
                      <a:pt x="1" y="38"/>
                      <a:pt x="1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9"/>
                      <a:pt x="3" y="31"/>
                      <a:pt x="3" y="32"/>
                    </a:cubicBezTo>
                    <a:cubicBezTo>
                      <a:pt x="4" y="34"/>
                      <a:pt x="6" y="35"/>
                      <a:pt x="8" y="36"/>
                    </a:cubicBezTo>
                    <a:cubicBezTo>
                      <a:pt x="9" y="37"/>
                      <a:pt x="11" y="37"/>
                      <a:pt x="14" y="37"/>
                    </a:cubicBezTo>
                    <a:cubicBezTo>
                      <a:pt x="16" y="37"/>
                      <a:pt x="18" y="36"/>
                      <a:pt x="20" y="35"/>
                    </a:cubicBezTo>
                    <a:cubicBezTo>
                      <a:pt x="21" y="34"/>
                      <a:pt x="22" y="33"/>
                      <a:pt x="22" y="31"/>
                    </a:cubicBezTo>
                    <a:cubicBezTo>
                      <a:pt x="22" y="30"/>
                      <a:pt x="21" y="29"/>
                      <a:pt x="21" y="28"/>
                    </a:cubicBezTo>
                    <a:cubicBezTo>
                      <a:pt x="20" y="27"/>
                      <a:pt x="20" y="26"/>
                      <a:pt x="18" y="26"/>
                    </a:cubicBezTo>
                    <a:cubicBezTo>
                      <a:pt x="18" y="25"/>
                      <a:pt x="15" y="24"/>
                      <a:pt x="12" y="22"/>
                    </a:cubicBezTo>
                    <a:cubicBezTo>
                      <a:pt x="8" y="20"/>
                      <a:pt x="6" y="19"/>
                      <a:pt x="4" y="18"/>
                    </a:cubicBezTo>
                    <a:cubicBezTo>
                      <a:pt x="3" y="17"/>
                      <a:pt x="2" y="16"/>
                      <a:pt x="1" y="14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7"/>
                      <a:pt x="1" y="5"/>
                      <a:pt x="3" y="3"/>
                    </a:cubicBezTo>
                    <a:cubicBezTo>
                      <a:pt x="5" y="1"/>
                      <a:pt x="8" y="0"/>
                      <a:pt x="12" y="0"/>
                    </a:cubicBezTo>
                    <a:cubicBezTo>
                      <a:pt x="14" y="0"/>
                      <a:pt x="16" y="1"/>
                      <a:pt x="19" y="2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2" y="2"/>
                      <a:pt x="22" y="2"/>
                      <a:pt x="23" y="2"/>
                    </a:cubicBezTo>
                    <a:cubicBezTo>
                      <a:pt x="23" y="2"/>
                      <a:pt x="23" y="1"/>
                      <a:pt x="23" y="0"/>
                    </a:cubicBezTo>
                    <a:lnTo>
                      <a:pt x="2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7" name="Freeform 36">
                <a:extLst>
                  <a:ext uri="{FF2B5EF4-FFF2-40B4-BE49-F238E27FC236}">
                    <a16:creationId xmlns="" xmlns:a16="http://schemas.microsoft.com/office/drawing/2014/main" id="{F5E6E3A5-73B5-1E41-B727-F23271B8A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6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8" name="Freeform 37">
                <a:extLst>
                  <a:ext uri="{FF2B5EF4-FFF2-40B4-BE49-F238E27FC236}">
                    <a16:creationId xmlns="" xmlns:a16="http://schemas.microsoft.com/office/drawing/2014/main" id="{F97CD2E2-A565-EA49-86F6-74433A50C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9" name="Freeform 38">
                <a:extLst>
                  <a:ext uri="{FF2B5EF4-FFF2-40B4-BE49-F238E27FC236}">
                    <a16:creationId xmlns="" xmlns:a16="http://schemas.microsoft.com/office/drawing/2014/main" id="{0B07A2A8-0638-044B-8FE9-CA694582D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326"/>
                <a:ext cx="82" cy="71"/>
              </a:xfrm>
              <a:custGeom>
                <a:avLst/>
                <a:gdLst>
                  <a:gd name="T0" fmla="*/ 29 w 43"/>
                  <a:gd name="T1" fmla="*/ 0 h 37"/>
                  <a:gd name="T2" fmla="*/ 43 w 43"/>
                  <a:gd name="T3" fmla="*/ 0 h 37"/>
                  <a:gd name="T4" fmla="*/ 43 w 43"/>
                  <a:gd name="T5" fmla="*/ 1 h 37"/>
                  <a:gd name="T6" fmla="*/ 42 w 43"/>
                  <a:gd name="T7" fmla="*/ 1 h 37"/>
                  <a:gd name="T8" fmla="*/ 40 w 43"/>
                  <a:gd name="T9" fmla="*/ 2 h 37"/>
                  <a:gd name="T10" fmla="*/ 37 w 43"/>
                  <a:gd name="T11" fmla="*/ 3 h 37"/>
                  <a:gd name="T12" fmla="*/ 34 w 43"/>
                  <a:gd name="T13" fmla="*/ 7 h 37"/>
                  <a:gd name="T14" fmla="*/ 24 w 43"/>
                  <a:gd name="T15" fmla="*/ 21 h 37"/>
                  <a:gd name="T16" fmla="*/ 24 w 43"/>
                  <a:gd name="T17" fmla="*/ 31 h 37"/>
                  <a:gd name="T18" fmla="*/ 25 w 43"/>
                  <a:gd name="T19" fmla="*/ 35 h 37"/>
                  <a:gd name="T20" fmla="*/ 29 w 43"/>
                  <a:gd name="T21" fmla="*/ 36 h 37"/>
                  <a:gd name="T22" fmla="*/ 30 w 43"/>
                  <a:gd name="T23" fmla="*/ 36 h 37"/>
                  <a:gd name="T24" fmla="*/ 30 w 43"/>
                  <a:gd name="T25" fmla="*/ 37 h 37"/>
                  <a:gd name="T26" fmla="*/ 13 w 43"/>
                  <a:gd name="T27" fmla="*/ 37 h 37"/>
                  <a:gd name="T28" fmla="*/ 13 w 43"/>
                  <a:gd name="T29" fmla="*/ 36 h 37"/>
                  <a:gd name="T30" fmla="*/ 14 w 43"/>
                  <a:gd name="T31" fmla="*/ 36 h 37"/>
                  <a:gd name="T32" fmla="*/ 18 w 43"/>
                  <a:gd name="T33" fmla="*/ 35 h 37"/>
                  <a:gd name="T34" fmla="*/ 18 w 43"/>
                  <a:gd name="T35" fmla="*/ 31 h 37"/>
                  <a:gd name="T36" fmla="*/ 18 w 43"/>
                  <a:gd name="T37" fmla="*/ 22 h 37"/>
                  <a:gd name="T38" fmla="*/ 7 w 43"/>
                  <a:gd name="T39" fmla="*/ 6 h 37"/>
                  <a:gd name="T40" fmla="*/ 4 w 43"/>
                  <a:gd name="T41" fmla="*/ 3 h 37"/>
                  <a:gd name="T42" fmla="*/ 1 w 43"/>
                  <a:gd name="T43" fmla="*/ 1 h 37"/>
                  <a:gd name="T44" fmla="*/ 0 w 43"/>
                  <a:gd name="T45" fmla="*/ 1 h 37"/>
                  <a:gd name="T46" fmla="*/ 0 w 43"/>
                  <a:gd name="T47" fmla="*/ 0 h 37"/>
                  <a:gd name="T48" fmla="*/ 17 w 43"/>
                  <a:gd name="T49" fmla="*/ 0 h 37"/>
                  <a:gd name="T50" fmla="*/ 17 w 43"/>
                  <a:gd name="T51" fmla="*/ 1 h 37"/>
                  <a:gd name="T52" fmla="*/ 16 w 43"/>
                  <a:gd name="T53" fmla="*/ 1 h 37"/>
                  <a:gd name="T54" fmla="*/ 14 w 43"/>
                  <a:gd name="T55" fmla="*/ 2 h 37"/>
                  <a:gd name="T56" fmla="*/ 13 w 43"/>
                  <a:gd name="T57" fmla="*/ 3 h 37"/>
                  <a:gd name="T58" fmla="*/ 14 w 43"/>
                  <a:gd name="T59" fmla="*/ 7 h 37"/>
                  <a:gd name="T60" fmla="*/ 23 w 43"/>
                  <a:gd name="T61" fmla="*/ 19 h 37"/>
                  <a:gd name="T62" fmla="*/ 31 w 43"/>
                  <a:gd name="T63" fmla="*/ 8 h 37"/>
                  <a:gd name="T64" fmla="*/ 33 w 43"/>
                  <a:gd name="T65" fmla="*/ 4 h 37"/>
                  <a:gd name="T66" fmla="*/ 32 w 43"/>
                  <a:gd name="T67" fmla="*/ 2 h 37"/>
                  <a:gd name="T68" fmla="*/ 31 w 43"/>
                  <a:gd name="T69" fmla="*/ 1 h 37"/>
                  <a:gd name="T70" fmla="*/ 29 w 43"/>
                  <a:gd name="T71" fmla="*/ 1 h 37"/>
                  <a:gd name="T72" fmla="*/ 29 w 43"/>
                  <a:gd name="T7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3" h="37">
                    <a:moveTo>
                      <a:pt x="29" y="0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1" y="1"/>
                      <a:pt x="40" y="2"/>
                    </a:cubicBezTo>
                    <a:cubicBezTo>
                      <a:pt x="39" y="2"/>
                      <a:pt x="38" y="3"/>
                      <a:pt x="37" y="3"/>
                    </a:cubicBezTo>
                    <a:cubicBezTo>
                      <a:pt x="36" y="4"/>
                      <a:pt x="35" y="6"/>
                      <a:pt x="34" y="7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3"/>
                      <a:pt x="24" y="35"/>
                      <a:pt x="25" y="35"/>
                    </a:cubicBezTo>
                    <a:cubicBezTo>
                      <a:pt x="26" y="36"/>
                      <a:pt x="27" y="36"/>
                      <a:pt x="29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6"/>
                      <a:pt x="17" y="36"/>
                      <a:pt x="18" y="35"/>
                    </a:cubicBezTo>
                    <a:cubicBezTo>
                      <a:pt x="18" y="34"/>
                      <a:pt x="18" y="33"/>
                      <a:pt x="18" y="3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5"/>
                      <a:pt x="5" y="3"/>
                      <a:pt x="4" y="3"/>
                    </a:cubicBezTo>
                    <a:cubicBezTo>
                      <a:pt x="4" y="3"/>
                      <a:pt x="3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5" y="1"/>
                      <a:pt x="14" y="2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3" y="4"/>
                      <a:pt x="13" y="5"/>
                      <a:pt x="14" y="7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2" y="6"/>
                      <a:pt x="33" y="5"/>
                      <a:pt x="33" y="4"/>
                    </a:cubicBezTo>
                    <a:cubicBezTo>
                      <a:pt x="33" y="3"/>
                      <a:pt x="33" y="3"/>
                      <a:pt x="32" y="2"/>
                    </a:cubicBezTo>
                    <a:cubicBezTo>
                      <a:pt x="32" y="2"/>
                      <a:pt x="32" y="2"/>
                      <a:pt x="31" y="1"/>
                    </a:cubicBezTo>
                    <a:cubicBezTo>
                      <a:pt x="31" y="1"/>
                      <a:pt x="30" y="1"/>
                      <a:pt x="29" y="1"/>
                    </a:cubicBezTo>
                    <a:lnTo>
                      <a:pt x="2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0" name="Freeform 39">
                <a:extLst>
                  <a:ext uri="{FF2B5EF4-FFF2-40B4-BE49-F238E27FC236}">
                    <a16:creationId xmlns="" xmlns:a16="http://schemas.microsoft.com/office/drawing/2014/main" id="{07F291A6-512A-CB4D-90B4-AA9BA0FF3B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0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4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4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0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3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1" name="Freeform 40">
                <a:extLst>
                  <a:ext uri="{FF2B5EF4-FFF2-40B4-BE49-F238E27FC236}">
                    <a16:creationId xmlns="" xmlns:a16="http://schemas.microsoft.com/office/drawing/2014/main" id="{DD39AC5E-FF30-7941-A502-D68BD703C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326"/>
                <a:ext cx="59" cy="71"/>
              </a:xfrm>
              <a:custGeom>
                <a:avLst/>
                <a:gdLst>
                  <a:gd name="T0" fmla="*/ 12 w 31"/>
                  <a:gd name="T1" fmla="*/ 2 h 37"/>
                  <a:gd name="T2" fmla="*/ 12 w 31"/>
                  <a:gd name="T3" fmla="*/ 17 h 37"/>
                  <a:gd name="T4" fmla="*/ 19 w 31"/>
                  <a:gd name="T5" fmla="*/ 17 h 37"/>
                  <a:gd name="T6" fmla="*/ 23 w 31"/>
                  <a:gd name="T7" fmla="*/ 16 h 37"/>
                  <a:gd name="T8" fmla="*/ 25 w 31"/>
                  <a:gd name="T9" fmla="*/ 12 h 37"/>
                  <a:gd name="T10" fmla="*/ 26 w 31"/>
                  <a:gd name="T11" fmla="*/ 12 h 37"/>
                  <a:gd name="T12" fmla="*/ 26 w 31"/>
                  <a:gd name="T13" fmla="*/ 24 h 37"/>
                  <a:gd name="T14" fmla="*/ 25 w 31"/>
                  <a:gd name="T15" fmla="*/ 24 h 37"/>
                  <a:gd name="T16" fmla="*/ 24 w 31"/>
                  <a:gd name="T17" fmla="*/ 21 h 37"/>
                  <a:gd name="T18" fmla="*/ 22 w 31"/>
                  <a:gd name="T19" fmla="*/ 20 h 37"/>
                  <a:gd name="T20" fmla="*/ 19 w 31"/>
                  <a:gd name="T21" fmla="*/ 19 h 37"/>
                  <a:gd name="T22" fmla="*/ 12 w 31"/>
                  <a:gd name="T23" fmla="*/ 19 h 37"/>
                  <a:gd name="T24" fmla="*/ 12 w 31"/>
                  <a:gd name="T25" fmla="*/ 31 h 37"/>
                  <a:gd name="T26" fmla="*/ 12 w 31"/>
                  <a:gd name="T27" fmla="*/ 34 h 37"/>
                  <a:gd name="T28" fmla="*/ 13 w 31"/>
                  <a:gd name="T29" fmla="*/ 36 h 37"/>
                  <a:gd name="T30" fmla="*/ 16 w 31"/>
                  <a:gd name="T31" fmla="*/ 36 h 37"/>
                  <a:gd name="T32" fmla="*/ 18 w 31"/>
                  <a:gd name="T33" fmla="*/ 36 h 37"/>
                  <a:gd name="T34" fmla="*/ 18 w 31"/>
                  <a:gd name="T35" fmla="*/ 37 h 37"/>
                  <a:gd name="T36" fmla="*/ 0 w 31"/>
                  <a:gd name="T37" fmla="*/ 37 h 37"/>
                  <a:gd name="T38" fmla="*/ 0 w 31"/>
                  <a:gd name="T39" fmla="*/ 36 h 37"/>
                  <a:gd name="T40" fmla="*/ 1 w 31"/>
                  <a:gd name="T41" fmla="*/ 36 h 37"/>
                  <a:gd name="T42" fmla="*/ 5 w 31"/>
                  <a:gd name="T43" fmla="*/ 35 h 37"/>
                  <a:gd name="T44" fmla="*/ 6 w 31"/>
                  <a:gd name="T45" fmla="*/ 31 h 37"/>
                  <a:gd name="T46" fmla="*/ 6 w 31"/>
                  <a:gd name="T47" fmla="*/ 7 h 37"/>
                  <a:gd name="T48" fmla="*/ 5 w 31"/>
                  <a:gd name="T49" fmla="*/ 3 h 37"/>
                  <a:gd name="T50" fmla="*/ 4 w 31"/>
                  <a:gd name="T51" fmla="*/ 2 h 37"/>
                  <a:gd name="T52" fmla="*/ 1 w 31"/>
                  <a:gd name="T53" fmla="*/ 1 h 37"/>
                  <a:gd name="T54" fmla="*/ 0 w 31"/>
                  <a:gd name="T55" fmla="*/ 1 h 37"/>
                  <a:gd name="T56" fmla="*/ 0 w 31"/>
                  <a:gd name="T57" fmla="*/ 0 h 37"/>
                  <a:gd name="T58" fmla="*/ 31 w 31"/>
                  <a:gd name="T59" fmla="*/ 0 h 37"/>
                  <a:gd name="T60" fmla="*/ 31 w 31"/>
                  <a:gd name="T61" fmla="*/ 8 h 37"/>
                  <a:gd name="T62" fmla="*/ 30 w 31"/>
                  <a:gd name="T63" fmla="*/ 8 h 37"/>
                  <a:gd name="T64" fmla="*/ 28 w 31"/>
                  <a:gd name="T65" fmla="*/ 4 h 37"/>
                  <a:gd name="T66" fmla="*/ 26 w 31"/>
                  <a:gd name="T67" fmla="*/ 3 h 37"/>
                  <a:gd name="T68" fmla="*/ 21 w 31"/>
                  <a:gd name="T69" fmla="*/ 2 h 37"/>
                  <a:gd name="T70" fmla="*/ 12 w 31"/>
                  <a:gd name="T71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1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1" y="17"/>
                      <a:pt x="22" y="16"/>
                      <a:pt x="23" y="16"/>
                    </a:cubicBezTo>
                    <a:cubicBezTo>
                      <a:pt x="24" y="15"/>
                      <a:pt x="24" y="14"/>
                      <a:pt x="25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3"/>
                      <a:pt x="24" y="22"/>
                      <a:pt x="24" y="21"/>
                    </a:cubicBezTo>
                    <a:cubicBezTo>
                      <a:pt x="24" y="20"/>
                      <a:pt x="23" y="20"/>
                      <a:pt x="22" y="20"/>
                    </a:cubicBezTo>
                    <a:cubicBezTo>
                      <a:pt x="22" y="19"/>
                      <a:pt x="21" y="19"/>
                      <a:pt x="19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5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9" y="6"/>
                      <a:pt x="29" y="5"/>
                      <a:pt x="28" y="4"/>
                    </a:cubicBezTo>
                    <a:cubicBezTo>
                      <a:pt x="27" y="4"/>
                      <a:pt x="27" y="3"/>
                      <a:pt x="26" y="3"/>
                    </a:cubicBezTo>
                    <a:cubicBezTo>
                      <a:pt x="25" y="2"/>
                      <a:pt x="23" y="2"/>
                      <a:pt x="21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2" name="Freeform 41">
                <a:extLst>
                  <a:ext uri="{FF2B5EF4-FFF2-40B4-BE49-F238E27FC236}">
                    <a16:creationId xmlns="" xmlns:a16="http://schemas.microsoft.com/office/drawing/2014/main" id="{665491AC-7AFD-A641-9993-570298D1BF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45" y="2326"/>
                <a:ext cx="59" cy="71"/>
              </a:xfrm>
              <a:custGeom>
                <a:avLst/>
                <a:gdLst>
                  <a:gd name="T0" fmla="*/ 11 w 31"/>
                  <a:gd name="T1" fmla="*/ 20 h 37"/>
                  <a:gd name="T2" fmla="*/ 11 w 31"/>
                  <a:gd name="T3" fmla="*/ 31 h 37"/>
                  <a:gd name="T4" fmla="*/ 12 w 31"/>
                  <a:gd name="T5" fmla="*/ 35 h 37"/>
                  <a:gd name="T6" fmla="*/ 16 w 31"/>
                  <a:gd name="T7" fmla="*/ 36 h 37"/>
                  <a:gd name="T8" fmla="*/ 17 w 31"/>
                  <a:gd name="T9" fmla="*/ 36 h 37"/>
                  <a:gd name="T10" fmla="*/ 17 w 31"/>
                  <a:gd name="T11" fmla="*/ 37 h 37"/>
                  <a:gd name="T12" fmla="*/ 0 w 31"/>
                  <a:gd name="T13" fmla="*/ 37 h 37"/>
                  <a:gd name="T14" fmla="*/ 0 w 31"/>
                  <a:gd name="T15" fmla="*/ 36 h 37"/>
                  <a:gd name="T16" fmla="*/ 1 w 31"/>
                  <a:gd name="T17" fmla="*/ 36 h 37"/>
                  <a:gd name="T18" fmla="*/ 5 w 31"/>
                  <a:gd name="T19" fmla="*/ 35 h 37"/>
                  <a:gd name="T20" fmla="*/ 6 w 31"/>
                  <a:gd name="T21" fmla="*/ 31 h 37"/>
                  <a:gd name="T22" fmla="*/ 6 w 31"/>
                  <a:gd name="T23" fmla="*/ 7 h 37"/>
                  <a:gd name="T24" fmla="*/ 5 w 31"/>
                  <a:gd name="T25" fmla="*/ 2 h 37"/>
                  <a:gd name="T26" fmla="*/ 1 w 31"/>
                  <a:gd name="T27" fmla="*/ 1 h 37"/>
                  <a:gd name="T28" fmla="*/ 0 w 31"/>
                  <a:gd name="T29" fmla="*/ 1 h 37"/>
                  <a:gd name="T30" fmla="*/ 0 w 31"/>
                  <a:gd name="T31" fmla="*/ 0 h 37"/>
                  <a:gd name="T32" fmla="*/ 15 w 31"/>
                  <a:gd name="T33" fmla="*/ 0 h 37"/>
                  <a:gd name="T34" fmla="*/ 24 w 31"/>
                  <a:gd name="T35" fmla="*/ 1 h 37"/>
                  <a:gd name="T36" fmla="*/ 29 w 31"/>
                  <a:gd name="T37" fmla="*/ 5 h 37"/>
                  <a:gd name="T38" fmla="*/ 31 w 31"/>
                  <a:gd name="T39" fmla="*/ 10 h 37"/>
                  <a:gd name="T40" fmla="*/ 28 w 31"/>
                  <a:gd name="T41" fmla="*/ 18 h 37"/>
                  <a:gd name="T42" fmla="*/ 18 w 31"/>
                  <a:gd name="T43" fmla="*/ 21 h 37"/>
                  <a:gd name="T44" fmla="*/ 15 w 31"/>
                  <a:gd name="T45" fmla="*/ 20 h 37"/>
                  <a:gd name="T46" fmla="*/ 11 w 31"/>
                  <a:gd name="T47" fmla="*/ 20 h 37"/>
                  <a:gd name="T48" fmla="*/ 11 w 31"/>
                  <a:gd name="T49" fmla="*/ 18 h 37"/>
                  <a:gd name="T50" fmla="*/ 14 w 31"/>
                  <a:gd name="T51" fmla="*/ 19 h 37"/>
                  <a:gd name="T52" fmla="*/ 16 w 31"/>
                  <a:gd name="T53" fmla="*/ 19 h 37"/>
                  <a:gd name="T54" fmla="*/ 22 w 31"/>
                  <a:gd name="T55" fmla="*/ 17 h 37"/>
                  <a:gd name="T56" fmla="*/ 24 w 31"/>
                  <a:gd name="T57" fmla="*/ 11 h 37"/>
                  <a:gd name="T58" fmla="*/ 23 w 31"/>
                  <a:gd name="T59" fmla="*/ 6 h 37"/>
                  <a:gd name="T60" fmla="*/ 20 w 31"/>
                  <a:gd name="T61" fmla="*/ 3 h 37"/>
                  <a:gd name="T62" fmla="*/ 15 w 31"/>
                  <a:gd name="T63" fmla="*/ 2 h 37"/>
                  <a:gd name="T64" fmla="*/ 11 w 31"/>
                  <a:gd name="T65" fmla="*/ 3 h 37"/>
                  <a:gd name="T66" fmla="*/ 11 w 31"/>
                  <a:gd name="T67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" h="37">
                    <a:moveTo>
                      <a:pt x="11" y="20"/>
                    </a:move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2" y="35"/>
                      <a:pt x="12" y="35"/>
                    </a:cubicBezTo>
                    <a:cubicBezTo>
                      <a:pt x="13" y="36"/>
                      <a:pt x="14" y="36"/>
                      <a:pt x="16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9" y="0"/>
                      <a:pt x="21" y="0"/>
                      <a:pt x="24" y="1"/>
                    </a:cubicBezTo>
                    <a:cubicBezTo>
                      <a:pt x="26" y="2"/>
                      <a:pt x="27" y="3"/>
                      <a:pt x="29" y="5"/>
                    </a:cubicBezTo>
                    <a:cubicBezTo>
                      <a:pt x="30" y="6"/>
                      <a:pt x="31" y="8"/>
                      <a:pt x="31" y="10"/>
                    </a:cubicBezTo>
                    <a:cubicBezTo>
                      <a:pt x="31" y="13"/>
                      <a:pt x="30" y="16"/>
                      <a:pt x="28" y="18"/>
                    </a:cubicBezTo>
                    <a:cubicBezTo>
                      <a:pt x="26" y="20"/>
                      <a:pt x="22" y="21"/>
                      <a:pt x="18" y="21"/>
                    </a:cubicBezTo>
                    <a:cubicBezTo>
                      <a:pt x="17" y="21"/>
                      <a:pt x="16" y="21"/>
                      <a:pt x="15" y="20"/>
                    </a:cubicBezTo>
                    <a:cubicBezTo>
                      <a:pt x="14" y="20"/>
                      <a:pt x="13" y="20"/>
                      <a:pt x="11" y="20"/>
                    </a:cubicBezTo>
                    <a:close/>
                    <a:moveTo>
                      <a:pt x="11" y="18"/>
                    </a:moveTo>
                    <a:cubicBezTo>
                      <a:pt x="13" y="18"/>
                      <a:pt x="13" y="19"/>
                      <a:pt x="14" y="19"/>
                    </a:cubicBezTo>
                    <a:cubicBezTo>
                      <a:pt x="15" y="19"/>
                      <a:pt x="16" y="19"/>
                      <a:pt x="16" y="19"/>
                    </a:cubicBezTo>
                    <a:cubicBezTo>
                      <a:pt x="19" y="19"/>
                      <a:pt x="20" y="18"/>
                      <a:pt x="22" y="17"/>
                    </a:cubicBezTo>
                    <a:cubicBezTo>
                      <a:pt x="23" y="15"/>
                      <a:pt x="24" y="13"/>
                      <a:pt x="24" y="11"/>
                    </a:cubicBezTo>
                    <a:cubicBezTo>
                      <a:pt x="24" y="9"/>
                      <a:pt x="24" y="8"/>
                      <a:pt x="23" y="6"/>
                    </a:cubicBezTo>
                    <a:cubicBezTo>
                      <a:pt x="22" y="5"/>
                      <a:pt x="21" y="4"/>
                      <a:pt x="20" y="3"/>
                    </a:cubicBezTo>
                    <a:cubicBezTo>
                      <a:pt x="19" y="3"/>
                      <a:pt x="17" y="2"/>
                      <a:pt x="15" y="2"/>
                    </a:cubicBezTo>
                    <a:cubicBezTo>
                      <a:pt x="14" y="2"/>
                      <a:pt x="13" y="2"/>
                      <a:pt x="11" y="3"/>
                    </a:cubicBezTo>
                    <a:lnTo>
                      <a:pt x="11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3" name="Freeform 42">
                <a:extLst>
                  <a:ext uri="{FF2B5EF4-FFF2-40B4-BE49-F238E27FC236}">
                    <a16:creationId xmlns="" xmlns:a16="http://schemas.microsoft.com/office/drawing/2014/main" id="{682250B1-DE83-4B4C-92E1-ED66D6180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326"/>
                <a:ext cx="67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4" y="19"/>
                      <a:pt x="22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2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5" y="35"/>
                      <a:pt x="5" y="35"/>
                      <a:pt x="5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4" name="Freeform 43">
                <a:extLst>
                  <a:ext uri="{FF2B5EF4-FFF2-40B4-BE49-F238E27FC236}">
                    <a16:creationId xmlns="" xmlns:a16="http://schemas.microsoft.com/office/drawing/2014/main" id="{90C0FAD2-E7BF-824C-BE24-87B808D01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5" name="Freeform 44">
                <a:extLst>
                  <a:ext uri="{FF2B5EF4-FFF2-40B4-BE49-F238E27FC236}">
                    <a16:creationId xmlns="" xmlns:a16="http://schemas.microsoft.com/office/drawing/2014/main" id="{6D7E4C19-8FD2-1D41-9830-BDBA62B99E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51" y="2326"/>
                <a:ext cx="79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5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2 w 41"/>
                  <a:gd name="T69" fmla="*/ 16 h 37"/>
                  <a:gd name="T70" fmla="*/ 25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1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4" y="18"/>
                    </a:cubicBezTo>
                    <a:cubicBezTo>
                      <a:pt x="18" y="18"/>
                      <a:pt x="20" y="17"/>
                      <a:pt x="22" y="16"/>
                    </a:cubicBezTo>
                    <a:cubicBezTo>
                      <a:pt x="24" y="14"/>
                      <a:pt x="25" y="12"/>
                      <a:pt x="25" y="10"/>
                    </a:cubicBezTo>
                    <a:cubicBezTo>
                      <a:pt x="25" y="8"/>
                      <a:pt x="25" y="6"/>
                      <a:pt x="23" y="4"/>
                    </a:cubicBezTo>
                    <a:cubicBezTo>
                      <a:pt x="21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6" name="Freeform 45">
                <a:extLst>
                  <a:ext uri="{FF2B5EF4-FFF2-40B4-BE49-F238E27FC236}">
                    <a16:creationId xmlns="" xmlns:a16="http://schemas.microsoft.com/office/drawing/2014/main" id="{F50EC3C1-3657-EB42-BBF9-8DD99BF3E6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32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5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5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1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4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7" name="Freeform 46">
                <a:extLst>
                  <a:ext uri="{FF2B5EF4-FFF2-40B4-BE49-F238E27FC236}">
                    <a16:creationId xmlns="" xmlns:a16="http://schemas.microsoft.com/office/drawing/2014/main" id="{997DFEA9-CD92-8E48-B3AA-A70F82ED7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326"/>
                <a:ext cx="68" cy="71"/>
              </a:xfrm>
              <a:custGeom>
                <a:avLst/>
                <a:gdLst>
                  <a:gd name="T0" fmla="*/ 35 w 36"/>
                  <a:gd name="T1" fmla="*/ 27 h 37"/>
                  <a:gd name="T2" fmla="*/ 36 w 36"/>
                  <a:gd name="T3" fmla="*/ 27 h 37"/>
                  <a:gd name="T4" fmla="*/ 32 w 36"/>
                  <a:gd name="T5" fmla="*/ 37 h 37"/>
                  <a:gd name="T6" fmla="*/ 0 w 36"/>
                  <a:gd name="T7" fmla="*/ 37 h 37"/>
                  <a:gd name="T8" fmla="*/ 0 w 36"/>
                  <a:gd name="T9" fmla="*/ 36 h 37"/>
                  <a:gd name="T10" fmla="*/ 2 w 36"/>
                  <a:gd name="T11" fmla="*/ 36 h 37"/>
                  <a:gd name="T12" fmla="*/ 6 w 36"/>
                  <a:gd name="T13" fmla="*/ 35 h 37"/>
                  <a:gd name="T14" fmla="*/ 6 w 36"/>
                  <a:gd name="T15" fmla="*/ 31 h 37"/>
                  <a:gd name="T16" fmla="*/ 6 w 36"/>
                  <a:gd name="T17" fmla="*/ 7 h 37"/>
                  <a:gd name="T18" fmla="*/ 5 w 36"/>
                  <a:gd name="T19" fmla="*/ 2 h 37"/>
                  <a:gd name="T20" fmla="*/ 2 w 36"/>
                  <a:gd name="T21" fmla="*/ 1 h 37"/>
                  <a:gd name="T22" fmla="*/ 0 w 36"/>
                  <a:gd name="T23" fmla="*/ 1 h 37"/>
                  <a:gd name="T24" fmla="*/ 0 w 36"/>
                  <a:gd name="T25" fmla="*/ 0 h 37"/>
                  <a:gd name="T26" fmla="*/ 19 w 36"/>
                  <a:gd name="T27" fmla="*/ 0 h 37"/>
                  <a:gd name="T28" fmla="*/ 19 w 36"/>
                  <a:gd name="T29" fmla="*/ 1 h 37"/>
                  <a:gd name="T30" fmla="*/ 14 w 36"/>
                  <a:gd name="T31" fmla="*/ 2 h 37"/>
                  <a:gd name="T32" fmla="*/ 13 w 36"/>
                  <a:gd name="T33" fmla="*/ 3 h 37"/>
                  <a:gd name="T34" fmla="*/ 12 w 36"/>
                  <a:gd name="T35" fmla="*/ 7 h 37"/>
                  <a:gd name="T36" fmla="*/ 12 w 36"/>
                  <a:gd name="T37" fmla="*/ 31 h 37"/>
                  <a:gd name="T38" fmla="*/ 13 w 36"/>
                  <a:gd name="T39" fmla="*/ 34 h 37"/>
                  <a:gd name="T40" fmla="*/ 14 w 36"/>
                  <a:gd name="T41" fmla="*/ 35 h 37"/>
                  <a:gd name="T42" fmla="*/ 18 w 36"/>
                  <a:gd name="T43" fmla="*/ 35 h 37"/>
                  <a:gd name="T44" fmla="*/ 21 w 36"/>
                  <a:gd name="T45" fmla="*/ 35 h 37"/>
                  <a:gd name="T46" fmla="*/ 28 w 36"/>
                  <a:gd name="T47" fmla="*/ 34 h 37"/>
                  <a:gd name="T48" fmla="*/ 32 w 36"/>
                  <a:gd name="T49" fmla="*/ 32 h 37"/>
                  <a:gd name="T50" fmla="*/ 35 w 36"/>
                  <a:gd name="T51" fmla="*/ 2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5" y="27"/>
                    </a:moveTo>
                    <a:cubicBezTo>
                      <a:pt x="36" y="27"/>
                      <a:pt x="36" y="27"/>
                      <a:pt x="36" y="2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7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2"/>
                      <a:pt x="12" y="33"/>
                      <a:pt x="13" y="34"/>
                    </a:cubicBezTo>
                    <a:cubicBezTo>
                      <a:pt x="13" y="34"/>
                      <a:pt x="13" y="35"/>
                      <a:pt x="14" y="35"/>
                    </a:cubicBezTo>
                    <a:cubicBezTo>
                      <a:pt x="14" y="35"/>
                      <a:pt x="16" y="35"/>
                      <a:pt x="18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5" y="35"/>
                      <a:pt x="27" y="35"/>
                      <a:pt x="28" y="34"/>
                    </a:cubicBezTo>
                    <a:cubicBezTo>
                      <a:pt x="29" y="34"/>
                      <a:pt x="30" y="33"/>
                      <a:pt x="32" y="32"/>
                    </a:cubicBezTo>
                    <a:cubicBezTo>
                      <a:pt x="33" y="31"/>
                      <a:pt x="34" y="29"/>
                      <a:pt x="35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8" name="Freeform 47">
                <a:extLst>
                  <a:ext uri="{FF2B5EF4-FFF2-40B4-BE49-F238E27FC236}">
                    <a16:creationId xmlns="" xmlns:a16="http://schemas.microsoft.com/office/drawing/2014/main" id="{A96AB466-A713-274A-8464-D2610F54B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326"/>
                <a:ext cx="67" cy="71"/>
              </a:xfrm>
              <a:custGeom>
                <a:avLst/>
                <a:gdLst>
                  <a:gd name="T0" fmla="*/ 11 w 35"/>
                  <a:gd name="T1" fmla="*/ 2 h 37"/>
                  <a:gd name="T2" fmla="*/ 11 w 35"/>
                  <a:gd name="T3" fmla="*/ 17 h 37"/>
                  <a:gd name="T4" fmla="*/ 20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0 w 35"/>
                  <a:gd name="T21" fmla="*/ 19 h 37"/>
                  <a:gd name="T22" fmla="*/ 11 w 35"/>
                  <a:gd name="T23" fmla="*/ 19 h 37"/>
                  <a:gd name="T24" fmla="*/ 11 w 35"/>
                  <a:gd name="T25" fmla="*/ 31 h 37"/>
                  <a:gd name="T26" fmla="*/ 12 w 35"/>
                  <a:gd name="T27" fmla="*/ 34 h 37"/>
                  <a:gd name="T28" fmla="*/ 12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1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1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1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1" y="2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6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4"/>
                      <a:pt x="12" y="34"/>
                    </a:cubicBezTo>
                    <a:cubicBezTo>
                      <a:pt x="12" y="34"/>
                      <a:pt x="12" y="35"/>
                      <a:pt x="12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2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4" y="35"/>
                      <a:pt x="5" y="35"/>
                      <a:pt x="5" y="34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9" name="Freeform 48">
                <a:extLst>
                  <a:ext uri="{FF2B5EF4-FFF2-40B4-BE49-F238E27FC236}">
                    <a16:creationId xmlns="" xmlns:a16="http://schemas.microsoft.com/office/drawing/2014/main" id="{D9F1604F-D96E-D245-9ECC-42A1F28FE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9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7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30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39" y="2"/>
                      <a:pt x="39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8" y="29"/>
                      <a:pt x="37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8" y="38"/>
                      <a:pt x="14" y="37"/>
                      <a:pt x="12" y="36"/>
                    </a:cubicBezTo>
                    <a:cubicBezTo>
                      <a:pt x="10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5" y="33"/>
                      <a:pt x="16" y="34"/>
                      <a:pt x="17" y="35"/>
                    </a:cubicBezTo>
                    <a:cubicBezTo>
                      <a:pt x="19" y="35"/>
                      <a:pt x="20" y="36"/>
                      <a:pt x="22" y="36"/>
                    </a:cubicBezTo>
                    <a:cubicBezTo>
                      <a:pt x="25" y="36"/>
                      <a:pt x="28" y="35"/>
                      <a:pt x="30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4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90" name="Freeform 49">
                <a:extLst>
                  <a:ext uri="{FF2B5EF4-FFF2-40B4-BE49-F238E27FC236}">
                    <a16:creationId xmlns="" xmlns:a16="http://schemas.microsoft.com/office/drawing/2014/main" id="{2723F882-54AD-A24F-BB61-CA2B6E413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326"/>
                <a:ext cx="101" cy="71"/>
              </a:xfrm>
              <a:custGeom>
                <a:avLst/>
                <a:gdLst>
                  <a:gd name="T0" fmla="*/ 24 w 53"/>
                  <a:gd name="T1" fmla="*/ 37 h 37"/>
                  <a:gd name="T2" fmla="*/ 8 w 53"/>
                  <a:gd name="T3" fmla="*/ 6 h 37"/>
                  <a:gd name="T4" fmla="*/ 8 w 53"/>
                  <a:gd name="T5" fmla="*/ 31 h 37"/>
                  <a:gd name="T6" fmla="*/ 9 w 53"/>
                  <a:gd name="T7" fmla="*/ 35 h 37"/>
                  <a:gd name="T8" fmla="*/ 13 w 53"/>
                  <a:gd name="T9" fmla="*/ 36 h 37"/>
                  <a:gd name="T10" fmla="*/ 14 w 53"/>
                  <a:gd name="T11" fmla="*/ 36 h 37"/>
                  <a:gd name="T12" fmla="*/ 14 w 53"/>
                  <a:gd name="T13" fmla="*/ 37 h 37"/>
                  <a:gd name="T14" fmla="*/ 0 w 53"/>
                  <a:gd name="T15" fmla="*/ 37 h 37"/>
                  <a:gd name="T16" fmla="*/ 0 w 53"/>
                  <a:gd name="T17" fmla="*/ 36 h 37"/>
                  <a:gd name="T18" fmla="*/ 1 w 53"/>
                  <a:gd name="T19" fmla="*/ 36 h 37"/>
                  <a:gd name="T20" fmla="*/ 5 w 53"/>
                  <a:gd name="T21" fmla="*/ 35 h 37"/>
                  <a:gd name="T22" fmla="*/ 6 w 53"/>
                  <a:gd name="T23" fmla="*/ 31 h 37"/>
                  <a:gd name="T24" fmla="*/ 6 w 53"/>
                  <a:gd name="T25" fmla="*/ 6 h 37"/>
                  <a:gd name="T26" fmla="*/ 5 w 53"/>
                  <a:gd name="T27" fmla="*/ 3 h 37"/>
                  <a:gd name="T28" fmla="*/ 3 w 53"/>
                  <a:gd name="T29" fmla="*/ 2 h 37"/>
                  <a:gd name="T30" fmla="*/ 0 w 53"/>
                  <a:gd name="T31" fmla="*/ 1 h 37"/>
                  <a:gd name="T32" fmla="*/ 0 w 53"/>
                  <a:gd name="T33" fmla="*/ 0 h 37"/>
                  <a:gd name="T34" fmla="*/ 12 w 53"/>
                  <a:gd name="T35" fmla="*/ 0 h 37"/>
                  <a:gd name="T36" fmla="*/ 26 w 53"/>
                  <a:gd name="T37" fmla="*/ 29 h 37"/>
                  <a:gd name="T38" fmla="*/ 41 w 53"/>
                  <a:gd name="T39" fmla="*/ 0 h 37"/>
                  <a:gd name="T40" fmla="*/ 53 w 53"/>
                  <a:gd name="T41" fmla="*/ 0 h 37"/>
                  <a:gd name="T42" fmla="*/ 53 w 53"/>
                  <a:gd name="T43" fmla="*/ 1 h 37"/>
                  <a:gd name="T44" fmla="*/ 51 w 53"/>
                  <a:gd name="T45" fmla="*/ 1 h 37"/>
                  <a:gd name="T46" fmla="*/ 48 w 53"/>
                  <a:gd name="T47" fmla="*/ 2 h 37"/>
                  <a:gd name="T48" fmla="*/ 47 w 53"/>
                  <a:gd name="T49" fmla="*/ 6 h 37"/>
                  <a:gd name="T50" fmla="*/ 47 w 53"/>
                  <a:gd name="T51" fmla="*/ 31 h 37"/>
                  <a:gd name="T52" fmla="*/ 48 w 53"/>
                  <a:gd name="T53" fmla="*/ 35 h 37"/>
                  <a:gd name="T54" fmla="*/ 51 w 53"/>
                  <a:gd name="T55" fmla="*/ 36 h 37"/>
                  <a:gd name="T56" fmla="*/ 53 w 53"/>
                  <a:gd name="T57" fmla="*/ 36 h 37"/>
                  <a:gd name="T58" fmla="*/ 53 w 53"/>
                  <a:gd name="T59" fmla="*/ 37 h 37"/>
                  <a:gd name="T60" fmla="*/ 35 w 53"/>
                  <a:gd name="T61" fmla="*/ 37 h 37"/>
                  <a:gd name="T62" fmla="*/ 35 w 53"/>
                  <a:gd name="T63" fmla="*/ 36 h 37"/>
                  <a:gd name="T64" fmla="*/ 37 w 53"/>
                  <a:gd name="T65" fmla="*/ 36 h 37"/>
                  <a:gd name="T66" fmla="*/ 40 w 53"/>
                  <a:gd name="T67" fmla="*/ 35 h 37"/>
                  <a:gd name="T68" fmla="*/ 41 w 53"/>
                  <a:gd name="T69" fmla="*/ 31 h 37"/>
                  <a:gd name="T70" fmla="*/ 41 w 53"/>
                  <a:gd name="T71" fmla="*/ 6 h 37"/>
                  <a:gd name="T72" fmla="*/ 25 w 53"/>
                  <a:gd name="T73" fmla="*/ 37 h 37"/>
                  <a:gd name="T74" fmla="*/ 24 w 53"/>
                  <a:gd name="T75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3" h="37">
                    <a:moveTo>
                      <a:pt x="24" y="37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33"/>
                      <a:pt x="9" y="35"/>
                      <a:pt x="9" y="35"/>
                    </a:cubicBezTo>
                    <a:cubicBezTo>
                      <a:pt x="10" y="36"/>
                      <a:pt x="11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0" y="1"/>
                      <a:pt x="48" y="2"/>
                      <a:pt x="48" y="2"/>
                    </a:cubicBezTo>
                    <a:cubicBezTo>
                      <a:pt x="47" y="3"/>
                      <a:pt x="47" y="4"/>
                      <a:pt x="47" y="6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3"/>
                      <a:pt x="47" y="35"/>
                      <a:pt x="48" y="35"/>
                    </a:cubicBezTo>
                    <a:cubicBezTo>
                      <a:pt x="49" y="36"/>
                      <a:pt x="50" y="36"/>
                      <a:pt x="51" y="36"/>
                    </a:cubicBezTo>
                    <a:cubicBezTo>
                      <a:pt x="53" y="36"/>
                      <a:pt x="53" y="36"/>
                      <a:pt x="53" y="36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8" y="36"/>
                      <a:pt x="40" y="36"/>
                      <a:pt x="40" y="35"/>
                    </a:cubicBezTo>
                    <a:cubicBezTo>
                      <a:pt x="41" y="34"/>
                      <a:pt x="41" y="33"/>
                      <a:pt x="41" y="31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25" y="37"/>
                      <a:pt x="25" y="37"/>
                      <a:pt x="25" y="37"/>
                    </a:cubicBezTo>
                    <a:lnTo>
                      <a:pt x="24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  <p:grpSp>
          <p:nvGrpSpPr>
            <p:cNvPr id="123" name="Group 67">
              <a:extLst>
                <a:ext uri="{FF2B5EF4-FFF2-40B4-BE49-F238E27FC236}">
                  <a16:creationId xmlns="" xmlns:a16="http://schemas.microsoft.com/office/drawing/2014/main" id="{A0D298E6-2680-F346-B186-5D2B18913BC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595040" y="83506"/>
              <a:ext cx="533403" cy="535137"/>
              <a:chOff x="594" y="467"/>
              <a:chExt cx="1846" cy="1852"/>
            </a:xfrm>
            <a:solidFill>
              <a:srgbClr val="09234F"/>
            </a:solidFill>
          </p:grpSpPr>
          <p:sp>
            <p:nvSpPr>
              <p:cNvPr id="124" name="Rectangle 68">
                <a:extLst>
                  <a:ext uri="{FF2B5EF4-FFF2-40B4-BE49-F238E27FC236}">
                    <a16:creationId xmlns="" xmlns:a16="http://schemas.microsoft.com/office/drawing/2014/main" id="{70F15E9B-CAC0-D345-8D7B-14E99FF48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9" y="1208"/>
                <a:ext cx="10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5" name="Freeform 69">
                <a:extLst>
                  <a:ext uri="{FF2B5EF4-FFF2-40B4-BE49-F238E27FC236}">
                    <a16:creationId xmlns="" xmlns:a16="http://schemas.microsoft.com/office/drawing/2014/main" id="{37264D80-A120-A64F-8306-19458784B1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0" y="843"/>
                <a:ext cx="945" cy="1112"/>
              </a:xfrm>
              <a:custGeom>
                <a:avLst/>
                <a:gdLst>
                  <a:gd name="T0" fmla="*/ 342 w 495"/>
                  <a:gd name="T1" fmla="*/ 490 h 581"/>
                  <a:gd name="T2" fmla="*/ 266 w 495"/>
                  <a:gd name="T3" fmla="*/ 393 h 581"/>
                  <a:gd name="T4" fmla="*/ 155 w 495"/>
                  <a:gd name="T5" fmla="*/ 426 h 581"/>
                  <a:gd name="T6" fmla="*/ 158 w 495"/>
                  <a:gd name="T7" fmla="*/ 351 h 581"/>
                  <a:gd name="T8" fmla="*/ 108 w 495"/>
                  <a:gd name="T9" fmla="*/ 266 h 581"/>
                  <a:gd name="T10" fmla="*/ 117 w 495"/>
                  <a:gd name="T11" fmla="*/ 114 h 581"/>
                  <a:gd name="T12" fmla="*/ 157 w 495"/>
                  <a:gd name="T13" fmla="*/ 119 h 581"/>
                  <a:gd name="T14" fmla="*/ 167 w 495"/>
                  <a:gd name="T15" fmla="*/ 129 h 581"/>
                  <a:gd name="T16" fmla="*/ 172 w 495"/>
                  <a:gd name="T17" fmla="*/ 169 h 581"/>
                  <a:gd name="T18" fmla="*/ 67 w 495"/>
                  <a:gd name="T19" fmla="*/ 266 h 581"/>
                  <a:gd name="T20" fmla="*/ 152 w 495"/>
                  <a:gd name="T21" fmla="*/ 111 h 581"/>
                  <a:gd name="T22" fmla="*/ 142 w 495"/>
                  <a:gd name="T23" fmla="*/ 149 h 581"/>
                  <a:gd name="T24" fmla="*/ 180 w 495"/>
                  <a:gd name="T25" fmla="*/ 133 h 581"/>
                  <a:gd name="T26" fmla="*/ 181 w 495"/>
                  <a:gd name="T27" fmla="*/ 47 h 581"/>
                  <a:gd name="T28" fmla="*/ 196 w 495"/>
                  <a:gd name="T29" fmla="*/ 283 h 581"/>
                  <a:gd name="T30" fmla="*/ 198 w 495"/>
                  <a:gd name="T31" fmla="*/ 136 h 581"/>
                  <a:gd name="T32" fmla="*/ 201 w 495"/>
                  <a:gd name="T33" fmla="*/ 5 h 581"/>
                  <a:gd name="T34" fmla="*/ 211 w 495"/>
                  <a:gd name="T35" fmla="*/ 61 h 581"/>
                  <a:gd name="T36" fmla="*/ 255 w 495"/>
                  <a:gd name="T37" fmla="*/ 145 h 581"/>
                  <a:gd name="T38" fmla="*/ 278 w 495"/>
                  <a:gd name="T39" fmla="*/ 84 h 581"/>
                  <a:gd name="T40" fmla="*/ 357 w 495"/>
                  <a:gd name="T41" fmla="*/ 54 h 581"/>
                  <a:gd name="T42" fmla="*/ 411 w 495"/>
                  <a:gd name="T43" fmla="*/ 93 h 581"/>
                  <a:gd name="T44" fmla="*/ 430 w 495"/>
                  <a:gd name="T45" fmla="*/ 95 h 581"/>
                  <a:gd name="T46" fmla="*/ 463 w 495"/>
                  <a:gd name="T47" fmla="*/ 155 h 581"/>
                  <a:gd name="T48" fmla="*/ 221 w 495"/>
                  <a:gd name="T49" fmla="*/ 279 h 581"/>
                  <a:gd name="T50" fmla="*/ 349 w 495"/>
                  <a:gd name="T51" fmla="*/ 257 h 581"/>
                  <a:gd name="T52" fmla="*/ 398 w 495"/>
                  <a:gd name="T53" fmla="*/ 210 h 581"/>
                  <a:gd name="T54" fmla="*/ 406 w 495"/>
                  <a:gd name="T55" fmla="*/ 220 h 581"/>
                  <a:gd name="T56" fmla="*/ 411 w 495"/>
                  <a:gd name="T57" fmla="*/ 451 h 581"/>
                  <a:gd name="T58" fmla="*/ 406 w 495"/>
                  <a:gd name="T59" fmla="*/ 321 h 581"/>
                  <a:gd name="T60" fmla="*/ 468 w 495"/>
                  <a:gd name="T61" fmla="*/ 184 h 581"/>
                  <a:gd name="T62" fmla="*/ 460 w 495"/>
                  <a:gd name="T63" fmla="*/ 233 h 581"/>
                  <a:gd name="T64" fmla="*/ 384 w 495"/>
                  <a:gd name="T65" fmla="*/ 222 h 581"/>
                  <a:gd name="T66" fmla="*/ 420 w 495"/>
                  <a:gd name="T67" fmla="*/ 188 h 581"/>
                  <a:gd name="T68" fmla="*/ 364 w 495"/>
                  <a:gd name="T69" fmla="*/ 225 h 581"/>
                  <a:gd name="T70" fmla="*/ 360 w 495"/>
                  <a:gd name="T71" fmla="*/ 188 h 581"/>
                  <a:gd name="T72" fmla="*/ 386 w 495"/>
                  <a:gd name="T73" fmla="*/ 356 h 581"/>
                  <a:gd name="T74" fmla="*/ 220 w 495"/>
                  <a:gd name="T75" fmla="*/ 351 h 581"/>
                  <a:gd name="T76" fmla="*/ 235 w 495"/>
                  <a:gd name="T77" fmla="*/ 315 h 581"/>
                  <a:gd name="T78" fmla="*/ 206 w 495"/>
                  <a:gd name="T79" fmla="*/ 172 h 581"/>
                  <a:gd name="T80" fmla="*/ 238 w 495"/>
                  <a:gd name="T81" fmla="*/ 167 h 581"/>
                  <a:gd name="T82" fmla="*/ 251 w 495"/>
                  <a:gd name="T83" fmla="*/ 158 h 581"/>
                  <a:gd name="T84" fmla="*/ 269 w 495"/>
                  <a:gd name="T85" fmla="*/ 131 h 581"/>
                  <a:gd name="T86" fmla="*/ 278 w 495"/>
                  <a:gd name="T87" fmla="*/ 100 h 581"/>
                  <a:gd name="T88" fmla="*/ 393 w 495"/>
                  <a:gd name="T89" fmla="*/ 130 h 581"/>
                  <a:gd name="T90" fmla="*/ 438 w 495"/>
                  <a:gd name="T91" fmla="*/ 100 h 581"/>
                  <a:gd name="T92" fmla="*/ 438 w 495"/>
                  <a:gd name="T93" fmla="*/ 154 h 581"/>
                  <a:gd name="T94" fmla="*/ 456 w 495"/>
                  <a:gd name="T95" fmla="*/ 159 h 581"/>
                  <a:gd name="T96" fmla="*/ 474 w 495"/>
                  <a:gd name="T97" fmla="*/ 100 h 581"/>
                  <a:gd name="T98" fmla="*/ 455 w 495"/>
                  <a:gd name="T99" fmla="*/ 80 h 581"/>
                  <a:gd name="T100" fmla="*/ 343 w 495"/>
                  <a:gd name="T101" fmla="*/ 34 h 581"/>
                  <a:gd name="T102" fmla="*/ 206 w 495"/>
                  <a:gd name="T103" fmla="*/ 0 h 581"/>
                  <a:gd name="T104" fmla="*/ 173 w 495"/>
                  <a:gd name="T105" fmla="*/ 7 h 581"/>
                  <a:gd name="T106" fmla="*/ 143 w 495"/>
                  <a:gd name="T107" fmla="*/ 23 h 581"/>
                  <a:gd name="T108" fmla="*/ 121 w 495"/>
                  <a:gd name="T109" fmla="*/ 51 h 581"/>
                  <a:gd name="T110" fmla="*/ 148 w 495"/>
                  <a:gd name="T111" fmla="*/ 83 h 581"/>
                  <a:gd name="T112" fmla="*/ 59 w 495"/>
                  <a:gd name="T113" fmla="*/ 98 h 581"/>
                  <a:gd name="T114" fmla="*/ 108 w 495"/>
                  <a:gd name="T115" fmla="*/ 286 h 581"/>
                  <a:gd name="T116" fmla="*/ 152 w 495"/>
                  <a:gd name="T117" fmla="*/ 307 h 581"/>
                  <a:gd name="T118" fmla="*/ 102 w 495"/>
                  <a:gd name="T119" fmla="*/ 418 h 581"/>
                  <a:gd name="T120" fmla="*/ 495 w 495"/>
                  <a:gd name="T121" fmla="*/ 512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5" h="581">
                    <a:moveTo>
                      <a:pt x="369" y="368"/>
                    </a:moveTo>
                    <a:cubicBezTo>
                      <a:pt x="334" y="361"/>
                      <a:pt x="334" y="361"/>
                      <a:pt x="334" y="361"/>
                    </a:cubicBezTo>
                    <a:cubicBezTo>
                      <a:pt x="289" y="371"/>
                      <a:pt x="289" y="371"/>
                      <a:pt x="289" y="371"/>
                    </a:cubicBezTo>
                    <a:cubicBezTo>
                      <a:pt x="298" y="361"/>
                      <a:pt x="298" y="361"/>
                      <a:pt x="298" y="361"/>
                    </a:cubicBezTo>
                    <a:cubicBezTo>
                      <a:pt x="337" y="349"/>
                      <a:pt x="337" y="349"/>
                      <a:pt x="337" y="349"/>
                    </a:cubicBezTo>
                    <a:cubicBezTo>
                      <a:pt x="376" y="362"/>
                      <a:pt x="376" y="362"/>
                      <a:pt x="376" y="362"/>
                    </a:cubicBezTo>
                    <a:lnTo>
                      <a:pt x="369" y="368"/>
                    </a:lnTo>
                    <a:close/>
                    <a:moveTo>
                      <a:pt x="342" y="490"/>
                    </a:moveTo>
                    <a:cubicBezTo>
                      <a:pt x="337" y="470"/>
                      <a:pt x="337" y="470"/>
                      <a:pt x="337" y="470"/>
                    </a:cubicBezTo>
                    <a:cubicBezTo>
                      <a:pt x="349" y="422"/>
                      <a:pt x="349" y="422"/>
                      <a:pt x="349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64" y="420"/>
                      <a:pt x="364" y="420"/>
                      <a:pt x="364" y="420"/>
                    </a:cubicBezTo>
                    <a:cubicBezTo>
                      <a:pt x="375" y="493"/>
                      <a:pt x="375" y="493"/>
                      <a:pt x="375" y="493"/>
                    </a:cubicBezTo>
                    <a:cubicBezTo>
                      <a:pt x="364" y="492"/>
                      <a:pt x="353" y="491"/>
                      <a:pt x="342" y="490"/>
                    </a:cubicBezTo>
                    <a:close/>
                    <a:moveTo>
                      <a:pt x="266" y="393"/>
                    </a:moveTo>
                    <a:cubicBezTo>
                      <a:pt x="299" y="401"/>
                      <a:pt x="299" y="401"/>
                      <a:pt x="299" y="401"/>
                    </a:cubicBezTo>
                    <a:cubicBezTo>
                      <a:pt x="344" y="384"/>
                      <a:pt x="344" y="384"/>
                      <a:pt x="344" y="384"/>
                    </a:cubicBezTo>
                    <a:cubicBezTo>
                      <a:pt x="369" y="396"/>
                      <a:pt x="369" y="396"/>
                      <a:pt x="369" y="396"/>
                    </a:cubicBezTo>
                    <a:cubicBezTo>
                      <a:pt x="344" y="392"/>
                      <a:pt x="344" y="392"/>
                      <a:pt x="344" y="392"/>
                    </a:cubicBezTo>
                    <a:cubicBezTo>
                      <a:pt x="298" y="409"/>
                      <a:pt x="298" y="409"/>
                      <a:pt x="298" y="409"/>
                    </a:cubicBezTo>
                    <a:lnTo>
                      <a:pt x="266" y="393"/>
                    </a:lnTo>
                    <a:close/>
                    <a:moveTo>
                      <a:pt x="171" y="472"/>
                    </a:moveTo>
                    <a:cubicBezTo>
                      <a:pt x="155" y="426"/>
                      <a:pt x="155" y="426"/>
                      <a:pt x="155" y="426"/>
                    </a:cubicBezTo>
                    <a:cubicBezTo>
                      <a:pt x="132" y="419"/>
                      <a:pt x="132" y="419"/>
                      <a:pt x="132" y="419"/>
                    </a:cubicBezTo>
                    <a:cubicBezTo>
                      <a:pt x="170" y="407"/>
                      <a:pt x="170" y="407"/>
                      <a:pt x="170" y="407"/>
                    </a:cubicBezTo>
                    <a:cubicBezTo>
                      <a:pt x="185" y="457"/>
                      <a:pt x="185" y="457"/>
                      <a:pt x="185" y="457"/>
                    </a:cubicBezTo>
                    <a:cubicBezTo>
                      <a:pt x="278" y="443"/>
                      <a:pt x="278" y="443"/>
                      <a:pt x="278" y="443"/>
                    </a:cubicBezTo>
                    <a:lnTo>
                      <a:pt x="171" y="472"/>
                    </a:lnTo>
                    <a:close/>
                    <a:moveTo>
                      <a:pt x="154" y="326"/>
                    </a:moveTo>
                    <a:cubicBezTo>
                      <a:pt x="158" y="326"/>
                      <a:pt x="158" y="326"/>
                      <a:pt x="158" y="326"/>
                    </a:cubicBezTo>
                    <a:cubicBezTo>
                      <a:pt x="158" y="351"/>
                      <a:pt x="158" y="351"/>
                      <a:pt x="158" y="351"/>
                    </a:cubicBezTo>
                    <a:cubicBezTo>
                      <a:pt x="154" y="351"/>
                      <a:pt x="154" y="351"/>
                      <a:pt x="154" y="351"/>
                    </a:cubicBezTo>
                    <a:lnTo>
                      <a:pt x="154" y="326"/>
                    </a:lnTo>
                    <a:close/>
                    <a:moveTo>
                      <a:pt x="164" y="326"/>
                    </a:moveTo>
                    <a:cubicBezTo>
                      <a:pt x="187" y="326"/>
                      <a:pt x="187" y="326"/>
                      <a:pt x="187" y="326"/>
                    </a:cubicBezTo>
                    <a:cubicBezTo>
                      <a:pt x="187" y="351"/>
                      <a:pt x="187" y="351"/>
                      <a:pt x="187" y="351"/>
                    </a:cubicBezTo>
                    <a:cubicBezTo>
                      <a:pt x="164" y="351"/>
                      <a:pt x="164" y="351"/>
                      <a:pt x="164" y="351"/>
                    </a:cubicBezTo>
                    <a:lnTo>
                      <a:pt x="164" y="326"/>
                    </a:lnTo>
                    <a:close/>
                    <a:moveTo>
                      <a:pt x="108" y="266"/>
                    </a:moveTo>
                    <a:cubicBezTo>
                      <a:pt x="108" y="266"/>
                      <a:pt x="108" y="266"/>
                      <a:pt x="108" y="266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78" y="100"/>
                      <a:pt x="78" y="100"/>
                      <a:pt x="78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48" y="98"/>
                      <a:pt x="148" y="98"/>
                      <a:pt x="148" y="98"/>
                    </a:cubicBezTo>
                    <a:cubicBezTo>
                      <a:pt x="149" y="99"/>
                      <a:pt x="149" y="100"/>
                      <a:pt x="149" y="101"/>
                    </a:cubicBezTo>
                    <a:cubicBezTo>
                      <a:pt x="117" y="114"/>
                      <a:pt x="117" y="114"/>
                      <a:pt x="117" y="114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2" y="114"/>
                      <a:pt x="112" y="114"/>
                      <a:pt x="112" y="114"/>
                    </a:cubicBezTo>
                    <a:cubicBezTo>
                      <a:pt x="120" y="132"/>
                      <a:pt x="120" y="132"/>
                      <a:pt x="120" y="132"/>
                    </a:cubicBezTo>
                    <a:cubicBezTo>
                      <a:pt x="124" y="131"/>
                      <a:pt x="124" y="131"/>
                      <a:pt x="124" y="131"/>
                    </a:cubicBezTo>
                    <a:cubicBezTo>
                      <a:pt x="123" y="128"/>
                      <a:pt x="123" y="128"/>
                      <a:pt x="123" y="128"/>
                    </a:cubicBezTo>
                    <a:cubicBezTo>
                      <a:pt x="155" y="115"/>
                      <a:pt x="155" y="115"/>
                      <a:pt x="155" y="115"/>
                    </a:cubicBezTo>
                    <a:cubicBezTo>
                      <a:pt x="155" y="116"/>
                      <a:pt x="156" y="118"/>
                      <a:pt x="157" y="119"/>
                    </a:cubicBezTo>
                    <a:cubicBezTo>
                      <a:pt x="133" y="143"/>
                      <a:pt x="133" y="143"/>
                      <a:pt x="133" y="143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28" y="144"/>
                      <a:pt x="128" y="144"/>
                      <a:pt x="128" y="144"/>
                    </a:cubicBezTo>
                    <a:cubicBezTo>
                      <a:pt x="142" y="158"/>
                      <a:pt x="142" y="158"/>
                      <a:pt x="142" y="158"/>
                    </a:cubicBezTo>
                    <a:cubicBezTo>
                      <a:pt x="146" y="155"/>
                      <a:pt x="146" y="155"/>
                      <a:pt x="146" y="155"/>
                    </a:cubicBezTo>
                    <a:cubicBezTo>
                      <a:pt x="144" y="153"/>
                      <a:pt x="144" y="153"/>
                      <a:pt x="144" y="153"/>
                    </a:cubicBezTo>
                    <a:cubicBezTo>
                      <a:pt x="167" y="129"/>
                      <a:pt x="167" y="129"/>
                      <a:pt x="167" y="129"/>
                    </a:cubicBezTo>
                    <a:cubicBezTo>
                      <a:pt x="169" y="130"/>
                      <a:pt x="170" y="131"/>
                      <a:pt x="171" y="131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4" y="166"/>
                      <a:pt x="154" y="166"/>
                      <a:pt x="154" y="166"/>
                    </a:cubicBezTo>
                    <a:cubicBezTo>
                      <a:pt x="173" y="173"/>
                      <a:pt x="173" y="173"/>
                      <a:pt x="173" y="173"/>
                    </a:cubicBezTo>
                    <a:cubicBezTo>
                      <a:pt x="174" y="169"/>
                      <a:pt x="174" y="169"/>
                      <a:pt x="174" y="169"/>
                    </a:cubicBezTo>
                    <a:cubicBezTo>
                      <a:pt x="172" y="169"/>
                      <a:pt x="172" y="169"/>
                      <a:pt x="172" y="169"/>
                    </a:cubicBezTo>
                    <a:cubicBezTo>
                      <a:pt x="185" y="137"/>
                      <a:pt x="185" y="137"/>
                      <a:pt x="185" y="137"/>
                    </a:cubicBezTo>
                    <a:cubicBezTo>
                      <a:pt x="186" y="138"/>
                      <a:pt x="187" y="138"/>
                      <a:pt x="189" y="138"/>
                    </a:cubicBezTo>
                    <a:cubicBezTo>
                      <a:pt x="189" y="172"/>
                      <a:pt x="189" y="172"/>
                      <a:pt x="189" y="172"/>
                    </a:cubicBezTo>
                    <a:cubicBezTo>
                      <a:pt x="187" y="172"/>
                      <a:pt x="187" y="172"/>
                      <a:pt x="187" y="172"/>
                    </a:cubicBezTo>
                    <a:cubicBezTo>
                      <a:pt x="187" y="266"/>
                      <a:pt x="187" y="266"/>
                      <a:pt x="187" y="266"/>
                    </a:cubicBezTo>
                    <a:lnTo>
                      <a:pt x="108" y="266"/>
                    </a:lnTo>
                    <a:close/>
                    <a:moveTo>
                      <a:pt x="73" y="266"/>
                    </a:moveTo>
                    <a:cubicBezTo>
                      <a:pt x="67" y="266"/>
                      <a:pt x="67" y="266"/>
                      <a:pt x="67" y="266"/>
                    </a:cubicBezTo>
                    <a:cubicBezTo>
                      <a:pt x="67" y="100"/>
                      <a:pt x="67" y="100"/>
                      <a:pt x="67" y="100"/>
                    </a:cubicBezTo>
                    <a:cubicBezTo>
                      <a:pt x="73" y="100"/>
                      <a:pt x="73" y="100"/>
                      <a:pt x="73" y="100"/>
                    </a:cubicBezTo>
                    <a:lnTo>
                      <a:pt x="73" y="266"/>
                    </a:lnTo>
                    <a:close/>
                    <a:moveTo>
                      <a:pt x="152" y="111"/>
                    </a:moveTo>
                    <a:cubicBezTo>
                      <a:pt x="153" y="112"/>
                      <a:pt x="153" y="112"/>
                      <a:pt x="153" y="113"/>
                    </a:cubicBezTo>
                    <a:cubicBezTo>
                      <a:pt x="124" y="125"/>
                      <a:pt x="124" y="125"/>
                      <a:pt x="124" y="125"/>
                    </a:cubicBezTo>
                    <a:cubicBezTo>
                      <a:pt x="123" y="123"/>
                      <a:pt x="123" y="123"/>
                      <a:pt x="123" y="123"/>
                    </a:cubicBezTo>
                    <a:lnTo>
                      <a:pt x="152" y="111"/>
                    </a:lnTo>
                    <a:close/>
                    <a:moveTo>
                      <a:pt x="122" y="57"/>
                    </a:moveTo>
                    <a:cubicBezTo>
                      <a:pt x="122" y="55"/>
                      <a:pt x="122" y="55"/>
                      <a:pt x="122" y="55"/>
                    </a:cubicBezTo>
                    <a:cubicBezTo>
                      <a:pt x="155" y="69"/>
                      <a:pt x="155" y="69"/>
                      <a:pt x="155" y="69"/>
                    </a:cubicBezTo>
                    <a:cubicBezTo>
                      <a:pt x="154" y="71"/>
                      <a:pt x="154" y="71"/>
                      <a:pt x="154" y="71"/>
                    </a:cubicBezTo>
                    <a:lnTo>
                      <a:pt x="122" y="57"/>
                    </a:lnTo>
                    <a:close/>
                    <a:moveTo>
                      <a:pt x="165" y="124"/>
                    </a:moveTo>
                    <a:cubicBezTo>
                      <a:pt x="166" y="125"/>
                      <a:pt x="166" y="125"/>
                      <a:pt x="167" y="126"/>
                    </a:cubicBezTo>
                    <a:cubicBezTo>
                      <a:pt x="142" y="149"/>
                      <a:pt x="142" y="149"/>
                      <a:pt x="142" y="149"/>
                    </a:cubicBezTo>
                    <a:cubicBezTo>
                      <a:pt x="141" y="148"/>
                      <a:pt x="141" y="148"/>
                      <a:pt x="141" y="148"/>
                    </a:cubicBezTo>
                    <a:lnTo>
                      <a:pt x="165" y="124"/>
                    </a:lnTo>
                    <a:close/>
                    <a:moveTo>
                      <a:pt x="139" y="29"/>
                    </a:moveTo>
                    <a:cubicBezTo>
                      <a:pt x="143" y="30"/>
                      <a:pt x="143" y="30"/>
                      <a:pt x="143" y="30"/>
                    </a:cubicBezTo>
                    <a:cubicBezTo>
                      <a:pt x="168" y="54"/>
                      <a:pt x="168" y="54"/>
                      <a:pt x="168" y="54"/>
                    </a:cubicBezTo>
                    <a:cubicBezTo>
                      <a:pt x="165" y="57"/>
                      <a:pt x="165" y="57"/>
                      <a:pt x="165" y="57"/>
                    </a:cubicBezTo>
                    <a:lnTo>
                      <a:pt x="139" y="29"/>
                    </a:lnTo>
                    <a:close/>
                    <a:moveTo>
                      <a:pt x="180" y="133"/>
                    </a:moveTo>
                    <a:cubicBezTo>
                      <a:pt x="181" y="134"/>
                      <a:pt x="182" y="134"/>
                      <a:pt x="183" y="134"/>
                    </a:cubicBezTo>
                    <a:cubicBezTo>
                      <a:pt x="169" y="166"/>
                      <a:pt x="169" y="166"/>
                      <a:pt x="169" y="166"/>
                    </a:cubicBezTo>
                    <a:cubicBezTo>
                      <a:pt x="167" y="166"/>
                      <a:pt x="167" y="166"/>
                      <a:pt x="167" y="166"/>
                    </a:cubicBezTo>
                    <a:lnTo>
                      <a:pt x="180" y="133"/>
                    </a:lnTo>
                    <a:close/>
                    <a:moveTo>
                      <a:pt x="166" y="11"/>
                    </a:moveTo>
                    <a:cubicBezTo>
                      <a:pt x="170" y="18"/>
                      <a:pt x="170" y="18"/>
                      <a:pt x="170" y="18"/>
                    </a:cubicBezTo>
                    <a:cubicBezTo>
                      <a:pt x="184" y="46"/>
                      <a:pt x="184" y="46"/>
                      <a:pt x="184" y="46"/>
                    </a:cubicBezTo>
                    <a:cubicBezTo>
                      <a:pt x="183" y="46"/>
                      <a:pt x="182" y="47"/>
                      <a:pt x="181" y="47"/>
                    </a:cubicBezTo>
                    <a:lnTo>
                      <a:pt x="166" y="11"/>
                    </a:lnTo>
                    <a:close/>
                    <a:moveTo>
                      <a:pt x="196" y="324"/>
                    </a:moveTo>
                    <a:cubicBezTo>
                      <a:pt x="196" y="324"/>
                      <a:pt x="196" y="324"/>
                      <a:pt x="196" y="324"/>
                    </a:cubicBezTo>
                    <a:cubicBezTo>
                      <a:pt x="201" y="328"/>
                      <a:pt x="201" y="328"/>
                      <a:pt x="201" y="328"/>
                    </a:cubicBezTo>
                    <a:cubicBezTo>
                      <a:pt x="201" y="351"/>
                      <a:pt x="201" y="351"/>
                      <a:pt x="201" y="351"/>
                    </a:cubicBezTo>
                    <a:cubicBezTo>
                      <a:pt x="196" y="351"/>
                      <a:pt x="196" y="351"/>
                      <a:pt x="196" y="351"/>
                    </a:cubicBezTo>
                    <a:lnTo>
                      <a:pt x="196" y="324"/>
                    </a:lnTo>
                    <a:close/>
                    <a:moveTo>
                      <a:pt x="196" y="283"/>
                    </a:moveTo>
                    <a:cubicBezTo>
                      <a:pt x="196" y="283"/>
                      <a:pt x="196" y="283"/>
                      <a:pt x="196" y="283"/>
                    </a:cubicBezTo>
                    <a:cubicBezTo>
                      <a:pt x="201" y="287"/>
                      <a:pt x="201" y="287"/>
                      <a:pt x="201" y="287"/>
                    </a:cubicBezTo>
                    <a:cubicBezTo>
                      <a:pt x="201" y="307"/>
                      <a:pt x="201" y="307"/>
                      <a:pt x="201" y="307"/>
                    </a:cubicBezTo>
                    <a:cubicBezTo>
                      <a:pt x="196" y="307"/>
                      <a:pt x="196" y="307"/>
                      <a:pt x="196" y="307"/>
                    </a:cubicBezTo>
                    <a:lnTo>
                      <a:pt x="196" y="283"/>
                    </a:lnTo>
                    <a:close/>
                    <a:moveTo>
                      <a:pt x="196" y="172"/>
                    </a:moveTo>
                    <a:cubicBezTo>
                      <a:pt x="198" y="172"/>
                      <a:pt x="198" y="172"/>
                      <a:pt x="198" y="172"/>
                    </a:cubicBezTo>
                    <a:cubicBezTo>
                      <a:pt x="198" y="136"/>
                      <a:pt x="198" y="136"/>
                      <a:pt x="198" y="136"/>
                    </a:cubicBezTo>
                    <a:cubicBezTo>
                      <a:pt x="199" y="136"/>
                      <a:pt x="200" y="136"/>
                      <a:pt x="201" y="136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267"/>
                      <a:pt x="201" y="267"/>
                      <a:pt x="201" y="267"/>
                    </a:cubicBezTo>
                    <a:cubicBezTo>
                      <a:pt x="196" y="267"/>
                      <a:pt x="196" y="267"/>
                      <a:pt x="196" y="267"/>
                    </a:cubicBezTo>
                    <a:lnTo>
                      <a:pt x="196" y="172"/>
                    </a:lnTo>
                    <a:close/>
                    <a:moveTo>
                      <a:pt x="199" y="5"/>
                    </a:moveTo>
                    <a:cubicBezTo>
                      <a:pt x="201" y="5"/>
                      <a:pt x="201" y="5"/>
                      <a:pt x="201" y="5"/>
                    </a:cubicBezTo>
                    <a:cubicBezTo>
                      <a:pt x="201" y="45"/>
                      <a:pt x="201" y="45"/>
                      <a:pt x="201" y="45"/>
                    </a:cubicBezTo>
                    <a:cubicBezTo>
                      <a:pt x="200" y="45"/>
                      <a:pt x="199" y="45"/>
                      <a:pt x="199" y="45"/>
                    </a:cubicBezTo>
                    <a:lnTo>
                      <a:pt x="199" y="5"/>
                    </a:lnTo>
                    <a:close/>
                    <a:moveTo>
                      <a:pt x="211" y="61"/>
                    </a:moveTo>
                    <a:cubicBezTo>
                      <a:pt x="217" y="61"/>
                      <a:pt x="221" y="66"/>
                      <a:pt x="221" y="72"/>
                    </a:cubicBezTo>
                    <a:cubicBezTo>
                      <a:pt x="221" y="77"/>
                      <a:pt x="217" y="82"/>
                      <a:pt x="211" y="82"/>
                    </a:cubicBezTo>
                    <a:cubicBezTo>
                      <a:pt x="206" y="82"/>
                      <a:pt x="201" y="77"/>
                      <a:pt x="201" y="72"/>
                    </a:cubicBezTo>
                    <a:cubicBezTo>
                      <a:pt x="201" y="66"/>
                      <a:pt x="206" y="61"/>
                      <a:pt x="211" y="61"/>
                    </a:cubicBezTo>
                    <a:close/>
                    <a:moveTo>
                      <a:pt x="231" y="164"/>
                    </a:moveTo>
                    <a:cubicBezTo>
                      <a:pt x="229" y="164"/>
                      <a:pt x="229" y="164"/>
                      <a:pt x="229" y="164"/>
                    </a:cubicBezTo>
                    <a:cubicBezTo>
                      <a:pt x="216" y="132"/>
                      <a:pt x="216" y="132"/>
                      <a:pt x="216" y="132"/>
                    </a:cubicBezTo>
                    <a:cubicBezTo>
                      <a:pt x="219" y="130"/>
                      <a:pt x="219" y="130"/>
                      <a:pt x="219" y="130"/>
                    </a:cubicBezTo>
                    <a:lnTo>
                      <a:pt x="231" y="164"/>
                    </a:lnTo>
                    <a:close/>
                    <a:moveTo>
                      <a:pt x="232" y="119"/>
                    </a:moveTo>
                    <a:cubicBezTo>
                      <a:pt x="257" y="144"/>
                      <a:pt x="257" y="144"/>
                      <a:pt x="257" y="144"/>
                    </a:cubicBezTo>
                    <a:cubicBezTo>
                      <a:pt x="255" y="145"/>
                      <a:pt x="255" y="145"/>
                      <a:pt x="255" y="145"/>
                    </a:cubicBezTo>
                    <a:cubicBezTo>
                      <a:pt x="231" y="121"/>
                      <a:pt x="231" y="121"/>
                      <a:pt x="231" y="121"/>
                    </a:cubicBezTo>
                    <a:cubicBezTo>
                      <a:pt x="231" y="120"/>
                      <a:pt x="232" y="119"/>
                      <a:pt x="232" y="119"/>
                    </a:cubicBezTo>
                    <a:close/>
                    <a:moveTo>
                      <a:pt x="240" y="103"/>
                    </a:moveTo>
                    <a:cubicBezTo>
                      <a:pt x="272" y="116"/>
                      <a:pt x="272" y="116"/>
                      <a:pt x="272" y="116"/>
                    </a:cubicBezTo>
                    <a:cubicBezTo>
                      <a:pt x="271" y="118"/>
                      <a:pt x="271" y="118"/>
                      <a:pt x="271" y="118"/>
                    </a:cubicBezTo>
                    <a:cubicBezTo>
                      <a:pt x="240" y="105"/>
                      <a:pt x="240" y="105"/>
                      <a:pt x="240" y="105"/>
                    </a:cubicBezTo>
                    <a:cubicBezTo>
                      <a:pt x="240" y="104"/>
                      <a:pt x="240" y="103"/>
                      <a:pt x="240" y="103"/>
                    </a:cubicBezTo>
                    <a:close/>
                    <a:moveTo>
                      <a:pt x="278" y="84"/>
                    </a:moveTo>
                    <a:cubicBezTo>
                      <a:pt x="374" y="84"/>
                      <a:pt x="374" y="84"/>
                      <a:pt x="374" y="84"/>
                    </a:cubicBezTo>
                    <a:cubicBezTo>
                      <a:pt x="374" y="88"/>
                      <a:pt x="374" y="88"/>
                      <a:pt x="374" y="88"/>
                    </a:cubicBezTo>
                    <a:cubicBezTo>
                      <a:pt x="278" y="88"/>
                      <a:pt x="278" y="88"/>
                      <a:pt x="278" y="88"/>
                    </a:cubicBezTo>
                    <a:lnTo>
                      <a:pt x="278" y="84"/>
                    </a:lnTo>
                    <a:close/>
                    <a:moveTo>
                      <a:pt x="359" y="56"/>
                    </a:moveTo>
                    <a:cubicBezTo>
                      <a:pt x="361" y="80"/>
                      <a:pt x="361" y="80"/>
                      <a:pt x="361" y="80"/>
                    </a:cubicBezTo>
                    <a:cubicBezTo>
                      <a:pt x="359" y="80"/>
                      <a:pt x="359" y="80"/>
                      <a:pt x="359" y="80"/>
                    </a:cubicBezTo>
                    <a:cubicBezTo>
                      <a:pt x="357" y="54"/>
                      <a:pt x="357" y="54"/>
                      <a:pt x="357" y="54"/>
                    </a:cubicBezTo>
                    <a:lnTo>
                      <a:pt x="359" y="56"/>
                    </a:lnTo>
                    <a:close/>
                    <a:moveTo>
                      <a:pt x="370" y="68"/>
                    </a:moveTo>
                    <a:cubicBezTo>
                      <a:pt x="397" y="84"/>
                      <a:pt x="397" y="84"/>
                      <a:pt x="397" y="84"/>
                    </a:cubicBezTo>
                    <a:cubicBezTo>
                      <a:pt x="397" y="85"/>
                      <a:pt x="397" y="85"/>
                      <a:pt x="397" y="85"/>
                    </a:cubicBezTo>
                    <a:cubicBezTo>
                      <a:pt x="370" y="72"/>
                      <a:pt x="370" y="72"/>
                      <a:pt x="370" y="72"/>
                    </a:cubicBezTo>
                    <a:lnTo>
                      <a:pt x="370" y="68"/>
                    </a:lnTo>
                    <a:close/>
                    <a:moveTo>
                      <a:pt x="411" y="89"/>
                    </a:moveTo>
                    <a:cubicBezTo>
                      <a:pt x="411" y="93"/>
                      <a:pt x="411" y="93"/>
                      <a:pt x="411" y="93"/>
                    </a:cubicBezTo>
                    <a:cubicBezTo>
                      <a:pt x="381" y="99"/>
                      <a:pt x="381" y="99"/>
                      <a:pt x="381" y="99"/>
                    </a:cubicBezTo>
                    <a:cubicBezTo>
                      <a:pt x="377" y="97"/>
                      <a:pt x="377" y="97"/>
                      <a:pt x="377" y="97"/>
                    </a:cubicBezTo>
                    <a:lnTo>
                      <a:pt x="411" y="89"/>
                    </a:lnTo>
                    <a:close/>
                    <a:moveTo>
                      <a:pt x="430" y="95"/>
                    </a:moveTo>
                    <a:cubicBezTo>
                      <a:pt x="402" y="131"/>
                      <a:pt x="402" y="131"/>
                      <a:pt x="402" y="131"/>
                    </a:cubicBezTo>
                    <a:cubicBezTo>
                      <a:pt x="399" y="127"/>
                      <a:pt x="399" y="127"/>
                      <a:pt x="399" y="127"/>
                    </a:cubicBezTo>
                    <a:cubicBezTo>
                      <a:pt x="427" y="91"/>
                      <a:pt x="427" y="91"/>
                      <a:pt x="427" y="91"/>
                    </a:cubicBezTo>
                    <a:lnTo>
                      <a:pt x="430" y="95"/>
                    </a:lnTo>
                    <a:close/>
                    <a:moveTo>
                      <a:pt x="446" y="98"/>
                    </a:moveTo>
                    <a:cubicBezTo>
                      <a:pt x="431" y="144"/>
                      <a:pt x="431" y="144"/>
                      <a:pt x="431" y="144"/>
                    </a:cubicBezTo>
                    <a:cubicBezTo>
                      <a:pt x="429" y="143"/>
                      <a:pt x="429" y="143"/>
                      <a:pt x="429" y="143"/>
                    </a:cubicBezTo>
                    <a:cubicBezTo>
                      <a:pt x="444" y="96"/>
                      <a:pt x="444" y="96"/>
                      <a:pt x="444" y="96"/>
                    </a:cubicBezTo>
                    <a:lnTo>
                      <a:pt x="446" y="98"/>
                    </a:lnTo>
                    <a:close/>
                    <a:moveTo>
                      <a:pt x="460" y="96"/>
                    </a:moveTo>
                    <a:cubicBezTo>
                      <a:pt x="463" y="96"/>
                      <a:pt x="463" y="96"/>
                      <a:pt x="463" y="96"/>
                    </a:cubicBezTo>
                    <a:cubicBezTo>
                      <a:pt x="463" y="155"/>
                      <a:pt x="463" y="155"/>
                      <a:pt x="463" y="155"/>
                    </a:cubicBezTo>
                    <a:cubicBezTo>
                      <a:pt x="460" y="155"/>
                      <a:pt x="460" y="155"/>
                      <a:pt x="460" y="155"/>
                    </a:cubicBezTo>
                    <a:lnTo>
                      <a:pt x="460" y="96"/>
                    </a:lnTo>
                    <a:close/>
                    <a:moveTo>
                      <a:pt x="206" y="286"/>
                    </a:moveTo>
                    <a:cubicBezTo>
                      <a:pt x="216" y="286"/>
                      <a:pt x="216" y="286"/>
                      <a:pt x="216" y="286"/>
                    </a:cubicBezTo>
                    <a:cubicBezTo>
                      <a:pt x="216" y="307"/>
                      <a:pt x="216" y="307"/>
                      <a:pt x="216" y="307"/>
                    </a:cubicBezTo>
                    <a:cubicBezTo>
                      <a:pt x="206" y="307"/>
                      <a:pt x="206" y="307"/>
                      <a:pt x="206" y="307"/>
                    </a:cubicBezTo>
                    <a:lnTo>
                      <a:pt x="206" y="286"/>
                    </a:lnTo>
                    <a:close/>
                    <a:moveTo>
                      <a:pt x="221" y="279"/>
                    </a:moveTo>
                    <a:cubicBezTo>
                      <a:pt x="226" y="276"/>
                      <a:pt x="226" y="276"/>
                      <a:pt x="226" y="276"/>
                    </a:cubicBezTo>
                    <a:cubicBezTo>
                      <a:pt x="226" y="312"/>
                      <a:pt x="226" y="312"/>
                      <a:pt x="226" y="312"/>
                    </a:cubicBezTo>
                    <a:cubicBezTo>
                      <a:pt x="221" y="309"/>
                      <a:pt x="221" y="309"/>
                      <a:pt x="221" y="309"/>
                    </a:cubicBezTo>
                    <a:lnTo>
                      <a:pt x="221" y="279"/>
                    </a:lnTo>
                    <a:close/>
                    <a:moveTo>
                      <a:pt x="345" y="260"/>
                    </a:moveTo>
                    <a:cubicBezTo>
                      <a:pt x="345" y="236"/>
                      <a:pt x="345" y="236"/>
                      <a:pt x="345" y="236"/>
                    </a:cubicBezTo>
                    <a:cubicBezTo>
                      <a:pt x="348" y="236"/>
                      <a:pt x="348" y="236"/>
                      <a:pt x="348" y="236"/>
                    </a:cubicBezTo>
                    <a:cubicBezTo>
                      <a:pt x="349" y="257"/>
                      <a:pt x="349" y="257"/>
                      <a:pt x="349" y="257"/>
                    </a:cubicBezTo>
                    <a:cubicBezTo>
                      <a:pt x="364" y="285"/>
                      <a:pt x="364" y="285"/>
                      <a:pt x="364" y="285"/>
                    </a:cubicBezTo>
                    <a:lnTo>
                      <a:pt x="345" y="260"/>
                    </a:lnTo>
                    <a:close/>
                    <a:moveTo>
                      <a:pt x="397" y="192"/>
                    </a:moveTo>
                    <a:cubicBezTo>
                      <a:pt x="397" y="182"/>
                      <a:pt x="397" y="182"/>
                      <a:pt x="397" y="182"/>
                    </a:cubicBezTo>
                    <a:cubicBezTo>
                      <a:pt x="400" y="182"/>
                      <a:pt x="400" y="182"/>
                      <a:pt x="400" y="182"/>
                    </a:cubicBezTo>
                    <a:cubicBezTo>
                      <a:pt x="409" y="190"/>
                      <a:pt x="409" y="190"/>
                      <a:pt x="409" y="190"/>
                    </a:cubicBezTo>
                    <a:cubicBezTo>
                      <a:pt x="407" y="204"/>
                      <a:pt x="407" y="204"/>
                      <a:pt x="407" y="204"/>
                    </a:cubicBezTo>
                    <a:cubicBezTo>
                      <a:pt x="398" y="210"/>
                      <a:pt x="398" y="210"/>
                      <a:pt x="398" y="210"/>
                    </a:cubicBezTo>
                    <a:cubicBezTo>
                      <a:pt x="394" y="210"/>
                      <a:pt x="394" y="210"/>
                      <a:pt x="394" y="210"/>
                    </a:cubicBezTo>
                    <a:cubicBezTo>
                      <a:pt x="394" y="204"/>
                      <a:pt x="394" y="204"/>
                      <a:pt x="394" y="204"/>
                    </a:cubicBezTo>
                    <a:cubicBezTo>
                      <a:pt x="399" y="204"/>
                      <a:pt x="399" y="204"/>
                      <a:pt x="399" y="204"/>
                    </a:cubicBezTo>
                    <a:cubicBezTo>
                      <a:pt x="399" y="202"/>
                      <a:pt x="399" y="202"/>
                      <a:pt x="399" y="202"/>
                    </a:cubicBezTo>
                    <a:cubicBezTo>
                      <a:pt x="394" y="202"/>
                      <a:pt x="394" y="202"/>
                      <a:pt x="394" y="202"/>
                    </a:cubicBezTo>
                    <a:cubicBezTo>
                      <a:pt x="394" y="192"/>
                      <a:pt x="394" y="192"/>
                      <a:pt x="394" y="192"/>
                    </a:cubicBezTo>
                    <a:lnTo>
                      <a:pt x="397" y="192"/>
                    </a:lnTo>
                    <a:close/>
                    <a:moveTo>
                      <a:pt x="406" y="220"/>
                    </a:moveTo>
                    <a:cubicBezTo>
                      <a:pt x="400" y="220"/>
                      <a:pt x="400" y="220"/>
                      <a:pt x="400" y="220"/>
                    </a:cubicBezTo>
                    <a:cubicBezTo>
                      <a:pt x="400" y="212"/>
                      <a:pt x="400" y="212"/>
                      <a:pt x="400" y="212"/>
                    </a:cubicBezTo>
                    <a:cubicBezTo>
                      <a:pt x="412" y="206"/>
                      <a:pt x="412" y="206"/>
                      <a:pt x="412" y="206"/>
                    </a:cubicBezTo>
                    <a:lnTo>
                      <a:pt x="406" y="220"/>
                    </a:lnTo>
                    <a:close/>
                    <a:moveTo>
                      <a:pt x="413" y="497"/>
                    </a:moveTo>
                    <a:cubicBezTo>
                      <a:pt x="426" y="429"/>
                      <a:pt x="426" y="429"/>
                      <a:pt x="426" y="429"/>
                    </a:cubicBezTo>
                    <a:cubicBezTo>
                      <a:pt x="422" y="403"/>
                      <a:pt x="422" y="403"/>
                      <a:pt x="422" y="403"/>
                    </a:cubicBezTo>
                    <a:cubicBezTo>
                      <a:pt x="411" y="451"/>
                      <a:pt x="411" y="451"/>
                      <a:pt x="411" y="451"/>
                    </a:cubicBezTo>
                    <a:cubicBezTo>
                      <a:pt x="405" y="451"/>
                      <a:pt x="405" y="451"/>
                      <a:pt x="405" y="451"/>
                    </a:cubicBezTo>
                    <a:cubicBezTo>
                      <a:pt x="405" y="408"/>
                      <a:pt x="405" y="408"/>
                      <a:pt x="405" y="408"/>
                    </a:cubicBezTo>
                    <a:cubicBezTo>
                      <a:pt x="423" y="395"/>
                      <a:pt x="423" y="395"/>
                      <a:pt x="423" y="395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397" y="401"/>
                      <a:pt x="397" y="401"/>
                      <a:pt x="397" y="401"/>
                    </a:cubicBezTo>
                    <a:cubicBezTo>
                      <a:pt x="395" y="401"/>
                      <a:pt x="395" y="401"/>
                      <a:pt x="395" y="401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406" y="321"/>
                      <a:pt x="406" y="321"/>
                      <a:pt x="406" y="321"/>
                    </a:cubicBezTo>
                    <a:cubicBezTo>
                      <a:pt x="385" y="302"/>
                      <a:pt x="385" y="302"/>
                      <a:pt x="385" y="302"/>
                    </a:cubicBezTo>
                    <a:cubicBezTo>
                      <a:pt x="405" y="281"/>
                      <a:pt x="405" y="281"/>
                      <a:pt x="405" y="281"/>
                    </a:cubicBezTo>
                    <a:cubicBezTo>
                      <a:pt x="412" y="284"/>
                      <a:pt x="412" y="284"/>
                      <a:pt x="412" y="284"/>
                    </a:cubicBezTo>
                    <a:cubicBezTo>
                      <a:pt x="403" y="302"/>
                      <a:pt x="403" y="302"/>
                      <a:pt x="403" y="302"/>
                    </a:cubicBezTo>
                    <a:cubicBezTo>
                      <a:pt x="425" y="319"/>
                      <a:pt x="425" y="319"/>
                      <a:pt x="425" y="319"/>
                    </a:cubicBezTo>
                    <a:cubicBezTo>
                      <a:pt x="455" y="296"/>
                      <a:pt x="455" y="296"/>
                      <a:pt x="455" y="296"/>
                    </a:cubicBezTo>
                    <a:cubicBezTo>
                      <a:pt x="478" y="218"/>
                      <a:pt x="478" y="218"/>
                      <a:pt x="478" y="218"/>
                    </a:cubicBezTo>
                    <a:cubicBezTo>
                      <a:pt x="468" y="184"/>
                      <a:pt x="468" y="184"/>
                      <a:pt x="468" y="184"/>
                    </a:cubicBezTo>
                    <a:cubicBezTo>
                      <a:pt x="481" y="173"/>
                      <a:pt x="481" y="173"/>
                      <a:pt x="481" y="173"/>
                    </a:cubicBezTo>
                    <a:cubicBezTo>
                      <a:pt x="485" y="167"/>
                      <a:pt x="485" y="167"/>
                      <a:pt x="485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61" y="176"/>
                      <a:pt x="461" y="176"/>
                      <a:pt x="461" y="176"/>
                    </a:cubicBezTo>
                    <a:cubicBezTo>
                      <a:pt x="457" y="226"/>
                      <a:pt x="457" y="226"/>
                      <a:pt x="457" y="226"/>
                    </a:cubicBezTo>
                    <a:cubicBezTo>
                      <a:pt x="416" y="228"/>
                      <a:pt x="416" y="228"/>
                      <a:pt x="416" y="228"/>
                    </a:cubicBezTo>
                    <a:cubicBezTo>
                      <a:pt x="460" y="233"/>
                      <a:pt x="460" y="233"/>
                      <a:pt x="460" y="233"/>
                    </a:cubicBezTo>
                    <a:cubicBezTo>
                      <a:pt x="415" y="240"/>
                      <a:pt x="415" y="240"/>
                      <a:pt x="415" y="240"/>
                    </a:cubicBezTo>
                    <a:cubicBezTo>
                      <a:pt x="421" y="255"/>
                      <a:pt x="421" y="255"/>
                      <a:pt x="421" y="255"/>
                    </a:cubicBezTo>
                    <a:cubicBezTo>
                      <a:pt x="412" y="265"/>
                      <a:pt x="412" y="265"/>
                      <a:pt x="412" y="265"/>
                    </a:cubicBezTo>
                    <a:cubicBezTo>
                      <a:pt x="393" y="258"/>
                      <a:pt x="393" y="258"/>
                      <a:pt x="393" y="258"/>
                    </a:cubicBezTo>
                    <a:cubicBezTo>
                      <a:pt x="376" y="267"/>
                      <a:pt x="376" y="267"/>
                      <a:pt x="376" y="267"/>
                    </a:cubicBezTo>
                    <a:cubicBezTo>
                      <a:pt x="367" y="256"/>
                      <a:pt x="367" y="256"/>
                      <a:pt x="367" y="256"/>
                    </a:cubicBezTo>
                    <a:cubicBezTo>
                      <a:pt x="379" y="222"/>
                      <a:pt x="379" y="222"/>
                      <a:pt x="379" y="222"/>
                    </a:cubicBezTo>
                    <a:cubicBezTo>
                      <a:pt x="384" y="222"/>
                      <a:pt x="384" y="222"/>
                      <a:pt x="384" y="222"/>
                    </a:cubicBezTo>
                    <a:cubicBezTo>
                      <a:pt x="386" y="251"/>
                      <a:pt x="386" y="251"/>
                      <a:pt x="386" y="251"/>
                    </a:cubicBezTo>
                    <a:cubicBezTo>
                      <a:pt x="393" y="230"/>
                      <a:pt x="393" y="230"/>
                      <a:pt x="393" y="230"/>
                    </a:cubicBezTo>
                    <a:cubicBezTo>
                      <a:pt x="410" y="232"/>
                      <a:pt x="410" y="232"/>
                      <a:pt x="410" y="232"/>
                    </a:cubicBezTo>
                    <a:cubicBezTo>
                      <a:pt x="403" y="228"/>
                      <a:pt x="403" y="228"/>
                      <a:pt x="403" y="228"/>
                    </a:cubicBezTo>
                    <a:cubicBezTo>
                      <a:pt x="414" y="228"/>
                      <a:pt x="414" y="228"/>
                      <a:pt x="414" y="228"/>
                    </a:cubicBezTo>
                    <a:cubicBezTo>
                      <a:pt x="411" y="220"/>
                      <a:pt x="411" y="220"/>
                      <a:pt x="411" y="220"/>
                    </a:cubicBezTo>
                    <a:cubicBezTo>
                      <a:pt x="418" y="210"/>
                      <a:pt x="418" y="210"/>
                      <a:pt x="418" y="210"/>
                    </a:cubicBezTo>
                    <a:cubicBezTo>
                      <a:pt x="420" y="188"/>
                      <a:pt x="420" y="188"/>
                      <a:pt x="420" y="188"/>
                    </a:cubicBezTo>
                    <a:cubicBezTo>
                      <a:pt x="405" y="176"/>
                      <a:pt x="405" y="176"/>
                      <a:pt x="405" y="176"/>
                    </a:cubicBezTo>
                    <a:cubicBezTo>
                      <a:pt x="393" y="176"/>
                      <a:pt x="393" y="176"/>
                      <a:pt x="393" y="176"/>
                    </a:cubicBezTo>
                    <a:cubicBezTo>
                      <a:pt x="383" y="184"/>
                      <a:pt x="383" y="184"/>
                      <a:pt x="383" y="184"/>
                    </a:cubicBezTo>
                    <a:cubicBezTo>
                      <a:pt x="380" y="122"/>
                      <a:pt x="380" y="122"/>
                      <a:pt x="380" y="122"/>
                    </a:cubicBezTo>
                    <a:cubicBezTo>
                      <a:pt x="377" y="118"/>
                      <a:pt x="377" y="118"/>
                      <a:pt x="377" y="118"/>
                    </a:cubicBezTo>
                    <a:cubicBezTo>
                      <a:pt x="374" y="221"/>
                      <a:pt x="374" y="221"/>
                      <a:pt x="374" y="221"/>
                    </a:cubicBezTo>
                    <a:cubicBezTo>
                      <a:pt x="367" y="234"/>
                      <a:pt x="367" y="234"/>
                      <a:pt x="367" y="234"/>
                    </a:cubicBezTo>
                    <a:cubicBezTo>
                      <a:pt x="367" y="234"/>
                      <a:pt x="366" y="232"/>
                      <a:pt x="364" y="225"/>
                    </a:cubicBezTo>
                    <a:cubicBezTo>
                      <a:pt x="362" y="219"/>
                      <a:pt x="365" y="200"/>
                      <a:pt x="365" y="200"/>
                    </a:cubicBezTo>
                    <a:cubicBezTo>
                      <a:pt x="372" y="120"/>
                      <a:pt x="372" y="120"/>
                      <a:pt x="372" y="120"/>
                    </a:cubicBezTo>
                    <a:cubicBezTo>
                      <a:pt x="366" y="127"/>
                      <a:pt x="366" y="127"/>
                      <a:pt x="366" y="127"/>
                    </a:cubicBezTo>
                    <a:cubicBezTo>
                      <a:pt x="362" y="176"/>
                      <a:pt x="362" y="176"/>
                      <a:pt x="362" y="176"/>
                    </a:cubicBezTo>
                    <a:cubicBezTo>
                      <a:pt x="344" y="189"/>
                      <a:pt x="344" y="189"/>
                      <a:pt x="344" y="189"/>
                    </a:cubicBezTo>
                    <a:cubicBezTo>
                      <a:pt x="339" y="216"/>
                      <a:pt x="339" y="216"/>
                      <a:pt x="339" y="216"/>
                    </a:cubicBezTo>
                    <a:cubicBezTo>
                      <a:pt x="347" y="195"/>
                      <a:pt x="347" y="195"/>
                      <a:pt x="347" y="195"/>
                    </a:cubicBezTo>
                    <a:cubicBezTo>
                      <a:pt x="360" y="188"/>
                      <a:pt x="360" y="188"/>
                      <a:pt x="360" y="188"/>
                    </a:cubicBezTo>
                    <a:cubicBezTo>
                      <a:pt x="359" y="201"/>
                      <a:pt x="359" y="201"/>
                      <a:pt x="359" y="201"/>
                    </a:cubicBezTo>
                    <a:cubicBezTo>
                      <a:pt x="349" y="207"/>
                      <a:pt x="349" y="207"/>
                      <a:pt x="349" y="207"/>
                    </a:cubicBezTo>
                    <a:cubicBezTo>
                      <a:pt x="331" y="230"/>
                      <a:pt x="331" y="230"/>
                      <a:pt x="331" y="230"/>
                    </a:cubicBezTo>
                    <a:cubicBezTo>
                      <a:pt x="329" y="270"/>
                      <a:pt x="329" y="270"/>
                      <a:pt x="329" y="270"/>
                    </a:cubicBezTo>
                    <a:cubicBezTo>
                      <a:pt x="369" y="305"/>
                      <a:pt x="369" y="305"/>
                      <a:pt x="369" y="305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386" y="356"/>
                      <a:pt x="386" y="356"/>
                      <a:pt x="386" y="356"/>
                    </a:cubicBezTo>
                    <a:cubicBezTo>
                      <a:pt x="349" y="337"/>
                      <a:pt x="349" y="337"/>
                      <a:pt x="349" y="337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289" y="318"/>
                      <a:pt x="289" y="318"/>
                      <a:pt x="289" y="318"/>
                    </a:cubicBezTo>
                    <a:cubicBezTo>
                      <a:pt x="252" y="337"/>
                      <a:pt x="252" y="337"/>
                      <a:pt x="252" y="337"/>
                    </a:cubicBezTo>
                    <a:cubicBezTo>
                      <a:pt x="252" y="350"/>
                      <a:pt x="252" y="350"/>
                      <a:pt x="252" y="350"/>
                    </a:cubicBezTo>
                    <a:cubicBezTo>
                      <a:pt x="252" y="367"/>
                      <a:pt x="252" y="367"/>
                      <a:pt x="252" y="367"/>
                    </a:cubicBezTo>
                    <a:cubicBezTo>
                      <a:pt x="229" y="367"/>
                      <a:pt x="229" y="367"/>
                      <a:pt x="229" y="367"/>
                    </a:cubicBezTo>
                    <a:cubicBezTo>
                      <a:pt x="220" y="351"/>
                      <a:pt x="220" y="351"/>
                      <a:pt x="220" y="351"/>
                    </a:cubicBezTo>
                    <a:cubicBezTo>
                      <a:pt x="206" y="351"/>
                      <a:pt x="206" y="351"/>
                      <a:pt x="206" y="351"/>
                    </a:cubicBezTo>
                    <a:cubicBezTo>
                      <a:pt x="206" y="326"/>
                      <a:pt x="206" y="326"/>
                      <a:pt x="206" y="326"/>
                    </a:cubicBezTo>
                    <a:cubicBezTo>
                      <a:pt x="226" y="326"/>
                      <a:pt x="226" y="326"/>
                      <a:pt x="226" y="326"/>
                    </a:cubicBezTo>
                    <a:cubicBezTo>
                      <a:pt x="226" y="326"/>
                      <a:pt x="226" y="326"/>
                      <a:pt x="227" y="326"/>
                    </a:cubicBezTo>
                    <a:cubicBezTo>
                      <a:pt x="231" y="326"/>
                      <a:pt x="235" y="323"/>
                      <a:pt x="235" y="318"/>
                    </a:cubicBezTo>
                    <a:cubicBezTo>
                      <a:pt x="235" y="318"/>
                      <a:pt x="235" y="318"/>
                      <a:pt x="235" y="318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0"/>
                      <a:pt x="231" y="266"/>
                      <a:pt x="227" y="266"/>
                    </a:cubicBezTo>
                    <a:cubicBezTo>
                      <a:pt x="227" y="266"/>
                      <a:pt x="226" y="266"/>
                      <a:pt x="226" y="266"/>
                    </a:cubicBezTo>
                    <a:cubicBezTo>
                      <a:pt x="206" y="266"/>
                      <a:pt x="206" y="266"/>
                      <a:pt x="206" y="266"/>
                    </a:cubicBezTo>
                    <a:cubicBezTo>
                      <a:pt x="206" y="172"/>
                      <a:pt x="206" y="172"/>
                      <a:pt x="206" y="172"/>
                    </a:cubicBezTo>
                    <a:cubicBezTo>
                      <a:pt x="204" y="172"/>
                      <a:pt x="204" y="172"/>
                      <a:pt x="204" y="172"/>
                    </a:cubicBezTo>
                    <a:cubicBezTo>
                      <a:pt x="204" y="138"/>
                      <a:pt x="204" y="138"/>
                      <a:pt x="204" y="138"/>
                    </a:cubicBezTo>
                    <a:cubicBezTo>
                      <a:pt x="206" y="138"/>
                      <a:pt x="207" y="137"/>
                      <a:pt x="208" y="137"/>
                    </a:cubicBezTo>
                    <a:cubicBezTo>
                      <a:pt x="220" y="169"/>
                      <a:pt x="220" y="169"/>
                      <a:pt x="220" y="169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20" y="174"/>
                      <a:pt x="220" y="174"/>
                      <a:pt x="220" y="174"/>
                    </a:cubicBezTo>
                    <a:cubicBezTo>
                      <a:pt x="238" y="167"/>
                      <a:pt x="238" y="167"/>
                      <a:pt x="238" y="167"/>
                    </a:cubicBezTo>
                    <a:cubicBezTo>
                      <a:pt x="237" y="163"/>
                      <a:pt x="237" y="163"/>
                      <a:pt x="237" y="163"/>
                    </a:cubicBezTo>
                    <a:cubicBezTo>
                      <a:pt x="235" y="163"/>
                      <a:pt x="235" y="163"/>
                      <a:pt x="235" y="163"/>
                    </a:cubicBezTo>
                    <a:cubicBezTo>
                      <a:pt x="222" y="131"/>
                      <a:pt x="222" y="131"/>
                      <a:pt x="222" y="131"/>
                    </a:cubicBezTo>
                    <a:cubicBezTo>
                      <a:pt x="223" y="130"/>
                      <a:pt x="224" y="130"/>
                      <a:pt x="225" y="129"/>
                    </a:cubicBezTo>
                    <a:cubicBezTo>
                      <a:pt x="250" y="153"/>
                      <a:pt x="250" y="153"/>
                      <a:pt x="250" y="153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51" y="158"/>
                      <a:pt x="251" y="158"/>
                      <a:pt x="251" y="158"/>
                    </a:cubicBezTo>
                    <a:cubicBezTo>
                      <a:pt x="265" y="144"/>
                      <a:pt x="265" y="144"/>
                      <a:pt x="265" y="144"/>
                    </a:cubicBezTo>
                    <a:cubicBezTo>
                      <a:pt x="262" y="141"/>
                      <a:pt x="262" y="141"/>
                      <a:pt x="262" y="141"/>
                    </a:cubicBezTo>
                    <a:cubicBezTo>
                      <a:pt x="260" y="142"/>
                      <a:pt x="260" y="142"/>
                      <a:pt x="260" y="142"/>
                    </a:cubicBezTo>
                    <a:cubicBezTo>
                      <a:pt x="235" y="118"/>
                      <a:pt x="235" y="118"/>
                      <a:pt x="235" y="118"/>
                    </a:cubicBezTo>
                    <a:cubicBezTo>
                      <a:pt x="236" y="117"/>
                      <a:pt x="237" y="116"/>
                      <a:pt x="237" y="115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81" y="114"/>
                      <a:pt x="281" y="114"/>
                      <a:pt x="281" y="114"/>
                    </a:cubicBezTo>
                    <a:cubicBezTo>
                      <a:pt x="277" y="112"/>
                      <a:pt x="277" y="112"/>
                      <a:pt x="277" y="112"/>
                    </a:cubicBezTo>
                    <a:cubicBezTo>
                      <a:pt x="276" y="114"/>
                      <a:pt x="276" y="114"/>
                      <a:pt x="276" y="114"/>
                    </a:cubicBezTo>
                    <a:cubicBezTo>
                      <a:pt x="243" y="101"/>
                      <a:pt x="243" y="101"/>
                      <a:pt x="243" y="101"/>
                    </a:cubicBezTo>
                    <a:cubicBezTo>
                      <a:pt x="243" y="100"/>
                      <a:pt x="243" y="99"/>
                      <a:pt x="243" y="98"/>
                    </a:cubicBezTo>
                    <a:cubicBezTo>
                      <a:pt x="278" y="98"/>
                      <a:pt x="278" y="98"/>
                      <a:pt x="278" y="98"/>
                    </a:cubicBezTo>
                    <a:cubicBezTo>
                      <a:pt x="278" y="100"/>
                      <a:pt x="278" y="100"/>
                      <a:pt x="278" y="100"/>
                    </a:cubicBezTo>
                    <a:cubicBezTo>
                      <a:pt x="368" y="100"/>
                      <a:pt x="368" y="100"/>
                      <a:pt x="368" y="100"/>
                    </a:cubicBezTo>
                    <a:cubicBezTo>
                      <a:pt x="368" y="101"/>
                      <a:pt x="368" y="103"/>
                      <a:pt x="369" y="105"/>
                    </a:cubicBezTo>
                    <a:cubicBezTo>
                      <a:pt x="371" y="109"/>
                      <a:pt x="373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406" y="100"/>
                      <a:pt x="406" y="100"/>
                      <a:pt x="406" y="100"/>
                    </a:cubicBezTo>
                    <a:cubicBezTo>
                      <a:pt x="415" y="100"/>
                      <a:pt x="415" y="100"/>
                      <a:pt x="415" y="10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1"/>
                      <a:pt x="395" y="134"/>
                      <a:pt x="398" y="137"/>
                    </a:cubicBezTo>
                    <a:cubicBezTo>
                      <a:pt x="402" y="139"/>
                      <a:pt x="405" y="140"/>
                      <a:pt x="406" y="139"/>
                    </a:cubicBezTo>
                    <a:cubicBezTo>
                      <a:pt x="406" y="139"/>
                      <a:pt x="406" y="139"/>
                      <a:pt x="406" y="139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9"/>
                      <a:pt x="425" y="151"/>
                      <a:pt x="429" y="153"/>
                    </a:cubicBezTo>
                    <a:cubicBezTo>
                      <a:pt x="434" y="154"/>
                      <a:pt x="437" y="155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3"/>
                      <a:pt x="438" y="153"/>
                    </a:cubicBezTo>
                    <a:cubicBezTo>
                      <a:pt x="438" y="153"/>
                      <a:pt x="438" y="153"/>
                      <a:pt x="438" y="153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7" y="160"/>
                      <a:pt x="461" y="161"/>
                      <a:pt x="465" y="161"/>
                    </a:cubicBezTo>
                    <a:cubicBezTo>
                      <a:pt x="470" y="161"/>
                      <a:pt x="474" y="160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00"/>
                      <a:pt x="474" y="100"/>
                      <a:pt x="474" y="100"/>
                    </a:cubicBezTo>
                    <a:cubicBezTo>
                      <a:pt x="481" y="100"/>
                      <a:pt x="481" y="100"/>
                      <a:pt x="481" y="100"/>
                    </a:cubicBezTo>
                    <a:cubicBezTo>
                      <a:pt x="481" y="88"/>
                      <a:pt x="481" y="88"/>
                      <a:pt x="481" y="88"/>
                    </a:cubicBezTo>
                    <a:cubicBezTo>
                      <a:pt x="412" y="88"/>
                      <a:pt x="412" y="88"/>
                      <a:pt x="412" y="88"/>
                    </a:cubicBezTo>
                    <a:cubicBezTo>
                      <a:pt x="412" y="84"/>
                      <a:pt x="412" y="84"/>
                      <a:pt x="412" y="84"/>
                    </a:cubicBezTo>
                    <a:cubicBezTo>
                      <a:pt x="481" y="84"/>
                      <a:pt x="481" y="84"/>
                      <a:pt x="481" y="84"/>
                    </a:cubicBezTo>
                    <a:cubicBezTo>
                      <a:pt x="481" y="80"/>
                      <a:pt x="481" y="80"/>
                      <a:pt x="481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11" y="80"/>
                      <a:pt x="411" y="80"/>
                      <a:pt x="411" y="80"/>
                    </a:cubicBezTo>
                    <a:cubicBezTo>
                      <a:pt x="404" y="79"/>
                      <a:pt x="385" y="75"/>
                      <a:pt x="373" y="63"/>
                    </a:cubicBezTo>
                    <a:cubicBezTo>
                      <a:pt x="357" y="46"/>
                      <a:pt x="356" y="34"/>
                      <a:pt x="356" y="34"/>
                    </a:cubicBezTo>
                    <a:cubicBezTo>
                      <a:pt x="353" y="34"/>
                      <a:pt x="353" y="34"/>
                      <a:pt x="353" y="34"/>
                    </a:cubicBezTo>
                    <a:cubicBezTo>
                      <a:pt x="353" y="80"/>
                      <a:pt x="353" y="80"/>
                      <a:pt x="353" y="80"/>
                    </a:cubicBezTo>
                    <a:cubicBezTo>
                      <a:pt x="350" y="80"/>
                      <a:pt x="350" y="80"/>
                      <a:pt x="350" y="80"/>
                    </a:cubicBezTo>
                    <a:cubicBezTo>
                      <a:pt x="350" y="34"/>
                      <a:pt x="350" y="34"/>
                      <a:pt x="350" y="34"/>
                    </a:cubicBezTo>
                    <a:cubicBezTo>
                      <a:pt x="343" y="34"/>
                      <a:pt x="343" y="34"/>
                      <a:pt x="343" y="34"/>
                    </a:cubicBezTo>
                    <a:cubicBezTo>
                      <a:pt x="343" y="80"/>
                      <a:pt x="343" y="80"/>
                      <a:pt x="343" y="80"/>
                    </a:cubicBezTo>
                    <a:cubicBezTo>
                      <a:pt x="278" y="80"/>
                      <a:pt x="278" y="80"/>
                      <a:pt x="278" y="80"/>
                    </a:cubicBezTo>
                    <a:cubicBezTo>
                      <a:pt x="278" y="83"/>
                      <a:pt x="278" y="83"/>
                      <a:pt x="278" y="83"/>
                    </a:cubicBezTo>
                    <a:cubicBezTo>
                      <a:pt x="243" y="83"/>
                      <a:pt x="243" y="83"/>
                      <a:pt x="243" y="83"/>
                    </a:cubicBezTo>
                    <a:cubicBezTo>
                      <a:pt x="240" y="62"/>
                      <a:pt x="224" y="46"/>
                      <a:pt x="204" y="43"/>
                    </a:cubicBezTo>
                    <a:cubicBezTo>
                      <a:pt x="204" y="4"/>
                      <a:pt x="204" y="4"/>
                      <a:pt x="204" y="4"/>
                    </a:cubicBezTo>
                    <a:cubicBezTo>
                      <a:pt x="206" y="4"/>
                      <a:pt x="206" y="4"/>
                      <a:pt x="206" y="4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186" y="4"/>
                      <a:pt x="186" y="4"/>
                      <a:pt x="186" y="4"/>
                    </a:cubicBezTo>
                    <a:cubicBezTo>
                      <a:pt x="189" y="4"/>
                      <a:pt x="189" y="4"/>
                      <a:pt x="189" y="4"/>
                    </a:cubicBezTo>
                    <a:cubicBezTo>
                      <a:pt x="189" y="43"/>
                      <a:pt x="189" y="43"/>
                      <a:pt x="189" y="43"/>
                    </a:cubicBezTo>
                    <a:cubicBezTo>
                      <a:pt x="188" y="43"/>
                      <a:pt x="186" y="43"/>
                      <a:pt x="185" y="44"/>
                    </a:cubicBezTo>
                    <a:cubicBezTo>
                      <a:pt x="171" y="8"/>
                      <a:pt x="171" y="8"/>
                      <a:pt x="171" y="8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1" y="3"/>
                      <a:pt x="171" y="3"/>
                      <a:pt x="171" y="3"/>
                    </a:cubicBezTo>
                    <a:cubicBezTo>
                      <a:pt x="153" y="11"/>
                      <a:pt x="153" y="11"/>
                      <a:pt x="153" y="11"/>
                    </a:cubicBezTo>
                    <a:cubicBezTo>
                      <a:pt x="155" y="15"/>
                      <a:pt x="155" y="15"/>
                      <a:pt x="155" y="15"/>
                    </a:cubicBezTo>
                    <a:cubicBezTo>
                      <a:pt x="157" y="14"/>
                      <a:pt x="157" y="14"/>
                      <a:pt x="157" y="14"/>
                    </a:cubicBezTo>
                    <a:cubicBezTo>
                      <a:pt x="171" y="49"/>
                      <a:pt x="171" y="49"/>
                      <a:pt x="171" y="49"/>
                    </a:cubicBezTo>
                    <a:cubicBezTo>
                      <a:pt x="170" y="50"/>
                      <a:pt x="169" y="50"/>
                      <a:pt x="168" y="51"/>
                    </a:cubicBezTo>
                    <a:cubicBezTo>
                      <a:pt x="142" y="25"/>
                      <a:pt x="142" y="25"/>
                      <a:pt x="142" y="25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0" y="20"/>
                      <a:pt x="140" y="20"/>
                      <a:pt x="140" y="20"/>
                    </a:cubicBezTo>
                    <a:cubicBezTo>
                      <a:pt x="126" y="34"/>
                      <a:pt x="126" y="34"/>
                      <a:pt x="126" y="34"/>
                    </a:cubicBezTo>
                    <a:cubicBezTo>
                      <a:pt x="129" y="37"/>
                      <a:pt x="129" y="37"/>
                      <a:pt x="129" y="37"/>
                    </a:cubicBezTo>
                    <a:cubicBezTo>
                      <a:pt x="131" y="35"/>
                      <a:pt x="131" y="35"/>
                      <a:pt x="131" y="35"/>
                    </a:cubicBezTo>
                    <a:cubicBezTo>
                      <a:pt x="157" y="61"/>
                      <a:pt x="157" y="61"/>
                      <a:pt x="157" y="61"/>
                    </a:cubicBezTo>
                    <a:cubicBezTo>
                      <a:pt x="157" y="62"/>
                      <a:pt x="156" y="63"/>
                      <a:pt x="155" y="64"/>
                    </a:cubicBezTo>
                    <a:cubicBezTo>
                      <a:pt x="121" y="51"/>
                      <a:pt x="121" y="51"/>
                      <a:pt x="121" y="51"/>
                    </a:cubicBezTo>
                    <a:cubicBezTo>
                      <a:pt x="122" y="49"/>
                      <a:pt x="122" y="49"/>
                      <a:pt x="122" y="49"/>
                    </a:cubicBezTo>
                    <a:cubicBezTo>
                      <a:pt x="122" y="48"/>
                      <a:pt x="122" y="48"/>
                      <a:pt x="122" y="48"/>
                    </a:cubicBezTo>
                    <a:cubicBezTo>
                      <a:pt x="118" y="47"/>
                      <a:pt x="118" y="47"/>
                      <a:pt x="118" y="47"/>
                    </a:cubicBezTo>
                    <a:cubicBezTo>
                      <a:pt x="111" y="65"/>
                      <a:pt x="111" y="65"/>
                      <a:pt x="111" y="65"/>
                    </a:cubicBezTo>
                    <a:cubicBezTo>
                      <a:pt x="115" y="67"/>
                      <a:pt x="115" y="67"/>
                      <a:pt x="115" y="67"/>
                    </a:cubicBezTo>
                    <a:cubicBezTo>
                      <a:pt x="116" y="65"/>
                      <a:pt x="116" y="65"/>
                      <a:pt x="116" y="65"/>
                    </a:cubicBezTo>
                    <a:cubicBezTo>
                      <a:pt x="149" y="78"/>
                      <a:pt x="149" y="78"/>
                      <a:pt x="149" y="78"/>
                    </a:cubicBezTo>
                    <a:cubicBezTo>
                      <a:pt x="149" y="80"/>
                      <a:pt x="149" y="81"/>
                      <a:pt x="148" y="83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9" y="81"/>
                      <a:pt x="109" y="81"/>
                      <a:pt x="109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2" y="81"/>
                      <a:pt x="59" y="84"/>
                      <a:pt x="59" y="89"/>
                    </a:cubicBez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77"/>
                      <a:pt x="59" y="277"/>
                      <a:pt x="59" y="277"/>
                    </a:cubicBezTo>
                    <a:cubicBezTo>
                      <a:pt x="59" y="277"/>
                      <a:pt x="59" y="278"/>
                      <a:pt x="59" y="278"/>
                    </a:cubicBezTo>
                    <a:cubicBezTo>
                      <a:pt x="59" y="282"/>
                      <a:pt x="62" y="286"/>
                      <a:pt x="67" y="286"/>
                    </a:cubicBezTo>
                    <a:cubicBezTo>
                      <a:pt x="67" y="286"/>
                      <a:pt x="67" y="286"/>
                      <a:pt x="67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7" y="286"/>
                      <a:pt x="187" y="286"/>
                      <a:pt x="187" y="286"/>
                    </a:cubicBezTo>
                    <a:cubicBezTo>
                      <a:pt x="187" y="307"/>
                      <a:pt x="187" y="307"/>
                      <a:pt x="187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53" y="307"/>
                      <a:pt x="153" y="307"/>
                      <a:pt x="153" y="307"/>
                    </a:cubicBezTo>
                    <a:cubicBezTo>
                      <a:pt x="152" y="307"/>
                      <a:pt x="152" y="307"/>
                      <a:pt x="152" y="307"/>
                    </a:cubicBezTo>
                    <a:cubicBezTo>
                      <a:pt x="147" y="307"/>
                      <a:pt x="144" y="311"/>
                      <a:pt x="144" y="315"/>
                    </a:cubicBezTo>
                    <a:cubicBezTo>
                      <a:pt x="144" y="315"/>
                      <a:pt x="144" y="315"/>
                      <a:pt x="144" y="315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51"/>
                      <a:pt x="144" y="351"/>
                      <a:pt x="144" y="351"/>
                    </a:cubicBezTo>
                    <a:cubicBezTo>
                      <a:pt x="86" y="351"/>
                      <a:pt x="86" y="351"/>
                      <a:pt x="86" y="351"/>
                    </a:cubicBezTo>
                    <a:cubicBezTo>
                      <a:pt x="86" y="400"/>
                      <a:pt x="86" y="400"/>
                      <a:pt x="86" y="400"/>
                    </a:cubicBezTo>
                    <a:cubicBezTo>
                      <a:pt x="102" y="418"/>
                      <a:pt x="102" y="418"/>
                      <a:pt x="102" y="418"/>
                    </a:cubicBezTo>
                    <a:cubicBezTo>
                      <a:pt x="102" y="451"/>
                      <a:pt x="102" y="451"/>
                      <a:pt x="102" y="451"/>
                    </a:cubicBezTo>
                    <a:cubicBezTo>
                      <a:pt x="121" y="459"/>
                      <a:pt x="121" y="459"/>
                      <a:pt x="121" y="459"/>
                    </a:cubicBezTo>
                    <a:cubicBezTo>
                      <a:pt x="121" y="505"/>
                      <a:pt x="121" y="505"/>
                      <a:pt x="121" y="505"/>
                    </a:cubicBezTo>
                    <a:cubicBezTo>
                      <a:pt x="38" y="520"/>
                      <a:pt x="7" y="539"/>
                      <a:pt x="4" y="540"/>
                    </a:cubicBezTo>
                    <a:cubicBezTo>
                      <a:pt x="0" y="541"/>
                      <a:pt x="19" y="544"/>
                      <a:pt x="46" y="556"/>
                    </a:cubicBezTo>
                    <a:cubicBezTo>
                      <a:pt x="80" y="572"/>
                      <a:pt x="75" y="581"/>
                      <a:pt x="75" y="581"/>
                    </a:cubicBezTo>
                    <a:cubicBezTo>
                      <a:pt x="75" y="581"/>
                      <a:pt x="135" y="543"/>
                      <a:pt x="263" y="520"/>
                    </a:cubicBezTo>
                    <a:cubicBezTo>
                      <a:pt x="329" y="509"/>
                      <a:pt x="450" y="504"/>
                      <a:pt x="495" y="512"/>
                    </a:cubicBezTo>
                    <a:cubicBezTo>
                      <a:pt x="495" y="512"/>
                      <a:pt x="460" y="504"/>
                      <a:pt x="413" y="4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8" name="Freeform 70">
                <a:extLst>
                  <a:ext uri="{FF2B5EF4-FFF2-40B4-BE49-F238E27FC236}">
                    <a16:creationId xmlns="" xmlns:a16="http://schemas.microsoft.com/office/drawing/2014/main" id="{1C9714A8-8981-9D41-9B02-6F9C1A14F5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4" y="467"/>
                <a:ext cx="1846" cy="1852"/>
              </a:xfrm>
              <a:custGeom>
                <a:avLst/>
                <a:gdLst>
                  <a:gd name="T0" fmla="*/ 483 w 967"/>
                  <a:gd name="T1" fmla="*/ 953 h 967"/>
                  <a:gd name="T2" fmla="*/ 13 w 967"/>
                  <a:gd name="T3" fmla="*/ 483 h 967"/>
                  <a:gd name="T4" fmla="*/ 483 w 967"/>
                  <a:gd name="T5" fmla="*/ 12 h 967"/>
                  <a:gd name="T6" fmla="*/ 954 w 967"/>
                  <a:gd name="T7" fmla="*/ 483 h 967"/>
                  <a:gd name="T8" fmla="*/ 483 w 967"/>
                  <a:gd name="T9" fmla="*/ 953 h 967"/>
                  <a:gd name="T10" fmla="*/ 483 w 967"/>
                  <a:gd name="T11" fmla="*/ 0 h 967"/>
                  <a:gd name="T12" fmla="*/ 0 w 967"/>
                  <a:gd name="T13" fmla="*/ 483 h 967"/>
                  <a:gd name="T14" fmla="*/ 483 w 967"/>
                  <a:gd name="T15" fmla="*/ 967 h 967"/>
                  <a:gd name="T16" fmla="*/ 967 w 967"/>
                  <a:gd name="T17" fmla="*/ 483 h 967"/>
                  <a:gd name="T18" fmla="*/ 483 w 967"/>
                  <a:gd name="T19" fmla="*/ 0 h 9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67" h="967">
                    <a:moveTo>
                      <a:pt x="483" y="953"/>
                    </a:moveTo>
                    <a:cubicBezTo>
                      <a:pt x="224" y="953"/>
                      <a:pt x="13" y="742"/>
                      <a:pt x="13" y="483"/>
                    </a:cubicBezTo>
                    <a:cubicBezTo>
                      <a:pt x="13" y="223"/>
                      <a:pt x="224" y="12"/>
                      <a:pt x="483" y="12"/>
                    </a:cubicBezTo>
                    <a:cubicBezTo>
                      <a:pt x="743" y="12"/>
                      <a:pt x="954" y="223"/>
                      <a:pt x="954" y="483"/>
                    </a:cubicBezTo>
                    <a:cubicBezTo>
                      <a:pt x="954" y="742"/>
                      <a:pt x="743" y="953"/>
                      <a:pt x="483" y="953"/>
                    </a:cubicBezTo>
                    <a:close/>
                    <a:moveTo>
                      <a:pt x="483" y="0"/>
                    </a:moveTo>
                    <a:cubicBezTo>
                      <a:pt x="216" y="0"/>
                      <a:pt x="0" y="216"/>
                      <a:pt x="0" y="483"/>
                    </a:cubicBezTo>
                    <a:cubicBezTo>
                      <a:pt x="0" y="751"/>
                      <a:pt x="216" y="967"/>
                      <a:pt x="483" y="967"/>
                    </a:cubicBezTo>
                    <a:cubicBezTo>
                      <a:pt x="750" y="967"/>
                      <a:pt x="967" y="751"/>
                      <a:pt x="967" y="483"/>
                    </a:cubicBezTo>
                    <a:cubicBezTo>
                      <a:pt x="967" y="216"/>
                      <a:pt x="750" y="0"/>
                      <a:pt x="48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9" name="Freeform 71">
                <a:extLst>
                  <a:ext uri="{FF2B5EF4-FFF2-40B4-BE49-F238E27FC236}">
                    <a16:creationId xmlns="" xmlns:a16="http://schemas.microsoft.com/office/drawing/2014/main" id="{9F47C1A2-7F03-4D44-81ED-E43988577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1063"/>
                <a:ext cx="67" cy="61"/>
              </a:xfrm>
              <a:custGeom>
                <a:avLst/>
                <a:gdLst>
                  <a:gd name="T0" fmla="*/ 23 w 35"/>
                  <a:gd name="T1" fmla="*/ 3 h 32"/>
                  <a:gd name="T2" fmla="*/ 10 w 35"/>
                  <a:gd name="T3" fmla="*/ 1 h 32"/>
                  <a:gd name="T4" fmla="*/ 2 w 35"/>
                  <a:gd name="T5" fmla="*/ 9 h 32"/>
                  <a:gd name="T6" fmla="*/ 2 w 35"/>
                  <a:gd name="T7" fmla="*/ 21 h 32"/>
                  <a:gd name="T8" fmla="*/ 12 w 35"/>
                  <a:gd name="T9" fmla="*/ 29 h 32"/>
                  <a:gd name="T10" fmla="*/ 25 w 35"/>
                  <a:gd name="T11" fmla="*/ 31 h 32"/>
                  <a:gd name="T12" fmla="*/ 33 w 35"/>
                  <a:gd name="T13" fmla="*/ 23 h 32"/>
                  <a:gd name="T14" fmla="*/ 33 w 35"/>
                  <a:gd name="T15" fmla="*/ 12 h 32"/>
                  <a:gd name="T16" fmla="*/ 23 w 35"/>
                  <a:gd name="T17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32">
                    <a:moveTo>
                      <a:pt x="23" y="3"/>
                    </a:moveTo>
                    <a:cubicBezTo>
                      <a:pt x="18" y="0"/>
                      <a:pt x="13" y="0"/>
                      <a:pt x="10" y="1"/>
                    </a:cubicBezTo>
                    <a:cubicBezTo>
                      <a:pt x="6" y="3"/>
                      <a:pt x="4" y="5"/>
                      <a:pt x="2" y="9"/>
                    </a:cubicBezTo>
                    <a:cubicBezTo>
                      <a:pt x="0" y="13"/>
                      <a:pt x="0" y="17"/>
                      <a:pt x="2" y="21"/>
                    </a:cubicBezTo>
                    <a:cubicBezTo>
                      <a:pt x="3" y="24"/>
                      <a:pt x="6" y="27"/>
                      <a:pt x="12" y="29"/>
                    </a:cubicBezTo>
                    <a:cubicBezTo>
                      <a:pt x="17" y="32"/>
                      <a:pt x="21" y="32"/>
                      <a:pt x="25" y="31"/>
                    </a:cubicBezTo>
                    <a:cubicBezTo>
                      <a:pt x="29" y="29"/>
                      <a:pt x="32" y="27"/>
                      <a:pt x="33" y="23"/>
                    </a:cubicBezTo>
                    <a:cubicBezTo>
                      <a:pt x="35" y="19"/>
                      <a:pt x="35" y="15"/>
                      <a:pt x="33" y="12"/>
                    </a:cubicBezTo>
                    <a:cubicBezTo>
                      <a:pt x="32" y="8"/>
                      <a:pt x="28" y="5"/>
                      <a:pt x="2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0" name="Freeform 72">
                <a:extLst>
                  <a:ext uri="{FF2B5EF4-FFF2-40B4-BE49-F238E27FC236}">
                    <a16:creationId xmlns="" xmlns:a16="http://schemas.microsoft.com/office/drawing/2014/main" id="{359B5C8C-C1CC-CC40-A75F-DFB817DDE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886"/>
                <a:ext cx="42" cy="77"/>
              </a:xfrm>
              <a:custGeom>
                <a:avLst/>
                <a:gdLst>
                  <a:gd name="T0" fmla="*/ 22 w 22"/>
                  <a:gd name="T1" fmla="*/ 0 h 40"/>
                  <a:gd name="T2" fmla="*/ 22 w 22"/>
                  <a:gd name="T3" fmla="*/ 40 h 40"/>
                  <a:gd name="T4" fmla="*/ 12 w 22"/>
                  <a:gd name="T5" fmla="*/ 40 h 40"/>
                  <a:gd name="T6" fmla="*/ 12 w 22"/>
                  <a:gd name="T7" fmla="*/ 14 h 40"/>
                  <a:gd name="T8" fmla="*/ 6 w 22"/>
                  <a:gd name="T9" fmla="*/ 17 h 40"/>
                  <a:gd name="T10" fmla="*/ 0 w 22"/>
                  <a:gd name="T11" fmla="*/ 20 h 40"/>
                  <a:gd name="T12" fmla="*/ 0 w 22"/>
                  <a:gd name="T13" fmla="*/ 11 h 40"/>
                  <a:gd name="T14" fmla="*/ 9 w 22"/>
                  <a:gd name="T15" fmla="*/ 7 h 40"/>
                  <a:gd name="T16" fmla="*/ 14 w 22"/>
                  <a:gd name="T17" fmla="*/ 0 h 40"/>
                  <a:gd name="T18" fmla="*/ 22 w 22"/>
                  <a:gd name="T1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40">
                    <a:moveTo>
                      <a:pt x="22" y="0"/>
                    </a:moveTo>
                    <a:cubicBezTo>
                      <a:pt x="22" y="40"/>
                      <a:pt x="22" y="40"/>
                      <a:pt x="2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0" y="15"/>
                      <a:pt x="8" y="17"/>
                      <a:pt x="6" y="17"/>
                    </a:cubicBezTo>
                    <a:cubicBezTo>
                      <a:pt x="5" y="18"/>
                      <a:pt x="3" y="19"/>
                      <a:pt x="0" y="2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10"/>
                      <a:pt x="7" y="8"/>
                      <a:pt x="9" y="7"/>
                    </a:cubicBezTo>
                    <a:cubicBezTo>
                      <a:pt x="11" y="5"/>
                      <a:pt x="12" y="3"/>
                      <a:pt x="14" y="0"/>
                    </a:cubicBezTo>
                    <a:lnTo>
                      <a:pt x="2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1" name="Freeform 73">
                <a:extLst>
                  <a:ext uri="{FF2B5EF4-FFF2-40B4-BE49-F238E27FC236}">
                    <a16:creationId xmlns="" xmlns:a16="http://schemas.microsoft.com/office/drawing/2014/main" id="{ADE9046A-3EA3-9F4B-8974-69748CC297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53" y="1886"/>
                <a:ext cx="61" cy="77"/>
              </a:xfrm>
              <a:custGeom>
                <a:avLst/>
                <a:gdLst>
                  <a:gd name="T0" fmla="*/ 21 w 32"/>
                  <a:gd name="T1" fmla="*/ 14 h 40"/>
                  <a:gd name="T2" fmla="*/ 19 w 32"/>
                  <a:gd name="T3" fmla="*/ 9 h 40"/>
                  <a:gd name="T4" fmla="*/ 16 w 32"/>
                  <a:gd name="T5" fmla="*/ 7 h 40"/>
                  <a:gd name="T6" fmla="*/ 12 w 32"/>
                  <a:gd name="T7" fmla="*/ 9 h 40"/>
                  <a:gd name="T8" fmla="*/ 11 w 32"/>
                  <a:gd name="T9" fmla="*/ 14 h 40"/>
                  <a:gd name="T10" fmla="*/ 12 w 32"/>
                  <a:gd name="T11" fmla="*/ 19 h 40"/>
                  <a:gd name="T12" fmla="*/ 16 w 32"/>
                  <a:gd name="T13" fmla="*/ 20 h 40"/>
                  <a:gd name="T14" fmla="*/ 20 w 32"/>
                  <a:gd name="T15" fmla="*/ 19 h 40"/>
                  <a:gd name="T16" fmla="*/ 21 w 32"/>
                  <a:gd name="T17" fmla="*/ 14 h 40"/>
                  <a:gd name="T18" fmla="*/ 1 w 32"/>
                  <a:gd name="T19" fmla="*/ 31 h 40"/>
                  <a:gd name="T20" fmla="*/ 12 w 32"/>
                  <a:gd name="T21" fmla="*/ 30 h 40"/>
                  <a:gd name="T22" fmla="*/ 13 w 32"/>
                  <a:gd name="T23" fmla="*/ 33 h 40"/>
                  <a:gd name="T24" fmla="*/ 16 w 32"/>
                  <a:gd name="T25" fmla="*/ 34 h 40"/>
                  <a:gd name="T26" fmla="*/ 20 w 32"/>
                  <a:gd name="T27" fmla="*/ 31 h 40"/>
                  <a:gd name="T28" fmla="*/ 21 w 32"/>
                  <a:gd name="T29" fmla="*/ 23 h 40"/>
                  <a:gd name="T30" fmla="*/ 18 w 32"/>
                  <a:gd name="T31" fmla="*/ 26 h 40"/>
                  <a:gd name="T32" fmla="*/ 13 w 32"/>
                  <a:gd name="T33" fmla="*/ 27 h 40"/>
                  <a:gd name="T34" fmla="*/ 4 w 32"/>
                  <a:gd name="T35" fmla="*/ 23 h 40"/>
                  <a:gd name="T36" fmla="*/ 0 w 32"/>
                  <a:gd name="T37" fmla="*/ 14 h 40"/>
                  <a:gd name="T38" fmla="*/ 2 w 32"/>
                  <a:gd name="T39" fmla="*/ 7 h 40"/>
                  <a:gd name="T40" fmla="*/ 7 w 32"/>
                  <a:gd name="T41" fmla="*/ 2 h 40"/>
                  <a:gd name="T42" fmla="*/ 15 w 32"/>
                  <a:gd name="T43" fmla="*/ 0 h 40"/>
                  <a:gd name="T44" fmla="*/ 25 w 32"/>
                  <a:gd name="T45" fmla="*/ 2 h 40"/>
                  <a:gd name="T46" fmla="*/ 30 w 32"/>
                  <a:gd name="T47" fmla="*/ 9 h 40"/>
                  <a:gd name="T48" fmla="*/ 32 w 32"/>
                  <a:gd name="T49" fmla="*/ 20 h 40"/>
                  <a:gd name="T50" fmla="*/ 28 w 32"/>
                  <a:gd name="T51" fmla="*/ 36 h 40"/>
                  <a:gd name="T52" fmla="*/ 16 w 32"/>
                  <a:gd name="T53" fmla="*/ 40 h 40"/>
                  <a:gd name="T54" fmla="*/ 8 w 32"/>
                  <a:gd name="T55" fmla="*/ 39 h 40"/>
                  <a:gd name="T56" fmla="*/ 4 w 32"/>
                  <a:gd name="T57" fmla="*/ 36 h 40"/>
                  <a:gd name="T58" fmla="*/ 1 w 32"/>
                  <a:gd name="T59" fmla="*/ 3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2" h="40">
                    <a:moveTo>
                      <a:pt x="21" y="14"/>
                    </a:moveTo>
                    <a:cubicBezTo>
                      <a:pt x="21" y="12"/>
                      <a:pt x="21" y="10"/>
                      <a:pt x="19" y="9"/>
                    </a:cubicBezTo>
                    <a:cubicBezTo>
                      <a:pt x="18" y="8"/>
                      <a:pt x="17" y="7"/>
                      <a:pt x="16" y="7"/>
                    </a:cubicBezTo>
                    <a:cubicBezTo>
                      <a:pt x="14" y="7"/>
                      <a:pt x="13" y="8"/>
                      <a:pt x="12" y="9"/>
                    </a:cubicBezTo>
                    <a:cubicBezTo>
                      <a:pt x="11" y="10"/>
                      <a:pt x="11" y="11"/>
                      <a:pt x="11" y="14"/>
                    </a:cubicBezTo>
                    <a:cubicBezTo>
                      <a:pt x="11" y="16"/>
                      <a:pt x="11" y="17"/>
                      <a:pt x="12" y="19"/>
                    </a:cubicBezTo>
                    <a:cubicBezTo>
                      <a:pt x="13" y="20"/>
                      <a:pt x="14" y="20"/>
                      <a:pt x="16" y="20"/>
                    </a:cubicBezTo>
                    <a:cubicBezTo>
                      <a:pt x="17" y="20"/>
                      <a:pt x="19" y="20"/>
                      <a:pt x="20" y="19"/>
                    </a:cubicBezTo>
                    <a:cubicBezTo>
                      <a:pt x="21" y="18"/>
                      <a:pt x="21" y="16"/>
                      <a:pt x="21" y="14"/>
                    </a:cubicBezTo>
                    <a:close/>
                    <a:moveTo>
                      <a:pt x="1" y="31"/>
                    </a:move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1"/>
                      <a:pt x="13" y="32"/>
                      <a:pt x="13" y="33"/>
                    </a:cubicBezTo>
                    <a:cubicBezTo>
                      <a:pt x="14" y="34"/>
                      <a:pt x="15" y="34"/>
                      <a:pt x="16" y="34"/>
                    </a:cubicBezTo>
                    <a:cubicBezTo>
                      <a:pt x="18" y="34"/>
                      <a:pt x="19" y="33"/>
                      <a:pt x="20" y="31"/>
                    </a:cubicBezTo>
                    <a:cubicBezTo>
                      <a:pt x="21" y="30"/>
                      <a:pt x="21" y="27"/>
                      <a:pt x="21" y="23"/>
                    </a:cubicBezTo>
                    <a:cubicBezTo>
                      <a:pt x="20" y="24"/>
                      <a:pt x="19" y="25"/>
                      <a:pt x="18" y="26"/>
                    </a:cubicBezTo>
                    <a:cubicBezTo>
                      <a:pt x="16" y="27"/>
                      <a:pt x="15" y="27"/>
                      <a:pt x="13" y="27"/>
                    </a:cubicBezTo>
                    <a:cubicBezTo>
                      <a:pt x="9" y="27"/>
                      <a:pt x="6" y="26"/>
                      <a:pt x="4" y="23"/>
                    </a:cubicBezTo>
                    <a:cubicBezTo>
                      <a:pt x="2" y="21"/>
                      <a:pt x="0" y="18"/>
                      <a:pt x="0" y="14"/>
                    </a:cubicBezTo>
                    <a:cubicBezTo>
                      <a:pt x="0" y="11"/>
                      <a:pt x="1" y="9"/>
                      <a:pt x="2" y="7"/>
                    </a:cubicBezTo>
                    <a:cubicBezTo>
                      <a:pt x="3" y="5"/>
                      <a:pt x="5" y="3"/>
                      <a:pt x="7" y="2"/>
                    </a:cubicBezTo>
                    <a:cubicBezTo>
                      <a:pt x="9" y="1"/>
                      <a:pt x="12" y="0"/>
                      <a:pt x="15" y="0"/>
                    </a:cubicBezTo>
                    <a:cubicBezTo>
                      <a:pt x="19" y="0"/>
                      <a:pt x="22" y="1"/>
                      <a:pt x="25" y="2"/>
                    </a:cubicBezTo>
                    <a:cubicBezTo>
                      <a:pt x="27" y="4"/>
                      <a:pt x="29" y="6"/>
                      <a:pt x="30" y="9"/>
                    </a:cubicBezTo>
                    <a:cubicBezTo>
                      <a:pt x="32" y="12"/>
                      <a:pt x="32" y="16"/>
                      <a:pt x="32" y="20"/>
                    </a:cubicBezTo>
                    <a:cubicBezTo>
                      <a:pt x="32" y="27"/>
                      <a:pt x="31" y="32"/>
                      <a:pt x="28" y="36"/>
                    </a:cubicBezTo>
                    <a:cubicBezTo>
                      <a:pt x="25" y="39"/>
                      <a:pt x="21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7" y="39"/>
                      <a:pt x="5" y="38"/>
                      <a:pt x="4" y="36"/>
                    </a:cubicBezTo>
                    <a:cubicBezTo>
                      <a:pt x="3" y="35"/>
                      <a:pt x="2" y="33"/>
                      <a:pt x="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2" name="Freeform 74">
                <a:extLst>
                  <a:ext uri="{FF2B5EF4-FFF2-40B4-BE49-F238E27FC236}">
                    <a16:creationId xmlns="" xmlns:a16="http://schemas.microsoft.com/office/drawing/2014/main" id="{1C199CC4-EBF1-EB49-B0DD-C0305B28C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888"/>
                <a:ext cx="61" cy="75"/>
              </a:xfrm>
              <a:custGeom>
                <a:avLst/>
                <a:gdLst>
                  <a:gd name="T0" fmla="*/ 5 w 32"/>
                  <a:gd name="T1" fmla="*/ 0 h 39"/>
                  <a:gd name="T2" fmla="*/ 30 w 32"/>
                  <a:gd name="T3" fmla="*/ 0 h 39"/>
                  <a:gd name="T4" fmla="*/ 30 w 32"/>
                  <a:gd name="T5" fmla="*/ 9 h 39"/>
                  <a:gd name="T6" fmla="*/ 13 w 32"/>
                  <a:gd name="T7" fmla="*/ 9 h 39"/>
                  <a:gd name="T8" fmla="*/ 12 w 32"/>
                  <a:gd name="T9" fmla="*/ 15 h 39"/>
                  <a:gd name="T10" fmla="*/ 16 w 32"/>
                  <a:gd name="T11" fmla="*/ 13 h 39"/>
                  <a:gd name="T12" fmla="*/ 19 w 32"/>
                  <a:gd name="T13" fmla="*/ 13 h 39"/>
                  <a:gd name="T14" fmla="*/ 29 w 32"/>
                  <a:gd name="T15" fmla="*/ 16 h 39"/>
                  <a:gd name="T16" fmla="*/ 32 w 32"/>
                  <a:gd name="T17" fmla="*/ 25 h 39"/>
                  <a:gd name="T18" fmla="*/ 30 w 32"/>
                  <a:gd name="T19" fmla="*/ 32 h 39"/>
                  <a:gd name="T20" fmla="*/ 25 w 32"/>
                  <a:gd name="T21" fmla="*/ 38 h 39"/>
                  <a:gd name="T22" fmla="*/ 16 w 32"/>
                  <a:gd name="T23" fmla="*/ 39 h 39"/>
                  <a:gd name="T24" fmla="*/ 10 w 32"/>
                  <a:gd name="T25" fmla="*/ 39 h 39"/>
                  <a:gd name="T26" fmla="*/ 5 w 32"/>
                  <a:gd name="T27" fmla="*/ 37 h 39"/>
                  <a:gd name="T28" fmla="*/ 2 w 32"/>
                  <a:gd name="T29" fmla="*/ 33 h 39"/>
                  <a:gd name="T30" fmla="*/ 0 w 32"/>
                  <a:gd name="T31" fmla="*/ 29 h 39"/>
                  <a:gd name="T32" fmla="*/ 11 w 32"/>
                  <a:gd name="T33" fmla="*/ 28 h 39"/>
                  <a:gd name="T34" fmla="*/ 13 w 32"/>
                  <a:gd name="T35" fmla="*/ 32 h 39"/>
                  <a:gd name="T36" fmla="*/ 16 w 32"/>
                  <a:gd name="T37" fmla="*/ 33 h 39"/>
                  <a:gd name="T38" fmla="*/ 20 w 32"/>
                  <a:gd name="T39" fmla="*/ 31 h 39"/>
                  <a:gd name="T40" fmla="*/ 21 w 32"/>
                  <a:gd name="T41" fmla="*/ 26 h 39"/>
                  <a:gd name="T42" fmla="*/ 20 w 32"/>
                  <a:gd name="T43" fmla="*/ 21 h 39"/>
                  <a:gd name="T44" fmla="*/ 16 w 32"/>
                  <a:gd name="T45" fmla="*/ 19 h 39"/>
                  <a:gd name="T46" fmla="*/ 13 w 32"/>
                  <a:gd name="T47" fmla="*/ 20 h 39"/>
                  <a:gd name="T48" fmla="*/ 11 w 32"/>
                  <a:gd name="T49" fmla="*/ 22 h 39"/>
                  <a:gd name="T50" fmla="*/ 1 w 32"/>
                  <a:gd name="T51" fmla="*/ 21 h 39"/>
                  <a:gd name="T52" fmla="*/ 5 w 32"/>
                  <a:gd name="T5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2" h="39">
                    <a:moveTo>
                      <a:pt x="5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4"/>
                      <a:pt x="14" y="14"/>
                      <a:pt x="16" y="13"/>
                    </a:cubicBezTo>
                    <a:cubicBezTo>
                      <a:pt x="17" y="13"/>
                      <a:pt x="18" y="13"/>
                      <a:pt x="19" y="13"/>
                    </a:cubicBezTo>
                    <a:cubicBezTo>
                      <a:pt x="23" y="13"/>
                      <a:pt x="26" y="14"/>
                      <a:pt x="29" y="16"/>
                    </a:cubicBezTo>
                    <a:cubicBezTo>
                      <a:pt x="31" y="19"/>
                      <a:pt x="32" y="22"/>
                      <a:pt x="32" y="25"/>
                    </a:cubicBezTo>
                    <a:cubicBezTo>
                      <a:pt x="32" y="28"/>
                      <a:pt x="32" y="30"/>
                      <a:pt x="30" y="32"/>
                    </a:cubicBezTo>
                    <a:cubicBezTo>
                      <a:pt x="29" y="35"/>
                      <a:pt x="27" y="36"/>
                      <a:pt x="25" y="38"/>
                    </a:cubicBezTo>
                    <a:cubicBezTo>
                      <a:pt x="23" y="39"/>
                      <a:pt x="20" y="39"/>
                      <a:pt x="16" y="39"/>
                    </a:cubicBezTo>
                    <a:cubicBezTo>
                      <a:pt x="14" y="39"/>
                      <a:pt x="12" y="39"/>
                      <a:pt x="10" y="39"/>
                    </a:cubicBezTo>
                    <a:cubicBezTo>
                      <a:pt x="8" y="38"/>
                      <a:pt x="6" y="38"/>
                      <a:pt x="5" y="37"/>
                    </a:cubicBezTo>
                    <a:cubicBezTo>
                      <a:pt x="4" y="36"/>
                      <a:pt x="3" y="35"/>
                      <a:pt x="2" y="33"/>
                    </a:cubicBezTo>
                    <a:cubicBezTo>
                      <a:pt x="1" y="32"/>
                      <a:pt x="1" y="31"/>
                      <a:pt x="0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9"/>
                      <a:pt x="12" y="31"/>
                      <a:pt x="13" y="32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8" y="33"/>
                      <a:pt x="19" y="32"/>
                      <a:pt x="20" y="31"/>
                    </a:cubicBezTo>
                    <a:cubicBezTo>
                      <a:pt x="21" y="30"/>
                      <a:pt x="21" y="28"/>
                      <a:pt x="21" y="26"/>
                    </a:cubicBezTo>
                    <a:cubicBezTo>
                      <a:pt x="21" y="24"/>
                      <a:pt x="21" y="22"/>
                      <a:pt x="20" y="21"/>
                    </a:cubicBezTo>
                    <a:cubicBezTo>
                      <a:pt x="19" y="20"/>
                      <a:pt x="18" y="19"/>
                      <a:pt x="16" y="19"/>
                    </a:cubicBezTo>
                    <a:cubicBezTo>
                      <a:pt x="15" y="19"/>
                      <a:pt x="14" y="20"/>
                      <a:pt x="13" y="20"/>
                    </a:cubicBezTo>
                    <a:cubicBezTo>
                      <a:pt x="12" y="21"/>
                      <a:pt x="11" y="21"/>
                      <a:pt x="11" y="22"/>
                    </a:cubicBezTo>
                    <a:cubicBezTo>
                      <a:pt x="1" y="21"/>
                      <a:pt x="1" y="21"/>
                      <a:pt x="1" y="21"/>
                    </a:cubicBez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3" name="Freeform 75">
                <a:extLst>
                  <a:ext uri="{FF2B5EF4-FFF2-40B4-BE49-F238E27FC236}">
                    <a16:creationId xmlns="" xmlns:a16="http://schemas.microsoft.com/office/drawing/2014/main" id="{3E225985-C272-6440-8D1B-CC0D88B4E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886"/>
                <a:ext cx="61" cy="77"/>
              </a:xfrm>
              <a:custGeom>
                <a:avLst/>
                <a:gdLst>
                  <a:gd name="T0" fmla="*/ 11 w 32"/>
                  <a:gd name="T1" fmla="*/ 12 h 40"/>
                  <a:gd name="T2" fmla="*/ 0 w 32"/>
                  <a:gd name="T3" fmla="*/ 11 h 40"/>
                  <a:gd name="T4" fmla="*/ 5 w 32"/>
                  <a:gd name="T5" fmla="*/ 3 h 40"/>
                  <a:gd name="T6" fmla="*/ 16 w 32"/>
                  <a:gd name="T7" fmla="*/ 0 h 40"/>
                  <a:gd name="T8" fmla="*/ 26 w 32"/>
                  <a:gd name="T9" fmla="*/ 3 h 40"/>
                  <a:gd name="T10" fmla="*/ 30 w 32"/>
                  <a:gd name="T11" fmla="*/ 10 h 40"/>
                  <a:gd name="T12" fmla="*/ 28 w 32"/>
                  <a:gd name="T13" fmla="*/ 15 h 40"/>
                  <a:gd name="T14" fmla="*/ 24 w 32"/>
                  <a:gd name="T15" fmla="*/ 19 h 40"/>
                  <a:gd name="T16" fmla="*/ 28 w 32"/>
                  <a:gd name="T17" fmla="*/ 20 h 40"/>
                  <a:gd name="T18" fmla="*/ 31 w 32"/>
                  <a:gd name="T19" fmla="*/ 23 h 40"/>
                  <a:gd name="T20" fmla="*/ 32 w 32"/>
                  <a:gd name="T21" fmla="*/ 28 h 40"/>
                  <a:gd name="T22" fmla="*/ 30 w 32"/>
                  <a:gd name="T23" fmla="*/ 34 h 40"/>
                  <a:gd name="T24" fmla="*/ 25 w 32"/>
                  <a:gd name="T25" fmla="*/ 39 h 40"/>
                  <a:gd name="T26" fmla="*/ 16 w 32"/>
                  <a:gd name="T27" fmla="*/ 40 h 40"/>
                  <a:gd name="T28" fmla="*/ 8 w 32"/>
                  <a:gd name="T29" fmla="*/ 39 h 40"/>
                  <a:gd name="T30" fmla="*/ 3 w 32"/>
                  <a:gd name="T31" fmla="*/ 36 h 40"/>
                  <a:gd name="T32" fmla="*/ 0 w 32"/>
                  <a:gd name="T33" fmla="*/ 30 h 40"/>
                  <a:gd name="T34" fmla="*/ 11 w 32"/>
                  <a:gd name="T35" fmla="*/ 28 h 40"/>
                  <a:gd name="T36" fmla="*/ 13 w 32"/>
                  <a:gd name="T37" fmla="*/ 33 h 40"/>
                  <a:gd name="T38" fmla="*/ 16 w 32"/>
                  <a:gd name="T39" fmla="*/ 34 h 40"/>
                  <a:gd name="T40" fmla="*/ 20 w 32"/>
                  <a:gd name="T41" fmla="*/ 32 h 40"/>
                  <a:gd name="T42" fmla="*/ 21 w 32"/>
                  <a:gd name="T43" fmla="*/ 28 h 40"/>
                  <a:gd name="T44" fmla="*/ 20 w 32"/>
                  <a:gd name="T45" fmla="*/ 24 h 40"/>
                  <a:gd name="T46" fmla="*/ 16 w 32"/>
                  <a:gd name="T47" fmla="*/ 23 h 40"/>
                  <a:gd name="T48" fmla="*/ 12 w 32"/>
                  <a:gd name="T49" fmla="*/ 23 h 40"/>
                  <a:gd name="T50" fmla="*/ 13 w 32"/>
                  <a:gd name="T51" fmla="*/ 15 h 40"/>
                  <a:gd name="T52" fmla="*/ 14 w 32"/>
                  <a:gd name="T53" fmla="*/ 16 h 40"/>
                  <a:gd name="T54" fmla="*/ 18 w 32"/>
                  <a:gd name="T55" fmla="*/ 14 h 40"/>
                  <a:gd name="T56" fmla="*/ 19 w 32"/>
                  <a:gd name="T57" fmla="*/ 11 h 40"/>
                  <a:gd name="T58" fmla="*/ 18 w 32"/>
                  <a:gd name="T59" fmla="*/ 8 h 40"/>
                  <a:gd name="T60" fmla="*/ 15 w 32"/>
                  <a:gd name="T61" fmla="*/ 7 h 40"/>
                  <a:gd name="T62" fmla="*/ 12 w 32"/>
                  <a:gd name="T63" fmla="*/ 8 h 40"/>
                  <a:gd name="T64" fmla="*/ 11 w 32"/>
                  <a:gd name="T65" fmla="*/ 1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" h="40">
                    <a:moveTo>
                      <a:pt x="11" y="12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7"/>
                      <a:pt x="3" y="5"/>
                      <a:pt x="5" y="3"/>
                    </a:cubicBezTo>
                    <a:cubicBezTo>
                      <a:pt x="8" y="1"/>
                      <a:pt x="11" y="0"/>
                      <a:pt x="16" y="0"/>
                    </a:cubicBezTo>
                    <a:cubicBezTo>
                      <a:pt x="21" y="0"/>
                      <a:pt x="24" y="1"/>
                      <a:pt x="26" y="3"/>
                    </a:cubicBezTo>
                    <a:cubicBezTo>
                      <a:pt x="29" y="5"/>
                      <a:pt x="30" y="8"/>
                      <a:pt x="30" y="10"/>
                    </a:cubicBezTo>
                    <a:cubicBezTo>
                      <a:pt x="30" y="12"/>
                      <a:pt x="29" y="14"/>
                      <a:pt x="28" y="15"/>
                    </a:cubicBezTo>
                    <a:cubicBezTo>
                      <a:pt x="27" y="16"/>
                      <a:pt x="26" y="18"/>
                      <a:pt x="24" y="19"/>
                    </a:cubicBezTo>
                    <a:cubicBezTo>
                      <a:pt x="26" y="19"/>
                      <a:pt x="27" y="19"/>
                      <a:pt x="28" y="20"/>
                    </a:cubicBezTo>
                    <a:cubicBezTo>
                      <a:pt x="29" y="21"/>
                      <a:pt x="30" y="22"/>
                      <a:pt x="31" y="23"/>
                    </a:cubicBezTo>
                    <a:cubicBezTo>
                      <a:pt x="31" y="24"/>
                      <a:pt x="32" y="26"/>
                      <a:pt x="32" y="28"/>
                    </a:cubicBezTo>
                    <a:cubicBezTo>
                      <a:pt x="32" y="30"/>
                      <a:pt x="31" y="32"/>
                      <a:pt x="30" y="34"/>
                    </a:cubicBezTo>
                    <a:cubicBezTo>
                      <a:pt x="29" y="36"/>
                      <a:pt x="27" y="38"/>
                      <a:pt x="25" y="39"/>
                    </a:cubicBezTo>
                    <a:cubicBezTo>
                      <a:pt x="23" y="40"/>
                      <a:pt x="20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6" y="38"/>
                      <a:pt x="4" y="37"/>
                      <a:pt x="3" y="36"/>
                    </a:cubicBezTo>
                    <a:cubicBezTo>
                      <a:pt x="2" y="34"/>
                      <a:pt x="1" y="32"/>
                      <a:pt x="0" y="30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30"/>
                      <a:pt x="12" y="32"/>
                      <a:pt x="13" y="33"/>
                    </a:cubicBezTo>
                    <a:cubicBezTo>
                      <a:pt x="13" y="34"/>
                      <a:pt x="15" y="34"/>
                      <a:pt x="16" y="34"/>
                    </a:cubicBezTo>
                    <a:cubicBezTo>
                      <a:pt x="17" y="34"/>
                      <a:pt x="19" y="33"/>
                      <a:pt x="20" y="32"/>
                    </a:cubicBezTo>
                    <a:cubicBezTo>
                      <a:pt x="20" y="31"/>
                      <a:pt x="21" y="30"/>
                      <a:pt x="21" y="28"/>
                    </a:cubicBezTo>
                    <a:cubicBezTo>
                      <a:pt x="21" y="26"/>
                      <a:pt x="20" y="25"/>
                      <a:pt x="20" y="24"/>
                    </a:cubicBezTo>
                    <a:cubicBezTo>
                      <a:pt x="19" y="23"/>
                      <a:pt x="17" y="23"/>
                      <a:pt x="16" y="23"/>
                    </a:cubicBezTo>
                    <a:cubicBezTo>
                      <a:pt x="15" y="23"/>
                      <a:pt x="14" y="23"/>
                      <a:pt x="12" y="23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6" y="16"/>
                      <a:pt x="17" y="15"/>
                      <a:pt x="18" y="14"/>
                    </a:cubicBezTo>
                    <a:cubicBezTo>
                      <a:pt x="19" y="13"/>
                      <a:pt x="19" y="12"/>
                      <a:pt x="19" y="11"/>
                    </a:cubicBezTo>
                    <a:cubicBezTo>
                      <a:pt x="19" y="10"/>
                      <a:pt x="19" y="9"/>
                      <a:pt x="18" y="8"/>
                    </a:cubicBezTo>
                    <a:cubicBezTo>
                      <a:pt x="17" y="8"/>
                      <a:pt x="16" y="7"/>
                      <a:pt x="15" y="7"/>
                    </a:cubicBezTo>
                    <a:cubicBezTo>
                      <a:pt x="14" y="7"/>
                      <a:pt x="13" y="8"/>
                      <a:pt x="12" y="8"/>
                    </a:cubicBezTo>
                    <a:cubicBezTo>
                      <a:pt x="11" y="9"/>
                      <a:pt x="11" y="10"/>
                      <a:pt x="1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4" name="Freeform 76">
                <a:extLst>
                  <a:ext uri="{FF2B5EF4-FFF2-40B4-BE49-F238E27FC236}">
                    <a16:creationId xmlns="" xmlns:a16="http://schemas.microsoft.com/office/drawing/2014/main" id="{82CF09DB-FE95-8040-A0FE-257B85843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957"/>
                <a:ext cx="19" cy="10"/>
              </a:xfrm>
              <a:custGeom>
                <a:avLst/>
                <a:gdLst>
                  <a:gd name="T0" fmla="*/ 0 w 19"/>
                  <a:gd name="T1" fmla="*/ 10 h 10"/>
                  <a:gd name="T2" fmla="*/ 9 w 19"/>
                  <a:gd name="T3" fmla="*/ 8 h 10"/>
                  <a:gd name="T4" fmla="*/ 19 w 19"/>
                  <a:gd name="T5" fmla="*/ 6 h 10"/>
                  <a:gd name="T6" fmla="*/ 13 w 19"/>
                  <a:gd name="T7" fmla="*/ 2 h 10"/>
                  <a:gd name="T8" fmla="*/ 7 w 19"/>
                  <a:gd name="T9" fmla="*/ 0 h 10"/>
                  <a:gd name="T10" fmla="*/ 0 w 19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0">
                    <a:moveTo>
                      <a:pt x="0" y="10"/>
                    </a:moveTo>
                    <a:lnTo>
                      <a:pt x="9" y="8"/>
                    </a:lnTo>
                    <a:lnTo>
                      <a:pt x="19" y="6"/>
                    </a:lnTo>
                    <a:lnTo>
                      <a:pt x="13" y="2"/>
                    </a:lnTo>
                    <a:lnTo>
                      <a:pt x="7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5" name="Freeform 77">
                <a:extLst>
                  <a:ext uri="{FF2B5EF4-FFF2-40B4-BE49-F238E27FC236}">
                    <a16:creationId xmlns="" xmlns:a16="http://schemas.microsoft.com/office/drawing/2014/main" id="{FED0789C-732E-3B41-B606-5B63D054A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684"/>
                <a:ext cx="48" cy="36"/>
              </a:xfrm>
              <a:custGeom>
                <a:avLst/>
                <a:gdLst>
                  <a:gd name="T0" fmla="*/ 22 w 25"/>
                  <a:gd name="T1" fmla="*/ 11 h 19"/>
                  <a:gd name="T2" fmla="*/ 24 w 25"/>
                  <a:gd name="T3" fmla="*/ 8 h 19"/>
                  <a:gd name="T4" fmla="*/ 24 w 25"/>
                  <a:gd name="T5" fmla="*/ 4 h 19"/>
                  <a:gd name="T6" fmla="*/ 21 w 25"/>
                  <a:gd name="T7" fmla="*/ 1 h 19"/>
                  <a:gd name="T8" fmla="*/ 16 w 25"/>
                  <a:gd name="T9" fmla="*/ 1 h 19"/>
                  <a:gd name="T10" fmla="*/ 8 w 25"/>
                  <a:gd name="T11" fmla="*/ 4 h 19"/>
                  <a:gd name="T12" fmla="*/ 0 w 25"/>
                  <a:gd name="T13" fmla="*/ 7 h 19"/>
                  <a:gd name="T14" fmla="*/ 5 w 25"/>
                  <a:gd name="T15" fmla="*/ 19 h 19"/>
                  <a:gd name="T16" fmla="*/ 13 w 25"/>
                  <a:gd name="T17" fmla="*/ 16 h 19"/>
                  <a:gd name="T18" fmla="*/ 22 w 25"/>
                  <a:gd name="T19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19">
                    <a:moveTo>
                      <a:pt x="22" y="11"/>
                    </a:moveTo>
                    <a:cubicBezTo>
                      <a:pt x="23" y="10"/>
                      <a:pt x="24" y="9"/>
                      <a:pt x="24" y="8"/>
                    </a:cubicBezTo>
                    <a:cubicBezTo>
                      <a:pt x="25" y="7"/>
                      <a:pt x="25" y="5"/>
                      <a:pt x="24" y="4"/>
                    </a:cubicBezTo>
                    <a:cubicBezTo>
                      <a:pt x="23" y="2"/>
                      <a:pt x="22" y="1"/>
                      <a:pt x="21" y="1"/>
                    </a:cubicBezTo>
                    <a:cubicBezTo>
                      <a:pt x="19" y="0"/>
                      <a:pt x="18" y="0"/>
                      <a:pt x="16" y="1"/>
                    </a:cubicBezTo>
                    <a:cubicBezTo>
                      <a:pt x="15" y="1"/>
                      <a:pt x="13" y="2"/>
                      <a:pt x="8" y="4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8" y="14"/>
                      <a:pt x="21" y="12"/>
                      <a:pt x="22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6" name="Freeform 78">
                <a:extLst>
                  <a:ext uri="{FF2B5EF4-FFF2-40B4-BE49-F238E27FC236}">
                    <a16:creationId xmlns="" xmlns:a16="http://schemas.microsoft.com/office/drawing/2014/main" id="{4DA63B8F-5A4C-8740-85D3-7ECF339CE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971"/>
                <a:ext cx="40" cy="46"/>
              </a:xfrm>
              <a:custGeom>
                <a:avLst/>
                <a:gdLst>
                  <a:gd name="T0" fmla="*/ 10 w 21"/>
                  <a:gd name="T1" fmla="*/ 22 h 24"/>
                  <a:gd name="T2" fmla="*/ 14 w 21"/>
                  <a:gd name="T3" fmla="*/ 24 h 24"/>
                  <a:gd name="T4" fmla="*/ 18 w 21"/>
                  <a:gd name="T5" fmla="*/ 23 h 24"/>
                  <a:gd name="T6" fmla="*/ 20 w 21"/>
                  <a:gd name="T7" fmla="*/ 19 h 24"/>
                  <a:gd name="T8" fmla="*/ 20 w 21"/>
                  <a:gd name="T9" fmla="*/ 14 h 24"/>
                  <a:gd name="T10" fmla="*/ 16 w 21"/>
                  <a:gd name="T11" fmla="*/ 7 h 24"/>
                  <a:gd name="T12" fmla="*/ 11 w 21"/>
                  <a:gd name="T13" fmla="*/ 0 h 24"/>
                  <a:gd name="T14" fmla="*/ 0 w 21"/>
                  <a:gd name="T15" fmla="*/ 6 h 24"/>
                  <a:gd name="T16" fmla="*/ 4 w 21"/>
                  <a:gd name="T17" fmla="*/ 14 h 24"/>
                  <a:gd name="T18" fmla="*/ 10 w 21"/>
                  <a:gd name="T1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4">
                    <a:moveTo>
                      <a:pt x="10" y="22"/>
                    </a:moveTo>
                    <a:cubicBezTo>
                      <a:pt x="11" y="23"/>
                      <a:pt x="12" y="24"/>
                      <a:pt x="14" y="24"/>
                    </a:cubicBezTo>
                    <a:cubicBezTo>
                      <a:pt x="15" y="24"/>
                      <a:pt x="16" y="24"/>
                      <a:pt x="18" y="23"/>
                    </a:cubicBezTo>
                    <a:cubicBezTo>
                      <a:pt x="19" y="22"/>
                      <a:pt x="20" y="21"/>
                      <a:pt x="20" y="19"/>
                    </a:cubicBezTo>
                    <a:cubicBezTo>
                      <a:pt x="21" y="18"/>
                      <a:pt x="21" y="16"/>
                      <a:pt x="20" y="14"/>
                    </a:cubicBezTo>
                    <a:cubicBezTo>
                      <a:pt x="19" y="14"/>
                      <a:pt x="18" y="11"/>
                      <a:pt x="16" y="7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7" y="18"/>
                      <a:pt x="9" y="21"/>
                      <a:pt x="10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7" name="Freeform 79">
                <a:extLst>
                  <a:ext uri="{FF2B5EF4-FFF2-40B4-BE49-F238E27FC236}">
                    <a16:creationId xmlns="" xmlns:a16="http://schemas.microsoft.com/office/drawing/2014/main" id="{4DB9D68D-25E2-1945-AF9F-973CDE2D2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1157"/>
                <a:ext cx="40" cy="28"/>
              </a:xfrm>
              <a:custGeom>
                <a:avLst/>
                <a:gdLst>
                  <a:gd name="T0" fmla="*/ 40 w 40"/>
                  <a:gd name="T1" fmla="*/ 0 h 28"/>
                  <a:gd name="T2" fmla="*/ 0 w 40"/>
                  <a:gd name="T3" fmla="*/ 3 h 28"/>
                  <a:gd name="T4" fmla="*/ 30 w 40"/>
                  <a:gd name="T5" fmla="*/ 28 h 28"/>
                  <a:gd name="T6" fmla="*/ 40 w 40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8">
                    <a:moveTo>
                      <a:pt x="40" y="0"/>
                    </a:moveTo>
                    <a:lnTo>
                      <a:pt x="0" y="3"/>
                    </a:lnTo>
                    <a:lnTo>
                      <a:pt x="30" y="28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8" name="Freeform 80">
                <a:extLst>
                  <a:ext uri="{FF2B5EF4-FFF2-40B4-BE49-F238E27FC236}">
                    <a16:creationId xmlns="" xmlns:a16="http://schemas.microsoft.com/office/drawing/2014/main" id="{EC588362-A0A7-3D49-A652-F7AE3AC41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112"/>
                <a:ext cx="41" cy="63"/>
              </a:xfrm>
              <a:custGeom>
                <a:avLst/>
                <a:gdLst>
                  <a:gd name="T0" fmla="*/ 8 w 21"/>
                  <a:gd name="T1" fmla="*/ 10 h 33"/>
                  <a:gd name="T2" fmla="*/ 4 w 21"/>
                  <a:gd name="T3" fmla="*/ 12 h 33"/>
                  <a:gd name="T4" fmla="*/ 2 w 21"/>
                  <a:gd name="T5" fmla="*/ 15 h 33"/>
                  <a:gd name="T6" fmla="*/ 1 w 21"/>
                  <a:gd name="T7" fmla="*/ 20 h 33"/>
                  <a:gd name="T8" fmla="*/ 1 w 21"/>
                  <a:gd name="T9" fmla="*/ 23 h 33"/>
                  <a:gd name="T10" fmla="*/ 2 w 21"/>
                  <a:gd name="T11" fmla="*/ 27 h 33"/>
                  <a:gd name="T12" fmla="*/ 9 w 21"/>
                  <a:gd name="T13" fmla="*/ 32 h 33"/>
                  <a:gd name="T14" fmla="*/ 13 w 21"/>
                  <a:gd name="T15" fmla="*/ 33 h 33"/>
                  <a:gd name="T16" fmla="*/ 16 w 21"/>
                  <a:gd name="T17" fmla="*/ 33 h 33"/>
                  <a:gd name="T18" fmla="*/ 19 w 21"/>
                  <a:gd name="T19" fmla="*/ 30 h 33"/>
                  <a:gd name="T20" fmla="*/ 20 w 21"/>
                  <a:gd name="T21" fmla="*/ 27 h 33"/>
                  <a:gd name="T22" fmla="*/ 21 w 21"/>
                  <a:gd name="T23" fmla="*/ 25 h 33"/>
                  <a:gd name="T24" fmla="*/ 20 w 21"/>
                  <a:gd name="T25" fmla="*/ 20 h 33"/>
                  <a:gd name="T26" fmla="*/ 14 w 21"/>
                  <a:gd name="T27" fmla="*/ 16 h 33"/>
                  <a:gd name="T28" fmla="*/ 15 w 21"/>
                  <a:gd name="T29" fmla="*/ 12 h 33"/>
                  <a:gd name="T30" fmla="*/ 17 w 21"/>
                  <a:gd name="T31" fmla="*/ 11 h 33"/>
                  <a:gd name="T32" fmla="*/ 18 w 21"/>
                  <a:gd name="T33" fmla="*/ 8 h 33"/>
                  <a:gd name="T34" fmla="*/ 18 w 21"/>
                  <a:gd name="T35" fmla="*/ 5 h 33"/>
                  <a:gd name="T36" fmla="*/ 18 w 21"/>
                  <a:gd name="T37" fmla="*/ 2 h 33"/>
                  <a:gd name="T38" fmla="*/ 15 w 21"/>
                  <a:gd name="T39" fmla="*/ 3 h 33"/>
                  <a:gd name="T40" fmla="*/ 10 w 21"/>
                  <a:gd name="T41" fmla="*/ 8 h 33"/>
                  <a:gd name="T42" fmla="*/ 9 w 21"/>
                  <a:gd name="T43" fmla="*/ 9 h 33"/>
                  <a:gd name="T44" fmla="*/ 8 w 21"/>
                  <a:gd name="T45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" h="33">
                    <a:moveTo>
                      <a:pt x="8" y="10"/>
                    </a:moveTo>
                    <a:cubicBezTo>
                      <a:pt x="6" y="10"/>
                      <a:pt x="4" y="12"/>
                      <a:pt x="4" y="12"/>
                    </a:cubicBezTo>
                    <a:cubicBezTo>
                      <a:pt x="2" y="14"/>
                      <a:pt x="2" y="15"/>
                      <a:pt x="2" y="15"/>
                    </a:cubicBezTo>
                    <a:cubicBezTo>
                      <a:pt x="2" y="16"/>
                      <a:pt x="1" y="20"/>
                      <a:pt x="1" y="20"/>
                    </a:cubicBezTo>
                    <a:cubicBezTo>
                      <a:pt x="1" y="20"/>
                      <a:pt x="0" y="23"/>
                      <a:pt x="1" y="23"/>
                    </a:cubicBezTo>
                    <a:cubicBezTo>
                      <a:pt x="1" y="24"/>
                      <a:pt x="2" y="26"/>
                      <a:pt x="2" y="27"/>
                    </a:cubicBezTo>
                    <a:cubicBezTo>
                      <a:pt x="4" y="29"/>
                      <a:pt x="9" y="32"/>
                      <a:pt x="9" y="32"/>
                    </a:cubicBezTo>
                    <a:cubicBezTo>
                      <a:pt x="10" y="33"/>
                      <a:pt x="12" y="33"/>
                      <a:pt x="13" y="33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9" y="33"/>
                      <a:pt x="19" y="30"/>
                      <a:pt x="19" y="30"/>
                    </a:cubicBezTo>
                    <a:cubicBezTo>
                      <a:pt x="19" y="28"/>
                      <a:pt x="20" y="27"/>
                      <a:pt x="20" y="27"/>
                    </a:cubicBezTo>
                    <a:cubicBezTo>
                      <a:pt x="21" y="26"/>
                      <a:pt x="21" y="25"/>
                      <a:pt x="21" y="25"/>
                    </a:cubicBezTo>
                    <a:cubicBezTo>
                      <a:pt x="20" y="23"/>
                      <a:pt x="20" y="20"/>
                      <a:pt x="20" y="20"/>
                    </a:cubicBezTo>
                    <a:cubicBezTo>
                      <a:pt x="18" y="19"/>
                      <a:pt x="14" y="16"/>
                      <a:pt x="14" y="16"/>
                    </a:cubicBezTo>
                    <a:cubicBezTo>
                      <a:pt x="12" y="12"/>
                      <a:pt x="15" y="12"/>
                      <a:pt x="15" y="12"/>
                    </a:cubicBezTo>
                    <a:cubicBezTo>
                      <a:pt x="16" y="12"/>
                      <a:pt x="17" y="11"/>
                      <a:pt x="17" y="11"/>
                    </a:cubicBezTo>
                    <a:cubicBezTo>
                      <a:pt x="19" y="11"/>
                      <a:pt x="18" y="8"/>
                      <a:pt x="18" y="8"/>
                    </a:cubicBezTo>
                    <a:cubicBezTo>
                      <a:pt x="18" y="6"/>
                      <a:pt x="18" y="5"/>
                      <a:pt x="18" y="5"/>
                    </a:cubicBezTo>
                    <a:cubicBezTo>
                      <a:pt x="19" y="2"/>
                      <a:pt x="18" y="2"/>
                      <a:pt x="18" y="2"/>
                    </a:cubicBezTo>
                    <a:cubicBezTo>
                      <a:pt x="17" y="0"/>
                      <a:pt x="15" y="3"/>
                      <a:pt x="15" y="3"/>
                    </a:cubicBezTo>
                    <a:cubicBezTo>
                      <a:pt x="14" y="4"/>
                      <a:pt x="10" y="8"/>
                      <a:pt x="10" y="8"/>
                    </a:cubicBezTo>
                    <a:cubicBezTo>
                      <a:pt x="10" y="8"/>
                      <a:pt x="9" y="9"/>
                      <a:pt x="9" y="9"/>
                    </a:cubicBezTo>
                    <a:cubicBezTo>
                      <a:pt x="8" y="10"/>
                      <a:pt x="8" y="10"/>
                      <a:pt x="8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9" name="Freeform 81">
                <a:extLst>
                  <a:ext uri="{FF2B5EF4-FFF2-40B4-BE49-F238E27FC236}">
                    <a16:creationId xmlns="" xmlns:a16="http://schemas.microsoft.com/office/drawing/2014/main" id="{5297DFA1-219E-2C4D-8186-D86C0C581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049"/>
                <a:ext cx="9" cy="21"/>
              </a:xfrm>
              <a:custGeom>
                <a:avLst/>
                <a:gdLst>
                  <a:gd name="T0" fmla="*/ 0 w 5"/>
                  <a:gd name="T1" fmla="*/ 0 h 11"/>
                  <a:gd name="T2" fmla="*/ 2 w 5"/>
                  <a:gd name="T3" fmla="*/ 5 h 11"/>
                  <a:gd name="T4" fmla="*/ 3 w 5"/>
                  <a:gd name="T5" fmla="*/ 7 h 11"/>
                  <a:gd name="T6" fmla="*/ 3 w 5"/>
                  <a:gd name="T7" fmla="*/ 10 h 11"/>
                  <a:gd name="T8" fmla="*/ 5 w 5"/>
                  <a:gd name="T9" fmla="*/ 9 h 11"/>
                  <a:gd name="T10" fmla="*/ 4 w 5"/>
                  <a:gd name="T11" fmla="*/ 3 h 11"/>
                  <a:gd name="T12" fmla="*/ 3 w 5"/>
                  <a:gd name="T13" fmla="*/ 0 h 11"/>
                  <a:gd name="T14" fmla="*/ 0 w 5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1" y="3"/>
                      <a:pt x="2" y="4"/>
                      <a:pt x="2" y="5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4" y="9"/>
                      <a:pt x="3" y="8"/>
                      <a:pt x="3" y="10"/>
                    </a:cubicBezTo>
                    <a:cubicBezTo>
                      <a:pt x="4" y="11"/>
                      <a:pt x="4" y="10"/>
                      <a:pt x="5" y="9"/>
                    </a:cubicBezTo>
                    <a:cubicBezTo>
                      <a:pt x="4" y="8"/>
                      <a:pt x="4" y="5"/>
                      <a:pt x="4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0" name="Freeform 82">
                <a:extLst>
                  <a:ext uri="{FF2B5EF4-FFF2-40B4-BE49-F238E27FC236}">
                    <a16:creationId xmlns="" xmlns:a16="http://schemas.microsoft.com/office/drawing/2014/main" id="{B9710EBD-EEE8-4D40-A299-D9EC07F17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064"/>
                <a:ext cx="34" cy="12"/>
              </a:xfrm>
              <a:custGeom>
                <a:avLst/>
                <a:gdLst>
                  <a:gd name="T0" fmla="*/ 0 w 18"/>
                  <a:gd name="T1" fmla="*/ 6 h 6"/>
                  <a:gd name="T2" fmla="*/ 5 w 18"/>
                  <a:gd name="T3" fmla="*/ 5 h 6"/>
                  <a:gd name="T4" fmla="*/ 17 w 18"/>
                  <a:gd name="T5" fmla="*/ 3 h 6"/>
                  <a:gd name="T6" fmla="*/ 18 w 18"/>
                  <a:gd name="T7" fmla="*/ 2 h 6"/>
                  <a:gd name="T8" fmla="*/ 18 w 18"/>
                  <a:gd name="T9" fmla="*/ 1 h 6"/>
                  <a:gd name="T10" fmla="*/ 17 w 18"/>
                  <a:gd name="T11" fmla="*/ 0 h 6"/>
                  <a:gd name="T12" fmla="*/ 0 w 18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0" y="6"/>
                    </a:moveTo>
                    <a:cubicBezTo>
                      <a:pt x="1" y="6"/>
                      <a:pt x="4" y="5"/>
                      <a:pt x="5" y="5"/>
                    </a:cubicBezTo>
                    <a:cubicBezTo>
                      <a:pt x="9" y="5"/>
                      <a:pt x="15" y="4"/>
                      <a:pt x="17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0"/>
                      <a:pt x="17" y="0"/>
                    </a:cubicBezTo>
                    <a:cubicBezTo>
                      <a:pt x="13" y="3"/>
                      <a:pt x="3" y="4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1" name="Freeform 83">
                <a:extLst>
                  <a:ext uri="{FF2B5EF4-FFF2-40B4-BE49-F238E27FC236}">
                    <a16:creationId xmlns="" xmlns:a16="http://schemas.microsoft.com/office/drawing/2014/main" id="{68BD6FD9-EF0B-0A46-91C3-1BCE569E3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647"/>
                <a:ext cx="63" cy="71"/>
              </a:xfrm>
              <a:custGeom>
                <a:avLst/>
                <a:gdLst>
                  <a:gd name="T0" fmla="*/ 12 w 33"/>
                  <a:gd name="T1" fmla="*/ 35 h 37"/>
                  <a:gd name="T2" fmla="*/ 24 w 33"/>
                  <a:gd name="T3" fmla="*/ 34 h 37"/>
                  <a:gd name="T4" fmla="*/ 32 w 33"/>
                  <a:gd name="T5" fmla="*/ 22 h 37"/>
                  <a:gd name="T6" fmla="*/ 31 w 33"/>
                  <a:gd name="T7" fmla="*/ 8 h 37"/>
                  <a:gd name="T8" fmla="*/ 21 w 33"/>
                  <a:gd name="T9" fmla="*/ 1 h 37"/>
                  <a:gd name="T10" fmla="*/ 9 w 33"/>
                  <a:gd name="T11" fmla="*/ 2 h 37"/>
                  <a:gd name="T12" fmla="*/ 1 w 33"/>
                  <a:gd name="T13" fmla="*/ 14 h 37"/>
                  <a:gd name="T14" fmla="*/ 2 w 33"/>
                  <a:gd name="T15" fmla="*/ 28 h 37"/>
                  <a:gd name="T16" fmla="*/ 12 w 33"/>
                  <a:gd name="T17" fmla="*/ 3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37">
                    <a:moveTo>
                      <a:pt x="12" y="35"/>
                    </a:moveTo>
                    <a:cubicBezTo>
                      <a:pt x="16" y="37"/>
                      <a:pt x="20" y="36"/>
                      <a:pt x="24" y="34"/>
                    </a:cubicBezTo>
                    <a:cubicBezTo>
                      <a:pt x="27" y="32"/>
                      <a:pt x="30" y="28"/>
                      <a:pt x="32" y="22"/>
                    </a:cubicBezTo>
                    <a:cubicBezTo>
                      <a:pt x="33" y="16"/>
                      <a:pt x="33" y="12"/>
                      <a:pt x="31" y="8"/>
                    </a:cubicBezTo>
                    <a:cubicBezTo>
                      <a:pt x="29" y="4"/>
                      <a:pt x="26" y="2"/>
                      <a:pt x="21" y="1"/>
                    </a:cubicBezTo>
                    <a:cubicBezTo>
                      <a:pt x="17" y="0"/>
                      <a:pt x="13" y="0"/>
                      <a:pt x="9" y="2"/>
                    </a:cubicBezTo>
                    <a:cubicBezTo>
                      <a:pt x="5" y="4"/>
                      <a:pt x="3" y="8"/>
                      <a:pt x="1" y="14"/>
                    </a:cubicBezTo>
                    <a:cubicBezTo>
                      <a:pt x="0" y="20"/>
                      <a:pt x="0" y="24"/>
                      <a:pt x="2" y="28"/>
                    </a:cubicBezTo>
                    <a:cubicBezTo>
                      <a:pt x="4" y="32"/>
                      <a:pt x="7" y="34"/>
                      <a:pt x="1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2" name="Freeform 84">
                <a:extLst>
                  <a:ext uri="{FF2B5EF4-FFF2-40B4-BE49-F238E27FC236}">
                    <a16:creationId xmlns="" xmlns:a16="http://schemas.microsoft.com/office/drawing/2014/main" id="{49C84A59-6908-7648-B96B-826A13B192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3" y="521"/>
                <a:ext cx="1726" cy="1733"/>
              </a:xfrm>
              <a:custGeom>
                <a:avLst/>
                <a:gdLst>
                  <a:gd name="T0" fmla="*/ 811 w 904"/>
                  <a:gd name="T1" fmla="*/ 404 h 905"/>
                  <a:gd name="T2" fmla="*/ 773 w 904"/>
                  <a:gd name="T3" fmla="*/ 280 h 905"/>
                  <a:gd name="T4" fmla="*/ 778 w 904"/>
                  <a:gd name="T5" fmla="*/ 210 h 905"/>
                  <a:gd name="T6" fmla="*/ 721 w 904"/>
                  <a:gd name="T7" fmla="*/ 187 h 905"/>
                  <a:gd name="T8" fmla="*/ 685 w 904"/>
                  <a:gd name="T9" fmla="*/ 149 h 905"/>
                  <a:gd name="T10" fmla="*/ 616 w 904"/>
                  <a:gd name="T11" fmla="*/ 113 h 905"/>
                  <a:gd name="T12" fmla="*/ 564 w 904"/>
                  <a:gd name="T13" fmla="*/ 108 h 905"/>
                  <a:gd name="T14" fmla="*/ 460 w 904"/>
                  <a:gd name="T15" fmla="*/ 45 h 905"/>
                  <a:gd name="T16" fmla="*/ 374 w 904"/>
                  <a:gd name="T17" fmla="*/ 52 h 905"/>
                  <a:gd name="T18" fmla="*/ 347 w 904"/>
                  <a:gd name="T19" fmla="*/ 78 h 905"/>
                  <a:gd name="T20" fmla="*/ 361 w 904"/>
                  <a:gd name="T21" fmla="*/ 92 h 905"/>
                  <a:gd name="T22" fmla="*/ 311 w 904"/>
                  <a:gd name="T23" fmla="*/ 104 h 905"/>
                  <a:gd name="T24" fmla="*/ 249 w 904"/>
                  <a:gd name="T25" fmla="*/ 97 h 905"/>
                  <a:gd name="T26" fmla="*/ 174 w 904"/>
                  <a:gd name="T27" fmla="*/ 151 h 905"/>
                  <a:gd name="T28" fmla="*/ 120 w 904"/>
                  <a:gd name="T29" fmla="*/ 211 h 905"/>
                  <a:gd name="T30" fmla="*/ 120 w 904"/>
                  <a:gd name="T31" fmla="*/ 282 h 905"/>
                  <a:gd name="T32" fmla="*/ 131 w 904"/>
                  <a:gd name="T33" fmla="*/ 289 h 905"/>
                  <a:gd name="T34" fmla="*/ 95 w 904"/>
                  <a:gd name="T35" fmla="*/ 411 h 905"/>
                  <a:gd name="T36" fmla="*/ 40 w 904"/>
                  <a:gd name="T37" fmla="*/ 454 h 905"/>
                  <a:gd name="T38" fmla="*/ 50 w 904"/>
                  <a:gd name="T39" fmla="*/ 519 h 905"/>
                  <a:gd name="T40" fmla="*/ 101 w 904"/>
                  <a:gd name="T41" fmla="*/ 526 h 905"/>
                  <a:gd name="T42" fmla="*/ 237 w 904"/>
                  <a:gd name="T43" fmla="*/ 764 h 905"/>
                  <a:gd name="T44" fmla="*/ 217 w 904"/>
                  <a:gd name="T45" fmla="*/ 741 h 905"/>
                  <a:gd name="T46" fmla="*/ 195 w 904"/>
                  <a:gd name="T47" fmla="*/ 742 h 905"/>
                  <a:gd name="T48" fmla="*/ 288 w 904"/>
                  <a:gd name="T49" fmla="*/ 830 h 905"/>
                  <a:gd name="T50" fmla="*/ 283 w 904"/>
                  <a:gd name="T51" fmla="*/ 801 h 905"/>
                  <a:gd name="T52" fmla="*/ 308 w 904"/>
                  <a:gd name="T53" fmla="*/ 811 h 905"/>
                  <a:gd name="T54" fmla="*/ 316 w 904"/>
                  <a:gd name="T55" fmla="*/ 787 h 905"/>
                  <a:gd name="T56" fmla="*/ 309 w 904"/>
                  <a:gd name="T57" fmla="*/ 843 h 905"/>
                  <a:gd name="T58" fmla="*/ 351 w 904"/>
                  <a:gd name="T59" fmla="*/ 858 h 905"/>
                  <a:gd name="T60" fmla="*/ 420 w 904"/>
                  <a:gd name="T61" fmla="*/ 807 h 905"/>
                  <a:gd name="T62" fmla="*/ 412 w 904"/>
                  <a:gd name="T63" fmla="*/ 875 h 905"/>
                  <a:gd name="T64" fmla="*/ 399 w 904"/>
                  <a:gd name="T65" fmla="*/ 866 h 905"/>
                  <a:gd name="T66" fmla="*/ 429 w 904"/>
                  <a:gd name="T67" fmla="*/ 859 h 905"/>
                  <a:gd name="T68" fmla="*/ 478 w 904"/>
                  <a:gd name="T69" fmla="*/ 857 h 905"/>
                  <a:gd name="T70" fmla="*/ 476 w 904"/>
                  <a:gd name="T71" fmla="*/ 832 h 905"/>
                  <a:gd name="T72" fmla="*/ 528 w 904"/>
                  <a:gd name="T73" fmla="*/ 866 h 905"/>
                  <a:gd name="T74" fmla="*/ 485 w 904"/>
                  <a:gd name="T75" fmla="*/ 851 h 905"/>
                  <a:gd name="T76" fmla="*/ 515 w 904"/>
                  <a:gd name="T77" fmla="*/ 820 h 905"/>
                  <a:gd name="T78" fmla="*/ 598 w 904"/>
                  <a:gd name="T79" fmla="*/ 840 h 905"/>
                  <a:gd name="T80" fmla="*/ 587 w 904"/>
                  <a:gd name="T81" fmla="*/ 835 h 905"/>
                  <a:gd name="T82" fmla="*/ 583 w 904"/>
                  <a:gd name="T83" fmla="*/ 805 h 905"/>
                  <a:gd name="T84" fmla="*/ 599 w 904"/>
                  <a:gd name="T85" fmla="*/ 797 h 905"/>
                  <a:gd name="T86" fmla="*/ 615 w 904"/>
                  <a:gd name="T87" fmla="*/ 825 h 905"/>
                  <a:gd name="T88" fmla="*/ 655 w 904"/>
                  <a:gd name="T89" fmla="*/ 793 h 905"/>
                  <a:gd name="T90" fmla="*/ 653 w 904"/>
                  <a:gd name="T91" fmla="*/ 761 h 905"/>
                  <a:gd name="T92" fmla="*/ 663 w 904"/>
                  <a:gd name="T93" fmla="*/ 752 h 905"/>
                  <a:gd name="T94" fmla="*/ 667 w 904"/>
                  <a:gd name="T95" fmla="*/ 737 h 905"/>
                  <a:gd name="T96" fmla="*/ 675 w 904"/>
                  <a:gd name="T97" fmla="*/ 737 h 905"/>
                  <a:gd name="T98" fmla="*/ 676 w 904"/>
                  <a:gd name="T99" fmla="*/ 722 h 905"/>
                  <a:gd name="T100" fmla="*/ 690 w 904"/>
                  <a:gd name="T101" fmla="*/ 738 h 905"/>
                  <a:gd name="T102" fmla="*/ 665 w 904"/>
                  <a:gd name="T103" fmla="*/ 771 h 905"/>
                  <a:gd name="T104" fmla="*/ 688 w 904"/>
                  <a:gd name="T105" fmla="*/ 807 h 905"/>
                  <a:gd name="T106" fmla="*/ 679 w 904"/>
                  <a:gd name="T107" fmla="*/ 769 h 905"/>
                  <a:gd name="T108" fmla="*/ 705 w 904"/>
                  <a:gd name="T109" fmla="*/ 766 h 905"/>
                  <a:gd name="T110" fmla="*/ 777 w 904"/>
                  <a:gd name="T111" fmla="*/ 296 h 905"/>
                  <a:gd name="T112" fmla="*/ 809 w 904"/>
                  <a:gd name="T113" fmla="*/ 386 h 905"/>
                  <a:gd name="T114" fmla="*/ 842 w 904"/>
                  <a:gd name="T115" fmla="*/ 517 h 905"/>
                  <a:gd name="T116" fmla="*/ 806 w 904"/>
                  <a:gd name="T117" fmla="*/ 478 h 9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04" h="905">
                    <a:moveTo>
                      <a:pt x="452" y="0"/>
                    </a:moveTo>
                    <a:cubicBezTo>
                      <a:pt x="202" y="0"/>
                      <a:pt x="0" y="203"/>
                      <a:pt x="0" y="453"/>
                    </a:cubicBezTo>
                    <a:cubicBezTo>
                      <a:pt x="0" y="703"/>
                      <a:pt x="202" y="905"/>
                      <a:pt x="452" y="905"/>
                    </a:cubicBezTo>
                    <a:cubicBezTo>
                      <a:pt x="702" y="905"/>
                      <a:pt x="904" y="703"/>
                      <a:pt x="904" y="453"/>
                    </a:cubicBezTo>
                    <a:cubicBezTo>
                      <a:pt x="904" y="203"/>
                      <a:pt x="702" y="0"/>
                      <a:pt x="452" y="0"/>
                    </a:cubicBezTo>
                    <a:close/>
                    <a:moveTo>
                      <a:pt x="857" y="430"/>
                    </a:moveTo>
                    <a:cubicBezTo>
                      <a:pt x="849" y="431"/>
                      <a:pt x="849" y="431"/>
                      <a:pt x="849" y="431"/>
                    </a:cubicBezTo>
                    <a:cubicBezTo>
                      <a:pt x="845" y="400"/>
                      <a:pt x="845" y="400"/>
                      <a:pt x="845" y="400"/>
                    </a:cubicBezTo>
                    <a:cubicBezTo>
                      <a:pt x="834" y="402"/>
                      <a:pt x="834" y="402"/>
                      <a:pt x="834" y="402"/>
                    </a:cubicBezTo>
                    <a:cubicBezTo>
                      <a:pt x="837" y="430"/>
                      <a:pt x="837" y="430"/>
                      <a:pt x="837" y="430"/>
                    </a:cubicBezTo>
                    <a:cubicBezTo>
                      <a:pt x="828" y="431"/>
                      <a:pt x="828" y="431"/>
                      <a:pt x="828" y="431"/>
                    </a:cubicBezTo>
                    <a:cubicBezTo>
                      <a:pt x="825" y="403"/>
                      <a:pt x="825" y="403"/>
                      <a:pt x="825" y="403"/>
                    </a:cubicBezTo>
                    <a:cubicBezTo>
                      <a:pt x="811" y="404"/>
                      <a:pt x="811" y="404"/>
                      <a:pt x="811" y="404"/>
                    </a:cubicBezTo>
                    <a:cubicBezTo>
                      <a:pt x="815" y="436"/>
                      <a:pt x="815" y="436"/>
                      <a:pt x="815" y="436"/>
                    </a:cubicBezTo>
                    <a:cubicBezTo>
                      <a:pt x="806" y="437"/>
                      <a:pt x="806" y="437"/>
                      <a:pt x="806" y="437"/>
                    </a:cubicBezTo>
                    <a:cubicBezTo>
                      <a:pt x="802" y="394"/>
                      <a:pt x="802" y="394"/>
                      <a:pt x="802" y="394"/>
                    </a:cubicBezTo>
                    <a:cubicBezTo>
                      <a:pt x="853" y="388"/>
                      <a:pt x="853" y="388"/>
                      <a:pt x="853" y="388"/>
                    </a:cubicBezTo>
                    <a:lnTo>
                      <a:pt x="857" y="430"/>
                    </a:lnTo>
                    <a:close/>
                    <a:moveTo>
                      <a:pt x="798" y="241"/>
                    </a:moveTo>
                    <a:cubicBezTo>
                      <a:pt x="801" y="246"/>
                      <a:pt x="803" y="250"/>
                      <a:pt x="804" y="253"/>
                    </a:cubicBezTo>
                    <a:cubicBezTo>
                      <a:pt x="804" y="256"/>
                      <a:pt x="804" y="258"/>
                      <a:pt x="803" y="261"/>
                    </a:cubicBezTo>
                    <a:cubicBezTo>
                      <a:pt x="802" y="264"/>
                      <a:pt x="800" y="266"/>
                      <a:pt x="797" y="267"/>
                    </a:cubicBezTo>
                    <a:cubicBezTo>
                      <a:pt x="794" y="270"/>
                      <a:pt x="791" y="270"/>
                      <a:pt x="787" y="269"/>
                    </a:cubicBezTo>
                    <a:cubicBezTo>
                      <a:pt x="784" y="268"/>
                      <a:pt x="780" y="266"/>
                      <a:pt x="777" y="262"/>
                    </a:cubicBezTo>
                    <a:cubicBezTo>
                      <a:pt x="777" y="265"/>
                      <a:pt x="777" y="267"/>
                      <a:pt x="777" y="270"/>
                    </a:cubicBezTo>
                    <a:cubicBezTo>
                      <a:pt x="776" y="272"/>
                      <a:pt x="775" y="275"/>
                      <a:pt x="773" y="280"/>
                    </a:cubicBezTo>
                    <a:cubicBezTo>
                      <a:pt x="768" y="291"/>
                      <a:pt x="768" y="291"/>
                      <a:pt x="768" y="291"/>
                    </a:cubicBezTo>
                    <a:cubicBezTo>
                      <a:pt x="761" y="279"/>
                      <a:pt x="761" y="279"/>
                      <a:pt x="761" y="279"/>
                    </a:cubicBezTo>
                    <a:cubicBezTo>
                      <a:pt x="766" y="266"/>
                      <a:pt x="766" y="266"/>
                      <a:pt x="766" y="266"/>
                    </a:cubicBezTo>
                    <a:cubicBezTo>
                      <a:pt x="768" y="262"/>
                      <a:pt x="769" y="259"/>
                      <a:pt x="769" y="257"/>
                    </a:cubicBezTo>
                    <a:cubicBezTo>
                      <a:pt x="770" y="256"/>
                      <a:pt x="770" y="254"/>
                      <a:pt x="770" y="253"/>
                    </a:cubicBezTo>
                    <a:cubicBezTo>
                      <a:pt x="769" y="252"/>
                      <a:pt x="768" y="250"/>
                      <a:pt x="767" y="248"/>
                    </a:cubicBezTo>
                    <a:cubicBezTo>
                      <a:pt x="766" y="246"/>
                      <a:pt x="766" y="246"/>
                      <a:pt x="766" y="246"/>
                    </a:cubicBezTo>
                    <a:cubicBezTo>
                      <a:pt x="747" y="257"/>
                      <a:pt x="747" y="257"/>
                      <a:pt x="747" y="257"/>
                    </a:cubicBezTo>
                    <a:cubicBezTo>
                      <a:pt x="741" y="247"/>
                      <a:pt x="741" y="247"/>
                      <a:pt x="741" y="247"/>
                    </a:cubicBezTo>
                    <a:cubicBezTo>
                      <a:pt x="785" y="220"/>
                      <a:pt x="785" y="220"/>
                      <a:pt x="785" y="220"/>
                    </a:cubicBezTo>
                    <a:lnTo>
                      <a:pt x="798" y="241"/>
                    </a:lnTo>
                    <a:close/>
                    <a:moveTo>
                      <a:pt x="750" y="176"/>
                    </a:moveTo>
                    <a:cubicBezTo>
                      <a:pt x="778" y="210"/>
                      <a:pt x="778" y="210"/>
                      <a:pt x="778" y="210"/>
                    </a:cubicBezTo>
                    <a:cubicBezTo>
                      <a:pt x="771" y="216"/>
                      <a:pt x="771" y="216"/>
                      <a:pt x="771" y="216"/>
                    </a:cubicBezTo>
                    <a:cubicBezTo>
                      <a:pt x="761" y="203"/>
                      <a:pt x="761" y="203"/>
                      <a:pt x="761" y="203"/>
                    </a:cubicBezTo>
                    <a:cubicBezTo>
                      <a:pt x="728" y="230"/>
                      <a:pt x="728" y="230"/>
                      <a:pt x="728" y="230"/>
                    </a:cubicBezTo>
                    <a:cubicBezTo>
                      <a:pt x="720" y="222"/>
                      <a:pt x="720" y="222"/>
                      <a:pt x="720" y="222"/>
                    </a:cubicBezTo>
                    <a:cubicBezTo>
                      <a:pt x="754" y="194"/>
                      <a:pt x="754" y="194"/>
                      <a:pt x="754" y="194"/>
                    </a:cubicBezTo>
                    <a:cubicBezTo>
                      <a:pt x="743" y="181"/>
                      <a:pt x="743" y="181"/>
                      <a:pt x="743" y="181"/>
                    </a:cubicBezTo>
                    <a:lnTo>
                      <a:pt x="750" y="176"/>
                    </a:lnTo>
                    <a:close/>
                    <a:moveTo>
                      <a:pt x="742" y="168"/>
                    </a:moveTo>
                    <a:cubicBezTo>
                      <a:pt x="736" y="174"/>
                      <a:pt x="736" y="174"/>
                      <a:pt x="736" y="174"/>
                    </a:cubicBezTo>
                    <a:cubicBezTo>
                      <a:pt x="713" y="153"/>
                      <a:pt x="713" y="153"/>
                      <a:pt x="713" y="153"/>
                    </a:cubicBezTo>
                    <a:cubicBezTo>
                      <a:pt x="706" y="162"/>
                      <a:pt x="706" y="162"/>
                      <a:pt x="706" y="162"/>
                    </a:cubicBezTo>
                    <a:cubicBezTo>
                      <a:pt x="726" y="181"/>
                      <a:pt x="726" y="181"/>
                      <a:pt x="726" y="181"/>
                    </a:cubicBezTo>
                    <a:cubicBezTo>
                      <a:pt x="721" y="187"/>
                      <a:pt x="721" y="187"/>
                      <a:pt x="721" y="187"/>
                    </a:cubicBezTo>
                    <a:cubicBezTo>
                      <a:pt x="700" y="168"/>
                      <a:pt x="700" y="168"/>
                      <a:pt x="700" y="168"/>
                    </a:cubicBezTo>
                    <a:cubicBezTo>
                      <a:pt x="690" y="178"/>
                      <a:pt x="690" y="178"/>
                      <a:pt x="690" y="178"/>
                    </a:cubicBezTo>
                    <a:cubicBezTo>
                      <a:pt x="713" y="200"/>
                      <a:pt x="713" y="200"/>
                      <a:pt x="713" y="200"/>
                    </a:cubicBezTo>
                    <a:cubicBezTo>
                      <a:pt x="708" y="206"/>
                      <a:pt x="708" y="206"/>
                      <a:pt x="708" y="206"/>
                    </a:cubicBezTo>
                    <a:cubicBezTo>
                      <a:pt x="676" y="177"/>
                      <a:pt x="676" y="177"/>
                      <a:pt x="676" y="177"/>
                    </a:cubicBezTo>
                    <a:cubicBezTo>
                      <a:pt x="711" y="139"/>
                      <a:pt x="711" y="139"/>
                      <a:pt x="711" y="139"/>
                    </a:cubicBezTo>
                    <a:lnTo>
                      <a:pt x="742" y="168"/>
                    </a:lnTo>
                    <a:close/>
                    <a:moveTo>
                      <a:pt x="664" y="106"/>
                    </a:moveTo>
                    <a:cubicBezTo>
                      <a:pt x="679" y="116"/>
                      <a:pt x="679" y="116"/>
                      <a:pt x="679" y="116"/>
                    </a:cubicBezTo>
                    <a:cubicBezTo>
                      <a:pt x="685" y="120"/>
                      <a:pt x="689" y="123"/>
                      <a:pt x="690" y="124"/>
                    </a:cubicBezTo>
                    <a:cubicBezTo>
                      <a:pt x="692" y="127"/>
                      <a:pt x="693" y="130"/>
                      <a:pt x="694" y="133"/>
                    </a:cubicBezTo>
                    <a:cubicBezTo>
                      <a:pt x="694" y="137"/>
                      <a:pt x="693" y="140"/>
                      <a:pt x="691" y="143"/>
                    </a:cubicBezTo>
                    <a:cubicBezTo>
                      <a:pt x="689" y="146"/>
                      <a:pt x="687" y="148"/>
                      <a:pt x="685" y="149"/>
                    </a:cubicBezTo>
                    <a:cubicBezTo>
                      <a:pt x="682" y="150"/>
                      <a:pt x="680" y="150"/>
                      <a:pt x="678" y="150"/>
                    </a:cubicBezTo>
                    <a:cubicBezTo>
                      <a:pt x="676" y="150"/>
                      <a:pt x="673" y="150"/>
                      <a:pt x="672" y="149"/>
                    </a:cubicBezTo>
                    <a:cubicBezTo>
                      <a:pt x="669" y="148"/>
                      <a:pt x="666" y="146"/>
                      <a:pt x="661" y="143"/>
                    </a:cubicBezTo>
                    <a:cubicBezTo>
                      <a:pt x="655" y="138"/>
                      <a:pt x="655" y="138"/>
                      <a:pt x="655" y="138"/>
                    </a:cubicBezTo>
                    <a:cubicBezTo>
                      <a:pt x="644" y="154"/>
                      <a:pt x="644" y="154"/>
                      <a:pt x="644" y="154"/>
                    </a:cubicBezTo>
                    <a:cubicBezTo>
                      <a:pt x="635" y="148"/>
                      <a:pt x="635" y="148"/>
                      <a:pt x="635" y="148"/>
                    </a:cubicBezTo>
                    <a:lnTo>
                      <a:pt x="664" y="106"/>
                    </a:lnTo>
                    <a:close/>
                    <a:moveTo>
                      <a:pt x="631" y="87"/>
                    </a:moveTo>
                    <a:cubicBezTo>
                      <a:pt x="628" y="95"/>
                      <a:pt x="628" y="95"/>
                      <a:pt x="628" y="95"/>
                    </a:cubicBezTo>
                    <a:cubicBezTo>
                      <a:pt x="603" y="84"/>
                      <a:pt x="603" y="84"/>
                      <a:pt x="603" y="84"/>
                    </a:cubicBezTo>
                    <a:cubicBezTo>
                      <a:pt x="598" y="95"/>
                      <a:pt x="598" y="95"/>
                      <a:pt x="598" y="95"/>
                    </a:cubicBezTo>
                    <a:cubicBezTo>
                      <a:pt x="620" y="105"/>
                      <a:pt x="620" y="105"/>
                      <a:pt x="620" y="105"/>
                    </a:cubicBezTo>
                    <a:cubicBezTo>
                      <a:pt x="616" y="113"/>
                      <a:pt x="616" y="113"/>
                      <a:pt x="616" y="113"/>
                    </a:cubicBezTo>
                    <a:cubicBezTo>
                      <a:pt x="594" y="103"/>
                      <a:pt x="594" y="103"/>
                      <a:pt x="594" y="103"/>
                    </a:cubicBezTo>
                    <a:cubicBezTo>
                      <a:pt x="585" y="124"/>
                      <a:pt x="585" y="124"/>
                      <a:pt x="585" y="124"/>
                    </a:cubicBezTo>
                    <a:cubicBezTo>
                      <a:pt x="575" y="119"/>
                      <a:pt x="575" y="119"/>
                      <a:pt x="575" y="119"/>
                    </a:cubicBezTo>
                    <a:cubicBezTo>
                      <a:pt x="596" y="72"/>
                      <a:pt x="596" y="72"/>
                      <a:pt x="596" y="72"/>
                    </a:cubicBezTo>
                    <a:lnTo>
                      <a:pt x="631" y="87"/>
                    </a:lnTo>
                    <a:close/>
                    <a:moveTo>
                      <a:pt x="523" y="77"/>
                    </a:moveTo>
                    <a:cubicBezTo>
                      <a:pt x="524" y="72"/>
                      <a:pt x="526" y="68"/>
                      <a:pt x="529" y="65"/>
                    </a:cubicBezTo>
                    <a:cubicBezTo>
                      <a:pt x="531" y="63"/>
                      <a:pt x="533" y="61"/>
                      <a:pt x="536" y="60"/>
                    </a:cubicBezTo>
                    <a:cubicBezTo>
                      <a:pt x="538" y="58"/>
                      <a:pt x="541" y="57"/>
                      <a:pt x="544" y="57"/>
                    </a:cubicBezTo>
                    <a:cubicBezTo>
                      <a:pt x="548" y="57"/>
                      <a:pt x="552" y="57"/>
                      <a:pt x="556" y="58"/>
                    </a:cubicBezTo>
                    <a:cubicBezTo>
                      <a:pt x="564" y="60"/>
                      <a:pt x="570" y="64"/>
                      <a:pt x="574" y="70"/>
                    </a:cubicBezTo>
                    <a:cubicBezTo>
                      <a:pt x="578" y="76"/>
                      <a:pt x="578" y="83"/>
                      <a:pt x="576" y="91"/>
                    </a:cubicBezTo>
                    <a:cubicBezTo>
                      <a:pt x="574" y="99"/>
                      <a:pt x="570" y="105"/>
                      <a:pt x="564" y="108"/>
                    </a:cubicBezTo>
                    <a:cubicBezTo>
                      <a:pt x="558" y="112"/>
                      <a:pt x="551" y="112"/>
                      <a:pt x="542" y="110"/>
                    </a:cubicBezTo>
                    <a:cubicBezTo>
                      <a:pt x="534" y="108"/>
                      <a:pt x="528" y="104"/>
                      <a:pt x="525" y="98"/>
                    </a:cubicBezTo>
                    <a:cubicBezTo>
                      <a:pt x="521" y="92"/>
                      <a:pt x="521" y="85"/>
                      <a:pt x="523" y="77"/>
                    </a:cubicBezTo>
                    <a:close/>
                    <a:moveTo>
                      <a:pt x="460" y="45"/>
                    </a:moveTo>
                    <a:cubicBezTo>
                      <a:pt x="472" y="66"/>
                      <a:pt x="472" y="66"/>
                      <a:pt x="472" y="66"/>
                    </a:cubicBezTo>
                    <a:cubicBezTo>
                      <a:pt x="486" y="46"/>
                      <a:pt x="486" y="46"/>
                      <a:pt x="486" y="46"/>
                    </a:cubicBezTo>
                    <a:cubicBezTo>
                      <a:pt x="499" y="47"/>
                      <a:pt x="499" y="47"/>
                      <a:pt x="499" y="47"/>
                    </a:cubicBezTo>
                    <a:cubicBezTo>
                      <a:pt x="477" y="76"/>
                      <a:pt x="477" y="76"/>
                      <a:pt x="477" y="76"/>
                    </a:cubicBezTo>
                    <a:cubicBezTo>
                      <a:pt x="475" y="97"/>
                      <a:pt x="475" y="97"/>
                      <a:pt x="475" y="97"/>
                    </a:cubicBezTo>
                    <a:cubicBezTo>
                      <a:pt x="464" y="97"/>
                      <a:pt x="464" y="97"/>
                      <a:pt x="464" y="97"/>
                    </a:cubicBezTo>
                    <a:cubicBezTo>
                      <a:pt x="465" y="75"/>
                      <a:pt x="465" y="75"/>
                      <a:pt x="465" y="75"/>
                    </a:cubicBezTo>
                    <a:cubicBezTo>
                      <a:pt x="446" y="44"/>
                      <a:pt x="446" y="44"/>
                      <a:pt x="446" y="44"/>
                    </a:cubicBezTo>
                    <a:lnTo>
                      <a:pt x="460" y="45"/>
                    </a:lnTo>
                    <a:close/>
                    <a:moveTo>
                      <a:pt x="440" y="44"/>
                    </a:moveTo>
                    <a:cubicBezTo>
                      <a:pt x="441" y="53"/>
                      <a:pt x="441" y="53"/>
                      <a:pt x="441" y="53"/>
                    </a:cubicBezTo>
                    <a:cubicBezTo>
                      <a:pt x="424" y="54"/>
                      <a:pt x="424" y="54"/>
                      <a:pt x="424" y="54"/>
                    </a:cubicBezTo>
                    <a:cubicBezTo>
                      <a:pt x="427" y="97"/>
                      <a:pt x="427" y="97"/>
                      <a:pt x="427" y="97"/>
                    </a:cubicBezTo>
                    <a:cubicBezTo>
                      <a:pt x="416" y="98"/>
                      <a:pt x="416" y="98"/>
                      <a:pt x="416" y="98"/>
                    </a:cubicBezTo>
                    <a:cubicBezTo>
                      <a:pt x="413" y="55"/>
                      <a:pt x="413" y="55"/>
                      <a:pt x="413" y="55"/>
                    </a:cubicBezTo>
                    <a:cubicBezTo>
                      <a:pt x="396" y="57"/>
                      <a:pt x="396" y="57"/>
                      <a:pt x="396" y="57"/>
                    </a:cubicBezTo>
                    <a:cubicBezTo>
                      <a:pt x="395" y="48"/>
                      <a:pt x="395" y="48"/>
                      <a:pt x="395" y="48"/>
                    </a:cubicBezTo>
                    <a:lnTo>
                      <a:pt x="440" y="44"/>
                    </a:lnTo>
                    <a:close/>
                    <a:moveTo>
                      <a:pt x="386" y="50"/>
                    </a:moveTo>
                    <a:cubicBezTo>
                      <a:pt x="394" y="101"/>
                      <a:pt x="394" y="101"/>
                      <a:pt x="394" y="101"/>
                    </a:cubicBezTo>
                    <a:cubicBezTo>
                      <a:pt x="383" y="103"/>
                      <a:pt x="383" y="103"/>
                      <a:pt x="383" y="103"/>
                    </a:cubicBezTo>
                    <a:cubicBezTo>
                      <a:pt x="374" y="52"/>
                      <a:pt x="374" y="52"/>
                      <a:pt x="374" y="52"/>
                    </a:cubicBezTo>
                    <a:lnTo>
                      <a:pt x="386" y="50"/>
                    </a:lnTo>
                    <a:close/>
                    <a:moveTo>
                      <a:pt x="324" y="71"/>
                    </a:moveTo>
                    <a:cubicBezTo>
                      <a:pt x="325" y="68"/>
                      <a:pt x="327" y="66"/>
                      <a:pt x="329" y="64"/>
                    </a:cubicBezTo>
                    <a:cubicBezTo>
                      <a:pt x="332" y="62"/>
                      <a:pt x="335" y="60"/>
                      <a:pt x="339" y="59"/>
                    </a:cubicBezTo>
                    <a:cubicBezTo>
                      <a:pt x="346" y="57"/>
                      <a:pt x="352" y="57"/>
                      <a:pt x="356" y="59"/>
                    </a:cubicBezTo>
                    <a:cubicBezTo>
                      <a:pt x="360" y="61"/>
                      <a:pt x="363" y="64"/>
                      <a:pt x="365" y="68"/>
                    </a:cubicBezTo>
                    <a:cubicBezTo>
                      <a:pt x="354" y="72"/>
                      <a:pt x="354" y="72"/>
                      <a:pt x="354" y="72"/>
                    </a:cubicBezTo>
                    <a:cubicBezTo>
                      <a:pt x="353" y="69"/>
                      <a:pt x="351" y="68"/>
                      <a:pt x="349" y="67"/>
                    </a:cubicBezTo>
                    <a:cubicBezTo>
                      <a:pt x="347" y="66"/>
                      <a:pt x="345" y="66"/>
                      <a:pt x="342" y="67"/>
                    </a:cubicBezTo>
                    <a:cubicBezTo>
                      <a:pt x="338" y="68"/>
                      <a:pt x="336" y="69"/>
                      <a:pt x="335" y="71"/>
                    </a:cubicBezTo>
                    <a:cubicBezTo>
                      <a:pt x="334" y="72"/>
                      <a:pt x="333" y="73"/>
                      <a:pt x="334" y="75"/>
                    </a:cubicBezTo>
                    <a:cubicBezTo>
                      <a:pt x="334" y="76"/>
                      <a:pt x="335" y="77"/>
                      <a:pt x="336" y="77"/>
                    </a:cubicBezTo>
                    <a:cubicBezTo>
                      <a:pt x="338" y="78"/>
                      <a:pt x="342" y="78"/>
                      <a:pt x="347" y="78"/>
                    </a:cubicBezTo>
                    <a:cubicBezTo>
                      <a:pt x="353" y="78"/>
                      <a:pt x="357" y="78"/>
                      <a:pt x="360" y="78"/>
                    </a:cubicBezTo>
                    <a:cubicBezTo>
                      <a:pt x="363" y="79"/>
                      <a:pt x="366" y="80"/>
                      <a:pt x="368" y="82"/>
                    </a:cubicBezTo>
                    <a:cubicBezTo>
                      <a:pt x="370" y="83"/>
                      <a:pt x="371" y="86"/>
                      <a:pt x="372" y="89"/>
                    </a:cubicBezTo>
                    <a:cubicBezTo>
                      <a:pt x="373" y="92"/>
                      <a:pt x="373" y="95"/>
                      <a:pt x="372" y="98"/>
                    </a:cubicBezTo>
                    <a:cubicBezTo>
                      <a:pt x="370" y="101"/>
                      <a:pt x="369" y="103"/>
                      <a:pt x="366" y="105"/>
                    </a:cubicBezTo>
                    <a:cubicBezTo>
                      <a:pt x="363" y="107"/>
                      <a:pt x="359" y="109"/>
                      <a:pt x="354" y="110"/>
                    </a:cubicBezTo>
                    <a:cubicBezTo>
                      <a:pt x="347" y="112"/>
                      <a:pt x="342" y="112"/>
                      <a:pt x="337" y="111"/>
                    </a:cubicBezTo>
                    <a:cubicBezTo>
                      <a:pt x="333" y="109"/>
                      <a:pt x="329" y="105"/>
                      <a:pt x="327" y="100"/>
                    </a:cubicBezTo>
                    <a:cubicBezTo>
                      <a:pt x="337" y="96"/>
                      <a:pt x="337" y="96"/>
                      <a:pt x="337" y="96"/>
                    </a:cubicBezTo>
                    <a:cubicBezTo>
                      <a:pt x="339" y="99"/>
                      <a:pt x="341" y="101"/>
                      <a:pt x="343" y="102"/>
                    </a:cubicBezTo>
                    <a:cubicBezTo>
                      <a:pt x="346" y="103"/>
                      <a:pt x="349" y="103"/>
                      <a:pt x="352" y="102"/>
                    </a:cubicBezTo>
                    <a:cubicBezTo>
                      <a:pt x="356" y="101"/>
                      <a:pt x="358" y="99"/>
                      <a:pt x="360" y="98"/>
                    </a:cubicBezTo>
                    <a:cubicBezTo>
                      <a:pt x="361" y="96"/>
                      <a:pt x="361" y="94"/>
                      <a:pt x="361" y="92"/>
                    </a:cubicBezTo>
                    <a:cubicBezTo>
                      <a:pt x="361" y="91"/>
                      <a:pt x="360" y="90"/>
                      <a:pt x="359" y="89"/>
                    </a:cubicBezTo>
                    <a:cubicBezTo>
                      <a:pt x="358" y="89"/>
                      <a:pt x="356" y="89"/>
                      <a:pt x="354" y="88"/>
                    </a:cubicBezTo>
                    <a:cubicBezTo>
                      <a:pt x="353" y="88"/>
                      <a:pt x="350" y="88"/>
                      <a:pt x="345" y="89"/>
                    </a:cubicBezTo>
                    <a:cubicBezTo>
                      <a:pt x="339" y="89"/>
                      <a:pt x="334" y="88"/>
                      <a:pt x="331" y="87"/>
                    </a:cubicBezTo>
                    <a:cubicBezTo>
                      <a:pt x="327" y="85"/>
                      <a:pt x="324" y="82"/>
                      <a:pt x="323" y="78"/>
                    </a:cubicBezTo>
                    <a:cubicBezTo>
                      <a:pt x="323" y="76"/>
                      <a:pt x="323" y="73"/>
                      <a:pt x="324" y="71"/>
                    </a:cubicBezTo>
                    <a:close/>
                    <a:moveTo>
                      <a:pt x="285" y="79"/>
                    </a:moveTo>
                    <a:cubicBezTo>
                      <a:pt x="291" y="77"/>
                      <a:pt x="295" y="75"/>
                      <a:pt x="298" y="75"/>
                    </a:cubicBezTo>
                    <a:cubicBezTo>
                      <a:pt x="301" y="75"/>
                      <a:pt x="304" y="76"/>
                      <a:pt x="306" y="77"/>
                    </a:cubicBezTo>
                    <a:cubicBezTo>
                      <a:pt x="308" y="79"/>
                      <a:pt x="310" y="81"/>
                      <a:pt x="312" y="83"/>
                    </a:cubicBezTo>
                    <a:cubicBezTo>
                      <a:pt x="313" y="87"/>
                      <a:pt x="313" y="90"/>
                      <a:pt x="312" y="94"/>
                    </a:cubicBezTo>
                    <a:cubicBezTo>
                      <a:pt x="311" y="97"/>
                      <a:pt x="308" y="100"/>
                      <a:pt x="304" y="103"/>
                    </a:cubicBezTo>
                    <a:cubicBezTo>
                      <a:pt x="306" y="103"/>
                      <a:pt x="309" y="103"/>
                      <a:pt x="311" y="104"/>
                    </a:cubicBezTo>
                    <a:cubicBezTo>
                      <a:pt x="313" y="105"/>
                      <a:pt x="316" y="107"/>
                      <a:pt x="320" y="109"/>
                    </a:cubicBezTo>
                    <a:cubicBezTo>
                      <a:pt x="331" y="116"/>
                      <a:pt x="331" y="116"/>
                      <a:pt x="331" y="116"/>
                    </a:cubicBezTo>
                    <a:cubicBezTo>
                      <a:pt x="318" y="121"/>
                      <a:pt x="318" y="121"/>
                      <a:pt x="318" y="121"/>
                    </a:cubicBezTo>
                    <a:cubicBezTo>
                      <a:pt x="306" y="114"/>
                      <a:pt x="306" y="114"/>
                      <a:pt x="306" y="114"/>
                    </a:cubicBezTo>
                    <a:cubicBezTo>
                      <a:pt x="302" y="112"/>
                      <a:pt x="299" y="110"/>
                      <a:pt x="297" y="110"/>
                    </a:cubicBezTo>
                    <a:cubicBezTo>
                      <a:pt x="296" y="109"/>
                      <a:pt x="295" y="109"/>
                      <a:pt x="293" y="109"/>
                    </a:cubicBezTo>
                    <a:cubicBezTo>
                      <a:pt x="292" y="109"/>
                      <a:pt x="290" y="110"/>
                      <a:pt x="288" y="111"/>
                    </a:cubicBezTo>
                    <a:cubicBezTo>
                      <a:pt x="286" y="112"/>
                      <a:pt x="286" y="112"/>
                      <a:pt x="286" y="112"/>
                    </a:cubicBezTo>
                    <a:cubicBezTo>
                      <a:pt x="295" y="132"/>
                      <a:pt x="295" y="132"/>
                      <a:pt x="295" y="132"/>
                    </a:cubicBezTo>
                    <a:cubicBezTo>
                      <a:pt x="284" y="136"/>
                      <a:pt x="284" y="136"/>
                      <a:pt x="284" y="136"/>
                    </a:cubicBezTo>
                    <a:cubicBezTo>
                      <a:pt x="263" y="89"/>
                      <a:pt x="263" y="89"/>
                      <a:pt x="263" y="89"/>
                    </a:cubicBezTo>
                    <a:lnTo>
                      <a:pt x="285" y="79"/>
                    </a:lnTo>
                    <a:close/>
                    <a:moveTo>
                      <a:pt x="249" y="97"/>
                    </a:moveTo>
                    <a:cubicBezTo>
                      <a:pt x="254" y="104"/>
                      <a:pt x="254" y="104"/>
                      <a:pt x="254" y="104"/>
                    </a:cubicBezTo>
                    <a:cubicBezTo>
                      <a:pt x="228" y="120"/>
                      <a:pt x="228" y="120"/>
                      <a:pt x="228" y="120"/>
                    </a:cubicBezTo>
                    <a:cubicBezTo>
                      <a:pt x="234" y="130"/>
                      <a:pt x="234" y="130"/>
                      <a:pt x="234" y="130"/>
                    </a:cubicBezTo>
                    <a:cubicBezTo>
                      <a:pt x="258" y="115"/>
                      <a:pt x="258" y="115"/>
                      <a:pt x="258" y="115"/>
                    </a:cubicBezTo>
                    <a:cubicBezTo>
                      <a:pt x="263" y="122"/>
                      <a:pt x="263" y="122"/>
                      <a:pt x="263" y="122"/>
                    </a:cubicBezTo>
                    <a:cubicBezTo>
                      <a:pt x="239" y="137"/>
                      <a:pt x="239" y="137"/>
                      <a:pt x="239" y="137"/>
                    </a:cubicBezTo>
                    <a:cubicBezTo>
                      <a:pt x="246" y="149"/>
                      <a:pt x="246" y="149"/>
                      <a:pt x="246" y="149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78" y="140"/>
                      <a:pt x="278" y="140"/>
                      <a:pt x="278" y="140"/>
                    </a:cubicBezTo>
                    <a:cubicBezTo>
                      <a:pt x="241" y="163"/>
                      <a:pt x="241" y="163"/>
                      <a:pt x="241" y="163"/>
                    </a:cubicBezTo>
                    <a:cubicBezTo>
                      <a:pt x="214" y="119"/>
                      <a:pt x="214" y="119"/>
                      <a:pt x="214" y="119"/>
                    </a:cubicBezTo>
                    <a:lnTo>
                      <a:pt x="249" y="97"/>
                    </a:lnTo>
                    <a:close/>
                    <a:moveTo>
                      <a:pt x="174" y="151"/>
                    </a:moveTo>
                    <a:cubicBezTo>
                      <a:pt x="210" y="171"/>
                      <a:pt x="210" y="171"/>
                      <a:pt x="210" y="171"/>
                    </a:cubicBezTo>
                    <a:cubicBezTo>
                      <a:pt x="196" y="133"/>
                      <a:pt x="196" y="133"/>
                      <a:pt x="196" y="133"/>
                    </a:cubicBezTo>
                    <a:cubicBezTo>
                      <a:pt x="205" y="125"/>
                      <a:pt x="205" y="125"/>
                      <a:pt x="205" y="125"/>
                    </a:cubicBezTo>
                    <a:cubicBezTo>
                      <a:pt x="223" y="178"/>
                      <a:pt x="223" y="178"/>
                      <a:pt x="223" y="178"/>
                    </a:cubicBezTo>
                    <a:cubicBezTo>
                      <a:pt x="213" y="186"/>
                      <a:pt x="213" y="186"/>
                      <a:pt x="213" y="186"/>
                    </a:cubicBezTo>
                    <a:cubicBezTo>
                      <a:pt x="165" y="159"/>
                      <a:pt x="165" y="159"/>
                      <a:pt x="165" y="159"/>
                    </a:cubicBezTo>
                    <a:lnTo>
                      <a:pt x="174" y="151"/>
                    </a:lnTo>
                    <a:close/>
                    <a:moveTo>
                      <a:pt x="159" y="166"/>
                    </a:moveTo>
                    <a:cubicBezTo>
                      <a:pt x="197" y="201"/>
                      <a:pt x="197" y="201"/>
                      <a:pt x="197" y="201"/>
                    </a:cubicBezTo>
                    <a:cubicBezTo>
                      <a:pt x="189" y="210"/>
                      <a:pt x="189" y="210"/>
                      <a:pt x="189" y="210"/>
                    </a:cubicBezTo>
                    <a:cubicBezTo>
                      <a:pt x="151" y="174"/>
                      <a:pt x="151" y="174"/>
                      <a:pt x="151" y="174"/>
                    </a:cubicBezTo>
                    <a:lnTo>
                      <a:pt x="159" y="166"/>
                    </a:lnTo>
                    <a:close/>
                    <a:moveTo>
                      <a:pt x="120" y="211"/>
                    </a:moveTo>
                    <a:cubicBezTo>
                      <a:pt x="162" y="214"/>
                      <a:pt x="162" y="214"/>
                      <a:pt x="162" y="214"/>
                    </a:cubicBezTo>
                    <a:cubicBezTo>
                      <a:pt x="134" y="193"/>
                      <a:pt x="134" y="193"/>
                      <a:pt x="134" y="193"/>
                    </a:cubicBezTo>
                    <a:cubicBezTo>
                      <a:pt x="141" y="185"/>
                      <a:pt x="141" y="185"/>
                      <a:pt x="141" y="185"/>
                    </a:cubicBezTo>
                    <a:cubicBezTo>
                      <a:pt x="182" y="216"/>
                      <a:pt x="182" y="216"/>
                      <a:pt x="182" y="216"/>
                    </a:cubicBezTo>
                    <a:cubicBezTo>
                      <a:pt x="175" y="225"/>
                      <a:pt x="175" y="225"/>
                      <a:pt x="175" y="225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60" y="244"/>
                      <a:pt x="160" y="244"/>
                      <a:pt x="160" y="244"/>
                    </a:cubicBezTo>
                    <a:cubicBezTo>
                      <a:pt x="154" y="252"/>
                      <a:pt x="154" y="252"/>
                      <a:pt x="154" y="252"/>
                    </a:cubicBezTo>
                    <a:cubicBezTo>
                      <a:pt x="113" y="220"/>
                      <a:pt x="113" y="220"/>
                      <a:pt x="113" y="220"/>
                    </a:cubicBezTo>
                    <a:lnTo>
                      <a:pt x="120" y="211"/>
                    </a:lnTo>
                    <a:close/>
                    <a:moveTo>
                      <a:pt x="87" y="264"/>
                    </a:moveTo>
                    <a:cubicBezTo>
                      <a:pt x="112" y="278"/>
                      <a:pt x="112" y="278"/>
                      <a:pt x="112" y="278"/>
                    </a:cubicBezTo>
                    <a:cubicBezTo>
                      <a:pt x="116" y="280"/>
                      <a:pt x="118" y="281"/>
                      <a:pt x="120" y="282"/>
                    </a:cubicBezTo>
                    <a:cubicBezTo>
                      <a:pt x="122" y="282"/>
                      <a:pt x="124" y="282"/>
                      <a:pt x="126" y="281"/>
                    </a:cubicBezTo>
                    <a:cubicBezTo>
                      <a:pt x="128" y="280"/>
                      <a:pt x="130" y="278"/>
                      <a:pt x="131" y="275"/>
                    </a:cubicBezTo>
                    <a:cubicBezTo>
                      <a:pt x="133" y="273"/>
                      <a:pt x="133" y="270"/>
                      <a:pt x="133" y="268"/>
                    </a:cubicBezTo>
                    <a:cubicBezTo>
                      <a:pt x="133" y="266"/>
                      <a:pt x="132" y="264"/>
                      <a:pt x="131" y="263"/>
                    </a:cubicBezTo>
                    <a:cubicBezTo>
                      <a:pt x="129" y="262"/>
                      <a:pt x="127" y="260"/>
                      <a:pt x="123" y="258"/>
                    </a:cubicBezTo>
                    <a:cubicBezTo>
                      <a:pt x="98" y="244"/>
                      <a:pt x="98" y="244"/>
                      <a:pt x="98" y="244"/>
                    </a:cubicBezTo>
                    <a:cubicBezTo>
                      <a:pt x="104" y="234"/>
                      <a:pt x="104" y="234"/>
                      <a:pt x="104" y="234"/>
                    </a:cubicBezTo>
                    <a:cubicBezTo>
                      <a:pt x="127" y="248"/>
                      <a:pt x="127" y="248"/>
                      <a:pt x="127" y="248"/>
                    </a:cubicBezTo>
                    <a:cubicBezTo>
                      <a:pt x="133" y="251"/>
                      <a:pt x="137" y="253"/>
                      <a:pt x="138" y="255"/>
                    </a:cubicBezTo>
                    <a:cubicBezTo>
                      <a:pt x="140" y="257"/>
                      <a:pt x="142" y="259"/>
                      <a:pt x="142" y="261"/>
                    </a:cubicBezTo>
                    <a:cubicBezTo>
                      <a:pt x="143" y="263"/>
                      <a:pt x="143" y="266"/>
                      <a:pt x="143" y="269"/>
                    </a:cubicBezTo>
                    <a:cubicBezTo>
                      <a:pt x="142" y="272"/>
                      <a:pt x="141" y="275"/>
                      <a:pt x="139" y="279"/>
                    </a:cubicBezTo>
                    <a:cubicBezTo>
                      <a:pt x="136" y="284"/>
                      <a:pt x="134" y="287"/>
                      <a:pt x="131" y="289"/>
                    </a:cubicBezTo>
                    <a:cubicBezTo>
                      <a:pt x="129" y="291"/>
                      <a:pt x="127" y="292"/>
                      <a:pt x="124" y="293"/>
                    </a:cubicBezTo>
                    <a:cubicBezTo>
                      <a:pt x="122" y="293"/>
                      <a:pt x="120" y="293"/>
                      <a:pt x="118" y="293"/>
                    </a:cubicBezTo>
                    <a:cubicBezTo>
                      <a:pt x="115" y="292"/>
                      <a:pt x="111" y="290"/>
                      <a:pt x="106" y="287"/>
                    </a:cubicBezTo>
                    <a:cubicBezTo>
                      <a:pt x="82" y="274"/>
                      <a:pt x="82" y="274"/>
                      <a:pt x="82" y="274"/>
                    </a:cubicBezTo>
                    <a:lnTo>
                      <a:pt x="87" y="264"/>
                    </a:lnTo>
                    <a:close/>
                    <a:moveTo>
                      <a:pt x="44" y="402"/>
                    </a:moveTo>
                    <a:cubicBezTo>
                      <a:pt x="82" y="384"/>
                      <a:pt x="82" y="384"/>
                      <a:pt x="82" y="384"/>
                    </a:cubicBezTo>
                    <a:cubicBezTo>
                      <a:pt x="47" y="379"/>
                      <a:pt x="47" y="379"/>
                      <a:pt x="47" y="379"/>
                    </a:cubicBezTo>
                    <a:cubicBezTo>
                      <a:pt x="49" y="368"/>
                      <a:pt x="49" y="368"/>
                      <a:pt x="49" y="368"/>
                    </a:cubicBezTo>
                    <a:cubicBezTo>
                      <a:pt x="100" y="376"/>
                      <a:pt x="100" y="376"/>
                      <a:pt x="100" y="376"/>
                    </a:cubicBezTo>
                    <a:cubicBezTo>
                      <a:pt x="98" y="388"/>
                      <a:pt x="98" y="388"/>
                      <a:pt x="98" y="388"/>
                    </a:cubicBezTo>
                    <a:cubicBezTo>
                      <a:pt x="61" y="405"/>
                      <a:pt x="61" y="405"/>
                      <a:pt x="61" y="405"/>
                    </a:cubicBezTo>
                    <a:cubicBezTo>
                      <a:pt x="95" y="411"/>
                      <a:pt x="95" y="411"/>
                      <a:pt x="95" y="411"/>
                    </a:cubicBezTo>
                    <a:cubicBezTo>
                      <a:pt x="93" y="421"/>
                      <a:pt x="93" y="421"/>
                      <a:pt x="93" y="421"/>
                    </a:cubicBezTo>
                    <a:cubicBezTo>
                      <a:pt x="42" y="413"/>
                      <a:pt x="42" y="413"/>
                      <a:pt x="42" y="413"/>
                    </a:cubicBezTo>
                    <a:lnTo>
                      <a:pt x="44" y="402"/>
                    </a:lnTo>
                    <a:close/>
                    <a:moveTo>
                      <a:pt x="42" y="427"/>
                    </a:moveTo>
                    <a:cubicBezTo>
                      <a:pt x="93" y="430"/>
                      <a:pt x="93" y="430"/>
                      <a:pt x="93" y="430"/>
                    </a:cubicBezTo>
                    <a:cubicBezTo>
                      <a:pt x="93" y="441"/>
                      <a:pt x="93" y="441"/>
                      <a:pt x="93" y="441"/>
                    </a:cubicBezTo>
                    <a:cubicBezTo>
                      <a:pt x="41" y="439"/>
                      <a:pt x="41" y="439"/>
                      <a:pt x="41" y="439"/>
                    </a:cubicBezTo>
                    <a:lnTo>
                      <a:pt x="42" y="427"/>
                    </a:lnTo>
                    <a:close/>
                    <a:moveTo>
                      <a:pt x="42" y="488"/>
                    </a:moveTo>
                    <a:cubicBezTo>
                      <a:pt x="62" y="486"/>
                      <a:pt x="62" y="486"/>
                      <a:pt x="62" y="486"/>
                    </a:cubicBezTo>
                    <a:cubicBezTo>
                      <a:pt x="61" y="464"/>
                      <a:pt x="61" y="464"/>
                      <a:pt x="61" y="464"/>
                    </a:cubicBezTo>
                    <a:cubicBezTo>
                      <a:pt x="41" y="465"/>
                      <a:pt x="41" y="465"/>
                      <a:pt x="41" y="465"/>
                    </a:cubicBezTo>
                    <a:cubicBezTo>
                      <a:pt x="40" y="454"/>
                      <a:pt x="40" y="454"/>
                      <a:pt x="40" y="454"/>
                    </a:cubicBezTo>
                    <a:cubicBezTo>
                      <a:pt x="92" y="451"/>
                      <a:pt x="92" y="451"/>
                      <a:pt x="92" y="451"/>
                    </a:cubicBezTo>
                    <a:cubicBezTo>
                      <a:pt x="92" y="462"/>
                      <a:pt x="92" y="462"/>
                      <a:pt x="92" y="462"/>
                    </a:cubicBezTo>
                    <a:cubicBezTo>
                      <a:pt x="70" y="463"/>
                      <a:pt x="70" y="463"/>
                      <a:pt x="70" y="463"/>
                    </a:cubicBezTo>
                    <a:cubicBezTo>
                      <a:pt x="71" y="486"/>
                      <a:pt x="71" y="486"/>
                      <a:pt x="71" y="486"/>
                    </a:cubicBezTo>
                    <a:cubicBezTo>
                      <a:pt x="94" y="485"/>
                      <a:pt x="94" y="485"/>
                      <a:pt x="94" y="485"/>
                    </a:cubicBezTo>
                    <a:cubicBezTo>
                      <a:pt x="94" y="496"/>
                      <a:pt x="94" y="496"/>
                      <a:pt x="94" y="496"/>
                    </a:cubicBezTo>
                    <a:cubicBezTo>
                      <a:pt x="43" y="499"/>
                      <a:pt x="43" y="499"/>
                      <a:pt x="43" y="499"/>
                    </a:cubicBezTo>
                    <a:lnTo>
                      <a:pt x="42" y="488"/>
                    </a:lnTo>
                    <a:close/>
                    <a:moveTo>
                      <a:pt x="98" y="546"/>
                    </a:moveTo>
                    <a:cubicBezTo>
                      <a:pt x="94" y="552"/>
                      <a:pt x="88" y="555"/>
                      <a:pt x="80" y="557"/>
                    </a:cubicBezTo>
                    <a:cubicBezTo>
                      <a:pt x="72" y="559"/>
                      <a:pt x="65" y="558"/>
                      <a:pt x="59" y="554"/>
                    </a:cubicBezTo>
                    <a:cubicBezTo>
                      <a:pt x="54" y="550"/>
                      <a:pt x="50" y="544"/>
                      <a:pt x="48" y="536"/>
                    </a:cubicBezTo>
                    <a:cubicBezTo>
                      <a:pt x="47" y="530"/>
                      <a:pt x="48" y="524"/>
                      <a:pt x="50" y="519"/>
                    </a:cubicBezTo>
                    <a:cubicBezTo>
                      <a:pt x="52" y="516"/>
                      <a:pt x="55" y="513"/>
                      <a:pt x="58" y="511"/>
                    </a:cubicBezTo>
                    <a:cubicBezTo>
                      <a:pt x="63" y="522"/>
                      <a:pt x="63" y="522"/>
                      <a:pt x="63" y="522"/>
                    </a:cubicBezTo>
                    <a:cubicBezTo>
                      <a:pt x="61" y="523"/>
                      <a:pt x="59" y="525"/>
                      <a:pt x="58" y="527"/>
                    </a:cubicBezTo>
                    <a:cubicBezTo>
                      <a:pt x="57" y="529"/>
                      <a:pt x="56" y="532"/>
                      <a:pt x="57" y="535"/>
                    </a:cubicBezTo>
                    <a:cubicBezTo>
                      <a:pt x="58" y="539"/>
                      <a:pt x="60" y="542"/>
                      <a:pt x="63" y="544"/>
                    </a:cubicBezTo>
                    <a:cubicBezTo>
                      <a:pt x="67" y="546"/>
                      <a:pt x="71" y="547"/>
                      <a:pt x="77" y="546"/>
                    </a:cubicBezTo>
                    <a:cubicBezTo>
                      <a:pt x="84" y="544"/>
                      <a:pt x="88" y="542"/>
                      <a:pt x="90" y="539"/>
                    </a:cubicBezTo>
                    <a:cubicBezTo>
                      <a:pt x="92" y="536"/>
                      <a:pt x="93" y="532"/>
                      <a:pt x="92" y="528"/>
                    </a:cubicBezTo>
                    <a:cubicBezTo>
                      <a:pt x="91" y="525"/>
                      <a:pt x="90" y="523"/>
                      <a:pt x="88" y="521"/>
                    </a:cubicBezTo>
                    <a:cubicBezTo>
                      <a:pt x="86" y="519"/>
                      <a:pt x="83" y="518"/>
                      <a:pt x="79" y="518"/>
                    </a:cubicBezTo>
                    <a:cubicBezTo>
                      <a:pt x="80" y="506"/>
                      <a:pt x="80" y="506"/>
                      <a:pt x="80" y="506"/>
                    </a:cubicBezTo>
                    <a:cubicBezTo>
                      <a:pt x="85" y="507"/>
                      <a:pt x="90" y="509"/>
                      <a:pt x="94" y="512"/>
                    </a:cubicBezTo>
                    <a:cubicBezTo>
                      <a:pt x="97" y="515"/>
                      <a:pt x="100" y="520"/>
                      <a:pt x="101" y="526"/>
                    </a:cubicBezTo>
                    <a:cubicBezTo>
                      <a:pt x="102" y="534"/>
                      <a:pt x="101" y="540"/>
                      <a:pt x="98" y="546"/>
                    </a:cubicBezTo>
                    <a:close/>
                    <a:moveTo>
                      <a:pt x="114" y="330"/>
                    </a:moveTo>
                    <a:cubicBezTo>
                      <a:pt x="101" y="331"/>
                      <a:pt x="101" y="331"/>
                      <a:pt x="101" y="331"/>
                    </a:cubicBezTo>
                    <a:cubicBezTo>
                      <a:pt x="94" y="353"/>
                      <a:pt x="94" y="353"/>
                      <a:pt x="94" y="353"/>
                    </a:cubicBezTo>
                    <a:cubicBezTo>
                      <a:pt x="104" y="361"/>
                      <a:pt x="104" y="361"/>
                      <a:pt x="104" y="361"/>
                    </a:cubicBezTo>
                    <a:cubicBezTo>
                      <a:pt x="100" y="373"/>
                      <a:pt x="100" y="373"/>
                      <a:pt x="100" y="373"/>
                    </a:cubicBezTo>
                    <a:cubicBezTo>
                      <a:pt x="58" y="336"/>
                      <a:pt x="58" y="336"/>
                      <a:pt x="58" y="336"/>
                    </a:cubicBezTo>
                    <a:cubicBezTo>
                      <a:pt x="62" y="325"/>
                      <a:pt x="62" y="325"/>
                      <a:pt x="62" y="325"/>
                    </a:cubicBezTo>
                    <a:cubicBezTo>
                      <a:pt x="118" y="318"/>
                      <a:pt x="118" y="318"/>
                      <a:pt x="118" y="318"/>
                    </a:cubicBezTo>
                    <a:lnTo>
                      <a:pt x="114" y="330"/>
                    </a:lnTo>
                    <a:close/>
                    <a:moveTo>
                      <a:pt x="252" y="762"/>
                    </a:moveTo>
                    <a:cubicBezTo>
                      <a:pt x="251" y="763"/>
                      <a:pt x="251" y="764"/>
                      <a:pt x="250" y="764"/>
                    </a:cubicBezTo>
                    <a:cubicBezTo>
                      <a:pt x="248" y="766"/>
                      <a:pt x="238" y="764"/>
                      <a:pt x="237" y="764"/>
                    </a:cubicBezTo>
                    <a:cubicBezTo>
                      <a:pt x="233" y="764"/>
                      <a:pt x="231" y="764"/>
                      <a:pt x="230" y="766"/>
                    </a:cubicBezTo>
                    <a:cubicBezTo>
                      <a:pt x="231" y="767"/>
                      <a:pt x="230" y="770"/>
                      <a:pt x="228" y="770"/>
                    </a:cubicBezTo>
                    <a:cubicBezTo>
                      <a:pt x="226" y="770"/>
                      <a:pt x="222" y="768"/>
                      <a:pt x="218" y="768"/>
                    </a:cubicBezTo>
                    <a:cubicBezTo>
                      <a:pt x="217" y="768"/>
                      <a:pt x="216" y="768"/>
                      <a:pt x="215" y="768"/>
                    </a:cubicBezTo>
                    <a:cubicBezTo>
                      <a:pt x="205" y="781"/>
                      <a:pt x="196" y="792"/>
                      <a:pt x="185" y="805"/>
                    </a:cubicBezTo>
                    <a:cubicBezTo>
                      <a:pt x="184" y="804"/>
                      <a:pt x="183" y="805"/>
                      <a:pt x="182" y="805"/>
                    </a:cubicBezTo>
                    <a:cubicBezTo>
                      <a:pt x="191" y="793"/>
                      <a:pt x="199" y="779"/>
                      <a:pt x="208" y="766"/>
                    </a:cubicBezTo>
                    <a:cubicBezTo>
                      <a:pt x="208" y="765"/>
                      <a:pt x="207" y="764"/>
                      <a:pt x="207" y="763"/>
                    </a:cubicBezTo>
                    <a:cubicBezTo>
                      <a:pt x="207" y="761"/>
                      <a:pt x="209" y="758"/>
                      <a:pt x="211" y="758"/>
                    </a:cubicBezTo>
                    <a:cubicBezTo>
                      <a:pt x="211" y="758"/>
                      <a:pt x="212" y="758"/>
                      <a:pt x="213" y="758"/>
                    </a:cubicBezTo>
                    <a:cubicBezTo>
                      <a:pt x="218" y="750"/>
                      <a:pt x="218" y="750"/>
                      <a:pt x="220" y="748"/>
                    </a:cubicBezTo>
                    <a:cubicBezTo>
                      <a:pt x="219" y="746"/>
                      <a:pt x="210" y="743"/>
                      <a:pt x="212" y="741"/>
                    </a:cubicBezTo>
                    <a:cubicBezTo>
                      <a:pt x="213" y="741"/>
                      <a:pt x="216" y="741"/>
                      <a:pt x="217" y="741"/>
                    </a:cubicBezTo>
                    <a:cubicBezTo>
                      <a:pt x="219" y="742"/>
                      <a:pt x="221" y="742"/>
                      <a:pt x="223" y="743"/>
                    </a:cubicBezTo>
                    <a:cubicBezTo>
                      <a:pt x="226" y="739"/>
                      <a:pt x="228" y="736"/>
                      <a:pt x="230" y="731"/>
                    </a:cubicBezTo>
                    <a:cubicBezTo>
                      <a:pt x="230" y="730"/>
                      <a:pt x="233" y="726"/>
                      <a:pt x="232" y="726"/>
                    </a:cubicBezTo>
                    <a:cubicBezTo>
                      <a:pt x="232" y="725"/>
                      <a:pt x="232" y="724"/>
                      <a:pt x="232" y="723"/>
                    </a:cubicBezTo>
                    <a:cubicBezTo>
                      <a:pt x="236" y="725"/>
                      <a:pt x="238" y="727"/>
                      <a:pt x="238" y="731"/>
                    </a:cubicBezTo>
                    <a:cubicBezTo>
                      <a:pt x="239" y="731"/>
                      <a:pt x="239" y="734"/>
                      <a:pt x="238" y="735"/>
                    </a:cubicBezTo>
                    <a:cubicBezTo>
                      <a:pt x="236" y="738"/>
                      <a:pt x="233" y="742"/>
                      <a:pt x="231" y="745"/>
                    </a:cubicBezTo>
                    <a:cubicBezTo>
                      <a:pt x="232" y="746"/>
                      <a:pt x="232" y="746"/>
                      <a:pt x="233" y="747"/>
                    </a:cubicBezTo>
                    <a:cubicBezTo>
                      <a:pt x="236" y="748"/>
                      <a:pt x="239" y="748"/>
                      <a:pt x="242" y="750"/>
                    </a:cubicBezTo>
                    <a:cubicBezTo>
                      <a:pt x="242" y="750"/>
                      <a:pt x="243" y="750"/>
                      <a:pt x="244" y="749"/>
                    </a:cubicBezTo>
                    <a:cubicBezTo>
                      <a:pt x="251" y="753"/>
                      <a:pt x="253" y="761"/>
                      <a:pt x="252" y="762"/>
                    </a:cubicBezTo>
                    <a:close/>
                    <a:moveTo>
                      <a:pt x="188" y="735"/>
                    </a:moveTo>
                    <a:cubicBezTo>
                      <a:pt x="191" y="738"/>
                      <a:pt x="194" y="740"/>
                      <a:pt x="195" y="742"/>
                    </a:cubicBezTo>
                    <a:cubicBezTo>
                      <a:pt x="196" y="743"/>
                      <a:pt x="200" y="748"/>
                      <a:pt x="202" y="755"/>
                    </a:cubicBezTo>
                    <a:cubicBezTo>
                      <a:pt x="203" y="757"/>
                      <a:pt x="204" y="758"/>
                      <a:pt x="203" y="761"/>
                    </a:cubicBezTo>
                    <a:cubicBezTo>
                      <a:pt x="199" y="758"/>
                      <a:pt x="199" y="757"/>
                      <a:pt x="197" y="752"/>
                    </a:cubicBezTo>
                    <a:cubicBezTo>
                      <a:pt x="197" y="750"/>
                      <a:pt x="196" y="748"/>
                      <a:pt x="193" y="744"/>
                    </a:cubicBezTo>
                    <a:cubicBezTo>
                      <a:pt x="192" y="742"/>
                      <a:pt x="188" y="738"/>
                      <a:pt x="188" y="735"/>
                    </a:cubicBezTo>
                    <a:close/>
                    <a:moveTo>
                      <a:pt x="261" y="821"/>
                    </a:moveTo>
                    <a:cubicBezTo>
                      <a:pt x="261" y="819"/>
                      <a:pt x="259" y="818"/>
                      <a:pt x="260" y="815"/>
                    </a:cubicBezTo>
                    <a:cubicBezTo>
                      <a:pt x="265" y="807"/>
                      <a:pt x="273" y="790"/>
                      <a:pt x="281" y="779"/>
                    </a:cubicBezTo>
                    <a:cubicBezTo>
                      <a:pt x="281" y="778"/>
                      <a:pt x="282" y="776"/>
                      <a:pt x="283" y="777"/>
                    </a:cubicBezTo>
                    <a:cubicBezTo>
                      <a:pt x="283" y="778"/>
                      <a:pt x="284" y="778"/>
                      <a:pt x="282" y="782"/>
                    </a:cubicBezTo>
                    <a:cubicBezTo>
                      <a:pt x="282" y="783"/>
                      <a:pt x="262" y="820"/>
                      <a:pt x="264" y="821"/>
                    </a:cubicBezTo>
                    <a:cubicBezTo>
                      <a:pt x="262" y="821"/>
                      <a:pt x="263" y="821"/>
                      <a:pt x="261" y="821"/>
                    </a:cubicBezTo>
                    <a:close/>
                    <a:moveTo>
                      <a:pt x="288" y="830"/>
                    </a:moveTo>
                    <a:cubicBezTo>
                      <a:pt x="288" y="830"/>
                      <a:pt x="287" y="830"/>
                      <a:pt x="287" y="830"/>
                    </a:cubicBezTo>
                    <a:cubicBezTo>
                      <a:pt x="285" y="830"/>
                      <a:pt x="283" y="829"/>
                      <a:pt x="281" y="828"/>
                    </a:cubicBezTo>
                    <a:cubicBezTo>
                      <a:pt x="280" y="826"/>
                      <a:pt x="275" y="818"/>
                      <a:pt x="275" y="816"/>
                    </a:cubicBezTo>
                    <a:cubicBezTo>
                      <a:pt x="275" y="816"/>
                      <a:pt x="275" y="816"/>
                      <a:pt x="276" y="816"/>
                    </a:cubicBezTo>
                    <a:cubicBezTo>
                      <a:pt x="277" y="822"/>
                      <a:pt x="286" y="820"/>
                      <a:pt x="293" y="818"/>
                    </a:cubicBezTo>
                    <a:cubicBezTo>
                      <a:pt x="299" y="816"/>
                      <a:pt x="304" y="813"/>
                      <a:pt x="305" y="812"/>
                    </a:cubicBezTo>
                    <a:cubicBezTo>
                      <a:pt x="304" y="811"/>
                      <a:pt x="305" y="811"/>
                      <a:pt x="303" y="809"/>
                    </a:cubicBezTo>
                    <a:cubicBezTo>
                      <a:pt x="303" y="810"/>
                      <a:pt x="300" y="811"/>
                      <a:pt x="296" y="812"/>
                    </a:cubicBezTo>
                    <a:cubicBezTo>
                      <a:pt x="288" y="814"/>
                      <a:pt x="274" y="816"/>
                      <a:pt x="273" y="815"/>
                    </a:cubicBezTo>
                    <a:cubicBezTo>
                      <a:pt x="269" y="814"/>
                      <a:pt x="270" y="813"/>
                      <a:pt x="272" y="809"/>
                    </a:cubicBezTo>
                    <a:cubicBezTo>
                      <a:pt x="279" y="807"/>
                      <a:pt x="290" y="805"/>
                      <a:pt x="296" y="802"/>
                    </a:cubicBezTo>
                    <a:cubicBezTo>
                      <a:pt x="297" y="802"/>
                      <a:pt x="298" y="801"/>
                      <a:pt x="297" y="799"/>
                    </a:cubicBezTo>
                    <a:cubicBezTo>
                      <a:pt x="294" y="801"/>
                      <a:pt x="286" y="801"/>
                      <a:pt x="283" y="801"/>
                    </a:cubicBezTo>
                    <a:cubicBezTo>
                      <a:pt x="280" y="798"/>
                      <a:pt x="282" y="795"/>
                      <a:pt x="284" y="792"/>
                    </a:cubicBezTo>
                    <a:cubicBezTo>
                      <a:pt x="284" y="792"/>
                      <a:pt x="284" y="792"/>
                      <a:pt x="284" y="792"/>
                    </a:cubicBezTo>
                    <a:cubicBezTo>
                      <a:pt x="286" y="794"/>
                      <a:pt x="293" y="793"/>
                      <a:pt x="295" y="791"/>
                    </a:cubicBezTo>
                    <a:cubicBezTo>
                      <a:pt x="294" y="789"/>
                      <a:pt x="291" y="784"/>
                      <a:pt x="293" y="785"/>
                    </a:cubicBezTo>
                    <a:cubicBezTo>
                      <a:pt x="295" y="786"/>
                      <a:pt x="295" y="787"/>
                      <a:pt x="297" y="788"/>
                    </a:cubicBezTo>
                    <a:cubicBezTo>
                      <a:pt x="298" y="788"/>
                      <a:pt x="298" y="787"/>
                      <a:pt x="298" y="787"/>
                    </a:cubicBezTo>
                    <a:cubicBezTo>
                      <a:pt x="296" y="786"/>
                      <a:pt x="295" y="785"/>
                      <a:pt x="294" y="785"/>
                    </a:cubicBezTo>
                    <a:cubicBezTo>
                      <a:pt x="295" y="782"/>
                      <a:pt x="297" y="782"/>
                      <a:pt x="299" y="783"/>
                    </a:cubicBezTo>
                    <a:cubicBezTo>
                      <a:pt x="301" y="784"/>
                      <a:pt x="307" y="790"/>
                      <a:pt x="308" y="790"/>
                    </a:cubicBezTo>
                    <a:cubicBezTo>
                      <a:pt x="308" y="790"/>
                      <a:pt x="308" y="790"/>
                      <a:pt x="308" y="790"/>
                    </a:cubicBezTo>
                    <a:cubicBezTo>
                      <a:pt x="309" y="791"/>
                      <a:pt x="309" y="792"/>
                      <a:pt x="310" y="793"/>
                    </a:cubicBezTo>
                    <a:cubicBezTo>
                      <a:pt x="309" y="797"/>
                      <a:pt x="307" y="798"/>
                      <a:pt x="305" y="798"/>
                    </a:cubicBezTo>
                    <a:cubicBezTo>
                      <a:pt x="305" y="802"/>
                      <a:pt x="305" y="806"/>
                      <a:pt x="308" y="811"/>
                    </a:cubicBezTo>
                    <a:cubicBezTo>
                      <a:pt x="310" y="810"/>
                      <a:pt x="312" y="809"/>
                      <a:pt x="313" y="808"/>
                    </a:cubicBezTo>
                    <a:cubicBezTo>
                      <a:pt x="315" y="810"/>
                      <a:pt x="316" y="811"/>
                      <a:pt x="316" y="814"/>
                    </a:cubicBezTo>
                    <a:cubicBezTo>
                      <a:pt x="314" y="818"/>
                      <a:pt x="309" y="817"/>
                      <a:pt x="309" y="819"/>
                    </a:cubicBezTo>
                    <a:cubicBezTo>
                      <a:pt x="307" y="824"/>
                      <a:pt x="308" y="831"/>
                      <a:pt x="307" y="835"/>
                    </a:cubicBezTo>
                    <a:cubicBezTo>
                      <a:pt x="306" y="835"/>
                      <a:pt x="305" y="835"/>
                      <a:pt x="305" y="835"/>
                    </a:cubicBezTo>
                    <a:cubicBezTo>
                      <a:pt x="304" y="831"/>
                      <a:pt x="304" y="824"/>
                      <a:pt x="305" y="821"/>
                    </a:cubicBezTo>
                    <a:cubicBezTo>
                      <a:pt x="302" y="821"/>
                      <a:pt x="299" y="823"/>
                      <a:pt x="294" y="824"/>
                    </a:cubicBezTo>
                    <a:cubicBezTo>
                      <a:pt x="294" y="825"/>
                      <a:pt x="294" y="824"/>
                      <a:pt x="294" y="825"/>
                    </a:cubicBezTo>
                    <a:cubicBezTo>
                      <a:pt x="296" y="826"/>
                      <a:pt x="297" y="827"/>
                      <a:pt x="297" y="828"/>
                    </a:cubicBezTo>
                    <a:cubicBezTo>
                      <a:pt x="297" y="829"/>
                      <a:pt x="296" y="831"/>
                      <a:pt x="295" y="831"/>
                    </a:cubicBezTo>
                    <a:cubicBezTo>
                      <a:pt x="294" y="831"/>
                      <a:pt x="293" y="830"/>
                      <a:pt x="290" y="829"/>
                    </a:cubicBezTo>
                    <a:cubicBezTo>
                      <a:pt x="289" y="829"/>
                      <a:pt x="289" y="829"/>
                      <a:pt x="288" y="830"/>
                    </a:cubicBezTo>
                    <a:close/>
                    <a:moveTo>
                      <a:pt x="316" y="787"/>
                    </a:moveTo>
                    <a:cubicBezTo>
                      <a:pt x="316" y="785"/>
                      <a:pt x="319" y="786"/>
                      <a:pt x="320" y="787"/>
                    </a:cubicBezTo>
                    <a:cubicBezTo>
                      <a:pt x="322" y="788"/>
                      <a:pt x="324" y="789"/>
                      <a:pt x="326" y="794"/>
                    </a:cubicBezTo>
                    <a:cubicBezTo>
                      <a:pt x="325" y="796"/>
                      <a:pt x="325" y="797"/>
                      <a:pt x="324" y="798"/>
                    </a:cubicBezTo>
                    <a:cubicBezTo>
                      <a:pt x="323" y="799"/>
                      <a:pt x="318" y="798"/>
                      <a:pt x="318" y="795"/>
                    </a:cubicBezTo>
                    <a:cubicBezTo>
                      <a:pt x="317" y="793"/>
                      <a:pt x="316" y="788"/>
                      <a:pt x="316" y="787"/>
                    </a:cubicBezTo>
                    <a:close/>
                    <a:moveTo>
                      <a:pt x="340" y="802"/>
                    </a:moveTo>
                    <a:cubicBezTo>
                      <a:pt x="333" y="803"/>
                      <a:pt x="318" y="845"/>
                      <a:pt x="312" y="854"/>
                    </a:cubicBezTo>
                    <a:cubicBezTo>
                      <a:pt x="307" y="861"/>
                      <a:pt x="305" y="861"/>
                      <a:pt x="302" y="858"/>
                    </a:cubicBezTo>
                    <a:cubicBezTo>
                      <a:pt x="298" y="854"/>
                      <a:pt x="293" y="836"/>
                      <a:pt x="294" y="832"/>
                    </a:cubicBezTo>
                    <a:cubicBezTo>
                      <a:pt x="295" y="833"/>
                      <a:pt x="296" y="836"/>
                      <a:pt x="297" y="837"/>
                    </a:cubicBezTo>
                    <a:cubicBezTo>
                      <a:pt x="297" y="836"/>
                      <a:pt x="297" y="836"/>
                      <a:pt x="297" y="835"/>
                    </a:cubicBezTo>
                    <a:cubicBezTo>
                      <a:pt x="298" y="838"/>
                      <a:pt x="302" y="846"/>
                      <a:pt x="303" y="847"/>
                    </a:cubicBezTo>
                    <a:cubicBezTo>
                      <a:pt x="306" y="849"/>
                      <a:pt x="307" y="845"/>
                      <a:pt x="309" y="843"/>
                    </a:cubicBezTo>
                    <a:cubicBezTo>
                      <a:pt x="313" y="834"/>
                      <a:pt x="324" y="807"/>
                      <a:pt x="329" y="799"/>
                    </a:cubicBezTo>
                    <a:cubicBezTo>
                      <a:pt x="331" y="794"/>
                      <a:pt x="334" y="789"/>
                      <a:pt x="330" y="786"/>
                    </a:cubicBezTo>
                    <a:cubicBezTo>
                      <a:pt x="319" y="780"/>
                      <a:pt x="305" y="785"/>
                      <a:pt x="295" y="779"/>
                    </a:cubicBezTo>
                    <a:cubicBezTo>
                      <a:pt x="295" y="778"/>
                      <a:pt x="295" y="778"/>
                      <a:pt x="296" y="778"/>
                    </a:cubicBezTo>
                    <a:cubicBezTo>
                      <a:pt x="301" y="776"/>
                      <a:pt x="327" y="782"/>
                      <a:pt x="327" y="782"/>
                    </a:cubicBezTo>
                    <a:cubicBezTo>
                      <a:pt x="335" y="784"/>
                      <a:pt x="345" y="793"/>
                      <a:pt x="340" y="802"/>
                    </a:cubicBezTo>
                    <a:close/>
                    <a:moveTo>
                      <a:pt x="364" y="858"/>
                    </a:moveTo>
                    <a:cubicBezTo>
                      <a:pt x="364" y="858"/>
                      <a:pt x="362" y="859"/>
                      <a:pt x="362" y="860"/>
                    </a:cubicBezTo>
                    <a:cubicBezTo>
                      <a:pt x="362" y="860"/>
                      <a:pt x="361" y="861"/>
                      <a:pt x="360" y="861"/>
                    </a:cubicBezTo>
                    <a:cubicBezTo>
                      <a:pt x="360" y="861"/>
                      <a:pt x="357" y="862"/>
                      <a:pt x="355" y="861"/>
                    </a:cubicBezTo>
                    <a:cubicBezTo>
                      <a:pt x="355" y="861"/>
                      <a:pt x="354" y="860"/>
                      <a:pt x="353" y="860"/>
                    </a:cubicBezTo>
                    <a:cubicBezTo>
                      <a:pt x="353" y="860"/>
                      <a:pt x="351" y="859"/>
                      <a:pt x="350" y="859"/>
                    </a:cubicBezTo>
                    <a:cubicBezTo>
                      <a:pt x="350" y="859"/>
                      <a:pt x="349" y="859"/>
                      <a:pt x="351" y="858"/>
                    </a:cubicBezTo>
                    <a:cubicBezTo>
                      <a:pt x="351" y="858"/>
                      <a:pt x="351" y="858"/>
                      <a:pt x="353" y="858"/>
                    </a:cubicBezTo>
                    <a:cubicBezTo>
                      <a:pt x="353" y="858"/>
                      <a:pt x="353" y="858"/>
                      <a:pt x="354" y="857"/>
                    </a:cubicBezTo>
                    <a:cubicBezTo>
                      <a:pt x="354" y="857"/>
                      <a:pt x="354" y="857"/>
                      <a:pt x="354" y="857"/>
                    </a:cubicBezTo>
                    <a:cubicBezTo>
                      <a:pt x="354" y="857"/>
                      <a:pt x="355" y="858"/>
                      <a:pt x="356" y="856"/>
                    </a:cubicBezTo>
                    <a:cubicBezTo>
                      <a:pt x="356" y="856"/>
                      <a:pt x="356" y="855"/>
                      <a:pt x="357" y="855"/>
                    </a:cubicBezTo>
                    <a:cubicBezTo>
                      <a:pt x="357" y="855"/>
                      <a:pt x="361" y="853"/>
                      <a:pt x="370" y="848"/>
                    </a:cubicBezTo>
                    <a:cubicBezTo>
                      <a:pt x="370" y="848"/>
                      <a:pt x="378" y="843"/>
                      <a:pt x="384" y="837"/>
                    </a:cubicBezTo>
                    <a:cubicBezTo>
                      <a:pt x="384" y="837"/>
                      <a:pt x="388" y="834"/>
                      <a:pt x="392" y="831"/>
                    </a:cubicBezTo>
                    <a:cubicBezTo>
                      <a:pt x="392" y="831"/>
                      <a:pt x="405" y="820"/>
                      <a:pt x="408" y="817"/>
                    </a:cubicBezTo>
                    <a:cubicBezTo>
                      <a:pt x="408" y="817"/>
                      <a:pt x="398" y="813"/>
                      <a:pt x="400" y="808"/>
                    </a:cubicBezTo>
                    <a:cubicBezTo>
                      <a:pt x="400" y="808"/>
                      <a:pt x="400" y="806"/>
                      <a:pt x="401" y="808"/>
                    </a:cubicBezTo>
                    <a:cubicBezTo>
                      <a:pt x="401" y="808"/>
                      <a:pt x="405" y="812"/>
                      <a:pt x="412" y="810"/>
                    </a:cubicBezTo>
                    <a:cubicBezTo>
                      <a:pt x="412" y="810"/>
                      <a:pt x="416" y="810"/>
                      <a:pt x="420" y="807"/>
                    </a:cubicBezTo>
                    <a:cubicBezTo>
                      <a:pt x="420" y="807"/>
                      <a:pt x="424" y="807"/>
                      <a:pt x="426" y="815"/>
                    </a:cubicBezTo>
                    <a:cubicBezTo>
                      <a:pt x="426" y="815"/>
                      <a:pt x="427" y="819"/>
                      <a:pt x="424" y="818"/>
                    </a:cubicBezTo>
                    <a:cubicBezTo>
                      <a:pt x="424" y="818"/>
                      <a:pt x="421" y="818"/>
                      <a:pt x="419" y="819"/>
                    </a:cubicBezTo>
                    <a:cubicBezTo>
                      <a:pt x="418" y="819"/>
                      <a:pt x="417" y="819"/>
                      <a:pt x="416" y="820"/>
                    </a:cubicBezTo>
                    <a:cubicBezTo>
                      <a:pt x="416" y="820"/>
                      <a:pt x="409" y="826"/>
                      <a:pt x="396" y="835"/>
                    </a:cubicBezTo>
                    <a:cubicBezTo>
                      <a:pt x="396" y="835"/>
                      <a:pt x="390" y="839"/>
                      <a:pt x="380" y="848"/>
                    </a:cubicBezTo>
                    <a:cubicBezTo>
                      <a:pt x="380" y="848"/>
                      <a:pt x="373" y="855"/>
                      <a:pt x="364" y="858"/>
                    </a:cubicBezTo>
                    <a:close/>
                    <a:moveTo>
                      <a:pt x="429" y="859"/>
                    </a:moveTo>
                    <a:cubicBezTo>
                      <a:pt x="429" y="859"/>
                      <a:pt x="429" y="860"/>
                      <a:pt x="429" y="861"/>
                    </a:cubicBezTo>
                    <a:cubicBezTo>
                      <a:pt x="429" y="861"/>
                      <a:pt x="429" y="863"/>
                      <a:pt x="427" y="862"/>
                    </a:cubicBezTo>
                    <a:cubicBezTo>
                      <a:pt x="427" y="862"/>
                      <a:pt x="420" y="864"/>
                      <a:pt x="418" y="866"/>
                    </a:cubicBezTo>
                    <a:cubicBezTo>
                      <a:pt x="418" y="866"/>
                      <a:pt x="415" y="870"/>
                      <a:pt x="415" y="872"/>
                    </a:cubicBezTo>
                    <a:cubicBezTo>
                      <a:pt x="415" y="872"/>
                      <a:pt x="415" y="875"/>
                      <a:pt x="412" y="875"/>
                    </a:cubicBezTo>
                    <a:cubicBezTo>
                      <a:pt x="412" y="875"/>
                      <a:pt x="411" y="876"/>
                      <a:pt x="409" y="875"/>
                    </a:cubicBezTo>
                    <a:cubicBezTo>
                      <a:pt x="409" y="875"/>
                      <a:pt x="406" y="873"/>
                      <a:pt x="403" y="876"/>
                    </a:cubicBezTo>
                    <a:cubicBezTo>
                      <a:pt x="403" y="876"/>
                      <a:pt x="403" y="877"/>
                      <a:pt x="402" y="875"/>
                    </a:cubicBezTo>
                    <a:cubicBezTo>
                      <a:pt x="402" y="875"/>
                      <a:pt x="402" y="874"/>
                      <a:pt x="400" y="874"/>
                    </a:cubicBezTo>
                    <a:cubicBezTo>
                      <a:pt x="400" y="874"/>
                      <a:pt x="400" y="873"/>
                      <a:pt x="400" y="872"/>
                    </a:cubicBezTo>
                    <a:cubicBezTo>
                      <a:pt x="400" y="872"/>
                      <a:pt x="400" y="870"/>
                      <a:pt x="398" y="869"/>
                    </a:cubicBezTo>
                    <a:cubicBezTo>
                      <a:pt x="398" y="869"/>
                      <a:pt x="397" y="869"/>
                      <a:pt x="396" y="867"/>
                    </a:cubicBezTo>
                    <a:cubicBezTo>
                      <a:pt x="396" y="867"/>
                      <a:pt x="395" y="861"/>
                      <a:pt x="394" y="858"/>
                    </a:cubicBezTo>
                    <a:cubicBezTo>
                      <a:pt x="394" y="858"/>
                      <a:pt x="393" y="855"/>
                      <a:pt x="390" y="854"/>
                    </a:cubicBezTo>
                    <a:cubicBezTo>
                      <a:pt x="390" y="854"/>
                      <a:pt x="386" y="848"/>
                      <a:pt x="388" y="848"/>
                    </a:cubicBezTo>
                    <a:cubicBezTo>
                      <a:pt x="388" y="848"/>
                      <a:pt x="393" y="848"/>
                      <a:pt x="395" y="854"/>
                    </a:cubicBezTo>
                    <a:cubicBezTo>
                      <a:pt x="395" y="854"/>
                      <a:pt x="395" y="856"/>
                      <a:pt x="396" y="858"/>
                    </a:cubicBezTo>
                    <a:cubicBezTo>
                      <a:pt x="396" y="858"/>
                      <a:pt x="396" y="860"/>
                      <a:pt x="399" y="866"/>
                    </a:cubicBezTo>
                    <a:cubicBezTo>
                      <a:pt x="399" y="866"/>
                      <a:pt x="399" y="867"/>
                      <a:pt x="400" y="865"/>
                    </a:cubicBezTo>
                    <a:cubicBezTo>
                      <a:pt x="401" y="863"/>
                      <a:pt x="401" y="863"/>
                      <a:pt x="401" y="863"/>
                    </a:cubicBezTo>
                    <a:cubicBezTo>
                      <a:pt x="401" y="863"/>
                      <a:pt x="402" y="861"/>
                      <a:pt x="403" y="862"/>
                    </a:cubicBezTo>
                    <a:cubicBezTo>
                      <a:pt x="403" y="862"/>
                      <a:pt x="404" y="863"/>
                      <a:pt x="404" y="862"/>
                    </a:cubicBezTo>
                    <a:cubicBezTo>
                      <a:pt x="404" y="862"/>
                      <a:pt x="407" y="861"/>
                      <a:pt x="409" y="858"/>
                    </a:cubicBezTo>
                    <a:cubicBezTo>
                      <a:pt x="409" y="858"/>
                      <a:pt x="412" y="856"/>
                      <a:pt x="411" y="855"/>
                    </a:cubicBezTo>
                    <a:cubicBezTo>
                      <a:pt x="411" y="855"/>
                      <a:pt x="408" y="852"/>
                      <a:pt x="407" y="850"/>
                    </a:cubicBezTo>
                    <a:cubicBezTo>
                      <a:pt x="407" y="850"/>
                      <a:pt x="405" y="849"/>
                      <a:pt x="406" y="848"/>
                    </a:cubicBezTo>
                    <a:cubicBezTo>
                      <a:pt x="406" y="848"/>
                      <a:pt x="407" y="848"/>
                      <a:pt x="410" y="849"/>
                    </a:cubicBezTo>
                    <a:cubicBezTo>
                      <a:pt x="410" y="849"/>
                      <a:pt x="416" y="850"/>
                      <a:pt x="418" y="848"/>
                    </a:cubicBezTo>
                    <a:cubicBezTo>
                      <a:pt x="418" y="848"/>
                      <a:pt x="419" y="846"/>
                      <a:pt x="420" y="847"/>
                    </a:cubicBezTo>
                    <a:cubicBezTo>
                      <a:pt x="420" y="847"/>
                      <a:pt x="423" y="850"/>
                      <a:pt x="424" y="850"/>
                    </a:cubicBezTo>
                    <a:cubicBezTo>
                      <a:pt x="424" y="850"/>
                      <a:pt x="430" y="852"/>
                      <a:pt x="429" y="859"/>
                    </a:cubicBezTo>
                    <a:close/>
                    <a:moveTo>
                      <a:pt x="485" y="876"/>
                    </a:moveTo>
                    <a:cubicBezTo>
                      <a:pt x="485" y="876"/>
                      <a:pt x="484" y="878"/>
                      <a:pt x="482" y="877"/>
                    </a:cubicBezTo>
                    <a:cubicBezTo>
                      <a:pt x="482" y="877"/>
                      <a:pt x="476" y="874"/>
                      <a:pt x="474" y="867"/>
                    </a:cubicBezTo>
                    <a:cubicBezTo>
                      <a:pt x="474" y="867"/>
                      <a:pt x="472" y="857"/>
                      <a:pt x="472" y="856"/>
                    </a:cubicBezTo>
                    <a:cubicBezTo>
                      <a:pt x="472" y="856"/>
                      <a:pt x="473" y="856"/>
                      <a:pt x="472" y="855"/>
                    </a:cubicBezTo>
                    <a:cubicBezTo>
                      <a:pt x="472" y="849"/>
                      <a:pt x="472" y="849"/>
                      <a:pt x="472" y="849"/>
                    </a:cubicBezTo>
                    <a:cubicBezTo>
                      <a:pt x="472" y="849"/>
                      <a:pt x="472" y="848"/>
                      <a:pt x="472" y="847"/>
                    </a:cubicBezTo>
                    <a:cubicBezTo>
                      <a:pt x="472" y="847"/>
                      <a:pt x="472" y="846"/>
                      <a:pt x="472" y="846"/>
                    </a:cubicBezTo>
                    <a:cubicBezTo>
                      <a:pt x="472" y="846"/>
                      <a:pt x="472" y="845"/>
                      <a:pt x="472" y="845"/>
                    </a:cubicBezTo>
                    <a:cubicBezTo>
                      <a:pt x="472" y="845"/>
                      <a:pt x="472" y="842"/>
                      <a:pt x="474" y="844"/>
                    </a:cubicBezTo>
                    <a:cubicBezTo>
                      <a:pt x="474" y="844"/>
                      <a:pt x="475" y="845"/>
                      <a:pt x="474" y="846"/>
                    </a:cubicBezTo>
                    <a:cubicBezTo>
                      <a:pt x="474" y="846"/>
                      <a:pt x="473" y="848"/>
                      <a:pt x="477" y="855"/>
                    </a:cubicBezTo>
                    <a:cubicBezTo>
                      <a:pt x="477" y="855"/>
                      <a:pt x="477" y="856"/>
                      <a:pt x="478" y="857"/>
                    </a:cubicBezTo>
                    <a:cubicBezTo>
                      <a:pt x="478" y="857"/>
                      <a:pt x="480" y="857"/>
                      <a:pt x="480" y="860"/>
                    </a:cubicBezTo>
                    <a:cubicBezTo>
                      <a:pt x="480" y="860"/>
                      <a:pt x="480" y="862"/>
                      <a:pt x="480" y="862"/>
                    </a:cubicBezTo>
                    <a:cubicBezTo>
                      <a:pt x="480" y="862"/>
                      <a:pt x="480" y="864"/>
                      <a:pt x="481" y="863"/>
                    </a:cubicBezTo>
                    <a:cubicBezTo>
                      <a:pt x="481" y="863"/>
                      <a:pt x="482" y="863"/>
                      <a:pt x="482" y="864"/>
                    </a:cubicBezTo>
                    <a:cubicBezTo>
                      <a:pt x="482" y="864"/>
                      <a:pt x="482" y="868"/>
                      <a:pt x="483" y="869"/>
                    </a:cubicBezTo>
                    <a:cubicBezTo>
                      <a:pt x="483" y="869"/>
                      <a:pt x="483" y="870"/>
                      <a:pt x="483" y="870"/>
                    </a:cubicBezTo>
                    <a:cubicBezTo>
                      <a:pt x="483" y="870"/>
                      <a:pt x="483" y="871"/>
                      <a:pt x="484" y="871"/>
                    </a:cubicBezTo>
                    <a:cubicBezTo>
                      <a:pt x="484" y="871"/>
                      <a:pt x="484" y="871"/>
                      <a:pt x="484" y="872"/>
                    </a:cubicBezTo>
                    <a:cubicBezTo>
                      <a:pt x="484" y="872"/>
                      <a:pt x="485" y="876"/>
                      <a:pt x="485" y="876"/>
                    </a:cubicBezTo>
                    <a:close/>
                    <a:moveTo>
                      <a:pt x="482" y="834"/>
                    </a:moveTo>
                    <a:cubicBezTo>
                      <a:pt x="482" y="834"/>
                      <a:pt x="480" y="833"/>
                      <a:pt x="480" y="833"/>
                    </a:cubicBezTo>
                    <a:cubicBezTo>
                      <a:pt x="480" y="833"/>
                      <a:pt x="479" y="833"/>
                      <a:pt x="477" y="833"/>
                    </a:cubicBezTo>
                    <a:cubicBezTo>
                      <a:pt x="477" y="833"/>
                      <a:pt x="476" y="833"/>
                      <a:pt x="476" y="832"/>
                    </a:cubicBezTo>
                    <a:cubicBezTo>
                      <a:pt x="476" y="832"/>
                      <a:pt x="479" y="827"/>
                      <a:pt x="478" y="823"/>
                    </a:cubicBezTo>
                    <a:cubicBezTo>
                      <a:pt x="478" y="823"/>
                      <a:pt x="477" y="822"/>
                      <a:pt x="478" y="821"/>
                    </a:cubicBezTo>
                    <a:cubicBezTo>
                      <a:pt x="478" y="821"/>
                      <a:pt x="479" y="820"/>
                      <a:pt x="480" y="821"/>
                    </a:cubicBezTo>
                    <a:cubicBezTo>
                      <a:pt x="480" y="821"/>
                      <a:pt x="484" y="829"/>
                      <a:pt x="485" y="832"/>
                    </a:cubicBezTo>
                    <a:cubicBezTo>
                      <a:pt x="485" y="832"/>
                      <a:pt x="485" y="835"/>
                      <a:pt x="482" y="834"/>
                    </a:cubicBezTo>
                    <a:close/>
                    <a:moveTo>
                      <a:pt x="540" y="839"/>
                    </a:moveTo>
                    <a:cubicBezTo>
                      <a:pt x="540" y="839"/>
                      <a:pt x="538" y="842"/>
                      <a:pt x="536" y="843"/>
                    </a:cubicBezTo>
                    <a:cubicBezTo>
                      <a:pt x="536" y="843"/>
                      <a:pt x="535" y="844"/>
                      <a:pt x="535" y="846"/>
                    </a:cubicBezTo>
                    <a:cubicBezTo>
                      <a:pt x="535" y="846"/>
                      <a:pt x="532" y="852"/>
                      <a:pt x="530" y="853"/>
                    </a:cubicBezTo>
                    <a:cubicBezTo>
                      <a:pt x="530" y="853"/>
                      <a:pt x="527" y="855"/>
                      <a:pt x="528" y="858"/>
                    </a:cubicBezTo>
                    <a:cubicBezTo>
                      <a:pt x="528" y="858"/>
                      <a:pt x="532" y="860"/>
                      <a:pt x="531" y="864"/>
                    </a:cubicBezTo>
                    <a:cubicBezTo>
                      <a:pt x="531" y="864"/>
                      <a:pt x="532" y="866"/>
                      <a:pt x="530" y="866"/>
                    </a:cubicBezTo>
                    <a:cubicBezTo>
                      <a:pt x="530" y="866"/>
                      <a:pt x="529" y="866"/>
                      <a:pt x="528" y="866"/>
                    </a:cubicBezTo>
                    <a:cubicBezTo>
                      <a:pt x="528" y="866"/>
                      <a:pt x="527" y="867"/>
                      <a:pt x="527" y="867"/>
                    </a:cubicBezTo>
                    <a:cubicBezTo>
                      <a:pt x="527" y="867"/>
                      <a:pt x="524" y="868"/>
                      <a:pt x="521" y="868"/>
                    </a:cubicBezTo>
                    <a:cubicBezTo>
                      <a:pt x="521" y="868"/>
                      <a:pt x="519" y="868"/>
                      <a:pt x="517" y="868"/>
                    </a:cubicBezTo>
                    <a:cubicBezTo>
                      <a:pt x="517" y="868"/>
                      <a:pt x="516" y="867"/>
                      <a:pt x="516" y="868"/>
                    </a:cubicBezTo>
                    <a:cubicBezTo>
                      <a:pt x="516" y="868"/>
                      <a:pt x="511" y="873"/>
                      <a:pt x="506" y="869"/>
                    </a:cubicBezTo>
                    <a:cubicBezTo>
                      <a:pt x="506" y="869"/>
                      <a:pt x="505" y="868"/>
                      <a:pt x="504" y="868"/>
                    </a:cubicBezTo>
                    <a:cubicBezTo>
                      <a:pt x="503" y="867"/>
                      <a:pt x="502" y="866"/>
                      <a:pt x="501" y="866"/>
                    </a:cubicBezTo>
                    <a:cubicBezTo>
                      <a:pt x="501" y="866"/>
                      <a:pt x="496" y="862"/>
                      <a:pt x="493" y="861"/>
                    </a:cubicBezTo>
                    <a:cubicBezTo>
                      <a:pt x="493" y="861"/>
                      <a:pt x="490" y="858"/>
                      <a:pt x="489" y="856"/>
                    </a:cubicBezTo>
                    <a:cubicBezTo>
                      <a:pt x="489" y="856"/>
                      <a:pt x="488" y="853"/>
                      <a:pt x="487" y="853"/>
                    </a:cubicBezTo>
                    <a:cubicBezTo>
                      <a:pt x="487" y="853"/>
                      <a:pt x="485" y="853"/>
                      <a:pt x="485" y="852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49"/>
                      <a:pt x="487" y="846"/>
                    </a:cubicBezTo>
                    <a:cubicBezTo>
                      <a:pt x="487" y="846"/>
                      <a:pt x="489" y="844"/>
                      <a:pt x="490" y="843"/>
                    </a:cubicBezTo>
                    <a:cubicBezTo>
                      <a:pt x="490" y="843"/>
                      <a:pt x="494" y="839"/>
                      <a:pt x="497" y="838"/>
                    </a:cubicBezTo>
                    <a:cubicBezTo>
                      <a:pt x="497" y="838"/>
                      <a:pt x="498" y="836"/>
                      <a:pt x="499" y="835"/>
                    </a:cubicBezTo>
                    <a:cubicBezTo>
                      <a:pt x="500" y="834"/>
                      <a:pt x="501" y="833"/>
                      <a:pt x="502" y="833"/>
                    </a:cubicBezTo>
                    <a:cubicBezTo>
                      <a:pt x="502" y="833"/>
                      <a:pt x="503" y="831"/>
                      <a:pt x="505" y="830"/>
                    </a:cubicBezTo>
                    <a:cubicBezTo>
                      <a:pt x="505" y="830"/>
                      <a:pt x="509" y="829"/>
                      <a:pt x="509" y="828"/>
                    </a:cubicBezTo>
                    <a:cubicBezTo>
                      <a:pt x="509" y="828"/>
                      <a:pt x="508" y="825"/>
                      <a:pt x="508" y="824"/>
                    </a:cubicBezTo>
                    <a:cubicBezTo>
                      <a:pt x="506" y="809"/>
                      <a:pt x="506" y="809"/>
                      <a:pt x="506" y="809"/>
                    </a:cubicBezTo>
                    <a:cubicBezTo>
                      <a:pt x="506" y="809"/>
                      <a:pt x="506" y="808"/>
                      <a:pt x="507" y="809"/>
                    </a:cubicBezTo>
                    <a:cubicBezTo>
                      <a:pt x="507" y="809"/>
                      <a:pt x="508" y="809"/>
                      <a:pt x="510" y="809"/>
                    </a:cubicBezTo>
                    <a:cubicBezTo>
                      <a:pt x="510" y="809"/>
                      <a:pt x="511" y="809"/>
                      <a:pt x="512" y="812"/>
                    </a:cubicBezTo>
                    <a:cubicBezTo>
                      <a:pt x="512" y="812"/>
                      <a:pt x="514" y="816"/>
                      <a:pt x="515" y="820"/>
                    </a:cubicBezTo>
                    <a:cubicBezTo>
                      <a:pt x="515" y="820"/>
                      <a:pt x="516" y="826"/>
                      <a:pt x="516" y="827"/>
                    </a:cubicBezTo>
                    <a:cubicBezTo>
                      <a:pt x="516" y="827"/>
                      <a:pt x="515" y="828"/>
                      <a:pt x="517" y="828"/>
                    </a:cubicBezTo>
                    <a:cubicBezTo>
                      <a:pt x="517" y="828"/>
                      <a:pt x="520" y="828"/>
                      <a:pt x="522" y="829"/>
                    </a:cubicBezTo>
                    <a:cubicBezTo>
                      <a:pt x="526" y="829"/>
                      <a:pt x="531" y="829"/>
                      <a:pt x="532" y="829"/>
                    </a:cubicBezTo>
                    <a:cubicBezTo>
                      <a:pt x="532" y="829"/>
                      <a:pt x="537" y="830"/>
                      <a:pt x="540" y="835"/>
                    </a:cubicBezTo>
                    <a:cubicBezTo>
                      <a:pt x="540" y="835"/>
                      <a:pt x="541" y="835"/>
                      <a:pt x="540" y="839"/>
                    </a:cubicBezTo>
                    <a:close/>
                    <a:moveTo>
                      <a:pt x="604" y="809"/>
                    </a:moveTo>
                    <a:cubicBezTo>
                      <a:pt x="604" y="809"/>
                      <a:pt x="603" y="810"/>
                      <a:pt x="603" y="811"/>
                    </a:cubicBezTo>
                    <a:cubicBezTo>
                      <a:pt x="603" y="811"/>
                      <a:pt x="602" y="815"/>
                      <a:pt x="602" y="816"/>
                    </a:cubicBezTo>
                    <a:cubicBezTo>
                      <a:pt x="602" y="816"/>
                      <a:pt x="602" y="819"/>
                      <a:pt x="601" y="821"/>
                    </a:cubicBezTo>
                    <a:cubicBezTo>
                      <a:pt x="601" y="821"/>
                      <a:pt x="597" y="826"/>
                      <a:pt x="601" y="831"/>
                    </a:cubicBezTo>
                    <a:cubicBezTo>
                      <a:pt x="601" y="831"/>
                      <a:pt x="604" y="834"/>
                      <a:pt x="601" y="837"/>
                    </a:cubicBezTo>
                    <a:cubicBezTo>
                      <a:pt x="601" y="837"/>
                      <a:pt x="599" y="837"/>
                      <a:pt x="598" y="840"/>
                    </a:cubicBezTo>
                    <a:cubicBezTo>
                      <a:pt x="598" y="840"/>
                      <a:pt x="598" y="842"/>
                      <a:pt x="598" y="842"/>
                    </a:cubicBezTo>
                    <a:cubicBezTo>
                      <a:pt x="598" y="842"/>
                      <a:pt x="598" y="844"/>
                      <a:pt x="598" y="845"/>
                    </a:cubicBezTo>
                    <a:cubicBezTo>
                      <a:pt x="598" y="845"/>
                      <a:pt x="597" y="847"/>
                      <a:pt x="595" y="848"/>
                    </a:cubicBezTo>
                    <a:cubicBezTo>
                      <a:pt x="595" y="848"/>
                      <a:pt x="592" y="850"/>
                      <a:pt x="592" y="851"/>
                    </a:cubicBezTo>
                    <a:cubicBezTo>
                      <a:pt x="592" y="851"/>
                      <a:pt x="590" y="853"/>
                      <a:pt x="590" y="853"/>
                    </a:cubicBezTo>
                    <a:cubicBezTo>
                      <a:pt x="590" y="853"/>
                      <a:pt x="589" y="853"/>
                      <a:pt x="589" y="854"/>
                    </a:cubicBezTo>
                    <a:cubicBezTo>
                      <a:pt x="589" y="854"/>
                      <a:pt x="588" y="856"/>
                      <a:pt x="585" y="857"/>
                    </a:cubicBezTo>
                    <a:cubicBezTo>
                      <a:pt x="585" y="857"/>
                      <a:pt x="585" y="851"/>
                      <a:pt x="585" y="848"/>
                    </a:cubicBezTo>
                    <a:cubicBezTo>
                      <a:pt x="585" y="848"/>
                      <a:pt x="585" y="845"/>
                      <a:pt x="586" y="843"/>
                    </a:cubicBezTo>
                    <a:cubicBezTo>
                      <a:pt x="586" y="843"/>
                      <a:pt x="585" y="840"/>
                      <a:pt x="587" y="840"/>
                    </a:cubicBezTo>
                    <a:cubicBezTo>
                      <a:pt x="587" y="840"/>
                      <a:pt x="588" y="841"/>
                      <a:pt x="588" y="840"/>
                    </a:cubicBezTo>
                    <a:cubicBezTo>
                      <a:pt x="588" y="840"/>
                      <a:pt x="589" y="836"/>
                      <a:pt x="589" y="836"/>
                    </a:cubicBezTo>
                    <a:cubicBezTo>
                      <a:pt x="589" y="836"/>
                      <a:pt x="588" y="835"/>
                      <a:pt x="587" y="835"/>
                    </a:cubicBezTo>
                    <a:cubicBezTo>
                      <a:pt x="587" y="835"/>
                      <a:pt x="586" y="834"/>
                      <a:pt x="587" y="832"/>
                    </a:cubicBezTo>
                    <a:cubicBezTo>
                      <a:pt x="587" y="832"/>
                      <a:pt x="587" y="832"/>
                      <a:pt x="585" y="831"/>
                    </a:cubicBezTo>
                    <a:cubicBezTo>
                      <a:pt x="585" y="831"/>
                      <a:pt x="583" y="830"/>
                      <a:pt x="583" y="831"/>
                    </a:cubicBezTo>
                    <a:cubicBezTo>
                      <a:pt x="583" y="831"/>
                      <a:pt x="583" y="832"/>
                      <a:pt x="581" y="831"/>
                    </a:cubicBezTo>
                    <a:cubicBezTo>
                      <a:pt x="581" y="831"/>
                      <a:pt x="572" y="829"/>
                      <a:pt x="576" y="827"/>
                    </a:cubicBezTo>
                    <a:cubicBezTo>
                      <a:pt x="576" y="827"/>
                      <a:pt x="581" y="827"/>
                      <a:pt x="584" y="823"/>
                    </a:cubicBezTo>
                    <a:cubicBezTo>
                      <a:pt x="584" y="823"/>
                      <a:pt x="586" y="822"/>
                      <a:pt x="586" y="815"/>
                    </a:cubicBezTo>
                    <a:cubicBezTo>
                      <a:pt x="586" y="815"/>
                      <a:pt x="586" y="814"/>
                      <a:pt x="585" y="813"/>
                    </a:cubicBezTo>
                    <a:cubicBezTo>
                      <a:pt x="585" y="813"/>
                      <a:pt x="585" y="813"/>
                      <a:pt x="585" y="812"/>
                    </a:cubicBezTo>
                    <a:cubicBezTo>
                      <a:pt x="585" y="812"/>
                      <a:pt x="585" y="811"/>
                      <a:pt x="584" y="810"/>
                    </a:cubicBezTo>
                    <a:cubicBezTo>
                      <a:pt x="584" y="810"/>
                      <a:pt x="584" y="809"/>
                      <a:pt x="584" y="808"/>
                    </a:cubicBezTo>
                    <a:cubicBezTo>
                      <a:pt x="584" y="808"/>
                      <a:pt x="584" y="807"/>
                      <a:pt x="583" y="807"/>
                    </a:cubicBezTo>
                    <a:cubicBezTo>
                      <a:pt x="583" y="807"/>
                      <a:pt x="583" y="806"/>
                      <a:pt x="583" y="805"/>
                    </a:cubicBezTo>
                    <a:cubicBezTo>
                      <a:pt x="583" y="805"/>
                      <a:pt x="583" y="805"/>
                      <a:pt x="583" y="804"/>
                    </a:cubicBezTo>
                    <a:cubicBezTo>
                      <a:pt x="583" y="804"/>
                      <a:pt x="582" y="803"/>
                      <a:pt x="583" y="803"/>
                    </a:cubicBezTo>
                    <a:cubicBezTo>
                      <a:pt x="583" y="803"/>
                      <a:pt x="584" y="803"/>
                      <a:pt x="583" y="801"/>
                    </a:cubicBezTo>
                    <a:cubicBezTo>
                      <a:pt x="583" y="801"/>
                      <a:pt x="582" y="800"/>
                      <a:pt x="581" y="799"/>
                    </a:cubicBezTo>
                    <a:cubicBezTo>
                      <a:pt x="580" y="798"/>
                      <a:pt x="580" y="798"/>
                      <a:pt x="580" y="798"/>
                    </a:cubicBezTo>
                    <a:cubicBezTo>
                      <a:pt x="577" y="791"/>
                      <a:pt x="577" y="791"/>
                      <a:pt x="577" y="791"/>
                    </a:cubicBezTo>
                    <a:cubicBezTo>
                      <a:pt x="577" y="791"/>
                      <a:pt x="573" y="788"/>
                      <a:pt x="577" y="789"/>
                    </a:cubicBezTo>
                    <a:cubicBezTo>
                      <a:pt x="577" y="789"/>
                      <a:pt x="581" y="788"/>
                      <a:pt x="583" y="789"/>
                    </a:cubicBezTo>
                    <a:cubicBezTo>
                      <a:pt x="583" y="789"/>
                      <a:pt x="587" y="789"/>
                      <a:pt x="588" y="789"/>
                    </a:cubicBezTo>
                    <a:cubicBezTo>
                      <a:pt x="588" y="789"/>
                      <a:pt x="589" y="789"/>
                      <a:pt x="591" y="792"/>
                    </a:cubicBezTo>
                    <a:cubicBezTo>
                      <a:pt x="591" y="792"/>
                      <a:pt x="592" y="796"/>
                      <a:pt x="593" y="796"/>
                    </a:cubicBezTo>
                    <a:cubicBezTo>
                      <a:pt x="593" y="796"/>
                      <a:pt x="597" y="797"/>
                      <a:pt x="598" y="797"/>
                    </a:cubicBezTo>
                    <a:cubicBezTo>
                      <a:pt x="598" y="797"/>
                      <a:pt x="598" y="797"/>
                      <a:pt x="599" y="797"/>
                    </a:cubicBezTo>
                    <a:cubicBezTo>
                      <a:pt x="599" y="797"/>
                      <a:pt x="601" y="796"/>
                      <a:pt x="602" y="798"/>
                    </a:cubicBezTo>
                    <a:cubicBezTo>
                      <a:pt x="602" y="798"/>
                      <a:pt x="602" y="800"/>
                      <a:pt x="603" y="799"/>
                    </a:cubicBezTo>
                    <a:cubicBezTo>
                      <a:pt x="603" y="799"/>
                      <a:pt x="605" y="799"/>
                      <a:pt x="605" y="802"/>
                    </a:cubicBezTo>
                    <a:cubicBezTo>
                      <a:pt x="605" y="802"/>
                      <a:pt x="607" y="807"/>
                      <a:pt x="604" y="809"/>
                    </a:cubicBezTo>
                    <a:close/>
                    <a:moveTo>
                      <a:pt x="631" y="834"/>
                    </a:moveTo>
                    <a:cubicBezTo>
                      <a:pt x="631" y="834"/>
                      <a:pt x="630" y="838"/>
                      <a:pt x="627" y="838"/>
                    </a:cubicBezTo>
                    <a:cubicBezTo>
                      <a:pt x="627" y="838"/>
                      <a:pt x="625" y="839"/>
                      <a:pt x="624" y="839"/>
                    </a:cubicBezTo>
                    <a:cubicBezTo>
                      <a:pt x="624" y="839"/>
                      <a:pt x="622" y="839"/>
                      <a:pt x="621" y="838"/>
                    </a:cubicBezTo>
                    <a:cubicBezTo>
                      <a:pt x="621" y="838"/>
                      <a:pt x="620" y="838"/>
                      <a:pt x="619" y="839"/>
                    </a:cubicBezTo>
                    <a:cubicBezTo>
                      <a:pt x="619" y="839"/>
                      <a:pt x="619" y="839"/>
                      <a:pt x="617" y="837"/>
                    </a:cubicBezTo>
                    <a:cubicBezTo>
                      <a:pt x="617" y="837"/>
                      <a:pt x="616" y="836"/>
                      <a:pt x="616" y="834"/>
                    </a:cubicBezTo>
                    <a:cubicBezTo>
                      <a:pt x="616" y="834"/>
                      <a:pt x="616" y="832"/>
                      <a:pt x="614" y="829"/>
                    </a:cubicBezTo>
                    <a:cubicBezTo>
                      <a:pt x="614" y="829"/>
                      <a:pt x="613" y="825"/>
                      <a:pt x="615" y="825"/>
                    </a:cubicBezTo>
                    <a:cubicBezTo>
                      <a:pt x="615" y="825"/>
                      <a:pt x="617" y="825"/>
                      <a:pt x="618" y="825"/>
                    </a:cubicBezTo>
                    <a:cubicBezTo>
                      <a:pt x="618" y="825"/>
                      <a:pt x="621" y="825"/>
                      <a:pt x="625" y="826"/>
                    </a:cubicBezTo>
                    <a:cubicBezTo>
                      <a:pt x="625" y="826"/>
                      <a:pt x="628" y="828"/>
                      <a:pt x="629" y="828"/>
                    </a:cubicBezTo>
                    <a:cubicBezTo>
                      <a:pt x="629" y="828"/>
                      <a:pt x="631" y="828"/>
                      <a:pt x="631" y="831"/>
                    </a:cubicBezTo>
                    <a:cubicBezTo>
                      <a:pt x="631" y="831"/>
                      <a:pt x="631" y="832"/>
                      <a:pt x="631" y="833"/>
                    </a:cubicBezTo>
                    <a:cubicBezTo>
                      <a:pt x="631" y="833"/>
                      <a:pt x="631" y="834"/>
                      <a:pt x="631" y="834"/>
                    </a:cubicBezTo>
                    <a:close/>
                    <a:moveTo>
                      <a:pt x="667" y="773"/>
                    </a:moveTo>
                    <a:cubicBezTo>
                      <a:pt x="667" y="773"/>
                      <a:pt x="664" y="773"/>
                      <a:pt x="663" y="772"/>
                    </a:cubicBezTo>
                    <a:cubicBezTo>
                      <a:pt x="663" y="772"/>
                      <a:pt x="662" y="771"/>
                      <a:pt x="661" y="773"/>
                    </a:cubicBezTo>
                    <a:cubicBezTo>
                      <a:pt x="661" y="773"/>
                      <a:pt x="655" y="778"/>
                      <a:pt x="656" y="783"/>
                    </a:cubicBezTo>
                    <a:cubicBezTo>
                      <a:pt x="656" y="783"/>
                      <a:pt x="655" y="784"/>
                      <a:pt x="656" y="786"/>
                    </a:cubicBezTo>
                    <a:cubicBezTo>
                      <a:pt x="656" y="786"/>
                      <a:pt x="656" y="788"/>
                      <a:pt x="656" y="789"/>
                    </a:cubicBezTo>
                    <a:cubicBezTo>
                      <a:pt x="656" y="789"/>
                      <a:pt x="656" y="792"/>
                      <a:pt x="655" y="793"/>
                    </a:cubicBezTo>
                    <a:cubicBezTo>
                      <a:pt x="655" y="793"/>
                      <a:pt x="653" y="793"/>
                      <a:pt x="652" y="794"/>
                    </a:cubicBezTo>
                    <a:cubicBezTo>
                      <a:pt x="652" y="794"/>
                      <a:pt x="652" y="794"/>
                      <a:pt x="651" y="794"/>
                    </a:cubicBezTo>
                    <a:cubicBezTo>
                      <a:pt x="651" y="794"/>
                      <a:pt x="647" y="794"/>
                      <a:pt x="647" y="791"/>
                    </a:cubicBezTo>
                    <a:cubicBezTo>
                      <a:pt x="647" y="791"/>
                      <a:pt x="648" y="788"/>
                      <a:pt x="647" y="785"/>
                    </a:cubicBezTo>
                    <a:cubicBezTo>
                      <a:pt x="647" y="785"/>
                      <a:pt x="646" y="782"/>
                      <a:pt x="648" y="781"/>
                    </a:cubicBezTo>
                    <a:cubicBezTo>
                      <a:pt x="648" y="781"/>
                      <a:pt x="651" y="780"/>
                      <a:pt x="652" y="780"/>
                    </a:cubicBezTo>
                    <a:cubicBezTo>
                      <a:pt x="652" y="780"/>
                      <a:pt x="653" y="780"/>
                      <a:pt x="653" y="779"/>
                    </a:cubicBezTo>
                    <a:cubicBezTo>
                      <a:pt x="653" y="779"/>
                      <a:pt x="658" y="773"/>
                      <a:pt x="660" y="770"/>
                    </a:cubicBezTo>
                    <a:cubicBezTo>
                      <a:pt x="660" y="770"/>
                      <a:pt x="661" y="770"/>
                      <a:pt x="659" y="768"/>
                    </a:cubicBezTo>
                    <a:cubicBezTo>
                      <a:pt x="659" y="768"/>
                      <a:pt x="654" y="762"/>
                      <a:pt x="649" y="761"/>
                    </a:cubicBezTo>
                    <a:cubicBezTo>
                      <a:pt x="649" y="761"/>
                      <a:pt x="644" y="758"/>
                      <a:pt x="642" y="759"/>
                    </a:cubicBezTo>
                    <a:cubicBezTo>
                      <a:pt x="642" y="759"/>
                      <a:pt x="633" y="758"/>
                      <a:pt x="639" y="757"/>
                    </a:cubicBezTo>
                    <a:cubicBezTo>
                      <a:pt x="639" y="757"/>
                      <a:pt x="645" y="755"/>
                      <a:pt x="653" y="761"/>
                    </a:cubicBezTo>
                    <a:cubicBezTo>
                      <a:pt x="653" y="761"/>
                      <a:pt x="659" y="764"/>
                      <a:pt x="661" y="767"/>
                    </a:cubicBezTo>
                    <a:cubicBezTo>
                      <a:pt x="661" y="767"/>
                      <a:pt x="661" y="769"/>
                      <a:pt x="662" y="767"/>
                    </a:cubicBezTo>
                    <a:cubicBezTo>
                      <a:pt x="662" y="767"/>
                      <a:pt x="665" y="765"/>
                      <a:pt x="663" y="763"/>
                    </a:cubicBezTo>
                    <a:cubicBezTo>
                      <a:pt x="663" y="763"/>
                      <a:pt x="660" y="757"/>
                      <a:pt x="649" y="750"/>
                    </a:cubicBezTo>
                    <a:cubicBezTo>
                      <a:pt x="649" y="750"/>
                      <a:pt x="645" y="748"/>
                      <a:pt x="643" y="748"/>
                    </a:cubicBezTo>
                    <a:cubicBezTo>
                      <a:pt x="643" y="748"/>
                      <a:pt x="641" y="748"/>
                      <a:pt x="643" y="747"/>
                    </a:cubicBezTo>
                    <a:cubicBezTo>
                      <a:pt x="643" y="747"/>
                      <a:pt x="649" y="745"/>
                      <a:pt x="655" y="750"/>
                    </a:cubicBezTo>
                    <a:cubicBezTo>
                      <a:pt x="655" y="750"/>
                      <a:pt x="660" y="755"/>
                      <a:pt x="664" y="758"/>
                    </a:cubicBezTo>
                    <a:cubicBezTo>
                      <a:pt x="664" y="758"/>
                      <a:pt x="665" y="760"/>
                      <a:pt x="664" y="758"/>
                    </a:cubicBezTo>
                    <a:cubicBezTo>
                      <a:pt x="664" y="758"/>
                      <a:pt x="664" y="756"/>
                      <a:pt x="665" y="756"/>
                    </a:cubicBezTo>
                    <a:cubicBezTo>
                      <a:pt x="665" y="756"/>
                      <a:pt x="665" y="755"/>
                      <a:pt x="664" y="755"/>
                    </a:cubicBezTo>
                    <a:cubicBezTo>
                      <a:pt x="664" y="755"/>
                      <a:pt x="663" y="753"/>
                      <a:pt x="664" y="753"/>
                    </a:cubicBezTo>
                    <a:cubicBezTo>
                      <a:pt x="664" y="753"/>
                      <a:pt x="664" y="752"/>
                      <a:pt x="663" y="752"/>
                    </a:cubicBezTo>
                    <a:cubicBezTo>
                      <a:pt x="663" y="752"/>
                      <a:pt x="662" y="751"/>
                      <a:pt x="661" y="751"/>
                    </a:cubicBezTo>
                    <a:cubicBezTo>
                      <a:pt x="661" y="751"/>
                      <a:pt x="656" y="751"/>
                      <a:pt x="659" y="750"/>
                    </a:cubicBezTo>
                    <a:cubicBezTo>
                      <a:pt x="659" y="750"/>
                      <a:pt x="661" y="750"/>
                      <a:pt x="662" y="750"/>
                    </a:cubicBezTo>
                    <a:cubicBezTo>
                      <a:pt x="662" y="750"/>
                      <a:pt x="663" y="750"/>
                      <a:pt x="662" y="749"/>
                    </a:cubicBezTo>
                    <a:cubicBezTo>
                      <a:pt x="662" y="749"/>
                      <a:pt x="660" y="745"/>
                      <a:pt x="660" y="744"/>
                    </a:cubicBezTo>
                    <a:cubicBezTo>
                      <a:pt x="660" y="744"/>
                      <a:pt x="659" y="742"/>
                      <a:pt x="659" y="744"/>
                    </a:cubicBezTo>
                    <a:cubicBezTo>
                      <a:pt x="659" y="744"/>
                      <a:pt x="658" y="746"/>
                      <a:pt x="655" y="745"/>
                    </a:cubicBezTo>
                    <a:cubicBezTo>
                      <a:pt x="655" y="745"/>
                      <a:pt x="650" y="744"/>
                      <a:pt x="650" y="741"/>
                    </a:cubicBezTo>
                    <a:cubicBezTo>
                      <a:pt x="650" y="741"/>
                      <a:pt x="651" y="737"/>
                      <a:pt x="648" y="737"/>
                    </a:cubicBezTo>
                    <a:cubicBezTo>
                      <a:pt x="648" y="737"/>
                      <a:pt x="645" y="736"/>
                      <a:pt x="648" y="735"/>
                    </a:cubicBezTo>
                    <a:cubicBezTo>
                      <a:pt x="648" y="735"/>
                      <a:pt x="651" y="735"/>
                      <a:pt x="655" y="736"/>
                    </a:cubicBezTo>
                    <a:cubicBezTo>
                      <a:pt x="655" y="736"/>
                      <a:pt x="655" y="737"/>
                      <a:pt x="657" y="735"/>
                    </a:cubicBezTo>
                    <a:cubicBezTo>
                      <a:pt x="657" y="735"/>
                      <a:pt x="666" y="732"/>
                      <a:pt x="667" y="737"/>
                    </a:cubicBezTo>
                    <a:cubicBezTo>
                      <a:pt x="667" y="737"/>
                      <a:pt x="667" y="742"/>
                      <a:pt x="668" y="744"/>
                    </a:cubicBezTo>
                    <a:cubicBezTo>
                      <a:pt x="668" y="744"/>
                      <a:pt x="669" y="746"/>
                      <a:pt x="668" y="747"/>
                    </a:cubicBezTo>
                    <a:cubicBezTo>
                      <a:pt x="668" y="747"/>
                      <a:pt x="668" y="748"/>
                      <a:pt x="669" y="750"/>
                    </a:cubicBezTo>
                    <a:cubicBezTo>
                      <a:pt x="669" y="750"/>
                      <a:pt x="670" y="751"/>
                      <a:pt x="669" y="751"/>
                    </a:cubicBezTo>
                    <a:cubicBezTo>
                      <a:pt x="669" y="751"/>
                      <a:pt x="669" y="753"/>
                      <a:pt x="670" y="755"/>
                    </a:cubicBezTo>
                    <a:cubicBezTo>
                      <a:pt x="670" y="755"/>
                      <a:pt x="668" y="758"/>
                      <a:pt x="670" y="756"/>
                    </a:cubicBezTo>
                    <a:cubicBezTo>
                      <a:pt x="670" y="756"/>
                      <a:pt x="675" y="749"/>
                      <a:pt x="678" y="746"/>
                    </a:cubicBezTo>
                    <a:cubicBezTo>
                      <a:pt x="678" y="746"/>
                      <a:pt x="679" y="744"/>
                      <a:pt x="677" y="744"/>
                    </a:cubicBezTo>
                    <a:cubicBezTo>
                      <a:pt x="677" y="744"/>
                      <a:pt x="673" y="743"/>
                      <a:pt x="671" y="742"/>
                    </a:cubicBezTo>
                    <a:cubicBezTo>
                      <a:pt x="671" y="742"/>
                      <a:pt x="669" y="741"/>
                      <a:pt x="671" y="741"/>
                    </a:cubicBezTo>
                    <a:cubicBezTo>
                      <a:pt x="671" y="741"/>
                      <a:pt x="673" y="741"/>
                      <a:pt x="673" y="740"/>
                    </a:cubicBezTo>
                    <a:cubicBezTo>
                      <a:pt x="673" y="740"/>
                      <a:pt x="672" y="739"/>
                      <a:pt x="674" y="739"/>
                    </a:cubicBezTo>
                    <a:cubicBezTo>
                      <a:pt x="674" y="739"/>
                      <a:pt x="676" y="739"/>
                      <a:pt x="675" y="737"/>
                    </a:cubicBezTo>
                    <a:cubicBezTo>
                      <a:pt x="675" y="737"/>
                      <a:pt x="674" y="734"/>
                      <a:pt x="673" y="735"/>
                    </a:cubicBezTo>
                    <a:cubicBezTo>
                      <a:pt x="673" y="735"/>
                      <a:pt x="670" y="735"/>
                      <a:pt x="668" y="733"/>
                    </a:cubicBezTo>
                    <a:cubicBezTo>
                      <a:pt x="668" y="733"/>
                      <a:pt x="666" y="732"/>
                      <a:pt x="667" y="732"/>
                    </a:cubicBezTo>
                    <a:cubicBezTo>
                      <a:pt x="667" y="732"/>
                      <a:pt x="666" y="730"/>
                      <a:pt x="668" y="731"/>
                    </a:cubicBezTo>
                    <a:cubicBezTo>
                      <a:pt x="668" y="731"/>
                      <a:pt x="672" y="733"/>
                      <a:pt x="671" y="731"/>
                    </a:cubicBezTo>
                    <a:cubicBezTo>
                      <a:pt x="669" y="728"/>
                      <a:pt x="669" y="728"/>
                      <a:pt x="669" y="728"/>
                    </a:cubicBezTo>
                    <a:cubicBezTo>
                      <a:pt x="669" y="728"/>
                      <a:pt x="668" y="726"/>
                      <a:pt x="665" y="728"/>
                    </a:cubicBezTo>
                    <a:cubicBezTo>
                      <a:pt x="665" y="728"/>
                      <a:pt x="660" y="729"/>
                      <a:pt x="662" y="727"/>
                    </a:cubicBezTo>
                    <a:cubicBezTo>
                      <a:pt x="662" y="727"/>
                      <a:pt x="664" y="726"/>
                      <a:pt x="663" y="725"/>
                    </a:cubicBezTo>
                    <a:cubicBezTo>
                      <a:pt x="663" y="725"/>
                      <a:pt x="662" y="725"/>
                      <a:pt x="664" y="723"/>
                    </a:cubicBezTo>
                    <a:cubicBezTo>
                      <a:pt x="664" y="723"/>
                      <a:pt x="665" y="723"/>
                      <a:pt x="664" y="722"/>
                    </a:cubicBezTo>
                    <a:cubicBezTo>
                      <a:pt x="664" y="722"/>
                      <a:pt x="665" y="721"/>
                      <a:pt x="667" y="720"/>
                    </a:cubicBezTo>
                    <a:cubicBezTo>
                      <a:pt x="667" y="720"/>
                      <a:pt x="675" y="717"/>
                      <a:pt x="676" y="722"/>
                    </a:cubicBezTo>
                    <a:cubicBezTo>
                      <a:pt x="676" y="722"/>
                      <a:pt x="677" y="724"/>
                      <a:pt x="676" y="725"/>
                    </a:cubicBezTo>
                    <a:cubicBezTo>
                      <a:pt x="676" y="725"/>
                      <a:pt x="676" y="725"/>
                      <a:pt x="677" y="729"/>
                    </a:cubicBezTo>
                    <a:cubicBezTo>
                      <a:pt x="677" y="729"/>
                      <a:pt x="676" y="731"/>
                      <a:pt x="678" y="732"/>
                    </a:cubicBezTo>
                    <a:cubicBezTo>
                      <a:pt x="678" y="732"/>
                      <a:pt x="680" y="735"/>
                      <a:pt x="680" y="737"/>
                    </a:cubicBezTo>
                    <a:cubicBezTo>
                      <a:pt x="680" y="737"/>
                      <a:pt x="682" y="739"/>
                      <a:pt x="682" y="740"/>
                    </a:cubicBezTo>
                    <a:cubicBezTo>
                      <a:pt x="682" y="740"/>
                      <a:pt x="682" y="742"/>
                      <a:pt x="683" y="741"/>
                    </a:cubicBezTo>
                    <a:cubicBezTo>
                      <a:pt x="683" y="741"/>
                      <a:pt x="691" y="731"/>
                      <a:pt x="697" y="734"/>
                    </a:cubicBezTo>
                    <a:cubicBezTo>
                      <a:pt x="697" y="734"/>
                      <a:pt x="700" y="733"/>
                      <a:pt x="697" y="739"/>
                    </a:cubicBezTo>
                    <a:cubicBezTo>
                      <a:pt x="697" y="739"/>
                      <a:pt x="695" y="740"/>
                      <a:pt x="694" y="741"/>
                    </a:cubicBezTo>
                    <a:cubicBezTo>
                      <a:pt x="688" y="743"/>
                      <a:pt x="688" y="743"/>
                      <a:pt x="688" y="743"/>
                    </a:cubicBezTo>
                    <a:cubicBezTo>
                      <a:pt x="688" y="743"/>
                      <a:pt x="686" y="744"/>
                      <a:pt x="688" y="742"/>
                    </a:cubicBezTo>
                    <a:cubicBezTo>
                      <a:pt x="688" y="742"/>
                      <a:pt x="691" y="740"/>
                      <a:pt x="691" y="738"/>
                    </a:cubicBezTo>
                    <a:cubicBezTo>
                      <a:pt x="691" y="738"/>
                      <a:pt x="692" y="736"/>
                      <a:pt x="690" y="738"/>
                    </a:cubicBezTo>
                    <a:cubicBezTo>
                      <a:pt x="690" y="738"/>
                      <a:pt x="687" y="742"/>
                      <a:pt x="685" y="742"/>
                    </a:cubicBezTo>
                    <a:cubicBezTo>
                      <a:pt x="685" y="742"/>
                      <a:pt x="683" y="744"/>
                      <a:pt x="684" y="746"/>
                    </a:cubicBezTo>
                    <a:cubicBezTo>
                      <a:pt x="684" y="746"/>
                      <a:pt x="685" y="746"/>
                      <a:pt x="684" y="747"/>
                    </a:cubicBezTo>
                    <a:cubicBezTo>
                      <a:pt x="684" y="747"/>
                      <a:pt x="684" y="747"/>
                      <a:pt x="685" y="748"/>
                    </a:cubicBezTo>
                    <a:cubicBezTo>
                      <a:pt x="685" y="748"/>
                      <a:pt x="687" y="751"/>
                      <a:pt x="683" y="751"/>
                    </a:cubicBezTo>
                    <a:cubicBezTo>
                      <a:pt x="683" y="751"/>
                      <a:pt x="680" y="751"/>
                      <a:pt x="679" y="750"/>
                    </a:cubicBezTo>
                    <a:cubicBezTo>
                      <a:pt x="679" y="750"/>
                      <a:pt x="679" y="747"/>
                      <a:pt x="677" y="750"/>
                    </a:cubicBezTo>
                    <a:cubicBezTo>
                      <a:pt x="677" y="750"/>
                      <a:pt x="674" y="755"/>
                      <a:pt x="672" y="757"/>
                    </a:cubicBezTo>
                    <a:cubicBezTo>
                      <a:pt x="672" y="757"/>
                      <a:pt x="667" y="762"/>
                      <a:pt x="668" y="764"/>
                    </a:cubicBezTo>
                    <a:cubicBezTo>
                      <a:pt x="668" y="764"/>
                      <a:pt x="671" y="765"/>
                      <a:pt x="669" y="766"/>
                    </a:cubicBezTo>
                    <a:cubicBezTo>
                      <a:pt x="669" y="766"/>
                      <a:pt x="668" y="766"/>
                      <a:pt x="667" y="765"/>
                    </a:cubicBezTo>
                    <a:cubicBezTo>
                      <a:pt x="667" y="765"/>
                      <a:pt x="666" y="765"/>
                      <a:pt x="665" y="767"/>
                    </a:cubicBezTo>
                    <a:cubicBezTo>
                      <a:pt x="665" y="767"/>
                      <a:pt x="662" y="770"/>
                      <a:pt x="665" y="771"/>
                    </a:cubicBezTo>
                    <a:cubicBezTo>
                      <a:pt x="665" y="771"/>
                      <a:pt x="665" y="771"/>
                      <a:pt x="666" y="772"/>
                    </a:cubicBezTo>
                    <a:cubicBezTo>
                      <a:pt x="666" y="772"/>
                      <a:pt x="668" y="772"/>
                      <a:pt x="667" y="773"/>
                    </a:cubicBezTo>
                    <a:close/>
                    <a:moveTo>
                      <a:pt x="706" y="796"/>
                    </a:moveTo>
                    <a:cubicBezTo>
                      <a:pt x="706" y="796"/>
                      <a:pt x="705" y="797"/>
                      <a:pt x="705" y="800"/>
                    </a:cubicBezTo>
                    <a:cubicBezTo>
                      <a:pt x="705" y="800"/>
                      <a:pt x="705" y="800"/>
                      <a:pt x="704" y="801"/>
                    </a:cubicBezTo>
                    <a:cubicBezTo>
                      <a:pt x="695" y="808"/>
                      <a:pt x="695" y="808"/>
                      <a:pt x="695" y="808"/>
                    </a:cubicBezTo>
                    <a:cubicBezTo>
                      <a:pt x="695" y="808"/>
                      <a:pt x="694" y="807"/>
                      <a:pt x="693" y="809"/>
                    </a:cubicBezTo>
                    <a:cubicBezTo>
                      <a:pt x="693" y="809"/>
                      <a:pt x="692" y="809"/>
                      <a:pt x="692" y="808"/>
                    </a:cubicBezTo>
                    <a:cubicBezTo>
                      <a:pt x="692" y="808"/>
                      <a:pt x="692" y="808"/>
                      <a:pt x="691" y="809"/>
                    </a:cubicBezTo>
                    <a:cubicBezTo>
                      <a:pt x="691" y="809"/>
                      <a:pt x="690" y="808"/>
                      <a:pt x="689" y="809"/>
                    </a:cubicBezTo>
                    <a:cubicBezTo>
                      <a:pt x="683" y="810"/>
                      <a:pt x="683" y="810"/>
                      <a:pt x="683" y="810"/>
                    </a:cubicBezTo>
                    <a:cubicBezTo>
                      <a:pt x="683" y="810"/>
                      <a:pt x="681" y="811"/>
                      <a:pt x="684" y="809"/>
                    </a:cubicBezTo>
                    <a:cubicBezTo>
                      <a:pt x="684" y="809"/>
                      <a:pt x="691" y="807"/>
                      <a:pt x="688" y="807"/>
                    </a:cubicBezTo>
                    <a:cubicBezTo>
                      <a:pt x="688" y="807"/>
                      <a:pt x="685" y="807"/>
                      <a:pt x="687" y="806"/>
                    </a:cubicBezTo>
                    <a:cubicBezTo>
                      <a:pt x="687" y="806"/>
                      <a:pt x="694" y="801"/>
                      <a:pt x="697" y="796"/>
                    </a:cubicBezTo>
                    <a:cubicBezTo>
                      <a:pt x="697" y="796"/>
                      <a:pt x="703" y="786"/>
                      <a:pt x="695" y="779"/>
                    </a:cubicBezTo>
                    <a:cubicBezTo>
                      <a:pt x="695" y="779"/>
                      <a:pt x="691" y="780"/>
                      <a:pt x="687" y="784"/>
                    </a:cubicBezTo>
                    <a:cubicBezTo>
                      <a:pt x="687" y="784"/>
                      <a:pt x="685" y="790"/>
                      <a:pt x="683" y="790"/>
                    </a:cubicBezTo>
                    <a:cubicBezTo>
                      <a:pt x="683" y="790"/>
                      <a:pt x="677" y="790"/>
                      <a:pt x="675" y="787"/>
                    </a:cubicBezTo>
                    <a:cubicBezTo>
                      <a:pt x="675" y="787"/>
                      <a:pt x="672" y="786"/>
                      <a:pt x="674" y="786"/>
                    </a:cubicBezTo>
                    <a:cubicBezTo>
                      <a:pt x="674" y="786"/>
                      <a:pt x="675" y="787"/>
                      <a:pt x="677" y="784"/>
                    </a:cubicBezTo>
                    <a:cubicBezTo>
                      <a:pt x="677" y="784"/>
                      <a:pt x="680" y="783"/>
                      <a:pt x="680" y="782"/>
                    </a:cubicBezTo>
                    <a:cubicBezTo>
                      <a:pt x="680" y="782"/>
                      <a:pt x="682" y="779"/>
                      <a:pt x="685" y="777"/>
                    </a:cubicBezTo>
                    <a:cubicBezTo>
                      <a:pt x="685" y="777"/>
                      <a:pt x="687" y="775"/>
                      <a:pt x="688" y="774"/>
                    </a:cubicBezTo>
                    <a:cubicBezTo>
                      <a:pt x="688" y="774"/>
                      <a:pt x="688" y="772"/>
                      <a:pt x="686" y="772"/>
                    </a:cubicBezTo>
                    <a:cubicBezTo>
                      <a:pt x="686" y="772"/>
                      <a:pt x="682" y="777"/>
                      <a:pt x="679" y="769"/>
                    </a:cubicBezTo>
                    <a:cubicBezTo>
                      <a:pt x="679" y="769"/>
                      <a:pt x="679" y="761"/>
                      <a:pt x="677" y="764"/>
                    </a:cubicBezTo>
                    <a:cubicBezTo>
                      <a:pt x="677" y="764"/>
                      <a:pt x="676" y="769"/>
                      <a:pt x="672" y="770"/>
                    </a:cubicBezTo>
                    <a:cubicBezTo>
                      <a:pt x="672" y="770"/>
                      <a:pt x="670" y="771"/>
                      <a:pt x="668" y="770"/>
                    </a:cubicBezTo>
                    <a:cubicBezTo>
                      <a:pt x="668" y="770"/>
                      <a:pt x="666" y="769"/>
                      <a:pt x="668" y="769"/>
                    </a:cubicBezTo>
                    <a:cubicBezTo>
                      <a:pt x="668" y="769"/>
                      <a:pt x="671" y="768"/>
                      <a:pt x="673" y="764"/>
                    </a:cubicBezTo>
                    <a:cubicBezTo>
                      <a:pt x="673" y="764"/>
                      <a:pt x="676" y="761"/>
                      <a:pt x="675" y="759"/>
                    </a:cubicBezTo>
                    <a:cubicBezTo>
                      <a:pt x="675" y="759"/>
                      <a:pt x="675" y="758"/>
                      <a:pt x="678" y="757"/>
                    </a:cubicBezTo>
                    <a:cubicBezTo>
                      <a:pt x="678" y="757"/>
                      <a:pt x="684" y="752"/>
                      <a:pt x="687" y="755"/>
                    </a:cubicBezTo>
                    <a:cubicBezTo>
                      <a:pt x="687" y="755"/>
                      <a:pt x="689" y="757"/>
                      <a:pt x="687" y="760"/>
                    </a:cubicBezTo>
                    <a:cubicBezTo>
                      <a:pt x="687" y="760"/>
                      <a:pt x="686" y="763"/>
                      <a:pt x="689" y="765"/>
                    </a:cubicBezTo>
                    <a:cubicBezTo>
                      <a:pt x="689" y="765"/>
                      <a:pt x="693" y="768"/>
                      <a:pt x="694" y="766"/>
                    </a:cubicBezTo>
                    <a:cubicBezTo>
                      <a:pt x="694" y="766"/>
                      <a:pt x="699" y="762"/>
                      <a:pt x="701" y="763"/>
                    </a:cubicBezTo>
                    <a:cubicBezTo>
                      <a:pt x="701" y="763"/>
                      <a:pt x="705" y="764"/>
                      <a:pt x="705" y="766"/>
                    </a:cubicBezTo>
                    <a:cubicBezTo>
                      <a:pt x="705" y="766"/>
                      <a:pt x="704" y="768"/>
                      <a:pt x="703" y="769"/>
                    </a:cubicBezTo>
                    <a:cubicBezTo>
                      <a:pt x="703" y="769"/>
                      <a:pt x="703" y="770"/>
                      <a:pt x="702" y="771"/>
                    </a:cubicBezTo>
                    <a:cubicBezTo>
                      <a:pt x="702" y="771"/>
                      <a:pt x="699" y="772"/>
                      <a:pt x="701" y="775"/>
                    </a:cubicBezTo>
                    <a:cubicBezTo>
                      <a:pt x="706" y="782"/>
                      <a:pt x="706" y="782"/>
                      <a:pt x="706" y="782"/>
                    </a:cubicBezTo>
                    <a:cubicBezTo>
                      <a:pt x="706" y="782"/>
                      <a:pt x="708" y="789"/>
                      <a:pt x="707" y="793"/>
                    </a:cubicBezTo>
                    <a:cubicBezTo>
                      <a:pt x="707" y="794"/>
                      <a:pt x="706" y="796"/>
                      <a:pt x="706" y="796"/>
                    </a:cubicBezTo>
                    <a:close/>
                    <a:moveTo>
                      <a:pt x="451" y="788"/>
                    </a:moveTo>
                    <a:cubicBezTo>
                      <a:pt x="267" y="788"/>
                      <a:pt x="118" y="639"/>
                      <a:pt x="118" y="455"/>
                    </a:cubicBezTo>
                    <a:cubicBezTo>
                      <a:pt x="118" y="271"/>
                      <a:pt x="267" y="121"/>
                      <a:pt x="451" y="121"/>
                    </a:cubicBezTo>
                    <a:cubicBezTo>
                      <a:pt x="635" y="121"/>
                      <a:pt x="784" y="271"/>
                      <a:pt x="784" y="455"/>
                    </a:cubicBezTo>
                    <a:cubicBezTo>
                      <a:pt x="784" y="639"/>
                      <a:pt x="635" y="788"/>
                      <a:pt x="451" y="788"/>
                    </a:cubicBezTo>
                    <a:close/>
                    <a:moveTo>
                      <a:pt x="778" y="318"/>
                    </a:moveTo>
                    <a:cubicBezTo>
                      <a:pt x="775" y="310"/>
                      <a:pt x="775" y="303"/>
                      <a:pt x="777" y="296"/>
                    </a:cubicBezTo>
                    <a:cubicBezTo>
                      <a:pt x="779" y="290"/>
                      <a:pt x="784" y="285"/>
                      <a:pt x="792" y="282"/>
                    </a:cubicBezTo>
                    <a:cubicBezTo>
                      <a:pt x="797" y="280"/>
                      <a:pt x="801" y="279"/>
                      <a:pt x="805" y="279"/>
                    </a:cubicBezTo>
                    <a:cubicBezTo>
                      <a:pt x="808" y="280"/>
                      <a:pt x="811" y="280"/>
                      <a:pt x="814" y="282"/>
                    </a:cubicBezTo>
                    <a:cubicBezTo>
                      <a:pt x="817" y="283"/>
                      <a:pt x="819" y="285"/>
                      <a:pt x="821" y="287"/>
                    </a:cubicBezTo>
                    <a:cubicBezTo>
                      <a:pt x="824" y="289"/>
                      <a:pt x="826" y="293"/>
                      <a:pt x="828" y="297"/>
                    </a:cubicBezTo>
                    <a:cubicBezTo>
                      <a:pt x="831" y="305"/>
                      <a:pt x="831" y="312"/>
                      <a:pt x="829" y="318"/>
                    </a:cubicBezTo>
                    <a:cubicBezTo>
                      <a:pt x="826" y="325"/>
                      <a:pt x="821" y="330"/>
                      <a:pt x="813" y="333"/>
                    </a:cubicBezTo>
                    <a:cubicBezTo>
                      <a:pt x="806" y="336"/>
                      <a:pt x="799" y="336"/>
                      <a:pt x="792" y="334"/>
                    </a:cubicBezTo>
                    <a:cubicBezTo>
                      <a:pt x="786" y="331"/>
                      <a:pt x="781" y="325"/>
                      <a:pt x="778" y="318"/>
                    </a:cubicBezTo>
                    <a:close/>
                    <a:moveTo>
                      <a:pt x="841" y="337"/>
                    </a:moveTo>
                    <a:cubicBezTo>
                      <a:pt x="843" y="348"/>
                      <a:pt x="843" y="348"/>
                      <a:pt x="843" y="348"/>
                    </a:cubicBezTo>
                    <a:cubicBezTo>
                      <a:pt x="802" y="358"/>
                      <a:pt x="802" y="358"/>
                      <a:pt x="802" y="358"/>
                    </a:cubicBezTo>
                    <a:cubicBezTo>
                      <a:pt x="809" y="386"/>
                      <a:pt x="809" y="386"/>
                      <a:pt x="809" y="386"/>
                    </a:cubicBezTo>
                    <a:cubicBezTo>
                      <a:pt x="801" y="388"/>
                      <a:pt x="801" y="388"/>
                      <a:pt x="801" y="388"/>
                    </a:cubicBezTo>
                    <a:cubicBezTo>
                      <a:pt x="791" y="349"/>
                      <a:pt x="791" y="349"/>
                      <a:pt x="791" y="349"/>
                    </a:cubicBezTo>
                    <a:lnTo>
                      <a:pt x="841" y="337"/>
                    </a:lnTo>
                    <a:close/>
                    <a:moveTo>
                      <a:pt x="851" y="525"/>
                    </a:moveTo>
                    <a:cubicBezTo>
                      <a:pt x="815" y="528"/>
                      <a:pt x="815" y="528"/>
                      <a:pt x="815" y="528"/>
                    </a:cubicBezTo>
                    <a:cubicBezTo>
                      <a:pt x="847" y="545"/>
                      <a:pt x="847" y="545"/>
                      <a:pt x="847" y="545"/>
                    </a:cubicBezTo>
                    <a:cubicBezTo>
                      <a:pt x="844" y="562"/>
                      <a:pt x="844" y="562"/>
                      <a:pt x="844" y="562"/>
                    </a:cubicBezTo>
                    <a:cubicBezTo>
                      <a:pt x="793" y="552"/>
                      <a:pt x="793" y="552"/>
                      <a:pt x="793" y="552"/>
                    </a:cubicBezTo>
                    <a:cubicBezTo>
                      <a:pt x="795" y="541"/>
                      <a:pt x="795" y="541"/>
                      <a:pt x="795" y="541"/>
                    </a:cubicBezTo>
                    <a:cubicBezTo>
                      <a:pt x="835" y="549"/>
                      <a:pt x="835" y="549"/>
                      <a:pt x="835" y="549"/>
                    </a:cubicBezTo>
                    <a:cubicBezTo>
                      <a:pt x="798" y="530"/>
                      <a:pt x="798" y="530"/>
                      <a:pt x="798" y="530"/>
                    </a:cubicBezTo>
                    <a:cubicBezTo>
                      <a:pt x="800" y="519"/>
                      <a:pt x="800" y="519"/>
                      <a:pt x="800" y="519"/>
                    </a:cubicBezTo>
                    <a:cubicBezTo>
                      <a:pt x="842" y="517"/>
                      <a:pt x="842" y="517"/>
                      <a:pt x="842" y="517"/>
                    </a:cubicBezTo>
                    <a:cubicBezTo>
                      <a:pt x="802" y="508"/>
                      <a:pt x="802" y="508"/>
                      <a:pt x="802" y="508"/>
                    </a:cubicBezTo>
                    <a:cubicBezTo>
                      <a:pt x="804" y="498"/>
                      <a:pt x="804" y="498"/>
                      <a:pt x="804" y="498"/>
                    </a:cubicBezTo>
                    <a:cubicBezTo>
                      <a:pt x="855" y="508"/>
                      <a:pt x="855" y="508"/>
                      <a:pt x="855" y="508"/>
                    </a:cubicBezTo>
                    <a:lnTo>
                      <a:pt x="851" y="525"/>
                    </a:lnTo>
                    <a:close/>
                    <a:moveTo>
                      <a:pt x="815" y="474"/>
                    </a:moveTo>
                    <a:cubicBezTo>
                      <a:pt x="816" y="476"/>
                      <a:pt x="818" y="477"/>
                      <a:pt x="819" y="478"/>
                    </a:cubicBezTo>
                    <a:cubicBezTo>
                      <a:pt x="821" y="478"/>
                      <a:pt x="824" y="478"/>
                      <a:pt x="828" y="478"/>
                    </a:cubicBezTo>
                    <a:cubicBezTo>
                      <a:pt x="857" y="479"/>
                      <a:pt x="857" y="479"/>
                      <a:pt x="857" y="479"/>
                    </a:cubicBezTo>
                    <a:cubicBezTo>
                      <a:pt x="856" y="491"/>
                      <a:pt x="856" y="491"/>
                      <a:pt x="856" y="491"/>
                    </a:cubicBezTo>
                    <a:cubicBezTo>
                      <a:pt x="829" y="490"/>
                      <a:pt x="829" y="490"/>
                      <a:pt x="829" y="490"/>
                    </a:cubicBezTo>
                    <a:cubicBezTo>
                      <a:pt x="823" y="490"/>
                      <a:pt x="819" y="489"/>
                      <a:pt x="816" y="489"/>
                    </a:cubicBezTo>
                    <a:cubicBezTo>
                      <a:pt x="814" y="488"/>
                      <a:pt x="812" y="487"/>
                      <a:pt x="810" y="485"/>
                    </a:cubicBezTo>
                    <a:cubicBezTo>
                      <a:pt x="808" y="483"/>
                      <a:pt x="807" y="481"/>
                      <a:pt x="806" y="478"/>
                    </a:cubicBezTo>
                    <a:cubicBezTo>
                      <a:pt x="805" y="475"/>
                      <a:pt x="805" y="472"/>
                      <a:pt x="805" y="467"/>
                    </a:cubicBezTo>
                    <a:cubicBezTo>
                      <a:pt x="805" y="462"/>
                      <a:pt x="806" y="458"/>
                      <a:pt x="807" y="455"/>
                    </a:cubicBezTo>
                    <a:cubicBezTo>
                      <a:pt x="808" y="452"/>
                      <a:pt x="810" y="450"/>
                      <a:pt x="812" y="448"/>
                    </a:cubicBezTo>
                    <a:cubicBezTo>
                      <a:pt x="813" y="447"/>
                      <a:pt x="815" y="446"/>
                      <a:pt x="817" y="445"/>
                    </a:cubicBezTo>
                    <a:cubicBezTo>
                      <a:pt x="820" y="445"/>
                      <a:pt x="825" y="444"/>
                      <a:pt x="831" y="445"/>
                    </a:cubicBezTo>
                    <a:cubicBezTo>
                      <a:pt x="858" y="446"/>
                      <a:pt x="858" y="446"/>
                      <a:pt x="858" y="446"/>
                    </a:cubicBezTo>
                    <a:cubicBezTo>
                      <a:pt x="858" y="457"/>
                      <a:pt x="858" y="457"/>
                      <a:pt x="858" y="457"/>
                    </a:cubicBezTo>
                    <a:cubicBezTo>
                      <a:pt x="830" y="456"/>
                      <a:pt x="830" y="456"/>
                      <a:pt x="830" y="456"/>
                    </a:cubicBezTo>
                    <a:cubicBezTo>
                      <a:pt x="825" y="456"/>
                      <a:pt x="822" y="456"/>
                      <a:pt x="821" y="456"/>
                    </a:cubicBezTo>
                    <a:cubicBezTo>
                      <a:pt x="819" y="457"/>
                      <a:pt x="817" y="458"/>
                      <a:pt x="816" y="459"/>
                    </a:cubicBezTo>
                    <a:cubicBezTo>
                      <a:pt x="814" y="461"/>
                      <a:pt x="814" y="464"/>
                      <a:pt x="813" y="467"/>
                    </a:cubicBezTo>
                    <a:cubicBezTo>
                      <a:pt x="813" y="470"/>
                      <a:pt x="814" y="473"/>
                      <a:pt x="815" y="47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3" name="Freeform 85">
                <a:extLst>
                  <a:ext uri="{FF2B5EF4-FFF2-40B4-BE49-F238E27FC236}">
                    <a16:creationId xmlns="" xmlns:a16="http://schemas.microsoft.com/office/drawing/2014/main" id="{1A07FA5C-328A-804B-A5E5-85DB789DA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749"/>
                <a:ext cx="42" cy="40"/>
              </a:xfrm>
              <a:custGeom>
                <a:avLst/>
                <a:gdLst>
                  <a:gd name="T0" fmla="*/ 13 w 22"/>
                  <a:gd name="T1" fmla="*/ 20 h 21"/>
                  <a:gd name="T2" fmla="*/ 18 w 22"/>
                  <a:gd name="T3" fmla="*/ 20 h 21"/>
                  <a:gd name="T4" fmla="*/ 21 w 22"/>
                  <a:gd name="T5" fmla="*/ 18 h 21"/>
                  <a:gd name="T6" fmla="*/ 22 w 22"/>
                  <a:gd name="T7" fmla="*/ 13 h 21"/>
                  <a:gd name="T8" fmla="*/ 20 w 22"/>
                  <a:gd name="T9" fmla="*/ 8 h 21"/>
                  <a:gd name="T10" fmla="*/ 13 w 22"/>
                  <a:gd name="T11" fmla="*/ 3 h 21"/>
                  <a:gd name="T12" fmla="*/ 9 w 22"/>
                  <a:gd name="T13" fmla="*/ 0 h 21"/>
                  <a:gd name="T14" fmla="*/ 0 w 22"/>
                  <a:gd name="T15" fmla="*/ 12 h 21"/>
                  <a:gd name="T16" fmla="*/ 5 w 22"/>
                  <a:gd name="T17" fmla="*/ 16 h 21"/>
                  <a:gd name="T18" fmla="*/ 13 w 22"/>
                  <a:gd name="T19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3" y="20"/>
                    </a:moveTo>
                    <a:cubicBezTo>
                      <a:pt x="15" y="21"/>
                      <a:pt x="16" y="21"/>
                      <a:pt x="18" y="20"/>
                    </a:cubicBezTo>
                    <a:cubicBezTo>
                      <a:pt x="19" y="20"/>
                      <a:pt x="20" y="19"/>
                      <a:pt x="21" y="18"/>
                    </a:cubicBezTo>
                    <a:cubicBezTo>
                      <a:pt x="22" y="16"/>
                      <a:pt x="22" y="14"/>
                      <a:pt x="22" y="13"/>
                    </a:cubicBezTo>
                    <a:cubicBezTo>
                      <a:pt x="22" y="11"/>
                      <a:pt x="21" y="10"/>
                      <a:pt x="20" y="8"/>
                    </a:cubicBezTo>
                    <a:cubicBezTo>
                      <a:pt x="19" y="7"/>
                      <a:pt x="16" y="6"/>
                      <a:pt x="13" y="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9" y="18"/>
                      <a:pt x="12" y="20"/>
                      <a:pt x="13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4" name="Freeform 86">
                <a:extLst>
                  <a:ext uri="{FF2B5EF4-FFF2-40B4-BE49-F238E27FC236}">
                    <a16:creationId xmlns="" xmlns:a16="http://schemas.microsoft.com/office/drawing/2014/main" id="{F4F1B6B0-DA6E-5E4F-849E-F7EB08856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110"/>
                <a:ext cx="35" cy="54"/>
              </a:xfrm>
              <a:custGeom>
                <a:avLst/>
                <a:gdLst>
                  <a:gd name="T0" fmla="*/ 4 w 18"/>
                  <a:gd name="T1" fmla="*/ 3 h 28"/>
                  <a:gd name="T2" fmla="*/ 6 w 18"/>
                  <a:gd name="T3" fmla="*/ 6 h 28"/>
                  <a:gd name="T4" fmla="*/ 7 w 18"/>
                  <a:gd name="T5" fmla="*/ 9 h 28"/>
                  <a:gd name="T6" fmla="*/ 7 w 18"/>
                  <a:gd name="T7" fmla="*/ 12 h 28"/>
                  <a:gd name="T8" fmla="*/ 6 w 18"/>
                  <a:gd name="T9" fmla="*/ 13 h 28"/>
                  <a:gd name="T10" fmla="*/ 3 w 18"/>
                  <a:gd name="T11" fmla="*/ 19 h 28"/>
                  <a:gd name="T12" fmla="*/ 3 w 18"/>
                  <a:gd name="T13" fmla="*/ 25 h 28"/>
                  <a:gd name="T14" fmla="*/ 8 w 18"/>
                  <a:gd name="T15" fmla="*/ 22 h 28"/>
                  <a:gd name="T16" fmla="*/ 10 w 18"/>
                  <a:gd name="T17" fmla="*/ 21 h 28"/>
                  <a:gd name="T18" fmla="*/ 11 w 18"/>
                  <a:gd name="T19" fmla="*/ 19 h 28"/>
                  <a:gd name="T20" fmla="*/ 15 w 18"/>
                  <a:gd name="T21" fmla="*/ 13 h 28"/>
                  <a:gd name="T22" fmla="*/ 18 w 18"/>
                  <a:gd name="T23" fmla="*/ 7 h 28"/>
                  <a:gd name="T24" fmla="*/ 18 w 18"/>
                  <a:gd name="T25" fmla="*/ 4 h 28"/>
                  <a:gd name="T26" fmla="*/ 12 w 18"/>
                  <a:gd name="T27" fmla="*/ 1 h 28"/>
                  <a:gd name="T28" fmla="*/ 8 w 18"/>
                  <a:gd name="T29" fmla="*/ 0 h 28"/>
                  <a:gd name="T30" fmla="*/ 4 w 18"/>
                  <a:gd name="T31" fmla="*/ 0 h 28"/>
                  <a:gd name="T32" fmla="*/ 4 w 18"/>
                  <a:gd name="T33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28">
                    <a:moveTo>
                      <a:pt x="4" y="3"/>
                    </a:moveTo>
                    <a:cubicBezTo>
                      <a:pt x="4" y="4"/>
                      <a:pt x="6" y="6"/>
                      <a:pt x="6" y="6"/>
                    </a:cubicBezTo>
                    <a:cubicBezTo>
                      <a:pt x="6" y="8"/>
                      <a:pt x="7" y="9"/>
                      <a:pt x="7" y="9"/>
                    </a:cubicBezTo>
                    <a:cubicBezTo>
                      <a:pt x="8" y="10"/>
                      <a:pt x="7" y="12"/>
                      <a:pt x="7" y="12"/>
                    </a:cubicBezTo>
                    <a:cubicBezTo>
                      <a:pt x="7" y="12"/>
                      <a:pt x="6" y="13"/>
                      <a:pt x="6" y="13"/>
                    </a:cubicBezTo>
                    <a:cubicBezTo>
                      <a:pt x="6" y="16"/>
                      <a:pt x="3" y="19"/>
                      <a:pt x="3" y="19"/>
                    </a:cubicBezTo>
                    <a:cubicBezTo>
                      <a:pt x="0" y="21"/>
                      <a:pt x="3" y="25"/>
                      <a:pt x="3" y="25"/>
                    </a:cubicBezTo>
                    <a:cubicBezTo>
                      <a:pt x="4" y="28"/>
                      <a:pt x="8" y="22"/>
                      <a:pt x="8" y="22"/>
                    </a:cubicBezTo>
                    <a:cubicBezTo>
                      <a:pt x="9" y="21"/>
                      <a:pt x="10" y="21"/>
                      <a:pt x="10" y="21"/>
                    </a:cubicBezTo>
                    <a:cubicBezTo>
                      <a:pt x="10" y="20"/>
                      <a:pt x="10" y="20"/>
                      <a:pt x="11" y="19"/>
                    </a:cubicBezTo>
                    <a:cubicBezTo>
                      <a:pt x="12" y="16"/>
                      <a:pt x="15" y="13"/>
                      <a:pt x="15" y="13"/>
                    </a:cubicBezTo>
                    <a:cubicBezTo>
                      <a:pt x="15" y="12"/>
                      <a:pt x="18" y="7"/>
                      <a:pt x="18" y="7"/>
                    </a:cubicBezTo>
                    <a:cubicBezTo>
                      <a:pt x="18" y="6"/>
                      <a:pt x="18" y="4"/>
                      <a:pt x="18" y="4"/>
                    </a:cubicBezTo>
                    <a:cubicBezTo>
                      <a:pt x="17" y="3"/>
                      <a:pt x="12" y="1"/>
                      <a:pt x="12" y="1"/>
                    </a:cubicBezTo>
                    <a:cubicBezTo>
                      <a:pt x="12" y="1"/>
                      <a:pt x="10" y="1"/>
                      <a:pt x="8" y="0"/>
                    </a:cubicBezTo>
                    <a:cubicBezTo>
                      <a:pt x="6" y="0"/>
                      <a:pt x="4" y="0"/>
                      <a:pt x="4" y="0"/>
                    </a:cubicBezTo>
                    <a:cubicBezTo>
                      <a:pt x="1" y="1"/>
                      <a:pt x="4" y="3"/>
                      <a:pt x="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5" name="Freeform 87">
                <a:extLst>
                  <a:ext uri="{FF2B5EF4-FFF2-40B4-BE49-F238E27FC236}">
                    <a16:creationId xmlns="" xmlns:a16="http://schemas.microsoft.com/office/drawing/2014/main" id="{9757A1C8-19AF-2146-83BB-47EF10CC4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076"/>
                <a:ext cx="68" cy="67"/>
              </a:xfrm>
              <a:custGeom>
                <a:avLst/>
                <a:gdLst>
                  <a:gd name="T0" fmla="*/ 24 w 36"/>
                  <a:gd name="T1" fmla="*/ 32 h 35"/>
                  <a:gd name="T2" fmla="*/ 35 w 36"/>
                  <a:gd name="T3" fmla="*/ 23 h 35"/>
                  <a:gd name="T4" fmla="*/ 35 w 36"/>
                  <a:gd name="T5" fmla="*/ 11 h 35"/>
                  <a:gd name="T6" fmla="*/ 26 w 36"/>
                  <a:gd name="T7" fmla="*/ 2 h 35"/>
                  <a:gd name="T8" fmla="*/ 12 w 36"/>
                  <a:gd name="T9" fmla="*/ 3 h 35"/>
                  <a:gd name="T10" fmla="*/ 1 w 36"/>
                  <a:gd name="T11" fmla="*/ 12 h 35"/>
                  <a:gd name="T12" fmla="*/ 1 w 36"/>
                  <a:gd name="T13" fmla="*/ 24 h 35"/>
                  <a:gd name="T14" fmla="*/ 10 w 36"/>
                  <a:gd name="T15" fmla="*/ 33 h 35"/>
                  <a:gd name="T16" fmla="*/ 24 w 36"/>
                  <a:gd name="T17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35">
                    <a:moveTo>
                      <a:pt x="24" y="32"/>
                    </a:moveTo>
                    <a:cubicBezTo>
                      <a:pt x="30" y="30"/>
                      <a:pt x="33" y="27"/>
                      <a:pt x="35" y="23"/>
                    </a:cubicBezTo>
                    <a:cubicBezTo>
                      <a:pt x="36" y="19"/>
                      <a:pt x="36" y="15"/>
                      <a:pt x="35" y="11"/>
                    </a:cubicBezTo>
                    <a:cubicBezTo>
                      <a:pt x="33" y="6"/>
                      <a:pt x="30" y="3"/>
                      <a:pt x="26" y="2"/>
                    </a:cubicBezTo>
                    <a:cubicBezTo>
                      <a:pt x="22" y="0"/>
                      <a:pt x="17" y="1"/>
                      <a:pt x="12" y="3"/>
                    </a:cubicBezTo>
                    <a:cubicBezTo>
                      <a:pt x="7" y="5"/>
                      <a:pt x="3" y="8"/>
                      <a:pt x="1" y="12"/>
                    </a:cubicBezTo>
                    <a:cubicBezTo>
                      <a:pt x="0" y="16"/>
                      <a:pt x="0" y="20"/>
                      <a:pt x="1" y="24"/>
                    </a:cubicBezTo>
                    <a:cubicBezTo>
                      <a:pt x="3" y="29"/>
                      <a:pt x="6" y="31"/>
                      <a:pt x="10" y="33"/>
                    </a:cubicBezTo>
                    <a:cubicBezTo>
                      <a:pt x="14" y="35"/>
                      <a:pt x="18" y="34"/>
                      <a:pt x="24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</p:grpSp>
      <p:pic>
        <p:nvPicPr>
          <p:cNvPr id="191" name="图片 190">
            <a:extLst>
              <a:ext uri="{FF2B5EF4-FFF2-40B4-BE49-F238E27FC236}">
                <a16:creationId xmlns="" xmlns:a16="http://schemas.microsoft.com/office/drawing/2014/main" id="{5942B352-DEB8-484F-B395-CC3B83EDAA32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6342612"/>
            <a:ext cx="12192000" cy="515389"/>
          </a:xfrm>
          <a:prstGeom prst="rect">
            <a:avLst/>
          </a:prstGeom>
        </p:spPr>
      </p:pic>
      <p:grpSp>
        <p:nvGrpSpPr>
          <p:cNvPr id="192" name="组合 191">
            <a:extLst>
              <a:ext uri="{FF2B5EF4-FFF2-40B4-BE49-F238E27FC236}">
                <a16:creationId xmlns="" xmlns:a16="http://schemas.microsoft.com/office/drawing/2014/main" id="{36451CC1-E625-3642-89FD-6A50568AD7B4}"/>
              </a:ext>
            </a:extLst>
          </p:cNvPr>
          <p:cNvGrpSpPr/>
          <p:nvPr/>
        </p:nvGrpSpPr>
        <p:grpSpPr>
          <a:xfrm>
            <a:off x="10899831" y="6542060"/>
            <a:ext cx="1028644" cy="189883"/>
            <a:chOff x="4206876" y="3000376"/>
            <a:chExt cx="3689350" cy="681038"/>
          </a:xfrm>
          <a:solidFill>
            <a:schemeClr val="bg1"/>
          </a:solidFill>
        </p:grpSpPr>
        <p:sp>
          <p:nvSpPr>
            <p:cNvPr id="193" name="Freeform 54">
              <a:extLst>
                <a:ext uri="{FF2B5EF4-FFF2-40B4-BE49-F238E27FC236}">
                  <a16:creationId xmlns="" xmlns:a16="http://schemas.microsoft.com/office/drawing/2014/main" id="{AF84D259-C5F3-F341-96C9-3453763B8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688" y="3021013"/>
              <a:ext cx="647700" cy="141288"/>
            </a:xfrm>
            <a:custGeom>
              <a:avLst/>
              <a:gdLst>
                <a:gd name="T0" fmla="*/ 98 w 214"/>
                <a:gd name="T1" fmla="*/ 0 h 46"/>
                <a:gd name="T2" fmla="*/ 108 w 214"/>
                <a:gd name="T3" fmla="*/ 3 h 46"/>
                <a:gd name="T4" fmla="*/ 127 w 214"/>
                <a:gd name="T5" fmla="*/ 17 h 46"/>
                <a:gd name="T6" fmla="*/ 137 w 214"/>
                <a:gd name="T7" fmla="*/ 19 h 46"/>
                <a:gd name="T8" fmla="*/ 139 w 214"/>
                <a:gd name="T9" fmla="*/ 19 h 46"/>
                <a:gd name="T10" fmla="*/ 162 w 214"/>
                <a:gd name="T11" fmla="*/ 19 h 46"/>
                <a:gd name="T12" fmla="*/ 176 w 214"/>
                <a:gd name="T13" fmla="*/ 19 h 46"/>
                <a:gd name="T14" fmla="*/ 188 w 214"/>
                <a:gd name="T15" fmla="*/ 19 h 46"/>
                <a:gd name="T16" fmla="*/ 202 w 214"/>
                <a:gd name="T17" fmla="*/ 18 h 46"/>
                <a:gd name="T18" fmla="*/ 210 w 214"/>
                <a:gd name="T19" fmla="*/ 31 h 46"/>
                <a:gd name="T20" fmla="*/ 200 w 214"/>
                <a:gd name="T21" fmla="*/ 34 h 46"/>
                <a:gd name="T22" fmla="*/ 193 w 214"/>
                <a:gd name="T23" fmla="*/ 35 h 46"/>
                <a:gd name="T24" fmla="*/ 183 w 214"/>
                <a:gd name="T25" fmla="*/ 35 h 46"/>
                <a:gd name="T26" fmla="*/ 165 w 214"/>
                <a:gd name="T27" fmla="*/ 36 h 46"/>
                <a:gd name="T28" fmla="*/ 129 w 214"/>
                <a:gd name="T29" fmla="*/ 36 h 46"/>
                <a:gd name="T30" fmla="*/ 121 w 214"/>
                <a:gd name="T31" fmla="*/ 36 h 46"/>
                <a:gd name="T32" fmla="*/ 118 w 214"/>
                <a:gd name="T33" fmla="*/ 38 h 46"/>
                <a:gd name="T34" fmla="*/ 114 w 214"/>
                <a:gd name="T35" fmla="*/ 38 h 46"/>
                <a:gd name="T36" fmla="*/ 94 w 214"/>
                <a:gd name="T37" fmla="*/ 36 h 46"/>
                <a:gd name="T38" fmla="*/ 80 w 214"/>
                <a:gd name="T39" fmla="*/ 36 h 46"/>
                <a:gd name="T40" fmla="*/ 71 w 214"/>
                <a:gd name="T41" fmla="*/ 37 h 46"/>
                <a:gd name="T42" fmla="*/ 41 w 214"/>
                <a:gd name="T43" fmla="*/ 39 h 46"/>
                <a:gd name="T44" fmla="*/ 34 w 214"/>
                <a:gd name="T45" fmla="*/ 39 h 46"/>
                <a:gd name="T46" fmla="*/ 3 w 214"/>
                <a:gd name="T47" fmla="*/ 39 h 46"/>
                <a:gd name="T48" fmla="*/ 0 w 214"/>
                <a:gd name="T49" fmla="*/ 30 h 46"/>
                <a:gd name="T50" fmla="*/ 5 w 214"/>
                <a:gd name="T51" fmla="*/ 25 h 46"/>
                <a:gd name="T52" fmla="*/ 17 w 214"/>
                <a:gd name="T53" fmla="*/ 23 h 46"/>
                <a:gd name="T54" fmla="*/ 46 w 214"/>
                <a:gd name="T55" fmla="*/ 25 h 46"/>
                <a:gd name="T56" fmla="*/ 61 w 214"/>
                <a:gd name="T57" fmla="*/ 23 h 46"/>
                <a:gd name="T58" fmla="*/ 74 w 214"/>
                <a:gd name="T59" fmla="*/ 21 h 46"/>
                <a:gd name="T60" fmla="*/ 84 w 214"/>
                <a:gd name="T61" fmla="*/ 20 h 46"/>
                <a:gd name="T62" fmla="*/ 88 w 214"/>
                <a:gd name="T63" fmla="*/ 19 h 46"/>
                <a:gd name="T64" fmla="*/ 88 w 214"/>
                <a:gd name="T65" fmla="*/ 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4" h="46">
                  <a:moveTo>
                    <a:pt x="93" y="0"/>
                  </a:moveTo>
                  <a:cubicBezTo>
                    <a:pt x="94" y="1"/>
                    <a:pt x="96" y="0"/>
                    <a:pt x="98" y="0"/>
                  </a:cubicBezTo>
                  <a:cubicBezTo>
                    <a:pt x="101" y="1"/>
                    <a:pt x="101" y="2"/>
                    <a:pt x="104" y="3"/>
                  </a:cubicBezTo>
                  <a:cubicBezTo>
                    <a:pt x="105" y="1"/>
                    <a:pt x="108" y="4"/>
                    <a:pt x="108" y="3"/>
                  </a:cubicBezTo>
                  <a:cubicBezTo>
                    <a:pt x="113" y="5"/>
                    <a:pt x="118" y="8"/>
                    <a:pt x="122" y="11"/>
                  </a:cubicBezTo>
                  <a:cubicBezTo>
                    <a:pt x="124" y="12"/>
                    <a:pt x="125" y="16"/>
                    <a:pt x="127" y="17"/>
                  </a:cubicBezTo>
                  <a:cubicBezTo>
                    <a:pt x="129" y="18"/>
                    <a:pt x="133" y="18"/>
                    <a:pt x="135" y="20"/>
                  </a:cubicBezTo>
                  <a:cubicBezTo>
                    <a:pt x="135" y="20"/>
                    <a:pt x="136" y="19"/>
                    <a:pt x="137" y="19"/>
                  </a:cubicBezTo>
                  <a:cubicBezTo>
                    <a:pt x="137" y="19"/>
                    <a:pt x="137" y="19"/>
                    <a:pt x="137" y="20"/>
                  </a:cubicBezTo>
                  <a:cubicBezTo>
                    <a:pt x="138" y="19"/>
                    <a:pt x="138" y="19"/>
                    <a:pt x="139" y="19"/>
                  </a:cubicBezTo>
                  <a:cubicBezTo>
                    <a:pt x="139" y="18"/>
                    <a:pt x="146" y="21"/>
                    <a:pt x="148" y="19"/>
                  </a:cubicBezTo>
                  <a:cubicBezTo>
                    <a:pt x="151" y="21"/>
                    <a:pt x="156" y="18"/>
                    <a:pt x="162" y="19"/>
                  </a:cubicBezTo>
                  <a:cubicBezTo>
                    <a:pt x="164" y="20"/>
                    <a:pt x="171" y="20"/>
                    <a:pt x="174" y="18"/>
                  </a:cubicBezTo>
                  <a:cubicBezTo>
                    <a:pt x="175" y="19"/>
                    <a:pt x="176" y="19"/>
                    <a:pt x="176" y="19"/>
                  </a:cubicBezTo>
                  <a:cubicBezTo>
                    <a:pt x="177" y="19"/>
                    <a:pt x="180" y="18"/>
                    <a:pt x="182" y="19"/>
                  </a:cubicBezTo>
                  <a:cubicBezTo>
                    <a:pt x="182" y="20"/>
                    <a:pt x="186" y="19"/>
                    <a:pt x="188" y="19"/>
                  </a:cubicBezTo>
                  <a:cubicBezTo>
                    <a:pt x="190" y="19"/>
                    <a:pt x="192" y="18"/>
                    <a:pt x="195" y="18"/>
                  </a:cubicBezTo>
                  <a:cubicBezTo>
                    <a:pt x="196" y="18"/>
                    <a:pt x="201" y="19"/>
                    <a:pt x="202" y="18"/>
                  </a:cubicBezTo>
                  <a:cubicBezTo>
                    <a:pt x="206" y="20"/>
                    <a:pt x="212" y="21"/>
                    <a:pt x="214" y="23"/>
                  </a:cubicBezTo>
                  <a:cubicBezTo>
                    <a:pt x="214" y="26"/>
                    <a:pt x="213" y="30"/>
                    <a:pt x="210" y="31"/>
                  </a:cubicBezTo>
                  <a:cubicBezTo>
                    <a:pt x="209" y="32"/>
                    <a:pt x="206" y="31"/>
                    <a:pt x="205" y="31"/>
                  </a:cubicBezTo>
                  <a:cubicBezTo>
                    <a:pt x="204" y="32"/>
                    <a:pt x="202" y="34"/>
                    <a:pt x="200" y="34"/>
                  </a:cubicBezTo>
                  <a:cubicBezTo>
                    <a:pt x="198" y="35"/>
                    <a:pt x="195" y="34"/>
                    <a:pt x="194" y="36"/>
                  </a:cubicBezTo>
                  <a:cubicBezTo>
                    <a:pt x="194" y="36"/>
                    <a:pt x="193" y="35"/>
                    <a:pt x="193" y="35"/>
                  </a:cubicBezTo>
                  <a:cubicBezTo>
                    <a:pt x="192" y="35"/>
                    <a:pt x="184" y="35"/>
                    <a:pt x="184" y="35"/>
                  </a:cubicBezTo>
                  <a:cubicBezTo>
                    <a:pt x="183" y="35"/>
                    <a:pt x="183" y="35"/>
                    <a:pt x="183" y="35"/>
                  </a:cubicBezTo>
                  <a:cubicBezTo>
                    <a:pt x="183" y="35"/>
                    <a:pt x="171" y="36"/>
                    <a:pt x="169" y="35"/>
                  </a:cubicBezTo>
                  <a:cubicBezTo>
                    <a:pt x="167" y="35"/>
                    <a:pt x="166" y="35"/>
                    <a:pt x="165" y="36"/>
                  </a:cubicBezTo>
                  <a:cubicBezTo>
                    <a:pt x="159" y="33"/>
                    <a:pt x="147" y="34"/>
                    <a:pt x="141" y="36"/>
                  </a:cubicBezTo>
                  <a:cubicBezTo>
                    <a:pt x="138" y="36"/>
                    <a:pt x="129" y="36"/>
                    <a:pt x="129" y="36"/>
                  </a:cubicBezTo>
                  <a:cubicBezTo>
                    <a:pt x="129" y="36"/>
                    <a:pt x="128" y="37"/>
                    <a:pt x="128" y="37"/>
                  </a:cubicBezTo>
                  <a:cubicBezTo>
                    <a:pt x="125" y="36"/>
                    <a:pt x="123" y="36"/>
                    <a:pt x="121" y="36"/>
                  </a:cubicBezTo>
                  <a:cubicBezTo>
                    <a:pt x="119" y="36"/>
                    <a:pt x="119" y="37"/>
                    <a:pt x="118" y="38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7" y="37"/>
                    <a:pt x="116" y="37"/>
                    <a:pt x="115" y="37"/>
                  </a:cubicBezTo>
                  <a:cubicBezTo>
                    <a:pt x="115" y="38"/>
                    <a:pt x="114" y="38"/>
                    <a:pt x="114" y="38"/>
                  </a:cubicBezTo>
                  <a:cubicBezTo>
                    <a:pt x="112" y="38"/>
                    <a:pt x="109" y="37"/>
                    <a:pt x="107" y="36"/>
                  </a:cubicBezTo>
                  <a:cubicBezTo>
                    <a:pt x="104" y="37"/>
                    <a:pt x="98" y="37"/>
                    <a:pt x="94" y="36"/>
                  </a:cubicBezTo>
                  <a:cubicBezTo>
                    <a:pt x="93" y="36"/>
                    <a:pt x="87" y="37"/>
                    <a:pt x="86" y="38"/>
                  </a:cubicBezTo>
                  <a:cubicBezTo>
                    <a:pt x="85" y="38"/>
                    <a:pt x="81" y="37"/>
                    <a:pt x="80" y="36"/>
                  </a:cubicBezTo>
                  <a:cubicBezTo>
                    <a:pt x="78" y="37"/>
                    <a:pt x="77" y="37"/>
                    <a:pt x="75" y="38"/>
                  </a:cubicBezTo>
                  <a:cubicBezTo>
                    <a:pt x="73" y="38"/>
                    <a:pt x="72" y="37"/>
                    <a:pt x="71" y="37"/>
                  </a:cubicBezTo>
                  <a:cubicBezTo>
                    <a:pt x="66" y="39"/>
                    <a:pt x="55" y="36"/>
                    <a:pt x="51" y="39"/>
                  </a:cubicBezTo>
                  <a:cubicBezTo>
                    <a:pt x="49" y="40"/>
                    <a:pt x="44" y="38"/>
                    <a:pt x="41" y="39"/>
                  </a:cubicBezTo>
                  <a:cubicBezTo>
                    <a:pt x="40" y="39"/>
                    <a:pt x="38" y="39"/>
                    <a:pt x="36" y="40"/>
                  </a:cubicBezTo>
                  <a:cubicBezTo>
                    <a:pt x="36" y="40"/>
                    <a:pt x="35" y="39"/>
                    <a:pt x="34" y="39"/>
                  </a:cubicBezTo>
                  <a:cubicBezTo>
                    <a:pt x="30" y="41"/>
                    <a:pt x="20" y="42"/>
                    <a:pt x="18" y="46"/>
                  </a:cubicBezTo>
                  <a:cubicBezTo>
                    <a:pt x="14" y="45"/>
                    <a:pt x="6" y="43"/>
                    <a:pt x="3" y="39"/>
                  </a:cubicBezTo>
                  <a:cubicBezTo>
                    <a:pt x="2" y="38"/>
                    <a:pt x="3" y="35"/>
                    <a:pt x="2" y="34"/>
                  </a:cubicBezTo>
                  <a:cubicBezTo>
                    <a:pt x="1" y="32"/>
                    <a:pt x="0" y="33"/>
                    <a:pt x="0" y="30"/>
                  </a:cubicBezTo>
                  <a:cubicBezTo>
                    <a:pt x="1" y="28"/>
                    <a:pt x="2" y="27"/>
                    <a:pt x="3" y="25"/>
                  </a:cubicBezTo>
                  <a:cubicBezTo>
                    <a:pt x="4" y="25"/>
                    <a:pt x="4" y="26"/>
                    <a:pt x="5" y="25"/>
                  </a:cubicBezTo>
                  <a:cubicBezTo>
                    <a:pt x="8" y="25"/>
                    <a:pt x="10" y="24"/>
                    <a:pt x="13" y="23"/>
                  </a:cubicBezTo>
                  <a:cubicBezTo>
                    <a:pt x="14" y="23"/>
                    <a:pt x="16" y="24"/>
                    <a:pt x="17" y="23"/>
                  </a:cubicBezTo>
                  <a:cubicBezTo>
                    <a:pt x="23" y="23"/>
                    <a:pt x="28" y="23"/>
                    <a:pt x="34" y="23"/>
                  </a:cubicBezTo>
                  <a:cubicBezTo>
                    <a:pt x="35" y="23"/>
                    <a:pt x="43" y="26"/>
                    <a:pt x="46" y="25"/>
                  </a:cubicBezTo>
                  <a:cubicBezTo>
                    <a:pt x="48" y="24"/>
                    <a:pt x="52" y="23"/>
                    <a:pt x="52" y="23"/>
                  </a:cubicBezTo>
                  <a:cubicBezTo>
                    <a:pt x="53" y="23"/>
                    <a:pt x="59" y="23"/>
                    <a:pt x="61" y="23"/>
                  </a:cubicBezTo>
                  <a:cubicBezTo>
                    <a:pt x="63" y="22"/>
                    <a:pt x="68" y="23"/>
                    <a:pt x="70" y="23"/>
                  </a:cubicBezTo>
                  <a:cubicBezTo>
                    <a:pt x="71" y="22"/>
                    <a:pt x="73" y="21"/>
                    <a:pt x="74" y="21"/>
                  </a:cubicBezTo>
                  <a:cubicBezTo>
                    <a:pt x="77" y="21"/>
                    <a:pt x="79" y="21"/>
                    <a:pt x="82" y="21"/>
                  </a:cubicBezTo>
                  <a:cubicBezTo>
                    <a:pt x="83" y="21"/>
                    <a:pt x="83" y="21"/>
                    <a:pt x="84" y="20"/>
                  </a:cubicBezTo>
                  <a:cubicBezTo>
                    <a:pt x="85" y="21"/>
                    <a:pt x="84" y="21"/>
                    <a:pt x="86" y="21"/>
                  </a:cubicBezTo>
                  <a:cubicBezTo>
                    <a:pt x="86" y="21"/>
                    <a:pt x="87" y="20"/>
                    <a:pt x="88" y="19"/>
                  </a:cubicBezTo>
                  <a:cubicBezTo>
                    <a:pt x="88" y="18"/>
                    <a:pt x="89" y="17"/>
                    <a:pt x="89" y="16"/>
                  </a:cubicBezTo>
                  <a:cubicBezTo>
                    <a:pt x="86" y="13"/>
                    <a:pt x="90" y="5"/>
                    <a:pt x="88" y="4"/>
                  </a:cubicBezTo>
                  <a:cubicBezTo>
                    <a:pt x="89" y="2"/>
                    <a:pt x="91" y="1"/>
                    <a:pt x="9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4" name="Freeform 55">
              <a:extLst>
                <a:ext uri="{FF2B5EF4-FFF2-40B4-BE49-F238E27FC236}">
                  <a16:creationId xmlns="" xmlns:a16="http://schemas.microsoft.com/office/drawing/2014/main" id="{103331B1-9844-7E47-9EA8-4A5A4C8161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86363" y="3152776"/>
              <a:ext cx="823913" cy="525463"/>
            </a:xfrm>
            <a:custGeom>
              <a:avLst/>
              <a:gdLst>
                <a:gd name="T0" fmla="*/ 257 w 272"/>
                <a:gd name="T1" fmla="*/ 115 h 172"/>
                <a:gd name="T2" fmla="*/ 219 w 272"/>
                <a:gd name="T3" fmla="*/ 115 h 172"/>
                <a:gd name="T4" fmla="*/ 187 w 272"/>
                <a:gd name="T5" fmla="*/ 113 h 172"/>
                <a:gd name="T6" fmla="*/ 171 w 272"/>
                <a:gd name="T7" fmla="*/ 112 h 172"/>
                <a:gd name="T8" fmla="*/ 125 w 272"/>
                <a:gd name="T9" fmla="*/ 112 h 172"/>
                <a:gd name="T10" fmla="*/ 139 w 272"/>
                <a:gd name="T11" fmla="*/ 100 h 172"/>
                <a:gd name="T12" fmla="*/ 162 w 272"/>
                <a:gd name="T13" fmla="*/ 101 h 172"/>
                <a:gd name="T14" fmla="*/ 183 w 272"/>
                <a:gd name="T15" fmla="*/ 101 h 172"/>
                <a:gd name="T16" fmla="*/ 185 w 272"/>
                <a:gd name="T17" fmla="*/ 58 h 172"/>
                <a:gd name="T18" fmla="*/ 186 w 272"/>
                <a:gd name="T19" fmla="*/ 32 h 172"/>
                <a:gd name="T20" fmla="*/ 194 w 272"/>
                <a:gd name="T21" fmla="*/ 0 h 172"/>
                <a:gd name="T22" fmla="*/ 168 w 272"/>
                <a:gd name="T23" fmla="*/ 1 h 172"/>
                <a:gd name="T24" fmla="*/ 143 w 272"/>
                <a:gd name="T25" fmla="*/ 3 h 172"/>
                <a:gd name="T26" fmla="*/ 114 w 272"/>
                <a:gd name="T27" fmla="*/ 4 h 172"/>
                <a:gd name="T28" fmla="*/ 95 w 272"/>
                <a:gd name="T29" fmla="*/ 2 h 172"/>
                <a:gd name="T30" fmla="*/ 63 w 272"/>
                <a:gd name="T31" fmla="*/ 5 h 172"/>
                <a:gd name="T32" fmla="*/ 62 w 272"/>
                <a:gd name="T33" fmla="*/ 22 h 172"/>
                <a:gd name="T34" fmla="*/ 67 w 272"/>
                <a:gd name="T35" fmla="*/ 50 h 172"/>
                <a:gd name="T36" fmla="*/ 66 w 272"/>
                <a:gd name="T37" fmla="*/ 63 h 172"/>
                <a:gd name="T38" fmla="*/ 67 w 272"/>
                <a:gd name="T39" fmla="*/ 82 h 172"/>
                <a:gd name="T40" fmla="*/ 62 w 272"/>
                <a:gd name="T41" fmla="*/ 106 h 172"/>
                <a:gd name="T42" fmla="*/ 75 w 272"/>
                <a:gd name="T43" fmla="*/ 101 h 172"/>
                <a:gd name="T44" fmla="*/ 109 w 272"/>
                <a:gd name="T45" fmla="*/ 102 h 172"/>
                <a:gd name="T46" fmla="*/ 99 w 272"/>
                <a:gd name="T47" fmla="*/ 112 h 172"/>
                <a:gd name="T48" fmla="*/ 71 w 272"/>
                <a:gd name="T49" fmla="*/ 116 h 172"/>
                <a:gd name="T50" fmla="*/ 43 w 272"/>
                <a:gd name="T51" fmla="*/ 120 h 172"/>
                <a:gd name="T52" fmla="*/ 23 w 272"/>
                <a:gd name="T53" fmla="*/ 122 h 172"/>
                <a:gd name="T54" fmla="*/ 4 w 272"/>
                <a:gd name="T55" fmla="*/ 129 h 172"/>
                <a:gd name="T56" fmla="*/ 28 w 272"/>
                <a:gd name="T57" fmla="*/ 143 h 172"/>
                <a:gd name="T58" fmla="*/ 42 w 272"/>
                <a:gd name="T59" fmla="*/ 138 h 172"/>
                <a:gd name="T60" fmla="*/ 62 w 272"/>
                <a:gd name="T61" fmla="*/ 133 h 172"/>
                <a:gd name="T62" fmla="*/ 93 w 272"/>
                <a:gd name="T63" fmla="*/ 127 h 172"/>
                <a:gd name="T64" fmla="*/ 92 w 272"/>
                <a:gd name="T65" fmla="*/ 141 h 172"/>
                <a:gd name="T66" fmla="*/ 86 w 272"/>
                <a:gd name="T67" fmla="*/ 156 h 172"/>
                <a:gd name="T68" fmla="*/ 100 w 272"/>
                <a:gd name="T69" fmla="*/ 153 h 172"/>
                <a:gd name="T70" fmla="*/ 119 w 272"/>
                <a:gd name="T71" fmla="*/ 126 h 172"/>
                <a:gd name="T72" fmla="*/ 138 w 272"/>
                <a:gd name="T73" fmla="*/ 130 h 172"/>
                <a:gd name="T74" fmla="*/ 150 w 272"/>
                <a:gd name="T75" fmla="*/ 150 h 172"/>
                <a:gd name="T76" fmla="*/ 170 w 272"/>
                <a:gd name="T77" fmla="*/ 159 h 172"/>
                <a:gd name="T78" fmla="*/ 172 w 272"/>
                <a:gd name="T79" fmla="*/ 128 h 172"/>
                <a:gd name="T80" fmla="*/ 209 w 272"/>
                <a:gd name="T81" fmla="*/ 134 h 172"/>
                <a:gd name="T82" fmla="*/ 229 w 272"/>
                <a:gd name="T83" fmla="*/ 144 h 172"/>
                <a:gd name="T84" fmla="*/ 238 w 272"/>
                <a:gd name="T85" fmla="*/ 146 h 172"/>
                <a:gd name="T86" fmla="*/ 266 w 272"/>
                <a:gd name="T87" fmla="*/ 140 h 172"/>
                <a:gd name="T88" fmla="*/ 170 w 272"/>
                <a:gd name="T89" fmla="*/ 55 h 172"/>
                <a:gd name="T90" fmla="*/ 139 w 272"/>
                <a:gd name="T91" fmla="*/ 55 h 172"/>
                <a:gd name="T92" fmla="*/ 107 w 272"/>
                <a:gd name="T93" fmla="*/ 58 h 172"/>
                <a:gd name="T94" fmla="*/ 87 w 272"/>
                <a:gd name="T95" fmla="*/ 60 h 172"/>
                <a:gd name="T96" fmla="*/ 104 w 272"/>
                <a:gd name="T97" fmla="*/ 48 h 172"/>
                <a:gd name="T98" fmla="*/ 135 w 272"/>
                <a:gd name="T99" fmla="*/ 45 h 172"/>
                <a:gd name="T100" fmla="*/ 166 w 272"/>
                <a:gd name="T101" fmla="*/ 44 h 172"/>
                <a:gd name="T102" fmla="*/ 94 w 272"/>
                <a:gd name="T103" fmla="*/ 23 h 172"/>
                <a:gd name="T104" fmla="*/ 135 w 272"/>
                <a:gd name="T105" fmla="*/ 20 h 172"/>
                <a:gd name="T106" fmla="*/ 174 w 272"/>
                <a:gd name="T107" fmla="*/ 19 h 172"/>
                <a:gd name="T108" fmla="*/ 102 w 272"/>
                <a:gd name="T109" fmla="*/ 32 h 172"/>
                <a:gd name="T110" fmla="*/ 94 w 272"/>
                <a:gd name="T111" fmla="*/ 23 h 172"/>
                <a:gd name="T112" fmla="*/ 95 w 272"/>
                <a:gd name="T113" fmla="*/ 85 h 172"/>
                <a:gd name="T114" fmla="*/ 82 w 272"/>
                <a:gd name="T115" fmla="*/ 82 h 172"/>
                <a:gd name="T116" fmla="*/ 106 w 272"/>
                <a:gd name="T117" fmla="*/ 75 h 172"/>
                <a:gd name="T118" fmla="*/ 149 w 272"/>
                <a:gd name="T119" fmla="*/ 71 h 172"/>
                <a:gd name="T120" fmla="*/ 170 w 272"/>
                <a:gd name="T121" fmla="*/ 81 h 172"/>
                <a:gd name="T122" fmla="*/ 133 w 272"/>
                <a:gd name="T123" fmla="*/ 8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2" h="172">
                  <a:moveTo>
                    <a:pt x="270" y="130"/>
                  </a:moveTo>
                  <a:cubicBezTo>
                    <a:pt x="272" y="123"/>
                    <a:pt x="264" y="119"/>
                    <a:pt x="266" y="115"/>
                  </a:cubicBezTo>
                  <a:cubicBezTo>
                    <a:pt x="265" y="114"/>
                    <a:pt x="264" y="112"/>
                    <a:pt x="262" y="112"/>
                  </a:cubicBezTo>
                  <a:cubicBezTo>
                    <a:pt x="261" y="112"/>
                    <a:pt x="258" y="115"/>
                    <a:pt x="257" y="115"/>
                  </a:cubicBezTo>
                  <a:cubicBezTo>
                    <a:pt x="255" y="116"/>
                    <a:pt x="241" y="114"/>
                    <a:pt x="239" y="113"/>
                  </a:cubicBezTo>
                  <a:cubicBezTo>
                    <a:pt x="237" y="113"/>
                    <a:pt x="237" y="115"/>
                    <a:pt x="235" y="115"/>
                  </a:cubicBezTo>
                  <a:cubicBezTo>
                    <a:pt x="234" y="116"/>
                    <a:pt x="231" y="115"/>
                    <a:pt x="231" y="115"/>
                  </a:cubicBezTo>
                  <a:cubicBezTo>
                    <a:pt x="230" y="114"/>
                    <a:pt x="220" y="116"/>
                    <a:pt x="219" y="115"/>
                  </a:cubicBezTo>
                  <a:cubicBezTo>
                    <a:pt x="218" y="115"/>
                    <a:pt x="218" y="114"/>
                    <a:pt x="217" y="114"/>
                  </a:cubicBezTo>
                  <a:cubicBezTo>
                    <a:pt x="213" y="117"/>
                    <a:pt x="206" y="114"/>
                    <a:pt x="202" y="113"/>
                  </a:cubicBezTo>
                  <a:cubicBezTo>
                    <a:pt x="200" y="114"/>
                    <a:pt x="193" y="113"/>
                    <a:pt x="193" y="113"/>
                  </a:cubicBezTo>
                  <a:cubicBezTo>
                    <a:pt x="191" y="113"/>
                    <a:pt x="189" y="113"/>
                    <a:pt x="187" y="113"/>
                  </a:cubicBezTo>
                  <a:cubicBezTo>
                    <a:pt x="186" y="113"/>
                    <a:pt x="186" y="112"/>
                    <a:pt x="185" y="112"/>
                  </a:cubicBezTo>
                  <a:cubicBezTo>
                    <a:pt x="184" y="114"/>
                    <a:pt x="183" y="112"/>
                    <a:pt x="181" y="113"/>
                  </a:cubicBezTo>
                  <a:cubicBezTo>
                    <a:pt x="180" y="113"/>
                    <a:pt x="179" y="113"/>
                    <a:pt x="179" y="113"/>
                  </a:cubicBezTo>
                  <a:cubicBezTo>
                    <a:pt x="176" y="112"/>
                    <a:pt x="175" y="113"/>
                    <a:pt x="171" y="112"/>
                  </a:cubicBezTo>
                  <a:cubicBezTo>
                    <a:pt x="169" y="112"/>
                    <a:pt x="166" y="112"/>
                    <a:pt x="164" y="112"/>
                  </a:cubicBezTo>
                  <a:cubicBezTo>
                    <a:pt x="164" y="112"/>
                    <a:pt x="155" y="110"/>
                    <a:pt x="154" y="110"/>
                  </a:cubicBezTo>
                  <a:cubicBezTo>
                    <a:pt x="153" y="111"/>
                    <a:pt x="153" y="112"/>
                    <a:pt x="151" y="111"/>
                  </a:cubicBezTo>
                  <a:cubicBezTo>
                    <a:pt x="144" y="109"/>
                    <a:pt x="131" y="110"/>
                    <a:pt x="125" y="112"/>
                  </a:cubicBezTo>
                  <a:cubicBezTo>
                    <a:pt x="125" y="112"/>
                    <a:pt x="124" y="111"/>
                    <a:pt x="124" y="111"/>
                  </a:cubicBezTo>
                  <a:cubicBezTo>
                    <a:pt x="124" y="108"/>
                    <a:pt x="125" y="101"/>
                    <a:pt x="129" y="100"/>
                  </a:cubicBezTo>
                  <a:cubicBezTo>
                    <a:pt x="132" y="99"/>
                    <a:pt x="132" y="100"/>
                    <a:pt x="135" y="101"/>
                  </a:cubicBezTo>
                  <a:cubicBezTo>
                    <a:pt x="137" y="101"/>
                    <a:pt x="138" y="100"/>
                    <a:pt x="139" y="100"/>
                  </a:cubicBezTo>
                  <a:cubicBezTo>
                    <a:pt x="140" y="100"/>
                    <a:pt x="140" y="100"/>
                    <a:pt x="141" y="100"/>
                  </a:cubicBezTo>
                  <a:cubicBezTo>
                    <a:pt x="141" y="100"/>
                    <a:pt x="142" y="100"/>
                    <a:pt x="142" y="100"/>
                  </a:cubicBezTo>
                  <a:cubicBezTo>
                    <a:pt x="147" y="101"/>
                    <a:pt x="147" y="101"/>
                    <a:pt x="147" y="101"/>
                  </a:cubicBezTo>
                  <a:cubicBezTo>
                    <a:pt x="149" y="101"/>
                    <a:pt x="161" y="101"/>
                    <a:pt x="162" y="101"/>
                  </a:cubicBezTo>
                  <a:cubicBezTo>
                    <a:pt x="165" y="101"/>
                    <a:pt x="168" y="101"/>
                    <a:pt x="170" y="101"/>
                  </a:cubicBezTo>
                  <a:cubicBezTo>
                    <a:pt x="173" y="103"/>
                    <a:pt x="174" y="105"/>
                    <a:pt x="175" y="106"/>
                  </a:cubicBezTo>
                  <a:cubicBezTo>
                    <a:pt x="175" y="106"/>
                    <a:pt x="176" y="106"/>
                    <a:pt x="177" y="106"/>
                  </a:cubicBezTo>
                  <a:cubicBezTo>
                    <a:pt x="179" y="104"/>
                    <a:pt x="181" y="102"/>
                    <a:pt x="183" y="101"/>
                  </a:cubicBezTo>
                  <a:cubicBezTo>
                    <a:pt x="185" y="99"/>
                    <a:pt x="186" y="91"/>
                    <a:pt x="185" y="87"/>
                  </a:cubicBezTo>
                  <a:cubicBezTo>
                    <a:pt x="185" y="86"/>
                    <a:pt x="181" y="84"/>
                    <a:pt x="183" y="81"/>
                  </a:cubicBezTo>
                  <a:cubicBezTo>
                    <a:pt x="183" y="80"/>
                    <a:pt x="183" y="75"/>
                    <a:pt x="183" y="75"/>
                  </a:cubicBezTo>
                  <a:cubicBezTo>
                    <a:pt x="185" y="72"/>
                    <a:pt x="186" y="61"/>
                    <a:pt x="185" y="58"/>
                  </a:cubicBezTo>
                  <a:cubicBezTo>
                    <a:pt x="185" y="57"/>
                    <a:pt x="184" y="56"/>
                    <a:pt x="184" y="55"/>
                  </a:cubicBezTo>
                  <a:cubicBezTo>
                    <a:pt x="184" y="55"/>
                    <a:pt x="184" y="50"/>
                    <a:pt x="184" y="49"/>
                  </a:cubicBezTo>
                  <a:cubicBezTo>
                    <a:pt x="185" y="47"/>
                    <a:pt x="186" y="44"/>
                    <a:pt x="186" y="41"/>
                  </a:cubicBezTo>
                  <a:cubicBezTo>
                    <a:pt x="187" y="37"/>
                    <a:pt x="185" y="36"/>
                    <a:pt x="186" y="32"/>
                  </a:cubicBezTo>
                  <a:cubicBezTo>
                    <a:pt x="187" y="32"/>
                    <a:pt x="186" y="31"/>
                    <a:pt x="187" y="31"/>
                  </a:cubicBezTo>
                  <a:cubicBezTo>
                    <a:pt x="187" y="28"/>
                    <a:pt x="189" y="27"/>
                    <a:pt x="191" y="25"/>
                  </a:cubicBezTo>
                  <a:cubicBezTo>
                    <a:pt x="194" y="21"/>
                    <a:pt x="198" y="15"/>
                    <a:pt x="199" y="9"/>
                  </a:cubicBezTo>
                  <a:cubicBezTo>
                    <a:pt x="197" y="6"/>
                    <a:pt x="197" y="2"/>
                    <a:pt x="194" y="0"/>
                  </a:cubicBezTo>
                  <a:cubicBezTo>
                    <a:pt x="193" y="0"/>
                    <a:pt x="192" y="0"/>
                    <a:pt x="191" y="0"/>
                  </a:cubicBezTo>
                  <a:cubicBezTo>
                    <a:pt x="190" y="2"/>
                    <a:pt x="188" y="1"/>
                    <a:pt x="187" y="1"/>
                  </a:cubicBezTo>
                  <a:cubicBezTo>
                    <a:pt x="184" y="4"/>
                    <a:pt x="180" y="4"/>
                    <a:pt x="176" y="3"/>
                  </a:cubicBezTo>
                  <a:cubicBezTo>
                    <a:pt x="174" y="5"/>
                    <a:pt x="169" y="2"/>
                    <a:pt x="168" y="1"/>
                  </a:cubicBezTo>
                  <a:cubicBezTo>
                    <a:pt x="168" y="2"/>
                    <a:pt x="165" y="2"/>
                    <a:pt x="164" y="2"/>
                  </a:cubicBezTo>
                  <a:cubicBezTo>
                    <a:pt x="164" y="2"/>
                    <a:pt x="161" y="1"/>
                    <a:pt x="161" y="2"/>
                  </a:cubicBezTo>
                  <a:cubicBezTo>
                    <a:pt x="158" y="2"/>
                    <a:pt x="151" y="2"/>
                    <a:pt x="148" y="4"/>
                  </a:cubicBezTo>
                  <a:cubicBezTo>
                    <a:pt x="146" y="4"/>
                    <a:pt x="145" y="3"/>
                    <a:pt x="143" y="3"/>
                  </a:cubicBezTo>
                  <a:cubicBezTo>
                    <a:pt x="140" y="2"/>
                    <a:pt x="140" y="4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4" y="3"/>
                    <a:pt x="131" y="1"/>
                    <a:pt x="128" y="2"/>
                  </a:cubicBezTo>
                  <a:cubicBezTo>
                    <a:pt x="124" y="3"/>
                    <a:pt x="117" y="3"/>
                    <a:pt x="114" y="4"/>
                  </a:cubicBezTo>
                  <a:cubicBezTo>
                    <a:pt x="113" y="3"/>
                    <a:pt x="113" y="3"/>
                    <a:pt x="112" y="3"/>
                  </a:cubicBezTo>
                  <a:cubicBezTo>
                    <a:pt x="109" y="4"/>
                    <a:pt x="108" y="4"/>
                    <a:pt x="106" y="4"/>
                  </a:cubicBezTo>
                  <a:cubicBezTo>
                    <a:pt x="104" y="4"/>
                    <a:pt x="100" y="3"/>
                    <a:pt x="100" y="2"/>
                  </a:cubicBezTo>
                  <a:cubicBezTo>
                    <a:pt x="98" y="2"/>
                    <a:pt x="96" y="2"/>
                    <a:pt x="95" y="2"/>
                  </a:cubicBezTo>
                  <a:cubicBezTo>
                    <a:pt x="94" y="3"/>
                    <a:pt x="84" y="2"/>
                    <a:pt x="82" y="4"/>
                  </a:cubicBezTo>
                  <a:cubicBezTo>
                    <a:pt x="80" y="4"/>
                    <a:pt x="78" y="4"/>
                    <a:pt x="76" y="4"/>
                  </a:cubicBezTo>
                  <a:cubicBezTo>
                    <a:pt x="73" y="4"/>
                    <a:pt x="71" y="4"/>
                    <a:pt x="67" y="6"/>
                  </a:cubicBezTo>
                  <a:cubicBezTo>
                    <a:pt x="66" y="6"/>
                    <a:pt x="65" y="5"/>
                    <a:pt x="63" y="5"/>
                  </a:cubicBezTo>
                  <a:cubicBezTo>
                    <a:pt x="61" y="7"/>
                    <a:pt x="58" y="9"/>
                    <a:pt x="55" y="10"/>
                  </a:cubicBezTo>
                  <a:cubicBezTo>
                    <a:pt x="55" y="12"/>
                    <a:pt x="55" y="13"/>
                    <a:pt x="56" y="14"/>
                  </a:cubicBezTo>
                  <a:cubicBezTo>
                    <a:pt x="57" y="14"/>
                    <a:pt x="61" y="18"/>
                    <a:pt x="62" y="19"/>
                  </a:cubicBezTo>
                  <a:cubicBezTo>
                    <a:pt x="62" y="20"/>
                    <a:pt x="62" y="22"/>
                    <a:pt x="62" y="22"/>
                  </a:cubicBezTo>
                  <a:cubicBezTo>
                    <a:pt x="63" y="23"/>
                    <a:pt x="63" y="26"/>
                    <a:pt x="63" y="26"/>
                  </a:cubicBezTo>
                  <a:cubicBezTo>
                    <a:pt x="66" y="29"/>
                    <a:pt x="65" y="31"/>
                    <a:pt x="66" y="35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5"/>
                    <a:pt x="66" y="49"/>
                    <a:pt x="67" y="50"/>
                  </a:cubicBezTo>
                  <a:cubicBezTo>
                    <a:pt x="67" y="51"/>
                    <a:pt x="66" y="52"/>
                    <a:pt x="66" y="52"/>
                  </a:cubicBezTo>
                  <a:cubicBezTo>
                    <a:pt x="67" y="54"/>
                    <a:pt x="67" y="56"/>
                    <a:pt x="67" y="58"/>
                  </a:cubicBezTo>
                  <a:cubicBezTo>
                    <a:pt x="67" y="58"/>
                    <a:pt x="67" y="59"/>
                    <a:pt x="67" y="59"/>
                  </a:cubicBezTo>
                  <a:cubicBezTo>
                    <a:pt x="67" y="60"/>
                    <a:pt x="67" y="62"/>
                    <a:pt x="66" y="63"/>
                  </a:cubicBezTo>
                  <a:cubicBezTo>
                    <a:pt x="66" y="64"/>
                    <a:pt x="67" y="65"/>
                    <a:pt x="67" y="66"/>
                  </a:cubicBezTo>
                  <a:cubicBezTo>
                    <a:pt x="66" y="66"/>
                    <a:pt x="66" y="67"/>
                    <a:pt x="65" y="68"/>
                  </a:cubicBezTo>
                  <a:cubicBezTo>
                    <a:pt x="66" y="71"/>
                    <a:pt x="68" y="80"/>
                    <a:pt x="66" y="82"/>
                  </a:cubicBezTo>
                  <a:cubicBezTo>
                    <a:pt x="67" y="82"/>
                    <a:pt x="66" y="82"/>
                    <a:pt x="67" y="82"/>
                  </a:cubicBezTo>
                  <a:cubicBezTo>
                    <a:pt x="67" y="83"/>
                    <a:pt x="66" y="87"/>
                    <a:pt x="66" y="88"/>
                  </a:cubicBezTo>
                  <a:cubicBezTo>
                    <a:pt x="66" y="88"/>
                    <a:pt x="66" y="88"/>
                    <a:pt x="66" y="88"/>
                  </a:cubicBezTo>
                  <a:cubicBezTo>
                    <a:pt x="66" y="88"/>
                    <a:pt x="66" y="93"/>
                    <a:pt x="66" y="93"/>
                  </a:cubicBezTo>
                  <a:cubicBezTo>
                    <a:pt x="65" y="98"/>
                    <a:pt x="64" y="102"/>
                    <a:pt x="62" y="106"/>
                  </a:cubicBezTo>
                  <a:cubicBezTo>
                    <a:pt x="62" y="107"/>
                    <a:pt x="62" y="113"/>
                    <a:pt x="62" y="113"/>
                  </a:cubicBezTo>
                  <a:cubicBezTo>
                    <a:pt x="63" y="114"/>
                    <a:pt x="64" y="114"/>
                    <a:pt x="65" y="114"/>
                  </a:cubicBezTo>
                  <a:cubicBezTo>
                    <a:pt x="65" y="114"/>
                    <a:pt x="67" y="114"/>
                    <a:pt x="67" y="113"/>
                  </a:cubicBezTo>
                  <a:cubicBezTo>
                    <a:pt x="70" y="112"/>
                    <a:pt x="74" y="103"/>
                    <a:pt x="75" y="101"/>
                  </a:cubicBezTo>
                  <a:cubicBezTo>
                    <a:pt x="79" y="102"/>
                    <a:pt x="80" y="107"/>
                    <a:pt x="87" y="106"/>
                  </a:cubicBezTo>
                  <a:cubicBezTo>
                    <a:pt x="90" y="105"/>
                    <a:pt x="91" y="106"/>
                    <a:pt x="94" y="105"/>
                  </a:cubicBezTo>
                  <a:cubicBezTo>
                    <a:pt x="95" y="105"/>
                    <a:pt x="97" y="103"/>
                    <a:pt x="98" y="102"/>
                  </a:cubicBezTo>
                  <a:cubicBezTo>
                    <a:pt x="101" y="101"/>
                    <a:pt x="107" y="101"/>
                    <a:pt x="109" y="102"/>
                  </a:cubicBezTo>
                  <a:cubicBezTo>
                    <a:pt x="111" y="102"/>
                    <a:pt x="113" y="100"/>
                    <a:pt x="116" y="102"/>
                  </a:cubicBezTo>
                  <a:cubicBezTo>
                    <a:pt x="116" y="102"/>
                    <a:pt x="116" y="102"/>
                    <a:pt x="116" y="102"/>
                  </a:cubicBezTo>
                  <a:cubicBezTo>
                    <a:pt x="114" y="104"/>
                    <a:pt x="109" y="110"/>
                    <a:pt x="108" y="111"/>
                  </a:cubicBezTo>
                  <a:cubicBezTo>
                    <a:pt x="105" y="112"/>
                    <a:pt x="101" y="112"/>
                    <a:pt x="99" y="112"/>
                  </a:cubicBezTo>
                  <a:cubicBezTo>
                    <a:pt x="98" y="112"/>
                    <a:pt x="96" y="112"/>
                    <a:pt x="96" y="112"/>
                  </a:cubicBezTo>
                  <a:cubicBezTo>
                    <a:pt x="95" y="113"/>
                    <a:pt x="92" y="113"/>
                    <a:pt x="90" y="114"/>
                  </a:cubicBezTo>
                  <a:cubicBezTo>
                    <a:pt x="86" y="115"/>
                    <a:pt x="83" y="112"/>
                    <a:pt x="80" y="113"/>
                  </a:cubicBezTo>
                  <a:cubicBezTo>
                    <a:pt x="76" y="115"/>
                    <a:pt x="73" y="115"/>
                    <a:pt x="71" y="116"/>
                  </a:cubicBezTo>
                  <a:cubicBezTo>
                    <a:pt x="70" y="116"/>
                    <a:pt x="69" y="116"/>
                    <a:pt x="68" y="116"/>
                  </a:cubicBezTo>
                  <a:cubicBezTo>
                    <a:pt x="67" y="117"/>
                    <a:pt x="64" y="118"/>
                    <a:pt x="62" y="118"/>
                  </a:cubicBezTo>
                  <a:cubicBezTo>
                    <a:pt x="58" y="119"/>
                    <a:pt x="55" y="118"/>
                    <a:pt x="53" y="119"/>
                  </a:cubicBezTo>
                  <a:cubicBezTo>
                    <a:pt x="49" y="120"/>
                    <a:pt x="46" y="119"/>
                    <a:pt x="43" y="120"/>
                  </a:cubicBezTo>
                  <a:cubicBezTo>
                    <a:pt x="43" y="120"/>
                    <a:pt x="42" y="120"/>
                    <a:pt x="41" y="120"/>
                  </a:cubicBezTo>
                  <a:cubicBezTo>
                    <a:pt x="39" y="120"/>
                    <a:pt x="35" y="120"/>
                    <a:pt x="34" y="121"/>
                  </a:cubicBezTo>
                  <a:cubicBezTo>
                    <a:pt x="33" y="121"/>
                    <a:pt x="32" y="122"/>
                    <a:pt x="31" y="123"/>
                  </a:cubicBezTo>
                  <a:cubicBezTo>
                    <a:pt x="29" y="123"/>
                    <a:pt x="24" y="122"/>
                    <a:pt x="23" y="122"/>
                  </a:cubicBezTo>
                  <a:cubicBezTo>
                    <a:pt x="22" y="123"/>
                    <a:pt x="19" y="122"/>
                    <a:pt x="17" y="123"/>
                  </a:cubicBezTo>
                  <a:cubicBezTo>
                    <a:pt x="12" y="124"/>
                    <a:pt x="10" y="124"/>
                    <a:pt x="6" y="124"/>
                  </a:cubicBezTo>
                  <a:cubicBezTo>
                    <a:pt x="5" y="125"/>
                    <a:pt x="5" y="125"/>
                    <a:pt x="4" y="126"/>
                  </a:cubicBezTo>
                  <a:cubicBezTo>
                    <a:pt x="4" y="127"/>
                    <a:pt x="4" y="128"/>
                    <a:pt x="4" y="129"/>
                  </a:cubicBezTo>
                  <a:cubicBezTo>
                    <a:pt x="3" y="130"/>
                    <a:pt x="2" y="132"/>
                    <a:pt x="2" y="133"/>
                  </a:cubicBezTo>
                  <a:cubicBezTo>
                    <a:pt x="0" y="139"/>
                    <a:pt x="4" y="143"/>
                    <a:pt x="7" y="147"/>
                  </a:cubicBezTo>
                  <a:cubicBezTo>
                    <a:pt x="12" y="147"/>
                    <a:pt x="19" y="146"/>
                    <a:pt x="23" y="143"/>
                  </a:cubicBezTo>
                  <a:cubicBezTo>
                    <a:pt x="23" y="143"/>
                    <a:pt x="28" y="143"/>
                    <a:pt x="28" y="143"/>
                  </a:cubicBezTo>
                  <a:cubicBezTo>
                    <a:pt x="29" y="143"/>
                    <a:pt x="31" y="141"/>
                    <a:pt x="32" y="140"/>
                  </a:cubicBezTo>
                  <a:cubicBezTo>
                    <a:pt x="32" y="140"/>
                    <a:pt x="32" y="140"/>
                    <a:pt x="32" y="140"/>
                  </a:cubicBezTo>
                  <a:cubicBezTo>
                    <a:pt x="35" y="140"/>
                    <a:pt x="37" y="139"/>
                    <a:pt x="39" y="138"/>
                  </a:cubicBezTo>
                  <a:cubicBezTo>
                    <a:pt x="40" y="138"/>
                    <a:pt x="41" y="138"/>
                    <a:pt x="42" y="138"/>
                  </a:cubicBezTo>
                  <a:cubicBezTo>
                    <a:pt x="43" y="138"/>
                    <a:pt x="44" y="137"/>
                    <a:pt x="45" y="137"/>
                  </a:cubicBezTo>
                  <a:cubicBezTo>
                    <a:pt x="46" y="136"/>
                    <a:pt x="49" y="137"/>
                    <a:pt x="49" y="137"/>
                  </a:cubicBezTo>
                  <a:cubicBezTo>
                    <a:pt x="51" y="136"/>
                    <a:pt x="53" y="135"/>
                    <a:pt x="55" y="134"/>
                  </a:cubicBezTo>
                  <a:cubicBezTo>
                    <a:pt x="55" y="134"/>
                    <a:pt x="62" y="134"/>
                    <a:pt x="62" y="133"/>
                  </a:cubicBezTo>
                  <a:cubicBezTo>
                    <a:pt x="62" y="133"/>
                    <a:pt x="63" y="133"/>
                    <a:pt x="63" y="133"/>
                  </a:cubicBezTo>
                  <a:cubicBezTo>
                    <a:pt x="65" y="132"/>
                    <a:pt x="68" y="132"/>
                    <a:pt x="70" y="131"/>
                  </a:cubicBezTo>
                  <a:cubicBezTo>
                    <a:pt x="74" y="130"/>
                    <a:pt x="82" y="127"/>
                    <a:pt x="88" y="128"/>
                  </a:cubicBezTo>
                  <a:cubicBezTo>
                    <a:pt x="90" y="128"/>
                    <a:pt x="92" y="126"/>
                    <a:pt x="93" y="127"/>
                  </a:cubicBezTo>
                  <a:cubicBezTo>
                    <a:pt x="94" y="127"/>
                    <a:pt x="96" y="128"/>
                    <a:pt x="97" y="128"/>
                  </a:cubicBezTo>
                  <a:cubicBezTo>
                    <a:pt x="98" y="129"/>
                    <a:pt x="97" y="128"/>
                    <a:pt x="98" y="129"/>
                  </a:cubicBezTo>
                  <a:cubicBezTo>
                    <a:pt x="98" y="130"/>
                    <a:pt x="96" y="131"/>
                    <a:pt x="96" y="133"/>
                  </a:cubicBezTo>
                  <a:cubicBezTo>
                    <a:pt x="94" y="136"/>
                    <a:pt x="94" y="138"/>
                    <a:pt x="92" y="141"/>
                  </a:cubicBezTo>
                  <a:cubicBezTo>
                    <a:pt x="91" y="142"/>
                    <a:pt x="90" y="142"/>
                    <a:pt x="90" y="143"/>
                  </a:cubicBezTo>
                  <a:cubicBezTo>
                    <a:pt x="90" y="144"/>
                    <a:pt x="90" y="145"/>
                    <a:pt x="90" y="145"/>
                  </a:cubicBezTo>
                  <a:cubicBezTo>
                    <a:pt x="89" y="146"/>
                    <a:pt x="88" y="148"/>
                    <a:pt x="87" y="149"/>
                  </a:cubicBezTo>
                  <a:cubicBezTo>
                    <a:pt x="87" y="151"/>
                    <a:pt x="87" y="155"/>
                    <a:pt x="86" y="156"/>
                  </a:cubicBezTo>
                  <a:cubicBezTo>
                    <a:pt x="87" y="158"/>
                    <a:pt x="87" y="159"/>
                    <a:pt x="88" y="160"/>
                  </a:cubicBezTo>
                  <a:cubicBezTo>
                    <a:pt x="90" y="161"/>
                    <a:pt x="92" y="163"/>
                    <a:pt x="94" y="163"/>
                  </a:cubicBezTo>
                  <a:cubicBezTo>
                    <a:pt x="95" y="160"/>
                    <a:pt x="97" y="157"/>
                    <a:pt x="98" y="155"/>
                  </a:cubicBezTo>
                  <a:cubicBezTo>
                    <a:pt x="99" y="154"/>
                    <a:pt x="100" y="153"/>
                    <a:pt x="100" y="153"/>
                  </a:cubicBezTo>
                  <a:cubicBezTo>
                    <a:pt x="100" y="153"/>
                    <a:pt x="100" y="152"/>
                    <a:pt x="100" y="151"/>
                  </a:cubicBezTo>
                  <a:cubicBezTo>
                    <a:pt x="102" y="149"/>
                    <a:pt x="107" y="146"/>
                    <a:pt x="108" y="144"/>
                  </a:cubicBezTo>
                  <a:cubicBezTo>
                    <a:pt x="111" y="141"/>
                    <a:pt x="110" y="137"/>
                    <a:pt x="112" y="134"/>
                  </a:cubicBezTo>
                  <a:cubicBezTo>
                    <a:pt x="114" y="131"/>
                    <a:pt x="118" y="129"/>
                    <a:pt x="119" y="126"/>
                  </a:cubicBezTo>
                  <a:cubicBezTo>
                    <a:pt x="120" y="126"/>
                    <a:pt x="121" y="126"/>
                    <a:pt x="122" y="126"/>
                  </a:cubicBezTo>
                  <a:cubicBezTo>
                    <a:pt x="122" y="126"/>
                    <a:pt x="130" y="125"/>
                    <a:pt x="131" y="125"/>
                  </a:cubicBezTo>
                  <a:cubicBezTo>
                    <a:pt x="133" y="126"/>
                    <a:pt x="135" y="127"/>
                    <a:pt x="136" y="127"/>
                  </a:cubicBezTo>
                  <a:cubicBezTo>
                    <a:pt x="137" y="127"/>
                    <a:pt x="138" y="130"/>
                    <a:pt x="138" y="130"/>
                  </a:cubicBezTo>
                  <a:cubicBezTo>
                    <a:pt x="140" y="132"/>
                    <a:pt x="141" y="131"/>
                    <a:pt x="142" y="133"/>
                  </a:cubicBezTo>
                  <a:cubicBezTo>
                    <a:pt x="144" y="133"/>
                    <a:pt x="145" y="139"/>
                    <a:pt x="146" y="141"/>
                  </a:cubicBezTo>
                  <a:cubicBezTo>
                    <a:pt x="147" y="143"/>
                    <a:pt x="149" y="145"/>
                    <a:pt x="150" y="147"/>
                  </a:cubicBezTo>
                  <a:cubicBezTo>
                    <a:pt x="150" y="148"/>
                    <a:pt x="150" y="149"/>
                    <a:pt x="150" y="150"/>
                  </a:cubicBezTo>
                  <a:cubicBezTo>
                    <a:pt x="152" y="154"/>
                    <a:pt x="155" y="159"/>
                    <a:pt x="158" y="162"/>
                  </a:cubicBezTo>
                  <a:cubicBezTo>
                    <a:pt x="161" y="165"/>
                    <a:pt x="159" y="169"/>
                    <a:pt x="166" y="172"/>
                  </a:cubicBezTo>
                  <a:cubicBezTo>
                    <a:pt x="167" y="170"/>
                    <a:pt x="169" y="169"/>
                    <a:pt x="170" y="167"/>
                  </a:cubicBezTo>
                  <a:cubicBezTo>
                    <a:pt x="172" y="165"/>
                    <a:pt x="170" y="161"/>
                    <a:pt x="170" y="159"/>
                  </a:cubicBezTo>
                  <a:cubicBezTo>
                    <a:pt x="171" y="153"/>
                    <a:pt x="167" y="148"/>
                    <a:pt x="165" y="142"/>
                  </a:cubicBezTo>
                  <a:cubicBezTo>
                    <a:pt x="165" y="141"/>
                    <a:pt x="165" y="139"/>
                    <a:pt x="164" y="137"/>
                  </a:cubicBezTo>
                  <a:cubicBezTo>
                    <a:pt x="161" y="133"/>
                    <a:pt x="161" y="133"/>
                    <a:pt x="163" y="127"/>
                  </a:cubicBezTo>
                  <a:cubicBezTo>
                    <a:pt x="167" y="127"/>
                    <a:pt x="170" y="127"/>
                    <a:pt x="172" y="128"/>
                  </a:cubicBezTo>
                  <a:cubicBezTo>
                    <a:pt x="173" y="127"/>
                    <a:pt x="182" y="129"/>
                    <a:pt x="183" y="129"/>
                  </a:cubicBezTo>
                  <a:cubicBezTo>
                    <a:pt x="185" y="128"/>
                    <a:pt x="198" y="130"/>
                    <a:pt x="200" y="131"/>
                  </a:cubicBezTo>
                  <a:cubicBezTo>
                    <a:pt x="201" y="131"/>
                    <a:pt x="202" y="132"/>
                    <a:pt x="203" y="133"/>
                  </a:cubicBezTo>
                  <a:cubicBezTo>
                    <a:pt x="205" y="133"/>
                    <a:pt x="207" y="133"/>
                    <a:pt x="209" y="134"/>
                  </a:cubicBezTo>
                  <a:cubicBezTo>
                    <a:pt x="209" y="134"/>
                    <a:pt x="209" y="135"/>
                    <a:pt x="210" y="136"/>
                  </a:cubicBezTo>
                  <a:cubicBezTo>
                    <a:pt x="211" y="136"/>
                    <a:pt x="212" y="137"/>
                    <a:pt x="213" y="137"/>
                  </a:cubicBezTo>
                  <a:cubicBezTo>
                    <a:pt x="214" y="137"/>
                    <a:pt x="215" y="137"/>
                    <a:pt x="216" y="137"/>
                  </a:cubicBezTo>
                  <a:cubicBezTo>
                    <a:pt x="220" y="139"/>
                    <a:pt x="225" y="141"/>
                    <a:pt x="229" y="144"/>
                  </a:cubicBezTo>
                  <a:cubicBezTo>
                    <a:pt x="229" y="144"/>
                    <a:pt x="229" y="144"/>
                    <a:pt x="229" y="143"/>
                  </a:cubicBezTo>
                  <a:cubicBezTo>
                    <a:pt x="230" y="144"/>
                    <a:pt x="232" y="144"/>
                    <a:pt x="233" y="144"/>
                  </a:cubicBezTo>
                  <a:cubicBezTo>
                    <a:pt x="233" y="144"/>
                    <a:pt x="234" y="143"/>
                    <a:pt x="235" y="143"/>
                  </a:cubicBezTo>
                  <a:cubicBezTo>
                    <a:pt x="236" y="144"/>
                    <a:pt x="237" y="145"/>
                    <a:pt x="238" y="146"/>
                  </a:cubicBezTo>
                  <a:cubicBezTo>
                    <a:pt x="239" y="144"/>
                    <a:pt x="244" y="147"/>
                    <a:pt x="245" y="147"/>
                  </a:cubicBezTo>
                  <a:cubicBezTo>
                    <a:pt x="247" y="148"/>
                    <a:pt x="249" y="146"/>
                    <a:pt x="250" y="146"/>
                  </a:cubicBezTo>
                  <a:cubicBezTo>
                    <a:pt x="251" y="146"/>
                    <a:pt x="251" y="147"/>
                    <a:pt x="253" y="147"/>
                  </a:cubicBezTo>
                  <a:cubicBezTo>
                    <a:pt x="259" y="145"/>
                    <a:pt x="262" y="142"/>
                    <a:pt x="266" y="140"/>
                  </a:cubicBezTo>
                  <a:cubicBezTo>
                    <a:pt x="267" y="136"/>
                    <a:pt x="271" y="133"/>
                    <a:pt x="271" y="131"/>
                  </a:cubicBezTo>
                  <a:cubicBezTo>
                    <a:pt x="271" y="131"/>
                    <a:pt x="271" y="130"/>
                    <a:pt x="271" y="130"/>
                  </a:cubicBezTo>
                  <a:cubicBezTo>
                    <a:pt x="271" y="130"/>
                    <a:pt x="271" y="130"/>
                    <a:pt x="270" y="130"/>
                  </a:cubicBezTo>
                  <a:close/>
                  <a:moveTo>
                    <a:pt x="170" y="55"/>
                  </a:moveTo>
                  <a:cubicBezTo>
                    <a:pt x="168" y="56"/>
                    <a:pt x="168" y="55"/>
                    <a:pt x="166" y="55"/>
                  </a:cubicBezTo>
                  <a:cubicBezTo>
                    <a:pt x="164" y="55"/>
                    <a:pt x="159" y="55"/>
                    <a:pt x="156" y="55"/>
                  </a:cubicBezTo>
                  <a:cubicBezTo>
                    <a:pt x="154" y="55"/>
                    <a:pt x="151" y="55"/>
                    <a:pt x="149" y="54"/>
                  </a:cubicBezTo>
                  <a:cubicBezTo>
                    <a:pt x="146" y="57"/>
                    <a:pt x="143" y="54"/>
                    <a:pt x="139" y="55"/>
                  </a:cubicBezTo>
                  <a:cubicBezTo>
                    <a:pt x="136" y="56"/>
                    <a:pt x="133" y="57"/>
                    <a:pt x="130" y="57"/>
                  </a:cubicBezTo>
                  <a:cubicBezTo>
                    <a:pt x="130" y="57"/>
                    <a:pt x="129" y="56"/>
                    <a:pt x="129" y="56"/>
                  </a:cubicBezTo>
                  <a:cubicBezTo>
                    <a:pt x="125" y="59"/>
                    <a:pt x="115" y="57"/>
                    <a:pt x="110" y="56"/>
                  </a:cubicBezTo>
                  <a:cubicBezTo>
                    <a:pt x="108" y="56"/>
                    <a:pt x="108" y="57"/>
                    <a:pt x="107" y="58"/>
                  </a:cubicBezTo>
                  <a:cubicBezTo>
                    <a:pt x="106" y="58"/>
                    <a:pt x="104" y="57"/>
                    <a:pt x="103" y="58"/>
                  </a:cubicBezTo>
                  <a:cubicBezTo>
                    <a:pt x="100" y="60"/>
                    <a:pt x="95" y="61"/>
                    <a:pt x="92" y="62"/>
                  </a:cubicBezTo>
                  <a:cubicBezTo>
                    <a:pt x="91" y="62"/>
                    <a:pt x="89" y="61"/>
                    <a:pt x="88" y="61"/>
                  </a:cubicBezTo>
                  <a:cubicBezTo>
                    <a:pt x="88" y="61"/>
                    <a:pt x="87" y="60"/>
                    <a:pt x="87" y="60"/>
                  </a:cubicBezTo>
                  <a:cubicBezTo>
                    <a:pt x="87" y="58"/>
                    <a:pt x="90" y="55"/>
                    <a:pt x="92" y="54"/>
                  </a:cubicBezTo>
                  <a:cubicBezTo>
                    <a:pt x="92" y="54"/>
                    <a:pt x="93" y="53"/>
                    <a:pt x="94" y="53"/>
                  </a:cubicBezTo>
                  <a:cubicBezTo>
                    <a:pt x="95" y="52"/>
                    <a:pt x="96" y="52"/>
                    <a:pt x="96" y="51"/>
                  </a:cubicBezTo>
                  <a:cubicBezTo>
                    <a:pt x="99" y="49"/>
                    <a:pt x="102" y="49"/>
                    <a:pt x="104" y="48"/>
                  </a:cubicBezTo>
                  <a:cubicBezTo>
                    <a:pt x="106" y="48"/>
                    <a:pt x="108" y="47"/>
                    <a:pt x="110" y="47"/>
                  </a:cubicBezTo>
                  <a:cubicBezTo>
                    <a:pt x="111" y="46"/>
                    <a:pt x="117" y="47"/>
                    <a:pt x="117" y="47"/>
                  </a:cubicBezTo>
                  <a:cubicBezTo>
                    <a:pt x="120" y="46"/>
                    <a:pt x="125" y="47"/>
                    <a:pt x="126" y="46"/>
                  </a:cubicBezTo>
                  <a:cubicBezTo>
                    <a:pt x="129" y="45"/>
                    <a:pt x="132" y="44"/>
                    <a:pt x="135" y="45"/>
                  </a:cubicBezTo>
                  <a:cubicBezTo>
                    <a:pt x="139" y="46"/>
                    <a:pt x="142" y="45"/>
                    <a:pt x="148" y="45"/>
                  </a:cubicBezTo>
                  <a:cubicBezTo>
                    <a:pt x="151" y="45"/>
                    <a:pt x="154" y="45"/>
                    <a:pt x="156" y="45"/>
                  </a:cubicBezTo>
                  <a:cubicBezTo>
                    <a:pt x="157" y="45"/>
                    <a:pt x="158" y="44"/>
                    <a:pt x="160" y="44"/>
                  </a:cubicBezTo>
                  <a:cubicBezTo>
                    <a:pt x="162" y="44"/>
                    <a:pt x="163" y="46"/>
                    <a:pt x="166" y="44"/>
                  </a:cubicBezTo>
                  <a:cubicBezTo>
                    <a:pt x="167" y="45"/>
                    <a:pt x="169" y="45"/>
                    <a:pt x="170" y="46"/>
                  </a:cubicBezTo>
                  <a:cubicBezTo>
                    <a:pt x="172" y="47"/>
                    <a:pt x="172" y="51"/>
                    <a:pt x="172" y="53"/>
                  </a:cubicBezTo>
                  <a:cubicBezTo>
                    <a:pt x="172" y="54"/>
                    <a:pt x="171" y="54"/>
                    <a:pt x="170" y="55"/>
                  </a:cubicBezTo>
                  <a:close/>
                  <a:moveTo>
                    <a:pt x="94" y="23"/>
                  </a:moveTo>
                  <a:cubicBezTo>
                    <a:pt x="95" y="22"/>
                    <a:pt x="96" y="21"/>
                    <a:pt x="96" y="21"/>
                  </a:cubicBezTo>
                  <a:cubicBezTo>
                    <a:pt x="97" y="20"/>
                    <a:pt x="99" y="21"/>
                    <a:pt x="100" y="21"/>
                  </a:cubicBezTo>
                  <a:cubicBezTo>
                    <a:pt x="104" y="19"/>
                    <a:pt x="109" y="19"/>
                    <a:pt x="113" y="19"/>
                  </a:cubicBezTo>
                  <a:cubicBezTo>
                    <a:pt x="122" y="18"/>
                    <a:pt x="130" y="21"/>
                    <a:pt x="135" y="20"/>
                  </a:cubicBezTo>
                  <a:cubicBezTo>
                    <a:pt x="140" y="19"/>
                    <a:pt x="156" y="16"/>
                    <a:pt x="159" y="17"/>
                  </a:cubicBezTo>
                  <a:cubicBezTo>
                    <a:pt x="159" y="16"/>
                    <a:pt x="159" y="16"/>
                    <a:pt x="159" y="16"/>
                  </a:cubicBezTo>
                  <a:cubicBezTo>
                    <a:pt x="161" y="17"/>
                    <a:pt x="164" y="17"/>
                    <a:pt x="166" y="18"/>
                  </a:cubicBezTo>
                  <a:cubicBezTo>
                    <a:pt x="168" y="17"/>
                    <a:pt x="173" y="19"/>
                    <a:pt x="174" y="19"/>
                  </a:cubicBezTo>
                  <a:cubicBezTo>
                    <a:pt x="175" y="20"/>
                    <a:pt x="175" y="21"/>
                    <a:pt x="176" y="21"/>
                  </a:cubicBezTo>
                  <a:cubicBezTo>
                    <a:pt x="176" y="22"/>
                    <a:pt x="175" y="27"/>
                    <a:pt x="174" y="28"/>
                  </a:cubicBezTo>
                  <a:cubicBezTo>
                    <a:pt x="174" y="29"/>
                    <a:pt x="174" y="29"/>
                    <a:pt x="174" y="29"/>
                  </a:cubicBezTo>
                  <a:cubicBezTo>
                    <a:pt x="148" y="29"/>
                    <a:pt x="120" y="27"/>
                    <a:pt x="102" y="32"/>
                  </a:cubicBezTo>
                  <a:cubicBezTo>
                    <a:pt x="102" y="32"/>
                    <a:pt x="97" y="32"/>
                    <a:pt x="96" y="32"/>
                  </a:cubicBezTo>
                  <a:cubicBezTo>
                    <a:pt x="96" y="32"/>
                    <a:pt x="88" y="33"/>
                    <a:pt x="87" y="33"/>
                  </a:cubicBezTo>
                  <a:cubicBezTo>
                    <a:pt x="86" y="32"/>
                    <a:pt x="85" y="31"/>
                    <a:pt x="84" y="30"/>
                  </a:cubicBezTo>
                  <a:cubicBezTo>
                    <a:pt x="85" y="27"/>
                    <a:pt x="91" y="24"/>
                    <a:pt x="94" y="23"/>
                  </a:cubicBezTo>
                  <a:close/>
                  <a:moveTo>
                    <a:pt x="121" y="83"/>
                  </a:moveTo>
                  <a:cubicBezTo>
                    <a:pt x="119" y="84"/>
                    <a:pt x="113" y="84"/>
                    <a:pt x="111" y="84"/>
                  </a:cubicBezTo>
                  <a:cubicBezTo>
                    <a:pt x="107" y="84"/>
                    <a:pt x="103" y="85"/>
                    <a:pt x="100" y="85"/>
                  </a:cubicBezTo>
                  <a:cubicBezTo>
                    <a:pt x="98" y="85"/>
                    <a:pt x="96" y="85"/>
                    <a:pt x="95" y="85"/>
                  </a:cubicBezTo>
                  <a:cubicBezTo>
                    <a:pt x="94" y="86"/>
                    <a:pt x="94" y="86"/>
                    <a:pt x="94" y="86"/>
                  </a:cubicBezTo>
                  <a:cubicBezTo>
                    <a:pt x="93" y="86"/>
                    <a:pt x="92" y="86"/>
                    <a:pt x="90" y="86"/>
                  </a:cubicBezTo>
                  <a:cubicBezTo>
                    <a:pt x="86" y="88"/>
                    <a:pt x="85" y="89"/>
                    <a:pt x="80" y="88"/>
                  </a:cubicBezTo>
                  <a:cubicBezTo>
                    <a:pt x="80" y="86"/>
                    <a:pt x="82" y="83"/>
                    <a:pt x="82" y="82"/>
                  </a:cubicBezTo>
                  <a:cubicBezTo>
                    <a:pt x="83" y="78"/>
                    <a:pt x="90" y="77"/>
                    <a:pt x="94" y="75"/>
                  </a:cubicBezTo>
                  <a:cubicBezTo>
                    <a:pt x="95" y="75"/>
                    <a:pt x="96" y="75"/>
                    <a:pt x="98" y="75"/>
                  </a:cubicBezTo>
                  <a:cubicBezTo>
                    <a:pt x="98" y="75"/>
                    <a:pt x="103" y="74"/>
                    <a:pt x="103" y="74"/>
                  </a:cubicBezTo>
                  <a:cubicBezTo>
                    <a:pt x="103" y="74"/>
                    <a:pt x="105" y="75"/>
                    <a:pt x="106" y="75"/>
                  </a:cubicBezTo>
                  <a:cubicBezTo>
                    <a:pt x="110" y="74"/>
                    <a:pt x="118" y="74"/>
                    <a:pt x="122" y="72"/>
                  </a:cubicBezTo>
                  <a:cubicBezTo>
                    <a:pt x="123" y="72"/>
                    <a:pt x="131" y="73"/>
                    <a:pt x="132" y="73"/>
                  </a:cubicBezTo>
                  <a:cubicBezTo>
                    <a:pt x="133" y="74"/>
                    <a:pt x="148" y="72"/>
                    <a:pt x="148" y="72"/>
                  </a:cubicBezTo>
                  <a:cubicBezTo>
                    <a:pt x="149" y="72"/>
                    <a:pt x="149" y="72"/>
                    <a:pt x="149" y="71"/>
                  </a:cubicBezTo>
                  <a:cubicBezTo>
                    <a:pt x="149" y="71"/>
                    <a:pt x="149" y="71"/>
                    <a:pt x="149" y="71"/>
                  </a:cubicBezTo>
                  <a:cubicBezTo>
                    <a:pt x="149" y="71"/>
                    <a:pt x="153" y="73"/>
                    <a:pt x="153" y="73"/>
                  </a:cubicBezTo>
                  <a:cubicBezTo>
                    <a:pt x="159" y="70"/>
                    <a:pt x="164" y="72"/>
                    <a:pt x="169" y="73"/>
                  </a:cubicBezTo>
                  <a:cubicBezTo>
                    <a:pt x="171" y="75"/>
                    <a:pt x="170" y="79"/>
                    <a:pt x="170" y="81"/>
                  </a:cubicBezTo>
                  <a:cubicBezTo>
                    <a:pt x="169" y="82"/>
                    <a:pt x="168" y="82"/>
                    <a:pt x="168" y="83"/>
                  </a:cubicBezTo>
                  <a:cubicBezTo>
                    <a:pt x="162" y="83"/>
                    <a:pt x="154" y="82"/>
                    <a:pt x="148" y="83"/>
                  </a:cubicBezTo>
                  <a:cubicBezTo>
                    <a:pt x="147" y="83"/>
                    <a:pt x="142" y="82"/>
                    <a:pt x="142" y="82"/>
                  </a:cubicBezTo>
                  <a:cubicBezTo>
                    <a:pt x="140" y="83"/>
                    <a:pt x="135" y="83"/>
                    <a:pt x="133" y="82"/>
                  </a:cubicBezTo>
                  <a:cubicBezTo>
                    <a:pt x="130" y="84"/>
                    <a:pt x="122" y="83"/>
                    <a:pt x="121" y="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5" name="Freeform 56">
              <a:extLst>
                <a:ext uri="{FF2B5EF4-FFF2-40B4-BE49-F238E27FC236}">
                  <a16:creationId xmlns="" xmlns:a16="http://schemas.microsoft.com/office/drawing/2014/main" id="{45890708-72B4-E349-81A3-44CBFC2E7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7276" y="3024188"/>
              <a:ext cx="220663" cy="657225"/>
            </a:xfrm>
            <a:custGeom>
              <a:avLst/>
              <a:gdLst>
                <a:gd name="T0" fmla="*/ 67 w 73"/>
                <a:gd name="T1" fmla="*/ 1 h 215"/>
                <a:gd name="T2" fmla="*/ 69 w 73"/>
                <a:gd name="T3" fmla="*/ 18 h 215"/>
                <a:gd name="T4" fmla="*/ 65 w 73"/>
                <a:gd name="T5" fmla="*/ 37 h 215"/>
                <a:gd name="T6" fmla="*/ 67 w 73"/>
                <a:gd name="T7" fmla="*/ 53 h 215"/>
                <a:gd name="T8" fmla="*/ 68 w 73"/>
                <a:gd name="T9" fmla="*/ 65 h 215"/>
                <a:gd name="T10" fmla="*/ 68 w 73"/>
                <a:gd name="T11" fmla="*/ 74 h 215"/>
                <a:gd name="T12" fmla="*/ 67 w 73"/>
                <a:gd name="T13" fmla="*/ 91 h 215"/>
                <a:gd name="T14" fmla="*/ 69 w 73"/>
                <a:gd name="T15" fmla="*/ 99 h 215"/>
                <a:gd name="T16" fmla="*/ 71 w 73"/>
                <a:gd name="T17" fmla="*/ 107 h 215"/>
                <a:gd name="T18" fmla="*/ 73 w 73"/>
                <a:gd name="T19" fmla="*/ 114 h 215"/>
                <a:gd name="T20" fmla="*/ 69 w 73"/>
                <a:gd name="T21" fmla="*/ 118 h 215"/>
                <a:gd name="T22" fmla="*/ 68 w 73"/>
                <a:gd name="T23" fmla="*/ 130 h 215"/>
                <a:gd name="T24" fmla="*/ 67 w 73"/>
                <a:gd name="T25" fmla="*/ 137 h 215"/>
                <a:gd name="T26" fmla="*/ 67 w 73"/>
                <a:gd name="T27" fmla="*/ 148 h 215"/>
                <a:gd name="T28" fmla="*/ 65 w 73"/>
                <a:gd name="T29" fmla="*/ 157 h 215"/>
                <a:gd name="T30" fmla="*/ 64 w 73"/>
                <a:gd name="T31" fmla="*/ 159 h 215"/>
                <a:gd name="T32" fmla="*/ 63 w 73"/>
                <a:gd name="T33" fmla="*/ 160 h 215"/>
                <a:gd name="T34" fmla="*/ 63 w 73"/>
                <a:gd name="T35" fmla="*/ 168 h 215"/>
                <a:gd name="T36" fmla="*/ 64 w 73"/>
                <a:gd name="T37" fmla="*/ 186 h 215"/>
                <a:gd name="T38" fmla="*/ 65 w 73"/>
                <a:gd name="T39" fmla="*/ 197 h 215"/>
                <a:gd name="T40" fmla="*/ 65 w 73"/>
                <a:gd name="T41" fmla="*/ 208 h 215"/>
                <a:gd name="T42" fmla="*/ 61 w 73"/>
                <a:gd name="T43" fmla="*/ 215 h 215"/>
                <a:gd name="T44" fmla="*/ 55 w 73"/>
                <a:gd name="T45" fmla="*/ 208 h 215"/>
                <a:gd name="T46" fmla="*/ 53 w 73"/>
                <a:gd name="T47" fmla="*/ 204 h 215"/>
                <a:gd name="T48" fmla="*/ 48 w 73"/>
                <a:gd name="T49" fmla="*/ 186 h 215"/>
                <a:gd name="T50" fmla="*/ 48 w 73"/>
                <a:gd name="T51" fmla="*/ 178 h 215"/>
                <a:gd name="T52" fmla="*/ 45 w 73"/>
                <a:gd name="T53" fmla="*/ 147 h 215"/>
                <a:gd name="T54" fmla="*/ 33 w 73"/>
                <a:gd name="T55" fmla="*/ 153 h 215"/>
                <a:gd name="T56" fmla="*/ 18 w 73"/>
                <a:gd name="T57" fmla="*/ 161 h 215"/>
                <a:gd name="T58" fmla="*/ 11 w 73"/>
                <a:gd name="T59" fmla="*/ 163 h 215"/>
                <a:gd name="T60" fmla="*/ 4 w 73"/>
                <a:gd name="T61" fmla="*/ 155 h 215"/>
                <a:gd name="T62" fmla="*/ 0 w 73"/>
                <a:gd name="T63" fmla="*/ 147 h 215"/>
                <a:gd name="T64" fmla="*/ 0 w 73"/>
                <a:gd name="T65" fmla="*/ 138 h 215"/>
                <a:gd name="T66" fmla="*/ 0 w 73"/>
                <a:gd name="T67" fmla="*/ 127 h 215"/>
                <a:gd name="T68" fmla="*/ 8 w 73"/>
                <a:gd name="T69" fmla="*/ 112 h 215"/>
                <a:gd name="T70" fmla="*/ 12 w 73"/>
                <a:gd name="T71" fmla="*/ 90 h 215"/>
                <a:gd name="T72" fmla="*/ 12 w 73"/>
                <a:gd name="T73" fmla="*/ 73 h 215"/>
                <a:gd name="T74" fmla="*/ 13 w 73"/>
                <a:gd name="T75" fmla="*/ 64 h 215"/>
                <a:gd name="T76" fmla="*/ 18 w 73"/>
                <a:gd name="T77" fmla="*/ 47 h 215"/>
                <a:gd name="T78" fmla="*/ 24 w 73"/>
                <a:gd name="T79" fmla="*/ 41 h 215"/>
                <a:gd name="T80" fmla="*/ 32 w 73"/>
                <a:gd name="T81" fmla="*/ 39 h 215"/>
                <a:gd name="T82" fmla="*/ 38 w 73"/>
                <a:gd name="T83" fmla="*/ 47 h 215"/>
                <a:gd name="T84" fmla="*/ 28 w 73"/>
                <a:gd name="T85" fmla="*/ 62 h 215"/>
                <a:gd name="T86" fmla="*/ 31 w 73"/>
                <a:gd name="T87" fmla="*/ 81 h 215"/>
                <a:gd name="T88" fmla="*/ 31 w 73"/>
                <a:gd name="T89" fmla="*/ 89 h 215"/>
                <a:gd name="T90" fmla="*/ 30 w 73"/>
                <a:gd name="T91" fmla="*/ 99 h 215"/>
                <a:gd name="T92" fmla="*/ 48 w 73"/>
                <a:gd name="T93" fmla="*/ 115 h 215"/>
                <a:gd name="T94" fmla="*/ 50 w 73"/>
                <a:gd name="T95" fmla="*/ 115 h 215"/>
                <a:gd name="T96" fmla="*/ 51 w 73"/>
                <a:gd name="T97" fmla="*/ 109 h 215"/>
                <a:gd name="T98" fmla="*/ 55 w 73"/>
                <a:gd name="T99" fmla="*/ 79 h 215"/>
                <a:gd name="T100" fmla="*/ 53 w 73"/>
                <a:gd name="T101" fmla="*/ 35 h 215"/>
                <a:gd name="T102" fmla="*/ 60 w 73"/>
                <a:gd name="T103" fmla="*/ 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3" h="215">
                  <a:moveTo>
                    <a:pt x="65" y="0"/>
                  </a:moveTo>
                  <a:cubicBezTo>
                    <a:pt x="66" y="0"/>
                    <a:pt x="67" y="0"/>
                    <a:pt x="67" y="1"/>
                  </a:cubicBezTo>
                  <a:cubicBezTo>
                    <a:pt x="70" y="3"/>
                    <a:pt x="68" y="10"/>
                    <a:pt x="69" y="15"/>
                  </a:cubicBezTo>
                  <a:cubicBezTo>
                    <a:pt x="69" y="16"/>
                    <a:pt x="69" y="17"/>
                    <a:pt x="69" y="18"/>
                  </a:cubicBezTo>
                  <a:cubicBezTo>
                    <a:pt x="71" y="22"/>
                    <a:pt x="69" y="30"/>
                    <a:pt x="67" y="34"/>
                  </a:cubicBezTo>
                  <a:cubicBezTo>
                    <a:pt x="66" y="35"/>
                    <a:pt x="66" y="37"/>
                    <a:pt x="65" y="37"/>
                  </a:cubicBezTo>
                  <a:cubicBezTo>
                    <a:pt x="64" y="39"/>
                    <a:pt x="65" y="45"/>
                    <a:pt x="66" y="46"/>
                  </a:cubicBezTo>
                  <a:cubicBezTo>
                    <a:pt x="66" y="47"/>
                    <a:pt x="66" y="51"/>
                    <a:pt x="67" y="53"/>
                  </a:cubicBezTo>
                  <a:cubicBezTo>
                    <a:pt x="67" y="55"/>
                    <a:pt x="67" y="57"/>
                    <a:pt x="67" y="59"/>
                  </a:cubicBezTo>
                  <a:cubicBezTo>
                    <a:pt x="67" y="61"/>
                    <a:pt x="67" y="63"/>
                    <a:pt x="68" y="65"/>
                  </a:cubicBezTo>
                  <a:cubicBezTo>
                    <a:pt x="68" y="67"/>
                    <a:pt x="67" y="70"/>
                    <a:pt x="67" y="71"/>
                  </a:cubicBezTo>
                  <a:cubicBezTo>
                    <a:pt x="67" y="71"/>
                    <a:pt x="68" y="73"/>
                    <a:pt x="68" y="74"/>
                  </a:cubicBezTo>
                  <a:cubicBezTo>
                    <a:pt x="69" y="76"/>
                    <a:pt x="67" y="82"/>
                    <a:pt x="68" y="85"/>
                  </a:cubicBezTo>
                  <a:cubicBezTo>
                    <a:pt x="68" y="86"/>
                    <a:pt x="65" y="89"/>
                    <a:pt x="67" y="91"/>
                  </a:cubicBezTo>
                  <a:cubicBezTo>
                    <a:pt x="67" y="92"/>
                    <a:pt x="66" y="94"/>
                    <a:pt x="67" y="95"/>
                  </a:cubicBezTo>
                  <a:cubicBezTo>
                    <a:pt x="68" y="97"/>
                    <a:pt x="68" y="98"/>
                    <a:pt x="69" y="99"/>
                  </a:cubicBezTo>
                  <a:cubicBezTo>
                    <a:pt x="69" y="101"/>
                    <a:pt x="69" y="104"/>
                    <a:pt x="69" y="106"/>
                  </a:cubicBezTo>
                  <a:cubicBezTo>
                    <a:pt x="70" y="106"/>
                    <a:pt x="71" y="107"/>
                    <a:pt x="71" y="107"/>
                  </a:cubicBezTo>
                  <a:cubicBezTo>
                    <a:pt x="72" y="109"/>
                    <a:pt x="71" y="110"/>
                    <a:pt x="72" y="112"/>
                  </a:cubicBezTo>
                  <a:cubicBezTo>
                    <a:pt x="72" y="113"/>
                    <a:pt x="73" y="112"/>
                    <a:pt x="73" y="114"/>
                  </a:cubicBezTo>
                  <a:cubicBezTo>
                    <a:pt x="72" y="114"/>
                    <a:pt x="71" y="116"/>
                    <a:pt x="72" y="117"/>
                  </a:cubicBezTo>
                  <a:cubicBezTo>
                    <a:pt x="71" y="117"/>
                    <a:pt x="70" y="118"/>
                    <a:pt x="69" y="118"/>
                  </a:cubicBezTo>
                  <a:cubicBezTo>
                    <a:pt x="69" y="119"/>
                    <a:pt x="67" y="127"/>
                    <a:pt x="67" y="127"/>
                  </a:cubicBezTo>
                  <a:cubicBezTo>
                    <a:pt x="67" y="128"/>
                    <a:pt x="68" y="129"/>
                    <a:pt x="68" y="130"/>
                  </a:cubicBezTo>
                  <a:cubicBezTo>
                    <a:pt x="68" y="132"/>
                    <a:pt x="68" y="133"/>
                    <a:pt x="68" y="134"/>
                  </a:cubicBezTo>
                  <a:cubicBezTo>
                    <a:pt x="68" y="135"/>
                    <a:pt x="67" y="138"/>
                    <a:pt x="67" y="137"/>
                  </a:cubicBezTo>
                  <a:cubicBezTo>
                    <a:pt x="67" y="138"/>
                    <a:pt x="67" y="138"/>
                    <a:pt x="67" y="139"/>
                  </a:cubicBezTo>
                  <a:cubicBezTo>
                    <a:pt x="67" y="139"/>
                    <a:pt x="66" y="148"/>
                    <a:pt x="67" y="148"/>
                  </a:cubicBezTo>
                  <a:cubicBezTo>
                    <a:pt x="67" y="148"/>
                    <a:pt x="67" y="149"/>
                    <a:pt x="67" y="149"/>
                  </a:cubicBezTo>
                  <a:cubicBezTo>
                    <a:pt x="66" y="152"/>
                    <a:pt x="64" y="155"/>
                    <a:pt x="65" y="157"/>
                  </a:cubicBezTo>
                  <a:cubicBezTo>
                    <a:pt x="65" y="157"/>
                    <a:pt x="65" y="158"/>
                    <a:pt x="65" y="158"/>
                  </a:cubicBezTo>
                  <a:cubicBezTo>
                    <a:pt x="65" y="158"/>
                    <a:pt x="65" y="158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4" y="160"/>
                    <a:pt x="64" y="160"/>
                    <a:pt x="63" y="160"/>
                  </a:cubicBezTo>
                  <a:cubicBezTo>
                    <a:pt x="63" y="162"/>
                    <a:pt x="63" y="164"/>
                    <a:pt x="63" y="166"/>
                  </a:cubicBezTo>
                  <a:cubicBezTo>
                    <a:pt x="63" y="167"/>
                    <a:pt x="63" y="167"/>
                    <a:pt x="63" y="168"/>
                  </a:cubicBezTo>
                  <a:cubicBezTo>
                    <a:pt x="61" y="173"/>
                    <a:pt x="64" y="179"/>
                    <a:pt x="65" y="181"/>
                  </a:cubicBezTo>
                  <a:cubicBezTo>
                    <a:pt x="65" y="183"/>
                    <a:pt x="65" y="184"/>
                    <a:pt x="64" y="186"/>
                  </a:cubicBezTo>
                  <a:cubicBezTo>
                    <a:pt x="64" y="186"/>
                    <a:pt x="64" y="186"/>
                    <a:pt x="64" y="186"/>
                  </a:cubicBezTo>
                  <a:cubicBezTo>
                    <a:pt x="64" y="186"/>
                    <a:pt x="65" y="197"/>
                    <a:pt x="65" y="197"/>
                  </a:cubicBezTo>
                  <a:cubicBezTo>
                    <a:pt x="65" y="197"/>
                    <a:pt x="64" y="201"/>
                    <a:pt x="64" y="201"/>
                  </a:cubicBezTo>
                  <a:cubicBezTo>
                    <a:pt x="65" y="202"/>
                    <a:pt x="65" y="207"/>
                    <a:pt x="65" y="208"/>
                  </a:cubicBezTo>
                  <a:cubicBezTo>
                    <a:pt x="65" y="209"/>
                    <a:pt x="64" y="209"/>
                    <a:pt x="63" y="209"/>
                  </a:cubicBezTo>
                  <a:cubicBezTo>
                    <a:pt x="63" y="211"/>
                    <a:pt x="63" y="214"/>
                    <a:pt x="61" y="215"/>
                  </a:cubicBezTo>
                  <a:cubicBezTo>
                    <a:pt x="60" y="215"/>
                    <a:pt x="61" y="215"/>
                    <a:pt x="60" y="215"/>
                  </a:cubicBezTo>
                  <a:cubicBezTo>
                    <a:pt x="57" y="213"/>
                    <a:pt x="58" y="210"/>
                    <a:pt x="55" y="208"/>
                  </a:cubicBezTo>
                  <a:cubicBezTo>
                    <a:pt x="55" y="208"/>
                    <a:pt x="56" y="208"/>
                    <a:pt x="56" y="207"/>
                  </a:cubicBezTo>
                  <a:cubicBezTo>
                    <a:pt x="56" y="206"/>
                    <a:pt x="54" y="205"/>
                    <a:pt x="53" y="204"/>
                  </a:cubicBezTo>
                  <a:cubicBezTo>
                    <a:pt x="52" y="202"/>
                    <a:pt x="53" y="199"/>
                    <a:pt x="52" y="197"/>
                  </a:cubicBezTo>
                  <a:cubicBezTo>
                    <a:pt x="51" y="194"/>
                    <a:pt x="50" y="188"/>
                    <a:pt x="48" y="186"/>
                  </a:cubicBezTo>
                  <a:cubicBezTo>
                    <a:pt x="48" y="185"/>
                    <a:pt x="49" y="183"/>
                    <a:pt x="49" y="182"/>
                  </a:cubicBezTo>
                  <a:cubicBezTo>
                    <a:pt x="48" y="181"/>
                    <a:pt x="48" y="179"/>
                    <a:pt x="48" y="178"/>
                  </a:cubicBezTo>
                  <a:cubicBezTo>
                    <a:pt x="48" y="174"/>
                    <a:pt x="49" y="168"/>
                    <a:pt x="48" y="166"/>
                  </a:cubicBezTo>
                  <a:cubicBezTo>
                    <a:pt x="46" y="163"/>
                    <a:pt x="51" y="148"/>
                    <a:pt x="45" y="147"/>
                  </a:cubicBezTo>
                  <a:cubicBezTo>
                    <a:pt x="43" y="148"/>
                    <a:pt x="40" y="148"/>
                    <a:pt x="38" y="149"/>
                  </a:cubicBezTo>
                  <a:cubicBezTo>
                    <a:pt x="37" y="150"/>
                    <a:pt x="35" y="152"/>
                    <a:pt x="33" y="153"/>
                  </a:cubicBezTo>
                  <a:cubicBezTo>
                    <a:pt x="33" y="153"/>
                    <a:pt x="23" y="157"/>
                    <a:pt x="23" y="157"/>
                  </a:cubicBezTo>
                  <a:cubicBezTo>
                    <a:pt x="21" y="158"/>
                    <a:pt x="20" y="160"/>
                    <a:pt x="18" y="161"/>
                  </a:cubicBezTo>
                  <a:cubicBezTo>
                    <a:pt x="16" y="161"/>
                    <a:pt x="15" y="161"/>
                    <a:pt x="13" y="161"/>
                  </a:cubicBezTo>
                  <a:cubicBezTo>
                    <a:pt x="13" y="162"/>
                    <a:pt x="12" y="162"/>
                    <a:pt x="11" y="163"/>
                  </a:cubicBezTo>
                  <a:cubicBezTo>
                    <a:pt x="8" y="164"/>
                    <a:pt x="5" y="159"/>
                    <a:pt x="4" y="157"/>
                  </a:cubicBezTo>
                  <a:cubicBezTo>
                    <a:pt x="4" y="156"/>
                    <a:pt x="4" y="156"/>
                    <a:pt x="4" y="155"/>
                  </a:cubicBezTo>
                  <a:cubicBezTo>
                    <a:pt x="2" y="152"/>
                    <a:pt x="2" y="150"/>
                    <a:pt x="0" y="148"/>
                  </a:cubicBezTo>
                  <a:cubicBezTo>
                    <a:pt x="1" y="147"/>
                    <a:pt x="0" y="146"/>
                    <a:pt x="0" y="147"/>
                  </a:cubicBezTo>
                  <a:cubicBezTo>
                    <a:pt x="0" y="147"/>
                    <a:pt x="0" y="144"/>
                    <a:pt x="0" y="144"/>
                  </a:cubicBezTo>
                  <a:cubicBezTo>
                    <a:pt x="0" y="142"/>
                    <a:pt x="0" y="138"/>
                    <a:pt x="0" y="138"/>
                  </a:cubicBezTo>
                  <a:cubicBezTo>
                    <a:pt x="2" y="137"/>
                    <a:pt x="1" y="129"/>
                    <a:pt x="0" y="127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26"/>
                    <a:pt x="1" y="124"/>
                    <a:pt x="0" y="123"/>
                  </a:cubicBezTo>
                  <a:cubicBezTo>
                    <a:pt x="2" y="119"/>
                    <a:pt x="7" y="115"/>
                    <a:pt x="8" y="112"/>
                  </a:cubicBezTo>
                  <a:cubicBezTo>
                    <a:pt x="8" y="111"/>
                    <a:pt x="8" y="110"/>
                    <a:pt x="8" y="109"/>
                  </a:cubicBezTo>
                  <a:cubicBezTo>
                    <a:pt x="10" y="104"/>
                    <a:pt x="10" y="93"/>
                    <a:pt x="12" y="90"/>
                  </a:cubicBezTo>
                  <a:cubicBezTo>
                    <a:pt x="12" y="87"/>
                    <a:pt x="12" y="85"/>
                    <a:pt x="12" y="83"/>
                  </a:cubicBezTo>
                  <a:cubicBezTo>
                    <a:pt x="12" y="79"/>
                    <a:pt x="11" y="76"/>
                    <a:pt x="12" y="73"/>
                  </a:cubicBezTo>
                  <a:cubicBezTo>
                    <a:pt x="13" y="70"/>
                    <a:pt x="13" y="66"/>
                    <a:pt x="14" y="65"/>
                  </a:cubicBezTo>
                  <a:cubicBezTo>
                    <a:pt x="14" y="64"/>
                    <a:pt x="14" y="64"/>
                    <a:pt x="13" y="64"/>
                  </a:cubicBezTo>
                  <a:cubicBezTo>
                    <a:pt x="13" y="63"/>
                    <a:pt x="15" y="60"/>
                    <a:pt x="14" y="58"/>
                  </a:cubicBezTo>
                  <a:cubicBezTo>
                    <a:pt x="16" y="55"/>
                    <a:pt x="17" y="50"/>
                    <a:pt x="18" y="47"/>
                  </a:cubicBezTo>
                  <a:cubicBezTo>
                    <a:pt x="19" y="47"/>
                    <a:pt x="20" y="46"/>
                    <a:pt x="21" y="45"/>
                  </a:cubicBezTo>
                  <a:cubicBezTo>
                    <a:pt x="23" y="44"/>
                    <a:pt x="21" y="42"/>
                    <a:pt x="24" y="41"/>
                  </a:cubicBezTo>
                  <a:cubicBezTo>
                    <a:pt x="24" y="41"/>
                    <a:pt x="24" y="40"/>
                    <a:pt x="24" y="40"/>
                  </a:cubicBezTo>
                  <a:cubicBezTo>
                    <a:pt x="26" y="40"/>
                    <a:pt x="31" y="38"/>
                    <a:pt x="32" y="39"/>
                  </a:cubicBezTo>
                  <a:cubicBezTo>
                    <a:pt x="33" y="40"/>
                    <a:pt x="33" y="41"/>
                    <a:pt x="34" y="43"/>
                  </a:cubicBezTo>
                  <a:cubicBezTo>
                    <a:pt x="35" y="44"/>
                    <a:pt x="37" y="45"/>
                    <a:pt x="38" y="47"/>
                  </a:cubicBezTo>
                  <a:cubicBezTo>
                    <a:pt x="39" y="48"/>
                    <a:pt x="39" y="49"/>
                    <a:pt x="38" y="50"/>
                  </a:cubicBezTo>
                  <a:cubicBezTo>
                    <a:pt x="37" y="59"/>
                    <a:pt x="31" y="56"/>
                    <a:pt x="28" y="62"/>
                  </a:cubicBezTo>
                  <a:cubicBezTo>
                    <a:pt x="27" y="65"/>
                    <a:pt x="30" y="74"/>
                    <a:pt x="31" y="76"/>
                  </a:cubicBezTo>
                  <a:cubicBezTo>
                    <a:pt x="32" y="78"/>
                    <a:pt x="31" y="80"/>
                    <a:pt x="31" y="81"/>
                  </a:cubicBezTo>
                  <a:cubicBezTo>
                    <a:pt x="31" y="82"/>
                    <a:pt x="31" y="84"/>
                    <a:pt x="30" y="85"/>
                  </a:cubicBezTo>
                  <a:cubicBezTo>
                    <a:pt x="30" y="86"/>
                    <a:pt x="31" y="88"/>
                    <a:pt x="31" y="89"/>
                  </a:cubicBezTo>
                  <a:cubicBezTo>
                    <a:pt x="31" y="92"/>
                    <a:pt x="30" y="93"/>
                    <a:pt x="30" y="94"/>
                  </a:cubicBezTo>
                  <a:cubicBezTo>
                    <a:pt x="29" y="95"/>
                    <a:pt x="30" y="99"/>
                    <a:pt x="30" y="99"/>
                  </a:cubicBezTo>
                  <a:cubicBezTo>
                    <a:pt x="28" y="100"/>
                    <a:pt x="27" y="110"/>
                    <a:pt x="28" y="111"/>
                  </a:cubicBezTo>
                  <a:cubicBezTo>
                    <a:pt x="30" y="115"/>
                    <a:pt x="41" y="114"/>
                    <a:pt x="48" y="115"/>
                  </a:cubicBezTo>
                  <a:cubicBezTo>
                    <a:pt x="48" y="114"/>
                    <a:pt x="48" y="115"/>
                    <a:pt x="49" y="114"/>
                  </a:cubicBezTo>
                  <a:cubicBezTo>
                    <a:pt x="49" y="115"/>
                    <a:pt x="49" y="115"/>
                    <a:pt x="50" y="115"/>
                  </a:cubicBezTo>
                  <a:cubicBezTo>
                    <a:pt x="51" y="113"/>
                    <a:pt x="51" y="113"/>
                    <a:pt x="52" y="111"/>
                  </a:cubicBezTo>
                  <a:cubicBezTo>
                    <a:pt x="51" y="111"/>
                    <a:pt x="51" y="111"/>
                    <a:pt x="51" y="109"/>
                  </a:cubicBezTo>
                  <a:cubicBezTo>
                    <a:pt x="56" y="105"/>
                    <a:pt x="55" y="98"/>
                    <a:pt x="56" y="90"/>
                  </a:cubicBezTo>
                  <a:cubicBezTo>
                    <a:pt x="56" y="87"/>
                    <a:pt x="55" y="83"/>
                    <a:pt x="55" y="79"/>
                  </a:cubicBezTo>
                  <a:cubicBezTo>
                    <a:pt x="57" y="77"/>
                    <a:pt x="56" y="67"/>
                    <a:pt x="56" y="63"/>
                  </a:cubicBezTo>
                  <a:cubicBezTo>
                    <a:pt x="56" y="50"/>
                    <a:pt x="57" y="44"/>
                    <a:pt x="53" y="35"/>
                  </a:cubicBezTo>
                  <a:cubicBezTo>
                    <a:pt x="53" y="30"/>
                    <a:pt x="53" y="25"/>
                    <a:pt x="53" y="19"/>
                  </a:cubicBezTo>
                  <a:cubicBezTo>
                    <a:pt x="57" y="17"/>
                    <a:pt x="58" y="5"/>
                    <a:pt x="60" y="4"/>
                  </a:cubicBezTo>
                  <a:cubicBezTo>
                    <a:pt x="61" y="2"/>
                    <a:pt x="64" y="2"/>
                    <a:pt x="6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6" name="Freeform 57">
              <a:extLst>
                <a:ext uri="{FF2B5EF4-FFF2-40B4-BE49-F238E27FC236}">
                  <a16:creationId xmlns="" xmlns:a16="http://schemas.microsoft.com/office/drawing/2014/main" id="{D1D1CD1A-0358-FC4A-904E-C9F31E4C1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8101" y="3040063"/>
              <a:ext cx="76200" cy="436563"/>
            </a:xfrm>
            <a:custGeom>
              <a:avLst/>
              <a:gdLst>
                <a:gd name="T0" fmla="*/ 10 w 25"/>
                <a:gd name="T1" fmla="*/ 0 h 143"/>
                <a:gd name="T2" fmla="*/ 16 w 25"/>
                <a:gd name="T3" fmla="*/ 0 h 143"/>
                <a:gd name="T4" fmla="*/ 24 w 25"/>
                <a:gd name="T5" fmla="*/ 12 h 143"/>
                <a:gd name="T6" fmla="*/ 25 w 25"/>
                <a:gd name="T7" fmla="*/ 18 h 143"/>
                <a:gd name="T8" fmla="*/ 23 w 25"/>
                <a:gd name="T9" fmla="*/ 24 h 143"/>
                <a:gd name="T10" fmla="*/ 22 w 25"/>
                <a:gd name="T11" fmla="*/ 26 h 143"/>
                <a:gd name="T12" fmla="*/ 22 w 25"/>
                <a:gd name="T13" fmla="*/ 26 h 143"/>
                <a:gd name="T14" fmla="*/ 21 w 25"/>
                <a:gd name="T15" fmla="*/ 29 h 143"/>
                <a:gd name="T16" fmla="*/ 19 w 25"/>
                <a:gd name="T17" fmla="*/ 32 h 143"/>
                <a:gd name="T18" fmla="*/ 21 w 25"/>
                <a:gd name="T19" fmla="*/ 48 h 143"/>
                <a:gd name="T20" fmla="*/ 21 w 25"/>
                <a:gd name="T21" fmla="*/ 64 h 143"/>
                <a:gd name="T22" fmla="*/ 21 w 25"/>
                <a:gd name="T23" fmla="*/ 64 h 143"/>
                <a:gd name="T24" fmla="*/ 17 w 25"/>
                <a:gd name="T25" fmla="*/ 69 h 143"/>
                <a:gd name="T26" fmla="*/ 17 w 25"/>
                <a:gd name="T27" fmla="*/ 76 h 143"/>
                <a:gd name="T28" fmla="*/ 17 w 25"/>
                <a:gd name="T29" fmla="*/ 76 h 143"/>
                <a:gd name="T30" fmla="*/ 17 w 25"/>
                <a:gd name="T31" fmla="*/ 81 h 143"/>
                <a:gd name="T32" fmla="*/ 17 w 25"/>
                <a:gd name="T33" fmla="*/ 90 h 143"/>
                <a:gd name="T34" fmla="*/ 17 w 25"/>
                <a:gd name="T35" fmla="*/ 91 h 143"/>
                <a:gd name="T36" fmla="*/ 18 w 25"/>
                <a:gd name="T37" fmla="*/ 97 h 143"/>
                <a:gd name="T38" fmla="*/ 17 w 25"/>
                <a:gd name="T39" fmla="*/ 100 h 143"/>
                <a:gd name="T40" fmla="*/ 17 w 25"/>
                <a:gd name="T41" fmla="*/ 100 h 143"/>
                <a:gd name="T42" fmla="*/ 18 w 25"/>
                <a:gd name="T43" fmla="*/ 100 h 143"/>
                <a:gd name="T44" fmla="*/ 18 w 25"/>
                <a:gd name="T45" fmla="*/ 102 h 143"/>
                <a:gd name="T46" fmla="*/ 18 w 25"/>
                <a:gd name="T47" fmla="*/ 108 h 143"/>
                <a:gd name="T48" fmla="*/ 17 w 25"/>
                <a:gd name="T49" fmla="*/ 108 h 143"/>
                <a:gd name="T50" fmla="*/ 17 w 25"/>
                <a:gd name="T51" fmla="*/ 113 h 143"/>
                <a:gd name="T52" fmla="*/ 16 w 25"/>
                <a:gd name="T53" fmla="*/ 117 h 143"/>
                <a:gd name="T54" fmla="*/ 16 w 25"/>
                <a:gd name="T55" fmla="*/ 118 h 143"/>
                <a:gd name="T56" fmla="*/ 15 w 25"/>
                <a:gd name="T57" fmla="*/ 119 h 143"/>
                <a:gd name="T58" fmla="*/ 15 w 25"/>
                <a:gd name="T59" fmla="*/ 121 h 143"/>
                <a:gd name="T60" fmla="*/ 12 w 25"/>
                <a:gd name="T61" fmla="*/ 130 h 143"/>
                <a:gd name="T62" fmla="*/ 5 w 25"/>
                <a:gd name="T63" fmla="*/ 142 h 143"/>
                <a:gd name="T64" fmla="*/ 3 w 25"/>
                <a:gd name="T65" fmla="*/ 141 h 143"/>
                <a:gd name="T66" fmla="*/ 0 w 25"/>
                <a:gd name="T67" fmla="*/ 129 h 143"/>
                <a:gd name="T68" fmla="*/ 1 w 25"/>
                <a:gd name="T69" fmla="*/ 127 h 143"/>
                <a:gd name="T70" fmla="*/ 4 w 25"/>
                <a:gd name="T71" fmla="*/ 126 h 143"/>
                <a:gd name="T72" fmla="*/ 5 w 25"/>
                <a:gd name="T73" fmla="*/ 126 h 143"/>
                <a:gd name="T74" fmla="*/ 8 w 25"/>
                <a:gd name="T75" fmla="*/ 123 h 143"/>
                <a:gd name="T76" fmla="*/ 9 w 25"/>
                <a:gd name="T77" fmla="*/ 114 h 143"/>
                <a:gd name="T78" fmla="*/ 9 w 25"/>
                <a:gd name="T79" fmla="*/ 104 h 143"/>
                <a:gd name="T80" fmla="*/ 9 w 25"/>
                <a:gd name="T81" fmla="*/ 92 h 143"/>
                <a:gd name="T82" fmla="*/ 8 w 25"/>
                <a:gd name="T83" fmla="*/ 83 h 143"/>
                <a:gd name="T84" fmla="*/ 9 w 25"/>
                <a:gd name="T85" fmla="*/ 62 h 143"/>
                <a:gd name="T86" fmla="*/ 8 w 25"/>
                <a:gd name="T87" fmla="*/ 58 h 143"/>
                <a:gd name="T88" fmla="*/ 8 w 25"/>
                <a:gd name="T89" fmla="*/ 57 h 143"/>
                <a:gd name="T90" fmla="*/ 9 w 25"/>
                <a:gd name="T91" fmla="*/ 52 h 143"/>
                <a:gd name="T92" fmla="*/ 10 w 25"/>
                <a:gd name="T93" fmla="*/ 52 h 143"/>
                <a:gd name="T94" fmla="*/ 9 w 25"/>
                <a:gd name="T95" fmla="*/ 48 h 143"/>
                <a:gd name="T96" fmla="*/ 9 w 25"/>
                <a:gd name="T97" fmla="*/ 34 h 143"/>
                <a:gd name="T98" fmla="*/ 9 w 25"/>
                <a:gd name="T99" fmla="*/ 25 h 143"/>
                <a:gd name="T100" fmla="*/ 8 w 25"/>
                <a:gd name="T101" fmla="*/ 20 h 143"/>
                <a:gd name="T102" fmla="*/ 9 w 25"/>
                <a:gd name="T103" fmla="*/ 11 h 143"/>
                <a:gd name="T104" fmla="*/ 10 w 25"/>
                <a:gd name="T10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" h="143">
                  <a:moveTo>
                    <a:pt x="10" y="0"/>
                  </a:moveTo>
                  <a:cubicBezTo>
                    <a:pt x="11" y="0"/>
                    <a:pt x="16" y="0"/>
                    <a:pt x="16" y="0"/>
                  </a:cubicBezTo>
                  <a:cubicBezTo>
                    <a:pt x="20" y="0"/>
                    <a:pt x="23" y="10"/>
                    <a:pt x="24" y="12"/>
                  </a:cubicBezTo>
                  <a:cubicBezTo>
                    <a:pt x="24" y="12"/>
                    <a:pt x="24" y="17"/>
                    <a:pt x="25" y="18"/>
                  </a:cubicBezTo>
                  <a:cubicBezTo>
                    <a:pt x="23" y="19"/>
                    <a:pt x="24" y="22"/>
                    <a:pt x="23" y="24"/>
                  </a:cubicBezTo>
                  <a:cubicBezTo>
                    <a:pt x="23" y="25"/>
                    <a:pt x="22" y="25"/>
                    <a:pt x="22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1" y="27"/>
                    <a:pt x="21" y="28"/>
                    <a:pt x="21" y="29"/>
                  </a:cubicBezTo>
                  <a:cubicBezTo>
                    <a:pt x="20" y="30"/>
                    <a:pt x="19" y="31"/>
                    <a:pt x="19" y="32"/>
                  </a:cubicBezTo>
                  <a:cubicBezTo>
                    <a:pt x="17" y="37"/>
                    <a:pt x="20" y="46"/>
                    <a:pt x="21" y="48"/>
                  </a:cubicBezTo>
                  <a:cubicBezTo>
                    <a:pt x="22" y="49"/>
                    <a:pt x="21" y="62"/>
                    <a:pt x="21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0" y="66"/>
                    <a:pt x="19" y="67"/>
                    <a:pt x="17" y="69"/>
                  </a:cubicBezTo>
                  <a:cubicBezTo>
                    <a:pt x="17" y="69"/>
                    <a:pt x="17" y="76"/>
                    <a:pt x="17" y="76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6" y="77"/>
                    <a:pt x="17" y="81"/>
                    <a:pt x="17" y="81"/>
                  </a:cubicBezTo>
                  <a:cubicBezTo>
                    <a:pt x="17" y="82"/>
                    <a:pt x="17" y="88"/>
                    <a:pt x="17" y="90"/>
                  </a:cubicBezTo>
                  <a:cubicBezTo>
                    <a:pt x="17" y="91"/>
                    <a:pt x="18" y="91"/>
                    <a:pt x="17" y="91"/>
                  </a:cubicBezTo>
                  <a:cubicBezTo>
                    <a:pt x="16" y="93"/>
                    <a:pt x="18" y="97"/>
                    <a:pt x="18" y="97"/>
                  </a:cubicBezTo>
                  <a:cubicBezTo>
                    <a:pt x="18" y="98"/>
                    <a:pt x="18" y="99"/>
                    <a:pt x="17" y="100"/>
                  </a:cubicBezTo>
                  <a:cubicBezTo>
                    <a:pt x="17" y="100"/>
                    <a:pt x="17" y="100"/>
                    <a:pt x="17" y="100"/>
                  </a:cubicBezTo>
                  <a:cubicBezTo>
                    <a:pt x="18" y="100"/>
                    <a:pt x="18" y="100"/>
                    <a:pt x="18" y="100"/>
                  </a:cubicBezTo>
                  <a:cubicBezTo>
                    <a:pt x="18" y="101"/>
                    <a:pt x="18" y="102"/>
                    <a:pt x="18" y="102"/>
                  </a:cubicBezTo>
                  <a:cubicBezTo>
                    <a:pt x="17" y="104"/>
                    <a:pt x="18" y="106"/>
                    <a:pt x="18" y="108"/>
                  </a:cubicBezTo>
                  <a:cubicBezTo>
                    <a:pt x="18" y="108"/>
                    <a:pt x="18" y="108"/>
                    <a:pt x="17" y="108"/>
                  </a:cubicBezTo>
                  <a:cubicBezTo>
                    <a:pt x="17" y="110"/>
                    <a:pt x="17" y="112"/>
                    <a:pt x="17" y="113"/>
                  </a:cubicBezTo>
                  <a:cubicBezTo>
                    <a:pt x="17" y="115"/>
                    <a:pt x="16" y="116"/>
                    <a:pt x="16" y="117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5" y="118"/>
                    <a:pt x="15" y="119"/>
                    <a:pt x="15" y="119"/>
                  </a:cubicBezTo>
                  <a:cubicBezTo>
                    <a:pt x="15" y="119"/>
                    <a:pt x="15" y="120"/>
                    <a:pt x="15" y="121"/>
                  </a:cubicBezTo>
                  <a:cubicBezTo>
                    <a:pt x="16" y="126"/>
                    <a:pt x="15" y="128"/>
                    <a:pt x="12" y="130"/>
                  </a:cubicBezTo>
                  <a:cubicBezTo>
                    <a:pt x="13" y="136"/>
                    <a:pt x="10" y="143"/>
                    <a:pt x="5" y="142"/>
                  </a:cubicBezTo>
                  <a:cubicBezTo>
                    <a:pt x="4" y="142"/>
                    <a:pt x="4" y="141"/>
                    <a:pt x="3" y="141"/>
                  </a:cubicBezTo>
                  <a:cubicBezTo>
                    <a:pt x="5" y="136"/>
                    <a:pt x="3" y="132"/>
                    <a:pt x="0" y="129"/>
                  </a:cubicBezTo>
                  <a:cubicBezTo>
                    <a:pt x="1" y="128"/>
                    <a:pt x="1" y="128"/>
                    <a:pt x="1" y="127"/>
                  </a:cubicBezTo>
                  <a:cubicBezTo>
                    <a:pt x="3" y="126"/>
                    <a:pt x="3" y="127"/>
                    <a:pt x="4" y="126"/>
                  </a:cubicBezTo>
                  <a:cubicBezTo>
                    <a:pt x="4" y="126"/>
                    <a:pt x="4" y="126"/>
                    <a:pt x="5" y="126"/>
                  </a:cubicBezTo>
                  <a:cubicBezTo>
                    <a:pt x="5" y="125"/>
                    <a:pt x="7" y="125"/>
                    <a:pt x="8" y="123"/>
                  </a:cubicBezTo>
                  <a:cubicBezTo>
                    <a:pt x="9" y="120"/>
                    <a:pt x="8" y="116"/>
                    <a:pt x="9" y="114"/>
                  </a:cubicBezTo>
                  <a:cubicBezTo>
                    <a:pt x="10" y="113"/>
                    <a:pt x="9" y="105"/>
                    <a:pt x="9" y="104"/>
                  </a:cubicBezTo>
                  <a:cubicBezTo>
                    <a:pt x="9" y="104"/>
                    <a:pt x="9" y="92"/>
                    <a:pt x="9" y="92"/>
                  </a:cubicBezTo>
                  <a:cubicBezTo>
                    <a:pt x="9" y="91"/>
                    <a:pt x="8" y="86"/>
                    <a:pt x="8" y="83"/>
                  </a:cubicBezTo>
                  <a:cubicBezTo>
                    <a:pt x="10" y="76"/>
                    <a:pt x="7" y="65"/>
                    <a:pt x="9" y="62"/>
                  </a:cubicBezTo>
                  <a:cubicBezTo>
                    <a:pt x="9" y="61"/>
                    <a:pt x="9" y="58"/>
                    <a:pt x="8" y="58"/>
                  </a:cubicBezTo>
                  <a:cubicBezTo>
                    <a:pt x="8" y="58"/>
                    <a:pt x="8" y="58"/>
                    <a:pt x="8" y="57"/>
                  </a:cubicBezTo>
                  <a:cubicBezTo>
                    <a:pt x="8" y="57"/>
                    <a:pt x="9" y="52"/>
                    <a:pt x="9" y="52"/>
                  </a:cubicBezTo>
                  <a:cubicBezTo>
                    <a:pt x="9" y="52"/>
                    <a:pt x="9" y="52"/>
                    <a:pt x="10" y="52"/>
                  </a:cubicBezTo>
                  <a:cubicBezTo>
                    <a:pt x="10" y="51"/>
                    <a:pt x="9" y="49"/>
                    <a:pt x="9" y="48"/>
                  </a:cubicBezTo>
                  <a:cubicBezTo>
                    <a:pt x="12" y="44"/>
                    <a:pt x="9" y="37"/>
                    <a:pt x="9" y="34"/>
                  </a:cubicBezTo>
                  <a:cubicBezTo>
                    <a:pt x="10" y="32"/>
                    <a:pt x="9" y="27"/>
                    <a:pt x="9" y="25"/>
                  </a:cubicBezTo>
                  <a:cubicBezTo>
                    <a:pt x="9" y="24"/>
                    <a:pt x="9" y="21"/>
                    <a:pt x="8" y="20"/>
                  </a:cubicBezTo>
                  <a:cubicBezTo>
                    <a:pt x="7" y="19"/>
                    <a:pt x="9" y="14"/>
                    <a:pt x="9" y="11"/>
                  </a:cubicBezTo>
                  <a:cubicBezTo>
                    <a:pt x="8" y="5"/>
                    <a:pt x="5" y="6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7" name="Freeform 58">
              <a:extLst>
                <a:ext uri="{FF2B5EF4-FFF2-40B4-BE49-F238E27FC236}">
                  <a16:creationId xmlns="" xmlns:a16="http://schemas.microsoft.com/office/drawing/2014/main" id="{ACB393CB-A5E5-4C4E-BD54-FAF6B299BF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70651" y="3033713"/>
              <a:ext cx="517525" cy="644525"/>
            </a:xfrm>
            <a:custGeom>
              <a:avLst/>
              <a:gdLst>
                <a:gd name="T0" fmla="*/ 167 w 171"/>
                <a:gd name="T1" fmla="*/ 161 h 211"/>
                <a:gd name="T2" fmla="*/ 143 w 171"/>
                <a:gd name="T3" fmla="*/ 165 h 211"/>
                <a:gd name="T4" fmla="*/ 111 w 171"/>
                <a:gd name="T5" fmla="*/ 167 h 211"/>
                <a:gd name="T6" fmla="*/ 85 w 171"/>
                <a:gd name="T7" fmla="*/ 159 h 211"/>
                <a:gd name="T8" fmla="*/ 84 w 171"/>
                <a:gd name="T9" fmla="*/ 147 h 211"/>
                <a:gd name="T10" fmla="*/ 109 w 171"/>
                <a:gd name="T11" fmla="*/ 141 h 211"/>
                <a:gd name="T12" fmla="*/ 137 w 171"/>
                <a:gd name="T13" fmla="*/ 128 h 211"/>
                <a:gd name="T14" fmla="*/ 105 w 171"/>
                <a:gd name="T15" fmla="*/ 123 h 211"/>
                <a:gd name="T16" fmla="*/ 108 w 171"/>
                <a:gd name="T17" fmla="*/ 102 h 211"/>
                <a:gd name="T18" fmla="*/ 139 w 171"/>
                <a:gd name="T19" fmla="*/ 103 h 211"/>
                <a:gd name="T20" fmla="*/ 124 w 171"/>
                <a:gd name="T21" fmla="*/ 90 h 211"/>
                <a:gd name="T22" fmla="*/ 101 w 171"/>
                <a:gd name="T23" fmla="*/ 90 h 211"/>
                <a:gd name="T24" fmla="*/ 80 w 171"/>
                <a:gd name="T25" fmla="*/ 79 h 211"/>
                <a:gd name="T26" fmla="*/ 49 w 171"/>
                <a:gd name="T27" fmla="*/ 91 h 211"/>
                <a:gd name="T28" fmla="*/ 20 w 171"/>
                <a:gd name="T29" fmla="*/ 54 h 211"/>
                <a:gd name="T30" fmla="*/ 35 w 171"/>
                <a:gd name="T31" fmla="*/ 43 h 211"/>
                <a:gd name="T32" fmla="*/ 54 w 171"/>
                <a:gd name="T33" fmla="*/ 33 h 211"/>
                <a:gd name="T34" fmla="*/ 88 w 171"/>
                <a:gd name="T35" fmla="*/ 30 h 211"/>
                <a:gd name="T36" fmla="*/ 86 w 171"/>
                <a:gd name="T37" fmla="*/ 44 h 211"/>
                <a:gd name="T38" fmla="*/ 47 w 171"/>
                <a:gd name="T39" fmla="*/ 60 h 211"/>
                <a:gd name="T40" fmla="*/ 49 w 171"/>
                <a:gd name="T41" fmla="*/ 67 h 211"/>
                <a:gd name="T42" fmla="*/ 67 w 171"/>
                <a:gd name="T43" fmla="*/ 69 h 211"/>
                <a:gd name="T44" fmla="*/ 99 w 171"/>
                <a:gd name="T45" fmla="*/ 68 h 211"/>
                <a:gd name="T46" fmla="*/ 133 w 171"/>
                <a:gd name="T47" fmla="*/ 67 h 211"/>
                <a:gd name="T48" fmla="*/ 149 w 171"/>
                <a:gd name="T49" fmla="*/ 61 h 211"/>
                <a:gd name="T50" fmla="*/ 125 w 171"/>
                <a:gd name="T51" fmla="*/ 57 h 211"/>
                <a:gd name="T52" fmla="*/ 94 w 171"/>
                <a:gd name="T53" fmla="*/ 56 h 211"/>
                <a:gd name="T54" fmla="*/ 108 w 171"/>
                <a:gd name="T55" fmla="*/ 38 h 211"/>
                <a:gd name="T56" fmla="*/ 91 w 171"/>
                <a:gd name="T57" fmla="*/ 8 h 211"/>
                <a:gd name="T58" fmla="*/ 75 w 171"/>
                <a:gd name="T59" fmla="*/ 3 h 211"/>
                <a:gd name="T60" fmla="*/ 67 w 171"/>
                <a:gd name="T61" fmla="*/ 0 h 211"/>
                <a:gd name="T62" fmla="*/ 56 w 171"/>
                <a:gd name="T63" fmla="*/ 14 h 211"/>
                <a:gd name="T64" fmla="*/ 47 w 171"/>
                <a:gd name="T65" fmla="*/ 21 h 211"/>
                <a:gd name="T66" fmla="*/ 36 w 171"/>
                <a:gd name="T67" fmla="*/ 28 h 211"/>
                <a:gd name="T68" fmla="*/ 17 w 171"/>
                <a:gd name="T69" fmla="*/ 37 h 211"/>
                <a:gd name="T70" fmla="*/ 0 w 171"/>
                <a:gd name="T71" fmla="*/ 47 h 211"/>
                <a:gd name="T72" fmla="*/ 10 w 171"/>
                <a:gd name="T73" fmla="*/ 52 h 211"/>
                <a:gd name="T74" fmla="*/ 13 w 171"/>
                <a:gd name="T75" fmla="*/ 64 h 211"/>
                <a:gd name="T76" fmla="*/ 15 w 171"/>
                <a:gd name="T77" fmla="*/ 87 h 211"/>
                <a:gd name="T78" fmla="*/ 15 w 171"/>
                <a:gd name="T79" fmla="*/ 106 h 211"/>
                <a:gd name="T80" fmla="*/ 14 w 171"/>
                <a:gd name="T81" fmla="*/ 130 h 211"/>
                <a:gd name="T82" fmla="*/ 12 w 171"/>
                <a:gd name="T83" fmla="*/ 149 h 211"/>
                <a:gd name="T84" fmla="*/ 10 w 171"/>
                <a:gd name="T85" fmla="*/ 183 h 211"/>
                <a:gd name="T86" fmla="*/ 10 w 171"/>
                <a:gd name="T87" fmla="*/ 196 h 211"/>
                <a:gd name="T88" fmla="*/ 18 w 171"/>
                <a:gd name="T89" fmla="*/ 205 h 211"/>
                <a:gd name="T90" fmla="*/ 37 w 171"/>
                <a:gd name="T91" fmla="*/ 195 h 211"/>
                <a:gd name="T92" fmla="*/ 55 w 171"/>
                <a:gd name="T93" fmla="*/ 191 h 211"/>
                <a:gd name="T94" fmla="*/ 67 w 171"/>
                <a:gd name="T95" fmla="*/ 191 h 211"/>
                <a:gd name="T96" fmla="*/ 79 w 171"/>
                <a:gd name="T97" fmla="*/ 192 h 211"/>
                <a:gd name="T98" fmla="*/ 114 w 171"/>
                <a:gd name="T99" fmla="*/ 195 h 211"/>
                <a:gd name="T100" fmla="*/ 147 w 171"/>
                <a:gd name="T101" fmla="*/ 202 h 211"/>
                <a:gd name="T102" fmla="*/ 70 w 171"/>
                <a:gd name="T103" fmla="*/ 155 h 211"/>
                <a:gd name="T104" fmla="*/ 32 w 171"/>
                <a:gd name="T105" fmla="*/ 172 h 211"/>
                <a:gd name="T106" fmla="*/ 23 w 171"/>
                <a:gd name="T107" fmla="*/ 160 h 211"/>
                <a:gd name="T108" fmla="*/ 32 w 171"/>
                <a:gd name="T109" fmla="*/ 146 h 211"/>
                <a:gd name="T110" fmla="*/ 67 w 171"/>
                <a:gd name="T111" fmla="*/ 141 h 211"/>
                <a:gd name="T112" fmla="*/ 70 w 171"/>
                <a:gd name="T113" fmla="*/ 124 h 211"/>
                <a:gd name="T114" fmla="*/ 54 w 171"/>
                <a:gd name="T115" fmla="*/ 129 h 211"/>
                <a:gd name="T116" fmla="*/ 25 w 171"/>
                <a:gd name="T117" fmla="*/ 121 h 211"/>
                <a:gd name="T118" fmla="*/ 42 w 171"/>
                <a:gd name="T119" fmla="*/ 105 h 211"/>
                <a:gd name="T120" fmla="*/ 69 w 171"/>
                <a:gd name="T121" fmla="*/ 103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1" h="211">
                  <a:moveTo>
                    <a:pt x="167" y="171"/>
                  </a:moveTo>
                  <a:cubicBezTo>
                    <a:pt x="167" y="168"/>
                    <a:pt x="166" y="166"/>
                    <a:pt x="167" y="165"/>
                  </a:cubicBezTo>
                  <a:cubicBezTo>
                    <a:pt x="167" y="165"/>
                    <a:pt x="168" y="162"/>
                    <a:pt x="168" y="161"/>
                  </a:cubicBezTo>
                  <a:cubicBezTo>
                    <a:pt x="168" y="161"/>
                    <a:pt x="168" y="161"/>
                    <a:pt x="167" y="161"/>
                  </a:cubicBezTo>
                  <a:cubicBezTo>
                    <a:pt x="164" y="161"/>
                    <a:pt x="163" y="162"/>
                    <a:pt x="162" y="163"/>
                  </a:cubicBezTo>
                  <a:cubicBezTo>
                    <a:pt x="161" y="164"/>
                    <a:pt x="158" y="164"/>
                    <a:pt x="158" y="164"/>
                  </a:cubicBezTo>
                  <a:cubicBezTo>
                    <a:pt x="155" y="165"/>
                    <a:pt x="154" y="161"/>
                    <a:pt x="151" y="162"/>
                  </a:cubicBezTo>
                  <a:cubicBezTo>
                    <a:pt x="148" y="163"/>
                    <a:pt x="146" y="163"/>
                    <a:pt x="143" y="165"/>
                  </a:cubicBezTo>
                  <a:cubicBezTo>
                    <a:pt x="142" y="164"/>
                    <a:pt x="140" y="164"/>
                    <a:pt x="139" y="164"/>
                  </a:cubicBezTo>
                  <a:cubicBezTo>
                    <a:pt x="138" y="164"/>
                    <a:pt x="138" y="165"/>
                    <a:pt x="137" y="166"/>
                  </a:cubicBezTo>
                  <a:cubicBezTo>
                    <a:pt x="135" y="167"/>
                    <a:pt x="133" y="164"/>
                    <a:pt x="130" y="165"/>
                  </a:cubicBezTo>
                  <a:cubicBezTo>
                    <a:pt x="124" y="166"/>
                    <a:pt x="118" y="167"/>
                    <a:pt x="111" y="167"/>
                  </a:cubicBezTo>
                  <a:cubicBezTo>
                    <a:pt x="110" y="167"/>
                    <a:pt x="109" y="168"/>
                    <a:pt x="108" y="168"/>
                  </a:cubicBezTo>
                  <a:cubicBezTo>
                    <a:pt x="105" y="168"/>
                    <a:pt x="103" y="168"/>
                    <a:pt x="100" y="168"/>
                  </a:cubicBezTo>
                  <a:cubicBezTo>
                    <a:pt x="95" y="170"/>
                    <a:pt x="88" y="169"/>
                    <a:pt x="84" y="167"/>
                  </a:cubicBezTo>
                  <a:cubicBezTo>
                    <a:pt x="84" y="165"/>
                    <a:pt x="86" y="162"/>
                    <a:pt x="85" y="159"/>
                  </a:cubicBezTo>
                  <a:cubicBezTo>
                    <a:pt x="85" y="159"/>
                    <a:pt x="84" y="158"/>
                    <a:pt x="84" y="157"/>
                  </a:cubicBezTo>
                  <a:cubicBezTo>
                    <a:pt x="83" y="156"/>
                    <a:pt x="84" y="153"/>
                    <a:pt x="84" y="152"/>
                  </a:cubicBezTo>
                  <a:cubicBezTo>
                    <a:pt x="83" y="151"/>
                    <a:pt x="84" y="149"/>
                    <a:pt x="84" y="147"/>
                  </a:cubicBezTo>
                  <a:cubicBezTo>
                    <a:pt x="84" y="147"/>
                    <a:pt x="84" y="147"/>
                    <a:pt x="84" y="147"/>
                  </a:cubicBezTo>
                  <a:cubicBezTo>
                    <a:pt x="86" y="145"/>
                    <a:pt x="87" y="142"/>
                    <a:pt x="88" y="139"/>
                  </a:cubicBezTo>
                  <a:cubicBezTo>
                    <a:pt x="92" y="137"/>
                    <a:pt x="97" y="139"/>
                    <a:pt x="100" y="140"/>
                  </a:cubicBezTo>
                  <a:cubicBezTo>
                    <a:pt x="102" y="140"/>
                    <a:pt x="103" y="140"/>
                    <a:pt x="104" y="140"/>
                  </a:cubicBezTo>
                  <a:cubicBezTo>
                    <a:pt x="104" y="140"/>
                    <a:pt x="107" y="141"/>
                    <a:pt x="109" y="141"/>
                  </a:cubicBezTo>
                  <a:cubicBezTo>
                    <a:pt x="116" y="138"/>
                    <a:pt x="131" y="140"/>
                    <a:pt x="141" y="140"/>
                  </a:cubicBezTo>
                  <a:cubicBezTo>
                    <a:pt x="142" y="139"/>
                    <a:pt x="142" y="137"/>
                    <a:pt x="144" y="136"/>
                  </a:cubicBezTo>
                  <a:cubicBezTo>
                    <a:pt x="144" y="135"/>
                    <a:pt x="144" y="135"/>
                    <a:pt x="143" y="134"/>
                  </a:cubicBezTo>
                  <a:cubicBezTo>
                    <a:pt x="142" y="133"/>
                    <a:pt x="138" y="129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5" y="128"/>
                    <a:pt x="133" y="127"/>
                    <a:pt x="132" y="126"/>
                  </a:cubicBezTo>
                  <a:cubicBezTo>
                    <a:pt x="131" y="127"/>
                    <a:pt x="121" y="124"/>
                    <a:pt x="118" y="123"/>
                  </a:cubicBezTo>
                  <a:cubicBezTo>
                    <a:pt x="113" y="123"/>
                    <a:pt x="109" y="123"/>
                    <a:pt x="105" y="123"/>
                  </a:cubicBezTo>
                  <a:cubicBezTo>
                    <a:pt x="100" y="124"/>
                    <a:pt x="91" y="125"/>
                    <a:pt x="87" y="124"/>
                  </a:cubicBezTo>
                  <a:cubicBezTo>
                    <a:pt x="85" y="117"/>
                    <a:pt x="85" y="109"/>
                    <a:pt x="88" y="103"/>
                  </a:cubicBezTo>
                  <a:cubicBezTo>
                    <a:pt x="92" y="102"/>
                    <a:pt x="98" y="101"/>
                    <a:pt x="102" y="103"/>
                  </a:cubicBezTo>
                  <a:cubicBezTo>
                    <a:pt x="102" y="103"/>
                    <a:pt x="108" y="102"/>
                    <a:pt x="108" y="102"/>
                  </a:cubicBezTo>
                  <a:cubicBezTo>
                    <a:pt x="110" y="104"/>
                    <a:pt x="119" y="103"/>
                    <a:pt x="119" y="103"/>
                  </a:cubicBezTo>
                  <a:cubicBezTo>
                    <a:pt x="120" y="103"/>
                    <a:pt x="120" y="103"/>
                    <a:pt x="120" y="103"/>
                  </a:cubicBezTo>
                  <a:cubicBezTo>
                    <a:pt x="121" y="103"/>
                    <a:pt x="121" y="103"/>
                    <a:pt x="121" y="103"/>
                  </a:cubicBezTo>
                  <a:cubicBezTo>
                    <a:pt x="127" y="103"/>
                    <a:pt x="133" y="103"/>
                    <a:pt x="139" y="103"/>
                  </a:cubicBezTo>
                  <a:cubicBezTo>
                    <a:pt x="140" y="102"/>
                    <a:pt x="141" y="102"/>
                    <a:pt x="141" y="101"/>
                  </a:cubicBezTo>
                  <a:cubicBezTo>
                    <a:pt x="141" y="97"/>
                    <a:pt x="138" y="93"/>
                    <a:pt x="135" y="91"/>
                  </a:cubicBezTo>
                  <a:cubicBezTo>
                    <a:pt x="133" y="90"/>
                    <a:pt x="131" y="92"/>
                    <a:pt x="128" y="91"/>
                  </a:cubicBezTo>
                  <a:cubicBezTo>
                    <a:pt x="128" y="91"/>
                    <a:pt x="125" y="90"/>
                    <a:pt x="124" y="90"/>
                  </a:cubicBezTo>
                  <a:cubicBezTo>
                    <a:pt x="124" y="90"/>
                    <a:pt x="123" y="89"/>
                    <a:pt x="123" y="89"/>
                  </a:cubicBezTo>
                  <a:cubicBezTo>
                    <a:pt x="122" y="89"/>
                    <a:pt x="122" y="90"/>
                    <a:pt x="122" y="90"/>
                  </a:cubicBezTo>
                  <a:cubicBezTo>
                    <a:pt x="120" y="91"/>
                    <a:pt x="118" y="89"/>
                    <a:pt x="117" y="89"/>
                  </a:cubicBezTo>
                  <a:cubicBezTo>
                    <a:pt x="116" y="89"/>
                    <a:pt x="102" y="90"/>
                    <a:pt x="101" y="90"/>
                  </a:cubicBezTo>
                  <a:cubicBezTo>
                    <a:pt x="99" y="90"/>
                    <a:pt x="90" y="91"/>
                    <a:pt x="88" y="91"/>
                  </a:cubicBezTo>
                  <a:cubicBezTo>
                    <a:pt x="85" y="89"/>
                    <a:pt x="83" y="86"/>
                    <a:pt x="82" y="84"/>
                  </a:cubicBezTo>
                  <a:cubicBezTo>
                    <a:pt x="82" y="82"/>
                    <a:pt x="82" y="80"/>
                    <a:pt x="81" y="79"/>
                  </a:cubicBezTo>
                  <a:cubicBezTo>
                    <a:pt x="80" y="79"/>
                    <a:pt x="80" y="79"/>
                    <a:pt x="80" y="79"/>
                  </a:cubicBezTo>
                  <a:cubicBezTo>
                    <a:pt x="78" y="82"/>
                    <a:pt x="75" y="83"/>
                    <a:pt x="73" y="86"/>
                  </a:cubicBezTo>
                  <a:cubicBezTo>
                    <a:pt x="72" y="87"/>
                    <a:pt x="73" y="90"/>
                    <a:pt x="72" y="91"/>
                  </a:cubicBezTo>
                  <a:cubicBezTo>
                    <a:pt x="68" y="93"/>
                    <a:pt x="59" y="90"/>
                    <a:pt x="55" y="91"/>
                  </a:cubicBezTo>
                  <a:cubicBezTo>
                    <a:pt x="54" y="91"/>
                    <a:pt x="51" y="90"/>
                    <a:pt x="49" y="91"/>
                  </a:cubicBezTo>
                  <a:cubicBezTo>
                    <a:pt x="41" y="93"/>
                    <a:pt x="34" y="93"/>
                    <a:pt x="28" y="89"/>
                  </a:cubicBezTo>
                  <a:cubicBezTo>
                    <a:pt x="26" y="88"/>
                    <a:pt x="25" y="89"/>
                    <a:pt x="24" y="86"/>
                  </a:cubicBezTo>
                  <a:cubicBezTo>
                    <a:pt x="24" y="86"/>
                    <a:pt x="24" y="78"/>
                    <a:pt x="25" y="76"/>
                  </a:cubicBezTo>
                  <a:cubicBezTo>
                    <a:pt x="26" y="67"/>
                    <a:pt x="23" y="61"/>
                    <a:pt x="20" y="54"/>
                  </a:cubicBezTo>
                  <a:cubicBezTo>
                    <a:pt x="19" y="53"/>
                    <a:pt x="21" y="50"/>
                    <a:pt x="21" y="48"/>
                  </a:cubicBezTo>
                  <a:cubicBezTo>
                    <a:pt x="22" y="48"/>
                    <a:pt x="22" y="46"/>
                    <a:pt x="23" y="45"/>
                  </a:cubicBezTo>
                  <a:cubicBezTo>
                    <a:pt x="24" y="45"/>
                    <a:pt x="27" y="45"/>
                    <a:pt x="28" y="44"/>
                  </a:cubicBezTo>
                  <a:cubicBezTo>
                    <a:pt x="30" y="43"/>
                    <a:pt x="34" y="43"/>
                    <a:pt x="35" y="43"/>
                  </a:cubicBezTo>
                  <a:cubicBezTo>
                    <a:pt x="37" y="42"/>
                    <a:pt x="46" y="38"/>
                    <a:pt x="46" y="37"/>
                  </a:cubicBezTo>
                  <a:cubicBezTo>
                    <a:pt x="47" y="37"/>
                    <a:pt x="47" y="37"/>
                    <a:pt x="48" y="37"/>
                  </a:cubicBezTo>
                  <a:cubicBezTo>
                    <a:pt x="49" y="37"/>
                    <a:pt x="50" y="34"/>
                    <a:pt x="52" y="33"/>
                  </a:cubicBezTo>
                  <a:cubicBezTo>
                    <a:pt x="53" y="33"/>
                    <a:pt x="53" y="33"/>
                    <a:pt x="54" y="33"/>
                  </a:cubicBezTo>
                  <a:cubicBezTo>
                    <a:pt x="54" y="32"/>
                    <a:pt x="54" y="32"/>
                    <a:pt x="55" y="31"/>
                  </a:cubicBezTo>
                  <a:cubicBezTo>
                    <a:pt x="56" y="31"/>
                    <a:pt x="56" y="31"/>
                    <a:pt x="57" y="30"/>
                  </a:cubicBezTo>
                  <a:cubicBezTo>
                    <a:pt x="66" y="24"/>
                    <a:pt x="76" y="24"/>
                    <a:pt x="87" y="26"/>
                  </a:cubicBezTo>
                  <a:cubicBezTo>
                    <a:pt x="87" y="27"/>
                    <a:pt x="88" y="28"/>
                    <a:pt x="88" y="30"/>
                  </a:cubicBezTo>
                  <a:cubicBezTo>
                    <a:pt x="90" y="31"/>
                    <a:pt x="91" y="32"/>
                    <a:pt x="93" y="33"/>
                  </a:cubicBezTo>
                  <a:cubicBezTo>
                    <a:pt x="92" y="34"/>
                    <a:pt x="92" y="35"/>
                    <a:pt x="92" y="36"/>
                  </a:cubicBezTo>
                  <a:cubicBezTo>
                    <a:pt x="91" y="37"/>
                    <a:pt x="88" y="38"/>
                    <a:pt x="88" y="40"/>
                  </a:cubicBezTo>
                  <a:cubicBezTo>
                    <a:pt x="87" y="41"/>
                    <a:pt x="87" y="43"/>
                    <a:pt x="86" y="44"/>
                  </a:cubicBezTo>
                  <a:cubicBezTo>
                    <a:pt x="84" y="48"/>
                    <a:pt x="78" y="55"/>
                    <a:pt x="74" y="57"/>
                  </a:cubicBezTo>
                  <a:cubicBezTo>
                    <a:pt x="71" y="58"/>
                    <a:pt x="68" y="56"/>
                    <a:pt x="65" y="57"/>
                  </a:cubicBezTo>
                  <a:cubicBezTo>
                    <a:pt x="65" y="57"/>
                    <a:pt x="58" y="57"/>
                    <a:pt x="56" y="57"/>
                  </a:cubicBezTo>
                  <a:cubicBezTo>
                    <a:pt x="53" y="58"/>
                    <a:pt x="50" y="59"/>
                    <a:pt x="47" y="60"/>
                  </a:cubicBezTo>
                  <a:cubicBezTo>
                    <a:pt x="44" y="61"/>
                    <a:pt x="41" y="59"/>
                    <a:pt x="39" y="61"/>
                  </a:cubicBezTo>
                  <a:cubicBezTo>
                    <a:pt x="38" y="62"/>
                    <a:pt x="37" y="62"/>
                    <a:pt x="36" y="63"/>
                  </a:cubicBezTo>
                  <a:cubicBezTo>
                    <a:pt x="36" y="64"/>
                    <a:pt x="37" y="65"/>
                    <a:pt x="37" y="65"/>
                  </a:cubicBezTo>
                  <a:cubicBezTo>
                    <a:pt x="39" y="66"/>
                    <a:pt x="48" y="66"/>
                    <a:pt x="49" y="67"/>
                  </a:cubicBezTo>
                  <a:cubicBezTo>
                    <a:pt x="50" y="67"/>
                    <a:pt x="51" y="69"/>
                    <a:pt x="52" y="69"/>
                  </a:cubicBezTo>
                  <a:cubicBezTo>
                    <a:pt x="54" y="71"/>
                    <a:pt x="60" y="69"/>
                    <a:pt x="62" y="69"/>
                  </a:cubicBezTo>
                  <a:cubicBezTo>
                    <a:pt x="63" y="69"/>
                    <a:pt x="63" y="69"/>
                    <a:pt x="64" y="69"/>
                  </a:cubicBezTo>
                  <a:cubicBezTo>
                    <a:pt x="65" y="69"/>
                    <a:pt x="66" y="69"/>
                    <a:pt x="67" y="69"/>
                  </a:cubicBezTo>
                  <a:cubicBezTo>
                    <a:pt x="70" y="69"/>
                    <a:pt x="73" y="67"/>
                    <a:pt x="78" y="68"/>
                  </a:cubicBezTo>
                  <a:cubicBezTo>
                    <a:pt x="81" y="69"/>
                    <a:pt x="84" y="68"/>
                    <a:pt x="88" y="68"/>
                  </a:cubicBezTo>
                  <a:cubicBezTo>
                    <a:pt x="89" y="68"/>
                    <a:pt x="91" y="68"/>
                    <a:pt x="92" y="68"/>
                  </a:cubicBezTo>
                  <a:cubicBezTo>
                    <a:pt x="94" y="69"/>
                    <a:pt x="96" y="67"/>
                    <a:pt x="99" y="68"/>
                  </a:cubicBezTo>
                  <a:cubicBezTo>
                    <a:pt x="104" y="70"/>
                    <a:pt x="120" y="68"/>
                    <a:pt x="124" y="67"/>
                  </a:cubicBezTo>
                  <a:cubicBezTo>
                    <a:pt x="125" y="67"/>
                    <a:pt x="126" y="68"/>
                    <a:pt x="127" y="68"/>
                  </a:cubicBezTo>
                  <a:cubicBezTo>
                    <a:pt x="129" y="67"/>
                    <a:pt x="130" y="67"/>
                    <a:pt x="133" y="67"/>
                  </a:cubicBezTo>
                  <a:cubicBezTo>
                    <a:pt x="133" y="67"/>
                    <a:pt x="133" y="67"/>
                    <a:pt x="133" y="67"/>
                  </a:cubicBezTo>
                  <a:cubicBezTo>
                    <a:pt x="135" y="66"/>
                    <a:pt x="141" y="66"/>
                    <a:pt x="144" y="65"/>
                  </a:cubicBezTo>
                  <a:cubicBezTo>
                    <a:pt x="148" y="64"/>
                    <a:pt x="149" y="67"/>
                    <a:pt x="151" y="63"/>
                  </a:cubicBezTo>
                  <a:cubicBezTo>
                    <a:pt x="151" y="63"/>
                    <a:pt x="151" y="63"/>
                    <a:pt x="151" y="63"/>
                  </a:cubicBezTo>
                  <a:cubicBezTo>
                    <a:pt x="150" y="62"/>
                    <a:pt x="150" y="62"/>
                    <a:pt x="149" y="61"/>
                  </a:cubicBezTo>
                  <a:cubicBezTo>
                    <a:pt x="148" y="61"/>
                    <a:pt x="148" y="61"/>
                    <a:pt x="147" y="61"/>
                  </a:cubicBezTo>
                  <a:cubicBezTo>
                    <a:pt x="146" y="61"/>
                    <a:pt x="146" y="58"/>
                    <a:pt x="145" y="58"/>
                  </a:cubicBezTo>
                  <a:cubicBezTo>
                    <a:pt x="140" y="55"/>
                    <a:pt x="132" y="56"/>
                    <a:pt x="129" y="57"/>
                  </a:cubicBezTo>
                  <a:cubicBezTo>
                    <a:pt x="129" y="58"/>
                    <a:pt x="126" y="56"/>
                    <a:pt x="125" y="57"/>
                  </a:cubicBezTo>
                  <a:cubicBezTo>
                    <a:pt x="123" y="57"/>
                    <a:pt x="124" y="56"/>
                    <a:pt x="122" y="56"/>
                  </a:cubicBezTo>
                  <a:cubicBezTo>
                    <a:pt x="121" y="55"/>
                    <a:pt x="111" y="57"/>
                    <a:pt x="110" y="57"/>
                  </a:cubicBezTo>
                  <a:cubicBezTo>
                    <a:pt x="110" y="57"/>
                    <a:pt x="96" y="56"/>
                    <a:pt x="96" y="56"/>
                  </a:cubicBezTo>
                  <a:cubicBezTo>
                    <a:pt x="95" y="56"/>
                    <a:pt x="95" y="56"/>
                    <a:pt x="94" y="56"/>
                  </a:cubicBezTo>
                  <a:cubicBezTo>
                    <a:pt x="93" y="55"/>
                    <a:pt x="92" y="54"/>
                    <a:pt x="90" y="54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90" y="50"/>
                    <a:pt x="99" y="43"/>
                    <a:pt x="102" y="43"/>
                  </a:cubicBezTo>
                  <a:cubicBezTo>
                    <a:pt x="105" y="42"/>
                    <a:pt x="108" y="41"/>
                    <a:pt x="108" y="38"/>
                  </a:cubicBezTo>
                  <a:cubicBezTo>
                    <a:pt x="109" y="38"/>
                    <a:pt x="111" y="37"/>
                    <a:pt x="112" y="37"/>
                  </a:cubicBezTo>
                  <a:cubicBezTo>
                    <a:pt x="113" y="36"/>
                    <a:pt x="113" y="34"/>
                    <a:pt x="113" y="33"/>
                  </a:cubicBezTo>
                  <a:cubicBezTo>
                    <a:pt x="119" y="24"/>
                    <a:pt x="103" y="13"/>
                    <a:pt x="97" y="9"/>
                  </a:cubicBezTo>
                  <a:cubicBezTo>
                    <a:pt x="97" y="9"/>
                    <a:pt x="92" y="8"/>
                    <a:pt x="91" y="8"/>
                  </a:cubicBezTo>
                  <a:cubicBezTo>
                    <a:pt x="91" y="9"/>
                    <a:pt x="90" y="8"/>
                    <a:pt x="90" y="8"/>
                  </a:cubicBezTo>
                  <a:cubicBezTo>
                    <a:pt x="89" y="7"/>
                    <a:pt x="80" y="6"/>
                    <a:pt x="80" y="5"/>
                  </a:cubicBezTo>
                  <a:cubicBezTo>
                    <a:pt x="78" y="4"/>
                    <a:pt x="79" y="3"/>
                    <a:pt x="78" y="3"/>
                  </a:cubicBezTo>
                  <a:cubicBezTo>
                    <a:pt x="77" y="3"/>
                    <a:pt x="76" y="3"/>
                    <a:pt x="75" y="3"/>
                  </a:cubicBezTo>
                  <a:cubicBezTo>
                    <a:pt x="74" y="2"/>
                    <a:pt x="73" y="1"/>
                    <a:pt x="71" y="0"/>
                  </a:cubicBezTo>
                  <a:cubicBezTo>
                    <a:pt x="71" y="0"/>
                    <a:pt x="70" y="0"/>
                    <a:pt x="70" y="0"/>
                  </a:cubicBezTo>
                  <a:cubicBezTo>
                    <a:pt x="70" y="0"/>
                    <a:pt x="69" y="1"/>
                    <a:pt x="69" y="1"/>
                  </a:cubicBezTo>
                  <a:cubicBezTo>
                    <a:pt x="68" y="1"/>
                    <a:pt x="68" y="1"/>
                    <a:pt x="67" y="0"/>
                  </a:cubicBezTo>
                  <a:cubicBezTo>
                    <a:pt x="67" y="1"/>
                    <a:pt x="62" y="1"/>
                    <a:pt x="60" y="1"/>
                  </a:cubicBezTo>
                  <a:cubicBezTo>
                    <a:pt x="59" y="2"/>
                    <a:pt x="58" y="4"/>
                    <a:pt x="56" y="5"/>
                  </a:cubicBezTo>
                  <a:cubicBezTo>
                    <a:pt x="56" y="7"/>
                    <a:pt x="56" y="10"/>
                    <a:pt x="58" y="10"/>
                  </a:cubicBezTo>
                  <a:cubicBezTo>
                    <a:pt x="57" y="12"/>
                    <a:pt x="57" y="13"/>
                    <a:pt x="56" y="14"/>
                  </a:cubicBezTo>
                  <a:cubicBezTo>
                    <a:pt x="56" y="15"/>
                    <a:pt x="51" y="17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49" y="20"/>
                    <a:pt x="48" y="19"/>
                    <a:pt x="47" y="20"/>
                  </a:cubicBezTo>
                  <a:cubicBezTo>
                    <a:pt x="47" y="20"/>
                    <a:pt x="47" y="21"/>
                    <a:pt x="47" y="21"/>
                  </a:cubicBezTo>
                  <a:cubicBezTo>
                    <a:pt x="46" y="21"/>
                    <a:pt x="44" y="21"/>
                    <a:pt x="43" y="22"/>
                  </a:cubicBezTo>
                  <a:cubicBezTo>
                    <a:pt x="43" y="23"/>
                    <a:pt x="42" y="24"/>
                    <a:pt x="41" y="24"/>
                  </a:cubicBezTo>
                  <a:cubicBezTo>
                    <a:pt x="41" y="25"/>
                    <a:pt x="37" y="25"/>
                    <a:pt x="36" y="26"/>
                  </a:cubicBezTo>
                  <a:cubicBezTo>
                    <a:pt x="36" y="27"/>
                    <a:pt x="36" y="27"/>
                    <a:pt x="36" y="28"/>
                  </a:cubicBezTo>
                  <a:cubicBezTo>
                    <a:pt x="35" y="28"/>
                    <a:pt x="30" y="30"/>
                    <a:pt x="30" y="31"/>
                  </a:cubicBezTo>
                  <a:cubicBezTo>
                    <a:pt x="29" y="32"/>
                    <a:pt x="28" y="34"/>
                    <a:pt x="27" y="34"/>
                  </a:cubicBezTo>
                  <a:cubicBezTo>
                    <a:pt x="24" y="36"/>
                    <a:pt x="22" y="37"/>
                    <a:pt x="19" y="38"/>
                  </a:cubicBezTo>
                  <a:cubicBezTo>
                    <a:pt x="17" y="38"/>
                    <a:pt x="17" y="38"/>
                    <a:pt x="17" y="37"/>
                  </a:cubicBezTo>
                  <a:cubicBezTo>
                    <a:pt x="16" y="38"/>
                    <a:pt x="9" y="42"/>
                    <a:pt x="9" y="43"/>
                  </a:cubicBezTo>
                  <a:cubicBezTo>
                    <a:pt x="6" y="43"/>
                    <a:pt x="3" y="44"/>
                    <a:pt x="1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7"/>
                    <a:pt x="0" y="47"/>
                  </a:cubicBezTo>
                  <a:cubicBezTo>
                    <a:pt x="2" y="47"/>
                    <a:pt x="2" y="47"/>
                    <a:pt x="3" y="47"/>
                  </a:cubicBezTo>
                  <a:cubicBezTo>
                    <a:pt x="4" y="48"/>
                    <a:pt x="4" y="49"/>
                    <a:pt x="4" y="49"/>
                  </a:cubicBezTo>
                  <a:cubicBezTo>
                    <a:pt x="4" y="50"/>
                    <a:pt x="8" y="51"/>
                    <a:pt x="9" y="51"/>
                  </a:cubicBezTo>
                  <a:cubicBezTo>
                    <a:pt x="10" y="51"/>
                    <a:pt x="10" y="51"/>
                    <a:pt x="10" y="52"/>
                  </a:cubicBezTo>
                  <a:cubicBezTo>
                    <a:pt x="12" y="51"/>
                    <a:pt x="13" y="50"/>
                    <a:pt x="14" y="50"/>
                  </a:cubicBezTo>
                  <a:cubicBezTo>
                    <a:pt x="14" y="50"/>
                    <a:pt x="15" y="50"/>
                    <a:pt x="15" y="50"/>
                  </a:cubicBezTo>
                  <a:cubicBezTo>
                    <a:pt x="15" y="51"/>
                    <a:pt x="15" y="50"/>
                    <a:pt x="15" y="51"/>
                  </a:cubicBezTo>
                  <a:cubicBezTo>
                    <a:pt x="15" y="56"/>
                    <a:pt x="14" y="62"/>
                    <a:pt x="13" y="64"/>
                  </a:cubicBezTo>
                  <a:cubicBezTo>
                    <a:pt x="13" y="67"/>
                    <a:pt x="13" y="69"/>
                    <a:pt x="13" y="72"/>
                  </a:cubicBezTo>
                  <a:cubicBezTo>
                    <a:pt x="12" y="75"/>
                    <a:pt x="14" y="76"/>
                    <a:pt x="14" y="78"/>
                  </a:cubicBezTo>
                  <a:cubicBezTo>
                    <a:pt x="15" y="80"/>
                    <a:pt x="14" y="84"/>
                    <a:pt x="15" y="86"/>
                  </a:cubicBezTo>
                  <a:cubicBezTo>
                    <a:pt x="15" y="86"/>
                    <a:pt x="15" y="87"/>
                    <a:pt x="15" y="87"/>
                  </a:cubicBezTo>
                  <a:cubicBezTo>
                    <a:pt x="15" y="87"/>
                    <a:pt x="13" y="96"/>
                    <a:pt x="13" y="97"/>
                  </a:cubicBezTo>
                  <a:cubicBezTo>
                    <a:pt x="14" y="98"/>
                    <a:pt x="14" y="99"/>
                    <a:pt x="15" y="99"/>
                  </a:cubicBezTo>
                  <a:cubicBezTo>
                    <a:pt x="15" y="100"/>
                    <a:pt x="14" y="103"/>
                    <a:pt x="14" y="104"/>
                  </a:cubicBezTo>
                  <a:cubicBezTo>
                    <a:pt x="14" y="104"/>
                    <a:pt x="15" y="105"/>
                    <a:pt x="15" y="106"/>
                  </a:cubicBezTo>
                  <a:cubicBezTo>
                    <a:pt x="15" y="106"/>
                    <a:pt x="14" y="110"/>
                    <a:pt x="14" y="111"/>
                  </a:cubicBezTo>
                  <a:cubicBezTo>
                    <a:pt x="14" y="111"/>
                    <a:pt x="15" y="111"/>
                    <a:pt x="15" y="112"/>
                  </a:cubicBezTo>
                  <a:cubicBezTo>
                    <a:pt x="16" y="112"/>
                    <a:pt x="14" y="115"/>
                    <a:pt x="15" y="117"/>
                  </a:cubicBezTo>
                  <a:cubicBezTo>
                    <a:pt x="16" y="120"/>
                    <a:pt x="16" y="127"/>
                    <a:pt x="14" y="130"/>
                  </a:cubicBezTo>
                  <a:cubicBezTo>
                    <a:pt x="14" y="131"/>
                    <a:pt x="15" y="133"/>
                    <a:pt x="15" y="134"/>
                  </a:cubicBezTo>
                  <a:cubicBezTo>
                    <a:pt x="14" y="134"/>
                    <a:pt x="13" y="135"/>
                    <a:pt x="14" y="136"/>
                  </a:cubicBezTo>
                  <a:cubicBezTo>
                    <a:pt x="14" y="138"/>
                    <a:pt x="13" y="138"/>
                    <a:pt x="13" y="139"/>
                  </a:cubicBezTo>
                  <a:cubicBezTo>
                    <a:pt x="14" y="143"/>
                    <a:pt x="13" y="147"/>
                    <a:pt x="12" y="149"/>
                  </a:cubicBezTo>
                  <a:cubicBezTo>
                    <a:pt x="13" y="153"/>
                    <a:pt x="12" y="157"/>
                    <a:pt x="12" y="159"/>
                  </a:cubicBezTo>
                  <a:cubicBezTo>
                    <a:pt x="12" y="161"/>
                    <a:pt x="13" y="164"/>
                    <a:pt x="11" y="165"/>
                  </a:cubicBezTo>
                  <a:cubicBezTo>
                    <a:pt x="11" y="168"/>
                    <a:pt x="13" y="172"/>
                    <a:pt x="10" y="174"/>
                  </a:cubicBezTo>
                  <a:cubicBezTo>
                    <a:pt x="12" y="177"/>
                    <a:pt x="11" y="180"/>
                    <a:pt x="10" y="183"/>
                  </a:cubicBezTo>
                  <a:cubicBezTo>
                    <a:pt x="10" y="183"/>
                    <a:pt x="10" y="183"/>
                    <a:pt x="10" y="184"/>
                  </a:cubicBezTo>
                  <a:cubicBezTo>
                    <a:pt x="11" y="184"/>
                    <a:pt x="11" y="185"/>
                    <a:pt x="11" y="186"/>
                  </a:cubicBezTo>
                  <a:cubicBezTo>
                    <a:pt x="11" y="188"/>
                    <a:pt x="10" y="189"/>
                    <a:pt x="10" y="191"/>
                  </a:cubicBezTo>
                  <a:cubicBezTo>
                    <a:pt x="10" y="192"/>
                    <a:pt x="9" y="194"/>
                    <a:pt x="10" y="196"/>
                  </a:cubicBezTo>
                  <a:cubicBezTo>
                    <a:pt x="11" y="200"/>
                    <a:pt x="12" y="206"/>
                    <a:pt x="13" y="211"/>
                  </a:cubicBezTo>
                  <a:cubicBezTo>
                    <a:pt x="14" y="211"/>
                    <a:pt x="14" y="211"/>
                    <a:pt x="14" y="211"/>
                  </a:cubicBezTo>
                  <a:cubicBezTo>
                    <a:pt x="16" y="210"/>
                    <a:pt x="15" y="210"/>
                    <a:pt x="16" y="208"/>
                  </a:cubicBezTo>
                  <a:cubicBezTo>
                    <a:pt x="16" y="207"/>
                    <a:pt x="18" y="206"/>
                    <a:pt x="18" y="205"/>
                  </a:cubicBezTo>
                  <a:cubicBezTo>
                    <a:pt x="19" y="204"/>
                    <a:pt x="19" y="203"/>
                    <a:pt x="19" y="202"/>
                  </a:cubicBezTo>
                  <a:cubicBezTo>
                    <a:pt x="21" y="200"/>
                    <a:pt x="25" y="198"/>
                    <a:pt x="27" y="196"/>
                  </a:cubicBezTo>
                  <a:cubicBezTo>
                    <a:pt x="29" y="196"/>
                    <a:pt x="33" y="196"/>
                    <a:pt x="34" y="194"/>
                  </a:cubicBezTo>
                  <a:cubicBezTo>
                    <a:pt x="36" y="194"/>
                    <a:pt x="36" y="195"/>
                    <a:pt x="37" y="195"/>
                  </a:cubicBezTo>
                  <a:cubicBezTo>
                    <a:pt x="39" y="195"/>
                    <a:pt x="39" y="194"/>
                    <a:pt x="40" y="193"/>
                  </a:cubicBezTo>
                  <a:cubicBezTo>
                    <a:pt x="43" y="192"/>
                    <a:pt x="46" y="193"/>
                    <a:pt x="48" y="191"/>
                  </a:cubicBezTo>
                  <a:cubicBezTo>
                    <a:pt x="51" y="190"/>
                    <a:pt x="51" y="193"/>
                    <a:pt x="53" y="193"/>
                  </a:cubicBezTo>
                  <a:cubicBezTo>
                    <a:pt x="54" y="192"/>
                    <a:pt x="55" y="192"/>
                    <a:pt x="55" y="191"/>
                  </a:cubicBezTo>
                  <a:cubicBezTo>
                    <a:pt x="55" y="191"/>
                    <a:pt x="56" y="191"/>
                    <a:pt x="56" y="191"/>
                  </a:cubicBezTo>
                  <a:cubicBezTo>
                    <a:pt x="56" y="192"/>
                    <a:pt x="56" y="192"/>
                    <a:pt x="56" y="192"/>
                  </a:cubicBezTo>
                  <a:cubicBezTo>
                    <a:pt x="58" y="191"/>
                    <a:pt x="64" y="190"/>
                    <a:pt x="66" y="191"/>
                  </a:cubicBezTo>
                  <a:cubicBezTo>
                    <a:pt x="66" y="191"/>
                    <a:pt x="67" y="191"/>
                    <a:pt x="67" y="191"/>
                  </a:cubicBezTo>
                  <a:cubicBezTo>
                    <a:pt x="67" y="191"/>
                    <a:pt x="67" y="191"/>
                    <a:pt x="67" y="191"/>
                  </a:cubicBezTo>
                  <a:cubicBezTo>
                    <a:pt x="68" y="191"/>
                    <a:pt x="68" y="191"/>
                    <a:pt x="68" y="191"/>
                  </a:cubicBezTo>
                  <a:cubicBezTo>
                    <a:pt x="70" y="191"/>
                    <a:pt x="71" y="191"/>
                    <a:pt x="72" y="192"/>
                  </a:cubicBezTo>
                  <a:cubicBezTo>
                    <a:pt x="73" y="191"/>
                    <a:pt x="79" y="192"/>
                    <a:pt x="79" y="192"/>
                  </a:cubicBezTo>
                  <a:cubicBezTo>
                    <a:pt x="81" y="192"/>
                    <a:pt x="90" y="192"/>
                    <a:pt x="91" y="191"/>
                  </a:cubicBezTo>
                  <a:cubicBezTo>
                    <a:pt x="93" y="191"/>
                    <a:pt x="94" y="194"/>
                    <a:pt x="97" y="193"/>
                  </a:cubicBezTo>
                  <a:cubicBezTo>
                    <a:pt x="100" y="192"/>
                    <a:pt x="108" y="195"/>
                    <a:pt x="111" y="196"/>
                  </a:cubicBezTo>
                  <a:cubicBezTo>
                    <a:pt x="112" y="196"/>
                    <a:pt x="113" y="195"/>
                    <a:pt x="114" y="195"/>
                  </a:cubicBezTo>
                  <a:cubicBezTo>
                    <a:pt x="116" y="196"/>
                    <a:pt x="117" y="197"/>
                    <a:pt x="119" y="196"/>
                  </a:cubicBezTo>
                  <a:cubicBezTo>
                    <a:pt x="122" y="195"/>
                    <a:pt x="128" y="200"/>
                    <a:pt x="130" y="200"/>
                  </a:cubicBezTo>
                  <a:cubicBezTo>
                    <a:pt x="132" y="199"/>
                    <a:pt x="142" y="200"/>
                    <a:pt x="144" y="202"/>
                  </a:cubicBezTo>
                  <a:cubicBezTo>
                    <a:pt x="145" y="202"/>
                    <a:pt x="146" y="202"/>
                    <a:pt x="147" y="202"/>
                  </a:cubicBezTo>
                  <a:cubicBezTo>
                    <a:pt x="149" y="202"/>
                    <a:pt x="152" y="204"/>
                    <a:pt x="155" y="203"/>
                  </a:cubicBezTo>
                  <a:cubicBezTo>
                    <a:pt x="160" y="201"/>
                    <a:pt x="161" y="200"/>
                    <a:pt x="166" y="197"/>
                  </a:cubicBezTo>
                  <a:cubicBezTo>
                    <a:pt x="171" y="193"/>
                    <a:pt x="166" y="176"/>
                    <a:pt x="167" y="171"/>
                  </a:cubicBezTo>
                  <a:close/>
                  <a:moveTo>
                    <a:pt x="70" y="155"/>
                  </a:moveTo>
                  <a:cubicBezTo>
                    <a:pt x="70" y="157"/>
                    <a:pt x="70" y="159"/>
                    <a:pt x="70" y="161"/>
                  </a:cubicBezTo>
                  <a:cubicBezTo>
                    <a:pt x="70" y="162"/>
                    <a:pt x="69" y="167"/>
                    <a:pt x="69" y="168"/>
                  </a:cubicBezTo>
                  <a:cubicBezTo>
                    <a:pt x="64" y="172"/>
                    <a:pt x="49" y="171"/>
                    <a:pt x="42" y="171"/>
                  </a:cubicBezTo>
                  <a:cubicBezTo>
                    <a:pt x="38" y="172"/>
                    <a:pt x="36" y="173"/>
                    <a:pt x="32" y="17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0" y="171"/>
                    <a:pt x="30" y="169"/>
                    <a:pt x="30" y="168"/>
                  </a:cubicBezTo>
                  <a:cubicBezTo>
                    <a:pt x="29" y="167"/>
                    <a:pt x="26" y="166"/>
                    <a:pt x="25" y="165"/>
                  </a:cubicBezTo>
                  <a:cubicBezTo>
                    <a:pt x="25" y="163"/>
                    <a:pt x="24" y="161"/>
                    <a:pt x="23" y="160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24" y="158"/>
                    <a:pt x="23" y="154"/>
                    <a:pt x="23" y="152"/>
                  </a:cubicBezTo>
                  <a:cubicBezTo>
                    <a:pt x="25" y="151"/>
                    <a:pt x="24" y="149"/>
                    <a:pt x="26" y="148"/>
                  </a:cubicBezTo>
                  <a:cubicBezTo>
                    <a:pt x="26" y="149"/>
                    <a:pt x="29" y="146"/>
                    <a:pt x="32" y="146"/>
                  </a:cubicBezTo>
                  <a:cubicBezTo>
                    <a:pt x="34" y="146"/>
                    <a:pt x="35" y="143"/>
                    <a:pt x="37" y="143"/>
                  </a:cubicBezTo>
                  <a:cubicBezTo>
                    <a:pt x="40" y="142"/>
                    <a:pt x="42" y="143"/>
                    <a:pt x="45" y="143"/>
                  </a:cubicBezTo>
                  <a:cubicBezTo>
                    <a:pt x="47" y="142"/>
                    <a:pt x="50" y="142"/>
                    <a:pt x="51" y="142"/>
                  </a:cubicBezTo>
                  <a:cubicBezTo>
                    <a:pt x="56" y="141"/>
                    <a:pt x="65" y="144"/>
                    <a:pt x="67" y="141"/>
                  </a:cubicBezTo>
                  <a:cubicBezTo>
                    <a:pt x="68" y="141"/>
                    <a:pt x="68" y="141"/>
                    <a:pt x="69" y="141"/>
                  </a:cubicBezTo>
                  <a:cubicBezTo>
                    <a:pt x="70" y="144"/>
                    <a:pt x="70" y="146"/>
                    <a:pt x="71" y="149"/>
                  </a:cubicBezTo>
                  <a:cubicBezTo>
                    <a:pt x="72" y="152"/>
                    <a:pt x="69" y="153"/>
                    <a:pt x="70" y="155"/>
                  </a:cubicBezTo>
                  <a:close/>
                  <a:moveTo>
                    <a:pt x="70" y="124"/>
                  </a:moveTo>
                  <a:cubicBezTo>
                    <a:pt x="70" y="123"/>
                    <a:pt x="70" y="123"/>
                    <a:pt x="70" y="123"/>
                  </a:cubicBezTo>
                  <a:cubicBezTo>
                    <a:pt x="70" y="123"/>
                    <a:pt x="70" y="124"/>
                    <a:pt x="70" y="124"/>
                  </a:cubicBezTo>
                  <a:cubicBezTo>
                    <a:pt x="70" y="124"/>
                    <a:pt x="62" y="127"/>
                    <a:pt x="62" y="127"/>
                  </a:cubicBezTo>
                  <a:cubicBezTo>
                    <a:pt x="62" y="127"/>
                    <a:pt x="55" y="128"/>
                    <a:pt x="54" y="129"/>
                  </a:cubicBezTo>
                  <a:cubicBezTo>
                    <a:pt x="54" y="129"/>
                    <a:pt x="53" y="129"/>
                    <a:pt x="53" y="129"/>
                  </a:cubicBezTo>
                  <a:cubicBezTo>
                    <a:pt x="45" y="129"/>
                    <a:pt x="37" y="132"/>
                    <a:pt x="30" y="127"/>
                  </a:cubicBezTo>
                  <a:cubicBezTo>
                    <a:pt x="30" y="127"/>
                    <a:pt x="30" y="126"/>
                    <a:pt x="30" y="126"/>
                  </a:cubicBezTo>
                  <a:cubicBezTo>
                    <a:pt x="28" y="125"/>
                    <a:pt x="28" y="124"/>
                    <a:pt x="25" y="121"/>
                  </a:cubicBezTo>
                  <a:cubicBezTo>
                    <a:pt x="26" y="120"/>
                    <a:pt x="25" y="118"/>
                    <a:pt x="25" y="118"/>
                  </a:cubicBezTo>
                  <a:cubicBezTo>
                    <a:pt x="25" y="113"/>
                    <a:pt x="29" y="110"/>
                    <a:pt x="32" y="109"/>
                  </a:cubicBezTo>
                  <a:cubicBezTo>
                    <a:pt x="33" y="108"/>
                    <a:pt x="35" y="108"/>
                    <a:pt x="36" y="108"/>
                  </a:cubicBezTo>
                  <a:cubicBezTo>
                    <a:pt x="38" y="107"/>
                    <a:pt x="40" y="106"/>
                    <a:pt x="42" y="105"/>
                  </a:cubicBezTo>
                  <a:cubicBezTo>
                    <a:pt x="43" y="105"/>
                    <a:pt x="49" y="105"/>
                    <a:pt x="49" y="104"/>
                  </a:cubicBezTo>
                  <a:cubicBezTo>
                    <a:pt x="51" y="104"/>
                    <a:pt x="58" y="105"/>
                    <a:pt x="59" y="105"/>
                  </a:cubicBezTo>
                  <a:cubicBezTo>
                    <a:pt x="61" y="105"/>
                    <a:pt x="65" y="103"/>
                    <a:pt x="68" y="104"/>
                  </a:cubicBezTo>
                  <a:cubicBezTo>
                    <a:pt x="68" y="104"/>
                    <a:pt x="69" y="103"/>
                    <a:pt x="69" y="103"/>
                  </a:cubicBezTo>
                  <a:cubicBezTo>
                    <a:pt x="69" y="103"/>
                    <a:pt x="71" y="104"/>
                    <a:pt x="71" y="104"/>
                  </a:cubicBezTo>
                  <a:cubicBezTo>
                    <a:pt x="73" y="105"/>
                    <a:pt x="72" y="110"/>
                    <a:pt x="72" y="112"/>
                  </a:cubicBezTo>
                  <a:cubicBezTo>
                    <a:pt x="71" y="115"/>
                    <a:pt x="73" y="121"/>
                    <a:pt x="70" y="1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8" name="Freeform 59">
              <a:extLst>
                <a:ext uri="{FF2B5EF4-FFF2-40B4-BE49-F238E27FC236}">
                  <a16:creationId xmlns="" xmlns:a16="http://schemas.microsoft.com/office/drawing/2014/main" id="{417B056A-A9FC-C04D-AA75-B778E01BA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876" y="3000376"/>
              <a:ext cx="412750" cy="681038"/>
            </a:xfrm>
            <a:custGeom>
              <a:avLst/>
              <a:gdLst>
                <a:gd name="T0" fmla="*/ 103 w 136"/>
                <a:gd name="T1" fmla="*/ 7 h 223"/>
                <a:gd name="T2" fmla="*/ 106 w 136"/>
                <a:gd name="T3" fmla="*/ 25 h 223"/>
                <a:gd name="T4" fmla="*/ 103 w 136"/>
                <a:gd name="T5" fmla="*/ 38 h 223"/>
                <a:gd name="T6" fmla="*/ 94 w 136"/>
                <a:gd name="T7" fmla="*/ 60 h 223"/>
                <a:gd name="T8" fmla="*/ 105 w 136"/>
                <a:gd name="T9" fmla="*/ 71 h 223"/>
                <a:gd name="T10" fmla="*/ 116 w 136"/>
                <a:gd name="T11" fmla="*/ 53 h 223"/>
                <a:gd name="T12" fmla="*/ 119 w 136"/>
                <a:gd name="T13" fmla="*/ 38 h 223"/>
                <a:gd name="T14" fmla="*/ 124 w 136"/>
                <a:gd name="T15" fmla="*/ 9 h 223"/>
                <a:gd name="T16" fmla="*/ 135 w 136"/>
                <a:gd name="T17" fmla="*/ 25 h 223"/>
                <a:gd name="T18" fmla="*/ 128 w 136"/>
                <a:gd name="T19" fmla="*/ 42 h 223"/>
                <a:gd name="T20" fmla="*/ 124 w 136"/>
                <a:gd name="T21" fmla="*/ 63 h 223"/>
                <a:gd name="T22" fmla="*/ 96 w 136"/>
                <a:gd name="T23" fmla="*/ 85 h 223"/>
                <a:gd name="T24" fmla="*/ 92 w 136"/>
                <a:gd name="T25" fmla="*/ 129 h 223"/>
                <a:gd name="T26" fmla="*/ 86 w 136"/>
                <a:gd name="T27" fmla="*/ 160 h 223"/>
                <a:gd name="T28" fmla="*/ 79 w 136"/>
                <a:gd name="T29" fmla="*/ 176 h 223"/>
                <a:gd name="T30" fmla="*/ 69 w 136"/>
                <a:gd name="T31" fmla="*/ 162 h 223"/>
                <a:gd name="T32" fmla="*/ 61 w 136"/>
                <a:gd name="T33" fmla="*/ 174 h 223"/>
                <a:gd name="T34" fmla="*/ 52 w 136"/>
                <a:gd name="T35" fmla="*/ 223 h 223"/>
                <a:gd name="T36" fmla="*/ 45 w 136"/>
                <a:gd name="T37" fmla="*/ 211 h 223"/>
                <a:gd name="T38" fmla="*/ 46 w 136"/>
                <a:gd name="T39" fmla="*/ 152 h 223"/>
                <a:gd name="T40" fmla="*/ 27 w 136"/>
                <a:gd name="T41" fmla="*/ 153 h 223"/>
                <a:gd name="T42" fmla="*/ 2 w 136"/>
                <a:gd name="T43" fmla="*/ 149 h 223"/>
                <a:gd name="T44" fmla="*/ 2 w 136"/>
                <a:gd name="T45" fmla="*/ 126 h 223"/>
                <a:gd name="T46" fmla="*/ 7 w 136"/>
                <a:gd name="T47" fmla="*/ 95 h 223"/>
                <a:gd name="T48" fmla="*/ 11 w 136"/>
                <a:gd name="T49" fmla="*/ 68 h 223"/>
                <a:gd name="T50" fmla="*/ 15 w 136"/>
                <a:gd name="T51" fmla="*/ 50 h 223"/>
                <a:gd name="T52" fmla="*/ 30 w 136"/>
                <a:gd name="T53" fmla="*/ 65 h 223"/>
                <a:gd name="T54" fmla="*/ 28 w 136"/>
                <a:gd name="T55" fmla="*/ 74 h 223"/>
                <a:gd name="T56" fmla="*/ 29 w 136"/>
                <a:gd name="T57" fmla="*/ 100 h 223"/>
                <a:gd name="T58" fmla="*/ 47 w 136"/>
                <a:gd name="T59" fmla="*/ 90 h 223"/>
                <a:gd name="T60" fmla="*/ 49 w 136"/>
                <a:gd name="T61" fmla="*/ 64 h 223"/>
                <a:gd name="T62" fmla="*/ 50 w 136"/>
                <a:gd name="T63" fmla="*/ 31 h 223"/>
                <a:gd name="T64" fmla="*/ 66 w 136"/>
                <a:gd name="T65" fmla="*/ 4 h 223"/>
                <a:gd name="T66" fmla="*/ 69 w 136"/>
                <a:gd name="T67" fmla="*/ 34 h 223"/>
                <a:gd name="T68" fmla="*/ 65 w 136"/>
                <a:gd name="T69" fmla="*/ 55 h 223"/>
                <a:gd name="T70" fmla="*/ 65 w 136"/>
                <a:gd name="T71" fmla="*/ 97 h 223"/>
                <a:gd name="T72" fmla="*/ 69 w 136"/>
                <a:gd name="T73" fmla="*/ 126 h 223"/>
                <a:gd name="T74" fmla="*/ 62 w 136"/>
                <a:gd name="T75" fmla="*/ 139 h 223"/>
                <a:gd name="T76" fmla="*/ 74 w 136"/>
                <a:gd name="T77" fmla="*/ 153 h 223"/>
                <a:gd name="T78" fmla="*/ 82 w 136"/>
                <a:gd name="T79" fmla="*/ 139 h 223"/>
                <a:gd name="T80" fmla="*/ 85 w 136"/>
                <a:gd name="T81" fmla="*/ 97 h 223"/>
                <a:gd name="T82" fmla="*/ 75 w 136"/>
                <a:gd name="T83" fmla="*/ 85 h 223"/>
                <a:gd name="T84" fmla="*/ 66 w 136"/>
                <a:gd name="T85" fmla="*/ 91 h 223"/>
                <a:gd name="T86" fmla="*/ 69 w 136"/>
                <a:gd name="T87" fmla="*/ 81 h 223"/>
                <a:gd name="T88" fmla="*/ 87 w 136"/>
                <a:gd name="T89" fmla="*/ 54 h 223"/>
                <a:gd name="T90" fmla="*/ 91 w 136"/>
                <a:gd name="T91" fmla="*/ 12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6" h="223">
                  <a:moveTo>
                    <a:pt x="94" y="2"/>
                  </a:moveTo>
                  <a:cubicBezTo>
                    <a:pt x="96" y="3"/>
                    <a:pt x="100" y="3"/>
                    <a:pt x="101" y="4"/>
                  </a:cubicBezTo>
                  <a:cubicBezTo>
                    <a:pt x="102" y="5"/>
                    <a:pt x="102" y="6"/>
                    <a:pt x="103" y="7"/>
                  </a:cubicBezTo>
                  <a:cubicBezTo>
                    <a:pt x="104" y="9"/>
                    <a:pt x="106" y="12"/>
                    <a:pt x="106" y="13"/>
                  </a:cubicBezTo>
                  <a:cubicBezTo>
                    <a:pt x="107" y="15"/>
                    <a:pt x="106" y="19"/>
                    <a:pt x="106" y="20"/>
                  </a:cubicBezTo>
                  <a:cubicBezTo>
                    <a:pt x="106" y="22"/>
                    <a:pt x="106" y="23"/>
                    <a:pt x="106" y="25"/>
                  </a:cubicBezTo>
                  <a:cubicBezTo>
                    <a:pt x="105" y="27"/>
                    <a:pt x="105" y="29"/>
                    <a:pt x="104" y="31"/>
                  </a:cubicBezTo>
                  <a:cubicBezTo>
                    <a:pt x="104" y="33"/>
                    <a:pt x="104" y="35"/>
                    <a:pt x="104" y="36"/>
                  </a:cubicBezTo>
                  <a:cubicBezTo>
                    <a:pt x="103" y="37"/>
                    <a:pt x="103" y="37"/>
                    <a:pt x="103" y="38"/>
                  </a:cubicBezTo>
                  <a:cubicBezTo>
                    <a:pt x="102" y="39"/>
                    <a:pt x="103" y="41"/>
                    <a:pt x="103" y="42"/>
                  </a:cubicBezTo>
                  <a:cubicBezTo>
                    <a:pt x="103" y="43"/>
                    <a:pt x="103" y="44"/>
                    <a:pt x="103" y="46"/>
                  </a:cubicBezTo>
                  <a:cubicBezTo>
                    <a:pt x="100" y="51"/>
                    <a:pt x="96" y="54"/>
                    <a:pt x="94" y="60"/>
                  </a:cubicBezTo>
                  <a:cubicBezTo>
                    <a:pt x="94" y="62"/>
                    <a:pt x="96" y="72"/>
                    <a:pt x="96" y="73"/>
                  </a:cubicBezTo>
                  <a:cubicBezTo>
                    <a:pt x="99" y="73"/>
                    <a:pt x="100" y="73"/>
                    <a:pt x="102" y="72"/>
                  </a:cubicBezTo>
                  <a:cubicBezTo>
                    <a:pt x="103" y="72"/>
                    <a:pt x="104" y="72"/>
                    <a:pt x="105" y="71"/>
                  </a:cubicBezTo>
                  <a:cubicBezTo>
                    <a:pt x="110" y="70"/>
                    <a:pt x="110" y="66"/>
                    <a:pt x="112" y="60"/>
                  </a:cubicBezTo>
                  <a:cubicBezTo>
                    <a:pt x="112" y="58"/>
                    <a:pt x="115" y="56"/>
                    <a:pt x="116" y="54"/>
                  </a:cubicBezTo>
                  <a:cubicBezTo>
                    <a:pt x="116" y="54"/>
                    <a:pt x="116" y="53"/>
                    <a:pt x="116" y="53"/>
                  </a:cubicBezTo>
                  <a:cubicBezTo>
                    <a:pt x="116" y="53"/>
                    <a:pt x="118" y="48"/>
                    <a:pt x="117" y="47"/>
                  </a:cubicBezTo>
                  <a:cubicBezTo>
                    <a:pt x="118" y="47"/>
                    <a:pt x="119" y="47"/>
                    <a:pt x="119" y="45"/>
                  </a:cubicBezTo>
                  <a:cubicBezTo>
                    <a:pt x="119" y="43"/>
                    <a:pt x="119" y="41"/>
                    <a:pt x="119" y="38"/>
                  </a:cubicBezTo>
                  <a:cubicBezTo>
                    <a:pt x="118" y="35"/>
                    <a:pt x="120" y="23"/>
                    <a:pt x="122" y="19"/>
                  </a:cubicBezTo>
                  <a:cubicBezTo>
                    <a:pt x="122" y="18"/>
                    <a:pt x="122" y="18"/>
                    <a:pt x="121" y="19"/>
                  </a:cubicBezTo>
                  <a:cubicBezTo>
                    <a:pt x="119" y="13"/>
                    <a:pt x="118" y="11"/>
                    <a:pt x="124" y="9"/>
                  </a:cubicBezTo>
                  <a:cubicBezTo>
                    <a:pt x="126" y="9"/>
                    <a:pt x="126" y="8"/>
                    <a:pt x="128" y="9"/>
                  </a:cubicBezTo>
                  <a:cubicBezTo>
                    <a:pt x="132" y="11"/>
                    <a:pt x="134" y="17"/>
                    <a:pt x="135" y="22"/>
                  </a:cubicBezTo>
                  <a:cubicBezTo>
                    <a:pt x="135" y="23"/>
                    <a:pt x="135" y="24"/>
                    <a:pt x="135" y="25"/>
                  </a:cubicBezTo>
                  <a:cubicBezTo>
                    <a:pt x="135" y="26"/>
                    <a:pt x="136" y="27"/>
                    <a:pt x="136" y="29"/>
                  </a:cubicBezTo>
                  <a:cubicBezTo>
                    <a:pt x="135" y="29"/>
                    <a:pt x="135" y="29"/>
                    <a:pt x="134" y="30"/>
                  </a:cubicBezTo>
                  <a:cubicBezTo>
                    <a:pt x="135" y="35"/>
                    <a:pt x="130" y="39"/>
                    <a:pt x="128" y="42"/>
                  </a:cubicBezTo>
                  <a:cubicBezTo>
                    <a:pt x="128" y="44"/>
                    <a:pt x="127" y="46"/>
                    <a:pt x="127" y="48"/>
                  </a:cubicBezTo>
                  <a:cubicBezTo>
                    <a:pt x="127" y="48"/>
                    <a:pt x="126" y="49"/>
                    <a:pt x="126" y="50"/>
                  </a:cubicBezTo>
                  <a:cubicBezTo>
                    <a:pt x="128" y="53"/>
                    <a:pt x="126" y="59"/>
                    <a:pt x="124" y="63"/>
                  </a:cubicBezTo>
                  <a:cubicBezTo>
                    <a:pt x="123" y="66"/>
                    <a:pt x="124" y="69"/>
                    <a:pt x="123" y="74"/>
                  </a:cubicBezTo>
                  <a:cubicBezTo>
                    <a:pt x="122" y="78"/>
                    <a:pt x="117" y="84"/>
                    <a:pt x="114" y="85"/>
                  </a:cubicBezTo>
                  <a:cubicBezTo>
                    <a:pt x="109" y="88"/>
                    <a:pt x="100" y="78"/>
                    <a:pt x="96" y="85"/>
                  </a:cubicBezTo>
                  <a:cubicBezTo>
                    <a:pt x="95" y="86"/>
                    <a:pt x="95" y="89"/>
                    <a:pt x="94" y="91"/>
                  </a:cubicBezTo>
                  <a:cubicBezTo>
                    <a:pt x="94" y="98"/>
                    <a:pt x="94" y="106"/>
                    <a:pt x="94" y="113"/>
                  </a:cubicBezTo>
                  <a:cubicBezTo>
                    <a:pt x="94" y="119"/>
                    <a:pt x="93" y="124"/>
                    <a:pt x="92" y="129"/>
                  </a:cubicBezTo>
                  <a:cubicBezTo>
                    <a:pt x="92" y="130"/>
                    <a:pt x="92" y="142"/>
                    <a:pt x="92" y="142"/>
                  </a:cubicBezTo>
                  <a:cubicBezTo>
                    <a:pt x="92" y="143"/>
                    <a:pt x="89" y="153"/>
                    <a:pt x="90" y="154"/>
                  </a:cubicBezTo>
                  <a:cubicBezTo>
                    <a:pt x="88" y="155"/>
                    <a:pt x="87" y="158"/>
                    <a:pt x="86" y="160"/>
                  </a:cubicBezTo>
                  <a:cubicBezTo>
                    <a:pt x="86" y="162"/>
                    <a:pt x="86" y="164"/>
                    <a:pt x="86" y="166"/>
                  </a:cubicBezTo>
                  <a:cubicBezTo>
                    <a:pt x="84" y="168"/>
                    <a:pt x="84" y="170"/>
                    <a:pt x="83" y="172"/>
                  </a:cubicBezTo>
                  <a:cubicBezTo>
                    <a:pt x="83" y="173"/>
                    <a:pt x="80" y="175"/>
                    <a:pt x="79" y="176"/>
                  </a:cubicBezTo>
                  <a:cubicBezTo>
                    <a:pt x="78" y="177"/>
                    <a:pt x="72" y="173"/>
                    <a:pt x="71" y="171"/>
                  </a:cubicBezTo>
                  <a:cubicBezTo>
                    <a:pt x="71" y="170"/>
                    <a:pt x="69" y="168"/>
                    <a:pt x="69" y="166"/>
                  </a:cubicBezTo>
                  <a:cubicBezTo>
                    <a:pt x="68" y="165"/>
                    <a:pt x="68" y="163"/>
                    <a:pt x="69" y="162"/>
                  </a:cubicBezTo>
                  <a:cubicBezTo>
                    <a:pt x="67" y="158"/>
                    <a:pt x="65" y="149"/>
                    <a:pt x="61" y="149"/>
                  </a:cubicBezTo>
                  <a:cubicBezTo>
                    <a:pt x="61" y="156"/>
                    <a:pt x="61" y="162"/>
                    <a:pt x="60" y="169"/>
                  </a:cubicBezTo>
                  <a:cubicBezTo>
                    <a:pt x="61" y="171"/>
                    <a:pt x="61" y="172"/>
                    <a:pt x="61" y="174"/>
                  </a:cubicBezTo>
                  <a:cubicBezTo>
                    <a:pt x="60" y="177"/>
                    <a:pt x="59" y="180"/>
                    <a:pt x="58" y="183"/>
                  </a:cubicBezTo>
                  <a:cubicBezTo>
                    <a:pt x="58" y="188"/>
                    <a:pt x="58" y="194"/>
                    <a:pt x="58" y="199"/>
                  </a:cubicBezTo>
                  <a:cubicBezTo>
                    <a:pt x="58" y="209"/>
                    <a:pt x="61" y="222"/>
                    <a:pt x="52" y="223"/>
                  </a:cubicBezTo>
                  <a:cubicBezTo>
                    <a:pt x="51" y="221"/>
                    <a:pt x="48" y="222"/>
                    <a:pt x="47" y="220"/>
                  </a:cubicBezTo>
                  <a:cubicBezTo>
                    <a:pt x="47" y="218"/>
                    <a:pt x="47" y="217"/>
                    <a:pt x="47" y="215"/>
                  </a:cubicBezTo>
                  <a:cubicBezTo>
                    <a:pt x="46" y="213"/>
                    <a:pt x="45" y="212"/>
                    <a:pt x="45" y="211"/>
                  </a:cubicBezTo>
                  <a:cubicBezTo>
                    <a:pt x="43" y="207"/>
                    <a:pt x="45" y="202"/>
                    <a:pt x="44" y="198"/>
                  </a:cubicBezTo>
                  <a:cubicBezTo>
                    <a:pt x="43" y="190"/>
                    <a:pt x="43" y="178"/>
                    <a:pt x="44" y="170"/>
                  </a:cubicBezTo>
                  <a:cubicBezTo>
                    <a:pt x="46" y="163"/>
                    <a:pt x="43" y="156"/>
                    <a:pt x="46" y="152"/>
                  </a:cubicBezTo>
                  <a:cubicBezTo>
                    <a:pt x="45" y="150"/>
                    <a:pt x="44" y="148"/>
                    <a:pt x="41" y="148"/>
                  </a:cubicBezTo>
                  <a:cubicBezTo>
                    <a:pt x="39" y="148"/>
                    <a:pt x="37" y="150"/>
                    <a:pt x="36" y="150"/>
                  </a:cubicBezTo>
                  <a:cubicBezTo>
                    <a:pt x="33" y="151"/>
                    <a:pt x="29" y="151"/>
                    <a:pt x="27" y="153"/>
                  </a:cubicBezTo>
                  <a:cubicBezTo>
                    <a:pt x="26" y="157"/>
                    <a:pt x="10" y="158"/>
                    <a:pt x="6" y="155"/>
                  </a:cubicBezTo>
                  <a:cubicBezTo>
                    <a:pt x="5" y="154"/>
                    <a:pt x="5" y="153"/>
                    <a:pt x="5" y="151"/>
                  </a:cubicBezTo>
                  <a:cubicBezTo>
                    <a:pt x="4" y="151"/>
                    <a:pt x="3" y="150"/>
                    <a:pt x="2" y="149"/>
                  </a:cubicBezTo>
                  <a:cubicBezTo>
                    <a:pt x="1" y="146"/>
                    <a:pt x="2" y="142"/>
                    <a:pt x="1" y="139"/>
                  </a:cubicBezTo>
                  <a:cubicBezTo>
                    <a:pt x="1" y="136"/>
                    <a:pt x="0" y="134"/>
                    <a:pt x="0" y="132"/>
                  </a:cubicBezTo>
                  <a:cubicBezTo>
                    <a:pt x="1" y="130"/>
                    <a:pt x="2" y="127"/>
                    <a:pt x="2" y="126"/>
                  </a:cubicBezTo>
                  <a:cubicBezTo>
                    <a:pt x="2" y="125"/>
                    <a:pt x="2" y="116"/>
                    <a:pt x="2" y="115"/>
                  </a:cubicBezTo>
                  <a:cubicBezTo>
                    <a:pt x="3" y="111"/>
                    <a:pt x="5" y="107"/>
                    <a:pt x="7" y="105"/>
                  </a:cubicBezTo>
                  <a:cubicBezTo>
                    <a:pt x="7" y="102"/>
                    <a:pt x="7" y="98"/>
                    <a:pt x="7" y="95"/>
                  </a:cubicBezTo>
                  <a:cubicBezTo>
                    <a:pt x="8" y="94"/>
                    <a:pt x="9" y="93"/>
                    <a:pt x="10" y="92"/>
                  </a:cubicBezTo>
                  <a:cubicBezTo>
                    <a:pt x="11" y="89"/>
                    <a:pt x="10" y="86"/>
                    <a:pt x="11" y="84"/>
                  </a:cubicBezTo>
                  <a:cubicBezTo>
                    <a:pt x="12" y="82"/>
                    <a:pt x="10" y="71"/>
                    <a:pt x="11" y="68"/>
                  </a:cubicBezTo>
                  <a:cubicBezTo>
                    <a:pt x="11" y="66"/>
                    <a:pt x="11" y="64"/>
                    <a:pt x="10" y="62"/>
                  </a:cubicBezTo>
                  <a:cubicBezTo>
                    <a:pt x="11" y="61"/>
                    <a:pt x="14" y="51"/>
                    <a:pt x="14" y="50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7" y="47"/>
                    <a:pt x="23" y="32"/>
                    <a:pt x="30" y="38"/>
                  </a:cubicBezTo>
                  <a:cubicBezTo>
                    <a:pt x="37" y="45"/>
                    <a:pt x="27" y="48"/>
                    <a:pt x="29" y="53"/>
                  </a:cubicBezTo>
                  <a:cubicBezTo>
                    <a:pt x="30" y="57"/>
                    <a:pt x="31" y="60"/>
                    <a:pt x="30" y="65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8"/>
                    <a:pt x="29" y="69"/>
                    <a:pt x="28" y="70"/>
                  </a:cubicBezTo>
                  <a:cubicBezTo>
                    <a:pt x="28" y="71"/>
                    <a:pt x="28" y="73"/>
                    <a:pt x="28" y="74"/>
                  </a:cubicBezTo>
                  <a:cubicBezTo>
                    <a:pt x="27" y="80"/>
                    <a:pt x="28" y="80"/>
                    <a:pt x="25" y="84"/>
                  </a:cubicBezTo>
                  <a:cubicBezTo>
                    <a:pt x="25" y="86"/>
                    <a:pt x="26" y="87"/>
                    <a:pt x="27" y="88"/>
                  </a:cubicBezTo>
                  <a:cubicBezTo>
                    <a:pt x="27" y="90"/>
                    <a:pt x="28" y="98"/>
                    <a:pt x="29" y="100"/>
                  </a:cubicBezTo>
                  <a:cubicBezTo>
                    <a:pt x="31" y="100"/>
                    <a:pt x="34" y="99"/>
                    <a:pt x="35" y="98"/>
                  </a:cubicBezTo>
                  <a:cubicBezTo>
                    <a:pt x="36" y="98"/>
                    <a:pt x="37" y="98"/>
                    <a:pt x="38" y="98"/>
                  </a:cubicBezTo>
                  <a:cubicBezTo>
                    <a:pt x="40" y="95"/>
                    <a:pt x="45" y="93"/>
                    <a:pt x="47" y="90"/>
                  </a:cubicBezTo>
                  <a:cubicBezTo>
                    <a:pt x="48" y="89"/>
                    <a:pt x="51" y="87"/>
                    <a:pt x="49" y="86"/>
                  </a:cubicBezTo>
                  <a:cubicBezTo>
                    <a:pt x="50" y="85"/>
                    <a:pt x="51" y="84"/>
                    <a:pt x="52" y="82"/>
                  </a:cubicBezTo>
                  <a:cubicBezTo>
                    <a:pt x="53" y="76"/>
                    <a:pt x="50" y="69"/>
                    <a:pt x="49" y="64"/>
                  </a:cubicBezTo>
                  <a:cubicBezTo>
                    <a:pt x="49" y="64"/>
                    <a:pt x="49" y="55"/>
                    <a:pt x="49" y="54"/>
                  </a:cubicBezTo>
                  <a:cubicBezTo>
                    <a:pt x="48" y="51"/>
                    <a:pt x="51" y="44"/>
                    <a:pt x="51" y="41"/>
                  </a:cubicBezTo>
                  <a:cubicBezTo>
                    <a:pt x="52" y="37"/>
                    <a:pt x="50" y="34"/>
                    <a:pt x="50" y="31"/>
                  </a:cubicBezTo>
                  <a:cubicBezTo>
                    <a:pt x="50" y="29"/>
                    <a:pt x="52" y="28"/>
                    <a:pt x="50" y="26"/>
                  </a:cubicBezTo>
                  <a:cubicBezTo>
                    <a:pt x="50" y="25"/>
                    <a:pt x="52" y="18"/>
                    <a:pt x="52" y="18"/>
                  </a:cubicBezTo>
                  <a:cubicBezTo>
                    <a:pt x="54" y="13"/>
                    <a:pt x="58" y="0"/>
                    <a:pt x="66" y="4"/>
                  </a:cubicBezTo>
                  <a:cubicBezTo>
                    <a:pt x="68" y="5"/>
                    <a:pt x="69" y="7"/>
                    <a:pt x="70" y="10"/>
                  </a:cubicBezTo>
                  <a:cubicBezTo>
                    <a:pt x="71" y="11"/>
                    <a:pt x="72" y="13"/>
                    <a:pt x="72" y="14"/>
                  </a:cubicBezTo>
                  <a:cubicBezTo>
                    <a:pt x="74" y="21"/>
                    <a:pt x="69" y="27"/>
                    <a:pt x="69" y="34"/>
                  </a:cubicBezTo>
                  <a:cubicBezTo>
                    <a:pt x="69" y="36"/>
                    <a:pt x="68" y="40"/>
                    <a:pt x="67" y="43"/>
                  </a:cubicBezTo>
                  <a:cubicBezTo>
                    <a:pt x="66" y="45"/>
                    <a:pt x="67" y="50"/>
                    <a:pt x="66" y="53"/>
                  </a:cubicBezTo>
                  <a:cubicBezTo>
                    <a:pt x="66" y="54"/>
                    <a:pt x="65" y="55"/>
                    <a:pt x="65" y="55"/>
                  </a:cubicBezTo>
                  <a:cubicBezTo>
                    <a:pt x="64" y="60"/>
                    <a:pt x="64" y="64"/>
                    <a:pt x="64" y="68"/>
                  </a:cubicBezTo>
                  <a:cubicBezTo>
                    <a:pt x="63" y="70"/>
                    <a:pt x="63" y="71"/>
                    <a:pt x="62" y="73"/>
                  </a:cubicBezTo>
                  <a:cubicBezTo>
                    <a:pt x="60" y="80"/>
                    <a:pt x="63" y="94"/>
                    <a:pt x="65" y="97"/>
                  </a:cubicBezTo>
                  <a:cubicBezTo>
                    <a:pt x="68" y="97"/>
                    <a:pt x="68" y="102"/>
                    <a:pt x="69" y="105"/>
                  </a:cubicBezTo>
                  <a:cubicBezTo>
                    <a:pt x="71" y="109"/>
                    <a:pt x="75" y="116"/>
                    <a:pt x="72" y="121"/>
                  </a:cubicBezTo>
                  <a:cubicBezTo>
                    <a:pt x="71" y="123"/>
                    <a:pt x="70" y="124"/>
                    <a:pt x="69" y="126"/>
                  </a:cubicBezTo>
                  <a:cubicBezTo>
                    <a:pt x="69" y="128"/>
                    <a:pt x="69" y="129"/>
                    <a:pt x="69" y="131"/>
                  </a:cubicBezTo>
                  <a:cubicBezTo>
                    <a:pt x="68" y="132"/>
                    <a:pt x="67" y="133"/>
                    <a:pt x="67" y="135"/>
                  </a:cubicBezTo>
                  <a:cubicBezTo>
                    <a:pt x="66" y="137"/>
                    <a:pt x="63" y="138"/>
                    <a:pt x="62" y="139"/>
                  </a:cubicBezTo>
                  <a:cubicBezTo>
                    <a:pt x="61" y="143"/>
                    <a:pt x="68" y="149"/>
                    <a:pt x="70" y="151"/>
                  </a:cubicBezTo>
                  <a:cubicBezTo>
                    <a:pt x="71" y="151"/>
                    <a:pt x="72" y="151"/>
                    <a:pt x="72" y="151"/>
                  </a:cubicBezTo>
                  <a:cubicBezTo>
                    <a:pt x="72" y="152"/>
                    <a:pt x="73" y="153"/>
                    <a:pt x="74" y="153"/>
                  </a:cubicBezTo>
                  <a:cubicBezTo>
                    <a:pt x="74" y="153"/>
                    <a:pt x="74" y="153"/>
                    <a:pt x="74" y="153"/>
                  </a:cubicBezTo>
                  <a:cubicBezTo>
                    <a:pt x="75" y="154"/>
                    <a:pt x="76" y="156"/>
                    <a:pt x="78" y="155"/>
                  </a:cubicBezTo>
                  <a:cubicBezTo>
                    <a:pt x="78" y="150"/>
                    <a:pt x="81" y="144"/>
                    <a:pt x="82" y="139"/>
                  </a:cubicBezTo>
                  <a:cubicBezTo>
                    <a:pt x="83" y="135"/>
                    <a:pt x="83" y="121"/>
                    <a:pt x="83" y="114"/>
                  </a:cubicBezTo>
                  <a:cubicBezTo>
                    <a:pt x="82" y="111"/>
                    <a:pt x="84" y="107"/>
                    <a:pt x="85" y="105"/>
                  </a:cubicBezTo>
                  <a:cubicBezTo>
                    <a:pt x="85" y="102"/>
                    <a:pt x="85" y="100"/>
                    <a:pt x="85" y="97"/>
                  </a:cubicBezTo>
                  <a:cubicBezTo>
                    <a:pt x="86" y="96"/>
                    <a:pt x="86" y="94"/>
                    <a:pt x="86" y="93"/>
                  </a:cubicBezTo>
                  <a:cubicBezTo>
                    <a:pt x="87" y="90"/>
                    <a:pt x="85" y="86"/>
                    <a:pt x="85" y="84"/>
                  </a:cubicBezTo>
                  <a:cubicBezTo>
                    <a:pt x="82" y="83"/>
                    <a:pt x="77" y="83"/>
                    <a:pt x="75" y="85"/>
                  </a:cubicBezTo>
                  <a:cubicBezTo>
                    <a:pt x="73" y="86"/>
                    <a:pt x="74" y="87"/>
                    <a:pt x="72" y="88"/>
                  </a:cubicBezTo>
                  <a:cubicBezTo>
                    <a:pt x="70" y="89"/>
                    <a:pt x="70" y="87"/>
                    <a:pt x="69" y="89"/>
                  </a:cubicBezTo>
                  <a:cubicBezTo>
                    <a:pt x="69" y="90"/>
                    <a:pt x="67" y="91"/>
                    <a:pt x="66" y="91"/>
                  </a:cubicBezTo>
                  <a:cubicBezTo>
                    <a:pt x="65" y="91"/>
                    <a:pt x="64" y="91"/>
                    <a:pt x="64" y="90"/>
                  </a:cubicBezTo>
                  <a:cubicBezTo>
                    <a:pt x="63" y="88"/>
                    <a:pt x="64" y="87"/>
                    <a:pt x="64" y="85"/>
                  </a:cubicBezTo>
                  <a:cubicBezTo>
                    <a:pt x="66" y="85"/>
                    <a:pt x="67" y="83"/>
                    <a:pt x="69" y="81"/>
                  </a:cubicBezTo>
                  <a:cubicBezTo>
                    <a:pt x="70" y="81"/>
                    <a:pt x="71" y="81"/>
                    <a:pt x="71" y="81"/>
                  </a:cubicBezTo>
                  <a:cubicBezTo>
                    <a:pt x="76" y="80"/>
                    <a:pt x="82" y="80"/>
                    <a:pt x="85" y="76"/>
                  </a:cubicBezTo>
                  <a:cubicBezTo>
                    <a:pt x="84" y="72"/>
                    <a:pt x="86" y="59"/>
                    <a:pt x="87" y="54"/>
                  </a:cubicBezTo>
                  <a:cubicBezTo>
                    <a:pt x="87" y="52"/>
                    <a:pt x="87" y="49"/>
                    <a:pt x="87" y="47"/>
                  </a:cubicBezTo>
                  <a:cubicBezTo>
                    <a:pt x="88" y="40"/>
                    <a:pt x="86" y="30"/>
                    <a:pt x="87" y="24"/>
                  </a:cubicBezTo>
                  <a:cubicBezTo>
                    <a:pt x="87" y="20"/>
                    <a:pt x="90" y="16"/>
                    <a:pt x="91" y="12"/>
                  </a:cubicBezTo>
                  <a:cubicBezTo>
                    <a:pt x="89" y="10"/>
                    <a:pt x="89" y="8"/>
                    <a:pt x="89" y="4"/>
                  </a:cubicBezTo>
                  <a:cubicBezTo>
                    <a:pt x="90" y="3"/>
                    <a:pt x="93" y="3"/>
                    <a:pt x="9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9" name="Freeform 60">
              <a:extLst>
                <a:ext uri="{FF2B5EF4-FFF2-40B4-BE49-F238E27FC236}">
                  <a16:creationId xmlns="" xmlns:a16="http://schemas.microsoft.com/office/drawing/2014/main" id="{770D6456-CBA5-AF4B-A861-7193C4142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576" y="3017838"/>
              <a:ext cx="358775" cy="234950"/>
            </a:xfrm>
            <a:custGeom>
              <a:avLst/>
              <a:gdLst>
                <a:gd name="T0" fmla="*/ 47 w 118"/>
                <a:gd name="T1" fmla="*/ 0 h 77"/>
                <a:gd name="T2" fmla="*/ 52 w 118"/>
                <a:gd name="T3" fmla="*/ 3 h 77"/>
                <a:gd name="T4" fmla="*/ 53 w 118"/>
                <a:gd name="T5" fmla="*/ 4 h 77"/>
                <a:gd name="T6" fmla="*/ 65 w 118"/>
                <a:gd name="T7" fmla="*/ 8 h 77"/>
                <a:gd name="T8" fmla="*/ 71 w 118"/>
                <a:gd name="T9" fmla="*/ 9 h 77"/>
                <a:gd name="T10" fmla="*/ 74 w 118"/>
                <a:gd name="T11" fmla="*/ 11 h 77"/>
                <a:gd name="T12" fmla="*/ 88 w 118"/>
                <a:gd name="T13" fmla="*/ 19 h 77"/>
                <a:gd name="T14" fmla="*/ 88 w 118"/>
                <a:gd name="T15" fmla="*/ 38 h 77"/>
                <a:gd name="T16" fmla="*/ 79 w 118"/>
                <a:gd name="T17" fmla="*/ 48 h 77"/>
                <a:gd name="T18" fmla="*/ 65 w 118"/>
                <a:gd name="T19" fmla="*/ 57 h 77"/>
                <a:gd name="T20" fmla="*/ 70 w 118"/>
                <a:gd name="T21" fmla="*/ 59 h 77"/>
                <a:gd name="T22" fmla="*/ 86 w 118"/>
                <a:gd name="T23" fmla="*/ 60 h 77"/>
                <a:gd name="T24" fmla="*/ 93 w 118"/>
                <a:gd name="T25" fmla="*/ 59 h 77"/>
                <a:gd name="T26" fmla="*/ 113 w 118"/>
                <a:gd name="T27" fmla="*/ 64 h 77"/>
                <a:gd name="T28" fmla="*/ 116 w 118"/>
                <a:gd name="T29" fmla="*/ 75 h 77"/>
                <a:gd name="T30" fmla="*/ 101 w 118"/>
                <a:gd name="T31" fmla="*/ 75 h 77"/>
                <a:gd name="T32" fmla="*/ 88 w 118"/>
                <a:gd name="T33" fmla="*/ 76 h 77"/>
                <a:gd name="T34" fmla="*/ 76 w 118"/>
                <a:gd name="T35" fmla="*/ 75 h 77"/>
                <a:gd name="T36" fmla="*/ 50 w 118"/>
                <a:gd name="T37" fmla="*/ 75 h 77"/>
                <a:gd name="T38" fmla="*/ 44 w 118"/>
                <a:gd name="T39" fmla="*/ 75 h 77"/>
                <a:gd name="T40" fmla="*/ 34 w 118"/>
                <a:gd name="T41" fmla="*/ 77 h 77"/>
                <a:gd name="T42" fmla="*/ 23 w 118"/>
                <a:gd name="T43" fmla="*/ 75 h 77"/>
                <a:gd name="T44" fmla="*/ 16 w 118"/>
                <a:gd name="T45" fmla="*/ 69 h 77"/>
                <a:gd name="T46" fmla="*/ 18 w 118"/>
                <a:gd name="T47" fmla="*/ 65 h 77"/>
                <a:gd name="T48" fmla="*/ 56 w 118"/>
                <a:gd name="T49" fmla="*/ 54 h 77"/>
                <a:gd name="T50" fmla="*/ 61 w 118"/>
                <a:gd name="T51" fmla="*/ 48 h 77"/>
                <a:gd name="T52" fmla="*/ 68 w 118"/>
                <a:gd name="T53" fmla="*/ 42 h 77"/>
                <a:gd name="T54" fmla="*/ 60 w 118"/>
                <a:gd name="T55" fmla="*/ 29 h 77"/>
                <a:gd name="T56" fmla="*/ 50 w 118"/>
                <a:gd name="T57" fmla="*/ 26 h 77"/>
                <a:gd name="T58" fmla="*/ 48 w 118"/>
                <a:gd name="T59" fmla="*/ 25 h 77"/>
                <a:gd name="T60" fmla="*/ 40 w 118"/>
                <a:gd name="T61" fmla="*/ 31 h 77"/>
                <a:gd name="T62" fmla="*/ 20 w 118"/>
                <a:gd name="T63" fmla="*/ 47 h 77"/>
                <a:gd name="T64" fmla="*/ 9 w 118"/>
                <a:gd name="T65" fmla="*/ 53 h 77"/>
                <a:gd name="T66" fmla="*/ 3 w 118"/>
                <a:gd name="T67" fmla="*/ 53 h 77"/>
                <a:gd name="T68" fmla="*/ 0 w 118"/>
                <a:gd name="T69" fmla="*/ 48 h 77"/>
                <a:gd name="T70" fmla="*/ 18 w 118"/>
                <a:gd name="T71" fmla="*/ 33 h 77"/>
                <a:gd name="T72" fmla="*/ 21 w 118"/>
                <a:gd name="T73" fmla="*/ 30 h 77"/>
                <a:gd name="T74" fmla="*/ 24 w 118"/>
                <a:gd name="T75" fmla="*/ 29 h 77"/>
                <a:gd name="T76" fmla="*/ 26 w 118"/>
                <a:gd name="T77" fmla="*/ 27 h 77"/>
                <a:gd name="T78" fmla="*/ 34 w 118"/>
                <a:gd name="T79" fmla="*/ 14 h 77"/>
                <a:gd name="T80" fmla="*/ 31 w 118"/>
                <a:gd name="T81" fmla="*/ 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8" h="77">
                  <a:moveTo>
                    <a:pt x="38" y="0"/>
                  </a:moveTo>
                  <a:cubicBezTo>
                    <a:pt x="42" y="1"/>
                    <a:pt x="44" y="0"/>
                    <a:pt x="47" y="0"/>
                  </a:cubicBezTo>
                  <a:cubicBezTo>
                    <a:pt x="49" y="1"/>
                    <a:pt x="50" y="2"/>
                    <a:pt x="51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3" y="3"/>
                    <a:pt x="52" y="4"/>
                    <a:pt x="53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5" y="4"/>
                    <a:pt x="61" y="6"/>
                    <a:pt x="62" y="6"/>
                  </a:cubicBezTo>
                  <a:cubicBezTo>
                    <a:pt x="63" y="6"/>
                    <a:pt x="64" y="8"/>
                    <a:pt x="65" y="8"/>
                  </a:cubicBezTo>
                  <a:cubicBezTo>
                    <a:pt x="66" y="8"/>
                    <a:pt x="70" y="9"/>
                    <a:pt x="70" y="9"/>
                  </a:cubicBezTo>
                  <a:cubicBezTo>
                    <a:pt x="70" y="9"/>
                    <a:pt x="70" y="9"/>
                    <a:pt x="71" y="9"/>
                  </a:cubicBezTo>
                  <a:cubicBezTo>
                    <a:pt x="71" y="9"/>
                    <a:pt x="72" y="10"/>
                    <a:pt x="72" y="11"/>
                  </a:cubicBezTo>
                  <a:cubicBezTo>
                    <a:pt x="73" y="11"/>
                    <a:pt x="73" y="10"/>
                    <a:pt x="74" y="11"/>
                  </a:cubicBezTo>
                  <a:cubicBezTo>
                    <a:pt x="75" y="12"/>
                    <a:pt x="76" y="13"/>
                    <a:pt x="78" y="14"/>
                  </a:cubicBezTo>
                  <a:cubicBezTo>
                    <a:pt x="80" y="15"/>
                    <a:pt x="86" y="16"/>
                    <a:pt x="88" y="19"/>
                  </a:cubicBezTo>
                  <a:cubicBezTo>
                    <a:pt x="89" y="21"/>
                    <a:pt x="88" y="30"/>
                    <a:pt x="88" y="31"/>
                  </a:cubicBezTo>
                  <a:cubicBezTo>
                    <a:pt x="88" y="33"/>
                    <a:pt x="88" y="36"/>
                    <a:pt x="88" y="38"/>
                  </a:cubicBezTo>
                  <a:cubicBezTo>
                    <a:pt x="87" y="40"/>
                    <a:pt x="86" y="43"/>
                    <a:pt x="84" y="44"/>
                  </a:cubicBezTo>
                  <a:cubicBezTo>
                    <a:pt x="82" y="46"/>
                    <a:pt x="80" y="45"/>
                    <a:pt x="79" y="48"/>
                  </a:cubicBezTo>
                  <a:cubicBezTo>
                    <a:pt x="77" y="48"/>
                    <a:pt x="65" y="53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5" y="58"/>
                    <a:pt x="65" y="58"/>
                    <a:pt x="66" y="59"/>
                  </a:cubicBezTo>
                  <a:cubicBezTo>
                    <a:pt x="66" y="59"/>
                    <a:pt x="70" y="59"/>
                    <a:pt x="70" y="59"/>
                  </a:cubicBezTo>
                  <a:cubicBezTo>
                    <a:pt x="72" y="60"/>
                    <a:pt x="81" y="57"/>
                    <a:pt x="85" y="59"/>
                  </a:cubicBezTo>
                  <a:cubicBezTo>
                    <a:pt x="85" y="59"/>
                    <a:pt x="86" y="59"/>
                    <a:pt x="86" y="60"/>
                  </a:cubicBezTo>
                  <a:cubicBezTo>
                    <a:pt x="92" y="59"/>
                    <a:pt x="92" y="59"/>
                    <a:pt x="92" y="59"/>
                  </a:cubicBezTo>
                  <a:cubicBezTo>
                    <a:pt x="92" y="59"/>
                    <a:pt x="92" y="59"/>
                    <a:pt x="93" y="59"/>
                  </a:cubicBezTo>
                  <a:cubicBezTo>
                    <a:pt x="94" y="61"/>
                    <a:pt x="100" y="62"/>
                    <a:pt x="102" y="60"/>
                  </a:cubicBezTo>
                  <a:cubicBezTo>
                    <a:pt x="105" y="61"/>
                    <a:pt x="110" y="61"/>
                    <a:pt x="113" y="64"/>
                  </a:cubicBezTo>
                  <a:cubicBezTo>
                    <a:pt x="114" y="65"/>
                    <a:pt x="116" y="69"/>
                    <a:pt x="118" y="71"/>
                  </a:cubicBezTo>
                  <a:cubicBezTo>
                    <a:pt x="117" y="72"/>
                    <a:pt x="116" y="74"/>
                    <a:pt x="116" y="75"/>
                  </a:cubicBezTo>
                  <a:cubicBezTo>
                    <a:pt x="114" y="76"/>
                    <a:pt x="108" y="76"/>
                    <a:pt x="106" y="75"/>
                  </a:cubicBezTo>
                  <a:cubicBezTo>
                    <a:pt x="104" y="75"/>
                    <a:pt x="103" y="75"/>
                    <a:pt x="101" y="75"/>
                  </a:cubicBezTo>
                  <a:cubicBezTo>
                    <a:pt x="101" y="75"/>
                    <a:pt x="100" y="74"/>
                    <a:pt x="99" y="75"/>
                  </a:cubicBezTo>
                  <a:cubicBezTo>
                    <a:pt x="97" y="76"/>
                    <a:pt x="90" y="76"/>
                    <a:pt x="88" y="76"/>
                  </a:cubicBezTo>
                  <a:cubicBezTo>
                    <a:pt x="87" y="76"/>
                    <a:pt x="83" y="75"/>
                    <a:pt x="82" y="76"/>
                  </a:cubicBezTo>
                  <a:cubicBezTo>
                    <a:pt x="81" y="76"/>
                    <a:pt x="78" y="74"/>
                    <a:pt x="76" y="75"/>
                  </a:cubicBezTo>
                  <a:cubicBezTo>
                    <a:pt x="74" y="75"/>
                    <a:pt x="65" y="74"/>
                    <a:pt x="61" y="75"/>
                  </a:cubicBezTo>
                  <a:cubicBezTo>
                    <a:pt x="60" y="75"/>
                    <a:pt x="53" y="74"/>
                    <a:pt x="50" y="75"/>
                  </a:cubicBezTo>
                  <a:cubicBezTo>
                    <a:pt x="49" y="75"/>
                    <a:pt x="48" y="75"/>
                    <a:pt x="47" y="76"/>
                  </a:cubicBezTo>
                  <a:cubicBezTo>
                    <a:pt x="46" y="75"/>
                    <a:pt x="45" y="75"/>
                    <a:pt x="44" y="75"/>
                  </a:cubicBezTo>
                  <a:cubicBezTo>
                    <a:pt x="43" y="76"/>
                    <a:pt x="42" y="76"/>
                    <a:pt x="41" y="77"/>
                  </a:cubicBezTo>
                  <a:cubicBezTo>
                    <a:pt x="40" y="77"/>
                    <a:pt x="34" y="77"/>
                    <a:pt x="34" y="77"/>
                  </a:cubicBezTo>
                  <a:cubicBezTo>
                    <a:pt x="33" y="77"/>
                    <a:pt x="33" y="77"/>
                    <a:pt x="32" y="76"/>
                  </a:cubicBezTo>
                  <a:cubicBezTo>
                    <a:pt x="32" y="76"/>
                    <a:pt x="24" y="74"/>
                    <a:pt x="23" y="75"/>
                  </a:cubicBezTo>
                  <a:cubicBezTo>
                    <a:pt x="22" y="74"/>
                    <a:pt x="21" y="74"/>
                    <a:pt x="19" y="72"/>
                  </a:cubicBezTo>
                  <a:cubicBezTo>
                    <a:pt x="17" y="72"/>
                    <a:pt x="18" y="70"/>
                    <a:pt x="16" y="69"/>
                  </a:cubicBezTo>
                  <a:cubicBezTo>
                    <a:pt x="16" y="68"/>
                    <a:pt x="16" y="68"/>
                    <a:pt x="16" y="67"/>
                  </a:cubicBezTo>
                  <a:cubicBezTo>
                    <a:pt x="17" y="67"/>
                    <a:pt x="17" y="66"/>
                    <a:pt x="18" y="65"/>
                  </a:cubicBezTo>
                  <a:cubicBezTo>
                    <a:pt x="23" y="67"/>
                    <a:pt x="40" y="61"/>
                    <a:pt x="44" y="58"/>
                  </a:cubicBezTo>
                  <a:cubicBezTo>
                    <a:pt x="47" y="59"/>
                    <a:pt x="53" y="56"/>
                    <a:pt x="56" y="54"/>
                  </a:cubicBezTo>
                  <a:cubicBezTo>
                    <a:pt x="56" y="53"/>
                    <a:pt x="56" y="52"/>
                    <a:pt x="57" y="51"/>
                  </a:cubicBezTo>
                  <a:cubicBezTo>
                    <a:pt x="58" y="50"/>
                    <a:pt x="60" y="49"/>
                    <a:pt x="61" y="48"/>
                  </a:cubicBezTo>
                  <a:cubicBezTo>
                    <a:pt x="62" y="48"/>
                    <a:pt x="62" y="47"/>
                    <a:pt x="62" y="46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70" y="40"/>
                    <a:pt x="71" y="38"/>
                    <a:pt x="72" y="37"/>
                  </a:cubicBezTo>
                  <a:cubicBezTo>
                    <a:pt x="69" y="31"/>
                    <a:pt x="62" y="32"/>
                    <a:pt x="60" y="29"/>
                  </a:cubicBezTo>
                  <a:cubicBezTo>
                    <a:pt x="59" y="29"/>
                    <a:pt x="58" y="28"/>
                    <a:pt x="58" y="28"/>
                  </a:cubicBezTo>
                  <a:cubicBezTo>
                    <a:pt x="54" y="26"/>
                    <a:pt x="53" y="29"/>
                    <a:pt x="50" y="26"/>
                  </a:cubicBezTo>
                  <a:cubicBezTo>
                    <a:pt x="50" y="25"/>
                    <a:pt x="50" y="26"/>
                    <a:pt x="50" y="25"/>
                  </a:cubicBezTo>
                  <a:cubicBezTo>
                    <a:pt x="49" y="25"/>
                    <a:pt x="49" y="25"/>
                    <a:pt x="48" y="25"/>
                  </a:cubicBezTo>
                  <a:cubicBezTo>
                    <a:pt x="47" y="27"/>
                    <a:pt x="44" y="29"/>
                    <a:pt x="42" y="30"/>
                  </a:cubicBezTo>
                  <a:cubicBezTo>
                    <a:pt x="41" y="30"/>
                    <a:pt x="41" y="31"/>
                    <a:pt x="40" y="31"/>
                  </a:cubicBezTo>
                  <a:cubicBezTo>
                    <a:pt x="40" y="35"/>
                    <a:pt x="35" y="36"/>
                    <a:pt x="32" y="37"/>
                  </a:cubicBezTo>
                  <a:cubicBezTo>
                    <a:pt x="27" y="40"/>
                    <a:pt x="24" y="44"/>
                    <a:pt x="20" y="47"/>
                  </a:cubicBezTo>
                  <a:cubicBezTo>
                    <a:pt x="19" y="48"/>
                    <a:pt x="18" y="47"/>
                    <a:pt x="17" y="48"/>
                  </a:cubicBezTo>
                  <a:cubicBezTo>
                    <a:pt x="14" y="49"/>
                    <a:pt x="11" y="50"/>
                    <a:pt x="9" y="53"/>
                  </a:cubicBezTo>
                  <a:cubicBezTo>
                    <a:pt x="7" y="53"/>
                    <a:pt x="7" y="53"/>
                    <a:pt x="6" y="52"/>
                  </a:cubicBezTo>
                  <a:cubicBezTo>
                    <a:pt x="5" y="52"/>
                    <a:pt x="4" y="53"/>
                    <a:pt x="3" y="53"/>
                  </a:cubicBezTo>
                  <a:cubicBezTo>
                    <a:pt x="2" y="53"/>
                    <a:pt x="2" y="53"/>
                    <a:pt x="1" y="52"/>
                  </a:cubicBezTo>
                  <a:cubicBezTo>
                    <a:pt x="1" y="51"/>
                    <a:pt x="0" y="48"/>
                    <a:pt x="0" y="48"/>
                  </a:cubicBezTo>
                  <a:cubicBezTo>
                    <a:pt x="3" y="45"/>
                    <a:pt x="13" y="41"/>
                    <a:pt x="14" y="38"/>
                  </a:cubicBezTo>
                  <a:cubicBezTo>
                    <a:pt x="15" y="38"/>
                    <a:pt x="17" y="34"/>
                    <a:pt x="18" y="33"/>
                  </a:cubicBezTo>
                  <a:cubicBezTo>
                    <a:pt x="19" y="33"/>
                    <a:pt x="19" y="33"/>
                    <a:pt x="20" y="32"/>
                  </a:cubicBezTo>
                  <a:cubicBezTo>
                    <a:pt x="21" y="32"/>
                    <a:pt x="20" y="31"/>
                    <a:pt x="21" y="30"/>
                  </a:cubicBezTo>
                  <a:cubicBezTo>
                    <a:pt x="21" y="30"/>
                    <a:pt x="23" y="30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3" y="28"/>
                    <a:pt x="24" y="28"/>
                    <a:pt x="25" y="27"/>
                  </a:cubicBezTo>
                  <a:cubicBezTo>
                    <a:pt x="25" y="27"/>
                    <a:pt x="25" y="27"/>
                    <a:pt x="26" y="27"/>
                  </a:cubicBezTo>
                  <a:cubicBezTo>
                    <a:pt x="26" y="25"/>
                    <a:pt x="30" y="23"/>
                    <a:pt x="31" y="22"/>
                  </a:cubicBezTo>
                  <a:cubicBezTo>
                    <a:pt x="32" y="19"/>
                    <a:pt x="33" y="16"/>
                    <a:pt x="34" y="14"/>
                  </a:cubicBezTo>
                  <a:cubicBezTo>
                    <a:pt x="34" y="14"/>
                    <a:pt x="34" y="13"/>
                    <a:pt x="34" y="13"/>
                  </a:cubicBezTo>
                  <a:cubicBezTo>
                    <a:pt x="35" y="10"/>
                    <a:pt x="30" y="7"/>
                    <a:pt x="31" y="3"/>
                  </a:cubicBezTo>
                  <a:cubicBezTo>
                    <a:pt x="32" y="2"/>
                    <a:pt x="38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0" name="Freeform 61">
              <a:extLst>
                <a:ext uri="{FF2B5EF4-FFF2-40B4-BE49-F238E27FC236}">
                  <a16:creationId xmlns="" xmlns:a16="http://schemas.microsoft.com/office/drawing/2014/main" id="{CBD5C636-0DBF-684D-90B9-7A6019DF54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65651" y="3208338"/>
              <a:ext cx="471488" cy="460375"/>
            </a:xfrm>
            <a:custGeom>
              <a:avLst/>
              <a:gdLst>
                <a:gd name="T0" fmla="*/ 150 w 156"/>
                <a:gd name="T1" fmla="*/ 104 h 151"/>
                <a:gd name="T2" fmla="*/ 142 w 156"/>
                <a:gd name="T3" fmla="*/ 107 h 151"/>
                <a:gd name="T4" fmla="*/ 118 w 156"/>
                <a:gd name="T5" fmla="*/ 108 h 151"/>
                <a:gd name="T6" fmla="*/ 95 w 156"/>
                <a:gd name="T7" fmla="*/ 111 h 151"/>
                <a:gd name="T8" fmla="*/ 83 w 156"/>
                <a:gd name="T9" fmla="*/ 110 h 151"/>
                <a:gd name="T10" fmla="*/ 72 w 156"/>
                <a:gd name="T11" fmla="*/ 107 h 151"/>
                <a:gd name="T12" fmla="*/ 91 w 156"/>
                <a:gd name="T13" fmla="*/ 86 h 151"/>
                <a:gd name="T14" fmla="*/ 125 w 156"/>
                <a:gd name="T15" fmla="*/ 82 h 151"/>
                <a:gd name="T16" fmla="*/ 126 w 156"/>
                <a:gd name="T17" fmla="*/ 73 h 151"/>
                <a:gd name="T18" fmla="*/ 112 w 156"/>
                <a:gd name="T19" fmla="*/ 64 h 151"/>
                <a:gd name="T20" fmla="*/ 98 w 156"/>
                <a:gd name="T21" fmla="*/ 64 h 151"/>
                <a:gd name="T22" fmla="*/ 74 w 156"/>
                <a:gd name="T23" fmla="*/ 64 h 151"/>
                <a:gd name="T24" fmla="*/ 75 w 156"/>
                <a:gd name="T25" fmla="*/ 51 h 151"/>
                <a:gd name="T26" fmla="*/ 122 w 156"/>
                <a:gd name="T27" fmla="*/ 47 h 151"/>
                <a:gd name="T28" fmla="*/ 122 w 156"/>
                <a:gd name="T29" fmla="*/ 37 h 151"/>
                <a:gd name="T30" fmla="*/ 84 w 156"/>
                <a:gd name="T31" fmla="*/ 31 h 151"/>
                <a:gd name="T32" fmla="*/ 70 w 156"/>
                <a:gd name="T33" fmla="*/ 28 h 151"/>
                <a:gd name="T34" fmla="*/ 63 w 156"/>
                <a:gd name="T35" fmla="*/ 22 h 151"/>
                <a:gd name="T36" fmla="*/ 45 w 156"/>
                <a:gd name="T37" fmla="*/ 33 h 151"/>
                <a:gd name="T38" fmla="*/ 19 w 156"/>
                <a:gd name="T39" fmla="*/ 31 h 151"/>
                <a:gd name="T40" fmla="*/ 20 w 156"/>
                <a:gd name="T41" fmla="*/ 20 h 151"/>
                <a:gd name="T42" fmla="*/ 18 w 156"/>
                <a:gd name="T43" fmla="*/ 5 h 151"/>
                <a:gd name="T44" fmla="*/ 11 w 156"/>
                <a:gd name="T45" fmla="*/ 0 h 151"/>
                <a:gd name="T46" fmla="*/ 8 w 156"/>
                <a:gd name="T47" fmla="*/ 27 h 151"/>
                <a:gd name="T48" fmla="*/ 8 w 156"/>
                <a:gd name="T49" fmla="*/ 41 h 151"/>
                <a:gd name="T50" fmla="*/ 5 w 156"/>
                <a:gd name="T51" fmla="*/ 68 h 151"/>
                <a:gd name="T52" fmla="*/ 5 w 156"/>
                <a:gd name="T53" fmla="*/ 82 h 151"/>
                <a:gd name="T54" fmla="*/ 1 w 156"/>
                <a:gd name="T55" fmla="*/ 119 h 151"/>
                <a:gd name="T56" fmla="*/ 5 w 156"/>
                <a:gd name="T57" fmla="*/ 150 h 151"/>
                <a:gd name="T58" fmla="*/ 11 w 156"/>
                <a:gd name="T59" fmla="*/ 148 h 151"/>
                <a:gd name="T60" fmla="*/ 13 w 156"/>
                <a:gd name="T61" fmla="*/ 143 h 151"/>
                <a:gd name="T62" fmla="*/ 25 w 156"/>
                <a:gd name="T63" fmla="*/ 137 h 151"/>
                <a:gd name="T64" fmla="*/ 39 w 156"/>
                <a:gd name="T65" fmla="*/ 134 h 151"/>
                <a:gd name="T66" fmla="*/ 58 w 156"/>
                <a:gd name="T67" fmla="*/ 134 h 151"/>
                <a:gd name="T68" fmla="*/ 82 w 156"/>
                <a:gd name="T69" fmla="*/ 135 h 151"/>
                <a:gd name="T70" fmla="*/ 113 w 156"/>
                <a:gd name="T71" fmla="*/ 142 h 151"/>
                <a:gd name="T72" fmla="*/ 131 w 156"/>
                <a:gd name="T73" fmla="*/ 147 h 151"/>
                <a:gd name="T74" fmla="*/ 147 w 156"/>
                <a:gd name="T75" fmla="*/ 143 h 151"/>
                <a:gd name="T76" fmla="*/ 153 w 156"/>
                <a:gd name="T77" fmla="*/ 133 h 151"/>
                <a:gd name="T78" fmla="*/ 56 w 156"/>
                <a:gd name="T79" fmla="*/ 109 h 151"/>
                <a:gd name="T80" fmla="*/ 46 w 156"/>
                <a:gd name="T81" fmla="*/ 112 h 151"/>
                <a:gd name="T82" fmla="*/ 20 w 156"/>
                <a:gd name="T83" fmla="*/ 114 h 151"/>
                <a:gd name="T84" fmla="*/ 28 w 156"/>
                <a:gd name="T85" fmla="*/ 92 h 151"/>
                <a:gd name="T86" fmla="*/ 44 w 156"/>
                <a:gd name="T87" fmla="*/ 87 h 151"/>
                <a:gd name="T88" fmla="*/ 60 w 156"/>
                <a:gd name="T89" fmla="*/ 60 h 151"/>
                <a:gd name="T90" fmla="*/ 43 w 156"/>
                <a:gd name="T91" fmla="*/ 67 h 151"/>
                <a:gd name="T92" fmla="*/ 20 w 156"/>
                <a:gd name="T93" fmla="*/ 71 h 151"/>
                <a:gd name="T94" fmla="*/ 46 w 156"/>
                <a:gd name="T95" fmla="*/ 51 h 151"/>
                <a:gd name="T96" fmla="*/ 59 w 156"/>
                <a:gd name="T97" fmla="*/ 49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6" h="151">
                  <a:moveTo>
                    <a:pt x="156" y="123"/>
                  </a:moveTo>
                  <a:cubicBezTo>
                    <a:pt x="156" y="122"/>
                    <a:pt x="155" y="117"/>
                    <a:pt x="155" y="117"/>
                  </a:cubicBezTo>
                  <a:cubicBezTo>
                    <a:pt x="154" y="115"/>
                    <a:pt x="149" y="107"/>
                    <a:pt x="150" y="104"/>
                  </a:cubicBezTo>
                  <a:cubicBezTo>
                    <a:pt x="149" y="103"/>
                    <a:pt x="149" y="103"/>
                    <a:pt x="147" y="103"/>
                  </a:cubicBezTo>
                  <a:cubicBezTo>
                    <a:pt x="147" y="105"/>
                    <a:pt x="145" y="106"/>
                    <a:pt x="143" y="108"/>
                  </a:cubicBezTo>
                  <a:cubicBezTo>
                    <a:pt x="142" y="108"/>
                    <a:pt x="142" y="108"/>
                    <a:pt x="142" y="107"/>
                  </a:cubicBezTo>
                  <a:cubicBezTo>
                    <a:pt x="142" y="106"/>
                    <a:pt x="141" y="106"/>
                    <a:pt x="141" y="106"/>
                  </a:cubicBezTo>
                  <a:cubicBezTo>
                    <a:pt x="139" y="109"/>
                    <a:pt x="123" y="105"/>
                    <a:pt x="120" y="109"/>
                  </a:cubicBezTo>
                  <a:cubicBezTo>
                    <a:pt x="119" y="109"/>
                    <a:pt x="119" y="109"/>
                    <a:pt x="118" y="108"/>
                  </a:cubicBezTo>
                  <a:cubicBezTo>
                    <a:pt x="115" y="110"/>
                    <a:pt x="105" y="112"/>
                    <a:pt x="103" y="110"/>
                  </a:cubicBezTo>
                  <a:cubicBezTo>
                    <a:pt x="103" y="110"/>
                    <a:pt x="102" y="111"/>
                    <a:pt x="102" y="111"/>
                  </a:cubicBezTo>
                  <a:cubicBezTo>
                    <a:pt x="102" y="110"/>
                    <a:pt x="96" y="111"/>
                    <a:pt x="95" y="111"/>
                  </a:cubicBezTo>
                  <a:cubicBezTo>
                    <a:pt x="94" y="110"/>
                    <a:pt x="89" y="110"/>
                    <a:pt x="88" y="110"/>
                  </a:cubicBezTo>
                  <a:cubicBezTo>
                    <a:pt x="87" y="110"/>
                    <a:pt x="87" y="111"/>
                    <a:pt x="86" y="111"/>
                  </a:cubicBezTo>
                  <a:cubicBezTo>
                    <a:pt x="85" y="111"/>
                    <a:pt x="84" y="110"/>
                    <a:pt x="83" y="110"/>
                  </a:cubicBezTo>
                  <a:cubicBezTo>
                    <a:pt x="83" y="110"/>
                    <a:pt x="82" y="111"/>
                    <a:pt x="81" y="111"/>
                  </a:cubicBezTo>
                  <a:cubicBezTo>
                    <a:pt x="81" y="111"/>
                    <a:pt x="81" y="111"/>
                    <a:pt x="80" y="111"/>
                  </a:cubicBezTo>
                  <a:cubicBezTo>
                    <a:pt x="78" y="109"/>
                    <a:pt x="75" y="109"/>
                    <a:pt x="72" y="107"/>
                  </a:cubicBezTo>
                  <a:cubicBezTo>
                    <a:pt x="74" y="101"/>
                    <a:pt x="76" y="97"/>
                    <a:pt x="75" y="89"/>
                  </a:cubicBezTo>
                  <a:cubicBezTo>
                    <a:pt x="76" y="89"/>
                    <a:pt x="76" y="88"/>
                    <a:pt x="77" y="87"/>
                  </a:cubicBezTo>
                  <a:cubicBezTo>
                    <a:pt x="78" y="87"/>
                    <a:pt x="90" y="86"/>
                    <a:pt x="91" y="86"/>
                  </a:cubicBezTo>
                  <a:cubicBezTo>
                    <a:pt x="97" y="87"/>
                    <a:pt x="109" y="90"/>
                    <a:pt x="113" y="87"/>
                  </a:cubicBezTo>
                  <a:cubicBezTo>
                    <a:pt x="115" y="87"/>
                    <a:pt x="117" y="88"/>
                    <a:pt x="119" y="88"/>
                  </a:cubicBezTo>
                  <a:cubicBezTo>
                    <a:pt x="121" y="87"/>
                    <a:pt x="124" y="84"/>
                    <a:pt x="125" y="82"/>
                  </a:cubicBezTo>
                  <a:cubicBezTo>
                    <a:pt x="126" y="80"/>
                    <a:pt x="124" y="77"/>
                    <a:pt x="126" y="76"/>
                  </a:cubicBezTo>
                  <a:cubicBezTo>
                    <a:pt x="125" y="75"/>
                    <a:pt x="126" y="75"/>
                    <a:pt x="125" y="75"/>
                  </a:cubicBezTo>
                  <a:cubicBezTo>
                    <a:pt x="125" y="74"/>
                    <a:pt x="125" y="73"/>
                    <a:pt x="126" y="73"/>
                  </a:cubicBezTo>
                  <a:cubicBezTo>
                    <a:pt x="128" y="70"/>
                    <a:pt x="118" y="66"/>
                    <a:pt x="117" y="65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6" y="65"/>
                    <a:pt x="113" y="64"/>
                    <a:pt x="112" y="64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100" y="64"/>
                    <a:pt x="99" y="64"/>
                    <a:pt x="99" y="64"/>
                  </a:cubicBezTo>
                  <a:cubicBezTo>
                    <a:pt x="98" y="64"/>
                    <a:pt x="99" y="64"/>
                    <a:pt x="98" y="64"/>
                  </a:cubicBezTo>
                  <a:cubicBezTo>
                    <a:pt x="88" y="63"/>
                    <a:pt x="88" y="63"/>
                    <a:pt x="88" y="63"/>
                  </a:cubicBezTo>
                  <a:cubicBezTo>
                    <a:pt x="87" y="64"/>
                    <a:pt x="84" y="65"/>
                    <a:pt x="83" y="65"/>
                  </a:cubicBezTo>
                  <a:cubicBezTo>
                    <a:pt x="80" y="66"/>
                    <a:pt x="78" y="64"/>
                    <a:pt x="74" y="64"/>
                  </a:cubicBezTo>
                  <a:cubicBezTo>
                    <a:pt x="73" y="61"/>
                    <a:pt x="71" y="60"/>
                    <a:pt x="73" y="57"/>
                  </a:cubicBezTo>
                  <a:cubicBezTo>
                    <a:pt x="73" y="56"/>
                    <a:pt x="73" y="55"/>
                    <a:pt x="73" y="54"/>
                  </a:cubicBezTo>
                  <a:cubicBezTo>
                    <a:pt x="74" y="53"/>
                    <a:pt x="75" y="52"/>
                    <a:pt x="75" y="51"/>
                  </a:cubicBezTo>
                  <a:cubicBezTo>
                    <a:pt x="77" y="51"/>
                    <a:pt x="83" y="50"/>
                    <a:pt x="84" y="50"/>
                  </a:cubicBezTo>
                  <a:cubicBezTo>
                    <a:pt x="90" y="53"/>
                    <a:pt x="116" y="51"/>
                    <a:pt x="122" y="48"/>
                  </a:cubicBezTo>
                  <a:cubicBezTo>
                    <a:pt x="121" y="48"/>
                    <a:pt x="122" y="47"/>
                    <a:pt x="122" y="47"/>
                  </a:cubicBezTo>
                  <a:cubicBezTo>
                    <a:pt x="124" y="44"/>
                    <a:pt x="123" y="42"/>
                    <a:pt x="124" y="39"/>
                  </a:cubicBezTo>
                  <a:cubicBezTo>
                    <a:pt x="124" y="39"/>
                    <a:pt x="124" y="39"/>
                    <a:pt x="124" y="39"/>
                  </a:cubicBezTo>
                  <a:cubicBezTo>
                    <a:pt x="123" y="38"/>
                    <a:pt x="122" y="38"/>
                    <a:pt x="122" y="37"/>
                  </a:cubicBezTo>
                  <a:cubicBezTo>
                    <a:pt x="121" y="36"/>
                    <a:pt x="122" y="35"/>
                    <a:pt x="121" y="34"/>
                  </a:cubicBezTo>
                  <a:cubicBezTo>
                    <a:pt x="118" y="33"/>
                    <a:pt x="112" y="34"/>
                    <a:pt x="110" y="33"/>
                  </a:cubicBezTo>
                  <a:cubicBezTo>
                    <a:pt x="105" y="30"/>
                    <a:pt x="87" y="30"/>
                    <a:pt x="84" y="31"/>
                  </a:cubicBezTo>
                  <a:cubicBezTo>
                    <a:pt x="79" y="33"/>
                    <a:pt x="76" y="31"/>
                    <a:pt x="73" y="31"/>
                  </a:cubicBezTo>
                  <a:cubicBezTo>
                    <a:pt x="72" y="30"/>
                    <a:pt x="71" y="29"/>
                    <a:pt x="70" y="29"/>
                  </a:cubicBezTo>
                  <a:cubicBezTo>
                    <a:pt x="70" y="29"/>
                    <a:pt x="70" y="29"/>
                    <a:pt x="70" y="28"/>
                  </a:cubicBezTo>
                  <a:cubicBezTo>
                    <a:pt x="69" y="27"/>
                    <a:pt x="68" y="26"/>
                    <a:pt x="68" y="24"/>
                  </a:cubicBezTo>
                  <a:cubicBezTo>
                    <a:pt x="67" y="23"/>
                    <a:pt x="66" y="22"/>
                    <a:pt x="65" y="22"/>
                  </a:cubicBezTo>
                  <a:cubicBezTo>
                    <a:pt x="64" y="22"/>
                    <a:pt x="64" y="22"/>
                    <a:pt x="63" y="22"/>
                  </a:cubicBezTo>
                  <a:cubicBezTo>
                    <a:pt x="62" y="24"/>
                    <a:pt x="59" y="27"/>
                    <a:pt x="57" y="30"/>
                  </a:cubicBezTo>
                  <a:cubicBezTo>
                    <a:pt x="58" y="31"/>
                    <a:pt x="53" y="32"/>
                    <a:pt x="52" y="32"/>
                  </a:cubicBezTo>
                  <a:cubicBezTo>
                    <a:pt x="51" y="31"/>
                    <a:pt x="47" y="33"/>
                    <a:pt x="45" y="33"/>
                  </a:cubicBezTo>
                  <a:cubicBezTo>
                    <a:pt x="45" y="32"/>
                    <a:pt x="42" y="32"/>
                    <a:pt x="41" y="33"/>
                  </a:cubicBezTo>
                  <a:cubicBezTo>
                    <a:pt x="36" y="34"/>
                    <a:pt x="27" y="35"/>
                    <a:pt x="23" y="35"/>
                  </a:cubicBezTo>
                  <a:cubicBezTo>
                    <a:pt x="23" y="34"/>
                    <a:pt x="20" y="31"/>
                    <a:pt x="19" y="31"/>
                  </a:cubicBezTo>
                  <a:cubicBezTo>
                    <a:pt x="19" y="30"/>
                    <a:pt x="19" y="29"/>
                    <a:pt x="19" y="28"/>
                  </a:cubicBezTo>
                  <a:cubicBezTo>
                    <a:pt x="20" y="25"/>
                    <a:pt x="20" y="23"/>
                    <a:pt x="20" y="20"/>
                  </a:cubicBezTo>
                  <a:cubicBezTo>
                    <a:pt x="20" y="21"/>
                    <a:pt x="20" y="20"/>
                    <a:pt x="20" y="20"/>
                  </a:cubicBezTo>
                  <a:cubicBezTo>
                    <a:pt x="20" y="19"/>
                    <a:pt x="21" y="16"/>
                    <a:pt x="21" y="14"/>
                  </a:cubicBezTo>
                  <a:cubicBezTo>
                    <a:pt x="20" y="13"/>
                    <a:pt x="20" y="13"/>
                    <a:pt x="19" y="12"/>
                  </a:cubicBezTo>
                  <a:cubicBezTo>
                    <a:pt x="18" y="9"/>
                    <a:pt x="19" y="7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4"/>
                    <a:pt x="14" y="2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0" y="2"/>
                    <a:pt x="12" y="5"/>
                    <a:pt x="11" y="8"/>
                  </a:cubicBezTo>
                  <a:cubicBezTo>
                    <a:pt x="8" y="13"/>
                    <a:pt x="8" y="19"/>
                    <a:pt x="7" y="24"/>
                  </a:cubicBezTo>
                  <a:cubicBezTo>
                    <a:pt x="7" y="25"/>
                    <a:pt x="8" y="26"/>
                    <a:pt x="8" y="27"/>
                  </a:cubicBezTo>
                  <a:cubicBezTo>
                    <a:pt x="8" y="27"/>
                    <a:pt x="8" y="32"/>
                    <a:pt x="8" y="32"/>
                  </a:cubicBezTo>
                  <a:cubicBezTo>
                    <a:pt x="8" y="32"/>
                    <a:pt x="8" y="33"/>
                    <a:pt x="8" y="34"/>
                  </a:cubicBezTo>
                  <a:cubicBezTo>
                    <a:pt x="7" y="37"/>
                    <a:pt x="8" y="39"/>
                    <a:pt x="8" y="41"/>
                  </a:cubicBezTo>
                  <a:cubicBezTo>
                    <a:pt x="9" y="44"/>
                    <a:pt x="7" y="46"/>
                    <a:pt x="7" y="48"/>
                  </a:cubicBezTo>
                  <a:cubicBezTo>
                    <a:pt x="6" y="50"/>
                    <a:pt x="8" y="54"/>
                    <a:pt x="7" y="55"/>
                  </a:cubicBezTo>
                  <a:cubicBezTo>
                    <a:pt x="5" y="60"/>
                    <a:pt x="6" y="64"/>
                    <a:pt x="5" y="68"/>
                  </a:cubicBezTo>
                  <a:cubicBezTo>
                    <a:pt x="6" y="69"/>
                    <a:pt x="6" y="70"/>
                    <a:pt x="6" y="71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5" y="74"/>
                    <a:pt x="4" y="79"/>
                    <a:pt x="5" y="82"/>
                  </a:cubicBezTo>
                  <a:cubicBezTo>
                    <a:pt x="5" y="90"/>
                    <a:pt x="3" y="97"/>
                    <a:pt x="5" y="100"/>
                  </a:cubicBezTo>
                  <a:cubicBezTo>
                    <a:pt x="5" y="102"/>
                    <a:pt x="2" y="106"/>
                    <a:pt x="2" y="108"/>
                  </a:cubicBezTo>
                  <a:cubicBezTo>
                    <a:pt x="3" y="113"/>
                    <a:pt x="1" y="118"/>
                    <a:pt x="1" y="119"/>
                  </a:cubicBezTo>
                  <a:cubicBezTo>
                    <a:pt x="0" y="126"/>
                    <a:pt x="1" y="139"/>
                    <a:pt x="2" y="142"/>
                  </a:cubicBezTo>
                  <a:cubicBezTo>
                    <a:pt x="2" y="142"/>
                    <a:pt x="4" y="144"/>
                    <a:pt x="4" y="144"/>
                  </a:cubicBezTo>
                  <a:cubicBezTo>
                    <a:pt x="5" y="145"/>
                    <a:pt x="4" y="148"/>
                    <a:pt x="5" y="150"/>
                  </a:cubicBezTo>
                  <a:cubicBezTo>
                    <a:pt x="5" y="150"/>
                    <a:pt x="6" y="150"/>
                    <a:pt x="6" y="151"/>
                  </a:cubicBezTo>
                  <a:cubicBezTo>
                    <a:pt x="7" y="151"/>
                    <a:pt x="8" y="150"/>
                    <a:pt x="10" y="150"/>
                  </a:cubicBezTo>
                  <a:cubicBezTo>
                    <a:pt x="10" y="149"/>
                    <a:pt x="11" y="149"/>
                    <a:pt x="11" y="148"/>
                  </a:cubicBezTo>
                  <a:cubicBezTo>
                    <a:pt x="11" y="147"/>
                    <a:pt x="11" y="146"/>
                    <a:pt x="11" y="145"/>
                  </a:cubicBezTo>
                  <a:cubicBezTo>
                    <a:pt x="11" y="145"/>
                    <a:pt x="11" y="145"/>
                    <a:pt x="11" y="145"/>
                  </a:cubicBezTo>
                  <a:cubicBezTo>
                    <a:pt x="12" y="144"/>
                    <a:pt x="13" y="144"/>
                    <a:pt x="13" y="143"/>
                  </a:cubicBezTo>
                  <a:cubicBezTo>
                    <a:pt x="14" y="142"/>
                    <a:pt x="13" y="141"/>
                    <a:pt x="14" y="141"/>
                  </a:cubicBezTo>
                  <a:cubicBezTo>
                    <a:pt x="15" y="138"/>
                    <a:pt x="21" y="139"/>
                    <a:pt x="21" y="139"/>
                  </a:cubicBezTo>
                  <a:cubicBezTo>
                    <a:pt x="23" y="138"/>
                    <a:pt x="24" y="137"/>
                    <a:pt x="25" y="137"/>
                  </a:cubicBezTo>
                  <a:cubicBezTo>
                    <a:pt x="26" y="137"/>
                    <a:pt x="27" y="138"/>
                    <a:pt x="28" y="137"/>
                  </a:cubicBezTo>
                  <a:cubicBezTo>
                    <a:pt x="30" y="136"/>
                    <a:pt x="32" y="135"/>
                    <a:pt x="33" y="134"/>
                  </a:cubicBezTo>
                  <a:cubicBezTo>
                    <a:pt x="35" y="134"/>
                    <a:pt x="38" y="134"/>
                    <a:pt x="39" y="134"/>
                  </a:cubicBezTo>
                  <a:cubicBezTo>
                    <a:pt x="41" y="133"/>
                    <a:pt x="50" y="134"/>
                    <a:pt x="51" y="134"/>
                  </a:cubicBezTo>
                  <a:cubicBezTo>
                    <a:pt x="51" y="134"/>
                    <a:pt x="52" y="134"/>
                    <a:pt x="52" y="134"/>
                  </a:cubicBezTo>
                  <a:cubicBezTo>
                    <a:pt x="53" y="133"/>
                    <a:pt x="58" y="134"/>
                    <a:pt x="58" y="134"/>
                  </a:cubicBezTo>
                  <a:cubicBezTo>
                    <a:pt x="59" y="134"/>
                    <a:pt x="63" y="134"/>
                    <a:pt x="64" y="134"/>
                  </a:cubicBezTo>
                  <a:cubicBezTo>
                    <a:pt x="68" y="134"/>
                    <a:pt x="69" y="134"/>
                    <a:pt x="73" y="135"/>
                  </a:cubicBezTo>
                  <a:cubicBezTo>
                    <a:pt x="74" y="135"/>
                    <a:pt x="81" y="135"/>
                    <a:pt x="82" y="135"/>
                  </a:cubicBezTo>
                  <a:cubicBezTo>
                    <a:pt x="84" y="137"/>
                    <a:pt x="87" y="137"/>
                    <a:pt x="89" y="139"/>
                  </a:cubicBezTo>
                  <a:cubicBezTo>
                    <a:pt x="90" y="137"/>
                    <a:pt x="101" y="140"/>
                    <a:pt x="103" y="140"/>
                  </a:cubicBezTo>
                  <a:cubicBezTo>
                    <a:pt x="107" y="139"/>
                    <a:pt x="112" y="142"/>
                    <a:pt x="113" y="142"/>
                  </a:cubicBezTo>
                  <a:cubicBezTo>
                    <a:pt x="116" y="141"/>
                    <a:pt x="116" y="143"/>
                    <a:pt x="117" y="144"/>
                  </a:cubicBezTo>
                  <a:cubicBezTo>
                    <a:pt x="119" y="144"/>
                    <a:pt x="120" y="144"/>
                    <a:pt x="121" y="144"/>
                  </a:cubicBezTo>
                  <a:cubicBezTo>
                    <a:pt x="125" y="146"/>
                    <a:pt x="127" y="147"/>
                    <a:pt x="131" y="147"/>
                  </a:cubicBezTo>
                  <a:cubicBezTo>
                    <a:pt x="133" y="148"/>
                    <a:pt x="138" y="148"/>
                    <a:pt x="138" y="148"/>
                  </a:cubicBezTo>
                  <a:cubicBezTo>
                    <a:pt x="139" y="147"/>
                    <a:pt x="143" y="146"/>
                    <a:pt x="144" y="146"/>
                  </a:cubicBezTo>
                  <a:cubicBezTo>
                    <a:pt x="145" y="145"/>
                    <a:pt x="146" y="144"/>
                    <a:pt x="147" y="143"/>
                  </a:cubicBezTo>
                  <a:cubicBezTo>
                    <a:pt x="147" y="143"/>
                    <a:pt x="147" y="142"/>
                    <a:pt x="147" y="142"/>
                  </a:cubicBezTo>
                  <a:cubicBezTo>
                    <a:pt x="147" y="141"/>
                    <a:pt x="150" y="140"/>
                    <a:pt x="150" y="140"/>
                  </a:cubicBezTo>
                  <a:cubicBezTo>
                    <a:pt x="152" y="138"/>
                    <a:pt x="151" y="135"/>
                    <a:pt x="153" y="133"/>
                  </a:cubicBezTo>
                  <a:cubicBezTo>
                    <a:pt x="154" y="132"/>
                    <a:pt x="155" y="132"/>
                    <a:pt x="155" y="130"/>
                  </a:cubicBezTo>
                  <a:cubicBezTo>
                    <a:pt x="154" y="129"/>
                    <a:pt x="156" y="124"/>
                    <a:pt x="156" y="123"/>
                  </a:cubicBezTo>
                  <a:close/>
                  <a:moveTo>
                    <a:pt x="56" y="109"/>
                  </a:moveTo>
                  <a:cubicBezTo>
                    <a:pt x="54" y="111"/>
                    <a:pt x="52" y="110"/>
                    <a:pt x="49" y="111"/>
                  </a:cubicBezTo>
                  <a:cubicBezTo>
                    <a:pt x="49" y="111"/>
                    <a:pt x="48" y="111"/>
                    <a:pt x="47" y="111"/>
                  </a:cubicBezTo>
                  <a:cubicBezTo>
                    <a:pt x="47" y="111"/>
                    <a:pt x="47" y="111"/>
                    <a:pt x="46" y="112"/>
                  </a:cubicBezTo>
                  <a:cubicBezTo>
                    <a:pt x="45" y="112"/>
                    <a:pt x="43" y="112"/>
                    <a:pt x="42" y="112"/>
                  </a:cubicBezTo>
                  <a:cubicBezTo>
                    <a:pt x="40" y="112"/>
                    <a:pt x="39" y="112"/>
                    <a:pt x="37" y="112"/>
                  </a:cubicBezTo>
                  <a:cubicBezTo>
                    <a:pt x="33" y="114"/>
                    <a:pt x="25" y="114"/>
                    <a:pt x="20" y="114"/>
                  </a:cubicBezTo>
                  <a:cubicBezTo>
                    <a:pt x="20" y="114"/>
                    <a:pt x="19" y="113"/>
                    <a:pt x="19" y="112"/>
                  </a:cubicBezTo>
                  <a:cubicBezTo>
                    <a:pt x="18" y="111"/>
                    <a:pt x="18" y="98"/>
                    <a:pt x="19" y="97"/>
                  </a:cubicBezTo>
                  <a:cubicBezTo>
                    <a:pt x="19" y="97"/>
                    <a:pt x="28" y="92"/>
                    <a:pt x="28" y="92"/>
                  </a:cubicBezTo>
                  <a:cubicBezTo>
                    <a:pt x="29" y="92"/>
                    <a:pt x="29" y="92"/>
                    <a:pt x="30" y="92"/>
                  </a:cubicBezTo>
                  <a:cubicBezTo>
                    <a:pt x="31" y="91"/>
                    <a:pt x="32" y="90"/>
                    <a:pt x="34" y="89"/>
                  </a:cubicBezTo>
                  <a:cubicBezTo>
                    <a:pt x="36" y="88"/>
                    <a:pt x="42" y="89"/>
                    <a:pt x="44" y="87"/>
                  </a:cubicBezTo>
                  <a:cubicBezTo>
                    <a:pt x="48" y="88"/>
                    <a:pt x="55" y="87"/>
                    <a:pt x="59" y="89"/>
                  </a:cubicBezTo>
                  <a:cubicBezTo>
                    <a:pt x="61" y="95"/>
                    <a:pt x="59" y="107"/>
                    <a:pt x="56" y="109"/>
                  </a:cubicBezTo>
                  <a:close/>
                  <a:moveTo>
                    <a:pt x="60" y="60"/>
                  </a:moveTo>
                  <a:cubicBezTo>
                    <a:pt x="60" y="62"/>
                    <a:pt x="60" y="64"/>
                    <a:pt x="59" y="64"/>
                  </a:cubicBezTo>
                  <a:cubicBezTo>
                    <a:pt x="57" y="66"/>
                    <a:pt x="53" y="68"/>
                    <a:pt x="49" y="67"/>
                  </a:cubicBezTo>
                  <a:cubicBezTo>
                    <a:pt x="48" y="67"/>
                    <a:pt x="45" y="67"/>
                    <a:pt x="43" y="67"/>
                  </a:cubicBezTo>
                  <a:cubicBezTo>
                    <a:pt x="42" y="67"/>
                    <a:pt x="40" y="68"/>
                    <a:pt x="39" y="68"/>
                  </a:cubicBezTo>
                  <a:cubicBezTo>
                    <a:pt x="38" y="68"/>
                    <a:pt x="37" y="68"/>
                    <a:pt x="36" y="68"/>
                  </a:cubicBezTo>
                  <a:cubicBezTo>
                    <a:pt x="29" y="70"/>
                    <a:pt x="27" y="71"/>
                    <a:pt x="20" y="71"/>
                  </a:cubicBezTo>
                  <a:cubicBezTo>
                    <a:pt x="15" y="59"/>
                    <a:pt x="24" y="56"/>
                    <a:pt x="33" y="51"/>
                  </a:cubicBezTo>
                  <a:cubicBezTo>
                    <a:pt x="35" y="50"/>
                    <a:pt x="38" y="52"/>
                    <a:pt x="40" y="52"/>
                  </a:cubicBezTo>
                  <a:cubicBezTo>
                    <a:pt x="42" y="51"/>
                    <a:pt x="44" y="52"/>
                    <a:pt x="46" y="51"/>
                  </a:cubicBezTo>
                  <a:cubicBezTo>
                    <a:pt x="47" y="51"/>
                    <a:pt x="49" y="49"/>
                    <a:pt x="50" y="49"/>
                  </a:cubicBezTo>
                  <a:cubicBezTo>
                    <a:pt x="51" y="48"/>
                    <a:pt x="53" y="49"/>
                    <a:pt x="54" y="48"/>
                  </a:cubicBezTo>
                  <a:cubicBezTo>
                    <a:pt x="56" y="48"/>
                    <a:pt x="57" y="49"/>
                    <a:pt x="59" y="49"/>
                  </a:cubicBezTo>
                  <a:cubicBezTo>
                    <a:pt x="62" y="52"/>
                    <a:pt x="61" y="55"/>
                    <a:pt x="60" y="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1" name="Freeform 62">
              <a:extLst>
                <a:ext uri="{FF2B5EF4-FFF2-40B4-BE49-F238E27FC236}">
                  <a16:creationId xmlns="" xmlns:a16="http://schemas.microsoft.com/office/drawing/2014/main" id="{8585EE9A-19BF-8444-8E5C-736CD8018E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64376" y="3014663"/>
              <a:ext cx="831850" cy="349250"/>
            </a:xfrm>
            <a:custGeom>
              <a:avLst/>
              <a:gdLst>
                <a:gd name="T0" fmla="*/ 262 w 275"/>
                <a:gd name="T1" fmla="*/ 71 h 114"/>
                <a:gd name="T2" fmla="*/ 242 w 275"/>
                <a:gd name="T3" fmla="*/ 70 h 114"/>
                <a:gd name="T4" fmla="*/ 227 w 275"/>
                <a:gd name="T5" fmla="*/ 69 h 114"/>
                <a:gd name="T6" fmla="*/ 178 w 275"/>
                <a:gd name="T7" fmla="*/ 63 h 114"/>
                <a:gd name="T8" fmla="*/ 186 w 275"/>
                <a:gd name="T9" fmla="*/ 34 h 114"/>
                <a:gd name="T10" fmla="*/ 121 w 275"/>
                <a:gd name="T11" fmla="*/ 40 h 114"/>
                <a:gd name="T12" fmla="*/ 96 w 275"/>
                <a:gd name="T13" fmla="*/ 36 h 114"/>
                <a:gd name="T14" fmla="*/ 104 w 275"/>
                <a:gd name="T15" fmla="*/ 28 h 114"/>
                <a:gd name="T16" fmla="*/ 126 w 275"/>
                <a:gd name="T17" fmla="*/ 32 h 114"/>
                <a:gd name="T18" fmla="*/ 144 w 275"/>
                <a:gd name="T19" fmla="*/ 31 h 114"/>
                <a:gd name="T20" fmla="*/ 178 w 275"/>
                <a:gd name="T21" fmla="*/ 29 h 114"/>
                <a:gd name="T22" fmla="*/ 208 w 275"/>
                <a:gd name="T23" fmla="*/ 40 h 114"/>
                <a:gd name="T24" fmla="*/ 229 w 275"/>
                <a:gd name="T25" fmla="*/ 34 h 114"/>
                <a:gd name="T26" fmla="*/ 217 w 275"/>
                <a:gd name="T27" fmla="*/ 20 h 114"/>
                <a:gd name="T28" fmla="*/ 198 w 275"/>
                <a:gd name="T29" fmla="*/ 17 h 114"/>
                <a:gd name="T30" fmla="*/ 161 w 275"/>
                <a:gd name="T31" fmla="*/ 15 h 114"/>
                <a:gd name="T32" fmla="*/ 146 w 275"/>
                <a:gd name="T33" fmla="*/ 9 h 114"/>
                <a:gd name="T34" fmla="*/ 118 w 275"/>
                <a:gd name="T35" fmla="*/ 1 h 114"/>
                <a:gd name="T36" fmla="*/ 96 w 275"/>
                <a:gd name="T37" fmla="*/ 15 h 114"/>
                <a:gd name="T38" fmla="*/ 56 w 275"/>
                <a:gd name="T39" fmla="*/ 19 h 114"/>
                <a:gd name="T40" fmla="*/ 40 w 275"/>
                <a:gd name="T41" fmla="*/ 32 h 114"/>
                <a:gd name="T42" fmla="*/ 30 w 275"/>
                <a:gd name="T43" fmla="*/ 53 h 114"/>
                <a:gd name="T44" fmla="*/ 36 w 275"/>
                <a:gd name="T45" fmla="*/ 63 h 114"/>
                <a:gd name="T46" fmla="*/ 50 w 275"/>
                <a:gd name="T47" fmla="*/ 61 h 114"/>
                <a:gd name="T48" fmla="*/ 58 w 275"/>
                <a:gd name="T49" fmla="*/ 34 h 114"/>
                <a:gd name="T50" fmla="*/ 87 w 275"/>
                <a:gd name="T51" fmla="*/ 54 h 114"/>
                <a:gd name="T52" fmla="*/ 52 w 275"/>
                <a:gd name="T53" fmla="*/ 69 h 114"/>
                <a:gd name="T54" fmla="*/ 0 w 275"/>
                <a:gd name="T55" fmla="*/ 80 h 114"/>
                <a:gd name="T56" fmla="*/ 46 w 275"/>
                <a:gd name="T57" fmla="*/ 86 h 114"/>
                <a:gd name="T58" fmla="*/ 56 w 275"/>
                <a:gd name="T59" fmla="*/ 97 h 114"/>
                <a:gd name="T60" fmla="*/ 49 w 275"/>
                <a:gd name="T61" fmla="*/ 113 h 114"/>
                <a:gd name="T62" fmla="*/ 73 w 275"/>
                <a:gd name="T63" fmla="*/ 98 h 114"/>
                <a:gd name="T64" fmla="*/ 112 w 275"/>
                <a:gd name="T65" fmla="*/ 98 h 114"/>
                <a:gd name="T66" fmla="*/ 150 w 275"/>
                <a:gd name="T67" fmla="*/ 99 h 114"/>
                <a:gd name="T68" fmla="*/ 175 w 275"/>
                <a:gd name="T69" fmla="*/ 100 h 114"/>
                <a:gd name="T70" fmla="*/ 213 w 275"/>
                <a:gd name="T71" fmla="*/ 103 h 114"/>
                <a:gd name="T72" fmla="*/ 185 w 275"/>
                <a:gd name="T73" fmla="*/ 88 h 114"/>
                <a:gd name="T74" fmla="*/ 189 w 275"/>
                <a:gd name="T75" fmla="*/ 78 h 114"/>
                <a:gd name="T76" fmla="*/ 215 w 275"/>
                <a:gd name="T77" fmla="*/ 83 h 114"/>
                <a:gd name="T78" fmla="*/ 232 w 275"/>
                <a:gd name="T79" fmla="*/ 89 h 114"/>
                <a:gd name="T80" fmla="*/ 259 w 275"/>
                <a:gd name="T81" fmla="*/ 91 h 114"/>
                <a:gd name="T82" fmla="*/ 273 w 275"/>
                <a:gd name="T83" fmla="*/ 80 h 114"/>
                <a:gd name="T84" fmla="*/ 115 w 275"/>
                <a:gd name="T85" fmla="*/ 80 h 114"/>
                <a:gd name="T86" fmla="*/ 91 w 275"/>
                <a:gd name="T87" fmla="*/ 88 h 114"/>
                <a:gd name="T88" fmla="*/ 85 w 275"/>
                <a:gd name="T89" fmla="*/ 80 h 114"/>
                <a:gd name="T90" fmla="*/ 114 w 275"/>
                <a:gd name="T91" fmla="*/ 74 h 114"/>
                <a:gd name="T92" fmla="*/ 125 w 275"/>
                <a:gd name="T93" fmla="*/ 60 h 114"/>
                <a:gd name="T94" fmla="*/ 98 w 275"/>
                <a:gd name="T95" fmla="*/ 63 h 114"/>
                <a:gd name="T96" fmla="*/ 118 w 275"/>
                <a:gd name="T97" fmla="*/ 52 h 114"/>
                <a:gd name="T98" fmla="*/ 125 w 275"/>
                <a:gd name="T99" fmla="*/ 60 h 114"/>
                <a:gd name="T100" fmla="*/ 150 w 275"/>
                <a:gd name="T101" fmla="*/ 84 h 114"/>
                <a:gd name="T102" fmla="*/ 132 w 275"/>
                <a:gd name="T103" fmla="*/ 76 h 114"/>
                <a:gd name="T104" fmla="*/ 161 w 275"/>
                <a:gd name="T105" fmla="*/ 75 h 114"/>
                <a:gd name="T106" fmla="*/ 140 w 275"/>
                <a:gd name="T107" fmla="*/ 61 h 114"/>
                <a:gd name="T108" fmla="*/ 167 w 275"/>
                <a:gd name="T109" fmla="*/ 5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" h="114">
                  <a:moveTo>
                    <a:pt x="271" y="73"/>
                  </a:moveTo>
                  <a:cubicBezTo>
                    <a:pt x="271" y="73"/>
                    <a:pt x="271" y="73"/>
                    <a:pt x="270" y="72"/>
                  </a:cubicBezTo>
                  <a:cubicBezTo>
                    <a:pt x="270" y="72"/>
                    <a:pt x="267" y="73"/>
                    <a:pt x="267" y="74"/>
                  </a:cubicBezTo>
                  <a:cubicBezTo>
                    <a:pt x="265" y="73"/>
                    <a:pt x="263" y="72"/>
                    <a:pt x="262" y="71"/>
                  </a:cubicBezTo>
                  <a:cubicBezTo>
                    <a:pt x="261" y="71"/>
                    <a:pt x="261" y="71"/>
                    <a:pt x="261" y="71"/>
                  </a:cubicBezTo>
                  <a:cubicBezTo>
                    <a:pt x="259" y="72"/>
                    <a:pt x="252" y="68"/>
                    <a:pt x="251" y="68"/>
                  </a:cubicBezTo>
                  <a:cubicBezTo>
                    <a:pt x="249" y="69"/>
                    <a:pt x="247" y="70"/>
                    <a:pt x="244" y="70"/>
                  </a:cubicBezTo>
                  <a:cubicBezTo>
                    <a:pt x="244" y="69"/>
                    <a:pt x="243" y="71"/>
                    <a:pt x="242" y="70"/>
                  </a:cubicBezTo>
                  <a:cubicBezTo>
                    <a:pt x="241" y="70"/>
                    <a:pt x="238" y="68"/>
                    <a:pt x="236" y="68"/>
                  </a:cubicBezTo>
                  <a:cubicBezTo>
                    <a:pt x="235" y="69"/>
                    <a:pt x="234" y="69"/>
                    <a:pt x="233" y="70"/>
                  </a:cubicBezTo>
                  <a:cubicBezTo>
                    <a:pt x="233" y="70"/>
                    <a:pt x="232" y="69"/>
                    <a:pt x="232" y="69"/>
                  </a:cubicBezTo>
                  <a:cubicBezTo>
                    <a:pt x="231" y="68"/>
                    <a:pt x="229" y="70"/>
                    <a:pt x="227" y="69"/>
                  </a:cubicBezTo>
                  <a:cubicBezTo>
                    <a:pt x="222" y="66"/>
                    <a:pt x="216" y="68"/>
                    <a:pt x="209" y="68"/>
                  </a:cubicBezTo>
                  <a:cubicBezTo>
                    <a:pt x="207" y="66"/>
                    <a:pt x="203" y="68"/>
                    <a:pt x="202" y="67"/>
                  </a:cubicBezTo>
                  <a:cubicBezTo>
                    <a:pt x="198" y="64"/>
                    <a:pt x="190" y="67"/>
                    <a:pt x="185" y="64"/>
                  </a:cubicBezTo>
                  <a:cubicBezTo>
                    <a:pt x="183" y="66"/>
                    <a:pt x="178" y="63"/>
                    <a:pt x="178" y="63"/>
                  </a:cubicBezTo>
                  <a:cubicBezTo>
                    <a:pt x="176" y="63"/>
                    <a:pt x="177" y="60"/>
                    <a:pt x="178" y="58"/>
                  </a:cubicBezTo>
                  <a:cubicBezTo>
                    <a:pt x="179" y="56"/>
                    <a:pt x="190" y="48"/>
                    <a:pt x="192" y="48"/>
                  </a:cubicBezTo>
                  <a:cubicBezTo>
                    <a:pt x="193" y="45"/>
                    <a:pt x="193" y="38"/>
                    <a:pt x="190" y="36"/>
                  </a:cubicBezTo>
                  <a:cubicBezTo>
                    <a:pt x="189" y="35"/>
                    <a:pt x="186" y="34"/>
                    <a:pt x="186" y="34"/>
                  </a:cubicBezTo>
                  <a:cubicBezTo>
                    <a:pt x="185" y="34"/>
                    <a:pt x="174" y="39"/>
                    <a:pt x="174" y="40"/>
                  </a:cubicBezTo>
                  <a:cubicBezTo>
                    <a:pt x="163" y="39"/>
                    <a:pt x="149" y="41"/>
                    <a:pt x="141" y="40"/>
                  </a:cubicBezTo>
                  <a:cubicBezTo>
                    <a:pt x="138" y="39"/>
                    <a:pt x="129" y="41"/>
                    <a:pt x="127" y="40"/>
                  </a:cubicBezTo>
                  <a:cubicBezTo>
                    <a:pt x="125" y="40"/>
                    <a:pt x="123" y="40"/>
                    <a:pt x="121" y="40"/>
                  </a:cubicBezTo>
                  <a:cubicBezTo>
                    <a:pt x="120" y="40"/>
                    <a:pt x="118" y="41"/>
                    <a:pt x="116" y="40"/>
                  </a:cubicBezTo>
                  <a:cubicBezTo>
                    <a:pt x="113" y="40"/>
                    <a:pt x="108" y="40"/>
                    <a:pt x="105" y="39"/>
                  </a:cubicBezTo>
                  <a:cubicBezTo>
                    <a:pt x="104" y="40"/>
                    <a:pt x="103" y="40"/>
                    <a:pt x="102" y="40"/>
                  </a:cubicBezTo>
                  <a:cubicBezTo>
                    <a:pt x="100" y="38"/>
                    <a:pt x="98" y="37"/>
                    <a:pt x="96" y="36"/>
                  </a:cubicBezTo>
                  <a:cubicBezTo>
                    <a:pt x="92" y="34"/>
                    <a:pt x="87" y="35"/>
                    <a:pt x="85" y="32"/>
                  </a:cubicBezTo>
                  <a:cubicBezTo>
                    <a:pt x="85" y="32"/>
                    <a:pt x="85" y="32"/>
                    <a:pt x="85" y="31"/>
                  </a:cubicBezTo>
                  <a:cubicBezTo>
                    <a:pt x="84" y="30"/>
                    <a:pt x="91" y="28"/>
                    <a:pt x="93" y="29"/>
                  </a:cubicBezTo>
                  <a:cubicBezTo>
                    <a:pt x="93" y="29"/>
                    <a:pt x="102" y="29"/>
                    <a:pt x="104" y="28"/>
                  </a:cubicBezTo>
                  <a:cubicBezTo>
                    <a:pt x="106" y="28"/>
                    <a:pt x="108" y="26"/>
                    <a:pt x="111" y="27"/>
                  </a:cubicBezTo>
                  <a:cubicBezTo>
                    <a:pt x="113" y="27"/>
                    <a:pt x="115" y="29"/>
                    <a:pt x="118" y="30"/>
                  </a:cubicBezTo>
                  <a:cubicBezTo>
                    <a:pt x="120" y="30"/>
                    <a:pt x="122" y="28"/>
                    <a:pt x="125" y="29"/>
                  </a:cubicBezTo>
                  <a:cubicBezTo>
                    <a:pt x="125" y="30"/>
                    <a:pt x="125" y="31"/>
                    <a:pt x="126" y="32"/>
                  </a:cubicBezTo>
                  <a:cubicBezTo>
                    <a:pt x="126" y="33"/>
                    <a:pt x="128" y="31"/>
                    <a:pt x="128" y="32"/>
                  </a:cubicBezTo>
                  <a:cubicBezTo>
                    <a:pt x="129" y="33"/>
                    <a:pt x="129" y="33"/>
                    <a:pt x="130" y="33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34" y="31"/>
                    <a:pt x="140" y="33"/>
                    <a:pt x="144" y="31"/>
                  </a:cubicBezTo>
                  <a:cubicBezTo>
                    <a:pt x="143" y="30"/>
                    <a:pt x="148" y="31"/>
                    <a:pt x="148" y="31"/>
                  </a:cubicBezTo>
                  <a:cubicBezTo>
                    <a:pt x="151" y="29"/>
                    <a:pt x="153" y="28"/>
                    <a:pt x="157" y="29"/>
                  </a:cubicBezTo>
                  <a:cubicBezTo>
                    <a:pt x="158" y="29"/>
                    <a:pt x="163" y="26"/>
                    <a:pt x="165" y="28"/>
                  </a:cubicBezTo>
                  <a:cubicBezTo>
                    <a:pt x="169" y="29"/>
                    <a:pt x="177" y="28"/>
                    <a:pt x="178" y="29"/>
                  </a:cubicBezTo>
                  <a:cubicBezTo>
                    <a:pt x="179" y="29"/>
                    <a:pt x="192" y="28"/>
                    <a:pt x="195" y="27"/>
                  </a:cubicBezTo>
                  <a:cubicBezTo>
                    <a:pt x="196" y="27"/>
                    <a:pt x="198" y="28"/>
                    <a:pt x="199" y="28"/>
                  </a:cubicBezTo>
                  <a:cubicBezTo>
                    <a:pt x="205" y="28"/>
                    <a:pt x="212" y="28"/>
                    <a:pt x="213" y="35"/>
                  </a:cubicBezTo>
                  <a:cubicBezTo>
                    <a:pt x="211" y="37"/>
                    <a:pt x="209" y="39"/>
                    <a:pt x="208" y="40"/>
                  </a:cubicBezTo>
                  <a:cubicBezTo>
                    <a:pt x="205" y="45"/>
                    <a:pt x="208" y="56"/>
                    <a:pt x="209" y="61"/>
                  </a:cubicBezTo>
                  <a:cubicBezTo>
                    <a:pt x="212" y="62"/>
                    <a:pt x="217" y="59"/>
                    <a:pt x="220" y="56"/>
                  </a:cubicBezTo>
                  <a:cubicBezTo>
                    <a:pt x="221" y="57"/>
                    <a:pt x="224" y="52"/>
                    <a:pt x="224" y="51"/>
                  </a:cubicBezTo>
                  <a:cubicBezTo>
                    <a:pt x="227" y="48"/>
                    <a:pt x="231" y="40"/>
                    <a:pt x="229" y="34"/>
                  </a:cubicBezTo>
                  <a:cubicBezTo>
                    <a:pt x="228" y="32"/>
                    <a:pt x="226" y="31"/>
                    <a:pt x="225" y="30"/>
                  </a:cubicBezTo>
                  <a:cubicBezTo>
                    <a:pt x="225" y="29"/>
                    <a:pt x="224" y="28"/>
                    <a:pt x="224" y="27"/>
                  </a:cubicBezTo>
                  <a:cubicBezTo>
                    <a:pt x="223" y="26"/>
                    <a:pt x="221" y="24"/>
                    <a:pt x="221" y="23"/>
                  </a:cubicBezTo>
                  <a:cubicBezTo>
                    <a:pt x="219" y="22"/>
                    <a:pt x="219" y="21"/>
                    <a:pt x="217" y="20"/>
                  </a:cubicBezTo>
                  <a:cubicBezTo>
                    <a:pt x="216" y="21"/>
                    <a:pt x="209" y="16"/>
                    <a:pt x="206" y="18"/>
                  </a:cubicBezTo>
                  <a:cubicBezTo>
                    <a:pt x="206" y="18"/>
                    <a:pt x="205" y="18"/>
                    <a:pt x="205" y="18"/>
                  </a:cubicBezTo>
                  <a:cubicBezTo>
                    <a:pt x="203" y="18"/>
                    <a:pt x="201" y="17"/>
                    <a:pt x="198" y="17"/>
                  </a:cubicBezTo>
                  <a:cubicBezTo>
                    <a:pt x="198" y="17"/>
                    <a:pt x="198" y="17"/>
                    <a:pt x="198" y="17"/>
                  </a:cubicBezTo>
                  <a:cubicBezTo>
                    <a:pt x="197" y="16"/>
                    <a:pt x="187" y="15"/>
                    <a:pt x="184" y="14"/>
                  </a:cubicBezTo>
                  <a:cubicBezTo>
                    <a:pt x="178" y="13"/>
                    <a:pt x="174" y="16"/>
                    <a:pt x="170" y="16"/>
                  </a:cubicBezTo>
                  <a:cubicBezTo>
                    <a:pt x="169" y="16"/>
                    <a:pt x="166" y="18"/>
                    <a:pt x="165" y="17"/>
                  </a:cubicBezTo>
                  <a:cubicBezTo>
                    <a:pt x="164" y="17"/>
                    <a:pt x="161" y="15"/>
                    <a:pt x="161" y="15"/>
                  </a:cubicBezTo>
                  <a:cubicBezTo>
                    <a:pt x="160" y="15"/>
                    <a:pt x="160" y="16"/>
                    <a:pt x="159" y="15"/>
                  </a:cubicBezTo>
                  <a:cubicBezTo>
                    <a:pt x="158" y="15"/>
                    <a:pt x="156" y="14"/>
                    <a:pt x="155" y="13"/>
                  </a:cubicBezTo>
                  <a:cubicBezTo>
                    <a:pt x="155" y="13"/>
                    <a:pt x="150" y="13"/>
                    <a:pt x="150" y="12"/>
                  </a:cubicBezTo>
                  <a:cubicBezTo>
                    <a:pt x="149" y="11"/>
                    <a:pt x="147" y="9"/>
                    <a:pt x="146" y="9"/>
                  </a:cubicBezTo>
                  <a:cubicBezTo>
                    <a:pt x="143" y="8"/>
                    <a:pt x="139" y="7"/>
                    <a:pt x="137" y="5"/>
                  </a:cubicBezTo>
                  <a:cubicBezTo>
                    <a:pt x="137" y="5"/>
                    <a:pt x="136" y="4"/>
                    <a:pt x="136" y="4"/>
                  </a:cubicBezTo>
                  <a:cubicBezTo>
                    <a:pt x="132" y="2"/>
                    <a:pt x="129" y="5"/>
                    <a:pt x="125" y="3"/>
                  </a:cubicBezTo>
                  <a:cubicBezTo>
                    <a:pt x="126" y="3"/>
                    <a:pt x="118" y="1"/>
                    <a:pt x="118" y="1"/>
                  </a:cubicBezTo>
                  <a:cubicBezTo>
                    <a:pt x="117" y="0"/>
                    <a:pt x="117" y="0"/>
                    <a:pt x="116" y="0"/>
                  </a:cubicBezTo>
                  <a:cubicBezTo>
                    <a:pt x="116" y="1"/>
                    <a:pt x="114" y="1"/>
                    <a:pt x="113" y="2"/>
                  </a:cubicBezTo>
                  <a:cubicBezTo>
                    <a:pt x="113" y="2"/>
                    <a:pt x="112" y="8"/>
                    <a:pt x="110" y="9"/>
                  </a:cubicBezTo>
                  <a:cubicBezTo>
                    <a:pt x="105" y="11"/>
                    <a:pt x="101" y="13"/>
                    <a:pt x="96" y="15"/>
                  </a:cubicBezTo>
                  <a:cubicBezTo>
                    <a:pt x="94" y="15"/>
                    <a:pt x="92" y="16"/>
                    <a:pt x="90" y="16"/>
                  </a:cubicBezTo>
                  <a:cubicBezTo>
                    <a:pt x="87" y="18"/>
                    <a:pt x="83" y="17"/>
                    <a:pt x="79" y="18"/>
                  </a:cubicBezTo>
                  <a:cubicBezTo>
                    <a:pt x="78" y="19"/>
                    <a:pt x="76" y="18"/>
                    <a:pt x="75" y="18"/>
                  </a:cubicBezTo>
                  <a:cubicBezTo>
                    <a:pt x="69" y="19"/>
                    <a:pt x="63" y="16"/>
                    <a:pt x="56" y="19"/>
                  </a:cubicBezTo>
                  <a:cubicBezTo>
                    <a:pt x="53" y="20"/>
                    <a:pt x="50" y="22"/>
                    <a:pt x="48" y="24"/>
                  </a:cubicBezTo>
                  <a:cubicBezTo>
                    <a:pt x="48" y="25"/>
                    <a:pt x="47" y="26"/>
                    <a:pt x="47" y="27"/>
                  </a:cubicBezTo>
                  <a:cubicBezTo>
                    <a:pt x="45" y="28"/>
                    <a:pt x="44" y="30"/>
                    <a:pt x="42" y="32"/>
                  </a:cubicBezTo>
                  <a:cubicBezTo>
                    <a:pt x="41" y="32"/>
                    <a:pt x="40" y="32"/>
                    <a:pt x="40" y="32"/>
                  </a:cubicBezTo>
                  <a:cubicBezTo>
                    <a:pt x="39" y="33"/>
                    <a:pt x="36" y="36"/>
                    <a:pt x="36" y="38"/>
                  </a:cubicBezTo>
                  <a:cubicBezTo>
                    <a:pt x="36" y="38"/>
                    <a:pt x="36" y="39"/>
                    <a:pt x="36" y="39"/>
                  </a:cubicBezTo>
                  <a:cubicBezTo>
                    <a:pt x="34" y="42"/>
                    <a:pt x="31" y="44"/>
                    <a:pt x="30" y="47"/>
                  </a:cubicBezTo>
                  <a:cubicBezTo>
                    <a:pt x="30" y="49"/>
                    <a:pt x="30" y="51"/>
                    <a:pt x="30" y="53"/>
                  </a:cubicBezTo>
                  <a:cubicBezTo>
                    <a:pt x="29" y="54"/>
                    <a:pt x="29" y="55"/>
                    <a:pt x="29" y="57"/>
                  </a:cubicBezTo>
                  <a:cubicBezTo>
                    <a:pt x="30" y="57"/>
                    <a:pt x="30" y="58"/>
                    <a:pt x="30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4" y="60"/>
                    <a:pt x="34" y="61"/>
                    <a:pt x="36" y="63"/>
                  </a:cubicBezTo>
                  <a:cubicBezTo>
                    <a:pt x="37" y="62"/>
                    <a:pt x="42" y="65"/>
                    <a:pt x="43" y="65"/>
                  </a:cubicBezTo>
                  <a:cubicBezTo>
                    <a:pt x="45" y="66"/>
                    <a:pt x="48" y="64"/>
                    <a:pt x="49" y="62"/>
                  </a:cubicBezTo>
                  <a:cubicBezTo>
                    <a:pt x="50" y="62"/>
                    <a:pt x="50" y="62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2" y="56"/>
                    <a:pt x="52" y="56"/>
                  </a:cubicBezTo>
                  <a:cubicBezTo>
                    <a:pt x="52" y="55"/>
                    <a:pt x="52" y="54"/>
                    <a:pt x="52" y="53"/>
                  </a:cubicBezTo>
                  <a:cubicBezTo>
                    <a:pt x="56" y="47"/>
                    <a:pt x="56" y="40"/>
                    <a:pt x="58" y="34"/>
                  </a:cubicBezTo>
                  <a:cubicBezTo>
                    <a:pt x="61" y="33"/>
                    <a:pt x="70" y="31"/>
                    <a:pt x="73" y="32"/>
                  </a:cubicBezTo>
                  <a:cubicBezTo>
                    <a:pt x="77" y="34"/>
                    <a:pt x="85" y="45"/>
                    <a:pt x="85" y="51"/>
                  </a:cubicBezTo>
                  <a:cubicBezTo>
                    <a:pt x="86" y="52"/>
                    <a:pt x="86" y="53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6" y="54"/>
                    <a:pt x="84" y="60"/>
                    <a:pt x="83" y="61"/>
                  </a:cubicBezTo>
                  <a:cubicBezTo>
                    <a:pt x="81" y="63"/>
                    <a:pt x="73" y="66"/>
                    <a:pt x="69" y="66"/>
                  </a:cubicBezTo>
                  <a:cubicBezTo>
                    <a:pt x="65" y="65"/>
                    <a:pt x="60" y="67"/>
                    <a:pt x="56" y="67"/>
                  </a:cubicBezTo>
                  <a:cubicBezTo>
                    <a:pt x="54" y="67"/>
                    <a:pt x="53" y="68"/>
                    <a:pt x="52" y="69"/>
                  </a:cubicBezTo>
                  <a:cubicBezTo>
                    <a:pt x="40" y="69"/>
                    <a:pt x="27" y="70"/>
                    <a:pt x="15" y="75"/>
                  </a:cubicBezTo>
                  <a:cubicBezTo>
                    <a:pt x="14" y="76"/>
                    <a:pt x="12" y="75"/>
                    <a:pt x="12" y="75"/>
                  </a:cubicBezTo>
                  <a:cubicBezTo>
                    <a:pt x="9" y="76"/>
                    <a:pt x="7" y="75"/>
                    <a:pt x="5" y="76"/>
                  </a:cubicBezTo>
                  <a:cubicBezTo>
                    <a:pt x="3" y="77"/>
                    <a:pt x="2" y="79"/>
                    <a:pt x="0" y="80"/>
                  </a:cubicBezTo>
                  <a:cubicBezTo>
                    <a:pt x="0" y="91"/>
                    <a:pt x="3" y="91"/>
                    <a:pt x="7" y="97"/>
                  </a:cubicBezTo>
                  <a:cubicBezTo>
                    <a:pt x="17" y="97"/>
                    <a:pt x="21" y="95"/>
                    <a:pt x="30" y="91"/>
                  </a:cubicBezTo>
                  <a:cubicBezTo>
                    <a:pt x="31" y="90"/>
                    <a:pt x="33" y="91"/>
                    <a:pt x="34" y="91"/>
                  </a:cubicBezTo>
                  <a:cubicBezTo>
                    <a:pt x="38" y="89"/>
                    <a:pt x="42" y="88"/>
                    <a:pt x="46" y="86"/>
                  </a:cubicBezTo>
                  <a:cubicBezTo>
                    <a:pt x="48" y="85"/>
                    <a:pt x="57" y="79"/>
                    <a:pt x="59" y="82"/>
                  </a:cubicBezTo>
                  <a:cubicBezTo>
                    <a:pt x="60" y="81"/>
                    <a:pt x="67" y="80"/>
                    <a:pt x="69" y="80"/>
                  </a:cubicBezTo>
                  <a:cubicBezTo>
                    <a:pt x="69" y="80"/>
                    <a:pt x="68" y="80"/>
                    <a:pt x="69" y="80"/>
                  </a:cubicBezTo>
                  <a:cubicBezTo>
                    <a:pt x="69" y="84"/>
                    <a:pt x="59" y="95"/>
                    <a:pt x="56" y="97"/>
                  </a:cubicBezTo>
                  <a:cubicBezTo>
                    <a:pt x="55" y="97"/>
                    <a:pt x="55" y="100"/>
                    <a:pt x="53" y="101"/>
                  </a:cubicBezTo>
                  <a:cubicBezTo>
                    <a:pt x="53" y="102"/>
                    <a:pt x="54" y="103"/>
                    <a:pt x="53" y="105"/>
                  </a:cubicBezTo>
                  <a:cubicBezTo>
                    <a:pt x="53" y="106"/>
                    <a:pt x="52" y="106"/>
                    <a:pt x="51" y="107"/>
                  </a:cubicBezTo>
                  <a:cubicBezTo>
                    <a:pt x="50" y="108"/>
                    <a:pt x="50" y="111"/>
                    <a:pt x="49" y="113"/>
                  </a:cubicBezTo>
                  <a:cubicBezTo>
                    <a:pt x="49" y="113"/>
                    <a:pt x="49" y="114"/>
                    <a:pt x="50" y="114"/>
                  </a:cubicBezTo>
                  <a:cubicBezTo>
                    <a:pt x="50" y="114"/>
                    <a:pt x="54" y="112"/>
                    <a:pt x="55" y="112"/>
                  </a:cubicBezTo>
                  <a:cubicBezTo>
                    <a:pt x="57" y="110"/>
                    <a:pt x="71" y="99"/>
                    <a:pt x="71" y="99"/>
                  </a:cubicBezTo>
                  <a:cubicBezTo>
                    <a:pt x="72" y="98"/>
                    <a:pt x="72" y="98"/>
                    <a:pt x="73" y="98"/>
                  </a:cubicBezTo>
                  <a:cubicBezTo>
                    <a:pt x="79" y="103"/>
                    <a:pt x="86" y="102"/>
                    <a:pt x="93" y="100"/>
                  </a:cubicBezTo>
                  <a:cubicBezTo>
                    <a:pt x="95" y="99"/>
                    <a:pt x="100" y="100"/>
                    <a:pt x="101" y="100"/>
                  </a:cubicBezTo>
                  <a:cubicBezTo>
                    <a:pt x="101" y="99"/>
                    <a:pt x="107" y="99"/>
                    <a:pt x="107" y="99"/>
                  </a:cubicBezTo>
                  <a:cubicBezTo>
                    <a:pt x="108" y="100"/>
                    <a:pt x="110" y="97"/>
                    <a:pt x="112" y="98"/>
                  </a:cubicBezTo>
                  <a:cubicBezTo>
                    <a:pt x="123" y="99"/>
                    <a:pt x="123" y="99"/>
                    <a:pt x="123" y="99"/>
                  </a:cubicBezTo>
                  <a:cubicBezTo>
                    <a:pt x="124" y="98"/>
                    <a:pt x="130" y="97"/>
                    <a:pt x="130" y="97"/>
                  </a:cubicBezTo>
                  <a:cubicBezTo>
                    <a:pt x="132" y="97"/>
                    <a:pt x="134" y="97"/>
                    <a:pt x="136" y="97"/>
                  </a:cubicBezTo>
                  <a:cubicBezTo>
                    <a:pt x="139" y="99"/>
                    <a:pt x="149" y="97"/>
                    <a:pt x="150" y="99"/>
                  </a:cubicBezTo>
                  <a:cubicBezTo>
                    <a:pt x="150" y="98"/>
                    <a:pt x="155" y="98"/>
                    <a:pt x="156" y="99"/>
                  </a:cubicBezTo>
                  <a:cubicBezTo>
                    <a:pt x="156" y="99"/>
                    <a:pt x="159" y="98"/>
                    <a:pt x="160" y="99"/>
                  </a:cubicBezTo>
                  <a:cubicBezTo>
                    <a:pt x="160" y="99"/>
                    <a:pt x="161" y="99"/>
                    <a:pt x="161" y="99"/>
                  </a:cubicBezTo>
                  <a:cubicBezTo>
                    <a:pt x="162" y="99"/>
                    <a:pt x="173" y="99"/>
                    <a:pt x="175" y="100"/>
                  </a:cubicBezTo>
                  <a:cubicBezTo>
                    <a:pt x="175" y="100"/>
                    <a:pt x="177" y="99"/>
                    <a:pt x="179" y="100"/>
                  </a:cubicBezTo>
                  <a:cubicBezTo>
                    <a:pt x="186" y="103"/>
                    <a:pt x="194" y="103"/>
                    <a:pt x="202" y="104"/>
                  </a:cubicBezTo>
                  <a:cubicBezTo>
                    <a:pt x="203" y="105"/>
                    <a:pt x="204" y="103"/>
                    <a:pt x="207" y="104"/>
                  </a:cubicBezTo>
                  <a:cubicBezTo>
                    <a:pt x="208" y="103"/>
                    <a:pt x="211" y="103"/>
                    <a:pt x="213" y="103"/>
                  </a:cubicBezTo>
                  <a:cubicBezTo>
                    <a:pt x="214" y="101"/>
                    <a:pt x="213" y="98"/>
                    <a:pt x="213" y="96"/>
                  </a:cubicBezTo>
                  <a:cubicBezTo>
                    <a:pt x="208" y="93"/>
                    <a:pt x="204" y="88"/>
                    <a:pt x="196" y="90"/>
                  </a:cubicBezTo>
                  <a:cubicBezTo>
                    <a:pt x="196" y="89"/>
                    <a:pt x="191" y="88"/>
                    <a:pt x="190" y="88"/>
                  </a:cubicBezTo>
                  <a:cubicBezTo>
                    <a:pt x="188" y="88"/>
                    <a:pt x="187" y="88"/>
                    <a:pt x="185" y="88"/>
                  </a:cubicBezTo>
                  <a:cubicBezTo>
                    <a:pt x="180" y="85"/>
                    <a:pt x="172" y="86"/>
                    <a:pt x="165" y="85"/>
                  </a:cubicBezTo>
                  <a:cubicBezTo>
                    <a:pt x="164" y="82"/>
                    <a:pt x="168" y="81"/>
                    <a:pt x="169" y="79"/>
                  </a:cubicBezTo>
                  <a:cubicBezTo>
                    <a:pt x="168" y="78"/>
                    <a:pt x="170" y="77"/>
                    <a:pt x="170" y="76"/>
                  </a:cubicBezTo>
                  <a:cubicBezTo>
                    <a:pt x="176" y="76"/>
                    <a:pt x="184" y="74"/>
                    <a:pt x="189" y="78"/>
                  </a:cubicBezTo>
                  <a:cubicBezTo>
                    <a:pt x="190" y="76"/>
                    <a:pt x="197" y="80"/>
                    <a:pt x="198" y="80"/>
                  </a:cubicBezTo>
                  <a:cubicBezTo>
                    <a:pt x="200" y="79"/>
                    <a:pt x="203" y="81"/>
                    <a:pt x="204" y="82"/>
                  </a:cubicBezTo>
                  <a:cubicBezTo>
                    <a:pt x="206" y="79"/>
                    <a:pt x="210" y="83"/>
                    <a:pt x="213" y="83"/>
                  </a:cubicBezTo>
                  <a:cubicBezTo>
                    <a:pt x="214" y="83"/>
                    <a:pt x="214" y="83"/>
                    <a:pt x="215" y="83"/>
                  </a:cubicBezTo>
                  <a:cubicBezTo>
                    <a:pt x="216" y="84"/>
                    <a:pt x="216" y="85"/>
                    <a:pt x="217" y="86"/>
                  </a:cubicBezTo>
                  <a:cubicBezTo>
                    <a:pt x="218" y="85"/>
                    <a:pt x="221" y="87"/>
                    <a:pt x="222" y="87"/>
                  </a:cubicBezTo>
                  <a:cubicBezTo>
                    <a:pt x="223" y="87"/>
                    <a:pt x="227" y="88"/>
                    <a:pt x="228" y="89"/>
                  </a:cubicBezTo>
                  <a:cubicBezTo>
                    <a:pt x="229" y="89"/>
                    <a:pt x="231" y="89"/>
                    <a:pt x="232" y="89"/>
                  </a:cubicBezTo>
                  <a:cubicBezTo>
                    <a:pt x="233" y="89"/>
                    <a:pt x="234" y="90"/>
                    <a:pt x="235" y="90"/>
                  </a:cubicBezTo>
                  <a:cubicBezTo>
                    <a:pt x="236" y="90"/>
                    <a:pt x="235" y="90"/>
                    <a:pt x="235" y="90"/>
                  </a:cubicBezTo>
                  <a:cubicBezTo>
                    <a:pt x="239" y="91"/>
                    <a:pt x="253" y="93"/>
                    <a:pt x="255" y="90"/>
                  </a:cubicBezTo>
                  <a:cubicBezTo>
                    <a:pt x="257" y="91"/>
                    <a:pt x="258" y="91"/>
                    <a:pt x="259" y="91"/>
                  </a:cubicBezTo>
                  <a:cubicBezTo>
                    <a:pt x="259" y="90"/>
                    <a:pt x="260" y="89"/>
                    <a:pt x="261" y="88"/>
                  </a:cubicBezTo>
                  <a:cubicBezTo>
                    <a:pt x="263" y="87"/>
                    <a:pt x="268" y="87"/>
                    <a:pt x="270" y="85"/>
                  </a:cubicBezTo>
                  <a:cubicBezTo>
                    <a:pt x="270" y="84"/>
                    <a:pt x="271" y="83"/>
                    <a:pt x="271" y="82"/>
                  </a:cubicBezTo>
                  <a:cubicBezTo>
                    <a:pt x="272" y="81"/>
                    <a:pt x="273" y="81"/>
                    <a:pt x="273" y="80"/>
                  </a:cubicBezTo>
                  <a:cubicBezTo>
                    <a:pt x="275" y="77"/>
                    <a:pt x="271" y="75"/>
                    <a:pt x="271" y="73"/>
                  </a:cubicBezTo>
                  <a:close/>
                  <a:moveTo>
                    <a:pt x="119" y="76"/>
                  </a:moveTo>
                  <a:cubicBezTo>
                    <a:pt x="119" y="76"/>
                    <a:pt x="119" y="76"/>
                    <a:pt x="119" y="77"/>
                  </a:cubicBezTo>
                  <a:cubicBezTo>
                    <a:pt x="118" y="78"/>
                    <a:pt x="117" y="79"/>
                    <a:pt x="115" y="80"/>
                  </a:cubicBezTo>
                  <a:cubicBezTo>
                    <a:pt x="115" y="81"/>
                    <a:pt x="115" y="82"/>
                    <a:pt x="115" y="83"/>
                  </a:cubicBezTo>
                  <a:cubicBezTo>
                    <a:pt x="114" y="84"/>
                    <a:pt x="112" y="84"/>
                    <a:pt x="111" y="85"/>
                  </a:cubicBezTo>
                  <a:cubicBezTo>
                    <a:pt x="110" y="85"/>
                    <a:pt x="110" y="85"/>
                    <a:pt x="109" y="85"/>
                  </a:cubicBezTo>
                  <a:cubicBezTo>
                    <a:pt x="109" y="85"/>
                    <a:pt x="93" y="87"/>
                    <a:pt x="91" y="88"/>
                  </a:cubicBezTo>
                  <a:cubicBezTo>
                    <a:pt x="89" y="89"/>
                    <a:pt x="87" y="88"/>
                    <a:pt x="87" y="88"/>
                  </a:cubicBezTo>
                  <a:cubicBezTo>
                    <a:pt x="85" y="89"/>
                    <a:pt x="83" y="89"/>
                    <a:pt x="81" y="90"/>
                  </a:cubicBezTo>
                  <a:cubicBezTo>
                    <a:pt x="80" y="90"/>
                    <a:pt x="80" y="90"/>
                    <a:pt x="79" y="89"/>
                  </a:cubicBezTo>
                  <a:cubicBezTo>
                    <a:pt x="79" y="88"/>
                    <a:pt x="84" y="82"/>
                    <a:pt x="85" y="80"/>
                  </a:cubicBezTo>
                  <a:cubicBezTo>
                    <a:pt x="90" y="81"/>
                    <a:pt x="95" y="78"/>
                    <a:pt x="98" y="76"/>
                  </a:cubicBezTo>
                  <a:cubicBezTo>
                    <a:pt x="98" y="76"/>
                    <a:pt x="101" y="77"/>
                    <a:pt x="101" y="77"/>
                  </a:cubicBezTo>
                  <a:cubicBezTo>
                    <a:pt x="101" y="76"/>
                    <a:pt x="105" y="75"/>
                    <a:pt x="105" y="75"/>
                  </a:cubicBezTo>
                  <a:cubicBezTo>
                    <a:pt x="108" y="74"/>
                    <a:pt x="113" y="76"/>
                    <a:pt x="114" y="74"/>
                  </a:cubicBezTo>
                  <a:cubicBezTo>
                    <a:pt x="115" y="74"/>
                    <a:pt x="115" y="74"/>
                    <a:pt x="115" y="75"/>
                  </a:cubicBezTo>
                  <a:cubicBezTo>
                    <a:pt x="117" y="74"/>
                    <a:pt x="118" y="75"/>
                    <a:pt x="119" y="75"/>
                  </a:cubicBezTo>
                  <a:cubicBezTo>
                    <a:pt x="119" y="76"/>
                    <a:pt x="119" y="76"/>
                    <a:pt x="119" y="76"/>
                  </a:cubicBezTo>
                  <a:close/>
                  <a:moveTo>
                    <a:pt x="125" y="60"/>
                  </a:moveTo>
                  <a:cubicBezTo>
                    <a:pt x="124" y="61"/>
                    <a:pt x="122" y="63"/>
                    <a:pt x="120" y="63"/>
                  </a:cubicBezTo>
                  <a:cubicBezTo>
                    <a:pt x="120" y="62"/>
                    <a:pt x="120" y="62"/>
                    <a:pt x="120" y="63"/>
                  </a:cubicBezTo>
                  <a:cubicBezTo>
                    <a:pt x="116" y="64"/>
                    <a:pt x="110" y="60"/>
                    <a:pt x="106" y="62"/>
                  </a:cubicBezTo>
                  <a:cubicBezTo>
                    <a:pt x="104" y="63"/>
                    <a:pt x="100" y="64"/>
                    <a:pt x="98" y="63"/>
                  </a:cubicBezTo>
                  <a:cubicBezTo>
                    <a:pt x="97" y="63"/>
                    <a:pt x="97" y="63"/>
                    <a:pt x="97" y="63"/>
                  </a:cubicBezTo>
                  <a:cubicBezTo>
                    <a:pt x="97" y="60"/>
                    <a:pt x="97" y="60"/>
                    <a:pt x="98" y="58"/>
                  </a:cubicBezTo>
                  <a:cubicBezTo>
                    <a:pt x="102" y="56"/>
                    <a:pt x="112" y="51"/>
                    <a:pt x="117" y="53"/>
                  </a:cubicBezTo>
                  <a:cubicBezTo>
                    <a:pt x="118" y="53"/>
                    <a:pt x="118" y="52"/>
                    <a:pt x="118" y="52"/>
                  </a:cubicBezTo>
                  <a:cubicBezTo>
                    <a:pt x="122" y="53"/>
                    <a:pt x="125" y="54"/>
                    <a:pt x="127" y="54"/>
                  </a:cubicBezTo>
                  <a:cubicBezTo>
                    <a:pt x="127" y="54"/>
                    <a:pt x="128" y="55"/>
                    <a:pt x="128" y="55"/>
                  </a:cubicBezTo>
                  <a:cubicBezTo>
                    <a:pt x="128" y="57"/>
                    <a:pt x="127" y="59"/>
                    <a:pt x="125" y="60"/>
                  </a:cubicBezTo>
                  <a:cubicBezTo>
                    <a:pt x="125" y="60"/>
                    <a:pt x="125" y="60"/>
                    <a:pt x="125" y="60"/>
                  </a:cubicBezTo>
                  <a:close/>
                  <a:moveTo>
                    <a:pt x="161" y="75"/>
                  </a:moveTo>
                  <a:cubicBezTo>
                    <a:pt x="159" y="77"/>
                    <a:pt x="158" y="79"/>
                    <a:pt x="157" y="81"/>
                  </a:cubicBezTo>
                  <a:cubicBezTo>
                    <a:pt x="157" y="82"/>
                    <a:pt x="157" y="82"/>
                    <a:pt x="158" y="83"/>
                  </a:cubicBezTo>
                  <a:cubicBezTo>
                    <a:pt x="157" y="86"/>
                    <a:pt x="152" y="85"/>
                    <a:pt x="150" y="84"/>
                  </a:cubicBezTo>
                  <a:cubicBezTo>
                    <a:pt x="149" y="84"/>
                    <a:pt x="148" y="85"/>
                    <a:pt x="147" y="85"/>
                  </a:cubicBezTo>
                  <a:cubicBezTo>
                    <a:pt x="147" y="85"/>
                    <a:pt x="129" y="85"/>
                    <a:pt x="126" y="83"/>
                  </a:cubicBezTo>
                  <a:cubicBezTo>
                    <a:pt x="126" y="81"/>
                    <a:pt x="129" y="79"/>
                    <a:pt x="131" y="78"/>
                  </a:cubicBezTo>
                  <a:cubicBezTo>
                    <a:pt x="132" y="77"/>
                    <a:pt x="131" y="76"/>
                    <a:pt x="132" y="76"/>
                  </a:cubicBezTo>
                  <a:cubicBezTo>
                    <a:pt x="134" y="74"/>
                    <a:pt x="149" y="73"/>
                    <a:pt x="152" y="73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56" y="73"/>
                    <a:pt x="158" y="73"/>
                    <a:pt x="161" y="74"/>
                  </a:cubicBezTo>
                  <a:cubicBezTo>
                    <a:pt x="161" y="74"/>
                    <a:pt x="161" y="75"/>
                    <a:pt x="161" y="75"/>
                  </a:cubicBezTo>
                  <a:close/>
                  <a:moveTo>
                    <a:pt x="168" y="56"/>
                  </a:moveTo>
                  <a:cubicBezTo>
                    <a:pt x="169" y="56"/>
                    <a:pt x="166" y="61"/>
                    <a:pt x="165" y="61"/>
                  </a:cubicBezTo>
                  <a:cubicBezTo>
                    <a:pt x="163" y="60"/>
                    <a:pt x="152" y="62"/>
                    <a:pt x="149" y="62"/>
                  </a:cubicBezTo>
                  <a:cubicBezTo>
                    <a:pt x="146" y="63"/>
                    <a:pt x="141" y="60"/>
                    <a:pt x="140" y="61"/>
                  </a:cubicBezTo>
                  <a:cubicBezTo>
                    <a:pt x="139" y="61"/>
                    <a:pt x="139" y="61"/>
                    <a:pt x="138" y="61"/>
                  </a:cubicBezTo>
                  <a:cubicBezTo>
                    <a:pt x="138" y="60"/>
                    <a:pt x="138" y="60"/>
                    <a:pt x="138" y="59"/>
                  </a:cubicBezTo>
                  <a:cubicBezTo>
                    <a:pt x="140" y="57"/>
                    <a:pt x="144" y="56"/>
                    <a:pt x="145" y="53"/>
                  </a:cubicBezTo>
                  <a:cubicBezTo>
                    <a:pt x="150" y="50"/>
                    <a:pt x="162" y="55"/>
                    <a:pt x="167" y="51"/>
                  </a:cubicBezTo>
                  <a:cubicBezTo>
                    <a:pt x="168" y="51"/>
                    <a:pt x="168" y="51"/>
                    <a:pt x="170" y="51"/>
                  </a:cubicBezTo>
                  <a:cubicBezTo>
                    <a:pt x="170" y="52"/>
                    <a:pt x="171" y="52"/>
                    <a:pt x="171" y="52"/>
                  </a:cubicBezTo>
                  <a:cubicBezTo>
                    <a:pt x="171" y="55"/>
                    <a:pt x="170" y="55"/>
                    <a:pt x="168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2" name="Freeform 63">
              <a:extLst>
                <a:ext uri="{FF2B5EF4-FFF2-40B4-BE49-F238E27FC236}">
                  <a16:creationId xmlns="" xmlns:a16="http://schemas.microsoft.com/office/drawing/2014/main" id="{B66EFAAC-7656-8648-9554-013C6AC987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65988" y="3328988"/>
              <a:ext cx="442913" cy="346075"/>
            </a:xfrm>
            <a:custGeom>
              <a:avLst/>
              <a:gdLst>
                <a:gd name="T0" fmla="*/ 142 w 146"/>
                <a:gd name="T1" fmla="*/ 77 h 113"/>
                <a:gd name="T2" fmla="*/ 130 w 146"/>
                <a:gd name="T3" fmla="*/ 78 h 113"/>
                <a:gd name="T4" fmla="*/ 120 w 146"/>
                <a:gd name="T5" fmla="*/ 74 h 113"/>
                <a:gd name="T6" fmla="*/ 108 w 146"/>
                <a:gd name="T7" fmla="*/ 55 h 113"/>
                <a:gd name="T8" fmla="*/ 107 w 146"/>
                <a:gd name="T9" fmla="*/ 38 h 113"/>
                <a:gd name="T10" fmla="*/ 108 w 146"/>
                <a:gd name="T11" fmla="*/ 23 h 113"/>
                <a:gd name="T12" fmla="*/ 113 w 146"/>
                <a:gd name="T13" fmla="*/ 8 h 113"/>
                <a:gd name="T14" fmla="*/ 79 w 146"/>
                <a:gd name="T15" fmla="*/ 2 h 113"/>
                <a:gd name="T16" fmla="*/ 62 w 146"/>
                <a:gd name="T17" fmla="*/ 2 h 113"/>
                <a:gd name="T18" fmla="*/ 41 w 146"/>
                <a:gd name="T19" fmla="*/ 4 h 113"/>
                <a:gd name="T20" fmla="*/ 23 w 146"/>
                <a:gd name="T21" fmla="*/ 7 h 113"/>
                <a:gd name="T22" fmla="*/ 9 w 146"/>
                <a:gd name="T23" fmla="*/ 21 h 113"/>
                <a:gd name="T24" fmla="*/ 12 w 146"/>
                <a:gd name="T25" fmla="*/ 41 h 113"/>
                <a:gd name="T26" fmla="*/ 9 w 146"/>
                <a:gd name="T27" fmla="*/ 68 h 113"/>
                <a:gd name="T28" fmla="*/ 11 w 146"/>
                <a:gd name="T29" fmla="*/ 81 h 113"/>
                <a:gd name="T30" fmla="*/ 20 w 146"/>
                <a:gd name="T31" fmla="*/ 87 h 113"/>
                <a:gd name="T32" fmla="*/ 30 w 146"/>
                <a:gd name="T33" fmla="*/ 87 h 113"/>
                <a:gd name="T34" fmla="*/ 33 w 146"/>
                <a:gd name="T35" fmla="*/ 87 h 113"/>
                <a:gd name="T36" fmla="*/ 43 w 146"/>
                <a:gd name="T37" fmla="*/ 86 h 113"/>
                <a:gd name="T38" fmla="*/ 57 w 146"/>
                <a:gd name="T39" fmla="*/ 85 h 113"/>
                <a:gd name="T40" fmla="*/ 63 w 146"/>
                <a:gd name="T41" fmla="*/ 85 h 113"/>
                <a:gd name="T42" fmla="*/ 71 w 146"/>
                <a:gd name="T43" fmla="*/ 85 h 113"/>
                <a:gd name="T44" fmla="*/ 76 w 146"/>
                <a:gd name="T45" fmla="*/ 84 h 113"/>
                <a:gd name="T46" fmla="*/ 101 w 146"/>
                <a:gd name="T47" fmla="*/ 87 h 113"/>
                <a:gd name="T48" fmla="*/ 107 w 146"/>
                <a:gd name="T49" fmla="*/ 97 h 113"/>
                <a:gd name="T50" fmla="*/ 118 w 146"/>
                <a:gd name="T51" fmla="*/ 112 h 113"/>
                <a:gd name="T52" fmla="*/ 145 w 146"/>
                <a:gd name="T53" fmla="*/ 88 h 113"/>
                <a:gd name="T54" fmla="*/ 48 w 146"/>
                <a:gd name="T55" fmla="*/ 71 h 113"/>
                <a:gd name="T56" fmla="*/ 35 w 146"/>
                <a:gd name="T57" fmla="*/ 73 h 113"/>
                <a:gd name="T58" fmla="*/ 17 w 146"/>
                <a:gd name="T59" fmla="*/ 77 h 113"/>
                <a:gd name="T60" fmla="*/ 46 w 146"/>
                <a:gd name="T61" fmla="*/ 62 h 113"/>
                <a:gd name="T62" fmla="*/ 69 w 146"/>
                <a:gd name="T63" fmla="*/ 61 h 113"/>
                <a:gd name="T64" fmla="*/ 95 w 146"/>
                <a:gd name="T65" fmla="*/ 61 h 113"/>
                <a:gd name="T66" fmla="*/ 57 w 146"/>
                <a:gd name="T67" fmla="*/ 46 h 113"/>
                <a:gd name="T68" fmla="*/ 42 w 146"/>
                <a:gd name="T69" fmla="*/ 48 h 113"/>
                <a:gd name="T70" fmla="*/ 26 w 146"/>
                <a:gd name="T71" fmla="*/ 44 h 113"/>
                <a:gd name="T72" fmla="*/ 43 w 146"/>
                <a:gd name="T73" fmla="*/ 39 h 113"/>
                <a:gd name="T74" fmla="*/ 54 w 146"/>
                <a:gd name="T75" fmla="*/ 39 h 113"/>
                <a:gd name="T76" fmla="*/ 84 w 146"/>
                <a:gd name="T77" fmla="*/ 39 h 113"/>
                <a:gd name="T78" fmla="*/ 92 w 146"/>
                <a:gd name="T79" fmla="*/ 48 h 113"/>
                <a:gd name="T80" fmla="*/ 66 w 146"/>
                <a:gd name="T81" fmla="*/ 25 h 113"/>
                <a:gd name="T82" fmla="*/ 54 w 146"/>
                <a:gd name="T83" fmla="*/ 25 h 113"/>
                <a:gd name="T84" fmla="*/ 30 w 146"/>
                <a:gd name="T85" fmla="*/ 29 h 113"/>
                <a:gd name="T86" fmla="*/ 31 w 146"/>
                <a:gd name="T87" fmla="*/ 21 h 113"/>
                <a:gd name="T88" fmla="*/ 46 w 146"/>
                <a:gd name="T89" fmla="*/ 18 h 113"/>
                <a:gd name="T90" fmla="*/ 67 w 146"/>
                <a:gd name="T91" fmla="*/ 18 h 113"/>
                <a:gd name="T92" fmla="*/ 80 w 146"/>
                <a:gd name="T93" fmla="*/ 16 h 113"/>
                <a:gd name="T94" fmla="*/ 95 w 146"/>
                <a:gd name="T95" fmla="*/ 18 h 113"/>
                <a:gd name="T96" fmla="*/ 97 w 146"/>
                <a:gd name="T97" fmla="*/ 25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6" h="113">
                  <a:moveTo>
                    <a:pt x="145" y="88"/>
                  </a:moveTo>
                  <a:cubicBezTo>
                    <a:pt x="143" y="84"/>
                    <a:pt x="140" y="83"/>
                    <a:pt x="142" y="78"/>
                  </a:cubicBezTo>
                  <a:cubicBezTo>
                    <a:pt x="142" y="77"/>
                    <a:pt x="142" y="78"/>
                    <a:pt x="142" y="77"/>
                  </a:cubicBezTo>
                  <a:cubicBezTo>
                    <a:pt x="139" y="77"/>
                    <a:pt x="138" y="80"/>
                    <a:pt x="137" y="81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3" y="81"/>
                    <a:pt x="132" y="79"/>
                    <a:pt x="130" y="78"/>
                  </a:cubicBezTo>
                  <a:cubicBezTo>
                    <a:pt x="128" y="76"/>
                    <a:pt x="126" y="77"/>
                    <a:pt x="123" y="75"/>
                  </a:cubicBezTo>
                  <a:cubicBezTo>
                    <a:pt x="123" y="75"/>
                    <a:pt x="122" y="75"/>
                    <a:pt x="122" y="76"/>
                  </a:cubicBezTo>
                  <a:cubicBezTo>
                    <a:pt x="122" y="76"/>
                    <a:pt x="120" y="74"/>
                    <a:pt x="120" y="74"/>
                  </a:cubicBezTo>
                  <a:cubicBezTo>
                    <a:pt x="118" y="74"/>
                    <a:pt x="115" y="75"/>
                    <a:pt x="114" y="75"/>
                  </a:cubicBezTo>
                  <a:cubicBezTo>
                    <a:pt x="112" y="74"/>
                    <a:pt x="111" y="72"/>
                    <a:pt x="108" y="71"/>
                  </a:cubicBezTo>
                  <a:cubicBezTo>
                    <a:pt x="106" y="68"/>
                    <a:pt x="107" y="59"/>
                    <a:pt x="108" y="55"/>
                  </a:cubicBezTo>
                  <a:cubicBezTo>
                    <a:pt x="107" y="53"/>
                    <a:pt x="107" y="50"/>
                    <a:pt x="107" y="48"/>
                  </a:cubicBezTo>
                  <a:cubicBezTo>
                    <a:pt x="107" y="47"/>
                    <a:pt x="107" y="47"/>
                    <a:pt x="107" y="46"/>
                  </a:cubicBezTo>
                  <a:cubicBezTo>
                    <a:pt x="108" y="45"/>
                    <a:pt x="108" y="39"/>
                    <a:pt x="107" y="38"/>
                  </a:cubicBezTo>
                  <a:cubicBezTo>
                    <a:pt x="108" y="37"/>
                    <a:pt x="108" y="37"/>
                    <a:pt x="109" y="36"/>
                  </a:cubicBezTo>
                  <a:cubicBezTo>
                    <a:pt x="109" y="34"/>
                    <a:pt x="108" y="33"/>
                    <a:pt x="108" y="32"/>
                  </a:cubicBezTo>
                  <a:cubicBezTo>
                    <a:pt x="109" y="31"/>
                    <a:pt x="107" y="24"/>
                    <a:pt x="108" y="23"/>
                  </a:cubicBezTo>
                  <a:cubicBezTo>
                    <a:pt x="108" y="22"/>
                    <a:pt x="110" y="21"/>
                    <a:pt x="110" y="21"/>
                  </a:cubicBezTo>
                  <a:cubicBezTo>
                    <a:pt x="110" y="21"/>
                    <a:pt x="111" y="18"/>
                    <a:pt x="112" y="18"/>
                  </a:cubicBezTo>
                  <a:cubicBezTo>
                    <a:pt x="115" y="15"/>
                    <a:pt x="114" y="11"/>
                    <a:pt x="113" y="8"/>
                  </a:cubicBezTo>
                  <a:cubicBezTo>
                    <a:pt x="112" y="7"/>
                    <a:pt x="111" y="6"/>
                    <a:pt x="110" y="5"/>
                  </a:cubicBezTo>
                  <a:cubicBezTo>
                    <a:pt x="107" y="4"/>
                    <a:pt x="102" y="3"/>
                    <a:pt x="97" y="2"/>
                  </a:cubicBezTo>
                  <a:cubicBezTo>
                    <a:pt x="91" y="0"/>
                    <a:pt x="83" y="5"/>
                    <a:pt x="79" y="2"/>
                  </a:cubicBezTo>
                  <a:cubicBezTo>
                    <a:pt x="77" y="3"/>
                    <a:pt x="74" y="2"/>
                    <a:pt x="74" y="1"/>
                  </a:cubicBezTo>
                  <a:cubicBezTo>
                    <a:pt x="73" y="2"/>
                    <a:pt x="69" y="2"/>
                    <a:pt x="68" y="1"/>
                  </a:cubicBezTo>
                  <a:cubicBezTo>
                    <a:pt x="67" y="3"/>
                    <a:pt x="64" y="1"/>
                    <a:pt x="62" y="2"/>
                  </a:cubicBezTo>
                  <a:cubicBezTo>
                    <a:pt x="60" y="2"/>
                    <a:pt x="58" y="3"/>
                    <a:pt x="56" y="4"/>
                  </a:cubicBezTo>
                  <a:cubicBezTo>
                    <a:pt x="56" y="3"/>
                    <a:pt x="53" y="3"/>
                    <a:pt x="52" y="3"/>
                  </a:cubicBezTo>
                  <a:cubicBezTo>
                    <a:pt x="49" y="5"/>
                    <a:pt x="46" y="3"/>
                    <a:pt x="41" y="4"/>
                  </a:cubicBezTo>
                  <a:cubicBezTo>
                    <a:pt x="41" y="4"/>
                    <a:pt x="38" y="5"/>
                    <a:pt x="36" y="5"/>
                  </a:cubicBezTo>
                  <a:cubicBezTo>
                    <a:pt x="36" y="5"/>
                    <a:pt x="36" y="4"/>
                    <a:pt x="36" y="4"/>
                  </a:cubicBezTo>
                  <a:cubicBezTo>
                    <a:pt x="35" y="6"/>
                    <a:pt x="25" y="6"/>
                    <a:pt x="23" y="7"/>
                  </a:cubicBezTo>
                  <a:cubicBezTo>
                    <a:pt x="17" y="7"/>
                    <a:pt x="10" y="4"/>
                    <a:pt x="7" y="6"/>
                  </a:cubicBezTo>
                  <a:cubicBezTo>
                    <a:pt x="0" y="11"/>
                    <a:pt x="6" y="13"/>
                    <a:pt x="9" y="19"/>
                  </a:cubicBezTo>
                  <a:cubicBezTo>
                    <a:pt x="10" y="20"/>
                    <a:pt x="9" y="21"/>
                    <a:pt x="9" y="21"/>
                  </a:cubicBezTo>
                  <a:cubicBezTo>
                    <a:pt x="10" y="22"/>
                    <a:pt x="11" y="23"/>
                    <a:pt x="11" y="24"/>
                  </a:cubicBezTo>
                  <a:cubicBezTo>
                    <a:pt x="11" y="24"/>
                    <a:pt x="14" y="31"/>
                    <a:pt x="13" y="32"/>
                  </a:cubicBezTo>
                  <a:cubicBezTo>
                    <a:pt x="11" y="35"/>
                    <a:pt x="12" y="36"/>
                    <a:pt x="12" y="41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1" y="46"/>
                    <a:pt x="9" y="56"/>
                    <a:pt x="9" y="56"/>
                  </a:cubicBezTo>
                  <a:cubicBezTo>
                    <a:pt x="10" y="60"/>
                    <a:pt x="10" y="67"/>
                    <a:pt x="9" y="68"/>
                  </a:cubicBezTo>
                  <a:cubicBezTo>
                    <a:pt x="9" y="71"/>
                    <a:pt x="10" y="75"/>
                    <a:pt x="10" y="76"/>
                  </a:cubicBezTo>
                  <a:cubicBezTo>
                    <a:pt x="9" y="77"/>
                    <a:pt x="9" y="79"/>
                    <a:pt x="9" y="81"/>
                  </a:cubicBezTo>
                  <a:cubicBezTo>
                    <a:pt x="10" y="81"/>
                    <a:pt x="11" y="81"/>
                    <a:pt x="11" y="81"/>
                  </a:cubicBezTo>
                  <a:cubicBezTo>
                    <a:pt x="13" y="82"/>
                    <a:pt x="13" y="84"/>
                    <a:pt x="15" y="85"/>
                  </a:cubicBezTo>
                  <a:cubicBezTo>
                    <a:pt x="16" y="87"/>
                    <a:pt x="19" y="86"/>
                    <a:pt x="20" y="87"/>
                  </a:cubicBezTo>
                  <a:cubicBezTo>
                    <a:pt x="20" y="87"/>
                    <a:pt x="20" y="87"/>
                    <a:pt x="20" y="87"/>
                  </a:cubicBezTo>
                  <a:cubicBezTo>
                    <a:pt x="21" y="87"/>
                    <a:pt x="20" y="87"/>
                    <a:pt x="21" y="87"/>
                  </a:cubicBezTo>
                  <a:cubicBezTo>
                    <a:pt x="24" y="87"/>
                    <a:pt x="25" y="87"/>
                    <a:pt x="27" y="86"/>
                  </a:cubicBezTo>
                  <a:cubicBezTo>
                    <a:pt x="28" y="86"/>
                    <a:pt x="29" y="86"/>
                    <a:pt x="30" y="87"/>
                  </a:cubicBezTo>
                  <a:cubicBezTo>
                    <a:pt x="30" y="86"/>
                    <a:pt x="30" y="86"/>
                    <a:pt x="31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3" y="87"/>
                    <a:pt x="33" y="87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6" y="87"/>
                    <a:pt x="40" y="85"/>
                    <a:pt x="43" y="85"/>
                  </a:cubicBezTo>
                  <a:cubicBezTo>
                    <a:pt x="43" y="86"/>
                    <a:pt x="43" y="86"/>
                    <a:pt x="43" y="86"/>
                  </a:cubicBezTo>
                  <a:cubicBezTo>
                    <a:pt x="44" y="85"/>
                    <a:pt x="46" y="84"/>
                    <a:pt x="46" y="84"/>
                  </a:cubicBezTo>
                  <a:cubicBezTo>
                    <a:pt x="46" y="84"/>
                    <a:pt x="49" y="85"/>
                    <a:pt x="50" y="86"/>
                  </a:cubicBezTo>
                  <a:cubicBezTo>
                    <a:pt x="52" y="85"/>
                    <a:pt x="55" y="85"/>
                    <a:pt x="57" y="85"/>
                  </a:cubicBezTo>
                  <a:cubicBezTo>
                    <a:pt x="57" y="85"/>
                    <a:pt x="57" y="86"/>
                    <a:pt x="58" y="86"/>
                  </a:cubicBezTo>
                  <a:cubicBezTo>
                    <a:pt x="59" y="86"/>
                    <a:pt x="61" y="85"/>
                    <a:pt x="62" y="85"/>
                  </a:cubicBezTo>
                  <a:cubicBezTo>
                    <a:pt x="63" y="84"/>
                    <a:pt x="62" y="85"/>
                    <a:pt x="63" y="85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65" y="85"/>
                    <a:pt x="69" y="84"/>
                    <a:pt x="70" y="85"/>
                  </a:cubicBezTo>
                  <a:cubicBezTo>
                    <a:pt x="71" y="85"/>
                    <a:pt x="71" y="85"/>
                    <a:pt x="71" y="85"/>
                  </a:cubicBezTo>
                  <a:cubicBezTo>
                    <a:pt x="72" y="85"/>
                    <a:pt x="72" y="84"/>
                    <a:pt x="72" y="84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4" y="85"/>
                    <a:pt x="75" y="83"/>
                    <a:pt x="76" y="84"/>
                  </a:cubicBezTo>
                  <a:cubicBezTo>
                    <a:pt x="77" y="85"/>
                    <a:pt x="82" y="84"/>
                    <a:pt x="83" y="84"/>
                  </a:cubicBezTo>
                  <a:cubicBezTo>
                    <a:pt x="89" y="87"/>
                    <a:pt x="97" y="86"/>
                    <a:pt x="99" y="88"/>
                  </a:cubicBezTo>
                  <a:cubicBezTo>
                    <a:pt x="99" y="87"/>
                    <a:pt x="100" y="87"/>
                    <a:pt x="101" y="87"/>
                  </a:cubicBezTo>
                  <a:cubicBezTo>
                    <a:pt x="102" y="88"/>
                    <a:pt x="104" y="91"/>
                    <a:pt x="105" y="91"/>
                  </a:cubicBezTo>
                  <a:cubicBezTo>
                    <a:pt x="105" y="94"/>
                    <a:pt x="105" y="95"/>
                    <a:pt x="106" y="97"/>
                  </a:cubicBezTo>
                  <a:cubicBezTo>
                    <a:pt x="106" y="97"/>
                    <a:pt x="106" y="97"/>
                    <a:pt x="107" y="97"/>
                  </a:cubicBezTo>
                  <a:cubicBezTo>
                    <a:pt x="106" y="99"/>
                    <a:pt x="112" y="108"/>
                    <a:pt x="113" y="110"/>
                  </a:cubicBezTo>
                  <a:cubicBezTo>
                    <a:pt x="114" y="110"/>
                    <a:pt x="116" y="110"/>
                    <a:pt x="117" y="111"/>
                  </a:cubicBezTo>
                  <a:cubicBezTo>
                    <a:pt x="117" y="111"/>
                    <a:pt x="118" y="112"/>
                    <a:pt x="118" y="112"/>
                  </a:cubicBezTo>
                  <a:cubicBezTo>
                    <a:pt x="119" y="112"/>
                    <a:pt x="123" y="113"/>
                    <a:pt x="125" y="112"/>
                  </a:cubicBezTo>
                  <a:cubicBezTo>
                    <a:pt x="130" y="109"/>
                    <a:pt x="145" y="99"/>
                    <a:pt x="146" y="91"/>
                  </a:cubicBezTo>
                  <a:cubicBezTo>
                    <a:pt x="145" y="90"/>
                    <a:pt x="146" y="89"/>
                    <a:pt x="145" y="88"/>
                  </a:cubicBezTo>
                  <a:close/>
                  <a:moveTo>
                    <a:pt x="97" y="69"/>
                  </a:moveTo>
                  <a:cubicBezTo>
                    <a:pt x="96" y="72"/>
                    <a:pt x="88" y="72"/>
                    <a:pt x="85" y="71"/>
                  </a:cubicBezTo>
                  <a:cubicBezTo>
                    <a:pt x="78" y="70"/>
                    <a:pt x="53" y="69"/>
                    <a:pt x="48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7" y="72"/>
                    <a:pt x="37" y="72"/>
                    <a:pt x="37" y="72"/>
                  </a:cubicBezTo>
                  <a:cubicBezTo>
                    <a:pt x="36" y="73"/>
                    <a:pt x="35" y="71"/>
                    <a:pt x="35" y="73"/>
                  </a:cubicBezTo>
                  <a:cubicBezTo>
                    <a:pt x="34" y="73"/>
                    <a:pt x="34" y="72"/>
                    <a:pt x="33" y="72"/>
                  </a:cubicBezTo>
                  <a:cubicBezTo>
                    <a:pt x="33" y="72"/>
                    <a:pt x="19" y="78"/>
                    <a:pt x="18" y="78"/>
                  </a:cubicBezTo>
                  <a:cubicBezTo>
                    <a:pt x="18" y="78"/>
                    <a:pt x="17" y="77"/>
                    <a:pt x="17" y="77"/>
                  </a:cubicBezTo>
                  <a:cubicBezTo>
                    <a:pt x="17" y="64"/>
                    <a:pt x="29" y="66"/>
                    <a:pt x="38" y="61"/>
                  </a:cubicBezTo>
                  <a:cubicBezTo>
                    <a:pt x="40" y="62"/>
                    <a:pt x="41" y="62"/>
                    <a:pt x="43" y="62"/>
                  </a:cubicBezTo>
                  <a:cubicBezTo>
                    <a:pt x="43" y="61"/>
                    <a:pt x="46" y="62"/>
                    <a:pt x="46" y="62"/>
                  </a:cubicBezTo>
                  <a:cubicBezTo>
                    <a:pt x="46" y="61"/>
                    <a:pt x="53" y="60"/>
                    <a:pt x="53" y="60"/>
                  </a:cubicBezTo>
                  <a:cubicBezTo>
                    <a:pt x="57" y="58"/>
                    <a:pt x="61" y="62"/>
                    <a:pt x="65" y="60"/>
                  </a:cubicBezTo>
                  <a:cubicBezTo>
                    <a:pt x="65" y="60"/>
                    <a:pt x="68" y="60"/>
                    <a:pt x="69" y="61"/>
                  </a:cubicBezTo>
                  <a:cubicBezTo>
                    <a:pt x="70" y="59"/>
                    <a:pt x="79" y="62"/>
                    <a:pt x="80" y="60"/>
                  </a:cubicBezTo>
                  <a:cubicBezTo>
                    <a:pt x="81" y="60"/>
                    <a:pt x="89" y="60"/>
                    <a:pt x="90" y="60"/>
                  </a:cubicBezTo>
                  <a:cubicBezTo>
                    <a:pt x="91" y="60"/>
                    <a:pt x="93" y="61"/>
                    <a:pt x="95" y="61"/>
                  </a:cubicBezTo>
                  <a:cubicBezTo>
                    <a:pt x="94" y="62"/>
                    <a:pt x="98" y="66"/>
                    <a:pt x="97" y="69"/>
                  </a:cubicBezTo>
                  <a:close/>
                  <a:moveTo>
                    <a:pt x="92" y="48"/>
                  </a:moveTo>
                  <a:cubicBezTo>
                    <a:pt x="84" y="44"/>
                    <a:pt x="59" y="48"/>
                    <a:pt x="57" y="46"/>
                  </a:cubicBezTo>
                  <a:cubicBezTo>
                    <a:pt x="54" y="47"/>
                    <a:pt x="51" y="47"/>
                    <a:pt x="48" y="48"/>
                  </a:cubicBezTo>
                  <a:cubicBezTo>
                    <a:pt x="49" y="47"/>
                    <a:pt x="43" y="49"/>
                    <a:pt x="42" y="48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39" y="50"/>
                    <a:pt x="27" y="53"/>
                    <a:pt x="23" y="51"/>
                  </a:cubicBezTo>
                  <a:cubicBezTo>
                    <a:pt x="23" y="50"/>
                    <a:pt x="23" y="48"/>
                    <a:pt x="23" y="47"/>
                  </a:cubicBezTo>
                  <a:cubicBezTo>
                    <a:pt x="24" y="46"/>
                    <a:pt x="25" y="45"/>
                    <a:pt x="26" y="44"/>
                  </a:cubicBezTo>
                  <a:cubicBezTo>
                    <a:pt x="27" y="44"/>
                    <a:pt x="28" y="44"/>
                    <a:pt x="30" y="44"/>
                  </a:cubicBezTo>
                  <a:cubicBezTo>
                    <a:pt x="31" y="42"/>
                    <a:pt x="33" y="42"/>
                    <a:pt x="35" y="42"/>
                  </a:cubicBezTo>
                  <a:cubicBezTo>
                    <a:pt x="37" y="41"/>
                    <a:pt x="40" y="40"/>
                    <a:pt x="43" y="39"/>
                  </a:cubicBezTo>
                  <a:cubicBezTo>
                    <a:pt x="44" y="39"/>
                    <a:pt x="45" y="39"/>
                    <a:pt x="46" y="40"/>
                  </a:cubicBezTo>
                  <a:cubicBezTo>
                    <a:pt x="48" y="39"/>
                    <a:pt x="51" y="39"/>
                    <a:pt x="52" y="38"/>
                  </a:cubicBezTo>
                  <a:cubicBezTo>
                    <a:pt x="52" y="38"/>
                    <a:pt x="54" y="39"/>
                    <a:pt x="54" y="39"/>
                  </a:cubicBezTo>
                  <a:cubicBezTo>
                    <a:pt x="55" y="39"/>
                    <a:pt x="64" y="38"/>
                    <a:pt x="64" y="37"/>
                  </a:cubicBezTo>
                  <a:cubicBezTo>
                    <a:pt x="67" y="37"/>
                    <a:pt x="77" y="38"/>
                    <a:pt x="78" y="39"/>
                  </a:cubicBezTo>
                  <a:cubicBezTo>
                    <a:pt x="79" y="38"/>
                    <a:pt x="84" y="39"/>
                    <a:pt x="84" y="39"/>
                  </a:cubicBezTo>
                  <a:cubicBezTo>
                    <a:pt x="85" y="39"/>
                    <a:pt x="95" y="39"/>
                    <a:pt x="96" y="40"/>
                  </a:cubicBezTo>
                  <a:cubicBezTo>
                    <a:pt x="98" y="41"/>
                    <a:pt x="96" y="45"/>
                    <a:pt x="97" y="46"/>
                  </a:cubicBezTo>
                  <a:cubicBezTo>
                    <a:pt x="97" y="46"/>
                    <a:pt x="93" y="49"/>
                    <a:pt x="92" y="48"/>
                  </a:cubicBezTo>
                  <a:close/>
                  <a:moveTo>
                    <a:pt x="97" y="25"/>
                  </a:moveTo>
                  <a:cubicBezTo>
                    <a:pt x="91" y="29"/>
                    <a:pt x="82" y="22"/>
                    <a:pt x="78" y="24"/>
                  </a:cubicBezTo>
                  <a:cubicBezTo>
                    <a:pt x="75" y="25"/>
                    <a:pt x="70" y="24"/>
                    <a:pt x="66" y="25"/>
                  </a:cubicBezTo>
                  <a:cubicBezTo>
                    <a:pt x="65" y="25"/>
                    <a:pt x="64" y="25"/>
                    <a:pt x="63" y="25"/>
                  </a:cubicBezTo>
                  <a:cubicBezTo>
                    <a:pt x="62" y="25"/>
                    <a:pt x="57" y="26"/>
                    <a:pt x="56" y="26"/>
                  </a:cubicBezTo>
                  <a:cubicBezTo>
                    <a:pt x="55" y="26"/>
                    <a:pt x="55" y="25"/>
                    <a:pt x="54" y="25"/>
                  </a:cubicBezTo>
                  <a:cubicBezTo>
                    <a:pt x="50" y="26"/>
                    <a:pt x="48" y="27"/>
                    <a:pt x="42" y="27"/>
                  </a:cubicBezTo>
                  <a:cubicBezTo>
                    <a:pt x="41" y="27"/>
                    <a:pt x="41" y="28"/>
                    <a:pt x="40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28" y="29"/>
                    <a:pt x="26" y="26"/>
                    <a:pt x="25" y="26"/>
                  </a:cubicBezTo>
                  <a:cubicBezTo>
                    <a:pt x="25" y="24"/>
                    <a:pt x="26" y="25"/>
                    <a:pt x="27" y="24"/>
                  </a:cubicBezTo>
                  <a:cubicBezTo>
                    <a:pt x="29" y="23"/>
                    <a:pt x="29" y="22"/>
                    <a:pt x="31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5" y="20"/>
                    <a:pt x="38" y="20"/>
                    <a:pt x="42" y="18"/>
                  </a:cubicBezTo>
                  <a:cubicBezTo>
                    <a:pt x="42" y="17"/>
                    <a:pt x="45" y="18"/>
                    <a:pt x="46" y="18"/>
                  </a:cubicBezTo>
                  <a:cubicBezTo>
                    <a:pt x="46" y="17"/>
                    <a:pt x="50" y="17"/>
                    <a:pt x="51" y="17"/>
                  </a:cubicBezTo>
                  <a:cubicBezTo>
                    <a:pt x="53" y="16"/>
                    <a:pt x="59" y="17"/>
                    <a:pt x="61" y="17"/>
                  </a:cubicBezTo>
                  <a:cubicBezTo>
                    <a:pt x="64" y="16"/>
                    <a:pt x="66" y="17"/>
                    <a:pt x="67" y="18"/>
                  </a:cubicBezTo>
                  <a:cubicBezTo>
                    <a:pt x="70" y="18"/>
                    <a:pt x="74" y="17"/>
                    <a:pt x="75" y="17"/>
                  </a:cubicBezTo>
                  <a:cubicBezTo>
                    <a:pt x="77" y="16"/>
                    <a:pt x="79" y="18"/>
                    <a:pt x="80" y="17"/>
                  </a:cubicBezTo>
                  <a:cubicBezTo>
                    <a:pt x="80" y="17"/>
                    <a:pt x="80" y="17"/>
                    <a:pt x="80" y="16"/>
                  </a:cubicBezTo>
                  <a:cubicBezTo>
                    <a:pt x="81" y="16"/>
                    <a:pt x="83" y="17"/>
                    <a:pt x="83" y="17"/>
                  </a:cubicBezTo>
                  <a:cubicBezTo>
                    <a:pt x="83" y="17"/>
                    <a:pt x="88" y="16"/>
                    <a:pt x="89" y="17"/>
                  </a:cubicBezTo>
                  <a:cubicBezTo>
                    <a:pt x="89" y="17"/>
                    <a:pt x="94" y="18"/>
                    <a:pt x="95" y="18"/>
                  </a:cubicBezTo>
                  <a:cubicBezTo>
                    <a:pt x="96" y="18"/>
                    <a:pt x="96" y="19"/>
                    <a:pt x="96" y="18"/>
                  </a:cubicBezTo>
                  <a:cubicBezTo>
                    <a:pt x="97" y="19"/>
                    <a:pt x="98" y="19"/>
                    <a:pt x="99" y="20"/>
                  </a:cubicBezTo>
                  <a:cubicBezTo>
                    <a:pt x="99" y="22"/>
                    <a:pt x="98" y="23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3" name="Freeform 64">
              <a:extLst>
                <a:ext uri="{FF2B5EF4-FFF2-40B4-BE49-F238E27FC236}">
                  <a16:creationId xmlns="" xmlns:a16="http://schemas.microsoft.com/office/drawing/2014/main" id="{F861EDCE-4CF1-E24B-B52E-E796BE541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8838" y="3549651"/>
              <a:ext cx="73025" cy="119063"/>
            </a:xfrm>
            <a:custGeom>
              <a:avLst/>
              <a:gdLst>
                <a:gd name="T0" fmla="*/ 6 w 24"/>
                <a:gd name="T1" fmla="*/ 0 h 39"/>
                <a:gd name="T2" fmla="*/ 8 w 24"/>
                <a:gd name="T3" fmla="*/ 0 h 39"/>
                <a:gd name="T4" fmla="*/ 8 w 24"/>
                <a:gd name="T5" fmla="*/ 1 h 39"/>
                <a:gd name="T6" fmla="*/ 13 w 24"/>
                <a:gd name="T7" fmla="*/ 16 h 39"/>
                <a:gd name="T8" fmla="*/ 16 w 24"/>
                <a:gd name="T9" fmla="*/ 18 h 39"/>
                <a:gd name="T10" fmla="*/ 17 w 24"/>
                <a:gd name="T11" fmla="*/ 18 h 39"/>
                <a:gd name="T12" fmla="*/ 23 w 24"/>
                <a:gd name="T13" fmla="*/ 15 h 39"/>
                <a:gd name="T14" fmla="*/ 24 w 24"/>
                <a:gd name="T15" fmla="*/ 25 h 39"/>
                <a:gd name="T16" fmla="*/ 24 w 24"/>
                <a:gd name="T17" fmla="*/ 33 h 39"/>
                <a:gd name="T18" fmla="*/ 21 w 24"/>
                <a:gd name="T19" fmla="*/ 37 h 39"/>
                <a:gd name="T20" fmla="*/ 18 w 24"/>
                <a:gd name="T21" fmla="*/ 39 h 39"/>
                <a:gd name="T22" fmla="*/ 3 w 24"/>
                <a:gd name="T23" fmla="*/ 26 h 39"/>
                <a:gd name="T24" fmla="*/ 3 w 24"/>
                <a:gd name="T25" fmla="*/ 24 h 39"/>
                <a:gd name="T26" fmla="*/ 1 w 24"/>
                <a:gd name="T27" fmla="*/ 20 h 39"/>
                <a:gd name="T28" fmla="*/ 2 w 24"/>
                <a:gd name="T29" fmla="*/ 17 h 39"/>
                <a:gd name="T30" fmla="*/ 0 w 24"/>
                <a:gd name="T31" fmla="*/ 10 h 39"/>
                <a:gd name="T32" fmla="*/ 3 w 24"/>
                <a:gd name="T33" fmla="*/ 5 h 39"/>
                <a:gd name="T34" fmla="*/ 6 w 24"/>
                <a:gd name="T35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39">
                  <a:moveTo>
                    <a:pt x="6" y="0"/>
                  </a:moveTo>
                  <a:cubicBezTo>
                    <a:pt x="7" y="0"/>
                    <a:pt x="7" y="0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5" y="5"/>
                    <a:pt x="12" y="13"/>
                    <a:pt x="13" y="16"/>
                  </a:cubicBezTo>
                  <a:cubicBezTo>
                    <a:pt x="14" y="17"/>
                    <a:pt x="15" y="16"/>
                    <a:pt x="16" y="18"/>
                  </a:cubicBezTo>
                  <a:cubicBezTo>
                    <a:pt x="16" y="18"/>
                    <a:pt x="17" y="18"/>
                    <a:pt x="17" y="18"/>
                  </a:cubicBezTo>
                  <a:cubicBezTo>
                    <a:pt x="18" y="16"/>
                    <a:pt x="21" y="15"/>
                    <a:pt x="23" y="15"/>
                  </a:cubicBezTo>
                  <a:cubicBezTo>
                    <a:pt x="24" y="19"/>
                    <a:pt x="20" y="21"/>
                    <a:pt x="24" y="25"/>
                  </a:cubicBezTo>
                  <a:cubicBezTo>
                    <a:pt x="24" y="28"/>
                    <a:pt x="24" y="30"/>
                    <a:pt x="24" y="33"/>
                  </a:cubicBezTo>
                  <a:cubicBezTo>
                    <a:pt x="23" y="34"/>
                    <a:pt x="22" y="36"/>
                    <a:pt x="21" y="37"/>
                  </a:cubicBezTo>
                  <a:cubicBezTo>
                    <a:pt x="20" y="38"/>
                    <a:pt x="19" y="38"/>
                    <a:pt x="18" y="39"/>
                  </a:cubicBezTo>
                  <a:cubicBezTo>
                    <a:pt x="12" y="37"/>
                    <a:pt x="6" y="31"/>
                    <a:pt x="3" y="26"/>
                  </a:cubicBezTo>
                  <a:cubicBezTo>
                    <a:pt x="3" y="26"/>
                    <a:pt x="4" y="25"/>
                    <a:pt x="3" y="24"/>
                  </a:cubicBezTo>
                  <a:cubicBezTo>
                    <a:pt x="3" y="23"/>
                    <a:pt x="2" y="21"/>
                    <a:pt x="1" y="20"/>
                  </a:cubicBezTo>
                  <a:cubicBezTo>
                    <a:pt x="1" y="19"/>
                    <a:pt x="2" y="18"/>
                    <a:pt x="2" y="17"/>
                  </a:cubicBezTo>
                  <a:cubicBezTo>
                    <a:pt x="1" y="15"/>
                    <a:pt x="0" y="13"/>
                    <a:pt x="0" y="10"/>
                  </a:cubicBezTo>
                  <a:cubicBezTo>
                    <a:pt x="1" y="9"/>
                    <a:pt x="2" y="7"/>
                    <a:pt x="3" y="5"/>
                  </a:cubicBezTo>
                  <a:cubicBezTo>
                    <a:pt x="4" y="3"/>
                    <a:pt x="4" y="2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</p:grpSp>
      <p:cxnSp>
        <p:nvCxnSpPr>
          <p:cNvPr id="204" name="直线连接符 203">
            <a:extLst>
              <a:ext uri="{FF2B5EF4-FFF2-40B4-BE49-F238E27FC236}">
                <a16:creationId xmlns="" xmlns:a16="http://schemas.microsoft.com/office/drawing/2014/main" id="{62084E9C-B7D7-4E41-901B-0C72423D6309}"/>
              </a:ext>
            </a:extLst>
          </p:cNvPr>
          <p:cNvCxnSpPr>
            <a:cxnSpLocks/>
          </p:cNvCxnSpPr>
          <p:nvPr/>
        </p:nvCxnSpPr>
        <p:spPr>
          <a:xfrm flipH="1">
            <a:off x="-7622" y="6342611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直线连接符 204">
            <a:extLst>
              <a:ext uri="{FF2B5EF4-FFF2-40B4-BE49-F238E27FC236}">
                <a16:creationId xmlns="" xmlns:a16="http://schemas.microsoft.com/office/drawing/2014/main" id="{4A5A33DD-6F0D-874E-8B31-EA078C97FE52}"/>
              </a:ext>
            </a:extLst>
          </p:cNvPr>
          <p:cNvCxnSpPr>
            <a:cxnSpLocks/>
          </p:cNvCxnSpPr>
          <p:nvPr/>
        </p:nvCxnSpPr>
        <p:spPr>
          <a:xfrm flipH="1">
            <a:off x="-7622" y="703815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文本框 1">
            <a:extLst>
              <a:ext uri="{FF2B5EF4-FFF2-40B4-BE49-F238E27FC236}">
                <a16:creationId xmlns="" xmlns:a16="http://schemas.microsoft.com/office/drawing/2014/main" id="{C295B75C-9707-5C47-A1AD-56535619FD78}"/>
              </a:ext>
            </a:extLst>
          </p:cNvPr>
          <p:cNvSpPr txBox="1"/>
          <p:nvPr/>
        </p:nvSpPr>
        <p:spPr>
          <a:xfrm>
            <a:off x="154984" y="69743"/>
            <a:ext cx="305724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b="1" dirty="0">
                <a:solidFill>
                  <a:schemeClr val="accent2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搞定一张图片排版</a:t>
            </a:r>
          </a:p>
        </p:txBody>
      </p:sp>
      <p:pic>
        <p:nvPicPr>
          <p:cNvPr id="9" name="图片 8">
            <a:extLst>
              <a:ext uri="{FF2B5EF4-FFF2-40B4-BE49-F238E27FC236}">
                <a16:creationId xmlns="" xmlns:a16="http://schemas.microsoft.com/office/drawing/2014/main" id="{87E7791E-427E-6F44-961F-2DC73CC33E5E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-387"/>
          <a:stretch/>
        </p:blipFill>
        <p:spPr>
          <a:xfrm>
            <a:off x="646636" y="1290351"/>
            <a:ext cx="10852941" cy="2752655"/>
          </a:xfrm>
          <a:prstGeom prst="rect">
            <a:avLst/>
          </a:prstGeom>
        </p:spPr>
      </p:pic>
      <p:sp>
        <p:nvSpPr>
          <p:cNvPr id="11" name="矩形 10">
            <a:extLst>
              <a:ext uri="{FF2B5EF4-FFF2-40B4-BE49-F238E27FC236}">
                <a16:creationId xmlns="" xmlns:a16="http://schemas.microsoft.com/office/drawing/2014/main" id="{14EDB9F0-ACB3-7741-B413-56880A6F24F3}"/>
              </a:ext>
            </a:extLst>
          </p:cNvPr>
          <p:cNvSpPr/>
          <p:nvPr/>
        </p:nvSpPr>
        <p:spPr>
          <a:xfrm>
            <a:off x="695325" y="1299805"/>
            <a:ext cx="10793179" cy="2743200"/>
          </a:xfrm>
          <a:prstGeom prst="rect">
            <a:avLst/>
          </a:prstGeom>
          <a:solidFill>
            <a:schemeClr val="accent1">
              <a:alpha val="47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/>
          </a:p>
        </p:txBody>
      </p:sp>
      <p:sp>
        <p:nvSpPr>
          <p:cNvPr id="13" name="文本框 12">
            <a:extLst>
              <a:ext uri="{FF2B5EF4-FFF2-40B4-BE49-F238E27FC236}">
                <a16:creationId xmlns="" xmlns:a16="http://schemas.microsoft.com/office/drawing/2014/main" id="{6595EC36-56DC-6E41-B68F-7EE6C6C2828B}"/>
              </a:ext>
            </a:extLst>
          </p:cNvPr>
          <p:cNvSpPr txBox="1"/>
          <p:nvPr/>
        </p:nvSpPr>
        <p:spPr>
          <a:xfrm>
            <a:off x="4460327" y="2251179"/>
            <a:ext cx="3271347" cy="769441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kumimoji="1" lang="zh-CN" altLang="en-US" sz="4400" b="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15" name="矩形 14">
            <a:extLst>
              <a:ext uri="{FF2B5EF4-FFF2-40B4-BE49-F238E27FC236}">
                <a16:creationId xmlns="" xmlns:a16="http://schemas.microsoft.com/office/drawing/2014/main" id="{F8E36F88-8A15-7646-892B-54CE4BDEF609}"/>
              </a:ext>
            </a:extLst>
          </p:cNvPr>
          <p:cNvSpPr/>
          <p:nvPr/>
        </p:nvSpPr>
        <p:spPr>
          <a:xfrm>
            <a:off x="709047" y="4046604"/>
            <a:ext cx="10790531" cy="200717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/>
          </a:p>
        </p:txBody>
      </p:sp>
      <p:sp>
        <p:nvSpPr>
          <p:cNvPr id="101" name="文本框 100">
            <a:extLst>
              <a:ext uri="{FF2B5EF4-FFF2-40B4-BE49-F238E27FC236}">
                <a16:creationId xmlns="" xmlns:a16="http://schemas.microsoft.com/office/drawing/2014/main" id="{63451549-055E-3D46-B170-69E24F367E7E}"/>
              </a:ext>
            </a:extLst>
          </p:cNvPr>
          <p:cNvSpPr txBox="1"/>
          <p:nvPr/>
        </p:nvSpPr>
        <p:spPr>
          <a:xfrm>
            <a:off x="779350" y="4369111"/>
            <a:ext cx="10749885" cy="152779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zh-CN" altLang="en-US" sz="1600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中国石油大学于</a:t>
            </a:r>
            <a:r>
              <a:rPr kumimoji="1" lang="en-US" altLang="zh-CN" sz="1600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1953</a:t>
            </a:r>
            <a:r>
              <a:rPr kumimoji="1" lang="zh-CN" altLang="en-US" sz="1600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年在北京建校，时称北京石油学院，是新中国第一所石油高等学府。</a:t>
            </a:r>
            <a:r>
              <a:rPr kumimoji="1" lang="en-US" altLang="zh-CN" sz="1600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1969</a:t>
            </a:r>
            <a:r>
              <a:rPr kumimoji="1" lang="zh-CN" altLang="en-US" sz="1600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年，学校迁至胜利油田所在地</a:t>
            </a:r>
            <a:r>
              <a:rPr kumimoji="1" lang="en-US" altLang="zh-CN" sz="1600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——</a:t>
            </a:r>
            <a:r>
              <a:rPr kumimoji="1" lang="zh-CN" altLang="en-US" sz="1600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山东东营，更名为华东石油学院。</a:t>
            </a:r>
            <a:r>
              <a:rPr kumimoji="1" lang="en-US" altLang="zh-CN" sz="1600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1981</a:t>
            </a:r>
            <a:r>
              <a:rPr kumimoji="1" lang="zh-CN" altLang="en-US" sz="1600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年</a:t>
            </a:r>
            <a:r>
              <a:rPr kumimoji="1" lang="en-US" altLang="zh-CN" sz="1600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6</a:t>
            </a:r>
            <a:r>
              <a:rPr kumimoji="1" lang="zh-CN" altLang="en-US" sz="1600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月在北京石油学院原校址内成立华东石油学院北京研究生部。</a:t>
            </a:r>
            <a:r>
              <a:rPr kumimoji="1" lang="en-US" altLang="zh-CN" sz="1600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1988</a:t>
            </a:r>
            <a:r>
              <a:rPr kumimoji="1" lang="zh-CN" altLang="en-US" sz="1600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年，学校更名为石油大学，逐步形成山东、北京两地办学格局。</a:t>
            </a:r>
            <a:r>
              <a:rPr kumimoji="1" lang="en-US" altLang="zh-CN" sz="1600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2004</a:t>
            </a:r>
            <a:r>
              <a:rPr kumimoji="1" lang="zh-CN" altLang="en-US" sz="1600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年</a:t>
            </a:r>
            <a:r>
              <a:rPr kumimoji="1" lang="en-US" altLang="zh-CN" sz="1600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8</a:t>
            </a:r>
            <a:r>
              <a:rPr kumimoji="1" lang="zh-CN" altLang="en-US" sz="1600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月，教育部批准石油大学（华东）立项建设青岛校区。</a:t>
            </a:r>
            <a:r>
              <a:rPr kumimoji="1" lang="en-US" altLang="zh-CN" sz="1600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2005</a:t>
            </a:r>
            <a:r>
              <a:rPr kumimoji="1" lang="zh-CN" altLang="en-US" sz="1600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年</a:t>
            </a:r>
            <a:r>
              <a:rPr kumimoji="1" lang="en-US" altLang="zh-CN" sz="1600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1</a:t>
            </a:r>
            <a:r>
              <a:rPr kumimoji="1" lang="zh-CN" altLang="en-US" sz="1600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月，学校更名为中国石油大学。</a:t>
            </a:r>
            <a:r>
              <a:rPr kumimoji="1" lang="en-US" altLang="zh-CN" sz="1600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2011</a:t>
            </a:r>
            <a:r>
              <a:rPr kumimoji="1" lang="zh-CN" altLang="en-US" sz="1600" dirty="0">
                <a:solidFill>
                  <a:srgbClr val="09234F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年，学校完成办学结构调整，主体转移到青岛校区。</a:t>
            </a:r>
          </a:p>
        </p:txBody>
      </p:sp>
    </p:spTree>
    <p:extLst>
      <p:ext uri="{BB962C8B-B14F-4D97-AF65-F5344CB8AC3E}">
        <p14:creationId xmlns:p14="http://schemas.microsoft.com/office/powerpoint/2010/main" val="271964094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" name="图片 119">
            <a:extLst>
              <a:ext uri="{FF2B5EF4-FFF2-40B4-BE49-F238E27FC236}">
                <a16:creationId xmlns="" xmlns:a16="http://schemas.microsoft.com/office/drawing/2014/main" id="{6E4B7C73-2B67-6F4C-B613-44CFFAB50E67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" y="2"/>
            <a:ext cx="8086205" cy="714895"/>
          </a:xfrm>
          <a:custGeom>
            <a:avLst/>
            <a:gdLst>
              <a:gd name="connsiteX0" fmla="*/ 0 w 8086205"/>
              <a:gd name="connsiteY0" fmla="*/ 0 h 714895"/>
              <a:gd name="connsiteX1" fmla="*/ 7907481 w 8086205"/>
              <a:gd name="connsiteY1" fmla="*/ 0 h 714895"/>
              <a:gd name="connsiteX2" fmla="*/ 8086205 w 8086205"/>
              <a:gd name="connsiteY2" fmla="*/ 714895 h 714895"/>
              <a:gd name="connsiteX3" fmla="*/ 0 w 8086205"/>
              <a:gd name="connsiteY3" fmla="*/ 714895 h 714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86205" h="714895">
                <a:moveTo>
                  <a:pt x="0" y="0"/>
                </a:moveTo>
                <a:lnTo>
                  <a:pt x="7907481" y="0"/>
                </a:lnTo>
                <a:lnTo>
                  <a:pt x="8086205" y="714895"/>
                </a:lnTo>
                <a:lnTo>
                  <a:pt x="0" y="714895"/>
                </a:lnTo>
                <a:close/>
              </a:path>
            </a:pathLst>
          </a:custGeom>
        </p:spPr>
      </p:pic>
      <p:grpSp>
        <p:nvGrpSpPr>
          <p:cNvPr id="121" name="组合 120">
            <a:extLst>
              <a:ext uri="{FF2B5EF4-FFF2-40B4-BE49-F238E27FC236}">
                <a16:creationId xmlns="" xmlns:a16="http://schemas.microsoft.com/office/drawing/2014/main" id="{09FE7DF3-F695-C143-9E7A-ADDF401E458B}"/>
              </a:ext>
            </a:extLst>
          </p:cNvPr>
          <p:cNvGrpSpPr/>
          <p:nvPr/>
        </p:nvGrpSpPr>
        <p:grpSpPr>
          <a:xfrm>
            <a:off x="9975273" y="141699"/>
            <a:ext cx="1953203" cy="447936"/>
            <a:chOff x="9595040" y="83506"/>
            <a:chExt cx="2333435" cy="535137"/>
          </a:xfrm>
        </p:grpSpPr>
        <p:grpSp>
          <p:nvGrpSpPr>
            <p:cNvPr id="122" name="Group 4">
              <a:extLst>
                <a:ext uri="{FF2B5EF4-FFF2-40B4-BE49-F238E27FC236}">
                  <a16:creationId xmlns="" xmlns:a16="http://schemas.microsoft.com/office/drawing/2014/main" id="{B5D01054-CF1F-6D4D-96F7-F137BC4845D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0186253" y="142788"/>
              <a:ext cx="1742222" cy="419037"/>
              <a:chOff x="2838" y="1917"/>
              <a:chExt cx="2004" cy="482"/>
            </a:xfrm>
            <a:solidFill>
              <a:srgbClr val="09234F"/>
            </a:solidFill>
          </p:grpSpPr>
          <p:sp>
            <p:nvSpPr>
              <p:cNvPr id="146" name="Freeform 5">
                <a:extLst>
                  <a:ext uri="{FF2B5EF4-FFF2-40B4-BE49-F238E27FC236}">
                    <a16:creationId xmlns="" xmlns:a16="http://schemas.microsoft.com/office/drawing/2014/main" id="{D25A8DC4-0639-434D-B8A8-87FAC1471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952"/>
                <a:ext cx="191" cy="302"/>
              </a:xfrm>
              <a:custGeom>
                <a:avLst/>
                <a:gdLst>
                  <a:gd name="T0" fmla="*/ 97 w 100"/>
                  <a:gd name="T1" fmla="*/ 25 h 156"/>
                  <a:gd name="T2" fmla="*/ 98 w 100"/>
                  <a:gd name="T3" fmla="*/ 138 h 156"/>
                  <a:gd name="T4" fmla="*/ 85 w 100"/>
                  <a:gd name="T5" fmla="*/ 153 h 156"/>
                  <a:gd name="T6" fmla="*/ 49 w 100"/>
                  <a:gd name="T7" fmla="*/ 117 h 156"/>
                  <a:gd name="T8" fmla="*/ 57 w 100"/>
                  <a:gd name="T9" fmla="*/ 123 h 156"/>
                  <a:gd name="T10" fmla="*/ 57 w 100"/>
                  <a:gd name="T11" fmla="*/ 119 h 156"/>
                  <a:gd name="T12" fmla="*/ 77 w 100"/>
                  <a:gd name="T13" fmla="*/ 134 h 156"/>
                  <a:gd name="T14" fmla="*/ 83 w 100"/>
                  <a:gd name="T15" fmla="*/ 121 h 156"/>
                  <a:gd name="T16" fmla="*/ 76 w 100"/>
                  <a:gd name="T17" fmla="*/ 31 h 156"/>
                  <a:gd name="T18" fmla="*/ 66 w 100"/>
                  <a:gd name="T19" fmla="*/ 7 h 156"/>
                  <a:gd name="T20" fmla="*/ 0 w 100"/>
                  <a:gd name="T21" fmla="*/ 28 h 156"/>
                  <a:gd name="T22" fmla="*/ 1 w 100"/>
                  <a:gd name="T23" fmla="*/ 26 h 156"/>
                  <a:gd name="T24" fmla="*/ 58 w 100"/>
                  <a:gd name="T25" fmla="*/ 4 h 156"/>
                  <a:gd name="T26" fmla="*/ 97 w 100"/>
                  <a:gd name="T27" fmla="*/ 25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0" h="156">
                    <a:moveTo>
                      <a:pt x="97" y="25"/>
                    </a:moveTo>
                    <a:cubicBezTo>
                      <a:pt x="87" y="33"/>
                      <a:pt x="100" y="117"/>
                      <a:pt x="98" y="138"/>
                    </a:cubicBezTo>
                    <a:cubicBezTo>
                      <a:pt x="96" y="153"/>
                      <a:pt x="93" y="156"/>
                      <a:pt x="85" y="153"/>
                    </a:cubicBezTo>
                    <a:cubicBezTo>
                      <a:pt x="75" y="149"/>
                      <a:pt x="51" y="124"/>
                      <a:pt x="49" y="117"/>
                    </a:cubicBezTo>
                    <a:cubicBezTo>
                      <a:pt x="50" y="117"/>
                      <a:pt x="55" y="122"/>
                      <a:pt x="57" y="123"/>
                    </a:cubicBezTo>
                    <a:cubicBezTo>
                      <a:pt x="57" y="121"/>
                      <a:pt x="56" y="121"/>
                      <a:pt x="57" y="119"/>
                    </a:cubicBezTo>
                    <a:cubicBezTo>
                      <a:pt x="61" y="123"/>
                      <a:pt x="74" y="133"/>
                      <a:pt x="77" y="134"/>
                    </a:cubicBezTo>
                    <a:cubicBezTo>
                      <a:pt x="84" y="134"/>
                      <a:pt x="81" y="126"/>
                      <a:pt x="83" y="121"/>
                    </a:cubicBezTo>
                    <a:cubicBezTo>
                      <a:pt x="82" y="103"/>
                      <a:pt x="75" y="47"/>
                      <a:pt x="76" y="31"/>
                    </a:cubicBezTo>
                    <a:cubicBezTo>
                      <a:pt x="75" y="20"/>
                      <a:pt x="75" y="10"/>
                      <a:pt x="66" y="7"/>
                    </a:cubicBezTo>
                    <a:cubicBezTo>
                      <a:pt x="42" y="8"/>
                      <a:pt x="23" y="28"/>
                      <a:pt x="0" y="28"/>
                    </a:cubicBezTo>
                    <a:cubicBezTo>
                      <a:pt x="0" y="27"/>
                      <a:pt x="1" y="27"/>
                      <a:pt x="1" y="26"/>
                    </a:cubicBezTo>
                    <a:cubicBezTo>
                      <a:pt x="8" y="17"/>
                      <a:pt x="58" y="4"/>
                      <a:pt x="58" y="4"/>
                    </a:cubicBezTo>
                    <a:cubicBezTo>
                      <a:pt x="73" y="0"/>
                      <a:pt x="97" y="4"/>
                      <a:pt x="97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7" name="Freeform 6">
                <a:extLst>
                  <a:ext uri="{FF2B5EF4-FFF2-40B4-BE49-F238E27FC236}">
                    <a16:creationId xmlns="" xmlns:a16="http://schemas.microsoft.com/office/drawing/2014/main" id="{C46D8C1A-194C-D543-B0E9-2CC63A0E9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985"/>
                <a:ext cx="48" cy="39"/>
              </a:xfrm>
              <a:custGeom>
                <a:avLst/>
                <a:gdLst>
                  <a:gd name="T0" fmla="*/ 7 w 25"/>
                  <a:gd name="T1" fmla="*/ 1 h 20"/>
                  <a:gd name="T2" fmla="*/ 24 w 25"/>
                  <a:gd name="T3" fmla="*/ 9 h 20"/>
                  <a:gd name="T4" fmla="*/ 24 w 25"/>
                  <a:gd name="T5" fmla="*/ 16 h 20"/>
                  <a:gd name="T6" fmla="*/ 12 w 25"/>
                  <a:gd name="T7" fmla="*/ 17 h 20"/>
                  <a:gd name="T8" fmla="*/ 1 w 25"/>
                  <a:gd name="T9" fmla="*/ 5 h 20"/>
                  <a:gd name="T10" fmla="*/ 7 w 25"/>
                  <a:gd name="T11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0">
                    <a:moveTo>
                      <a:pt x="7" y="1"/>
                    </a:moveTo>
                    <a:cubicBezTo>
                      <a:pt x="12" y="2"/>
                      <a:pt x="17" y="1"/>
                      <a:pt x="24" y="9"/>
                    </a:cubicBezTo>
                    <a:cubicBezTo>
                      <a:pt x="25" y="11"/>
                      <a:pt x="25" y="13"/>
                      <a:pt x="24" y="16"/>
                    </a:cubicBezTo>
                    <a:cubicBezTo>
                      <a:pt x="23" y="18"/>
                      <a:pt x="15" y="20"/>
                      <a:pt x="12" y="17"/>
                    </a:cubicBezTo>
                    <a:cubicBezTo>
                      <a:pt x="9" y="13"/>
                      <a:pt x="2" y="8"/>
                      <a:pt x="1" y="5"/>
                    </a:cubicBezTo>
                    <a:cubicBezTo>
                      <a:pt x="0" y="2"/>
                      <a:pt x="5" y="0"/>
                      <a:pt x="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8" name="Freeform 7">
                <a:extLst>
                  <a:ext uri="{FF2B5EF4-FFF2-40B4-BE49-F238E27FC236}">
                    <a16:creationId xmlns="" xmlns:a16="http://schemas.microsoft.com/office/drawing/2014/main" id="{0DDAB724-179B-1440-8296-DEFAC0534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020"/>
                <a:ext cx="27" cy="180"/>
              </a:xfrm>
              <a:custGeom>
                <a:avLst/>
                <a:gdLst>
                  <a:gd name="T0" fmla="*/ 5 w 14"/>
                  <a:gd name="T1" fmla="*/ 0 h 93"/>
                  <a:gd name="T2" fmla="*/ 8 w 14"/>
                  <a:gd name="T3" fmla="*/ 9 h 93"/>
                  <a:gd name="T4" fmla="*/ 14 w 14"/>
                  <a:gd name="T5" fmla="*/ 91 h 93"/>
                  <a:gd name="T6" fmla="*/ 9 w 14"/>
                  <a:gd name="T7" fmla="*/ 93 h 93"/>
                  <a:gd name="T8" fmla="*/ 1 w 14"/>
                  <a:gd name="T9" fmla="*/ 86 h 93"/>
                  <a:gd name="T10" fmla="*/ 3 w 14"/>
                  <a:gd name="T11" fmla="*/ 6 h 93"/>
                  <a:gd name="T12" fmla="*/ 5 w 14"/>
                  <a:gd name="T1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93">
                    <a:moveTo>
                      <a:pt x="5" y="0"/>
                    </a:moveTo>
                    <a:cubicBezTo>
                      <a:pt x="6" y="1"/>
                      <a:pt x="8" y="1"/>
                      <a:pt x="8" y="9"/>
                    </a:cubicBezTo>
                    <a:cubicBezTo>
                      <a:pt x="9" y="10"/>
                      <a:pt x="10" y="90"/>
                      <a:pt x="14" y="91"/>
                    </a:cubicBezTo>
                    <a:cubicBezTo>
                      <a:pt x="11" y="92"/>
                      <a:pt x="12" y="93"/>
                      <a:pt x="9" y="93"/>
                    </a:cubicBezTo>
                    <a:cubicBezTo>
                      <a:pt x="6" y="90"/>
                      <a:pt x="3" y="90"/>
                      <a:pt x="1" y="86"/>
                    </a:cubicBezTo>
                    <a:cubicBezTo>
                      <a:pt x="4" y="67"/>
                      <a:pt x="0" y="31"/>
                      <a:pt x="3" y="6"/>
                    </a:cubicBezTo>
                    <a:cubicBezTo>
                      <a:pt x="3" y="3"/>
                      <a:pt x="3" y="0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9" name="Freeform 8">
                <a:extLst>
                  <a:ext uri="{FF2B5EF4-FFF2-40B4-BE49-F238E27FC236}">
                    <a16:creationId xmlns="" xmlns:a16="http://schemas.microsoft.com/office/drawing/2014/main" id="{8D07D84A-0C60-A546-9BB0-DF847F2E9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053"/>
                <a:ext cx="99" cy="46"/>
              </a:xfrm>
              <a:custGeom>
                <a:avLst/>
                <a:gdLst>
                  <a:gd name="T0" fmla="*/ 52 w 52"/>
                  <a:gd name="T1" fmla="*/ 24 h 24"/>
                  <a:gd name="T2" fmla="*/ 33 w 52"/>
                  <a:gd name="T3" fmla="*/ 16 h 24"/>
                  <a:gd name="T4" fmla="*/ 17 w 52"/>
                  <a:gd name="T5" fmla="*/ 9 h 24"/>
                  <a:gd name="T6" fmla="*/ 0 w 52"/>
                  <a:gd name="T7" fmla="*/ 0 h 24"/>
                  <a:gd name="T8" fmla="*/ 20 w 52"/>
                  <a:gd name="T9" fmla="*/ 2 h 24"/>
                  <a:gd name="T10" fmla="*/ 44 w 52"/>
                  <a:gd name="T11" fmla="*/ 15 h 24"/>
                  <a:gd name="T12" fmla="*/ 52 w 52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24">
                    <a:moveTo>
                      <a:pt x="52" y="24"/>
                    </a:moveTo>
                    <a:cubicBezTo>
                      <a:pt x="43" y="24"/>
                      <a:pt x="42" y="22"/>
                      <a:pt x="33" y="16"/>
                    </a:cubicBezTo>
                    <a:cubicBezTo>
                      <a:pt x="31" y="14"/>
                      <a:pt x="27" y="11"/>
                      <a:pt x="17" y="9"/>
                    </a:cubicBezTo>
                    <a:cubicBezTo>
                      <a:pt x="14" y="6"/>
                      <a:pt x="3" y="4"/>
                      <a:pt x="0" y="0"/>
                    </a:cubicBezTo>
                    <a:cubicBezTo>
                      <a:pt x="8" y="0"/>
                      <a:pt x="14" y="0"/>
                      <a:pt x="20" y="2"/>
                    </a:cubicBezTo>
                    <a:cubicBezTo>
                      <a:pt x="22" y="4"/>
                      <a:pt x="34" y="6"/>
                      <a:pt x="44" y="15"/>
                    </a:cubicBezTo>
                    <a:cubicBezTo>
                      <a:pt x="48" y="18"/>
                      <a:pt x="51" y="19"/>
                      <a:pt x="5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0" name="Freeform 9">
                <a:extLst>
                  <a:ext uri="{FF2B5EF4-FFF2-40B4-BE49-F238E27FC236}">
                    <a16:creationId xmlns="" xmlns:a16="http://schemas.microsoft.com/office/drawing/2014/main" id="{C10F85A1-BDFB-5E46-92A9-C803416F3A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24" y="1917"/>
                <a:ext cx="164" cy="360"/>
              </a:xfrm>
              <a:custGeom>
                <a:avLst/>
                <a:gdLst>
                  <a:gd name="T0" fmla="*/ 39 w 86"/>
                  <a:gd name="T1" fmla="*/ 38 h 186"/>
                  <a:gd name="T2" fmla="*/ 56 w 86"/>
                  <a:gd name="T3" fmla="*/ 34 h 186"/>
                  <a:gd name="T4" fmla="*/ 59 w 86"/>
                  <a:gd name="T5" fmla="*/ 31 h 186"/>
                  <a:gd name="T6" fmla="*/ 85 w 86"/>
                  <a:gd name="T7" fmla="*/ 43 h 186"/>
                  <a:gd name="T8" fmla="*/ 85 w 86"/>
                  <a:gd name="T9" fmla="*/ 48 h 186"/>
                  <a:gd name="T10" fmla="*/ 64 w 86"/>
                  <a:gd name="T11" fmla="*/ 61 h 186"/>
                  <a:gd name="T12" fmla="*/ 55 w 86"/>
                  <a:gd name="T13" fmla="*/ 72 h 186"/>
                  <a:gd name="T14" fmla="*/ 57 w 86"/>
                  <a:gd name="T15" fmla="*/ 81 h 186"/>
                  <a:gd name="T16" fmla="*/ 39 w 86"/>
                  <a:gd name="T17" fmla="*/ 88 h 186"/>
                  <a:gd name="T18" fmla="*/ 39 w 86"/>
                  <a:gd name="T19" fmla="*/ 55 h 186"/>
                  <a:gd name="T20" fmla="*/ 45 w 86"/>
                  <a:gd name="T21" fmla="*/ 48 h 186"/>
                  <a:gd name="T22" fmla="*/ 39 w 86"/>
                  <a:gd name="T23" fmla="*/ 49 h 186"/>
                  <a:gd name="T24" fmla="*/ 39 w 86"/>
                  <a:gd name="T25" fmla="*/ 38 h 186"/>
                  <a:gd name="T26" fmla="*/ 12 w 86"/>
                  <a:gd name="T27" fmla="*/ 1 h 186"/>
                  <a:gd name="T28" fmla="*/ 30 w 86"/>
                  <a:gd name="T29" fmla="*/ 8 h 186"/>
                  <a:gd name="T30" fmla="*/ 34 w 86"/>
                  <a:gd name="T31" fmla="*/ 14 h 186"/>
                  <a:gd name="T32" fmla="*/ 34 w 86"/>
                  <a:gd name="T33" fmla="*/ 39 h 186"/>
                  <a:gd name="T34" fmla="*/ 39 w 86"/>
                  <a:gd name="T35" fmla="*/ 38 h 186"/>
                  <a:gd name="T36" fmla="*/ 39 w 86"/>
                  <a:gd name="T37" fmla="*/ 49 h 186"/>
                  <a:gd name="T38" fmla="*/ 34 w 86"/>
                  <a:gd name="T39" fmla="*/ 50 h 186"/>
                  <a:gd name="T40" fmla="*/ 33 w 86"/>
                  <a:gd name="T41" fmla="*/ 63 h 186"/>
                  <a:gd name="T42" fmla="*/ 39 w 86"/>
                  <a:gd name="T43" fmla="*/ 55 h 186"/>
                  <a:gd name="T44" fmla="*/ 39 w 86"/>
                  <a:gd name="T45" fmla="*/ 88 h 186"/>
                  <a:gd name="T46" fmla="*/ 35 w 86"/>
                  <a:gd name="T47" fmla="*/ 91 h 186"/>
                  <a:gd name="T48" fmla="*/ 26 w 86"/>
                  <a:gd name="T49" fmla="*/ 183 h 186"/>
                  <a:gd name="T50" fmla="*/ 23 w 86"/>
                  <a:gd name="T51" fmla="*/ 186 h 186"/>
                  <a:gd name="T52" fmla="*/ 20 w 86"/>
                  <a:gd name="T53" fmla="*/ 97 h 186"/>
                  <a:gd name="T54" fmla="*/ 16 w 86"/>
                  <a:gd name="T55" fmla="*/ 92 h 186"/>
                  <a:gd name="T56" fmla="*/ 17 w 86"/>
                  <a:gd name="T57" fmla="*/ 81 h 186"/>
                  <a:gd name="T58" fmla="*/ 20 w 86"/>
                  <a:gd name="T59" fmla="*/ 79 h 186"/>
                  <a:gd name="T60" fmla="*/ 19 w 86"/>
                  <a:gd name="T61" fmla="*/ 54 h 186"/>
                  <a:gd name="T62" fmla="*/ 0 w 86"/>
                  <a:gd name="T63" fmla="*/ 53 h 186"/>
                  <a:gd name="T64" fmla="*/ 8 w 86"/>
                  <a:gd name="T65" fmla="*/ 47 h 186"/>
                  <a:gd name="T66" fmla="*/ 18 w 86"/>
                  <a:gd name="T67" fmla="*/ 44 h 186"/>
                  <a:gd name="T68" fmla="*/ 17 w 86"/>
                  <a:gd name="T69" fmla="*/ 17 h 186"/>
                  <a:gd name="T70" fmla="*/ 15 w 86"/>
                  <a:gd name="T71" fmla="*/ 6 h 186"/>
                  <a:gd name="T72" fmla="*/ 12 w 86"/>
                  <a:gd name="T73" fmla="*/ 1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6" h="186">
                    <a:moveTo>
                      <a:pt x="39" y="38"/>
                    </a:moveTo>
                    <a:cubicBezTo>
                      <a:pt x="45" y="37"/>
                      <a:pt x="50" y="35"/>
                      <a:pt x="56" y="34"/>
                    </a:cubicBezTo>
                    <a:cubicBezTo>
                      <a:pt x="56" y="33"/>
                      <a:pt x="59" y="32"/>
                      <a:pt x="59" y="31"/>
                    </a:cubicBezTo>
                    <a:cubicBezTo>
                      <a:pt x="75" y="29"/>
                      <a:pt x="85" y="39"/>
                      <a:pt x="85" y="43"/>
                    </a:cubicBezTo>
                    <a:cubicBezTo>
                      <a:pt x="86" y="45"/>
                      <a:pt x="86" y="46"/>
                      <a:pt x="85" y="48"/>
                    </a:cubicBezTo>
                    <a:cubicBezTo>
                      <a:pt x="83" y="52"/>
                      <a:pt x="65" y="60"/>
                      <a:pt x="64" y="61"/>
                    </a:cubicBezTo>
                    <a:cubicBezTo>
                      <a:pt x="57" y="66"/>
                      <a:pt x="55" y="68"/>
                      <a:pt x="55" y="72"/>
                    </a:cubicBezTo>
                    <a:cubicBezTo>
                      <a:pt x="57" y="73"/>
                      <a:pt x="60" y="78"/>
                      <a:pt x="57" y="81"/>
                    </a:cubicBezTo>
                    <a:cubicBezTo>
                      <a:pt x="53" y="82"/>
                      <a:pt x="45" y="85"/>
                      <a:pt x="39" y="88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39" y="49"/>
                      <a:pt x="39" y="49"/>
                      <a:pt x="39" y="49"/>
                    </a:cubicBezTo>
                    <a:lnTo>
                      <a:pt x="39" y="38"/>
                    </a:lnTo>
                    <a:close/>
                    <a:moveTo>
                      <a:pt x="12" y="1"/>
                    </a:moveTo>
                    <a:cubicBezTo>
                      <a:pt x="19" y="0"/>
                      <a:pt x="26" y="1"/>
                      <a:pt x="30" y="8"/>
                    </a:cubicBezTo>
                    <a:cubicBezTo>
                      <a:pt x="31" y="8"/>
                      <a:pt x="33" y="12"/>
                      <a:pt x="34" y="14"/>
                    </a:cubicBezTo>
                    <a:cubicBezTo>
                      <a:pt x="34" y="22"/>
                      <a:pt x="34" y="30"/>
                      <a:pt x="34" y="39"/>
                    </a:cubicBezTo>
                    <a:cubicBezTo>
                      <a:pt x="36" y="39"/>
                      <a:pt x="37" y="38"/>
                      <a:pt x="39" y="38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3" y="63"/>
                      <a:pt x="33" y="63"/>
                      <a:pt x="33" y="63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39" y="88"/>
                      <a:pt x="39" y="88"/>
                      <a:pt x="39" y="88"/>
                    </a:cubicBezTo>
                    <a:cubicBezTo>
                      <a:pt x="37" y="89"/>
                      <a:pt x="35" y="90"/>
                      <a:pt x="35" y="91"/>
                    </a:cubicBezTo>
                    <a:cubicBezTo>
                      <a:pt x="32" y="124"/>
                      <a:pt x="31" y="150"/>
                      <a:pt x="26" y="183"/>
                    </a:cubicBezTo>
                    <a:cubicBezTo>
                      <a:pt x="25" y="183"/>
                      <a:pt x="24" y="186"/>
                      <a:pt x="23" y="186"/>
                    </a:cubicBezTo>
                    <a:cubicBezTo>
                      <a:pt x="22" y="157"/>
                      <a:pt x="20" y="127"/>
                      <a:pt x="20" y="97"/>
                    </a:cubicBezTo>
                    <a:cubicBezTo>
                      <a:pt x="19" y="94"/>
                      <a:pt x="17" y="94"/>
                      <a:pt x="16" y="92"/>
                    </a:cubicBezTo>
                    <a:cubicBezTo>
                      <a:pt x="13" y="90"/>
                      <a:pt x="14" y="82"/>
                      <a:pt x="17" y="81"/>
                    </a:cubicBezTo>
                    <a:cubicBezTo>
                      <a:pt x="18" y="81"/>
                      <a:pt x="19" y="79"/>
                      <a:pt x="20" y="79"/>
                    </a:cubicBezTo>
                    <a:cubicBezTo>
                      <a:pt x="20" y="60"/>
                      <a:pt x="19" y="61"/>
                      <a:pt x="19" y="54"/>
                    </a:cubicBezTo>
                    <a:cubicBezTo>
                      <a:pt x="15" y="53"/>
                      <a:pt x="0" y="58"/>
                      <a:pt x="0" y="53"/>
                    </a:cubicBezTo>
                    <a:cubicBezTo>
                      <a:pt x="1" y="51"/>
                      <a:pt x="6" y="49"/>
                      <a:pt x="8" y="47"/>
                    </a:cubicBezTo>
                    <a:cubicBezTo>
                      <a:pt x="12" y="46"/>
                      <a:pt x="15" y="45"/>
                      <a:pt x="18" y="44"/>
                    </a:cubicBezTo>
                    <a:cubicBezTo>
                      <a:pt x="19" y="34"/>
                      <a:pt x="19" y="27"/>
                      <a:pt x="17" y="17"/>
                    </a:cubicBezTo>
                    <a:cubicBezTo>
                      <a:pt x="17" y="15"/>
                      <a:pt x="17" y="6"/>
                      <a:pt x="15" y="6"/>
                    </a:cubicBezTo>
                    <a:cubicBezTo>
                      <a:pt x="14" y="4"/>
                      <a:pt x="12" y="4"/>
                      <a:pt x="1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1" name="Freeform 10">
                <a:extLst>
                  <a:ext uri="{FF2B5EF4-FFF2-40B4-BE49-F238E27FC236}">
                    <a16:creationId xmlns="" xmlns:a16="http://schemas.microsoft.com/office/drawing/2014/main" id="{5E05C0AB-20D6-5144-92F9-3C1D5E0489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5" y="2012"/>
                <a:ext cx="154" cy="176"/>
              </a:xfrm>
              <a:custGeom>
                <a:avLst/>
                <a:gdLst>
                  <a:gd name="T0" fmla="*/ 62 w 81"/>
                  <a:gd name="T1" fmla="*/ 38 h 91"/>
                  <a:gd name="T2" fmla="*/ 67 w 81"/>
                  <a:gd name="T3" fmla="*/ 28 h 91"/>
                  <a:gd name="T4" fmla="*/ 78 w 81"/>
                  <a:gd name="T5" fmla="*/ 36 h 91"/>
                  <a:gd name="T6" fmla="*/ 70 w 81"/>
                  <a:gd name="T7" fmla="*/ 51 h 91"/>
                  <a:gd name="T8" fmla="*/ 81 w 81"/>
                  <a:gd name="T9" fmla="*/ 79 h 91"/>
                  <a:gd name="T10" fmla="*/ 78 w 81"/>
                  <a:gd name="T11" fmla="*/ 80 h 91"/>
                  <a:gd name="T12" fmla="*/ 65 w 81"/>
                  <a:gd name="T13" fmla="*/ 57 h 91"/>
                  <a:gd name="T14" fmla="*/ 50 w 81"/>
                  <a:gd name="T15" fmla="*/ 72 h 91"/>
                  <a:gd name="T16" fmla="*/ 52 w 81"/>
                  <a:gd name="T17" fmla="*/ 74 h 91"/>
                  <a:gd name="T18" fmla="*/ 59 w 81"/>
                  <a:gd name="T19" fmla="*/ 77 h 91"/>
                  <a:gd name="T20" fmla="*/ 59 w 81"/>
                  <a:gd name="T21" fmla="*/ 83 h 91"/>
                  <a:gd name="T22" fmla="*/ 49 w 81"/>
                  <a:gd name="T23" fmla="*/ 85 h 91"/>
                  <a:gd name="T24" fmla="*/ 46 w 81"/>
                  <a:gd name="T25" fmla="*/ 87 h 91"/>
                  <a:gd name="T26" fmla="*/ 44 w 81"/>
                  <a:gd name="T27" fmla="*/ 89 h 91"/>
                  <a:gd name="T28" fmla="*/ 44 w 81"/>
                  <a:gd name="T29" fmla="*/ 63 h 91"/>
                  <a:gd name="T30" fmla="*/ 58 w 81"/>
                  <a:gd name="T31" fmla="*/ 43 h 91"/>
                  <a:gd name="T32" fmla="*/ 53 w 81"/>
                  <a:gd name="T33" fmla="*/ 40 h 91"/>
                  <a:gd name="T34" fmla="*/ 44 w 81"/>
                  <a:gd name="T35" fmla="*/ 51 h 91"/>
                  <a:gd name="T36" fmla="*/ 44 w 81"/>
                  <a:gd name="T37" fmla="*/ 43 h 91"/>
                  <a:gd name="T38" fmla="*/ 45 w 81"/>
                  <a:gd name="T39" fmla="*/ 40 h 91"/>
                  <a:gd name="T40" fmla="*/ 44 w 81"/>
                  <a:gd name="T41" fmla="*/ 40 h 91"/>
                  <a:gd name="T42" fmla="*/ 44 w 81"/>
                  <a:gd name="T43" fmla="*/ 32 h 91"/>
                  <a:gd name="T44" fmla="*/ 46 w 81"/>
                  <a:gd name="T45" fmla="*/ 35 h 91"/>
                  <a:gd name="T46" fmla="*/ 50 w 81"/>
                  <a:gd name="T47" fmla="*/ 39 h 91"/>
                  <a:gd name="T48" fmla="*/ 51 w 81"/>
                  <a:gd name="T49" fmla="*/ 36 h 91"/>
                  <a:gd name="T50" fmla="*/ 44 w 81"/>
                  <a:gd name="T51" fmla="*/ 27 h 91"/>
                  <a:gd name="T52" fmla="*/ 44 w 81"/>
                  <a:gd name="T53" fmla="*/ 3 h 91"/>
                  <a:gd name="T54" fmla="*/ 48 w 81"/>
                  <a:gd name="T55" fmla="*/ 7 h 91"/>
                  <a:gd name="T56" fmla="*/ 44 w 81"/>
                  <a:gd name="T57" fmla="*/ 19 h 91"/>
                  <a:gd name="T58" fmla="*/ 62 w 81"/>
                  <a:gd name="T59" fmla="*/ 38 h 91"/>
                  <a:gd name="T60" fmla="*/ 44 w 81"/>
                  <a:gd name="T61" fmla="*/ 89 h 91"/>
                  <a:gd name="T62" fmla="*/ 33 w 81"/>
                  <a:gd name="T63" fmla="*/ 91 h 91"/>
                  <a:gd name="T64" fmla="*/ 12 w 81"/>
                  <a:gd name="T65" fmla="*/ 77 h 91"/>
                  <a:gd name="T66" fmla="*/ 13 w 81"/>
                  <a:gd name="T67" fmla="*/ 77 h 91"/>
                  <a:gd name="T68" fmla="*/ 44 w 81"/>
                  <a:gd name="T69" fmla="*/ 63 h 91"/>
                  <a:gd name="T70" fmla="*/ 44 w 81"/>
                  <a:gd name="T71" fmla="*/ 89 h 91"/>
                  <a:gd name="T72" fmla="*/ 44 w 81"/>
                  <a:gd name="T73" fmla="*/ 51 h 91"/>
                  <a:gd name="T74" fmla="*/ 44 w 81"/>
                  <a:gd name="T75" fmla="*/ 43 h 91"/>
                  <a:gd name="T76" fmla="*/ 26 w 81"/>
                  <a:gd name="T77" fmla="*/ 59 h 91"/>
                  <a:gd name="T78" fmla="*/ 18 w 81"/>
                  <a:gd name="T79" fmla="*/ 64 h 91"/>
                  <a:gd name="T80" fmla="*/ 41 w 81"/>
                  <a:gd name="T81" fmla="*/ 38 h 91"/>
                  <a:gd name="T82" fmla="*/ 44 w 81"/>
                  <a:gd name="T83" fmla="*/ 40 h 91"/>
                  <a:gd name="T84" fmla="*/ 44 w 81"/>
                  <a:gd name="T85" fmla="*/ 32 h 91"/>
                  <a:gd name="T86" fmla="*/ 36 w 81"/>
                  <a:gd name="T87" fmla="*/ 25 h 91"/>
                  <a:gd name="T88" fmla="*/ 40 w 81"/>
                  <a:gd name="T89" fmla="*/ 23 h 91"/>
                  <a:gd name="T90" fmla="*/ 44 w 81"/>
                  <a:gd name="T91" fmla="*/ 27 h 91"/>
                  <a:gd name="T92" fmla="*/ 44 w 81"/>
                  <a:gd name="T93" fmla="*/ 3 h 91"/>
                  <a:gd name="T94" fmla="*/ 42 w 81"/>
                  <a:gd name="T95" fmla="*/ 3 h 91"/>
                  <a:gd name="T96" fmla="*/ 21 w 81"/>
                  <a:gd name="T97" fmla="*/ 0 h 91"/>
                  <a:gd name="T98" fmla="*/ 15 w 81"/>
                  <a:gd name="T99" fmla="*/ 7 h 91"/>
                  <a:gd name="T100" fmla="*/ 23 w 81"/>
                  <a:gd name="T101" fmla="*/ 7 h 91"/>
                  <a:gd name="T102" fmla="*/ 22 w 81"/>
                  <a:gd name="T103" fmla="*/ 9 h 91"/>
                  <a:gd name="T104" fmla="*/ 13 w 81"/>
                  <a:gd name="T105" fmla="*/ 9 h 91"/>
                  <a:gd name="T106" fmla="*/ 21 w 81"/>
                  <a:gd name="T107" fmla="*/ 17 h 91"/>
                  <a:gd name="T108" fmla="*/ 5 w 81"/>
                  <a:gd name="T109" fmla="*/ 29 h 91"/>
                  <a:gd name="T110" fmla="*/ 4 w 81"/>
                  <a:gd name="T111" fmla="*/ 30 h 91"/>
                  <a:gd name="T112" fmla="*/ 11 w 81"/>
                  <a:gd name="T113" fmla="*/ 45 h 91"/>
                  <a:gd name="T114" fmla="*/ 32 w 81"/>
                  <a:gd name="T115" fmla="*/ 28 h 91"/>
                  <a:gd name="T116" fmla="*/ 34 w 81"/>
                  <a:gd name="T117" fmla="*/ 34 h 91"/>
                  <a:gd name="T118" fmla="*/ 1 w 81"/>
                  <a:gd name="T119" fmla="*/ 69 h 91"/>
                  <a:gd name="T120" fmla="*/ 7 w 81"/>
                  <a:gd name="T121" fmla="*/ 77 h 91"/>
                  <a:gd name="T122" fmla="*/ 44 w 81"/>
                  <a:gd name="T123" fmla="*/ 5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" h="91">
                    <a:moveTo>
                      <a:pt x="62" y="38"/>
                    </a:moveTo>
                    <a:cubicBezTo>
                      <a:pt x="64" y="34"/>
                      <a:pt x="67" y="32"/>
                      <a:pt x="67" y="28"/>
                    </a:cubicBezTo>
                    <a:cubicBezTo>
                      <a:pt x="72" y="30"/>
                      <a:pt x="75" y="31"/>
                      <a:pt x="78" y="36"/>
                    </a:cubicBezTo>
                    <a:cubicBezTo>
                      <a:pt x="79" y="45"/>
                      <a:pt x="70" y="48"/>
                      <a:pt x="70" y="51"/>
                    </a:cubicBezTo>
                    <a:cubicBezTo>
                      <a:pt x="72" y="60"/>
                      <a:pt x="80" y="71"/>
                      <a:pt x="81" y="79"/>
                    </a:cubicBezTo>
                    <a:cubicBezTo>
                      <a:pt x="81" y="80"/>
                      <a:pt x="79" y="81"/>
                      <a:pt x="78" y="80"/>
                    </a:cubicBezTo>
                    <a:cubicBezTo>
                      <a:pt x="73" y="76"/>
                      <a:pt x="67" y="64"/>
                      <a:pt x="65" y="57"/>
                    </a:cubicBezTo>
                    <a:cubicBezTo>
                      <a:pt x="62" y="61"/>
                      <a:pt x="57" y="66"/>
                      <a:pt x="50" y="72"/>
                    </a:cubicBezTo>
                    <a:cubicBezTo>
                      <a:pt x="51" y="74"/>
                      <a:pt x="51" y="73"/>
                      <a:pt x="52" y="74"/>
                    </a:cubicBezTo>
                    <a:cubicBezTo>
                      <a:pt x="56" y="75"/>
                      <a:pt x="57" y="75"/>
                      <a:pt x="59" y="77"/>
                    </a:cubicBezTo>
                    <a:cubicBezTo>
                      <a:pt x="60" y="79"/>
                      <a:pt x="59" y="82"/>
                      <a:pt x="59" y="83"/>
                    </a:cubicBezTo>
                    <a:cubicBezTo>
                      <a:pt x="58" y="85"/>
                      <a:pt x="54" y="84"/>
                      <a:pt x="49" y="85"/>
                    </a:cubicBezTo>
                    <a:cubicBezTo>
                      <a:pt x="48" y="86"/>
                      <a:pt x="47" y="87"/>
                      <a:pt x="46" y="87"/>
                    </a:cubicBezTo>
                    <a:cubicBezTo>
                      <a:pt x="45" y="88"/>
                      <a:pt x="45" y="89"/>
                      <a:pt x="44" y="89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52" y="55"/>
                      <a:pt x="58" y="45"/>
                      <a:pt x="58" y="43"/>
                    </a:cubicBezTo>
                    <a:cubicBezTo>
                      <a:pt x="56" y="42"/>
                      <a:pt x="56" y="41"/>
                      <a:pt x="53" y="40"/>
                    </a:cubicBezTo>
                    <a:cubicBezTo>
                      <a:pt x="53" y="42"/>
                      <a:pt x="49" y="46"/>
                      <a:pt x="44" y="51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44" y="42"/>
                      <a:pt x="45" y="41"/>
                      <a:pt x="45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5" y="33"/>
                      <a:pt x="46" y="34"/>
                      <a:pt x="46" y="35"/>
                    </a:cubicBezTo>
                    <a:cubicBezTo>
                      <a:pt x="50" y="37"/>
                      <a:pt x="48" y="36"/>
                      <a:pt x="50" y="39"/>
                    </a:cubicBezTo>
                    <a:cubicBezTo>
                      <a:pt x="52" y="39"/>
                      <a:pt x="51" y="38"/>
                      <a:pt x="51" y="36"/>
                    </a:cubicBezTo>
                    <a:cubicBezTo>
                      <a:pt x="49" y="34"/>
                      <a:pt x="47" y="30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5" y="4"/>
                      <a:pt x="47" y="6"/>
                      <a:pt x="48" y="7"/>
                    </a:cubicBezTo>
                    <a:cubicBezTo>
                      <a:pt x="50" y="14"/>
                      <a:pt x="49" y="16"/>
                      <a:pt x="44" y="19"/>
                    </a:cubicBezTo>
                    <a:cubicBezTo>
                      <a:pt x="50" y="26"/>
                      <a:pt x="52" y="33"/>
                      <a:pt x="62" y="38"/>
                    </a:cubicBezTo>
                    <a:close/>
                    <a:moveTo>
                      <a:pt x="44" y="89"/>
                    </a:moveTo>
                    <a:cubicBezTo>
                      <a:pt x="41" y="91"/>
                      <a:pt x="37" y="91"/>
                      <a:pt x="33" y="91"/>
                    </a:cubicBezTo>
                    <a:cubicBezTo>
                      <a:pt x="29" y="90"/>
                      <a:pt x="13" y="81"/>
                      <a:pt x="12" y="77"/>
                    </a:cubicBezTo>
                    <a:cubicBezTo>
                      <a:pt x="12" y="77"/>
                      <a:pt x="13" y="77"/>
                      <a:pt x="13" y="77"/>
                    </a:cubicBezTo>
                    <a:cubicBezTo>
                      <a:pt x="20" y="84"/>
                      <a:pt x="33" y="74"/>
                      <a:pt x="44" y="63"/>
                    </a:cubicBezTo>
                    <a:cubicBezTo>
                      <a:pt x="44" y="89"/>
                      <a:pt x="44" y="89"/>
                      <a:pt x="44" y="89"/>
                    </a:cubicBezTo>
                    <a:close/>
                    <a:moveTo>
                      <a:pt x="44" y="51"/>
                    </a:moveTo>
                    <a:cubicBezTo>
                      <a:pt x="44" y="43"/>
                      <a:pt x="44" y="43"/>
                      <a:pt x="44" y="43"/>
                    </a:cubicBezTo>
                    <a:cubicBezTo>
                      <a:pt x="41" y="47"/>
                      <a:pt x="33" y="54"/>
                      <a:pt x="26" y="59"/>
                    </a:cubicBezTo>
                    <a:cubicBezTo>
                      <a:pt x="24" y="60"/>
                      <a:pt x="20" y="64"/>
                      <a:pt x="18" y="64"/>
                    </a:cubicBezTo>
                    <a:cubicBezTo>
                      <a:pt x="22" y="58"/>
                      <a:pt x="36" y="48"/>
                      <a:pt x="41" y="38"/>
                    </a:cubicBezTo>
                    <a:cubicBezTo>
                      <a:pt x="42" y="39"/>
                      <a:pt x="43" y="39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2" y="30"/>
                      <a:pt x="40" y="28"/>
                      <a:pt x="36" y="25"/>
                    </a:cubicBezTo>
                    <a:cubicBezTo>
                      <a:pt x="37" y="25"/>
                      <a:pt x="39" y="23"/>
                      <a:pt x="40" y="23"/>
                    </a:cubicBezTo>
                    <a:cubicBezTo>
                      <a:pt x="42" y="24"/>
                      <a:pt x="43" y="25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3" y="3"/>
                      <a:pt x="42" y="3"/>
                      <a:pt x="42" y="3"/>
                    </a:cubicBezTo>
                    <a:cubicBezTo>
                      <a:pt x="41" y="3"/>
                      <a:pt x="25" y="0"/>
                      <a:pt x="21" y="0"/>
                    </a:cubicBezTo>
                    <a:cubicBezTo>
                      <a:pt x="17" y="1"/>
                      <a:pt x="14" y="2"/>
                      <a:pt x="15" y="7"/>
                    </a:cubicBezTo>
                    <a:cubicBezTo>
                      <a:pt x="16" y="8"/>
                      <a:pt x="20" y="8"/>
                      <a:pt x="23" y="7"/>
                    </a:cubicBezTo>
                    <a:cubicBezTo>
                      <a:pt x="24" y="8"/>
                      <a:pt x="23" y="9"/>
                      <a:pt x="22" y="9"/>
                    </a:cubicBezTo>
                    <a:cubicBezTo>
                      <a:pt x="18" y="10"/>
                      <a:pt x="17" y="9"/>
                      <a:pt x="13" y="9"/>
                    </a:cubicBezTo>
                    <a:cubicBezTo>
                      <a:pt x="9" y="9"/>
                      <a:pt x="18" y="15"/>
                      <a:pt x="21" y="17"/>
                    </a:cubicBezTo>
                    <a:cubicBezTo>
                      <a:pt x="20" y="21"/>
                      <a:pt x="10" y="30"/>
                      <a:pt x="5" y="29"/>
                    </a:cubicBezTo>
                    <a:cubicBezTo>
                      <a:pt x="5" y="30"/>
                      <a:pt x="5" y="29"/>
                      <a:pt x="4" y="30"/>
                    </a:cubicBezTo>
                    <a:cubicBezTo>
                      <a:pt x="4" y="36"/>
                      <a:pt x="4" y="43"/>
                      <a:pt x="11" y="45"/>
                    </a:cubicBezTo>
                    <a:cubicBezTo>
                      <a:pt x="15" y="42"/>
                      <a:pt x="29" y="33"/>
                      <a:pt x="32" y="28"/>
                    </a:cubicBezTo>
                    <a:cubicBezTo>
                      <a:pt x="36" y="31"/>
                      <a:pt x="34" y="33"/>
                      <a:pt x="34" y="34"/>
                    </a:cubicBezTo>
                    <a:cubicBezTo>
                      <a:pt x="26" y="45"/>
                      <a:pt x="10" y="59"/>
                      <a:pt x="1" y="69"/>
                    </a:cubicBezTo>
                    <a:cubicBezTo>
                      <a:pt x="0" y="76"/>
                      <a:pt x="0" y="79"/>
                      <a:pt x="7" y="77"/>
                    </a:cubicBezTo>
                    <a:cubicBezTo>
                      <a:pt x="10" y="78"/>
                      <a:pt x="31" y="62"/>
                      <a:pt x="44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2" name="Freeform 11">
                <a:extLst>
                  <a:ext uri="{FF2B5EF4-FFF2-40B4-BE49-F238E27FC236}">
                    <a16:creationId xmlns="" xmlns:a16="http://schemas.microsoft.com/office/drawing/2014/main" id="{2C385DB9-D5DF-A447-AC1A-5A1F80CDF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931"/>
                <a:ext cx="280" cy="191"/>
              </a:xfrm>
              <a:custGeom>
                <a:avLst/>
                <a:gdLst>
                  <a:gd name="T0" fmla="*/ 29 w 147"/>
                  <a:gd name="T1" fmla="*/ 27 h 99"/>
                  <a:gd name="T2" fmla="*/ 50 w 147"/>
                  <a:gd name="T3" fmla="*/ 67 h 99"/>
                  <a:gd name="T4" fmla="*/ 59 w 147"/>
                  <a:gd name="T5" fmla="*/ 64 h 99"/>
                  <a:gd name="T6" fmla="*/ 44 w 147"/>
                  <a:gd name="T7" fmla="*/ 19 h 99"/>
                  <a:gd name="T8" fmla="*/ 60 w 147"/>
                  <a:gd name="T9" fmla="*/ 35 h 99"/>
                  <a:gd name="T10" fmla="*/ 66 w 147"/>
                  <a:gd name="T11" fmla="*/ 56 h 99"/>
                  <a:gd name="T12" fmla="*/ 69 w 147"/>
                  <a:gd name="T13" fmla="*/ 51 h 99"/>
                  <a:gd name="T14" fmla="*/ 70 w 147"/>
                  <a:gd name="T15" fmla="*/ 45 h 99"/>
                  <a:gd name="T16" fmla="*/ 66 w 147"/>
                  <a:gd name="T17" fmla="*/ 40 h 99"/>
                  <a:gd name="T18" fmla="*/ 72 w 147"/>
                  <a:gd name="T19" fmla="*/ 40 h 99"/>
                  <a:gd name="T20" fmla="*/ 73 w 147"/>
                  <a:gd name="T21" fmla="*/ 30 h 99"/>
                  <a:gd name="T22" fmla="*/ 63 w 147"/>
                  <a:gd name="T23" fmla="*/ 16 h 99"/>
                  <a:gd name="T24" fmla="*/ 66 w 147"/>
                  <a:gd name="T25" fmla="*/ 5 h 99"/>
                  <a:gd name="T26" fmla="*/ 80 w 147"/>
                  <a:gd name="T27" fmla="*/ 15 h 99"/>
                  <a:gd name="T28" fmla="*/ 87 w 147"/>
                  <a:gd name="T29" fmla="*/ 39 h 99"/>
                  <a:gd name="T30" fmla="*/ 82 w 147"/>
                  <a:gd name="T31" fmla="*/ 50 h 99"/>
                  <a:gd name="T32" fmla="*/ 77 w 147"/>
                  <a:gd name="T33" fmla="*/ 58 h 99"/>
                  <a:gd name="T34" fmla="*/ 99 w 147"/>
                  <a:gd name="T35" fmla="*/ 53 h 99"/>
                  <a:gd name="T36" fmla="*/ 94 w 147"/>
                  <a:gd name="T37" fmla="*/ 40 h 99"/>
                  <a:gd name="T38" fmla="*/ 99 w 147"/>
                  <a:gd name="T39" fmla="*/ 38 h 99"/>
                  <a:gd name="T40" fmla="*/ 104 w 147"/>
                  <a:gd name="T41" fmla="*/ 37 h 99"/>
                  <a:gd name="T42" fmla="*/ 98 w 147"/>
                  <a:gd name="T43" fmla="*/ 23 h 99"/>
                  <a:gd name="T44" fmla="*/ 101 w 147"/>
                  <a:gd name="T45" fmla="*/ 19 h 99"/>
                  <a:gd name="T46" fmla="*/ 105 w 147"/>
                  <a:gd name="T47" fmla="*/ 15 h 99"/>
                  <a:gd name="T48" fmla="*/ 96 w 147"/>
                  <a:gd name="T49" fmla="*/ 6 h 99"/>
                  <a:gd name="T50" fmla="*/ 104 w 147"/>
                  <a:gd name="T51" fmla="*/ 3 h 99"/>
                  <a:gd name="T52" fmla="*/ 111 w 147"/>
                  <a:gd name="T53" fmla="*/ 2 h 99"/>
                  <a:gd name="T54" fmla="*/ 120 w 147"/>
                  <a:gd name="T55" fmla="*/ 19 h 99"/>
                  <a:gd name="T56" fmla="*/ 114 w 147"/>
                  <a:gd name="T57" fmla="*/ 32 h 99"/>
                  <a:gd name="T58" fmla="*/ 112 w 147"/>
                  <a:gd name="T59" fmla="*/ 49 h 99"/>
                  <a:gd name="T60" fmla="*/ 143 w 147"/>
                  <a:gd name="T61" fmla="*/ 56 h 99"/>
                  <a:gd name="T62" fmla="*/ 130 w 147"/>
                  <a:gd name="T63" fmla="*/ 63 h 99"/>
                  <a:gd name="T64" fmla="*/ 119 w 147"/>
                  <a:gd name="T65" fmla="*/ 58 h 99"/>
                  <a:gd name="T66" fmla="*/ 127 w 147"/>
                  <a:gd name="T67" fmla="*/ 55 h 99"/>
                  <a:gd name="T68" fmla="*/ 109 w 147"/>
                  <a:gd name="T69" fmla="*/ 59 h 99"/>
                  <a:gd name="T70" fmla="*/ 108 w 147"/>
                  <a:gd name="T71" fmla="*/ 63 h 99"/>
                  <a:gd name="T72" fmla="*/ 98 w 147"/>
                  <a:gd name="T73" fmla="*/ 60 h 99"/>
                  <a:gd name="T74" fmla="*/ 79 w 147"/>
                  <a:gd name="T75" fmla="*/ 64 h 99"/>
                  <a:gd name="T76" fmla="*/ 65 w 147"/>
                  <a:gd name="T77" fmla="*/ 74 h 99"/>
                  <a:gd name="T78" fmla="*/ 58 w 147"/>
                  <a:gd name="T79" fmla="*/ 71 h 99"/>
                  <a:gd name="T80" fmla="*/ 53 w 147"/>
                  <a:gd name="T81" fmla="*/ 80 h 99"/>
                  <a:gd name="T82" fmla="*/ 48 w 147"/>
                  <a:gd name="T83" fmla="*/ 76 h 99"/>
                  <a:gd name="T84" fmla="*/ 25 w 147"/>
                  <a:gd name="T85" fmla="*/ 86 h 99"/>
                  <a:gd name="T86" fmla="*/ 19 w 147"/>
                  <a:gd name="T87" fmla="*/ 94 h 99"/>
                  <a:gd name="T88" fmla="*/ 8 w 147"/>
                  <a:gd name="T89" fmla="*/ 98 h 99"/>
                  <a:gd name="T90" fmla="*/ 4 w 147"/>
                  <a:gd name="T91" fmla="*/ 88 h 99"/>
                  <a:gd name="T92" fmla="*/ 16 w 147"/>
                  <a:gd name="T93" fmla="*/ 74 h 99"/>
                  <a:gd name="T94" fmla="*/ 25 w 147"/>
                  <a:gd name="T95" fmla="*/ 76 h 99"/>
                  <a:gd name="T96" fmla="*/ 48 w 147"/>
                  <a:gd name="T97" fmla="*/ 66 h 99"/>
                  <a:gd name="T98" fmla="*/ 31 w 147"/>
                  <a:gd name="T99" fmla="*/ 33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7" h="99">
                    <a:moveTo>
                      <a:pt x="31" y="33"/>
                    </a:moveTo>
                    <a:cubicBezTo>
                      <a:pt x="31" y="33"/>
                      <a:pt x="18" y="23"/>
                      <a:pt x="29" y="27"/>
                    </a:cubicBezTo>
                    <a:cubicBezTo>
                      <a:pt x="29" y="27"/>
                      <a:pt x="40" y="30"/>
                      <a:pt x="46" y="48"/>
                    </a:cubicBezTo>
                    <a:cubicBezTo>
                      <a:pt x="46" y="48"/>
                      <a:pt x="51" y="60"/>
                      <a:pt x="50" y="67"/>
                    </a:cubicBezTo>
                    <a:cubicBezTo>
                      <a:pt x="50" y="67"/>
                      <a:pt x="50" y="69"/>
                      <a:pt x="53" y="68"/>
                    </a:cubicBezTo>
                    <a:cubicBezTo>
                      <a:pt x="53" y="68"/>
                      <a:pt x="59" y="68"/>
                      <a:pt x="59" y="64"/>
                    </a:cubicBezTo>
                    <a:cubicBezTo>
                      <a:pt x="59" y="64"/>
                      <a:pt x="61" y="50"/>
                      <a:pt x="51" y="28"/>
                    </a:cubicBezTo>
                    <a:cubicBezTo>
                      <a:pt x="51" y="28"/>
                      <a:pt x="48" y="20"/>
                      <a:pt x="44" y="19"/>
                    </a:cubicBezTo>
                    <a:cubicBezTo>
                      <a:pt x="44" y="19"/>
                      <a:pt x="42" y="16"/>
                      <a:pt x="45" y="18"/>
                    </a:cubicBezTo>
                    <a:cubicBezTo>
                      <a:pt x="45" y="18"/>
                      <a:pt x="56" y="20"/>
                      <a:pt x="60" y="35"/>
                    </a:cubicBezTo>
                    <a:cubicBezTo>
                      <a:pt x="60" y="35"/>
                      <a:pt x="63" y="47"/>
                      <a:pt x="64" y="56"/>
                    </a:cubicBezTo>
                    <a:cubicBezTo>
                      <a:pt x="64" y="56"/>
                      <a:pt x="65" y="60"/>
                      <a:pt x="66" y="56"/>
                    </a:cubicBezTo>
                    <a:cubicBezTo>
                      <a:pt x="66" y="56"/>
                      <a:pt x="67" y="54"/>
                      <a:pt x="69" y="53"/>
                    </a:cubicBezTo>
                    <a:cubicBezTo>
                      <a:pt x="69" y="53"/>
                      <a:pt x="70" y="52"/>
                      <a:pt x="69" y="51"/>
                    </a:cubicBezTo>
                    <a:cubicBezTo>
                      <a:pt x="69" y="51"/>
                      <a:pt x="69" y="48"/>
                      <a:pt x="70" y="48"/>
                    </a:cubicBezTo>
                    <a:cubicBezTo>
                      <a:pt x="70" y="48"/>
                      <a:pt x="72" y="47"/>
                      <a:pt x="70" y="45"/>
                    </a:cubicBezTo>
                    <a:cubicBezTo>
                      <a:pt x="70" y="45"/>
                      <a:pt x="69" y="43"/>
                      <a:pt x="67" y="43"/>
                    </a:cubicBezTo>
                    <a:cubicBezTo>
                      <a:pt x="67" y="43"/>
                      <a:pt x="60" y="37"/>
                      <a:pt x="66" y="40"/>
                    </a:cubicBezTo>
                    <a:cubicBezTo>
                      <a:pt x="66" y="40"/>
                      <a:pt x="69" y="41"/>
                      <a:pt x="70" y="42"/>
                    </a:cubicBezTo>
                    <a:cubicBezTo>
                      <a:pt x="70" y="42"/>
                      <a:pt x="72" y="44"/>
                      <a:pt x="72" y="40"/>
                    </a:cubicBezTo>
                    <a:cubicBezTo>
                      <a:pt x="72" y="40"/>
                      <a:pt x="74" y="32"/>
                      <a:pt x="75" y="31"/>
                    </a:cubicBezTo>
                    <a:cubicBezTo>
                      <a:pt x="75" y="31"/>
                      <a:pt x="76" y="27"/>
                      <a:pt x="73" y="30"/>
                    </a:cubicBezTo>
                    <a:cubicBezTo>
                      <a:pt x="73" y="30"/>
                      <a:pt x="69" y="32"/>
                      <a:pt x="67" y="26"/>
                    </a:cubicBezTo>
                    <a:cubicBezTo>
                      <a:pt x="67" y="26"/>
                      <a:pt x="59" y="19"/>
                      <a:pt x="63" y="16"/>
                    </a:cubicBezTo>
                    <a:cubicBezTo>
                      <a:pt x="63" y="16"/>
                      <a:pt x="68" y="11"/>
                      <a:pt x="64" y="7"/>
                    </a:cubicBezTo>
                    <a:cubicBezTo>
                      <a:pt x="64" y="7"/>
                      <a:pt x="60" y="2"/>
                      <a:pt x="66" y="5"/>
                    </a:cubicBezTo>
                    <a:cubicBezTo>
                      <a:pt x="66" y="5"/>
                      <a:pt x="71" y="7"/>
                      <a:pt x="76" y="12"/>
                    </a:cubicBezTo>
                    <a:cubicBezTo>
                      <a:pt x="76" y="12"/>
                      <a:pt x="75" y="14"/>
                      <a:pt x="80" y="15"/>
                    </a:cubicBezTo>
                    <a:cubicBezTo>
                      <a:pt x="80" y="15"/>
                      <a:pt x="97" y="18"/>
                      <a:pt x="94" y="28"/>
                    </a:cubicBezTo>
                    <a:cubicBezTo>
                      <a:pt x="94" y="28"/>
                      <a:pt x="87" y="34"/>
                      <a:pt x="87" y="39"/>
                    </a:cubicBezTo>
                    <a:cubicBezTo>
                      <a:pt x="87" y="39"/>
                      <a:pt x="85" y="44"/>
                      <a:pt x="83" y="45"/>
                    </a:cubicBezTo>
                    <a:cubicBezTo>
                      <a:pt x="83" y="45"/>
                      <a:pt x="82" y="45"/>
                      <a:pt x="82" y="50"/>
                    </a:cubicBezTo>
                    <a:cubicBezTo>
                      <a:pt x="82" y="50"/>
                      <a:pt x="83" y="51"/>
                      <a:pt x="81" y="52"/>
                    </a:cubicBezTo>
                    <a:cubicBezTo>
                      <a:pt x="81" y="52"/>
                      <a:pt x="79" y="55"/>
                      <a:pt x="77" y="58"/>
                    </a:cubicBezTo>
                    <a:cubicBezTo>
                      <a:pt x="77" y="58"/>
                      <a:pt x="72" y="62"/>
                      <a:pt x="76" y="60"/>
                    </a:cubicBezTo>
                    <a:cubicBezTo>
                      <a:pt x="76" y="60"/>
                      <a:pt x="92" y="55"/>
                      <a:pt x="99" y="53"/>
                    </a:cubicBezTo>
                    <a:cubicBezTo>
                      <a:pt x="99" y="53"/>
                      <a:pt x="104" y="51"/>
                      <a:pt x="100" y="48"/>
                    </a:cubicBezTo>
                    <a:cubicBezTo>
                      <a:pt x="100" y="48"/>
                      <a:pt x="95" y="43"/>
                      <a:pt x="94" y="40"/>
                    </a:cubicBezTo>
                    <a:cubicBezTo>
                      <a:pt x="94" y="40"/>
                      <a:pt x="92" y="35"/>
                      <a:pt x="95" y="37"/>
                    </a:cubicBezTo>
                    <a:cubicBezTo>
                      <a:pt x="95" y="37"/>
                      <a:pt x="98" y="40"/>
                      <a:pt x="99" y="38"/>
                    </a:cubicBezTo>
                    <a:cubicBezTo>
                      <a:pt x="99" y="38"/>
                      <a:pt x="98" y="37"/>
                      <a:pt x="101" y="38"/>
                    </a:cubicBezTo>
                    <a:cubicBezTo>
                      <a:pt x="101" y="38"/>
                      <a:pt x="104" y="40"/>
                      <a:pt x="104" y="37"/>
                    </a:cubicBezTo>
                    <a:cubicBezTo>
                      <a:pt x="104" y="37"/>
                      <a:pt x="107" y="31"/>
                      <a:pt x="104" y="32"/>
                    </a:cubicBezTo>
                    <a:cubicBezTo>
                      <a:pt x="104" y="32"/>
                      <a:pt x="98" y="28"/>
                      <a:pt x="98" y="23"/>
                    </a:cubicBezTo>
                    <a:cubicBezTo>
                      <a:pt x="98" y="23"/>
                      <a:pt x="97" y="20"/>
                      <a:pt x="98" y="19"/>
                    </a:cubicBezTo>
                    <a:cubicBezTo>
                      <a:pt x="98" y="19"/>
                      <a:pt x="99" y="17"/>
                      <a:pt x="101" y="19"/>
                    </a:cubicBezTo>
                    <a:cubicBezTo>
                      <a:pt x="101" y="19"/>
                      <a:pt x="105" y="27"/>
                      <a:pt x="105" y="22"/>
                    </a:cubicBezTo>
                    <a:cubicBezTo>
                      <a:pt x="105" y="15"/>
                      <a:pt x="105" y="15"/>
                      <a:pt x="105" y="15"/>
                    </a:cubicBezTo>
                    <a:cubicBezTo>
                      <a:pt x="105" y="15"/>
                      <a:pt x="106" y="12"/>
                      <a:pt x="100" y="12"/>
                    </a:cubicBezTo>
                    <a:cubicBezTo>
                      <a:pt x="100" y="12"/>
                      <a:pt x="90" y="7"/>
                      <a:pt x="96" y="6"/>
                    </a:cubicBezTo>
                    <a:cubicBezTo>
                      <a:pt x="96" y="6"/>
                      <a:pt x="100" y="7"/>
                      <a:pt x="99" y="4"/>
                    </a:cubicBezTo>
                    <a:cubicBezTo>
                      <a:pt x="99" y="4"/>
                      <a:pt x="99" y="3"/>
                      <a:pt x="104" y="3"/>
                    </a:cubicBezTo>
                    <a:cubicBezTo>
                      <a:pt x="104" y="3"/>
                      <a:pt x="105" y="3"/>
                      <a:pt x="106" y="1"/>
                    </a:cubicBezTo>
                    <a:cubicBezTo>
                      <a:pt x="106" y="1"/>
                      <a:pt x="107" y="0"/>
                      <a:pt x="111" y="2"/>
                    </a:cubicBezTo>
                    <a:cubicBezTo>
                      <a:pt x="111" y="2"/>
                      <a:pt x="127" y="6"/>
                      <a:pt x="124" y="14"/>
                    </a:cubicBezTo>
                    <a:cubicBezTo>
                      <a:pt x="124" y="14"/>
                      <a:pt x="123" y="18"/>
                      <a:pt x="120" y="19"/>
                    </a:cubicBezTo>
                    <a:cubicBezTo>
                      <a:pt x="120" y="19"/>
                      <a:pt x="119" y="18"/>
                      <a:pt x="116" y="26"/>
                    </a:cubicBezTo>
                    <a:cubicBezTo>
                      <a:pt x="116" y="26"/>
                      <a:pt x="114" y="29"/>
                      <a:pt x="114" y="32"/>
                    </a:cubicBezTo>
                    <a:cubicBezTo>
                      <a:pt x="114" y="32"/>
                      <a:pt x="115" y="38"/>
                      <a:pt x="113" y="41"/>
                    </a:cubicBezTo>
                    <a:cubicBezTo>
                      <a:pt x="113" y="41"/>
                      <a:pt x="113" y="47"/>
                      <a:pt x="112" y="49"/>
                    </a:cubicBezTo>
                    <a:cubicBezTo>
                      <a:pt x="112" y="49"/>
                      <a:pt x="111" y="52"/>
                      <a:pt x="114" y="51"/>
                    </a:cubicBezTo>
                    <a:cubicBezTo>
                      <a:pt x="114" y="51"/>
                      <a:pt x="136" y="46"/>
                      <a:pt x="143" y="56"/>
                    </a:cubicBezTo>
                    <a:cubicBezTo>
                      <a:pt x="143" y="56"/>
                      <a:pt x="147" y="58"/>
                      <a:pt x="136" y="62"/>
                    </a:cubicBezTo>
                    <a:cubicBezTo>
                      <a:pt x="136" y="62"/>
                      <a:pt x="132" y="64"/>
                      <a:pt x="130" y="63"/>
                    </a:cubicBezTo>
                    <a:cubicBezTo>
                      <a:pt x="118" y="60"/>
                      <a:pt x="118" y="60"/>
                      <a:pt x="118" y="60"/>
                    </a:cubicBezTo>
                    <a:cubicBezTo>
                      <a:pt x="118" y="60"/>
                      <a:pt x="113" y="59"/>
                      <a:pt x="119" y="58"/>
                    </a:cubicBezTo>
                    <a:cubicBezTo>
                      <a:pt x="119" y="58"/>
                      <a:pt x="127" y="58"/>
                      <a:pt x="128" y="56"/>
                    </a:cubicBezTo>
                    <a:cubicBezTo>
                      <a:pt x="128" y="56"/>
                      <a:pt x="131" y="54"/>
                      <a:pt x="127" y="55"/>
                    </a:cubicBezTo>
                    <a:cubicBezTo>
                      <a:pt x="127" y="55"/>
                      <a:pt x="118" y="56"/>
                      <a:pt x="115" y="55"/>
                    </a:cubicBezTo>
                    <a:cubicBezTo>
                      <a:pt x="115" y="55"/>
                      <a:pt x="110" y="55"/>
                      <a:pt x="109" y="59"/>
                    </a:cubicBezTo>
                    <a:cubicBezTo>
                      <a:pt x="109" y="59"/>
                      <a:pt x="110" y="60"/>
                      <a:pt x="108" y="61"/>
                    </a:cubicBezTo>
                    <a:cubicBezTo>
                      <a:pt x="108" y="61"/>
                      <a:pt x="108" y="61"/>
                      <a:pt x="108" y="63"/>
                    </a:cubicBezTo>
                    <a:cubicBezTo>
                      <a:pt x="108" y="63"/>
                      <a:pt x="108" y="70"/>
                      <a:pt x="102" y="66"/>
                    </a:cubicBezTo>
                    <a:cubicBezTo>
                      <a:pt x="102" y="66"/>
                      <a:pt x="97" y="64"/>
                      <a:pt x="98" y="60"/>
                    </a:cubicBezTo>
                    <a:cubicBezTo>
                      <a:pt x="98" y="60"/>
                      <a:pt x="99" y="56"/>
                      <a:pt x="95" y="58"/>
                    </a:cubicBezTo>
                    <a:cubicBezTo>
                      <a:pt x="95" y="58"/>
                      <a:pt x="84" y="63"/>
                      <a:pt x="79" y="64"/>
                    </a:cubicBezTo>
                    <a:cubicBezTo>
                      <a:pt x="79" y="64"/>
                      <a:pt x="65" y="66"/>
                      <a:pt x="66" y="70"/>
                    </a:cubicBezTo>
                    <a:cubicBezTo>
                      <a:pt x="66" y="70"/>
                      <a:pt x="68" y="74"/>
                      <a:pt x="65" y="74"/>
                    </a:cubicBezTo>
                    <a:cubicBezTo>
                      <a:pt x="65" y="74"/>
                      <a:pt x="63" y="73"/>
                      <a:pt x="61" y="70"/>
                    </a:cubicBezTo>
                    <a:cubicBezTo>
                      <a:pt x="61" y="70"/>
                      <a:pt x="61" y="69"/>
                      <a:pt x="58" y="71"/>
                    </a:cubicBezTo>
                    <a:cubicBezTo>
                      <a:pt x="58" y="71"/>
                      <a:pt x="50" y="73"/>
                      <a:pt x="52" y="77"/>
                    </a:cubicBezTo>
                    <a:cubicBezTo>
                      <a:pt x="52" y="77"/>
                      <a:pt x="53" y="78"/>
                      <a:pt x="53" y="80"/>
                    </a:cubicBezTo>
                    <a:cubicBezTo>
                      <a:pt x="53" y="80"/>
                      <a:pt x="56" y="82"/>
                      <a:pt x="53" y="82"/>
                    </a:cubicBezTo>
                    <a:cubicBezTo>
                      <a:pt x="53" y="82"/>
                      <a:pt x="50" y="79"/>
                      <a:pt x="48" y="76"/>
                    </a:cubicBezTo>
                    <a:cubicBezTo>
                      <a:pt x="48" y="76"/>
                      <a:pt x="48" y="73"/>
                      <a:pt x="44" y="76"/>
                    </a:cubicBezTo>
                    <a:cubicBezTo>
                      <a:pt x="44" y="76"/>
                      <a:pt x="31" y="77"/>
                      <a:pt x="25" y="86"/>
                    </a:cubicBezTo>
                    <a:cubicBezTo>
                      <a:pt x="25" y="86"/>
                      <a:pt x="23" y="87"/>
                      <a:pt x="23" y="90"/>
                    </a:cubicBezTo>
                    <a:cubicBezTo>
                      <a:pt x="23" y="90"/>
                      <a:pt x="20" y="93"/>
                      <a:pt x="19" y="94"/>
                    </a:cubicBezTo>
                    <a:cubicBezTo>
                      <a:pt x="19" y="94"/>
                      <a:pt x="15" y="99"/>
                      <a:pt x="13" y="99"/>
                    </a:cubicBezTo>
                    <a:cubicBezTo>
                      <a:pt x="13" y="99"/>
                      <a:pt x="10" y="98"/>
                      <a:pt x="8" y="98"/>
                    </a:cubicBezTo>
                    <a:cubicBezTo>
                      <a:pt x="8" y="98"/>
                      <a:pt x="8" y="98"/>
                      <a:pt x="6" y="96"/>
                    </a:cubicBezTo>
                    <a:cubicBezTo>
                      <a:pt x="6" y="96"/>
                      <a:pt x="0" y="92"/>
                      <a:pt x="4" y="88"/>
                    </a:cubicBezTo>
                    <a:cubicBezTo>
                      <a:pt x="4" y="88"/>
                      <a:pt x="8" y="84"/>
                      <a:pt x="10" y="79"/>
                    </a:cubicBezTo>
                    <a:cubicBezTo>
                      <a:pt x="10" y="79"/>
                      <a:pt x="11" y="73"/>
                      <a:pt x="16" y="74"/>
                    </a:cubicBezTo>
                    <a:cubicBezTo>
                      <a:pt x="16" y="74"/>
                      <a:pt x="21" y="75"/>
                      <a:pt x="22" y="77"/>
                    </a:cubicBezTo>
                    <a:cubicBezTo>
                      <a:pt x="22" y="77"/>
                      <a:pt x="23" y="78"/>
                      <a:pt x="25" y="76"/>
                    </a:cubicBezTo>
                    <a:cubicBezTo>
                      <a:pt x="25" y="76"/>
                      <a:pt x="40" y="74"/>
                      <a:pt x="47" y="70"/>
                    </a:cubicBezTo>
                    <a:cubicBezTo>
                      <a:pt x="47" y="70"/>
                      <a:pt x="48" y="70"/>
                      <a:pt x="48" y="66"/>
                    </a:cubicBezTo>
                    <a:cubicBezTo>
                      <a:pt x="48" y="66"/>
                      <a:pt x="45" y="51"/>
                      <a:pt x="40" y="44"/>
                    </a:cubicBezTo>
                    <a:cubicBezTo>
                      <a:pt x="40" y="44"/>
                      <a:pt x="35" y="35"/>
                      <a:pt x="31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3" name="Freeform 12">
                <a:extLst>
                  <a:ext uri="{FF2B5EF4-FFF2-40B4-BE49-F238E27FC236}">
                    <a16:creationId xmlns="" xmlns:a16="http://schemas.microsoft.com/office/drawing/2014/main" id="{B1E4EEA4-DFDD-FD48-A27C-68D96B7C4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062"/>
                <a:ext cx="168" cy="188"/>
              </a:xfrm>
              <a:custGeom>
                <a:avLst/>
                <a:gdLst>
                  <a:gd name="T0" fmla="*/ 26 w 88"/>
                  <a:gd name="T1" fmla="*/ 10 h 97"/>
                  <a:gd name="T2" fmla="*/ 39 w 88"/>
                  <a:gd name="T3" fmla="*/ 7 h 97"/>
                  <a:gd name="T4" fmla="*/ 47 w 88"/>
                  <a:gd name="T5" fmla="*/ 3 h 97"/>
                  <a:gd name="T6" fmla="*/ 53 w 88"/>
                  <a:gd name="T7" fmla="*/ 2 h 97"/>
                  <a:gd name="T8" fmla="*/ 69 w 88"/>
                  <a:gd name="T9" fmla="*/ 9 h 97"/>
                  <a:gd name="T10" fmla="*/ 64 w 88"/>
                  <a:gd name="T11" fmla="*/ 16 h 97"/>
                  <a:gd name="T12" fmla="*/ 61 w 88"/>
                  <a:gd name="T13" fmla="*/ 26 h 97"/>
                  <a:gd name="T14" fmla="*/ 69 w 88"/>
                  <a:gd name="T15" fmla="*/ 33 h 97"/>
                  <a:gd name="T16" fmla="*/ 82 w 88"/>
                  <a:gd name="T17" fmla="*/ 36 h 97"/>
                  <a:gd name="T18" fmla="*/ 84 w 88"/>
                  <a:gd name="T19" fmla="*/ 45 h 97"/>
                  <a:gd name="T20" fmla="*/ 79 w 88"/>
                  <a:gd name="T21" fmla="*/ 48 h 97"/>
                  <a:gd name="T22" fmla="*/ 75 w 88"/>
                  <a:gd name="T23" fmla="*/ 48 h 97"/>
                  <a:gd name="T24" fmla="*/ 69 w 88"/>
                  <a:gd name="T25" fmla="*/ 55 h 97"/>
                  <a:gd name="T26" fmla="*/ 69 w 88"/>
                  <a:gd name="T27" fmla="*/ 70 h 97"/>
                  <a:gd name="T28" fmla="*/ 58 w 88"/>
                  <a:gd name="T29" fmla="*/ 89 h 97"/>
                  <a:gd name="T30" fmla="*/ 53 w 88"/>
                  <a:gd name="T31" fmla="*/ 92 h 97"/>
                  <a:gd name="T32" fmla="*/ 48 w 88"/>
                  <a:gd name="T33" fmla="*/ 96 h 97"/>
                  <a:gd name="T34" fmla="*/ 45 w 88"/>
                  <a:gd name="T35" fmla="*/ 97 h 97"/>
                  <a:gd name="T36" fmla="*/ 24 w 88"/>
                  <a:gd name="T37" fmla="*/ 97 h 97"/>
                  <a:gd name="T38" fmla="*/ 20 w 88"/>
                  <a:gd name="T39" fmla="*/ 97 h 97"/>
                  <a:gd name="T40" fmla="*/ 18 w 88"/>
                  <a:gd name="T41" fmla="*/ 95 h 97"/>
                  <a:gd name="T42" fmla="*/ 17 w 88"/>
                  <a:gd name="T43" fmla="*/ 95 h 97"/>
                  <a:gd name="T44" fmla="*/ 14 w 88"/>
                  <a:gd name="T45" fmla="*/ 94 h 97"/>
                  <a:gd name="T46" fmla="*/ 4 w 88"/>
                  <a:gd name="T47" fmla="*/ 89 h 97"/>
                  <a:gd name="T48" fmla="*/ 6 w 88"/>
                  <a:gd name="T49" fmla="*/ 88 h 97"/>
                  <a:gd name="T50" fmla="*/ 14 w 88"/>
                  <a:gd name="T51" fmla="*/ 89 h 97"/>
                  <a:gd name="T52" fmla="*/ 15 w 88"/>
                  <a:gd name="T53" fmla="*/ 86 h 97"/>
                  <a:gd name="T54" fmla="*/ 40 w 88"/>
                  <a:gd name="T55" fmla="*/ 81 h 97"/>
                  <a:gd name="T56" fmla="*/ 55 w 88"/>
                  <a:gd name="T57" fmla="*/ 54 h 97"/>
                  <a:gd name="T58" fmla="*/ 38 w 88"/>
                  <a:gd name="T59" fmla="*/ 53 h 97"/>
                  <a:gd name="T60" fmla="*/ 25 w 88"/>
                  <a:gd name="T61" fmla="*/ 57 h 97"/>
                  <a:gd name="T62" fmla="*/ 15 w 88"/>
                  <a:gd name="T63" fmla="*/ 44 h 97"/>
                  <a:gd name="T64" fmla="*/ 16 w 88"/>
                  <a:gd name="T65" fmla="*/ 42 h 97"/>
                  <a:gd name="T66" fmla="*/ 23 w 88"/>
                  <a:gd name="T67" fmla="*/ 43 h 97"/>
                  <a:gd name="T68" fmla="*/ 30 w 88"/>
                  <a:gd name="T69" fmla="*/ 42 h 97"/>
                  <a:gd name="T70" fmla="*/ 42 w 88"/>
                  <a:gd name="T71" fmla="*/ 40 h 97"/>
                  <a:gd name="T72" fmla="*/ 51 w 88"/>
                  <a:gd name="T73" fmla="*/ 38 h 97"/>
                  <a:gd name="T74" fmla="*/ 49 w 88"/>
                  <a:gd name="T75" fmla="*/ 35 h 97"/>
                  <a:gd name="T76" fmla="*/ 42 w 88"/>
                  <a:gd name="T77" fmla="*/ 21 h 97"/>
                  <a:gd name="T78" fmla="*/ 45 w 88"/>
                  <a:gd name="T79" fmla="*/ 12 h 97"/>
                  <a:gd name="T80" fmla="*/ 31 w 88"/>
                  <a:gd name="T81" fmla="*/ 15 h 97"/>
                  <a:gd name="T82" fmla="*/ 25 w 88"/>
                  <a:gd name="T83" fmla="*/ 12 h 97"/>
                  <a:gd name="T84" fmla="*/ 26 w 88"/>
                  <a:gd name="T85" fmla="*/ 1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8" h="97">
                    <a:moveTo>
                      <a:pt x="26" y="10"/>
                    </a:moveTo>
                    <a:cubicBezTo>
                      <a:pt x="26" y="10"/>
                      <a:pt x="31" y="11"/>
                      <a:pt x="39" y="7"/>
                    </a:cubicBezTo>
                    <a:cubicBezTo>
                      <a:pt x="39" y="7"/>
                      <a:pt x="46" y="6"/>
                      <a:pt x="47" y="3"/>
                    </a:cubicBezTo>
                    <a:cubicBezTo>
                      <a:pt x="47" y="3"/>
                      <a:pt x="48" y="0"/>
                      <a:pt x="53" y="2"/>
                    </a:cubicBezTo>
                    <a:cubicBezTo>
                      <a:pt x="53" y="2"/>
                      <a:pt x="67" y="1"/>
                      <a:pt x="69" y="9"/>
                    </a:cubicBezTo>
                    <a:cubicBezTo>
                      <a:pt x="69" y="9"/>
                      <a:pt x="70" y="13"/>
                      <a:pt x="64" y="16"/>
                    </a:cubicBezTo>
                    <a:cubicBezTo>
                      <a:pt x="64" y="16"/>
                      <a:pt x="60" y="20"/>
                      <a:pt x="61" y="26"/>
                    </a:cubicBezTo>
                    <a:cubicBezTo>
                      <a:pt x="61" y="26"/>
                      <a:pt x="65" y="35"/>
                      <a:pt x="69" y="33"/>
                    </a:cubicBezTo>
                    <a:cubicBezTo>
                      <a:pt x="69" y="33"/>
                      <a:pt x="81" y="33"/>
                      <a:pt x="82" y="36"/>
                    </a:cubicBezTo>
                    <a:cubicBezTo>
                      <a:pt x="82" y="36"/>
                      <a:pt x="88" y="42"/>
                      <a:pt x="84" y="45"/>
                    </a:cubicBezTo>
                    <a:cubicBezTo>
                      <a:pt x="84" y="45"/>
                      <a:pt x="81" y="46"/>
                      <a:pt x="79" y="48"/>
                    </a:cubicBezTo>
                    <a:cubicBezTo>
                      <a:pt x="79" y="48"/>
                      <a:pt x="78" y="49"/>
                      <a:pt x="75" y="48"/>
                    </a:cubicBezTo>
                    <a:cubicBezTo>
                      <a:pt x="75" y="48"/>
                      <a:pt x="68" y="48"/>
                      <a:pt x="69" y="55"/>
                    </a:cubicBezTo>
                    <a:cubicBezTo>
                      <a:pt x="69" y="70"/>
                      <a:pt x="69" y="70"/>
                      <a:pt x="69" y="70"/>
                    </a:cubicBezTo>
                    <a:cubicBezTo>
                      <a:pt x="69" y="70"/>
                      <a:pt x="65" y="83"/>
                      <a:pt x="58" y="89"/>
                    </a:cubicBezTo>
                    <a:cubicBezTo>
                      <a:pt x="58" y="89"/>
                      <a:pt x="54" y="92"/>
                      <a:pt x="53" y="92"/>
                    </a:cubicBezTo>
                    <a:cubicBezTo>
                      <a:pt x="53" y="92"/>
                      <a:pt x="51" y="93"/>
                      <a:pt x="48" y="96"/>
                    </a:cubicBezTo>
                    <a:cubicBezTo>
                      <a:pt x="48" y="96"/>
                      <a:pt x="47" y="97"/>
                      <a:pt x="45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24" y="97"/>
                      <a:pt x="22" y="96"/>
                      <a:pt x="20" y="97"/>
                    </a:cubicBezTo>
                    <a:cubicBezTo>
                      <a:pt x="20" y="97"/>
                      <a:pt x="18" y="96"/>
                      <a:pt x="18" y="95"/>
                    </a:cubicBezTo>
                    <a:cubicBezTo>
                      <a:pt x="18" y="95"/>
                      <a:pt x="19" y="94"/>
                      <a:pt x="17" y="95"/>
                    </a:cubicBezTo>
                    <a:cubicBezTo>
                      <a:pt x="17" y="95"/>
                      <a:pt x="16" y="93"/>
                      <a:pt x="14" y="94"/>
                    </a:cubicBezTo>
                    <a:cubicBezTo>
                      <a:pt x="4" y="89"/>
                      <a:pt x="4" y="89"/>
                      <a:pt x="4" y="89"/>
                    </a:cubicBezTo>
                    <a:cubicBezTo>
                      <a:pt x="4" y="89"/>
                      <a:pt x="0" y="87"/>
                      <a:pt x="6" y="88"/>
                    </a:cubicBezTo>
                    <a:cubicBezTo>
                      <a:pt x="6" y="88"/>
                      <a:pt x="19" y="93"/>
                      <a:pt x="14" y="89"/>
                    </a:cubicBezTo>
                    <a:cubicBezTo>
                      <a:pt x="14" y="89"/>
                      <a:pt x="11" y="86"/>
                      <a:pt x="15" y="86"/>
                    </a:cubicBezTo>
                    <a:cubicBezTo>
                      <a:pt x="15" y="86"/>
                      <a:pt x="30" y="87"/>
                      <a:pt x="40" y="81"/>
                    </a:cubicBezTo>
                    <a:cubicBezTo>
                      <a:pt x="40" y="81"/>
                      <a:pt x="61" y="73"/>
                      <a:pt x="55" y="54"/>
                    </a:cubicBezTo>
                    <a:cubicBezTo>
                      <a:pt x="55" y="54"/>
                      <a:pt x="48" y="50"/>
                      <a:pt x="38" y="53"/>
                    </a:cubicBezTo>
                    <a:cubicBezTo>
                      <a:pt x="38" y="53"/>
                      <a:pt x="29" y="59"/>
                      <a:pt x="25" y="57"/>
                    </a:cubicBezTo>
                    <a:cubicBezTo>
                      <a:pt x="25" y="57"/>
                      <a:pt x="17" y="51"/>
                      <a:pt x="15" y="44"/>
                    </a:cubicBezTo>
                    <a:cubicBezTo>
                      <a:pt x="15" y="44"/>
                      <a:pt x="12" y="40"/>
                      <a:pt x="16" y="42"/>
                    </a:cubicBezTo>
                    <a:cubicBezTo>
                      <a:pt x="16" y="42"/>
                      <a:pt x="17" y="44"/>
                      <a:pt x="23" y="43"/>
                    </a:cubicBezTo>
                    <a:cubicBezTo>
                      <a:pt x="23" y="43"/>
                      <a:pt x="28" y="44"/>
                      <a:pt x="30" y="42"/>
                    </a:cubicBezTo>
                    <a:cubicBezTo>
                      <a:pt x="30" y="42"/>
                      <a:pt x="35" y="41"/>
                      <a:pt x="42" y="40"/>
                    </a:cubicBezTo>
                    <a:cubicBezTo>
                      <a:pt x="42" y="40"/>
                      <a:pt x="49" y="39"/>
                      <a:pt x="51" y="38"/>
                    </a:cubicBezTo>
                    <a:cubicBezTo>
                      <a:pt x="51" y="38"/>
                      <a:pt x="53" y="35"/>
                      <a:pt x="49" y="35"/>
                    </a:cubicBezTo>
                    <a:cubicBezTo>
                      <a:pt x="49" y="35"/>
                      <a:pt x="39" y="37"/>
                      <a:pt x="42" y="21"/>
                    </a:cubicBezTo>
                    <a:cubicBezTo>
                      <a:pt x="42" y="21"/>
                      <a:pt x="50" y="9"/>
                      <a:pt x="45" y="12"/>
                    </a:cubicBezTo>
                    <a:cubicBezTo>
                      <a:pt x="45" y="12"/>
                      <a:pt x="37" y="17"/>
                      <a:pt x="31" y="15"/>
                    </a:cubicBezTo>
                    <a:cubicBezTo>
                      <a:pt x="31" y="15"/>
                      <a:pt x="27" y="15"/>
                      <a:pt x="25" y="12"/>
                    </a:cubicBezTo>
                    <a:cubicBezTo>
                      <a:pt x="25" y="12"/>
                      <a:pt x="22" y="7"/>
                      <a:pt x="2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4" name="Freeform 13">
                <a:extLst>
                  <a:ext uri="{FF2B5EF4-FFF2-40B4-BE49-F238E27FC236}">
                    <a16:creationId xmlns="" xmlns:a16="http://schemas.microsoft.com/office/drawing/2014/main" id="{39D54FD1-4C99-4941-A27F-38196AE2B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962"/>
                <a:ext cx="151" cy="247"/>
              </a:xfrm>
              <a:custGeom>
                <a:avLst/>
                <a:gdLst>
                  <a:gd name="T0" fmla="*/ 37 w 79"/>
                  <a:gd name="T1" fmla="*/ 7 h 128"/>
                  <a:gd name="T2" fmla="*/ 39 w 79"/>
                  <a:gd name="T3" fmla="*/ 5 h 128"/>
                  <a:gd name="T4" fmla="*/ 49 w 79"/>
                  <a:gd name="T5" fmla="*/ 8 h 128"/>
                  <a:gd name="T6" fmla="*/ 58 w 79"/>
                  <a:gd name="T7" fmla="*/ 12 h 128"/>
                  <a:gd name="T8" fmla="*/ 60 w 79"/>
                  <a:gd name="T9" fmla="*/ 19 h 128"/>
                  <a:gd name="T10" fmla="*/ 61 w 79"/>
                  <a:gd name="T11" fmla="*/ 26 h 128"/>
                  <a:gd name="T12" fmla="*/ 69 w 79"/>
                  <a:gd name="T13" fmla="*/ 33 h 128"/>
                  <a:gd name="T14" fmla="*/ 70 w 79"/>
                  <a:gd name="T15" fmla="*/ 33 h 128"/>
                  <a:gd name="T16" fmla="*/ 74 w 79"/>
                  <a:gd name="T17" fmla="*/ 38 h 128"/>
                  <a:gd name="T18" fmla="*/ 75 w 79"/>
                  <a:gd name="T19" fmla="*/ 41 h 128"/>
                  <a:gd name="T20" fmla="*/ 77 w 79"/>
                  <a:gd name="T21" fmla="*/ 47 h 128"/>
                  <a:gd name="T22" fmla="*/ 70 w 79"/>
                  <a:gd name="T23" fmla="*/ 58 h 128"/>
                  <a:gd name="T24" fmla="*/ 66 w 79"/>
                  <a:gd name="T25" fmla="*/ 61 h 128"/>
                  <a:gd name="T26" fmla="*/ 62 w 79"/>
                  <a:gd name="T27" fmla="*/ 69 h 128"/>
                  <a:gd name="T28" fmla="*/ 56 w 79"/>
                  <a:gd name="T29" fmla="*/ 77 h 128"/>
                  <a:gd name="T30" fmla="*/ 48 w 79"/>
                  <a:gd name="T31" fmla="*/ 94 h 128"/>
                  <a:gd name="T32" fmla="*/ 44 w 79"/>
                  <a:gd name="T33" fmla="*/ 103 h 128"/>
                  <a:gd name="T34" fmla="*/ 38 w 79"/>
                  <a:gd name="T35" fmla="*/ 107 h 128"/>
                  <a:gd name="T36" fmla="*/ 36 w 79"/>
                  <a:gd name="T37" fmla="*/ 111 h 128"/>
                  <a:gd name="T38" fmla="*/ 33 w 79"/>
                  <a:gd name="T39" fmla="*/ 115 h 128"/>
                  <a:gd name="T40" fmla="*/ 25 w 79"/>
                  <a:gd name="T41" fmla="*/ 119 h 128"/>
                  <a:gd name="T42" fmla="*/ 18 w 79"/>
                  <a:gd name="T43" fmla="*/ 122 h 128"/>
                  <a:gd name="T44" fmla="*/ 13 w 79"/>
                  <a:gd name="T45" fmla="*/ 123 h 128"/>
                  <a:gd name="T46" fmla="*/ 11 w 79"/>
                  <a:gd name="T47" fmla="*/ 125 h 128"/>
                  <a:gd name="T48" fmla="*/ 3 w 79"/>
                  <a:gd name="T49" fmla="*/ 127 h 128"/>
                  <a:gd name="T50" fmla="*/ 9 w 79"/>
                  <a:gd name="T51" fmla="*/ 111 h 128"/>
                  <a:gd name="T52" fmla="*/ 14 w 79"/>
                  <a:gd name="T53" fmla="*/ 103 h 128"/>
                  <a:gd name="T54" fmla="*/ 18 w 79"/>
                  <a:gd name="T55" fmla="*/ 99 h 128"/>
                  <a:gd name="T56" fmla="*/ 20 w 79"/>
                  <a:gd name="T57" fmla="*/ 99 h 128"/>
                  <a:gd name="T58" fmla="*/ 25 w 79"/>
                  <a:gd name="T59" fmla="*/ 93 h 128"/>
                  <a:gd name="T60" fmla="*/ 23 w 79"/>
                  <a:gd name="T61" fmla="*/ 90 h 128"/>
                  <a:gd name="T62" fmla="*/ 23 w 79"/>
                  <a:gd name="T63" fmla="*/ 85 h 128"/>
                  <a:gd name="T64" fmla="*/ 22 w 79"/>
                  <a:gd name="T65" fmla="*/ 83 h 128"/>
                  <a:gd name="T66" fmla="*/ 18 w 79"/>
                  <a:gd name="T67" fmla="*/ 81 h 128"/>
                  <a:gd name="T68" fmla="*/ 15 w 79"/>
                  <a:gd name="T69" fmla="*/ 80 h 128"/>
                  <a:gd name="T70" fmla="*/ 9 w 79"/>
                  <a:gd name="T71" fmla="*/ 69 h 128"/>
                  <a:gd name="T72" fmla="*/ 27 w 79"/>
                  <a:gd name="T73" fmla="*/ 67 h 128"/>
                  <a:gd name="T74" fmla="*/ 36 w 79"/>
                  <a:gd name="T75" fmla="*/ 55 h 128"/>
                  <a:gd name="T76" fmla="*/ 35 w 79"/>
                  <a:gd name="T77" fmla="*/ 52 h 128"/>
                  <a:gd name="T78" fmla="*/ 36 w 79"/>
                  <a:gd name="T79" fmla="*/ 49 h 128"/>
                  <a:gd name="T80" fmla="*/ 36 w 79"/>
                  <a:gd name="T81" fmla="*/ 45 h 128"/>
                  <a:gd name="T82" fmla="*/ 37 w 79"/>
                  <a:gd name="T83" fmla="*/ 42 h 128"/>
                  <a:gd name="T84" fmla="*/ 37 w 79"/>
                  <a:gd name="T85" fmla="*/ 39 h 128"/>
                  <a:gd name="T86" fmla="*/ 38 w 79"/>
                  <a:gd name="T87" fmla="*/ 36 h 128"/>
                  <a:gd name="T88" fmla="*/ 38 w 79"/>
                  <a:gd name="T89" fmla="*/ 33 h 128"/>
                  <a:gd name="T90" fmla="*/ 39 w 79"/>
                  <a:gd name="T91" fmla="*/ 32 h 128"/>
                  <a:gd name="T92" fmla="*/ 40 w 79"/>
                  <a:gd name="T93" fmla="*/ 29 h 128"/>
                  <a:gd name="T94" fmla="*/ 39 w 79"/>
                  <a:gd name="T95" fmla="*/ 25 h 128"/>
                  <a:gd name="T96" fmla="*/ 37 w 79"/>
                  <a:gd name="T97" fmla="*/ 22 h 128"/>
                  <a:gd name="T98" fmla="*/ 37 w 79"/>
                  <a:gd name="T99" fmla="*/ 7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9" h="128">
                    <a:moveTo>
                      <a:pt x="37" y="7"/>
                    </a:moveTo>
                    <a:cubicBezTo>
                      <a:pt x="37" y="7"/>
                      <a:pt x="33" y="0"/>
                      <a:pt x="39" y="5"/>
                    </a:cubicBezTo>
                    <a:cubicBezTo>
                      <a:pt x="39" y="5"/>
                      <a:pt x="46" y="5"/>
                      <a:pt x="49" y="8"/>
                    </a:cubicBezTo>
                    <a:cubicBezTo>
                      <a:pt x="49" y="8"/>
                      <a:pt x="55" y="11"/>
                      <a:pt x="58" y="12"/>
                    </a:cubicBezTo>
                    <a:cubicBezTo>
                      <a:pt x="58" y="12"/>
                      <a:pt x="60" y="12"/>
                      <a:pt x="60" y="19"/>
                    </a:cubicBezTo>
                    <a:cubicBezTo>
                      <a:pt x="60" y="19"/>
                      <a:pt x="59" y="26"/>
                      <a:pt x="61" y="26"/>
                    </a:cubicBezTo>
                    <a:cubicBezTo>
                      <a:pt x="61" y="26"/>
                      <a:pt x="67" y="31"/>
                      <a:pt x="69" y="33"/>
                    </a:cubicBezTo>
                    <a:cubicBezTo>
                      <a:pt x="69" y="33"/>
                      <a:pt x="69" y="34"/>
                      <a:pt x="70" y="33"/>
                    </a:cubicBezTo>
                    <a:cubicBezTo>
                      <a:pt x="70" y="33"/>
                      <a:pt x="74" y="33"/>
                      <a:pt x="74" y="38"/>
                    </a:cubicBezTo>
                    <a:cubicBezTo>
                      <a:pt x="74" y="38"/>
                      <a:pt x="73" y="41"/>
                      <a:pt x="75" y="41"/>
                    </a:cubicBezTo>
                    <a:cubicBezTo>
                      <a:pt x="75" y="41"/>
                      <a:pt x="79" y="42"/>
                      <a:pt x="77" y="47"/>
                    </a:cubicBezTo>
                    <a:cubicBezTo>
                      <a:pt x="77" y="47"/>
                      <a:pt x="77" y="56"/>
                      <a:pt x="70" y="58"/>
                    </a:cubicBezTo>
                    <a:cubicBezTo>
                      <a:pt x="70" y="58"/>
                      <a:pt x="67" y="58"/>
                      <a:pt x="66" y="61"/>
                    </a:cubicBezTo>
                    <a:cubicBezTo>
                      <a:pt x="66" y="61"/>
                      <a:pt x="62" y="66"/>
                      <a:pt x="62" y="69"/>
                    </a:cubicBezTo>
                    <a:cubicBezTo>
                      <a:pt x="62" y="69"/>
                      <a:pt x="60" y="73"/>
                      <a:pt x="56" y="77"/>
                    </a:cubicBezTo>
                    <a:cubicBezTo>
                      <a:pt x="56" y="77"/>
                      <a:pt x="47" y="82"/>
                      <a:pt x="48" y="94"/>
                    </a:cubicBezTo>
                    <a:cubicBezTo>
                      <a:pt x="48" y="94"/>
                      <a:pt x="51" y="100"/>
                      <a:pt x="44" y="103"/>
                    </a:cubicBezTo>
                    <a:cubicBezTo>
                      <a:pt x="44" y="103"/>
                      <a:pt x="42" y="103"/>
                      <a:pt x="38" y="107"/>
                    </a:cubicBezTo>
                    <a:cubicBezTo>
                      <a:pt x="38" y="107"/>
                      <a:pt x="36" y="110"/>
                      <a:pt x="36" y="111"/>
                    </a:cubicBezTo>
                    <a:cubicBezTo>
                      <a:pt x="36" y="111"/>
                      <a:pt x="33" y="114"/>
                      <a:pt x="33" y="115"/>
                    </a:cubicBezTo>
                    <a:cubicBezTo>
                      <a:pt x="33" y="115"/>
                      <a:pt x="31" y="118"/>
                      <a:pt x="25" y="119"/>
                    </a:cubicBezTo>
                    <a:cubicBezTo>
                      <a:pt x="25" y="119"/>
                      <a:pt x="20" y="119"/>
                      <a:pt x="18" y="122"/>
                    </a:cubicBezTo>
                    <a:cubicBezTo>
                      <a:pt x="18" y="122"/>
                      <a:pt x="15" y="124"/>
                      <a:pt x="13" y="123"/>
                    </a:cubicBezTo>
                    <a:cubicBezTo>
                      <a:pt x="13" y="123"/>
                      <a:pt x="12" y="123"/>
                      <a:pt x="11" y="125"/>
                    </a:cubicBezTo>
                    <a:cubicBezTo>
                      <a:pt x="11" y="125"/>
                      <a:pt x="8" y="128"/>
                      <a:pt x="3" y="127"/>
                    </a:cubicBezTo>
                    <a:cubicBezTo>
                      <a:pt x="3" y="127"/>
                      <a:pt x="7" y="116"/>
                      <a:pt x="9" y="111"/>
                    </a:cubicBezTo>
                    <a:cubicBezTo>
                      <a:pt x="9" y="111"/>
                      <a:pt x="11" y="105"/>
                      <a:pt x="14" y="103"/>
                    </a:cubicBezTo>
                    <a:cubicBezTo>
                      <a:pt x="14" y="103"/>
                      <a:pt x="15" y="98"/>
                      <a:pt x="18" y="99"/>
                    </a:cubicBezTo>
                    <a:cubicBezTo>
                      <a:pt x="18" y="99"/>
                      <a:pt x="19" y="101"/>
                      <a:pt x="20" y="99"/>
                    </a:cubicBezTo>
                    <a:cubicBezTo>
                      <a:pt x="20" y="99"/>
                      <a:pt x="24" y="93"/>
                      <a:pt x="25" y="93"/>
                    </a:cubicBezTo>
                    <a:cubicBezTo>
                      <a:pt x="25" y="93"/>
                      <a:pt x="24" y="90"/>
                      <a:pt x="23" y="90"/>
                    </a:cubicBezTo>
                    <a:cubicBezTo>
                      <a:pt x="23" y="90"/>
                      <a:pt x="22" y="87"/>
                      <a:pt x="23" y="85"/>
                    </a:cubicBezTo>
                    <a:cubicBezTo>
                      <a:pt x="23" y="85"/>
                      <a:pt x="24" y="84"/>
                      <a:pt x="22" y="83"/>
                    </a:cubicBezTo>
                    <a:cubicBezTo>
                      <a:pt x="22" y="83"/>
                      <a:pt x="19" y="79"/>
                      <a:pt x="18" y="81"/>
                    </a:cubicBezTo>
                    <a:cubicBezTo>
                      <a:pt x="18" y="81"/>
                      <a:pt x="17" y="81"/>
                      <a:pt x="15" y="80"/>
                    </a:cubicBezTo>
                    <a:cubicBezTo>
                      <a:pt x="15" y="80"/>
                      <a:pt x="0" y="69"/>
                      <a:pt x="9" y="69"/>
                    </a:cubicBezTo>
                    <a:cubicBezTo>
                      <a:pt x="9" y="69"/>
                      <a:pt x="18" y="72"/>
                      <a:pt x="27" y="67"/>
                    </a:cubicBezTo>
                    <a:cubicBezTo>
                      <a:pt x="27" y="67"/>
                      <a:pt x="29" y="66"/>
                      <a:pt x="36" y="55"/>
                    </a:cubicBezTo>
                    <a:cubicBezTo>
                      <a:pt x="36" y="55"/>
                      <a:pt x="37" y="53"/>
                      <a:pt x="35" y="52"/>
                    </a:cubicBezTo>
                    <a:cubicBezTo>
                      <a:pt x="35" y="52"/>
                      <a:pt x="35" y="50"/>
                      <a:pt x="36" y="49"/>
                    </a:cubicBezTo>
                    <a:cubicBezTo>
                      <a:pt x="36" y="49"/>
                      <a:pt x="36" y="48"/>
                      <a:pt x="36" y="45"/>
                    </a:cubicBezTo>
                    <a:cubicBezTo>
                      <a:pt x="36" y="45"/>
                      <a:pt x="36" y="43"/>
                      <a:pt x="37" y="42"/>
                    </a:cubicBezTo>
                    <a:cubicBezTo>
                      <a:pt x="37" y="42"/>
                      <a:pt x="38" y="40"/>
                      <a:pt x="37" y="39"/>
                    </a:cubicBezTo>
                    <a:cubicBezTo>
                      <a:pt x="37" y="39"/>
                      <a:pt x="37" y="37"/>
                      <a:pt x="38" y="36"/>
                    </a:cubicBezTo>
                    <a:cubicBezTo>
                      <a:pt x="38" y="36"/>
                      <a:pt x="38" y="35"/>
                      <a:pt x="38" y="33"/>
                    </a:cubicBezTo>
                    <a:cubicBezTo>
                      <a:pt x="38" y="33"/>
                      <a:pt x="37" y="32"/>
                      <a:pt x="39" y="32"/>
                    </a:cubicBezTo>
                    <a:cubicBezTo>
                      <a:pt x="39" y="32"/>
                      <a:pt x="41" y="33"/>
                      <a:pt x="40" y="29"/>
                    </a:cubicBezTo>
                    <a:cubicBezTo>
                      <a:pt x="40" y="29"/>
                      <a:pt x="39" y="27"/>
                      <a:pt x="39" y="25"/>
                    </a:cubicBezTo>
                    <a:cubicBezTo>
                      <a:pt x="37" y="22"/>
                      <a:pt x="37" y="22"/>
                      <a:pt x="37" y="22"/>
                    </a:cubicBezTo>
                    <a:lnTo>
                      <a:pt x="3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5" name="Freeform 14">
                <a:extLst>
                  <a:ext uri="{FF2B5EF4-FFF2-40B4-BE49-F238E27FC236}">
                    <a16:creationId xmlns="" xmlns:a16="http://schemas.microsoft.com/office/drawing/2014/main" id="{7FA397AD-49FA-4741-8684-AE19844BA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138"/>
                <a:ext cx="63" cy="70"/>
              </a:xfrm>
              <a:custGeom>
                <a:avLst/>
                <a:gdLst>
                  <a:gd name="T0" fmla="*/ 3 w 33"/>
                  <a:gd name="T1" fmla="*/ 8 h 36"/>
                  <a:gd name="T2" fmla="*/ 7 w 33"/>
                  <a:gd name="T3" fmla="*/ 3 h 36"/>
                  <a:gd name="T4" fmla="*/ 13 w 33"/>
                  <a:gd name="T5" fmla="*/ 4 h 36"/>
                  <a:gd name="T6" fmla="*/ 23 w 33"/>
                  <a:gd name="T7" fmla="*/ 12 h 36"/>
                  <a:gd name="T8" fmla="*/ 30 w 33"/>
                  <a:gd name="T9" fmla="*/ 18 h 36"/>
                  <a:gd name="T10" fmla="*/ 31 w 33"/>
                  <a:gd name="T11" fmla="*/ 25 h 36"/>
                  <a:gd name="T12" fmla="*/ 30 w 33"/>
                  <a:gd name="T13" fmla="*/ 28 h 36"/>
                  <a:gd name="T14" fmla="*/ 28 w 33"/>
                  <a:gd name="T15" fmla="*/ 31 h 36"/>
                  <a:gd name="T16" fmla="*/ 19 w 33"/>
                  <a:gd name="T17" fmla="*/ 34 h 36"/>
                  <a:gd name="T18" fmla="*/ 12 w 33"/>
                  <a:gd name="T19" fmla="*/ 33 h 36"/>
                  <a:gd name="T20" fmla="*/ 8 w 33"/>
                  <a:gd name="T21" fmla="*/ 30 h 36"/>
                  <a:gd name="T22" fmla="*/ 5 w 33"/>
                  <a:gd name="T23" fmla="*/ 29 h 36"/>
                  <a:gd name="T24" fmla="*/ 2 w 33"/>
                  <a:gd name="T25" fmla="*/ 25 h 36"/>
                  <a:gd name="T26" fmla="*/ 2 w 33"/>
                  <a:gd name="T27" fmla="*/ 19 h 36"/>
                  <a:gd name="T28" fmla="*/ 3 w 33"/>
                  <a:gd name="T29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36">
                    <a:moveTo>
                      <a:pt x="3" y="8"/>
                    </a:moveTo>
                    <a:cubicBezTo>
                      <a:pt x="3" y="8"/>
                      <a:pt x="4" y="0"/>
                      <a:pt x="7" y="3"/>
                    </a:cubicBezTo>
                    <a:cubicBezTo>
                      <a:pt x="7" y="3"/>
                      <a:pt x="10" y="4"/>
                      <a:pt x="13" y="4"/>
                    </a:cubicBezTo>
                    <a:cubicBezTo>
                      <a:pt x="13" y="4"/>
                      <a:pt x="19" y="7"/>
                      <a:pt x="23" y="12"/>
                    </a:cubicBezTo>
                    <a:cubicBezTo>
                      <a:pt x="23" y="12"/>
                      <a:pt x="28" y="17"/>
                      <a:pt x="30" y="18"/>
                    </a:cubicBezTo>
                    <a:cubicBezTo>
                      <a:pt x="30" y="18"/>
                      <a:pt x="33" y="20"/>
                      <a:pt x="31" y="25"/>
                    </a:cubicBezTo>
                    <a:cubicBezTo>
                      <a:pt x="31" y="25"/>
                      <a:pt x="29" y="27"/>
                      <a:pt x="30" y="28"/>
                    </a:cubicBezTo>
                    <a:cubicBezTo>
                      <a:pt x="30" y="28"/>
                      <a:pt x="29" y="30"/>
                      <a:pt x="28" y="31"/>
                    </a:cubicBezTo>
                    <a:cubicBezTo>
                      <a:pt x="28" y="31"/>
                      <a:pt x="24" y="36"/>
                      <a:pt x="19" y="34"/>
                    </a:cubicBezTo>
                    <a:cubicBezTo>
                      <a:pt x="19" y="34"/>
                      <a:pt x="15" y="34"/>
                      <a:pt x="12" y="33"/>
                    </a:cubicBezTo>
                    <a:cubicBezTo>
                      <a:pt x="12" y="33"/>
                      <a:pt x="9" y="32"/>
                      <a:pt x="8" y="30"/>
                    </a:cubicBezTo>
                    <a:cubicBezTo>
                      <a:pt x="8" y="30"/>
                      <a:pt x="6" y="29"/>
                      <a:pt x="5" y="29"/>
                    </a:cubicBezTo>
                    <a:cubicBezTo>
                      <a:pt x="5" y="29"/>
                      <a:pt x="4" y="29"/>
                      <a:pt x="2" y="25"/>
                    </a:cubicBezTo>
                    <a:cubicBezTo>
                      <a:pt x="2" y="25"/>
                      <a:pt x="0" y="23"/>
                      <a:pt x="2" y="19"/>
                    </a:cubicBezTo>
                    <a:cubicBezTo>
                      <a:pt x="2" y="19"/>
                      <a:pt x="4" y="14"/>
                      <a:pt x="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6" name="Freeform 15">
                <a:extLst>
                  <a:ext uri="{FF2B5EF4-FFF2-40B4-BE49-F238E27FC236}">
                    <a16:creationId xmlns="" xmlns:a16="http://schemas.microsoft.com/office/drawing/2014/main" id="{A23C6269-FF4F-0F4C-B525-C2D26341A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064"/>
                <a:ext cx="36" cy="142"/>
              </a:xfrm>
              <a:custGeom>
                <a:avLst/>
                <a:gdLst>
                  <a:gd name="T0" fmla="*/ 0 w 19"/>
                  <a:gd name="T1" fmla="*/ 48 h 73"/>
                  <a:gd name="T2" fmla="*/ 1 w 19"/>
                  <a:gd name="T3" fmla="*/ 27 h 73"/>
                  <a:gd name="T4" fmla="*/ 1 w 19"/>
                  <a:gd name="T5" fmla="*/ 24 h 73"/>
                  <a:gd name="T6" fmla="*/ 1 w 19"/>
                  <a:gd name="T7" fmla="*/ 12 h 73"/>
                  <a:gd name="T8" fmla="*/ 3 w 19"/>
                  <a:gd name="T9" fmla="*/ 10 h 73"/>
                  <a:gd name="T10" fmla="*/ 3 w 19"/>
                  <a:gd name="T11" fmla="*/ 7 h 73"/>
                  <a:gd name="T12" fmla="*/ 3 w 19"/>
                  <a:gd name="T13" fmla="*/ 5 h 73"/>
                  <a:gd name="T14" fmla="*/ 7 w 19"/>
                  <a:gd name="T15" fmla="*/ 3 h 73"/>
                  <a:gd name="T16" fmla="*/ 6 w 19"/>
                  <a:gd name="T17" fmla="*/ 8 h 73"/>
                  <a:gd name="T18" fmla="*/ 9 w 19"/>
                  <a:gd name="T19" fmla="*/ 26 h 73"/>
                  <a:gd name="T20" fmla="*/ 11 w 19"/>
                  <a:gd name="T21" fmla="*/ 30 h 73"/>
                  <a:gd name="T22" fmla="*/ 14 w 19"/>
                  <a:gd name="T23" fmla="*/ 37 h 73"/>
                  <a:gd name="T24" fmla="*/ 14 w 19"/>
                  <a:gd name="T25" fmla="*/ 42 h 73"/>
                  <a:gd name="T26" fmla="*/ 15 w 19"/>
                  <a:gd name="T27" fmla="*/ 43 h 73"/>
                  <a:gd name="T28" fmla="*/ 17 w 19"/>
                  <a:gd name="T29" fmla="*/ 45 h 73"/>
                  <a:gd name="T30" fmla="*/ 16 w 19"/>
                  <a:gd name="T31" fmla="*/ 54 h 73"/>
                  <a:gd name="T32" fmla="*/ 17 w 19"/>
                  <a:gd name="T33" fmla="*/ 57 h 73"/>
                  <a:gd name="T34" fmla="*/ 18 w 19"/>
                  <a:gd name="T35" fmla="*/ 59 h 73"/>
                  <a:gd name="T36" fmla="*/ 18 w 19"/>
                  <a:gd name="T37" fmla="*/ 61 h 73"/>
                  <a:gd name="T38" fmla="*/ 18 w 19"/>
                  <a:gd name="T39" fmla="*/ 70 h 73"/>
                  <a:gd name="T40" fmla="*/ 13 w 19"/>
                  <a:gd name="T41" fmla="*/ 71 h 73"/>
                  <a:gd name="T42" fmla="*/ 0 w 19"/>
                  <a:gd name="T43" fmla="*/ 48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73">
                    <a:moveTo>
                      <a:pt x="0" y="48"/>
                    </a:moveTo>
                    <a:cubicBezTo>
                      <a:pt x="0" y="48"/>
                      <a:pt x="0" y="28"/>
                      <a:pt x="1" y="27"/>
                    </a:cubicBezTo>
                    <a:cubicBezTo>
                      <a:pt x="1" y="27"/>
                      <a:pt x="1" y="26"/>
                      <a:pt x="1" y="24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1"/>
                      <a:pt x="3" y="10"/>
                    </a:cubicBezTo>
                    <a:cubicBezTo>
                      <a:pt x="3" y="10"/>
                      <a:pt x="2" y="7"/>
                      <a:pt x="3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5"/>
                      <a:pt x="4" y="0"/>
                      <a:pt x="7" y="3"/>
                    </a:cubicBezTo>
                    <a:cubicBezTo>
                      <a:pt x="7" y="3"/>
                      <a:pt x="8" y="5"/>
                      <a:pt x="6" y="8"/>
                    </a:cubicBezTo>
                    <a:cubicBezTo>
                      <a:pt x="6" y="8"/>
                      <a:pt x="3" y="11"/>
                      <a:pt x="9" y="26"/>
                    </a:cubicBezTo>
                    <a:cubicBezTo>
                      <a:pt x="9" y="26"/>
                      <a:pt x="9" y="28"/>
                      <a:pt x="11" y="30"/>
                    </a:cubicBezTo>
                    <a:cubicBezTo>
                      <a:pt x="11" y="30"/>
                      <a:pt x="14" y="32"/>
                      <a:pt x="14" y="37"/>
                    </a:cubicBezTo>
                    <a:cubicBezTo>
                      <a:pt x="14" y="37"/>
                      <a:pt x="14" y="40"/>
                      <a:pt x="14" y="42"/>
                    </a:cubicBezTo>
                    <a:cubicBezTo>
                      <a:pt x="14" y="42"/>
                      <a:pt x="12" y="44"/>
                      <a:pt x="15" y="43"/>
                    </a:cubicBezTo>
                    <a:cubicBezTo>
                      <a:pt x="15" y="43"/>
                      <a:pt x="17" y="43"/>
                      <a:pt x="17" y="45"/>
                    </a:cubicBezTo>
                    <a:cubicBezTo>
                      <a:pt x="17" y="45"/>
                      <a:pt x="16" y="52"/>
                      <a:pt x="16" y="54"/>
                    </a:cubicBezTo>
                    <a:cubicBezTo>
                      <a:pt x="16" y="54"/>
                      <a:pt x="18" y="56"/>
                      <a:pt x="17" y="57"/>
                    </a:cubicBezTo>
                    <a:cubicBezTo>
                      <a:pt x="17" y="57"/>
                      <a:pt x="17" y="58"/>
                      <a:pt x="18" y="59"/>
                    </a:cubicBezTo>
                    <a:cubicBezTo>
                      <a:pt x="18" y="59"/>
                      <a:pt x="18" y="59"/>
                      <a:pt x="18" y="61"/>
                    </a:cubicBezTo>
                    <a:cubicBezTo>
                      <a:pt x="18" y="61"/>
                      <a:pt x="19" y="69"/>
                      <a:pt x="18" y="70"/>
                    </a:cubicBezTo>
                    <a:cubicBezTo>
                      <a:pt x="18" y="70"/>
                      <a:pt x="16" y="73"/>
                      <a:pt x="13" y="71"/>
                    </a:cubicBezTo>
                    <a:cubicBezTo>
                      <a:pt x="13" y="71"/>
                      <a:pt x="3" y="62"/>
                      <a:pt x="0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7" name="Freeform 16">
                <a:extLst>
                  <a:ext uri="{FF2B5EF4-FFF2-40B4-BE49-F238E27FC236}">
                    <a16:creationId xmlns="" xmlns:a16="http://schemas.microsoft.com/office/drawing/2014/main" id="{809E0305-931A-3149-A98A-88FA80217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85"/>
                <a:ext cx="35" cy="60"/>
              </a:xfrm>
              <a:custGeom>
                <a:avLst/>
                <a:gdLst>
                  <a:gd name="T0" fmla="*/ 7 w 18"/>
                  <a:gd name="T1" fmla="*/ 5 h 31"/>
                  <a:gd name="T2" fmla="*/ 8 w 18"/>
                  <a:gd name="T3" fmla="*/ 2 h 31"/>
                  <a:gd name="T4" fmla="*/ 11 w 18"/>
                  <a:gd name="T5" fmla="*/ 3 h 31"/>
                  <a:gd name="T6" fmla="*/ 18 w 18"/>
                  <a:gd name="T7" fmla="*/ 25 h 31"/>
                  <a:gd name="T8" fmla="*/ 11 w 18"/>
                  <a:gd name="T9" fmla="*/ 28 h 31"/>
                  <a:gd name="T10" fmla="*/ 7 w 18"/>
                  <a:gd name="T11" fmla="*/ 25 h 31"/>
                  <a:gd name="T12" fmla="*/ 2 w 18"/>
                  <a:gd name="T13" fmla="*/ 25 h 31"/>
                  <a:gd name="T14" fmla="*/ 2 w 18"/>
                  <a:gd name="T15" fmla="*/ 22 h 31"/>
                  <a:gd name="T16" fmla="*/ 7 w 18"/>
                  <a:gd name="T17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1">
                    <a:moveTo>
                      <a:pt x="7" y="5"/>
                    </a:moveTo>
                    <a:cubicBezTo>
                      <a:pt x="7" y="5"/>
                      <a:pt x="6" y="4"/>
                      <a:pt x="8" y="2"/>
                    </a:cubicBezTo>
                    <a:cubicBezTo>
                      <a:pt x="8" y="2"/>
                      <a:pt x="10" y="0"/>
                      <a:pt x="11" y="3"/>
                    </a:cubicBezTo>
                    <a:cubicBezTo>
                      <a:pt x="11" y="3"/>
                      <a:pt x="18" y="18"/>
                      <a:pt x="18" y="25"/>
                    </a:cubicBezTo>
                    <a:cubicBezTo>
                      <a:pt x="18" y="25"/>
                      <a:pt x="17" y="31"/>
                      <a:pt x="11" y="28"/>
                    </a:cubicBezTo>
                    <a:cubicBezTo>
                      <a:pt x="11" y="28"/>
                      <a:pt x="9" y="27"/>
                      <a:pt x="7" y="25"/>
                    </a:cubicBezTo>
                    <a:cubicBezTo>
                      <a:pt x="7" y="25"/>
                      <a:pt x="5" y="26"/>
                      <a:pt x="2" y="25"/>
                    </a:cubicBezTo>
                    <a:cubicBezTo>
                      <a:pt x="2" y="25"/>
                      <a:pt x="0" y="24"/>
                      <a:pt x="2" y="22"/>
                    </a:cubicBezTo>
                    <a:cubicBezTo>
                      <a:pt x="2" y="22"/>
                      <a:pt x="7" y="13"/>
                      <a:pt x="7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8" name="Freeform 17">
                <a:extLst>
                  <a:ext uri="{FF2B5EF4-FFF2-40B4-BE49-F238E27FC236}">
                    <a16:creationId xmlns="" xmlns:a16="http://schemas.microsoft.com/office/drawing/2014/main" id="{C138BBB5-75D6-594D-AE6F-63C5A97D18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69" y="1956"/>
                <a:ext cx="218" cy="246"/>
              </a:xfrm>
              <a:custGeom>
                <a:avLst/>
                <a:gdLst>
                  <a:gd name="T0" fmla="*/ 98 w 114"/>
                  <a:gd name="T1" fmla="*/ 50 h 127"/>
                  <a:gd name="T2" fmla="*/ 110 w 114"/>
                  <a:gd name="T3" fmla="*/ 70 h 127"/>
                  <a:gd name="T4" fmla="*/ 98 w 114"/>
                  <a:gd name="T5" fmla="*/ 83 h 127"/>
                  <a:gd name="T6" fmla="*/ 82 w 114"/>
                  <a:gd name="T7" fmla="*/ 103 h 127"/>
                  <a:gd name="T8" fmla="*/ 83 w 114"/>
                  <a:gd name="T9" fmla="*/ 119 h 127"/>
                  <a:gd name="T10" fmla="*/ 79 w 114"/>
                  <a:gd name="T11" fmla="*/ 85 h 127"/>
                  <a:gd name="T12" fmla="*/ 97 w 114"/>
                  <a:gd name="T13" fmla="*/ 64 h 127"/>
                  <a:gd name="T14" fmla="*/ 88 w 114"/>
                  <a:gd name="T15" fmla="*/ 51 h 127"/>
                  <a:gd name="T16" fmla="*/ 79 w 114"/>
                  <a:gd name="T17" fmla="*/ 45 h 127"/>
                  <a:gd name="T18" fmla="*/ 38 w 114"/>
                  <a:gd name="T19" fmla="*/ 47 h 127"/>
                  <a:gd name="T20" fmla="*/ 53 w 114"/>
                  <a:gd name="T21" fmla="*/ 40 h 127"/>
                  <a:gd name="T22" fmla="*/ 54 w 114"/>
                  <a:gd name="T23" fmla="*/ 3 h 127"/>
                  <a:gd name="T24" fmla="*/ 61 w 114"/>
                  <a:gd name="T25" fmla="*/ 3 h 127"/>
                  <a:gd name="T26" fmla="*/ 67 w 114"/>
                  <a:gd name="T27" fmla="*/ 27 h 127"/>
                  <a:gd name="T28" fmla="*/ 69 w 114"/>
                  <a:gd name="T29" fmla="*/ 43 h 127"/>
                  <a:gd name="T30" fmla="*/ 79 w 114"/>
                  <a:gd name="T31" fmla="*/ 49 h 127"/>
                  <a:gd name="T32" fmla="*/ 71 w 114"/>
                  <a:gd name="T33" fmla="*/ 53 h 127"/>
                  <a:gd name="T34" fmla="*/ 76 w 114"/>
                  <a:gd name="T35" fmla="*/ 64 h 127"/>
                  <a:gd name="T36" fmla="*/ 72 w 114"/>
                  <a:gd name="T37" fmla="*/ 73 h 127"/>
                  <a:gd name="T38" fmla="*/ 62 w 114"/>
                  <a:gd name="T39" fmla="*/ 95 h 127"/>
                  <a:gd name="T40" fmla="*/ 77 w 114"/>
                  <a:gd name="T41" fmla="*/ 88 h 127"/>
                  <a:gd name="T42" fmla="*/ 79 w 114"/>
                  <a:gd name="T43" fmla="*/ 120 h 127"/>
                  <a:gd name="T44" fmla="*/ 65 w 114"/>
                  <a:gd name="T45" fmla="*/ 120 h 127"/>
                  <a:gd name="T46" fmla="*/ 54 w 114"/>
                  <a:gd name="T47" fmla="*/ 119 h 127"/>
                  <a:gd name="T48" fmla="*/ 33 w 114"/>
                  <a:gd name="T49" fmla="*/ 115 h 127"/>
                  <a:gd name="T50" fmla="*/ 38 w 114"/>
                  <a:gd name="T51" fmla="*/ 109 h 127"/>
                  <a:gd name="T52" fmla="*/ 49 w 114"/>
                  <a:gd name="T53" fmla="*/ 98 h 127"/>
                  <a:gd name="T54" fmla="*/ 50 w 114"/>
                  <a:gd name="T55" fmla="*/ 84 h 127"/>
                  <a:gd name="T56" fmla="*/ 43 w 114"/>
                  <a:gd name="T57" fmla="*/ 67 h 127"/>
                  <a:gd name="T58" fmla="*/ 51 w 114"/>
                  <a:gd name="T59" fmla="*/ 61 h 127"/>
                  <a:gd name="T60" fmla="*/ 53 w 114"/>
                  <a:gd name="T61" fmla="*/ 50 h 127"/>
                  <a:gd name="T62" fmla="*/ 35 w 114"/>
                  <a:gd name="T63" fmla="*/ 59 h 127"/>
                  <a:gd name="T64" fmla="*/ 33 w 114"/>
                  <a:gd name="T65" fmla="*/ 51 h 127"/>
                  <a:gd name="T66" fmla="*/ 0 w 114"/>
                  <a:gd name="T67" fmla="*/ 78 h 127"/>
                  <a:gd name="T68" fmla="*/ 0 w 114"/>
                  <a:gd name="T69" fmla="*/ 76 h 127"/>
                  <a:gd name="T70" fmla="*/ 13 w 114"/>
                  <a:gd name="T71" fmla="*/ 63 h 127"/>
                  <a:gd name="T72" fmla="*/ 33 w 114"/>
                  <a:gd name="T73" fmla="*/ 51 h 127"/>
                  <a:gd name="T74" fmla="*/ 30 w 114"/>
                  <a:gd name="T75" fmla="*/ 63 h 127"/>
                  <a:gd name="T76" fmla="*/ 18 w 114"/>
                  <a:gd name="T77" fmla="*/ 69 h 127"/>
                  <a:gd name="T78" fmla="*/ 12 w 114"/>
                  <a:gd name="T79" fmla="*/ 86 h 127"/>
                  <a:gd name="T80" fmla="*/ 26 w 114"/>
                  <a:gd name="T81" fmla="*/ 106 h 127"/>
                  <a:gd name="T82" fmla="*/ 33 w 114"/>
                  <a:gd name="T83" fmla="*/ 115 h 127"/>
                  <a:gd name="T84" fmla="*/ 13 w 114"/>
                  <a:gd name="T85" fmla="*/ 98 h 127"/>
                  <a:gd name="T86" fmla="*/ 3 w 114"/>
                  <a:gd name="T87" fmla="*/ 82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4" h="127">
                    <a:moveTo>
                      <a:pt x="79" y="45"/>
                    </a:moveTo>
                    <a:cubicBezTo>
                      <a:pt x="86" y="47"/>
                      <a:pt x="95" y="49"/>
                      <a:pt x="98" y="50"/>
                    </a:cubicBezTo>
                    <a:cubicBezTo>
                      <a:pt x="98" y="50"/>
                      <a:pt x="106" y="52"/>
                      <a:pt x="112" y="63"/>
                    </a:cubicBezTo>
                    <a:cubicBezTo>
                      <a:pt x="112" y="63"/>
                      <a:pt x="114" y="64"/>
                      <a:pt x="110" y="70"/>
                    </a:cubicBezTo>
                    <a:cubicBezTo>
                      <a:pt x="110" y="70"/>
                      <a:pt x="106" y="75"/>
                      <a:pt x="101" y="77"/>
                    </a:cubicBezTo>
                    <a:cubicBezTo>
                      <a:pt x="101" y="77"/>
                      <a:pt x="99" y="78"/>
                      <a:pt x="98" y="83"/>
                    </a:cubicBezTo>
                    <a:cubicBezTo>
                      <a:pt x="98" y="83"/>
                      <a:pt x="91" y="93"/>
                      <a:pt x="87" y="95"/>
                    </a:cubicBezTo>
                    <a:cubicBezTo>
                      <a:pt x="87" y="95"/>
                      <a:pt x="81" y="97"/>
                      <a:pt x="82" y="103"/>
                    </a:cubicBezTo>
                    <a:cubicBezTo>
                      <a:pt x="82" y="103"/>
                      <a:pt x="88" y="109"/>
                      <a:pt x="86" y="117"/>
                    </a:cubicBezTo>
                    <a:cubicBezTo>
                      <a:pt x="86" y="117"/>
                      <a:pt x="86" y="119"/>
                      <a:pt x="83" y="119"/>
                    </a:cubicBezTo>
                    <a:cubicBezTo>
                      <a:pt x="83" y="119"/>
                      <a:pt x="82" y="119"/>
                      <a:pt x="79" y="120"/>
                    </a:cubicBezTo>
                    <a:cubicBezTo>
                      <a:pt x="79" y="85"/>
                      <a:pt x="79" y="85"/>
                      <a:pt x="79" y="85"/>
                    </a:cubicBezTo>
                    <a:cubicBezTo>
                      <a:pt x="83" y="81"/>
                      <a:pt x="89" y="76"/>
                      <a:pt x="89" y="76"/>
                    </a:cubicBezTo>
                    <a:cubicBezTo>
                      <a:pt x="90" y="73"/>
                      <a:pt x="97" y="64"/>
                      <a:pt x="97" y="64"/>
                    </a:cubicBezTo>
                    <a:cubicBezTo>
                      <a:pt x="98" y="63"/>
                      <a:pt x="97" y="59"/>
                      <a:pt x="97" y="59"/>
                    </a:cubicBezTo>
                    <a:cubicBezTo>
                      <a:pt x="97" y="57"/>
                      <a:pt x="88" y="51"/>
                      <a:pt x="88" y="51"/>
                    </a:cubicBezTo>
                    <a:cubicBezTo>
                      <a:pt x="87" y="50"/>
                      <a:pt x="83" y="50"/>
                      <a:pt x="79" y="49"/>
                    </a:cubicBezTo>
                    <a:lnTo>
                      <a:pt x="79" y="45"/>
                    </a:lnTo>
                    <a:close/>
                    <a:moveTo>
                      <a:pt x="33" y="51"/>
                    </a:moveTo>
                    <a:cubicBezTo>
                      <a:pt x="35" y="50"/>
                      <a:pt x="37" y="48"/>
                      <a:pt x="38" y="47"/>
                    </a:cubicBezTo>
                    <a:cubicBezTo>
                      <a:pt x="38" y="47"/>
                      <a:pt x="42" y="44"/>
                      <a:pt x="46" y="43"/>
                    </a:cubicBezTo>
                    <a:cubicBezTo>
                      <a:pt x="46" y="43"/>
                      <a:pt x="53" y="42"/>
                      <a:pt x="53" y="40"/>
                    </a:cubicBezTo>
                    <a:cubicBezTo>
                      <a:pt x="53" y="40"/>
                      <a:pt x="54" y="34"/>
                      <a:pt x="54" y="32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0"/>
                      <a:pt x="57" y="2"/>
                    </a:cubicBezTo>
                    <a:cubicBezTo>
                      <a:pt x="57" y="2"/>
                      <a:pt x="58" y="4"/>
                      <a:pt x="61" y="3"/>
                    </a:cubicBezTo>
                    <a:cubicBezTo>
                      <a:pt x="61" y="3"/>
                      <a:pt x="64" y="3"/>
                      <a:pt x="65" y="10"/>
                    </a:cubicBezTo>
                    <a:cubicBezTo>
                      <a:pt x="65" y="10"/>
                      <a:pt x="67" y="19"/>
                      <a:pt x="67" y="27"/>
                    </a:cubicBezTo>
                    <a:cubicBezTo>
                      <a:pt x="67" y="27"/>
                      <a:pt x="67" y="37"/>
                      <a:pt x="67" y="39"/>
                    </a:cubicBezTo>
                    <a:cubicBezTo>
                      <a:pt x="67" y="39"/>
                      <a:pt x="66" y="42"/>
                      <a:pt x="69" y="43"/>
                    </a:cubicBezTo>
                    <a:cubicBezTo>
                      <a:pt x="69" y="43"/>
                      <a:pt x="74" y="44"/>
                      <a:pt x="79" y="45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76" y="48"/>
                      <a:pt x="73" y="48"/>
                      <a:pt x="73" y="48"/>
                    </a:cubicBezTo>
                    <a:cubicBezTo>
                      <a:pt x="67" y="47"/>
                      <a:pt x="71" y="53"/>
                      <a:pt x="71" y="53"/>
                    </a:cubicBezTo>
                    <a:cubicBezTo>
                      <a:pt x="72" y="55"/>
                      <a:pt x="74" y="60"/>
                      <a:pt x="74" y="60"/>
                    </a:cubicBezTo>
                    <a:cubicBezTo>
                      <a:pt x="74" y="63"/>
                      <a:pt x="76" y="64"/>
                      <a:pt x="76" y="64"/>
                    </a:cubicBezTo>
                    <a:cubicBezTo>
                      <a:pt x="78" y="67"/>
                      <a:pt x="75" y="70"/>
                      <a:pt x="75" y="70"/>
                    </a:cubicBezTo>
                    <a:cubicBezTo>
                      <a:pt x="74" y="71"/>
                      <a:pt x="72" y="73"/>
                      <a:pt x="72" y="73"/>
                    </a:cubicBezTo>
                    <a:cubicBezTo>
                      <a:pt x="70" y="79"/>
                      <a:pt x="64" y="83"/>
                      <a:pt x="64" y="83"/>
                    </a:cubicBezTo>
                    <a:cubicBezTo>
                      <a:pt x="59" y="86"/>
                      <a:pt x="62" y="95"/>
                      <a:pt x="62" y="95"/>
                    </a:cubicBezTo>
                    <a:cubicBezTo>
                      <a:pt x="64" y="101"/>
                      <a:pt x="73" y="91"/>
                      <a:pt x="73" y="91"/>
                    </a:cubicBezTo>
                    <a:cubicBezTo>
                      <a:pt x="75" y="89"/>
                      <a:pt x="77" y="88"/>
                      <a:pt x="77" y="88"/>
                    </a:cubicBezTo>
                    <a:cubicBezTo>
                      <a:pt x="77" y="88"/>
                      <a:pt x="78" y="86"/>
                      <a:pt x="79" y="85"/>
                    </a:cubicBezTo>
                    <a:cubicBezTo>
                      <a:pt x="79" y="120"/>
                      <a:pt x="79" y="120"/>
                      <a:pt x="79" y="120"/>
                    </a:cubicBezTo>
                    <a:cubicBezTo>
                      <a:pt x="79" y="120"/>
                      <a:pt x="77" y="120"/>
                      <a:pt x="76" y="120"/>
                    </a:cubicBezTo>
                    <a:cubicBezTo>
                      <a:pt x="76" y="120"/>
                      <a:pt x="70" y="121"/>
                      <a:pt x="65" y="120"/>
                    </a:cubicBezTo>
                    <a:cubicBezTo>
                      <a:pt x="65" y="120"/>
                      <a:pt x="61" y="120"/>
                      <a:pt x="57" y="119"/>
                    </a:cubicBezTo>
                    <a:cubicBezTo>
                      <a:pt x="57" y="119"/>
                      <a:pt x="56" y="118"/>
                      <a:pt x="54" y="119"/>
                    </a:cubicBezTo>
                    <a:cubicBezTo>
                      <a:pt x="54" y="119"/>
                      <a:pt x="44" y="127"/>
                      <a:pt x="36" y="118"/>
                    </a:cubicBezTo>
                    <a:cubicBezTo>
                      <a:pt x="36" y="118"/>
                      <a:pt x="34" y="116"/>
                      <a:pt x="33" y="115"/>
                    </a:cubicBezTo>
                    <a:cubicBezTo>
                      <a:pt x="33" y="108"/>
                      <a:pt x="33" y="108"/>
                      <a:pt x="33" y="108"/>
                    </a:cubicBezTo>
                    <a:cubicBezTo>
                      <a:pt x="34" y="109"/>
                      <a:pt x="36" y="109"/>
                      <a:pt x="38" y="109"/>
                    </a:cubicBezTo>
                    <a:cubicBezTo>
                      <a:pt x="45" y="109"/>
                      <a:pt x="46" y="103"/>
                      <a:pt x="46" y="103"/>
                    </a:cubicBezTo>
                    <a:cubicBezTo>
                      <a:pt x="45" y="101"/>
                      <a:pt x="49" y="98"/>
                      <a:pt x="49" y="98"/>
                    </a:cubicBezTo>
                    <a:cubicBezTo>
                      <a:pt x="51" y="96"/>
                      <a:pt x="51" y="94"/>
                      <a:pt x="51" y="94"/>
                    </a:cubicBezTo>
                    <a:cubicBezTo>
                      <a:pt x="50" y="91"/>
                      <a:pt x="50" y="84"/>
                      <a:pt x="50" y="84"/>
                    </a:cubicBezTo>
                    <a:cubicBezTo>
                      <a:pt x="47" y="82"/>
                      <a:pt x="41" y="75"/>
                      <a:pt x="41" y="75"/>
                    </a:cubicBezTo>
                    <a:cubicBezTo>
                      <a:pt x="37" y="67"/>
                      <a:pt x="43" y="67"/>
                      <a:pt x="43" y="67"/>
                    </a:cubicBezTo>
                    <a:cubicBezTo>
                      <a:pt x="46" y="68"/>
                      <a:pt x="47" y="67"/>
                      <a:pt x="47" y="67"/>
                    </a:cubicBezTo>
                    <a:cubicBezTo>
                      <a:pt x="51" y="67"/>
                      <a:pt x="51" y="61"/>
                      <a:pt x="51" y="61"/>
                    </a:cubicBezTo>
                    <a:cubicBezTo>
                      <a:pt x="51" y="58"/>
                      <a:pt x="52" y="56"/>
                      <a:pt x="52" y="56"/>
                    </a:cubicBezTo>
                    <a:cubicBezTo>
                      <a:pt x="54" y="50"/>
                      <a:pt x="53" y="50"/>
                      <a:pt x="53" y="50"/>
                    </a:cubicBezTo>
                    <a:cubicBezTo>
                      <a:pt x="50" y="45"/>
                      <a:pt x="47" y="50"/>
                      <a:pt x="47" y="50"/>
                    </a:cubicBezTo>
                    <a:cubicBezTo>
                      <a:pt x="45" y="53"/>
                      <a:pt x="35" y="59"/>
                      <a:pt x="35" y="59"/>
                    </a:cubicBezTo>
                    <a:cubicBezTo>
                      <a:pt x="34" y="59"/>
                      <a:pt x="33" y="60"/>
                      <a:pt x="33" y="60"/>
                    </a:cubicBezTo>
                    <a:lnTo>
                      <a:pt x="33" y="51"/>
                    </a:lnTo>
                    <a:close/>
                    <a:moveTo>
                      <a:pt x="3" y="82"/>
                    </a:moveTo>
                    <a:cubicBezTo>
                      <a:pt x="3" y="82"/>
                      <a:pt x="0" y="81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7"/>
                      <a:pt x="0" y="77"/>
                      <a:pt x="0" y="76"/>
                    </a:cubicBezTo>
                    <a:cubicBezTo>
                      <a:pt x="0" y="76"/>
                      <a:pt x="0" y="74"/>
                      <a:pt x="5" y="69"/>
                    </a:cubicBezTo>
                    <a:cubicBezTo>
                      <a:pt x="5" y="69"/>
                      <a:pt x="9" y="65"/>
                      <a:pt x="13" y="63"/>
                    </a:cubicBezTo>
                    <a:cubicBezTo>
                      <a:pt x="13" y="63"/>
                      <a:pt x="22" y="57"/>
                      <a:pt x="28" y="55"/>
                    </a:cubicBezTo>
                    <a:cubicBezTo>
                      <a:pt x="28" y="55"/>
                      <a:pt x="30" y="53"/>
                      <a:pt x="33" y="51"/>
                    </a:cubicBezTo>
                    <a:cubicBezTo>
                      <a:pt x="33" y="60"/>
                      <a:pt x="33" y="60"/>
                      <a:pt x="33" y="60"/>
                    </a:cubicBezTo>
                    <a:cubicBezTo>
                      <a:pt x="31" y="62"/>
                      <a:pt x="30" y="63"/>
                      <a:pt x="30" y="63"/>
                    </a:cubicBezTo>
                    <a:cubicBezTo>
                      <a:pt x="26" y="62"/>
                      <a:pt x="22" y="65"/>
                      <a:pt x="22" y="65"/>
                    </a:cubicBezTo>
                    <a:cubicBezTo>
                      <a:pt x="17" y="67"/>
                      <a:pt x="18" y="69"/>
                      <a:pt x="18" y="69"/>
                    </a:cubicBezTo>
                    <a:cubicBezTo>
                      <a:pt x="17" y="72"/>
                      <a:pt x="14" y="78"/>
                      <a:pt x="14" y="78"/>
                    </a:cubicBezTo>
                    <a:cubicBezTo>
                      <a:pt x="13" y="79"/>
                      <a:pt x="12" y="84"/>
                      <a:pt x="12" y="86"/>
                    </a:cubicBezTo>
                    <a:cubicBezTo>
                      <a:pt x="12" y="86"/>
                      <a:pt x="14" y="92"/>
                      <a:pt x="14" y="92"/>
                    </a:cubicBezTo>
                    <a:cubicBezTo>
                      <a:pt x="16" y="97"/>
                      <a:pt x="26" y="106"/>
                      <a:pt x="26" y="106"/>
                    </a:cubicBezTo>
                    <a:cubicBezTo>
                      <a:pt x="28" y="107"/>
                      <a:pt x="30" y="108"/>
                      <a:pt x="33" y="108"/>
                    </a:cubicBezTo>
                    <a:cubicBezTo>
                      <a:pt x="33" y="115"/>
                      <a:pt x="33" y="115"/>
                      <a:pt x="33" y="115"/>
                    </a:cubicBezTo>
                    <a:cubicBezTo>
                      <a:pt x="31" y="113"/>
                      <a:pt x="29" y="111"/>
                      <a:pt x="27" y="111"/>
                    </a:cubicBezTo>
                    <a:cubicBezTo>
                      <a:pt x="27" y="111"/>
                      <a:pt x="17" y="102"/>
                      <a:pt x="13" y="98"/>
                    </a:cubicBezTo>
                    <a:cubicBezTo>
                      <a:pt x="13" y="98"/>
                      <a:pt x="7" y="92"/>
                      <a:pt x="7" y="87"/>
                    </a:cubicBezTo>
                    <a:cubicBezTo>
                      <a:pt x="7" y="87"/>
                      <a:pt x="6" y="82"/>
                      <a:pt x="3" y="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9" name="Freeform 18">
                <a:extLst>
                  <a:ext uri="{FF2B5EF4-FFF2-40B4-BE49-F238E27FC236}">
                    <a16:creationId xmlns="" xmlns:a16="http://schemas.microsoft.com/office/drawing/2014/main" id="{3BA4C66A-5734-6844-B963-9ABEAF7E6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954"/>
                <a:ext cx="212" cy="261"/>
              </a:xfrm>
              <a:custGeom>
                <a:avLst/>
                <a:gdLst>
                  <a:gd name="T0" fmla="*/ 92 w 111"/>
                  <a:gd name="T1" fmla="*/ 4 h 135"/>
                  <a:gd name="T2" fmla="*/ 108 w 111"/>
                  <a:gd name="T3" fmla="*/ 13 h 135"/>
                  <a:gd name="T4" fmla="*/ 106 w 111"/>
                  <a:gd name="T5" fmla="*/ 20 h 135"/>
                  <a:gd name="T6" fmla="*/ 98 w 111"/>
                  <a:gd name="T7" fmla="*/ 25 h 135"/>
                  <a:gd name="T8" fmla="*/ 93 w 111"/>
                  <a:gd name="T9" fmla="*/ 28 h 135"/>
                  <a:gd name="T10" fmla="*/ 68 w 111"/>
                  <a:gd name="T11" fmla="*/ 65 h 135"/>
                  <a:gd name="T12" fmla="*/ 48 w 111"/>
                  <a:gd name="T13" fmla="*/ 97 h 135"/>
                  <a:gd name="T14" fmla="*/ 27 w 111"/>
                  <a:gd name="T15" fmla="*/ 124 h 135"/>
                  <a:gd name="T16" fmla="*/ 23 w 111"/>
                  <a:gd name="T17" fmla="*/ 128 h 135"/>
                  <a:gd name="T18" fmla="*/ 20 w 111"/>
                  <a:gd name="T19" fmla="*/ 132 h 135"/>
                  <a:gd name="T20" fmla="*/ 13 w 111"/>
                  <a:gd name="T21" fmla="*/ 135 h 135"/>
                  <a:gd name="T22" fmla="*/ 8 w 111"/>
                  <a:gd name="T23" fmla="*/ 134 h 135"/>
                  <a:gd name="T24" fmla="*/ 3 w 111"/>
                  <a:gd name="T25" fmla="*/ 134 h 135"/>
                  <a:gd name="T26" fmla="*/ 4 w 111"/>
                  <a:gd name="T27" fmla="*/ 132 h 135"/>
                  <a:gd name="T28" fmla="*/ 6 w 111"/>
                  <a:gd name="T29" fmla="*/ 130 h 135"/>
                  <a:gd name="T30" fmla="*/ 8 w 111"/>
                  <a:gd name="T31" fmla="*/ 129 h 135"/>
                  <a:gd name="T32" fmla="*/ 9 w 111"/>
                  <a:gd name="T33" fmla="*/ 128 h 135"/>
                  <a:gd name="T34" fmla="*/ 11 w 111"/>
                  <a:gd name="T35" fmla="*/ 125 h 135"/>
                  <a:gd name="T36" fmla="*/ 13 w 111"/>
                  <a:gd name="T37" fmla="*/ 123 h 135"/>
                  <a:gd name="T38" fmla="*/ 31 w 111"/>
                  <a:gd name="T39" fmla="*/ 102 h 135"/>
                  <a:gd name="T40" fmla="*/ 48 w 111"/>
                  <a:gd name="T41" fmla="*/ 77 h 135"/>
                  <a:gd name="T42" fmla="*/ 58 w 111"/>
                  <a:gd name="T43" fmla="*/ 61 h 135"/>
                  <a:gd name="T44" fmla="*/ 78 w 111"/>
                  <a:gd name="T45" fmla="*/ 28 h 135"/>
                  <a:gd name="T46" fmla="*/ 58 w 111"/>
                  <a:gd name="T47" fmla="*/ 17 h 135"/>
                  <a:gd name="T48" fmla="*/ 61 w 111"/>
                  <a:gd name="T49" fmla="*/ 16 h 135"/>
                  <a:gd name="T50" fmla="*/ 81 w 111"/>
                  <a:gd name="T51" fmla="*/ 13 h 135"/>
                  <a:gd name="T52" fmla="*/ 92 w 111"/>
                  <a:gd name="T53" fmla="*/ 4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1" h="135">
                    <a:moveTo>
                      <a:pt x="92" y="4"/>
                    </a:moveTo>
                    <a:cubicBezTo>
                      <a:pt x="92" y="4"/>
                      <a:pt x="100" y="0"/>
                      <a:pt x="108" y="13"/>
                    </a:cubicBezTo>
                    <a:cubicBezTo>
                      <a:pt x="108" y="13"/>
                      <a:pt x="111" y="20"/>
                      <a:pt x="106" y="20"/>
                    </a:cubicBezTo>
                    <a:cubicBezTo>
                      <a:pt x="106" y="20"/>
                      <a:pt x="102" y="21"/>
                      <a:pt x="98" y="25"/>
                    </a:cubicBezTo>
                    <a:cubicBezTo>
                      <a:pt x="97" y="25"/>
                      <a:pt x="94" y="25"/>
                      <a:pt x="93" y="28"/>
                    </a:cubicBezTo>
                    <a:cubicBezTo>
                      <a:pt x="93" y="28"/>
                      <a:pt x="85" y="42"/>
                      <a:pt x="68" y="65"/>
                    </a:cubicBezTo>
                    <a:cubicBezTo>
                      <a:pt x="68" y="65"/>
                      <a:pt x="59" y="77"/>
                      <a:pt x="48" y="97"/>
                    </a:cubicBezTo>
                    <a:cubicBezTo>
                      <a:pt x="48" y="97"/>
                      <a:pt x="40" y="113"/>
                      <a:pt x="27" y="124"/>
                    </a:cubicBezTo>
                    <a:cubicBezTo>
                      <a:pt x="27" y="124"/>
                      <a:pt x="23" y="127"/>
                      <a:pt x="23" y="128"/>
                    </a:cubicBezTo>
                    <a:cubicBezTo>
                      <a:pt x="23" y="128"/>
                      <a:pt x="22" y="130"/>
                      <a:pt x="20" y="132"/>
                    </a:cubicBezTo>
                    <a:cubicBezTo>
                      <a:pt x="20" y="132"/>
                      <a:pt x="17" y="135"/>
                      <a:pt x="13" y="135"/>
                    </a:cubicBezTo>
                    <a:cubicBezTo>
                      <a:pt x="13" y="135"/>
                      <a:pt x="10" y="134"/>
                      <a:pt x="8" y="134"/>
                    </a:cubicBezTo>
                    <a:cubicBezTo>
                      <a:pt x="8" y="134"/>
                      <a:pt x="5" y="134"/>
                      <a:pt x="3" y="134"/>
                    </a:cubicBezTo>
                    <a:cubicBezTo>
                      <a:pt x="3" y="134"/>
                      <a:pt x="0" y="135"/>
                      <a:pt x="4" y="132"/>
                    </a:cubicBezTo>
                    <a:cubicBezTo>
                      <a:pt x="4" y="132"/>
                      <a:pt x="4" y="131"/>
                      <a:pt x="6" y="130"/>
                    </a:cubicBezTo>
                    <a:cubicBezTo>
                      <a:pt x="6" y="130"/>
                      <a:pt x="7" y="130"/>
                      <a:pt x="8" y="129"/>
                    </a:cubicBezTo>
                    <a:cubicBezTo>
                      <a:pt x="8" y="129"/>
                      <a:pt x="7" y="128"/>
                      <a:pt x="9" y="128"/>
                    </a:cubicBezTo>
                    <a:cubicBezTo>
                      <a:pt x="9" y="128"/>
                      <a:pt x="11" y="129"/>
                      <a:pt x="11" y="125"/>
                    </a:cubicBezTo>
                    <a:cubicBezTo>
                      <a:pt x="11" y="125"/>
                      <a:pt x="11" y="124"/>
                      <a:pt x="13" y="123"/>
                    </a:cubicBezTo>
                    <a:cubicBezTo>
                      <a:pt x="13" y="123"/>
                      <a:pt x="19" y="118"/>
                      <a:pt x="31" y="102"/>
                    </a:cubicBezTo>
                    <a:cubicBezTo>
                      <a:pt x="31" y="102"/>
                      <a:pt x="42" y="89"/>
                      <a:pt x="48" y="77"/>
                    </a:cubicBezTo>
                    <a:cubicBezTo>
                      <a:pt x="48" y="77"/>
                      <a:pt x="53" y="69"/>
                      <a:pt x="58" y="61"/>
                    </a:cubicBezTo>
                    <a:cubicBezTo>
                      <a:pt x="58" y="61"/>
                      <a:pt x="75" y="34"/>
                      <a:pt x="78" y="28"/>
                    </a:cubicBezTo>
                    <a:cubicBezTo>
                      <a:pt x="78" y="28"/>
                      <a:pt x="59" y="25"/>
                      <a:pt x="58" y="17"/>
                    </a:cubicBezTo>
                    <a:cubicBezTo>
                      <a:pt x="58" y="17"/>
                      <a:pt x="58" y="14"/>
                      <a:pt x="61" y="16"/>
                    </a:cubicBezTo>
                    <a:cubicBezTo>
                      <a:pt x="61" y="16"/>
                      <a:pt x="70" y="20"/>
                      <a:pt x="81" y="13"/>
                    </a:cubicBezTo>
                    <a:cubicBezTo>
                      <a:pt x="81" y="13"/>
                      <a:pt x="87" y="11"/>
                      <a:pt x="9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0" name="Freeform 19">
                <a:extLst>
                  <a:ext uri="{FF2B5EF4-FFF2-40B4-BE49-F238E27FC236}">
                    <a16:creationId xmlns="" xmlns:a16="http://schemas.microsoft.com/office/drawing/2014/main" id="{A5BFE88A-39B1-D143-AFD9-F888F310A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93"/>
                <a:ext cx="158" cy="118"/>
              </a:xfrm>
              <a:custGeom>
                <a:avLst/>
                <a:gdLst>
                  <a:gd name="T0" fmla="*/ 11 w 83"/>
                  <a:gd name="T1" fmla="*/ 29 h 61"/>
                  <a:gd name="T2" fmla="*/ 4 w 83"/>
                  <a:gd name="T3" fmla="*/ 21 h 61"/>
                  <a:gd name="T4" fmla="*/ 20 w 83"/>
                  <a:gd name="T5" fmla="*/ 27 h 61"/>
                  <a:gd name="T6" fmla="*/ 23 w 83"/>
                  <a:gd name="T7" fmla="*/ 33 h 61"/>
                  <a:gd name="T8" fmla="*/ 33 w 83"/>
                  <a:gd name="T9" fmla="*/ 46 h 61"/>
                  <a:gd name="T10" fmla="*/ 34 w 83"/>
                  <a:gd name="T11" fmla="*/ 44 h 61"/>
                  <a:gd name="T12" fmla="*/ 34 w 83"/>
                  <a:gd name="T13" fmla="*/ 39 h 61"/>
                  <a:gd name="T14" fmla="*/ 38 w 83"/>
                  <a:gd name="T15" fmla="*/ 36 h 61"/>
                  <a:gd name="T16" fmla="*/ 40 w 83"/>
                  <a:gd name="T17" fmla="*/ 35 h 61"/>
                  <a:gd name="T18" fmla="*/ 47 w 83"/>
                  <a:gd name="T19" fmla="*/ 26 h 61"/>
                  <a:gd name="T20" fmla="*/ 47 w 83"/>
                  <a:gd name="T21" fmla="*/ 19 h 61"/>
                  <a:gd name="T22" fmla="*/ 37 w 83"/>
                  <a:gd name="T23" fmla="*/ 13 h 61"/>
                  <a:gd name="T24" fmla="*/ 35 w 83"/>
                  <a:gd name="T25" fmla="*/ 11 h 61"/>
                  <a:gd name="T26" fmla="*/ 42 w 83"/>
                  <a:gd name="T27" fmla="*/ 10 h 61"/>
                  <a:gd name="T28" fmla="*/ 55 w 83"/>
                  <a:gd name="T29" fmla="*/ 4 h 61"/>
                  <a:gd name="T30" fmla="*/ 59 w 83"/>
                  <a:gd name="T31" fmla="*/ 1 h 61"/>
                  <a:gd name="T32" fmla="*/ 68 w 83"/>
                  <a:gd name="T33" fmla="*/ 3 h 61"/>
                  <a:gd name="T34" fmla="*/ 81 w 83"/>
                  <a:gd name="T35" fmla="*/ 15 h 61"/>
                  <a:gd name="T36" fmla="*/ 82 w 83"/>
                  <a:gd name="T37" fmla="*/ 18 h 61"/>
                  <a:gd name="T38" fmla="*/ 78 w 83"/>
                  <a:gd name="T39" fmla="*/ 23 h 61"/>
                  <a:gd name="T40" fmla="*/ 66 w 83"/>
                  <a:gd name="T41" fmla="*/ 34 h 61"/>
                  <a:gd name="T42" fmla="*/ 64 w 83"/>
                  <a:gd name="T43" fmla="*/ 46 h 61"/>
                  <a:gd name="T44" fmla="*/ 62 w 83"/>
                  <a:gd name="T45" fmla="*/ 53 h 61"/>
                  <a:gd name="T46" fmla="*/ 55 w 83"/>
                  <a:gd name="T47" fmla="*/ 55 h 61"/>
                  <a:gd name="T48" fmla="*/ 46 w 83"/>
                  <a:gd name="T49" fmla="*/ 59 h 61"/>
                  <a:gd name="T50" fmla="*/ 43 w 83"/>
                  <a:gd name="T51" fmla="*/ 59 h 61"/>
                  <a:gd name="T52" fmla="*/ 40 w 83"/>
                  <a:gd name="T53" fmla="*/ 58 h 61"/>
                  <a:gd name="T54" fmla="*/ 38 w 83"/>
                  <a:gd name="T55" fmla="*/ 55 h 61"/>
                  <a:gd name="T56" fmla="*/ 33 w 83"/>
                  <a:gd name="T57" fmla="*/ 51 h 61"/>
                  <a:gd name="T58" fmla="*/ 29 w 83"/>
                  <a:gd name="T59" fmla="*/ 49 h 61"/>
                  <a:gd name="T60" fmla="*/ 20 w 83"/>
                  <a:gd name="T61" fmla="*/ 35 h 61"/>
                  <a:gd name="T62" fmla="*/ 11 w 83"/>
                  <a:gd name="T63" fmla="*/ 2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3" h="61">
                    <a:moveTo>
                      <a:pt x="11" y="29"/>
                    </a:moveTo>
                    <a:cubicBezTo>
                      <a:pt x="11" y="29"/>
                      <a:pt x="0" y="23"/>
                      <a:pt x="4" y="21"/>
                    </a:cubicBezTo>
                    <a:cubicBezTo>
                      <a:pt x="4" y="21"/>
                      <a:pt x="12" y="18"/>
                      <a:pt x="20" y="27"/>
                    </a:cubicBezTo>
                    <a:cubicBezTo>
                      <a:pt x="20" y="27"/>
                      <a:pt x="21" y="30"/>
                      <a:pt x="23" y="33"/>
                    </a:cubicBezTo>
                    <a:cubicBezTo>
                      <a:pt x="23" y="33"/>
                      <a:pt x="24" y="36"/>
                      <a:pt x="33" y="46"/>
                    </a:cubicBezTo>
                    <a:cubicBezTo>
                      <a:pt x="33" y="46"/>
                      <a:pt x="34" y="47"/>
                      <a:pt x="34" y="44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6" y="35"/>
                      <a:pt x="38" y="36"/>
                    </a:cubicBezTo>
                    <a:cubicBezTo>
                      <a:pt x="38" y="36"/>
                      <a:pt x="39" y="37"/>
                      <a:pt x="40" y="35"/>
                    </a:cubicBezTo>
                    <a:cubicBezTo>
                      <a:pt x="40" y="35"/>
                      <a:pt x="45" y="31"/>
                      <a:pt x="47" y="26"/>
                    </a:cubicBezTo>
                    <a:cubicBezTo>
                      <a:pt x="47" y="26"/>
                      <a:pt x="50" y="21"/>
                      <a:pt x="47" y="19"/>
                    </a:cubicBezTo>
                    <a:cubicBezTo>
                      <a:pt x="47" y="19"/>
                      <a:pt x="40" y="15"/>
                      <a:pt x="37" y="13"/>
                    </a:cubicBezTo>
                    <a:cubicBezTo>
                      <a:pt x="37" y="13"/>
                      <a:pt x="33" y="12"/>
                      <a:pt x="35" y="11"/>
                    </a:cubicBezTo>
                    <a:cubicBezTo>
                      <a:pt x="35" y="11"/>
                      <a:pt x="37" y="10"/>
                      <a:pt x="42" y="10"/>
                    </a:cubicBezTo>
                    <a:cubicBezTo>
                      <a:pt x="42" y="10"/>
                      <a:pt x="53" y="8"/>
                      <a:pt x="55" y="4"/>
                    </a:cubicBezTo>
                    <a:cubicBezTo>
                      <a:pt x="55" y="4"/>
                      <a:pt x="56" y="0"/>
                      <a:pt x="59" y="1"/>
                    </a:cubicBezTo>
                    <a:cubicBezTo>
                      <a:pt x="59" y="1"/>
                      <a:pt x="65" y="4"/>
                      <a:pt x="68" y="3"/>
                    </a:cubicBezTo>
                    <a:cubicBezTo>
                      <a:pt x="68" y="3"/>
                      <a:pt x="79" y="3"/>
                      <a:pt x="81" y="15"/>
                    </a:cubicBezTo>
                    <a:cubicBezTo>
                      <a:pt x="81" y="15"/>
                      <a:pt x="81" y="17"/>
                      <a:pt x="82" y="18"/>
                    </a:cubicBezTo>
                    <a:cubicBezTo>
                      <a:pt x="82" y="18"/>
                      <a:pt x="83" y="22"/>
                      <a:pt x="78" y="23"/>
                    </a:cubicBezTo>
                    <a:cubicBezTo>
                      <a:pt x="78" y="23"/>
                      <a:pt x="68" y="30"/>
                      <a:pt x="66" y="34"/>
                    </a:cubicBezTo>
                    <a:cubicBezTo>
                      <a:pt x="66" y="34"/>
                      <a:pt x="62" y="42"/>
                      <a:pt x="64" y="46"/>
                    </a:cubicBezTo>
                    <a:cubicBezTo>
                      <a:pt x="64" y="46"/>
                      <a:pt x="66" y="51"/>
                      <a:pt x="62" y="53"/>
                    </a:cubicBezTo>
                    <a:cubicBezTo>
                      <a:pt x="62" y="53"/>
                      <a:pt x="59" y="55"/>
                      <a:pt x="55" y="55"/>
                    </a:cubicBezTo>
                    <a:cubicBezTo>
                      <a:pt x="55" y="55"/>
                      <a:pt x="50" y="54"/>
                      <a:pt x="46" y="59"/>
                    </a:cubicBezTo>
                    <a:cubicBezTo>
                      <a:pt x="46" y="59"/>
                      <a:pt x="46" y="61"/>
                      <a:pt x="43" y="59"/>
                    </a:cubicBezTo>
                    <a:cubicBezTo>
                      <a:pt x="43" y="59"/>
                      <a:pt x="43" y="58"/>
                      <a:pt x="40" y="58"/>
                    </a:cubicBezTo>
                    <a:cubicBezTo>
                      <a:pt x="40" y="58"/>
                      <a:pt x="38" y="58"/>
                      <a:pt x="38" y="55"/>
                    </a:cubicBezTo>
                    <a:cubicBezTo>
                      <a:pt x="38" y="55"/>
                      <a:pt x="37" y="52"/>
                      <a:pt x="33" y="51"/>
                    </a:cubicBezTo>
                    <a:cubicBezTo>
                      <a:pt x="33" y="51"/>
                      <a:pt x="31" y="52"/>
                      <a:pt x="29" y="49"/>
                    </a:cubicBezTo>
                    <a:cubicBezTo>
                      <a:pt x="29" y="49"/>
                      <a:pt x="23" y="39"/>
                      <a:pt x="20" y="35"/>
                    </a:cubicBezTo>
                    <a:cubicBezTo>
                      <a:pt x="20" y="35"/>
                      <a:pt x="16" y="30"/>
                      <a:pt x="1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1" name="Freeform 20">
                <a:extLst>
                  <a:ext uri="{FF2B5EF4-FFF2-40B4-BE49-F238E27FC236}">
                    <a16:creationId xmlns="" xmlns:a16="http://schemas.microsoft.com/office/drawing/2014/main" id="{6017E3F1-79AA-FB4C-A334-ABF02186E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116"/>
                <a:ext cx="19" cy="97"/>
              </a:xfrm>
              <a:custGeom>
                <a:avLst/>
                <a:gdLst>
                  <a:gd name="T0" fmla="*/ 10 w 10"/>
                  <a:gd name="T1" fmla="*/ 50 h 50"/>
                  <a:gd name="T2" fmla="*/ 6 w 10"/>
                  <a:gd name="T3" fmla="*/ 50 h 50"/>
                  <a:gd name="T4" fmla="*/ 0 w 10"/>
                  <a:gd name="T5" fmla="*/ 25 h 50"/>
                  <a:gd name="T6" fmla="*/ 6 w 10"/>
                  <a:gd name="T7" fmla="*/ 0 h 50"/>
                  <a:gd name="T8" fmla="*/ 10 w 10"/>
                  <a:gd name="T9" fmla="*/ 0 h 50"/>
                  <a:gd name="T10" fmla="*/ 4 w 10"/>
                  <a:gd name="T11" fmla="*/ 25 h 50"/>
                  <a:gd name="T12" fmla="*/ 10 w 10"/>
                  <a:gd name="T13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10" y="50"/>
                    </a:moveTo>
                    <a:cubicBezTo>
                      <a:pt x="6" y="50"/>
                      <a:pt x="6" y="50"/>
                      <a:pt x="6" y="50"/>
                    </a:cubicBezTo>
                    <a:cubicBezTo>
                      <a:pt x="2" y="43"/>
                      <a:pt x="0" y="35"/>
                      <a:pt x="0" y="25"/>
                    </a:cubicBezTo>
                    <a:cubicBezTo>
                      <a:pt x="0" y="15"/>
                      <a:pt x="2" y="7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8"/>
                      <a:pt x="4" y="16"/>
                      <a:pt x="4" y="25"/>
                    </a:cubicBezTo>
                    <a:cubicBezTo>
                      <a:pt x="4" y="35"/>
                      <a:pt x="6" y="43"/>
                      <a:pt x="10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2" name="Freeform 21">
                <a:extLst>
                  <a:ext uri="{FF2B5EF4-FFF2-40B4-BE49-F238E27FC236}">
                    <a16:creationId xmlns="" xmlns:a16="http://schemas.microsoft.com/office/drawing/2014/main" id="{B7BA8CFE-222F-454E-83CC-B9309C10CF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94" y="2116"/>
                <a:ext cx="95" cy="99"/>
              </a:xfrm>
              <a:custGeom>
                <a:avLst/>
                <a:gdLst>
                  <a:gd name="T0" fmla="*/ 15 w 50"/>
                  <a:gd name="T1" fmla="*/ 0 h 51"/>
                  <a:gd name="T2" fmla="*/ 19 w 50"/>
                  <a:gd name="T3" fmla="*/ 3 h 51"/>
                  <a:gd name="T4" fmla="*/ 16 w 50"/>
                  <a:gd name="T5" fmla="*/ 5 h 51"/>
                  <a:gd name="T6" fmla="*/ 14 w 50"/>
                  <a:gd name="T7" fmla="*/ 26 h 51"/>
                  <a:gd name="T8" fmla="*/ 14 w 50"/>
                  <a:gd name="T9" fmla="*/ 30 h 51"/>
                  <a:gd name="T10" fmla="*/ 11 w 50"/>
                  <a:gd name="T11" fmla="*/ 26 h 51"/>
                  <a:gd name="T12" fmla="*/ 8 w 50"/>
                  <a:gd name="T13" fmla="*/ 16 h 51"/>
                  <a:gd name="T14" fmla="*/ 0 w 50"/>
                  <a:gd name="T15" fmla="*/ 18 h 51"/>
                  <a:gd name="T16" fmla="*/ 25 w 50"/>
                  <a:gd name="T17" fmla="*/ 35 h 51"/>
                  <a:gd name="T18" fmla="*/ 24 w 50"/>
                  <a:gd name="T19" fmla="*/ 29 h 51"/>
                  <a:gd name="T20" fmla="*/ 29 w 50"/>
                  <a:gd name="T21" fmla="*/ 29 h 51"/>
                  <a:gd name="T22" fmla="*/ 28 w 50"/>
                  <a:gd name="T23" fmla="*/ 34 h 51"/>
                  <a:gd name="T24" fmla="*/ 46 w 50"/>
                  <a:gd name="T25" fmla="*/ 35 h 51"/>
                  <a:gd name="T26" fmla="*/ 50 w 50"/>
                  <a:gd name="T27" fmla="*/ 38 h 51"/>
                  <a:gd name="T28" fmla="*/ 46 w 50"/>
                  <a:gd name="T29" fmla="*/ 38 h 51"/>
                  <a:gd name="T30" fmla="*/ 28 w 50"/>
                  <a:gd name="T31" fmla="*/ 46 h 51"/>
                  <a:gd name="T32" fmla="*/ 28 w 50"/>
                  <a:gd name="T33" fmla="*/ 51 h 51"/>
                  <a:gd name="T34" fmla="*/ 25 w 50"/>
                  <a:gd name="T35" fmla="*/ 46 h 51"/>
                  <a:gd name="T36" fmla="*/ 6 w 50"/>
                  <a:gd name="T37" fmla="*/ 38 h 51"/>
                  <a:gd name="T38" fmla="*/ 2 w 50"/>
                  <a:gd name="T39" fmla="*/ 35 h 51"/>
                  <a:gd name="T40" fmla="*/ 27 w 50"/>
                  <a:gd name="T41" fmla="*/ 13 h 51"/>
                  <a:gd name="T42" fmla="*/ 27 w 50"/>
                  <a:gd name="T43" fmla="*/ 0 h 51"/>
                  <a:gd name="T44" fmla="*/ 32 w 50"/>
                  <a:gd name="T45" fmla="*/ 1 h 51"/>
                  <a:gd name="T46" fmla="*/ 31 w 50"/>
                  <a:gd name="T47" fmla="*/ 6 h 51"/>
                  <a:gd name="T48" fmla="*/ 44 w 50"/>
                  <a:gd name="T49" fmla="*/ 3 h 51"/>
                  <a:gd name="T50" fmla="*/ 47 w 50"/>
                  <a:gd name="T51" fmla="*/ 7 h 51"/>
                  <a:gd name="T52" fmla="*/ 41 w 50"/>
                  <a:gd name="T53" fmla="*/ 9 h 51"/>
                  <a:gd name="T54" fmla="*/ 31 w 50"/>
                  <a:gd name="T55" fmla="*/ 22 h 51"/>
                  <a:gd name="T56" fmla="*/ 46 w 50"/>
                  <a:gd name="T57" fmla="*/ 22 h 51"/>
                  <a:gd name="T58" fmla="*/ 50 w 50"/>
                  <a:gd name="T59" fmla="*/ 20 h 51"/>
                  <a:gd name="T60" fmla="*/ 49 w 50"/>
                  <a:gd name="T61" fmla="*/ 24 h 51"/>
                  <a:gd name="T62" fmla="*/ 32 w 50"/>
                  <a:gd name="T63" fmla="*/ 29 h 51"/>
                  <a:gd name="T64" fmla="*/ 27 w 50"/>
                  <a:gd name="T65" fmla="*/ 16 h 51"/>
                  <a:gd name="T66" fmla="*/ 18 w 50"/>
                  <a:gd name="T67" fmla="*/ 17 h 51"/>
                  <a:gd name="T68" fmla="*/ 27 w 50"/>
                  <a:gd name="T69" fmla="*/ 1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0" h="51">
                    <a:moveTo>
                      <a:pt x="0" y="18"/>
                    </a:moveTo>
                    <a:cubicBezTo>
                      <a:pt x="8" y="13"/>
                      <a:pt x="13" y="6"/>
                      <a:pt x="15" y="0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2"/>
                      <a:pt x="20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3"/>
                      <a:pt x="17" y="4"/>
                      <a:pt x="16" y="5"/>
                    </a:cubicBezTo>
                    <a:cubicBezTo>
                      <a:pt x="15" y="7"/>
                      <a:pt x="15" y="9"/>
                      <a:pt x="14" y="10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6"/>
                      <a:pt x="14" y="27"/>
                      <a:pt x="14" y="29"/>
                    </a:cubicBezTo>
                    <a:cubicBezTo>
                      <a:pt x="14" y="29"/>
                      <a:pt x="14" y="30"/>
                      <a:pt x="14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28"/>
                      <a:pt x="11" y="27"/>
                      <a:pt x="11" y="26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4"/>
                      <a:pt x="9" y="15"/>
                      <a:pt x="8" y="16"/>
                    </a:cubicBezTo>
                    <a:cubicBezTo>
                      <a:pt x="7" y="17"/>
                      <a:pt x="6" y="18"/>
                      <a:pt x="3" y="21"/>
                    </a:cubicBezTo>
                    <a:cubicBezTo>
                      <a:pt x="2" y="19"/>
                      <a:pt x="1" y="19"/>
                      <a:pt x="0" y="18"/>
                    </a:cubicBezTo>
                    <a:close/>
                    <a:moveTo>
                      <a:pt x="6" y="35"/>
                    </a:moveTo>
                    <a:cubicBezTo>
                      <a:pt x="25" y="35"/>
                      <a:pt x="25" y="35"/>
                      <a:pt x="25" y="35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33"/>
                      <a:pt x="24" y="31"/>
                      <a:pt x="24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8" y="30"/>
                      <a:pt x="28" y="32"/>
                      <a:pt x="28" y="34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46" y="35"/>
                      <a:pt x="46" y="35"/>
                      <a:pt x="46" y="35"/>
                    </a:cubicBezTo>
                    <a:cubicBezTo>
                      <a:pt x="47" y="35"/>
                      <a:pt x="48" y="35"/>
                      <a:pt x="50" y="35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50" y="38"/>
                      <a:pt x="49" y="38"/>
                      <a:pt x="48" y="38"/>
                    </a:cubicBezTo>
                    <a:cubicBezTo>
                      <a:pt x="48" y="38"/>
                      <a:pt x="47" y="38"/>
                      <a:pt x="46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8" y="47"/>
                      <a:pt x="28" y="48"/>
                      <a:pt x="28" y="49"/>
                    </a:cubicBezTo>
                    <a:cubicBezTo>
                      <a:pt x="28" y="50"/>
                      <a:pt x="28" y="50"/>
                      <a:pt x="28" y="51"/>
                    </a:cubicBezTo>
                    <a:cubicBezTo>
                      <a:pt x="24" y="51"/>
                      <a:pt x="24" y="51"/>
                      <a:pt x="24" y="51"/>
                    </a:cubicBezTo>
                    <a:cubicBezTo>
                      <a:pt x="24" y="48"/>
                      <a:pt x="25" y="47"/>
                      <a:pt x="25" y="46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5" y="38"/>
                      <a:pt x="3" y="38"/>
                      <a:pt x="2" y="38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3" y="35"/>
                      <a:pt x="4" y="35"/>
                      <a:pt x="6" y="35"/>
                    </a:cubicBezTo>
                    <a:close/>
                    <a:moveTo>
                      <a:pt x="27" y="13"/>
                    </a:move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3"/>
                      <a:pt x="27" y="0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3"/>
                      <a:pt x="31" y="6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6" y="9"/>
                      <a:pt x="40" y="6"/>
                      <a:pt x="44" y="3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8"/>
                      <a:pt x="46" y="8"/>
                      <a:pt x="46" y="8"/>
                    </a:cubicBezTo>
                    <a:cubicBezTo>
                      <a:pt x="44" y="8"/>
                      <a:pt x="42" y="9"/>
                      <a:pt x="41" y="9"/>
                    </a:cubicBezTo>
                    <a:cubicBezTo>
                      <a:pt x="39" y="11"/>
                      <a:pt x="36" y="13"/>
                      <a:pt x="31" y="15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0" y="25"/>
                      <a:pt x="32" y="26"/>
                      <a:pt x="38" y="26"/>
                    </a:cubicBezTo>
                    <a:cubicBezTo>
                      <a:pt x="43" y="26"/>
                      <a:pt x="46" y="25"/>
                      <a:pt x="46" y="22"/>
                    </a:cubicBezTo>
                    <a:cubicBezTo>
                      <a:pt x="46" y="21"/>
                      <a:pt x="46" y="20"/>
                      <a:pt x="46" y="19"/>
                    </a:cubicBezTo>
                    <a:cubicBezTo>
                      <a:pt x="48" y="20"/>
                      <a:pt x="49" y="20"/>
                      <a:pt x="50" y="20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2"/>
                      <a:pt x="50" y="23"/>
                      <a:pt x="49" y="24"/>
                    </a:cubicBezTo>
                    <a:cubicBezTo>
                      <a:pt x="48" y="27"/>
                      <a:pt x="45" y="29"/>
                      <a:pt x="40" y="29"/>
                    </a:cubicBezTo>
                    <a:cubicBezTo>
                      <a:pt x="35" y="29"/>
                      <a:pt x="33" y="29"/>
                      <a:pt x="32" y="29"/>
                    </a:cubicBezTo>
                    <a:cubicBezTo>
                      <a:pt x="29" y="28"/>
                      <a:pt x="27" y="27"/>
                      <a:pt x="27" y="24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7"/>
                      <a:pt x="22" y="18"/>
                      <a:pt x="20" y="19"/>
                    </a:cubicBezTo>
                    <a:cubicBezTo>
                      <a:pt x="19" y="19"/>
                      <a:pt x="18" y="18"/>
                      <a:pt x="18" y="17"/>
                    </a:cubicBezTo>
                    <a:cubicBezTo>
                      <a:pt x="17" y="17"/>
                      <a:pt x="17" y="16"/>
                      <a:pt x="17" y="16"/>
                    </a:cubicBezTo>
                    <a:cubicBezTo>
                      <a:pt x="20" y="16"/>
                      <a:pt x="23" y="15"/>
                      <a:pt x="27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3" name="Freeform 22">
                <a:extLst>
                  <a:ext uri="{FF2B5EF4-FFF2-40B4-BE49-F238E27FC236}">
                    <a16:creationId xmlns="" xmlns:a16="http://schemas.microsoft.com/office/drawing/2014/main" id="{A67304A4-1D8F-9C4A-8A6B-896D067D1B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03" y="2115"/>
                <a:ext cx="93" cy="100"/>
              </a:xfrm>
              <a:custGeom>
                <a:avLst/>
                <a:gdLst>
                  <a:gd name="T0" fmla="*/ 19 w 49"/>
                  <a:gd name="T1" fmla="*/ 0 h 52"/>
                  <a:gd name="T2" fmla="*/ 22 w 49"/>
                  <a:gd name="T3" fmla="*/ 1 h 52"/>
                  <a:gd name="T4" fmla="*/ 23 w 49"/>
                  <a:gd name="T5" fmla="*/ 1 h 52"/>
                  <a:gd name="T6" fmla="*/ 22 w 49"/>
                  <a:gd name="T7" fmla="*/ 2 h 52"/>
                  <a:gd name="T8" fmla="*/ 21 w 49"/>
                  <a:gd name="T9" fmla="*/ 4 h 52"/>
                  <a:gd name="T10" fmla="*/ 20 w 49"/>
                  <a:gd name="T11" fmla="*/ 6 h 52"/>
                  <a:gd name="T12" fmla="*/ 19 w 49"/>
                  <a:gd name="T13" fmla="*/ 9 h 52"/>
                  <a:gd name="T14" fmla="*/ 44 w 49"/>
                  <a:gd name="T15" fmla="*/ 9 h 52"/>
                  <a:gd name="T16" fmla="*/ 47 w 49"/>
                  <a:gd name="T17" fmla="*/ 8 h 52"/>
                  <a:gd name="T18" fmla="*/ 49 w 49"/>
                  <a:gd name="T19" fmla="*/ 8 h 52"/>
                  <a:gd name="T20" fmla="*/ 49 w 49"/>
                  <a:gd name="T21" fmla="*/ 12 h 52"/>
                  <a:gd name="T22" fmla="*/ 47 w 49"/>
                  <a:gd name="T23" fmla="*/ 11 h 52"/>
                  <a:gd name="T24" fmla="*/ 44 w 49"/>
                  <a:gd name="T25" fmla="*/ 11 h 52"/>
                  <a:gd name="T26" fmla="*/ 18 w 49"/>
                  <a:gd name="T27" fmla="*/ 11 h 52"/>
                  <a:gd name="T28" fmla="*/ 11 w 49"/>
                  <a:gd name="T29" fmla="*/ 25 h 52"/>
                  <a:gd name="T30" fmla="*/ 24 w 49"/>
                  <a:gd name="T31" fmla="*/ 25 h 52"/>
                  <a:gd name="T32" fmla="*/ 24 w 49"/>
                  <a:gd name="T33" fmla="*/ 21 h 52"/>
                  <a:gd name="T34" fmla="*/ 24 w 49"/>
                  <a:gd name="T35" fmla="*/ 16 h 52"/>
                  <a:gd name="T36" fmla="*/ 28 w 49"/>
                  <a:gd name="T37" fmla="*/ 16 h 52"/>
                  <a:gd name="T38" fmla="*/ 28 w 49"/>
                  <a:gd name="T39" fmla="*/ 17 h 52"/>
                  <a:gd name="T40" fmla="*/ 28 w 49"/>
                  <a:gd name="T41" fmla="*/ 17 h 52"/>
                  <a:gd name="T42" fmla="*/ 27 w 49"/>
                  <a:gd name="T43" fmla="*/ 21 h 52"/>
                  <a:gd name="T44" fmla="*/ 27 w 49"/>
                  <a:gd name="T45" fmla="*/ 25 h 52"/>
                  <a:gd name="T46" fmla="*/ 39 w 49"/>
                  <a:gd name="T47" fmla="*/ 25 h 52"/>
                  <a:gd name="T48" fmla="*/ 44 w 49"/>
                  <a:gd name="T49" fmla="*/ 25 h 52"/>
                  <a:gd name="T50" fmla="*/ 44 w 49"/>
                  <a:gd name="T51" fmla="*/ 28 h 52"/>
                  <a:gd name="T52" fmla="*/ 39 w 49"/>
                  <a:gd name="T53" fmla="*/ 28 h 52"/>
                  <a:gd name="T54" fmla="*/ 27 w 49"/>
                  <a:gd name="T55" fmla="*/ 28 h 52"/>
                  <a:gd name="T56" fmla="*/ 27 w 49"/>
                  <a:gd name="T57" fmla="*/ 47 h 52"/>
                  <a:gd name="T58" fmla="*/ 19 w 49"/>
                  <a:gd name="T59" fmla="*/ 52 h 52"/>
                  <a:gd name="T60" fmla="*/ 17 w 49"/>
                  <a:gd name="T61" fmla="*/ 47 h 52"/>
                  <a:gd name="T62" fmla="*/ 24 w 49"/>
                  <a:gd name="T63" fmla="*/ 46 h 52"/>
                  <a:gd name="T64" fmla="*/ 24 w 49"/>
                  <a:gd name="T65" fmla="*/ 28 h 52"/>
                  <a:gd name="T66" fmla="*/ 11 w 49"/>
                  <a:gd name="T67" fmla="*/ 28 h 52"/>
                  <a:gd name="T68" fmla="*/ 8 w 49"/>
                  <a:gd name="T69" fmla="*/ 29 h 52"/>
                  <a:gd name="T70" fmla="*/ 6 w 49"/>
                  <a:gd name="T71" fmla="*/ 25 h 52"/>
                  <a:gd name="T72" fmla="*/ 9 w 49"/>
                  <a:gd name="T73" fmla="*/ 22 h 52"/>
                  <a:gd name="T74" fmla="*/ 14 w 49"/>
                  <a:gd name="T75" fmla="*/ 11 h 52"/>
                  <a:gd name="T76" fmla="*/ 4 w 49"/>
                  <a:gd name="T77" fmla="*/ 11 h 52"/>
                  <a:gd name="T78" fmla="*/ 1 w 49"/>
                  <a:gd name="T79" fmla="*/ 11 h 52"/>
                  <a:gd name="T80" fmla="*/ 0 w 49"/>
                  <a:gd name="T81" fmla="*/ 12 h 52"/>
                  <a:gd name="T82" fmla="*/ 0 w 49"/>
                  <a:gd name="T83" fmla="*/ 8 h 52"/>
                  <a:gd name="T84" fmla="*/ 2 w 49"/>
                  <a:gd name="T85" fmla="*/ 8 h 52"/>
                  <a:gd name="T86" fmla="*/ 4 w 49"/>
                  <a:gd name="T87" fmla="*/ 9 h 52"/>
                  <a:gd name="T88" fmla="*/ 15 w 49"/>
                  <a:gd name="T89" fmla="*/ 9 h 52"/>
                  <a:gd name="T90" fmla="*/ 19 w 49"/>
                  <a:gd name="T91" fmla="*/ 0 h 52"/>
                  <a:gd name="T92" fmla="*/ 0 w 49"/>
                  <a:gd name="T93" fmla="*/ 46 h 52"/>
                  <a:gd name="T94" fmla="*/ 14 w 49"/>
                  <a:gd name="T95" fmla="*/ 33 h 52"/>
                  <a:gd name="T96" fmla="*/ 18 w 49"/>
                  <a:gd name="T97" fmla="*/ 36 h 52"/>
                  <a:gd name="T98" fmla="*/ 19 w 49"/>
                  <a:gd name="T99" fmla="*/ 36 h 52"/>
                  <a:gd name="T100" fmla="*/ 18 w 49"/>
                  <a:gd name="T101" fmla="*/ 37 h 52"/>
                  <a:gd name="T102" fmla="*/ 15 w 49"/>
                  <a:gd name="T103" fmla="*/ 39 h 52"/>
                  <a:gd name="T104" fmla="*/ 4 w 49"/>
                  <a:gd name="T105" fmla="*/ 49 h 52"/>
                  <a:gd name="T106" fmla="*/ 0 w 49"/>
                  <a:gd name="T107" fmla="*/ 46 h 52"/>
                  <a:gd name="T108" fmla="*/ 32 w 49"/>
                  <a:gd name="T109" fmla="*/ 37 h 52"/>
                  <a:gd name="T110" fmla="*/ 34 w 49"/>
                  <a:gd name="T111" fmla="*/ 34 h 52"/>
                  <a:gd name="T112" fmla="*/ 48 w 49"/>
                  <a:gd name="T113" fmla="*/ 45 h 52"/>
                  <a:gd name="T114" fmla="*/ 46 w 49"/>
                  <a:gd name="T115" fmla="*/ 48 h 52"/>
                  <a:gd name="T116" fmla="*/ 32 w 49"/>
                  <a:gd name="T117" fmla="*/ 37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9" h="52">
                    <a:moveTo>
                      <a:pt x="19" y="0"/>
                    </a:moveTo>
                    <a:cubicBezTo>
                      <a:pt x="22" y="1"/>
                      <a:pt x="22" y="1"/>
                      <a:pt x="22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2"/>
                      <a:pt x="22" y="2"/>
                    </a:cubicBezTo>
                    <a:cubicBezTo>
                      <a:pt x="22" y="2"/>
                      <a:pt x="21" y="3"/>
                      <a:pt x="21" y="4"/>
                    </a:cubicBezTo>
                    <a:cubicBezTo>
                      <a:pt x="21" y="4"/>
                      <a:pt x="20" y="5"/>
                      <a:pt x="20" y="6"/>
                    </a:cubicBezTo>
                    <a:cubicBezTo>
                      <a:pt x="20" y="7"/>
                      <a:pt x="19" y="8"/>
                      <a:pt x="19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5" y="9"/>
                      <a:pt x="46" y="8"/>
                      <a:pt x="47" y="8"/>
                    </a:cubicBezTo>
                    <a:cubicBezTo>
                      <a:pt x="48" y="8"/>
                      <a:pt x="49" y="8"/>
                      <a:pt x="49" y="8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9" y="12"/>
                      <a:pt x="48" y="12"/>
                      <a:pt x="47" y="11"/>
                    </a:cubicBezTo>
                    <a:cubicBezTo>
                      <a:pt x="46" y="11"/>
                      <a:pt x="45" y="11"/>
                      <a:pt x="44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6" y="15"/>
                      <a:pt x="14" y="19"/>
                      <a:pt x="11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19"/>
                      <a:pt x="24" y="17"/>
                      <a:pt x="24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6"/>
                      <a:pt x="28" y="16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7" y="17"/>
                      <a:pt x="27" y="19"/>
                      <a:pt x="27" y="21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0" y="25"/>
                      <a:pt x="42" y="25"/>
                      <a:pt x="44" y="25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2" y="28"/>
                      <a:pt x="41" y="28"/>
                      <a:pt x="39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50"/>
                      <a:pt x="25" y="51"/>
                      <a:pt x="19" y="52"/>
                    </a:cubicBezTo>
                    <a:cubicBezTo>
                      <a:pt x="18" y="50"/>
                      <a:pt x="18" y="49"/>
                      <a:pt x="17" y="47"/>
                    </a:cubicBezTo>
                    <a:cubicBezTo>
                      <a:pt x="22" y="48"/>
                      <a:pt x="25" y="48"/>
                      <a:pt x="24" y="46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0" y="28"/>
                      <a:pt x="9" y="28"/>
                      <a:pt x="8" y="29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5"/>
                      <a:pt x="8" y="24"/>
                      <a:pt x="9" y="22"/>
                    </a:cubicBezTo>
                    <a:cubicBezTo>
                      <a:pt x="11" y="19"/>
                      <a:pt x="12" y="16"/>
                      <a:pt x="1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3" y="11"/>
                      <a:pt x="1" y="11"/>
                    </a:cubicBezTo>
                    <a:cubicBezTo>
                      <a:pt x="1" y="12"/>
                      <a:pt x="0" y="12"/>
                      <a:pt x="0" y="1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2" y="8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7" y="6"/>
                      <a:pt x="18" y="3"/>
                      <a:pt x="19" y="0"/>
                    </a:cubicBezTo>
                    <a:close/>
                    <a:moveTo>
                      <a:pt x="0" y="46"/>
                    </a:moveTo>
                    <a:cubicBezTo>
                      <a:pt x="6" y="43"/>
                      <a:pt x="11" y="39"/>
                      <a:pt x="14" y="33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8" y="36"/>
                      <a:pt x="18" y="37"/>
                    </a:cubicBezTo>
                    <a:cubicBezTo>
                      <a:pt x="17" y="37"/>
                      <a:pt x="16" y="38"/>
                      <a:pt x="15" y="39"/>
                    </a:cubicBezTo>
                    <a:cubicBezTo>
                      <a:pt x="12" y="42"/>
                      <a:pt x="8" y="46"/>
                      <a:pt x="4" y="49"/>
                    </a:cubicBezTo>
                    <a:cubicBezTo>
                      <a:pt x="3" y="47"/>
                      <a:pt x="2" y="46"/>
                      <a:pt x="0" y="46"/>
                    </a:cubicBezTo>
                    <a:close/>
                    <a:moveTo>
                      <a:pt x="32" y="37"/>
                    </a:moveTo>
                    <a:cubicBezTo>
                      <a:pt x="34" y="34"/>
                      <a:pt x="34" y="34"/>
                      <a:pt x="34" y="34"/>
                    </a:cubicBezTo>
                    <a:cubicBezTo>
                      <a:pt x="39" y="37"/>
                      <a:pt x="44" y="41"/>
                      <a:pt x="48" y="45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1" y="44"/>
                      <a:pt x="37" y="40"/>
                      <a:pt x="32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4" name="Freeform 23">
                <a:extLst>
                  <a:ext uri="{FF2B5EF4-FFF2-40B4-BE49-F238E27FC236}">
                    <a16:creationId xmlns="" xmlns:a16="http://schemas.microsoft.com/office/drawing/2014/main" id="{87D71602-D4A2-CC41-88CA-C977E7288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116"/>
                <a:ext cx="19" cy="97"/>
              </a:xfrm>
              <a:custGeom>
                <a:avLst/>
                <a:gdLst>
                  <a:gd name="T0" fmla="*/ 0 w 10"/>
                  <a:gd name="T1" fmla="*/ 0 h 50"/>
                  <a:gd name="T2" fmla="*/ 4 w 10"/>
                  <a:gd name="T3" fmla="*/ 0 h 50"/>
                  <a:gd name="T4" fmla="*/ 10 w 10"/>
                  <a:gd name="T5" fmla="*/ 25 h 50"/>
                  <a:gd name="T6" fmla="*/ 4 w 10"/>
                  <a:gd name="T7" fmla="*/ 50 h 50"/>
                  <a:gd name="T8" fmla="*/ 0 w 10"/>
                  <a:gd name="T9" fmla="*/ 50 h 50"/>
                  <a:gd name="T10" fmla="*/ 6 w 10"/>
                  <a:gd name="T11" fmla="*/ 25 h 50"/>
                  <a:gd name="T12" fmla="*/ 0 w 10"/>
                  <a:gd name="T1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8" y="7"/>
                      <a:pt x="10" y="15"/>
                      <a:pt x="10" y="25"/>
                    </a:cubicBezTo>
                    <a:cubicBezTo>
                      <a:pt x="10" y="35"/>
                      <a:pt x="8" y="43"/>
                      <a:pt x="4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4" y="43"/>
                      <a:pt x="6" y="35"/>
                      <a:pt x="6" y="25"/>
                    </a:cubicBezTo>
                    <a:cubicBezTo>
                      <a:pt x="6" y="16"/>
                      <a:pt x="4" y="8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5" name="Freeform 24">
                <a:extLst>
                  <a:ext uri="{FF2B5EF4-FFF2-40B4-BE49-F238E27FC236}">
                    <a16:creationId xmlns="" xmlns:a16="http://schemas.microsoft.com/office/drawing/2014/main" id="{85B00E51-CC45-7448-B934-C2C579F54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324"/>
                <a:ext cx="71" cy="75"/>
              </a:xfrm>
              <a:custGeom>
                <a:avLst/>
                <a:gdLst>
                  <a:gd name="T0" fmla="*/ 35 w 37"/>
                  <a:gd name="T1" fmla="*/ 0 h 39"/>
                  <a:gd name="T2" fmla="*/ 36 w 37"/>
                  <a:gd name="T3" fmla="*/ 13 h 39"/>
                  <a:gd name="T4" fmla="*/ 35 w 37"/>
                  <a:gd name="T5" fmla="*/ 13 h 39"/>
                  <a:gd name="T6" fmla="*/ 30 w 37"/>
                  <a:gd name="T7" fmla="*/ 5 h 39"/>
                  <a:gd name="T8" fmla="*/ 21 w 37"/>
                  <a:gd name="T9" fmla="*/ 2 h 39"/>
                  <a:gd name="T10" fmla="*/ 14 w 37"/>
                  <a:gd name="T11" fmla="*/ 4 h 39"/>
                  <a:gd name="T12" fmla="*/ 9 w 37"/>
                  <a:gd name="T13" fmla="*/ 10 h 39"/>
                  <a:gd name="T14" fmla="*/ 7 w 37"/>
                  <a:gd name="T15" fmla="*/ 20 h 39"/>
                  <a:gd name="T16" fmla="*/ 9 w 37"/>
                  <a:gd name="T17" fmla="*/ 29 h 39"/>
                  <a:gd name="T18" fmla="*/ 14 w 37"/>
                  <a:gd name="T19" fmla="*/ 35 h 39"/>
                  <a:gd name="T20" fmla="*/ 22 w 37"/>
                  <a:gd name="T21" fmla="*/ 37 h 39"/>
                  <a:gd name="T22" fmla="*/ 29 w 37"/>
                  <a:gd name="T23" fmla="*/ 35 h 39"/>
                  <a:gd name="T24" fmla="*/ 36 w 37"/>
                  <a:gd name="T25" fmla="*/ 29 h 39"/>
                  <a:gd name="T26" fmla="*/ 37 w 37"/>
                  <a:gd name="T27" fmla="*/ 30 h 39"/>
                  <a:gd name="T28" fmla="*/ 30 w 37"/>
                  <a:gd name="T29" fmla="*/ 37 h 39"/>
                  <a:gd name="T30" fmla="*/ 20 w 37"/>
                  <a:gd name="T31" fmla="*/ 39 h 39"/>
                  <a:gd name="T32" fmla="*/ 4 w 37"/>
                  <a:gd name="T33" fmla="*/ 32 h 39"/>
                  <a:gd name="T34" fmla="*/ 0 w 37"/>
                  <a:gd name="T35" fmla="*/ 20 h 39"/>
                  <a:gd name="T36" fmla="*/ 3 w 37"/>
                  <a:gd name="T37" fmla="*/ 10 h 39"/>
                  <a:gd name="T38" fmla="*/ 10 w 37"/>
                  <a:gd name="T39" fmla="*/ 3 h 39"/>
                  <a:gd name="T40" fmla="*/ 21 w 37"/>
                  <a:gd name="T41" fmla="*/ 0 h 39"/>
                  <a:gd name="T42" fmla="*/ 30 w 37"/>
                  <a:gd name="T43" fmla="*/ 2 h 39"/>
                  <a:gd name="T44" fmla="*/ 31 w 37"/>
                  <a:gd name="T45" fmla="*/ 3 h 39"/>
                  <a:gd name="T46" fmla="*/ 33 w 37"/>
                  <a:gd name="T47" fmla="*/ 2 h 39"/>
                  <a:gd name="T48" fmla="*/ 34 w 37"/>
                  <a:gd name="T49" fmla="*/ 0 h 39"/>
                  <a:gd name="T50" fmla="*/ 35 w 37"/>
                  <a:gd name="T5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5" y="0"/>
                    </a:moveTo>
                    <a:cubicBezTo>
                      <a:pt x="36" y="13"/>
                      <a:pt x="36" y="13"/>
                      <a:pt x="36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4" y="9"/>
                      <a:pt x="32" y="6"/>
                      <a:pt x="30" y="5"/>
                    </a:cubicBezTo>
                    <a:cubicBezTo>
                      <a:pt x="27" y="3"/>
                      <a:pt x="25" y="2"/>
                      <a:pt x="21" y="2"/>
                    </a:cubicBezTo>
                    <a:cubicBezTo>
                      <a:pt x="19" y="2"/>
                      <a:pt x="16" y="3"/>
                      <a:pt x="14" y="4"/>
                    </a:cubicBezTo>
                    <a:cubicBezTo>
                      <a:pt x="12" y="5"/>
                      <a:pt x="10" y="7"/>
                      <a:pt x="9" y="10"/>
                    </a:cubicBezTo>
                    <a:cubicBezTo>
                      <a:pt x="7" y="13"/>
                      <a:pt x="7" y="16"/>
                      <a:pt x="7" y="20"/>
                    </a:cubicBezTo>
                    <a:cubicBezTo>
                      <a:pt x="7" y="24"/>
                      <a:pt x="7" y="27"/>
                      <a:pt x="9" y="29"/>
                    </a:cubicBezTo>
                    <a:cubicBezTo>
                      <a:pt x="10" y="32"/>
                      <a:pt x="12" y="33"/>
                      <a:pt x="14" y="35"/>
                    </a:cubicBezTo>
                    <a:cubicBezTo>
                      <a:pt x="16" y="36"/>
                      <a:pt x="19" y="37"/>
                      <a:pt x="22" y="37"/>
                    </a:cubicBezTo>
                    <a:cubicBezTo>
                      <a:pt x="25" y="37"/>
                      <a:pt x="27" y="36"/>
                      <a:pt x="29" y="35"/>
                    </a:cubicBezTo>
                    <a:cubicBezTo>
                      <a:pt x="31" y="34"/>
                      <a:pt x="34" y="32"/>
                      <a:pt x="36" y="29"/>
                    </a:cubicBezTo>
                    <a:cubicBezTo>
                      <a:pt x="37" y="30"/>
                      <a:pt x="37" y="30"/>
                      <a:pt x="37" y="30"/>
                    </a:cubicBezTo>
                    <a:cubicBezTo>
                      <a:pt x="35" y="33"/>
                      <a:pt x="32" y="35"/>
                      <a:pt x="30" y="37"/>
                    </a:cubicBezTo>
                    <a:cubicBezTo>
                      <a:pt x="27" y="38"/>
                      <a:pt x="24" y="39"/>
                      <a:pt x="20" y="39"/>
                    </a:cubicBezTo>
                    <a:cubicBezTo>
                      <a:pt x="13" y="39"/>
                      <a:pt x="8" y="37"/>
                      <a:pt x="4" y="32"/>
                    </a:cubicBezTo>
                    <a:cubicBezTo>
                      <a:pt x="1" y="29"/>
                      <a:pt x="0" y="25"/>
                      <a:pt x="0" y="20"/>
                    </a:cubicBezTo>
                    <a:cubicBezTo>
                      <a:pt x="0" y="17"/>
                      <a:pt x="1" y="13"/>
                      <a:pt x="3" y="10"/>
                    </a:cubicBezTo>
                    <a:cubicBezTo>
                      <a:pt x="4" y="7"/>
                      <a:pt x="7" y="5"/>
                      <a:pt x="10" y="3"/>
                    </a:cubicBezTo>
                    <a:cubicBezTo>
                      <a:pt x="13" y="1"/>
                      <a:pt x="17" y="0"/>
                      <a:pt x="21" y="0"/>
                    </a:cubicBezTo>
                    <a:cubicBezTo>
                      <a:pt x="24" y="0"/>
                      <a:pt x="27" y="1"/>
                      <a:pt x="30" y="2"/>
                    </a:cubicBezTo>
                    <a:cubicBezTo>
                      <a:pt x="30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3" y="2"/>
                    </a:cubicBezTo>
                    <a:cubicBezTo>
                      <a:pt x="33" y="2"/>
                      <a:pt x="34" y="1"/>
                      <a:pt x="34" y="0"/>
                    </a:cubicBezTo>
                    <a:lnTo>
                      <a:pt x="3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6" name="Freeform 25">
                <a:extLst>
                  <a:ext uri="{FF2B5EF4-FFF2-40B4-BE49-F238E27FC236}">
                    <a16:creationId xmlns="" xmlns:a16="http://schemas.microsoft.com/office/drawing/2014/main" id="{26001EBA-8A92-1B43-B116-AE5DCEB2E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326"/>
                <a:ext cx="82" cy="71"/>
              </a:xfrm>
              <a:custGeom>
                <a:avLst/>
                <a:gdLst>
                  <a:gd name="T0" fmla="*/ 12 w 43"/>
                  <a:gd name="T1" fmla="*/ 17 h 37"/>
                  <a:gd name="T2" fmla="*/ 31 w 43"/>
                  <a:gd name="T3" fmla="*/ 17 h 37"/>
                  <a:gd name="T4" fmla="*/ 31 w 43"/>
                  <a:gd name="T5" fmla="*/ 7 h 37"/>
                  <a:gd name="T6" fmla="*/ 31 w 43"/>
                  <a:gd name="T7" fmla="*/ 3 h 37"/>
                  <a:gd name="T8" fmla="*/ 30 w 43"/>
                  <a:gd name="T9" fmla="*/ 2 h 37"/>
                  <a:gd name="T10" fmla="*/ 27 w 43"/>
                  <a:gd name="T11" fmla="*/ 1 h 37"/>
                  <a:gd name="T12" fmla="*/ 25 w 43"/>
                  <a:gd name="T13" fmla="*/ 1 h 37"/>
                  <a:gd name="T14" fmla="*/ 25 w 43"/>
                  <a:gd name="T15" fmla="*/ 0 h 37"/>
                  <a:gd name="T16" fmla="*/ 43 w 43"/>
                  <a:gd name="T17" fmla="*/ 0 h 37"/>
                  <a:gd name="T18" fmla="*/ 43 w 43"/>
                  <a:gd name="T19" fmla="*/ 1 h 37"/>
                  <a:gd name="T20" fmla="*/ 42 w 43"/>
                  <a:gd name="T21" fmla="*/ 1 h 37"/>
                  <a:gd name="T22" fmla="*/ 39 w 43"/>
                  <a:gd name="T23" fmla="*/ 2 h 37"/>
                  <a:gd name="T24" fmla="*/ 37 w 43"/>
                  <a:gd name="T25" fmla="*/ 3 h 37"/>
                  <a:gd name="T26" fmla="*/ 37 w 43"/>
                  <a:gd name="T27" fmla="*/ 7 h 37"/>
                  <a:gd name="T28" fmla="*/ 37 w 43"/>
                  <a:gd name="T29" fmla="*/ 31 h 37"/>
                  <a:gd name="T30" fmla="*/ 37 w 43"/>
                  <a:gd name="T31" fmla="*/ 34 h 37"/>
                  <a:gd name="T32" fmla="*/ 39 w 43"/>
                  <a:gd name="T33" fmla="*/ 36 h 37"/>
                  <a:gd name="T34" fmla="*/ 42 w 43"/>
                  <a:gd name="T35" fmla="*/ 36 h 37"/>
                  <a:gd name="T36" fmla="*/ 43 w 43"/>
                  <a:gd name="T37" fmla="*/ 36 h 37"/>
                  <a:gd name="T38" fmla="*/ 43 w 43"/>
                  <a:gd name="T39" fmla="*/ 37 h 37"/>
                  <a:gd name="T40" fmla="*/ 25 w 43"/>
                  <a:gd name="T41" fmla="*/ 37 h 37"/>
                  <a:gd name="T42" fmla="*/ 25 w 43"/>
                  <a:gd name="T43" fmla="*/ 36 h 37"/>
                  <a:gd name="T44" fmla="*/ 27 w 43"/>
                  <a:gd name="T45" fmla="*/ 36 h 37"/>
                  <a:gd name="T46" fmla="*/ 31 w 43"/>
                  <a:gd name="T47" fmla="*/ 35 h 37"/>
                  <a:gd name="T48" fmla="*/ 31 w 43"/>
                  <a:gd name="T49" fmla="*/ 31 h 37"/>
                  <a:gd name="T50" fmla="*/ 31 w 43"/>
                  <a:gd name="T51" fmla="*/ 19 h 37"/>
                  <a:gd name="T52" fmla="*/ 12 w 43"/>
                  <a:gd name="T53" fmla="*/ 19 h 37"/>
                  <a:gd name="T54" fmla="*/ 12 w 43"/>
                  <a:gd name="T55" fmla="*/ 31 h 37"/>
                  <a:gd name="T56" fmla="*/ 13 w 43"/>
                  <a:gd name="T57" fmla="*/ 34 h 37"/>
                  <a:gd name="T58" fmla="*/ 14 w 43"/>
                  <a:gd name="T59" fmla="*/ 36 h 37"/>
                  <a:gd name="T60" fmla="*/ 17 w 43"/>
                  <a:gd name="T61" fmla="*/ 36 h 37"/>
                  <a:gd name="T62" fmla="*/ 18 w 43"/>
                  <a:gd name="T63" fmla="*/ 36 h 37"/>
                  <a:gd name="T64" fmla="*/ 18 w 43"/>
                  <a:gd name="T65" fmla="*/ 37 h 37"/>
                  <a:gd name="T66" fmla="*/ 0 w 43"/>
                  <a:gd name="T67" fmla="*/ 37 h 37"/>
                  <a:gd name="T68" fmla="*/ 0 w 43"/>
                  <a:gd name="T69" fmla="*/ 36 h 37"/>
                  <a:gd name="T70" fmla="*/ 2 w 43"/>
                  <a:gd name="T71" fmla="*/ 36 h 37"/>
                  <a:gd name="T72" fmla="*/ 6 w 43"/>
                  <a:gd name="T73" fmla="*/ 35 h 37"/>
                  <a:gd name="T74" fmla="*/ 6 w 43"/>
                  <a:gd name="T75" fmla="*/ 31 h 37"/>
                  <a:gd name="T76" fmla="*/ 6 w 43"/>
                  <a:gd name="T77" fmla="*/ 7 h 37"/>
                  <a:gd name="T78" fmla="*/ 6 w 43"/>
                  <a:gd name="T79" fmla="*/ 3 h 37"/>
                  <a:gd name="T80" fmla="*/ 5 w 43"/>
                  <a:gd name="T81" fmla="*/ 2 h 37"/>
                  <a:gd name="T82" fmla="*/ 2 w 43"/>
                  <a:gd name="T83" fmla="*/ 1 h 37"/>
                  <a:gd name="T84" fmla="*/ 0 w 43"/>
                  <a:gd name="T85" fmla="*/ 1 h 37"/>
                  <a:gd name="T86" fmla="*/ 0 w 43"/>
                  <a:gd name="T87" fmla="*/ 0 h 37"/>
                  <a:gd name="T88" fmla="*/ 18 w 43"/>
                  <a:gd name="T89" fmla="*/ 0 h 37"/>
                  <a:gd name="T90" fmla="*/ 18 w 43"/>
                  <a:gd name="T91" fmla="*/ 1 h 37"/>
                  <a:gd name="T92" fmla="*/ 17 w 43"/>
                  <a:gd name="T93" fmla="*/ 1 h 37"/>
                  <a:gd name="T94" fmla="*/ 14 w 43"/>
                  <a:gd name="T95" fmla="*/ 2 h 37"/>
                  <a:gd name="T96" fmla="*/ 13 w 43"/>
                  <a:gd name="T97" fmla="*/ 3 h 37"/>
                  <a:gd name="T98" fmla="*/ 12 w 43"/>
                  <a:gd name="T99" fmla="*/ 7 h 37"/>
                  <a:gd name="T100" fmla="*/ 12 w 43"/>
                  <a:gd name="T101" fmla="*/ 1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3" h="37">
                    <a:moveTo>
                      <a:pt x="12" y="17"/>
                    </a:move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5"/>
                      <a:pt x="31" y="3"/>
                      <a:pt x="31" y="3"/>
                    </a:cubicBezTo>
                    <a:cubicBezTo>
                      <a:pt x="31" y="2"/>
                      <a:pt x="30" y="2"/>
                      <a:pt x="30" y="2"/>
                    </a:cubicBezTo>
                    <a:cubicBezTo>
                      <a:pt x="29" y="1"/>
                      <a:pt x="28" y="1"/>
                      <a:pt x="27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0" y="1"/>
                      <a:pt x="39" y="2"/>
                    </a:cubicBezTo>
                    <a:cubicBezTo>
                      <a:pt x="38" y="2"/>
                      <a:pt x="38" y="2"/>
                      <a:pt x="37" y="3"/>
                    </a:cubicBezTo>
                    <a:cubicBezTo>
                      <a:pt x="37" y="4"/>
                      <a:pt x="37" y="5"/>
                      <a:pt x="37" y="7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7" y="33"/>
                      <a:pt x="37" y="34"/>
                      <a:pt x="37" y="34"/>
                    </a:cubicBezTo>
                    <a:cubicBezTo>
                      <a:pt x="38" y="35"/>
                      <a:pt x="38" y="35"/>
                      <a:pt x="39" y="36"/>
                    </a:cubicBezTo>
                    <a:cubicBezTo>
                      <a:pt x="40" y="36"/>
                      <a:pt x="41" y="36"/>
                      <a:pt x="42" y="36"/>
                    </a:cubicBezTo>
                    <a:cubicBezTo>
                      <a:pt x="43" y="36"/>
                      <a:pt x="43" y="36"/>
                      <a:pt x="43" y="36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9" y="36"/>
                      <a:pt x="30" y="36"/>
                      <a:pt x="31" y="35"/>
                    </a:cubicBezTo>
                    <a:cubicBezTo>
                      <a:pt x="31" y="34"/>
                      <a:pt x="31" y="33"/>
                      <a:pt x="31" y="31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3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7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3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lnTo>
                      <a:pt x="12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7" name="Freeform 26">
                <a:extLst>
                  <a:ext uri="{FF2B5EF4-FFF2-40B4-BE49-F238E27FC236}">
                    <a16:creationId xmlns="" xmlns:a16="http://schemas.microsoft.com/office/drawing/2014/main" id="{DDE6C016-CDE2-F24A-BE4F-5E88D4B95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4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3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3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8" name="Freeform 27">
                <a:extLst>
                  <a:ext uri="{FF2B5EF4-FFF2-40B4-BE49-F238E27FC236}">
                    <a16:creationId xmlns="" xmlns:a16="http://schemas.microsoft.com/office/drawing/2014/main" id="{1B942B3B-E8D5-1E4A-A2DC-529EFC014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326"/>
                <a:ext cx="86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1 w 45"/>
                  <a:gd name="T31" fmla="*/ 8 h 38"/>
                  <a:gd name="T32" fmla="*/ 11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9" name="Freeform 28">
                <a:extLst>
                  <a:ext uri="{FF2B5EF4-FFF2-40B4-BE49-F238E27FC236}">
                    <a16:creationId xmlns="" xmlns:a16="http://schemas.microsoft.com/office/drawing/2014/main" id="{92AF6CA1-1AE3-684D-8EE9-404F9B7F48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8" y="2324"/>
                <a:ext cx="84" cy="73"/>
              </a:xfrm>
              <a:custGeom>
                <a:avLst/>
                <a:gdLst>
                  <a:gd name="T0" fmla="*/ 28 w 44"/>
                  <a:gd name="T1" fmla="*/ 26 h 38"/>
                  <a:gd name="T2" fmla="*/ 12 w 44"/>
                  <a:gd name="T3" fmla="*/ 26 h 38"/>
                  <a:gd name="T4" fmla="*/ 9 w 44"/>
                  <a:gd name="T5" fmla="*/ 32 h 38"/>
                  <a:gd name="T6" fmla="*/ 8 w 44"/>
                  <a:gd name="T7" fmla="*/ 35 h 38"/>
                  <a:gd name="T8" fmla="*/ 9 w 44"/>
                  <a:gd name="T9" fmla="*/ 37 h 38"/>
                  <a:gd name="T10" fmla="*/ 13 w 44"/>
                  <a:gd name="T11" fmla="*/ 37 h 38"/>
                  <a:gd name="T12" fmla="*/ 13 w 44"/>
                  <a:gd name="T13" fmla="*/ 38 h 38"/>
                  <a:gd name="T14" fmla="*/ 0 w 44"/>
                  <a:gd name="T15" fmla="*/ 38 h 38"/>
                  <a:gd name="T16" fmla="*/ 0 w 44"/>
                  <a:gd name="T17" fmla="*/ 37 h 38"/>
                  <a:gd name="T18" fmla="*/ 4 w 44"/>
                  <a:gd name="T19" fmla="*/ 36 h 38"/>
                  <a:gd name="T20" fmla="*/ 7 w 44"/>
                  <a:gd name="T21" fmla="*/ 31 h 38"/>
                  <a:gd name="T22" fmla="*/ 22 w 44"/>
                  <a:gd name="T23" fmla="*/ 0 h 38"/>
                  <a:gd name="T24" fmla="*/ 23 w 44"/>
                  <a:gd name="T25" fmla="*/ 0 h 38"/>
                  <a:gd name="T26" fmla="*/ 37 w 44"/>
                  <a:gd name="T27" fmla="*/ 31 h 38"/>
                  <a:gd name="T28" fmla="*/ 40 w 44"/>
                  <a:gd name="T29" fmla="*/ 36 h 38"/>
                  <a:gd name="T30" fmla="*/ 44 w 44"/>
                  <a:gd name="T31" fmla="*/ 37 h 38"/>
                  <a:gd name="T32" fmla="*/ 44 w 44"/>
                  <a:gd name="T33" fmla="*/ 38 h 38"/>
                  <a:gd name="T34" fmla="*/ 28 w 44"/>
                  <a:gd name="T35" fmla="*/ 38 h 38"/>
                  <a:gd name="T36" fmla="*/ 28 w 44"/>
                  <a:gd name="T37" fmla="*/ 37 h 38"/>
                  <a:gd name="T38" fmla="*/ 31 w 44"/>
                  <a:gd name="T39" fmla="*/ 37 h 38"/>
                  <a:gd name="T40" fmla="*/ 32 w 44"/>
                  <a:gd name="T41" fmla="*/ 35 h 38"/>
                  <a:gd name="T42" fmla="*/ 31 w 44"/>
                  <a:gd name="T43" fmla="*/ 31 h 38"/>
                  <a:gd name="T44" fmla="*/ 28 w 44"/>
                  <a:gd name="T45" fmla="*/ 26 h 38"/>
                  <a:gd name="T46" fmla="*/ 27 w 44"/>
                  <a:gd name="T47" fmla="*/ 24 h 38"/>
                  <a:gd name="T48" fmla="*/ 20 w 44"/>
                  <a:gd name="T49" fmla="*/ 9 h 38"/>
                  <a:gd name="T50" fmla="*/ 13 w 44"/>
                  <a:gd name="T51" fmla="*/ 24 h 38"/>
                  <a:gd name="T52" fmla="*/ 27 w 44"/>
                  <a:gd name="T53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4" h="38">
                    <a:moveTo>
                      <a:pt x="28" y="26"/>
                    </a:moveTo>
                    <a:cubicBezTo>
                      <a:pt x="12" y="26"/>
                      <a:pt x="12" y="26"/>
                      <a:pt x="12" y="26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3"/>
                      <a:pt x="8" y="34"/>
                      <a:pt x="8" y="35"/>
                    </a:cubicBezTo>
                    <a:cubicBezTo>
                      <a:pt x="8" y="36"/>
                      <a:pt x="9" y="36"/>
                      <a:pt x="9" y="37"/>
                    </a:cubicBezTo>
                    <a:cubicBezTo>
                      <a:pt x="10" y="37"/>
                      <a:pt x="11" y="37"/>
                      <a:pt x="13" y="37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2" y="37"/>
                      <a:pt x="3" y="37"/>
                      <a:pt x="4" y="36"/>
                    </a:cubicBezTo>
                    <a:cubicBezTo>
                      <a:pt x="5" y="35"/>
                      <a:pt x="6" y="34"/>
                      <a:pt x="7" y="3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8" y="34"/>
                      <a:pt x="39" y="35"/>
                      <a:pt x="40" y="36"/>
                    </a:cubicBezTo>
                    <a:cubicBezTo>
                      <a:pt x="41" y="37"/>
                      <a:pt x="42" y="37"/>
                      <a:pt x="44" y="37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7"/>
                      <a:pt x="31" y="37"/>
                      <a:pt x="31" y="37"/>
                    </a:cubicBezTo>
                    <a:cubicBezTo>
                      <a:pt x="32" y="36"/>
                      <a:pt x="32" y="36"/>
                      <a:pt x="32" y="35"/>
                    </a:cubicBezTo>
                    <a:cubicBezTo>
                      <a:pt x="32" y="34"/>
                      <a:pt x="32" y="33"/>
                      <a:pt x="31" y="31"/>
                    </a:cubicBezTo>
                    <a:lnTo>
                      <a:pt x="28" y="26"/>
                    </a:lnTo>
                    <a:close/>
                    <a:moveTo>
                      <a:pt x="27" y="24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13" y="24"/>
                      <a:pt x="13" y="24"/>
                      <a:pt x="13" y="24"/>
                    </a:cubicBezTo>
                    <a:lnTo>
                      <a:pt x="27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0" name="Freeform 29">
                <a:extLst>
                  <a:ext uri="{FF2B5EF4-FFF2-40B4-BE49-F238E27FC236}">
                    <a16:creationId xmlns="" xmlns:a16="http://schemas.microsoft.com/office/drawing/2014/main" id="{36C2C246-1ED3-1540-BB8A-F083458EB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8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6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29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0" y="1"/>
                      <a:pt x="39" y="2"/>
                      <a:pt x="38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7" y="29"/>
                      <a:pt x="36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7" y="38"/>
                      <a:pt x="14" y="37"/>
                      <a:pt x="12" y="36"/>
                    </a:cubicBezTo>
                    <a:cubicBezTo>
                      <a:pt x="9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4" y="33"/>
                      <a:pt x="15" y="34"/>
                      <a:pt x="17" y="35"/>
                    </a:cubicBezTo>
                    <a:cubicBezTo>
                      <a:pt x="18" y="35"/>
                      <a:pt x="20" y="36"/>
                      <a:pt x="22" y="36"/>
                    </a:cubicBezTo>
                    <a:cubicBezTo>
                      <a:pt x="25" y="36"/>
                      <a:pt x="27" y="35"/>
                      <a:pt x="29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3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1" name="Freeform 30">
                <a:extLst>
                  <a:ext uri="{FF2B5EF4-FFF2-40B4-BE49-F238E27FC236}">
                    <a16:creationId xmlns="" xmlns:a16="http://schemas.microsoft.com/office/drawing/2014/main" id="{27B4429D-80A2-0749-AA46-60C6CB661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326"/>
                <a:ext cx="85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0 w 45"/>
                  <a:gd name="T31" fmla="*/ 8 h 38"/>
                  <a:gd name="T32" fmla="*/ 10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2" name="Freeform 31">
                <a:extLst>
                  <a:ext uri="{FF2B5EF4-FFF2-40B4-BE49-F238E27FC236}">
                    <a16:creationId xmlns="" xmlns:a16="http://schemas.microsoft.com/office/drawing/2014/main" id="{83E48AEF-E6BE-EC4D-9D9A-C038D9D1E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3" name="Freeform 32">
                <a:extLst>
                  <a:ext uri="{FF2B5EF4-FFF2-40B4-BE49-F238E27FC236}">
                    <a16:creationId xmlns="" xmlns:a16="http://schemas.microsoft.com/office/drawing/2014/main" id="{CF6C246D-7349-E34B-AB15-161B9F573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26"/>
                <a:ext cx="84" cy="73"/>
              </a:xfrm>
              <a:custGeom>
                <a:avLst/>
                <a:gdLst>
                  <a:gd name="T0" fmla="*/ 44 w 44"/>
                  <a:gd name="T1" fmla="*/ 0 h 38"/>
                  <a:gd name="T2" fmla="*/ 44 w 44"/>
                  <a:gd name="T3" fmla="*/ 1 h 38"/>
                  <a:gd name="T4" fmla="*/ 41 w 44"/>
                  <a:gd name="T5" fmla="*/ 2 h 38"/>
                  <a:gd name="T6" fmla="*/ 38 w 44"/>
                  <a:gd name="T7" fmla="*/ 6 h 38"/>
                  <a:gd name="T8" fmla="*/ 23 w 44"/>
                  <a:gd name="T9" fmla="*/ 38 h 38"/>
                  <a:gd name="T10" fmla="*/ 22 w 44"/>
                  <a:gd name="T11" fmla="*/ 38 h 38"/>
                  <a:gd name="T12" fmla="*/ 7 w 44"/>
                  <a:gd name="T13" fmla="*/ 6 h 38"/>
                  <a:gd name="T14" fmla="*/ 5 w 44"/>
                  <a:gd name="T15" fmla="*/ 3 h 38"/>
                  <a:gd name="T16" fmla="*/ 3 w 44"/>
                  <a:gd name="T17" fmla="*/ 2 h 38"/>
                  <a:gd name="T18" fmla="*/ 0 w 44"/>
                  <a:gd name="T19" fmla="*/ 1 h 38"/>
                  <a:gd name="T20" fmla="*/ 0 w 44"/>
                  <a:gd name="T21" fmla="*/ 0 h 38"/>
                  <a:gd name="T22" fmla="*/ 17 w 44"/>
                  <a:gd name="T23" fmla="*/ 0 h 38"/>
                  <a:gd name="T24" fmla="*/ 17 w 44"/>
                  <a:gd name="T25" fmla="*/ 1 h 38"/>
                  <a:gd name="T26" fmla="*/ 13 w 44"/>
                  <a:gd name="T27" fmla="*/ 2 h 38"/>
                  <a:gd name="T28" fmla="*/ 13 w 44"/>
                  <a:gd name="T29" fmla="*/ 4 h 38"/>
                  <a:gd name="T30" fmla="*/ 14 w 44"/>
                  <a:gd name="T31" fmla="*/ 8 h 38"/>
                  <a:gd name="T32" fmla="*/ 24 w 44"/>
                  <a:gd name="T33" fmla="*/ 30 h 38"/>
                  <a:gd name="T34" fmla="*/ 34 w 44"/>
                  <a:gd name="T35" fmla="*/ 8 h 38"/>
                  <a:gd name="T36" fmla="*/ 36 w 44"/>
                  <a:gd name="T37" fmla="*/ 4 h 38"/>
                  <a:gd name="T38" fmla="*/ 35 w 44"/>
                  <a:gd name="T39" fmla="*/ 2 h 38"/>
                  <a:gd name="T40" fmla="*/ 32 w 44"/>
                  <a:gd name="T41" fmla="*/ 1 h 38"/>
                  <a:gd name="T42" fmla="*/ 31 w 44"/>
                  <a:gd name="T43" fmla="*/ 1 h 38"/>
                  <a:gd name="T44" fmla="*/ 31 w 44"/>
                  <a:gd name="T45" fmla="*/ 0 h 38"/>
                  <a:gd name="T46" fmla="*/ 44 w 44"/>
                  <a:gd name="T4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8">
                    <a:moveTo>
                      <a:pt x="44" y="0"/>
                    </a:move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1" y="2"/>
                      <a:pt x="41" y="2"/>
                    </a:cubicBezTo>
                    <a:cubicBezTo>
                      <a:pt x="39" y="3"/>
                      <a:pt x="39" y="5"/>
                      <a:pt x="38" y="6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3" y="2"/>
                      <a:pt x="13" y="3"/>
                      <a:pt x="13" y="4"/>
                    </a:cubicBezTo>
                    <a:cubicBezTo>
                      <a:pt x="13" y="4"/>
                      <a:pt x="13" y="6"/>
                      <a:pt x="14" y="8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6"/>
                      <a:pt x="36" y="5"/>
                      <a:pt x="36" y="4"/>
                    </a:cubicBezTo>
                    <a:cubicBezTo>
                      <a:pt x="36" y="3"/>
                      <a:pt x="35" y="3"/>
                      <a:pt x="35" y="2"/>
                    </a:cubicBezTo>
                    <a:cubicBezTo>
                      <a:pt x="34" y="2"/>
                      <a:pt x="33" y="1"/>
                      <a:pt x="32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4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4" name="Freeform 33">
                <a:extLst>
                  <a:ext uri="{FF2B5EF4-FFF2-40B4-BE49-F238E27FC236}">
                    <a16:creationId xmlns="" xmlns:a16="http://schemas.microsoft.com/office/drawing/2014/main" id="{B24EBDDD-673A-B244-84C9-C69396B6C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326"/>
                <a:ext cx="66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6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7 w 35"/>
                  <a:gd name="T17" fmla="*/ 21 h 37"/>
                  <a:gd name="T18" fmla="*/ 25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2 w 35"/>
                  <a:gd name="T49" fmla="*/ 36 h 37"/>
                  <a:gd name="T50" fmla="*/ 4 w 35"/>
                  <a:gd name="T51" fmla="*/ 36 h 37"/>
                  <a:gd name="T52" fmla="*/ 6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2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30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5" y="16"/>
                      <a:pt x="26" y="16"/>
                    </a:cubicBezTo>
                    <a:cubicBezTo>
                      <a:pt x="27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7" y="21"/>
                      <a:pt x="27" y="21"/>
                    </a:cubicBezTo>
                    <a:cubicBezTo>
                      <a:pt x="26" y="20"/>
                      <a:pt x="26" y="20"/>
                      <a:pt x="25" y="19"/>
                    </a:cubicBezTo>
                    <a:cubicBezTo>
                      <a:pt x="24" y="19"/>
                      <a:pt x="23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3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5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2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4" y="36"/>
                      <a:pt x="4" y="36"/>
                    </a:cubicBezTo>
                    <a:cubicBezTo>
                      <a:pt x="5" y="35"/>
                      <a:pt x="6" y="35"/>
                      <a:pt x="6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6"/>
                      <a:pt x="30" y="5"/>
                      <a:pt x="30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7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5" name="Freeform 34">
                <a:extLst>
                  <a:ext uri="{FF2B5EF4-FFF2-40B4-BE49-F238E27FC236}">
                    <a16:creationId xmlns="" xmlns:a16="http://schemas.microsoft.com/office/drawing/2014/main" id="{70C7FE01-9414-9449-8585-D77FC63B6B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07" y="2326"/>
                <a:ext cx="78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6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3 w 41"/>
                  <a:gd name="T69" fmla="*/ 16 h 37"/>
                  <a:gd name="T70" fmla="*/ 26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4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2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4" y="18"/>
                      <a:pt x="14" y="18"/>
                    </a:cubicBezTo>
                    <a:cubicBezTo>
                      <a:pt x="18" y="18"/>
                      <a:pt x="21" y="17"/>
                      <a:pt x="23" y="16"/>
                    </a:cubicBezTo>
                    <a:cubicBezTo>
                      <a:pt x="25" y="14"/>
                      <a:pt x="26" y="12"/>
                      <a:pt x="26" y="10"/>
                    </a:cubicBezTo>
                    <a:cubicBezTo>
                      <a:pt x="26" y="8"/>
                      <a:pt x="25" y="6"/>
                      <a:pt x="23" y="4"/>
                    </a:cubicBezTo>
                    <a:cubicBezTo>
                      <a:pt x="22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6" name="Freeform 35">
                <a:extLst>
                  <a:ext uri="{FF2B5EF4-FFF2-40B4-BE49-F238E27FC236}">
                    <a16:creationId xmlns="" xmlns:a16="http://schemas.microsoft.com/office/drawing/2014/main" id="{FA982A4C-E43D-824E-AA2F-03179F5F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324"/>
                <a:ext cx="52" cy="75"/>
              </a:xfrm>
              <a:custGeom>
                <a:avLst/>
                <a:gdLst>
                  <a:gd name="T0" fmla="*/ 24 w 27"/>
                  <a:gd name="T1" fmla="*/ 0 h 39"/>
                  <a:gd name="T2" fmla="*/ 24 w 27"/>
                  <a:gd name="T3" fmla="*/ 13 h 39"/>
                  <a:gd name="T4" fmla="*/ 23 w 27"/>
                  <a:gd name="T5" fmla="*/ 13 h 39"/>
                  <a:gd name="T6" fmla="*/ 21 w 27"/>
                  <a:gd name="T7" fmla="*/ 7 h 39"/>
                  <a:gd name="T8" fmla="*/ 17 w 27"/>
                  <a:gd name="T9" fmla="*/ 4 h 39"/>
                  <a:gd name="T10" fmla="*/ 12 w 27"/>
                  <a:gd name="T11" fmla="*/ 2 h 39"/>
                  <a:gd name="T12" fmla="*/ 7 w 27"/>
                  <a:gd name="T13" fmla="*/ 4 h 39"/>
                  <a:gd name="T14" fmla="*/ 5 w 27"/>
                  <a:gd name="T15" fmla="*/ 8 h 39"/>
                  <a:gd name="T16" fmla="*/ 6 w 27"/>
                  <a:gd name="T17" fmla="*/ 11 h 39"/>
                  <a:gd name="T18" fmla="*/ 15 w 27"/>
                  <a:gd name="T19" fmla="*/ 17 h 39"/>
                  <a:gd name="T20" fmla="*/ 23 w 27"/>
                  <a:gd name="T21" fmla="*/ 21 h 39"/>
                  <a:gd name="T22" fmla="*/ 26 w 27"/>
                  <a:gd name="T23" fmla="*/ 25 h 39"/>
                  <a:gd name="T24" fmla="*/ 27 w 27"/>
                  <a:gd name="T25" fmla="*/ 29 h 39"/>
                  <a:gd name="T26" fmla="*/ 24 w 27"/>
                  <a:gd name="T27" fmla="*/ 36 h 39"/>
                  <a:gd name="T28" fmla="*/ 14 w 27"/>
                  <a:gd name="T29" fmla="*/ 39 h 39"/>
                  <a:gd name="T30" fmla="*/ 11 w 27"/>
                  <a:gd name="T31" fmla="*/ 39 h 39"/>
                  <a:gd name="T32" fmla="*/ 7 w 27"/>
                  <a:gd name="T33" fmla="*/ 38 h 39"/>
                  <a:gd name="T34" fmla="*/ 3 w 27"/>
                  <a:gd name="T35" fmla="*/ 37 h 39"/>
                  <a:gd name="T36" fmla="*/ 2 w 27"/>
                  <a:gd name="T37" fmla="*/ 37 h 39"/>
                  <a:gd name="T38" fmla="*/ 1 w 27"/>
                  <a:gd name="T39" fmla="*/ 39 h 39"/>
                  <a:gd name="T40" fmla="*/ 0 w 27"/>
                  <a:gd name="T41" fmla="*/ 39 h 39"/>
                  <a:gd name="T42" fmla="*/ 0 w 27"/>
                  <a:gd name="T43" fmla="*/ 26 h 39"/>
                  <a:gd name="T44" fmla="*/ 1 w 27"/>
                  <a:gd name="T45" fmla="*/ 26 h 39"/>
                  <a:gd name="T46" fmla="*/ 3 w 27"/>
                  <a:gd name="T47" fmla="*/ 32 h 39"/>
                  <a:gd name="T48" fmla="*/ 8 w 27"/>
                  <a:gd name="T49" fmla="*/ 36 h 39"/>
                  <a:gd name="T50" fmla="*/ 14 w 27"/>
                  <a:gd name="T51" fmla="*/ 37 h 39"/>
                  <a:gd name="T52" fmla="*/ 20 w 27"/>
                  <a:gd name="T53" fmla="*/ 35 h 39"/>
                  <a:gd name="T54" fmla="*/ 22 w 27"/>
                  <a:gd name="T55" fmla="*/ 31 h 39"/>
                  <a:gd name="T56" fmla="*/ 21 w 27"/>
                  <a:gd name="T57" fmla="*/ 28 h 39"/>
                  <a:gd name="T58" fmla="*/ 18 w 27"/>
                  <a:gd name="T59" fmla="*/ 26 h 39"/>
                  <a:gd name="T60" fmla="*/ 12 w 27"/>
                  <a:gd name="T61" fmla="*/ 22 h 39"/>
                  <a:gd name="T62" fmla="*/ 4 w 27"/>
                  <a:gd name="T63" fmla="*/ 18 h 39"/>
                  <a:gd name="T64" fmla="*/ 1 w 27"/>
                  <a:gd name="T65" fmla="*/ 14 h 39"/>
                  <a:gd name="T66" fmla="*/ 0 w 27"/>
                  <a:gd name="T67" fmla="*/ 10 h 39"/>
                  <a:gd name="T68" fmla="*/ 3 w 27"/>
                  <a:gd name="T69" fmla="*/ 3 h 39"/>
                  <a:gd name="T70" fmla="*/ 12 w 27"/>
                  <a:gd name="T71" fmla="*/ 0 h 39"/>
                  <a:gd name="T72" fmla="*/ 19 w 27"/>
                  <a:gd name="T73" fmla="*/ 2 h 39"/>
                  <a:gd name="T74" fmla="*/ 21 w 27"/>
                  <a:gd name="T75" fmla="*/ 2 h 39"/>
                  <a:gd name="T76" fmla="*/ 23 w 27"/>
                  <a:gd name="T77" fmla="*/ 2 h 39"/>
                  <a:gd name="T78" fmla="*/ 23 w 27"/>
                  <a:gd name="T79" fmla="*/ 0 h 39"/>
                  <a:gd name="T80" fmla="*/ 24 w 27"/>
                  <a:gd name="T8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39">
                    <a:moveTo>
                      <a:pt x="24" y="0"/>
                    </a:moveTo>
                    <a:cubicBezTo>
                      <a:pt x="24" y="13"/>
                      <a:pt x="24" y="13"/>
                      <a:pt x="24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1"/>
                      <a:pt x="22" y="9"/>
                      <a:pt x="21" y="7"/>
                    </a:cubicBezTo>
                    <a:cubicBezTo>
                      <a:pt x="20" y="6"/>
                      <a:pt x="19" y="5"/>
                      <a:pt x="17" y="4"/>
                    </a:cubicBezTo>
                    <a:cubicBezTo>
                      <a:pt x="16" y="3"/>
                      <a:pt x="14" y="2"/>
                      <a:pt x="12" y="2"/>
                    </a:cubicBezTo>
                    <a:cubicBezTo>
                      <a:pt x="10" y="2"/>
                      <a:pt x="8" y="3"/>
                      <a:pt x="7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5" y="10"/>
                      <a:pt x="6" y="11"/>
                    </a:cubicBezTo>
                    <a:cubicBezTo>
                      <a:pt x="7" y="13"/>
                      <a:pt x="10" y="14"/>
                      <a:pt x="15" y="17"/>
                    </a:cubicBezTo>
                    <a:cubicBezTo>
                      <a:pt x="19" y="19"/>
                      <a:pt x="21" y="20"/>
                      <a:pt x="23" y="21"/>
                    </a:cubicBezTo>
                    <a:cubicBezTo>
                      <a:pt x="24" y="22"/>
                      <a:pt x="25" y="23"/>
                      <a:pt x="26" y="25"/>
                    </a:cubicBezTo>
                    <a:cubicBezTo>
                      <a:pt x="27" y="26"/>
                      <a:pt x="27" y="27"/>
                      <a:pt x="27" y="29"/>
                    </a:cubicBezTo>
                    <a:cubicBezTo>
                      <a:pt x="27" y="32"/>
                      <a:pt x="26" y="34"/>
                      <a:pt x="24" y="36"/>
                    </a:cubicBezTo>
                    <a:cubicBezTo>
                      <a:pt x="21" y="38"/>
                      <a:pt x="18" y="39"/>
                      <a:pt x="14" y="39"/>
                    </a:cubicBezTo>
                    <a:cubicBezTo>
                      <a:pt x="13" y="39"/>
                      <a:pt x="12" y="39"/>
                      <a:pt x="11" y="39"/>
                    </a:cubicBezTo>
                    <a:cubicBezTo>
                      <a:pt x="10" y="39"/>
                      <a:pt x="9" y="38"/>
                      <a:pt x="7" y="38"/>
                    </a:cubicBezTo>
                    <a:cubicBezTo>
                      <a:pt x="5" y="37"/>
                      <a:pt x="4" y="37"/>
                      <a:pt x="3" y="37"/>
                    </a:cubicBezTo>
                    <a:cubicBezTo>
                      <a:pt x="3" y="37"/>
                      <a:pt x="2" y="37"/>
                      <a:pt x="2" y="37"/>
                    </a:cubicBezTo>
                    <a:cubicBezTo>
                      <a:pt x="2" y="38"/>
                      <a:pt x="1" y="38"/>
                      <a:pt x="1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9"/>
                      <a:pt x="3" y="31"/>
                      <a:pt x="3" y="32"/>
                    </a:cubicBezTo>
                    <a:cubicBezTo>
                      <a:pt x="4" y="34"/>
                      <a:pt x="6" y="35"/>
                      <a:pt x="8" y="36"/>
                    </a:cubicBezTo>
                    <a:cubicBezTo>
                      <a:pt x="9" y="37"/>
                      <a:pt x="11" y="37"/>
                      <a:pt x="14" y="37"/>
                    </a:cubicBezTo>
                    <a:cubicBezTo>
                      <a:pt x="16" y="37"/>
                      <a:pt x="18" y="36"/>
                      <a:pt x="20" y="35"/>
                    </a:cubicBezTo>
                    <a:cubicBezTo>
                      <a:pt x="21" y="34"/>
                      <a:pt x="22" y="33"/>
                      <a:pt x="22" y="31"/>
                    </a:cubicBezTo>
                    <a:cubicBezTo>
                      <a:pt x="22" y="30"/>
                      <a:pt x="21" y="29"/>
                      <a:pt x="21" y="28"/>
                    </a:cubicBezTo>
                    <a:cubicBezTo>
                      <a:pt x="20" y="27"/>
                      <a:pt x="20" y="26"/>
                      <a:pt x="18" y="26"/>
                    </a:cubicBezTo>
                    <a:cubicBezTo>
                      <a:pt x="18" y="25"/>
                      <a:pt x="15" y="24"/>
                      <a:pt x="12" y="22"/>
                    </a:cubicBezTo>
                    <a:cubicBezTo>
                      <a:pt x="8" y="20"/>
                      <a:pt x="6" y="19"/>
                      <a:pt x="4" y="18"/>
                    </a:cubicBezTo>
                    <a:cubicBezTo>
                      <a:pt x="3" y="17"/>
                      <a:pt x="2" y="16"/>
                      <a:pt x="1" y="14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7"/>
                      <a:pt x="1" y="5"/>
                      <a:pt x="3" y="3"/>
                    </a:cubicBezTo>
                    <a:cubicBezTo>
                      <a:pt x="5" y="1"/>
                      <a:pt x="8" y="0"/>
                      <a:pt x="12" y="0"/>
                    </a:cubicBezTo>
                    <a:cubicBezTo>
                      <a:pt x="14" y="0"/>
                      <a:pt x="16" y="1"/>
                      <a:pt x="19" y="2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2" y="2"/>
                      <a:pt x="22" y="2"/>
                      <a:pt x="23" y="2"/>
                    </a:cubicBezTo>
                    <a:cubicBezTo>
                      <a:pt x="23" y="2"/>
                      <a:pt x="23" y="1"/>
                      <a:pt x="23" y="0"/>
                    </a:cubicBezTo>
                    <a:lnTo>
                      <a:pt x="2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7" name="Freeform 36">
                <a:extLst>
                  <a:ext uri="{FF2B5EF4-FFF2-40B4-BE49-F238E27FC236}">
                    <a16:creationId xmlns="" xmlns:a16="http://schemas.microsoft.com/office/drawing/2014/main" id="{F5E6E3A5-73B5-1E41-B727-F23271B8A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6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8" name="Freeform 37">
                <a:extLst>
                  <a:ext uri="{FF2B5EF4-FFF2-40B4-BE49-F238E27FC236}">
                    <a16:creationId xmlns="" xmlns:a16="http://schemas.microsoft.com/office/drawing/2014/main" id="{F97CD2E2-A565-EA49-86F6-74433A50C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9" name="Freeform 38">
                <a:extLst>
                  <a:ext uri="{FF2B5EF4-FFF2-40B4-BE49-F238E27FC236}">
                    <a16:creationId xmlns="" xmlns:a16="http://schemas.microsoft.com/office/drawing/2014/main" id="{0B07A2A8-0638-044B-8FE9-CA694582D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326"/>
                <a:ext cx="82" cy="71"/>
              </a:xfrm>
              <a:custGeom>
                <a:avLst/>
                <a:gdLst>
                  <a:gd name="T0" fmla="*/ 29 w 43"/>
                  <a:gd name="T1" fmla="*/ 0 h 37"/>
                  <a:gd name="T2" fmla="*/ 43 w 43"/>
                  <a:gd name="T3" fmla="*/ 0 h 37"/>
                  <a:gd name="T4" fmla="*/ 43 w 43"/>
                  <a:gd name="T5" fmla="*/ 1 h 37"/>
                  <a:gd name="T6" fmla="*/ 42 w 43"/>
                  <a:gd name="T7" fmla="*/ 1 h 37"/>
                  <a:gd name="T8" fmla="*/ 40 w 43"/>
                  <a:gd name="T9" fmla="*/ 2 h 37"/>
                  <a:gd name="T10" fmla="*/ 37 w 43"/>
                  <a:gd name="T11" fmla="*/ 3 h 37"/>
                  <a:gd name="T12" fmla="*/ 34 w 43"/>
                  <a:gd name="T13" fmla="*/ 7 h 37"/>
                  <a:gd name="T14" fmla="*/ 24 w 43"/>
                  <a:gd name="T15" fmla="*/ 21 h 37"/>
                  <a:gd name="T16" fmla="*/ 24 w 43"/>
                  <a:gd name="T17" fmla="*/ 31 h 37"/>
                  <a:gd name="T18" fmla="*/ 25 w 43"/>
                  <a:gd name="T19" fmla="*/ 35 h 37"/>
                  <a:gd name="T20" fmla="*/ 29 w 43"/>
                  <a:gd name="T21" fmla="*/ 36 h 37"/>
                  <a:gd name="T22" fmla="*/ 30 w 43"/>
                  <a:gd name="T23" fmla="*/ 36 h 37"/>
                  <a:gd name="T24" fmla="*/ 30 w 43"/>
                  <a:gd name="T25" fmla="*/ 37 h 37"/>
                  <a:gd name="T26" fmla="*/ 13 w 43"/>
                  <a:gd name="T27" fmla="*/ 37 h 37"/>
                  <a:gd name="T28" fmla="*/ 13 w 43"/>
                  <a:gd name="T29" fmla="*/ 36 h 37"/>
                  <a:gd name="T30" fmla="*/ 14 w 43"/>
                  <a:gd name="T31" fmla="*/ 36 h 37"/>
                  <a:gd name="T32" fmla="*/ 18 w 43"/>
                  <a:gd name="T33" fmla="*/ 35 h 37"/>
                  <a:gd name="T34" fmla="*/ 18 w 43"/>
                  <a:gd name="T35" fmla="*/ 31 h 37"/>
                  <a:gd name="T36" fmla="*/ 18 w 43"/>
                  <a:gd name="T37" fmla="*/ 22 h 37"/>
                  <a:gd name="T38" fmla="*/ 7 w 43"/>
                  <a:gd name="T39" fmla="*/ 6 h 37"/>
                  <a:gd name="T40" fmla="*/ 4 w 43"/>
                  <a:gd name="T41" fmla="*/ 3 h 37"/>
                  <a:gd name="T42" fmla="*/ 1 w 43"/>
                  <a:gd name="T43" fmla="*/ 1 h 37"/>
                  <a:gd name="T44" fmla="*/ 0 w 43"/>
                  <a:gd name="T45" fmla="*/ 1 h 37"/>
                  <a:gd name="T46" fmla="*/ 0 w 43"/>
                  <a:gd name="T47" fmla="*/ 0 h 37"/>
                  <a:gd name="T48" fmla="*/ 17 w 43"/>
                  <a:gd name="T49" fmla="*/ 0 h 37"/>
                  <a:gd name="T50" fmla="*/ 17 w 43"/>
                  <a:gd name="T51" fmla="*/ 1 h 37"/>
                  <a:gd name="T52" fmla="*/ 16 w 43"/>
                  <a:gd name="T53" fmla="*/ 1 h 37"/>
                  <a:gd name="T54" fmla="*/ 14 w 43"/>
                  <a:gd name="T55" fmla="*/ 2 h 37"/>
                  <a:gd name="T56" fmla="*/ 13 w 43"/>
                  <a:gd name="T57" fmla="*/ 3 h 37"/>
                  <a:gd name="T58" fmla="*/ 14 w 43"/>
                  <a:gd name="T59" fmla="*/ 7 h 37"/>
                  <a:gd name="T60" fmla="*/ 23 w 43"/>
                  <a:gd name="T61" fmla="*/ 19 h 37"/>
                  <a:gd name="T62" fmla="*/ 31 w 43"/>
                  <a:gd name="T63" fmla="*/ 8 h 37"/>
                  <a:gd name="T64" fmla="*/ 33 w 43"/>
                  <a:gd name="T65" fmla="*/ 4 h 37"/>
                  <a:gd name="T66" fmla="*/ 32 w 43"/>
                  <a:gd name="T67" fmla="*/ 2 h 37"/>
                  <a:gd name="T68" fmla="*/ 31 w 43"/>
                  <a:gd name="T69" fmla="*/ 1 h 37"/>
                  <a:gd name="T70" fmla="*/ 29 w 43"/>
                  <a:gd name="T71" fmla="*/ 1 h 37"/>
                  <a:gd name="T72" fmla="*/ 29 w 43"/>
                  <a:gd name="T7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3" h="37">
                    <a:moveTo>
                      <a:pt x="29" y="0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1" y="1"/>
                      <a:pt x="40" y="2"/>
                    </a:cubicBezTo>
                    <a:cubicBezTo>
                      <a:pt x="39" y="2"/>
                      <a:pt x="38" y="3"/>
                      <a:pt x="37" y="3"/>
                    </a:cubicBezTo>
                    <a:cubicBezTo>
                      <a:pt x="36" y="4"/>
                      <a:pt x="35" y="6"/>
                      <a:pt x="34" y="7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3"/>
                      <a:pt x="24" y="35"/>
                      <a:pt x="25" y="35"/>
                    </a:cubicBezTo>
                    <a:cubicBezTo>
                      <a:pt x="26" y="36"/>
                      <a:pt x="27" y="36"/>
                      <a:pt x="29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6"/>
                      <a:pt x="17" y="36"/>
                      <a:pt x="18" y="35"/>
                    </a:cubicBezTo>
                    <a:cubicBezTo>
                      <a:pt x="18" y="34"/>
                      <a:pt x="18" y="33"/>
                      <a:pt x="18" y="3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5"/>
                      <a:pt x="5" y="3"/>
                      <a:pt x="4" y="3"/>
                    </a:cubicBezTo>
                    <a:cubicBezTo>
                      <a:pt x="4" y="3"/>
                      <a:pt x="3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5" y="1"/>
                      <a:pt x="14" y="2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3" y="4"/>
                      <a:pt x="13" y="5"/>
                      <a:pt x="14" y="7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2" y="6"/>
                      <a:pt x="33" y="5"/>
                      <a:pt x="33" y="4"/>
                    </a:cubicBezTo>
                    <a:cubicBezTo>
                      <a:pt x="33" y="3"/>
                      <a:pt x="33" y="3"/>
                      <a:pt x="32" y="2"/>
                    </a:cubicBezTo>
                    <a:cubicBezTo>
                      <a:pt x="32" y="2"/>
                      <a:pt x="32" y="2"/>
                      <a:pt x="31" y="1"/>
                    </a:cubicBezTo>
                    <a:cubicBezTo>
                      <a:pt x="31" y="1"/>
                      <a:pt x="30" y="1"/>
                      <a:pt x="29" y="1"/>
                    </a:cubicBezTo>
                    <a:lnTo>
                      <a:pt x="2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0" name="Freeform 39">
                <a:extLst>
                  <a:ext uri="{FF2B5EF4-FFF2-40B4-BE49-F238E27FC236}">
                    <a16:creationId xmlns="" xmlns:a16="http://schemas.microsoft.com/office/drawing/2014/main" id="{07F291A6-512A-CB4D-90B4-AA9BA0FF3B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0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4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4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0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3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1" name="Freeform 40">
                <a:extLst>
                  <a:ext uri="{FF2B5EF4-FFF2-40B4-BE49-F238E27FC236}">
                    <a16:creationId xmlns="" xmlns:a16="http://schemas.microsoft.com/office/drawing/2014/main" id="{DD39AC5E-FF30-7941-A502-D68BD703C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326"/>
                <a:ext cx="59" cy="71"/>
              </a:xfrm>
              <a:custGeom>
                <a:avLst/>
                <a:gdLst>
                  <a:gd name="T0" fmla="*/ 12 w 31"/>
                  <a:gd name="T1" fmla="*/ 2 h 37"/>
                  <a:gd name="T2" fmla="*/ 12 w 31"/>
                  <a:gd name="T3" fmla="*/ 17 h 37"/>
                  <a:gd name="T4" fmla="*/ 19 w 31"/>
                  <a:gd name="T5" fmla="*/ 17 h 37"/>
                  <a:gd name="T6" fmla="*/ 23 w 31"/>
                  <a:gd name="T7" fmla="*/ 16 h 37"/>
                  <a:gd name="T8" fmla="*/ 25 w 31"/>
                  <a:gd name="T9" fmla="*/ 12 h 37"/>
                  <a:gd name="T10" fmla="*/ 26 w 31"/>
                  <a:gd name="T11" fmla="*/ 12 h 37"/>
                  <a:gd name="T12" fmla="*/ 26 w 31"/>
                  <a:gd name="T13" fmla="*/ 24 h 37"/>
                  <a:gd name="T14" fmla="*/ 25 w 31"/>
                  <a:gd name="T15" fmla="*/ 24 h 37"/>
                  <a:gd name="T16" fmla="*/ 24 w 31"/>
                  <a:gd name="T17" fmla="*/ 21 h 37"/>
                  <a:gd name="T18" fmla="*/ 22 w 31"/>
                  <a:gd name="T19" fmla="*/ 20 h 37"/>
                  <a:gd name="T20" fmla="*/ 19 w 31"/>
                  <a:gd name="T21" fmla="*/ 19 h 37"/>
                  <a:gd name="T22" fmla="*/ 12 w 31"/>
                  <a:gd name="T23" fmla="*/ 19 h 37"/>
                  <a:gd name="T24" fmla="*/ 12 w 31"/>
                  <a:gd name="T25" fmla="*/ 31 h 37"/>
                  <a:gd name="T26" fmla="*/ 12 w 31"/>
                  <a:gd name="T27" fmla="*/ 34 h 37"/>
                  <a:gd name="T28" fmla="*/ 13 w 31"/>
                  <a:gd name="T29" fmla="*/ 36 h 37"/>
                  <a:gd name="T30" fmla="*/ 16 w 31"/>
                  <a:gd name="T31" fmla="*/ 36 h 37"/>
                  <a:gd name="T32" fmla="*/ 18 w 31"/>
                  <a:gd name="T33" fmla="*/ 36 h 37"/>
                  <a:gd name="T34" fmla="*/ 18 w 31"/>
                  <a:gd name="T35" fmla="*/ 37 h 37"/>
                  <a:gd name="T36" fmla="*/ 0 w 31"/>
                  <a:gd name="T37" fmla="*/ 37 h 37"/>
                  <a:gd name="T38" fmla="*/ 0 w 31"/>
                  <a:gd name="T39" fmla="*/ 36 h 37"/>
                  <a:gd name="T40" fmla="*/ 1 w 31"/>
                  <a:gd name="T41" fmla="*/ 36 h 37"/>
                  <a:gd name="T42" fmla="*/ 5 w 31"/>
                  <a:gd name="T43" fmla="*/ 35 h 37"/>
                  <a:gd name="T44" fmla="*/ 6 w 31"/>
                  <a:gd name="T45" fmla="*/ 31 h 37"/>
                  <a:gd name="T46" fmla="*/ 6 w 31"/>
                  <a:gd name="T47" fmla="*/ 7 h 37"/>
                  <a:gd name="T48" fmla="*/ 5 w 31"/>
                  <a:gd name="T49" fmla="*/ 3 h 37"/>
                  <a:gd name="T50" fmla="*/ 4 w 31"/>
                  <a:gd name="T51" fmla="*/ 2 h 37"/>
                  <a:gd name="T52" fmla="*/ 1 w 31"/>
                  <a:gd name="T53" fmla="*/ 1 h 37"/>
                  <a:gd name="T54" fmla="*/ 0 w 31"/>
                  <a:gd name="T55" fmla="*/ 1 h 37"/>
                  <a:gd name="T56" fmla="*/ 0 w 31"/>
                  <a:gd name="T57" fmla="*/ 0 h 37"/>
                  <a:gd name="T58" fmla="*/ 31 w 31"/>
                  <a:gd name="T59" fmla="*/ 0 h 37"/>
                  <a:gd name="T60" fmla="*/ 31 w 31"/>
                  <a:gd name="T61" fmla="*/ 8 h 37"/>
                  <a:gd name="T62" fmla="*/ 30 w 31"/>
                  <a:gd name="T63" fmla="*/ 8 h 37"/>
                  <a:gd name="T64" fmla="*/ 28 w 31"/>
                  <a:gd name="T65" fmla="*/ 4 h 37"/>
                  <a:gd name="T66" fmla="*/ 26 w 31"/>
                  <a:gd name="T67" fmla="*/ 3 h 37"/>
                  <a:gd name="T68" fmla="*/ 21 w 31"/>
                  <a:gd name="T69" fmla="*/ 2 h 37"/>
                  <a:gd name="T70" fmla="*/ 12 w 31"/>
                  <a:gd name="T71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1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1" y="17"/>
                      <a:pt x="22" y="16"/>
                      <a:pt x="23" y="16"/>
                    </a:cubicBezTo>
                    <a:cubicBezTo>
                      <a:pt x="24" y="15"/>
                      <a:pt x="24" y="14"/>
                      <a:pt x="25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3"/>
                      <a:pt x="24" y="22"/>
                      <a:pt x="24" y="21"/>
                    </a:cubicBezTo>
                    <a:cubicBezTo>
                      <a:pt x="24" y="20"/>
                      <a:pt x="23" y="20"/>
                      <a:pt x="22" y="20"/>
                    </a:cubicBezTo>
                    <a:cubicBezTo>
                      <a:pt x="22" y="19"/>
                      <a:pt x="21" y="19"/>
                      <a:pt x="19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5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9" y="6"/>
                      <a:pt x="29" y="5"/>
                      <a:pt x="28" y="4"/>
                    </a:cubicBezTo>
                    <a:cubicBezTo>
                      <a:pt x="27" y="4"/>
                      <a:pt x="27" y="3"/>
                      <a:pt x="26" y="3"/>
                    </a:cubicBezTo>
                    <a:cubicBezTo>
                      <a:pt x="25" y="2"/>
                      <a:pt x="23" y="2"/>
                      <a:pt x="21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2" name="Freeform 41">
                <a:extLst>
                  <a:ext uri="{FF2B5EF4-FFF2-40B4-BE49-F238E27FC236}">
                    <a16:creationId xmlns="" xmlns:a16="http://schemas.microsoft.com/office/drawing/2014/main" id="{665491AC-7AFD-A641-9993-570298D1BF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45" y="2326"/>
                <a:ext cx="59" cy="71"/>
              </a:xfrm>
              <a:custGeom>
                <a:avLst/>
                <a:gdLst>
                  <a:gd name="T0" fmla="*/ 11 w 31"/>
                  <a:gd name="T1" fmla="*/ 20 h 37"/>
                  <a:gd name="T2" fmla="*/ 11 w 31"/>
                  <a:gd name="T3" fmla="*/ 31 h 37"/>
                  <a:gd name="T4" fmla="*/ 12 w 31"/>
                  <a:gd name="T5" fmla="*/ 35 h 37"/>
                  <a:gd name="T6" fmla="*/ 16 w 31"/>
                  <a:gd name="T7" fmla="*/ 36 h 37"/>
                  <a:gd name="T8" fmla="*/ 17 w 31"/>
                  <a:gd name="T9" fmla="*/ 36 h 37"/>
                  <a:gd name="T10" fmla="*/ 17 w 31"/>
                  <a:gd name="T11" fmla="*/ 37 h 37"/>
                  <a:gd name="T12" fmla="*/ 0 w 31"/>
                  <a:gd name="T13" fmla="*/ 37 h 37"/>
                  <a:gd name="T14" fmla="*/ 0 w 31"/>
                  <a:gd name="T15" fmla="*/ 36 h 37"/>
                  <a:gd name="T16" fmla="*/ 1 w 31"/>
                  <a:gd name="T17" fmla="*/ 36 h 37"/>
                  <a:gd name="T18" fmla="*/ 5 w 31"/>
                  <a:gd name="T19" fmla="*/ 35 h 37"/>
                  <a:gd name="T20" fmla="*/ 6 w 31"/>
                  <a:gd name="T21" fmla="*/ 31 h 37"/>
                  <a:gd name="T22" fmla="*/ 6 w 31"/>
                  <a:gd name="T23" fmla="*/ 7 h 37"/>
                  <a:gd name="T24" fmla="*/ 5 w 31"/>
                  <a:gd name="T25" fmla="*/ 2 h 37"/>
                  <a:gd name="T26" fmla="*/ 1 w 31"/>
                  <a:gd name="T27" fmla="*/ 1 h 37"/>
                  <a:gd name="T28" fmla="*/ 0 w 31"/>
                  <a:gd name="T29" fmla="*/ 1 h 37"/>
                  <a:gd name="T30" fmla="*/ 0 w 31"/>
                  <a:gd name="T31" fmla="*/ 0 h 37"/>
                  <a:gd name="T32" fmla="*/ 15 w 31"/>
                  <a:gd name="T33" fmla="*/ 0 h 37"/>
                  <a:gd name="T34" fmla="*/ 24 w 31"/>
                  <a:gd name="T35" fmla="*/ 1 h 37"/>
                  <a:gd name="T36" fmla="*/ 29 w 31"/>
                  <a:gd name="T37" fmla="*/ 5 h 37"/>
                  <a:gd name="T38" fmla="*/ 31 w 31"/>
                  <a:gd name="T39" fmla="*/ 10 h 37"/>
                  <a:gd name="T40" fmla="*/ 28 w 31"/>
                  <a:gd name="T41" fmla="*/ 18 h 37"/>
                  <a:gd name="T42" fmla="*/ 18 w 31"/>
                  <a:gd name="T43" fmla="*/ 21 h 37"/>
                  <a:gd name="T44" fmla="*/ 15 w 31"/>
                  <a:gd name="T45" fmla="*/ 20 h 37"/>
                  <a:gd name="T46" fmla="*/ 11 w 31"/>
                  <a:gd name="T47" fmla="*/ 20 h 37"/>
                  <a:gd name="T48" fmla="*/ 11 w 31"/>
                  <a:gd name="T49" fmla="*/ 18 h 37"/>
                  <a:gd name="T50" fmla="*/ 14 w 31"/>
                  <a:gd name="T51" fmla="*/ 19 h 37"/>
                  <a:gd name="T52" fmla="*/ 16 w 31"/>
                  <a:gd name="T53" fmla="*/ 19 h 37"/>
                  <a:gd name="T54" fmla="*/ 22 w 31"/>
                  <a:gd name="T55" fmla="*/ 17 h 37"/>
                  <a:gd name="T56" fmla="*/ 24 w 31"/>
                  <a:gd name="T57" fmla="*/ 11 h 37"/>
                  <a:gd name="T58" fmla="*/ 23 w 31"/>
                  <a:gd name="T59" fmla="*/ 6 h 37"/>
                  <a:gd name="T60" fmla="*/ 20 w 31"/>
                  <a:gd name="T61" fmla="*/ 3 h 37"/>
                  <a:gd name="T62" fmla="*/ 15 w 31"/>
                  <a:gd name="T63" fmla="*/ 2 h 37"/>
                  <a:gd name="T64" fmla="*/ 11 w 31"/>
                  <a:gd name="T65" fmla="*/ 3 h 37"/>
                  <a:gd name="T66" fmla="*/ 11 w 31"/>
                  <a:gd name="T67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" h="37">
                    <a:moveTo>
                      <a:pt x="11" y="20"/>
                    </a:move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2" y="35"/>
                      <a:pt x="12" y="35"/>
                    </a:cubicBezTo>
                    <a:cubicBezTo>
                      <a:pt x="13" y="36"/>
                      <a:pt x="14" y="36"/>
                      <a:pt x="16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9" y="0"/>
                      <a:pt x="21" y="0"/>
                      <a:pt x="24" y="1"/>
                    </a:cubicBezTo>
                    <a:cubicBezTo>
                      <a:pt x="26" y="2"/>
                      <a:pt x="27" y="3"/>
                      <a:pt x="29" y="5"/>
                    </a:cubicBezTo>
                    <a:cubicBezTo>
                      <a:pt x="30" y="6"/>
                      <a:pt x="31" y="8"/>
                      <a:pt x="31" y="10"/>
                    </a:cubicBezTo>
                    <a:cubicBezTo>
                      <a:pt x="31" y="13"/>
                      <a:pt x="30" y="16"/>
                      <a:pt x="28" y="18"/>
                    </a:cubicBezTo>
                    <a:cubicBezTo>
                      <a:pt x="26" y="20"/>
                      <a:pt x="22" y="21"/>
                      <a:pt x="18" y="21"/>
                    </a:cubicBezTo>
                    <a:cubicBezTo>
                      <a:pt x="17" y="21"/>
                      <a:pt x="16" y="21"/>
                      <a:pt x="15" y="20"/>
                    </a:cubicBezTo>
                    <a:cubicBezTo>
                      <a:pt x="14" y="20"/>
                      <a:pt x="13" y="20"/>
                      <a:pt x="11" y="20"/>
                    </a:cubicBezTo>
                    <a:close/>
                    <a:moveTo>
                      <a:pt x="11" y="18"/>
                    </a:moveTo>
                    <a:cubicBezTo>
                      <a:pt x="13" y="18"/>
                      <a:pt x="13" y="19"/>
                      <a:pt x="14" y="19"/>
                    </a:cubicBezTo>
                    <a:cubicBezTo>
                      <a:pt x="15" y="19"/>
                      <a:pt x="16" y="19"/>
                      <a:pt x="16" y="19"/>
                    </a:cubicBezTo>
                    <a:cubicBezTo>
                      <a:pt x="19" y="19"/>
                      <a:pt x="20" y="18"/>
                      <a:pt x="22" y="17"/>
                    </a:cubicBezTo>
                    <a:cubicBezTo>
                      <a:pt x="23" y="15"/>
                      <a:pt x="24" y="13"/>
                      <a:pt x="24" y="11"/>
                    </a:cubicBezTo>
                    <a:cubicBezTo>
                      <a:pt x="24" y="9"/>
                      <a:pt x="24" y="8"/>
                      <a:pt x="23" y="6"/>
                    </a:cubicBezTo>
                    <a:cubicBezTo>
                      <a:pt x="22" y="5"/>
                      <a:pt x="21" y="4"/>
                      <a:pt x="20" y="3"/>
                    </a:cubicBezTo>
                    <a:cubicBezTo>
                      <a:pt x="19" y="3"/>
                      <a:pt x="17" y="2"/>
                      <a:pt x="15" y="2"/>
                    </a:cubicBezTo>
                    <a:cubicBezTo>
                      <a:pt x="14" y="2"/>
                      <a:pt x="13" y="2"/>
                      <a:pt x="11" y="3"/>
                    </a:cubicBezTo>
                    <a:lnTo>
                      <a:pt x="11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3" name="Freeform 42">
                <a:extLst>
                  <a:ext uri="{FF2B5EF4-FFF2-40B4-BE49-F238E27FC236}">
                    <a16:creationId xmlns="" xmlns:a16="http://schemas.microsoft.com/office/drawing/2014/main" id="{682250B1-DE83-4B4C-92E1-ED66D6180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326"/>
                <a:ext cx="67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4" y="19"/>
                      <a:pt x="22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2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5" y="35"/>
                      <a:pt x="5" y="35"/>
                      <a:pt x="5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4" name="Freeform 43">
                <a:extLst>
                  <a:ext uri="{FF2B5EF4-FFF2-40B4-BE49-F238E27FC236}">
                    <a16:creationId xmlns="" xmlns:a16="http://schemas.microsoft.com/office/drawing/2014/main" id="{90C0FAD2-E7BF-824C-BE24-87B808D01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5" name="Freeform 44">
                <a:extLst>
                  <a:ext uri="{FF2B5EF4-FFF2-40B4-BE49-F238E27FC236}">
                    <a16:creationId xmlns="" xmlns:a16="http://schemas.microsoft.com/office/drawing/2014/main" id="{6D7E4C19-8FD2-1D41-9830-BDBA62B99E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51" y="2326"/>
                <a:ext cx="79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5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2 w 41"/>
                  <a:gd name="T69" fmla="*/ 16 h 37"/>
                  <a:gd name="T70" fmla="*/ 25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1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4" y="18"/>
                    </a:cubicBezTo>
                    <a:cubicBezTo>
                      <a:pt x="18" y="18"/>
                      <a:pt x="20" y="17"/>
                      <a:pt x="22" y="16"/>
                    </a:cubicBezTo>
                    <a:cubicBezTo>
                      <a:pt x="24" y="14"/>
                      <a:pt x="25" y="12"/>
                      <a:pt x="25" y="10"/>
                    </a:cubicBezTo>
                    <a:cubicBezTo>
                      <a:pt x="25" y="8"/>
                      <a:pt x="25" y="6"/>
                      <a:pt x="23" y="4"/>
                    </a:cubicBezTo>
                    <a:cubicBezTo>
                      <a:pt x="21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6" name="Freeform 45">
                <a:extLst>
                  <a:ext uri="{FF2B5EF4-FFF2-40B4-BE49-F238E27FC236}">
                    <a16:creationId xmlns="" xmlns:a16="http://schemas.microsoft.com/office/drawing/2014/main" id="{F50EC3C1-3657-EB42-BBF9-8DD99BF3E6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32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5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5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1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4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7" name="Freeform 46">
                <a:extLst>
                  <a:ext uri="{FF2B5EF4-FFF2-40B4-BE49-F238E27FC236}">
                    <a16:creationId xmlns="" xmlns:a16="http://schemas.microsoft.com/office/drawing/2014/main" id="{997DFEA9-CD92-8E48-B3AA-A70F82ED7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326"/>
                <a:ext cx="68" cy="71"/>
              </a:xfrm>
              <a:custGeom>
                <a:avLst/>
                <a:gdLst>
                  <a:gd name="T0" fmla="*/ 35 w 36"/>
                  <a:gd name="T1" fmla="*/ 27 h 37"/>
                  <a:gd name="T2" fmla="*/ 36 w 36"/>
                  <a:gd name="T3" fmla="*/ 27 h 37"/>
                  <a:gd name="T4" fmla="*/ 32 w 36"/>
                  <a:gd name="T5" fmla="*/ 37 h 37"/>
                  <a:gd name="T6" fmla="*/ 0 w 36"/>
                  <a:gd name="T7" fmla="*/ 37 h 37"/>
                  <a:gd name="T8" fmla="*/ 0 w 36"/>
                  <a:gd name="T9" fmla="*/ 36 h 37"/>
                  <a:gd name="T10" fmla="*/ 2 w 36"/>
                  <a:gd name="T11" fmla="*/ 36 h 37"/>
                  <a:gd name="T12" fmla="*/ 6 w 36"/>
                  <a:gd name="T13" fmla="*/ 35 h 37"/>
                  <a:gd name="T14" fmla="*/ 6 w 36"/>
                  <a:gd name="T15" fmla="*/ 31 h 37"/>
                  <a:gd name="T16" fmla="*/ 6 w 36"/>
                  <a:gd name="T17" fmla="*/ 7 h 37"/>
                  <a:gd name="T18" fmla="*/ 5 w 36"/>
                  <a:gd name="T19" fmla="*/ 2 h 37"/>
                  <a:gd name="T20" fmla="*/ 2 w 36"/>
                  <a:gd name="T21" fmla="*/ 1 h 37"/>
                  <a:gd name="T22" fmla="*/ 0 w 36"/>
                  <a:gd name="T23" fmla="*/ 1 h 37"/>
                  <a:gd name="T24" fmla="*/ 0 w 36"/>
                  <a:gd name="T25" fmla="*/ 0 h 37"/>
                  <a:gd name="T26" fmla="*/ 19 w 36"/>
                  <a:gd name="T27" fmla="*/ 0 h 37"/>
                  <a:gd name="T28" fmla="*/ 19 w 36"/>
                  <a:gd name="T29" fmla="*/ 1 h 37"/>
                  <a:gd name="T30" fmla="*/ 14 w 36"/>
                  <a:gd name="T31" fmla="*/ 2 h 37"/>
                  <a:gd name="T32" fmla="*/ 13 w 36"/>
                  <a:gd name="T33" fmla="*/ 3 h 37"/>
                  <a:gd name="T34" fmla="*/ 12 w 36"/>
                  <a:gd name="T35" fmla="*/ 7 h 37"/>
                  <a:gd name="T36" fmla="*/ 12 w 36"/>
                  <a:gd name="T37" fmla="*/ 31 h 37"/>
                  <a:gd name="T38" fmla="*/ 13 w 36"/>
                  <a:gd name="T39" fmla="*/ 34 h 37"/>
                  <a:gd name="T40" fmla="*/ 14 w 36"/>
                  <a:gd name="T41" fmla="*/ 35 h 37"/>
                  <a:gd name="T42" fmla="*/ 18 w 36"/>
                  <a:gd name="T43" fmla="*/ 35 h 37"/>
                  <a:gd name="T44" fmla="*/ 21 w 36"/>
                  <a:gd name="T45" fmla="*/ 35 h 37"/>
                  <a:gd name="T46" fmla="*/ 28 w 36"/>
                  <a:gd name="T47" fmla="*/ 34 h 37"/>
                  <a:gd name="T48" fmla="*/ 32 w 36"/>
                  <a:gd name="T49" fmla="*/ 32 h 37"/>
                  <a:gd name="T50" fmla="*/ 35 w 36"/>
                  <a:gd name="T51" fmla="*/ 2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5" y="27"/>
                    </a:moveTo>
                    <a:cubicBezTo>
                      <a:pt x="36" y="27"/>
                      <a:pt x="36" y="27"/>
                      <a:pt x="36" y="2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7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2"/>
                      <a:pt x="12" y="33"/>
                      <a:pt x="13" y="34"/>
                    </a:cubicBezTo>
                    <a:cubicBezTo>
                      <a:pt x="13" y="34"/>
                      <a:pt x="13" y="35"/>
                      <a:pt x="14" y="35"/>
                    </a:cubicBezTo>
                    <a:cubicBezTo>
                      <a:pt x="14" y="35"/>
                      <a:pt x="16" y="35"/>
                      <a:pt x="18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5" y="35"/>
                      <a:pt x="27" y="35"/>
                      <a:pt x="28" y="34"/>
                    </a:cubicBezTo>
                    <a:cubicBezTo>
                      <a:pt x="29" y="34"/>
                      <a:pt x="30" y="33"/>
                      <a:pt x="32" y="32"/>
                    </a:cubicBezTo>
                    <a:cubicBezTo>
                      <a:pt x="33" y="31"/>
                      <a:pt x="34" y="29"/>
                      <a:pt x="35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8" name="Freeform 47">
                <a:extLst>
                  <a:ext uri="{FF2B5EF4-FFF2-40B4-BE49-F238E27FC236}">
                    <a16:creationId xmlns="" xmlns:a16="http://schemas.microsoft.com/office/drawing/2014/main" id="{A96AB466-A713-274A-8464-D2610F54B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326"/>
                <a:ext cx="67" cy="71"/>
              </a:xfrm>
              <a:custGeom>
                <a:avLst/>
                <a:gdLst>
                  <a:gd name="T0" fmla="*/ 11 w 35"/>
                  <a:gd name="T1" fmla="*/ 2 h 37"/>
                  <a:gd name="T2" fmla="*/ 11 w 35"/>
                  <a:gd name="T3" fmla="*/ 17 h 37"/>
                  <a:gd name="T4" fmla="*/ 20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0 w 35"/>
                  <a:gd name="T21" fmla="*/ 19 h 37"/>
                  <a:gd name="T22" fmla="*/ 11 w 35"/>
                  <a:gd name="T23" fmla="*/ 19 h 37"/>
                  <a:gd name="T24" fmla="*/ 11 w 35"/>
                  <a:gd name="T25" fmla="*/ 31 h 37"/>
                  <a:gd name="T26" fmla="*/ 12 w 35"/>
                  <a:gd name="T27" fmla="*/ 34 h 37"/>
                  <a:gd name="T28" fmla="*/ 12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1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1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1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1" y="2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6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4"/>
                      <a:pt x="12" y="34"/>
                    </a:cubicBezTo>
                    <a:cubicBezTo>
                      <a:pt x="12" y="34"/>
                      <a:pt x="12" y="35"/>
                      <a:pt x="12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2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4" y="35"/>
                      <a:pt x="5" y="35"/>
                      <a:pt x="5" y="34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9" name="Freeform 48">
                <a:extLst>
                  <a:ext uri="{FF2B5EF4-FFF2-40B4-BE49-F238E27FC236}">
                    <a16:creationId xmlns="" xmlns:a16="http://schemas.microsoft.com/office/drawing/2014/main" id="{D9F1604F-D96E-D245-9ECC-42A1F28FE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9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7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30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39" y="2"/>
                      <a:pt x="39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8" y="29"/>
                      <a:pt x="37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8" y="38"/>
                      <a:pt x="14" y="37"/>
                      <a:pt x="12" y="36"/>
                    </a:cubicBezTo>
                    <a:cubicBezTo>
                      <a:pt x="10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5" y="33"/>
                      <a:pt x="16" y="34"/>
                      <a:pt x="17" y="35"/>
                    </a:cubicBezTo>
                    <a:cubicBezTo>
                      <a:pt x="19" y="35"/>
                      <a:pt x="20" y="36"/>
                      <a:pt x="22" y="36"/>
                    </a:cubicBezTo>
                    <a:cubicBezTo>
                      <a:pt x="25" y="36"/>
                      <a:pt x="28" y="35"/>
                      <a:pt x="30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4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90" name="Freeform 49">
                <a:extLst>
                  <a:ext uri="{FF2B5EF4-FFF2-40B4-BE49-F238E27FC236}">
                    <a16:creationId xmlns="" xmlns:a16="http://schemas.microsoft.com/office/drawing/2014/main" id="{2723F882-54AD-A24F-BB61-CA2B6E413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326"/>
                <a:ext cx="101" cy="71"/>
              </a:xfrm>
              <a:custGeom>
                <a:avLst/>
                <a:gdLst>
                  <a:gd name="T0" fmla="*/ 24 w 53"/>
                  <a:gd name="T1" fmla="*/ 37 h 37"/>
                  <a:gd name="T2" fmla="*/ 8 w 53"/>
                  <a:gd name="T3" fmla="*/ 6 h 37"/>
                  <a:gd name="T4" fmla="*/ 8 w 53"/>
                  <a:gd name="T5" fmla="*/ 31 h 37"/>
                  <a:gd name="T6" fmla="*/ 9 w 53"/>
                  <a:gd name="T7" fmla="*/ 35 h 37"/>
                  <a:gd name="T8" fmla="*/ 13 w 53"/>
                  <a:gd name="T9" fmla="*/ 36 h 37"/>
                  <a:gd name="T10" fmla="*/ 14 w 53"/>
                  <a:gd name="T11" fmla="*/ 36 h 37"/>
                  <a:gd name="T12" fmla="*/ 14 w 53"/>
                  <a:gd name="T13" fmla="*/ 37 h 37"/>
                  <a:gd name="T14" fmla="*/ 0 w 53"/>
                  <a:gd name="T15" fmla="*/ 37 h 37"/>
                  <a:gd name="T16" fmla="*/ 0 w 53"/>
                  <a:gd name="T17" fmla="*/ 36 h 37"/>
                  <a:gd name="T18" fmla="*/ 1 w 53"/>
                  <a:gd name="T19" fmla="*/ 36 h 37"/>
                  <a:gd name="T20" fmla="*/ 5 w 53"/>
                  <a:gd name="T21" fmla="*/ 35 h 37"/>
                  <a:gd name="T22" fmla="*/ 6 w 53"/>
                  <a:gd name="T23" fmla="*/ 31 h 37"/>
                  <a:gd name="T24" fmla="*/ 6 w 53"/>
                  <a:gd name="T25" fmla="*/ 6 h 37"/>
                  <a:gd name="T26" fmla="*/ 5 w 53"/>
                  <a:gd name="T27" fmla="*/ 3 h 37"/>
                  <a:gd name="T28" fmla="*/ 3 w 53"/>
                  <a:gd name="T29" fmla="*/ 2 h 37"/>
                  <a:gd name="T30" fmla="*/ 0 w 53"/>
                  <a:gd name="T31" fmla="*/ 1 h 37"/>
                  <a:gd name="T32" fmla="*/ 0 w 53"/>
                  <a:gd name="T33" fmla="*/ 0 h 37"/>
                  <a:gd name="T34" fmla="*/ 12 w 53"/>
                  <a:gd name="T35" fmla="*/ 0 h 37"/>
                  <a:gd name="T36" fmla="*/ 26 w 53"/>
                  <a:gd name="T37" fmla="*/ 29 h 37"/>
                  <a:gd name="T38" fmla="*/ 41 w 53"/>
                  <a:gd name="T39" fmla="*/ 0 h 37"/>
                  <a:gd name="T40" fmla="*/ 53 w 53"/>
                  <a:gd name="T41" fmla="*/ 0 h 37"/>
                  <a:gd name="T42" fmla="*/ 53 w 53"/>
                  <a:gd name="T43" fmla="*/ 1 h 37"/>
                  <a:gd name="T44" fmla="*/ 51 w 53"/>
                  <a:gd name="T45" fmla="*/ 1 h 37"/>
                  <a:gd name="T46" fmla="*/ 48 w 53"/>
                  <a:gd name="T47" fmla="*/ 2 h 37"/>
                  <a:gd name="T48" fmla="*/ 47 w 53"/>
                  <a:gd name="T49" fmla="*/ 6 h 37"/>
                  <a:gd name="T50" fmla="*/ 47 w 53"/>
                  <a:gd name="T51" fmla="*/ 31 h 37"/>
                  <a:gd name="T52" fmla="*/ 48 w 53"/>
                  <a:gd name="T53" fmla="*/ 35 h 37"/>
                  <a:gd name="T54" fmla="*/ 51 w 53"/>
                  <a:gd name="T55" fmla="*/ 36 h 37"/>
                  <a:gd name="T56" fmla="*/ 53 w 53"/>
                  <a:gd name="T57" fmla="*/ 36 h 37"/>
                  <a:gd name="T58" fmla="*/ 53 w 53"/>
                  <a:gd name="T59" fmla="*/ 37 h 37"/>
                  <a:gd name="T60" fmla="*/ 35 w 53"/>
                  <a:gd name="T61" fmla="*/ 37 h 37"/>
                  <a:gd name="T62" fmla="*/ 35 w 53"/>
                  <a:gd name="T63" fmla="*/ 36 h 37"/>
                  <a:gd name="T64" fmla="*/ 37 w 53"/>
                  <a:gd name="T65" fmla="*/ 36 h 37"/>
                  <a:gd name="T66" fmla="*/ 40 w 53"/>
                  <a:gd name="T67" fmla="*/ 35 h 37"/>
                  <a:gd name="T68" fmla="*/ 41 w 53"/>
                  <a:gd name="T69" fmla="*/ 31 h 37"/>
                  <a:gd name="T70" fmla="*/ 41 w 53"/>
                  <a:gd name="T71" fmla="*/ 6 h 37"/>
                  <a:gd name="T72" fmla="*/ 25 w 53"/>
                  <a:gd name="T73" fmla="*/ 37 h 37"/>
                  <a:gd name="T74" fmla="*/ 24 w 53"/>
                  <a:gd name="T75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3" h="37">
                    <a:moveTo>
                      <a:pt x="24" y="37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33"/>
                      <a:pt x="9" y="35"/>
                      <a:pt x="9" y="35"/>
                    </a:cubicBezTo>
                    <a:cubicBezTo>
                      <a:pt x="10" y="36"/>
                      <a:pt x="11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0" y="1"/>
                      <a:pt x="48" y="2"/>
                      <a:pt x="48" y="2"/>
                    </a:cubicBezTo>
                    <a:cubicBezTo>
                      <a:pt x="47" y="3"/>
                      <a:pt x="47" y="4"/>
                      <a:pt x="47" y="6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3"/>
                      <a:pt x="47" y="35"/>
                      <a:pt x="48" y="35"/>
                    </a:cubicBezTo>
                    <a:cubicBezTo>
                      <a:pt x="49" y="36"/>
                      <a:pt x="50" y="36"/>
                      <a:pt x="51" y="36"/>
                    </a:cubicBezTo>
                    <a:cubicBezTo>
                      <a:pt x="53" y="36"/>
                      <a:pt x="53" y="36"/>
                      <a:pt x="53" y="36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8" y="36"/>
                      <a:pt x="40" y="36"/>
                      <a:pt x="40" y="35"/>
                    </a:cubicBezTo>
                    <a:cubicBezTo>
                      <a:pt x="41" y="34"/>
                      <a:pt x="41" y="33"/>
                      <a:pt x="41" y="31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25" y="37"/>
                      <a:pt x="25" y="37"/>
                      <a:pt x="25" y="37"/>
                    </a:cubicBezTo>
                    <a:lnTo>
                      <a:pt x="24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  <p:grpSp>
          <p:nvGrpSpPr>
            <p:cNvPr id="123" name="Group 67">
              <a:extLst>
                <a:ext uri="{FF2B5EF4-FFF2-40B4-BE49-F238E27FC236}">
                  <a16:creationId xmlns="" xmlns:a16="http://schemas.microsoft.com/office/drawing/2014/main" id="{A0D298E6-2680-F346-B186-5D2B18913BC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595040" y="83506"/>
              <a:ext cx="533403" cy="535137"/>
              <a:chOff x="594" y="467"/>
              <a:chExt cx="1846" cy="1852"/>
            </a:xfrm>
            <a:solidFill>
              <a:srgbClr val="09234F"/>
            </a:solidFill>
          </p:grpSpPr>
          <p:sp>
            <p:nvSpPr>
              <p:cNvPr id="124" name="Rectangle 68">
                <a:extLst>
                  <a:ext uri="{FF2B5EF4-FFF2-40B4-BE49-F238E27FC236}">
                    <a16:creationId xmlns="" xmlns:a16="http://schemas.microsoft.com/office/drawing/2014/main" id="{70F15E9B-CAC0-D345-8D7B-14E99FF48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9" y="1208"/>
                <a:ext cx="10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5" name="Freeform 69">
                <a:extLst>
                  <a:ext uri="{FF2B5EF4-FFF2-40B4-BE49-F238E27FC236}">
                    <a16:creationId xmlns="" xmlns:a16="http://schemas.microsoft.com/office/drawing/2014/main" id="{37264D80-A120-A64F-8306-19458784B1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0" y="843"/>
                <a:ext cx="945" cy="1112"/>
              </a:xfrm>
              <a:custGeom>
                <a:avLst/>
                <a:gdLst>
                  <a:gd name="T0" fmla="*/ 342 w 495"/>
                  <a:gd name="T1" fmla="*/ 490 h 581"/>
                  <a:gd name="T2" fmla="*/ 266 w 495"/>
                  <a:gd name="T3" fmla="*/ 393 h 581"/>
                  <a:gd name="T4" fmla="*/ 155 w 495"/>
                  <a:gd name="T5" fmla="*/ 426 h 581"/>
                  <a:gd name="T6" fmla="*/ 158 w 495"/>
                  <a:gd name="T7" fmla="*/ 351 h 581"/>
                  <a:gd name="T8" fmla="*/ 108 w 495"/>
                  <a:gd name="T9" fmla="*/ 266 h 581"/>
                  <a:gd name="T10" fmla="*/ 117 w 495"/>
                  <a:gd name="T11" fmla="*/ 114 h 581"/>
                  <a:gd name="T12" fmla="*/ 157 w 495"/>
                  <a:gd name="T13" fmla="*/ 119 h 581"/>
                  <a:gd name="T14" fmla="*/ 167 w 495"/>
                  <a:gd name="T15" fmla="*/ 129 h 581"/>
                  <a:gd name="T16" fmla="*/ 172 w 495"/>
                  <a:gd name="T17" fmla="*/ 169 h 581"/>
                  <a:gd name="T18" fmla="*/ 67 w 495"/>
                  <a:gd name="T19" fmla="*/ 266 h 581"/>
                  <a:gd name="T20" fmla="*/ 152 w 495"/>
                  <a:gd name="T21" fmla="*/ 111 h 581"/>
                  <a:gd name="T22" fmla="*/ 142 w 495"/>
                  <a:gd name="T23" fmla="*/ 149 h 581"/>
                  <a:gd name="T24" fmla="*/ 180 w 495"/>
                  <a:gd name="T25" fmla="*/ 133 h 581"/>
                  <a:gd name="T26" fmla="*/ 181 w 495"/>
                  <a:gd name="T27" fmla="*/ 47 h 581"/>
                  <a:gd name="T28" fmla="*/ 196 w 495"/>
                  <a:gd name="T29" fmla="*/ 283 h 581"/>
                  <a:gd name="T30" fmla="*/ 198 w 495"/>
                  <a:gd name="T31" fmla="*/ 136 h 581"/>
                  <a:gd name="T32" fmla="*/ 201 w 495"/>
                  <a:gd name="T33" fmla="*/ 5 h 581"/>
                  <a:gd name="T34" fmla="*/ 211 w 495"/>
                  <a:gd name="T35" fmla="*/ 61 h 581"/>
                  <a:gd name="T36" fmla="*/ 255 w 495"/>
                  <a:gd name="T37" fmla="*/ 145 h 581"/>
                  <a:gd name="T38" fmla="*/ 278 w 495"/>
                  <a:gd name="T39" fmla="*/ 84 h 581"/>
                  <a:gd name="T40" fmla="*/ 357 w 495"/>
                  <a:gd name="T41" fmla="*/ 54 h 581"/>
                  <a:gd name="T42" fmla="*/ 411 w 495"/>
                  <a:gd name="T43" fmla="*/ 93 h 581"/>
                  <a:gd name="T44" fmla="*/ 430 w 495"/>
                  <a:gd name="T45" fmla="*/ 95 h 581"/>
                  <a:gd name="T46" fmla="*/ 463 w 495"/>
                  <a:gd name="T47" fmla="*/ 155 h 581"/>
                  <a:gd name="T48" fmla="*/ 221 w 495"/>
                  <a:gd name="T49" fmla="*/ 279 h 581"/>
                  <a:gd name="T50" fmla="*/ 349 w 495"/>
                  <a:gd name="T51" fmla="*/ 257 h 581"/>
                  <a:gd name="T52" fmla="*/ 398 w 495"/>
                  <a:gd name="T53" fmla="*/ 210 h 581"/>
                  <a:gd name="T54" fmla="*/ 406 w 495"/>
                  <a:gd name="T55" fmla="*/ 220 h 581"/>
                  <a:gd name="T56" fmla="*/ 411 w 495"/>
                  <a:gd name="T57" fmla="*/ 451 h 581"/>
                  <a:gd name="T58" fmla="*/ 406 w 495"/>
                  <a:gd name="T59" fmla="*/ 321 h 581"/>
                  <a:gd name="T60" fmla="*/ 468 w 495"/>
                  <a:gd name="T61" fmla="*/ 184 h 581"/>
                  <a:gd name="T62" fmla="*/ 460 w 495"/>
                  <a:gd name="T63" fmla="*/ 233 h 581"/>
                  <a:gd name="T64" fmla="*/ 384 w 495"/>
                  <a:gd name="T65" fmla="*/ 222 h 581"/>
                  <a:gd name="T66" fmla="*/ 420 w 495"/>
                  <a:gd name="T67" fmla="*/ 188 h 581"/>
                  <a:gd name="T68" fmla="*/ 364 w 495"/>
                  <a:gd name="T69" fmla="*/ 225 h 581"/>
                  <a:gd name="T70" fmla="*/ 360 w 495"/>
                  <a:gd name="T71" fmla="*/ 188 h 581"/>
                  <a:gd name="T72" fmla="*/ 386 w 495"/>
                  <a:gd name="T73" fmla="*/ 356 h 581"/>
                  <a:gd name="T74" fmla="*/ 220 w 495"/>
                  <a:gd name="T75" fmla="*/ 351 h 581"/>
                  <a:gd name="T76" fmla="*/ 235 w 495"/>
                  <a:gd name="T77" fmla="*/ 315 h 581"/>
                  <a:gd name="T78" fmla="*/ 206 w 495"/>
                  <a:gd name="T79" fmla="*/ 172 h 581"/>
                  <a:gd name="T80" fmla="*/ 238 w 495"/>
                  <a:gd name="T81" fmla="*/ 167 h 581"/>
                  <a:gd name="T82" fmla="*/ 251 w 495"/>
                  <a:gd name="T83" fmla="*/ 158 h 581"/>
                  <a:gd name="T84" fmla="*/ 269 w 495"/>
                  <a:gd name="T85" fmla="*/ 131 h 581"/>
                  <a:gd name="T86" fmla="*/ 278 w 495"/>
                  <a:gd name="T87" fmla="*/ 100 h 581"/>
                  <a:gd name="T88" fmla="*/ 393 w 495"/>
                  <a:gd name="T89" fmla="*/ 130 h 581"/>
                  <a:gd name="T90" fmla="*/ 438 w 495"/>
                  <a:gd name="T91" fmla="*/ 100 h 581"/>
                  <a:gd name="T92" fmla="*/ 438 w 495"/>
                  <a:gd name="T93" fmla="*/ 154 h 581"/>
                  <a:gd name="T94" fmla="*/ 456 w 495"/>
                  <a:gd name="T95" fmla="*/ 159 h 581"/>
                  <a:gd name="T96" fmla="*/ 474 w 495"/>
                  <a:gd name="T97" fmla="*/ 100 h 581"/>
                  <a:gd name="T98" fmla="*/ 455 w 495"/>
                  <a:gd name="T99" fmla="*/ 80 h 581"/>
                  <a:gd name="T100" fmla="*/ 343 w 495"/>
                  <a:gd name="T101" fmla="*/ 34 h 581"/>
                  <a:gd name="T102" fmla="*/ 206 w 495"/>
                  <a:gd name="T103" fmla="*/ 0 h 581"/>
                  <a:gd name="T104" fmla="*/ 173 w 495"/>
                  <a:gd name="T105" fmla="*/ 7 h 581"/>
                  <a:gd name="T106" fmla="*/ 143 w 495"/>
                  <a:gd name="T107" fmla="*/ 23 h 581"/>
                  <a:gd name="T108" fmla="*/ 121 w 495"/>
                  <a:gd name="T109" fmla="*/ 51 h 581"/>
                  <a:gd name="T110" fmla="*/ 148 w 495"/>
                  <a:gd name="T111" fmla="*/ 83 h 581"/>
                  <a:gd name="T112" fmla="*/ 59 w 495"/>
                  <a:gd name="T113" fmla="*/ 98 h 581"/>
                  <a:gd name="T114" fmla="*/ 108 w 495"/>
                  <a:gd name="T115" fmla="*/ 286 h 581"/>
                  <a:gd name="T116" fmla="*/ 152 w 495"/>
                  <a:gd name="T117" fmla="*/ 307 h 581"/>
                  <a:gd name="T118" fmla="*/ 102 w 495"/>
                  <a:gd name="T119" fmla="*/ 418 h 581"/>
                  <a:gd name="T120" fmla="*/ 495 w 495"/>
                  <a:gd name="T121" fmla="*/ 512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5" h="581">
                    <a:moveTo>
                      <a:pt x="369" y="368"/>
                    </a:moveTo>
                    <a:cubicBezTo>
                      <a:pt x="334" y="361"/>
                      <a:pt x="334" y="361"/>
                      <a:pt x="334" y="361"/>
                    </a:cubicBezTo>
                    <a:cubicBezTo>
                      <a:pt x="289" y="371"/>
                      <a:pt x="289" y="371"/>
                      <a:pt x="289" y="371"/>
                    </a:cubicBezTo>
                    <a:cubicBezTo>
                      <a:pt x="298" y="361"/>
                      <a:pt x="298" y="361"/>
                      <a:pt x="298" y="361"/>
                    </a:cubicBezTo>
                    <a:cubicBezTo>
                      <a:pt x="337" y="349"/>
                      <a:pt x="337" y="349"/>
                      <a:pt x="337" y="349"/>
                    </a:cubicBezTo>
                    <a:cubicBezTo>
                      <a:pt x="376" y="362"/>
                      <a:pt x="376" y="362"/>
                      <a:pt x="376" y="362"/>
                    </a:cubicBezTo>
                    <a:lnTo>
                      <a:pt x="369" y="368"/>
                    </a:lnTo>
                    <a:close/>
                    <a:moveTo>
                      <a:pt x="342" y="490"/>
                    </a:moveTo>
                    <a:cubicBezTo>
                      <a:pt x="337" y="470"/>
                      <a:pt x="337" y="470"/>
                      <a:pt x="337" y="470"/>
                    </a:cubicBezTo>
                    <a:cubicBezTo>
                      <a:pt x="349" y="422"/>
                      <a:pt x="349" y="422"/>
                      <a:pt x="349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64" y="420"/>
                      <a:pt x="364" y="420"/>
                      <a:pt x="364" y="420"/>
                    </a:cubicBezTo>
                    <a:cubicBezTo>
                      <a:pt x="375" y="493"/>
                      <a:pt x="375" y="493"/>
                      <a:pt x="375" y="493"/>
                    </a:cubicBezTo>
                    <a:cubicBezTo>
                      <a:pt x="364" y="492"/>
                      <a:pt x="353" y="491"/>
                      <a:pt x="342" y="490"/>
                    </a:cubicBezTo>
                    <a:close/>
                    <a:moveTo>
                      <a:pt x="266" y="393"/>
                    </a:moveTo>
                    <a:cubicBezTo>
                      <a:pt x="299" y="401"/>
                      <a:pt x="299" y="401"/>
                      <a:pt x="299" y="401"/>
                    </a:cubicBezTo>
                    <a:cubicBezTo>
                      <a:pt x="344" y="384"/>
                      <a:pt x="344" y="384"/>
                      <a:pt x="344" y="384"/>
                    </a:cubicBezTo>
                    <a:cubicBezTo>
                      <a:pt x="369" y="396"/>
                      <a:pt x="369" y="396"/>
                      <a:pt x="369" y="396"/>
                    </a:cubicBezTo>
                    <a:cubicBezTo>
                      <a:pt x="344" y="392"/>
                      <a:pt x="344" y="392"/>
                      <a:pt x="344" y="392"/>
                    </a:cubicBezTo>
                    <a:cubicBezTo>
                      <a:pt x="298" y="409"/>
                      <a:pt x="298" y="409"/>
                      <a:pt x="298" y="409"/>
                    </a:cubicBezTo>
                    <a:lnTo>
                      <a:pt x="266" y="393"/>
                    </a:lnTo>
                    <a:close/>
                    <a:moveTo>
                      <a:pt x="171" y="472"/>
                    </a:moveTo>
                    <a:cubicBezTo>
                      <a:pt x="155" y="426"/>
                      <a:pt x="155" y="426"/>
                      <a:pt x="155" y="426"/>
                    </a:cubicBezTo>
                    <a:cubicBezTo>
                      <a:pt x="132" y="419"/>
                      <a:pt x="132" y="419"/>
                      <a:pt x="132" y="419"/>
                    </a:cubicBezTo>
                    <a:cubicBezTo>
                      <a:pt x="170" y="407"/>
                      <a:pt x="170" y="407"/>
                      <a:pt x="170" y="407"/>
                    </a:cubicBezTo>
                    <a:cubicBezTo>
                      <a:pt x="185" y="457"/>
                      <a:pt x="185" y="457"/>
                      <a:pt x="185" y="457"/>
                    </a:cubicBezTo>
                    <a:cubicBezTo>
                      <a:pt x="278" y="443"/>
                      <a:pt x="278" y="443"/>
                      <a:pt x="278" y="443"/>
                    </a:cubicBezTo>
                    <a:lnTo>
                      <a:pt x="171" y="472"/>
                    </a:lnTo>
                    <a:close/>
                    <a:moveTo>
                      <a:pt x="154" y="326"/>
                    </a:moveTo>
                    <a:cubicBezTo>
                      <a:pt x="158" y="326"/>
                      <a:pt x="158" y="326"/>
                      <a:pt x="158" y="326"/>
                    </a:cubicBezTo>
                    <a:cubicBezTo>
                      <a:pt x="158" y="351"/>
                      <a:pt x="158" y="351"/>
                      <a:pt x="158" y="351"/>
                    </a:cubicBezTo>
                    <a:cubicBezTo>
                      <a:pt x="154" y="351"/>
                      <a:pt x="154" y="351"/>
                      <a:pt x="154" y="351"/>
                    </a:cubicBezTo>
                    <a:lnTo>
                      <a:pt x="154" y="326"/>
                    </a:lnTo>
                    <a:close/>
                    <a:moveTo>
                      <a:pt x="164" y="326"/>
                    </a:moveTo>
                    <a:cubicBezTo>
                      <a:pt x="187" y="326"/>
                      <a:pt x="187" y="326"/>
                      <a:pt x="187" y="326"/>
                    </a:cubicBezTo>
                    <a:cubicBezTo>
                      <a:pt x="187" y="351"/>
                      <a:pt x="187" y="351"/>
                      <a:pt x="187" y="351"/>
                    </a:cubicBezTo>
                    <a:cubicBezTo>
                      <a:pt x="164" y="351"/>
                      <a:pt x="164" y="351"/>
                      <a:pt x="164" y="351"/>
                    </a:cubicBezTo>
                    <a:lnTo>
                      <a:pt x="164" y="326"/>
                    </a:lnTo>
                    <a:close/>
                    <a:moveTo>
                      <a:pt x="108" y="266"/>
                    </a:moveTo>
                    <a:cubicBezTo>
                      <a:pt x="108" y="266"/>
                      <a:pt x="108" y="266"/>
                      <a:pt x="108" y="266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78" y="100"/>
                      <a:pt x="78" y="100"/>
                      <a:pt x="78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48" y="98"/>
                      <a:pt x="148" y="98"/>
                      <a:pt x="148" y="98"/>
                    </a:cubicBezTo>
                    <a:cubicBezTo>
                      <a:pt x="149" y="99"/>
                      <a:pt x="149" y="100"/>
                      <a:pt x="149" y="101"/>
                    </a:cubicBezTo>
                    <a:cubicBezTo>
                      <a:pt x="117" y="114"/>
                      <a:pt x="117" y="114"/>
                      <a:pt x="117" y="114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2" y="114"/>
                      <a:pt x="112" y="114"/>
                      <a:pt x="112" y="114"/>
                    </a:cubicBezTo>
                    <a:cubicBezTo>
                      <a:pt x="120" y="132"/>
                      <a:pt x="120" y="132"/>
                      <a:pt x="120" y="132"/>
                    </a:cubicBezTo>
                    <a:cubicBezTo>
                      <a:pt x="124" y="131"/>
                      <a:pt x="124" y="131"/>
                      <a:pt x="124" y="131"/>
                    </a:cubicBezTo>
                    <a:cubicBezTo>
                      <a:pt x="123" y="128"/>
                      <a:pt x="123" y="128"/>
                      <a:pt x="123" y="128"/>
                    </a:cubicBezTo>
                    <a:cubicBezTo>
                      <a:pt x="155" y="115"/>
                      <a:pt x="155" y="115"/>
                      <a:pt x="155" y="115"/>
                    </a:cubicBezTo>
                    <a:cubicBezTo>
                      <a:pt x="155" y="116"/>
                      <a:pt x="156" y="118"/>
                      <a:pt x="157" y="119"/>
                    </a:cubicBezTo>
                    <a:cubicBezTo>
                      <a:pt x="133" y="143"/>
                      <a:pt x="133" y="143"/>
                      <a:pt x="133" y="143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28" y="144"/>
                      <a:pt x="128" y="144"/>
                      <a:pt x="128" y="144"/>
                    </a:cubicBezTo>
                    <a:cubicBezTo>
                      <a:pt x="142" y="158"/>
                      <a:pt x="142" y="158"/>
                      <a:pt x="142" y="158"/>
                    </a:cubicBezTo>
                    <a:cubicBezTo>
                      <a:pt x="146" y="155"/>
                      <a:pt x="146" y="155"/>
                      <a:pt x="146" y="155"/>
                    </a:cubicBezTo>
                    <a:cubicBezTo>
                      <a:pt x="144" y="153"/>
                      <a:pt x="144" y="153"/>
                      <a:pt x="144" y="153"/>
                    </a:cubicBezTo>
                    <a:cubicBezTo>
                      <a:pt x="167" y="129"/>
                      <a:pt x="167" y="129"/>
                      <a:pt x="167" y="129"/>
                    </a:cubicBezTo>
                    <a:cubicBezTo>
                      <a:pt x="169" y="130"/>
                      <a:pt x="170" y="131"/>
                      <a:pt x="171" y="131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4" y="166"/>
                      <a:pt x="154" y="166"/>
                      <a:pt x="154" y="166"/>
                    </a:cubicBezTo>
                    <a:cubicBezTo>
                      <a:pt x="173" y="173"/>
                      <a:pt x="173" y="173"/>
                      <a:pt x="173" y="173"/>
                    </a:cubicBezTo>
                    <a:cubicBezTo>
                      <a:pt x="174" y="169"/>
                      <a:pt x="174" y="169"/>
                      <a:pt x="174" y="169"/>
                    </a:cubicBezTo>
                    <a:cubicBezTo>
                      <a:pt x="172" y="169"/>
                      <a:pt x="172" y="169"/>
                      <a:pt x="172" y="169"/>
                    </a:cubicBezTo>
                    <a:cubicBezTo>
                      <a:pt x="185" y="137"/>
                      <a:pt x="185" y="137"/>
                      <a:pt x="185" y="137"/>
                    </a:cubicBezTo>
                    <a:cubicBezTo>
                      <a:pt x="186" y="138"/>
                      <a:pt x="187" y="138"/>
                      <a:pt x="189" y="138"/>
                    </a:cubicBezTo>
                    <a:cubicBezTo>
                      <a:pt x="189" y="172"/>
                      <a:pt x="189" y="172"/>
                      <a:pt x="189" y="172"/>
                    </a:cubicBezTo>
                    <a:cubicBezTo>
                      <a:pt x="187" y="172"/>
                      <a:pt x="187" y="172"/>
                      <a:pt x="187" y="172"/>
                    </a:cubicBezTo>
                    <a:cubicBezTo>
                      <a:pt x="187" y="266"/>
                      <a:pt x="187" y="266"/>
                      <a:pt x="187" y="266"/>
                    </a:cubicBezTo>
                    <a:lnTo>
                      <a:pt x="108" y="266"/>
                    </a:lnTo>
                    <a:close/>
                    <a:moveTo>
                      <a:pt x="73" y="266"/>
                    </a:moveTo>
                    <a:cubicBezTo>
                      <a:pt x="67" y="266"/>
                      <a:pt x="67" y="266"/>
                      <a:pt x="67" y="266"/>
                    </a:cubicBezTo>
                    <a:cubicBezTo>
                      <a:pt x="67" y="100"/>
                      <a:pt x="67" y="100"/>
                      <a:pt x="67" y="100"/>
                    </a:cubicBezTo>
                    <a:cubicBezTo>
                      <a:pt x="73" y="100"/>
                      <a:pt x="73" y="100"/>
                      <a:pt x="73" y="100"/>
                    </a:cubicBezTo>
                    <a:lnTo>
                      <a:pt x="73" y="266"/>
                    </a:lnTo>
                    <a:close/>
                    <a:moveTo>
                      <a:pt x="152" y="111"/>
                    </a:moveTo>
                    <a:cubicBezTo>
                      <a:pt x="153" y="112"/>
                      <a:pt x="153" y="112"/>
                      <a:pt x="153" y="113"/>
                    </a:cubicBezTo>
                    <a:cubicBezTo>
                      <a:pt x="124" y="125"/>
                      <a:pt x="124" y="125"/>
                      <a:pt x="124" y="125"/>
                    </a:cubicBezTo>
                    <a:cubicBezTo>
                      <a:pt x="123" y="123"/>
                      <a:pt x="123" y="123"/>
                      <a:pt x="123" y="123"/>
                    </a:cubicBezTo>
                    <a:lnTo>
                      <a:pt x="152" y="111"/>
                    </a:lnTo>
                    <a:close/>
                    <a:moveTo>
                      <a:pt x="122" y="57"/>
                    </a:moveTo>
                    <a:cubicBezTo>
                      <a:pt x="122" y="55"/>
                      <a:pt x="122" y="55"/>
                      <a:pt x="122" y="55"/>
                    </a:cubicBezTo>
                    <a:cubicBezTo>
                      <a:pt x="155" y="69"/>
                      <a:pt x="155" y="69"/>
                      <a:pt x="155" y="69"/>
                    </a:cubicBezTo>
                    <a:cubicBezTo>
                      <a:pt x="154" y="71"/>
                      <a:pt x="154" y="71"/>
                      <a:pt x="154" y="71"/>
                    </a:cubicBezTo>
                    <a:lnTo>
                      <a:pt x="122" y="57"/>
                    </a:lnTo>
                    <a:close/>
                    <a:moveTo>
                      <a:pt x="165" y="124"/>
                    </a:moveTo>
                    <a:cubicBezTo>
                      <a:pt x="166" y="125"/>
                      <a:pt x="166" y="125"/>
                      <a:pt x="167" y="126"/>
                    </a:cubicBezTo>
                    <a:cubicBezTo>
                      <a:pt x="142" y="149"/>
                      <a:pt x="142" y="149"/>
                      <a:pt x="142" y="149"/>
                    </a:cubicBezTo>
                    <a:cubicBezTo>
                      <a:pt x="141" y="148"/>
                      <a:pt x="141" y="148"/>
                      <a:pt x="141" y="148"/>
                    </a:cubicBezTo>
                    <a:lnTo>
                      <a:pt x="165" y="124"/>
                    </a:lnTo>
                    <a:close/>
                    <a:moveTo>
                      <a:pt x="139" y="29"/>
                    </a:moveTo>
                    <a:cubicBezTo>
                      <a:pt x="143" y="30"/>
                      <a:pt x="143" y="30"/>
                      <a:pt x="143" y="30"/>
                    </a:cubicBezTo>
                    <a:cubicBezTo>
                      <a:pt x="168" y="54"/>
                      <a:pt x="168" y="54"/>
                      <a:pt x="168" y="54"/>
                    </a:cubicBezTo>
                    <a:cubicBezTo>
                      <a:pt x="165" y="57"/>
                      <a:pt x="165" y="57"/>
                      <a:pt x="165" y="57"/>
                    </a:cubicBezTo>
                    <a:lnTo>
                      <a:pt x="139" y="29"/>
                    </a:lnTo>
                    <a:close/>
                    <a:moveTo>
                      <a:pt x="180" y="133"/>
                    </a:moveTo>
                    <a:cubicBezTo>
                      <a:pt x="181" y="134"/>
                      <a:pt x="182" y="134"/>
                      <a:pt x="183" y="134"/>
                    </a:cubicBezTo>
                    <a:cubicBezTo>
                      <a:pt x="169" y="166"/>
                      <a:pt x="169" y="166"/>
                      <a:pt x="169" y="166"/>
                    </a:cubicBezTo>
                    <a:cubicBezTo>
                      <a:pt x="167" y="166"/>
                      <a:pt x="167" y="166"/>
                      <a:pt x="167" y="166"/>
                    </a:cubicBezTo>
                    <a:lnTo>
                      <a:pt x="180" y="133"/>
                    </a:lnTo>
                    <a:close/>
                    <a:moveTo>
                      <a:pt x="166" y="11"/>
                    </a:moveTo>
                    <a:cubicBezTo>
                      <a:pt x="170" y="18"/>
                      <a:pt x="170" y="18"/>
                      <a:pt x="170" y="18"/>
                    </a:cubicBezTo>
                    <a:cubicBezTo>
                      <a:pt x="184" y="46"/>
                      <a:pt x="184" y="46"/>
                      <a:pt x="184" y="46"/>
                    </a:cubicBezTo>
                    <a:cubicBezTo>
                      <a:pt x="183" y="46"/>
                      <a:pt x="182" y="47"/>
                      <a:pt x="181" y="47"/>
                    </a:cubicBezTo>
                    <a:lnTo>
                      <a:pt x="166" y="11"/>
                    </a:lnTo>
                    <a:close/>
                    <a:moveTo>
                      <a:pt x="196" y="324"/>
                    </a:moveTo>
                    <a:cubicBezTo>
                      <a:pt x="196" y="324"/>
                      <a:pt x="196" y="324"/>
                      <a:pt x="196" y="324"/>
                    </a:cubicBezTo>
                    <a:cubicBezTo>
                      <a:pt x="201" y="328"/>
                      <a:pt x="201" y="328"/>
                      <a:pt x="201" y="328"/>
                    </a:cubicBezTo>
                    <a:cubicBezTo>
                      <a:pt x="201" y="351"/>
                      <a:pt x="201" y="351"/>
                      <a:pt x="201" y="351"/>
                    </a:cubicBezTo>
                    <a:cubicBezTo>
                      <a:pt x="196" y="351"/>
                      <a:pt x="196" y="351"/>
                      <a:pt x="196" y="351"/>
                    </a:cubicBezTo>
                    <a:lnTo>
                      <a:pt x="196" y="324"/>
                    </a:lnTo>
                    <a:close/>
                    <a:moveTo>
                      <a:pt x="196" y="283"/>
                    </a:moveTo>
                    <a:cubicBezTo>
                      <a:pt x="196" y="283"/>
                      <a:pt x="196" y="283"/>
                      <a:pt x="196" y="283"/>
                    </a:cubicBezTo>
                    <a:cubicBezTo>
                      <a:pt x="201" y="287"/>
                      <a:pt x="201" y="287"/>
                      <a:pt x="201" y="287"/>
                    </a:cubicBezTo>
                    <a:cubicBezTo>
                      <a:pt x="201" y="307"/>
                      <a:pt x="201" y="307"/>
                      <a:pt x="201" y="307"/>
                    </a:cubicBezTo>
                    <a:cubicBezTo>
                      <a:pt x="196" y="307"/>
                      <a:pt x="196" y="307"/>
                      <a:pt x="196" y="307"/>
                    </a:cubicBezTo>
                    <a:lnTo>
                      <a:pt x="196" y="283"/>
                    </a:lnTo>
                    <a:close/>
                    <a:moveTo>
                      <a:pt x="196" y="172"/>
                    </a:moveTo>
                    <a:cubicBezTo>
                      <a:pt x="198" y="172"/>
                      <a:pt x="198" y="172"/>
                      <a:pt x="198" y="172"/>
                    </a:cubicBezTo>
                    <a:cubicBezTo>
                      <a:pt x="198" y="136"/>
                      <a:pt x="198" y="136"/>
                      <a:pt x="198" y="136"/>
                    </a:cubicBezTo>
                    <a:cubicBezTo>
                      <a:pt x="199" y="136"/>
                      <a:pt x="200" y="136"/>
                      <a:pt x="201" y="136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267"/>
                      <a:pt x="201" y="267"/>
                      <a:pt x="201" y="267"/>
                    </a:cubicBezTo>
                    <a:cubicBezTo>
                      <a:pt x="196" y="267"/>
                      <a:pt x="196" y="267"/>
                      <a:pt x="196" y="267"/>
                    </a:cubicBezTo>
                    <a:lnTo>
                      <a:pt x="196" y="172"/>
                    </a:lnTo>
                    <a:close/>
                    <a:moveTo>
                      <a:pt x="199" y="5"/>
                    </a:moveTo>
                    <a:cubicBezTo>
                      <a:pt x="201" y="5"/>
                      <a:pt x="201" y="5"/>
                      <a:pt x="201" y="5"/>
                    </a:cubicBezTo>
                    <a:cubicBezTo>
                      <a:pt x="201" y="45"/>
                      <a:pt x="201" y="45"/>
                      <a:pt x="201" y="45"/>
                    </a:cubicBezTo>
                    <a:cubicBezTo>
                      <a:pt x="200" y="45"/>
                      <a:pt x="199" y="45"/>
                      <a:pt x="199" y="45"/>
                    </a:cubicBezTo>
                    <a:lnTo>
                      <a:pt x="199" y="5"/>
                    </a:lnTo>
                    <a:close/>
                    <a:moveTo>
                      <a:pt x="211" y="61"/>
                    </a:moveTo>
                    <a:cubicBezTo>
                      <a:pt x="217" y="61"/>
                      <a:pt x="221" y="66"/>
                      <a:pt x="221" y="72"/>
                    </a:cubicBezTo>
                    <a:cubicBezTo>
                      <a:pt x="221" y="77"/>
                      <a:pt x="217" y="82"/>
                      <a:pt x="211" y="82"/>
                    </a:cubicBezTo>
                    <a:cubicBezTo>
                      <a:pt x="206" y="82"/>
                      <a:pt x="201" y="77"/>
                      <a:pt x="201" y="72"/>
                    </a:cubicBezTo>
                    <a:cubicBezTo>
                      <a:pt x="201" y="66"/>
                      <a:pt x="206" y="61"/>
                      <a:pt x="211" y="61"/>
                    </a:cubicBezTo>
                    <a:close/>
                    <a:moveTo>
                      <a:pt x="231" y="164"/>
                    </a:moveTo>
                    <a:cubicBezTo>
                      <a:pt x="229" y="164"/>
                      <a:pt x="229" y="164"/>
                      <a:pt x="229" y="164"/>
                    </a:cubicBezTo>
                    <a:cubicBezTo>
                      <a:pt x="216" y="132"/>
                      <a:pt x="216" y="132"/>
                      <a:pt x="216" y="132"/>
                    </a:cubicBezTo>
                    <a:cubicBezTo>
                      <a:pt x="219" y="130"/>
                      <a:pt x="219" y="130"/>
                      <a:pt x="219" y="130"/>
                    </a:cubicBezTo>
                    <a:lnTo>
                      <a:pt x="231" y="164"/>
                    </a:lnTo>
                    <a:close/>
                    <a:moveTo>
                      <a:pt x="232" y="119"/>
                    </a:moveTo>
                    <a:cubicBezTo>
                      <a:pt x="257" y="144"/>
                      <a:pt x="257" y="144"/>
                      <a:pt x="257" y="144"/>
                    </a:cubicBezTo>
                    <a:cubicBezTo>
                      <a:pt x="255" y="145"/>
                      <a:pt x="255" y="145"/>
                      <a:pt x="255" y="145"/>
                    </a:cubicBezTo>
                    <a:cubicBezTo>
                      <a:pt x="231" y="121"/>
                      <a:pt x="231" y="121"/>
                      <a:pt x="231" y="121"/>
                    </a:cubicBezTo>
                    <a:cubicBezTo>
                      <a:pt x="231" y="120"/>
                      <a:pt x="232" y="119"/>
                      <a:pt x="232" y="119"/>
                    </a:cubicBezTo>
                    <a:close/>
                    <a:moveTo>
                      <a:pt x="240" y="103"/>
                    </a:moveTo>
                    <a:cubicBezTo>
                      <a:pt x="272" y="116"/>
                      <a:pt x="272" y="116"/>
                      <a:pt x="272" y="116"/>
                    </a:cubicBezTo>
                    <a:cubicBezTo>
                      <a:pt x="271" y="118"/>
                      <a:pt x="271" y="118"/>
                      <a:pt x="271" y="118"/>
                    </a:cubicBezTo>
                    <a:cubicBezTo>
                      <a:pt x="240" y="105"/>
                      <a:pt x="240" y="105"/>
                      <a:pt x="240" y="105"/>
                    </a:cubicBezTo>
                    <a:cubicBezTo>
                      <a:pt x="240" y="104"/>
                      <a:pt x="240" y="103"/>
                      <a:pt x="240" y="103"/>
                    </a:cubicBezTo>
                    <a:close/>
                    <a:moveTo>
                      <a:pt x="278" y="84"/>
                    </a:moveTo>
                    <a:cubicBezTo>
                      <a:pt x="374" y="84"/>
                      <a:pt x="374" y="84"/>
                      <a:pt x="374" y="84"/>
                    </a:cubicBezTo>
                    <a:cubicBezTo>
                      <a:pt x="374" y="88"/>
                      <a:pt x="374" y="88"/>
                      <a:pt x="374" y="88"/>
                    </a:cubicBezTo>
                    <a:cubicBezTo>
                      <a:pt x="278" y="88"/>
                      <a:pt x="278" y="88"/>
                      <a:pt x="278" y="88"/>
                    </a:cubicBezTo>
                    <a:lnTo>
                      <a:pt x="278" y="84"/>
                    </a:lnTo>
                    <a:close/>
                    <a:moveTo>
                      <a:pt x="359" y="56"/>
                    </a:moveTo>
                    <a:cubicBezTo>
                      <a:pt x="361" y="80"/>
                      <a:pt x="361" y="80"/>
                      <a:pt x="361" y="80"/>
                    </a:cubicBezTo>
                    <a:cubicBezTo>
                      <a:pt x="359" y="80"/>
                      <a:pt x="359" y="80"/>
                      <a:pt x="359" y="80"/>
                    </a:cubicBezTo>
                    <a:cubicBezTo>
                      <a:pt x="357" y="54"/>
                      <a:pt x="357" y="54"/>
                      <a:pt x="357" y="54"/>
                    </a:cubicBezTo>
                    <a:lnTo>
                      <a:pt x="359" y="56"/>
                    </a:lnTo>
                    <a:close/>
                    <a:moveTo>
                      <a:pt x="370" y="68"/>
                    </a:moveTo>
                    <a:cubicBezTo>
                      <a:pt x="397" y="84"/>
                      <a:pt x="397" y="84"/>
                      <a:pt x="397" y="84"/>
                    </a:cubicBezTo>
                    <a:cubicBezTo>
                      <a:pt x="397" y="85"/>
                      <a:pt x="397" y="85"/>
                      <a:pt x="397" y="85"/>
                    </a:cubicBezTo>
                    <a:cubicBezTo>
                      <a:pt x="370" y="72"/>
                      <a:pt x="370" y="72"/>
                      <a:pt x="370" y="72"/>
                    </a:cubicBezTo>
                    <a:lnTo>
                      <a:pt x="370" y="68"/>
                    </a:lnTo>
                    <a:close/>
                    <a:moveTo>
                      <a:pt x="411" y="89"/>
                    </a:moveTo>
                    <a:cubicBezTo>
                      <a:pt x="411" y="93"/>
                      <a:pt x="411" y="93"/>
                      <a:pt x="411" y="93"/>
                    </a:cubicBezTo>
                    <a:cubicBezTo>
                      <a:pt x="381" y="99"/>
                      <a:pt x="381" y="99"/>
                      <a:pt x="381" y="99"/>
                    </a:cubicBezTo>
                    <a:cubicBezTo>
                      <a:pt x="377" y="97"/>
                      <a:pt x="377" y="97"/>
                      <a:pt x="377" y="97"/>
                    </a:cubicBezTo>
                    <a:lnTo>
                      <a:pt x="411" y="89"/>
                    </a:lnTo>
                    <a:close/>
                    <a:moveTo>
                      <a:pt x="430" y="95"/>
                    </a:moveTo>
                    <a:cubicBezTo>
                      <a:pt x="402" y="131"/>
                      <a:pt x="402" y="131"/>
                      <a:pt x="402" y="131"/>
                    </a:cubicBezTo>
                    <a:cubicBezTo>
                      <a:pt x="399" y="127"/>
                      <a:pt x="399" y="127"/>
                      <a:pt x="399" y="127"/>
                    </a:cubicBezTo>
                    <a:cubicBezTo>
                      <a:pt x="427" y="91"/>
                      <a:pt x="427" y="91"/>
                      <a:pt x="427" y="91"/>
                    </a:cubicBezTo>
                    <a:lnTo>
                      <a:pt x="430" y="95"/>
                    </a:lnTo>
                    <a:close/>
                    <a:moveTo>
                      <a:pt x="446" y="98"/>
                    </a:moveTo>
                    <a:cubicBezTo>
                      <a:pt x="431" y="144"/>
                      <a:pt x="431" y="144"/>
                      <a:pt x="431" y="144"/>
                    </a:cubicBezTo>
                    <a:cubicBezTo>
                      <a:pt x="429" y="143"/>
                      <a:pt x="429" y="143"/>
                      <a:pt x="429" y="143"/>
                    </a:cubicBezTo>
                    <a:cubicBezTo>
                      <a:pt x="444" y="96"/>
                      <a:pt x="444" y="96"/>
                      <a:pt x="444" y="96"/>
                    </a:cubicBezTo>
                    <a:lnTo>
                      <a:pt x="446" y="98"/>
                    </a:lnTo>
                    <a:close/>
                    <a:moveTo>
                      <a:pt x="460" y="96"/>
                    </a:moveTo>
                    <a:cubicBezTo>
                      <a:pt x="463" y="96"/>
                      <a:pt x="463" y="96"/>
                      <a:pt x="463" y="96"/>
                    </a:cubicBezTo>
                    <a:cubicBezTo>
                      <a:pt x="463" y="155"/>
                      <a:pt x="463" y="155"/>
                      <a:pt x="463" y="155"/>
                    </a:cubicBezTo>
                    <a:cubicBezTo>
                      <a:pt x="460" y="155"/>
                      <a:pt x="460" y="155"/>
                      <a:pt x="460" y="155"/>
                    </a:cubicBezTo>
                    <a:lnTo>
                      <a:pt x="460" y="96"/>
                    </a:lnTo>
                    <a:close/>
                    <a:moveTo>
                      <a:pt x="206" y="286"/>
                    </a:moveTo>
                    <a:cubicBezTo>
                      <a:pt x="216" y="286"/>
                      <a:pt x="216" y="286"/>
                      <a:pt x="216" y="286"/>
                    </a:cubicBezTo>
                    <a:cubicBezTo>
                      <a:pt x="216" y="307"/>
                      <a:pt x="216" y="307"/>
                      <a:pt x="216" y="307"/>
                    </a:cubicBezTo>
                    <a:cubicBezTo>
                      <a:pt x="206" y="307"/>
                      <a:pt x="206" y="307"/>
                      <a:pt x="206" y="307"/>
                    </a:cubicBezTo>
                    <a:lnTo>
                      <a:pt x="206" y="286"/>
                    </a:lnTo>
                    <a:close/>
                    <a:moveTo>
                      <a:pt x="221" y="279"/>
                    </a:moveTo>
                    <a:cubicBezTo>
                      <a:pt x="226" y="276"/>
                      <a:pt x="226" y="276"/>
                      <a:pt x="226" y="276"/>
                    </a:cubicBezTo>
                    <a:cubicBezTo>
                      <a:pt x="226" y="312"/>
                      <a:pt x="226" y="312"/>
                      <a:pt x="226" y="312"/>
                    </a:cubicBezTo>
                    <a:cubicBezTo>
                      <a:pt x="221" y="309"/>
                      <a:pt x="221" y="309"/>
                      <a:pt x="221" y="309"/>
                    </a:cubicBezTo>
                    <a:lnTo>
                      <a:pt x="221" y="279"/>
                    </a:lnTo>
                    <a:close/>
                    <a:moveTo>
                      <a:pt x="345" y="260"/>
                    </a:moveTo>
                    <a:cubicBezTo>
                      <a:pt x="345" y="236"/>
                      <a:pt x="345" y="236"/>
                      <a:pt x="345" y="236"/>
                    </a:cubicBezTo>
                    <a:cubicBezTo>
                      <a:pt x="348" y="236"/>
                      <a:pt x="348" y="236"/>
                      <a:pt x="348" y="236"/>
                    </a:cubicBezTo>
                    <a:cubicBezTo>
                      <a:pt x="349" y="257"/>
                      <a:pt x="349" y="257"/>
                      <a:pt x="349" y="257"/>
                    </a:cubicBezTo>
                    <a:cubicBezTo>
                      <a:pt x="364" y="285"/>
                      <a:pt x="364" y="285"/>
                      <a:pt x="364" y="285"/>
                    </a:cubicBezTo>
                    <a:lnTo>
                      <a:pt x="345" y="260"/>
                    </a:lnTo>
                    <a:close/>
                    <a:moveTo>
                      <a:pt x="397" y="192"/>
                    </a:moveTo>
                    <a:cubicBezTo>
                      <a:pt x="397" y="182"/>
                      <a:pt x="397" y="182"/>
                      <a:pt x="397" y="182"/>
                    </a:cubicBezTo>
                    <a:cubicBezTo>
                      <a:pt x="400" y="182"/>
                      <a:pt x="400" y="182"/>
                      <a:pt x="400" y="182"/>
                    </a:cubicBezTo>
                    <a:cubicBezTo>
                      <a:pt x="409" y="190"/>
                      <a:pt x="409" y="190"/>
                      <a:pt x="409" y="190"/>
                    </a:cubicBezTo>
                    <a:cubicBezTo>
                      <a:pt x="407" y="204"/>
                      <a:pt x="407" y="204"/>
                      <a:pt x="407" y="204"/>
                    </a:cubicBezTo>
                    <a:cubicBezTo>
                      <a:pt x="398" y="210"/>
                      <a:pt x="398" y="210"/>
                      <a:pt x="398" y="210"/>
                    </a:cubicBezTo>
                    <a:cubicBezTo>
                      <a:pt x="394" y="210"/>
                      <a:pt x="394" y="210"/>
                      <a:pt x="394" y="210"/>
                    </a:cubicBezTo>
                    <a:cubicBezTo>
                      <a:pt x="394" y="204"/>
                      <a:pt x="394" y="204"/>
                      <a:pt x="394" y="204"/>
                    </a:cubicBezTo>
                    <a:cubicBezTo>
                      <a:pt x="399" y="204"/>
                      <a:pt x="399" y="204"/>
                      <a:pt x="399" y="204"/>
                    </a:cubicBezTo>
                    <a:cubicBezTo>
                      <a:pt x="399" y="202"/>
                      <a:pt x="399" y="202"/>
                      <a:pt x="399" y="202"/>
                    </a:cubicBezTo>
                    <a:cubicBezTo>
                      <a:pt x="394" y="202"/>
                      <a:pt x="394" y="202"/>
                      <a:pt x="394" y="202"/>
                    </a:cubicBezTo>
                    <a:cubicBezTo>
                      <a:pt x="394" y="192"/>
                      <a:pt x="394" y="192"/>
                      <a:pt x="394" y="192"/>
                    </a:cubicBezTo>
                    <a:lnTo>
                      <a:pt x="397" y="192"/>
                    </a:lnTo>
                    <a:close/>
                    <a:moveTo>
                      <a:pt x="406" y="220"/>
                    </a:moveTo>
                    <a:cubicBezTo>
                      <a:pt x="400" y="220"/>
                      <a:pt x="400" y="220"/>
                      <a:pt x="400" y="220"/>
                    </a:cubicBezTo>
                    <a:cubicBezTo>
                      <a:pt x="400" y="212"/>
                      <a:pt x="400" y="212"/>
                      <a:pt x="400" y="212"/>
                    </a:cubicBezTo>
                    <a:cubicBezTo>
                      <a:pt x="412" y="206"/>
                      <a:pt x="412" y="206"/>
                      <a:pt x="412" y="206"/>
                    </a:cubicBezTo>
                    <a:lnTo>
                      <a:pt x="406" y="220"/>
                    </a:lnTo>
                    <a:close/>
                    <a:moveTo>
                      <a:pt x="413" y="497"/>
                    </a:moveTo>
                    <a:cubicBezTo>
                      <a:pt x="426" y="429"/>
                      <a:pt x="426" y="429"/>
                      <a:pt x="426" y="429"/>
                    </a:cubicBezTo>
                    <a:cubicBezTo>
                      <a:pt x="422" y="403"/>
                      <a:pt x="422" y="403"/>
                      <a:pt x="422" y="403"/>
                    </a:cubicBezTo>
                    <a:cubicBezTo>
                      <a:pt x="411" y="451"/>
                      <a:pt x="411" y="451"/>
                      <a:pt x="411" y="451"/>
                    </a:cubicBezTo>
                    <a:cubicBezTo>
                      <a:pt x="405" y="451"/>
                      <a:pt x="405" y="451"/>
                      <a:pt x="405" y="451"/>
                    </a:cubicBezTo>
                    <a:cubicBezTo>
                      <a:pt x="405" y="408"/>
                      <a:pt x="405" y="408"/>
                      <a:pt x="405" y="408"/>
                    </a:cubicBezTo>
                    <a:cubicBezTo>
                      <a:pt x="423" y="395"/>
                      <a:pt x="423" y="395"/>
                      <a:pt x="423" y="395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397" y="401"/>
                      <a:pt x="397" y="401"/>
                      <a:pt x="397" y="401"/>
                    </a:cubicBezTo>
                    <a:cubicBezTo>
                      <a:pt x="395" y="401"/>
                      <a:pt x="395" y="401"/>
                      <a:pt x="395" y="401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406" y="321"/>
                      <a:pt x="406" y="321"/>
                      <a:pt x="406" y="321"/>
                    </a:cubicBezTo>
                    <a:cubicBezTo>
                      <a:pt x="385" y="302"/>
                      <a:pt x="385" y="302"/>
                      <a:pt x="385" y="302"/>
                    </a:cubicBezTo>
                    <a:cubicBezTo>
                      <a:pt x="405" y="281"/>
                      <a:pt x="405" y="281"/>
                      <a:pt x="405" y="281"/>
                    </a:cubicBezTo>
                    <a:cubicBezTo>
                      <a:pt x="412" y="284"/>
                      <a:pt x="412" y="284"/>
                      <a:pt x="412" y="284"/>
                    </a:cubicBezTo>
                    <a:cubicBezTo>
                      <a:pt x="403" y="302"/>
                      <a:pt x="403" y="302"/>
                      <a:pt x="403" y="302"/>
                    </a:cubicBezTo>
                    <a:cubicBezTo>
                      <a:pt x="425" y="319"/>
                      <a:pt x="425" y="319"/>
                      <a:pt x="425" y="319"/>
                    </a:cubicBezTo>
                    <a:cubicBezTo>
                      <a:pt x="455" y="296"/>
                      <a:pt x="455" y="296"/>
                      <a:pt x="455" y="296"/>
                    </a:cubicBezTo>
                    <a:cubicBezTo>
                      <a:pt x="478" y="218"/>
                      <a:pt x="478" y="218"/>
                      <a:pt x="478" y="218"/>
                    </a:cubicBezTo>
                    <a:cubicBezTo>
                      <a:pt x="468" y="184"/>
                      <a:pt x="468" y="184"/>
                      <a:pt x="468" y="184"/>
                    </a:cubicBezTo>
                    <a:cubicBezTo>
                      <a:pt x="481" y="173"/>
                      <a:pt x="481" y="173"/>
                      <a:pt x="481" y="173"/>
                    </a:cubicBezTo>
                    <a:cubicBezTo>
                      <a:pt x="485" y="167"/>
                      <a:pt x="485" y="167"/>
                      <a:pt x="485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61" y="176"/>
                      <a:pt x="461" y="176"/>
                      <a:pt x="461" y="176"/>
                    </a:cubicBezTo>
                    <a:cubicBezTo>
                      <a:pt x="457" y="226"/>
                      <a:pt x="457" y="226"/>
                      <a:pt x="457" y="226"/>
                    </a:cubicBezTo>
                    <a:cubicBezTo>
                      <a:pt x="416" y="228"/>
                      <a:pt x="416" y="228"/>
                      <a:pt x="416" y="228"/>
                    </a:cubicBezTo>
                    <a:cubicBezTo>
                      <a:pt x="460" y="233"/>
                      <a:pt x="460" y="233"/>
                      <a:pt x="460" y="233"/>
                    </a:cubicBezTo>
                    <a:cubicBezTo>
                      <a:pt x="415" y="240"/>
                      <a:pt x="415" y="240"/>
                      <a:pt x="415" y="240"/>
                    </a:cubicBezTo>
                    <a:cubicBezTo>
                      <a:pt x="421" y="255"/>
                      <a:pt x="421" y="255"/>
                      <a:pt x="421" y="255"/>
                    </a:cubicBezTo>
                    <a:cubicBezTo>
                      <a:pt x="412" y="265"/>
                      <a:pt x="412" y="265"/>
                      <a:pt x="412" y="265"/>
                    </a:cubicBezTo>
                    <a:cubicBezTo>
                      <a:pt x="393" y="258"/>
                      <a:pt x="393" y="258"/>
                      <a:pt x="393" y="258"/>
                    </a:cubicBezTo>
                    <a:cubicBezTo>
                      <a:pt x="376" y="267"/>
                      <a:pt x="376" y="267"/>
                      <a:pt x="376" y="267"/>
                    </a:cubicBezTo>
                    <a:cubicBezTo>
                      <a:pt x="367" y="256"/>
                      <a:pt x="367" y="256"/>
                      <a:pt x="367" y="256"/>
                    </a:cubicBezTo>
                    <a:cubicBezTo>
                      <a:pt x="379" y="222"/>
                      <a:pt x="379" y="222"/>
                      <a:pt x="379" y="222"/>
                    </a:cubicBezTo>
                    <a:cubicBezTo>
                      <a:pt x="384" y="222"/>
                      <a:pt x="384" y="222"/>
                      <a:pt x="384" y="222"/>
                    </a:cubicBezTo>
                    <a:cubicBezTo>
                      <a:pt x="386" y="251"/>
                      <a:pt x="386" y="251"/>
                      <a:pt x="386" y="251"/>
                    </a:cubicBezTo>
                    <a:cubicBezTo>
                      <a:pt x="393" y="230"/>
                      <a:pt x="393" y="230"/>
                      <a:pt x="393" y="230"/>
                    </a:cubicBezTo>
                    <a:cubicBezTo>
                      <a:pt x="410" y="232"/>
                      <a:pt x="410" y="232"/>
                      <a:pt x="410" y="232"/>
                    </a:cubicBezTo>
                    <a:cubicBezTo>
                      <a:pt x="403" y="228"/>
                      <a:pt x="403" y="228"/>
                      <a:pt x="403" y="228"/>
                    </a:cubicBezTo>
                    <a:cubicBezTo>
                      <a:pt x="414" y="228"/>
                      <a:pt x="414" y="228"/>
                      <a:pt x="414" y="228"/>
                    </a:cubicBezTo>
                    <a:cubicBezTo>
                      <a:pt x="411" y="220"/>
                      <a:pt x="411" y="220"/>
                      <a:pt x="411" y="220"/>
                    </a:cubicBezTo>
                    <a:cubicBezTo>
                      <a:pt x="418" y="210"/>
                      <a:pt x="418" y="210"/>
                      <a:pt x="418" y="210"/>
                    </a:cubicBezTo>
                    <a:cubicBezTo>
                      <a:pt x="420" y="188"/>
                      <a:pt x="420" y="188"/>
                      <a:pt x="420" y="188"/>
                    </a:cubicBezTo>
                    <a:cubicBezTo>
                      <a:pt x="405" y="176"/>
                      <a:pt x="405" y="176"/>
                      <a:pt x="405" y="176"/>
                    </a:cubicBezTo>
                    <a:cubicBezTo>
                      <a:pt x="393" y="176"/>
                      <a:pt x="393" y="176"/>
                      <a:pt x="393" y="176"/>
                    </a:cubicBezTo>
                    <a:cubicBezTo>
                      <a:pt x="383" y="184"/>
                      <a:pt x="383" y="184"/>
                      <a:pt x="383" y="184"/>
                    </a:cubicBezTo>
                    <a:cubicBezTo>
                      <a:pt x="380" y="122"/>
                      <a:pt x="380" y="122"/>
                      <a:pt x="380" y="122"/>
                    </a:cubicBezTo>
                    <a:cubicBezTo>
                      <a:pt x="377" y="118"/>
                      <a:pt x="377" y="118"/>
                      <a:pt x="377" y="118"/>
                    </a:cubicBezTo>
                    <a:cubicBezTo>
                      <a:pt x="374" y="221"/>
                      <a:pt x="374" y="221"/>
                      <a:pt x="374" y="221"/>
                    </a:cubicBezTo>
                    <a:cubicBezTo>
                      <a:pt x="367" y="234"/>
                      <a:pt x="367" y="234"/>
                      <a:pt x="367" y="234"/>
                    </a:cubicBezTo>
                    <a:cubicBezTo>
                      <a:pt x="367" y="234"/>
                      <a:pt x="366" y="232"/>
                      <a:pt x="364" y="225"/>
                    </a:cubicBezTo>
                    <a:cubicBezTo>
                      <a:pt x="362" y="219"/>
                      <a:pt x="365" y="200"/>
                      <a:pt x="365" y="200"/>
                    </a:cubicBezTo>
                    <a:cubicBezTo>
                      <a:pt x="372" y="120"/>
                      <a:pt x="372" y="120"/>
                      <a:pt x="372" y="120"/>
                    </a:cubicBezTo>
                    <a:cubicBezTo>
                      <a:pt x="366" y="127"/>
                      <a:pt x="366" y="127"/>
                      <a:pt x="366" y="127"/>
                    </a:cubicBezTo>
                    <a:cubicBezTo>
                      <a:pt x="362" y="176"/>
                      <a:pt x="362" y="176"/>
                      <a:pt x="362" y="176"/>
                    </a:cubicBezTo>
                    <a:cubicBezTo>
                      <a:pt x="344" y="189"/>
                      <a:pt x="344" y="189"/>
                      <a:pt x="344" y="189"/>
                    </a:cubicBezTo>
                    <a:cubicBezTo>
                      <a:pt x="339" y="216"/>
                      <a:pt x="339" y="216"/>
                      <a:pt x="339" y="216"/>
                    </a:cubicBezTo>
                    <a:cubicBezTo>
                      <a:pt x="347" y="195"/>
                      <a:pt x="347" y="195"/>
                      <a:pt x="347" y="195"/>
                    </a:cubicBezTo>
                    <a:cubicBezTo>
                      <a:pt x="360" y="188"/>
                      <a:pt x="360" y="188"/>
                      <a:pt x="360" y="188"/>
                    </a:cubicBezTo>
                    <a:cubicBezTo>
                      <a:pt x="359" y="201"/>
                      <a:pt x="359" y="201"/>
                      <a:pt x="359" y="201"/>
                    </a:cubicBezTo>
                    <a:cubicBezTo>
                      <a:pt x="349" y="207"/>
                      <a:pt x="349" y="207"/>
                      <a:pt x="349" y="207"/>
                    </a:cubicBezTo>
                    <a:cubicBezTo>
                      <a:pt x="331" y="230"/>
                      <a:pt x="331" y="230"/>
                      <a:pt x="331" y="230"/>
                    </a:cubicBezTo>
                    <a:cubicBezTo>
                      <a:pt x="329" y="270"/>
                      <a:pt x="329" y="270"/>
                      <a:pt x="329" y="270"/>
                    </a:cubicBezTo>
                    <a:cubicBezTo>
                      <a:pt x="369" y="305"/>
                      <a:pt x="369" y="305"/>
                      <a:pt x="369" y="305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386" y="356"/>
                      <a:pt x="386" y="356"/>
                      <a:pt x="386" y="356"/>
                    </a:cubicBezTo>
                    <a:cubicBezTo>
                      <a:pt x="349" y="337"/>
                      <a:pt x="349" y="337"/>
                      <a:pt x="349" y="337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289" y="318"/>
                      <a:pt x="289" y="318"/>
                      <a:pt x="289" y="318"/>
                    </a:cubicBezTo>
                    <a:cubicBezTo>
                      <a:pt x="252" y="337"/>
                      <a:pt x="252" y="337"/>
                      <a:pt x="252" y="337"/>
                    </a:cubicBezTo>
                    <a:cubicBezTo>
                      <a:pt x="252" y="350"/>
                      <a:pt x="252" y="350"/>
                      <a:pt x="252" y="350"/>
                    </a:cubicBezTo>
                    <a:cubicBezTo>
                      <a:pt x="252" y="367"/>
                      <a:pt x="252" y="367"/>
                      <a:pt x="252" y="367"/>
                    </a:cubicBezTo>
                    <a:cubicBezTo>
                      <a:pt x="229" y="367"/>
                      <a:pt x="229" y="367"/>
                      <a:pt x="229" y="367"/>
                    </a:cubicBezTo>
                    <a:cubicBezTo>
                      <a:pt x="220" y="351"/>
                      <a:pt x="220" y="351"/>
                      <a:pt x="220" y="351"/>
                    </a:cubicBezTo>
                    <a:cubicBezTo>
                      <a:pt x="206" y="351"/>
                      <a:pt x="206" y="351"/>
                      <a:pt x="206" y="351"/>
                    </a:cubicBezTo>
                    <a:cubicBezTo>
                      <a:pt x="206" y="326"/>
                      <a:pt x="206" y="326"/>
                      <a:pt x="206" y="326"/>
                    </a:cubicBezTo>
                    <a:cubicBezTo>
                      <a:pt x="226" y="326"/>
                      <a:pt x="226" y="326"/>
                      <a:pt x="226" y="326"/>
                    </a:cubicBezTo>
                    <a:cubicBezTo>
                      <a:pt x="226" y="326"/>
                      <a:pt x="226" y="326"/>
                      <a:pt x="227" y="326"/>
                    </a:cubicBezTo>
                    <a:cubicBezTo>
                      <a:pt x="231" y="326"/>
                      <a:pt x="235" y="323"/>
                      <a:pt x="235" y="318"/>
                    </a:cubicBezTo>
                    <a:cubicBezTo>
                      <a:pt x="235" y="318"/>
                      <a:pt x="235" y="318"/>
                      <a:pt x="235" y="318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0"/>
                      <a:pt x="231" y="266"/>
                      <a:pt x="227" y="266"/>
                    </a:cubicBezTo>
                    <a:cubicBezTo>
                      <a:pt x="227" y="266"/>
                      <a:pt x="226" y="266"/>
                      <a:pt x="226" y="266"/>
                    </a:cubicBezTo>
                    <a:cubicBezTo>
                      <a:pt x="206" y="266"/>
                      <a:pt x="206" y="266"/>
                      <a:pt x="206" y="266"/>
                    </a:cubicBezTo>
                    <a:cubicBezTo>
                      <a:pt x="206" y="172"/>
                      <a:pt x="206" y="172"/>
                      <a:pt x="206" y="172"/>
                    </a:cubicBezTo>
                    <a:cubicBezTo>
                      <a:pt x="204" y="172"/>
                      <a:pt x="204" y="172"/>
                      <a:pt x="204" y="172"/>
                    </a:cubicBezTo>
                    <a:cubicBezTo>
                      <a:pt x="204" y="138"/>
                      <a:pt x="204" y="138"/>
                      <a:pt x="204" y="138"/>
                    </a:cubicBezTo>
                    <a:cubicBezTo>
                      <a:pt x="206" y="138"/>
                      <a:pt x="207" y="137"/>
                      <a:pt x="208" y="137"/>
                    </a:cubicBezTo>
                    <a:cubicBezTo>
                      <a:pt x="220" y="169"/>
                      <a:pt x="220" y="169"/>
                      <a:pt x="220" y="169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20" y="174"/>
                      <a:pt x="220" y="174"/>
                      <a:pt x="220" y="174"/>
                    </a:cubicBezTo>
                    <a:cubicBezTo>
                      <a:pt x="238" y="167"/>
                      <a:pt x="238" y="167"/>
                      <a:pt x="238" y="167"/>
                    </a:cubicBezTo>
                    <a:cubicBezTo>
                      <a:pt x="237" y="163"/>
                      <a:pt x="237" y="163"/>
                      <a:pt x="237" y="163"/>
                    </a:cubicBezTo>
                    <a:cubicBezTo>
                      <a:pt x="235" y="163"/>
                      <a:pt x="235" y="163"/>
                      <a:pt x="235" y="163"/>
                    </a:cubicBezTo>
                    <a:cubicBezTo>
                      <a:pt x="222" y="131"/>
                      <a:pt x="222" y="131"/>
                      <a:pt x="222" y="131"/>
                    </a:cubicBezTo>
                    <a:cubicBezTo>
                      <a:pt x="223" y="130"/>
                      <a:pt x="224" y="130"/>
                      <a:pt x="225" y="129"/>
                    </a:cubicBezTo>
                    <a:cubicBezTo>
                      <a:pt x="250" y="153"/>
                      <a:pt x="250" y="153"/>
                      <a:pt x="250" y="153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51" y="158"/>
                      <a:pt x="251" y="158"/>
                      <a:pt x="251" y="158"/>
                    </a:cubicBezTo>
                    <a:cubicBezTo>
                      <a:pt x="265" y="144"/>
                      <a:pt x="265" y="144"/>
                      <a:pt x="265" y="144"/>
                    </a:cubicBezTo>
                    <a:cubicBezTo>
                      <a:pt x="262" y="141"/>
                      <a:pt x="262" y="141"/>
                      <a:pt x="262" y="141"/>
                    </a:cubicBezTo>
                    <a:cubicBezTo>
                      <a:pt x="260" y="142"/>
                      <a:pt x="260" y="142"/>
                      <a:pt x="260" y="142"/>
                    </a:cubicBezTo>
                    <a:cubicBezTo>
                      <a:pt x="235" y="118"/>
                      <a:pt x="235" y="118"/>
                      <a:pt x="235" y="118"/>
                    </a:cubicBezTo>
                    <a:cubicBezTo>
                      <a:pt x="236" y="117"/>
                      <a:pt x="237" y="116"/>
                      <a:pt x="237" y="115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81" y="114"/>
                      <a:pt x="281" y="114"/>
                      <a:pt x="281" y="114"/>
                    </a:cubicBezTo>
                    <a:cubicBezTo>
                      <a:pt x="277" y="112"/>
                      <a:pt x="277" y="112"/>
                      <a:pt x="277" y="112"/>
                    </a:cubicBezTo>
                    <a:cubicBezTo>
                      <a:pt x="276" y="114"/>
                      <a:pt x="276" y="114"/>
                      <a:pt x="276" y="114"/>
                    </a:cubicBezTo>
                    <a:cubicBezTo>
                      <a:pt x="243" y="101"/>
                      <a:pt x="243" y="101"/>
                      <a:pt x="243" y="101"/>
                    </a:cubicBezTo>
                    <a:cubicBezTo>
                      <a:pt x="243" y="100"/>
                      <a:pt x="243" y="99"/>
                      <a:pt x="243" y="98"/>
                    </a:cubicBezTo>
                    <a:cubicBezTo>
                      <a:pt x="278" y="98"/>
                      <a:pt x="278" y="98"/>
                      <a:pt x="278" y="98"/>
                    </a:cubicBezTo>
                    <a:cubicBezTo>
                      <a:pt x="278" y="100"/>
                      <a:pt x="278" y="100"/>
                      <a:pt x="278" y="100"/>
                    </a:cubicBezTo>
                    <a:cubicBezTo>
                      <a:pt x="368" y="100"/>
                      <a:pt x="368" y="100"/>
                      <a:pt x="368" y="100"/>
                    </a:cubicBezTo>
                    <a:cubicBezTo>
                      <a:pt x="368" y="101"/>
                      <a:pt x="368" y="103"/>
                      <a:pt x="369" y="105"/>
                    </a:cubicBezTo>
                    <a:cubicBezTo>
                      <a:pt x="371" y="109"/>
                      <a:pt x="373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406" y="100"/>
                      <a:pt x="406" y="100"/>
                      <a:pt x="406" y="100"/>
                    </a:cubicBezTo>
                    <a:cubicBezTo>
                      <a:pt x="415" y="100"/>
                      <a:pt x="415" y="100"/>
                      <a:pt x="415" y="10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1"/>
                      <a:pt x="395" y="134"/>
                      <a:pt x="398" y="137"/>
                    </a:cubicBezTo>
                    <a:cubicBezTo>
                      <a:pt x="402" y="139"/>
                      <a:pt x="405" y="140"/>
                      <a:pt x="406" y="139"/>
                    </a:cubicBezTo>
                    <a:cubicBezTo>
                      <a:pt x="406" y="139"/>
                      <a:pt x="406" y="139"/>
                      <a:pt x="406" y="139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9"/>
                      <a:pt x="425" y="151"/>
                      <a:pt x="429" y="153"/>
                    </a:cubicBezTo>
                    <a:cubicBezTo>
                      <a:pt x="434" y="154"/>
                      <a:pt x="437" y="155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3"/>
                      <a:pt x="438" y="153"/>
                    </a:cubicBezTo>
                    <a:cubicBezTo>
                      <a:pt x="438" y="153"/>
                      <a:pt x="438" y="153"/>
                      <a:pt x="438" y="153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7" y="160"/>
                      <a:pt x="461" y="161"/>
                      <a:pt x="465" y="161"/>
                    </a:cubicBezTo>
                    <a:cubicBezTo>
                      <a:pt x="470" y="161"/>
                      <a:pt x="474" y="160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00"/>
                      <a:pt x="474" y="100"/>
                      <a:pt x="474" y="100"/>
                    </a:cubicBezTo>
                    <a:cubicBezTo>
                      <a:pt x="481" y="100"/>
                      <a:pt x="481" y="100"/>
                      <a:pt x="481" y="100"/>
                    </a:cubicBezTo>
                    <a:cubicBezTo>
                      <a:pt x="481" y="88"/>
                      <a:pt x="481" y="88"/>
                      <a:pt x="481" y="88"/>
                    </a:cubicBezTo>
                    <a:cubicBezTo>
                      <a:pt x="412" y="88"/>
                      <a:pt x="412" y="88"/>
                      <a:pt x="412" y="88"/>
                    </a:cubicBezTo>
                    <a:cubicBezTo>
                      <a:pt x="412" y="84"/>
                      <a:pt x="412" y="84"/>
                      <a:pt x="412" y="84"/>
                    </a:cubicBezTo>
                    <a:cubicBezTo>
                      <a:pt x="481" y="84"/>
                      <a:pt x="481" y="84"/>
                      <a:pt x="481" y="84"/>
                    </a:cubicBezTo>
                    <a:cubicBezTo>
                      <a:pt x="481" y="80"/>
                      <a:pt x="481" y="80"/>
                      <a:pt x="481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11" y="80"/>
                      <a:pt x="411" y="80"/>
                      <a:pt x="411" y="80"/>
                    </a:cubicBezTo>
                    <a:cubicBezTo>
                      <a:pt x="404" y="79"/>
                      <a:pt x="385" y="75"/>
                      <a:pt x="373" y="63"/>
                    </a:cubicBezTo>
                    <a:cubicBezTo>
                      <a:pt x="357" y="46"/>
                      <a:pt x="356" y="34"/>
                      <a:pt x="356" y="34"/>
                    </a:cubicBezTo>
                    <a:cubicBezTo>
                      <a:pt x="353" y="34"/>
                      <a:pt x="353" y="34"/>
                      <a:pt x="353" y="34"/>
                    </a:cubicBezTo>
                    <a:cubicBezTo>
                      <a:pt x="353" y="80"/>
                      <a:pt x="353" y="80"/>
                      <a:pt x="353" y="80"/>
                    </a:cubicBezTo>
                    <a:cubicBezTo>
                      <a:pt x="350" y="80"/>
                      <a:pt x="350" y="80"/>
                      <a:pt x="350" y="80"/>
                    </a:cubicBezTo>
                    <a:cubicBezTo>
                      <a:pt x="350" y="34"/>
                      <a:pt x="350" y="34"/>
                      <a:pt x="350" y="34"/>
                    </a:cubicBezTo>
                    <a:cubicBezTo>
                      <a:pt x="343" y="34"/>
                      <a:pt x="343" y="34"/>
                      <a:pt x="343" y="34"/>
                    </a:cubicBezTo>
                    <a:cubicBezTo>
                      <a:pt x="343" y="80"/>
                      <a:pt x="343" y="80"/>
                      <a:pt x="343" y="80"/>
                    </a:cubicBezTo>
                    <a:cubicBezTo>
                      <a:pt x="278" y="80"/>
                      <a:pt x="278" y="80"/>
                      <a:pt x="278" y="80"/>
                    </a:cubicBezTo>
                    <a:cubicBezTo>
                      <a:pt x="278" y="83"/>
                      <a:pt x="278" y="83"/>
                      <a:pt x="278" y="83"/>
                    </a:cubicBezTo>
                    <a:cubicBezTo>
                      <a:pt x="243" y="83"/>
                      <a:pt x="243" y="83"/>
                      <a:pt x="243" y="83"/>
                    </a:cubicBezTo>
                    <a:cubicBezTo>
                      <a:pt x="240" y="62"/>
                      <a:pt x="224" y="46"/>
                      <a:pt x="204" y="43"/>
                    </a:cubicBezTo>
                    <a:cubicBezTo>
                      <a:pt x="204" y="4"/>
                      <a:pt x="204" y="4"/>
                      <a:pt x="204" y="4"/>
                    </a:cubicBezTo>
                    <a:cubicBezTo>
                      <a:pt x="206" y="4"/>
                      <a:pt x="206" y="4"/>
                      <a:pt x="206" y="4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186" y="4"/>
                      <a:pt x="186" y="4"/>
                      <a:pt x="186" y="4"/>
                    </a:cubicBezTo>
                    <a:cubicBezTo>
                      <a:pt x="189" y="4"/>
                      <a:pt x="189" y="4"/>
                      <a:pt x="189" y="4"/>
                    </a:cubicBezTo>
                    <a:cubicBezTo>
                      <a:pt x="189" y="43"/>
                      <a:pt x="189" y="43"/>
                      <a:pt x="189" y="43"/>
                    </a:cubicBezTo>
                    <a:cubicBezTo>
                      <a:pt x="188" y="43"/>
                      <a:pt x="186" y="43"/>
                      <a:pt x="185" y="44"/>
                    </a:cubicBezTo>
                    <a:cubicBezTo>
                      <a:pt x="171" y="8"/>
                      <a:pt x="171" y="8"/>
                      <a:pt x="171" y="8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1" y="3"/>
                      <a:pt x="171" y="3"/>
                      <a:pt x="171" y="3"/>
                    </a:cubicBezTo>
                    <a:cubicBezTo>
                      <a:pt x="153" y="11"/>
                      <a:pt x="153" y="11"/>
                      <a:pt x="153" y="11"/>
                    </a:cubicBezTo>
                    <a:cubicBezTo>
                      <a:pt x="155" y="15"/>
                      <a:pt x="155" y="15"/>
                      <a:pt x="155" y="15"/>
                    </a:cubicBezTo>
                    <a:cubicBezTo>
                      <a:pt x="157" y="14"/>
                      <a:pt x="157" y="14"/>
                      <a:pt x="157" y="14"/>
                    </a:cubicBezTo>
                    <a:cubicBezTo>
                      <a:pt x="171" y="49"/>
                      <a:pt x="171" y="49"/>
                      <a:pt x="171" y="49"/>
                    </a:cubicBezTo>
                    <a:cubicBezTo>
                      <a:pt x="170" y="50"/>
                      <a:pt x="169" y="50"/>
                      <a:pt x="168" y="51"/>
                    </a:cubicBezTo>
                    <a:cubicBezTo>
                      <a:pt x="142" y="25"/>
                      <a:pt x="142" y="25"/>
                      <a:pt x="142" y="25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0" y="20"/>
                      <a:pt x="140" y="20"/>
                      <a:pt x="140" y="20"/>
                    </a:cubicBezTo>
                    <a:cubicBezTo>
                      <a:pt x="126" y="34"/>
                      <a:pt x="126" y="34"/>
                      <a:pt x="126" y="34"/>
                    </a:cubicBezTo>
                    <a:cubicBezTo>
                      <a:pt x="129" y="37"/>
                      <a:pt x="129" y="37"/>
                      <a:pt x="129" y="37"/>
                    </a:cubicBezTo>
                    <a:cubicBezTo>
                      <a:pt x="131" y="35"/>
                      <a:pt x="131" y="35"/>
                      <a:pt x="131" y="35"/>
                    </a:cubicBezTo>
                    <a:cubicBezTo>
                      <a:pt x="157" y="61"/>
                      <a:pt x="157" y="61"/>
                      <a:pt x="157" y="61"/>
                    </a:cubicBezTo>
                    <a:cubicBezTo>
                      <a:pt x="157" y="62"/>
                      <a:pt x="156" y="63"/>
                      <a:pt x="155" y="64"/>
                    </a:cubicBezTo>
                    <a:cubicBezTo>
                      <a:pt x="121" y="51"/>
                      <a:pt x="121" y="51"/>
                      <a:pt x="121" y="51"/>
                    </a:cubicBezTo>
                    <a:cubicBezTo>
                      <a:pt x="122" y="49"/>
                      <a:pt x="122" y="49"/>
                      <a:pt x="122" y="49"/>
                    </a:cubicBezTo>
                    <a:cubicBezTo>
                      <a:pt x="122" y="48"/>
                      <a:pt x="122" y="48"/>
                      <a:pt x="122" y="48"/>
                    </a:cubicBezTo>
                    <a:cubicBezTo>
                      <a:pt x="118" y="47"/>
                      <a:pt x="118" y="47"/>
                      <a:pt x="118" y="47"/>
                    </a:cubicBezTo>
                    <a:cubicBezTo>
                      <a:pt x="111" y="65"/>
                      <a:pt x="111" y="65"/>
                      <a:pt x="111" y="65"/>
                    </a:cubicBezTo>
                    <a:cubicBezTo>
                      <a:pt x="115" y="67"/>
                      <a:pt x="115" y="67"/>
                      <a:pt x="115" y="67"/>
                    </a:cubicBezTo>
                    <a:cubicBezTo>
                      <a:pt x="116" y="65"/>
                      <a:pt x="116" y="65"/>
                      <a:pt x="116" y="65"/>
                    </a:cubicBezTo>
                    <a:cubicBezTo>
                      <a:pt x="149" y="78"/>
                      <a:pt x="149" y="78"/>
                      <a:pt x="149" y="78"/>
                    </a:cubicBezTo>
                    <a:cubicBezTo>
                      <a:pt x="149" y="80"/>
                      <a:pt x="149" y="81"/>
                      <a:pt x="148" y="83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9" y="81"/>
                      <a:pt x="109" y="81"/>
                      <a:pt x="109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2" y="81"/>
                      <a:pt x="59" y="84"/>
                      <a:pt x="59" y="89"/>
                    </a:cubicBez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77"/>
                      <a:pt x="59" y="277"/>
                      <a:pt x="59" y="277"/>
                    </a:cubicBezTo>
                    <a:cubicBezTo>
                      <a:pt x="59" y="277"/>
                      <a:pt x="59" y="278"/>
                      <a:pt x="59" y="278"/>
                    </a:cubicBezTo>
                    <a:cubicBezTo>
                      <a:pt x="59" y="282"/>
                      <a:pt x="62" y="286"/>
                      <a:pt x="67" y="286"/>
                    </a:cubicBezTo>
                    <a:cubicBezTo>
                      <a:pt x="67" y="286"/>
                      <a:pt x="67" y="286"/>
                      <a:pt x="67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7" y="286"/>
                      <a:pt x="187" y="286"/>
                      <a:pt x="187" y="286"/>
                    </a:cubicBezTo>
                    <a:cubicBezTo>
                      <a:pt x="187" y="307"/>
                      <a:pt x="187" y="307"/>
                      <a:pt x="187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53" y="307"/>
                      <a:pt x="153" y="307"/>
                      <a:pt x="153" y="307"/>
                    </a:cubicBezTo>
                    <a:cubicBezTo>
                      <a:pt x="152" y="307"/>
                      <a:pt x="152" y="307"/>
                      <a:pt x="152" y="307"/>
                    </a:cubicBezTo>
                    <a:cubicBezTo>
                      <a:pt x="147" y="307"/>
                      <a:pt x="144" y="311"/>
                      <a:pt x="144" y="315"/>
                    </a:cubicBezTo>
                    <a:cubicBezTo>
                      <a:pt x="144" y="315"/>
                      <a:pt x="144" y="315"/>
                      <a:pt x="144" y="315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51"/>
                      <a:pt x="144" y="351"/>
                      <a:pt x="144" y="351"/>
                    </a:cubicBezTo>
                    <a:cubicBezTo>
                      <a:pt x="86" y="351"/>
                      <a:pt x="86" y="351"/>
                      <a:pt x="86" y="351"/>
                    </a:cubicBezTo>
                    <a:cubicBezTo>
                      <a:pt x="86" y="400"/>
                      <a:pt x="86" y="400"/>
                      <a:pt x="86" y="400"/>
                    </a:cubicBezTo>
                    <a:cubicBezTo>
                      <a:pt x="102" y="418"/>
                      <a:pt x="102" y="418"/>
                      <a:pt x="102" y="418"/>
                    </a:cubicBezTo>
                    <a:cubicBezTo>
                      <a:pt x="102" y="451"/>
                      <a:pt x="102" y="451"/>
                      <a:pt x="102" y="451"/>
                    </a:cubicBezTo>
                    <a:cubicBezTo>
                      <a:pt x="121" y="459"/>
                      <a:pt x="121" y="459"/>
                      <a:pt x="121" y="459"/>
                    </a:cubicBezTo>
                    <a:cubicBezTo>
                      <a:pt x="121" y="505"/>
                      <a:pt x="121" y="505"/>
                      <a:pt x="121" y="505"/>
                    </a:cubicBezTo>
                    <a:cubicBezTo>
                      <a:pt x="38" y="520"/>
                      <a:pt x="7" y="539"/>
                      <a:pt x="4" y="540"/>
                    </a:cubicBezTo>
                    <a:cubicBezTo>
                      <a:pt x="0" y="541"/>
                      <a:pt x="19" y="544"/>
                      <a:pt x="46" y="556"/>
                    </a:cubicBezTo>
                    <a:cubicBezTo>
                      <a:pt x="80" y="572"/>
                      <a:pt x="75" y="581"/>
                      <a:pt x="75" y="581"/>
                    </a:cubicBezTo>
                    <a:cubicBezTo>
                      <a:pt x="75" y="581"/>
                      <a:pt x="135" y="543"/>
                      <a:pt x="263" y="520"/>
                    </a:cubicBezTo>
                    <a:cubicBezTo>
                      <a:pt x="329" y="509"/>
                      <a:pt x="450" y="504"/>
                      <a:pt x="495" y="512"/>
                    </a:cubicBezTo>
                    <a:cubicBezTo>
                      <a:pt x="495" y="512"/>
                      <a:pt x="460" y="504"/>
                      <a:pt x="413" y="4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8" name="Freeform 70">
                <a:extLst>
                  <a:ext uri="{FF2B5EF4-FFF2-40B4-BE49-F238E27FC236}">
                    <a16:creationId xmlns="" xmlns:a16="http://schemas.microsoft.com/office/drawing/2014/main" id="{1C9714A8-8981-9D41-9B02-6F9C1A14F5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4" y="467"/>
                <a:ext cx="1846" cy="1852"/>
              </a:xfrm>
              <a:custGeom>
                <a:avLst/>
                <a:gdLst>
                  <a:gd name="T0" fmla="*/ 483 w 967"/>
                  <a:gd name="T1" fmla="*/ 953 h 967"/>
                  <a:gd name="T2" fmla="*/ 13 w 967"/>
                  <a:gd name="T3" fmla="*/ 483 h 967"/>
                  <a:gd name="T4" fmla="*/ 483 w 967"/>
                  <a:gd name="T5" fmla="*/ 12 h 967"/>
                  <a:gd name="T6" fmla="*/ 954 w 967"/>
                  <a:gd name="T7" fmla="*/ 483 h 967"/>
                  <a:gd name="T8" fmla="*/ 483 w 967"/>
                  <a:gd name="T9" fmla="*/ 953 h 967"/>
                  <a:gd name="T10" fmla="*/ 483 w 967"/>
                  <a:gd name="T11" fmla="*/ 0 h 967"/>
                  <a:gd name="T12" fmla="*/ 0 w 967"/>
                  <a:gd name="T13" fmla="*/ 483 h 967"/>
                  <a:gd name="T14" fmla="*/ 483 w 967"/>
                  <a:gd name="T15" fmla="*/ 967 h 967"/>
                  <a:gd name="T16" fmla="*/ 967 w 967"/>
                  <a:gd name="T17" fmla="*/ 483 h 967"/>
                  <a:gd name="T18" fmla="*/ 483 w 967"/>
                  <a:gd name="T19" fmla="*/ 0 h 9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67" h="967">
                    <a:moveTo>
                      <a:pt x="483" y="953"/>
                    </a:moveTo>
                    <a:cubicBezTo>
                      <a:pt x="224" y="953"/>
                      <a:pt x="13" y="742"/>
                      <a:pt x="13" y="483"/>
                    </a:cubicBezTo>
                    <a:cubicBezTo>
                      <a:pt x="13" y="223"/>
                      <a:pt x="224" y="12"/>
                      <a:pt x="483" y="12"/>
                    </a:cubicBezTo>
                    <a:cubicBezTo>
                      <a:pt x="743" y="12"/>
                      <a:pt x="954" y="223"/>
                      <a:pt x="954" y="483"/>
                    </a:cubicBezTo>
                    <a:cubicBezTo>
                      <a:pt x="954" y="742"/>
                      <a:pt x="743" y="953"/>
                      <a:pt x="483" y="953"/>
                    </a:cubicBezTo>
                    <a:close/>
                    <a:moveTo>
                      <a:pt x="483" y="0"/>
                    </a:moveTo>
                    <a:cubicBezTo>
                      <a:pt x="216" y="0"/>
                      <a:pt x="0" y="216"/>
                      <a:pt x="0" y="483"/>
                    </a:cubicBezTo>
                    <a:cubicBezTo>
                      <a:pt x="0" y="751"/>
                      <a:pt x="216" y="967"/>
                      <a:pt x="483" y="967"/>
                    </a:cubicBezTo>
                    <a:cubicBezTo>
                      <a:pt x="750" y="967"/>
                      <a:pt x="967" y="751"/>
                      <a:pt x="967" y="483"/>
                    </a:cubicBezTo>
                    <a:cubicBezTo>
                      <a:pt x="967" y="216"/>
                      <a:pt x="750" y="0"/>
                      <a:pt x="48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9" name="Freeform 71">
                <a:extLst>
                  <a:ext uri="{FF2B5EF4-FFF2-40B4-BE49-F238E27FC236}">
                    <a16:creationId xmlns="" xmlns:a16="http://schemas.microsoft.com/office/drawing/2014/main" id="{9F47C1A2-7F03-4D44-81ED-E43988577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1063"/>
                <a:ext cx="67" cy="61"/>
              </a:xfrm>
              <a:custGeom>
                <a:avLst/>
                <a:gdLst>
                  <a:gd name="T0" fmla="*/ 23 w 35"/>
                  <a:gd name="T1" fmla="*/ 3 h 32"/>
                  <a:gd name="T2" fmla="*/ 10 w 35"/>
                  <a:gd name="T3" fmla="*/ 1 h 32"/>
                  <a:gd name="T4" fmla="*/ 2 w 35"/>
                  <a:gd name="T5" fmla="*/ 9 h 32"/>
                  <a:gd name="T6" fmla="*/ 2 w 35"/>
                  <a:gd name="T7" fmla="*/ 21 h 32"/>
                  <a:gd name="T8" fmla="*/ 12 w 35"/>
                  <a:gd name="T9" fmla="*/ 29 h 32"/>
                  <a:gd name="T10" fmla="*/ 25 w 35"/>
                  <a:gd name="T11" fmla="*/ 31 h 32"/>
                  <a:gd name="T12" fmla="*/ 33 w 35"/>
                  <a:gd name="T13" fmla="*/ 23 h 32"/>
                  <a:gd name="T14" fmla="*/ 33 w 35"/>
                  <a:gd name="T15" fmla="*/ 12 h 32"/>
                  <a:gd name="T16" fmla="*/ 23 w 35"/>
                  <a:gd name="T17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32">
                    <a:moveTo>
                      <a:pt x="23" y="3"/>
                    </a:moveTo>
                    <a:cubicBezTo>
                      <a:pt x="18" y="0"/>
                      <a:pt x="13" y="0"/>
                      <a:pt x="10" y="1"/>
                    </a:cubicBezTo>
                    <a:cubicBezTo>
                      <a:pt x="6" y="3"/>
                      <a:pt x="4" y="5"/>
                      <a:pt x="2" y="9"/>
                    </a:cubicBezTo>
                    <a:cubicBezTo>
                      <a:pt x="0" y="13"/>
                      <a:pt x="0" y="17"/>
                      <a:pt x="2" y="21"/>
                    </a:cubicBezTo>
                    <a:cubicBezTo>
                      <a:pt x="3" y="24"/>
                      <a:pt x="6" y="27"/>
                      <a:pt x="12" y="29"/>
                    </a:cubicBezTo>
                    <a:cubicBezTo>
                      <a:pt x="17" y="32"/>
                      <a:pt x="21" y="32"/>
                      <a:pt x="25" y="31"/>
                    </a:cubicBezTo>
                    <a:cubicBezTo>
                      <a:pt x="29" y="29"/>
                      <a:pt x="32" y="27"/>
                      <a:pt x="33" y="23"/>
                    </a:cubicBezTo>
                    <a:cubicBezTo>
                      <a:pt x="35" y="19"/>
                      <a:pt x="35" y="15"/>
                      <a:pt x="33" y="12"/>
                    </a:cubicBezTo>
                    <a:cubicBezTo>
                      <a:pt x="32" y="8"/>
                      <a:pt x="28" y="5"/>
                      <a:pt x="2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0" name="Freeform 72">
                <a:extLst>
                  <a:ext uri="{FF2B5EF4-FFF2-40B4-BE49-F238E27FC236}">
                    <a16:creationId xmlns="" xmlns:a16="http://schemas.microsoft.com/office/drawing/2014/main" id="{359B5C8C-C1CC-CC40-A75F-DFB817DDE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886"/>
                <a:ext cx="42" cy="77"/>
              </a:xfrm>
              <a:custGeom>
                <a:avLst/>
                <a:gdLst>
                  <a:gd name="T0" fmla="*/ 22 w 22"/>
                  <a:gd name="T1" fmla="*/ 0 h 40"/>
                  <a:gd name="T2" fmla="*/ 22 w 22"/>
                  <a:gd name="T3" fmla="*/ 40 h 40"/>
                  <a:gd name="T4" fmla="*/ 12 w 22"/>
                  <a:gd name="T5" fmla="*/ 40 h 40"/>
                  <a:gd name="T6" fmla="*/ 12 w 22"/>
                  <a:gd name="T7" fmla="*/ 14 h 40"/>
                  <a:gd name="T8" fmla="*/ 6 w 22"/>
                  <a:gd name="T9" fmla="*/ 17 h 40"/>
                  <a:gd name="T10" fmla="*/ 0 w 22"/>
                  <a:gd name="T11" fmla="*/ 20 h 40"/>
                  <a:gd name="T12" fmla="*/ 0 w 22"/>
                  <a:gd name="T13" fmla="*/ 11 h 40"/>
                  <a:gd name="T14" fmla="*/ 9 w 22"/>
                  <a:gd name="T15" fmla="*/ 7 h 40"/>
                  <a:gd name="T16" fmla="*/ 14 w 22"/>
                  <a:gd name="T17" fmla="*/ 0 h 40"/>
                  <a:gd name="T18" fmla="*/ 22 w 22"/>
                  <a:gd name="T1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40">
                    <a:moveTo>
                      <a:pt x="22" y="0"/>
                    </a:moveTo>
                    <a:cubicBezTo>
                      <a:pt x="22" y="40"/>
                      <a:pt x="22" y="40"/>
                      <a:pt x="2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0" y="15"/>
                      <a:pt x="8" y="17"/>
                      <a:pt x="6" y="17"/>
                    </a:cubicBezTo>
                    <a:cubicBezTo>
                      <a:pt x="5" y="18"/>
                      <a:pt x="3" y="19"/>
                      <a:pt x="0" y="2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10"/>
                      <a:pt x="7" y="8"/>
                      <a:pt x="9" y="7"/>
                    </a:cubicBezTo>
                    <a:cubicBezTo>
                      <a:pt x="11" y="5"/>
                      <a:pt x="12" y="3"/>
                      <a:pt x="14" y="0"/>
                    </a:cubicBezTo>
                    <a:lnTo>
                      <a:pt x="2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1" name="Freeform 73">
                <a:extLst>
                  <a:ext uri="{FF2B5EF4-FFF2-40B4-BE49-F238E27FC236}">
                    <a16:creationId xmlns="" xmlns:a16="http://schemas.microsoft.com/office/drawing/2014/main" id="{ADE9046A-3EA3-9F4B-8974-69748CC297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53" y="1886"/>
                <a:ext cx="61" cy="77"/>
              </a:xfrm>
              <a:custGeom>
                <a:avLst/>
                <a:gdLst>
                  <a:gd name="T0" fmla="*/ 21 w 32"/>
                  <a:gd name="T1" fmla="*/ 14 h 40"/>
                  <a:gd name="T2" fmla="*/ 19 w 32"/>
                  <a:gd name="T3" fmla="*/ 9 h 40"/>
                  <a:gd name="T4" fmla="*/ 16 w 32"/>
                  <a:gd name="T5" fmla="*/ 7 h 40"/>
                  <a:gd name="T6" fmla="*/ 12 w 32"/>
                  <a:gd name="T7" fmla="*/ 9 h 40"/>
                  <a:gd name="T8" fmla="*/ 11 w 32"/>
                  <a:gd name="T9" fmla="*/ 14 h 40"/>
                  <a:gd name="T10" fmla="*/ 12 w 32"/>
                  <a:gd name="T11" fmla="*/ 19 h 40"/>
                  <a:gd name="T12" fmla="*/ 16 w 32"/>
                  <a:gd name="T13" fmla="*/ 20 h 40"/>
                  <a:gd name="T14" fmla="*/ 20 w 32"/>
                  <a:gd name="T15" fmla="*/ 19 h 40"/>
                  <a:gd name="T16" fmla="*/ 21 w 32"/>
                  <a:gd name="T17" fmla="*/ 14 h 40"/>
                  <a:gd name="T18" fmla="*/ 1 w 32"/>
                  <a:gd name="T19" fmla="*/ 31 h 40"/>
                  <a:gd name="T20" fmla="*/ 12 w 32"/>
                  <a:gd name="T21" fmla="*/ 30 h 40"/>
                  <a:gd name="T22" fmla="*/ 13 w 32"/>
                  <a:gd name="T23" fmla="*/ 33 h 40"/>
                  <a:gd name="T24" fmla="*/ 16 w 32"/>
                  <a:gd name="T25" fmla="*/ 34 h 40"/>
                  <a:gd name="T26" fmla="*/ 20 w 32"/>
                  <a:gd name="T27" fmla="*/ 31 h 40"/>
                  <a:gd name="T28" fmla="*/ 21 w 32"/>
                  <a:gd name="T29" fmla="*/ 23 h 40"/>
                  <a:gd name="T30" fmla="*/ 18 w 32"/>
                  <a:gd name="T31" fmla="*/ 26 h 40"/>
                  <a:gd name="T32" fmla="*/ 13 w 32"/>
                  <a:gd name="T33" fmla="*/ 27 h 40"/>
                  <a:gd name="T34" fmla="*/ 4 w 32"/>
                  <a:gd name="T35" fmla="*/ 23 h 40"/>
                  <a:gd name="T36" fmla="*/ 0 w 32"/>
                  <a:gd name="T37" fmla="*/ 14 h 40"/>
                  <a:gd name="T38" fmla="*/ 2 w 32"/>
                  <a:gd name="T39" fmla="*/ 7 h 40"/>
                  <a:gd name="T40" fmla="*/ 7 w 32"/>
                  <a:gd name="T41" fmla="*/ 2 h 40"/>
                  <a:gd name="T42" fmla="*/ 15 w 32"/>
                  <a:gd name="T43" fmla="*/ 0 h 40"/>
                  <a:gd name="T44" fmla="*/ 25 w 32"/>
                  <a:gd name="T45" fmla="*/ 2 h 40"/>
                  <a:gd name="T46" fmla="*/ 30 w 32"/>
                  <a:gd name="T47" fmla="*/ 9 h 40"/>
                  <a:gd name="T48" fmla="*/ 32 w 32"/>
                  <a:gd name="T49" fmla="*/ 20 h 40"/>
                  <a:gd name="T50" fmla="*/ 28 w 32"/>
                  <a:gd name="T51" fmla="*/ 36 h 40"/>
                  <a:gd name="T52" fmla="*/ 16 w 32"/>
                  <a:gd name="T53" fmla="*/ 40 h 40"/>
                  <a:gd name="T54" fmla="*/ 8 w 32"/>
                  <a:gd name="T55" fmla="*/ 39 h 40"/>
                  <a:gd name="T56" fmla="*/ 4 w 32"/>
                  <a:gd name="T57" fmla="*/ 36 h 40"/>
                  <a:gd name="T58" fmla="*/ 1 w 32"/>
                  <a:gd name="T59" fmla="*/ 3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2" h="40">
                    <a:moveTo>
                      <a:pt x="21" y="14"/>
                    </a:moveTo>
                    <a:cubicBezTo>
                      <a:pt x="21" y="12"/>
                      <a:pt x="21" y="10"/>
                      <a:pt x="19" y="9"/>
                    </a:cubicBezTo>
                    <a:cubicBezTo>
                      <a:pt x="18" y="8"/>
                      <a:pt x="17" y="7"/>
                      <a:pt x="16" y="7"/>
                    </a:cubicBezTo>
                    <a:cubicBezTo>
                      <a:pt x="14" y="7"/>
                      <a:pt x="13" y="8"/>
                      <a:pt x="12" y="9"/>
                    </a:cubicBezTo>
                    <a:cubicBezTo>
                      <a:pt x="11" y="10"/>
                      <a:pt x="11" y="11"/>
                      <a:pt x="11" y="14"/>
                    </a:cubicBezTo>
                    <a:cubicBezTo>
                      <a:pt x="11" y="16"/>
                      <a:pt x="11" y="17"/>
                      <a:pt x="12" y="19"/>
                    </a:cubicBezTo>
                    <a:cubicBezTo>
                      <a:pt x="13" y="20"/>
                      <a:pt x="14" y="20"/>
                      <a:pt x="16" y="20"/>
                    </a:cubicBezTo>
                    <a:cubicBezTo>
                      <a:pt x="17" y="20"/>
                      <a:pt x="19" y="20"/>
                      <a:pt x="20" y="19"/>
                    </a:cubicBezTo>
                    <a:cubicBezTo>
                      <a:pt x="21" y="18"/>
                      <a:pt x="21" y="16"/>
                      <a:pt x="21" y="14"/>
                    </a:cubicBezTo>
                    <a:close/>
                    <a:moveTo>
                      <a:pt x="1" y="31"/>
                    </a:move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1"/>
                      <a:pt x="13" y="32"/>
                      <a:pt x="13" y="33"/>
                    </a:cubicBezTo>
                    <a:cubicBezTo>
                      <a:pt x="14" y="34"/>
                      <a:pt x="15" y="34"/>
                      <a:pt x="16" y="34"/>
                    </a:cubicBezTo>
                    <a:cubicBezTo>
                      <a:pt x="18" y="34"/>
                      <a:pt x="19" y="33"/>
                      <a:pt x="20" y="31"/>
                    </a:cubicBezTo>
                    <a:cubicBezTo>
                      <a:pt x="21" y="30"/>
                      <a:pt x="21" y="27"/>
                      <a:pt x="21" y="23"/>
                    </a:cubicBezTo>
                    <a:cubicBezTo>
                      <a:pt x="20" y="24"/>
                      <a:pt x="19" y="25"/>
                      <a:pt x="18" y="26"/>
                    </a:cubicBezTo>
                    <a:cubicBezTo>
                      <a:pt x="16" y="27"/>
                      <a:pt x="15" y="27"/>
                      <a:pt x="13" y="27"/>
                    </a:cubicBezTo>
                    <a:cubicBezTo>
                      <a:pt x="9" y="27"/>
                      <a:pt x="6" y="26"/>
                      <a:pt x="4" y="23"/>
                    </a:cubicBezTo>
                    <a:cubicBezTo>
                      <a:pt x="2" y="21"/>
                      <a:pt x="0" y="18"/>
                      <a:pt x="0" y="14"/>
                    </a:cubicBezTo>
                    <a:cubicBezTo>
                      <a:pt x="0" y="11"/>
                      <a:pt x="1" y="9"/>
                      <a:pt x="2" y="7"/>
                    </a:cubicBezTo>
                    <a:cubicBezTo>
                      <a:pt x="3" y="5"/>
                      <a:pt x="5" y="3"/>
                      <a:pt x="7" y="2"/>
                    </a:cubicBezTo>
                    <a:cubicBezTo>
                      <a:pt x="9" y="1"/>
                      <a:pt x="12" y="0"/>
                      <a:pt x="15" y="0"/>
                    </a:cubicBezTo>
                    <a:cubicBezTo>
                      <a:pt x="19" y="0"/>
                      <a:pt x="22" y="1"/>
                      <a:pt x="25" y="2"/>
                    </a:cubicBezTo>
                    <a:cubicBezTo>
                      <a:pt x="27" y="4"/>
                      <a:pt x="29" y="6"/>
                      <a:pt x="30" y="9"/>
                    </a:cubicBezTo>
                    <a:cubicBezTo>
                      <a:pt x="32" y="12"/>
                      <a:pt x="32" y="16"/>
                      <a:pt x="32" y="20"/>
                    </a:cubicBezTo>
                    <a:cubicBezTo>
                      <a:pt x="32" y="27"/>
                      <a:pt x="31" y="32"/>
                      <a:pt x="28" y="36"/>
                    </a:cubicBezTo>
                    <a:cubicBezTo>
                      <a:pt x="25" y="39"/>
                      <a:pt x="21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7" y="39"/>
                      <a:pt x="5" y="38"/>
                      <a:pt x="4" y="36"/>
                    </a:cubicBezTo>
                    <a:cubicBezTo>
                      <a:pt x="3" y="35"/>
                      <a:pt x="2" y="33"/>
                      <a:pt x="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2" name="Freeform 74">
                <a:extLst>
                  <a:ext uri="{FF2B5EF4-FFF2-40B4-BE49-F238E27FC236}">
                    <a16:creationId xmlns="" xmlns:a16="http://schemas.microsoft.com/office/drawing/2014/main" id="{1C199CC4-EBF1-EB49-B0DD-C0305B28C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888"/>
                <a:ext cx="61" cy="75"/>
              </a:xfrm>
              <a:custGeom>
                <a:avLst/>
                <a:gdLst>
                  <a:gd name="T0" fmla="*/ 5 w 32"/>
                  <a:gd name="T1" fmla="*/ 0 h 39"/>
                  <a:gd name="T2" fmla="*/ 30 w 32"/>
                  <a:gd name="T3" fmla="*/ 0 h 39"/>
                  <a:gd name="T4" fmla="*/ 30 w 32"/>
                  <a:gd name="T5" fmla="*/ 9 h 39"/>
                  <a:gd name="T6" fmla="*/ 13 w 32"/>
                  <a:gd name="T7" fmla="*/ 9 h 39"/>
                  <a:gd name="T8" fmla="*/ 12 w 32"/>
                  <a:gd name="T9" fmla="*/ 15 h 39"/>
                  <a:gd name="T10" fmla="*/ 16 w 32"/>
                  <a:gd name="T11" fmla="*/ 13 h 39"/>
                  <a:gd name="T12" fmla="*/ 19 w 32"/>
                  <a:gd name="T13" fmla="*/ 13 h 39"/>
                  <a:gd name="T14" fmla="*/ 29 w 32"/>
                  <a:gd name="T15" fmla="*/ 16 h 39"/>
                  <a:gd name="T16" fmla="*/ 32 w 32"/>
                  <a:gd name="T17" fmla="*/ 25 h 39"/>
                  <a:gd name="T18" fmla="*/ 30 w 32"/>
                  <a:gd name="T19" fmla="*/ 32 h 39"/>
                  <a:gd name="T20" fmla="*/ 25 w 32"/>
                  <a:gd name="T21" fmla="*/ 38 h 39"/>
                  <a:gd name="T22" fmla="*/ 16 w 32"/>
                  <a:gd name="T23" fmla="*/ 39 h 39"/>
                  <a:gd name="T24" fmla="*/ 10 w 32"/>
                  <a:gd name="T25" fmla="*/ 39 h 39"/>
                  <a:gd name="T26" fmla="*/ 5 w 32"/>
                  <a:gd name="T27" fmla="*/ 37 h 39"/>
                  <a:gd name="T28" fmla="*/ 2 w 32"/>
                  <a:gd name="T29" fmla="*/ 33 h 39"/>
                  <a:gd name="T30" fmla="*/ 0 w 32"/>
                  <a:gd name="T31" fmla="*/ 29 h 39"/>
                  <a:gd name="T32" fmla="*/ 11 w 32"/>
                  <a:gd name="T33" fmla="*/ 28 h 39"/>
                  <a:gd name="T34" fmla="*/ 13 w 32"/>
                  <a:gd name="T35" fmla="*/ 32 h 39"/>
                  <a:gd name="T36" fmla="*/ 16 w 32"/>
                  <a:gd name="T37" fmla="*/ 33 h 39"/>
                  <a:gd name="T38" fmla="*/ 20 w 32"/>
                  <a:gd name="T39" fmla="*/ 31 h 39"/>
                  <a:gd name="T40" fmla="*/ 21 w 32"/>
                  <a:gd name="T41" fmla="*/ 26 h 39"/>
                  <a:gd name="T42" fmla="*/ 20 w 32"/>
                  <a:gd name="T43" fmla="*/ 21 h 39"/>
                  <a:gd name="T44" fmla="*/ 16 w 32"/>
                  <a:gd name="T45" fmla="*/ 19 h 39"/>
                  <a:gd name="T46" fmla="*/ 13 w 32"/>
                  <a:gd name="T47" fmla="*/ 20 h 39"/>
                  <a:gd name="T48" fmla="*/ 11 w 32"/>
                  <a:gd name="T49" fmla="*/ 22 h 39"/>
                  <a:gd name="T50" fmla="*/ 1 w 32"/>
                  <a:gd name="T51" fmla="*/ 21 h 39"/>
                  <a:gd name="T52" fmla="*/ 5 w 32"/>
                  <a:gd name="T5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2" h="39">
                    <a:moveTo>
                      <a:pt x="5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4"/>
                      <a:pt x="14" y="14"/>
                      <a:pt x="16" y="13"/>
                    </a:cubicBezTo>
                    <a:cubicBezTo>
                      <a:pt x="17" y="13"/>
                      <a:pt x="18" y="13"/>
                      <a:pt x="19" y="13"/>
                    </a:cubicBezTo>
                    <a:cubicBezTo>
                      <a:pt x="23" y="13"/>
                      <a:pt x="26" y="14"/>
                      <a:pt x="29" y="16"/>
                    </a:cubicBezTo>
                    <a:cubicBezTo>
                      <a:pt x="31" y="19"/>
                      <a:pt x="32" y="22"/>
                      <a:pt x="32" y="25"/>
                    </a:cubicBezTo>
                    <a:cubicBezTo>
                      <a:pt x="32" y="28"/>
                      <a:pt x="32" y="30"/>
                      <a:pt x="30" y="32"/>
                    </a:cubicBezTo>
                    <a:cubicBezTo>
                      <a:pt x="29" y="35"/>
                      <a:pt x="27" y="36"/>
                      <a:pt x="25" y="38"/>
                    </a:cubicBezTo>
                    <a:cubicBezTo>
                      <a:pt x="23" y="39"/>
                      <a:pt x="20" y="39"/>
                      <a:pt x="16" y="39"/>
                    </a:cubicBezTo>
                    <a:cubicBezTo>
                      <a:pt x="14" y="39"/>
                      <a:pt x="12" y="39"/>
                      <a:pt x="10" y="39"/>
                    </a:cubicBezTo>
                    <a:cubicBezTo>
                      <a:pt x="8" y="38"/>
                      <a:pt x="6" y="38"/>
                      <a:pt x="5" y="37"/>
                    </a:cubicBezTo>
                    <a:cubicBezTo>
                      <a:pt x="4" y="36"/>
                      <a:pt x="3" y="35"/>
                      <a:pt x="2" y="33"/>
                    </a:cubicBezTo>
                    <a:cubicBezTo>
                      <a:pt x="1" y="32"/>
                      <a:pt x="1" y="31"/>
                      <a:pt x="0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9"/>
                      <a:pt x="12" y="31"/>
                      <a:pt x="13" y="32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8" y="33"/>
                      <a:pt x="19" y="32"/>
                      <a:pt x="20" y="31"/>
                    </a:cubicBezTo>
                    <a:cubicBezTo>
                      <a:pt x="21" y="30"/>
                      <a:pt x="21" y="28"/>
                      <a:pt x="21" y="26"/>
                    </a:cubicBezTo>
                    <a:cubicBezTo>
                      <a:pt x="21" y="24"/>
                      <a:pt x="21" y="22"/>
                      <a:pt x="20" y="21"/>
                    </a:cubicBezTo>
                    <a:cubicBezTo>
                      <a:pt x="19" y="20"/>
                      <a:pt x="18" y="19"/>
                      <a:pt x="16" y="19"/>
                    </a:cubicBezTo>
                    <a:cubicBezTo>
                      <a:pt x="15" y="19"/>
                      <a:pt x="14" y="20"/>
                      <a:pt x="13" y="20"/>
                    </a:cubicBezTo>
                    <a:cubicBezTo>
                      <a:pt x="12" y="21"/>
                      <a:pt x="11" y="21"/>
                      <a:pt x="11" y="22"/>
                    </a:cubicBezTo>
                    <a:cubicBezTo>
                      <a:pt x="1" y="21"/>
                      <a:pt x="1" y="21"/>
                      <a:pt x="1" y="21"/>
                    </a:cubicBez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3" name="Freeform 75">
                <a:extLst>
                  <a:ext uri="{FF2B5EF4-FFF2-40B4-BE49-F238E27FC236}">
                    <a16:creationId xmlns="" xmlns:a16="http://schemas.microsoft.com/office/drawing/2014/main" id="{3E225985-C272-6440-8D1B-CC0D88B4E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886"/>
                <a:ext cx="61" cy="77"/>
              </a:xfrm>
              <a:custGeom>
                <a:avLst/>
                <a:gdLst>
                  <a:gd name="T0" fmla="*/ 11 w 32"/>
                  <a:gd name="T1" fmla="*/ 12 h 40"/>
                  <a:gd name="T2" fmla="*/ 0 w 32"/>
                  <a:gd name="T3" fmla="*/ 11 h 40"/>
                  <a:gd name="T4" fmla="*/ 5 w 32"/>
                  <a:gd name="T5" fmla="*/ 3 h 40"/>
                  <a:gd name="T6" fmla="*/ 16 w 32"/>
                  <a:gd name="T7" fmla="*/ 0 h 40"/>
                  <a:gd name="T8" fmla="*/ 26 w 32"/>
                  <a:gd name="T9" fmla="*/ 3 h 40"/>
                  <a:gd name="T10" fmla="*/ 30 w 32"/>
                  <a:gd name="T11" fmla="*/ 10 h 40"/>
                  <a:gd name="T12" fmla="*/ 28 w 32"/>
                  <a:gd name="T13" fmla="*/ 15 h 40"/>
                  <a:gd name="T14" fmla="*/ 24 w 32"/>
                  <a:gd name="T15" fmla="*/ 19 h 40"/>
                  <a:gd name="T16" fmla="*/ 28 w 32"/>
                  <a:gd name="T17" fmla="*/ 20 h 40"/>
                  <a:gd name="T18" fmla="*/ 31 w 32"/>
                  <a:gd name="T19" fmla="*/ 23 h 40"/>
                  <a:gd name="T20" fmla="*/ 32 w 32"/>
                  <a:gd name="T21" fmla="*/ 28 h 40"/>
                  <a:gd name="T22" fmla="*/ 30 w 32"/>
                  <a:gd name="T23" fmla="*/ 34 h 40"/>
                  <a:gd name="T24" fmla="*/ 25 w 32"/>
                  <a:gd name="T25" fmla="*/ 39 h 40"/>
                  <a:gd name="T26" fmla="*/ 16 w 32"/>
                  <a:gd name="T27" fmla="*/ 40 h 40"/>
                  <a:gd name="T28" fmla="*/ 8 w 32"/>
                  <a:gd name="T29" fmla="*/ 39 h 40"/>
                  <a:gd name="T30" fmla="*/ 3 w 32"/>
                  <a:gd name="T31" fmla="*/ 36 h 40"/>
                  <a:gd name="T32" fmla="*/ 0 w 32"/>
                  <a:gd name="T33" fmla="*/ 30 h 40"/>
                  <a:gd name="T34" fmla="*/ 11 w 32"/>
                  <a:gd name="T35" fmla="*/ 28 h 40"/>
                  <a:gd name="T36" fmla="*/ 13 w 32"/>
                  <a:gd name="T37" fmla="*/ 33 h 40"/>
                  <a:gd name="T38" fmla="*/ 16 w 32"/>
                  <a:gd name="T39" fmla="*/ 34 h 40"/>
                  <a:gd name="T40" fmla="*/ 20 w 32"/>
                  <a:gd name="T41" fmla="*/ 32 h 40"/>
                  <a:gd name="T42" fmla="*/ 21 w 32"/>
                  <a:gd name="T43" fmla="*/ 28 h 40"/>
                  <a:gd name="T44" fmla="*/ 20 w 32"/>
                  <a:gd name="T45" fmla="*/ 24 h 40"/>
                  <a:gd name="T46" fmla="*/ 16 w 32"/>
                  <a:gd name="T47" fmla="*/ 23 h 40"/>
                  <a:gd name="T48" fmla="*/ 12 w 32"/>
                  <a:gd name="T49" fmla="*/ 23 h 40"/>
                  <a:gd name="T50" fmla="*/ 13 w 32"/>
                  <a:gd name="T51" fmla="*/ 15 h 40"/>
                  <a:gd name="T52" fmla="*/ 14 w 32"/>
                  <a:gd name="T53" fmla="*/ 16 h 40"/>
                  <a:gd name="T54" fmla="*/ 18 w 32"/>
                  <a:gd name="T55" fmla="*/ 14 h 40"/>
                  <a:gd name="T56" fmla="*/ 19 w 32"/>
                  <a:gd name="T57" fmla="*/ 11 h 40"/>
                  <a:gd name="T58" fmla="*/ 18 w 32"/>
                  <a:gd name="T59" fmla="*/ 8 h 40"/>
                  <a:gd name="T60" fmla="*/ 15 w 32"/>
                  <a:gd name="T61" fmla="*/ 7 h 40"/>
                  <a:gd name="T62" fmla="*/ 12 w 32"/>
                  <a:gd name="T63" fmla="*/ 8 h 40"/>
                  <a:gd name="T64" fmla="*/ 11 w 32"/>
                  <a:gd name="T65" fmla="*/ 1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" h="40">
                    <a:moveTo>
                      <a:pt x="11" y="12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7"/>
                      <a:pt x="3" y="5"/>
                      <a:pt x="5" y="3"/>
                    </a:cubicBezTo>
                    <a:cubicBezTo>
                      <a:pt x="8" y="1"/>
                      <a:pt x="11" y="0"/>
                      <a:pt x="16" y="0"/>
                    </a:cubicBezTo>
                    <a:cubicBezTo>
                      <a:pt x="21" y="0"/>
                      <a:pt x="24" y="1"/>
                      <a:pt x="26" y="3"/>
                    </a:cubicBezTo>
                    <a:cubicBezTo>
                      <a:pt x="29" y="5"/>
                      <a:pt x="30" y="8"/>
                      <a:pt x="30" y="10"/>
                    </a:cubicBezTo>
                    <a:cubicBezTo>
                      <a:pt x="30" y="12"/>
                      <a:pt x="29" y="14"/>
                      <a:pt x="28" y="15"/>
                    </a:cubicBezTo>
                    <a:cubicBezTo>
                      <a:pt x="27" y="16"/>
                      <a:pt x="26" y="18"/>
                      <a:pt x="24" y="19"/>
                    </a:cubicBezTo>
                    <a:cubicBezTo>
                      <a:pt x="26" y="19"/>
                      <a:pt x="27" y="19"/>
                      <a:pt x="28" y="20"/>
                    </a:cubicBezTo>
                    <a:cubicBezTo>
                      <a:pt x="29" y="21"/>
                      <a:pt x="30" y="22"/>
                      <a:pt x="31" y="23"/>
                    </a:cubicBezTo>
                    <a:cubicBezTo>
                      <a:pt x="31" y="24"/>
                      <a:pt x="32" y="26"/>
                      <a:pt x="32" y="28"/>
                    </a:cubicBezTo>
                    <a:cubicBezTo>
                      <a:pt x="32" y="30"/>
                      <a:pt x="31" y="32"/>
                      <a:pt x="30" y="34"/>
                    </a:cubicBezTo>
                    <a:cubicBezTo>
                      <a:pt x="29" y="36"/>
                      <a:pt x="27" y="38"/>
                      <a:pt x="25" y="39"/>
                    </a:cubicBezTo>
                    <a:cubicBezTo>
                      <a:pt x="23" y="40"/>
                      <a:pt x="20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6" y="38"/>
                      <a:pt x="4" y="37"/>
                      <a:pt x="3" y="36"/>
                    </a:cubicBezTo>
                    <a:cubicBezTo>
                      <a:pt x="2" y="34"/>
                      <a:pt x="1" y="32"/>
                      <a:pt x="0" y="30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30"/>
                      <a:pt x="12" y="32"/>
                      <a:pt x="13" y="33"/>
                    </a:cubicBezTo>
                    <a:cubicBezTo>
                      <a:pt x="13" y="34"/>
                      <a:pt x="15" y="34"/>
                      <a:pt x="16" y="34"/>
                    </a:cubicBezTo>
                    <a:cubicBezTo>
                      <a:pt x="17" y="34"/>
                      <a:pt x="19" y="33"/>
                      <a:pt x="20" y="32"/>
                    </a:cubicBezTo>
                    <a:cubicBezTo>
                      <a:pt x="20" y="31"/>
                      <a:pt x="21" y="30"/>
                      <a:pt x="21" y="28"/>
                    </a:cubicBezTo>
                    <a:cubicBezTo>
                      <a:pt x="21" y="26"/>
                      <a:pt x="20" y="25"/>
                      <a:pt x="20" y="24"/>
                    </a:cubicBezTo>
                    <a:cubicBezTo>
                      <a:pt x="19" y="23"/>
                      <a:pt x="17" y="23"/>
                      <a:pt x="16" y="23"/>
                    </a:cubicBezTo>
                    <a:cubicBezTo>
                      <a:pt x="15" y="23"/>
                      <a:pt x="14" y="23"/>
                      <a:pt x="12" y="23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6" y="16"/>
                      <a:pt x="17" y="15"/>
                      <a:pt x="18" y="14"/>
                    </a:cubicBezTo>
                    <a:cubicBezTo>
                      <a:pt x="19" y="13"/>
                      <a:pt x="19" y="12"/>
                      <a:pt x="19" y="11"/>
                    </a:cubicBezTo>
                    <a:cubicBezTo>
                      <a:pt x="19" y="10"/>
                      <a:pt x="19" y="9"/>
                      <a:pt x="18" y="8"/>
                    </a:cubicBezTo>
                    <a:cubicBezTo>
                      <a:pt x="17" y="8"/>
                      <a:pt x="16" y="7"/>
                      <a:pt x="15" y="7"/>
                    </a:cubicBezTo>
                    <a:cubicBezTo>
                      <a:pt x="14" y="7"/>
                      <a:pt x="13" y="8"/>
                      <a:pt x="12" y="8"/>
                    </a:cubicBezTo>
                    <a:cubicBezTo>
                      <a:pt x="11" y="9"/>
                      <a:pt x="11" y="10"/>
                      <a:pt x="1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4" name="Freeform 76">
                <a:extLst>
                  <a:ext uri="{FF2B5EF4-FFF2-40B4-BE49-F238E27FC236}">
                    <a16:creationId xmlns="" xmlns:a16="http://schemas.microsoft.com/office/drawing/2014/main" id="{82CF09DB-FE95-8040-A0FE-257B85843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957"/>
                <a:ext cx="19" cy="10"/>
              </a:xfrm>
              <a:custGeom>
                <a:avLst/>
                <a:gdLst>
                  <a:gd name="T0" fmla="*/ 0 w 19"/>
                  <a:gd name="T1" fmla="*/ 10 h 10"/>
                  <a:gd name="T2" fmla="*/ 9 w 19"/>
                  <a:gd name="T3" fmla="*/ 8 h 10"/>
                  <a:gd name="T4" fmla="*/ 19 w 19"/>
                  <a:gd name="T5" fmla="*/ 6 h 10"/>
                  <a:gd name="T6" fmla="*/ 13 w 19"/>
                  <a:gd name="T7" fmla="*/ 2 h 10"/>
                  <a:gd name="T8" fmla="*/ 7 w 19"/>
                  <a:gd name="T9" fmla="*/ 0 h 10"/>
                  <a:gd name="T10" fmla="*/ 0 w 19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0">
                    <a:moveTo>
                      <a:pt x="0" y="10"/>
                    </a:moveTo>
                    <a:lnTo>
                      <a:pt x="9" y="8"/>
                    </a:lnTo>
                    <a:lnTo>
                      <a:pt x="19" y="6"/>
                    </a:lnTo>
                    <a:lnTo>
                      <a:pt x="13" y="2"/>
                    </a:lnTo>
                    <a:lnTo>
                      <a:pt x="7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5" name="Freeform 77">
                <a:extLst>
                  <a:ext uri="{FF2B5EF4-FFF2-40B4-BE49-F238E27FC236}">
                    <a16:creationId xmlns="" xmlns:a16="http://schemas.microsoft.com/office/drawing/2014/main" id="{FED0789C-732E-3B41-B606-5B63D054A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684"/>
                <a:ext cx="48" cy="36"/>
              </a:xfrm>
              <a:custGeom>
                <a:avLst/>
                <a:gdLst>
                  <a:gd name="T0" fmla="*/ 22 w 25"/>
                  <a:gd name="T1" fmla="*/ 11 h 19"/>
                  <a:gd name="T2" fmla="*/ 24 w 25"/>
                  <a:gd name="T3" fmla="*/ 8 h 19"/>
                  <a:gd name="T4" fmla="*/ 24 w 25"/>
                  <a:gd name="T5" fmla="*/ 4 h 19"/>
                  <a:gd name="T6" fmla="*/ 21 w 25"/>
                  <a:gd name="T7" fmla="*/ 1 h 19"/>
                  <a:gd name="T8" fmla="*/ 16 w 25"/>
                  <a:gd name="T9" fmla="*/ 1 h 19"/>
                  <a:gd name="T10" fmla="*/ 8 w 25"/>
                  <a:gd name="T11" fmla="*/ 4 h 19"/>
                  <a:gd name="T12" fmla="*/ 0 w 25"/>
                  <a:gd name="T13" fmla="*/ 7 h 19"/>
                  <a:gd name="T14" fmla="*/ 5 w 25"/>
                  <a:gd name="T15" fmla="*/ 19 h 19"/>
                  <a:gd name="T16" fmla="*/ 13 w 25"/>
                  <a:gd name="T17" fmla="*/ 16 h 19"/>
                  <a:gd name="T18" fmla="*/ 22 w 25"/>
                  <a:gd name="T19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19">
                    <a:moveTo>
                      <a:pt x="22" y="11"/>
                    </a:moveTo>
                    <a:cubicBezTo>
                      <a:pt x="23" y="10"/>
                      <a:pt x="24" y="9"/>
                      <a:pt x="24" y="8"/>
                    </a:cubicBezTo>
                    <a:cubicBezTo>
                      <a:pt x="25" y="7"/>
                      <a:pt x="25" y="5"/>
                      <a:pt x="24" y="4"/>
                    </a:cubicBezTo>
                    <a:cubicBezTo>
                      <a:pt x="23" y="2"/>
                      <a:pt x="22" y="1"/>
                      <a:pt x="21" y="1"/>
                    </a:cubicBezTo>
                    <a:cubicBezTo>
                      <a:pt x="19" y="0"/>
                      <a:pt x="18" y="0"/>
                      <a:pt x="16" y="1"/>
                    </a:cubicBezTo>
                    <a:cubicBezTo>
                      <a:pt x="15" y="1"/>
                      <a:pt x="13" y="2"/>
                      <a:pt x="8" y="4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8" y="14"/>
                      <a:pt x="21" y="12"/>
                      <a:pt x="22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6" name="Freeform 78">
                <a:extLst>
                  <a:ext uri="{FF2B5EF4-FFF2-40B4-BE49-F238E27FC236}">
                    <a16:creationId xmlns="" xmlns:a16="http://schemas.microsoft.com/office/drawing/2014/main" id="{4DA63B8F-5A4C-8740-85D3-7ECF339CE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971"/>
                <a:ext cx="40" cy="46"/>
              </a:xfrm>
              <a:custGeom>
                <a:avLst/>
                <a:gdLst>
                  <a:gd name="T0" fmla="*/ 10 w 21"/>
                  <a:gd name="T1" fmla="*/ 22 h 24"/>
                  <a:gd name="T2" fmla="*/ 14 w 21"/>
                  <a:gd name="T3" fmla="*/ 24 h 24"/>
                  <a:gd name="T4" fmla="*/ 18 w 21"/>
                  <a:gd name="T5" fmla="*/ 23 h 24"/>
                  <a:gd name="T6" fmla="*/ 20 w 21"/>
                  <a:gd name="T7" fmla="*/ 19 h 24"/>
                  <a:gd name="T8" fmla="*/ 20 w 21"/>
                  <a:gd name="T9" fmla="*/ 14 h 24"/>
                  <a:gd name="T10" fmla="*/ 16 w 21"/>
                  <a:gd name="T11" fmla="*/ 7 h 24"/>
                  <a:gd name="T12" fmla="*/ 11 w 21"/>
                  <a:gd name="T13" fmla="*/ 0 h 24"/>
                  <a:gd name="T14" fmla="*/ 0 w 21"/>
                  <a:gd name="T15" fmla="*/ 6 h 24"/>
                  <a:gd name="T16" fmla="*/ 4 w 21"/>
                  <a:gd name="T17" fmla="*/ 14 h 24"/>
                  <a:gd name="T18" fmla="*/ 10 w 21"/>
                  <a:gd name="T1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4">
                    <a:moveTo>
                      <a:pt x="10" y="22"/>
                    </a:moveTo>
                    <a:cubicBezTo>
                      <a:pt x="11" y="23"/>
                      <a:pt x="12" y="24"/>
                      <a:pt x="14" y="24"/>
                    </a:cubicBezTo>
                    <a:cubicBezTo>
                      <a:pt x="15" y="24"/>
                      <a:pt x="16" y="24"/>
                      <a:pt x="18" y="23"/>
                    </a:cubicBezTo>
                    <a:cubicBezTo>
                      <a:pt x="19" y="22"/>
                      <a:pt x="20" y="21"/>
                      <a:pt x="20" y="19"/>
                    </a:cubicBezTo>
                    <a:cubicBezTo>
                      <a:pt x="21" y="18"/>
                      <a:pt x="21" y="16"/>
                      <a:pt x="20" y="14"/>
                    </a:cubicBezTo>
                    <a:cubicBezTo>
                      <a:pt x="19" y="14"/>
                      <a:pt x="18" y="11"/>
                      <a:pt x="16" y="7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7" y="18"/>
                      <a:pt x="9" y="21"/>
                      <a:pt x="10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7" name="Freeform 79">
                <a:extLst>
                  <a:ext uri="{FF2B5EF4-FFF2-40B4-BE49-F238E27FC236}">
                    <a16:creationId xmlns="" xmlns:a16="http://schemas.microsoft.com/office/drawing/2014/main" id="{4DB9D68D-25E2-1945-AF9F-973CDE2D2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1157"/>
                <a:ext cx="40" cy="28"/>
              </a:xfrm>
              <a:custGeom>
                <a:avLst/>
                <a:gdLst>
                  <a:gd name="T0" fmla="*/ 40 w 40"/>
                  <a:gd name="T1" fmla="*/ 0 h 28"/>
                  <a:gd name="T2" fmla="*/ 0 w 40"/>
                  <a:gd name="T3" fmla="*/ 3 h 28"/>
                  <a:gd name="T4" fmla="*/ 30 w 40"/>
                  <a:gd name="T5" fmla="*/ 28 h 28"/>
                  <a:gd name="T6" fmla="*/ 40 w 40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8">
                    <a:moveTo>
                      <a:pt x="40" y="0"/>
                    </a:moveTo>
                    <a:lnTo>
                      <a:pt x="0" y="3"/>
                    </a:lnTo>
                    <a:lnTo>
                      <a:pt x="30" y="28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8" name="Freeform 80">
                <a:extLst>
                  <a:ext uri="{FF2B5EF4-FFF2-40B4-BE49-F238E27FC236}">
                    <a16:creationId xmlns="" xmlns:a16="http://schemas.microsoft.com/office/drawing/2014/main" id="{EC588362-A0A7-3D49-A652-F7AE3AC41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112"/>
                <a:ext cx="41" cy="63"/>
              </a:xfrm>
              <a:custGeom>
                <a:avLst/>
                <a:gdLst>
                  <a:gd name="T0" fmla="*/ 8 w 21"/>
                  <a:gd name="T1" fmla="*/ 10 h 33"/>
                  <a:gd name="T2" fmla="*/ 4 w 21"/>
                  <a:gd name="T3" fmla="*/ 12 h 33"/>
                  <a:gd name="T4" fmla="*/ 2 w 21"/>
                  <a:gd name="T5" fmla="*/ 15 h 33"/>
                  <a:gd name="T6" fmla="*/ 1 w 21"/>
                  <a:gd name="T7" fmla="*/ 20 h 33"/>
                  <a:gd name="T8" fmla="*/ 1 w 21"/>
                  <a:gd name="T9" fmla="*/ 23 h 33"/>
                  <a:gd name="T10" fmla="*/ 2 w 21"/>
                  <a:gd name="T11" fmla="*/ 27 h 33"/>
                  <a:gd name="T12" fmla="*/ 9 w 21"/>
                  <a:gd name="T13" fmla="*/ 32 h 33"/>
                  <a:gd name="T14" fmla="*/ 13 w 21"/>
                  <a:gd name="T15" fmla="*/ 33 h 33"/>
                  <a:gd name="T16" fmla="*/ 16 w 21"/>
                  <a:gd name="T17" fmla="*/ 33 h 33"/>
                  <a:gd name="T18" fmla="*/ 19 w 21"/>
                  <a:gd name="T19" fmla="*/ 30 h 33"/>
                  <a:gd name="T20" fmla="*/ 20 w 21"/>
                  <a:gd name="T21" fmla="*/ 27 h 33"/>
                  <a:gd name="T22" fmla="*/ 21 w 21"/>
                  <a:gd name="T23" fmla="*/ 25 h 33"/>
                  <a:gd name="T24" fmla="*/ 20 w 21"/>
                  <a:gd name="T25" fmla="*/ 20 h 33"/>
                  <a:gd name="T26" fmla="*/ 14 w 21"/>
                  <a:gd name="T27" fmla="*/ 16 h 33"/>
                  <a:gd name="T28" fmla="*/ 15 w 21"/>
                  <a:gd name="T29" fmla="*/ 12 h 33"/>
                  <a:gd name="T30" fmla="*/ 17 w 21"/>
                  <a:gd name="T31" fmla="*/ 11 h 33"/>
                  <a:gd name="T32" fmla="*/ 18 w 21"/>
                  <a:gd name="T33" fmla="*/ 8 h 33"/>
                  <a:gd name="T34" fmla="*/ 18 w 21"/>
                  <a:gd name="T35" fmla="*/ 5 h 33"/>
                  <a:gd name="T36" fmla="*/ 18 w 21"/>
                  <a:gd name="T37" fmla="*/ 2 h 33"/>
                  <a:gd name="T38" fmla="*/ 15 w 21"/>
                  <a:gd name="T39" fmla="*/ 3 h 33"/>
                  <a:gd name="T40" fmla="*/ 10 w 21"/>
                  <a:gd name="T41" fmla="*/ 8 h 33"/>
                  <a:gd name="T42" fmla="*/ 9 w 21"/>
                  <a:gd name="T43" fmla="*/ 9 h 33"/>
                  <a:gd name="T44" fmla="*/ 8 w 21"/>
                  <a:gd name="T45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" h="33">
                    <a:moveTo>
                      <a:pt x="8" y="10"/>
                    </a:moveTo>
                    <a:cubicBezTo>
                      <a:pt x="6" y="10"/>
                      <a:pt x="4" y="12"/>
                      <a:pt x="4" y="12"/>
                    </a:cubicBezTo>
                    <a:cubicBezTo>
                      <a:pt x="2" y="14"/>
                      <a:pt x="2" y="15"/>
                      <a:pt x="2" y="15"/>
                    </a:cubicBezTo>
                    <a:cubicBezTo>
                      <a:pt x="2" y="16"/>
                      <a:pt x="1" y="20"/>
                      <a:pt x="1" y="20"/>
                    </a:cubicBezTo>
                    <a:cubicBezTo>
                      <a:pt x="1" y="20"/>
                      <a:pt x="0" y="23"/>
                      <a:pt x="1" y="23"/>
                    </a:cubicBezTo>
                    <a:cubicBezTo>
                      <a:pt x="1" y="24"/>
                      <a:pt x="2" y="26"/>
                      <a:pt x="2" y="27"/>
                    </a:cubicBezTo>
                    <a:cubicBezTo>
                      <a:pt x="4" y="29"/>
                      <a:pt x="9" y="32"/>
                      <a:pt x="9" y="32"/>
                    </a:cubicBezTo>
                    <a:cubicBezTo>
                      <a:pt x="10" y="33"/>
                      <a:pt x="12" y="33"/>
                      <a:pt x="13" y="33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9" y="33"/>
                      <a:pt x="19" y="30"/>
                      <a:pt x="19" y="30"/>
                    </a:cubicBezTo>
                    <a:cubicBezTo>
                      <a:pt x="19" y="28"/>
                      <a:pt x="20" y="27"/>
                      <a:pt x="20" y="27"/>
                    </a:cubicBezTo>
                    <a:cubicBezTo>
                      <a:pt x="21" y="26"/>
                      <a:pt x="21" y="25"/>
                      <a:pt x="21" y="25"/>
                    </a:cubicBezTo>
                    <a:cubicBezTo>
                      <a:pt x="20" y="23"/>
                      <a:pt x="20" y="20"/>
                      <a:pt x="20" y="20"/>
                    </a:cubicBezTo>
                    <a:cubicBezTo>
                      <a:pt x="18" y="19"/>
                      <a:pt x="14" y="16"/>
                      <a:pt x="14" y="16"/>
                    </a:cubicBezTo>
                    <a:cubicBezTo>
                      <a:pt x="12" y="12"/>
                      <a:pt x="15" y="12"/>
                      <a:pt x="15" y="12"/>
                    </a:cubicBezTo>
                    <a:cubicBezTo>
                      <a:pt x="16" y="12"/>
                      <a:pt x="17" y="11"/>
                      <a:pt x="17" y="11"/>
                    </a:cubicBezTo>
                    <a:cubicBezTo>
                      <a:pt x="19" y="11"/>
                      <a:pt x="18" y="8"/>
                      <a:pt x="18" y="8"/>
                    </a:cubicBezTo>
                    <a:cubicBezTo>
                      <a:pt x="18" y="6"/>
                      <a:pt x="18" y="5"/>
                      <a:pt x="18" y="5"/>
                    </a:cubicBezTo>
                    <a:cubicBezTo>
                      <a:pt x="19" y="2"/>
                      <a:pt x="18" y="2"/>
                      <a:pt x="18" y="2"/>
                    </a:cubicBezTo>
                    <a:cubicBezTo>
                      <a:pt x="17" y="0"/>
                      <a:pt x="15" y="3"/>
                      <a:pt x="15" y="3"/>
                    </a:cubicBezTo>
                    <a:cubicBezTo>
                      <a:pt x="14" y="4"/>
                      <a:pt x="10" y="8"/>
                      <a:pt x="10" y="8"/>
                    </a:cubicBezTo>
                    <a:cubicBezTo>
                      <a:pt x="10" y="8"/>
                      <a:pt x="9" y="9"/>
                      <a:pt x="9" y="9"/>
                    </a:cubicBezTo>
                    <a:cubicBezTo>
                      <a:pt x="8" y="10"/>
                      <a:pt x="8" y="10"/>
                      <a:pt x="8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9" name="Freeform 81">
                <a:extLst>
                  <a:ext uri="{FF2B5EF4-FFF2-40B4-BE49-F238E27FC236}">
                    <a16:creationId xmlns="" xmlns:a16="http://schemas.microsoft.com/office/drawing/2014/main" id="{5297DFA1-219E-2C4D-8186-D86C0C581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049"/>
                <a:ext cx="9" cy="21"/>
              </a:xfrm>
              <a:custGeom>
                <a:avLst/>
                <a:gdLst>
                  <a:gd name="T0" fmla="*/ 0 w 5"/>
                  <a:gd name="T1" fmla="*/ 0 h 11"/>
                  <a:gd name="T2" fmla="*/ 2 w 5"/>
                  <a:gd name="T3" fmla="*/ 5 h 11"/>
                  <a:gd name="T4" fmla="*/ 3 w 5"/>
                  <a:gd name="T5" fmla="*/ 7 h 11"/>
                  <a:gd name="T6" fmla="*/ 3 w 5"/>
                  <a:gd name="T7" fmla="*/ 10 h 11"/>
                  <a:gd name="T8" fmla="*/ 5 w 5"/>
                  <a:gd name="T9" fmla="*/ 9 h 11"/>
                  <a:gd name="T10" fmla="*/ 4 w 5"/>
                  <a:gd name="T11" fmla="*/ 3 h 11"/>
                  <a:gd name="T12" fmla="*/ 3 w 5"/>
                  <a:gd name="T13" fmla="*/ 0 h 11"/>
                  <a:gd name="T14" fmla="*/ 0 w 5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1" y="3"/>
                      <a:pt x="2" y="4"/>
                      <a:pt x="2" y="5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4" y="9"/>
                      <a:pt x="3" y="8"/>
                      <a:pt x="3" y="10"/>
                    </a:cubicBezTo>
                    <a:cubicBezTo>
                      <a:pt x="4" y="11"/>
                      <a:pt x="4" y="10"/>
                      <a:pt x="5" y="9"/>
                    </a:cubicBezTo>
                    <a:cubicBezTo>
                      <a:pt x="4" y="8"/>
                      <a:pt x="4" y="5"/>
                      <a:pt x="4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0" name="Freeform 82">
                <a:extLst>
                  <a:ext uri="{FF2B5EF4-FFF2-40B4-BE49-F238E27FC236}">
                    <a16:creationId xmlns="" xmlns:a16="http://schemas.microsoft.com/office/drawing/2014/main" id="{B9710EBD-EEE8-4D40-A299-D9EC07F17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064"/>
                <a:ext cx="34" cy="12"/>
              </a:xfrm>
              <a:custGeom>
                <a:avLst/>
                <a:gdLst>
                  <a:gd name="T0" fmla="*/ 0 w 18"/>
                  <a:gd name="T1" fmla="*/ 6 h 6"/>
                  <a:gd name="T2" fmla="*/ 5 w 18"/>
                  <a:gd name="T3" fmla="*/ 5 h 6"/>
                  <a:gd name="T4" fmla="*/ 17 w 18"/>
                  <a:gd name="T5" fmla="*/ 3 h 6"/>
                  <a:gd name="T6" fmla="*/ 18 w 18"/>
                  <a:gd name="T7" fmla="*/ 2 h 6"/>
                  <a:gd name="T8" fmla="*/ 18 w 18"/>
                  <a:gd name="T9" fmla="*/ 1 h 6"/>
                  <a:gd name="T10" fmla="*/ 17 w 18"/>
                  <a:gd name="T11" fmla="*/ 0 h 6"/>
                  <a:gd name="T12" fmla="*/ 0 w 18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0" y="6"/>
                    </a:moveTo>
                    <a:cubicBezTo>
                      <a:pt x="1" y="6"/>
                      <a:pt x="4" y="5"/>
                      <a:pt x="5" y="5"/>
                    </a:cubicBezTo>
                    <a:cubicBezTo>
                      <a:pt x="9" y="5"/>
                      <a:pt x="15" y="4"/>
                      <a:pt x="17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0"/>
                      <a:pt x="17" y="0"/>
                    </a:cubicBezTo>
                    <a:cubicBezTo>
                      <a:pt x="13" y="3"/>
                      <a:pt x="3" y="4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1" name="Freeform 83">
                <a:extLst>
                  <a:ext uri="{FF2B5EF4-FFF2-40B4-BE49-F238E27FC236}">
                    <a16:creationId xmlns="" xmlns:a16="http://schemas.microsoft.com/office/drawing/2014/main" id="{68BD6FD9-EF0B-0A46-91C3-1BCE569E3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647"/>
                <a:ext cx="63" cy="71"/>
              </a:xfrm>
              <a:custGeom>
                <a:avLst/>
                <a:gdLst>
                  <a:gd name="T0" fmla="*/ 12 w 33"/>
                  <a:gd name="T1" fmla="*/ 35 h 37"/>
                  <a:gd name="T2" fmla="*/ 24 w 33"/>
                  <a:gd name="T3" fmla="*/ 34 h 37"/>
                  <a:gd name="T4" fmla="*/ 32 w 33"/>
                  <a:gd name="T5" fmla="*/ 22 h 37"/>
                  <a:gd name="T6" fmla="*/ 31 w 33"/>
                  <a:gd name="T7" fmla="*/ 8 h 37"/>
                  <a:gd name="T8" fmla="*/ 21 w 33"/>
                  <a:gd name="T9" fmla="*/ 1 h 37"/>
                  <a:gd name="T10" fmla="*/ 9 w 33"/>
                  <a:gd name="T11" fmla="*/ 2 h 37"/>
                  <a:gd name="T12" fmla="*/ 1 w 33"/>
                  <a:gd name="T13" fmla="*/ 14 h 37"/>
                  <a:gd name="T14" fmla="*/ 2 w 33"/>
                  <a:gd name="T15" fmla="*/ 28 h 37"/>
                  <a:gd name="T16" fmla="*/ 12 w 33"/>
                  <a:gd name="T17" fmla="*/ 3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37">
                    <a:moveTo>
                      <a:pt x="12" y="35"/>
                    </a:moveTo>
                    <a:cubicBezTo>
                      <a:pt x="16" y="37"/>
                      <a:pt x="20" y="36"/>
                      <a:pt x="24" y="34"/>
                    </a:cubicBezTo>
                    <a:cubicBezTo>
                      <a:pt x="27" y="32"/>
                      <a:pt x="30" y="28"/>
                      <a:pt x="32" y="22"/>
                    </a:cubicBezTo>
                    <a:cubicBezTo>
                      <a:pt x="33" y="16"/>
                      <a:pt x="33" y="12"/>
                      <a:pt x="31" y="8"/>
                    </a:cubicBezTo>
                    <a:cubicBezTo>
                      <a:pt x="29" y="4"/>
                      <a:pt x="26" y="2"/>
                      <a:pt x="21" y="1"/>
                    </a:cubicBezTo>
                    <a:cubicBezTo>
                      <a:pt x="17" y="0"/>
                      <a:pt x="13" y="0"/>
                      <a:pt x="9" y="2"/>
                    </a:cubicBezTo>
                    <a:cubicBezTo>
                      <a:pt x="5" y="4"/>
                      <a:pt x="3" y="8"/>
                      <a:pt x="1" y="14"/>
                    </a:cubicBezTo>
                    <a:cubicBezTo>
                      <a:pt x="0" y="20"/>
                      <a:pt x="0" y="24"/>
                      <a:pt x="2" y="28"/>
                    </a:cubicBezTo>
                    <a:cubicBezTo>
                      <a:pt x="4" y="32"/>
                      <a:pt x="7" y="34"/>
                      <a:pt x="1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2" name="Freeform 84">
                <a:extLst>
                  <a:ext uri="{FF2B5EF4-FFF2-40B4-BE49-F238E27FC236}">
                    <a16:creationId xmlns="" xmlns:a16="http://schemas.microsoft.com/office/drawing/2014/main" id="{49C84A59-6908-7648-B96B-826A13B192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3" y="521"/>
                <a:ext cx="1726" cy="1733"/>
              </a:xfrm>
              <a:custGeom>
                <a:avLst/>
                <a:gdLst>
                  <a:gd name="T0" fmla="*/ 811 w 904"/>
                  <a:gd name="T1" fmla="*/ 404 h 905"/>
                  <a:gd name="T2" fmla="*/ 773 w 904"/>
                  <a:gd name="T3" fmla="*/ 280 h 905"/>
                  <a:gd name="T4" fmla="*/ 778 w 904"/>
                  <a:gd name="T5" fmla="*/ 210 h 905"/>
                  <a:gd name="T6" fmla="*/ 721 w 904"/>
                  <a:gd name="T7" fmla="*/ 187 h 905"/>
                  <a:gd name="T8" fmla="*/ 685 w 904"/>
                  <a:gd name="T9" fmla="*/ 149 h 905"/>
                  <a:gd name="T10" fmla="*/ 616 w 904"/>
                  <a:gd name="T11" fmla="*/ 113 h 905"/>
                  <a:gd name="T12" fmla="*/ 564 w 904"/>
                  <a:gd name="T13" fmla="*/ 108 h 905"/>
                  <a:gd name="T14" fmla="*/ 460 w 904"/>
                  <a:gd name="T15" fmla="*/ 45 h 905"/>
                  <a:gd name="T16" fmla="*/ 374 w 904"/>
                  <a:gd name="T17" fmla="*/ 52 h 905"/>
                  <a:gd name="T18" fmla="*/ 347 w 904"/>
                  <a:gd name="T19" fmla="*/ 78 h 905"/>
                  <a:gd name="T20" fmla="*/ 361 w 904"/>
                  <a:gd name="T21" fmla="*/ 92 h 905"/>
                  <a:gd name="T22" fmla="*/ 311 w 904"/>
                  <a:gd name="T23" fmla="*/ 104 h 905"/>
                  <a:gd name="T24" fmla="*/ 249 w 904"/>
                  <a:gd name="T25" fmla="*/ 97 h 905"/>
                  <a:gd name="T26" fmla="*/ 174 w 904"/>
                  <a:gd name="T27" fmla="*/ 151 h 905"/>
                  <a:gd name="T28" fmla="*/ 120 w 904"/>
                  <a:gd name="T29" fmla="*/ 211 h 905"/>
                  <a:gd name="T30" fmla="*/ 120 w 904"/>
                  <a:gd name="T31" fmla="*/ 282 h 905"/>
                  <a:gd name="T32" fmla="*/ 131 w 904"/>
                  <a:gd name="T33" fmla="*/ 289 h 905"/>
                  <a:gd name="T34" fmla="*/ 95 w 904"/>
                  <a:gd name="T35" fmla="*/ 411 h 905"/>
                  <a:gd name="T36" fmla="*/ 40 w 904"/>
                  <a:gd name="T37" fmla="*/ 454 h 905"/>
                  <a:gd name="T38" fmla="*/ 50 w 904"/>
                  <a:gd name="T39" fmla="*/ 519 h 905"/>
                  <a:gd name="T40" fmla="*/ 101 w 904"/>
                  <a:gd name="T41" fmla="*/ 526 h 905"/>
                  <a:gd name="T42" fmla="*/ 237 w 904"/>
                  <a:gd name="T43" fmla="*/ 764 h 905"/>
                  <a:gd name="T44" fmla="*/ 217 w 904"/>
                  <a:gd name="T45" fmla="*/ 741 h 905"/>
                  <a:gd name="T46" fmla="*/ 195 w 904"/>
                  <a:gd name="T47" fmla="*/ 742 h 905"/>
                  <a:gd name="T48" fmla="*/ 288 w 904"/>
                  <a:gd name="T49" fmla="*/ 830 h 905"/>
                  <a:gd name="T50" fmla="*/ 283 w 904"/>
                  <a:gd name="T51" fmla="*/ 801 h 905"/>
                  <a:gd name="T52" fmla="*/ 308 w 904"/>
                  <a:gd name="T53" fmla="*/ 811 h 905"/>
                  <a:gd name="T54" fmla="*/ 316 w 904"/>
                  <a:gd name="T55" fmla="*/ 787 h 905"/>
                  <a:gd name="T56" fmla="*/ 309 w 904"/>
                  <a:gd name="T57" fmla="*/ 843 h 905"/>
                  <a:gd name="T58" fmla="*/ 351 w 904"/>
                  <a:gd name="T59" fmla="*/ 858 h 905"/>
                  <a:gd name="T60" fmla="*/ 420 w 904"/>
                  <a:gd name="T61" fmla="*/ 807 h 905"/>
                  <a:gd name="T62" fmla="*/ 412 w 904"/>
                  <a:gd name="T63" fmla="*/ 875 h 905"/>
                  <a:gd name="T64" fmla="*/ 399 w 904"/>
                  <a:gd name="T65" fmla="*/ 866 h 905"/>
                  <a:gd name="T66" fmla="*/ 429 w 904"/>
                  <a:gd name="T67" fmla="*/ 859 h 905"/>
                  <a:gd name="T68" fmla="*/ 478 w 904"/>
                  <a:gd name="T69" fmla="*/ 857 h 905"/>
                  <a:gd name="T70" fmla="*/ 476 w 904"/>
                  <a:gd name="T71" fmla="*/ 832 h 905"/>
                  <a:gd name="T72" fmla="*/ 528 w 904"/>
                  <a:gd name="T73" fmla="*/ 866 h 905"/>
                  <a:gd name="T74" fmla="*/ 485 w 904"/>
                  <a:gd name="T75" fmla="*/ 851 h 905"/>
                  <a:gd name="T76" fmla="*/ 515 w 904"/>
                  <a:gd name="T77" fmla="*/ 820 h 905"/>
                  <a:gd name="T78" fmla="*/ 598 w 904"/>
                  <a:gd name="T79" fmla="*/ 840 h 905"/>
                  <a:gd name="T80" fmla="*/ 587 w 904"/>
                  <a:gd name="T81" fmla="*/ 835 h 905"/>
                  <a:gd name="T82" fmla="*/ 583 w 904"/>
                  <a:gd name="T83" fmla="*/ 805 h 905"/>
                  <a:gd name="T84" fmla="*/ 599 w 904"/>
                  <a:gd name="T85" fmla="*/ 797 h 905"/>
                  <a:gd name="T86" fmla="*/ 615 w 904"/>
                  <a:gd name="T87" fmla="*/ 825 h 905"/>
                  <a:gd name="T88" fmla="*/ 655 w 904"/>
                  <a:gd name="T89" fmla="*/ 793 h 905"/>
                  <a:gd name="T90" fmla="*/ 653 w 904"/>
                  <a:gd name="T91" fmla="*/ 761 h 905"/>
                  <a:gd name="T92" fmla="*/ 663 w 904"/>
                  <a:gd name="T93" fmla="*/ 752 h 905"/>
                  <a:gd name="T94" fmla="*/ 667 w 904"/>
                  <a:gd name="T95" fmla="*/ 737 h 905"/>
                  <a:gd name="T96" fmla="*/ 675 w 904"/>
                  <a:gd name="T97" fmla="*/ 737 h 905"/>
                  <a:gd name="T98" fmla="*/ 676 w 904"/>
                  <a:gd name="T99" fmla="*/ 722 h 905"/>
                  <a:gd name="T100" fmla="*/ 690 w 904"/>
                  <a:gd name="T101" fmla="*/ 738 h 905"/>
                  <a:gd name="T102" fmla="*/ 665 w 904"/>
                  <a:gd name="T103" fmla="*/ 771 h 905"/>
                  <a:gd name="T104" fmla="*/ 688 w 904"/>
                  <a:gd name="T105" fmla="*/ 807 h 905"/>
                  <a:gd name="T106" fmla="*/ 679 w 904"/>
                  <a:gd name="T107" fmla="*/ 769 h 905"/>
                  <a:gd name="T108" fmla="*/ 705 w 904"/>
                  <a:gd name="T109" fmla="*/ 766 h 905"/>
                  <a:gd name="T110" fmla="*/ 777 w 904"/>
                  <a:gd name="T111" fmla="*/ 296 h 905"/>
                  <a:gd name="T112" fmla="*/ 809 w 904"/>
                  <a:gd name="T113" fmla="*/ 386 h 905"/>
                  <a:gd name="T114" fmla="*/ 842 w 904"/>
                  <a:gd name="T115" fmla="*/ 517 h 905"/>
                  <a:gd name="T116" fmla="*/ 806 w 904"/>
                  <a:gd name="T117" fmla="*/ 478 h 9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04" h="905">
                    <a:moveTo>
                      <a:pt x="452" y="0"/>
                    </a:moveTo>
                    <a:cubicBezTo>
                      <a:pt x="202" y="0"/>
                      <a:pt x="0" y="203"/>
                      <a:pt x="0" y="453"/>
                    </a:cubicBezTo>
                    <a:cubicBezTo>
                      <a:pt x="0" y="703"/>
                      <a:pt x="202" y="905"/>
                      <a:pt x="452" y="905"/>
                    </a:cubicBezTo>
                    <a:cubicBezTo>
                      <a:pt x="702" y="905"/>
                      <a:pt x="904" y="703"/>
                      <a:pt x="904" y="453"/>
                    </a:cubicBezTo>
                    <a:cubicBezTo>
                      <a:pt x="904" y="203"/>
                      <a:pt x="702" y="0"/>
                      <a:pt x="452" y="0"/>
                    </a:cubicBezTo>
                    <a:close/>
                    <a:moveTo>
                      <a:pt x="857" y="430"/>
                    </a:moveTo>
                    <a:cubicBezTo>
                      <a:pt x="849" y="431"/>
                      <a:pt x="849" y="431"/>
                      <a:pt x="849" y="431"/>
                    </a:cubicBezTo>
                    <a:cubicBezTo>
                      <a:pt x="845" y="400"/>
                      <a:pt x="845" y="400"/>
                      <a:pt x="845" y="400"/>
                    </a:cubicBezTo>
                    <a:cubicBezTo>
                      <a:pt x="834" y="402"/>
                      <a:pt x="834" y="402"/>
                      <a:pt x="834" y="402"/>
                    </a:cubicBezTo>
                    <a:cubicBezTo>
                      <a:pt x="837" y="430"/>
                      <a:pt x="837" y="430"/>
                      <a:pt x="837" y="430"/>
                    </a:cubicBezTo>
                    <a:cubicBezTo>
                      <a:pt x="828" y="431"/>
                      <a:pt x="828" y="431"/>
                      <a:pt x="828" y="431"/>
                    </a:cubicBezTo>
                    <a:cubicBezTo>
                      <a:pt x="825" y="403"/>
                      <a:pt x="825" y="403"/>
                      <a:pt x="825" y="403"/>
                    </a:cubicBezTo>
                    <a:cubicBezTo>
                      <a:pt x="811" y="404"/>
                      <a:pt x="811" y="404"/>
                      <a:pt x="811" y="404"/>
                    </a:cubicBezTo>
                    <a:cubicBezTo>
                      <a:pt x="815" y="436"/>
                      <a:pt x="815" y="436"/>
                      <a:pt x="815" y="436"/>
                    </a:cubicBezTo>
                    <a:cubicBezTo>
                      <a:pt x="806" y="437"/>
                      <a:pt x="806" y="437"/>
                      <a:pt x="806" y="437"/>
                    </a:cubicBezTo>
                    <a:cubicBezTo>
                      <a:pt x="802" y="394"/>
                      <a:pt x="802" y="394"/>
                      <a:pt x="802" y="394"/>
                    </a:cubicBezTo>
                    <a:cubicBezTo>
                      <a:pt x="853" y="388"/>
                      <a:pt x="853" y="388"/>
                      <a:pt x="853" y="388"/>
                    </a:cubicBezTo>
                    <a:lnTo>
                      <a:pt x="857" y="430"/>
                    </a:lnTo>
                    <a:close/>
                    <a:moveTo>
                      <a:pt x="798" y="241"/>
                    </a:moveTo>
                    <a:cubicBezTo>
                      <a:pt x="801" y="246"/>
                      <a:pt x="803" y="250"/>
                      <a:pt x="804" y="253"/>
                    </a:cubicBezTo>
                    <a:cubicBezTo>
                      <a:pt x="804" y="256"/>
                      <a:pt x="804" y="258"/>
                      <a:pt x="803" y="261"/>
                    </a:cubicBezTo>
                    <a:cubicBezTo>
                      <a:pt x="802" y="264"/>
                      <a:pt x="800" y="266"/>
                      <a:pt x="797" y="267"/>
                    </a:cubicBezTo>
                    <a:cubicBezTo>
                      <a:pt x="794" y="270"/>
                      <a:pt x="791" y="270"/>
                      <a:pt x="787" y="269"/>
                    </a:cubicBezTo>
                    <a:cubicBezTo>
                      <a:pt x="784" y="268"/>
                      <a:pt x="780" y="266"/>
                      <a:pt x="777" y="262"/>
                    </a:cubicBezTo>
                    <a:cubicBezTo>
                      <a:pt x="777" y="265"/>
                      <a:pt x="777" y="267"/>
                      <a:pt x="777" y="270"/>
                    </a:cubicBezTo>
                    <a:cubicBezTo>
                      <a:pt x="776" y="272"/>
                      <a:pt x="775" y="275"/>
                      <a:pt x="773" y="280"/>
                    </a:cubicBezTo>
                    <a:cubicBezTo>
                      <a:pt x="768" y="291"/>
                      <a:pt x="768" y="291"/>
                      <a:pt x="768" y="291"/>
                    </a:cubicBezTo>
                    <a:cubicBezTo>
                      <a:pt x="761" y="279"/>
                      <a:pt x="761" y="279"/>
                      <a:pt x="761" y="279"/>
                    </a:cubicBezTo>
                    <a:cubicBezTo>
                      <a:pt x="766" y="266"/>
                      <a:pt x="766" y="266"/>
                      <a:pt x="766" y="266"/>
                    </a:cubicBezTo>
                    <a:cubicBezTo>
                      <a:pt x="768" y="262"/>
                      <a:pt x="769" y="259"/>
                      <a:pt x="769" y="257"/>
                    </a:cubicBezTo>
                    <a:cubicBezTo>
                      <a:pt x="770" y="256"/>
                      <a:pt x="770" y="254"/>
                      <a:pt x="770" y="253"/>
                    </a:cubicBezTo>
                    <a:cubicBezTo>
                      <a:pt x="769" y="252"/>
                      <a:pt x="768" y="250"/>
                      <a:pt x="767" y="248"/>
                    </a:cubicBezTo>
                    <a:cubicBezTo>
                      <a:pt x="766" y="246"/>
                      <a:pt x="766" y="246"/>
                      <a:pt x="766" y="246"/>
                    </a:cubicBezTo>
                    <a:cubicBezTo>
                      <a:pt x="747" y="257"/>
                      <a:pt x="747" y="257"/>
                      <a:pt x="747" y="257"/>
                    </a:cubicBezTo>
                    <a:cubicBezTo>
                      <a:pt x="741" y="247"/>
                      <a:pt x="741" y="247"/>
                      <a:pt x="741" y="247"/>
                    </a:cubicBezTo>
                    <a:cubicBezTo>
                      <a:pt x="785" y="220"/>
                      <a:pt x="785" y="220"/>
                      <a:pt x="785" y="220"/>
                    </a:cubicBezTo>
                    <a:lnTo>
                      <a:pt x="798" y="241"/>
                    </a:lnTo>
                    <a:close/>
                    <a:moveTo>
                      <a:pt x="750" y="176"/>
                    </a:moveTo>
                    <a:cubicBezTo>
                      <a:pt x="778" y="210"/>
                      <a:pt x="778" y="210"/>
                      <a:pt x="778" y="210"/>
                    </a:cubicBezTo>
                    <a:cubicBezTo>
                      <a:pt x="771" y="216"/>
                      <a:pt x="771" y="216"/>
                      <a:pt x="771" y="216"/>
                    </a:cubicBezTo>
                    <a:cubicBezTo>
                      <a:pt x="761" y="203"/>
                      <a:pt x="761" y="203"/>
                      <a:pt x="761" y="203"/>
                    </a:cubicBezTo>
                    <a:cubicBezTo>
                      <a:pt x="728" y="230"/>
                      <a:pt x="728" y="230"/>
                      <a:pt x="728" y="230"/>
                    </a:cubicBezTo>
                    <a:cubicBezTo>
                      <a:pt x="720" y="222"/>
                      <a:pt x="720" y="222"/>
                      <a:pt x="720" y="222"/>
                    </a:cubicBezTo>
                    <a:cubicBezTo>
                      <a:pt x="754" y="194"/>
                      <a:pt x="754" y="194"/>
                      <a:pt x="754" y="194"/>
                    </a:cubicBezTo>
                    <a:cubicBezTo>
                      <a:pt x="743" y="181"/>
                      <a:pt x="743" y="181"/>
                      <a:pt x="743" y="181"/>
                    </a:cubicBezTo>
                    <a:lnTo>
                      <a:pt x="750" y="176"/>
                    </a:lnTo>
                    <a:close/>
                    <a:moveTo>
                      <a:pt x="742" y="168"/>
                    </a:moveTo>
                    <a:cubicBezTo>
                      <a:pt x="736" y="174"/>
                      <a:pt x="736" y="174"/>
                      <a:pt x="736" y="174"/>
                    </a:cubicBezTo>
                    <a:cubicBezTo>
                      <a:pt x="713" y="153"/>
                      <a:pt x="713" y="153"/>
                      <a:pt x="713" y="153"/>
                    </a:cubicBezTo>
                    <a:cubicBezTo>
                      <a:pt x="706" y="162"/>
                      <a:pt x="706" y="162"/>
                      <a:pt x="706" y="162"/>
                    </a:cubicBezTo>
                    <a:cubicBezTo>
                      <a:pt x="726" y="181"/>
                      <a:pt x="726" y="181"/>
                      <a:pt x="726" y="181"/>
                    </a:cubicBezTo>
                    <a:cubicBezTo>
                      <a:pt x="721" y="187"/>
                      <a:pt x="721" y="187"/>
                      <a:pt x="721" y="187"/>
                    </a:cubicBezTo>
                    <a:cubicBezTo>
                      <a:pt x="700" y="168"/>
                      <a:pt x="700" y="168"/>
                      <a:pt x="700" y="168"/>
                    </a:cubicBezTo>
                    <a:cubicBezTo>
                      <a:pt x="690" y="178"/>
                      <a:pt x="690" y="178"/>
                      <a:pt x="690" y="178"/>
                    </a:cubicBezTo>
                    <a:cubicBezTo>
                      <a:pt x="713" y="200"/>
                      <a:pt x="713" y="200"/>
                      <a:pt x="713" y="200"/>
                    </a:cubicBezTo>
                    <a:cubicBezTo>
                      <a:pt x="708" y="206"/>
                      <a:pt x="708" y="206"/>
                      <a:pt x="708" y="206"/>
                    </a:cubicBezTo>
                    <a:cubicBezTo>
                      <a:pt x="676" y="177"/>
                      <a:pt x="676" y="177"/>
                      <a:pt x="676" y="177"/>
                    </a:cubicBezTo>
                    <a:cubicBezTo>
                      <a:pt x="711" y="139"/>
                      <a:pt x="711" y="139"/>
                      <a:pt x="711" y="139"/>
                    </a:cubicBezTo>
                    <a:lnTo>
                      <a:pt x="742" y="168"/>
                    </a:lnTo>
                    <a:close/>
                    <a:moveTo>
                      <a:pt x="664" y="106"/>
                    </a:moveTo>
                    <a:cubicBezTo>
                      <a:pt x="679" y="116"/>
                      <a:pt x="679" y="116"/>
                      <a:pt x="679" y="116"/>
                    </a:cubicBezTo>
                    <a:cubicBezTo>
                      <a:pt x="685" y="120"/>
                      <a:pt x="689" y="123"/>
                      <a:pt x="690" y="124"/>
                    </a:cubicBezTo>
                    <a:cubicBezTo>
                      <a:pt x="692" y="127"/>
                      <a:pt x="693" y="130"/>
                      <a:pt x="694" y="133"/>
                    </a:cubicBezTo>
                    <a:cubicBezTo>
                      <a:pt x="694" y="137"/>
                      <a:pt x="693" y="140"/>
                      <a:pt x="691" y="143"/>
                    </a:cubicBezTo>
                    <a:cubicBezTo>
                      <a:pt x="689" y="146"/>
                      <a:pt x="687" y="148"/>
                      <a:pt x="685" y="149"/>
                    </a:cubicBezTo>
                    <a:cubicBezTo>
                      <a:pt x="682" y="150"/>
                      <a:pt x="680" y="150"/>
                      <a:pt x="678" y="150"/>
                    </a:cubicBezTo>
                    <a:cubicBezTo>
                      <a:pt x="676" y="150"/>
                      <a:pt x="673" y="150"/>
                      <a:pt x="672" y="149"/>
                    </a:cubicBezTo>
                    <a:cubicBezTo>
                      <a:pt x="669" y="148"/>
                      <a:pt x="666" y="146"/>
                      <a:pt x="661" y="143"/>
                    </a:cubicBezTo>
                    <a:cubicBezTo>
                      <a:pt x="655" y="138"/>
                      <a:pt x="655" y="138"/>
                      <a:pt x="655" y="138"/>
                    </a:cubicBezTo>
                    <a:cubicBezTo>
                      <a:pt x="644" y="154"/>
                      <a:pt x="644" y="154"/>
                      <a:pt x="644" y="154"/>
                    </a:cubicBezTo>
                    <a:cubicBezTo>
                      <a:pt x="635" y="148"/>
                      <a:pt x="635" y="148"/>
                      <a:pt x="635" y="148"/>
                    </a:cubicBezTo>
                    <a:lnTo>
                      <a:pt x="664" y="106"/>
                    </a:lnTo>
                    <a:close/>
                    <a:moveTo>
                      <a:pt x="631" y="87"/>
                    </a:moveTo>
                    <a:cubicBezTo>
                      <a:pt x="628" y="95"/>
                      <a:pt x="628" y="95"/>
                      <a:pt x="628" y="95"/>
                    </a:cubicBezTo>
                    <a:cubicBezTo>
                      <a:pt x="603" y="84"/>
                      <a:pt x="603" y="84"/>
                      <a:pt x="603" y="84"/>
                    </a:cubicBezTo>
                    <a:cubicBezTo>
                      <a:pt x="598" y="95"/>
                      <a:pt x="598" y="95"/>
                      <a:pt x="598" y="95"/>
                    </a:cubicBezTo>
                    <a:cubicBezTo>
                      <a:pt x="620" y="105"/>
                      <a:pt x="620" y="105"/>
                      <a:pt x="620" y="105"/>
                    </a:cubicBezTo>
                    <a:cubicBezTo>
                      <a:pt x="616" y="113"/>
                      <a:pt x="616" y="113"/>
                      <a:pt x="616" y="113"/>
                    </a:cubicBezTo>
                    <a:cubicBezTo>
                      <a:pt x="594" y="103"/>
                      <a:pt x="594" y="103"/>
                      <a:pt x="594" y="103"/>
                    </a:cubicBezTo>
                    <a:cubicBezTo>
                      <a:pt x="585" y="124"/>
                      <a:pt x="585" y="124"/>
                      <a:pt x="585" y="124"/>
                    </a:cubicBezTo>
                    <a:cubicBezTo>
                      <a:pt x="575" y="119"/>
                      <a:pt x="575" y="119"/>
                      <a:pt x="575" y="119"/>
                    </a:cubicBezTo>
                    <a:cubicBezTo>
                      <a:pt x="596" y="72"/>
                      <a:pt x="596" y="72"/>
                      <a:pt x="596" y="72"/>
                    </a:cubicBezTo>
                    <a:lnTo>
                      <a:pt x="631" y="87"/>
                    </a:lnTo>
                    <a:close/>
                    <a:moveTo>
                      <a:pt x="523" y="77"/>
                    </a:moveTo>
                    <a:cubicBezTo>
                      <a:pt x="524" y="72"/>
                      <a:pt x="526" y="68"/>
                      <a:pt x="529" y="65"/>
                    </a:cubicBezTo>
                    <a:cubicBezTo>
                      <a:pt x="531" y="63"/>
                      <a:pt x="533" y="61"/>
                      <a:pt x="536" y="60"/>
                    </a:cubicBezTo>
                    <a:cubicBezTo>
                      <a:pt x="538" y="58"/>
                      <a:pt x="541" y="57"/>
                      <a:pt x="544" y="57"/>
                    </a:cubicBezTo>
                    <a:cubicBezTo>
                      <a:pt x="548" y="57"/>
                      <a:pt x="552" y="57"/>
                      <a:pt x="556" y="58"/>
                    </a:cubicBezTo>
                    <a:cubicBezTo>
                      <a:pt x="564" y="60"/>
                      <a:pt x="570" y="64"/>
                      <a:pt x="574" y="70"/>
                    </a:cubicBezTo>
                    <a:cubicBezTo>
                      <a:pt x="578" y="76"/>
                      <a:pt x="578" y="83"/>
                      <a:pt x="576" y="91"/>
                    </a:cubicBezTo>
                    <a:cubicBezTo>
                      <a:pt x="574" y="99"/>
                      <a:pt x="570" y="105"/>
                      <a:pt x="564" y="108"/>
                    </a:cubicBezTo>
                    <a:cubicBezTo>
                      <a:pt x="558" y="112"/>
                      <a:pt x="551" y="112"/>
                      <a:pt x="542" y="110"/>
                    </a:cubicBezTo>
                    <a:cubicBezTo>
                      <a:pt x="534" y="108"/>
                      <a:pt x="528" y="104"/>
                      <a:pt x="525" y="98"/>
                    </a:cubicBezTo>
                    <a:cubicBezTo>
                      <a:pt x="521" y="92"/>
                      <a:pt x="521" y="85"/>
                      <a:pt x="523" y="77"/>
                    </a:cubicBezTo>
                    <a:close/>
                    <a:moveTo>
                      <a:pt x="460" y="45"/>
                    </a:moveTo>
                    <a:cubicBezTo>
                      <a:pt x="472" y="66"/>
                      <a:pt x="472" y="66"/>
                      <a:pt x="472" y="66"/>
                    </a:cubicBezTo>
                    <a:cubicBezTo>
                      <a:pt x="486" y="46"/>
                      <a:pt x="486" y="46"/>
                      <a:pt x="486" y="46"/>
                    </a:cubicBezTo>
                    <a:cubicBezTo>
                      <a:pt x="499" y="47"/>
                      <a:pt x="499" y="47"/>
                      <a:pt x="499" y="47"/>
                    </a:cubicBezTo>
                    <a:cubicBezTo>
                      <a:pt x="477" y="76"/>
                      <a:pt x="477" y="76"/>
                      <a:pt x="477" y="76"/>
                    </a:cubicBezTo>
                    <a:cubicBezTo>
                      <a:pt x="475" y="97"/>
                      <a:pt x="475" y="97"/>
                      <a:pt x="475" y="97"/>
                    </a:cubicBezTo>
                    <a:cubicBezTo>
                      <a:pt x="464" y="97"/>
                      <a:pt x="464" y="97"/>
                      <a:pt x="464" y="97"/>
                    </a:cubicBezTo>
                    <a:cubicBezTo>
                      <a:pt x="465" y="75"/>
                      <a:pt x="465" y="75"/>
                      <a:pt x="465" y="75"/>
                    </a:cubicBezTo>
                    <a:cubicBezTo>
                      <a:pt x="446" y="44"/>
                      <a:pt x="446" y="44"/>
                      <a:pt x="446" y="44"/>
                    </a:cubicBezTo>
                    <a:lnTo>
                      <a:pt x="460" y="45"/>
                    </a:lnTo>
                    <a:close/>
                    <a:moveTo>
                      <a:pt x="440" y="44"/>
                    </a:moveTo>
                    <a:cubicBezTo>
                      <a:pt x="441" y="53"/>
                      <a:pt x="441" y="53"/>
                      <a:pt x="441" y="53"/>
                    </a:cubicBezTo>
                    <a:cubicBezTo>
                      <a:pt x="424" y="54"/>
                      <a:pt x="424" y="54"/>
                      <a:pt x="424" y="54"/>
                    </a:cubicBezTo>
                    <a:cubicBezTo>
                      <a:pt x="427" y="97"/>
                      <a:pt x="427" y="97"/>
                      <a:pt x="427" y="97"/>
                    </a:cubicBezTo>
                    <a:cubicBezTo>
                      <a:pt x="416" y="98"/>
                      <a:pt x="416" y="98"/>
                      <a:pt x="416" y="98"/>
                    </a:cubicBezTo>
                    <a:cubicBezTo>
                      <a:pt x="413" y="55"/>
                      <a:pt x="413" y="55"/>
                      <a:pt x="413" y="55"/>
                    </a:cubicBezTo>
                    <a:cubicBezTo>
                      <a:pt x="396" y="57"/>
                      <a:pt x="396" y="57"/>
                      <a:pt x="396" y="57"/>
                    </a:cubicBezTo>
                    <a:cubicBezTo>
                      <a:pt x="395" y="48"/>
                      <a:pt x="395" y="48"/>
                      <a:pt x="395" y="48"/>
                    </a:cubicBezTo>
                    <a:lnTo>
                      <a:pt x="440" y="44"/>
                    </a:lnTo>
                    <a:close/>
                    <a:moveTo>
                      <a:pt x="386" y="50"/>
                    </a:moveTo>
                    <a:cubicBezTo>
                      <a:pt x="394" y="101"/>
                      <a:pt x="394" y="101"/>
                      <a:pt x="394" y="101"/>
                    </a:cubicBezTo>
                    <a:cubicBezTo>
                      <a:pt x="383" y="103"/>
                      <a:pt x="383" y="103"/>
                      <a:pt x="383" y="103"/>
                    </a:cubicBezTo>
                    <a:cubicBezTo>
                      <a:pt x="374" y="52"/>
                      <a:pt x="374" y="52"/>
                      <a:pt x="374" y="52"/>
                    </a:cubicBezTo>
                    <a:lnTo>
                      <a:pt x="386" y="50"/>
                    </a:lnTo>
                    <a:close/>
                    <a:moveTo>
                      <a:pt x="324" y="71"/>
                    </a:moveTo>
                    <a:cubicBezTo>
                      <a:pt x="325" y="68"/>
                      <a:pt x="327" y="66"/>
                      <a:pt x="329" y="64"/>
                    </a:cubicBezTo>
                    <a:cubicBezTo>
                      <a:pt x="332" y="62"/>
                      <a:pt x="335" y="60"/>
                      <a:pt x="339" y="59"/>
                    </a:cubicBezTo>
                    <a:cubicBezTo>
                      <a:pt x="346" y="57"/>
                      <a:pt x="352" y="57"/>
                      <a:pt x="356" y="59"/>
                    </a:cubicBezTo>
                    <a:cubicBezTo>
                      <a:pt x="360" y="61"/>
                      <a:pt x="363" y="64"/>
                      <a:pt x="365" y="68"/>
                    </a:cubicBezTo>
                    <a:cubicBezTo>
                      <a:pt x="354" y="72"/>
                      <a:pt x="354" y="72"/>
                      <a:pt x="354" y="72"/>
                    </a:cubicBezTo>
                    <a:cubicBezTo>
                      <a:pt x="353" y="69"/>
                      <a:pt x="351" y="68"/>
                      <a:pt x="349" y="67"/>
                    </a:cubicBezTo>
                    <a:cubicBezTo>
                      <a:pt x="347" y="66"/>
                      <a:pt x="345" y="66"/>
                      <a:pt x="342" y="67"/>
                    </a:cubicBezTo>
                    <a:cubicBezTo>
                      <a:pt x="338" y="68"/>
                      <a:pt x="336" y="69"/>
                      <a:pt x="335" y="71"/>
                    </a:cubicBezTo>
                    <a:cubicBezTo>
                      <a:pt x="334" y="72"/>
                      <a:pt x="333" y="73"/>
                      <a:pt x="334" y="75"/>
                    </a:cubicBezTo>
                    <a:cubicBezTo>
                      <a:pt x="334" y="76"/>
                      <a:pt x="335" y="77"/>
                      <a:pt x="336" y="77"/>
                    </a:cubicBezTo>
                    <a:cubicBezTo>
                      <a:pt x="338" y="78"/>
                      <a:pt x="342" y="78"/>
                      <a:pt x="347" y="78"/>
                    </a:cubicBezTo>
                    <a:cubicBezTo>
                      <a:pt x="353" y="78"/>
                      <a:pt x="357" y="78"/>
                      <a:pt x="360" y="78"/>
                    </a:cubicBezTo>
                    <a:cubicBezTo>
                      <a:pt x="363" y="79"/>
                      <a:pt x="366" y="80"/>
                      <a:pt x="368" y="82"/>
                    </a:cubicBezTo>
                    <a:cubicBezTo>
                      <a:pt x="370" y="83"/>
                      <a:pt x="371" y="86"/>
                      <a:pt x="372" y="89"/>
                    </a:cubicBezTo>
                    <a:cubicBezTo>
                      <a:pt x="373" y="92"/>
                      <a:pt x="373" y="95"/>
                      <a:pt x="372" y="98"/>
                    </a:cubicBezTo>
                    <a:cubicBezTo>
                      <a:pt x="370" y="101"/>
                      <a:pt x="369" y="103"/>
                      <a:pt x="366" y="105"/>
                    </a:cubicBezTo>
                    <a:cubicBezTo>
                      <a:pt x="363" y="107"/>
                      <a:pt x="359" y="109"/>
                      <a:pt x="354" y="110"/>
                    </a:cubicBezTo>
                    <a:cubicBezTo>
                      <a:pt x="347" y="112"/>
                      <a:pt x="342" y="112"/>
                      <a:pt x="337" y="111"/>
                    </a:cubicBezTo>
                    <a:cubicBezTo>
                      <a:pt x="333" y="109"/>
                      <a:pt x="329" y="105"/>
                      <a:pt x="327" y="100"/>
                    </a:cubicBezTo>
                    <a:cubicBezTo>
                      <a:pt x="337" y="96"/>
                      <a:pt x="337" y="96"/>
                      <a:pt x="337" y="96"/>
                    </a:cubicBezTo>
                    <a:cubicBezTo>
                      <a:pt x="339" y="99"/>
                      <a:pt x="341" y="101"/>
                      <a:pt x="343" y="102"/>
                    </a:cubicBezTo>
                    <a:cubicBezTo>
                      <a:pt x="346" y="103"/>
                      <a:pt x="349" y="103"/>
                      <a:pt x="352" y="102"/>
                    </a:cubicBezTo>
                    <a:cubicBezTo>
                      <a:pt x="356" y="101"/>
                      <a:pt x="358" y="99"/>
                      <a:pt x="360" y="98"/>
                    </a:cubicBezTo>
                    <a:cubicBezTo>
                      <a:pt x="361" y="96"/>
                      <a:pt x="361" y="94"/>
                      <a:pt x="361" y="92"/>
                    </a:cubicBezTo>
                    <a:cubicBezTo>
                      <a:pt x="361" y="91"/>
                      <a:pt x="360" y="90"/>
                      <a:pt x="359" y="89"/>
                    </a:cubicBezTo>
                    <a:cubicBezTo>
                      <a:pt x="358" y="89"/>
                      <a:pt x="356" y="89"/>
                      <a:pt x="354" y="88"/>
                    </a:cubicBezTo>
                    <a:cubicBezTo>
                      <a:pt x="353" y="88"/>
                      <a:pt x="350" y="88"/>
                      <a:pt x="345" y="89"/>
                    </a:cubicBezTo>
                    <a:cubicBezTo>
                      <a:pt x="339" y="89"/>
                      <a:pt x="334" y="88"/>
                      <a:pt x="331" y="87"/>
                    </a:cubicBezTo>
                    <a:cubicBezTo>
                      <a:pt x="327" y="85"/>
                      <a:pt x="324" y="82"/>
                      <a:pt x="323" y="78"/>
                    </a:cubicBezTo>
                    <a:cubicBezTo>
                      <a:pt x="323" y="76"/>
                      <a:pt x="323" y="73"/>
                      <a:pt x="324" y="71"/>
                    </a:cubicBezTo>
                    <a:close/>
                    <a:moveTo>
                      <a:pt x="285" y="79"/>
                    </a:moveTo>
                    <a:cubicBezTo>
                      <a:pt x="291" y="77"/>
                      <a:pt x="295" y="75"/>
                      <a:pt x="298" y="75"/>
                    </a:cubicBezTo>
                    <a:cubicBezTo>
                      <a:pt x="301" y="75"/>
                      <a:pt x="304" y="76"/>
                      <a:pt x="306" y="77"/>
                    </a:cubicBezTo>
                    <a:cubicBezTo>
                      <a:pt x="308" y="79"/>
                      <a:pt x="310" y="81"/>
                      <a:pt x="312" y="83"/>
                    </a:cubicBezTo>
                    <a:cubicBezTo>
                      <a:pt x="313" y="87"/>
                      <a:pt x="313" y="90"/>
                      <a:pt x="312" y="94"/>
                    </a:cubicBezTo>
                    <a:cubicBezTo>
                      <a:pt x="311" y="97"/>
                      <a:pt x="308" y="100"/>
                      <a:pt x="304" y="103"/>
                    </a:cubicBezTo>
                    <a:cubicBezTo>
                      <a:pt x="306" y="103"/>
                      <a:pt x="309" y="103"/>
                      <a:pt x="311" y="104"/>
                    </a:cubicBezTo>
                    <a:cubicBezTo>
                      <a:pt x="313" y="105"/>
                      <a:pt x="316" y="107"/>
                      <a:pt x="320" y="109"/>
                    </a:cubicBezTo>
                    <a:cubicBezTo>
                      <a:pt x="331" y="116"/>
                      <a:pt x="331" y="116"/>
                      <a:pt x="331" y="116"/>
                    </a:cubicBezTo>
                    <a:cubicBezTo>
                      <a:pt x="318" y="121"/>
                      <a:pt x="318" y="121"/>
                      <a:pt x="318" y="121"/>
                    </a:cubicBezTo>
                    <a:cubicBezTo>
                      <a:pt x="306" y="114"/>
                      <a:pt x="306" y="114"/>
                      <a:pt x="306" y="114"/>
                    </a:cubicBezTo>
                    <a:cubicBezTo>
                      <a:pt x="302" y="112"/>
                      <a:pt x="299" y="110"/>
                      <a:pt x="297" y="110"/>
                    </a:cubicBezTo>
                    <a:cubicBezTo>
                      <a:pt x="296" y="109"/>
                      <a:pt x="295" y="109"/>
                      <a:pt x="293" y="109"/>
                    </a:cubicBezTo>
                    <a:cubicBezTo>
                      <a:pt x="292" y="109"/>
                      <a:pt x="290" y="110"/>
                      <a:pt x="288" y="111"/>
                    </a:cubicBezTo>
                    <a:cubicBezTo>
                      <a:pt x="286" y="112"/>
                      <a:pt x="286" y="112"/>
                      <a:pt x="286" y="112"/>
                    </a:cubicBezTo>
                    <a:cubicBezTo>
                      <a:pt x="295" y="132"/>
                      <a:pt x="295" y="132"/>
                      <a:pt x="295" y="132"/>
                    </a:cubicBezTo>
                    <a:cubicBezTo>
                      <a:pt x="284" y="136"/>
                      <a:pt x="284" y="136"/>
                      <a:pt x="284" y="136"/>
                    </a:cubicBezTo>
                    <a:cubicBezTo>
                      <a:pt x="263" y="89"/>
                      <a:pt x="263" y="89"/>
                      <a:pt x="263" y="89"/>
                    </a:cubicBezTo>
                    <a:lnTo>
                      <a:pt x="285" y="79"/>
                    </a:lnTo>
                    <a:close/>
                    <a:moveTo>
                      <a:pt x="249" y="97"/>
                    </a:moveTo>
                    <a:cubicBezTo>
                      <a:pt x="254" y="104"/>
                      <a:pt x="254" y="104"/>
                      <a:pt x="254" y="104"/>
                    </a:cubicBezTo>
                    <a:cubicBezTo>
                      <a:pt x="228" y="120"/>
                      <a:pt x="228" y="120"/>
                      <a:pt x="228" y="120"/>
                    </a:cubicBezTo>
                    <a:cubicBezTo>
                      <a:pt x="234" y="130"/>
                      <a:pt x="234" y="130"/>
                      <a:pt x="234" y="130"/>
                    </a:cubicBezTo>
                    <a:cubicBezTo>
                      <a:pt x="258" y="115"/>
                      <a:pt x="258" y="115"/>
                      <a:pt x="258" y="115"/>
                    </a:cubicBezTo>
                    <a:cubicBezTo>
                      <a:pt x="263" y="122"/>
                      <a:pt x="263" y="122"/>
                      <a:pt x="263" y="122"/>
                    </a:cubicBezTo>
                    <a:cubicBezTo>
                      <a:pt x="239" y="137"/>
                      <a:pt x="239" y="137"/>
                      <a:pt x="239" y="137"/>
                    </a:cubicBezTo>
                    <a:cubicBezTo>
                      <a:pt x="246" y="149"/>
                      <a:pt x="246" y="149"/>
                      <a:pt x="246" y="149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78" y="140"/>
                      <a:pt x="278" y="140"/>
                      <a:pt x="278" y="140"/>
                    </a:cubicBezTo>
                    <a:cubicBezTo>
                      <a:pt x="241" y="163"/>
                      <a:pt x="241" y="163"/>
                      <a:pt x="241" y="163"/>
                    </a:cubicBezTo>
                    <a:cubicBezTo>
                      <a:pt x="214" y="119"/>
                      <a:pt x="214" y="119"/>
                      <a:pt x="214" y="119"/>
                    </a:cubicBezTo>
                    <a:lnTo>
                      <a:pt x="249" y="97"/>
                    </a:lnTo>
                    <a:close/>
                    <a:moveTo>
                      <a:pt x="174" y="151"/>
                    </a:moveTo>
                    <a:cubicBezTo>
                      <a:pt x="210" y="171"/>
                      <a:pt x="210" y="171"/>
                      <a:pt x="210" y="171"/>
                    </a:cubicBezTo>
                    <a:cubicBezTo>
                      <a:pt x="196" y="133"/>
                      <a:pt x="196" y="133"/>
                      <a:pt x="196" y="133"/>
                    </a:cubicBezTo>
                    <a:cubicBezTo>
                      <a:pt x="205" y="125"/>
                      <a:pt x="205" y="125"/>
                      <a:pt x="205" y="125"/>
                    </a:cubicBezTo>
                    <a:cubicBezTo>
                      <a:pt x="223" y="178"/>
                      <a:pt x="223" y="178"/>
                      <a:pt x="223" y="178"/>
                    </a:cubicBezTo>
                    <a:cubicBezTo>
                      <a:pt x="213" y="186"/>
                      <a:pt x="213" y="186"/>
                      <a:pt x="213" y="186"/>
                    </a:cubicBezTo>
                    <a:cubicBezTo>
                      <a:pt x="165" y="159"/>
                      <a:pt x="165" y="159"/>
                      <a:pt x="165" y="159"/>
                    </a:cubicBezTo>
                    <a:lnTo>
                      <a:pt x="174" y="151"/>
                    </a:lnTo>
                    <a:close/>
                    <a:moveTo>
                      <a:pt x="159" y="166"/>
                    </a:moveTo>
                    <a:cubicBezTo>
                      <a:pt x="197" y="201"/>
                      <a:pt x="197" y="201"/>
                      <a:pt x="197" y="201"/>
                    </a:cubicBezTo>
                    <a:cubicBezTo>
                      <a:pt x="189" y="210"/>
                      <a:pt x="189" y="210"/>
                      <a:pt x="189" y="210"/>
                    </a:cubicBezTo>
                    <a:cubicBezTo>
                      <a:pt x="151" y="174"/>
                      <a:pt x="151" y="174"/>
                      <a:pt x="151" y="174"/>
                    </a:cubicBezTo>
                    <a:lnTo>
                      <a:pt x="159" y="166"/>
                    </a:lnTo>
                    <a:close/>
                    <a:moveTo>
                      <a:pt x="120" y="211"/>
                    </a:moveTo>
                    <a:cubicBezTo>
                      <a:pt x="162" y="214"/>
                      <a:pt x="162" y="214"/>
                      <a:pt x="162" y="214"/>
                    </a:cubicBezTo>
                    <a:cubicBezTo>
                      <a:pt x="134" y="193"/>
                      <a:pt x="134" y="193"/>
                      <a:pt x="134" y="193"/>
                    </a:cubicBezTo>
                    <a:cubicBezTo>
                      <a:pt x="141" y="185"/>
                      <a:pt x="141" y="185"/>
                      <a:pt x="141" y="185"/>
                    </a:cubicBezTo>
                    <a:cubicBezTo>
                      <a:pt x="182" y="216"/>
                      <a:pt x="182" y="216"/>
                      <a:pt x="182" y="216"/>
                    </a:cubicBezTo>
                    <a:cubicBezTo>
                      <a:pt x="175" y="225"/>
                      <a:pt x="175" y="225"/>
                      <a:pt x="175" y="225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60" y="244"/>
                      <a:pt x="160" y="244"/>
                      <a:pt x="160" y="244"/>
                    </a:cubicBezTo>
                    <a:cubicBezTo>
                      <a:pt x="154" y="252"/>
                      <a:pt x="154" y="252"/>
                      <a:pt x="154" y="252"/>
                    </a:cubicBezTo>
                    <a:cubicBezTo>
                      <a:pt x="113" y="220"/>
                      <a:pt x="113" y="220"/>
                      <a:pt x="113" y="220"/>
                    </a:cubicBezTo>
                    <a:lnTo>
                      <a:pt x="120" y="211"/>
                    </a:lnTo>
                    <a:close/>
                    <a:moveTo>
                      <a:pt x="87" y="264"/>
                    </a:moveTo>
                    <a:cubicBezTo>
                      <a:pt x="112" y="278"/>
                      <a:pt x="112" y="278"/>
                      <a:pt x="112" y="278"/>
                    </a:cubicBezTo>
                    <a:cubicBezTo>
                      <a:pt x="116" y="280"/>
                      <a:pt x="118" y="281"/>
                      <a:pt x="120" y="282"/>
                    </a:cubicBezTo>
                    <a:cubicBezTo>
                      <a:pt x="122" y="282"/>
                      <a:pt x="124" y="282"/>
                      <a:pt x="126" y="281"/>
                    </a:cubicBezTo>
                    <a:cubicBezTo>
                      <a:pt x="128" y="280"/>
                      <a:pt x="130" y="278"/>
                      <a:pt x="131" y="275"/>
                    </a:cubicBezTo>
                    <a:cubicBezTo>
                      <a:pt x="133" y="273"/>
                      <a:pt x="133" y="270"/>
                      <a:pt x="133" y="268"/>
                    </a:cubicBezTo>
                    <a:cubicBezTo>
                      <a:pt x="133" y="266"/>
                      <a:pt x="132" y="264"/>
                      <a:pt x="131" y="263"/>
                    </a:cubicBezTo>
                    <a:cubicBezTo>
                      <a:pt x="129" y="262"/>
                      <a:pt x="127" y="260"/>
                      <a:pt x="123" y="258"/>
                    </a:cubicBezTo>
                    <a:cubicBezTo>
                      <a:pt x="98" y="244"/>
                      <a:pt x="98" y="244"/>
                      <a:pt x="98" y="244"/>
                    </a:cubicBezTo>
                    <a:cubicBezTo>
                      <a:pt x="104" y="234"/>
                      <a:pt x="104" y="234"/>
                      <a:pt x="104" y="234"/>
                    </a:cubicBezTo>
                    <a:cubicBezTo>
                      <a:pt x="127" y="248"/>
                      <a:pt x="127" y="248"/>
                      <a:pt x="127" y="248"/>
                    </a:cubicBezTo>
                    <a:cubicBezTo>
                      <a:pt x="133" y="251"/>
                      <a:pt x="137" y="253"/>
                      <a:pt x="138" y="255"/>
                    </a:cubicBezTo>
                    <a:cubicBezTo>
                      <a:pt x="140" y="257"/>
                      <a:pt x="142" y="259"/>
                      <a:pt x="142" y="261"/>
                    </a:cubicBezTo>
                    <a:cubicBezTo>
                      <a:pt x="143" y="263"/>
                      <a:pt x="143" y="266"/>
                      <a:pt x="143" y="269"/>
                    </a:cubicBezTo>
                    <a:cubicBezTo>
                      <a:pt x="142" y="272"/>
                      <a:pt x="141" y="275"/>
                      <a:pt x="139" y="279"/>
                    </a:cubicBezTo>
                    <a:cubicBezTo>
                      <a:pt x="136" y="284"/>
                      <a:pt x="134" y="287"/>
                      <a:pt x="131" y="289"/>
                    </a:cubicBezTo>
                    <a:cubicBezTo>
                      <a:pt x="129" y="291"/>
                      <a:pt x="127" y="292"/>
                      <a:pt x="124" y="293"/>
                    </a:cubicBezTo>
                    <a:cubicBezTo>
                      <a:pt x="122" y="293"/>
                      <a:pt x="120" y="293"/>
                      <a:pt x="118" y="293"/>
                    </a:cubicBezTo>
                    <a:cubicBezTo>
                      <a:pt x="115" y="292"/>
                      <a:pt x="111" y="290"/>
                      <a:pt x="106" y="287"/>
                    </a:cubicBezTo>
                    <a:cubicBezTo>
                      <a:pt x="82" y="274"/>
                      <a:pt x="82" y="274"/>
                      <a:pt x="82" y="274"/>
                    </a:cubicBezTo>
                    <a:lnTo>
                      <a:pt x="87" y="264"/>
                    </a:lnTo>
                    <a:close/>
                    <a:moveTo>
                      <a:pt x="44" y="402"/>
                    </a:moveTo>
                    <a:cubicBezTo>
                      <a:pt x="82" y="384"/>
                      <a:pt x="82" y="384"/>
                      <a:pt x="82" y="384"/>
                    </a:cubicBezTo>
                    <a:cubicBezTo>
                      <a:pt x="47" y="379"/>
                      <a:pt x="47" y="379"/>
                      <a:pt x="47" y="379"/>
                    </a:cubicBezTo>
                    <a:cubicBezTo>
                      <a:pt x="49" y="368"/>
                      <a:pt x="49" y="368"/>
                      <a:pt x="49" y="368"/>
                    </a:cubicBezTo>
                    <a:cubicBezTo>
                      <a:pt x="100" y="376"/>
                      <a:pt x="100" y="376"/>
                      <a:pt x="100" y="376"/>
                    </a:cubicBezTo>
                    <a:cubicBezTo>
                      <a:pt x="98" y="388"/>
                      <a:pt x="98" y="388"/>
                      <a:pt x="98" y="388"/>
                    </a:cubicBezTo>
                    <a:cubicBezTo>
                      <a:pt x="61" y="405"/>
                      <a:pt x="61" y="405"/>
                      <a:pt x="61" y="405"/>
                    </a:cubicBezTo>
                    <a:cubicBezTo>
                      <a:pt x="95" y="411"/>
                      <a:pt x="95" y="411"/>
                      <a:pt x="95" y="411"/>
                    </a:cubicBezTo>
                    <a:cubicBezTo>
                      <a:pt x="93" y="421"/>
                      <a:pt x="93" y="421"/>
                      <a:pt x="93" y="421"/>
                    </a:cubicBezTo>
                    <a:cubicBezTo>
                      <a:pt x="42" y="413"/>
                      <a:pt x="42" y="413"/>
                      <a:pt x="42" y="413"/>
                    </a:cubicBezTo>
                    <a:lnTo>
                      <a:pt x="44" y="402"/>
                    </a:lnTo>
                    <a:close/>
                    <a:moveTo>
                      <a:pt x="42" y="427"/>
                    </a:moveTo>
                    <a:cubicBezTo>
                      <a:pt x="93" y="430"/>
                      <a:pt x="93" y="430"/>
                      <a:pt x="93" y="430"/>
                    </a:cubicBezTo>
                    <a:cubicBezTo>
                      <a:pt x="93" y="441"/>
                      <a:pt x="93" y="441"/>
                      <a:pt x="93" y="441"/>
                    </a:cubicBezTo>
                    <a:cubicBezTo>
                      <a:pt x="41" y="439"/>
                      <a:pt x="41" y="439"/>
                      <a:pt x="41" y="439"/>
                    </a:cubicBezTo>
                    <a:lnTo>
                      <a:pt x="42" y="427"/>
                    </a:lnTo>
                    <a:close/>
                    <a:moveTo>
                      <a:pt x="42" y="488"/>
                    </a:moveTo>
                    <a:cubicBezTo>
                      <a:pt x="62" y="486"/>
                      <a:pt x="62" y="486"/>
                      <a:pt x="62" y="486"/>
                    </a:cubicBezTo>
                    <a:cubicBezTo>
                      <a:pt x="61" y="464"/>
                      <a:pt x="61" y="464"/>
                      <a:pt x="61" y="464"/>
                    </a:cubicBezTo>
                    <a:cubicBezTo>
                      <a:pt x="41" y="465"/>
                      <a:pt x="41" y="465"/>
                      <a:pt x="41" y="465"/>
                    </a:cubicBezTo>
                    <a:cubicBezTo>
                      <a:pt x="40" y="454"/>
                      <a:pt x="40" y="454"/>
                      <a:pt x="40" y="454"/>
                    </a:cubicBezTo>
                    <a:cubicBezTo>
                      <a:pt x="92" y="451"/>
                      <a:pt x="92" y="451"/>
                      <a:pt x="92" y="451"/>
                    </a:cubicBezTo>
                    <a:cubicBezTo>
                      <a:pt x="92" y="462"/>
                      <a:pt x="92" y="462"/>
                      <a:pt x="92" y="462"/>
                    </a:cubicBezTo>
                    <a:cubicBezTo>
                      <a:pt x="70" y="463"/>
                      <a:pt x="70" y="463"/>
                      <a:pt x="70" y="463"/>
                    </a:cubicBezTo>
                    <a:cubicBezTo>
                      <a:pt x="71" y="486"/>
                      <a:pt x="71" y="486"/>
                      <a:pt x="71" y="486"/>
                    </a:cubicBezTo>
                    <a:cubicBezTo>
                      <a:pt x="94" y="485"/>
                      <a:pt x="94" y="485"/>
                      <a:pt x="94" y="485"/>
                    </a:cubicBezTo>
                    <a:cubicBezTo>
                      <a:pt x="94" y="496"/>
                      <a:pt x="94" y="496"/>
                      <a:pt x="94" y="496"/>
                    </a:cubicBezTo>
                    <a:cubicBezTo>
                      <a:pt x="43" y="499"/>
                      <a:pt x="43" y="499"/>
                      <a:pt x="43" y="499"/>
                    </a:cubicBezTo>
                    <a:lnTo>
                      <a:pt x="42" y="488"/>
                    </a:lnTo>
                    <a:close/>
                    <a:moveTo>
                      <a:pt x="98" y="546"/>
                    </a:moveTo>
                    <a:cubicBezTo>
                      <a:pt x="94" y="552"/>
                      <a:pt x="88" y="555"/>
                      <a:pt x="80" y="557"/>
                    </a:cubicBezTo>
                    <a:cubicBezTo>
                      <a:pt x="72" y="559"/>
                      <a:pt x="65" y="558"/>
                      <a:pt x="59" y="554"/>
                    </a:cubicBezTo>
                    <a:cubicBezTo>
                      <a:pt x="54" y="550"/>
                      <a:pt x="50" y="544"/>
                      <a:pt x="48" y="536"/>
                    </a:cubicBezTo>
                    <a:cubicBezTo>
                      <a:pt x="47" y="530"/>
                      <a:pt x="48" y="524"/>
                      <a:pt x="50" y="519"/>
                    </a:cubicBezTo>
                    <a:cubicBezTo>
                      <a:pt x="52" y="516"/>
                      <a:pt x="55" y="513"/>
                      <a:pt x="58" y="511"/>
                    </a:cubicBezTo>
                    <a:cubicBezTo>
                      <a:pt x="63" y="522"/>
                      <a:pt x="63" y="522"/>
                      <a:pt x="63" y="522"/>
                    </a:cubicBezTo>
                    <a:cubicBezTo>
                      <a:pt x="61" y="523"/>
                      <a:pt x="59" y="525"/>
                      <a:pt x="58" y="527"/>
                    </a:cubicBezTo>
                    <a:cubicBezTo>
                      <a:pt x="57" y="529"/>
                      <a:pt x="56" y="532"/>
                      <a:pt x="57" y="535"/>
                    </a:cubicBezTo>
                    <a:cubicBezTo>
                      <a:pt x="58" y="539"/>
                      <a:pt x="60" y="542"/>
                      <a:pt x="63" y="544"/>
                    </a:cubicBezTo>
                    <a:cubicBezTo>
                      <a:pt x="67" y="546"/>
                      <a:pt x="71" y="547"/>
                      <a:pt x="77" y="546"/>
                    </a:cubicBezTo>
                    <a:cubicBezTo>
                      <a:pt x="84" y="544"/>
                      <a:pt x="88" y="542"/>
                      <a:pt x="90" y="539"/>
                    </a:cubicBezTo>
                    <a:cubicBezTo>
                      <a:pt x="92" y="536"/>
                      <a:pt x="93" y="532"/>
                      <a:pt x="92" y="528"/>
                    </a:cubicBezTo>
                    <a:cubicBezTo>
                      <a:pt x="91" y="525"/>
                      <a:pt x="90" y="523"/>
                      <a:pt x="88" y="521"/>
                    </a:cubicBezTo>
                    <a:cubicBezTo>
                      <a:pt x="86" y="519"/>
                      <a:pt x="83" y="518"/>
                      <a:pt x="79" y="518"/>
                    </a:cubicBezTo>
                    <a:cubicBezTo>
                      <a:pt x="80" y="506"/>
                      <a:pt x="80" y="506"/>
                      <a:pt x="80" y="506"/>
                    </a:cubicBezTo>
                    <a:cubicBezTo>
                      <a:pt x="85" y="507"/>
                      <a:pt x="90" y="509"/>
                      <a:pt x="94" y="512"/>
                    </a:cubicBezTo>
                    <a:cubicBezTo>
                      <a:pt x="97" y="515"/>
                      <a:pt x="100" y="520"/>
                      <a:pt x="101" y="526"/>
                    </a:cubicBezTo>
                    <a:cubicBezTo>
                      <a:pt x="102" y="534"/>
                      <a:pt x="101" y="540"/>
                      <a:pt x="98" y="546"/>
                    </a:cubicBezTo>
                    <a:close/>
                    <a:moveTo>
                      <a:pt x="114" y="330"/>
                    </a:moveTo>
                    <a:cubicBezTo>
                      <a:pt x="101" y="331"/>
                      <a:pt x="101" y="331"/>
                      <a:pt x="101" y="331"/>
                    </a:cubicBezTo>
                    <a:cubicBezTo>
                      <a:pt x="94" y="353"/>
                      <a:pt x="94" y="353"/>
                      <a:pt x="94" y="353"/>
                    </a:cubicBezTo>
                    <a:cubicBezTo>
                      <a:pt x="104" y="361"/>
                      <a:pt x="104" y="361"/>
                      <a:pt x="104" y="361"/>
                    </a:cubicBezTo>
                    <a:cubicBezTo>
                      <a:pt x="100" y="373"/>
                      <a:pt x="100" y="373"/>
                      <a:pt x="100" y="373"/>
                    </a:cubicBezTo>
                    <a:cubicBezTo>
                      <a:pt x="58" y="336"/>
                      <a:pt x="58" y="336"/>
                      <a:pt x="58" y="336"/>
                    </a:cubicBezTo>
                    <a:cubicBezTo>
                      <a:pt x="62" y="325"/>
                      <a:pt x="62" y="325"/>
                      <a:pt x="62" y="325"/>
                    </a:cubicBezTo>
                    <a:cubicBezTo>
                      <a:pt x="118" y="318"/>
                      <a:pt x="118" y="318"/>
                      <a:pt x="118" y="318"/>
                    </a:cubicBezTo>
                    <a:lnTo>
                      <a:pt x="114" y="330"/>
                    </a:lnTo>
                    <a:close/>
                    <a:moveTo>
                      <a:pt x="252" y="762"/>
                    </a:moveTo>
                    <a:cubicBezTo>
                      <a:pt x="251" y="763"/>
                      <a:pt x="251" y="764"/>
                      <a:pt x="250" y="764"/>
                    </a:cubicBezTo>
                    <a:cubicBezTo>
                      <a:pt x="248" y="766"/>
                      <a:pt x="238" y="764"/>
                      <a:pt x="237" y="764"/>
                    </a:cubicBezTo>
                    <a:cubicBezTo>
                      <a:pt x="233" y="764"/>
                      <a:pt x="231" y="764"/>
                      <a:pt x="230" y="766"/>
                    </a:cubicBezTo>
                    <a:cubicBezTo>
                      <a:pt x="231" y="767"/>
                      <a:pt x="230" y="770"/>
                      <a:pt x="228" y="770"/>
                    </a:cubicBezTo>
                    <a:cubicBezTo>
                      <a:pt x="226" y="770"/>
                      <a:pt x="222" y="768"/>
                      <a:pt x="218" y="768"/>
                    </a:cubicBezTo>
                    <a:cubicBezTo>
                      <a:pt x="217" y="768"/>
                      <a:pt x="216" y="768"/>
                      <a:pt x="215" y="768"/>
                    </a:cubicBezTo>
                    <a:cubicBezTo>
                      <a:pt x="205" y="781"/>
                      <a:pt x="196" y="792"/>
                      <a:pt x="185" y="805"/>
                    </a:cubicBezTo>
                    <a:cubicBezTo>
                      <a:pt x="184" y="804"/>
                      <a:pt x="183" y="805"/>
                      <a:pt x="182" y="805"/>
                    </a:cubicBezTo>
                    <a:cubicBezTo>
                      <a:pt x="191" y="793"/>
                      <a:pt x="199" y="779"/>
                      <a:pt x="208" y="766"/>
                    </a:cubicBezTo>
                    <a:cubicBezTo>
                      <a:pt x="208" y="765"/>
                      <a:pt x="207" y="764"/>
                      <a:pt x="207" y="763"/>
                    </a:cubicBezTo>
                    <a:cubicBezTo>
                      <a:pt x="207" y="761"/>
                      <a:pt x="209" y="758"/>
                      <a:pt x="211" y="758"/>
                    </a:cubicBezTo>
                    <a:cubicBezTo>
                      <a:pt x="211" y="758"/>
                      <a:pt x="212" y="758"/>
                      <a:pt x="213" y="758"/>
                    </a:cubicBezTo>
                    <a:cubicBezTo>
                      <a:pt x="218" y="750"/>
                      <a:pt x="218" y="750"/>
                      <a:pt x="220" y="748"/>
                    </a:cubicBezTo>
                    <a:cubicBezTo>
                      <a:pt x="219" y="746"/>
                      <a:pt x="210" y="743"/>
                      <a:pt x="212" y="741"/>
                    </a:cubicBezTo>
                    <a:cubicBezTo>
                      <a:pt x="213" y="741"/>
                      <a:pt x="216" y="741"/>
                      <a:pt x="217" y="741"/>
                    </a:cubicBezTo>
                    <a:cubicBezTo>
                      <a:pt x="219" y="742"/>
                      <a:pt x="221" y="742"/>
                      <a:pt x="223" y="743"/>
                    </a:cubicBezTo>
                    <a:cubicBezTo>
                      <a:pt x="226" y="739"/>
                      <a:pt x="228" y="736"/>
                      <a:pt x="230" y="731"/>
                    </a:cubicBezTo>
                    <a:cubicBezTo>
                      <a:pt x="230" y="730"/>
                      <a:pt x="233" y="726"/>
                      <a:pt x="232" y="726"/>
                    </a:cubicBezTo>
                    <a:cubicBezTo>
                      <a:pt x="232" y="725"/>
                      <a:pt x="232" y="724"/>
                      <a:pt x="232" y="723"/>
                    </a:cubicBezTo>
                    <a:cubicBezTo>
                      <a:pt x="236" y="725"/>
                      <a:pt x="238" y="727"/>
                      <a:pt x="238" y="731"/>
                    </a:cubicBezTo>
                    <a:cubicBezTo>
                      <a:pt x="239" y="731"/>
                      <a:pt x="239" y="734"/>
                      <a:pt x="238" y="735"/>
                    </a:cubicBezTo>
                    <a:cubicBezTo>
                      <a:pt x="236" y="738"/>
                      <a:pt x="233" y="742"/>
                      <a:pt x="231" y="745"/>
                    </a:cubicBezTo>
                    <a:cubicBezTo>
                      <a:pt x="232" y="746"/>
                      <a:pt x="232" y="746"/>
                      <a:pt x="233" y="747"/>
                    </a:cubicBezTo>
                    <a:cubicBezTo>
                      <a:pt x="236" y="748"/>
                      <a:pt x="239" y="748"/>
                      <a:pt x="242" y="750"/>
                    </a:cubicBezTo>
                    <a:cubicBezTo>
                      <a:pt x="242" y="750"/>
                      <a:pt x="243" y="750"/>
                      <a:pt x="244" y="749"/>
                    </a:cubicBezTo>
                    <a:cubicBezTo>
                      <a:pt x="251" y="753"/>
                      <a:pt x="253" y="761"/>
                      <a:pt x="252" y="762"/>
                    </a:cubicBezTo>
                    <a:close/>
                    <a:moveTo>
                      <a:pt x="188" y="735"/>
                    </a:moveTo>
                    <a:cubicBezTo>
                      <a:pt x="191" y="738"/>
                      <a:pt x="194" y="740"/>
                      <a:pt x="195" y="742"/>
                    </a:cubicBezTo>
                    <a:cubicBezTo>
                      <a:pt x="196" y="743"/>
                      <a:pt x="200" y="748"/>
                      <a:pt x="202" y="755"/>
                    </a:cubicBezTo>
                    <a:cubicBezTo>
                      <a:pt x="203" y="757"/>
                      <a:pt x="204" y="758"/>
                      <a:pt x="203" y="761"/>
                    </a:cubicBezTo>
                    <a:cubicBezTo>
                      <a:pt x="199" y="758"/>
                      <a:pt x="199" y="757"/>
                      <a:pt x="197" y="752"/>
                    </a:cubicBezTo>
                    <a:cubicBezTo>
                      <a:pt x="197" y="750"/>
                      <a:pt x="196" y="748"/>
                      <a:pt x="193" y="744"/>
                    </a:cubicBezTo>
                    <a:cubicBezTo>
                      <a:pt x="192" y="742"/>
                      <a:pt x="188" y="738"/>
                      <a:pt x="188" y="735"/>
                    </a:cubicBezTo>
                    <a:close/>
                    <a:moveTo>
                      <a:pt x="261" y="821"/>
                    </a:moveTo>
                    <a:cubicBezTo>
                      <a:pt x="261" y="819"/>
                      <a:pt x="259" y="818"/>
                      <a:pt x="260" y="815"/>
                    </a:cubicBezTo>
                    <a:cubicBezTo>
                      <a:pt x="265" y="807"/>
                      <a:pt x="273" y="790"/>
                      <a:pt x="281" y="779"/>
                    </a:cubicBezTo>
                    <a:cubicBezTo>
                      <a:pt x="281" y="778"/>
                      <a:pt x="282" y="776"/>
                      <a:pt x="283" y="777"/>
                    </a:cubicBezTo>
                    <a:cubicBezTo>
                      <a:pt x="283" y="778"/>
                      <a:pt x="284" y="778"/>
                      <a:pt x="282" y="782"/>
                    </a:cubicBezTo>
                    <a:cubicBezTo>
                      <a:pt x="282" y="783"/>
                      <a:pt x="262" y="820"/>
                      <a:pt x="264" y="821"/>
                    </a:cubicBezTo>
                    <a:cubicBezTo>
                      <a:pt x="262" y="821"/>
                      <a:pt x="263" y="821"/>
                      <a:pt x="261" y="821"/>
                    </a:cubicBezTo>
                    <a:close/>
                    <a:moveTo>
                      <a:pt x="288" y="830"/>
                    </a:moveTo>
                    <a:cubicBezTo>
                      <a:pt x="288" y="830"/>
                      <a:pt x="287" y="830"/>
                      <a:pt x="287" y="830"/>
                    </a:cubicBezTo>
                    <a:cubicBezTo>
                      <a:pt x="285" y="830"/>
                      <a:pt x="283" y="829"/>
                      <a:pt x="281" y="828"/>
                    </a:cubicBezTo>
                    <a:cubicBezTo>
                      <a:pt x="280" y="826"/>
                      <a:pt x="275" y="818"/>
                      <a:pt x="275" y="816"/>
                    </a:cubicBezTo>
                    <a:cubicBezTo>
                      <a:pt x="275" y="816"/>
                      <a:pt x="275" y="816"/>
                      <a:pt x="276" y="816"/>
                    </a:cubicBezTo>
                    <a:cubicBezTo>
                      <a:pt x="277" y="822"/>
                      <a:pt x="286" y="820"/>
                      <a:pt x="293" y="818"/>
                    </a:cubicBezTo>
                    <a:cubicBezTo>
                      <a:pt x="299" y="816"/>
                      <a:pt x="304" y="813"/>
                      <a:pt x="305" y="812"/>
                    </a:cubicBezTo>
                    <a:cubicBezTo>
                      <a:pt x="304" y="811"/>
                      <a:pt x="305" y="811"/>
                      <a:pt x="303" y="809"/>
                    </a:cubicBezTo>
                    <a:cubicBezTo>
                      <a:pt x="303" y="810"/>
                      <a:pt x="300" y="811"/>
                      <a:pt x="296" y="812"/>
                    </a:cubicBezTo>
                    <a:cubicBezTo>
                      <a:pt x="288" y="814"/>
                      <a:pt x="274" y="816"/>
                      <a:pt x="273" y="815"/>
                    </a:cubicBezTo>
                    <a:cubicBezTo>
                      <a:pt x="269" y="814"/>
                      <a:pt x="270" y="813"/>
                      <a:pt x="272" y="809"/>
                    </a:cubicBezTo>
                    <a:cubicBezTo>
                      <a:pt x="279" y="807"/>
                      <a:pt x="290" y="805"/>
                      <a:pt x="296" y="802"/>
                    </a:cubicBezTo>
                    <a:cubicBezTo>
                      <a:pt x="297" y="802"/>
                      <a:pt x="298" y="801"/>
                      <a:pt x="297" y="799"/>
                    </a:cubicBezTo>
                    <a:cubicBezTo>
                      <a:pt x="294" y="801"/>
                      <a:pt x="286" y="801"/>
                      <a:pt x="283" y="801"/>
                    </a:cubicBezTo>
                    <a:cubicBezTo>
                      <a:pt x="280" y="798"/>
                      <a:pt x="282" y="795"/>
                      <a:pt x="284" y="792"/>
                    </a:cubicBezTo>
                    <a:cubicBezTo>
                      <a:pt x="284" y="792"/>
                      <a:pt x="284" y="792"/>
                      <a:pt x="284" y="792"/>
                    </a:cubicBezTo>
                    <a:cubicBezTo>
                      <a:pt x="286" y="794"/>
                      <a:pt x="293" y="793"/>
                      <a:pt x="295" y="791"/>
                    </a:cubicBezTo>
                    <a:cubicBezTo>
                      <a:pt x="294" y="789"/>
                      <a:pt x="291" y="784"/>
                      <a:pt x="293" y="785"/>
                    </a:cubicBezTo>
                    <a:cubicBezTo>
                      <a:pt x="295" y="786"/>
                      <a:pt x="295" y="787"/>
                      <a:pt x="297" y="788"/>
                    </a:cubicBezTo>
                    <a:cubicBezTo>
                      <a:pt x="298" y="788"/>
                      <a:pt x="298" y="787"/>
                      <a:pt x="298" y="787"/>
                    </a:cubicBezTo>
                    <a:cubicBezTo>
                      <a:pt x="296" y="786"/>
                      <a:pt x="295" y="785"/>
                      <a:pt x="294" y="785"/>
                    </a:cubicBezTo>
                    <a:cubicBezTo>
                      <a:pt x="295" y="782"/>
                      <a:pt x="297" y="782"/>
                      <a:pt x="299" y="783"/>
                    </a:cubicBezTo>
                    <a:cubicBezTo>
                      <a:pt x="301" y="784"/>
                      <a:pt x="307" y="790"/>
                      <a:pt x="308" y="790"/>
                    </a:cubicBezTo>
                    <a:cubicBezTo>
                      <a:pt x="308" y="790"/>
                      <a:pt x="308" y="790"/>
                      <a:pt x="308" y="790"/>
                    </a:cubicBezTo>
                    <a:cubicBezTo>
                      <a:pt x="309" y="791"/>
                      <a:pt x="309" y="792"/>
                      <a:pt x="310" y="793"/>
                    </a:cubicBezTo>
                    <a:cubicBezTo>
                      <a:pt x="309" y="797"/>
                      <a:pt x="307" y="798"/>
                      <a:pt x="305" y="798"/>
                    </a:cubicBezTo>
                    <a:cubicBezTo>
                      <a:pt x="305" y="802"/>
                      <a:pt x="305" y="806"/>
                      <a:pt x="308" y="811"/>
                    </a:cubicBezTo>
                    <a:cubicBezTo>
                      <a:pt x="310" y="810"/>
                      <a:pt x="312" y="809"/>
                      <a:pt x="313" y="808"/>
                    </a:cubicBezTo>
                    <a:cubicBezTo>
                      <a:pt x="315" y="810"/>
                      <a:pt x="316" y="811"/>
                      <a:pt x="316" y="814"/>
                    </a:cubicBezTo>
                    <a:cubicBezTo>
                      <a:pt x="314" y="818"/>
                      <a:pt x="309" y="817"/>
                      <a:pt x="309" y="819"/>
                    </a:cubicBezTo>
                    <a:cubicBezTo>
                      <a:pt x="307" y="824"/>
                      <a:pt x="308" y="831"/>
                      <a:pt x="307" y="835"/>
                    </a:cubicBezTo>
                    <a:cubicBezTo>
                      <a:pt x="306" y="835"/>
                      <a:pt x="305" y="835"/>
                      <a:pt x="305" y="835"/>
                    </a:cubicBezTo>
                    <a:cubicBezTo>
                      <a:pt x="304" y="831"/>
                      <a:pt x="304" y="824"/>
                      <a:pt x="305" y="821"/>
                    </a:cubicBezTo>
                    <a:cubicBezTo>
                      <a:pt x="302" y="821"/>
                      <a:pt x="299" y="823"/>
                      <a:pt x="294" y="824"/>
                    </a:cubicBezTo>
                    <a:cubicBezTo>
                      <a:pt x="294" y="825"/>
                      <a:pt x="294" y="824"/>
                      <a:pt x="294" y="825"/>
                    </a:cubicBezTo>
                    <a:cubicBezTo>
                      <a:pt x="296" y="826"/>
                      <a:pt x="297" y="827"/>
                      <a:pt x="297" y="828"/>
                    </a:cubicBezTo>
                    <a:cubicBezTo>
                      <a:pt x="297" y="829"/>
                      <a:pt x="296" y="831"/>
                      <a:pt x="295" y="831"/>
                    </a:cubicBezTo>
                    <a:cubicBezTo>
                      <a:pt x="294" y="831"/>
                      <a:pt x="293" y="830"/>
                      <a:pt x="290" y="829"/>
                    </a:cubicBezTo>
                    <a:cubicBezTo>
                      <a:pt x="289" y="829"/>
                      <a:pt x="289" y="829"/>
                      <a:pt x="288" y="830"/>
                    </a:cubicBezTo>
                    <a:close/>
                    <a:moveTo>
                      <a:pt x="316" y="787"/>
                    </a:moveTo>
                    <a:cubicBezTo>
                      <a:pt x="316" y="785"/>
                      <a:pt x="319" y="786"/>
                      <a:pt x="320" y="787"/>
                    </a:cubicBezTo>
                    <a:cubicBezTo>
                      <a:pt x="322" y="788"/>
                      <a:pt x="324" y="789"/>
                      <a:pt x="326" y="794"/>
                    </a:cubicBezTo>
                    <a:cubicBezTo>
                      <a:pt x="325" y="796"/>
                      <a:pt x="325" y="797"/>
                      <a:pt x="324" y="798"/>
                    </a:cubicBezTo>
                    <a:cubicBezTo>
                      <a:pt x="323" y="799"/>
                      <a:pt x="318" y="798"/>
                      <a:pt x="318" y="795"/>
                    </a:cubicBezTo>
                    <a:cubicBezTo>
                      <a:pt x="317" y="793"/>
                      <a:pt x="316" y="788"/>
                      <a:pt x="316" y="787"/>
                    </a:cubicBezTo>
                    <a:close/>
                    <a:moveTo>
                      <a:pt x="340" y="802"/>
                    </a:moveTo>
                    <a:cubicBezTo>
                      <a:pt x="333" y="803"/>
                      <a:pt x="318" y="845"/>
                      <a:pt x="312" y="854"/>
                    </a:cubicBezTo>
                    <a:cubicBezTo>
                      <a:pt x="307" y="861"/>
                      <a:pt x="305" y="861"/>
                      <a:pt x="302" y="858"/>
                    </a:cubicBezTo>
                    <a:cubicBezTo>
                      <a:pt x="298" y="854"/>
                      <a:pt x="293" y="836"/>
                      <a:pt x="294" y="832"/>
                    </a:cubicBezTo>
                    <a:cubicBezTo>
                      <a:pt x="295" y="833"/>
                      <a:pt x="296" y="836"/>
                      <a:pt x="297" y="837"/>
                    </a:cubicBezTo>
                    <a:cubicBezTo>
                      <a:pt x="297" y="836"/>
                      <a:pt x="297" y="836"/>
                      <a:pt x="297" y="835"/>
                    </a:cubicBezTo>
                    <a:cubicBezTo>
                      <a:pt x="298" y="838"/>
                      <a:pt x="302" y="846"/>
                      <a:pt x="303" y="847"/>
                    </a:cubicBezTo>
                    <a:cubicBezTo>
                      <a:pt x="306" y="849"/>
                      <a:pt x="307" y="845"/>
                      <a:pt x="309" y="843"/>
                    </a:cubicBezTo>
                    <a:cubicBezTo>
                      <a:pt x="313" y="834"/>
                      <a:pt x="324" y="807"/>
                      <a:pt x="329" y="799"/>
                    </a:cubicBezTo>
                    <a:cubicBezTo>
                      <a:pt x="331" y="794"/>
                      <a:pt x="334" y="789"/>
                      <a:pt x="330" y="786"/>
                    </a:cubicBezTo>
                    <a:cubicBezTo>
                      <a:pt x="319" y="780"/>
                      <a:pt x="305" y="785"/>
                      <a:pt x="295" y="779"/>
                    </a:cubicBezTo>
                    <a:cubicBezTo>
                      <a:pt x="295" y="778"/>
                      <a:pt x="295" y="778"/>
                      <a:pt x="296" y="778"/>
                    </a:cubicBezTo>
                    <a:cubicBezTo>
                      <a:pt x="301" y="776"/>
                      <a:pt x="327" y="782"/>
                      <a:pt x="327" y="782"/>
                    </a:cubicBezTo>
                    <a:cubicBezTo>
                      <a:pt x="335" y="784"/>
                      <a:pt x="345" y="793"/>
                      <a:pt x="340" y="802"/>
                    </a:cubicBezTo>
                    <a:close/>
                    <a:moveTo>
                      <a:pt x="364" y="858"/>
                    </a:moveTo>
                    <a:cubicBezTo>
                      <a:pt x="364" y="858"/>
                      <a:pt x="362" y="859"/>
                      <a:pt x="362" y="860"/>
                    </a:cubicBezTo>
                    <a:cubicBezTo>
                      <a:pt x="362" y="860"/>
                      <a:pt x="361" y="861"/>
                      <a:pt x="360" y="861"/>
                    </a:cubicBezTo>
                    <a:cubicBezTo>
                      <a:pt x="360" y="861"/>
                      <a:pt x="357" y="862"/>
                      <a:pt x="355" y="861"/>
                    </a:cubicBezTo>
                    <a:cubicBezTo>
                      <a:pt x="355" y="861"/>
                      <a:pt x="354" y="860"/>
                      <a:pt x="353" y="860"/>
                    </a:cubicBezTo>
                    <a:cubicBezTo>
                      <a:pt x="353" y="860"/>
                      <a:pt x="351" y="859"/>
                      <a:pt x="350" y="859"/>
                    </a:cubicBezTo>
                    <a:cubicBezTo>
                      <a:pt x="350" y="859"/>
                      <a:pt x="349" y="859"/>
                      <a:pt x="351" y="858"/>
                    </a:cubicBezTo>
                    <a:cubicBezTo>
                      <a:pt x="351" y="858"/>
                      <a:pt x="351" y="858"/>
                      <a:pt x="353" y="858"/>
                    </a:cubicBezTo>
                    <a:cubicBezTo>
                      <a:pt x="353" y="858"/>
                      <a:pt x="353" y="858"/>
                      <a:pt x="354" y="857"/>
                    </a:cubicBezTo>
                    <a:cubicBezTo>
                      <a:pt x="354" y="857"/>
                      <a:pt x="354" y="857"/>
                      <a:pt x="354" y="857"/>
                    </a:cubicBezTo>
                    <a:cubicBezTo>
                      <a:pt x="354" y="857"/>
                      <a:pt x="355" y="858"/>
                      <a:pt x="356" y="856"/>
                    </a:cubicBezTo>
                    <a:cubicBezTo>
                      <a:pt x="356" y="856"/>
                      <a:pt x="356" y="855"/>
                      <a:pt x="357" y="855"/>
                    </a:cubicBezTo>
                    <a:cubicBezTo>
                      <a:pt x="357" y="855"/>
                      <a:pt x="361" y="853"/>
                      <a:pt x="370" y="848"/>
                    </a:cubicBezTo>
                    <a:cubicBezTo>
                      <a:pt x="370" y="848"/>
                      <a:pt x="378" y="843"/>
                      <a:pt x="384" y="837"/>
                    </a:cubicBezTo>
                    <a:cubicBezTo>
                      <a:pt x="384" y="837"/>
                      <a:pt x="388" y="834"/>
                      <a:pt x="392" y="831"/>
                    </a:cubicBezTo>
                    <a:cubicBezTo>
                      <a:pt x="392" y="831"/>
                      <a:pt x="405" y="820"/>
                      <a:pt x="408" y="817"/>
                    </a:cubicBezTo>
                    <a:cubicBezTo>
                      <a:pt x="408" y="817"/>
                      <a:pt x="398" y="813"/>
                      <a:pt x="400" y="808"/>
                    </a:cubicBezTo>
                    <a:cubicBezTo>
                      <a:pt x="400" y="808"/>
                      <a:pt x="400" y="806"/>
                      <a:pt x="401" y="808"/>
                    </a:cubicBezTo>
                    <a:cubicBezTo>
                      <a:pt x="401" y="808"/>
                      <a:pt x="405" y="812"/>
                      <a:pt x="412" y="810"/>
                    </a:cubicBezTo>
                    <a:cubicBezTo>
                      <a:pt x="412" y="810"/>
                      <a:pt x="416" y="810"/>
                      <a:pt x="420" y="807"/>
                    </a:cubicBezTo>
                    <a:cubicBezTo>
                      <a:pt x="420" y="807"/>
                      <a:pt x="424" y="807"/>
                      <a:pt x="426" y="815"/>
                    </a:cubicBezTo>
                    <a:cubicBezTo>
                      <a:pt x="426" y="815"/>
                      <a:pt x="427" y="819"/>
                      <a:pt x="424" y="818"/>
                    </a:cubicBezTo>
                    <a:cubicBezTo>
                      <a:pt x="424" y="818"/>
                      <a:pt x="421" y="818"/>
                      <a:pt x="419" y="819"/>
                    </a:cubicBezTo>
                    <a:cubicBezTo>
                      <a:pt x="418" y="819"/>
                      <a:pt x="417" y="819"/>
                      <a:pt x="416" y="820"/>
                    </a:cubicBezTo>
                    <a:cubicBezTo>
                      <a:pt x="416" y="820"/>
                      <a:pt x="409" y="826"/>
                      <a:pt x="396" y="835"/>
                    </a:cubicBezTo>
                    <a:cubicBezTo>
                      <a:pt x="396" y="835"/>
                      <a:pt x="390" y="839"/>
                      <a:pt x="380" y="848"/>
                    </a:cubicBezTo>
                    <a:cubicBezTo>
                      <a:pt x="380" y="848"/>
                      <a:pt x="373" y="855"/>
                      <a:pt x="364" y="858"/>
                    </a:cubicBezTo>
                    <a:close/>
                    <a:moveTo>
                      <a:pt x="429" y="859"/>
                    </a:moveTo>
                    <a:cubicBezTo>
                      <a:pt x="429" y="859"/>
                      <a:pt x="429" y="860"/>
                      <a:pt x="429" y="861"/>
                    </a:cubicBezTo>
                    <a:cubicBezTo>
                      <a:pt x="429" y="861"/>
                      <a:pt x="429" y="863"/>
                      <a:pt x="427" y="862"/>
                    </a:cubicBezTo>
                    <a:cubicBezTo>
                      <a:pt x="427" y="862"/>
                      <a:pt x="420" y="864"/>
                      <a:pt x="418" y="866"/>
                    </a:cubicBezTo>
                    <a:cubicBezTo>
                      <a:pt x="418" y="866"/>
                      <a:pt x="415" y="870"/>
                      <a:pt x="415" y="872"/>
                    </a:cubicBezTo>
                    <a:cubicBezTo>
                      <a:pt x="415" y="872"/>
                      <a:pt x="415" y="875"/>
                      <a:pt x="412" y="875"/>
                    </a:cubicBezTo>
                    <a:cubicBezTo>
                      <a:pt x="412" y="875"/>
                      <a:pt x="411" y="876"/>
                      <a:pt x="409" y="875"/>
                    </a:cubicBezTo>
                    <a:cubicBezTo>
                      <a:pt x="409" y="875"/>
                      <a:pt x="406" y="873"/>
                      <a:pt x="403" y="876"/>
                    </a:cubicBezTo>
                    <a:cubicBezTo>
                      <a:pt x="403" y="876"/>
                      <a:pt x="403" y="877"/>
                      <a:pt x="402" y="875"/>
                    </a:cubicBezTo>
                    <a:cubicBezTo>
                      <a:pt x="402" y="875"/>
                      <a:pt x="402" y="874"/>
                      <a:pt x="400" y="874"/>
                    </a:cubicBezTo>
                    <a:cubicBezTo>
                      <a:pt x="400" y="874"/>
                      <a:pt x="400" y="873"/>
                      <a:pt x="400" y="872"/>
                    </a:cubicBezTo>
                    <a:cubicBezTo>
                      <a:pt x="400" y="872"/>
                      <a:pt x="400" y="870"/>
                      <a:pt x="398" y="869"/>
                    </a:cubicBezTo>
                    <a:cubicBezTo>
                      <a:pt x="398" y="869"/>
                      <a:pt x="397" y="869"/>
                      <a:pt x="396" y="867"/>
                    </a:cubicBezTo>
                    <a:cubicBezTo>
                      <a:pt x="396" y="867"/>
                      <a:pt x="395" y="861"/>
                      <a:pt x="394" y="858"/>
                    </a:cubicBezTo>
                    <a:cubicBezTo>
                      <a:pt x="394" y="858"/>
                      <a:pt x="393" y="855"/>
                      <a:pt x="390" y="854"/>
                    </a:cubicBezTo>
                    <a:cubicBezTo>
                      <a:pt x="390" y="854"/>
                      <a:pt x="386" y="848"/>
                      <a:pt x="388" y="848"/>
                    </a:cubicBezTo>
                    <a:cubicBezTo>
                      <a:pt x="388" y="848"/>
                      <a:pt x="393" y="848"/>
                      <a:pt x="395" y="854"/>
                    </a:cubicBezTo>
                    <a:cubicBezTo>
                      <a:pt x="395" y="854"/>
                      <a:pt x="395" y="856"/>
                      <a:pt x="396" y="858"/>
                    </a:cubicBezTo>
                    <a:cubicBezTo>
                      <a:pt x="396" y="858"/>
                      <a:pt x="396" y="860"/>
                      <a:pt x="399" y="866"/>
                    </a:cubicBezTo>
                    <a:cubicBezTo>
                      <a:pt x="399" y="866"/>
                      <a:pt x="399" y="867"/>
                      <a:pt x="400" y="865"/>
                    </a:cubicBezTo>
                    <a:cubicBezTo>
                      <a:pt x="401" y="863"/>
                      <a:pt x="401" y="863"/>
                      <a:pt x="401" y="863"/>
                    </a:cubicBezTo>
                    <a:cubicBezTo>
                      <a:pt x="401" y="863"/>
                      <a:pt x="402" y="861"/>
                      <a:pt x="403" y="862"/>
                    </a:cubicBezTo>
                    <a:cubicBezTo>
                      <a:pt x="403" y="862"/>
                      <a:pt x="404" y="863"/>
                      <a:pt x="404" y="862"/>
                    </a:cubicBezTo>
                    <a:cubicBezTo>
                      <a:pt x="404" y="862"/>
                      <a:pt x="407" y="861"/>
                      <a:pt x="409" y="858"/>
                    </a:cubicBezTo>
                    <a:cubicBezTo>
                      <a:pt x="409" y="858"/>
                      <a:pt x="412" y="856"/>
                      <a:pt x="411" y="855"/>
                    </a:cubicBezTo>
                    <a:cubicBezTo>
                      <a:pt x="411" y="855"/>
                      <a:pt x="408" y="852"/>
                      <a:pt x="407" y="850"/>
                    </a:cubicBezTo>
                    <a:cubicBezTo>
                      <a:pt x="407" y="850"/>
                      <a:pt x="405" y="849"/>
                      <a:pt x="406" y="848"/>
                    </a:cubicBezTo>
                    <a:cubicBezTo>
                      <a:pt x="406" y="848"/>
                      <a:pt x="407" y="848"/>
                      <a:pt x="410" y="849"/>
                    </a:cubicBezTo>
                    <a:cubicBezTo>
                      <a:pt x="410" y="849"/>
                      <a:pt x="416" y="850"/>
                      <a:pt x="418" y="848"/>
                    </a:cubicBezTo>
                    <a:cubicBezTo>
                      <a:pt x="418" y="848"/>
                      <a:pt x="419" y="846"/>
                      <a:pt x="420" y="847"/>
                    </a:cubicBezTo>
                    <a:cubicBezTo>
                      <a:pt x="420" y="847"/>
                      <a:pt x="423" y="850"/>
                      <a:pt x="424" y="850"/>
                    </a:cubicBezTo>
                    <a:cubicBezTo>
                      <a:pt x="424" y="850"/>
                      <a:pt x="430" y="852"/>
                      <a:pt x="429" y="859"/>
                    </a:cubicBezTo>
                    <a:close/>
                    <a:moveTo>
                      <a:pt x="485" y="876"/>
                    </a:moveTo>
                    <a:cubicBezTo>
                      <a:pt x="485" y="876"/>
                      <a:pt x="484" y="878"/>
                      <a:pt x="482" y="877"/>
                    </a:cubicBezTo>
                    <a:cubicBezTo>
                      <a:pt x="482" y="877"/>
                      <a:pt x="476" y="874"/>
                      <a:pt x="474" y="867"/>
                    </a:cubicBezTo>
                    <a:cubicBezTo>
                      <a:pt x="474" y="867"/>
                      <a:pt x="472" y="857"/>
                      <a:pt x="472" y="856"/>
                    </a:cubicBezTo>
                    <a:cubicBezTo>
                      <a:pt x="472" y="856"/>
                      <a:pt x="473" y="856"/>
                      <a:pt x="472" y="855"/>
                    </a:cubicBezTo>
                    <a:cubicBezTo>
                      <a:pt x="472" y="849"/>
                      <a:pt x="472" y="849"/>
                      <a:pt x="472" y="849"/>
                    </a:cubicBezTo>
                    <a:cubicBezTo>
                      <a:pt x="472" y="849"/>
                      <a:pt x="472" y="848"/>
                      <a:pt x="472" y="847"/>
                    </a:cubicBezTo>
                    <a:cubicBezTo>
                      <a:pt x="472" y="847"/>
                      <a:pt x="472" y="846"/>
                      <a:pt x="472" y="846"/>
                    </a:cubicBezTo>
                    <a:cubicBezTo>
                      <a:pt x="472" y="846"/>
                      <a:pt x="472" y="845"/>
                      <a:pt x="472" y="845"/>
                    </a:cubicBezTo>
                    <a:cubicBezTo>
                      <a:pt x="472" y="845"/>
                      <a:pt x="472" y="842"/>
                      <a:pt x="474" y="844"/>
                    </a:cubicBezTo>
                    <a:cubicBezTo>
                      <a:pt x="474" y="844"/>
                      <a:pt x="475" y="845"/>
                      <a:pt x="474" y="846"/>
                    </a:cubicBezTo>
                    <a:cubicBezTo>
                      <a:pt x="474" y="846"/>
                      <a:pt x="473" y="848"/>
                      <a:pt x="477" y="855"/>
                    </a:cubicBezTo>
                    <a:cubicBezTo>
                      <a:pt x="477" y="855"/>
                      <a:pt x="477" y="856"/>
                      <a:pt x="478" y="857"/>
                    </a:cubicBezTo>
                    <a:cubicBezTo>
                      <a:pt x="478" y="857"/>
                      <a:pt x="480" y="857"/>
                      <a:pt x="480" y="860"/>
                    </a:cubicBezTo>
                    <a:cubicBezTo>
                      <a:pt x="480" y="860"/>
                      <a:pt x="480" y="862"/>
                      <a:pt x="480" y="862"/>
                    </a:cubicBezTo>
                    <a:cubicBezTo>
                      <a:pt x="480" y="862"/>
                      <a:pt x="480" y="864"/>
                      <a:pt x="481" y="863"/>
                    </a:cubicBezTo>
                    <a:cubicBezTo>
                      <a:pt x="481" y="863"/>
                      <a:pt x="482" y="863"/>
                      <a:pt x="482" y="864"/>
                    </a:cubicBezTo>
                    <a:cubicBezTo>
                      <a:pt x="482" y="864"/>
                      <a:pt x="482" y="868"/>
                      <a:pt x="483" y="869"/>
                    </a:cubicBezTo>
                    <a:cubicBezTo>
                      <a:pt x="483" y="869"/>
                      <a:pt x="483" y="870"/>
                      <a:pt x="483" y="870"/>
                    </a:cubicBezTo>
                    <a:cubicBezTo>
                      <a:pt x="483" y="870"/>
                      <a:pt x="483" y="871"/>
                      <a:pt x="484" y="871"/>
                    </a:cubicBezTo>
                    <a:cubicBezTo>
                      <a:pt x="484" y="871"/>
                      <a:pt x="484" y="871"/>
                      <a:pt x="484" y="872"/>
                    </a:cubicBezTo>
                    <a:cubicBezTo>
                      <a:pt x="484" y="872"/>
                      <a:pt x="485" y="876"/>
                      <a:pt x="485" y="876"/>
                    </a:cubicBezTo>
                    <a:close/>
                    <a:moveTo>
                      <a:pt x="482" y="834"/>
                    </a:moveTo>
                    <a:cubicBezTo>
                      <a:pt x="482" y="834"/>
                      <a:pt x="480" y="833"/>
                      <a:pt x="480" y="833"/>
                    </a:cubicBezTo>
                    <a:cubicBezTo>
                      <a:pt x="480" y="833"/>
                      <a:pt x="479" y="833"/>
                      <a:pt x="477" y="833"/>
                    </a:cubicBezTo>
                    <a:cubicBezTo>
                      <a:pt x="477" y="833"/>
                      <a:pt x="476" y="833"/>
                      <a:pt x="476" y="832"/>
                    </a:cubicBezTo>
                    <a:cubicBezTo>
                      <a:pt x="476" y="832"/>
                      <a:pt x="479" y="827"/>
                      <a:pt x="478" y="823"/>
                    </a:cubicBezTo>
                    <a:cubicBezTo>
                      <a:pt x="478" y="823"/>
                      <a:pt x="477" y="822"/>
                      <a:pt x="478" y="821"/>
                    </a:cubicBezTo>
                    <a:cubicBezTo>
                      <a:pt x="478" y="821"/>
                      <a:pt x="479" y="820"/>
                      <a:pt x="480" y="821"/>
                    </a:cubicBezTo>
                    <a:cubicBezTo>
                      <a:pt x="480" y="821"/>
                      <a:pt x="484" y="829"/>
                      <a:pt x="485" y="832"/>
                    </a:cubicBezTo>
                    <a:cubicBezTo>
                      <a:pt x="485" y="832"/>
                      <a:pt x="485" y="835"/>
                      <a:pt x="482" y="834"/>
                    </a:cubicBezTo>
                    <a:close/>
                    <a:moveTo>
                      <a:pt x="540" y="839"/>
                    </a:moveTo>
                    <a:cubicBezTo>
                      <a:pt x="540" y="839"/>
                      <a:pt x="538" y="842"/>
                      <a:pt x="536" y="843"/>
                    </a:cubicBezTo>
                    <a:cubicBezTo>
                      <a:pt x="536" y="843"/>
                      <a:pt x="535" y="844"/>
                      <a:pt x="535" y="846"/>
                    </a:cubicBezTo>
                    <a:cubicBezTo>
                      <a:pt x="535" y="846"/>
                      <a:pt x="532" y="852"/>
                      <a:pt x="530" y="853"/>
                    </a:cubicBezTo>
                    <a:cubicBezTo>
                      <a:pt x="530" y="853"/>
                      <a:pt x="527" y="855"/>
                      <a:pt x="528" y="858"/>
                    </a:cubicBezTo>
                    <a:cubicBezTo>
                      <a:pt x="528" y="858"/>
                      <a:pt x="532" y="860"/>
                      <a:pt x="531" y="864"/>
                    </a:cubicBezTo>
                    <a:cubicBezTo>
                      <a:pt x="531" y="864"/>
                      <a:pt x="532" y="866"/>
                      <a:pt x="530" y="866"/>
                    </a:cubicBezTo>
                    <a:cubicBezTo>
                      <a:pt x="530" y="866"/>
                      <a:pt x="529" y="866"/>
                      <a:pt x="528" y="866"/>
                    </a:cubicBezTo>
                    <a:cubicBezTo>
                      <a:pt x="528" y="866"/>
                      <a:pt x="527" y="867"/>
                      <a:pt x="527" y="867"/>
                    </a:cubicBezTo>
                    <a:cubicBezTo>
                      <a:pt x="527" y="867"/>
                      <a:pt x="524" y="868"/>
                      <a:pt x="521" y="868"/>
                    </a:cubicBezTo>
                    <a:cubicBezTo>
                      <a:pt x="521" y="868"/>
                      <a:pt x="519" y="868"/>
                      <a:pt x="517" y="868"/>
                    </a:cubicBezTo>
                    <a:cubicBezTo>
                      <a:pt x="517" y="868"/>
                      <a:pt x="516" y="867"/>
                      <a:pt x="516" y="868"/>
                    </a:cubicBezTo>
                    <a:cubicBezTo>
                      <a:pt x="516" y="868"/>
                      <a:pt x="511" y="873"/>
                      <a:pt x="506" y="869"/>
                    </a:cubicBezTo>
                    <a:cubicBezTo>
                      <a:pt x="506" y="869"/>
                      <a:pt x="505" y="868"/>
                      <a:pt x="504" y="868"/>
                    </a:cubicBezTo>
                    <a:cubicBezTo>
                      <a:pt x="503" y="867"/>
                      <a:pt x="502" y="866"/>
                      <a:pt x="501" y="866"/>
                    </a:cubicBezTo>
                    <a:cubicBezTo>
                      <a:pt x="501" y="866"/>
                      <a:pt x="496" y="862"/>
                      <a:pt x="493" y="861"/>
                    </a:cubicBezTo>
                    <a:cubicBezTo>
                      <a:pt x="493" y="861"/>
                      <a:pt x="490" y="858"/>
                      <a:pt x="489" y="856"/>
                    </a:cubicBezTo>
                    <a:cubicBezTo>
                      <a:pt x="489" y="856"/>
                      <a:pt x="488" y="853"/>
                      <a:pt x="487" y="853"/>
                    </a:cubicBezTo>
                    <a:cubicBezTo>
                      <a:pt x="487" y="853"/>
                      <a:pt x="485" y="853"/>
                      <a:pt x="485" y="852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49"/>
                      <a:pt x="487" y="846"/>
                    </a:cubicBezTo>
                    <a:cubicBezTo>
                      <a:pt x="487" y="846"/>
                      <a:pt x="489" y="844"/>
                      <a:pt x="490" y="843"/>
                    </a:cubicBezTo>
                    <a:cubicBezTo>
                      <a:pt x="490" y="843"/>
                      <a:pt x="494" y="839"/>
                      <a:pt x="497" y="838"/>
                    </a:cubicBezTo>
                    <a:cubicBezTo>
                      <a:pt x="497" y="838"/>
                      <a:pt x="498" y="836"/>
                      <a:pt x="499" y="835"/>
                    </a:cubicBezTo>
                    <a:cubicBezTo>
                      <a:pt x="500" y="834"/>
                      <a:pt x="501" y="833"/>
                      <a:pt x="502" y="833"/>
                    </a:cubicBezTo>
                    <a:cubicBezTo>
                      <a:pt x="502" y="833"/>
                      <a:pt x="503" y="831"/>
                      <a:pt x="505" y="830"/>
                    </a:cubicBezTo>
                    <a:cubicBezTo>
                      <a:pt x="505" y="830"/>
                      <a:pt x="509" y="829"/>
                      <a:pt x="509" y="828"/>
                    </a:cubicBezTo>
                    <a:cubicBezTo>
                      <a:pt x="509" y="828"/>
                      <a:pt x="508" y="825"/>
                      <a:pt x="508" y="824"/>
                    </a:cubicBezTo>
                    <a:cubicBezTo>
                      <a:pt x="506" y="809"/>
                      <a:pt x="506" y="809"/>
                      <a:pt x="506" y="809"/>
                    </a:cubicBezTo>
                    <a:cubicBezTo>
                      <a:pt x="506" y="809"/>
                      <a:pt x="506" y="808"/>
                      <a:pt x="507" y="809"/>
                    </a:cubicBezTo>
                    <a:cubicBezTo>
                      <a:pt x="507" y="809"/>
                      <a:pt x="508" y="809"/>
                      <a:pt x="510" y="809"/>
                    </a:cubicBezTo>
                    <a:cubicBezTo>
                      <a:pt x="510" y="809"/>
                      <a:pt x="511" y="809"/>
                      <a:pt x="512" y="812"/>
                    </a:cubicBezTo>
                    <a:cubicBezTo>
                      <a:pt x="512" y="812"/>
                      <a:pt x="514" y="816"/>
                      <a:pt x="515" y="820"/>
                    </a:cubicBezTo>
                    <a:cubicBezTo>
                      <a:pt x="515" y="820"/>
                      <a:pt x="516" y="826"/>
                      <a:pt x="516" y="827"/>
                    </a:cubicBezTo>
                    <a:cubicBezTo>
                      <a:pt x="516" y="827"/>
                      <a:pt x="515" y="828"/>
                      <a:pt x="517" y="828"/>
                    </a:cubicBezTo>
                    <a:cubicBezTo>
                      <a:pt x="517" y="828"/>
                      <a:pt x="520" y="828"/>
                      <a:pt x="522" y="829"/>
                    </a:cubicBezTo>
                    <a:cubicBezTo>
                      <a:pt x="526" y="829"/>
                      <a:pt x="531" y="829"/>
                      <a:pt x="532" y="829"/>
                    </a:cubicBezTo>
                    <a:cubicBezTo>
                      <a:pt x="532" y="829"/>
                      <a:pt x="537" y="830"/>
                      <a:pt x="540" y="835"/>
                    </a:cubicBezTo>
                    <a:cubicBezTo>
                      <a:pt x="540" y="835"/>
                      <a:pt x="541" y="835"/>
                      <a:pt x="540" y="839"/>
                    </a:cubicBezTo>
                    <a:close/>
                    <a:moveTo>
                      <a:pt x="604" y="809"/>
                    </a:moveTo>
                    <a:cubicBezTo>
                      <a:pt x="604" y="809"/>
                      <a:pt x="603" y="810"/>
                      <a:pt x="603" y="811"/>
                    </a:cubicBezTo>
                    <a:cubicBezTo>
                      <a:pt x="603" y="811"/>
                      <a:pt x="602" y="815"/>
                      <a:pt x="602" y="816"/>
                    </a:cubicBezTo>
                    <a:cubicBezTo>
                      <a:pt x="602" y="816"/>
                      <a:pt x="602" y="819"/>
                      <a:pt x="601" y="821"/>
                    </a:cubicBezTo>
                    <a:cubicBezTo>
                      <a:pt x="601" y="821"/>
                      <a:pt x="597" y="826"/>
                      <a:pt x="601" y="831"/>
                    </a:cubicBezTo>
                    <a:cubicBezTo>
                      <a:pt x="601" y="831"/>
                      <a:pt x="604" y="834"/>
                      <a:pt x="601" y="837"/>
                    </a:cubicBezTo>
                    <a:cubicBezTo>
                      <a:pt x="601" y="837"/>
                      <a:pt x="599" y="837"/>
                      <a:pt x="598" y="840"/>
                    </a:cubicBezTo>
                    <a:cubicBezTo>
                      <a:pt x="598" y="840"/>
                      <a:pt x="598" y="842"/>
                      <a:pt x="598" y="842"/>
                    </a:cubicBezTo>
                    <a:cubicBezTo>
                      <a:pt x="598" y="842"/>
                      <a:pt x="598" y="844"/>
                      <a:pt x="598" y="845"/>
                    </a:cubicBezTo>
                    <a:cubicBezTo>
                      <a:pt x="598" y="845"/>
                      <a:pt x="597" y="847"/>
                      <a:pt x="595" y="848"/>
                    </a:cubicBezTo>
                    <a:cubicBezTo>
                      <a:pt x="595" y="848"/>
                      <a:pt x="592" y="850"/>
                      <a:pt x="592" y="851"/>
                    </a:cubicBezTo>
                    <a:cubicBezTo>
                      <a:pt x="592" y="851"/>
                      <a:pt x="590" y="853"/>
                      <a:pt x="590" y="853"/>
                    </a:cubicBezTo>
                    <a:cubicBezTo>
                      <a:pt x="590" y="853"/>
                      <a:pt x="589" y="853"/>
                      <a:pt x="589" y="854"/>
                    </a:cubicBezTo>
                    <a:cubicBezTo>
                      <a:pt x="589" y="854"/>
                      <a:pt x="588" y="856"/>
                      <a:pt x="585" y="857"/>
                    </a:cubicBezTo>
                    <a:cubicBezTo>
                      <a:pt x="585" y="857"/>
                      <a:pt x="585" y="851"/>
                      <a:pt x="585" y="848"/>
                    </a:cubicBezTo>
                    <a:cubicBezTo>
                      <a:pt x="585" y="848"/>
                      <a:pt x="585" y="845"/>
                      <a:pt x="586" y="843"/>
                    </a:cubicBezTo>
                    <a:cubicBezTo>
                      <a:pt x="586" y="843"/>
                      <a:pt x="585" y="840"/>
                      <a:pt x="587" y="840"/>
                    </a:cubicBezTo>
                    <a:cubicBezTo>
                      <a:pt x="587" y="840"/>
                      <a:pt x="588" y="841"/>
                      <a:pt x="588" y="840"/>
                    </a:cubicBezTo>
                    <a:cubicBezTo>
                      <a:pt x="588" y="840"/>
                      <a:pt x="589" y="836"/>
                      <a:pt x="589" y="836"/>
                    </a:cubicBezTo>
                    <a:cubicBezTo>
                      <a:pt x="589" y="836"/>
                      <a:pt x="588" y="835"/>
                      <a:pt x="587" y="835"/>
                    </a:cubicBezTo>
                    <a:cubicBezTo>
                      <a:pt x="587" y="835"/>
                      <a:pt x="586" y="834"/>
                      <a:pt x="587" y="832"/>
                    </a:cubicBezTo>
                    <a:cubicBezTo>
                      <a:pt x="587" y="832"/>
                      <a:pt x="587" y="832"/>
                      <a:pt x="585" y="831"/>
                    </a:cubicBezTo>
                    <a:cubicBezTo>
                      <a:pt x="585" y="831"/>
                      <a:pt x="583" y="830"/>
                      <a:pt x="583" y="831"/>
                    </a:cubicBezTo>
                    <a:cubicBezTo>
                      <a:pt x="583" y="831"/>
                      <a:pt x="583" y="832"/>
                      <a:pt x="581" y="831"/>
                    </a:cubicBezTo>
                    <a:cubicBezTo>
                      <a:pt x="581" y="831"/>
                      <a:pt x="572" y="829"/>
                      <a:pt x="576" y="827"/>
                    </a:cubicBezTo>
                    <a:cubicBezTo>
                      <a:pt x="576" y="827"/>
                      <a:pt x="581" y="827"/>
                      <a:pt x="584" y="823"/>
                    </a:cubicBezTo>
                    <a:cubicBezTo>
                      <a:pt x="584" y="823"/>
                      <a:pt x="586" y="822"/>
                      <a:pt x="586" y="815"/>
                    </a:cubicBezTo>
                    <a:cubicBezTo>
                      <a:pt x="586" y="815"/>
                      <a:pt x="586" y="814"/>
                      <a:pt x="585" y="813"/>
                    </a:cubicBezTo>
                    <a:cubicBezTo>
                      <a:pt x="585" y="813"/>
                      <a:pt x="585" y="813"/>
                      <a:pt x="585" y="812"/>
                    </a:cubicBezTo>
                    <a:cubicBezTo>
                      <a:pt x="585" y="812"/>
                      <a:pt x="585" y="811"/>
                      <a:pt x="584" y="810"/>
                    </a:cubicBezTo>
                    <a:cubicBezTo>
                      <a:pt x="584" y="810"/>
                      <a:pt x="584" y="809"/>
                      <a:pt x="584" y="808"/>
                    </a:cubicBezTo>
                    <a:cubicBezTo>
                      <a:pt x="584" y="808"/>
                      <a:pt x="584" y="807"/>
                      <a:pt x="583" y="807"/>
                    </a:cubicBezTo>
                    <a:cubicBezTo>
                      <a:pt x="583" y="807"/>
                      <a:pt x="583" y="806"/>
                      <a:pt x="583" y="805"/>
                    </a:cubicBezTo>
                    <a:cubicBezTo>
                      <a:pt x="583" y="805"/>
                      <a:pt x="583" y="805"/>
                      <a:pt x="583" y="804"/>
                    </a:cubicBezTo>
                    <a:cubicBezTo>
                      <a:pt x="583" y="804"/>
                      <a:pt x="582" y="803"/>
                      <a:pt x="583" y="803"/>
                    </a:cubicBezTo>
                    <a:cubicBezTo>
                      <a:pt x="583" y="803"/>
                      <a:pt x="584" y="803"/>
                      <a:pt x="583" y="801"/>
                    </a:cubicBezTo>
                    <a:cubicBezTo>
                      <a:pt x="583" y="801"/>
                      <a:pt x="582" y="800"/>
                      <a:pt x="581" y="799"/>
                    </a:cubicBezTo>
                    <a:cubicBezTo>
                      <a:pt x="580" y="798"/>
                      <a:pt x="580" y="798"/>
                      <a:pt x="580" y="798"/>
                    </a:cubicBezTo>
                    <a:cubicBezTo>
                      <a:pt x="577" y="791"/>
                      <a:pt x="577" y="791"/>
                      <a:pt x="577" y="791"/>
                    </a:cubicBezTo>
                    <a:cubicBezTo>
                      <a:pt x="577" y="791"/>
                      <a:pt x="573" y="788"/>
                      <a:pt x="577" y="789"/>
                    </a:cubicBezTo>
                    <a:cubicBezTo>
                      <a:pt x="577" y="789"/>
                      <a:pt x="581" y="788"/>
                      <a:pt x="583" y="789"/>
                    </a:cubicBezTo>
                    <a:cubicBezTo>
                      <a:pt x="583" y="789"/>
                      <a:pt x="587" y="789"/>
                      <a:pt x="588" y="789"/>
                    </a:cubicBezTo>
                    <a:cubicBezTo>
                      <a:pt x="588" y="789"/>
                      <a:pt x="589" y="789"/>
                      <a:pt x="591" y="792"/>
                    </a:cubicBezTo>
                    <a:cubicBezTo>
                      <a:pt x="591" y="792"/>
                      <a:pt x="592" y="796"/>
                      <a:pt x="593" y="796"/>
                    </a:cubicBezTo>
                    <a:cubicBezTo>
                      <a:pt x="593" y="796"/>
                      <a:pt x="597" y="797"/>
                      <a:pt x="598" y="797"/>
                    </a:cubicBezTo>
                    <a:cubicBezTo>
                      <a:pt x="598" y="797"/>
                      <a:pt x="598" y="797"/>
                      <a:pt x="599" y="797"/>
                    </a:cubicBezTo>
                    <a:cubicBezTo>
                      <a:pt x="599" y="797"/>
                      <a:pt x="601" y="796"/>
                      <a:pt x="602" y="798"/>
                    </a:cubicBezTo>
                    <a:cubicBezTo>
                      <a:pt x="602" y="798"/>
                      <a:pt x="602" y="800"/>
                      <a:pt x="603" y="799"/>
                    </a:cubicBezTo>
                    <a:cubicBezTo>
                      <a:pt x="603" y="799"/>
                      <a:pt x="605" y="799"/>
                      <a:pt x="605" y="802"/>
                    </a:cubicBezTo>
                    <a:cubicBezTo>
                      <a:pt x="605" y="802"/>
                      <a:pt x="607" y="807"/>
                      <a:pt x="604" y="809"/>
                    </a:cubicBezTo>
                    <a:close/>
                    <a:moveTo>
                      <a:pt x="631" y="834"/>
                    </a:moveTo>
                    <a:cubicBezTo>
                      <a:pt x="631" y="834"/>
                      <a:pt x="630" y="838"/>
                      <a:pt x="627" y="838"/>
                    </a:cubicBezTo>
                    <a:cubicBezTo>
                      <a:pt x="627" y="838"/>
                      <a:pt x="625" y="839"/>
                      <a:pt x="624" y="839"/>
                    </a:cubicBezTo>
                    <a:cubicBezTo>
                      <a:pt x="624" y="839"/>
                      <a:pt x="622" y="839"/>
                      <a:pt x="621" y="838"/>
                    </a:cubicBezTo>
                    <a:cubicBezTo>
                      <a:pt x="621" y="838"/>
                      <a:pt x="620" y="838"/>
                      <a:pt x="619" y="839"/>
                    </a:cubicBezTo>
                    <a:cubicBezTo>
                      <a:pt x="619" y="839"/>
                      <a:pt x="619" y="839"/>
                      <a:pt x="617" y="837"/>
                    </a:cubicBezTo>
                    <a:cubicBezTo>
                      <a:pt x="617" y="837"/>
                      <a:pt x="616" y="836"/>
                      <a:pt x="616" y="834"/>
                    </a:cubicBezTo>
                    <a:cubicBezTo>
                      <a:pt x="616" y="834"/>
                      <a:pt x="616" y="832"/>
                      <a:pt x="614" y="829"/>
                    </a:cubicBezTo>
                    <a:cubicBezTo>
                      <a:pt x="614" y="829"/>
                      <a:pt x="613" y="825"/>
                      <a:pt x="615" y="825"/>
                    </a:cubicBezTo>
                    <a:cubicBezTo>
                      <a:pt x="615" y="825"/>
                      <a:pt x="617" y="825"/>
                      <a:pt x="618" y="825"/>
                    </a:cubicBezTo>
                    <a:cubicBezTo>
                      <a:pt x="618" y="825"/>
                      <a:pt x="621" y="825"/>
                      <a:pt x="625" y="826"/>
                    </a:cubicBezTo>
                    <a:cubicBezTo>
                      <a:pt x="625" y="826"/>
                      <a:pt x="628" y="828"/>
                      <a:pt x="629" y="828"/>
                    </a:cubicBezTo>
                    <a:cubicBezTo>
                      <a:pt x="629" y="828"/>
                      <a:pt x="631" y="828"/>
                      <a:pt x="631" y="831"/>
                    </a:cubicBezTo>
                    <a:cubicBezTo>
                      <a:pt x="631" y="831"/>
                      <a:pt x="631" y="832"/>
                      <a:pt x="631" y="833"/>
                    </a:cubicBezTo>
                    <a:cubicBezTo>
                      <a:pt x="631" y="833"/>
                      <a:pt x="631" y="834"/>
                      <a:pt x="631" y="834"/>
                    </a:cubicBezTo>
                    <a:close/>
                    <a:moveTo>
                      <a:pt x="667" y="773"/>
                    </a:moveTo>
                    <a:cubicBezTo>
                      <a:pt x="667" y="773"/>
                      <a:pt x="664" y="773"/>
                      <a:pt x="663" y="772"/>
                    </a:cubicBezTo>
                    <a:cubicBezTo>
                      <a:pt x="663" y="772"/>
                      <a:pt x="662" y="771"/>
                      <a:pt x="661" y="773"/>
                    </a:cubicBezTo>
                    <a:cubicBezTo>
                      <a:pt x="661" y="773"/>
                      <a:pt x="655" y="778"/>
                      <a:pt x="656" y="783"/>
                    </a:cubicBezTo>
                    <a:cubicBezTo>
                      <a:pt x="656" y="783"/>
                      <a:pt x="655" y="784"/>
                      <a:pt x="656" y="786"/>
                    </a:cubicBezTo>
                    <a:cubicBezTo>
                      <a:pt x="656" y="786"/>
                      <a:pt x="656" y="788"/>
                      <a:pt x="656" y="789"/>
                    </a:cubicBezTo>
                    <a:cubicBezTo>
                      <a:pt x="656" y="789"/>
                      <a:pt x="656" y="792"/>
                      <a:pt x="655" y="793"/>
                    </a:cubicBezTo>
                    <a:cubicBezTo>
                      <a:pt x="655" y="793"/>
                      <a:pt x="653" y="793"/>
                      <a:pt x="652" y="794"/>
                    </a:cubicBezTo>
                    <a:cubicBezTo>
                      <a:pt x="652" y="794"/>
                      <a:pt x="652" y="794"/>
                      <a:pt x="651" y="794"/>
                    </a:cubicBezTo>
                    <a:cubicBezTo>
                      <a:pt x="651" y="794"/>
                      <a:pt x="647" y="794"/>
                      <a:pt x="647" y="791"/>
                    </a:cubicBezTo>
                    <a:cubicBezTo>
                      <a:pt x="647" y="791"/>
                      <a:pt x="648" y="788"/>
                      <a:pt x="647" y="785"/>
                    </a:cubicBezTo>
                    <a:cubicBezTo>
                      <a:pt x="647" y="785"/>
                      <a:pt x="646" y="782"/>
                      <a:pt x="648" y="781"/>
                    </a:cubicBezTo>
                    <a:cubicBezTo>
                      <a:pt x="648" y="781"/>
                      <a:pt x="651" y="780"/>
                      <a:pt x="652" y="780"/>
                    </a:cubicBezTo>
                    <a:cubicBezTo>
                      <a:pt x="652" y="780"/>
                      <a:pt x="653" y="780"/>
                      <a:pt x="653" y="779"/>
                    </a:cubicBezTo>
                    <a:cubicBezTo>
                      <a:pt x="653" y="779"/>
                      <a:pt x="658" y="773"/>
                      <a:pt x="660" y="770"/>
                    </a:cubicBezTo>
                    <a:cubicBezTo>
                      <a:pt x="660" y="770"/>
                      <a:pt x="661" y="770"/>
                      <a:pt x="659" y="768"/>
                    </a:cubicBezTo>
                    <a:cubicBezTo>
                      <a:pt x="659" y="768"/>
                      <a:pt x="654" y="762"/>
                      <a:pt x="649" y="761"/>
                    </a:cubicBezTo>
                    <a:cubicBezTo>
                      <a:pt x="649" y="761"/>
                      <a:pt x="644" y="758"/>
                      <a:pt x="642" y="759"/>
                    </a:cubicBezTo>
                    <a:cubicBezTo>
                      <a:pt x="642" y="759"/>
                      <a:pt x="633" y="758"/>
                      <a:pt x="639" y="757"/>
                    </a:cubicBezTo>
                    <a:cubicBezTo>
                      <a:pt x="639" y="757"/>
                      <a:pt x="645" y="755"/>
                      <a:pt x="653" y="761"/>
                    </a:cubicBezTo>
                    <a:cubicBezTo>
                      <a:pt x="653" y="761"/>
                      <a:pt x="659" y="764"/>
                      <a:pt x="661" y="767"/>
                    </a:cubicBezTo>
                    <a:cubicBezTo>
                      <a:pt x="661" y="767"/>
                      <a:pt x="661" y="769"/>
                      <a:pt x="662" y="767"/>
                    </a:cubicBezTo>
                    <a:cubicBezTo>
                      <a:pt x="662" y="767"/>
                      <a:pt x="665" y="765"/>
                      <a:pt x="663" y="763"/>
                    </a:cubicBezTo>
                    <a:cubicBezTo>
                      <a:pt x="663" y="763"/>
                      <a:pt x="660" y="757"/>
                      <a:pt x="649" y="750"/>
                    </a:cubicBezTo>
                    <a:cubicBezTo>
                      <a:pt x="649" y="750"/>
                      <a:pt x="645" y="748"/>
                      <a:pt x="643" y="748"/>
                    </a:cubicBezTo>
                    <a:cubicBezTo>
                      <a:pt x="643" y="748"/>
                      <a:pt x="641" y="748"/>
                      <a:pt x="643" y="747"/>
                    </a:cubicBezTo>
                    <a:cubicBezTo>
                      <a:pt x="643" y="747"/>
                      <a:pt x="649" y="745"/>
                      <a:pt x="655" y="750"/>
                    </a:cubicBezTo>
                    <a:cubicBezTo>
                      <a:pt x="655" y="750"/>
                      <a:pt x="660" y="755"/>
                      <a:pt x="664" y="758"/>
                    </a:cubicBezTo>
                    <a:cubicBezTo>
                      <a:pt x="664" y="758"/>
                      <a:pt x="665" y="760"/>
                      <a:pt x="664" y="758"/>
                    </a:cubicBezTo>
                    <a:cubicBezTo>
                      <a:pt x="664" y="758"/>
                      <a:pt x="664" y="756"/>
                      <a:pt x="665" y="756"/>
                    </a:cubicBezTo>
                    <a:cubicBezTo>
                      <a:pt x="665" y="756"/>
                      <a:pt x="665" y="755"/>
                      <a:pt x="664" y="755"/>
                    </a:cubicBezTo>
                    <a:cubicBezTo>
                      <a:pt x="664" y="755"/>
                      <a:pt x="663" y="753"/>
                      <a:pt x="664" y="753"/>
                    </a:cubicBezTo>
                    <a:cubicBezTo>
                      <a:pt x="664" y="753"/>
                      <a:pt x="664" y="752"/>
                      <a:pt x="663" y="752"/>
                    </a:cubicBezTo>
                    <a:cubicBezTo>
                      <a:pt x="663" y="752"/>
                      <a:pt x="662" y="751"/>
                      <a:pt x="661" y="751"/>
                    </a:cubicBezTo>
                    <a:cubicBezTo>
                      <a:pt x="661" y="751"/>
                      <a:pt x="656" y="751"/>
                      <a:pt x="659" y="750"/>
                    </a:cubicBezTo>
                    <a:cubicBezTo>
                      <a:pt x="659" y="750"/>
                      <a:pt x="661" y="750"/>
                      <a:pt x="662" y="750"/>
                    </a:cubicBezTo>
                    <a:cubicBezTo>
                      <a:pt x="662" y="750"/>
                      <a:pt x="663" y="750"/>
                      <a:pt x="662" y="749"/>
                    </a:cubicBezTo>
                    <a:cubicBezTo>
                      <a:pt x="662" y="749"/>
                      <a:pt x="660" y="745"/>
                      <a:pt x="660" y="744"/>
                    </a:cubicBezTo>
                    <a:cubicBezTo>
                      <a:pt x="660" y="744"/>
                      <a:pt x="659" y="742"/>
                      <a:pt x="659" y="744"/>
                    </a:cubicBezTo>
                    <a:cubicBezTo>
                      <a:pt x="659" y="744"/>
                      <a:pt x="658" y="746"/>
                      <a:pt x="655" y="745"/>
                    </a:cubicBezTo>
                    <a:cubicBezTo>
                      <a:pt x="655" y="745"/>
                      <a:pt x="650" y="744"/>
                      <a:pt x="650" y="741"/>
                    </a:cubicBezTo>
                    <a:cubicBezTo>
                      <a:pt x="650" y="741"/>
                      <a:pt x="651" y="737"/>
                      <a:pt x="648" y="737"/>
                    </a:cubicBezTo>
                    <a:cubicBezTo>
                      <a:pt x="648" y="737"/>
                      <a:pt x="645" y="736"/>
                      <a:pt x="648" y="735"/>
                    </a:cubicBezTo>
                    <a:cubicBezTo>
                      <a:pt x="648" y="735"/>
                      <a:pt x="651" y="735"/>
                      <a:pt x="655" y="736"/>
                    </a:cubicBezTo>
                    <a:cubicBezTo>
                      <a:pt x="655" y="736"/>
                      <a:pt x="655" y="737"/>
                      <a:pt x="657" y="735"/>
                    </a:cubicBezTo>
                    <a:cubicBezTo>
                      <a:pt x="657" y="735"/>
                      <a:pt x="666" y="732"/>
                      <a:pt x="667" y="737"/>
                    </a:cubicBezTo>
                    <a:cubicBezTo>
                      <a:pt x="667" y="737"/>
                      <a:pt x="667" y="742"/>
                      <a:pt x="668" y="744"/>
                    </a:cubicBezTo>
                    <a:cubicBezTo>
                      <a:pt x="668" y="744"/>
                      <a:pt x="669" y="746"/>
                      <a:pt x="668" y="747"/>
                    </a:cubicBezTo>
                    <a:cubicBezTo>
                      <a:pt x="668" y="747"/>
                      <a:pt x="668" y="748"/>
                      <a:pt x="669" y="750"/>
                    </a:cubicBezTo>
                    <a:cubicBezTo>
                      <a:pt x="669" y="750"/>
                      <a:pt x="670" y="751"/>
                      <a:pt x="669" y="751"/>
                    </a:cubicBezTo>
                    <a:cubicBezTo>
                      <a:pt x="669" y="751"/>
                      <a:pt x="669" y="753"/>
                      <a:pt x="670" y="755"/>
                    </a:cubicBezTo>
                    <a:cubicBezTo>
                      <a:pt x="670" y="755"/>
                      <a:pt x="668" y="758"/>
                      <a:pt x="670" y="756"/>
                    </a:cubicBezTo>
                    <a:cubicBezTo>
                      <a:pt x="670" y="756"/>
                      <a:pt x="675" y="749"/>
                      <a:pt x="678" y="746"/>
                    </a:cubicBezTo>
                    <a:cubicBezTo>
                      <a:pt x="678" y="746"/>
                      <a:pt x="679" y="744"/>
                      <a:pt x="677" y="744"/>
                    </a:cubicBezTo>
                    <a:cubicBezTo>
                      <a:pt x="677" y="744"/>
                      <a:pt x="673" y="743"/>
                      <a:pt x="671" y="742"/>
                    </a:cubicBezTo>
                    <a:cubicBezTo>
                      <a:pt x="671" y="742"/>
                      <a:pt x="669" y="741"/>
                      <a:pt x="671" y="741"/>
                    </a:cubicBezTo>
                    <a:cubicBezTo>
                      <a:pt x="671" y="741"/>
                      <a:pt x="673" y="741"/>
                      <a:pt x="673" y="740"/>
                    </a:cubicBezTo>
                    <a:cubicBezTo>
                      <a:pt x="673" y="740"/>
                      <a:pt x="672" y="739"/>
                      <a:pt x="674" y="739"/>
                    </a:cubicBezTo>
                    <a:cubicBezTo>
                      <a:pt x="674" y="739"/>
                      <a:pt x="676" y="739"/>
                      <a:pt x="675" y="737"/>
                    </a:cubicBezTo>
                    <a:cubicBezTo>
                      <a:pt x="675" y="737"/>
                      <a:pt x="674" y="734"/>
                      <a:pt x="673" y="735"/>
                    </a:cubicBezTo>
                    <a:cubicBezTo>
                      <a:pt x="673" y="735"/>
                      <a:pt x="670" y="735"/>
                      <a:pt x="668" y="733"/>
                    </a:cubicBezTo>
                    <a:cubicBezTo>
                      <a:pt x="668" y="733"/>
                      <a:pt x="666" y="732"/>
                      <a:pt x="667" y="732"/>
                    </a:cubicBezTo>
                    <a:cubicBezTo>
                      <a:pt x="667" y="732"/>
                      <a:pt x="666" y="730"/>
                      <a:pt x="668" y="731"/>
                    </a:cubicBezTo>
                    <a:cubicBezTo>
                      <a:pt x="668" y="731"/>
                      <a:pt x="672" y="733"/>
                      <a:pt x="671" y="731"/>
                    </a:cubicBezTo>
                    <a:cubicBezTo>
                      <a:pt x="669" y="728"/>
                      <a:pt x="669" y="728"/>
                      <a:pt x="669" y="728"/>
                    </a:cubicBezTo>
                    <a:cubicBezTo>
                      <a:pt x="669" y="728"/>
                      <a:pt x="668" y="726"/>
                      <a:pt x="665" y="728"/>
                    </a:cubicBezTo>
                    <a:cubicBezTo>
                      <a:pt x="665" y="728"/>
                      <a:pt x="660" y="729"/>
                      <a:pt x="662" y="727"/>
                    </a:cubicBezTo>
                    <a:cubicBezTo>
                      <a:pt x="662" y="727"/>
                      <a:pt x="664" y="726"/>
                      <a:pt x="663" y="725"/>
                    </a:cubicBezTo>
                    <a:cubicBezTo>
                      <a:pt x="663" y="725"/>
                      <a:pt x="662" y="725"/>
                      <a:pt x="664" y="723"/>
                    </a:cubicBezTo>
                    <a:cubicBezTo>
                      <a:pt x="664" y="723"/>
                      <a:pt x="665" y="723"/>
                      <a:pt x="664" y="722"/>
                    </a:cubicBezTo>
                    <a:cubicBezTo>
                      <a:pt x="664" y="722"/>
                      <a:pt x="665" y="721"/>
                      <a:pt x="667" y="720"/>
                    </a:cubicBezTo>
                    <a:cubicBezTo>
                      <a:pt x="667" y="720"/>
                      <a:pt x="675" y="717"/>
                      <a:pt x="676" y="722"/>
                    </a:cubicBezTo>
                    <a:cubicBezTo>
                      <a:pt x="676" y="722"/>
                      <a:pt x="677" y="724"/>
                      <a:pt x="676" y="725"/>
                    </a:cubicBezTo>
                    <a:cubicBezTo>
                      <a:pt x="676" y="725"/>
                      <a:pt x="676" y="725"/>
                      <a:pt x="677" y="729"/>
                    </a:cubicBezTo>
                    <a:cubicBezTo>
                      <a:pt x="677" y="729"/>
                      <a:pt x="676" y="731"/>
                      <a:pt x="678" y="732"/>
                    </a:cubicBezTo>
                    <a:cubicBezTo>
                      <a:pt x="678" y="732"/>
                      <a:pt x="680" y="735"/>
                      <a:pt x="680" y="737"/>
                    </a:cubicBezTo>
                    <a:cubicBezTo>
                      <a:pt x="680" y="737"/>
                      <a:pt x="682" y="739"/>
                      <a:pt x="682" y="740"/>
                    </a:cubicBezTo>
                    <a:cubicBezTo>
                      <a:pt x="682" y="740"/>
                      <a:pt x="682" y="742"/>
                      <a:pt x="683" y="741"/>
                    </a:cubicBezTo>
                    <a:cubicBezTo>
                      <a:pt x="683" y="741"/>
                      <a:pt x="691" y="731"/>
                      <a:pt x="697" y="734"/>
                    </a:cubicBezTo>
                    <a:cubicBezTo>
                      <a:pt x="697" y="734"/>
                      <a:pt x="700" y="733"/>
                      <a:pt x="697" y="739"/>
                    </a:cubicBezTo>
                    <a:cubicBezTo>
                      <a:pt x="697" y="739"/>
                      <a:pt x="695" y="740"/>
                      <a:pt x="694" y="741"/>
                    </a:cubicBezTo>
                    <a:cubicBezTo>
                      <a:pt x="688" y="743"/>
                      <a:pt x="688" y="743"/>
                      <a:pt x="688" y="743"/>
                    </a:cubicBezTo>
                    <a:cubicBezTo>
                      <a:pt x="688" y="743"/>
                      <a:pt x="686" y="744"/>
                      <a:pt x="688" y="742"/>
                    </a:cubicBezTo>
                    <a:cubicBezTo>
                      <a:pt x="688" y="742"/>
                      <a:pt x="691" y="740"/>
                      <a:pt x="691" y="738"/>
                    </a:cubicBezTo>
                    <a:cubicBezTo>
                      <a:pt x="691" y="738"/>
                      <a:pt x="692" y="736"/>
                      <a:pt x="690" y="738"/>
                    </a:cubicBezTo>
                    <a:cubicBezTo>
                      <a:pt x="690" y="738"/>
                      <a:pt x="687" y="742"/>
                      <a:pt x="685" y="742"/>
                    </a:cubicBezTo>
                    <a:cubicBezTo>
                      <a:pt x="685" y="742"/>
                      <a:pt x="683" y="744"/>
                      <a:pt x="684" y="746"/>
                    </a:cubicBezTo>
                    <a:cubicBezTo>
                      <a:pt x="684" y="746"/>
                      <a:pt x="685" y="746"/>
                      <a:pt x="684" y="747"/>
                    </a:cubicBezTo>
                    <a:cubicBezTo>
                      <a:pt x="684" y="747"/>
                      <a:pt x="684" y="747"/>
                      <a:pt x="685" y="748"/>
                    </a:cubicBezTo>
                    <a:cubicBezTo>
                      <a:pt x="685" y="748"/>
                      <a:pt x="687" y="751"/>
                      <a:pt x="683" y="751"/>
                    </a:cubicBezTo>
                    <a:cubicBezTo>
                      <a:pt x="683" y="751"/>
                      <a:pt x="680" y="751"/>
                      <a:pt x="679" y="750"/>
                    </a:cubicBezTo>
                    <a:cubicBezTo>
                      <a:pt x="679" y="750"/>
                      <a:pt x="679" y="747"/>
                      <a:pt x="677" y="750"/>
                    </a:cubicBezTo>
                    <a:cubicBezTo>
                      <a:pt x="677" y="750"/>
                      <a:pt x="674" y="755"/>
                      <a:pt x="672" y="757"/>
                    </a:cubicBezTo>
                    <a:cubicBezTo>
                      <a:pt x="672" y="757"/>
                      <a:pt x="667" y="762"/>
                      <a:pt x="668" y="764"/>
                    </a:cubicBezTo>
                    <a:cubicBezTo>
                      <a:pt x="668" y="764"/>
                      <a:pt x="671" y="765"/>
                      <a:pt x="669" y="766"/>
                    </a:cubicBezTo>
                    <a:cubicBezTo>
                      <a:pt x="669" y="766"/>
                      <a:pt x="668" y="766"/>
                      <a:pt x="667" y="765"/>
                    </a:cubicBezTo>
                    <a:cubicBezTo>
                      <a:pt x="667" y="765"/>
                      <a:pt x="666" y="765"/>
                      <a:pt x="665" y="767"/>
                    </a:cubicBezTo>
                    <a:cubicBezTo>
                      <a:pt x="665" y="767"/>
                      <a:pt x="662" y="770"/>
                      <a:pt x="665" y="771"/>
                    </a:cubicBezTo>
                    <a:cubicBezTo>
                      <a:pt x="665" y="771"/>
                      <a:pt x="665" y="771"/>
                      <a:pt x="666" y="772"/>
                    </a:cubicBezTo>
                    <a:cubicBezTo>
                      <a:pt x="666" y="772"/>
                      <a:pt x="668" y="772"/>
                      <a:pt x="667" y="773"/>
                    </a:cubicBezTo>
                    <a:close/>
                    <a:moveTo>
                      <a:pt x="706" y="796"/>
                    </a:moveTo>
                    <a:cubicBezTo>
                      <a:pt x="706" y="796"/>
                      <a:pt x="705" y="797"/>
                      <a:pt x="705" y="800"/>
                    </a:cubicBezTo>
                    <a:cubicBezTo>
                      <a:pt x="705" y="800"/>
                      <a:pt x="705" y="800"/>
                      <a:pt x="704" y="801"/>
                    </a:cubicBezTo>
                    <a:cubicBezTo>
                      <a:pt x="695" y="808"/>
                      <a:pt x="695" y="808"/>
                      <a:pt x="695" y="808"/>
                    </a:cubicBezTo>
                    <a:cubicBezTo>
                      <a:pt x="695" y="808"/>
                      <a:pt x="694" y="807"/>
                      <a:pt x="693" y="809"/>
                    </a:cubicBezTo>
                    <a:cubicBezTo>
                      <a:pt x="693" y="809"/>
                      <a:pt x="692" y="809"/>
                      <a:pt x="692" y="808"/>
                    </a:cubicBezTo>
                    <a:cubicBezTo>
                      <a:pt x="692" y="808"/>
                      <a:pt x="692" y="808"/>
                      <a:pt x="691" y="809"/>
                    </a:cubicBezTo>
                    <a:cubicBezTo>
                      <a:pt x="691" y="809"/>
                      <a:pt x="690" y="808"/>
                      <a:pt x="689" y="809"/>
                    </a:cubicBezTo>
                    <a:cubicBezTo>
                      <a:pt x="683" y="810"/>
                      <a:pt x="683" y="810"/>
                      <a:pt x="683" y="810"/>
                    </a:cubicBezTo>
                    <a:cubicBezTo>
                      <a:pt x="683" y="810"/>
                      <a:pt x="681" y="811"/>
                      <a:pt x="684" y="809"/>
                    </a:cubicBezTo>
                    <a:cubicBezTo>
                      <a:pt x="684" y="809"/>
                      <a:pt x="691" y="807"/>
                      <a:pt x="688" y="807"/>
                    </a:cubicBezTo>
                    <a:cubicBezTo>
                      <a:pt x="688" y="807"/>
                      <a:pt x="685" y="807"/>
                      <a:pt x="687" y="806"/>
                    </a:cubicBezTo>
                    <a:cubicBezTo>
                      <a:pt x="687" y="806"/>
                      <a:pt x="694" y="801"/>
                      <a:pt x="697" y="796"/>
                    </a:cubicBezTo>
                    <a:cubicBezTo>
                      <a:pt x="697" y="796"/>
                      <a:pt x="703" y="786"/>
                      <a:pt x="695" y="779"/>
                    </a:cubicBezTo>
                    <a:cubicBezTo>
                      <a:pt x="695" y="779"/>
                      <a:pt x="691" y="780"/>
                      <a:pt x="687" y="784"/>
                    </a:cubicBezTo>
                    <a:cubicBezTo>
                      <a:pt x="687" y="784"/>
                      <a:pt x="685" y="790"/>
                      <a:pt x="683" y="790"/>
                    </a:cubicBezTo>
                    <a:cubicBezTo>
                      <a:pt x="683" y="790"/>
                      <a:pt x="677" y="790"/>
                      <a:pt x="675" y="787"/>
                    </a:cubicBezTo>
                    <a:cubicBezTo>
                      <a:pt x="675" y="787"/>
                      <a:pt x="672" y="786"/>
                      <a:pt x="674" y="786"/>
                    </a:cubicBezTo>
                    <a:cubicBezTo>
                      <a:pt x="674" y="786"/>
                      <a:pt x="675" y="787"/>
                      <a:pt x="677" y="784"/>
                    </a:cubicBezTo>
                    <a:cubicBezTo>
                      <a:pt x="677" y="784"/>
                      <a:pt x="680" y="783"/>
                      <a:pt x="680" y="782"/>
                    </a:cubicBezTo>
                    <a:cubicBezTo>
                      <a:pt x="680" y="782"/>
                      <a:pt x="682" y="779"/>
                      <a:pt x="685" y="777"/>
                    </a:cubicBezTo>
                    <a:cubicBezTo>
                      <a:pt x="685" y="777"/>
                      <a:pt x="687" y="775"/>
                      <a:pt x="688" y="774"/>
                    </a:cubicBezTo>
                    <a:cubicBezTo>
                      <a:pt x="688" y="774"/>
                      <a:pt x="688" y="772"/>
                      <a:pt x="686" y="772"/>
                    </a:cubicBezTo>
                    <a:cubicBezTo>
                      <a:pt x="686" y="772"/>
                      <a:pt x="682" y="777"/>
                      <a:pt x="679" y="769"/>
                    </a:cubicBezTo>
                    <a:cubicBezTo>
                      <a:pt x="679" y="769"/>
                      <a:pt x="679" y="761"/>
                      <a:pt x="677" y="764"/>
                    </a:cubicBezTo>
                    <a:cubicBezTo>
                      <a:pt x="677" y="764"/>
                      <a:pt x="676" y="769"/>
                      <a:pt x="672" y="770"/>
                    </a:cubicBezTo>
                    <a:cubicBezTo>
                      <a:pt x="672" y="770"/>
                      <a:pt x="670" y="771"/>
                      <a:pt x="668" y="770"/>
                    </a:cubicBezTo>
                    <a:cubicBezTo>
                      <a:pt x="668" y="770"/>
                      <a:pt x="666" y="769"/>
                      <a:pt x="668" y="769"/>
                    </a:cubicBezTo>
                    <a:cubicBezTo>
                      <a:pt x="668" y="769"/>
                      <a:pt x="671" y="768"/>
                      <a:pt x="673" y="764"/>
                    </a:cubicBezTo>
                    <a:cubicBezTo>
                      <a:pt x="673" y="764"/>
                      <a:pt x="676" y="761"/>
                      <a:pt x="675" y="759"/>
                    </a:cubicBezTo>
                    <a:cubicBezTo>
                      <a:pt x="675" y="759"/>
                      <a:pt x="675" y="758"/>
                      <a:pt x="678" y="757"/>
                    </a:cubicBezTo>
                    <a:cubicBezTo>
                      <a:pt x="678" y="757"/>
                      <a:pt x="684" y="752"/>
                      <a:pt x="687" y="755"/>
                    </a:cubicBezTo>
                    <a:cubicBezTo>
                      <a:pt x="687" y="755"/>
                      <a:pt x="689" y="757"/>
                      <a:pt x="687" y="760"/>
                    </a:cubicBezTo>
                    <a:cubicBezTo>
                      <a:pt x="687" y="760"/>
                      <a:pt x="686" y="763"/>
                      <a:pt x="689" y="765"/>
                    </a:cubicBezTo>
                    <a:cubicBezTo>
                      <a:pt x="689" y="765"/>
                      <a:pt x="693" y="768"/>
                      <a:pt x="694" y="766"/>
                    </a:cubicBezTo>
                    <a:cubicBezTo>
                      <a:pt x="694" y="766"/>
                      <a:pt x="699" y="762"/>
                      <a:pt x="701" y="763"/>
                    </a:cubicBezTo>
                    <a:cubicBezTo>
                      <a:pt x="701" y="763"/>
                      <a:pt x="705" y="764"/>
                      <a:pt x="705" y="766"/>
                    </a:cubicBezTo>
                    <a:cubicBezTo>
                      <a:pt x="705" y="766"/>
                      <a:pt x="704" y="768"/>
                      <a:pt x="703" y="769"/>
                    </a:cubicBezTo>
                    <a:cubicBezTo>
                      <a:pt x="703" y="769"/>
                      <a:pt x="703" y="770"/>
                      <a:pt x="702" y="771"/>
                    </a:cubicBezTo>
                    <a:cubicBezTo>
                      <a:pt x="702" y="771"/>
                      <a:pt x="699" y="772"/>
                      <a:pt x="701" y="775"/>
                    </a:cubicBezTo>
                    <a:cubicBezTo>
                      <a:pt x="706" y="782"/>
                      <a:pt x="706" y="782"/>
                      <a:pt x="706" y="782"/>
                    </a:cubicBezTo>
                    <a:cubicBezTo>
                      <a:pt x="706" y="782"/>
                      <a:pt x="708" y="789"/>
                      <a:pt x="707" y="793"/>
                    </a:cubicBezTo>
                    <a:cubicBezTo>
                      <a:pt x="707" y="794"/>
                      <a:pt x="706" y="796"/>
                      <a:pt x="706" y="796"/>
                    </a:cubicBezTo>
                    <a:close/>
                    <a:moveTo>
                      <a:pt x="451" y="788"/>
                    </a:moveTo>
                    <a:cubicBezTo>
                      <a:pt x="267" y="788"/>
                      <a:pt x="118" y="639"/>
                      <a:pt x="118" y="455"/>
                    </a:cubicBezTo>
                    <a:cubicBezTo>
                      <a:pt x="118" y="271"/>
                      <a:pt x="267" y="121"/>
                      <a:pt x="451" y="121"/>
                    </a:cubicBezTo>
                    <a:cubicBezTo>
                      <a:pt x="635" y="121"/>
                      <a:pt x="784" y="271"/>
                      <a:pt x="784" y="455"/>
                    </a:cubicBezTo>
                    <a:cubicBezTo>
                      <a:pt x="784" y="639"/>
                      <a:pt x="635" y="788"/>
                      <a:pt x="451" y="788"/>
                    </a:cubicBezTo>
                    <a:close/>
                    <a:moveTo>
                      <a:pt x="778" y="318"/>
                    </a:moveTo>
                    <a:cubicBezTo>
                      <a:pt x="775" y="310"/>
                      <a:pt x="775" y="303"/>
                      <a:pt x="777" y="296"/>
                    </a:cubicBezTo>
                    <a:cubicBezTo>
                      <a:pt x="779" y="290"/>
                      <a:pt x="784" y="285"/>
                      <a:pt x="792" y="282"/>
                    </a:cubicBezTo>
                    <a:cubicBezTo>
                      <a:pt x="797" y="280"/>
                      <a:pt x="801" y="279"/>
                      <a:pt x="805" y="279"/>
                    </a:cubicBezTo>
                    <a:cubicBezTo>
                      <a:pt x="808" y="280"/>
                      <a:pt x="811" y="280"/>
                      <a:pt x="814" y="282"/>
                    </a:cubicBezTo>
                    <a:cubicBezTo>
                      <a:pt x="817" y="283"/>
                      <a:pt x="819" y="285"/>
                      <a:pt x="821" y="287"/>
                    </a:cubicBezTo>
                    <a:cubicBezTo>
                      <a:pt x="824" y="289"/>
                      <a:pt x="826" y="293"/>
                      <a:pt x="828" y="297"/>
                    </a:cubicBezTo>
                    <a:cubicBezTo>
                      <a:pt x="831" y="305"/>
                      <a:pt x="831" y="312"/>
                      <a:pt x="829" y="318"/>
                    </a:cubicBezTo>
                    <a:cubicBezTo>
                      <a:pt x="826" y="325"/>
                      <a:pt x="821" y="330"/>
                      <a:pt x="813" y="333"/>
                    </a:cubicBezTo>
                    <a:cubicBezTo>
                      <a:pt x="806" y="336"/>
                      <a:pt x="799" y="336"/>
                      <a:pt x="792" y="334"/>
                    </a:cubicBezTo>
                    <a:cubicBezTo>
                      <a:pt x="786" y="331"/>
                      <a:pt x="781" y="325"/>
                      <a:pt x="778" y="318"/>
                    </a:cubicBezTo>
                    <a:close/>
                    <a:moveTo>
                      <a:pt x="841" y="337"/>
                    </a:moveTo>
                    <a:cubicBezTo>
                      <a:pt x="843" y="348"/>
                      <a:pt x="843" y="348"/>
                      <a:pt x="843" y="348"/>
                    </a:cubicBezTo>
                    <a:cubicBezTo>
                      <a:pt x="802" y="358"/>
                      <a:pt x="802" y="358"/>
                      <a:pt x="802" y="358"/>
                    </a:cubicBezTo>
                    <a:cubicBezTo>
                      <a:pt x="809" y="386"/>
                      <a:pt x="809" y="386"/>
                      <a:pt x="809" y="386"/>
                    </a:cubicBezTo>
                    <a:cubicBezTo>
                      <a:pt x="801" y="388"/>
                      <a:pt x="801" y="388"/>
                      <a:pt x="801" y="388"/>
                    </a:cubicBezTo>
                    <a:cubicBezTo>
                      <a:pt x="791" y="349"/>
                      <a:pt x="791" y="349"/>
                      <a:pt x="791" y="349"/>
                    </a:cubicBezTo>
                    <a:lnTo>
                      <a:pt x="841" y="337"/>
                    </a:lnTo>
                    <a:close/>
                    <a:moveTo>
                      <a:pt x="851" y="525"/>
                    </a:moveTo>
                    <a:cubicBezTo>
                      <a:pt x="815" y="528"/>
                      <a:pt x="815" y="528"/>
                      <a:pt x="815" y="528"/>
                    </a:cubicBezTo>
                    <a:cubicBezTo>
                      <a:pt x="847" y="545"/>
                      <a:pt x="847" y="545"/>
                      <a:pt x="847" y="545"/>
                    </a:cubicBezTo>
                    <a:cubicBezTo>
                      <a:pt x="844" y="562"/>
                      <a:pt x="844" y="562"/>
                      <a:pt x="844" y="562"/>
                    </a:cubicBezTo>
                    <a:cubicBezTo>
                      <a:pt x="793" y="552"/>
                      <a:pt x="793" y="552"/>
                      <a:pt x="793" y="552"/>
                    </a:cubicBezTo>
                    <a:cubicBezTo>
                      <a:pt x="795" y="541"/>
                      <a:pt x="795" y="541"/>
                      <a:pt x="795" y="541"/>
                    </a:cubicBezTo>
                    <a:cubicBezTo>
                      <a:pt x="835" y="549"/>
                      <a:pt x="835" y="549"/>
                      <a:pt x="835" y="549"/>
                    </a:cubicBezTo>
                    <a:cubicBezTo>
                      <a:pt x="798" y="530"/>
                      <a:pt x="798" y="530"/>
                      <a:pt x="798" y="530"/>
                    </a:cubicBezTo>
                    <a:cubicBezTo>
                      <a:pt x="800" y="519"/>
                      <a:pt x="800" y="519"/>
                      <a:pt x="800" y="519"/>
                    </a:cubicBezTo>
                    <a:cubicBezTo>
                      <a:pt x="842" y="517"/>
                      <a:pt x="842" y="517"/>
                      <a:pt x="842" y="517"/>
                    </a:cubicBezTo>
                    <a:cubicBezTo>
                      <a:pt x="802" y="508"/>
                      <a:pt x="802" y="508"/>
                      <a:pt x="802" y="508"/>
                    </a:cubicBezTo>
                    <a:cubicBezTo>
                      <a:pt x="804" y="498"/>
                      <a:pt x="804" y="498"/>
                      <a:pt x="804" y="498"/>
                    </a:cubicBezTo>
                    <a:cubicBezTo>
                      <a:pt x="855" y="508"/>
                      <a:pt x="855" y="508"/>
                      <a:pt x="855" y="508"/>
                    </a:cubicBezTo>
                    <a:lnTo>
                      <a:pt x="851" y="525"/>
                    </a:lnTo>
                    <a:close/>
                    <a:moveTo>
                      <a:pt x="815" y="474"/>
                    </a:moveTo>
                    <a:cubicBezTo>
                      <a:pt x="816" y="476"/>
                      <a:pt x="818" y="477"/>
                      <a:pt x="819" y="478"/>
                    </a:cubicBezTo>
                    <a:cubicBezTo>
                      <a:pt x="821" y="478"/>
                      <a:pt x="824" y="478"/>
                      <a:pt x="828" y="478"/>
                    </a:cubicBezTo>
                    <a:cubicBezTo>
                      <a:pt x="857" y="479"/>
                      <a:pt x="857" y="479"/>
                      <a:pt x="857" y="479"/>
                    </a:cubicBezTo>
                    <a:cubicBezTo>
                      <a:pt x="856" y="491"/>
                      <a:pt x="856" y="491"/>
                      <a:pt x="856" y="491"/>
                    </a:cubicBezTo>
                    <a:cubicBezTo>
                      <a:pt x="829" y="490"/>
                      <a:pt x="829" y="490"/>
                      <a:pt x="829" y="490"/>
                    </a:cubicBezTo>
                    <a:cubicBezTo>
                      <a:pt x="823" y="490"/>
                      <a:pt x="819" y="489"/>
                      <a:pt x="816" y="489"/>
                    </a:cubicBezTo>
                    <a:cubicBezTo>
                      <a:pt x="814" y="488"/>
                      <a:pt x="812" y="487"/>
                      <a:pt x="810" y="485"/>
                    </a:cubicBezTo>
                    <a:cubicBezTo>
                      <a:pt x="808" y="483"/>
                      <a:pt x="807" y="481"/>
                      <a:pt x="806" y="478"/>
                    </a:cubicBezTo>
                    <a:cubicBezTo>
                      <a:pt x="805" y="475"/>
                      <a:pt x="805" y="472"/>
                      <a:pt x="805" y="467"/>
                    </a:cubicBezTo>
                    <a:cubicBezTo>
                      <a:pt x="805" y="462"/>
                      <a:pt x="806" y="458"/>
                      <a:pt x="807" y="455"/>
                    </a:cubicBezTo>
                    <a:cubicBezTo>
                      <a:pt x="808" y="452"/>
                      <a:pt x="810" y="450"/>
                      <a:pt x="812" y="448"/>
                    </a:cubicBezTo>
                    <a:cubicBezTo>
                      <a:pt x="813" y="447"/>
                      <a:pt x="815" y="446"/>
                      <a:pt x="817" y="445"/>
                    </a:cubicBezTo>
                    <a:cubicBezTo>
                      <a:pt x="820" y="445"/>
                      <a:pt x="825" y="444"/>
                      <a:pt x="831" y="445"/>
                    </a:cubicBezTo>
                    <a:cubicBezTo>
                      <a:pt x="858" y="446"/>
                      <a:pt x="858" y="446"/>
                      <a:pt x="858" y="446"/>
                    </a:cubicBezTo>
                    <a:cubicBezTo>
                      <a:pt x="858" y="457"/>
                      <a:pt x="858" y="457"/>
                      <a:pt x="858" y="457"/>
                    </a:cubicBezTo>
                    <a:cubicBezTo>
                      <a:pt x="830" y="456"/>
                      <a:pt x="830" y="456"/>
                      <a:pt x="830" y="456"/>
                    </a:cubicBezTo>
                    <a:cubicBezTo>
                      <a:pt x="825" y="456"/>
                      <a:pt x="822" y="456"/>
                      <a:pt x="821" y="456"/>
                    </a:cubicBezTo>
                    <a:cubicBezTo>
                      <a:pt x="819" y="457"/>
                      <a:pt x="817" y="458"/>
                      <a:pt x="816" y="459"/>
                    </a:cubicBezTo>
                    <a:cubicBezTo>
                      <a:pt x="814" y="461"/>
                      <a:pt x="814" y="464"/>
                      <a:pt x="813" y="467"/>
                    </a:cubicBezTo>
                    <a:cubicBezTo>
                      <a:pt x="813" y="470"/>
                      <a:pt x="814" y="473"/>
                      <a:pt x="815" y="47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3" name="Freeform 85">
                <a:extLst>
                  <a:ext uri="{FF2B5EF4-FFF2-40B4-BE49-F238E27FC236}">
                    <a16:creationId xmlns="" xmlns:a16="http://schemas.microsoft.com/office/drawing/2014/main" id="{1A07FA5C-328A-804B-A5E5-85DB789DA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749"/>
                <a:ext cx="42" cy="40"/>
              </a:xfrm>
              <a:custGeom>
                <a:avLst/>
                <a:gdLst>
                  <a:gd name="T0" fmla="*/ 13 w 22"/>
                  <a:gd name="T1" fmla="*/ 20 h 21"/>
                  <a:gd name="T2" fmla="*/ 18 w 22"/>
                  <a:gd name="T3" fmla="*/ 20 h 21"/>
                  <a:gd name="T4" fmla="*/ 21 w 22"/>
                  <a:gd name="T5" fmla="*/ 18 h 21"/>
                  <a:gd name="T6" fmla="*/ 22 w 22"/>
                  <a:gd name="T7" fmla="*/ 13 h 21"/>
                  <a:gd name="T8" fmla="*/ 20 w 22"/>
                  <a:gd name="T9" fmla="*/ 8 h 21"/>
                  <a:gd name="T10" fmla="*/ 13 w 22"/>
                  <a:gd name="T11" fmla="*/ 3 h 21"/>
                  <a:gd name="T12" fmla="*/ 9 w 22"/>
                  <a:gd name="T13" fmla="*/ 0 h 21"/>
                  <a:gd name="T14" fmla="*/ 0 w 22"/>
                  <a:gd name="T15" fmla="*/ 12 h 21"/>
                  <a:gd name="T16" fmla="*/ 5 w 22"/>
                  <a:gd name="T17" fmla="*/ 16 h 21"/>
                  <a:gd name="T18" fmla="*/ 13 w 22"/>
                  <a:gd name="T19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3" y="20"/>
                    </a:moveTo>
                    <a:cubicBezTo>
                      <a:pt x="15" y="21"/>
                      <a:pt x="16" y="21"/>
                      <a:pt x="18" y="20"/>
                    </a:cubicBezTo>
                    <a:cubicBezTo>
                      <a:pt x="19" y="20"/>
                      <a:pt x="20" y="19"/>
                      <a:pt x="21" y="18"/>
                    </a:cubicBezTo>
                    <a:cubicBezTo>
                      <a:pt x="22" y="16"/>
                      <a:pt x="22" y="14"/>
                      <a:pt x="22" y="13"/>
                    </a:cubicBezTo>
                    <a:cubicBezTo>
                      <a:pt x="22" y="11"/>
                      <a:pt x="21" y="10"/>
                      <a:pt x="20" y="8"/>
                    </a:cubicBezTo>
                    <a:cubicBezTo>
                      <a:pt x="19" y="7"/>
                      <a:pt x="16" y="6"/>
                      <a:pt x="13" y="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9" y="18"/>
                      <a:pt x="12" y="20"/>
                      <a:pt x="13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4" name="Freeform 86">
                <a:extLst>
                  <a:ext uri="{FF2B5EF4-FFF2-40B4-BE49-F238E27FC236}">
                    <a16:creationId xmlns="" xmlns:a16="http://schemas.microsoft.com/office/drawing/2014/main" id="{F4F1B6B0-DA6E-5E4F-849E-F7EB08856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110"/>
                <a:ext cx="35" cy="54"/>
              </a:xfrm>
              <a:custGeom>
                <a:avLst/>
                <a:gdLst>
                  <a:gd name="T0" fmla="*/ 4 w 18"/>
                  <a:gd name="T1" fmla="*/ 3 h 28"/>
                  <a:gd name="T2" fmla="*/ 6 w 18"/>
                  <a:gd name="T3" fmla="*/ 6 h 28"/>
                  <a:gd name="T4" fmla="*/ 7 w 18"/>
                  <a:gd name="T5" fmla="*/ 9 h 28"/>
                  <a:gd name="T6" fmla="*/ 7 w 18"/>
                  <a:gd name="T7" fmla="*/ 12 h 28"/>
                  <a:gd name="T8" fmla="*/ 6 w 18"/>
                  <a:gd name="T9" fmla="*/ 13 h 28"/>
                  <a:gd name="T10" fmla="*/ 3 w 18"/>
                  <a:gd name="T11" fmla="*/ 19 h 28"/>
                  <a:gd name="T12" fmla="*/ 3 w 18"/>
                  <a:gd name="T13" fmla="*/ 25 h 28"/>
                  <a:gd name="T14" fmla="*/ 8 w 18"/>
                  <a:gd name="T15" fmla="*/ 22 h 28"/>
                  <a:gd name="T16" fmla="*/ 10 w 18"/>
                  <a:gd name="T17" fmla="*/ 21 h 28"/>
                  <a:gd name="T18" fmla="*/ 11 w 18"/>
                  <a:gd name="T19" fmla="*/ 19 h 28"/>
                  <a:gd name="T20" fmla="*/ 15 w 18"/>
                  <a:gd name="T21" fmla="*/ 13 h 28"/>
                  <a:gd name="T22" fmla="*/ 18 w 18"/>
                  <a:gd name="T23" fmla="*/ 7 h 28"/>
                  <a:gd name="T24" fmla="*/ 18 w 18"/>
                  <a:gd name="T25" fmla="*/ 4 h 28"/>
                  <a:gd name="T26" fmla="*/ 12 w 18"/>
                  <a:gd name="T27" fmla="*/ 1 h 28"/>
                  <a:gd name="T28" fmla="*/ 8 w 18"/>
                  <a:gd name="T29" fmla="*/ 0 h 28"/>
                  <a:gd name="T30" fmla="*/ 4 w 18"/>
                  <a:gd name="T31" fmla="*/ 0 h 28"/>
                  <a:gd name="T32" fmla="*/ 4 w 18"/>
                  <a:gd name="T33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28">
                    <a:moveTo>
                      <a:pt x="4" y="3"/>
                    </a:moveTo>
                    <a:cubicBezTo>
                      <a:pt x="4" y="4"/>
                      <a:pt x="6" y="6"/>
                      <a:pt x="6" y="6"/>
                    </a:cubicBezTo>
                    <a:cubicBezTo>
                      <a:pt x="6" y="8"/>
                      <a:pt x="7" y="9"/>
                      <a:pt x="7" y="9"/>
                    </a:cubicBezTo>
                    <a:cubicBezTo>
                      <a:pt x="8" y="10"/>
                      <a:pt x="7" y="12"/>
                      <a:pt x="7" y="12"/>
                    </a:cubicBezTo>
                    <a:cubicBezTo>
                      <a:pt x="7" y="12"/>
                      <a:pt x="6" y="13"/>
                      <a:pt x="6" y="13"/>
                    </a:cubicBezTo>
                    <a:cubicBezTo>
                      <a:pt x="6" y="16"/>
                      <a:pt x="3" y="19"/>
                      <a:pt x="3" y="19"/>
                    </a:cubicBezTo>
                    <a:cubicBezTo>
                      <a:pt x="0" y="21"/>
                      <a:pt x="3" y="25"/>
                      <a:pt x="3" y="25"/>
                    </a:cubicBezTo>
                    <a:cubicBezTo>
                      <a:pt x="4" y="28"/>
                      <a:pt x="8" y="22"/>
                      <a:pt x="8" y="22"/>
                    </a:cubicBezTo>
                    <a:cubicBezTo>
                      <a:pt x="9" y="21"/>
                      <a:pt x="10" y="21"/>
                      <a:pt x="10" y="21"/>
                    </a:cubicBezTo>
                    <a:cubicBezTo>
                      <a:pt x="10" y="20"/>
                      <a:pt x="10" y="20"/>
                      <a:pt x="11" y="19"/>
                    </a:cubicBezTo>
                    <a:cubicBezTo>
                      <a:pt x="12" y="16"/>
                      <a:pt x="15" y="13"/>
                      <a:pt x="15" y="13"/>
                    </a:cubicBezTo>
                    <a:cubicBezTo>
                      <a:pt x="15" y="12"/>
                      <a:pt x="18" y="7"/>
                      <a:pt x="18" y="7"/>
                    </a:cubicBezTo>
                    <a:cubicBezTo>
                      <a:pt x="18" y="6"/>
                      <a:pt x="18" y="4"/>
                      <a:pt x="18" y="4"/>
                    </a:cubicBezTo>
                    <a:cubicBezTo>
                      <a:pt x="17" y="3"/>
                      <a:pt x="12" y="1"/>
                      <a:pt x="12" y="1"/>
                    </a:cubicBezTo>
                    <a:cubicBezTo>
                      <a:pt x="12" y="1"/>
                      <a:pt x="10" y="1"/>
                      <a:pt x="8" y="0"/>
                    </a:cubicBezTo>
                    <a:cubicBezTo>
                      <a:pt x="6" y="0"/>
                      <a:pt x="4" y="0"/>
                      <a:pt x="4" y="0"/>
                    </a:cubicBezTo>
                    <a:cubicBezTo>
                      <a:pt x="1" y="1"/>
                      <a:pt x="4" y="3"/>
                      <a:pt x="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5" name="Freeform 87">
                <a:extLst>
                  <a:ext uri="{FF2B5EF4-FFF2-40B4-BE49-F238E27FC236}">
                    <a16:creationId xmlns="" xmlns:a16="http://schemas.microsoft.com/office/drawing/2014/main" id="{9757A1C8-19AF-2146-83BB-47EF10CC4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076"/>
                <a:ext cx="68" cy="67"/>
              </a:xfrm>
              <a:custGeom>
                <a:avLst/>
                <a:gdLst>
                  <a:gd name="T0" fmla="*/ 24 w 36"/>
                  <a:gd name="T1" fmla="*/ 32 h 35"/>
                  <a:gd name="T2" fmla="*/ 35 w 36"/>
                  <a:gd name="T3" fmla="*/ 23 h 35"/>
                  <a:gd name="T4" fmla="*/ 35 w 36"/>
                  <a:gd name="T5" fmla="*/ 11 h 35"/>
                  <a:gd name="T6" fmla="*/ 26 w 36"/>
                  <a:gd name="T7" fmla="*/ 2 h 35"/>
                  <a:gd name="T8" fmla="*/ 12 w 36"/>
                  <a:gd name="T9" fmla="*/ 3 h 35"/>
                  <a:gd name="T10" fmla="*/ 1 w 36"/>
                  <a:gd name="T11" fmla="*/ 12 h 35"/>
                  <a:gd name="T12" fmla="*/ 1 w 36"/>
                  <a:gd name="T13" fmla="*/ 24 h 35"/>
                  <a:gd name="T14" fmla="*/ 10 w 36"/>
                  <a:gd name="T15" fmla="*/ 33 h 35"/>
                  <a:gd name="T16" fmla="*/ 24 w 36"/>
                  <a:gd name="T17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35">
                    <a:moveTo>
                      <a:pt x="24" y="32"/>
                    </a:moveTo>
                    <a:cubicBezTo>
                      <a:pt x="30" y="30"/>
                      <a:pt x="33" y="27"/>
                      <a:pt x="35" y="23"/>
                    </a:cubicBezTo>
                    <a:cubicBezTo>
                      <a:pt x="36" y="19"/>
                      <a:pt x="36" y="15"/>
                      <a:pt x="35" y="11"/>
                    </a:cubicBezTo>
                    <a:cubicBezTo>
                      <a:pt x="33" y="6"/>
                      <a:pt x="30" y="3"/>
                      <a:pt x="26" y="2"/>
                    </a:cubicBezTo>
                    <a:cubicBezTo>
                      <a:pt x="22" y="0"/>
                      <a:pt x="17" y="1"/>
                      <a:pt x="12" y="3"/>
                    </a:cubicBezTo>
                    <a:cubicBezTo>
                      <a:pt x="7" y="5"/>
                      <a:pt x="3" y="8"/>
                      <a:pt x="1" y="12"/>
                    </a:cubicBezTo>
                    <a:cubicBezTo>
                      <a:pt x="0" y="16"/>
                      <a:pt x="0" y="20"/>
                      <a:pt x="1" y="24"/>
                    </a:cubicBezTo>
                    <a:cubicBezTo>
                      <a:pt x="3" y="29"/>
                      <a:pt x="6" y="31"/>
                      <a:pt x="10" y="33"/>
                    </a:cubicBezTo>
                    <a:cubicBezTo>
                      <a:pt x="14" y="35"/>
                      <a:pt x="18" y="34"/>
                      <a:pt x="24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</p:grpSp>
      <p:pic>
        <p:nvPicPr>
          <p:cNvPr id="191" name="图片 190">
            <a:extLst>
              <a:ext uri="{FF2B5EF4-FFF2-40B4-BE49-F238E27FC236}">
                <a16:creationId xmlns="" xmlns:a16="http://schemas.microsoft.com/office/drawing/2014/main" id="{5942B352-DEB8-484F-B395-CC3B83EDAA32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6342612"/>
            <a:ext cx="12192000" cy="515389"/>
          </a:xfrm>
          <a:prstGeom prst="rect">
            <a:avLst/>
          </a:prstGeom>
        </p:spPr>
      </p:pic>
      <p:grpSp>
        <p:nvGrpSpPr>
          <p:cNvPr id="192" name="组合 191">
            <a:extLst>
              <a:ext uri="{FF2B5EF4-FFF2-40B4-BE49-F238E27FC236}">
                <a16:creationId xmlns="" xmlns:a16="http://schemas.microsoft.com/office/drawing/2014/main" id="{36451CC1-E625-3642-89FD-6A50568AD7B4}"/>
              </a:ext>
            </a:extLst>
          </p:cNvPr>
          <p:cNvGrpSpPr/>
          <p:nvPr/>
        </p:nvGrpSpPr>
        <p:grpSpPr>
          <a:xfrm>
            <a:off x="10899831" y="6542060"/>
            <a:ext cx="1028644" cy="189883"/>
            <a:chOff x="4206876" y="3000376"/>
            <a:chExt cx="3689350" cy="681038"/>
          </a:xfrm>
          <a:solidFill>
            <a:schemeClr val="bg1"/>
          </a:solidFill>
        </p:grpSpPr>
        <p:sp>
          <p:nvSpPr>
            <p:cNvPr id="193" name="Freeform 54">
              <a:extLst>
                <a:ext uri="{FF2B5EF4-FFF2-40B4-BE49-F238E27FC236}">
                  <a16:creationId xmlns="" xmlns:a16="http://schemas.microsoft.com/office/drawing/2014/main" id="{AF84D259-C5F3-F341-96C9-3453763B8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688" y="3021013"/>
              <a:ext cx="647700" cy="141288"/>
            </a:xfrm>
            <a:custGeom>
              <a:avLst/>
              <a:gdLst>
                <a:gd name="T0" fmla="*/ 98 w 214"/>
                <a:gd name="T1" fmla="*/ 0 h 46"/>
                <a:gd name="T2" fmla="*/ 108 w 214"/>
                <a:gd name="T3" fmla="*/ 3 h 46"/>
                <a:gd name="T4" fmla="*/ 127 w 214"/>
                <a:gd name="T5" fmla="*/ 17 h 46"/>
                <a:gd name="T6" fmla="*/ 137 w 214"/>
                <a:gd name="T7" fmla="*/ 19 h 46"/>
                <a:gd name="T8" fmla="*/ 139 w 214"/>
                <a:gd name="T9" fmla="*/ 19 h 46"/>
                <a:gd name="T10" fmla="*/ 162 w 214"/>
                <a:gd name="T11" fmla="*/ 19 h 46"/>
                <a:gd name="T12" fmla="*/ 176 w 214"/>
                <a:gd name="T13" fmla="*/ 19 h 46"/>
                <a:gd name="T14" fmla="*/ 188 w 214"/>
                <a:gd name="T15" fmla="*/ 19 h 46"/>
                <a:gd name="T16" fmla="*/ 202 w 214"/>
                <a:gd name="T17" fmla="*/ 18 h 46"/>
                <a:gd name="T18" fmla="*/ 210 w 214"/>
                <a:gd name="T19" fmla="*/ 31 h 46"/>
                <a:gd name="T20" fmla="*/ 200 w 214"/>
                <a:gd name="T21" fmla="*/ 34 h 46"/>
                <a:gd name="T22" fmla="*/ 193 w 214"/>
                <a:gd name="T23" fmla="*/ 35 h 46"/>
                <a:gd name="T24" fmla="*/ 183 w 214"/>
                <a:gd name="T25" fmla="*/ 35 h 46"/>
                <a:gd name="T26" fmla="*/ 165 w 214"/>
                <a:gd name="T27" fmla="*/ 36 h 46"/>
                <a:gd name="T28" fmla="*/ 129 w 214"/>
                <a:gd name="T29" fmla="*/ 36 h 46"/>
                <a:gd name="T30" fmla="*/ 121 w 214"/>
                <a:gd name="T31" fmla="*/ 36 h 46"/>
                <a:gd name="T32" fmla="*/ 118 w 214"/>
                <a:gd name="T33" fmla="*/ 38 h 46"/>
                <a:gd name="T34" fmla="*/ 114 w 214"/>
                <a:gd name="T35" fmla="*/ 38 h 46"/>
                <a:gd name="T36" fmla="*/ 94 w 214"/>
                <a:gd name="T37" fmla="*/ 36 h 46"/>
                <a:gd name="T38" fmla="*/ 80 w 214"/>
                <a:gd name="T39" fmla="*/ 36 h 46"/>
                <a:gd name="T40" fmla="*/ 71 w 214"/>
                <a:gd name="T41" fmla="*/ 37 h 46"/>
                <a:gd name="T42" fmla="*/ 41 w 214"/>
                <a:gd name="T43" fmla="*/ 39 h 46"/>
                <a:gd name="T44" fmla="*/ 34 w 214"/>
                <a:gd name="T45" fmla="*/ 39 h 46"/>
                <a:gd name="T46" fmla="*/ 3 w 214"/>
                <a:gd name="T47" fmla="*/ 39 h 46"/>
                <a:gd name="T48" fmla="*/ 0 w 214"/>
                <a:gd name="T49" fmla="*/ 30 h 46"/>
                <a:gd name="T50" fmla="*/ 5 w 214"/>
                <a:gd name="T51" fmla="*/ 25 h 46"/>
                <a:gd name="T52" fmla="*/ 17 w 214"/>
                <a:gd name="T53" fmla="*/ 23 h 46"/>
                <a:gd name="T54" fmla="*/ 46 w 214"/>
                <a:gd name="T55" fmla="*/ 25 h 46"/>
                <a:gd name="T56" fmla="*/ 61 w 214"/>
                <a:gd name="T57" fmla="*/ 23 h 46"/>
                <a:gd name="T58" fmla="*/ 74 w 214"/>
                <a:gd name="T59" fmla="*/ 21 h 46"/>
                <a:gd name="T60" fmla="*/ 84 w 214"/>
                <a:gd name="T61" fmla="*/ 20 h 46"/>
                <a:gd name="T62" fmla="*/ 88 w 214"/>
                <a:gd name="T63" fmla="*/ 19 h 46"/>
                <a:gd name="T64" fmla="*/ 88 w 214"/>
                <a:gd name="T65" fmla="*/ 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4" h="46">
                  <a:moveTo>
                    <a:pt x="93" y="0"/>
                  </a:moveTo>
                  <a:cubicBezTo>
                    <a:pt x="94" y="1"/>
                    <a:pt x="96" y="0"/>
                    <a:pt x="98" y="0"/>
                  </a:cubicBezTo>
                  <a:cubicBezTo>
                    <a:pt x="101" y="1"/>
                    <a:pt x="101" y="2"/>
                    <a:pt x="104" y="3"/>
                  </a:cubicBezTo>
                  <a:cubicBezTo>
                    <a:pt x="105" y="1"/>
                    <a:pt x="108" y="4"/>
                    <a:pt x="108" y="3"/>
                  </a:cubicBezTo>
                  <a:cubicBezTo>
                    <a:pt x="113" y="5"/>
                    <a:pt x="118" y="8"/>
                    <a:pt x="122" y="11"/>
                  </a:cubicBezTo>
                  <a:cubicBezTo>
                    <a:pt x="124" y="12"/>
                    <a:pt x="125" y="16"/>
                    <a:pt x="127" y="17"/>
                  </a:cubicBezTo>
                  <a:cubicBezTo>
                    <a:pt x="129" y="18"/>
                    <a:pt x="133" y="18"/>
                    <a:pt x="135" y="20"/>
                  </a:cubicBezTo>
                  <a:cubicBezTo>
                    <a:pt x="135" y="20"/>
                    <a:pt x="136" y="19"/>
                    <a:pt x="137" y="19"/>
                  </a:cubicBezTo>
                  <a:cubicBezTo>
                    <a:pt x="137" y="19"/>
                    <a:pt x="137" y="19"/>
                    <a:pt x="137" y="20"/>
                  </a:cubicBezTo>
                  <a:cubicBezTo>
                    <a:pt x="138" y="19"/>
                    <a:pt x="138" y="19"/>
                    <a:pt x="139" y="19"/>
                  </a:cubicBezTo>
                  <a:cubicBezTo>
                    <a:pt x="139" y="18"/>
                    <a:pt x="146" y="21"/>
                    <a:pt x="148" y="19"/>
                  </a:cubicBezTo>
                  <a:cubicBezTo>
                    <a:pt x="151" y="21"/>
                    <a:pt x="156" y="18"/>
                    <a:pt x="162" y="19"/>
                  </a:cubicBezTo>
                  <a:cubicBezTo>
                    <a:pt x="164" y="20"/>
                    <a:pt x="171" y="20"/>
                    <a:pt x="174" y="18"/>
                  </a:cubicBezTo>
                  <a:cubicBezTo>
                    <a:pt x="175" y="19"/>
                    <a:pt x="176" y="19"/>
                    <a:pt x="176" y="19"/>
                  </a:cubicBezTo>
                  <a:cubicBezTo>
                    <a:pt x="177" y="19"/>
                    <a:pt x="180" y="18"/>
                    <a:pt x="182" y="19"/>
                  </a:cubicBezTo>
                  <a:cubicBezTo>
                    <a:pt x="182" y="20"/>
                    <a:pt x="186" y="19"/>
                    <a:pt x="188" y="19"/>
                  </a:cubicBezTo>
                  <a:cubicBezTo>
                    <a:pt x="190" y="19"/>
                    <a:pt x="192" y="18"/>
                    <a:pt x="195" y="18"/>
                  </a:cubicBezTo>
                  <a:cubicBezTo>
                    <a:pt x="196" y="18"/>
                    <a:pt x="201" y="19"/>
                    <a:pt x="202" y="18"/>
                  </a:cubicBezTo>
                  <a:cubicBezTo>
                    <a:pt x="206" y="20"/>
                    <a:pt x="212" y="21"/>
                    <a:pt x="214" y="23"/>
                  </a:cubicBezTo>
                  <a:cubicBezTo>
                    <a:pt x="214" y="26"/>
                    <a:pt x="213" y="30"/>
                    <a:pt x="210" y="31"/>
                  </a:cubicBezTo>
                  <a:cubicBezTo>
                    <a:pt x="209" y="32"/>
                    <a:pt x="206" y="31"/>
                    <a:pt x="205" y="31"/>
                  </a:cubicBezTo>
                  <a:cubicBezTo>
                    <a:pt x="204" y="32"/>
                    <a:pt x="202" y="34"/>
                    <a:pt x="200" y="34"/>
                  </a:cubicBezTo>
                  <a:cubicBezTo>
                    <a:pt x="198" y="35"/>
                    <a:pt x="195" y="34"/>
                    <a:pt x="194" y="36"/>
                  </a:cubicBezTo>
                  <a:cubicBezTo>
                    <a:pt x="194" y="36"/>
                    <a:pt x="193" y="35"/>
                    <a:pt x="193" y="35"/>
                  </a:cubicBezTo>
                  <a:cubicBezTo>
                    <a:pt x="192" y="35"/>
                    <a:pt x="184" y="35"/>
                    <a:pt x="184" y="35"/>
                  </a:cubicBezTo>
                  <a:cubicBezTo>
                    <a:pt x="183" y="35"/>
                    <a:pt x="183" y="35"/>
                    <a:pt x="183" y="35"/>
                  </a:cubicBezTo>
                  <a:cubicBezTo>
                    <a:pt x="183" y="35"/>
                    <a:pt x="171" y="36"/>
                    <a:pt x="169" y="35"/>
                  </a:cubicBezTo>
                  <a:cubicBezTo>
                    <a:pt x="167" y="35"/>
                    <a:pt x="166" y="35"/>
                    <a:pt x="165" y="36"/>
                  </a:cubicBezTo>
                  <a:cubicBezTo>
                    <a:pt x="159" y="33"/>
                    <a:pt x="147" y="34"/>
                    <a:pt x="141" y="36"/>
                  </a:cubicBezTo>
                  <a:cubicBezTo>
                    <a:pt x="138" y="36"/>
                    <a:pt x="129" y="36"/>
                    <a:pt x="129" y="36"/>
                  </a:cubicBezTo>
                  <a:cubicBezTo>
                    <a:pt x="129" y="36"/>
                    <a:pt x="128" y="37"/>
                    <a:pt x="128" y="37"/>
                  </a:cubicBezTo>
                  <a:cubicBezTo>
                    <a:pt x="125" y="36"/>
                    <a:pt x="123" y="36"/>
                    <a:pt x="121" y="36"/>
                  </a:cubicBezTo>
                  <a:cubicBezTo>
                    <a:pt x="119" y="36"/>
                    <a:pt x="119" y="37"/>
                    <a:pt x="118" y="38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7" y="37"/>
                    <a:pt x="116" y="37"/>
                    <a:pt x="115" y="37"/>
                  </a:cubicBezTo>
                  <a:cubicBezTo>
                    <a:pt x="115" y="38"/>
                    <a:pt x="114" y="38"/>
                    <a:pt x="114" y="38"/>
                  </a:cubicBezTo>
                  <a:cubicBezTo>
                    <a:pt x="112" y="38"/>
                    <a:pt x="109" y="37"/>
                    <a:pt x="107" y="36"/>
                  </a:cubicBezTo>
                  <a:cubicBezTo>
                    <a:pt x="104" y="37"/>
                    <a:pt x="98" y="37"/>
                    <a:pt x="94" y="36"/>
                  </a:cubicBezTo>
                  <a:cubicBezTo>
                    <a:pt x="93" y="36"/>
                    <a:pt x="87" y="37"/>
                    <a:pt x="86" y="38"/>
                  </a:cubicBezTo>
                  <a:cubicBezTo>
                    <a:pt x="85" y="38"/>
                    <a:pt x="81" y="37"/>
                    <a:pt x="80" y="36"/>
                  </a:cubicBezTo>
                  <a:cubicBezTo>
                    <a:pt x="78" y="37"/>
                    <a:pt x="77" y="37"/>
                    <a:pt x="75" y="38"/>
                  </a:cubicBezTo>
                  <a:cubicBezTo>
                    <a:pt x="73" y="38"/>
                    <a:pt x="72" y="37"/>
                    <a:pt x="71" y="37"/>
                  </a:cubicBezTo>
                  <a:cubicBezTo>
                    <a:pt x="66" y="39"/>
                    <a:pt x="55" y="36"/>
                    <a:pt x="51" y="39"/>
                  </a:cubicBezTo>
                  <a:cubicBezTo>
                    <a:pt x="49" y="40"/>
                    <a:pt x="44" y="38"/>
                    <a:pt x="41" y="39"/>
                  </a:cubicBezTo>
                  <a:cubicBezTo>
                    <a:pt x="40" y="39"/>
                    <a:pt x="38" y="39"/>
                    <a:pt x="36" y="40"/>
                  </a:cubicBezTo>
                  <a:cubicBezTo>
                    <a:pt x="36" y="40"/>
                    <a:pt x="35" y="39"/>
                    <a:pt x="34" y="39"/>
                  </a:cubicBezTo>
                  <a:cubicBezTo>
                    <a:pt x="30" y="41"/>
                    <a:pt x="20" y="42"/>
                    <a:pt x="18" y="46"/>
                  </a:cubicBezTo>
                  <a:cubicBezTo>
                    <a:pt x="14" y="45"/>
                    <a:pt x="6" y="43"/>
                    <a:pt x="3" y="39"/>
                  </a:cubicBezTo>
                  <a:cubicBezTo>
                    <a:pt x="2" y="38"/>
                    <a:pt x="3" y="35"/>
                    <a:pt x="2" y="34"/>
                  </a:cubicBezTo>
                  <a:cubicBezTo>
                    <a:pt x="1" y="32"/>
                    <a:pt x="0" y="33"/>
                    <a:pt x="0" y="30"/>
                  </a:cubicBezTo>
                  <a:cubicBezTo>
                    <a:pt x="1" y="28"/>
                    <a:pt x="2" y="27"/>
                    <a:pt x="3" y="25"/>
                  </a:cubicBezTo>
                  <a:cubicBezTo>
                    <a:pt x="4" y="25"/>
                    <a:pt x="4" y="26"/>
                    <a:pt x="5" y="25"/>
                  </a:cubicBezTo>
                  <a:cubicBezTo>
                    <a:pt x="8" y="25"/>
                    <a:pt x="10" y="24"/>
                    <a:pt x="13" y="23"/>
                  </a:cubicBezTo>
                  <a:cubicBezTo>
                    <a:pt x="14" y="23"/>
                    <a:pt x="16" y="24"/>
                    <a:pt x="17" y="23"/>
                  </a:cubicBezTo>
                  <a:cubicBezTo>
                    <a:pt x="23" y="23"/>
                    <a:pt x="28" y="23"/>
                    <a:pt x="34" y="23"/>
                  </a:cubicBezTo>
                  <a:cubicBezTo>
                    <a:pt x="35" y="23"/>
                    <a:pt x="43" y="26"/>
                    <a:pt x="46" y="25"/>
                  </a:cubicBezTo>
                  <a:cubicBezTo>
                    <a:pt x="48" y="24"/>
                    <a:pt x="52" y="23"/>
                    <a:pt x="52" y="23"/>
                  </a:cubicBezTo>
                  <a:cubicBezTo>
                    <a:pt x="53" y="23"/>
                    <a:pt x="59" y="23"/>
                    <a:pt x="61" y="23"/>
                  </a:cubicBezTo>
                  <a:cubicBezTo>
                    <a:pt x="63" y="22"/>
                    <a:pt x="68" y="23"/>
                    <a:pt x="70" y="23"/>
                  </a:cubicBezTo>
                  <a:cubicBezTo>
                    <a:pt x="71" y="22"/>
                    <a:pt x="73" y="21"/>
                    <a:pt x="74" y="21"/>
                  </a:cubicBezTo>
                  <a:cubicBezTo>
                    <a:pt x="77" y="21"/>
                    <a:pt x="79" y="21"/>
                    <a:pt x="82" y="21"/>
                  </a:cubicBezTo>
                  <a:cubicBezTo>
                    <a:pt x="83" y="21"/>
                    <a:pt x="83" y="21"/>
                    <a:pt x="84" y="20"/>
                  </a:cubicBezTo>
                  <a:cubicBezTo>
                    <a:pt x="85" y="21"/>
                    <a:pt x="84" y="21"/>
                    <a:pt x="86" y="21"/>
                  </a:cubicBezTo>
                  <a:cubicBezTo>
                    <a:pt x="86" y="21"/>
                    <a:pt x="87" y="20"/>
                    <a:pt x="88" y="19"/>
                  </a:cubicBezTo>
                  <a:cubicBezTo>
                    <a:pt x="88" y="18"/>
                    <a:pt x="89" y="17"/>
                    <a:pt x="89" y="16"/>
                  </a:cubicBezTo>
                  <a:cubicBezTo>
                    <a:pt x="86" y="13"/>
                    <a:pt x="90" y="5"/>
                    <a:pt x="88" y="4"/>
                  </a:cubicBezTo>
                  <a:cubicBezTo>
                    <a:pt x="89" y="2"/>
                    <a:pt x="91" y="1"/>
                    <a:pt x="9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4" name="Freeform 55">
              <a:extLst>
                <a:ext uri="{FF2B5EF4-FFF2-40B4-BE49-F238E27FC236}">
                  <a16:creationId xmlns="" xmlns:a16="http://schemas.microsoft.com/office/drawing/2014/main" id="{103331B1-9844-7E47-9EA8-4A5A4C8161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86363" y="3152776"/>
              <a:ext cx="823913" cy="525463"/>
            </a:xfrm>
            <a:custGeom>
              <a:avLst/>
              <a:gdLst>
                <a:gd name="T0" fmla="*/ 257 w 272"/>
                <a:gd name="T1" fmla="*/ 115 h 172"/>
                <a:gd name="T2" fmla="*/ 219 w 272"/>
                <a:gd name="T3" fmla="*/ 115 h 172"/>
                <a:gd name="T4" fmla="*/ 187 w 272"/>
                <a:gd name="T5" fmla="*/ 113 h 172"/>
                <a:gd name="T6" fmla="*/ 171 w 272"/>
                <a:gd name="T7" fmla="*/ 112 h 172"/>
                <a:gd name="T8" fmla="*/ 125 w 272"/>
                <a:gd name="T9" fmla="*/ 112 h 172"/>
                <a:gd name="T10" fmla="*/ 139 w 272"/>
                <a:gd name="T11" fmla="*/ 100 h 172"/>
                <a:gd name="T12" fmla="*/ 162 w 272"/>
                <a:gd name="T13" fmla="*/ 101 h 172"/>
                <a:gd name="T14" fmla="*/ 183 w 272"/>
                <a:gd name="T15" fmla="*/ 101 h 172"/>
                <a:gd name="T16" fmla="*/ 185 w 272"/>
                <a:gd name="T17" fmla="*/ 58 h 172"/>
                <a:gd name="T18" fmla="*/ 186 w 272"/>
                <a:gd name="T19" fmla="*/ 32 h 172"/>
                <a:gd name="T20" fmla="*/ 194 w 272"/>
                <a:gd name="T21" fmla="*/ 0 h 172"/>
                <a:gd name="T22" fmla="*/ 168 w 272"/>
                <a:gd name="T23" fmla="*/ 1 h 172"/>
                <a:gd name="T24" fmla="*/ 143 w 272"/>
                <a:gd name="T25" fmla="*/ 3 h 172"/>
                <a:gd name="T26" fmla="*/ 114 w 272"/>
                <a:gd name="T27" fmla="*/ 4 h 172"/>
                <a:gd name="T28" fmla="*/ 95 w 272"/>
                <a:gd name="T29" fmla="*/ 2 h 172"/>
                <a:gd name="T30" fmla="*/ 63 w 272"/>
                <a:gd name="T31" fmla="*/ 5 h 172"/>
                <a:gd name="T32" fmla="*/ 62 w 272"/>
                <a:gd name="T33" fmla="*/ 22 h 172"/>
                <a:gd name="T34" fmla="*/ 67 w 272"/>
                <a:gd name="T35" fmla="*/ 50 h 172"/>
                <a:gd name="T36" fmla="*/ 66 w 272"/>
                <a:gd name="T37" fmla="*/ 63 h 172"/>
                <a:gd name="T38" fmla="*/ 67 w 272"/>
                <a:gd name="T39" fmla="*/ 82 h 172"/>
                <a:gd name="T40" fmla="*/ 62 w 272"/>
                <a:gd name="T41" fmla="*/ 106 h 172"/>
                <a:gd name="T42" fmla="*/ 75 w 272"/>
                <a:gd name="T43" fmla="*/ 101 h 172"/>
                <a:gd name="T44" fmla="*/ 109 w 272"/>
                <a:gd name="T45" fmla="*/ 102 h 172"/>
                <a:gd name="T46" fmla="*/ 99 w 272"/>
                <a:gd name="T47" fmla="*/ 112 h 172"/>
                <a:gd name="T48" fmla="*/ 71 w 272"/>
                <a:gd name="T49" fmla="*/ 116 h 172"/>
                <a:gd name="T50" fmla="*/ 43 w 272"/>
                <a:gd name="T51" fmla="*/ 120 h 172"/>
                <a:gd name="T52" fmla="*/ 23 w 272"/>
                <a:gd name="T53" fmla="*/ 122 h 172"/>
                <a:gd name="T54" fmla="*/ 4 w 272"/>
                <a:gd name="T55" fmla="*/ 129 h 172"/>
                <a:gd name="T56" fmla="*/ 28 w 272"/>
                <a:gd name="T57" fmla="*/ 143 h 172"/>
                <a:gd name="T58" fmla="*/ 42 w 272"/>
                <a:gd name="T59" fmla="*/ 138 h 172"/>
                <a:gd name="T60" fmla="*/ 62 w 272"/>
                <a:gd name="T61" fmla="*/ 133 h 172"/>
                <a:gd name="T62" fmla="*/ 93 w 272"/>
                <a:gd name="T63" fmla="*/ 127 h 172"/>
                <a:gd name="T64" fmla="*/ 92 w 272"/>
                <a:gd name="T65" fmla="*/ 141 h 172"/>
                <a:gd name="T66" fmla="*/ 86 w 272"/>
                <a:gd name="T67" fmla="*/ 156 h 172"/>
                <a:gd name="T68" fmla="*/ 100 w 272"/>
                <a:gd name="T69" fmla="*/ 153 h 172"/>
                <a:gd name="T70" fmla="*/ 119 w 272"/>
                <a:gd name="T71" fmla="*/ 126 h 172"/>
                <a:gd name="T72" fmla="*/ 138 w 272"/>
                <a:gd name="T73" fmla="*/ 130 h 172"/>
                <a:gd name="T74" fmla="*/ 150 w 272"/>
                <a:gd name="T75" fmla="*/ 150 h 172"/>
                <a:gd name="T76" fmla="*/ 170 w 272"/>
                <a:gd name="T77" fmla="*/ 159 h 172"/>
                <a:gd name="T78" fmla="*/ 172 w 272"/>
                <a:gd name="T79" fmla="*/ 128 h 172"/>
                <a:gd name="T80" fmla="*/ 209 w 272"/>
                <a:gd name="T81" fmla="*/ 134 h 172"/>
                <a:gd name="T82" fmla="*/ 229 w 272"/>
                <a:gd name="T83" fmla="*/ 144 h 172"/>
                <a:gd name="T84" fmla="*/ 238 w 272"/>
                <a:gd name="T85" fmla="*/ 146 h 172"/>
                <a:gd name="T86" fmla="*/ 266 w 272"/>
                <a:gd name="T87" fmla="*/ 140 h 172"/>
                <a:gd name="T88" fmla="*/ 170 w 272"/>
                <a:gd name="T89" fmla="*/ 55 h 172"/>
                <a:gd name="T90" fmla="*/ 139 w 272"/>
                <a:gd name="T91" fmla="*/ 55 h 172"/>
                <a:gd name="T92" fmla="*/ 107 w 272"/>
                <a:gd name="T93" fmla="*/ 58 h 172"/>
                <a:gd name="T94" fmla="*/ 87 w 272"/>
                <a:gd name="T95" fmla="*/ 60 h 172"/>
                <a:gd name="T96" fmla="*/ 104 w 272"/>
                <a:gd name="T97" fmla="*/ 48 h 172"/>
                <a:gd name="T98" fmla="*/ 135 w 272"/>
                <a:gd name="T99" fmla="*/ 45 h 172"/>
                <a:gd name="T100" fmla="*/ 166 w 272"/>
                <a:gd name="T101" fmla="*/ 44 h 172"/>
                <a:gd name="T102" fmla="*/ 94 w 272"/>
                <a:gd name="T103" fmla="*/ 23 h 172"/>
                <a:gd name="T104" fmla="*/ 135 w 272"/>
                <a:gd name="T105" fmla="*/ 20 h 172"/>
                <a:gd name="T106" fmla="*/ 174 w 272"/>
                <a:gd name="T107" fmla="*/ 19 h 172"/>
                <a:gd name="T108" fmla="*/ 102 w 272"/>
                <a:gd name="T109" fmla="*/ 32 h 172"/>
                <a:gd name="T110" fmla="*/ 94 w 272"/>
                <a:gd name="T111" fmla="*/ 23 h 172"/>
                <a:gd name="T112" fmla="*/ 95 w 272"/>
                <a:gd name="T113" fmla="*/ 85 h 172"/>
                <a:gd name="T114" fmla="*/ 82 w 272"/>
                <a:gd name="T115" fmla="*/ 82 h 172"/>
                <a:gd name="T116" fmla="*/ 106 w 272"/>
                <a:gd name="T117" fmla="*/ 75 h 172"/>
                <a:gd name="T118" fmla="*/ 149 w 272"/>
                <a:gd name="T119" fmla="*/ 71 h 172"/>
                <a:gd name="T120" fmla="*/ 170 w 272"/>
                <a:gd name="T121" fmla="*/ 81 h 172"/>
                <a:gd name="T122" fmla="*/ 133 w 272"/>
                <a:gd name="T123" fmla="*/ 8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2" h="172">
                  <a:moveTo>
                    <a:pt x="270" y="130"/>
                  </a:moveTo>
                  <a:cubicBezTo>
                    <a:pt x="272" y="123"/>
                    <a:pt x="264" y="119"/>
                    <a:pt x="266" y="115"/>
                  </a:cubicBezTo>
                  <a:cubicBezTo>
                    <a:pt x="265" y="114"/>
                    <a:pt x="264" y="112"/>
                    <a:pt x="262" y="112"/>
                  </a:cubicBezTo>
                  <a:cubicBezTo>
                    <a:pt x="261" y="112"/>
                    <a:pt x="258" y="115"/>
                    <a:pt x="257" y="115"/>
                  </a:cubicBezTo>
                  <a:cubicBezTo>
                    <a:pt x="255" y="116"/>
                    <a:pt x="241" y="114"/>
                    <a:pt x="239" y="113"/>
                  </a:cubicBezTo>
                  <a:cubicBezTo>
                    <a:pt x="237" y="113"/>
                    <a:pt x="237" y="115"/>
                    <a:pt x="235" y="115"/>
                  </a:cubicBezTo>
                  <a:cubicBezTo>
                    <a:pt x="234" y="116"/>
                    <a:pt x="231" y="115"/>
                    <a:pt x="231" y="115"/>
                  </a:cubicBezTo>
                  <a:cubicBezTo>
                    <a:pt x="230" y="114"/>
                    <a:pt x="220" y="116"/>
                    <a:pt x="219" y="115"/>
                  </a:cubicBezTo>
                  <a:cubicBezTo>
                    <a:pt x="218" y="115"/>
                    <a:pt x="218" y="114"/>
                    <a:pt x="217" y="114"/>
                  </a:cubicBezTo>
                  <a:cubicBezTo>
                    <a:pt x="213" y="117"/>
                    <a:pt x="206" y="114"/>
                    <a:pt x="202" y="113"/>
                  </a:cubicBezTo>
                  <a:cubicBezTo>
                    <a:pt x="200" y="114"/>
                    <a:pt x="193" y="113"/>
                    <a:pt x="193" y="113"/>
                  </a:cubicBezTo>
                  <a:cubicBezTo>
                    <a:pt x="191" y="113"/>
                    <a:pt x="189" y="113"/>
                    <a:pt x="187" y="113"/>
                  </a:cubicBezTo>
                  <a:cubicBezTo>
                    <a:pt x="186" y="113"/>
                    <a:pt x="186" y="112"/>
                    <a:pt x="185" y="112"/>
                  </a:cubicBezTo>
                  <a:cubicBezTo>
                    <a:pt x="184" y="114"/>
                    <a:pt x="183" y="112"/>
                    <a:pt x="181" y="113"/>
                  </a:cubicBezTo>
                  <a:cubicBezTo>
                    <a:pt x="180" y="113"/>
                    <a:pt x="179" y="113"/>
                    <a:pt x="179" y="113"/>
                  </a:cubicBezTo>
                  <a:cubicBezTo>
                    <a:pt x="176" y="112"/>
                    <a:pt x="175" y="113"/>
                    <a:pt x="171" y="112"/>
                  </a:cubicBezTo>
                  <a:cubicBezTo>
                    <a:pt x="169" y="112"/>
                    <a:pt x="166" y="112"/>
                    <a:pt x="164" y="112"/>
                  </a:cubicBezTo>
                  <a:cubicBezTo>
                    <a:pt x="164" y="112"/>
                    <a:pt x="155" y="110"/>
                    <a:pt x="154" y="110"/>
                  </a:cubicBezTo>
                  <a:cubicBezTo>
                    <a:pt x="153" y="111"/>
                    <a:pt x="153" y="112"/>
                    <a:pt x="151" y="111"/>
                  </a:cubicBezTo>
                  <a:cubicBezTo>
                    <a:pt x="144" y="109"/>
                    <a:pt x="131" y="110"/>
                    <a:pt x="125" y="112"/>
                  </a:cubicBezTo>
                  <a:cubicBezTo>
                    <a:pt x="125" y="112"/>
                    <a:pt x="124" y="111"/>
                    <a:pt x="124" y="111"/>
                  </a:cubicBezTo>
                  <a:cubicBezTo>
                    <a:pt x="124" y="108"/>
                    <a:pt x="125" y="101"/>
                    <a:pt x="129" y="100"/>
                  </a:cubicBezTo>
                  <a:cubicBezTo>
                    <a:pt x="132" y="99"/>
                    <a:pt x="132" y="100"/>
                    <a:pt x="135" y="101"/>
                  </a:cubicBezTo>
                  <a:cubicBezTo>
                    <a:pt x="137" y="101"/>
                    <a:pt x="138" y="100"/>
                    <a:pt x="139" y="100"/>
                  </a:cubicBezTo>
                  <a:cubicBezTo>
                    <a:pt x="140" y="100"/>
                    <a:pt x="140" y="100"/>
                    <a:pt x="141" y="100"/>
                  </a:cubicBezTo>
                  <a:cubicBezTo>
                    <a:pt x="141" y="100"/>
                    <a:pt x="142" y="100"/>
                    <a:pt x="142" y="100"/>
                  </a:cubicBezTo>
                  <a:cubicBezTo>
                    <a:pt x="147" y="101"/>
                    <a:pt x="147" y="101"/>
                    <a:pt x="147" y="101"/>
                  </a:cubicBezTo>
                  <a:cubicBezTo>
                    <a:pt x="149" y="101"/>
                    <a:pt x="161" y="101"/>
                    <a:pt x="162" y="101"/>
                  </a:cubicBezTo>
                  <a:cubicBezTo>
                    <a:pt x="165" y="101"/>
                    <a:pt x="168" y="101"/>
                    <a:pt x="170" y="101"/>
                  </a:cubicBezTo>
                  <a:cubicBezTo>
                    <a:pt x="173" y="103"/>
                    <a:pt x="174" y="105"/>
                    <a:pt x="175" y="106"/>
                  </a:cubicBezTo>
                  <a:cubicBezTo>
                    <a:pt x="175" y="106"/>
                    <a:pt x="176" y="106"/>
                    <a:pt x="177" y="106"/>
                  </a:cubicBezTo>
                  <a:cubicBezTo>
                    <a:pt x="179" y="104"/>
                    <a:pt x="181" y="102"/>
                    <a:pt x="183" y="101"/>
                  </a:cubicBezTo>
                  <a:cubicBezTo>
                    <a:pt x="185" y="99"/>
                    <a:pt x="186" y="91"/>
                    <a:pt x="185" y="87"/>
                  </a:cubicBezTo>
                  <a:cubicBezTo>
                    <a:pt x="185" y="86"/>
                    <a:pt x="181" y="84"/>
                    <a:pt x="183" y="81"/>
                  </a:cubicBezTo>
                  <a:cubicBezTo>
                    <a:pt x="183" y="80"/>
                    <a:pt x="183" y="75"/>
                    <a:pt x="183" y="75"/>
                  </a:cubicBezTo>
                  <a:cubicBezTo>
                    <a:pt x="185" y="72"/>
                    <a:pt x="186" y="61"/>
                    <a:pt x="185" y="58"/>
                  </a:cubicBezTo>
                  <a:cubicBezTo>
                    <a:pt x="185" y="57"/>
                    <a:pt x="184" y="56"/>
                    <a:pt x="184" y="55"/>
                  </a:cubicBezTo>
                  <a:cubicBezTo>
                    <a:pt x="184" y="55"/>
                    <a:pt x="184" y="50"/>
                    <a:pt x="184" y="49"/>
                  </a:cubicBezTo>
                  <a:cubicBezTo>
                    <a:pt x="185" y="47"/>
                    <a:pt x="186" y="44"/>
                    <a:pt x="186" y="41"/>
                  </a:cubicBezTo>
                  <a:cubicBezTo>
                    <a:pt x="187" y="37"/>
                    <a:pt x="185" y="36"/>
                    <a:pt x="186" y="32"/>
                  </a:cubicBezTo>
                  <a:cubicBezTo>
                    <a:pt x="187" y="32"/>
                    <a:pt x="186" y="31"/>
                    <a:pt x="187" y="31"/>
                  </a:cubicBezTo>
                  <a:cubicBezTo>
                    <a:pt x="187" y="28"/>
                    <a:pt x="189" y="27"/>
                    <a:pt x="191" y="25"/>
                  </a:cubicBezTo>
                  <a:cubicBezTo>
                    <a:pt x="194" y="21"/>
                    <a:pt x="198" y="15"/>
                    <a:pt x="199" y="9"/>
                  </a:cubicBezTo>
                  <a:cubicBezTo>
                    <a:pt x="197" y="6"/>
                    <a:pt x="197" y="2"/>
                    <a:pt x="194" y="0"/>
                  </a:cubicBezTo>
                  <a:cubicBezTo>
                    <a:pt x="193" y="0"/>
                    <a:pt x="192" y="0"/>
                    <a:pt x="191" y="0"/>
                  </a:cubicBezTo>
                  <a:cubicBezTo>
                    <a:pt x="190" y="2"/>
                    <a:pt x="188" y="1"/>
                    <a:pt x="187" y="1"/>
                  </a:cubicBezTo>
                  <a:cubicBezTo>
                    <a:pt x="184" y="4"/>
                    <a:pt x="180" y="4"/>
                    <a:pt x="176" y="3"/>
                  </a:cubicBezTo>
                  <a:cubicBezTo>
                    <a:pt x="174" y="5"/>
                    <a:pt x="169" y="2"/>
                    <a:pt x="168" y="1"/>
                  </a:cubicBezTo>
                  <a:cubicBezTo>
                    <a:pt x="168" y="2"/>
                    <a:pt x="165" y="2"/>
                    <a:pt x="164" y="2"/>
                  </a:cubicBezTo>
                  <a:cubicBezTo>
                    <a:pt x="164" y="2"/>
                    <a:pt x="161" y="1"/>
                    <a:pt x="161" y="2"/>
                  </a:cubicBezTo>
                  <a:cubicBezTo>
                    <a:pt x="158" y="2"/>
                    <a:pt x="151" y="2"/>
                    <a:pt x="148" y="4"/>
                  </a:cubicBezTo>
                  <a:cubicBezTo>
                    <a:pt x="146" y="4"/>
                    <a:pt x="145" y="3"/>
                    <a:pt x="143" y="3"/>
                  </a:cubicBezTo>
                  <a:cubicBezTo>
                    <a:pt x="140" y="2"/>
                    <a:pt x="140" y="4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4" y="3"/>
                    <a:pt x="131" y="1"/>
                    <a:pt x="128" y="2"/>
                  </a:cubicBezTo>
                  <a:cubicBezTo>
                    <a:pt x="124" y="3"/>
                    <a:pt x="117" y="3"/>
                    <a:pt x="114" y="4"/>
                  </a:cubicBezTo>
                  <a:cubicBezTo>
                    <a:pt x="113" y="3"/>
                    <a:pt x="113" y="3"/>
                    <a:pt x="112" y="3"/>
                  </a:cubicBezTo>
                  <a:cubicBezTo>
                    <a:pt x="109" y="4"/>
                    <a:pt x="108" y="4"/>
                    <a:pt x="106" y="4"/>
                  </a:cubicBezTo>
                  <a:cubicBezTo>
                    <a:pt x="104" y="4"/>
                    <a:pt x="100" y="3"/>
                    <a:pt x="100" y="2"/>
                  </a:cubicBezTo>
                  <a:cubicBezTo>
                    <a:pt x="98" y="2"/>
                    <a:pt x="96" y="2"/>
                    <a:pt x="95" y="2"/>
                  </a:cubicBezTo>
                  <a:cubicBezTo>
                    <a:pt x="94" y="3"/>
                    <a:pt x="84" y="2"/>
                    <a:pt x="82" y="4"/>
                  </a:cubicBezTo>
                  <a:cubicBezTo>
                    <a:pt x="80" y="4"/>
                    <a:pt x="78" y="4"/>
                    <a:pt x="76" y="4"/>
                  </a:cubicBezTo>
                  <a:cubicBezTo>
                    <a:pt x="73" y="4"/>
                    <a:pt x="71" y="4"/>
                    <a:pt x="67" y="6"/>
                  </a:cubicBezTo>
                  <a:cubicBezTo>
                    <a:pt x="66" y="6"/>
                    <a:pt x="65" y="5"/>
                    <a:pt x="63" y="5"/>
                  </a:cubicBezTo>
                  <a:cubicBezTo>
                    <a:pt x="61" y="7"/>
                    <a:pt x="58" y="9"/>
                    <a:pt x="55" y="10"/>
                  </a:cubicBezTo>
                  <a:cubicBezTo>
                    <a:pt x="55" y="12"/>
                    <a:pt x="55" y="13"/>
                    <a:pt x="56" y="14"/>
                  </a:cubicBezTo>
                  <a:cubicBezTo>
                    <a:pt x="57" y="14"/>
                    <a:pt x="61" y="18"/>
                    <a:pt x="62" y="19"/>
                  </a:cubicBezTo>
                  <a:cubicBezTo>
                    <a:pt x="62" y="20"/>
                    <a:pt x="62" y="22"/>
                    <a:pt x="62" y="22"/>
                  </a:cubicBezTo>
                  <a:cubicBezTo>
                    <a:pt x="63" y="23"/>
                    <a:pt x="63" y="26"/>
                    <a:pt x="63" y="26"/>
                  </a:cubicBezTo>
                  <a:cubicBezTo>
                    <a:pt x="66" y="29"/>
                    <a:pt x="65" y="31"/>
                    <a:pt x="66" y="35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5"/>
                    <a:pt x="66" y="49"/>
                    <a:pt x="67" y="50"/>
                  </a:cubicBezTo>
                  <a:cubicBezTo>
                    <a:pt x="67" y="51"/>
                    <a:pt x="66" y="52"/>
                    <a:pt x="66" y="52"/>
                  </a:cubicBezTo>
                  <a:cubicBezTo>
                    <a:pt x="67" y="54"/>
                    <a:pt x="67" y="56"/>
                    <a:pt x="67" y="58"/>
                  </a:cubicBezTo>
                  <a:cubicBezTo>
                    <a:pt x="67" y="58"/>
                    <a:pt x="67" y="59"/>
                    <a:pt x="67" y="59"/>
                  </a:cubicBezTo>
                  <a:cubicBezTo>
                    <a:pt x="67" y="60"/>
                    <a:pt x="67" y="62"/>
                    <a:pt x="66" y="63"/>
                  </a:cubicBezTo>
                  <a:cubicBezTo>
                    <a:pt x="66" y="64"/>
                    <a:pt x="67" y="65"/>
                    <a:pt x="67" y="66"/>
                  </a:cubicBezTo>
                  <a:cubicBezTo>
                    <a:pt x="66" y="66"/>
                    <a:pt x="66" y="67"/>
                    <a:pt x="65" y="68"/>
                  </a:cubicBezTo>
                  <a:cubicBezTo>
                    <a:pt x="66" y="71"/>
                    <a:pt x="68" y="80"/>
                    <a:pt x="66" y="82"/>
                  </a:cubicBezTo>
                  <a:cubicBezTo>
                    <a:pt x="67" y="82"/>
                    <a:pt x="66" y="82"/>
                    <a:pt x="67" y="82"/>
                  </a:cubicBezTo>
                  <a:cubicBezTo>
                    <a:pt x="67" y="83"/>
                    <a:pt x="66" y="87"/>
                    <a:pt x="66" y="88"/>
                  </a:cubicBezTo>
                  <a:cubicBezTo>
                    <a:pt x="66" y="88"/>
                    <a:pt x="66" y="88"/>
                    <a:pt x="66" y="88"/>
                  </a:cubicBezTo>
                  <a:cubicBezTo>
                    <a:pt x="66" y="88"/>
                    <a:pt x="66" y="93"/>
                    <a:pt x="66" y="93"/>
                  </a:cubicBezTo>
                  <a:cubicBezTo>
                    <a:pt x="65" y="98"/>
                    <a:pt x="64" y="102"/>
                    <a:pt x="62" y="106"/>
                  </a:cubicBezTo>
                  <a:cubicBezTo>
                    <a:pt x="62" y="107"/>
                    <a:pt x="62" y="113"/>
                    <a:pt x="62" y="113"/>
                  </a:cubicBezTo>
                  <a:cubicBezTo>
                    <a:pt x="63" y="114"/>
                    <a:pt x="64" y="114"/>
                    <a:pt x="65" y="114"/>
                  </a:cubicBezTo>
                  <a:cubicBezTo>
                    <a:pt x="65" y="114"/>
                    <a:pt x="67" y="114"/>
                    <a:pt x="67" y="113"/>
                  </a:cubicBezTo>
                  <a:cubicBezTo>
                    <a:pt x="70" y="112"/>
                    <a:pt x="74" y="103"/>
                    <a:pt x="75" y="101"/>
                  </a:cubicBezTo>
                  <a:cubicBezTo>
                    <a:pt x="79" y="102"/>
                    <a:pt x="80" y="107"/>
                    <a:pt x="87" y="106"/>
                  </a:cubicBezTo>
                  <a:cubicBezTo>
                    <a:pt x="90" y="105"/>
                    <a:pt x="91" y="106"/>
                    <a:pt x="94" y="105"/>
                  </a:cubicBezTo>
                  <a:cubicBezTo>
                    <a:pt x="95" y="105"/>
                    <a:pt x="97" y="103"/>
                    <a:pt x="98" y="102"/>
                  </a:cubicBezTo>
                  <a:cubicBezTo>
                    <a:pt x="101" y="101"/>
                    <a:pt x="107" y="101"/>
                    <a:pt x="109" y="102"/>
                  </a:cubicBezTo>
                  <a:cubicBezTo>
                    <a:pt x="111" y="102"/>
                    <a:pt x="113" y="100"/>
                    <a:pt x="116" y="102"/>
                  </a:cubicBezTo>
                  <a:cubicBezTo>
                    <a:pt x="116" y="102"/>
                    <a:pt x="116" y="102"/>
                    <a:pt x="116" y="102"/>
                  </a:cubicBezTo>
                  <a:cubicBezTo>
                    <a:pt x="114" y="104"/>
                    <a:pt x="109" y="110"/>
                    <a:pt x="108" y="111"/>
                  </a:cubicBezTo>
                  <a:cubicBezTo>
                    <a:pt x="105" y="112"/>
                    <a:pt x="101" y="112"/>
                    <a:pt x="99" y="112"/>
                  </a:cubicBezTo>
                  <a:cubicBezTo>
                    <a:pt x="98" y="112"/>
                    <a:pt x="96" y="112"/>
                    <a:pt x="96" y="112"/>
                  </a:cubicBezTo>
                  <a:cubicBezTo>
                    <a:pt x="95" y="113"/>
                    <a:pt x="92" y="113"/>
                    <a:pt x="90" y="114"/>
                  </a:cubicBezTo>
                  <a:cubicBezTo>
                    <a:pt x="86" y="115"/>
                    <a:pt x="83" y="112"/>
                    <a:pt x="80" y="113"/>
                  </a:cubicBezTo>
                  <a:cubicBezTo>
                    <a:pt x="76" y="115"/>
                    <a:pt x="73" y="115"/>
                    <a:pt x="71" y="116"/>
                  </a:cubicBezTo>
                  <a:cubicBezTo>
                    <a:pt x="70" y="116"/>
                    <a:pt x="69" y="116"/>
                    <a:pt x="68" y="116"/>
                  </a:cubicBezTo>
                  <a:cubicBezTo>
                    <a:pt x="67" y="117"/>
                    <a:pt x="64" y="118"/>
                    <a:pt x="62" y="118"/>
                  </a:cubicBezTo>
                  <a:cubicBezTo>
                    <a:pt x="58" y="119"/>
                    <a:pt x="55" y="118"/>
                    <a:pt x="53" y="119"/>
                  </a:cubicBezTo>
                  <a:cubicBezTo>
                    <a:pt x="49" y="120"/>
                    <a:pt x="46" y="119"/>
                    <a:pt x="43" y="120"/>
                  </a:cubicBezTo>
                  <a:cubicBezTo>
                    <a:pt x="43" y="120"/>
                    <a:pt x="42" y="120"/>
                    <a:pt x="41" y="120"/>
                  </a:cubicBezTo>
                  <a:cubicBezTo>
                    <a:pt x="39" y="120"/>
                    <a:pt x="35" y="120"/>
                    <a:pt x="34" y="121"/>
                  </a:cubicBezTo>
                  <a:cubicBezTo>
                    <a:pt x="33" y="121"/>
                    <a:pt x="32" y="122"/>
                    <a:pt x="31" y="123"/>
                  </a:cubicBezTo>
                  <a:cubicBezTo>
                    <a:pt x="29" y="123"/>
                    <a:pt x="24" y="122"/>
                    <a:pt x="23" y="122"/>
                  </a:cubicBezTo>
                  <a:cubicBezTo>
                    <a:pt x="22" y="123"/>
                    <a:pt x="19" y="122"/>
                    <a:pt x="17" y="123"/>
                  </a:cubicBezTo>
                  <a:cubicBezTo>
                    <a:pt x="12" y="124"/>
                    <a:pt x="10" y="124"/>
                    <a:pt x="6" y="124"/>
                  </a:cubicBezTo>
                  <a:cubicBezTo>
                    <a:pt x="5" y="125"/>
                    <a:pt x="5" y="125"/>
                    <a:pt x="4" y="126"/>
                  </a:cubicBezTo>
                  <a:cubicBezTo>
                    <a:pt x="4" y="127"/>
                    <a:pt x="4" y="128"/>
                    <a:pt x="4" y="129"/>
                  </a:cubicBezTo>
                  <a:cubicBezTo>
                    <a:pt x="3" y="130"/>
                    <a:pt x="2" y="132"/>
                    <a:pt x="2" y="133"/>
                  </a:cubicBezTo>
                  <a:cubicBezTo>
                    <a:pt x="0" y="139"/>
                    <a:pt x="4" y="143"/>
                    <a:pt x="7" y="147"/>
                  </a:cubicBezTo>
                  <a:cubicBezTo>
                    <a:pt x="12" y="147"/>
                    <a:pt x="19" y="146"/>
                    <a:pt x="23" y="143"/>
                  </a:cubicBezTo>
                  <a:cubicBezTo>
                    <a:pt x="23" y="143"/>
                    <a:pt x="28" y="143"/>
                    <a:pt x="28" y="143"/>
                  </a:cubicBezTo>
                  <a:cubicBezTo>
                    <a:pt x="29" y="143"/>
                    <a:pt x="31" y="141"/>
                    <a:pt x="32" y="140"/>
                  </a:cubicBezTo>
                  <a:cubicBezTo>
                    <a:pt x="32" y="140"/>
                    <a:pt x="32" y="140"/>
                    <a:pt x="32" y="140"/>
                  </a:cubicBezTo>
                  <a:cubicBezTo>
                    <a:pt x="35" y="140"/>
                    <a:pt x="37" y="139"/>
                    <a:pt x="39" y="138"/>
                  </a:cubicBezTo>
                  <a:cubicBezTo>
                    <a:pt x="40" y="138"/>
                    <a:pt x="41" y="138"/>
                    <a:pt x="42" y="138"/>
                  </a:cubicBezTo>
                  <a:cubicBezTo>
                    <a:pt x="43" y="138"/>
                    <a:pt x="44" y="137"/>
                    <a:pt x="45" y="137"/>
                  </a:cubicBezTo>
                  <a:cubicBezTo>
                    <a:pt x="46" y="136"/>
                    <a:pt x="49" y="137"/>
                    <a:pt x="49" y="137"/>
                  </a:cubicBezTo>
                  <a:cubicBezTo>
                    <a:pt x="51" y="136"/>
                    <a:pt x="53" y="135"/>
                    <a:pt x="55" y="134"/>
                  </a:cubicBezTo>
                  <a:cubicBezTo>
                    <a:pt x="55" y="134"/>
                    <a:pt x="62" y="134"/>
                    <a:pt x="62" y="133"/>
                  </a:cubicBezTo>
                  <a:cubicBezTo>
                    <a:pt x="62" y="133"/>
                    <a:pt x="63" y="133"/>
                    <a:pt x="63" y="133"/>
                  </a:cubicBezTo>
                  <a:cubicBezTo>
                    <a:pt x="65" y="132"/>
                    <a:pt x="68" y="132"/>
                    <a:pt x="70" y="131"/>
                  </a:cubicBezTo>
                  <a:cubicBezTo>
                    <a:pt x="74" y="130"/>
                    <a:pt x="82" y="127"/>
                    <a:pt x="88" y="128"/>
                  </a:cubicBezTo>
                  <a:cubicBezTo>
                    <a:pt x="90" y="128"/>
                    <a:pt x="92" y="126"/>
                    <a:pt x="93" y="127"/>
                  </a:cubicBezTo>
                  <a:cubicBezTo>
                    <a:pt x="94" y="127"/>
                    <a:pt x="96" y="128"/>
                    <a:pt x="97" y="128"/>
                  </a:cubicBezTo>
                  <a:cubicBezTo>
                    <a:pt x="98" y="129"/>
                    <a:pt x="97" y="128"/>
                    <a:pt x="98" y="129"/>
                  </a:cubicBezTo>
                  <a:cubicBezTo>
                    <a:pt x="98" y="130"/>
                    <a:pt x="96" y="131"/>
                    <a:pt x="96" y="133"/>
                  </a:cubicBezTo>
                  <a:cubicBezTo>
                    <a:pt x="94" y="136"/>
                    <a:pt x="94" y="138"/>
                    <a:pt x="92" y="141"/>
                  </a:cubicBezTo>
                  <a:cubicBezTo>
                    <a:pt x="91" y="142"/>
                    <a:pt x="90" y="142"/>
                    <a:pt x="90" y="143"/>
                  </a:cubicBezTo>
                  <a:cubicBezTo>
                    <a:pt x="90" y="144"/>
                    <a:pt x="90" y="145"/>
                    <a:pt x="90" y="145"/>
                  </a:cubicBezTo>
                  <a:cubicBezTo>
                    <a:pt x="89" y="146"/>
                    <a:pt x="88" y="148"/>
                    <a:pt x="87" y="149"/>
                  </a:cubicBezTo>
                  <a:cubicBezTo>
                    <a:pt x="87" y="151"/>
                    <a:pt x="87" y="155"/>
                    <a:pt x="86" y="156"/>
                  </a:cubicBezTo>
                  <a:cubicBezTo>
                    <a:pt x="87" y="158"/>
                    <a:pt x="87" y="159"/>
                    <a:pt x="88" y="160"/>
                  </a:cubicBezTo>
                  <a:cubicBezTo>
                    <a:pt x="90" y="161"/>
                    <a:pt x="92" y="163"/>
                    <a:pt x="94" y="163"/>
                  </a:cubicBezTo>
                  <a:cubicBezTo>
                    <a:pt x="95" y="160"/>
                    <a:pt x="97" y="157"/>
                    <a:pt x="98" y="155"/>
                  </a:cubicBezTo>
                  <a:cubicBezTo>
                    <a:pt x="99" y="154"/>
                    <a:pt x="100" y="153"/>
                    <a:pt x="100" y="153"/>
                  </a:cubicBezTo>
                  <a:cubicBezTo>
                    <a:pt x="100" y="153"/>
                    <a:pt x="100" y="152"/>
                    <a:pt x="100" y="151"/>
                  </a:cubicBezTo>
                  <a:cubicBezTo>
                    <a:pt x="102" y="149"/>
                    <a:pt x="107" y="146"/>
                    <a:pt x="108" y="144"/>
                  </a:cubicBezTo>
                  <a:cubicBezTo>
                    <a:pt x="111" y="141"/>
                    <a:pt x="110" y="137"/>
                    <a:pt x="112" y="134"/>
                  </a:cubicBezTo>
                  <a:cubicBezTo>
                    <a:pt x="114" y="131"/>
                    <a:pt x="118" y="129"/>
                    <a:pt x="119" y="126"/>
                  </a:cubicBezTo>
                  <a:cubicBezTo>
                    <a:pt x="120" y="126"/>
                    <a:pt x="121" y="126"/>
                    <a:pt x="122" y="126"/>
                  </a:cubicBezTo>
                  <a:cubicBezTo>
                    <a:pt x="122" y="126"/>
                    <a:pt x="130" y="125"/>
                    <a:pt x="131" y="125"/>
                  </a:cubicBezTo>
                  <a:cubicBezTo>
                    <a:pt x="133" y="126"/>
                    <a:pt x="135" y="127"/>
                    <a:pt x="136" y="127"/>
                  </a:cubicBezTo>
                  <a:cubicBezTo>
                    <a:pt x="137" y="127"/>
                    <a:pt x="138" y="130"/>
                    <a:pt x="138" y="130"/>
                  </a:cubicBezTo>
                  <a:cubicBezTo>
                    <a:pt x="140" y="132"/>
                    <a:pt x="141" y="131"/>
                    <a:pt x="142" y="133"/>
                  </a:cubicBezTo>
                  <a:cubicBezTo>
                    <a:pt x="144" y="133"/>
                    <a:pt x="145" y="139"/>
                    <a:pt x="146" y="141"/>
                  </a:cubicBezTo>
                  <a:cubicBezTo>
                    <a:pt x="147" y="143"/>
                    <a:pt x="149" y="145"/>
                    <a:pt x="150" y="147"/>
                  </a:cubicBezTo>
                  <a:cubicBezTo>
                    <a:pt x="150" y="148"/>
                    <a:pt x="150" y="149"/>
                    <a:pt x="150" y="150"/>
                  </a:cubicBezTo>
                  <a:cubicBezTo>
                    <a:pt x="152" y="154"/>
                    <a:pt x="155" y="159"/>
                    <a:pt x="158" y="162"/>
                  </a:cubicBezTo>
                  <a:cubicBezTo>
                    <a:pt x="161" y="165"/>
                    <a:pt x="159" y="169"/>
                    <a:pt x="166" y="172"/>
                  </a:cubicBezTo>
                  <a:cubicBezTo>
                    <a:pt x="167" y="170"/>
                    <a:pt x="169" y="169"/>
                    <a:pt x="170" y="167"/>
                  </a:cubicBezTo>
                  <a:cubicBezTo>
                    <a:pt x="172" y="165"/>
                    <a:pt x="170" y="161"/>
                    <a:pt x="170" y="159"/>
                  </a:cubicBezTo>
                  <a:cubicBezTo>
                    <a:pt x="171" y="153"/>
                    <a:pt x="167" y="148"/>
                    <a:pt x="165" y="142"/>
                  </a:cubicBezTo>
                  <a:cubicBezTo>
                    <a:pt x="165" y="141"/>
                    <a:pt x="165" y="139"/>
                    <a:pt x="164" y="137"/>
                  </a:cubicBezTo>
                  <a:cubicBezTo>
                    <a:pt x="161" y="133"/>
                    <a:pt x="161" y="133"/>
                    <a:pt x="163" y="127"/>
                  </a:cubicBezTo>
                  <a:cubicBezTo>
                    <a:pt x="167" y="127"/>
                    <a:pt x="170" y="127"/>
                    <a:pt x="172" y="128"/>
                  </a:cubicBezTo>
                  <a:cubicBezTo>
                    <a:pt x="173" y="127"/>
                    <a:pt x="182" y="129"/>
                    <a:pt x="183" y="129"/>
                  </a:cubicBezTo>
                  <a:cubicBezTo>
                    <a:pt x="185" y="128"/>
                    <a:pt x="198" y="130"/>
                    <a:pt x="200" y="131"/>
                  </a:cubicBezTo>
                  <a:cubicBezTo>
                    <a:pt x="201" y="131"/>
                    <a:pt x="202" y="132"/>
                    <a:pt x="203" y="133"/>
                  </a:cubicBezTo>
                  <a:cubicBezTo>
                    <a:pt x="205" y="133"/>
                    <a:pt x="207" y="133"/>
                    <a:pt x="209" y="134"/>
                  </a:cubicBezTo>
                  <a:cubicBezTo>
                    <a:pt x="209" y="134"/>
                    <a:pt x="209" y="135"/>
                    <a:pt x="210" y="136"/>
                  </a:cubicBezTo>
                  <a:cubicBezTo>
                    <a:pt x="211" y="136"/>
                    <a:pt x="212" y="137"/>
                    <a:pt x="213" y="137"/>
                  </a:cubicBezTo>
                  <a:cubicBezTo>
                    <a:pt x="214" y="137"/>
                    <a:pt x="215" y="137"/>
                    <a:pt x="216" y="137"/>
                  </a:cubicBezTo>
                  <a:cubicBezTo>
                    <a:pt x="220" y="139"/>
                    <a:pt x="225" y="141"/>
                    <a:pt x="229" y="144"/>
                  </a:cubicBezTo>
                  <a:cubicBezTo>
                    <a:pt x="229" y="144"/>
                    <a:pt x="229" y="144"/>
                    <a:pt x="229" y="143"/>
                  </a:cubicBezTo>
                  <a:cubicBezTo>
                    <a:pt x="230" y="144"/>
                    <a:pt x="232" y="144"/>
                    <a:pt x="233" y="144"/>
                  </a:cubicBezTo>
                  <a:cubicBezTo>
                    <a:pt x="233" y="144"/>
                    <a:pt x="234" y="143"/>
                    <a:pt x="235" y="143"/>
                  </a:cubicBezTo>
                  <a:cubicBezTo>
                    <a:pt x="236" y="144"/>
                    <a:pt x="237" y="145"/>
                    <a:pt x="238" y="146"/>
                  </a:cubicBezTo>
                  <a:cubicBezTo>
                    <a:pt x="239" y="144"/>
                    <a:pt x="244" y="147"/>
                    <a:pt x="245" y="147"/>
                  </a:cubicBezTo>
                  <a:cubicBezTo>
                    <a:pt x="247" y="148"/>
                    <a:pt x="249" y="146"/>
                    <a:pt x="250" y="146"/>
                  </a:cubicBezTo>
                  <a:cubicBezTo>
                    <a:pt x="251" y="146"/>
                    <a:pt x="251" y="147"/>
                    <a:pt x="253" y="147"/>
                  </a:cubicBezTo>
                  <a:cubicBezTo>
                    <a:pt x="259" y="145"/>
                    <a:pt x="262" y="142"/>
                    <a:pt x="266" y="140"/>
                  </a:cubicBezTo>
                  <a:cubicBezTo>
                    <a:pt x="267" y="136"/>
                    <a:pt x="271" y="133"/>
                    <a:pt x="271" y="131"/>
                  </a:cubicBezTo>
                  <a:cubicBezTo>
                    <a:pt x="271" y="131"/>
                    <a:pt x="271" y="130"/>
                    <a:pt x="271" y="130"/>
                  </a:cubicBezTo>
                  <a:cubicBezTo>
                    <a:pt x="271" y="130"/>
                    <a:pt x="271" y="130"/>
                    <a:pt x="270" y="130"/>
                  </a:cubicBezTo>
                  <a:close/>
                  <a:moveTo>
                    <a:pt x="170" y="55"/>
                  </a:moveTo>
                  <a:cubicBezTo>
                    <a:pt x="168" y="56"/>
                    <a:pt x="168" y="55"/>
                    <a:pt x="166" y="55"/>
                  </a:cubicBezTo>
                  <a:cubicBezTo>
                    <a:pt x="164" y="55"/>
                    <a:pt x="159" y="55"/>
                    <a:pt x="156" y="55"/>
                  </a:cubicBezTo>
                  <a:cubicBezTo>
                    <a:pt x="154" y="55"/>
                    <a:pt x="151" y="55"/>
                    <a:pt x="149" y="54"/>
                  </a:cubicBezTo>
                  <a:cubicBezTo>
                    <a:pt x="146" y="57"/>
                    <a:pt x="143" y="54"/>
                    <a:pt x="139" y="55"/>
                  </a:cubicBezTo>
                  <a:cubicBezTo>
                    <a:pt x="136" y="56"/>
                    <a:pt x="133" y="57"/>
                    <a:pt x="130" y="57"/>
                  </a:cubicBezTo>
                  <a:cubicBezTo>
                    <a:pt x="130" y="57"/>
                    <a:pt x="129" y="56"/>
                    <a:pt x="129" y="56"/>
                  </a:cubicBezTo>
                  <a:cubicBezTo>
                    <a:pt x="125" y="59"/>
                    <a:pt x="115" y="57"/>
                    <a:pt x="110" y="56"/>
                  </a:cubicBezTo>
                  <a:cubicBezTo>
                    <a:pt x="108" y="56"/>
                    <a:pt x="108" y="57"/>
                    <a:pt x="107" y="58"/>
                  </a:cubicBezTo>
                  <a:cubicBezTo>
                    <a:pt x="106" y="58"/>
                    <a:pt x="104" y="57"/>
                    <a:pt x="103" y="58"/>
                  </a:cubicBezTo>
                  <a:cubicBezTo>
                    <a:pt x="100" y="60"/>
                    <a:pt x="95" y="61"/>
                    <a:pt x="92" y="62"/>
                  </a:cubicBezTo>
                  <a:cubicBezTo>
                    <a:pt x="91" y="62"/>
                    <a:pt x="89" y="61"/>
                    <a:pt x="88" y="61"/>
                  </a:cubicBezTo>
                  <a:cubicBezTo>
                    <a:pt x="88" y="61"/>
                    <a:pt x="87" y="60"/>
                    <a:pt x="87" y="60"/>
                  </a:cubicBezTo>
                  <a:cubicBezTo>
                    <a:pt x="87" y="58"/>
                    <a:pt x="90" y="55"/>
                    <a:pt x="92" y="54"/>
                  </a:cubicBezTo>
                  <a:cubicBezTo>
                    <a:pt x="92" y="54"/>
                    <a:pt x="93" y="53"/>
                    <a:pt x="94" y="53"/>
                  </a:cubicBezTo>
                  <a:cubicBezTo>
                    <a:pt x="95" y="52"/>
                    <a:pt x="96" y="52"/>
                    <a:pt x="96" y="51"/>
                  </a:cubicBezTo>
                  <a:cubicBezTo>
                    <a:pt x="99" y="49"/>
                    <a:pt x="102" y="49"/>
                    <a:pt x="104" y="48"/>
                  </a:cubicBezTo>
                  <a:cubicBezTo>
                    <a:pt x="106" y="48"/>
                    <a:pt x="108" y="47"/>
                    <a:pt x="110" y="47"/>
                  </a:cubicBezTo>
                  <a:cubicBezTo>
                    <a:pt x="111" y="46"/>
                    <a:pt x="117" y="47"/>
                    <a:pt x="117" y="47"/>
                  </a:cubicBezTo>
                  <a:cubicBezTo>
                    <a:pt x="120" y="46"/>
                    <a:pt x="125" y="47"/>
                    <a:pt x="126" y="46"/>
                  </a:cubicBezTo>
                  <a:cubicBezTo>
                    <a:pt x="129" y="45"/>
                    <a:pt x="132" y="44"/>
                    <a:pt x="135" y="45"/>
                  </a:cubicBezTo>
                  <a:cubicBezTo>
                    <a:pt x="139" y="46"/>
                    <a:pt x="142" y="45"/>
                    <a:pt x="148" y="45"/>
                  </a:cubicBezTo>
                  <a:cubicBezTo>
                    <a:pt x="151" y="45"/>
                    <a:pt x="154" y="45"/>
                    <a:pt x="156" y="45"/>
                  </a:cubicBezTo>
                  <a:cubicBezTo>
                    <a:pt x="157" y="45"/>
                    <a:pt x="158" y="44"/>
                    <a:pt x="160" y="44"/>
                  </a:cubicBezTo>
                  <a:cubicBezTo>
                    <a:pt x="162" y="44"/>
                    <a:pt x="163" y="46"/>
                    <a:pt x="166" y="44"/>
                  </a:cubicBezTo>
                  <a:cubicBezTo>
                    <a:pt x="167" y="45"/>
                    <a:pt x="169" y="45"/>
                    <a:pt x="170" y="46"/>
                  </a:cubicBezTo>
                  <a:cubicBezTo>
                    <a:pt x="172" y="47"/>
                    <a:pt x="172" y="51"/>
                    <a:pt x="172" y="53"/>
                  </a:cubicBezTo>
                  <a:cubicBezTo>
                    <a:pt x="172" y="54"/>
                    <a:pt x="171" y="54"/>
                    <a:pt x="170" y="55"/>
                  </a:cubicBezTo>
                  <a:close/>
                  <a:moveTo>
                    <a:pt x="94" y="23"/>
                  </a:moveTo>
                  <a:cubicBezTo>
                    <a:pt x="95" y="22"/>
                    <a:pt x="96" y="21"/>
                    <a:pt x="96" y="21"/>
                  </a:cubicBezTo>
                  <a:cubicBezTo>
                    <a:pt x="97" y="20"/>
                    <a:pt x="99" y="21"/>
                    <a:pt x="100" y="21"/>
                  </a:cubicBezTo>
                  <a:cubicBezTo>
                    <a:pt x="104" y="19"/>
                    <a:pt x="109" y="19"/>
                    <a:pt x="113" y="19"/>
                  </a:cubicBezTo>
                  <a:cubicBezTo>
                    <a:pt x="122" y="18"/>
                    <a:pt x="130" y="21"/>
                    <a:pt x="135" y="20"/>
                  </a:cubicBezTo>
                  <a:cubicBezTo>
                    <a:pt x="140" y="19"/>
                    <a:pt x="156" y="16"/>
                    <a:pt x="159" y="17"/>
                  </a:cubicBezTo>
                  <a:cubicBezTo>
                    <a:pt x="159" y="16"/>
                    <a:pt x="159" y="16"/>
                    <a:pt x="159" y="16"/>
                  </a:cubicBezTo>
                  <a:cubicBezTo>
                    <a:pt x="161" y="17"/>
                    <a:pt x="164" y="17"/>
                    <a:pt x="166" y="18"/>
                  </a:cubicBezTo>
                  <a:cubicBezTo>
                    <a:pt x="168" y="17"/>
                    <a:pt x="173" y="19"/>
                    <a:pt x="174" y="19"/>
                  </a:cubicBezTo>
                  <a:cubicBezTo>
                    <a:pt x="175" y="20"/>
                    <a:pt x="175" y="21"/>
                    <a:pt x="176" y="21"/>
                  </a:cubicBezTo>
                  <a:cubicBezTo>
                    <a:pt x="176" y="22"/>
                    <a:pt x="175" y="27"/>
                    <a:pt x="174" y="28"/>
                  </a:cubicBezTo>
                  <a:cubicBezTo>
                    <a:pt x="174" y="29"/>
                    <a:pt x="174" y="29"/>
                    <a:pt x="174" y="29"/>
                  </a:cubicBezTo>
                  <a:cubicBezTo>
                    <a:pt x="148" y="29"/>
                    <a:pt x="120" y="27"/>
                    <a:pt x="102" y="32"/>
                  </a:cubicBezTo>
                  <a:cubicBezTo>
                    <a:pt x="102" y="32"/>
                    <a:pt x="97" y="32"/>
                    <a:pt x="96" y="32"/>
                  </a:cubicBezTo>
                  <a:cubicBezTo>
                    <a:pt x="96" y="32"/>
                    <a:pt x="88" y="33"/>
                    <a:pt x="87" y="33"/>
                  </a:cubicBezTo>
                  <a:cubicBezTo>
                    <a:pt x="86" y="32"/>
                    <a:pt x="85" y="31"/>
                    <a:pt x="84" y="30"/>
                  </a:cubicBezTo>
                  <a:cubicBezTo>
                    <a:pt x="85" y="27"/>
                    <a:pt x="91" y="24"/>
                    <a:pt x="94" y="23"/>
                  </a:cubicBezTo>
                  <a:close/>
                  <a:moveTo>
                    <a:pt x="121" y="83"/>
                  </a:moveTo>
                  <a:cubicBezTo>
                    <a:pt x="119" y="84"/>
                    <a:pt x="113" y="84"/>
                    <a:pt x="111" y="84"/>
                  </a:cubicBezTo>
                  <a:cubicBezTo>
                    <a:pt x="107" y="84"/>
                    <a:pt x="103" y="85"/>
                    <a:pt x="100" y="85"/>
                  </a:cubicBezTo>
                  <a:cubicBezTo>
                    <a:pt x="98" y="85"/>
                    <a:pt x="96" y="85"/>
                    <a:pt x="95" y="85"/>
                  </a:cubicBezTo>
                  <a:cubicBezTo>
                    <a:pt x="94" y="86"/>
                    <a:pt x="94" y="86"/>
                    <a:pt x="94" y="86"/>
                  </a:cubicBezTo>
                  <a:cubicBezTo>
                    <a:pt x="93" y="86"/>
                    <a:pt x="92" y="86"/>
                    <a:pt x="90" y="86"/>
                  </a:cubicBezTo>
                  <a:cubicBezTo>
                    <a:pt x="86" y="88"/>
                    <a:pt x="85" y="89"/>
                    <a:pt x="80" y="88"/>
                  </a:cubicBezTo>
                  <a:cubicBezTo>
                    <a:pt x="80" y="86"/>
                    <a:pt x="82" y="83"/>
                    <a:pt x="82" y="82"/>
                  </a:cubicBezTo>
                  <a:cubicBezTo>
                    <a:pt x="83" y="78"/>
                    <a:pt x="90" y="77"/>
                    <a:pt x="94" y="75"/>
                  </a:cubicBezTo>
                  <a:cubicBezTo>
                    <a:pt x="95" y="75"/>
                    <a:pt x="96" y="75"/>
                    <a:pt x="98" y="75"/>
                  </a:cubicBezTo>
                  <a:cubicBezTo>
                    <a:pt x="98" y="75"/>
                    <a:pt x="103" y="74"/>
                    <a:pt x="103" y="74"/>
                  </a:cubicBezTo>
                  <a:cubicBezTo>
                    <a:pt x="103" y="74"/>
                    <a:pt x="105" y="75"/>
                    <a:pt x="106" y="75"/>
                  </a:cubicBezTo>
                  <a:cubicBezTo>
                    <a:pt x="110" y="74"/>
                    <a:pt x="118" y="74"/>
                    <a:pt x="122" y="72"/>
                  </a:cubicBezTo>
                  <a:cubicBezTo>
                    <a:pt x="123" y="72"/>
                    <a:pt x="131" y="73"/>
                    <a:pt x="132" y="73"/>
                  </a:cubicBezTo>
                  <a:cubicBezTo>
                    <a:pt x="133" y="74"/>
                    <a:pt x="148" y="72"/>
                    <a:pt x="148" y="72"/>
                  </a:cubicBezTo>
                  <a:cubicBezTo>
                    <a:pt x="149" y="72"/>
                    <a:pt x="149" y="72"/>
                    <a:pt x="149" y="71"/>
                  </a:cubicBezTo>
                  <a:cubicBezTo>
                    <a:pt x="149" y="71"/>
                    <a:pt x="149" y="71"/>
                    <a:pt x="149" y="71"/>
                  </a:cubicBezTo>
                  <a:cubicBezTo>
                    <a:pt x="149" y="71"/>
                    <a:pt x="153" y="73"/>
                    <a:pt x="153" y="73"/>
                  </a:cubicBezTo>
                  <a:cubicBezTo>
                    <a:pt x="159" y="70"/>
                    <a:pt x="164" y="72"/>
                    <a:pt x="169" y="73"/>
                  </a:cubicBezTo>
                  <a:cubicBezTo>
                    <a:pt x="171" y="75"/>
                    <a:pt x="170" y="79"/>
                    <a:pt x="170" y="81"/>
                  </a:cubicBezTo>
                  <a:cubicBezTo>
                    <a:pt x="169" y="82"/>
                    <a:pt x="168" y="82"/>
                    <a:pt x="168" y="83"/>
                  </a:cubicBezTo>
                  <a:cubicBezTo>
                    <a:pt x="162" y="83"/>
                    <a:pt x="154" y="82"/>
                    <a:pt x="148" y="83"/>
                  </a:cubicBezTo>
                  <a:cubicBezTo>
                    <a:pt x="147" y="83"/>
                    <a:pt x="142" y="82"/>
                    <a:pt x="142" y="82"/>
                  </a:cubicBezTo>
                  <a:cubicBezTo>
                    <a:pt x="140" y="83"/>
                    <a:pt x="135" y="83"/>
                    <a:pt x="133" y="82"/>
                  </a:cubicBezTo>
                  <a:cubicBezTo>
                    <a:pt x="130" y="84"/>
                    <a:pt x="122" y="83"/>
                    <a:pt x="121" y="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5" name="Freeform 56">
              <a:extLst>
                <a:ext uri="{FF2B5EF4-FFF2-40B4-BE49-F238E27FC236}">
                  <a16:creationId xmlns="" xmlns:a16="http://schemas.microsoft.com/office/drawing/2014/main" id="{45890708-72B4-E349-81A3-44CBFC2E7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7276" y="3024188"/>
              <a:ext cx="220663" cy="657225"/>
            </a:xfrm>
            <a:custGeom>
              <a:avLst/>
              <a:gdLst>
                <a:gd name="T0" fmla="*/ 67 w 73"/>
                <a:gd name="T1" fmla="*/ 1 h 215"/>
                <a:gd name="T2" fmla="*/ 69 w 73"/>
                <a:gd name="T3" fmla="*/ 18 h 215"/>
                <a:gd name="T4" fmla="*/ 65 w 73"/>
                <a:gd name="T5" fmla="*/ 37 h 215"/>
                <a:gd name="T6" fmla="*/ 67 w 73"/>
                <a:gd name="T7" fmla="*/ 53 h 215"/>
                <a:gd name="T8" fmla="*/ 68 w 73"/>
                <a:gd name="T9" fmla="*/ 65 h 215"/>
                <a:gd name="T10" fmla="*/ 68 w 73"/>
                <a:gd name="T11" fmla="*/ 74 h 215"/>
                <a:gd name="T12" fmla="*/ 67 w 73"/>
                <a:gd name="T13" fmla="*/ 91 h 215"/>
                <a:gd name="T14" fmla="*/ 69 w 73"/>
                <a:gd name="T15" fmla="*/ 99 h 215"/>
                <a:gd name="T16" fmla="*/ 71 w 73"/>
                <a:gd name="T17" fmla="*/ 107 h 215"/>
                <a:gd name="T18" fmla="*/ 73 w 73"/>
                <a:gd name="T19" fmla="*/ 114 h 215"/>
                <a:gd name="T20" fmla="*/ 69 w 73"/>
                <a:gd name="T21" fmla="*/ 118 h 215"/>
                <a:gd name="T22" fmla="*/ 68 w 73"/>
                <a:gd name="T23" fmla="*/ 130 h 215"/>
                <a:gd name="T24" fmla="*/ 67 w 73"/>
                <a:gd name="T25" fmla="*/ 137 h 215"/>
                <a:gd name="T26" fmla="*/ 67 w 73"/>
                <a:gd name="T27" fmla="*/ 148 h 215"/>
                <a:gd name="T28" fmla="*/ 65 w 73"/>
                <a:gd name="T29" fmla="*/ 157 h 215"/>
                <a:gd name="T30" fmla="*/ 64 w 73"/>
                <a:gd name="T31" fmla="*/ 159 h 215"/>
                <a:gd name="T32" fmla="*/ 63 w 73"/>
                <a:gd name="T33" fmla="*/ 160 h 215"/>
                <a:gd name="T34" fmla="*/ 63 w 73"/>
                <a:gd name="T35" fmla="*/ 168 h 215"/>
                <a:gd name="T36" fmla="*/ 64 w 73"/>
                <a:gd name="T37" fmla="*/ 186 h 215"/>
                <a:gd name="T38" fmla="*/ 65 w 73"/>
                <a:gd name="T39" fmla="*/ 197 h 215"/>
                <a:gd name="T40" fmla="*/ 65 w 73"/>
                <a:gd name="T41" fmla="*/ 208 h 215"/>
                <a:gd name="T42" fmla="*/ 61 w 73"/>
                <a:gd name="T43" fmla="*/ 215 h 215"/>
                <a:gd name="T44" fmla="*/ 55 w 73"/>
                <a:gd name="T45" fmla="*/ 208 h 215"/>
                <a:gd name="T46" fmla="*/ 53 w 73"/>
                <a:gd name="T47" fmla="*/ 204 h 215"/>
                <a:gd name="T48" fmla="*/ 48 w 73"/>
                <a:gd name="T49" fmla="*/ 186 h 215"/>
                <a:gd name="T50" fmla="*/ 48 w 73"/>
                <a:gd name="T51" fmla="*/ 178 h 215"/>
                <a:gd name="T52" fmla="*/ 45 w 73"/>
                <a:gd name="T53" fmla="*/ 147 h 215"/>
                <a:gd name="T54" fmla="*/ 33 w 73"/>
                <a:gd name="T55" fmla="*/ 153 h 215"/>
                <a:gd name="T56" fmla="*/ 18 w 73"/>
                <a:gd name="T57" fmla="*/ 161 h 215"/>
                <a:gd name="T58" fmla="*/ 11 w 73"/>
                <a:gd name="T59" fmla="*/ 163 h 215"/>
                <a:gd name="T60" fmla="*/ 4 w 73"/>
                <a:gd name="T61" fmla="*/ 155 h 215"/>
                <a:gd name="T62" fmla="*/ 0 w 73"/>
                <a:gd name="T63" fmla="*/ 147 h 215"/>
                <a:gd name="T64" fmla="*/ 0 w 73"/>
                <a:gd name="T65" fmla="*/ 138 h 215"/>
                <a:gd name="T66" fmla="*/ 0 w 73"/>
                <a:gd name="T67" fmla="*/ 127 h 215"/>
                <a:gd name="T68" fmla="*/ 8 w 73"/>
                <a:gd name="T69" fmla="*/ 112 h 215"/>
                <a:gd name="T70" fmla="*/ 12 w 73"/>
                <a:gd name="T71" fmla="*/ 90 h 215"/>
                <a:gd name="T72" fmla="*/ 12 w 73"/>
                <a:gd name="T73" fmla="*/ 73 h 215"/>
                <a:gd name="T74" fmla="*/ 13 w 73"/>
                <a:gd name="T75" fmla="*/ 64 h 215"/>
                <a:gd name="T76" fmla="*/ 18 w 73"/>
                <a:gd name="T77" fmla="*/ 47 h 215"/>
                <a:gd name="T78" fmla="*/ 24 w 73"/>
                <a:gd name="T79" fmla="*/ 41 h 215"/>
                <a:gd name="T80" fmla="*/ 32 w 73"/>
                <a:gd name="T81" fmla="*/ 39 h 215"/>
                <a:gd name="T82" fmla="*/ 38 w 73"/>
                <a:gd name="T83" fmla="*/ 47 h 215"/>
                <a:gd name="T84" fmla="*/ 28 w 73"/>
                <a:gd name="T85" fmla="*/ 62 h 215"/>
                <a:gd name="T86" fmla="*/ 31 w 73"/>
                <a:gd name="T87" fmla="*/ 81 h 215"/>
                <a:gd name="T88" fmla="*/ 31 w 73"/>
                <a:gd name="T89" fmla="*/ 89 h 215"/>
                <a:gd name="T90" fmla="*/ 30 w 73"/>
                <a:gd name="T91" fmla="*/ 99 h 215"/>
                <a:gd name="T92" fmla="*/ 48 w 73"/>
                <a:gd name="T93" fmla="*/ 115 h 215"/>
                <a:gd name="T94" fmla="*/ 50 w 73"/>
                <a:gd name="T95" fmla="*/ 115 h 215"/>
                <a:gd name="T96" fmla="*/ 51 w 73"/>
                <a:gd name="T97" fmla="*/ 109 h 215"/>
                <a:gd name="T98" fmla="*/ 55 w 73"/>
                <a:gd name="T99" fmla="*/ 79 h 215"/>
                <a:gd name="T100" fmla="*/ 53 w 73"/>
                <a:gd name="T101" fmla="*/ 35 h 215"/>
                <a:gd name="T102" fmla="*/ 60 w 73"/>
                <a:gd name="T103" fmla="*/ 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3" h="215">
                  <a:moveTo>
                    <a:pt x="65" y="0"/>
                  </a:moveTo>
                  <a:cubicBezTo>
                    <a:pt x="66" y="0"/>
                    <a:pt x="67" y="0"/>
                    <a:pt x="67" y="1"/>
                  </a:cubicBezTo>
                  <a:cubicBezTo>
                    <a:pt x="70" y="3"/>
                    <a:pt x="68" y="10"/>
                    <a:pt x="69" y="15"/>
                  </a:cubicBezTo>
                  <a:cubicBezTo>
                    <a:pt x="69" y="16"/>
                    <a:pt x="69" y="17"/>
                    <a:pt x="69" y="18"/>
                  </a:cubicBezTo>
                  <a:cubicBezTo>
                    <a:pt x="71" y="22"/>
                    <a:pt x="69" y="30"/>
                    <a:pt x="67" y="34"/>
                  </a:cubicBezTo>
                  <a:cubicBezTo>
                    <a:pt x="66" y="35"/>
                    <a:pt x="66" y="37"/>
                    <a:pt x="65" y="37"/>
                  </a:cubicBezTo>
                  <a:cubicBezTo>
                    <a:pt x="64" y="39"/>
                    <a:pt x="65" y="45"/>
                    <a:pt x="66" y="46"/>
                  </a:cubicBezTo>
                  <a:cubicBezTo>
                    <a:pt x="66" y="47"/>
                    <a:pt x="66" y="51"/>
                    <a:pt x="67" y="53"/>
                  </a:cubicBezTo>
                  <a:cubicBezTo>
                    <a:pt x="67" y="55"/>
                    <a:pt x="67" y="57"/>
                    <a:pt x="67" y="59"/>
                  </a:cubicBezTo>
                  <a:cubicBezTo>
                    <a:pt x="67" y="61"/>
                    <a:pt x="67" y="63"/>
                    <a:pt x="68" y="65"/>
                  </a:cubicBezTo>
                  <a:cubicBezTo>
                    <a:pt x="68" y="67"/>
                    <a:pt x="67" y="70"/>
                    <a:pt x="67" y="71"/>
                  </a:cubicBezTo>
                  <a:cubicBezTo>
                    <a:pt x="67" y="71"/>
                    <a:pt x="68" y="73"/>
                    <a:pt x="68" y="74"/>
                  </a:cubicBezTo>
                  <a:cubicBezTo>
                    <a:pt x="69" y="76"/>
                    <a:pt x="67" y="82"/>
                    <a:pt x="68" y="85"/>
                  </a:cubicBezTo>
                  <a:cubicBezTo>
                    <a:pt x="68" y="86"/>
                    <a:pt x="65" y="89"/>
                    <a:pt x="67" y="91"/>
                  </a:cubicBezTo>
                  <a:cubicBezTo>
                    <a:pt x="67" y="92"/>
                    <a:pt x="66" y="94"/>
                    <a:pt x="67" y="95"/>
                  </a:cubicBezTo>
                  <a:cubicBezTo>
                    <a:pt x="68" y="97"/>
                    <a:pt x="68" y="98"/>
                    <a:pt x="69" y="99"/>
                  </a:cubicBezTo>
                  <a:cubicBezTo>
                    <a:pt x="69" y="101"/>
                    <a:pt x="69" y="104"/>
                    <a:pt x="69" y="106"/>
                  </a:cubicBezTo>
                  <a:cubicBezTo>
                    <a:pt x="70" y="106"/>
                    <a:pt x="71" y="107"/>
                    <a:pt x="71" y="107"/>
                  </a:cubicBezTo>
                  <a:cubicBezTo>
                    <a:pt x="72" y="109"/>
                    <a:pt x="71" y="110"/>
                    <a:pt x="72" y="112"/>
                  </a:cubicBezTo>
                  <a:cubicBezTo>
                    <a:pt x="72" y="113"/>
                    <a:pt x="73" y="112"/>
                    <a:pt x="73" y="114"/>
                  </a:cubicBezTo>
                  <a:cubicBezTo>
                    <a:pt x="72" y="114"/>
                    <a:pt x="71" y="116"/>
                    <a:pt x="72" y="117"/>
                  </a:cubicBezTo>
                  <a:cubicBezTo>
                    <a:pt x="71" y="117"/>
                    <a:pt x="70" y="118"/>
                    <a:pt x="69" y="118"/>
                  </a:cubicBezTo>
                  <a:cubicBezTo>
                    <a:pt x="69" y="119"/>
                    <a:pt x="67" y="127"/>
                    <a:pt x="67" y="127"/>
                  </a:cubicBezTo>
                  <a:cubicBezTo>
                    <a:pt x="67" y="128"/>
                    <a:pt x="68" y="129"/>
                    <a:pt x="68" y="130"/>
                  </a:cubicBezTo>
                  <a:cubicBezTo>
                    <a:pt x="68" y="132"/>
                    <a:pt x="68" y="133"/>
                    <a:pt x="68" y="134"/>
                  </a:cubicBezTo>
                  <a:cubicBezTo>
                    <a:pt x="68" y="135"/>
                    <a:pt x="67" y="138"/>
                    <a:pt x="67" y="137"/>
                  </a:cubicBezTo>
                  <a:cubicBezTo>
                    <a:pt x="67" y="138"/>
                    <a:pt x="67" y="138"/>
                    <a:pt x="67" y="139"/>
                  </a:cubicBezTo>
                  <a:cubicBezTo>
                    <a:pt x="67" y="139"/>
                    <a:pt x="66" y="148"/>
                    <a:pt x="67" y="148"/>
                  </a:cubicBezTo>
                  <a:cubicBezTo>
                    <a:pt x="67" y="148"/>
                    <a:pt x="67" y="149"/>
                    <a:pt x="67" y="149"/>
                  </a:cubicBezTo>
                  <a:cubicBezTo>
                    <a:pt x="66" y="152"/>
                    <a:pt x="64" y="155"/>
                    <a:pt x="65" y="157"/>
                  </a:cubicBezTo>
                  <a:cubicBezTo>
                    <a:pt x="65" y="157"/>
                    <a:pt x="65" y="158"/>
                    <a:pt x="65" y="158"/>
                  </a:cubicBezTo>
                  <a:cubicBezTo>
                    <a:pt x="65" y="158"/>
                    <a:pt x="65" y="158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4" y="160"/>
                    <a:pt x="64" y="160"/>
                    <a:pt x="63" y="160"/>
                  </a:cubicBezTo>
                  <a:cubicBezTo>
                    <a:pt x="63" y="162"/>
                    <a:pt x="63" y="164"/>
                    <a:pt x="63" y="166"/>
                  </a:cubicBezTo>
                  <a:cubicBezTo>
                    <a:pt x="63" y="167"/>
                    <a:pt x="63" y="167"/>
                    <a:pt x="63" y="168"/>
                  </a:cubicBezTo>
                  <a:cubicBezTo>
                    <a:pt x="61" y="173"/>
                    <a:pt x="64" y="179"/>
                    <a:pt x="65" y="181"/>
                  </a:cubicBezTo>
                  <a:cubicBezTo>
                    <a:pt x="65" y="183"/>
                    <a:pt x="65" y="184"/>
                    <a:pt x="64" y="186"/>
                  </a:cubicBezTo>
                  <a:cubicBezTo>
                    <a:pt x="64" y="186"/>
                    <a:pt x="64" y="186"/>
                    <a:pt x="64" y="186"/>
                  </a:cubicBezTo>
                  <a:cubicBezTo>
                    <a:pt x="64" y="186"/>
                    <a:pt x="65" y="197"/>
                    <a:pt x="65" y="197"/>
                  </a:cubicBezTo>
                  <a:cubicBezTo>
                    <a:pt x="65" y="197"/>
                    <a:pt x="64" y="201"/>
                    <a:pt x="64" y="201"/>
                  </a:cubicBezTo>
                  <a:cubicBezTo>
                    <a:pt x="65" y="202"/>
                    <a:pt x="65" y="207"/>
                    <a:pt x="65" y="208"/>
                  </a:cubicBezTo>
                  <a:cubicBezTo>
                    <a:pt x="65" y="209"/>
                    <a:pt x="64" y="209"/>
                    <a:pt x="63" y="209"/>
                  </a:cubicBezTo>
                  <a:cubicBezTo>
                    <a:pt x="63" y="211"/>
                    <a:pt x="63" y="214"/>
                    <a:pt x="61" y="215"/>
                  </a:cubicBezTo>
                  <a:cubicBezTo>
                    <a:pt x="60" y="215"/>
                    <a:pt x="61" y="215"/>
                    <a:pt x="60" y="215"/>
                  </a:cubicBezTo>
                  <a:cubicBezTo>
                    <a:pt x="57" y="213"/>
                    <a:pt x="58" y="210"/>
                    <a:pt x="55" y="208"/>
                  </a:cubicBezTo>
                  <a:cubicBezTo>
                    <a:pt x="55" y="208"/>
                    <a:pt x="56" y="208"/>
                    <a:pt x="56" y="207"/>
                  </a:cubicBezTo>
                  <a:cubicBezTo>
                    <a:pt x="56" y="206"/>
                    <a:pt x="54" y="205"/>
                    <a:pt x="53" y="204"/>
                  </a:cubicBezTo>
                  <a:cubicBezTo>
                    <a:pt x="52" y="202"/>
                    <a:pt x="53" y="199"/>
                    <a:pt x="52" y="197"/>
                  </a:cubicBezTo>
                  <a:cubicBezTo>
                    <a:pt x="51" y="194"/>
                    <a:pt x="50" y="188"/>
                    <a:pt x="48" y="186"/>
                  </a:cubicBezTo>
                  <a:cubicBezTo>
                    <a:pt x="48" y="185"/>
                    <a:pt x="49" y="183"/>
                    <a:pt x="49" y="182"/>
                  </a:cubicBezTo>
                  <a:cubicBezTo>
                    <a:pt x="48" y="181"/>
                    <a:pt x="48" y="179"/>
                    <a:pt x="48" y="178"/>
                  </a:cubicBezTo>
                  <a:cubicBezTo>
                    <a:pt x="48" y="174"/>
                    <a:pt x="49" y="168"/>
                    <a:pt x="48" y="166"/>
                  </a:cubicBezTo>
                  <a:cubicBezTo>
                    <a:pt x="46" y="163"/>
                    <a:pt x="51" y="148"/>
                    <a:pt x="45" y="147"/>
                  </a:cubicBezTo>
                  <a:cubicBezTo>
                    <a:pt x="43" y="148"/>
                    <a:pt x="40" y="148"/>
                    <a:pt x="38" y="149"/>
                  </a:cubicBezTo>
                  <a:cubicBezTo>
                    <a:pt x="37" y="150"/>
                    <a:pt x="35" y="152"/>
                    <a:pt x="33" y="153"/>
                  </a:cubicBezTo>
                  <a:cubicBezTo>
                    <a:pt x="33" y="153"/>
                    <a:pt x="23" y="157"/>
                    <a:pt x="23" y="157"/>
                  </a:cubicBezTo>
                  <a:cubicBezTo>
                    <a:pt x="21" y="158"/>
                    <a:pt x="20" y="160"/>
                    <a:pt x="18" y="161"/>
                  </a:cubicBezTo>
                  <a:cubicBezTo>
                    <a:pt x="16" y="161"/>
                    <a:pt x="15" y="161"/>
                    <a:pt x="13" y="161"/>
                  </a:cubicBezTo>
                  <a:cubicBezTo>
                    <a:pt x="13" y="162"/>
                    <a:pt x="12" y="162"/>
                    <a:pt x="11" y="163"/>
                  </a:cubicBezTo>
                  <a:cubicBezTo>
                    <a:pt x="8" y="164"/>
                    <a:pt x="5" y="159"/>
                    <a:pt x="4" y="157"/>
                  </a:cubicBezTo>
                  <a:cubicBezTo>
                    <a:pt x="4" y="156"/>
                    <a:pt x="4" y="156"/>
                    <a:pt x="4" y="155"/>
                  </a:cubicBezTo>
                  <a:cubicBezTo>
                    <a:pt x="2" y="152"/>
                    <a:pt x="2" y="150"/>
                    <a:pt x="0" y="148"/>
                  </a:cubicBezTo>
                  <a:cubicBezTo>
                    <a:pt x="1" y="147"/>
                    <a:pt x="0" y="146"/>
                    <a:pt x="0" y="147"/>
                  </a:cubicBezTo>
                  <a:cubicBezTo>
                    <a:pt x="0" y="147"/>
                    <a:pt x="0" y="144"/>
                    <a:pt x="0" y="144"/>
                  </a:cubicBezTo>
                  <a:cubicBezTo>
                    <a:pt x="0" y="142"/>
                    <a:pt x="0" y="138"/>
                    <a:pt x="0" y="138"/>
                  </a:cubicBezTo>
                  <a:cubicBezTo>
                    <a:pt x="2" y="137"/>
                    <a:pt x="1" y="129"/>
                    <a:pt x="0" y="127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26"/>
                    <a:pt x="1" y="124"/>
                    <a:pt x="0" y="123"/>
                  </a:cubicBezTo>
                  <a:cubicBezTo>
                    <a:pt x="2" y="119"/>
                    <a:pt x="7" y="115"/>
                    <a:pt x="8" y="112"/>
                  </a:cubicBezTo>
                  <a:cubicBezTo>
                    <a:pt x="8" y="111"/>
                    <a:pt x="8" y="110"/>
                    <a:pt x="8" y="109"/>
                  </a:cubicBezTo>
                  <a:cubicBezTo>
                    <a:pt x="10" y="104"/>
                    <a:pt x="10" y="93"/>
                    <a:pt x="12" y="90"/>
                  </a:cubicBezTo>
                  <a:cubicBezTo>
                    <a:pt x="12" y="87"/>
                    <a:pt x="12" y="85"/>
                    <a:pt x="12" y="83"/>
                  </a:cubicBezTo>
                  <a:cubicBezTo>
                    <a:pt x="12" y="79"/>
                    <a:pt x="11" y="76"/>
                    <a:pt x="12" y="73"/>
                  </a:cubicBezTo>
                  <a:cubicBezTo>
                    <a:pt x="13" y="70"/>
                    <a:pt x="13" y="66"/>
                    <a:pt x="14" y="65"/>
                  </a:cubicBezTo>
                  <a:cubicBezTo>
                    <a:pt x="14" y="64"/>
                    <a:pt x="14" y="64"/>
                    <a:pt x="13" y="64"/>
                  </a:cubicBezTo>
                  <a:cubicBezTo>
                    <a:pt x="13" y="63"/>
                    <a:pt x="15" y="60"/>
                    <a:pt x="14" y="58"/>
                  </a:cubicBezTo>
                  <a:cubicBezTo>
                    <a:pt x="16" y="55"/>
                    <a:pt x="17" y="50"/>
                    <a:pt x="18" y="47"/>
                  </a:cubicBezTo>
                  <a:cubicBezTo>
                    <a:pt x="19" y="47"/>
                    <a:pt x="20" y="46"/>
                    <a:pt x="21" y="45"/>
                  </a:cubicBezTo>
                  <a:cubicBezTo>
                    <a:pt x="23" y="44"/>
                    <a:pt x="21" y="42"/>
                    <a:pt x="24" y="41"/>
                  </a:cubicBezTo>
                  <a:cubicBezTo>
                    <a:pt x="24" y="41"/>
                    <a:pt x="24" y="40"/>
                    <a:pt x="24" y="40"/>
                  </a:cubicBezTo>
                  <a:cubicBezTo>
                    <a:pt x="26" y="40"/>
                    <a:pt x="31" y="38"/>
                    <a:pt x="32" y="39"/>
                  </a:cubicBezTo>
                  <a:cubicBezTo>
                    <a:pt x="33" y="40"/>
                    <a:pt x="33" y="41"/>
                    <a:pt x="34" y="43"/>
                  </a:cubicBezTo>
                  <a:cubicBezTo>
                    <a:pt x="35" y="44"/>
                    <a:pt x="37" y="45"/>
                    <a:pt x="38" y="47"/>
                  </a:cubicBezTo>
                  <a:cubicBezTo>
                    <a:pt x="39" y="48"/>
                    <a:pt x="39" y="49"/>
                    <a:pt x="38" y="50"/>
                  </a:cubicBezTo>
                  <a:cubicBezTo>
                    <a:pt x="37" y="59"/>
                    <a:pt x="31" y="56"/>
                    <a:pt x="28" y="62"/>
                  </a:cubicBezTo>
                  <a:cubicBezTo>
                    <a:pt x="27" y="65"/>
                    <a:pt x="30" y="74"/>
                    <a:pt x="31" y="76"/>
                  </a:cubicBezTo>
                  <a:cubicBezTo>
                    <a:pt x="32" y="78"/>
                    <a:pt x="31" y="80"/>
                    <a:pt x="31" y="81"/>
                  </a:cubicBezTo>
                  <a:cubicBezTo>
                    <a:pt x="31" y="82"/>
                    <a:pt x="31" y="84"/>
                    <a:pt x="30" y="85"/>
                  </a:cubicBezTo>
                  <a:cubicBezTo>
                    <a:pt x="30" y="86"/>
                    <a:pt x="31" y="88"/>
                    <a:pt x="31" y="89"/>
                  </a:cubicBezTo>
                  <a:cubicBezTo>
                    <a:pt x="31" y="92"/>
                    <a:pt x="30" y="93"/>
                    <a:pt x="30" y="94"/>
                  </a:cubicBezTo>
                  <a:cubicBezTo>
                    <a:pt x="29" y="95"/>
                    <a:pt x="30" y="99"/>
                    <a:pt x="30" y="99"/>
                  </a:cubicBezTo>
                  <a:cubicBezTo>
                    <a:pt x="28" y="100"/>
                    <a:pt x="27" y="110"/>
                    <a:pt x="28" y="111"/>
                  </a:cubicBezTo>
                  <a:cubicBezTo>
                    <a:pt x="30" y="115"/>
                    <a:pt x="41" y="114"/>
                    <a:pt x="48" y="115"/>
                  </a:cubicBezTo>
                  <a:cubicBezTo>
                    <a:pt x="48" y="114"/>
                    <a:pt x="48" y="115"/>
                    <a:pt x="49" y="114"/>
                  </a:cubicBezTo>
                  <a:cubicBezTo>
                    <a:pt x="49" y="115"/>
                    <a:pt x="49" y="115"/>
                    <a:pt x="50" y="115"/>
                  </a:cubicBezTo>
                  <a:cubicBezTo>
                    <a:pt x="51" y="113"/>
                    <a:pt x="51" y="113"/>
                    <a:pt x="52" y="111"/>
                  </a:cubicBezTo>
                  <a:cubicBezTo>
                    <a:pt x="51" y="111"/>
                    <a:pt x="51" y="111"/>
                    <a:pt x="51" y="109"/>
                  </a:cubicBezTo>
                  <a:cubicBezTo>
                    <a:pt x="56" y="105"/>
                    <a:pt x="55" y="98"/>
                    <a:pt x="56" y="90"/>
                  </a:cubicBezTo>
                  <a:cubicBezTo>
                    <a:pt x="56" y="87"/>
                    <a:pt x="55" y="83"/>
                    <a:pt x="55" y="79"/>
                  </a:cubicBezTo>
                  <a:cubicBezTo>
                    <a:pt x="57" y="77"/>
                    <a:pt x="56" y="67"/>
                    <a:pt x="56" y="63"/>
                  </a:cubicBezTo>
                  <a:cubicBezTo>
                    <a:pt x="56" y="50"/>
                    <a:pt x="57" y="44"/>
                    <a:pt x="53" y="35"/>
                  </a:cubicBezTo>
                  <a:cubicBezTo>
                    <a:pt x="53" y="30"/>
                    <a:pt x="53" y="25"/>
                    <a:pt x="53" y="19"/>
                  </a:cubicBezTo>
                  <a:cubicBezTo>
                    <a:pt x="57" y="17"/>
                    <a:pt x="58" y="5"/>
                    <a:pt x="60" y="4"/>
                  </a:cubicBezTo>
                  <a:cubicBezTo>
                    <a:pt x="61" y="2"/>
                    <a:pt x="64" y="2"/>
                    <a:pt x="6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6" name="Freeform 57">
              <a:extLst>
                <a:ext uri="{FF2B5EF4-FFF2-40B4-BE49-F238E27FC236}">
                  <a16:creationId xmlns="" xmlns:a16="http://schemas.microsoft.com/office/drawing/2014/main" id="{D1D1CD1A-0358-FC4A-904E-C9F31E4C1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8101" y="3040063"/>
              <a:ext cx="76200" cy="436563"/>
            </a:xfrm>
            <a:custGeom>
              <a:avLst/>
              <a:gdLst>
                <a:gd name="T0" fmla="*/ 10 w 25"/>
                <a:gd name="T1" fmla="*/ 0 h 143"/>
                <a:gd name="T2" fmla="*/ 16 w 25"/>
                <a:gd name="T3" fmla="*/ 0 h 143"/>
                <a:gd name="T4" fmla="*/ 24 w 25"/>
                <a:gd name="T5" fmla="*/ 12 h 143"/>
                <a:gd name="T6" fmla="*/ 25 w 25"/>
                <a:gd name="T7" fmla="*/ 18 h 143"/>
                <a:gd name="T8" fmla="*/ 23 w 25"/>
                <a:gd name="T9" fmla="*/ 24 h 143"/>
                <a:gd name="T10" fmla="*/ 22 w 25"/>
                <a:gd name="T11" fmla="*/ 26 h 143"/>
                <a:gd name="T12" fmla="*/ 22 w 25"/>
                <a:gd name="T13" fmla="*/ 26 h 143"/>
                <a:gd name="T14" fmla="*/ 21 w 25"/>
                <a:gd name="T15" fmla="*/ 29 h 143"/>
                <a:gd name="T16" fmla="*/ 19 w 25"/>
                <a:gd name="T17" fmla="*/ 32 h 143"/>
                <a:gd name="T18" fmla="*/ 21 w 25"/>
                <a:gd name="T19" fmla="*/ 48 h 143"/>
                <a:gd name="T20" fmla="*/ 21 w 25"/>
                <a:gd name="T21" fmla="*/ 64 h 143"/>
                <a:gd name="T22" fmla="*/ 21 w 25"/>
                <a:gd name="T23" fmla="*/ 64 h 143"/>
                <a:gd name="T24" fmla="*/ 17 w 25"/>
                <a:gd name="T25" fmla="*/ 69 h 143"/>
                <a:gd name="T26" fmla="*/ 17 w 25"/>
                <a:gd name="T27" fmla="*/ 76 h 143"/>
                <a:gd name="T28" fmla="*/ 17 w 25"/>
                <a:gd name="T29" fmla="*/ 76 h 143"/>
                <a:gd name="T30" fmla="*/ 17 w 25"/>
                <a:gd name="T31" fmla="*/ 81 h 143"/>
                <a:gd name="T32" fmla="*/ 17 w 25"/>
                <a:gd name="T33" fmla="*/ 90 h 143"/>
                <a:gd name="T34" fmla="*/ 17 w 25"/>
                <a:gd name="T35" fmla="*/ 91 h 143"/>
                <a:gd name="T36" fmla="*/ 18 w 25"/>
                <a:gd name="T37" fmla="*/ 97 h 143"/>
                <a:gd name="T38" fmla="*/ 17 w 25"/>
                <a:gd name="T39" fmla="*/ 100 h 143"/>
                <a:gd name="T40" fmla="*/ 17 w 25"/>
                <a:gd name="T41" fmla="*/ 100 h 143"/>
                <a:gd name="T42" fmla="*/ 18 w 25"/>
                <a:gd name="T43" fmla="*/ 100 h 143"/>
                <a:gd name="T44" fmla="*/ 18 w 25"/>
                <a:gd name="T45" fmla="*/ 102 h 143"/>
                <a:gd name="T46" fmla="*/ 18 w 25"/>
                <a:gd name="T47" fmla="*/ 108 h 143"/>
                <a:gd name="T48" fmla="*/ 17 w 25"/>
                <a:gd name="T49" fmla="*/ 108 h 143"/>
                <a:gd name="T50" fmla="*/ 17 w 25"/>
                <a:gd name="T51" fmla="*/ 113 h 143"/>
                <a:gd name="T52" fmla="*/ 16 w 25"/>
                <a:gd name="T53" fmla="*/ 117 h 143"/>
                <a:gd name="T54" fmla="*/ 16 w 25"/>
                <a:gd name="T55" fmla="*/ 118 h 143"/>
                <a:gd name="T56" fmla="*/ 15 w 25"/>
                <a:gd name="T57" fmla="*/ 119 h 143"/>
                <a:gd name="T58" fmla="*/ 15 w 25"/>
                <a:gd name="T59" fmla="*/ 121 h 143"/>
                <a:gd name="T60" fmla="*/ 12 w 25"/>
                <a:gd name="T61" fmla="*/ 130 h 143"/>
                <a:gd name="T62" fmla="*/ 5 w 25"/>
                <a:gd name="T63" fmla="*/ 142 h 143"/>
                <a:gd name="T64" fmla="*/ 3 w 25"/>
                <a:gd name="T65" fmla="*/ 141 h 143"/>
                <a:gd name="T66" fmla="*/ 0 w 25"/>
                <a:gd name="T67" fmla="*/ 129 h 143"/>
                <a:gd name="T68" fmla="*/ 1 w 25"/>
                <a:gd name="T69" fmla="*/ 127 h 143"/>
                <a:gd name="T70" fmla="*/ 4 w 25"/>
                <a:gd name="T71" fmla="*/ 126 h 143"/>
                <a:gd name="T72" fmla="*/ 5 w 25"/>
                <a:gd name="T73" fmla="*/ 126 h 143"/>
                <a:gd name="T74" fmla="*/ 8 w 25"/>
                <a:gd name="T75" fmla="*/ 123 h 143"/>
                <a:gd name="T76" fmla="*/ 9 w 25"/>
                <a:gd name="T77" fmla="*/ 114 h 143"/>
                <a:gd name="T78" fmla="*/ 9 w 25"/>
                <a:gd name="T79" fmla="*/ 104 h 143"/>
                <a:gd name="T80" fmla="*/ 9 w 25"/>
                <a:gd name="T81" fmla="*/ 92 h 143"/>
                <a:gd name="T82" fmla="*/ 8 w 25"/>
                <a:gd name="T83" fmla="*/ 83 h 143"/>
                <a:gd name="T84" fmla="*/ 9 w 25"/>
                <a:gd name="T85" fmla="*/ 62 h 143"/>
                <a:gd name="T86" fmla="*/ 8 w 25"/>
                <a:gd name="T87" fmla="*/ 58 h 143"/>
                <a:gd name="T88" fmla="*/ 8 w 25"/>
                <a:gd name="T89" fmla="*/ 57 h 143"/>
                <a:gd name="T90" fmla="*/ 9 w 25"/>
                <a:gd name="T91" fmla="*/ 52 h 143"/>
                <a:gd name="T92" fmla="*/ 10 w 25"/>
                <a:gd name="T93" fmla="*/ 52 h 143"/>
                <a:gd name="T94" fmla="*/ 9 w 25"/>
                <a:gd name="T95" fmla="*/ 48 h 143"/>
                <a:gd name="T96" fmla="*/ 9 w 25"/>
                <a:gd name="T97" fmla="*/ 34 h 143"/>
                <a:gd name="T98" fmla="*/ 9 w 25"/>
                <a:gd name="T99" fmla="*/ 25 h 143"/>
                <a:gd name="T100" fmla="*/ 8 w 25"/>
                <a:gd name="T101" fmla="*/ 20 h 143"/>
                <a:gd name="T102" fmla="*/ 9 w 25"/>
                <a:gd name="T103" fmla="*/ 11 h 143"/>
                <a:gd name="T104" fmla="*/ 10 w 25"/>
                <a:gd name="T10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" h="143">
                  <a:moveTo>
                    <a:pt x="10" y="0"/>
                  </a:moveTo>
                  <a:cubicBezTo>
                    <a:pt x="11" y="0"/>
                    <a:pt x="16" y="0"/>
                    <a:pt x="16" y="0"/>
                  </a:cubicBezTo>
                  <a:cubicBezTo>
                    <a:pt x="20" y="0"/>
                    <a:pt x="23" y="10"/>
                    <a:pt x="24" y="12"/>
                  </a:cubicBezTo>
                  <a:cubicBezTo>
                    <a:pt x="24" y="12"/>
                    <a:pt x="24" y="17"/>
                    <a:pt x="25" y="18"/>
                  </a:cubicBezTo>
                  <a:cubicBezTo>
                    <a:pt x="23" y="19"/>
                    <a:pt x="24" y="22"/>
                    <a:pt x="23" y="24"/>
                  </a:cubicBezTo>
                  <a:cubicBezTo>
                    <a:pt x="23" y="25"/>
                    <a:pt x="22" y="25"/>
                    <a:pt x="22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1" y="27"/>
                    <a:pt x="21" y="28"/>
                    <a:pt x="21" y="29"/>
                  </a:cubicBezTo>
                  <a:cubicBezTo>
                    <a:pt x="20" y="30"/>
                    <a:pt x="19" y="31"/>
                    <a:pt x="19" y="32"/>
                  </a:cubicBezTo>
                  <a:cubicBezTo>
                    <a:pt x="17" y="37"/>
                    <a:pt x="20" y="46"/>
                    <a:pt x="21" y="48"/>
                  </a:cubicBezTo>
                  <a:cubicBezTo>
                    <a:pt x="22" y="49"/>
                    <a:pt x="21" y="62"/>
                    <a:pt x="21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0" y="66"/>
                    <a:pt x="19" y="67"/>
                    <a:pt x="17" y="69"/>
                  </a:cubicBezTo>
                  <a:cubicBezTo>
                    <a:pt x="17" y="69"/>
                    <a:pt x="17" y="76"/>
                    <a:pt x="17" y="76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6" y="77"/>
                    <a:pt x="17" y="81"/>
                    <a:pt x="17" y="81"/>
                  </a:cubicBezTo>
                  <a:cubicBezTo>
                    <a:pt x="17" y="82"/>
                    <a:pt x="17" y="88"/>
                    <a:pt x="17" y="90"/>
                  </a:cubicBezTo>
                  <a:cubicBezTo>
                    <a:pt x="17" y="91"/>
                    <a:pt x="18" y="91"/>
                    <a:pt x="17" y="91"/>
                  </a:cubicBezTo>
                  <a:cubicBezTo>
                    <a:pt x="16" y="93"/>
                    <a:pt x="18" y="97"/>
                    <a:pt x="18" y="97"/>
                  </a:cubicBezTo>
                  <a:cubicBezTo>
                    <a:pt x="18" y="98"/>
                    <a:pt x="18" y="99"/>
                    <a:pt x="17" y="100"/>
                  </a:cubicBezTo>
                  <a:cubicBezTo>
                    <a:pt x="17" y="100"/>
                    <a:pt x="17" y="100"/>
                    <a:pt x="17" y="100"/>
                  </a:cubicBezTo>
                  <a:cubicBezTo>
                    <a:pt x="18" y="100"/>
                    <a:pt x="18" y="100"/>
                    <a:pt x="18" y="100"/>
                  </a:cubicBezTo>
                  <a:cubicBezTo>
                    <a:pt x="18" y="101"/>
                    <a:pt x="18" y="102"/>
                    <a:pt x="18" y="102"/>
                  </a:cubicBezTo>
                  <a:cubicBezTo>
                    <a:pt x="17" y="104"/>
                    <a:pt x="18" y="106"/>
                    <a:pt x="18" y="108"/>
                  </a:cubicBezTo>
                  <a:cubicBezTo>
                    <a:pt x="18" y="108"/>
                    <a:pt x="18" y="108"/>
                    <a:pt x="17" y="108"/>
                  </a:cubicBezTo>
                  <a:cubicBezTo>
                    <a:pt x="17" y="110"/>
                    <a:pt x="17" y="112"/>
                    <a:pt x="17" y="113"/>
                  </a:cubicBezTo>
                  <a:cubicBezTo>
                    <a:pt x="17" y="115"/>
                    <a:pt x="16" y="116"/>
                    <a:pt x="16" y="117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5" y="118"/>
                    <a:pt x="15" y="119"/>
                    <a:pt x="15" y="119"/>
                  </a:cubicBezTo>
                  <a:cubicBezTo>
                    <a:pt x="15" y="119"/>
                    <a:pt x="15" y="120"/>
                    <a:pt x="15" y="121"/>
                  </a:cubicBezTo>
                  <a:cubicBezTo>
                    <a:pt x="16" y="126"/>
                    <a:pt x="15" y="128"/>
                    <a:pt x="12" y="130"/>
                  </a:cubicBezTo>
                  <a:cubicBezTo>
                    <a:pt x="13" y="136"/>
                    <a:pt x="10" y="143"/>
                    <a:pt x="5" y="142"/>
                  </a:cubicBezTo>
                  <a:cubicBezTo>
                    <a:pt x="4" y="142"/>
                    <a:pt x="4" y="141"/>
                    <a:pt x="3" y="141"/>
                  </a:cubicBezTo>
                  <a:cubicBezTo>
                    <a:pt x="5" y="136"/>
                    <a:pt x="3" y="132"/>
                    <a:pt x="0" y="129"/>
                  </a:cubicBezTo>
                  <a:cubicBezTo>
                    <a:pt x="1" y="128"/>
                    <a:pt x="1" y="128"/>
                    <a:pt x="1" y="127"/>
                  </a:cubicBezTo>
                  <a:cubicBezTo>
                    <a:pt x="3" y="126"/>
                    <a:pt x="3" y="127"/>
                    <a:pt x="4" y="126"/>
                  </a:cubicBezTo>
                  <a:cubicBezTo>
                    <a:pt x="4" y="126"/>
                    <a:pt x="4" y="126"/>
                    <a:pt x="5" y="126"/>
                  </a:cubicBezTo>
                  <a:cubicBezTo>
                    <a:pt x="5" y="125"/>
                    <a:pt x="7" y="125"/>
                    <a:pt x="8" y="123"/>
                  </a:cubicBezTo>
                  <a:cubicBezTo>
                    <a:pt x="9" y="120"/>
                    <a:pt x="8" y="116"/>
                    <a:pt x="9" y="114"/>
                  </a:cubicBezTo>
                  <a:cubicBezTo>
                    <a:pt x="10" y="113"/>
                    <a:pt x="9" y="105"/>
                    <a:pt x="9" y="104"/>
                  </a:cubicBezTo>
                  <a:cubicBezTo>
                    <a:pt x="9" y="104"/>
                    <a:pt x="9" y="92"/>
                    <a:pt x="9" y="92"/>
                  </a:cubicBezTo>
                  <a:cubicBezTo>
                    <a:pt x="9" y="91"/>
                    <a:pt x="8" y="86"/>
                    <a:pt x="8" y="83"/>
                  </a:cubicBezTo>
                  <a:cubicBezTo>
                    <a:pt x="10" y="76"/>
                    <a:pt x="7" y="65"/>
                    <a:pt x="9" y="62"/>
                  </a:cubicBezTo>
                  <a:cubicBezTo>
                    <a:pt x="9" y="61"/>
                    <a:pt x="9" y="58"/>
                    <a:pt x="8" y="58"/>
                  </a:cubicBezTo>
                  <a:cubicBezTo>
                    <a:pt x="8" y="58"/>
                    <a:pt x="8" y="58"/>
                    <a:pt x="8" y="57"/>
                  </a:cubicBezTo>
                  <a:cubicBezTo>
                    <a:pt x="8" y="57"/>
                    <a:pt x="9" y="52"/>
                    <a:pt x="9" y="52"/>
                  </a:cubicBezTo>
                  <a:cubicBezTo>
                    <a:pt x="9" y="52"/>
                    <a:pt x="9" y="52"/>
                    <a:pt x="10" y="52"/>
                  </a:cubicBezTo>
                  <a:cubicBezTo>
                    <a:pt x="10" y="51"/>
                    <a:pt x="9" y="49"/>
                    <a:pt x="9" y="48"/>
                  </a:cubicBezTo>
                  <a:cubicBezTo>
                    <a:pt x="12" y="44"/>
                    <a:pt x="9" y="37"/>
                    <a:pt x="9" y="34"/>
                  </a:cubicBezTo>
                  <a:cubicBezTo>
                    <a:pt x="10" y="32"/>
                    <a:pt x="9" y="27"/>
                    <a:pt x="9" y="25"/>
                  </a:cubicBezTo>
                  <a:cubicBezTo>
                    <a:pt x="9" y="24"/>
                    <a:pt x="9" y="21"/>
                    <a:pt x="8" y="20"/>
                  </a:cubicBezTo>
                  <a:cubicBezTo>
                    <a:pt x="7" y="19"/>
                    <a:pt x="9" y="14"/>
                    <a:pt x="9" y="11"/>
                  </a:cubicBezTo>
                  <a:cubicBezTo>
                    <a:pt x="8" y="5"/>
                    <a:pt x="5" y="6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7" name="Freeform 58">
              <a:extLst>
                <a:ext uri="{FF2B5EF4-FFF2-40B4-BE49-F238E27FC236}">
                  <a16:creationId xmlns="" xmlns:a16="http://schemas.microsoft.com/office/drawing/2014/main" id="{ACB393CB-A5E5-4C4E-BD54-FAF6B299BF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70651" y="3033713"/>
              <a:ext cx="517525" cy="644525"/>
            </a:xfrm>
            <a:custGeom>
              <a:avLst/>
              <a:gdLst>
                <a:gd name="T0" fmla="*/ 167 w 171"/>
                <a:gd name="T1" fmla="*/ 161 h 211"/>
                <a:gd name="T2" fmla="*/ 143 w 171"/>
                <a:gd name="T3" fmla="*/ 165 h 211"/>
                <a:gd name="T4" fmla="*/ 111 w 171"/>
                <a:gd name="T5" fmla="*/ 167 h 211"/>
                <a:gd name="T6" fmla="*/ 85 w 171"/>
                <a:gd name="T7" fmla="*/ 159 h 211"/>
                <a:gd name="T8" fmla="*/ 84 w 171"/>
                <a:gd name="T9" fmla="*/ 147 h 211"/>
                <a:gd name="T10" fmla="*/ 109 w 171"/>
                <a:gd name="T11" fmla="*/ 141 h 211"/>
                <a:gd name="T12" fmla="*/ 137 w 171"/>
                <a:gd name="T13" fmla="*/ 128 h 211"/>
                <a:gd name="T14" fmla="*/ 105 w 171"/>
                <a:gd name="T15" fmla="*/ 123 h 211"/>
                <a:gd name="T16" fmla="*/ 108 w 171"/>
                <a:gd name="T17" fmla="*/ 102 h 211"/>
                <a:gd name="T18" fmla="*/ 139 w 171"/>
                <a:gd name="T19" fmla="*/ 103 h 211"/>
                <a:gd name="T20" fmla="*/ 124 w 171"/>
                <a:gd name="T21" fmla="*/ 90 h 211"/>
                <a:gd name="T22" fmla="*/ 101 w 171"/>
                <a:gd name="T23" fmla="*/ 90 h 211"/>
                <a:gd name="T24" fmla="*/ 80 w 171"/>
                <a:gd name="T25" fmla="*/ 79 h 211"/>
                <a:gd name="T26" fmla="*/ 49 w 171"/>
                <a:gd name="T27" fmla="*/ 91 h 211"/>
                <a:gd name="T28" fmla="*/ 20 w 171"/>
                <a:gd name="T29" fmla="*/ 54 h 211"/>
                <a:gd name="T30" fmla="*/ 35 w 171"/>
                <a:gd name="T31" fmla="*/ 43 h 211"/>
                <a:gd name="T32" fmla="*/ 54 w 171"/>
                <a:gd name="T33" fmla="*/ 33 h 211"/>
                <a:gd name="T34" fmla="*/ 88 w 171"/>
                <a:gd name="T35" fmla="*/ 30 h 211"/>
                <a:gd name="T36" fmla="*/ 86 w 171"/>
                <a:gd name="T37" fmla="*/ 44 h 211"/>
                <a:gd name="T38" fmla="*/ 47 w 171"/>
                <a:gd name="T39" fmla="*/ 60 h 211"/>
                <a:gd name="T40" fmla="*/ 49 w 171"/>
                <a:gd name="T41" fmla="*/ 67 h 211"/>
                <a:gd name="T42" fmla="*/ 67 w 171"/>
                <a:gd name="T43" fmla="*/ 69 h 211"/>
                <a:gd name="T44" fmla="*/ 99 w 171"/>
                <a:gd name="T45" fmla="*/ 68 h 211"/>
                <a:gd name="T46" fmla="*/ 133 w 171"/>
                <a:gd name="T47" fmla="*/ 67 h 211"/>
                <a:gd name="T48" fmla="*/ 149 w 171"/>
                <a:gd name="T49" fmla="*/ 61 h 211"/>
                <a:gd name="T50" fmla="*/ 125 w 171"/>
                <a:gd name="T51" fmla="*/ 57 h 211"/>
                <a:gd name="T52" fmla="*/ 94 w 171"/>
                <a:gd name="T53" fmla="*/ 56 h 211"/>
                <a:gd name="T54" fmla="*/ 108 w 171"/>
                <a:gd name="T55" fmla="*/ 38 h 211"/>
                <a:gd name="T56" fmla="*/ 91 w 171"/>
                <a:gd name="T57" fmla="*/ 8 h 211"/>
                <a:gd name="T58" fmla="*/ 75 w 171"/>
                <a:gd name="T59" fmla="*/ 3 h 211"/>
                <a:gd name="T60" fmla="*/ 67 w 171"/>
                <a:gd name="T61" fmla="*/ 0 h 211"/>
                <a:gd name="T62" fmla="*/ 56 w 171"/>
                <a:gd name="T63" fmla="*/ 14 h 211"/>
                <a:gd name="T64" fmla="*/ 47 w 171"/>
                <a:gd name="T65" fmla="*/ 21 h 211"/>
                <a:gd name="T66" fmla="*/ 36 w 171"/>
                <a:gd name="T67" fmla="*/ 28 h 211"/>
                <a:gd name="T68" fmla="*/ 17 w 171"/>
                <a:gd name="T69" fmla="*/ 37 h 211"/>
                <a:gd name="T70" fmla="*/ 0 w 171"/>
                <a:gd name="T71" fmla="*/ 47 h 211"/>
                <a:gd name="T72" fmla="*/ 10 w 171"/>
                <a:gd name="T73" fmla="*/ 52 h 211"/>
                <a:gd name="T74" fmla="*/ 13 w 171"/>
                <a:gd name="T75" fmla="*/ 64 h 211"/>
                <a:gd name="T76" fmla="*/ 15 w 171"/>
                <a:gd name="T77" fmla="*/ 87 h 211"/>
                <a:gd name="T78" fmla="*/ 15 w 171"/>
                <a:gd name="T79" fmla="*/ 106 h 211"/>
                <a:gd name="T80" fmla="*/ 14 w 171"/>
                <a:gd name="T81" fmla="*/ 130 h 211"/>
                <a:gd name="T82" fmla="*/ 12 w 171"/>
                <a:gd name="T83" fmla="*/ 149 h 211"/>
                <a:gd name="T84" fmla="*/ 10 w 171"/>
                <a:gd name="T85" fmla="*/ 183 h 211"/>
                <a:gd name="T86" fmla="*/ 10 w 171"/>
                <a:gd name="T87" fmla="*/ 196 h 211"/>
                <a:gd name="T88" fmla="*/ 18 w 171"/>
                <a:gd name="T89" fmla="*/ 205 h 211"/>
                <a:gd name="T90" fmla="*/ 37 w 171"/>
                <a:gd name="T91" fmla="*/ 195 h 211"/>
                <a:gd name="T92" fmla="*/ 55 w 171"/>
                <a:gd name="T93" fmla="*/ 191 h 211"/>
                <a:gd name="T94" fmla="*/ 67 w 171"/>
                <a:gd name="T95" fmla="*/ 191 h 211"/>
                <a:gd name="T96" fmla="*/ 79 w 171"/>
                <a:gd name="T97" fmla="*/ 192 h 211"/>
                <a:gd name="T98" fmla="*/ 114 w 171"/>
                <a:gd name="T99" fmla="*/ 195 h 211"/>
                <a:gd name="T100" fmla="*/ 147 w 171"/>
                <a:gd name="T101" fmla="*/ 202 h 211"/>
                <a:gd name="T102" fmla="*/ 70 w 171"/>
                <a:gd name="T103" fmla="*/ 155 h 211"/>
                <a:gd name="T104" fmla="*/ 32 w 171"/>
                <a:gd name="T105" fmla="*/ 172 h 211"/>
                <a:gd name="T106" fmla="*/ 23 w 171"/>
                <a:gd name="T107" fmla="*/ 160 h 211"/>
                <a:gd name="T108" fmla="*/ 32 w 171"/>
                <a:gd name="T109" fmla="*/ 146 h 211"/>
                <a:gd name="T110" fmla="*/ 67 w 171"/>
                <a:gd name="T111" fmla="*/ 141 h 211"/>
                <a:gd name="T112" fmla="*/ 70 w 171"/>
                <a:gd name="T113" fmla="*/ 124 h 211"/>
                <a:gd name="T114" fmla="*/ 54 w 171"/>
                <a:gd name="T115" fmla="*/ 129 h 211"/>
                <a:gd name="T116" fmla="*/ 25 w 171"/>
                <a:gd name="T117" fmla="*/ 121 h 211"/>
                <a:gd name="T118" fmla="*/ 42 w 171"/>
                <a:gd name="T119" fmla="*/ 105 h 211"/>
                <a:gd name="T120" fmla="*/ 69 w 171"/>
                <a:gd name="T121" fmla="*/ 103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1" h="211">
                  <a:moveTo>
                    <a:pt x="167" y="171"/>
                  </a:moveTo>
                  <a:cubicBezTo>
                    <a:pt x="167" y="168"/>
                    <a:pt x="166" y="166"/>
                    <a:pt x="167" y="165"/>
                  </a:cubicBezTo>
                  <a:cubicBezTo>
                    <a:pt x="167" y="165"/>
                    <a:pt x="168" y="162"/>
                    <a:pt x="168" y="161"/>
                  </a:cubicBezTo>
                  <a:cubicBezTo>
                    <a:pt x="168" y="161"/>
                    <a:pt x="168" y="161"/>
                    <a:pt x="167" y="161"/>
                  </a:cubicBezTo>
                  <a:cubicBezTo>
                    <a:pt x="164" y="161"/>
                    <a:pt x="163" y="162"/>
                    <a:pt x="162" y="163"/>
                  </a:cubicBezTo>
                  <a:cubicBezTo>
                    <a:pt x="161" y="164"/>
                    <a:pt x="158" y="164"/>
                    <a:pt x="158" y="164"/>
                  </a:cubicBezTo>
                  <a:cubicBezTo>
                    <a:pt x="155" y="165"/>
                    <a:pt x="154" y="161"/>
                    <a:pt x="151" y="162"/>
                  </a:cubicBezTo>
                  <a:cubicBezTo>
                    <a:pt x="148" y="163"/>
                    <a:pt x="146" y="163"/>
                    <a:pt x="143" y="165"/>
                  </a:cubicBezTo>
                  <a:cubicBezTo>
                    <a:pt x="142" y="164"/>
                    <a:pt x="140" y="164"/>
                    <a:pt x="139" y="164"/>
                  </a:cubicBezTo>
                  <a:cubicBezTo>
                    <a:pt x="138" y="164"/>
                    <a:pt x="138" y="165"/>
                    <a:pt x="137" y="166"/>
                  </a:cubicBezTo>
                  <a:cubicBezTo>
                    <a:pt x="135" y="167"/>
                    <a:pt x="133" y="164"/>
                    <a:pt x="130" y="165"/>
                  </a:cubicBezTo>
                  <a:cubicBezTo>
                    <a:pt x="124" y="166"/>
                    <a:pt x="118" y="167"/>
                    <a:pt x="111" y="167"/>
                  </a:cubicBezTo>
                  <a:cubicBezTo>
                    <a:pt x="110" y="167"/>
                    <a:pt x="109" y="168"/>
                    <a:pt x="108" y="168"/>
                  </a:cubicBezTo>
                  <a:cubicBezTo>
                    <a:pt x="105" y="168"/>
                    <a:pt x="103" y="168"/>
                    <a:pt x="100" y="168"/>
                  </a:cubicBezTo>
                  <a:cubicBezTo>
                    <a:pt x="95" y="170"/>
                    <a:pt x="88" y="169"/>
                    <a:pt x="84" y="167"/>
                  </a:cubicBezTo>
                  <a:cubicBezTo>
                    <a:pt x="84" y="165"/>
                    <a:pt x="86" y="162"/>
                    <a:pt x="85" y="159"/>
                  </a:cubicBezTo>
                  <a:cubicBezTo>
                    <a:pt x="85" y="159"/>
                    <a:pt x="84" y="158"/>
                    <a:pt x="84" y="157"/>
                  </a:cubicBezTo>
                  <a:cubicBezTo>
                    <a:pt x="83" y="156"/>
                    <a:pt x="84" y="153"/>
                    <a:pt x="84" y="152"/>
                  </a:cubicBezTo>
                  <a:cubicBezTo>
                    <a:pt x="83" y="151"/>
                    <a:pt x="84" y="149"/>
                    <a:pt x="84" y="147"/>
                  </a:cubicBezTo>
                  <a:cubicBezTo>
                    <a:pt x="84" y="147"/>
                    <a:pt x="84" y="147"/>
                    <a:pt x="84" y="147"/>
                  </a:cubicBezTo>
                  <a:cubicBezTo>
                    <a:pt x="86" y="145"/>
                    <a:pt x="87" y="142"/>
                    <a:pt x="88" y="139"/>
                  </a:cubicBezTo>
                  <a:cubicBezTo>
                    <a:pt x="92" y="137"/>
                    <a:pt x="97" y="139"/>
                    <a:pt x="100" y="140"/>
                  </a:cubicBezTo>
                  <a:cubicBezTo>
                    <a:pt x="102" y="140"/>
                    <a:pt x="103" y="140"/>
                    <a:pt x="104" y="140"/>
                  </a:cubicBezTo>
                  <a:cubicBezTo>
                    <a:pt x="104" y="140"/>
                    <a:pt x="107" y="141"/>
                    <a:pt x="109" y="141"/>
                  </a:cubicBezTo>
                  <a:cubicBezTo>
                    <a:pt x="116" y="138"/>
                    <a:pt x="131" y="140"/>
                    <a:pt x="141" y="140"/>
                  </a:cubicBezTo>
                  <a:cubicBezTo>
                    <a:pt x="142" y="139"/>
                    <a:pt x="142" y="137"/>
                    <a:pt x="144" y="136"/>
                  </a:cubicBezTo>
                  <a:cubicBezTo>
                    <a:pt x="144" y="135"/>
                    <a:pt x="144" y="135"/>
                    <a:pt x="143" y="134"/>
                  </a:cubicBezTo>
                  <a:cubicBezTo>
                    <a:pt x="142" y="133"/>
                    <a:pt x="138" y="129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5" y="128"/>
                    <a:pt x="133" y="127"/>
                    <a:pt x="132" y="126"/>
                  </a:cubicBezTo>
                  <a:cubicBezTo>
                    <a:pt x="131" y="127"/>
                    <a:pt x="121" y="124"/>
                    <a:pt x="118" y="123"/>
                  </a:cubicBezTo>
                  <a:cubicBezTo>
                    <a:pt x="113" y="123"/>
                    <a:pt x="109" y="123"/>
                    <a:pt x="105" y="123"/>
                  </a:cubicBezTo>
                  <a:cubicBezTo>
                    <a:pt x="100" y="124"/>
                    <a:pt x="91" y="125"/>
                    <a:pt x="87" y="124"/>
                  </a:cubicBezTo>
                  <a:cubicBezTo>
                    <a:pt x="85" y="117"/>
                    <a:pt x="85" y="109"/>
                    <a:pt x="88" y="103"/>
                  </a:cubicBezTo>
                  <a:cubicBezTo>
                    <a:pt x="92" y="102"/>
                    <a:pt x="98" y="101"/>
                    <a:pt x="102" y="103"/>
                  </a:cubicBezTo>
                  <a:cubicBezTo>
                    <a:pt x="102" y="103"/>
                    <a:pt x="108" y="102"/>
                    <a:pt x="108" y="102"/>
                  </a:cubicBezTo>
                  <a:cubicBezTo>
                    <a:pt x="110" y="104"/>
                    <a:pt x="119" y="103"/>
                    <a:pt x="119" y="103"/>
                  </a:cubicBezTo>
                  <a:cubicBezTo>
                    <a:pt x="120" y="103"/>
                    <a:pt x="120" y="103"/>
                    <a:pt x="120" y="103"/>
                  </a:cubicBezTo>
                  <a:cubicBezTo>
                    <a:pt x="121" y="103"/>
                    <a:pt x="121" y="103"/>
                    <a:pt x="121" y="103"/>
                  </a:cubicBezTo>
                  <a:cubicBezTo>
                    <a:pt x="127" y="103"/>
                    <a:pt x="133" y="103"/>
                    <a:pt x="139" y="103"/>
                  </a:cubicBezTo>
                  <a:cubicBezTo>
                    <a:pt x="140" y="102"/>
                    <a:pt x="141" y="102"/>
                    <a:pt x="141" y="101"/>
                  </a:cubicBezTo>
                  <a:cubicBezTo>
                    <a:pt x="141" y="97"/>
                    <a:pt x="138" y="93"/>
                    <a:pt x="135" y="91"/>
                  </a:cubicBezTo>
                  <a:cubicBezTo>
                    <a:pt x="133" y="90"/>
                    <a:pt x="131" y="92"/>
                    <a:pt x="128" y="91"/>
                  </a:cubicBezTo>
                  <a:cubicBezTo>
                    <a:pt x="128" y="91"/>
                    <a:pt x="125" y="90"/>
                    <a:pt x="124" y="90"/>
                  </a:cubicBezTo>
                  <a:cubicBezTo>
                    <a:pt x="124" y="90"/>
                    <a:pt x="123" y="89"/>
                    <a:pt x="123" y="89"/>
                  </a:cubicBezTo>
                  <a:cubicBezTo>
                    <a:pt x="122" y="89"/>
                    <a:pt x="122" y="90"/>
                    <a:pt x="122" y="90"/>
                  </a:cubicBezTo>
                  <a:cubicBezTo>
                    <a:pt x="120" y="91"/>
                    <a:pt x="118" y="89"/>
                    <a:pt x="117" y="89"/>
                  </a:cubicBezTo>
                  <a:cubicBezTo>
                    <a:pt x="116" y="89"/>
                    <a:pt x="102" y="90"/>
                    <a:pt x="101" y="90"/>
                  </a:cubicBezTo>
                  <a:cubicBezTo>
                    <a:pt x="99" y="90"/>
                    <a:pt x="90" y="91"/>
                    <a:pt x="88" y="91"/>
                  </a:cubicBezTo>
                  <a:cubicBezTo>
                    <a:pt x="85" y="89"/>
                    <a:pt x="83" y="86"/>
                    <a:pt x="82" y="84"/>
                  </a:cubicBezTo>
                  <a:cubicBezTo>
                    <a:pt x="82" y="82"/>
                    <a:pt x="82" y="80"/>
                    <a:pt x="81" y="79"/>
                  </a:cubicBezTo>
                  <a:cubicBezTo>
                    <a:pt x="80" y="79"/>
                    <a:pt x="80" y="79"/>
                    <a:pt x="80" y="79"/>
                  </a:cubicBezTo>
                  <a:cubicBezTo>
                    <a:pt x="78" y="82"/>
                    <a:pt x="75" y="83"/>
                    <a:pt x="73" y="86"/>
                  </a:cubicBezTo>
                  <a:cubicBezTo>
                    <a:pt x="72" y="87"/>
                    <a:pt x="73" y="90"/>
                    <a:pt x="72" y="91"/>
                  </a:cubicBezTo>
                  <a:cubicBezTo>
                    <a:pt x="68" y="93"/>
                    <a:pt x="59" y="90"/>
                    <a:pt x="55" y="91"/>
                  </a:cubicBezTo>
                  <a:cubicBezTo>
                    <a:pt x="54" y="91"/>
                    <a:pt x="51" y="90"/>
                    <a:pt x="49" y="91"/>
                  </a:cubicBezTo>
                  <a:cubicBezTo>
                    <a:pt x="41" y="93"/>
                    <a:pt x="34" y="93"/>
                    <a:pt x="28" y="89"/>
                  </a:cubicBezTo>
                  <a:cubicBezTo>
                    <a:pt x="26" y="88"/>
                    <a:pt x="25" y="89"/>
                    <a:pt x="24" y="86"/>
                  </a:cubicBezTo>
                  <a:cubicBezTo>
                    <a:pt x="24" y="86"/>
                    <a:pt x="24" y="78"/>
                    <a:pt x="25" y="76"/>
                  </a:cubicBezTo>
                  <a:cubicBezTo>
                    <a:pt x="26" y="67"/>
                    <a:pt x="23" y="61"/>
                    <a:pt x="20" y="54"/>
                  </a:cubicBezTo>
                  <a:cubicBezTo>
                    <a:pt x="19" y="53"/>
                    <a:pt x="21" y="50"/>
                    <a:pt x="21" y="48"/>
                  </a:cubicBezTo>
                  <a:cubicBezTo>
                    <a:pt x="22" y="48"/>
                    <a:pt x="22" y="46"/>
                    <a:pt x="23" y="45"/>
                  </a:cubicBezTo>
                  <a:cubicBezTo>
                    <a:pt x="24" y="45"/>
                    <a:pt x="27" y="45"/>
                    <a:pt x="28" y="44"/>
                  </a:cubicBezTo>
                  <a:cubicBezTo>
                    <a:pt x="30" y="43"/>
                    <a:pt x="34" y="43"/>
                    <a:pt x="35" y="43"/>
                  </a:cubicBezTo>
                  <a:cubicBezTo>
                    <a:pt x="37" y="42"/>
                    <a:pt x="46" y="38"/>
                    <a:pt x="46" y="37"/>
                  </a:cubicBezTo>
                  <a:cubicBezTo>
                    <a:pt x="47" y="37"/>
                    <a:pt x="47" y="37"/>
                    <a:pt x="48" y="37"/>
                  </a:cubicBezTo>
                  <a:cubicBezTo>
                    <a:pt x="49" y="37"/>
                    <a:pt x="50" y="34"/>
                    <a:pt x="52" y="33"/>
                  </a:cubicBezTo>
                  <a:cubicBezTo>
                    <a:pt x="53" y="33"/>
                    <a:pt x="53" y="33"/>
                    <a:pt x="54" y="33"/>
                  </a:cubicBezTo>
                  <a:cubicBezTo>
                    <a:pt x="54" y="32"/>
                    <a:pt x="54" y="32"/>
                    <a:pt x="55" y="31"/>
                  </a:cubicBezTo>
                  <a:cubicBezTo>
                    <a:pt x="56" y="31"/>
                    <a:pt x="56" y="31"/>
                    <a:pt x="57" y="30"/>
                  </a:cubicBezTo>
                  <a:cubicBezTo>
                    <a:pt x="66" y="24"/>
                    <a:pt x="76" y="24"/>
                    <a:pt x="87" y="26"/>
                  </a:cubicBezTo>
                  <a:cubicBezTo>
                    <a:pt x="87" y="27"/>
                    <a:pt x="88" y="28"/>
                    <a:pt x="88" y="30"/>
                  </a:cubicBezTo>
                  <a:cubicBezTo>
                    <a:pt x="90" y="31"/>
                    <a:pt x="91" y="32"/>
                    <a:pt x="93" y="33"/>
                  </a:cubicBezTo>
                  <a:cubicBezTo>
                    <a:pt x="92" y="34"/>
                    <a:pt x="92" y="35"/>
                    <a:pt x="92" y="36"/>
                  </a:cubicBezTo>
                  <a:cubicBezTo>
                    <a:pt x="91" y="37"/>
                    <a:pt x="88" y="38"/>
                    <a:pt x="88" y="40"/>
                  </a:cubicBezTo>
                  <a:cubicBezTo>
                    <a:pt x="87" y="41"/>
                    <a:pt x="87" y="43"/>
                    <a:pt x="86" y="44"/>
                  </a:cubicBezTo>
                  <a:cubicBezTo>
                    <a:pt x="84" y="48"/>
                    <a:pt x="78" y="55"/>
                    <a:pt x="74" y="57"/>
                  </a:cubicBezTo>
                  <a:cubicBezTo>
                    <a:pt x="71" y="58"/>
                    <a:pt x="68" y="56"/>
                    <a:pt x="65" y="57"/>
                  </a:cubicBezTo>
                  <a:cubicBezTo>
                    <a:pt x="65" y="57"/>
                    <a:pt x="58" y="57"/>
                    <a:pt x="56" y="57"/>
                  </a:cubicBezTo>
                  <a:cubicBezTo>
                    <a:pt x="53" y="58"/>
                    <a:pt x="50" y="59"/>
                    <a:pt x="47" y="60"/>
                  </a:cubicBezTo>
                  <a:cubicBezTo>
                    <a:pt x="44" y="61"/>
                    <a:pt x="41" y="59"/>
                    <a:pt x="39" y="61"/>
                  </a:cubicBezTo>
                  <a:cubicBezTo>
                    <a:pt x="38" y="62"/>
                    <a:pt x="37" y="62"/>
                    <a:pt x="36" y="63"/>
                  </a:cubicBezTo>
                  <a:cubicBezTo>
                    <a:pt x="36" y="64"/>
                    <a:pt x="37" y="65"/>
                    <a:pt x="37" y="65"/>
                  </a:cubicBezTo>
                  <a:cubicBezTo>
                    <a:pt x="39" y="66"/>
                    <a:pt x="48" y="66"/>
                    <a:pt x="49" y="67"/>
                  </a:cubicBezTo>
                  <a:cubicBezTo>
                    <a:pt x="50" y="67"/>
                    <a:pt x="51" y="69"/>
                    <a:pt x="52" y="69"/>
                  </a:cubicBezTo>
                  <a:cubicBezTo>
                    <a:pt x="54" y="71"/>
                    <a:pt x="60" y="69"/>
                    <a:pt x="62" y="69"/>
                  </a:cubicBezTo>
                  <a:cubicBezTo>
                    <a:pt x="63" y="69"/>
                    <a:pt x="63" y="69"/>
                    <a:pt x="64" y="69"/>
                  </a:cubicBezTo>
                  <a:cubicBezTo>
                    <a:pt x="65" y="69"/>
                    <a:pt x="66" y="69"/>
                    <a:pt x="67" y="69"/>
                  </a:cubicBezTo>
                  <a:cubicBezTo>
                    <a:pt x="70" y="69"/>
                    <a:pt x="73" y="67"/>
                    <a:pt x="78" y="68"/>
                  </a:cubicBezTo>
                  <a:cubicBezTo>
                    <a:pt x="81" y="69"/>
                    <a:pt x="84" y="68"/>
                    <a:pt x="88" y="68"/>
                  </a:cubicBezTo>
                  <a:cubicBezTo>
                    <a:pt x="89" y="68"/>
                    <a:pt x="91" y="68"/>
                    <a:pt x="92" y="68"/>
                  </a:cubicBezTo>
                  <a:cubicBezTo>
                    <a:pt x="94" y="69"/>
                    <a:pt x="96" y="67"/>
                    <a:pt x="99" y="68"/>
                  </a:cubicBezTo>
                  <a:cubicBezTo>
                    <a:pt x="104" y="70"/>
                    <a:pt x="120" y="68"/>
                    <a:pt x="124" y="67"/>
                  </a:cubicBezTo>
                  <a:cubicBezTo>
                    <a:pt x="125" y="67"/>
                    <a:pt x="126" y="68"/>
                    <a:pt x="127" y="68"/>
                  </a:cubicBezTo>
                  <a:cubicBezTo>
                    <a:pt x="129" y="67"/>
                    <a:pt x="130" y="67"/>
                    <a:pt x="133" y="67"/>
                  </a:cubicBezTo>
                  <a:cubicBezTo>
                    <a:pt x="133" y="67"/>
                    <a:pt x="133" y="67"/>
                    <a:pt x="133" y="67"/>
                  </a:cubicBezTo>
                  <a:cubicBezTo>
                    <a:pt x="135" y="66"/>
                    <a:pt x="141" y="66"/>
                    <a:pt x="144" y="65"/>
                  </a:cubicBezTo>
                  <a:cubicBezTo>
                    <a:pt x="148" y="64"/>
                    <a:pt x="149" y="67"/>
                    <a:pt x="151" y="63"/>
                  </a:cubicBezTo>
                  <a:cubicBezTo>
                    <a:pt x="151" y="63"/>
                    <a:pt x="151" y="63"/>
                    <a:pt x="151" y="63"/>
                  </a:cubicBezTo>
                  <a:cubicBezTo>
                    <a:pt x="150" y="62"/>
                    <a:pt x="150" y="62"/>
                    <a:pt x="149" y="61"/>
                  </a:cubicBezTo>
                  <a:cubicBezTo>
                    <a:pt x="148" y="61"/>
                    <a:pt x="148" y="61"/>
                    <a:pt x="147" y="61"/>
                  </a:cubicBezTo>
                  <a:cubicBezTo>
                    <a:pt x="146" y="61"/>
                    <a:pt x="146" y="58"/>
                    <a:pt x="145" y="58"/>
                  </a:cubicBezTo>
                  <a:cubicBezTo>
                    <a:pt x="140" y="55"/>
                    <a:pt x="132" y="56"/>
                    <a:pt x="129" y="57"/>
                  </a:cubicBezTo>
                  <a:cubicBezTo>
                    <a:pt x="129" y="58"/>
                    <a:pt x="126" y="56"/>
                    <a:pt x="125" y="57"/>
                  </a:cubicBezTo>
                  <a:cubicBezTo>
                    <a:pt x="123" y="57"/>
                    <a:pt x="124" y="56"/>
                    <a:pt x="122" y="56"/>
                  </a:cubicBezTo>
                  <a:cubicBezTo>
                    <a:pt x="121" y="55"/>
                    <a:pt x="111" y="57"/>
                    <a:pt x="110" y="57"/>
                  </a:cubicBezTo>
                  <a:cubicBezTo>
                    <a:pt x="110" y="57"/>
                    <a:pt x="96" y="56"/>
                    <a:pt x="96" y="56"/>
                  </a:cubicBezTo>
                  <a:cubicBezTo>
                    <a:pt x="95" y="56"/>
                    <a:pt x="95" y="56"/>
                    <a:pt x="94" y="56"/>
                  </a:cubicBezTo>
                  <a:cubicBezTo>
                    <a:pt x="93" y="55"/>
                    <a:pt x="92" y="54"/>
                    <a:pt x="90" y="54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90" y="50"/>
                    <a:pt x="99" y="43"/>
                    <a:pt x="102" y="43"/>
                  </a:cubicBezTo>
                  <a:cubicBezTo>
                    <a:pt x="105" y="42"/>
                    <a:pt x="108" y="41"/>
                    <a:pt x="108" y="38"/>
                  </a:cubicBezTo>
                  <a:cubicBezTo>
                    <a:pt x="109" y="38"/>
                    <a:pt x="111" y="37"/>
                    <a:pt x="112" y="37"/>
                  </a:cubicBezTo>
                  <a:cubicBezTo>
                    <a:pt x="113" y="36"/>
                    <a:pt x="113" y="34"/>
                    <a:pt x="113" y="33"/>
                  </a:cubicBezTo>
                  <a:cubicBezTo>
                    <a:pt x="119" y="24"/>
                    <a:pt x="103" y="13"/>
                    <a:pt x="97" y="9"/>
                  </a:cubicBezTo>
                  <a:cubicBezTo>
                    <a:pt x="97" y="9"/>
                    <a:pt x="92" y="8"/>
                    <a:pt x="91" y="8"/>
                  </a:cubicBezTo>
                  <a:cubicBezTo>
                    <a:pt x="91" y="9"/>
                    <a:pt x="90" y="8"/>
                    <a:pt x="90" y="8"/>
                  </a:cubicBezTo>
                  <a:cubicBezTo>
                    <a:pt x="89" y="7"/>
                    <a:pt x="80" y="6"/>
                    <a:pt x="80" y="5"/>
                  </a:cubicBezTo>
                  <a:cubicBezTo>
                    <a:pt x="78" y="4"/>
                    <a:pt x="79" y="3"/>
                    <a:pt x="78" y="3"/>
                  </a:cubicBezTo>
                  <a:cubicBezTo>
                    <a:pt x="77" y="3"/>
                    <a:pt x="76" y="3"/>
                    <a:pt x="75" y="3"/>
                  </a:cubicBezTo>
                  <a:cubicBezTo>
                    <a:pt x="74" y="2"/>
                    <a:pt x="73" y="1"/>
                    <a:pt x="71" y="0"/>
                  </a:cubicBezTo>
                  <a:cubicBezTo>
                    <a:pt x="71" y="0"/>
                    <a:pt x="70" y="0"/>
                    <a:pt x="70" y="0"/>
                  </a:cubicBezTo>
                  <a:cubicBezTo>
                    <a:pt x="70" y="0"/>
                    <a:pt x="69" y="1"/>
                    <a:pt x="69" y="1"/>
                  </a:cubicBezTo>
                  <a:cubicBezTo>
                    <a:pt x="68" y="1"/>
                    <a:pt x="68" y="1"/>
                    <a:pt x="67" y="0"/>
                  </a:cubicBezTo>
                  <a:cubicBezTo>
                    <a:pt x="67" y="1"/>
                    <a:pt x="62" y="1"/>
                    <a:pt x="60" y="1"/>
                  </a:cubicBezTo>
                  <a:cubicBezTo>
                    <a:pt x="59" y="2"/>
                    <a:pt x="58" y="4"/>
                    <a:pt x="56" y="5"/>
                  </a:cubicBezTo>
                  <a:cubicBezTo>
                    <a:pt x="56" y="7"/>
                    <a:pt x="56" y="10"/>
                    <a:pt x="58" y="10"/>
                  </a:cubicBezTo>
                  <a:cubicBezTo>
                    <a:pt x="57" y="12"/>
                    <a:pt x="57" y="13"/>
                    <a:pt x="56" y="14"/>
                  </a:cubicBezTo>
                  <a:cubicBezTo>
                    <a:pt x="56" y="15"/>
                    <a:pt x="51" y="17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49" y="20"/>
                    <a:pt x="48" y="19"/>
                    <a:pt x="47" y="20"/>
                  </a:cubicBezTo>
                  <a:cubicBezTo>
                    <a:pt x="47" y="20"/>
                    <a:pt x="47" y="21"/>
                    <a:pt x="47" y="21"/>
                  </a:cubicBezTo>
                  <a:cubicBezTo>
                    <a:pt x="46" y="21"/>
                    <a:pt x="44" y="21"/>
                    <a:pt x="43" y="22"/>
                  </a:cubicBezTo>
                  <a:cubicBezTo>
                    <a:pt x="43" y="23"/>
                    <a:pt x="42" y="24"/>
                    <a:pt x="41" y="24"/>
                  </a:cubicBezTo>
                  <a:cubicBezTo>
                    <a:pt x="41" y="25"/>
                    <a:pt x="37" y="25"/>
                    <a:pt x="36" y="26"/>
                  </a:cubicBezTo>
                  <a:cubicBezTo>
                    <a:pt x="36" y="27"/>
                    <a:pt x="36" y="27"/>
                    <a:pt x="36" y="28"/>
                  </a:cubicBezTo>
                  <a:cubicBezTo>
                    <a:pt x="35" y="28"/>
                    <a:pt x="30" y="30"/>
                    <a:pt x="30" y="31"/>
                  </a:cubicBezTo>
                  <a:cubicBezTo>
                    <a:pt x="29" y="32"/>
                    <a:pt x="28" y="34"/>
                    <a:pt x="27" y="34"/>
                  </a:cubicBezTo>
                  <a:cubicBezTo>
                    <a:pt x="24" y="36"/>
                    <a:pt x="22" y="37"/>
                    <a:pt x="19" y="38"/>
                  </a:cubicBezTo>
                  <a:cubicBezTo>
                    <a:pt x="17" y="38"/>
                    <a:pt x="17" y="38"/>
                    <a:pt x="17" y="37"/>
                  </a:cubicBezTo>
                  <a:cubicBezTo>
                    <a:pt x="16" y="38"/>
                    <a:pt x="9" y="42"/>
                    <a:pt x="9" y="43"/>
                  </a:cubicBezTo>
                  <a:cubicBezTo>
                    <a:pt x="6" y="43"/>
                    <a:pt x="3" y="44"/>
                    <a:pt x="1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7"/>
                    <a:pt x="0" y="47"/>
                  </a:cubicBezTo>
                  <a:cubicBezTo>
                    <a:pt x="2" y="47"/>
                    <a:pt x="2" y="47"/>
                    <a:pt x="3" y="47"/>
                  </a:cubicBezTo>
                  <a:cubicBezTo>
                    <a:pt x="4" y="48"/>
                    <a:pt x="4" y="49"/>
                    <a:pt x="4" y="49"/>
                  </a:cubicBezTo>
                  <a:cubicBezTo>
                    <a:pt x="4" y="50"/>
                    <a:pt x="8" y="51"/>
                    <a:pt x="9" y="51"/>
                  </a:cubicBezTo>
                  <a:cubicBezTo>
                    <a:pt x="10" y="51"/>
                    <a:pt x="10" y="51"/>
                    <a:pt x="10" y="52"/>
                  </a:cubicBezTo>
                  <a:cubicBezTo>
                    <a:pt x="12" y="51"/>
                    <a:pt x="13" y="50"/>
                    <a:pt x="14" y="50"/>
                  </a:cubicBezTo>
                  <a:cubicBezTo>
                    <a:pt x="14" y="50"/>
                    <a:pt x="15" y="50"/>
                    <a:pt x="15" y="50"/>
                  </a:cubicBezTo>
                  <a:cubicBezTo>
                    <a:pt x="15" y="51"/>
                    <a:pt x="15" y="50"/>
                    <a:pt x="15" y="51"/>
                  </a:cubicBezTo>
                  <a:cubicBezTo>
                    <a:pt x="15" y="56"/>
                    <a:pt x="14" y="62"/>
                    <a:pt x="13" y="64"/>
                  </a:cubicBezTo>
                  <a:cubicBezTo>
                    <a:pt x="13" y="67"/>
                    <a:pt x="13" y="69"/>
                    <a:pt x="13" y="72"/>
                  </a:cubicBezTo>
                  <a:cubicBezTo>
                    <a:pt x="12" y="75"/>
                    <a:pt x="14" y="76"/>
                    <a:pt x="14" y="78"/>
                  </a:cubicBezTo>
                  <a:cubicBezTo>
                    <a:pt x="15" y="80"/>
                    <a:pt x="14" y="84"/>
                    <a:pt x="15" y="86"/>
                  </a:cubicBezTo>
                  <a:cubicBezTo>
                    <a:pt x="15" y="86"/>
                    <a:pt x="15" y="87"/>
                    <a:pt x="15" y="87"/>
                  </a:cubicBezTo>
                  <a:cubicBezTo>
                    <a:pt x="15" y="87"/>
                    <a:pt x="13" y="96"/>
                    <a:pt x="13" y="97"/>
                  </a:cubicBezTo>
                  <a:cubicBezTo>
                    <a:pt x="14" y="98"/>
                    <a:pt x="14" y="99"/>
                    <a:pt x="15" y="99"/>
                  </a:cubicBezTo>
                  <a:cubicBezTo>
                    <a:pt x="15" y="100"/>
                    <a:pt x="14" y="103"/>
                    <a:pt x="14" y="104"/>
                  </a:cubicBezTo>
                  <a:cubicBezTo>
                    <a:pt x="14" y="104"/>
                    <a:pt x="15" y="105"/>
                    <a:pt x="15" y="106"/>
                  </a:cubicBezTo>
                  <a:cubicBezTo>
                    <a:pt x="15" y="106"/>
                    <a:pt x="14" y="110"/>
                    <a:pt x="14" y="111"/>
                  </a:cubicBezTo>
                  <a:cubicBezTo>
                    <a:pt x="14" y="111"/>
                    <a:pt x="15" y="111"/>
                    <a:pt x="15" y="112"/>
                  </a:cubicBezTo>
                  <a:cubicBezTo>
                    <a:pt x="16" y="112"/>
                    <a:pt x="14" y="115"/>
                    <a:pt x="15" y="117"/>
                  </a:cubicBezTo>
                  <a:cubicBezTo>
                    <a:pt x="16" y="120"/>
                    <a:pt x="16" y="127"/>
                    <a:pt x="14" y="130"/>
                  </a:cubicBezTo>
                  <a:cubicBezTo>
                    <a:pt x="14" y="131"/>
                    <a:pt x="15" y="133"/>
                    <a:pt x="15" y="134"/>
                  </a:cubicBezTo>
                  <a:cubicBezTo>
                    <a:pt x="14" y="134"/>
                    <a:pt x="13" y="135"/>
                    <a:pt x="14" y="136"/>
                  </a:cubicBezTo>
                  <a:cubicBezTo>
                    <a:pt x="14" y="138"/>
                    <a:pt x="13" y="138"/>
                    <a:pt x="13" y="139"/>
                  </a:cubicBezTo>
                  <a:cubicBezTo>
                    <a:pt x="14" y="143"/>
                    <a:pt x="13" y="147"/>
                    <a:pt x="12" y="149"/>
                  </a:cubicBezTo>
                  <a:cubicBezTo>
                    <a:pt x="13" y="153"/>
                    <a:pt x="12" y="157"/>
                    <a:pt x="12" y="159"/>
                  </a:cubicBezTo>
                  <a:cubicBezTo>
                    <a:pt x="12" y="161"/>
                    <a:pt x="13" y="164"/>
                    <a:pt x="11" y="165"/>
                  </a:cubicBezTo>
                  <a:cubicBezTo>
                    <a:pt x="11" y="168"/>
                    <a:pt x="13" y="172"/>
                    <a:pt x="10" y="174"/>
                  </a:cubicBezTo>
                  <a:cubicBezTo>
                    <a:pt x="12" y="177"/>
                    <a:pt x="11" y="180"/>
                    <a:pt x="10" y="183"/>
                  </a:cubicBezTo>
                  <a:cubicBezTo>
                    <a:pt x="10" y="183"/>
                    <a:pt x="10" y="183"/>
                    <a:pt x="10" y="184"/>
                  </a:cubicBezTo>
                  <a:cubicBezTo>
                    <a:pt x="11" y="184"/>
                    <a:pt x="11" y="185"/>
                    <a:pt x="11" y="186"/>
                  </a:cubicBezTo>
                  <a:cubicBezTo>
                    <a:pt x="11" y="188"/>
                    <a:pt x="10" y="189"/>
                    <a:pt x="10" y="191"/>
                  </a:cubicBezTo>
                  <a:cubicBezTo>
                    <a:pt x="10" y="192"/>
                    <a:pt x="9" y="194"/>
                    <a:pt x="10" y="196"/>
                  </a:cubicBezTo>
                  <a:cubicBezTo>
                    <a:pt x="11" y="200"/>
                    <a:pt x="12" y="206"/>
                    <a:pt x="13" y="211"/>
                  </a:cubicBezTo>
                  <a:cubicBezTo>
                    <a:pt x="14" y="211"/>
                    <a:pt x="14" y="211"/>
                    <a:pt x="14" y="211"/>
                  </a:cubicBezTo>
                  <a:cubicBezTo>
                    <a:pt x="16" y="210"/>
                    <a:pt x="15" y="210"/>
                    <a:pt x="16" y="208"/>
                  </a:cubicBezTo>
                  <a:cubicBezTo>
                    <a:pt x="16" y="207"/>
                    <a:pt x="18" y="206"/>
                    <a:pt x="18" y="205"/>
                  </a:cubicBezTo>
                  <a:cubicBezTo>
                    <a:pt x="19" y="204"/>
                    <a:pt x="19" y="203"/>
                    <a:pt x="19" y="202"/>
                  </a:cubicBezTo>
                  <a:cubicBezTo>
                    <a:pt x="21" y="200"/>
                    <a:pt x="25" y="198"/>
                    <a:pt x="27" y="196"/>
                  </a:cubicBezTo>
                  <a:cubicBezTo>
                    <a:pt x="29" y="196"/>
                    <a:pt x="33" y="196"/>
                    <a:pt x="34" y="194"/>
                  </a:cubicBezTo>
                  <a:cubicBezTo>
                    <a:pt x="36" y="194"/>
                    <a:pt x="36" y="195"/>
                    <a:pt x="37" y="195"/>
                  </a:cubicBezTo>
                  <a:cubicBezTo>
                    <a:pt x="39" y="195"/>
                    <a:pt x="39" y="194"/>
                    <a:pt x="40" y="193"/>
                  </a:cubicBezTo>
                  <a:cubicBezTo>
                    <a:pt x="43" y="192"/>
                    <a:pt x="46" y="193"/>
                    <a:pt x="48" y="191"/>
                  </a:cubicBezTo>
                  <a:cubicBezTo>
                    <a:pt x="51" y="190"/>
                    <a:pt x="51" y="193"/>
                    <a:pt x="53" y="193"/>
                  </a:cubicBezTo>
                  <a:cubicBezTo>
                    <a:pt x="54" y="192"/>
                    <a:pt x="55" y="192"/>
                    <a:pt x="55" y="191"/>
                  </a:cubicBezTo>
                  <a:cubicBezTo>
                    <a:pt x="55" y="191"/>
                    <a:pt x="56" y="191"/>
                    <a:pt x="56" y="191"/>
                  </a:cubicBezTo>
                  <a:cubicBezTo>
                    <a:pt x="56" y="192"/>
                    <a:pt x="56" y="192"/>
                    <a:pt x="56" y="192"/>
                  </a:cubicBezTo>
                  <a:cubicBezTo>
                    <a:pt x="58" y="191"/>
                    <a:pt x="64" y="190"/>
                    <a:pt x="66" y="191"/>
                  </a:cubicBezTo>
                  <a:cubicBezTo>
                    <a:pt x="66" y="191"/>
                    <a:pt x="67" y="191"/>
                    <a:pt x="67" y="191"/>
                  </a:cubicBezTo>
                  <a:cubicBezTo>
                    <a:pt x="67" y="191"/>
                    <a:pt x="67" y="191"/>
                    <a:pt x="67" y="191"/>
                  </a:cubicBezTo>
                  <a:cubicBezTo>
                    <a:pt x="68" y="191"/>
                    <a:pt x="68" y="191"/>
                    <a:pt x="68" y="191"/>
                  </a:cubicBezTo>
                  <a:cubicBezTo>
                    <a:pt x="70" y="191"/>
                    <a:pt x="71" y="191"/>
                    <a:pt x="72" y="192"/>
                  </a:cubicBezTo>
                  <a:cubicBezTo>
                    <a:pt x="73" y="191"/>
                    <a:pt x="79" y="192"/>
                    <a:pt x="79" y="192"/>
                  </a:cubicBezTo>
                  <a:cubicBezTo>
                    <a:pt x="81" y="192"/>
                    <a:pt x="90" y="192"/>
                    <a:pt x="91" y="191"/>
                  </a:cubicBezTo>
                  <a:cubicBezTo>
                    <a:pt x="93" y="191"/>
                    <a:pt x="94" y="194"/>
                    <a:pt x="97" y="193"/>
                  </a:cubicBezTo>
                  <a:cubicBezTo>
                    <a:pt x="100" y="192"/>
                    <a:pt x="108" y="195"/>
                    <a:pt x="111" y="196"/>
                  </a:cubicBezTo>
                  <a:cubicBezTo>
                    <a:pt x="112" y="196"/>
                    <a:pt x="113" y="195"/>
                    <a:pt x="114" y="195"/>
                  </a:cubicBezTo>
                  <a:cubicBezTo>
                    <a:pt x="116" y="196"/>
                    <a:pt x="117" y="197"/>
                    <a:pt x="119" y="196"/>
                  </a:cubicBezTo>
                  <a:cubicBezTo>
                    <a:pt x="122" y="195"/>
                    <a:pt x="128" y="200"/>
                    <a:pt x="130" y="200"/>
                  </a:cubicBezTo>
                  <a:cubicBezTo>
                    <a:pt x="132" y="199"/>
                    <a:pt x="142" y="200"/>
                    <a:pt x="144" y="202"/>
                  </a:cubicBezTo>
                  <a:cubicBezTo>
                    <a:pt x="145" y="202"/>
                    <a:pt x="146" y="202"/>
                    <a:pt x="147" y="202"/>
                  </a:cubicBezTo>
                  <a:cubicBezTo>
                    <a:pt x="149" y="202"/>
                    <a:pt x="152" y="204"/>
                    <a:pt x="155" y="203"/>
                  </a:cubicBezTo>
                  <a:cubicBezTo>
                    <a:pt x="160" y="201"/>
                    <a:pt x="161" y="200"/>
                    <a:pt x="166" y="197"/>
                  </a:cubicBezTo>
                  <a:cubicBezTo>
                    <a:pt x="171" y="193"/>
                    <a:pt x="166" y="176"/>
                    <a:pt x="167" y="171"/>
                  </a:cubicBezTo>
                  <a:close/>
                  <a:moveTo>
                    <a:pt x="70" y="155"/>
                  </a:moveTo>
                  <a:cubicBezTo>
                    <a:pt x="70" y="157"/>
                    <a:pt x="70" y="159"/>
                    <a:pt x="70" y="161"/>
                  </a:cubicBezTo>
                  <a:cubicBezTo>
                    <a:pt x="70" y="162"/>
                    <a:pt x="69" y="167"/>
                    <a:pt x="69" y="168"/>
                  </a:cubicBezTo>
                  <a:cubicBezTo>
                    <a:pt x="64" y="172"/>
                    <a:pt x="49" y="171"/>
                    <a:pt x="42" y="171"/>
                  </a:cubicBezTo>
                  <a:cubicBezTo>
                    <a:pt x="38" y="172"/>
                    <a:pt x="36" y="173"/>
                    <a:pt x="32" y="17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0" y="171"/>
                    <a:pt x="30" y="169"/>
                    <a:pt x="30" y="168"/>
                  </a:cubicBezTo>
                  <a:cubicBezTo>
                    <a:pt x="29" y="167"/>
                    <a:pt x="26" y="166"/>
                    <a:pt x="25" y="165"/>
                  </a:cubicBezTo>
                  <a:cubicBezTo>
                    <a:pt x="25" y="163"/>
                    <a:pt x="24" y="161"/>
                    <a:pt x="23" y="160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24" y="158"/>
                    <a:pt x="23" y="154"/>
                    <a:pt x="23" y="152"/>
                  </a:cubicBezTo>
                  <a:cubicBezTo>
                    <a:pt x="25" y="151"/>
                    <a:pt x="24" y="149"/>
                    <a:pt x="26" y="148"/>
                  </a:cubicBezTo>
                  <a:cubicBezTo>
                    <a:pt x="26" y="149"/>
                    <a:pt x="29" y="146"/>
                    <a:pt x="32" y="146"/>
                  </a:cubicBezTo>
                  <a:cubicBezTo>
                    <a:pt x="34" y="146"/>
                    <a:pt x="35" y="143"/>
                    <a:pt x="37" y="143"/>
                  </a:cubicBezTo>
                  <a:cubicBezTo>
                    <a:pt x="40" y="142"/>
                    <a:pt x="42" y="143"/>
                    <a:pt x="45" y="143"/>
                  </a:cubicBezTo>
                  <a:cubicBezTo>
                    <a:pt x="47" y="142"/>
                    <a:pt x="50" y="142"/>
                    <a:pt x="51" y="142"/>
                  </a:cubicBezTo>
                  <a:cubicBezTo>
                    <a:pt x="56" y="141"/>
                    <a:pt x="65" y="144"/>
                    <a:pt x="67" y="141"/>
                  </a:cubicBezTo>
                  <a:cubicBezTo>
                    <a:pt x="68" y="141"/>
                    <a:pt x="68" y="141"/>
                    <a:pt x="69" y="141"/>
                  </a:cubicBezTo>
                  <a:cubicBezTo>
                    <a:pt x="70" y="144"/>
                    <a:pt x="70" y="146"/>
                    <a:pt x="71" y="149"/>
                  </a:cubicBezTo>
                  <a:cubicBezTo>
                    <a:pt x="72" y="152"/>
                    <a:pt x="69" y="153"/>
                    <a:pt x="70" y="155"/>
                  </a:cubicBezTo>
                  <a:close/>
                  <a:moveTo>
                    <a:pt x="70" y="124"/>
                  </a:moveTo>
                  <a:cubicBezTo>
                    <a:pt x="70" y="123"/>
                    <a:pt x="70" y="123"/>
                    <a:pt x="70" y="123"/>
                  </a:cubicBezTo>
                  <a:cubicBezTo>
                    <a:pt x="70" y="123"/>
                    <a:pt x="70" y="124"/>
                    <a:pt x="70" y="124"/>
                  </a:cubicBezTo>
                  <a:cubicBezTo>
                    <a:pt x="70" y="124"/>
                    <a:pt x="62" y="127"/>
                    <a:pt x="62" y="127"/>
                  </a:cubicBezTo>
                  <a:cubicBezTo>
                    <a:pt x="62" y="127"/>
                    <a:pt x="55" y="128"/>
                    <a:pt x="54" y="129"/>
                  </a:cubicBezTo>
                  <a:cubicBezTo>
                    <a:pt x="54" y="129"/>
                    <a:pt x="53" y="129"/>
                    <a:pt x="53" y="129"/>
                  </a:cubicBezTo>
                  <a:cubicBezTo>
                    <a:pt x="45" y="129"/>
                    <a:pt x="37" y="132"/>
                    <a:pt x="30" y="127"/>
                  </a:cubicBezTo>
                  <a:cubicBezTo>
                    <a:pt x="30" y="127"/>
                    <a:pt x="30" y="126"/>
                    <a:pt x="30" y="126"/>
                  </a:cubicBezTo>
                  <a:cubicBezTo>
                    <a:pt x="28" y="125"/>
                    <a:pt x="28" y="124"/>
                    <a:pt x="25" y="121"/>
                  </a:cubicBezTo>
                  <a:cubicBezTo>
                    <a:pt x="26" y="120"/>
                    <a:pt x="25" y="118"/>
                    <a:pt x="25" y="118"/>
                  </a:cubicBezTo>
                  <a:cubicBezTo>
                    <a:pt x="25" y="113"/>
                    <a:pt x="29" y="110"/>
                    <a:pt x="32" y="109"/>
                  </a:cubicBezTo>
                  <a:cubicBezTo>
                    <a:pt x="33" y="108"/>
                    <a:pt x="35" y="108"/>
                    <a:pt x="36" y="108"/>
                  </a:cubicBezTo>
                  <a:cubicBezTo>
                    <a:pt x="38" y="107"/>
                    <a:pt x="40" y="106"/>
                    <a:pt x="42" y="105"/>
                  </a:cubicBezTo>
                  <a:cubicBezTo>
                    <a:pt x="43" y="105"/>
                    <a:pt x="49" y="105"/>
                    <a:pt x="49" y="104"/>
                  </a:cubicBezTo>
                  <a:cubicBezTo>
                    <a:pt x="51" y="104"/>
                    <a:pt x="58" y="105"/>
                    <a:pt x="59" y="105"/>
                  </a:cubicBezTo>
                  <a:cubicBezTo>
                    <a:pt x="61" y="105"/>
                    <a:pt x="65" y="103"/>
                    <a:pt x="68" y="104"/>
                  </a:cubicBezTo>
                  <a:cubicBezTo>
                    <a:pt x="68" y="104"/>
                    <a:pt x="69" y="103"/>
                    <a:pt x="69" y="103"/>
                  </a:cubicBezTo>
                  <a:cubicBezTo>
                    <a:pt x="69" y="103"/>
                    <a:pt x="71" y="104"/>
                    <a:pt x="71" y="104"/>
                  </a:cubicBezTo>
                  <a:cubicBezTo>
                    <a:pt x="73" y="105"/>
                    <a:pt x="72" y="110"/>
                    <a:pt x="72" y="112"/>
                  </a:cubicBezTo>
                  <a:cubicBezTo>
                    <a:pt x="71" y="115"/>
                    <a:pt x="73" y="121"/>
                    <a:pt x="70" y="1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8" name="Freeform 59">
              <a:extLst>
                <a:ext uri="{FF2B5EF4-FFF2-40B4-BE49-F238E27FC236}">
                  <a16:creationId xmlns="" xmlns:a16="http://schemas.microsoft.com/office/drawing/2014/main" id="{417B056A-A9FC-C04D-AA75-B778E01BA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876" y="3000376"/>
              <a:ext cx="412750" cy="681038"/>
            </a:xfrm>
            <a:custGeom>
              <a:avLst/>
              <a:gdLst>
                <a:gd name="T0" fmla="*/ 103 w 136"/>
                <a:gd name="T1" fmla="*/ 7 h 223"/>
                <a:gd name="T2" fmla="*/ 106 w 136"/>
                <a:gd name="T3" fmla="*/ 25 h 223"/>
                <a:gd name="T4" fmla="*/ 103 w 136"/>
                <a:gd name="T5" fmla="*/ 38 h 223"/>
                <a:gd name="T6" fmla="*/ 94 w 136"/>
                <a:gd name="T7" fmla="*/ 60 h 223"/>
                <a:gd name="T8" fmla="*/ 105 w 136"/>
                <a:gd name="T9" fmla="*/ 71 h 223"/>
                <a:gd name="T10" fmla="*/ 116 w 136"/>
                <a:gd name="T11" fmla="*/ 53 h 223"/>
                <a:gd name="T12" fmla="*/ 119 w 136"/>
                <a:gd name="T13" fmla="*/ 38 h 223"/>
                <a:gd name="T14" fmla="*/ 124 w 136"/>
                <a:gd name="T15" fmla="*/ 9 h 223"/>
                <a:gd name="T16" fmla="*/ 135 w 136"/>
                <a:gd name="T17" fmla="*/ 25 h 223"/>
                <a:gd name="T18" fmla="*/ 128 w 136"/>
                <a:gd name="T19" fmla="*/ 42 h 223"/>
                <a:gd name="T20" fmla="*/ 124 w 136"/>
                <a:gd name="T21" fmla="*/ 63 h 223"/>
                <a:gd name="T22" fmla="*/ 96 w 136"/>
                <a:gd name="T23" fmla="*/ 85 h 223"/>
                <a:gd name="T24" fmla="*/ 92 w 136"/>
                <a:gd name="T25" fmla="*/ 129 h 223"/>
                <a:gd name="T26" fmla="*/ 86 w 136"/>
                <a:gd name="T27" fmla="*/ 160 h 223"/>
                <a:gd name="T28" fmla="*/ 79 w 136"/>
                <a:gd name="T29" fmla="*/ 176 h 223"/>
                <a:gd name="T30" fmla="*/ 69 w 136"/>
                <a:gd name="T31" fmla="*/ 162 h 223"/>
                <a:gd name="T32" fmla="*/ 61 w 136"/>
                <a:gd name="T33" fmla="*/ 174 h 223"/>
                <a:gd name="T34" fmla="*/ 52 w 136"/>
                <a:gd name="T35" fmla="*/ 223 h 223"/>
                <a:gd name="T36" fmla="*/ 45 w 136"/>
                <a:gd name="T37" fmla="*/ 211 h 223"/>
                <a:gd name="T38" fmla="*/ 46 w 136"/>
                <a:gd name="T39" fmla="*/ 152 h 223"/>
                <a:gd name="T40" fmla="*/ 27 w 136"/>
                <a:gd name="T41" fmla="*/ 153 h 223"/>
                <a:gd name="T42" fmla="*/ 2 w 136"/>
                <a:gd name="T43" fmla="*/ 149 h 223"/>
                <a:gd name="T44" fmla="*/ 2 w 136"/>
                <a:gd name="T45" fmla="*/ 126 h 223"/>
                <a:gd name="T46" fmla="*/ 7 w 136"/>
                <a:gd name="T47" fmla="*/ 95 h 223"/>
                <a:gd name="T48" fmla="*/ 11 w 136"/>
                <a:gd name="T49" fmla="*/ 68 h 223"/>
                <a:gd name="T50" fmla="*/ 15 w 136"/>
                <a:gd name="T51" fmla="*/ 50 h 223"/>
                <a:gd name="T52" fmla="*/ 30 w 136"/>
                <a:gd name="T53" fmla="*/ 65 h 223"/>
                <a:gd name="T54" fmla="*/ 28 w 136"/>
                <a:gd name="T55" fmla="*/ 74 h 223"/>
                <a:gd name="T56" fmla="*/ 29 w 136"/>
                <a:gd name="T57" fmla="*/ 100 h 223"/>
                <a:gd name="T58" fmla="*/ 47 w 136"/>
                <a:gd name="T59" fmla="*/ 90 h 223"/>
                <a:gd name="T60" fmla="*/ 49 w 136"/>
                <a:gd name="T61" fmla="*/ 64 h 223"/>
                <a:gd name="T62" fmla="*/ 50 w 136"/>
                <a:gd name="T63" fmla="*/ 31 h 223"/>
                <a:gd name="T64" fmla="*/ 66 w 136"/>
                <a:gd name="T65" fmla="*/ 4 h 223"/>
                <a:gd name="T66" fmla="*/ 69 w 136"/>
                <a:gd name="T67" fmla="*/ 34 h 223"/>
                <a:gd name="T68" fmla="*/ 65 w 136"/>
                <a:gd name="T69" fmla="*/ 55 h 223"/>
                <a:gd name="T70" fmla="*/ 65 w 136"/>
                <a:gd name="T71" fmla="*/ 97 h 223"/>
                <a:gd name="T72" fmla="*/ 69 w 136"/>
                <a:gd name="T73" fmla="*/ 126 h 223"/>
                <a:gd name="T74" fmla="*/ 62 w 136"/>
                <a:gd name="T75" fmla="*/ 139 h 223"/>
                <a:gd name="T76" fmla="*/ 74 w 136"/>
                <a:gd name="T77" fmla="*/ 153 h 223"/>
                <a:gd name="T78" fmla="*/ 82 w 136"/>
                <a:gd name="T79" fmla="*/ 139 h 223"/>
                <a:gd name="T80" fmla="*/ 85 w 136"/>
                <a:gd name="T81" fmla="*/ 97 h 223"/>
                <a:gd name="T82" fmla="*/ 75 w 136"/>
                <a:gd name="T83" fmla="*/ 85 h 223"/>
                <a:gd name="T84" fmla="*/ 66 w 136"/>
                <a:gd name="T85" fmla="*/ 91 h 223"/>
                <a:gd name="T86" fmla="*/ 69 w 136"/>
                <a:gd name="T87" fmla="*/ 81 h 223"/>
                <a:gd name="T88" fmla="*/ 87 w 136"/>
                <a:gd name="T89" fmla="*/ 54 h 223"/>
                <a:gd name="T90" fmla="*/ 91 w 136"/>
                <a:gd name="T91" fmla="*/ 12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6" h="223">
                  <a:moveTo>
                    <a:pt x="94" y="2"/>
                  </a:moveTo>
                  <a:cubicBezTo>
                    <a:pt x="96" y="3"/>
                    <a:pt x="100" y="3"/>
                    <a:pt x="101" y="4"/>
                  </a:cubicBezTo>
                  <a:cubicBezTo>
                    <a:pt x="102" y="5"/>
                    <a:pt x="102" y="6"/>
                    <a:pt x="103" y="7"/>
                  </a:cubicBezTo>
                  <a:cubicBezTo>
                    <a:pt x="104" y="9"/>
                    <a:pt x="106" y="12"/>
                    <a:pt x="106" y="13"/>
                  </a:cubicBezTo>
                  <a:cubicBezTo>
                    <a:pt x="107" y="15"/>
                    <a:pt x="106" y="19"/>
                    <a:pt x="106" y="20"/>
                  </a:cubicBezTo>
                  <a:cubicBezTo>
                    <a:pt x="106" y="22"/>
                    <a:pt x="106" y="23"/>
                    <a:pt x="106" y="25"/>
                  </a:cubicBezTo>
                  <a:cubicBezTo>
                    <a:pt x="105" y="27"/>
                    <a:pt x="105" y="29"/>
                    <a:pt x="104" y="31"/>
                  </a:cubicBezTo>
                  <a:cubicBezTo>
                    <a:pt x="104" y="33"/>
                    <a:pt x="104" y="35"/>
                    <a:pt x="104" y="36"/>
                  </a:cubicBezTo>
                  <a:cubicBezTo>
                    <a:pt x="103" y="37"/>
                    <a:pt x="103" y="37"/>
                    <a:pt x="103" y="38"/>
                  </a:cubicBezTo>
                  <a:cubicBezTo>
                    <a:pt x="102" y="39"/>
                    <a:pt x="103" y="41"/>
                    <a:pt x="103" y="42"/>
                  </a:cubicBezTo>
                  <a:cubicBezTo>
                    <a:pt x="103" y="43"/>
                    <a:pt x="103" y="44"/>
                    <a:pt x="103" y="46"/>
                  </a:cubicBezTo>
                  <a:cubicBezTo>
                    <a:pt x="100" y="51"/>
                    <a:pt x="96" y="54"/>
                    <a:pt x="94" y="60"/>
                  </a:cubicBezTo>
                  <a:cubicBezTo>
                    <a:pt x="94" y="62"/>
                    <a:pt x="96" y="72"/>
                    <a:pt x="96" y="73"/>
                  </a:cubicBezTo>
                  <a:cubicBezTo>
                    <a:pt x="99" y="73"/>
                    <a:pt x="100" y="73"/>
                    <a:pt x="102" y="72"/>
                  </a:cubicBezTo>
                  <a:cubicBezTo>
                    <a:pt x="103" y="72"/>
                    <a:pt x="104" y="72"/>
                    <a:pt x="105" y="71"/>
                  </a:cubicBezTo>
                  <a:cubicBezTo>
                    <a:pt x="110" y="70"/>
                    <a:pt x="110" y="66"/>
                    <a:pt x="112" y="60"/>
                  </a:cubicBezTo>
                  <a:cubicBezTo>
                    <a:pt x="112" y="58"/>
                    <a:pt x="115" y="56"/>
                    <a:pt x="116" y="54"/>
                  </a:cubicBezTo>
                  <a:cubicBezTo>
                    <a:pt x="116" y="54"/>
                    <a:pt x="116" y="53"/>
                    <a:pt x="116" y="53"/>
                  </a:cubicBezTo>
                  <a:cubicBezTo>
                    <a:pt x="116" y="53"/>
                    <a:pt x="118" y="48"/>
                    <a:pt x="117" y="47"/>
                  </a:cubicBezTo>
                  <a:cubicBezTo>
                    <a:pt x="118" y="47"/>
                    <a:pt x="119" y="47"/>
                    <a:pt x="119" y="45"/>
                  </a:cubicBezTo>
                  <a:cubicBezTo>
                    <a:pt x="119" y="43"/>
                    <a:pt x="119" y="41"/>
                    <a:pt x="119" y="38"/>
                  </a:cubicBezTo>
                  <a:cubicBezTo>
                    <a:pt x="118" y="35"/>
                    <a:pt x="120" y="23"/>
                    <a:pt x="122" y="19"/>
                  </a:cubicBezTo>
                  <a:cubicBezTo>
                    <a:pt x="122" y="18"/>
                    <a:pt x="122" y="18"/>
                    <a:pt x="121" y="19"/>
                  </a:cubicBezTo>
                  <a:cubicBezTo>
                    <a:pt x="119" y="13"/>
                    <a:pt x="118" y="11"/>
                    <a:pt x="124" y="9"/>
                  </a:cubicBezTo>
                  <a:cubicBezTo>
                    <a:pt x="126" y="9"/>
                    <a:pt x="126" y="8"/>
                    <a:pt x="128" y="9"/>
                  </a:cubicBezTo>
                  <a:cubicBezTo>
                    <a:pt x="132" y="11"/>
                    <a:pt x="134" y="17"/>
                    <a:pt x="135" y="22"/>
                  </a:cubicBezTo>
                  <a:cubicBezTo>
                    <a:pt x="135" y="23"/>
                    <a:pt x="135" y="24"/>
                    <a:pt x="135" y="25"/>
                  </a:cubicBezTo>
                  <a:cubicBezTo>
                    <a:pt x="135" y="26"/>
                    <a:pt x="136" y="27"/>
                    <a:pt x="136" y="29"/>
                  </a:cubicBezTo>
                  <a:cubicBezTo>
                    <a:pt x="135" y="29"/>
                    <a:pt x="135" y="29"/>
                    <a:pt x="134" y="30"/>
                  </a:cubicBezTo>
                  <a:cubicBezTo>
                    <a:pt x="135" y="35"/>
                    <a:pt x="130" y="39"/>
                    <a:pt x="128" y="42"/>
                  </a:cubicBezTo>
                  <a:cubicBezTo>
                    <a:pt x="128" y="44"/>
                    <a:pt x="127" y="46"/>
                    <a:pt x="127" y="48"/>
                  </a:cubicBezTo>
                  <a:cubicBezTo>
                    <a:pt x="127" y="48"/>
                    <a:pt x="126" y="49"/>
                    <a:pt x="126" y="50"/>
                  </a:cubicBezTo>
                  <a:cubicBezTo>
                    <a:pt x="128" y="53"/>
                    <a:pt x="126" y="59"/>
                    <a:pt x="124" y="63"/>
                  </a:cubicBezTo>
                  <a:cubicBezTo>
                    <a:pt x="123" y="66"/>
                    <a:pt x="124" y="69"/>
                    <a:pt x="123" y="74"/>
                  </a:cubicBezTo>
                  <a:cubicBezTo>
                    <a:pt x="122" y="78"/>
                    <a:pt x="117" y="84"/>
                    <a:pt x="114" y="85"/>
                  </a:cubicBezTo>
                  <a:cubicBezTo>
                    <a:pt x="109" y="88"/>
                    <a:pt x="100" y="78"/>
                    <a:pt x="96" y="85"/>
                  </a:cubicBezTo>
                  <a:cubicBezTo>
                    <a:pt x="95" y="86"/>
                    <a:pt x="95" y="89"/>
                    <a:pt x="94" y="91"/>
                  </a:cubicBezTo>
                  <a:cubicBezTo>
                    <a:pt x="94" y="98"/>
                    <a:pt x="94" y="106"/>
                    <a:pt x="94" y="113"/>
                  </a:cubicBezTo>
                  <a:cubicBezTo>
                    <a:pt x="94" y="119"/>
                    <a:pt x="93" y="124"/>
                    <a:pt x="92" y="129"/>
                  </a:cubicBezTo>
                  <a:cubicBezTo>
                    <a:pt x="92" y="130"/>
                    <a:pt x="92" y="142"/>
                    <a:pt x="92" y="142"/>
                  </a:cubicBezTo>
                  <a:cubicBezTo>
                    <a:pt x="92" y="143"/>
                    <a:pt x="89" y="153"/>
                    <a:pt x="90" y="154"/>
                  </a:cubicBezTo>
                  <a:cubicBezTo>
                    <a:pt x="88" y="155"/>
                    <a:pt x="87" y="158"/>
                    <a:pt x="86" y="160"/>
                  </a:cubicBezTo>
                  <a:cubicBezTo>
                    <a:pt x="86" y="162"/>
                    <a:pt x="86" y="164"/>
                    <a:pt x="86" y="166"/>
                  </a:cubicBezTo>
                  <a:cubicBezTo>
                    <a:pt x="84" y="168"/>
                    <a:pt x="84" y="170"/>
                    <a:pt x="83" y="172"/>
                  </a:cubicBezTo>
                  <a:cubicBezTo>
                    <a:pt x="83" y="173"/>
                    <a:pt x="80" y="175"/>
                    <a:pt x="79" y="176"/>
                  </a:cubicBezTo>
                  <a:cubicBezTo>
                    <a:pt x="78" y="177"/>
                    <a:pt x="72" y="173"/>
                    <a:pt x="71" y="171"/>
                  </a:cubicBezTo>
                  <a:cubicBezTo>
                    <a:pt x="71" y="170"/>
                    <a:pt x="69" y="168"/>
                    <a:pt x="69" y="166"/>
                  </a:cubicBezTo>
                  <a:cubicBezTo>
                    <a:pt x="68" y="165"/>
                    <a:pt x="68" y="163"/>
                    <a:pt x="69" y="162"/>
                  </a:cubicBezTo>
                  <a:cubicBezTo>
                    <a:pt x="67" y="158"/>
                    <a:pt x="65" y="149"/>
                    <a:pt x="61" y="149"/>
                  </a:cubicBezTo>
                  <a:cubicBezTo>
                    <a:pt x="61" y="156"/>
                    <a:pt x="61" y="162"/>
                    <a:pt x="60" y="169"/>
                  </a:cubicBezTo>
                  <a:cubicBezTo>
                    <a:pt x="61" y="171"/>
                    <a:pt x="61" y="172"/>
                    <a:pt x="61" y="174"/>
                  </a:cubicBezTo>
                  <a:cubicBezTo>
                    <a:pt x="60" y="177"/>
                    <a:pt x="59" y="180"/>
                    <a:pt x="58" y="183"/>
                  </a:cubicBezTo>
                  <a:cubicBezTo>
                    <a:pt x="58" y="188"/>
                    <a:pt x="58" y="194"/>
                    <a:pt x="58" y="199"/>
                  </a:cubicBezTo>
                  <a:cubicBezTo>
                    <a:pt x="58" y="209"/>
                    <a:pt x="61" y="222"/>
                    <a:pt x="52" y="223"/>
                  </a:cubicBezTo>
                  <a:cubicBezTo>
                    <a:pt x="51" y="221"/>
                    <a:pt x="48" y="222"/>
                    <a:pt x="47" y="220"/>
                  </a:cubicBezTo>
                  <a:cubicBezTo>
                    <a:pt x="47" y="218"/>
                    <a:pt x="47" y="217"/>
                    <a:pt x="47" y="215"/>
                  </a:cubicBezTo>
                  <a:cubicBezTo>
                    <a:pt x="46" y="213"/>
                    <a:pt x="45" y="212"/>
                    <a:pt x="45" y="211"/>
                  </a:cubicBezTo>
                  <a:cubicBezTo>
                    <a:pt x="43" y="207"/>
                    <a:pt x="45" y="202"/>
                    <a:pt x="44" y="198"/>
                  </a:cubicBezTo>
                  <a:cubicBezTo>
                    <a:pt x="43" y="190"/>
                    <a:pt x="43" y="178"/>
                    <a:pt x="44" y="170"/>
                  </a:cubicBezTo>
                  <a:cubicBezTo>
                    <a:pt x="46" y="163"/>
                    <a:pt x="43" y="156"/>
                    <a:pt x="46" y="152"/>
                  </a:cubicBezTo>
                  <a:cubicBezTo>
                    <a:pt x="45" y="150"/>
                    <a:pt x="44" y="148"/>
                    <a:pt x="41" y="148"/>
                  </a:cubicBezTo>
                  <a:cubicBezTo>
                    <a:pt x="39" y="148"/>
                    <a:pt x="37" y="150"/>
                    <a:pt x="36" y="150"/>
                  </a:cubicBezTo>
                  <a:cubicBezTo>
                    <a:pt x="33" y="151"/>
                    <a:pt x="29" y="151"/>
                    <a:pt x="27" y="153"/>
                  </a:cubicBezTo>
                  <a:cubicBezTo>
                    <a:pt x="26" y="157"/>
                    <a:pt x="10" y="158"/>
                    <a:pt x="6" y="155"/>
                  </a:cubicBezTo>
                  <a:cubicBezTo>
                    <a:pt x="5" y="154"/>
                    <a:pt x="5" y="153"/>
                    <a:pt x="5" y="151"/>
                  </a:cubicBezTo>
                  <a:cubicBezTo>
                    <a:pt x="4" y="151"/>
                    <a:pt x="3" y="150"/>
                    <a:pt x="2" y="149"/>
                  </a:cubicBezTo>
                  <a:cubicBezTo>
                    <a:pt x="1" y="146"/>
                    <a:pt x="2" y="142"/>
                    <a:pt x="1" y="139"/>
                  </a:cubicBezTo>
                  <a:cubicBezTo>
                    <a:pt x="1" y="136"/>
                    <a:pt x="0" y="134"/>
                    <a:pt x="0" y="132"/>
                  </a:cubicBezTo>
                  <a:cubicBezTo>
                    <a:pt x="1" y="130"/>
                    <a:pt x="2" y="127"/>
                    <a:pt x="2" y="126"/>
                  </a:cubicBezTo>
                  <a:cubicBezTo>
                    <a:pt x="2" y="125"/>
                    <a:pt x="2" y="116"/>
                    <a:pt x="2" y="115"/>
                  </a:cubicBezTo>
                  <a:cubicBezTo>
                    <a:pt x="3" y="111"/>
                    <a:pt x="5" y="107"/>
                    <a:pt x="7" y="105"/>
                  </a:cubicBezTo>
                  <a:cubicBezTo>
                    <a:pt x="7" y="102"/>
                    <a:pt x="7" y="98"/>
                    <a:pt x="7" y="95"/>
                  </a:cubicBezTo>
                  <a:cubicBezTo>
                    <a:pt x="8" y="94"/>
                    <a:pt x="9" y="93"/>
                    <a:pt x="10" y="92"/>
                  </a:cubicBezTo>
                  <a:cubicBezTo>
                    <a:pt x="11" y="89"/>
                    <a:pt x="10" y="86"/>
                    <a:pt x="11" y="84"/>
                  </a:cubicBezTo>
                  <a:cubicBezTo>
                    <a:pt x="12" y="82"/>
                    <a:pt x="10" y="71"/>
                    <a:pt x="11" y="68"/>
                  </a:cubicBezTo>
                  <a:cubicBezTo>
                    <a:pt x="11" y="66"/>
                    <a:pt x="11" y="64"/>
                    <a:pt x="10" y="62"/>
                  </a:cubicBezTo>
                  <a:cubicBezTo>
                    <a:pt x="11" y="61"/>
                    <a:pt x="14" y="51"/>
                    <a:pt x="14" y="50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7" y="47"/>
                    <a:pt x="23" y="32"/>
                    <a:pt x="30" y="38"/>
                  </a:cubicBezTo>
                  <a:cubicBezTo>
                    <a:pt x="37" y="45"/>
                    <a:pt x="27" y="48"/>
                    <a:pt x="29" y="53"/>
                  </a:cubicBezTo>
                  <a:cubicBezTo>
                    <a:pt x="30" y="57"/>
                    <a:pt x="31" y="60"/>
                    <a:pt x="30" y="65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8"/>
                    <a:pt x="29" y="69"/>
                    <a:pt x="28" y="70"/>
                  </a:cubicBezTo>
                  <a:cubicBezTo>
                    <a:pt x="28" y="71"/>
                    <a:pt x="28" y="73"/>
                    <a:pt x="28" y="74"/>
                  </a:cubicBezTo>
                  <a:cubicBezTo>
                    <a:pt x="27" y="80"/>
                    <a:pt x="28" y="80"/>
                    <a:pt x="25" y="84"/>
                  </a:cubicBezTo>
                  <a:cubicBezTo>
                    <a:pt x="25" y="86"/>
                    <a:pt x="26" y="87"/>
                    <a:pt x="27" y="88"/>
                  </a:cubicBezTo>
                  <a:cubicBezTo>
                    <a:pt x="27" y="90"/>
                    <a:pt x="28" y="98"/>
                    <a:pt x="29" y="100"/>
                  </a:cubicBezTo>
                  <a:cubicBezTo>
                    <a:pt x="31" y="100"/>
                    <a:pt x="34" y="99"/>
                    <a:pt x="35" y="98"/>
                  </a:cubicBezTo>
                  <a:cubicBezTo>
                    <a:pt x="36" y="98"/>
                    <a:pt x="37" y="98"/>
                    <a:pt x="38" y="98"/>
                  </a:cubicBezTo>
                  <a:cubicBezTo>
                    <a:pt x="40" y="95"/>
                    <a:pt x="45" y="93"/>
                    <a:pt x="47" y="90"/>
                  </a:cubicBezTo>
                  <a:cubicBezTo>
                    <a:pt x="48" y="89"/>
                    <a:pt x="51" y="87"/>
                    <a:pt x="49" y="86"/>
                  </a:cubicBezTo>
                  <a:cubicBezTo>
                    <a:pt x="50" y="85"/>
                    <a:pt x="51" y="84"/>
                    <a:pt x="52" y="82"/>
                  </a:cubicBezTo>
                  <a:cubicBezTo>
                    <a:pt x="53" y="76"/>
                    <a:pt x="50" y="69"/>
                    <a:pt x="49" y="64"/>
                  </a:cubicBezTo>
                  <a:cubicBezTo>
                    <a:pt x="49" y="64"/>
                    <a:pt x="49" y="55"/>
                    <a:pt x="49" y="54"/>
                  </a:cubicBezTo>
                  <a:cubicBezTo>
                    <a:pt x="48" y="51"/>
                    <a:pt x="51" y="44"/>
                    <a:pt x="51" y="41"/>
                  </a:cubicBezTo>
                  <a:cubicBezTo>
                    <a:pt x="52" y="37"/>
                    <a:pt x="50" y="34"/>
                    <a:pt x="50" y="31"/>
                  </a:cubicBezTo>
                  <a:cubicBezTo>
                    <a:pt x="50" y="29"/>
                    <a:pt x="52" y="28"/>
                    <a:pt x="50" y="26"/>
                  </a:cubicBezTo>
                  <a:cubicBezTo>
                    <a:pt x="50" y="25"/>
                    <a:pt x="52" y="18"/>
                    <a:pt x="52" y="18"/>
                  </a:cubicBezTo>
                  <a:cubicBezTo>
                    <a:pt x="54" y="13"/>
                    <a:pt x="58" y="0"/>
                    <a:pt x="66" y="4"/>
                  </a:cubicBezTo>
                  <a:cubicBezTo>
                    <a:pt x="68" y="5"/>
                    <a:pt x="69" y="7"/>
                    <a:pt x="70" y="10"/>
                  </a:cubicBezTo>
                  <a:cubicBezTo>
                    <a:pt x="71" y="11"/>
                    <a:pt x="72" y="13"/>
                    <a:pt x="72" y="14"/>
                  </a:cubicBezTo>
                  <a:cubicBezTo>
                    <a:pt x="74" y="21"/>
                    <a:pt x="69" y="27"/>
                    <a:pt x="69" y="34"/>
                  </a:cubicBezTo>
                  <a:cubicBezTo>
                    <a:pt x="69" y="36"/>
                    <a:pt x="68" y="40"/>
                    <a:pt x="67" y="43"/>
                  </a:cubicBezTo>
                  <a:cubicBezTo>
                    <a:pt x="66" y="45"/>
                    <a:pt x="67" y="50"/>
                    <a:pt x="66" y="53"/>
                  </a:cubicBezTo>
                  <a:cubicBezTo>
                    <a:pt x="66" y="54"/>
                    <a:pt x="65" y="55"/>
                    <a:pt x="65" y="55"/>
                  </a:cubicBezTo>
                  <a:cubicBezTo>
                    <a:pt x="64" y="60"/>
                    <a:pt x="64" y="64"/>
                    <a:pt x="64" y="68"/>
                  </a:cubicBezTo>
                  <a:cubicBezTo>
                    <a:pt x="63" y="70"/>
                    <a:pt x="63" y="71"/>
                    <a:pt x="62" y="73"/>
                  </a:cubicBezTo>
                  <a:cubicBezTo>
                    <a:pt x="60" y="80"/>
                    <a:pt x="63" y="94"/>
                    <a:pt x="65" y="97"/>
                  </a:cubicBezTo>
                  <a:cubicBezTo>
                    <a:pt x="68" y="97"/>
                    <a:pt x="68" y="102"/>
                    <a:pt x="69" y="105"/>
                  </a:cubicBezTo>
                  <a:cubicBezTo>
                    <a:pt x="71" y="109"/>
                    <a:pt x="75" y="116"/>
                    <a:pt x="72" y="121"/>
                  </a:cubicBezTo>
                  <a:cubicBezTo>
                    <a:pt x="71" y="123"/>
                    <a:pt x="70" y="124"/>
                    <a:pt x="69" y="126"/>
                  </a:cubicBezTo>
                  <a:cubicBezTo>
                    <a:pt x="69" y="128"/>
                    <a:pt x="69" y="129"/>
                    <a:pt x="69" y="131"/>
                  </a:cubicBezTo>
                  <a:cubicBezTo>
                    <a:pt x="68" y="132"/>
                    <a:pt x="67" y="133"/>
                    <a:pt x="67" y="135"/>
                  </a:cubicBezTo>
                  <a:cubicBezTo>
                    <a:pt x="66" y="137"/>
                    <a:pt x="63" y="138"/>
                    <a:pt x="62" y="139"/>
                  </a:cubicBezTo>
                  <a:cubicBezTo>
                    <a:pt x="61" y="143"/>
                    <a:pt x="68" y="149"/>
                    <a:pt x="70" y="151"/>
                  </a:cubicBezTo>
                  <a:cubicBezTo>
                    <a:pt x="71" y="151"/>
                    <a:pt x="72" y="151"/>
                    <a:pt x="72" y="151"/>
                  </a:cubicBezTo>
                  <a:cubicBezTo>
                    <a:pt x="72" y="152"/>
                    <a:pt x="73" y="153"/>
                    <a:pt x="74" y="153"/>
                  </a:cubicBezTo>
                  <a:cubicBezTo>
                    <a:pt x="74" y="153"/>
                    <a:pt x="74" y="153"/>
                    <a:pt x="74" y="153"/>
                  </a:cubicBezTo>
                  <a:cubicBezTo>
                    <a:pt x="75" y="154"/>
                    <a:pt x="76" y="156"/>
                    <a:pt x="78" y="155"/>
                  </a:cubicBezTo>
                  <a:cubicBezTo>
                    <a:pt x="78" y="150"/>
                    <a:pt x="81" y="144"/>
                    <a:pt x="82" y="139"/>
                  </a:cubicBezTo>
                  <a:cubicBezTo>
                    <a:pt x="83" y="135"/>
                    <a:pt x="83" y="121"/>
                    <a:pt x="83" y="114"/>
                  </a:cubicBezTo>
                  <a:cubicBezTo>
                    <a:pt x="82" y="111"/>
                    <a:pt x="84" y="107"/>
                    <a:pt x="85" y="105"/>
                  </a:cubicBezTo>
                  <a:cubicBezTo>
                    <a:pt x="85" y="102"/>
                    <a:pt x="85" y="100"/>
                    <a:pt x="85" y="97"/>
                  </a:cubicBezTo>
                  <a:cubicBezTo>
                    <a:pt x="86" y="96"/>
                    <a:pt x="86" y="94"/>
                    <a:pt x="86" y="93"/>
                  </a:cubicBezTo>
                  <a:cubicBezTo>
                    <a:pt x="87" y="90"/>
                    <a:pt x="85" y="86"/>
                    <a:pt x="85" y="84"/>
                  </a:cubicBezTo>
                  <a:cubicBezTo>
                    <a:pt x="82" y="83"/>
                    <a:pt x="77" y="83"/>
                    <a:pt x="75" y="85"/>
                  </a:cubicBezTo>
                  <a:cubicBezTo>
                    <a:pt x="73" y="86"/>
                    <a:pt x="74" y="87"/>
                    <a:pt x="72" y="88"/>
                  </a:cubicBezTo>
                  <a:cubicBezTo>
                    <a:pt x="70" y="89"/>
                    <a:pt x="70" y="87"/>
                    <a:pt x="69" y="89"/>
                  </a:cubicBezTo>
                  <a:cubicBezTo>
                    <a:pt x="69" y="90"/>
                    <a:pt x="67" y="91"/>
                    <a:pt x="66" y="91"/>
                  </a:cubicBezTo>
                  <a:cubicBezTo>
                    <a:pt x="65" y="91"/>
                    <a:pt x="64" y="91"/>
                    <a:pt x="64" y="90"/>
                  </a:cubicBezTo>
                  <a:cubicBezTo>
                    <a:pt x="63" y="88"/>
                    <a:pt x="64" y="87"/>
                    <a:pt x="64" y="85"/>
                  </a:cubicBezTo>
                  <a:cubicBezTo>
                    <a:pt x="66" y="85"/>
                    <a:pt x="67" y="83"/>
                    <a:pt x="69" y="81"/>
                  </a:cubicBezTo>
                  <a:cubicBezTo>
                    <a:pt x="70" y="81"/>
                    <a:pt x="71" y="81"/>
                    <a:pt x="71" y="81"/>
                  </a:cubicBezTo>
                  <a:cubicBezTo>
                    <a:pt x="76" y="80"/>
                    <a:pt x="82" y="80"/>
                    <a:pt x="85" y="76"/>
                  </a:cubicBezTo>
                  <a:cubicBezTo>
                    <a:pt x="84" y="72"/>
                    <a:pt x="86" y="59"/>
                    <a:pt x="87" y="54"/>
                  </a:cubicBezTo>
                  <a:cubicBezTo>
                    <a:pt x="87" y="52"/>
                    <a:pt x="87" y="49"/>
                    <a:pt x="87" y="47"/>
                  </a:cubicBezTo>
                  <a:cubicBezTo>
                    <a:pt x="88" y="40"/>
                    <a:pt x="86" y="30"/>
                    <a:pt x="87" y="24"/>
                  </a:cubicBezTo>
                  <a:cubicBezTo>
                    <a:pt x="87" y="20"/>
                    <a:pt x="90" y="16"/>
                    <a:pt x="91" y="12"/>
                  </a:cubicBezTo>
                  <a:cubicBezTo>
                    <a:pt x="89" y="10"/>
                    <a:pt x="89" y="8"/>
                    <a:pt x="89" y="4"/>
                  </a:cubicBezTo>
                  <a:cubicBezTo>
                    <a:pt x="90" y="3"/>
                    <a:pt x="93" y="3"/>
                    <a:pt x="9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9" name="Freeform 60">
              <a:extLst>
                <a:ext uri="{FF2B5EF4-FFF2-40B4-BE49-F238E27FC236}">
                  <a16:creationId xmlns="" xmlns:a16="http://schemas.microsoft.com/office/drawing/2014/main" id="{770D6456-CBA5-AF4B-A861-7193C4142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576" y="3017838"/>
              <a:ext cx="358775" cy="234950"/>
            </a:xfrm>
            <a:custGeom>
              <a:avLst/>
              <a:gdLst>
                <a:gd name="T0" fmla="*/ 47 w 118"/>
                <a:gd name="T1" fmla="*/ 0 h 77"/>
                <a:gd name="T2" fmla="*/ 52 w 118"/>
                <a:gd name="T3" fmla="*/ 3 h 77"/>
                <a:gd name="T4" fmla="*/ 53 w 118"/>
                <a:gd name="T5" fmla="*/ 4 h 77"/>
                <a:gd name="T6" fmla="*/ 65 w 118"/>
                <a:gd name="T7" fmla="*/ 8 h 77"/>
                <a:gd name="T8" fmla="*/ 71 w 118"/>
                <a:gd name="T9" fmla="*/ 9 h 77"/>
                <a:gd name="T10" fmla="*/ 74 w 118"/>
                <a:gd name="T11" fmla="*/ 11 h 77"/>
                <a:gd name="T12" fmla="*/ 88 w 118"/>
                <a:gd name="T13" fmla="*/ 19 h 77"/>
                <a:gd name="T14" fmla="*/ 88 w 118"/>
                <a:gd name="T15" fmla="*/ 38 h 77"/>
                <a:gd name="T16" fmla="*/ 79 w 118"/>
                <a:gd name="T17" fmla="*/ 48 h 77"/>
                <a:gd name="T18" fmla="*/ 65 w 118"/>
                <a:gd name="T19" fmla="*/ 57 h 77"/>
                <a:gd name="T20" fmla="*/ 70 w 118"/>
                <a:gd name="T21" fmla="*/ 59 h 77"/>
                <a:gd name="T22" fmla="*/ 86 w 118"/>
                <a:gd name="T23" fmla="*/ 60 h 77"/>
                <a:gd name="T24" fmla="*/ 93 w 118"/>
                <a:gd name="T25" fmla="*/ 59 h 77"/>
                <a:gd name="T26" fmla="*/ 113 w 118"/>
                <a:gd name="T27" fmla="*/ 64 h 77"/>
                <a:gd name="T28" fmla="*/ 116 w 118"/>
                <a:gd name="T29" fmla="*/ 75 h 77"/>
                <a:gd name="T30" fmla="*/ 101 w 118"/>
                <a:gd name="T31" fmla="*/ 75 h 77"/>
                <a:gd name="T32" fmla="*/ 88 w 118"/>
                <a:gd name="T33" fmla="*/ 76 h 77"/>
                <a:gd name="T34" fmla="*/ 76 w 118"/>
                <a:gd name="T35" fmla="*/ 75 h 77"/>
                <a:gd name="T36" fmla="*/ 50 w 118"/>
                <a:gd name="T37" fmla="*/ 75 h 77"/>
                <a:gd name="T38" fmla="*/ 44 w 118"/>
                <a:gd name="T39" fmla="*/ 75 h 77"/>
                <a:gd name="T40" fmla="*/ 34 w 118"/>
                <a:gd name="T41" fmla="*/ 77 h 77"/>
                <a:gd name="T42" fmla="*/ 23 w 118"/>
                <a:gd name="T43" fmla="*/ 75 h 77"/>
                <a:gd name="T44" fmla="*/ 16 w 118"/>
                <a:gd name="T45" fmla="*/ 69 h 77"/>
                <a:gd name="T46" fmla="*/ 18 w 118"/>
                <a:gd name="T47" fmla="*/ 65 h 77"/>
                <a:gd name="T48" fmla="*/ 56 w 118"/>
                <a:gd name="T49" fmla="*/ 54 h 77"/>
                <a:gd name="T50" fmla="*/ 61 w 118"/>
                <a:gd name="T51" fmla="*/ 48 h 77"/>
                <a:gd name="T52" fmla="*/ 68 w 118"/>
                <a:gd name="T53" fmla="*/ 42 h 77"/>
                <a:gd name="T54" fmla="*/ 60 w 118"/>
                <a:gd name="T55" fmla="*/ 29 h 77"/>
                <a:gd name="T56" fmla="*/ 50 w 118"/>
                <a:gd name="T57" fmla="*/ 26 h 77"/>
                <a:gd name="T58" fmla="*/ 48 w 118"/>
                <a:gd name="T59" fmla="*/ 25 h 77"/>
                <a:gd name="T60" fmla="*/ 40 w 118"/>
                <a:gd name="T61" fmla="*/ 31 h 77"/>
                <a:gd name="T62" fmla="*/ 20 w 118"/>
                <a:gd name="T63" fmla="*/ 47 h 77"/>
                <a:gd name="T64" fmla="*/ 9 w 118"/>
                <a:gd name="T65" fmla="*/ 53 h 77"/>
                <a:gd name="T66" fmla="*/ 3 w 118"/>
                <a:gd name="T67" fmla="*/ 53 h 77"/>
                <a:gd name="T68" fmla="*/ 0 w 118"/>
                <a:gd name="T69" fmla="*/ 48 h 77"/>
                <a:gd name="T70" fmla="*/ 18 w 118"/>
                <a:gd name="T71" fmla="*/ 33 h 77"/>
                <a:gd name="T72" fmla="*/ 21 w 118"/>
                <a:gd name="T73" fmla="*/ 30 h 77"/>
                <a:gd name="T74" fmla="*/ 24 w 118"/>
                <a:gd name="T75" fmla="*/ 29 h 77"/>
                <a:gd name="T76" fmla="*/ 26 w 118"/>
                <a:gd name="T77" fmla="*/ 27 h 77"/>
                <a:gd name="T78" fmla="*/ 34 w 118"/>
                <a:gd name="T79" fmla="*/ 14 h 77"/>
                <a:gd name="T80" fmla="*/ 31 w 118"/>
                <a:gd name="T81" fmla="*/ 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8" h="77">
                  <a:moveTo>
                    <a:pt x="38" y="0"/>
                  </a:moveTo>
                  <a:cubicBezTo>
                    <a:pt x="42" y="1"/>
                    <a:pt x="44" y="0"/>
                    <a:pt x="47" y="0"/>
                  </a:cubicBezTo>
                  <a:cubicBezTo>
                    <a:pt x="49" y="1"/>
                    <a:pt x="50" y="2"/>
                    <a:pt x="51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3" y="3"/>
                    <a:pt x="52" y="4"/>
                    <a:pt x="53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5" y="4"/>
                    <a:pt x="61" y="6"/>
                    <a:pt x="62" y="6"/>
                  </a:cubicBezTo>
                  <a:cubicBezTo>
                    <a:pt x="63" y="6"/>
                    <a:pt x="64" y="8"/>
                    <a:pt x="65" y="8"/>
                  </a:cubicBezTo>
                  <a:cubicBezTo>
                    <a:pt x="66" y="8"/>
                    <a:pt x="70" y="9"/>
                    <a:pt x="70" y="9"/>
                  </a:cubicBezTo>
                  <a:cubicBezTo>
                    <a:pt x="70" y="9"/>
                    <a:pt x="70" y="9"/>
                    <a:pt x="71" y="9"/>
                  </a:cubicBezTo>
                  <a:cubicBezTo>
                    <a:pt x="71" y="9"/>
                    <a:pt x="72" y="10"/>
                    <a:pt x="72" y="11"/>
                  </a:cubicBezTo>
                  <a:cubicBezTo>
                    <a:pt x="73" y="11"/>
                    <a:pt x="73" y="10"/>
                    <a:pt x="74" y="11"/>
                  </a:cubicBezTo>
                  <a:cubicBezTo>
                    <a:pt x="75" y="12"/>
                    <a:pt x="76" y="13"/>
                    <a:pt x="78" y="14"/>
                  </a:cubicBezTo>
                  <a:cubicBezTo>
                    <a:pt x="80" y="15"/>
                    <a:pt x="86" y="16"/>
                    <a:pt x="88" y="19"/>
                  </a:cubicBezTo>
                  <a:cubicBezTo>
                    <a:pt x="89" y="21"/>
                    <a:pt x="88" y="30"/>
                    <a:pt x="88" y="31"/>
                  </a:cubicBezTo>
                  <a:cubicBezTo>
                    <a:pt x="88" y="33"/>
                    <a:pt x="88" y="36"/>
                    <a:pt x="88" y="38"/>
                  </a:cubicBezTo>
                  <a:cubicBezTo>
                    <a:pt x="87" y="40"/>
                    <a:pt x="86" y="43"/>
                    <a:pt x="84" y="44"/>
                  </a:cubicBezTo>
                  <a:cubicBezTo>
                    <a:pt x="82" y="46"/>
                    <a:pt x="80" y="45"/>
                    <a:pt x="79" y="48"/>
                  </a:cubicBezTo>
                  <a:cubicBezTo>
                    <a:pt x="77" y="48"/>
                    <a:pt x="65" y="53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5" y="58"/>
                    <a:pt x="65" y="58"/>
                    <a:pt x="66" y="59"/>
                  </a:cubicBezTo>
                  <a:cubicBezTo>
                    <a:pt x="66" y="59"/>
                    <a:pt x="70" y="59"/>
                    <a:pt x="70" y="59"/>
                  </a:cubicBezTo>
                  <a:cubicBezTo>
                    <a:pt x="72" y="60"/>
                    <a:pt x="81" y="57"/>
                    <a:pt x="85" y="59"/>
                  </a:cubicBezTo>
                  <a:cubicBezTo>
                    <a:pt x="85" y="59"/>
                    <a:pt x="86" y="59"/>
                    <a:pt x="86" y="60"/>
                  </a:cubicBezTo>
                  <a:cubicBezTo>
                    <a:pt x="92" y="59"/>
                    <a:pt x="92" y="59"/>
                    <a:pt x="92" y="59"/>
                  </a:cubicBezTo>
                  <a:cubicBezTo>
                    <a:pt x="92" y="59"/>
                    <a:pt x="92" y="59"/>
                    <a:pt x="93" y="59"/>
                  </a:cubicBezTo>
                  <a:cubicBezTo>
                    <a:pt x="94" y="61"/>
                    <a:pt x="100" y="62"/>
                    <a:pt x="102" y="60"/>
                  </a:cubicBezTo>
                  <a:cubicBezTo>
                    <a:pt x="105" y="61"/>
                    <a:pt x="110" y="61"/>
                    <a:pt x="113" y="64"/>
                  </a:cubicBezTo>
                  <a:cubicBezTo>
                    <a:pt x="114" y="65"/>
                    <a:pt x="116" y="69"/>
                    <a:pt x="118" y="71"/>
                  </a:cubicBezTo>
                  <a:cubicBezTo>
                    <a:pt x="117" y="72"/>
                    <a:pt x="116" y="74"/>
                    <a:pt x="116" y="75"/>
                  </a:cubicBezTo>
                  <a:cubicBezTo>
                    <a:pt x="114" y="76"/>
                    <a:pt x="108" y="76"/>
                    <a:pt x="106" y="75"/>
                  </a:cubicBezTo>
                  <a:cubicBezTo>
                    <a:pt x="104" y="75"/>
                    <a:pt x="103" y="75"/>
                    <a:pt x="101" y="75"/>
                  </a:cubicBezTo>
                  <a:cubicBezTo>
                    <a:pt x="101" y="75"/>
                    <a:pt x="100" y="74"/>
                    <a:pt x="99" y="75"/>
                  </a:cubicBezTo>
                  <a:cubicBezTo>
                    <a:pt x="97" y="76"/>
                    <a:pt x="90" y="76"/>
                    <a:pt x="88" y="76"/>
                  </a:cubicBezTo>
                  <a:cubicBezTo>
                    <a:pt x="87" y="76"/>
                    <a:pt x="83" y="75"/>
                    <a:pt x="82" y="76"/>
                  </a:cubicBezTo>
                  <a:cubicBezTo>
                    <a:pt x="81" y="76"/>
                    <a:pt x="78" y="74"/>
                    <a:pt x="76" y="75"/>
                  </a:cubicBezTo>
                  <a:cubicBezTo>
                    <a:pt x="74" y="75"/>
                    <a:pt x="65" y="74"/>
                    <a:pt x="61" y="75"/>
                  </a:cubicBezTo>
                  <a:cubicBezTo>
                    <a:pt x="60" y="75"/>
                    <a:pt x="53" y="74"/>
                    <a:pt x="50" y="75"/>
                  </a:cubicBezTo>
                  <a:cubicBezTo>
                    <a:pt x="49" y="75"/>
                    <a:pt x="48" y="75"/>
                    <a:pt x="47" y="76"/>
                  </a:cubicBezTo>
                  <a:cubicBezTo>
                    <a:pt x="46" y="75"/>
                    <a:pt x="45" y="75"/>
                    <a:pt x="44" y="75"/>
                  </a:cubicBezTo>
                  <a:cubicBezTo>
                    <a:pt x="43" y="76"/>
                    <a:pt x="42" y="76"/>
                    <a:pt x="41" y="77"/>
                  </a:cubicBezTo>
                  <a:cubicBezTo>
                    <a:pt x="40" y="77"/>
                    <a:pt x="34" y="77"/>
                    <a:pt x="34" y="77"/>
                  </a:cubicBezTo>
                  <a:cubicBezTo>
                    <a:pt x="33" y="77"/>
                    <a:pt x="33" y="77"/>
                    <a:pt x="32" y="76"/>
                  </a:cubicBezTo>
                  <a:cubicBezTo>
                    <a:pt x="32" y="76"/>
                    <a:pt x="24" y="74"/>
                    <a:pt x="23" y="75"/>
                  </a:cubicBezTo>
                  <a:cubicBezTo>
                    <a:pt x="22" y="74"/>
                    <a:pt x="21" y="74"/>
                    <a:pt x="19" y="72"/>
                  </a:cubicBezTo>
                  <a:cubicBezTo>
                    <a:pt x="17" y="72"/>
                    <a:pt x="18" y="70"/>
                    <a:pt x="16" y="69"/>
                  </a:cubicBezTo>
                  <a:cubicBezTo>
                    <a:pt x="16" y="68"/>
                    <a:pt x="16" y="68"/>
                    <a:pt x="16" y="67"/>
                  </a:cubicBezTo>
                  <a:cubicBezTo>
                    <a:pt x="17" y="67"/>
                    <a:pt x="17" y="66"/>
                    <a:pt x="18" y="65"/>
                  </a:cubicBezTo>
                  <a:cubicBezTo>
                    <a:pt x="23" y="67"/>
                    <a:pt x="40" y="61"/>
                    <a:pt x="44" y="58"/>
                  </a:cubicBezTo>
                  <a:cubicBezTo>
                    <a:pt x="47" y="59"/>
                    <a:pt x="53" y="56"/>
                    <a:pt x="56" y="54"/>
                  </a:cubicBezTo>
                  <a:cubicBezTo>
                    <a:pt x="56" y="53"/>
                    <a:pt x="56" y="52"/>
                    <a:pt x="57" y="51"/>
                  </a:cubicBezTo>
                  <a:cubicBezTo>
                    <a:pt x="58" y="50"/>
                    <a:pt x="60" y="49"/>
                    <a:pt x="61" y="48"/>
                  </a:cubicBezTo>
                  <a:cubicBezTo>
                    <a:pt x="62" y="48"/>
                    <a:pt x="62" y="47"/>
                    <a:pt x="62" y="46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70" y="40"/>
                    <a:pt x="71" y="38"/>
                    <a:pt x="72" y="37"/>
                  </a:cubicBezTo>
                  <a:cubicBezTo>
                    <a:pt x="69" y="31"/>
                    <a:pt x="62" y="32"/>
                    <a:pt x="60" y="29"/>
                  </a:cubicBezTo>
                  <a:cubicBezTo>
                    <a:pt x="59" y="29"/>
                    <a:pt x="58" y="28"/>
                    <a:pt x="58" y="28"/>
                  </a:cubicBezTo>
                  <a:cubicBezTo>
                    <a:pt x="54" y="26"/>
                    <a:pt x="53" y="29"/>
                    <a:pt x="50" y="26"/>
                  </a:cubicBezTo>
                  <a:cubicBezTo>
                    <a:pt x="50" y="25"/>
                    <a:pt x="50" y="26"/>
                    <a:pt x="50" y="25"/>
                  </a:cubicBezTo>
                  <a:cubicBezTo>
                    <a:pt x="49" y="25"/>
                    <a:pt x="49" y="25"/>
                    <a:pt x="48" y="25"/>
                  </a:cubicBezTo>
                  <a:cubicBezTo>
                    <a:pt x="47" y="27"/>
                    <a:pt x="44" y="29"/>
                    <a:pt x="42" y="30"/>
                  </a:cubicBezTo>
                  <a:cubicBezTo>
                    <a:pt x="41" y="30"/>
                    <a:pt x="41" y="31"/>
                    <a:pt x="40" y="31"/>
                  </a:cubicBezTo>
                  <a:cubicBezTo>
                    <a:pt x="40" y="35"/>
                    <a:pt x="35" y="36"/>
                    <a:pt x="32" y="37"/>
                  </a:cubicBezTo>
                  <a:cubicBezTo>
                    <a:pt x="27" y="40"/>
                    <a:pt x="24" y="44"/>
                    <a:pt x="20" y="47"/>
                  </a:cubicBezTo>
                  <a:cubicBezTo>
                    <a:pt x="19" y="48"/>
                    <a:pt x="18" y="47"/>
                    <a:pt x="17" y="48"/>
                  </a:cubicBezTo>
                  <a:cubicBezTo>
                    <a:pt x="14" y="49"/>
                    <a:pt x="11" y="50"/>
                    <a:pt x="9" y="53"/>
                  </a:cubicBezTo>
                  <a:cubicBezTo>
                    <a:pt x="7" y="53"/>
                    <a:pt x="7" y="53"/>
                    <a:pt x="6" y="52"/>
                  </a:cubicBezTo>
                  <a:cubicBezTo>
                    <a:pt x="5" y="52"/>
                    <a:pt x="4" y="53"/>
                    <a:pt x="3" y="53"/>
                  </a:cubicBezTo>
                  <a:cubicBezTo>
                    <a:pt x="2" y="53"/>
                    <a:pt x="2" y="53"/>
                    <a:pt x="1" y="52"/>
                  </a:cubicBezTo>
                  <a:cubicBezTo>
                    <a:pt x="1" y="51"/>
                    <a:pt x="0" y="48"/>
                    <a:pt x="0" y="48"/>
                  </a:cubicBezTo>
                  <a:cubicBezTo>
                    <a:pt x="3" y="45"/>
                    <a:pt x="13" y="41"/>
                    <a:pt x="14" y="38"/>
                  </a:cubicBezTo>
                  <a:cubicBezTo>
                    <a:pt x="15" y="38"/>
                    <a:pt x="17" y="34"/>
                    <a:pt x="18" y="33"/>
                  </a:cubicBezTo>
                  <a:cubicBezTo>
                    <a:pt x="19" y="33"/>
                    <a:pt x="19" y="33"/>
                    <a:pt x="20" y="32"/>
                  </a:cubicBezTo>
                  <a:cubicBezTo>
                    <a:pt x="21" y="32"/>
                    <a:pt x="20" y="31"/>
                    <a:pt x="21" y="30"/>
                  </a:cubicBezTo>
                  <a:cubicBezTo>
                    <a:pt x="21" y="30"/>
                    <a:pt x="23" y="30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3" y="28"/>
                    <a:pt x="24" y="28"/>
                    <a:pt x="25" y="27"/>
                  </a:cubicBezTo>
                  <a:cubicBezTo>
                    <a:pt x="25" y="27"/>
                    <a:pt x="25" y="27"/>
                    <a:pt x="26" y="27"/>
                  </a:cubicBezTo>
                  <a:cubicBezTo>
                    <a:pt x="26" y="25"/>
                    <a:pt x="30" y="23"/>
                    <a:pt x="31" y="22"/>
                  </a:cubicBezTo>
                  <a:cubicBezTo>
                    <a:pt x="32" y="19"/>
                    <a:pt x="33" y="16"/>
                    <a:pt x="34" y="14"/>
                  </a:cubicBezTo>
                  <a:cubicBezTo>
                    <a:pt x="34" y="14"/>
                    <a:pt x="34" y="13"/>
                    <a:pt x="34" y="13"/>
                  </a:cubicBezTo>
                  <a:cubicBezTo>
                    <a:pt x="35" y="10"/>
                    <a:pt x="30" y="7"/>
                    <a:pt x="31" y="3"/>
                  </a:cubicBezTo>
                  <a:cubicBezTo>
                    <a:pt x="32" y="2"/>
                    <a:pt x="38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0" name="Freeform 61">
              <a:extLst>
                <a:ext uri="{FF2B5EF4-FFF2-40B4-BE49-F238E27FC236}">
                  <a16:creationId xmlns="" xmlns:a16="http://schemas.microsoft.com/office/drawing/2014/main" id="{CBD5C636-0DBF-684D-90B9-7A6019DF54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65651" y="3208338"/>
              <a:ext cx="471488" cy="460375"/>
            </a:xfrm>
            <a:custGeom>
              <a:avLst/>
              <a:gdLst>
                <a:gd name="T0" fmla="*/ 150 w 156"/>
                <a:gd name="T1" fmla="*/ 104 h 151"/>
                <a:gd name="T2" fmla="*/ 142 w 156"/>
                <a:gd name="T3" fmla="*/ 107 h 151"/>
                <a:gd name="T4" fmla="*/ 118 w 156"/>
                <a:gd name="T5" fmla="*/ 108 h 151"/>
                <a:gd name="T6" fmla="*/ 95 w 156"/>
                <a:gd name="T7" fmla="*/ 111 h 151"/>
                <a:gd name="T8" fmla="*/ 83 w 156"/>
                <a:gd name="T9" fmla="*/ 110 h 151"/>
                <a:gd name="T10" fmla="*/ 72 w 156"/>
                <a:gd name="T11" fmla="*/ 107 h 151"/>
                <a:gd name="T12" fmla="*/ 91 w 156"/>
                <a:gd name="T13" fmla="*/ 86 h 151"/>
                <a:gd name="T14" fmla="*/ 125 w 156"/>
                <a:gd name="T15" fmla="*/ 82 h 151"/>
                <a:gd name="T16" fmla="*/ 126 w 156"/>
                <a:gd name="T17" fmla="*/ 73 h 151"/>
                <a:gd name="T18" fmla="*/ 112 w 156"/>
                <a:gd name="T19" fmla="*/ 64 h 151"/>
                <a:gd name="T20" fmla="*/ 98 w 156"/>
                <a:gd name="T21" fmla="*/ 64 h 151"/>
                <a:gd name="T22" fmla="*/ 74 w 156"/>
                <a:gd name="T23" fmla="*/ 64 h 151"/>
                <a:gd name="T24" fmla="*/ 75 w 156"/>
                <a:gd name="T25" fmla="*/ 51 h 151"/>
                <a:gd name="T26" fmla="*/ 122 w 156"/>
                <a:gd name="T27" fmla="*/ 47 h 151"/>
                <a:gd name="T28" fmla="*/ 122 w 156"/>
                <a:gd name="T29" fmla="*/ 37 h 151"/>
                <a:gd name="T30" fmla="*/ 84 w 156"/>
                <a:gd name="T31" fmla="*/ 31 h 151"/>
                <a:gd name="T32" fmla="*/ 70 w 156"/>
                <a:gd name="T33" fmla="*/ 28 h 151"/>
                <a:gd name="T34" fmla="*/ 63 w 156"/>
                <a:gd name="T35" fmla="*/ 22 h 151"/>
                <a:gd name="T36" fmla="*/ 45 w 156"/>
                <a:gd name="T37" fmla="*/ 33 h 151"/>
                <a:gd name="T38" fmla="*/ 19 w 156"/>
                <a:gd name="T39" fmla="*/ 31 h 151"/>
                <a:gd name="T40" fmla="*/ 20 w 156"/>
                <a:gd name="T41" fmla="*/ 20 h 151"/>
                <a:gd name="T42" fmla="*/ 18 w 156"/>
                <a:gd name="T43" fmla="*/ 5 h 151"/>
                <a:gd name="T44" fmla="*/ 11 w 156"/>
                <a:gd name="T45" fmla="*/ 0 h 151"/>
                <a:gd name="T46" fmla="*/ 8 w 156"/>
                <a:gd name="T47" fmla="*/ 27 h 151"/>
                <a:gd name="T48" fmla="*/ 8 w 156"/>
                <a:gd name="T49" fmla="*/ 41 h 151"/>
                <a:gd name="T50" fmla="*/ 5 w 156"/>
                <a:gd name="T51" fmla="*/ 68 h 151"/>
                <a:gd name="T52" fmla="*/ 5 w 156"/>
                <a:gd name="T53" fmla="*/ 82 h 151"/>
                <a:gd name="T54" fmla="*/ 1 w 156"/>
                <a:gd name="T55" fmla="*/ 119 h 151"/>
                <a:gd name="T56" fmla="*/ 5 w 156"/>
                <a:gd name="T57" fmla="*/ 150 h 151"/>
                <a:gd name="T58" fmla="*/ 11 w 156"/>
                <a:gd name="T59" fmla="*/ 148 h 151"/>
                <a:gd name="T60" fmla="*/ 13 w 156"/>
                <a:gd name="T61" fmla="*/ 143 h 151"/>
                <a:gd name="T62" fmla="*/ 25 w 156"/>
                <a:gd name="T63" fmla="*/ 137 h 151"/>
                <a:gd name="T64" fmla="*/ 39 w 156"/>
                <a:gd name="T65" fmla="*/ 134 h 151"/>
                <a:gd name="T66" fmla="*/ 58 w 156"/>
                <a:gd name="T67" fmla="*/ 134 h 151"/>
                <a:gd name="T68" fmla="*/ 82 w 156"/>
                <a:gd name="T69" fmla="*/ 135 h 151"/>
                <a:gd name="T70" fmla="*/ 113 w 156"/>
                <a:gd name="T71" fmla="*/ 142 h 151"/>
                <a:gd name="T72" fmla="*/ 131 w 156"/>
                <a:gd name="T73" fmla="*/ 147 h 151"/>
                <a:gd name="T74" fmla="*/ 147 w 156"/>
                <a:gd name="T75" fmla="*/ 143 h 151"/>
                <a:gd name="T76" fmla="*/ 153 w 156"/>
                <a:gd name="T77" fmla="*/ 133 h 151"/>
                <a:gd name="T78" fmla="*/ 56 w 156"/>
                <a:gd name="T79" fmla="*/ 109 h 151"/>
                <a:gd name="T80" fmla="*/ 46 w 156"/>
                <a:gd name="T81" fmla="*/ 112 h 151"/>
                <a:gd name="T82" fmla="*/ 20 w 156"/>
                <a:gd name="T83" fmla="*/ 114 h 151"/>
                <a:gd name="T84" fmla="*/ 28 w 156"/>
                <a:gd name="T85" fmla="*/ 92 h 151"/>
                <a:gd name="T86" fmla="*/ 44 w 156"/>
                <a:gd name="T87" fmla="*/ 87 h 151"/>
                <a:gd name="T88" fmla="*/ 60 w 156"/>
                <a:gd name="T89" fmla="*/ 60 h 151"/>
                <a:gd name="T90" fmla="*/ 43 w 156"/>
                <a:gd name="T91" fmla="*/ 67 h 151"/>
                <a:gd name="T92" fmla="*/ 20 w 156"/>
                <a:gd name="T93" fmla="*/ 71 h 151"/>
                <a:gd name="T94" fmla="*/ 46 w 156"/>
                <a:gd name="T95" fmla="*/ 51 h 151"/>
                <a:gd name="T96" fmla="*/ 59 w 156"/>
                <a:gd name="T97" fmla="*/ 49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6" h="151">
                  <a:moveTo>
                    <a:pt x="156" y="123"/>
                  </a:moveTo>
                  <a:cubicBezTo>
                    <a:pt x="156" y="122"/>
                    <a:pt x="155" y="117"/>
                    <a:pt x="155" y="117"/>
                  </a:cubicBezTo>
                  <a:cubicBezTo>
                    <a:pt x="154" y="115"/>
                    <a:pt x="149" y="107"/>
                    <a:pt x="150" y="104"/>
                  </a:cubicBezTo>
                  <a:cubicBezTo>
                    <a:pt x="149" y="103"/>
                    <a:pt x="149" y="103"/>
                    <a:pt x="147" y="103"/>
                  </a:cubicBezTo>
                  <a:cubicBezTo>
                    <a:pt x="147" y="105"/>
                    <a:pt x="145" y="106"/>
                    <a:pt x="143" y="108"/>
                  </a:cubicBezTo>
                  <a:cubicBezTo>
                    <a:pt x="142" y="108"/>
                    <a:pt x="142" y="108"/>
                    <a:pt x="142" y="107"/>
                  </a:cubicBezTo>
                  <a:cubicBezTo>
                    <a:pt x="142" y="106"/>
                    <a:pt x="141" y="106"/>
                    <a:pt x="141" y="106"/>
                  </a:cubicBezTo>
                  <a:cubicBezTo>
                    <a:pt x="139" y="109"/>
                    <a:pt x="123" y="105"/>
                    <a:pt x="120" y="109"/>
                  </a:cubicBezTo>
                  <a:cubicBezTo>
                    <a:pt x="119" y="109"/>
                    <a:pt x="119" y="109"/>
                    <a:pt x="118" y="108"/>
                  </a:cubicBezTo>
                  <a:cubicBezTo>
                    <a:pt x="115" y="110"/>
                    <a:pt x="105" y="112"/>
                    <a:pt x="103" y="110"/>
                  </a:cubicBezTo>
                  <a:cubicBezTo>
                    <a:pt x="103" y="110"/>
                    <a:pt x="102" y="111"/>
                    <a:pt x="102" y="111"/>
                  </a:cubicBezTo>
                  <a:cubicBezTo>
                    <a:pt x="102" y="110"/>
                    <a:pt x="96" y="111"/>
                    <a:pt x="95" y="111"/>
                  </a:cubicBezTo>
                  <a:cubicBezTo>
                    <a:pt x="94" y="110"/>
                    <a:pt x="89" y="110"/>
                    <a:pt x="88" y="110"/>
                  </a:cubicBezTo>
                  <a:cubicBezTo>
                    <a:pt x="87" y="110"/>
                    <a:pt x="87" y="111"/>
                    <a:pt x="86" y="111"/>
                  </a:cubicBezTo>
                  <a:cubicBezTo>
                    <a:pt x="85" y="111"/>
                    <a:pt x="84" y="110"/>
                    <a:pt x="83" y="110"/>
                  </a:cubicBezTo>
                  <a:cubicBezTo>
                    <a:pt x="83" y="110"/>
                    <a:pt x="82" y="111"/>
                    <a:pt x="81" y="111"/>
                  </a:cubicBezTo>
                  <a:cubicBezTo>
                    <a:pt x="81" y="111"/>
                    <a:pt x="81" y="111"/>
                    <a:pt x="80" y="111"/>
                  </a:cubicBezTo>
                  <a:cubicBezTo>
                    <a:pt x="78" y="109"/>
                    <a:pt x="75" y="109"/>
                    <a:pt x="72" y="107"/>
                  </a:cubicBezTo>
                  <a:cubicBezTo>
                    <a:pt x="74" y="101"/>
                    <a:pt x="76" y="97"/>
                    <a:pt x="75" y="89"/>
                  </a:cubicBezTo>
                  <a:cubicBezTo>
                    <a:pt x="76" y="89"/>
                    <a:pt x="76" y="88"/>
                    <a:pt x="77" y="87"/>
                  </a:cubicBezTo>
                  <a:cubicBezTo>
                    <a:pt x="78" y="87"/>
                    <a:pt x="90" y="86"/>
                    <a:pt x="91" y="86"/>
                  </a:cubicBezTo>
                  <a:cubicBezTo>
                    <a:pt x="97" y="87"/>
                    <a:pt x="109" y="90"/>
                    <a:pt x="113" y="87"/>
                  </a:cubicBezTo>
                  <a:cubicBezTo>
                    <a:pt x="115" y="87"/>
                    <a:pt x="117" y="88"/>
                    <a:pt x="119" y="88"/>
                  </a:cubicBezTo>
                  <a:cubicBezTo>
                    <a:pt x="121" y="87"/>
                    <a:pt x="124" y="84"/>
                    <a:pt x="125" y="82"/>
                  </a:cubicBezTo>
                  <a:cubicBezTo>
                    <a:pt x="126" y="80"/>
                    <a:pt x="124" y="77"/>
                    <a:pt x="126" y="76"/>
                  </a:cubicBezTo>
                  <a:cubicBezTo>
                    <a:pt x="125" y="75"/>
                    <a:pt x="126" y="75"/>
                    <a:pt x="125" y="75"/>
                  </a:cubicBezTo>
                  <a:cubicBezTo>
                    <a:pt x="125" y="74"/>
                    <a:pt x="125" y="73"/>
                    <a:pt x="126" y="73"/>
                  </a:cubicBezTo>
                  <a:cubicBezTo>
                    <a:pt x="128" y="70"/>
                    <a:pt x="118" y="66"/>
                    <a:pt x="117" y="65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6" y="65"/>
                    <a:pt x="113" y="64"/>
                    <a:pt x="112" y="64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100" y="64"/>
                    <a:pt x="99" y="64"/>
                    <a:pt x="99" y="64"/>
                  </a:cubicBezTo>
                  <a:cubicBezTo>
                    <a:pt x="98" y="64"/>
                    <a:pt x="99" y="64"/>
                    <a:pt x="98" y="64"/>
                  </a:cubicBezTo>
                  <a:cubicBezTo>
                    <a:pt x="88" y="63"/>
                    <a:pt x="88" y="63"/>
                    <a:pt x="88" y="63"/>
                  </a:cubicBezTo>
                  <a:cubicBezTo>
                    <a:pt x="87" y="64"/>
                    <a:pt x="84" y="65"/>
                    <a:pt x="83" y="65"/>
                  </a:cubicBezTo>
                  <a:cubicBezTo>
                    <a:pt x="80" y="66"/>
                    <a:pt x="78" y="64"/>
                    <a:pt x="74" y="64"/>
                  </a:cubicBezTo>
                  <a:cubicBezTo>
                    <a:pt x="73" y="61"/>
                    <a:pt x="71" y="60"/>
                    <a:pt x="73" y="57"/>
                  </a:cubicBezTo>
                  <a:cubicBezTo>
                    <a:pt x="73" y="56"/>
                    <a:pt x="73" y="55"/>
                    <a:pt x="73" y="54"/>
                  </a:cubicBezTo>
                  <a:cubicBezTo>
                    <a:pt x="74" y="53"/>
                    <a:pt x="75" y="52"/>
                    <a:pt x="75" y="51"/>
                  </a:cubicBezTo>
                  <a:cubicBezTo>
                    <a:pt x="77" y="51"/>
                    <a:pt x="83" y="50"/>
                    <a:pt x="84" y="50"/>
                  </a:cubicBezTo>
                  <a:cubicBezTo>
                    <a:pt x="90" y="53"/>
                    <a:pt x="116" y="51"/>
                    <a:pt x="122" y="48"/>
                  </a:cubicBezTo>
                  <a:cubicBezTo>
                    <a:pt x="121" y="48"/>
                    <a:pt x="122" y="47"/>
                    <a:pt x="122" y="47"/>
                  </a:cubicBezTo>
                  <a:cubicBezTo>
                    <a:pt x="124" y="44"/>
                    <a:pt x="123" y="42"/>
                    <a:pt x="124" y="39"/>
                  </a:cubicBezTo>
                  <a:cubicBezTo>
                    <a:pt x="124" y="39"/>
                    <a:pt x="124" y="39"/>
                    <a:pt x="124" y="39"/>
                  </a:cubicBezTo>
                  <a:cubicBezTo>
                    <a:pt x="123" y="38"/>
                    <a:pt x="122" y="38"/>
                    <a:pt x="122" y="37"/>
                  </a:cubicBezTo>
                  <a:cubicBezTo>
                    <a:pt x="121" y="36"/>
                    <a:pt x="122" y="35"/>
                    <a:pt x="121" y="34"/>
                  </a:cubicBezTo>
                  <a:cubicBezTo>
                    <a:pt x="118" y="33"/>
                    <a:pt x="112" y="34"/>
                    <a:pt x="110" y="33"/>
                  </a:cubicBezTo>
                  <a:cubicBezTo>
                    <a:pt x="105" y="30"/>
                    <a:pt x="87" y="30"/>
                    <a:pt x="84" y="31"/>
                  </a:cubicBezTo>
                  <a:cubicBezTo>
                    <a:pt x="79" y="33"/>
                    <a:pt x="76" y="31"/>
                    <a:pt x="73" y="31"/>
                  </a:cubicBezTo>
                  <a:cubicBezTo>
                    <a:pt x="72" y="30"/>
                    <a:pt x="71" y="29"/>
                    <a:pt x="70" y="29"/>
                  </a:cubicBezTo>
                  <a:cubicBezTo>
                    <a:pt x="70" y="29"/>
                    <a:pt x="70" y="29"/>
                    <a:pt x="70" y="28"/>
                  </a:cubicBezTo>
                  <a:cubicBezTo>
                    <a:pt x="69" y="27"/>
                    <a:pt x="68" y="26"/>
                    <a:pt x="68" y="24"/>
                  </a:cubicBezTo>
                  <a:cubicBezTo>
                    <a:pt x="67" y="23"/>
                    <a:pt x="66" y="22"/>
                    <a:pt x="65" y="22"/>
                  </a:cubicBezTo>
                  <a:cubicBezTo>
                    <a:pt x="64" y="22"/>
                    <a:pt x="64" y="22"/>
                    <a:pt x="63" y="22"/>
                  </a:cubicBezTo>
                  <a:cubicBezTo>
                    <a:pt x="62" y="24"/>
                    <a:pt x="59" y="27"/>
                    <a:pt x="57" y="30"/>
                  </a:cubicBezTo>
                  <a:cubicBezTo>
                    <a:pt x="58" y="31"/>
                    <a:pt x="53" y="32"/>
                    <a:pt x="52" y="32"/>
                  </a:cubicBezTo>
                  <a:cubicBezTo>
                    <a:pt x="51" y="31"/>
                    <a:pt x="47" y="33"/>
                    <a:pt x="45" y="33"/>
                  </a:cubicBezTo>
                  <a:cubicBezTo>
                    <a:pt x="45" y="32"/>
                    <a:pt x="42" y="32"/>
                    <a:pt x="41" y="33"/>
                  </a:cubicBezTo>
                  <a:cubicBezTo>
                    <a:pt x="36" y="34"/>
                    <a:pt x="27" y="35"/>
                    <a:pt x="23" y="35"/>
                  </a:cubicBezTo>
                  <a:cubicBezTo>
                    <a:pt x="23" y="34"/>
                    <a:pt x="20" y="31"/>
                    <a:pt x="19" y="31"/>
                  </a:cubicBezTo>
                  <a:cubicBezTo>
                    <a:pt x="19" y="30"/>
                    <a:pt x="19" y="29"/>
                    <a:pt x="19" y="28"/>
                  </a:cubicBezTo>
                  <a:cubicBezTo>
                    <a:pt x="20" y="25"/>
                    <a:pt x="20" y="23"/>
                    <a:pt x="20" y="20"/>
                  </a:cubicBezTo>
                  <a:cubicBezTo>
                    <a:pt x="20" y="21"/>
                    <a:pt x="20" y="20"/>
                    <a:pt x="20" y="20"/>
                  </a:cubicBezTo>
                  <a:cubicBezTo>
                    <a:pt x="20" y="19"/>
                    <a:pt x="21" y="16"/>
                    <a:pt x="21" y="14"/>
                  </a:cubicBezTo>
                  <a:cubicBezTo>
                    <a:pt x="20" y="13"/>
                    <a:pt x="20" y="13"/>
                    <a:pt x="19" y="12"/>
                  </a:cubicBezTo>
                  <a:cubicBezTo>
                    <a:pt x="18" y="9"/>
                    <a:pt x="19" y="7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4"/>
                    <a:pt x="14" y="2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0" y="2"/>
                    <a:pt x="12" y="5"/>
                    <a:pt x="11" y="8"/>
                  </a:cubicBezTo>
                  <a:cubicBezTo>
                    <a:pt x="8" y="13"/>
                    <a:pt x="8" y="19"/>
                    <a:pt x="7" y="24"/>
                  </a:cubicBezTo>
                  <a:cubicBezTo>
                    <a:pt x="7" y="25"/>
                    <a:pt x="8" y="26"/>
                    <a:pt x="8" y="27"/>
                  </a:cubicBezTo>
                  <a:cubicBezTo>
                    <a:pt x="8" y="27"/>
                    <a:pt x="8" y="32"/>
                    <a:pt x="8" y="32"/>
                  </a:cubicBezTo>
                  <a:cubicBezTo>
                    <a:pt x="8" y="32"/>
                    <a:pt x="8" y="33"/>
                    <a:pt x="8" y="34"/>
                  </a:cubicBezTo>
                  <a:cubicBezTo>
                    <a:pt x="7" y="37"/>
                    <a:pt x="8" y="39"/>
                    <a:pt x="8" y="41"/>
                  </a:cubicBezTo>
                  <a:cubicBezTo>
                    <a:pt x="9" y="44"/>
                    <a:pt x="7" y="46"/>
                    <a:pt x="7" y="48"/>
                  </a:cubicBezTo>
                  <a:cubicBezTo>
                    <a:pt x="6" y="50"/>
                    <a:pt x="8" y="54"/>
                    <a:pt x="7" y="55"/>
                  </a:cubicBezTo>
                  <a:cubicBezTo>
                    <a:pt x="5" y="60"/>
                    <a:pt x="6" y="64"/>
                    <a:pt x="5" y="68"/>
                  </a:cubicBezTo>
                  <a:cubicBezTo>
                    <a:pt x="6" y="69"/>
                    <a:pt x="6" y="70"/>
                    <a:pt x="6" y="71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5" y="74"/>
                    <a:pt x="4" y="79"/>
                    <a:pt x="5" y="82"/>
                  </a:cubicBezTo>
                  <a:cubicBezTo>
                    <a:pt x="5" y="90"/>
                    <a:pt x="3" y="97"/>
                    <a:pt x="5" y="100"/>
                  </a:cubicBezTo>
                  <a:cubicBezTo>
                    <a:pt x="5" y="102"/>
                    <a:pt x="2" y="106"/>
                    <a:pt x="2" y="108"/>
                  </a:cubicBezTo>
                  <a:cubicBezTo>
                    <a:pt x="3" y="113"/>
                    <a:pt x="1" y="118"/>
                    <a:pt x="1" y="119"/>
                  </a:cubicBezTo>
                  <a:cubicBezTo>
                    <a:pt x="0" y="126"/>
                    <a:pt x="1" y="139"/>
                    <a:pt x="2" y="142"/>
                  </a:cubicBezTo>
                  <a:cubicBezTo>
                    <a:pt x="2" y="142"/>
                    <a:pt x="4" y="144"/>
                    <a:pt x="4" y="144"/>
                  </a:cubicBezTo>
                  <a:cubicBezTo>
                    <a:pt x="5" y="145"/>
                    <a:pt x="4" y="148"/>
                    <a:pt x="5" y="150"/>
                  </a:cubicBezTo>
                  <a:cubicBezTo>
                    <a:pt x="5" y="150"/>
                    <a:pt x="6" y="150"/>
                    <a:pt x="6" y="151"/>
                  </a:cubicBezTo>
                  <a:cubicBezTo>
                    <a:pt x="7" y="151"/>
                    <a:pt x="8" y="150"/>
                    <a:pt x="10" y="150"/>
                  </a:cubicBezTo>
                  <a:cubicBezTo>
                    <a:pt x="10" y="149"/>
                    <a:pt x="11" y="149"/>
                    <a:pt x="11" y="148"/>
                  </a:cubicBezTo>
                  <a:cubicBezTo>
                    <a:pt x="11" y="147"/>
                    <a:pt x="11" y="146"/>
                    <a:pt x="11" y="145"/>
                  </a:cubicBezTo>
                  <a:cubicBezTo>
                    <a:pt x="11" y="145"/>
                    <a:pt x="11" y="145"/>
                    <a:pt x="11" y="145"/>
                  </a:cubicBezTo>
                  <a:cubicBezTo>
                    <a:pt x="12" y="144"/>
                    <a:pt x="13" y="144"/>
                    <a:pt x="13" y="143"/>
                  </a:cubicBezTo>
                  <a:cubicBezTo>
                    <a:pt x="14" y="142"/>
                    <a:pt x="13" y="141"/>
                    <a:pt x="14" y="141"/>
                  </a:cubicBezTo>
                  <a:cubicBezTo>
                    <a:pt x="15" y="138"/>
                    <a:pt x="21" y="139"/>
                    <a:pt x="21" y="139"/>
                  </a:cubicBezTo>
                  <a:cubicBezTo>
                    <a:pt x="23" y="138"/>
                    <a:pt x="24" y="137"/>
                    <a:pt x="25" y="137"/>
                  </a:cubicBezTo>
                  <a:cubicBezTo>
                    <a:pt x="26" y="137"/>
                    <a:pt x="27" y="138"/>
                    <a:pt x="28" y="137"/>
                  </a:cubicBezTo>
                  <a:cubicBezTo>
                    <a:pt x="30" y="136"/>
                    <a:pt x="32" y="135"/>
                    <a:pt x="33" y="134"/>
                  </a:cubicBezTo>
                  <a:cubicBezTo>
                    <a:pt x="35" y="134"/>
                    <a:pt x="38" y="134"/>
                    <a:pt x="39" y="134"/>
                  </a:cubicBezTo>
                  <a:cubicBezTo>
                    <a:pt x="41" y="133"/>
                    <a:pt x="50" y="134"/>
                    <a:pt x="51" y="134"/>
                  </a:cubicBezTo>
                  <a:cubicBezTo>
                    <a:pt x="51" y="134"/>
                    <a:pt x="52" y="134"/>
                    <a:pt x="52" y="134"/>
                  </a:cubicBezTo>
                  <a:cubicBezTo>
                    <a:pt x="53" y="133"/>
                    <a:pt x="58" y="134"/>
                    <a:pt x="58" y="134"/>
                  </a:cubicBezTo>
                  <a:cubicBezTo>
                    <a:pt x="59" y="134"/>
                    <a:pt x="63" y="134"/>
                    <a:pt x="64" y="134"/>
                  </a:cubicBezTo>
                  <a:cubicBezTo>
                    <a:pt x="68" y="134"/>
                    <a:pt x="69" y="134"/>
                    <a:pt x="73" y="135"/>
                  </a:cubicBezTo>
                  <a:cubicBezTo>
                    <a:pt x="74" y="135"/>
                    <a:pt x="81" y="135"/>
                    <a:pt x="82" y="135"/>
                  </a:cubicBezTo>
                  <a:cubicBezTo>
                    <a:pt x="84" y="137"/>
                    <a:pt x="87" y="137"/>
                    <a:pt x="89" y="139"/>
                  </a:cubicBezTo>
                  <a:cubicBezTo>
                    <a:pt x="90" y="137"/>
                    <a:pt x="101" y="140"/>
                    <a:pt x="103" y="140"/>
                  </a:cubicBezTo>
                  <a:cubicBezTo>
                    <a:pt x="107" y="139"/>
                    <a:pt x="112" y="142"/>
                    <a:pt x="113" y="142"/>
                  </a:cubicBezTo>
                  <a:cubicBezTo>
                    <a:pt x="116" y="141"/>
                    <a:pt x="116" y="143"/>
                    <a:pt x="117" y="144"/>
                  </a:cubicBezTo>
                  <a:cubicBezTo>
                    <a:pt x="119" y="144"/>
                    <a:pt x="120" y="144"/>
                    <a:pt x="121" y="144"/>
                  </a:cubicBezTo>
                  <a:cubicBezTo>
                    <a:pt x="125" y="146"/>
                    <a:pt x="127" y="147"/>
                    <a:pt x="131" y="147"/>
                  </a:cubicBezTo>
                  <a:cubicBezTo>
                    <a:pt x="133" y="148"/>
                    <a:pt x="138" y="148"/>
                    <a:pt x="138" y="148"/>
                  </a:cubicBezTo>
                  <a:cubicBezTo>
                    <a:pt x="139" y="147"/>
                    <a:pt x="143" y="146"/>
                    <a:pt x="144" y="146"/>
                  </a:cubicBezTo>
                  <a:cubicBezTo>
                    <a:pt x="145" y="145"/>
                    <a:pt x="146" y="144"/>
                    <a:pt x="147" y="143"/>
                  </a:cubicBezTo>
                  <a:cubicBezTo>
                    <a:pt x="147" y="143"/>
                    <a:pt x="147" y="142"/>
                    <a:pt x="147" y="142"/>
                  </a:cubicBezTo>
                  <a:cubicBezTo>
                    <a:pt x="147" y="141"/>
                    <a:pt x="150" y="140"/>
                    <a:pt x="150" y="140"/>
                  </a:cubicBezTo>
                  <a:cubicBezTo>
                    <a:pt x="152" y="138"/>
                    <a:pt x="151" y="135"/>
                    <a:pt x="153" y="133"/>
                  </a:cubicBezTo>
                  <a:cubicBezTo>
                    <a:pt x="154" y="132"/>
                    <a:pt x="155" y="132"/>
                    <a:pt x="155" y="130"/>
                  </a:cubicBezTo>
                  <a:cubicBezTo>
                    <a:pt x="154" y="129"/>
                    <a:pt x="156" y="124"/>
                    <a:pt x="156" y="123"/>
                  </a:cubicBezTo>
                  <a:close/>
                  <a:moveTo>
                    <a:pt x="56" y="109"/>
                  </a:moveTo>
                  <a:cubicBezTo>
                    <a:pt x="54" y="111"/>
                    <a:pt x="52" y="110"/>
                    <a:pt x="49" y="111"/>
                  </a:cubicBezTo>
                  <a:cubicBezTo>
                    <a:pt x="49" y="111"/>
                    <a:pt x="48" y="111"/>
                    <a:pt x="47" y="111"/>
                  </a:cubicBezTo>
                  <a:cubicBezTo>
                    <a:pt x="47" y="111"/>
                    <a:pt x="47" y="111"/>
                    <a:pt x="46" y="112"/>
                  </a:cubicBezTo>
                  <a:cubicBezTo>
                    <a:pt x="45" y="112"/>
                    <a:pt x="43" y="112"/>
                    <a:pt x="42" y="112"/>
                  </a:cubicBezTo>
                  <a:cubicBezTo>
                    <a:pt x="40" y="112"/>
                    <a:pt x="39" y="112"/>
                    <a:pt x="37" y="112"/>
                  </a:cubicBezTo>
                  <a:cubicBezTo>
                    <a:pt x="33" y="114"/>
                    <a:pt x="25" y="114"/>
                    <a:pt x="20" y="114"/>
                  </a:cubicBezTo>
                  <a:cubicBezTo>
                    <a:pt x="20" y="114"/>
                    <a:pt x="19" y="113"/>
                    <a:pt x="19" y="112"/>
                  </a:cubicBezTo>
                  <a:cubicBezTo>
                    <a:pt x="18" y="111"/>
                    <a:pt x="18" y="98"/>
                    <a:pt x="19" y="97"/>
                  </a:cubicBezTo>
                  <a:cubicBezTo>
                    <a:pt x="19" y="97"/>
                    <a:pt x="28" y="92"/>
                    <a:pt x="28" y="92"/>
                  </a:cubicBezTo>
                  <a:cubicBezTo>
                    <a:pt x="29" y="92"/>
                    <a:pt x="29" y="92"/>
                    <a:pt x="30" y="92"/>
                  </a:cubicBezTo>
                  <a:cubicBezTo>
                    <a:pt x="31" y="91"/>
                    <a:pt x="32" y="90"/>
                    <a:pt x="34" y="89"/>
                  </a:cubicBezTo>
                  <a:cubicBezTo>
                    <a:pt x="36" y="88"/>
                    <a:pt x="42" y="89"/>
                    <a:pt x="44" y="87"/>
                  </a:cubicBezTo>
                  <a:cubicBezTo>
                    <a:pt x="48" y="88"/>
                    <a:pt x="55" y="87"/>
                    <a:pt x="59" y="89"/>
                  </a:cubicBezTo>
                  <a:cubicBezTo>
                    <a:pt x="61" y="95"/>
                    <a:pt x="59" y="107"/>
                    <a:pt x="56" y="109"/>
                  </a:cubicBezTo>
                  <a:close/>
                  <a:moveTo>
                    <a:pt x="60" y="60"/>
                  </a:moveTo>
                  <a:cubicBezTo>
                    <a:pt x="60" y="62"/>
                    <a:pt x="60" y="64"/>
                    <a:pt x="59" y="64"/>
                  </a:cubicBezTo>
                  <a:cubicBezTo>
                    <a:pt x="57" y="66"/>
                    <a:pt x="53" y="68"/>
                    <a:pt x="49" y="67"/>
                  </a:cubicBezTo>
                  <a:cubicBezTo>
                    <a:pt x="48" y="67"/>
                    <a:pt x="45" y="67"/>
                    <a:pt x="43" y="67"/>
                  </a:cubicBezTo>
                  <a:cubicBezTo>
                    <a:pt x="42" y="67"/>
                    <a:pt x="40" y="68"/>
                    <a:pt x="39" y="68"/>
                  </a:cubicBezTo>
                  <a:cubicBezTo>
                    <a:pt x="38" y="68"/>
                    <a:pt x="37" y="68"/>
                    <a:pt x="36" y="68"/>
                  </a:cubicBezTo>
                  <a:cubicBezTo>
                    <a:pt x="29" y="70"/>
                    <a:pt x="27" y="71"/>
                    <a:pt x="20" y="71"/>
                  </a:cubicBezTo>
                  <a:cubicBezTo>
                    <a:pt x="15" y="59"/>
                    <a:pt x="24" y="56"/>
                    <a:pt x="33" y="51"/>
                  </a:cubicBezTo>
                  <a:cubicBezTo>
                    <a:pt x="35" y="50"/>
                    <a:pt x="38" y="52"/>
                    <a:pt x="40" y="52"/>
                  </a:cubicBezTo>
                  <a:cubicBezTo>
                    <a:pt x="42" y="51"/>
                    <a:pt x="44" y="52"/>
                    <a:pt x="46" y="51"/>
                  </a:cubicBezTo>
                  <a:cubicBezTo>
                    <a:pt x="47" y="51"/>
                    <a:pt x="49" y="49"/>
                    <a:pt x="50" y="49"/>
                  </a:cubicBezTo>
                  <a:cubicBezTo>
                    <a:pt x="51" y="48"/>
                    <a:pt x="53" y="49"/>
                    <a:pt x="54" y="48"/>
                  </a:cubicBezTo>
                  <a:cubicBezTo>
                    <a:pt x="56" y="48"/>
                    <a:pt x="57" y="49"/>
                    <a:pt x="59" y="49"/>
                  </a:cubicBezTo>
                  <a:cubicBezTo>
                    <a:pt x="62" y="52"/>
                    <a:pt x="61" y="55"/>
                    <a:pt x="60" y="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1" name="Freeform 62">
              <a:extLst>
                <a:ext uri="{FF2B5EF4-FFF2-40B4-BE49-F238E27FC236}">
                  <a16:creationId xmlns="" xmlns:a16="http://schemas.microsoft.com/office/drawing/2014/main" id="{8585EE9A-19BF-8444-8E5C-736CD8018E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64376" y="3014663"/>
              <a:ext cx="831850" cy="349250"/>
            </a:xfrm>
            <a:custGeom>
              <a:avLst/>
              <a:gdLst>
                <a:gd name="T0" fmla="*/ 262 w 275"/>
                <a:gd name="T1" fmla="*/ 71 h 114"/>
                <a:gd name="T2" fmla="*/ 242 w 275"/>
                <a:gd name="T3" fmla="*/ 70 h 114"/>
                <a:gd name="T4" fmla="*/ 227 w 275"/>
                <a:gd name="T5" fmla="*/ 69 h 114"/>
                <a:gd name="T6" fmla="*/ 178 w 275"/>
                <a:gd name="T7" fmla="*/ 63 h 114"/>
                <a:gd name="T8" fmla="*/ 186 w 275"/>
                <a:gd name="T9" fmla="*/ 34 h 114"/>
                <a:gd name="T10" fmla="*/ 121 w 275"/>
                <a:gd name="T11" fmla="*/ 40 h 114"/>
                <a:gd name="T12" fmla="*/ 96 w 275"/>
                <a:gd name="T13" fmla="*/ 36 h 114"/>
                <a:gd name="T14" fmla="*/ 104 w 275"/>
                <a:gd name="T15" fmla="*/ 28 h 114"/>
                <a:gd name="T16" fmla="*/ 126 w 275"/>
                <a:gd name="T17" fmla="*/ 32 h 114"/>
                <a:gd name="T18" fmla="*/ 144 w 275"/>
                <a:gd name="T19" fmla="*/ 31 h 114"/>
                <a:gd name="T20" fmla="*/ 178 w 275"/>
                <a:gd name="T21" fmla="*/ 29 h 114"/>
                <a:gd name="T22" fmla="*/ 208 w 275"/>
                <a:gd name="T23" fmla="*/ 40 h 114"/>
                <a:gd name="T24" fmla="*/ 229 w 275"/>
                <a:gd name="T25" fmla="*/ 34 h 114"/>
                <a:gd name="T26" fmla="*/ 217 w 275"/>
                <a:gd name="T27" fmla="*/ 20 h 114"/>
                <a:gd name="T28" fmla="*/ 198 w 275"/>
                <a:gd name="T29" fmla="*/ 17 h 114"/>
                <a:gd name="T30" fmla="*/ 161 w 275"/>
                <a:gd name="T31" fmla="*/ 15 h 114"/>
                <a:gd name="T32" fmla="*/ 146 w 275"/>
                <a:gd name="T33" fmla="*/ 9 h 114"/>
                <a:gd name="T34" fmla="*/ 118 w 275"/>
                <a:gd name="T35" fmla="*/ 1 h 114"/>
                <a:gd name="T36" fmla="*/ 96 w 275"/>
                <a:gd name="T37" fmla="*/ 15 h 114"/>
                <a:gd name="T38" fmla="*/ 56 w 275"/>
                <a:gd name="T39" fmla="*/ 19 h 114"/>
                <a:gd name="T40" fmla="*/ 40 w 275"/>
                <a:gd name="T41" fmla="*/ 32 h 114"/>
                <a:gd name="T42" fmla="*/ 30 w 275"/>
                <a:gd name="T43" fmla="*/ 53 h 114"/>
                <a:gd name="T44" fmla="*/ 36 w 275"/>
                <a:gd name="T45" fmla="*/ 63 h 114"/>
                <a:gd name="T46" fmla="*/ 50 w 275"/>
                <a:gd name="T47" fmla="*/ 61 h 114"/>
                <a:gd name="T48" fmla="*/ 58 w 275"/>
                <a:gd name="T49" fmla="*/ 34 h 114"/>
                <a:gd name="T50" fmla="*/ 87 w 275"/>
                <a:gd name="T51" fmla="*/ 54 h 114"/>
                <a:gd name="T52" fmla="*/ 52 w 275"/>
                <a:gd name="T53" fmla="*/ 69 h 114"/>
                <a:gd name="T54" fmla="*/ 0 w 275"/>
                <a:gd name="T55" fmla="*/ 80 h 114"/>
                <a:gd name="T56" fmla="*/ 46 w 275"/>
                <a:gd name="T57" fmla="*/ 86 h 114"/>
                <a:gd name="T58" fmla="*/ 56 w 275"/>
                <a:gd name="T59" fmla="*/ 97 h 114"/>
                <a:gd name="T60" fmla="*/ 49 w 275"/>
                <a:gd name="T61" fmla="*/ 113 h 114"/>
                <a:gd name="T62" fmla="*/ 73 w 275"/>
                <a:gd name="T63" fmla="*/ 98 h 114"/>
                <a:gd name="T64" fmla="*/ 112 w 275"/>
                <a:gd name="T65" fmla="*/ 98 h 114"/>
                <a:gd name="T66" fmla="*/ 150 w 275"/>
                <a:gd name="T67" fmla="*/ 99 h 114"/>
                <a:gd name="T68" fmla="*/ 175 w 275"/>
                <a:gd name="T69" fmla="*/ 100 h 114"/>
                <a:gd name="T70" fmla="*/ 213 w 275"/>
                <a:gd name="T71" fmla="*/ 103 h 114"/>
                <a:gd name="T72" fmla="*/ 185 w 275"/>
                <a:gd name="T73" fmla="*/ 88 h 114"/>
                <a:gd name="T74" fmla="*/ 189 w 275"/>
                <a:gd name="T75" fmla="*/ 78 h 114"/>
                <a:gd name="T76" fmla="*/ 215 w 275"/>
                <a:gd name="T77" fmla="*/ 83 h 114"/>
                <a:gd name="T78" fmla="*/ 232 w 275"/>
                <a:gd name="T79" fmla="*/ 89 h 114"/>
                <a:gd name="T80" fmla="*/ 259 w 275"/>
                <a:gd name="T81" fmla="*/ 91 h 114"/>
                <a:gd name="T82" fmla="*/ 273 w 275"/>
                <a:gd name="T83" fmla="*/ 80 h 114"/>
                <a:gd name="T84" fmla="*/ 115 w 275"/>
                <a:gd name="T85" fmla="*/ 80 h 114"/>
                <a:gd name="T86" fmla="*/ 91 w 275"/>
                <a:gd name="T87" fmla="*/ 88 h 114"/>
                <a:gd name="T88" fmla="*/ 85 w 275"/>
                <a:gd name="T89" fmla="*/ 80 h 114"/>
                <a:gd name="T90" fmla="*/ 114 w 275"/>
                <a:gd name="T91" fmla="*/ 74 h 114"/>
                <a:gd name="T92" fmla="*/ 125 w 275"/>
                <a:gd name="T93" fmla="*/ 60 h 114"/>
                <a:gd name="T94" fmla="*/ 98 w 275"/>
                <a:gd name="T95" fmla="*/ 63 h 114"/>
                <a:gd name="T96" fmla="*/ 118 w 275"/>
                <a:gd name="T97" fmla="*/ 52 h 114"/>
                <a:gd name="T98" fmla="*/ 125 w 275"/>
                <a:gd name="T99" fmla="*/ 60 h 114"/>
                <a:gd name="T100" fmla="*/ 150 w 275"/>
                <a:gd name="T101" fmla="*/ 84 h 114"/>
                <a:gd name="T102" fmla="*/ 132 w 275"/>
                <a:gd name="T103" fmla="*/ 76 h 114"/>
                <a:gd name="T104" fmla="*/ 161 w 275"/>
                <a:gd name="T105" fmla="*/ 75 h 114"/>
                <a:gd name="T106" fmla="*/ 140 w 275"/>
                <a:gd name="T107" fmla="*/ 61 h 114"/>
                <a:gd name="T108" fmla="*/ 167 w 275"/>
                <a:gd name="T109" fmla="*/ 5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" h="114">
                  <a:moveTo>
                    <a:pt x="271" y="73"/>
                  </a:moveTo>
                  <a:cubicBezTo>
                    <a:pt x="271" y="73"/>
                    <a:pt x="271" y="73"/>
                    <a:pt x="270" y="72"/>
                  </a:cubicBezTo>
                  <a:cubicBezTo>
                    <a:pt x="270" y="72"/>
                    <a:pt x="267" y="73"/>
                    <a:pt x="267" y="74"/>
                  </a:cubicBezTo>
                  <a:cubicBezTo>
                    <a:pt x="265" y="73"/>
                    <a:pt x="263" y="72"/>
                    <a:pt x="262" y="71"/>
                  </a:cubicBezTo>
                  <a:cubicBezTo>
                    <a:pt x="261" y="71"/>
                    <a:pt x="261" y="71"/>
                    <a:pt x="261" y="71"/>
                  </a:cubicBezTo>
                  <a:cubicBezTo>
                    <a:pt x="259" y="72"/>
                    <a:pt x="252" y="68"/>
                    <a:pt x="251" y="68"/>
                  </a:cubicBezTo>
                  <a:cubicBezTo>
                    <a:pt x="249" y="69"/>
                    <a:pt x="247" y="70"/>
                    <a:pt x="244" y="70"/>
                  </a:cubicBezTo>
                  <a:cubicBezTo>
                    <a:pt x="244" y="69"/>
                    <a:pt x="243" y="71"/>
                    <a:pt x="242" y="70"/>
                  </a:cubicBezTo>
                  <a:cubicBezTo>
                    <a:pt x="241" y="70"/>
                    <a:pt x="238" y="68"/>
                    <a:pt x="236" y="68"/>
                  </a:cubicBezTo>
                  <a:cubicBezTo>
                    <a:pt x="235" y="69"/>
                    <a:pt x="234" y="69"/>
                    <a:pt x="233" y="70"/>
                  </a:cubicBezTo>
                  <a:cubicBezTo>
                    <a:pt x="233" y="70"/>
                    <a:pt x="232" y="69"/>
                    <a:pt x="232" y="69"/>
                  </a:cubicBezTo>
                  <a:cubicBezTo>
                    <a:pt x="231" y="68"/>
                    <a:pt x="229" y="70"/>
                    <a:pt x="227" y="69"/>
                  </a:cubicBezTo>
                  <a:cubicBezTo>
                    <a:pt x="222" y="66"/>
                    <a:pt x="216" y="68"/>
                    <a:pt x="209" y="68"/>
                  </a:cubicBezTo>
                  <a:cubicBezTo>
                    <a:pt x="207" y="66"/>
                    <a:pt x="203" y="68"/>
                    <a:pt x="202" y="67"/>
                  </a:cubicBezTo>
                  <a:cubicBezTo>
                    <a:pt x="198" y="64"/>
                    <a:pt x="190" y="67"/>
                    <a:pt x="185" y="64"/>
                  </a:cubicBezTo>
                  <a:cubicBezTo>
                    <a:pt x="183" y="66"/>
                    <a:pt x="178" y="63"/>
                    <a:pt x="178" y="63"/>
                  </a:cubicBezTo>
                  <a:cubicBezTo>
                    <a:pt x="176" y="63"/>
                    <a:pt x="177" y="60"/>
                    <a:pt x="178" y="58"/>
                  </a:cubicBezTo>
                  <a:cubicBezTo>
                    <a:pt x="179" y="56"/>
                    <a:pt x="190" y="48"/>
                    <a:pt x="192" y="48"/>
                  </a:cubicBezTo>
                  <a:cubicBezTo>
                    <a:pt x="193" y="45"/>
                    <a:pt x="193" y="38"/>
                    <a:pt x="190" y="36"/>
                  </a:cubicBezTo>
                  <a:cubicBezTo>
                    <a:pt x="189" y="35"/>
                    <a:pt x="186" y="34"/>
                    <a:pt x="186" y="34"/>
                  </a:cubicBezTo>
                  <a:cubicBezTo>
                    <a:pt x="185" y="34"/>
                    <a:pt x="174" y="39"/>
                    <a:pt x="174" y="40"/>
                  </a:cubicBezTo>
                  <a:cubicBezTo>
                    <a:pt x="163" y="39"/>
                    <a:pt x="149" y="41"/>
                    <a:pt x="141" y="40"/>
                  </a:cubicBezTo>
                  <a:cubicBezTo>
                    <a:pt x="138" y="39"/>
                    <a:pt x="129" y="41"/>
                    <a:pt x="127" y="40"/>
                  </a:cubicBezTo>
                  <a:cubicBezTo>
                    <a:pt x="125" y="40"/>
                    <a:pt x="123" y="40"/>
                    <a:pt x="121" y="40"/>
                  </a:cubicBezTo>
                  <a:cubicBezTo>
                    <a:pt x="120" y="40"/>
                    <a:pt x="118" y="41"/>
                    <a:pt x="116" y="40"/>
                  </a:cubicBezTo>
                  <a:cubicBezTo>
                    <a:pt x="113" y="40"/>
                    <a:pt x="108" y="40"/>
                    <a:pt x="105" y="39"/>
                  </a:cubicBezTo>
                  <a:cubicBezTo>
                    <a:pt x="104" y="40"/>
                    <a:pt x="103" y="40"/>
                    <a:pt x="102" y="40"/>
                  </a:cubicBezTo>
                  <a:cubicBezTo>
                    <a:pt x="100" y="38"/>
                    <a:pt x="98" y="37"/>
                    <a:pt x="96" y="36"/>
                  </a:cubicBezTo>
                  <a:cubicBezTo>
                    <a:pt x="92" y="34"/>
                    <a:pt x="87" y="35"/>
                    <a:pt x="85" y="32"/>
                  </a:cubicBezTo>
                  <a:cubicBezTo>
                    <a:pt x="85" y="32"/>
                    <a:pt x="85" y="32"/>
                    <a:pt x="85" y="31"/>
                  </a:cubicBezTo>
                  <a:cubicBezTo>
                    <a:pt x="84" y="30"/>
                    <a:pt x="91" y="28"/>
                    <a:pt x="93" y="29"/>
                  </a:cubicBezTo>
                  <a:cubicBezTo>
                    <a:pt x="93" y="29"/>
                    <a:pt x="102" y="29"/>
                    <a:pt x="104" y="28"/>
                  </a:cubicBezTo>
                  <a:cubicBezTo>
                    <a:pt x="106" y="28"/>
                    <a:pt x="108" y="26"/>
                    <a:pt x="111" y="27"/>
                  </a:cubicBezTo>
                  <a:cubicBezTo>
                    <a:pt x="113" y="27"/>
                    <a:pt x="115" y="29"/>
                    <a:pt x="118" y="30"/>
                  </a:cubicBezTo>
                  <a:cubicBezTo>
                    <a:pt x="120" y="30"/>
                    <a:pt x="122" y="28"/>
                    <a:pt x="125" y="29"/>
                  </a:cubicBezTo>
                  <a:cubicBezTo>
                    <a:pt x="125" y="30"/>
                    <a:pt x="125" y="31"/>
                    <a:pt x="126" y="32"/>
                  </a:cubicBezTo>
                  <a:cubicBezTo>
                    <a:pt x="126" y="33"/>
                    <a:pt x="128" y="31"/>
                    <a:pt x="128" y="32"/>
                  </a:cubicBezTo>
                  <a:cubicBezTo>
                    <a:pt x="129" y="33"/>
                    <a:pt x="129" y="33"/>
                    <a:pt x="130" y="33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34" y="31"/>
                    <a:pt x="140" y="33"/>
                    <a:pt x="144" y="31"/>
                  </a:cubicBezTo>
                  <a:cubicBezTo>
                    <a:pt x="143" y="30"/>
                    <a:pt x="148" y="31"/>
                    <a:pt x="148" y="31"/>
                  </a:cubicBezTo>
                  <a:cubicBezTo>
                    <a:pt x="151" y="29"/>
                    <a:pt x="153" y="28"/>
                    <a:pt x="157" y="29"/>
                  </a:cubicBezTo>
                  <a:cubicBezTo>
                    <a:pt x="158" y="29"/>
                    <a:pt x="163" y="26"/>
                    <a:pt x="165" y="28"/>
                  </a:cubicBezTo>
                  <a:cubicBezTo>
                    <a:pt x="169" y="29"/>
                    <a:pt x="177" y="28"/>
                    <a:pt x="178" y="29"/>
                  </a:cubicBezTo>
                  <a:cubicBezTo>
                    <a:pt x="179" y="29"/>
                    <a:pt x="192" y="28"/>
                    <a:pt x="195" y="27"/>
                  </a:cubicBezTo>
                  <a:cubicBezTo>
                    <a:pt x="196" y="27"/>
                    <a:pt x="198" y="28"/>
                    <a:pt x="199" y="28"/>
                  </a:cubicBezTo>
                  <a:cubicBezTo>
                    <a:pt x="205" y="28"/>
                    <a:pt x="212" y="28"/>
                    <a:pt x="213" y="35"/>
                  </a:cubicBezTo>
                  <a:cubicBezTo>
                    <a:pt x="211" y="37"/>
                    <a:pt x="209" y="39"/>
                    <a:pt x="208" y="40"/>
                  </a:cubicBezTo>
                  <a:cubicBezTo>
                    <a:pt x="205" y="45"/>
                    <a:pt x="208" y="56"/>
                    <a:pt x="209" y="61"/>
                  </a:cubicBezTo>
                  <a:cubicBezTo>
                    <a:pt x="212" y="62"/>
                    <a:pt x="217" y="59"/>
                    <a:pt x="220" y="56"/>
                  </a:cubicBezTo>
                  <a:cubicBezTo>
                    <a:pt x="221" y="57"/>
                    <a:pt x="224" y="52"/>
                    <a:pt x="224" y="51"/>
                  </a:cubicBezTo>
                  <a:cubicBezTo>
                    <a:pt x="227" y="48"/>
                    <a:pt x="231" y="40"/>
                    <a:pt x="229" y="34"/>
                  </a:cubicBezTo>
                  <a:cubicBezTo>
                    <a:pt x="228" y="32"/>
                    <a:pt x="226" y="31"/>
                    <a:pt x="225" y="30"/>
                  </a:cubicBezTo>
                  <a:cubicBezTo>
                    <a:pt x="225" y="29"/>
                    <a:pt x="224" y="28"/>
                    <a:pt x="224" y="27"/>
                  </a:cubicBezTo>
                  <a:cubicBezTo>
                    <a:pt x="223" y="26"/>
                    <a:pt x="221" y="24"/>
                    <a:pt x="221" y="23"/>
                  </a:cubicBezTo>
                  <a:cubicBezTo>
                    <a:pt x="219" y="22"/>
                    <a:pt x="219" y="21"/>
                    <a:pt x="217" y="20"/>
                  </a:cubicBezTo>
                  <a:cubicBezTo>
                    <a:pt x="216" y="21"/>
                    <a:pt x="209" y="16"/>
                    <a:pt x="206" y="18"/>
                  </a:cubicBezTo>
                  <a:cubicBezTo>
                    <a:pt x="206" y="18"/>
                    <a:pt x="205" y="18"/>
                    <a:pt x="205" y="18"/>
                  </a:cubicBezTo>
                  <a:cubicBezTo>
                    <a:pt x="203" y="18"/>
                    <a:pt x="201" y="17"/>
                    <a:pt x="198" y="17"/>
                  </a:cubicBezTo>
                  <a:cubicBezTo>
                    <a:pt x="198" y="17"/>
                    <a:pt x="198" y="17"/>
                    <a:pt x="198" y="17"/>
                  </a:cubicBezTo>
                  <a:cubicBezTo>
                    <a:pt x="197" y="16"/>
                    <a:pt x="187" y="15"/>
                    <a:pt x="184" y="14"/>
                  </a:cubicBezTo>
                  <a:cubicBezTo>
                    <a:pt x="178" y="13"/>
                    <a:pt x="174" y="16"/>
                    <a:pt x="170" y="16"/>
                  </a:cubicBezTo>
                  <a:cubicBezTo>
                    <a:pt x="169" y="16"/>
                    <a:pt x="166" y="18"/>
                    <a:pt x="165" y="17"/>
                  </a:cubicBezTo>
                  <a:cubicBezTo>
                    <a:pt x="164" y="17"/>
                    <a:pt x="161" y="15"/>
                    <a:pt x="161" y="15"/>
                  </a:cubicBezTo>
                  <a:cubicBezTo>
                    <a:pt x="160" y="15"/>
                    <a:pt x="160" y="16"/>
                    <a:pt x="159" y="15"/>
                  </a:cubicBezTo>
                  <a:cubicBezTo>
                    <a:pt x="158" y="15"/>
                    <a:pt x="156" y="14"/>
                    <a:pt x="155" y="13"/>
                  </a:cubicBezTo>
                  <a:cubicBezTo>
                    <a:pt x="155" y="13"/>
                    <a:pt x="150" y="13"/>
                    <a:pt x="150" y="12"/>
                  </a:cubicBezTo>
                  <a:cubicBezTo>
                    <a:pt x="149" y="11"/>
                    <a:pt x="147" y="9"/>
                    <a:pt x="146" y="9"/>
                  </a:cubicBezTo>
                  <a:cubicBezTo>
                    <a:pt x="143" y="8"/>
                    <a:pt x="139" y="7"/>
                    <a:pt x="137" y="5"/>
                  </a:cubicBezTo>
                  <a:cubicBezTo>
                    <a:pt x="137" y="5"/>
                    <a:pt x="136" y="4"/>
                    <a:pt x="136" y="4"/>
                  </a:cubicBezTo>
                  <a:cubicBezTo>
                    <a:pt x="132" y="2"/>
                    <a:pt x="129" y="5"/>
                    <a:pt x="125" y="3"/>
                  </a:cubicBezTo>
                  <a:cubicBezTo>
                    <a:pt x="126" y="3"/>
                    <a:pt x="118" y="1"/>
                    <a:pt x="118" y="1"/>
                  </a:cubicBezTo>
                  <a:cubicBezTo>
                    <a:pt x="117" y="0"/>
                    <a:pt x="117" y="0"/>
                    <a:pt x="116" y="0"/>
                  </a:cubicBezTo>
                  <a:cubicBezTo>
                    <a:pt x="116" y="1"/>
                    <a:pt x="114" y="1"/>
                    <a:pt x="113" y="2"/>
                  </a:cubicBezTo>
                  <a:cubicBezTo>
                    <a:pt x="113" y="2"/>
                    <a:pt x="112" y="8"/>
                    <a:pt x="110" y="9"/>
                  </a:cubicBezTo>
                  <a:cubicBezTo>
                    <a:pt x="105" y="11"/>
                    <a:pt x="101" y="13"/>
                    <a:pt x="96" y="15"/>
                  </a:cubicBezTo>
                  <a:cubicBezTo>
                    <a:pt x="94" y="15"/>
                    <a:pt x="92" y="16"/>
                    <a:pt x="90" y="16"/>
                  </a:cubicBezTo>
                  <a:cubicBezTo>
                    <a:pt x="87" y="18"/>
                    <a:pt x="83" y="17"/>
                    <a:pt x="79" y="18"/>
                  </a:cubicBezTo>
                  <a:cubicBezTo>
                    <a:pt x="78" y="19"/>
                    <a:pt x="76" y="18"/>
                    <a:pt x="75" y="18"/>
                  </a:cubicBezTo>
                  <a:cubicBezTo>
                    <a:pt x="69" y="19"/>
                    <a:pt x="63" y="16"/>
                    <a:pt x="56" y="19"/>
                  </a:cubicBezTo>
                  <a:cubicBezTo>
                    <a:pt x="53" y="20"/>
                    <a:pt x="50" y="22"/>
                    <a:pt x="48" y="24"/>
                  </a:cubicBezTo>
                  <a:cubicBezTo>
                    <a:pt x="48" y="25"/>
                    <a:pt x="47" y="26"/>
                    <a:pt x="47" y="27"/>
                  </a:cubicBezTo>
                  <a:cubicBezTo>
                    <a:pt x="45" y="28"/>
                    <a:pt x="44" y="30"/>
                    <a:pt x="42" y="32"/>
                  </a:cubicBezTo>
                  <a:cubicBezTo>
                    <a:pt x="41" y="32"/>
                    <a:pt x="40" y="32"/>
                    <a:pt x="40" y="32"/>
                  </a:cubicBezTo>
                  <a:cubicBezTo>
                    <a:pt x="39" y="33"/>
                    <a:pt x="36" y="36"/>
                    <a:pt x="36" y="38"/>
                  </a:cubicBezTo>
                  <a:cubicBezTo>
                    <a:pt x="36" y="38"/>
                    <a:pt x="36" y="39"/>
                    <a:pt x="36" y="39"/>
                  </a:cubicBezTo>
                  <a:cubicBezTo>
                    <a:pt x="34" y="42"/>
                    <a:pt x="31" y="44"/>
                    <a:pt x="30" y="47"/>
                  </a:cubicBezTo>
                  <a:cubicBezTo>
                    <a:pt x="30" y="49"/>
                    <a:pt x="30" y="51"/>
                    <a:pt x="30" y="53"/>
                  </a:cubicBezTo>
                  <a:cubicBezTo>
                    <a:pt x="29" y="54"/>
                    <a:pt x="29" y="55"/>
                    <a:pt x="29" y="57"/>
                  </a:cubicBezTo>
                  <a:cubicBezTo>
                    <a:pt x="30" y="57"/>
                    <a:pt x="30" y="58"/>
                    <a:pt x="30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4" y="60"/>
                    <a:pt x="34" y="61"/>
                    <a:pt x="36" y="63"/>
                  </a:cubicBezTo>
                  <a:cubicBezTo>
                    <a:pt x="37" y="62"/>
                    <a:pt x="42" y="65"/>
                    <a:pt x="43" y="65"/>
                  </a:cubicBezTo>
                  <a:cubicBezTo>
                    <a:pt x="45" y="66"/>
                    <a:pt x="48" y="64"/>
                    <a:pt x="49" y="62"/>
                  </a:cubicBezTo>
                  <a:cubicBezTo>
                    <a:pt x="50" y="62"/>
                    <a:pt x="50" y="62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2" y="56"/>
                    <a:pt x="52" y="56"/>
                  </a:cubicBezTo>
                  <a:cubicBezTo>
                    <a:pt x="52" y="55"/>
                    <a:pt x="52" y="54"/>
                    <a:pt x="52" y="53"/>
                  </a:cubicBezTo>
                  <a:cubicBezTo>
                    <a:pt x="56" y="47"/>
                    <a:pt x="56" y="40"/>
                    <a:pt x="58" y="34"/>
                  </a:cubicBezTo>
                  <a:cubicBezTo>
                    <a:pt x="61" y="33"/>
                    <a:pt x="70" y="31"/>
                    <a:pt x="73" y="32"/>
                  </a:cubicBezTo>
                  <a:cubicBezTo>
                    <a:pt x="77" y="34"/>
                    <a:pt x="85" y="45"/>
                    <a:pt x="85" y="51"/>
                  </a:cubicBezTo>
                  <a:cubicBezTo>
                    <a:pt x="86" y="52"/>
                    <a:pt x="86" y="53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6" y="54"/>
                    <a:pt x="84" y="60"/>
                    <a:pt x="83" y="61"/>
                  </a:cubicBezTo>
                  <a:cubicBezTo>
                    <a:pt x="81" y="63"/>
                    <a:pt x="73" y="66"/>
                    <a:pt x="69" y="66"/>
                  </a:cubicBezTo>
                  <a:cubicBezTo>
                    <a:pt x="65" y="65"/>
                    <a:pt x="60" y="67"/>
                    <a:pt x="56" y="67"/>
                  </a:cubicBezTo>
                  <a:cubicBezTo>
                    <a:pt x="54" y="67"/>
                    <a:pt x="53" y="68"/>
                    <a:pt x="52" y="69"/>
                  </a:cubicBezTo>
                  <a:cubicBezTo>
                    <a:pt x="40" y="69"/>
                    <a:pt x="27" y="70"/>
                    <a:pt x="15" y="75"/>
                  </a:cubicBezTo>
                  <a:cubicBezTo>
                    <a:pt x="14" y="76"/>
                    <a:pt x="12" y="75"/>
                    <a:pt x="12" y="75"/>
                  </a:cubicBezTo>
                  <a:cubicBezTo>
                    <a:pt x="9" y="76"/>
                    <a:pt x="7" y="75"/>
                    <a:pt x="5" y="76"/>
                  </a:cubicBezTo>
                  <a:cubicBezTo>
                    <a:pt x="3" y="77"/>
                    <a:pt x="2" y="79"/>
                    <a:pt x="0" y="80"/>
                  </a:cubicBezTo>
                  <a:cubicBezTo>
                    <a:pt x="0" y="91"/>
                    <a:pt x="3" y="91"/>
                    <a:pt x="7" y="97"/>
                  </a:cubicBezTo>
                  <a:cubicBezTo>
                    <a:pt x="17" y="97"/>
                    <a:pt x="21" y="95"/>
                    <a:pt x="30" y="91"/>
                  </a:cubicBezTo>
                  <a:cubicBezTo>
                    <a:pt x="31" y="90"/>
                    <a:pt x="33" y="91"/>
                    <a:pt x="34" y="91"/>
                  </a:cubicBezTo>
                  <a:cubicBezTo>
                    <a:pt x="38" y="89"/>
                    <a:pt x="42" y="88"/>
                    <a:pt x="46" y="86"/>
                  </a:cubicBezTo>
                  <a:cubicBezTo>
                    <a:pt x="48" y="85"/>
                    <a:pt x="57" y="79"/>
                    <a:pt x="59" y="82"/>
                  </a:cubicBezTo>
                  <a:cubicBezTo>
                    <a:pt x="60" y="81"/>
                    <a:pt x="67" y="80"/>
                    <a:pt x="69" y="80"/>
                  </a:cubicBezTo>
                  <a:cubicBezTo>
                    <a:pt x="69" y="80"/>
                    <a:pt x="68" y="80"/>
                    <a:pt x="69" y="80"/>
                  </a:cubicBezTo>
                  <a:cubicBezTo>
                    <a:pt x="69" y="84"/>
                    <a:pt x="59" y="95"/>
                    <a:pt x="56" y="97"/>
                  </a:cubicBezTo>
                  <a:cubicBezTo>
                    <a:pt x="55" y="97"/>
                    <a:pt x="55" y="100"/>
                    <a:pt x="53" y="101"/>
                  </a:cubicBezTo>
                  <a:cubicBezTo>
                    <a:pt x="53" y="102"/>
                    <a:pt x="54" y="103"/>
                    <a:pt x="53" y="105"/>
                  </a:cubicBezTo>
                  <a:cubicBezTo>
                    <a:pt x="53" y="106"/>
                    <a:pt x="52" y="106"/>
                    <a:pt x="51" y="107"/>
                  </a:cubicBezTo>
                  <a:cubicBezTo>
                    <a:pt x="50" y="108"/>
                    <a:pt x="50" y="111"/>
                    <a:pt x="49" y="113"/>
                  </a:cubicBezTo>
                  <a:cubicBezTo>
                    <a:pt x="49" y="113"/>
                    <a:pt x="49" y="114"/>
                    <a:pt x="50" y="114"/>
                  </a:cubicBezTo>
                  <a:cubicBezTo>
                    <a:pt x="50" y="114"/>
                    <a:pt x="54" y="112"/>
                    <a:pt x="55" y="112"/>
                  </a:cubicBezTo>
                  <a:cubicBezTo>
                    <a:pt x="57" y="110"/>
                    <a:pt x="71" y="99"/>
                    <a:pt x="71" y="99"/>
                  </a:cubicBezTo>
                  <a:cubicBezTo>
                    <a:pt x="72" y="98"/>
                    <a:pt x="72" y="98"/>
                    <a:pt x="73" y="98"/>
                  </a:cubicBezTo>
                  <a:cubicBezTo>
                    <a:pt x="79" y="103"/>
                    <a:pt x="86" y="102"/>
                    <a:pt x="93" y="100"/>
                  </a:cubicBezTo>
                  <a:cubicBezTo>
                    <a:pt x="95" y="99"/>
                    <a:pt x="100" y="100"/>
                    <a:pt x="101" y="100"/>
                  </a:cubicBezTo>
                  <a:cubicBezTo>
                    <a:pt x="101" y="99"/>
                    <a:pt x="107" y="99"/>
                    <a:pt x="107" y="99"/>
                  </a:cubicBezTo>
                  <a:cubicBezTo>
                    <a:pt x="108" y="100"/>
                    <a:pt x="110" y="97"/>
                    <a:pt x="112" y="98"/>
                  </a:cubicBezTo>
                  <a:cubicBezTo>
                    <a:pt x="123" y="99"/>
                    <a:pt x="123" y="99"/>
                    <a:pt x="123" y="99"/>
                  </a:cubicBezTo>
                  <a:cubicBezTo>
                    <a:pt x="124" y="98"/>
                    <a:pt x="130" y="97"/>
                    <a:pt x="130" y="97"/>
                  </a:cubicBezTo>
                  <a:cubicBezTo>
                    <a:pt x="132" y="97"/>
                    <a:pt x="134" y="97"/>
                    <a:pt x="136" y="97"/>
                  </a:cubicBezTo>
                  <a:cubicBezTo>
                    <a:pt x="139" y="99"/>
                    <a:pt x="149" y="97"/>
                    <a:pt x="150" y="99"/>
                  </a:cubicBezTo>
                  <a:cubicBezTo>
                    <a:pt x="150" y="98"/>
                    <a:pt x="155" y="98"/>
                    <a:pt x="156" y="99"/>
                  </a:cubicBezTo>
                  <a:cubicBezTo>
                    <a:pt x="156" y="99"/>
                    <a:pt x="159" y="98"/>
                    <a:pt x="160" y="99"/>
                  </a:cubicBezTo>
                  <a:cubicBezTo>
                    <a:pt x="160" y="99"/>
                    <a:pt x="161" y="99"/>
                    <a:pt x="161" y="99"/>
                  </a:cubicBezTo>
                  <a:cubicBezTo>
                    <a:pt x="162" y="99"/>
                    <a:pt x="173" y="99"/>
                    <a:pt x="175" y="100"/>
                  </a:cubicBezTo>
                  <a:cubicBezTo>
                    <a:pt x="175" y="100"/>
                    <a:pt x="177" y="99"/>
                    <a:pt x="179" y="100"/>
                  </a:cubicBezTo>
                  <a:cubicBezTo>
                    <a:pt x="186" y="103"/>
                    <a:pt x="194" y="103"/>
                    <a:pt x="202" y="104"/>
                  </a:cubicBezTo>
                  <a:cubicBezTo>
                    <a:pt x="203" y="105"/>
                    <a:pt x="204" y="103"/>
                    <a:pt x="207" y="104"/>
                  </a:cubicBezTo>
                  <a:cubicBezTo>
                    <a:pt x="208" y="103"/>
                    <a:pt x="211" y="103"/>
                    <a:pt x="213" y="103"/>
                  </a:cubicBezTo>
                  <a:cubicBezTo>
                    <a:pt x="214" y="101"/>
                    <a:pt x="213" y="98"/>
                    <a:pt x="213" y="96"/>
                  </a:cubicBezTo>
                  <a:cubicBezTo>
                    <a:pt x="208" y="93"/>
                    <a:pt x="204" y="88"/>
                    <a:pt x="196" y="90"/>
                  </a:cubicBezTo>
                  <a:cubicBezTo>
                    <a:pt x="196" y="89"/>
                    <a:pt x="191" y="88"/>
                    <a:pt x="190" y="88"/>
                  </a:cubicBezTo>
                  <a:cubicBezTo>
                    <a:pt x="188" y="88"/>
                    <a:pt x="187" y="88"/>
                    <a:pt x="185" y="88"/>
                  </a:cubicBezTo>
                  <a:cubicBezTo>
                    <a:pt x="180" y="85"/>
                    <a:pt x="172" y="86"/>
                    <a:pt x="165" y="85"/>
                  </a:cubicBezTo>
                  <a:cubicBezTo>
                    <a:pt x="164" y="82"/>
                    <a:pt x="168" y="81"/>
                    <a:pt x="169" y="79"/>
                  </a:cubicBezTo>
                  <a:cubicBezTo>
                    <a:pt x="168" y="78"/>
                    <a:pt x="170" y="77"/>
                    <a:pt x="170" y="76"/>
                  </a:cubicBezTo>
                  <a:cubicBezTo>
                    <a:pt x="176" y="76"/>
                    <a:pt x="184" y="74"/>
                    <a:pt x="189" y="78"/>
                  </a:cubicBezTo>
                  <a:cubicBezTo>
                    <a:pt x="190" y="76"/>
                    <a:pt x="197" y="80"/>
                    <a:pt x="198" y="80"/>
                  </a:cubicBezTo>
                  <a:cubicBezTo>
                    <a:pt x="200" y="79"/>
                    <a:pt x="203" y="81"/>
                    <a:pt x="204" y="82"/>
                  </a:cubicBezTo>
                  <a:cubicBezTo>
                    <a:pt x="206" y="79"/>
                    <a:pt x="210" y="83"/>
                    <a:pt x="213" y="83"/>
                  </a:cubicBezTo>
                  <a:cubicBezTo>
                    <a:pt x="214" y="83"/>
                    <a:pt x="214" y="83"/>
                    <a:pt x="215" y="83"/>
                  </a:cubicBezTo>
                  <a:cubicBezTo>
                    <a:pt x="216" y="84"/>
                    <a:pt x="216" y="85"/>
                    <a:pt x="217" y="86"/>
                  </a:cubicBezTo>
                  <a:cubicBezTo>
                    <a:pt x="218" y="85"/>
                    <a:pt x="221" y="87"/>
                    <a:pt x="222" y="87"/>
                  </a:cubicBezTo>
                  <a:cubicBezTo>
                    <a:pt x="223" y="87"/>
                    <a:pt x="227" y="88"/>
                    <a:pt x="228" y="89"/>
                  </a:cubicBezTo>
                  <a:cubicBezTo>
                    <a:pt x="229" y="89"/>
                    <a:pt x="231" y="89"/>
                    <a:pt x="232" y="89"/>
                  </a:cubicBezTo>
                  <a:cubicBezTo>
                    <a:pt x="233" y="89"/>
                    <a:pt x="234" y="90"/>
                    <a:pt x="235" y="90"/>
                  </a:cubicBezTo>
                  <a:cubicBezTo>
                    <a:pt x="236" y="90"/>
                    <a:pt x="235" y="90"/>
                    <a:pt x="235" y="90"/>
                  </a:cubicBezTo>
                  <a:cubicBezTo>
                    <a:pt x="239" y="91"/>
                    <a:pt x="253" y="93"/>
                    <a:pt x="255" y="90"/>
                  </a:cubicBezTo>
                  <a:cubicBezTo>
                    <a:pt x="257" y="91"/>
                    <a:pt x="258" y="91"/>
                    <a:pt x="259" y="91"/>
                  </a:cubicBezTo>
                  <a:cubicBezTo>
                    <a:pt x="259" y="90"/>
                    <a:pt x="260" y="89"/>
                    <a:pt x="261" y="88"/>
                  </a:cubicBezTo>
                  <a:cubicBezTo>
                    <a:pt x="263" y="87"/>
                    <a:pt x="268" y="87"/>
                    <a:pt x="270" y="85"/>
                  </a:cubicBezTo>
                  <a:cubicBezTo>
                    <a:pt x="270" y="84"/>
                    <a:pt x="271" y="83"/>
                    <a:pt x="271" y="82"/>
                  </a:cubicBezTo>
                  <a:cubicBezTo>
                    <a:pt x="272" y="81"/>
                    <a:pt x="273" y="81"/>
                    <a:pt x="273" y="80"/>
                  </a:cubicBezTo>
                  <a:cubicBezTo>
                    <a:pt x="275" y="77"/>
                    <a:pt x="271" y="75"/>
                    <a:pt x="271" y="73"/>
                  </a:cubicBezTo>
                  <a:close/>
                  <a:moveTo>
                    <a:pt x="119" y="76"/>
                  </a:moveTo>
                  <a:cubicBezTo>
                    <a:pt x="119" y="76"/>
                    <a:pt x="119" y="76"/>
                    <a:pt x="119" y="77"/>
                  </a:cubicBezTo>
                  <a:cubicBezTo>
                    <a:pt x="118" y="78"/>
                    <a:pt x="117" y="79"/>
                    <a:pt x="115" y="80"/>
                  </a:cubicBezTo>
                  <a:cubicBezTo>
                    <a:pt x="115" y="81"/>
                    <a:pt x="115" y="82"/>
                    <a:pt x="115" y="83"/>
                  </a:cubicBezTo>
                  <a:cubicBezTo>
                    <a:pt x="114" y="84"/>
                    <a:pt x="112" y="84"/>
                    <a:pt x="111" y="85"/>
                  </a:cubicBezTo>
                  <a:cubicBezTo>
                    <a:pt x="110" y="85"/>
                    <a:pt x="110" y="85"/>
                    <a:pt x="109" y="85"/>
                  </a:cubicBezTo>
                  <a:cubicBezTo>
                    <a:pt x="109" y="85"/>
                    <a:pt x="93" y="87"/>
                    <a:pt x="91" y="88"/>
                  </a:cubicBezTo>
                  <a:cubicBezTo>
                    <a:pt x="89" y="89"/>
                    <a:pt x="87" y="88"/>
                    <a:pt x="87" y="88"/>
                  </a:cubicBezTo>
                  <a:cubicBezTo>
                    <a:pt x="85" y="89"/>
                    <a:pt x="83" y="89"/>
                    <a:pt x="81" y="90"/>
                  </a:cubicBezTo>
                  <a:cubicBezTo>
                    <a:pt x="80" y="90"/>
                    <a:pt x="80" y="90"/>
                    <a:pt x="79" y="89"/>
                  </a:cubicBezTo>
                  <a:cubicBezTo>
                    <a:pt x="79" y="88"/>
                    <a:pt x="84" y="82"/>
                    <a:pt x="85" y="80"/>
                  </a:cubicBezTo>
                  <a:cubicBezTo>
                    <a:pt x="90" y="81"/>
                    <a:pt x="95" y="78"/>
                    <a:pt x="98" y="76"/>
                  </a:cubicBezTo>
                  <a:cubicBezTo>
                    <a:pt x="98" y="76"/>
                    <a:pt x="101" y="77"/>
                    <a:pt x="101" y="77"/>
                  </a:cubicBezTo>
                  <a:cubicBezTo>
                    <a:pt x="101" y="76"/>
                    <a:pt x="105" y="75"/>
                    <a:pt x="105" y="75"/>
                  </a:cubicBezTo>
                  <a:cubicBezTo>
                    <a:pt x="108" y="74"/>
                    <a:pt x="113" y="76"/>
                    <a:pt x="114" y="74"/>
                  </a:cubicBezTo>
                  <a:cubicBezTo>
                    <a:pt x="115" y="74"/>
                    <a:pt x="115" y="74"/>
                    <a:pt x="115" y="75"/>
                  </a:cubicBezTo>
                  <a:cubicBezTo>
                    <a:pt x="117" y="74"/>
                    <a:pt x="118" y="75"/>
                    <a:pt x="119" y="75"/>
                  </a:cubicBezTo>
                  <a:cubicBezTo>
                    <a:pt x="119" y="76"/>
                    <a:pt x="119" y="76"/>
                    <a:pt x="119" y="76"/>
                  </a:cubicBezTo>
                  <a:close/>
                  <a:moveTo>
                    <a:pt x="125" y="60"/>
                  </a:moveTo>
                  <a:cubicBezTo>
                    <a:pt x="124" y="61"/>
                    <a:pt x="122" y="63"/>
                    <a:pt x="120" y="63"/>
                  </a:cubicBezTo>
                  <a:cubicBezTo>
                    <a:pt x="120" y="62"/>
                    <a:pt x="120" y="62"/>
                    <a:pt x="120" y="63"/>
                  </a:cubicBezTo>
                  <a:cubicBezTo>
                    <a:pt x="116" y="64"/>
                    <a:pt x="110" y="60"/>
                    <a:pt x="106" y="62"/>
                  </a:cubicBezTo>
                  <a:cubicBezTo>
                    <a:pt x="104" y="63"/>
                    <a:pt x="100" y="64"/>
                    <a:pt x="98" y="63"/>
                  </a:cubicBezTo>
                  <a:cubicBezTo>
                    <a:pt x="97" y="63"/>
                    <a:pt x="97" y="63"/>
                    <a:pt x="97" y="63"/>
                  </a:cubicBezTo>
                  <a:cubicBezTo>
                    <a:pt x="97" y="60"/>
                    <a:pt x="97" y="60"/>
                    <a:pt x="98" y="58"/>
                  </a:cubicBezTo>
                  <a:cubicBezTo>
                    <a:pt x="102" y="56"/>
                    <a:pt x="112" y="51"/>
                    <a:pt x="117" y="53"/>
                  </a:cubicBezTo>
                  <a:cubicBezTo>
                    <a:pt x="118" y="53"/>
                    <a:pt x="118" y="52"/>
                    <a:pt x="118" y="52"/>
                  </a:cubicBezTo>
                  <a:cubicBezTo>
                    <a:pt x="122" y="53"/>
                    <a:pt x="125" y="54"/>
                    <a:pt x="127" y="54"/>
                  </a:cubicBezTo>
                  <a:cubicBezTo>
                    <a:pt x="127" y="54"/>
                    <a:pt x="128" y="55"/>
                    <a:pt x="128" y="55"/>
                  </a:cubicBezTo>
                  <a:cubicBezTo>
                    <a:pt x="128" y="57"/>
                    <a:pt x="127" y="59"/>
                    <a:pt x="125" y="60"/>
                  </a:cubicBezTo>
                  <a:cubicBezTo>
                    <a:pt x="125" y="60"/>
                    <a:pt x="125" y="60"/>
                    <a:pt x="125" y="60"/>
                  </a:cubicBezTo>
                  <a:close/>
                  <a:moveTo>
                    <a:pt x="161" y="75"/>
                  </a:moveTo>
                  <a:cubicBezTo>
                    <a:pt x="159" y="77"/>
                    <a:pt x="158" y="79"/>
                    <a:pt x="157" y="81"/>
                  </a:cubicBezTo>
                  <a:cubicBezTo>
                    <a:pt x="157" y="82"/>
                    <a:pt x="157" y="82"/>
                    <a:pt x="158" y="83"/>
                  </a:cubicBezTo>
                  <a:cubicBezTo>
                    <a:pt x="157" y="86"/>
                    <a:pt x="152" y="85"/>
                    <a:pt x="150" y="84"/>
                  </a:cubicBezTo>
                  <a:cubicBezTo>
                    <a:pt x="149" y="84"/>
                    <a:pt x="148" y="85"/>
                    <a:pt x="147" y="85"/>
                  </a:cubicBezTo>
                  <a:cubicBezTo>
                    <a:pt x="147" y="85"/>
                    <a:pt x="129" y="85"/>
                    <a:pt x="126" y="83"/>
                  </a:cubicBezTo>
                  <a:cubicBezTo>
                    <a:pt x="126" y="81"/>
                    <a:pt x="129" y="79"/>
                    <a:pt x="131" y="78"/>
                  </a:cubicBezTo>
                  <a:cubicBezTo>
                    <a:pt x="132" y="77"/>
                    <a:pt x="131" y="76"/>
                    <a:pt x="132" y="76"/>
                  </a:cubicBezTo>
                  <a:cubicBezTo>
                    <a:pt x="134" y="74"/>
                    <a:pt x="149" y="73"/>
                    <a:pt x="152" y="73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56" y="73"/>
                    <a:pt x="158" y="73"/>
                    <a:pt x="161" y="74"/>
                  </a:cubicBezTo>
                  <a:cubicBezTo>
                    <a:pt x="161" y="74"/>
                    <a:pt x="161" y="75"/>
                    <a:pt x="161" y="75"/>
                  </a:cubicBezTo>
                  <a:close/>
                  <a:moveTo>
                    <a:pt x="168" y="56"/>
                  </a:moveTo>
                  <a:cubicBezTo>
                    <a:pt x="169" y="56"/>
                    <a:pt x="166" y="61"/>
                    <a:pt x="165" y="61"/>
                  </a:cubicBezTo>
                  <a:cubicBezTo>
                    <a:pt x="163" y="60"/>
                    <a:pt x="152" y="62"/>
                    <a:pt x="149" y="62"/>
                  </a:cubicBezTo>
                  <a:cubicBezTo>
                    <a:pt x="146" y="63"/>
                    <a:pt x="141" y="60"/>
                    <a:pt x="140" y="61"/>
                  </a:cubicBezTo>
                  <a:cubicBezTo>
                    <a:pt x="139" y="61"/>
                    <a:pt x="139" y="61"/>
                    <a:pt x="138" y="61"/>
                  </a:cubicBezTo>
                  <a:cubicBezTo>
                    <a:pt x="138" y="60"/>
                    <a:pt x="138" y="60"/>
                    <a:pt x="138" y="59"/>
                  </a:cubicBezTo>
                  <a:cubicBezTo>
                    <a:pt x="140" y="57"/>
                    <a:pt x="144" y="56"/>
                    <a:pt x="145" y="53"/>
                  </a:cubicBezTo>
                  <a:cubicBezTo>
                    <a:pt x="150" y="50"/>
                    <a:pt x="162" y="55"/>
                    <a:pt x="167" y="51"/>
                  </a:cubicBezTo>
                  <a:cubicBezTo>
                    <a:pt x="168" y="51"/>
                    <a:pt x="168" y="51"/>
                    <a:pt x="170" y="51"/>
                  </a:cubicBezTo>
                  <a:cubicBezTo>
                    <a:pt x="170" y="52"/>
                    <a:pt x="171" y="52"/>
                    <a:pt x="171" y="52"/>
                  </a:cubicBezTo>
                  <a:cubicBezTo>
                    <a:pt x="171" y="55"/>
                    <a:pt x="170" y="55"/>
                    <a:pt x="168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2" name="Freeform 63">
              <a:extLst>
                <a:ext uri="{FF2B5EF4-FFF2-40B4-BE49-F238E27FC236}">
                  <a16:creationId xmlns="" xmlns:a16="http://schemas.microsoft.com/office/drawing/2014/main" id="{B66EFAAC-7656-8648-9554-013C6AC987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65988" y="3328988"/>
              <a:ext cx="442913" cy="346075"/>
            </a:xfrm>
            <a:custGeom>
              <a:avLst/>
              <a:gdLst>
                <a:gd name="T0" fmla="*/ 142 w 146"/>
                <a:gd name="T1" fmla="*/ 77 h 113"/>
                <a:gd name="T2" fmla="*/ 130 w 146"/>
                <a:gd name="T3" fmla="*/ 78 h 113"/>
                <a:gd name="T4" fmla="*/ 120 w 146"/>
                <a:gd name="T5" fmla="*/ 74 h 113"/>
                <a:gd name="T6" fmla="*/ 108 w 146"/>
                <a:gd name="T7" fmla="*/ 55 h 113"/>
                <a:gd name="T8" fmla="*/ 107 w 146"/>
                <a:gd name="T9" fmla="*/ 38 h 113"/>
                <a:gd name="T10" fmla="*/ 108 w 146"/>
                <a:gd name="T11" fmla="*/ 23 h 113"/>
                <a:gd name="T12" fmla="*/ 113 w 146"/>
                <a:gd name="T13" fmla="*/ 8 h 113"/>
                <a:gd name="T14" fmla="*/ 79 w 146"/>
                <a:gd name="T15" fmla="*/ 2 h 113"/>
                <a:gd name="T16" fmla="*/ 62 w 146"/>
                <a:gd name="T17" fmla="*/ 2 h 113"/>
                <a:gd name="T18" fmla="*/ 41 w 146"/>
                <a:gd name="T19" fmla="*/ 4 h 113"/>
                <a:gd name="T20" fmla="*/ 23 w 146"/>
                <a:gd name="T21" fmla="*/ 7 h 113"/>
                <a:gd name="T22" fmla="*/ 9 w 146"/>
                <a:gd name="T23" fmla="*/ 21 h 113"/>
                <a:gd name="T24" fmla="*/ 12 w 146"/>
                <a:gd name="T25" fmla="*/ 41 h 113"/>
                <a:gd name="T26" fmla="*/ 9 w 146"/>
                <a:gd name="T27" fmla="*/ 68 h 113"/>
                <a:gd name="T28" fmla="*/ 11 w 146"/>
                <a:gd name="T29" fmla="*/ 81 h 113"/>
                <a:gd name="T30" fmla="*/ 20 w 146"/>
                <a:gd name="T31" fmla="*/ 87 h 113"/>
                <a:gd name="T32" fmla="*/ 30 w 146"/>
                <a:gd name="T33" fmla="*/ 87 h 113"/>
                <a:gd name="T34" fmla="*/ 33 w 146"/>
                <a:gd name="T35" fmla="*/ 87 h 113"/>
                <a:gd name="T36" fmla="*/ 43 w 146"/>
                <a:gd name="T37" fmla="*/ 86 h 113"/>
                <a:gd name="T38" fmla="*/ 57 w 146"/>
                <a:gd name="T39" fmla="*/ 85 h 113"/>
                <a:gd name="T40" fmla="*/ 63 w 146"/>
                <a:gd name="T41" fmla="*/ 85 h 113"/>
                <a:gd name="T42" fmla="*/ 71 w 146"/>
                <a:gd name="T43" fmla="*/ 85 h 113"/>
                <a:gd name="T44" fmla="*/ 76 w 146"/>
                <a:gd name="T45" fmla="*/ 84 h 113"/>
                <a:gd name="T46" fmla="*/ 101 w 146"/>
                <a:gd name="T47" fmla="*/ 87 h 113"/>
                <a:gd name="T48" fmla="*/ 107 w 146"/>
                <a:gd name="T49" fmla="*/ 97 h 113"/>
                <a:gd name="T50" fmla="*/ 118 w 146"/>
                <a:gd name="T51" fmla="*/ 112 h 113"/>
                <a:gd name="T52" fmla="*/ 145 w 146"/>
                <a:gd name="T53" fmla="*/ 88 h 113"/>
                <a:gd name="T54" fmla="*/ 48 w 146"/>
                <a:gd name="T55" fmla="*/ 71 h 113"/>
                <a:gd name="T56" fmla="*/ 35 w 146"/>
                <a:gd name="T57" fmla="*/ 73 h 113"/>
                <a:gd name="T58" fmla="*/ 17 w 146"/>
                <a:gd name="T59" fmla="*/ 77 h 113"/>
                <a:gd name="T60" fmla="*/ 46 w 146"/>
                <a:gd name="T61" fmla="*/ 62 h 113"/>
                <a:gd name="T62" fmla="*/ 69 w 146"/>
                <a:gd name="T63" fmla="*/ 61 h 113"/>
                <a:gd name="T64" fmla="*/ 95 w 146"/>
                <a:gd name="T65" fmla="*/ 61 h 113"/>
                <a:gd name="T66" fmla="*/ 57 w 146"/>
                <a:gd name="T67" fmla="*/ 46 h 113"/>
                <a:gd name="T68" fmla="*/ 42 w 146"/>
                <a:gd name="T69" fmla="*/ 48 h 113"/>
                <a:gd name="T70" fmla="*/ 26 w 146"/>
                <a:gd name="T71" fmla="*/ 44 h 113"/>
                <a:gd name="T72" fmla="*/ 43 w 146"/>
                <a:gd name="T73" fmla="*/ 39 h 113"/>
                <a:gd name="T74" fmla="*/ 54 w 146"/>
                <a:gd name="T75" fmla="*/ 39 h 113"/>
                <a:gd name="T76" fmla="*/ 84 w 146"/>
                <a:gd name="T77" fmla="*/ 39 h 113"/>
                <a:gd name="T78" fmla="*/ 92 w 146"/>
                <a:gd name="T79" fmla="*/ 48 h 113"/>
                <a:gd name="T80" fmla="*/ 66 w 146"/>
                <a:gd name="T81" fmla="*/ 25 h 113"/>
                <a:gd name="T82" fmla="*/ 54 w 146"/>
                <a:gd name="T83" fmla="*/ 25 h 113"/>
                <a:gd name="T84" fmla="*/ 30 w 146"/>
                <a:gd name="T85" fmla="*/ 29 h 113"/>
                <a:gd name="T86" fmla="*/ 31 w 146"/>
                <a:gd name="T87" fmla="*/ 21 h 113"/>
                <a:gd name="T88" fmla="*/ 46 w 146"/>
                <a:gd name="T89" fmla="*/ 18 h 113"/>
                <a:gd name="T90" fmla="*/ 67 w 146"/>
                <a:gd name="T91" fmla="*/ 18 h 113"/>
                <a:gd name="T92" fmla="*/ 80 w 146"/>
                <a:gd name="T93" fmla="*/ 16 h 113"/>
                <a:gd name="T94" fmla="*/ 95 w 146"/>
                <a:gd name="T95" fmla="*/ 18 h 113"/>
                <a:gd name="T96" fmla="*/ 97 w 146"/>
                <a:gd name="T97" fmla="*/ 25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6" h="113">
                  <a:moveTo>
                    <a:pt x="145" y="88"/>
                  </a:moveTo>
                  <a:cubicBezTo>
                    <a:pt x="143" y="84"/>
                    <a:pt x="140" y="83"/>
                    <a:pt x="142" y="78"/>
                  </a:cubicBezTo>
                  <a:cubicBezTo>
                    <a:pt x="142" y="77"/>
                    <a:pt x="142" y="78"/>
                    <a:pt x="142" y="77"/>
                  </a:cubicBezTo>
                  <a:cubicBezTo>
                    <a:pt x="139" y="77"/>
                    <a:pt x="138" y="80"/>
                    <a:pt x="137" y="81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3" y="81"/>
                    <a:pt x="132" y="79"/>
                    <a:pt x="130" y="78"/>
                  </a:cubicBezTo>
                  <a:cubicBezTo>
                    <a:pt x="128" y="76"/>
                    <a:pt x="126" y="77"/>
                    <a:pt x="123" y="75"/>
                  </a:cubicBezTo>
                  <a:cubicBezTo>
                    <a:pt x="123" y="75"/>
                    <a:pt x="122" y="75"/>
                    <a:pt x="122" y="76"/>
                  </a:cubicBezTo>
                  <a:cubicBezTo>
                    <a:pt x="122" y="76"/>
                    <a:pt x="120" y="74"/>
                    <a:pt x="120" y="74"/>
                  </a:cubicBezTo>
                  <a:cubicBezTo>
                    <a:pt x="118" y="74"/>
                    <a:pt x="115" y="75"/>
                    <a:pt x="114" y="75"/>
                  </a:cubicBezTo>
                  <a:cubicBezTo>
                    <a:pt x="112" y="74"/>
                    <a:pt x="111" y="72"/>
                    <a:pt x="108" y="71"/>
                  </a:cubicBezTo>
                  <a:cubicBezTo>
                    <a:pt x="106" y="68"/>
                    <a:pt x="107" y="59"/>
                    <a:pt x="108" y="55"/>
                  </a:cubicBezTo>
                  <a:cubicBezTo>
                    <a:pt x="107" y="53"/>
                    <a:pt x="107" y="50"/>
                    <a:pt x="107" y="48"/>
                  </a:cubicBezTo>
                  <a:cubicBezTo>
                    <a:pt x="107" y="47"/>
                    <a:pt x="107" y="47"/>
                    <a:pt x="107" y="46"/>
                  </a:cubicBezTo>
                  <a:cubicBezTo>
                    <a:pt x="108" y="45"/>
                    <a:pt x="108" y="39"/>
                    <a:pt x="107" y="38"/>
                  </a:cubicBezTo>
                  <a:cubicBezTo>
                    <a:pt x="108" y="37"/>
                    <a:pt x="108" y="37"/>
                    <a:pt x="109" y="36"/>
                  </a:cubicBezTo>
                  <a:cubicBezTo>
                    <a:pt x="109" y="34"/>
                    <a:pt x="108" y="33"/>
                    <a:pt x="108" y="32"/>
                  </a:cubicBezTo>
                  <a:cubicBezTo>
                    <a:pt x="109" y="31"/>
                    <a:pt x="107" y="24"/>
                    <a:pt x="108" y="23"/>
                  </a:cubicBezTo>
                  <a:cubicBezTo>
                    <a:pt x="108" y="22"/>
                    <a:pt x="110" y="21"/>
                    <a:pt x="110" y="21"/>
                  </a:cubicBezTo>
                  <a:cubicBezTo>
                    <a:pt x="110" y="21"/>
                    <a:pt x="111" y="18"/>
                    <a:pt x="112" y="18"/>
                  </a:cubicBezTo>
                  <a:cubicBezTo>
                    <a:pt x="115" y="15"/>
                    <a:pt x="114" y="11"/>
                    <a:pt x="113" y="8"/>
                  </a:cubicBezTo>
                  <a:cubicBezTo>
                    <a:pt x="112" y="7"/>
                    <a:pt x="111" y="6"/>
                    <a:pt x="110" y="5"/>
                  </a:cubicBezTo>
                  <a:cubicBezTo>
                    <a:pt x="107" y="4"/>
                    <a:pt x="102" y="3"/>
                    <a:pt x="97" y="2"/>
                  </a:cubicBezTo>
                  <a:cubicBezTo>
                    <a:pt x="91" y="0"/>
                    <a:pt x="83" y="5"/>
                    <a:pt x="79" y="2"/>
                  </a:cubicBezTo>
                  <a:cubicBezTo>
                    <a:pt x="77" y="3"/>
                    <a:pt x="74" y="2"/>
                    <a:pt x="74" y="1"/>
                  </a:cubicBezTo>
                  <a:cubicBezTo>
                    <a:pt x="73" y="2"/>
                    <a:pt x="69" y="2"/>
                    <a:pt x="68" y="1"/>
                  </a:cubicBezTo>
                  <a:cubicBezTo>
                    <a:pt x="67" y="3"/>
                    <a:pt x="64" y="1"/>
                    <a:pt x="62" y="2"/>
                  </a:cubicBezTo>
                  <a:cubicBezTo>
                    <a:pt x="60" y="2"/>
                    <a:pt x="58" y="3"/>
                    <a:pt x="56" y="4"/>
                  </a:cubicBezTo>
                  <a:cubicBezTo>
                    <a:pt x="56" y="3"/>
                    <a:pt x="53" y="3"/>
                    <a:pt x="52" y="3"/>
                  </a:cubicBezTo>
                  <a:cubicBezTo>
                    <a:pt x="49" y="5"/>
                    <a:pt x="46" y="3"/>
                    <a:pt x="41" y="4"/>
                  </a:cubicBezTo>
                  <a:cubicBezTo>
                    <a:pt x="41" y="4"/>
                    <a:pt x="38" y="5"/>
                    <a:pt x="36" y="5"/>
                  </a:cubicBezTo>
                  <a:cubicBezTo>
                    <a:pt x="36" y="5"/>
                    <a:pt x="36" y="4"/>
                    <a:pt x="36" y="4"/>
                  </a:cubicBezTo>
                  <a:cubicBezTo>
                    <a:pt x="35" y="6"/>
                    <a:pt x="25" y="6"/>
                    <a:pt x="23" y="7"/>
                  </a:cubicBezTo>
                  <a:cubicBezTo>
                    <a:pt x="17" y="7"/>
                    <a:pt x="10" y="4"/>
                    <a:pt x="7" y="6"/>
                  </a:cubicBezTo>
                  <a:cubicBezTo>
                    <a:pt x="0" y="11"/>
                    <a:pt x="6" y="13"/>
                    <a:pt x="9" y="19"/>
                  </a:cubicBezTo>
                  <a:cubicBezTo>
                    <a:pt x="10" y="20"/>
                    <a:pt x="9" y="21"/>
                    <a:pt x="9" y="21"/>
                  </a:cubicBezTo>
                  <a:cubicBezTo>
                    <a:pt x="10" y="22"/>
                    <a:pt x="11" y="23"/>
                    <a:pt x="11" y="24"/>
                  </a:cubicBezTo>
                  <a:cubicBezTo>
                    <a:pt x="11" y="24"/>
                    <a:pt x="14" y="31"/>
                    <a:pt x="13" y="32"/>
                  </a:cubicBezTo>
                  <a:cubicBezTo>
                    <a:pt x="11" y="35"/>
                    <a:pt x="12" y="36"/>
                    <a:pt x="12" y="41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1" y="46"/>
                    <a:pt x="9" y="56"/>
                    <a:pt x="9" y="56"/>
                  </a:cubicBezTo>
                  <a:cubicBezTo>
                    <a:pt x="10" y="60"/>
                    <a:pt x="10" y="67"/>
                    <a:pt x="9" y="68"/>
                  </a:cubicBezTo>
                  <a:cubicBezTo>
                    <a:pt x="9" y="71"/>
                    <a:pt x="10" y="75"/>
                    <a:pt x="10" y="76"/>
                  </a:cubicBezTo>
                  <a:cubicBezTo>
                    <a:pt x="9" y="77"/>
                    <a:pt x="9" y="79"/>
                    <a:pt x="9" y="81"/>
                  </a:cubicBezTo>
                  <a:cubicBezTo>
                    <a:pt x="10" y="81"/>
                    <a:pt x="11" y="81"/>
                    <a:pt x="11" y="81"/>
                  </a:cubicBezTo>
                  <a:cubicBezTo>
                    <a:pt x="13" y="82"/>
                    <a:pt x="13" y="84"/>
                    <a:pt x="15" y="85"/>
                  </a:cubicBezTo>
                  <a:cubicBezTo>
                    <a:pt x="16" y="87"/>
                    <a:pt x="19" y="86"/>
                    <a:pt x="20" y="87"/>
                  </a:cubicBezTo>
                  <a:cubicBezTo>
                    <a:pt x="20" y="87"/>
                    <a:pt x="20" y="87"/>
                    <a:pt x="20" y="87"/>
                  </a:cubicBezTo>
                  <a:cubicBezTo>
                    <a:pt x="21" y="87"/>
                    <a:pt x="20" y="87"/>
                    <a:pt x="21" y="87"/>
                  </a:cubicBezTo>
                  <a:cubicBezTo>
                    <a:pt x="24" y="87"/>
                    <a:pt x="25" y="87"/>
                    <a:pt x="27" y="86"/>
                  </a:cubicBezTo>
                  <a:cubicBezTo>
                    <a:pt x="28" y="86"/>
                    <a:pt x="29" y="86"/>
                    <a:pt x="30" y="87"/>
                  </a:cubicBezTo>
                  <a:cubicBezTo>
                    <a:pt x="30" y="86"/>
                    <a:pt x="30" y="86"/>
                    <a:pt x="31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3" y="87"/>
                    <a:pt x="33" y="87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6" y="87"/>
                    <a:pt x="40" y="85"/>
                    <a:pt x="43" y="85"/>
                  </a:cubicBezTo>
                  <a:cubicBezTo>
                    <a:pt x="43" y="86"/>
                    <a:pt x="43" y="86"/>
                    <a:pt x="43" y="86"/>
                  </a:cubicBezTo>
                  <a:cubicBezTo>
                    <a:pt x="44" y="85"/>
                    <a:pt x="46" y="84"/>
                    <a:pt x="46" y="84"/>
                  </a:cubicBezTo>
                  <a:cubicBezTo>
                    <a:pt x="46" y="84"/>
                    <a:pt x="49" y="85"/>
                    <a:pt x="50" y="86"/>
                  </a:cubicBezTo>
                  <a:cubicBezTo>
                    <a:pt x="52" y="85"/>
                    <a:pt x="55" y="85"/>
                    <a:pt x="57" y="85"/>
                  </a:cubicBezTo>
                  <a:cubicBezTo>
                    <a:pt x="57" y="85"/>
                    <a:pt x="57" y="86"/>
                    <a:pt x="58" y="86"/>
                  </a:cubicBezTo>
                  <a:cubicBezTo>
                    <a:pt x="59" y="86"/>
                    <a:pt x="61" y="85"/>
                    <a:pt x="62" y="85"/>
                  </a:cubicBezTo>
                  <a:cubicBezTo>
                    <a:pt x="63" y="84"/>
                    <a:pt x="62" y="85"/>
                    <a:pt x="63" y="85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65" y="85"/>
                    <a:pt x="69" y="84"/>
                    <a:pt x="70" y="85"/>
                  </a:cubicBezTo>
                  <a:cubicBezTo>
                    <a:pt x="71" y="85"/>
                    <a:pt x="71" y="85"/>
                    <a:pt x="71" y="85"/>
                  </a:cubicBezTo>
                  <a:cubicBezTo>
                    <a:pt x="72" y="85"/>
                    <a:pt x="72" y="84"/>
                    <a:pt x="72" y="84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4" y="85"/>
                    <a:pt x="75" y="83"/>
                    <a:pt x="76" y="84"/>
                  </a:cubicBezTo>
                  <a:cubicBezTo>
                    <a:pt x="77" y="85"/>
                    <a:pt x="82" y="84"/>
                    <a:pt x="83" y="84"/>
                  </a:cubicBezTo>
                  <a:cubicBezTo>
                    <a:pt x="89" y="87"/>
                    <a:pt x="97" y="86"/>
                    <a:pt x="99" y="88"/>
                  </a:cubicBezTo>
                  <a:cubicBezTo>
                    <a:pt x="99" y="87"/>
                    <a:pt x="100" y="87"/>
                    <a:pt x="101" y="87"/>
                  </a:cubicBezTo>
                  <a:cubicBezTo>
                    <a:pt x="102" y="88"/>
                    <a:pt x="104" y="91"/>
                    <a:pt x="105" y="91"/>
                  </a:cubicBezTo>
                  <a:cubicBezTo>
                    <a:pt x="105" y="94"/>
                    <a:pt x="105" y="95"/>
                    <a:pt x="106" y="97"/>
                  </a:cubicBezTo>
                  <a:cubicBezTo>
                    <a:pt x="106" y="97"/>
                    <a:pt x="106" y="97"/>
                    <a:pt x="107" y="97"/>
                  </a:cubicBezTo>
                  <a:cubicBezTo>
                    <a:pt x="106" y="99"/>
                    <a:pt x="112" y="108"/>
                    <a:pt x="113" y="110"/>
                  </a:cubicBezTo>
                  <a:cubicBezTo>
                    <a:pt x="114" y="110"/>
                    <a:pt x="116" y="110"/>
                    <a:pt x="117" y="111"/>
                  </a:cubicBezTo>
                  <a:cubicBezTo>
                    <a:pt x="117" y="111"/>
                    <a:pt x="118" y="112"/>
                    <a:pt x="118" y="112"/>
                  </a:cubicBezTo>
                  <a:cubicBezTo>
                    <a:pt x="119" y="112"/>
                    <a:pt x="123" y="113"/>
                    <a:pt x="125" y="112"/>
                  </a:cubicBezTo>
                  <a:cubicBezTo>
                    <a:pt x="130" y="109"/>
                    <a:pt x="145" y="99"/>
                    <a:pt x="146" y="91"/>
                  </a:cubicBezTo>
                  <a:cubicBezTo>
                    <a:pt x="145" y="90"/>
                    <a:pt x="146" y="89"/>
                    <a:pt x="145" y="88"/>
                  </a:cubicBezTo>
                  <a:close/>
                  <a:moveTo>
                    <a:pt x="97" y="69"/>
                  </a:moveTo>
                  <a:cubicBezTo>
                    <a:pt x="96" y="72"/>
                    <a:pt x="88" y="72"/>
                    <a:pt x="85" y="71"/>
                  </a:cubicBezTo>
                  <a:cubicBezTo>
                    <a:pt x="78" y="70"/>
                    <a:pt x="53" y="69"/>
                    <a:pt x="48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7" y="72"/>
                    <a:pt x="37" y="72"/>
                    <a:pt x="37" y="72"/>
                  </a:cubicBezTo>
                  <a:cubicBezTo>
                    <a:pt x="36" y="73"/>
                    <a:pt x="35" y="71"/>
                    <a:pt x="35" y="73"/>
                  </a:cubicBezTo>
                  <a:cubicBezTo>
                    <a:pt x="34" y="73"/>
                    <a:pt x="34" y="72"/>
                    <a:pt x="33" y="72"/>
                  </a:cubicBezTo>
                  <a:cubicBezTo>
                    <a:pt x="33" y="72"/>
                    <a:pt x="19" y="78"/>
                    <a:pt x="18" y="78"/>
                  </a:cubicBezTo>
                  <a:cubicBezTo>
                    <a:pt x="18" y="78"/>
                    <a:pt x="17" y="77"/>
                    <a:pt x="17" y="77"/>
                  </a:cubicBezTo>
                  <a:cubicBezTo>
                    <a:pt x="17" y="64"/>
                    <a:pt x="29" y="66"/>
                    <a:pt x="38" y="61"/>
                  </a:cubicBezTo>
                  <a:cubicBezTo>
                    <a:pt x="40" y="62"/>
                    <a:pt x="41" y="62"/>
                    <a:pt x="43" y="62"/>
                  </a:cubicBezTo>
                  <a:cubicBezTo>
                    <a:pt x="43" y="61"/>
                    <a:pt x="46" y="62"/>
                    <a:pt x="46" y="62"/>
                  </a:cubicBezTo>
                  <a:cubicBezTo>
                    <a:pt x="46" y="61"/>
                    <a:pt x="53" y="60"/>
                    <a:pt x="53" y="60"/>
                  </a:cubicBezTo>
                  <a:cubicBezTo>
                    <a:pt x="57" y="58"/>
                    <a:pt x="61" y="62"/>
                    <a:pt x="65" y="60"/>
                  </a:cubicBezTo>
                  <a:cubicBezTo>
                    <a:pt x="65" y="60"/>
                    <a:pt x="68" y="60"/>
                    <a:pt x="69" y="61"/>
                  </a:cubicBezTo>
                  <a:cubicBezTo>
                    <a:pt x="70" y="59"/>
                    <a:pt x="79" y="62"/>
                    <a:pt x="80" y="60"/>
                  </a:cubicBezTo>
                  <a:cubicBezTo>
                    <a:pt x="81" y="60"/>
                    <a:pt x="89" y="60"/>
                    <a:pt x="90" y="60"/>
                  </a:cubicBezTo>
                  <a:cubicBezTo>
                    <a:pt x="91" y="60"/>
                    <a:pt x="93" y="61"/>
                    <a:pt x="95" y="61"/>
                  </a:cubicBezTo>
                  <a:cubicBezTo>
                    <a:pt x="94" y="62"/>
                    <a:pt x="98" y="66"/>
                    <a:pt x="97" y="69"/>
                  </a:cubicBezTo>
                  <a:close/>
                  <a:moveTo>
                    <a:pt x="92" y="48"/>
                  </a:moveTo>
                  <a:cubicBezTo>
                    <a:pt x="84" y="44"/>
                    <a:pt x="59" y="48"/>
                    <a:pt x="57" y="46"/>
                  </a:cubicBezTo>
                  <a:cubicBezTo>
                    <a:pt x="54" y="47"/>
                    <a:pt x="51" y="47"/>
                    <a:pt x="48" y="48"/>
                  </a:cubicBezTo>
                  <a:cubicBezTo>
                    <a:pt x="49" y="47"/>
                    <a:pt x="43" y="49"/>
                    <a:pt x="42" y="48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39" y="50"/>
                    <a:pt x="27" y="53"/>
                    <a:pt x="23" y="51"/>
                  </a:cubicBezTo>
                  <a:cubicBezTo>
                    <a:pt x="23" y="50"/>
                    <a:pt x="23" y="48"/>
                    <a:pt x="23" y="47"/>
                  </a:cubicBezTo>
                  <a:cubicBezTo>
                    <a:pt x="24" y="46"/>
                    <a:pt x="25" y="45"/>
                    <a:pt x="26" y="44"/>
                  </a:cubicBezTo>
                  <a:cubicBezTo>
                    <a:pt x="27" y="44"/>
                    <a:pt x="28" y="44"/>
                    <a:pt x="30" y="44"/>
                  </a:cubicBezTo>
                  <a:cubicBezTo>
                    <a:pt x="31" y="42"/>
                    <a:pt x="33" y="42"/>
                    <a:pt x="35" y="42"/>
                  </a:cubicBezTo>
                  <a:cubicBezTo>
                    <a:pt x="37" y="41"/>
                    <a:pt x="40" y="40"/>
                    <a:pt x="43" y="39"/>
                  </a:cubicBezTo>
                  <a:cubicBezTo>
                    <a:pt x="44" y="39"/>
                    <a:pt x="45" y="39"/>
                    <a:pt x="46" y="40"/>
                  </a:cubicBezTo>
                  <a:cubicBezTo>
                    <a:pt x="48" y="39"/>
                    <a:pt x="51" y="39"/>
                    <a:pt x="52" y="38"/>
                  </a:cubicBezTo>
                  <a:cubicBezTo>
                    <a:pt x="52" y="38"/>
                    <a:pt x="54" y="39"/>
                    <a:pt x="54" y="39"/>
                  </a:cubicBezTo>
                  <a:cubicBezTo>
                    <a:pt x="55" y="39"/>
                    <a:pt x="64" y="38"/>
                    <a:pt x="64" y="37"/>
                  </a:cubicBezTo>
                  <a:cubicBezTo>
                    <a:pt x="67" y="37"/>
                    <a:pt x="77" y="38"/>
                    <a:pt x="78" y="39"/>
                  </a:cubicBezTo>
                  <a:cubicBezTo>
                    <a:pt x="79" y="38"/>
                    <a:pt x="84" y="39"/>
                    <a:pt x="84" y="39"/>
                  </a:cubicBezTo>
                  <a:cubicBezTo>
                    <a:pt x="85" y="39"/>
                    <a:pt x="95" y="39"/>
                    <a:pt x="96" y="40"/>
                  </a:cubicBezTo>
                  <a:cubicBezTo>
                    <a:pt x="98" y="41"/>
                    <a:pt x="96" y="45"/>
                    <a:pt x="97" y="46"/>
                  </a:cubicBezTo>
                  <a:cubicBezTo>
                    <a:pt x="97" y="46"/>
                    <a:pt x="93" y="49"/>
                    <a:pt x="92" y="48"/>
                  </a:cubicBezTo>
                  <a:close/>
                  <a:moveTo>
                    <a:pt x="97" y="25"/>
                  </a:moveTo>
                  <a:cubicBezTo>
                    <a:pt x="91" y="29"/>
                    <a:pt x="82" y="22"/>
                    <a:pt x="78" y="24"/>
                  </a:cubicBezTo>
                  <a:cubicBezTo>
                    <a:pt x="75" y="25"/>
                    <a:pt x="70" y="24"/>
                    <a:pt x="66" y="25"/>
                  </a:cubicBezTo>
                  <a:cubicBezTo>
                    <a:pt x="65" y="25"/>
                    <a:pt x="64" y="25"/>
                    <a:pt x="63" y="25"/>
                  </a:cubicBezTo>
                  <a:cubicBezTo>
                    <a:pt x="62" y="25"/>
                    <a:pt x="57" y="26"/>
                    <a:pt x="56" y="26"/>
                  </a:cubicBezTo>
                  <a:cubicBezTo>
                    <a:pt x="55" y="26"/>
                    <a:pt x="55" y="25"/>
                    <a:pt x="54" y="25"/>
                  </a:cubicBezTo>
                  <a:cubicBezTo>
                    <a:pt x="50" y="26"/>
                    <a:pt x="48" y="27"/>
                    <a:pt x="42" y="27"/>
                  </a:cubicBezTo>
                  <a:cubicBezTo>
                    <a:pt x="41" y="27"/>
                    <a:pt x="41" y="28"/>
                    <a:pt x="40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28" y="29"/>
                    <a:pt x="26" y="26"/>
                    <a:pt x="25" y="26"/>
                  </a:cubicBezTo>
                  <a:cubicBezTo>
                    <a:pt x="25" y="24"/>
                    <a:pt x="26" y="25"/>
                    <a:pt x="27" y="24"/>
                  </a:cubicBezTo>
                  <a:cubicBezTo>
                    <a:pt x="29" y="23"/>
                    <a:pt x="29" y="22"/>
                    <a:pt x="31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5" y="20"/>
                    <a:pt x="38" y="20"/>
                    <a:pt x="42" y="18"/>
                  </a:cubicBezTo>
                  <a:cubicBezTo>
                    <a:pt x="42" y="17"/>
                    <a:pt x="45" y="18"/>
                    <a:pt x="46" y="18"/>
                  </a:cubicBezTo>
                  <a:cubicBezTo>
                    <a:pt x="46" y="17"/>
                    <a:pt x="50" y="17"/>
                    <a:pt x="51" y="17"/>
                  </a:cubicBezTo>
                  <a:cubicBezTo>
                    <a:pt x="53" y="16"/>
                    <a:pt x="59" y="17"/>
                    <a:pt x="61" y="17"/>
                  </a:cubicBezTo>
                  <a:cubicBezTo>
                    <a:pt x="64" y="16"/>
                    <a:pt x="66" y="17"/>
                    <a:pt x="67" y="18"/>
                  </a:cubicBezTo>
                  <a:cubicBezTo>
                    <a:pt x="70" y="18"/>
                    <a:pt x="74" y="17"/>
                    <a:pt x="75" y="17"/>
                  </a:cubicBezTo>
                  <a:cubicBezTo>
                    <a:pt x="77" y="16"/>
                    <a:pt x="79" y="18"/>
                    <a:pt x="80" y="17"/>
                  </a:cubicBezTo>
                  <a:cubicBezTo>
                    <a:pt x="80" y="17"/>
                    <a:pt x="80" y="17"/>
                    <a:pt x="80" y="16"/>
                  </a:cubicBezTo>
                  <a:cubicBezTo>
                    <a:pt x="81" y="16"/>
                    <a:pt x="83" y="17"/>
                    <a:pt x="83" y="17"/>
                  </a:cubicBezTo>
                  <a:cubicBezTo>
                    <a:pt x="83" y="17"/>
                    <a:pt x="88" y="16"/>
                    <a:pt x="89" y="17"/>
                  </a:cubicBezTo>
                  <a:cubicBezTo>
                    <a:pt x="89" y="17"/>
                    <a:pt x="94" y="18"/>
                    <a:pt x="95" y="18"/>
                  </a:cubicBezTo>
                  <a:cubicBezTo>
                    <a:pt x="96" y="18"/>
                    <a:pt x="96" y="19"/>
                    <a:pt x="96" y="18"/>
                  </a:cubicBezTo>
                  <a:cubicBezTo>
                    <a:pt x="97" y="19"/>
                    <a:pt x="98" y="19"/>
                    <a:pt x="99" y="20"/>
                  </a:cubicBezTo>
                  <a:cubicBezTo>
                    <a:pt x="99" y="22"/>
                    <a:pt x="98" y="23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3" name="Freeform 64">
              <a:extLst>
                <a:ext uri="{FF2B5EF4-FFF2-40B4-BE49-F238E27FC236}">
                  <a16:creationId xmlns="" xmlns:a16="http://schemas.microsoft.com/office/drawing/2014/main" id="{F861EDCE-4CF1-E24B-B52E-E796BE541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8838" y="3549651"/>
              <a:ext cx="73025" cy="119063"/>
            </a:xfrm>
            <a:custGeom>
              <a:avLst/>
              <a:gdLst>
                <a:gd name="T0" fmla="*/ 6 w 24"/>
                <a:gd name="T1" fmla="*/ 0 h 39"/>
                <a:gd name="T2" fmla="*/ 8 w 24"/>
                <a:gd name="T3" fmla="*/ 0 h 39"/>
                <a:gd name="T4" fmla="*/ 8 w 24"/>
                <a:gd name="T5" fmla="*/ 1 h 39"/>
                <a:gd name="T6" fmla="*/ 13 w 24"/>
                <a:gd name="T7" fmla="*/ 16 h 39"/>
                <a:gd name="T8" fmla="*/ 16 w 24"/>
                <a:gd name="T9" fmla="*/ 18 h 39"/>
                <a:gd name="T10" fmla="*/ 17 w 24"/>
                <a:gd name="T11" fmla="*/ 18 h 39"/>
                <a:gd name="T12" fmla="*/ 23 w 24"/>
                <a:gd name="T13" fmla="*/ 15 h 39"/>
                <a:gd name="T14" fmla="*/ 24 w 24"/>
                <a:gd name="T15" fmla="*/ 25 h 39"/>
                <a:gd name="T16" fmla="*/ 24 w 24"/>
                <a:gd name="T17" fmla="*/ 33 h 39"/>
                <a:gd name="T18" fmla="*/ 21 w 24"/>
                <a:gd name="T19" fmla="*/ 37 h 39"/>
                <a:gd name="T20" fmla="*/ 18 w 24"/>
                <a:gd name="T21" fmla="*/ 39 h 39"/>
                <a:gd name="T22" fmla="*/ 3 w 24"/>
                <a:gd name="T23" fmla="*/ 26 h 39"/>
                <a:gd name="T24" fmla="*/ 3 w 24"/>
                <a:gd name="T25" fmla="*/ 24 h 39"/>
                <a:gd name="T26" fmla="*/ 1 w 24"/>
                <a:gd name="T27" fmla="*/ 20 h 39"/>
                <a:gd name="T28" fmla="*/ 2 w 24"/>
                <a:gd name="T29" fmla="*/ 17 h 39"/>
                <a:gd name="T30" fmla="*/ 0 w 24"/>
                <a:gd name="T31" fmla="*/ 10 h 39"/>
                <a:gd name="T32" fmla="*/ 3 w 24"/>
                <a:gd name="T33" fmla="*/ 5 h 39"/>
                <a:gd name="T34" fmla="*/ 6 w 24"/>
                <a:gd name="T35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39">
                  <a:moveTo>
                    <a:pt x="6" y="0"/>
                  </a:moveTo>
                  <a:cubicBezTo>
                    <a:pt x="7" y="0"/>
                    <a:pt x="7" y="0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5" y="5"/>
                    <a:pt x="12" y="13"/>
                    <a:pt x="13" y="16"/>
                  </a:cubicBezTo>
                  <a:cubicBezTo>
                    <a:pt x="14" y="17"/>
                    <a:pt x="15" y="16"/>
                    <a:pt x="16" y="18"/>
                  </a:cubicBezTo>
                  <a:cubicBezTo>
                    <a:pt x="16" y="18"/>
                    <a:pt x="17" y="18"/>
                    <a:pt x="17" y="18"/>
                  </a:cubicBezTo>
                  <a:cubicBezTo>
                    <a:pt x="18" y="16"/>
                    <a:pt x="21" y="15"/>
                    <a:pt x="23" y="15"/>
                  </a:cubicBezTo>
                  <a:cubicBezTo>
                    <a:pt x="24" y="19"/>
                    <a:pt x="20" y="21"/>
                    <a:pt x="24" y="25"/>
                  </a:cubicBezTo>
                  <a:cubicBezTo>
                    <a:pt x="24" y="28"/>
                    <a:pt x="24" y="30"/>
                    <a:pt x="24" y="33"/>
                  </a:cubicBezTo>
                  <a:cubicBezTo>
                    <a:pt x="23" y="34"/>
                    <a:pt x="22" y="36"/>
                    <a:pt x="21" y="37"/>
                  </a:cubicBezTo>
                  <a:cubicBezTo>
                    <a:pt x="20" y="38"/>
                    <a:pt x="19" y="38"/>
                    <a:pt x="18" y="39"/>
                  </a:cubicBezTo>
                  <a:cubicBezTo>
                    <a:pt x="12" y="37"/>
                    <a:pt x="6" y="31"/>
                    <a:pt x="3" y="26"/>
                  </a:cubicBezTo>
                  <a:cubicBezTo>
                    <a:pt x="3" y="26"/>
                    <a:pt x="4" y="25"/>
                    <a:pt x="3" y="24"/>
                  </a:cubicBezTo>
                  <a:cubicBezTo>
                    <a:pt x="3" y="23"/>
                    <a:pt x="2" y="21"/>
                    <a:pt x="1" y="20"/>
                  </a:cubicBezTo>
                  <a:cubicBezTo>
                    <a:pt x="1" y="19"/>
                    <a:pt x="2" y="18"/>
                    <a:pt x="2" y="17"/>
                  </a:cubicBezTo>
                  <a:cubicBezTo>
                    <a:pt x="1" y="15"/>
                    <a:pt x="0" y="13"/>
                    <a:pt x="0" y="10"/>
                  </a:cubicBezTo>
                  <a:cubicBezTo>
                    <a:pt x="1" y="9"/>
                    <a:pt x="2" y="7"/>
                    <a:pt x="3" y="5"/>
                  </a:cubicBezTo>
                  <a:cubicBezTo>
                    <a:pt x="4" y="3"/>
                    <a:pt x="4" y="2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</p:grpSp>
      <p:cxnSp>
        <p:nvCxnSpPr>
          <p:cNvPr id="204" name="直线连接符 203">
            <a:extLst>
              <a:ext uri="{FF2B5EF4-FFF2-40B4-BE49-F238E27FC236}">
                <a16:creationId xmlns="" xmlns:a16="http://schemas.microsoft.com/office/drawing/2014/main" id="{62084E9C-B7D7-4E41-901B-0C72423D6309}"/>
              </a:ext>
            </a:extLst>
          </p:cNvPr>
          <p:cNvCxnSpPr>
            <a:cxnSpLocks/>
          </p:cNvCxnSpPr>
          <p:nvPr/>
        </p:nvCxnSpPr>
        <p:spPr>
          <a:xfrm flipH="1">
            <a:off x="-7622" y="6342611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直线连接符 204">
            <a:extLst>
              <a:ext uri="{FF2B5EF4-FFF2-40B4-BE49-F238E27FC236}">
                <a16:creationId xmlns="" xmlns:a16="http://schemas.microsoft.com/office/drawing/2014/main" id="{4A5A33DD-6F0D-874E-8B31-EA078C97FE52}"/>
              </a:ext>
            </a:extLst>
          </p:cNvPr>
          <p:cNvCxnSpPr>
            <a:cxnSpLocks/>
          </p:cNvCxnSpPr>
          <p:nvPr/>
        </p:nvCxnSpPr>
        <p:spPr>
          <a:xfrm flipH="1">
            <a:off x="-7622" y="703815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文本框 1">
            <a:extLst>
              <a:ext uri="{FF2B5EF4-FFF2-40B4-BE49-F238E27FC236}">
                <a16:creationId xmlns="" xmlns:a16="http://schemas.microsoft.com/office/drawing/2014/main" id="{C295B75C-9707-5C47-A1AD-56535619FD78}"/>
              </a:ext>
            </a:extLst>
          </p:cNvPr>
          <p:cNvSpPr txBox="1"/>
          <p:nvPr/>
        </p:nvSpPr>
        <p:spPr>
          <a:xfrm>
            <a:off x="154984" y="69743"/>
            <a:ext cx="305724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b="1" dirty="0">
                <a:solidFill>
                  <a:schemeClr val="accent2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搞定两张图片排版</a:t>
            </a:r>
          </a:p>
        </p:txBody>
      </p:sp>
      <p:pic>
        <p:nvPicPr>
          <p:cNvPr id="4" name="图片 3">
            <a:extLst>
              <a:ext uri="{FF2B5EF4-FFF2-40B4-BE49-F238E27FC236}">
                <a16:creationId xmlns="" xmlns:a16="http://schemas.microsoft.com/office/drawing/2014/main" id="{8A37AFDE-CE5A-D84C-9CAB-A8E1FBE1EDDC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6597" y="1204349"/>
            <a:ext cx="4022211" cy="2423383"/>
          </a:xfrm>
          <a:prstGeom prst="rect">
            <a:avLst/>
          </a:prstGeom>
        </p:spPr>
      </p:pic>
      <p:pic>
        <p:nvPicPr>
          <p:cNvPr id="6" name="图片 5">
            <a:extLst>
              <a:ext uri="{FF2B5EF4-FFF2-40B4-BE49-F238E27FC236}">
                <a16:creationId xmlns="" xmlns:a16="http://schemas.microsoft.com/office/drawing/2014/main" id="{EF4FAEF5-FB20-9240-AE83-8815F3D00A5D}"/>
              </a:ext>
            </a:extLst>
          </p:cNvPr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6597" y="3853924"/>
            <a:ext cx="4022211" cy="2262493"/>
          </a:xfrm>
          <a:prstGeom prst="rect">
            <a:avLst/>
          </a:prstGeom>
        </p:spPr>
      </p:pic>
      <p:sp>
        <p:nvSpPr>
          <p:cNvPr id="97" name="文本框 96">
            <a:extLst>
              <a:ext uri="{FF2B5EF4-FFF2-40B4-BE49-F238E27FC236}">
                <a16:creationId xmlns="" xmlns:a16="http://schemas.microsoft.com/office/drawing/2014/main" id="{C547ED19-30FD-F145-8CF7-03239BEA9826}"/>
              </a:ext>
            </a:extLst>
          </p:cNvPr>
          <p:cNvSpPr txBox="1"/>
          <p:nvPr/>
        </p:nvSpPr>
        <p:spPr>
          <a:xfrm>
            <a:off x="5720758" y="1596931"/>
            <a:ext cx="4485861" cy="10252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zh-CN" altLang="en-US" sz="14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kumimoji="1" lang="en-US" altLang="zh-CN" sz="14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kumimoji="1" lang="zh-CN" altLang="en-US" sz="14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是国家批准设立研究生院的大学，是国家“</a:t>
            </a:r>
            <a:r>
              <a:rPr kumimoji="1" lang="en-US" altLang="zh-CN" sz="14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211</a:t>
            </a:r>
            <a:r>
              <a:rPr kumimoji="1" lang="zh-CN" altLang="en-US" sz="14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工程”、“</a:t>
            </a:r>
            <a:r>
              <a:rPr kumimoji="1" lang="en-US" altLang="zh-CN" sz="14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985</a:t>
            </a:r>
            <a:r>
              <a:rPr kumimoji="1" lang="zh-CN" altLang="en-US" sz="14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优势学科创新平台”和国家“双一流”学科建设高校。</a:t>
            </a:r>
          </a:p>
        </p:txBody>
      </p:sp>
      <p:sp>
        <p:nvSpPr>
          <p:cNvPr id="12" name="矩形 11">
            <a:extLst>
              <a:ext uri="{FF2B5EF4-FFF2-40B4-BE49-F238E27FC236}">
                <a16:creationId xmlns="" xmlns:a16="http://schemas.microsoft.com/office/drawing/2014/main" id="{D2650E70-5C87-8741-8B0A-7FBCD58C327A}"/>
              </a:ext>
            </a:extLst>
          </p:cNvPr>
          <p:cNvSpPr/>
          <p:nvPr/>
        </p:nvSpPr>
        <p:spPr>
          <a:xfrm>
            <a:off x="5821448" y="1204349"/>
            <a:ext cx="1403011" cy="380147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351" b="1" dirty="0"/>
              <a:t>这里是标题</a:t>
            </a:r>
          </a:p>
        </p:txBody>
      </p:sp>
      <p:sp>
        <p:nvSpPr>
          <p:cNvPr id="102" name="文本框 101">
            <a:extLst>
              <a:ext uri="{FF2B5EF4-FFF2-40B4-BE49-F238E27FC236}">
                <a16:creationId xmlns="" xmlns:a16="http://schemas.microsoft.com/office/drawing/2014/main" id="{A590B570-E91F-4F4F-A50C-199B6A057982}"/>
              </a:ext>
            </a:extLst>
          </p:cNvPr>
          <p:cNvSpPr txBox="1"/>
          <p:nvPr/>
        </p:nvSpPr>
        <p:spPr>
          <a:xfrm>
            <a:off x="5720758" y="4249388"/>
            <a:ext cx="4485861" cy="10252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zh-CN" altLang="en-US" sz="14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kumimoji="1" lang="en-US" altLang="zh-CN" sz="14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kumimoji="1" lang="zh-CN" altLang="en-US" sz="14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是国家批准设立研究生院的大学，是国家“</a:t>
            </a:r>
            <a:r>
              <a:rPr kumimoji="1" lang="en-US" altLang="zh-CN" sz="14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211</a:t>
            </a:r>
            <a:r>
              <a:rPr kumimoji="1" lang="zh-CN" altLang="en-US" sz="14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工程”、“</a:t>
            </a:r>
            <a:r>
              <a:rPr kumimoji="1" lang="en-US" altLang="zh-CN" sz="14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985</a:t>
            </a:r>
            <a:r>
              <a:rPr kumimoji="1" lang="zh-CN" altLang="en-US" sz="14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优势学科创新平台”和国家“双一流”学科建设高校。</a:t>
            </a:r>
          </a:p>
        </p:txBody>
      </p:sp>
      <p:sp>
        <p:nvSpPr>
          <p:cNvPr id="103" name="矩形 102">
            <a:extLst>
              <a:ext uri="{FF2B5EF4-FFF2-40B4-BE49-F238E27FC236}">
                <a16:creationId xmlns="" xmlns:a16="http://schemas.microsoft.com/office/drawing/2014/main" id="{E51292C1-A862-B248-B2A1-51AB1A6281C7}"/>
              </a:ext>
            </a:extLst>
          </p:cNvPr>
          <p:cNvSpPr/>
          <p:nvPr/>
        </p:nvSpPr>
        <p:spPr>
          <a:xfrm>
            <a:off x="5821448" y="3856807"/>
            <a:ext cx="1403011" cy="380147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351" b="1" dirty="0"/>
              <a:t>这里是标题</a:t>
            </a:r>
          </a:p>
        </p:txBody>
      </p:sp>
    </p:spTree>
    <p:extLst>
      <p:ext uri="{BB962C8B-B14F-4D97-AF65-F5344CB8AC3E}">
        <p14:creationId xmlns:p14="http://schemas.microsoft.com/office/powerpoint/2010/main" val="3496020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" name="图片 119">
            <a:extLst>
              <a:ext uri="{FF2B5EF4-FFF2-40B4-BE49-F238E27FC236}">
                <a16:creationId xmlns="" xmlns:a16="http://schemas.microsoft.com/office/drawing/2014/main" id="{6E4B7C73-2B67-6F4C-B613-44CFFAB50E67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" y="2"/>
            <a:ext cx="8086205" cy="714895"/>
          </a:xfrm>
          <a:custGeom>
            <a:avLst/>
            <a:gdLst>
              <a:gd name="connsiteX0" fmla="*/ 0 w 8086205"/>
              <a:gd name="connsiteY0" fmla="*/ 0 h 714895"/>
              <a:gd name="connsiteX1" fmla="*/ 7907481 w 8086205"/>
              <a:gd name="connsiteY1" fmla="*/ 0 h 714895"/>
              <a:gd name="connsiteX2" fmla="*/ 8086205 w 8086205"/>
              <a:gd name="connsiteY2" fmla="*/ 714895 h 714895"/>
              <a:gd name="connsiteX3" fmla="*/ 0 w 8086205"/>
              <a:gd name="connsiteY3" fmla="*/ 714895 h 714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86205" h="714895">
                <a:moveTo>
                  <a:pt x="0" y="0"/>
                </a:moveTo>
                <a:lnTo>
                  <a:pt x="7907481" y="0"/>
                </a:lnTo>
                <a:lnTo>
                  <a:pt x="8086205" y="714895"/>
                </a:lnTo>
                <a:lnTo>
                  <a:pt x="0" y="714895"/>
                </a:lnTo>
                <a:close/>
              </a:path>
            </a:pathLst>
          </a:custGeom>
        </p:spPr>
      </p:pic>
      <p:grpSp>
        <p:nvGrpSpPr>
          <p:cNvPr id="121" name="组合 120">
            <a:extLst>
              <a:ext uri="{FF2B5EF4-FFF2-40B4-BE49-F238E27FC236}">
                <a16:creationId xmlns="" xmlns:a16="http://schemas.microsoft.com/office/drawing/2014/main" id="{09FE7DF3-F695-C143-9E7A-ADDF401E458B}"/>
              </a:ext>
            </a:extLst>
          </p:cNvPr>
          <p:cNvGrpSpPr/>
          <p:nvPr/>
        </p:nvGrpSpPr>
        <p:grpSpPr>
          <a:xfrm>
            <a:off x="9975273" y="141699"/>
            <a:ext cx="1953203" cy="447936"/>
            <a:chOff x="9595040" y="83506"/>
            <a:chExt cx="2333435" cy="535137"/>
          </a:xfrm>
        </p:grpSpPr>
        <p:grpSp>
          <p:nvGrpSpPr>
            <p:cNvPr id="122" name="Group 4">
              <a:extLst>
                <a:ext uri="{FF2B5EF4-FFF2-40B4-BE49-F238E27FC236}">
                  <a16:creationId xmlns="" xmlns:a16="http://schemas.microsoft.com/office/drawing/2014/main" id="{B5D01054-CF1F-6D4D-96F7-F137BC4845D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0186253" y="142788"/>
              <a:ext cx="1742222" cy="419037"/>
              <a:chOff x="2838" y="1917"/>
              <a:chExt cx="2004" cy="482"/>
            </a:xfrm>
            <a:solidFill>
              <a:srgbClr val="09234F"/>
            </a:solidFill>
          </p:grpSpPr>
          <p:sp>
            <p:nvSpPr>
              <p:cNvPr id="146" name="Freeform 5">
                <a:extLst>
                  <a:ext uri="{FF2B5EF4-FFF2-40B4-BE49-F238E27FC236}">
                    <a16:creationId xmlns="" xmlns:a16="http://schemas.microsoft.com/office/drawing/2014/main" id="{D25A8DC4-0639-434D-B8A8-87FAC1471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952"/>
                <a:ext cx="191" cy="302"/>
              </a:xfrm>
              <a:custGeom>
                <a:avLst/>
                <a:gdLst>
                  <a:gd name="T0" fmla="*/ 97 w 100"/>
                  <a:gd name="T1" fmla="*/ 25 h 156"/>
                  <a:gd name="T2" fmla="*/ 98 w 100"/>
                  <a:gd name="T3" fmla="*/ 138 h 156"/>
                  <a:gd name="T4" fmla="*/ 85 w 100"/>
                  <a:gd name="T5" fmla="*/ 153 h 156"/>
                  <a:gd name="T6" fmla="*/ 49 w 100"/>
                  <a:gd name="T7" fmla="*/ 117 h 156"/>
                  <a:gd name="T8" fmla="*/ 57 w 100"/>
                  <a:gd name="T9" fmla="*/ 123 h 156"/>
                  <a:gd name="T10" fmla="*/ 57 w 100"/>
                  <a:gd name="T11" fmla="*/ 119 h 156"/>
                  <a:gd name="T12" fmla="*/ 77 w 100"/>
                  <a:gd name="T13" fmla="*/ 134 h 156"/>
                  <a:gd name="T14" fmla="*/ 83 w 100"/>
                  <a:gd name="T15" fmla="*/ 121 h 156"/>
                  <a:gd name="T16" fmla="*/ 76 w 100"/>
                  <a:gd name="T17" fmla="*/ 31 h 156"/>
                  <a:gd name="T18" fmla="*/ 66 w 100"/>
                  <a:gd name="T19" fmla="*/ 7 h 156"/>
                  <a:gd name="T20" fmla="*/ 0 w 100"/>
                  <a:gd name="T21" fmla="*/ 28 h 156"/>
                  <a:gd name="T22" fmla="*/ 1 w 100"/>
                  <a:gd name="T23" fmla="*/ 26 h 156"/>
                  <a:gd name="T24" fmla="*/ 58 w 100"/>
                  <a:gd name="T25" fmla="*/ 4 h 156"/>
                  <a:gd name="T26" fmla="*/ 97 w 100"/>
                  <a:gd name="T27" fmla="*/ 25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0" h="156">
                    <a:moveTo>
                      <a:pt x="97" y="25"/>
                    </a:moveTo>
                    <a:cubicBezTo>
                      <a:pt x="87" y="33"/>
                      <a:pt x="100" y="117"/>
                      <a:pt x="98" y="138"/>
                    </a:cubicBezTo>
                    <a:cubicBezTo>
                      <a:pt x="96" y="153"/>
                      <a:pt x="93" y="156"/>
                      <a:pt x="85" y="153"/>
                    </a:cubicBezTo>
                    <a:cubicBezTo>
                      <a:pt x="75" y="149"/>
                      <a:pt x="51" y="124"/>
                      <a:pt x="49" y="117"/>
                    </a:cubicBezTo>
                    <a:cubicBezTo>
                      <a:pt x="50" y="117"/>
                      <a:pt x="55" y="122"/>
                      <a:pt x="57" y="123"/>
                    </a:cubicBezTo>
                    <a:cubicBezTo>
                      <a:pt x="57" y="121"/>
                      <a:pt x="56" y="121"/>
                      <a:pt x="57" y="119"/>
                    </a:cubicBezTo>
                    <a:cubicBezTo>
                      <a:pt x="61" y="123"/>
                      <a:pt x="74" y="133"/>
                      <a:pt x="77" y="134"/>
                    </a:cubicBezTo>
                    <a:cubicBezTo>
                      <a:pt x="84" y="134"/>
                      <a:pt x="81" y="126"/>
                      <a:pt x="83" y="121"/>
                    </a:cubicBezTo>
                    <a:cubicBezTo>
                      <a:pt x="82" y="103"/>
                      <a:pt x="75" y="47"/>
                      <a:pt x="76" y="31"/>
                    </a:cubicBezTo>
                    <a:cubicBezTo>
                      <a:pt x="75" y="20"/>
                      <a:pt x="75" y="10"/>
                      <a:pt x="66" y="7"/>
                    </a:cubicBezTo>
                    <a:cubicBezTo>
                      <a:pt x="42" y="8"/>
                      <a:pt x="23" y="28"/>
                      <a:pt x="0" y="28"/>
                    </a:cubicBezTo>
                    <a:cubicBezTo>
                      <a:pt x="0" y="27"/>
                      <a:pt x="1" y="27"/>
                      <a:pt x="1" y="26"/>
                    </a:cubicBezTo>
                    <a:cubicBezTo>
                      <a:pt x="8" y="17"/>
                      <a:pt x="58" y="4"/>
                      <a:pt x="58" y="4"/>
                    </a:cubicBezTo>
                    <a:cubicBezTo>
                      <a:pt x="73" y="0"/>
                      <a:pt x="97" y="4"/>
                      <a:pt x="97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7" name="Freeform 6">
                <a:extLst>
                  <a:ext uri="{FF2B5EF4-FFF2-40B4-BE49-F238E27FC236}">
                    <a16:creationId xmlns="" xmlns:a16="http://schemas.microsoft.com/office/drawing/2014/main" id="{C46D8C1A-194C-D543-B0E9-2CC63A0E9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985"/>
                <a:ext cx="48" cy="39"/>
              </a:xfrm>
              <a:custGeom>
                <a:avLst/>
                <a:gdLst>
                  <a:gd name="T0" fmla="*/ 7 w 25"/>
                  <a:gd name="T1" fmla="*/ 1 h 20"/>
                  <a:gd name="T2" fmla="*/ 24 w 25"/>
                  <a:gd name="T3" fmla="*/ 9 h 20"/>
                  <a:gd name="T4" fmla="*/ 24 w 25"/>
                  <a:gd name="T5" fmla="*/ 16 h 20"/>
                  <a:gd name="T6" fmla="*/ 12 w 25"/>
                  <a:gd name="T7" fmla="*/ 17 h 20"/>
                  <a:gd name="T8" fmla="*/ 1 w 25"/>
                  <a:gd name="T9" fmla="*/ 5 h 20"/>
                  <a:gd name="T10" fmla="*/ 7 w 25"/>
                  <a:gd name="T11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0">
                    <a:moveTo>
                      <a:pt x="7" y="1"/>
                    </a:moveTo>
                    <a:cubicBezTo>
                      <a:pt x="12" y="2"/>
                      <a:pt x="17" y="1"/>
                      <a:pt x="24" y="9"/>
                    </a:cubicBezTo>
                    <a:cubicBezTo>
                      <a:pt x="25" y="11"/>
                      <a:pt x="25" y="13"/>
                      <a:pt x="24" y="16"/>
                    </a:cubicBezTo>
                    <a:cubicBezTo>
                      <a:pt x="23" y="18"/>
                      <a:pt x="15" y="20"/>
                      <a:pt x="12" y="17"/>
                    </a:cubicBezTo>
                    <a:cubicBezTo>
                      <a:pt x="9" y="13"/>
                      <a:pt x="2" y="8"/>
                      <a:pt x="1" y="5"/>
                    </a:cubicBezTo>
                    <a:cubicBezTo>
                      <a:pt x="0" y="2"/>
                      <a:pt x="5" y="0"/>
                      <a:pt x="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8" name="Freeform 7">
                <a:extLst>
                  <a:ext uri="{FF2B5EF4-FFF2-40B4-BE49-F238E27FC236}">
                    <a16:creationId xmlns="" xmlns:a16="http://schemas.microsoft.com/office/drawing/2014/main" id="{0DDAB724-179B-1440-8296-DEFAC0534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020"/>
                <a:ext cx="27" cy="180"/>
              </a:xfrm>
              <a:custGeom>
                <a:avLst/>
                <a:gdLst>
                  <a:gd name="T0" fmla="*/ 5 w 14"/>
                  <a:gd name="T1" fmla="*/ 0 h 93"/>
                  <a:gd name="T2" fmla="*/ 8 w 14"/>
                  <a:gd name="T3" fmla="*/ 9 h 93"/>
                  <a:gd name="T4" fmla="*/ 14 w 14"/>
                  <a:gd name="T5" fmla="*/ 91 h 93"/>
                  <a:gd name="T6" fmla="*/ 9 w 14"/>
                  <a:gd name="T7" fmla="*/ 93 h 93"/>
                  <a:gd name="T8" fmla="*/ 1 w 14"/>
                  <a:gd name="T9" fmla="*/ 86 h 93"/>
                  <a:gd name="T10" fmla="*/ 3 w 14"/>
                  <a:gd name="T11" fmla="*/ 6 h 93"/>
                  <a:gd name="T12" fmla="*/ 5 w 14"/>
                  <a:gd name="T1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93">
                    <a:moveTo>
                      <a:pt x="5" y="0"/>
                    </a:moveTo>
                    <a:cubicBezTo>
                      <a:pt x="6" y="1"/>
                      <a:pt x="8" y="1"/>
                      <a:pt x="8" y="9"/>
                    </a:cubicBezTo>
                    <a:cubicBezTo>
                      <a:pt x="9" y="10"/>
                      <a:pt x="10" y="90"/>
                      <a:pt x="14" y="91"/>
                    </a:cubicBezTo>
                    <a:cubicBezTo>
                      <a:pt x="11" y="92"/>
                      <a:pt x="12" y="93"/>
                      <a:pt x="9" y="93"/>
                    </a:cubicBezTo>
                    <a:cubicBezTo>
                      <a:pt x="6" y="90"/>
                      <a:pt x="3" y="90"/>
                      <a:pt x="1" y="86"/>
                    </a:cubicBezTo>
                    <a:cubicBezTo>
                      <a:pt x="4" y="67"/>
                      <a:pt x="0" y="31"/>
                      <a:pt x="3" y="6"/>
                    </a:cubicBezTo>
                    <a:cubicBezTo>
                      <a:pt x="3" y="3"/>
                      <a:pt x="3" y="0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9" name="Freeform 8">
                <a:extLst>
                  <a:ext uri="{FF2B5EF4-FFF2-40B4-BE49-F238E27FC236}">
                    <a16:creationId xmlns="" xmlns:a16="http://schemas.microsoft.com/office/drawing/2014/main" id="{8D07D84A-0C60-A546-9BB0-DF847F2E9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053"/>
                <a:ext cx="99" cy="46"/>
              </a:xfrm>
              <a:custGeom>
                <a:avLst/>
                <a:gdLst>
                  <a:gd name="T0" fmla="*/ 52 w 52"/>
                  <a:gd name="T1" fmla="*/ 24 h 24"/>
                  <a:gd name="T2" fmla="*/ 33 w 52"/>
                  <a:gd name="T3" fmla="*/ 16 h 24"/>
                  <a:gd name="T4" fmla="*/ 17 w 52"/>
                  <a:gd name="T5" fmla="*/ 9 h 24"/>
                  <a:gd name="T6" fmla="*/ 0 w 52"/>
                  <a:gd name="T7" fmla="*/ 0 h 24"/>
                  <a:gd name="T8" fmla="*/ 20 w 52"/>
                  <a:gd name="T9" fmla="*/ 2 h 24"/>
                  <a:gd name="T10" fmla="*/ 44 w 52"/>
                  <a:gd name="T11" fmla="*/ 15 h 24"/>
                  <a:gd name="T12" fmla="*/ 52 w 52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24">
                    <a:moveTo>
                      <a:pt x="52" y="24"/>
                    </a:moveTo>
                    <a:cubicBezTo>
                      <a:pt x="43" y="24"/>
                      <a:pt x="42" y="22"/>
                      <a:pt x="33" y="16"/>
                    </a:cubicBezTo>
                    <a:cubicBezTo>
                      <a:pt x="31" y="14"/>
                      <a:pt x="27" y="11"/>
                      <a:pt x="17" y="9"/>
                    </a:cubicBezTo>
                    <a:cubicBezTo>
                      <a:pt x="14" y="6"/>
                      <a:pt x="3" y="4"/>
                      <a:pt x="0" y="0"/>
                    </a:cubicBezTo>
                    <a:cubicBezTo>
                      <a:pt x="8" y="0"/>
                      <a:pt x="14" y="0"/>
                      <a:pt x="20" y="2"/>
                    </a:cubicBezTo>
                    <a:cubicBezTo>
                      <a:pt x="22" y="4"/>
                      <a:pt x="34" y="6"/>
                      <a:pt x="44" y="15"/>
                    </a:cubicBezTo>
                    <a:cubicBezTo>
                      <a:pt x="48" y="18"/>
                      <a:pt x="51" y="19"/>
                      <a:pt x="5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0" name="Freeform 9">
                <a:extLst>
                  <a:ext uri="{FF2B5EF4-FFF2-40B4-BE49-F238E27FC236}">
                    <a16:creationId xmlns="" xmlns:a16="http://schemas.microsoft.com/office/drawing/2014/main" id="{C10F85A1-BDFB-5E46-92A9-C803416F3A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24" y="1917"/>
                <a:ext cx="164" cy="360"/>
              </a:xfrm>
              <a:custGeom>
                <a:avLst/>
                <a:gdLst>
                  <a:gd name="T0" fmla="*/ 39 w 86"/>
                  <a:gd name="T1" fmla="*/ 38 h 186"/>
                  <a:gd name="T2" fmla="*/ 56 w 86"/>
                  <a:gd name="T3" fmla="*/ 34 h 186"/>
                  <a:gd name="T4" fmla="*/ 59 w 86"/>
                  <a:gd name="T5" fmla="*/ 31 h 186"/>
                  <a:gd name="T6" fmla="*/ 85 w 86"/>
                  <a:gd name="T7" fmla="*/ 43 h 186"/>
                  <a:gd name="T8" fmla="*/ 85 w 86"/>
                  <a:gd name="T9" fmla="*/ 48 h 186"/>
                  <a:gd name="T10" fmla="*/ 64 w 86"/>
                  <a:gd name="T11" fmla="*/ 61 h 186"/>
                  <a:gd name="T12" fmla="*/ 55 w 86"/>
                  <a:gd name="T13" fmla="*/ 72 h 186"/>
                  <a:gd name="T14" fmla="*/ 57 w 86"/>
                  <a:gd name="T15" fmla="*/ 81 h 186"/>
                  <a:gd name="T16" fmla="*/ 39 w 86"/>
                  <a:gd name="T17" fmla="*/ 88 h 186"/>
                  <a:gd name="T18" fmla="*/ 39 w 86"/>
                  <a:gd name="T19" fmla="*/ 55 h 186"/>
                  <a:gd name="T20" fmla="*/ 45 w 86"/>
                  <a:gd name="T21" fmla="*/ 48 h 186"/>
                  <a:gd name="T22" fmla="*/ 39 w 86"/>
                  <a:gd name="T23" fmla="*/ 49 h 186"/>
                  <a:gd name="T24" fmla="*/ 39 w 86"/>
                  <a:gd name="T25" fmla="*/ 38 h 186"/>
                  <a:gd name="T26" fmla="*/ 12 w 86"/>
                  <a:gd name="T27" fmla="*/ 1 h 186"/>
                  <a:gd name="T28" fmla="*/ 30 w 86"/>
                  <a:gd name="T29" fmla="*/ 8 h 186"/>
                  <a:gd name="T30" fmla="*/ 34 w 86"/>
                  <a:gd name="T31" fmla="*/ 14 h 186"/>
                  <a:gd name="T32" fmla="*/ 34 w 86"/>
                  <a:gd name="T33" fmla="*/ 39 h 186"/>
                  <a:gd name="T34" fmla="*/ 39 w 86"/>
                  <a:gd name="T35" fmla="*/ 38 h 186"/>
                  <a:gd name="T36" fmla="*/ 39 w 86"/>
                  <a:gd name="T37" fmla="*/ 49 h 186"/>
                  <a:gd name="T38" fmla="*/ 34 w 86"/>
                  <a:gd name="T39" fmla="*/ 50 h 186"/>
                  <a:gd name="T40" fmla="*/ 33 w 86"/>
                  <a:gd name="T41" fmla="*/ 63 h 186"/>
                  <a:gd name="T42" fmla="*/ 39 w 86"/>
                  <a:gd name="T43" fmla="*/ 55 h 186"/>
                  <a:gd name="T44" fmla="*/ 39 w 86"/>
                  <a:gd name="T45" fmla="*/ 88 h 186"/>
                  <a:gd name="T46" fmla="*/ 35 w 86"/>
                  <a:gd name="T47" fmla="*/ 91 h 186"/>
                  <a:gd name="T48" fmla="*/ 26 w 86"/>
                  <a:gd name="T49" fmla="*/ 183 h 186"/>
                  <a:gd name="T50" fmla="*/ 23 w 86"/>
                  <a:gd name="T51" fmla="*/ 186 h 186"/>
                  <a:gd name="T52" fmla="*/ 20 w 86"/>
                  <a:gd name="T53" fmla="*/ 97 h 186"/>
                  <a:gd name="T54" fmla="*/ 16 w 86"/>
                  <a:gd name="T55" fmla="*/ 92 h 186"/>
                  <a:gd name="T56" fmla="*/ 17 w 86"/>
                  <a:gd name="T57" fmla="*/ 81 h 186"/>
                  <a:gd name="T58" fmla="*/ 20 w 86"/>
                  <a:gd name="T59" fmla="*/ 79 h 186"/>
                  <a:gd name="T60" fmla="*/ 19 w 86"/>
                  <a:gd name="T61" fmla="*/ 54 h 186"/>
                  <a:gd name="T62" fmla="*/ 0 w 86"/>
                  <a:gd name="T63" fmla="*/ 53 h 186"/>
                  <a:gd name="T64" fmla="*/ 8 w 86"/>
                  <a:gd name="T65" fmla="*/ 47 h 186"/>
                  <a:gd name="T66" fmla="*/ 18 w 86"/>
                  <a:gd name="T67" fmla="*/ 44 h 186"/>
                  <a:gd name="T68" fmla="*/ 17 w 86"/>
                  <a:gd name="T69" fmla="*/ 17 h 186"/>
                  <a:gd name="T70" fmla="*/ 15 w 86"/>
                  <a:gd name="T71" fmla="*/ 6 h 186"/>
                  <a:gd name="T72" fmla="*/ 12 w 86"/>
                  <a:gd name="T73" fmla="*/ 1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6" h="186">
                    <a:moveTo>
                      <a:pt x="39" y="38"/>
                    </a:moveTo>
                    <a:cubicBezTo>
                      <a:pt x="45" y="37"/>
                      <a:pt x="50" y="35"/>
                      <a:pt x="56" y="34"/>
                    </a:cubicBezTo>
                    <a:cubicBezTo>
                      <a:pt x="56" y="33"/>
                      <a:pt x="59" y="32"/>
                      <a:pt x="59" y="31"/>
                    </a:cubicBezTo>
                    <a:cubicBezTo>
                      <a:pt x="75" y="29"/>
                      <a:pt x="85" y="39"/>
                      <a:pt x="85" y="43"/>
                    </a:cubicBezTo>
                    <a:cubicBezTo>
                      <a:pt x="86" y="45"/>
                      <a:pt x="86" y="46"/>
                      <a:pt x="85" y="48"/>
                    </a:cubicBezTo>
                    <a:cubicBezTo>
                      <a:pt x="83" y="52"/>
                      <a:pt x="65" y="60"/>
                      <a:pt x="64" y="61"/>
                    </a:cubicBezTo>
                    <a:cubicBezTo>
                      <a:pt x="57" y="66"/>
                      <a:pt x="55" y="68"/>
                      <a:pt x="55" y="72"/>
                    </a:cubicBezTo>
                    <a:cubicBezTo>
                      <a:pt x="57" y="73"/>
                      <a:pt x="60" y="78"/>
                      <a:pt x="57" y="81"/>
                    </a:cubicBezTo>
                    <a:cubicBezTo>
                      <a:pt x="53" y="82"/>
                      <a:pt x="45" y="85"/>
                      <a:pt x="39" y="88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39" y="49"/>
                      <a:pt x="39" y="49"/>
                      <a:pt x="39" y="49"/>
                    </a:cubicBezTo>
                    <a:lnTo>
                      <a:pt x="39" y="38"/>
                    </a:lnTo>
                    <a:close/>
                    <a:moveTo>
                      <a:pt x="12" y="1"/>
                    </a:moveTo>
                    <a:cubicBezTo>
                      <a:pt x="19" y="0"/>
                      <a:pt x="26" y="1"/>
                      <a:pt x="30" y="8"/>
                    </a:cubicBezTo>
                    <a:cubicBezTo>
                      <a:pt x="31" y="8"/>
                      <a:pt x="33" y="12"/>
                      <a:pt x="34" y="14"/>
                    </a:cubicBezTo>
                    <a:cubicBezTo>
                      <a:pt x="34" y="22"/>
                      <a:pt x="34" y="30"/>
                      <a:pt x="34" y="39"/>
                    </a:cubicBezTo>
                    <a:cubicBezTo>
                      <a:pt x="36" y="39"/>
                      <a:pt x="37" y="38"/>
                      <a:pt x="39" y="38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3" y="63"/>
                      <a:pt x="33" y="63"/>
                      <a:pt x="33" y="63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39" y="88"/>
                      <a:pt x="39" y="88"/>
                      <a:pt x="39" y="88"/>
                    </a:cubicBezTo>
                    <a:cubicBezTo>
                      <a:pt x="37" y="89"/>
                      <a:pt x="35" y="90"/>
                      <a:pt x="35" y="91"/>
                    </a:cubicBezTo>
                    <a:cubicBezTo>
                      <a:pt x="32" y="124"/>
                      <a:pt x="31" y="150"/>
                      <a:pt x="26" y="183"/>
                    </a:cubicBezTo>
                    <a:cubicBezTo>
                      <a:pt x="25" y="183"/>
                      <a:pt x="24" y="186"/>
                      <a:pt x="23" y="186"/>
                    </a:cubicBezTo>
                    <a:cubicBezTo>
                      <a:pt x="22" y="157"/>
                      <a:pt x="20" y="127"/>
                      <a:pt x="20" y="97"/>
                    </a:cubicBezTo>
                    <a:cubicBezTo>
                      <a:pt x="19" y="94"/>
                      <a:pt x="17" y="94"/>
                      <a:pt x="16" y="92"/>
                    </a:cubicBezTo>
                    <a:cubicBezTo>
                      <a:pt x="13" y="90"/>
                      <a:pt x="14" y="82"/>
                      <a:pt x="17" y="81"/>
                    </a:cubicBezTo>
                    <a:cubicBezTo>
                      <a:pt x="18" y="81"/>
                      <a:pt x="19" y="79"/>
                      <a:pt x="20" y="79"/>
                    </a:cubicBezTo>
                    <a:cubicBezTo>
                      <a:pt x="20" y="60"/>
                      <a:pt x="19" y="61"/>
                      <a:pt x="19" y="54"/>
                    </a:cubicBezTo>
                    <a:cubicBezTo>
                      <a:pt x="15" y="53"/>
                      <a:pt x="0" y="58"/>
                      <a:pt x="0" y="53"/>
                    </a:cubicBezTo>
                    <a:cubicBezTo>
                      <a:pt x="1" y="51"/>
                      <a:pt x="6" y="49"/>
                      <a:pt x="8" y="47"/>
                    </a:cubicBezTo>
                    <a:cubicBezTo>
                      <a:pt x="12" y="46"/>
                      <a:pt x="15" y="45"/>
                      <a:pt x="18" y="44"/>
                    </a:cubicBezTo>
                    <a:cubicBezTo>
                      <a:pt x="19" y="34"/>
                      <a:pt x="19" y="27"/>
                      <a:pt x="17" y="17"/>
                    </a:cubicBezTo>
                    <a:cubicBezTo>
                      <a:pt x="17" y="15"/>
                      <a:pt x="17" y="6"/>
                      <a:pt x="15" y="6"/>
                    </a:cubicBezTo>
                    <a:cubicBezTo>
                      <a:pt x="14" y="4"/>
                      <a:pt x="12" y="4"/>
                      <a:pt x="1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1" name="Freeform 10">
                <a:extLst>
                  <a:ext uri="{FF2B5EF4-FFF2-40B4-BE49-F238E27FC236}">
                    <a16:creationId xmlns="" xmlns:a16="http://schemas.microsoft.com/office/drawing/2014/main" id="{5E05C0AB-20D6-5144-92F9-3C1D5E0489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5" y="2012"/>
                <a:ext cx="154" cy="176"/>
              </a:xfrm>
              <a:custGeom>
                <a:avLst/>
                <a:gdLst>
                  <a:gd name="T0" fmla="*/ 62 w 81"/>
                  <a:gd name="T1" fmla="*/ 38 h 91"/>
                  <a:gd name="T2" fmla="*/ 67 w 81"/>
                  <a:gd name="T3" fmla="*/ 28 h 91"/>
                  <a:gd name="T4" fmla="*/ 78 w 81"/>
                  <a:gd name="T5" fmla="*/ 36 h 91"/>
                  <a:gd name="T6" fmla="*/ 70 w 81"/>
                  <a:gd name="T7" fmla="*/ 51 h 91"/>
                  <a:gd name="T8" fmla="*/ 81 w 81"/>
                  <a:gd name="T9" fmla="*/ 79 h 91"/>
                  <a:gd name="T10" fmla="*/ 78 w 81"/>
                  <a:gd name="T11" fmla="*/ 80 h 91"/>
                  <a:gd name="T12" fmla="*/ 65 w 81"/>
                  <a:gd name="T13" fmla="*/ 57 h 91"/>
                  <a:gd name="T14" fmla="*/ 50 w 81"/>
                  <a:gd name="T15" fmla="*/ 72 h 91"/>
                  <a:gd name="T16" fmla="*/ 52 w 81"/>
                  <a:gd name="T17" fmla="*/ 74 h 91"/>
                  <a:gd name="T18" fmla="*/ 59 w 81"/>
                  <a:gd name="T19" fmla="*/ 77 h 91"/>
                  <a:gd name="T20" fmla="*/ 59 w 81"/>
                  <a:gd name="T21" fmla="*/ 83 h 91"/>
                  <a:gd name="T22" fmla="*/ 49 w 81"/>
                  <a:gd name="T23" fmla="*/ 85 h 91"/>
                  <a:gd name="T24" fmla="*/ 46 w 81"/>
                  <a:gd name="T25" fmla="*/ 87 h 91"/>
                  <a:gd name="T26" fmla="*/ 44 w 81"/>
                  <a:gd name="T27" fmla="*/ 89 h 91"/>
                  <a:gd name="T28" fmla="*/ 44 w 81"/>
                  <a:gd name="T29" fmla="*/ 63 h 91"/>
                  <a:gd name="T30" fmla="*/ 58 w 81"/>
                  <a:gd name="T31" fmla="*/ 43 h 91"/>
                  <a:gd name="T32" fmla="*/ 53 w 81"/>
                  <a:gd name="T33" fmla="*/ 40 h 91"/>
                  <a:gd name="T34" fmla="*/ 44 w 81"/>
                  <a:gd name="T35" fmla="*/ 51 h 91"/>
                  <a:gd name="T36" fmla="*/ 44 w 81"/>
                  <a:gd name="T37" fmla="*/ 43 h 91"/>
                  <a:gd name="T38" fmla="*/ 45 w 81"/>
                  <a:gd name="T39" fmla="*/ 40 h 91"/>
                  <a:gd name="T40" fmla="*/ 44 w 81"/>
                  <a:gd name="T41" fmla="*/ 40 h 91"/>
                  <a:gd name="T42" fmla="*/ 44 w 81"/>
                  <a:gd name="T43" fmla="*/ 32 h 91"/>
                  <a:gd name="T44" fmla="*/ 46 w 81"/>
                  <a:gd name="T45" fmla="*/ 35 h 91"/>
                  <a:gd name="T46" fmla="*/ 50 w 81"/>
                  <a:gd name="T47" fmla="*/ 39 h 91"/>
                  <a:gd name="T48" fmla="*/ 51 w 81"/>
                  <a:gd name="T49" fmla="*/ 36 h 91"/>
                  <a:gd name="T50" fmla="*/ 44 w 81"/>
                  <a:gd name="T51" fmla="*/ 27 h 91"/>
                  <a:gd name="T52" fmla="*/ 44 w 81"/>
                  <a:gd name="T53" fmla="*/ 3 h 91"/>
                  <a:gd name="T54" fmla="*/ 48 w 81"/>
                  <a:gd name="T55" fmla="*/ 7 h 91"/>
                  <a:gd name="T56" fmla="*/ 44 w 81"/>
                  <a:gd name="T57" fmla="*/ 19 h 91"/>
                  <a:gd name="T58" fmla="*/ 62 w 81"/>
                  <a:gd name="T59" fmla="*/ 38 h 91"/>
                  <a:gd name="T60" fmla="*/ 44 w 81"/>
                  <a:gd name="T61" fmla="*/ 89 h 91"/>
                  <a:gd name="T62" fmla="*/ 33 w 81"/>
                  <a:gd name="T63" fmla="*/ 91 h 91"/>
                  <a:gd name="T64" fmla="*/ 12 w 81"/>
                  <a:gd name="T65" fmla="*/ 77 h 91"/>
                  <a:gd name="T66" fmla="*/ 13 w 81"/>
                  <a:gd name="T67" fmla="*/ 77 h 91"/>
                  <a:gd name="T68" fmla="*/ 44 w 81"/>
                  <a:gd name="T69" fmla="*/ 63 h 91"/>
                  <a:gd name="T70" fmla="*/ 44 w 81"/>
                  <a:gd name="T71" fmla="*/ 89 h 91"/>
                  <a:gd name="T72" fmla="*/ 44 w 81"/>
                  <a:gd name="T73" fmla="*/ 51 h 91"/>
                  <a:gd name="T74" fmla="*/ 44 w 81"/>
                  <a:gd name="T75" fmla="*/ 43 h 91"/>
                  <a:gd name="T76" fmla="*/ 26 w 81"/>
                  <a:gd name="T77" fmla="*/ 59 h 91"/>
                  <a:gd name="T78" fmla="*/ 18 w 81"/>
                  <a:gd name="T79" fmla="*/ 64 h 91"/>
                  <a:gd name="T80" fmla="*/ 41 w 81"/>
                  <a:gd name="T81" fmla="*/ 38 h 91"/>
                  <a:gd name="T82" fmla="*/ 44 w 81"/>
                  <a:gd name="T83" fmla="*/ 40 h 91"/>
                  <a:gd name="T84" fmla="*/ 44 w 81"/>
                  <a:gd name="T85" fmla="*/ 32 h 91"/>
                  <a:gd name="T86" fmla="*/ 36 w 81"/>
                  <a:gd name="T87" fmla="*/ 25 h 91"/>
                  <a:gd name="T88" fmla="*/ 40 w 81"/>
                  <a:gd name="T89" fmla="*/ 23 h 91"/>
                  <a:gd name="T90" fmla="*/ 44 w 81"/>
                  <a:gd name="T91" fmla="*/ 27 h 91"/>
                  <a:gd name="T92" fmla="*/ 44 w 81"/>
                  <a:gd name="T93" fmla="*/ 3 h 91"/>
                  <a:gd name="T94" fmla="*/ 42 w 81"/>
                  <a:gd name="T95" fmla="*/ 3 h 91"/>
                  <a:gd name="T96" fmla="*/ 21 w 81"/>
                  <a:gd name="T97" fmla="*/ 0 h 91"/>
                  <a:gd name="T98" fmla="*/ 15 w 81"/>
                  <a:gd name="T99" fmla="*/ 7 h 91"/>
                  <a:gd name="T100" fmla="*/ 23 w 81"/>
                  <a:gd name="T101" fmla="*/ 7 h 91"/>
                  <a:gd name="T102" fmla="*/ 22 w 81"/>
                  <a:gd name="T103" fmla="*/ 9 h 91"/>
                  <a:gd name="T104" fmla="*/ 13 w 81"/>
                  <a:gd name="T105" fmla="*/ 9 h 91"/>
                  <a:gd name="T106" fmla="*/ 21 w 81"/>
                  <a:gd name="T107" fmla="*/ 17 h 91"/>
                  <a:gd name="T108" fmla="*/ 5 w 81"/>
                  <a:gd name="T109" fmla="*/ 29 h 91"/>
                  <a:gd name="T110" fmla="*/ 4 w 81"/>
                  <a:gd name="T111" fmla="*/ 30 h 91"/>
                  <a:gd name="T112" fmla="*/ 11 w 81"/>
                  <a:gd name="T113" fmla="*/ 45 h 91"/>
                  <a:gd name="T114" fmla="*/ 32 w 81"/>
                  <a:gd name="T115" fmla="*/ 28 h 91"/>
                  <a:gd name="T116" fmla="*/ 34 w 81"/>
                  <a:gd name="T117" fmla="*/ 34 h 91"/>
                  <a:gd name="T118" fmla="*/ 1 w 81"/>
                  <a:gd name="T119" fmla="*/ 69 h 91"/>
                  <a:gd name="T120" fmla="*/ 7 w 81"/>
                  <a:gd name="T121" fmla="*/ 77 h 91"/>
                  <a:gd name="T122" fmla="*/ 44 w 81"/>
                  <a:gd name="T123" fmla="*/ 5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" h="91">
                    <a:moveTo>
                      <a:pt x="62" y="38"/>
                    </a:moveTo>
                    <a:cubicBezTo>
                      <a:pt x="64" y="34"/>
                      <a:pt x="67" y="32"/>
                      <a:pt x="67" y="28"/>
                    </a:cubicBezTo>
                    <a:cubicBezTo>
                      <a:pt x="72" y="30"/>
                      <a:pt x="75" y="31"/>
                      <a:pt x="78" y="36"/>
                    </a:cubicBezTo>
                    <a:cubicBezTo>
                      <a:pt x="79" y="45"/>
                      <a:pt x="70" y="48"/>
                      <a:pt x="70" y="51"/>
                    </a:cubicBezTo>
                    <a:cubicBezTo>
                      <a:pt x="72" y="60"/>
                      <a:pt x="80" y="71"/>
                      <a:pt x="81" y="79"/>
                    </a:cubicBezTo>
                    <a:cubicBezTo>
                      <a:pt x="81" y="80"/>
                      <a:pt x="79" y="81"/>
                      <a:pt x="78" y="80"/>
                    </a:cubicBezTo>
                    <a:cubicBezTo>
                      <a:pt x="73" y="76"/>
                      <a:pt x="67" y="64"/>
                      <a:pt x="65" y="57"/>
                    </a:cubicBezTo>
                    <a:cubicBezTo>
                      <a:pt x="62" y="61"/>
                      <a:pt x="57" y="66"/>
                      <a:pt x="50" y="72"/>
                    </a:cubicBezTo>
                    <a:cubicBezTo>
                      <a:pt x="51" y="74"/>
                      <a:pt x="51" y="73"/>
                      <a:pt x="52" y="74"/>
                    </a:cubicBezTo>
                    <a:cubicBezTo>
                      <a:pt x="56" y="75"/>
                      <a:pt x="57" y="75"/>
                      <a:pt x="59" y="77"/>
                    </a:cubicBezTo>
                    <a:cubicBezTo>
                      <a:pt x="60" y="79"/>
                      <a:pt x="59" y="82"/>
                      <a:pt x="59" y="83"/>
                    </a:cubicBezTo>
                    <a:cubicBezTo>
                      <a:pt x="58" y="85"/>
                      <a:pt x="54" y="84"/>
                      <a:pt x="49" y="85"/>
                    </a:cubicBezTo>
                    <a:cubicBezTo>
                      <a:pt x="48" y="86"/>
                      <a:pt x="47" y="87"/>
                      <a:pt x="46" y="87"/>
                    </a:cubicBezTo>
                    <a:cubicBezTo>
                      <a:pt x="45" y="88"/>
                      <a:pt x="45" y="89"/>
                      <a:pt x="44" y="89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52" y="55"/>
                      <a:pt x="58" y="45"/>
                      <a:pt x="58" y="43"/>
                    </a:cubicBezTo>
                    <a:cubicBezTo>
                      <a:pt x="56" y="42"/>
                      <a:pt x="56" y="41"/>
                      <a:pt x="53" y="40"/>
                    </a:cubicBezTo>
                    <a:cubicBezTo>
                      <a:pt x="53" y="42"/>
                      <a:pt x="49" y="46"/>
                      <a:pt x="44" y="51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44" y="42"/>
                      <a:pt x="45" y="41"/>
                      <a:pt x="45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5" y="33"/>
                      <a:pt x="46" y="34"/>
                      <a:pt x="46" y="35"/>
                    </a:cubicBezTo>
                    <a:cubicBezTo>
                      <a:pt x="50" y="37"/>
                      <a:pt x="48" y="36"/>
                      <a:pt x="50" y="39"/>
                    </a:cubicBezTo>
                    <a:cubicBezTo>
                      <a:pt x="52" y="39"/>
                      <a:pt x="51" y="38"/>
                      <a:pt x="51" y="36"/>
                    </a:cubicBezTo>
                    <a:cubicBezTo>
                      <a:pt x="49" y="34"/>
                      <a:pt x="47" y="30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5" y="4"/>
                      <a:pt x="47" y="6"/>
                      <a:pt x="48" y="7"/>
                    </a:cubicBezTo>
                    <a:cubicBezTo>
                      <a:pt x="50" y="14"/>
                      <a:pt x="49" y="16"/>
                      <a:pt x="44" y="19"/>
                    </a:cubicBezTo>
                    <a:cubicBezTo>
                      <a:pt x="50" y="26"/>
                      <a:pt x="52" y="33"/>
                      <a:pt x="62" y="38"/>
                    </a:cubicBezTo>
                    <a:close/>
                    <a:moveTo>
                      <a:pt x="44" y="89"/>
                    </a:moveTo>
                    <a:cubicBezTo>
                      <a:pt x="41" y="91"/>
                      <a:pt x="37" y="91"/>
                      <a:pt x="33" y="91"/>
                    </a:cubicBezTo>
                    <a:cubicBezTo>
                      <a:pt x="29" y="90"/>
                      <a:pt x="13" y="81"/>
                      <a:pt x="12" y="77"/>
                    </a:cubicBezTo>
                    <a:cubicBezTo>
                      <a:pt x="12" y="77"/>
                      <a:pt x="13" y="77"/>
                      <a:pt x="13" y="77"/>
                    </a:cubicBezTo>
                    <a:cubicBezTo>
                      <a:pt x="20" y="84"/>
                      <a:pt x="33" y="74"/>
                      <a:pt x="44" y="63"/>
                    </a:cubicBezTo>
                    <a:cubicBezTo>
                      <a:pt x="44" y="89"/>
                      <a:pt x="44" y="89"/>
                      <a:pt x="44" y="89"/>
                    </a:cubicBezTo>
                    <a:close/>
                    <a:moveTo>
                      <a:pt x="44" y="51"/>
                    </a:moveTo>
                    <a:cubicBezTo>
                      <a:pt x="44" y="43"/>
                      <a:pt x="44" y="43"/>
                      <a:pt x="44" y="43"/>
                    </a:cubicBezTo>
                    <a:cubicBezTo>
                      <a:pt x="41" y="47"/>
                      <a:pt x="33" y="54"/>
                      <a:pt x="26" y="59"/>
                    </a:cubicBezTo>
                    <a:cubicBezTo>
                      <a:pt x="24" y="60"/>
                      <a:pt x="20" y="64"/>
                      <a:pt x="18" y="64"/>
                    </a:cubicBezTo>
                    <a:cubicBezTo>
                      <a:pt x="22" y="58"/>
                      <a:pt x="36" y="48"/>
                      <a:pt x="41" y="38"/>
                    </a:cubicBezTo>
                    <a:cubicBezTo>
                      <a:pt x="42" y="39"/>
                      <a:pt x="43" y="39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2" y="30"/>
                      <a:pt x="40" y="28"/>
                      <a:pt x="36" y="25"/>
                    </a:cubicBezTo>
                    <a:cubicBezTo>
                      <a:pt x="37" y="25"/>
                      <a:pt x="39" y="23"/>
                      <a:pt x="40" y="23"/>
                    </a:cubicBezTo>
                    <a:cubicBezTo>
                      <a:pt x="42" y="24"/>
                      <a:pt x="43" y="25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3" y="3"/>
                      <a:pt x="42" y="3"/>
                      <a:pt x="42" y="3"/>
                    </a:cubicBezTo>
                    <a:cubicBezTo>
                      <a:pt x="41" y="3"/>
                      <a:pt x="25" y="0"/>
                      <a:pt x="21" y="0"/>
                    </a:cubicBezTo>
                    <a:cubicBezTo>
                      <a:pt x="17" y="1"/>
                      <a:pt x="14" y="2"/>
                      <a:pt x="15" y="7"/>
                    </a:cubicBezTo>
                    <a:cubicBezTo>
                      <a:pt x="16" y="8"/>
                      <a:pt x="20" y="8"/>
                      <a:pt x="23" y="7"/>
                    </a:cubicBezTo>
                    <a:cubicBezTo>
                      <a:pt x="24" y="8"/>
                      <a:pt x="23" y="9"/>
                      <a:pt x="22" y="9"/>
                    </a:cubicBezTo>
                    <a:cubicBezTo>
                      <a:pt x="18" y="10"/>
                      <a:pt x="17" y="9"/>
                      <a:pt x="13" y="9"/>
                    </a:cubicBezTo>
                    <a:cubicBezTo>
                      <a:pt x="9" y="9"/>
                      <a:pt x="18" y="15"/>
                      <a:pt x="21" y="17"/>
                    </a:cubicBezTo>
                    <a:cubicBezTo>
                      <a:pt x="20" y="21"/>
                      <a:pt x="10" y="30"/>
                      <a:pt x="5" y="29"/>
                    </a:cubicBezTo>
                    <a:cubicBezTo>
                      <a:pt x="5" y="30"/>
                      <a:pt x="5" y="29"/>
                      <a:pt x="4" y="30"/>
                    </a:cubicBezTo>
                    <a:cubicBezTo>
                      <a:pt x="4" y="36"/>
                      <a:pt x="4" y="43"/>
                      <a:pt x="11" y="45"/>
                    </a:cubicBezTo>
                    <a:cubicBezTo>
                      <a:pt x="15" y="42"/>
                      <a:pt x="29" y="33"/>
                      <a:pt x="32" y="28"/>
                    </a:cubicBezTo>
                    <a:cubicBezTo>
                      <a:pt x="36" y="31"/>
                      <a:pt x="34" y="33"/>
                      <a:pt x="34" y="34"/>
                    </a:cubicBezTo>
                    <a:cubicBezTo>
                      <a:pt x="26" y="45"/>
                      <a:pt x="10" y="59"/>
                      <a:pt x="1" y="69"/>
                    </a:cubicBezTo>
                    <a:cubicBezTo>
                      <a:pt x="0" y="76"/>
                      <a:pt x="0" y="79"/>
                      <a:pt x="7" y="77"/>
                    </a:cubicBezTo>
                    <a:cubicBezTo>
                      <a:pt x="10" y="78"/>
                      <a:pt x="31" y="62"/>
                      <a:pt x="44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2" name="Freeform 11">
                <a:extLst>
                  <a:ext uri="{FF2B5EF4-FFF2-40B4-BE49-F238E27FC236}">
                    <a16:creationId xmlns="" xmlns:a16="http://schemas.microsoft.com/office/drawing/2014/main" id="{2C385DB9-D5DF-A447-AC1A-5A1F80CDF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931"/>
                <a:ext cx="280" cy="191"/>
              </a:xfrm>
              <a:custGeom>
                <a:avLst/>
                <a:gdLst>
                  <a:gd name="T0" fmla="*/ 29 w 147"/>
                  <a:gd name="T1" fmla="*/ 27 h 99"/>
                  <a:gd name="T2" fmla="*/ 50 w 147"/>
                  <a:gd name="T3" fmla="*/ 67 h 99"/>
                  <a:gd name="T4" fmla="*/ 59 w 147"/>
                  <a:gd name="T5" fmla="*/ 64 h 99"/>
                  <a:gd name="T6" fmla="*/ 44 w 147"/>
                  <a:gd name="T7" fmla="*/ 19 h 99"/>
                  <a:gd name="T8" fmla="*/ 60 w 147"/>
                  <a:gd name="T9" fmla="*/ 35 h 99"/>
                  <a:gd name="T10" fmla="*/ 66 w 147"/>
                  <a:gd name="T11" fmla="*/ 56 h 99"/>
                  <a:gd name="T12" fmla="*/ 69 w 147"/>
                  <a:gd name="T13" fmla="*/ 51 h 99"/>
                  <a:gd name="T14" fmla="*/ 70 w 147"/>
                  <a:gd name="T15" fmla="*/ 45 h 99"/>
                  <a:gd name="T16" fmla="*/ 66 w 147"/>
                  <a:gd name="T17" fmla="*/ 40 h 99"/>
                  <a:gd name="T18" fmla="*/ 72 w 147"/>
                  <a:gd name="T19" fmla="*/ 40 h 99"/>
                  <a:gd name="T20" fmla="*/ 73 w 147"/>
                  <a:gd name="T21" fmla="*/ 30 h 99"/>
                  <a:gd name="T22" fmla="*/ 63 w 147"/>
                  <a:gd name="T23" fmla="*/ 16 h 99"/>
                  <a:gd name="T24" fmla="*/ 66 w 147"/>
                  <a:gd name="T25" fmla="*/ 5 h 99"/>
                  <a:gd name="T26" fmla="*/ 80 w 147"/>
                  <a:gd name="T27" fmla="*/ 15 h 99"/>
                  <a:gd name="T28" fmla="*/ 87 w 147"/>
                  <a:gd name="T29" fmla="*/ 39 h 99"/>
                  <a:gd name="T30" fmla="*/ 82 w 147"/>
                  <a:gd name="T31" fmla="*/ 50 h 99"/>
                  <a:gd name="T32" fmla="*/ 77 w 147"/>
                  <a:gd name="T33" fmla="*/ 58 h 99"/>
                  <a:gd name="T34" fmla="*/ 99 w 147"/>
                  <a:gd name="T35" fmla="*/ 53 h 99"/>
                  <a:gd name="T36" fmla="*/ 94 w 147"/>
                  <a:gd name="T37" fmla="*/ 40 h 99"/>
                  <a:gd name="T38" fmla="*/ 99 w 147"/>
                  <a:gd name="T39" fmla="*/ 38 h 99"/>
                  <a:gd name="T40" fmla="*/ 104 w 147"/>
                  <a:gd name="T41" fmla="*/ 37 h 99"/>
                  <a:gd name="T42" fmla="*/ 98 w 147"/>
                  <a:gd name="T43" fmla="*/ 23 h 99"/>
                  <a:gd name="T44" fmla="*/ 101 w 147"/>
                  <a:gd name="T45" fmla="*/ 19 h 99"/>
                  <a:gd name="T46" fmla="*/ 105 w 147"/>
                  <a:gd name="T47" fmla="*/ 15 h 99"/>
                  <a:gd name="T48" fmla="*/ 96 w 147"/>
                  <a:gd name="T49" fmla="*/ 6 h 99"/>
                  <a:gd name="T50" fmla="*/ 104 w 147"/>
                  <a:gd name="T51" fmla="*/ 3 h 99"/>
                  <a:gd name="T52" fmla="*/ 111 w 147"/>
                  <a:gd name="T53" fmla="*/ 2 h 99"/>
                  <a:gd name="T54" fmla="*/ 120 w 147"/>
                  <a:gd name="T55" fmla="*/ 19 h 99"/>
                  <a:gd name="T56" fmla="*/ 114 w 147"/>
                  <a:gd name="T57" fmla="*/ 32 h 99"/>
                  <a:gd name="T58" fmla="*/ 112 w 147"/>
                  <a:gd name="T59" fmla="*/ 49 h 99"/>
                  <a:gd name="T60" fmla="*/ 143 w 147"/>
                  <a:gd name="T61" fmla="*/ 56 h 99"/>
                  <a:gd name="T62" fmla="*/ 130 w 147"/>
                  <a:gd name="T63" fmla="*/ 63 h 99"/>
                  <a:gd name="T64" fmla="*/ 119 w 147"/>
                  <a:gd name="T65" fmla="*/ 58 h 99"/>
                  <a:gd name="T66" fmla="*/ 127 w 147"/>
                  <a:gd name="T67" fmla="*/ 55 h 99"/>
                  <a:gd name="T68" fmla="*/ 109 w 147"/>
                  <a:gd name="T69" fmla="*/ 59 h 99"/>
                  <a:gd name="T70" fmla="*/ 108 w 147"/>
                  <a:gd name="T71" fmla="*/ 63 h 99"/>
                  <a:gd name="T72" fmla="*/ 98 w 147"/>
                  <a:gd name="T73" fmla="*/ 60 h 99"/>
                  <a:gd name="T74" fmla="*/ 79 w 147"/>
                  <a:gd name="T75" fmla="*/ 64 h 99"/>
                  <a:gd name="T76" fmla="*/ 65 w 147"/>
                  <a:gd name="T77" fmla="*/ 74 h 99"/>
                  <a:gd name="T78" fmla="*/ 58 w 147"/>
                  <a:gd name="T79" fmla="*/ 71 h 99"/>
                  <a:gd name="T80" fmla="*/ 53 w 147"/>
                  <a:gd name="T81" fmla="*/ 80 h 99"/>
                  <a:gd name="T82" fmla="*/ 48 w 147"/>
                  <a:gd name="T83" fmla="*/ 76 h 99"/>
                  <a:gd name="T84" fmla="*/ 25 w 147"/>
                  <a:gd name="T85" fmla="*/ 86 h 99"/>
                  <a:gd name="T86" fmla="*/ 19 w 147"/>
                  <a:gd name="T87" fmla="*/ 94 h 99"/>
                  <a:gd name="T88" fmla="*/ 8 w 147"/>
                  <a:gd name="T89" fmla="*/ 98 h 99"/>
                  <a:gd name="T90" fmla="*/ 4 w 147"/>
                  <a:gd name="T91" fmla="*/ 88 h 99"/>
                  <a:gd name="T92" fmla="*/ 16 w 147"/>
                  <a:gd name="T93" fmla="*/ 74 h 99"/>
                  <a:gd name="T94" fmla="*/ 25 w 147"/>
                  <a:gd name="T95" fmla="*/ 76 h 99"/>
                  <a:gd name="T96" fmla="*/ 48 w 147"/>
                  <a:gd name="T97" fmla="*/ 66 h 99"/>
                  <a:gd name="T98" fmla="*/ 31 w 147"/>
                  <a:gd name="T99" fmla="*/ 33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7" h="99">
                    <a:moveTo>
                      <a:pt x="31" y="33"/>
                    </a:moveTo>
                    <a:cubicBezTo>
                      <a:pt x="31" y="33"/>
                      <a:pt x="18" y="23"/>
                      <a:pt x="29" y="27"/>
                    </a:cubicBezTo>
                    <a:cubicBezTo>
                      <a:pt x="29" y="27"/>
                      <a:pt x="40" y="30"/>
                      <a:pt x="46" y="48"/>
                    </a:cubicBezTo>
                    <a:cubicBezTo>
                      <a:pt x="46" y="48"/>
                      <a:pt x="51" y="60"/>
                      <a:pt x="50" y="67"/>
                    </a:cubicBezTo>
                    <a:cubicBezTo>
                      <a:pt x="50" y="67"/>
                      <a:pt x="50" y="69"/>
                      <a:pt x="53" y="68"/>
                    </a:cubicBezTo>
                    <a:cubicBezTo>
                      <a:pt x="53" y="68"/>
                      <a:pt x="59" y="68"/>
                      <a:pt x="59" y="64"/>
                    </a:cubicBezTo>
                    <a:cubicBezTo>
                      <a:pt x="59" y="64"/>
                      <a:pt x="61" y="50"/>
                      <a:pt x="51" y="28"/>
                    </a:cubicBezTo>
                    <a:cubicBezTo>
                      <a:pt x="51" y="28"/>
                      <a:pt x="48" y="20"/>
                      <a:pt x="44" y="19"/>
                    </a:cubicBezTo>
                    <a:cubicBezTo>
                      <a:pt x="44" y="19"/>
                      <a:pt x="42" y="16"/>
                      <a:pt x="45" y="18"/>
                    </a:cubicBezTo>
                    <a:cubicBezTo>
                      <a:pt x="45" y="18"/>
                      <a:pt x="56" y="20"/>
                      <a:pt x="60" y="35"/>
                    </a:cubicBezTo>
                    <a:cubicBezTo>
                      <a:pt x="60" y="35"/>
                      <a:pt x="63" y="47"/>
                      <a:pt x="64" y="56"/>
                    </a:cubicBezTo>
                    <a:cubicBezTo>
                      <a:pt x="64" y="56"/>
                      <a:pt x="65" y="60"/>
                      <a:pt x="66" y="56"/>
                    </a:cubicBezTo>
                    <a:cubicBezTo>
                      <a:pt x="66" y="56"/>
                      <a:pt x="67" y="54"/>
                      <a:pt x="69" y="53"/>
                    </a:cubicBezTo>
                    <a:cubicBezTo>
                      <a:pt x="69" y="53"/>
                      <a:pt x="70" y="52"/>
                      <a:pt x="69" y="51"/>
                    </a:cubicBezTo>
                    <a:cubicBezTo>
                      <a:pt x="69" y="51"/>
                      <a:pt x="69" y="48"/>
                      <a:pt x="70" y="48"/>
                    </a:cubicBezTo>
                    <a:cubicBezTo>
                      <a:pt x="70" y="48"/>
                      <a:pt x="72" y="47"/>
                      <a:pt x="70" y="45"/>
                    </a:cubicBezTo>
                    <a:cubicBezTo>
                      <a:pt x="70" y="45"/>
                      <a:pt x="69" y="43"/>
                      <a:pt x="67" y="43"/>
                    </a:cubicBezTo>
                    <a:cubicBezTo>
                      <a:pt x="67" y="43"/>
                      <a:pt x="60" y="37"/>
                      <a:pt x="66" y="40"/>
                    </a:cubicBezTo>
                    <a:cubicBezTo>
                      <a:pt x="66" y="40"/>
                      <a:pt x="69" y="41"/>
                      <a:pt x="70" y="42"/>
                    </a:cubicBezTo>
                    <a:cubicBezTo>
                      <a:pt x="70" y="42"/>
                      <a:pt x="72" y="44"/>
                      <a:pt x="72" y="40"/>
                    </a:cubicBezTo>
                    <a:cubicBezTo>
                      <a:pt x="72" y="40"/>
                      <a:pt x="74" y="32"/>
                      <a:pt x="75" y="31"/>
                    </a:cubicBezTo>
                    <a:cubicBezTo>
                      <a:pt x="75" y="31"/>
                      <a:pt x="76" y="27"/>
                      <a:pt x="73" y="30"/>
                    </a:cubicBezTo>
                    <a:cubicBezTo>
                      <a:pt x="73" y="30"/>
                      <a:pt x="69" y="32"/>
                      <a:pt x="67" y="26"/>
                    </a:cubicBezTo>
                    <a:cubicBezTo>
                      <a:pt x="67" y="26"/>
                      <a:pt x="59" y="19"/>
                      <a:pt x="63" y="16"/>
                    </a:cubicBezTo>
                    <a:cubicBezTo>
                      <a:pt x="63" y="16"/>
                      <a:pt x="68" y="11"/>
                      <a:pt x="64" y="7"/>
                    </a:cubicBezTo>
                    <a:cubicBezTo>
                      <a:pt x="64" y="7"/>
                      <a:pt x="60" y="2"/>
                      <a:pt x="66" y="5"/>
                    </a:cubicBezTo>
                    <a:cubicBezTo>
                      <a:pt x="66" y="5"/>
                      <a:pt x="71" y="7"/>
                      <a:pt x="76" y="12"/>
                    </a:cubicBezTo>
                    <a:cubicBezTo>
                      <a:pt x="76" y="12"/>
                      <a:pt x="75" y="14"/>
                      <a:pt x="80" y="15"/>
                    </a:cubicBezTo>
                    <a:cubicBezTo>
                      <a:pt x="80" y="15"/>
                      <a:pt x="97" y="18"/>
                      <a:pt x="94" y="28"/>
                    </a:cubicBezTo>
                    <a:cubicBezTo>
                      <a:pt x="94" y="28"/>
                      <a:pt x="87" y="34"/>
                      <a:pt x="87" y="39"/>
                    </a:cubicBezTo>
                    <a:cubicBezTo>
                      <a:pt x="87" y="39"/>
                      <a:pt x="85" y="44"/>
                      <a:pt x="83" y="45"/>
                    </a:cubicBezTo>
                    <a:cubicBezTo>
                      <a:pt x="83" y="45"/>
                      <a:pt x="82" y="45"/>
                      <a:pt x="82" y="50"/>
                    </a:cubicBezTo>
                    <a:cubicBezTo>
                      <a:pt x="82" y="50"/>
                      <a:pt x="83" y="51"/>
                      <a:pt x="81" y="52"/>
                    </a:cubicBezTo>
                    <a:cubicBezTo>
                      <a:pt x="81" y="52"/>
                      <a:pt x="79" y="55"/>
                      <a:pt x="77" y="58"/>
                    </a:cubicBezTo>
                    <a:cubicBezTo>
                      <a:pt x="77" y="58"/>
                      <a:pt x="72" y="62"/>
                      <a:pt x="76" y="60"/>
                    </a:cubicBezTo>
                    <a:cubicBezTo>
                      <a:pt x="76" y="60"/>
                      <a:pt x="92" y="55"/>
                      <a:pt x="99" y="53"/>
                    </a:cubicBezTo>
                    <a:cubicBezTo>
                      <a:pt x="99" y="53"/>
                      <a:pt x="104" y="51"/>
                      <a:pt x="100" y="48"/>
                    </a:cubicBezTo>
                    <a:cubicBezTo>
                      <a:pt x="100" y="48"/>
                      <a:pt x="95" y="43"/>
                      <a:pt x="94" y="40"/>
                    </a:cubicBezTo>
                    <a:cubicBezTo>
                      <a:pt x="94" y="40"/>
                      <a:pt x="92" y="35"/>
                      <a:pt x="95" y="37"/>
                    </a:cubicBezTo>
                    <a:cubicBezTo>
                      <a:pt x="95" y="37"/>
                      <a:pt x="98" y="40"/>
                      <a:pt x="99" y="38"/>
                    </a:cubicBezTo>
                    <a:cubicBezTo>
                      <a:pt x="99" y="38"/>
                      <a:pt x="98" y="37"/>
                      <a:pt x="101" y="38"/>
                    </a:cubicBezTo>
                    <a:cubicBezTo>
                      <a:pt x="101" y="38"/>
                      <a:pt x="104" y="40"/>
                      <a:pt x="104" y="37"/>
                    </a:cubicBezTo>
                    <a:cubicBezTo>
                      <a:pt x="104" y="37"/>
                      <a:pt x="107" y="31"/>
                      <a:pt x="104" y="32"/>
                    </a:cubicBezTo>
                    <a:cubicBezTo>
                      <a:pt x="104" y="32"/>
                      <a:pt x="98" y="28"/>
                      <a:pt x="98" y="23"/>
                    </a:cubicBezTo>
                    <a:cubicBezTo>
                      <a:pt x="98" y="23"/>
                      <a:pt x="97" y="20"/>
                      <a:pt x="98" y="19"/>
                    </a:cubicBezTo>
                    <a:cubicBezTo>
                      <a:pt x="98" y="19"/>
                      <a:pt x="99" y="17"/>
                      <a:pt x="101" y="19"/>
                    </a:cubicBezTo>
                    <a:cubicBezTo>
                      <a:pt x="101" y="19"/>
                      <a:pt x="105" y="27"/>
                      <a:pt x="105" y="22"/>
                    </a:cubicBezTo>
                    <a:cubicBezTo>
                      <a:pt x="105" y="15"/>
                      <a:pt x="105" y="15"/>
                      <a:pt x="105" y="15"/>
                    </a:cubicBezTo>
                    <a:cubicBezTo>
                      <a:pt x="105" y="15"/>
                      <a:pt x="106" y="12"/>
                      <a:pt x="100" y="12"/>
                    </a:cubicBezTo>
                    <a:cubicBezTo>
                      <a:pt x="100" y="12"/>
                      <a:pt x="90" y="7"/>
                      <a:pt x="96" y="6"/>
                    </a:cubicBezTo>
                    <a:cubicBezTo>
                      <a:pt x="96" y="6"/>
                      <a:pt x="100" y="7"/>
                      <a:pt x="99" y="4"/>
                    </a:cubicBezTo>
                    <a:cubicBezTo>
                      <a:pt x="99" y="4"/>
                      <a:pt x="99" y="3"/>
                      <a:pt x="104" y="3"/>
                    </a:cubicBezTo>
                    <a:cubicBezTo>
                      <a:pt x="104" y="3"/>
                      <a:pt x="105" y="3"/>
                      <a:pt x="106" y="1"/>
                    </a:cubicBezTo>
                    <a:cubicBezTo>
                      <a:pt x="106" y="1"/>
                      <a:pt x="107" y="0"/>
                      <a:pt x="111" y="2"/>
                    </a:cubicBezTo>
                    <a:cubicBezTo>
                      <a:pt x="111" y="2"/>
                      <a:pt x="127" y="6"/>
                      <a:pt x="124" y="14"/>
                    </a:cubicBezTo>
                    <a:cubicBezTo>
                      <a:pt x="124" y="14"/>
                      <a:pt x="123" y="18"/>
                      <a:pt x="120" y="19"/>
                    </a:cubicBezTo>
                    <a:cubicBezTo>
                      <a:pt x="120" y="19"/>
                      <a:pt x="119" y="18"/>
                      <a:pt x="116" y="26"/>
                    </a:cubicBezTo>
                    <a:cubicBezTo>
                      <a:pt x="116" y="26"/>
                      <a:pt x="114" y="29"/>
                      <a:pt x="114" y="32"/>
                    </a:cubicBezTo>
                    <a:cubicBezTo>
                      <a:pt x="114" y="32"/>
                      <a:pt x="115" y="38"/>
                      <a:pt x="113" y="41"/>
                    </a:cubicBezTo>
                    <a:cubicBezTo>
                      <a:pt x="113" y="41"/>
                      <a:pt x="113" y="47"/>
                      <a:pt x="112" y="49"/>
                    </a:cubicBezTo>
                    <a:cubicBezTo>
                      <a:pt x="112" y="49"/>
                      <a:pt x="111" y="52"/>
                      <a:pt x="114" y="51"/>
                    </a:cubicBezTo>
                    <a:cubicBezTo>
                      <a:pt x="114" y="51"/>
                      <a:pt x="136" y="46"/>
                      <a:pt x="143" y="56"/>
                    </a:cubicBezTo>
                    <a:cubicBezTo>
                      <a:pt x="143" y="56"/>
                      <a:pt x="147" y="58"/>
                      <a:pt x="136" y="62"/>
                    </a:cubicBezTo>
                    <a:cubicBezTo>
                      <a:pt x="136" y="62"/>
                      <a:pt x="132" y="64"/>
                      <a:pt x="130" y="63"/>
                    </a:cubicBezTo>
                    <a:cubicBezTo>
                      <a:pt x="118" y="60"/>
                      <a:pt x="118" y="60"/>
                      <a:pt x="118" y="60"/>
                    </a:cubicBezTo>
                    <a:cubicBezTo>
                      <a:pt x="118" y="60"/>
                      <a:pt x="113" y="59"/>
                      <a:pt x="119" y="58"/>
                    </a:cubicBezTo>
                    <a:cubicBezTo>
                      <a:pt x="119" y="58"/>
                      <a:pt x="127" y="58"/>
                      <a:pt x="128" y="56"/>
                    </a:cubicBezTo>
                    <a:cubicBezTo>
                      <a:pt x="128" y="56"/>
                      <a:pt x="131" y="54"/>
                      <a:pt x="127" y="55"/>
                    </a:cubicBezTo>
                    <a:cubicBezTo>
                      <a:pt x="127" y="55"/>
                      <a:pt x="118" y="56"/>
                      <a:pt x="115" y="55"/>
                    </a:cubicBezTo>
                    <a:cubicBezTo>
                      <a:pt x="115" y="55"/>
                      <a:pt x="110" y="55"/>
                      <a:pt x="109" y="59"/>
                    </a:cubicBezTo>
                    <a:cubicBezTo>
                      <a:pt x="109" y="59"/>
                      <a:pt x="110" y="60"/>
                      <a:pt x="108" y="61"/>
                    </a:cubicBezTo>
                    <a:cubicBezTo>
                      <a:pt x="108" y="61"/>
                      <a:pt x="108" y="61"/>
                      <a:pt x="108" y="63"/>
                    </a:cubicBezTo>
                    <a:cubicBezTo>
                      <a:pt x="108" y="63"/>
                      <a:pt x="108" y="70"/>
                      <a:pt x="102" y="66"/>
                    </a:cubicBezTo>
                    <a:cubicBezTo>
                      <a:pt x="102" y="66"/>
                      <a:pt x="97" y="64"/>
                      <a:pt x="98" y="60"/>
                    </a:cubicBezTo>
                    <a:cubicBezTo>
                      <a:pt x="98" y="60"/>
                      <a:pt x="99" y="56"/>
                      <a:pt x="95" y="58"/>
                    </a:cubicBezTo>
                    <a:cubicBezTo>
                      <a:pt x="95" y="58"/>
                      <a:pt x="84" y="63"/>
                      <a:pt x="79" y="64"/>
                    </a:cubicBezTo>
                    <a:cubicBezTo>
                      <a:pt x="79" y="64"/>
                      <a:pt x="65" y="66"/>
                      <a:pt x="66" y="70"/>
                    </a:cubicBezTo>
                    <a:cubicBezTo>
                      <a:pt x="66" y="70"/>
                      <a:pt x="68" y="74"/>
                      <a:pt x="65" y="74"/>
                    </a:cubicBezTo>
                    <a:cubicBezTo>
                      <a:pt x="65" y="74"/>
                      <a:pt x="63" y="73"/>
                      <a:pt x="61" y="70"/>
                    </a:cubicBezTo>
                    <a:cubicBezTo>
                      <a:pt x="61" y="70"/>
                      <a:pt x="61" y="69"/>
                      <a:pt x="58" y="71"/>
                    </a:cubicBezTo>
                    <a:cubicBezTo>
                      <a:pt x="58" y="71"/>
                      <a:pt x="50" y="73"/>
                      <a:pt x="52" y="77"/>
                    </a:cubicBezTo>
                    <a:cubicBezTo>
                      <a:pt x="52" y="77"/>
                      <a:pt x="53" y="78"/>
                      <a:pt x="53" y="80"/>
                    </a:cubicBezTo>
                    <a:cubicBezTo>
                      <a:pt x="53" y="80"/>
                      <a:pt x="56" y="82"/>
                      <a:pt x="53" y="82"/>
                    </a:cubicBezTo>
                    <a:cubicBezTo>
                      <a:pt x="53" y="82"/>
                      <a:pt x="50" y="79"/>
                      <a:pt x="48" y="76"/>
                    </a:cubicBezTo>
                    <a:cubicBezTo>
                      <a:pt x="48" y="76"/>
                      <a:pt x="48" y="73"/>
                      <a:pt x="44" y="76"/>
                    </a:cubicBezTo>
                    <a:cubicBezTo>
                      <a:pt x="44" y="76"/>
                      <a:pt x="31" y="77"/>
                      <a:pt x="25" y="86"/>
                    </a:cubicBezTo>
                    <a:cubicBezTo>
                      <a:pt x="25" y="86"/>
                      <a:pt x="23" y="87"/>
                      <a:pt x="23" y="90"/>
                    </a:cubicBezTo>
                    <a:cubicBezTo>
                      <a:pt x="23" y="90"/>
                      <a:pt x="20" y="93"/>
                      <a:pt x="19" y="94"/>
                    </a:cubicBezTo>
                    <a:cubicBezTo>
                      <a:pt x="19" y="94"/>
                      <a:pt x="15" y="99"/>
                      <a:pt x="13" y="99"/>
                    </a:cubicBezTo>
                    <a:cubicBezTo>
                      <a:pt x="13" y="99"/>
                      <a:pt x="10" y="98"/>
                      <a:pt x="8" y="98"/>
                    </a:cubicBezTo>
                    <a:cubicBezTo>
                      <a:pt x="8" y="98"/>
                      <a:pt x="8" y="98"/>
                      <a:pt x="6" y="96"/>
                    </a:cubicBezTo>
                    <a:cubicBezTo>
                      <a:pt x="6" y="96"/>
                      <a:pt x="0" y="92"/>
                      <a:pt x="4" y="88"/>
                    </a:cubicBezTo>
                    <a:cubicBezTo>
                      <a:pt x="4" y="88"/>
                      <a:pt x="8" y="84"/>
                      <a:pt x="10" y="79"/>
                    </a:cubicBezTo>
                    <a:cubicBezTo>
                      <a:pt x="10" y="79"/>
                      <a:pt x="11" y="73"/>
                      <a:pt x="16" y="74"/>
                    </a:cubicBezTo>
                    <a:cubicBezTo>
                      <a:pt x="16" y="74"/>
                      <a:pt x="21" y="75"/>
                      <a:pt x="22" y="77"/>
                    </a:cubicBezTo>
                    <a:cubicBezTo>
                      <a:pt x="22" y="77"/>
                      <a:pt x="23" y="78"/>
                      <a:pt x="25" y="76"/>
                    </a:cubicBezTo>
                    <a:cubicBezTo>
                      <a:pt x="25" y="76"/>
                      <a:pt x="40" y="74"/>
                      <a:pt x="47" y="70"/>
                    </a:cubicBezTo>
                    <a:cubicBezTo>
                      <a:pt x="47" y="70"/>
                      <a:pt x="48" y="70"/>
                      <a:pt x="48" y="66"/>
                    </a:cubicBezTo>
                    <a:cubicBezTo>
                      <a:pt x="48" y="66"/>
                      <a:pt x="45" y="51"/>
                      <a:pt x="40" y="44"/>
                    </a:cubicBezTo>
                    <a:cubicBezTo>
                      <a:pt x="40" y="44"/>
                      <a:pt x="35" y="35"/>
                      <a:pt x="31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3" name="Freeform 12">
                <a:extLst>
                  <a:ext uri="{FF2B5EF4-FFF2-40B4-BE49-F238E27FC236}">
                    <a16:creationId xmlns="" xmlns:a16="http://schemas.microsoft.com/office/drawing/2014/main" id="{B1E4EEA4-DFDD-FD48-A27C-68D96B7C4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062"/>
                <a:ext cx="168" cy="188"/>
              </a:xfrm>
              <a:custGeom>
                <a:avLst/>
                <a:gdLst>
                  <a:gd name="T0" fmla="*/ 26 w 88"/>
                  <a:gd name="T1" fmla="*/ 10 h 97"/>
                  <a:gd name="T2" fmla="*/ 39 w 88"/>
                  <a:gd name="T3" fmla="*/ 7 h 97"/>
                  <a:gd name="T4" fmla="*/ 47 w 88"/>
                  <a:gd name="T5" fmla="*/ 3 h 97"/>
                  <a:gd name="T6" fmla="*/ 53 w 88"/>
                  <a:gd name="T7" fmla="*/ 2 h 97"/>
                  <a:gd name="T8" fmla="*/ 69 w 88"/>
                  <a:gd name="T9" fmla="*/ 9 h 97"/>
                  <a:gd name="T10" fmla="*/ 64 w 88"/>
                  <a:gd name="T11" fmla="*/ 16 h 97"/>
                  <a:gd name="T12" fmla="*/ 61 w 88"/>
                  <a:gd name="T13" fmla="*/ 26 h 97"/>
                  <a:gd name="T14" fmla="*/ 69 w 88"/>
                  <a:gd name="T15" fmla="*/ 33 h 97"/>
                  <a:gd name="T16" fmla="*/ 82 w 88"/>
                  <a:gd name="T17" fmla="*/ 36 h 97"/>
                  <a:gd name="T18" fmla="*/ 84 w 88"/>
                  <a:gd name="T19" fmla="*/ 45 h 97"/>
                  <a:gd name="T20" fmla="*/ 79 w 88"/>
                  <a:gd name="T21" fmla="*/ 48 h 97"/>
                  <a:gd name="T22" fmla="*/ 75 w 88"/>
                  <a:gd name="T23" fmla="*/ 48 h 97"/>
                  <a:gd name="T24" fmla="*/ 69 w 88"/>
                  <a:gd name="T25" fmla="*/ 55 h 97"/>
                  <a:gd name="T26" fmla="*/ 69 w 88"/>
                  <a:gd name="T27" fmla="*/ 70 h 97"/>
                  <a:gd name="T28" fmla="*/ 58 w 88"/>
                  <a:gd name="T29" fmla="*/ 89 h 97"/>
                  <a:gd name="T30" fmla="*/ 53 w 88"/>
                  <a:gd name="T31" fmla="*/ 92 h 97"/>
                  <a:gd name="T32" fmla="*/ 48 w 88"/>
                  <a:gd name="T33" fmla="*/ 96 h 97"/>
                  <a:gd name="T34" fmla="*/ 45 w 88"/>
                  <a:gd name="T35" fmla="*/ 97 h 97"/>
                  <a:gd name="T36" fmla="*/ 24 w 88"/>
                  <a:gd name="T37" fmla="*/ 97 h 97"/>
                  <a:gd name="T38" fmla="*/ 20 w 88"/>
                  <a:gd name="T39" fmla="*/ 97 h 97"/>
                  <a:gd name="T40" fmla="*/ 18 w 88"/>
                  <a:gd name="T41" fmla="*/ 95 h 97"/>
                  <a:gd name="T42" fmla="*/ 17 w 88"/>
                  <a:gd name="T43" fmla="*/ 95 h 97"/>
                  <a:gd name="T44" fmla="*/ 14 w 88"/>
                  <a:gd name="T45" fmla="*/ 94 h 97"/>
                  <a:gd name="T46" fmla="*/ 4 w 88"/>
                  <a:gd name="T47" fmla="*/ 89 h 97"/>
                  <a:gd name="T48" fmla="*/ 6 w 88"/>
                  <a:gd name="T49" fmla="*/ 88 h 97"/>
                  <a:gd name="T50" fmla="*/ 14 w 88"/>
                  <a:gd name="T51" fmla="*/ 89 h 97"/>
                  <a:gd name="T52" fmla="*/ 15 w 88"/>
                  <a:gd name="T53" fmla="*/ 86 h 97"/>
                  <a:gd name="T54" fmla="*/ 40 w 88"/>
                  <a:gd name="T55" fmla="*/ 81 h 97"/>
                  <a:gd name="T56" fmla="*/ 55 w 88"/>
                  <a:gd name="T57" fmla="*/ 54 h 97"/>
                  <a:gd name="T58" fmla="*/ 38 w 88"/>
                  <a:gd name="T59" fmla="*/ 53 h 97"/>
                  <a:gd name="T60" fmla="*/ 25 w 88"/>
                  <a:gd name="T61" fmla="*/ 57 h 97"/>
                  <a:gd name="T62" fmla="*/ 15 w 88"/>
                  <a:gd name="T63" fmla="*/ 44 h 97"/>
                  <a:gd name="T64" fmla="*/ 16 w 88"/>
                  <a:gd name="T65" fmla="*/ 42 h 97"/>
                  <a:gd name="T66" fmla="*/ 23 w 88"/>
                  <a:gd name="T67" fmla="*/ 43 h 97"/>
                  <a:gd name="T68" fmla="*/ 30 w 88"/>
                  <a:gd name="T69" fmla="*/ 42 h 97"/>
                  <a:gd name="T70" fmla="*/ 42 w 88"/>
                  <a:gd name="T71" fmla="*/ 40 h 97"/>
                  <a:gd name="T72" fmla="*/ 51 w 88"/>
                  <a:gd name="T73" fmla="*/ 38 h 97"/>
                  <a:gd name="T74" fmla="*/ 49 w 88"/>
                  <a:gd name="T75" fmla="*/ 35 h 97"/>
                  <a:gd name="T76" fmla="*/ 42 w 88"/>
                  <a:gd name="T77" fmla="*/ 21 h 97"/>
                  <a:gd name="T78" fmla="*/ 45 w 88"/>
                  <a:gd name="T79" fmla="*/ 12 h 97"/>
                  <a:gd name="T80" fmla="*/ 31 w 88"/>
                  <a:gd name="T81" fmla="*/ 15 h 97"/>
                  <a:gd name="T82" fmla="*/ 25 w 88"/>
                  <a:gd name="T83" fmla="*/ 12 h 97"/>
                  <a:gd name="T84" fmla="*/ 26 w 88"/>
                  <a:gd name="T85" fmla="*/ 1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8" h="97">
                    <a:moveTo>
                      <a:pt x="26" y="10"/>
                    </a:moveTo>
                    <a:cubicBezTo>
                      <a:pt x="26" y="10"/>
                      <a:pt x="31" y="11"/>
                      <a:pt x="39" y="7"/>
                    </a:cubicBezTo>
                    <a:cubicBezTo>
                      <a:pt x="39" y="7"/>
                      <a:pt x="46" y="6"/>
                      <a:pt x="47" y="3"/>
                    </a:cubicBezTo>
                    <a:cubicBezTo>
                      <a:pt x="47" y="3"/>
                      <a:pt x="48" y="0"/>
                      <a:pt x="53" y="2"/>
                    </a:cubicBezTo>
                    <a:cubicBezTo>
                      <a:pt x="53" y="2"/>
                      <a:pt x="67" y="1"/>
                      <a:pt x="69" y="9"/>
                    </a:cubicBezTo>
                    <a:cubicBezTo>
                      <a:pt x="69" y="9"/>
                      <a:pt x="70" y="13"/>
                      <a:pt x="64" y="16"/>
                    </a:cubicBezTo>
                    <a:cubicBezTo>
                      <a:pt x="64" y="16"/>
                      <a:pt x="60" y="20"/>
                      <a:pt x="61" y="26"/>
                    </a:cubicBezTo>
                    <a:cubicBezTo>
                      <a:pt x="61" y="26"/>
                      <a:pt x="65" y="35"/>
                      <a:pt x="69" y="33"/>
                    </a:cubicBezTo>
                    <a:cubicBezTo>
                      <a:pt x="69" y="33"/>
                      <a:pt x="81" y="33"/>
                      <a:pt x="82" y="36"/>
                    </a:cubicBezTo>
                    <a:cubicBezTo>
                      <a:pt x="82" y="36"/>
                      <a:pt x="88" y="42"/>
                      <a:pt x="84" y="45"/>
                    </a:cubicBezTo>
                    <a:cubicBezTo>
                      <a:pt x="84" y="45"/>
                      <a:pt x="81" y="46"/>
                      <a:pt x="79" y="48"/>
                    </a:cubicBezTo>
                    <a:cubicBezTo>
                      <a:pt x="79" y="48"/>
                      <a:pt x="78" y="49"/>
                      <a:pt x="75" y="48"/>
                    </a:cubicBezTo>
                    <a:cubicBezTo>
                      <a:pt x="75" y="48"/>
                      <a:pt x="68" y="48"/>
                      <a:pt x="69" y="55"/>
                    </a:cubicBezTo>
                    <a:cubicBezTo>
                      <a:pt x="69" y="70"/>
                      <a:pt x="69" y="70"/>
                      <a:pt x="69" y="70"/>
                    </a:cubicBezTo>
                    <a:cubicBezTo>
                      <a:pt x="69" y="70"/>
                      <a:pt x="65" y="83"/>
                      <a:pt x="58" y="89"/>
                    </a:cubicBezTo>
                    <a:cubicBezTo>
                      <a:pt x="58" y="89"/>
                      <a:pt x="54" y="92"/>
                      <a:pt x="53" y="92"/>
                    </a:cubicBezTo>
                    <a:cubicBezTo>
                      <a:pt x="53" y="92"/>
                      <a:pt x="51" y="93"/>
                      <a:pt x="48" y="96"/>
                    </a:cubicBezTo>
                    <a:cubicBezTo>
                      <a:pt x="48" y="96"/>
                      <a:pt x="47" y="97"/>
                      <a:pt x="45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24" y="97"/>
                      <a:pt x="22" y="96"/>
                      <a:pt x="20" y="97"/>
                    </a:cubicBezTo>
                    <a:cubicBezTo>
                      <a:pt x="20" y="97"/>
                      <a:pt x="18" y="96"/>
                      <a:pt x="18" y="95"/>
                    </a:cubicBezTo>
                    <a:cubicBezTo>
                      <a:pt x="18" y="95"/>
                      <a:pt x="19" y="94"/>
                      <a:pt x="17" y="95"/>
                    </a:cubicBezTo>
                    <a:cubicBezTo>
                      <a:pt x="17" y="95"/>
                      <a:pt x="16" y="93"/>
                      <a:pt x="14" y="94"/>
                    </a:cubicBezTo>
                    <a:cubicBezTo>
                      <a:pt x="4" y="89"/>
                      <a:pt x="4" y="89"/>
                      <a:pt x="4" y="89"/>
                    </a:cubicBezTo>
                    <a:cubicBezTo>
                      <a:pt x="4" y="89"/>
                      <a:pt x="0" y="87"/>
                      <a:pt x="6" y="88"/>
                    </a:cubicBezTo>
                    <a:cubicBezTo>
                      <a:pt x="6" y="88"/>
                      <a:pt x="19" y="93"/>
                      <a:pt x="14" y="89"/>
                    </a:cubicBezTo>
                    <a:cubicBezTo>
                      <a:pt x="14" y="89"/>
                      <a:pt x="11" y="86"/>
                      <a:pt x="15" y="86"/>
                    </a:cubicBezTo>
                    <a:cubicBezTo>
                      <a:pt x="15" y="86"/>
                      <a:pt x="30" y="87"/>
                      <a:pt x="40" y="81"/>
                    </a:cubicBezTo>
                    <a:cubicBezTo>
                      <a:pt x="40" y="81"/>
                      <a:pt x="61" y="73"/>
                      <a:pt x="55" y="54"/>
                    </a:cubicBezTo>
                    <a:cubicBezTo>
                      <a:pt x="55" y="54"/>
                      <a:pt x="48" y="50"/>
                      <a:pt x="38" y="53"/>
                    </a:cubicBezTo>
                    <a:cubicBezTo>
                      <a:pt x="38" y="53"/>
                      <a:pt x="29" y="59"/>
                      <a:pt x="25" y="57"/>
                    </a:cubicBezTo>
                    <a:cubicBezTo>
                      <a:pt x="25" y="57"/>
                      <a:pt x="17" y="51"/>
                      <a:pt x="15" y="44"/>
                    </a:cubicBezTo>
                    <a:cubicBezTo>
                      <a:pt x="15" y="44"/>
                      <a:pt x="12" y="40"/>
                      <a:pt x="16" y="42"/>
                    </a:cubicBezTo>
                    <a:cubicBezTo>
                      <a:pt x="16" y="42"/>
                      <a:pt x="17" y="44"/>
                      <a:pt x="23" y="43"/>
                    </a:cubicBezTo>
                    <a:cubicBezTo>
                      <a:pt x="23" y="43"/>
                      <a:pt x="28" y="44"/>
                      <a:pt x="30" y="42"/>
                    </a:cubicBezTo>
                    <a:cubicBezTo>
                      <a:pt x="30" y="42"/>
                      <a:pt x="35" y="41"/>
                      <a:pt x="42" y="40"/>
                    </a:cubicBezTo>
                    <a:cubicBezTo>
                      <a:pt x="42" y="40"/>
                      <a:pt x="49" y="39"/>
                      <a:pt x="51" y="38"/>
                    </a:cubicBezTo>
                    <a:cubicBezTo>
                      <a:pt x="51" y="38"/>
                      <a:pt x="53" y="35"/>
                      <a:pt x="49" y="35"/>
                    </a:cubicBezTo>
                    <a:cubicBezTo>
                      <a:pt x="49" y="35"/>
                      <a:pt x="39" y="37"/>
                      <a:pt x="42" y="21"/>
                    </a:cubicBezTo>
                    <a:cubicBezTo>
                      <a:pt x="42" y="21"/>
                      <a:pt x="50" y="9"/>
                      <a:pt x="45" y="12"/>
                    </a:cubicBezTo>
                    <a:cubicBezTo>
                      <a:pt x="45" y="12"/>
                      <a:pt x="37" y="17"/>
                      <a:pt x="31" y="15"/>
                    </a:cubicBezTo>
                    <a:cubicBezTo>
                      <a:pt x="31" y="15"/>
                      <a:pt x="27" y="15"/>
                      <a:pt x="25" y="12"/>
                    </a:cubicBezTo>
                    <a:cubicBezTo>
                      <a:pt x="25" y="12"/>
                      <a:pt x="22" y="7"/>
                      <a:pt x="2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4" name="Freeform 13">
                <a:extLst>
                  <a:ext uri="{FF2B5EF4-FFF2-40B4-BE49-F238E27FC236}">
                    <a16:creationId xmlns="" xmlns:a16="http://schemas.microsoft.com/office/drawing/2014/main" id="{39D54FD1-4C99-4941-A27F-38196AE2B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962"/>
                <a:ext cx="151" cy="247"/>
              </a:xfrm>
              <a:custGeom>
                <a:avLst/>
                <a:gdLst>
                  <a:gd name="T0" fmla="*/ 37 w 79"/>
                  <a:gd name="T1" fmla="*/ 7 h 128"/>
                  <a:gd name="T2" fmla="*/ 39 w 79"/>
                  <a:gd name="T3" fmla="*/ 5 h 128"/>
                  <a:gd name="T4" fmla="*/ 49 w 79"/>
                  <a:gd name="T5" fmla="*/ 8 h 128"/>
                  <a:gd name="T6" fmla="*/ 58 w 79"/>
                  <a:gd name="T7" fmla="*/ 12 h 128"/>
                  <a:gd name="T8" fmla="*/ 60 w 79"/>
                  <a:gd name="T9" fmla="*/ 19 h 128"/>
                  <a:gd name="T10" fmla="*/ 61 w 79"/>
                  <a:gd name="T11" fmla="*/ 26 h 128"/>
                  <a:gd name="T12" fmla="*/ 69 w 79"/>
                  <a:gd name="T13" fmla="*/ 33 h 128"/>
                  <a:gd name="T14" fmla="*/ 70 w 79"/>
                  <a:gd name="T15" fmla="*/ 33 h 128"/>
                  <a:gd name="T16" fmla="*/ 74 w 79"/>
                  <a:gd name="T17" fmla="*/ 38 h 128"/>
                  <a:gd name="T18" fmla="*/ 75 w 79"/>
                  <a:gd name="T19" fmla="*/ 41 h 128"/>
                  <a:gd name="T20" fmla="*/ 77 w 79"/>
                  <a:gd name="T21" fmla="*/ 47 h 128"/>
                  <a:gd name="T22" fmla="*/ 70 w 79"/>
                  <a:gd name="T23" fmla="*/ 58 h 128"/>
                  <a:gd name="T24" fmla="*/ 66 w 79"/>
                  <a:gd name="T25" fmla="*/ 61 h 128"/>
                  <a:gd name="T26" fmla="*/ 62 w 79"/>
                  <a:gd name="T27" fmla="*/ 69 h 128"/>
                  <a:gd name="T28" fmla="*/ 56 w 79"/>
                  <a:gd name="T29" fmla="*/ 77 h 128"/>
                  <a:gd name="T30" fmla="*/ 48 w 79"/>
                  <a:gd name="T31" fmla="*/ 94 h 128"/>
                  <a:gd name="T32" fmla="*/ 44 w 79"/>
                  <a:gd name="T33" fmla="*/ 103 h 128"/>
                  <a:gd name="T34" fmla="*/ 38 w 79"/>
                  <a:gd name="T35" fmla="*/ 107 h 128"/>
                  <a:gd name="T36" fmla="*/ 36 w 79"/>
                  <a:gd name="T37" fmla="*/ 111 h 128"/>
                  <a:gd name="T38" fmla="*/ 33 w 79"/>
                  <a:gd name="T39" fmla="*/ 115 h 128"/>
                  <a:gd name="T40" fmla="*/ 25 w 79"/>
                  <a:gd name="T41" fmla="*/ 119 h 128"/>
                  <a:gd name="T42" fmla="*/ 18 w 79"/>
                  <a:gd name="T43" fmla="*/ 122 h 128"/>
                  <a:gd name="T44" fmla="*/ 13 w 79"/>
                  <a:gd name="T45" fmla="*/ 123 h 128"/>
                  <a:gd name="T46" fmla="*/ 11 w 79"/>
                  <a:gd name="T47" fmla="*/ 125 h 128"/>
                  <a:gd name="T48" fmla="*/ 3 w 79"/>
                  <a:gd name="T49" fmla="*/ 127 h 128"/>
                  <a:gd name="T50" fmla="*/ 9 w 79"/>
                  <a:gd name="T51" fmla="*/ 111 h 128"/>
                  <a:gd name="T52" fmla="*/ 14 w 79"/>
                  <a:gd name="T53" fmla="*/ 103 h 128"/>
                  <a:gd name="T54" fmla="*/ 18 w 79"/>
                  <a:gd name="T55" fmla="*/ 99 h 128"/>
                  <a:gd name="T56" fmla="*/ 20 w 79"/>
                  <a:gd name="T57" fmla="*/ 99 h 128"/>
                  <a:gd name="T58" fmla="*/ 25 w 79"/>
                  <a:gd name="T59" fmla="*/ 93 h 128"/>
                  <a:gd name="T60" fmla="*/ 23 w 79"/>
                  <a:gd name="T61" fmla="*/ 90 h 128"/>
                  <a:gd name="T62" fmla="*/ 23 w 79"/>
                  <a:gd name="T63" fmla="*/ 85 h 128"/>
                  <a:gd name="T64" fmla="*/ 22 w 79"/>
                  <a:gd name="T65" fmla="*/ 83 h 128"/>
                  <a:gd name="T66" fmla="*/ 18 w 79"/>
                  <a:gd name="T67" fmla="*/ 81 h 128"/>
                  <a:gd name="T68" fmla="*/ 15 w 79"/>
                  <a:gd name="T69" fmla="*/ 80 h 128"/>
                  <a:gd name="T70" fmla="*/ 9 w 79"/>
                  <a:gd name="T71" fmla="*/ 69 h 128"/>
                  <a:gd name="T72" fmla="*/ 27 w 79"/>
                  <a:gd name="T73" fmla="*/ 67 h 128"/>
                  <a:gd name="T74" fmla="*/ 36 w 79"/>
                  <a:gd name="T75" fmla="*/ 55 h 128"/>
                  <a:gd name="T76" fmla="*/ 35 w 79"/>
                  <a:gd name="T77" fmla="*/ 52 h 128"/>
                  <a:gd name="T78" fmla="*/ 36 w 79"/>
                  <a:gd name="T79" fmla="*/ 49 h 128"/>
                  <a:gd name="T80" fmla="*/ 36 w 79"/>
                  <a:gd name="T81" fmla="*/ 45 h 128"/>
                  <a:gd name="T82" fmla="*/ 37 w 79"/>
                  <a:gd name="T83" fmla="*/ 42 h 128"/>
                  <a:gd name="T84" fmla="*/ 37 w 79"/>
                  <a:gd name="T85" fmla="*/ 39 h 128"/>
                  <a:gd name="T86" fmla="*/ 38 w 79"/>
                  <a:gd name="T87" fmla="*/ 36 h 128"/>
                  <a:gd name="T88" fmla="*/ 38 w 79"/>
                  <a:gd name="T89" fmla="*/ 33 h 128"/>
                  <a:gd name="T90" fmla="*/ 39 w 79"/>
                  <a:gd name="T91" fmla="*/ 32 h 128"/>
                  <a:gd name="T92" fmla="*/ 40 w 79"/>
                  <a:gd name="T93" fmla="*/ 29 h 128"/>
                  <a:gd name="T94" fmla="*/ 39 w 79"/>
                  <a:gd name="T95" fmla="*/ 25 h 128"/>
                  <a:gd name="T96" fmla="*/ 37 w 79"/>
                  <a:gd name="T97" fmla="*/ 22 h 128"/>
                  <a:gd name="T98" fmla="*/ 37 w 79"/>
                  <a:gd name="T99" fmla="*/ 7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9" h="128">
                    <a:moveTo>
                      <a:pt x="37" y="7"/>
                    </a:moveTo>
                    <a:cubicBezTo>
                      <a:pt x="37" y="7"/>
                      <a:pt x="33" y="0"/>
                      <a:pt x="39" y="5"/>
                    </a:cubicBezTo>
                    <a:cubicBezTo>
                      <a:pt x="39" y="5"/>
                      <a:pt x="46" y="5"/>
                      <a:pt x="49" y="8"/>
                    </a:cubicBezTo>
                    <a:cubicBezTo>
                      <a:pt x="49" y="8"/>
                      <a:pt x="55" y="11"/>
                      <a:pt x="58" y="12"/>
                    </a:cubicBezTo>
                    <a:cubicBezTo>
                      <a:pt x="58" y="12"/>
                      <a:pt x="60" y="12"/>
                      <a:pt x="60" y="19"/>
                    </a:cubicBezTo>
                    <a:cubicBezTo>
                      <a:pt x="60" y="19"/>
                      <a:pt x="59" y="26"/>
                      <a:pt x="61" y="26"/>
                    </a:cubicBezTo>
                    <a:cubicBezTo>
                      <a:pt x="61" y="26"/>
                      <a:pt x="67" y="31"/>
                      <a:pt x="69" y="33"/>
                    </a:cubicBezTo>
                    <a:cubicBezTo>
                      <a:pt x="69" y="33"/>
                      <a:pt x="69" y="34"/>
                      <a:pt x="70" y="33"/>
                    </a:cubicBezTo>
                    <a:cubicBezTo>
                      <a:pt x="70" y="33"/>
                      <a:pt x="74" y="33"/>
                      <a:pt x="74" y="38"/>
                    </a:cubicBezTo>
                    <a:cubicBezTo>
                      <a:pt x="74" y="38"/>
                      <a:pt x="73" y="41"/>
                      <a:pt x="75" y="41"/>
                    </a:cubicBezTo>
                    <a:cubicBezTo>
                      <a:pt x="75" y="41"/>
                      <a:pt x="79" y="42"/>
                      <a:pt x="77" y="47"/>
                    </a:cubicBezTo>
                    <a:cubicBezTo>
                      <a:pt x="77" y="47"/>
                      <a:pt x="77" y="56"/>
                      <a:pt x="70" y="58"/>
                    </a:cubicBezTo>
                    <a:cubicBezTo>
                      <a:pt x="70" y="58"/>
                      <a:pt x="67" y="58"/>
                      <a:pt x="66" y="61"/>
                    </a:cubicBezTo>
                    <a:cubicBezTo>
                      <a:pt x="66" y="61"/>
                      <a:pt x="62" y="66"/>
                      <a:pt x="62" y="69"/>
                    </a:cubicBezTo>
                    <a:cubicBezTo>
                      <a:pt x="62" y="69"/>
                      <a:pt x="60" y="73"/>
                      <a:pt x="56" y="77"/>
                    </a:cubicBezTo>
                    <a:cubicBezTo>
                      <a:pt x="56" y="77"/>
                      <a:pt x="47" y="82"/>
                      <a:pt x="48" y="94"/>
                    </a:cubicBezTo>
                    <a:cubicBezTo>
                      <a:pt x="48" y="94"/>
                      <a:pt x="51" y="100"/>
                      <a:pt x="44" y="103"/>
                    </a:cubicBezTo>
                    <a:cubicBezTo>
                      <a:pt x="44" y="103"/>
                      <a:pt x="42" y="103"/>
                      <a:pt x="38" y="107"/>
                    </a:cubicBezTo>
                    <a:cubicBezTo>
                      <a:pt x="38" y="107"/>
                      <a:pt x="36" y="110"/>
                      <a:pt x="36" y="111"/>
                    </a:cubicBezTo>
                    <a:cubicBezTo>
                      <a:pt x="36" y="111"/>
                      <a:pt x="33" y="114"/>
                      <a:pt x="33" y="115"/>
                    </a:cubicBezTo>
                    <a:cubicBezTo>
                      <a:pt x="33" y="115"/>
                      <a:pt x="31" y="118"/>
                      <a:pt x="25" y="119"/>
                    </a:cubicBezTo>
                    <a:cubicBezTo>
                      <a:pt x="25" y="119"/>
                      <a:pt x="20" y="119"/>
                      <a:pt x="18" y="122"/>
                    </a:cubicBezTo>
                    <a:cubicBezTo>
                      <a:pt x="18" y="122"/>
                      <a:pt x="15" y="124"/>
                      <a:pt x="13" y="123"/>
                    </a:cubicBezTo>
                    <a:cubicBezTo>
                      <a:pt x="13" y="123"/>
                      <a:pt x="12" y="123"/>
                      <a:pt x="11" y="125"/>
                    </a:cubicBezTo>
                    <a:cubicBezTo>
                      <a:pt x="11" y="125"/>
                      <a:pt x="8" y="128"/>
                      <a:pt x="3" y="127"/>
                    </a:cubicBezTo>
                    <a:cubicBezTo>
                      <a:pt x="3" y="127"/>
                      <a:pt x="7" y="116"/>
                      <a:pt x="9" y="111"/>
                    </a:cubicBezTo>
                    <a:cubicBezTo>
                      <a:pt x="9" y="111"/>
                      <a:pt x="11" y="105"/>
                      <a:pt x="14" y="103"/>
                    </a:cubicBezTo>
                    <a:cubicBezTo>
                      <a:pt x="14" y="103"/>
                      <a:pt x="15" y="98"/>
                      <a:pt x="18" y="99"/>
                    </a:cubicBezTo>
                    <a:cubicBezTo>
                      <a:pt x="18" y="99"/>
                      <a:pt x="19" y="101"/>
                      <a:pt x="20" y="99"/>
                    </a:cubicBezTo>
                    <a:cubicBezTo>
                      <a:pt x="20" y="99"/>
                      <a:pt x="24" y="93"/>
                      <a:pt x="25" y="93"/>
                    </a:cubicBezTo>
                    <a:cubicBezTo>
                      <a:pt x="25" y="93"/>
                      <a:pt x="24" y="90"/>
                      <a:pt x="23" y="90"/>
                    </a:cubicBezTo>
                    <a:cubicBezTo>
                      <a:pt x="23" y="90"/>
                      <a:pt x="22" y="87"/>
                      <a:pt x="23" y="85"/>
                    </a:cubicBezTo>
                    <a:cubicBezTo>
                      <a:pt x="23" y="85"/>
                      <a:pt x="24" y="84"/>
                      <a:pt x="22" y="83"/>
                    </a:cubicBezTo>
                    <a:cubicBezTo>
                      <a:pt x="22" y="83"/>
                      <a:pt x="19" y="79"/>
                      <a:pt x="18" y="81"/>
                    </a:cubicBezTo>
                    <a:cubicBezTo>
                      <a:pt x="18" y="81"/>
                      <a:pt x="17" y="81"/>
                      <a:pt x="15" y="80"/>
                    </a:cubicBezTo>
                    <a:cubicBezTo>
                      <a:pt x="15" y="80"/>
                      <a:pt x="0" y="69"/>
                      <a:pt x="9" y="69"/>
                    </a:cubicBezTo>
                    <a:cubicBezTo>
                      <a:pt x="9" y="69"/>
                      <a:pt x="18" y="72"/>
                      <a:pt x="27" y="67"/>
                    </a:cubicBezTo>
                    <a:cubicBezTo>
                      <a:pt x="27" y="67"/>
                      <a:pt x="29" y="66"/>
                      <a:pt x="36" y="55"/>
                    </a:cubicBezTo>
                    <a:cubicBezTo>
                      <a:pt x="36" y="55"/>
                      <a:pt x="37" y="53"/>
                      <a:pt x="35" y="52"/>
                    </a:cubicBezTo>
                    <a:cubicBezTo>
                      <a:pt x="35" y="52"/>
                      <a:pt x="35" y="50"/>
                      <a:pt x="36" y="49"/>
                    </a:cubicBezTo>
                    <a:cubicBezTo>
                      <a:pt x="36" y="49"/>
                      <a:pt x="36" y="48"/>
                      <a:pt x="36" y="45"/>
                    </a:cubicBezTo>
                    <a:cubicBezTo>
                      <a:pt x="36" y="45"/>
                      <a:pt x="36" y="43"/>
                      <a:pt x="37" y="42"/>
                    </a:cubicBezTo>
                    <a:cubicBezTo>
                      <a:pt x="37" y="42"/>
                      <a:pt x="38" y="40"/>
                      <a:pt x="37" y="39"/>
                    </a:cubicBezTo>
                    <a:cubicBezTo>
                      <a:pt x="37" y="39"/>
                      <a:pt x="37" y="37"/>
                      <a:pt x="38" y="36"/>
                    </a:cubicBezTo>
                    <a:cubicBezTo>
                      <a:pt x="38" y="36"/>
                      <a:pt x="38" y="35"/>
                      <a:pt x="38" y="33"/>
                    </a:cubicBezTo>
                    <a:cubicBezTo>
                      <a:pt x="38" y="33"/>
                      <a:pt x="37" y="32"/>
                      <a:pt x="39" y="32"/>
                    </a:cubicBezTo>
                    <a:cubicBezTo>
                      <a:pt x="39" y="32"/>
                      <a:pt x="41" y="33"/>
                      <a:pt x="40" y="29"/>
                    </a:cubicBezTo>
                    <a:cubicBezTo>
                      <a:pt x="40" y="29"/>
                      <a:pt x="39" y="27"/>
                      <a:pt x="39" y="25"/>
                    </a:cubicBezTo>
                    <a:cubicBezTo>
                      <a:pt x="37" y="22"/>
                      <a:pt x="37" y="22"/>
                      <a:pt x="37" y="22"/>
                    </a:cubicBezTo>
                    <a:lnTo>
                      <a:pt x="3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5" name="Freeform 14">
                <a:extLst>
                  <a:ext uri="{FF2B5EF4-FFF2-40B4-BE49-F238E27FC236}">
                    <a16:creationId xmlns="" xmlns:a16="http://schemas.microsoft.com/office/drawing/2014/main" id="{7FA397AD-49FA-4741-8684-AE19844BA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138"/>
                <a:ext cx="63" cy="70"/>
              </a:xfrm>
              <a:custGeom>
                <a:avLst/>
                <a:gdLst>
                  <a:gd name="T0" fmla="*/ 3 w 33"/>
                  <a:gd name="T1" fmla="*/ 8 h 36"/>
                  <a:gd name="T2" fmla="*/ 7 w 33"/>
                  <a:gd name="T3" fmla="*/ 3 h 36"/>
                  <a:gd name="T4" fmla="*/ 13 w 33"/>
                  <a:gd name="T5" fmla="*/ 4 h 36"/>
                  <a:gd name="T6" fmla="*/ 23 w 33"/>
                  <a:gd name="T7" fmla="*/ 12 h 36"/>
                  <a:gd name="T8" fmla="*/ 30 w 33"/>
                  <a:gd name="T9" fmla="*/ 18 h 36"/>
                  <a:gd name="T10" fmla="*/ 31 w 33"/>
                  <a:gd name="T11" fmla="*/ 25 h 36"/>
                  <a:gd name="T12" fmla="*/ 30 w 33"/>
                  <a:gd name="T13" fmla="*/ 28 h 36"/>
                  <a:gd name="T14" fmla="*/ 28 w 33"/>
                  <a:gd name="T15" fmla="*/ 31 h 36"/>
                  <a:gd name="T16" fmla="*/ 19 w 33"/>
                  <a:gd name="T17" fmla="*/ 34 h 36"/>
                  <a:gd name="T18" fmla="*/ 12 w 33"/>
                  <a:gd name="T19" fmla="*/ 33 h 36"/>
                  <a:gd name="T20" fmla="*/ 8 w 33"/>
                  <a:gd name="T21" fmla="*/ 30 h 36"/>
                  <a:gd name="T22" fmla="*/ 5 w 33"/>
                  <a:gd name="T23" fmla="*/ 29 h 36"/>
                  <a:gd name="T24" fmla="*/ 2 w 33"/>
                  <a:gd name="T25" fmla="*/ 25 h 36"/>
                  <a:gd name="T26" fmla="*/ 2 w 33"/>
                  <a:gd name="T27" fmla="*/ 19 h 36"/>
                  <a:gd name="T28" fmla="*/ 3 w 33"/>
                  <a:gd name="T29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36">
                    <a:moveTo>
                      <a:pt x="3" y="8"/>
                    </a:moveTo>
                    <a:cubicBezTo>
                      <a:pt x="3" y="8"/>
                      <a:pt x="4" y="0"/>
                      <a:pt x="7" y="3"/>
                    </a:cubicBezTo>
                    <a:cubicBezTo>
                      <a:pt x="7" y="3"/>
                      <a:pt x="10" y="4"/>
                      <a:pt x="13" y="4"/>
                    </a:cubicBezTo>
                    <a:cubicBezTo>
                      <a:pt x="13" y="4"/>
                      <a:pt x="19" y="7"/>
                      <a:pt x="23" y="12"/>
                    </a:cubicBezTo>
                    <a:cubicBezTo>
                      <a:pt x="23" y="12"/>
                      <a:pt x="28" y="17"/>
                      <a:pt x="30" y="18"/>
                    </a:cubicBezTo>
                    <a:cubicBezTo>
                      <a:pt x="30" y="18"/>
                      <a:pt x="33" y="20"/>
                      <a:pt x="31" y="25"/>
                    </a:cubicBezTo>
                    <a:cubicBezTo>
                      <a:pt x="31" y="25"/>
                      <a:pt x="29" y="27"/>
                      <a:pt x="30" y="28"/>
                    </a:cubicBezTo>
                    <a:cubicBezTo>
                      <a:pt x="30" y="28"/>
                      <a:pt x="29" y="30"/>
                      <a:pt x="28" y="31"/>
                    </a:cubicBezTo>
                    <a:cubicBezTo>
                      <a:pt x="28" y="31"/>
                      <a:pt x="24" y="36"/>
                      <a:pt x="19" y="34"/>
                    </a:cubicBezTo>
                    <a:cubicBezTo>
                      <a:pt x="19" y="34"/>
                      <a:pt x="15" y="34"/>
                      <a:pt x="12" y="33"/>
                    </a:cubicBezTo>
                    <a:cubicBezTo>
                      <a:pt x="12" y="33"/>
                      <a:pt x="9" y="32"/>
                      <a:pt x="8" y="30"/>
                    </a:cubicBezTo>
                    <a:cubicBezTo>
                      <a:pt x="8" y="30"/>
                      <a:pt x="6" y="29"/>
                      <a:pt x="5" y="29"/>
                    </a:cubicBezTo>
                    <a:cubicBezTo>
                      <a:pt x="5" y="29"/>
                      <a:pt x="4" y="29"/>
                      <a:pt x="2" y="25"/>
                    </a:cubicBezTo>
                    <a:cubicBezTo>
                      <a:pt x="2" y="25"/>
                      <a:pt x="0" y="23"/>
                      <a:pt x="2" y="19"/>
                    </a:cubicBezTo>
                    <a:cubicBezTo>
                      <a:pt x="2" y="19"/>
                      <a:pt x="4" y="14"/>
                      <a:pt x="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6" name="Freeform 15">
                <a:extLst>
                  <a:ext uri="{FF2B5EF4-FFF2-40B4-BE49-F238E27FC236}">
                    <a16:creationId xmlns="" xmlns:a16="http://schemas.microsoft.com/office/drawing/2014/main" id="{A23C6269-FF4F-0F4C-B525-C2D26341A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064"/>
                <a:ext cx="36" cy="142"/>
              </a:xfrm>
              <a:custGeom>
                <a:avLst/>
                <a:gdLst>
                  <a:gd name="T0" fmla="*/ 0 w 19"/>
                  <a:gd name="T1" fmla="*/ 48 h 73"/>
                  <a:gd name="T2" fmla="*/ 1 w 19"/>
                  <a:gd name="T3" fmla="*/ 27 h 73"/>
                  <a:gd name="T4" fmla="*/ 1 w 19"/>
                  <a:gd name="T5" fmla="*/ 24 h 73"/>
                  <a:gd name="T6" fmla="*/ 1 w 19"/>
                  <a:gd name="T7" fmla="*/ 12 h 73"/>
                  <a:gd name="T8" fmla="*/ 3 w 19"/>
                  <a:gd name="T9" fmla="*/ 10 h 73"/>
                  <a:gd name="T10" fmla="*/ 3 w 19"/>
                  <a:gd name="T11" fmla="*/ 7 h 73"/>
                  <a:gd name="T12" fmla="*/ 3 w 19"/>
                  <a:gd name="T13" fmla="*/ 5 h 73"/>
                  <a:gd name="T14" fmla="*/ 7 w 19"/>
                  <a:gd name="T15" fmla="*/ 3 h 73"/>
                  <a:gd name="T16" fmla="*/ 6 w 19"/>
                  <a:gd name="T17" fmla="*/ 8 h 73"/>
                  <a:gd name="T18" fmla="*/ 9 w 19"/>
                  <a:gd name="T19" fmla="*/ 26 h 73"/>
                  <a:gd name="T20" fmla="*/ 11 w 19"/>
                  <a:gd name="T21" fmla="*/ 30 h 73"/>
                  <a:gd name="T22" fmla="*/ 14 w 19"/>
                  <a:gd name="T23" fmla="*/ 37 h 73"/>
                  <a:gd name="T24" fmla="*/ 14 w 19"/>
                  <a:gd name="T25" fmla="*/ 42 h 73"/>
                  <a:gd name="T26" fmla="*/ 15 w 19"/>
                  <a:gd name="T27" fmla="*/ 43 h 73"/>
                  <a:gd name="T28" fmla="*/ 17 w 19"/>
                  <a:gd name="T29" fmla="*/ 45 h 73"/>
                  <a:gd name="T30" fmla="*/ 16 w 19"/>
                  <a:gd name="T31" fmla="*/ 54 h 73"/>
                  <a:gd name="T32" fmla="*/ 17 w 19"/>
                  <a:gd name="T33" fmla="*/ 57 h 73"/>
                  <a:gd name="T34" fmla="*/ 18 w 19"/>
                  <a:gd name="T35" fmla="*/ 59 h 73"/>
                  <a:gd name="T36" fmla="*/ 18 w 19"/>
                  <a:gd name="T37" fmla="*/ 61 h 73"/>
                  <a:gd name="T38" fmla="*/ 18 w 19"/>
                  <a:gd name="T39" fmla="*/ 70 h 73"/>
                  <a:gd name="T40" fmla="*/ 13 w 19"/>
                  <a:gd name="T41" fmla="*/ 71 h 73"/>
                  <a:gd name="T42" fmla="*/ 0 w 19"/>
                  <a:gd name="T43" fmla="*/ 48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73">
                    <a:moveTo>
                      <a:pt x="0" y="48"/>
                    </a:moveTo>
                    <a:cubicBezTo>
                      <a:pt x="0" y="48"/>
                      <a:pt x="0" y="28"/>
                      <a:pt x="1" y="27"/>
                    </a:cubicBezTo>
                    <a:cubicBezTo>
                      <a:pt x="1" y="27"/>
                      <a:pt x="1" y="26"/>
                      <a:pt x="1" y="24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1"/>
                      <a:pt x="3" y="10"/>
                    </a:cubicBezTo>
                    <a:cubicBezTo>
                      <a:pt x="3" y="10"/>
                      <a:pt x="2" y="7"/>
                      <a:pt x="3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5"/>
                      <a:pt x="4" y="0"/>
                      <a:pt x="7" y="3"/>
                    </a:cubicBezTo>
                    <a:cubicBezTo>
                      <a:pt x="7" y="3"/>
                      <a:pt x="8" y="5"/>
                      <a:pt x="6" y="8"/>
                    </a:cubicBezTo>
                    <a:cubicBezTo>
                      <a:pt x="6" y="8"/>
                      <a:pt x="3" y="11"/>
                      <a:pt x="9" y="26"/>
                    </a:cubicBezTo>
                    <a:cubicBezTo>
                      <a:pt x="9" y="26"/>
                      <a:pt x="9" y="28"/>
                      <a:pt x="11" y="30"/>
                    </a:cubicBezTo>
                    <a:cubicBezTo>
                      <a:pt x="11" y="30"/>
                      <a:pt x="14" y="32"/>
                      <a:pt x="14" y="37"/>
                    </a:cubicBezTo>
                    <a:cubicBezTo>
                      <a:pt x="14" y="37"/>
                      <a:pt x="14" y="40"/>
                      <a:pt x="14" y="42"/>
                    </a:cubicBezTo>
                    <a:cubicBezTo>
                      <a:pt x="14" y="42"/>
                      <a:pt x="12" y="44"/>
                      <a:pt x="15" y="43"/>
                    </a:cubicBezTo>
                    <a:cubicBezTo>
                      <a:pt x="15" y="43"/>
                      <a:pt x="17" y="43"/>
                      <a:pt x="17" y="45"/>
                    </a:cubicBezTo>
                    <a:cubicBezTo>
                      <a:pt x="17" y="45"/>
                      <a:pt x="16" y="52"/>
                      <a:pt x="16" y="54"/>
                    </a:cubicBezTo>
                    <a:cubicBezTo>
                      <a:pt x="16" y="54"/>
                      <a:pt x="18" y="56"/>
                      <a:pt x="17" y="57"/>
                    </a:cubicBezTo>
                    <a:cubicBezTo>
                      <a:pt x="17" y="57"/>
                      <a:pt x="17" y="58"/>
                      <a:pt x="18" y="59"/>
                    </a:cubicBezTo>
                    <a:cubicBezTo>
                      <a:pt x="18" y="59"/>
                      <a:pt x="18" y="59"/>
                      <a:pt x="18" y="61"/>
                    </a:cubicBezTo>
                    <a:cubicBezTo>
                      <a:pt x="18" y="61"/>
                      <a:pt x="19" y="69"/>
                      <a:pt x="18" y="70"/>
                    </a:cubicBezTo>
                    <a:cubicBezTo>
                      <a:pt x="18" y="70"/>
                      <a:pt x="16" y="73"/>
                      <a:pt x="13" y="71"/>
                    </a:cubicBezTo>
                    <a:cubicBezTo>
                      <a:pt x="13" y="71"/>
                      <a:pt x="3" y="62"/>
                      <a:pt x="0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7" name="Freeform 16">
                <a:extLst>
                  <a:ext uri="{FF2B5EF4-FFF2-40B4-BE49-F238E27FC236}">
                    <a16:creationId xmlns="" xmlns:a16="http://schemas.microsoft.com/office/drawing/2014/main" id="{809E0305-931A-3149-A98A-88FA80217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85"/>
                <a:ext cx="35" cy="60"/>
              </a:xfrm>
              <a:custGeom>
                <a:avLst/>
                <a:gdLst>
                  <a:gd name="T0" fmla="*/ 7 w 18"/>
                  <a:gd name="T1" fmla="*/ 5 h 31"/>
                  <a:gd name="T2" fmla="*/ 8 w 18"/>
                  <a:gd name="T3" fmla="*/ 2 h 31"/>
                  <a:gd name="T4" fmla="*/ 11 w 18"/>
                  <a:gd name="T5" fmla="*/ 3 h 31"/>
                  <a:gd name="T6" fmla="*/ 18 w 18"/>
                  <a:gd name="T7" fmla="*/ 25 h 31"/>
                  <a:gd name="T8" fmla="*/ 11 w 18"/>
                  <a:gd name="T9" fmla="*/ 28 h 31"/>
                  <a:gd name="T10" fmla="*/ 7 w 18"/>
                  <a:gd name="T11" fmla="*/ 25 h 31"/>
                  <a:gd name="T12" fmla="*/ 2 w 18"/>
                  <a:gd name="T13" fmla="*/ 25 h 31"/>
                  <a:gd name="T14" fmla="*/ 2 w 18"/>
                  <a:gd name="T15" fmla="*/ 22 h 31"/>
                  <a:gd name="T16" fmla="*/ 7 w 18"/>
                  <a:gd name="T17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1">
                    <a:moveTo>
                      <a:pt x="7" y="5"/>
                    </a:moveTo>
                    <a:cubicBezTo>
                      <a:pt x="7" y="5"/>
                      <a:pt x="6" y="4"/>
                      <a:pt x="8" y="2"/>
                    </a:cubicBezTo>
                    <a:cubicBezTo>
                      <a:pt x="8" y="2"/>
                      <a:pt x="10" y="0"/>
                      <a:pt x="11" y="3"/>
                    </a:cubicBezTo>
                    <a:cubicBezTo>
                      <a:pt x="11" y="3"/>
                      <a:pt x="18" y="18"/>
                      <a:pt x="18" y="25"/>
                    </a:cubicBezTo>
                    <a:cubicBezTo>
                      <a:pt x="18" y="25"/>
                      <a:pt x="17" y="31"/>
                      <a:pt x="11" y="28"/>
                    </a:cubicBezTo>
                    <a:cubicBezTo>
                      <a:pt x="11" y="28"/>
                      <a:pt x="9" y="27"/>
                      <a:pt x="7" y="25"/>
                    </a:cubicBezTo>
                    <a:cubicBezTo>
                      <a:pt x="7" y="25"/>
                      <a:pt x="5" y="26"/>
                      <a:pt x="2" y="25"/>
                    </a:cubicBezTo>
                    <a:cubicBezTo>
                      <a:pt x="2" y="25"/>
                      <a:pt x="0" y="24"/>
                      <a:pt x="2" y="22"/>
                    </a:cubicBezTo>
                    <a:cubicBezTo>
                      <a:pt x="2" y="22"/>
                      <a:pt x="7" y="13"/>
                      <a:pt x="7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8" name="Freeform 17">
                <a:extLst>
                  <a:ext uri="{FF2B5EF4-FFF2-40B4-BE49-F238E27FC236}">
                    <a16:creationId xmlns="" xmlns:a16="http://schemas.microsoft.com/office/drawing/2014/main" id="{C138BBB5-75D6-594D-AE6F-63C5A97D18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69" y="1956"/>
                <a:ext cx="218" cy="246"/>
              </a:xfrm>
              <a:custGeom>
                <a:avLst/>
                <a:gdLst>
                  <a:gd name="T0" fmla="*/ 98 w 114"/>
                  <a:gd name="T1" fmla="*/ 50 h 127"/>
                  <a:gd name="T2" fmla="*/ 110 w 114"/>
                  <a:gd name="T3" fmla="*/ 70 h 127"/>
                  <a:gd name="T4" fmla="*/ 98 w 114"/>
                  <a:gd name="T5" fmla="*/ 83 h 127"/>
                  <a:gd name="T6" fmla="*/ 82 w 114"/>
                  <a:gd name="T7" fmla="*/ 103 h 127"/>
                  <a:gd name="T8" fmla="*/ 83 w 114"/>
                  <a:gd name="T9" fmla="*/ 119 h 127"/>
                  <a:gd name="T10" fmla="*/ 79 w 114"/>
                  <a:gd name="T11" fmla="*/ 85 h 127"/>
                  <a:gd name="T12" fmla="*/ 97 w 114"/>
                  <a:gd name="T13" fmla="*/ 64 h 127"/>
                  <a:gd name="T14" fmla="*/ 88 w 114"/>
                  <a:gd name="T15" fmla="*/ 51 h 127"/>
                  <a:gd name="T16" fmla="*/ 79 w 114"/>
                  <a:gd name="T17" fmla="*/ 45 h 127"/>
                  <a:gd name="T18" fmla="*/ 38 w 114"/>
                  <a:gd name="T19" fmla="*/ 47 h 127"/>
                  <a:gd name="T20" fmla="*/ 53 w 114"/>
                  <a:gd name="T21" fmla="*/ 40 h 127"/>
                  <a:gd name="T22" fmla="*/ 54 w 114"/>
                  <a:gd name="T23" fmla="*/ 3 h 127"/>
                  <a:gd name="T24" fmla="*/ 61 w 114"/>
                  <a:gd name="T25" fmla="*/ 3 h 127"/>
                  <a:gd name="T26" fmla="*/ 67 w 114"/>
                  <a:gd name="T27" fmla="*/ 27 h 127"/>
                  <a:gd name="T28" fmla="*/ 69 w 114"/>
                  <a:gd name="T29" fmla="*/ 43 h 127"/>
                  <a:gd name="T30" fmla="*/ 79 w 114"/>
                  <a:gd name="T31" fmla="*/ 49 h 127"/>
                  <a:gd name="T32" fmla="*/ 71 w 114"/>
                  <a:gd name="T33" fmla="*/ 53 h 127"/>
                  <a:gd name="T34" fmla="*/ 76 w 114"/>
                  <a:gd name="T35" fmla="*/ 64 h 127"/>
                  <a:gd name="T36" fmla="*/ 72 w 114"/>
                  <a:gd name="T37" fmla="*/ 73 h 127"/>
                  <a:gd name="T38" fmla="*/ 62 w 114"/>
                  <a:gd name="T39" fmla="*/ 95 h 127"/>
                  <a:gd name="T40" fmla="*/ 77 w 114"/>
                  <a:gd name="T41" fmla="*/ 88 h 127"/>
                  <a:gd name="T42" fmla="*/ 79 w 114"/>
                  <a:gd name="T43" fmla="*/ 120 h 127"/>
                  <a:gd name="T44" fmla="*/ 65 w 114"/>
                  <a:gd name="T45" fmla="*/ 120 h 127"/>
                  <a:gd name="T46" fmla="*/ 54 w 114"/>
                  <a:gd name="T47" fmla="*/ 119 h 127"/>
                  <a:gd name="T48" fmla="*/ 33 w 114"/>
                  <a:gd name="T49" fmla="*/ 115 h 127"/>
                  <a:gd name="T50" fmla="*/ 38 w 114"/>
                  <a:gd name="T51" fmla="*/ 109 h 127"/>
                  <a:gd name="T52" fmla="*/ 49 w 114"/>
                  <a:gd name="T53" fmla="*/ 98 h 127"/>
                  <a:gd name="T54" fmla="*/ 50 w 114"/>
                  <a:gd name="T55" fmla="*/ 84 h 127"/>
                  <a:gd name="T56" fmla="*/ 43 w 114"/>
                  <a:gd name="T57" fmla="*/ 67 h 127"/>
                  <a:gd name="T58" fmla="*/ 51 w 114"/>
                  <a:gd name="T59" fmla="*/ 61 h 127"/>
                  <a:gd name="T60" fmla="*/ 53 w 114"/>
                  <a:gd name="T61" fmla="*/ 50 h 127"/>
                  <a:gd name="T62" fmla="*/ 35 w 114"/>
                  <a:gd name="T63" fmla="*/ 59 h 127"/>
                  <a:gd name="T64" fmla="*/ 33 w 114"/>
                  <a:gd name="T65" fmla="*/ 51 h 127"/>
                  <a:gd name="T66" fmla="*/ 0 w 114"/>
                  <a:gd name="T67" fmla="*/ 78 h 127"/>
                  <a:gd name="T68" fmla="*/ 0 w 114"/>
                  <a:gd name="T69" fmla="*/ 76 h 127"/>
                  <a:gd name="T70" fmla="*/ 13 w 114"/>
                  <a:gd name="T71" fmla="*/ 63 h 127"/>
                  <a:gd name="T72" fmla="*/ 33 w 114"/>
                  <a:gd name="T73" fmla="*/ 51 h 127"/>
                  <a:gd name="T74" fmla="*/ 30 w 114"/>
                  <a:gd name="T75" fmla="*/ 63 h 127"/>
                  <a:gd name="T76" fmla="*/ 18 w 114"/>
                  <a:gd name="T77" fmla="*/ 69 h 127"/>
                  <a:gd name="T78" fmla="*/ 12 w 114"/>
                  <a:gd name="T79" fmla="*/ 86 h 127"/>
                  <a:gd name="T80" fmla="*/ 26 w 114"/>
                  <a:gd name="T81" fmla="*/ 106 h 127"/>
                  <a:gd name="T82" fmla="*/ 33 w 114"/>
                  <a:gd name="T83" fmla="*/ 115 h 127"/>
                  <a:gd name="T84" fmla="*/ 13 w 114"/>
                  <a:gd name="T85" fmla="*/ 98 h 127"/>
                  <a:gd name="T86" fmla="*/ 3 w 114"/>
                  <a:gd name="T87" fmla="*/ 82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4" h="127">
                    <a:moveTo>
                      <a:pt x="79" y="45"/>
                    </a:moveTo>
                    <a:cubicBezTo>
                      <a:pt x="86" y="47"/>
                      <a:pt x="95" y="49"/>
                      <a:pt x="98" y="50"/>
                    </a:cubicBezTo>
                    <a:cubicBezTo>
                      <a:pt x="98" y="50"/>
                      <a:pt x="106" y="52"/>
                      <a:pt x="112" y="63"/>
                    </a:cubicBezTo>
                    <a:cubicBezTo>
                      <a:pt x="112" y="63"/>
                      <a:pt x="114" y="64"/>
                      <a:pt x="110" y="70"/>
                    </a:cubicBezTo>
                    <a:cubicBezTo>
                      <a:pt x="110" y="70"/>
                      <a:pt x="106" y="75"/>
                      <a:pt x="101" y="77"/>
                    </a:cubicBezTo>
                    <a:cubicBezTo>
                      <a:pt x="101" y="77"/>
                      <a:pt x="99" y="78"/>
                      <a:pt x="98" y="83"/>
                    </a:cubicBezTo>
                    <a:cubicBezTo>
                      <a:pt x="98" y="83"/>
                      <a:pt x="91" y="93"/>
                      <a:pt x="87" y="95"/>
                    </a:cubicBezTo>
                    <a:cubicBezTo>
                      <a:pt x="87" y="95"/>
                      <a:pt x="81" y="97"/>
                      <a:pt x="82" y="103"/>
                    </a:cubicBezTo>
                    <a:cubicBezTo>
                      <a:pt x="82" y="103"/>
                      <a:pt x="88" y="109"/>
                      <a:pt x="86" y="117"/>
                    </a:cubicBezTo>
                    <a:cubicBezTo>
                      <a:pt x="86" y="117"/>
                      <a:pt x="86" y="119"/>
                      <a:pt x="83" y="119"/>
                    </a:cubicBezTo>
                    <a:cubicBezTo>
                      <a:pt x="83" y="119"/>
                      <a:pt x="82" y="119"/>
                      <a:pt x="79" y="120"/>
                    </a:cubicBezTo>
                    <a:cubicBezTo>
                      <a:pt x="79" y="85"/>
                      <a:pt x="79" y="85"/>
                      <a:pt x="79" y="85"/>
                    </a:cubicBezTo>
                    <a:cubicBezTo>
                      <a:pt x="83" y="81"/>
                      <a:pt x="89" y="76"/>
                      <a:pt x="89" y="76"/>
                    </a:cubicBezTo>
                    <a:cubicBezTo>
                      <a:pt x="90" y="73"/>
                      <a:pt x="97" y="64"/>
                      <a:pt x="97" y="64"/>
                    </a:cubicBezTo>
                    <a:cubicBezTo>
                      <a:pt x="98" y="63"/>
                      <a:pt x="97" y="59"/>
                      <a:pt x="97" y="59"/>
                    </a:cubicBezTo>
                    <a:cubicBezTo>
                      <a:pt x="97" y="57"/>
                      <a:pt x="88" y="51"/>
                      <a:pt x="88" y="51"/>
                    </a:cubicBezTo>
                    <a:cubicBezTo>
                      <a:pt x="87" y="50"/>
                      <a:pt x="83" y="50"/>
                      <a:pt x="79" y="49"/>
                    </a:cubicBezTo>
                    <a:lnTo>
                      <a:pt x="79" y="45"/>
                    </a:lnTo>
                    <a:close/>
                    <a:moveTo>
                      <a:pt x="33" y="51"/>
                    </a:moveTo>
                    <a:cubicBezTo>
                      <a:pt x="35" y="50"/>
                      <a:pt x="37" y="48"/>
                      <a:pt x="38" y="47"/>
                    </a:cubicBezTo>
                    <a:cubicBezTo>
                      <a:pt x="38" y="47"/>
                      <a:pt x="42" y="44"/>
                      <a:pt x="46" y="43"/>
                    </a:cubicBezTo>
                    <a:cubicBezTo>
                      <a:pt x="46" y="43"/>
                      <a:pt x="53" y="42"/>
                      <a:pt x="53" y="40"/>
                    </a:cubicBezTo>
                    <a:cubicBezTo>
                      <a:pt x="53" y="40"/>
                      <a:pt x="54" y="34"/>
                      <a:pt x="54" y="32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0"/>
                      <a:pt x="57" y="2"/>
                    </a:cubicBezTo>
                    <a:cubicBezTo>
                      <a:pt x="57" y="2"/>
                      <a:pt x="58" y="4"/>
                      <a:pt x="61" y="3"/>
                    </a:cubicBezTo>
                    <a:cubicBezTo>
                      <a:pt x="61" y="3"/>
                      <a:pt x="64" y="3"/>
                      <a:pt x="65" y="10"/>
                    </a:cubicBezTo>
                    <a:cubicBezTo>
                      <a:pt x="65" y="10"/>
                      <a:pt x="67" y="19"/>
                      <a:pt x="67" y="27"/>
                    </a:cubicBezTo>
                    <a:cubicBezTo>
                      <a:pt x="67" y="27"/>
                      <a:pt x="67" y="37"/>
                      <a:pt x="67" y="39"/>
                    </a:cubicBezTo>
                    <a:cubicBezTo>
                      <a:pt x="67" y="39"/>
                      <a:pt x="66" y="42"/>
                      <a:pt x="69" y="43"/>
                    </a:cubicBezTo>
                    <a:cubicBezTo>
                      <a:pt x="69" y="43"/>
                      <a:pt x="74" y="44"/>
                      <a:pt x="79" y="45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76" y="48"/>
                      <a:pt x="73" y="48"/>
                      <a:pt x="73" y="48"/>
                    </a:cubicBezTo>
                    <a:cubicBezTo>
                      <a:pt x="67" y="47"/>
                      <a:pt x="71" y="53"/>
                      <a:pt x="71" y="53"/>
                    </a:cubicBezTo>
                    <a:cubicBezTo>
                      <a:pt x="72" y="55"/>
                      <a:pt x="74" y="60"/>
                      <a:pt x="74" y="60"/>
                    </a:cubicBezTo>
                    <a:cubicBezTo>
                      <a:pt x="74" y="63"/>
                      <a:pt x="76" y="64"/>
                      <a:pt x="76" y="64"/>
                    </a:cubicBezTo>
                    <a:cubicBezTo>
                      <a:pt x="78" y="67"/>
                      <a:pt x="75" y="70"/>
                      <a:pt x="75" y="70"/>
                    </a:cubicBezTo>
                    <a:cubicBezTo>
                      <a:pt x="74" y="71"/>
                      <a:pt x="72" y="73"/>
                      <a:pt x="72" y="73"/>
                    </a:cubicBezTo>
                    <a:cubicBezTo>
                      <a:pt x="70" y="79"/>
                      <a:pt x="64" y="83"/>
                      <a:pt x="64" y="83"/>
                    </a:cubicBezTo>
                    <a:cubicBezTo>
                      <a:pt x="59" y="86"/>
                      <a:pt x="62" y="95"/>
                      <a:pt x="62" y="95"/>
                    </a:cubicBezTo>
                    <a:cubicBezTo>
                      <a:pt x="64" y="101"/>
                      <a:pt x="73" y="91"/>
                      <a:pt x="73" y="91"/>
                    </a:cubicBezTo>
                    <a:cubicBezTo>
                      <a:pt x="75" y="89"/>
                      <a:pt x="77" y="88"/>
                      <a:pt x="77" y="88"/>
                    </a:cubicBezTo>
                    <a:cubicBezTo>
                      <a:pt x="77" y="88"/>
                      <a:pt x="78" y="86"/>
                      <a:pt x="79" y="85"/>
                    </a:cubicBezTo>
                    <a:cubicBezTo>
                      <a:pt x="79" y="120"/>
                      <a:pt x="79" y="120"/>
                      <a:pt x="79" y="120"/>
                    </a:cubicBezTo>
                    <a:cubicBezTo>
                      <a:pt x="79" y="120"/>
                      <a:pt x="77" y="120"/>
                      <a:pt x="76" y="120"/>
                    </a:cubicBezTo>
                    <a:cubicBezTo>
                      <a:pt x="76" y="120"/>
                      <a:pt x="70" y="121"/>
                      <a:pt x="65" y="120"/>
                    </a:cubicBezTo>
                    <a:cubicBezTo>
                      <a:pt x="65" y="120"/>
                      <a:pt x="61" y="120"/>
                      <a:pt x="57" y="119"/>
                    </a:cubicBezTo>
                    <a:cubicBezTo>
                      <a:pt x="57" y="119"/>
                      <a:pt x="56" y="118"/>
                      <a:pt x="54" y="119"/>
                    </a:cubicBezTo>
                    <a:cubicBezTo>
                      <a:pt x="54" y="119"/>
                      <a:pt x="44" y="127"/>
                      <a:pt x="36" y="118"/>
                    </a:cubicBezTo>
                    <a:cubicBezTo>
                      <a:pt x="36" y="118"/>
                      <a:pt x="34" y="116"/>
                      <a:pt x="33" y="115"/>
                    </a:cubicBezTo>
                    <a:cubicBezTo>
                      <a:pt x="33" y="108"/>
                      <a:pt x="33" y="108"/>
                      <a:pt x="33" y="108"/>
                    </a:cubicBezTo>
                    <a:cubicBezTo>
                      <a:pt x="34" y="109"/>
                      <a:pt x="36" y="109"/>
                      <a:pt x="38" y="109"/>
                    </a:cubicBezTo>
                    <a:cubicBezTo>
                      <a:pt x="45" y="109"/>
                      <a:pt x="46" y="103"/>
                      <a:pt x="46" y="103"/>
                    </a:cubicBezTo>
                    <a:cubicBezTo>
                      <a:pt x="45" y="101"/>
                      <a:pt x="49" y="98"/>
                      <a:pt x="49" y="98"/>
                    </a:cubicBezTo>
                    <a:cubicBezTo>
                      <a:pt x="51" y="96"/>
                      <a:pt x="51" y="94"/>
                      <a:pt x="51" y="94"/>
                    </a:cubicBezTo>
                    <a:cubicBezTo>
                      <a:pt x="50" y="91"/>
                      <a:pt x="50" y="84"/>
                      <a:pt x="50" y="84"/>
                    </a:cubicBezTo>
                    <a:cubicBezTo>
                      <a:pt x="47" y="82"/>
                      <a:pt x="41" y="75"/>
                      <a:pt x="41" y="75"/>
                    </a:cubicBezTo>
                    <a:cubicBezTo>
                      <a:pt x="37" y="67"/>
                      <a:pt x="43" y="67"/>
                      <a:pt x="43" y="67"/>
                    </a:cubicBezTo>
                    <a:cubicBezTo>
                      <a:pt x="46" y="68"/>
                      <a:pt x="47" y="67"/>
                      <a:pt x="47" y="67"/>
                    </a:cubicBezTo>
                    <a:cubicBezTo>
                      <a:pt x="51" y="67"/>
                      <a:pt x="51" y="61"/>
                      <a:pt x="51" y="61"/>
                    </a:cubicBezTo>
                    <a:cubicBezTo>
                      <a:pt x="51" y="58"/>
                      <a:pt x="52" y="56"/>
                      <a:pt x="52" y="56"/>
                    </a:cubicBezTo>
                    <a:cubicBezTo>
                      <a:pt x="54" y="50"/>
                      <a:pt x="53" y="50"/>
                      <a:pt x="53" y="50"/>
                    </a:cubicBezTo>
                    <a:cubicBezTo>
                      <a:pt x="50" y="45"/>
                      <a:pt x="47" y="50"/>
                      <a:pt x="47" y="50"/>
                    </a:cubicBezTo>
                    <a:cubicBezTo>
                      <a:pt x="45" y="53"/>
                      <a:pt x="35" y="59"/>
                      <a:pt x="35" y="59"/>
                    </a:cubicBezTo>
                    <a:cubicBezTo>
                      <a:pt x="34" y="59"/>
                      <a:pt x="33" y="60"/>
                      <a:pt x="33" y="60"/>
                    </a:cubicBezTo>
                    <a:lnTo>
                      <a:pt x="33" y="51"/>
                    </a:lnTo>
                    <a:close/>
                    <a:moveTo>
                      <a:pt x="3" y="82"/>
                    </a:moveTo>
                    <a:cubicBezTo>
                      <a:pt x="3" y="82"/>
                      <a:pt x="0" y="81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7"/>
                      <a:pt x="0" y="77"/>
                      <a:pt x="0" y="76"/>
                    </a:cubicBezTo>
                    <a:cubicBezTo>
                      <a:pt x="0" y="76"/>
                      <a:pt x="0" y="74"/>
                      <a:pt x="5" y="69"/>
                    </a:cubicBezTo>
                    <a:cubicBezTo>
                      <a:pt x="5" y="69"/>
                      <a:pt x="9" y="65"/>
                      <a:pt x="13" y="63"/>
                    </a:cubicBezTo>
                    <a:cubicBezTo>
                      <a:pt x="13" y="63"/>
                      <a:pt x="22" y="57"/>
                      <a:pt x="28" y="55"/>
                    </a:cubicBezTo>
                    <a:cubicBezTo>
                      <a:pt x="28" y="55"/>
                      <a:pt x="30" y="53"/>
                      <a:pt x="33" y="51"/>
                    </a:cubicBezTo>
                    <a:cubicBezTo>
                      <a:pt x="33" y="60"/>
                      <a:pt x="33" y="60"/>
                      <a:pt x="33" y="60"/>
                    </a:cubicBezTo>
                    <a:cubicBezTo>
                      <a:pt x="31" y="62"/>
                      <a:pt x="30" y="63"/>
                      <a:pt x="30" y="63"/>
                    </a:cubicBezTo>
                    <a:cubicBezTo>
                      <a:pt x="26" y="62"/>
                      <a:pt x="22" y="65"/>
                      <a:pt x="22" y="65"/>
                    </a:cubicBezTo>
                    <a:cubicBezTo>
                      <a:pt x="17" y="67"/>
                      <a:pt x="18" y="69"/>
                      <a:pt x="18" y="69"/>
                    </a:cubicBezTo>
                    <a:cubicBezTo>
                      <a:pt x="17" y="72"/>
                      <a:pt x="14" y="78"/>
                      <a:pt x="14" y="78"/>
                    </a:cubicBezTo>
                    <a:cubicBezTo>
                      <a:pt x="13" y="79"/>
                      <a:pt x="12" y="84"/>
                      <a:pt x="12" y="86"/>
                    </a:cubicBezTo>
                    <a:cubicBezTo>
                      <a:pt x="12" y="86"/>
                      <a:pt x="14" y="92"/>
                      <a:pt x="14" y="92"/>
                    </a:cubicBezTo>
                    <a:cubicBezTo>
                      <a:pt x="16" y="97"/>
                      <a:pt x="26" y="106"/>
                      <a:pt x="26" y="106"/>
                    </a:cubicBezTo>
                    <a:cubicBezTo>
                      <a:pt x="28" y="107"/>
                      <a:pt x="30" y="108"/>
                      <a:pt x="33" y="108"/>
                    </a:cubicBezTo>
                    <a:cubicBezTo>
                      <a:pt x="33" y="115"/>
                      <a:pt x="33" y="115"/>
                      <a:pt x="33" y="115"/>
                    </a:cubicBezTo>
                    <a:cubicBezTo>
                      <a:pt x="31" y="113"/>
                      <a:pt x="29" y="111"/>
                      <a:pt x="27" y="111"/>
                    </a:cubicBezTo>
                    <a:cubicBezTo>
                      <a:pt x="27" y="111"/>
                      <a:pt x="17" y="102"/>
                      <a:pt x="13" y="98"/>
                    </a:cubicBezTo>
                    <a:cubicBezTo>
                      <a:pt x="13" y="98"/>
                      <a:pt x="7" y="92"/>
                      <a:pt x="7" y="87"/>
                    </a:cubicBezTo>
                    <a:cubicBezTo>
                      <a:pt x="7" y="87"/>
                      <a:pt x="6" y="82"/>
                      <a:pt x="3" y="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9" name="Freeform 18">
                <a:extLst>
                  <a:ext uri="{FF2B5EF4-FFF2-40B4-BE49-F238E27FC236}">
                    <a16:creationId xmlns="" xmlns:a16="http://schemas.microsoft.com/office/drawing/2014/main" id="{3BA4C66A-5734-6844-B963-9ABEAF7E6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954"/>
                <a:ext cx="212" cy="261"/>
              </a:xfrm>
              <a:custGeom>
                <a:avLst/>
                <a:gdLst>
                  <a:gd name="T0" fmla="*/ 92 w 111"/>
                  <a:gd name="T1" fmla="*/ 4 h 135"/>
                  <a:gd name="T2" fmla="*/ 108 w 111"/>
                  <a:gd name="T3" fmla="*/ 13 h 135"/>
                  <a:gd name="T4" fmla="*/ 106 w 111"/>
                  <a:gd name="T5" fmla="*/ 20 h 135"/>
                  <a:gd name="T6" fmla="*/ 98 w 111"/>
                  <a:gd name="T7" fmla="*/ 25 h 135"/>
                  <a:gd name="T8" fmla="*/ 93 w 111"/>
                  <a:gd name="T9" fmla="*/ 28 h 135"/>
                  <a:gd name="T10" fmla="*/ 68 w 111"/>
                  <a:gd name="T11" fmla="*/ 65 h 135"/>
                  <a:gd name="T12" fmla="*/ 48 w 111"/>
                  <a:gd name="T13" fmla="*/ 97 h 135"/>
                  <a:gd name="T14" fmla="*/ 27 w 111"/>
                  <a:gd name="T15" fmla="*/ 124 h 135"/>
                  <a:gd name="T16" fmla="*/ 23 w 111"/>
                  <a:gd name="T17" fmla="*/ 128 h 135"/>
                  <a:gd name="T18" fmla="*/ 20 w 111"/>
                  <a:gd name="T19" fmla="*/ 132 h 135"/>
                  <a:gd name="T20" fmla="*/ 13 w 111"/>
                  <a:gd name="T21" fmla="*/ 135 h 135"/>
                  <a:gd name="T22" fmla="*/ 8 w 111"/>
                  <a:gd name="T23" fmla="*/ 134 h 135"/>
                  <a:gd name="T24" fmla="*/ 3 w 111"/>
                  <a:gd name="T25" fmla="*/ 134 h 135"/>
                  <a:gd name="T26" fmla="*/ 4 w 111"/>
                  <a:gd name="T27" fmla="*/ 132 h 135"/>
                  <a:gd name="T28" fmla="*/ 6 w 111"/>
                  <a:gd name="T29" fmla="*/ 130 h 135"/>
                  <a:gd name="T30" fmla="*/ 8 w 111"/>
                  <a:gd name="T31" fmla="*/ 129 h 135"/>
                  <a:gd name="T32" fmla="*/ 9 w 111"/>
                  <a:gd name="T33" fmla="*/ 128 h 135"/>
                  <a:gd name="T34" fmla="*/ 11 w 111"/>
                  <a:gd name="T35" fmla="*/ 125 h 135"/>
                  <a:gd name="T36" fmla="*/ 13 w 111"/>
                  <a:gd name="T37" fmla="*/ 123 h 135"/>
                  <a:gd name="T38" fmla="*/ 31 w 111"/>
                  <a:gd name="T39" fmla="*/ 102 h 135"/>
                  <a:gd name="T40" fmla="*/ 48 w 111"/>
                  <a:gd name="T41" fmla="*/ 77 h 135"/>
                  <a:gd name="T42" fmla="*/ 58 w 111"/>
                  <a:gd name="T43" fmla="*/ 61 h 135"/>
                  <a:gd name="T44" fmla="*/ 78 w 111"/>
                  <a:gd name="T45" fmla="*/ 28 h 135"/>
                  <a:gd name="T46" fmla="*/ 58 w 111"/>
                  <a:gd name="T47" fmla="*/ 17 h 135"/>
                  <a:gd name="T48" fmla="*/ 61 w 111"/>
                  <a:gd name="T49" fmla="*/ 16 h 135"/>
                  <a:gd name="T50" fmla="*/ 81 w 111"/>
                  <a:gd name="T51" fmla="*/ 13 h 135"/>
                  <a:gd name="T52" fmla="*/ 92 w 111"/>
                  <a:gd name="T53" fmla="*/ 4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1" h="135">
                    <a:moveTo>
                      <a:pt x="92" y="4"/>
                    </a:moveTo>
                    <a:cubicBezTo>
                      <a:pt x="92" y="4"/>
                      <a:pt x="100" y="0"/>
                      <a:pt x="108" y="13"/>
                    </a:cubicBezTo>
                    <a:cubicBezTo>
                      <a:pt x="108" y="13"/>
                      <a:pt x="111" y="20"/>
                      <a:pt x="106" y="20"/>
                    </a:cubicBezTo>
                    <a:cubicBezTo>
                      <a:pt x="106" y="20"/>
                      <a:pt x="102" y="21"/>
                      <a:pt x="98" y="25"/>
                    </a:cubicBezTo>
                    <a:cubicBezTo>
                      <a:pt x="97" y="25"/>
                      <a:pt x="94" y="25"/>
                      <a:pt x="93" y="28"/>
                    </a:cubicBezTo>
                    <a:cubicBezTo>
                      <a:pt x="93" y="28"/>
                      <a:pt x="85" y="42"/>
                      <a:pt x="68" y="65"/>
                    </a:cubicBezTo>
                    <a:cubicBezTo>
                      <a:pt x="68" y="65"/>
                      <a:pt x="59" y="77"/>
                      <a:pt x="48" y="97"/>
                    </a:cubicBezTo>
                    <a:cubicBezTo>
                      <a:pt x="48" y="97"/>
                      <a:pt x="40" y="113"/>
                      <a:pt x="27" y="124"/>
                    </a:cubicBezTo>
                    <a:cubicBezTo>
                      <a:pt x="27" y="124"/>
                      <a:pt x="23" y="127"/>
                      <a:pt x="23" y="128"/>
                    </a:cubicBezTo>
                    <a:cubicBezTo>
                      <a:pt x="23" y="128"/>
                      <a:pt x="22" y="130"/>
                      <a:pt x="20" y="132"/>
                    </a:cubicBezTo>
                    <a:cubicBezTo>
                      <a:pt x="20" y="132"/>
                      <a:pt x="17" y="135"/>
                      <a:pt x="13" y="135"/>
                    </a:cubicBezTo>
                    <a:cubicBezTo>
                      <a:pt x="13" y="135"/>
                      <a:pt x="10" y="134"/>
                      <a:pt x="8" y="134"/>
                    </a:cubicBezTo>
                    <a:cubicBezTo>
                      <a:pt x="8" y="134"/>
                      <a:pt x="5" y="134"/>
                      <a:pt x="3" y="134"/>
                    </a:cubicBezTo>
                    <a:cubicBezTo>
                      <a:pt x="3" y="134"/>
                      <a:pt x="0" y="135"/>
                      <a:pt x="4" y="132"/>
                    </a:cubicBezTo>
                    <a:cubicBezTo>
                      <a:pt x="4" y="132"/>
                      <a:pt x="4" y="131"/>
                      <a:pt x="6" y="130"/>
                    </a:cubicBezTo>
                    <a:cubicBezTo>
                      <a:pt x="6" y="130"/>
                      <a:pt x="7" y="130"/>
                      <a:pt x="8" y="129"/>
                    </a:cubicBezTo>
                    <a:cubicBezTo>
                      <a:pt x="8" y="129"/>
                      <a:pt x="7" y="128"/>
                      <a:pt x="9" y="128"/>
                    </a:cubicBezTo>
                    <a:cubicBezTo>
                      <a:pt x="9" y="128"/>
                      <a:pt x="11" y="129"/>
                      <a:pt x="11" y="125"/>
                    </a:cubicBezTo>
                    <a:cubicBezTo>
                      <a:pt x="11" y="125"/>
                      <a:pt x="11" y="124"/>
                      <a:pt x="13" y="123"/>
                    </a:cubicBezTo>
                    <a:cubicBezTo>
                      <a:pt x="13" y="123"/>
                      <a:pt x="19" y="118"/>
                      <a:pt x="31" y="102"/>
                    </a:cubicBezTo>
                    <a:cubicBezTo>
                      <a:pt x="31" y="102"/>
                      <a:pt x="42" y="89"/>
                      <a:pt x="48" y="77"/>
                    </a:cubicBezTo>
                    <a:cubicBezTo>
                      <a:pt x="48" y="77"/>
                      <a:pt x="53" y="69"/>
                      <a:pt x="58" y="61"/>
                    </a:cubicBezTo>
                    <a:cubicBezTo>
                      <a:pt x="58" y="61"/>
                      <a:pt x="75" y="34"/>
                      <a:pt x="78" y="28"/>
                    </a:cubicBezTo>
                    <a:cubicBezTo>
                      <a:pt x="78" y="28"/>
                      <a:pt x="59" y="25"/>
                      <a:pt x="58" y="17"/>
                    </a:cubicBezTo>
                    <a:cubicBezTo>
                      <a:pt x="58" y="17"/>
                      <a:pt x="58" y="14"/>
                      <a:pt x="61" y="16"/>
                    </a:cubicBezTo>
                    <a:cubicBezTo>
                      <a:pt x="61" y="16"/>
                      <a:pt x="70" y="20"/>
                      <a:pt x="81" y="13"/>
                    </a:cubicBezTo>
                    <a:cubicBezTo>
                      <a:pt x="81" y="13"/>
                      <a:pt x="87" y="11"/>
                      <a:pt x="9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0" name="Freeform 19">
                <a:extLst>
                  <a:ext uri="{FF2B5EF4-FFF2-40B4-BE49-F238E27FC236}">
                    <a16:creationId xmlns="" xmlns:a16="http://schemas.microsoft.com/office/drawing/2014/main" id="{A5BFE88A-39B1-D143-AFD9-F888F310A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93"/>
                <a:ext cx="158" cy="118"/>
              </a:xfrm>
              <a:custGeom>
                <a:avLst/>
                <a:gdLst>
                  <a:gd name="T0" fmla="*/ 11 w 83"/>
                  <a:gd name="T1" fmla="*/ 29 h 61"/>
                  <a:gd name="T2" fmla="*/ 4 w 83"/>
                  <a:gd name="T3" fmla="*/ 21 h 61"/>
                  <a:gd name="T4" fmla="*/ 20 w 83"/>
                  <a:gd name="T5" fmla="*/ 27 h 61"/>
                  <a:gd name="T6" fmla="*/ 23 w 83"/>
                  <a:gd name="T7" fmla="*/ 33 h 61"/>
                  <a:gd name="T8" fmla="*/ 33 w 83"/>
                  <a:gd name="T9" fmla="*/ 46 h 61"/>
                  <a:gd name="T10" fmla="*/ 34 w 83"/>
                  <a:gd name="T11" fmla="*/ 44 h 61"/>
                  <a:gd name="T12" fmla="*/ 34 w 83"/>
                  <a:gd name="T13" fmla="*/ 39 h 61"/>
                  <a:gd name="T14" fmla="*/ 38 w 83"/>
                  <a:gd name="T15" fmla="*/ 36 h 61"/>
                  <a:gd name="T16" fmla="*/ 40 w 83"/>
                  <a:gd name="T17" fmla="*/ 35 h 61"/>
                  <a:gd name="T18" fmla="*/ 47 w 83"/>
                  <a:gd name="T19" fmla="*/ 26 h 61"/>
                  <a:gd name="T20" fmla="*/ 47 w 83"/>
                  <a:gd name="T21" fmla="*/ 19 h 61"/>
                  <a:gd name="T22" fmla="*/ 37 w 83"/>
                  <a:gd name="T23" fmla="*/ 13 h 61"/>
                  <a:gd name="T24" fmla="*/ 35 w 83"/>
                  <a:gd name="T25" fmla="*/ 11 h 61"/>
                  <a:gd name="T26" fmla="*/ 42 w 83"/>
                  <a:gd name="T27" fmla="*/ 10 h 61"/>
                  <a:gd name="T28" fmla="*/ 55 w 83"/>
                  <a:gd name="T29" fmla="*/ 4 h 61"/>
                  <a:gd name="T30" fmla="*/ 59 w 83"/>
                  <a:gd name="T31" fmla="*/ 1 h 61"/>
                  <a:gd name="T32" fmla="*/ 68 w 83"/>
                  <a:gd name="T33" fmla="*/ 3 h 61"/>
                  <a:gd name="T34" fmla="*/ 81 w 83"/>
                  <a:gd name="T35" fmla="*/ 15 h 61"/>
                  <a:gd name="T36" fmla="*/ 82 w 83"/>
                  <a:gd name="T37" fmla="*/ 18 h 61"/>
                  <a:gd name="T38" fmla="*/ 78 w 83"/>
                  <a:gd name="T39" fmla="*/ 23 h 61"/>
                  <a:gd name="T40" fmla="*/ 66 w 83"/>
                  <a:gd name="T41" fmla="*/ 34 h 61"/>
                  <a:gd name="T42" fmla="*/ 64 w 83"/>
                  <a:gd name="T43" fmla="*/ 46 h 61"/>
                  <a:gd name="T44" fmla="*/ 62 w 83"/>
                  <a:gd name="T45" fmla="*/ 53 h 61"/>
                  <a:gd name="T46" fmla="*/ 55 w 83"/>
                  <a:gd name="T47" fmla="*/ 55 h 61"/>
                  <a:gd name="T48" fmla="*/ 46 w 83"/>
                  <a:gd name="T49" fmla="*/ 59 h 61"/>
                  <a:gd name="T50" fmla="*/ 43 w 83"/>
                  <a:gd name="T51" fmla="*/ 59 h 61"/>
                  <a:gd name="T52" fmla="*/ 40 w 83"/>
                  <a:gd name="T53" fmla="*/ 58 h 61"/>
                  <a:gd name="T54" fmla="*/ 38 w 83"/>
                  <a:gd name="T55" fmla="*/ 55 h 61"/>
                  <a:gd name="T56" fmla="*/ 33 w 83"/>
                  <a:gd name="T57" fmla="*/ 51 h 61"/>
                  <a:gd name="T58" fmla="*/ 29 w 83"/>
                  <a:gd name="T59" fmla="*/ 49 h 61"/>
                  <a:gd name="T60" fmla="*/ 20 w 83"/>
                  <a:gd name="T61" fmla="*/ 35 h 61"/>
                  <a:gd name="T62" fmla="*/ 11 w 83"/>
                  <a:gd name="T63" fmla="*/ 2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3" h="61">
                    <a:moveTo>
                      <a:pt x="11" y="29"/>
                    </a:moveTo>
                    <a:cubicBezTo>
                      <a:pt x="11" y="29"/>
                      <a:pt x="0" y="23"/>
                      <a:pt x="4" y="21"/>
                    </a:cubicBezTo>
                    <a:cubicBezTo>
                      <a:pt x="4" y="21"/>
                      <a:pt x="12" y="18"/>
                      <a:pt x="20" y="27"/>
                    </a:cubicBezTo>
                    <a:cubicBezTo>
                      <a:pt x="20" y="27"/>
                      <a:pt x="21" y="30"/>
                      <a:pt x="23" y="33"/>
                    </a:cubicBezTo>
                    <a:cubicBezTo>
                      <a:pt x="23" y="33"/>
                      <a:pt x="24" y="36"/>
                      <a:pt x="33" y="46"/>
                    </a:cubicBezTo>
                    <a:cubicBezTo>
                      <a:pt x="33" y="46"/>
                      <a:pt x="34" y="47"/>
                      <a:pt x="34" y="44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6" y="35"/>
                      <a:pt x="38" y="36"/>
                    </a:cubicBezTo>
                    <a:cubicBezTo>
                      <a:pt x="38" y="36"/>
                      <a:pt x="39" y="37"/>
                      <a:pt x="40" y="35"/>
                    </a:cubicBezTo>
                    <a:cubicBezTo>
                      <a:pt x="40" y="35"/>
                      <a:pt x="45" y="31"/>
                      <a:pt x="47" y="26"/>
                    </a:cubicBezTo>
                    <a:cubicBezTo>
                      <a:pt x="47" y="26"/>
                      <a:pt x="50" y="21"/>
                      <a:pt x="47" y="19"/>
                    </a:cubicBezTo>
                    <a:cubicBezTo>
                      <a:pt x="47" y="19"/>
                      <a:pt x="40" y="15"/>
                      <a:pt x="37" y="13"/>
                    </a:cubicBezTo>
                    <a:cubicBezTo>
                      <a:pt x="37" y="13"/>
                      <a:pt x="33" y="12"/>
                      <a:pt x="35" y="11"/>
                    </a:cubicBezTo>
                    <a:cubicBezTo>
                      <a:pt x="35" y="11"/>
                      <a:pt x="37" y="10"/>
                      <a:pt x="42" y="10"/>
                    </a:cubicBezTo>
                    <a:cubicBezTo>
                      <a:pt x="42" y="10"/>
                      <a:pt x="53" y="8"/>
                      <a:pt x="55" y="4"/>
                    </a:cubicBezTo>
                    <a:cubicBezTo>
                      <a:pt x="55" y="4"/>
                      <a:pt x="56" y="0"/>
                      <a:pt x="59" y="1"/>
                    </a:cubicBezTo>
                    <a:cubicBezTo>
                      <a:pt x="59" y="1"/>
                      <a:pt x="65" y="4"/>
                      <a:pt x="68" y="3"/>
                    </a:cubicBezTo>
                    <a:cubicBezTo>
                      <a:pt x="68" y="3"/>
                      <a:pt x="79" y="3"/>
                      <a:pt x="81" y="15"/>
                    </a:cubicBezTo>
                    <a:cubicBezTo>
                      <a:pt x="81" y="15"/>
                      <a:pt x="81" y="17"/>
                      <a:pt x="82" y="18"/>
                    </a:cubicBezTo>
                    <a:cubicBezTo>
                      <a:pt x="82" y="18"/>
                      <a:pt x="83" y="22"/>
                      <a:pt x="78" y="23"/>
                    </a:cubicBezTo>
                    <a:cubicBezTo>
                      <a:pt x="78" y="23"/>
                      <a:pt x="68" y="30"/>
                      <a:pt x="66" y="34"/>
                    </a:cubicBezTo>
                    <a:cubicBezTo>
                      <a:pt x="66" y="34"/>
                      <a:pt x="62" y="42"/>
                      <a:pt x="64" y="46"/>
                    </a:cubicBezTo>
                    <a:cubicBezTo>
                      <a:pt x="64" y="46"/>
                      <a:pt x="66" y="51"/>
                      <a:pt x="62" y="53"/>
                    </a:cubicBezTo>
                    <a:cubicBezTo>
                      <a:pt x="62" y="53"/>
                      <a:pt x="59" y="55"/>
                      <a:pt x="55" y="55"/>
                    </a:cubicBezTo>
                    <a:cubicBezTo>
                      <a:pt x="55" y="55"/>
                      <a:pt x="50" y="54"/>
                      <a:pt x="46" y="59"/>
                    </a:cubicBezTo>
                    <a:cubicBezTo>
                      <a:pt x="46" y="59"/>
                      <a:pt x="46" y="61"/>
                      <a:pt x="43" y="59"/>
                    </a:cubicBezTo>
                    <a:cubicBezTo>
                      <a:pt x="43" y="59"/>
                      <a:pt x="43" y="58"/>
                      <a:pt x="40" y="58"/>
                    </a:cubicBezTo>
                    <a:cubicBezTo>
                      <a:pt x="40" y="58"/>
                      <a:pt x="38" y="58"/>
                      <a:pt x="38" y="55"/>
                    </a:cubicBezTo>
                    <a:cubicBezTo>
                      <a:pt x="38" y="55"/>
                      <a:pt x="37" y="52"/>
                      <a:pt x="33" y="51"/>
                    </a:cubicBezTo>
                    <a:cubicBezTo>
                      <a:pt x="33" y="51"/>
                      <a:pt x="31" y="52"/>
                      <a:pt x="29" y="49"/>
                    </a:cubicBezTo>
                    <a:cubicBezTo>
                      <a:pt x="29" y="49"/>
                      <a:pt x="23" y="39"/>
                      <a:pt x="20" y="35"/>
                    </a:cubicBezTo>
                    <a:cubicBezTo>
                      <a:pt x="20" y="35"/>
                      <a:pt x="16" y="30"/>
                      <a:pt x="1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1" name="Freeform 20">
                <a:extLst>
                  <a:ext uri="{FF2B5EF4-FFF2-40B4-BE49-F238E27FC236}">
                    <a16:creationId xmlns="" xmlns:a16="http://schemas.microsoft.com/office/drawing/2014/main" id="{6017E3F1-79AA-FB4C-A334-ABF02186E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116"/>
                <a:ext cx="19" cy="97"/>
              </a:xfrm>
              <a:custGeom>
                <a:avLst/>
                <a:gdLst>
                  <a:gd name="T0" fmla="*/ 10 w 10"/>
                  <a:gd name="T1" fmla="*/ 50 h 50"/>
                  <a:gd name="T2" fmla="*/ 6 w 10"/>
                  <a:gd name="T3" fmla="*/ 50 h 50"/>
                  <a:gd name="T4" fmla="*/ 0 w 10"/>
                  <a:gd name="T5" fmla="*/ 25 h 50"/>
                  <a:gd name="T6" fmla="*/ 6 w 10"/>
                  <a:gd name="T7" fmla="*/ 0 h 50"/>
                  <a:gd name="T8" fmla="*/ 10 w 10"/>
                  <a:gd name="T9" fmla="*/ 0 h 50"/>
                  <a:gd name="T10" fmla="*/ 4 w 10"/>
                  <a:gd name="T11" fmla="*/ 25 h 50"/>
                  <a:gd name="T12" fmla="*/ 10 w 10"/>
                  <a:gd name="T13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10" y="50"/>
                    </a:moveTo>
                    <a:cubicBezTo>
                      <a:pt x="6" y="50"/>
                      <a:pt x="6" y="50"/>
                      <a:pt x="6" y="50"/>
                    </a:cubicBezTo>
                    <a:cubicBezTo>
                      <a:pt x="2" y="43"/>
                      <a:pt x="0" y="35"/>
                      <a:pt x="0" y="25"/>
                    </a:cubicBezTo>
                    <a:cubicBezTo>
                      <a:pt x="0" y="15"/>
                      <a:pt x="2" y="7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8"/>
                      <a:pt x="4" y="16"/>
                      <a:pt x="4" y="25"/>
                    </a:cubicBezTo>
                    <a:cubicBezTo>
                      <a:pt x="4" y="35"/>
                      <a:pt x="6" y="43"/>
                      <a:pt x="10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2" name="Freeform 21">
                <a:extLst>
                  <a:ext uri="{FF2B5EF4-FFF2-40B4-BE49-F238E27FC236}">
                    <a16:creationId xmlns="" xmlns:a16="http://schemas.microsoft.com/office/drawing/2014/main" id="{B7BA8CFE-222F-454E-83CC-B9309C10CF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94" y="2116"/>
                <a:ext cx="95" cy="99"/>
              </a:xfrm>
              <a:custGeom>
                <a:avLst/>
                <a:gdLst>
                  <a:gd name="T0" fmla="*/ 15 w 50"/>
                  <a:gd name="T1" fmla="*/ 0 h 51"/>
                  <a:gd name="T2" fmla="*/ 19 w 50"/>
                  <a:gd name="T3" fmla="*/ 3 h 51"/>
                  <a:gd name="T4" fmla="*/ 16 w 50"/>
                  <a:gd name="T5" fmla="*/ 5 h 51"/>
                  <a:gd name="T6" fmla="*/ 14 w 50"/>
                  <a:gd name="T7" fmla="*/ 26 h 51"/>
                  <a:gd name="T8" fmla="*/ 14 w 50"/>
                  <a:gd name="T9" fmla="*/ 30 h 51"/>
                  <a:gd name="T10" fmla="*/ 11 w 50"/>
                  <a:gd name="T11" fmla="*/ 26 h 51"/>
                  <a:gd name="T12" fmla="*/ 8 w 50"/>
                  <a:gd name="T13" fmla="*/ 16 h 51"/>
                  <a:gd name="T14" fmla="*/ 0 w 50"/>
                  <a:gd name="T15" fmla="*/ 18 h 51"/>
                  <a:gd name="T16" fmla="*/ 25 w 50"/>
                  <a:gd name="T17" fmla="*/ 35 h 51"/>
                  <a:gd name="T18" fmla="*/ 24 w 50"/>
                  <a:gd name="T19" fmla="*/ 29 h 51"/>
                  <a:gd name="T20" fmla="*/ 29 w 50"/>
                  <a:gd name="T21" fmla="*/ 29 h 51"/>
                  <a:gd name="T22" fmla="*/ 28 w 50"/>
                  <a:gd name="T23" fmla="*/ 34 h 51"/>
                  <a:gd name="T24" fmla="*/ 46 w 50"/>
                  <a:gd name="T25" fmla="*/ 35 h 51"/>
                  <a:gd name="T26" fmla="*/ 50 w 50"/>
                  <a:gd name="T27" fmla="*/ 38 h 51"/>
                  <a:gd name="T28" fmla="*/ 46 w 50"/>
                  <a:gd name="T29" fmla="*/ 38 h 51"/>
                  <a:gd name="T30" fmla="*/ 28 w 50"/>
                  <a:gd name="T31" fmla="*/ 46 h 51"/>
                  <a:gd name="T32" fmla="*/ 28 w 50"/>
                  <a:gd name="T33" fmla="*/ 51 h 51"/>
                  <a:gd name="T34" fmla="*/ 25 w 50"/>
                  <a:gd name="T35" fmla="*/ 46 h 51"/>
                  <a:gd name="T36" fmla="*/ 6 w 50"/>
                  <a:gd name="T37" fmla="*/ 38 h 51"/>
                  <a:gd name="T38" fmla="*/ 2 w 50"/>
                  <a:gd name="T39" fmla="*/ 35 h 51"/>
                  <a:gd name="T40" fmla="*/ 27 w 50"/>
                  <a:gd name="T41" fmla="*/ 13 h 51"/>
                  <a:gd name="T42" fmla="*/ 27 w 50"/>
                  <a:gd name="T43" fmla="*/ 0 h 51"/>
                  <a:gd name="T44" fmla="*/ 32 w 50"/>
                  <a:gd name="T45" fmla="*/ 1 h 51"/>
                  <a:gd name="T46" fmla="*/ 31 w 50"/>
                  <a:gd name="T47" fmla="*/ 6 h 51"/>
                  <a:gd name="T48" fmla="*/ 44 w 50"/>
                  <a:gd name="T49" fmla="*/ 3 h 51"/>
                  <a:gd name="T50" fmla="*/ 47 w 50"/>
                  <a:gd name="T51" fmla="*/ 7 h 51"/>
                  <a:gd name="T52" fmla="*/ 41 w 50"/>
                  <a:gd name="T53" fmla="*/ 9 h 51"/>
                  <a:gd name="T54" fmla="*/ 31 w 50"/>
                  <a:gd name="T55" fmla="*/ 22 h 51"/>
                  <a:gd name="T56" fmla="*/ 46 w 50"/>
                  <a:gd name="T57" fmla="*/ 22 h 51"/>
                  <a:gd name="T58" fmla="*/ 50 w 50"/>
                  <a:gd name="T59" fmla="*/ 20 h 51"/>
                  <a:gd name="T60" fmla="*/ 49 w 50"/>
                  <a:gd name="T61" fmla="*/ 24 h 51"/>
                  <a:gd name="T62" fmla="*/ 32 w 50"/>
                  <a:gd name="T63" fmla="*/ 29 h 51"/>
                  <a:gd name="T64" fmla="*/ 27 w 50"/>
                  <a:gd name="T65" fmla="*/ 16 h 51"/>
                  <a:gd name="T66" fmla="*/ 18 w 50"/>
                  <a:gd name="T67" fmla="*/ 17 h 51"/>
                  <a:gd name="T68" fmla="*/ 27 w 50"/>
                  <a:gd name="T69" fmla="*/ 1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0" h="51">
                    <a:moveTo>
                      <a:pt x="0" y="18"/>
                    </a:moveTo>
                    <a:cubicBezTo>
                      <a:pt x="8" y="13"/>
                      <a:pt x="13" y="6"/>
                      <a:pt x="15" y="0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2"/>
                      <a:pt x="20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3"/>
                      <a:pt x="17" y="4"/>
                      <a:pt x="16" y="5"/>
                    </a:cubicBezTo>
                    <a:cubicBezTo>
                      <a:pt x="15" y="7"/>
                      <a:pt x="15" y="9"/>
                      <a:pt x="14" y="10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6"/>
                      <a:pt x="14" y="27"/>
                      <a:pt x="14" y="29"/>
                    </a:cubicBezTo>
                    <a:cubicBezTo>
                      <a:pt x="14" y="29"/>
                      <a:pt x="14" y="30"/>
                      <a:pt x="14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28"/>
                      <a:pt x="11" y="27"/>
                      <a:pt x="11" y="26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4"/>
                      <a:pt x="9" y="15"/>
                      <a:pt x="8" y="16"/>
                    </a:cubicBezTo>
                    <a:cubicBezTo>
                      <a:pt x="7" y="17"/>
                      <a:pt x="6" y="18"/>
                      <a:pt x="3" y="21"/>
                    </a:cubicBezTo>
                    <a:cubicBezTo>
                      <a:pt x="2" y="19"/>
                      <a:pt x="1" y="19"/>
                      <a:pt x="0" y="18"/>
                    </a:cubicBezTo>
                    <a:close/>
                    <a:moveTo>
                      <a:pt x="6" y="35"/>
                    </a:moveTo>
                    <a:cubicBezTo>
                      <a:pt x="25" y="35"/>
                      <a:pt x="25" y="35"/>
                      <a:pt x="25" y="35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33"/>
                      <a:pt x="24" y="31"/>
                      <a:pt x="24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8" y="30"/>
                      <a:pt x="28" y="32"/>
                      <a:pt x="28" y="34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46" y="35"/>
                      <a:pt x="46" y="35"/>
                      <a:pt x="46" y="35"/>
                    </a:cubicBezTo>
                    <a:cubicBezTo>
                      <a:pt x="47" y="35"/>
                      <a:pt x="48" y="35"/>
                      <a:pt x="50" y="35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50" y="38"/>
                      <a:pt x="49" y="38"/>
                      <a:pt x="48" y="38"/>
                    </a:cubicBezTo>
                    <a:cubicBezTo>
                      <a:pt x="48" y="38"/>
                      <a:pt x="47" y="38"/>
                      <a:pt x="46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8" y="47"/>
                      <a:pt x="28" y="48"/>
                      <a:pt x="28" y="49"/>
                    </a:cubicBezTo>
                    <a:cubicBezTo>
                      <a:pt x="28" y="50"/>
                      <a:pt x="28" y="50"/>
                      <a:pt x="28" y="51"/>
                    </a:cubicBezTo>
                    <a:cubicBezTo>
                      <a:pt x="24" y="51"/>
                      <a:pt x="24" y="51"/>
                      <a:pt x="24" y="51"/>
                    </a:cubicBezTo>
                    <a:cubicBezTo>
                      <a:pt x="24" y="48"/>
                      <a:pt x="25" y="47"/>
                      <a:pt x="25" y="46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5" y="38"/>
                      <a:pt x="3" y="38"/>
                      <a:pt x="2" y="38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3" y="35"/>
                      <a:pt x="4" y="35"/>
                      <a:pt x="6" y="35"/>
                    </a:cubicBezTo>
                    <a:close/>
                    <a:moveTo>
                      <a:pt x="27" y="13"/>
                    </a:move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3"/>
                      <a:pt x="27" y="0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3"/>
                      <a:pt x="31" y="6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6" y="9"/>
                      <a:pt x="40" y="6"/>
                      <a:pt x="44" y="3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8"/>
                      <a:pt x="46" y="8"/>
                      <a:pt x="46" y="8"/>
                    </a:cubicBezTo>
                    <a:cubicBezTo>
                      <a:pt x="44" y="8"/>
                      <a:pt x="42" y="9"/>
                      <a:pt x="41" y="9"/>
                    </a:cubicBezTo>
                    <a:cubicBezTo>
                      <a:pt x="39" y="11"/>
                      <a:pt x="36" y="13"/>
                      <a:pt x="31" y="15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0" y="25"/>
                      <a:pt x="32" y="26"/>
                      <a:pt x="38" y="26"/>
                    </a:cubicBezTo>
                    <a:cubicBezTo>
                      <a:pt x="43" y="26"/>
                      <a:pt x="46" y="25"/>
                      <a:pt x="46" y="22"/>
                    </a:cubicBezTo>
                    <a:cubicBezTo>
                      <a:pt x="46" y="21"/>
                      <a:pt x="46" y="20"/>
                      <a:pt x="46" y="19"/>
                    </a:cubicBezTo>
                    <a:cubicBezTo>
                      <a:pt x="48" y="20"/>
                      <a:pt x="49" y="20"/>
                      <a:pt x="50" y="20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2"/>
                      <a:pt x="50" y="23"/>
                      <a:pt x="49" y="24"/>
                    </a:cubicBezTo>
                    <a:cubicBezTo>
                      <a:pt x="48" y="27"/>
                      <a:pt x="45" y="29"/>
                      <a:pt x="40" y="29"/>
                    </a:cubicBezTo>
                    <a:cubicBezTo>
                      <a:pt x="35" y="29"/>
                      <a:pt x="33" y="29"/>
                      <a:pt x="32" y="29"/>
                    </a:cubicBezTo>
                    <a:cubicBezTo>
                      <a:pt x="29" y="28"/>
                      <a:pt x="27" y="27"/>
                      <a:pt x="27" y="24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7"/>
                      <a:pt x="22" y="18"/>
                      <a:pt x="20" y="19"/>
                    </a:cubicBezTo>
                    <a:cubicBezTo>
                      <a:pt x="19" y="19"/>
                      <a:pt x="18" y="18"/>
                      <a:pt x="18" y="17"/>
                    </a:cubicBezTo>
                    <a:cubicBezTo>
                      <a:pt x="17" y="17"/>
                      <a:pt x="17" y="16"/>
                      <a:pt x="17" y="16"/>
                    </a:cubicBezTo>
                    <a:cubicBezTo>
                      <a:pt x="20" y="16"/>
                      <a:pt x="23" y="15"/>
                      <a:pt x="27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3" name="Freeform 22">
                <a:extLst>
                  <a:ext uri="{FF2B5EF4-FFF2-40B4-BE49-F238E27FC236}">
                    <a16:creationId xmlns="" xmlns:a16="http://schemas.microsoft.com/office/drawing/2014/main" id="{A67304A4-1D8F-9C4A-8A6B-896D067D1B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03" y="2115"/>
                <a:ext cx="93" cy="100"/>
              </a:xfrm>
              <a:custGeom>
                <a:avLst/>
                <a:gdLst>
                  <a:gd name="T0" fmla="*/ 19 w 49"/>
                  <a:gd name="T1" fmla="*/ 0 h 52"/>
                  <a:gd name="T2" fmla="*/ 22 w 49"/>
                  <a:gd name="T3" fmla="*/ 1 h 52"/>
                  <a:gd name="T4" fmla="*/ 23 w 49"/>
                  <a:gd name="T5" fmla="*/ 1 h 52"/>
                  <a:gd name="T6" fmla="*/ 22 w 49"/>
                  <a:gd name="T7" fmla="*/ 2 h 52"/>
                  <a:gd name="T8" fmla="*/ 21 w 49"/>
                  <a:gd name="T9" fmla="*/ 4 h 52"/>
                  <a:gd name="T10" fmla="*/ 20 w 49"/>
                  <a:gd name="T11" fmla="*/ 6 h 52"/>
                  <a:gd name="T12" fmla="*/ 19 w 49"/>
                  <a:gd name="T13" fmla="*/ 9 h 52"/>
                  <a:gd name="T14" fmla="*/ 44 w 49"/>
                  <a:gd name="T15" fmla="*/ 9 h 52"/>
                  <a:gd name="T16" fmla="*/ 47 w 49"/>
                  <a:gd name="T17" fmla="*/ 8 h 52"/>
                  <a:gd name="T18" fmla="*/ 49 w 49"/>
                  <a:gd name="T19" fmla="*/ 8 h 52"/>
                  <a:gd name="T20" fmla="*/ 49 w 49"/>
                  <a:gd name="T21" fmla="*/ 12 h 52"/>
                  <a:gd name="T22" fmla="*/ 47 w 49"/>
                  <a:gd name="T23" fmla="*/ 11 h 52"/>
                  <a:gd name="T24" fmla="*/ 44 w 49"/>
                  <a:gd name="T25" fmla="*/ 11 h 52"/>
                  <a:gd name="T26" fmla="*/ 18 w 49"/>
                  <a:gd name="T27" fmla="*/ 11 h 52"/>
                  <a:gd name="T28" fmla="*/ 11 w 49"/>
                  <a:gd name="T29" fmla="*/ 25 h 52"/>
                  <a:gd name="T30" fmla="*/ 24 w 49"/>
                  <a:gd name="T31" fmla="*/ 25 h 52"/>
                  <a:gd name="T32" fmla="*/ 24 w 49"/>
                  <a:gd name="T33" fmla="*/ 21 h 52"/>
                  <a:gd name="T34" fmla="*/ 24 w 49"/>
                  <a:gd name="T35" fmla="*/ 16 h 52"/>
                  <a:gd name="T36" fmla="*/ 28 w 49"/>
                  <a:gd name="T37" fmla="*/ 16 h 52"/>
                  <a:gd name="T38" fmla="*/ 28 w 49"/>
                  <a:gd name="T39" fmla="*/ 17 h 52"/>
                  <a:gd name="T40" fmla="*/ 28 w 49"/>
                  <a:gd name="T41" fmla="*/ 17 h 52"/>
                  <a:gd name="T42" fmla="*/ 27 w 49"/>
                  <a:gd name="T43" fmla="*/ 21 h 52"/>
                  <a:gd name="T44" fmla="*/ 27 w 49"/>
                  <a:gd name="T45" fmla="*/ 25 h 52"/>
                  <a:gd name="T46" fmla="*/ 39 w 49"/>
                  <a:gd name="T47" fmla="*/ 25 h 52"/>
                  <a:gd name="T48" fmla="*/ 44 w 49"/>
                  <a:gd name="T49" fmla="*/ 25 h 52"/>
                  <a:gd name="T50" fmla="*/ 44 w 49"/>
                  <a:gd name="T51" fmla="*/ 28 h 52"/>
                  <a:gd name="T52" fmla="*/ 39 w 49"/>
                  <a:gd name="T53" fmla="*/ 28 h 52"/>
                  <a:gd name="T54" fmla="*/ 27 w 49"/>
                  <a:gd name="T55" fmla="*/ 28 h 52"/>
                  <a:gd name="T56" fmla="*/ 27 w 49"/>
                  <a:gd name="T57" fmla="*/ 47 h 52"/>
                  <a:gd name="T58" fmla="*/ 19 w 49"/>
                  <a:gd name="T59" fmla="*/ 52 h 52"/>
                  <a:gd name="T60" fmla="*/ 17 w 49"/>
                  <a:gd name="T61" fmla="*/ 47 h 52"/>
                  <a:gd name="T62" fmla="*/ 24 w 49"/>
                  <a:gd name="T63" fmla="*/ 46 h 52"/>
                  <a:gd name="T64" fmla="*/ 24 w 49"/>
                  <a:gd name="T65" fmla="*/ 28 h 52"/>
                  <a:gd name="T66" fmla="*/ 11 w 49"/>
                  <a:gd name="T67" fmla="*/ 28 h 52"/>
                  <a:gd name="T68" fmla="*/ 8 w 49"/>
                  <a:gd name="T69" fmla="*/ 29 h 52"/>
                  <a:gd name="T70" fmla="*/ 6 w 49"/>
                  <a:gd name="T71" fmla="*/ 25 h 52"/>
                  <a:gd name="T72" fmla="*/ 9 w 49"/>
                  <a:gd name="T73" fmla="*/ 22 h 52"/>
                  <a:gd name="T74" fmla="*/ 14 w 49"/>
                  <a:gd name="T75" fmla="*/ 11 h 52"/>
                  <a:gd name="T76" fmla="*/ 4 w 49"/>
                  <a:gd name="T77" fmla="*/ 11 h 52"/>
                  <a:gd name="T78" fmla="*/ 1 w 49"/>
                  <a:gd name="T79" fmla="*/ 11 h 52"/>
                  <a:gd name="T80" fmla="*/ 0 w 49"/>
                  <a:gd name="T81" fmla="*/ 12 h 52"/>
                  <a:gd name="T82" fmla="*/ 0 w 49"/>
                  <a:gd name="T83" fmla="*/ 8 h 52"/>
                  <a:gd name="T84" fmla="*/ 2 w 49"/>
                  <a:gd name="T85" fmla="*/ 8 h 52"/>
                  <a:gd name="T86" fmla="*/ 4 w 49"/>
                  <a:gd name="T87" fmla="*/ 9 h 52"/>
                  <a:gd name="T88" fmla="*/ 15 w 49"/>
                  <a:gd name="T89" fmla="*/ 9 h 52"/>
                  <a:gd name="T90" fmla="*/ 19 w 49"/>
                  <a:gd name="T91" fmla="*/ 0 h 52"/>
                  <a:gd name="T92" fmla="*/ 0 w 49"/>
                  <a:gd name="T93" fmla="*/ 46 h 52"/>
                  <a:gd name="T94" fmla="*/ 14 w 49"/>
                  <a:gd name="T95" fmla="*/ 33 h 52"/>
                  <a:gd name="T96" fmla="*/ 18 w 49"/>
                  <a:gd name="T97" fmla="*/ 36 h 52"/>
                  <a:gd name="T98" fmla="*/ 19 w 49"/>
                  <a:gd name="T99" fmla="*/ 36 h 52"/>
                  <a:gd name="T100" fmla="*/ 18 w 49"/>
                  <a:gd name="T101" fmla="*/ 37 h 52"/>
                  <a:gd name="T102" fmla="*/ 15 w 49"/>
                  <a:gd name="T103" fmla="*/ 39 h 52"/>
                  <a:gd name="T104" fmla="*/ 4 w 49"/>
                  <a:gd name="T105" fmla="*/ 49 h 52"/>
                  <a:gd name="T106" fmla="*/ 0 w 49"/>
                  <a:gd name="T107" fmla="*/ 46 h 52"/>
                  <a:gd name="T108" fmla="*/ 32 w 49"/>
                  <a:gd name="T109" fmla="*/ 37 h 52"/>
                  <a:gd name="T110" fmla="*/ 34 w 49"/>
                  <a:gd name="T111" fmla="*/ 34 h 52"/>
                  <a:gd name="T112" fmla="*/ 48 w 49"/>
                  <a:gd name="T113" fmla="*/ 45 h 52"/>
                  <a:gd name="T114" fmla="*/ 46 w 49"/>
                  <a:gd name="T115" fmla="*/ 48 h 52"/>
                  <a:gd name="T116" fmla="*/ 32 w 49"/>
                  <a:gd name="T117" fmla="*/ 37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9" h="52">
                    <a:moveTo>
                      <a:pt x="19" y="0"/>
                    </a:moveTo>
                    <a:cubicBezTo>
                      <a:pt x="22" y="1"/>
                      <a:pt x="22" y="1"/>
                      <a:pt x="22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2"/>
                      <a:pt x="22" y="2"/>
                    </a:cubicBezTo>
                    <a:cubicBezTo>
                      <a:pt x="22" y="2"/>
                      <a:pt x="21" y="3"/>
                      <a:pt x="21" y="4"/>
                    </a:cubicBezTo>
                    <a:cubicBezTo>
                      <a:pt x="21" y="4"/>
                      <a:pt x="20" y="5"/>
                      <a:pt x="20" y="6"/>
                    </a:cubicBezTo>
                    <a:cubicBezTo>
                      <a:pt x="20" y="7"/>
                      <a:pt x="19" y="8"/>
                      <a:pt x="19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5" y="9"/>
                      <a:pt x="46" y="8"/>
                      <a:pt x="47" y="8"/>
                    </a:cubicBezTo>
                    <a:cubicBezTo>
                      <a:pt x="48" y="8"/>
                      <a:pt x="49" y="8"/>
                      <a:pt x="49" y="8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9" y="12"/>
                      <a:pt x="48" y="12"/>
                      <a:pt x="47" y="11"/>
                    </a:cubicBezTo>
                    <a:cubicBezTo>
                      <a:pt x="46" y="11"/>
                      <a:pt x="45" y="11"/>
                      <a:pt x="44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6" y="15"/>
                      <a:pt x="14" y="19"/>
                      <a:pt x="11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19"/>
                      <a:pt x="24" y="17"/>
                      <a:pt x="24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6"/>
                      <a:pt x="28" y="16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7" y="17"/>
                      <a:pt x="27" y="19"/>
                      <a:pt x="27" y="21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0" y="25"/>
                      <a:pt x="42" y="25"/>
                      <a:pt x="44" y="25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2" y="28"/>
                      <a:pt x="41" y="28"/>
                      <a:pt x="39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50"/>
                      <a:pt x="25" y="51"/>
                      <a:pt x="19" y="52"/>
                    </a:cubicBezTo>
                    <a:cubicBezTo>
                      <a:pt x="18" y="50"/>
                      <a:pt x="18" y="49"/>
                      <a:pt x="17" y="47"/>
                    </a:cubicBezTo>
                    <a:cubicBezTo>
                      <a:pt x="22" y="48"/>
                      <a:pt x="25" y="48"/>
                      <a:pt x="24" y="46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0" y="28"/>
                      <a:pt x="9" y="28"/>
                      <a:pt x="8" y="29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5"/>
                      <a:pt x="8" y="24"/>
                      <a:pt x="9" y="22"/>
                    </a:cubicBezTo>
                    <a:cubicBezTo>
                      <a:pt x="11" y="19"/>
                      <a:pt x="12" y="16"/>
                      <a:pt x="1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3" y="11"/>
                      <a:pt x="1" y="11"/>
                    </a:cubicBezTo>
                    <a:cubicBezTo>
                      <a:pt x="1" y="12"/>
                      <a:pt x="0" y="12"/>
                      <a:pt x="0" y="1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2" y="8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7" y="6"/>
                      <a:pt x="18" y="3"/>
                      <a:pt x="19" y="0"/>
                    </a:cubicBezTo>
                    <a:close/>
                    <a:moveTo>
                      <a:pt x="0" y="46"/>
                    </a:moveTo>
                    <a:cubicBezTo>
                      <a:pt x="6" y="43"/>
                      <a:pt x="11" y="39"/>
                      <a:pt x="14" y="33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8" y="36"/>
                      <a:pt x="18" y="37"/>
                    </a:cubicBezTo>
                    <a:cubicBezTo>
                      <a:pt x="17" y="37"/>
                      <a:pt x="16" y="38"/>
                      <a:pt x="15" y="39"/>
                    </a:cubicBezTo>
                    <a:cubicBezTo>
                      <a:pt x="12" y="42"/>
                      <a:pt x="8" y="46"/>
                      <a:pt x="4" y="49"/>
                    </a:cubicBezTo>
                    <a:cubicBezTo>
                      <a:pt x="3" y="47"/>
                      <a:pt x="2" y="46"/>
                      <a:pt x="0" y="46"/>
                    </a:cubicBezTo>
                    <a:close/>
                    <a:moveTo>
                      <a:pt x="32" y="37"/>
                    </a:moveTo>
                    <a:cubicBezTo>
                      <a:pt x="34" y="34"/>
                      <a:pt x="34" y="34"/>
                      <a:pt x="34" y="34"/>
                    </a:cubicBezTo>
                    <a:cubicBezTo>
                      <a:pt x="39" y="37"/>
                      <a:pt x="44" y="41"/>
                      <a:pt x="48" y="45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1" y="44"/>
                      <a:pt x="37" y="40"/>
                      <a:pt x="32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4" name="Freeform 23">
                <a:extLst>
                  <a:ext uri="{FF2B5EF4-FFF2-40B4-BE49-F238E27FC236}">
                    <a16:creationId xmlns="" xmlns:a16="http://schemas.microsoft.com/office/drawing/2014/main" id="{87D71602-D4A2-CC41-88CA-C977E7288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116"/>
                <a:ext cx="19" cy="97"/>
              </a:xfrm>
              <a:custGeom>
                <a:avLst/>
                <a:gdLst>
                  <a:gd name="T0" fmla="*/ 0 w 10"/>
                  <a:gd name="T1" fmla="*/ 0 h 50"/>
                  <a:gd name="T2" fmla="*/ 4 w 10"/>
                  <a:gd name="T3" fmla="*/ 0 h 50"/>
                  <a:gd name="T4" fmla="*/ 10 w 10"/>
                  <a:gd name="T5" fmla="*/ 25 h 50"/>
                  <a:gd name="T6" fmla="*/ 4 w 10"/>
                  <a:gd name="T7" fmla="*/ 50 h 50"/>
                  <a:gd name="T8" fmla="*/ 0 w 10"/>
                  <a:gd name="T9" fmla="*/ 50 h 50"/>
                  <a:gd name="T10" fmla="*/ 6 w 10"/>
                  <a:gd name="T11" fmla="*/ 25 h 50"/>
                  <a:gd name="T12" fmla="*/ 0 w 10"/>
                  <a:gd name="T1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8" y="7"/>
                      <a:pt x="10" y="15"/>
                      <a:pt x="10" y="25"/>
                    </a:cubicBezTo>
                    <a:cubicBezTo>
                      <a:pt x="10" y="35"/>
                      <a:pt x="8" y="43"/>
                      <a:pt x="4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4" y="43"/>
                      <a:pt x="6" y="35"/>
                      <a:pt x="6" y="25"/>
                    </a:cubicBezTo>
                    <a:cubicBezTo>
                      <a:pt x="6" y="16"/>
                      <a:pt x="4" y="8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5" name="Freeform 24">
                <a:extLst>
                  <a:ext uri="{FF2B5EF4-FFF2-40B4-BE49-F238E27FC236}">
                    <a16:creationId xmlns="" xmlns:a16="http://schemas.microsoft.com/office/drawing/2014/main" id="{85B00E51-CC45-7448-B934-C2C579F54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324"/>
                <a:ext cx="71" cy="75"/>
              </a:xfrm>
              <a:custGeom>
                <a:avLst/>
                <a:gdLst>
                  <a:gd name="T0" fmla="*/ 35 w 37"/>
                  <a:gd name="T1" fmla="*/ 0 h 39"/>
                  <a:gd name="T2" fmla="*/ 36 w 37"/>
                  <a:gd name="T3" fmla="*/ 13 h 39"/>
                  <a:gd name="T4" fmla="*/ 35 w 37"/>
                  <a:gd name="T5" fmla="*/ 13 h 39"/>
                  <a:gd name="T6" fmla="*/ 30 w 37"/>
                  <a:gd name="T7" fmla="*/ 5 h 39"/>
                  <a:gd name="T8" fmla="*/ 21 w 37"/>
                  <a:gd name="T9" fmla="*/ 2 h 39"/>
                  <a:gd name="T10" fmla="*/ 14 w 37"/>
                  <a:gd name="T11" fmla="*/ 4 h 39"/>
                  <a:gd name="T12" fmla="*/ 9 w 37"/>
                  <a:gd name="T13" fmla="*/ 10 h 39"/>
                  <a:gd name="T14" fmla="*/ 7 w 37"/>
                  <a:gd name="T15" fmla="*/ 20 h 39"/>
                  <a:gd name="T16" fmla="*/ 9 w 37"/>
                  <a:gd name="T17" fmla="*/ 29 h 39"/>
                  <a:gd name="T18" fmla="*/ 14 w 37"/>
                  <a:gd name="T19" fmla="*/ 35 h 39"/>
                  <a:gd name="T20" fmla="*/ 22 w 37"/>
                  <a:gd name="T21" fmla="*/ 37 h 39"/>
                  <a:gd name="T22" fmla="*/ 29 w 37"/>
                  <a:gd name="T23" fmla="*/ 35 h 39"/>
                  <a:gd name="T24" fmla="*/ 36 w 37"/>
                  <a:gd name="T25" fmla="*/ 29 h 39"/>
                  <a:gd name="T26" fmla="*/ 37 w 37"/>
                  <a:gd name="T27" fmla="*/ 30 h 39"/>
                  <a:gd name="T28" fmla="*/ 30 w 37"/>
                  <a:gd name="T29" fmla="*/ 37 h 39"/>
                  <a:gd name="T30" fmla="*/ 20 w 37"/>
                  <a:gd name="T31" fmla="*/ 39 h 39"/>
                  <a:gd name="T32" fmla="*/ 4 w 37"/>
                  <a:gd name="T33" fmla="*/ 32 h 39"/>
                  <a:gd name="T34" fmla="*/ 0 w 37"/>
                  <a:gd name="T35" fmla="*/ 20 h 39"/>
                  <a:gd name="T36" fmla="*/ 3 w 37"/>
                  <a:gd name="T37" fmla="*/ 10 h 39"/>
                  <a:gd name="T38" fmla="*/ 10 w 37"/>
                  <a:gd name="T39" fmla="*/ 3 h 39"/>
                  <a:gd name="T40" fmla="*/ 21 w 37"/>
                  <a:gd name="T41" fmla="*/ 0 h 39"/>
                  <a:gd name="T42" fmla="*/ 30 w 37"/>
                  <a:gd name="T43" fmla="*/ 2 h 39"/>
                  <a:gd name="T44" fmla="*/ 31 w 37"/>
                  <a:gd name="T45" fmla="*/ 3 h 39"/>
                  <a:gd name="T46" fmla="*/ 33 w 37"/>
                  <a:gd name="T47" fmla="*/ 2 h 39"/>
                  <a:gd name="T48" fmla="*/ 34 w 37"/>
                  <a:gd name="T49" fmla="*/ 0 h 39"/>
                  <a:gd name="T50" fmla="*/ 35 w 37"/>
                  <a:gd name="T5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5" y="0"/>
                    </a:moveTo>
                    <a:cubicBezTo>
                      <a:pt x="36" y="13"/>
                      <a:pt x="36" y="13"/>
                      <a:pt x="36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4" y="9"/>
                      <a:pt x="32" y="6"/>
                      <a:pt x="30" y="5"/>
                    </a:cubicBezTo>
                    <a:cubicBezTo>
                      <a:pt x="27" y="3"/>
                      <a:pt x="25" y="2"/>
                      <a:pt x="21" y="2"/>
                    </a:cubicBezTo>
                    <a:cubicBezTo>
                      <a:pt x="19" y="2"/>
                      <a:pt x="16" y="3"/>
                      <a:pt x="14" y="4"/>
                    </a:cubicBezTo>
                    <a:cubicBezTo>
                      <a:pt x="12" y="5"/>
                      <a:pt x="10" y="7"/>
                      <a:pt x="9" y="10"/>
                    </a:cubicBezTo>
                    <a:cubicBezTo>
                      <a:pt x="7" y="13"/>
                      <a:pt x="7" y="16"/>
                      <a:pt x="7" y="20"/>
                    </a:cubicBezTo>
                    <a:cubicBezTo>
                      <a:pt x="7" y="24"/>
                      <a:pt x="7" y="27"/>
                      <a:pt x="9" y="29"/>
                    </a:cubicBezTo>
                    <a:cubicBezTo>
                      <a:pt x="10" y="32"/>
                      <a:pt x="12" y="33"/>
                      <a:pt x="14" y="35"/>
                    </a:cubicBezTo>
                    <a:cubicBezTo>
                      <a:pt x="16" y="36"/>
                      <a:pt x="19" y="37"/>
                      <a:pt x="22" y="37"/>
                    </a:cubicBezTo>
                    <a:cubicBezTo>
                      <a:pt x="25" y="37"/>
                      <a:pt x="27" y="36"/>
                      <a:pt x="29" y="35"/>
                    </a:cubicBezTo>
                    <a:cubicBezTo>
                      <a:pt x="31" y="34"/>
                      <a:pt x="34" y="32"/>
                      <a:pt x="36" y="29"/>
                    </a:cubicBezTo>
                    <a:cubicBezTo>
                      <a:pt x="37" y="30"/>
                      <a:pt x="37" y="30"/>
                      <a:pt x="37" y="30"/>
                    </a:cubicBezTo>
                    <a:cubicBezTo>
                      <a:pt x="35" y="33"/>
                      <a:pt x="32" y="35"/>
                      <a:pt x="30" y="37"/>
                    </a:cubicBezTo>
                    <a:cubicBezTo>
                      <a:pt x="27" y="38"/>
                      <a:pt x="24" y="39"/>
                      <a:pt x="20" y="39"/>
                    </a:cubicBezTo>
                    <a:cubicBezTo>
                      <a:pt x="13" y="39"/>
                      <a:pt x="8" y="37"/>
                      <a:pt x="4" y="32"/>
                    </a:cubicBezTo>
                    <a:cubicBezTo>
                      <a:pt x="1" y="29"/>
                      <a:pt x="0" y="25"/>
                      <a:pt x="0" y="20"/>
                    </a:cubicBezTo>
                    <a:cubicBezTo>
                      <a:pt x="0" y="17"/>
                      <a:pt x="1" y="13"/>
                      <a:pt x="3" y="10"/>
                    </a:cubicBezTo>
                    <a:cubicBezTo>
                      <a:pt x="4" y="7"/>
                      <a:pt x="7" y="5"/>
                      <a:pt x="10" y="3"/>
                    </a:cubicBezTo>
                    <a:cubicBezTo>
                      <a:pt x="13" y="1"/>
                      <a:pt x="17" y="0"/>
                      <a:pt x="21" y="0"/>
                    </a:cubicBezTo>
                    <a:cubicBezTo>
                      <a:pt x="24" y="0"/>
                      <a:pt x="27" y="1"/>
                      <a:pt x="30" y="2"/>
                    </a:cubicBezTo>
                    <a:cubicBezTo>
                      <a:pt x="30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3" y="2"/>
                    </a:cubicBezTo>
                    <a:cubicBezTo>
                      <a:pt x="33" y="2"/>
                      <a:pt x="34" y="1"/>
                      <a:pt x="34" y="0"/>
                    </a:cubicBezTo>
                    <a:lnTo>
                      <a:pt x="3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6" name="Freeform 25">
                <a:extLst>
                  <a:ext uri="{FF2B5EF4-FFF2-40B4-BE49-F238E27FC236}">
                    <a16:creationId xmlns="" xmlns:a16="http://schemas.microsoft.com/office/drawing/2014/main" id="{26001EBA-8A92-1B43-B116-AE5DCEB2E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326"/>
                <a:ext cx="82" cy="71"/>
              </a:xfrm>
              <a:custGeom>
                <a:avLst/>
                <a:gdLst>
                  <a:gd name="T0" fmla="*/ 12 w 43"/>
                  <a:gd name="T1" fmla="*/ 17 h 37"/>
                  <a:gd name="T2" fmla="*/ 31 w 43"/>
                  <a:gd name="T3" fmla="*/ 17 h 37"/>
                  <a:gd name="T4" fmla="*/ 31 w 43"/>
                  <a:gd name="T5" fmla="*/ 7 h 37"/>
                  <a:gd name="T6" fmla="*/ 31 w 43"/>
                  <a:gd name="T7" fmla="*/ 3 h 37"/>
                  <a:gd name="T8" fmla="*/ 30 w 43"/>
                  <a:gd name="T9" fmla="*/ 2 h 37"/>
                  <a:gd name="T10" fmla="*/ 27 w 43"/>
                  <a:gd name="T11" fmla="*/ 1 h 37"/>
                  <a:gd name="T12" fmla="*/ 25 w 43"/>
                  <a:gd name="T13" fmla="*/ 1 h 37"/>
                  <a:gd name="T14" fmla="*/ 25 w 43"/>
                  <a:gd name="T15" fmla="*/ 0 h 37"/>
                  <a:gd name="T16" fmla="*/ 43 w 43"/>
                  <a:gd name="T17" fmla="*/ 0 h 37"/>
                  <a:gd name="T18" fmla="*/ 43 w 43"/>
                  <a:gd name="T19" fmla="*/ 1 h 37"/>
                  <a:gd name="T20" fmla="*/ 42 w 43"/>
                  <a:gd name="T21" fmla="*/ 1 h 37"/>
                  <a:gd name="T22" fmla="*/ 39 w 43"/>
                  <a:gd name="T23" fmla="*/ 2 h 37"/>
                  <a:gd name="T24" fmla="*/ 37 w 43"/>
                  <a:gd name="T25" fmla="*/ 3 h 37"/>
                  <a:gd name="T26" fmla="*/ 37 w 43"/>
                  <a:gd name="T27" fmla="*/ 7 h 37"/>
                  <a:gd name="T28" fmla="*/ 37 w 43"/>
                  <a:gd name="T29" fmla="*/ 31 h 37"/>
                  <a:gd name="T30" fmla="*/ 37 w 43"/>
                  <a:gd name="T31" fmla="*/ 34 h 37"/>
                  <a:gd name="T32" fmla="*/ 39 w 43"/>
                  <a:gd name="T33" fmla="*/ 36 h 37"/>
                  <a:gd name="T34" fmla="*/ 42 w 43"/>
                  <a:gd name="T35" fmla="*/ 36 h 37"/>
                  <a:gd name="T36" fmla="*/ 43 w 43"/>
                  <a:gd name="T37" fmla="*/ 36 h 37"/>
                  <a:gd name="T38" fmla="*/ 43 w 43"/>
                  <a:gd name="T39" fmla="*/ 37 h 37"/>
                  <a:gd name="T40" fmla="*/ 25 w 43"/>
                  <a:gd name="T41" fmla="*/ 37 h 37"/>
                  <a:gd name="T42" fmla="*/ 25 w 43"/>
                  <a:gd name="T43" fmla="*/ 36 h 37"/>
                  <a:gd name="T44" fmla="*/ 27 w 43"/>
                  <a:gd name="T45" fmla="*/ 36 h 37"/>
                  <a:gd name="T46" fmla="*/ 31 w 43"/>
                  <a:gd name="T47" fmla="*/ 35 h 37"/>
                  <a:gd name="T48" fmla="*/ 31 w 43"/>
                  <a:gd name="T49" fmla="*/ 31 h 37"/>
                  <a:gd name="T50" fmla="*/ 31 w 43"/>
                  <a:gd name="T51" fmla="*/ 19 h 37"/>
                  <a:gd name="T52" fmla="*/ 12 w 43"/>
                  <a:gd name="T53" fmla="*/ 19 h 37"/>
                  <a:gd name="T54" fmla="*/ 12 w 43"/>
                  <a:gd name="T55" fmla="*/ 31 h 37"/>
                  <a:gd name="T56" fmla="*/ 13 w 43"/>
                  <a:gd name="T57" fmla="*/ 34 h 37"/>
                  <a:gd name="T58" fmla="*/ 14 w 43"/>
                  <a:gd name="T59" fmla="*/ 36 h 37"/>
                  <a:gd name="T60" fmla="*/ 17 w 43"/>
                  <a:gd name="T61" fmla="*/ 36 h 37"/>
                  <a:gd name="T62" fmla="*/ 18 w 43"/>
                  <a:gd name="T63" fmla="*/ 36 h 37"/>
                  <a:gd name="T64" fmla="*/ 18 w 43"/>
                  <a:gd name="T65" fmla="*/ 37 h 37"/>
                  <a:gd name="T66" fmla="*/ 0 w 43"/>
                  <a:gd name="T67" fmla="*/ 37 h 37"/>
                  <a:gd name="T68" fmla="*/ 0 w 43"/>
                  <a:gd name="T69" fmla="*/ 36 h 37"/>
                  <a:gd name="T70" fmla="*/ 2 w 43"/>
                  <a:gd name="T71" fmla="*/ 36 h 37"/>
                  <a:gd name="T72" fmla="*/ 6 w 43"/>
                  <a:gd name="T73" fmla="*/ 35 h 37"/>
                  <a:gd name="T74" fmla="*/ 6 w 43"/>
                  <a:gd name="T75" fmla="*/ 31 h 37"/>
                  <a:gd name="T76" fmla="*/ 6 w 43"/>
                  <a:gd name="T77" fmla="*/ 7 h 37"/>
                  <a:gd name="T78" fmla="*/ 6 w 43"/>
                  <a:gd name="T79" fmla="*/ 3 h 37"/>
                  <a:gd name="T80" fmla="*/ 5 w 43"/>
                  <a:gd name="T81" fmla="*/ 2 h 37"/>
                  <a:gd name="T82" fmla="*/ 2 w 43"/>
                  <a:gd name="T83" fmla="*/ 1 h 37"/>
                  <a:gd name="T84" fmla="*/ 0 w 43"/>
                  <a:gd name="T85" fmla="*/ 1 h 37"/>
                  <a:gd name="T86" fmla="*/ 0 w 43"/>
                  <a:gd name="T87" fmla="*/ 0 h 37"/>
                  <a:gd name="T88" fmla="*/ 18 w 43"/>
                  <a:gd name="T89" fmla="*/ 0 h 37"/>
                  <a:gd name="T90" fmla="*/ 18 w 43"/>
                  <a:gd name="T91" fmla="*/ 1 h 37"/>
                  <a:gd name="T92" fmla="*/ 17 w 43"/>
                  <a:gd name="T93" fmla="*/ 1 h 37"/>
                  <a:gd name="T94" fmla="*/ 14 w 43"/>
                  <a:gd name="T95" fmla="*/ 2 h 37"/>
                  <a:gd name="T96" fmla="*/ 13 w 43"/>
                  <a:gd name="T97" fmla="*/ 3 h 37"/>
                  <a:gd name="T98" fmla="*/ 12 w 43"/>
                  <a:gd name="T99" fmla="*/ 7 h 37"/>
                  <a:gd name="T100" fmla="*/ 12 w 43"/>
                  <a:gd name="T101" fmla="*/ 1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3" h="37">
                    <a:moveTo>
                      <a:pt x="12" y="17"/>
                    </a:move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5"/>
                      <a:pt x="31" y="3"/>
                      <a:pt x="31" y="3"/>
                    </a:cubicBezTo>
                    <a:cubicBezTo>
                      <a:pt x="31" y="2"/>
                      <a:pt x="30" y="2"/>
                      <a:pt x="30" y="2"/>
                    </a:cubicBezTo>
                    <a:cubicBezTo>
                      <a:pt x="29" y="1"/>
                      <a:pt x="28" y="1"/>
                      <a:pt x="27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0" y="1"/>
                      <a:pt x="39" y="2"/>
                    </a:cubicBezTo>
                    <a:cubicBezTo>
                      <a:pt x="38" y="2"/>
                      <a:pt x="38" y="2"/>
                      <a:pt x="37" y="3"/>
                    </a:cubicBezTo>
                    <a:cubicBezTo>
                      <a:pt x="37" y="4"/>
                      <a:pt x="37" y="5"/>
                      <a:pt x="37" y="7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7" y="33"/>
                      <a:pt x="37" y="34"/>
                      <a:pt x="37" y="34"/>
                    </a:cubicBezTo>
                    <a:cubicBezTo>
                      <a:pt x="38" y="35"/>
                      <a:pt x="38" y="35"/>
                      <a:pt x="39" y="36"/>
                    </a:cubicBezTo>
                    <a:cubicBezTo>
                      <a:pt x="40" y="36"/>
                      <a:pt x="41" y="36"/>
                      <a:pt x="42" y="36"/>
                    </a:cubicBezTo>
                    <a:cubicBezTo>
                      <a:pt x="43" y="36"/>
                      <a:pt x="43" y="36"/>
                      <a:pt x="43" y="36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9" y="36"/>
                      <a:pt x="30" y="36"/>
                      <a:pt x="31" y="35"/>
                    </a:cubicBezTo>
                    <a:cubicBezTo>
                      <a:pt x="31" y="34"/>
                      <a:pt x="31" y="33"/>
                      <a:pt x="31" y="31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3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7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3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lnTo>
                      <a:pt x="12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7" name="Freeform 26">
                <a:extLst>
                  <a:ext uri="{FF2B5EF4-FFF2-40B4-BE49-F238E27FC236}">
                    <a16:creationId xmlns="" xmlns:a16="http://schemas.microsoft.com/office/drawing/2014/main" id="{DDE6C016-CDE2-F24A-BE4F-5E88D4B95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4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3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3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8" name="Freeform 27">
                <a:extLst>
                  <a:ext uri="{FF2B5EF4-FFF2-40B4-BE49-F238E27FC236}">
                    <a16:creationId xmlns="" xmlns:a16="http://schemas.microsoft.com/office/drawing/2014/main" id="{1B942B3B-E8D5-1E4A-A2DC-529EFC014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326"/>
                <a:ext cx="86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1 w 45"/>
                  <a:gd name="T31" fmla="*/ 8 h 38"/>
                  <a:gd name="T32" fmla="*/ 11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9" name="Freeform 28">
                <a:extLst>
                  <a:ext uri="{FF2B5EF4-FFF2-40B4-BE49-F238E27FC236}">
                    <a16:creationId xmlns="" xmlns:a16="http://schemas.microsoft.com/office/drawing/2014/main" id="{92AF6CA1-1AE3-684D-8EE9-404F9B7F48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8" y="2324"/>
                <a:ext cx="84" cy="73"/>
              </a:xfrm>
              <a:custGeom>
                <a:avLst/>
                <a:gdLst>
                  <a:gd name="T0" fmla="*/ 28 w 44"/>
                  <a:gd name="T1" fmla="*/ 26 h 38"/>
                  <a:gd name="T2" fmla="*/ 12 w 44"/>
                  <a:gd name="T3" fmla="*/ 26 h 38"/>
                  <a:gd name="T4" fmla="*/ 9 w 44"/>
                  <a:gd name="T5" fmla="*/ 32 h 38"/>
                  <a:gd name="T6" fmla="*/ 8 w 44"/>
                  <a:gd name="T7" fmla="*/ 35 h 38"/>
                  <a:gd name="T8" fmla="*/ 9 w 44"/>
                  <a:gd name="T9" fmla="*/ 37 h 38"/>
                  <a:gd name="T10" fmla="*/ 13 w 44"/>
                  <a:gd name="T11" fmla="*/ 37 h 38"/>
                  <a:gd name="T12" fmla="*/ 13 w 44"/>
                  <a:gd name="T13" fmla="*/ 38 h 38"/>
                  <a:gd name="T14" fmla="*/ 0 w 44"/>
                  <a:gd name="T15" fmla="*/ 38 h 38"/>
                  <a:gd name="T16" fmla="*/ 0 w 44"/>
                  <a:gd name="T17" fmla="*/ 37 h 38"/>
                  <a:gd name="T18" fmla="*/ 4 w 44"/>
                  <a:gd name="T19" fmla="*/ 36 h 38"/>
                  <a:gd name="T20" fmla="*/ 7 w 44"/>
                  <a:gd name="T21" fmla="*/ 31 h 38"/>
                  <a:gd name="T22" fmla="*/ 22 w 44"/>
                  <a:gd name="T23" fmla="*/ 0 h 38"/>
                  <a:gd name="T24" fmla="*/ 23 w 44"/>
                  <a:gd name="T25" fmla="*/ 0 h 38"/>
                  <a:gd name="T26" fmla="*/ 37 w 44"/>
                  <a:gd name="T27" fmla="*/ 31 h 38"/>
                  <a:gd name="T28" fmla="*/ 40 w 44"/>
                  <a:gd name="T29" fmla="*/ 36 h 38"/>
                  <a:gd name="T30" fmla="*/ 44 w 44"/>
                  <a:gd name="T31" fmla="*/ 37 h 38"/>
                  <a:gd name="T32" fmla="*/ 44 w 44"/>
                  <a:gd name="T33" fmla="*/ 38 h 38"/>
                  <a:gd name="T34" fmla="*/ 28 w 44"/>
                  <a:gd name="T35" fmla="*/ 38 h 38"/>
                  <a:gd name="T36" fmla="*/ 28 w 44"/>
                  <a:gd name="T37" fmla="*/ 37 h 38"/>
                  <a:gd name="T38" fmla="*/ 31 w 44"/>
                  <a:gd name="T39" fmla="*/ 37 h 38"/>
                  <a:gd name="T40" fmla="*/ 32 w 44"/>
                  <a:gd name="T41" fmla="*/ 35 h 38"/>
                  <a:gd name="T42" fmla="*/ 31 w 44"/>
                  <a:gd name="T43" fmla="*/ 31 h 38"/>
                  <a:gd name="T44" fmla="*/ 28 w 44"/>
                  <a:gd name="T45" fmla="*/ 26 h 38"/>
                  <a:gd name="T46" fmla="*/ 27 w 44"/>
                  <a:gd name="T47" fmla="*/ 24 h 38"/>
                  <a:gd name="T48" fmla="*/ 20 w 44"/>
                  <a:gd name="T49" fmla="*/ 9 h 38"/>
                  <a:gd name="T50" fmla="*/ 13 w 44"/>
                  <a:gd name="T51" fmla="*/ 24 h 38"/>
                  <a:gd name="T52" fmla="*/ 27 w 44"/>
                  <a:gd name="T53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4" h="38">
                    <a:moveTo>
                      <a:pt x="28" y="26"/>
                    </a:moveTo>
                    <a:cubicBezTo>
                      <a:pt x="12" y="26"/>
                      <a:pt x="12" y="26"/>
                      <a:pt x="12" y="26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3"/>
                      <a:pt x="8" y="34"/>
                      <a:pt x="8" y="35"/>
                    </a:cubicBezTo>
                    <a:cubicBezTo>
                      <a:pt x="8" y="36"/>
                      <a:pt x="9" y="36"/>
                      <a:pt x="9" y="37"/>
                    </a:cubicBezTo>
                    <a:cubicBezTo>
                      <a:pt x="10" y="37"/>
                      <a:pt x="11" y="37"/>
                      <a:pt x="13" y="37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2" y="37"/>
                      <a:pt x="3" y="37"/>
                      <a:pt x="4" y="36"/>
                    </a:cubicBezTo>
                    <a:cubicBezTo>
                      <a:pt x="5" y="35"/>
                      <a:pt x="6" y="34"/>
                      <a:pt x="7" y="3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8" y="34"/>
                      <a:pt x="39" y="35"/>
                      <a:pt x="40" y="36"/>
                    </a:cubicBezTo>
                    <a:cubicBezTo>
                      <a:pt x="41" y="37"/>
                      <a:pt x="42" y="37"/>
                      <a:pt x="44" y="37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7"/>
                      <a:pt x="31" y="37"/>
                      <a:pt x="31" y="37"/>
                    </a:cubicBezTo>
                    <a:cubicBezTo>
                      <a:pt x="32" y="36"/>
                      <a:pt x="32" y="36"/>
                      <a:pt x="32" y="35"/>
                    </a:cubicBezTo>
                    <a:cubicBezTo>
                      <a:pt x="32" y="34"/>
                      <a:pt x="32" y="33"/>
                      <a:pt x="31" y="31"/>
                    </a:cubicBezTo>
                    <a:lnTo>
                      <a:pt x="28" y="26"/>
                    </a:lnTo>
                    <a:close/>
                    <a:moveTo>
                      <a:pt x="27" y="24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13" y="24"/>
                      <a:pt x="13" y="24"/>
                      <a:pt x="13" y="24"/>
                    </a:cubicBezTo>
                    <a:lnTo>
                      <a:pt x="27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0" name="Freeform 29">
                <a:extLst>
                  <a:ext uri="{FF2B5EF4-FFF2-40B4-BE49-F238E27FC236}">
                    <a16:creationId xmlns="" xmlns:a16="http://schemas.microsoft.com/office/drawing/2014/main" id="{36C2C246-1ED3-1540-BB8A-F083458EB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8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6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29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0" y="1"/>
                      <a:pt x="39" y="2"/>
                      <a:pt x="38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7" y="29"/>
                      <a:pt x="36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7" y="38"/>
                      <a:pt x="14" y="37"/>
                      <a:pt x="12" y="36"/>
                    </a:cubicBezTo>
                    <a:cubicBezTo>
                      <a:pt x="9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4" y="33"/>
                      <a:pt x="15" y="34"/>
                      <a:pt x="17" y="35"/>
                    </a:cubicBezTo>
                    <a:cubicBezTo>
                      <a:pt x="18" y="35"/>
                      <a:pt x="20" y="36"/>
                      <a:pt x="22" y="36"/>
                    </a:cubicBezTo>
                    <a:cubicBezTo>
                      <a:pt x="25" y="36"/>
                      <a:pt x="27" y="35"/>
                      <a:pt x="29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3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1" name="Freeform 30">
                <a:extLst>
                  <a:ext uri="{FF2B5EF4-FFF2-40B4-BE49-F238E27FC236}">
                    <a16:creationId xmlns="" xmlns:a16="http://schemas.microsoft.com/office/drawing/2014/main" id="{27B4429D-80A2-0749-AA46-60C6CB661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326"/>
                <a:ext cx="85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0 w 45"/>
                  <a:gd name="T31" fmla="*/ 8 h 38"/>
                  <a:gd name="T32" fmla="*/ 10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2" name="Freeform 31">
                <a:extLst>
                  <a:ext uri="{FF2B5EF4-FFF2-40B4-BE49-F238E27FC236}">
                    <a16:creationId xmlns="" xmlns:a16="http://schemas.microsoft.com/office/drawing/2014/main" id="{83E48AEF-E6BE-EC4D-9D9A-C038D9D1E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3" name="Freeform 32">
                <a:extLst>
                  <a:ext uri="{FF2B5EF4-FFF2-40B4-BE49-F238E27FC236}">
                    <a16:creationId xmlns="" xmlns:a16="http://schemas.microsoft.com/office/drawing/2014/main" id="{CF6C246D-7349-E34B-AB15-161B9F573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26"/>
                <a:ext cx="84" cy="73"/>
              </a:xfrm>
              <a:custGeom>
                <a:avLst/>
                <a:gdLst>
                  <a:gd name="T0" fmla="*/ 44 w 44"/>
                  <a:gd name="T1" fmla="*/ 0 h 38"/>
                  <a:gd name="T2" fmla="*/ 44 w 44"/>
                  <a:gd name="T3" fmla="*/ 1 h 38"/>
                  <a:gd name="T4" fmla="*/ 41 w 44"/>
                  <a:gd name="T5" fmla="*/ 2 h 38"/>
                  <a:gd name="T6" fmla="*/ 38 w 44"/>
                  <a:gd name="T7" fmla="*/ 6 h 38"/>
                  <a:gd name="T8" fmla="*/ 23 w 44"/>
                  <a:gd name="T9" fmla="*/ 38 h 38"/>
                  <a:gd name="T10" fmla="*/ 22 w 44"/>
                  <a:gd name="T11" fmla="*/ 38 h 38"/>
                  <a:gd name="T12" fmla="*/ 7 w 44"/>
                  <a:gd name="T13" fmla="*/ 6 h 38"/>
                  <a:gd name="T14" fmla="*/ 5 w 44"/>
                  <a:gd name="T15" fmla="*/ 3 h 38"/>
                  <a:gd name="T16" fmla="*/ 3 w 44"/>
                  <a:gd name="T17" fmla="*/ 2 h 38"/>
                  <a:gd name="T18" fmla="*/ 0 w 44"/>
                  <a:gd name="T19" fmla="*/ 1 h 38"/>
                  <a:gd name="T20" fmla="*/ 0 w 44"/>
                  <a:gd name="T21" fmla="*/ 0 h 38"/>
                  <a:gd name="T22" fmla="*/ 17 w 44"/>
                  <a:gd name="T23" fmla="*/ 0 h 38"/>
                  <a:gd name="T24" fmla="*/ 17 w 44"/>
                  <a:gd name="T25" fmla="*/ 1 h 38"/>
                  <a:gd name="T26" fmla="*/ 13 w 44"/>
                  <a:gd name="T27" fmla="*/ 2 h 38"/>
                  <a:gd name="T28" fmla="*/ 13 w 44"/>
                  <a:gd name="T29" fmla="*/ 4 h 38"/>
                  <a:gd name="T30" fmla="*/ 14 w 44"/>
                  <a:gd name="T31" fmla="*/ 8 h 38"/>
                  <a:gd name="T32" fmla="*/ 24 w 44"/>
                  <a:gd name="T33" fmla="*/ 30 h 38"/>
                  <a:gd name="T34" fmla="*/ 34 w 44"/>
                  <a:gd name="T35" fmla="*/ 8 h 38"/>
                  <a:gd name="T36" fmla="*/ 36 w 44"/>
                  <a:gd name="T37" fmla="*/ 4 h 38"/>
                  <a:gd name="T38" fmla="*/ 35 w 44"/>
                  <a:gd name="T39" fmla="*/ 2 h 38"/>
                  <a:gd name="T40" fmla="*/ 32 w 44"/>
                  <a:gd name="T41" fmla="*/ 1 h 38"/>
                  <a:gd name="T42" fmla="*/ 31 w 44"/>
                  <a:gd name="T43" fmla="*/ 1 h 38"/>
                  <a:gd name="T44" fmla="*/ 31 w 44"/>
                  <a:gd name="T45" fmla="*/ 0 h 38"/>
                  <a:gd name="T46" fmla="*/ 44 w 44"/>
                  <a:gd name="T4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8">
                    <a:moveTo>
                      <a:pt x="44" y="0"/>
                    </a:move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1" y="2"/>
                      <a:pt x="41" y="2"/>
                    </a:cubicBezTo>
                    <a:cubicBezTo>
                      <a:pt x="39" y="3"/>
                      <a:pt x="39" y="5"/>
                      <a:pt x="38" y="6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3" y="2"/>
                      <a:pt x="13" y="3"/>
                      <a:pt x="13" y="4"/>
                    </a:cubicBezTo>
                    <a:cubicBezTo>
                      <a:pt x="13" y="4"/>
                      <a:pt x="13" y="6"/>
                      <a:pt x="14" y="8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6"/>
                      <a:pt x="36" y="5"/>
                      <a:pt x="36" y="4"/>
                    </a:cubicBezTo>
                    <a:cubicBezTo>
                      <a:pt x="36" y="3"/>
                      <a:pt x="35" y="3"/>
                      <a:pt x="35" y="2"/>
                    </a:cubicBezTo>
                    <a:cubicBezTo>
                      <a:pt x="34" y="2"/>
                      <a:pt x="33" y="1"/>
                      <a:pt x="32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4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4" name="Freeform 33">
                <a:extLst>
                  <a:ext uri="{FF2B5EF4-FFF2-40B4-BE49-F238E27FC236}">
                    <a16:creationId xmlns="" xmlns:a16="http://schemas.microsoft.com/office/drawing/2014/main" id="{B24EBDDD-673A-B244-84C9-C69396B6C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326"/>
                <a:ext cx="66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6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7 w 35"/>
                  <a:gd name="T17" fmla="*/ 21 h 37"/>
                  <a:gd name="T18" fmla="*/ 25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2 w 35"/>
                  <a:gd name="T49" fmla="*/ 36 h 37"/>
                  <a:gd name="T50" fmla="*/ 4 w 35"/>
                  <a:gd name="T51" fmla="*/ 36 h 37"/>
                  <a:gd name="T52" fmla="*/ 6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2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30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5" y="16"/>
                      <a:pt x="26" y="16"/>
                    </a:cubicBezTo>
                    <a:cubicBezTo>
                      <a:pt x="27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7" y="21"/>
                      <a:pt x="27" y="21"/>
                    </a:cubicBezTo>
                    <a:cubicBezTo>
                      <a:pt x="26" y="20"/>
                      <a:pt x="26" y="20"/>
                      <a:pt x="25" y="19"/>
                    </a:cubicBezTo>
                    <a:cubicBezTo>
                      <a:pt x="24" y="19"/>
                      <a:pt x="23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3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5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2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4" y="36"/>
                      <a:pt x="4" y="36"/>
                    </a:cubicBezTo>
                    <a:cubicBezTo>
                      <a:pt x="5" y="35"/>
                      <a:pt x="6" y="35"/>
                      <a:pt x="6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6"/>
                      <a:pt x="30" y="5"/>
                      <a:pt x="30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7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5" name="Freeform 34">
                <a:extLst>
                  <a:ext uri="{FF2B5EF4-FFF2-40B4-BE49-F238E27FC236}">
                    <a16:creationId xmlns="" xmlns:a16="http://schemas.microsoft.com/office/drawing/2014/main" id="{70C7FE01-9414-9449-8585-D77FC63B6B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07" y="2326"/>
                <a:ext cx="78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6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3 w 41"/>
                  <a:gd name="T69" fmla="*/ 16 h 37"/>
                  <a:gd name="T70" fmla="*/ 26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4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2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4" y="18"/>
                      <a:pt x="14" y="18"/>
                    </a:cubicBezTo>
                    <a:cubicBezTo>
                      <a:pt x="18" y="18"/>
                      <a:pt x="21" y="17"/>
                      <a:pt x="23" y="16"/>
                    </a:cubicBezTo>
                    <a:cubicBezTo>
                      <a:pt x="25" y="14"/>
                      <a:pt x="26" y="12"/>
                      <a:pt x="26" y="10"/>
                    </a:cubicBezTo>
                    <a:cubicBezTo>
                      <a:pt x="26" y="8"/>
                      <a:pt x="25" y="6"/>
                      <a:pt x="23" y="4"/>
                    </a:cubicBezTo>
                    <a:cubicBezTo>
                      <a:pt x="22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6" name="Freeform 35">
                <a:extLst>
                  <a:ext uri="{FF2B5EF4-FFF2-40B4-BE49-F238E27FC236}">
                    <a16:creationId xmlns="" xmlns:a16="http://schemas.microsoft.com/office/drawing/2014/main" id="{FA982A4C-E43D-824E-AA2F-03179F5F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324"/>
                <a:ext cx="52" cy="75"/>
              </a:xfrm>
              <a:custGeom>
                <a:avLst/>
                <a:gdLst>
                  <a:gd name="T0" fmla="*/ 24 w 27"/>
                  <a:gd name="T1" fmla="*/ 0 h 39"/>
                  <a:gd name="T2" fmla="*/ 24 w 27"/>
                  <a:gd name="T3" fmla="*/ 13 h 39"/>
                  <a:gd name="T4" fmla="*/ 23 w 27"/>
                  <a:gd name="T5" fmla="*/ 13 h 39"/>
                  <a:gd name="T6" fmla="*/ 21 w 27"/>
                  <a:gd name="T7" fmla="*/ 7 h 39"/>
                  <a:gd name="T8" fmla="*/ 17 w 27"/>
                  <a:gd name="T9" fmla="*/ 4 h 39"/>
                  <a:gd name="T10" fmla="*/ 12 w 27"/>
                  <a:gd name="T11" fmla="*/ 2 h 39"/>
                  <a:gd name="T12" fmla="*/ 7 w 27"/>
                  <a:gd name="T13" fmla="*/ 4 h 39"/>
                  <a:gd name="T14" fmla="*/ 5 w 27"/>
                  <a:gd name="T15" fmla="*/ 8 h 39"/>
                  <a:gd name="T16" fmla="*/ 6 w 27"/>
                  <a:gd name="T17" fmla="*/ 11 h 39"/>
                  <a:gd name="T18" fmla="*/ 15 w 27"/>
                  <a:gd name="T19" fmla="*/ 17 h 39"/>
                  <a:gd name="T20" fmla="*/ 23 w 27"/>
                  <a:gd name="T21" fmla="*/ 21 h 39"/>
                  <a:gd name="T22" fmla="*/ 26 w 27"/>
                  <a:gd name="T23" fmla="*/ 25 h 39"/>
                  <a:gd name="T24" fmla="*/ 27 w 27"/>
                  <a:gd name="T25" fmla="*/ 29 h 39"/>
                  <a:gd name="T26" fmla="*/ 24 w 27"/>
                  <a:gd name="T27" fmla="*/ 36 h 39"/>
                  <a:gd name="T28" fmla="*/ 14 w 27"/>
                  <a:gd name="T29" fmla="*/ 39 h 39"/>
                  <a:gd name="T30" fmla="*/ 11 w 27"/>
                  <a:gd name="T31" fmla="*/ 39 h 39"/>
                  <a:gd name="T32" fmla="*/ 7 w 27"/>
                  <a:gd name="T33" fmla="*/ 38 h 39"/>
                  <a:gd name="T34" fmla="*/ 3 w 27"/>
                  <a:gd name="T35" fmla="*/ 37 h 39"/>
                  <a:gd name="T36" fmla="*/ 2 w 27"/>
                  <a:gd name="T37" fmla="*/ 37 h 39"/>
                  <a:gd name="T38" fmla="*/ 1 w 27"/>
                  <a:gd name="T39" fmla="*/ 39 h 39"/>
                  <a:gd name="T40" fmla="*/ 0 w 27"/>
                  <a:gd name="T41" fmla="*/ 39 h 39"/>
                  <a:gd name="T42" fmla="*/ 0 w 27"/>
                  <a:gd name="T43" fmla="*/ 26 h 39"/>
                  <a:gd name="T44" fmla="*/ 1 w 27"/>
                  <a:gd name="T45" fmla="*/ 26 h 39"/>
                  <a:gd name="T46" fmla="*/ 3 w 27"/>
                  <a:gd name="T47" fmla="*/ 32 h 39"/>
                  <a:gd name="T48" fmla="*/ 8 w 27"/>
                  <a:gd name="T49" fmla="*/ 36 h 39"/>
                  <a:gd name="T50" fmla="*/ 14 w 27"/>
                  <a:gd name="T51" fmla="*/ 37 h 39"/>
                  <a:gd name="T52" fmla="*/ 20 w 27"/>
                  <a:gd name="T53" fmla="*/ 35 h 39"/>
                  <a:gd name="T54" fmla="*/ 22 w 27"/>
                  <a:gd name="T55" fmla="*/ 31 h 39"/>
                  <a:gd name="T56" fmla="*/ 21 w 27"/>
                  <a:gd name="T57" fmla="*/ 28 h 39"/>
                  <a:gd name="T58" fmla="*/ 18 w 27"/>
                  <a:gd name="T59" fmla="*/ 26 h 39"/>
                  <a:gd name="T60" fmla="*/ 12 w 27"/>
                  <a:gd name="T61" fmla="*/ 22 h 39"/>
                  <a:gd name="T62" fmla="*/ 4 w 27"/>
                  <a:gd name="T63" fmla="*/ 18 h 39"/>
                  <a:gd name="T64" fmla="*/ 1 w 27"/>
                  <a:gd name="T65" fmla="*/ 14 h 39"/>
                  <a:gd name="T66" fmla="*/ 0 w 27"/>
                  <a:gd name="T67" fmla="*/ 10 h 39"/>
                  <a:gd name="T68" fmla="*/ 3 w 27"/>
                  <a:gd name="T69" fmla="*/ 3 h 39"/>
                  <a:gd name="T70" fmla="*/ 12 w 27"/>
                  <a:gd name="T71" fmla="*/ 0 h 39"/>
                  <a:gd name="T72" fmla="*/ 19 w 27"/>
                  <a:gd name="T73" fmla="*/ 2 h 39"/>
                  <a:gd name="T74" fmla="*/ 21 w 27"/>
                  <a:gd name="T75" fmla="*/ 2 h 39"/>
                  <a:gd name="T76" fmla="*/ 23 w 27"/>
                  <a:gd name="T77" fmla="*/ 2 h 39"/>
                  <a:gd name="T78" fmla="*/ 23 w 27"/>
                  <a:gd name="T79" fmla="*/ 0 h 39"/>
                  <a:gd name="T80" fmla="*/ 24 w 27"/>
                  <a:gd name="T8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39">
                    <a:moveTo>
                      <a:pt x="24" y="0"/>
                    </a:moveTo>
                    <a:cubicBezTo>
                      <a:pt x="24" y="13"/>
                      <a:pt x="24" y="13"/>
                      <a:pt x="24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1"/>
                      <a:pt x="22" y="9"/>
                      <a:pt x="21" y="7"/>
                    </a:cubicBezTo>
                    <a:cubicBezTo>
                      <a:pt x="20" y="6"/>
                      <a:pt x="19" y="5"/>
                      <a:pt x="17" y="4"/>
                    </a:cubicBezTo>
                    <a:cubicBezTo>
                      <a:pt x="16" y="3"/>
                      <a:pt x="14" y="2"/>
                      <a:pt x="12" y="2"/>
                    </a:cubicBezTo>
                    <a:cubicBezTo>
                      <a:pt x="10" y="2"/>
                      <a:pt x="8" y="3"/>
                      <a:pt x="7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5" y="10"/>
                      <a:pt x="6" y="11"/>
                    </a:cubicBezTo>
                    <a:cubicBezTo>
                      <a:pt x="7" y="13"/>
                      <a:pt x="10" y="14"/>
                      <a:pt x="15" y="17"/>
                    </a:cubicBezTo>
                    <a:cubicBezTo>
                      <a:pt x="19" y="19"/>
                      <a:pt x="21" y="20"/>
                      <a:pt x="23" y="21"/>
                    </a:cubicBezTo>
                    <a:cubicBezTo>
                      <a:pt x="24" y="22"/>
                      <a:pt x="25" y="23"/>
                      <a:pt x="26" y="25"/>
                    </a:cubicBezTo>
                    <a:cubicBezTo>
                      <a:pt x="27" y="26"/>
                      <a:pt x="27" y="27"/>
                      <a:pt x="27" y="29"/>
                    </a:cubicBezTo>
                    <a:cubicBezTo>
                      <a:pt x="27" y="32"/>
                      <a:pt x="26" y="34"/>
                      <a:pt x="24" y="36"/>
                    </a:cubicBezTo>
                    <a:cubicBezTo>
                      <a:pt x="21" y="38"/>
                      <a:pt x="18" y="39"/>
                      <a:pt x="14" y="39"/>
                    </a:cubicBezTo>
                    <a:cubicBezTo>
                      <a:pt x="13" y="39"/>
                      <a:pt x="12" y="39"/>
                      <a:pt x="11" y="39"/>
                    </a:cubicBezTo>
                    <a:cubicBezTo>
                      <a:pt x="10" y="39"/>
                      <a:pt x="9" y="38"/>
                      <a:pt x="7" y="38"/>
                    </a:cubicBezTo>
                    <a:cubicBezTo>
                      <a:pt x="5" y="37"/>
                      <a:pt x="4" y="37"/>
                      <a:pt x="3" y="37"/>
                    </a:cubicBezTo>
                    <a:cubicBezTo>
                      <a:pt x="3" y="37"/>
                      <a:pt x="2" y="37"/>
                      <a:pt x="2" y="37"/>
                    </a:cubicBezTo>
                    <a:cubicBezTo>
                      <a:pt x="2" y="38"/>
                      <a:pt x="1" y="38"/>
                      <a:pt x="1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9"/>
                      <a:pt x="3" y="31"/>
                      <a:pt x="3" y="32"/>
                    </a:cubicBezTo>
                    <a:cubicBezTo>
                      <a:pt x="4" y="34"/>
                      <a:pt x="6" y="35"/>
                      <a:pt x="8" y="36"/>
                    </a:cubicBezTo>
                    <a:cubicBezTo>
                      <a:pt x="9" y="37"/>
                      <a:pt x="11" y="37"/>
                      <a:pt x="14" y="37"/>
                    </a:cubicBezTo>
                    <a:cubicBezTo>
                      <a:pt x="16" y="37"/>
                      <a:pt x="18" y="36"/>
                      <a:pt x="20" y="35"/>
                    </a:cubicBezTo>
                    <a:cubicBezTo>
                      <a:pt x="21" y="34"/>
                      <a:pt x="22" y="33"/>
                      <a:pt x="22" y="31"/>
                    </a:cubicBezTo>
                    <a:cubicBezTo>
                      <a:pt x="22" y="30"/>
                      <a:pt x="21" y="29"/>
                      <a:pt x="21" y="28"/>
                    </a:cubicBezTo>
                    <a:cubicBezTo>
                      <a:pt x="20" y="27"/>
                      <a:pt x="20" y="26"/>
                      <a:pt x="18" y="26"/>
                    </a:cubicBezTo>
                    <a:cubicBezTo>
                      <a:pt x="18" y="25"/>
                      <a:pt x="15" y="24"/>
                      <a:pt x="12" y="22"/>
                    </a:cubicBezTo>
                    <a:cubicBezTo>
                      <a:pt x="8" y="20"/>
                      <a:pt x="6" y="19"/>
                      <a:pt x="4" y="18"/>
                    </a:cubicBezTo>
                    <a:cubicBezTo>
                      <a:pt x="3" y="17"/>
                      <a:pt x="2" y="16"/>
                      <a:pt x="1" y="14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7"/>
                      <a:pt x="1" y="5"/>
                      <a:pt x="3" y="3"/>
                    </a:cubicBezTo>
                    <a:cubicBezTo>
                      <a:pt x="5" y="1"/>
                      <a:pt x="8" y="0"/>
                      <a:pt x="12" y="0"/>
                    </a:cubicBezTo>
                    <a:cubicBezTo>
                      <a:pt x="14" y="0"/>
                      <a:pt x="16" y="1"/>
                      <a:pt x="19" y="2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2" y="2"/>
                      <a:pt x="22" y="2"/>
                      <a:pt x="23" y="2"/>
                    </a:cubicBezTo>
                    <a:cubicBezTo>
                      <a:pt x="23" y="2"/>
                      <a:pt x="23" y="1"/>
                      <a:pt x="23" y="0"/>
                    </a:cubicBezTo>
                    <a:lnTo>
                      <a:pt x="2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7" name="Freeform 36">
                <a:extLst>
                  <a:ext uri="{FF2B5EF4-FFF2-40B4-BE49-F238E27FC236}">
                    <a16:creationId xmlns="" xmlns:a16="http://schemas.microsoft.com/office/drawing/2014/main" id="{F5E6E3A5-73B5-1E41-B727-F23271B8A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6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8" name="Freeform 37">
                <a:extLst>
                  <a:ext uri="{FF2B5EF4-FFF2-40B4-BE49-F238E27FC236}">
                    <a16:creationId xmlns="" xmlns:a16="http://schemas.microsoft.com/office/drawing/2014/main" id="{F97CD2E2-A565-EA49-86F6-74433A50C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9" name="Freeform 38">
                <a:extLst>
                  <a:ext uri="{FF2B5EF4-FFF2-40B4-BE49-F238E27FC236}">
                    <a16:creationId xmlns="" xmlns:a16="http://schemas.microsoft.com/office/drawing/2014/main" id="{0B07A2A8-0638-044B-8FE9-CA694582D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326"/>
                <a:ext cx="82" cy="71"/>
              </a:xfrm>
              <a:custGeom>
                <a:avLst/>
                <a:gdLst>
                  <a:gd name="T0" fmla="*/ 29 w 43"/>
                  <a:gd name="T1" fmla="*/ 0 h 37"/>
                  <a:gd name="T2" fmla="*/ 43 w 43"/>
                  <a:gd name="T3" fmla="*/ 0 h 37"/>
                  <a:gd name="T4" fmla="*/ 43 w 43"/>
                  <a:gd name="T5" fmla="*/ 1 h 37"/>
                  <a:gd name="T6" fmla="*/ 42 w 43"/>
                  <a:gd name="T7" fmla="*/ 1 h 37"/>
                  <a:gd name="T8" fmla="*/ 40 w 43"/>
                  <a:gd name="T9" fmla="*/ 2 h 37"/>
                  <a:gd name="T10" fmla="*/ 37 w 43"/>
                  <a:gd name="T11" fmla="*/ 3 h 37"/>
                  <a:gd name="T12" fmla="*/ 34 w 43"/>
                  <a:gd name="T13" fmla="*/ 7 h 37"/>
                  <a:gd name="T14" fmla="*/ 24 w 43"/>
                  <a:gd name="T15" fmla="*/ 21 h 37"/>
                  <a:gd name="T16" fmla="*/ 24 w 43"/>
                  <a:gd name="T17" fmla="*/ 31 h 37"/>
                  <a:gd name="T18" fmla="*/ 25 w 43"/>
                  <a:gd name="T19" fmla="*/ 35 h 37"/>
                  <a:gd name="T20" fmla="*/ 29 w 43"/>
                  <a:gd name="T21" fmla="*/ 36 h 37"/>
                  <a:gd name="T22" fmla="*/ 30 w 43"/>
                  <a:gd name="T23" fmla="*/ 36 h 37"/>
                  <a:gd name="T24" fmla="*/ 30 w 43"/>
                  <a:gd name="T25" fmla="*/ 37 h 37"/>
                  <a:gd name="T26" fmla="*/ 13 w 43"/>
                  <a:gd name="T27" fmla="*/ 37 h 37"/>
                  <a:gd name="T28" fmla="*/ 13 w 43"/>
                  <a:gd name="T29" fmla="*/ 36 h 37"/>
                  <a:gd name="T30" fmla="*/ 14 w 43"/>
                  <a:gd name="T31" fmla="*/ 36 h 37"/>
                  <a:gd name="T32" fmla="*/ 18 w 43"/>
                  <a:gd name="T33" fmla="*/ 35 h 37"/>
                  <a:gd name="T34" fmla="*/ 18 w 43"/>
                  <a:gd name="T35" fmla="*/ 31 h 37"/>
                  <a:gd name="T36" fmla="*/ 18 w 43"/>
                  <a:gd name="T37" fmla="*/ 22 h 37"/>
                  <a:gd name="T38" fmla="*/ 7 w 43"/>
                  <a:gd name="T39" fmla="*/ 6 h 37"/>
                  <a:gd name="T40" fmla="*/ 4 w 43"/>
                  <a:gd name="T41" fmla="*/ 3 h 37"/>
                  <a:gd name="T42" fmla="*/ 1 w 43"/>
                  <a:gd name="T43" fmla="*/ 1 h 37"/>
                  <a:gd name="T44" fmla="*/ 0 w 43"/>
                  <a:gd name="T45" fmla="*/ 1 h 37"/>
                  <a:gd name="T46" fmla="*/ 0 w 43"/>
                  <a:gd name="T47" fmla="*/ 0 h 37"/>
                  <a:gd name="T48" fmla="*/ 17 w 43"/>
                  <a:gd name="T49" fmla="*/ 0 h 37"/>
                  <a:gd name="T50" fmla="*/ 17 w 43"/>
                  <a:gd name="T51" fmla="*/ 1 h 37"/>
                  <a:gd name="T52" fmla="*/ 16 w 43"/>
                  <a:gd name="T53" fmla="*/ 1 h 37"/>
                  <a:gd name="T54" fmla="*/ 14 w 43"/>
                  <a:gd name="T55" fmla="*/ 2 h 37"/>
                  <a:gd name="T56" fmla="*/ 13 w 43"/>
                  <a:gd name="T57" fmla="*/ 3 h 37"/>
                  <a:gd name="T58" fmla="*/ 14 w 43"/>
                  <a:gd name="T59" fmla="*/ 7 h 37"/>
                  <a:gd name="T60" fmla="*/ 23 w 43"/>
                  <a:gd name="T61" fmla="*/ 19 h 37"/>
                  <a:gd name="T62" fmla="*/ 31 w 43"/>
                  <a:gd name="T63" fmla="*/ 8 h 37"/>
                  <a:gd name="T64" fmla="*/ 33 w 43"/>
                  <a:gd name="T65" fmla="*/ 4 h 37"/>
                  <a:gd name="T66" fmla="*/ 32 w 43"/>
                  <a:gd name="T67" fmla="*/ 2 h 37"/>
                  <a:gd name="T68" fmla="*/ 31 w 43"/>
                  <a:gd name="T69" fmla="*/ 1 h 37"/>
                  <a:gd name="T70" fmla="*/ 29 w 43"/>
                  <a:gd name="T71" fmla="*/ 1 h 37"/>
                  <a:gd name="T72" fmla="*/ 29 w 43"/>
                  <a:gd name="T7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3" h="37">
                    <a:moveTo>
                      <a:pt x="29" y="0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1" y="1"/>
                      <a:pt x="40" y="2"/>
                    </a:cubicBezTo>
                    <a:cubicBezTo>
                      <a:pt x="39" y="2"/>
                      <a:pt x="38" y="3"/>
                      <a:pt x="37" y="3"/>
                    </a:cubicBezTo>
                    <a:cubicBezTo>
                      <a:pt x="36" y="4"/>
                      <a:pt x="35" y="6"/>
                      <a:pt x="34" y="7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3"/>
                      <a:pt x="24" y="35"/>
                      <a:pt x="25" y="35"/>
                    </a:cubicBezTo>
                    <a:cubicBezTo>
                      <a:pt x="26" y="36"/>
                      <a:pt x="27" y="36"/>
                      <a:pt x="29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6"/>
                      <a:pt x="17" y="36"/>
                      <a:pt x="18" y="35"/>
                    </a:cubicBezTo>
                    <a:cubicBezTo>
                      <a:pt x="18" y="34"/>
                      <a:pt x="18" y="33"/>
                      <a:pt x="18" y="3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5"/>
                      <a:pt x="5" y="3"/>
                      <a:pt x="4" y="3"/>
                    </a:cubicBezTo>
                    <a:cubicBezTo>
                      <a:pt x="4" y="3"/>
                      <a:pt x="3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5" y="1"/>
                      <a:pt x="14" y="2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3" y="4"/>
                      <a:pt x="13" y="5"/>
                      <a:pt x="14" y="7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2" y="6"/>
                      <a:pt x="33" y="5"/>
                      <a:pt x="33" y="4"/>
                    </a:cubicBezTo>
                    <a:cubicBezTo>
                      <a:pt x="33" y="3"/>
                      <a:pt x="33" y="3"/>
                      <a:pt x="32" y="2"/>
                    </a:cubicBezTo>
                    <a:cubicBezTo>
                      <a:pt x="32" y="2"/>
                      <a:pt x="32" y="2"/>
                      <a:pt x="31" y="1"/>
                    </a:cubicBezTo>
                    <a:cubicBezTo>
                      <a:pt x="31" y="1"/>
                      <a:pt x="30" y="1"/>
                      <a:pt x="29" y="1"/>
                    </a:cubicBezTo>
                    <a:lnTo>
                      <a:pt x="2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0" name="Freeform 39">
                <a:extLst>
                  <a:ext uri="{FF2B5EF4-FFF2-40B4-BE49-F238E27FC236}">
                    <a16:creationId xmlns="" xmlns:a16="http://schemas.microsoft.com/office/drawing/2014/main" id="{07F291A6-512A-CB4D-90B4-AA9BA0FF3B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0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4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4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0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3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1" name="Freeform 40">
                <a:extLst>
                  <a:ext uri="{FF2B5EF4-FFF2-40B4-BE49-F238E27FC236}">
                    <a16:creationId xmlns="" xmlns:a16="http://schemas.microsoft.com/office/drawing/2014/main" id="{DD39AC5E-FF30-7941-A502-D68BD703C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326"/>
                <a:ext cx="59" cy="71"/>
              </a:xfrm>
              <a:custGeom>
                <a:avLst/>
                <a:gdLst>
                  <a:gd name="T0" fmla="*/ 12 w 31"/>
                  <a:gd name="T1" fmla="*/ 2 h 37"/>
                  <a:gd name="T2" fmla="*/ 12 w 31"/>
                  <a:gd name="T3" fmla="*/ 17 h 37"/>
                  <a:gd name="T4" fmla="*/ 19 w 31"/>
                  <a:gd name="T5" fmla="*/ 17 h 37"/>
                  <a:gd name="T6" fmla="*/ 23 w 31"/>
                  <a:gd name="T7" fmla="*/ 16 h 37"/>
                  <a:gd name="T8" fmla="*/ 25 w 31"/>
                  <a:gd name="T9" fmla="*/ 12 h 37"/>
                  <a:gd name="T10" fmla="*/ 26 w 31"/>
                  <a:gd name="T11" fmla="*/ 12 h 37"/>
                  <a:gd name="T12" fmla="*/ 26 w 31"/>
                  <a:gd name="T13" fmla="*/ 24 h 37"/>
                  <a:gd name="T14" fmla="*/ 25 w 31"/>
                  <a:gd name="T15" fmla="*/ 24 h 37"/>
                  <a:gd name="T16" fmla="*/ 24 w 31"/>
                  <a:gd name="T17" fmla="*/ 21 h 37"/>
                  <a:gd name="T18" fmla="*/ 22 w 31"/>
                  <a:gd name="T19" fmla="*/ 20 h 37"/>
                  <a:gd name="T20" fmla="*/ 19 w 31"/>
                  <a:gd name="T21" fmla="*/ 19 h 37"/>
                  <a:gd name="T22" fmla="*/ 12 w 31"/>
                  <a:gd name="T23" fmla="*/ 19 h 37"/>
                  <a:gd name="T24" fmla="*/ 12 w 31"/>
                  <a:gd name="T25" fmla="*/ 31 h 37"/>
                  <a:gd name="T26" fmla="*/ 12 w 31"/>
                  <a:gd name="T27" fmla="*/ 34 h 37"/>
                  <a:gd name="T28" fmla="*/ 13 w 31"/>
                  <a:gd name="T29" fmla="*/ 36 h 37"/>
                  <a:gd name="T30" fmla="*/ 16 w 31"/>
                  <a:gd name="T31" fmla="*/ 36 h 37"/>
                  <a:gd name="T32" fmla="*/ 18 w 31"/>
                  <a:gd name="T33" fmla="*/ 36 h 37"/>
                  <a:gd name="T34" fmla="*/ 18 w 31"/>
                  <a:gd name="T35" fmla="*/ 37 h 37"/>
                  <a:gd name="T36" fmla="*/ 0 w 31"/>
                  <a:gd name="T37" fmla="*/ 37 h 37"/>
                  <a:gd name="T38" fmla="*/ 0 w 31"/>
                  <a:gd name="T39" fmla="*/ 36 h 37"/>
                  <a:gd name="T40" fmla="*/ 1 w 31"/>
                  <a:gd name="T41" fmla="*/ 36 h 37"/>
                  <a:gd name="T42" fmla="*/ 5 w 31"/>
                  <a:gd name="T43" fmla="*/ 35 h 37"/>
                  <a:gd name="T44" fmla="*/ 6 w 31"/>
                  <a:gd name="T45" fmla="*/ 31 h 37"/>
                  <a:gd name="T46" fmla="*/ 6 w 31"/>
                  <a:gd name="T47" fmla="*/ 7 h 37"/>
                  <a:gd name="T48" fmla="*/ 5 w 31"/>
                  <a:gd name="T49" fmla="*/ 3 h 37"/>
                  <a:gd name="T50" fmla="*/ 4 w 31"/>
                  <a:gd name="T51" fmla="*/ 2 h 37"/>
                  <a:gd name="T52" fmla="*/ 1 w 31"/>
                  <a:gd name="T53" fmla="*/ 1 h 37"/>
                  <a:gd name="T54" fmla="*/ 0 w 31"/>
                  <a:gd name="T55" fmla="*/ 1 h 37"/>
                  <a:gd name="T56" fmla="*/ 0 w 31"/>
                  <a:gd name="T57" fmla="*/ 0 h 37"/>
                  <a:gd name="T58" fmla="*/ 31 w 31"/>
                  <a:gd name="T59" fmla="*/ 0 h 37"/>
                  <a:gd name="T60" fmla="*/ 31 w 31"/>
                  <a:gd name="T61" fmla="*/ 8 h 37"/>
                  <a:gd name="T62" fmla="*/ 30 w 31"/>
                  <a:gd name="T63" fmla="*/ 8 h 37"/>
                  <a:gd name="T64" fmla="*/ 28 w 31"/>
                  <a:gd name="T65" fmla="*/ 4 h 37"/>
                  <a:gd name="T66" fmla="*/ 26 w 31"/>
                  <a:gd name="T67" fmla="*/ 3 h 37"/>
                  <a:gd name="T68" fmla="*/ 21 w 31"/>
                  <a:gd name="T69" fmla="*/ 2 h 37"/>
                  <a:gd name="T70" fmla="*/ 12 w 31"/>
                  <a:gd name="T71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1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1" y="17"/>
                      <a:pt x="22" y="16"/>
                      <a:pt x="23" y="16"/>
                    </a:cubicBezTo>
                    <a:cubicBezTo>
                      <a:pt x="24" y="15"/>
                      <a:pt x="24" y="14"/>
                      <a:pt x="25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3"/>
                      <a:pt x="24" y="22"/>
                      <a:pt x="24" y="21"/>
                    </a:cubicBezTo>
                    <a:cubicBezTo>
                      <a:pt x="24" y="20"/>
                      <a:pt x="23" y="20"/>
                      <a:pt x="22" y="20"/>
                    </a:cubicBezTo>
                    <a:cubicBezTo>
                      <a:pt x="22" y="19"/>
                      <a:pt x="21" y="19"/>
                      <a:pt x="19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5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9" y="6"/>
                      <a:pt x="29" y="5"/>
                      <a:pt x="28" y="4"/>
                    </a:cubicBezTo>
                    <a:cubicBezTo>
                      <a:pt x="27" y="4"/>
                      <a:pt x="27" y="3"/>
                      <a:pt x="26" y="3"/>
                    </a:cubicBezTo>
                    <a:cubicBezTo>
                      <a:pt x="25" y="2"/>
                      <a:pt x="23" y="2"/>
                      <a:pt x="21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2" name="Freeform 41">
                <a:extLst>
                  <a:ext uri="{FF2B5EF4-FFF2-40B4-BE49-F238E27FC236}">
                    <a16:creationId xmlns="" xmlns:a16="http://schemas.microsoft.com/office/drawing/2014/main" id="{665491AC-7AFD-A641-9993-570298D1BF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45" y="2326"/>
                <a:ext cx="59" cy="71"/>
              </a:xfrm>
              <a:custGeom>
                <a:avLst/>
                <a:gdLst>
                  <a:gd name="T0" fmla="*/ 11 w 31"/>
                  <a:gd name="T1" fmla="*/ 20 h 37"/>
                  <a:gd name="T2" fmla="*/ 11 w 31"/>
                  <a:gd name="T3" fmla="*/ 31 h 37"/>
                  <a:gd name="T4" fmla="*/ 12 w 31"/>
                  <a:gd name="T5" fmla="*/ 35 h 37"/>
                  <a:gd name="T6" fmla="*/ 16 w 31"/>
                  <a:gd name="T7" fmla="*/ 36 h 37"/>
                  <a:gd name="T8" fmla="*/ 17 w 31"/>
                  <a:gd name="T9" fmla="*/ 36 h 37"/>
                  <a:gd name="T10" fmla="*/ 17 w 31"/>
                  <a:gd name="T11" fmla="*/ 37 h 37"/>
                  <a:gd name="T12" fmla="*/ 0 w 31"/>
                  <a:gd name="T13" fmla="*/ 37 h 37"/>
                  <a:gd name="T14" fmla="*/ 0 w 31"/>
                  <a:gd name="T15" fmla="*/ 36 h 37"/>
                  <a:gd name="T16" fmla="*/ 1 w 31"/>
                  <a:gd name="T17" fmla="*/ 36 h 37"/>
                  <a:gd name="T18" fmla="*/ 5 w 31"/>
                  <a:gd name="T19" fmla="*/ 35 h 37"/>
                  <a:gd name="T20" fmla="*/ 6 w 31"/>
                  <a:gd name="T21" fmla="*/ 31 h 37"/>
                  <a:gd name="T22" fmla="*/ 6 w 31"/>
                  <a:gd name="T23" fmla="*/ 7 h 37"/>
                  <a:gd name="T24" fmla="*/ 5 w 31"/>
                  <a:gd name="T25" fmla="*/ 2 h 37"/>
                  <a:gd name="T26" fmla="*/ 1 w 31"/>
                  <a:gd name="T27" fmla="*/ 1 h 37"/>
                  <a:gd name="T28" fmla="*/ 0 w 31"/>
                  <a:gd name="T29" fmla="*/ 1 h 37"/>
                  <a:gd name="T30" fmla="*/ 0 w 31"/>
                  <a:gd name="T31" fmla="*/ 0 h 37"/>
                  <a:gd name="T32" fmla="*/ 15 w 31"/>
                  <a:gd name="T33" fmla="*/ 0 h 37"/>
                  <a:gd name="T34" fmla="*/ 24 w 31"/>
                  <a:gd name="T35" fmla="*/ 1 h 37"/>
                  <a:gd name="T36" fmla="*/ 29 w 31"/>
                  <a:gd name="T37" fmla="*/ 5 h 37"/>
                  <a:gd name="T38" fmla="*/ 31 w 31"/>
                  <a:gd name="T39" fmla="*/ 10 h 37"/>
                  <a:gd name="T40" fmla="*/ 28 w 31"/>
                  <a:gd name="T41" fmla="*/ 18 h 37"/>
                  <a:gd name="T42" fmla="*/ 18 w 31"/>
                  <a:gd name="T43" fmla="*/ 21 h 37"/>
                  <a:gd name="T44" fmla="*/ 15 w 31"/>
                  <a:gd name="T45" fmla="*/ 20 h 37"/>
                  <a:gd name="T46" fmla="*/ 11 w 31"/>
                  <a:gd name="T47" fmla="*/ 20 h 37"/>
                  <a:gd name="T48" fmla="*/ 11 w 31"/>
                  <a:gd name="T49" fmla="*/ 18 h 37"/>
                  <a:gd name="T50" fmla="*/ 14 w 31"/>
                  <a:gd name="T51" fmla="*/ 19 h 37"/>
                  <a:gd name="T52" fmla="*/ 16 w 31"/>
                  <a:gd name="T53" fmla="*/ 19 h 37"/>
                  <a:gd name="T54" fmla="*/ 22 w 31"/>
                  <a:gd name="T55" fmla="*/ 17 h 37"/>
                  <a:gd name="T56" fmla="*/ 24 w 31"/>
                  <a:gd name="T57" fmla="*/ 11 h 37"/>
                  <a:gd name="T58" fmla="*/ 23 w 31"/>
                  <a:gd name="T59" fmla="*/ 6 h 37"/>
                  <a:gd name="T60" fmla="*/ 20 w 31"/>
                  <a:gd name="T61" fmla="*/ 3 h 37"/>
                  <a:gd name="T62" fmla="*/ 15 w 31"/>
                  <a:gd name="T63" fmla="*/ 2 h 37"/>
                  <a:gd name="T64" fmla="*/ 11 w 31"/>
                  <a:gd name="T65" fmla="*/ 3 h 37"/>
                  <a:gd name="T66" fmla="*/ 11 w 31"/>
                  <a:gd name="T67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" h="37">
                    <a:moveTo>
                      <a:pt x="11" y="20"/>
                    </a:move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2" y="35"/>
                      <a:pt x="12" y="35"/>
                    </a:cubicBezTo>
                    <a:cubicBezTo>
                      <a:pt x="13" y="36"/>
                      <a:pt x="14" y="36"/>
                      <a:pt x="16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9" y="0"/>
                      <a:pt x="21" y="0"/>
                      <a:pt x="24" y="1"/>
                    </a:cubicBezTo>
                    <a:cubicBezTo>
                      <a:pt x="26" y="2"/>
                      <a:pt x="27" y="3"/>
                      <a:pt x="29" y="5"/>
                    </a:cubicBezTo>
                    <a:cubicBezTo>
                      <a:pt x="30" y="6"/>
                      <a:pt x="31" y="8"/>
                      <a:pt x="31" y="10"/>
                    </a:cubicBezTo>
                    <a:cubicBezTo>
                      <a:pt x="31" y="13"/>
                      <a:pt x="30" y="16"/>
                      <a:pt x="28" y="18"/>
                    </a:cubicBezTo>
                    <a:cubicBezTo>
                      <a:pt x="26" y="20"/>
                      <a:pt x="22" y="21"/>
                      <a:pt x="18" y="21"/>
                    </a:cubicBezTo>
                    <a:cubicBezTo>
                      <a:pt x="17" y="21"/>
                      <a:pt x="16" y="21"/>
                      <a:pt x="15" y="20"/>
                    </a:cubicBezTo>
                    <a:cubicBezTo>
                      <a:pt x="14" y="20"/>
                      <a:pt x="13" y="20"/>
                      <a:pt x="11" y="20"/>
                    </a:cubicBezTo>
                    <a:close/>
                    <a:moveTo>
                      <a:pt x="11" y="18"/>
                    </a:moveTo>
                    <a:cubicBezTo>
                      <a:pt x="13" y="18"/>
                      <a:pt x="13" y="19"/>
                      <a:pt x="14" y="19"/>
                    </a:cubicBezTo>
                    <a:cubicBezTo>
                      <a:pt x="15" y="19"/>
                      <a:pt x="16" y="19"/>
                      <a:pt x="16" y="19"/>
                    </a:cubicBezTo>
                    <a:cubicBezTo>
                      <a:pt x="19" y="19"/>
                      <a:pt x="20" y="18"/>
                      <a:pt x="22" y="17"/>
                    </a:cubicBezTo>
                    <a:cubicBezTo>
                      <a:pt x="23" y="15"/>
                      <a:pt x="24" y="13"/>
                      <a:pt x="24" y="11"/>
                    </a:cubicBezTo>
                    <a:cubicBezTo>
                      <a:pt x="24" y="9"/>
                      <a:pt x="24" y="8"/>
                      <a:pt x="23" y="6"/>
                    </a:cubicBezTo>
                    <a:cubicBezTo>
                      <a:pt x="22" y="5"/>
                      <a:pt x="21" y="4"/>
                      <a:pt x="20" y="3"/>
                    </a:cubicBezTo>
                    <a:cubicBezTo>
                      <a:pt x="19" y="3"/>
                      <a:pt x="17" y="2"/>
                      <a:pt x="15" y="2"/>
                    </a:cubicBezTo>
                    <a:cubicBezTo>
                      <a:pt x="14" y="2"/>
                      <a:pt x="13" y="2"/>
                      <a:pt x="11" y="3"/>
                    </a:cubicBezTo>
                    <a:lnTo>
                      <a:pt x="11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3" name="Freeform 42">
                <a:extLst>
                  <a:ext uri="{FF2B5EF4-FFF2-40B4-BE49-F238E27FC236}">
                    <a16:creationId xmlns="" xmlns:a16="http://schemas.microsoft.com/office/drawing/2014/main" id="{682250B1-DE83-4B4C-92E1-ED66D6180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326"/>
                <a:ext cx="67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4" y="19"/>
                      <a:pt x="22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2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5" y="35"/>
                      <a:pt x="5" y="35"/>
                      <a:pt x="5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4" name="Freeform 43">
                <a:extLst>
                  <a:ext uri="{FF2B5EF4-FFF2-40B4-BE49-F238E27FC236}">
                    <a16:creationId xmlns="" xmlns:a16="http://schemas.microsoft.com/office/drawing/2014/main" id="{90C0FAD2-E7BF-824C-BE24-87B808D01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5" name="Freeform 44">
                <a:extLst>
                  <a:ext uri="{FF2B5EF4-FFF2-40B4-BE49-F238E27FC236}">
                    <a16:creationId xmlns="" xmlns:a16="http://schemas.microsoft.com/office/drawing/2014/main" id="{6D7E4C19-8FD2-1D41-9830-BDBA62B99E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51" y="2326"/>
                <a:ext cx="79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5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2 w 41"/>
                  <a:gd name="T69" fmla="*/ 16 h 37"/>
                  <a:gd name="T70" fmla="*/ 25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1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4" y="18"/>
                    </a:cubicBezTo>
                    <a:cubicBezTo>
                      <a:pt x="18" y="18"/>
                      <a:pt x="20" y="17"/>
                      <a:pt x="22" y="16"/>
                    </a:cubicBezTo>
                    <a:cubicBezTo>
                      <a:pt x="24" y="14"/>
                      <a:pt x="25" y="12"/>
                      <a:pt x="25" y="10"/>
                    </a:cubicBezTo>
                    <a:cubicBezTo>
                      <a:pt x="25" y="8"/>
                      <a:pt x="25" y="6"/>
                      <a:pt x="23" y="4"/>
                    </a:cubicBezTo>
                    <a:cubicBezTo>
                      <a:pt x="21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6" name="Freeform 45">
                <a:extLst>
                  <a:ext uri="{FF2B5EF4-FFF2-40B4-BE49-F238E27FC236}">
                    <a16:creationId xmlns="" xmlns:a16="http://schemas.microsoft.com/office/drawing/2014/main" id="{F50EC3C1-3657-EB42-BBF9-8DD99BF3E6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32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5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5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1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4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7" name="Freeform 46">
                <a:extLst>
                  <a:ext uri="{FF2B5EF4-FFF2-40B4-BE49-F238E27FC236}">
                    <a16:creationId xmlns="" xmlns:a16="http://schemas.microsoft.com/office/drawing/2014/main" id="{997DFEA9-CD92-8E48-B3AA-A70F82ED7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326"/>
                <a:ext cx="68" cy="71"/>
              </a:xfrm>
              <a:custGeom>
                <a:avLst/>
                <a:gdLst>
                  <a:gd name="T0" fmla="*/ 35 w 36"/>
                  <a:gd name="T1" fmla="*/ 27 h 37"/>
                  <a:gd name="T2" fmla="*/ 36 w 36"/>
                  <a:gd name="T3" fmla="*/ 27 h 37"/>
                  <a:gd name="T4" fmla="*/ 32 w 36"/>
                  <a:gd name="T5" fmla="*/ 37 h 37"/>
                  <a:gd name="T6" fmla="*/ 0 w 36"/>
                  <a:gd name="T7" fmla="*/ 37 h 37"/>
                  <a:gd name="T8" fmla="*/ 0 w 36"/>
                  <a:gd name="T9" fmla="*/ 36 h 37"/>
                  <a:gd name="T10" fmla="*/ 2 w 36"/>
                  <a:gd name="T11" fmla="*/ 36 h 37"/>
                  <a:gd name="T12" fmla="*/ 6 w 36"/>
                  <a:gd name="T13" fmla="*/ 35 h 37"/>
                  <a:gd name="T14" fmla="*/ 6 w 36"/>
                  <a:gd name="T15" fmla="*/ 31 h 37"/>
                  <a:gd name="T16" fmla="*/ 6 w 36"/>
                  <a:gd name="T17" fmla="*/ 7 h 37"/>
                  <a:gd name="T18" fmla="*/ 5 w 36"/>
                  <a:gd name="T19" fmla="*/ 2 h 37"/>
                  <a:gd name="T20" fmla="*/ 2 w 36"/>
                  <a:gd name="T21" fmla="*/ 1 h 37"/>
                  <a:gd name="T22" fmla="*/ 0 w 36"/>
                  <a:gd name="T23" fmla="*/ 1 h 37"/>
                  <a:gd name="T24" fmla="*/ 0 w 36"/>
                  <a:gd name="T25" fmla="*/ 0 h 37"/>
                  <a:gd name="T26" fmla="*/ 19 w 36"/>
                  <a:gd name="T27" fmla="*/ 0 h 37"/>
                  <a:gd name="T28" fmla="*/ 19 w 36"/>
                  <a:gd name="T29" fmla="*/ 1 h 37"/>
                  <a:gd name="T30" fmla="*/ 14 w 36"/>
                  <a:gd name="T31" fmla="*/ 2 h 37"/>
                  <a:gd name="T32" fmla="*/ 13 w 36"/>
                  <a:gd name="T33" fmla="*/ 3 h 37"/>
                  <a:gd name="T34" fmla="*/ 12 w 36"/>
                  <a:gd name="T35" fmla="*/ 7 h 37"/>
                  <a:gd name="T36" fmla="*/ 12 w 36"/>
                  <a:gd name="T37" fmla="*/ 31 h 37"/>
                  <a:gd name="T38" fmla="*/ 13 w 36"/>
                  <a:gd name="T39" fmla="*/ 34 h 37"/>
                  <a:gd name="T40" fmla="*/ 14 w 36"/>
                  <a:gd name="T41" fmla="*/ 35 h 37"/>
                  <a:gd name="T42" fmla="*/ 18 w 36"/>
                  <a:gd name="T43" fmla="*/ 35 h 37"/>
                  <a:gd name="T44" fmla="*/ 21 w 36"/>
                  <a:gd name="T45" fmla="*/ 35 h 37"/>
                  <a:gd name="T46" fmla="*/ 28 w 36"/>
                  <a:gd name="T47" fmla="*/ 34 h 37"/>
                  <a:gd name="T48" fmla="*/ 32 w 36"/>
                  <a:gd name="T49" fmla="*/ 32 h 37"/>
                  <a:gd name="T50" fmla="*/ 35 w 36"/>
                  <a:gd name="T51" fmla="*/ 2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5" y="27"/>
                    </a:moveTo>
                    <a:cubicBezTo>
                      <a:pt x="36" y="27"/>
                      <a:pt x="36" y="27"/>
                      <a:pt x="36" y="2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7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2"/>
                      <a:pt x="12" y="33"/>
                      <a:pt x="13" y="34"/>
                    </a:cubicBezTo>
                    <a:cubicBezTo>
                      <a:pt x="13" y="34"/>
                      <a:pt x="13" y="35"/>
                      <a:pt x="14" y="35"/>
                    </a:cubicBezTo>
                    <a:cubicBezTo>
                      <a:pt x="14" y="35"/>
                      <a:pt x="16" y="35"/>
                      <a:pt x="18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5" y="35"/>
                      <a:pt x="27" y="35"/>
                      <a:pt x="28" y="34"/>
                    </a:cubicBezTo>
                    <a:cubicBezTo>
                      <a:pt x="29" y="34"/>
                      <a:pt x="30" y="33"/>
                      <a:pt x="32" y="32"/>
                    </a:cubicBezTo>
                    <a:cubicBezTo>
                      <a:pt x="33" y="31"/>
                      <a:pt x="34" y="29"/>
                      <a:pt x="35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8" name="Freeform 47">
                <a:extLst>
                  <a:ext uri="{FF2B5EF4-FFF2-40B4-BE49-F238E27FC236}">
                    <a16:creationId xmlns="" xmlns:a16="http://schemas.microsoft.com/office/drawing/2014/main" id="{A96AB466-A713-274A-8464-D2610F54B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326"/>
                <a:ext cx="67" cy="71"/>
              </a:xfrm>
              <a:custGeom>
                <a:avLst/>
                <a:gdLst>
                  <a:gd name="T0" fmla="*/ 11 w 35"/>
                  <a:gd name="T1" fmla="*/ 2 h 37"/>
                  <a:gd name="T2" fmla="*/ 11 w 35"/>
                  <a:gd name="T3" fmla="*/ 17 h 37"/>
                  <a:gd name="T4" fmla="*/ 20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0 w 35"/>
                  <a:gd name="T21" fmla="*/ 19 h 37"/>
                  <a:gd name="T22" fmla="*/ 11 w 35"/>
                  <a:gd name="T23" fmla="*/ 19 h 37"/>
                  <a:gd name="T24" fmla="*/ 11 w 35"/>
                  <a:gd name="T25" fmla="*/ 31 h 37"/>
                  <a:gd name="T26" fmla="*/ 12 w 35"/>
                  <a:gd name="T27" fmla="*/ 34 h 37"/>
                  <a:gd name="T28" fmla="*/ 12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1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1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1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1" y="2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6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4"/>
                      <a:pt x="12" y="34"/>
                    </a:cubicBezTo>
                    <a:cubicBezTo>
                      <a:pt x="12" y="34"/>
                      <a:pt x="12" y="35"/>
                      <a:pt x="12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2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4" y="35"/>
                      <a:pt x="5" y="35"/>
                      <a:pt x="5" y="34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9" name="Freeform 48">
                <a:extLst>
                  <a:ext uri="{FF2B5EF4-FFF2-40B4-BE49-F238E27FC236}">
                    <a16:creationId xmlns="" xmlns:a16="http://schemas.microsoft.com/office/drawing/2014/main" id="{D9F1604F-D96E-D245-9ECC-42A1F28FE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9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7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30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39" y="2"/>
                      <a:pt x="39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8" y="29"/>
                      <a:pt x="37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8" y="38"/>
                      <a:pt x="14" y="37"/>
                      <a:pt x="12" y="36"/>
                    </a:cubicBezTo>
                    <a:cubicBezTo>
                      <a:pt x="10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5" y="33"/>
                      <a:pt x="16" y="34"/>
                      <a:pt x="17" y="35"/>
                    </a:cubicBezTo>
                    <a:cubicBezTo>
                      <a:pt x="19" y="35"/>
                      <a:pt x="20" y="36"/>
                      <a:pt x="22" y="36"/>
                    </a:cubicBezTo>
                    <a:cubicBezTo>
                      <a:pt x="25" y="36"/>
                      <a:pt x="28" y="35"/>
                      <a:pt x="30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4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90" name="Freeform 49">
                <a:extLst>
                  <a:ext uri="{FF2B5EF4-FFF2-40B4-BE49-F238E27FC236}">
                    <a16:creationId xmlns="" xmlns:a16="http://schemas.microsoft.com/office/drawing/2014/main" id="{2723F882-54AD-A24F-BB61-CA2B6E413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326"/>
                <a:ext cx="101" cy="71"/>
              </a:xfrm>
              <a:custGeom>
                <a:avLst/>
                <a:gdLst>
                  <a:gd name="T0" fmla="*/ 24 w 53"/>
                  <a:gd name="T1" fmla="*/ 37 h 37"/>
                  <a:gd name="T2" fmla="*/ 8 w 53"/>
                  <a:gd name="T3" fmla="*/ 6 h 37"/>
                  <a:gd name="T4" fmla="*/ 8 w 53"/>
                  <a:gd name="T5" fmla="*/ 31 h 37"/>
                  <a:gd name="T6" fmla="*/ 9 w 53"/>
                  <a:gd name="T7" fmla="*/ 35 h 37"/>
                  <a:gd name="T8" fmla="*/ 13 w 53"/>
                  <a:gd name="T9" fmla="*/ 36 h 37"/>
                  <a:gd name="T10" fmla="*/ 14 w 53"/>
                  <a:gd name="T11" fmla="*/ 36 h 37"/>
                  <a:gd name="T12" fmla="*/ 14 w 53"/>
                  <a:gd name="T13" fmla="*/ 37 h 37"/>
                  <a:gd name="T14" fmla="*/ 0 w 53"/>
                  <a:gd name="T15" fmla="*/ 37 h 37"/>
                  <a:gd name="T16" fmla="*/ 0 w 53"/>
                  <a:gd name="T17" fmla="*/ 36 h 37"/>
                  <a:gd name="T18" fmla="*/ 1 w 53"/>
                  <a:gd name="T19" fmla="*/ 36 h 37"/>
                  <a:gd name="T20" fmla="*/ 5 w 53"/>
                  <a:gd name="T21" fmla="*/ 35 h 37"/>
                  <a:gd name="T22" fmla="*/ 6 w 53"/>
                  <a:gd name="T23" fmla="*/ 31 h 37"/>
                  <a:gd name="T24" fmla="*/ 6 w 53"/>
                  <a:gd name="T25" fmla="*/ 6 h 37"/>
                  <a:gd name="T26" fmla="*/ 5 w 53"/>
                  <a:gd name="T27" fmla="*/ 3 h 37"/>
                  <a:gd name="T28" fmla="*/ 3 w 53"/>
                  <a:gd name="T29" fmla="*/ 2 h 37"/>
                  <a:gd name="T30" fmla="*/ 0 w 53"/>
                  <a:gd name="T31" fmla="*/ 1 h 37"/>
                  <a:gd name="T32" fmla="*/ 0 w 53"/>
                  <a:gd name="T33" fmla="*/ 0 h 37"/>
                  <a:gd name="T34" fmla="*/ 12 w 53"/>
                  <a:gd name="T35" fmla="*/ 0 h 37"/>
                  <a:gd name="T36" fmla="*/ 26 w 53"/>
                  <a:gd name="T37" fmla="*/ 29 h 37"/>
                  <a:gd name="T38" fmla="*/ 41 w 53"/>
                  <a:gd name="T39" fmla="*/ 0 h 37"/>
                  <a:gd name="T40" fmla="*/ 53 w 53"/>
                  <a:gd name="T41" fmla="*/ 0 h 37"/>
                  <a:gd name="T42" fmla="*/ 53 w 53"/>
                  <a:gd name="T43" fmla="*/ 1 h 37"/>
                  <a:gd name="T44" fmla="*/ 51 w 53"/>
                  <a:gd name="T45" fmla="*/ 1 h 37"/>
                  <a:gd name="T46" fmla="*/ 48 w 53"/>
                  <a:gd name="T47" fmla="*/ 2 h 37"/>
                  <a:gd name="T48" fmla="*/ 47 w 53"/>
                  <a:gd name="T49" fmla="*/ 6 h 37"/>
                  <a:gd name="T50" fmla="*/ 47 w 53"/>
                  <a:gd name="T51" fmla="*/ 31 h 37"/>
                  <a:gd name="T52" fmla="*/ 48 w 53"/>
                  <a:gd name="T53" fmla="*/ 35 h 37"/>
                  <a:gd name="T54" fmla="*/ 51 w 53"/>
                  <a:gd name="T55" fmla="*/ 36 h 37"/>
                  <a:gd name="T56" fmla="*/ 53 w 53"/>
                  <a:gd name="T57" fmla="*/ 36 h 37"/>
                  <a:gd name="T58" fmla="*/ 53 w 53"/>
                  <a:gd name="T59" fmla="*/ 37 h 37"/>
                  <a:gd name="T60" fmla="*/ 35 w 53"/>
                  <a:gd name="T61" fmla="*/ 37 h 37"/>
                  <a:gd name="T62" fmla="*/ 35 w 53"/>
                  <a:gd name="T63" fmla="*/ 36 h 37"/>
                  <a:gd name="T64" fmla="*/ 37 w 53"/>
                  <a:gd name="T65" fmla="*/ 36 h 37"/>
                  <a:gd name="T66" fmla="*/ 40 w 53"/>
                  <a:gd name="T67" fmla="*/ 35 h 37"/>
                  <a:gd name="T68" fmla="*/ 41 w 53"/>
                  <a:gd name="T69" fmla="*/ 31 h 37"/>
                  <a:gd name="T70" fmla="*/ 41 w 53"/>
                  <a:gd name="T71" fmla="*/ 6 h 37"/>
                  <a:gd name="T72" fmla="*/ 25 w 53"/>
                  <a:gd name="T73" fmla="*/ 37 h 37"/>
                  <a:gd name="T74" fmla="*/ 24 w 53"/>
                  <a:gd name="T75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3" h="37">
                    <a:moveTo>
                      <a:pt x="24" y="37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33"/>
                      <a:pt x="9" y="35"/>
                      <a:pt x="9" y="35"/>
                    </a:cubicBezTo>
                    <a:cubicBezTo>
                      <a:pt x="10" y="36"/>
                      <a:pt x="11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0" y="1"/>
                      <a:pt x="48" y="2"/>
                      <a:pt x="48" y="2"/>
                    </a:cubicBezTo>
                    <a:cubicBezTo>
                      <a:pt x="47" y="3"/>
                      <a:pt x="47" y="4"/>
                      <a:pt x="47" y="6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3"/>
                      <a:pt x="47" y="35"/>
                      <a:pt x="48" y="35"/>
                    </a:cubicBezTo>
                    <a:cubicBezTo>
                      <a:pt x="49" y="36"/>
                      <a:pt x="50" y="36"/>
                      <a:pt x="51" y="36"/>
                    </a:cubicBezTo>
                    <a:cubicBezTo>
                      <a:pt x="53" y="36"/>
                      <a:pt x="53" y="36"/>
                      <a:pt x="53" y="36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8" y="36"/>
                      <a:pt x="40" y="36"/>
                      <a:pt x="40" y="35"/>
                    </a:cubicBezTo>
                    <a:cubicBezTo>
                      <a:pt x="41" y="34"/>
                      <a:pt x="41" y="33"/>
                      <a:pt x="41" y="31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25" y="37"/>
                      <a:pt x="25" y="37"/>
                      <a:pt x="25" y="37"/>
                    </a:cubicBezTo>
                    <a:lnTo>
                      <a:pt x="24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  <p:grpSp>
          <p:nvGrpSpPr>
            <p:cNvPr id="123" name="Group 67">
              <a:extLst>
                <a:ext uri="{FF2B5EF4-FFF2-40B4-BE49-F238E27FC236}">
                  <a16:creationId xmlns="" xmlns:a16="http://schemas.microsoft.com/office/drawing/2014/main" id="{A0D298E6-2680-F346-B186-5D2B18913BC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595040" y="83506"/>
              <a:ext cx="533403" cy="535137"/>
              <a:chOff x="594" y="467"/>
              <a:chExt cx="1846" cy="1852"/>
            </a:xfrm>
            <a:solidFill>
              <a:srgbClr val="09234F"/>
            </a:solidFill>
          </p:grpSpPr>
          <p:sp>
            <p:nvSpPr>
              <p:cNvPr id="124" name="Rectangle 68">
                <a:extLst>
                  <a:ext uri="{FF2B5EF4-FFF2-40B4-BE49-F238E27FC236}">
                    <a16:creationId xmlns="" xmlns:a16="http://schemas.microsoft.com/office/drawing/2014/main" id="{70F15E9B-CAC0-D345-8D7B-14E99FF48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9" y="1208"/>
                <a:ext cx="10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5" name="Freeform 69">
                <a:extLst>
                  <a:ext uri="{FF2B5EF4-FFF2-40B4-BE49-F238E27FC236}">
                    <a16:creationId xmlns="" xmlns:a16="http://schemas.microsoft.com/office/drawing/2014/main" id="{37264D80-A120-A64F-8306-19458784B1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0" y="843"/>
                <a:ext cx="945" cy="1112"/>
              </a:xfrm>
              <a:custGeom>
                <a:avLst/>
                <a:gdLst>
                  <a:gd name="T0" fmla="*/ 342 w 495"/>
                  <a:gd name="T1" fmla="*/ 490 h 581"/>
                  <a:gd name="T2" fmla="*/ 266 w 495"/>
                  <a:gd name="T3" fmla="*/ 393 h 581"/>
                  <a:gd name="T4" fmla="*/ 155 w 495"/>
                  <a:gd name="T5" fmla="*/ 426 h 581"/>
                  <a:gd name="T6" fmla="*/ 158 w 495"/>
                  <a:gd name="T7" fmla="*/ 351 h 581"/>
                  <a:gd name="T8" fmla="*/ 108 w 495"/>
                  <a:gd name="T9" fmla="*/ 266 h 581"/>
                  <a:gd name="T10" fmla="*/ 117 w 495"/>
                  <a:gd name="T11" fmla="*/ 114 h 581"/>
                  <a:gd name="T12" fmla="*/ 157 w 495"/>
                  <a:gd name="T13" fmla="*/ 119 h 581"/>
                  <a:gd name="T14" fmla="*/ 167 w 495"/>
                  <a:gd name="T15" fmla="*/ 129 h 581"/>
                  <a:gd name="T16" fmla="*/ 172 w 495"/>
                  <a:gd name="T17" fmla="*/ 169 h 581"/>
                  <a:gd name="T18" fmla="*/ 67 w 495"/>
                  <a:gd name="T19" fmla="*/ 266 h 581"/>
                  <a:gd name="T20" fmla="*/ 152 w 495"/>
                  <a:gd name="T21" fmla="*/ 111 h 581"/>
                  <a:gd name="T22" fmla="*/ 142 w 495"/>
                  <a:gd name="T23" fmla="*/ 149 h 581"/>
                  <a:gd name="T24" fmla="*/ 180 w 495"/>
                  <a:gd name="T25" fmla="*/ 133 h 581"/>
                  <a:gd name="T26" fmla="*/ 181 w 495"/>
                  <a:gd name="T27" fmla="*/ 47 h 581"/>
                  <a:gd name="T28" fmla="*/ 196 w 495"/>
                  <a:gd name="T29" fmla="*/ 283 h 581"/>
                  <a:gd name="T30" fmla="*/ 198 w 495"/>
                  <a:gd name="T31" fmla="*/ 136 h 581"/>
                  <a:gd name="T32" fmla="*/ 201 w 495"/>
                  <a:gd name="T33" fmla="*/ 5 h 581"/>
                  <a:gd name="T34" fmla="*/ 211 w 495"/>
                  <a:gd name="T35" fmla="*/ 61 h 581"/>
                  <a:gd name="T36" fmla="*/ 255 w 495"/>
                  <a:gd name="T37" fmla="*/ 145 h 581"/>
                  <a:gd name="T38" fmla="*/ 278 w 495"/>
                  <a:gd name="T39" fmla="*/ 84 h 581"/>
                  <a:gd name="T40" fmla="*/ 357 w 495"/>
                  <a:gd name="T41" fmla="*/ 54 h 581"/>
                  <a:gd name="T42" fmla="*/ 411 w 495"/>
                  <a:gd name="T43" fmla="*/ 93 h 581"/>
                  <a:gd name="T44" fmla="*/ 430 w 495"/>
                  <a:gd name="T45" fmla="*/ 95 h 581"/>
                  <a:gd name="T46" fmla="*/ 463 w 495"/>
                  <a:gd name="T47" fmla="*/ 155 h 581"/>
                  <a:gd name="T48" fmla="*/ 221 w 495"/>
                  <a:gd name="T49" fmla="*/ 279 h 581"/>
                  <a:gd name="T50" fmla="*/ 349 w 495"/>
                  <a:gd name="T51" fmla="*/ 257 h 581"/>
                  <a:gd name="T52" fmla="*/ 398 w 495"/>
                  <a:gd name="T53" fmla="*/ 210 h 581"/>
                  <a:gd name="T54" fmla="*/ 406 w 495"/>
                  <a:gd name="T55" fmla="*/ 220 h 581"/>
                  <a:gd name="T56" fmla="*/ 411 w 495"/>
                  <a:gd name="T57" fmla="*/ 451 h 581"/>
                  <a:gd name="T58" fmla="*/ 406 w 495"/>
                  <a:gd name="T59" fmla="*/ 321 h 581"/>
                  <a:gd name="T60" fmla="*/ 468 w 495"/>
                  <a:gd name="T61" fmla="*/ 184 h 581"/>
                  <a:gd name="T62" fmla="*/ 460 w 495"/>
                  <a:gd name="T63" fmla="*/ 233 h 581"/>
                  <a:gd name="T64" fmla="*/ 384 w 495"/>
                  <a:gd name="T65" fmla="*/ 222 h 581"/>
                  <a:gd name="T66" fmla="*/ 420 w 495"/>
                  <a:gd name="T67" fmla="*/ 188 h 581"/>
                  <a:gd name="T68" fmla="*/ 364 w 495"/>
                  <a:gd name="T69" fmla="*/ 225 h 581"/>
                  <a:gd name="T70" fmla="*/ 360 w 495"/>
                  <a:gd name="T71" fmla="*/ 188 h 581"/>
                  <a:gd name="T72" fmla="*/ 386 w 495"/>
                  <a:gd name="T73" fmla="*/ 356 h 581"/>
                  <a:gd name="T74" fmla="*/ 220 w 495"/>
                  <a:gd name="T75" fmla="*/ 351 h 581"/>
                  <a:gd name="T76" fmla="*/ 235 w 495"/>
                  <a:gd name="T77" fmla="*/ 315 h 581"/>
                  <a:gd name="T78" fmla="*/ 206 w 495"/>
                  <a:gd name="T79" fmla="*/ 172 h 581"/>
                  <a:gd name="T80" fmla="*/ 238 w 495"/>
                  <a:gd name="T81" fmla="*/ 167 h 581"/>
                  <a:gd name="T82" fmla="*/ 251 w 495"/>
                  <a:gd name="T83" fmla="*/ 158 h 581"/>
                  <a:gd name="T84" fmla="*/ 269 w 495"/>
                  <a:gd name="T85" fmla="*/ 131 h 581"/>
                  <a:gd name="T86" fmla="*/ 278 w 495"/>
                  <a:gd name="T87" fmla="*/ 100 h 581"/>
                  <a:gd name="T88" fmla="*/ 393 w 495"/>
                  <a:gd name="T89" fmla="*/ 130 h 581"/>
                  <a:gd name="T90" fmla="*/ 438 w 495"/>
                  <a:gd name="T91" fmla="*/ 100 h 581"/>
                  <a:gd name="T92" fmla="*/ 438 w 495"/>
                  <a:gd name="T93" fmla="*/ 154 h 581"/>
                  <a:gd name="T94" fmla="*/ 456 w 495"/>
                  <a:gd name="T95" fmla="*/ 159 h 581"/>
                  <a:gd name="T96" fmla="*/ 474 w 495"/>
                  <a:gd name="T97" fmla="*/ 100 h 581"/>
                  <a:gd name="T98" fmla="*/ 455 w 495"/>
                  <a:gd name="T99" fmla="*/ 80 h 581"/>
                  <a:gd name="T100" fmla="*/ 343 w 495"/>
                  <a:gd name="T101" fmla="*/ 34 h 581"/>
                  <a:gd name="T102" fmla="*/ 206 w 495"/>
                  <a:gd name="T103" fmla="*/ 0 h 581"/>
                  <a:gd name="T104" fmla="*/ 173 w 495"/>
                  <a:gd name="T105" fmla="*/ 7 h 581"/>
                  <a:gd name="T106" fmla="*/ 143 w 495"/>
                  <a:gd name="T107" fmla="*/ 23 h 581"/>
                  <a:gd name="T108" fmla="*/ 121 w 495"/>
                  <a:gd name="T109" fmla="*/ 51 h 581"/>
                  <a:gd name="T110" fmla="*/ 148 w 495"/>
                  <a:gd name="T111" fmla="*/ 83 h 581"/>
                  <a:gd name="T112" fmla="*/ 59 w 495"/>
                  <a:gd name="T113" fmla="*/ 98 h 581"/>
                  <a:gd name="T114" fmla="*/ 108 w 495"/>
                  <a:gd name="T115" fmla="*/ 286 h 581"/>
                  <a:gd name="T116" fmla="*/ 152 w 495"/>
                  <a:gd name="T117" fmla="*/ 307 h 581"/>
                  <a:gd name="T118" fmla="*/ 102 w 495"/>
                  <a:gd name="T119" fmla="*/ 418 h 581"/>
                  <a:gd name="T120" fmla="*/ 495 w 495"/>
                  <a:gd name="T121" fmla="*/ 512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5" h="581">
                    <a:moveTo>
                      <a:pt x="369" y="368"/>
                    </a:moveTo>
                    <a:cubicBezTo>
                      <a:pt x="334" y="361"/>
                      <a:pt x="334" y="361"/>
                      <a:pt x="334" y="361"/>
                    </a:cubicBezTo>
                    <a:cubicBezTo>
                      <a:pt x="289" y="371"/>
                      <a:pt x="289" y="371"/>
                      <a:pt x="289" y="371"/>
                    </a:cubicBezTo>
                    <a:cubicBezTo>
                      <a:pt x="298" y="361"/>
                      <a:pt x="298" y="361"/>
                      <a:pt x="298" y="361"/>
                    </a:cubicBezTo>
                    <a:cubicBezTo>
                      <a:pt x="337" y="349"/>
                      <a:pt x="337" y="349"/>
                      <a:pt x="337" y="349"/>
                    </a:cubicBezTo>
                    <a:cubicBezTo>
                      <a:pt x="376" y="362"/>
                      <a:pt x="376" y="362"/>
                      <a:pt x="376" y="362"/>
                    </a:cubicBezTo>
                    <a:lnTo>
                      <a:pt x="369" y="368"/>
                    </a:lnTo>
                    <a:close/>
                    <a:moveTo>
                      <a:pt x="342" y="490"/>
                    </a:moveTo>
                    <a:cubicBezTo>
                      <a:pt x="337" y="470"/>
                      <a:pt x="337" y="470"/>
                      <a:pt x="337" y="470"/>
                    </a:cubicBezTo>
                    <a:cubicBezTo>
                      <a:pt x="349" y="422"/>
                      <a:pt x="349" y="422"/>
                      <a:pt x="349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64" y="420"/>
                      <a:pt x="364" y="420"/>
                      <a:pt x="364" y="420"/>
                    </a:cubicBezTo>
                    <a:cubicBezTo>
                      <a:pt x="375" y="493"/>
                      <a:pt x="375" y="493"/>
                      <a:pt x="375" y="493"/>
                    </a:cubicBezTo>
                    <a:cubicBezTo>
                      <a:pt x="364" y="492"/>
                      <a:pt x="353" y="491"/>
                      <a:pt x="342" y="490"/>
                    </a:cubicBezTo>
                    <a:close/>
                    <a:moveTo>
                      <a:pt x="266" y="393"/>
                    </a:moveTo>
                    <a:cubicBezTo>
                      <a:pt x="299" y="401"/>
                      <a:pt x="299" y="401"/>
                      <a:pt x="299" y="401"/>
                    </a:cubicBezTo>
                    <a:cubicBezTo>
                      <a:pt x="344" y="384"/>
                      <a:pt x="344" y="384"/>
                      <a:pt x="344" y="384"/>
                    </a:cubicBezTo>
                    <a:cubicBezTo>
                      <a:pt x="369" y="396"/>
                      <a:pt x="369" y="396"/>
                      <a:pt x="369" y="396"/>
                    </a:cubicBezTo>
                    <a:cubicBezTo>
                      <a:pt x="344" y="392"/>
                      <a:pt x="344" y="392"/>
                      <a:pt x="344" y="392"/>
                    </a:cubicBezTo>
                    <a:cubicBezTo>
                      <a:pt x="298" y="409"/>
                      <a:pt x="298" y="409"/>
                      <a:pt x="298" y="409"/>
                    </a:cubicBezTo>
                    <a:lnTo>
                      <a:pt x="266" y="393"/>
                    </a:lnTo>
                    <a:close/>
                    <a:moveTo>
                      <a:pt x="171" y="472"/>
                    </a:moveTo>
                    <a:cubicBezTo>
                      <a:pt x="155" y="426"/>
                      <a:pt x="155" y="426"/>
                      <a:pt x="155" y="426"/>
                    </a:cubicBezTo>
                    <a:cubicBezTo>
                      <a:pt x="132" y="419"/>
                      <a:pt x="132" y="419"/>
                      <a:pt x="132" y="419"/>
                    </a:cubicBezTo>
                    <a:cubicBezTo>
                      <a:pt x="170" y="407"/>
                      <a:pt x="170" y="407"/>
                      <a:pt x="170" y="407"/>
                    </a:cubicBezTo>
                    <a:cubicBezTo>
                      <a:pt x="185" y="457"/>
                      <a:pt x="185" y="457"/>
                      <a:pt x="185" y="457"/>
                    </a:cubicBezTo>
                    <a:cubicBezTo>
                      <a:pt x="278" y="443"/>
                      <a:pt x="278" y="443"/>
                      <a:pt x="278" y="443"/>
                    </a:cubicBezTo>
                    <a:lnTo>
                      <a:pt x="171" y="472"/>
                    </a:lnTo>
                    <a:close/>
                    <a:moveTo>
                      <a:pt x="154" y="326"/>
                    </a:moveTo>
                    <a:cubicBezTo>
                      <a:pt x="158" y="326"/>
                      <a:pt x="158" y="326"/>
                      <a:pt x="158" y="326"/>
                    </a:cubicBezTo>
                    <a:cubicBezTo>
                      <a:pt x="158" y="351"/>
                      <a:pt x="158" y="351"/>
                      <a:pt x="158" y="351"/>
                    </a:cubicBezTo>
                    <a:cubicBezTo>
                      <a:pt x="154" y="351"/>
                      <a:pt x="154" y="351"/>
                      <a:pt x="154" y="351"/>
                    </a:cubicBezTo>
                    <a:lnTo>
                      <a:pt x="154" y="326"/>
                    </a:lnTo>
                    <a:close/>
                    <a:moveTo>
                      <a:pt x="164" y="326"/>
                    </a:moveTo>
                    <a:cubicBezTo>
                      <a:pt x="187" y="326"/>
                      <a:pt x="187" y="326"/>
                      <a:pt x="187" y="326"/>
                    </a:cubicBezTo>
                    <a:cubicBezTo>
                      <a:pt x="187" y="351"/>
                      <a:pt x="187" y="351"/>
                      <a:pt x="187" y="351"/>
                    </a:cubicBezTo>
                    <a:cubicBezTo>
                      <a:pt x="164" y="351"/>
                      <a:pt x="164" y="351"/>
                      <a:pt x="164" y="351"/>
                    </a:cubicBezTo>
                    <a:lnTo>
                      <a:pt x="164" y="326"/>
                    </a:lnTo>
                    <a:close/>
                    <a:moveTo>
                      <a:pt x="108" y="266"/>
                    </a:moveTo>
                    <a:cubicBezTo>
                      <a:pt x="108" y="266"/>
                      <a:pt x="108" y="266"/>
                      <a:pt x="108" y="266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78" y="100"/>
                      <a:pt x="78" y="100"/>
                      <a:pt x="78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48" y="98"/>
                      <a:pt x="148" y="98"/>
                      <a:pt x="148" y="98"/>
                    </a:cubicBezTo>
                    <a:cubicBezTo>
                      <a:pt x="149" y="99"/>
                      <a:pt x="149" y="100"/>
                      <a:pt x="149" y="101"/>
                    </a:cubicBezTo>
                    <a:cubicBezTo>
                      <a:pt x="117" y="114"/>
                      <a:pt x="117" y="114"/>
                      <a:pt x="117" y="114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2" y="114"/>
                      <a:pt x="112" y="114"/>
                      <a:pt x="112" y="114"/>
                    </a:cubicBezTo>
                    <a:cubicBezTo>
                      <a:pt x="120" y="132"/>
                      <a:pt x="120" y="132"/>
                      <a:pt x="120" y="132"/>
                    </a:cubicBezTo>
                    <a:cubicBezTo>
                      <a:pt x="124" y="131"/>
                      <a:pt x="124" y="131"/>
                      <a:pt x="124" y="131"/>
                    </a:cubicBezTo>
                    <a:cubicBezTo>
                      <a:pt x="123" y="128"/>
                      <a:pt x="123" y="128"/>
                      <a:pt x="123" y="128"/>
                    </a:cubicBezTo>
                    <a:cubicBezTo>
                      <a:pt x="155" y="115"/>
                      <a:pt x="155" y="115"/>
                      <a:pt x="155" y="115"/>
                    </a:cubicBezTo>
                    <a:cubicBezTo>
                      <a:pt x="155" y="116"/>
                      <a:pt x="156" y="118"/>
                      <a:pt x="157" y="119"/>
                    </a:cubicBezTo>
                    <a:cubicBezTo>
                      <a:pt x="133" y="143"/>
                      <a:pt x="133" y="143"/>
                      <a:pt x="133" y="143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28" y="144"/>
                      <a:pt x="128" y="144"/>
                      <a:pt x="128" y="144"/>
                    </a:cubicBezTo>
                    <a:cubicBezTo>
                      <a:pt x="142" y="158"/>
                      <a:pt x="142" y="158"/>
                      <a:pt x="142" y="158"/>
                    </a:cubicBezTo>
                    <a:cubicBezTo>
                      <a:pt x="146" y="155"/>
                      <a:pt x="146" y="155"/>
                      <a:pt x="146" y="155"/>
                    </a:cubicBezTo>
                    <a:cubicBezTo>
                      <a:pt x="144" y="153"/>
                      <a:pt x="144" y="153"/>
                      <a:pt x="144" y="153"/>
                    </a:cubicBezTo>
                    <a:cubicBezTo>
                      <a:pt x="167" y="129"/>
                      <a:pt x="167" y="129"/>
                      <a:pt x="167" y="129"/>
                    </a:cubicBezTo>
                    <a:cubicBezTo>
                      <a:pt x="169" y="130"/>
                      <a:pt x="170" y="131"/>
                      <a:pt x="171" y="131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4" y="166"/>
                      <a:pt x="154" y="166"/>
                      <a:pt x="154" y="166"/>
                    </a:cubicBezTo>
                    <a:cubicBezTo>
                      <a:pt x="173" y="173"/>
                      <a:pt x="173" y="173"/>
                      <a:pt x="173" y="173"/>
                    </a:cubicBezTo>
                    <a:cubicBezTo>
                      <a:pt x="174" y="169"/>
                      <a:pt x="174" y="169"/>
                      <a:pt x="174" y="169"/>
                    </a:cubicBezTo>
                    <a:cubicBezTo>
                      <a:pt x="172" y="169"/>
                      <a:pt x="172" y="169"/>
                      <a:pt x="172" y="169"/>
                    </a:cubicBezTo>
                    <a:cubicBezTo>
                      <a:pt x="185" y="137"/>
                      <a:pt x="185" y="137"/>
                      <a:pt x="185" y="137"/>
                    </a:cubicBezTo>
                    <a:cubicBezTo>
                      <a:pt x="186" y="138"/>
                      <a:pt x="187" y="138"/>
                      <a:pt x="189" y="138"/>
                    </a:cubicBezTo>
                    <a:cubicBezTo>
                      <a:pt x="189" y="172"/>
                      <a:pt x="189" y="172"/>
                      <a:pt x="189" y="172"/>
                    </a:cubicBezTo>
                    <a:cubicBezTo>
                      <a:pt x="187" y="172"/>
                      <a:pt x="187" y="172"/>
                      <a:pt x="187" y="172"/>
                    </a:cubicBezTo>
                    <a:cubicBezTo>
                      <a:pt x="187" y="266"/>
                      <a:pt x="187" y="266"/>
                      <a:pt x="187" y="266"/>
                    </a:cubicBezTo>
                    <a:lnTo>
                      <a:pt x="108" y="266"/>
                    </a:lnTo>
                    <a:close/>
                    <a:moveTo>
                      <a:pt x="73" y="266"/>
                    </a:moveTo>
                    <a:cubicBezTo>
                      <a:pt x="67" y="266"/>
                      <a:pt x="67" y="266"/>
                      <a:pt x="67" y="266"/>
                    </a:cubicBezTo>
                    <a:cubicBezTo>
                      <a:pt x="67" y="100"/>
                      <a:pt x="67" y="100"/>
                      <a:pt x="67" y="100"/>
                    </a:cubicBezTo>
                    <a:cubicBezTo>
                      <a:pt x="73" y="100"/>
                      <a:pt x="73" y="100"/>
                      <a:pt x="73" y="100"/>
                    </a:cubicBezTo>
                    <a:lnTo>
                      <a:pt x="73" y="266"/>
                    </a:lnTo>
                    <a:close/>
                    <a:moveTo>
                      <a:pt x="152" y="111"/>
                    </a:moveTo>
                    <a:cubicBezTo>
                      <a:pt x="153" y="112"/>
                      <a:pt x="153" y="112"/>
                      <a:pt x="153" y="113"/>
                    </a:cubicBezTo>
                    <a:cubicBezTo>
                      <a:pt x="124" y="125"/>
                      <a:pt x="124" y="125"/>
                      <a:pt x="124" y="125"/>
                    </a:cubicBezTo>
                    <a:cubicBezTo>
                      <a:pt x="123" y="123"/>
                      <a:pt x="123" y="123"/>
                      <a:pt x="123" y="123"/>
                    </a:cubicBezTo>
                    <a:lnTo>
                      <a:pt x="152" y="111"/>
                    </a:lnTo>
                    <a:close/>
                    <a:moveTo>
                      <a:pt x="122" y="57"/>
                    </a:moveTo>
                    <a:cubicBezTo>
                      <a:pt x="122" y="55"/>
                      <a:pt x="122" y="55"/>
                      <a:pt x="122" y="55"/>
                    </a:cubicBezTo>
                    <a:cubicBezTo>
                      <a:pt x="155" y="69"/>
                      <a:pt x="155" y="69"/>
                      <a:pt x="155" y="69"/>
                    </a:cubicBezTo>
                    <a:cubicBezTo>
                      <a:pt x="154" y="71"/>
                      <a:pt x="154" y="71"/>
                      <a:pt x="154" y="71"/>
                    </a:cubicBezTo>
                    <a:lnTo>
                      <a:pt x="122" y="57"/>
                    </a:lnTo>
                    <a:close/>
                    <a:moveTo>
                      <a:pt x="165" y="124"/>
                    </a:moveTo>
                    <a:cubicBezTo>
                      <a:pt x="166" y="125"/>
                      <a:pt x="166" y="125"/>
                      <a:pt x="167" y="126"/>
                    </a:cubicBezTo>
                    <a:cubicBezTo>
                      <a:pt x="142" y="149"/>
                      <a:pt x="142" y="149"/>
                      <a:pt x="142" y="149"/>
                    </a:cubicBezTo>
                    <a:cubicBezTo>
                      <a:pt x="141" y="148"/>
                      <a:pt x="141" y="148"/>
                      <a:pt x="141" y="148"/>
                    </a:cubicBezTo>
                    <a:lnTo>
                      <a:pt x="165" y="124"/>
                    </a:lnTo>
                    <a:close/>
                    <a:moveTo>
                      <a:pt x="139" y="29"/>
                    </a:moveTo>
                    <a:cubicBezTo>
                      <a:pt x="143" y="30"/>
                      <a:pt x="143" y="30"/>
                      <a:pt x="143" y="30"/>
                    </a:cubicBezTo>
                    <a:cubicBezTo>
                      <a:pt x="168" y="54"/>
                      <a:pt x="168" y="54"/>
                      <a:pt x="168" y="54"/>
                    </a:cubicBezTo>
                    <a:cubicBezTo>
                      <a:pt x="165" y="57"/>
                      <a:pt x="165" y="57"/>
                      <a:pt x="165" y="57"/>
                    </a:cubicBezTo>
                    <a:lnTo>
                      <a:pt x="139" y="29"/>
                    </a:lnTo>
                    <a:close/>
                    <a:moveTo>
                      <a:pt x="180" y="133"/>
                    </a:moveTo>
                    <a:cubicBezTo>
                      <a:pt x="181" y="134"/>
                      <a:pt x="182" y="134"/>
                      <a:pt x="183" y="134"/>
                    </a:cubicBezTo>
                    <a:cubicBezTo>
                      <a:pt x="169" y="166"/>
                      <a:pt x="169" y="166"/>
                      <a:pt x="169" y="166"/>
                    </a:cubicBezTo>
                    <a:cubicBezTo>
                      <a:pt x="167" y="166"/>
                      <a:pt x="167" y="166"/>
                      <a:pt x="167" y="166"/>
                    </a:cubicBezTo>
                    <a:lnTo>
                      <a:pt x="180" y="133"/>
                    </a:lnTo>
                    <a:close/>
                    <a:moveTo>
                      <a:pt x="166" y="11"/>
                    </a:moveTo>
                    <a:cubicBezTo>
                      <a:pt x="170" y="18"/>
                      <a:pt x="170" y="18"/>
                      <a:pt x="170" y="18"/>
                    </a:cubicBezTo>
                    <a:cubicBezTo>
                      <a:pt x="184" y="46"/>
                      <a:pt x="184" y="46"/>
                      <a:pt x="184" y="46"/>
                    </a:cubicBezTo>
                    <a:cubicBezTo>
                      <a:pt x="183" y="46"/>
                      <a:pt x="182" y="47"/>
                      <a:pt x="181" y="47"/>
                    </a:cubicBezTo>
                    <a:lnTo>
                      <a:pt x="166" y="11"/>
                    </a:lnTo>
                    <a:close/>
                    <a:moveTo>
                      <a:pt x="196" y="324"/>
                    </a:moveTo>
                    <a:cubicBezTo>
                      <a:pt x="196" y="324"/>
                      <a:pt x="196" y="324"/>
                      <a:pt x="196" y="324"/>
                    </a:cubicBezTo>
                    <a:cubicBezTo>
                      <a:pt x="201" y="328"/>
                      <a:pt x="201" y="328"/>
                      <a:pt x="201" y="328"/>
                    </a:cubicBezTo>
                    <a:cubicBezTo>
                      <a:pt x="201" y="351"/>
                      <a:pt x="201" y="351"/>
                      <a:pt x="201" y="351"/>
                    </a:cubicBezTo>
                    <a:cubicBezTo>
                      <a:pt x="196" y="351"/>
                      <a:pt x="196" y="351"/>
                      <a:pt x="196" y="351"/>
                    </a:cubicBezTo>
                    <a:lnTo>
                      <a:pt x="196" y="324"/>
                    </a:lnTo>
                    <a:close/>
                    <a:moveTo>
                      <a:pt x="196" y="283"/>
                    </a:moveTo>
                    <a:cubicBezTo>
                      <a:pt x="196" y="283"/>
                      <a:pt x="196" y="283"/>
                      <a:pt x="196" y="283"/>
                    </a:cubicBezTo>
                    <a:cubicBezTo>
                      <a:pt x="201" y="287"/>
                      <a:pt x="201" y="287"/>
                      <a:pt x="201" y="287"/>
                    </a:cubicBezTo>
                    <a:cubicBezTo>
                      <a:pt x="201" y="307"/>
                      <a:pt x="201" y="307"/>
                      <a:pt x="201" y="307"/>
                    </a:cubicBezTo>
                    <a:cubicBezTo>
                      <a:pt x="196" y="307"/>
                      <a:pt x="196" y="307"/>
                      <a:pt x="196" y="307"/>
                    </a:cubicBezTo>
                    <a:lnTo>
                      <a:pt x="196" y="283"/>
                    </a:lnTo>
                    <a:close/>
                    <a:moveTo>
                      <a:pt x="196" y="172"/>
                    </a:moveTo>
                    <a:cubicBezTo>
                      <a:pt x="198" y="172"/>
                      <a:pt x="198" y="172"/>
                      <a:pt x="198" y="172"/>
                    </a:cubicBezTo>
                    <a:cubicBezTo>
                      <a:pt x="198" y="136"/>
                      <a:pt x="198" y="136"/>
                      <a:pt x="198" y="136"/>
                    </a:cubicBezTo>
                    <a:cubicBezTo>
                      <a:pt x="199" y="136"/>
                      <a:pt x="200" y="136"/>
                      <a:pt x="201" y="136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267"/>
                      <a:pt x="201" y="267"/>
                      <a:pt x="201" y="267"/>
                    </a:cubicBezTo>
                    <a:cubicBezTo>
                      <a:pt x="196" y="267"/>
                      <a:pt x="196" y="267"/>
                      <a:pt x="196" y="267"/>
                    </a:cubicBezTo>
                    <a:lnTo>
                      <a:pt x="196" y="172"/>
                    </a:lnTo>
                    <a:close/>
                    <a:moveTo>
                      <a:pt x="199" y="5"/>
                    </a:moveTo>
                    <a:cubicBezTo>
                      <a:pt x="201" y="5"/>
                      <a:pt x="201" y="5"/>
                      <a:pt x="201" y="5"/>
                    </a:cubicBezTo>
                    <a:cubicBezTo>
                      <a:pt x="201" y="45"/>
                      <a:pt x="201" y="45"/>
                      <a:pt x="201" y="45"/>
                    </a:cubicBezTo>
                    <a:cubicBezTo>
                      <a:pt x="200" y="45"/>
                      <a:pt x="199" y="45"/>
                      <a:pt x="199" y="45"/>
                    </a:cubicBezTo>
                    <a:lnTo>
                      <a:pt x="199" y="5"/>
                    </a:lnTo>
                    <a:close/>
                    <a:moveTo>
                      <a:pt x="211" y="61"/>
                    </a:moveTo>
                    <a:cubicBezTo>
                      <a:pt x="217" y="61"/>
                      <a:pt x="221" y="66"/>
                      <a:pt x="221" y="72"/>
                    </a:cubicBezTo>
                    <a:cubicBezTo>
                      <a:pt x="221" y="77"/>
                      <a:pt x="217" y="82"/>
                      <a:pt x="211" y="82"/>
                    </a:cubicBezTo>
                    <a:cubicBezTo>
                      <a:pt x="206" y="82"/>
                      <a:pt x="201" y="77"/>
                      <a:pt x="201" y="72"/>
                    </a:cubicBezTo>
                    <a:cubicBezTo>
                      <a:pt x="201" y="66"/>
                      <a:pt x="206" y="61"/>
                      <a:pt x="211" y="61"/>
                    </a:cubicBezTo>
                    <a:close/>
                    <a:moveTo>
                      <a:pt x="231" y="164"/>
                    </a:moveTo>
                    <a:cubicBezTo>
                      <a:pt x="229" y="164"/>
                      <a:pt x="229" y="164"/>
                      <a:pt x="229" y="164"/>
                    </a:cubicBezTo>
                    <a:cubicBezTo>
                      <a:pt x="216" y="132"/>
                      <a:pt x="216" y="132"/>
                      <a:pt x="216" y="132"/>
                    </a:cubicBezTo>
                    <a:cubicBezTo>
                      <a:pt x="219" y="130"/>
                      <a:pt x="219" y="130"/>
                      <a:pt x="219" y="130"/>
                    </a:cubicBezTo>
                    <a:lnTo>
                      <a:pt x="231" y="164"/>
                    </a:lnTo>
                    <a:close/>
                    <a:moveTo>
                      <a:pt x="232" y="119"/>
                    </a:moveTo>
                    <a:cubicBezTo>
                      <a:pt x="257" y="144"/>
                      <a:pt x="257" y="144"/>
                      <a:pt x="257" y="144"/>
                    </a:cubicBezTo>
                    <a:cubicBezTo>
                      <a:pt x="255" y="145"/>
                      <a:pt x="255" y="145"/>
                      <a:pt x="255" y="145"/>
                    </a:cubicBezTo>
                    <a:cubicBezTo>
                      <a:pt x="231" y="121"/>
                      <a:pt x="231" y="121"/>
                      <a:pt x="231" y="121"/>
                    </a:cubicBezTo>
                    <a:cubicBezTo>
                      <a:pt x="231" y="120"/>
                      <a:pt x="232" y="119"/>
                      <a:pt x="232" y="119"/>
                    </a:cubicBezTo>
                    <a:close/>
                    <a:moveTo>
                      <a:pt x="240" y="103"/>
                    </a:moveTo>
                    <a:cubicBezTo>
                      <a:pt x="272" y="116"/>
                      <a:pt x="272" y="116"/>
                      <a:pt x="272" y="116"/>
                    </a:cubicBezTo>
                    <a:cubicBezTo>
                      <a:pt x="271" y="118"/>
                      <a:pt x="271" y="118"/>
                      <a:pt x="271" y="118"/>
                    </a:cubicBezTo>
                    <a:cubicBezTo>
                      <a:pt x="240" y="105"/>
                      <a:pt x="240" y="105"/>
                      <a:pt x="240" y="105"/>
                    </a:cubicBezTo>
                    <a:cubicBezTo>
                      <a:pt x="240" y="104"/>
                      <a:pt x="240" y="103"/>
                      <a:pt x="240" y="103"/>
                    </a:cubicBezTo>
                    <a:close/>
                    <a:moveTo>
                      <a:pt x="278" y="84"/>
                    </a:moveTo>
                    <a:cubicBezTo>
                      <a:pt x="374" y="84"/>
                      <a:pt x="374" y="84"/>
                      <a:pt x="374" y="84"/>
                    </a:cubicBezTo>
                    <a:cubicBezTo>
                      <a:pt x="374" y="88"/>
                      <a:pt x="374" y="88"/>
                      <a:pt x="374" y="88"/>
                    </a:cubicBezTo>
                    <a:cubicBezTo>
                      <a:pt x="278" y="88"/>
                      <a:pt x="278" y="88"/>
                      <a:pt x="278" y="88"/>
                    </a:cubicBezTo>
                    <a:lnTo>
                      <a:pt x="278" y="84"/>
                    </a:lnTo>
                    <a:close/>
                    <a:moveTo>
                      <a:pt x="359" y="56"/>
                    </a:moveTo>
                    <a:cubicBezTo>
                      <a:pt x="361" y="80"/>
                      <a:pt x="361" y="80"/>
                      <a:pt x="361" y="80"/>
                    </a:cubicBezTo>
                    <a:cubicBezTo>
                      <a:pt x="359" y="80"/>
                      <a:pt x="359" y="80"/>
                      <a:pt x="359" y="80"/>
                    </a:cubicBezTo>
                    <a:cubicBezTo>
                      <a:pt x="357" y="54"/>
                      <a:pt x="357" y="54"/>
                      <a:pt x="357" y="54"/>
                    </a:cubicBezTo>
                    <a:lnTo>
                      <a:pt x="359" y="56"/>
                    </a:lnTo>
                    <a:close/>
                    <a:moveTo>
                      <a:pt x="370" y="68"/>
                    </a:moveTo>
                    <a:cubicBezTo>
                      <a:pt x="397" y="84"/>
                      <a:pt x="397" y="84"/>
                      <a:pt x="397" y="84"/>
                    </a:cubicBezTo>
                    <a:cubicBezTo>
                      <a:pt x="397" y="85"/>
                      <a:pt x="397" y="85"/>
                      <a:pt x="397" y="85"/>
                    </a:cubicBezTo>
                    <a:cubicBezTo>
                      <a:pt x="370" y="72"/>
                      <a:pt x="370" y="72"/>
                      <a:pt x="370" y="72"/>
                    </a:cubicBezTo>
                    <a:lnTo>
                      <a:pt x="370" y="68"/>
                    </a:lnTo>
                    <a:close/>
                    <a:moveTo>
                      <a:pt x="411" y="89"/>
                    </a:moveTo>
                    <a:cubicBezTo>
                      <a:pt x="411" y="93"/>
                      <a:pt x="411" y="93"/>
                      <a:pt x="411" y="93"/>
                    </a:cubicBezTo>
                    <a:cubicBezTo>
                      <a:pt x="381" y="99"/>
                      <a:pt x="381" y="99"/>
                      <a:pt x="381" y="99"/>
                    </a:cubicBezTo>
                    <a:cubicBezTo>
                      <a:pt x="377" y="97"/>
                      <a:pt x="377" y="97"/>
                      <a:pt x="377" y="97"/>
                    </a:cubicBezTo>
                    <a:lnTo>
                      <a:pt x="411" y="89"/>
                    </a:lnTo>
                    <a:close/>
                    <a:moveTo>
                      <a:pt x="430" y="95"/>
                    </a:moveTo>
                    <a:cubicBezTo>
                      <a:pt x="402" y="131"/>
                      <a:pt x="402" y="131"/>
                      <a:pt x="402" y="131"/>
                    </a:cubicBezTo>
                    <a:cubicBezTo>
                      <a:pt x="399" y="127"/>
                      <a:pt x="399" y="127"/>
                      <a:pt x="399" y="127"/>
                    </a:cubicBezTo>
                    <a:cubicBezTo>
                      <a:pt x="427" y="91"/>
                      <a:pt x="427" y="91"/>
                      <a:pt x="427" y="91"/>
                    </a:cubicBezTo>
                    <a:lnTo>
                      <a:pt x="430" y="95"/>
                    </a:lnTo>
                    <a:close/>
                    <a:moveTo>
                      <a:pt x="446" y="98"/>
                    </a:moveTo>
                    <a:cubicBezTo>
                      <a:pt x="431" y="144"/>
                      <a:pt x="431" y="144"/>
                      <a:pt x="431" y="144"/>
                    </a:cubicBezTo>
                    <a:cubicBezTo>
                      <a:pt x="429" y="143"/>
                      <a:pt x="429" y="143"/>
                      <a:pt x="429" y="143"/>
                    </a:cubicBezTo>
                    <a:cubicBezTo>
                      <a:pt x="444" y="96"/>
                      <a:pt x="444" y="96"/>
                      <a:pt x="444" y="96"/>
                    </a:cubicBezTo>
                    <a:lnTo>
                      <a:pt x="446" y="98"/>
                    </a:lnTo>
                    <a:close/>
                    <a:moveTo>
                      <a:pt x="460" y="96"/>
                    </a:moveTo>
                    <a:cubicBezTo>
                      <a:pt x="463" y="96"/>
                      <a:pt x="463" y="96"/>
                      <a:pt x="463" y="96"/>
                    </a:cubicBezTo>
                    <a:cubicBezTo>
                      <a:pt x="463" y="155"/>
                      <a:pt x="463" y="155"/>
                      <a:pt x="463" y="155"/>
                    </a:cubicBezTo>
                    <a:cubicBezTo>
                      <a:pt x="460" y="155"/>
                      <a:pt x="460" y="155"/>
                      <a:pt x="460" y="155"/>
                    </a:cubicBezTo>
                    <a:lnTo>
                      <a:pt x="460" y="96"/>
                    </a:lnTo>
                    <a:close/>
                    <a:moveTo>
                      <a:pt x="206" y="286"/>
                    </a:moveTo>
                    <a:cubicBezTo>
                      <a:pt x="216" y="286"/>
                      <a:pt x="216" y="286"/>
                      <a:pt x="216" y="286"/>
                    </a:cubicBezTo>
                    <a:cubicBezTo>
                      <a:pt x="216" y="307"/>
                      <a:pt x="216" y="307"/>
                      <a:pt x="216" y="307"/>
                    </a:cubicBezTo>
                    <a:cubicBezTo>
                      <a:pt x="206" y="307"/>
                      <a:pt x="206" y="307"/>
                      <a:pt x="206" y="307"/>
                    </a:cubicBezTo>
                    <a:lnTo>
                      <a:pt x="206" y="286"/>
                    </a:lnTo>
                    <a:close/>
                    <a:moveTo>
                      <a:pt x="221" y="279"/>
                    </a:moveTo>
                    <a:cubicBezTo>
                      <a:pt x="226" y="276"/>
                      <a:pt x="226" y="276"/>
                      <a:pt x="226" y="276"/>
                    </a:cubicBezTo>
                    <a:cubicBezTo>
                      <a:pt x="226" y="312"/>
                      <a:pt x="226" y="312"/>
                      <a:pt x="226" y="312"/>
                    </a:cubicBezTo>
                    <a:cubicBezTo>
                      <a:pt x="221" y="309"/>
                      <a:pt x="221" y="309"/>
                      <a:pt x="221" y="309"/>
                    </a:cubicBezTo>
                    <a:lnTo>
                      <a:pt x="221" y="279"/>
                    </a:lnTo>
                    <a:close/>
                    <a:moveTo>
                      <a:pt x="345" y="260"/>
                    </a:moveTo>
                    <a:cubicBezTo>
                      <a:pt x="345" y="236"/>
                      <a:pt x="345" y="236"/>
                      <a:pt x="345" y="236"/>
                    </a:cubicBezTo>
                    <a:cubicBezTo>
                      <a:pt x="348" y="236"/>
                      <a:pt x="348" y="236"/>
                      <a:pt x="348" y="236"/>
                    </a:cubicBezTo>
                    <a:cubicBezTo>
                      <a:pt x="349" y="257"/>
                      <a:pt x="349" y="257"/>
                      <a:pt x="349" y="257"/>
                    </a:cubicBezTo>
                    <a:cubicBezTo>
                      <a:pt x="364" y="285"/>
                      <a:pt x="364" y="285"/>
                      <a:pt x="364" y="285"/>
                    </a:cubicBezTo>
                    <a:lnTo>
                      <a:pt x="345" y="260"/>
                    </a:lnTo>
                    <a:close/>
                    <a:moveTo>
                      <a:pt x="397" y="192"/>
                    </a:moveTo>
                    <a:cubicBezTo>
                      <a:pt x="397" y="182"/>
                      <a:pt x="397" y="182"/>
                      <a:pt x="397" y="182"/>
                    </a:cubicBezTo>
                    <a:cubicBezTo>
                      <a:pt x="400" y="182"/>
                      <a:pt x="400" y="182"/>
                      <a:pt x="400" y="182"/>
                    </a:cubicBezTo>
                    <a:cubicBezTo>
                      <a:pt x="409" y="190"/>
                      <a:pt x="409" y="190"/>
                      <a:pt x="409" y="190"/>
                    </a:cubicBezTo>
                    <a:cubicBezTo>
                      <a:pt x="407" y="204"/>
                      <a:pt x="407" y="204"/>
                      <a:pt x="407" y="204"/>
                    </a:cubicBezTo>
                    <a:cubicBezTo>
                      <a:pt x="398" y="210"/>
                      <a:pt x="398" y="210"/>
                      <a:pt x="398" y="210"/>
                    </a:cubicBezTo>
                    <a:cubicBezTo>
                      <a:pt x="394" y="210"/>
                      <a:pt x="394" y="210"/>
                      <a:pt x="394" y="210"/>
                    </a:cubicBezTo>
                    <a:cubicBezTo>
                      <a:pt x="394" y="204"/>
                      <a:pt x="394" y="204"/>
                      <a:pt x="394" y="204"/>
                    </a:cubicBezTo>
                    <a:cubicBezTo>
                      <a:pt x="399" y="204"/>
                      <a:pt x="399" y="204"/>
                      <a:pt x="399" y="204"/>
                    </a:cubicBezTo>
                    <a:cubicBezTo>
                      <a:pt x="399" y="202"/>
                      <a:pt x="399" y="202"/>
                      <a:pt x="399" y="202"/>
                    </a:cubicBezTo>
                    <a:cubicBezTo>
                      <a:pt x="394" y="202"/>
                      <a:pt x="394" y="202"/>
                      <a:pt x="394" y="202"/>
                    </a:cubicBezTo>
                    <a:cubicBezTo>
                      <a:pt x="394" y="192"/>
                      <a:pt x="394" y="192"/>
                      <a:pt x="394" y="192"/>
                    </a:cubicBezTo>
                    <a:lnTo>
                      <a:pt x="397" y="192"/>
                    </a:lnTo>
                    <a:close/>
                    <a:moveTo>
                      <a:pt x="406" y="220"/>
                    </a:moveTo>
                    <a:cubicBezTo>
                      <a:pt x="400" y="220"/>
                      <a:pt x="400" y="220"/>
                      <a:pt x="400" y="220"/>
                    </a:cubicBezTo>
                    <a:cubicBezTo>
                      <a:pt x="400" y="212"/>
                      <a:pt x="400" y="212"/>
                      <a:pt x="400" y="212"/>
                    </a:cubicBezTo>
                    <a:cubicBezTo>
                      <a:pt x="412" y="206"/>
                      <a:pt x="412" y="206"/>
                      <a:pt x="412" y="206"/>
                    </a:cubicBezTo>
                    <a:lnTo>
                      <a:pt x="406" y="220"/>
                    </a:lnTo>
                    <a:close/>
                    <a:moveTo>
                      <a:pt x="413" y="497"/>
                    </a:moveTo>
                    <a:cubicBezTo>
                      <a:pt x="426" y="429"/>
                      <a:pt x="426" y="429"/>
                      <a:pt x="426" y="429"/>
                    </a:cubicBezTo>
                    <a:cubicBezTo>
                      <a:pt x="422" y="403"/>
                      <a:pt x="422" y="403"/>
                      <a:pt x="422" y="403"/>
                    </a:cubicBezTo>
                    <a:cubicBezTo>
                      <a:pt x="411" y="451"/>
                      <a:pt x="411" y="451"/>
                      <a:pt x="411" y="451"/>
                    </a:cubicBezTo>
                    <a:cubicBezTo>
                      <a:pt x="405" y="451"/>
                      <a:pt x="405" y="451"/>
                      <a:pt x="405" y="451"/>
                    </a:cubicBezTo>
                    <a:cubicBezTo>
                      <a:pt x="405" y="408"/>
                      <a:pt x="405" y="408"/>
                      <a:pt x="405" y="408"/>
                    </a:cubicBezTo>
                    <a:cubicBezTo>
                      <a:pt x="423" y="395"/>
                      <a:pt x="423" y="395"/>
                      <a:pt x="423" y="395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397" y="401"/>
                      <a:pt x="397" y="401"/>
                      <a:pt x="397" y="401"/>
                    </a:cubicBezTo>
                    <a:cubicBezTo>
                      <a:pt x="395" y="401"/>
                      <a:pt x="395" y="401"/>
                      <a:pt x="395" y="401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406" y="321"/>
                      <a:pt x="406" y="321"/>
                      <a:pt x="406" y="321"/>
                    </a:cubicBezTo>
                    <a:cubicBezTo>
                      <a:pt x="385" y="302"/>
                      <a:pt x="385" y="302"/>
                      <a:pt x="385" y="302"/>
                    </a:cubicBezTo>
                    <a:cubicBezTo>
                      <a:pt x="405" y="281"/>
                      <a:pt x="405" y="281"/>
                      <a:pt x="405" y="281"/>
                    </a:cubicBezTo>
                    <a:cubicBezTo>
                      <a:pt x="412" y="284"/>
                      <a:pt x="412" y="284"/>
                      <a:pt x="412" y="284"/>
                    </a:cubicBezTo>
                    <a:cubicBezTo>
                      <a:pt x="403" y="302"/>
                      <a:pt x="403" y="302"/>
                      <a:pt x="403" y="302"/>
                    </a:cubicBezTo>
                    <a:cubicBezTo>
                      <a:pt x="425" y="319"/>
                      <a:pt x="425" y="319"/>
                      <a:pt x="425" y="319"/>
                    </a:cubicBezTo>
                    <a:cubicBezTo>
                      <a:pt x="455" y="296"/>
                      <a:pt x="455" y="296"/>
                      <a:pt x="455" y="296"/>
                    </a:cubicBezTo>
                    <a:cubicBezTo>
                      <a:pt x="478" y="218"/>
                      <a:pt x="478" y="218"/>
                      <a:pt x="478" y="218"/>
                    </a:cubicBezTo>
                    <a:cubicBezTo>
                      <a:pt x="468" y="184"/>
                      <a:pt x="468" y="184"/>
                      <a:pt x="468" y="184"/>
                    </a:cubicBezTo>
                    <a:cubicBezTo>
                      <a:pt x="481" y="173"/>
                      <a:pt x="481" y="173"/>
                      <a:pt x="481" y="173"/>
                    </a:cubicBezTo>
                    <a:cubicBezTo>
                      <a:pt x="485" y="167"/>
                      <a:pt x="485" y="167"/>
                      <a:pt x="485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61" y="176"/>
                      <a:pt x="461" y="176"/>
                      <a:pt x="461" y="176"/>
                    </a:cubicBezTo>
                    <a:cubicBezTo>
                      <a:pt x="457" y="226"/>
                      <a:pt x="457" y="226"/>
                      <a:pt x="457" y="226"/>
                    </a:cubicBezTo>
                    <a:cubicBezTo>
                      <a:pt x="416" y="228"/>
                      <a:pt x="416" y="228"/>
                      <a:pt x="416" y="228"/>
                    </a:cubicBezTo>
                    <a:cubicBezTo>
                      <a:pt x="460" y="233"/>
                      <a:pt x="460" y="233"/>
                      <a:pt x="460" y="233"/>
                    </a:cubicBezTo>
                    <a:cubicBezTo>
                      <a:pt x="415" y="240"/>
                      <a:pt x="415" y="240"/>
                      <a:pt x="415" y="240"/>
                    </a:cubicBezTo>
                    <a:cubicBezTo>
                      <a:pt x="421" y="255"/>
                      <a:pt x="421" y="255"/>
                      <a:pt x="421" y="255"/>
                    </a:cubicBezTo>
                    <a:cubicBezTo>
                      <a:pt x="412" y="265"/>
                      <a:pt x="412" y="265"/>
                      <a:pt x="412" y="265"/>
                    </a:cubicBezTo>
                    <a:cubicBezTo>
                      <a:pt x="393" y="258"/>
                      <a:pt x="393" y="258"/>
                      <a:pt x="393" y="258"/>
                    </a:cubicBezTo>
                    <a:cubicBezTo>
                      <a:pt x="376" y="267"/>
                      <a:pt x="376" y="267"/>
                      <a:pt x="376" y="267"/>
                    </a:cubicBezTo>
                    <a:cubicBezTo>
                      <a:pt x="367" y="256"/>
                      <a:pt x="367" y="256"/>
                      <a:pt x="367" y="256"/>
                    </a:cubicBezTo>
                    <a:cubicBezTo>
                      <a:pt x="379" y="222"/>
                      <a:pt x="379" y="222"/>
                      <a:pt x="379" y="222"/>
                    </a:cubicBezTo>
                    <a:cubicBezTo>
                      <a:pt x="384" y="222"/>
                      <a:pt x="384" y="222"/>
                      <a:pt x="384" y="222"/>
                    </a:cubicBezTo>
                    <a:cubicBezTo>
                      <a:pt x="386" y="251"/>
                      <a:pt x="386" y="251"/>
                      <a:pt x="386" y="251"/>
                    </a:cubicBezTo>
                    <a:cubicBezTo>
                      <a:pt x="393" y="230"/>
                      <a:pt x="393" y="230"/>
                      <a:pt x="393" y="230"/>
                    </a:cubicBezTo>
                    <a:cubicBezTo>
                      <a:pt x="410" y="232"/>
                      <a:pt x="410" y="232"/>
                      <a:pt x="410" y="232"/>
                    </a:cubicBezTo>
                    <a:cubicBezTo>
                      <a:pt x="403" y="228"/>
                      <a:pt x="403" y="228"/>
                      <a:pt x="403" y="228"/>
                    </a:cubicBezTo>
                    <a:cubicBezTo>
                      <a:pt x="414" y="228"/>
                      <a:pt x="414" y="228"/>
                      <a:pt x="414" y="228"/>
                    </a:cubicBezTo>
                    <a:cubicBezTo>
                      <a:pt x="411" y="220"/>
                      <a:pt x="411" y="220"/>
                      <a:pt x="411" y="220"/>
                    </a:cubicBezTo>
                    <a:cubicBezTo>
                      <a:pt x="418" y="210"/>
                      <a:pt x="418" y="210"/>
                      <a:pt x="418" y="210"/>
                    </a:cubicBezTo>
                    <a:cubicBezTo>
                      <a:pt x="420" y="188"/>
                      <a:pt x="420" y="188"/>
                      <a:pt x="420" y="188"/>
                    </a:cubicBezTo>
                    <a:cubicBezTo>
                      <a:pt x="405" y="176"/>
                      <a:pt x="405" y="176"/>
                      <a:pt x="405" y="176"/>
                    </a:cubicBezTo>
                    <a:cubicBezTo>
                      <a:pt x="393" y="176"/>
                      <a:pt x="393" y="176"/>
                      <a:pt x="393" y="176"/>
                    </a:cubicBezTo>
                    <a:cubicBezTo>
                      <a:pt x="383" y="184"/>
                      <a:pt x="383" y="184"/>
                      <a:pt x="383" y="184"/>
                    </a:cubicBezTo>
                    <a:cubicBezTo>
                      <a:pt x="380" y="122"/>
                      <a:pt x="380" y="122"/>
                      <a:pt x="380" y="122"/>
                    </a:cubicBezTo>
                    <a:cubicBezTo>
                      <a:pt x="377" y="118"/>
                      <a:pt x="377" y="118"/>
                      <a:pt x="377" y="118"/>
                    </a:cubicBezTo>
                    <a:cubicBezTo>
                      <a:pt x="374" y="221"/>
                      <a:pt x="374" y="221"/>
                      <a:pt x="374" y="221"/>
                    </a:cubicBezTo>
                    <a:cubicBezTo>
                      <a:pt x="367" y="234"/>
                      <a:pt x="367" y="234"/>
                      <a:pt x="367" y="234"/>
                    </a:cubicBezTo>
                    <a:cubicBezTo>
                      <a:pt x="367" y="234"/>
                      <a:pt x="366" y="232"/>
                      <a:pt x="364" y="225"/>
                    </a:cubicBezTo>
                    <a:cubicBezTo>
                      <a:pt x="362" y="219"/>
                      <a:pt x="365" y="200"/>
                      <a:pt x="365" y="200"/>
                    </a:cubicBezTo>
                    <a:cubicBezTo>
                      <a:pt x="372" y="120"/>
                      <a:pt x="372" y="120"/>
                      <a:pt x="372" y="120"/>
                    </a:cubicBezTo>
                    <a:cubicBezTo>
                      <a:pt x="366" y="127"/>
                      <a:pt x="366" y="127"/>
                      <a:pt x="366" y="127"/>
                    </a:cubicBezTo>
                    <a:cubicBezTo>
                      <a:pt x="362" y="176"/>
                      <a:pt x="362" y="176"/>
                      <a:pt x="362" y="176"/>
                    </a:cubicBezTo>
                    <a:cubicBezTo>
                      <a:pt x="344" y="189"/>
                      <a:pt x="344" y="189"/>
                      <a:pt x="344" y="189"/>
                    </a:cubicBezTo>
                    <a:cubicBezTo>
                      <a:pt x="339" y="216"/>
                      <a:pt x="339" y="216"/>
                      <a:pt x="339" y="216"/>
                    </a:cubicBezTo>
                    <a:cubicBezTo>
                      <a:pt x="347" y="195"/>
                      <a:pt x="347" y="195"/>
                      <a:pt x="347" y="195"/>
                    </a:cubicBezTo>
                    <a:cubicBezTo>
                      <a:pt x="360" y="188"/>
                      <a:pt x="360" y="188"/>
                      <a:pt x="360" y="188"/>
                    </a:cubicBezTo>
                    <a:cubicBezTo>
                      <a:pt x="359" y="201"/>
                      <a:pt x="359" y="201"/>
                      <a:pt x="359" y="201"/>
                    </a:cubicBezTo>
                    <a:cubicBezTo>
                      <a:pt x="349" y="207"/>
                      <a:pt x="349" y="207"/>
                      <a:pt x="349" y="207"/>
                    </a:cubicBezTo>
                    <a:cubicBezTo>
                      <a:pt x="331" y="230"/>
                      <a:pt x="331" y="230"/>
                      <a:pt x="331" y="230"/>
                    </a:cubicBezTo>
                    <a:cubicBezTo>
                      <a:pt x="329" y="270"/>
                      <a:pt x="329" y="270"/>
                      <a:pt x="329" y="270"/>
                    </a:cubicBezTo>
                    <a:cubicBezTo>
                      <a:pt x="369" y="305"/>
                      <a:pt x="369" y="305"/>
                      <a:pt x="369" y="305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386" y="356"/>
                      <a:pt x="386" y="356"/>
                      <a:pt x="386" y="356"/>
                    </a:cubicBezTo>
                    <a:cubicBezTo>
                      <a:pt x="349" y="337"/>
                      <a:pt x="349" y="337"/>
                      <a:pt x="349" y="337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289" y="318"/>
                      <a:pt x="289" y="318"/>
                      <a:pt x="289" y="318"/>
                    </a:cubicBezTo>
                    <a:cubicBezTo>
                      <a:pt x="252" y="337"/>
                      <a:pt x="252" y="337"/>
                      <a:pt x="252" y="337"/>
                    </a:cubicBezTo>
                    <a:cubicBezTo>
                      <a:pt x="252" y="350"/>
                      <a:pt x="252" y="350"/>
                      <a:pt x="252" y="350"/>
                    </a:cubicBezTo>
                    <a:cubicBezTo>
                      <a:pt x="252" y="367"/>
                      <a:pt x="252" y="367"/>
                      <a:pt x="252" y="367"/>
                    </a:cubicBezTo>
                    <a:cubicBezTo>
                      <a:pt x="229" y="367"/>
                      <a:pt x="229" y="367"/>
                      <a:pt x="229" y="367"/>
                    </a:cubicBezTo>
                    <a:cubicBezTo>
                      <a:pt x="220" y="351"/>
                      <a:pt x="220" y="351"/>
                      <a:pt x="220" y="351"/>
                    </a:cubicBezTo>
                    <a:cubicBezTo>
                      <a:pt x="206" y="351"/>
                      <a:pt x="206" y="351"/>
                      <a:pt x="206" y="351"/>
                    </a:cubicBezTo>
                    <a:cubicBezTo>
                      <a:pt x="206" y="326"/>
                      <a:pt x="206" y="326"/>
                      <a:pt x="206" y="326"/>
                    </a:cubicBezTo>
                    <a:cubicBezTo>
                      <a:pt x="226" y="326"/>
                      <a:pt x="226" y="326"/>
                      <a:pt x="226" y="326"/>
                    </a:cubicBezTo>
                    <a:cubicBezTo>
                      <a:pt x="226" y="326"/>
                      <a:pt x="226" y="326"/>
                      <a:pt x="227" y="326"/>
                    </a:cubicBezTo>
                    <a:cubicBezTo>
                      <a:pt x="231" y="326"/>
                      <a:pt x="235" y="323"/>
                      <a:pt x="235" y="318"/>
                    </a:cubicBezTo>
                    <a:cubicBezTo>
                      <a:pt x="235" y="318"/>
                      <a:pt x="235" y="318"/>
                      <a:pt x="235" y="318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0"/>
                      <a:pt x="231" y="266"/>
                      <a:pt x="227" y="266"/>
                    </a:cubicBezTo>
                    <a:cubicBezTo>
                      <a:pt x="227" y="266"/>
                      <a:pt x="226" y="266"/>
                      <a:pt x="226" y="266"/>
                    </a:cubicBezTo>
                    <a:cubicBezTo>
                      <a:pt x="206" y="266"/>
                      <a:pt x="206" y="266"/>
                      <a:pt x="206" y="266"/>
                    </a:cubicBezTo>
                    <a:cubicBezTo>
                      <a:pt x="206" y="172"/>
                      <a:pt x="206" y="172"/>
                      <a:pt x="206" y="172"/>
                    </a:cubicBezTo>
                    <a:cubicBezTo>
                      <a:pt x="204" y="172"/>
                      <a:pt x="204" y="172"/>
                      <a:pt x="204" y="172"/>
                    </a:cubicBezTo>
                    <a:cubicBezTo>
                      <a:pt x="204" y="138"/>
                      <a:pt x="204" y="138"/>
                      <a:pt x="204" y="138"/>
                    </a:cubicBezTo>
                    <a:cubicBezTo>
                      <a:pt x="206" y="138"/>
                      <a:pt x="207" y="137"/>
                      <a:pt x="208" y="137"/>
                    </a:cubicBezTo>
                    <a:cubicBezTo>
                      <a:pt x="220" y="169"/>
                      <a:pt x="220" y="169"/>
                      <a:pt x="220" y="169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20" y="174"/>
                      <a:pt x="220" y="174"/>
                      <a:pt x="220" y="174"/>
                    </a:cubicBezTo>
                    <a:cubicBezTo>
                      <a:pt x="238" y="167"/>
                      <a:pt x="238" y="167"/>
                      <a:pt x="238" y="167"/>
                    </a:cubicBezTo>
                    <a:cubicBezTo>
                      <a:pt x="237" y="163"/>
                      <a:pt x="237" y="163"/>
                      <a:pt x="237" y="163"/>
                    </a:cubicBezTo>
                    <a:cubicBezTo>
                      <a:pt x="235" y="163"/>
                      <a:pt x="235" y="163"/>
                      <a:pt x="235" y="163"/>
                    </a:cubicBezTo>
                    <a:cubicBezTo>
                      <a:pt x="222" y="131"/>
                      <a:pt x="222" y="131"/>
                      <a:pt x="222" y="131"/>
                    </a:cubicBezTo>
                    <a:cubicBezTo>
                      <a:pt x="223" y="130"/>
                      <a:pt x="224" y="130"/>
                      <a:pt x="225" y="129"/>
                    </a:cubicBezTo>
                    <a:cubicBezTo>
                      <a:pt x="250" y="153"/>
                      <a:pt x="250" y="153"/>
                      <a:pt x="250" y="153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51" y="158"/>
                      <a:pt x="251" y="158"/>
                      <a:pt x="251" y="158"/>
                    </a:cubicBezTo>
                    <a:cubicBezTo>
                      <a:pt x="265" y="144"/>
                      <a:pt x="265" y="144"/>
                      <a:pt x="265" y="144"/>
                    </a:cubicBezTo>
                    <a:cubicBezTo>
                      <a:pt x="262" y="141"/>
                      <a:pt x="262" y="141"/>
                      <a:pt x="262" y="141"/>
                    </a:cubicBezTo>
                    <a:cubicBezTo>
                      <a:pt x="260" y="142"/>
                      <a:pt x="260" y="142"/>
                      <a:pt x="260" y="142"/>
                    </a:cubicBezTo>
                    <a:cubicBezTo>
                      <a:pt x="235" y="118"/>
                      <a:pt x="235" y="118"/>
                      <a:pt x="235" y="118"/>
                    </a:cubicBezTo>
                    <a:cubicBezTo>
                      <a:pt x="236" y="117"/>
                      <a:pt x="237" y="116"/>
                      <a:pt x="237" y="115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81" y="114"/>
                      <a:pt x="281" y="114"/>
                      <a:pt x="281" y="114"/>
                    </a:cubicBezTo>
                    <a:cubicBezTo>
                      <a:pt x="277" y="112"/>
                      <a:pt x="277" y="112"/>
                      <a:pt x="277" y="112"/>
                    </a:cubicBezTo>
                    <a:cubicBezTo>
                      <a:pt x="276" y="114"/>
                      <a:pt x="276" y="114"/>
                      <a:pt x="276" y="114"/>
                    </a:cubicBezTo>
                    <a:cubicBezTo>
                      <a:pt x="243" y="101"/>
                      <a:pt x="243" y="101"/>
                      <a:pt x="243" y="101"/>
                    </a:cubicBezTo>
                    <a:cubicBezTo>
                      <a:pt x="243" y="100"/>
                      <a:pt x="243" y="99"/>
                      <a:pt x="243" y="98"/>
                    </a:cubicBezTo>
                    <a:cubicBezTo>
                      <a:pt x="278" y="98"/>
                      <a:pt x="278" y="98"/>
                      <a:pt x="278" y="98"/>
                    </a:cubicBezTo>
                    <a:cubicBezTo>
                      <a:pt x="278" y="100"/>
                      <a:pt x="278" y="100"/>
                      <a:pt x="278" y="100"/>
                    </a:cubicBezTo>
                    <a:cubicBezTo>
                      <a:pt x="368" y="100"/>
                      <a:pt x="368" y="100"/>
                      <a:pt x="368" y="100"/>
                    </a:cubicBezTo>
                    <a:cubicBezTo>
                      <a:pt x="368" y="101"/>
                      <a:pt x="368" y="103"/>
                      <a:pt x="369" y="105"/>
                    </a:cubicBezTo>
                    <a:cubicBezTo>
                      <a:pt x="371" y="109"/>
                      <a:pt x="373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406" y="100"/>
                      <a:pt x="406" y="100"/>
                      <a:pt x="406" y="100"/>
                    </a:cubicBezTo>
                    <a:cubicBezTo>
                      <a:pt x="415" y="100"/>
                      <a:pt x="415" y="100"/>
                      <a:pt x="415" y="10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1"/>
                      <a:pt x="395" y="134"/>
                      <a:pt x="398" y="137"/>
                    </a:cubicBezTo>
                    <a:cubicBezTo>
                      <a:pt x="402" y="139"/>
                      <a:pt x="405" y="140"/>
                      <a:pt x="406" y="139"/>
                    </a:cubicBezTo>
                    <a:cubicBezTo>
                      <a:pt x="406" y="139"/>
                      <a:pt x="406" y="139"/>
                      <a:pt x="406" y="139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9"/>
                      <a:pt x="425" y="151"/>
                      <a:pt x="429" y="153"/>
                    </a:cubicBezTo>
                    <a:cubicBezTo>
                      <a:pt x="434" y="154"/>
                      <a:pt x="437" y="155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3"/>
                      <a:pt x="438" y="153"/>
                    </a:cubicBezTo>
                    <a:cubicBezTo>
                      <a:pt x="438" y="153"/>
                      <a:pt x="438" y="153"/>
                      <a:pt x="438" y="153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7" y="160"/>
                      <a:pt x="461" y="161"/>
                      <a:pt x="465" y="161"/>
                    </a:cubicBezTo>
                    <a:cubicBezTo>
                      <a:pt x="470" y="161"/>
                      <a:pt x="474" y="160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00"/>
                      <a:pt x="474" y="100"/>
                      <a:pt x="474" y="100"/>
                    </a:cubicBezTo>
                    <a:cubicBezTo>
                      <a:pt x="481" y="100"/>
                      <a:pt x="481" y="100"/>
                      <a:pt x="481" y="100"/>
                    </a:cubicBezTo>
                    <a:cubicBezTo>
                      <a:pt x="481" y="88"/>
                      <a:pt x="481" y="88"/>
                      <a:pt x="481" y="88"/>
                    </a:cubicBezTo>
                    <a:cubicBezTo>
                      <a:pt x="412" y="88"/>
                      <a:pt x="412" y="88"/>
                      <a:pt x="412" y="88"/>
                    </a:cubicBezTo>
                    <a:cubicBezTo>
                      <a:pt x="412" y="84"/>
                      <a:pt x="412" y="84"/>
                      <a:pt x="412" y="84"/>
                    </a:cubicBezTo>
                    <a:cubicBezTo>
                      <a:pt x="481" y="84"/>
                      <a:pt x="481" y="84"/>
                      <a:pt x="481" y="84"/>
                    </a:cubicBezTo>
                    <a:cubicBezTo>
                      <a:pt x="481" y="80"/>
                      <a:pt x="481" y="80"/>
                      <a:pt x="481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11" y="80"/>
                      <a:pt x="411" y="80"/>
                      <a:pt x="411" y="80"/>
                    </a:cubicBezTo>
                    <a:cubicBezTo>
                      <a:pt x="404" y="79"/>
                      <a:pt x="385" y="75"/>
                      <a:pt x="373" y="63"/>
                    </a:cubicBezTo>
                    <a:cubicBezTo>
                      <a:pt x="357" y="46"/>
                      <a:pt x="356" y="34"/>
                      <a:pt x="356" y="34"/>
                    </a:cubicBezTo>
                    <a:cubicBezTo>
                      <a:pt x="353" y="34"/>
                      <a:pt x="353" y="34"/>
                      <a:pt x="353" y="34"/>
                    </a:cubicBezTo>
                    <a:cubicBezTo>
                      <a:pt x="353" y="80"/>
                      <a:pt x="353" y="80"/>
                      <a:pt x="353" y="80"/>
                    </a:cubicBezTo>
                    <a:cubicBezTo>
                      <a:pt x="350" y="80"/>
                      <a:pt x="350" y="80"/>
                      <a:pt x="350" y="80"/>
                    </a:cubicBezTo>
                    <a:cubicBezTo>
                      <a:pt x="350" y="34"/>
                      <a:pt x="350" y="34"/>
                      <a:pt x="350" y="34"/>
                    </a:cubicBezTo>
                    <a:cubicBezTo>
                      <a:pt x="343" y="34"/>
                      <a:pt x="343" y="34"/>
                      <a:pt x="343" y="34"/>
                    </a:cubicBezTo>
                    <a:cubicBezTo>
                      <a:pt x="343" y="80"/>
                      <a:pt x="343" y="80"/>
                      <a:pt x="343" y="80"/>
                    </a:cubicBezTo>
                    <a:cubicBezTo>
                      <a:pt x="278" y="80"/>
                      <a:pt x="278" y="80"/>
                      <a:pt x="278" y="80"/>
                    </a:cubicBezTo>
                    <a:cubicBezTo>
                      <a:pt x="278" y="83"/>
                      <a:pt x="278" y="83"/>
                      <a:pt x="278" y="83"/>
                    </a:cubicBezTo>
                    <a:cubicBezTo>
                      <a:pt x="243" y="83"/>
                      <a:pt x="243" y="83"/>
                      <a:pt x="243" y="83"/>
                    </a:cubicBezTo>
                    <a:cubicBezTo>
                      <a:pt x="240" y="62"/>
                      <a:pt x="224" y="46"/>
                      <a:pt x="204" y="43"/>
                    </a:cubicBezTo>
                    <a:cubicBezTo>
                      <a:pt x="204" y="4"/>
                      <a:pt x="204" y="4"/>
                      <a:pt x="204" y="4"/>
                    </a:cubicBezTo>
                    <a:cubicBezTo>
                      <a:pt x="206" y="4"/>
                      <a:pt x="206" y="4"/>
                      <a:pt x="206" y="4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186" y="4"/>
                      <a:pt x="186" y="4"/>
                      <a:pt x="186" y="4"/>
                    </a:cubicBezTo>
                    <a:cubicBezTo>
                      <a:pt x="189" y="4"/>
                      <a:pt x="189" y="4"/>
                      <a:pt x="189" y="4"/>
                    </a:cubicBezTo>
                    <a:cubicBezTo>
                      <a:pt x="189" y="43"/>
                      <a:pt x="189" y="43"/>
                      <a:pt x="189" y="43"/>
                    </a:cubicBezTo>
                    <a:cubicBezTo>
                      <a:pt x="188" y="43"/>
                      <a:pt x="186" y="43"/>
                      <a:pt x="185" y="44"/>
                    </a:cubicBezTo>
                    <a:cubicBezTo>
                      <a:pt x="171" y="8"/>
                      <a:pt x="171" y="8"/>
                      <a:pt x="171" y="8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1" y="3"/>
                      <a:pt x="171" y="3"/>
                      <a:pt x="171" y="3"/>
                    </a:cubicBezTo>
                    <a:cubicBezTo>
                      <a:pt x="153" y="11"/>
                      <a:pt x="153" y="11"/>
                      <a:pt x="153" y="11"/>
                    </a:cubicBezTo>
                    <a:cubicBezTo>
                      <a:pt x="155" y="15"/>
                      <a:pt x="155" y="15"/>
                      <a:pt x="155" y="15"/>
                    </a:cubicBezTo>
                    <a:cubicBezTo>
                      <a:pt x="157" y="14"/>
                      <a:pt x="157" y="14"/>
                      <a:pt x="157" y="14"/>
                    </a:cubicBezTo>
                    <a:cubicBezTo>
                      <a:pt x="171" y="49"/>
                      <a:pt x="171" y="49"/>
                      <a:pt x="171" y="49"/>
                    </a:cubicBezTo>
                    <a:cubicBezTo>
                      <a:pt x="170" y="50"/>
                      <a:pt x="169" y="50"/>
                      <a:pt x="168" y="51"/>
                    </a:cubicBezTo>
                    <a:cubicBezTo>
                      <a:pt x="142" y="25"/>
                      <a:pt x="142" y="25"/>
                      <a:pt x="142" y="25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0" y="20"/>
                      <a:pt x="140" y="20"/>
                      <a:pt x="140" y="20"/>
                    </a:cubicBezTo>
                    <a:cubicBezTo>
                      <a:pt x="126" y="34"/>
                      <a:pt x="126" y="34"/>
                      <a:pt x="126" y="34"/>
                    </a:cubicBezTo>
                    <a:cubicBezTo>
                      <a:pt x="129" y="37"/>
                      <a:pt x="129" y="37"/>
                      <a:pt x="129" y="37"/>
                    </a:cubicBezTo>
                    <a:cubicBezTo>
                      <a:pt x="131" y="35"/>
                      <a:pt x="131" y="35"/>
                      <a:pt x="131" y="35"/>
                    </a:cubicBezTo>
                    <a:cubicBezTo>
                      <a:pt x="157" y="61"/>
                      <a:pt x="157" y="61"/>
                      <a:pt x="157" y="61"/>
                    </a:cubicBezTo>
                    <a:cubicBezTo>
                      <a:pt x="157" y="62"/>
                      <a:pt x="156" y="63"/>
                      <a:pt x="155" y="64"/>
                    </a:cubicBezTo>
                    <a:cubicBezTo>
                      <a:pt x="121" y="51"/>
                      <a:pt x="121" y="51"/>
                      <a:pt x="121" y="51"/>
                    </a:cubicBezTo>
                    <a:cubicBezTo>
                      <a:pt x="122" y="49"/>
                      <a:pt x="122" y="49"/>
                      <a:pt x="122" y="49"/>
                    </a:cubicBezTo>
                    <a:cubicBezTo>
                      <a:pt x="122" y="48"/>
                      <a:pt x="122" y="48"/>
                      <a:pt x="122" y="48"/>
                    </a:cubicBezTo>
                    <a:cubicBezTo>
                      <a:pt x="118" y="47"/>
                      <a:pt x="118" y="47"/>
                      <a:pt x="118" y="47"/>
                    </a:cubicBezTo>
                    <a:cubicBezTo>
                      <a:pt x="111" y="65"/>
                      <a:pt x="111" y="65"/>
                      <a:pt x="111" y="65"/>
                    </a:cubicBezTo>
                    <a:cubicBezTo>
                      <a:pt x="115" y="67"/>
                      <a:pt x="115" y="67"/>
                      <a:pt x="115" y="67"/>
                    </a:cubicBezTo>
                    <a:cubicBezTo>
                      <a:pt x="116" y="65"/>
                      <a:pt x="116" y="65"/>
                      <a:pt x="116" y="65"/>
                    </a:cubicBezTo>
                    <a:cubicBezTo>
                      <a:pt x="149" y="78"/>
                      <a:pt x="149" y="78"/>
                      <a:pt x="149" y="78"/>
                    </a:cubicBezTo>
                    <a:cubicBezTo>
                      <a:pt x="149" y="80"/>
                      <a:pt x="149" y="81"/>
                      <a:pt x="148" y="83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9" y="81"/>
                      <a:pt x="109" y="81"/>
                      <a:pt x="109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2" y="81"/>
                      <a:pt x="59" y="84"/>
                      <a:pt x="59" y="89"/>
                    </a:cubicBez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77"/>
                      <a:pt x="59" y="277"/>
                      <a:pt x="59" y="277"/>
                    </a:cubicBezTo>
                    <a:cubicBezTo>
                      <a:pt x="59" y="277"/>
                      <a:pt x="59" y="278"/>
                      <a:pt x="59" y="278"/>
                    </a:cubicBezTo>
                    <a:cubicBezTo>
                      <a:pt x="59" y="282"/>
                      <a:pt x="62" y="286"/>
                      <a:pt x="67" y="286"/>
                    </a:cubicBezTo>
                    <a:cubicBezTo>
                      <a:pt x="67" y="286"/>
                      <a:pt x="67" y="286"/>
                      <a:pt x="67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7" y="286"/>
                      <a:pt x="187" y="286"/>
                      <a:pt x="187" y="286"/>
                    </a:cubicBezTo>
                    <a:cubicBezTo>
                      <a:pt x="187" y="307"/>
                      <a:pt x="187" y="307"/>
                      <a:pt x="187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53" y="307"/>
                      <a:pt x="153" y="307"/>
                      <a:pt x="153" y="307"/>
                    </a:cubicBezTo>
                    <a:cubicBezTo>
                      <a:pt x="152" y="307"/>
                      <a:pt x="152" y="307"/>
                      <a:pt x="152" y="307"/>
                    </a:cubicBezTo>
                    <a:cubicBezTo>
                      <a:pt x="147" y="307"/>
                      <a:pt x="144" y="311"/>
                      <a:pt x="144" y="315"/>
                    </a:cubicBezTo>
                    <a:cubicBezTo>
                      <a:pt x="144" y="315"/>
                      <a:pt x="144" y="315"/>
                      <a:pt x="144" y="315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51"/>
                      <a:pt x="144" y="351"/>
                      <a:pt x="144" y="351"/>
                    </a:cubicBezTo>
                    <a:cubicBezTo>
                      <a:pt x="86" y="351"/>
                      <a:pt x="86" y="351"/>
                      <a:pt x="86" y="351"/>
                    </a:cubicBezTo>
                    <a:cubicBezTo>
                      <a:pt x="86" y="400"/>
                      <a:pt x="86" y="400"/>
                      <a:pt x="86" y="400"/>
                    </a:cubicBezTo>
                    <a:cubicBezTo>
                      <a:pt x="102" y="418"/>
                      <a:pt x="102" y="418"/>
                      <a:pt x="102" y="418"/>
                    </a:cubicBezTo>
                    <a:cubicBezTo>
                      <a:pt x="102" y="451"/>
                      <a:pt x="102" y="451"/>
                      <a:pt x="102" y="451"/>
                    </a:cubicBezTo>
                    <a:cubicBezTo>
                      <a:pt x="121" y="459"/>
                      <a:pt x="121" y="459"/>
                      <a:pt x="121" y="459"/>
                    </a:cubicBezTo>
                    <a:cubicBezTo>
                      <a:pt x="121" y="505"/>
                      <a:pt x="121" y="505"/>
                      <a:pt x="121" y="505"/>
                    </a:cubicBezTo>
                    <a:cubicBezTo>
                      <a:pt x="38" y="520"/>
                      <a:pt x="7" y="539"/>
                      <a:pt x="4" y="540"/>
                    </a:cubicBezTo>
                    <a:cubicBezTo>
                      <a:pt x="0" y="541"/>
                      <a:pt x="19" y="544"/>
                      <a:pt x="46" y="556"/>
                    </a:cubicBezTo>
                    <a:cubicBezTo>
                      <a:pt x="80" y="572"/>
                      <a:pt x="75" y="581"/>
                      <a:pt x="75" y="581"/>
                    </a:cubicBezTo>
                    <a:cubicBezTo>
                      <a:pt x="75" y="581"/>
                      <a:pt x="135" y="543"/>
                      <a:pt x="263" y="520"/>
                    </a:cubicBezTo>
                    <a:cubicBezTo>
                      <a:pt x="329" y="509"/>
                      <a:pt x="450" y="504"/>
                      <a:pt x="495" y="512"/>
                    </a:cubicBezTo>
                    <a:cubicBezTo>
                      <a:pt x="495" y="512"/>
                      <a:pt x="460" y="504"/>
                      <a:pt x="413" y="4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8" name="Freeform 70">
                <a:extLst>
                  <a:ext uri="{FF2B5EF4-FFF2-40B4-BE49-F238E27FC236}">
                    <a16:creationId xmlns="" xmlns:a16="http://schemas.microsoft.com/office/drawing/2014/main" id="{1C9714A8-8981-9D41-9B02-6F9C1A14F5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4" y="467"/>
                <a:ext cx="1846" cy="1852"/>
              </a:xfrm>
              <a:custGeom>
                <a:avLst/>
                <a:gdLst>
                  <a:gd name="T0" fmla="*/ 483 w 967"/>
                  <a:gd name="T1" fmla="*/ 953 h 967"/>
                  <a:gd name="T2" fmla="*/ 13 w 967"/>
                  <a:gd name="T3" fmla="*/ 483 h 967"/>
                  <a:gd name="T4" fmla="*/ 483 w 967"/>
                  <a:gd name="T5" fmla="*/ 12 h 967"/>
                  <a:gd name="T6" fmla="*/ 954 w 967"/>
                  <a:gd name="T7" fmla="*/ 483 h 967"/>
                  <a:gd name="T8" fmla="*/ 483 w 967"/>
                  <a:gd name="T9" fmla="*/ 953 h 967"/>
                  <a:gd name="T10" fmla="*/ 483 w 967"/>
                  <a:gd name="T11" fmla="*/ 0 h 967"/>
                  <a:gd name="T12" fmla="*/ 0 w 967"/>
                  <a:gd name="T13" fmla="*/ 483 h 967"/>
                  <a:gd name="T14" fmla="*/ 483 w 967"/>
                  <a:gd name="T15" fmla="*/ 967 h 967"/>
                  <a:gd name="T16" fmla="*/ 967 w 967"/>
                  <a:gd name="T17" fmla="*/ 483 h 967"/>
                  <a:gd name="T18" fmla="*/ 483 w 967"/>
                  <a:gd name="T19" fmla="*/ 0 h 9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67" h="967">
                    <a:moveTo>
                      <a:pt x="483" y="953"/>
                    </a:moveTo>
                    <a:cubicBezTo>
                      <a:pt x="224" y="953"/>
                      <a:pt x="13" y="742"/>
                      <a:pt x="13" y="483"/>
                    </a:cubicBezTo>
                    <a:cubicBezTo>
                      <a:pt x="13" y="223"/>
                      <a:pt x="224" y="12"/>
                      <a:pt x="483" y="12"/>
                    </a:cubicBezTo>
                    <a:cubicBezTo>
                      <a:pt x="743" y="12"/>
                      <a:pt x="954" y="223"/>
                      <a:pt x="954" y="483"/>
                    </a:cubicBezTo>
                    <a:cubicBezTo>
                      <a:pt x="954" y="742"/>
                      <a:pt x="743" y="953"/>
                      <a:pt x="483" y="953"/>
                    </a:cubicBezTo>
                    <a:close/>
                    <a:moveTo>
                      <a:pt x="483" y="0"/>
                    </a:moveTo>
                    <a:cubicBezTo>
                      <a:pt x="216" y="0"/>
                      <a:pt x="0" y="216"/>
                      <a:pt x="0" y="483"/>
                    </a:cubicBezTo>
                    <a:cubicBezTo>
                      <a:pt x="0" y="751"/>
                      <a:pt x="216" y="967"/>
                      <a:pt x="483" y="967"/>
                    </a:cubicBezTo>
                    <a:cubicBezTo>
                      <a:pt x="750" y="967"/>
                      <a:pt x="967" y="751"/>
                      <a:pt x="967" y="483"/>
                    </a:cubicBezTo>
                    <a:cubicBezTo>
                      <a:pt x="967" y="216"/>
                      <a:pt x="750" y="0"/>
                      <a:pt x="48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9" name="Freeform 71">
                <a:extLst>
                  <a:ext uri="{FF2B5EF4-FFF2-40B4-BE49-F238E27FC236}">
                    <a16:creationId xmlns="" xmlns:a16="http://schemas.microsoft.com/office/drawing/2014/main" id="{9F47C1A2-7F03-4D44-81ED-E43988577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1063"/>
                <a:ext cx="67" cy="61"/>
              </a:xfrm>
              <a:custGeom>
                <a:avLst/>
                <a:gdLst>
                  <a:gd name="T0" fmla="*/ 23 w 35"/>
                  <a:gd name="T1" fmla="*/ 3 h 32"/>
                  <a:gd name="T2" fmla="*/ 10 w 35"/>
                  <a:gd name="T3" fmla="*/ 1 h 32"/>
                  <a:gd name="T4" fmla="*/ 2 w 35"/>
                  <a:gd name="T5" fmla="*/ 9 h 32"/>
                  <a:gd name="T6" fmla="*/ 2 w 35"/>
                  <a:gd name="T7" fmla="*/ 21 h 32"/>
                  <a:gd name="T8" fmla="*/ 12 w 35"/>
                  <a:gd name="T9" fmla="*/ 29 h 32"/>
                  <a:gd name="T10" fmla="*/ 25 w 35"/>
                  <a:gd name="T11" fmla="*/ 31 h 32"/>
                  <a:gd name="T12" fmla="*/ 33 w 35"/>
                  <a:gd name="T13" fmla="*/ 23 h 32"/>
                  <a:gd name="T14" fmla="*/ 33 w 35"/>
                  <a:gd name="T15" fmla="*/ 12 h 32"/>
                  <a:gd name="T16" fmla="*/ 23 w 35"/>
                  <a:gd name="T17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32">
                    <a:moveTo>
                      <a:pt x="23" y="3"/>
                    </a:moveTo>
                    <a:cubicBezTo>
                      <a:pt x="18" y="0"/>
                      <a:pt x="13" y="0"/>
                      <a:pt x="10" y="1"/>
                    </a:cubicBezTo>
                    <a:cubicBezTo>
                      <a:pt x="6" y="3"/>
                      <a:pt x="4" y="5"/>
                      <a:pt x="2" y="9"/>
                    </a:cubicBezTo>
                    <a:cubicBezTo>
                      <a:pt x="0" y="13"/>
                      <a:pt x="0" y="17"/>
                      <a:pt x="2" y="21"/>
                    </a:cubicBezTo>
                    <a:cubicBezTo>
                      <a:pt x="3" y="24"/>
                      <a:pt x="6" y="27"/>
                      <a:pt x="12" y="29"/>
                    </a:cubicBezTo>
                    <a:cubicBezTo>
                      <a:pt x="17" y="32"/>
                      <a:pt x="21" y="32"/>
                      <a:pt x="25" y="31"/>
                    </a:cubicBezTo>
                    <a:cubicBezTo>
                      <a:pt x="29" y="29"/>
                      <a:pt x="32" y="27"/>
                      <a:pt x="33" y="23"/>
                    </a:cubicBezTo>
                    <a:cubicBezTo>
                      <a:pt x="35" y="19"/>
                      <a:pt x="35" y="15"/>
                      <a:pt x="33" y="12"/>
                    </a:cubicBezTo>
                    <a:cubicBezTo>
                      <a:pt x="32" y="8"/>
                      <a:pt x="28" y="5"/>
                      <a:pt x="2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0" name="Freeform 72">
                <a:extLst>
                  <a:ext uri="{FF2B5EF4-FFF2-40B4-BE49-F238E27FC236}">
                    <a16:creationId xmlns="" xmlns:a16="http://schemas.microsoft.com/office/drawing/2014/main" id="{359B5C8C-C1CC-CC40-A75F-DFB817DDE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886"/>
                <a:ext cx="42" cy="77"/>
              </a:xfrm>
              <a:custGeom>
                <a:avLst/>
                <a:gdLst>
                  <a:gd name="T0" fmla="*/ 22 w 22"/>
                  <a:gd name="T1" fmla="*/ 0 h 40"/>
                  <a:gd name="T2" fmla="*/ 22 w 22"/>
                  <a:gd name="T3" fmla="*/ 40 h 40"/>
                  <a:gd name="T4" fmla="*/ 12 w 22"/>
                  <a:gd name="T5" fmla="*/ 40 h 40"/>
                  <a:gd name="T6" fmla="*/ 12 w 22"/>
                  <a:gd name="T7" fmla="*/ 14 h 40"/>
                  <a:gd name="T8" fmla="*/ 6 w 22"/>
                  <a:gd name="T9" fmla="*/ 17 h 40"/>
                  <a:gd name="T10" fmla="*/ 0 w 22"/>
                  <a:gd name="T11" fmla="*/ 20 h 40"/>
                  <a:gd name="T12" fmla="*/ 0 w 22"/>
                  <a:gd name="T13" fmla="*/ 11 h 40"/>
                  <a:gd name="T14" fmla="*/ 9 w 22"/>
                  <a:gd name="T15" fmla="*/ 7 h 40"/>
                  <a:gd name="T16" fmla="*/ 14 w 22"/>
                  <a:gd name="T17" fmla="*/ 0 h 40"/>
                  <a:gd name="T18" fmla="*/ 22 w 22"/>
                  <a:gd name="T1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40">
                    <a:moveTo>
                      <a:pt x="22" y="0"/>
                    </a:moveTo>
                    <a:cubicBezTo>
                      <a:pt x="22" y="40"/>
                      <a:pt x="22" y="40"/>
                      <a:pt x="2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0" y="15"/>
                      <a:pt x="8" y="17"/>
                      <a:pt x="6" y="17"/>
                    </a:cubicBezTo>
                    <a:cubicBezTo>
                      <a:pt x="5" y="18"/>
                      <a:pt x="3" y="19"/>
                      <a:pt x="0" y="2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10"/>
                      <a:pt x="7" y="8"/>
                      <a:pt x="9" y="7"/>
                    </a:cubicBezTo>
                    <a:cubicBezTo>
                      <a:pt x="11" y="5"/>
                      <a:pt x="12" y="3"/>
                      <a:pt x="14" y="0"/>
                    </a:cubicBezTo>
                    <a:lnTo>
                      <a:pt x="2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1" name="Freeform 73">
                <a:extLst>
                  <a:ext uri="{FF2B5EF4-FFF2-40B4-BE49-F238E27FC236}">
                    <a16:creationId xmlns="" xmlns:a16="http://schemas.microsoft.com/office/drawing/2014/main" id="{ADE9046A-3EA3-9F4B-8974-69748CC297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53" y="1886"/>
                <a:ext cx="61" cy="77"/>
              </a:xfrm>
              <a:custGeom>
                <a:avLst/>
                <a:gdLst>
                  <a:gd name="T0" fmla="*/ 21 w 32"/>
                  <a:gd name="T1" fmla="*/ 14 h 40"/>
                  <a:gd name="T2" fmla="*/ 19 w 32"/>
                  <a:gd name="T3" fmla="*/ 9 h 40"/>
                  <a:gd name="T4" fmla="*/ 16 w 32"/>
                  <a:gd name="T5" fmla="*/ 7 h 40"/>
                  <a:gd name="T6" fmla="*/ 12 w 32"/>
                  <a:gd name="T7" fmla="*/ 9 h 40"/>
                  <a:gd name="T8" fmla="*/ 11 w 32"/>
                  <a:gd name="T9" fmla="*/ 14 h 40"/>
                  <a:gd name="T10" fmla="*/ 12 w 32"/>
                  <a:gd name="T11" fmla="*/ 19 h 40"/>
                  <a:gd name="T12" fmla="*/ 16 w 32"/>
                  <a:gd name="T13" fmla="*/ 20 h 40"/>
                  <a:gd name="T14" fmla="*/ 20 w 32"/>
                  <a:gd name="T15" fmla="*/ 19 h 40"/>
                  <a:gd name="T16" fmla="*/ 21 w 32"/>
                  <a:gd name="T17" fmla="*/ 14 h 40"/>
                  <a:gd name="T18" fmla="*/ 1 w 32"/>
                  <a:gd name="T19" fmla="*/ 31 h 40"/>
                  <a:gd name="T20" fmla="*/ 12 w 32"/>
                  <a:gd name="T21" fmla="*/ 30 h 40"/>
                  <a:gd name="T22" fmla="*/ 13 w 32"/>
                  <a:gd name="T23" fmla="*/ 33 h 40"/>
                  <a:gd name="T24" fmla="*/ 16 w 32"/>
                  <a:gd name="T25" fmla="*/ 34 h 40"/>
                  <a:gd name="T26" fmla="*/ 20 w 32"/>
                  <a:gd name="T27" fmla="*/ 31 h 40"/>
                  <a:gd name="T28" fmla="*/ 21 w 32"/>
                  <a:gd name="T29" fmla="*/ 23 h 40"/>
                  <a:gd name="T30" fmla="*/ 18 w 32"/>
                  <a:gd name="T31" fmla="*/ 26 h 40"/>
                  <a:gd name="T32" fmla="*/ 13 w 32"/>
                  <a:gd name="T33" fmla="*/ 27 h 40"/>
                  <a:gd name="T34" fmla="*/ 4 w 32"/>
                  <a:gd name="T35" fmla="*/ 23 h 40"/>
                  <a:gd name="T36" fmla="*/ 0 w 32"/>
                  <a:gd name="T37" fmla="*/ 14 h 40"/>
                  <a:gd name="T38" fmla="*/ 2 w 32"/>
                  <a:gd name="T39" fmla="*/ 7 h 40"/>
                  <a:gd name="T40" fmla="*/ 7 w 32"/>
                  <a:gd name="T41" fmla="*/ 2 h 40"/>
                  <a:gd name="T42" fmla="*/ 15 w 32"/>
                  <a:gd name="T43" fmla="*/ 0 h 40"/>
                  <a:gd name="T44" fmla="*/ 25 w 32"/>
                  <a:gd name="T45" fmla="*/ 2 h 40"/>
                  <a:gd name="T46" fmla="*/ 30 w 32"/>
                  <a:gd name="T47" fmla="*/ 9 h 40"/>
                  <a:gd name="T48" fmla="*/ 32 w 32"/>
                  <a:gd name="T49" fmla="*/ 20 h 40"/>
                  <a:gd name="T50" fmla="*/ 28 w 32"/>
                  <a:gd name="T51" fmla="*/ 36 h 40"/>
                  <a:gd name="T52" fmla="*/ 16 w 32"/>
                  <a:gd name="T53" fmla="*/ 40 h 40"/>
                  <a:gd name="T54" fmla="*/ 8 w 32"/>
                  <a:gd name="T55" fmla="*/ 39 h 40"/>
                  <a:gd name="T56" fmla="*/ 4 w 32"/>
                  <a:gd name="T57" fmla="*/ 36 h 40"/>
                  <a:gd name="T58" fmla="*/ 1 w 32"/>
                  <a:gd name="T59" fmla="*/ 3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2" h="40">
                    <a:moveTo>
                      <a:pt x="21" y="14"/>
                    </a:moveTo>
                    <a:cubicBezTo>
                      <a:pt x="21" y="12"/>
                      <a:pt x="21" y="10"/>
                      <a:pt x="19" y="9"/>
                    </a:cubicBezTo>
                    <a:cubicBezTo>
                      <a:pt x="18" y="8"/>
                      <a:pt x="17" y="7"/>
                      <a:pt x="16" y="7"/>
                    </a:cubicBezTo>
                    <a:cubicBezTo>
                      <a:pt x="14" y="7"/>
                      <a:pt x="13" y="8"/>
                      <a:pt x="12" y="9"/>
                    </a:cubicBezTo>
                    <a:cubicBezTo>
                      <a:pt x="11" y="10"/>
                      <a:pt x="11" y="11"/>
                      <a:pt x="11" y="14"/>
                    </a:cubicBezTo>
                    <a:cubicBezTo>
                      <a:pt x="11" y="16"/>
                      <a:pt x="11" y="17"/>
                      <a:pt x="12" y="19"/>
                    </a:cubicBezTo>
                    <a:cubicBezTo>
                      <a:pt x="13" y="20"/>
                      <a:pt x="14" y="20"/>
                      <a:pt x="16" y="20"/>
                    </a:cubicBezTo>
                    <a:cubicBezTo>
                      <a:pt x="17" y="20"/>
                      <a:pt x="19" y="20"/>
                      <a:pt x="20" y="19"/>
                    </a:cubicBezTo>
                    <a:cubicBezTo>
                      <a:pt x="21" y="18"/>
                      <a:pt x="21" y="16"/>
                      <a:pt x="21" y="14"/>
                    </a:cubicBezTo>
                    <a:close/>
                    <a:moveTo>
                      <a:pt x="1" y="31"/>
                    </a:move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1"/>
                      <a:pt x="13" y="32"/>
                      <a:pt x="13" y="33"/>
                    </a:cubicBezTo>
                    <a:cubicBezTo>
                      <a:pt x="14" y="34"/>
                      <a:pt x="15" y="34"/>
                      <a:pt x="16" y="34"/>
                    </a:cubicBezTo>
                    <a:cubicBezTo>
                      <a:pt x="18" y="34"/>
                      <a:pt x="19" y="33"/>
                      <a:pt x="20" y="31"/>
                    </a:cubicBezTo>
                    <a:cubicBezTo>
                      <a:pt x="21" y="30"/>
                      <a:pt x="21" y="27"/>
                      <a:pt x="21" y="23"/>
                    </a:cubicBezTo>
                    <a:cubicBezTo>
                      <a:pt x="20" y="24"/>
                      <a:pt x="19" y="25"/>
                      <a:pt x="18" y="26"/>
                    </a:cubicBezTo>
                    <a:cubicBezTo>
                      <a:pt x="16" y="27"/>
                      <a:pt x="15" y="27"/>
                      <a:pt x="13" y="27"/>
                    </a:cubicBezTo>
                    <a:cubicBezTo>
                      <a:pt x="9" y="27"/>
                      <a:pt x="6" y="26"/>
                      <a:pt x="4" y="23"/>
                    </a:cubicBezTo>
                    <a:cubicBezTo>
                      <a:pt x="2" y="21"/>
                      <a:pt x="0" y="18"/>
                      <a:pt x="0" y="14"/>
                    </a:cubicBezTo>
                    <a:cubicBezTo>
                      <a:pt x="0" y="11"/>
                      <a:pt x="1" y="9"/>
                      <a:pt x="2" y="7"/>
                    </a:cubicBezTo>
                    <a:cubicBezTo>
                      <a:pt x="3" y="5"/>
                      <a:pt x="5" y="3"/>
                      <a:pt x="7" y="2"/>
                    </a:cubicBezTo>
                    <a:cubicBezTo>
                      <a:pt x="9" y="1"/>
                      <a:pt x="12" y="0"/>
                      <a:pt x="15" y="0"/>
                    </a:cubicBezTo>
                    <a:cubicBezTo>
                      <a:pt x="19" y="0"/>
                      <a:pt x="22" y="1"/>
                      <a:pt x="25" y="2"/>
                    </a:cubicBezTo>
                    <a:cubicBezTo>
                      <a:pt x="27" y="4"/>
                      <a:pt x="29" y="6"/>
                      <a:pt x="30" y="9"/>
                    </a:cubicBezTo>
                    <a:cubicBezTo>
                      <a:pt x="32" y="12"/>
                      <a:pt x="32" y="16"/>
                      <a:pt x="32" y="20"/>
                    </a:cubicBezTo>
                    <a:cubicBezTo>
                      <a:pt x="32" y="27"/>
                      <a:pt x="31" y="32"/>
                      <a:pt x="28" y="36"/>
                    </a:cubicBezTo>
                    <a:cubicBezTo>
                      <a:pt x="25" y="39"/>
                      <a:pt x="21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7" y="39"/>
                      <a:pt x="5" y="38"/>
                      <a:pt x="4" y="36"/>
                    </a:cubicBezTo>
                    <a:cubicBezTo>
                      <a:pt x="3" y="35"/>
                      <a:pt x="2" y="33"/>
                      <a:pt x="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2" name="Freeform 74">
                <a:extLst>
                  <a:ext uri="{FF2B5EF4-FFF2-40B4-BE49-F238E27FC236}">
                    <a16:creationId xmlns="" xmlns:a16="http://schemas.microsoft.com/office/drawing/2014/main" id="{1C199CC4-EBF1-EB49-B0DD-C0305B28C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888"/>
                <a:ext cx="61" cy="75"/>
              </a:xfrm>
              <a:custGeom>
                <a:avLst/>
                <a:gdLst>
                  <a:gd name="T0" fmla="*/ 5 w 32"/>
                  <a:gd name="T1" fmla="*/ 0 h 39"/>
                  <a:gd name="T2" fmla="*/ 30 w 32"/>
                  <a:gd name="T3" fmla="*/ 0 h 39"/>
                  <a:gd name="T4" fmla="*/ 30 w 32"/>
                  <a:gd name="T5" fmla="*/ 9 h 39"/>
                  <a:gd name="T6" fmla="*/ 13 w 32"/>
                  <a:gd name="T7" fmla="*/ 9 h 39"/>
                  <a:gd name="T8" fmla="*/ 12 w 32"/>
                  <a:gd name="T9" fmla="*/ 15 h 39"/>
                  <a:gd name="T10" fmla="*/ 16 w 32"/>
                  <a:gd name="T11" fmla="*/ 13 h 39"/>
                  <a:gd name="T12" fmla="*/ 19 w 32"/>
                  <a:gd name="T13" fmla="*/ 13 h 39"/>
                  <a:gd name="T14" fmla="*/ 29 w 32"/>
                  <a:gd name="T15" fmla="*/ 16 h 39"/>
                  <a:gd name="T16" fmla="*/ 32 w 32"/>
                  <a:gd name="T17" fmla="*/ 25 h 39"/>
                  <a:gd name="T18" fmla="*/ 30 w 32"/>
                  <a:gd name="T19" fmla="*/ 32 h 39"/>
                  <a:gd name="T20" fmla="*/ 25 w 32"/>
                  <a:gd name="T21" fmla="*/ 38 h 39"/>
                  <a:gd name="T22" fmla="*/ 16 w 32"/>
                  <a:gd name="T23" fmla="*/ 39 h 39"/>
                  <a:gd name="T24" fmla="*/ 10 w 32"/>
                  <a:gd name="T25" fmla="*/ 39 h 39"/>
                  <a:gd name="T26" fmla="*/ 5 w 32"/>
                  <a:gd name="T27" fmla="*/ 37 h 39"/>
                  <a:gd name="T28" fmla="*/ 2 w 32"/>
                  <a:gd name="T29" fmla="*/ 33 h 39"/>
                  <a:gd name="T30" fmla="*/ 0 w 32"/>
                  <a:gd name="T31" fmla="*/ 29 h 39"/>
                  <a:gd name="T32" fmla="*/ 11 w 32"/>
                  <a:gd name="T33" fmla="*/ 28 h 39"/>
                  <a:gd name="T34" fmla="*/ 13 w 32"/>
                  <a:gd name="T35" fmla="*/ 32 h 39"/>
                  <a:gd name="T36" fmla="*/ 16 w 32"/>
                  <a:gd name="T37" fmla="*/ 33 h 39"/>
                  <a:gd name="T38" fmla="*/ 20 w 32"/>
                  <a:gd name="T39" fmla="*/ 31 h 39"/>
                  <a:gd name="T40" fmla="*/ 21 w 32"/>
                  <a:gd name="T41" fmla="*/ 26 h 39"/>
                  <a:gd name="T42" fmla="*/ 20 w 32"/>
                  <a:gd name="T43" fmla="*/ 21 h 39"/>
                  <a:gd name="T44" fmla="*/ 16 w 32"/>
                  <a:gd name="T45" fmla="*/ 19 h 39"/>
                  <a:gd name="T46" fmla="*/ 13 w 32"/>
                  <a:gd name="T47" fmla="*/ 20 h 39"/>
                  <a:gd name="T48" fmla="*/ 11 w 32"/>
                  <a:gd name="T49" fmla="*/ 22 h 39"/>
                  <a:gd name="T50" fmla="*/ 1 w 32"/>
                  <a:gd name="T51" fmla="*/ 21 h 39"/>
                  <a:gd name="T52" fmla="*/ 5 w 32"/>
                  <a:gd name="T5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2" h="39">
                    <a:moveTo>
                      <a:pt x="5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4"/>
                      <a:pt x="14" y="14"/>
                      <a:pt x="16" y="13"/>
                    </a:cubicBezTo>
                    <a:cubicBezTo>
                      <a:pt x="17" y="13"/>
                      <a:pt x="18" y="13"/>
                      <a:pt x="19" y="13"/>
                    </a:cubicBezTo>
                    <a:cubicBezTo>
                      <a:pt x="23" y="13"/>
                      <a:pt x="26" y="14"/>
                      <a:pt x="29" y="16"/>
                    </a:cubicBezTo>
                    <a:cubicBezTo>
                      <a:pt x="31" y="19"/>
                      <a:pt x="32" y="22"/>
                      <a:pt x="32" y="25"/>
                    </a:cubicBezTo>
                    <a:cubicBezTo>
                      <a:pt x="32" y="28"/>
                      <a:pt x="32" y="30"/>
                      <a:pt x="30" y="32"/>
                    </a:cubicBezTo>
                    <a:cubicBezTo>
                      <a:pt x="29" y="35"/>
                      <a:pt x="27" y="36"/>
                      <a:pt x="25" y="38"/>
                    </a:cubicBezTo>
                    <a:cubicBezTo>
                      <a:pt x="23" y="39"/>
                      <a:pt x="20" y="39"/>
                      <a:pt x="16" y="39"/>
                    </a:cubicBezTo>
                    <a:cubicBezTo>
                      <a:pt x="14" y="39"/>
                      <a:pt x="12" y="39"/>
                      <a:pt x="10" y="39"/>
                    </a:cubicBezTo>
                    <a:cubicBezTo>
                      <a:pt x="8" y="38"/>
                      <a:pt x="6" y="38"/>
                      <a:pt x="5" y="37"/>
                    </a:cubicBezTo>
                    <a:cubicBezTo>
                      <a:pt x="4" y="36"/>
                      <a:pt x="3" y="35"/>
                      <a:pt x="2" y="33"/>
                    </a:cubicBezTo>
                    <a:cubicBezTo>
                      <a:pt x="1" y="32"/>
                      <a:pt x="1" y="31"/>
                      <a:pt x="0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9"/>
                      <a:pt x="12" y="31"/>
                      <a:pt x="13" y="32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8" y="33"/>
                      <a:pt x="19" y="32"/>
                      <a:pt x="20" y="31"/>
                    </a:cubicBezTo>
                    <a:cubicBezTo>
                      <a:pt x="21" y="30"/>
                      <a:pt x="21" y="28"/>
                      <a:pt x="21" y="26"/>
                    </a:cubicBezTo>
                    <a:cubicBezTo>
                      <a:pt x="21" y="24"/>
                      <a:pt x="21" y="22"/>
                      <a:pt x="20" y="21"/>
                    </a:cubicBezTo>
                    <a:cubicBezTo>
                      <a:pt x="19" y="20"/>
                      <a:pt x="18" y="19"/>
                      <a:pt x="16" y="19"/>
                    </a:cubicBezTo>
                    <a:cubicBezTo>
                      <a:pt x="15" y="19"/>
                      <a:pt x="14" y="20"/>
                      <a:pt x="13" y="20"/>
                    </a:cubicBezTo>
                    <a:cubicBezTo>
                      <a:pt x="12" y="21"/>
                      <a:pt x="11" y="21"/>
                      <a:pt x="11" y="22"/>
                    </a:cubicBezTo>
                    <a:cubicBezTo>
                      <a:pt x="1" y="21"/>
                      <a:pt x="1" y="21"/>
                      <a:pt x="1" y="21"/>
                    </a:cubicBez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3" name="Freeform 75">
                <a:extLst>
                  <a:ext uri="{FF2B5EF4-FFF2-40B4-BE49-F238E27FC236}">
                    <a16:creationId xmlns="" xmlns:a16="http://schemas.microsoft.com/office/drawing/2014/main" id="{3E225985-C272-6440-8D1B-CC0D88B4E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886"/>
                <a:ext cx="61" cy="77"/>
              </a:xfrm>
              <a:custGeom>
                <a:avLst/>
                <a:gdLst>
                  <a:gd name="T0" fmla="*/ 11 w 32"/>
                  <a:gd name="T1" fmla="*/ 12 h 40"/>
                  <a:gd name="T2" fmla="*/ 0 w 32"/>
                  <a:gd name="T3" fmla="*/ 11 h 40"/>
                  <a:gd name="T4" fmla="*/ 5 w 32"/>
                  <a:gd name="T5" fmla="*/ 3 h 40"/>
                  <a:gd name="T6" fmla="*/ 16 w 32"/>
                  <a:gd name="T7" fmla="*/ 0 h 40"/>
                  <a:gd name="T8" fmla="*/ 26 w 32"/>
                  <a:gd name="T9" fmla="*/ 3 h 40"/>
                  <a:gd name="T10" fmla="*/ 30 w 32"/>
                  <a:gd name="T11" fmla="*/ 10 h 40"/>
                  <a:gd name="T12" fmla="*/ 28 w 32"/>
                  <a:gd name="T13" fmla="*/ 15 h 40"/>
                  <a:gd name="T14" fmla="*/ 24 w 32"/>
                  <a:gd name="T15" fmla="*/ 19 h 40"/>
                  <a:gd name="T16" fmla="*/ 28 w 32"/>
                  <a:gd name="T17" fmla="*/ 20 h 40"/>
                  <a:gd name="T18" fmla="*/ 31 w 32"/>
                  <a:gd name="T19" fmla="*/ 23 h 40"/>
                  <a:gd name="T20" fmla="*/ 32 w 32"/>
                  <a:gd name="T21" fmla="*/ 28 h 40"/>
                  <a:gd name="T22" fmla="*/ 30 w 32"/>
                  <a:gd name="T23" fmla="*/ 34 h 40"/>
                  <a:gd name="T24" fmla="*/ 25 w 32"/>
                  <a:gd name="T25" fmla="*/ 39 h 40"/>
                  <a:gd name="T26" fmla="*/ 16 w 32"/>
                  <a:gd name="T27" fmla="*/ 40 h 40"/>
                  <a:gd name="T28" fmla="*/ 8 w 32"/>
                  <a:gd name="T29" fmla="*/ 39 h 40"/>
                  <a:gd name="T30" fmla="*/ 3 w 32"/>
                  <a:gd name="T31" fmla="*/ 36 h 40"/>
                  <a:gd name="T32" fmla="*/ 0 w 32"/>
                  <a:gd name="T33" fmla="*/ 30 h 40"/>
                  <a:gd name="T34" fmla="*/ 11 w 32"/>
                  <a:gd name="T35" fmla="*/ 28 h 40"/>
                  <a:gd name="T36" fmla="*/ 13 w 32"/>
                  <a:gd name="T37" fmla="*/ 33 h 40"/>
                  <a:gd name="T38" fmla="*/ 16 w 32"/>
                  <a:gd name="T39" fmla="*/ 34 h 40"/>
                  <a:gd name="T40" fmla="*/ 20 w 32"/>
                  <a:gd name="T41" fmla="*/ 32 h 40"/>
                  <a:gd name="T42" fmla="*/ 21 w 32"/>
                  <a:gd name="T43" fmla="*/ 28 h 40"/>
                  <a:gd name="T44" fmla="*/ 20 w 32"/>
                  <a:gd name="T45" fmla="*/ 24 h 40"/>
                  <a:gd name="T46" fmla="*/ 16 w 32"/>
                  <a:gd name="T47" fmla="*/ 23 h 40"/>
                  <a:gd name="T48" fmla="*/ 12 w 32"/>
                  <a:gd name="T49" fmla="*/ 23 h 40"/>
                  <a:gd name="T50" fmla="*/ 13 w 32"/>
                  <a:gd name="T51" fmla="*/ 15 h 40"/>
                  <a:gd name="T52" fmla="*/ 14 w 32"/>
                  <a:gd name="T53" fmla="*/ 16 h 40"/>
                  <a:gd name="T54" fmla="*/ 18 w 32"/>
                  <a:gd name="T55" fmla="*/ 14 h 40"/>
                  <a:gd name="T56" fmla="*/ 19 w 32"/>
                  <a:gd name="T57" fmla="*/ 11 h 40"/>
                  <a:gd name="T58" fmla="*/ 18 w 32"/>
                  <a:gd name="T59" fmla="*/ 8 h 40"/>
                  <a:gd name="T60" fmla="*/ 15 w 32"/>
                  <a:gd name="T61" fmla="*/ 7 h 40"/>
                  <a:gd name="T62" fmla="*/ 12 w 32"/>
                  <a:gd name="T63" fmla="*/ 8 h 40"/>
                  <a:gd name="T64" fmla="*/ 11 w 32"/>
                  <a:gd name="T65" fmla="*/ 1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" h="40">
                    <a:moveTo>
                      <a:pt x="11" y="12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7"/>
                      <a:pt x="3" y="5"/>
                      <a:pt x="5" y="3"/>
                    </a:cubicBezTo>
                    <a:cubicBezTo>
                      <a:pt x="8" y="1"/>
                      <a:pt x="11" y="0"/>
                      <a:pt x="16" y="0"/>
                    </a:cubicBezTo>
                    <a:cubicBezTo>
                      <a:pt x="21" y="0"/>
                      <a:pt x="24" y="1"/>
                      <a:pt x="26" y="3"/>
                    </a:cubicBezTo>
                    <a:cubicBezTo>
                      <a:pt x="29" y="5"/>
                      <a:pt x="30" y="8"/>
                      <a:pt x="30" y="10"/>
                    </a:cubicBezTo>
                    <a:cubicBezTo>
                      <a:pt x="30" y="12"/>
                      <a:pt x="29" y="14"/>
                      <a:pt x="28" y="15"/>
                    </a:cubicBezTo>
                    <a:cubicBezTo>
                      <a:pt x="27" y="16"/>
                      <a:pt x="26" y="18"/>
                      <a:pt x="24" y="19"/>
                    </a:cubicBezTo>
                    <a:cubicBezTo>
                      <a:pt x="26" y="19"/>
                      <a:pt x="27" y="19"/>
                      <a:pt x="28" y="20"/>
                    </a:cubicBezTo>
                    <a:cubicBezTo>
                      <a:pt x="29" y="21"/>
                      <a:pt x="30" y="22"/>
                      <a:pt x="31" y="23"/>
                    </a:cubicBezTo>
                    <a:cubicBezTo>
                      <a:pt x="31" y="24"/>
                      <a:pt x="32" y="26"/>
                      <a:pt x="32" y="28"/>
                    </a:cubicBezTo>
                    <a:cubicBezTo>
                      <a:pt x="32" y="30"/>
                      <a:pt x="31" y="32"/>
                      <a:pt x="30" y="34"/>
                    </a:cubicBezTo>
                    <a:cubicBezTo>
                      <a:pt x="29" y="36"/>
                      <a:pt x="27" y="38"/>
                      <a:pt x="25" y="39"/>
                    </a:cubicBezTo>
                    <a:cubicBezTo>
                      <a:pt x="23" y="40"/>
                      <a:pt x="20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6" y="38"/>
                      <a:pt x="4" y="37"/>
                      <a:pt x="3" y="36"/>
                    </a:cubicBezTo>
                    <a:cubicBezTo>
                      <a:pt x="2" y="34"/>
                      <a:pt x="1" y="32"/>
                      <a:pt x="0" y="30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30"/>
                      <a:pt x="12" y="32"/>
                      <a:pt x="13" y="33"/>
                    </a:cubicBezTo>
                    <a:cubicBezTo>
                      <a:pt x="13" y="34"/>
                      <a:pt x="15" y="34"/>
                      <a:pt x="16" y="34"/>
                    </a:cubicBezTo>
                    <a:cubicBezTo>
                      <a:pt x="17" y="34"/>
                      <a:pt x="19" y="33"/>
                      <a:pt x="20" y="32"/>
                    </a:cubicBezTo>
                    <a:cubicBezTo>
                      <a:pt x="20" y="31"/>
                      <a:pt x="21" y="30"/>
                      <a:pt x="21" y="28"/>
                    </a:cubicBezTo>
                    <a:cubicBezTo>
                      <a:pt x="21" y="26"/>
                      <a:pt x="20" y="25"/>
                      <a:pt x="20" y="24"/>
                    </a:cubicBezTo>
                    <a:cubicBezTo>
                      <a:pt x="19" y="23"/>
                      <a:pt x="17" y="23"/>
                      <a:pt x="16" y="23"/>
                    </a:cubicBezTo>
                    <a:cubicBezTo>
                      <a:pt x="15" y="23"/>
                      <a:pt x="14" y="23"/>
                      <a:pt x="12" y="23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6" y="16"/>
                      <a:pt x="17" y="15"/>
                      <a:pt x="18" y="14"/>
                    </a:cubicBezTo>
                    <a:cubicBezTo>
                      <a:pt x="19" y="13"/>
                      <a:pt x="19" y="12"/>
                      <a:pt x="19" y="11"/>
                    </a:cubicBezTo>
                    <a:cubicBezTo>
                      <a:pt x="19" y="10"/>
                      <a:pt x="19" y="9"/>
                      <a:pt x="18" y="8"/>
                    </a:cubicBezTo>
                    <a:cubicBezTo>
                      <a:pt x="17" y="8"/>
                      <a:pt x="16" y="7"/>
                      <a:pt x="15" y="7"/>
                    </a:cubicBezTo>
                    <a:cubicBezTo>
                      <a:pt x="14" y="7"/>
                      <a:pt x="13" y="8"/>
                      <a:pt x="12" y="8"/>
                    </a:cubicBezTo>
                    <a:cubicBezTo>
                      <a:pt x="11" y="9"/>
                      <a:pt x="11" y="10"/>
                      <a:pt x="1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4" name="Freeform 76">
                <a:extLst>
                  <a:ext uri="{FF2B5EF4-FFF2-40B4-BE49-F238E27FC236}">
                    <a16:creationId xmlns="" xmlns:a16="http://schemas.microsoft.com/office/drawing/2014/main" id="{82CF09DB-FE95-8040-A0FE-257B85843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957"/>
                <a:ext cx="19" cy="10"/>
              </a:xfrm>
              <a:custGeom>
                <a:avLst/>
                <a:gdLst>
                  <a:gd name="T0" fmla="*/ 0 w 19"/>
                  <a:gd name="T1" fmla="*/ 10 h 10"/>
                  <a:gd name="T2" fmla="*/ 9 w 19"/>
                  <a:gd name="T3" fmla="*/ 8 h 10"/>
                  <a:gd name="T4" fmla="*/ 19 w 19"/>
                  <a:gd name="T5" fmla="*/ 6 h 10"/>
                  <a:gd name="T6" fmla="*/ 13 w 19"/>
                  <a:gd name="T7" fmla="*/ 2 h 10"/>
                  <a:gd name="T8" fmla="*/ 7 w 19"/>
                  <a:gd name="T9" fmla="*/ 0 h 10"/>
                  <a:gd name="T10" fmla="*/ 0 w 19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0">
                    <a:moveTo>
                      <a:pt x="0" y="10"/>
                    </a:moveTo>
                    <a:lnTo>
                      <a:pt x="9" y="8"/>
                    </a:lnTo>
                    <a:lnTo>
                      <a:pt x="19" y="6"/>
                    </a:lnTo>
                    <a:lnTo>
                      <a:pt x="13" y="2"/>
                    </a:lnTo>
                    <a:lnTo>
                      <a:pt x="7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5" name="Freeform 77">
                <a:extLst>
                  <a:ext uri="{FF2B5EF4-FFF2-40B4-BE49-F238E27FC236}">
                    <a16:creationId xmlns="" xmlns:a16="http://schemas.microsoft.com/office/drawing/2014/main" id="{FED0789C-732E-3B41-B606-5B63D054A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684"/>
                <a:ext cx="48" cy="36"/>
              </a:xfrm>
              <a:custGeom>
                <a:avLst/>
                <a:gdLst>
                  <a:gd name="T0" fmla="*/ 22 w 25"/>
                  <a:gd name="T1" fmla="*/ 11 h 19"/>
                  <a:gd name="T2" fmla="*/ 24 w 25"/>
                  <a:gd name="T3" fmla="*/ 8 h 19"/>
                  <a:gd name="T4" fmla="*/ 24 w 25"/>
                  <a:gd name="T5" fmla="*/ 4 h 19"/>
                  <a:gd name="T6" fmla="*/ 21 w 25"/>
                  <a:gd name="T7" fmla="*/ 1 h 19"/>
                  <a:gd name="T8" fmla="*/ 16 w 25"/>
                  <a:gd name="T9" fmla="*/ 1 h 19"/>
                  <a:gd name="T10" fmla="*/ 8 w 25"/>
                  <a:gd name="T11" fmla="*/ 4 h 19"/>
                  <a:gd name="T12" fmla="*/ 0 w 25"/>
                  <a:gd name="T13" fmla="*/ 7 h 19"/>
                  <a:gd name="T14" fmla="*/ 5 w 25"/>
                  <a:gd name="T15" fmla="*/ 19 h 19"/>
                  <a:gd name="T16" fmla="*/ 13 w 25"/>
                  <a:gd name="T17" fmla="*/ 16 h 19"/>
                  <a:gd name="T18" fmla="*/ 22 w 25"/>
                  <a:gd name="T19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19">
                    <a:moveTo>
                      <a:pt x="22" y="11"/>
                    </a:moveTo>
                    <a:cubicBezTo>
                      <a:pt x="23" y="10"/>
                      <a:pt x="24" y="9"/>
                      <a:pt x="24" y="8"/>
                    </a:cubicBezTo>
                    <a:cubicBezTo>
                      <a:pt x="25" y="7"/>
                      <a:pt x="25" y="5"/>
                      <a:pt x="24" y="4"/>
                    </a:cubicBezTo>
                    <a:cubicBezTo>
                      <a:pt x="23" y="2"/>
                      <a:pt x="22" y="1"/>
                      <a:pt x="21" y="1"/>
                    </a:cubicBezTo>
                    <a:cubicBezTo>
                      <a:pt x="19" y="0"/>
                      <a:pt x="18" y="0"/>
                      <a:pt x="16" y="1"/>
                    </a:cubicBezTo>
                    <a:cubicBezTo>
                      <a:pt x="15" y="1"/>
                      <a:pt x="13" y="2"/>
                      <a:pt x="8" y="4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8" y="14"/>
                      <a:pt x="21" y="12"/>
                      <a:pt x="22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6" name="Freeform 78">
                <a:extLst>
                  <a:ext uri="{FF2B5EF4-FFF2-40B4-BE49-F238E27FC236}">
                    <a16:creationId xmlns="" xmlns:a16="http://schemas.microsoft.com/office/drawing/2014/main" id="{4DA63B8F-5A4C-8740-85D3-7ECF339CE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971"/>
                <a:ext cx="40" cy="46"/>
              </a:xfrm>
              <a:custGeom>
                <a:avLst/>
                <a:gdLst>
                  <a:gd name="T0" fmla="*/ 10 w 21"/>
                  <a:gd name="T1" fmla="*/ 22 h 24"/>
                  <a:gd name="T2" fmla="*/ 14 w 21"/>
                  <a:gd name="T3" fmla="*/ 24 h 24"/>
                  <a:gd name="T4" fmla="*/ 18 w 21"/>
                  <a:gd name="T5" fmla="*/ 23 h 24"/>
                  <a:gd name="T6" fmla="*/ 20 w 21"/>
                  <a:gd name="T7" fmla="*/ 19 h 24"/>
                  <a:gd name="T8" fmla="*/ 20 w 21"/>
                  <a:gd name="T9" fmla="*/ 14 h 24"/>
                  <a:gd name="T10" fmla="*/ 16 w 21"/>
                  <a:gd name="T11" fmla="*/ 7 h 24"/>
                  <a:gd name="T12" fmla="*/ 11 w 21"/>
                  <a:gd name="T13" fmla="*/ 0 h 24"/>
                  <a:gd name="T14" fmla="*/ 0 w 21"/>
                  <a:gd name="T15" fmla="*/ 6 h 24"/>
                  <a:gd name="T16" fmla="*/ 4 w 21"/>
                  <a:gd name="T17" fmla="*/ 14 h 24"/>
                  <a:gd name="T18" fmla="*/ 10 w 21"/>
                  <a:gd name="T1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4">
                    <a:moveTo>
                      <a:pt x="10" y="22"/>
                    </a:moveTo>
                    <a:cubicBezTo>
                      <a:pt x="11" y="23"/>
                      <a:pt x="12" y="24"/>
                      <a:pt x="14" y="24"/>
                    </a:cubicBezTo>
                    <a:cubicBezTo>
                      <a:pt x="15" y="24"/>
                      <a:pt x="16" y="24"/>
                      <a:pt x="18" y="23"/>
                    </a:cubicBezTo>
                    <a:cubicBezTo>
                      <a:pt x="19" y="22"/>
                      <a:pt x="20" y="21"/>
                      <a:pt x="20" y="19"/>
                    </a:cubicBezTo>
                    <a:cubicBezTo>
                      <a:pt x="21" y="18"/>
                      <a:pt x="21" y="16"/>
                      <a:pt x="20" y="14"/>
                    </a:cubicBezTo>
                    <a:cubicBezTo>
                      <a:pt x="19" y="14"/>
                      <a:pt x="18" y="11"/>
                      <a:pt x="16" y="7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7" y="18"/>
                      <a:pt x="9" y="21"/>
                      <a:pt x="10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7" name="Freeform 79">
                <a:extLst>
                  <a:ext uri="{FF2B5EF4-FFF2-40B4-BE49-F238E27FC236}">
                    <a16:creationId xmlns="" xmlns:a16="http://schemas.microsoft.com/office/drawing/2014/main" id="{4DB9D68D-25E2-1945-AF9F-973CDE2D2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1157"/>
                <a:ext cx="40" cy="28"/>
              </a:xfrm>
              <a:custGeom>
                <a:avLst/>
                <a:gdLst>
                  <a:gd name="T0" fmla="*/ 40 w 40"/>
                  <a:gd name="T1" fmla="*/ 0 h 28"/>
                  <a:gd name="T2" fmla="*/ 0 w 40"/>
                  <a:gd name="T3" fmla="*/ 3 h 28"/>
                  <a:gd name="T4" fmla="*/ 30 w 40"/>
                  <a:gd name="T5" fmla="*/ 28 h 28"/>
                  <a:gd name="T6" fmla="*/ 40 w 40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8">
                    <a:moveTo>
                      <a:pt x="40" y="0"/>
                    </a:moveTo>
                    <a:lnTo>
                      <a:pt x="0" y="3"/>
                    </a:lnTo>
                    <a:lnTo>
                      <a:pt x="30" y="28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8" name="Freeform 80">
                <a:extLst>
                  <a:ext uri="{FF2B5EF4-FFF2-40B4-BE49-F238E27FC236}">
                    <a16:creationId xmlns="" xmlns:a16="http://schemas.microsoft.com/office/drawing/2014/main" id="{EC588362-A0A7-3D49-A652-F7AE3AC41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112"/>
                <a:ext cx="41" cy="63"/>
              </a:xfrm>
              <a:custGeom>
                <a:avLst/>
                <a:gdLst>
                  <a:gd name="T0" fmla="*/ 8 w 21"/>
                  <a:gd name="T1" fmla="*/ 10 h 33"/>
                  <a:gd name="T2" fmla="*/ 4 w 21"/>
                  <a:gd name="T3" fmla="*/ 12 h 33"/>
                  <a:gd name="T4" fmla="*/ 2 w 21"/>
                  <a:gd name="T5" fmla="*/ 15 h 33"/>
                  <a:gd name="T6" fmla="*/ 1 w 21"/>
                  <a:gd name="T7" fmla="*/ 20 h 33"/>
                  <a:gd name="T8" fmla="*/ 1 w 21"/>
                  <a:gd name="T9" fmla="*/ 23 h 33"/>
                  <a:gd name="T10" fmla="*/ 2 w 21"/>
                  <a:gd name="T11" fmla="*/ 27 h 33"/>
                  <a:gd name="T12" fmla="*/ 9 w 21"/>
                  <a:gd name="T13" fmla="*/ 32 h 33"/>
                  <a:gd name="T14" fmla="*/ 13 w 21"/>
                  <a:gd name="T15" fmla="*/ 33 h 33"/>
                  <a:gd name="T16" fmla="*/ 16 w 21"/>
                  <a:gd name="T17" fmla="*/ 33 h 33"/>
                  <a:gd name="T18" fmla="*/ 19 w 21"/>
                  <a:gd name="T19" fmla="*/ 30 h 33"/>
                  <a:gd name="T20" fmla="*/ 20 w 21"/>
                  <a:gd name="T21" fmla="*/ 27 h 33"/>
                  <a:gd name="T22" fmla="*/ 21 w 21"/>
                  <a:gd name="T23" fmla="*/ 25 h 33"/>
                  <a:gd name="T24" fmla="*/ 20 w 21"/>
                  <a:gd name="T25" fmla="*/ 20 h 33"/>
                  <a:gd name="T26" fmla="*/ 14 w 21"/>
                  <a:gd name="T27" fmla="*/ 16 h 33"/>
                  <a:gd name="T28" fmla="*/ 15 w 21"/>
                  <a:gd name="T29" fmla="*/ 12 h 33"/>
                  <a:gd name="T30" fmla="*/ 17 w 21"/>
                  <a:gd name="T31" fmla="*/ 11 h 33"/>
                  <a:gd name="T32" fmla="*/ 18 w 21"/>
                  <a:gd name="T33" fmla="*/ 8 h 33"/>
                  <a:gd name="T34" fmla="*/ 18 w 21"/>
                  <a:gd name="T35" fmla="*/ 5 h 33"/>
                  <a:gd name="T36" fmla="*/ 18 w 21"/>
                  <a:gd name="T37" fmla="*/ 2 h 33"/>
                  <a:gd name="T38" fmla="*/ 15 w 21"/>
                  <a:gd name="T39" fmla="*/ 3 h 33"/>
                  <a:gd name="T40" fmla="*/ 10 w 21"/>
                  <a:gd name="T41" fmla="*/ 8 h 33"/>
                  <a:gd name="T42" fmla="*/ 9 w 21"/>
                  <a:gd name="T43" fmla="*/ 9 h 33"/>
                  <a:gd name="T44" fmla="*/ 8 w 21"/>
                  <a:gd name="T45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" h="33">
                    <a:moveTo>
                      <a:pt x="8" y="10"/>
                    </a:moveTo>
                    <a:cubicBezTo>
                      <a:pt x="6" y="10"/>
                      <a:pt x="4" y="12"/>
                      <a:pt x="4" y="12"/>
                    </a:cubicBezTo>
                    <a:cubicBezTo>
                      <a:pt x="2" y="14"/>
                      <a:pt x="2" y="15"/>
                      <a:pt x="2" y="15"/>
                    </a:cubicBezTo>
                    <a:cubicBezTo>
                      <a:pt x="2" y="16"/>
                      <a:pt x="1" y="20"/>
                      <a:pt x="1" y="20"/>
                    </a:cubicBezTo>
                    <a:cubicBezTo>
                      <a:pt x="1" y="20"/>
                      <a:pt x="0" y="23"/>
                      <a:pt x="1" y="23"/>
                    </a:cubicBezTo>
                    <a:cubicBezTo>
                      <a:pt x="1" y="24"/>
                      <a:pt x="2" y="26"/>
                      <a:pt x="2" y="27"/>
                    </a:cubicBezTo>
                    <a:cubicBezTo>
                      <a:pt x="4" y="29"/>
                      <a:pt x="9" y="32"/>
                      <a:pt x="9" y="32"/>
                    </a:cubicBezTo>
                    <a:cubicBezTo>
                      <a:pt x="10" y="33"/>
                      <a:pt x="12" y="33"/>
                      <a:pt x="13" y="33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9" y="33"/>
                      <a:pt x="19" y="30"/>
                      <a:pt x="19" y="30"/>
                    </a:cubicBezTo>
                    <a:cubicBezTo>
                      <a:pt x="19" y="28"/>
                      <a:pt x="20" y="27"/>
                      <a:pt x="20" y="27"/>
                    </a:cubicBezTo>
                    <a:cubicBezTo>
                      <a:pt x="21" y="26"/>
                      <a:pt x="21" y="25"/>
                      <a:pt x="21" y="25"/>
                    </a:cubicBezTo>
                    <a:cubicBezTo>
                      <a:pt x="20" y="23"/>
                      <a:pt x="20" y="20"/>
                      <a:pt x="20" y="20"/>
                    </a:cubicBezTo>
                    <a:cubicBezTo>
                      <a:pt x="18" y="19"/>
                      <a:pt x="14" y="16"/>
                      <a:pt x="14" y="16"/>
                    </a:cubicBezTo>
                    <a:cubicBezTo>
                      <a:pt x="12" y="12"/>
                      <a:pt x="15" y="12"/>
                      <a:pt x="15" y="12"/>
                    </a:cubicBezTo>
                    <a:cubicBezTo>
                      <a:pt x="16" y="12"/>
                      <a:pt x="17" y="11"/>
                      <a:pt x="17" y="11"/>
                    </a:cubicBezTo>
                    <a:cubicBezTo>
                      <a:pt x="19" y="11"/>
                      <a:pt x="18" y="8"/>
                      <a:pt x="18" y="8"/>
                    </a:cubicBezTo>
                    <a:cubicBezTo>
                      <a:pt x="18" y="6"/>
                      <a:pt x="18" y="5"/>
                      <a:pt x="18" y="5"/>
                    </a:cubicBezTo>
                    <a:cubicBezTo>
                      <a:pt x="19" y="2"/>
                      <a:pt x="18" y="2"/>
                      <a:pt x="18" y="2"/>
                    </a:cubicBezTo>
                    <a:cubicBezTo>
                      <a:pt x="17" y="0"/>
                      <a:pt x="15" y="3"/>
                      <a:pt x="15" y="3"/>
                    </a:cubicBezTo>
                    <a:cubicBezTo>
                      <a:pt x="14" y="4"/>
                      <a:pt x="10" y="8"/>
                      <a:pt x="10" y="8"/>
                    </a:cubicBezTo>
                    <a:cubicBezTo>
                      <a:pt x="10" y="8"/>
                      <a:pt x="9" y="9"/>
                      <a:pt x="9" y="9"/>
                    </a:cubicBezTo>
                    <a:cubicBezTo>
                      <a:pt x="8" y="10"/>
                      <a:pt x="8" y="10"/>
                      <a:pt x="8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9" name="Freeform 81">
                <a:extLst>
                  <a:ext uri="{FF2B5EF4-FFF2-40B4-BE49-F238E27FC236}">
                    <a16:creationId xmlns="" xmlns:a16="http://schemas.microsoft.com/office/drawing/2014/main" id="{5297DFA1-219E-2C4D-8186-D86C0C581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049"/>
                <a:ext cx="9" cy="21"/>
              </a:xfrm>
              <a:custGeom>
                <a:avLst/>
                <a:gdLst>
                  <a:gd name="T0" fmla="*/ 0 w 5"/>
                  <a:gd name="T1" fmla="*/ 0 h 11"/>
                  <a:gd name="T2" fmla="*/ 2 w 5"/>
                  <a:gd name="T3" fmla="*/ 5 h 11"/>
                  <a:gd name="T4" fmla="*/ 3 w 5"/>
                  <a:gd name="T5" fmla="*/ 7 h 11"/>
                  <a:gd name="T6" fmla="*/ 3 w 5"/>
                  <a:gd name="T7" fmla="*/ 10 h 11"/>
                  <a:gd name="T8" fmla="*/ 5 w 5"/>
                  <a:gd name="T9" fmla="*/ 9 h 11"/>
                  <a:gd name="T10" fmla="*/ 4 w 5"/>
                  <a:gd name="T11" fmla="*/ 3 h 11"/>
                  <a:gd name="T12" fmla="*/ 3 w 5"/>
                  <a:gd name="T13" fmla="*/ 0 h 11"/>
                  <a:gd name="T14" fmla="*/ 0 w 5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1" y="3"/>
                      <a:pt x="2" y="4"/>
                      <a:pt x="2" y="5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4" y="9"/>
                      <a:pt x="3" y="8"/>
                      <a:pt x="3" y="10"/>
                    </a:cubicBezTo>
                    <a:cubicBezTo>
                      <a:pt x="4" y="11"/>
                      <a:pt x="4" y="10"/>
                      <a:pt x="5" y="9"/>
                    </a:cubicBezTo>
                    <a:cubicBezTo>
                      <a:pt x="4" y="8"/>
                      <a:pt x="4" y="5"/>
                      <a:pt x="4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0" name="Freeform 82">
                <a:extLst>
                  <a:ext uri="{FF2B5EF4-FFF2-40B4-BE49-F238E27FC236}">
                    <a16:creationId xmlns="" xmlns:a16="http://schemas.microsoft.com/office/drawing/2014/main" id="{B9710EBD-EEE8-4D40-A299-D9EC07F17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064"/>
                <a:ext cx="34" cy="12"/>
              </a:xfrm>
              <a:custGeom>
                <a:avLst/>
                <a:gdLst>
                  <a:gd name="T0" fmla="*/ 0 w 18"/>
                  <a:gd name="T1" fmla="*/ 6 h 6"/>
                  <a:gd name="T2" fmla="*/ 5 w 18"/>
                  <a:gd name="T3" fmla="*/ 5 h 6"/>
                  <a:gd name="T4" fmla="*/ 17 w 18"/>
                  <a:gd name="T5" fmla="*/ 3 h 6"/>
                  <a:gd name="T6" fmla="*/ 18 w 18"/>
                  <a:gd name="T7" fmla="*/ 2 h 6"/>
                  <a:gd name="T8" fmla="*/ 18 w 18"/>
                  <a:gd name="T9" fmla="*/ 1 h 6"/>
                  <a:gd name="T10" fmla="*/ 17 w 18"/>
                  <a:gd name="T11" fmla="*/ 0 h 6"/>
                  <a:gd name="T12" fmla="*/ 0 w 18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0" y="6"/>
                    </a:moveTo>
                    <a:cubicBezTo>
                      <a:pt x="1" y="6"/>
                      <a:pt x="4" y="5"/>
                      <a:pt x="5" y="5"/>
                    </a:cubicBezTo>
                    <a:cubicBezTo>
                      <a:pt x="9" y="5"/>
                      <a:pt x="15" y="4"/>
                      <a:pt x="17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0"/>
                      <a:pt x="17" y="0"/>
                    </a:cubicBezTo>
                    <a:cubicBezTo>
                      <a:pt x="13" y="3"/>
                      <a:pt x="3" y="4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1" name="Freeform 83">
                <a:extLst>
                  <a:ext uri="{FF2B5EF4-FFF2-40B4-BE49-F238E27FC236}">
                    <a16:creationId xmlns="" xmlns:a16="http://schemas.microsoft.com/office/drawing/2014/main" id="{68BD6FD9-EF0B-0A46-91C3-1BCE569E3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647"/>
                <a:ext cx="63" cy="71"/>
              </a:xfrm>
              <a:custGeom>
                <a:avLst/>
                <a:gdLst>
                  <a:gd name="T0" fmla="*/ 12 w 33"/>
                  <a:gd name="T1" fmla="*/ 35 h 37"/>
                  <a:gd name="T2" fmla="*/ 24 w 33"/>
                  <a:gd name="T3" fmla="*/ 34 h 37"/>
                  <a:gd name="T4" fmla="*/ 32 w 33"/>
                  <a:gd name="T5" fmla="*/ 22 h 37"/>
                  <a:gd name="T6" fmla="*/ 31 w 33"/>
                  <a:gd name="T7" fmla="*/ 8 h 37"/>
                  <a:gd name="T8" fmla="*/ 21 w 33"/>
                  <a:gd name="T9" fmla="*/ 1 h 37"/>
                  <a:gd name="T10" fmla="*/ 9 w 33"/>
                  <a:gd name="T11" fmla="*/ 2 h 37"/>
                  <a:gd name="T12" fmla="*/ 1 w 33"/>
                  <a:gd name="T13" fmla="*/ 14 h 37"/>
                  <a:gd name="T14" fmla="*/ 2 w 33"/>
                  <a:gd name="T15" fmla="*/ 28 h 37"/>
                  <a:gd name="T16" fmla="*/ 12 w 33"/>
                  <a:gd name="T17" fmla="*/ 3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37">
                    <a:moveTo>
                      <a:pt x="12" y="35"/>
                    </a:moveTo>
                    <a:cubicBezTo>
                      <a:pt x="16" y="37"/>
                      <a:pt x="20" y="36"/>
                      <a:pt x="24" y="34"/>
                    </a:cubicBezTo>
                    <a:cubicBezTo>
                      <a:pt x="27" y="32"/>
                      <a:pt x="30" y="28"/>
                      <a:pt x="32" y="22"/>
                    </a:cubicBezTo>
                    <a:cubicBezTo>
                      <a:pt x="33" y="16"/>
                      <a:pt x="33" y="12"/>
                      <a:pt x="31" y="8"/>
                    </a:cubicBezTo>
                    <a:cubicBezTo>
                      <a:pt x="29" y="4"/>
                      <a:pt x="26" y="2"/>
                      <a:pt x="21" y="1"/>
                    </a:cubicBezTo>
                    <a:cubicBezTo>
                      <a:pt x="17" y="0"/>
                      <a:pt x="13" y="0"/>
                      <a:pt x="9" y="2"/>
                    </a:cubicBezTo>
                    <a:cubicBezTo>
                      <a:pt x="5" y="4"/>
                      <a:pt x="3" y="8"/>
                      <a:pt x="1" y="14"/>
                    </a:cubicBezTo>
                    <a:cubicBezTo>
                      <a:pt x="0" y="20"/>
                      <a:pt x="0" y="24"/>
                      <a:pt x="2" y="28"/>
                    </a:cubicBezTo>
                    <a:cubicBezTo>
                      <a:pt x="4" y="32"/>
                      <a:pt x="7" y="34"/>
                      <a:pt x="1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2" name="Freeform 84">
                <a:extLst>
                  <a:ext uri="{FF2B5EF4-FFF2-40B4-BE49-F238E27FC236}">
                    <a16:creationId xmlns="" xmlns:a16="http://schemas.microsoft.com/office/drawing/2014/main" id="{49C84A59-6908-7648-B96B-826A13B192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3" y="521"/>
                <a:ext cx="1726" cy="1733"/>
              </a:xfrm>
              <a:custGeom>
                <a:avLst/>
                <a:gdLst>
                  <a:gd name="T0" fmla="*/ 811 w 904"/>
                  <a:gd name="T1" fmla="*/ 404 h 905"/>
                  <a:gd name="T2" fmla="*/ 773 w 904"/>
                  <a:gd name="T3" fmla="*/ 280 h 905"/>
                  <a:gd name="T4" fmla="*/ 778 w 904"/>
                  <a:gd name="T5" fmla="*/ 210 h 905"/>
                  <a:gd name="T6" fmla="*/ 721 w 904"/>
                  <a:gd name="T7" fmla="*/ 187 h 905"/>
                  <a:gd name="T8" fmla="*/ 685 w 904"/>
                  <a:gd name="T9" fmla="*/ 149 h 905"/>
                  <a:gd name="T10" fmla="*/ 616 w 904"/>
                  <a:gd name="T11" fmla="*/ 113 h 905"/>
                  <a:gd name="T12" fmla="*/ 564 w 904"/>
                  <a:gd name="T13" fmla="*/ 108 h 905"/>
                  <a:gd name="T14" fmla="*/ 460 w 904"/>
                  <a:gd name="T15" fmla="*/ 45 h 905"/>
                  <a:gd name="T16" fmla="*/ 374 w 904"/>
                  <a:gd name="T17" fmla="*/ 52 h 905"/>
                  <a:gd name="T18" fmla="*/ 347 w 904"/>
                  <a:gd name="T19" fmla="*/ 78 h 905"/>
                  <a:gd name="T20" fmla="*/ 361 w 904"/>
                  <a:gd name="T21" fmla="*/ 92 h 905"/>
                  <a:gd name="T22" fmla="*/ 311 w 904"/>
                  <a:gd name="T23" fmla="*/ 104 h 905"/>
                  <a:gd name="T24" fmla="*/ 249 w 904"/>
                  <a:gd name="T25" fmla="*/ 97 h 905"/>
                  <a:gd name="T26" fmla="*/ 174 w 904"/>
                  <a:gd name="T27" fmla="*/ 151 h 905"/>
                  <a:gd name="T28" fmla="*/ 120 w 904"/>
                  <a:gd name="T29" fmla="*/ 211 h 905"/>
                  <a:gd name="T30" fmla="*/ 120 w 904"/>
                  <a:gd name="T31" fmla="*/ 282 h 905"/>
                  <a:gd name="T32" fmla="*/ 131 w 904"/>
                  <a:gd name="T33" fmla="*/ 289 h 905"/>
                  <a:gd name="T34" fmla="*/ 95 w 904"/>
                  <a:gd name="T35" fmla="*/ 411 h 905"/>
                  <a:gd name="T36" fmla="*/ 40 w 904"/>
                  <a:gd name="T37" fmla="*/ 454 h 905"/>
                  <a:gd name="T38" fmla="*/ 50 w 904"/>
                  <a:gd name="T39" fmla="*/ 519 h 905"/>
                  <a:gd name="T40" fmla="*/ 101 w 904"/>
                  <a:gd name="T41" fmla="*/ 526 h 905"/>
                  <a:gd name="T42" fmla="*/ 237 w 904"/>
                  <a:gd name="T43" fmla="*/ 764 h 905"/>
                  <a:gd name="T44" fmla="*/ 217 w 904"/>
                  <a:gd name="T45" fmla="*/ 741 h 905"/>
                  <a:gd name="T46" fmla="*/ 195 w 904"/>
                  <a:gd name="T47" fmla="*/ 742 h 905"/>
                  <a:gd name="T48" fmla="*/ 288 w 904"/>
                  <a:gd name="T49" fmla="*/ 830 h 905"/>
                  <a:gd name="T50" fmla="*/ 283 w 904"/>
                  <a:gd name="T51" fmla="*/ 801 h 905"/>
                  <a:gd name="T52" fmla="*/ 308 w 904"/>
                  <a:gd name="T53" fmla="*/ 811 h 905"/>
                  <a:gd name="T54" fmla="*/ 316 w 904"/>
                  <a:gd name="T55" fmla="*/ 787 h 905"/>
                  <a:gd name="T56" fmla="*/ 309 w 904"/>
                  <a:gd name="T57" fmla="*/ 843 h 905"/>
                  <a:gd name="T58" fmla="*/ 351 w 904"/>
                  <a:gd name="T59" fmla="*/ 858 h 905"/>
                  <a:gd name="T60" fmla="*/ 420 w 904"/>
                  <a:gd name="T61" fmla="*/ 807 h 905"/>
                  <a:gd name="T62" fmla="*/ 412 w 904"/>
                  <a:gd name="T63" fmla="*/ 875 h 905"/>
                  <a:gd name="T64" fmla="*/ 399 w 904"/>
                  <a:gd name="T65" fmla="*/ 866 h 905"/>
                  <a:gd name="T66" fmla="*/ 429 w 904"/>
                  <a:gd name="T67" fmla="*/ 859 h 905"/>
                  <a:gd name="T68" fmla="*/ 478 w 904"/>
                  <a:gd name="T69" fmla="*/ 857 h 905"/>
                  <a:gd name="T70" fmla="*/ 476 w 904"/>
                  <a:gd name="T71" fmla="*/ 832 h 905"/>
                  <a:gd name="T72" fmla="*/ 528 w 904"/>
                  <a:gd name="T73" fmla="*/ 866 h 905"/>
                  <a:gd name="T74" fmla="*/ 485 w 904"/>
                  <a:gd name="T75" fmla="*/ 851 h 905"/>
                  <a:gd name="T76" fmla="*/ 515 w 904"/>
                  <a:gd name="T77" fmla="*/ 820 h 905"/>
                  <a:gd name="T78" fmla="*/ 598 w 904"/>
                  <a:gd name="T79" fmla="*/ 840 h 905"/>
                  <a:gd name="T80" fmla="*/ 587 w 904"/>
                  <a:gd name="T81" fmla="*/ 835 h 905"/>
                  <a:gd name="T82" fmla="*/ 583 w 904"/>
                  <a:gd name="T83" fmla="*/ 805 h 905"/>
                  <a:gd name="T84" fmla="*/ 599 w 904"/>
                  <a:gd name="T85" fmla="*/ 797 h 905"/>
                  <a:gd name="T86" fmla="*/ 615 w 904"/>
                  <a:gd name="T87" fmla="*/ 825 h 905"/>
                  <a:gd name="T88" fmla="*/ 655 w 904"/>
                  <a:gd name="T89" fmla="*/ 793 h 905"/>
                  <a:gd name="T90" fmla="*/ 653 w 904"/>
                  <a:gd name="T91" fmla="*/ 761 h 905"/>
                  <a:gd name="T92" fmla="*/ 663 w 904"/>
                  <a:gd name="T93" fmla="*/ 752 h 905"/>
                  <a:gd name="T94" fmla="*/ 667 w 904"/>
                  <a:gd name="T95" fmla="*/ 737 h 905"/>
                  <a:gd name="T96" fmla="*/ 675 w 904"/>
                  <a:gd name="T97" fmla="*/ 737 h 905"/>
                  <a:gd name="T98" fmla="*/ 676 w 904"/>
                  <a:gd name="T99" fmla="*/ 722 h 905"/>
                  <a:gd name="T100" fmla="*/ 690 w 904"/>
                  <a:gd name="T101" fmla="*/ 738 h 905"/>
                  <a:gd name="T102" fmla="*/ 665 w 904"/>
                  <a:gd name="T103" fmla="*/ 771 h 905"/>
                  <a:gd name="T104" fmla="*/ 688 w 904"/>
                  <a:gd name="T105" fmla="*/ 807 h 905"/>
                  <a:gd name="T106" fmla="*/ 679 w 904"/>
                  <a:gd name="T107" fmla="*/ 769 h 905"/>
                  <a:gd name="T108" fmla="*/ 705 w 904"/>
                  <a:gd name="T109" fmla="*/ 766 h 905"/>
                  <a:gd name="T110" fmla="*/ 777 w 904"/>
                  <a:gd name="T111" fmla="*/ 296 h 905"/>
                  <a:gd name="T112" fmla="*/ 809 w 904"/>
                  <a:gd name="T113" fmla="*/ 386 h 905"/>
                  <a:gd name="T114" fmla="*/ 842 w 904"/>
                  <a:gd name="T115" fmla="*/ 517 h 905"/>
                  <a:gd name="T116" fmla="*/ 806 w 904"/>
                  <a:gd name="T117" fmla="*/ 478 h 9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04" h="905">
                    <a:moveTo>
                      <a:pt x="452" y="0"/>
                    </a:moveTo>
                    <a:cubicBezTo>
                      <a:pt x="202" y="0"/>
                      <a:pt x="0" y="203"/>
                      <a:pt x="0" y="453"/>
                    </a:cubicBezTo>
                    <a:cubicBezTo>
                      <a:pt x="0" y="703"/>
                      <a:pt x="202" y="905"/>
                      <a:pt x="452" y="905"/>
                    </a:cubicBezTo>
                    <a:cubicBezTo>
                      <a:pt x="702" y="905"/>
                      <a:pt x="904" y="703"/>
                      <a:pt x="904" y="453"/>
                    </a:cubicBezTo>
                    <a:cubicBezTo>
                      <a:pt x="904" y="203"/>
                      <a:pt x="702" y="0"/>
                      <a:pt x="452" y="0"/>
                    </a:cubicBezTo>
                    <a:close/>
                    <a:moveTo>
                      <a:pt x="857" y="430"/>
                    </a:moveTo>
                    <a:cubicBezTo>
                      <a:pt x="849" y="431"/>
                      <a:pt x="849" y="431"/>
                      <a:pt x="849" y="431"/>
                    </a:cubicBezTo>
                    <a:cubicBezTo>
                      <a:pt x="845" y="400"/>
                      <a:pt x="845" y="400"/>
                      <a:pt x="845" y="400"/>
                    </a:cubicBezTo>
                    <a:cubicBezTo>
                      <a:pt x="834" y="402"/>
                      <a:pt x="834" y="402"/>
                      <a:pt x="834" y="402"/>
                    </a:cubicBezTo>
                    <a:cubicBezTo>
                      <a:pt x="837" y="430"/>
                      <a:pt x="837" y="430"/>
                      <a:pt x="837" y="430"/>
                    </a:cubicBezTo>
                    <a:cubicBezTo>
                      <a:pt x="828" y="431"/>
                      <a:pt x="828" y="431"/>
                      <a:pt x="828" y="431"/>
                    </a:cubicBezTo>
                    <a:cubicBezTo>
                      <a:pt x="825" y="403"/>
                      <a:pt x="825" y="403"/>
                      <a:pt x="825" y="403"/>
                    </a:cubicBezTo>
                    <a:cubicBezTo>
                      <a:pt x="811" y="404"/>
                      <a:pt x="811" y="404"/>
                      <a:pt x="811" y="404"/>
                    </a:cubicBezTo>
                    <a:cubicBezTo>
                      <a:pt x="815" y="436"/>
                      <a:pt x="815" y="436"/>
                      <a:pt x="815" y="436"/>
                    </a:cubicBezTo>
                    <a:cubicBezTo>
                      <a:pt x="806" y="437"/>
                      <a:pt x="806" y="437"/>
                      <a:pt x="806" y="437"/>
                    </a:cubicBezTo>
                    <a:cubicBezTo>
                      <a:pt x="802" y="394"/>
                      <a:pt x="802" y="394"/>
                      <a:pt x="802" y="394"/>
                    </a:cubicBezTo>
                    <a:cubicBezTo>
                      <a:pt x="853" y="388"/>
                      <a:pt x="853" y="388"/>
                      <a:pt x="853" y="388"/>
                    </a:cubicBezTo>
                    <a:lnTo>
                      <a:pt x="857" y="430"/>
                    </a:lnTo>
                    <a:close/>
                    <a:moveTo>
                      <a:pt x="798" y="241"/>
                    </a:moveTo>
                    <a:cubicBezTo>
                      <a:pt x="801" y="246"/>
                      <a:pt x="803" y="250"/>
                      <a:pt x="804" y="253"/>
                    </a:cubicBezTo>
                    <a:cubicBezTo>
                      <a:pt x="804" y="256"/>
                      <a:pt x="804" y="258"/>
                      <a:pt x="803" y="261"/>
                    </a:cubicBezTo>
                    <a:cubicBezTo>
                      <a:pt x="802" y="264"/>
                      <a:pt x="800" y="266"/>
                      <a:pt x="797" y="267"/>
                    </a:cubicBezTo>
                    <a:cubicBezTo>
                      <a:pt x="794" y="270"/>
                      <a:pt x="791" y="270"/>
                      <a:pt x="787" y="269"/>
                    </a:cubicBezTo>
                    <a:cubicBezTo>
                      <a:pt x="784" y="268"/>
                      <a:pt x="780" y="266"/>
                      <a:pt x="777" y="262"/>
                    </a:cubicBezTo>
                    <a:cubicBezTo>
                      <a:pt x="777" y="265"/>
                      <a:pt x="777" y="267"/>
                      <a:pt x="777" y="270"/>
                    </a:cubicBezTo>
                    <a:cubicBezTo>
                      <a:pt x="776" y="272"/>
                      <a:pt x="775" y="275"/>
                      <a:pt x="773" y="280"/>
                    </a:cubicBezTo>
                    <a:cubicBezTo>
                      <a:pt x="768" y="291"/>
                      <a:pt x="768" y="291"/>
                      <a:pt x="768" y="291"/>
                    </a:cubicBezTo>
                    <a:cubicBezTo>
                      <a:pt x="761" y="279"/>
                      <a:pt x="761" y="279"/>
                      <a:pt x="761" y="279"/>
                    </a:cubicBezTo>
                    <a:cubicBezTo>
                      <a:pt x="766" y="266"/>
                      <a:pt x="766" y="266"/>
                      <a:pt x="766" y="266"/>
                    </a:cubicBezTo>
                    <a:cubicBezTo>
                      <a:pt x="768" y="262"/>
                      <a:pt x="769" y="259"/>
                      <a:pt x="769" y="257"/>
                    </a:cubicBezTo>
                    <a:cubicBezTo>
                      <a:pt x="770" y="256"/>
                      <a:pt x="770" y="254"/>
                      <a:pt x="770" y="253"/>
                    </a:cubicBezTo>
                    <a:cubicBezTo>
                      <a:pt x="769" y="252"/>
                      <a:pt x="768" y="250"/>
                      <a:pt x="767" y="248"/>
                    </a:cubicBezTo>
                    <a:cubicBezTo>
                      <a:pt x="766" y="246"/>
                      <a:pt x="766" y="246"/>
                      <a:pt x="766" y="246"/>
                    </a:cubicBezTo>
                    <a:cubicBezTo>
                      <a:pt x="747" y="257"/>
                      <a:pt x="747" y="257"/>
                      <a:pt x="747" y="257"/>
                    </a:cubicBezTo>
                    <a:cubicBezTo>
                      <a:pt x="741" y="247"/>
                      <a:pt x="741" y="247"/>
                      <a:pt x="741" y="247"/>
                    </a:cubicBezTo>
                    <a:cubicBezTo>
                      <a:pt x="785" y="220"/>
                      <a:pt x="785" y="220"/>
                      <a:pt x="785" y="220"/>
                    </a:cubicBezTo>
                    <a:lnTo>
                      <a:pt x="798" y="241"/>
                    </a:lnTo>
                    <a:close/>
                    <a:moveTo>
                      <a:pt x="750" y="176"/>
                    </a:moveTo>
                    <a:cubicBezTo>
                      <a:pt x="778" y="210"/>
                      <a:pt x="778" y="210"/>
                      <a:pt x="778" y="210"/>
                    </a:cubicBezTo>
                    <a:cubicBezTo>
                      <a:pt x="771" y="216"/>
                      <a:pt x="771" y="216"/>
                      <a:pt x="771" y="216"/>
                    </a:cubicBezTo>
                    <a:cubicBezTo>
                      <a:pt x="761" y="203"/>
                      <a:pt x="761" y="203"/>
                      <a:pt x="761" y="203"/>
                    </a:cubicBezTo>
                    <a:cubicBezTo>
                      <a:pt x="728" y="230"/>
                      <a:pt x="728" y="230"/>
                      <a:pt x="728" y="230"/>
                    </a:cubicBezTo>
                    <a:cubicBezTo>
                      <a:pt x="720" y="222"/>
                      <a:pt x="720" y="222"/>
                      <a:pt x="720" y="222"/>
                    </a:cubicBezTo>
                    <a:cubicBezTo>
                      <a:pt x="754" y="194"/>
                      <a:pt x="754" y="194"/>
                      <a:pt x="754" y="194"/>
                    </a:cubicBezTo>
                    <a:cubicBezTo>
                      <a:pt x="743" y="181"/>
                      <a:pt x="743" y="181"/>
                      <a:pt x="743" y="181"/>
                    </a:cubicBezTo>
                    <a:lnTo>
                      <a:pt x="750" y="176"/>
                    </a:lnTo>
                    <a:close/>
                    <a:moveTo>
                      <a:pt x="742" y="168"/>
                    </a:moveTo>
                    <a:cubicBezTo>
                      <a:pt x="736" y="174"/>
                      <a:pt x="736" y="174"/>
                      <a:pt x="736" y="174"/>
                    </a:cubicBezTo>
                    <a:cubicBezTo>
                      <a:pt x="713" y="153"/>
                      <a:pt x="713" y="153"/>
                      <a:pt x="713" y="153"/>
                    </a:cubicBezTo>
                    <a:cubicBezTo>
                      <a:pt x="706" y="162"/>
                      <a:pt x="706" y="162"/>
                      <a:pt x="706" y="162"/>
                    </a:cubicBezTo>
                    <a:cubicBezTo>
                      <a:pt x="726" y="181"/>
                      <a:pt x="726" y="181"/>
                      <a:pt x="726" y="181"/>
                    </a:cubicBezTo>
                    <a:cubicBezTo>
                      <a:pt x="721" y="187"/>
                      <a:pt x="721" y="187"/>
                      <a:pt x="721" y="187"/>
                    </a:cubicBezTo>
                    <a:cubicBezTo>
                      <a:pt x="700" y="168"/>
                      <a:pt x="700" y="168"/>
                      <a:pt x="700" y="168"/>
                    </a:cubicBezTo>
                    <a:cubicBezTo>
                      <a:pt x="690" y="178"/>
                      <a:pt x="690" y="178"/>
                      <a:pt x="690" y="178"/>
                    </a:cubicBezTo>
                    <a:cubicBezTo>
                      <a:pt x="713" y="200"/>
                      <a:pt x="713" y="200"/>
                      <a:pt x="713" y="200"/>
                    </a:cubicBezTo>
                    <a:cubicBezTo>
                      <a:pt x="708" y="206"/>
                      <a:pt x="708" y="206"/>
                      <a:pt x="708" y="206"/>
                    </a:cubicBezTo>
                    <a:cubicBezTo>
                      <a:pt x="676" y="177"/>
                      <a:pt x="676" y="177"/>
                      <a:pt x="676" y="177"/>
                    </a:cubicBezTo>
                    <a:cubicBezTo>
                      <a:pt x="711" y="139"/>
                      <a:pt x="711" y="139"/>
                      <a:pt x="711" y="139"/>
                    </a:cubicBezTo>
                    <a:lnTo>
                      <a:pt x="742" y="168"/>
                    </a:lnTo>
                    <a:close/>
                    <a:moveTo>
                      <a:pt x="664" y="106"/>
                    </a:moveTo>
                    <a:cubicBezTo>
                      <a:pt x="679" y="116"/>
                      <a:pt x="679" y="116"/>
                      <a:pt x="679" y="116"/>
                    </a:cubicBezTo>
                    <a:cubicBezTo>
                      <a:pt x="685" y="120"/>
                      <a:pt x="689" y="123"/>
                      <a:pt x="690" y="124"/>
                    </a:cubicBezTo>
                    <a:cubicBezTo>
                      <a:pt x="692" y="127"/>
                      <a:pt x="693" y="130"/>
                      <a:pt x="694" y="133"/>
                    </a:cubicBezTo>
                    <a:cubicBezTo>
                      <a:pt x="694" y="137"/>
                      <a:pt x="693" y="140"/>
                      <a:pt x="691" y="143"/>
                    </a:cubicBezTo>
                    <a:cubicBezTo>
                      <a:pt x="689" y="146"/>
                      <a:pt x="687" y="148"/>
                      <a:pt x="685" y="149"/>
                    </a:cubicBezTo>
                    <a:cubicBezTo>
                      <a:pt x="682" y="150"/>
                      <a:pt x="680" y="150"/>
                      <a:pt x="678" y="150"/>
                    </a:cubicBezTo>
                    <a:cubicBezTo>
                      <a:pt x="676" y="150"/>
                      <a:pt x="673" y="150"/>
                      <a:pt x="672" y="149"/>
                    </a:cubicBezTo>
                    <a:cubicBezTo>
                      <a:pt x="669" y="148"/>
                      <a:pt x="666" y="146"/>
                      <a:pt x="661" y="143"/>
                    </a:cubicBezTo>
                    <a:cubicBezTo>
                      <a:pt x="655" y="138"/>
                      <a:pt x="655" y="138"/>
                      <a:pt x="655" y="138"/>
                    </a:cubicBezTo>
                    <a:cubicBezTo>
                      <a:pt x="644" y="154"/>
                      <a:pt x="644" y="154"/>
                      <a:pt x="644" y="154"/>
                    </a:cubicBezTo>
                    <a:cubicBezTo>
                      <a:pt x="635" y="148"/>
                      <a:pt x="635" y="148"/>
                      <a:pt x="635" y="148"/>
                    </a:cubicBezTo>
                    <a:lnTo>
                      <a:pt x="664" y="106"/>
                    </a:lnTo>
                    <a:close/>
                    <a:moveTo>
                      <a:pt x="631" y="87"/>
                    </a:moveTo>
                    <a:cubicBezTo>
                      <a:pt x="628" y="95"/>
                      <a:pt x="628" y="95"/>
                      <a:pt x="628" y="95"/>
                    </a:cubicBezTo>
                    <a:cubicBezTo>
                      <a:pt x="603" y="84"/>
                      <a:pt x="603" y="84"/>
                      <a:pt x="603" y="84"/>
                    </a:cubicBezTo>
                    <a:cubicBezTo>
                      <a:pt x="598" y="95"/>
                      <a:pt x="598" y="95"/>
                      <a:pt x="598" y="95"/>
                    </a:cubicBezTo>
                    <a:cubicBezTo>
                      <a:pt x="620" y="105"/>
                      <a:pt x="620" y="105"/>
                      <a:pt x="620" y="105"/>
                    </a:cubicBezTo>
                    <a:cubicBezTo>
                      <a:pt x="616" y="113"/>
                      <a:pt x="616" y="113"/>
                      <a:pt x="616" y="113"/>
                    </a:cubicBezTo>
                    <a:cubicBezTo>
                      <a:pt x="594" y="103"/>
                      <a:pt x="594" y="103"/>
                      <a:pt x="594" y="103"/>
                    </a:cubicBezTo>
                    <a:cubicBezTo>
                      <a:pt x="585" y="124"/>
                      <a:pt x="585" y="124"/>
                      <a:pt x="585" y="124"/>
                    </a:cubicBezTo>
                    <a:cubicBezTo>
                      <a:pt x="575" y="119"/>
                      <a:pt x="575" y="119"/>
                      <a:pt x="575" y="119"/>
                    </a:cubicBezTo>
                    <a:cubicBezTo>
                      <a:pt x="596" y="72"/>
                      <a:pt x="596" y="72"/>
                      <a:pt x="596" y="72"/>
                    </a:cubicBezTo>
                    <a:lnTo>
                      <a:pt x="631" y="87"/>
                    </a:lnTo>
                    <a:close/>
                    <a:moveTo>
                      <a:pt x="523" y="77"/>
                    </a:moveTo>
                    <a:cubicBezTo>
                      <a:pt x="524" y="72"/>
                      <a:pt x="526" y="68"/>
                      <a:pt x="529" y="65"/>
                    </a:cubicBezTo>
                    <a:cubicBezTo>
                      <a:pt x="531" y="63"/>
                      <a:pt x="533" y="61"/>
                      <a:pt x="536" y="60"/>
                    </a:cubicBezTo>
                    <a:cubicBezTo>
                      <a:pt x="538" y="58"/>
                      <a:pt x="541" y="57"/>
                      <a:pt x="544" y="57"/>
                    </a:cubicBezTo>
                    <a:cubicBezTo>
                      <a:pt x="548" y="57"/>
                      <a:pt x="552" y="57"/>
                      <a:pt x="556" y="58"/>
                    </a:cubicBezTo>
                    <a:cubicBezTo>
                      <a:pt x="564" y="60"/>
                      <a:pt x="570" y="64"/>
                      <a:pt x="574" y="70"/>
                    </a:cubicBezTo>
                    <a:cubicBezTo>
                      <a:pt x="578" y="76"/>
                      <a:pt x="578" y="83"/>
                      <a:pt x="576" y="91"/>
                    </a:cubicBezTo>
                    <a:cubicBezTo>
                      <a:pt x="574" y="99"/>
                      <a:pt x="570" y="105"/>
                      <a:pt x="564" y="108"/>
                    </a:cubicBezTo>
                    <a:cubicBezTo>
                      <a:pt x="558" y="112"/>
                      <a:pt x="551" y="112"/>
                      <a:pt x="542" y="110"/>
                    </a:cubicBezTo>
                    <a:cubicBezTo>
                      <a:pt x="534" y="108"/>
                      <a:pt x="528" y="104"/>
                      <a:pt x="525" y="98"/>
                    </a:cubicBezTo>
                    <a:cubicBezTo>
                      <a:pt x="521" y="92"/>
                      <a:pt x="521" y="85"/>
                      <a:pt x="523" y="77"/>
                    </a:cubicBezTo>
                    <a:close/>
                    <a:moveTo>
                      <a:pt x="460" y="45"/>
                    </a:moveTo>
                    <a:cubicBezTo>
                      <a:pt x="472" y="66"/>
                      <a:pt x="472" y="66"/>
                      <a:pt x="472" y="66"/>
                    </a:cubicBezTo>
                    <a:cubicBezTo>
                      <a:pt x="486" y="46"/>
                      <a:pt x="486" y="46"/>
                      <a:pt x="486" y="46"/>
                    </a:cubicBezTo>
                    <a:cubicBezTo>
                      <a:pt x="499" y="47"/>
                      <a:pt x="499" y="47"/>
                      <a:pt x="499" y="47"/>
                    </a:cubicBezTo>
                    <a:cubicBezTo>
                      <a:pt x="477" y="76"/>
                      <a:pt x="477" y="76"/>
                      <a:pt x="477" y="76"/>
                    </a:cubicBezTo>
                    <a:cubicBezTo>
                      <a:pt x="475" y="97"/>
                      <a:pt x="475" y="97"/>
                      <a:pt x="475" y="97"/>
                    </a:cubicBezTo>
                    <a:cubicBezTo>
                      <a:pt x="464" y="97"/>
                      <a:pt x="464" y="97"/>
                      <a:pt x="464" y="97"/>
                    </a:cubicBezTo>
                    <a:cubicBezTo>
                      <a:pt x="465" y="75"/>
                      <a:pt x="465" y="75"/>
                      <a:pt x="465" y="75"/>
                    </a:cubicBezTo>
                    <a:cubicBezTo>
                      <a:pt x="446" y="44"/>
                      <a:pt x="446" y="44"/>
                      <a:pt x="446" y="44"/>
                    </a:cubicBezTo>
                    <a:lnTo>
                      <a:pt x="460" y="45"/>
                    </a:lnTo>
                    <a:close/>
                    <a:moveTo>
                      <a:pt x="440" y="44"/>
                    </a:moveTo>
                    <a:cubicBezTo>
                      <a:pt x="441" y="53"/>
                      <a:pt x="441" y="53"/>
                      <a:pt x="441" y="53"/>
                    </a:cubicBezTo>
                    <a:cubicBezTo>
                      <a:pt x="424" y="54"/>
                      <a:pt x="424" y="54"/>
                      <a:pt x="424" y="54"/>
                    </a:cubicBezTo>
                    <a:cubicBezTo>
                      <a:pt x="427" y="97"/>
                      <a:pt x="427" y="97"/>
                      <a:pt x="427" y="97"/>
                    </a:cubicBezTo>
                    <a:cubicBezTo>
                      <a:pt x="416" y="98"/>
                      <a:pt x="416" y="98"/>
                      <a:pt x="416" y="98"/>
                    </a:cubicBezTo>
                    <a:cubicBezTo>
                      <a:pt x="413" y="55"/>
                      <a:pt x="413" y="55"/>
                      <a:pt x="413" y="55"/>
                    </a:cubicBezTo>
                    <a:cubicBezTo>
                      <a:pt x="396" y="57"/>
                      <a:pt x="396" y="57"/>
                      <a:pt x="396" y="57"/>
                    </a:cubicBezTo>
                    <a:cubicBezTo>
                      <a:pt x="395" y="48"/>
                      <a:pt x="395" y="48"/>
                      <a:pt x="395" y="48"/>
                    </a:cubicBezTo>
                    <a:lnTo>
                      <a:pt x="440" y="44"/>
                    </a:lnTo>
                    <a:close/>
                    <a:moveTo>
                      <a:pt x="386" y="50"/>
                    </a:moveTo>
                    <a:cubicBezTo>
                      <a:pt x="394" y="101"/>
                      <a:pt x="394" y="101"/>
                      <a:pt x="394" y="101"/>
                    </a:cubicBezTo>
                    <a:cubicBezTo>
                      <a:pt x="383" y="103"/>
                      <a:pt x="383" y="103"/>
                      <a:pt x="383" y="103"/>
                    </a:cubicBezTo>
                    <a:cubicBezTo>
                      <a:pt x="374" y="52"/>
                      <a:pt x="374" y="52"/>
                      <a:pt x="374" y="52"/>
                    </a:cubicBezTo>
                    <a:lnTo>
                      <a:pt x="386" y="50"/>
                    </a:lnTo>
                    <a:close/>
                    <a:moveTo>
                      <a:pt x="324" y="71"/>
                    </a:moveTo>
                    <a:cubicBezTo>
                      <a:pt x="325" y="68"/>
                      <a:pt x="327" y="66"/>
                      <a:pt x="329" y="64"/>
                    </a:cubicBezTo>
                    <a:cubicBezTo>
                      <a:pt x="332" y="62"/>
                      <a:pt x="335" y="60"/>
                      <a:pt x="339" y="59"/>
                    </a:cubicBezTo>
                    <a:cubicBezTo>
                      <a:pt x="346" y="57"/>
                      <a:pt x="352" y="57"/>
                      <a:pt x="356" y="59"/>
                    </a:cubicBezTo>
                    <a:cubicBezTo>
                      <a:pt x="360" y="61"/>
                      <a:pt x="363" y="64"/>
                      <a:pt x="365" y="68"/>
                    </a:cubicBezTo>
                    <a:cubicBezTo>
                      <a:pt x="354" y="72"/>
                      <a:pt x="354" y="72"/>
                      <a:pt x="354" y="72"/>
                    </a:cubicBezTo>
                    <a:cubicBezTo>
                      <a:pt x="353" y="69"/>
                      <a:pt x="351" y="68"/>
                      <a:pt x="349" y="67"/>
                    </a:cubicBezTo>
                    <a:cubicBezTo>
                      <a:pt x="347" y="66"/>
                      <a:pt x="345" y="66"/>
                      <a:pt x="342" y="67"/>
                    </a:cubicBezTo>
                    <a:cubicBezTo>
                      <a:pt x="338" y="68"/>
                      <a:pt x="336" y="69"/>
                      <a:pt x="335" y="71"/>
                    </a:cubicBezTo>
                    <a:cubicBezTo>
                      <a:pt x="334" y="72"/>
                      <a:pt x="333" y="73"/>
                      <a:pt x="334" y="75"/>
                    </a:cubicBezTo>
                    <a:cubicBezTo>
                      <a:pt x="334" y="76"/>
                      <a:pt x="335" y="77"/>
                      <a:pt x="336" y="77"/>
                    </a:cubicBezTo>
                    <a:cubicBezTo>
                      <a:pt x="338" y="78"/>
                      <a:pt x="342" y="78"/>
                      <a:pt x="347" y="78"/>
                    </a:cubicBezTo>
                    <a:cubicBezTo>
                      <a:pt x="353" y="78"/>
                      <a:pt x="357" y="78"/>
                      <a:pt x="360" y="78"/>
                    </a:cubicBezTo>
                    <a:cubicBezTo>
                      <a:pt x="363" y="79"/>
                      <a:pt x="366" y="80"/>
                      <a:pt x="368" y="82"/>
                    </a:cubicBezTo>
                    <a:cubicBezTo>
                      <a:pt x="370" y="83"/>
                      <a:pt x="371" y="86"/>
                      <a:pt x="372" y="89"/>
                    </a:cubicBezTo>
                    <a:cubicBezTo>
                      <a:pt x="373" y="92"/>
                      <a:pt x="373" y="95"/>
                      <a:pt x="372" y="98"/>
                    </a:cubicBezTo>
                    <a:cubicBezTo>
                      <a:pt x="370" y="101"/>
                      <a:pt x="369" y="103"/>
                      <a:pt x="366" y="105"/>
                    </a:cubicBezTo>
                    <a:cubicBezTo>
                      <a:pt x="363" y="107"/>
                      <a:pt x="359" y="109"/>
                      <a:pt x="354" y="110"/>
                    </a:cubicBezTo>
                    <a:cubicBezTo>
                      <a:pt x="347" y="112"/>
                      <a:pt x="342" y="112"/>
                      <a:pt x="337" y="111"/>
                    </a:cubicBezTo>
                    <a:cubicBezTo>
                      <a:pt x="333" y="109"/>
                      <a:pt x="329" y="105"/>
                      <a:pt x="327" y="100"/>
                    </a:cubicBezTo>
                    <a:cubicBezTo>
                      <a:pt x="337" y="96"/>
                      <a:pt x="337" y="96"/>
                      <a:pt x="337" y="96"/>
                    </a:cubicBezTo>
                    <a:cubicBezTo>
                      <a:pt x="339" y="99"/>
                      <a:pt x="341" y="101"/>
                      <a:pt x="343" y="102"/>
                    </a:cubicBezTo>
                    <a:cubicBezTo>
                      <a:pt x="346" y="103"/>
                      <a:pt x="349" y="103"/>
                      <a:pt x="352" y="102"/>
                    </a:cubicBezTo>
                    <a:cubicBezTo>
                      <a:pt x="356" y="101"/>
                      <a:pt x="358" y="99"/>
                      <a:pt x="360" y="98"/>
                    </a:cubicBezTo>
                    <a:cubicBezTo>
                      <a:pt x="361" y="96"/>
                      <a:pt x="361" y="94"/>
                      <a:pt x="361" y="92"/>
                    </a:cubicBezTo>
                    <a:cubicBezTo>
                      <a:pt x="361" y="91"/>
                      <a:pt x="360" y="90"/>
                      <a:pt x="359" y="89"/>
                    </a:cubicBezTo>
                    <a:cubicBezTo>
                      <a:pt x="358" y="89"/>
                      <a:pt x="356" y="89"/>
                      <a:pt x="354" y="88"/>
                    </a:cubicBezTo>
                    <a:cubicBezTo>
                      <a:pt x="353" y="88"/>
                      <a:pt x="350" y="88"/>
                      <a:pt x="345" y="89"/>
                    </a:cubicBezTo>
                    <a:cubicBezTo>
                      <a:pt x="339" y="89"/>
                      <a:pt x="334" y="88"/>
                      <a:pt x="331" y="87"/>
                    </a:cubicBezTo>
                    <a:cubicBezTo>
                      <a:pt x="327" y="85"/>
                      <a:pt x="324" y="82"/>
                      <a:pt x="323" y="78"/>
                    </a:cubicBezTo>
                    <a:cubicBezTo>
                      <a:pt x="323" y="76"/>
                      <a:pt x="323" y="73"/>
                      <a:pt x="324" y="71"/>
                    </a:cubicBezTo>
                    <a:close/>
                    <a:moveTo>
                      <a:pt x="285" y="79"/>
                    </a:moveTo>
                    <a:cubicBezTo>
                      <a:pt x="291" y="77"/>
                      <a:pt x="295" y="75"/>
                      <a:pt x="298" y="75"/>
                    </a:cubicBezTo>
                    <a:cubicBezTo>
                      <a:pt x="301" y="75"/>
                      <a:pt x="304" y="76"/>
                      <a:pt x="306" y="77"/>
                    </a:cubicBezTo>
                    <a:cubicBezTo>
                      <a:pt x="308" y="79"/>
                      <a:pt x="310" y="81"/>
                      <a:pt x="312" y="83"/>
                    </a:cubicBezTo>
                    <a:cubicBezTo>
                      <a:pt x="313" y="87"/>
                      <a:pt x="313" y="90"/>
                      <a:pt x="312" y="94"/>
                    </a:cubicBezTo>
                    <a:cubicBezTo>
                      <a:pt x="311" y="97"/>
                      <a:pt x="308" y="100"/>
                      <a:pt x="304" y="103"/>
                    </a:cubicBezTo>
                    <a:cubicBezTo>
                      <a:pt x="306" y="103"/>
                      <a:pt x="309" y="103"/>
                      <a:pt x="311" y="104"/>
                    </a:cubicBezTo>
                    <a:cubicBezTo>
                      <a:pt x="313" y="105"/>
                      <a:pt x="316" y="107"/>
                      <a:pt x="320" y="109"/>
                    </a:cubicBezTo>
                    <a:cubicBezTo>
                      <a:pt x="331" y="116"/>
                      <a:pt x="331" y="116"/>
                      <a:pt x="331" y="116"/>
                    </a:cubicBezTo>
                    <a:cubicBezTo>
                      <a:pt x="318" y="121"/>
                      <a:pt x="318" y="121"/>
                      <a:pt x="318" y="121"/>
                    </a:cubicBezTo>
                    <a:cubicBezTo>
                      <a:pt x="306" y="114"/>
                      <a:pt x="306" y="114"/>
                      <a:pt x="306" y="114"/>
                    </a:cubicBezTo>
                    <a:cubicBezTo>
                      <a:pt x="302" y="112"/>
                      <a:pt x="299" y="110"/>
                      <a:pt x="297" y="110"/>
                    </a:cubicBezTo>
                    <a:cubicBezTo>
                      <a:pt x="296" y="109"/>
                      <a:pt x="295" y="109"/>
                      <a:pt x="293" y="109"/>
                    </a:cubicBezTo>
                    <a:cubicBezTo>
                      <a:pt x="292" y="109"/>
                      <a:pt x="290" y="110"/>
                      <a:pt x="288" y="111"/>
                    </a:cubicBezTo>
                    <a:cubicBezTo>
                      <a:pt x="286" y="112"/>
                      <a:pt x="286" y="112"/>
                      <a:pt x="286" y="112"/>
                    </a:cubicBezTo>
                    <a:cubicBezTo>
                      <a:pt x="295" y="132"/>
                      <a:pt x="295" y="132"/>
                      <a:pt x="295" y="132"/>
                    </a:cubicBezTo>
                    <a:cubicBezTo>
                      <a:pt x="284" y="136"/>
                      <a:pt x="284" y="136"/>
                      <a:pt x="284" y="136"/>
                    </a:cubicBezTo>
                    <a:cubicBezTo>
                      <a:pt x="263" y="89"/>
                      <a:pt x="263" y="89"/>
                      <a:pt x="263" y="89"/>
                    </a:cubicBezTo>
                    <a:lnTo>
                      <a:pt x="285" y="79"/>
                    </a:lnTo>
                    <a:close/>
                    <a:moveTo>
                      <a:pt x="249" y="97"/>
                    </a:moveTo>
                    <a:cubicBezTo>
                      <a:pt x="254" y="104"/>
                      <a:pt x="254" y="104"/>
                      <a:pt x="254" y="104"/>
                    </a:cubicBezTo>
                    <a:cubicBezTo>
                      <a:pt x="228" y="120"/>
                      <a:pt x="228" y="120"/>
                      <a:pt x="228" y="120"/>
                    </a:cubicBezTo>
                    <a:cubicBezTo>
                      <a:pt x="234" y="130"/>
                      <a:pt x="234" y="130"/>
                      <a:pt x="234" y="130"/>
                    </a:cubicBezTo>
                    <a:cubicBezTo>
                      <a:pt x="258" y="115"/>
                      <a:pt x="258" y="115"/>
                      <a:pt x="258" y="115"/>
                    </a:cubicBezTo>
                    <a:cubicBezTo>
                      <a:pt x="263" y="122"/>
                      <a:pt x="263" y="122"/>
                      <a:pt x="263" y="122"/>
                    </a:cubicBezTo>
                    <a:cubicBezTo>
                      <a:pt x="239" y="137"/>
                      <a:pt x="239" y="137"/>
                      <a:pt x="239" y="137"/>
                    </a:cubicBezTo>
                    <a:cubicBezTo>
                      <a:pt x="246" y="149"/>
                      <a:pt x="246" y="149"/>
                      <a:pt x="246" y="149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78" y="140"/>
                      <a:pt x="278" y="140"/>
                      <a:pt x="278" y="140"/>
                    </a:cubicBezTo>
                    <a:cubicBezTo>
                      <a:pt x="241" y="163"/>
                      <a:pt x="241" y="163"/>
                      <a:pt x="241" y="163"/>
                    </a:cubicBezTo>
                    <a:cubicBezTo>
                      <a:pt x="214" y="119"/>
                      <a:pt x="214" y="119"/>
                      <a:pt x="214" y="119"/>
                    </a:cubicBezTo>
                    <a:lnTo>
                      <a:pt x="249" y="97"/>
                    </a:lnTo>
                    <a:close/>
                    <a:moveTo>
                      <a:pt x="174" y="151"/>
                    </a:moveTo>
                    <a:cubicBezTo>
                      <a:pt x="210" y="171"/>
                      <a:pt x="210" y="171"/>
                      <a:pt x="210" y="171"/>
                    </a:cubicBezTo>
                    <a:cubicBezTo>
                      <a:pt x="196" y="133"/>
                      <a:pt x="196" y="133"/>
                      <a:pt x="196" y="133"/>
                    </a:cubicBezTo>
                    <a:cubicBezTo>
                      <a:pt x="205" y="125"/>
                      <a:pt x="205" y="125"/>
                      <a:pt x="205" y="125"/>
                    </a:cubicBezTo>
                    <a:cubicBezTo>
                      <a:pt x="223" y="178"/>
                      <a:pt x="223" y="178"/>
                      <a:pt x="223" y="178"/>
                    </a:cubicBezTo>
                    <a:cubicBezTo>
                      <a:pt x="213" y="186"/>
                      <a:pt x="213" y="186"/>
                      <a:pt x="213" y="186"/>
                    </a:cubicBezTo>
                    <a:cubicBezTo>
                      <a:pt x="165" y="159"/>
                      <a:pt x="165" y="159"/>
                      <a:pt x="165" y="159"/>
                    </a:cubicBezTo>
                    <a:lnTo>
                      <a:pt x="174" y="151"/>
                    </a:lnTo>
                    <a:close/>
                    <a:moveTo>
                      <a:pt x="159" y="166"/>
                    </a:moveTo>
                    <a:cubicBezTo>
                      <a:pt x="197" y="201"/>
                      <a:pt x="197" y="201"/>
                      <a:pt x="197" y="201"/>
                    </a:cubicBezTo>
                    <a:cubicBezTo>
                      <a:pt x="189" y="210"/>
                      <a:pt x="189" y="210"/>
                      <a:pt x="189" y="210"/>
                    </a:cubicBezTo>
                    <a:cubicBezTo>
                      <a:pt x="151" y="174"/>
                      <a:pt x="151" y="174"/>
                      <a:pt x="151" y="174"/>
                    </a:cubicBezTo>
                    <a:lnTo>
                      <a:pt x="159" y="166"/>
                    </a:lnTo>
                    <a:close/>
                    <a:moveTo>
                      <a:pt x="120" y="211"/>
                    </a:moveTo>
                    <a:cubicBezTo>
                      <a:pt x="162" y="214"/>
                      <a:pt x="162" y="214"/>
                      <a:pt x="162" y="214"/>
                    </a:cubicBezTo>
                    <a:cubicBezTo>
                      <a:pt x="134" y="193"/>
                      <a:pt x="134" y="193"/>
                      <a:pt x="134" y="193"/>
                    </a:cubicBezTo>
                    <a:cubicBezTo>
                      <a:pt x="141" y="185"/>
                      <a:pt x="141" y="185"/>
                      <a:pt x="141" y="185"/>
                    </a:cubicBezTo>
                    <a:cubicBezTo>
                      <a:pt x="182" y="216"/>
                      <a:pt x="182" y="216"/>
                      <a:pt x="182" y="216"/>
                    </a:cubicBezTo>
                    <a:cubicBezTo>
                      <a:pt x="175" y="225"/>
                      <a:pt x="175" y="225"/>
                      <a:pt x="175" y="225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60" y="244"/>
                      <a:pt x="160" y="244"/>
                      <a:pt x="160" y="244"/>
                    </a:cubicBezTo>
                    <a:cubicBezTo>
                      <a:pt x="154" y="252"/>
                      <a:pt x="154" y="252"/>
                      <a:pt x="154" y="252"/>
                    </a:cubicBezTo>
                    <a:cubicBezTo>
                      <a:pt x="113" y="220"/>
                      <a:pt x="113" y="220"/>
                      <a:pt x="113" y="220"/>
                    </a:cubicBezTo>
                    <a:lnTo>
                      <a:pt x="120" y="211"/>
                    </a:lnTo>
                    <a:close/>
                    <a:moveTo>
                      <a:pt x="87" y="264"/>
                    </a:moveTo>
                    <a:cubicBezTo>
                      <a:pt x="112" y="278"/>
                      <a:pt x="112" y="278"/>
                      <a:pt x="112" y="278"/>
                    </a:cubicBezTo>
                    <a:cubicBezTo>
                      <a:pt x="116" y="280"/>
                      <a:pt x="118" y="281"/>
                      <a:pt x="120" y="282"/>
                    </a:cubicBezTo>
                    <a:cubicBezTo>
                      <a:pt x="122" y="282"/>
                      <a:pt x="124" y="282"/>
                      <a:pt x="126" y="281"/>
                    </a:cubicBezTo>
                    <a:cubicBezTo>
                      <a:pt x="128" y="280"/>
                      <a:pt x="130" y="278"/>
                      <a:pt x="131" y="275"/>
                    </a:cubicBezTo>
                    <a:cubicBezTo>
                      <a:pt x="133" y="273"/>
                      <a:pt x="133" y="270"/>
                      <a:pt x="133" y="268"/>
                    </a:cubicBezTo>
                    <a:cubicBezTo>
                      <a:pt x="133" y="266"/>
                      <a:pt x="132" y="264"/>
                      <a:pt x="131" y="263"/>
                    </a:cubicBezTo>
                    <a:cubicBezTo>
                      <a:pt x="129" y="262"/>
                      <a:pt x="127" y="260"/>
                      <a:pt x="123" y="258"/>
                    </a:cubicBezTo>
                    <a:cubicBezTo>
                      <a:pt x="98" y="244"/>
                      <a:pt x="98" y="244"/>
                      <a:pt x="98" y="244"/>
                    </a:cubicBezTo>
                    <a:cubicBezTo>
                      <a:pt x="104" y="234"/>
                      <a:pt x="104" y="234"/>
                      <a:pt x="104" y="234"/>
                    </a:cubicBezTo>
                    <a:cubicBezTo>
                      <a:pt x="127" y="248"/>
                      <a:pt x="127" y="248"/>
                      <a:pt x="127" y="248"/>
                    </a:cubicBezTo>
                    <a:cubicBezTo>
                      <a:pt x="133" y="251"/>
                      <a:pt x="137" y="253"/>
                      <a:pt x="138" y="255"/>
                    </a:cubicBezTo>
                    <a:cubicBezTo>
                      <a:pt x="140" y="257"/>
                      <a:pt x="142" y="259"/>
                      <a:pt x="142" y="261"/>
                    </a:cubicBezTo>
                    <a:cubicBezTo>
                      <a:pt x="143" y="263"/>
                      <a:pt x="143" y="266"/>
                      <a:pt x="143" y="269"/>
                    </a:cubicBezTo>
                    <a:cubicBezTo>
                      <a:pt x="142" y="272"/>
                      <a:pt x="141" y="275"/>
                      <a:pt x="139" y="279"/>
                    </a:cubicBezTo>
                    <a:cubicBezTo>
                      <a:pt x="136" y="284"/>
                      <a:pt x="134" y="287"/>
                      <a:pt x="131" y="289"/>
                    </a:cubicBezTo>
                    <a:cubicBezTo>
                      <a:pt x="129" y="291"/>
                      <a:pt x="127" y="292"/>
                      <a:pt x="124" y="293"/>
                    </a:cubicBezTo>
                    <a:cubicBezTo>
                      <a:pt x="122" y="293"/>
                      <a:pt x="120" y="293"/>
                      <a:pt x="118" y="293"/>
                    </a:cubicBezTo>
                    <a:cubicBezTo>
                      <a:pt x="115" y="292"/>
                      <a:pt x="111" y="290"/>
                      <a:pt x="106" y="287"/>
                    </a:cubicBezTo>
                    <a:cubicBezTo>
                      <a:pt x="82" y="274"/>
                      <a:pt x="82" y="274"/>
                      <a:pt x="82" y="274"/>
                    </a:cubicBezTo>
                    <a:lnTo>
                      <a:pt x="87" y="264"/>
                    </a:lnTo>
                    <a:close/>
                    <a:moveTo>
                      <a:pt x="44" y="402"/>
                    </a:moveTo>
                    <a:cubicBezTo>
                      <a:pt x="82" y="384"/>
                      <a:pt x="82" y="384"/>
                      <a:pt x="82" y="384"/>
                    </a:cubicBezTo>
                    <a:cubicBezTo>
                      <a:pt x="47" y="379"/>
                      <a:pt x="47" y="379"/>
                      <a:pt x="47" y="379"/>
                    </a:cubicBezTo>
                    <a:cubicBezTo>
                      <a:pt x="49" y="368"/>
                      <a:pt x="49" y="368"/>
                      <a:pt x="49" y="368"/>
                    </a:cubicBezTo>
                    <a:cubicBezTo>
                      <a:pt x="100" y="376"/>
                      <a:pt x="100" y="376"/>
                      <a:pt x="100" y="376"/>
                    </a:cubicBezTo>
                    <a:cubicBezTo>
                      <a:pt x="98" y="388"/>
                      <a:pt x="98" y="388"/>
                      <a:pt x="98" y="388"/>
                    </a:cubicBezTo>
                    <a:cubicBezTo>
                      <a:pt x="61" y="405"/>
                      <a:pt x="61" y="405"/>
                      <a:pt x="61" y="405"/>
                    </a:cubicBezTo>
                    <a:cubicBezTo>
                      <a:pt x="95" y="411"/>
                      <a:pt x="95" y="411"/>
                      <a:pt x="95" y="411"/>
                    </a:cubicBezTo>
                    <a:cubicBezTo>
                      <a:pt x="93" y="421"/>
                      <a:pt x="93" y="421"/>
                      <a:pt x="93" y="421"/>
                    </a:cubicBezTo>
                    <a:cubicBezTo>
                      <a:pt x="42" y="413"/>
                      <a:pt x="42" y="413"/>
                      <a:pt x="42" y="413"/>
                    </a:cubicBezTo>
                    <a:lnTo>
                      <a:pt x="44" y="402"/>
                    </a:lnTo>
                    <a:close/>
                    <a:moveTo>
                      <a:pt x="42" y="427"/>
                    </a:moveTo>
                    <a:cubicBezTo>
                      <a:pt x="93" y="430"/>
                      <a:pt x="93" y="430"/>
                      <a:pt x="93" y="430"/>
                    </a:cubicBezTo>
                    <a:cubicBezTo>
                      <a:pt x="93" y="441"/>
                      <a:pt x="93" y="441"/>
                      <a:pt x="93" y="441"/>
                    </a:cubicBezTo>
                    <a:cubicBezTo>
                      <a:pt x="41" y="439"/>
                      <a:pt x="41" y="439"/>
                      <a:pt x="41" y="439"/>
                    </a:cubicBezTo>
                    <a:lnTo>
                      <a:pt x="42" y="427"/>
                    </a:lnTo>
                    <a:close/>
                    <a:moveTo>
                      <a:pt x="42" y="488"/>
                    </a:moveTo>
                    <a:cubicBezTo>
                      <a:pt x="62" y="486"/>
                      <a:pt x="62" y="486"/>
                      <a:pt x="62" y="486"/>
                    </a:cubicBezTo>
                    <a:cubicBezTo>
                      <a:pt x="61" y="464"/>
                      <a:pt x="61" y="464"/>
                      <a:pt x="61" y="464"/>
                    </a:cubicBezTo>
                    <a:cubicBezTo>
                      <a:pt x="41" y="465"/>
                      <a:pt x="41" y="465"/>
                      <a:pt x="41" y="465"/>
                    </a:cubicBezTo>
                    <a:cubicBezTo>
                      <a:pt x="40" y="454"/>
                      <a:pt x="40" y="454"/>
                      <a:pt x="40" y="454"/>
                    </a:cubicBezTo>
                    <a:cubicBezTo>
                      <a:pt x="92" y="451"/>
                      <a:pt x="92" y="451"/>
                      <a:pt x="92" y="451"/>
                    </a:cubicBezTo>
                    <a:cubicBezTo>
                      <a:pt x="92" y="462"/>
                      <a:pt x="92" y="462"/>
                      <a:pt x="92" y="462"/>
                    </a:cubicBezTo>
                    <a:cubicBezTo>
                      <a:pt x="70" y="463"/>
                      <a:pt x="70" y="463"/>
                      <a:pt x="70" y="463"/>
                    </a:cubicBezTo>
                    <a:cubicBezTo>
                      <a:pt x="71" y="486"/>
                      <a:pt x="71" y="486"/>
                      <a:pt x="71" y="486"/>
                    </a:cubicBezTo>
                    <a:cubicBezTo>
                      <a:pt x="94" y="485"/>
                      <a:pt x="94" y="485"/>
                      <a:pt x="94" y="485"/>
                    </a:cubicBezTo>
                    <a:cubicBezTo>
                      <a:pt x="94" y="496"/>
                      <a:pt x="94" y="496"/>
                      <a:pt x="94" y="496"/>
                    </a:cubicBezTo>
                    <a:cubicBezTo>
                      <a:pt x="43" y="499"/>
                      <a:pt x="43" y="499"/>
                      <a:pt x="43" y="499"/>
                    </a:cubicBezTo>
                    <a:lnTo>
                      <a:pt x="42" y="488"/>
                    </a:lnTo>
                    <a:close/>
                    <a:moveTo>
                      <a:pt x="98" y="546"/>
                    </a:moveTo>
                    <a:cubicBezTo>
                      <a:pt x="94" y="552"/>
                      <a:pt x="88" y="555"/>
                      <a:pt x="80" y="557"/>
                    </a:cubicBezTo>
                    <a:cubicBezTo>
                      <a:pt x="72" y="559"/>
                      <a:pt x="65" y="558"/>
                      <a:pt x="59" y="554"/>
                    </a:cubicBezTo>
                    <a:cubicBezTo>
                      <a:pt x="54" y="550"/>
                      <a:pt x="50" y="544"/>
                      <a:pt x="48" y="536"/>
                    </a:cubicBezTo>
                    <a:cubicBezTo>
                      <a:pt x="47" y="530"/>
                      <a:pt x="48" y="524"/>
                      <a:pt x="50" y="519"/>
                    </a:cubicBezTo>
                    <a:cubicBezTo>
                      <a:pt x="52" y="516"/>
                      <a:pt x="55" y="513"/>
                      <a:pt x="58" y="511"/>
                    </a:cubicBezTo>
                    <a:cubicBezTo>
                      <a:pt x="63" y="522"/>
                      <a:pt x="63" y="522"/>
                      <a:pt x="63" y="522"/>
                    </a:cubicBezTo>
                    <a:cubicBezTo>
                      <a:pt x="61" y="523"/>
                      <a:pt x="59" y="525"/>
                      <a:pt x="58" y="527"/>
                    </a:cubicBezTo>
                    <a:cubicBezTo>
                      <a:pt x="57" y="529"/>
                      <a:pt x="56" y="532"/>
                      <a:pt x="57" y="535"/>
                    </a:cubicBezTo>
                    <a:cubicBezTo>
                      <a:pt x="58" y="539"/>
                      <a:pt x="60" y="542"/>
                      <a:pt x="63" y="544"/>
                    </a:cubicBezTo>
                    <a:cubicBezTo>
                      <a:pt x="67" y="546"/>
                      <a:pt x="71" y="547"/>
                      <a:pt x="77" y="546"/>
                    </a:cubicBezTo>
                    <a:cubicBezTo>
                      <a:pt x="84" y="544"/>
                      <a:pt x="88" y="542"/>
                      <a:pt x="90" y="539"/>
                    </a:cubicBezTo>
                    <a:cubicBezTo>
                      <a:pt x="92" y="536"/>
                      <a:pt x="93" y="532"/>
                      <a:pt x="92" y="528"/>
                    </a:cubicBezTo>
                    <a:cubicBezTo>
                      <a:pt x="91" y="525"/>
                      <a:pt x="90" y="523"/>
                      <a:pt x="88" y="521"/>
                    </a:cubicBezTo>
                    <a:cubicBezTo>
                      <a:pt x="86" y="519"/>
                      <a:pt x="83" y="518"/>
                      <a:pt x="79" y="518"/>
                    </a:cubicBezTo>
                    <a:cubicBezTo>
                      <a:pt x="80" y="506"/>
                      <a:pt x="80" y="506"/>
                      <a:pt x="80" y="506"/>
                    </a:cubicBezTo>
                    <a:cubicBezTo>
                      <a:pt x="85" y="507"/>
                      <a:pt x="90" y="509"/>
                      <a:pt x="94" y="512"/>
                    </a:cubicBezTo>
                    <a:cubicBezTo>
                      <a:pt x="97" y="515"/>
                      <a:pt x="100" y="520"/>
                      <a:pt x="101" y="526"/>
                    </a:cubicBezTo>
                    <a:cubicBezTo>
                      <a:pt x="102" y="534"/>
                      <a:pt x="101" y="540"/>
                      <a:pt x="98" y="546"/>
                    </a:cubicBezTo>
                    <a:close/>
                    <a:moveTo>
                      <a:pt x="114" y="330"/>
                    </a:moveTo>
                    <a:cubicBezTo>
                      <a:pt x="101" y="331"/>
                      <a:pt x="101" y="331"/>
                      <a:pt x="101" y="331"/>
                    </a:cubicBezTo>
                    <a:cubicBezTo>
                      <a:pt x="94" y="353"/>
                      <a:pt x="94" y="353"/>
                      <a:pt x="94" y="353"/>
                    </a:cubicBezTo>
                    <a:cubicBezTo>
                      <a:pt x="104" y="361"/>
                      <a:pt x="104" y="361"/>
                      <a:pt x="104" y="361"/>
                    </a:cubicBezTo>
                    <a:cubicBezTo>
                      <a:pt x="100" y="373"/>
                      <a:pt x="100" y="373"/>
                      <a:pt x="100" y="373"/>
                    </a:cubicBezTo>
                    <a:cubicBezTo>
                      <a:pt x="58" y="336"/>
                      <a:pt x="58" y="336"/>
                      <a:pt x="58" y="336"/>
                    </a:cubicBezTo>
                    <a:cubicBezTo>
                      <a:pt x="62" y="325"/>
                      <a:pt x="62" y="325"/>
                      <a:pt x="62" y="325"/>
                    </a:cubicBezTo>
                    <a:cubicBezTo>
                      <a:pt x="118" y="318"/>
                      <a:pt x="118" y="318"/>
                      <a:pt x="118" y="318"/>
                    </a:cubicBezTo>
                    <a:lnTo>
                      <a:pt x="114" y="330"/>
                    </a:lnTo>
                    <a:close/>
                    <a:moveTo>
                      <a:pt x="252" y="762"/>
                    </a:moveTo>
                    <a:cubicBezTo>
                      <a:pt x="251" y="763"/>
                      <a:pt x="251" y="764"/>
                      <a:pt x="250" y="764"/>
                    </a:cubicBezTo>
                    <a:cubicBezTo>
                      <a:pt x="248" y="766"/>
                      <a:pt x="238" y="764"/>
                      <a:pt x="237" y="764"/>
                    </a:cubicBezTo>
                    <a:cubicBezTo>
                      <a:pt x="233" y="764"/>
                      <a:pt x="231" y="764"/>
                      <a:pt x="230" y="766"/>
                    </a:cubicBezTo>
                    <a:cubicBezTo>
                      <a:pt x="231" y="767"/>
                      <a:pt x="230" y="770"/>
                      <a:pt x="228" y="770"/>
                    </a:cubicBezTo>
                    <a:cubicBezTo>
                      <a:pt x="226" y="770"/>
                      <a:pt x="222" y="768"/>
                      <a:pt x="218" y="768"/>
                    </a:cubicBezTo>
                    <a:cubicBezTo>
                      <a:pt x="217" y="768"/>
                      <a:pt x="216" y="768"/>
                      <a:pt x="215" y="768"/>
                    </a:cubicBezTo>
                    <a:cubicBezTo>
                      <a:pt x="205" y="781"/>
                      <a:pt x="196" y="792"/>
                      <a:pt x="185" y="805"/>
                    </a:cubicBezTo>
                    <a:cubicBezTo>
                      <a:pt x="184" y="804"/>
                      <a:pt x="183" y="805"/>
                      <a:pt x="182" y="805"/>
                    </a:cubicBezTo>
                    <a:cubicBezTo>
                      <a:pt x="191" y="793"/>
                      <a:pt x="199" y="779"/>
                      <a:pt x="208" y="766"/>
                    </a:cubicBezTo>
                    <a:cubicBezTo>
                      <a:pt x="208" y="765"/>
                      <a:pt x="207" y="764"/>
                      <a:pt x="207" y="763"/>
                    </a:cubicBezTo>
                    <a:cubicBezTo>
                      <a:pt x="207" y="761"/>
                      <a:pt x="209" y="758"/>
                      <a:pt x="211" y="758"/>
                    </a:cubicBezTo>
                    <a:cubicBezTo>
                      <a:pt x="211" y="758"/>
                      <a:pt x="212" y="758"/>
                      <a:pt x="213" y="758"/>
                    </a:cubicBezTo>
                    <a:cubicBezTo>
                      <a:pt x="218" y="750"/>
                      <a:pt x="218" y="750"/>
                      <a:pt x="220" y="748"/>
                    </a:cubicBezTo>
                    <a:cubicBezTo>
                      <a:pt x="219" y="746"/>
                      <a:pt x="210" y="743"/>
                      <a:pt x="212" y="741"/>
                    </a:cubicBezTo>
                    <a:cubicBezTo>
                      <a:pt x="213" y="741"/>
                      <a:pt x="216" y="741"/>
                      <a:pt x="217" y="741"/>
                    </a:cubicBezTo>
                    <a:cubicBezTo>
                      <a:pt x="219" y="742"/>
                      <a:pt x="221" y="742"/>
                      <a:pt x="223" y="743"/>
                    </a:cubicBezTo>
                    <a:cubicBezTo>
                      <a:pt x="226" y="739"/>
                      <a:pt x="228" y="736"/>
                      <a:pt x="230" y="731"/>
                    </a:cubicBezTo>
                    <a:cubicBezTo>
                      <a:pt x="230" y="730"/>
                      <a:pt x="233" y="726"/>
                      <a:pt x="232" y="726"/>
                    </a:cubicBezTo>
                    <a:cubicBezTo>
                      <a:pt x="232" y="725"/>
                      <a:pt x="232" y="724"/>
                      <a:pt x="232" y="723"/>
                    </a:cubicBezTo>
                    <a:cubicBezTo>
                      <a:pt x="236" y="725"/>
                      <a:pt x="238" y="727"/>
                      <a:pt x="238" y="731"/>
                    </a:cubicBezTo>
                    <a:cubicBezTo>
                      <a:pt x="239" y="731"/>
                      <a:pt x="239" y="734"/>
                      <a:pt x="238" y="735"/>
                    </a:cubicBezTo>
                    <a:cubicBezTo>
                      <a:pt x="236" y="738"/>
                      <a:pt x="233" y="742"/>
                      <a:pt x="231" y="745"/>
                    </a:cubicBezTo>
                    <a:cubicBezTo>
                      <a:pt x="232" y="746"/>
                      <a:pt x="232" y="746"/>
                      <a:pt x="233" y="747"/>
                    </a:cubicBezTo>
                    <a:cubicBezTo>
                      <a:pt x="236" y="748"/>
                      <a:pt x="239" y="748"/>
                      <a:pt x="242" y="750"/>
                    </a:cubicBezTo>
                    <a:cubicBezTo>
                      <a:pt x="242" y="750"/>
                      <a:pt x="243" y="750"/>
                      <a:pt x="244" y="749"/>
                    </a:cubicBezTo>
                    <a:cubicBezTo>
                      <a:pt x="251" y="753"/>
                      <a:pt x="253" y="761"/>
                      <a:pt x="252" y="762"/>
                    </a:cubicBezTo>
                    <a:close/>
                    <a:moveTo>
                      <a:pt x="188" y="735"/>
                    </a:moveTo>
                    <a:cubicBezTo>
                      <a:pt x="191" y="738"/>
                      <a:pt x="194" y="740"/>
                      <a:pt x="195" y="742"/>
                    </a:cubicBezTo>
                    <a:cubicBezTo>
                      <a:pt x="196" y="743"/>
                      <a:pt x="200" y="748"/>
                      <a:pt x="202" y="755"/>
                    </a:cubicBezTo>
                    <a:cubicBezTo>
                      <a:pt x="203" y="757"/>
                      <a:pt x="204" y="758"/>
                      <a:pt x="203" y="761"/>
                    </a:cubicBezTo>
                    <a:cubicBezTo>
                      <a:pt x="199" y="758"/>
                      <a:pt x="199" y="757"/>
                      <a:pt x="197" y="752"/>
                    </a:cubicBezTo>
                    <a:cubicBezTo>
                      <a:pt x="197" y="750"/>
                      <a:pt x="196" y="748"/>
                      <a:pt x="193" y="744"/>
                    </a:cubicBezTo>
                    <a:cubicBezTo>
                      <a:pt x="192" y="742"/>
                      <a:pt x="188" y="738"/>
                      <a:pt x="188" y="735"/>
                    </a:cubicBezTo>
                    <a:close/>
                    <a:moveTo>
                      <a:pt x="261" y="821"/>
                    </a:moveTo>
                    <a:cubicBezTo>
                      <a:pt x="261" y="819"/>
                      <a:pt x="259" y="818"/>
                      <a:pt x="260" y="815"/>
                    </a:cubicBezTo>
                    <a:cubicBezTo>
                      <a:pt x="265" y="807"/>
                      <a:pt x="273" y="790"/>
                      <a:pt x="281" y="779"/>
                    </a:cubicBezTo>
                    <a:cubicBezTo>
                      <a:pt x="281" y="778"/>
                      <a:pt x="282" y="776"/>
                      <a:pt x="283" y="777"/>
                    </a:cubicBezTo>
                    <a:cubicBezTo>
                      <a:pt x="283" y="778"/>
                      <a:pt x="284" y="778"/>
                      <a:pt x="282" y="782"/>
                    </a:cubicBezTo>
                    <a:cubicBezTo>
                      <a:pt x="282" y="783"/>
                      <a:pt x="262" y="820"/>
                      <a:pt x="264" y="821"/>
                    </a:cubicBezTo>
                    <a:cubicBezTo>
                      <a:pt x="262" y="821"/>
                      <a:pt x="263" y="821"/>
                      <a:pt x="261" y="821"/>
                    </a:cubicBezTo>
                    <a:close/>
                    <a:moveTo>
                      <a:pt x="288" y="830"/>
                    </a:moveTo>
                    <a:cubicBezTo>
                      <a:pt x="288" y="830"/>
                      <a:pt x="287" y="830"/>
                      <a:pt x="287" y="830"/>
                    </a:cubicBezTo>
                    <a:cubicBezTo>
                      <a:pt x="285" y="830"/>
                      <a:pt x="283" y="829"/>
                      <a:pt x="281" y="828"/>
                    </a:cubicBezTo>
                    <a:cubicBezTo>
                      <a:pt x="280" y="826"/>
                      <a:pt x="275" y="818"/>
                      <a:pt x="275" y="816"/>
                    </a:cubicBezTo>
                    <a:cubicBezTo>
                      <a:pt x="275" y="816"/>
                      <a:pt x="275" y="816"/>
                      <a:pt x="276" y="816"/>
                    </a:cubicBezTo>
                    <a:cubicBezTo>
                      <a:pt x="277" y="822"/>
                      <a:pt x="286" y="820"/>
                      <a:pt x="293" y="818"/>
                    </a:cubicBezTo>
                    <a:cubicBezTo>
                      <a:pt x="299" y="816"/>
                      <a:pt x="304" y="813"/>
                      <a:pt x="305" y="812"/>
                    </a:cubicBezTo>
                    <a:cubicBezTo>
                      <a:pt x="304" y="811"/>
                      <a:pt x="305" y="811"/>
                      <a:pt x="303" y="809"/>
                    </a:cubicBezTo>
                    <a:cubicBezTo>
                      <a:pt x="303" y="810"/>
                      <a:pt x="300" y="811"/>
                      <a:pt x="296" y="812"/>
                    </a:cubicBezTo>
                    <a:cubicBezTo>
                      <a:pt x="288" y="814"/>
                      <a:pt x="274" y="816"/>
                      <a:pt x="273" y="815"/>
                    </a:cubicBezTo>
                    <a:cubicBezTo>
                      <a:pt x="269" y="814"/>
                      <a:pt x="270" y="813"/>
                      <a:pt x="272" y="809"/>
                    </a:cubicBezTo>
                    <a:cubicBezTo>
                      <a:pt x="279" y="807"/>
                      <a:pt x="290" y="805"/>
                      <a:pt x="296" y="802"/>
                    </a:cubicBezTo>
                    <a:cubicBezTo>
                      <a:pt x="297" y="802"/>
                      <a:pt x="298" y="801"/>
                      <a:pt x="297" y="799"/>
                    </a:cubicBezTo>
                    <a:cubicBezTo>
                      <a:pt x="294" y="801"/>
                      <a:pt x="286" y="801"/>
                      <a:pt x="283" y="801"/>
                    </a:cubicBezTo>
                    <a:cubicBezTo>
                      <a:pt x="280" y="798"/>
                      <a:pt x="282" y="795"/>
                      <a:pt x="284" y="792"/>
                    </a:cubicBezTo>
                    <a:cubicBezTo>
                      <a:pt x="284" y="792"/>
                      <a:pt x="284" y="792"/>
                      <a:pt x="284" y="792"/>
                    </a:cubicBezTo>
                    <a:cubicBezTo>
                      <a:pt x="286" y="794"/>
                      <a:pt x="293" y="793"/>
                      <a:pt x="295" y="791"/>
                    </a:cubicBezTo>
                    <a:cubicBezTo>
                      <a:pt x="294" y="789"/>
                      <a:pt x="291" y="784"/>
                      <a:pt x="293" y="785"/>
                    </a:cubicBezTo>
                    <a:cubicBezTo>
                      <a:pt x="295" y="786"/>
                      <a:pt x="295" y="787"/>
                      <a:pt x="297" y="788"/>
                    </a:cubicBezTo>
                    <a:cubicBezTo>
                      <a:pt x="298" y="788"/>
                      <a:pt x="298" y="787"/>
                      <a:pt x="298" y="787"/>
                    </a:cubicBezTo>
                    <a:cubicBezTo>
                      <a:pt x="296" y="786"/>
                      <a:pt x="295" y="785"/>
                      <a:pt x="294" y="785"/>
                    </a:cubicBezTo>
                    <a:cubicBezTo>
                      <a:pt x="295" y="782"/>
                      <a:pt x="297" y="782"/>
                      <a:pt x="299" y="783"/>
                    </a:cubicBezTo>
                    <a:cubicBezTo>
                      <a:pt x="301" y="784"/>
                      <a:pt x="307" y="790"/>
                      <a:pt x="308" y="790"/>
                    </a:cubicBezTo>
                    <a:cubicBezTo>
                      <a:pt x="308" y="790"/>
                      <a:pt x="308" y="790"/>
                      <a:pt x="308" y="790"/>
                    </a:cubicBezTo>
                    <a:cubicBezTo>
                      <a:pt x="309" y="791"/>
                      <a:pt x="309" y="792"/>
                      <a:pt x="310" y="793"/>
                    </a:cubicBezTo>
                    <a:cubicBezTo>
                      <a:pt x="309" y="797"/>
                      <a:pt x="307" y="798"/>
                      <a:pt x="305" y="798"/>
                    </a:cubicBezTo>
                    <a:cubicBezTo>
                      <a:pt x="305" y="802"/>
                      <a:pt x="305" y="806"/>
                      <a:pt x="308" y="811"/>
                    </a:cubicBezTo>
                    <a:cubicBezTo>
                      <a:pt x="310" y="810"/>
                      <a:pt x="312" y="809"/>
                      <a:pt x="313" y="808"/>
                    </a:cubicBezTo>
                    <a:cubicBezTo>
                      <a:pt x="315" y="810"/>
                      <a:pt x="316" y="811"/>
                      <a:pt x="316" y="814"/>
                    </a:cubicBezTo>
                    <a:cubicBezTo>
                      <a:pt x="314" y="818"/>
                      <a:pt x="309" y="817"/>
                      <a:pt x="309" y="819"/>
                    </a:cubicBezTo>
                    <a:cubicBezTo>
                      <a:pt x="307" y="824"/>
                      <a:pt x="308" y="831"/>
                      <a:pt x="307" y="835"/>
                    </a:cubicBezTo>
                    <a:cubicBezTo>
                      <a:pt x="306" y="835"/>
                      <a:pt x="305" y="835"/>
                      <a:pt x="305" y="835"/>
                    </a:cubicBezTo>
                    <a:cubicBezTo>
                      <a:pt x="304" y="831"/>
                      <a:pt x="304" y="824"/>
                      <a:pt x="305" y="821"/>
                    </a:cubicBezTo>
                    <a:cubicBezTo>
                      <a:pt x="302" y="821"/>
                      <a:pt x="299" y="823"/>
                      <a:pt x="294" y="824"/>
                    </a:cubicBezTo>
                    <a:cubicBezTo>
                      <a:pt x="294" y="825"/>
                      <a:pt x="294" y="824"/>
                      <a:pt x="294" y="825"/>
                    </a:cubicBezTo>
                    <a:cubicBezTo>
                      <a:pt x="296" y="826"/>
                      <a:pt x="297" y="827"/>
                      <a:pt x="297" y="828"/>
                    </a:cubicBezTo>
                    <a:cubicBezTo>
                      <a:pt x="297" y="829"/>
                      <a:pt x="296" y="831"/>
                      <a:pt x="295" y="831"/>
                    </a:cubicBezTo>
                    <a:cubicBezTo>
                      <a:pt x="294" y="831"/>
                      <a:pt x="293" y="830"/>
                      <a:pt x="290" y="829"/>
                    </a:cubicBezTo>
                    <a:cubicBezTo>
                      <a:pt x="289" y="829"/>
                      <a:pt x="289" y="829"/>
                      <a:pt x="288" y="830"/>
                    </a:cubicBezTo>
                    <a:close/>
                    <a:moveTo>
                      <a:pt x="316" y="787"/>
                    </a:moveTo>
                    <a:cubicBezTo>
                      <a:pt x="316" y="785"/>
                      <a:pt x="319" y="786"/>
                      <a:pt x="320" y="787"/>
                    </a:cubicBezTo>
                    <a:cubicBezTo>
                      <a:pt x="322" y="788"/>
                      <a:pt x="324" y="789"/>
                      <a:pt x="326" y="794"/>
                    </a:cubicBezTo>
                    <a:cubicBezTo>
                      <a:pt x="325" y="796"/>
                      <a:pt x="325" y="797"/>
                      <a:pt x="324" y="798"/>
                    </a:cubicBezTo>
                    <a:cubicBezTo>
                      <a:pt x="323" y="799"/>
                      <a:pt x="318" y="798"/>
                      <a:pt x="318" y="795"/>
                    </a:cubicBezTo>
                    <a:cubicBezTo>
                      <a:pt x="317" y="793"/>
                      <a:pt x="316" y="788"/>
                      <a:pt x="316" y="787"/>
                    </a:cubicBezTo>
                    <a:close/>
                    <a:moveTo>
                      <a:pt x="340" y="802"/>
                    </a:moveTo>
                    <a:cubicBezTo>
                      <a:pt x="333" y="803"/>
                      <a:pt x="318" y="845"/>
                      <a:pt x="312" y="854"/>
                    </a:cubicBezTo>
                    <a:cubicBezTo>
                      <a:pt x="307" y="861"/>
                      <a:pt x="305" y="861"/>
                      <a:pt x="302" y="858"/>
                    </a:cubicBezTo>
                    <a:cubicBezTo>
                      <a:pt x="298" y="854"/>
                      <a:pt x="293" y="836"/>
                      <a:pt x="294" y="832"/>
                    </a:cubicBezTo>
                    <a:cubicBezTo>
                      <a:pt x="295" y="833"/>
                      <a:pt x="296" y="836"/>
                      <a:pt x="297" y="837"/>
                    </a:cubicBezTo>
                    <a:cubicBezTo>
                      <a:pt x="297" y="836"/>
                      <a:pt x="297" y="836"/>
                      <a:pt x="297" y="835"/>
                    </a:cubicBezTo>
                    <a:cubicBezTo>
                      <a:pt x="298" y="838"/>
                      <a:pt x="302" y="846"/>
                      <a:pt x="303" y="847"/>
                    </a:cubicBezTo>
                    <a:cubicBezTo>
                      <a:pt x="306" y="849"/>
                      <a:pt x="307" y="845"/>
                      <a:pt x="309" y="843"/>
                    </a:cubicBezTo>
                    <a:cubicBezTo>
                      <a:pt x="313" y="834"/>
                      <a:pt x="324" y="807"/>
                      <a:pt x="329" y="799"/>
                    </a:cubicBezTo>
                    <a:cubicBezTo>
                      <a:pt x="331" y="794"/>
                      <a:pt x="334" y="789"/>
                      <a:pt x="330" y="786"/>
                    </a:cubicBezTo>
                    <a:cubicBezTo>
                      <a:pt x="319" y="780"/>
                      <a:pt x="305" y="785"/>
                      <a:pt x="295" y="779"/>
                    </a:cubicBezTo>
                    <a:cubicBezTo>
                      <a:pt x="295" y="778"/>
                      <a:pt x="295" y="778"/>
                      <a:pt x="296" y="778"/>
                    </a:cubicBezTo>
                    <a:cubicBezTo>
                      <a:pt x="301" y="776"/>
                      <a:pt x="327" y="782"/>
                      <a:pt x="327" y="782"/>
                    </a:cubicBezTo>
                    <a:cubicBezTo>
                      <a:pt x="335" y="784"/>
                      <a:pt x="345" y="793"/>
                      <a:pt x="340" y="802"/>
                    </a:cubicBezTo>
                    <a:close/>
                    <a:moveTo>
                      <a:pt x="364" y="858"/>
                    </a:moveTo>
                    <a:cubicBezTo>
                      <a:pt x="364" y="858"/>
                      <a:pt x="362" y="859"/>
                      <a:pt x="362" y="860"/>
                    </a:cubicBezTo>
                    <a:cubicBezTo>
                      <a:pt x="362" y="860"/>
                      <a:pt x="361" y="861"/>
                      <a:pt x="360" y="861"/>
                    </a:cubicBezTo>
                    <a:cubicBezTo>
                      <a:pt x="360" y="861"/>
                      <a:pt x="357" y="862"/>
                      <a:pt x="355" y="861"/>
                    </a:cubicBezTo>
                    <a:cubicBezTo>
                      <a:pt x="355" y="861"/>
                      <a:pt x="354" y="860"/>
                      <a:pt x="353" y="860"/>
                    </a:cubicBezTo>
                    <a:cubicBezTo>
                      <a:pt x="353" y="860"/>
                      <a:pt x="351" y="859"/>
                      <a:pt x="350" y="859"/>
                    </a:cubicBezTo>
                    <a:cubicBezTo>
                      <a:pt x="350" y="859"/>
                      <a:pt x="349" y="859"/>
                      <a:pt x="351" y="858"/>
                    </a:cubicBezTo>
                    <a:cubicBezTo>
                      <a:pt x="351" y="858"/>
                      <a:pt x="351" y="858"/>
                      <a:pt x="353" y="858"/>
                    </a:cubicBezTo>
                    <a:cubicBezTo>
                      <a:pt x="353" y="858"/>
                      <a:pt x="353" y="858"/>
                      <a:pt x="354" y="857"/>
                    </a:cubicBezTo>
                    <a:cubicBezTo>
                      <a:pt x="354" y="857"/>
                      <a:pt x="354" y="857"/>
                      <a:pt x="354" y="857"/>
                    </a:cubicBezTo>
                    <a:cubicBezTo>
                      <a:pt x="354" y="857"/>
                      <a:pt x="355" y="858"/>
                      <a:pt x="356" y="856"/>
                    </a:cubicBezTo>
                    <a:cubicBezTo>
                      <a:pt x="356" y="856"/>
                      <a:pt x="356" y="855"/>
                      <a:pt x="357" y="855"/>
                    </a:cubicBezTo>
                    <a:cubicBezTo>
                      <a:pt x="357" y="855"/>
                      <a:pt x="361" y="853"/>
                      <a:pt x="370" y="848"/>
                    </a:cubicBezTo>
                    <a:cubicBezTo>
                      <a:pt x="370" y="848"/>
                      <a:pt x="378" y="843"/>
                      <a:pt x="384" y="837"/>
                    </a:cubicBezTo>
                    <a:cubicBezTo>
                      <a:pt x="384" y="837"/>
                      <a:pt x="388" y="834"/>
                      <a:pt x="392" y="831"/>
                    </a:cubicBezTo>
                    <a:cubicBezTo>
                      <a:pt x="392" y="831"/>
                      <a:pt x="405" y="820"/>
                      <a:pt x="408" y="817"/>
                    </a:cubicBezTo>
                    <a:cubicBezTo>
                      <a:pt x="408" y="817"/>
                      <a:pt x="398" y="813"/>
                      <a:pt x="400" y="808"/>
                    </a:cubicBezTo>
                    <a:cubicBezTo>
                      <a:pt x="400" y="808"/>
                      <a:pt x="400" y="806"/>
                      <a:pt x="401" y="808"/>
                    </a:cubicBezTo>
                    <a:cubicBezTo>
                      <a:pt x="401" y="808"/>
                      <a:pt x="405" y="812"/>
                      <a:pt x="412" y="810"/>
                    </a:cubicBezTo>
                    <a:cubicBezTo>
                      <a:pt x="412" y="810"/>
                      <a:pt x="416" y="810"/>
                      <a:pt x="420" y="807"/>
                    </a:cubicBezTo>
                    <a:cubicBezTo>
                      <a:pt x="420" y="807"/>
                      <a:pt x="424" y="807"/>
                      <a:pt x="426" y="815"/>
                    </a:cubicBezTo>
                    <a:cubicBezTo>
                      <a:pt x="426" y="815"/>
                      <a:pt x="427" y="819"/>
                      <a:pt x="424" y="818"/>
                    </a:cubicBezTo>
                    <a:cubicBezTo>
                      <a:pt x="424" y="818"/>
                      <a:pt x="421" y="818"/>
                      <a:pt x="419" y="819"/>
                    </a:cubicBezTo>
                    <a:cubicBezTo>
                      <a:pt x="418" y="819"/>
                      <a:pt x="417" y="819"/>
                      <a:pt x="416" y="820"/>
                    </a:cubicBezTo>
                    <a:cubicBezTo>
                      <a:pt x="416" y="820"/>
                      <a:pt x="409" y="826"/>
                      <a:pt x="396" y="835"/>
                    </a:cubicBezTo>
                    <a:cubicBezTo>
                      <a:pt x="396" y="835"/>
                      <a:pt x="390" y="839"/>
                      <a:pt x="380" y="848"/>
                    </a:cubicBezTo>
                    <a:cubicBezTo>
                      <a:pt x="380" y="848"/>
                      <a:pt x="373" y="855"/>
                      <a:pt x="364" y="858"/>
                    </a:cubicBezTo>
                    <a:close/>
                    <a:moveTo>
                      <a:pt x="429" y="859"/>
                    </a:moveTo>
                    <a:cubicBezTo>
                      <a:pt x="429" y="859"/>
                      <a:pt x="429" y="860"/>
                      <a:pt x="429" y="861"/>
                    </a:cubicBezTo>
                    <a:cubicBezTo>
                      <a:pt x="429" y="861"/>
                      <a:pt x="429" y="863"/>
                      <a:pt x="427" y="862"/>
                    </a:cubicBezTo>
                    <a:cubicBezTo>
                      <a:pt x="427" y="862"/>
                      <a:pt x="420" y="864"/>
                      <a:pt x="418" y="866"/>
                    </a:cubicBezTo>
                    <a:cubicBezTo>
                      <a:pt x="418" y="866"/>
                      <a:pt x="415" y="870"/>
                      <a:pt x="415" y="872"/>
                    </a:cubicBezTo>
                    <a:cubicBezTo>
                      <a:pt x="415" y="872"/>
                      <a:pt x="415" y="875"/>
                      <a:pt x="412" y="875"/>
                    </a:cubicBezTo>
                    <a:cubicBezTo>
                      <a:pt x="412" y="875"/>
                      <a:pt x="411" y="876"/>
                      <a:pt x="409" y="875"/>
                    </a:cubicBezTo>
                    <a:cubicBezTo>
                      <a:pt x="409" y="875"/>
                      <a:pt x="406" y="873"/>
                      <a:pt x="403" y="876"/>
                    </a:cubicBezTo>
                    <a:cubicBezTo>
                      <a:pt x="403" y="876"/>
                      <a:pt x="403" y="877"/>
                      <a:pt x="402" y="875"/>
                    </a:cubicBezTo>
                    <a:cubicBezTo>
                      <a:pt x="402" y="875"/>
                      <a:pt x="402" y="874"/>
                      <a:pt x="400" y="874"/>
                    </a:cubicBezTo>
                    <a:cubicBezTo>
                      <a:pt x="400" y="874"/>
                      <a:pt x="400" y="873"/>
                      <a:pt x="400" y="872"/>
                    </a:cubicBezTo>
                    <a:cubicBezTo>
                      <a:pt x="400" y="872"/>
                      <a:pt x="400" y="870"/>
                      <a:pt x="398" y="869"/>
                    </a:cubicBezTo>
                    <a:cubicBezTo>
                      <a:pt x="398" y="869"/>
                      <a:pt x="397" y="869"/>
                      <a:pt x="396" y="867"/>
                    </a:cubicBezTo>
                    <a:cubicBezTo>
                      <a:pt x="396" y="867"/>
                      <a:pt x="395" y="861"/>
                      <a:pt x="394" y="858"/>
                    </a:cubicBezTo>
                    <a:cubicBezTo>
                      <a:pt x="394" y="858"/>
                      <a:pt x="393" y="855"/>
                      <a:pt x="390" y="854"/>
                    </a:cubicBezTo>
                    <a:cubicBezTo>
                      <a:pt x="390" y="854"/>
                      <a:pt x="386" y="848"/>
                      <a:pt x="388" y="848"/>
                    </a:cubicBezTo>
                    <a:cubicBezTo>
                      <a:pt x="388" y="848"/>
                      <a:pt x="393" y="848"/>
                      <a:pt x="395" y="854"/>
                    </a:cubicBezTo>
                    <a:cubicBezTo>
                      <a:pt x="395" y="854"/>
                      <a:pt x="395" y="856"/>
                      <a:pt x="396" y="858"/>
                    </a:cubicBezTo>
                    <a:cubicBezTo>
                      <a:pt x="396" y="858"/>
                      <a:pt x="396" y="860"/>
                      <a:pt x="399" y="866"/>
                    </a:cubicBezTo>
                    <a:cubicBezTo>
                      <a:pt x="399" y="866"/>
                      <a:pt x="399" y="867"/>
                      <a:pt x="400" y="865"/>
                    </a:cubicBezTo>
                    <a:cubicBezTo>
                      <a:pt x="401" y="863"/>
                      <a:pt x="401" y="863"/>
                      <a:pt x="401" y="863"/>
                    </a:cubicBezTo>
                    <a:cubicBezTo>
                      <a:pt x="401" y="863"/>
                      <a:pt x="402" y="861"/>
                      <a:pt x="403" y="862"/>
                    </a:cubicBezTo>
                    <a:cubicBezTo>
                      <a:pt x="403" y="862"/>
                      <a:pt x="404" y="863"/>
                      <a:pt x="404" y="862"/>
                    </a:cubicBezTo>
                    <a:cubicBezTo>
                      <a:pt x="404" y="862"/>
                      <a:pt x="407" y="861"/>
                      <a:pt x="409" y="858"/>
                    </a:cubicBezTo>
                    <a:cubicBezTo>
                      <a:pt x="409" y="858"/>
                      <a:pt x="412" y="856"/>
                      <a:pt x="411" y="855"/>
                    </a:cubicBezTo>
                    <a:cubicBezTo>
                      <a:pt x="411" y="855"/>
                      <a:pt x="408" y="852"/>
                      <a:pt x="407" y="850"/>
                    </a:cubicBezTo>
                    <a:cubicBezTo>
                      <a:pt x="407" y="850"/>
                      <a:pt x="405" y="849"/>
                      <a:pt x="406" y="848"/>
                    </a:cubicBezTo>
                    <a:cubicBezTo>
                      <a:pt x="406" y="848"/>
                      <a:pt x="407" y="848"/>
                      <a:pt x="410" y="849"/>
                    </a:cubicBezTo>
                    <a:cubicBezTo>
                      <a:pt x="410" y="849"/>
                      <a:pt x="416" y="850"/>
                      <a:pt x="418" y="848"/>
                    </a:cubicBezTo>
                    <a:cubicBezTo>
                      <a:pt x="418" y="848"/>
                      <a:pt x="419" y="846"/>
                      <a:pt x="420" y="847"/>
                    </a:cubicBezTo>
                    <a:cubicBezTo>
                      <a:pt x="420" y="847"/>
                      <a:pt x="423" y="850"/>
                      <a:pt x="424" y="850"/>
                    </a:cubicBezTo>
                    <a:cubicBezTo>
                      <a:pt x="424" y="850"/>
                      <a:pt x="430" y="852"/>
                      <a:pt x="429" y="859"/>
                    </a:cubicBezTo>
                    <a:close/>
                    <a:moveTo>
                      <a:pt x="485" y="876"/>
                    </a:moveTo>
                    <a:cubicBezTo>
                      <a:pt x="485" y="876"/>
                      <a:pt x="484" y="878"/>
                      <a:pt x="482" y="877"/>
                    </a:cubicBezTo>
                    <a:cubicBezTo>
                      <a:pt x="482" y="877"/>
                      <a:pt x="476" y="874"/>
                      <a:pt x="474" y="867"/>
                    </a:cubicBezTo>
                    <a:cubicBezTo>
                      <a:pt x="474" y="867"/>
                      <a:pt x="472" y="857"/>
                      <a:pt x="472" y="856"/>
                    </a:cubicBezTo>
                    <a:cubicBezTo>
                      <a:pt x="472" y="856"/>
                      <a:pt x="473" y="856"/>
                      <a:pt x="472" y="855"/>
                    </a:cubicBezTo>
                    <a:cubicBezTo>
                      <a:pt x="472" y="849"/>
                      <a:pt x="472" y="849"/>
                      <a:pt x="472" y="849"/>
                    </a:cubicBezTo>
                    <a:cubicBezTo>
                      <a:pt x="472" y="849"/>
                      <a:pt x="472" y="848"/>
                      <a:pt x="472" y="847"/>
                    </a:cubicBezTo>
                    <a:cubicBezTo>
                      <a:pt x="472" y="847"/>
                      <a:pt x="472" y="846"/>
                      <a:pt x="472" y="846"/>
                    </a:cubicBezTo>
                    <a:cubicBezTo>
                      <a:pt x="472" y="846"/>
                      <a:pt x="472" y="845"/>
                      <a:pt x="472" y="845"/>
                    </a:cubicBezTo>
                    <a:cubicBezTo>
                      <a:pt x="472" y="845"/>
                      <a:pt x="472" y="842"/>
                      <a:pt x="474" y="844"/>
                    </a:cubicBezTo>
                    <a:cubicBezTo>
                      <a:pt x="474" y="844"/>
                      <a:pt x="475" y="845"/>
                      <a:pt x="474" y="846"/>
                    </a:cubicBezTo>
                    <a:cubicBezTo>
                      <a:pt x="474" y="846"/>
                      <a:pt x="473" y="848"/>
                      <a:pt x="477" y="855"/>
                    </a:cubicBezTo>
                    <a:cubicBezTo>
                      <a:pt x="477" y="855"/>
                      <a:pt x="477" y="856"/>
                      <a:pt x="478" y="857"/>
                    </a:cubicBezTo>
                    <a:cubicBezTo>
                      <a:pt x="478" y="857"/>
                      <a:pt x="480" y="857"/>
                      <a:pt x="480" y="860"/>
                    </a:cubicBezTo>
                    <a:cubicBezTo>
                      <a:pt x="480" y="860"/>
                      <a:pt x="480" y="862"/>
                      <a:pt x="480" y="862"/>
                    </a:cubicBezTo>
                    <a:cubicBezTo>
                      <a:pt x="480" y="862"/>
                      <a:pt x="480" y="864"/>
                      <a:pt x="481" y="863"/>
                    </a:cubicBezTo>
                    <a:cubicBezTo>
                      <a:pt x="481" y="863"/>
                      <a:pt x="482" y="863"/>
                      <a:pt x="482" y="864"/>
                    </a:cubicBezTo>
                    <a:cubicBezTo>
                      <a:pt x="482" y="864"/>
                      <a:pt x="482" y="868"/>
                      <a:pt x="483" y="869"/>
                    </a:cubicBezTo>
                    <a:cubicBezTo>
                      <a:pt x="483" y="869"/>
                      <a:pt x="483" y="870"/>
                      <a:pt x="483" y="870"/>
                    </a:cubicBezTo>
                    <a:cubicBezTo>
                      <a:pt x="483" y="870"/>
                      <a:pt x="483" y="871"/>
                      <a:pt x="484" y="871"/>
                    </a:cubicBezTo>
                    <a:cubicBezTo>
                      <a:pt x="484" y="871"/>
                      <a:pt x="484" y="871"/>
                      <a:pt x="484" y="872"/>
                    </a:cubicBezTo>
                    <a:cubicBezTo>
                      <a:pt x="484" y="872"/>
                      <a:pt x="485" y="876"/>
                      <a:pt x="485" y="876"/>
                    </a:cubicBezTo>
                    <a:close/>
                    <a:moveTo>
                      <a:pt x="482" y="834"/>
                    </a:moveTo>
                    <a:cubicBezTo>
                      <a:pt x="482" y="834"/>
                      <a:pt x="480" y="833"/>
                      <a:pt x="480" y="833"/>
                    </a:cubicBezTo>
                    <a:cubicBezTo>
                      <a:pt x="480" y="833"/>
                      <a:pt x="479" y="833"/>
                      <a:pt x="477" y="833"/>
                    </a:cubicBezTo>
                    <a:cubicBezTo>
                      <a:pt x="477" y="833"/>
                      <a:pt x="476" y="833"/>
                      <a:pt x="476" y="832"/>
                    </a:cubicBezTo>
                    <a:cubicBezTo>
                      <a:pt x="476" y="832"/>
                      <a:pt x="479" y="827"/>
                      <a:pt x="478" y="823"/>
                    </a:cubicBezTo>
                    <a:cubicBezTo>
                      <a:pt x="478" y="823"/>
                      <a:pt x="477" y="822"/>
                      <a:pt x="478" y="821"/>
                    </a:cubicBezTo>
                    <a:cubicBezTo>
                      <a:pt x="478" y="821"/>
                      <a:pt x="479" y="820"/>
                      <a:pt x="480" y="821"/>
                    </a:cubicBezTo>
                    <a:cubicBezTo>
                      <a:pt x="480" y="821"/>
                      <a:pt x="484" y="829"/>
                      <a:pt x="485" y="832"/>
                    </a:cubicBezTo>
                    <a:cubicBezTo>
                      <a:pt x="485" y="832"/>
                      <a:pt x="485" y="835"/>
                      <a:pt x="482" y="834"/>
                    </a:cubicBezTo>
                    <a:close/>
                    <a:moveTo>
                      <a:pt x="540" y="839"/>
                    </a:moveTo>
                    <a:cubicBezTo>
                      <a:pt x="540" y="839"/>
                      <a:pt x="538" y="842"/>
                      <a:pt x="536" y="843"/>
                    </a:cubicBezTo>
                    <a:cubicBezTo>
                      <a:pt x="536" y="843"/>
                      <a:pt x="535" y="844"/>
                      <a:pt x="535" y="846"/>
                    </a:cubicBezTo>
                    <a:cubicBezTo>
                      <a:pt x="535" y="846"/>
                      <a:pt x="532" y="852"/>
                      <a:pt x="530" y="853"/>
                    </a:cubicBezTo>
                    <a:cubicBezTo>
                      <a:pt x="530" y="853"/>
                      <a:pt x="527" y="855"/>
                      <a:pt x="528" y="858"/>
                    </a:cubicBezTo>
                    <a:cubicBezTo>
                      <a:pt x="528" y="858"/>
                      <a:pt x="532" y="860"/>
                      <a:pt x="531" y="864"/>
                    </a:cubicBezTo>
                    <a:cubicBezTo>
                      <a:pt x="531" y="864"/>
                      <a:pt x="532" y="866"/>
                      <a:pt x="530" y="866"/>
                    </a:cubicBezTo>
                    <a:cubicBezTo>
                      <a:pt x="530" y="866"/>
                      <a:pt x="529" y="866"/>
                      <a:pt x="528" y="866"/>
                    </a:cubicBezTo>
                    <a:cubicBezTo>
                      <a:pt x="528" y="866"/>
                      <a:pt x="527" y="867"/>
                      <a:pt x="527" y="867"/>
                    </a:cubicBezTo>
                    <a:cubicBezTo>
                      <a:pt x="527" y="867"/>
                      <a:pt x="524" y="868"/>
                      <a:pt x="521" y="868"/>
                    </a:cubicBezTo>
                    <a:cubicBezTo>
                      <a:pt x="521" y="868"/>
                      <a:pt x="519" y="868"/>
                      <a:pt x="517" y="868"/>
                    </a:cubicBezTo>
                    <a:cubicBezTo>
                      <a:pt x="517" y="868"/>
                      <a:pt x="516" y="867"/>
                      <a:pt x="516" y="868"/>
                    </a:cubicBezTo>
                    <a:cubicBezTo>
                      <a:pt x="516" y="868"/>
                      <a:pt x="511" y="873"/>
                      <a:pt x="506" y="869"/>
                    </a:cubicBezTo>
                    <a:cubicBezTo>
                      <a:pt x="506" y="869"/>
                      <a:pt x="505" y="868"/>
                      <a:pt x="504" y="868"/>
                    </a:cubicBezTo>
                    <a:cubicBezTo>
                      <a:pt x="503" y="867"/>
                      <a:pt x="502" y="866"/>
                      <a:pt x="501" y="866"/>
                    </a:cubicBezTo>
                    <a:cubicBezTo>
                      <a:pt x="501" y="866"/>
                      <a:pt x="496" y="862"/>
                      <a:pt x="493" y="861"/>
                    </a:cubicBezTo>
                    <a:cubicBezTo>
                      <a:pt x="493" y="861"/>
                      <a:pt x="490" y="858"/>
                      <a:pt x="489" y="856"/>
                    </a:cubicBezTo>
                    <a:cubicBezTo>
                      <a:pt x="489" y="856"/>
                      <a:pt x="488" y="853"/>
                      <a:pt x="487" y="853"/>
                    </a:cubicBezTo>
                    <a:cubicBezTo>
                      <a:pt x="487" y="853"/>
                      <a:pt x="485" y="853"/>
                      <a:pt x="485" y="852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49"/>
                      <a:pt x="487" y="846"/>
                    </a:cubicBezTo>
                    <a:cubicBezTo>
                      <a:pt x="487" y="846"/>
                      <a:pt x="489" y="844"/>
                      <a:pt x="490" y="843"/>
                    </a:cubicBezTo>
                    <a:cubicBezTo>
                      <a:pt x="490" y="843"/>
                      <a:pt x="494" y="839"/>
                      <a:pt x="497" y="838"/>
                    </a:cubicBezTo>
                    <a:cubicBezTo>
                      <a:pt x="497" y="838"/>
                      <a:pt x="498" y="836"/>
                      <a:pt x="499" y="835"/>
                    </a:cubicBezTo>
                    <a:cubicBezTo>
                      <a:pt x="500" y="834"/>
                      <a:pt x="501" y="833"/>
                      <a:pt x="502" y="833"/>
                    </a:cubicBezTo>
                    <a:cubicBezTo>
                      <a:pt x="502" y="833"/>
                      <a:pt x="503" y="831"/>
                      <a:pt x="505" y="830"/>
                    </a:cubicBezTo>
                    <a:cubicBezTo>
                      <a:pt x="505" y="830"/>
                      <a:pt x="509" y="829"/>
                      <a:pt x="509" y="828"/>
                    </a:cubicBezTo>
                    <a:cubicBezTo>
                      <a:pt x="509" y="828"/>
                      <a:pt x="508" y="825"/>
                      <a:pt x="508" y="824"/>
                    </a:cubicBezTo>
                    <a:cubicBezTo>
                      <a:pt x="506" y="809"/>
                      <a:pt x="506" y="809"/>
                      <a:pt x="506" y="809"/>
                    </a:cubicBezTo>
                    <a:cubicBezTo>
                      <a:pt x="506" y="809"/>
                      <a:pt x="506" y="808"/>
                      <a:pt x="507" y="809"/>
                    </a:cubicBezTo>
                    <a:cubicBezTo>
                      <a:pt x="507" y="809"/>
                      <a:pt x="508" y="809"/>
                      <a:pt x="510" y="809"/>
                    </a:cubicBezTo>
                    <a:cubicBezTo>
                      <a:pt x="510" y="809"/>
                      <a:pt x="511" y="809"/>
                      <a:pt x="512" y="812"/>
                    </a:cubicBezTo>
                    <a:cubicBezTo>
                      <a:pt x="512" y="812"/>
                      <a:pt x="514" y="816"/>
                      <a:pt x="515" y="820"/>
                    </a:cubicBezTo>
                    <a:cubicBezTo>
                      <a:pt x="515" y="820"/>
                      <a:pt x="516" y="826"/>
                      <a:pt x="516" y="827"/>
                    </a:cubicBezTo>
                    <a:cubicBezTo>
                      <a:pt x="516" y="827"/>
                      <a:pt x="515" y="828"/>
                      <a:pt x="517" y="828"/>
                    </a:cubicBezTo>
                    <a:cubicBezTo>
                      <a:pt x="517" y="828"/>
                      <a:pt x="520" y="828"/>
                      <a:pt x="522" y="829"/>
                    </a:cubicBezTo>
                    <a:cubicBezTo>
                      <a:pt x="526" y="829"/>
                      <a:pt x="531" y="829"/>
                      <a:pt x="532" y="829"/>
                    </a:cubicBezTo>
                    <a:cubicBezTo>
                      <a:pt x="532" y="829"/>
                      <a:pt x="537" y="830"/>
                      <a:pt x="540" y="835"/>
                    </a:cubicBezTo>
                    <a:cubicBezTo>
                      <a:pt x="540" y="835"/>
                      <a:pt x="541" y="835"/>
                      <a:pt x="540" y="839"/>
                    </a:cubicBezTo>
                    <a:close/>
                    <a:moveTo>
                      <a:pt x="604" y="809"/>
                    </a:moveTo>
                    <a:cubicBezTo>
                      <a:pt x="604" y="809"/>
                      <a:pt x="603" y="810"/>
                      <a:pt x="603" y="811"/>
                    </a:cubicBezTo>
                    <a:cubicBezTo>
                      <a:pt x="603" y="811"/>
                      <a:pt x="602" y="815"/>
                      <a:pt x="602" y="816"/>
                    </a:cubicBezTo>
                    <a:cubicBezTo>
                      <a:pt x="602" y="816"/>
                      <a:pt x="602" y="819"/>
                      <a:pt x="601" y="821"/>
                    </a:cubicBezTo>
                    <a:cubicBezTo>
                      <a:pt x="601" y="821"/>
                      <a:pt x="597" y="826"/>
                      <a:pt x="601" y="831"/>
                    </a:cubicBezTo>
                    <a:cubicBezTo>
                      <a:pt x="601" y="831"/>
                      <a:pt x="604" y="834"/>
                      <a:pt x="601" y="837"/>
                    </a:cubicBezTo>
                    <a:cubicBezTo>
                      <a:pt x="601" y="837"/>
                      <a:pt x="599" y="837"/>
                      <a:pt x="598" y="840"/>
                    </a:cubicBezTo>
                    <a:cubicBezTo>
                      <a:pt x="598" y="840"/>
                      <a:pt x="598" y="842"/>
                      <a:pt x="598" y="842"/>
                    </a:cubicBezTo>
                    <a:cubicBezTo>
                      <a:pt x="598" y="842"/>
                      <a:pt x="598" y="844"/>
                      <a:pt x="598" y="845"/>
                    </a:cubicBezTo>
                    <a:cubicBezTo>
                      <a:pt x="598" y="845"/>
                      <a:pt x="597" y="847"/>
                      <a:pt x="595" y="848"/>
                    </a:cubicBezTo>
                    <a:cubicBezTo>
                      <a:pt x="595" y="848"/>
                      <a:pt x="592" y="850"/>
                      <a:pt x="592" y="851"/>
                    </a:cubicBezTo>
                    <a:cubicBezTo>
                      <a:pt x="592" y="851"/>
                      <a:pt x="590" y="853"/>
                      <a:pt x="590" y="853"/>
                    </a:cubicBezTo>
                    <a:cubicBezTo>
                      <a:pt x="590" y="853"/>
                      <a:pt x="589" y="853"/>
                      <a:pt x="589" y="854"/>
                    </a:cubicBezTo>
                    <a:cubicBezTo>
                      <a:pt x="589" y="854"/>
                      <a:pt x="588" y="856"/>
                      <a:pt x="585" y="857"/>
                    </a:cubicBezTo>
                    <a:cubicBezTo>
                      <a:pt x="585" y="857"/>
                      <a:pt x="585" y="851"/>
                      <a:pt x="585" y="848"/>
                    </a:cubicBezTo>
                    <a:cubicBezTo>
                      <a:pt x="585" y="848"/>
                      <a:pt x="585" y="845"/>
                      <a:pt x="586" y="843"/>
                    </a:cubicBezTo>
                    <a:cubicBezTo>
                      <a:pt x="586" y="843"/>
                      <a:pt x="585" y="840"/>
                      <a:pt x="587" y="840"/>
                    </a:cubicBezTo>
                    <a:cubicBezTo>
                      <a:pt x="587" y="840"/>
                      <a:pt x="588" y="841"/>
                      <a:pt x="588" y="840"/>
                    </a:cubicBezTo>
                    <a:cubicBezTo>
                      <a:pt x="588" y="840"/>
                      <a:pt x="589" y="836"/>
                      <a:pt x="589" y="836"/>
                    </a:cubicBezTo>
                    <a:cubicBezTo>
                      <a:pt x="589" y="836"/>
                      <a:pt x="588" y="835"/>
                      <a:pt x="587" y="835"/>
                    </a:cubicBezTo>
                    <a:cubicBezTo>
                      <a:pt x="587" y="835"/>
                      <a:pt x="586" y="834"/>
                      <a:pt x="587" y="832"/>
                    </a:cubicBezTo>
                    <a:cubicBezTo>
                      <a:pt x="587" y="832"/>
                      <a:pt x="587" y="832"/>
                      <a:pt x="585" y="831"/>
                    </a:cubicBezTo>
                    <a:cubicBezTo>
                      <a:pt x="585" y="831"/>
                      <a:pt x="583" y="830"/>
                      <a:pt x="583" y="831"/>
                    </a:cubicBezTo>
                    <a:cubicBezTo>
                      <a:pt x="583" y="831"/>
                      <a:pt x="583" y="832"/>
                      <a:pt x="581" y="831"/>
                    </a:cubicBezTo>
                    <a:cubicBezTo>
                      <a:pt x="581" y="831"/>
                      <a:pt x="572" y="829"/>
                      <a:pt x="576" y="827"/>
                    </a:cubicBezTo>
                    <a:cubicBezTo>
                      <a:pt x="576" y="827"/>
                      <a:pt x="581" y="827"/>
                      <a:pt x="584" y="823"/>
                    </a:cubicBezTo>
                    <a:cubicBezTo>
                      <a:pt x="584" y="823"/>
                      <a:pt x="586" y="822"/>
                      <a:pt x="586" y="815"/>
                    </a:cubicBezTo>
                    <a:cubicBezTo>
                      <a:pt x="586" y="815"/>
                      <a:pt x="586" y="814"/>
                      <a:pt x="585" y="813"/>
                    </a:cubicBezTo>
                    <a:cubicBezTo>
                      <a:pt x="585" y="813"/>
                      <a:pt x="585" y="813"/>
                      <a:pt x="585" y="812"/>
                    </a:cubicBezTo>
                    <a:cubicBezTo>
                      <a:pt x="585" y="812"/>
                      <a:pt x="585" y="811"/>
                      <a:pt x="584" y="810"/>
                    </a:cubicBezTo>
                    <a:cubicBezTo>
                      <a:pt x="584" y="810"/>
                      <a:pt x="584" y="809"/>
                      <a:pt x="584" y="808"/>
                    </a:cubicBezTo>
                    <a:cubicBezTo>
                      <a:pt x="584" y="808"/>
                      <a:pt x="584" y="807"/>
                      <a:pt x="583" y="807"/>
                    </a:cubicBezTo>
                    <a:cubicBezTo>
                      <a:pt x="583" y="807"/>
                      <a:pt x="583" y="806"/>
                      <a:pt x="583" y="805"/>
                    </a:cubicBezTo>
                    <a:cubicBezTo>
                      <a:pt x="583" y="805"/>
                      <a:pt x="583" y="805"/>
                      <a:pt x="583" y="804"/>
                    </a:cubicBezTo>
                    <a:cubicBezTo>
                      <a:pt x="583" y="804"/>
                      <a:pt x="582" y="803"/>
                      <a:pt x="583" y="803"/>
                    </a:cubicBezTo>
                    <a:cubicBezTo>
                      <a:pt x="583" y="803"/>
                      <a:pt x="584" y="803"/>
                      <a:pt x="583" y="801"/>
                    </a:cubicBezTo>
                    <a:cubicBezTo>
                      <a:pt x="583" y="801"/>
                      <a:pt x="582" y="800"/>
                      <a:pt x="581" y="799"/>
                    </a:cubicBezTo>
                    <a:cubicBezTo>
                      <a:pt x="580" y="798"/>
                      <a:pt x="580" y="798"/>
                      <a:pt x="580" y="798"/>
                    </a:cubicBezTo>
                    <a:cubicBezTo>
                      <a:pt x="577" y="791"/>
                      <a:pt x="577" y="791"/>
                      <a:pt x="577" y="791"/>
                    </a:cubicBezTo>
                    <a:cubicBezTo>
                      <a:pt x="577" y="791"/>
                      <a:pt x="573" y="788"/>
                      <a:pt x="577" y="789"/>
                    </a:cubicBezTo>
                    <a:cubicBezTo>
                      <a:pt x="577" y="789"/>
                      <a:pt x="581" y="788"/>
                      <a:pt x="583" y="789"/>
                    </a:cubicBezTo>
                    <a:cubicBezTo>
                      <a:pt x="583" y="789"/>
                      <a:pt x="587" y="789"/>
                      <a:pt x="588" y="789"/>
                    </a:cubicBezTo>
                    <a:cubicBezTo>
                      <a:pt x="588" y="789"/>
                      <a:pt x="589" y="789"/>
                      <a:pt x="591" y="792"/>
                    </a:cubicBezTo>
                    <a:cubicBezTo>
                      <a:pt x="591" y="792"/>
                      <a:pt x="592" y="796"/>
                      <a:pt x="593" y="796"/>
                    </a:cubicBezTo>
                    <a:cubicBezTo>
                      <a:pt x="593" y="796"/>
                      <a:pt x="597" y="797"/>
                      <a:pt x="598" y="797"/>
                    </a:cubicBezTo>
                    <a:cubicBezTo>
                      <a:pt x="598" y="797"/>
                      <a:pt x="598" y="797"/>
                      <a:pt x="599" y="797"/>
                    </a:cubicBezTo>
                    <a:cubicBezTo>
                      <a:pt x="599" y="797"/>
                      <a:pt x="601" y="796"/>
                      <a:pt x="602" y="798"/>
                    </a:cubicBezTo>
                    <a:cubicBezTo>
                      <a:pt x="602" y="798"/>
                      <a:pt x="602" y="800"/>
                      <a:pt x="603" y="799"/>
                    </a:cubicBezTo>
                    <a:cubicBezTo>
                      <a:pt x="603" y="799"/>
                      <a:pt x="605" y="799"/>
                      <a:pt x="605" y="802"/>
                    </a:cubicBezTo>
                    <a:cubicBezTo>
                      <a:pt x="605" y="802"/>
                      <a:pt x="607" y="807"/>
                      <a:pt x="604" y="809"/>
                    </a:cubicBezTo>
                    <a:close/>
                    <a:moveTo>
                      <a:pt x="631" y="834"/>
                    </a:moveTo>
                    <a:cubicBezTo>
                      <a:pt x="631" y="834"/>
                      <a:pt x="630" y="838"/>
                      <a:pt x="627" y="838"/>
                    </a:cubicBezTo>
                    <a:cubicBezTo>
                      <a:pt x="627" y="838"/>
                      <a:pt x="625" y="839"/>
                      <a:pt x="624" y="839"/>
                    </a:cubicBezTo>
                    <a:cubicBezTo>
                      <a:pt x="624" y="839"/>
                      <a:pt x="622" y="839"/>
                      <a:pt x="621" y="838"/>
                    </a:cubicBezTo>
                    <a:cubicBezTo>
                      <a:pt x="621" y="838"/>
                      <a:pt x="620" y="838"/>
                      <a:pt x="619" y="839"/>
                    </a:cubicBezTo>
                    <a:cubicBezTo>
                      <a:pt x="619" y="839"/>
                      <a:pt x="619" y="839"/>
                      <a:pt x="617" y="837"/>
                    </a:cubicBezTo>
                    <a:cubicBezTo>
                      <a:pt x="617" y="837"/>
                      <a:pt x="616" y="836"/>
                      <a:pt x="616" y="834"/>
                    </a:cubicBezTo>
                    <a:cubicBezTo>
                      <a:pt x="616" y="834"/>
                      <a:pt x="616" y="832"/>
                      <a:pt x="614" y="829"/>
                    </a:cubicBezTo>
                    <a:cubicBezTo>
                      <a:pt x="614" y="829"/>
                      <a:pt x="613" y="825"/>
                      <a:pt x="615" y="825"/>
                    </a:cubicBezTo>
                    <a:cubicBezTo>
                      <a:pt x="615" y="825"/>
                      <a:pt x="617" y="825"/>
                      <a:pt x="618" y="825"/>
                    </a:cubicBezTo>
                    <a:cubicBezTo>
                      <a:pt x="618" y="825"/>
                      <a:pt x="621" y="825"/>
                      <a:pt x="625" y="826"/>
                    </a:cubicBezTo>
                    <a:cubicBezTo>
                      <a:pt x="625" y="826"/>
                      <a:pt x="628" y="828"/>
                      <a:pt x="629" y="828"/>
                    </a:cubicBezTo>
                    <a:cubicBezTo>
                      <a:pt x="629" y="828"/>
                      <a:pt x="631" y="828"/>
                      <a:pt x="631" y="831"/>
                    </a:cubicBezTo>
                    <a:cubicBezTo>
                      <a:pt x="631" y="831"/>
                      <a:pt x="631" y="832"/>
                      <a:pt x="631" y="833"/>
                    </a:cubicBezTo>
                    <a:cubicBezTo>
                      <a:pt x="631" y="833"/>
                      <a:pt x="631" y="834"/>
                      <a:pt x="631" y="834"/>
                    </a:cubicBezTo>
                    <a:close/>
                    <a:moveTo>
                      <a:pt x="667" y="773"/>
                    </a:moveTo>
                    <a:cubicBezTo>
                      <a:pt x="667" y="773"/>
                      <a:pt x="664" y="773"/>
                      <a:pt x="663" y="772"/>
                    </a:cubicBezTo>
                    <a:cubicBezTo>
                      <a:pt x="663" y="772"/>
                      <a:pt x="662" y="771"/>
                      <a:pt x="661" y="773"/>
                    </a:cubicBezTo>
                    <a:cubicBezTo>
                      <a:pt x="661" y="773"/>
                      <a:pt x="655" y="778"/>
                      <a:pt x="656" y="783"/>
                    </a:cubicBezTo>
                    <a:cubicBezTo>
                      <a:pt x="656" y="783"/>
                      <a:pt x="655" y="784"/>
                      <a:pt x="656" y="786"/>
                    </a:cubicBezTo>
                    <a:cubicBezTo>
                      <a:pt x="656" y="786"/>
                      <a:pt x="656" y="788"/>
                      <a:pt x="656" y="789"/>
                    </a:cubicBezTo>
                    <a:cubicBezTo>
                      <a:pt x="656" y="789"/>
                      <a:pt x="656" y="792"/>
                      <a:pt x="655" y="793"/>
                    </a:cubicBezTo>
                    <a:cubicBezTo>
                      <a:pt x="655" y="793"/>
                      <a:pt x="653" y="793"/>
                      <a:pt x="652" y="794"/>
                    </a:cubicBezTo>
                    <a:cubicBezTo>
                      <a:pt x="652" y="794"/>
                      <a:pt x="652" y="794"/>
                      <a:pt x="651" y="794"/>
                    </a:cubicBezTo>
                    <a:cubicBezTo>
                      <a:pt x="651" y="794"/>
                      <a:pt x="647" y="794"/>
                      <a:pt x="647" y="791"/>
                    </a:cubicBezTo>
                    <a:cubicBezTo>
                      <a:pt x="647" y="791"/>
                      <a:pt x="648" y="788"/>
                      <a:pt x="647" y="785"/>
                    </a:cubicBezTo>
                    <a:cubicBezTo>
                      <a:pt x="647" y="785"/>
                      <a:pt x="646" y="782"/>
                      <a:pt x="648" y="781"/>
                    </a:cubicBezTo>
                    <a:cubicBezTo>
                      <a:pt x="648" y="781"/>
                      <a:pt x="651" y="780"/>
                      <a:pt x="652" y="780"/>
                    </a:cubicBezTo>
                    <a:cubicBezTo>
                      <a:pt x="652" y="780"/>
                      <a:pt x="653" y="780"/>
                      <a:pt x="653" y="779"/>
                    </a:cubicBezTo>
                    <a:cubicBezTo>
                      <a:pt x="653" y="779"/>
                      <a:pt x="658" y="773"/>
                      <a:pt x="660" y="770"/>
                    </a:cubicBezTo>
                    <a:cubicBezTo>
                      <a:pt x="660" y="770"/>
                      <a:pt x="661" y="770"/>
                      <a:pt x="659" y="768"/>
                    </a:cubicBezTo>
                    <a:cubicBezTo>
                      <a:pt x="659" y="768"/>
                      <a:pt x="654" y="762"/>
                      <a:pt x="649" y="761"/>
                    </a:cubicBezTo>
                    <a:cubicBezTo>
                      <a:pt x="649" y="761"/>
                      <a:pt x="644" y="758"/>
                      <a:pt x="642" y="759"/>
                    </a:cubicBezTo>
                    <a:cubicBezTo>
                      <a:pt x="642" y="759"/>
                      <a:pt x="633" y="758"/>
                      <a:pt x="639" y="757"/>
                    </a:cubicBezTo>
                    <a:cubicBezTo>
                      <a:pt x="639" y="757"/>
                      <a:pt x="645" y="755"/>
                      <a:pt x="653" y="761"/>
                    </a:cubicBezTo>
                    <a:cubicBezTo>
                      <a:pt x="653" y="761"/>
                      <a:pt x="659" y="764"/>
                      <a:pt x="661" y="767"/>
                    </a:cubicBezTo>
                    <a:cubicBezTo>
                      <a:pt x="661" y="767"/>
                      <a:pt x="661" y="769"/>
                      <a:pt x="662" y="767"/>
                    </a:cubicBezTo>
                    <a:cubicBezTo>
                      <a:pt x="662" y="767"/>
                      <a:pt x="665" y="765"/>
                      <a:pt x="663" y="763"/>
                    </a:cubicBezTo>
                    <a:cubicBezTo>
                      <a:pt x="663" y="763"/>
                      <a:pt x="660" y="757"/>
                      <a:pt x="649" y="750"/>
                    </a:cubicBezTo>
                    <a:cubicBezTo>
                      <a:pt x="649" y="750"/>
                      <a:pt x="645" y="748"/>
                      <a:pt x="643" y="748"/>
                    </a:cubicBezTo>
                    <a:cubicBezTo>
                      <a:pt x="643" y="748"/>
                      <a:pt x="641" y="748"/>
                      <a:pt x="643" y="747"/>
                    </a:cubicBezTo>
                    <a:cubicBezTo>
                      <a:pt x="643" y="747"/>
                      <a:pt x="649" y="745"/>
                      <a:pt x="655" y="750"/>
                    </a:cubicBezTo>
                    <a:cubicBezTo>
                      <a:pt x="655" y="750"/>
                      <a:pt x="660" y="755"/>
                      <a:pt x="664" y="758"/>
                    </a:cubicBezTo>
                    <a:cubicBezTo>
                      <a:pt x="664" y="758"/>
                      <a:pt x="665" y="760"/>
                      <a:pt x="664" y="758"/>
                    </a:cubicBezTo>
                    <a:cubicBezTo>
                      <a:pt x="664" y="758"/>
                      <a:pt x="664" y="756"/>
                      <a:pt x="665" y="756"/>
                    </a:cubicBezTo>
                    <a:cubicBezTo>
                      <a:pt x="665" y="756"/>
                      <a:pt x="665" y="755"/>
                      <a:pt x="664" y="755"/>
                    </a:cubicBezTo>
                    <a:cubicBezTo>
                      <a:pt x="664" y="755"/>
                      <a:pt x="663" y="753"/>
                      <a:pt x="664" y="753"/>
                    </a:cubicBezTo>
                    <a:cubicBezTo>
                      <a:pt x="664" y="753"/>
                      <a:pt x="664" y="752"/>
                      <a:pt x="663" y="752"/>
                    </a:cubicBezTo>
                    <a:cubicBezTo>
                      <a:pt x="663" y="752"/>
                      <a:pt x="662" y="751"/>
                      <a:pt x="661" y="751"/>
                    </a:cubicBezTo>
                    <a:cubicBezTo>
                      <a:pt x="661" y="751"/>
                      <a:pt x="656" y="751"/>
                      <a:pt x="659" y="750"/>
                    </a:cubicBezTo>
                    <a:cubicBezTo>
                      <a:pt x="659" y="750"/>
                      <a:pt x="661" y="750"/>
                      <a:pt x="662" y="750"/>
                    </a:cubicBezTo>
                    <a:cubicBezTo>
                      <a:pt x="662" y="750"/>
                      <a:pt x="663" y="750"/>
                      <a:pt x="662" y="749"/>
                    </a:cubicBezTo>
                    <a:cubicBezTo>
                      <a:pt x="662" y="749"/>
                      <a:pt x="660" y="745"/>
                      <a:pt x="660" y="744"/>
                    </a:cubicBezTo>
                    <a:cubicBezTo>
                      <a:pt x="660" y="744"/>
                      <a:pt x="659" y="742"/>
                      <a:pt x="659" y="744"/>
                    </a:cubicBezTo>
                    <a:cubicBezTo>
                      <a:pt x="659" y="744"/>
                      <a:pt x="658" y="746"/>
                      <a:pt x="655" y="745"/>
                    </a:cubicBezTo>
                    <a:cubicBezTo>
                      <a:pt x="655" y="745"/>
                      <a:pt x="650" y="744"/>
                      <a:pt x="650" y="741"/>
                    </a:cubicBezTo>
                    <a:cubicBezTo>
                      <a:pt x="650" y="741"/>
                      <a:pt x="651" y="737"/>
                      <a:pt x="648" y="737"/>
                    </a:cubicBezTo>
                    <a:cubicBezTo>
                      <a:pt x="648" y="737"/>
                      <a:pt x="645" y="736"/>
                      <a:pt x="648" y="735"/>
                    </a:cubicBezTo>
                    <a:cubicBezTo>
                      <a:pt x="648" y="735"/>
                      <a:pt x="651" y="735"/>
                      <a:pt x="655" y="736"/>
                    </a:cubicBezTo>
                    <a:cubicBezTo>
                      <a:pt x="655" y="736"/>
                      <a:pt x="655" y="737"/>
                      <a:pt x="657" y="735"/>
                    </a:cubicBezTo>
                    <a:cubicBezTo>
                      <a:pt x="657" y="735"/>
                      <a:pt x="666" y="732"/>
                      <a:pt x="667" y="737"/>
                    </a:cubicBezTo>
                    <a:cubicBezTo>
                      <a:pt x="667" y="737"/>
                      <a:pt x="667" y="742"/>
                      <a:pt x="668" y="744"/>
                    </a:cubicBezTo>
                    <a:cubicBezTo>
                      <a:pt x="668" y="744"/>
                      <a:pt x="669" y="746"/>
                      <a:pt x="668" y="747"/>
                    </a:cubicBezTo>
                    <a:cubicBezTo>
                      <a:pt x="668" y="747"/>
                      <a:pt x="668" y="748"/>
                      <a:pt x="669" y="750"/>
                    </a:cubicBezTo>
                    <a:cubicBezTo>
                      <a:pt x="669" y="750"/>
                      <a:pt x="670" y="751"/>
                      <a:pt x="669" y="751"/>
                    </a:cubicBezTo>
                    <a:cubicBezTo>
                      <a:pt x="669" y="751"/>
                      <a:pt x="669" y="753"/>
                      <a:pt x="670" y="755"/>
                    </a:cubicBezTo>
                    <a:cubicBezTo>
                      <a:pt x="670" y="755"/>
                      <a:pt x="668" y="758"/>
                      <a:pt x="670" y="756"/>
                    </a:cubicBezTo>
                    <a:cubicBezTo>
                      <a:pt x="670" y="756"/>
                      <a:pt x="675" y="749"/>
                      <a:pt x="678" y="746"/>
                    </a:cubicBezTo>
                    <a:cubicBezTo>
                      <a:pt x="678" y="746"/>
                      <a:pt x="679" y="744"/>
                      <a:pt x="677" y="744"/>
                    </a:cubicBezTo>
                    <a:cubicBezTo>
                      <a:pt x="677" y="744"/>
                      <a:pt x="673" y="743"/>
                      <a:pt x="671" y="742"/>
                    </a:cubicBezTo>
                    <a:cubicBezTo>
                      <a:pt x="671" y="742"/>
                      <a:pt x="669" y="741"/>
                      <a:pt x="671" y="741"/>
                    </a:cubicBezTo>
                    <a:cubicBezTo>
                      <a:pt x="671" y="741"/>
                      <a:pt x="673" y="741"/>
                      <a:pt x="673" y="740"/>
                    </a:cubicBezTo>
                    <a:cubicBezTo>
                      <a:pt x="673" y="740"/>
                      <a:pt x="672" y="739"/>
                      <a:pt x="674" y="739"/>
                    </a:cubicBezTo>
                    <a:cubicBezTo>
                      <a:pt x="674" y="739"/>
                      <a:pt x="676" y="739"/>
                      <a:pt x="675" y="737"/>
                    </a:cubicBezTo>
                    <a:cubicBezTo>
                      <a:pt x="675" y="737"/>
                      <a:pt x="674" y="734"/>
                      <a:pt x="673" y="735"/>
                    </a:cubicBezTo>
                    <a:cubicBezTo>
                      <a:pt x="673" y="735"/>
                      <a:pt x="670" y="735"/>
                      <a:pt x="668" y="733"/>
                    </a:cubicBezTo>
                    <a:cubicBezTo>
                      <a:pt x="668" y="733"/>
                      <a:pt x="666" y="732"/>
                      <a:pt x="667" y="732"/>
                    </a:cubicBezTo>
                    <a:cubicBezTo>
                      <a:pt x="667" y="732"/>
                      <a:pt x="666" y="730"/>
                      <a:pt x="668" y="731"/>
                    </a:cubicBezTo>
                    <a:cubicBezTo>
                      <a:pt x="668" y="731"/>
                      <a:pt x="672" y="733"/>
                      <a:pt x="671" y="731"/>
                    </a:cubicBezTo>
                    <a:cubicBezTo>
                      <a:pt x="669" y="728"/>
                      <a:pt x="669" y="728"/>
                      <a:pt x="669" y="728"/>
                    </a:cubicBezTo>
                    <a:cubicBezTo>
                      <a:pt x="669" y="728"/>
                      <a:pt x="668" y="726"/>
                      <a:pt x="665" y="728"/>
                    </a:cubicBezTo>
                    <a:cubicBezTo>
                      <a:pt x="665" y="728"/>
                      <a:pt x="660" y="729"/>
                      <a:pt x="662" y="727"/>
                    </a:cubicBezTo>
                    <a:cubicBezTo>
                      <a:pt x="662" y="727"/>
                      <a:pt x="664" y="726"/>
                      <a:pt x="663" y="725"/>
                    </a:cubicBezTo>
                    <a:cubicBezTo>
                      <a:pt x="663" y="725"/>
                      <a:pt x="662" y="725"/>
                      <a:pt x="664" y="723"/>
                    </a:cubicBezTo>
                    <a:cubicBezTo>
                      <a:pt x="664" y="723"/>
                      <a:pt x="665" y="723"/>
                      <a:pt x="664" y="722"/>
                    </a:cubicBezTo>
                    <a:cubicBezTo>
                      <a:pt x="664" y="722"/>
                      <a:pt x="665" y="721"/>
                      <a:pt x="667" y="720"/>
                    </a:cubicBezTo>
                    <a:cubicBezTo>
                      <a:pt x="667" y="720"/>
                      <a:pt x="675" y="717"/>
                      <a:pt x="676" y="722"/>
                    </a:cubicBezTo>
                    <a:cubicBezTo>
                      <a:pt x="676" y="722"/>
                      <a:pt x="677" y="724"/>
                      <a:pt x="676" y="725"/>
                    </a:cubicBezTo>
                    <a:cubicBezTo>
                      <a:pt x="676" y="725"/>
                      <a:pt x="676" y="725"/>
                      <a:pt x="677" y="729"/>
                    </a:cubicBezTo>
                    <a:cubicBezTo>
                      <a:pt x="677" y="729"/>
                      <a:pt x="676" y="731"/>
                      <a:pt x="678" y="732"/>
                    </a:cubicBezTo>
                    <a:cubicBezTo>
                      <a:pt x="678" y="732"/>
                      <a:pt x="680" y="735"/>
                      <a:pt x="680" y="737"/>
                    </a:cubicBezTo>
                    <a:cubicBezTo>
                      <a:pt x="680" y="737"/>
                      <a:pt x="682" y="739"/>
                      <a:pt x="682" y="740"/>
                    </a:cubicBezTo>
                    <a:cubicBezTo>
                      <a:pt x="682" y="740"/>
                      <a:pt x="682" y="742"/>
                      <a:pt x="683" y="741"/>
                    </a:cubicBezTo>
                    <a:cubicBezTo>
                      <a:pt x="683" y="741"/>
                      <a:pt x="691" y="731"/>
                      <a:pt x="697" y="734"/>
                    </a:cubicBezTo>
                    <a:cubicBezTo>
                      <a:pt x="697" y="734"/>
                      <a:pt x="700" y="733"/>
                      <a:pt x="697" y="739"/>
                    </a:cubicBezTo>
                    <a:cubicBezTo>
                      <a:pt x="697" y="739"/>
                      <a:pt x="695" y="740"/>
                      <a:pt x="694" y="741"/>
                    </a:cubicBezTo>
                    <a:cubicBezTo>
                      <a:pt x="688" y="743"/>
                      <a:pt x="688" y="743"/>
                      <a:pt x="688" y="743"/>
                    </a:cubicBezTo>
                    <a:cubicBezTo>
                      <a:pt x="688" y="743"/>
                      <a:pt x="686" y="744"/>
                      <a:pt x="688" y="742"/>
                    </a:cubicBezTo>
                    <a:cubicBezTo>
                      <a:pt x="688" y="742"/>
                      <a:pt x="691" y="740"/>
                      <a:pt x="691" y="738"/>
                    </a:cubicBezTo>
                    <a:cubicBezTo>
                      <a:pt x="691" y="738"/>
                      <a:pt x="692" y="736"/>
                      <a:pt x="690" y="738"/>
                    </a:cubicBezTo>
                    <a:cubicBezTo>
                      <a:pt x="690" y="738"/>
                      <a:pt x="687" y="742"/>
                      <a:pt x="685" y="742"/>
                    </a:cubicBezTo>
                    <a:cubicBezTo>
                      <a:pt x="685" y="742"/>
                      <a:pt x="683" y="744"/>
                      <a:pt x="684" y="746"/>
                    </a:cubicBezTo>
                    <a:cubicBezTo>
                      <a:pt x="684" y="746"/>
                      <a:pt x="685" y="746"/>
                      <a:pt x="684" y="747"/>
                    </a:cubicBezTo>
                    <a:cubicBezTo>
                      <a:pt x="684" y="747"/>
                      <a:pt x="684" y="747"/>
                      <a:pt x="685" y="748"/>
                    </a:cubicBezTo>
                    <a:cubicBezTo>
                      <a:pt x="685" y="748"/>
                      <a:pt x="687" y="751"/>
                      <a:pt x="683" y="751"/>
                    </a:cubicBezTo>
                    <a:cubicBezTo>
                      <a:pt x="683" y="751"/>
                      <a:pt x="680" y="751"/>
                      <a:pt x="679" y="750"/>
                    </a:cubicBezTo>
                    <a:cubicBezTo>
                      <a:pt x="679" y="750"/>
                      <a:pt x="679" y="747"/>
                      <a:pt x="677" y="750"/>
                    </a:cubicBezTo>
                    <a:cubicBezTo>
                      <a:pt x="677" y="750"/>
                      <a:pt x="674" y="755"/>
                      <a:pt x="672" y="757"/>
                    </a:cubicBezTo>
                    <a:cubicBezTo>
                      <a:pt x="672" y="757"/>
                      <a:pt x="667" y="762"/>
                      <a:pt x="668" y="764"/>
                    </a:cubicBezTo>
                    <a:cubicBezTo>
                      <a:pt x="668" y="764"/>
                      <a:pt x="671" y="765"/>
                      <a:pt x="669" y="766"/>
                    </a:cubicBezTo>
                    <a:cubicBezTo>
                      <a:pt x="669" y="766"/>
                      <a:pt x="668" y="766"/>
                      <a:pt x="667" y="765"/>
                    </a:cubicBezTo>
                    <a:cubicBezTo>
                      <a:pt x="667" y="765"/>
                      <a:pt x="666" y="765"/>
                      <a:pt x="665" y="767"/>
                    </a:cubicBezTo>
                    <a:cubicBezTo>
                      <a:pt x="665" y="767"/>
                      <a:pt x="662" y="770"/>
                      <a:pt x="665" y="771"/>
                    </a:cubicBezTo>
                    <a:cubicBezTo>
                      <a:pt x="665" y="771"/>
                      <a:pt x="665" y="771"/>
                      <a:pt x="666" y="772"/>
                    </a:cubicBezTo>
                    <a:cubicBezTo>
                      <a:pt x="666" y="772"/>
                      <a:pt x="668" y="772"/>
                      <a:pt x="667" y="773"/>
                    </a:cubicBezTo>
                    <a:close/>
                    <a:moveTo>
                      <a:pt x="706" y="796"/>
                    </a:moveTo>
                    <a:cubicBezTo>
                      <a:pt x="706" y="796"/>
                      <a:pt x="705" y="797"/>
                      <a:pt x="705" y="800"/>
                    </a:cubicBezTo>
                    <a:cubicBezTo>
                      <a:pt x="705" y="800"/>
                      <a:pt x="705" y="800"/>
                      <a:pt x="704" y="801"/>
                    </a:cubicBezTo>
                    <a:cubicBezTo>
                      <a:pt x="695" y="808"/>
                      <a:pt x="695" y="808"/>
                      <a:pt x="695" y="808"/>
                    </a:cubicBezTo>
                    <a:cubicBezTo>
                      <a:pt x="695" y="808"/>
                      <a:pt x="694" y="807"/>
                      <a:pt x="693" y="809"/>
                    </a:cubicBezTo>
                    <a:cubicBezTo>
                      <a:pt x="693" y="809"/>
                      <a:pt x="692" y="809"/>
                      <a:pt x="692" y="808"/>
                    </a:cubicBezTo>
                    <a:cubicBezTo>
                      <a:pt x="692" y="808"/>
                      <a:pt x="692" y="808"/>
                      <a:pt x="691" y="809"/>
                    </a:cubicBezTo>
                    <a:cubicBezTo>
                      <a:pt x="691" y="809"/>
                      <a:pt x="690" y="808"/>
                      <a:pt x="689" y="809"/>
                    </a:cubicBezTo>
                    <a:cubicBezTo>
                      <a:pt x="683" y="810"/>
                      <a:pt x="683" y="810"/>
                      <a:pt x="683" y="810"/>
                    </a:cubicBezTo>
                    <a:cubicBezTo>
                      <a:pt x="683" y="810"/>
                      <a:pt x="681" y="811"/>
                      <a:pt x="684" y="809"/>
                    </a:cubicBezTo>
                    <a:cubicBezTo>
                      <a:pt x="684" y="809"/>
                      <a:pt x="691" y="807"/>
                      <a:pt x="688" y="807"/>
                    </a:cubicBezTo>
                    <a:cubicBezTo>
                      <a:pt x="688" y="807"/>
                      <a:pt x="685" y="807"/>
                      <a:pt x="687" y="806"/>
                    </a:cubicBezTo>
                    <a:cubicBezTo>
                      <a:pt x="687" y="806"/>
                      <a:pt x="694" y="801"/>
                      <a:pt x="697" y="796"/>
                    </a:cubicBezTo>
                    <a:cubicBezTo>
                      <a:pt x="697" y="796"/>
                      <a:pt x="703" y="786"/>
                      <a:pt x="695" y="779"/>
                    </a:cubicBezTo>
                    <a:cubicBezTo>
                      <a:pt x="695" y="779"/>
                      <a:pt x="691" y="780"/>
                      <a:pt x="687" y="784"/>
                    </a:cubicBezTo>
                    <a:cubicBezTo>
                      <a:pt x="687" y="784"/>
                      <a:pt x="685" y="790"/>
                      <a:pt x="683" y="790"/>
                    </a:cubicBezTo>
                    <a:cubicBezTo>
                      <a:pt x="683" y="790"/>
                      <a:pt x="677" y="790"/>
                      <a:pt x="675" y="787"/>
                    </a:cubicBezTo>
                    <a:cubicBezTo>
                      <a:pt x="675" y="787"/>
                      <a:pt x="672" y="786"/>
                      <a:pt x="674" y="786"/>
                    </a:cubicBezTo>
                    <a:cubicBezTo>
                      <a:pt x="674" y="786"/>
                      <a:pt x="675" y="787"/>
                      <a:pt x="677" y="784"/>
                    </a:cubicBezTo>
                    <a:cubicBezTo>
                      <a:pt x="677" y="784"/>
                      <a:pt x="680" y="783"/>
                      <a:pt x="680" y="782"/>
                    </a:cubicBezTo>
                    <a:cubicBezTo>
                      <a:pt x="680" y="782"/>
                      <a:pt x="682" y="779"/>
                      <a:pt x="685" y="777"/>
                    </a:cubicBezTo>
                    <a:cubicBezTo>
                      <a:pt x="685" y="777"/>
                      <a:pt x="687" y="775"/>
                      <a:pt x="688" y="774"/>
                    </a:cubicBezTo>
                    <a:cubicBezTo>
                      <a:pt x="688" y="774"/>
                      <a:pt x="688" y="772"/>
                      <a:pt x="686" y="772"/>
                    </a:cubicBezTo>
                    <a:cubicBezTo>
                      <a:pt x="686" y="772"/>
                      <a:pt x="682" y="777"/>
                      <a:pt x="679" y="769"/>
                    </a:cubicBezTo>
                    <a:cubicBezTo>
                      <a:pt x="679" y="769"/>
                      <a:pt x="679" y="761"/>
                      <a:pt x="677" y="764"/>
                    </a:cubicBezTo>
                    <a:cubicBezTo>
                      <a:pt x="677" y="764"/>
                      <a:pt x="676" y="769"/>
                      <a:pt x="672" y="770"/>
                    </a:cubicBezTo>
                    <a:cubicBezTo>
                      <a:pt x="672" y="770"/>
                      <a:pt x="670" y="771"/>
                      <a:pt x="668" y="770"/>
                    </a:cubicBezTo>
                    <a:cubicBezTo>
                      <a:pt x="668" y="770"/>
                      <a:pt x="666" y="769"/>
                      <a:pt x="668" y="769"/>
                    </a:cubicBezTo>
                    <a:cubicBezTo>
                      <a:pt x="668" y="769"/>
                      <a:pt x="671" y="768"/>
                      <a:pt x="673" y="764"/>
                    </a:cubicBezTo>
                    <a:cubicBezTo>
                      <a:pt x="673" y="764"/>
                      <a:pt x="676" y="761"/>
                      <a:pt x="675" y="759"/>
                    </a:cubicBezTo>
                    <a:cubicBezTo>
                      <a:pt x="675" y="759"/>
                      <a:pt x="675" y="758"/>
                      <a:pt x="678" y="757"/>
                    </a:cubicBezTo>
                    <a:cubicBezTo>
                      <a:pt x="678" y="757"/>
                      <a:pt x="684" y="752"/>
                      <a:pt x="687" y="755"/>
                    </a:cubicBezTo>
                    <a:cubicBezTo>
                      <a:pt x="687" y="755"/>
                      <a:pt x="689" y="757"/>
                      <a:pt x="687" y="760"/>
                    </a:cubicBezTo>
                    <a:cubicBezTo>
                      <a:pt x="687" y="760"/>
                      <a:pt x="686" y="763"/>
                      <a:pt x="689" y="765"/>
                    </a:cubicBezTo>
                    <a:cubicBezTo>
                      <a:pt x="689" y="765"/>
                      <a:pt x="693" y="768"/>
                      <a:pt x="694" y="766"/>
                    </a:cubicBezTo>
                    <a:cubicBezTo>
                      <a:pt x="694" y="766"/>
                      <a:pt x="699" y="762"/>
                      <a:pt x="701" y="763"/>
                    </a:cubicBezTo>
                    <a:cubicBezTo>
                      <a:pt x="701" y="763"/>
                      <a:pt x="705" y="764"/>
                      <a:pt x="705" y="766"/>
                    </a:cubicBezTo>
                    <a:cubicBezTo>
                      <a:pt x="705" y="766"/>
                      <a:pt x="704" y="768"/>
                      <a:pt x="703" y="769"/>
                    </a:cubicBezTo>
                    <a:cubicBezTo>
                      <a:pt x="703" y="769"/>
                      <a:pt x="703" y="770"/>
                      <a:pt x="702" y="771"/>
                    </a:cubicBezTo>
                    <a:cubicBezTo>
                      <a:pt x="702" y="771"/>
                      <a:pt x="699" y="772"/>
                      <a:pt x="701" y="775"/>
                    </a:cubicBezTo>
                    <a:cubicBezTo>
                      <a:pt x="706" y="782"/>
                      <a:pt x="706" y="782"/>
                      <a:pt x="706" y="782"/>
                    </a:cubicBezTo>
                    <a:cubicBezTo>
                      <a:pt x="706" y="782"/>
                      <a:pt x="708" y="789"/>
                      <a:pt x="707" y="793"/>
                    </a:cubicBezTo>
                    <a:cubicBezTo>
                      <a:pt x="707" y="794"/>
                      <a:pt x="706" y="796"/>
                      <a:pt x="706" y="796"/>
                    </a:cubicBezTo>
                    <a:close/>
                    <a:moveTo>
                      <a:pt x="451" y="788"/>
                    </a:moveTo>
                    <a:cubicBezTo>
                      <a:pt x="267" y="788"/>
                      <a:pt x="118" y="639"/>
                      <a:pt x="118" y="455"/>
                    </a:cubicBezTo>
                    <a:cubicBezTo>
                      <a:pt x="118" y="271"/>
                      <a:pt x="267" y="121"/>
                      <a:pt x="451" y="121"/>
                    </a:cubicBezTo>
                    <a:cubicBezTo>
                      <a:pt x="635" y="121"/>
                      <a:pt x="784" y="271"/>
                      <a:pt x="784" y="455"/>
                    </a:cubicBezTo>
                    <a:cubicBezTo>
                      <a:pt x="784" y="639"/>
                      <a:pt x="635" y="788"/>
                      <a:pt x="451" y="788"/>
                    </a:cubicBezTo>
                    <a:close/>
                    <a:moveTo>
                      <a:pt x="778" y="318"/>
                    </a:moveTo>
                    <a:cubicBezTo>
                      <a:pt x="775" y="310"/>
                      <a:pt x="775" y="303"/>
                      <a:pt x="777" y="296"/>
                    </a:cubicBezTo>
                    <a:cubicBezTo>
                      <a:pt x="779" y="290"/>
                      <a:pt x="784" y="285"/>
                      <a:pt x="792" y="282"/>
                    </a:cubicBezTo>
                    <a:cubicBezTo>
                      <a:pt x="797" y="280"/>
                      <a:pt x="801" y="279"/>
                      <a:pt x="805" y="279"/>
                    </a:cubicBezTo>
                    <a:cubicBezTo>
                      <a:pt x="808" y="280"/>
                      <a:pt x="811" y="280"/>
                      <a:pt x="814" y="282"/>
                    </a:cubicBezTo>
                    <a:cubicBezTo>
                      <a:pt x="817" y="283"/>
                      <a:pt x="819" y="285"/>
                      <a:pt x="821" y="287"/>
                    </a:cubicBezTo>
                    <a:cubicBezTo>
                      <a:pt x="824" y="289"/>
                      <a:pt x="826" y="293"/>
                      <a:pt x="828" y="297"/>
                    </a:cubicBezTo>
                    <a:cubicBezTo>
                      <a:pt x="831" y="305"/>
                      <a:pt x="831" y="312"/>
                      <a:pt x="829" y="318"/>
                    </a:cubicBezTo>
                    <a:cubicBezTo>
                      <a:pt x="826" y="325"/>
                      <a:pt x="821" y="330"/>
                      <a:pt x="813" y="333"/>
                    </a:cubicBezTo>
                    <a:cubicBezTo>
                      <a:pt x="806" y="336"/>
                      <a:pt x="799" y="336"/>
                      <a:pt x="792" y="334"/>
                    </a:cubicBezTo>
                    <a:cubicBezTo>
                      <a:pt x="786" y="331"/>
                      <a:pt x="781" y="325"/>
                      <a:pt x="778" y="318"/>
                    </a:cubicBezTo>
                    <a:close/>
                    <a:moveTo>
                      <a:pt x="841" y="337"/>
                    </a:moveTo>
                    <a:cubicBezTo>
                      <a:pt x="843" y="348"/>
                      <a:pt x="843" y="348"/>
                      <a:pt x="843" y="348"/>
                    </a:cubicBezTo>
                    <a:cubicBezTo>
                      <a:pt x="802" y="358"/>
                      <a:pt x="802" y="358"/>
                      <a:pt x="802" y="358"/>
                    </a:cubicBezTo>
                    <a:cubicBezTo>
                      <a:pt x="809" y="386"/>
                      <a:pt x="809" y="386"/>
                      <a:pt x="809" y="386"/>
                    </a:cubicBezTo>
                    <a:cubicBezTo>
                      <a:pt x="801" y="388"/>
                      <a:pt x="801" y="388"/>
                      <a:pt x="801" y="388"/>
                    </a:cubicBezTo>
                    <a:cubicBezTo>
                      <a:pt x="791" y="349"/>
                      <a:pt x="791" y="349"/>
                      <a:pt x="791" y="349"/>
                    </a:cubicBezTo>
                    <a:lnTo>
                      <a:pt x="841" y="337"/>
                    </a:lnTo>
                    <a:close/>
                    <a:moveTo>
                      <a:pt x="851" y="525"/>
                    </a:moveTo>
                    <a:cubicBezTo>
                      <a:pt x="815" y="528"/>
                      <a:pt x="815" y="528"/>
                      <a:pt x="815" y="528"/>
                    </a:cubicBezTo>
                    <a:cubicBezTo>
                      <a:pt x="847" y="545"/>
                      <a:pt x="847" y="545"/>
                      <a:pt x="847" y="545"/>
                    </a:cubicBezTo>
                    <a:cubicBezTo>
                      <a:pt x="844" y="562"/>
                      <a:pt x="844" y="562"/>
                      <a:pt x="844" y="562"/>
                    </a:cubicBezTo>
                    <a:cubicBezTo>
                      <a:pt x="793" y="552"/>
                      <a:pt x="793" y="552"/>
                      <a:pt x="793" y="552"/>
                    </a:cubicBezTo>
                    <a:cubicBezTo>
                      <a:pt x="795" y="541"/>
                      <a:pt x="795" y="541"/>
                      <a:pt x="795" y="541"/>
                    </a:cubicBezTo>
                    <a:cubicBezTo>
                      <a:pt x="835" y="549"/>
                      <a:pt x="835" y="549"/>
                      <a:pt x="835" y="549"/>
                    </a:cubicBezTo>
                    <a:cubicBezTo>
                      <a:pt x="798" y="530"/>
                      <a:pt x="798" y="530"/>
                      <a:pt x="798" y="530"/>
                    </a:cubicBezTo>
                    <a:cubicBezTo>
                      <a:pt x="800" y="519"/>
                      <a:pt x="800" y="519"/>
                      <a:pt x="800" y="519"/>
                    </a:cubicBezTo>
                    <a:cubicBezTo>
                      <a:pt x="842" y="517"/>
                      <a:pt x="842" y="517"/>
                      <a:pt x="842" y="517"/>
                    </a:cubicBezTo>
                    <a:cubicBezTo>
                      <a:pt x="802" y="508"/>
                      <a:pt x="802" y="508"/>
                      <a:pt x="802" y="508"/>
                    </a:cubicBezTo>
                    <a:cubicBezTo>
                      <a:pt x="804" y="498"/>
                      <a:pt x="804" y="498"/>
                      <a:pt x="804" y="498"/>
                    </a:cubicBezTo>
                    <a:cubicBezTo>
                      <a:pt x="855" y="508"/>
                      <a:pt x="855" y="508"/>
                      <a:pt x="855" y="508"/>
                    </a:cubicBezTo>
                    <a:lnTo>
                      <a:pt x="851" y="525"/>
                    </a:lnTo>
                    <a:close/>
                    <a:moveTo>
                      <a:pt x="815" y="474"/>
                    </a:moveTo>
                    <a:cubicBezTo>
                      <a:pt x="816" y="476"/>
                      <a:pt x="818" y="477"/>
                      <a:pt x="819" y="478"/>
                    </a:cubicBezTo>
                    <a:cubicBezTo>
                      <a:pt x="821" y="478"/>
                      <a:pt x="824" y="478"/>
                      <a:pt x="828" y="478"/>
                    </a:cubicBezTo>
                    <a:cubicBezTo>
                      <a:pt x="857" y="479"/>
                      <a:pt x="857" y="479"/>
                      <a:pt x="857" y="479"/>
                    </a:cubicBezTo>
                    <a:cubicBezTo>
                      <a:pt x="856" y="491"/>
                      <a:pt x="856" y="491"/>
                      <a:pt x="856" y="491"/>
                    </a:cubicBezTo>
                    <a:cubicBezTo>
                      <a:pt x="829" y="490"/>
                      <a:pt x="829" y="490"/>
                      <a:pt x="829" y="490"/>
                    </a:cubicBezTo>
                    <a:cubicBezTo>
                      <a:pt x="823" y="490"/>
                      <a:pt x="819" y="489"/>
                      <a:pt x="816" y="489"/>
                    </a:cubicBezTo>
                    <a:cubicBezTo>
                      <a:pt x="814" y="488"/>
                      <a:pt x="812" y="487"/>
                      <a:pt x="810" y="485"/>
                    </a:cubicBezTo>
                    <a:cubicBezTo>
                      <a:pt x="808" y="483"/>
                      <a:pt x="807" y="481"/>
                      <a:pt x="806" y="478"/>
                    </a:cubicBezTo>
                    <a:cubicBezTo>
                      <a:pt x="805" y="475"/>
                      <a:pt x="805" y="472"/>
                      <a:pt x="805" y="467"/>
                    </a:cubicBezTo>
                    <a:cubicBezTo>
                      <a:pt x="805" y="462"/>
                      <a:pt x="806" y="458"/>
                      <a:pt x="807" y="455"/>
                    </a:cubicBezTo>
                    <a:cubicBezTo>
                      <a:pt x="808" y="452"/>
                      <a:pt x="810" y="450"/>
                      <a:pt x="812" y="448"/>
                    </a:cubicBezTo>
                    <a:cubicBezTo>
                      <a:pt x="813" y="447"/>
                      <a:pt x="815" y="446"/>
                      <a:pt x="817" y="445"/>
                    </a:cubicBezTo>
                    <a:cubicBezTo>
                      <a:pt x="820" y="445"/>
                      <a:pt x="825" y="444"/>
                      <a:pt x="831" y="445"/>
                    </a:cubicBezTo>
                    <a:cubicBezTo>
                      <a:pt x="858" y="446"/>
                      <a:pt x="858" y="446"/>
                      <a:pt x="858" y="446"/>
                    </a:cubicBezTo>
                    <a:cubicBezTo>
                      <a:pt x="858" y="457"/>
                      <a:pt x="858" y="457"/>
                      <a:pt x="858" y="457"/>
                    </a:cubicBezTo>
                    <a:cubicBezTo>
                      <a:pt x="830" y="456"/>
                      <a:pt x="830" y="456"/>
                      <a:pt x="830" y="456"/>
                    </a:cubicBezTo>
                    <a:cubicBezTo>
                      <a:pt x="825" y="456"/>
                      <a:pt x="822" y="456"/>
                      <a:pt x="821" y="456"/>
                    </a:cubicBezTo>
                    <a:cubicBezTo>
                      <a:pt x="819" y="457"/>
                      <a:pt x="817" y="458"/>
                      <a:pt x="816" y="459"/>
                    </a:cubicBezTo>
                    <a:cubicBezTo>
                      <a:pt x="814" y="461"/>
                      <a:pt x="814" y="464"/>
                      <a:pt x="813" y="467"/>
                    </a:cubicBezTo>
                    <a:cubicBezTo>
                      <a:pt x="813" y="470"/>
                      <a:pt x="814" y="473"/>
                      <a:pt x="815" y="47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3" name="Freeform 85">
                <a:extLst>
                  <a:ext uri="{FF2B5EF4-FFF2-40B4-BE49-F238E27FC236}">
                    <a16:creationId xmlns="" xmlns:a16="http://schemas.microsoft.com/office/drawing/2014/main" id="{1A07FA5C-328A-804B-A5E5-85DB789DA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749"/>
                <a:ext cx="42" cy="40"/>
              </a:xfrm>
              <a:custGeom>
                <a:avLst/>
                <a:gdLst>
                  <a:gd name="T0" fmla="*/ 13 w 22"/>
                  <a:gd name="T1" fmla="*/ 20 h 21"/>
                  <a:gd name="T2" fmla="*/ 18 w 22"/>
                  <a:gd name="T3" fmla="*/ 20 h 21"/>
                  <a:gd name="T4" fmla="*/ 21 w 22"/>
                  <a:gd name="T5" fmla="*/ 18 h 21"/>
                  <a:gd name="T6" fmla="*/ 22 w 22"/>
                  <a:gd name="T7" fmla="*/ 13 h 21"/>
                  <a:gd name="T8" fmla="*/ 20 w 22"/>
                  <a:gd name="T9" fmla="*/ 8 h 21"/>
                  <a:gd name="T10" fmla="*/ 13 w 22"/>
                  <a:gd name="T11" fmla="*/ 3 h 21"/>
                  <a:gd name="T12" fmla="*/ 9 w 22"/>
                  <a:gd name="T13" fmla="*/ 0 h 21"/>
                  <a:gd name="T14" fmla="*/ 0 w 22"/>
                  <a:gd name="T15" fmla="*/ 12 h 21"/>
                  <a:gd name="T16" fmla="*/ 5 w 22"/>
                  <a:gd name="T17" fmla="*/ 16 h 21"/>
                  <a:gd name="T18" fmla="*/ 13 w 22"/>
                  <a:gd name="T19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3" y="20"/>
                    </a:moveTo>
                    <a:cubicBezTo>
                      <a:pt x="15" y="21"/>
                      <a:pt x="16" y="21"/>
                      <a:pt x="18" y="20"/>
                    </a:cubicBezTo>
                    <a:cubicBezTo>
                      <a:pt x="19" y="20"/>
                      <a:pt x="20" y="19"/>
                      <a:pt x="21" y="18"/>
                    </a:cubicBezTo>
                    <a:cubicBezTo>
                      <a:pt x="22" y="16"/>
                      <a:pt x="22" y="14"/>
                      <a:pt x="22" y="13"/>
                    </a:cubicBezTo>
                    <a:cubicBezTo>
                      <a:pt x="22" y="11"/>
                      <a:pt x="21" y="10"/>
                      <a:pt x="20" y="8"/>
                    </a:cubicBezTo>
                    <a:cubicBezTo>
                      <a:pt x="19" y="7"/>
                      <a:pt x="16" y="6"/>
                      <a:pt x="13" y="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9" y="18"/>
                      <a:pt x="12" y="20"/>
                      <a:pt x="13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4" name="Freeform 86">
                <a:extLst>
                  <a:ext uri="{FF2B5EF4-FFF2-40B4-BE49-F238E27FC236}">
                    <a16:creationId xmlns="" xmlns:a16="http://schemas.microsoft.com/office/drawing/2014/main" id="{F4F1B6B0-DA6E-5E4F-849E-F7EB08856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110"/>
                <a:ext cx="35" cy="54"/>
              </a:xfrm>
              <a:custGeom>
                <a:avLst/>
                <a:gdLst>
                  <a:gd name="T0" fmla="*/ 4 w 18"/>
                  <a:gd name="T1" fmla="*/ 3 h 28"/>
                  <a:gd name="T2" fmla="*/ 6 w 18"/>
                  <a:gd name="T3" fmla="*/ 6 h 28"/>
                  <a:gd name="T4" fmla="*/ 7 w 18"/>
                  <a:gd name="T5" fmla="*/ 9 h 28"/>
                  <a:gd name="T6" fmla="*/ 7 w 18"/>
                  <a:gd name="T7" fmla="*/ 12 h 28"/>
                  <a:gd name="T8" fmla="*/ 6 w 18"/>
                  <a:gd name="T9" fmla="*/ 13 h 28"/>
                  <a:gd name="T10" fmla="*/ 3 w 18"/>
                  <a:gd name="T11" fmla="*/ 19 h 28"/>
                  <a:gd name="T12" fmla="*/ 3 w 18"/>
                  <a:gd name="T13" fmla="*/ 25 h 28"/>
                  <a:gd name="T14" fmla="*/ 8 w 18"/>
                  <a:gd name="T15" fmla="*/ 22 h 28"/>
                  <a:gd name="T16" fmla="*/ 10 w 18"/>
                  <a:gd name="T17" fmla="*/ 21 h 28"/>
                  <a:gd name="T18" fmla="*/ 11 w 18"/>
                  <a:gd name="T19" fmla="*/ 19 h 28"/>
                  <a:gd name="T20" fmla="*/ 15 w 18"/>
                  <a:gd name="T21" fmla="*/ 13 h 28"/>
                  <a:gd name="T22" fmla="*/ 18 w 18"/>
                  <a:gd name="T23" fmla="*/ 7 h 28"/>
                  <a:gd name="T24" fmla="*/ 18 w 18"/>
                  <a:gd name="T25" fmla="*/ 4 h 28"/>
                  <a:gd name="T26" fmla="*/ 12 w 18"/>
                  <a:gd name="T27" fmla="*/ 1 h 28"/>
                  <a:gd name="T28" fmla="*/ 8 w 18"/>
                  <a:gd name="T29" fmla="*/ 0 h 28"/>
                  <a:gd name="T30" fmla="*/ 4 w 18"/>
                  <a:gd name="T31" fmla="*/ 0 h 28"/>
                  <a:gd name="T32" fmla="*/ 4 w 18"/>
                  <a:gd name="T33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28">
                    <a:moveTo>
                      <a:pt x="4" y="3"/>
                    </a:moveTo>
                    <a:cubicBezTo>
                      <a:pt x="4" y="4"/>
                      <a:pt x="6" y="6"/>
                      <a:pt x="6" y="6"/>
                    </a:cubicBezTo>
                    <a:cubicBezTo>
                      <a:pt x="6" y="8"/>
                      <a:pt x="7" y="9"/>
                      <a:pt x="7" y="9"/>
                    </a:cubicBezTo>
                    <a:cubicBezTo>
                      <a:pt x="8" y="10"/>
                      <a:pt x="7" y="12"/>
                      <a:pt x="7" y="12"/>
                    </a:cubicBezTo>
                    <a:cubicBezTo>
                      <a:pt x="7" y="12"/>
                      <a:pt x="6" y="13"/>
                      <a:pt x="6" y="13"/>
                    </a:cubicBezTo>
                    <a:cubicBezTo>
                      <a:pt x="6" y="16"/>
                      <a:pt x="3" y="19"/>
                      <a:pt x="3" y="19"/>
                    </a:cubicBezTo>
                    <a:cubicBezTo>
                      <a:pt x="0" y="21"/>
                      <a:pt x="3" y="25"/>
                      <a:pt x="3" y="25"/>
                    </a:cubicBezTo>
                    <a:cubicBezTo>
                      <a:pt x="4" y="28"/>
                      <a:pt x="8" y="22"/>
                      <a:pt x="8" y="22"/>
                    </a:cubicBezTo>
                    <a:cubicBezTo>
                      <a:pt x="9" y="21"/>
                      <a:pt x="10" y="21"/>
                      <a:pt x="10" y="21"/>
                    </a:cubicBezTo>
                    <a:cubicBezTo>
                      <a:pt x="10" y="20"/>
                      <a:pt x="10" y="20"/>
                      <a:pt x="11" y="19"/>
                    </a:cubicBezTo>
                    <a:cubicBezTo>
                      <a:pt x="12" y="16"/>
                      <a:pt x="15" y="13"/>
                      <a:pt x="15" y="13"/>
                    </a:cubicBezTo>
                    <a:cubicBezTo>
                      <a:pt x="15" y="12"/>
                      <a:pt x="18" y="7"/>
                      <a:pt x="18" y="7"/>
                    </a:cubicBezTo>
                    <a:cubicBezTo>
                      <a:pt x="18" y="6"/>
                      <a:pt x="18" y="4"/>
                      <a:pt x="18" y="4"/>
                    </a:cubicBezTo>
                    <a:cubicBezTo>
                      <a:pt x="17" y="3"/>
                      <a:pt x="12" y="1"/>
                      <a:pt x="12" y="1"/>
                    </a:cubicBezTo>
                    <a:cubicBezTo>
                      <a:pt x="12" y="1"/>
                      <a:pt x="10" y="1"/>
                      <a:pt x="8" y="0"/>
                    </a:cubicBezTo>
                    <a:cubicBezTo>
                      <a:pt x="6" y="0"/>
                      <a:pt x="4" y="0"/>
                      <a:pt x="4" y="0"/>
                    </a:cubicBezTo>
                    <a:cubicBezTo>
                      <a:pt x="1" y="1"/>
                      <a:pt x="4" y="3"/>
                      <a:pt x="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5" name="Freeform 87">
                <a:extLst>
                  <a:ext uri="{FF2B5EF4-FFF2-40B4-BE49-F238E27FC236}">
                    <a16:creationId xmlns="" xmlns:a16="http://schemas.microsoft.com/office/drawing/2014/main" id="{9757A1C8-19AF-2146-83BB-47EF10CC4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076"/>
                <a:ext cx="68" cy="67"/>
              </a:xfrm>
              <a:custGeom>
                <a:avLst/>
                <a:gdLst>
                  <a:gd name="T0" fmla="*/ 24 w 36"/>
                  <a:gd name="T1" fmla="*/ 32 h 35"/>
                  <a:gd name="T2" fmla="*/ 35 w 36"/>
                  <a:gd name="T3" fmla="*/ 23 h 35"/>
                  <a:gd name="T4" fmla="*/ 35 w 36"/>
                  <a:gd name="T5" fmla="*/ 11 h 35"/>
                  <a:gd name="T6" fmla="*/ 26 w 36"/>
                  <a:gd name="T7" fmla="*/ 2 h 35"/>
                  <a:gd name="T8" fmla="*/ 12 w 36"/>
                  <a:gd name="T9" fmla="*/ 3 h 35"/>
                  <a:gd name="T10" fmla="*/ 1 w 36"/>
                  <a:gd name="T11" fmla="*/ 12 h 35"/>
                  <a:gd name="T12" fmla="*/ 1 w 36"/>
                  <a:gd name="T13" fmla="*/ 24 h 35"/>
                  <a:gd name="T14" fmla="*/ 10 w 36"/>
                  <a:gd name="T15" fmla="*/ 33 h 35"/>
                  <a:gd name="T16" fmla="*/ 24 w 36"/>
                  <a:gd name="T17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35">
                    <a:moveTo>
                      <a:pt x="24" y="32"/>
                    </a:moveTo>
                    <a:cubicBezTo>
                      <a:pt x="30" y="30"/>
                      <a:pt x="33" y="27"/>
                      <a:pt x="35" y="23"/>
                    </a:cubicBezTo>
                    <a:cubicBezTo>
                      <a:pt x="36" y="19"/>
                      <a:pt x="36" y="15"/>
                      <a:pt x="35" y="11"/>
                    </a:cubicBezTo>
                    <a:cubicBezTo>
                      <a:pt x="33" y="6"/>
                      <a:pt x="30" y="3"/>
                      <a:pt x="26" y="2"/>
                    </a:cubicBezTo>
                    <a:cubicBezTo>
                      <a:pt x="22" y="0"/>
                      <a:pt x="17" y="1"/>
                      <a:pt x="12" y="3"/>
                    </a:cubicBezTo>
                    <a:cubicBezTo>
                      <a:pt x="7" y="5"/>
                      <a:pt x="3" y="8"/>
                      <a:pt x="1" y="12"/>
                    </a:cubicBezTo>
                    <a:cubicBezTo>
                      <a:pt x="0" y="16"/>
                      <a:pt x="0" y="20"/>
                      <a:pt x="1" y="24"/>
                    </a:cubicBezTo>
                    <a:cubicBezTo>
                      <a:pt x="3" y="29"/>
                      <a:pt x="6" y="31"/>
                      <a:pt x="10" y="33"/>
                    </a:cubicBezTo>
                    <a:cubicBezTo>
                      <a:pt x="14" y="35"/>
                      <a:pt x="18" y="34"/>
                      <a:pt x="24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</p:grpSp>
      <p:pic>
        <p:nvPicPr>
          <p:cNvPr id="191" name="图片 190">
            <a:extLst>
              <a:ext uri="{FF2B5EF4-FFF2-40B4-BE49-F238E27FC236}">
                <a16:creationId xmlns="" xmlns:a16="http://schemas.microsoft.com/office/drawing/2014/main" id="{5942B352-DEB8-484F-B395-CC3B83EDAA32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6342612"/>
            <a:ext cx="12192000" cy="515389"/>
          </a:xfrm>
          <a:prstGeom prst="rect">
            <a:avLst/>
          </a:prstGeom>
        </p:spPr>
      </p:pic>
      <p:grpSp>
        <p:nvGrpSpPr>
          <p:cNvPr id="192" name="组合 191">
            <a:extLst>
              <a:ext uri="{FF2B5EF4-FFF2-40B4-BE49-F238E27FC236}">
                <a16:creationId xmlns="" xmlns:a16="http://schemas.microsoft.com/office/drawing/2014/main" id="{36451CC1-E625-3642-89FD-6A50568AD7B4}"/>
              </a:ext>
            </a:extLst>
          </p:cNvPr>
          <p:cNvGrpSpPr/>
          <p:nvPr/>
        </p:nvGrpSpPr>
        <p:grpSpPr>
          <a:xfrm>
            <a:off x="10899831" y="6542060"/>
            <a:ext cx="1028644" cy="189883"/>
            <a:chOff x="4206876" y="3000376"/>
            <a:chExt cx="3689350" cy="681038"/>
          </a:xfrm>
          <a:solidFill>
            <a:schemeClr val="bg1"/>
          </a:solidFill>
        </p:grpSpPr>
        <p:sp>
          <p:nvSpPr>
            <p:cNvPr id="193" name="Freeform 54">
              <a:extLst>
                <a:ext uri="{FF2B5EF4-FFF2-40B4-BE49-F238E27FC236}">
                  <a16:creationId xmlns="" xmlns:a16="http://schemas.microsoft.com/office/drawing/2014/main" id="{AF84D259-C5F3-F341-96C9-3453763B8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688" y="3021013"/>
              <a:ext cx="647700" cy="141288"/>
            </a:xfrm>
            <a:custGeom>
              <a:avLst/>
              <a:gdLst>
                <a:gd name="T0" fmla="*/ 98 w 214"/>
                <a:gd name="T1" fmla="*/ 0 h 46"/>
                <a:gd name="T2" fmla="*/ 108 w 214"/>
                <a:gd name="T3" fmla="*/ 3 h 46"/>
                <a:gd name="T4" fmla="*/ 127 w 214"/>
                <a:gd name="T5" fmla="*/ 17 h 46"/>
                <a:gd name="T6" fmla="*/ 137 w 214"/>
                <a:gd name="T7" fmla="*/ 19 h 46"/>
                <a:gd name="T8" fmla="*/ 139 w 214"/>
                <a:gd name="T9" fmla="*/ 19 h 46"/>
                <a:gd name="T10" fmla="*/ 162 w 214"/>
                <a:gd name="T11" fmla="*/ 19 h 46"/>
                <a:gd name="T12" fmla="*/ 176 w 214"/>
                <a:gd name="T13" fmla="*/ 19 h 46"/>
                <a:gd name="T14" fmla="*/ 188 w 214"/>
                <a:gd name="T15" fmla="*/ 19 h 46"/>
                <a:gd name="T16" fmla="*/ 202 w 214"/>
                <a:gd name="T17" fmla="*/ 18 h 46"/>
                <a:gd name="T18" fmla="*/ 210 w 214"/>
                <a:gd name="T19" fmla="*/ 31 h 46"/>
                <a:gd name="T20" fmla="*/ 200 w 214"/>
                <a:gd name="T21" fmla="*/ 34 h 46"/>
                <a:gd name="T22" fmla="*/ 193 w 214"/>
                <a:gd name="T23" fmla="*/ 35 h 46"/>
                <a:gd name="T24" fmla="*/ 183 w 214"/>
                <a:gd name="T25" fmla="*/ 35 h 46"/>
                <a:gd name="T26" fmla="*/ 165 w 214"/>
                <a:gd name="T27" fmla="*/ 36 h 46"/>
                <a:gd name="T28" fmla="*/ 129 w 214"/>
                <a:gd name="T29" fmla="*/ 36 h 46"/>
                <a:gd name="T30" fmla="*/ 121 w 214"/>
                <a:gd name="T31" fmla="*/ 36 h 46"/>
                <a:gd name="T32" fmla="*/ 118 w 214"/>
                <a:gd name="T33" fmla="*/ 38 h 46"/>
                <a:gd name="T34" fmla="*/ 114 w 214"/>
                <a:gd name="T35" fmla="*/ 38 h 46"/>
                <a:gd name="T36" fmla="*/ 94 w 214"/>
                <a:gd name="T37" fmla="*/ 36 h 46"/>
                <a:gd name="T38" fmla="*/ 80 w 214"/>
                <a:gd name="T39" fmla="*/ 36 h 46"/>
                <a:gd name="T40" fmla="*/ 71 w 214"/>
                <a:gd name="T41" fmla="*/ 37 h 46"/>
                <a:gd name="T42" fmla="*/ 41 w 214"/>
                <a:gd name="T43" fmla="*/ 39 h 46"/>
                <a:gd name="T44" fmla="*/ 34 w 214"/>
                <a:gd name="T45" fmla="*/ 39 h 46"/>
                <a:gd name="T46" fmla="*/ 3 w 214"/>
                <a:gd name="T47" fmla="*/ 39 h 46"/>
                <a:gd name="T48" fmla="*/ 0 w 214"/>
                <a:gd name="T49" fmla="*/ 30 h 46"/>
                <a:gd name="T50" fmla="*/ 5 w 214"/>
                <a:gd name="T51" fmla="*/ 25 h 46"/>
                <a:gd name="T52" fmla="*/ 17 w 214"/>
                <a:gd name="T53" fmla="*/ 23 h 46"/>
                <a:gd name="T54" fmla="*/ 46 w 214"/>
                <a:gd name="T55" fmla="*/ 25 h 46"/>
                <a:gd name="T56" fmla="*/ 61 w 214"/>
                <a:gd name="T57" fmla="*/ 23 h 46"/>
                <a:gd name="T58" fmla="*/ 74 w 214"/>
                <a:gd name="T59" fmla="*/ 21 h 46"/>
                <a:gd name="T60" fmla="*/ 84 w 214"/>
                <a:gd name="T61" fmla="*/ 20 h 46"/>
                <a:gd name="T62" fmla="*/ 88 w 214"/>
                <a:gd name="T63" fmla="*/ 19 h 46"/>
                <a:gd name="T64" fmla="*/ 88 w 214"/>
                <a:gd name="T65" fmla="*/ 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4" h="46">
                  <a:moveTo>
                    <a:pt x="93" y="0"/>
                  </a:moveTo>
                  <a:cubicBezTo>
                    <a:pt x="94" y="1"/>
                    <a:pt x="96" y="0"/>
                    <a:pt x="98" y="0"/>
                  </a:cubicBezTo>
                  <a:cubicBezTo>
                    <a:pt x="101" y="1"/>
                    <a:pt x="101" y="2"/>
                    <a:pt x="104" y="3"/>
                  </a:cubicBezTo>
                  <a:cubicBezTo>
                    <a:pt x="105" y="1"/>
                    <a:pt x="108" y="4"/>
                    <a:pt x="108" y="3"/>
                  </a:cubicBezTo>
                  <a:cubicBezTo>
                    <a:pt x="113" y="5"/>
                    <a:pt x="118" y="8"/>
                    <a:pt x="122" y="11"/>
                  </a:cubicBezTo>
                  <a:cubicBezTo>
                    <a:pt x="124" y="12"/>
                    <a:pt x="125" y="16"/>
                    <a:pt x="127" y="17"/>
                  </a:cubicBezTo>
                  <a:cubicBezTo>
                    <a:pt x="129" y="18"/>
                    <a:pt x="133" y="18"/>
                    <a:pt x="135" y="20"/>
                  </a:cubicBezTo>
                  <a:cubicBezTo>
                    <a:pt x="135" y="20"/>
                    <a:pt x="136" y="19"/>
                    <a:pt x="137" y="19"/>
                  </a:cubicBezTo>
                  <a:cubicBezTo>
                    <a:pt x="137" y="19"/>
                    <a:pt x="137" y="19"/>
                    <a:pt x="137" y="20"/>
                  </a:cubicBezTo>
                  <a:cubicBezTo>
                    <a:pt x="138" y="19"/>
                    <a:pt x="138" y="19"/>
                    <a:pt x="139" y="19"/>
                  </a:cubicBezTo>
                  <a:cubicBezTo>
                    <a:pt x="139" y="18"/>
                    <a:pt x="146" y="21"/>
                    <a:pt x="148" y="19"/>
                  </a:cubicBezTo>
                  <a:cubicBezTo>
                    <a:pt x="151" y="21"/>
                    <a:pt x="156" y="18"/>
                    <a:pt x="162" y="19"/>
                  </a:cubicBezTo>
                  <a:cubicBezTo>
                    <a:pt x="164" y="20"/>
                    <a:pt x="171" y="20"/>
                    <a:pt x="174" y="18"/>
                  </a:cubicBezTo>
                  <a:cubicBezTo>
                    <a:pt x="175" y="19"/>
                    <a:pt x="176" y="19"/>
                    <a:pt x="176" y="19"/>
                  </a:cubicBezTo>
                  <a:cubicBezTo>
                    <a:pt x="177" y="19"/>
                    <a:pt x="180" y="18"/>
                    <a:pt x="182" y="19"/>
                  </a:cubicBezTo>
                  <a:cubicBezTo>
                    <a:pt x="182" y="20"/>
                    <a:pt x="186" y="19"/>
                    <a:pt x="188" y="19"/>
                  </a:cubicBezTo>
                  <a:cubicBezTo>
                    <a:pt x="190" y="19"/>
                    <a:pt x="192" y="18"/>
                    <a:pt x="195" y="18"/>
                  </a:cubicBezTo>
                  <a:cubicBezTo>
                    <a:pt x="196" y="18"/>
                    <a:pt x="201" y="19"/>
                    <a:pt x="202" y="18"/>
                  </a:cubicBezTo>
                  <a:cubicBezTo>
                    <a:pt x="206" y="20"/>
                    <a:pt x="212" y="21"/>
                    <a:pt x="214" y="23"/>
                  </a:cubicBezTo>
                  <a:cubicBezTo>
                    <a:pt x="214" y="26"/>
                    <a:pt x="213" y="30"/>
                    <a:pt x="210" y="31"/>
                  </a:cubicBezTo>
                  <a:cubicBezTo>
                    <a:pt x="209" y="32"/>
                    <a:pt x="206" y="31"/>
                    <a:pt x="205" y="31"/>
                  </a:cubicBezTo>
                  <a:cubicBezTo>
                    <a:pt x="204" y="32"/>
                    <a:pt x="202" y="34"/>
                    <a:pt x="200" y="34"/>
                  </a:cubicBezTo>
                  <a:cubicBezTo>
                    <a:pt x="198" y="35"/>
                    <a:pt x="195" y="34"/>
                    <a:pt x="194" y="36"/>
                  </a:cubicBezTo>
                  <a:cubicBezTo>
                    <a:pt x="194" y="36"/>
                    <a:pt x="193" y="35"/>
                    <a:pt x="193" y="35"/>
                  </a:cubicBezTo>
                  <a:cubicBezTo>
                    <a:pt x="192" y="35"/>
                    <a:pt x="184" y="35"/>
                    <a:pt x="184" y="35"/>
                  </a:cubicBezTo>
                  <a:cubicBezTo>
                    <a:pt x="183" y="35"/>
                    <a:pt x="183" y="35"/>
                    <a:pt x="183" y="35"/>
                  </a:cubicBezTo>
                  <a:cubicBezTo>
                    <a:pt x="183" y="35"/>
                    <a:pt x="171" y="36"/>
                    <a:pt x="169" y="35"/>
                  </a:cubicBezTo>
                  <a:cubicBezTo>
                    <a:pt x="167" y="35"/>
                    <a:pt x="166" y="35"/>
                    <a:pt x="165" y="36"/>
                  </a:cubicBezTo>
                  <a:cubicBezTo>
                    <a:pt x="159" y="33"/>
                    <a:pt x="147" y="34"/>
                    <a:pt x="141" y="36"/>
                  </a:cubicBezTo>
                  <a:cubicBezTo>
                    <a:pt x="138" y="36"/>
                    <a:pt x="129" y="36"/>
                    <a:pt x="129" y="36"/>
                  </a:cubicBezTo>
                  <a:cubicBezTo>
                    <a:pt x="129" y="36"/>
                    <a:pt x="128" y="37"/>
                    <a:pt x="128" y="37"/>
                  </a:cubicBezTo>
                  <a:cubicBezTo>
                    <a:pt x="125" y="36"/>
                    <a:pt x="123" y="36"/>
                    <a:pt x="121" y="36"/>
                  </a:cubicBezTo>
                  <a:cubicBezTo>
                    <a:pt x="119" y="36"/>
                    <a:pt x="119" y="37"/>
                    <a:pt x="118" y="38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7" y="37"/>
                    <a:pt x="116" y="37"/>
                    <a:pt x="115" y="37"/>
                  </a:cubicBezTo>
                  <a:cubicBezTo>
                    <a:pt x="115" y="38"/>
                    <a:pt x="114" y="38"/>
                    <a:pt x="114" y="38"/>
                  </a:cubicBezTo>
                  <a:cubicBezTo>
                    <a:pt x="112" y="38"/>
                    <a:pt x="109" y="37"/>
                    <a:pt x="107" y="36"/>
                  </a:cubicBezTo>
                  <a:cubicBezTo>
                    <a:pt x="104" y="37"/>
                    <a:pt x="98" y="37"/>
                    <a:pt x="94" y="36"/>
                  </a:cubicBezTo>
                  <a:cubicBezTo>
                    <a:pt x="93" y="36"/>
                    <a:pt x="87" y="37"/>
                    <a:pt x="86" y="38"/>
                  </a:cubicBezTo>
                  <a:cubicBezTo>
                    <a:pt x="85" y="38"/>
                    <a:pt x="81" y="37"/>
                    <a:pt x="80" y="36"/>
                  </a:cubicBezTo>
                  <a:cubicBezTo>
                    <a:pt x="78" y="37"/>
                    <a:pt x="77" y="37"/>
                    <a:pt x="75" y="38"/>
                  </a:cubicBezTo>
                  <a:cubicBezTo>
                    <a:pt x="73" y="38"/>
                    <a:pt x="72" y="37"/>
                    <a:pt x="71" y="37"/>
                  </a:cubicBezTo>
                  <a:cubicBezTo>
                    <a:pt x="66" y="39"/>
                    <a:pt x="55" y="36"/>
                    <a:pt x="51" y="39"/>
                  </a:cubicBezTo>
                  <a:cubicBezTo>
                    <a:pt x="49" y="40"/>
                    <a:pt x="44" y="38"/>
                    <a:pt x="41" y="39"/>
                  </a:cubicBezTo>
                  <a:cubicBezTo>
                    <a:pt x="40" y="39"/>
                    <a:pt x="38" y="39"/>
                    <a:pt x="36" y="40"/>
                  </a:cubicBezTo>
                  <a:cubicBezTo>
                    <a:pt x="36" y="40"/>
                    <a:pt x="35" y="39"/>
                    <a:pt x="34" y="39"/>
                  </a:cubicBezTo>
                  <a:cubicBezTo>
                    <a:pt x="30" y="41"/>
                    <a:pt x="20" y="42"/>
                    <a:pt x="18" y="46"/>
                  </a:cubicBezTo>
                  <a:cubicBezTo>
                    <a:pt x="14" y="45"/>
                    <a:pt x="6" y="43"/>
                    <a:pt x="3" y="39"/>
                  </a:cubicBezTo>
                  <a:cubicBezTo>
                    <a:pt x="2" y="38"/>
                    <a:pt x="3" y="35"/>
                    <a:pt x="2" y="34"/>
                  </a:cubicBezTo>
                  <a:cubicBezTo>
                    <a:pt x="1" y="32"/>
                    <a:pt x="0" y="33"/>
                    <a:pt x="0" y="30"/>
                  </a:cubicBezTo>
                  <a:cubicBezTo>
                    <a:pt x="1" y="28"/>
                    <a:pt x="2" y="27"/>
                    <a:pt x="3" y="25"/>
                  </a:cubicBezTo>
                  <a:cubicBezTo>
                    <a:pt x="4" y="25"/>
                    <a:pt x="4" y="26"/>
                    <a:pt x="5" y="25"/>
                  </a:cubicBezTo>
                  <a:cubicBezTo>
                    <a:pt x="8" y="25"/>
                    <a:pt x="10" y="24"/>
                    <a:pt x="13" y="23"/>
                  </a:cubicBezTo>
                  <a:cubicBezTo>
                    <a:pt x="14" y="23"/>
                    <a:pt x="16" y="24"/>
                    <a:pt x="17" y="23"/>
                  </a:cubicBezTo>
                  <a:cubicBezTo>
                    <a:pt x="23" y="23"/>
                    <a:pt x="28" y="23"/>
                    <a:pt x="34" y="23"/>
                  </a:cubicBezTo>
                  <a:cubicBezTo>
                    <a:pt x="35" y="23"/>
                    <a:pt x="43" y="26"/>
                    <a:pt x="46" y="25"/>
                  </a:cubicBezTo>
                  <a:cubicBezTo>
                    <a:pt x="48" y="24"/>
                    <a:pt x="52" y="23"/>
                    <a:pt x="52" y="23"/>
                  </a:cubicBezTo>
                  <a:cubicBezTo>
                    <a:pt x="53" y="23"/>
                    <a:pt x="59" y="23"/>
                    <a:pt x="61" y="23"/>
                  </a:cubicBezTo>
                  <a:cubicBezTo>
                    <a:pt x="63" y="22"/>
                    <a:pt x="68" y="23"/>
                    <a:pt x="70" y="23"/>
                  </a:cubicBezTo>
                  <a:cubicBezTo>
                    <a:pt x="71" y="22"/>
                    <a:pt x="73" y="21"/>
                    <a:pt x="74" y="21"/>
                  </a:cubicBezTo>
                  <a:cubicBezTo>
                    <a:pt x="77" y="21"/>
                    <a:pt x="79" y="21"/>
                    <a:pt x="82" y="21"/>
                  </a:cubicBezTo>
                  <a:cubicBezTo>
                    <a:pt x="83" y="21"/>
                    <a:pt x="83" y="21"/>
                    <a:pt x="84" y="20"/>
                  </a:cubicBezTo>
                  <a:cubicBezTo>
                    <a:pt x="85" y="21"/>
                    <a:pt x="84" y="21"/>
                    <a:pt x="86" y="21"/>
                  </a:cubicBezTo>
                  <a:cubicBezTo>
                    <a:pt x="86" y="21"/>
                    <a:pt x="87" y="20"/>
                    <a:pt x="88" y="19"/>
                  </a:cubicBezTo>
                  <a:cubicBezTo>
                    <a:pt x="88" y="18"/>
                    <a:pt x="89" y="17"/>
                    <a:pt x="89" y="16"/>
                  </a:cubicBezTo>
                  <a:cubicBezTo>
                    <a:pt x="86" y="13"/>
                    <a:pt x="90" y="5"/>
                    <a:pt x="88" y="4"/>
                  </a:cubicBezTo>
                  <a:cubicBezTo>
                    <a:pt x="89" y="2"/>
                    <a:pt x="91" y="1"/>
                    <a:pt x="9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4" name="Freeform 55">
              <a:extLst>
                <a:ext uri="{FF2B5EF4-FFF2-40B4-BE49-F238E27FC236}">
                  <a16:creationId xmlns="" xmlns:a16="http://schemas.microsoft.com/office/drawing/2014/main" id="{103331B1-9844-7E47-9EA8-4A5A4C8161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86363" y="3152776"/>
              <a:ext cx="823913" cy="525463"/>
            </a:xfrm>
            <a:custGeom>
              <a:avLst/>
              <a:gdLst>
                <a:gd name="T0" fmla="*/ 257 w 272"/>
                <a:gd name="T1" fmla="*/ 115 h 172"/>
                <a:gd name="T2" fmla="*/ 219 w 272"/>
                <a:gd name="T3" fmla="*/ 115 h 172"/>
                <a:gd name="T4" fmla="*/ 187 w 272"/>
                <a:gd name="T5" fmla="*/ 113 h 172"/>
                <a:gd name="T6" fmla="*/ 171 w 272"/>
                <a:gd name="T7" fmla="*/ 112 h 172"/>
                <a:gd name="T8" fmla="*/ 125 w 272"/>
                <a:gd name="T9" fmla="*/ 112 h 172"/>
                <a:gd name="T10" fmla="*/ 139 w 272"/>
                <a:gd name="T11" fmla="*/ 100 h 172"/>
                <a:gd name="T12" fmla="*/ 162 w 272"/>
                <a:gd name="T13" fmla="*/ 101 h 172"/>
                <a:gd name="T14" fmla="*/ 183 w 272"/>
                <a:gd name="T15" fmla="*/ 101 h 172"/>
                <a:gd name="T16" fmla="*/ 185 w 272"/>
                <a:gd name="T17" fmla="*/ 58 h 172"/>
                <a:gd name="T18" fmla="*/ 186 w 272"/>
                <a:gd name="T19" fmla="*/ 32 h 172"/>
                <a:gd name="T20" fmla="*/ 194 w 272"/>
                <a:gd name="T21" fmla="*/ 0 h 172"/>
                <a:gd name="T22" fmla="*/ 168 w 272"/>
                <a:gd name="T23" fmla="*/ 1 h 172"/>
                <a:gd name="T24" fmla="*/ 143 w 272"/>
                <a:gd name="T25" fmla="*/ 3 h 172"/>
                <a:gd name="T26" fmla="*/ 114 w 272"/>
                <a:gd name="T27" fmla="*/ 4 h 172"/>
                <a:gd name="T28" fmla="*/ 95 w 272"/>
                <a:gd name="T29" fmla="*/ 2 h 172"/>
                <a:gd name="T30" fmla="*/ 63 w 272"/>
                <a:gd name="T31" fmla="*/ 5 h 172"/>
                <a:gd name="T32" fmla="*/ 62 w 272"/>
                <a:gd name="T33" fmla="*/ 22 h 172"/>
                <a:gd name="T34" fmla="*/ 67 w 272"/>
                <a:gd name="T35" fmla="*/ 50 h 172"/>
                <a:gd name="T36" fmla="*/ 66 w 272"/>
                <a:gd name="T37" fmla="*/ 63 h 172"/>
                <a:gd name="T38" fmla="*/ 67 w 272"/>
                <a:gd name="T39" fmla="*/ 82 h 172"/>
                <a:gd name="T40" fmla="*/ 62 w 272"/>
                <a:gd name="T41" fmla="*/ 106 h 172"/>
                <a:gd name="T42" fmla="*/ 75 w 272"/>
                <a:gd name="T43" fmla="*/ 101 h 172"/>
                <a:gd name="T44" fmla="*/ 109 w 272"/>
                <a:gd name="T45" fmla="*/ 102 h 172"/>
                <a:gd name="T46" fmla="*/ 99 w 272"/>
                <a:gd name="T47" fmla="*/ 112 h 172"/>
                <a:gd name="T48" fmla="*/ 71 w 272"/>
                <a:gd name="T49" fmla="*/ 116 h 172"/>
                <a:gd name="T50" fmla="*/ 43 w 272"/>
                <a:gd name="T51" fmla="*/ 120 h 172"/>
                <a:gd name="T52" fmla="*/ 23 w 272"/>
                <a:gd name="T53" fmla="*/ 122 h 172"/>
                <a:gd name="T54" fmla="*/ 4 w 272"/>
                <a:gd name="T55" fmla="*/ 129 h 172"/>
                <a:gd name="T56" fmla="*/ 28 w 272"/>
                <a:gd name="T57" fmla="*/ 143 h 172"/>
                <a:gd name="T58" fmla="*/ 42 w 272"/>
                <a:gd name="T59" fmla="*/ 138 h 172"/>
                <a:gd name="T60" fmla="*/ 62 w 272"/>
                <a:gd name="T61" fmla="*/ 133 h 172"/>
                <a:gd name="T62" fmla="*/ 93 w 272"/>
                <a:gd name="T63" fmla="*/ 127 h 172"/>
                <a:gd name="T64" fmla="*/ 92 w 272"/>
                <a:gd name="T65" fmla="*/ 141 h 172"/>
                <a:gd name="T66" fmla="*/ 86 w 272"/>
                <a:gd name="T67" fmla="*/ 156 h 172"/>
                <a:gd name="T68" fmla="*/ 100 w 272"/>
                <a:gd name="T69" fmla="*/ 153 h 172"/>
                <a:gd name="T70" fmla="*/ 119 w 272"/>
                <a:gd name="T71" fmla="*/ 126 h 172"/>
                <a:gd name="T72" fmla="*/ 138 w 272"/>
                <a:gd name="T73" fmla="*/ 130 h 172"/>
                <a:gd name="T74" fmla="*/ 150 w 272"/>
                <a:gd name="T75" fmla="*/ 150 h 172"/>
                <a:gd name="T76" fmla="*/ 170 w 272"/>
                <a:gd name="T77" fmla="*/ 159 h 172"/>
                <a:gd name="T78" fmla="*/ 172 w 272"/>
                <a:gd name="T79" fmla="*/ 128 h 172"/>
                <a:gd name="T80" fmla="*/ 209 w 272"/>
                <a:gd name="T81" fmla="*/ 134 h 172"/>
                <a:gd name="T82" fmla="*/ 229 w 272"/>
                <a:gd name="T83" fmla="*/ 144 h 172"/>
                <a:gd name="T84" fmla="*/ 238 w 272"/>
                <a:gd name="T85" fmla="*/ 146 h 172"/>
                <a:gd name="T86" fmla="*/ 266 w 272"/>
                <a:gd name="T87" fmla="*/ 140 h 172"/>
                <a:gd name="T88" fmla="*/ 170 w 272"/>
                <a:gd name="T89" fmla="*/ 55 h 172"/>
                <a:gd name="T90" fmla="*/ 139 w 272"/>
                <a:gd name="T91" fmla="*/ 55 h 172"/>
                <a:gd name="T92" fmla="*/ 107 w 272"/>
                <a:gd name="T93" fmla="*/ 58 h 172"/>
                <a:gd name="T94" fmla="*/ 87 w 272"/>
                <a:gd name="T95" fmla="*/ 60 h 172"/>
                <a:gd name="T96" fmla="*/ 104 w 272"/>
                <a:gd name="T97" fmla="*/ 48 h 172"/>
                <a:gd name="T98" fmla="*/ 135 w 272"/>
                <a:gd name="T99" fmla="*/ 45 h 172"/>
                <a:gd name="T100" fmla="*/ 166 w 272"/>
                <a:gd name="T101" fmla="*/ 44 h 172"/>
                <a:gd name="T102" fmla="*/ 94 w 272"/>
                <a:gd name="T103" fmla="*/ 23 h 172"/>
                <a:gd name="T104" fmla="*/ 135 w 272"/>
                <a:gd name="T105" fmla="*/ 20 h 172"/>
                <a:gd name="T106" fmla="*/ 174 w 272"/>
                <a:gd name="T107" fmla="*/ 19 h 172"/>
                <a:gd name="T108" fmla="*/ 102 w 272"/>
                <a:gd name="T109" fmla="*/ 32 h 172"/>
                <a:gd name="T110" fmla="*/ 94 w 272"/>
                <a:gd name="T111" fmla="*/ 23 h 172"/>
                <a:gd name="T112" fmla="*/ 95 w 272"/>
                <a:gd name="T113" fmla="*/ 85 h 172"/>
                <a:gd name="T114" fmla="*/ 82 w 272"/>
                <a:gd name="T115" fmla="*/ 82 h 172"/>
                <a:gd name="T116" fmla="*/ 106 w 272"/>
                <a:gd name="T117" fmla="*/ 75 h 172"/>
                <a:gd name="T118" fmla="*/ 149 w 272"/>
                <a:gd name="T119" fmla="*/ 71 h 172"/>
                <a:gd name="T120" fmla="*/ 170 w 272"/>
                <a:gd name="T121" fmla="*/ 81 h 172"/>
                <a:gd name="T122" fmla="*/ 133 w 272"/>
                <a:gd name="T123" fmla="*/ 8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2" h="172">
                  <a:moveTo>
                    <a:pt x="270" y="130"/>
                  </a:moveTo>
                  <a:cubicBezTo>
                    <a:pt x="272" y="123"/>
                    <a:pt x="264" y="119"/>
                    <a:pt x="266" y="115"/>
                  </a:cubicBezTo>
                  <a:cubicBezTo>
                    <a:pt x="265" y="114"/>
                    <a:pt x="264" y="112"/>
                    <a:pt x="262" y="112"/>
                  </a:cubicBezTo>
                  <a:cubicBezTo>
                    <a:pt x="261" y="112"/>
                    <a:pt x="258" y="115"/>
                    <a:pt x="257" y="115"/>
                  </a:cubicBezTo>
                  <a:cubicBezTo>
                    <a:pt x="255" y="116"/>
                    <a:pt x="241" y="114"/>
                    <a:pt x="239" y="113"/>
                  </a:cubicBezTo>
                  <a:cubicBezTo>
                    <a:pt x="237" y="113"/>
                    <a:pt x="237" y="115"/>
                    <a:pt x="235" y="115"/>
                  </a:cubicBezTo>
                  <a:cubicBezTo>
                    <a:pt x="234" y="116"/>
                    <a:pt x="231" y="115"/>
                    <a:pt x="231" y="115"/>
                  </a:cubicBezTo>
                  <a:cubicBezTo>
                    <a:pt x="230" y="114"/>
                    <a:pt x="220" y="116"/>
                    <a:pt x="219" y="115"/>
                  </a:cubicBezTo>
                  <a:cubicBezTo>
                    <a:pt x="218" y="115"/>
                    <a:pt x="218" y="114"/>
                    <a:pt x="217" y="114"/>
                  </a:cubicBezTo>
                  <a:cubicBezTo>
                    <a:pt x="213" y="117"/>
                    <a:pt x="206" y="114"/>
                    <a:pt x="202" y="113"/>
                  </a:cubicBezTo>
                  <a:cubicBezTo>
                    <a:pt x="200" y="114"/>
                    <a:pt x="193" y="113"/>
                    <a:pt x="193" y="113"/>
                  </a:cubicBezTo>
                  <a:cubicBezTo>
                    <a:pt x="191" y="113"/>
                    <a:pt x="189" y="113"/>
                    <a:pt x="187" y="113"/>
                  </a:cubicBezTo>
                  <a:cubicBezTo>
                    <a:pt x="186" y="113"/>
                    <a:pt x="186" y="112"/>
                    <a:pt x="185" y="112"/>
                  </a:cubicBezTo>
                  <a:cubicBezTo>
                    <a:pt x="184" y="114"/>
                    <a:pt x="183" y="112"/>
                    <a:pt x="181" y="113"/>
                  </a:cubicBezTo>
                  <a:cubicBezTo>
                    <a:pt x="180" y="113"/>
                    <a:pt x="179" y="113"/>
                    <a:pt x="179" y="113"/>
                  </a:cubicBezTo>
                  <a:cubicBezTo>
                    <a:pt x="176" y="112"/>
                    <a:pt x="175" y="113"/>
                    <a:pt x="171" y="112"/>
                  </a:cubicBezTo>
                  <a:cubicBezTo>
                    <a:pt x="169" y="112"/>
                    <a:pt x="166" y="112"/>
                    <a:pt x="164" y="112"/>
                  </a:cubicBezTo>
                  <a:cubicBezTo>
                    <a:pt x="164" y="112"/>
                    <a:pt x="155" y="110"/>
                    <a:pt x="154" y="110"/>
                  </a:cubicBezTo>
                  <a:cubicBezTo>
                    <a:pt x="153" y="111"/>
                    <a:pt x="153" y="112"/>
                    <a:pt x="151" y="111"/>
                  </a:cubicBezTo>
                  <a:cubicBezTo>
                    <a:pt x="144" y="109"/>
                    <a:pt x="131" y="110"/>
                    <a:pt x="125" y="112"/>
                  </a:cubicBezTo>
                  <a:cubicBezTo>
                    <a:pt x="125" y="112"/>
                    <a:pt x="124" y="111"/>
                    <a:pt x="124" y="111"/>
                  </a:cubicBezTo>
                  <a:cubicBezTo>
                    <a:pt x="124" y="108"/>
                    <a:pt x="125" y="101"/>
                    <a:pt x="129" y="100"/>
                  </a:cubicBezTo>
                  <a:cubicBezTo>
                    <a:pt x="132" y="99"/>
                    <a:pt x="132" y="100"/>
                    <a:pt x="135" y="101"/>
                  </a:cubicBezTo>
                  <a:cubicBezTo>
                    <a:pt x="137" y="101"/>
                    <a:pt x="138" y="100"/>
                    <a:pt x="139" y="100"/>
                  </a:cubicBezTo>
                  <a:cubicBezTo>
                    <a:pt x="140" y="100"/>
                    <a:pt x="140" y="100"/>
                    <a:pt x="141" y="100"/>
                  </a:cubicBezTo>
                  <a:cubicBezTo>
                    <a:pt x="141" y="100"/>
                    <a:pt x="142" y="100"/>
                    <a:pt x="142" y="100"/>
                  </a:cubicBezTo>
                  <a:cubicBezTo>
                    <a:pt x="147" y="101"/>
                    <a:pt x="147" y="101"/>
                    <a:pt x="147" y="101"/>
                  </a:cubicBezTo>
                  <a:cubicBezTo>
                    <a:pt x="149" y="101"/>
                    <a:pt x="161" y="101"/>
                    <a:pt x="162" y="101"/>
                  </a:cubicBezTo>
                  <a:cubicBezTo>
                    <a:pt x="165" y="101"/>
                    <a:pt x="168" y="101"/>
                    <a:pt x="170" y="101"/>
                  </a:cubicBezTo>
                  <a:cubicBezTo>
                    <a:pt x="173" y="103"/>
                    <a:pt x="174" y="105"/>
                    <a:pt x="175" y="106"/>
                  </a:cubicBezTo>
                  <a:cubicBezTo>
                    <a:pt x="175" y="106"/>
                    <a:pt x="176" y="106"/>
                    <a:pt x="177" y="106"/>
                  </a:cubicBezTo>
                  <a:cubicBezTo>
                    <a:pt x="179" y="104"/>
                    <a:pt x="181" y="102"/>
                    <a:pt x="183" y="101"/>
                  </a:cubicBezTo>
                  <a:cubicBezTo>
                    <a:pt x="185" y="99"/>
                    <a:pt x="186" y="91"/>
                    <a:pt x="185" y="87"/>
                  </a:cubicBezTo>
                  <a:cubicBezTo>
                    <a:pt x="185" y="86"/>
                    <a:pt x="181" y="84"/>
                    <a:pt x="183" y="81"/>
                  </a:cubicBezTo>
                  <a:cubicBezTo>
                    <a:pt x="183" y="80"/>
                    <a:pt x="183" y="75"/>
                    <a:pt x="183" y="75"/>
                  </a:cubicBezTo>
                  <a:cubicBezTo>
                    <a:pt x="185" y="72"/>
                    <a:pt x="186" y="61"/>
                    <a:pt x="185" y="58"/>
                  </a:cubicBezTo>
                  <a:cubicBezTo>
                    <a:pt x="185" y="57"/>
                    <a:pt x="184" y="56"/>
                    <a:pt x="184" y="55"/>
                  </a:cubicBezTo>
                  <a:cubicBezTo>
                    <a:pt x="184" y="55"/>
                    <a:pt x="184" y="50"/>
                    <a:pt x="184" y="49"/>
                  </a:cubicBezTo>
                  <a:cubicBezTo>
                    <a:pt x="185" y="47"/>
                    <a:pt x="186" y="44"/>
                    <a:pt x="186" y="41"/>
                  </a:cubicBezTo>
                  <a:cubicBezTo>
                    <a:pt x="187" y="37"/>
                    <a:pt x="185" y="36"/>
                    <a:pt x="186" y="32"/>
                  </a:cubicBezTo>
                  <a:cubicBezTo>
                    <a:pt x="187" y="32"/>
                    <a:pt x="186" y="31"/>
                    <a:pt x="187" y="31"/>
                  </a:cubicBezTo>
                  <a:cubicBezTo>
                    <a:pt x="187" y="28"/>
                    <a:pt x="189" y="27"/>
                    <a:pt x="191" y="25"/>
                  </a:cubicBezTo>
                  <a:cubicBezTo>
                    <a:pt x="194" y="21"/>
                    <a:pt x="198" y="15"/>
                    <a:pt x="199" y="9"/>
                  </a:cubicBezTo>
                  <a:cubicBezTo>
                    <a:pt x="197" y="6"/>
                    <a:pt x="197" y="2"/>
                    <a:pt x="194" y="0"/>
                  </a:cubicBezTo>
                  <a:cubicBezTo>
                    <a:pt x="193" y="0"/>
                    <a:pt x="192" y="0"/>
                    <a:pt x="191" y="0"/>
                  </a:cubicBezTo>
                  <a:cubicBezTo>
                    <a:pt x="190" y="2"/>
                    <a:pt x="188" y="1"/>
                    <a:pt x="187" y="1"/>
                  </a:cubicBezTo>
                  <a:cubicBezTo>
                    <a:pt x="184" y="4"/>
                    <a:pt x="180" y="4"/>
                    <a:pt x="176" y="3"/>
                  </a:cubicBezTo>
                  <a:cubicBezTo>
                    <a:pt x="174" y="5"/>
                    <a:pt x="169" y="2"/>
                    <a:pt x="168" y="1"/>
                  </a:cubicBezTo>
                  <a:cubicBezTo>
                    <a:pt x="168" y="2"/>
                    <a:pt x="165" y="2"/>
                    <a:pt x="164" y="2"/>
                  </a:cubicBezTo>
                  <a:cubicBezTo>
                    <a:pt x="164" y="2"/>
                    <a:pt x="161" y="1"/>
                    <a:pt x="161" y="2"/>
                  </a:cubicBezTo>
                  <a:cubicBezTo>
                    <a:pt x="158" y="2"/>
                    <a:pt x="151" y="2"/>
                    <a:pt x="148" y="4"/>
                  </a:cubicBezTo>
                  <a:cubicBezTo>
                    <a:pt x="146" y="4"/>
                    <a:pt x="145" y="3"/>
                    <a:pt x="143" y="3"/>
                  </a:cubicBezTo>
                  <a:cubicBezTo>
                    <a:pt x="140" y="2"/>
                    <a:pt x="140" y="4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4" y="3"/>
                    <a:pt x="131" y="1"/>
                    <a:pt x="128" y="2"/>
                  </a:cubicBezTo>
                  <a:cubicBezTo>
                    <a:pt x="124" y="3"/>
                    <a:pt x="117" y="3"/>
                    <a:pt x="114" y="4"/>
                  </a:cubicBezTo>
                  <a:cubicBezTo>
                    <a:pt x="113" y="3"/>
                    <a:pt x="113" y="3"/>
                    <a:pt x="112" y="3"/>
                  </a:cubicBezTo>
                  <a:cubicBezTo>
                    <a:pt x="109" y="4"/>
                    <a:pt x="108" y="4"/>
                    <a:pt x="106" y="4"/>
                  </a:cubicBezTo>
                  <a:cubicBezTo>
                    <a:pt x="104" y="4"/>
                    <a:pt x="100" y="3"/>
                    <a:pt x="100" y="2"/>
                  </a:cubicBezTo>
                  <a:cubicBezTo>
                    <a:pt x="98" y="2"/>
                    <a:pt x="96" y="2"/>
                    <a:pt x="95" y="2"/>
                  </a:cubicBezTo>
                  <a:cubicBezTo>
                    <a:pt x="94" y="3"/>
                    <a:pt x="84" y="2"/>
                    <a:pt x="82" y="4"/>
                  </a:cubicBezTo>
                  <a:cubicBezTo>
                    <a:pt x="80" y="4"/>
                    <a:pt x="78" y="4"/>
                    <a:pt x="76" y="4"/>
                  </a:cubicBezTo>
                  <a:cubicBezTo>
                    <a:pt x="73" y="4"/>
                    <a:pt x="71" y="4"/>
                    <a:pt x="67" y="6"/>
                  </a:cubicBezTo>
                  <a:cubicBezTo>
                    <a:pt x="66" y="6"/>
                    <a:pt x="65" y="5"/>
                    <a:pt x="63" y="5"/>
                  </a:cubicBezTo>
                  <a:cubicBezTo>
                    <a:pt x="61" y="7"/>
                    <a:pt x="58" y="9"/>
                    <a:pt x="55" y="10"/>
                  </a:cubicBezTo>
                  <a:cubicBezTo>
                    <a:pt x="55" y="12"/>
                    <a:pt x="55" y="13"/>
                    <a:pt x="56" y="14"/>
                  </a:cubicBezTo>
                  <a:cubicBezTo>
                    <a:pt x="57" y="14"/>
                    <a:pt x="61" y="18"/>
                    <a:pt x="62" y="19"/>
                  </a:cubicBezTo>
                  <a:cubicBezTo>
                    <a:pt x="62" y="20"/>
                    <a:pt x="62" y="22"/>
                    <a:pt x="62" y="22"/>
                  </a:cubicBezTo>
                  <a:cubicBezTo>
                    <a:pt x="63" y="23"/>
                    <a:pt x="63" y="26"/>
                    <a:pt x="63" y="26"/>
                  </a:cubicBezTo>
                  <a:cubicBezTo>
                    <a:pt x="66" y="29"/>
                    <a:pt x="65" y="31"/>
                    <a:pt x="66" y="35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5"/>
                    <a:pt x="66" y="49"/>
                    <a:pt x="67" y="50"/>
                  </a:cubicBezTo>
                  <a:cubicBezTo>
                    <a:pt x="67" y="51"/>
                    <a:pt x="66" y="52"/>
                    <a:pt x="66" y="52"/>
                  </a:cubicBezTo>
                  <a:cubicBezTo>
                    <a:pt x="67" y="54"/>
                    <a:pt x="67" y="56"/>
                    <a:pt x="67" y="58"/>
                  </a:cubicBezTo>
                  <a:cubicBezTo>
                    <a:pt x="67" y="58"/>
                    <a:pt x="67" y="59"/>
                    <a:pt x="67" y="59"/>
                  </a:cubicBezTo>
                  <a:cubicBezTo>
                    <a:pt x="67" y="60"/>
                    <a:pt x="67" y="62"/>
                    <a:pt x="66" y="63"/>
                  </a:cubicBezTo>
                  <a:cubicBezTo>
                    <a:pt x="66" y="64"/>
                    <a:pt x="67" y="65"/>
                    <a:pt x="67" y="66"/>
                  </a:cubicBezTo>
                  <a:cubicBezTo>
                    <a:pt x="66" y="66"/>
                    <a:pt x="66" y="67"/>
                    <a:pt x="65" y="68"/>
                  </a:cubicBezTo>
                  <a:cubicBezTo>
                    <a:pt x="66" y="71"/>
                    <a:pt x="68" y="80"/>
                    <a:pt x="66" y="82"/>
                  </a:cubicBezTo>
                  <a:cubicBezTo>
                    <a:pt x="67" y="82"/>
                    <a:pt x="66" y="82"/>
                    <a:pt x="67" y="82"/>
                  </a:cubicBezTo>
                  <a:cubicBezTo>
                    <a:pt x="67" y="83"/>
                    <a:pt x="66" y="87"/>
                    <a:pt x="66" y="88"/>
                  </a:cubicBezTo>
                  <a:cubicBezTo>
                    <a:pt x="66" y="88"/>
                    <a:pt x="66" y="88"/>
                    <a:pt x="66" y="88"/>
                  </a:cubicBezTo>
                  <a:cubicBezTo>
                    <a:pt x="66" y="88"/>
                    <a:pt x="66" y="93"/>
                    <a:pt x="66" y="93"/>
                  </a:cubicBezTo>
                  <a:cubicBezTo>
                    <a:pt x="65" y="98"/>
                    <a:pt x="64" y="102"/>
                    <a:pt x="62" y="106"/>
                  </a:cubicBezTo>
                  <a:cubicBezTo>
                    <a:pt x="62" y="107"/>
                    <a:pt x="62" y="113"/>
                    <a:pt x="62" y="113"/>
                  </a:cubicBezTo>
                  <a:cubicBezTo>
                    <a:pt x="63" y="114"/>
                    <a:pt x="64" y="114"/>
                    <a:pt x="65" y="114"/>
                  </a:cubicBezTo>
                  <a:cubicBezTo>
                    <a:pt x="65" y="114"/>
                    <a:pt x="67" y="114"/>
                    <a:pt x="67" y="113"/>
                  </a:cubicBezTo>
                  <a:cubicBezTo>
                    <a:pt x="70" y="112"/>
                    <a:pt x="74" y="103"/>
                    <a:pt x="75" y="101"/>
                  </a:cubicBezTo>
                  <a:cubicBezTo>
                    <a:pt x="79" y="102"/>
                    <a:pt x="80" y="107"/>
                    <a:pt x="87" y="106"/>
                  </a:cubicBezTo>
                  <a:cubicBezTo>
                    <a:pt x="90" y="105"/>
                    <a:pt x="91" y="106"/>
                    <a:pt x="94" y="105"/>
                  </a:cubicBezTo>
                  <a:cubicBezTo>
                    <a:pt x="95" y="105"/>
                    <a:pt x="97" y="103"/>
                    <a:pt x="98" y="102"/>
                  </a:cubicBezTo>
                  <a:cubicBezTo>
                    <a:pt x="101" y="101"/>
                    <a:pt x="107" y="101"/>
                    <a:pt x="109" y="102"/>
                  </a:cubicBezTo>
                  <a:cubicBezTo>
                    <a:pt x="111" y="102"/>
                    <a:pt x="113" y="100"/>
                    <a:pt x="116" y="102"/>
                  </a:cubicBezTo>
                  <a:cubicBezTo>
                    <a:pt x="116" y="102"/>
                    <a:pt x="116" y="102"/>
                    <a:pt x="116" y="102"/>
                  </a:cubicBezTo>
                  <a:cubicBezTo>
                    <a:pt x="114" y="104"/>
                    <a:pt x="109" y="110"/>
                    <a:pt x="108" y="111"/>
                  </a:cubicBezTo>
                  <a:cubicBezTo>
                    <a:pt x="105" y="112"/>
                    <a:pt x="101" y="112"/>
                    <a:pt x="99" y="112"/>
                  </a:cubicBezTo>
                  <a:cubicBezTo>
                    <a:pt x="98" y="112"/>
                    <a:pt x="96" y="112"/>
                    <a:pt x="96" y="112"/>
                  </a:cubicBezTo>
                  <a:cubicBezTo>
                    <a:pt x="95" y="113"/>
                    <a:pt x="92" y="113"/>
                    <a:pt x="90" y="114"/>
                  </a:cubicBezTo>
                  <a:cubicBezTo>
                    <a:pt x="86" y="115"/>
                    <a:pt x="83" y="112"/>
                    <a:pt x="80" y="113"/>
                  </a:cubicBezTo>
                  <a:cubicBezTo>
                    <a:pt x="76" y="115"/>
                    <a:pt x="73" y="115"/>
                    <a:pt x="71" y="116"/>
                  </a:cubicBezTo>
                  <a:cubicBezTo>
                    <a:pt x="70" y="116"/>
                    <a:pt x="69" y="116"/>
                    <a:pt x="68" y="116"/>
                  </a:cubicBezTo>
                  <a:cubicBezTo>
                    <a:pt x="67" y="117"/>
                    <a:pt x="64" y="118"/>
                    <a:pt x="62" y="118"/>
                  </a:cubicBezTo>
                  <a:cubicBezTo>
                    <a:pt x="58" y="119"/>
                    <a:pt x="55" y="118"/>
                    <a:pt x="53" y="119"/>
                  </a:cubicBezTo>
                  <a:cubicBezTo>
                    <a:pt x="49" y="120"/>
                    <a:pt x="46" y="119"/>
                    <a:pt x="43" y="120"/>
                  </a:cubicBezTo>
                  <a:cubicBezTo>
                    <a:pt x="43" y="120"/>
                    <a:pt x="42" y="120"/>
                    <a:pt x="41" y="120"/>
                  </a:cubicBezTo>
                  <a:cubicBezTo>
                    <a:pt x="39" y="120"/>
                    <a:pt x="35" y="120"/>
                    <a:pt x="34" y="121"/>
                  </a:cubicBezTo>
                  <a:cubicBezTo>
                    <a:pt x="33" y="121"/>
                    <a:pt x="32" y="122"/>
                    <a:pt x="31" y="123"/>
                  </a:cubicBezTo>
                  <a:cubicBezTo>
                    <a:pt x="29" y="123"/>
                    <a:pt x="24" y="122"/>
                    <a:pt x="23" y="122"/>
                  </a:cubicBezTo>
                  <a:cubicBezTo>
                    <a:pt x="22" y="123"/>
                    <a:pt x="19" y="122"/>
                    <a:pt x="17" y="123"/>
                  </a:cubicBezTo>
                  <a:cubicBezTo>
                    <a:pt x="12" y="124"/>
                    <a:pt x="10" y="124"/>
                    <a:pt x="6" y="124"/>
                  </a:cubicBezTo>
                  <a:cubicBezTo>
                    <a:pt x="5" y="125"/>
                    <a:pt x="5" y="125"/>
                    <a:pt x="4" y="126"/>
                  </a:cubicBezTo>
                  <a:cubicBezTo>
                    <a:pt x="4" y="127"/>
                    <a:pt x="4" y="128"/>
                    <a:pt x="4" y="129"/>
                  </a:cubicBezTo>
                  <a:cubicBezTo>
                    <a:pt x="3" y="130"/>
                    <a:pt x="2" y="132"/>
                    <a:pt x="2" y="133"/>
                  </a:cubicBezTo>
                  <a:cubicBezTo>
                    <a:pt x="0" y="139"/>
                    <a:pt x="4" y="143"/>
                    <a:pt x="7" y="147"/>
                  </a:cubicBezTo>
                  <a:cubicBezTo>
                    <a:pt x="12" y="147"/>
                    <a:pt x="19" y="146"/>
                    <a:pt x="23" y="143"/>
                  </a:cubicBezTo>
                  <a:cubicBezTo>
                    <a:pt x="23" y="143"/>
                    <a:pt x="28" y="143"/>
                    <a:pt x="28" y="143"/>
                  </a:cubicBezTo>
                  <a:cubicBezTo>
                    <a:pt x="29" y="143"/>
                    <a:pt x="31" y="141"/>
                    <a:pt x="32" y="140"/>
                  </a:cubicBezTo>
                  <a:cubicBezTo>
                    <a:pt x="32" y="140"/>
                    <a:pt x="32" y="140"/>
                    <a:pt x="32" y="140"/>
                  </a:cubicBezTo>
                  <a:cubicBezTo>
                    <a:pt x="35" y="140"/>
                    <a:pt x="37" y="139"/>
                    <a:pt x="39" y="138"/>
                  </a:cubicBezTo>
                  <a:cubicBezTo>
                    <a:pt x="40" y="138"/>
                    <a:pt x="41" y="138"/>
                    <a:pt x="42" y="138"/>
                  </a:cubicBezTo>
                  <a:cubicBezTo>
                    <a:pt x="43" y="138"/>
                    <a:pt x="44" y="137"/>
                    <a:pt x="45" y="137"/>
                  </a:cubicBezTo>
                  <a:cubicBezTo>
                    <a:pt x="46" y="136"/>
                    <a:pt x="49" y="137"/>
                    <a:pt x="49" y="137"/>
                  </a:cubicBezTo>
                  <a:cubicBezTo>
                    <a:pt x="51" y="136"/>
                    <a:pt x="53" y="135"/>
                    <a:pt x="55" y="134"/>
                  </a:cubicBezTo>
                  <a:cubicBezTo>
                    <a:pt x="55" y="134"/>
                    <a:pt x="62" y="134"/>
                    <a:pt x="62" y="133"/>
                  </a:cubicBezTo>
                  <a:cubicBezTo>
                    <a:pt x="62" y="133"/>
                    <a:pt x="63" y="133"/>
                    <a:pt x="63" y="133"/>
                  </a:cubicBezTo>
                  <a:cubicBezTo>
                    <a:pt x="65" y="132"/>
                    <a:pt x="68" y="132"/>
                    <a:pt x="70" y="131"/>
                  </a:cubicBezTo>
                  <a:cubicBezTo>
                    <a:pt x="74" y="130"/>
                    <a:pt x="82" y="127"/>
                    <a:pt x="88" y="128"/>
                  </a:cubicBezTo>
                  <a:cubicBezTo>
                    <a:pt x="90" y="128"/>
                    <a:pt x="92" y="126"/>
                    <a:pt x="93" y="127"/>
                  </a:cubicBezTo>
                  <a:cubicBezTo>
                    <a:pt x="94" y="127"/>
                    <a:pt x="96" y="128"/>
                    <a:pt x="97" y="128"/>
                  </a:cubicBezTo>
                  <a:cubicBezTo>
                    <a:pt x="98" y="129"/>
                    <a:pt x="97" y="128"/>
                    <a:pt x="98" y="129"/>
                  </a:cubicBezTo>
                  <a:cubicBezTo>
                    <a:pt x="98" y="130"/>
                    <a:pt x="96" y="131"/>
                    <a:pt x="96" y="133"/>
                  </a:cubicBezTo>
                  <a:cubicBezTo>
                    <a:pt x="94" y="136"/>
                    <a:pt x="94" y="138"/>
                    <a:pt x="92" y="141"/>
                  </a:cubicBezTo>
                  <a:cubicBezTo>
                    <a:pt x="91" y="142"/>
                    <a:pt x="90" y="142"/>
                    <a:pt x="90" y="143"/>
                  </a:cubicBezTo>
                  <a:cubicBezTo>
                    <a:pt x="90" y="144"/>
                    <a:pt x="90" y="145"/>
                    <a:pt x="90" y="145"/>
                  </a:cubicBezTo>
                  <a:cubicBezTo>
                    <a:pt x="89" y="146"/>
                    <a:pt x="88" y="148"/>
                    <a:pt x="87" y="149"/>
                  </a:cubicBezTo>
                  <a:cubicBezTo>
                    <a:pt x="87" y="151"/>
                    <a:pt x="87" y="155"/>
                    <a:pt x="86" y="156"/>
                  </a:cubicBezTo>
                  <a:cubicBezTo>
                    <a:pt x="87" y="158"/>
                    <a:pt x="87" y="159"/>
                    <a:pt x="88" y="160"/>
                  </a:cubicBezTo>
                  <a:cubicBezTo>
                    <a:pt x="90" y="161"/>
                    <a:pt x="92" y="163"/>
                    <a:pt x="94" y="163"/>
                  </a:cubicBezTo>
                  <a:cubicBezTo>
                    <a:pt x="95" y="160"/>
                    <a:pt x="97" y="157"/>
                    <a:pt x="98" y="155"/>
                  </a:cubicBezTo>
                  <a:cubicBezTo>
                    <a:pt x="99" y="154"/>
                    <a:pt x="100" y="153"/>
                    <a:pt x="100" y="153"/>
                  </a:cubicBezTo>
                  <a:cubicBezTo>
                    <a:pt x="100" y="153"/>
                    <a:pt x="100" y="152"/>
                    <a:pt x="100" y="151"/>
                  </a:cubicBezTo>
                  <a:cubicBezTo>
                    <a:pt x="102" y="149"/>
                    <a:pt x="107" y="146"/>
                    <a:pt x="108" y="144"/>
                  </a:cubicBezTo>
                  <a:cubicBezTo>
                    <a:pt x="111" y="141"/>
                    <a:pt x="110" y="137"/>
                    <a:pt x="112" y="134"/>
                  </a:cubicBezTo>
                  <a:cubicBezTo>
                    <a:pt x="114" y="131"/>
                    <a:pt x="118" y="129"/>
                    <a:pt x="119" y="126"/>
                  </a:cubicBezTo>
                  <a:cubicBezTo>
                    <a:pt x="120" y="126"/>
                    <a:pt x="121" y="126"/>
                    <a:pt x="122" y="126"/>
                  </a:cubicBezTo>
                  <a:cubicBezTo>
                    <a:pt x="122" y="126"/>
                    <a:pt x="130" y="125"/>
                    <a:pt x="131" y="125"/>
                  </a:cubicBezTo>
                  <a:cubicBezTo>
                    <a:pt x="133" y="126"/>
                    <a:pt x="135" y="127"/>
                    <a:pt x="136" y="127"/>
                  </a:cubicBezTo>
                  <a:cubicBezTo>
                    <a:pt x="137" y="127"/>
                    <a:pt x="138" y="130"/>
                    <a:pt x="138" y="130"/>
                  </a:cubicBezTo>
                  <a:cubicBezTo>
                    <a:pt x="140" y="132"/>
                    <a:pt x="141" y="131"/>
                    <a:pt x="142" y="133"/>
                  </a:cubicBezTo>
                  <a:cubicBezTo>
                    <a:pt x="144" y="133"/>
                    <a:pt x="145" y="139"/>
                    <a:pt x="146" y="141"/>
                  </a:cubicBezTo>
                  <a:cubicBezTo>
                    <a:pt x="147" y="143"/>
                    <a:pt x="149" y="145"/>
                    <a:pt x="150" y="147"/>
                  </a:cubicBezTo>
                  <a:cubicBezTo>
                    <a:pt x="150" y="148"/>
                    <a:pt x="150" y="149"/>
                    <a:pt x="150" y="150"/>
                  </a:cubicBezTo>
                  <a:cubicBezTo>
                    <a:pt x="152" y="154"/>
                    <a:pt x="155" y="159"/>
                    <a:pt x="158" y="162"/>
                  </a:cubicBezTo>
                  <a:cubicBezTo>
                    <a:pt x="161" y="165"/>
                    <a:pt x="159" y="169"/>
                    <a:pt x="166" y="172"/>
                  </a:cubicBezTo>
                  <a:cubicBezTo>
                    <a:pt x="167" y="170"/>
                    <a:pt x="169" y="169"/>
                    <a:pt x="170" y="167"/>
                  </a:cubicBezTo>
                  <a:cubicBezTo>
                    <a:pt x="172" y="165"/>
                    <a:pt x="170" y="161"/>
                    <a:pt x="170" y="159"/>
                  </a:cubicBezTo>
                  <a:cubicBezTo>
                    <a:pt x="171" y="153"/>
                    <a:pt x="167" y="148"/>
                    <a:pt x="165" y="142"/>
                  </a:cubicBezTo>
                  <a:cubicBezTo>
                    <a:pt x="165" y="141"/>
                    <a:pt x="165" y="139"/>
                    <a:pt x="164" y="137"/>
                  </a:cubicBezTo>
                  <a:cubicBezTo>
                    <a:pt x="161" y="133"/>
                    <a:pt x="161" y="133"/>
                    <a:pt x="163" y="127"/>
                  </a:cubicBezTo>
                  <a:cubicBezTo>
                    <a:pt x="167" y="127"/>
                    <a:pt x="170" y="127"/>
                    <a:pt x="172" y="128"/>
                  </a:cubicBezTo>
                  <a:cubicBezTo>
                    <a:pt x="173" y="127"/>
                    <a:pt x="182" y="129"/>
                    <a:pt x="183" y="129"/>
                  </a:cubicBezTo>
                  <a:cubicBezTo>
                    <a:pt x="185" y="128"/>
                    <a:pt x="198" y="130"/>
                    <a:pt x="200" y="131"/>
                  </a:cubicBezTo>
                  <a:cubicBezTo>
                    <a:pt x="201" y="131"/>
                    <a:pt x="202" y="132"/>
                    <a:pt x="203" y="133"/>
                  </a:cubicBezTo>
                  <a:cubicBezTo>
                    <a:pt x="205" y="133"/>
                    <a:pt x="207" y="133"/>
                    <a:pt x="209" y="134"/>
                  </a:cubicBezTo>
                  <a:cubicBezTo>
                    <a:pt x="209" y="134"/>
                    <a:pt x="209" y="135"/>
                    <a:pt x="210" y="136"/>
                  </a:cubicBezTo>
                  <a:cubicBezTo>
                    <a:pt x="211" y="136"/>
                    <a:pt x="212" y="137"/>
                    <a:pt x="213" y="137"/>
                  </a:cubicBezTo>
                  <a:cubicBezTo>
                    <a:pt x="214" y="137"/>
                    <a:pt x="215" y="137"/>
                    <a:pt x="216" y="137"/>
                  </a:cubicBezTo>
                  <a:cubicBezTo>
                    <a:pt x="220" y="139"/>
                    <a:pt x="225" y="141"/>
                    <a:pt x="229" y="144"/>
                  </a:cubicBezTo>
                  <a:cubicBezTo>
                    <a:pt x="229" y="144"/>
                    <a:pt x="229" y="144"/>
                    <a:pt x="229" y="143"/>
                  </a:cubicBezTo>
                  <a:cubicBezTo>
                    <a:pt x="230" y="144"/>
                    <a:pt x="232" y="144"/>
                    <a:pt x="233" y="144"/>
                  </a:cubicBezTo>
                  <a:cubicBezTo>
                    <a:pt x="233" y="144"/>
                    <a:pt x="234" y="143"/>
                    <a:pt x="235" y="143"/>
                  </a:cubicBezTo>
                  <a:cubicBezTo>
                    <a:pt x="236" y="144"/>
                    <a:pt x="237" y="145"/>
                    <a:pt x="238" y="146"/>
                  </a:cubicBezTo>
                  <a:cubicBezTo>
                    <a:pt x="239" y="144"/>
                    <a:pt x="244" y="147"/>
                    <a:pt x="245" y="147"/>
                  </a:cubicBezTo>
                  <a:cubicBezTo>
                    <a:pt x="247" y="148"/>
                    <a:pt x="249" y="146"/>
                    <a:pt x="250" y="146"/>
                  </a:cubicBezTo>
                  <a:cubicBezTo>
                    <a:pt x="251" y="146"/>
                    <a:pt x="251" y="147"/>
                    <a:pt x="253" y="147"/>
                  </a:cubicBezTo>
                  <a:cubicBezTo>
                    <a:pt x="259" y="145"/>
                    <a:pt x="262" y="142"/>
                    <a:pt x="266" y="140"/>
                  </a:cubicBezTo>
                  <a:cubicBezTo>
                    <a:pt x="267" y="136"/>
                    <a:pt x="271" y="133"/>
                    <a:pt x="271" y="131"/>
                  </a:cubicBezTo>
                  <a:cubicBezTo>
                    <a:pt x="271" y="131"/>
                    <a:pt x="271" y="130"/>
                    <a:pt x="271" y="130"/>
                  </a:cubicBezTo>
                  <a:cubicBezTo>
                    <a:pt x="271" y="130"/>
                    <a:pt x="271" y="130"/>
                    <a:pt x="270" y="130"/>
                  </a:cubicBezTo>
                  <a:close/>
                  <a:moveTo>
                    <a:pt x="170" y="55"/>
                  </a:moveTo>
                  <a:cubicBezTo>
                    <a:pt x="168" y="56"/>
                    <a:pt x="168" y="55"/>
                    <a:pt x="166" y="55"/>
                  </a:cubicBezTo>
                  <a:cubicBezTo>
                    <a:pt x="164" y="55"/>
                    <a:pt x="159" y="55"/>
                    <a:pt x="156" y="55"/>
                  </a:cubicBezTo>
                  <a:cubicBezTo>
                    <a:pt x="154" y="55"/>
                    <a:pt x="151" y="55"/>
                    <a:pt x="149" y="54"/>
                  </a:cubicBezTo>
                  <a:cubicBezTo>
                    <a:pt x="146" y="57"/>
                    <a:pt x="143" y="54"/>
                    <a:pt x="139" y="55"/>
                  </a:cubicBezTo>
                  <a:cubicBezTo>
                    <a:pt x="136" y="56"/>
                    <a:pt x="133" y="57"/>
                    <a:pt x="130" y="57"/>
                  </a:cubicBezTo>
                  <a:cubicBezTo>
                    <a:pt x="130" y="57"/>
                    <a:pt x="129" y="56"/>
                    <a:pt x="129" y="56"/>
                  </a:cubicBezTo>
                  <a:cubicBezTo>
                    <a:pt x="125" y="59"/>
                    <a:pt x="115" y="57"/>
                    <a:pt x="110" y="56"/>
                  </a:cubicBezTo>
                  <a:cubicBezTo>
                    <a:pt x="108" y="56"/>
                    <a:pt x="108" y="57"/>
                    <a:pt x="107" y="58"/>
                  </a:cubicBezTo>
                  <a:cubicBezTo>
                    <a:pt x="106" y="58"/>
                    <a:pt x="104" y="57"/>
                    <a:pt x="103" y="58"/>
                  </a:cubicBezTo>
                  <a:cubicBezTo>
                    <a:pt x="100" y="60"/>
                    <a:pt x="95" y="61"/>
                    <a:pt x="92" y="62"/>
                  </a:cubicBezTo>
                  <a:cubicBezTo>
                    <a:pt x="91" y="62"/>
                    <a:pt x="89" y="61"/>
                    <a:pt x="88" y="61"/>
                  </a:cubicBezTo>
                  <a:cubicBezTo>
                    <a:pt x="88" y="61"/>
                    <a:pt x="87" y="60"/>
                    <a:pt x="87" y="60"/>
                  </a:cubicBezTo>
                  <a:cubicBezTo>
                    <a:pt x="87" y="58"/>
                    <a:pt x="90" y="55"/>
                    <a:pt x="92" y="54"/>
                  </a:cubicBezTo>
                  <a:cubicBezTo>
                    <a:pt x="92" y="54"/>
                    <a:pt x="93" y="53"/>
                    <a:pt x="94" y="53"/>
                  </a:cubicBezTo>
                  <a:cubicBezTo>
                    <a:pt x="95" y="52"/>
                    <a:pt x="96" y="52"/>
                    <a:pt x="96" y="51"/>
                  </a:cubicBezTo>
                  <a:cubicBezTo>
                    <a:pt x="99" y="49"/>
                    <a:pt x="102" y="49"/>
                    <a:pt x="104" y="48"/>
                  </a:cubicBezTo>
                  <a:cubicBezTo>
                    <a:pt x="106" y="48"/>
                    <a:pt x="108" y="47"/>
                    <a:pt x="110" y="47"/>
                  </a:cubicBezTo>
                  <a:cubicBezTo>
                    <a:pt x="111" y="46"/>
                    <a:pt x="117" y="47"/>
                    <a:pt x="117" y="47"/>
                  </a:cubicBezTo>
                  <a:cubicBezTo>
                    <a:pt x="120" y="46"/>
                    <a:pt x="125" y="47"/>
                    <a:pt x="126" y="46"/>
                  </a:cubicBezTo>
                  <a:cubicBezTo>
                    <a:pt x="129" y="45"/>
                    <a:pt x="132" y="44"/>
                    <a:pt x="135" y="45"/>
                  </a:cubicBezTo>
                  <a:cubicBezTo>
                    <a:pt x="139" y="46"/>
                    <a:pt x="142" y="45"/>
                    <a:pt x="148" y="45"/>
                  </a:cubicBezTo>
                  <a:cubicBezTo>
                    <a:pt x="151" y="45"/>
                    <a:pt x="154" y="45"/>
                    <a:pt x="156" y="45"/>
                  </a:cubicBezTo>
                  <a:cubicBezTo>
                    <a:pt x="157" y="45"/>
                    <a:pt x="158" y="44"/>
                    <a:pt x="160" y="44"/>
                  </a:cubicBezTo>
                  <a:cubicBezTo>
                    <a:pt x="162" y="44"/>
                    <a:pt x="163" y="46"/>
                    <a:pt x="166" y="44"/>
                  </a:cubicBezTo>
                  <a:cubicBezTo>
                    <a:pt x="167" y="45"/>
                    <a:pt x="169" y="45"/>
                    <a:pt x="170" y="46"/>
                  </a:cubicBezTo>
                  <a:cubicBezTo>
                    <a:pt x="172" y="47"/>
                    <a:pt x="172" y="51"/>
                    <a:pt x="172" y="53"/>
                  </a:cubicBezTo>
                  <a:cubicBezTo>
                    <a:pt x="172" y="54"/>
                    <a:pt x="171" y="54"/>
                    <a:pt x="170" y="55"/>
                  </a:cubicBezTo>
                  <a:close/>
                  <a:moveTo>
                    <a:pt x="94" y="23"/>
                  </a:moveTo>
                  <a:cubicBezTo>
                    <a:pt x="95" y="22"/>
                    <a:pt x="96" y="21"/>
                    <a:pt x="96" y="21"/>
                  </a:cubicBezTo>
                  <a:cubicBezTo>
                    <a:pt x="97" y="20"/>
                    <a:pt x="99" y="21"/>
                    <a:pt x="100" y="21"/>
                  </a:cubicBezTo>
                  <a:cubicBezTo>
                    <a:pt x="104" y="19"/>
                    <a:pt x="109" y="19"/>
                    <a:pt x="113" y="19"/>
                  </a:cubicBezTo>
                  <a:cubicBezTo>
                    <a:pt x="122" y="18"/>
                    <a:pt x="130" y="21"/>
                    <a:pt x="135" y="20"/>
                  </a:cubicBezTo>
                  <a:cubicBezTo>
                    <a:pt x="140" y="19"/>
                    <a:pt x="156" y="16"/>
                    <a:pt x="159" y="17"/>
                  </a:cubicBezTo>
                  <a:cubicBezTo>
                    <a:pt x="159" y="16"/>
                    <a:pt x="159" y="16"/>
                    <a:pt x="159" y="16"/>
                  </a:cubicBezTo>
                  <a:cubicBezTo>
                    <a:pt x="161" y="17"/>
                    <a:pt x="164" y="17"/>
                    <a:pt x="166" y="18"/>
                  </a:cubicBezTo>
                  <a:cubicBezTo>
                    <a:pt x="168" y="17"/>
                    <a:pt x="173" y="19"/>
                    <a:pt x="174" y="19"/>
                  </a:cubicBezTo>
                  <a:cubicBezTo>
                    <a:pt x="175" y="20"/>
                    <a:pt x="175" y="21"/>
                    <a:pt x="176" y="21"/>
                  </a:cubicBezTo>
                  <a:cubicBezTo>
                    <a:pt x="176" y="22"/>
                    <a:pt x="175" y="27"/>
                    <a:pt x="174" y="28"/>
                  </a:cubicBezTo>
                  <a:cubicBezTo>
                    <a:pt x="174" y="29"/>
                    <a:pt x="174" y="29"/>
                    <a:pt x="174" y="29"/>
                  </a:cubicBezTo>
                  <a:cubicBezTo>
                    <a:pt x="148" y="29"/>
                    <a:pt x="120" y="27"/>
                    <a:pt x="102" y="32"/>
                  </a:cubicBezTo>
                  <a:cubicBezTo>
                    <a:pt x="102" y="32"/>
                    <a:pt x="97" y="32"/>
                    <a:pt x="96" y="32"/>
                  </a:cubicBezTo>
                  <a:cubicBezTo>
                    <a:pt x="96" y="32"/>
                    <a:pt x="88" y="33"/>
                    <a:pt x="87" y="33"/>
                  </a:cubicBezTo>
                  <a:cubicBezTo>
                    <a:pt x="86" y="32"/>
                    <a:pt x="85" y="31"/>
                    <a:pt x="84" y="30"/>
                  </a:cubicBezTo>
                  <a:cubicBezTo>
                    <a:pt x="85" y="27"/>
                    <a:pt x="91" y="24"/>
                    <a:pt x="94" y="23"/>
                  </a:cubicBezTo>
                  <a:close/>
                  <a:moveTo>
                    <a:pt x="121" y="83"/>
                  </a:moveTo>
                  <a:cubicBezTo>
                    <a:pt x="119" y="84"/>
                    <a:pt x="113" y="84"/>
                    <a:pt x="111" y="84"/>
                  </a:cubicBezTo>
                  <a:cubicBezTo>
                    <a:pt x="107" y="84"/>
                    <a:pt x="103" y="85"/>
                    <a:pt x="100" y="85"/>
                  </a:cubicBezTo>
                  <a:cubicBezTo>
                    <a:pt x="98" y="85"/>
                    <a:pt x="96" y="85"/>
                    <a:pt x="95" y="85"/>
                  </a:cubicBezTo>
                  <a:cubicBezTo>
                    <a:pt x="94" y="86"/>
                    <a:pt x="94" y="86"/>
                    <a:pt x="94" y="86"/>
                  </a:cubicBezTo>
                  <a:cubicBezTo>
                    <a:pt x="93" y="86"/>
                    <a:pt x="92" y="86"/>
                    <a:pt x="90" y="86"/>
                  </a:cubicBezTo>
                  <a:cubicBezTo>
                    <a:pt x="86" y="88"/>
                    <a:pt x="85" y="89"/>
                    <a:pt x="80" y="88"/>
                  </a:cubicBezTo>
                  <a:cubicBezTo>
                    <a:pt x="80" y="86"/>
                    <a:pt x="82" y="83"/>
                    <a:pt x="82" y="82"/>
                  </a:cubicBezTo>
                  <a:cubicBezTo>
                    <a:pt x="83" y="78"/>
                    <a:pt x="90" y="77"/>
                    <a:pt x="94" y="75"/>
                  </a:cubicBezTo>
                  <a:cubicBezTo>
                    <a:pt x="95" y="75"/>
                    <a:pt x="96" y="75"/>
                    <a:pt x="98" y="75"/>
                  </a:cubicBezTo>
                  <a:cubicBezTo>
                    <a:pt x="98" y="75"/>
                    <a:pt x="103" y="74"/>
                    <a:pt x="103" y="74"/>
                  </a:cubicBezTo>
                  <a:cubicBezTo>
                    <a:pt x="103" y="74"/>
                    <a:pt x="105" y="75"/>
                    <a:pt x="106" y="75"/>
                  </a:cubicBezTo>
                  <a:cubicBezTo>
                    <a:pt x="110" y="74"/>
                    <a:pt x="118" y="74"/>
                    <a:pt x="122" y="72"/>
                  </a:cubicBezTo>
                  <a:cubicBezTo>
                    <a:pt x="123" y="72"/>
                    <a:pt x="131" y="73"/>
                    <a:pt x="132" y="73"/>
                  </a:cubicBezTo>
                  <a:cubicBezTo>
                    <a:pt x="133" y="74"/>
                    <a:pt x="148" y="72"/>
                    <a:pt x="148" y="72"/>
                  </a:cubicBezTo>
                  <a:cubicBezTo>
                    <a:pt x="149" y="72"/>
                    <a:pt x="149" y="72"/>
                    <a:pt x="149" y="71"/>
                  </a:cubicBezTo>
                  <a:cubicBezTo>
                    <a:pt x="149" y="71"/>
                    <a:pt x="149" y="71"/>
                    <a:pt x="149" y="71"/>
                  </a:cubicBezTo>
                  <a:cubicBezTo>
                    <a:pt x="149" y="71"/>
                    <a:pt x="153" y="73"/>
                    <a:pt x="153" y="73"/>
                  </a:cubicBezTo>
                  <a:cubicBezTo>
                    <a:pt x="159" y="70"/>
                    <a:pt x="164" y="72"/>
                    <a:pt x="169" y="73"/>
                  </a:cubicBezTo>
                  <a:cubicBezTo>
                    <a:pt x="171" y="75"/>
                    <a:pt x="170" y="79"/>
                    <a:pt x="170" y="81"/>
                  </a:cubicBezTo>
                  <a:cubicBezTo>
                    <a:pt x="169" y="82"/>
                    <a:pt x="168" y="82"/>
                    <a:pt x="168" y="83"/>
                  </a:cubicBezTo>
                  <a:cubicBezTo>
                    <a:pt x="162" y="83"/>
                    <a:pt x="154" y="82"/>
                    <a:pt x="148" y="83"/>
                  </a:cubicBezTo>
                  <a:cubicBezTo>
                    <a:pt x="147" y="83"/>
                    <a:pt x="142" y="82"/>
                    <a:pt x="142" y="82"/>
                  </a:cubicBezTo>
                  <a:cubicBezTo>
                    <a:pt x="140" y="83"/>
                    <a:pt x="135" y="83"/>
                    <a:pt x="133" y="82"/>
                  </a:cubicBezTo>
                  <a:cubicBezTo>
                    <a:pt x="130" y="84"/>
                    <a:pt x="122" y="83"/>
                    <a:pt x="121" y="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5" name="Freeform 56">
              <a:extLst>
                <a:ext uri="{FF2B5EF4-FFF2-40B4-BE49-F238E27FC236}">
                  <a16:creationId xmlns="" xmlns:a16="http://schemas.microsoft.com/office/drawing/2014/main" id="{45890708-72B4-E349-81A3-44CBFC2E7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7276" y="3024188"/>
              <a:ext cx="220663" cy="657225"/>
            </a:xfrm>
            <a:custGeom>
              <a:avLst/>
              <a:gdLst>
                <a:gd name="T0" fmla="*/ 67 w 73"/>
                <a:gd name="T1" fmla="*/ 1 h 215"/>
                <a:gd name="T2" fmla="*/ 69 w 73"/>
                <a:gd name="T3" fmla="*/ 18 h 215"/>
                <a:gd name="T4" fmla="*/ 65 w 73"/>
                <a:gd name="T5" fmla="*/ 37 h 215"/>
                <a:gd name="T6" fmla="*/ 67 w 73"/>
                <a:gd name="T7" fmla="*/ 53 h 215"/>
                <a:gd name="T8" fmla="*/ 68 w 73"/>
                <a:gd name="T9" fmla="*/ 65 h 215"/>
                <a:gd name="T10" fmla="*/ 68 w 73"/>
                <a:gd name="T11" fmla="*/ 74 h 215"/>
                <a:gd name="T12" fmla="*/ 67 w 73"/>
                <a:gd name="T13" fmla="*/ 91 h 215"/>
                <a:gd name="T14" fmla="*/ 69 w 73"/>
                <a:gd name="T15" fmla="*/ 99 h 215"/>
                <a:gd name="T16" fmla="*/ 71 w 73"/>
                <a:gd name="T17" fmla="*/ 107 h 215"/>
                <a:gd name="T18" fmla="*/ 73 w 73"/>
                <a:gd name="T19" fmla="*/ 114 h 215"/>
                <a:gd name="T20" fmla="*/ 69 w 73"/>
                <a:gd name="T21" fmla="*/ 118 h 215"/>
                <a:gd name="T22" fmla="*/ 68 w 73"/>
                <a:gd name="T23" fmla="*/ 130 h 215"/>
                <a:gd name="T24" fmla="*/ 67 w 73"/>
                <a:gd name="T25" fmla="*/ 137 h 215"/>
                <a:gd name="T26" fmla="*/ 67 w 73"/>
                <a:gd name="T27" fmla="*/ 148 h 215"/>
                <a:gd name="T28" fmla="*/ 65 w 73"/>
                <a:gd name="T29" fmla="*/ 157 h 215"/>
                <a:gd name="T30" fmla="*/ 64 w 73"/>
                <a:gd name="T31" fmla="*/ 159 h 215"/>
                <a:gd name="T32" fmla="*/ 63 w 73"/>
                <a:gd name="T33" fmla="*/ 160 h 215"/>
                <a:gd name="T34" fmla="*/ 63 w 73"/>
                <a:gd name="T35" fmla="*/ 168 h 215"/>
                <a:gd name="T36" fmla="*/ 64 w 73"/>
                <a:gd name="T37" fmla="*/ 186 h 215"/>
                <a:gd name="T38" fmla="*/ 65 w 73"/>
                <a:gd name="T39" fmla="*/ 197 h 215"/>
                <a:gd name="T40" fmla="*/ 65 w 73"/>
                <a:gd name="T41" fmla="*/ 208 h 215"/>
                <a:gd name="T42" fmla="*/ 61 w 73"/>
                <a:gd name="T43" fmla="*/ 215 h 215"/>
                <a:gd name="T44" fmla="*/ 55 w 73"/>
                <a:gd name="T45" fmla="*/ 208 h 215"/>
                <a:gd name="T46" fmla="*/ 53 w 73"/>
                <a:gd name="T47" fmla="*/ 204 h 215"/>
                <a:gd name="T48" fmla="*/ 48 w 73"/>
                <a:gd name="T49" fmla="*/ 186 h 215"/>
                <a:gd name="T50" fmla="*/ 48 w 73"/>
                <a:gd name="T51" fmla="*/ 178 h 215"/>
                <a:gd name="T52" fmla="*/ 45 w 73"/>
                <a:gd name="T53" fmla="*/ 147 h 215"/>
                <a:gd name="T54" fmla="*/ 33 w 73"/>
                <a:gd name="T55" fmla="*/ 153 h 215"/>
                <a:gd name="T56" fmla="*/ 18 w 73"/>
                <a:gd name="T57" fmla="*/ 161 h 215"/>
                <a:gd name="T58" fmla="*/ 11 w 73"/>
                <a:gd name="T59" fmla="*/ 163 h 215"/>
                <a:gd name="T60" fmla="*/ 4 w 73"/>
                <a:gd name="T61" fmla="*/ 155 h 215"/>
                <a:gd name="T62" fmla="*/ 0 w 73"/>
                <a:gd name="T63" fmla="*/ 147 h 215"/>
                <a:gd name="T64" fmla="*/ 0 w 73"/>
                <a:gd name="T65" fmla="*/ 138 h 215"/>
                <a:gd name="T66" fmla="*/ 0 w 73"/>
                <a:gd name="T67" fmla="*/ 127 h 215"/>
                <a:gd name="T68" fmla="*/ 8 w 73"/>
                <a:gd name="T69" fmla="*/ 112 h 215"/>
                <a:gd name="T70" fmla="*/ 12 w 73"/>
                <a:gd name="T71" fmla="*/ 90 h 215"/>
                <a:gd name="T72" fmla="*/ 12 w 73"/>
                <a:gd name="T73" fmla="*/ 73 h 215"/>
                <a:gd name="T74" fmla="*/ 13 w 73"/>
                <a:gd name="T75" fmla="*/ 64 h 215"/>
                <a:gd name="T76" fmla="*/ 18 w 73"/>
                <a:gd name="T77" fmla="*/ 47 h 215"/>
                <a:gd name="T78" fmla="*/ 24 w 73"/>
                <a:gd name="T79" fmla="*/ 41 h 215"/>
                <a:gd name="T80" fmla="*/ 32 w 73"/>
                <a:gd name="T81" fmla="*/ 39 h 215"/>
                <a:gd name="T82" fmla="*/ 38 w 73"/>
                <a:gd name="T83" fmla="*/ 47 h 215"/>
                <a:gd name="T84" fmla="*/ 28 w 73"/>
                <a:gd name="T85" fmla="*/ 62 h 215"/>
                <a:gd name="T86" fmla="*/ 31 w 73"/>
                <a:gd name="T87" fmla="*/ 81 h 215"/>
                <a:gd name="T88" fmla="*/ 31 w 73"/>
                <a:gd name="T89" fmla="*/ 89 h 215"/>
                <a:gd name="T90" fmla="*/ 30 w 73"/>
                <a:gd name="T91" fmla="*/ 99 h 215"/>
                <a:gd name="T92" fmla="*/ 48 w 73"/>
                <a:gd name="T93" fmla="*/ 115 h 215"/>
                <a:gd name="T94" fmla="*/ 50 w 73"/>
                <a:gd name="T95" fmla="*/ 115 h 215"/>
                <a:gd name="T96" fmla="*/ 51 w 73"/>
                <a:gd name="T97" fmla="*/ 109 h 215"/>
                <a:gd name="T98" fmla="*/ 55 w 73"/>
                <a:gd name="T99" fmla="*/ 79 h 215"/>
                <a:gd name="T100" fmla="*/ 53 w 73"/>
                <a:gd name="T101" fmla="*/ 35 h 215"/>
                <a:gd name="T102" fmla="*/ 60 w 73"/>
                <a:gd name="T103" fmla="*/ 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3" h="215">
                  <a:moveTo>
                    <a:pt x="65" y="0"/>
                  </a:moveTo>
                  <a:cubicBezTo>
                    <a:pt x="66" y="0"/>
                    <a:pt x="67" y="0"/>
                    <a:pt x="67" y="1"/>
                  </a:cubicBezTo>
                  <a:cubicBezTo>
                    <a:pt x="70" y="3"/>
                    <a:pt x="68" y="10"/>
                    <a:pt x="69" y="15"/>
                  </a:cubicBezTo>
                  <a:cubicBezTo>
                    <a:pt x="69" y="16"/>
                    <a:pt x="69" y="17"/>
                    <a:pt x="69" y="18"/>
                  </a:cubicBezTo>
                  <a:cubicBezTo>
                    <a:pt x="71" y="22"/>
                    <a:pt x="69" y="30"/>
                    <a:pt x="67" y="34"/>
                  </a:cubicBezTo>
                  <a:cubicBezTo>
                    <a:pt x="66" y="35"/>
                    <a:pt x="66" y="37"/>
                    <a:pt x="65" y="37"/>
                  </a:cubicBezTo>
                  <a:cubicBezTo>
                    <a:pt x="64" y="39"/>
                    <a:pt x="65" y="45"/>
                    <a:pt x="66" y="46"/>
                  </a:cubicBezTo>
                  <a:cubicBezTo>
                    <a:pt x="66" y="47"/>
                    <a:pt x="66" y="51"/>
                    <a:pt x="67" y="53"/>
                  </a:cubicBezTo>
                  <a:cubicBezTo>
                    <a:pt x="67" y="55"/>
                    <a:pt x="67" y="57"/>
                    <a:pt x="67" y="59"/>
                  </a:cubicBezTo>
                  <a:cubicBezTo>
                    <a:pt x="67" y="61"/>
                    <a:pt x="67" y="63"/>
                    <a:pt x="68" y="65"/>
                  </a:cubicBezTo>
                  <a:cubicBezTo>
                    <a:pt x="68" y="67"/>
                    <a:pt x="67" y="70"/>
                    <a:pt x="67" y="71"/>
                  </a:cubicBezTo>
                  <a:cubicBezTo>
                    <a:pt x="67" y="71"/>
                    <a:pt x="68" y="73"/>
                    <a:pt x="68" y="74"/>
                  </a:cubicBezTo>
                  <a:cubicBezTo>
                    <a:pt x="69" y="76"/>
                    <a:pt x="67" y="82"/>
                    <a:pt x="68" y="85"/>
                  </a:cubicBezTo>
                  <a:cubicBezTo>
                    <a:pt x="68" y="86"/>
                    <a:pt x="65" y="89"/>
                    <a:pt x="67" y="91"/>
                  </a:cubicBezTo>
                  <a:cubicBezTo>
                    <a:pt x="67" y="92"/>
                    <a:pt x="66" y="94"/>
                    <a:pt x="67" y="95"/>
                  </a:cubicBezTo>
                  <a:cubicBezTo>
                    <a:pt x="68" y="97"/>
                    <a:pt x="68" y="98"/>
                    <a:pt x="69" y="99"/>
                  </a:cubicBezTo>
                  <a:cubicBezTo>
                    <a:pt x="69" y="101"/>
                    <a:pt x="69" y="104"/>
                    <a:pt x="69" y="106"/>
                  </a:cubicBezTo>
                  <a:cubicBezTo>
                    <a:pt x="70" y="106"/>
                    <a:pt x="71" y="107"/>
                    <a:pt x="71" y="107"/>
                  </a:cubicBezTo>
                  <a:cubicBezTo>
                    <a:pt x="72" y="109"/>
                    <a:pt x="71" y="110"/>
                    <a:pt x="72" y="112"/>
                  </a:cubicBezTo>
                  <a:cubicBezTo>
                    <a:pt x="72" y="113"/>
                    <a:pt x="73" y="112"/>
                    <a:pt x="73" y="114"/>
                  </a:cubicBezTo>
                  <a:cubicBezTo>
                    <a:pt x="72" y="114"/>
                    <a:pt x="71" y="116"/>
                    <a:pt x="72" y="117"/>
                  </a:cubicBezTo>
                  <a:cubicBezTo>
                    <a:pt x="71" y="117"/>
                    <a:pt x="70" y="118"/>
                    <a:pt x="69" y="118"/>
                  </a:cubicBezTo>
                  <a:cubicBezTo>
                    <a:pt x="69" y="119"/>
                    <a:pt x="67" y="127"/>
                    <a:pt x="67" y="127"/>
                  </a:cubicBezTo>
                  <a:cubicBezTo>
                    <a:pt x="67" y="128"/>
                    <a:pt x="68" y="129"/>
                    <a:pt x="68" y="130"/>
                  </a:cubicBezTo>
                  <a:cubicBezTo>
                    <a:pt x="68" y="132"/>
                    <a:pt x="68" y="133"/>
                    <a:pt x="68" y="134"/>
                  </a:cubicBezTo>
                  <a:cubicBezTo>
                    <a:pt x="68" y="135"/>
                    <a:pt x="67" y="138"/>
                    <a:pt x="67" y="137"/>
                  </a:cubicBezTo>
                  <a:cubicBezTo>
                    <a:pt x="67" y="138"/>
                    <a:pt x="67" y="138"/>
                    <a:pt x="67" y="139"/>
                  </a:cubicBezTo>
                  <a:cubicBezTo>
                    <a:pt x="67" y="139"/>
                    <a:pt x="66" y="148"/>
                    <a:pt x="67" y="148"/>
                  </a:cubicBezTo>
                  <a:cubicBezTo>
                    <a:pt x="67" y="148"/>
                    <a:pt x="67" y="149"/>
                    <a:pt x="67" y="149"/>
                  </a:cubicBezTo>
                  <a:cubicBezTo>
                    <a:pt x="66" y="152"/>
                    <a:pt x="64" y="155"/>
                    <a:pt x="65" y="157"/>
                  </a:cubicBezTo>
                  <a:cubicBezTo>
                    <a:pt x="65" y="157"/>
                    <a:pt x="65" y="158"/>
                    <a:pt x="65" y="158"/>
                  </a:cubicBezTo>
                  <a:cubicBezTo>
                    <a:pt x="65" y="158"/>
                    <a:pt x="65" y="158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4" y="160"/>
                    <a:pt x="64" y="160"/>
                    <a:pt x="63" y="160"/>
                  </a:cubicBezTo>
                  <a:cubicBezTo>
                    <a:pt x="63" y="162"/>
                    <a:pt x="63" y="164"/>
                    <a:pt x="63" y="166"/>
                  </a:cubicBezTo>
                  <a:cubicBezTo>
                    <a:pt x="63" y="167"/>
                    <a:pt x="63" y="167"/>
                    <a:pt x="63" y="168"/>
                  </a:cubicBezTo>
                  <a:cubicBezTo>
                    <a:pt x="61" y="173"/>
                    <a:pt x="64" y="179"/>
                    <a:pt x="65" y="181"/>
                  </a:cubicBezTo>
                  <a:cubicBezTo>
                    <a:pt x="65" y="183"/>
                    <a:pt x="65" y="184"/>
                    <a:pt x="64" y="186"/>
                  </a:cubicBezTo>
                  <a:cubicBezTo>
                    <a:pt x="64" y="186"/>
                    <a:pt x="64" y="186"/>
                    <a:pt x="64" y="186"/>
                  </a:cubicBezTo>
                  <a:cubicBezTo>
                    <a:pt x="64" y="186"/>
                    <a:pt x="65" y="197"/>
                    <a:pt x="65" y="197"/>
                  </a:cubicBezTo>
                  <a:cubicBezTo>
                    <a:pt x="65" y="197"/>
                    <a:pt x="64" y="201"/>
                    <a:pt x="64" y="201"/>
                  </a:cubicBezTo>
                  <a:cubicBezTo>
                    <a:pt x="65" y="202"/>
                    <a:pt x="65" y="207"/>
                    <a:pt x="65" y="208"/>
                  </a:cubicBezTo>
                  <a:cubicBezTo>
                    <a:pt x="65" y="209"/>
                    <a:pt x="64" y="209"/>
                    <a:pt x="63" y="209"/>
                  </a:cubicBezTo>
                  <a:cubicBezTo>
                    <a:pt x="63" y="211"/>
                    <a:pt x="63" y="214"/>
                    <a:pt x="61" y="215"/>
                  </a:cubicBezTo>
                  <a:cubicBezTo>
                    <a:pt x="60" y="215"/>
                    <a:pt x="61" y="215"/>
                    <a:pt x="60" y="215"/>
                  </a:cubicBezTo>
                  <a:cubicBezTo>
                    <a:pt x="57" y="213"/>
                    <a:pt x="58" y="210"/>
                    <a:pt x="55" y="208"/>
                  </a:cubicBezTo>
                  <a:cubicBezTo>
                    <a:pt x="55" y="208"/>
                    <a:pt x="56" y="208"/>
                    <a:pt x="56" y="207"/>
                  </a:cubicBezTo>
                  <a:cubicBezTo>
                    <a:pt x="56" y="206"/>
                    <a:pt x="54" y="205"/>
                    <a:pt x="53" y="204"/>
                  </a:cubicBezTo>
                  <a:cubicBezTo>
                    <a:pt x="52" y="202"/>
                    <a:pt x="53" y="199"/>
                    <a:pt x="52" y="197"/>
                  </a:cubicBezTo>
                  <a:cubicBezTo>
                    <a:pt x="51" y="194"/>
                    <a:pt x="50" y="188"/>
                    <a:pt x="48" y="186"/>
                  </a:cubicBezTo>
                  <a:cubicBezTo>
                    <a:pt x="48" y="185"/>
                    <a:pt x="49" y="183"/>
                    <a:pt x="49" y="182"/>
                  </a:cubicBezTo>
                  <a:cubicBezTo>
                    <a:pt x="48" y="181"/>
                    <a:pt x="48" y="179"/>
                    <a:pt x="48" y="178"/>
                  </a:cubicBezTo>
                  <a:cubicBezTo>
                    <a:pt x="48" y="174"/>
                    <a:pt x="49" y="168"/>
                    <a:pt x="48" y="166"/>
                  </a:cubicBezTo>
                  <a:cubicBezTo>
                    <a:pt x="46" y="163"/>
                    <a:pt x="51" y="148"/>
                    <a:pt x="45" y="147"/>
                  </a:cubicBezTo>
                  <a:cubicBezTo>
                    <a:pt x="43" y="148"/>
                    <a:pt x="40" y="148"/>
                    <a:pt x="38" y="149"/>
                  </a:cubicBezTo>
                  <a:cubicBezTo>
                    <a:pt x="37" y="150"/>
                    <a:pt x="35" y="152"/>
                    <a:pt x="33" y="153"/>
                  </a:cubicBezTo>
                  <a:cubicBezTo>
                    <a:pt x="33" y="153"/>
                    <a:pt x="23" y="157"/>
                    <a:pt x="23" y="157"/>
                  </a:cubicBezTo>
                  <a:cubicBezTo>
                    <a:pt x="21" y="158"/>
                    <a:pt x="20" y="160"/>
                    <a:pt x="18" y="161"/>
                  </a:cubicBezTo>
                  <a:cubicBezTo>
                    <a:pt x="16" y="161"/>
                    <a:pt x="15" y="161"/>
                    <a:pt x="13" y="161"/>
                  </a:cubicBezTo>
                  <a:cubicBezTo>
                    <a:pt x="13" y="162"/>
                    <a:pt x="12" y="162"/>
                    <a:pt x="11" y="163"/>
                  </a:cubicBezTo>
                  <a:cubicBezTo>
                    <a:pt x="8" y="164"/>
                    <a:pt x="5" y="159"/>
                    <a:pt x="4" y="157"/>
                  </a:cubicBezTo>
                  <a:cubicBezTo>
                    <a:pt x="4" y="156"/>
                    <a:pt x="4" y="156"/>
                    <a:pt x="4" y="155"/>
                  </a:cubicBezTo>
                  <a:cubicBezTo>
                    <a:pt x="2" y="152"/>
                    <a:pt x="2" y="150"/>
                    <a:pt x="0" y="148"/>
                  </a:cubicBezTo>
                  <a:cubicBezTo>
                    <a:pt x="1" y="147"/>
                    <a:pt x="0" y="146"/>
                    <a:pt x="0" y="147"/>
                  </a:cubicBezTo>
                  <a:cubicBezTo>
                    <a:pt x="0" y="147"/>
                    <a:pt x="0" y="144"/>
                    <a:pt x="0" y="144"/>
                  </a:cubicBezTo>
                  <a:cubicBezTo>
                    <a:pt x="0" y="142"/>
                    <a:pt x="0" y="138"/>
                    <a:pt x="0" y="138"/>
                  </a:cubicBezTo>
                  <a:cubicBezTo>
                    <a:pt x="2" y="137"/>
                    <a:pt x="1" y="129"/>
                    <a:pt x="0" y="127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26"/>
                    <a:pt x="1" y="124"/>
                    <a:pt x="0" y="123"/>
                  </a:cubicBezTo>
                  <a:cubicBezTo>
                    <a:pt x="2" y="119"/>
                    <a:pt x="7" y="115"/>
                    <a:pt x="8" y="112"/>
                  </a:cubicBezTo>
                  <a:cubicBezTo>
                    <a:pt x="8" y="111"/>
                    <a:pt x="8" y="110"/>
                    <a:pt x="8" y="109"/>
                  </a:cubicBezTo>
                  <a:cubicBezTo>
                    <a:pt x="10" y="104"/>
                    <a:pt x="10" y="93"/>
                    <a:pt x="12" y="90"/>
                  </a:cubicBezTo>
                  <a:cubicBezTo>
                    <a:pt x="12" y="87"/>
                    <a:pt x="12" y="85"/>
                    <a:pt x="12" y="83"/>
                  </a:cubicBezTo>
                  <a:cubicBezTo>
                    <a:pt x="12" y="79"/>
                    <a:pt x="11" y="76"/>
                    <a:pt x="12" y="73"/>
                  </a:cubicBezTo>
                  <a:cubicBezTo>
                    <a:pt x="13" y="70"/>
                    <a:pt x="13" y="66"/>
                    <a:pt x="14" y="65"/>
                  </a:cubicBezTo>
                  <a:cubicBezTo>
                    <a:pt x="14" y="64"/>
                    <a:pt x="14" y="64"/>
                    <a:pt x="13" y="64"/>
                  </a:cubicBezTo>
                  <a:cubicBezTo>
                    <a:pt x="13" y="63"/>
                    <a:pt x="15" y="60"/>
                    <a:pt x="14" y="58"/>
                  </a:cubicBezTo>
                  <a:cubicBezTo>
                    <a:pt x="16" y="55"/>
                    <a:pt x="17" y="50"/>
                    <a:pt x="18" y="47"/>
                  </a:cubicBezTo>
                  <a:cubicBezTo>
                    <a:pt x="19" y="47"/>
                    <a:pt x="20" y="46"/>
                    <a:pt x="21" y="45"/>
                  </a:cubicBezTo>
                  <a:cubicBezTo>
                    <a:pt x="23" y="44"/>
                    <a:pt x="21" y="42"/>
                    <a:pt x="24" y="41"/>
                  </a:cubicBezTo>
                  <a:cubicBezTo>
                    <a:pt x="24" y="41"/>
                    <a:pt x="24" y="40"/>
                    <a:pt x="24" y="40"/>
                  </a:cubicBezTo>
                  <a:cubicBezTo>
                    <a:pt x="26" y="40"/>
                    <a:pt x="31" y="38"/>
                    <a:pt x="32" y="39"/>
                  </a:cubicBezTo>
                  <a:cubicBezTo>
                    <a:pt x="33" y="40"/>
                    <a:pt x="33" y="41"/>
                    <a:pt x="34" y="43"/>
                  </a:cubicBezTo>
                  <a:cubicBezTo>
                    <a:pt x="35" y="44"/>
                    <a:pt x="37" y="45"/>
                    <a:pt x="38" y="47"/>
                  </a:cubicBezTo>
                  <a:cubicBezTo>
                    <a:pt x="39" y="48"/>
                    <a:pt x="39" y="49"/>
                    <a:pt x="38" y="50"/>
                  </a:cubicBezTo>
                  <a:cubicBezTo>
                    <a:pt x="37" y="59"/>
                    <a:pt x="31" y="56"/>
                    <a:pt x="28" y="62"/>
                  </a:cubicBezTo>
                  <a:cubicBezTo>
                    <a:pt x="27" y="65"/>
                    <a:pt x="30" y="74"/>
                    <a:pt x="31" y="76"/>
                  </a:cubicBezTo>
                  <a:cubicBezTo>
                    <a:pt x="32" y="78"/>
                    <a:pt x="31" y="80"/>
                    <a:pt x="31" y="81"/>
                  </a:cubicBezTo>
                  <a:cubicBezTo>
                    <a:pt x="31" y="82"/>
                    <a:pt x="31" y="84"/>
                    <a:pt x="30" y="85"/>
                  </a:cubicBezTo>
                  <a:cubicBezTo>
                    <a:pt x="30" y="86"/>
                    <a:pt x="31" y="88"/>
                    <a:pt x="31" y="89"/>
                  </a:cubicBezTo>
                  <a:cubicBezTo>
                    <a:pt x="31" y="92"/>
                    <a:pt x="30" y="93"/>
                    <a:pt x="30" y="94"/>
                  </a:cubicBezTo>
                  <a:cubicBezTo>
                    <a:pt x="29" y="95"/>
                    <a:pt x="30" y="99"/>
                    <a:pt x="30" y="99"/>
                  </a:cubicBezTo>
                  <a:cubicBezTo>
                    <a:pt x="28" y="100"/>
                    <a:pt x="27" y="110"/>
                    <a:pt x="28" y="111"/>
                  </a:cubicBezTo>
                  <a:cubicBezTo>
                    <a:pt x="30" y="115"/>
                    <a:pt x="41" y="114"/>
                    <a:pt x="48" y="115"/>
                  </a:cubicBezTo>
                  <a:cubicBezTo>
                    <a:pt x="48" y="114"/>
                    <a:pt x="48" y="115"/>
                    <a:pt x="49" y="114"/>
                  </a:cubicBezTo>
                  <a:cubicBezTo>
                    <a:pt x="49" y="115"/>
                    <a:pt x="49" y="115"/>
                    <a:pt x="50" y="115"/>
                  </a:cubicBezTo>
                  <a:cubicBezTo>
                    <a:pt x="51" y="113"/>
                    <a:pt x="51" y="113"/>
                    <a:pt x="52" y="111"/>
                  </a:cubicBezTo>
                  <a:cubicBezTo>
                    <a:pt x="51" y="111"/>
                    <a:pt x="51" y="111"/>
                    <a:pt x="51" y="109"/>
                  </a:cubicBezTo>
                  <a:cubicBezTo>
                    <a:pt x="56" y="105"/>
                    <a:pt x="55" y="98"/>
                    <a:pt x="56" y="90"/>
                  </a:cubicBezTo>
                  <a:cubicBezTo>
                    <a:pt x="56" y="87"/>
                    <a:pt x="55" y="83"/>
                    <a:pt x="55" y="79"/>
                  </a:cubicBezTo>
                  <a:cubicBezTo>
                    <a:pt x="57" y="77"/>
                    <a:pt x="56" y="67"/>
                    <a:pt x="56" y="63"/>
                  </a:cubicBezTo>
                  <a:cubicBezTo>
                    <a:pt x="56" y="50"/>
                    <a:pt x="57" y="44"/>
                    <a:pt x="53" y="35"/>
                  </a:cubicBezTo>
                  <a:cubicBezTo>
                    <a:pt x="53" y="30"/>
                    <a:pt x="53" y="25"/>
                    <a:pt x="53" y="19"/>
                  </a:cubicBezTo>
                  <a:cubicBezTo>
                    <a:pt x="57" y="17"/>
                    <a:pt x="58" y="5"/>
                    <a:pt x="60" y="4"/>
                  </a:cubicBezTo>
                  <a:cubicBezTo>
                    <a:pt x="61" y="2"/>
                    <a:pt x="64" y="2"/>
                    <a:pt x="6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6" name="Freeform 57">
              <a:extLst>
                <a:ext uri="{FF2B5EF4-FFF2-40B4-BE49-F238E27FC236}">
                  <a16:creationId xmlns="" xmlns:a16="http://schemas.microsoft.com/office/drawing/2014/main" id="{D1D1CD1A-0358-FC4A-904E-C9F31E4C1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8101" y="3040063"/>
              <a:ext cx="76200" cy="436563"/>
            </a:xfrm>
            <a:custGeom>
              <a:avLst/>
              <a:gdLst>
                <a:gd name="T0" fmla="*/ 10 w 25"/>
                <a:gd name="T1" fmla="*/ 0 h 143"/>
                <a:gd name="T2" fmla="*/ 16 w 25"/>
                <a:gd name="T3" fmla="*/ 0 h 143"/>
                <a:gd name="T4" fmla="*/ 24 w 25"/>
                <a:gd name="T5" fmla="*/ 12 h 143"/>
                <a:gd name="T6" fmla="*/ 25 w 25"/>
                <a:gd name="T7" fmla="*/ 18 h 143"/>
                <a:gd name="T8" fmla="*/ 23 w 25"/>
                <a:gd name="T9" fmla="*/ 24 h 143"/>
                <a:gd name="T10" fmla="*/ 22 w 25"/>
                <a:gd name="T11" fmla="*/ 26 h 143"/>
                <a:gd name="T12" fmla="*/ 22 w 25"/>
                <a:gd name="T13" fmla="*/ 26 h 143"/>
                <a:gd name="T14" fmla="*/ 21 w 25"/>
                <a:gd name="T15" fmla="*/ 29 h 143"/>
                <a:gd name="T16" fmla="*/ 19 w 25"/>
                <a:gd name="T17" fmla="*/ 32 h 143"/>
                <a:gd name="T18" fmla="*/ 21 w 25"/>
                <a:gd name="T19" fmla="*/ 48 h 143"/>
                <a:gd name="T20" fmla="*/ 21 w 25"/>
                <a:gd name="T21" fmla="*/ 64 h 143"/>
                <a:gd name="T22" fmla="*/ 21 w 25"/>
                <a:gd name="T23" fmla="*/ 64 h 143"/>
                <a:gd name="T24" fmla="*/ 17 w 25"/>
                <a:gd name="T25" fmla="*/ 69 h 143"/>
                <a:gd name="T26" fmla="*/ 17 w 25"/>
                <a:gd name="T27" fmla="*/ 76 h 143"/>
                <a:gd name="T28" fmla="*/ 17 w 25"/>
                <a:gd name="T29" fmla="*/ 76 h 143"/>
                <a:gd name="T30" fmla="*/ 17 w 25"/>
                <a:gd name="T31" fmla="*/ 81 h 143"/>
                <a:gd name="T32" fmla="*/ 17 w 25"/>
                <a:gd name="T33" fmla="*/ 90 h 143"/>
                <a:gd name="T34" fmla="*/ 17 w 25"/>
                <a:gd name="T35" fmla="*/ 91 h 143"/>
                <a:gd name="T36" fmla="*/ 18 w 25"/>
                <a:gd name="T37" fmla="*/ 97 h 143"/>
                <a:gd name="T38" fmla="*/ 17 w 25"/>
                <a:gd name="T39" fmla="*/ 100 h 143"/>
                <a:gd name="T40" fmla="*/ 17 w 25"/>
                <a:gd name="T41" fmla="*/ 100 h 143"/>
                <a:gd name="T42" fmla="*/ 18 w 25"/>
                <a:gd name="T43" fmla="*/ 100 h 143"/>
                <a:gd name="T44" fmla="*/ 18 w 25"/>
                <a:gd name="T45" fmla="*/ 102 h 143"/>
                <a:gd name="T46" fmla="*/ 18 w 25"/>
                <a:gd name="T47" fmla="*/ 108 h 143"/>
                <a:gd name="T48" fmla="*/ 17 w 25"/>
                <a:gd name="T49" fmla="*/ 108 h 143"/>
                <a:gd name="T50" fmla="*/ 17 w 25"/>
                <a:gd name="T51" fmla="*/ 113 h 143"/>
                <a:gd name="T52" fmla="*/ 16 w 25"/>
                <a:gd name="T53" fmla="*/ 117 h 143"/>
                <a:gd name="T54" fmla="*/ 16 w 25"/>
                <a:gd name="T55" fmla="*/ 118 h 143"/>
                <a:gd name="T56" fmla="*/ 15 w 25"/>
                <a:gd name="T57" fmla="*/ 119 h 143"/>
                <a:gd name="T58" fmla="*/ 15 w 25"/>
                <a:gd name="T59" fmla="*/ 121 h 143"/>
                <a:gd name="T60" fmla="*/ 12 w 25"/>
                <a:gd name="T61" fmla="*/ 130 h 143"/>
                <a:gd name="T62" fmla="*/ 5 w 25"/>
                <a:gd name="T63" fmla="*/ 142 h 143"/>
                <a:gd name="T64" fmla="*/ 3 w 25"/>
                <a:gd name="T65" fmla="*/ 141 h 143"/>
                <a:gd name="T66" fmla="*/ 0 w 25"/>
                <a:gd name="T67" fmla="*/ 129 h 143"/>
                <a:gd name="T68" fmla="*/ 1 w 25"/>
                <a:gd name="T69" fmla="*/ 127 h 143"/>
                <a:gd name="T70" fmla="*/ 4 w 25"/>
                <a:gd name="T71" fmla="*/ 126 h 143"/>
                <a:gd name="T72" fmla="*/ 5 w 25"/>
                <a:gd name="T73" fmla="*/ 126 h 143"/>
                <a:gd name="T74" fmla="*/ 8 w 25"/>
                <a:gd name="T75" fmla="*/ 123 h 143"/>
                <a:gd name="T76" fmla="*/ 9 w 25"/>
                <a:gd name="T77" fmla="*/ 114 h 143"/>
                <a:gd name="T78" fmla="*/ 9 w 25"/>
                <a:gd name="T79" fmla="*/ 104 h 143"/>
                <a:gd name="T80" fmla="*/ 9 w 25"/>
                <a:gd name="T81" fmla="*/ 92 h 143"/>
                <a:gd name="T82" fmla="*/ 8 w 25"/>
                <a:gd name="T83" fmla="*/ 83 h 143"/>
                <a:gd name="T84" fmla="*/ 9 w 25"/>
                <a:gd name="T85" fmla="*/ 62 h 143"/>
                <a:gd name="T86" fmla="*/ 8 w 25"/>
                <a:gd name="T87" fmla="*/ 58 h 143"/>
                <a:gd name="T88" fmla="*/ 8 w 25"/>
                <a:gd name="T89" fmla="*/ 57 h 143"/>
                <a:gd name="T90" fmla="*/ 9 w 25"/>
                <a:gd name="T91" fmla="*/ 52 h 143"/>
                <a:gd name="T92" fmla="*/ 10 w 25"/>
                <a:gd name="T93" fmla="*/ 52 h 143"/>
                <a:gd name="T94" fmla="*/ 9 w 25"/>
                <a:gd name="T95" fmla="*/ 48 h 143"/>
                <a:gd name="T96" fmla="*/ 9 w 25"/>
                <a:gd name="T97" fmla="*/ 34 h 143"/>
                <a:gd name="T98" fmla="*/ 9 w 25"/>
                <a:gd name="T99" fmla="*/ 25 h 143"/>
                <a:gd name="T100" fmla="*/ 8 w 25"/>
                <a:gd name="T101" fmla="*/ 20 h 143"/>
                <a:gd name="T102" fmla="*/ 9 w 25"/>
                <a:gd name="T103" fmla="*/ 11 h 143"/>
                <a:gd name="T104" fmla="*/ 10 w 25"/>
                <a:gd name="T10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" h="143">
                  <a:moveTo>
                    <a:pt x="10" y="0"/>
                  </a:moveTo>
                  <a:cubicBezTo>
                    <a:pt x="11" y="0"/>
                    <a:pt x="16" y="0"/>
                    <a:pt x="16" y="0"/>
                  </a:cubicBezTo>
                  <a:cubicBezTo>
                    <a:pt x="20" y="0"/>
                    <a:pt x="23" y="10"/>
                    <a:pt x="24" y="12"/>
                  </a:cubicBezTo>
                  <a:cubicBezTo>
                    <a:pt x="24" y="12"/>
                    <a:pt x="24" y="17"/>
                    <a:pt x="25" y="18"/>
                  </a:cubicBezTo>
                  <a:cubicBezTo>
                    <a:pt x="23" y="19"/>
                    <a:pt x="24" y="22"/>
                    <a:pt x="23" y="24"/>
                  </a:cubicBezTo>
                  <a:cubicBezTo>
                    <a:pt x="23" y="25"/>
                    <a:pt x="22" y="25"/>
                    <a:pt x="22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1" y="27"/>
                    <a:pt x="21" y="28"/>
                    <a:pt x="21" y="29"/>
                  </a:cubicBezTo>
                  <a:cubicBezTo>
                    <a:pt x="20" y="30"/>
                    <a:pt x="19" y="31"/>
                    <a:pt x="19" y="32"/>
                  </a:cubicBezTo>
                  <a:cubicBezTo>
                    <a:pt x="17" y="37"/>
                    <a:pt x="20" y="46"/>
                    <a:pt x="21" y="48"/>
                  </a:cubicBezTo>
                  <a:cubicBezTo>
                    <a:pt x="22" y="49"/>
                    <a:pt x="21" y="62"/>
                    <a:pt x="21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0" y="66"/>
                    <a:pt x="19" y="67"/>
                    <a:pt x="17" y="69"/>
                  </a:cubicBezTo>
                  <a:cubicBezTo>
                    <a:pt x="17" y="69"/>
                    <a:pt x="17" y="76"/>
                    <a:pt x="17" y="76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6" y="77"/>
                    <a:pt x="17" y="81"/>
                    <a:pt x="17" y="81"/>
                  </a:cubicBezTo>
                  <a:cubicBezTo>
                    <a:pt x="17" y="82"/>
                    <a:pt x="17" y="88"/>
                    <a:pt x="17" y="90"/>
                  </a:cubicBezTo>
                  <a:cubicBezTo>
                    <a:pt x="17" y="91"/>
                    <a:pt x="18" y="91"/>
                    <a:pt x="17" y="91"/>
                  </a:cubicBezTo>
                  <a:cubicBezTo>
                    <a:pt x="16" y="93"/>
                    <a:pt x="18" y="97"/>
                    <a:pt x="18" y="97"/>
                  </a:cubicBezTo>
                  <a:cubicBezTo>
                    <a:pt x="18" y="98"/>
                    <a:pt x="18" y="99"/>
                    <a:pt x="17" y="100"/>
                  </a:cubicBezTo>
                  <a:cubicBezTo>
                    <a:pt x="17" y="100"/>
                    <a:pt x="17" y="100"/>
                    <a:pt x="17" y="100"/>
                  </a:cubicBezTo>
                  <a:cubicBezTo>
                    <a:pt x="18" y="100"/>
                    <a:pt x="18" y="100"/>
                    <a:pt x="18" y="100"/>
                  </a:cubicBezTo>
                  <a:cubicBezTo>
                    <a:pt x="18" y="101"/>
                    <a:pt x="18" y="102"/>
                    <a:pt x="18" y="102"/>
                  </a:cubicBezTo>
                  <a:cubicBezTo>
                    <a:pt x="17" y="104"/>
                    <a:pt x="18" y="106"/>
                    <a:pt x="18" y="108"/>
                  </a:cubicBezTo>
                  <a:cubicBezTo>
                    <a:pt x="18" y="108"/>
                    <a:pt x="18" y="108"/>
                    <a:pt x="17" y="108"/>
                  </a:cubicBezTo>
                  <a:cubicBezTo>
                    <a:pt x="17" y="110"/>
                    <a:pt x="17" y="112"/>
                    <a:pt x="17" y="113"/>
                  </a:cubicBezTo>
                  <a:cubicBezTo>
                    <a:pt x="17" y="115"/>
                    <a:pt x="16" y="116"/>
                    <a:pt x="16" y="117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5" y="118"/>
                    <a:pt x="15" y="119"/>
                    <a:pt x="15" y="119"/>
                  </a:cubicBezTo>
                  <a:cubicBezTo>
                    <a:pt x="15" y="119"/>
                    <a:pt x="15" y="120"/>
                    <a:pt x="15" y="121"/>
                  </a:cubicBezTo>
                  <a:cubicBezTo>
                    <a:pt x="16" y="126"/>
                    <a:pt x="15" y="128"/>
                    <a:pt x="12" y="130"/>
                  </a:cubicBezTo>
                  <a:cubicBezTo>
                    <a:pt x="13" y="136"/>
                    <a:pt x="10" y="143"/>
                    <a:pt x="5" y="142"/>
                  </a:cubicBezTo>
                  <a:cubicBezTo>
                    <a:pt x="4" y="142"/>
                    <a:pt x="4" y="141"/>
                    <a:pt x="3" y="141"/>
                  </a:cubicBezTo>
                  <a:cubicBezTo>
                    <a:pt x="5" y="136"/>
                    <a:pt x="3" y="132"/>
                    <a:pt x="0" y="129"/>
                  </a:cubicBezTo>
                  <a:cubicBezTo>
                    <a:pt x="1" y="128"/>
                    <a:pt x="1" y="128"/>
                    <a:pt x="1" y="127"/>
                  </a:cubicBezTo>
                  <a:cubicBezTo>
                    <a:pt x="3" y="126"/>
                    <a:pt x="3" y="127"/>
                    <a:pt x="4" y="126"/>
                  </a:cubicBezTo>
                  <a:cubicBezTo>
                    <a:pt x="4" y="126"/>
                    <a:pt x="4" y="126"/>
                    <a:pt x="5" y="126"/>
                  </a:cubicBezTo>
                  <a:cubicBezTo>
                    <a:pt x="5" y="125"/>
                    <a:pt x="7" y="125"/>
                    <a:pt x="8" y="123"/>
                  </a:cubicBezTo>
                  <a:cubicBezTo>
                    <a:pt x="9" y="120"/>
                    <a:pt x="8" y="116"/>
                    <a:pt x="9" y="114"/>
                  </a:cubicBezTo>
                  <a:cubicBezTo>
                    <a:pt x="10" y="113"/>
                    <a:pt x="9" y="105"/>
                    <a:pt x="9" y="104"/>
                  </a:cubicBezTo>
                  <a:cubicBezTo>
                    <a:pt x="9" y="104"/>
                    <a:pt x="9" y="92"/>
                    <a:pt x="9" y="92"/>
                  </a:cubicBezTo>
                  <a:cubicBezTo>
                    <a:pt x="9" y="91"/>
                    <a:pt x="8" y="86"/>
                    <a:pt x="8" y="83"/>
                  </a:cubicBezTo>
                  <a:cubicBezTo>
                    <a:pt x="10" y="76"/>
                    <a:pt x="7" y="65"/>
                    <a:pt x="9" y="62"/>
                  </a:cubicBezTo>
                  <a:cubicBezTo>
                    <a:pt x="9" y="61"/>
                    <a:pt x="9" y="58"/>
                    <a:pt x="8" y="58"/>
                  </a:cubicBezTo>
                  <a:cubicBezTo>
                    <a:pt x="8" y="58"/>
                    <a:pt x="8" y="58"/>
                    <a:pt x="8" y="57"/>
                  </a:cubicBezTo>
                  <a:cubicBezTo>
                    <a:pt x="8" y="57"/>
                    <a:pt x="9" y="52"/>
                    <a:pt x="9" y="52"/>
                  </a:cubicBezTo>
                  <a:cubicBezTo>
                    <a:pt x="9" y="52"/>
                    <a:pt x="9" y="52"/>
                    <a:pt x="10" y="52"/>
                  </a:cubicBezTo>
                  <a:cubicBezTo>
                    <a:pt x="10" y="51"/>
                    <a:pt x="9" y="49"/>
                    <a:pt x="9" y="48"/>
                  </a:cubicBezTo>
                  <a:cubicBezTo>
                    <a:pt x="12" y="44"/>
                    <a:pt x="9" y="37"/>
                    <a:pt x="9" y="34"/>
                  </a:cubicBezTo>
                  <a:cubicBezTo>
                    <a:pt x="10" y="32"/>
                    <a:pt x="9" y="27"/>
                    <a:pt x="9" y="25"/>
                  </a:cubicBezTo>
                  <a:cubicBezTo>
                    <a:pt x="9" y="24"/>
                    <a:pt x="9" y="21"/>
                    <a:pt x="8" y="20"/>
                  </a:cubicBezTo>
                  <a:cubicBezTo>
                    <a:pt x="7" y="19"/>
                    <a:pt x="9" y="14"/>
                    <a:pt x="9" y="11"/>
                  </a:cubicBezTo>
                  <a:cubicBezTo>
                    <a:pt x="8" y="5"/>
                    <a:pt x="5" y="6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7" name="Freeform 58">
              <a:extLst>
                <a:ext uri="{FF2B5EF4-FFF2-40B4-BE49-F238E27FC236}">
                  <a16:creationId xmlns="" xmlns:a16="http://schemas.microsoft.com/office/drawing/2014/main" id="{ACB393CB-A5E5-4C4E-BD54-FAF6B299BF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70651" y="3033713"/>
              <a:ext cx="517525" cy="644525"/>
            </a:xfrm>
            <a:custGeom>
              <a:avLst/>
              <a:gdLst>
                <a:gd name="T0" fmla="*/ 167 w 171"/>
                <a:gd name="T1" fmla="*/ 161 h 211"/>
                <a:gd name="T2" fmla="*/ 143 w 171"/>
                <a:gd name="T3" fmla="*/ 165 h 211"/>
                <a:gd name="T4" fmla="*/ 111 w 171"/>
                <a:gd name="T5" fmla="*/ 167 h 211"/>
                <a:gd name="T6" fmla="*/ 85 w 171"/>
                <a:gd name="T7" fmla="*/ 159 h 211"/>
                <a:gd name="T8" fmla="*/ 84 w 171"/>
                <a:gd name="T9" fmla="*/ 147 h 211"/>
                <a:gd name="T10" fmla="*/ 109 w 171"/>
                <a:gd name="T11" fmla="*/ 141 h 211"/>
                <a:gd name="T12" fmla="*/ 137 w 171"/>
                <a:gd name="T13" fmla="*/ 128 h 211"/>
                <a:gd name="T14" fmla="*/ 105 w 171"/>
                <a:gd name="T15" fmla="*/ 123 h 211"/>
                <a:gd name="T16" fmla="*/ 108 w 171"/>
                <a:gd name="T17" fmla="*/ 102 h 211"/>
                <a:gd name="T18" fmla="*/ 139 w 171"/>
                <a:gd name="T19" fmla="*/ 103 h 211"/>
                <a:gd name="T20" fmla="*/ 124 w 171"/>
                <a:gd name="T21" fmla="*/ 90 h 211"/>
                <a:gd name="T22" fmla="*/ 101 w 171"/>
                <a:gd name="T23" fmla="*/ 90 h 211"/>
                <a:gd name="T24" fmla="*/ 80 w 171"/>
                <a:gd name="T25" fmla="*/ 79 h 211"/>
                <a:gd name="T26" fmla="*/ 49 w 171"/>
                <a:gd name="T27" fmla="*/ 91 h 211"/>
                <a:gd name="T28" fmla="*/ 20 w 171"/>
                <a:gd name="T29" fmla="*/ 54 h 211"/>
                <a:gd name="T30" fmla="*/ 35 w 171"/>
                <a:gd name="T31" fmla="*/ 43 h 211"/>
                <a:gd name="T32" fmla="*/ 54 w 171"/>
                <a:gd name="T33" fmla="*/ 33 h 211"/>
                <a:gd name="T34" fmla="*/ 88 w 171"/>
                <a:gd name="T35" fmla="*/ 30 h 211"/>
                <a:gd name="T36" fmla="*/ 86 w 171"/>
                <a:gd name="T37" fmla="*/ 44 h 211"/>
                <a:gd name="T38" fmla="*/ 47 w 171"/>
                <a:gd name="T39" fmla="*/ 60 h 211"/>
                <a:gd name="T40" fmla="*/ 49 w 171"/>
                <a:gd name="T41" fmla="*/ 67 h 211"/>
                <a:gd name="T42" fmla="*/ 67 w 171"/>
                <a:gd name="T43" fmla="*/ 69 h 211"/>
                <a:gd name="T44" fmla="*/ 99 w 171"/>
                <a:gd name="T45" fmla="*/ 68 h 211"/>
                <a:gd name="T46" fmla="*/ 133 w 171"/>
                <a:gd name="T47" fmla="*/ 67 h 211"/>
                <a:gd name="T48" fmla="*/ 149 w 171"/>
                <a:gd name="T49" fmla="*/ 61 h 211"/>
                <a:gd name="T50" fmla="*/ 125 w 171"/>
                <a:gd name="T51" fmla="*/ 57 h 211"/>
                <a:gd name="T52" fmla="*/ 94 w 171"/>
                <a:gd name="T53" fmla="*/ 56 h 211"/>
                <a:gd name="T54" fmla="*/ 108 w 171"/>
                <a:gd name="T55" fmla="*/ 38 h 211"/>
                <a:gd name="T56" fmla="*/ 91 w 171"/>
                <a:gd name="T57" fmla="*/ 8 h 211"/>
                <a:gd name="T58" fmla="*/ 75 w 171"/>
                <a:gd name="T59" fmla="*/ 3 h 211"/>
                <a:gd name="T60" fmla="*/ 67 w 171"/>
                <a:gd name="T61" fmla="*/ 0 h 211"/>
                <a:gd name="T62" fmla="*/ 56 w 171"/>
                <a:gd name="T63" fmla="*/ 14 h 211"/>
                <a:gd name="T64" fmla="*/ 47 w 171"/>
                <a:gd name="T65" fmla="*/ 21 h 211"/>
                <a:gd name="T66" fmla="*/ 36 w 171"/>
                <a:gd name="T67" fmla="*/ 28 h 211"/>
                <a:gd name="T68" fmla="*/ 17 w 171"/>
                <a:gd name="T69" fmla="*/ 37 h 211"/>
                <a:gd name="T70" fmla="*/ 0 w 171"/>
                <a:gd name="T71" fmla="*/ 47 h 211"/>
                <a:gd name="T72" fmla="*/ 10 w 171"/>
                <a:gd name="T73" fmla="*/ 52 h 211"/>
                <a:gd name="T74" fmla="*/ 13 w 171"/>
                <a:gd name="T75" fmla="*/ 64 h 211"/>
                <a:gd name="T76" fmla="*/ 15 w 171"/>
                <a:gd name="T77" fmla="*/ 87 h 211"/>
                <a:gd name="T78" fmla="*/ 15 w 171"/>
                <a:gd name="T79" fmla="*/ 106 h 211"/>
                <a:gd name="T80" fmla="*/ 14 w 171"/>
                <a:gd name="T81" fmla="*/ 130 h 211"/>
                <a:gd name="T82" fmla="*/ 12 w 171"/>
                <a:gd name="T83" fmla="*/ 149 h 211"/>
                <a:gd name="T84" fmla="*/ 10 w 171"/>
                <a:gd name="T85" fmla="*/ 183 h 211"/>
                <a:gd name="T86" fmla="*/ 10 w 171"/>
                <a:gd name="T87" fmla="*/ 196 h 211"/>
                <a:gd name="T88" fmla="*/ 18 w 171"/>
                <a:gd name="T89" fmla="*/ 205 h 211"/>
                <a:gd name="T90" fmla="*/ 37 w 171"/>
                <a:gd name="T91" fmla="*/ 195 h 211"/>
                <a:gd name="T92" fmla="*/ 55 w 171"/>
                <a:gd name="T93" fmla="*/ 191 h 211"/>
                <a:gd name="T94" fmla="*/ 67 w 171"/>
                <a:gd name="T95" fmla="*/ 191 h 211"/>
                <a:gd name="T96" fmla="*/ 79 w 171"/>
                <a:gd name="T97" fmla="*/ 192 h 211"/>
                <a:gd name="T98" fmla="*/ 114 w 171"/>
                <a:gd name="T99" fmla="*/ 195 h 211"/>
                <a:gd name="T100" fmla="*/ 147 w 171"/>
                <a:gd name="T101" fmla="*/ 202 h 211"/>
                <a:gd name="T102" fmla="*/ 70 w 171"/>
                <a:gd name="T103" fmla="*/ 155 h 211"/>
                <a:gd name="T104" fmla="*/ 32 w 171"/>
                <a:gd name="T105" fmla="*/ 172 h 211"/>
                <a:gd name="T106" fmla="*/ 23 w 171"/>
                <a:gd name="T107" fmla="*/ 160 h 211"/>
                <a:gd name="T108" fmla="*/ 32 w 171"/>
                <a:gd name="T109" fmla="*/ 146 h 211"/>
                <a:gd name="T110" fmla="*/ 67 w 171"/>
                <a:gd name="T111" fmla="*/ 141 h 211"/>
                <a:gd name="T112" fmla="*/ 70 w 171"/>
                <a:gd name="T113" fmla="*/ 124 h 211"/>
                <a:gd name="T114" fmla="*/ 54 w 171"/>
                <a:gd name="T115" fmla="*/ 129 h 211"/>
                <a:gd name="T116" fmla="*/ 25 w 171"/>
                <a:gd name="T117" fmla="*/ 121 h 211"/>
                <a:gd name="T118" fmla="*/ 42 w 171"/>
                <a:gd name="T119" fmla="*/ 105 h 211"/>
                <a:gd name="T120" fmla="*/ 69 w 171"/>
                <a:gd name="T121" fmla="*/ 103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1" h="211">
                  <a:moveTo>
                    <a:pt x="167" y="171"/>
                  </a:moveTo>
                  <a:cubicBezTo>
                    <a:pt x="167" y="168"/>
                    <a:pt x="166" y="166"/>
                    <a:pt x="167" y="165"/>
                  </a:cubicBezTo>
                  <a:cubicBezTo>
                    <a:pt x="167" y="165"/>
                    <a:pt x="168" y="162"/>
                    <a:pt x="168" y="161"/>
                  </a:cubicBezTo>
                  <a:cubicBezTo>
                    <a:pt x="168" y="161"/>
                    <a:pt x="168" y="161"/>
                    <a:pt x="167" y="161"/>
                  </a:cubicBezTo>
                  <a:cubicBezTo>
                    <a:pt x="164" y="161"/>
                    <a:pt x="163" y="162"/>
                    <a:pt x="162" y="163"/>
                  </a:cubicBezTo>
                  <a:cubicBezTo>
                    <a:pt x="161" y="164"/>
                    <a:pt x="158" y="164"/>
                    <a:pt x="158" y="164"/>
                  </a:cubicBezTo>
                  <a:cubicBezTo>
                    <a:pt x="155" y="165"/>
                    <a:pt x="154" y="161"/>
                    <a:pt x="151" y="162"/>
                  </a:cubicBezTo>
                  <a:cubicBezTo>
                    <a:pt x="148" y="163"/>
                    <a:pt x="146" y="163"/>
                    <a:pt x="143" y="165"/>
                  </a:cubicBezTo>
                  <a:cubicBezTo>
                    <a:pt x="142" y="164"/>
                    <a:pt x="140" y="164"/>
                    <a:pt x="139" y="164"/>
                  </a:cubicBezTo>
                  <a:cubicBezTo>
                    <a:pt x="138" y="164"/>
                    <a:pt x="138" y="165"/>
                    <a:pt x="137" y="166"/>
                  </a:cubicBezTo>
                  <a:cubicBezTo>
                    <a:pt x="135" y="167"/>
                    <a:pt x="133" y="164"/>
                    <a:pt x="130" y="165"/>
                  </a:cubicBezTo>
                  <a:cubicBezTo>
                    <a:pt x="124" y="166"/>
                    <a:pt x="118" y="167"/>
                    <a:pt x="111" y="167"/>
                  </a:cubicBezTo>
                  <a:cubicBezTo>
                    <a:pt x="110" y="167"/>
                    <a:pt x="109" y="168"/>
                    <a:pt x="108" y="168"/>
                  </a:cubicBezTo>
                  <a:cubicBezTo>
                    <a:pt x="105" y="168"/>
                    <a:pt x="103" y="168"/>
                    <a:pt x="100" y="168"/>
                  </a:cubicBezTo>
                  <a:cubicBezTo>
                    <a:pt x="95" y="170"/>
                    <a:pt x="88" y="169"/>
                    <a:pt x="84" y="167"/>
                  </a:cubicBezTo>
                  <a:cubicBezTo>
                    <a:pt x="84" y="165"/>
                    <a:pt x="86" y="162"/>
                    <a:pt x="85" y="159"/>
                  </a:cubicBezTo>
                  <a:cubicBezTo>
                    <a:pt x="85" y="159"/>
                    <a:pt x="84" y="158"/>
                    <a:pt x="84" y="157"/>
                  </a:cubicBezTo>
                  <a:cubicBezTo>
                    <a:pt x="83" y="156"/>
                    <a:pt x="84" y="153"/>
                    <a:pt x="84" y="152"/>
                  </a:cubicBezTo>
                  <a:cubicBezTo>
                    <a:pt x="83" y="151"/>
                    <a:pt x="84" y="149"/>
                    <a:pt x="84" y="147"/>
                  </a:cubicBezTo>
                  <a:cubicBezTo>
                    <a:pt x="84" y="147"/>
                    <a:pt x="84" y="147"/>
                    <a:pt x="84" y="147"/>
                  </a:cubicBezTo>
                  <a:cubicBezTo>
                    <a:pt x="86" y="145"/>
                    <a:pt x="87" y="142"/>
                    <a:pt x="88" y="139"/>
                  </a:cubicBezTo>
                  <a:cubicBezTo>
                    <a:pt x="92" y="137"/>
                    <a:pt x="97" y="139"/>
                    <a:pt x="100" y="140"/>
                  </a:cubicBezTo>
                  <a:cubicBezTo>
                    <a:pt x="102" y="140"/>
                    <a:pt x="103" y="140"/>
                    <a:pt x="104" y="140"/>
                  </a:cubicBezTo>
                  <a:cubicBezTo>
                    <a:pt x="104" y="140"/>
                    <a:pt x="107" y="141"/>
                    <a:pt x="109" y="141"/>
                  </a:cubicBezTo>
                  <a:cubicBezTo>
                    <a:pt x="116" y="138"/>
                    <a:pt x="131" y="140"/>
                    <a:pt x="141" y="140"/>
                  </a:cubicBezTo>
                  <a:cubicBezTo>
                    <a:pt x="142" y="139"/>
                    <a:pt x="142" y="137"/>
                    <a:pt x="144" y="136"/>
                  </a:cubicBezTo>
                  <a:cubicBezTo>
                    <a:pt x="144" y="135"/>
                    <a:pt x="144" y="135"/>
                    <a:pt x="143" y="134"/>
                  </a:cubicBezTo>
                  <a:cubicBezTo>
                    <a:pt x="142" y="133"/>
                    <a:pt x="138" y="129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5" y="128"/>
                    <a:pt x="133" y="127"/>
                    <a:pt x="132" y="126"/>
                  </a:cubicBezTo>
                  <a:cubicBezTo>
                    <a:pt x="131" y="127"/>
                    <a:pt x="121" y="124"/>
                    <a:pt x="118" y="123"/>
                  </a:cubicBezTo>
                  <a:cubicBezTo>
                    <a:pt x="113" y="123"/>
                    <a:pt x="109" y="123"/>
                    <a:pt x="105" y="123"/>
                  </a:cubicBezTo>
                  <a:cubicBezTo>
                    <a:pt x="100" y="124"/>
                    <a:pt x="91" y="125"/>
                    <a:pt x="87" y="124"/>
                  </a:cubicBezTo>
                  <a:cubicBezTo>
                    <a:pt x="85" y="117"/>
                    <a:pt x="85" y="109"/>
                    <a:pt x="88" y="103"/>
                  </a:cubicBezTo>
                  <a:cubicBezTo>
                    <a:pt x="92" y="102"/>
                    <a:pt x="98" y="101"/>
                    <a:pt x="102" y="103"/>
                  </a:cubicBezTo>
                  <a:cubicBezTo>
                    <a:pt x="102" y="103"/>
                    <a:pt x="108" y="102"/>
                    <a:pt x="108" y="102"/>
                  </a:cubicBezTo>
                  <a:cubicBezTo>
                    <a:pt x="110" y="104"/>
                    <a:pt x="119" y="103"/>
                    <a:pt x="119" y="103"/>
                  </a:cubicBezTo>
                  <a:cubicBezTo>
                    <a:pt x="120" y="103"/>
                    <a:pt x="120" y="103"/>
                    <a:pt x="120" y="103"/>
                  </a:cubicBezTo>
                  <a:cubicBezTo>
                    <a:pt x="121" y="103"/>
                    <a:pt x="121" y="103"/>
                    <a:pt x="121" y="103"/>
                  </a:cubicBezTo>
                  <a:cubicBezTo>
                    <a:pt x="127" y="103"/>
                    <a:pt x="133" y="103"/>
                    <a:pt x="139" y="103"/>
                  </a:cubicBezTo>
                  <a:cubicBezTo>
                    <a:pt x="140" y="102"/>
                    <a:pt x="141" y="102"/>
                    <a:pt x="141" y="101"/>
                  </a:cubicBezTo>
                  <a:cubicBezTo>
                    <a:pt x="141" y="97"/>
                    <a:pt x="138" y="93"/>
                    <a:pt x="135" y="91"/>
                  </a:cubicBezTo>
                  <a:cubicBezTo>
                    <a:pt x="133" y="90"/>
                    <a:pt x="131" y="92"/>
                    <a:pt x="128" y="91"/>
                  </a:cubicBezTo>
                  <a:cubicBezTo>
                    <a:pt x="128" y="91"/>
                    <a:pt x="125" y="90"/>
                    <a:pt x="124" y="90"/>
                  </a:cubicBezTo>
                  <a:cubicBezTo>
                    <a:pt x="124" y="90"/>
                    <a:pt x="123" y="89"/>
                    <a:pt x="123" y="89"/>
                  </a:cubicBezTo>
                  <a:cubicBezTo>
                    <a:pt x="122" y="89"/>
                    <a:pt x="122" y="90"/>
                    <a:pt x="122" y="90"/>
                  </a:cubicBezTo>
                  <a:cubicBezTo>
                    <a:pt x="120" y="91"/>
                    <a:pt x="118" y="89"/>
                    <a:pt x="117" y="89"/>
                  </a:cubicBezTo>
                  <a:cubicBezTo>
                    <a:pt x="116" y="89"/>
                    <a:pt x="102" y="90"/>
                    <a:pt x="101" y="90"/>
                  </a:cubicBezTo>
                  <a:cubicBezTo>
                    <a:pt x="99" y="90"/>
                    <a:pt x="90" y="91"/>
                    <a:pt x="88" y="91"/>
                  </a:cubicBezTo>
                  <a:cubicBezTo>
                    <a:pt x="85" y="89"/>
                    <a:pt x="83" y="86"/>
                    <a:pt x="82" y="84"/>
                  </a:cubicBezTo>
                  <a:cubicBezTo>
                    <a:pt x="82" y="82"/>
                    <a:pt x="82" y="80"/>
                    <a:pt x="81" y="79"/>
                  </a:cubicBezTo>
                  <a:cubicBezTo>
                    <a:pt x="80" y="79"/>
                    <a:pt x="80" y="79"/>
                    <a:pt x="80" y="79"/>
                  </a:cubicBezTo>
                  <a:cubicBezTo>
                    <a:pt x="78" y="82"/>
                    <a:pt x="75" y="83"/>
                    <a:pt x="73" y="86"/>
                  </a:cubicBezTo>
                  <a:cubicBezTo>
                    <a:pt x="72" y="87"/>
                    <a:pt x="73" y="90"/>
                    <a:pt x="72" y="91"/>
                  </a:cubicBezTo>
                  <a:cubicBezTo>
                    <a:pt x="68" y="93"/>
                    <a:pt x="59" y="90"/>
                    <a:pt x="55" y="91"/>
                  </a:cubicBezTo>
                  <a:cubicBezTo>
                    <a:pt x="54" y="91"/>
                    <a:pt x="51" y="90"/>
                    <a:pt x="49" y="91"/>
                  </a:cubicBezTo>
                  <a:cubicBezTo>
                    <a:pt x="41" y="93"/>
                    <a:pt x="34" y="93"/>
                    <a:pt x="28" y="89"/>
                  </a:cubicBezTo>
                  <a:cubicBezTo>
                    <a:pt x="26" y="88"/>
                    <a:pt x="25" y="89"/>
                    <a:pt x="24" y="86"/>
                  </a:cubicBezTo>
                  <a:cubicBezTo>
                    <a:pt x="24" y="86"/>
                    <a:pt x="24" y="78"/>
                    <a:pt x="25" y="76"/>
                  </a:cubicBezTo>
                  <a:cubicBezTo>
                    <a:pt x="26" y="67"/>
                    <a:pt x="23" y="61"/>
                    <a:pt x="20" y="54"/>
                  </a:cubicBezTo>
                  <a:cubicBezTo>
                    <a:pt x="19" y="53"/>
                    <a:pt x="21" y="50"/>
                    <a:pt x="21" y="48"/>
                  </a:cubicBezTo>
                  <a:cubicBezTo>
                    <a:pt x="22" y="48"/>
                    <a:pt x="22" y="46"/>
                    <a:pt x="23" y="45"/>
                  </a:cubicBezTo>
                  <a:cubicBezTo>
                    <a:pt x="24" y="45"/>
                    <a:pt x="27" y="45"/>
                    <a:pt x="28" y="44"/>
                  </a:cubicBezTo>
                  <a:cubicBezTo>
                    <a:pt x="30" y="43"/>
                    <a:pt x="34" y="43"/>
                    <a:pt x="35" y="43"/>
                  </a:cubicBezTo>
                  <a:cubicBezTo>
                    <a:pt x="37" y="42"/>
                    <a:pt x="46" y="38"/>
                    <a:pt x="46" y="37"/>
                  </a:cubicBezTo>
                  <a:cubicBezTo>
                    <a:pt x="47" y="37"/>
                    <a:pt x="47" y="37"/>
                    <a:pt x="48" y="37"/>
                  </a:cubicBezTo>
                  <a:cubicBezTo>
                    <a:pt x="49" y="37"/>
                    <a:pt x="50" y="34"/>
                    <a:pt x="52" y="33"/>
                  </a:cubicBezTo>
                  <a:cubicBezTo>
                    <a:pt x="53" y="33"/>
                    <a:pt x="53" y="33"/>
                    <a:pt x="54" y="33"/>
                  </a:cubicBezTo>
                  <a:cubicBezTo>
                    <a:pt x="54" y="32"/>
                    <a:pt x="54" y="32"/>
                    <a:pt x="55" y="31"/>
                  </a:cubicBezTo>
                  <a:cubicBezTo>
                    <a:pt x="56" y="31"/>
                    <a:pt x="56" y="31"/>
                    <a:pt x="57" y="30"/>
                  </a:cubicBezTo>
                  <a:cubicBezTo>
                    <a:pt x="66" y="24"/>
                    <a:pt x="76" y="24"/>
                    <a:pt x="87" y="26"/>
                  </a:cubicBezTo>
                  <a:cubicBezTo>
                    <a:pt x="87" y="27"/>
                    <a:pt x="88" y="28"/>
                    <a:pt x="88" y="30"/>
                  </a:cubicBezTo>
                  <a:cubicBezTo>
                    <a:pt x="90" y="31"/>
                    <a:pt x="91" y="32"/>
                    <a:pt x="93" y="33"/>
                  </a:cubicBezTo>
                  <a:cubicBezTo>
                    <a:pt x="92" y="34"/>
                    <a:pt x="92" y="35"/>
                    <a:pt x="92" y="36"/>
                  </a:cubicBezTo>
                  <a:cubicBezTo>
                    <a:pt x="91" y="37"/>
                    <a:pt x="88" y="38"/>
                    <a:pt x="88" y="40"/>
                  </a:cubicBezTo>
                  <a:cubicBezTo>
                    <a:pt x="87" y="41"/>
                    <a:pt x="87" y="43"/>
                    <a:pt x="86" y="44"/>
                  </a:cubicBezTo>
                  <a:cubicBezTo>
                    <a:pt x="84" y="48"/>
                    <a:pt x="78" y="55"/>
                    <a:pt x="74" y="57"/>
                  </a:cubicBezTo>
                  <a:cubicBezTo>
                    <a:pt x="71" y="58"/>
                    <a:pt x="68" y="56"/>
                    <a:pt x="65" y="57"/>
                  </a:cubicBezTo>
                  <a:cubicBezTo>
                    <a:pt x="65" y="57"/>
                    <a:pt x="58" y="57"/>
                    <a:pt x="56" y="57"/>
                  </a:cubicBezTo>
                  <a:cubicBezTo>
                    <a:pt x="53" y="58"/>
                    <a:pt x="50" y="59"/>
                    <a:pt x="47" y="60"/>
                  </a:cubicBezTo>
                  <a:cubicBezTo>
                    <a:pt x="44" y="61"/>
                    <a:pt x="41" y="59"/>
                    <a:pt x="39" y="61"/>
                  </a:cubicBezTo>
                  <a:cubicBezTo>
                    <a:pt x="38" y="62"/>
                    <a:pt x="37" y="62"/>
                    <a:pt x="36" y="63"/>
                  </a:cubicBezTo>
                  <a:cubicBezTo>
                    <a:pt x="36" y="64"/>
                    <a:pt x="37" y="65"/>
                    <a:pt x="37" y="65"/>
                  </a:cubicBezTo>
                  <a:cubicBezTo>
                    <a:pt x="39" y="66"/>
                    <a:pt x="48" y="66"/>
                    <a:pt x="49" y="67"/>
                  </a:cubicBezTo>
                  <a:cubicBezTo>
                    <a:pt x="50" y="67"/>
                    <a:pt x="51" y="69"/>
                    <a:pt x="52" y="69"/>
                  </a:cubicBezTo>
                  <a:cubicBezTo>
                    <a:pt x="54" y="71"/>
                    <a:pt x="60" y="69"/>
                    <a:pt x="62" y="69"/>
                  </a:cubicBezTo>
                  <a:cubicBezTo>
                    <a:pt x="63" y="69"/>
                    <a:pt x="63" y="69"/>
                    <a:pt x="64" y="69"/>
                  </a:cubicBezTo>
                  <a:cubicBezTo>
                    <a:pt x="65" y="69"/>
                    <a:pt x="66" y="69"/>
                    <a:pt x="67" y="69"/>
                  </a:cubicBezTo>
                  <a:cubicBezTo>
                    <a:pt x="70" y="69"/>
                    <a:pt x="73" y="67"/>
                    <a:pt x="78" y="68"/>
                  </a:cubicBezTo>
                  <a:cubicBezTo>
                    <a:pt x="81" y="69"/>
                    <a:pt x="84" y="68"/>
                    <a:pt x="88" y="68"/>
                  </a:cubicBezTo>
                  <a:cubicBezTo>
                    <a:pt x="89" y="68"/>
                    <a:pt x="91" y="68"/>
                    <a:pt x="92" y="68"/>
                  </a:cubicBezTo>
                  <a:cubicBezTo>
                    <a:pt x="94" y="69"/>
                    <a:pt x="96" y="67"/>
                    <a:pt x="99" y="68"/>
                  </a:cubicBezTo>
                  <a:cubicBezTo>
                    <a:pt x="104" y="70"/>
                    <a:pt x="120" y="68"/>
                    <a:pt x="124" y="67"/>
                  </a:cubicBezTo>
                  <a:cubicBezTo>
                    <a:pt x="125" y="67"/>
                    <a:pt x="126" y="68"/>
                    <a:pt x="127" y="68"/>
                  </a:cubicBezTo>
                  <a:cubicBezTo>
                    <a:pt x="129" y="67"/>
                    <a:pt x="130" y="67"/>
                    <a:pt x="133" y="67"/>
                  </a:cubicBezTo>
                  <a:cubicBezTo>
                    <a:pt x="133" y="67"/>
                    <a:pt x="133" y="67"/>
                    <a:pt x="133" y="67"/>
                  </a:cubicBezTo>
                  <a:cubicBezTo>
                    <a:pt x="135" y="66"/>
                    <a:pt x="141" y="66"/>
                    <a:pt x="144" y="65"/>
                  </a:cubicBezTo>
                  <a:cubicBezTo>
                    <a:pt x="148" y="64"/>
                    <a:pt x="149" y="67"/>
                    <a:pt x="151" y="63"/>
                  </a:cubicBezTo>
                  <a:cubicBezTo>
                    <a:pt x="151" y="63"/>
                    <a:pt x="151" y="63"/>
                    <a:pt x="151" y="63"/>
                  </a:cubicBezTo>
                  <a:cubicBezTo>
                    <a:pt x="150" y="62"/>
                    <a:pt x="150" y="62"/>
                    <a:pt x="149" y="61"/>
                  </a:cubicBezTo>
                  <a:cubicBezTo>
                    <a:pt x="148" y="61"/>
                    <a:pt x="148" y="61"/>
                    <a:pt x="147" y="61"/>
                  </a:cubicBezTo>
                  <a:cubicBezTo>
                    <a:pt x="146" y="61"/>
                    <a:pt x="146" y="58"/>
                    <a:pt x="145" y="58"/>
                  </a:cubicBezTo>
                  <a:cubicBezTo>
                    <a:pt x="140" y="55"/>
                    <a:pt x="132" y="56"/>
                    <a:pt x="129" y="57"/>
                  </a:cubicBezTo>
                  <a:cubicBezTo>
                    <a:pt x="129" y="58"/>
                    <a:pt x="126" y="56"/>
                    <a:pt x="125" y="57"/>
                  </a:cubicBezTo>
                  <a:cubicBezTo>
                    <a:pt x="123" y="57"/>
                    <a:pt x="124" y="56"/>
                    <a:pt x="122" y="56"/>
                  </a:cubicBezTo>
                  <a:cubicBezTo>
                    <a:pt x="121" y="55"/>
                    <a:pt x="111" y="57"/>
                    <a:pt x="110" y="57"/>
                  </a:cubicBezTo>
                  <a:cubicBezTo>
                    <a:pt x="110" y="57"/>
                    <a:pt x="96" y="56"/>
                    <a:pt x="96" y="56"/>
                  </a:cubicBezTo>
                  <a:cubicBezTo>
                    <a:pt x="95" y="56"/>
                    <a:pt x="95" y="56"/>
                    <a:pt x="94" y="56"/>
                  </a:cubicBezTo>
                  <a:cubicBezTo>
                    <a:pt x="93" y="55"/>
                    <a:pt x="92" y="54"/>
                    <a:pt x="90" y="54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90" y="50"/>
                    <a:pt x="99" y="43"/>
                    <a:pt x="102" y="43"/>
                  </a:cubicBezTo>
                  <a:cubicBezTo>
                    <a:pt x="105" y="42"/>
                    <a:pt x="108" y="41"/>
                    <a:pt x="108" y="38"/>
                  </a:cubicBezTo>
                  <a:cubicBezTo>
                    <a:pt x="109" y="38"/>
                    <a:pt x="111" y="37"/>
                    <a:pt x="112" y="37"/>
                  </a:cubicBezTo>
                  <a:cubicBezTo>
                    <a:pt x="113" y="36"/>
                    <a:pt x="113" y="34"/>
                    <a:pt x="113" y="33"/>
                  </a:cubicBezTo>
                  <a:cubicBezTo>
                    <a:pt x="119" y="24"/>
                    <a:pt x="103" y="13"/>
                    <a:pt x="97" y="9"/>
                  </a:cubicBezTo>
                  <a:cubicBezTo>
                    <a:pt x="97" y="9"/>
                    <a:pt x="92" y="8"/>
                    <a:pt x="91" y="8"/>
                  </a:cubicBezTo>
                  <a:cubicBezTo>
                    <a:pt x="91" y="9"/>
                    <a:pt x="90" y="8"/>
                    <a:pt x="90" y="8"/>
                  </a:cubicBezTo>
                  <a:cubicBezTo>
                    <a:pt x="89" y="7"/>
                    <a:pt x="80" y="6"/>
                    <a:pt x="80" y="5"/>
                  </a:cubicBezTo>
                  <a:cubicBezTo>
                    <a:pt x="78" y="4"/>
                    <a:pt x="79" y="3"/>
                    <a:pt x="78" y="3"/>
                  </a:cubicBezTo>
                  <a:cubicBezTo>
                    <a:pt x="77" y="3"/>
                    <a:pt x="76" y="3"/>
                    <a:pt x="75" y="3"/>
                  </a:cubicBezTo>
                  <a:cubicBezTo>
                    <a:pt x="74" y="2"/>
                    <a:pt x="73" y="1"/>
                    <a:pt x="71" y="0"/>
                  </a:cubicBezTo>
                  <a:cubicBezTo>
                    <a:pt x="71" y="0"/>
                    <a:pt x="70" y="0"/>
                    <a:pt x="70" y="0"/>
                  </a:cubicBezTo>
                  <a:cubicBezTo>
                    <a:pt x="70" y="0"/>
                    <a:pt x="69" y="1"/>
                    <a:pt x="69" y="1"/>
                  </a:cubicBezTo>
                  <a:cubicBezTo>
                    <a:pt x="68" y="1"/>
                    <a:pt x="68" y="1"/>
                    <a:pt x="67" y="0"/>
                  </a:cubicBezTo>
                  <a:cubicBezTo>
                    <a:pt x="67" y="1"/>
                    <a:pt x="62" y="1"/>
                    <a:pt x="60" y="1"/>
                  </a:cubicBezTo>
                  <a:cubicBezTo>
                    <a:pt x="59" y="2"/>
                    <a:pt x="58" y="4"/>
                    <a:pt x="56" y="5"/>
                  </a:cubicBezTo>
                  <a:cubicBezTo>
                    <a:pt x="56" y="7"/>
                    <a:pt x="56" y="10"/>
                    <a:pt x="58" y="10"/>
                  </a:cubicBezTo>
                  <a:cubicBezTo>
                    <a:pt x="57" y="12"/>
                    <a:pt x="57" y="13"/>
                    <a:pt x="56" y="14"/>
                  </a:cubicBezTo>
                  <a:cubicBezTo>
                    <a:pt x="56" y="15"/>
                    <a:pt x="51" y="17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49" y="20"/>
                    <a:pt x="48" y="19"/>
                    <a:pt x="47" y="20"/>
                  </a:cubicBezTo>
                  <a:cubicBezTo>
                    <a:pt x="47" y="20"/>
                    <a:pt x="47" y="21"/>
                    <a:pt x="47" y="21"/>
                  </a:cubicBezTo>
                  <a:cubicBezTo>
                    <a:pt x="46" y="21"/>
                    <a:pt x="44" y="21"/>
                    <a:pt x="43" y="22"/>
                  </a:cubicBezTo>
                  <a:cubicBezTo>
                    <a:pt x="43" y="23"/>
                    <a:pt x="42" y="24"/>
                    <a:pt x="41" y="24"/>
                  </a:cubicBezTo>
                  <a:cubicBezTo>
                    <a:pt x="41" y="25"/>
                    <a:pt x="37" y="25"/>
                    <a:pt x="36" y="26"/>
                  </a:cubicBezTo>
                  <a:cubicBezTo>
                    <a:pt x="36" y="27"/>
                    <a:pt x="36" y="27"/>
                    <a:pt x="36" y="28"/>
                  </a:cubicBezTo>
                  <a:cubicBezTo>
                    <a:pt x="35" y="28"/>
                    <a:pt x="30" y="30"/>
                    <a:pt x="30" y="31"/>
                  </a:cubicBezTo>
                  <a:cubicBezTo>
                    <a:pt x="29" y="32"/>
                    <a:pt x="28" y="34"/>
                    <a:pt x="27" y="34"/>
                  </a:cubicBezTo>
                  <a:cubicBezTo>
                    <a:pt x="24" y="36"/>
                    <a:pt x="22" y="37"/>
                    <a:pt x="19" y="38"/>
                  </a:cubicBezTo>
                  <a:cubicBezTo>
                    <a:pt x="17" y="38"/>
                    <a:pt x="17" y="38"/>
                    <a:pt x="17" y="37"/>
                  </a:cubicBezTo>
                  <a:cubicBezTo>
                    <a:pt x="16" y="38"/>
                    <a:pt x="9" y="42"/>
                    <a:pt x="9" y="43"/>
                  </a:cubicBezTo>
                  <a:cubicBezTo>
                    <a:pt x="6" y="43"/>
                    <a:pt x="3" y="44"/>
                    <a:pt x="1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7"/>
                    <a:pt x="0" y="47"/>
                  </a:cubicBezTo>
                  <a:cubicBezTo>
                    <a:pt x="2" y="47"/>
                    <a:pt x="2" y="47"/>
                    <a:pt x="3" y="47"/>
                  </a:cubicBezTo>
                  <a:cubicBezTo>
                    <a:pt x="4" y="48"/>
                    <a:pt x="4" y="49"/>
                    <a:pt x="4" y="49"/>
                  </a:cubicBezTo>
                  <a:cubicBezTo>
                    <a:pt x="4" y="50"/>
                    <a:pt x="8" y="51"/>
                    <a:pt x="9" y="51"/>
                  </a:cubicBezTo>
                  <a:cubicBezTo>
                    <a:pt x="10" y="51"/>
                    <a:pt x="10" y="51"/>
                    <a:pt x="10" y="52"/>
                  </a:cubicBezTo>
                  <a:cubicBezTo>
                    <a:pt x="12" y="51"/>
                    <a:pt x="13" y="50"/>
                    <a:pt x="14" y="50"/>
                  </a:cubicBezTo>
                  <a:cubicBezTo>
                    <a:pt x="14" y="50"/>
                    <a:pt x="15" y="50"/>
                    <a:pt x="15" y="50"/>
                  </a:cubicBezTo>
                  <a:cubicBezTo>
                    <a:pt x="15" y="51"/>
                    <a:pt x="15" y="50"/>
                    <a:pt x="15" y="51"/>
                  </a:cubicBezTo>
                  <a:cubicBezTo>
                    <a:pt x="15" y="56"/>
                    <a:pt x="14" y="62"/>
                    <a:pt x="13" y="64"/>
                  </a:cubicBezTo>
                  <a:cubicBezTo>
                    <a:pt x="13" y="67"/>
                    <a:pt x="13" y="69"/>
                    <a:pt x="13" y="72"/>
                  </a:cubicBezTo>
                  <a:cubicBezTo>
                    <a:pt x="12" y="75"/>
                    <a:pt x="14" y="76"/>
                    <a:pt x="14" y="78"/>
                  </a:cubicBezTo>
                  <a:cubicBezTo>
                    <a:pt x="15" y="80"/>
                    <a:pt x="14" y="84"/>
                    <a:pt x="15" y="86"/>
                  </a:cubicBezTo>
                  <a:cubicBezTo>
                    <a:pt x="15" y="86"/>
                    <a:pt x="15" y="87"/>
                    <a:pt x="15" y="87"/>
                  </a:cubicBezTo>
                  <a:cubicBezTo>
                    <a:pt x="15" y="87"/>
                    <a:pt x="13" y="96"/>
                    <a:pt x="13" y="97"/>
                  </a:cubicBezTo>
                  <a:cubicBezTo>
                    <a:pt x="14" y="98"/>
                    <a:pt x="14" y="99"/>
                    <a:pt x="15" y="99"/>
                  </a:cubicBezTo>
                  <a:cubicBezTo>
                    <a:pt x="15" y="100"/>
                    <a:pt x="14" y="103"/>
                    <a:pt x="14" y="104"/>
                  </a:cubicBezTo>
                  <a:cubicBezTo>
                    <a:pt x="14" y="104"/>
                    <a:pt x="15" y="105"/>
                    <a:pt x="15" y="106"/>
                  </a:cubicBezTo>
                  <a:cubicBezTo>
                    <a:pt x="15" y="106"/>
                    <a:pt x="14" y="110"/>
                    <a:pt x="14" y="111"/>
                  </a:cubicBezTo>
                  <a:cubicBezTo>
                    <a:pt x="14" y="111"/>
                    <a:pt x="15" y="111"/>
                    <a:pt x="15" y="112"/>
                  </a:cubicBezTo>
                  <a:cubicBezTo>
                    <a:pt x="16" y="112"/>
                    <a:pt x="14" y="115"/>
                    <a:pt x="15" y="117"/>
                  </a:cubicBezTo>
                  <a:cubicBezTo>
                    <a:pt x="16" y="120"/>
                    <a:pt x="16" y="127"/>
                    <a:pt x="14" y="130"/>
                  </a:cubicBezTo>
                  <a:cubicBezTo>
                    <a:pt x="14" y="131"/>
                    <a:pt x="15" y="133"/>
                    <a:pt x="15" y="134"/>
                  </a:cubicBezTo>
                  <a:cubicBezTo>
                    <a:pt x="14" y="134"/>
                    <a:pt x="13" y="135"/>
                    <a:pt x="14" y="136"/>
                  </a:cubicBezTo>
                  <a:cubicBezTo>
                    <a:pt x="14" y="138"/>
                    <a:pt x="13" y="138"/>
                    <a:pt x="13" y="139"/>
                  </a:cubicBezTo>
                  <a:cubicBezTo>
                    <a:pt x="14" y="143"/>
                    <a:pt x="13" y="147"/>
                    <a:pt x="12" y="149"/>
                  </a:cubicBezTo>
                  <a:cubicBezTo>
                    <a:pt x="13" y="153"/>
                    <a:pt x="12" y="157"/>
                    <a:pt x="12" y="159"/>
                  </a:cubicBezTo>
                  <a:cubicBezTo>
                    <a:pt x="12" y="161"/>
                    <a:pt x="13" y="164"/>
                    <a:pt x="11" y="165"/>
                  </a:cubicBezTo>
                  <a:cubicBezTo>
                    <a:pt x="11" y="168"/>
                    <a:pt x="13" y="172"/>
                    <a:pt x="10" y="174"/>
                  </a:cubicBezTo>
                  <a:cubicBezTo>
                    <a:pt x="12" y="177"/>
                    <a:pt x="11" y="180"/>
                    <a:pt x="10" y="183"/>
                  </a:cubicBezTo>
                  <a:cubicBezTo>
                    <a:pt x="10" y="183"/>
                    <a:pt x="10" y="183"/>
                    <a:pt x="10" y="184"/>
                  </a:cubicBezTo>
                  <a:cubicBezTo>
                    <a:pt x="11" y="184"/>
                    <a:pt x="11" y="185"/>
                    <a:pt x="11" y="186"/>
                  </a:cubicBezTo>
                  <a:cubicBezTo>
                    <a:pt x="11" y="188"/>
                    <a:pt x="10" y="189"/>
                    <a:pt x="10" y="191"/>
                  </a:cubicBezTo>
                  <a:cubicBezTo>
                    <a:pt x="10" y="192"/>
                    <a:pt x="9" y="194"/>
                    <a:pt x="10" y="196"/>
                  </a:cubicBezTo>
                  <a:cubicBezTo>
                    <a:pt x="11" y="200"/>
                    <a:pt x="12" y="206"/>
                    <a:pt x="13" y="211"/>
                  </a:cubicBezTo>
                  <a:cubicBezTo>
                    <a:pt x="14" y="211"/>
                    <a:pt x="14" y="211"/>
                    <a:pt x="14" y="211"/>
                  </a:cubicBezTo>
                  <a:cubicBezTo>
                    <a:pt x="16" y="210"/>
                    <a:pt x="15" y="210"/>
                    <a:pt x="16" y="208"/>
                  </a:cubicBezTo>
                  <a:cubicBezTo>
                    <a:pt x="16" y="207"/>
                    <a:pt x="18" y="206"/>
                    <a:pt x="18" y="205"/>
                  </a:cubicBezTo>
                  <a:cubicBezTo>
                    <a:pt x="19" y="204"/>
                    <a:pt x="19" y="203"/>
                    <a:pt x="19" y="202"/>
                  </a:cubicBezTo>
                  <a:cubicBezTo>
                    <a:pt x="21" y="200"/>
                    <a:pt x="25" y="198"/>
                    <a:pt x="27" y="196"/>
                  </a:cubicBezTo>
                  <a:cubicBezTo>
                    <a:pt x="29" y="196"/>
                    <a:pt x="33" y="196"/>
                    <a:pt x="34" y="194"/>
                  </a:cubicBezTo>
                  <a:cubicBezTo>
                    <a:pt x="36" y="194"/>
                    <a:pt x="36" y="195"/>
                    <a:pt x="37" y="195"/>
                  </a:cubicBezTo>
                  <a:cubicBezTo>
                    <a:pt x="39" y="195"/>
                    <a:pt x="39" y="194"/>
                    <a:pt x="40" y="193"/>
                  </a:cubicBezTo>
                  <a:cubicBezTo>
                    <a:pt x="43" y="192"/>
                    <a:pt x="46" y="193"/>
                    <a:pt x="48" y="191"/>
                  </a:cubicBezTo>
                  <a:cubicBezTo>
                    <a:pt x="51" y="190"/>
                    <a:pt x="51" y="193"/>
                    <a:pt x="53" y="193"/>
                  </a:cubicBezTo>
                  <a:cubicBezTo>
                    <a:pt x="54" y="192"/>
                    <a:pt x="55" y="192"/>
                    <a:pt x="55" y="191"/>
                  </a:cubicBezTo>
                  <a:cubicBezTo>
                    <a:pt x="55" y="191"/>
                    <a:pt x="56" y="191"/>
                    <a:pt x="56" y="191"/>
                  </a:cubicBezTo>
                  <a:cubicBezTo>
                    <a:pt x="56" y="192"/>
                    <a:pt x="56" y="192"/>
                    <a:pt x="56" y="192"/>
                  </a:cubicBezTo>
                  <a:cubicBezTo>
                    <a:pt x="58" y="191"/>
                    <a:pt x="64" y="190"/>
                    <a:pt x="66" y="191"/>
                  </a:cubicBezTo>
                  <a:cubicBezTo>
                    <a:pt x="66" y="191"/>
                    <a:pt x="67" y="191"/>
                    <a:pt x="67" y="191"/>
                  </a:cubicBezTo>
                  <a:cubicBezTo>
                    <a:pt x="67" y="191"/>
                    <a:pt x="67" y="191"/>
                    <a:pt x="67" y="191"/>
                  </a:cubicBezTo>
                  <a:cubicBezTo>
                    <a:pt x="68" y="191"/>
                    <a:pt x="68" y="191"/>
                    <a:pt x="68" y="191"/>
                  </a:cubicBezTo>
                  <a:cubicBezTo>
                    <a:pt x="70" y="191"/>
                    <a:pt x="71" y="191"/>
                    <a:pt x="72" y="192"/>
                  </a:cubicBezTo>
                  <a:cubicBezTo>
                    <a:pt x="73" y="191"/>
                    <a:pt x="79" y="192"/>
                    <a:pt x="79" y="192"/>
                  </a:cubicBezTo>
                  <a:cubicBezTo>
                    <a:pt x="81" y="192"/>
                    <a:pt x="90" y="192"/>
                    <a:pt x="91" y="191"/>
                  </a:cubicBezTo>
                  <a:cubicBezTo>
                    <a:pt x="93" y="191"/>
                    <a:pt x="94" y="194"/>
                    <a:pt x="97" y="193"/>
                  </a:cubicBezTo>
                  <a:cubicBezTo>
                    <a:pt x="100" y="192"/>
                    <a:pt x="108" y="195"/>
                    <a:pt x="111" y="196"/>
                  </a:cubicBezTo>
                  <a:cubicBezTo>
                    <a:pt x="112" y="196"/>
                    <a:pt x="113" y="195"/>
                    <a:pt x="114" y="195"/>
                  </a:cubicBezTo>
                  <a:cubicBezTo>
                    <a:pt x="116" y="196"/>
                    <a:pt x="117" y="197"/>
                    <a:pt x="119" y="196"/>
                  </a:cubicBezTo>
                  <a:cubicBezTo>
                    <a:pt x="122" y="195"/>
                    <a:pt x="128" y="200"/>
                    <a:pt x="130" y="200"/>
                  </a:cubicBezTo>
                  <a:cubicBezTo>
                    <a:pt x="132" y="199"/>
                    <a:pt x="142" y="200"/>
                    <a:pt x="144" y="202"/>
                  </a:cubicBezTo>
                  <a:cubicBezTo>
                    <a:pt x="145" y="202"/>
                    <a:pt x="146" y="202"/>
                    <a:pt x="147" y="202"/>
                  </a:cubicBezTo>
                  <a:cubicBezTo>
                    <a:pt x="149" y="202"/>
                    <a:pt x="152" y="204"/>
                    <a:pt x="155" y="203"/>
                  </a:cubicBezTo>
                  <a:cubicBezTo>
                    <a:pt x="160" y="201"/>
                    <a:pt x="161" y="200"/>
                    <a:pt x="166" y="197"/>
                  </a:cubicBezTo>
                  <a:cubicBezTo>
                    <a:pt x="171" y="193"/>
                    <a:pt x="166" y="176"/>
                    <a:pt x="167" y="171"/>
                  </a:cubicBezTo>
                  <a:close/>
                  <a:moveTo>
                    <a:pt x="70" y="155"/>
                  </a:moveTo>
                  <a:cubicBezTo>
                    <a:pt x="70" y="157"/>
                    <a:pt x="70" y="159"/>
                    <a:pt x="70" y="161"/>
                  </a:cubicBezTo>
                  <a:cubicBezTo>
                    <a:pt x="70" y="162"/>
                    <a:pt x="69" y="167"/>
                    <a:pt x="69" y="168"/>
                  </a:cubicBezTo>
                  <a:cubicBezTo>
                    <a:pt x="64" y="172"/>
                    <a:pt x="49" y="171"/>
                    <a:pt x="42" y="171"/>
                  </a:cubicBezTo>
                  <a:cubicBezTo>
                    <a:pt x="38" y="172"/>
                    <a:pt x="36" y="173"/>
                    <a:pt x="32" y="17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0" y="171"/>
                    <a:pt x="30" y="169"/>
                    <a:pt x="30" y="168"/>
                  </a:cubicBezTo>
                  <a:cubicBezTo>
                    <a:pt x="29" y="167"/>
                    <a:pt x="26" y="166"/>
                    <a:pt x="25" y="165"/>
                  </a:cubicBezTo>
                  <a:cubicBezTo>
                    <a:pt x="25" y="163"/>
                    <a:pt x="24" y="161"/>
                    <a:pt x="23" y="160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24" y="158"/>
                    <a:pt x="23" y="154"/>
                    <a:pt x="23" y="152"/>
                  </a:cubicBezTo>
                  <a:cubicBezTo>
                    <a:pt x="25" y="151"/>
                    <a:pt x="24" y="149"/>
                    <a:pt x="26" y="148"/>
                  </a:cubicBezTo>
                  <a:cubicBezTo>
                    <a:pt x="26" y="149"/>
                    <a:pt x="29" y="146"/>
                    <a:pt x="32" y="146"/>
                  </a:cubicBezTo>
                  <a:cubicBezTo>
                    <a:pt x="34" y="146"/>
                    <a:pt x="35" y="143"/>
                    <a:pt x="37" y="143"/>
                  </a:cubicBezTo>
                  <a:cubicBezTo>
                    <a:pt x="40" y="142"/>
                    <a:pt x="42" y="143"/>
                    <a:pt x="45" y="143"/>
                  </a:cubicBezTo>
                  <a:cubicBezTo>
                    <a:pt x="47" y="142"/>
                    <a:pt x="50" y="142"/>
                    <a:pt x="51" y="142"/>
                  </a:cubicBezTo>
                  <a:cubicBezTo>
                    <a:pt x="56" y="141"/>
                    <a:pt x="65" y="144"/>
                    <a:pt x="67" y="141"/>
                  </a:cubicBezTo>
                  <a:cubicBezTo>
                    <a:pt x="68" y="141"/>
                    <a:pt x="68" y="141"/>
                    <a:pt x="69" y="141"/>
                  </a:cubicBezTo>
                  <a:cubicBezTo>
                    <a:pt x="70" y="144"/>
                    <a:pt x="70" y="146"/>
                    <a:pt x="71" y="149"/>
                  </a:cubicBezTo>
                  <a:cubicBezTo>
                    <a:pt x="72" y="152"/>
                    <a:pt x="69" y="153"/>
                    <a:pt x="70" y="155"/>
                  </a:cubicBezTo>
                  <a:close/>
                  <a:moveTo>
                    <a:pt x="70" y="124"/>
                  </a:moveTo>
                  <a:cubicBezTo>
                    <a:pt x="70" y="123"/>
                    <a:pt x="70" y="123"/>
                    <a:pt x="70" y="123"/>
                  </a:cubicBezTo>
                  <a:cubicBezTo>
                    <a:pt x="70" y="123"/>
                    <a:pt x="70" y="124"/>
                    <a:pt x="70" y="124"/>
                  </a:cubicBezTo>
                  <a:cubicBezTo>
                    <a:pt x="70" y="124"/>
                    <a:pt x="62" y="127"/>
                    <a:pt x="62" y="127"/>
                  </a:cubicBezTo>
                  <a:cubicBezTo>
                    <a:pt x="62" y="127"/>
                    <a:pt x="55" y="128"/>
                    <a:pt x="54" y="129"/>
                  </a:cubicBezTo>
                  <a:cubicBezTo>
                    <a:pt x="54" y="129"/>
                    <a:pt x="53" y="129"/>
                    <a:pt x="53" y="129"/>
                  </a:cubicBezTo>
                  <a:cubicBezTo>
                    <a:pt x="45" y="129"/>
                    <a:pt x="37" y="132"/>
                    <a:pt x="30" y="127"/>
                  </a:cubicBezTo>
                  <a:cubicBezTo>
                    <a:pt x="30" y="127"/>
                    <a:pt x="30" y="126"/>
                    <a:pt x="30" y="126"/>
                  </a:cubicBezTo>
                  <a:cubicBezTo>
                    <a:pt x="28" y="125"/>
                    <a:pt x="28" y="124"/>
                    <a:pt x="25" y="121"/>
                  </a:cubicBezTo>
                  <a:cubicBezTo>
                    <a:pt x="26" y="120"/>
                    <a:pt x="25" y="118"/>
                    <a:pt x="25" y="118"/>
                  </a:cubicBezTo>
                  <a:cubicBezTo>
                    <a:pt x="25" y="113"/>
                    <a:pt x="29" y="110"/>
                    <a:pt x="32" y="109"/>
                  </a:cubicBezTo>
                  <a:cubicBezTo>
                    <a:pt x="33" y="108"/>
                    <a:pt x="35" y="108"/>
                    <a:pt x="36" y="108"/>
                  </a:cubicBezTo>
                  <a:cubicBezTo>
                    <a:pt x="38" y="107"/>
                    <a:pt x="40" y="106"/>
                    <a:pt x="42" y="105"/>
                  </a:cubicBezTo>
                  <a:cubicBezTo>
                    <a:pt x="43" y="105"/>
                    <a:pt x="49" y="105"/>
                    <a:pt x="49" y="104"/>
                  </a:cubicBezTo>
                  <a:cubicBezTo>
                    <a:pt x="51" y="104"/>
                    <a:pt x="58" y="105"/>
                    <a:pt x="59" y="105"/>
                  </a:cubicBezTo>
                  <a:cubicBezTo>
                    <a:pt x="61" y="105"/>
                    <a:pt x="65" y="103"/>
                    <a:pt x="68" y="104"/>
                  </a:cubicBezTo>
                  <a:cubicBezTo>
                    <a:pt x="68" y="104"/>
                    <a:pt x="69" y="103"/>
                    <a:pt x="69" y="103"/>
                  </a:cubicBezTo>
                  <a:cubicBezTo>
                    <a:pt x="69" y="103"/>
                    <a:pt x="71" y="104"/>
                    <a:pt x="71" y="104"/>
                  </a:cubicBezTo>
                  <a:cubicBezTo>
                    <a:pt x="73" y="105"/>
                    <a:pt x="72" y="110"/>
                    <a:pt x="72" y="112"/>
                  </a:cubicBezTo>
                  <a:cubicBezTo>
                    <a:pt x="71" y="115"/>
                    <a:pt x="73" y="121"/>
                    <a:pt x="70" y="1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8" name="Freeform 59">
              <a:extLst>
                <a:ext uri="{FF2B5EF4-FFF2-40B4-BE49-F238E27FC236}">
                  <a16:creationId xmlns="" xmlns:a16="http://schemas.microsoft.com/office/drawing/2014/main" id="{417B056A-A9FC-C04D-AA75-B778E01BA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876" y="3000376"/>
              <a:ext cx="412750" cy="681038"/>
            </a:xfrm>
            <a:custGeom>
              <a:avLst/>
              <a:gdLst>
                <a:gd name="T0" fmla="*/ 103 w 136"/>
                <a:gd name="T1" fmla="*/ 7 h 223"/>
                <a:gd name="T2" fmla="*/ 106 w 136"/>
                <a:gd name="T3" fmla="*/ 25 h 223"/>
                <a:gd name="T4" fmla="*/ 103 w 136"/>
                <a:gd name="T5" fmla="*/ 38 h 223"/>
                <a:gd name="T6" fmla="*/ 94 w 136"/>
                <a:gd name="T7" fmla="*/ 60 h 223"/>
                <a:gd name="T8" fmla="*/ 105 w 136"/>
                <a:gd name="T9" fmla="*/ 71 h 223"/>
                <a:gd name="T10" fmla="*/ 116 w 136"/>
                <a:gd name="T11" fmla="*/ 53 h 223"/>
                <a:gd name="T12" fmla="*/ 119 w 136"/>
                <a:gd name="T13" fmla="*/ 38 h 223"/>
                <a:gd name="T14" fmla="*/ 124 w 136"/>
                <a:gd name="T15" fmla="*/ 9 h 223"/>
                <a:gd name="T16" fmla="*/ 135 w 136"/>
                <a:gd name="T17" fmla="*/ 25 h 223"/>
                <a:gd name="T18" fmla="*/ 128 w 136"/>
                <a:gd name="T19" fmla="*/ 42 h 223"/>
                <a:gd name="T20" fmla="*/ 124 w 136"/>
                <a:gd name="T21" fmla="*/ 63 h 223"/>
                <a:gd name="T22" fmla="*/ 96 w 136"/>
                <a:gd name="T23" fmla="*/ 85 h 223"/>
                <a:gd name="T24" fmla="*/ 92 w 136"/>
                <a:gd name="T25" fmla="*/ 129 h 223"/>
                <a:gd name="T26" fmla="*/ 86 w 136"/>
                <a:gd name="T27" fmla="*/ 160 h 223"/>
                <a:gd name="T28" fmla="*/ 79 w 136"/>
                <a:gd name="T29" fmla="*/ 176 h 223"/>
                <a:gd name="T30" fmla="*/ 69 w 136"/>
                <a:gd name="T31" fmla="*/ 162 h 223"/>
                <a:gd name="T32" fmla="*/ 61 w 136"/>
                <a:gd name="T33" fmla="*/ 174 h 223"/>
                <a:gd name="T34" fmla="*/ 52 w 136"/>
                <a:gd name="T35" fmla="*/ 223 h 223"/>
                <a:gd name="T36" fmla="*/ 45 w 136"/>
                <a:gd name="T37" fmla="*/ 211 h 223"/>
                <a:gd name="T38" fmla="*/ 46 w 136"/>
                <a:gd name="T39" fmla="*/ 152 h 223"/>
                <a:gd name="T40" fmla="*/ 27 w 136"/>
                <a:gd name="T41" fmla="*/ 153 h 223"/>
                <a:gd name="T42" fmla="*/ 2 w 136"/>
                <a:gd name="T43" fmla="*/ 149 h 223"/>
                <a:gd name="T44" fmla="*/ 2 w 136"/>
                <a:gd name="T45" fmla="*/ 126 h 223"/>
                <a:gd name="T46" fmla="*/ 7 w 136"/>
                <a:gd name="T47" fmla="*/ 95 h 223"/>
                <a:gd name="T48" fmla="*/ 11 w 136"/>
                <a:gd name="T49" fmla="*/ 68 h 223"/>
                <a:gd name="T50" fmla="*/ 15 w 136"/>
                <a:gd name="T51" fmla="*/ 50 h 223"/>
                <a:gd name="T52" fmla="*/ 30 w 136"/>
                <a:gd name="T53" fmla="*/ 65 h 223"/>
                <a:gd name="T54" fmla="*/ 28 w 136"/>
                <a:gd name="T55" fmla="*/ 74 h 223"/>
                <a:gd name="T56" fmla="*/ 29 w 136"/>
                <a:gd name="T57" fmla="*/ 100 h 223"/>
                <a:gd name="T58" fmla="*/ 47 w 136"/>
                <a:gd name="T59" fmla="*/ 90 h 223"/>
                <a:gd name="T60" fmla="*/ 49 w 136"/>
                <a:gd name="T61" fmla="*/ 64 h 223"/>
                <a:gd name="T62" fmla="*/ 50 w 136"/>
                <a:gd name="T63" fmla="*/ 31 h 223"/>
                <a:gd name="T64" fmla="*/ 66 w 136"/>
                <a:gd name="T65" fmla="*/ 4 h 223"/>
                <a:gd name="T66" fmla="*/ 69 w 136"/>
                <a:gd name="T67" fmla="*/ 34 h 223"/>
                <a:gd name="T68" fmla="*/ 65 w 136"/>
                <a:gd name="T69" fmla="*/ 55 h 223"/>
                <a:gd name="T70" fmla="*/ 65 w 136"/>
                <a:gd name="T71" fmla="*/ 97 h 223"/>
                <a:gd name="T72" fmla="*/ 69 w 136"/>
                <a:gd name="T73" fmla="*/ 126 h 223"/>
                <a:gd name="T74" fmla="*/ 62 w 136"/>
                <a:gd name="T75" fmla="*/ 139 h 223"/>
                <a:gd name="T76" fmla="*/ 74 w 136"/>
                <a:gd name="T77" fmla="*/ 153 h 223"/>
                <a:gd name="T78" fmla="*/ 82 w 136"/>
                <a:gd name="T79" fmla="*/ 139 h 223"/>
                <a:gd name="T80" fmla="*/ 85 w 136"/>
                <a:gd name="T81" fmla="*/ 97 h 223"/>
                <a:gd name="T82" fmla="*/ 75 w 136"/>
                <a:gd name="T83" fmla="*/ 85 h 223"/>
                <a:gd name="T84" fmla="*/ 66 w 136"/>
                <a:gd name="T85" fmla="*/ 91 h 223"/>
                <a:gd name="T86" fmla="*/ 69 w 136"/>
                <a:gd name="T87" fmla="*/ 81 h 223"/>
                <a:gd name="T88" fmla="*/ 87 w 136"/>
                <a:gd name="T89" fmla="*/ 54 h 223"/>
                <a:gd name="T90" fmla="*/ 91 w 136"/>
                <a:gd name="T91" fmla="*/ 12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6" h="223">
                  <a:moveTo>
                    <a:pt x="94" y="2"/>
                  </a:moveTo>
                  <a:cubicBezTo>
                    <a:pt x="96" y="3"/>
                    <a:pt x="100" y="3"/>
                    <a:pt x="101" y="4"/>
                  </a:cubicBezTo>
                  <a:cubicBezTo>
                    <a:pt x="102" y="5"/>
                    <a:pt x="102" y="6"/>
                    <a:pt x="103" y="7"/>
                  </a:cubicBezTo>
                  <a:cubicBezTo>
                    <a:pt x="104" y="9"/>
                    <a:pt x="106" y="12"/>
                    <a:pt x="106" y="13"/>
                  </a:cubicBezTo>
                  <a:cubicBezTo>
                    <a:pt x="107" y="15"/>
                    <a:pt x="106" y="19"/>
                    <a:pt x="106" y="20"/>
                  </a:cubicBezTo>
                  <a:cubicBezTo>
                    <a:pt x="106" y="22"/>
                    <a:pt x="106" y="23"/>
                    <a:pt x="106" y="25"/>
                  </a:cubicBezTo>
                  <a:cubicBezTo>
                    <a:pt x="105" y="27"/>
                    <a:pt x="105" y="29"/>
                    <a:pt x="104" y="31"/>
                  </a:cubicBezTo>
                  <a:cubicBezTo>
                    <a:pt x="104" y="33"/>
                    <a:pt x="104" y="35"/>
                    <a:pt x="104" y="36"/>
                  </a:cubicBezTo>
                  <a:cubicBezTo>
                    <a:pt x="103" y="37"/>
                    <a:pt x="103" y="37"/>
                    <a:pt x="103" y="38"/>
                  </a:cubicBezTo>
                  <a:cubicBezTo>
                    <a:pt x="102" y="39"/>
                    <a:pt x="103" y="41"/>
                    <a:pt x="103" y="42"/>
                  </a:cubicBezTo>
                  <a:cubicBezTo>
                    <a:pt x="103" y="43"/>
                    <a:pt x="103" y="44"/>
                    <a:pt x="103" y="46"/>
                  </a:cubicBezTo>
                  <a:cubicBezTo>
                    <a:pt x="100" y="51"/>
                    <a:pt x="96" y="54"/>
                    <a:pt x="94" y="60"/>
                  </a:cubicBezTo>
                  <a:cubicBezTo>
                    <a:pt x="94" y="62"/>
                    <a:pt x="96" y="72"/>
                    <a:pt x="96" y="73"/>
                  </a:cubicBezTo>
                  <a:cubicBezTo>
                    <a:pt x="99" y="73"/>
                    <a:pt x="100" y="73"/>
                    <a:pt x="102" y="72"/>
                  </a:cubicBezTo>
                  <a:cubicBezTo>
                    <a:pt x="103" y="72"/>
                    <a:pt x="104" y="72"/>
                    <a:pt x="105" y="71"/>
                  </a:cubicBezTo>
                  <a:cubicBezTo>
                    <a:pt x="110" y="70"/>
                    <a:pt x="110" y="66"/>
                    <a:pt x="112" y="60"/>
                  </a:cubicBezTo>
                  <a:cubicBezTo>
                    <a:pt x="112" y="58"/>
                    <a:pt x="115" y="56"/>
                    <a:pt x="116" y="54"/>
                  </a:cubicBezTo>
                  <a:cubicBezTo>
                    <a:pt x="116" y="54"/>
                    <a:pt x="116" y="53"/>
                    <a:pt x="116" y="53"/>
                  </a:cubicBezTo>
                  <a:cubicBezTo>
                    <a:pt x="116" y="53"/>
                    <a:pt x="118" y="48"/>
                    <a:pt x="117" y="47"/>
                  </a:cubicBezTo>
                  <a:cubicBezTo>
                    <a:pt x="118" y="47"/>
                    <a:pt x="119" y="47"/>
                    <a:pt x="119" y="45"/>
                  </a:cubicBezTo>
                  <a:cubicBezTo>
                    <a:pt x="119" y="43"/>
                    <a:pt x="119" y="41"/>
                    <a:pt x="119" y="38"/>
                  </a:cubicBezTo>
                  <a:cubicBezTo>
                    <a:pt x="118" y="35"/>
                    <a:pt x="120" y="23"/>
                    <a:pt x="122" y="19"/>
                  </a:cubicBezTo>
                  <a:cubicBezTo>
                    <a:pt x="122" y="18"/>
                    <a:pt x="122" y="18"/>
                    <a:pt x="121" y="19"/>
                  </a:cubicBezTo>
                  <a:cubicBezTo>
                    <a:pt x="119" y="13"/>
                    <a:pt x="118" y="11"/>
                    <a:pt x="124" y="9"/>
                  </a:cubicBezTo>
                  <a:cubicBezTo>
                    <a:pt x="126" y="9"/>
                    <a:pt x="126" y="8"/>
                    <a:pt x="128" y="9"/>
                  </a:cubicBezTo>
                  <a:cubicBezTo>
                    <a:pt x="132" y="11"/>
                    <a:pt x="134" y="17"/>
                    <a:pt x="135" y="22"/>
                  </a:cubicBezTo>
                  <a:cubicBezTo>
                    <a:pt x="135" y="23"/>
                    <a:pt x="135" y="24"/>
                    <a:pt x="135" y="25"/>
                  </a:cubicBezTo>
                  <a:cubicBezTo>
                    <a:pt x="135" y="26"/>
                    <a:pt x="136" y="27"/>
                    <a:pt x="136" y="29"/>
                  </a:cubicBezTo>
                  <a:cubicBezTo>
                    <a:pt x="135" y="29"/>
                    <a:pt x="135" y="29"/>
                    <a:pt x="134" y="30"/>
                  </a:cubicBezTo>
                  <a:cubicBezTo>
                    <a:pt x="135" y="35"/>
                    <a:pt x="130" y="39"/>
                    <a:pt x="128" y="42"/>
                  </a:cubicBezTo>
                  <a:cubicBezTo>
                    <a:pt x="128" y="44"/>
                    <a:pt x="127" y="46"/>
                    <a:pt x="127" y="48"/>
                  </a:cubicBezTo>
                  <a:cubicBezTo>
                    <a:pt x="127" y="48"/>
                    <a:pt x="126" y="49"/>
                    <a:pt x="126" y="50"/>
                  </a:cubicBezTo>
                  <a:cubicBezTo>
                    <a:pt x="128" y="53"/>
                    <a:pt x="126" y="59"/>
                    <a:pt x="124" y="63"/>
                  </a:cubicBezTo>
                  <a:cubicBezTo>
                    <a:pt x="123" y="66"/>
                    <a:pt x="124" y="69"/>
                    <a:pt x="123" y="74"/>
                  </a:cubicBezTo>
                  <a:cubicBezTo>
                    <a:pt x="122" y="78"/>
                    <a:pt x="117" y="84"/>
                    <a:pt x="114" y="85"/>
                  </a:cubicBezTo>
                  <a:cubicBezTo>
                    <a:pt x="109" y="88"/>
                    <a:pt x="100" y="78"/>
                    <a:pt x="96" y="85"/>
                  </a:cubicBezTo>
                  <a:cubicBezTo>
                    <a:pt x="95" y="86"/>
                    <a:pt x="95" y="89"/>
                    <a:pt x="94" y="91"/>
                  </a:cubicBezTo>
                  <a:cubicBezTo>
                    <a:pt x="94" y="98"/>
                    <a:pt x="94" y="106"/>
                    <a:pt x="94" y="113"/>
                  </a:cubicBezTo>
                  <a:cubicBezTo>
                    <a:pt x="94" y="119"/>
                    <a:pt x="93" y="124"/>
                    <a:pt x="92" y="129"/>
                  </a:cubicBezTo>
                  <a:cubicBezTo>
                    <a:pt x="92" y="130"/>
                    <a:pt x="92" y="142"/>
                    <a:pt x="92" y="142"/>
                  </a:cubicBezTo>
                  <a:cubicBezTo>
                    <a:pt x="92" y="143"/>
                    <a:pt x="89" y="153"/>
                    <a:pt x="90" y="154"/>
                  </a:cubicBezTo>
                  <a:cubicBezTo>
                    <a:pt x="88" y="155"/>
                    <a:pt x="87" y="158"/>
                    <a:pt x="86" y="160"/>
                  </a:cubicBezTo>
                  <a:cubicBezTo>
                    <a:pt x="86" y="162"/>
                    <a:pt x="86" y="164"/>
                    <a:pt x="86" y="166"/>
                  </a:cubicBezTo>
                  <a:cubicBezTo>
                    <a:pt x="84" y="168"/>
                    <a:pt x="84" y="170"/>
                    <a:pt x="83" y="172"/>
                  </a:cubicBezTo>
                  <a:cubicBezTo>
                    <a:pt x="83" y="173"/>
                    <a:pt x="80" y="175"/>
                    <a:pt x="79" y="176"/>
                  </a:cubicBezTo>
                  <a:cubicBezTo>
                    <a:pt x="78" y="177"/>
                    <a:pt x="72" y="173"/>
                    <a:pt x="71" y="171"/>
                  </a:cubicBezTo>
                  <a:cubicBezTo>
                    <a:pt x="71" y="170"/>
                    <a:pt x="69" y="168"/>
                    <a:pt x="69" y="166"/>
                  </a:cubicBezTo>
                  <a:cubicBezTo>
                    <a:pt x="68" y="165"/>
                    <a:pt x="68" y="163"/>
                    <a:pt x="69" y="162"/>
                  </a:cubicBezTo>
                  <a:cubicBezTo>
                    <a:pt x="67" y="158"/>
                    <a:pt x="65" y="149"/>
                    <a:pt x="61" y="149"/>
                  </a:cubicBezTo>
                  <a:cubicBezTo>
                    <a:pt x="61" y="156"/>
                    <a:pt x="61" y="162"/>
                    <a:pt x="60" y="169"/>
                  </a:cubicBezTo>
                  <a:cubicBezTo>
                    <a:pt x="61" y="171"/>
                    <a:pt x="61" y="172"/>
                    <a:pt x="61" y="174"/>
                  </a:cubicBezTo>
                  <a:cubicBezTo>
                    <a:pt x="60" y="177"/>
                    <a:pt x="59" y="180"/>
                    <a:pt x="58" y="183"/>
                  </a:cubicBezTo>
                  <a:cubicBezTo>
                    <a:pt x="58" y="188"/>
                    <a:pt x="58" y="194"/>
                    <a:pt x="58" y="199"/>
                  </a:cubicBezTo>
                  <a:cubicBezTo>
                    <a:pt x="58" y="209"/>
                    <a:pt x="61" y="222"/>
                    <a:pt x="52" y="223"/>
                  </a:cubicBezTo>
                  <a:cubicBezTo>
                    <a:pt x="51" y="221"/>
                    <a:pt x="48" y="222"/>
                    <a:pt x="47" y="220"/>
                  </a:cubicBezTo>
                  <a:cubicBezTo>
                    <a:pt x="47" y="218"/>
                    <a:pt x="47" y="217"/>
                    <a:pt x="47" y="215"/>
                  </a:cubicBezTo>
                  <a:cubicBezTo>
                    <a:pt x="46" y="213"/>
                    <a:pt x="45" y="212"/>
                    <a:pt x="45" y="211"/>
                  </a:cubicBezTo>
                  <a:cubicBezTo>
                    <a:pt x="43" y="207"/>
                    <a:pt x="45" y="202"/>
                    <a:pt x="44" y="198"/>
                  </a:cubicBezTo>
                  <a:cubicBezTo>
                    <a:pt x="43" y="190"/>
                    <a:pt x="43" y="178"/>
                    <a:pt x="44" y="170"/>
                  </a:cubicBezTo>
                  <a:cubicBezTo>
                    <a:pt x="46" y="163"/>
                    <a:pt x="43" y="156"/>
                    <a:pt x="46" y="152"/>
                  </a:cubicBezTo>
                  <a:cubicBezTo>
                    <a:pt x="45" y="150"/>
                    <a:pt x="44" y="148"/>
                    <a:pt x="41" y="148"/>
                  </a:cubicBezTo>
                  <a:cubicBezTo>
                    <a:pt x="39" y="148"/>
                    <a:pt x="37" y="150"/>
                    <a:pt x="36" y="150"/>
                  </a:cubicBezTo>
                  <a:cubicBezTo>
                    <a:pt x="33" y="151"/>
                    <a:pt x="29" y="151"/>
                    <a:pt x="27" y="153"/>
                  </a:cubicBezTo>
                  <a:cubicBezTo>
                    <a:pt x="26" y="157"/>
                    <a:pt x="10" y="158"/>
                    <a:pt x="6" y="155"/>
                  </a:cubicBezTo>
                  <a:cubicBezTo>
                    <a:pt x="5" y="154"/>
                    <a:pt x="5" y="153"/>
                    <a:pt x="5" y="151"/>
                  </a:cubicBezTo>
                  <a:cubicBezTo>
                    <a:pt x="4" y="151"/>
                    <a:pt x="3" y="150"/>
                    <a:pt x="2" y="149"/>
                  </a:cubicBezTo>
                  <a:cubicBezTo>
                    <a:pt x="1" y="146"/>
                    <a:pt x="2" y="142"/>
                    <a:pt x="1" y="139"/>
                  </a:cubicBezTo>
                  <a:cubicBezTo>
                    <a:pt x="1" y="136"/>
                    <a:pt x="0" y="134"/>
                    <a:pt x="0" y="132"/>
                  </a:cubicBezTo>
                  <a:cubicBezTo>
                    <a:pt x="1" y="130"/>
                    <a:pt x="2" y="127"/>
                    <a:pt x="2" y="126"/>
                  </a:cubicBezTo>
                  <a:cubicBezTo>
                    <a:pt x="2" y="125"/>
                    <a:pt x="2" y="116"/>
                    <a:pt x="2" y="115"/>
                  </a:cubicBezTo>
                  <a:cubicBezTo>
                    <a:pt x="3" y="111"/>
                    <a:pt x="5" y="107"/>
                    <a:pt x="7" y="105"/>
                  </a:cubicBezTo>
                  <a:cubicBezTo>
                    <a:pt x="7" y="102"/>
                    <a:pt x="7" y="98"/>
                    <a:pt x="7" y="95"/>
                  </a:cubicBezTo>
                  <a:cubicBezTo>
                    <a:pt x="8" y="94"/>
                    <a:pt x="9" y="93"/>
                    <a:pt x="10" y="92"/>
                  </a:cubicBezTo>
                  <a:cubicBezTo>
                    <a:pt x="11" y="89"/>
                    <a:pt x="10" y="86"/>
                    <a:pt x="11" y="84"/>
                  </a:cubicBezTo>
                  <a:cubicBezTo>
                    <a:pt x="12" y="82"/>
                    <a:pt x="10" y="71"/>
                    <a:pt x="11" y="68"/>
                  </a:cubicBezTo>
                  <a:cubicBezTo>
                    <a:pt x="11" y="66"/>
                    <a:pt x="11" y="64"/>
                    <a:pt x="10" y="62"/>
                  </a:cubicBezTo>
                  <a:cubicBezTo>
                    <a:pt x="11" y="61"/>
                    <a:pt x="14" y="51"/>
                    <a:pt x="14" y="50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7" y="47"/>
                    <a:pt x="23" y="32"/>
                    <a:pt x="30" y="38"/>
                  </a:cubicBezTo>
                  <a:cubicBezTo>
                    <a:pt x="37" y="45"/>
                    <a:pt x="27" y="48"/>
                    <a:pt x="29" y="53"/>
                  </a:cubicBezTo>
                  <a:cubicBezTo>
                    <a:pt x="30" y="57"/>
                    <a:pt x="31" y="60"/>
                    <a:pt x="30" y="65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8"/>
                    <a:pt x="29" y="69"/>
                    <a:pt x="28" y="70"/>
                  </a:cubicBezTo>
                  <a:cubicBezTo>
                    <a:pt x="28" y="71"/>
                    <a:pt x="28" y="73"/>
                    <a:pt x="28" y="74"/>
                  </a:cubicBezTo>
                  <a:cubicBezTo>
                    <a:pt x="27" y="80"/>
                    <a:pt x="28" y="80"/>
                    <a:pt x="25" y="84"/>
                  </a:cubicBezTo>
                  <a:cubicBezTo>
                    <a:pt x="25" y="86"/>
                    <a:pt x="26" y="87"/>
                    <a:pt x="27" y="88"/>
                  </a:cubicBezTo>
                  <a:cubicBezTo>
                    <a:pt x="27" y="90"/>
                    <a:pt x="28" y="98"/>
                    <a:pt x="29" y="100"/>
                  </a:cubicBezTo>
                  <a:cubicBezTo>
                    <a:pt x="31" y="100"/>
                    <a:pt x="34" y="99"/>
                    <a:pt x="35" y="98"/>
                  </a:cubicBezTo>
                  <a:cubicBezTo>
                    <a:pt x="36" y="98"/>
                    <a:pt x="37" y="98"/>
                    <a:pt x="38" y="98"/>
                  </a:cubicBezTo>
                  <a:cubicBezTo>
                    <a:pt x="40" y="95"/>
                    <a:pt x="45" y="93"/>
                    <a:pt x="47" y="90"/>
                  </a:cubicBezTo>
                  <a:cubicBezTo>
                    <a:pt x="48" y="89"/>
                    <a:pt x="51" y="87"/>
                    <a:pt x="49" y="86"/>
                  </a:cubicBezTo>
                  <a:cubicBezTo>
                    <a:pt x="50" y="85"/>
                    <a:pt x="51" y="84"/>
                    <a:pt x="52" y="82"/>
                  </a:cubicBezTo>
                  <a:cubicBezTo>
                    <a:pt x="53" y="76"/>
                    <a:pt x="50" y="69"/>
                    <a:pt x="49" y="64"/>
                  </a:cubicBezTo>
                  <a:cubicBezTo>
                    <a:pt x="49" y="64"/>
                    <a:pt x="49" y="55"/>
                    <a:pt x="49" y="54"/>
                  </a:cubicBezTo>
                  <a:cubicBezTo>
                    <a:pt x="48" y="51"/>
                    <a:pt x="51" y="44"/>
                    <a:pt x="51" y="41"/>
                  </a:cubicBezTo>
                  <a:cubicBezTo>
                    <a:pt x="52" y="37"/>
                    <a:pt x="50" y="34"/>
                    <a:pt x="50" y="31"/>
                  </a:cubicBezTo>
                  <a:cubicBezTo>
                    <a:pt x="50" y="29"/>
                    <a:pt x="52" y="28"/>
                    <a:pt x="50" y="26"/>
                  </a:cubicBezTo>
                  <a:cubicBezTo>
                    <a:pt x="50" y="25"/>
                    <a:pt x="52" y="18"/>
                    <a:pt x="52" y="18"/>
                  </a:cubicBezTo>
                  <a:cubicBezTo>
                    <a:pt x="54" y="13"/>
                    <a:pt x="58" y="0"/>
                    <a:pt x="66" y="4"/>
                  </a:cubicBezTo>
                  <a:cubicBezTo>
                    <a:pt x="68" y="5"/>
                    <a:pt x="69" y="7"/>
                    <a:pt x="70" y="10"/>
                  </a:cubicBezTo>
                  <a:cubicBezTo>
                    <a:pt x="71" y="11"/>
                    <a:pt x="72" y="13"/>
                    <a:pt x="72" y="14"/>
                  </a:cubicBezTo>
                  <a:cubicBezTo>
                    <a:pt x="74" y="21"/>
                    <a:pt x="69" y="27"/>
                    <a:pt x="69" y="34"/>
                  </a:cubicBezTo>
                  <a:cubicBezTo>
                    <a:pt x="69" y="36"/>
                    <a:pt x="68" y="40"/>
                    <a:pt x="67" y="43"/>
                  </a:cubicBezTo>
                  <a:cubicBezTo>
                    <a:pt x="66" y="45"/>
                    <a:pt x="67" y="50"/>
                    <a:pt x="66" y="53"/>
                  </a:cubicBezTo>
                  <a:cubicBezTo>
                    <a:pt x="66" y="54"/>
                    <a:pt x="65" y="55"/>
                    <a:pt x="65" y="55"/>
                  </a:cubicBezTo>
                  <a:cubicBezTo>
                    <a:pt x="64" y="60"/>
                    <a:pt x="64" y="64"/>
                    <a:pt x="64" y="68"/>
                  </a:cubicBezTo>
                  <a:cubicBezTo>
                    <a:pt x="63" y="70"/>
                    <a:pt x="63" y="71"/>
                    <a:pt x="62" y="73"/>
                  </a:cubicBezTo>
                  <a:cubicBezTo>
                    <a:pt x="60" y="80"/>
                    <a:pt x="63" y="94"/>
                    <a:pt x="65" y="97"/>
                  </a:cubicBezTo>
                  <a:cubicBezTo>
                    <a:pt x="68" y="97"/>
                    <a:pt x="68" y="102"/>
                    <a:pt x="69" y="105"/>
                  </a:cubicBezTo>
                  <a:cubicBezTo>
                    <a:pt x="71" y="109"/>
                    <a:pt x="75" y="116"/>
                    <a:pt x="72" y="121"/>
                  </a:cubicBezTo>
                  <a:cubicBezTo>
                    <a:pt x="71" y="123"/>
                    <a:pt x="70" y="124"/>
                    <a:pt x="69" y="126"/>
                  </a:cubicBezTo>
                  <a:cubicBezTo>
                    <a:pt x="69" y="128"/>
                    <a:pt x="69" y="129"/>
                    <a:pt x="69" y="131"/>
                  </a:cubicBezTo>
                  <a:cubicBezTo>
                    <a:pt x="68" y="132"/>
                    <a:pt x="67" y="133"/>
                    <a:pt x="67" y="135"/>
                  </a:cubicBezTo>
                  <a:cubicBezTo>
                    <a:pt x="66" y="137"/>
                    <a:pt x="63" y="138"/>
                    <a:pt x="62" y="139"/>
                  </a:cubicBezTo>
                  <a:cubicBezTo>
                    <a:pt x="61" y="143"/>
                    <a:pt x="68" y="149"/>
                    <a:pt x="70" y="151"/>
                  </a:cubicBezTo>
                  <a:cubicBezTo>
                    <a:pt x="71" y="151"/>
                    <a:pt x="72" y="151"/>
                    <a:pt x="72" y="151"/>
                  </a:cubicBezTo>
                  <a:cubicBezTo>
                    <a:pt x="72" y="152"/>
                    <a:pt x="73" y="153"/>
                    <a:pt x="74" y="153"/>
                  </a:cubicBezTo>
                  <a:cubicBezTo>
                    <a:pt x="74" y="153"/>
                    <a:pt x="74" y="153"/>
                    <a:pt x="74" y="153"/>
                  </a:cubicBezTo>
                  <a:cubicBezTo>
                    <a:pt x="75" y="154"/>
                    <a:pt x="76" y="156"/>
                    <a:pt x="78" y="155"/>
                  </a:cubicBezTo>
                  <a:cubicBezTo>
                    <a:pt x="78" y="150"/>
                    <a:pt x="81" y="144"/>
                    <a:pt x="82" y="139"/>
                  </a:cubicBezTo>
                  <a:cubicBezTo>
                    <a:pt x="83" y="135"/>
                    <a:pt x="83" y="121"/>
                    <a:pt x="83" y="114"/>
                  </a:cubicBezTo>
                  <a:cubicBezTo>
                    <a:pt x="82" y="111"/>
                    <a:pt x="84" y="107"/>
                    <a:pt x="85" y="105"/>
                  </a:cubicBezTo>
                  <a:cubicBezTo>
                    <a:pt x="85" y="102"/>
                    <a:pt x="85" y="100"/>
                    <a:pt x="85" y="97"/>
                  </a:cubicBezTo>
                  <a:cubicBezTo>
                    <a:pt x="86" y="96"/>
                    <a:pt x="86" y="94"/>
                    <a:pt x="86" y="93"/>
                  </a:cubicBezTo>
                  <a:cubicBezTo>
                    <a:pt x="87" y="90"/>
                    <a:pt x="85" y="86"/>
                    <a:pt x="85" y="84"/>
                  </a:cubicBezTo>
                  <a:cubicBezTo>
                    <a:pt x="82" y="83"/>
                    <a:pt x="77" y="83"/>
                    <a:pt x="75" y="85"/>
                  </a:cubicBezTo>
                  <a:cubicBezTo>
                    <a:pt x="73" y="86"/>
                    <a:pt x="74" y="87"/>
                    <a:pt x="72" y="88"/>
                  </a:cubicBezTo>
                  <a:cubicBezTo>
                    <a:pt x="70" y="89"/>
                    <a:pt x="70" y="87"/>
                    <a:pt x="69" y="89"/>
                  </a:cubicBezTo>
                  <a:cubicBezTo>
                    <a:pt x="69" y="90"/>
                    <a:pt x="67" y="91"/>
                    <a:pt x="66" y="91"/>
                  </a:cubicBezTo>
                  <a:cubicBezTo>
                    <a:pt x="65" y="91"/>
                    <a:pt x="64" y="91"/>
                    <a:pt x="64" y="90"/>
                  </a:cubicBezTo>
                  <a:cubicBezTo>
                    <a:pt x="63" y="88"/>
                    <a:pt x="64" y="87"/>
                    <a:pt x="64" y="85"/>
                  </a:cubicBezTo>
                  <a:cubicBezTo>
                    <a:pt x="66" y="85"/>
                    <a:pt x="67" y="83"/>
                    <a:pt x="69" y="81"/>
                  </a:cubicBezTo>
                  <a:cubicBezTo>
                    <a:pt x="70" y="81"/>
                    <a:pt x="71" y="81"/>
                    <a:pt x="71" y="81"/>
                  </a:cubicBezTo>
                  <a:cubicBezTo>
                    <a:pt x="76" y="80"/>
                    <a:pt x="82" y="80"/>
                    <a:pt x="85" y="76"/>
                  </a:cubicBezTo>
                  <a:cubicBezTo>
                    <a:pt x="84" y="72"/>
                    <a:pt x="86" y="59"/>
                    <a:pt x="87" y="54"/>
                  </a:cubicBezTo>
                  <a:cubicBezTo>
                    <a:pt x="87" y="52"/>
                    <a:pt x="87" y="49"/>
                    <a:pt x="87" y="47"/>
                  </a:cubicBezTo>
                  <a:cubicBezTo>
                    <a:pt x="88" y="40"/>
                    <a:pt x="86" y="30"/>
                    <a:pt x="87" y="24"/>
                  </a:cubicBezTo>
                  <a:cubicBezTo>
                    <a:pt x="87" y="20"/>
                    <a:pt x="90" y="16"/>
                    <a:pt x="91" y="12"/>
                  </a:cubicBezTo>
                  <a:cubicBezTo>
                    <a:pt x="89" y="10"/>
                    <a:pt x="89" y="8"/>
                    <a:pt x="89" y="4"/>
                  </a:cubicBezTo>
                  <a:cubicBezTo>
                    <a:pt x="90" y="3"/>
                    <a:pt x="93" y="3"/>
                    <a:pt x="9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9" name="Freeform 60">
              <a:extLst>
                <a:ext uri="{FF2B5EF4-FFF2-40B4-BE49-F238E27FC236}">
                  <a16:creationId xmlns="" xmlns:a16="http://schemas.microsoft.com/office/drawing/2014/main" id="{770D6456-CBA5-AF4B-A861-7193C4142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576" y="3017838"/>
              <a:ext cx="358775" cy="234950"/>
            </a:xfrm>
            <a:custGeom>
              <a:avLst/>
              <a:gdLst>
                <a:gd name="T0" fmla="*/ 47 w 118"/>
                <a:gd name="T1" fmla="*/ 0 h 77"/>
                <a:gd name="T2" fmla="*/ 52 w 118"/>
                <a:gd name="T3" fmla="*/ 3 h 77"/>
                <a:gd name="T4" fmla="*/ 53 w 118"/>
                <a:gd name="T5" fmla="*/ 4 h 77"/>
                <a:gd name="T6" fmla="*/ 65 w 118"/>
                <a:gd name="T7" fmla="*/ 8 h 77"/>
                <a:gd name="T8" fmla="*/ 71 w 118"/>
                <a:gd name="T9" fmla="*/ 9 h 77"/>
                <a:gd name="T10" fmla="*/ 74 w 118"/>
                <a:gd name="T11" fmla="*/ 11 h 77"/>
                <a:gd name="T12" fmla="*/ 88 w 118"/>
                <a:gd name="T13" fmla="*/ 19 h 77"/>
                <a:gd name="T14" fmla="*/ 88 w 118"/>
                <a:gd name="T15" fmla="*/ 38 h 77"/>
                <a:gd name="T16" fmla="*/ 79 w 118"/>
                <a:gd name="T17" fmla="*/ 48 h 77"/>
                <a:gd name="T18" fmla="*/ 65 w 118"/>
                <a:gd name="T19" fmla="*/ 57 h 77"/>
                <a:gd name="T20" fmla="*/ 70 w 118"/>
                <a:gd name="T21" fmla="*/ 59 h 77"/>
                <a:gd name="T22" fmla="*/ 86 w 118"/>
                <a:gd name="T23" fmla="*/ 60 h 77"/>
                <a:gd name="T24" fmla="*/ 93 w 118"/>
                <a:gd name="T25" fmla="*/ 59 h 77"/>
                <a:gd name="T26" fmla="*/ 113 w 118"/>
                <a:gd name="T27" fmla="*/ 64 h 77"/>
                <a:gd name="T28" fmla="*/ 116 w 118"/>
                <a:gd name="T29" fmla="*/ 75 h 77"/>
                <a:gd name="T30" fmla="*/ 101 w 118"/>
                <a:gd name="T31" fmla="*/ 75 h 77"/>
                <a:gd name="T32" fmla="*/ 88 w 118"/>
                <a:gd name="T33" fmla="*/ 76 h 77"/>
                <a:gd name="T34" fmla="*/ 76 w 118"/>
                <a:gd name="T35" fmla="*/ 75 h 77"/>
                <a:gd name="T36" fmla="*/ 50 w 118"/>
                <a:gd name="T37" fmla="*/ 75 h 77"/>
                <a:gd name="T38" fmla="*/ 44 w 118"/>
                <a:gd name="T39" fmla="*/ 75 h 77"/>
                <a:gd name="T40" fmla="*/ 34 w 118"/>
                <a:gd name="T41" fmla="*/ 77 h 77"/>
                <a:gd name="T42" fmla="*/ 23 w 118"/>
                <a:gd name="T43" fmla="*/ 75 h 77"/>
                <a:gd name="T44" fmla="*/ 16 w 118"/>
                <a:gd name="T45" fmla="*/ 69 h 77"/>
                <a:gd name="T46" fmla="*/ 18 w 118"/>
                <a:gd name="T47" fmla="*/ 65 h 77"/>
                <a:gd name="T48" fmla="*/ 56 w 118"/>
                <a:gd name="T49" fmla="*/ 54 h 77"/>
                <a:gd name="T50" fmla="*/ 61 w 118"/>
                <a:gd name="T51" fmla="*/ 48 h 77"/>
                <a:gd name="T52" fmla="*/ 68 w 118"/>
                <a:gd name="T53" fmla="*/ 42 h 77"/>
                <a:gd name="T54" fmla="*/ 60 w 118"/>
                <a:gd name="T55" fmla="*/ 29 h 77"/>
                <a:gd name="T56" fmla="*/ 50 w 118"/>
                <a:gd name="T57" fmla="*/ 26 h 77"/>
                <a:gd name="T58" fmla="*/ 48 w 118"/>
                <a:gd name="T59" fmla="*/ 25 h 77"/>
                <a:gd name="T60" fmla="*/ 40 w 118"/>
                <a:gd name="T61" fmla="*/ 31 h 77"/>
                <a:gd name="T62" fmla="*/ 20 w 118"/>
                <a:gd name="T63" fmla="*/ 47 h 77"/>
                <a:gd name="T64" fmla="*/ 9 w 118"/>
                <a:gd name="T65" fmla="*/ 53 h 77"/>
                <a:gd name="T66" fmla="*/ 3 w 118"/>
                <a:gd name="T67" fmla="*/ 53 h 77"/>
                <a:gd name="T68" fmla="*/ 0 w 118"/>
                <a:gd name="T69" fmla="*/ 48 h 77"/>
                <a:gd name="T70" fmla="*/ 18 w 118"/>
                <a:gd name="T71" fmla="*/ 33 h 77"/>
                <a:gd name="T72" fmla="*/ 21 w 118"/>
                <a:gd name="T73" fmla="*/ 30 h 77"/>
                <a:gd name="T74" fmla="*/ 24 w 118"/>
                <a:gd name="T75" fmla="*/ 29 h 77"/>
                <a:gd name="T76" fmla="*/ 26 w 118"/>
                <a:gd name="T77" fmla="*/ 27 h 77"/>
                <a:gd name="T78" fmla="*/ 34 w 118"/>
                <a:gd name="T79" fmla="*/ 14 h 77"/>
                <a:gd name="T80" fmla="*/ 31 w 118"/>
                <a:gd name="T81" fmla="*/ 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8" h="77">
                  <a:moveTo>
                    <a:pt x="38" y="0"/>
                  </a:moveTo>
                  <a:cubicBezTo>
                    <a:pt x="42" y="1"/>
                    <a:pt x="44" y="0"/>
                    <a:pt x="47" y="0"/>
                  </a:cubicBezTo>
                  <a:cubicBezTo>
                    <a:pt x="49" y="1"/>
                    <a:pt x="50" y="2"/>
                    <a:pt x="51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3" y="3"/>
                    <a:pt x="52" y="4"/>
                    <a:pt x="53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5" y="4"/>
                    <a:pt x="61" y="6"/>
                    <a:pt x="62" y="6"/>
                  </a:cubicBezTo>
                  <a:cubicBezTo>
                    <a:pt x="63" y="6"/>
                    <a:pt x="64" y="8"/>
                    <a:pt x="65" y="8"/>
                  </a:cubicBezTo>
                  <a:cubicBezTo>
                    <a:pt x="66" y="8"/>
                    <a:pt x="70" y="9"/>
                    <a:pt x="70" y="9"/>
                  </a:cubicBezTo>
                  <a:cubicBezTo>
                    <a:pt x="70" y="9"/>
                    <a:pt x="70" y="9"/>
                    <a:pt x="71" y="9"/>
                  </a:cubicBezTo>
                  <a:cubicBezTo>
                    <a:pt x="71" y="9"/>
                    <a:pt x="72" y="10"/>
                    <a:pt x="72" y="11"/>
                  </a:cubicBezTo>
                  <a:cubicBezTo>
                    <a:pt x="73" y="11"/>
                    <a:pt x="73" y="10"/>
                    <a:pt x="74" y="11"/>
                  </a:cubicBezTo>
                  <a:cubicBezTo>
                    <a:pt x="75" y="12"/>
                    <a:pt x="76" y="13"/>
                    <a:pt x="78" y="14"/>
                  </a:cubicBezTo>
                  <a:cubicBezTo>
                    <a:pt x="80" y="15"/>
                    <a:pt x="86" y="16"/>
                    <a:pt x="88" y="19"/>
                  </a:cubicBezTo>
                  <a:cubicBezTo>
                    <a:pt x="89" y="21"/>
                    <a:pt x="88" y="30"/>
                    <a:pt x="88" y="31"/>
                  </a:cubicBezTo>
                  <a:cubicBezTo>
                    <a:pt x="88" y="33"/>
                    <a:pt x="88" y="36"/>
                    <a:pt x="88" y="38"/>
                  </a:cubicBezTo>
                  <a:cubicBezTo>
                    <a:pt x="87" y="40"/>
                    <a:pt x="86" y="43"/>
                    <a:pt x="84" y="44"/>
                  </a:cubicBezTo>
                  <a:cubicBezTo>
                    <a:pt x="82" y="46"/>
                    <a:pt x="80" y="45"/>
                    <a:pt x="79" y="48"/>
                  </a:cubicBezTo>
                  <a:cubicBezTo>
                    <a:pt x="77" y="48"/>
                    <a:pt x="65" y="53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5" y="58"/>
                    <a:pt x="65" y="58"/>
                    <a:pt x="66" y="59"/>
                  </a:cubicBezTo>
                  <a:cubicBezTo>
                    <a:pt x="66" y="59"/>
                    <a:pt x="70" y="59"/>
                    <a:pt x="70" y="59"/>
                  </a:cubicBezTo>
                  <a:cubicBezTo>
                    <a:pt x="72" y="60"/>
                    <a:pt x="81" y="57"/>
                    <a:pt x="85" y="59"/>
                  </a:cubicBezTo>
                  <a:cubicBezTo>
                    <a:pt x="85" y="59"/>
                    <a:pt x="86" y="59"/>
                    <a:pt x="86" y="60"/>
                  </a:cubicBezTo>
                  <a:cubicBezTo>
                    <a:pt x="92" y="59"/>
                    <a:pt x="92" y="59"/>
                    <a:pt x="92" y="59"/>
                  </a:cubicBezTo>
                  <a:cubicBezTo>
                    <a:pt x="92" y="59"/>
                    <a:pt x="92" y="59"/>
                    <a:pt x="93" y="59"/>
                  </a:cubicBezTo>
                  <a:cubicBezTo>
                    <a:pt x="94" y="61"/>
                    <a:pt x="100" y="62"/>
                    <a:pt x="102" y="60"/>
                  </a:cubicBezTo>
                  <a:cubicBezTo>
                    <a:pt x="105" y="61"/>
                    <a:pt x="110" y="61"/>
                    <a:pt x="113" y="64"/>
                  </a:cubicBezTo>
                  <a:cubicBezTo>
                    <a:pt x="114" y="65"/>
                    <a:pt x="116" y="69"/>
                    <a:pt x="118" y="71"/>
                  </a:cubicBezTo>
                  <a:cubicBezTo>
                    <a:pt x="117" y="72"/>
                    <a:pt x="116" y="74"/>
                    <a:pt x="116" y="75"/>
                  </a:cubicBezTo>
                  <a:cubicBezTo>
                    <a:pt x="114" y="76"/>
                    <a:pt x="108" y="76"/>
                    <a:pt x="106" y="75"/>
                  </a:cubicBezTo>
                  <a:cubicBezTo>
                    <a:pt x="104" y="75"/>
                    <a:pt x="103" y="75"/>
                    <a:pt x="101" y="75"/>
                  </a:cubicBezTo>
                  <a:cubicBezTo>
                    <a:pt x="101" y="75"/>
                    <a:pt x="100" y="74"/>
                    <a:pt x="99" y="75"/>
                  </a:cubicBezTo>
                  <a:cubicBezTo>
                    <a:pt x="97" y="76"/>
                    <a:pt x="90" y="76"/>
                    <a:pt x="88" y="76"/>
                  </a:cubicBezTo>
                  <a:cubicBezTo>
                    <a:pt x="87" y="76"/>
                    <a:pt x="83" y="75"/>
                    <a:pt x="82" y="76"/>
                  </a:cubicBezTo>
                  <a:cubicBezTo>
                    <a:pt x="81" y="76"/>
                    <a:pt x="78" y="74"/>
                    <a:pt x="76" y="75"/>
                  </a:cubicBezTo>
                  <a:cubicBezTo>
                    <a:pt x="74" y="75"/>
                    <a:pt x="65" y="74"/>
                    <a:pt x="61" y="75"/>
                  </a:cubicBezTo>
                  <a:cubicBezTo>
                    <a:pt x="60" y="75"/>
                    <a:pt x="53" y="74"/>
                    <a:pt x="50" y="75"/>
                  </a:cubicBezTo>
                  <a:cubicBezTo>
                    <a:pt x="49" y="75"/>
                    <a:pt x="48" y="75"/>
                    <a:pt x="47" y="76"/>
                  </a:cubicBezTo>
                  <a:cubicBezTo>
                    <a:pt x="46" y="75"/>
                    <a:pt x="45" y="75"/>
                    <a:pt x="44" y="75"/>
                  </a:cubicBezTo>
                  <a:cubicBezTo>
                    <a:pt x="43" y="76"/>
                    <a:pt x="42" y="76"/>
                    <a:pt x="41" y="77"/>
                  </a:cubicBezTo>
                  <a:cubicBezTo>
                    <a:pt x="40" y="77"/>
                    <a:pt x="34" y="77"/>
                    <a:pt x="34" y="77"/>
                  </a:cubicBezTo>
                  <a:cubicBezTo>
                    <a:pt x="33" y="77"/>
                    <a:pt x="33" y="77"/>
                    <a:pt x="32" y="76"/>
                  </a:cubicBezTo>
                  <a:cubicBezTo>
                    <a:pt x="32" y="76"/>
                    <a:pt x="24" y="74"/>
                    <a:pt x="23" y="75"/>
                  </a:cubicBezTo>
                  <a:cubicBezTo>
                    <a:pt x="22" y="74"/>
                    <a:pt x="21" y="74"/>
                    <a:pt x="19" y="72"/>
                  </a:cubicBezTo>
                  <a:cubicBezTo>
                    <a:pt x="17" y="72"/>
                    <a:pt x="18" y="70"/>
                    <a:pt x="16" y="69"/>
                  </a:cubicBezTo>
                  <a:cubicBezTo>
                    <a:pt x="16" y="68"/>
                    <a:pt x="16" y="68"/>
                    <a:pt x="16" y="67"/>
                  </a:cubicBezTo>
                  <a:cubicBezTo>
                    <a:pt x="17" y="67"/>
                    <a:pt x="17" y="66"/>
                    <a:pt x="18" y="65"/>
                  </a:cubicBezTo>
                  <a:cubicBezTo>
                    <a:pt x="23" y="67"/>
                    <a:pt x="40" y="61"/>
                    <a:pt x="44" y="58"/>
                  </a:cubicBezTo>
                  <a:cubicBezTo>
                    <a:pt x="47" y="59"/>
                    <a:pt x="53" y="56"/>
                    <a:pt x="56" y="54"/>
                  </a:cubicBezTo>
                  <a:cubicBezTo>
                    <a:pt x="56" y="53"/>
                    <a:pt x="56" y="52"/>
                    <a:pt x="57" y="51"/>
                  </a:cubicBezTo>
                  <a:cubicBezTo>
                    <a:pt x="58" y="50"/>
                    <a:pt x="60" y="49"/>
                    <a:pt x="61" y="48"/>
                  </a:cubicBezTo>
                  <a:cubicBezTo>
                    <a:pt x="62" y="48"/>
                    <a:pt x="62" y="47"/>
                    <a:pt x="62" y="46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70" y="40"/>
                    <a:pt x="71" y="38"/>
                    <a:pt x="72" y="37"/>
                  </a:cubicBezTo>
                  <a:cubicBezTo>
                    <a:pt x="69" y="31"/>
                    <a:pt x="62" y="32"/>
                    <a:pt x="60" y="29"/>
                  </a:cubicBezTo>
                  <a:cubicBezTo>
                    <a:pt x="59" y="29"/>
                    <a:pt x="58" y="28"/>
                    <a:pt x="58" y="28"/>
                  </a:cubicBezTo>
                  <a:cubicBezTo>
                    <a:pt x="54" y="26"/>
                    <a:pt x="53" y="29"/>
                    <a:pt x="50" y="26"/>
                  </a:cubicBezTo>
                  <a:cubicBezTo>
                    <a:pt x="50" y="25"/>
                    <a:pt x="50" y="26"/>
                    <a:pt x="50" y="25"/>
                  </a:cubicBezTo>
                  <a:cubicBezTo>
                    <a:pt x="49" y="25"/>
                    <a:pt x="49" y="25"/>
                    <a:pt x="48" y="25"/>
                  </a:cubicBezTo>
                  <a:cubicBezTo>
                    <a:pt x="47" y="27"/>
                    <a:pt x="44" y="29"/>
                    <a:pt x="42" y="30"/>
                  </a:cubicBezTo>
                  <a:cubicBezTo>
                    <a:pt x="41" y="30"/>
                    <a:pt x="41" y="31"/>
                    <a:pt x="40" y="31"/>
                  </a:cubicBezTo>
                  <a:cubicBezTo>
                    <a:pt x="40" y="35"/>
                    <a:pt x="35" y="36"/>
                    <a:pt x="32" y="37"/>
                  </a:cubicBezTo>
                  <a:cubicBezTo>
                    <a:pt x="27" y="40"/>
                    <a:pt x="24" y="44"/>
                    <a:pt x="20" y="47"/>
                  </a:cubicBezTo>
                  <a:cubicBezTo>
                    <a:pt x="19" y="48"/>
                    <a:pt x="18" y="47"/>
                    <a:pt x="17" y="48"/>
                  </a:cubicBezTo>
                  <a:cubicBezTo>
                    <a:pt x="14" y="49"/>
                    <a:pt x="11" y="50"/>
                    <a:pt x="9" y="53"/>
                  </a:cubicBezTo>
                  <a:cubicBezTo>
                    <a:pt x="7" y="53"/>
                    <a:pt x="7" y="53"/>
                    <a:pt x="6" y="52"/>
                  </a:cubicBezTo>
                  <a:cubicBezTo>
                    <a:pt x="5" y="52"/>
                    <a:pt x="4" y="53"/>
                    <a:pt x="3" y="53"/>
                  </a:cubicBezTo>
                  <a:cubicBezTo>
                    <a:pt x="2" y="53"/>
                    <a:pt x="2" y="53"/>
                    <a:pt x="1" y="52"/>
                  </a:cubicBezTo>
                  <a:cubicBezTo>
                    <a:pt x="1" y="51"/>
                    <a:pt x="0" y="48"/>
                    <a:pt x="0" y="48"/>
                  </a:cubicBezTo>
                  <a:cubicBezTo>
                    <a:pt x="3" y="45"/>
                    <a:pt x="13" y="41"/>
                    <a:pt x="14" y="38"/>
                  </a:cubicBezTo>
                  <a:cubicBezTo>
                    <a:pt x="15" y="38"/>
                    <a:pt x="17" y="34"/>
                    <a:pt x="18" y="33"/>
                  </a:cubicBezTo>
                  <a:cubicBezTo>
                    <a:pt x="19" y="33"/>
                    <a:pt x="19" y="33"/>
                    <a:pt x="20" y="32"/>
                  </a:cubicBezTo>
                  <a:cubicBezTo>
                    <a:pt x="21" y="32"/>
                    <a:pt x="20" y="31"/>
                    <a:pt x="21" y="30"/>
                  </a:cubicBezTo>
                  <a:cubicBezTo>
                    <a:pt x="21" y="30"/>
                    <a:pt x="23" y="30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3" y="28"/>
                    <a:pt x="24" y="28"/>
                    <a:pt x="25" y="27"/>
                  </a:cubicBezTo>
                  <a:cubicBezTo>
                    <a:pt x="25" y="27"/>
                    <a:pt x="25" y="27"/>
                    <a:pt x="26" y="27"/>
                  </a:cubicBezTo>
                  <a:cubicBezTo>
                    <a:pt x="26" y="25"/>
                    <a:pt x="30" y="23"/>
                    <a:pt x="31" y="22"/>
                  </a:cubicBezTo>
                  <a:cubicBezTo>
                    <a:pt x="32" y="19"/>
                    <a:pt x="33" y="16"/>
                    <a:pt x="34" y="14"/>
                  </a:cubicBezTo>
                  <a:cubicBezTo>
                    <a:pt x="34" y="14"/>
                    <a:pt x="34" y="13"/>
                    <a:pt x="34" y="13"/>
                  </a:cubicBezTo>
                  <a:cubicBezTo>
                    <a:pt x="35" y="10"/>
                    <a:pt x="30" y="7"/>
                    <a:pt x="31" y="3"/>
                  </a:cubicBezTo>
                  <a:cubicBezTo>
                    <a:pt x="32" y="2"/>
                    <a:pt x="38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0" name="Freeform 61">
              <a:extLst>
                <a:ext uri="{FF2B5EF4-FFF2-40B4-BE49-F238E27FC236}">
                  <a16:creationId xmlns="" xmlns:a16="http://schemas.microsoft.com/office/drawing/2014/main" id="{CBD5C636-0DBF-684D-90B9-7A6019DF54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65651" y="3208338"/>
              <a:ext cx="471488" cy="460375"/>
            </a:xfrm>
            <a:custGeom>
              <a:avLst/>
              <a:gdLst>
                <a:gd name="T0" fmla="*/ 150 w 156"/>
                <a:gd name="T1" fmla="*/ 104 h 151"/>
                <a:gd name="T2" fmla="*/ 142 w 156"/>
                <a:gd name="T3" fmla="*/ 107 h 151"/>
                <a:gd name="T4" fmla="*/ 118 w 156"/>
                <a:gd name="T5" fmla="*/ 108 h 151"/>
                <a:gd name="T6" fmla="*/ 95 w 156"/>
                <a:gd name="T7" fmla="*/ 111 h 151"/>
                <a:gd name="T8" fmla="*/ 83 w 156"/>
                <a:gd name="T9" fmla="*/ 110 h 151"/>
                <a:gd name="T10" fmla="*/ 72 w 156"/>
                <a:gd name="T11" fmla="*/ 107 h 151"/>
                <a:gd name="T12" fmla="*/ 91 w 156"/>
                <a:gd name="T13" fmla="*/ 86 h 151"/>
                <a:gd name="T14" fmla="*/ 125 w 156"/>
                <a:gd name="T15" fmla="*/ 82 h 151"/>
                <a:gd name="T16" fmla="*/ 126 w 156"/>
                <a:gd name="T17" fmla="*/ 73 h 151"/>
                <a:gd name="T18" fmla="*/ 112 w 156"/>
                <a:gd name="T19" fmla="*/ 64 h 151"/>
                <a:gd name="T20" fmla="*/ 98 w 156"/>
                <a:gd name="T21" fmla="*/ 64 h 151"/>
                <a:gd name="T22" fmla="*/ 74 w 156"/>
                <a:gd name="T23" fmla="*/ 64 h 151"/>
                <a:gd name="T24" fmla="*/ 75 w 156"/>
                <a:gd name="T25" fmla="*/ 51 h 151"/>
                <a:gd name="T26" fmla="*/ 122 w 156"/>
                <a:gd name="T27" fmla="*/ 47 h 151"/>
                <a:gd name="T28" fmla="*/ 122 w 156"/>
                <a:gd name="T29" fmla="*/ 37 h 151"/>
                <a:gd name="T30" fmla="*/ 84 w 156"/>
                <a:gd name="T31" fmla="*/ 31 h 151"/>
                <a:gd name="T32" fmla="*/ 70 w 156"/>
                <a:gd name="T33" fmla="*/ 28 h 151"/>
                <a:gd name="T34" fmla="*/ 63 w 156"/>
                <a:gd name="T35" fmla="*/ 22 h 151"/>
                <a:gd name="T36" fmla="*/ 45 w 156"/>
                <a:gd name="T37" fmla="*/ 33 h 151"/>
                <a:gd name="T38" fmla="*/ 19 w 156"/>
                <a:gd name="T39" fmla="*/ 31 h 151"/>
                <a:gd name="T40" fmla="*/ 20 w 156"/>
                <a:gd name="T41" fmla="*/ 20 h 151"/>
                <a:gd name="T42" fmla="*/ 18 w 156"/>
                <a:gd name="T43" fmla="*/ 5 h 151"/>
                <a:gd name="T44" fmla="*/ 11 w 156"/>
                <a:gd name="T45" fmla="*/ 0 h 151"/>
                <a:gd name="T46" fmla="*/ 8 w 156"/>
                <a:gd name="T47" fmla="*/ 27 h 151"/>
                <a:gd name="T48" fmla="*/ 8 w 156"/>
                <a:gd name="T49" fmla="*/ 41 h 151"/>
                <a:gd name="T50" fmla="*/ 5 w 156"/>
                <a:gd name="T51" fmla="*/ 68 h 151"/>
                <a:gd name="T52" fmla="*/ 5 w 156"/>
                <a:gd name="T53" fmla="*/ 82 h 151"/>
                <a:gd name="T54" fmla="*/ 1 w 156"/>
                <a:gd name="T55" fmla="*/ 119 h 151"/>
                <a:gd name="T56" fmla="*/ 5 w 156"/>
                <a:gd name="T57" fmla="*/ 150 h 151"/>
                <a:gd name="T58" fmla="*/ 11 w 156"/>
                <a:gd name="T59" fmla="*/ 148 h 151"/>
                <a:gd name="T60" fmla="*/ 13 w 156"/>
                <a:gd name="T61" fmla="*/ 143 h 151"/>
                <a:gd name="T62" fmla="*/ 25 w 156"/>
                <a:gd name="T63" fmla="*/ 137 h 151"/>
                <a:gd name="T64" fmla="*/ 39 w 156"/>
                <a:gd name="T65" fmla="*/ 134 h 151"/>
                <a:gd name="T66" fmla="*/ 58 w 156"/>
                <a:gd name="T67" fmla="*/ 134 h 151"/>
                <a:gd name="T68" fmla="*/ 82 w 156"/>
                <a:gd name="T69" fmla="*/ 135 h 151"/>
                <a:gd name="T70" fmla="*/ 113 w 156"/>
                <a:gd name="T71" fmla="*/ 142 h 151"/>
                <a:gd name="T72" fmla="*/ 131 w 156"/>
                <a:gd name="T73" fmla="*/ 147 h 151"/>
                <a:gd name="T74" fmla="*/ 147 w 156"/>
                <a:gd name="T75" fmla="*/ 143 h 151"/>
                <a:gd name="T76" fmla="*/ 153 w 156"/>
                <a:gd name="T77" fmla="*/ 133 h 151"/>
                <a:gd name="T78" fmla="*/ 56 w 156"/>
                <a:gd name="T79" fmla="*/ 109 h 151"/>
                <a:gd name="T80" fmla="*/ 46 w 156"/>
                <a:gd name="T81" fmla="*/ 112 h 151"/>
                <a:gd name="T82" fmla="*/ 20 w 156"/>
                <a:gd name="T83" fmla="*/ 114 h 151"/>
                <a:gd name="T84" fmla="*/ 28 w 156"/>
                <a:gd name="T85" fmla="*/ 92 h 151"/>
                <a:gd name="T86" fmla="*/ 44 w 156"/>
                <a:gd name="T87" fmla="*/ 87 h 151"/>
                <a:gd name="T88" fmla="*/ 60 w 156"/>
                <a:gd name="T89" fmla="*/ 60 h 151"/>
                <a:gd name="T90" fmla="*/ 43 w 156"/>
                <a:gd name="T91" fmla="*/ 67 h 151"/>
                <a:gd name="T92" fmla="*/ 20 w 156"/>
                <a:gd name="T93" fmla="*/ 71 h 151"/>
                <a:gd name="T94" fmla="*/ 46 w 156"/>
                <a:gd name="T95" fmla="*/ 51 h 151"/>
                <a:gd name="T96" fmla="*/ 59 w 156"/>
                <a:gd name="T97" fmla="*/ 49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6" h="151">
                  <a:moveTo>
                    <a:pt x="156" y="123"/>
                  </a:moveTo>
                  <a:cubicBezTo>
                    <a:pt x="156" y="122"/>
                    <a:pt x="155" y="117"/>
                    <a:pt x="155" y="117"/>
                  </a:cubicBezTo>
                  <a:cubicBezTo>
                    <a:pt x="154" y="115"/>
                    <a:pt x="149" y="107"/>
                    <a:pt x="150" y="104"/>
                  </a:cubicBezTo>
                  <a:cubicBezTo>
                    <a:pt x="149" y="103"/>
                    <a:pt x="149" y="103"/>
                    <a:pt x="147" y="103"/>
                  </a:cubicBezTo>
                  <a:cubicBezTo>
                    <a:pt x="147" y="105"/>
                    <a:pt x="145" y="106"/>
                    <a:pt x="143" y="108"/>
                  </a:cubicBezTo>
                  <a:cubicBezTo>
                    <a:pt x="142" y="108"/>
                    <a:pt x="142" y="108"/>
                    <a:pt x="142" y="107"/>
                  </a:cubicBezTo>
                  <a:cubicBezTo>
                    <a:pt x="142" y="106"/>
                    <a:pt x="141" y="106"/>
                    <a:pt x="141" y="106"/>
                  </a:cubicBezTo>
                  <a:cubicBezTo>
                    <a:pt x="139" y="109"/>
                    <a:pt x="123" y="105"/>
                    <a:pt x="120" y="109"/>
                  </a:cubicBezTo>
                  <a:cubicBezTo>
                    <a:pt x="119" y="109"/>
                    <a:pt x="119" y="109"/>
                    <a:pt x="118" y="108"/>
                  </a:cubicBezTo>
                  <a:cubicBezTo>
                    <a:pt x="115" y="110"/>
                    <a:pt x="105" y="112"/>
                    <a:pt x="103" y="110"/>
                  </a:cubicBezTo>
                  <a:cubicBezTo>
                    <a:pt x="103" y="110"/>
                    <a:pt x="102" y="111"/>
                    <a:pt x="102" y="111"/>
                  </a:cubicBezTo>
                  <a:cubicBezTo>
                    <a:pt x="102" y="110"/>
                    <a:pt x="96" y="111"/>
                    <a:pt x="95" y="111"/>
                  </a:cubicBezTo>
                  <a:cubicBezTo>
                    <a:pt x="94" y="110"/>
                    <a:pt x="89" y="110"/>
                    <a:pt x="88" y="110"/>
                  </a:cubicBezTo>
                  <a:cubicBezTo>
                    <a:pt x="87" y="110"/>
                    <a:pt x="87" y="111"/>
                    <a:pt x="86" y="111"/>
                  </a:cubicBezTo>
                  <a:cubicBezTo>
                    <a:pt x="85" y="111"/>
                    <a:pt x="84" y="110"/>
                    <a:pt x="83" y="110"/>
                  </a:cubicBezTo>
                  <a:cubicBezTo>
                    <a:pt x="83" y="110"/>
                    <a:pt x="82" y="111"/>
                    <a:pt x="81" y="111"/>
                  </a:cubicBezTo>
                  <a:cubicBezTo>
                    <a:pt x="81" y="111"/>
                    <a:pt x="81" y="111"/>
                    <a:pt x="80" y="111"/>
                  </a:cubicBezTo>
                  <a:cubicBezTo>
                    <a:pt x="78" y="109"/>
                    <a:pt x="75" y="109"/>
                    <a:pt x="72" y="107"/>
                  </a:cubicBezTo>
                  <a:cubicBezTo>
                    <a:pt x="74" y="101"/>
                    <a:pt x="76" y="97"/>
                    <a:pt x="75" y="89"/>
                  </a:cubicBezTo>
                  <a:cubicBezTo>
                    <a:pt x="76" y="89"/>
                    <a:pt x="76" y="88"/>
                    <a:pt x="77" y="87"/>
                  </a:cubicBezTo>
                  <a:cubicBezTo>
                    <a:pt x="78" y="87"/>
                    <a:pt x="90" y="86"/>
                    <a:pt x="91" y="86"/>
                  </a:cubicBezTo>
                  <a:cubicBezTo>
                    <a:pt x="97" y="87"/>
                    <a:pt x="109" y="90"/>
                    <a:pt x="113" y="87"/>
                  </a:cubicBezTo>
                  <a:cubicBezTo>
                    <a:pt x="115" y="87"/>
                    <a:pt x="117" y="88"/>
                    <a:pt x="119" y="88"/>
                  </a:cubicBezTo>
                  <a:cubicBezTo>
                    <a:pt x="121" y="87"/>
                    <a:pt x="124" y="84"/>
                    <a:pt x="125" y="82"/>
                  </a:cubicBezTo>
                  <a:cubicBezTo>
                    <a:pt x="126" y="80"/>
                    <a:pt x="124" y="77"/>
                    <a:pt x="126" y="76"/>
                  </a:cubicBezTo>
                  <a:cubicBezTo>
                    <a:pt x="125" y="75"/>
                    <a:pt x="126" y="75"/>
                    <a:pt x="125" y="75"/>
                  </a:cubicBezTo>
                  <a:cubicBezTo>
                    <a:pt x="125" y="74"/>
                    <a:pt x="125" y="73"/>
                    <a:pt x="126" y="73"/>
                  </a:cubicBezTo>
                  <a:cubicBezTo>
                    <a:pt x="128" y="70"/>
                    <a:pt x="118" y="66"/>
                    <a:pt x="117" y="65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6" y="65"/>
                    <a:pt x="113" y="64"/>
                    <a:pt x="112" y="64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100" y="64"/>
                    <a:pt x="99" y="64"/>
                    <a:pt x="99" y="64"/>
                  </a:cubicBezTo>
                  <a:cubicBezTo>
                    <a:pt x="98" y="64"/>
                    <a:pt x="99" y="64"/>
                    <a:pt x="98" y="64"/>
                  </a:cubicBezTo>
                  <a:cubicBezTo>
                    <a:pt x="88" y="63"/>
                    <a:pt x="88" y="63"/>
                    <a:pt x="88" y="63"/>
                  </a:cubicBezTo>
                  <a:cubicBezTo>
                    <a:pt x="87" y="64"/>
                    <a:pt x="84" y="65"/>
                    <a:pt x="83" y="65"/>
                  </a:cubicBezTo>
                  <a:cubicBezTo>
                    <a:pt x="80" y="66"/>
                    <a:pt x="78" y="64"/>
                    <a:pt x="74" y="64"/>
                  </a:cubicBezTo>
                  <a:cubicBezTo>
                    <a:pt x="73" y="61"/>
                    <a:pt x="71" y="60"/>
                    <a:pt x="73" y="57"/>
                  </a:cubicBezTo>
                  <a:cubicBezTo>
                    <a:pt x="73" y="56"/>
                    <a:pt x="73" y="55"/>
                    <a:pt x="73" y="54"/>
                  </a:cubicBezTo>
                  <a:cubicBezTo>
                    <a:pt x="74" y="53"/>
                    <a:pt x="75" y="52"/>
                    <a:pt x="75" y="51"/>
                  </a:cubicBezTo>
                  <a:cubicBezTo>
                    <a:pt x="77" y="51"/>
                    <a:pt x="83" y="50"/>
                    <a:pt x="84" y="50"/>
                  </a:cubicBezTo>
                  <a:cubicBezTo>
                    <a:pt x="90" y="53"/>
                    <a:pt x="116" y="51"/>
                    <a:pt x="122" y="48"/>
                  </a:cubicBezTo>
                  <a:cubicBezTo>
                    <a:pt x="121" y="48"/>
                    <a:pt x="122" y="47"/>
                    <a:pt x="122" y="47"/>
                  </a:cubicBezTo>
                  <a:cubicBezTo>
                    <a:pt x="124" y="44"/>
                    <a:pt x="123" y="42"/>
                    <a:pt x="124" y="39"/>
                  </a:cubicBezTo>
                  <a:cubicBezTo>
                    <a:pt x="124" y="39"/>
                    <a:pt x="124" y="39"/>
                    <a:pt x="124" y="39"/>
                  </a:cubicBezTo>
                  <a:cubicBezTo>
                    <a:pt x="123" y="38"/>
                    <a:pt x="122" y="38"/>
                    <a:pt x="122" y="37"/>
                  </a:cubicBezTo>
                  <a:cubicBezTo>
                    <a:pt x="121" y="36"/>
                    <a:pt x="122" y="35"/>
                    <a:pt x="121" y="34"/>
                  </a:cubicBezTo>
                  <a:cubicBezTo>
                    <a:pt x="118" y="33"/>
                    <a:pt x="112" y="34"/>
                    <a:pt x="110" y="33"/>
                  </a:cubicBezTo>
                  <a:cubicBezTo>
                    <a:pt x="105" y="30"/>
                    <a:pt x="87" y="30"/>
                    <a:pt x="84" y="31"/>
                  </a:cubicBezTo>
                  <a:cubicBezTo>
                    <a:pt x="79" y="33"/>
                    <a:pt x="76" y="31"/>
                    <a:pt x="73" y="31"/>
                  </a:cubicBezTo>
                  <a:cubicBezTo>
                    <a:pt x="72" y="30"/>
                    <a:pt x="71" y="29"/>
                    <a:pt x="70" y="29"/>
                  </a:cubicBezTo>
                  <a:cubicBezTo>
                    <a:pt x="70" y="29"/>
                    <a:pt x="70" y="29"/>
                    <a:pt x="70" y="28"/>
                  </a:cubicBezTo>
                  <a:cubicBezTo>
                    <a:pt x="69" y="27"/>
                    <a:pt x="68" y="26"/>
                    <a:pt x="68" y="24"/>
                  </a:cubicBezTo>
                  <a:cubicBezTo>
                    <a:pt x="67" y="23"/>
                    <a:pt x="66" y="22"/>
                    <a:pt x="65" y="22"/>
                  </a:cubicBezTo>
                  <a:cubicBezTo>
                    <a:pt x="64" y="22"/>
                    <a:pt x="64" y="22"/>
                    <a:pt x="63" y="22"/>
                  </a:cubicBezTo>
                  <a:cubicBezTo>
                    <a:pt x="62" y="24"/>
                    <a:pt x="59" y="27"/>
                    <a:pt x="57" y="30"/>
                  </a:cubicBezTo>
                  <a:cubicBezTo>
                    <a:pt x="58" y="31"/>
                    <a:pt x="53" y="32"/>
                    <a:pt x="52" y="32"/>
                  </a:cubicBezTo>
                  <a:cubicBezTo>
                    <a:pt x="51" y="31"/>
                    <a:pt x="47" y="33"/>
                    <a:pt x="45" y="33"/>
                  </a:cubicBezTo>
                  <a:cubicBezTo>
                    <a:pt x="45" y="32"/>
                    <a:pt x="42" y="32"/>
                    <a:pt x="41" y="33"/>
                  </a:cubicBezTo>
                  <a:cubicBezTo>
                    <a:pt x="36" y="34"/>
                    <a:pt x="27" y="35"/>
                    <a:pt x="23" y="35"/>
                  </a:cubicBezTo>
                  <a:cubicBezTo>
                    <a:pt x="23" y="34"/>
                    <a:pt x="20" y="31"/>
                    <a:pt x="19" y="31"/>
                  </a:cubicBezTo>
                  <a:cubicBezTo>
                    <a:pt x="19" y="30"/>
                    <a:pt x="19" y="29"/>
                    <a:pt x="19" y="28"/>
                  </a:cubicBezTo>
                  <a:cubicBezTo>
                    <a:pt x="20" y="25"/>
                    <a:pt x="20" y="23"/>
                    <a:pt x="20" y="20"/>
                  </a:cubicBezTo>
                  <a:cubicBezTo>
                    <a:pt x="20" y="21"/>
                    <a:pt x="20" y="20"/>
                    <a:pt x="20" y="20"/>
                  </a:cubicBezTo>
                  <a:cubicBezTo>
                    <a:pt x="20" y="19"/>
                    <a:pt x="21" y="16"/>
                    <a:pt x="21" y="14"/>
                  </a:cubicBezTo>
                  <a:cubicBezTo>
                    <a:pt x="20" y="13"/>
                    <a:pt x="20" y="13"/>
                    <a:pt x="19" y="12"/>
                  </a:cubicBezTo>
                  <a:cubicBezTo>
                    <a:pt x="18" y="9"/>
                    <a:pt x="19" y="7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4"/>
                    <a:pt x="14" y="2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0" y="2"/>
                    <a:pt x="12" y="5"/>
                    <a:pt x="11" y="8"/>
                  </a:cubicBezTo>
                  <a:cubicBezTo>
                    <a:pt x="8" y="13"/>
                    <a:pt x="8" y="19"/>
                    <a:pt x="7" y="24"/>
                  </a:cubicBezTo>
                  <a:cubicBezTo>
                    <a:pt x="7" y="25"/>
                    <a:pt x="8" y="26"/>
                    <a:pt x="8" y="27"/>
                  </a:cubicBezTo>
                  <a:cubicBezTo>
                    <a:pt x="8" y="27"/>
                    <a:pt x="8" y="32"/>
                    <a:pt x="8" y="32"/>
                  </a:cubicBezTo>
                  <a:cubicBezTo>
                    <a:pt x="8" y="32"/>
                    <a:pt x="8" y="33"/>
                    <a:pt x="8" y="34"/>
                  </a:cubicBezTo>
                  <a:cubicBezTo>
                    <a:pt x="7" y="37"/>
                    <a:pt x="8" y="39"/>
                    <a:pt x="8" y="41"/>
                  </a:cubicBezTo>
                  <a:cubicBezTo>
                    <a:pt x="9" y="44"/>
                    <a:pt x="7" y="46"/>
                    <a:pt x="7" y="48"/>
                  </a:cubicBezTo>
                  <a:cubicBezTo>
                    <a:pt x="6" y="50"/>
                    <a:pt x="8" y="54"/>
                    <a:pt x="7" y="55"/>
                  </a:cubicBezTo>
                  <a:cubicBezTo>
                    <a:pt x="5" y="60"/>
                    <a:pt x="6" y="64"/>
                    <a:pt x="5" y="68"/>
                  </a:cubicBezTo>
                  <a:cubicBezTo>
                    <a:pt x="6" y="69"/>
                    <a:pt x="6" y="70"/>
                    <a:pt x="6" y="71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5" y="74"/>
                    <a:pt x="4" y="79"/>
                    <a:pt x="5" y="82"/>
                  </a:cubicBezTo>
                  <a:cubicBezTo>
                    <a:pt x="5" y="90"/>
                    <a:pt x="3" y="97"/>
                    <a:pt x="5" y="100"/>
                  </a:cubicBezTo>
                  <a:cubicBezTo>
                    <a:pt x="5" y="102"/>
                    <a:pt x="2" y="106"/>
                    <a:pt x="2" y="108"/>
                  </a:cubicBezTo>
                  <a:cubicBezTo>
                    <a:pt x="3" y="113"/>
                    <a:pt x="1" y="118"/>
                    <a:pt x="1" y="119"/>
                  </a:cubicBezTo>
                  <a:cubicBezTo>
                    <a:pt x="0" y="126"/>
                    <a:pt x="1" y="139"/>
                    <a:pt x="2" y="142"/>
                  </a:cubicBezTo>
                  <a:cubicBezTo>
                    <a:pt x="2" y="142"/>
                    <a:pt x="4" y="144"/>
                    <a:pt x="4" y="144"/>
                  </a:cubicBezTo>
                  <a:cubicBezTo>
                    <a:pt x="5" y="145"/>
                    <a:pt x="4" y="148"/>
                    <a:pt x="5" y="150"/>
                  </a:cubicBezTo>
                  <a:cubicBezTo>
                    <a:pt x="5" y="150"/>
                    <a:pt x="6" y="150"/>
                    <a:pt x="6" y="151"/>
                  </a:cubicBezTo>
                  <a:cubicBezTo>
                    <a:pt x="7" y="151"/>
                    <a:pt x="8" y="150"/>
                    <a:pt x="10" y="150"/>
                  </a:cubicBezTo>
                  <a:cubicBezTo>
                    <a:pt x="10" y="149"/>
                    <a:pt x="11" y="149"/>
                    <a:pt x="11" y="148"/>
                  </a:cubicBezTo>
                  <a:cubicBezTo>
                    <a:pt x="11" y="147"/>
                    <a:pt x="11" y="146"/>
                    <a:pt x="11" y="145"/>
                  </a:cubicBezTo>
                  <a:cubicBezTo>
                    <a:pt x="11" y="145"/>
                    <a:pt x="11" y="145"/>
                    <a:pt x="11" y="145"/>
                  </a:cubicBezTo>
                  <a:cubicBezTo>
                    <a:pt x="12" y="144"/>
                    <a:pt x="13" y="144"/>
                    <a:pt x="13" y="143"/>
                  </a:cubicBezTo>
                  <a:cubicBezTo>
                    <a:pt x="14" y="142"/>
                    <a:pt x="13" y="141"/>
                    <a:pt x="14" y="141"/>
                  </a:cubicBezTo>
                  <a:cubicBezTo>
                    <a:pt x="15" y="138"/>
                    <a:pt x="21" y="139"/>
                    <a:pt x="21" y="139"/>
                  </a:cubicBezTo>
                  <a:cubicBezTo>
                    <a:pt x="23" y="138"/>
                    <a:pt x="24" y="137"/>
                    <a:pt x="25" y="137"/>
                  </a:cubicBezTo>
                  <a:cubicBezTo>
                    <a:pt x="26" y="137"/>
                    <a:pt x="27" y="138"/>
                    <a:pt x="28" y="137"/>
                  </a:cubicBezTo>
                  <a:cubicBezTo>
                    <a:pt x="30" y="136"/>
                    <a:pt x="32" y="135"/>
                    <a:pt x="33" y="134"/>
                  </a:cubicBezTo>
                  <a:cubicBezTo>
                    <a:pt x="35" y="134"/>
                    <a:pt x="38" y="134"/>
                    <a:pt x="39" y="134"/>
                  </a:cubicBezTo>
                  <a:cubicBezTo>
                    <a:pt x="41" y="133"/>
                    <a:pt x="50" y="134"/>
                    <a:pt x="51" y="134"/>
                  </a:cubicBezTo>
                  <a:cubicBezTo>
                    <a:pt x="51" y="134"/>
                    <a:pt x="52" y="134"/>
                    <a:pt x="52" y="134"/>
                  </a:cubicBezTo>
                  <a:cubicBezTo>
                    <a:pt x="53" y="133"/>
                    <a:pt x="58" y="134"/>
                    <a:pt x="58" y="134"/>
                  </a:cubicBezTo>
                  <a:cubicBezTo>
                    <a:pt x="59" y="134"/>
                    <a:pt x="63" y="134"/>
                    <a:pt x="64" y="134"/>
                  </a:cubicBezTo>
                  <a:cubicBezTo>
                    <a:pt x="68" y="134"/>
                    <a:pt x="69" y="134"/>
                    <a:pt x="73" y="135"/>
                  </a:cubicBezTo>
                  <a:cubicBezTo>
                    <a:pt x="74" y="135"/>
                    <a:pt x="81" y="135"/>
                    <a:pt x="82" y="135"/>
                  </a:cubicBezTo>
                  <a:cubicBezTo>
                    <a:pt x="84" y="137"/>
                    <a:pt x="87" y="137"/>
                    <a:pt x="89" y="139"/>
                  </a:cubicBezTo>
                  <a:cubicBezTo>
                    <a:pt x="90" y="137"/>
                    <a:pt x="101" y="140"/>
                    <a:pt x="103" y="140"/>
                  </a:cubicBezTo>
                  <a:cubicBezTo>
                    <a:pt x="107" y="139"/>
                    <a:pt x="112" y="142"/>
                    <a:pt x="113" y="142"/>
                  </a:cubicBezTo>
                  <a:cubicBezTo>
                    <a:pt x="116" y="141"/>
                    <a:pt x="116" y="143"/>
                    <a:pt x="117" y="144"/>
                  </a:cubicBezTo>
                  <a:cubicBezTo>
                    <a:pt x="119" y="144"/>
                    <a:pt x="120" y="144"/>
                    <a:pt x="121" y="144"/>
                  </a:cubicBezTo>
                  <a:cubicBezTo>
                    <a:pt x="125" y="146"/>
                    <a:pt x="127" y="147"/>
                    <a:pt x="131" y="147"/>
                  </a:cubicBezTo>
                  <a:cubicBezTo>
                    <a:pt x="133" y="148"/>
                    <a:pt x="138" y="148"/>
                    <a:pt x="138" y="148"/>
                  </a:cubicBezTo>
                  <a:cubicBezTo>
                    <a:pt x="139" y="147"/>
                    <a:pt x="143" y="146"/>
                    <a:pt x="144" y="146"/>
                  </a:cubicBezTo>
                  <a:cubicBezTo>
                    <a:pt x="145" y="145"/>
                    <a:pt x="146" y="144"/>
                    <a:pt x="147" y="143"/>
                  </a:cubicBezTo>
                  <a:cubicBezTo>
                    <a:pt x="147" y="143"/>
                    <a:pt x="147" y="142"/>
                    <a:pt x="147" y="142"/>
                  </a:cubicBezTo>
                  <a:cubicBezTo>
                    <a:pt x="147" y="141"/>
                    <a:pt x="150" y="140"/>
                    <a:pt x="150" y="140"/>
                  </a:cubicBezTo>
                  <a:cubicBezTo>
                    <a:pt x="152" y="138"/>
                    <a:pt x="151" y="135"/>
                    <a:pt x="153" y="133"/>
                  </a:cubicBezTo>
                  <a:cubicBezTo>
                    <a:pt x="154" y="132"/>
                    <a:pt x="155" y="132"/>
                    <a:pt x="155" y="130"/>
                  </a:cubicBezTo>
                  <a:cubicBezTo>
                    <a:pt x="154" y="129"/>
                    <a:pt x="156" y="124"/>
                    <a:pt x="156" y="123"/>
                  </a:cubicBezTo>
                  <a:close/>
                  <a:moveTo>
                    <a:pt x="56" y="109"/>
                  </a:moveTo>
                  <a:cubicBezTo>
                    <a:pt x="54" y="111"/>
                    <a:pt x="52" y="110"/>
                    <a:pt x="49" y="111"/>
                  </a:cubicBezTo>
                  <a:cubicBezTo>
                    <a:pt x="49" y="111"/>
                    <a:pt x="48" y="111"/>
                    <a:pt x="47" y="111"/>
                  </a:cubicBezTo>
                  <a:cubicBezTo>
                    <a:pt x="47" y="111"/>
                    <a:pt x="47" y="111"/>
                    <a:pt x="46" y="112"/>
                  </a:cubicBezTo>
                  <a:cubicBezTo>
                    <a:pt x="45" y="112"/>
                    <a:pt x="43" y="112"/>
                    <a:pt x="42" y="112"/>
                  </a:cubicBezTo>
                  <a:cubicBezTo>
                    <a:pt x="40" y="112"/>
                    <a:pt x="39" y="112"/>
                    <a:pt x="37" y="112"/>
                  </a:cubicBezTo>
                  <a:cubicBezTo>
                    <a:pt x="33" y="114"/>
                    <a:pt x="25" y="114"/>
                    <a:pt x="20" y="114"/>
                  </a:cubicBezTo>
                  <a:cubicBezTo>
                    <a:pt x="20" y="114"/>
                    <a:pt x="19" y="113"/>
                    <a:pt x="19" y="112"/>
                  </a:cubicBezTo>
                  <a:cubicBezTo>
                    <a:pt x="18" y="111"/>
                    <a:pt x="18" y="98"/>
                    <a:pt x="19" y="97"/>
                  </a:cubicBezTo>
                  <a:cubicBezTo>
                    <a:pt x="19" y="97"/>
                    <a:pt x="28" y="92"/>
                    <a:pt x="28" y="92"/>
                  </a:cubicBezTo>
                  <a:cubicBezTo>
                    <a:pt x="29" y="92"/>
                    <a:pt x="29" y="92"/>
                    <a:pt x="30" y="92"/>
                  </a:cubicBezTo>
                  <a:cubicBezTo>
                    <a:pt x="31" y="91"/>
                    <a:pt x="32" y="90"/>
                    <a:pt x="34" y="89"/>
                  </a:cubicBezTo>
                  <a:cubicBezTo>
                    <a:pt x="36" y="88"/>
                    <a:pt x="42" y="89"/>
                    <a:pt x="44" y="87"/>
                  </a:cubicBezTo>
                  <a:cubicBezTo>
                    <a:pt x="48" y="88"/>
                    <a:pt x="55" y="87"/>
                    <a:pt x="59" y="89"/>
                  </a:cubicBezTo>
                  <a:cubicBezTo>
                    <a:pt x="61" y="95"/>
                    <a:pt x="59" y="107"/>
                    <a:pt x="56" y="109"/>
                  </a:cubicBezTo>
                  <a:close/>
                  <a:moveTo>
                    <a:pt x="60" y="60"/>
                  </a:moveTo>
                  <a:cubicBezTo>
                    <a:pt x="60" y="62"/>
                    <a:pt x="60" y="64"/>
                    <a:pt x="59" y="64"/>
                  </a:cubicBezTo>
                  <a:cubicBezTo>
                    <a:pt x="57" y="66"/>
                    <a:pt x="53" y="68"/>
                    <a:pt x="49" y="67"/>
                  </a:cubicBezTo>
                  <a:cubicBezTo>
                    <a:pt x="48" y="67"/>
                    <a:pt x="45" y="67"/>
                    <a:pt x="43" y="67"/>
                  </a:cubicBezTo>
                  <a:cubicBezTo>
                    <a:pt x="42" y="67"/>
                    <a:pt x="40" y="68"/>
                    <a:pt x="39" y="68"/>
                  </a:cubicBezTo>
                  <a:cubicBezTo>
                    <a:pt x="38" y="68"/>
                    <a:pt x="37" y="68"/>
                    <a:pt x="36" y="68"/>
                  </a:cubicBezTo>
                  <a:cubicBezTo>
                    <a:pt x="29" y="70"/>
                    <a:pt x="27" y="71"/>
                    <a:pt x="20" y="71"/>
                  </a:cubicBezTo>
                  <a:cubicBezTo>
                    <a:pt x="15" y="59"/>
                    <a:pt x="24" y="56"/>
                    <a:pt x="33" y="51"/>
                  </a:cubicBezTo>
                  <a:cubicBezTo>
                    <a:pt x="35" y="50"/>
                    <a:pt x="38" y="52"/>
                    <a:pt x="40" y="52"/>
                  </a:cubicBezTo>
                  <a:cubicBezTo>
                    <a:pt x="42" y="51"/>
                    <a:pt x="44" y="52"/>
                    <a:pt x="46" y="51"/>
                  </a:cubicBezTo>
                  <a:cubicBezTo>
                    <a:pt x="47" y="51"/>
                    <a:pt x="49" y="49"/>
                    <a:pt x="50" y="49"/>
                  </a:cubicBezTo>
                  <a:cubicBezTo>
                    <a:pt x="51" y="48"/>
                    <a:pt x="53" y="49"/>
                    <a:pt x="54" y="48"/>
                  </a:cubicBezTo>
                  <a:cubicBezTo>
                    <a:pt x="56" y="48"/>
                    <a:pt x="57" y="49"/>
                    <a:pt x="59" y="49"/>
                  </a:cubicBezTo>
                  <a:cubicBezTo>
                    <a:pt x="62" y="52"/>
                    <a:pt x="61" y="55"/>
                    <a:pt x="60" y="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1" name="Freeform 62">
              <a:extLst>
                <a:ext uri="{FF2B5EF4-FFF2-40B4-BE49-F238E27FC236}">
                  <a16:creationId xmlns="" xmlns:a16="http://schemas.microsoft.com/office/drawing/2014/main" id="{8585EE9A-19BF-8444-8E5C-736CD8018E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64376" y="3014663"/>
              <a:ext cx="831850" cy="349250"/>
            </a:xfrm>
            <a:custGeom>
              <a:avLst/>
              <a:gdLst>
                <a:gd name="T0" fmla="*/ 262 w 275"/>
                <a:gd name="T1" fmla="*/ 71 h 114"/>
                <a:gd name="T2" fmla="*/ 242 w 275"/>
                <a:gd name="T3" fmla="*/ 70 h 114"/>
                <a:gd name="T4" fmla="*/ 227 w 275"/>
                <a:gd name="T5" fmla="*/ 69 h 114"/>
                <a:gd name="T6" fmla="*/ 178 w 275"/>
                <a:gd name="T7" fmla="*/ 63 h 114"/>
                <a:gd name="T8" fmla="*/ 186 w 275"/>
                <a:gd name="T9" fmla="*/ 34 h 114"/>
                <a:gd name="T10" fmla="*/ 121 w 275"/>
                <a:gd name="T11" fmla="*/ 40 h 114"/>
                <a:gd name="T12" fmla="*/ 96 w 275"/>
                <a:gd name="T13" fmla="*/ 36 h 114"/>
                <a:gd name="T14" fmla="*/ 104 w 275"/>
                <a:gd name="T15" fmla="*/ 28 h 114"/>
                <a:gd name="T16" fmla="*/ 126 w 275"/>
                <a:gd name="T17" fmla="*/ 32 h 114"/>
                <a:gd name="T18" fmla="*/ 144 w 275"/>
                <a:gd name="T19" fmla="*/ 31 h 114"/>
                <a:gd name="T20" fmla="*/ 178 w 275"/>
                <a:gd name="T21" fmla="*/ 29 h 114"/>
                <a:gd name="T22" fmla="*/ 208 w 275"/>
                <a:gd name="T23" fmla="*/ 40 h 114"/>
                <a:gd name="T24" fmla="*/ 229 w 275"/>
                <a:gd name="T25" fmla="*/ 34 h 114"/>
                <a:gd name="T26" fmla="*/ 217 w 275"/>
                <a:gd name="T27" fmla="*/ 20 h 114"/>
                <a:gd name="T28" fmla="*/ 198 w 275"/>
                <a:gd name="T29" fmla="*/ 17 h 114"/>
                <a:gd name="T30" fmla="*/ 161 w 275"/>
                <a:gd name="T31" fmla="*/ 15 h 114"/>
                <a:gd name="T32" fmla="*/ 146 w 275"/>
                <a:gd name="T33" fmla="*/ 9 h 114"/>
                <a:gd name="T34" fmla="*/ 118 w 275"/>
                <a:gd name="T35" fmla="*/ 1 h 114"/>
                <a:gd name="T36" fmla="*/ 96 w 275"/>
                <a:gd name="T37" fmla="*/ 15 h 114"/>
                <a:gd name="T38" fmla="*/ 56 w 275"/>
                <a:gd name="T39" fmla="*/ 19 h 114"/>
                <a:gd name="T40" fmla="*/ 40 w 275"/>
                <a:gd name="T41" fmla="*/ 32 h 114"/>
                <a:gd name="T42" fmla="*/ 30 w 275"/>
                <a:gd name="T43" fmla="*/ 53 h 114"/>
                <a:gd name="T44" fmla="*/ 36 w 275"/>
                <a:gd name="T45" fmla="*/ 63 h 114"/>
                <a:gd name="T46" fmla="*/ 50 w 275"/>
                <a:gd name="T47" fmla="*/ 61 h 114"/>
                <a:gd name="T48" fmla="*/ 58 w 275"/>
                <a:gd name="T49" fmla="*/ 34 h 114"/>
                <a:gd name="T50" fmla="*/ 87 w 275"/>
                <a:gd name="T51" fmla="*/ 54 h 114"/>
                <a:gd name="T52" fmla="*/ 52 w 275"/>
                <a:gd name="T53" fmla="*/ 69 h 114"/>
                <a:gd name="T54" fmla="*/ 0 w 275"/>
                <a:gd name="T55" fmla="*/ 80 h 114"/>
                <a:gd name="T56" fmla="*/ 46 w 275"/>
                <a:gd name="T57" fmla="*/ 86 h 114"/>
                <a:gd name="T58" fmla="*/ 56 w 275"/>
                <a:gd name="T59" fmla="*/ 97 h 114"/>
                <a:gd name="T60" fmla="*/ 49 w 275"/>
                <a:gd name="T61" fmla="*/ 113 h 114"/>
                <a:gd name="T62" fmla="*/ 73 w 275"/>
                <a:gd name="T63" fmla="*/ 98 h 114"/>
                <a:gd name="T64" fmla="*/ 112 w 275"/>
                <a:gd name="T65" fmla="*/ 98 h 114"/>
                <a:gd name="T66" fmla="*/ 150 w 275"/>
                <a:gd name="T67" fmla="*/ 99 h 114"/>
                <a:gd name="T68" fmla="*/ 175 w 275"/>
                <a:gd name="T69" fmla="*/ 100 h 114"/>
                <a:gd name="T70" fmla="*/ 213 w 275"/>
                <a:gd name="T71" fmla="*/ 103 h 114"/>
                <a:gd name="T72" fmla="*/ 185 w 275"/>
                <a:gd name="T73" fmla="*/ 88 h 114"/>
                <a:gd name="T74" fmla="*/ 189 w 275"/>
                <a:gd name="T75" fmla="*/ 78 h 114"/>
                <a:gd name="T76" fmla="*/ 215 w 275"/>
                <a:gd name="T77" fmla="*/ 83 h 114"/>
                <a:gd name="T78" fmla="*/ 232 w 275"/>
                <a:gd name="T79" fmla="*/ 89 h 114"/>
                <a:gd name="T80" fmla="*/ 259 w 275"/>
                <a:gd name="T81" fmla="*/ 91 h 114"/>
                <a:gd name="T82" fmla="*/ 273 w 275"/>
                <a:gd name="T83" fmla="*/ 80 h 114"/>
                <a:gd name="T84" fmla="*/ 115 w 275"/>
                <a:gd name="T85" fmla="*/ 80 h 114"/>
                <a:gd name="T86" fmla="*/ 91 w 275"/>
                <a:gd name="T87" fmla="*/ 88 h 114"/>
                <a:gd name="T88" fmla="*/ 85 w 275"/>
                <a:gd name="T89" fmla="*/ 80 h 114"/>
                <a:gd name="T90" fmla="*/ 114 w 275"/>
                <a:gd name="T91" fmla="*/ 74 h 114"/>
                <a:gd name="T92" fmla="*/ 125 w 275"/>
                <a:gd name="T93" fmla="*/ 60 h 114"/>
                <a:gd name="T94" fmla="*/ 98 w 275"/>
                <a:gd name="T95" fmla="*/ 63 h 114"/>
                <a:gd name="T96" fmla="*/ 118 w 275"/>
                <a:gd name="T97" fmla="*/ 52 h 114"/>
                <a:gd name="T98" fmla="*/ 125 w 275"/>
                <a:gd name="T99" fmla="*/ 60 h 114"/>
                <a:gd name="T100" fmla="*/ 150 w 275"/>
                <a:gd name="T101" fmla="*/ 84 h 114"/>
                <a:gd name="T102" fmla="*/ 132 w 275"/>
                <a:gd name="T103" fmla="*/ 76 h 114"/>
                <a:gd name="T104" fmla="*/ 161 w 275"/>
                <a:gd name="T105" fmla="*/ 75 h 114"/>
                <a:gd name="T106" fmla="*/ 140 w 275"/>
                <a:gd name="T107" fmla="*/ 61 h 114"/>
                <a:gd name="T108" fmla="*/ 167 w 275"/>
                <a:gd name="T109" fmla="*/ 5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" h="114">
                  <a:moveTo>
                    <a:pt x="271" y="73"/>
                  </a:moveTo>
                  <a:cubicBezTo>
                    <a:pt x="271" y="73"/>
                    <a:pt x="271" y="73"/>
                    <a:pt x="270" y="72"/>
                  </a:cubicBezTo>
                  <a:cubicBezTo>
                    <a:pt x="270" y="72"/>
                    <a:pt x="267" y="73"/>
                    <a:pt x="267" y="74"/>
                  </a:cubicBezTo>
                  <a:cubicBezTo>
                    <a:pt x="265" y="73"/>
                    <a:pt x="263" y="72"/>
                    <a:pt x="262" y="71"/>
                  </a:cubicBezTo>
                  <a:cubicBezTo>
                    <a:pt x="261" y="71"/>
                    <a:pt x="261" y="71"/>
                    <a:pt x="261" y="71"/>
                  </a:cubicBezTo>
                  <a:cubicBezTo>
                    <a:pt x="259" y="72"/>
                    <a:pt x="252" y="68"/>
                    <a:pt x="251" y="68"/>
                  </a:cubicBezTo>
                  <a:cubicBezTo>
                    <a:pt x="249" y="69"/>
                    <a:pt x="247" y="70"/>
                    <a:pt x="244" y="70"/>
                  </a:cubicBezTo>
                  <a:cubicBezTo>
                    <a:pt x="244" y="69"/>
                    <a:pt x="243" y="71"/>
                    <a:pt x="242" y="70"/>
                  </a:cubicBezTo>
                  <a:cubicBezTo>
                    <a:pt x="241" y="70"/>
                    <a:pt x="238" y="68"/>
                    <a:pt x="236" y="68"/>
                  </a:cubicBezTo>
                  <a:cubicBezTo>
                    <a:pt x="235" y="69"/>
                    <a:pt x="234" y="69"/>
                    <a:pt x="233" y="70"/>
                  </a:cubicBezTo>
                  <a:cubicBezTo>
                    <a:pt x="233" y="70"/>
                    <a:pt x="232" y="69"/>
                    <a:pt x="232" y="69"/>
                  </a:cubicBezTo>
                  <a:cubicBezTo>
                    <a:pt x="231" y="68"/>
                    <a:pt x="229" y="70"/>
                    <a:pt x="227" y="69"/>
                  </a:cubicBezTo>
                  <a:cubicBezTo>
                    <a:pt x="222" y="66"/>
                    <a:pt x="216" y="68"/>
                    <a:pt x="209" y="68"/>
                  </a:cubicBezTo>
                  <a:cubicBezTo>
                    <a:pt x="207" y="66"/>
                    <a:pt x="203" y="68"/>
                    <a:pt x="202" y="67"/>
                  </a:cubicBezTo>
                  <a:cubicBezTo>
                    <a:pt x="198" y="64"/>
                    <a:pt x="190" y="67"/>
                    <a:pt x="185" y="64"/>
                  </a:cubicBezTo>
                  <a:cubicBezTo>
                    <a:pt x="183" y="66"/>
                    <a:pt x="178" y="63"/>
                    <a:pt x="178" y="63"/>
                  </a:cubicBezTo>
                  <a:cubicBezTo>
                    <a:pt x="176" y="63"/>
                    <a:pt x="177" y="60"/>
                    <a:pt x="178" y="58"/>
                  </a:cubicBezTo>
                  <a:cubicBezTo>
                    <a:pt x="179" y="56"/>
                    <a:pt x="190" y="48"/>
                    <a:pt x="192" y="48"/>
                  </a:cubicBezTo>
                  <a:cubicBezTo>
                    <a:pt x="193" y="45"/>
                    <a:pt x="193" y="38"/>
                    <a:pt x="190" y="36"/>
                  </a:cubicBezTo>
                  <a:cubicBezTo>
                    <a:pt x="189" y="35"/>
                    <a:pt x="186" y="34"/>
                    <a:pt x="186" y="34"/>
                  </a:cubicBezTo>
                  <a:cubicBezTo>
                    <a:pt x="185" y="34"/>
                    <a:pt x="174" y="39"/>
                    <a:pt x="174" y="40"/>
                  </a:cubicBezTo>
                  <a:cubicBezTo>
                    <a:pt x="163" y="39"/>
                    <a:pt x="149" y="41"/>
                    <a:pt x="141" y="40"/>
                  </a:cubicBezTo>
                  <a:cubicBezTo>
                    <a:pt x="138" y="39"/>
                    <a:pt x="129" y="41"/>
                    <a:pt x="127" y="40"/>
                  </a:cubicBezTo>
                  <a:cubicBezTo>
                    <a:pt x="125" y="40"/>
                    <a:pt x="123" y="40"/>
                    <a:pt x="121" y="40"/>
                  </a:cubicBezTo>
                  <a:cubicBezTo>
                    <a:pt x="120" y="40"/>
                    <a:pt x="118" y="41"/>
                    <a:pt x="116" y="40"/>
                  </a:cubicBezTo>
                  <a:cubicBezTo>
                    <a:pt x="113" y="40"/>
                    <a:pt x="108" y="40"/>
                    <a:pt x="105" y="39"/>
                  </a:cubicBezTo>
                  <a:cubicBezTo>
                    <a:pt x="104" y="40"/>
                    <a:pt x="103" y="40"/>
                    <a:pt x="102" y="40"/>
                  </a:cubicBezTo>
                  <a:cubicBezTo>
                    <a:pt x="100" y="38"/>
                    <a:pt x="98" y="37"/>
                    <a:pt x="96" y="36"/>
                  </a:cubicBezTo>
                  <a:cubicBezTo>
                    <a:pt x="92" y="34"/>
                    <a:pt x="87" y="35"/>
                    <a:pt x="85" y="32"/>
                  </a:cubicBezTo>
                  <a:cubicBezTo>
                    <a:pt x="85" y="32"/>
                    <a:pt x="85" y="32"/>
                    <a:pt x="85" y="31"/>
                  </a:cubicBezTo>
                  <a:cubicBezTo>
                    <a:pt x="84" y="30"/>
                    <a:pt x="91" y="28"/>
                    <a:pt x="93" y="29"/>
                  </a:cubicBezTo>
                  <a:cubicBezTo>
                    <a:pt x="93" y="29"/>
                    <a:pt x="102" y="29"/>
                    <a:pt x="104" y="28"/>
                  </a:cubicBezTo>
                  <a:cubicBezTo>
                    <a:pt x="106" y="28"/>
                    <a:pt x="108" y="26"/>
                    <a:pt x="111" y="27"/>
                  </a:cubicBezTo>
                  <a:cubicBezTo>
                    <a:pt x="113" y="27"/>
                    <a:pt x="115" y="29"/>
                    <a:pt x="118" y="30"/>
                  </a:cubicBezTo>
                  <a:cubicBezTo>
                    <a:pt x="120" y="30"/>
                    <a:pt x="122" y="28"/>
                    <a:pt x="125" y="29"/>
                  </a:cubicBezTo>
                  <a:cubicBezTo>
                    <a:pt x="125" y="30"/>
                    <a:pt x="125" y="31"/>
                    <a:pt x="126" y="32"/>
                  </a:cubicBezTo>
                  <a:cubicBezTo>
                    <a:pt x="126" y="33"/>
                    <a:pt x="128" y="31"/>
                    <a:pt x="128" y="32"/>
                  </a:cubicBezTo>
                  <a:cubicBezTo>
                    <a:pt x="129" y="33"/>
                    <a:pt x="129" y="33"/>
                    <a:pt x="130" y="33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34" y="31"/>
                    <a:pt x="140" y="33"/>
                    <a:pt x="144" y="31"/>
                  </a:cubicBezTo>
                  <a:cubicBezTo>
                    <a:pt x="143" y="30"/>
                    <a:pt x="148" y="31"/>
                    <a:pt x="148" y="31"/>
                  </a:cubicBezTo>
                  <a:cubicBezTo>
                    <a:pt x="151" y="29"/>
                    <a:pt x="153" y="28"/>
                    <a:pt x="157" y="29"/>
                  </a:cubicBezTo>
                  <a:cubicBezTo>
                    <a:pt x="158" y="29"/>
                    <a:pt x="163" y="26"/>
                    <a:pt x="165" y="28"/>
                  </a:cubicBezTo>
                  <a:cubicBezTo>
                    <a:pt x="169" y="29"/>
                    <a:pt x="177" y="28"/>
                    <a:pt x="178" y="29"/>
                  </a:cubicBezTo>
                  <a:cubicBezTo>
                    <a:pt x="179" y="29"/>
                    <a:pt x="192" y="28"/>
                    <a:pt x="195" y="27"/>
                  </a:cubicBezTo>
                  <a:cubicBezTo>
                    <a:pt x="196" y="27"/>
                    <a:pt x="198" y="28"/>
                    <a:pt x="199" y="28"/>
                  </a:cubicBezTo>
                  <a:cubicBezTo>
                    <a:pt x="205" y="28"/>
                    <a:pt x="212" y="28"/>
                    <a:pt x="213" y="35"/>
                  </a:cubicBezTo>
                  <a:cubicBezTo>
                    <a:pt x="211" y="37"/>
                    <a:pt x="209" y="39"/>
                    <a:pt x="208" y="40"/>
                  </a:cubicBezTo>
                  <a:cubicBezTo>
                    <a:pt x="205" y="45"/>
                    <a:pt x="208" y="56"/>
                    <a:pt x="209" y="61"/>
                  </a:cubicBezTo>
                  <a:cubicBezTo>
                    <a:pt x="212" y="62"/>
                    <a:pt x="217" y="59"/>
                    <a:pt x="220" y="56"/>
                  </a:cubicBezTo>
                  <a:cubicBezTo>
                    <a:pt x="221" y="57"/>
                    <a:pt x="224" y="52"/>
                    <a:pt x="224" y="51"/>
                  </a:cubicBezTo>
                  <a:cubicBezTo>
                    <a:pt x="227" y="48"/>
                    <a:pt x="231" y="40"/>
                    <a:pt x="229" y="34"/>
                  </a:cubicBezTo>
                  <a:cubicBezTo>
                    <a:pt x="228" y="32"/>
                    <a:pt x="226" y="31"/>
                    <a:pt x="225" y="30"/>
                  </a:cubicBezTo>
                  <a:cubicBezTo>
                    <a:pt x="225" y="29"/>
                    <a:pt x="224" y="28"/>
                    <a:pt x="224" y="27"/>
                  </a:cubicBezTo>
                  <a:cubicBezTo>
                    <a:pt x="223" y="26"/>
                    <a:pt x="221" y="24"/>
                    <a:pt x="221" y="23"/>
                  </a:cubicBezTo>
                  <a:cubicBezTo>
                    <a:pt x="219" y="22"/>
                    <a:pt x="219" y="21"/>
                    <a:pt x="217" y="20"/>
                  </a:cubicBezTo>
                  <a:cubicBezTo>
                    <a:pt x="216" y="21"/>
                    <a:pt x="209" y="16"/>
                    <a:pt x="206" y="18"/>
                  </a:cubicBezTo>
                  <a:cubicBezTo>
                    <a:pt x="206" y="18"/>
                    <a:pt x="205" y="18"/>
                    <a:pt x="205" y="18"/>
                  </a:cubicBezTo>
                  <a:cubicBezTo>
                    <a:pt x="203" y="18"/>
                    <a:pt x="201" y="17"/>
                    <a:pt x="198" y="17"/>
                  </a:cubicBezTo>
                  <a:cubicBezTo>
                    <a:pt x="198" y="17"/>
                    <a:pt x="198" y="17"/>
                    <a:pt x="198" y="17"/>
                  </a:cubicBezTo>
                  <a:cubicBezTo>
                    <a:pt x="197" y="16"/>
                    <a:pt x="187" y="15"/>
                    <a:pt x="184" y="14"/>
                  </a:cubicBezTo>
                  <a:cubicBezTo>
                    <a:pt x="178" y="13"/>
                    <a:pt x="174" y="16"/>
                    <a:pt x="170" y="16"/>
                  </a:cubicBezTo>
                  <a:cubicBezTo>
                    <a:pt x="169" y="16"/>
                    <a:pt x="166" y="18"/>
                    <a:pt x="165" y="17"/>
                  </a:cubicBezTo>
                  <a:cubicBezTo>
                    <a:pt x="164" y="17"/>
                    <a:pt x="161" y="15"/>
                    <a:pt x="161" y="15"/>
                  </a:cubicBezTo>
                  <a:cubicBezTo>
                    <a:pt x="160" y="15"/>
                    <a:pt x="160" y="16"/>
                    <a:pt x="159" y="15"/>
                  </a:cubicBezTo>
                  <a:cubicBezTo>
                    <a:pt x="158" y="15"/>
                    <a:pt x="156" y="14"/>
                    <a:pt x="155" y="13"/>
                  </a:cubicBezTo>
                  <a:cubicBezTo>
                    <a:pt x="155" y="13"/>
                    <a:pt x="150" y="13"/>
                    <a:pt x="150" y="12"/>
                  </a:cubicBezTo>
                  <a:cubicBezTo>
                    <a:pt x="149" y="11"/>
                    <a:pt x="147" y="9"/>
                    <a:pt x="146" y="9"/>
                  </a:cubicBezTo>
                  <a:cubicBezTo>
                    <a:pt x="143" y="8"/>
                    <a:pt x="139" y="7"/>
                    <a:pt x="137" y="5"/>
                  </a:cubicBezTo>
                  <a:cubicBezTo>
                    <a:pt x="137" y="5"/>
                    <a:pt x="136" y="4"/>
                    <a:pt x="136" y="4"/>
                  </a:cubicBezTo>
                  <a:cubicBezTo>
                    <a:pt x="132" y="2"/>
                    <a:pt x="129" y="5"/>
                    <a:pt x="125" y="3"/>
                  </a:cubicBezTo>
                  <a:cubicBezTo>
                    <a:pt x="126" y="3"/>
                    <a:pt x="118" y="1"/>
                    <a:pt x="118" y="1"/>
                  </a:cubicBezTo>
                  <a:cubicBezTo>
                    <a:pt x="117" y="0"/>
                    <a:pt x="117" y="0"/>
                    <a:pt x="116" y="0"/>
                  </a:cubicBezTo>
                  <a:cubicBezTo>
                    <a:pt x="116" y="1"/>
                    <a:pt x="114" y="1"/>
                    <a:pt x="113" y="2"/>
                  </a:cubicBezTo>
                  <a:cubicBezTo>
                    <a:pt x="113" y="2"/>
                    <a:pt x="112" y="8"/>
                    <a:pt x="110" y="9"/>
                  </a:cubicBezTo>
                  <a:cubicBezTo>
                    <a:pt x="105" y="11"/>
                    <a:pt x="101" y="13"/>
                    <a:pt x="96" y="15"/>
                  </a:cubicBezTo>
                  <a:cubicBezTo>
                    <a:pt x="94" y="15"/>
                    <a:pt x="92" y="16"/>
                    <a:pt x="90" y="16"/>
                  </a:cubicBezTo>
                  <a:cubicBezTo>
                    <a:pt x="87" y="18"/>
                    <a:pt x="83" y="17"/>
                    <a:pt x="79" y="18"/>
                  </a:cubicBezTo>
                  <a:cubicBezTo>
                    <a:pt x="78" y="19"/>
                    <a:pt x="76" y="18"/>
                    <a:pt x="75" y="18"/>
                  </a:cubicBezTo>
                  <a:cubicBezTo>
                    <a:pt x="69" y="19"/>
                    <a:pt x="63" y="16"/>
                    <a:pt x="56" y="19"/>
                  </a:cubicBezTo>
                  <a:cubicBezTo>
                    <a:pt x="53" y="20"/>
                    <a:pt x="50" y="22"/>
                    <a:pt x="48" y="24"/>
                  </a:cubicBezTo>
                  <a:cubicBezTo>
                    <a:pt x="48" y="25"/>
                    <a:pt x="47" y="26"/>
                    <a:pt x="47" y="27"/>
                  </a:cubicBezTo>
                  <a:cubicBezTo>
                    <a:pt x="45" y="28"/>
                    <a:pt x="44" y="30"/>
                    <a:pt x="42" y="32"/>
                  </a:cubicBezTo>
                  <a:cubicBezTo>
                    <a:pt x="41" y="32"/>
                    <a:pt x="40" y="32"/>
                    <a:pt x="40" y="32"/>
                  </a:cubicBezTo>
                  <a:cubicBezTo>
                    <a:pt x="39" y="33"/>
                    <a:pt x="36" y="36"/>
                    <a:pt x="36" y="38"/>
                  </a:cubicBezTo>
                  <a:cubicBezTo>
                    <a:pt x="36" y="38"/>
                    <a:pt x="36" y="39"/>
                    <a:pt x="36" y="39"/>
                  </a:cubicBezTo>
                  <a:cubicBezTo>
                    <a:pt x="34" y="42"/>
                    <a:pt x="31" y="44"/>
                    <a:pt x="30" y="47"/>
                  </a:cubicBezTo>
                  <a:cubicBezTo>
                    <a:pt x="30" y="49"/>
                    <a:pt x="30" y="51"/>
                    <a:pt x="30" y="53"/>
                  </a:cubicBezTo>
                  <a:cubicBezTo>
                    <a:pt x="29" y="54"/>
                    <a:pt x="29" y="55"/>
                    <a:pt x="29" y="57"/>
                  </a:cubicBezTo>
                  <a:cubicBezTo>
                    <a:pt x="30" y="57"/>
                    <a:pt x="30" y="58"/>
                    <a:pt x="30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4" y="60"/>
                    <a:pt x="34" y="61"/>
                    <a:pt x="36" y="63"/>
                  </a:cubicBezTo>
                  <a:cubicBezTo>
                    <a:pt x="37" y="62"/>
                    <a:pt x="42" y="65"/>
                    <a:pt x="43" y="65"/>
                  </a:cubicBezTo>
                  <a:cubicBezTo>
                    <a:pt x="45" y="66"/>
                    <a:pt x="48" y="64"/>
                    <a:pt x="49" y="62"/>
                  </a:cubicBezTo>
                  <a:cubicBezTo>
                    <a:pt x="50" y="62"/>
                    <a:pt x="50" y="62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2" y="56"/>
                    <a:pt x="52" y="56"/>
                  </a:cubicBezTo>
                  <a:cubicBezTo>
                    <a:pt x="52" y="55"/>
                    <a:pt x="52" y="54"/>
                    <a:pt x="52" y="53"/>
                  </a:cubicBezTo>
                  <a:cubicBezTo>
                    <a:pt x="56" y="47"/>
                    <a:pt x="56" y="40"/>
                    <a:pt x="58" y="34"/>
                  </a:cubicBezTo>
                  <a:cubicBezTo>
                    <a:pt x="61" y="33"/>
                    <a:pt x="70" y="31"/>
                    <a:pt x="73" y="32"/>
                  </a:cubicBezTo>
                  <a:cubicBezTo>
                    <a:pt x="77" y="34"/>
                    <a:pt x="85" y="45"/>
                    <a:pt x="85" y="51"/>
                  </a:cubicBezTo>
                  <a:cubicBezTo>
                    <a:pt x="86" y="52"/>
                    <a:pt x="86" y="53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6" y="54"/>
                    <a:pt x="84" y="60"/>
                    <a:pt x="83" y="61"/>
                  </a:cubicBezTo>
                  <a:cubicBezTo>
                    <a:pt x="81" y="63"/>
                    <a:pt x="73" y="66"/>
                    <a:pt x="69" y="66"/>
                  </a:cubicBezTo>
                  <a:cubicBezTo>
                    <a:pt x="65" y="65"/>
                    <a:pt x="60" y="67"/>
                    <a:pt x="56" y="67"/>
                  </a:cubicBezTo>
                  <a:cubicBezTo>
                    <a:pt x="54" y="67"/>
                    <a:pt x="53" y="68"/>
                    <a:pt x="52" y="69"/>
                  </a:cubicBezTo>
                  <a:cubicBezTo>
                    <a:pt x="40" y="69"/>
                    <a:pt x="27" y="70"/>
                    <a:pt x="15" y="75"/>
                  </a:cubicBezTo>
                  <a:cubicBezTo>
                    <a:pt x="14" y="76"/>
                    <a:pt x="12" y="75"/>
                    <a:pt x="12" y="75"/>
                  </a:cubicBezTo>
                  <a:cubicBezTo>
                    <a:pt x="9" y="76"/>
                    <a:pt x="7" y="75"/>
                    <a:pt x="5" y="76"/>
                  </a:cubicBezTo>
                  <a:cubicBezTo>
                    <a:pt x="3" y="77"/>
                    <a:pt x="2" y="79"/>
                    <a:pt x="0" y="80"/>
                  </a:cubicBezTo>
                  <a:cubicBezTo>
                    <a:pt x="0" y="91"/>
                    <a:pt x="3" y="91"/>
                    <a:pt x="7" y="97"/>
                  </a:cubicBezTo>
                  <a:cubicBezTo>
                    <a:pt x="17" y="97"/>
                    <a:pt x="21" y="95"/>
                    <a:pt x="30" y="91"/>
                  </a:cubicBezTo>
                  <a:cubicBezTo>
                    <a:pt x="31" y="90"/>
                    <a:pt x="33" y="91"/>
                    <a:pt x="34" y="91"/>
                  </a:cubicBezTo>
                  <a:cubicBezTo>
                    <a:pt x="38" y="89"/>
                    <a:pt x="42" y="88"/>
                    <a:pt x="46" y="86"/>
                  </a:cubicBezTo>
                  <a:cubicBezTo>
                    <a:pt x="48" y="85"/>
                    <a:pt x="57" y="79"/>
                    <a:pt x="59" y="82"/>
                  </a:cubicBezTo>
                  <a:cubicBezTo>
                    <a:pt x="60" y="81"/>
                    <a:pt x="67" y="80"/>
                    <a:pt x="69" y="80"/>
                  </a:cubicBezTo>
                  <a:cubicBezTo>
                    <a:pt x="69" y="80"/>
                    <a:pt x="68" y="80"/>
                    <a:pt x="69" y="80"/>
                  </a:cubicBezTo>
                  <a:cubicBezTo>
                    <a:pt x="69" y="84"/>
                    <a:pt x="59" y="95"/>
                    <a:pt x="56" y="97"/>
                  </a:cubicBezTo>
                  <a:cubicBezTo>
                    <a:pt x="55" y="97"/>
                    <a:pt x="55" y="100"/>
                    <a:pt x="53" y="101"/>
                  </a:cubicBezTo>
                  <a:cubicBezTo>
                    <a:pt x="53" y="102"/>
                    <a:pt x="54" y="103"/>
                    <a:pt x="53" y="105"/>
                  </a:cubicBezTo>
                  <a:cubicBezTo>
                    <a:pt x="53" y="106"/>
                    <a:pt x="52" y="106"/>
                    <a:pt x="51" y="107"/>
                  </a:cubicBezTo>
                  <a:cubicBezTo>
                    <a:pt x="50" y="108"/>
                    <a:pt x="50" y="111"/>
                    <a:pt x="49" y="113"/>
                  </a:cubicBezTo>
                  <a:cubicBezTo>
                    <a:pt x="49" y="113"/>
                    <a:pt x="49" y="114"/>
                    <a:pt x="50" y="114"/>
                  </a:cubicBezTo>
                  <a:cubicBezTo>
                    <a:pt x="50" y="114"/>
                    <a:pt x="54" y="112"/>
                    <a:pt x="55" y="112"/>
                  </a:cubicBezTo>
                  <a:cubicBezTo>
                    <a:pt x="57" y="110"/>
                    <a:pt x="71" y="99"/>
                    <a:pt x="71" y="99"/>
                  </a:cubicBezTo>
                  <a:cubicBezTo>
                    <a:pt x="72" y="98"/>
                    <a:pt x="72" y="98"/>
                    <a:pt x="73" y="98"/>
                  </a:cubicBezTo>
                  <a:cubicBezTo>
                    <a:pt x="79" y="103"/>
                    <a:pt x="86" y="102"/>
                    <a:pt x="93" y="100"/>
                  </a:cubicBezTo>
                  <a:cubicBezTo>
                    <a:pt x="95" y="99"/>
                    <a:pt x="100" y="100"/>
                    <a:pt x="101" y="100"/>
                  </a:cubicBezTo>
                  <a:cubicBezTo>
                    <a:pt x="101" y="99"/>
                    <a:pt x="107" y="99"/>
                    <a:pt x="107" y="99"/>
                  </a:cubicBezTo>
                  <a:cubicBezTo>
                    <a:pt x="108" y="100"/>
                    <a:pt x="110" y="97"/>
                    <a:pt x="112" y="98"/>
                  </a:cubicBezTo>
                  <a:cubicBezTo>
                    <a:pt x="123" y="99"/>
                    <a:pt x="123" y="99"/>
                    <a:pt x="123" y="99"/>
                  </a:cubicBezTo>
                  <a:cubicBezTo>
                    <a:pt x="124" y="98"/>
                    <a:pt x="130" y="97"/>
                    <a:pt x="130" y="97"/>
                  </a:cubicBezTo>
                  <a:cubicBezTo>
                    <a:pt x="132" y="97"/>
                    <a:pt x="134" y="97"/>
                    <a:pt x="136" y="97"/>
                  </a:cubicBezTo>
                  <a:cubicBezTo>
                    <a:pt x="139" y="99"/>
                    <a:pt x="149" y="97"/>
                    <a:pt x="150" y="99"/>
                  </a:cubicBezTo>
                  <a:cubicBezTo>
                    <a:pt x="150" y="98"/>
                    <a:pt x="155" y="98"/>
                    <a:pt x="156" y="99"/>
                  </a:cubicBezTo>
                  <a:cubicBezTo>
                    <a:pt x="156" y="99"/>
                    <a:pt x="159" y="98"/>
                    <a:pt x="160" y="99"/>
                  </a:cubicBezTo>
                  <a:cubicBezTo>
                    <a:pt x="160" y="99"/>
                    <a:pt x="161" y="99"/>
                    <a:pt x="161" y="99"/>
                  </a:cubicBezTo>
                  <a:cubicBezTo>
                    <a:pt x="162" y="99"/>
                    <a:pt x="173" y="99"/>
                    <a:pt x="175" y="100"/>
                  </a:cubicBezTo>
                  <a:cubicBezTo>
                    <a:pt x="175" y="100"/>
                    <a:pt x="177" y="99"/>
                    <a:pt x="179" y="100"/>
                  </a:cubicBezTo>
                  <a:cubicBezTo>
                    <a:pt x="186" y="103"/>
                    <a:pt x="194" y="103"/>
                    <a:pt x="202" y="104"/>
                  </a:cubicBezTo>
                  <a:cubicBezTo>
                    <a:pt x="203" y="105"/>
                    <a:pt x="204" y="103"/>
                    <a:pt x="207" y="104"/>
                  </a:cubicBezTo>
                  <a:cubicBezTo>
                    <a:pt x="208" y="103"/>
                    <a:pt x="211" y="103"/>
                    <a:pt x="213" y="103"/>
                  </a:cubicBezTo>
                  <a:cubicBezTo>
                    <a:pt x="214" y="101"/>
                    <a:pt x="213" y="98"/>
                    <a:pt x="213" y="96"/>
                  </a:cubicBezTo>
                  <a:cubicBezTo>
                    <a:pt x="208" y="93"/>
                    <a:pt x="204" y="88"/>
                    <a:pt x="196" y="90"/>
                  </a:cubicBezTo>
                  <a:cubicBezTo>
                    <a:pt x="196" y="89"/>
                    <a:pt x="191" y="88"/>
                    <a:pt x="190" y="88"/>
                  </a:cubicBezTo>
                  <a:cubicBezTo>
                    <a:pt x="188" y="88"/>
                    <a:pt x="187" y="88"/>
                    <a:pt x="185" y="88"/>
                  </a:cubicBezTo>
                  <a:cubicBezTo>
                    <a:pt x="180" y="85"/>
                    <a:pt x="172" y="86"/>
                    <a:pt x="165" y="85"/>
                  </a:cubicBezTo>
                  <a:cubicBezTo>
                    <a:pt x="164" y="82"/>
                    <a:pt x="168" y="81"/>
                    <a:pt x="169" y="79"/>
                  </a:cubicBezTo>
                  <a:cubicBezTo>
                    <a:pt x="168" y="78"/>
                    <a:pt x="170" y="77"/>
                    <a:pt x="170" y="76"/>
                  </a:cubicBezTo>
                  <a:cubicBezTo>
                    <a:pt x="176" y="76"/>
                    <a:pt x="184" y="74"/>
                    <a:pt x="189" y="78"/>
                  </a:cubicBezTo>
                  <a:cubicBezTo>
                    <a:pt x="190" y="76"/>
                    <a:pt x="197" y="80"/>
                    <a:pt x="198" y="80"/>
                  </a:cubicBezTo>
                  <a:cubicBezTo>
                    <a:pt x="200" y="79"/>
                    <a:pt x="203" y="81"/>
                    <a:pt x="204" y="82"/>
                  </a:cubicBezTo>
                  <a:cubicBezTo>
                    <a:pt x="206" y="79"/>
                    <a:pt x="210" y="83"/>
                    <a:pt x="213" y="83"/>
                  </a:cubicBezTo>
                  <a:cubicBezTo>
                    <a:pt x="214" y="83"/>
                    <a:pt x="214" y="83"/>
                    <a:pt x="215" y="83"/>
                  </a:cubicBezTo>
                  <a:cubicBezTo>
                    <a:pt x="216" y="84"/>
                    <a:pt x="216" y="85"/>
                    <a:pt x="217" y="86"/>
                  </a:cubicBezTo>
                  <a:cubicBezTo>
                    <a:pt x="218" y="85"/>
                    <a:pt x="221" y="87"/>
                    <a:pt x="222" y="87"/>
                  </a:cubicBezTo>
                  <a:cubicBezTo>
                    <a:pt x="223" y="87"/>
                    <a:pt x="227" y="88"/>
                    <a:pt x="228" y="89"/>
                  </a:cubicBezTo>
                  <a:cubicBezTo>
                    <a:pt x="229" y="89"/>
                    <a:pt x="231" y="89"/>
                    <a:pt x="232" y="89"/>
                  </a:cubicBezTo>
                  <a:cubicBezTo>
                    <a:pt x="233" y="89"/>
                    <a:pt x="234" y="90"/>
                    <a:pt x="235" y="90"/>
                  </a:cubicBezTo>
                  <a:cubicBezTo>
                    <a:pt x="236" y="90"/>
                    <a:pt x="235" y="90"/>
                    <a:pt x="235" y="90"/>
                  </a:cubicBezTo>
                  <a:cubicBezTo>
                    <a:pt x="239" y="91"/>
                    <a:pt x="253" y="93"/>
                    <a:pt x="255" y="90"/>
                  </a:cubicBezTo>
                  <a:cubicBezTo>
                    <a:pt x="257" y="91"/>
                    <a:pt x="258" y="91"/>
                    <a:pt x="259" y="91"/>
                  </a:cubicBezTo>
                  <a:cubicBezTo>
                    <a:pt x="259" y="90"/>
                    <a:pt x="260" y="89"/>
                    <a:pt x="261" y="88"/>
                  </a:cubicBezTo>
                  <a:cubicBezTo>
                    <a:pt x="263" y="87"/>
                    <a:pt x="268" y="87"/>
                    <a:pt x="270" y="85"/>
                  </a:cubicBezTo>
                  <a:cubicBezTo>
                    <a:pt x="270" y="84"/>
                    <a:pt x="271" y="83"/>
                    <a:pt x="271" y="82"/>
                  </a:cubicBezTo>
                  <a:cubicBezTo>
                    <a:pt x="272" y="81"/>
                    <a:pt x="273" y="81"/>
                    <a:pt x="273" y="80"/>
                  </a:cubicBezTo>
                  <a:cubicBezTo>
                    <a:pt x="275" y="77"/>
                    <a:pt x="271" y="75"/>
                    <a:pt x="271" y="73"/>
                  </a:cubicBezTo>
                  <a:close/>
                  <a:moveTo>
                    <a:pt x="119" y="76"/>
                  </a:moveTo>
                  <a:cubicBezTo>
                    <a:pt x="119" y="76"/>
                    <a:pt x="119" y="76"/>
                    <a:pt x="119" y="77"/>
                  </a:cubicBezTo>
                  <a:cubicBezTo>
                    <a:pt x="118" y="78"/>
                    <a:pt x="117" y="79"/>
                    <a:pt x="115" y="80"/>
                  </a:cubicBezTo>
                  <a:cubicBezTo>
                    <a:pt x="115" y="81"/>
                    <a:pt x="115" y="82"/>
                    <a:pt x="115" y="83"/>
                  </a:cubicBezTo>
                  <a:cubicBezTo>
                    <a:pt x="114" y="84"/>
                    <a:pt x="112" y="84"/>
                    <a:pt x="111" y="85"/>
                  </a:cubicBezTo>
                  <a:cubicBezTo>
                    <a:pt x="110" y="85"/>
                    <a:pt x="110" y="85"/>
                    <a:pt x="109" y="85"/>
                  </a:cubicBezTo>
                  <a:cubicBezTo>
                    <a:pt x="109" y="85"/>
                    <a:pt x="93" y="87"/>
                    <a:pt x="91" y="88"/>
                  </a:cubicBezTo>
                  <a:cubicBezTo>
                    <a:pt x="89" y="89"/>
                    <a:pt x="87" y="88"/>
                    <a:pt x="87" y="88"/>
                  </a:cubicBezTo>
                  <a:cubicBezTo>
                    <a:pt x="85" y="89"/>
                    <a:pt x="83" y="89"/>
                    <a:pt x="81" y="90"/>
                  </a:cubicBezTo>
                  <a:cubicBezTo>
                    <a:pt x="80" y="90"/>
                    <a:pt x="80" y="90"/>
                    <a:pt x="79" y="89"/>
                  </a:cubicBezTo>
                  <a:cubicBezTo>
                    <a:pt x="79" y="88"/>
                    <a:pt x="84" y="82"/>
                    <a:pt x="85" y="80"/>
                  </a:cubicBezTo>
                  <a:cubicBezTo>
                    <a:pt x="90" y="81"/>
                    <a:pt x="95" y="78"/>
                    <a:pt x="98" y="76"/>
                  </a:cubicBezTo>
                  <a:cubicBezTo>
                    <a:pt x="98" y="76"/>
                    <a:pt x="101" y="77"/>
                    <a:pt x="101" y="77"/>
                  </a:cubicBezTo>
                  <a:cubicBezTo>
                    <a:pt x="101" y="76"/>
                    <a:pt x="105" y="75"/>
                    <a:pt x="105" y="75"/>
                  </a:cubicBezTo>
                  <a:cubicBezTo>
                    <a:pt x="108" y="74"/>
                    <a:pt x="113" y="76"/>
                    <a:pt x="114" y="74"/>
                  </a:cubicBezTo>
                  <a:cubicBezTo>
                    <a:pt x="115" y="74"/>
                    <a:pt x="115" y="74"/>
                    <a:pt x="115" y="75"/>
                  </a:cubicBezTo>
                  <a:cubicBezTo>
                    <a:pt x="117" y="74"/>
                    <a:pt x="118" y="75"/>
                    <a:pt x="119" y="75"/>
                  </a:cubicBezTo>
                  <a:cubicBezTo>
                    <a:pt x="119" y="76"/>
                    <a:pt x="119" y="76"/>
                    <a:pt x="119" y="76"/>
                  </a:cubicBezTo>
                  <a:close/>
                  <a:moveTo>
                    <a:pt x="125" y="60"/>
                  </a:moveTo>
                  <a:cubicBezTo>
                    <a:pt x="124" y="61"/>
                    <a:pt x="122" y="63"/>
                    <a:pt x="120" y="63"/>
                  </a:cubicBezTo>
                  <a:cubicBezTo>
                    <a:pt x="120" y="62"/>
                    <a:pt x="120" y="62"/>
                    <a:pt x="120" y="63"/>
                  </a:cubicBezTo>
                  <a:cubicBezTo>
                    <a:pt x="116" y="64"/>
                    <a:pt x="110" y="60"/>
                    <a:pt x="106" y="62"/>
                  </a:cubicBezTo>
                  <a:cubicBezTo>
                    <a:pt x="104" y="63"/>
                    <a:pt x="100" y="64"/>
                    <a:pt x="98" y="63"/>
                  </a:cubicBezTo>
                  <a:cubicBezTo>
                    <a:pt x="97" y="63"/>
                    <a:pt x="97" y="63"/>
                    <a:pt x="97" y="63"/>
                  </a:cubicBezTo>
                  <a:cubicBezTo>
                    <a:pt x="97" y="60"/>
                    <a:pt x="97" y="60"/>
                    <a:pt x="98" y="58"/>
                  </a:cubicBezTo>
                  <a:cubicBezTo>
                    <a:pt x="102" y="56"/>
                    <a:pt x="112" y="51"/>
                    <a:pt x="117" y="53"/>
                  </a:cubicBezTo>
                  <a:cubicBezTo>
                    <a:pt x="118" y="53"/>
                    <a:pt x="118" y="52"/>
                    <a:pt x="118" y="52"/>
                  </a:cubicBezTo>
                  <a:cubicBezTo>
                    <a:pt x="122" y="53"/>
                    <a:pt x="125" y="54"/>
                    <a:pt x="127" y="54"/>
                  </a:cubicBezTo>
                  <a:cubicBezTo>
                    <a:pt x="127" y="54"/>
                    <a:pt x="128" y="55"/>
                    <a:pt x="128" y="55"/>
                  </a:cubicBezTo>
                  <a:cubicBezTo>
                    <a:pt x="128" y="57"/>
                    <a:pt x="127" y="59"/>
                    <a:pt x="125" y="60"/>
                  </a:cubicBezTo>
                  <a:cubicBezTo>
                    <a:pt x="125" y="60"/>
                    <a:pt x="125" y="60"/>
                    <a:pt x="125" y="60"/>
                  </a:cubicBezTo>
                  <a:close/>
                  <a:moveTo>
                    <a:pt x="161" y="75"/>
                  </a:moveTo>
                  <a:cubicBezTo>
                    <a:pt x="159" y="77"/>
                    <a:pt x="158" y="79"/>
                    <a:pt x="157" y="81"/>
                  </a:cubicBezTo>
                  <a:cubicBezTo>
                    <a:pt x="157" y="82"/>
                    <a:pt x="157" y="82"/>
                    <a:pt x="158" y="83"/>
                  </a:cubicBezTo>
                  <a:cubicBezTo>
                    <a:pt x="157" y="86"/>
                    <a:pt x="152" y="85"/>
                    <a:pt x="150" y="84"/>
                  </a:cubicBezTo>
                  <a:cubicBezTo>
                    <a:pt x="149" y="84"/>
                    <a:pt x="148" y="85"/>
                    <a:pt x="147" y="85"/>
                  </a:cubicBezTo>
                  <a:cubicBezTo>
                    <a:pt x="147" y="85"/>
                    <a:pt x="129" y="85"/>
                    <a:pt x="126" y="83"/>
                  </a:cubicBezTo>
                  <a:cubicBezTo>
                    <a:pt x="126" y="81"/>
                    <a:pt x="129" y="79"/>
                    <a:pt x="131" y="78"/>
                  </a:cubicBezTo>
                  <a:cubicBezTo>
                    <a:pt x="132" y="77"/>
                    <a:pt x="131" y="76"/>
                    <a:pt x="132" y="76"/>
                  </a:cubicBezTo>
                  <a:cubicBezTo>
                    <a:pt x="134" y="74"/>
                    <a:pt x="149" y="73"/>
                    <a:pt x="152" y="73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56" y="73"/>
                    <a:pt x="158" y="73"/>
                    <a:pt x="161" y="74"/>
                  </a:cubicBezTo>
                  <a:cubicBezTo>
                    <a:pt x="161" y="74"/>
                    <a:pt x="161" y="75"/>
                    <a:pt x="161" y="75"/>
                  </a:cubicBezTo>
                  <a:close/>
                  <a:moveTo>
                    <a:pt x="168" y="56"/>
                  </a:moveTo>
                  <a:cubicBezTo>
                    <a:pt x="169" y="56"/>
                    <a:pt x="166" y="61"/>
                    <a:pt x="165" y="61"/>
                  </a:cubicBezTo>
                  <a:cubicBezTo>
                    <a:pt x="163" y="60"/>
                    <a:pt x="152" y="62"/>
                    <a:pt x="149" y="62"/>
                  </a:cubicBezTo>
                  <a:cubicBezTo>
                    <a:pt x="146" y="63"/>
                    <a:pt x="141" y="60"/>
                    <a:pt x="140" y="61"/>
                  </a:cubicBezTo>
                  <a:cubicBezTo>
                    <a:pt x="139" y="61"/>
                    <a:pt x="139" y="61"/>
                    <a:pt x="138" y="61"/>
                  </a:cubicBezTo>
                  <a:cubicBezTo>
                    <a:pt x="138" y="60"/>
                    <a:pt x="138" y="60"/>
                    <a:pt x="138" y="59"/>
                  </a:cubicBezTo>
                  <a:cubicBezTo>
                    <a:pt x="140" y="57"/>
                    <a:pt x="144" y="56"/>
                    <a:pt x="145" y="53"/>
                  </a:cubicBezTo>
                  <a:cubicBezTo>
                    <a:pt x="150" y="50"/>
                    <a:pt x="162" y="55"/>
                    <a:pt x="167" y="51"/>
                  </a:cubicBezTo>
                  <a:cubicBezTo>
                    <a:pt x="168" y="51"/>
                    <a:pt x="168" y="51"/>
                    <a:pt x="170" y="51"/>
                  </a:cubicBezTo>
                  <a:cubicBezTo>
                    <a:pt x="170" y="52"/>
                    <a:pt x="171" y="52"/>
                    <a:pt x="171" y="52"/>
                  </a:cubicBezTo>
                  <a:cubicBezTo>
                    <a:pt x="171" y="55"/>
                    <a:pt x="170" y="55"/>
                    <a:pt x="168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2" name="Freeform 63">
              <a:extLst>
                <a:ext uri="{FF2B5EF4-FFF2-40B4-BE49-F238E27FC236}">
                  <a16:creationId xmlns="" xmlns:a16="http://schemas.microsoft.com/office/drawing/2014/main" id="{B66EFAAC-7656-8648-9554-013C6AC987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65988" y="3328988"/>
              <a:ext cx="442913" cy="346075"/>
            </a:xfrm>
            <a:custGeom>
              <a:avLst/>
              <a:gdLst>
                <a:gd name="T0" fmla="*/ 142 w 146"/>
                <a:gd name="T1" fmla="*/ 77 h 113"/>
                <a:gd name="T2" fmla="*/ 130 w 146"/>
                <a:gd name="T3" fmla="*/ 78 h 113"/>
                <a:gd name="T4" fmla="*/ 120 w 146"/>
                <a:gd name="T5" fmla="*/ 74 h 113"/>
                <a:gd name="T6" fmla="*/ 108 w 146"/>
                <a:gd name="T7" fmla="*/ 55 h 113"/>
                <a:gd name="T8" fmla="*/ 107 w 146"/>
                <a:gd name="T9" fmla="*/ 38 h 113"/>
                <a:gd name="T10" fmla="*/ 108 w 146"/>
                <a:gd name="T11" fmla="*/ 23 h 113"/>
                <a:gd name="T12" fmla="*/ 113 w 146"/>
                <a:gd name="T13" fmla="*/ 8 h 113"/>
                <a:gd name="T14" fmla="*/ 79 w 146"/>
                <a:gd name="T15" fmla="*/ 2 h 113"/>
                <a:gd name="T16" fmla="*/ 62 w 146"/>
                <a:gd name="T17" fmla="*/ 2 h 113"/>
                <a:gd name="T18" fmla="*/ 41 w 146"/>
                <a:gd name="T19" fmla="*/ 4 h 113"/>
                <a:gd name="T20" fmla="*/ 23 w 146"/>
                <a:gd name="T21" fmla="*/ 7 h 113"/>
                <a:gd name="T22" fmla="*/ 9 w 146"/>
                <a:gd name="T23" fmla="*/ 21 h 113"/>
                <a:gd name="T24" fmla="*/ 12 w 146"/>
                <a:gd name="T25" fmla="*/ 41 h 113"/>
                <a:gd name="T26" fmla="*/ 9 w 146"/>
                <a:gd name="T27" fmla="*/ 68 h 113"/>
                <a:gd name="T28" fmla="*/ 11 w 146"/>
                <a:gd name="T29" fmla="*/ 81 h 113"/>
                <a:gd name="T30" fmla="*/ 20 w 146"/>
                <a:gd name="T31" fmla="*/ 87 h 113"/>
                <a:gd name="T32" fmla="*/ 30 w 146"/>
                <a:gd name="T33" fmla="*/ 87 h 113"/>
                <a:gd name="T34" fmla="*/ 33 w 146"/>
                <a:gd name="T35" fmla="*/ 87 h 113"/>
                <a:gd name="T36" fmla="*/ 43 w 146"/>
                <a:gd name="T37" fmla="*/ 86 h 113"/>
                <a:gd name="T38" fmla="*/ 57 w 146"/>
                <a:gd name="T39" fmla="*/ 85 h 113"/>
                <a:gd name="T40" fmla="*/ 63 w 146"/>
                <a:gd name="T41" fmla="*/ 85 h 113"/>
                <a:gd name="T42" fmla="*/ 71 w 146"/>
                <a:gd name="T43" fmla="*/ 85 h 113"/>
                <a:gd name="T44" fmla="*/ 76 w 146"/>
                <a:gd name="T45" fmla="*/ 84 h 113"/>
                <a:gd name="T46" fmla="*/ 101 w 146"/>
                <a:gd name="T47" fmla="*/ 87 h 113"/>
                <a:gd name="T48" fmla="*/ 107 w 146"/>
                <a:gd name="T49" fmla="*/ 97 h 113"/>
                <a:gd name="T50" fmla="*/ 118 w 146"/>
                <a:gd name="T51" fmla="*/ 112 h 113"/>
                <a:gd name="T52" fmla="*/ 145 w 146"/>
                <a:gd name="T53" fmla="*/ 88 h 113"/>
                <a:gd name="T54" fmla="*/ 48 w 146"/>
                <a:gd name="T55" fmla="*/ 71 h 113"/>
                <a:gd name="T56" fmla="*/ 35 w 146"/>
                <a:gd name="T57" fmla="*/ 73 h 113"/>
                <a:gd name="T58" fmla="*/ 17 w 146"/>
                <a:gd name="T59" fmla="*/ 77 h 113"/>
                <a:gd name="T60" fmla="*/ 46 w 146"/>
                <a:gd name="T61" fmla="*/ 62 h 113"/>
                <a:gd name="T62" fmla="*/ 69 w 146"/>
                <a:gd name="T63" fmla="*/ 61 h 113"/>
                <a:gd name="T64" fmla="*/ 95 w 146"/>
                <a:gd name="T65" fmla="*/ 61 h 113"/>
                <a:gd name="T66" fmla="*/ 57 w 146"/>
                <a:gd name="T67" fmla="*/ 46 h 113"/>
                <a:gd name="T68" fmla="*/ 42 w 146"/>
                <a:gd name="T69" fmla="*/ 48 h 113"/>
                <a:gd name="T70" fmla="*/ 26 w 146"/>
                <a:gd name="T71" fmla="*/ 44 h 113"/>
                <a:gd name="T72" fmla="*/ 43 w 146"/>
                <a:gd name="T73" fmla="*/ 39 h 113"/>
                <a:gd name="T74" fmla="*/ 54 w 146"/>
                <a:gd name="T75" fmla="*/ 39 h 113"/>
                <a:gd name="T76" fmla="*/ 84 w 146"/>
                <a:gd name="T77" fmla="*/ 39 h 113"/>
                <a:gd name="T78" fmla="*/ 92 w 146"/>
                <a:gd name="T79" fmla="*/ 48 h 113"/>
                <a:gd name="T80" fmla="*/ 66 w 146"/>
                <a:gd name="T81" fmla="*/ 25 h 113"/>
                <a:gd name="T82" fmla="*/ 54 w 146"/>
                <a:gd name="T83" fmla="*/ 25 h 113"/>
                <a:gd name="T84" fmla="*/ 30 w 146"/>
                <a:gd name="T85" fmla="*/ 29 h 113"/>
                <a:gd name="T86" fmla="*/ 31 w 146"/>
                <a:gd name="T87" fmla="*/ 21 h 113"/>
                <a:gd name="T88" fmla="*/ 46 w 146"/>
                <a:gd name="T89" fmla="*/ 18 h 113"/>
                <a:gd name="T90" fmla="*/ 67 w 146"/>
                <a:gd name="T91" fmla="*/ 18 h 113"/>
                <a:gd name="T92" fmla="*/ 80 w 146"/>
                <a:gd name="T93" fmla="*/ 16 h 113"/>
                <a:gd name="T94" fmla="*/ 95 w 146"/>
                <a:gd name="T95" fmla="*/ 18 h 113"/>
                <a:gd name="T96" fmla="*/ 97 w 146"/>
                <a:gd name="T97" fmla="*/ 25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6" h="113">
                  <a:moveTo>
                    <a:pt x="145" y="88"/>
                  </a:moveTo>
                  <a:cubicBezTo>
                    <a:pt x="143" y="84"/>
                    <a:pt x="140" y="83"/>
                    <a:pt x="142" y="78"/>
                  </a:cubicBezTo>
                  <a:cubicBezTo>
                    <a:pt x="142" y="77"/>
                    <a:pt x="142" y="78"/>
                    <a:pt x="142" y="77"/>
                  </a:cubicBezTo>
                  <a:cubicBezTo>
                    <a:pt x="139" y="77"/>
                    <a:pt x="138" y="80"/>
                    <a:pt x="137" y="81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3" y="81"/>
                    <a:pt x="132" y="79"/>
                    <a:pt x="130" y="78"/>
                  </a:cubicBezTo>
                  <a:cubicBezTo>
                    <a:pt x="128" y="76"/>
                    <a:pt x="126" y="77"/>
                    <a:pt x="123" y="75"/>
                  </a:cubicBezTo>
                  <a:cubicBezTo>
                    <a:pt x="123" y="75"/>
                    <a:pt x="122" y="75"/>
                    <a:pt x="122" y="76"/>
                  </a:cubicBezTo>
                  <a:cubicBezTo>
                    <a:pt x="122" y="76"/>
                    <a:pt x="120" y="74"/>
                    <a:pt x="120" y="74"/>
                  </a:cubicBezTo>
                  <a:cubicBezTo>
                    <a:pt x="118" y="74"/>
                    <a:pt x="115" y="75"/>
                    <a:pt x="114" y="75"/>
                  </a:cubicBezTo>
                  <a:cubicBezTo>
                    <a:pt x="112" y="74"/>
                    <a:pt x="111" y="72"/>
                    <a:pt x="108" y="71"/>
                  </a:cubicBezTo>
                  <a:cubicBezTo>
                    <a:pt x="106" y="68"/>
                    <a:pt x="107" y="59"/>
                    <a:pt x="108" y="55"/>
                  </a:cubicBezTo>
                  <a:cubicBezTo>
                    <a:pt x="107" y="53"/>
                    <a:pt x="107" y="50"/>
                    <a:pt x="107" y="48"/>
                  </a:cubicBezTo>
                  <a:cubicBezTo>
                    <a:pt x="107" y="47"/>
                    <a:pt x="107" y="47"/>
                    <a:pt x="107" y="46"/>
                  </a:cubicBezTo>
                  <a:cubicBezTo>
                    <a:pt x="108" y="45"/>
                    <a:pt x="108" y="39"/>
                    <a:pt x="107" y="38"/>
                  </a:cubicBezTo>
                  <a:cubicBezTo>
                    <a:pt x="108" y="37"/>
                    <a:pt x="108" y="37"/>
                    <a:pt x="109" y="36"/>
                  </a:cubicBezTo>
                  <a:cubicBezTo>
                    <a:pt x="109" y="34"/>
                    <a:pt x="108" y="33"/>
                    <a:pt x="108" y="32"/>
                  </a:cubicBezTo>
                  <a:cubicBezTo>
                    <a:pt x="109" y="31"/>
                    <a:pt x="107" y="24"/>
                    <a:pt x="108" y="23"/>
                  </a:cubicBezTo>
                  <a:cubicBezTo>
                    <a:pt x="108" y="22"/>
                    <a:pt x="110" y="21"/>
                    <a:pt x="110" y="21"/>
                  </a:cubicBezTo>
                  <a:cubicBezTo>
                    <a:pt x="110" y="21"/>
                    <a:pt x="111" y="18"/>
                    <a:pt x="112" y="18"/>
                  </a:cubicBezTo>
                  <a:cubicBezTo>
                    <a:pt x="115" y="15"/>
                    <a:pt x="114" y="11"/>
                    <a:pt x="113" y="8"/>
                  </a:cubicBezTo>
                  <a:cubicBezTo>
                    <a:pt x="112" y="7"/>
                    <a:pt x="111" y="6"/>
                    <a:pt x="110" y="5"/>
                  </a:cubicBezTo>
                  <a:cubicBezTo>
                    <a:pt x="107" y="4"/>
                    <a:pt x="102" y="3"/>
                    <a:pt x="97" y="2"/>
                  </a:cubicBezTo>
                  <a:cubicBezTo>
                    <a:pt x="91" y="0"/>
                    <a:pt x="83" y="5"/>
                    <a:pt x="79" y="2"/>
                  </a:cubicBezTo>
                  <a:cubicBezTo>
                    <a:pt x="77" y="3"/>
                    <a:pt x="74" y="2"/>
                    <a:pt x="74" y="1"/>
                  </a:cubicBezTo>
                  <a:cubicBezTo>
                    <a:pt x="73" y="2"/>
                    <a:pt x="69" y="2"/>
                    <a:pt x="68" y="1"/>
                  </a:cubicBezTo>
                  <a:cubicBezTo>
                    <a:pt x="67" y="3"/>
                    <a:pt x="64" y="1"/>
                    <a:pt x="62" y="2"/>
                  </a:cubicBezTo>
                  <a:cubicBezTo>
                    <a:pt x="60" y="2"/>
                    <a:pt x="58" y="3"/>
                    <a:pt x="56" y="4"/>
                  </a:cubicBezTo>
                  <a:cubicBezTo>
                    <a:pt x="56" y="3"/>
                    <a:pt x="53" y="3"/>
                    <a:pt x="52" y="3"/>
                  </a:cubicBezTo>
                  <a:cubicBezTo>
                    <a:pt x="49" y="5"/>
                    <a:pt x="46" y="3"/>
                    <a:pt x="41" y="4"/>
                  </a:cubicBezTo>
                  <a:cubicBezTo>
                    <a:pt x="41" y="4"/>
                    <a:pt x="38" y="5"/>
                    <a:pt x="36" y="5"/>
                  </a:cubicBezTo>
                  <a:cubicBezTo>
                    <a:pt x="36" y="5"/>
                    <a:pt x="36" y="4"/>
                    <a:pt x="36" y="4"/>
                  </a:cubicBezTo>
                  <a:cubicBezTo>
                    <a:pt x="35" y="6"/>
                    <a:pt x="25" y="6"/>
                    <a:pt x="23" y="7"/>
                  </a:cubicBezTo>
                  <a:cubicBezTo>
                    <a:pt x="17" y="7"/>
                    <a:pt x="10" y="4"/>
                    <a:pt x="7" y="6"/>
                  </a:cubicBezTo>
                  <a:cubicBezTo>
                    <a:pt x="0" y="11"/>
                    <a:pt x="6" y="13"/>
                    <a:pt x="9" y="19"/>
                  </a:cubicBezTo>
                  <a:cubicBezTo>
                    <a:pt x="10" y="20"/>
                    <a:pt x="9" y="21"/>
                    <a:pt x="9" y="21"/>
                  </a:cubicBezTo>
                  <a:cubicBezTo>
                    <a:pt x="10" y="22"/>
                    <a:pt x="11" y="23"/>
                    <a:pt x="11" y="24"/>
                  </a:cubicBezTo>
                  <a:cubicBezTo>
                    <a:pt x="11" y="24"/>
                    <a:pt x="14" y="31"/>
                    <a:pt x="13" y="32"/>
                  </a:cubicBezTo>
                  <a:cubicBezTo>
                    <a:pt x="11" y="35"/>
                    <a:pt x="12" y="36"/>
                    <a:pt x="12" y="41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1" y="46"/>
                    <a:pt x="9" y="56"/>
                    <a:pt x="9" y="56"/>
                  </a:cubicBezTo>
                  <a:cubicBezTo>
                    <a:pt x="10" y="60"/>
                    <a:pt x="10" y="67"/>
                    <a:pt x="9" y="68"/>
                  </a:cubicBezTo>
                  <a:cubicBezTo>
                    <a:pt x="9" y="71"/>
                    <a:pt x="10" y="75"/>
                    <a:pt x="10" y="76"/>
                  </a:cubicBezTo>
                  <a:cubicBezTo>
                    <a:pt x="9" y="77"/>
                    <a:pt x="9" y="79"/>
                    <a:pt x="9" y="81"/>
                  </a:cubicBezTo>
                  <a:cubicBezTo>
                    <a:pt x="10" y="81"/>
                    <a:pt x="11" y="81"/>
                    <a:pt x="11" y="81"/>
                  </a:cubicBezTo>
                  <a:cubicBezTo>
                    <a:pt x="13" y="82"/>
                    <a:pt x="13" y="84"/>
                    <a:pt x="15" y="85"/>
                  </a:cubicBezTo>
                  <a:cubicBezTo>
                    <a:pt x="16" y="87"/>
                    <a:pt x="19" y="86"/>
                    <a:pt x="20" y="87"/>
                  </a:cubicBezTo>
                  <a:cubicBezTo>
                    <a:pt x="20" y="87"/>
                    <a:pt x="20" y="87"/>
                    <a:pt x="20" y="87"/>
                  </a:cubicBezTo>
                  <a:cubicBezTo>
                    <a:pt x="21" y="87"/>
                    <a:pt x="20" y="87"/>
                    <a:pt x="21" y="87"/>
                  </a:cubicBezTo>
                  <a:cubicBezTo>
                    <a:pt x="24" y="87"/>
                    <a:pt x="25" y="87"/>
                    <a:pt x="27" y="86"/>
                  </a:cubicBezTo>
                  <a:cubicBezTo>
                    <a:pt x="28" y="86"/>
                    <a:pt x="29" y="86"/>
                    <a:pt x="30" y="87"/>
                  </a:cubicBezTo>
                  <a:cubicBezTo>
                    <a:pt x="30" y="86"/>
                    <a:pt x="30" y="86"/>
                    <a:pt x="31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3" y="87"/>
                    <a:pt x="33" y="87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6" y="87"/>
                    <a:pt x="40" y="85"/>
                    <a:pt x="43" y="85"/>
                  </a:cubicBezTo>
                  <a:cubicBezTo>
                    <a:pt x="43" y="86"/>
                    <a:pt x="43" y="86"/>
                    <a:pt x="43" y="86"/>
                  </a:cubicBezTo>
                  <a:cubicBezTo>
                    <a:pt x="44" y="85"/>
                    <a:pt x="46" y="84"/>
                    <a:pt x="46" y="84"/>
                  </a:cubicBezTo>
                  <a:cubicBezTo>
                    <a:pt x="46" y="84"/>
                    <a:pt x="49" y="85"/>
                    <a:pt x="50" y="86"/>
                  </a:cubicBezTo>
                  <a:cubicBezTo>
                    <a:pt x="52" y="85"/>
                    <a:pt x="55" y="85"/>
                    <a:pt x="57" y="85"/>
                  </a:cubicBezTo>
                  <a:cubicBezTo>
                    <a:pt x="57" y="85"/>
                    <a:pt x="57" y="86"/>
                    <a:pt x="58" y="86"/>
                  </a:cubicBezTo>
                  <a:cubicBezTo>
                    <a:pt x="59" y="86"/>
                    <a:pt x="61" y="85"/>
                    <a:pt x="62" y="85"/>
                  </a:cubicBezTo>
                  <a:cubicBezTo>
                    <a:pt x="63" y="84"/>
                    <a:pt x="62" y="85"/>
                    <a:pt x="63" y="85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65" y="85"/>
                    <a:pt x="69" y="84"/>
                    <a:pt x="70" y="85"/>
                  </a:cubicBezTo>
                  <a:cubicBezTo>
                    <a:pt x="71" y="85"/>
                    <a:pt x="71" y="85"/>
                    <a:pt x="71" y="85"/>
                  </a:cubicBezTo>
                  <a:cubicBezTo>
                    <a:pt x="72" y="85"/>
                    <a:pt x="72" y="84"/>
                    <a:pt x="72" y="84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4" y="85"/>
                    <a:pt x="75" y="83"/>
                    <a:pt x="76" y="84"/>
                  </a:cubicBezTo>
                  <a:cubicBezTo>
                    <a:pt x="77" y="85"/>
                    <a:pt x="82" y="84"/>
                    <a:pt x="83" y="84"/>
                  </a:cubicBezTo>
                  <a:cubicBezTo>
                    <a:pt x="89" y="87"/>
                    <a:pt x="97" y="86"/>
                    <a:pt x="99" y="88"/>
                  </a:cubicBezTo>
                  <a:cubicBezTo>
                    <a:pt x="99" y="87"/>
                    <a:pt x="100" y="87"/>
                    <a:pt x="101" y="87"/>
                  </a:cubicBezTo>
                  <a:cubicBezTo>
                    <a:pt x="102" y="88"/>
                    <a:pt x="104" y="91"/>
                    <a:pt x="105" y="91"/>
                  </a:cubicBezTo>
                  <a:cubicBezTo>
                    <a:pt x="105" y="94"/>
                    <a:pt x="105" y="95"/>
                    <a:pt x="106" y="97"/>
                  </a:cubicBezTo>
                  <a:cubicBezTo>
                    <a:pt x="106" y="97"/>
                    <a:pt x="106" y="97"/>
                    <a:pt x="107" y="97"/>
                  </a:cubicBezTo>
                  <a:cubicBezTo>
                    <a:pt x="106" y="99"/>
                    <a:pt x="112" y="108"/>
                    <a:pt x="113" y="110"/>
                  </a:cubicBezTo>
                  <a:cubicBezTo>
                    <a:pt x="114" y="110"/>
                    <a:pt x="116" y="110"/>
                    <a:pt x="117" y="111"/>
                  </a:cubicBezTo>
                  <a:cubicBezTo>
                    <a:pt x="117" y="111"/>
                    <a:pt x="118" y="112"/>
                    <a:pt x="118" y="112"/>
                  </a:cubicBezTo>
                  <a:cubicBezTo>
                    <a:pt x="119" y="112"/>
                    <a:pt x="123" y="113"/>
                    <a:pt x="125" y="112"/>
                  </a:cubicBezTo>
                  <a:cubicBezTo>
                    <a:pt x="130" y="109"/>
                    <a:pt x="145" y="99"/>
                    <a:pt x="146" y="91"/>
                  </a:cubicBezTo>
                  <a:cubicBezTo>
                    <a:pt x="145" y="90"/>
                    <a:pt x="146" y="89"/>
                    <a:pt x="145" y="88"/>
                  </a:cubicBezTo>
                  <a:close/>
                  <a:moveTo>
                    <a:pt x="97" y="69"/>
                  </a:moveTo>
                  <a:cubicBezTo>
                    <a:pt x="96" y="72"/>
                    <a:pt x="88" y="72"/>
                    <a:pt x="85" y="71"/>
                  </a:cubicBezTo>
                  <a:cubicBezTo>
                    <a:pt x="78" y="70"/>
                    <a:pt x="53" y="69"/>
                    <a:pt x="48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7" y="72"/>
                    <a:pt x="37" y="72"/>
                    <a:pt x="37" y="72"/>
                  </a:cubicBezTo>
                  <a:cubicBezTo>
                    <a:pt x="36" y="73"/>
                    <a:pt x="35" y="71"/>
                    <a:pt x="35" y="73"/>
                  </a:cubicBezTo>
                  <a:cubicBezTo>
                    <a:pt x="34" y="73"/>
                    <a:pt x="34" y="72"/>
                    <a:pt x="33" y="72"/>
                  </a:cubicBezTo>
                  <a:cubicBezTo>
                    <a:pt x="33" y="72"/>
                    <a:pt x="19" y="78"/>
                    <a:pt x="18" y="78"/>
                  </a:cubicBezTo>
                  <a:cubicBezTo>
                    <a:pt x="18" y="78"/>
                    <a:pt x="17" y="77"/>
                    <a:pt x="17" y="77"/>
                  </a:cubicBezTo>
                  <a:cubicBezTo>
                    <a:pt x="17" y="64"/>
                    <a:pt x="29" y="66"/>
                    <a:pt x="38" y="61"/>
                  </a:cubicBezTo>
                  <a:cubicBezTo>
                    <a:pt x="40" y="62"/>
                    <a:pt x="41" y="62"/>
                    <a:pt x="43" y="62"/>
                  </a:cubicBezTo>
                  <a:cubicBezTo>
                    <a:pt x="43" y="61"/>
                    <a:pt x="46" y="62"/>
                    <a:pt x="46" y="62"/>
                  </a:cubicBezTo>
                  <a:cubicBezTo>
                    <a:pt x="46" y="61"/>
                    <a:pt x="53" y="60"/>
                    <a:pt x="53" y="60"/>
                  </a:cubicBezTo>
                  <a:cubicBezTo>
                    <a:pt x="57" y="58"/>
                    <a:pt x="61" y="62"/>
                    <a:pt x="65" y="60"/>
                  </a:cubicBezTo>
                  <a:cubicBezTo>
                    <a:pt x="65" y="60"/>
                    <a:pt x="68" y="60"/>
                    <a:pt x="69" y="61"/>
                  </a:cubicBezTo>
                  <a:cubicBezTo>
                    <a:pt x="70" y="59"/>
                    <a:pt x="79" y="62"/>
                    <a:pt x="80" y="60"/>
                  </a:cubicBezTo>
                  <a:cubicBezTo>
                    <a:pt x="81" y="60"/>
                    <a:pt x="89" y="60"/>
                    <a:pt x="90" y="60"/>
                  </a:cubicBezTo>
                  <a:cubicBezTo>
                    <a:pt x="91" y="60"/>
                    <a:pt x="93" y="61"/>
                    <a:pt x="95" y="61"/>
                  </a:cubicBezTo>
                  <a:cubicBezTo>
                    <a:pt x="94" y="62"/>
                    <a:pt x="98" y="66"/>
                    <a:pt x="97" y="69"/>
                  </a:cubicBezTo>
                  <a:close/>
                  <a:moveTo>
                    <a:pt x="92" y="48"/>
                  </a:moveTo>
                  <a:cubicBezTo>
                    <a:pt x="84" y="44"/>
                    <a:pt x="59" y="48"/>
                    <a:pt x="57" y="46"/>
                  </a:cubicBezTo>
                  <a:cubicBezTo>
                    <a:pt x="54" y="47"/>
                    <a:pt x="51" y="47"/>
                    <a:pt x="48" y="48"/>
                  </a:cubicBezTo>
                  <a:cubicBezTo>
                    <a:pt x="49" y="47"/>
                    <a:pt x="43" y="49"/>
                    <a:pt x="42" y="48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39" y="50"/>
                    <a:pt x="27" y="53"/>
                    <a:pt x="23" y="51"/>
                  </a:cubicBezTo>
                  <a:cubicBezTo>
                    <a:pt x="23" y="50"/>
                    <a:pt x="23" y="48"/>
                    <a:pt x="23" y="47"/>
                  </a:cubicBezTo>
                  <a:cubicBezTo>
                    <a:pt x="24" y="46"/>
                    <a:pt x="25" y="45"/>
                    <a:pt x="26" y="44"/>
                  </a:cubicBezTo>
                  <a:cubicBezTo>
                    <a:pt x="27" y="44"/>
                    <a:pt x="28" y="44"/>
                    <a:pt x="30" y="44"/>
                  </a:cubicBezTo>
                  <a:cubicBezTo>
                    <a:pt x="31" y="42"/>
                    <a:pt x="33" y="42"/>
                    <a:pt x="35" y="42"/>
                  </a:cubicBezTo>
                  <a:cubicBezTo>
                    <a:pt x="37" y="41"/>
                    <a:pt x="40" y="40"/>
                    <a:pt x="43" y="39"/>
                  </a:cubicBezTo>
                  <a:cubicBezTo>
                    <a:pt x="44" y="39"/>
                    <a:pt x="45" y="39"/>
                    <a:pt x="46" y="40"/>
                  </a:cubicBezTo>
                  <a:cubicBezTo>
                    <a:pt x="48" y="39"/>
                    <a:pt x="51" y="39"/>
                    <a:pt x="52" y="38"/>
                  </a:cubicBezTo>
                  <a:cubicBezTo>
                    <a:pt x="52" y="38"/>
                    <a:pt x="54" y="39"/>
                    <a:pt x="54" y="39"/>
                  </a:cubicBezTo>
                  <a:cubicBezTo>
                    <a:pt x="55" y="39"/>
                    <a:pt x="64" y="38"/>
                    <a:pt x="64" y="37"/>
                  </a:cubicBezTo>
                  <a:cubicBezTo>
                    <a:pt x="67" y="37"/>
                    <a:pt x="77" y="38"/>
                    <a:pt x="78" y="39"/>
                  </a:cubicBezTo>
                  <a:cubicBezTo>
                    <a:pt x="79" y="38"/>
                    <a:pt x="84" y="39"/>
                    <a:pt x="84" y="39"/>
                  </a:cubicBezTo>
                  <a:cubicBezTo>
                    <a:pt x="85" y="39"/>
                    <a:pt x="95" y="39"/>
                    <a:pt x="96" y="40"/>
                  </a:cubicBezTo>
                  <a:cubicBezTo>
                    <a:pt x="98" y="41"/>
                    <a:pt x="96" y="45"/>
                    <a:pt x="97" y="46"/>
                  </a:cubicBezTo>
                  <a:cubicBezTo>
                    <a:pt x="97" y="46"/>
                    <a:pt x="93" y="49"/>
                    <a:pt x="92" y="48"/>
                  </a:cubicBezTo>
                  <a:close/>
                  <a:moveTo>
                    <a:pt x="97" y="25"/>
                  </a:moveTo>
                  <a:cubicBezTo>
                    <a:pt x="91" y="29"/>
                    <a:pt x="82" y="22"/>
                    <a:pt x="78" y="24"/>
                  </a:cubicBezTo>
                  <a:cubicBezTo>
                    <a:pt x="75" y="25"/>
                    <a:pt x="70" y="24"/>
                    <a:pt x="66" y="25"/>
                  </a:cubicBezTo>
                  <a:cubicBezTo>
                    <a:pt x="65" y="25"/>
                    <a:pt x="64" y="25"/>
                    <a:pt x="63" y="25"/>
                  </a:cubicBezTo>
                  <a:cubicBezTo>
                    <a:pt x="62" y="25"/>
                    <a:pt x="57" y="26"/>
                    <a:pt x="56" y="26"/>
                  </a:cubicBezTo>
                  <a:cubicBezTo>
                    <a:pt x="55" y="26"/>
                    <a:pt x="55" y="25"/>
                    <a:pt x="54" y="25"/>
                  </a:cubicBezTo>
                  <a:cubicBezTo>
                    <a:pt x="50" y="26"/>
                    <a:pt x="48" y="27"/>
                    <a:pt x="42" y="27"/>
                  </a:cubicBezTo>
                  <a:cubicBezTo>
                    <a:pt x="41" y="27"/>
                    <a:pt x="41" y="28"/>
                    <a:pt x="40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28" y="29"/>
                    <a:pt x="26" y="26"/>
                    <a:pt x="25" y="26"/>
                  </a:cubicBezTo>
                  <a:cubicBezTo>
                    <a:pt x="25" y="24"/>
                    <a:pt x="26" y="25"/>
                    <a:pt x="27" y="24"/>
                  </a:cubicBezTo>
                  <a:cubicBezTo>
                    <a:pt x="29" y="23"/>
                    <a:pt x="29" y="22"/>
                    <a:pt x="31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5" y="20"/>
                    <a:pt x="38" y="20"/>
                    <a:pt x="42" y="18"/>
                  </a:cubicBezTo>
                  <a:cubicBezTo>
                    <a:pt x="42" y="17"/>
                    <a:pt x="45" y="18"/>
                    <a:pt x="46" y="18"/>
                  </a:cubicBezTo>
                  <a:cubicBezTo>
                    <a:pt x="46" y="17"/>
                    <a:pt x="50" y="17"/>
                    <a:pt x="51" y="17"/>
                  </a:cubicBezTo>
                  <a:cubicBezTo>
                    <a:pt x="53" y="16"/>
                    <a:pt x="59" y="17"/>
                    <a:pt x="61" y="17"/>
                  </a:cubicBezTo>
                  <a:cubicBezTo>
                    <a:pt x="64" y="16"/>
                    <a:pt x="66" y="17"/>
                    <a:pt x="67" y="18"/>
                  </a:cubicBezTo>
                  <a:cubicBezTo>
                    <a:pt x="70" y="18"/>
                    <a:pt x="74" y="17"/>
                    <a:pt x="75" y="17"/>
                  </a:cubicBezTo>
                  <a:cubicBezTo>
                    <a:pt x="77" y="16"/>
                    <a:pt x="79" y="18"/>
                    <a:pt x="80" y="17"/>
                  </a:cubicBezTo>
                  <a:cubicBezTo>
                    <a:pt x="80" y="17"/>
                    <a:pt x="80" y="17"/>
                    <a:pt x="80" y="16"/>
                  </a:cubicBezTo>
                  <a:cubicBezTo>
                    <a:pt x="81" y="16"/>
                    <a:pt x="83" y="17"/>
                    <a:pt x="83" y="17"/>
                  </a:cubicBezTo>
                  <a:cubicBezTo>
                    <a:pt x="83" y="17"/>
                    <a:pt x="88" y="16"/>
                    <a:pt x="89" y="17"/>
                  </a:cubicBezTo>
                  <a:cubicBezTo>
                    <a:pt x="89" y="17"/>
                    <a:pt x="94" y="18"/>
                    <a:pt x="95" y="18"/>
                  </a:cubicBezTo>
                  <a:cubicBezTo>
                    <a:pt x="96" y="18"/>
                    <a:pt x="96" y="19"/>
                    <a:pt x="96" y="18"/>
                  </a:cubicBezTo>
                  <a:cubicBezTo>
                    <a:pt x="97" y="19"/>
                    <a:pt x="98" y="19"/>
                    <a:pt x="99" y="20"/>
                  </a:cubicBezTo>
                  <a:cubicBezTo>
                    <a:pt x="99" y="22"/>
                    <a:pt x="98" y="23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3" name="Freeform 64">
              <a:extLst>
                <a:ext uri="{FF2B5EF4-FFF2-40B4-BE49-F238E27FC236}">
                  <a16:creationId xmlns="" xmlns:a16="http://schemas.microsoft.com/office/drawing/2014/main" id="{F861EDCE-4CF1-E24B-B52E-E796BE541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8838" y="3549651"/>
              <a:ext cx="73025" cy="119063"/>
            </a:xfrm>
            <a:custGeom>
              <a:avLst/>
              <a:gdLst>
                <a:gd name="T0" fmla="*/ 6 w 24"/>
                <a:gd name="T1" fmla="*/ 0 h 39"/>
                <a:gd name="T2" fmla="*/ 8 w 24"/>
                <a:gd name="T3" fmla="*/ 0 h 39"/>
                <a:gd name="T4" fmla="*/ 8 w 24"/>
                <a:gd name="T5" fmla="*/ 1 h 39"/>
                <a:gd name="T6" fmla="*/ 13 w 24"/>
                <a:gd name="T7" fmla="*/ 16 h 39"/>
                <a:gd name="T8" fmla="*/ 16 w 24"/>
                <a:gd name="T9" fmla="*/ 18 h 39"/>
                <a:gd name="T10" fmla="*/ 17 w 24"/>
                <a:gd name="T11" fmla="*/ 18 h 39"/>
                <a:gd name="T12" fmla="*/ 23 w 24"/>
                <a:gd name="T13" fmla="*/ 15 h 39"/>
                <a:gd name="T14" fmla="*/ 24 w 24"/>
                <a:gd name="T15" fmla="*/ 25 h 39"/>
                <a:gd name="T16" fmla="*/ 24 w 24"/>
                <a:gd name="T17" fmla="*/ 33 h 39"/>
                <a:gd name="T18" fmla="*/ 21 w 24"/>
                <a:gd name="T19" fmla="*/ 37 h 39"/>
                <a:gd name="T20" fmla="*/ 18 w 24"/>
                <a:gd name="T21" fmla="*/ 39 h 39"/>
                <a:gd name="T22" fmla="*/ 3 w 24"/>
                <a:gd name="T23" fmla="*/ 26 h 39"/>
                <a:gd name="T24" fmla="*/ 3 w 24"/>
                <a:gd name="T25" fmla="*/ 24 h 39"/>
                <a:gd name="T26" fmla="*/ 1 w 24"/>
                <a:gd name="T27" fmla="*/ 20 h 39"/>
                <a:gd name="T28" fmla="*/ 2 w 24"/>
                <a:gd name="T29" fmla="*/ 17 h 39"/>
                <a:gd name="T30" fmla="*/ 0 w 24"/>
                <a:gd name="T31" fmla="*/ 10 h 39"/>
                <a:gd name="T32" fmla="*/ 3 w 24"/>
                <a:gd name="T33" fmla="*/ 5 h 39"/>
                <a:gd name="T34" fmla="*/ 6 w 24"/>
                <a:gd name="T35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39">
                  <a:moveTo>
                    <a:pt x="6" y="0"/>
                  </a:moveTo>
                  <a:cubicBezTo>
                    <a:pt x="7" y="0"/>
                    <a:pt x="7" y="0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5" y="5"/>
                    <a:pt x="12" y="13"/>
                    <a:pt x="13" y="16"/>
                  </a:cubicBezTo>
                  <a:cubicBezTo>
                    <a:pt x="14" y="17"/>
                    <a:pt x="15" y="16"/>
                    <a:pt x="16" y="18"/>
                  </a:cubicBezTo>
                  <a:cubicBezTo>
                    <a:pt x="16" y="18"/>
                    <a:pt x="17" y="18"/>
                    <a:pt x="17" y="18"/>
                  </a:cubicBezTo>
                  <a:cubicBezTo>
                    <a:pt x="18" y="16"/>
                    <a:pt x="21" y="15"/>
                    <a:pt x="23" y="15"/>
                  </a:cubicBezTo>
                  <a:cubicBezTo>
                    <a:pt x="24" y="19"/>
                    <a:pt x="20" y="21"/>
                    <a:pt x="24" y="25"/>
                  </a:cubicBezTo>
                  <a:cubicBezTo>
                    <a:pt x="24" y="28"/>
                    <a:pt x="24" y="30"/>
                    <a:pt x="24" y="33"/>
                  </a:cubicBezTo>
                  <a:cubicBezTo>
                    <a:pt x="23" y="34"/>
                    <a:pt x="22" y="36"/>
                    <a:pt x="21" y="37"/>
                  </a:cubicBezTo>
                  <a:cubicBezTo>
                    <a:pt x="20" y="38"/>
                    <a:pt x="19" y="38"/>
                    <a:pt x="18" y="39"/>
                  </a:cubicBezTo>
                  <a:cubicBezTo>
                    <a:pt x="12" y="37"/>
                    <a:pt x="6" y="31"/>
                    <a:pt x="3" y="26"/>
                  </a:cubicBezTo>
                  <a:cubicBezTo>
                    <a:pt x="3" y="26"/>
                    <a:pt x="4" y="25"/>
                    <a:pt x="3" y="24"/>
                  </a:cubicBezTo>
                  <a:cubicBezTo>
                    <a:pt x="3" y="23"/>
                    <a:pt x="2" y="21"/>
                    <a:pt x="1" y="20"/>
                  </a:cubicBezTo>
                  <a:cubicBezTo>
                    <a:pt x="1" y="19"/>
                    <a:pt x="2" y="18"/>
                    <a:pt x="2" y="17"/>
                  </a:cubicBezTo>
                  <a:cubicBezTo>
                    <a:pt x="1" y="15"/>
                    <a:pt x="0" y="13"/>
                    <a:pt x="0" y="10"/>
                  </a:cubicBezTo>
                  <a:cubicBezTo>
                    <a:pt x="1" y="9"/>
                    <a:pt x="2" y="7"/>
                    <a:pt x="3" y="5"/>
                  </a:cubicBezTo>
                  <a:cubicBezTo>
                    <a:pt x="4" y="3"/>
                    <a:pt x="4" y="2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</p:grpSp>
      <p:cxnSp>
        <p:nvCxnSpPr>
          <p:cNvPr id="204" name="直线连接符 203">
            <a:extLst>
              <a:ext uri="{FF2B5EF4-FFF2-40B4-BE49-F238E27FC236}">
                <a16:creationId xmlns="" xmlns:a16="http://schemas.microsoft.com/office/drawing/2014/main" id="{62084E9C-B7D7-4E41-901B-0C72423D6309}"/>
              </a:ext>
            </a:extLst>
          </p:cNvPr>
          <p:cNvCxnSpPr>
            <a:cxnSpLocks/>
          </p:cNvCxnSpPr>
          <p:nvPr/>
        </p:nvCxnSpPr>
        <p:spPr>
          <a:xfrm flipH="1">
            <a:off x="-7622" y="6342611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直线连接符 204">
            <a:extLst>
              <a:ext uri="{FF2B5EF4-FFF2-40B4-BE49-F238E27FC236}">
                <a16:creationId xmlns="" xmlns:a16="http://schemas.microsoft.com/office/drawing/2014/main" id="{4A5A33DD-6F0D-874E-8B31-EA078C97FE52}"/>
              </a:ext>
            </a:extLst>
          </p:cNvPr>
          <p:cNvCxnSpPr>
            <a:cxnSpLocks/>
          </p:cNvCxnSpPr>
          <p:nvPr/>
        </p:nvCxnSpPr>
        <p:spPr>
          <a:xfrm flipH="1">
            <a:off x="-7622" y="703815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文本框 1">
            <a:extLst>
              <a:ext uri="{FF2B5EF4-FFF2-40B4-BE49-F238E27FC236}">
                <a16:creationId xmlns="" xmlns:a16="http://schemas.microsoft.com/office/drawing/2014/main" id="{C295B75C-9707-5C47-A1AD-56535619FD78}"/>
              </a:ext>
            </a:extLst>
          </p:cNvPr>
          <p:cNvSpPr txBox="1"/>
          <p:nvPr/>
        </p:nvSpPr>
        <p:spPr>
          <a:xfrm>
            <a:off x="154984" y="69743"/>
            <a:ext cx="305724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b="1" dirty="0">
                <a:solidFill>
                  <a:schemeClr val="accent2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搞定两张图片排版</a:t>
            </a:r>
          </a:p>
        </p:txBody>
      </p:sp>
      <p:pic>
        <p:nvPicPr>
          <p:cNvPr id="4" name="图片 3">
            <a:extLst>
              <a:ext uri="{FF2B5EF4-FFF2-40B4-BE49-F238E27FC236}">
                <a16:creationId xmlns="" xmlns:a16="http://schemas.microsoft.com/office/drawing/2014/main" id="{8A37AFDE-CE5A-D84C-9CAB-A8E1FBE1EDDC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6597" y="1302559"/>
            <a:ext cx="4022211" cy="2423383"/>
          </a:xfrm>
          <a:prstGeom prst="rect">
            <a:avLst/>
          </a:prstGeom>
        </p:spPr>
      </p:pic>
      <p:pic>
        <p:nvPicPr>
          <p:cNvPr id="6" name="图片 5">
            <a:extLst>
              <a:ext uri="{FF2B5EF4-FFF2-40B4-BE49-F238E27FC236}">
                <a16:creationId xmlns="" xmlns:a16="http://schemas.microsoft.com/office/drawing/2014/main" id="{EF4FAEF5-FB20-9240-AE83-8815F3D00A5D}"/>
              </a:ext>
            </a:extLst>
          </p:cNvPr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764456" y="1302559"/>
            <a:ext cx="4308235" cy="2423383"/>
          </a:xfrm>
          <a:prstGeom prst="rect">
            <a:avLst/>
          </a:prstGeom>
        </p:spPr>
      </p:pic>
      <p:sp>
        <p:nvSpPr>
          <p:cNvPr id="3" name="矩形 2">
            <a:extLst>
              <a:ext uri="{FF2B5EF4-FFF2-40B4-BE49-F238E27FC236}">
                <a16:creationId xmlns="" xmlns:a16="http://schemas.microsoft.com/office/drawing/2014/main" id="{5E590E63-B64A-2948-A41A-C774FA578BAF}"/>
              </a:ext>
            </a:extLst>
          </p:cNvPr>
          <p:cNvSpPr/>
          <p:nvPr/>
        </p:nvSpPr>
        <p:spPr>
          <a:xfrm>
            <a:off x="1019105" y="3246260"/>
            <a:ext cx="2422113" cy="2656181"/>
          </a:xfrm>
          <a:prstGeom prst="rect">
            <a:avLst/>
          </a:prstGeom>
          <a:solidFill>
            <a:schemeClr val="accent1">
              <a:alpha val="8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/>
          </a:p>
        </p:txBody>
      </p:sp>
      <p:sp>
        <p:nvSpPr>
          <p:cNvPr id="95" name="矩形 94">
            <a:extLst>
              <a:ext uri="{FF2B5EF4-FFF2-40B4-BE49-F238E27FC236}">
                <a16:creationId xmlns="" xmlns:a16="http://schemas.microsoft.com/office/drawing/2014/main" id="{D93F55B1-5F78-2640-8751-CBF949844BE9}"/>
              </a:ext>
            </a:extLst>
          </p:cNvPr>
          <p:cNvSpPr/>
          <p:nvPr/>
        </p:nvSpPr>
        <p:spPr>
          <a:xfrm>
            <a:off x="6214145" y="3246260"/>
            <a:ext cx="2422113" cy="2656181"/>
          </a:xfrm>
          <a:prstGeom prst="rect">
            <a:avLst/>
          </a:prstGeom>
          <a:solidFill>
            <a:schemeClr val="accent1">
              <a:alpha val="81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/>
          </a:p>
        </p:txBody>
      </p:sp>
      <p:sp>
        <p:nvSpPr>
          <p:cNvPr id="5" name="矩形 4">
            <a:extLst>
              <a:ext uri="{FF2B5EF4-FFF2-40B4-BE49-F238E27FC236}">
                <a16:creationId xmlns="" xmlns:a16="http://schemas.microsoft.com/office/drawing/2014/main" id="{507C025A-C186-064C-88CB-ACB018C48BD5}"/>
              </a:ext>
            </a:extLst>
          </p:cNvPr>
          <p:cNvSpPr/>
          <p:nvPr/>
        </p:nvSpPr>
        <p:spPr>
          <a:xfrm>
            <a:off x="809698" y="3378885"/>
            <a:ext cx="1507713" cy="34705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600" b="1" dirty="0">
                <a:solidFill>
                  <a:schemeClr val="accent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98" name="文本框 97">
            <a:extLst>
              <a:ext uri="{FF2B5EF4-FFF2-40B4-BE49-F238E27FC236}">
                <a16:creationId xmlns="" xmlns:a16="http://schemas.microsoft.com/office/drawing/2014/main" id="{8EA6D0F8-13FA-1548-B9A6-5740625E30F6}"/>
              </a:ext>
            </a:extLst>
          </p:cNvPr>
          <p:cNvSpPr txBox="1"/>
          <p:nvPr/>
        </p:nvSpPr>
        <p:spPr>
          <a:xfrm>
            <a:off x="1062948" y="3774802"/>
            <a:ext cx="2231685" cy="199471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zh-CN" altLang="en-US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kumimoji="1" lang="en-US" altLang="zh-CN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kumimoji="1" lang="zh-CN" altLang="en-US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是国家批准设立研究生院的大学，是国家“</a:t>
            </a:r>
            <a:r>
              <a:rPr kumimoji="1" lang="en-US" altLang="zh-CN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211</a:t>
            </a:r>
            <a:r>
              <a:rPr kumimoji="1" lang="zh-CN" altLang="en-US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工程”、“</a:t>
            </a:r>
            <a:r>
              <a:rPr kumimoji="1" lang="en-US" altLang="zh-CN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985</a:t>
            </a:r>
            <a:r>
              <a:rPr kumimoji="1" lang="zh-CN" altLang="en-US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优势学科创新平台”和国家“双一流”学科建设高校。</a:t>
            </a:r>
          </a:p>
        </p:txBody>
      </p:sp>
      <p:sp>
        <p:nvSpPr>
          <p:cNvPr id="99" name="矩形 98">
            <a:extLst>
              <a:ext uri="{FF2B5EF4-FFF2-40B4-BE49-F238E27FC236}">
                <a16:creationId xmlns="" xmlns:a16="http://schemas.microsoft.com/office/drawing/2014/main" id="{24FD016D-C344-144E-98AE-75C74A53B6AC}"/>
              </a:ext>
            </a:extLst>
          </p:cNvPr>
          <p:cNvSpPr/>
          <p:nvPr/>
        </p:nvSpPr>
        <p:spPr>
          <a:xfrm>
            <a:off x="5945174" y="3378885"/>
            <a:ext cx="1507713" cy="34705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600" b="1" dirty="0">
                <a:solidFill>
                  <a:schemeClr val="accent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100" name="文本框 99">
            <a:extLst>
              <a:ext uri="{FF2B5EF4-FFF2-40B4-BE49-F238E27FC236}">
                <a16:creationId xmlns="" xmlns:a16="http://schemas.microsoft.com/office/drawing/2014/main" id="{3B6F98A6-0884-0545-AC5D-0ADF1B991A92}"/>
              </a:ext>
            </a:extLst>
          </p:cNvPr>
          <p:cNvSpPr txBox="1"/>
          <p:nvPr/>
        </p:nvSpPr>
        <p:spPr>
          <a:xfrm>
            <a:off x="6337044" y="3774802"/>
            <a:ext cx="2231685" cy="199471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zh-CN" altLang="en-US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kumimoji="1" lang="en-US" altLang="zh-CN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kumimoji="1" lang="zh-CN" altLang="en-US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是国家批准设立研究生院的大学，是国家“</a:t>
            </a:r>
            <a:r>
              <a:rPr kumimoji="1" lang="en-US" altLang="zh-CN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211</a:t>
            </a:r>
            <a:r>
              <a:rPr kumimoji="1" lang="zh-CN" altLang="en-US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工程”、“</a:t>
            </a:r>
            <a:r>
              <a:rPr kumimoji="1" lang="en-US" altLang="zh-CN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985</a:t>
            </a:r>
            <a:r>
              <a:rPr kumimoji="1" lang="zh-CN" altLang="en-US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优势学科创新平台”和国家“双一流”学科建设高校。</a:t>
            </a:r>
          </a:p>
        </p:txBody>
      </p:sp>
    </p:spTree>
    <p:extLst>
      <p:ext uri="{BB962C8B-B14F-4D97-AF65-F5344CB8AC3E}">
        <p14:creationId xmlns:p14="http://schemas.microsoft.com/office/powerpoint/2010/main" val="20587926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图片 11">
            <a:extLst>
              <a:ext uri="{FF2B5EF4-FFF2-40B4-BE49-F238E27FC236}">
                <a16:creationId xmlns="" xmlns:a16="http://schemas.microsoft.com/office/drawing/2014/main" id="{8083BD94-F92B-A542-B124-587901B262A1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103" y="1"/>
            <a:ext cx="12192000" cy="6863863"/>
          </a:xfrm>
          <a:prstGeom prst="rect">
            <a:avLst/>
          </a:prstGeom>
        </p:spPr>
      </p:pic>
      <p:grpSp>
        <p:nvGrpSpPr>
          <p:cNvPr id="97" name="Group 67">
            <a:extLst>
              <a:ext uri="{FF2B5EF4-FFF2-40B4-BE49-F238E27FC236}">
                <a16:creationId xmlns="" xmlns:a16="http://schemas.microsoft.com/office/drawing/2014/main" id="{38C7164B-F1E8-244C-9D64-C96121043BC2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105103" y="1075569"/>
            <a:ext cx="4601360" cy="4616315"/>
            <a:chOff x="594" y="467"/>
            <a:chExt cx="1846" cy="1852"/>
          </a:xfrm>
          <a:solidFill>
            <a:schemeClr val="bg1">
              <a:alpha val="10000"/>
            </a:schemeClr>
          </a:solidFill>
        </p:grpSpPr>
        <p:sp>
          <p:nvSpPr>
            <p:cNvPr id="98" name="Rectangle 68">
              <a:extLst>
                <a:ext uri="{FF2B5EF4-FFF2-40B4-BE49-F238E27FC236}">
                  <a16:creationId xmlns="" xmlns:a16="http://schemas.microsoft.com/office/drawing/2014/main" id="{E6E5D22A-78D4-E745-A5BA-7BC53CCAB4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9" y="1208"/>
              <a:ext cx="10" cy="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99" name="Freeform 69">
              <a:extLst>
                <a:ext uri="{FF2B5EF4-FFF2-40B4-BE49-F238E27FC236}">
                  <a16:creationId xmlns="" xmlns:a16="http://schemas.microsoft.com/office/drawing/2014/main" id="{E9C298BE-4774-054B-8183-B9F3078A1D2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20" y="843"/>
              <a:ext cx="945" cy="1112"/>
            </a:xfrm>
            <a:custGeom>
              <a:avLst/>
              <a:gdLst>
                <a:gd name="T0" fmla="*/ 342 w 495"/>
                <a:gd name="T1" fmla="*/ 490 h 581"/>
                <a:gd name="T2" fmla="*/ 266 w 495"/>
                <a:gd name="T3" fmla="*/ 393 h 581"/>
                <a:gd name="T4" fmla="*/ 155 w 495"/>
                <a:gd name="T5" fmla="*/ 426 h 581"/>
                <a:gd name="T6" fmla="*/ 158 w 495"/>
                <a:gd name="T7" fmla="*/ 351 h 581"/>
                <a:gd name="T8" fmla="*/ 108 w 495"/>
                <a:gd name="T9" fmla="*/ 266 h 581"/>
                <a:gd name="T10" fmla="*/ 117 w 495"/>
                <a:gd name="T11" fmla="*/ 114 h 581"/>
                <a:gd name="T12" fmla="*/ 157 w 495"/>
                <a:gd name="T13" fmla="*/ 119 h 581"/>
                <a:gd name="T14" fmla="*/ 167 w 495"/>
                <a:gd name="T15" fmla="*/ 129 h 581"/>
                <a:gd name="T16" fmla="*/ 172 w 495"/>
                <a:gd name="T17" fmla="*/ 169 h 581"/>
                <a:gd name="T18" fmla="*/ 67 w 495"/>
                <a:gd name="T19" fmla="*/ 266 h 581"/>
                <a:gd name="T20" fmla="*/ 152 w 495"/>
                <a:gd name="T21" fmla="*/ 111 h 581"/>
                <a:gd name="T22" fmla="*/ 142 w 495"/>
                <a:gd name="T23" fmla="*/ 149 h 581"/>
                <a:gd name="T24" fmla="*/ 180 w 495"/>
                <a:gd name="T25" fmla="*/ 133 h 581"/>
                <a:gd name="T26" fmla="*/ 181 w 495"/>
                <a:gd name="T27" fmla="*/ 47 h 581"/>
                <a:gd name="T28" fmla="*/ 196 w 495"/>
                <a:gd name="T29" fmla="*/ 283 h 581"/>
                <a:gd name="T30" fmla="*/ 198 w 495"/>
                <a:gd name="T31" fmla="*/ 136 h 581"/>
                <a:gd name="T32" fmla="*/ 201 w 495"/>
                <a:gd name="T33" fmla="*/ 5 h 581"/>
                <a:gd name="T34" fmla="*/ 211 w 495"/>
                <a:gd name="T35" fmla="*/ 61 h 581"/>
                <a:gd name="T36" fmla="*/ 255 w 495"/>
                <a:gd name="T37" fmla="*/ 145 h 581"/>
                <a:gd name="T38" fmla="*/ 278 w 495"/>
                <a:gd name="T39" fmla="*/ 84 h 581"/>
                <a:gd name="T40" fmla="*/ 357 w 495"/>
                <a:gd name="T41" fmla="*/ 54 h 581"/>
                <a:gd name="T42" fmla="*/ 411 w 495"/>
                <a:gd name="T43" fmla="*/ 93 h 581"/>
                <a:gd name="T44" fmla="*/ 430 w 495"/>
                <a:gd name="T45" fmla="*/ 95 h 581"/>
                <a:gd name="T46" fmla="*/ 463 w 495"/>
                <a:gd name="T47" fmla="*/ 155 h 581"/>
                <a:gd name="T48" fmla="*/ 221 w 495"/>
                <a:gd name="T49" fmla="*/ 279 h 581"/>
                <a:gd name="T50" fmla="*/ 349 w 495"/>
                <a:gd name="T51" fmla="*/ 257 h 581"/>
                <a:gd name="T52" fmla="*/ 398 w 495"/>
                <a:gd name="T53" fmla="*/ 210 h 581"/>
                <a:gd name="T54" fmla="*/ 406 w 495"/>
                <a:gd name="T55" fmla="*/ 220 h 581"/>
                <a:gd name="T56" fmla="*/ 411 w 495"/>
                <a:gd name="T57" fmla="*/ 451 h 581"/>
                <a:gd name="T58" fmla="*/ 406 w 495"/>
                <a:gd name="T59" fmla="*/ 321 h 581"/>
                <a:gd name="T60" fmla="*/ 468 w 495"/>
                <a:gd name="T61" fmla="*/ 184 h 581"/>
                <a:gd name="T62" fmla="*/ 460 w 495"/>
                <a:gd name="T63" fmla="*/ 233 h 581"/>
                <a:gd name="T64" fmla="*/ 384 w 495"/>
                <a:gd name="T65" fmla="*/ 222 h 581"/>
                <a:gd name="T66" fmla="*/ 420 w 495"/>
                <a:gd name="T67" fmla="*/ 188 h 581"/>
                <a:gd name="T68" fmla="*/ 364 w 495"/>
                <a:gd name="T69" fmla="*/ 225 h 581"/>
                <a:gd name="T70" fmla="*/ 360 w 495"/>
                <a:gd name="T71" fmla="*/ 188 h 581"/>
                <a:gd name="T72" fmla="*/ 386 w 495"/>
                <a:gd name="T73" fmla="*/ 356 h 581"/>
                <a:gd name="T74" fmla="*/ 220 w 495"/>
                <a:gd name="T75" fmla="*/ 351 h 581"/>
                <a:gd name="T76" fmla="*/ 235 w 495"/>
                <a:gd name="T77" fmla="*/ 315 h 581"/>
                <a:gd name="T78" fmla="*/ 206 w 495"/>
                <a:gd name="T79" fmla="*/ 172 h 581"/>
                <a:gd name="T80" fmla="*/ 238 w 495"/>
                <a:gd name="T81" fmla="*/ 167 h 581"/>
                <a:gd name="T82" fmla="*/ 251 w 495"/>
                <a:gd name="T83" fmla="*/ 158 h 581"/>
                <a:gd name="T84" fmla="*/ 269 w 495"/>
                <a:gd name="T85" fmla="*/ 131 h 581"/>
                <a:gd name="T86" fmla="*/ 278 w 495"/>
                <a:gd name="T87" fmla="*/ 100 h 581"/>
                <a:gd name="T88" fmla="*/ 393 w 495"/>
                <a:gd name="T89" fmla="*/ 130 h 581"/>
                <a:gd name="T90" fmla="*/ 438 w 495"/>
                <a:gd name="T91" fmla="*/ 100 h 581"/>
                <a:gd name="T92" fmla="*/ 438 w 495"/>
                <a:gd name="T93" fmla="*/ 154 h 581"/>
                <a:gd name="T94" fmla="*/ 456 w 495"/>
                <a:gd name="T95" fmla="*/ 159 h 581"/>
                <a:gd name="T96" fmla="*/ 474 w 495"/>
                <a:gd name="T97" fmla="*/ 100 h 581"/>
                <a:gd name="T98" fmla="*/ 455 w 495"/>
                <a:gd name="T99" fmla="*/ 80 h 581"/>
                <a:gd name="T100" fmla="*/ 343 w 495"/>
                <a:gd name="T101" fmla="*/ 34 h 581"/>
                <a:gd name="T102" fmla="*/ 206 w 495"/>
                <a:gd name="T103" fmla="*/ 0 h 581"/>
                <a:gd name="T104" fmla="*/ 173 w 495"/>
                <a:gd name="T105" fmla="*/ 7 h 581"/>
                <a:gd name="T106" fmla="*/ 143 w 495"/>
                <a:gd name="T107" fmla="*/ 23 h 581"/>
                <a:gd name="T108" fmla="*/ 121 w 495"/>
                <a:gd name="T109" fmla="*/ 51 h 581"/>
                <a:gd name="T110" fmla="*/ 148 w 495"/>
                <a:gd name="T111" fmla="*/ 83 h 581"/>
                <a:gd name="T112" fmla="*/ 59 w 495"/>
                <a:gd name="T113" fmla="*/ 98 h 581"/>
                <a:gd name="T114" fmla="*/ 108 w 495"/>
                <a:gd name="T115" fmla="*/ 286 h 581"/>
                <a:gd name="T116" fmla="*/ 152 w 495"/>
                <a:gd name="T117" fmla="*/ 307 h 581"/>
                <a:gd name="T118" fmla="*/ 102 w 495"/>
                <a:gd name="T119" fmla="*/ 418 h 581"/>
                <a:gd name="T120" fmla="*/ 495 w 495"/>
                <a:gd name="T121" fmla="*/ 512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5" h="581">
                  <a:moveTo>
                    <a:pt x="369" y="368"/>
                  </a:moveTo>
                  <a:cubicBezTo>
                    <a:pt x="334" y="361"/>
                    <a:pt x="334" y="361"/>
                    <a:pt x="334" y="361"/>
                  </a:cubicBezTo>
                  <a:cubicBezTo>
                    <a:pt x="289" y="371"/>
                    <a:pt x="289" y="371"/>
                    <a:pt x="289" y="371"/>
                  </a:cubicBezTo>
                  <a:cubicBezTo>
                    <a:pt x="298" y="361"/>
                    <a:pt x="298" y="361"/>
                    <a:pt x="298" y="361"/>
                  </a:cubicBezTo>
                  <a:cubicBezTo>
                    <a:pt x="337" y="349"/>
                    <a:pt x="337" y="349"/>
                    <a:pt x="337" y="349"/>
                  </a:cubicBezTo>
                  <a:cubicBezTo>
                    <a:pt x="376" y="362"/>
                    <a:pt x="376" y="362"/>
                    <a:pt x="376" y="362"/>
                  </a:cubicBezTo>
                  <a:lnTo>
                    <a:pt x="369" y="368"/>
                  </a:lnTo>
                  <a:close/>
                  <a:moveTo>
                    <a:pt x="342" y="490"/>
                  </a:moveTo>
                  <a:cubicBezTo>
                    <a:pt x="337" y="470"/>
                    <a:pt x="337" y="470"/>
                    <a:pt x="337" y="470"/>
                  </a:cubicBezTo>
                  <a:cubicBezTo>
                    <a:pt x="349" y="422"/>
                    <a:pt x="349" y="422"/>
                    <a:pt x="349" y="422"/>
                  </a:cubicBezTo>
                  <a:cubicBezTo>
                    <a:pt x="350" y="422"/>
                    <a:pt x="350" y="422"/>
                    <a:pt x="350" y="422"/>
                  </a:cubicBezTo>
                  <a:cubicBezTo>
                    <a:pt x="350" y="422"/>
                    <a:pt x="350" y="422"/>
                    <a:pt x="350" y="422"/>
                  </a:cubicBezTo>
                  <a:cubicBezTo>
                    <a:pt x="364" y="420"/>
                    <a:pt x="364" y="420"/>
                    <a:pt x="364" y="420"/>
                  </a:cubicBezTo>
                  <a:cubicBezTo>
                    <a:pt x="375" y="493"/>
                    <a:pt x="375" y="493"/>
                    <a:pt x="375" y="493"/>
                  </a:cubicBezTo>
                  <a:cubicBezTo>
                    <a:pt x="364" y="492"/>
                    <a:pt x="353" y="491"/>
                    <a:pt x="342" y="490"/>
                  </a:cubicBezTo>
                  <a:close/>
                  <a:moveTo>
                    <a:pt x="266" y="393"/>
                  </a:moveTo>
                  <a:cubicBezTo>
                    <a:pt x="299" y="401"/>
                    <a:pt x="299" y="401"/>
                    <a:pt x="299" y="401"/>
                  </a:cubicBezTo>
                  <a:cubicBezTo>
                    <a:pt x="344" y="384"/>
                    <a:pt x="344" y="384"/>
                    <a:pt x="344" y="384"/>
                  </a:cubicBezTo>
                  <a:cubicBezTo>
                    <a:pt x="369" y="396"/>
                    <a:pt x="369" y="396"/>
                    <a:pt x="369" y="396"/>
                  </a:cubicBezTo>
                  <a:cubicBezTo>
                    <a:pt x="344" y="392"/>
                    <a:pt x="344" y="392"/>
                    <a:pt x="344" y="392"/>
                  </a:cubicBezTo>
                  <a:cubicBezTo>
                    <a:pt x="298" y="409"/>
                    <a:pt x="298" y="409"/>
                    <a:pt x="298" y="409"/>
                  </a:cubicBezTo>
                  <a:lnTo>
                    <a:pt x="266" y="393"/>
                  </a:lnTo>
                  <a:close/>
                  <a:moveTo>
                    <a:pt x="171" y="472"/>
                  </a:moveTo>
                  <a:cubicBezTo>
                    <a:pt x="155" y="426"/>
                    <a:pt x="155" y="426"/>
                    <a:pt x="155" y="426"/>
                  </a:cubicBezTo>
                  <a:cubicBezTo>
                    <a:pt x="132" y="419"/>
                    <a:pt x="132" y="419"/>
                    <a:pt x="132" y="419"/>
                  </a:cubicBezTo>
                  <a:cubicBezTo>
                    <a:pt x="170" y="407"/>
                    <a:pt x="170" y="407"/>
                    <a:pt x="170" y="407"/>
                  </a:cubicBezTo>
                  <a:cubicBezTo>
                    <a:pt x="185" y="457"/>
                    <a:pt x="185" y="457"/>
                    <a:pt x="185" y="457"/>
                  </a:cubicBezTo>
                  <a:cubicBezTo>
                    <a:pt x="278" y="443"/>
                    <a:pt x="278" y="443"/>
                    <a:pt x="278" y="443"/>
                  </a:cubicBezTo>
                  <a:lnTo>
                    <a:pt x="171" y="472"/>
                  </a:lnTo>
                  <a:close/>
                  <a:moveTo>
                    <a:pt x="154" y="326"/>
                  </a:moveTo>
                  <a:cubicBezTo>
                    <a:pt x="158" y="326"/>
                    <a:pt x="158" y="326"/>
                    <a:pt x="158" y="326"/>
                  </a:cubicBezTo>
                  <a:cubicBezTo>
                    <a:pt x="158" y="351"/>
                    <a:pt x="158" y="351"/>
                    <a:pt x="158" y="351"/>
                  </a:cubicBezTo>
                  <a:cubicBezTo>
                    <a:pt x="154" y="351"/>
                    <a:pt x="154" y="351"/>
                    <a:pt x="154" y="351"/>
                  </a:cubicBezTo>
                  <a:lnTo>
                    <a:pt x="154" y="326"/>
                  </a:lnTo>
                  <a:close/>
                  <a:moveTo>
                    <a:pt x="164" y="326"/>
                  </a:moveTo>
                  <a:cubicBezTo>
                    <a:pt x="187" y="326"/>
                    <a:pt x="187" y="326"/>
                    <a:pt x="187" y="326"/>
                  </a:cubicBezTo>
                  <a:cubicBezTo>
                    <a:pt x="187" y="351"/>
                    <a:pt x="187" y="351"/>
                    <a:pt x="187" y="351"/>
                  </a:cubicBezTo>
                  <a:cubicBezTo>
                    <a:pt x="164" y="351"/>
                    <a:pt x="164" y="351"/>
                    <a:pt x="164" y="351"/>
                  </a:cubicBezTo>
                  <a:lnTo>
                    <a:pt x="164" y="326"/>
                  </a:lnTo>
                  <a:close/>
                  <a:moveTo>
                    <a:pt x="108" y="266"/>
                  </a:moveTo>
                  <a:cubicBezTo>
                    <a:pt x="108" y="266"/>
                    <a:pt x="108" y="266"/>
                    <a:pt x="108" y="266"/>
                  </a:cubicBezTo>
                  <a:cubicBezTo>
                    <a:pt x="78" y="266"/>
                    <a:pt x="78" y="266"/>
                    <a:pt x="78" y="266"/>
                  </a:cubicBezTo>
                  <a:cubicBezTo>
                    <a:pt x="78" y="100"/>
                    <a:pt x="78" y="100"/>
                    <a:pt x="78" y="100"/>
                  </a:cubicBezTo>
                  <a:cubicBezTo>
                    <a:pt x="109" y="100"/>
                    <a:pt x="109" y="100"/>
                    <a:pt x="109" y="100"/>
                  </a:cubicBezTo>
                  <a:cubicBezTo>
                    <a:pt x="109" y="98"/>
                    <a:pt x="109" y="98"/>
                    <a:pt x="109" y="98"/>
                  </a:cubicBezTo>
                  <a:cubicBezTo>
                    <a:pt x="148" y="98"/>
                    <a:pt x="148" y="98"/>
                    <a:pt x="148" y="98"/>
                  </a:cubicBezTo>
                  <a:cubicBezTo>
                    <a:pt x="149" y="99"/>
                    <a:pt x="149" y="100"/>
                    <a:pt x="149" y="101"/>
                  </a:cubicBezTo>
                  <a:cubicBezTo>
                    <a:pt x="117" y="114"/>
                    <a:pt x="117" y="114"/>
                    <a:pt x="117" y="114"/>
                  </a:cubicBezTo>
                  <a:cubicBezTo>
                    <a:pt x="116" y="112"/>
                    <a:pt x="116" y="112"/>
                    <a:pt x="116" y="112"/>
                  </a:cubicBezTo>
                  <a:cubicBezTo>
                    <a:pt x="116" y="112"/>
                    <a:pt x="116" y="112"/>
                    <a:pt x="116" y="112"/>
                  </a:cubicBezTo>
                  <a:cubicBezTo>
                    <a:pt x="112" y="114"/>
                    <a:pt x="112" y="114"/>
                    <a:pt x="112" y="114"/>
                  </a:cubicBezTo>
                  <a:cubicBezTo>
                    <a:pt x="120" y="132"/>
                    <a:pt x="120" y="132"/>
                    <a:pt x="120" y="132"/>
                  </a:cubicBezTo>
                  <a:cubicBezTo>
                    <a:pt x="124" y="131"/>
                    <a:pt x="124" y="131"/>
                    <a:pt x="124" y="131"/>
                  </a:cubicBezTo>
                  <a:cubicBezTo>
                    <a:pt x="123" y="128"/>
                    <a:pt x="123" y="128"/>
                    <a:pt x="123" y="128"/>
                  </a:cubicBezTo>
                  <a:cubicBezTo>
                    <a:pt x="155" y="115"/>
                    <a:pt x="155" y="115"/>
                    <a:pt x="155" y="115"/>
                  </a:cubicBezTo>
                  <a:cubicBezTo>
                    <a:pt x="155" y="116"/>
                    <a:pt x="156" y="118"/>
                    <a:pt x="157" y="119"/>
                  </a:cubicBezTo>
                  <a:cubicBezTo>
                    <a:pt x="133" y="143"/>
                    <a:pt x="133" y="143"/>
                    <a:pt x="133" y="143"/>
                  </a:cubicBezTo>
                  <a:cubicBezTo>
                    <a:pt x="132" y="141"/>
                    <a:pt x="132" y="141"/>
                    <a:pt x="132" y="141"/>
                  </a:cubicBezTo>
                  <a:cubicBezTo>
                    <a:pt x="132" y="141"/>
                    <a:pt x="132" y="141"/>
                    <a:pt x="132" y="141"/>
                  </a:cubicBezTo>
                  <a:cubicBezTo>
                    <a:pt x="128" y="144"/>
                    <a:pt x="128" y="144"/>
                    <a:pt x="128" y="144"/>
                  </a:cubicBezTo>
                  <a:cubicBezTo>
                    <a:pt x="142" y="158"/>
                    <a:pt x="142" y="158"/>
                    <a:pt x="142" y="158"/>
                  </a:cubicBezTo>
                  <a:cubicBezTo>
                    <a:pt x="146" y="155"/>
                    <a:pt x="146" y="155"/>
                    <a:pt x="146" y="155"/>
                  </a:cubicBezTo>
                  <a:cubicBezTo>
                    <a:pt x="144" y="153"/>
                    <a:pt x="144" y="153"/>
                    <a:pt x="144" y="153"/>
                  </a:cubicBezTo>
                  <a:cubicBezTo>
                    <a:pt x="167" y="129"/>
                    <a:pt x="167" y="129"/>
                    <a:pt x="167" y="129"/>
                  </a:cubicBezTo>
                  <a:cubicBezTo>
                    <a:pt x="169" y="130"/>
                    <a:pt x="170" y="131"/>
                    <a:pt x="171" y="131"/>
                  </a:cubicBezTo>
                  <a:cubicBezTo>
                    <a:pt x="158" y="163"/>
                    <a:pt x="158" y="163"/>
                    <a:pt x="158" y="163"/>
                  </a:cubicBezTo>
                  <a:cubicBezTo>
                    <a:pt x="156" y="162"/>
                    <a:pt x="156" y="162"/>
                    <a:pt x="156" y="162"/>
                  </a:cubicBezTo>
                  <a:cubicBezTo>
                    <a:pt x="156" y="162"/>
                    <a:pt x="156" y="162"/>
                    <a:pt x="156" y="162"/>
                  </a:cubicBezTo>
                  <a:cubicBezTo>
                    <a:pt x="154" y="166"/>
                    <a:pt x="154" y="166"/>
                    <a:pt x="154" y="166"/>
                  </a:cubicBezTo>
                  <a:cubicBezTo>
                    <a:pt x="173" y="173"/>
                    <a:pt x="173" y="173"/>
                    <a:pt x="173" y="173"/>
                  </a:cubicBezTo>
                  <a:cubicBezTo>
                    <a:pt x="174" y="169"/>
                    <a:pt x="174" y="169"/>
                    <a:pt x="174" y="169"/>
                  </a:cubicBezTo>
                  <a:cubicBezTo>
                    <a:pt x="172" y="169"/>
                    <a:pt x="172" y="169"/>
                    <a:pt x="172" y="169"/>
                  </a:cubicBezTo>
                  <a:cubicBezTo>
                    <a:pt x="185" y="137"/>
                    <a:pt x="185" y="137"/>
                    <a:pt x="185" y="137"/>
                  </a:cubicBezTo>
                  <a:cubicBezTo>
                    <a:pt x="186" y="138"/>
                    <a:pt x="187" y="138"/>
                    <a:pt x="189" y="138"/>
                  </a:cubicBezTo>
                  <a:cubicBezTo>
                    <a:pt x="189" y="172"/>
                    <a:pt x="189" y="172"/>
                    <a:pt x="189" y="172"/>
                  </a:cubicBezTo>
                  <a:cubicBezTo>
                    <a:pt x="187" y="172"/>
                    <a:pt x="187" y="172"/>
                    <a:pt x="187" y="172"/>
                  </a:cubicBezTo>
                  <a:cubicBezTo>
                    <a:pt x="187" y="266"/>
                    <a:pt x="187" y="266"/>
                    <a:pt x="187" y="266"/>
                  </a:cubicBezTo>
                  <a:lnTo>
                    <a:pt x="108" y="266"/>
                  </a:lnTo>
                  <a:close/>
                  <a:moveTo>
                    <a:pt x="73" y="266"/>
                  </a:moveTo>
                  <a:cubicBezTo>
                    <a:pt x="67" y="266"/>
                    <a:pt x="67" y="266"/>
                    <a:pt x="67" y="266"/>
                  </a:cubicBezTo>
                  <a:cubicBezTo>
                    <a:pt x="67" y="100"/>
                    <a:pt x="67" y="100"/>
                    <a:pt x="67" y="100"/>
                  </a:cubicBezTo>
                  <a:cubicBezTo>
                    <a:pt x="73" y="100"/>
                    <a:pt x="73" y="100"/>
                    <a:pt x="73" y="100"/>
                  </a:cubicBezTo>
                  <a:lnTo>
                    <a:pt x="73" y="266"/>
                  </a:lnTo>
                  <a:close/>
                  <a:moveTo>
                    <a:pt x="152" y="111"/>
                  </a:moveTo>
                  <a:cubicBezTo>
                    <a:pt x="153" y="112"/>
                    <a:pt x="153" y="112"/>
                    <a:pt x="153" y="113"/>
                  </a:cubicBezTo>
                  <a:cubicBezTo>
                    <a:pt x="124" y="125"/>
                    <a:pt x="124" y="125"/>
                    <a:pt x="124" y="125"/>
                  </a:cubicBezTo>
                  <a:cubicBezTo>
                    <a:pt x="123" y="123"/>
                    <a:pt x="123" y="123"/>
                    <a:pt x="123" y="123"/>
                  </a:cubicBezTo>
                  <a:lnTo>
                    <a:pt x="152" y="111"/>
                  </a:lnTo>
                  <a:close/>
                  <a:moveTo>
                    <a:pt x="122" y="57"/>
                  </a:moveTo>
                  <a:cubicBezTo>
                    <a:pt x="122" y="55"/>
                    <a:pt x="122" y="55"/>
                    <a:pt x="122" y="55"/>
                  </a:cubicBezTo>
                  <a:cubicBezTo>
                    <a:pt x="155" y="69"/>
                    <a:pt x="155" y="69"/>
                    <a:pt x="155" y="69"/>
                  </a:cubicBezTo>
                  <a:cubicBezTo>
                    <a:pt x="154" y="71"/>
                    <a:pt x="154" y="71"/>
                    <a:pt x="154" y="71"/>
                  </a:cubicBezTo>
                  <a:lnTo>
                    <a:pt x="122" y="57"/>
                  </a:lnTo>
                  <a:close/>
                  <a:moveTo>
                    <a:pt x="165" y="124"/>
                  </a:moveTo>
                  <a:cubicBezTo>
                    <a:pt x="166" y="125"/>
                    <a:pt x="166" y="125"/>
                    <a:pt x="167" y="126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41" y="148"/>
                    <a:pt x="141" y="148"/>
                    <a:pt x="141" y="148"/>
                  </a:cubicBezTo>
                  <a:lnTo>
                    <a:pt x="165" y="124"/>
                  </a:lnTo>
                  <a:close/>
                  <a:moveTo>
                    <a:pt x="139" y="29"/>
                  </a:moveTo>
                  <a:cubicBezTo>
                    <a:pt x="143" y="30"/>
                    <a:pt x="143" y="30"/>
                    <a:pt x="143" y="30"/>
                  </a:cubicBezTo>
                  <a:cubicBezTo>
                    <a:pt x="168" y="54"/>
                    <a:pt x="168" y="54"/>
                    <a:pt x="168" y="54"/>
                  </a:cubicBezTo>
                  <a:cubicBezTo>
                    <a:pt x="165" y="57"/>
                    <a:pt x="165" y="57"/>
                    <a:pt x="165" y="57"/>
                  </a:cubicBezTo>
                  <a:lnTo>
                    <a:pt x="139" y="29"/>
                  </a:lnTo>
                  <a:close/>
                  <a:moveTo>
                    <a:pt x="180" y="133"/>
                  </a:moveTo>
                  <a:cubicBezTo>
                    <a:pt x="181" y="134"/>
                    <a:pt x="182" y="134"/>
                    <a:pt x="183" y="13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67" y="166"/>
                    <a:pt x="167" y="166"/>
                    <a:pt x="167" y="166"/>
                  </a:cubicBezTo>
                  <a:lnTo>
                    <a:pt x="180" y="133"/>
                  </a:lnTo>
                  <a:close/>
                  <a:moveTo>
                    <a:pt x="166" y="11"/>
                  </a:moveTo>
                  <a:cubicBezTo>
                    <a:pt x="170" y="18"/>
                    <a:pt x="170" y="18"/>
                    <a:pt x="170" y="18"/>
                  </a:cubicBezTo>
                  <a:cubicBezTo>
                    <a:pt x="184" y="46"/>
                    <a:pt x="184" y="46"/>
                    <a:pt x="184" y="46"/>
                  </a:cubicBezTo>
                  <a:cubicBezTo>
                    <a:pt x="183" y="46"/>
                    <a:pt x="182" y="47"/>
                    <a:pt x="181" y="47"/>
                  </a:cubicBezTo>
                  <a:lnTo>
                    <a:pt x="166" y="11"/>
                  </a:lnTo>
                  <a:close/>
                  <a:moveTo>
                    <a:pt x="196" y="324"/>
                  </a:moveTo>
                  <a:cubicBezTo>
                    <a:pt x="196" y="324"/>
                    <a:pt x="196" y="324"/>
                    <a:pt x="196" y="324"/>
                  </a:cubicBezTo>
                  <a:cubicBezTo>
                    <a:pt x="201" y="328"/>
                    <a:pt x="201" y="328"/>
                    <a:pt x="201" y="328"/>
                  </a:cubicBezTo>
                  <a:cubicBezTo>
                    <a:pt x="201" y="351"/>
                    <a:pt x="201" y="351"/>
                    <a:pt x="201" y="351"/>
                  </a:cubicBezTo>
                  <a:cubicBezTo>
                    <a:pt x="196" y="351"/>
                    <a:pt x="196" y="351"/>
                    <a:pt x="196" y="351"/>
                  </a:cubicBezTo>
                  <a:lnTo>
                    <a:pt x="196" y="324"/>
                  </a:lnTo>
                  <a:close/>
                  <a:moveTo>
                    <a:pt x="196" y="283"/>
                  </a:moveTo>
                  <a:cubicBezTo>
                    <a:pt x="196" y="283"/>
                    <a:pt x="196" y="283"/>
                    <a:pt x="196" y="283"/>
                  </a:cubicBezTo>
                  <a:cubicBezTo>
                    <a:pt x="201" y="287"/>
                    <a:pt x="201" y="287"/>
                    <a:pt x="201" y="287"/>
                  </a:cubicBezTo>
                  <a:cubicBezTo>
                    <a:pt x="201" y="307"/>
                    <a:pt x="201" y="307"/>
                    <a:pt x="201" y="307"/>
                  </a:cubicBezTo>
                  <a:cubicBezTo>
                    <a:pt x="196" y="307"/>
                    <a:pt x="196" y="307"/>
                    <a:pt x="196" y="307"/>
                  </a:cubicBezTo>
                  <a:lnTo>
                    <a:pt x="196" y="283"/>
                  </a:lnTo>
                  <a:close/>
                  <a:moveTo>
                    <a:pt x="196" y="172"/>
                  </a:moveTo>
                  <a:cubicBezTo>
                    <a:pt x="198" y="172"/>
                    <a:pt x="198" y="172"/>
                    <a:pt x="198" y="172"/>
                  </a:cubicBezTo>
                  <a:cubicBezTo>
                    <a:pt x="198" y="136"/>
                    <a:pt x="198" y="136"/>
                    <a:pt x="198" y="136"/>
                  </a:cubicBezTo>
                  <a:cubicBezTo>
                    <a:pt x="199" y="136"/>
                    <a:pt x="200" y="136"/>
                    <a:pt x="201" y="136"/>
                  </a:cubicBezTo>
                  <a:cubicBezTo>
                    <a:pt x="201" y="172"/>
                    <a:pt x="201" y="172"/>
                    <a:pt x="201" y="172"/>
                  </a:cubicBezTo>
                  <a:cubicBezTo>
                    <a:pt x="201" y="172"/>
                    <a:pt x="201" y="172"/>
                    <a:pt x="201" y="172"/>
                  </a:cubicBezTo>
                  <a:cubicBezTo>
                    <a:pt x="201" y="267"/>
                    <a:pt x="201" y="267"/>
                    <a:pt x="201" y="267"/>
                  </a:cubicBezTo>
                  <a:cubicBezTo>
                    <a:pt x="196" y="267"/>
                    <a:pt x="196" y="267"/>
                    <a:pt x="196" y="267"/>
                  </a:cubicBezTo>
                  <a:lnTo>
                    <a:pt x="196" y="172"/>
                  </a:lnTo>
                  <a:close/>
                  <a:moveTo>
                    <a:pt x="199" y="5"/>
                  </a:moveTo>
                  <a:cubicBezTo>
                    <a:pt x="201" y="5"/>
                    <a:pt x="201" y="5"/>
                    <a:pt x="201" y="5"/>
                  </a:cubicBezTo>
                  <a:cubicBezTo>
                    <a:pt x="201" y="45"/>
                    <a:pt x="201" y="45"/>
                    <a:pt x="201" y="45"/>
                  </a:cubicBezTo>
                  <a:cubicBezTo>
                    <a:pt x="200" y="45"/>
                    <a:pt x="199" y="45"/>
                    <a:pt x="199" y="45"/>
                  </a:cubicBezTo>
                  <a:lnTo>
                    <a:pt x="199" y="5"/>
                  </a:lnTo>
                  <a:close/>
                  <a:moveTo>
                    <a:pt x="211" y="61"/>
                  </a:moveTo>
                  <a:cubicBezTo>
                    <a:pt x="217" y="61"/>
                    <a:pt x="221" y="66"/>
                    <a:pt x="221" y="72"/>
                  </a:cubicBezTo>
                  <a:cubicBezTo>
                    <a:pt x="221" y="77"/>
                    <a:pt x="217" y="82"/>
                    <a:pt x="211" y="82"/>
                  </a:cubicBezTo>
                  <a:cubicBezTo>
                    <a:pt x="206" y="82"/>
                    <a:pt x="201" y="77"/>
                    <a:pt x="201" y="72"/>
                  </a:cubicBezTo>
                  <a:cubicBezTo>
                    <a:pt x="201" y="66"/>
                    <a:pt x="206" y="61"/>
                    <a:pt x="211" y="61"/>
                  </a:cubicBezTo>
                  <a:close/>
                  <a:moveTo>
                    <a:pt x="231" y="164"/>
                  </a:moveTo>
                  <a:cubicBezTo>
                    <a:pt x="229" y="164"/>
                    <a:pt x="229" y="164"/>
                    <a:pt x="229" y="164"/>
                  </a:cubicBezTo>
                  <a:cubicBezTo>
                    <a:pt x="216" y="132"/>
                    <a:pt x="216" y="132"/>
                    <a:pt x="216" y="132"/>
                  </a:cubicBezTo>
                  <a:cubicBezTo>
                    <a:pt x="219" y="130"/>
                    <a:pt x="219" y="130"/>
                    <a:pt x="219" y="130"/>
                  </a:cubicBezTo>
                  <a:lnTo>
                    <a:pt x="231" y="164"/>
                  </a:lnTo>
                  <a:close/>
                  <a:moveTo>
                    <a:pt x="232" y="119"/>
                  </a:moveTo>
                  <a:cubicBezTo>
                    <a:pt x="257" y="144"/>
                    <a:pt x="257" y="144"/>
                    <a:pt x="257" y="144"/>
                  </a:cubicBezTo>
                  <a:cubicBezTo>
                    <a:pt x="255" y="145"/>
                    <a:pt x="255" y="145"/>
                    <a:pt x="255" y="145"/>
                  </a:cubicBezTo>
                  <a:cubicBezTo>
                    <a:pt x="231" y="121"/>
                    <a:pt x="231" y="121"/>
                    <a:pt x="231" y="121"/>
                  </a:cubicBezTo>
                  <a:cubicBezTo>
                    <a:pt x="231" y="120"/>
                    <a:pt x="232" y="119"/>
                    <a:pt x="232" y="119"/>
                  </a:cubicBezTo>
                  <a:close/>
                  <a:moveTo>
                    <a:pt x="240" y="103"/>
                  </a:moveTo>
                  <a:cubicBezTo>
                    <a:pt x="272" y="116"/>
                    <a:pt x="272" y="116"/>
                    <a:pt x="272" y="116"/>
                  </a:cubicBezTo>
                  <a:cubicBezTo>
                    <a:pt x="271" y="118"/>
                    <a:pt x="271" y="118"/>
                    <a:pt x="271" y="118"/>
                  </a:cubicBezTo>
                  <a:cubicBezTo>
                    <a:pt x="240" y="105"/>
                    <a:pt x="240" y="105"/>
                    <a:pt x="240" y="105"/>
                  </a:cubicBezTo>
                  <a:cubicBezTo>
                    <a:pt x="240" y="104"/>
                    <a:pt x="240" y="103"/>
                    <a:pt x="240" y="103"/>
                  </a:cubicBezTo>
                  <a:close/>
                  <a:moveTo>
                    <a:pt x="278" y="84"/>
                  </a:moveTo>
                  <a:cubicBezTo>
                    <a:pt x="374" y="84"/>
                    <a:pt x="374" y="84"/>
                    <a:pt x="374" y="84"/>
                  </a:cubicBezTo>
                  <a:cubicBezTo>
                    <a:pt x="374" y="88"/>
                    <a:pt x="374" y="88"/>
                    <a:pt x="374" y="88"/>
                  </a:cubicBezTo>
                  <a:cubicBezTo>
                    <a:pt x="278" y="88"/>
                    <a:pt x="278" y="88"/>
                    <a:pt x="278" y="88"/>
                  </a:cubicBezTo>
                  <a:lnTo>
                    <a:pt x="278" y="84"/>
                  </a:lnTo>
                  <a:close/>
                  <a:moveTo>
                    <a:pt x="359" y="56"/>
                  </a:moveTo>
                  <a:cubicBezTo>
                    <a:pt x="361" y="80"/>
                    <a:pt x="361" y="80"/>
                    <a:pt x="361" y="80"/>
                  </a:cubicBezTo>
                  <a:cubicBezTo>
                    <a:pt x="359" y="80"/>
                    <a:pt x="359" y="80"/>
                    <a:pt x="359" y="80"/>
                  </a:cubicBezTo>
                  <a:cubicBezTo>
                    <a:pt x="357" y="54"/>
                    <a:pt x="357" y="54"/>
                    <a:pt x="357" y="54"/>
                  </a:cubicBezTo>
                  <a:lnTo>
                    <a:pt x="359" y="56"/>
                  </a:lnTo>
                  <a:close/>
                  <a:moveTo>
                    <a:pt x="370" y="68"/>
                  </a:moveTo>
                  <a:cubicBezTo>
                    <a:pt x="397" y="84"/>
                    <a:pt x="397" y="84"/>
                    <a:pt x="397" y="84"/>
                  </a:cubicBezTo>
                  <a:cubicBezTo>
                    <a:pt x="397" y="85"/>
                    <a:pt x="397" y="85"/>
                    <a:pt x="397" y="85"/>
                  </a:cubicBezTo>
                  <a:cubicBezTo>
                    <a:pt x="370" y="72"/>
                    <a:pt x="370" y="72"/>
                    <a:pt x="370" y="72"/>
                  </a:cubicBezTo>
                  <a:lnTo>
                    <a:pt x="370" y="68"/>
                  </a:lnTo>
                  <a:close/>
                  <a:moveTo>
                    <a:pt x="411" y="89"/>
                  </a:moveTo>
                  <a:cubicBezTo>
                    <a:pt x="411" y="93"/>
                    <a:pt x="411" y="93"/>
                    <a:pt x="411" y="93"/>
                  </a:cubicBezTo>
                  <a:cubicBezTo>
                    <a:pt x="381" y="99"/>
                    <a:pt x="381" y="99"/>
                    <a:pt x="381" y="99"/>
                  </a:cubicBezTo>
                  <a:cubicBezTo>
                    <a:pt x="377" y="97"/>
                    <a:pt x="377" y="97"/>
                    <a:pt x="377" y="97"/>
                  </a:cubicBezTo>
                  <a:lnTo>
                    <a:pt x="411" y="89"/>
                  </a:lnTo>
                  <a:close/>
                  <a:moveTo>
                    <a:pt x="430" y="95"/>
                  </a:moveTo>
                  <a:cubicBezTo>
                    <a:pt x="402" y="131"/>
                    <a:pt x="402" y="131"/>
                    <a:pt x="402" y="131"/>
                  </a:cubicBezTo>
                  <a:cubicBezTo>
                    <a:pt x="399" y="127"/>
                    <a:pt x="399" y="127"/>
                    <a:pt x="399" y="127"/>
                  </a:cubicBezTo>
                  <a:cubicBezTo>
                    <a:pt x="427" y="91"/>
                    <a:pt x="427" y="91"/>
                    <a:pt x="427" y="91"/>
                  </a:cubicBezTo>
                  <a:lnTo>
                    <a:pt x="430" y="95"/>
                  </a:lnTo>
                  <a:close/>
                  <a:moveTo>
                    <a:pt x="446" y="98"/>
                  </a:moveTo>
                  <a:cubicBezTo>
                    <a:pt x="431" y="144"/>
                    <a:pt x="431" y="144"/>
                    <a:pt x="431" y="144"/>
                  </a:cubicBezTo>
                  <a:cubicBezTo>
                    <a:pt x="429" y="143"/>
                    <a:pt x="429" y="143"/>
                    <a:pt x="429" y="143"/>
                  </a:cubicBezTo>
                  <a:cubicBezTo>
                    <a:pt x="444" y="96"/>
                    <a:pt x="444" y="96"/>
                    <a:pt x="444" y="96"/>
                  </a:cubicBezTo>
                  <a:lnTo>
                    <a:pt x="446" y="98"/>
                  </a:lnTo>
                  <a:close/>
                  <a:moveTo>
                    <a:pt x="460" y="96"/>
                  </a:moveTo>
                  <a:cubicBezTo>
                    <a:pt x="463" y="96"/>
                    <a:pt x="463" y="96"/>
                    <a:pt x="463" y="96"/>
                  </a:cubicBezTo>
                  <a:cubicBezTo>
                    <a:pt x="463" y="155"/>
                    <a:pt x="463" y="155"/>
                    <a:pt x="463" y="155"/>
                  </a:cubicBezTo>
                  <a:cubicBezTo>
                    <a:pt x="460" y="155"/>
                    <a:pt x="460" y="155"/>
                    <a:pt x="460" y="155"/>
                  </a:cubicBezTo>
                  <a:lnTo>
                    <a:pt x="460" y="96"/>
                  </a:lnTo>
                  <a:close/>
                  <a:moveTo>
                    <a:pt x="206" y="286"/>
                  </a:moveTo>
                  <a:cubicBezTo>
                    <a:pt x="216" y="286"/>
                    <a:pt x="216" y="286"/>
                    <a:pt x="216" y="286"/>
                  </a:cubicBezTo>
                  <a:cubicBezTo>
                    <a:pt x="216" y="307"/>
                    <a:pt x="216" y="307"/>
                    <a:pt x="216" y="307"/>
                  </a:cubicBezTo>
                  <a:cubicBezTo>
                    <a:pt x="206" y="307"/>
                    <a:pt x="206" y="307"/>
                    <a:pt x="206" y="307"/>
                  </a:cubicBezTo>
                  <a:lnTo>
                    <a:pt x="206" y="286"/>
                  </a:lnTo>
                  <a:close/>
                  <a:moveTo>
                    <a:pt x="221" y="279"/>
                  </a:moveTo>
                  <a:cubicBezTo>
                    <a:pt x="226" y="276"/>
                    <a:pt x="226" y="276"/>
                    <a:pt x="226" y="276"/>
                  </a:cubicBezTo>
                  <a:cubicBezTo>
                    <a:pt x="226" y="312"/>
                    <a:pt x="226" y="312"/>
                    <a:pt x="226" y="312"/>
                  </a:cubicBezTo>
                  <a:cubicBezTo>
                    <a:pt x="221" y="309"/>
                    <a:pt x="221" y="309"/>
                    <a:pt x="221" y="309"/>
                  </a:cubicBezTo>
                  <a:lnTo>
                    <a:pt x="221" y="279"/>
                  </a:lnTo>
                  <a:close/>
                  <a:moveTo>
                    <a:pt x="345" y="260"/>
                  </a:moveTo>
                  <a:cubicBezTo>
                    <a:pt x="345" y="236"/>
                    <a:pt x="345" y="236"/>
                    <a:pt x="345" y="236"/>
                  </a:cubicBezTo>
                  <a:cubicBezTo>
                    <a:pt x="348" y="236"/>
                    <a:pt x="348" y="236"/>
                    <a:pt x="348" y="236"/>
                  </a:cubicBezTo>
                  <a:cubicBezTo>
                    <a:pt x="349" y="257"/>
                    <a:pt x="349" y="257"/>
                    <a:pt x="349" y="257"/>
                  </a:cubicBezTo>
                  <a:cubicBezTo>
                    <a:pt x="364" y="285"/>
                    <a:pt x="364" y="285"/>
                    <a:pt x="364" y="285"/>
                  </a:cubicBezTo>
                  <a:lnTo>
                    <a:pt x="345" y="260"/>
                  </a:lnTo>
                  <a:close/>
                  <a:moveTo>
                    <a:pt x="397" y="192"/>
                  </a:moveTo>
                  <a:cubicBezTo>
                    <a:pt x="397" y="182"/>
                    <a:pt x="397" y="182"/>
                    <a:pt x="397" y="182"/>
                  </a:cubicBezTo>
                  <a:cubicBezTo>
                    <a:pt x="400" y="182"/>
                    <a:pt x="400" y="182"/>
                    <a:pt x="400" y="182"/>
                  </a:cubicBezTo>
                  <a:cubicBezTo>
                    <a:pt x="409" y="190"/>
                    <a:pt x="409" y="190"/>
                    <a:pt x="409" y="190"/>
                  </a:cubicBezTo>
                  <a:cubicBezTo>
                    <a:pt x="407" y="204"/>
                    <a:pt x="407" y="204"/>
                    <a:pt x="407" y="204"/>
                  </a:cubicBezTo>
                  <a:cubicBezTo>
                    <a:pt x="398" y="210"/>
                    <a:pt x="398" y="210"/>
                    <a:pt x="398" y="210"/>
                  </a:cubicBezTo>
                  <a:cubicBezTo>
                    <a:pt x="394" y="210"/>
                    <a:pt x="394" y="210"/>
                    <a:pt x="394" y="210"/>
                  </a:cubicBezTo>
                  <a:cubicBezTo>
                    <a:pt x="394" y="204"/>
                    <a:pt x="394" y="204"/>
                    <a:pt x="394" y="204"/>
                  </a:cubicBezTo>
                  <a:cubicBezTo>
                    <a:pt x="399" y="204"/>
                    <a:pt x="399" y="204"/>
                    <a:pt x="399" y="204"/>
                  </a:cubicBezTo>
                  <a:cubicBezTo>
                    <a:pt x="399" y="202"/>
                    <a:pt x="399" y="202"/>
                    <a:pt x="399" y="202"/>
                  </a:cubicBezTo>
                  <a:cubicBezTo>
                    <a:pt x="394" y="202"/>
                    <a:pt x="394" y="202"/>
                    <a:pt x="394" y="202"/>
                  </a:cubicBezTo>
                  <a:cubicBezTo>
                    <a:pt x="394" y="192"/>
                    <a:pt x="394" y="192"/>
                    <a:pt x="394" y="192"/>
                  </a:cubicBezTo>
                  <a:lnTo>
                    <a:pt x="397" y="192"/>
                  </a:lnTo>
                  <a:close/>
                  <a:moveTo>
                    <a:pt x="406" y="220"/>
                  </a:moveTo>
                  <a:cubicBezTo>
                    <a:pt x="400" y="220"/>
                    <a:pt x="400" y="220"/>
                    <a:pt x="400" y="220"/>
                  </a:cubicBezTo>
                  <a:cubicBezTo>
                    <a:pt x="400" y="212"/>
                    <a:pt x="400" y="212"/>
                    <a:pt x="400" y="212"/>
                  </a:cubicBezTo>
                  <a:cubicBezTo>
                    <a:pt x="412" y="206"/>
                    <a:pt x="412" y="206"/>
                    <a:pt x="412" y="206"/>
                  </a:cubicBezTo>
                  <a:lnTo>
                    <a:pt x="406" y="220"/>
                  </a:lnTo>
                  <a:close/>
                  <a:moveTo>
                    <a:pt x="413" y="497"/>
                  </a:moveTo>
                  <a:cubicBezTo>
                    <a:pt x="426" y="429"/>
                    <a:pt x="426" y="429"/>
                    <a:pt x="426" y="429"/>
                  </a:cubicBezTo>
                  <a:cubicBezTo>
                    <a:pt x="422" y="403"/>
                    <a:pt x="422" y="403"/>
                    <a:pt x="422" y="403"/>
                  </a:cubicBezTo>
                  <a:cubicBezTo>
                    <a:pt x="411" y="451"/>
                    <a:pt x="411" y="451"/>
                    <a:pt x="411" y="451"/>
                  </a:cubicBezTo>
                  <a:cubicBezTo>
                    <a:pt x="405" y="451"/>
                    <a:pt x="405" y="451"/>
                    <a:pt x="405" y="451"/>
                  </a:cubicBezTo>
                  <a:cubicBezTo>
                    <a:pt x="405" y="408"/>
                    <a:pt x="405" y="408"/>
                    <a:pt x="405" y="408"/>
                  </a:cubicBezTo>
                  <a:cubicBezTo>
                    <a:pt x="423" y="395"/>
                    <a:pt x="423" y="395"/>
                    <a:pt x="423" y="395"/>
                  </a:cubicBezTo>
                  <a:cubicBezTo>
                    <a:pt x="432" y="320"/>
                    <a:pt x="432" y="320"/>
                    <a:pt x="432" y="320"/>
                  </a:cubicBezTo>
                  <a:cubicBezTo>
                    <a:pt x="397" y="401"/>
                    <a:pt x="397" y="401"/>
                    <a:pt x="397" y="401"/>
                  </a:cubicBezTo>
                  <a:cubicBezTo>
                    <a:pt x="395" y="401"/>
                    <a:pt x="395" y="401"/>
                    <a:pt x="395" y="401"/>
                  </a:cubicBezTo>
                  <a:cubicBezTo>
                    <a:pt x="394" y="351"/>
                    <a:pt x="394" y="351"/>
                    <a:pt x="394" y="351"/>
                  </a:cubicBezTo>
                  <a:cubicBezTo>
                    <a:pt x="406" y="321"/>
                    <a:pt x="406" y="321"/>
                    <a:pt x="406" y="321"/>
                  </a:cubicBezTo>
                  <a:cubicBezTo>
                    <a:pt x="385" y="302"/>
                    <a:pt x="385" y="302"/>
                    <a:pt x="385" y="302"/>
                  </a:cubicBezTo>
                  <a:cubicBezTo>
                    <a:pt x="405" y="281"/>
                    <a:pt x="405" y="281"/>
                    <a:pt x="405" y="281"/>
                  </a:cubicBezTo>
                  <a:cubicBezTo>
                    <a:pt x="412" y="284"/>
                    <a:pt x="412" y="284"/>
                    <a:pt x="412" y="284"/>
                  </a:cubicBezTo>
                  <a:cubicBezTo>
                    <a:pt x="403" y="302"/>
                    <a:pt x="403" y="302"/>
                    <a:pt x="403" y="302"/>
                  </a:cubicBezTo>
                  <a:cubicBezTo>
                    <a:pt x="425" y="319"/>
                    <a:pt x="425" y="319"/>
                    <a:pt x="425" y="319"/>
                  </a:cubicBezTo>
                  <a:cubicBezTo>
                    <a:pt x="455" y="296"/>
                    <a:pt x="455" y="296"/>
                    <a:pt x="455" y="296"/>
                  </a:cubicBezTo>
                  <a:cubicBezTo>
                    <a:pt x="478" y="218"/>
                    <a:pt x="478" y="218"/>
                    <a:pt x="478" y="218"/>
                  </a:cubicBezTo>
                  <a:cubicBezTo>
                    <a:pt x="468" y="184"/>
                    <a:pt x="468" y="184"/>
                    <a:pt x="468" y="184"/>
                  </a:cubicBezTo>
                  <a:cubicBezTo>
                    <a:pt x="481" y="173"/>
                    <a:pt x="481" y="173"/>
                    <a:pt x="481" y="173"/>
                  </a:cubicBezTo>
                  <a:cubicBezTo>
                    <a:pt x="485" y="167"/>
                    <a:pt x="485" y="167"/>
                    <a:pt x="485" y="167"/>
                  </a:cubicBezTo>
                  <a:cubicBezTo>
                    <a:pt x="484" y="167"/>
                    <a:pt x="484" y="167"/>
                    <a:pt x="484" y="167"/>
                  </a:cubicBezTo>
                  <a:cubicBezTo>
                    <a:pt x="484" y="167"/>
                    <a:pt x="484" y="167"/>
                    <a:pt x="484" y="167"/>
                  </a:cubicBezTo>
                  <a:cubicBezTo>
                    <a:pt x="461" y="176"/>
                    <a:pt x="461" y="176"/>
                    <a:pt x="461" y="176"/>
                  </a:cubicBezTo>
                  <a:cubicBezTo>
                    <a:pt x="457" y="226"/>
                    <a:pt x="457" y="226"/>
                    <a:pt x="457" y="226"/>
                  </a:cubicBezTo>
                  <a:cubicBezTo>
                    <a:pt x="416" y="228"/>
                    <a:pt x="416" y="228"/>
                    <a:pt x="416" y="228"/>
                  </a:cubicBezTo>
                  <a:cubicBezTo>
                    <a:pt x="460" y="233"/>
                    <a:pt x="460" y="233"/>
                    <a:pt x="460" y="233"/>
                  </a:cubicBezTo>
                  <a:cubicBezTo>
                    <a:pt x="415" y="240"/>
                    <a:pt x="415" y="240"/>
                    <a:pt x="415" y="240"/>
                  </a:cubicBezTo>
                  <a:cubicBezTo>
                    <a:pt x="421" y="255"/>
                    <a:pt x="421" y="255"/>
                    <a:pt x="421" y="255"/>
                  </a:cubicBezTo>
                  <a:cubicBezTo>
                    <a:pt x="412" y="265"/>
                    <a:pt x="412" y="265"/>
                    <a:pt x="412" y="265"/>
                  </a:cubicBezTo>
                  <a:cubicBezTo>
                    <a:pt x="393" y="258"/>
                    <a:pt x="393" y="258"/>
                    <a:pt x="393" y="258"/>
                  </a:cubicBezTo>
                  <a:cubicBezTo>
                    <a:pt x="376" y="267"/>
                    <a:pt x="376" y="267"/>
                    <a:pt x="376" y="267"/>
                  </a:cubicBezTo>
                  <a:cubicBezTo>
                    <a:pt x="367" y="256"/>
                    <a:pt x="367" y="256"/>
                    <a:pt x="367" y="256"/>
                  </a:cubicBezTo>
                  <a:cubicBezTo>
                    <a:pt x="379" y="222"/>
                    <a:pt x="379" y="222"/>
                    <a:pt x="379" y="222"/>
                  </a:cubicBezTo>
                  <a:cubicBezTo>
                    <a:pt x="384" y="222"/>
                    <a:pt x="384" y="222"/>
                    <a:pt x="384" y="222"/>
                  </a:cubicBezTo>
                  <a:cubicBezTo>
                    <a:pt x="386" y="251"/>
                    <a:pt x="386" y="251"/>
                    <a:pt x="386" y="251"/>
                  </a:cubicBezTo>
                  <a:cubicBezTo>
                    <a:pt x="393" y="230"/>
                    <a:pt x="393" y="230"/>
                    <a:pt x="393" y="230"/>
                  </a:cubicBezTo>
                  <a:cubicBezTo>
                    <a:pt x="410" y="232"/>
                    <a:pt x="410" y="232"/>
                    <a:pt x="410" y="232"/>
                  </a:cubicBezTo>
                  <a:cubicBezTo>
                    <a:pt x="403" y="228"/>
                    <a:pt x="403" y="228"/>
                    <a:pt x="403" y="228"/>
                  </a:cubicBezTo>
                  <a:cubicBezTo>
                    <a:pt x="414" y="228"/>
                    <a:pt x="414" y="228"/>
                    <a:pt x="414" y="228"/>
                  </a:cubicBezTo>
                  <a:cubicBezTo>
                    <a:pt x="411" y="220"/>
                    <a:pt x="411" y="220"/>
                    <a:pt x="411" y="220"/>
                  </a:cubicBezTo>
                  <a:cubicBezTo>
                    <a:pt x="418" y="210"/>
                    <a:pt x="418" y="210"/>
                    <a:pt x="418" y="210"/>
                  </a:cubicBezTo>
                  <a:cubicBezTo>
                    <a:pt x="420" y="188"/>
                    <a:pt x="420" y="188"/>
                    <a:pt x="420" y="188"/>
                  </a:cubicBezTo>
                  <a:cubicBezTo>
                    <a:pt x="405" y="176"/>
                    <a:pt x="405" y="176"/>
                    <a:pt x="405" y="176"/>
                  </a:cubicBezTo>
                  <a:cubicBezTo>
                    <a:pt x="393" y="176"/>
                    <a:pt x="393" y="176"/>
                    <a:pt x="393" y="176"/>
                  </a:cubicBezTo>
                  <a:cubicBezTo>
                    <a:pt x="383" y="184"/>
                    <a:pt x="383" y="184"/>
                    <a:pt x="383" y="184"/>
                  </a:cubicBezTo>
                  <a:cubicBezTo>
                    <a:pt x="380" y="122"/>
                    <a:pt x="380" y="122"/>
                    <a:pt x="380" y="122"/>
                  </a:cubicBezTo>
                  <a:cubicBezTo>
                    <a:pt x="377" y="118"/>
                    <a:pt x="377" y="118"/>
                    <a:pt x="377" y="118"/>
                  </a:cubicBezTo>
                  <a:cubicBezTo>
                    <a:pt x="374" y="221"/>
                    <a:pt x="374" y="221"/>
                    <a:pt x="374" y="221"/>
                  </a:cubicBezTo>
                  <a:cubicBezTo>
                    <a:pt x="367" y="234"/>
                    <a:pt x="367" y="234"/>
                    <a:pt x="367" y="234"/>
                  </a:cubicBezTo>
                  <a:cubicBezTo>
                    <a:pt x="367" y="234"/>
                    <a:pt x="366" y="232"/>
                    <a:pt x="364" y="225"/>
                  </a:cubicBezTo>
                  <a:cubicBezTo>
                    <a:pt x="362" y="219"/>
                    <a:pt x="365" y="200"/>
                    <a:pt x="365" y="200"/>
                  </a:cubicBezTo>
                  <a:cubicBezTo>
                    <a:pt x="372" y="120"/>
                    <a:pt x="372" y="120"/>
                    <a:pt x="372" y="120"/>
                  </a:cubicBezTo>
                  <a:cubicBezTo>
                    <a:pt x="366" y="127"/>
                    <a:pt x="366" y="127"/>
                    <a:pt x="366" y="127"/>
                  </a:cubicBezTo>
                  <a:cubicBezTo>
                    <a:pt x="362" y="176"/>
                    <a:pt x="362" y="176"/>
                    <a:pt x="362" y="176"/>
                  </a:cubicBezTo>
                  <a:cubicBezTo>
                    <a:pt x="344" y="189"/>
                    <a:pt x="344" y="189"/>
                    <a:pt x="344" y="189"/>
                  </a:cubicBezTo>
                  <a:cubicBezTo>
                    <a:pt x="339" y="216"/>
                    <a:pt x="339" y="216"/>
                    <a:pt x="339" y="216"/>
                  </a:cubicBezTo>
                  <a:cubicBezTo>
                    <a:pt x="347" y="195"/>
                    <a:pt x="347" y="195"/>
                    <a:pt x="347" y="195"/>
                  </a:cubicBezTo>
                  <a:cubicBezTo>
                    <a:pt x="360" y="188"/>
                    <a:pt x="360" y="188"/>
                    <a:pt x="360" y="188"/>
                  </a:cubicBezTo>
                  <a:cubicBezTo>
                    <a:pt x="359" y="201"/>
                    <a:pt x="359" y="201"/>
                    <a:pt x="359" y="201"/>
                  </a:cubicBezTo>
                  <a:cubicBezTo>
                    <a:pt x="349" y="207"/>
                    <a:pt x="349" y="207"/>
                    <a:pt x="349" y="207"/>
                  </a:cubicBezTo>
                  <a:cubicBezTo>
                    <a:pt x="331" y="230"/>
                    <a:pt x="331" y="230"/>
                    <a:pt x="331" y="230"/>
                  </a:cubicBezTo>
                  <a:cubicBezTo>
                    <a:pt x="329" y="270"/>
                    <a:pt x="329" y="270"/>
                    <a:pt x="329" y="270"/>
                  </a:cubicBezTo>
                  <a:cubicBezTo>
                    <a:pt x="369" y="305"/>
                    <a:pt x="369" y="305"/>
                    <a:pt x="369" y="305"/>
                  </a:cubicBezTo>
                  <a:cubicBezTo>
                    <a:pt x="361" y="327"/>
                    <a:pt x="361" y="327"/>
                    <a:pt x="361" y="327"/>
                  </a:cubicBezTo>
                  <a:cubicBezTo>
                    <a:pt x="394" y="351"/>
                    <a:pt x="394" y="351"/>
                    <a:pt x="394" y="351"/>
                  </a:cubicBezTo>
                  <a:cubicBezTo>
                    <a:pt x="386" y="356"/>
                    <a:pt x="386" y="356"/>
                    <a:pt x="386" y="356"/>
                  </a:cubicBezTo>
                  <a:cubicBezTo>
                    <a:pt x="349" y="337"/>
                    <a:pt x="349" y="337"/>
                    <a:pt x="349" y="337"/>
                  </a:cubicBezTo>
                  <a:cubicBezTo>
                    <a:pt x="361" y="327"/>
                    <a:pt x="361" y="327"/>
                    <a:pt x="361" y="327"/>
                  </a:cubicBezTo>
                  <a:cubicBezTo>
                    <a:pt x="289" y="318"/>
                    <a:pt x="289" y="318"/>
                    <a:pt x="289" y="318"/>
                  </a:cubicBezTo>
                  <a:cubicBezTo>
                    <a:pt x="252" y="337"/>
                    <a:pt x="252" y="337"/>
                    <a:pt x="252" y="337"/>
                  </a:cubicBezTo>
                  <a:cubicBezTo>
                    <a:pt x="252" y="350"/>
                    <a:pt x="252" y="350"/>
                    <a:pt x="252" y="350"/>
                  </a:cubicBezTo>
                  <a:cubicBezTo>
                    <a:pt x="252" y="367"/>
                    <a:pt x="252" y="367"/>
                    <a:pt x="252" y="367"/>
                  </a:cubicBezTo>
                  <a:cubicBezTo>
                    <a:pt x="229" y="367"/>
                    <a:pt x="229" y="367"/>
                    <a:pt x="229" y="367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06" y="351"/>
                    <a:pt x="206" y="351"/>
                    <a:pt x="206" y="351"/>
                  </a:cubicBezTo>
                  <a:cubicBezTo>
                    <a:pt x="206" y="326"/>
                    <a:pt x="206" y="326"/>
                    <a:pt x="206" y="326"/>
                  </a:cubicBezTo>
                  <a:cubicBezTo>
                    <a:pt x="226" y="326"/>
                    <a:pt x="226" y="326"/>
                    <a:pt x="226" y="326"/>
                  </a:cubicBezTo>
                  <a:cubicBezTo>
                    <a:pt x="226" y="326"/>
                    <a:pt x="226" y="326"/>
                    <a:pt x="227" y="326"/>
                  </a:cubicBezTo>
                  <a:cubicBezTo>
                    <a:pt x="231" y="326"/>
                    <a:pt x="235" y="323"/>
                    <a:pt x="235" y="318"/>
                  </a:cubicBezTo>
                  <a:cubicBezTo>
                    <a:pt x="235" y="318"/>
                    <a:pt x="235" y="318"/>
                    <a:pt x="235" y="318"/>
                  </a:cubicBezTo>
                  <a:cubicBezTo>
                    <a:pt x="235" y="315"/>
                    <a:pt x="235" y="315"/>
                    <a:pt x="235" y="315"/>
                  </a:cubicBezTo>
                  <a:cubicBezTo>
                    <a:pt x="235" y="315"/>
                    <a:pt x="235" y="315"/>
                    <a:pt x="235" y="315"/>
                  </a:cubicBezTo>
                  <a:cubicBezTo>
                    <a:pt x="235" y="286"/>
                    <a:pt x="235" y="286"/>
                    <a:pt x="235" y="286"/>
                  </a:cubicBezTo>
                  <a:cubicBezTo>
                    <a:pt x="235" y="286"/>
                    <a:pt x="235" y="286"/>
                    <a:pt x="235" y="286"/>
                  </a:cubicBezTo>
                  <a:cubicBezTo>
                    <a:pt x="235" y="275"/>
                    <a:pt x="235" y="275"/>
                    <a:pt x="235" y="275"/>
                  </a:cubicBezTo>
                  <a:cubicBezTo>
                    <a:pt x="235" y="275"/>
                    <a:pt x="235" y="275"/>
                    <a:pt x="235" y="275"/>
                  </a:cubicBezTo>
                  <a:cubicBezTo>
                    <a:pt x="235" y="270"/>
                    <a:pt x="231" y="266"/>
                    <a:pt x="227" y="266"/>
                  </a:cubicBezTo>
                  <a:cubicBezTo>
                    <a:pt x="227" y="266"/>
                    <a:pt x="226" y="266"/>
                    <a:pt x="226" y="266"/>
                  </a:cubicBezTo>
                  <a:cubicBezTo>
                    <a:pt x="206" y="266"/>
                    <a:pt x="206" y="266"/>
                    <a:pt x="206" y="266"/>
                  </a:cubicBezTo>
                  <a:cubicBezTo>
                    <a:pt x="206" y="172"/>
                    <a:pt x="206" y="172"/>
                    <a:pt x="206" y="172"/>
                  </a:cubicBezTo>
                  <a:cubicBezTo>
                    <a:pt x="204" y="172"/>
                    <a:pt x="204" y="172"/>
                    <a:pt x="204" y="172"/>
                  </a:cubicBezTo>
                  <a:cubicBezTo>
                    <a:pt x="204" y="138"/>
                    <a:pt x="204" y="138"/>
                    <a:pt x="204" y="138"/>
                  </a:cubicBezTo>
                  <a:cubicBezTo>
                    <a:pt x="206" y="138"/>
                    <a:pt x="207" y="137"/>
                    <a:pt x="208" y="137"/>
                  </a:cubicBezTo>
                  <a:cubicBezTo>
                    <a:pt x="220" y="169"/>
                    <a:pt x="220" y="169"/>
                    <a:pt x="220" y="169"/>
                  </a:cubicBezTo>
                  <a:cubicBezTo>
                    <a:pt x="218" y="170"/>
                    <a:pt x="218" y="170"/>
                    <a:pt x="218" y="170"/>
                  </a:cubicBezTo>
                  <a:cubicBezTo>
                    <a:pt x="218" y="170"/>
                    <a:pt x="218" y="170"/>
                    <a:pt x="218" y="170"/>
                  </a:cubicBezTo>
                  <a:cubicBezTo>
                    <a:pt x="220" y="174"/>
                    <a:pt x="220" y="174"/>
                    <a:pt x="220" y="174"/>
                  </a:cubicBezTo>
                  <a:cubicBezTo>
                    <a:pt x="238" y="167"/>
                    <a:pt x="238" y="167"/>
                    <a:pt x="238" y="167"/>
                  </a:cubicBezTo>
                  <a:cubicBezTo>
                    <a:pt x="237" y="163"/>
                    <a:pt x="237" y="163"/>
                    <a:pt x="237" y="163"/>
                  </a:cubicBezTo>
                  <a:cubicBezTo>
                    <a:pt x="235" y="163"/>
                    <a:pt x="235" y="163"/>
                    <a:pt x="235" y="163"/>
                  </a:cubicBezTo>
                  <a:cubicBezTo>
                    <a:pt x="222" y="131"/>
                    <a:pt x="222" y="131"/>
                    <a:pt x="222" y="131"/>
                  </a:cubicBezTo>
                  <a:cubicBezTo>
                    <a:pt x="223" y="130"/>
                    <a:pt x="224" y="130"/>
                    <a:pt x="225" y="129"/>
                  </a:cubicBezTo>
                  <a:cubicBezTo>
                    <a:pt x="250" y="153"/>
                    <a:pt x="250" y="153"/>
                    <a:pt x="250" y="153"/>
                  </a:cubicBezTo>
                  <a:cubicBezTo>
                    <a:pt x="248" y="155"/>
                    <a:pt x="248" y="155"/>
                    <a:pt x="248" y="155"/>
                  </a:cubicBezTo>
                  <a:cubicBezTo>
                    <a:pt x="248" y="155"/>
                    <a:pt x="248" y="155"/>
                    <a:pt x="248" y="155"/>
                  </a:cubicBezTo>
                  <a:cubicBezTo>
                    <a:pt x="251" y="158"/>
                    <a:pt x="251" y="158"/>
                    <a:pt x="251" y="158"/>
                  </a:cubicBezTo>
                  <a:cubicBezTo>
                    <a:pt x="265" y="144"/>
                    <a:pt x="265" y="144"/>
                    <a:pt x="265" y="144"/>
                  </a:cubicBezTo>
                  <a:cubicBezTo>
                    <a:pt x="262" y="141"/>
                    <a:pt x="262" y="141"/>
                    <a:pt x="262" y="141"/>
                  </a:cubicBezTo>
                  <a:cubicBezTo>
                    <a:pt x="260" y="142"/>
                    <a:pt x="260" y="142"/>
                    <a:pt x="260" y="142"/>
                  </a:cubicBezTo>
                  <a:cubicBezTo>
                    <a:pt x="235" y="118"/>
                    <a:pt x="235" y="118"/>
                    <a:pt x="235" y="118"/>
                  </a:cubicBezTo>
                  <a:cubicBezTo>
                    <a:pt x="236" y="117"/>
                    <a:pt x="237" y="116"/>
                    <a:pt x="237" y="115"/>
                  </a:cubicBezTo>
                  <a:cubicBezTo>
                    <a:pt x="270" y="128"/>
                    <a:pt x="270" y="128"/>
                    <a:pt x="270" y="128"/>
                  </a:cubicBezTo>
                  <a:cubicBezTo>
                    <a:pt x="269" y="131"/>
                    <a:pt x="269" y="131"/>
                    <a:pt x="269" y="131"/>
                  </a:cubicBezTo>
                  <a:cubicBezTo>
                    <a:pt x="269" y="131"/>
                    <a:pt x="269" y="131"/>
                    <a:pt x="269" y="131"/>
                  </a:cubicBezTo>
                  <a:cubicBezTo>
                    <a:pt x="273" y="132"/>
                    <a:pt x="273" y="132"/>
                    <a:pt x="273" y="132"/>
                  </a:cubicBezTo>
                  <a:cubicBezTo>
                    <a:pt x="281" y="114"/>
                    <a:pt x="281" y="114"/>
                    <a:pt x="281" y="114"/>
                  </a:cubicBezTo>
                  <a:cubicBezTo>
                    <a:pt x="277" y="112"/>
                    <a:pt x="277" y="112"/>
                    <a:pt x="277" y="112"/>
                  </a:cubicBezTo>
                  <a:cubicBezTo>
                    <a:pt x="276" y="114"/>
                    <a:pt x="276" y="114"/>
                    <a:pt x="276" y="114"/>
                  </a:cubicBezTo>
                  <a:cubicBezTo>
                    <a:pt x="243" y="101"/>
                    <a:pt x="243" y="101"/>
                    <a:pt x="243" y="101"/>
                  </a:cubicBezTo>
                  <a:cubicBezTo>
                    <a:pt x="243" y="100"/>
                    <a:pt x="243" y="99"/>
                    <a:pt x="243" y="98"/>
                  </a:cubicBezTo>
                  <a:cubicBezTo>
                    <a:pt x="278" y="98"/>
                    <a:pt x="278" y="98"/>
                    <a:pt x="278" y="98"/>
                  </a:cubicBezTo>
                  <a:cubicBezTo>
                    <a:pt x="278" y="100"/>
                    <a:pt x="278" y="100"/>
                    <a:pt x="278" y="100"/>
                  </a:cubicBezTo>
                  <a:cubicBezTo>
                    <a:pt x="368" y="100"/>
                    <a:pt x="368" y="100"/>
                    <a:pt x="368" y="100"/>
                  </a:cubicBezTo>
                  <a:cubicBezTo>
                    <a:pt x="368" y="101"/>
                    <a:pt x="368" y="103"/>
                    <a:pt x="369" y="105"/>
                  </a:cubicBezTo>
                  <a:cubicBezTo>
                    <a:pt x="371" y="109"/>
                    <a:pt x="373" y="112"/>
                    <a:pt x="374" y="112"/>
                  </a:cubicBezTo>
                  <a:cubicBezTo>
                    <a:pt x="374" y="112"/>
                    <a:pt x="374" y="112"/>
                    <a:pt x="374" y="112"/>
                  </a:cubicBezTo>
                  <a:cubicBezTo>
                    <a:pt x="374" y="112"/>
                    <a:pt x="374" y="112"/>
                    <a:pt x="374" y="112"/>
                  </a:cubicBezTo>
                  <a:cubicBezTo>
                    <a:pt x="406" y="100"/>
                    <a:pt x="406" y="100"/>
                    <a:pt x="406" y="100"/>
                  </a:cubicBezTo>
                  <a:cubicBezTo>
                    <a:pt x="415" y="100"/>
                    <a:pt x="415" y="100"/>
                    <a:pt x="415" y="10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1"/>
                    <a:pt x="395" y="134"/>
                    <a:pt x="398" y="137"/>
                  </a:cubicBezTo>
                  <a:cubicBezTo>
                    <a:pt x="402" y="139"/>
                    <a:pt x="405" y="140"/>
                    <a:pt x="406" y="139"/>
                  </a:cubicBezTo>
                  <a:cubicBezTo>
                    <a:pt x="406" y="139"/>
                    <a:pt x="406" y="139"/>
                    <a:pt x="406" y="139"/>
                  </a:cubicBezTo>
                  <a:cubicBezTo>
                    <a:pt x="438" y="100"/>
                    <a:pt x="438" y="100"/>
                    <a:pt x="438" y="100"/>
                  </a:cubicBezTo>
                  <a:cubicBezTo>
                    <a:pt x="438" y="100"/>
                    <a:pt x="438" y="100"/>
                    <a:pt x="438" y="100"/>
                  </a:cubicBezTo>
                  <a:cubicBezTo>
                    <a:pt x="422" y="147"/>
                    <a:pt x="422" y="147"/>
                    <a:pt x="422" y="147"/>
                  </a:cubicBezTo>
                  <a:cubicBezTo>
                    <a:pt x="422" y="147"/>
                    <a:pt x="422" y="147"/>
                    <a:pt x="422" y="147"/>
                  </a:cubicBezTo>
                  <a:cubicBezTo>
                    <a:pt x="422" y="147"/>
                    <a:pt x="422" y="147"/>
                    <a:pt x="422" y="147"/>
                  </a:cubicBezTo>
                  <a:cubicBezTo>
                    <a:pt x="422" y="149"/>
                    <a:pt x="425" y="151"/>
                    <a:pt x="429" y="153"/>
                  </a:cubicBezTo>
                  <a:cubicBezTo>
                    <a:pt x="434" y="154"/>
                    <a:pt x="437" y="155"/>
                    <a:pt x="438" y="154"/>
                  </a:cubicBezTo>
                  <a:cubicBezTo>
                    <a:pt x="438" y="154"/>
                    <a:pt x="438" y="154"/>
                    <a:pt x="438" y="154"/>
                  </a:cubicBezTo>
                  <a:cubicBezTo>
                    <a:pt x="438" y="154"/>
                    <a:pt x="438" y="154"/>
                    <a:pt x="438" y="154"/>
                  </a:cubicBezTo>
                  <a:cubicBezTo>
                    <a:pt x="438" y="154"/>
                    <a:pt x="438" y="153"/>
                    <a:pt x="438" y="153"/>
                  </a:cubicBezTo>
                  <a:cubicBezTo>
                    <a:pt x="438" y="153"/>
                    <a:pt x="438" y="153"/>
                    <a:pt x="438" y="153"/>
                  </a:cubicBezTo>
                  <a:cubicBezTo>
                    <a:pt x="456" y="100"/>
                    <a:pt x="456" y="100"/>
                    <a:pt x="456" y="100"/>
                  </a:cubicBezTo>
                  <a:cubicBezTo>
                    <a:pt x="456" y="100"/>
                    <a:pt x="456" y="100"/>
                    <a:pt x="456" y="100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7" y="160"/>
                    <a:pt x="461" y="161"/>
                    <a:pt x="465" y="161"/>
                  </a:cubicBezTo>
                  <a:cubicBezTo>
                    <a:pt x="470" y="161"/>
                    <a:pt x="474" y="160"/>
                    <a:pt x="474" y="159"/>
                  </a:cubicBezTo>
                  <a:cubicBezTo>
                    <a:pt x="474" y="159"/>
                    <a:pt x="474" y="159"/>
                    <a:pt x="474" y="159"/>
                  </a:cubicBezTo>
                  <a:cubicBezTo>
                    <a:pt x="474" y="159"/>
                    <a:pt x="474" y="159"/>
                    <a:pt x="474" y="159"/>
                  </a:cubicBezTo>
                  <a:cubicBezTo>
                    <a:pt x="474" y="159"/>
                    <a:pt x="474" y="159"/>
                    <a:pt x="474" y="159"/>
                  </a:cubicBezTo>
                  <a:cubicBezTo>
                    <a:pt x="474" y="159"/>
                    <a:pt x="474" y="159"/>
                    <a:pt x="474" y="159"/>
                  </a:cubicBezTo>
                  <a:cubicBezTo>
                    <a:pt x="474" y="100"/>
                    <a:pt x="474" y="100"/>
                    <a:pt x="474" y="100"/>
                  </a:cubicBezTo>
                  <a:cubicBezTo>
                    <a:pt x="481" y="100"/>
                    <a:pt x="481" y="100"/>
                    <a:pt x="481" y="100"/>
                  </a:cubicBezTo>
                  <a:cubicBezTo>
                    <a:pt x="481" y="88"/>
                    <a:pt x="481" y="88"/>
                    <a:pt x="481" y="88"/>
                  </a:cubicBezTo>
                  <a:cubicBezTo>
                    <a:pt x="412" y="88"/>
                    <a:pt x="412" y="88"/>
                    <a:pt x="412" y="88"/>
                  </a:cubicBezTo>
                  <a:cubicBezTo>
                    <a:pt x="412" y="84"/>
                    <a:pt x="412" y="84"/>
                    <a:pt x="412" y="84"/>
                  </a:cubicBezTo>
                  <a:cubicBezTo>
                    <a:pt x="481" y="84"/>
                    <a:pt x="481" y="84"/>
                    <a:pt x="481" y="84"/>
                  </a:cubicBezTo>
                  <a:cubicBezTo>
                    <a:pt x="481" y="80"/>
                    <a:pt x="481" y="80"/>
                    <a:pt x="481" y="80"/>
                  </a:cubicBezTo>
                  <a:cubicBezTo>
                    <a:pt x="455" y="80"/>
                    <a:pt x="455" y="80"/>
                    <a:pt x="455" y="80"/>
                  </a:cubicBezTo>
                  <a:cubicBezTo>
                    <a:pt x="455" y="80"/>
                    <a:pt x="455" y="80"/>
                    <a:pt x="455" y="80"/>
                  </a:cubicBezTo>
                  <a:cubicBezTo>
                    <a:pt x="411" y="80"/>
                    <a:pt x="411" y="80"/>
                    <a:pt x="411" y="80"/>
                  </a:cubicBezTo>
                  <a:cubicBezTo>
                    <a:pt x="404" y="79"/>
                    <a:pt x="385" y="75"/>
                    <a:pt x="373" y="63"/>
                  </a:cubicBezTo>
                  <a:cubicBezTo>
                    <a:pt x="357" y="46"/>
                    <a:pt x="356" y="34"/>
                    <a:pt x="356" y="34"/>
                  </a:cubicBezTo>
                  <a:cubicBezTo>
                    <a:pt x="353" y="34"/>
                    <a:pt x="353" y="34"/>
                    <a:pt x="353" y="34"/>
                  </a:cubicBezTo>
                  <a:cubicBezTo>
                    <a:pt x="353" y="80"/>
                    <a:pt x="353" y="80"/>
                    <a:pt x="353" y="80"/>
                  </a:cubicBezTo>
                  <a:cubicBezTo>
                    <a:pt x="350" y="80"/>
                    <a:pt x="350" y="80"/>
                    <a:pt x="350" y="80"/>
                  </a:cubicBezTo>
                  <a:cubicBezTo>
                    <a:pt x="350" y="34"/>
                    <a:pt x="350" y="34"/>
                    <a:pt x="350" y="34"/>
                  </a:cubicBezTo>
                  <a:cubicBezTo>
                    <a:pt x="343" y="34"/>
                    <a:pt x="343" y="34"/>
                    <a:pt x="343" y="34"/>
                  </a:cubicBezTo>
                  <a:cubicBezTo>
                    <a:pt x="343" y="80"/>
                    <a:pt x="343" y="80"/>
                    <a:pt x="343" y="80"/>
                  </a:cubicBezTo>
                  <a:cubicBezTo>
                    <a:pt x="278" y="80"/>
                    <a:pt x="278" y="80"/>
                    <a:pt x="278" y="80"/>
                  </a:cubicBezTo>
                  <a:cubicBezTo>
                    <a:pt x="278" y="83"/>
                    <a:pt x="278" y="83"/>
                    <a:pt x="278" y="83"/>
                  </a:cubicBezTo>
                  <a:cubicBezTo>
                    <a:pt x="243" y="83"/>
                    <a:pt x="243" y="83"/>
                    <a:pt x="243" y="83"/>
                  </a:cubicBezTo>
                  <a:cubicBezTo>
                    <a:pt x="240" y="62"/>
                    <a:pt x="224" y="46"/>
                    <a:pt x="204" y="43"/>
                  </a:cubicBezTo>
                  <a:cubicBezTo>
                    <a:pt x="204" y="4"/>
                    <a:pt x="204" y="4"/>
                    <a:pt x="204" y="4"/>
                  </a:cubicBezTo>
                  <a:cubicBezTo>
                    <a:pt x="206" y="4"/>
                    <a:pt x="206" y="4"/>
                    <a:pt x="206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86" y="0"/>
                    <a:pt x="186" y="0"/>
                    <a:pt x="186" y="0"/>
                  </a:cubicBezTo>
                  <a:cubicBezTo>
                    <a:pt x="186" y="4"/>
                    <a:pt x="186" y="4"/>
                    <a:pt x="186" y="4"/>
                  </a:cubicBezTo>
                  <a:cubicBezTo>
                    <a:pt x="189" y="4"/>
                    <a:pt x="189" y="4"/>
                    <a:pt x="189" y="4"/>
                  </a:cubicBezTo>
                  <a:cubicBezTo>
                    <a:pt x="189" y="43"/>
                    <a:pt x="189" y="43"/>
                    <a:pt x="189" y="43"/>
                  </a:cubicBezTo>
                  <a:cubicBezTo>
                    <a:pt x="188" y="43"/>
                    <a:pt x="186" y="43"/>
                    <a:pt x="185" y="44"/>
                  </a:cubicBezTo>
                  <a:cubicBezTo>
                    <a:pt x="171" y="8"/>
                    <a:pt x="171" y="8"/>
                    <a:pt x="171" y="8"/>
                  </a:cubicBezTo>
                  <a:cubicBezTo>
                    <a:pt x="173" y="7"/>
                    <a:pt x="173" y="7"/>
                    <a:pt x="173" y="7"/>
                  </a:cubicBezTo>
                  <a:cubicBezTo>
                    <a:pt x="173" y="7"/>
                    <a:pt x="173" y="7"/>
                    <a:pt x="173" y="7"/>
                  </a:cubicBezTo>
                  <a:cubicBezTo>
                    <a:pt x="171" y="3"/>
                    <a:pt x="171" y="3"/>
                    <a:pt x="171" y="3"/>
                  </a:cubicBezTo>
                  <a:cubicBezTo>
                    <a:pt x="153" y="11"/>
                    <a:pt x="153" y="11"/>
                    <a:pt x="153" y="11"/>
                  </a:cubicBezTo>
                  <a:cubicBezTo>
                    <a:pt x="155" y="15"/>
                    <a:pt x="155" y="15"/>
                    <a:pt x="155" y="15"/>
                  </a:cubicBezTo>
                  <a:cubicBezTo>
                    <a:pt x="157" y="14"/>
                    <a:pt x="157" y="14"/>
                    <a:pt x="157" y="14"/>
                  </a:cubicBezTo>
                  <a:cubicBezTo>
                    <a:pt x="171" y="49"/>
                    <a:pt x="171" y="49"/>
                    <a:pt x="171" y="49"/>
                  </a:cubicBezTo>
                  <a:cubicBezTo>
                    <a:pt x="170" y="50"/>
                    <a:pt x="169" y="50"/>
                    <a:pt x="168" y="51"/>
                  </a:cubicBezTo>
                  <a:cubicBezTo>
                    <a:pt x="142" y="25"/>
                    <a:pt x="142" y="25"/>
                    <a:pt x="142" y="25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0" y="20"/>
                    <a:pt x="140" y="20"/>
                    <a:pt x="140" y="20"/>
                  </a:cubicBezTo>
                  <a:cubicBezTo>
                    <a:pt x="126" y="34"/>
                    <a:pt x="126" y="34"/>
                    <a:pt x="126" y="34"/>
                  </a:cubicBezTo>
                  <a:cubicBezTo>
                    <a:pt x="129" y="37"/>
                    <a:pt x="129" y="37"/>
                    <a:pt x="129" y="37"/>
                  </a:cubicBezTo>
                  <a:cubicBezTo>
                    <a:pt x="131" y="35"/>
                    <a:pt x="131" y="35"/>
                    <a:pt x="131" y="35"/>
                  </a:cubicBezTo>
                  <a:cubicBezTo>
                    <a:pt x="157" y="61"/>
                    <a:pt x="157" y="61"/>
                    <a:pt x="157" y="61"/>
                  </a:cubicBezTo>
                  <a:cubicBezTo>
                    <a:pt x="157" y="62"/>
                    <a:pt x="156" y="63"/>
                    <a:pt x="155" y="64"/>
                  </a:cubicBezTo>
                  <a:cubicBezTo>
                    <a:pt x="121" y="51"/>
                    <a:pt x="121" y="51"/>
                    <a:pt x="121" y="51"/>
                  </a:cubicBezTo>
                  <a:cubicBezTo>
                    <a:pt x="122" y="49"/>
                    <a:pt x="122" y="49"/>
                    <a:pt x="122" y="49"/>
                  </a:cubicBezTo>
                  <a:cubicBezTo>
                    <a:pt x="122" y="48"/>
                    <a:pt x="122" y="48"/>
                    <a:pt x="122" y="48"/>
                  </a:cubicBezTo>
                  <a:cubicBezTo>
                    <a:pt x="118" y="47"/>
                    <a:pt x="118" y="47"/>
                    <a:pt x="118" y="47"/>
                  </a:cubicBezTo>
                  <a:cubicBezTo>
                    <a:pt x="111" y="65"/>
                    <a:pt x="111" y="65"/>
                    <a:pt x="111" y="65"/>
                  </a:cubicBezTo>
                  <a:cubicBezTo>
                    <a:pt x="115" y="67"/>
                    <a:pt x="115" y="67"/>
                    <a:pt x="115" y="67"/>
                  </a:cubicBezTo>
                  <a:cubicBezTo>
                    <a:pt x="116" y="65"/>
                    <a:pt x="116" y="65"/>
                    <a:pt x="116" y="65"/>
                  </a:cubicBezTo>
                  <a:cubicBezTo>
                    <a:pt x="149" y="78"/>
                    <a:pt x="149" y="78"/>
                    <a:pt x="149" y="78"/>
                  </a:cubicBezTo>
                  <a:cubicBezTo>
                    <a:pt x="149" y="80"/>
                    <a:pt x="149" y="81"/>
                    <a:pt x="148" y="83"/>
                  </a:cubicBezTo>
                  <a:cubicBezTo>
                    <a:pt x="109" y="83"/>
                    <a:pt x="109" y="83"/>
                    <a:pt x="109" y="83"/>
                  </a:cubicBezTo>
                  <a:cubicBezTo>
                    <a:pt x="109" y="81"/>
                    <a:pt x="109" y="81"/>
                    <a:pt x="109" y="81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2" y="81"/>
                    <a:pt x="59" y="84"/>
                    <a:pt x="59" y="89"/>
                  </a:cubicBezTo>
                  <a:cubicBezTo>
                    <a:pt x="59" y="89"/>
                    <a:pt x="59" y="89"/>
                    <a:pt x="59" y="89"/>
                  </a:cubicBezTo>
                  <a:cubicBezTo>
                    <a:pt x="59" y="98"/>
                    <a:pt x="59" y="98"/>
                    <a:pt x="59" y="98"/>
                  </a:cubicBezTo>
                  <a:cubicBezTo>
                    <a:pt x="59" y="98"/>
                    <a:pt x="59" y="98"/>
                    <a:pt x="59" y="98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59" y="277"/>
                    <a:pt x="59" y="277"/>
                    <a:pt x="59" y="277"/>
                  </a:cubicBezTo>
                  <a:cubicBezTo>
                    <a:pt x="59" y="277"/>
                    <a:pt x="59" y="278"/>
                    <a:pt x="59" y="278"/>
                  </a:cubicBezTo>
                  <a:cubicBezTo>
                    <a:pt x="59" y="282"/>
                    <a:pt x="62" y="286"/>
                    <a:pt x="67" y="286"/>
                  </a:cubicBezTo>
                  <a:cubicBezTo>
                    <a:pt x="67" y="286"/>
                    <a:pt x="67" y="286"/>
                    <a:pt x="67" y="286"/>
                  </a:cubicBezTo>
                  <a:cubicBezTo>
                    <a:pt x="108" y="286"/>
                    <a:pt x="108" y="286"/>
                    <a:pt x="108" y="286"/>
                  </a:cubicBezTo>
                  <a:cubicBezTo>
                    <a:pt x="108" y="286"/>
                    <a:pt x="108" y="286"/>
                    <a:pt x="108" y="286"/>
                  </a:cubicBezTo>
                  <a:cubicBezTo>
                    <a:pt x="184" y="286"/>
                    <a:pt x="184" y="286"/>
                    <a:pt x="184" y="286"/>
                  </a:cubicBezTo>
                  <a:cubicBezTo>
                    <a:pt x="184" y="286"/>
                    <a:pt x="184" y="286"/>
                    <a:pt x="184" y="286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87" y="307"/>
                    <a:pt x="187" y="307"/>
                    <a:pt x="187" y="307"/>
                  </a:cubicBezTo>
                  <a:cubicBezTo>
                    <a:pt x="184" y="307"/>
                    <a:pt x="184" y="307"/>
                    <a:pt x="184" y="307"/>
                  </a:cubicBezTo>
                  <a:cubicBezTo>
                    <a:pt x="184" y="307"/>
                    <a:pt x="184" y="307"/>
                    <a:pt x="184" y="307"/>
                  </a:cubicBezTo>
                  <a:cubicBezTo>
                    <a:pt x="153" y="307"/>
                    <a:pt x="153" y="307"/>
                    <a:pt x="153" y="307"/>
                  </a:cubicBezTo>
                  <a:cubicBezTo>
                    <a:pt x="152" y="307"/>
                    <a:pt x="152" y="307"/>
                    <a:pt x="152" y="307"/>
                  </a:cubicBezTo>
                  <a:cubicBezTo>
                    <a:pt x="147" y="307"/>
                    <a:pt x="144" y="311"/>
                    <a:pt x="144" y="315"/>
                  </a:cubicBezTo>
                  <a:cubicBezTo>
                    <a:pt x="144" y="315"/>
                    <a:pt x="144" y="315"/>
                    <a:pt x="144" y="315"/>
                  </a:cubicBezTo>
                  <a:cubicBezTo>
                    <a:pt x="144" y="326"/>
                    <a:pt x="144" y="326"/>
                    <a:pt x="144" y="326"/>
                  </a:cubicBezTo>
                  <a:cubicBezTo>
                    <a:pt x="144" y="326"/>
                    <a:pt x="144" y="326"/>
                    <a:pt x="144" y="326"/>
                  </a:cubicBezTo>
                  <a:cubicBezTo>
                    <a:pt x="144" y="351"/>
                    <a:pt x="144" y="351"/>
                    <a:pt x="144" y="351"/>
                  </a:cubicBezTo>
                  <a:cubicBezTo>
                    <a:pt x="86" y="351"/>
                    <a:pt x="86" y="351"/>
                    <a:pt x="86" y="351"/>
                  </a:cubicBezTo>
                  <a:cubicBezTo>
                    <a:pt x="86" y="400"/>
                    <a:pt x="86" y="400"/>
                    <a:pt x="86" y="400"/>
                  </a:cubicBezTo>
                  <a:cubicBezTo>
                    <a:pt x="102" y="418"/>
                    <a:pt x="102" y="418"/>
                    <a:pt x="102" y="418"/>
                  </a:cubicBezTo>
                  <a:cubicBezTo>
                    <a:pt x="102" y="451"/>
                    <a:pt x="102" y="451"/>
                    <a:pt x="102" y="451"/>
                  </a:cubicBezTo>
                  <a:cubicBezTo>
                    <a:pt x="121" y="459"/>
                    <a:pt x="121" y="459"/>
                    <a:pt x="121" y="459"/>
                  </a:cubicBezTo>
                  <a:cubicBezTo>
                    <a:pt x="121" y="505"/>
                    <a:pt x="121" y="505"/>
                    <a:pt x="121" y="505"/>
                  </a:cubicBezTo>
                  <a:cubicBezTo>
                    <a:pt x="38" y="520"/>
                    <a:pt x="7" y="539"/>
                    <a:pt x="4" y="540"/>
                  </a:cubicBezTo>
                  <a:cubicBezTo>
                    <a:pt x="0" y="541"/>
                    <a:pt x="19" y="544"/>
                    <a:pt x="46" y="556"/>
                  </a:cubicBezTo>
                  <a:cubicBezTo>
                    <a:pt x="80" y="572"/>
                    <a:pt x="75" y="581"/>
                    <a:pt x="75" y="581"/>
                  </a:cubicBezTo>
                  <a:cubicBezTo>
                    <a:pt x="75" y="581"/>
                    <a:pt x="135" y="543"/>
                    <a:pt x="263" y="520"/>
                  </a:cubicBezTo>
                  <a:cubicBezTo>
                    <a:pt x="329" y="509"/>
                    <a:pt x="450" y="504"/>
                    <a:pt x="495" y="512"/>
                  </a:cubicBezTo>
                  <a:cubicBezTo>
                    <a:pt x="495" y="512"/>
                    <a:pt x="460" y="504"/>
                    <a:pt x="413" y="49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0" name="Freeform 70">
              <a:extLst>
                <a:ext uri="{FF2B5EF4-FFF2-40B4-BE49-F238E27FC236}">
                  <a16:creationId xmlns="" xmlns:a16="http://schemas.microsoft.com/office/drawing/2014/main" id="{FB59B583-5D7F-864F-B147-37B154EA20B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4" y="467"/>
              <a:ext cx="1846" cy="1852"/>
            </a:xfrm>
            <a:custGeom>
              <a:avLst/>
              <a:gdLst>
                <a:gd name="T0" fmla="*/ 483 w 967"/>
                <a:gd name="T1" fmla="*/ 953 h 967"/>
                <a:gd name="T2" fmla="*/ 13 w 967"/>
                <a:gd name="T3" fmla="*/ 483 h 967"/>
                <a:gd name="T4" fmla="*/ 483 w 967"/>
                <a:gd name="T5" fmla="*/ 12 h 967"/>
                <a:gd name="T6" fmla="*/ 954 w 967"/>
                <a:gd name="T7" fmla="*/ 483 h 967"/>
                <a:gd name="T8" fmla="*/ 483 w 967"/>
                <a:gd name="T9" fmla="*/ 953 h 967"/>
                <a:gd name="T10" fmla="*/ 483 w 967"/>
                <a:gd name="T11" fmla="*/ 0 h 967"/>
                <a:gd name="T12" fmla="*/ 0 w 967"/>
                <a:gd name="T13" fmla="*/ 483 h 967"/>
                <a:gd name="T14" fmla="*/ 483 w 967"/>
                <a:gd name="T15" fmla="*/ 967 h 967"/>
                <a:gd name="T16" fmla="*/ 967 w 967"/>
                <a:gd name="T17" fmla="*/ 483 h 967"/>
                <a:gd name="T18" fmla="*/ 483 w 967"/>
                <a:gd name="T19" fmla="*/ 0 h 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67" h="967">
                  <a:moveTo>
                    <a:pt x="483" y="953"/>
                  </a:moveTo>
                  <a:cubicBezTo>
                    <a:pt x="224" y="953"/>
                    <a:pt x="13" y="742"/>
                    <a:pt x="13" y="483"/>
                  </a:cubicBezTo>
                  <a:cubicBezTo>
                    <a:pt x="13" y="223"/>
                    <a:pt x="224" y="12"/>
                    <a:pt x="483" y="12"/>
                  </a:cubicBezTo>
                  <a:cubicBezTo>
                    <a:pt x="743" y="12"/>
                    <a:pt x="954" y="223"/>
                    <a:pt x="954" y="483"/>
                  </a:cubicBezTo>
                  <a:cubicBezTo>
                    <a:pt x="954" y="742"/>
                    <a:pt x="743" y="953"/>
                    <a:pt x="483" y="953"/>
                  </a:cubicBezTo>
                  <a:close/>
                  <a:moveTo>
                    <a:pt x="483" y="0"/>
                  </a:moveTo>
                  <a:cubicBezTo>
                    <a:pt x="216" y="0"/>
                    <a:pt x="0" y="216"/>
                    <a:pt x="0" y="483"/>
                  </a:cubicBezTo>
                  <a:cubicBezTo>
                    <a:pt x="0" y="751"/>
                    <a:pt x="216" y="967"/>
                    <a:pt x="483" y="967"/>
                  </a:cubicBezTo>
                  <a:cubicBezTo>
                    <a:pt x="750" y="967"/>
                    <a:pt x="967" y="751"/>
                    <a:pt x="967" y="483"/>
                  </a:cubicBezTo>
                  <a:cubicBezTo>
                    <a:pt x="967" y="216"/>
                    <a:pt x="750" y="0"/>
                    <a:pt x="48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1" name="Freeform 71">
              <a:extLst>
                <a:ext uri="{FF2B5EF4-FFF2-40B4-BE49-F238E27FC236}">
                  <a16:creationId xmlns="" xmlns:a16="http://schemas.microsoft.com/office/drawing/2014/main" id="{CA0A462D-922B-6E4B-A3F0-644F9FE5B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1063"/>
              <a:ext cx="67" cy="61"/>
            </a:xfrm>
            <a:custGeom>
              <a:avLst/>
              <a:gdLst>
                <a:gd name="T0" fmla="*/ 23 w 35"/>
                <a:gd name="T1" fmla="*/ 3 h 32"/>
                <a:gd name="T2" fmla="*/ 10 w 35"/>
                <a:gd name="T3" fmla="*/ 1 h 32"/>
                <a:gd name="T4" fmla="*/ 2 w 35"/>
                <a:gd name="T5" fmla="*/ 9 h 32"/>
                <a:gd name="T6" fmla="*/ 2 w 35"/>
                <a:gd name="T7" fmla="*/ 21 h 32"/>
                <a:gd name="T8" fmla="*/ 12 w 35"/>
                <a:gd name="T9" fmla="*/ 29 h 32"/>
                <a:gd name="T10" fmla="*/ 25 w 35"/>
                <a:gd name="T11" fmla="*/ 31 h 32"/>
                <a:gd name="T12" fmla="*/ 33 w 35"/>
                <a:gd name="T13" fmla="*/ 23 h 32"/>
                <a:gd name="T14" fmla="*/ 33 w 35"/>
                <a:gd name="T15" fmla="*/ 12 h 32"/>
                <a:gd name="T16" fmla="*/ 23 w 35"/>
                <a:gd name="T17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" h="32">
                  <a:moveTo>
                    <a:pt x="23" y="3"/>
                  </a:moveTo>
                  <a:cubicBezTo>
                    <a:pt x="18" y="0"/>
                    <a:pt x="13" y="0"/>
                    <a:pt x="10" y="1"/>
                  </a:cubicBezTo>
                  <a:cubicBezTo>
                    <a:pt x="6" y="3"/>
                    <a:pt x="4" y="5"/>
                    <a:pt x="2" y="9"/>
                  </a:cubicBezTo>
                  <a:cubicBezTo>
                    <a:pt x="0" y="13"/>
                    <a:pt x="0" y="17"/>
                    <a:pt x="2" y="21"/>
                  </a:cubicBezTo>
                  <a:cubicBezTo>
                    <a:pt x="3" y="24"/>
                    <a:pt x="6" y="27"/>
                    <a:pt x="12" y="29"/>
                  </a:cubicBezTo>
                  <a:cubicBezTo>
                    <a:pt x="17" y="32"/>
                    <a:pt x="21" y="32"/>
                    <a:pt x="25" y="31"/>
                  </a:cubicBezTo>
                  <a:cubicBezTo>
                    <a:pt x="29" y="29"/>
                    <a:pt x="32" y="27"/>
                    <a:pt x="33" y="23"/>
                  </a:cubicBezTo>
                  <a:cubicBezTo>
                    <a:pt x="35" y="19"/>
                    <a:pt x="35" y="15"/>
                    <a:pt x="33" y="12"/>
                  </a:cubicBezTo>
                  <a:cubicBezTo>
                    <a:pt x="32" y="8"/>
                    <a:pt x="28" y="5"/>
                    <a:pt x="2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2" name="Freeform 72">
              <a:extLst>
                <a:ext uri="{FF2B5EF4-FFF2-40B4-BE49-F238E27FC236}">
                  <a16:creationId xmlns="" xmlns:a16="http://schemas.microsoft.com/office/drawing/2014/main" id="{BC361E55-436A-2540-A1ED-F0BD431D5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886"/>
              <a:ext cx="42" cy="77"/>
            </a:xfrm>
            <a:custGeom>
              <a:avLst/>
              <a:gdLst>
                <a:gd name="T0" fmla="*/ 22 w 22"/>
                <a:gd name="T1" fmla="*/ 0 h 40"/>
                <a:gd name="T2" fmla="*/ 22 w 22"/>
                <a:gd name="T3" fmla="*/ 40 h 40"/>
                <a:gd name="T4" fmla="*/ 12 w 22"/>
                <a:gd name="T5" fmla="*/ 40 h 40"/>
                <a:gd name="T6" fmla="*/ 12 w 22"/>
                <a:gd name="T7" fmla="*/ 14 h 40"/>
                <a:gd name="T8" fmla="*/ 6 w 22"/>
                <a:gd name="T9" fmla="*/ 17 h 40"/>
                <a:gd name="T10" fmla="*/ 0 w 22"/>
                <a:gd name="T11" fmla="*/ 20 h 40"/>
                <a:gd name="T12" fmla="*/ 0 w 22"/>
                <a:gd name="T13" fmla="*/ 11 h 40"/>
                <a:gd name="T14" fmla="*/ 9 w 22"/>
                <a:gd name="T15" fmla="*/ 7 h 40"/>
                <a:gd name="T16" fmla="*/ 14 w 22"/>
                <a:gd name="T17" fmla="*/ 0 h 40"/>
                <a:gd name="T18" fmla="*/ 22 w 22"/>
                <a:gd name="T19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" h="40">
                  <a:moveTo>
                    <a:pt x="22" y="0"/>
                  </a:moveTo>
                  <a:cubicBezTo>
                    <a:pt x="22" y="40"/>
                    <a:pt x="22" y="40"/>
                    <a:pt x="22" y="40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0" y="15"/>
                    <a:pt x="8" y="17"/>
                    <a:pt x="6" y="17"/>
                  </a:cubicBezTo>
                  <a:cubicBezTo>
                    <a:pt x="5" y="18"/>
                    <a:pt x="3" y="19"/>
                    <a:pt x="0" y="2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4" y="10"/>
                    <a:pt x="7" y="8"/>
                    <a:pt x="9" y="7"/>
                  </a:cubicBezTo>
                  <a:cubicBezTo>
                    <a:pt x="11" y="5"/>
                    <a:pt x="12" y="3"/>
                    <a:pt x="14" y="0"/>
                  </a:cubicBezTo>
                  <a:lnTo>
                    <a:pt x="2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3" name="Freeform 73">
              <a:extLst>
                <a:ext uri="{FF2B5EF4-FFF2-40B4-BE49-F238E27FC236}">
                  <a16:creationId xmlns="" xmlns:a16="http://schemas.microsoft.com/office/drawing/2014/main" id="{D22844BF-F2B7-EA4A-AA17-5BC60FEEBC0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53" y="1886"/>
              <a:ext cx="61" cy="77"/>
            </a:xfrm>
            <a:custGeom>
              <a:avLst/>
              <a:gdLst>
                <a:gd name="T0" fmla="*/ 21 w 32"/>
                <a:gd name="T1" fmla="*/ 14 h 40"/>
                <a:gd name="T2" fmla="*/ 19 w 32"/>
                <a:gd name="T3" fmla="*/ 9 h 40"/>
                <a:gd name="T4" fmla="*/ 16 w 32"/>
                <a:gd name="T5" fmla="*/ 7 h 40"/>
                <a:gd name="T6" fmla="*/ 12 w 32"/>
                <a:gd name="T7" fmla="*/ 9 h 40"/>
                <a:gd name="T8" fmla="*/ 11 w 32"/>
                <a:gd name="T9" fmla="*/ 14 h 40"/>
                <a:gd name="T10" fmla="*/ 12 w 32"/>
                <a:gd name="T11" fmla="*/ 19 h 40"/>
                <a:gd name="T12" fmla="*/ 16 w 32"/>
                <a:gd name="T13" fmla="*/ 20 h 40"/>
                <a:gd name="T14" fmla="*/ 20 w 32"/>
                <a:gd name="T15" fmla="*/ 19 h 40"/>
                <a:gd name="T16" fmla="*/ 21 w 32"/>
                <a:gd name="T17" fmla="*/ 14 h 40"/>
                <a:gd name="T18" fmla="*/ 1 w 32"/>
                <a:gd name="T19" fmla="*/ 31 h 40"/>
                <a:gd name="T20" fmla="*/ 12 w 32"/>
                <a:gd name="T21" fmla="*/ 30 h 40"/>
                <a:gd name="T22" fmla="*/ 13 w 32"/>
                <a:gd name="T23" fmla="*/ 33 h 40"/>
                <a:gd name="T24" fmla="*/ 16 w 32"/>
                <a:gd name="T25" fmla="*/ 34 h 40"/>
                <a:gd name="T26" fmla="*/ 20 w 32"/>
                <a:gd name="T27" fmla="*/ 31 h 40"/>
                <a:gd name="T28" fmla="*/ 21 w 32"/>
                <a:gd name="T29" fmla="*/ 23 h 40"/>
                <a:gd name="T30" fmla="*/ 18 w 32"/>
                <a:gd name="T31" fmla="*/ 26 h 40"/>
                <a:gd name="T32" fmla="*/ 13 w 32"/>
                <a:gd name="T33" fmla="*/ 27 h 40"/>
                <a:gd name="T34" fmla="*/ 4 w 32"/>
                <a:gd name="T35" fmla="*/ 23 h 40"/>
                <a:gd name="T36" fmla="*/ 0 w 32"/>
                <a:gd name="T37" fmla="*/ 14 h 40"/>
                <a:gd name="T38" fmla="*/ 2 w 32"/>
                <a:gd name="T39" fmla="*/ 7 h 40"/>
                <a:gd name="T40" fmla="*/ 7 w 32"/>
                <a:gd name="T41" fmla="*/ 2 h 40"/>
                <a:gd name="T42" fmla="*/ 15 w 32"/>
                <a:gd name="T43" fmla="*/ 0 h 40"/>
                <a:gd name="T44" fmla="*/ 25 w 32"/>
                <a:gd name="T45" fmla="*/ 2 h 40"/>
                <a:gd name="T46" fmla="*/ 30 w 32"/>
                <a:gd name="T47" fmla="*/ 9 h 40"/>
                <a:gd name="T48" fmla="*/ 32 w 32"/>
                <a:gd name="T49" fmla="*/ 20 h 40"/>
                <a:gd name="T50" fmla="*/ 28 w 32"/>
                <a:gd name="T51" fmla="*/ 36 h 40"/>
                <a:gd name="T52" fmla="*/ 16 w 32"/>
                <a:gd name="T53" fmla="*/ 40 h 40"/>
                <a:gd name="T54" fmla="*/ 8 w 32"/>
                <a:gd name="T55" fmla="*/ 39 h 40"/>
                <a:gd name="T56" fmla="*/ 4 w 32"/>
                <a:gd name="T57" fmla="*/ 36 h 40"/>
                <a:gd name="T58" fmla="*/ 1 w 32"/>
                <a:gd name="T59" fmla="*/ 31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2" h="40">
                  <a:moveTo>
                    <a:pt x="21" y="14"/>
                  </a:moveTo>
                  <a:cubicBezTo>
                    <a:pt x="21" y="12"/>
                    <a:pt x="21" y="10"/>
                    <a:pt x="19" y="9"/>
                  </a:cubicBezTo>
                  <a:cubicBezTo>
                    <a:pt x="18" y="8"/>
                    <a:pt x="17" y="7"/>
                    <a:pt x="16" y="7"/>
                  </a:cubicBezTo>
                  <a:cubicBezTo>
                    <a:pt x="14" y="7"/>
                    <a:pt x="13" y="8"/>
                    <a:pt x="12" y="9"/>
                  </a:cubicBezTo>
                  <a:cubicBezTo>
                    <a:pt x="11" y="10"/>
                    <a:pt x="11" y="11"/>
                    <a:pt x="11" y="14"/>
                  </a:cubicBezTo>
                  <a:cubicBezTo>
                    <a:pt x="11" y="16"/>
                    <a:pt x="11" y="17"/>
                    <a:pt x="12" y="19"/>
                  </a:cubicBezTo>
                  <a:cubicBezTo>
                    <a:pt x="13" y="20"/>
                    <a:pt x="14" y="20"/>
                    <a:pt x="16" y="20"/>
                  </a:cubicBezTo>
                  <a:cubicBezTo>
                    <a:pt x="17" y="20"/>
                    <a:pt x="19" y="20"/>
                    <a:pt x="20" y="19"/>
                  </a:cubicBezTo>
                  <a:cubicBezTo>
                    <a:pt x="21" y="18"/>
                    <a:pt x="21" y="16"/>
                    <a:pt x="21" y="14"/>
                  </a:cubicBezTo>
                  <a:close/>
                  <a:moveTo>
                    <a:pt x="1" y="31"/>
                  </a:moveTo>
                  <a:cubicBezTo>
                    <a:pt x="12" y="30"/>
                    <a:pt x="12" y="30"/>
                    <a:pt x="12" y="30"/>
                  </a:cubicBezTo>
                  <a:cubicBezTo>
                    <a:pt x="12" y="31"/>
                    <a:pt x="13" y="32"/>
                    <a:pt x="13" y="33"/>
                  </a:cubicBezTo>
                  <a:cubicBezTo>
                    <a:pt x="14" y="34"/>
                    <a:pt x="15" y="34"/>
                    <a:pt x="16" y="34"/>
                  </a:cubicBezTo>
                  <a:cubicBezTo>
                    <a:pt x="18" y="34"/>
                    <a:pt x="19" y="33"/>
                    <a:pt x="20" y="31"/>
                  </a:cubicBezTo>
                  <a:cubicBezTo>
                    <a:pt x="21" y="30"/>
                    <a:pt x="21" y="27"/>
                    <a:pt x="21" y="23"/>
                  </a:cubicBezTo>
                  <a:cubicBezTo>
                    <a:pt x="20" y="24"/>
                    <a:pt x="19" y="25"/>
                    <a:pt x="18" y="26"/>
                  </a:cubicBezTo>
                  <a:cubicBezTo>
                    <a:pt x="16" y="27"/>
                    <a:pt x="15" y="27"/>
                    <a:pt x="13" y="27"/>
                  </a:cubicBezTo>
                  <a:cubicBezTo>
                    <a:pt x="9" y="27"/>
                    <a:pt x="6" y="26"/>
                    <a:pt x="4" y="23"/>
                  </a:cubicBezTo>
                  <a:cubicBezTo>
                    <a:pt x="2" y="21"/>
                    <a:pt x="0" y="18"/>
                    <a:pt x="0" y="14"/>
                  </a:cubicBezTo>
                  <a:cubicBezTo>
                    <a:pt x="0" y="11"/>
                    <a:pt x="1" y="9"/>
                    <a:pt x="2" y="7"/>
                  </a:cubicBezTo>
                  <a:cubicBezTo>
                    <a:pt x="3" y="5"/>
                    <a:pt x="5" y="3"/>
                    <a:pt x="7" y="2"/>
                  </a:cubicBezTo>
                  <a:cubicBezTo>
                    <a:pt x="9" y="1"/>
                    <a:pt x="12" y="0"/>
                    <a:pt x="15" y="0"/>
                  </a:cubicBezTo>
                  <a:cubicBezTo>
                    <a:pt x="19" y="0"/>
                    <a:pt x="22" y="1"/>
                    <a:pt x="25" y="2"/>
                  </a:cubicBezTo>
                  <a:cubicBezTo>
                    <a:pt x="27" y="4"/>
                    <a:pt x="29" y="6"/>
                    <a:pt x="30" y="9"/>
                  </a:cubicBezTo>
                  <a:cubicBezTo>
                    <a:pt x="32" y="12"/>
                    <a:pt x="32" y="16"/>
                    <a:pt x="32" y="20"/>
                  </a:cubicBezTo>
                  <a:cubicBezTo>
                    <a:pt x="32" y="27"/>
                    <a:pt x="31" y="32"/>
                    <a:pt x="28" y="36"/>
                  </a:cubicBezTo>
                  <a:cubicBezTo>
                    <a:pt x="25" y="39"/>
                    <a:pt x="21" y="40"/>
                    <a:pt x="16" y="40"/>
                  </a:cubicBezTo>
                  <a:cubicBezTo>
                    <a:pt x="13" y="40"/>
                    <a:pt x="10" y="40"/>
                    <a:pt x="8" y="39"/>
                  </a:cubicBezTo>
                  <a:cubicBezTo>
                    <a:pt x="7" y="39"/>
                    <a:pt x="5" y="38"/>
                    <a:pt x="4" y="36"/>
                  </a:cubicBezTo>
                  <a:cubicBezTo>
                    <a:pt x="3" y="35"/>
                    <a:pt x="2" y="33"/>
                    <a:pt x="1" y="3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4" name="Freeform 74">
              <a:extLst>
                <a:ext uri="{FF2B5EF4-FFF2-40B4-BE49-F238E27FC236}">
                  <a16:creationId xmlns="" xmlns:a16="http://schemas.microsoft.com/office/drawing/2014/main" id="{48A11B89-E7F7-8A4C-8BE4-347985082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1888"/>
              <a:ext cx="61" cy="75"/>
            </a:xfrm>
            <a:custGeom>
              <a:avLst/>
              <a:gdLst>
                <a:gd name="T0" fmla="*/ 5 w 32"/>
                <a:gd name="T1" fmla="*/ 0 h 39"/>
                <a:gd name="T2" fmla="*/ 30 w 32"/>
                <a:gd name="T3" fmla="*/ 0 h 39"/>
                <a:gd name="T4" fmla="*/ 30 w 32"/>
                <a:gd name="T5" fmla="*/ 9 h 39"/>
                <a:gd name="T6" fmla="*/ 13 w 32"/>
                <a:gd name="T7" fmla="*/ 9 h 39"/>
                <a:gd name="T8" fmla="*/ 12 w 32"/>
                <a:gd name="T9" fmla="*/ 15 h 39"/>
                <a:gd name="T10" fmla="*/ 16 w 32"/>
                <a:gd name="T11" fmla="*/ 13 h 39"/>
                <a:gd name="T12" fmla="*/ 19 w 32"/>
                <a:gd name="T13" fmla="*/ 13 h 39"/>
                <a:gd name="T14" fmla="*/ 29 w 32"/>
                <a:gd name="T15" fmla="*/ 16 h 39"/>
                <a:gd name="T16" fmla="*/ 32 w 32"/>
                <a:gd name="T17" fmla="*/ 25 h 39"/>
                <a:gd name="T18" fmla="*/ 30 w 32"/>
                <a:gd name="T19" fmla="*/ 32 h 39"/>
                <a:gd name="T20" fmla="*/ 25 w 32"/>
                <a:gd name="T21" fmla="*/ 38 h 39"/>
                <a:gd name="T22" fmla="*/ 16 w 32"/>
                <a:gd name="T23" fmla="*/ 39 h 39"/>
                <a:gd name="T24" fmla="*/ 10 w 32"/>
                <a:gd name="T25" fmla="*/ 39 h 39"/>
                <a:gd name="T26" fmla="*/ 5 w 32"/>
                <a:gd name="T27" fmla="*/ 37 h 39"/>
                <a:gd name="T28" fmla="*/ 2 w 32"/>
                <a:gd name="T29" fmla="*/ 33 h 39"/>
                <a:gd name="T30" fmla="*/ 0 w 32"/>
                <a:gd name="T31" fmla="*/ 29 h 39"/>
                <a:gd name="T32" fmla="*/ 11 w 32"/>
                <a:gd name="T33" fmla="*/ 28 h 39"/>
                <a:gd name="T34" fmla="*/ 13 w 32"/>
                <a:gd name="T35" fmla="*/ 32 h 39"/>
                <a:gd name="T36" fmla="*/ 16 w 32"/>
                <a:gd name="T37" fmla="*/ 33 h 39"/>
                <a:gd name="T38" fmla="*/ 20 w 32"/>
                <a:gd name="T39" fmla="*/ 31 h 39"/>
                <a:gd name="T40" fmla="*/ 21 w 32"/>
                <a:gd name="T41" fmla="*/ 26 h 39"/>
                <a:gd name="T42" fmla="*/ 20 w 32"/>
                <a:gd name="T43" fmla="*/ 21 h 39"/>
                <a:gd name="T44" fmla="*/ 16 w 32"/>
                <a:gd name="T45" fmla="*/ 19 h 39"/>
                <a:gd name="T46" fmla="*/ 13 w 32"/>
                <a:gd name="T47" fmla="*/ 20 h 39"/>
                <a:gd name="T48" fmla="*/ 11 w 32"/>
                <a:gd name="T49" fmla="*/ 22 h 39"/>
                <a:gd name="T50" fmla="*/ 1 w 32"/>
                <a:gd name="T51" fmla="*/ 21 h 39"/>
                <a:gd name="T52" fmla="*/ 5 w 32"/>
                <a:gd name="T5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2" h="39">
                  <a:moveTo>
                    <a:pt x="5" y="0"/>
                  </a:moveTo>
                  <a:cubicBezTo>
                    <a:pt x="30" y="0"/>
                    <a:pt x="30" y="0"/>
                    <a:pt x="30" y="0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3" y="14"/>
                    <a:pt x="14" y="14"/>
                    <a:pt x="16" y="13"/>
                  </a:cubicBezTo>
                  <a:cubicBezTo>
                    <a:pt x="17" y="13"/>
                    <a:pt x="18" y="13"/>
                    <a:pt x="19" y="13"/>
                  </a:cubicBezTo>
                  <a:cubicBezTo>
                    <a:pt x="23" y="13"/>
                    <a:pt x="26" y="14"/>
                    <a:pt x="29" y="16"/>
                  </a:cubicBezTo>
                  <a:cubicBezTo>
                    <a:pt x="31" y="19"/>
                    <a:pt x="32" y="22"/>
                    <a:pt x="32" y="25"/>
                  </a:cubicBezTo>
                  <a:cubicBezTo>
                    <a:pt x="32" y="28"/>
                    <a:pt x="32" y="30"/>
                    <a:pt x="30" y="32"/>
                  </a:cubicBezTo>
                  <a:cubicBezTo>
                    <a:pt x="29" y="35"/>
                    <a:pt x="27" y="36"/>
                    <a:pt x="25" y="38"/>
                  </a:cubicBezTo>
                  <a:cubicBezTo>
                    <a:pt x="23" y="39"/>
                    <a:pt x="20" y="39"/>
                    <a:pt x="16" y="39"/>
                  </a:cubicBezTo>
                  <a:cubicBezTo>
                    <a:pt x="14" y="39"/>
                    <a:pt x="12" y="39"/>
                    <a:pt x="10" y="39"/>
                  </a:cubicBezTo>
                  <a:cubicBezTo>
                    <a:pt x="8" y="38"/>
                    <a:pt x="6" y="38"/>
                    <a:pt x="5" y="37"/>
                  </a:cubicBezTo>
                  <a:cubicBezTo>
                    <a:pt x="4" y="36"/>
                    <a:pt x="3" y="35"/>
                    <a:pt x="2" y="33"/>
                  </a:cubicBezTo>
                  <a:cubicBezTo>
                    <a:pt x="1" y="32"/>
                    <a:pt x="1" y="31"/>
                    <a:pt x="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9"/>
                    <a:pt x="12" y="31"/>
                    <a:pt x="13" y="32"/>
                  </a:cubicBezTo>
                  <a:cubicBezTo>
                    <a:pt x="14" y="33"/>
                    <a:pt x="15" y="33"/>
                    <a:pt x="16" y="33"/>
                  </a:cubicBezTo>
                  <a:cubicBezTo>
                    <a:pt x="18" y="33"/>
                    <a:pt x="19" y="32"/>
                    <a:pt x="20" y="31"/>
                  </a:cubicBezTo>
                  <a:cubicBezTo>
                    <a:pt x="21" y="30"/>
                    <a:pt x="21" y="28"/>
                    <a:pt x="21" y="26"/>
                  </a:cubicBezTo>
                  <a:cubicBezTo>
                    <a:pt x="21" y="24"/>
                    <a:pt x="21" y="22"/>
                    <a:pt x="20" y="21"/>
                  </a:cubicBezTo>
                  <a:cubicBezTo>
                    <a:pt x="19" y="20"/>
                    <a:pt x="18" y="19"/>
                    <a:pt x="16" y="19"/>
                  </a:cubicBezTo>
                  <a:cubicBezTo>
                    <a:pt x="15" y="19"/>
                    <a:pt x="14" y="20"/>
                    <a:pt x="13" y="20"/>
                  </a:cubicBezTo>
                  <a:cubicBezTo>
                    <a:pt x="12" y="21"/>
                    <a:pt x="11" y="21"/>
                    <a:pt x="11" y="22"/>
                  </a:cubicBezTo>
                  <a:cubicBezTo>
                    <a:pt x="1" y="21"/>
                    <a:pt x="1" y="21"/>
                    <a:pt x="1" y="21"/>
                  </a:cubicBezTo>
                  <a:lnTo>
                    <a:pt x="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5" name="Freeform 75">
              <a:extLst>
                <a:ext uri="{FF2B5EF4-FFF2-40B4-BE49-F238E27FC236}">
                  <a16:creationId xmlns="" xmlns:a16="http://schemas.microsoft.com/office/drawing/2014/main" id="{CFCC13EF-67F0-2744-A5E7-7B7D485A7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1886"/>
              <a:ext cx="61" cy="77"/>
            </a:xfrm>
            <a:custGeom>
              <a:avLst/>
              <a:gdLst>
                <a:gd name="T0" fmla="*/ 11 w 32"/>
                <a:gd name="T1" fmla="*/ 12 h 40"/>
                <a:gd name="T2" fmla="*/ 0 w 32"/>
                <a:gd name="T3" fmla="*/ 11 h 40"/>
                <a:gd name="T4" fmla="*/ 5 w 32"/>
                <a:gd name="T5" fmla="*/ 3 h 40"/>
                <a:gd name="T6" fmla="*/ 16 w 32"/>
                <a:gd name="T7" fmla="*/ 0 h 40"/>
                <a:gd name="T8" fmla="*/ 26 w 32"/>
                <a:gd name="T9" fmla="*/ 3 h 40"/>
                <a:gd name="T10" fmla="*/ 30 w 32"/>
                <a:gd name="T11" fmla="*/ 10 h 40"/>
                <a:gd name="T12" fmla="*/ 28 w 32"/>
                <a:gd name="T13" fmla="*/ 15 h 40"/>
                <a:gd name="T14" fmla="*/ 24 w 32"/>
                <a:gd name="T15" fmla="*/ 19 h 40"/>
                <a:gd name="T16" fmla="*/ 28 w 32"/>
                <a:gd name="T17" fmla="*/ 20 h 40"/>
                <a:gd name="T18" fmla="*/ 31 w 32"/>
                <a:gd name="T19" fmla="*/ 23 h 40"/>
                <a:gd name="T20" fmla="*/ 32 w 32"/>
                <a:gd name="T21" fmla="*/ 28 h 40"/>
                <a:gd name="T22" fmla="*/ 30 w 32"/>
                <a:gd name="T23" fmla="*/ 34 h 40"/>
                <a:gd name="T24" fmla="*/ 25 w 32"/>
                <a:gd name="T25" fmla="*/ 39 h 40"/>
                <a:gd name="T26" fmla="*/ 16 w 32"/>
                <a:gd name="T27" fmla="*/ 40 h 40"/>
                <a:gd name="T28" fmla="*/ 8 w 32"/>
                <a:gd name="T29" fmla="*/ 39 h 40"/>
                <a:gd name="T30" fmla="*/ 3 w 32"/>
                <a:gd name="T31" fmla="*/ 36 h 40"/>
                <a:gd name="T32" fmla="*/ 0 w 32"/>
                <a:gd name="T33" fmla="*/ 30 h 40"/>
                <a:gd name="T34" fmla="*/ 11 w 32"/>
                <a:gd name="T35" fmla="*/ 28 h 40"/>
                <a:gd name="T36" fmla="*/ 13 w 32"/>
                <a:gd name="T37" fmla="*/ 33 h 40"/>
                <a:gd name="T38" fmla="*/ 16 w 32"/>
                <a:gd name="T39" fmla="*/ 34 h 40"/>
                <a:gd name="T40" fmla="*/ 20 w 32"/>
                <a:gd name="T41" fmla="*/ 32 h 40"/>
                <a:gd name="T42" fmla="*/ 21 w 32"/>
                <a:gd name="T43" fmla="*/ 28 h 40"/>
                <a:gd name="T44" fmla="*/ 20 w 32"/>
                <a:gd name="T45" fmla="*/ 24 h 40"/>
                <a:gd name="T46" fmla="*/ 16 w 32"/>
                <a:gd name="T47" fmla="*/ 23 h 40"/>
                <a:gd name="T48" fmla="*/ 12 w 32"/>
                <a:gd name="T49" fmla="*/ 23 h 40"/>
                <a:gd name="T50" fmla="*/ 13 w 32"/>
                <a:gd name="T51" fmla="*/ 15 h 40"/>
                <a:gd name="T52" fmla="*/ 14 w 32"/>
                <a:gd name="T53" fmla="*/ 16 h 40"/>
                <a:gd name="T54" fmla="*/ 18 w 32"/>
                <a:gd name="T55" fmla="*/ 14 h 40"/>
                <a:gd name="T56" fmla="*/ 19 w 32"/>
                <a:gd name="T57" fmla="*/ 11 h 40"/>
                <a:gd name="T58" fmla="*/ 18 w 32"/>
                <a:gd name="T59" fmla="*/ 8 h 40"/>
                <a:gd name="T60" fmla="*/ 15 w 32"/>
                <a:gd name="T61" fmla="*/ 7 h 40"/>
                <a:gd name="T62" fmla="*/ 12 w 32"/>
                <a:gd name="T63" fmla="*/ 8 h 40"/>
                <a:gd name="T64" fmla="*/ 11 w 32"/>
                <a:gd name="T65" fmla="*/ 1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2" h="40">
                  <a:moveTo>
                    <a:pt x="11" y="12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1" y="7"/>
                    <a:pt x="3" y="5"/>
                    <a:pt x="5" y="3"/>
                  </a:cubicBezTo>
                  <a:cubicBezTo>
                    <a:pt x="8" y="1"/>
                    <a:pt x="11" y="0"/>
                    <a:pt x="16" y="0"/>
                  </a:cubicBezTo>
                  <a:cubicBezTo>
                    <a:pt x="21" y="0"/>
                    <a:pt x="24" y="1"/>
                    <a:pt x="26" y="3"/>
                  </a:cubicBezTo>
                  <a:cubicBezTo>
                    <a:pt x="29" y="5"/>
                    <a:pt x="30" y="8"/>
                    <a:pt x="30" y="10"/>
                  </a:cubicBezTo>
                  <a:cubicBezTo>
                    <a:pt x="30" y="12"/>
                    <a:pt x="29" y="14"/>
                    <a:pt x="28" y="15"/>
                  </a:cubicBezTo>
                  <a:cubicBezTo>
                    <a:pt x="27" y="16"/>
                    <a:pt x="26" y="18"/>
                    <a:pt x="24" y="19"/>
                  </a:cubicBezTo>
                  <a:cubicBezTo>
                    <a:pt x="26" y="19"/>
                    <a:pt x="27" y="19"/>
                    <a:pt x="28" y="20"/>
                  </a:cubicBezTo>
                  <a:cubicBezTo>
                    <a:pt x="29" y="21"/>
                    <a:pt x="30" y="22"/>
                    <a:pt x="31" y="23"/>
                  </a:cubicBezTo>
                  <a:cubicBezTo>
                    <a:pt x="31" y="24"/>
                    <a:pt x="32" y="26"/>
                    <a:pt x="32" y="28"/>
                  </a:cubicBezTo>
                  <a:cubicBezTo>
                    <a:pt x="32" y="30"/>
                    <a:pt x="31" y="32"/>
                    <a:pt x="30" y="34"/>
                  </a:cubicBezTo>
                  <a:cubicBezTo>
                    <a:pt x="29" y="36"/>
                    <a:pt x="27" y="38"/>
                    <a:pt x="25" y="39"/>
                  </a:cubicBezTo>
                  <a:cubicBezTo>
                    <a:pt x="23" y="40"/>
                    <a:pt x="20" y="40"/>
                    <a:pt x="16" y="40"/>
                  </a:cubicBezTo>
                  <a:cubicBezTo>
                    <a:pt x="13" y="40"/>
                    <a:pt x="10" y="40"/>
                    <a:pt x="8" y="39"/>
                  </a:cubicBezTo>
                  <a:cubicBezTo>
                    <a:pt x="6" y="38"/>
                    <a:pt x="4" y="37"/>
                    <a:pt x="3" y="36"/>
                  </a:cubicBezTo>
                  <a:cubicBezTo>
                    <a:pt x="2" y="34"/>
                    <a:pt x="1" y="32"/>
                    <a:pt x="0" y="30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30"/>
                    <a:pt x="12" y="32"/>
                    <a:pt x="13" y="33"/>
                  </a:cubicBezTo>
                  <a:cubicBezTo>
                    <a:pt x="13" y="34"/>
                    <a:pt x="15" y="34"/>
                    <a:pt x="16" y="34"/>
                  </a:cubicBezTo>
                  <a:cubicBezTo>
                    <a:pt x="17" y="34"/>
                    <a:pt x="19" y="33"/>
                    <a:pt x="20" y="32"/>
                  </a:cubicBezTo>
                  <a:cubicBezTo>
                    <a:pt x="20" y="31"/>
                    <a:pt x="21" y="30"/>
                    <a:pt x="21" y="28"/>
                  </a:cubicBezTo>
                  <a:cubicBezTo>
                    <a:pt x="21" y="26"/>
                    <a:pt x="20" y="25"/>
                    <a:pt x="20" y="24"/>
                  </a:cubicBezTo>
                  <a:cubicBezTo>
                    <a:pt x="19" y="23"/>
                    <a:pt x="17" y="23"/>
                    <a:pt x="16" y="23"/>
                  </a:cubicBezTo>
                  <a:cubicBezTo>
                    <a:pt x="15" y="23"/>
                    <a:pt x="14" y="23"/>
                    <a:pt x="12" y="23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6"/>
                    <a:pt x="14" y="16"/>
                    <a:pt x="14" y="16"/>
                  </a:cubicBezTo>
                  <a:cubicBezTo>
                    <a:pt x="16" y="16"/>
                    <a:pt x="17" y="15"/>
                    <a:pt x="18" y="14"/>
                  </a:cubicBezTo>
                  <a:cubicBezTo>
                    <a:pt x="19" y="13"/>
                    <a:pt x="19" y="12"/>
                    <a:pt x="19" y="11"/>
                  </a:cubicBezTo>
                  <a:cubicBezTo>
                    <a:pt x="19" y="10"/>
                    <a:pt x="19" y="9"/>
                    <a:pt x="18" y="8"/>
                  </a:cubicBezTo>
                  <a:cubicBezTo>
                    <a:pt x="17" y="8"/>
                    <a:pt x="16" y="7"/>
                    <a:pt x="15" y="7"/>
                  </a:cubicBezTo>
                  <a:cubicBezTo>
                    <a:pt x="14" y="7"/>
                    <a:pt x="13" y="8"/>
                    <a:pt x="12" y="8"/>
                  </a:cubicBezTo>
                  <a:cubicBezTo>
                    <a:pt x="11" y="9"/>
                    <a:pt x="11" y="10"/>
                    <a:pt x="11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6" name="Freeform 76">
              <a:extLst>
                <a:ext uri="{FF2B5EF4-FFF2-40B4-BE49-F238E27FC236}">
                  <a16:creationId xmlns="" xmlns:a16="http://schemas.microsoft.com/office/drawing/2014/main" id="{55125249-160B-1C4E-9882-D9C9BBF32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1957"/>
              <a:ext cx="19" cy="10"/>
            </a:xfrm>
            <a:custGeom>
              <a:avLst/>
              <a:gdLst>
                <a:gd name="T0" fmla="*/ 0 w 19"/>
                <a:gd name="T1" fmla="*/ 10 h 10"/>
                <a:gd name="T2" fmla="*/ 9 w 19"/>
                <a:gd name="T3" fmla="*/ 8 h 10"/>
                <a:gd name="T4" fmla="*/ 19 w 19"/>
                <a:gd name="T5" fmla="*/ 6 h 10"/>
                <a:gd name="T6" fmla="*/ 13 w 19"/>
                <a:gd name="T7" fmla="*/ 2 h 10"/>
                <a:gd name="T8" fmla="*/ 7 w 19"/>
                <a:gd name="T9" fmla="*/ 0 h 10"/>
                <a:gd name="T10" fmla="*/ 0 w 19"/>
                <a:gd name="T1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0">
                  <a:moveTo>
                    <a:pt x="0" y="10"/>
                  </a:moveTo>
                  <a:lnTo>
                    <a:pt x="9" y="8"/>
                  </a:lnTo>
                  <a:lnTo>
                    <a:pt x="19" y="6"/>
                  </a:lnTo>
                  <a:lnTo>
                    <a:pt x="13" y="2"/>
                  </a:lnTo>
                  <a:lnTo>
                    <a:pt x="7" y="0"/>
                  </a:lnTo>
                  <a:lnTo>
                    <a:pt x="0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7" name="Freeform 77">
              <a:extLst>
                <a:ext uri="{FF2B5EF4-FFF2-40B4-BE49-F238E27FC236}">
                  <a16:creationId xmlns="" xmlns:a16="http://schemas.microsoft.com/office/drawing/2014/main" id="{BB9E7CE8-992A-884B-82BF-B77D1BB83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684"/>
              <a:ext cx="48" cy="36"/>
            </a:xfrm>
            <a:custGeom>
              <a:avLst/>
              <a:gdLst>
                <a:gd name="T0" fmla="*/ 22 w 25"/>
                <a:gd name="T1" fmla="*/ 11 h 19"/>
                <a:gd name="T2" fmla="*/ 24 w 25"/>
                <a:gd name="T3" fmla="*/ 8 h 19"/>
                <a:gd name="T4" fmla="*/ 24 w 25"/>
                <a:gd name="T5" fmla="*/ 4 h 19"/>
                <a:gd name="T6" fmla="*/ 21 w 25"/>
                <a:gd name="T7" fmla="*/ 1 h 19"/>
                <a:gd name="T8" fmla="*/ 16 w 25"/>
                <a:gd name="T9" fmla="*/ 1 h 19"/>
                <a:gd name="T10" fmla="*/ 8 w 25"/>
                <a:gd name="T11" fmla="*/ 4 h 19"/>
                <a:gd name="T12" fmla="*/ 0 w 25"/>
                <a:gd name="T13" fmla="*/ 7 h 19"/>
                <a:gd name="T14" fmla="*/ 5 w 25"/>
                <a:gd name="T15" fmla="*/ 19 h 19"/>
                <a:gd name="T16" fmla="*/ 13 w 25"/>
                <a:gd name="T17" fmla="*/ 16 h 19"/>
                <a:gd name="T18" fmla="*/ 22 w 25"/>
                <a:gd name="T19" fmla="*/ 1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19">
                  <a:moveTo>
                    <a:pt x="22" y="11"/>
                  </a:moveTo>
                  <a:cubicBezTo>
                    <a:pt x="23" y="10"/>
                    <a:pt x="24" y="9"/>
                    <a:pt x="24" y="8"/>
                  </a:cubicBezTo>
                  <a:cubicBezTo>
                    <a:pt x="25" y="7"/>
                    <a:pt x="25" y="5"/>
                    <a:pt x="24" y="4"/>
                  </a:cubicBezTo>
                  <a:cubicBezTo>
                    <a:pt x="23" y="2"/>
                    <a:pt x="22" y="1"/>
                    <a:pt x="21" y="1"/>
                  </a:cubicBezTo>
                  <a:cubicBezTo>
                    <a:pt x="19" y="0"/>
                    <a:pt x="18" y="0"/>
                    <a:pt x="16" y="1"/>
                  </a:cubicBezTo>
                  <a:cubicBezTo>
                    <a:pt x="15" y="1"/>
                    <a:pt x="13" y="2"/>
                    <a:pt x="8" y="4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8" y="14"/>
                    <a:pt x="21" y="12"/>
                    <a:pt x="22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8" name="Freeform 78">
              <a:extLst>
                <a:ext uri="{FF2B5EF4-FFF2-40B4-BE49-F238E27FC236}">
                  <a16:creationId xmlns="" xmlns:a16="http://schemas.microsoft.com/office/drawing/2014/main" id="{311A5E8C-5A7E-6E41-AFA4-AE02D9748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971"/>
              <a:ext cx="40" cy="46"/>
            </a:xfrm>
            <a:custGeom>
              <a:avLst/>
              <a:gdLst>
                <a:gd name="T0" fmla="*/ 10 w 21"/>
                <a:gd name="T1" fmla="*/ 22 h 24"/>
                <a:gd name="T2" fmla="*/ 14 w 21"/>
                <a:gd name="T3" fmla="*/ 24 h 24"/>
                <a:gd name="T4" fmla="*/ 18 w 21"/>
                <a:gd name="T5" fmla="*/ 23 h 24"/>
                <a:gd name="T6" fmla="*/ 20 w 21"/>
                <a:gd name="T7" fmla="*/ 19 h 24"/>
                <a:gd name="T8" fmla="*/ 20 w 21"/>
                <a:gd name="T9" fmla="*/ 14 h 24"/>
                <a:gd name="T10" fmla="*/ 16 w 21"/>
                <a:gd name="T11" fmla="*/ 7 h 24"/>
                <a:gd name="T12" fmla="*/ 11 w 21"/>
                <a:gd name="T13" fmla="*/ 0 h 24"/>
                <a:gd name="T14" fmla="*/ 0 w 21"/>
                <a:gd name="T15" fmla="*/ 6 h 24"/>
                <a:gd name="T16" fmla="*/ 4 w 21"/>
                <a:gd name="T17" fmla="*/ 14 h 24"/>
                <a:gd name="T18" fmla="*/ 10 w 21"/>
                <a:gd name="T19" fmla="*/ 2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24">
                  <a:moveTo>
                    <a:pt x="10" y="22"/>
                  </a:moveTo>
                  <a:cubicBezTo>
                    <a:pt x="11" y="23"/>
                    <a:pt x="12" y="24"/>
                    <a:pt x="14" y="24"/>
                  </a:cubicBezTo>
                  <a:cubicBezTo>
                    <a:pt x="15" y="24"/>
                    <a:pt x="16" y="24"/>
                    <a:pt x="18" y="23"/>
                  </a:cubicBezTo>
                  <a:cubicBezTo>
                    <a:pt x="19" y="22"/>
                    <a:pt x="20" y="21"/>
                    <a:pt x="20" y="19"/>
                  </a:cubicBezTo>
                  <a:cubicBezTo>
                    <a:pt x="21" y="18"/>
                    <a:pt x="21" y="16"/>
                    <a:pt x="20" y="14"/>
                  </a:cubicBezTo>
                  <a:cubicBezTo>
                    <a:pt x="19" y="14"/>
                    <a:pt x="18" y="11"/>
                    <a:pt x="16" y="7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7" y="18"/>
                    <a:pt x="9" y="21"/>
                    <a:pt x="10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9" name="Freeform 79">
              <a:extLst>
                <a:ext uri="{FF2B5EF4-FFF2-40B4-BE49-F238E27FC236}">
                  <a16:creationId xmlns="" xmlns:a16="http://schemas.microsoft.com/office/drawing/2014/main" id="{058C6704-4D8D-6347-AF55-FC6FF1AB9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1157"/>
              <a:ext cx="40" cy="28"/>
            </a:xfrm>
            <a:custGeom>
              <a:avLst/>
              <a:gdLst>
                <a:gd name="T0" fmla="*/ 40 w 40"/>
                <a:gd name="T1" fmla="*/ 0 h 28"/>
                <a:gd name="T2" fmla="*/ 0 w 40"/>
                <a:gd name="T3" fmla="*/ 3 h 28"/>
                <a:gd name="T4" fmla="*/ 30 w 40"/>
                <a:gd name="T5" fmla="*/ 28 h 28"/>
                <a:gd name="T6" fmla="*/ 40 w 40"/>
                <a:gd name="T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8">
                  <a:moveTo>
                    <a:pt x="40" y="0"/>
                  </a:moveTo>
                  <a:lnTo>
                    <a:pt x="0" y="3"/>
                  </a:lnTo>
                  <a:lnTo>
                    <a:pt x="30" y="28"/>
                  </a:lnTo>
                  <a:lnTo>
                    <a:pt x="4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0" name="Freeform 80">
              <a:extLst>
                <a:ext uri="{FF2B5EF4-FFF2-40B4-BE49-F238E27FC236}">
                  <a16:creationId xmlns="" xmlns:a16="http://schemas.microsoft.com/office/drawing/2014/main" id="{C6953C91-30F6-794A-85AA-DF8562E97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112"/>
              <a:ext cx="41" cy="63"/>
            </a:xfrm>
            <a:custGeom>
              <a:avLst/>
              <a:gdLst>
                <a:gd name="T0" fmla="*/ 8 w 21"/>
                <a:gd name="T1" fmla="*/ 10 h 33"/>
                <a:gd name="T2" fmla="*/ 4 w 21"/>
                <a:gd name="T3" fmla="*/ 12 h 33"/>
                <a:gd name="T4" fmla="*/ 2 w 21"/>
                <a:gd name="T5" fmla="*/ 15 h 33"/>
                <a:gd name="T6" fmla="*/ 1 w 21"/>
                <a:gd name="T7" fmla="*/ 20 h 33"/>
                <a:gd name="T8" fmla="*/ 1 w 21"/>
                <a:gd name="T9" fmla="*/ 23 h 33"/>
                <a:gd name="T10" fmla="*/ 2 w 21"/>
                <a:gd name="T11" fmla="*/ 27 h 33"/>
                <a:gd name="T12" fmla="*/ 9 w 21"/>
                <a:gd name="T13" fmla="*/ 32 h 33"/>
                <a:gd name="T14" fmla="*/ 13 w 21"/>
                <a:gd name="T15" fmla="*/ 33 h 33"/>
                <a:gd name="T16" fmla="*/ 16 w 21"/>
                <a:gd name="T17" fmla="*/ 33 h 33"/>
                <a:gd name="T18" fmla="*/ 19 w 21"/>
                <a:gd name="T19" fmla="*/ 30 h 33"/>
                <a:gd name="T20" fmla="*/ 20 w 21"/>
                <a:gd name="T21" fmla="*/ 27 h 33"/>
                <a:gd name="T22" fmla="*/ 21 w 21"/>
                <a:gd name="T23" fmla="*/ 25 h 33"/>
                <a:gd name="T24" fmla="*/ 20 w 21"/>
                <a:gd name="T25" fmla="*/ 20 h 33"/>
                <a:gd name="T26" fmla="*/ 14 w 21"/>
                <a:gd name="T27" fmla="*/ 16 h 33"/>
                <a:gd name="T28" fmla="*/ 15 w 21"/>
                <a:gd name="T29" fmla="*/ 12 h 33"/>
                <a:gd name="T30" fmla="*/ 17 w 21"/>
                <a:gd name="T31" fmla="*/ 11 h 33"/>
                <a:gd name="T32" fmla="*/ 18 w 21"/>
                <a:gd name="T33" fmla="*/ 8 h 33"/>
                <a:gd name="T34" fmla="*/ 18 w 21"/>
                <a:gd name="T35" fmla="*/ 5 h 33"/>
                <a:gd name="T36" fmla="*/ 18 w 21"/>
                <a:gd name="T37" fmla="*/ 2 h 33"/>
                <a:gd name="T38" fmla="*/ 15 w 21"/>
                <a:gd name="T39" fmla="*/ 3 h 33"/>
                <a:gd name="T40" fmla="*/ 10 w 21"/>
                <a:gd name="T41" fmla="*/ 8 h 33"/>
                <a:gd name="T42" fmla="*/ 9 w 21"/>
                <a:gd name="T43" fmla="*/ 9 h 33"/>
                <a:gd name="T44" fmla="*/ 8 w 21"/>
                <a:gd name="T45" fmla="*/ 1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1" h="33">
                  <a:moveTo>
                    <a:pt x="8" y="10"/>
                  </a:moveTo>
                  <a:cubicBezTo>
                    <a:pt x="6" y="10"/>
                    <a:pt x="4" y="12"/>
                    <a:pt x="4" y="12"/>
                  </a:cubicBezTo>
                  <a:cubicBezTo>
                    <a:pt x="2" y="14"/>
                    <a:pt x="2" y="15"/>
                    <a:pt x="2" y="15"/>
                  </a:cubicBezTo>
                  <a:cubicBezTo>
                    <a:pt x="2" y="16"/>
                    <a:pt x="1" y="20"/>
                    <a:pt x="1" y="20"/>
                  </a:cubicBezTo>
                  <a:cubicBezTo>
                    <a:pt x="1" y="20"/>
                    <a:pt x="0" y="23"/>
                    <a:pt x="1" y="23"/>
                  </a:cubicBezTo>
                  <a:cubicBezTo>
                    <a:pt x="1" y="24"/>
                    <a:pt x="2" y="26"/>
                    <a:pt x="2" y="27"/>
                  </a:cubicBezTo>
                  <a:cubicBezTo>
                    <a:pt x="4" y="29"/>
                    <a:pt x="9" y="32"/>
                    <a:pt x="9" y="32"/>
                  </a:cubicBezTo>
                  <a:cubicBezTo>
                    <a:pt x="10" y="33"/>
                    <a:pt x="12" y="33"/>
                    <a:pt x="13" y="33"/>
                  </a:cubicBezTo>
                  <a:cubicBezTo>
                    <a:pt x="14" y="33"/>
                    <a:pt x="15" y="33"/>
                    <a:pt x="16" y="33"/>
                  </a:cubicBezTo>
                  <a:cubicBezTo>
                    <a:pt x="19" y="33"/>
                    <a:pt x="19" y="30"/>
                    <a:pt x="19" y="30"/>
                  </a:cubicBezTo>
                  <a:cubicBezTo>
                    <a:pt x="19" y="28"/>
                    <a:pt x="20" y="27"/>
                    <a:pt x="20" y="27"/>
                  </a:cubicBezTo>
                  <a:cubicBezTo>
                    <a:pt x="21" y="26"/>
                    <a:pt x="21" y="25"/>
                    <a:pt x="21" y="25"/>
                  </a:cubicBezTo>
                  <a:cubicBezTo>
                    <a:pt x="20" y="23"/>
                    <a:pt x="20" y="20"/>
                    <a:pt x="20" y="20"/>
                  </a:cubicBezTo>
                  <a:cubicBezTo>
                    <a:pt x="18" y="19"/>
                    <a:pt x="14" y="16"/>
                    <a:pt x="14" y="16"/>
                  </a:cubicBezTo>
                  <a:cubicBezTo>
                    <a:pt x="12" y="12"/>
                    <a:pt x="15" y="12"/>
                    <a:pt x="15" y="12"/>
                  </a:cubicBezTo>
                  <a:cubicBezTo>
                    <a:pt x="16" y="12"/>
                    <a:pt x="17" y="11"/>
                    <a:pt x="17" y="11"/>
                  </a:cubicBezTo>
                  <a:cubicBezTo>
                    <a:pt x="19" y="11"/>
                    <a:pt x="18" y="8"/>
                    <a:pt x="18" y="8"/>
                  </a:cubicBezTo>
                  <a:cubicBezTo>
                    <a:pt x="18" y="6"/>
                    <a:pt x="18" y="5"/>
                    <a:pt x="18" y="5"/>
                  </a:cubicBezTo>
                  <a:cubicBezTo>
                    <a:pt x="19" y="2"/>
                    <a:pt x="18" y="2"/>
                    <a:pt x="18" y="2"/>
                  </a:cubicBezTo>
                  <a:cubicBezTo>
                    <a:pt x="17" y="0"/>
                    <a:pt x="15" y="3"/>
                    <a:pt x="15" y="3"/>
                  </a:cubicBezTo>
                  <a:cubicBezTo>
                    <a:pt x="14" y="4"/>
                    <a:pt x="10" y="8"/>
                    <a:pt x="10" y="8"/>
                  </a:cubicBezTo>
                  <a:cubicBezTo>
                    <a:pt x="10" y="8"/>
                    <a:pt x="9" y="9"/>
                    <a:pt x="9" y="9"/>
                  </a:cubicBezTo>
                  <a:cubicBezTo>
                    <a:pt x="8" y="10"/>
                    <a:pt x="8" y="10"/>
                    <a:pt x="8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1" name="Freeform 81">
              <a:extLst>
                <a:ext uri="{FF2B5EF4-FFF2-40B4-BE49-F238E27FC236}">
                  <a16:creationId xmlns="" xmlns:a16="http://schemas.microsoft.com/office/drawing/2014/main" id="{A4571B4C-2204-8042-B6E0-EB6F2FB9C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2049"/>
              <a:ext cx="9" cy="21"/>
            </a:xfrm>
            <a:custGeom>
              <a:avLst/>
              <a:gdLst>
                <a:gd name="T0" fmla="*/ 0 w 5"/>
                <a:gd name="T1" fmla="*/ 0 h 11"/>
                <a:gd name="T2" fmla="*/ 2 w 5"/>
                <a:gd name="T3" fmla="*/ 5 h 11"/>
                <a:gd name="T4" fmla="*/ 3 w 5"/>
                <a:gd name="T5" fmla="*/ 7 h 11"/>
                <a:gd name="T6" fmla="*/ 3 w 5"/>
                <a:gd name="T7" fmla="*/ 10 h 11"/>
                <a:gd name="T8" fmla="*/ 5 w 5"/>
                <a:gd name="T9" fmla="*/ 9 h 11"/>
                <a:gd name="T10" fmla="*/ 4 w 5"/>
                <a:gd name="T11" fmla="*/ 3 h 11"/>
                <a:gd name="T12" fmla="*/ 3 w 5"/>
                <a:gd name="T13" fmla="*/ 0 h 11"/>
                <a:gd name="T14" fmla="*/ 0 w 5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11">
                  <a:moveTo>
                    <a:pt x="0" y="0"/>
                  </a:moveTo>
                  <a:cubicBezTo>
                    <a:pt x="1" y="3"/>
                    <a:pt x="2" y="4"/>
                    <a:pt x="2" y="5"/>
                  </a:cubicBezTo>
                  <a:cubicBezTo>
                    <a:pt x="3" y="6"/>
                    <a:pt x="3" y="7"/>
                    <a:pt x="3" y="7"/>
                  </a:cubicBezTo>
                  <a:cubicBezTo>
                    <a:pt x="4" y="9"/>
                    <a:pt x="3" y="8"/>
                    <a:pt x="3" y="10"/>
                  </a:cubicBezTo>
                  <a:cubicBezTo>
                    <a:pt x="4" y="11"/>
                    <a:pt x="4" y="10"/>
                    <a:pt x="5" y="9"/>
                  </a:cubicBezTo>
                  <a:cubicBezTo>
                    <a:pt x="4" y="8"/>
                    <a:pt x="4" y="5"/>
                    <a:pt x="4" y="3"/>
                  </a:cubicBezTo>
                  <a:cubicBezTo>
                    <a:pt x="3" y="2"/>
                    <a:pt x="3" y="1"/>
                    <a:pt x="3" y="0"/>
                  </a:cubicBezTo>
                  <a:cubicBezTo>
                    <a:pt x="2" y="0"/>
                    <a:pt x="1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2" name="Freeform 82">
              <a:extLst>
                <a:ext uri="{FF2B5EF4-FFF2-40B4-BE49-F238E27FC236}">
                  <a16:creationId xmlns="" xmlns:a16="http://schemas.microsoft.com/office/drawing/2014/main" id="{1C578EC0-FD64-7243-94E8-87E4072DE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2064"/>
              <a:ext cx="34" cy="12"/>
            </a:xfrm>
            <a:custGeom>
              <a:avLst/>
              <a:gdLst>
                <a:gd name="T0" fmla="*/ 0 w 18"/>
                <a:gd name="T1" fmla="*/ 6 h 6"/>
                <a:gd name="T2" fmla="*/ 5 w 18"/>
                <a:gd name="T3" fmla="*/ 5 h 6"/>
                <a:gd name="T4" fmla="*/ 17 w 18"/>
                <a:gd name="T5" fmla="*/ 3 h 6"/>
                <a:gd name="T6" fmla="*/ 18 w 18"/>
                <a:gd name="T7" fmla="*/ 2 h 6"/>
                <a:gd name="T8" fmla="*/ 18 w 18"/>
                <a:gd name="T9" fmla="*/ 1 h 6"/>
                <a:gd name="T10" fmla="*/ 17 w 18"/>
                <a:gd name="T11" fmla="*/ 0 h 6"/>
                <a:gd name="T12" fmla="*/ 0 w 18"/>
                <a:gd name="T1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6">
                  <a:moveTo>
                    <a:pt x="0" y="6"/>
                  </a:moveTo>
                  <a:cubicBezTo>
                    <a:pt x="1" y="6"/>
                    <a:pt x="4" y="5"/>
                    <a:pt x="5" y="5"/>
                  </a:cubicBezTo>
                  <a:cubicBezTo>
                    <a:pt x="9" y="5"/>
                    <a:pt x="15" y="4"/>
                    <a:pt x="17" y="3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8" y="0"/>
                    <a:pt x="17" y="0"/>
                  </a:cubicBezTo>
                  <a:cubicBezTo>
                    <a:pt x="13" y="3"/>
                    <a:pt x="3" y="4"/>
                    <a:pt x="0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3" name="Freeform 83">
              <a:extLst>
                <a:ext uri="{FF2B5EF4-FFF2-40B4-BE49-F238E27FC236}">
                  <a16:creationId xmlns="" xmlns:a16="http://schemas.microsoft.com/office/drawing/2014/main" id="{B922D673-E729-D343-B3A7-40F896478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647"/>
              <a:ext cx="63" cy="71"/>
            </a:xfrm>
            <a:custGeom>
              <a:avLst/>
              <a:gdLst>
                <a:gd name="T0" fmla="*/ 12 w 33"/>
                <a:gd name="T1" fmla="*/ 35 h 37"/>
                <a:gd name="T2" fmla="*/ 24 w 33"/>
                <a:gd name="T3" fmla="*/ 34 h 37"/>
                <a:gd name="T4" fmla="*/ 32 w 33"/>
                <a:gd name="T5" fmla="*/ 22 h 37"/>
                <a:gd name="T6" fmla="*/ 31 w 33"/>
                <a:gd name="T7" fmla="*/ 8 h 37"/>
                <a:gd name="T8" fmla="*/ 21 w 33"/>
                <a:gd name="T9" fmla="*/ 1 h 37"/>
                <a:gd name="T10" fmla="*/ 9 w 33"/>
                <a:gd name="T11" fmla="*/ 2 h 37"/>
                <a:gd name="T12" fmla="*/ 1 w 33"/>
                <a:gd name="T13" fmla="*/ 14 h 37"/>
                <a:gd name="T14" fmla="*/ 2 w 33"/>
                <a:gd name="T15" fmla="*/ 28 h 37"/>
                <a:gd name="T16" fmla="*/ 12 w 33"/>
                <a:gd name="T17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" h="37">
                  <a:moveTo>
                    <a:pt x="12" y="35"/>
                  </a:moveTo>
                  <a:cubicBezTo>
                    <a:pt x="16" y="37"/>
                    <a:pt x="20" y="36"/>
                    <a:pt x="24" y="34"/>
                  </a:cubicBezTo>
                  <a:cubicBezTo>
                    <a:pt x="27" y="32"/>
                    <a:pt x="30" y="28"/>
                    <a:pt x="32" y="22"/>
                  </a:cubicBezTo>
                  <a:cubicBezTo>
                    <a:pt x="33" y="16"/>
                    <a:pt x="33" y="12"/>
                    <a:pt x="31" y="8"/>
                  </a:cubicBezTo>
                  <a:cubicBezTo>
                    <a:pt x="29" y="4"/>
                    <a:pt x="26" y="2"/>
                    <a:pt x="21" y="1"/>
                  </a:cubicBezTo>
                  <a:cubicBezTo>
                    <a:pt x="17" y="0"/>
                    <a:pt x="13" y="0"/>
                    <a:pt x="9" y="2"/>
                  </a:cubicBezTo>
                  <a:cubicBezTo>
                    <a:pt x="5" y="4"/>
                    <a:pt x="3" y="8"/>
                    <a:pt x="1" y="14"/>
                  </a:cubicBezTo>
                  <a:cubicBezTo>
                    <a:pt x="0" y="20"/>
                    <a:pt x="0" y="24"/>
                    <a:pt x="2" y="28"/>
                  </a:cubicBezTo>
                  <a:cubicBezTo>
                    <a:pt x="4" y="32"/>
                    <a:pt x="7" y="34"/>
                    <a:pt x="12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4" name="Freeform 84">
              <a:extLst>
                <a:ext uri="{FF2B5EF4-FFF2-40B4-BE49-F238E27FC236}">
                  <a16:creationId xmlns="" xmlns:a16="http://schemas.microsoft.com/office/drawing/2014/main" id="{29B451FF-153C-DE47-B6E4-E08E7C78440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3" y="521"/>
              <a:ext cx="1726" cy="1733"/>
            </a:xfrm>
            <a:custGeom>
              <a:avLst/>
              <a:gdLst>
                <a:gd name="T0" fmla="*/ 811 w 904"/>
                <a:gd name="T1" fmla="*/ 404 h 905"/>
                <a:gd name="T2" fmla="*/ 773 w 904"/>
                <a:gd name="T3" fmla="*/ 280 h 905"/>
                <a:gd name="T4" fmla="*/ 778 w 904"/>
                <a:gd name="T5" fmla="*/ 210 h 905"/>
                <a:gd name="T6" fmla="*/ 721 w 904"/>
                <a:gd name="T7" fmla="*/ 187 h 905"/>
                <a:gd name="T8" fmla="*/ 685 w 904"/>
                <a:gd name="T9" fmla="*/ 149 h 905"/>
                <a:gd name="T10" fmla="*/ 616 w 904"/>
                <a:gd name="T11" fmla="*/ 113 h 905"/>
                <a:gd name="T12" fmla="*/ 564 w 904"/>
                <a:gd name="T13" fmla="*/ 108 h 905"/>
                <a:gd name="T14" fmla="*/ 460 w 904"/>
                <a:gd name="T15" fmla="*/ 45 h 905"/>
                <a:gd name="T16" fmla="*/ 374 w 904"/>
                <a:gd name="T17" fmla="*/ 52 h 905"/>
                <a:gd name="T18" fmla="*/ 347 w 904"/>
                <a:gd name="T19" fmla="*/ 78 h 905"/>
                <a:gd name="T20" fmla="*/ 361 w 904"/>
                <a:gd name="T21" fmla="*/ 92 h 905"/>
                <a:gd name="T22" fmla="*/ 311 w 904"/>
                <a:gd name="T23" fmla="*/ 104 h 905"/>
                <a:gd name="T24" fmla="*/ 249 w 904"/>
                <a:gd name="T25" fmla="*/ 97 h 905"/>
                <a:gd name="T26" fmla="*/ 174 w 904"/>
                <a:gd name="T27" fmla="*/ 151 h 905"/>
                <a:gd name="T28" fmla="*/ 120 w 904"/>
                <a:gd name="T29" fmla="*/ 211 h 905"/>
                <a:gd name="T30" fmla="*/ 120 w 904"/>
                <a:gd name="T31" fmla="*/ 282 h 905"/>
                <a:gd name="T32" fmla="*/ 131 w 904"/>
                <a:gd name="T33" fmla="*/ 289 h 905"/>
                <a:gd name="T34" fmla="*/ 95 w 904"/>
                <a:gd name="T35" fmla="*/ 411 h 905"/>
                <a:gd name="T36" fmla="*/ 40 w 904"/>
                <a:gd name="T37" fmla="*/ 454 h 905"/>
                <a:gd name="T38" fmla="*/ 50 w 904"/>
                <a:gd name="T39" fmla="*/ 519 h 905"/>
                <a:gd name="T40" fmla="*/ 101 w 904"/>
                <a:gd name="T41" fmla="*/ 526 h 905"/>
                <a:gd name="T42" fmla="*/ 237 w 904"/>
                <a:gd name="T43" fmla="*/ 764 h 905"/>
                <a:gd name="T44" fmla="*/ 217 w 904"/>
                <a:gd name="T45" fmla="*/ 741 h 905"/>
                <a:gd name="T46" fmla="*/ 195 w 904"/>
                <a:gd name="T47" fmla="*/ 742 h 905"/>
                <a:gd name="T48" fmla="*/ 288 w 904"/>
                <a:gd name="T49" fmla="*/ 830 h 905"/>
                <a:gd name="T50" fmla="*/ 283 w 904"/>
                <a:gd name="T51" fmla="*/ 801 h 905"/>
                <a:gd name="T52" fmla="*/ 308 w 904"/>
                <a:gd name="T53" fmla="*/ 811 h 905"/>
                <a:gd name="T54" fmla="*/ 316 w 904"/>
                <a:gd name="T55" fmla="*/ 787 h 905"/>
                <a:gd name="T56" fmla="*/ 309 w 904"/>
                <a:gd name="T57" fmla="*/ 843 h 905"/>
                <a:gd name="T58" fmla="*/ 351 w 904"/>
                <a:gd name="T59" fmla="*/ 858 h 905"/>
                <a:gd name="T60" fmla="*/ 420 w 904"/>
                <a:gd name="T61" fmla="*/ 807 h 905"/>
                <a:gd name="T62" fmla="*/ 412 w 904"/>
                <a:gd name="T63" fmla="*/ 875 h 905"/>
                <a:gd name="T64" fmla="*/ 399 w 904"/>
                <a:gd name="T65" fmla="*/ 866 h 905"/>
                <a:gd name="T66" fmla="*/ 429 w 904"/>
                <a:gd name="T67" fmla="*/ 859 h 905"/>
                <a:gd name="T68" fmla="*/ 478 w 904"/>
                <a:gd name="T69" fmla="*/ 857 h 905"/>
                <a:gd name="T70" fmla="*/ 476 w 904"/>
                <a:gd name="T71" fmla="*/ 832 h 905"/>
                <a:gd name="T72" fmla="*/ 528 w 904"/>
                <a:gd name="T73" fmla="*/ 866 h 905"/>
                <a:gd name="T74" fmla="*/ 485 w 904"/>
                <a:gd name="T75" fmla="*/ 851 h 905"/>
                <a:gd name="T76" fmla="*/ 515 w 904"/>
                <a:gd name="T77" fmla="*/ 820 h 905"/>
                <a:gd name="T78" fmla="*/ 598 w 904"/>
                <a:gd name="T79" fmla="*/ 840 h 905"/>
                <a:gd name="T80" fmla="*/ 587 w 904"/>
                <a:gd name="T81" fmla="*/ 835 h 905"/>
                <a:gd name="T82" fmla="*/ 583 w 904"/>
                <a:gd name="T83" fmla="*/ 805 h 905"/>
                <a:gd name="T84" fmla="*/ 599 w 904"/>
                <a:gd name="T85" fmla="*/ 797 h 905"/>
                <a:gd name="T86" fmla="*/ 615 w 904"/>
                <a:gd name="T87" fmla="*/ 825 h 905"/>
                <a:gd name="T88" fmla="*/ 655 w 904"/>
                <a:gd name="T89" fmla="*/ 793 h 905"/>
                <a:gd name="T90" fmla="*/ 653 w 904"/>
                <a:gd name="T91" fmla="*/ 761 h 905"/>
                <a:gd name="T92" fmla="*/ 663 w 904"/>
                <a:gd name="T93" fmla="*/ 752 h 905"/>
                <a:gd name="T94" fmla="*/ 667 w 904"/>
                <a:gd name="T95" fmla="*/ 737 h 905"/>
                <a:gd name="T96" fmla="*/ 675 w 904"/>
                <a:gd name="T97" fmla="*/ 737 h 905"/>
                <a:gd name="T98" fmla="*/ 676 w 904"/>
                <a:gd name="T99" fmla="*/ 722 h 905"/>
                <a:gd name="T100" fmla="*/ 690 w 904"/>
                <a:gd name="T101" fmla="*/ 738 h 905"/>
                <a:gd name="T102" fmla="*/ 665 w 904"/>
                <a:gd name="T103" fmla="*/ 771 h 905"/>
                <a:gd name="T104" fmla="*/ 688 w 904"/>
                <a:gd name="T105" fmla="*/ 807 h 905"/>
                <a:gd name="T106" fmla="*/ 679 w 904"/>
                <a:gd name="T107" fmla="*/ 769 h 905"/>
                <a:gd name="T108" fmla="*/ 705 w 904"/>
                <a:gd name="T109" fmla="*/ 766 h 905"/>
                <a:gd name="T110" fmla="*/ 777 w 904"/>
                <a:gd name="T111" fmla="*/ 296 h 905"/>
                <a:gd name="T112" fmla="*/ 809 w 904"/>
                <a:gd name="T113" fmla="*/ 386 h 905"/>
                <a:gd name="T114" fmla="*/ 842 w 904"/>
                <a:gd name="T115" fmla="*/ 517 h 905"/>
                <a:gd name="T116" fmla="*/ 806 w 904"/>
                <a:gd name="T117" fmla="*/ 478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04" h="905">
                  <a:moveTo>
                    <a:pt x="452" y="0"/>
                  </a:moveTo>
                  <a:cubicBezTo>
                    <a:pt x="202" y="0"/>
                    <a:pt x="0" y="203"/>
                    <a:pt x="0" y="453"/>
                  </a:cubicBezTo>
                  <a:cubicBezTo>
                    <a:pt x="0" y="703"/>
                    <a:pt x="202" y="905"/>
                    <a:pt x="452" y="905"/>
                  </a:cubicBezTo>
                  <a:cubicBezTo>
                    <a:pt x="702" y="905"/>
                    <a:pt x="904" y="703"/>
                    <a:pt x="904" y="453"/>
                  </a:cubicBezTo>
                  <a:cubicBezTo>
                    <a:pt x="904" y="203"/>
                    <a:pt x="702" y="0"/>
                    <a:pt x="452" y="0"/>
                  </a:cubicBezTo>
                  <a:close/>
                  <a:moveTo>
                    <a:pt x="857" y="430"/>
                  </a:moveTo>
                  <a:cubicBezTo>
                    <a:pt x="849" y="431"/>
                    <a:pt x="849" y="431"/>
                    <a:pt x="849" y="431"/>
                  </a:cubicBezTo>
                  <a:cubicBezTo>
                    <a:pt x="845" y="400"/>
                    <a:pt x="845" y="400"/>
                    <a:pt x="845" y="400"/>
                  </a:cubicBezTo>
                  <a:cubicBezTo>
                    <a:pt x="834" y="402"/>
                    <a:pt x="834" y="402"/>
                    <a:pt x="834" y="402"/>
                  </a:cubicBezTo>
                  <a:cubicBezTo>
                    <a:pt x="837" y="430"/>
                    <a:pt x="837" y="430"/>
                    <a:pt x="837" y="430"/>
                  </a:cubicBezTo>
                  <a:cubicBezTo>
                    <a:pt x="828" y="431"/>
                    <a:pt x="828" y="431"/>
                    <a:pt x="828" y="431"/>
                  </a:cubicBezTo>
                  <a:cubicBezTo>
                    <a:pt x="825" y="403"/>
                    <a:pt x="825" y="403"/>
                    <a:pt x="825" y="403"/>
                  </a:cubicBezTo>
                  <a:cubicBezTo>
                    <a:pt x="811" y="404"/>
                    <a:pt x="811" y="404"/>
                    <a:pt x="811" y="404"/>
                  </a:cubicBezTo>
                  <a:cubicBezTo>
                    <a:pt x="815" y="436"/>
                    <a:pt x="815" y="436"/>
                    <a:pt x="815" y="436"/>
                  </a:cubicBezTo>
                  <a:cubicBezTo>
                    <a:pt x="806" y="437"/>
                    <a:pt x="806" y="437"/>
                    <a:pt x="806" y="437"/>
                  </a:cubicBezTo>
                  <a:cubicBezTo>
                    <a:pt x="802" y="394"/>
                    <a:pt x="802" y="394"/>
                    <a:pt x="802" y="394"/>
                  </a:cubicBezTo>
                  <a:cubicBezTo>
                    <a:pt x="853" y="388"/>
                    <a:pt x="853" y="388"/>
                    <a:pt x="853" y="388"/>
                  </a:cubicBezTo>
                  <a:lnTo>
                    <a:pt x="857" y="430"/>
                  </a:lnTo>
                  <a:close/>
                  <a:moveTo>
                    <a:pt x="798" y="241"/>
                  </a:moveTo>
                  <a:cubicBezTo>
                    <a:pt x="801" y="246"/>
                    <a:pt x="803" y="250"/>
                    <a:pt x="804" y="253"/>
                  </a:cubicBezTo>
                  <a:cubicBezTo>
                    <a:pt x="804" y="256"/>
                    <a:pt x="804" y="258"/>
                    <a:pt x="803" y="261"/>
                  </a:cubicBezTo>
                  <a:cubicBezTo>
                    <a:pt x="802" y="264"/>
                    <a:pt x="800" y="266"/>
                    <a:pt x="797" y="267"/>
                  </a:cubicBezTo>
                  <a:cubicBezTo>
                    <a:pt x="794" y="270"/>
                    <a:pt x="791" y="270"/>
                    <a:pt x="787" y="269"/>
                  </a:cubicBezTo>
                  <a:cubicBezTo>
                    <a:pt x="784" y="268"/>
                    <a:pt x="780" y="266"/>
                    <a:pt x="777" y="262"/>
                  </a:cubicBezTo>
                  <a:cubicBezTo>
                    <a:pt x="777" y="265"/>
                    <a:pt x="777" y="267"/>
                    <a:pt x="777" y="270"/>
                  </a:cubicBezTo>
                  <a:cubicBezTo>
                    <a:pt x="776" y="272"/>
                    <a:pt x="775" y="275"/>
                    <a:pt x="773" y="280"/>
                  </a:cubicBezTo>
                  <a:cubicBezTo>
                    <a:pt x="768" y="291"/>
                    <a:pt x="768" y="291"/>
                    <a:pt x="768" y="291"/>
                  </a:cubicBezTo>
                  <a:cubicBezTo>
                    <a:pt x="761" y="279"/>
                    <a:pt x="761" y="279"/>
                    <a:pt x="761" y="279"/>
                  </a:cubicBezTo>
                  <a:cubicBezTo>
                    <a:pt x="766" y="266"/>
                    <a:pt x="766" y="266"/>
                    <a:pt x="766" y="266"/>
                  </a:cubicBezTo>
                  <a:cubicBezTo>
                    <a:pt x="768" y="262"/>
                    <a:pt x="769" y="259"/>
                    <a:pt x="769" y="257"/>
                  </a:cubicBezTo>
                  <a:cubicBezTo>
                    <a:pt x="770" y="256"/>
                    <a:pt x="770" y="254"/>
                    <a:pt x="770" y="253"/>
                  </a:cubicBezTo>
                  <a:cubicBezTo>
                    <a:pt x="769" y="252"/>
                    <a:pt x="768" y="250"/>
                    <a:pt x="767" y="248"/>
                  </a:cubicBezTo>
                  <a:cubicBezTo>
                    <a:pt x="766" y="246"/>
                    <a:pt x="766" y="246"/>
                    <a:pt x="766" y="246"/>
                  </a:cubicBezTo>
                  <a:cubicBezTo>
                    <a:pt x="747" y="257"/>
                    <a:pt x="747" y="257"/>
                    <a:pt x="747" y="257"/>
                  </a:cubicBezTo>
                  <a:cubicBezTo>
                    <a:pt x="741" y="247"/>
                    <a:pt x="741" y="247"/>
                    <a:pt x="741" y="247"/>
                  </a:cubicBezTo>
                  <a:cubicBezTo>
                    <a:pt x="785" y="220"/>
                    <a:pt x="785" y="220"/>
                    <a:pt x="785" y="220"/>
                  </a:cubicBezTo>
                  <a:lnTo>
                    <a:pt x="798" y="241"/>
                  </a:lnTo>
                  <a:close/>
                  <a:moveTo>
                    <a:pt x="750" y="176"/>
                  </a:moveTo>
                  <a:cubicBezTo>
                    <a:pt x="778" y="210"/>
                    <a:pt x="778" y="210"/>
                    <a:pt x="778" y="210"/>
                  </a:cubicBezTo>
                  <a:cubicBezTo>
                    <a:pt x="771" y="216"/>
                    <a:pt x="771" y="216"/>
                    <a:pt x="771" y="216"/>
                  </a:cubicBezTo>
                  <a:cubicBezTo>
                    <a:pt x="761" y="203"/>
                    <a:pt x="761" y="203"/>
                    <a:pt x="761" y="203"/>
                  </a:cubicBezTo>
                  <a:cubicBezTo>
                    <a:pt x="728" y="230"/>
                    <a:pt x="728" y="230"/>
                    <a:pt x="728" y="230"/>
                  </a:cubicBezTo>
                  <a:cubicBezTo>
                    <a:pt x="720" y="222"/>
                    <a:pt x="720" y="222"/>
                    <a:pt x="720" y="222"/>
                  </a:cubicBezTo>
                  <a:cubicBezTo>
                    <a:pt x="754" y="194"/>
                    <a:pt x="754" y="194"/>
                    <a:pt x="754" y="194"/>
                  </a:cubicBezTo>
                  <a:cubicBezTo>
                    <a:pt x="743" y="181"/>
                    <a:pt x="743" y="181"/>
                    <a:pt x="743" y="181"/>
                  </a:cubicBezTo>
                  <a:lnTo>
                    <a:pt x="750" y="176"/>
                  </a:lnTo>
                  <a:close/>
                  <a:moveTo>
                    <a:pt x="742" y="168"/>
                  </a:moveTo>
                  <a:cubicBezTo>
                    <a:pt x="736" y="174"/>
                    <a:pt x="736" y="174"/>
                    <a:pt x="736" y="174"/>
                  </a:cubicBezTo>
                  <a:cubicBezTo>
                    <a:pt x="713" y="153"/>
                    <a:pt x="713" y="153"/>
                    <a:pt x="713" y="153"/>
                  </a:cubicBezTo>
                  <a:cubicBezTo>
                    <a:pt x="706" y="162"/>
                    <a:pt x="706" y="162"/>
                    <a:pt x="706" y="162"/>
                  </a:cubicBezTo>
                  <a:cubicBezTo>
                    <a:pt x="726" y="181"/>
                    <a:pt x="726" y="181"/>
                    <a:pt x="726" y="181"/>
                  </a:cubicBezTo>
                  <a:cubicBezTo>
                    <a:pt x="721" y="187"/>
                    <a:pt x="721" y="187"/>
                    <a:pt x="721" y="187"/>
                  </a:cubicBezTo>
                  <a:cubicBezTo>
                    <a:pt x="700" y="168"/>
                    <a:pt x="700" y="168"/>
                    <a:pt x="700" y="168"/>
                  </a:cubicBezTo>
                  <a:cubicBezTo>
                    <a:pt x="690" y="178"/>
                    <a:pt x="690" y="178"/>
                    <a:pt x="690" y="178"/>
                  </a:cubicBezTo>
                  <a:cubicBezTo>
                    <a:pt x="713" y="200"/>
                    <a:pt x="713" y="200"/>
                    <a:pt x="713" y="200"/>
                  </a:cubicBezTo>
                  <a:cubicBezTo>
                    <a:pt x="708" y="206"/>
                    <a:pt x="708" y="206"/>
                    <a:pt x="708" y="206"/>
                  </a:cubicBezTo>
                  <a:cubicBezTo>
                    <a:pt x="676" y="177"/>
                    <a:pt x="676" y="177"/>
                    <a:pt x="676" y="177"/>
                  </a:cubicBezTo>
                  <a:cubicBezTo>
                    <a:pt x="711" y="139"/>
                    <a:pt x="711" y="139"/>
                    <a:pt x="711" y="139"/>
                  </a:cubicBezTo>
                  <a:lnTo>
                    <a:pt x="742" y="168"/>
                  </a:lnTo>
                  <a:close/>
                  <a:moveTo>
                    <a:pt x="664" y="106"/>
                  </a:moveTo>
                  <a:cubicBezTo>
                    <a:pt x="679" y="116"/>
                    <a:pt x="679" y="116"/>
                    <a:pt x="679" y="116"/>
                  </a:cubicBezTo>
                  <a:cubicBezTo>
                    <a:pt x="685" y="120"/>
                    <a:pt x="689" y="123"/>
                    <a:pt x="690" y="124"/>
                  </a:cubicBezTo>
                  <a:cubicBezTo>
                    <a:pt x="692" y="127"/>
                    <a:pt x="693" y="130"/>
                    <a:pt x="694" y="133"/>
                  </a:cubicBezTo>
                  <a:cubicBezTo>
                    <a:pt x="694" y="137"/>
                    <a:pt x="693" y="140"/>
                    <a:pt x="691" y="143"/>
                  </a:cubicBezTo>
                  <a:cubicBezTo>
                    <a:pt x="689" y="146"/>
                    <a:pt x="687" y="148"/>
                    <a:pt x="685" y="149"/>
                  </a:cubicBezTo>
                  <a:cubicBezTo>
                    <a:pt x="682" y="150"/>
                    <a:pt x="680" y="150"/>
                    <a:pt x="678" y="150"/>
                  </a:cubicBezTo>
                  <a:cubicBezTo>
                    <a:pt x="676" y="150"/>
                    <a:pt x="673" y="150"/>
                    <a:pt x="672" y="149"/>
                  </a:cubicBezTo>
                  <a:cubicBezTo>
                    <a:pt x="669" y="148"/>
                    <a:pt x="666" y="146"/>
                    <a:pt x="661" y="143"/>
                  </a:cubicBezTo>
                  <a:cubicBezTo>
                    <a:pt x="655" y="138"/>
                    <a:pt x="655" y="138"/>
                    <a:pt x="655" y="138"/>
                  </a:cubicBezTo>
                  <a:cubicBezTo>
                    <a:pt x="644" y="154"/>
                    <a:pt x="644" y="154"/>
                    <a:pt x="644" y="154"/>
                  </a:cubicBezTo>
                  <a:cubicBezTo>
                    <a:pt x="635" y="148"/>
                    <a:pt x="635" y="148"/>
                    <a:pt x="635" y="148"/>
                  </a:cubicBezTo>
                  <a:lnTo>
                    <a:pt x="664" y="106"/>
                  </a:lnTo>
                  <a:close/>
                  <a:moveTo>
                    <a:pt x="631" y="87"/>
                  </a:moveTo>
                  <a:cubicBezTo>
                    <a:pt x="628" y="95"/>
                    <a:pt x="628" y="95"/>
                    <a:pt x="628" y="95"/>
                  </a:cubicBezTo>
                  <a:cubicBezTo>
                    <a:pt x="603" y="84"/>
                    <a:pt x="603" y="84"/>
                    <a:pt x="603" y="84"/>
                  </a:cubicBezTo>
                  <a:cubicBezTo>
                    <a:pt x="598" y="95"/>
                    <a:pt x="598" y="95"/>
                    <a:pt x="598" y="95"/>
                  </a:cubicBezTo>
                  <a:cubicBezTo>
                    <a:pt x="620" y="105"/>
                    <a:pt x="620" y="105"/>
                    <a:pt x="620" y="105"/>
                  </a:cubicBezTo>
                  <a:cubicBezTo>
                    <a:pt x="616" y="113"/>
                    <a:pt x="616" y="113"/>
                    <a:pt x="616" y="113"/>
                  </a:cubicBezTo>
                  <a:cubicBezTo>
                    <a:pt x="594" y="103"/>
                    <a:pt x="594" y="103"/>
                    <a:pt x="594" y="103"/>
                  </a:cubicBezTo>
                  <a:cubicBezTo>
                    <a:pt x="585" y="124"/>
                    <a:pt x="585" y="124"/>
                    <a:pt x="585" y="124"/>
                  </a:cubicBezTo>
                  <a:cubicBezTo>
                    <a:pt x="575" y="119"/>
                    <a:pt x="575" y="119"/>
                    <a:pt x="575" y="119"/>
                  </a:cubicBezTo>
                  <a:cubicBezTo>
                    <a:pt x="596" y="72"/>
                    <a:pt x="596" y="72"/>
                    <a:pt x="596" y="72"/>
                  </a:cubicBezTo>
                  <a:lnTo>
                    <a:pt x="631" y="87"/>
                  </a:lnTo>
                  <a:close/>
                  <a:moveTo>
                    <a:pt x="523" y="77"/>
                  </a:moveTo>
                  <a:cubicBezTo>
                    <a:pt x="524" y="72"/>
                    <a:pt x="526" y="68"/>
                    <a:pt x="529" y="65"/>
                  </a:cubicBezTo>
                  <a:cubicBezTo>
                    <a:pt x="531" y="63"/>
                    <a:pt x="533" y="61"/>
                    <a:pt x="536" y="60"/>
                  </a:cubicBezTo>
                  <a:cubicBezTo>
                    <a:pt x="538" y="58"/>
                    <a:pt x="541" y="57"/>
                    <a:pt x="544" y="57"/>
                  </a:cubicBezTo>
                  <a:cubicBezTo>
                    <a:pt x="548" y="57"/>
                    <a:pt x="552" y="57"/>
                    <a:pt x="556" y="58"/>
                  </a:cubicBezTo>
                  <a:cubicBezTo>
                    <a:pt x="564" y="60"/>
                    <a:pt x="570" y="64"/>
                    <a:pt x="574" y="70"/>
                  </a:cubicBezTo>
                  <a:cubicBezTo>
                    <a:pt x="578" y="76"/>
                    <a:pt x="578" y="83"/>
                    <a:pt x="576" y="91"/>
                  </a:cubicBezTo>
                  <a:cubicBezTo>
                    <a:pt x="574" y="99"/>
                    <a:pt x="570" y="105"/>
                    <a:pt x="564" y="108"/>
                  </a:cubicBezTo>
                  <a:cubicBezTo>
                    <a:pt x="558" y="112"/>
                    <a:pt x="551" y="112"/>
                    <a:pt x="542" y="110"/>
                  </a:cubicBezTo>
                  <a:cubicBezTo>
                    <a:pt x="534" y="108"/>
                    <a:pt x="528" y="104"/>
                    <a:pt x="525" y="98"/>
                  </a:cubicBezTo>
                  <a:cubicBezTo>
                    <a:pt x="521" y="92"/>
                    <a:pt x="521" y="85"/>
                    <a:pt x="523" y="77"/>
                  </a:cubicBezTo>
                  <a:close/>
                  <a:moveTo>
                    <a:pt x="460" y="45"/>
                  </a:moveTo>
                  <a:cubicBezTo>
                    <a:pt x="472" y="66"/>
                    <a:pt x="472" y="66"/>
                    <a:pt x="472" y="66"/>
                  </a:cubicBezTo>
                  <a:cubicBezTo>
                    <a:pt x="486" y="46"/>
                    <a:pt x="486" y="46"/>
                    <a:pt x="486" y="46"/>
                  </a:cubicBezTo>
                  <a:cubicBezTo>
                    <a:pt x="499" y="47"/>
                    <a:pt x="499" y="47"/>
                    <a:pt x="499" y="47"/>
                  </a:cubicBezTo>
                  <a:cubicBezTo>
                    <a:pt x="477" y="76"/>
                    <a:pt x="477" y="76"/>
                    <a:pt x="477" y="76"/>
                  </a:cubicBezTo>
                  <a:cubicBezTo>
                    <a:pt x="475" y="97"/>
                    <a:pt x="475" y="97"/>
                    <a:pt x="475" y="97"/>
                  </a:cubicBezTo>
                  <a:cubicBezTo>
                    <a:pt x="464" y="97"/>
                    <a:pt x="464" y="97"/>
                    <a:pt x="464" y="97"/>
                  </a:cubicBezTo>
                  <a:cubicBezTo>
                    <a:pt x="465" y="75"/>
                    <a:pt x="465" y="75"/>
                    <a:pt x="465" y="75"/>
                  </a:cubicBezTo>
                  <a:cubicBezTo>
                    <a:pt x="446" y="44"/>
                    <a:pt x="446" y="44"/>
                    <a:pt x="446" y="44"/>
                  </a:cubicBezTo>
                  <a:lnTo>
                    <a:pt x="460" y="45"/>
                  </a:lnTo>
                  <a:close/>
                  <a:moveTo>
                    <a:pt x="440" y="44"/>
                  </a:moveTo>
                  <a:cubicBezTo>
                    <a:pt x="441" y="53"/>
                    <a:pt x="441" y="53"/>
                    <a:pt x="441" y="53"/>
                  </a:cubicBezTo>
                  <a:cubicBezTo>
                    <a:pt x="424" y="54"/>
                    <a:pt x="424" y="54"/>
                    <a:pt x="424" y="54"/>
                  </a:cubicBezTo>
                  <a:cubicBezTo>
                    <a:pt x="427" y="97"/>
                    <a:pt x="427" y="97"/>
                    <a:pt x="427" y="97"/>
                  </a:cubicBezTo>
                  <a:cubicBezTo>
                    <a:pt x="416" y="98"/>
                    <a:pt x="416" y="98"/>
                    <a:pt x="416" y="98"/>
                  </a:cubicBezTo>
                  <a:cubicBezTo>
                    <a:pt x="413" y="55"/>
                    <a:pt x="413" y="55"/>
                    <a:pt x="413" y="55"/>
                  </a:cubicBezTo>
                  <a:cubicBezTo>
                    <a:pt x="396" y="57"/>
                    <a:pt x="396" y="57"/>
                    <a:pt x="396" y="57"/>
                  </a:cubicBezTo>
                  <a:cubicBezTo>
                    <a:pt x="395" y="48"/>
                    <a:pt x="395" y="48"/>
                    <a:pt x="395" y="48"/>
                  </a:cubicBezTo>
                  <a:lnTo>
                    <a:pt x="440" y="44"/>
                  </a:lnTo>
                  <a:close/>
                  <a:moveTo>
                    <a:pt x="386" y="50"/>
                  </a:moveTo>
                  <a:cubicBezTo>
                    <a:pt x="394" y="101"/>
                    <a:pt x="394" y="101"/>
                    <a:pt x="394" y="101"/>
                  </a:cubicBezTo>
                  <a:cubicBezTo>
                    <a:pt x="383" y="103"/>
                    <a:pt x="383" y="103"/>
                    <a:pt x="383" y="103"/>
                  </a:cubicBezTo>
                  <a:cubicBezTo>
                    <a:pt x="374" y="52"/>
                    <a:pt x="374" y="52"/>
                    <a:pt x="374" y="52"/>
                  </a:cubicBezTo>
                  <a:lnTo>
                    <a:pt x="386" y="50"/>
                  </a:lnTo>
                  <a:close/>
                  <a:moveTo>
                    <a:pt x="324" y="71"/>
                  </a:moveTo>
                  <a:cubicBezTo>
                    <a:pt x="325" y="68"/>
                    <a:pt x="327" y="66"/>
                    <a:pt x="329" y="64"/>
                  </a:cubicBezTo>
                  <a:cubicBezTo>
                    <a:pt x="332" y="62"/>
                    <a:pt x="335" y="60"/>
                    <a:pt x="339" y="59"/>
                  </a:cubicBezTo>
                  <a:cubicBezTo>
                    <a:pt x="346" y="57"/>
                    <a:pt x="352" y="57"/>
                    <a:pt x="356" y="59"/>
                  </a:cubicBezTo>
                  <a:cubicBezTo>
                    <a:pt x="360" y="61"/>
                    <a:pt x="363" y="64"/>
                    <a:pt x="365" y="68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353" y="69"/>
                    <a:pt x="351" y="68"/>
                    <a:pt x="349" y="67"/>
                  </a:cubicBezTo>
                  <a:cubicBezTo>
                    <a:pt x="347" y="66"/>
                    <a:pt x="345" y="66"/>
                    <a:pt x="342" y="67"/>
                  </a:cubicBezTo>
                  <a:cubicBezTo>
                    <a:pt x="338" y="68"/>
                    <a:pt x="336" y="69"/>
                    <a:pt x="335" y="71"/>
                  </a:cubicBezTo>
                  <a:cubicBezTo>
                    <a:pt x="334" y="72"/>
                    <a:pt x="333" y="73"/>
                    <a:pt x="334" y="75"/>
                  </a:cubicBezTo>
                  <a:cubicBezTo>
                    <a:pt x="334" y="76"/>
                    <a:pt x="335" y="77"/>
                    <a:pt x="336" y="77"/>
                  </a:cubicBezTo>
                  <a:cubicBezTo>
                    <a:pt x="338" y="78"/>
                    <a:pt x="342" y="78"/>
                    <a:pt x="347" y="78"/>
                  </a:cubicBezTo>
                  <a:cubicBezTo>
                    <a:pt x="353" y="78"/>
                    <a:pt x="357" y="78"/>
                    <a:pt x="360" y="78"/>
                  </a:cubicBezTo>
                  <a:cubicBezTo>
                    <a:pt x="363" y="79"/>
                    <a:pt x="366" y="80"/>
                    <a:pt x="368" y="82"/>
                  </a:cubicBezTo>
                  <a:cubicBezTo>
                    <a:pt x="370" y="83"/>
                    <a:pt x="371" y="86"/>
                    <a:pt x="372" y="89"/>
                  </a:cubicBezTo>
                  <a:cubicBezTo>
                    <a:pt x="373" y="92"/>
                    <a:pt x="373" y="95"/>
                    <a:pt x="372" y="98"/>
                  </a:cubicBezTo>
                  <a:cubicBezTo>
                    <a:pt x="370" y="101"/>
                    <a:pt x="369" y="103"/>
                    <a:pt x="366" y="105"/>
                  </a:cubicBezTo>
                  <a:cubicBezTo>
                    <a:pt x="363" y="107"/>
                    <a:pt x="359" y="109"/>
                    <a:pt x="354" y="110"/>
                  </a:cubicBezTo>
                  <a:cubicBezTo>
                    <a:pt x="347" y="112"/>
                    <a:pt x="342" y="112"/>
                    <a:pt x="337" y="111"/>
                  </a:cubicBezTo>
                  <a:cubicBezTo>
                    <a:pt x="333" y="109"/>
                    <a:pt x="329" y="105"/>
                    <a:pt x="327" y="100"/>
                  </a:cubicBezTo>
                  <a:cubicBezTo>
                    <a:pt x="337" y="96"/>
                    <a:pt x="337" y="96"/>
                    <a:pt x="337" y="96"/>
                  </a:cubicBezTo>
                  <a:cubicBezTo>
                    <a:pt x="339" y="99"/>
                    <a:pt x="341" y="101"/>
                    <a:pt x="343" y="102"/>
                  </a:cubicBezTo>
                  <a:cubicBezTo>
                    <a:pt x="346" y="103"/>
                    <a:pt x="349" y="103"/>
                    <a:pt x="352" y="102"/>
                  </a:cubicBezTo>
                  <a:cubicBezTo>
                    <a:pt x="356" y="101"/>
                    <a:pt x="358" y="99"/>
                    <a:pt x="360" y="98"/>
                  </a:cubicBezTo>
                  <a:cubicBezTo>
                    <a:pt x="361" y="96"/>
                    <a:pt x="361" y="94"/>
                    <a:pt x="361" y="92"/>
                  </a:cubicBezTo>
                  <a:cubicBezTo>
                    <a:pt x="361" y="91"/>
                    <a:pt x="360" y="90"/>
                    <a:pt x="359" y="89"/>
                  </a:cubicBezTo>
                  <a:cubicBezTo>
                    <a:pt x="358" y="89"/>
                    <a:pt x="356" y="89"/>
                    <a:pt x="354" y="88"/>
                  </a:cubicBezTo>
                  <a:cubicBezTo>
                    <a:pt x="353" y="88"/>
                    <a:pt x="350" y="88"/>
                    <a:pt x="345" y="89"/>
                  </a:cubicBezTo>
                  <a:cubicBezTo>
                    <a:pt x="339" y="89"/>
                    <a:pt x="334" y="88"/>
                    <a:pt x="331" y="87"/>
                  </a:cubicBezTo>
                  <a:cubicBezTo>
                    <a:pt x="327" y="85"/>
                    <a:pt x="324" y="82"/>
                    <a:pt x="323" y="78"/>
                  </a:cubicBezTo>
                  <a:cubicBezTo>
                    <a:pt x="323" y="76"/>
                    <a:pt x="323" y="73"/>
                    <a:pt x="324" y="71"/>
                  </a:cubicBezTo>
                  <a:close/>
                  <a:moveTo>
                    <a:pt x="285" y="79"/>
                  </a:moveTo>
                  <a:cubicBezTo>
                    <a:pt x="291" y="77"/>
                    <a:pt x="295" y="75"/>
                    <a:pt x="298" y="75"/>
                  </a:cubicBezTo>
                  <a:cubicBezTo>
                    <a:pt x="301" y="75"/>
                    <a:pt x="304" y="76"/>
                    <a:pt x="306" y="77"/>
                  </a:cubicBezTo>
                  <a:cubicBezTo>
                    <a:pt x="308" y="79"/>
                    <a:pt x="310" y="81"/>
                    <a:pt x="312" y="83"/>
                  </a:cubicBezTo>
                  <a:cubicBezTo>
                    <a:pt x="313" y="87"/>
                    <a:pt x="313" y="90"/>
                    <a:pt x="312" y="94"/>
                  </a:cubicBezTo>
                  <a:cubicBezTo>
                    <a:pt x="311" y="97"/>
                    <a:pt x="308" y="100"/>
                    <a:pt x="304" y="103"/>
                  </a:cubicBezTo>
                  <a:cubicBezTo>
                    <a:pt x="306" y="103"/>
                    <a:pt x="309" y="103"/>
                    <a:pt x="311" y="104"/>
                  </a:cubicBezTo>
                  <a:cubicBezTo>
                    <a:pt x="313" y="105"/>
                    <a:pt x="316" y="107"/>
                    <a:pt x="320" y="109"/>
                  </a:cubicBezTo>
                  <a:cubicBezTo>
                    <a:pt x="331" y="116"/>
                    <a:pt x="331" y="116"/>
                    <a:pt x="331" y="116"/>
                  </a:cubicBezTo>
                  <a:cubicBezTo>
                    <a:pt x="318" y="121"/>
                    <a:pt x="318" y="121"/>
                    <a:pt x="318" y="121"/>
                  </a:cubicBezTo>
                  <a:cubicBezTo>
                    <a:pt x="306" y="114"/>
                    <a:pt x="306" y="114"/>
                    <a:pt x="306" y="114"/>
                  </a:cubicBezTo>
                  <a:cubicBezTo>
                    <a:pt x="302" y="112"/>
                    <a:pt x="299" y="110"/>
                    <a:pt x="297" y="110"/>
                  </a:cubicBezTo>
                  <a:cubicBezTo>
                    <a:pt x="296" y="109"/>
                    <a:pt x="295" y="109"/>
                    <a:pt x="293" y="109"/>
                  </a:cubicBezTo>
                  <a:cubicBezTo>
                    <a:pt x="292" y="109"/>
                    <a:pt x="290" y="110"/>
                    <a:pt x="288" y="111"/>
                  </a:cubicBezTo>
                  <a:cubicBezTo>
                    <a:pt x="286" y="112"/>
                    <a:pt x="286" y="112"/>
                    <a:pt x="286" y="112"/>
                  </a:cubicBezTo>
                  <a:cubicBezTo>
                    <a:pt x="295" y="132"/>
                    <a:pt x="295" y="132"/>
                    <a:pt x="295" y="132"/>
                  </a:cubicBezTo>
                  <a:cubicBezTo>
                    <a:pt x="284" y="136"/>
                    <a:pt x="284" y="136"/>
                    <a:pt x="284" y="136"/>
                  </a:cubicBezTo>
                  <a:cubicBezTo>
                    <a:pt x="263" y="89"/>
                    <a:pt x="263" y="89"/>
                    <a:pt x="263" y="89"/>
                  </a:cubicBezTo>
                  <a:lnTo>
                    <a:pt x="285" y="79"/>
                  </a:lnTo>
                  <a:close/>
                  <a:moveTo>
                    <a:pt x="249" y="97"/>
                  </a:moveTo>
                  <a:cubicBezTo>
                    <a:pt x="254" y="104"/>
                    <a:pt x="254" y="104"/>
                    <a:pt x="254" y="104"/>
                  </a:cubicBezTo>
                  <a:cubicBezTo>
                    <a:pt x="228" y="120"/>
                    <a:pt x="228" y="120"/>
                    <a:pt x="228" y="120"/>
                  </a:cubicBezTo>
                  <a:cubicBezTo>
                    <a:pt x="234" y="130"/>
                    <a:pt x="234" y="130"/>
                    <a:pt x="234" y="130"/>
                  </a:cubicBezTo>
                  <a:cubicBezTo>
                    <a:pt x="258" y="115"/>
                    <a:pt x="258" y="115"/>
                    <a:pt x="258" y="115"/>
                  </a:cubicBezTo>
                  <a:cubicBezTo>
                    <a:pt x="263" y="122"/>
                    <a:pt x="263" y="122"/>
                    <a:pt x="263" y="122"/>
                  </a:cubicBezTo>
                  <a:cubicBezTo>
                    <a:pt x="239" y="137"/>
                    <a:pt x="239" y="137"/>
                    <a:pt x="239" y="137"/>
                  </a:cubicBezTo>
                  <a:cubicBezTo>
                    <a:pt x="246" y="149"/>
                    <a:pt x="246" y="149"/>
                    <a:pt x="246" y="149"/>
                  </a:cubicBezTo>
                  <a:cubicBezTo>
                    <a:pt x="273" y="132"/>
                    <a:pt x="273" y="132"/>
                    <a:pt x="273" y="132"/>
                  </a:cubicBezTo>
                  <a:cubicBezTo>
                    <a:pt x="278" y="140"/>
                    <a:pt x="278" y="140"/>
                    <a:pt x="278" y="140"/>
                  </a:cubicBezTo>
                  <a:cubicBezTo>
                    <a:pt x="241" y="163"/>
                    <a:pt x="241" y="163"/>
                    <a:pt x="241" y="163"/>
                  </a:cubicBezTo>
                  <a:cubicBezTo>
                    <a:pt x="214" y="119"/>
                    <a:pt x="214" y="119"/>
                    <a:pt x="214" y="119"/>
                  </a:cubicBezTo>
                  <a:lnTo>
                    <a:pt x="249" y="97"/>
                  </a:lnTo>
                  <a:close/>
                  <a:moveTo>
                    <a:pt x="174" y="151"/>
                  </a:moveTo>
                  <a:cubicBezTo>
                    <a:pt x="210" y="171"/>
                    <a:pt x="210" y="171"/>
                    <a:pt x="210" y="171"/>
                  </a:cubicBezTo>
                  <a:cubicBezTo>
                    <a:pt x="196" y="133"/>
                    <a:pt x="196" y="133"/>
                    <a:pt x="196" y="133"/>
                  </a:cubicBezTo>
                  <a:cubicBezTo>
                    <a:pt x="205" y="125"/>
                    <a:pt x="205" y="125"/>
                    <a:pt x="205" y="125"/>
                  </a:cubicBezTo>
                  <a:cubicBezTo>
                    <a:pt x="223" y="178"/>
                    <a:pt x="223" y="178"/>
                    <a:pt x="223" y="178"/>
                  </a:cubicBezTo>
                  <a:cubicBezTo>
                    <a:pt x="213" y="186"/>
                    <a:pt x="213" y="186"/>
                    <a:pt x="213" y="186"/>
                  </a:cubicBezTo>
                  <a:cubicBezTo>
                    <a:pt x="165" y="159"/>
                    <a:pt x="165" y="159"/>
                    <a:pt x="165" y="159"/>
                  </a:cubicBezTo>
                  <a:lnTo>
                    <a:pt x="174" y="151"/>
                  </a:lnTo>
                  <a:close/>
                  <a:moveTo>
                    <a:pt x="159" y="166"/>
                  </a:moveTo>
                  <a:cubicBezTo>
                    <a:pt x="197" y="201"/>
                    <a:pt x="197" y="201"/>
                    <a:pt x="197" y="201"/>
                  </a:cubicBezTo>
                  <a:cubicBezTo>
                    <a:pt x="189" y="210"/>
                    <a:pt x="189" y="210"/>
                    <a:pt x="189" y="210"/>
                  </a:cubicBezTo>
                  <a:cubicBezTo>
                    <a:pt x="151" y="174"/>
                    <a:pt x="151" y="174"/>
                    <a:pt x="151" y="174"/>
                  </a:cubicBezTo>
                  <a:lnTo>
                    <a:pt x="159" y="166"/>
                  </a:lnTo>
                  <a:close/>
                  <a:moveTo>
                    <a:pt x="120" y="211"/>
                  </a:moveTo>
                  <a:cubicBezTo>
                    <a:pt x="162" y="214"/>
                    <a:pt x="162" y="214"/>
                    <a:pt x="162" y="214"/>
                  </a:cubicBezTo>
                  <a:cubicBezTo>
                    <a:pt x="134" y="193"/>
                    <a:pt x="134" y="193"/>
                    <a:pt x="134" y="193"/>
                  </a:cubicBezTo>
                  <a:cubicBezTo>
                    <a:pt x="141" y="185"/>
                    <a:pt x="141" y="185"/>
                    <a:pt x="141" y="185"/>
                  </a:cubicBezTo>
                  <a:cubicBezTo>
                    <a:pt x="182" y="216"/>
                    <a:pt x="182" y="216"/>
                    <a:pt x="182" y="216"/>
                  </a:cubicBezTo>
                  <a:cubicBezTo>
                    <a:pt x="175" y="225"/>
                    <a:pt x="175" y="225"/>
                    <a:pt x="175" y="225"/>
                  </a:cubicBezTo>
                  <a:cubicBezTo>
                    <a:pt x="134" y="223"/>
                    <a:pt x="134" y="223"/>
                    <a:pt x="134" y="223"/>
                  </a:cubicBezTo>
                  <a:cubicBezTo>
                    <a:pt x="160" y="244"/>
                    <a:pt x="160" y="244"/>
                    <a:pt x="160" y="244"/>
                  </a:cubicBezTo>
                  <a:cubicBezTo>
                    <a:pt x="154" y="252"/>
                    <a:pt x="154" y="252"/>
                    <a:pt x="154" y="252"/>
                  </a:cubicBezTo>
                  <a:cubicBezTo>
                    <a:pt x="113" y="220"/>
                    <a:pt x="113" y="220"/>
                    <a:pt x="113" y="220"/>
                  </a:cubicBezTo>
                  <a:lnTo>
                    <a:pt x="120" y="211"/>
                  </a:lnTo>
                  <a:close/>
                  <a:moveTo>
                    <a:pt x="87" y="264"/>
                  </a:moveTo>
                  <a:cubicBezTo>
                    <a:pt x="112" y="278"/>
                    <a:pt x="112" y="278"/>
                    <a:pt x="112" y="278"/>
                  </a:cubicBezTo>
                  <a:cubicBezTo>
                    <a:pt x="116" y="280"/>
                    <a:pt x="118" y="281"/>
                    <a:pt x="120" y="282"/>
                  </a:cubicBezTo>
                  <a:cubicBezTo>
                    <a:pt x="122" y="282"/>
                    <a:pt x="124" y="282"/>
                    <a:pt x="126" y="281"/>
                  </a:cubicBezTo>
                  <a:cubicBezTo>
                    <a:pt x="128" y="280"/>
                    <a:pt x="130" y="278"/>
                    <a:pt x="131" y="275"/>
                  </a:cubicBezTo>
                  <a:cubicBezTo>
                    <a:pt x="133" y="273"/>
                    <a:pt x="133" y="270"/>
                    <a:pt x="133" y="268"/>
                  </a:cubicBezTo>
                  <a:cubicBezTo>
                    <a:pt x="133" y="266"/>
                    <a:pt x="132" y="264"/>
                    <a:pt x="131" y="263"/>
                  </a:cubicBezTo>
                  <a:cubicBezTo>
                    <a:pt x="129" y="262"/>
                    <a:pt x="127" y="260"/>
                    <a:pt x="123" y="258"/>
                  </a:cubicBezTo>
                  <a:cubicBezTo>
                    <a:pt x="98" y="244"/>
                    <a:pt x="98" y="244"/>
                    <a:pt x="98" y="244"/>
                  </a:cubicBezTo>
                  <a:cubicBezTo>
                    <a:pt x="104" y="234"/>
                    <a:pt x="104" y="234"/>
                    <a:pt x="104" y="234"/>
                  </a:cubicBezTo>
                  <a:cubicBezTo>
                    <a:pt x="127" y="248"/>
                    <a:pt x="127" y="248"/>
                    <a:pt x="127" y="248"/>
                  </a:cubicBezTo>
                  <a:cubicBezTo>
                    <a:pt x="133" y="251"/>
                    <a:pt x="137" y="253"/>
                    <a:pt x="138" y="255"/>
                  </a:cubicBezTo>
                  <a:cubicBezTo>
                    <a:pt x="140" y="257"/>
                    <a:pt x="142" y="259"/>
                    <a:pt x="142" y="261"/>
                  </a:cubicBezTo>
                  <a:cubicBezTo>
                    <a:pt x="143" y="263"/>
                    <a:pt x="143" y="266"/>
                    <a:pt x="143" y="269"/>
                  </a:cubicBezTo>
                  <a:cubicBezTo>
                    <a:pt x="142" y="272"/>
                    <a:pt x="141" y="275"/>
                    <a:pt x="139" y="279"/>
                  </a:cubicBezTo>
                  <a:cubicBezTo>
                    <a:pt x="136" y="284"/>
                    <a:pt x="134" y="287"/>
                    <a:pt x="131" y="289"/>
                  </a:cubicBezTo>
                  <a:cubicBezTo>
                    <a:pt x="129" y="291"/>
                    <a:pt x="127" y="292"/>
                    <a:pt x="124" y="293"/>
                  </a:cubicBezTo>
                  <a:cubicBezTo>
                    <a:pt x="122" y="293"/>
                    <a:pt x="120" y="293"/>
                    <a:pt x="118" y="293"/>
                  </a:cubicBezTo>
                  <a:cubicBezTo>
                    <a:pt x="115" y="292"/>
                    <a:pt x="111" y="290"/>
                    <a:pt x="106" y="287"/>
                  </a:cubicBezTo>
                  <a:cubicBezTo>
                    <a:pt x="82" y="274"/>
                    <a:pt x="82" y="274"/>
                    <a:pt x="82" y="274"/>
                  </a:cubicBezTo>
                  <a:lnTo>
                    <a:pt x="87" y="264"/>
                  </a:lnTo>
                  <a:close/>
                  <a:moveTo>
                    <a:pt x="44" y="402"/>
                  </a:moveTo>
                  <a:cubicBezTo>
                    <a:pt x="82" y="384"/>
                    <a:pt x="82" y="384"/>
                    <a:pt x="82" y="384"/>
                  </a:cubicBezTo>
                  <a:cubicBezTo>
                    <a:pt x="47" y="379"/>
                    <a:pt x="47" y="379"/>
                    <a:pt x="47" y="379"/>
                  </a:cubicBezTo>
                  <a:cubicBezTo>
                    <a:pt x="49" y="368"/>
                    <a:pt x="49" y="368"/>
                    <a:pt x="49" y="368"/>
                  </a:cubicBezTo>
                  <a:cubicBezTo>
                    <a:pt x="100" y="376"/>
                    <a:pt x="100" y="376"/>
                    <a:pt x="100" y="376"/>
                  </a:cubicBezTo>
                  <a:cubicBezTo>
                    <a:pt x="98" y="388"/>
                    <a:pt x="98" y="388"/>
                    <a:pt x="98" y="388"/>
                  </a:cubicBezTo>
                  <a:cubicBezTo>
                    <a:pt x="61" y="405"/>
                    <a:pt x="61" y="405"/>
                    <a:pt x="61" y="405"/>
                  </a:cubicBezTo>
                  <a:cubicBezTo>
                    <a:pt x="95" y="411"/>
                    <a:pt x="95" y="411"/>
                    <a:pt x="95" y="411"/>
                  </a:cubicBezTo>
                  <a:cubicBezTo>
                    <a:pt x="93" y="421"/>
                    <a:pt x="93" y="421"/>
                    <a:pt x="93" y="421"/>
                  </a:cubicBezTo>
                  <a:cubicBezTo>
                    <a:pt x="42" y="413"/>
                    <a:pt x="42" y="413"/>
                    <a:pt x="42" y="413"/>
                  </a:cubicBezTo>
                  <a:lnTo>
                    <a:pt x="44" y="402"/>
                  </a:lnTo>
                  <a:close/>
                  <a:moveTo>
                    <a:pt x="42" y="427"/>
                  </a:moveTo>
                  <a:cubicBezTo>
                    <a:pt x="93" y="430"/>
                    <a:pt x="93" y="430"/>
                    <a:pt x="93" y="430"/>
                  </a:cubicBezTo>
                  <a:cubicBezTo>
                    <a:pt x="93" y="441"/>
                    <a:pt x="93" y="441"/>
                    <a:pt x="93" y="441"/>
                  </a:cubicBezTo>
                  <a:cubicBezTo>
                    <a:pt x="41" y="439"/>
                    <a:pt x="41" y="439"/>
                    <a:pt x="41" y="439"/>
                  </a:cubicBezTo>
                  <a:lnTo>
                    <a:pt x="42" y="427"/>
                  </a:lnTo>
                  <a:close/>
                  <a:moveTo>
                    <a:pt x="42" y="488"/>
                  </a:moveTo>
                  <a:cubicBezTo>
                    <a:pt x="62" y="486"/>
                    <a:pt x="62" y="486"/>
                    <a:pt x="62" y="486"/>
                  </a:cubicBezTo>
                  <a:cubicBezTo>
                    <a:pt x="61" y="464"/>
                    <a:pt x="61" y="464"/>
                    <a:pt x="61" y="464"/>
                  </a:cubicBezTo>
                  <a:cubicBezTo>
                    <a:pt x="41" y="465"/>
                    <a:pt x="41" y="465"/>
                    <a:pt x="41" y="465"/>
                  </a:cubicBezTo>
                  <a:cubicBezTo>
                    <a:pt x="40" y="454"/>
                    <a:pt x="40" y="454"/>
                    <a:pt x="40" y="454"/>
                  </a:cubicBezTo>
                  <a:cubicBezTo>
                    <a:pt x="92" y="451"/>
                    <a:pt x="92" y="451"/>
                    <a:pt x="92" y="451"/>
                  </a:cubicBezTo>
                  <a:cubicBezTo>
                    <a:pt x="92" y="462"/>
                    <a:pt x="92" y="462"/>
                    <a:pt x="92" y="462"/>
                  </a:cubicBezTo>
                  <a:cubicBezTo>
                    <a:pt x="70" y="463"/>
                    <a:pt x="70" y="463"/>
                    <a:pt x="70" y="463"/>
                  </a:cubicBezTo>
                  <a:cubicBezTo>
                    <a:pt x="71" y="486"/>
                    <a:pt x="71" y="486"/>
                    <a:pt x="71" y="486"/>
                  </a:cubicBezTo>
                  <a:cubicBezTo>
                    <a:pt x="94" y="485"/>
                    <a:pt x="94" y="485"/>
                    <a:pt x="94" y="485"/>
                  </a:cubicBezTo>
                  <a:cubicBezTo>
                    <a:pt x="94" y="496"/>
                    <a:pt x="94" y="496"/>
                    <a:pt x="94" y="496"/>
                  </a:cubicBezTo>
                  <a:cubicBezTo>
                    <a:pt x="43" y="499"/>
                    <a:pt x="43" y="499"/>
                    <a:pt x="43" y="499"/>
                  </a:cubicBezTo>
                  <a:lnTo>
                    <a:pt x="42" y="488"/>
                  </a:lnTo>
                  <a:close/>
                  <a:moveTo>
                    <a:pt x="98" y="546"/>
                  </a:moveTo>
                  <a:cubicBezTo>
                    <a:pt x="94" y="552"/>
                    <a:pt x="88" y="555"/>
                    <a:pt x="80" y="557"/>
                  </a:cubicBezTo>
                  <a:cubicBezTo>
                    <a:pt x="72" y="559"/>
                    <a:pt x="65" y="558"/>
                    <a:pt x="59" y="554"/>
                  </a:cubicBezTo>
                  <a:cubicBezTo>
                    <a:pt x="54" y="550"/>
                    <a:pt x="50" y="544"/>
                    <a:pt x="48" y="536"/>
                  </a:cubicBezTo>
                  <a:cubicBezTo>
                    <a:pt x="47" y="530"/>
                    <a:pt x="48" y="524"/>
                    <a:pt x="50" y="519"/>
                  </a:cubicBezTo>
                  <a:cubicBezTo>
                    <a:pt x="52" y="516"/>
                    <a:pt x="55" y="513"/>
                    <a:pt x="58" y="511"/>
                  </a:cubicBezTo>
                  <a:cubicBezTo>
                    <a:pt x="63" y="522"/>
                    <a:pt x="63" y="522"/>
                    <a:pt x="63" y="522"/>
                  </a:cubicBezTo>
                  <a:cubicBezTo>
                    <a:pt x="61" y="523"/>
                    <a:pt x="59" y="525"/>
                    <a:pt x="58" y="527"/>
                  </a:cubicBezTo>
                  <a:cubicBezTo>
                    <a:pt x="57" y="529"/>
                    <a:pt x="56" y="532"/>
                    <a:pt x="57" y="535"/>
                  </a:cubicBezTo>
                  <a:cubicBezTo>
                    <a:pt x="58" y="539"/>
                    <a:pt x="60" y="542"/>
                    <a:pt x="63" y="544"/>
                  </a:cubicBezTo>
                  <a:cubicBezTo>
                    <a:pt x="67" y="546"/>
                    <a:pt x="71" y="547"/>
                    <a:pt x="77" y="546"/>
                  </a:cubicBezTo>
                  <a:cubicBezTo>
                    <a:pt x="84" y="544"/>
                    <a:pt x="88" y="542"/>
                    <a:pt x="90" y="539"/>
                  </a:cubicBezTo>
                  <a:cubicBezTo>
                    <a:pt x="92" y="536"/>
                    <a:pt x="93" y="532"/>
                    <a:pt x="92" y="528"/>
                  </a:cubicBezTo>
                  <a:cubicBezTo>
                    <a:pt x="91" y="525"/>
                    <a:pt x="90" y="523"/>
                    <a:pt x="88" y="521"/>
                  </a:cubicBezTo>
                  <a:cubicBezTo>
                    <a:pt x="86" y="519"/>
                    <a:pt x="83" y="518"/>
                    <a:pt x="79" y="518"/>
                  </a:cubicBezTo>
                  <a:cubicBezTo>
                    <a:pt x="80" y="506"/>
                    <a:pt x="80" y="506"/>
                    <a:pt x="80" y="506"/>
                  </a:cubicBezTo>
                  <a:cubicBezTo>
                    <a:pt x="85" y="507"/>
                    <a:pt x="90" y="509"/>
                    <a:pt x="94" y="512"/>
                  </a:cubicBezTo>
                  <a:cubicBezTo>
                    <a:pt x="97" y="515"/>
                    <a:pt x="100" y="520"/>
                    <a:pt x="101" y="526"/>
                  </a:cubicBezTo>
                  <a:cubicBezTo>
                    <a:pt x="102" y="534"/>
                    <a:pt x="101" y="540"/>
                    <a:pt x="98" y="546"/>
                  </a:cubicBezTo>
                  <a:close/>
                  <a:moveTo>
                    <a:pt x="114" y="330"/>
                  </a:moveTo>
                  <a:cubicBezTo>
                    <a:pt x="101" y="331"/>
                    <a:pt x="101" y="331"/>
                    <a:pt x="101" y="331"/>
                  </a:cubicBezTo>
                  <a:cubicBezTo>
                    <a:pt x="94" y="353"/>
                    <a:pt x="94" y="353"/>
                    <a:pt x="94" y="353"/>
                  </a:cubicBezTo>
                  <a:cubicBezTo>
                    <a:pt x="104" y="361"/>
                    <a:pt x="104" y="361"/>
                    <a:pt x="104" y="361"/>
                  </a:cubicBezTo>
                  <a:cubicBezTo>
                    <a:pt x="100" y="373"/>
                    <a:pt x="100" y="373"/>
                    <a:pt x="100" y="373"/>
                  </a:cubicBezTo>
                  <a:cubicBezTo>
                    <a:pt x="58" y="336"/>
                    <a:pt x="58" y="336"/>
                    <a:pt x="58" y="336"/>
                  </a:cubicBezTo>
                  <a:cubicBezTo>
                    <a:pt x="62" y="325"/>
                    <a:pt x="62" y="325"/>
                    <a:pt x="62" y="325"/>
                  </a:cubicBezTo>
                  <a:cubicBezTo>
                    <a:pt x="118" y="318"/>
                    <a:pt x="118" y="318"/>
                    <a:pt x="118" y="318"/>
                  </a:cubicBezTo>
                  <a:lnTo>
                    <a:pt x="114" y="330"/>
                  </a:lnTo>
                  <a:close/>
                  <a:moveTo>
                    <a:pt x="252" y="762"/>
                  </a:moveTo>
                  <a:cubicBezTo>
                    <a:pt x="251" y="763"/>
                    <a:pt x="251" y="764"/>
                    <a:pt x="250" y="764"/>
                  </a:cubicBezTo>
                  <a:cubicBezTo>
                    <a:pt x="248" y="766"/>
                    <a:pt x="238" y="764"/>
                    <a:pt x="237" y="764"/>
                  </a:cubicBezTo>
                  <a:cubicBezTo>
                    <a:pt x="233" y="764"/>
                    <a:pt x="231" y="764"/>
                    <a:pt x="230" y="766"/>
                  </a:cubicBezTo>
                  <a:cubicBezTo>
                    <a:pt x="231" y="767"/>
                    <a:pt x="230" y="770"/>
                    <a:pt x="228" y="770"/>
                  </a:cubicBezTo>
                  <a:cubicBezTo>
                    <a:pt x="226" y="770"/>
                    <a:pt x="222" y="768"/>
                    <a:pt x="218" y="768"/>
                  </a:cubicBezTo>
                  <a:cubicBezTo>
                    <a:pt x="217" y="768"/>
                    <a:pt x="216" y="768"/>
                    <a:pt x="215" y="768"/>
                  </a:cubicBezTo>
                  <a:cubicBezTo>
                    <a:pt x="205" y="781"/>
                    <a:pt x="196" y="792"/>
                    <a:pt x="185" y="805"/>
                  </a:cubicBezTo>
                  <a:cubicBezTo>
                    <a:pt x="184" y="804"/>
                    <a:pt x="183" y="805"/>
                    <a:pt x="182" y="805"/>
                  </a:cubicBezTo>
                  <a:cubicBezTo>
                    <a:pt x="191" y="793"/>
                    <a:pt x="199" y="779"/>
                    <a:pt x="208" y="766"/>
                  </a:cubicBezTo>
                  <a:cubicBezTo>
                    <a:pt x="208" y="765"/>
                    <a:pt x="207" y="764"/>
                    <a:pt x="207" y="763"/>
                  </a:cubicBezTo>
                  <a:cubicBezTo>
                    <a:pt x="207" y="761"/>
                    <a:pt x="209" y="758"/>
                    <a:pt x="211" y="758"/>
                  </a:cubicBezTo>
                  <a:cubicBezTo>
                    <a:pt x="211" y="758"/>
                    <a:pt x="212" y="758"/>
                    <a:pt x="213" y="758"/>
                  </a:cubicBezTo>
                  <a:cubicBezTo>
                    <a:pt x="218" y="750"/>
                    <a:pt x="218" y="750"/>
                    <a:pt x="220" y="748"/>
                  </a:cubicBezTo>
                  <a:cubicBezTo>
                    <a:pt x="219" y="746"/>
                    <a:pt x="210" y="743"/>
                    <a:pt x="212" y="741"/>
                  </a:cubicBezTo>
                  <a:cubicBezTo>
                    <a:pt x="213" y="741"/>
                    <a:pt x="216" y="741"/>
                    <a:pt x="217" y="741"/>
                  </a:cubicBezTo>
                  <a:cubicBezTo>
                    <a:pt x="219" y="742"/>
                    <a:pt x="221" y="742"/>
                    <a:pt x="223" y="743"/>
                  </a:cubicBezTo>
                  <a:cubicBezTo>
                    <a:pt x="226" y="739"/>
                    <a:pt x="228" y="736"/>
                    <a:pt x="230" y="731"/>
                  </a:cubicBezTo>
                  <a:cubicBezTo>
                    <a:pt x="230" y="730"/>
                    <a:pt x="233" y="726"/>
                    <a:pt x="232" y="726"/>
                  </a:cubicBezTo>
                  <a:cubicBezTo>
                    <a:pt x="232" y="725"/>
                    <a:pt x="232" y="724"/>
                    <a:pt x="232" y="723"/>
                  </a:cubicBezTo>
                  <a:cubicBezTo>
                    <a:pt x="236" y="725"/>
                    <a:pt x="238" y="727"/>
                    <a:pt x="238" y="731"/>
                  </a:cubicBezTo>
                  <a:cubicBezTo>
                    <a:pt x="239" y="731"/>
                    <a:pt x="239" y="734"/>
                    <a:pt x="238" y="735"/>
                  </a:cubicBezTo>
                  <a:cubicBezTo>
                    <a:pt x="236" y="738"/>
                    <a:pt x="233" y="742"/>
                    <a:pt x="231" y="745"/>
                  </a:cubicBezTo>
                  <a:cubicBezTo>
                    <a:pt x="232" y="746"/>
                    <a:pt x="232" y="746"/>
                    <a:pt x="233" y="747"/>
                  </a:cubicBezTo>
                  <a:cubicBezTo>
                    <a:pt x="236" y="748"/>
                    <a:pt x="239" y="748"/>
                    <a:pt x="242" y="750"/>
                  </a:cubicBezTo>
                  <a:cubicBezTo>
                    <a:pt x="242" y="750"/>
                    <a:pt x="243" y="750"/>
                    <a:pt x="244" y="749"/>
                  </a:cubicBezTo>
                  <a:cubicBezTo>
                    <a:pt x="251" y="753"/>
                    <a:pt x="253" y="761"/>
                    <a:pt x="252" y="762"/>
                  </a:cubicBezTo>
                  <a:close/>
                  <a:moveTo>
                    <a:pt x="188" y="735"/>
                  </a:moveTo>
                  <a:cubicBezTo>
                    <a:pt x="191" y="738"/>
                    <a:pt x="194" y="740"/>
                    <a:pt x="195" y="742"/>
                  </a:cubicBezTo>
                  <a:cubicBezTo>
                    <a:pt x="196" y="743"/>
                    <a:pt x="200" y="748"/>
                    <a:pt x="202" y="755"/>
                  </a:cubicBezTo>
                  <a:cubicBezTo>
                    <a:pt x="203" y="757"/>
                    <a:pt x="204" y="758"/>
                    <a:pt x="203" y="761"/>
                  </a:cubicBezTo>
                  <a:cubicBezTo>
                    <a:pt x="199" y="758"/>
                    <a:pt x="199" y="757"/>
                    <a:pt x="197" y="752"/>
                  </a:cubicBezTo>
                  <a:cubicBezTo>
                    <a:pt x="197" y="750"/>
                    <a:pt x="196" y="748"/>
                    <a:pt x="193" y="744"/>
                  </a:cubicBezTo>
                  <a:cubicBezTo>
                    <a:pt x="192" y="742"/>
                    <a:pt x="188" y="738"/>
                    <a:pt x="188" y="735"/>
                  </a:cubicBezTo>
                  <a:close/>
                  <a:moveTo>
                    <a:pt x="261" y="821"/>
                  </a:moveTo>
                  <a:cubicBezTo>
                    <a:pt x="261" y="819"/>
                    <a:pt x="259" y="818"/>
                    <a:pt x="260" y="815"/>
                  </a:cubicBezTo>
                  <a:cubicBezTo>
                    <a:pt x="265" y="807"/>
                    <a:pt x="273" y="790"/>
                    <a:pt x="281" y="779"/>
                  </a:cubicBezTo>
                  <a:cubicBezTo>
                    <a:pt x="281" y="778"/>
                    <a:pt x="282" y="776"/>
                    <a:pt x="283" y="777"/>
                  </a:cubicBezTo>
                  <a:cubicBezTo>
                    <a:pt x="283" y="778"/>
                    <a:pt x="284" y="778"/>
                    <a:pt x="282" y="782"/>
                  </a:cubicBezTo>
                  <a:cubicBezTo>
                    <a:pt x="282" y="783"/>
                    <a:pt x="262" y="820"/>
                    <a:pt x="264" y="821"/>
                  </a:cubicBezTo>
                  <a:cubicBezTo>
                    <a:pt x="262" y="821"/>
                    <a:pt x="263" y="821"/>
                    <a:pt x="261" y="821"/>
                  </a:cubicBezTo>
                  <a:close/>
                  <a:moveTo>
                    <a:pt x="288" y="830"/>
                  </a:moveTo>
                  <a:cubicBezTo>
                    <a:pt x="288" y="830"/>
                    <a:pt x="287" y="830"/>
                    <a:pt x="287" y="830"/>
                  </a:cubicBezTo>
                  <a:cubicBezTo>
                    <a:pt x="285" y="830"/>
                    <a:pt x="283" y="829"/>
                    <a:pt x="281" y="828"/>
                  </a:cubicBezTo>
                  <a:cubicBezTo>
                    <a:pt x="280" y="826"/>
                    <a:pt x="275" y="818"/>
                    <a:pt x="275" y="816"/>
                  </a:cubicBezTo>
                  <a:cubicBezTo>
                    <a:pt x="275" y="816"/>
                    <a:pt x="275" y="816"/>
                    <a:pt x="276" y="816"/>
                  </a:cubicBezTo>
                  <a:cubicBezTo>
                    <a:pt x="277" y="822"/>
                    <a:pt x="286" y="820"/>
                    <a:pt x="293" y="818"/>
                  </a:cubicBezTo>
                  <a:cubicBezTo>
                    <a:pt x="299" y="816"/>
                    <a:pt x="304" y="813"/>
                    <a:pt x="305" y="812"/>
                  </a:cubicBezTo>
                  <a:cubicBezTo>
                    <a:pt x="304" y="811"/>
                    <a:pt x="305" y="811"/>
                    <a:pt x="303" y="809"/>
                  </a:cubicBezTo>
                  <a:cubicBezTo>
                    <a:pt x="303" y="810"/>
                    <a:pt x="300" y="811"/>
                    <a:pt x="296" y="812"/>
                  </a:cubicBezTo>
                  <a:cubicBezTo>
                    <a:pt x="288" y="814"/>
                    <a:pt x="274" y="816"/>
                    <a:pt x="273" y="815"/>
                  </a:cubicBezTo>
                  <a:cubicBezTo>
                    <a:pt x="269" y="814"/>
                    <a:pt x="270" y="813"/>
                    <a:pt x="272" y="809"/>
                  </a:cubicBezTo>
                  <a:cubicBezTo>
                    <a:pt x="279" y="807"/>
                    <a:pt x="290" y="805"/>
                    <a:pt x="296" y="802"/>
                  </a:cubicBezTo>
                  <a:cubicBezTo>
                    <a:pt x="297" y="802"/>
                    <a:pt x="298" y="801"/>
                    <a:pt x="297" y="799"/>
                  </a:cubicBezTo>
                  <a:cubicBezTo>
                    <a:pt x="294" y="801"/>
                    <a:pt x="286" y="801"/>
                    <a:pt x="283" y="801"/>
                  </a:cubicBezTo>
                  <a:cubicBezTo>
                    <a:pt x="280" y="798"/>
                    <a:pt x="282" y="795"/>
                    <a:pt x="284" y="792"/>
                  </a:cubicBezTo>
                  <a:cubicBezTo>
                    <a:pt x="284" y="792"/>
                    <a:pt x="284" y="792"/>
                    <a:pt x="284" y="792"/>
                  </a:cubicBezTo>
                  <a:cubicBezTo>
                    <a:pt x="286" y="794"/>
                    <a:pt x="293" y="793"/>
                    <a:pt x="295" y="791"/>
                  </a:cubicBezTo>
                  <a:cubicBezTo>
                    <a:pt x="294" y="789"/>
                    <a:pt x="291" y="784"/>
                    <a:pt x="293" y="785"/>
                  </a:cubicBezTo>
                  <a:cubicBezTo>
                    <a:pt x="295" y="786"/>
                    <a:pt x="295" y="787"/>
                    <a:pt x="297" y="788"/>
                  </a:cubicBezTo>
                  <a:cubicBezTo>
                    <a:pt x="298" y="788"/>
                    <a:pt x="298" y="787"/>
                    <a:pt x="298" y="787"/>
                  </a:cubicBezTo>
                  <a:cubicBezTo>
                    <a:pt x="296" y="786"/>
                    <a:pt x="295" y="785"/>
                    <a:pt x="294" y="785"/>
                  </a:cubicBezTo>
                  <a:cubicBezTo>
                    <a:pt x="295" y="782"/>
                    <a:pt x="297" y="782"/>
                    <a:pt x="299" y="783"/>
                  </a:cubicBezTo>
                  <a:cubicBezTo>
                    <a:pt x="301" y="784"/>
                    <a:pt x="307" y="790"/>
                    <a:pt x="308" y="790"/>
                  </a:cubicBezTo>
                  <a:cubicBezTo>
                    <a:pt x="308" y="790"/>
                    <a:pt x="308" y="790"/>
                    <a:pt x="308" y="790"/>
                  </a:cubicBezTo>
                  <a:cubicBezTo>
                    <a:pt x="309" y="791"/>
                    <a:pt x="309" y="792"/>
                    <a:pt x="310" y="793"/>
                  </a:cubicBezTo>
                  <a:cubicBezTo>
                    <a:pt x="309" y="797"/>
                    <a:pt x="307" y="798"/>
                    <a:pt x="305" y="798"/>
                  </a:cubicBezTo>
                  <a:cubicBezTo>
                    <a:pt x="305" y="802"/>
                    <a:pt x="305" y="806"/>
                    <a:pt x="308" y="811"/>
                  </a:cubicBezTo>
                  <a:cubicBezTo>
                    <a:pt x="310" y="810"/>
                    <a:pt x="312" y="809"/>
                    <a:pt x="313" y="808"/>
                  </a:cubicBezTo>
                  <a:cubicBezTo>
                    <a:pt x="315" y="810"/>
                    <a:pt x="316" y="811"/>
                    <a:pt x="316" y="814"/>
                  </a:cubicBezTo>
                  <a:cubicBezTo>
                    <a:pt x="314" y="818"/>
                    <a:pt x="309" y="817"/>
                    <a:pt x="309" y="819"/>
                  </a:cubicBezTo>
                  <a:cubicBezTo>
                    <a:pt x="307" y="824"/>
                    <a:pt x="308" y="831"/>
                    <a:pt x="307" y="835"/>
                  </a:cubicBezTo>
                  <a:cubicBezTo>
                    <a:pt x="306" y="835"/>
                    <a:pt x="305" y="835"/>
                    <a:pt x="305" y="835"/>
                  </a:cubicBezTo>
                  <a:cubicBezTo>
                    <a:pt x="304" y="831"/>
                    <a:pt x="304" y="824"/>
                    <a:pt x="305" y="821"/>
                  </a:cubicBezTo>
                  <a:cubicBezTo>
                    <a:pt x="302" y="821"/>
                    <a:pt x="299" y="823"/>
                    <a:pt x="294" y="824"/>
                  </a:cubicBezTo>
                  <a:cubicBezTo>
                    <a:pt x="294" y="825"/>
                    <a:pt x="294" y="824"/>
                    <a:pt x="294" y="825"/>
                  </a:cubicBezTo>
                  <a:cubicBezTo>
                    <a:pt x="296" y="826"/>
                    <a:pt x="297" y="827"/>
                    <a:pt x="297" y="828"/>
                  </a:cubicBezTo>
                  <a:cubicBezTo>
                    <a:pt x="297" y="829"/>
                    <a:pt x="296" y="831"/>
                    <a:pt x="295" y="831"/>
                  </a:cubicBezTo>
                  <a:cubicBezTo>
                    <a:pt x="294" y="831"/>
                    <a:pt x="293" y="830"/>
                    <a:pt x="290" y="829"/>
                  </a:cubicBezTo>
                  <a:cubicBezTo>
                    <a:pt x="289" y="829"/>
                    <a:pt x="289" y="829"/>
                    <a:pt x="288" y="830"/>
                  </a:cubicBezTo>
                  <a:close/>
                  <a:moveTo>
                    <a:pt x="316" y="787"/>
                  </a:moveTo>
                  <a:cubicBezTo>
                    <a:pt x="316" y="785"/>
                    <a:pt x="319" y="786"/>
                    <a:pt x="320" y="787"/>
                  </a:cubicBezTo>
                  <a:cubicBezTo>
                    <a:pt x="322" y="788"/>
                    <a:pt x="324" y="789"/>
                    <a:pt x="326" y="794"/>
                  </a:cubicBezTo>
                  <a:cubicBezTo>
                    <a:pt x="325" y="796"/>
                    <a:pt x="325" y="797"/>
                    <a:pt x="324" y="798"/>
                  </a:cubicBezTo>
                  <a:cubicBezTo>
                    <a:pt x="323" y="799"/>
                    <a:pt x="318" y="798"/>
                    <a:pt x="318" y="795"/>
                  </a:cubicBezTo>
                  <a:cubicBezTo>
                    <a:pt x="317" y="793"/>
                    <a:pt x="316" y="788"/>
                    <a:pt x="316" y="787"/>
                  </a:cubicBezTo>
                  <a:close/>
                  <a:moveTo>
                    <a:pt x="340" y="802"/>
                  </a:moveTo>
                  <a:cubicBezTo>
                    <a:pt x="333" y="803"/>
                    <a:pt x="318" y="845"/>
                    <a:pt x="312" y="854"/>
                  </a:cubicBezTo>
                  <a:cubicBezTo>
                    <a:pt x="307" y="861"/>
                    <a:pt x="305" y="861"/>
                    <a:pt x="302" y="858"/>
                  </a:cubicBezTo>
                  <a:cubicBezTo>
                    <a:pt x="298" y="854"/>
                    <a:pt x="293" y="836"/>
                    <a:pt x="294" y="832"/>
                  </a:cubicBezTo>
                  <a:cubicBezTo>
                    <a:pt x="295" y="833"/>
                    <a:pt x="296" y="836"/>
                    <a:pt x="297" y="837"/>
                  </a:cubicBezTo>
                  <a:cubicBezTo>
                    <a:pt x="297" y="836"/>
                    <a:pt x="297" y="836"/>
                    <a:pt x="297" y="835"/>
                  </a:cubicBezTo>
                  <a:cubicBezTo>
                    <a:pt x="298" y="838"/>
                    <a:pt x="302" y="846"/>
                    <a:pt x="303" y="847"/>
                  </a:cubicBezTo>
                  <a:cubicBezTo>
                    <a:pt x="306" y="849"/>
                    <a:pt x="307" y="845"/>
                    <a:pt x="309" y="843"/>
                  </a:cubicBezTo>
                  <a:cubicBezTo>
                    <a:pt x="313" y="834"/>
                    <a:pt x="324" y="807"/>
                    <a:pt x="329" y="799"/>
                  </a:cubicBezTo>
                  <a:cubicBezTo>
                    <a:pt x="331" y="794"/>
                    <a:pt x="334" y="789"/>
                    <a:pt x="330" y="786"/>
                  </a:cubicBezTo>
                  <a:cubicBezTo>
                    <a:pt x="319" y="780"/>
                    <a:pt x="305" y="785"/>
                    <a:pt x="295" y="779"/>
                  </a:cubicBezTo>
                  <a:cubicBezTo>
                    <a:pt x="295" y="778"/>
                    <a:pt x="295" y="778"/>
                    <a:pt x="296" y="778"/>
                  </a:cubicBezTo>
                  <a:cubicBezTo>
                    <a:pt x="301" y="776"/>
                    <a:pt x="327" y="782"/>
                    <a:pt x="327" y="782"/>
                  </a:cubicBezTo>
                  <a:cubicBezTo>
                    <a:pt x="335" y="784"/>
                    <a:pt x="345" y="793"/>
                    <a:pt x="340" y="802"/>
                  </a:cubicBezTo>
                  <a:close/>
                  <a:moveTo>
                    <a:pt x="364" y="858"/>
                  </a:moveTo>
                  <a:cubicBezTo>
                    <a:pt x="364" y="858"/>
                    <a:pt x="362" y="859"/>
                    <a:pt x="362" y="860"/>
                  </a:cubicBezTo>
                  <a:cubicBezTo>
                    <a:pt x="362" y="860"/>
                    <a:pt x="361" y="861"/>
                    <a:pt x="360" y="861"/>
                  </a:cubicBezTo>
                  <a:cubicBezTo>
                    <a:pt x="360" y="861"/>
                    <a:pt x="357" y="862"/>
                    <a:pt x="355" y="861"/>
                  </a:cubicBezTo>
                  <a:cubicBezTo>
                    <a:pt x="355" y="861"/>
                    <a:pt x="354" y="860"/>
                    <a:pt x="353" y="860"/>
                  </a:cubicBezTo>
                  <a:cubicBezTo>
                    <a:pt x="353" y="860"/>
                    <a:pt x="351" y="859"/>
                    <a:pt x="350" y="859"/>
                  </a:cubicBezTo>
                  <a:cubicBezTo>
                    <a:pt x="350" y="859"/>
                    <a:pt x="349" y="859"/>
                    <a:pt x="351" y="858"/>
                  </a:cubicBezTo>
                  <a:cubicBezTo>
                    <a:pt x="351" y="858"/>
                    <a:pt x="351" y="858"/>
                    <a:pt x="353" y="858"/>
                  </a:cubicBezTo>
                  <a:cubicBezTo>
                    <a:pt x="353" y="858"/>
                    <a:pt x="353" y="858"/>
                    <a:pt x="354" y="857"/>
                  </a:cubicBezTo>
                  <a:cubicBezTo>
                    <a:pt x="354" y="857"/>
                    <a:pt x="354" y="857"/>
                    <a:pt x="354" y="857"/>
                  </a:cubicBezTo>
                  <a:cubicBezTo>
                    <a:pt x="354" y="857"/>
                    <a:pt x="355" y="858"/>
                    <a:pt x="356" y="856"/>
                  </a:cubicBezTo>
                  <a:cubicBezTo>
                    <a:pt x="356" y="856"/>
                    <a:pt x="356" y="855"/>
                    <a:pt x="357" y="855"/>
                  </a:cubicBezTo>
                  <a:cubicBezTo>
                    <a:pt x="357" y="855"/>
                    <a:pt x="361" y="853"/>
                    <a:pt x="370" y="848"/>
                  </a:cubicBezTo>
                  <a:cubicBezTo>
                    <a:pt x="370" y="848"/>
                    <a:pt x="378" y="843"/>
                    <a:pt x="384" y="837"/>
                  </a:cubicBezTo>
                  <a:cubicBezTo>
                    <a:pt x="384" y="837"/>
                    <a:pt x="388" y="834"/>
                    <a:pt x="392" y="831"/>
                  </a:cubicBezTo>
                  <a:cubicBezTo>
                    <a:pt x="392" y="831"/>
                    <a:pt x="405" y="820"/>
                    <a:pt x="408" y="817"/>
                  </a:cubicBezTo>
                  <a:cubicBezTo>
                    <a:pt x="408" y="817"/>
                    <a:pt x="398" y="813"/>
                    <a:pt x="400" y="808"/>
                  </a:cubicBezTo>
                  <a:cubicBezTo>
                    <a:pt x="400" y="808"/>
                    <a:pt x="400" y="806"/>
                    <a:pt x="401" y="808"/>
                  </a:cubicBezTo>
                  <a:cubicBezTo>
                    <a:pt x="401" y="808"/>
                    <a:pt x="405" y="812"/>
                    <a:pt x="412" y="810"/>
                  </a:cubicBezTo>
                  <a:cubicBezTo>
                    <a:pt x="412" y="810"/>
                    <a:pt x="416" y="810"/>
                    <a:pt x="420" y="807"/>
                  </a:cubicBezTo>
                  <a:cubicBezTo>
                    <a:pt x="420" y="807"/>
                    <a:pt x="424" y="807"/>
                    <a:pt x="426" y="815"/>
                  </a:cubicBezTo>
                  <a:cubicBezTo>
                    <a:pt x="426" y="815"/>
                    <a:pt x="427" y="819"/>
                    <a:pt x="424" y="818"/>
                  </a:cubicBezTo>
                  <a:cubicBezTo>
                    <a:pt x="424" y="818"/>
                    <a:pt x="421" y="818"/>
                    <a:pt x="419" y="819"/>
                  </a:cubicBezTo>
                  <a:cubicBezTo>
                    <a:pt x="418" y="819"/>
                    <a:pt x="417" y="819"/>
                    <a:pt x="416" y="820"/>
                  </a:cubicBezTo>
                  <a:cubicBezTo>
                    <a:pt x="416" y="820"/>
                    <a:pt x="409" y="826"/>
                    <a:pt x="396" y="835"/>
                  </a:cubicBezTo>
                  <a:cubicBezTo>
                    <a:pt x="396" y="835"/>
                    <a:pt x="390" y="839"/>
                    <a:pt x="380" y="848"/>
                  </a:cubicBezTo>
                  <a:cubicBezTo>
                    <a:pt x="380" y="848"/>
                    <a:pt x="373" y="855"/>
                    <a:pt x="364" y="858"/>
                  </a:cubicBezTo>
                  <a:close/>
                  <a:moveTo>
                    <a:pt x="429" y="859"/>
                  </a:moveTo>
                  <a:cubicBezTo>
                    <a:pt x="429" y="859"/>
                    <a:pt x="429" y="860"/>
                    <a:pt x="429" y="861"/>
                  </a:cubicBezTo>
                  <a:cubicBezTo>
                    <a:pt x="429" y="861"/>
                    <a:pt x="429" y="863"/>
                    <a:pt x="427" y="862"/>
                  </a:cubicBezTo>
                  <a:cubicBezTo>
                    <a:pt x="427" y="862"/>
                    <a:pt x="420" y="864"/>
                    <a:pt x="418" y="866"/>
                  </a:cubicBezTo>
                  <a:cubicBezTo>
                    <a:pt x="418" y="866"/>
                    <a:pt x="415" y="870"/>
                    <a:pt x="415" y="872"/>
                  </a:cubicBezTo>
                  <a:cubicBezTo>
                    <a:pt x="415" y="872"/>
                    <a:pt x="415" y="875"/>
                    <a:pt x="412" y="875"/>
                  </a:cubicBezTo>
                  <a:cubicBezTo>
                    <a:pt x="412" y="875"/>
                    <a:pt x="411" y="876"/>
                    <a:pt x="409" y="875"/>
                  </a:cubicBezTo>
                  <a:cubicBezTo>
                    <a:pt x="409" y="875"/>
                    <a:pt x="406" y="873"/>
                    <a:pt x="403" y="876"/>
                  </a:cubicBezTo>
                  <a:cubicBezTo>
                    <a:pt x="403" y="876"/>
                    <a:pt x="403" y="877"/>
                    <a:pt x="402" y="875"/>
                  </a:cubicBezTo>
                  <a:cubicBezTo>
                    <a:pt x="402" y="875"/>
                    <a:pt x="402" y="874"/>
                    <a:pt x="400" y="874"/>
                  </a:cubicBezTo>
                  <a:cubicBezTo>
                    <a:pt x="400" y="874"/>
                    <a:pt x="400" y="873"/>
                    <a:pt x="400" y="872"/>
                  </a:cubicBezTo>
                  <a:cubicBezTo>
                    <a:pt x="400" y="872"/>
                    <a:pt x="400" y="870"/>
                    <a:pt x="398" y="869"/>
                  </a:cubicBezTo>
                  <a:cubicBezTo>
                    <a:pt x="398" y="869"/>
                    <a:pt x="397" y="869"/>
                    <a:pt x="396" y="867"/>
                  </a:cubicBezTo>
                  <a:cubicBezTo>
                    <a:pt x="396" y="867"/>
                    <a:pt x="395" y="861"/>
                    <a:pt x="394" y="858"/>
                  </a:cubicBezTo>
                  <a:cubicBezTo>
                    <a:pt x="394" y="858"/>
                    <a:pt x="393" y="855"/>
                    <a:pt x="390" y="854"/>
                  </a:cubicBezTo>
                  <a:cubicBezTo>
                    <a:pt x="390" y="854"/>
                    <a:pt x="386" y="848"/>
                    <a:pt x="388" y="848"/>
                  </a:cubicBezTo>
                  <a:cubicBezTo>
                    <a:pt x="388" y="848"/>
                    <a:pt x="393" y="848"/>
                    <a:pt x="395" y="854"/>
                  </a:cubicBezTo>
                  <a:cubicBezTo>
                    <a:pt x="395" y="854"/>
                    <a:pt x="395" y="856"/>
                    <a:pt x="396" y="858"/>
                  </a:cubicBezTo>
                  <a:cubicBezTo>
                    <a:pt x="396" y="858"/>
                    <a:pt x="396" y="860"/>
                    <a:pt x="399" y="866"/>
                  </a:cubicBezTo>
                  <a:cubicBezTo>
                    <a:pt x="399" y="866"/>
                    <a:pt x="399" y="867"/>
                    <a:pt x="400" y="865"/>
                  </a:cubicBezTo>
                  <a:cubicBezTo>
                    <a:pt x="401" y="863"/>
                    <a:pt x="401" y="863"/>
                    <a:pt x="401" y="863"/>
                  </a:cubicBezTo>
                  <a:cubicBezTo>
                    <a:pt x="401" y="863"/>
                    <a:pt x="402" y="861"/>
                    <a:pt x="403" y="862"/>
                  </a:cubicBezTo>
                  <a:cubicBezTo>
                    <a:pt x="403" y="862"/>
                    <a:pt x="404" y="863"/>
                    <a:pt x="404" y="862"/>
                  </a:cubicBezTo>
                  <a:cubicBezTo>
                    <a:pt x="404" y="862"/>
                    <a:pt x="407" y="861"/>
                    <a:pt x="409" y="858"/>
                  </a:cubicBezTo>
                  <a:cubicBezTo>
                    <a:pt x="409" y="858"/>
                    <a:pt x="412" y="856"/>
                    <a:pt x="411" y="855"/>
                  </a:cubicBezTo>
                  <a:cubicBezTo>
                    <a:pt x="411" y="855"/>
                    <a:pt x="408" y="852"/>
                    <a:pt x="407" y="850"/>
                  </a:cubicBezTo>
                  <a:cubicBezTo>
                    <a:pt x="407" y="850"/>
                    <a:pt x="405" y="849"/>
                    <a:pt x="406" y="848"/>
                  </a:cubicBezTo>
                  <a:cubicBezTo>
                    <a:pt x="406" y="848"/>
                    <a:pt x="407" y="848"/>
                    <a:pt x="410" y="849"/>
                  </a:cubicBezTo>
                  <a:cubicBezTo>
                    <a:pt x="410" y="849"/>
                    <a:pt x="416" y="850"/>
                    <a:pt x="418" y="848"/>
                  </a:cubicBezTo>
                  <a:cubicBezTo>
                    <a:pt x="418" y="848"/>
                    <a:pt x="419" y="846"/>
                    <a:pt x="420" y="847"/>
                  </a:cubicBezTo>
                  <a:cubicBezTo>
                    <a:pt x="420" y="847"/>
                    <a:pt x="423" y="850"/>
                    <a:pt x="424" y="850"/>
                  </a:cubicBezTo>
                  <a:cubicBezTo>
                    <a:pt x="424" y="850"/>
                    <a:pt x="430" y="852"/>
                    <a:pt x="429" y="859"/>
                  </a:cubicBezTo>
                  <a:close/>
                  <a:moveTo>
                    <a:pt x="485" y="876"/>
                  </a:moveTo>
                  <a:cubicBezTo>
                    <a:pt x="485" y="876"/>
                    <a:pt x="484" y="878"/>
                    <a:pt x="482" y="877"/>
                  </a:cubicBezTo>
                  <a:cubicBezTo>
                    <a:pt x="482" y="877"/>
                    <a:pt x="476" y="874"/>
                    <a:pt x="474" y="867"/>
                  </a:cubicBezTo>
                  <a:cubicBezTo>
                    <a:pt x="474" y="867"/>
                    <a:pt x="472" y="857"/>
                    <a:pt x="472" y="856"/>
                  </a:cubicBezTo>
                  <a:cubicBezTo>
                    <a:pt x="472" y="856"/>
                    <a:pt x="473" y="856"/>
                    <a:pt x="472" y="855"/>
                  </a:cubicBezTo>
                  <a:cubicBezTo>
                    <a:pt x="472" y="849"/>
                    <a:pt x="472" y="849"/>
                    <a:pt x="472" y="849"/>
                  </a:cubicBezTo>
                  <a:cubicBezTo>
                    <a:pt x="472" y="849"/>
                    <a:pt x="472" y="848"/>
                    <a:pt x="472" y="847"/>
                  </a:cubicBezTo>
                  <a:cubicBezTo>
                    <a:pt x="472" y="847"/>
                    <a:pt x="472" y="846"/>
                    <a:pt x="472" y="846"/>
                  </a:cubicBezTo>
                  <a:cubicBezTo>
                    <a:pt x="472" y="846"/>
                    <a:pt x="472" y="845"/>
                    <a:pt x="472" y="845"/>
                  </a:cubicBezTo>
                  <a:cubicBezTo>
                    <a:pt x="472" y="845"/>
                    <a:pt x="472" y="842"/>
                    <a:pt x="474" y="844"/>
                  </a:cubicBezTo>
                  <a:cubicBezTo>
                    <a:pt x="474" y="844"/>
                    <a:pt x="475" y="845"/>
                    <a:pt x="474" y="846"/>
                  </a:cubicBezTo>
                  <a:cubicBezTo>
                    <a:pt x="474" y="846"/>
                    <a:pt x="473" y="848"/>
                    <a:pt x="477" y="855"/>
                  </a:cubicBezTo>
                  <a:cubicBezTo>
                    <a:pt x="477" y="855"/>
                    <a:pt x="477" y="856"/>
                    <a:pt x="478" y="857"/>
                  </a:cubicBezTo>
                  <a:cubicBezTo>
                    <a:pt x="478" y="857"/>
                    <a:pt x="480" y="857"/>
                    <a:pt x="480" y="860"/>
                  </a:cubicBezTo>
                  <a:cubicBezTo>
                    <a:pt x="480" y="860"/>
                    <a:pt x="480" y="862"/>
                    <a:pt x="480" y="862"/>
                  </a:cubicBezTo>
                  <a:cubicBezTo>
                    <a:pt x="480" y="862"/>
                    <a:pt x="480" y="864"/>
                    <a:pt x="481" y="863"/>
                  </a:cubicBezTo>
                  <a:cubicBezTo>
                    <a:pt x="481" y="863"/>
                    <a:pt x="482" y="863"/>
                    <a:pt x="482" y="864"/>
                  </a:cubicBezTo>
                  <a:cubicBezTo>
                    <a:pt x="482" y="864"/>
                    <a:pt x="482" y="868"/>
                    <a:pt x="483" y="869"/>
                  </a:cubicBezTo>
                  <a:cubicBezTo>
                    <a:pt x="483" y="869"/>
                    <a:pt x="483" y="870"/>
                    <a:pt x="483" y="870"/>
                  </a:cubicBezTo>
                  <a:cubicBezTo>
                    <a:pt x="483" y="870"/>
                    <a:pt x="483" y="871"/>
                    <a:pt x="484" y="871"/>
                  </a:cubicBezTo>
                  <a:cubicBezTo>
                    <a:pt x="484" y="871"/>
                    <a:pt x="484" y="871"/>
                    <a:pt x="484" y="872"/>
                  </a:cubicBezTo>
                  <a:cubicBezTo>
                    <a:pt x="484" y="872"/>
                    <a:pt x="485" y="876"/>
                    <a:pt x="485" y="876"/>
                  </a:cubicBezTo>
                  <a:close/>
                  <a:moveTo>
                    <a:pt x="482" y="834"/>
                  </a:moveTo>
                  <a:cubicBezTo>
                    <a:pt x="482" y="834"/>
                    <a:pt x="480" y="833"/>
                    <a:pt x="480" y="833"/>
                  </a:cubicBezTo>
                  <a:cubicBezTo>
                    <a:pt x="480" y="833"/>
                    <a:pt x="479" y="833"/>
                    <a:pt x="477" y="833"/>
                  </a:cubicBezTo>
                  <a:cubicBezTo>
                    <a:pt x="477" y="833"/>
                    <a:pt x="476" y="833"/>
                    <a:pt x="476" y="832"/>
                  </a:cubicBezTo>
                  <a:cubicBezTo>
                    <a:pt x="476" y="832"/>
                    <a:pt x="479" y="827"/>
                    <a:pt x="478" y="823"/>
                  </a:cubicBezTo>
                  <a:cubicBezTo>
                    <a:pt x="478" y="823"/>
                    <a:pt x="477" y="822"/>
                    <a:pt x="478" y="821"/>
                  </a:cubicBezTo>
                  <a:cubicBezTo>
                    <a:pt x="478" y="821"/>
                    <a:pt x="479" y="820"/>
                    <a:pt x="480" y="821"/>
                  </a:cubicBezTo>
                  <a:cubicBezTo>
                    <a:pt x="480" y="821"/>
                    <a:pt x="484" y="829"/>
                    <a:pt x="485" y="832"/>
                  </a:cubicBezTo>
                  <a:cubicBezTo>
                    <a:pt x="485" y="832"/>
                    <a:pt x="485" y="835"/>
                    <a:pt x="482" y="834"/>
                  </a:cubicBezTo>
                  <a:close/>
                  <a:moveTo>
                    <a:pt x="540" y="839"/>
                  </a:moveTo>
                  <a:cubicBezTo>
                    <a:pt x="540" y="839"/>
                    <a:pt x="538" y="842"/>
                    <a:pt x="536" y="843"/>
                  </a:cubicBezTo>
                  <a:cubicBezTo>
                    <a:pt x="536" y="843"/>
                    <a:pt x="535" y="844"/>
                    <a:pt x="535" y="846"/>
                  </a:cubicBezTo>
                  <a:cubicBezTo>
                    <a:pt x="535" y="846"/>
                    <a:pt x="532" y="852"/>
                    <a:pt x="530" y="853"/>
                  </a:cubicBezTo>
                  <a:cubicBezTo>
                    <a:pt x="530" y="853"/>
                    <a:pt x="527" y="855"/>
                    <a:pt x="528" y="858"/>
                  </a:cubicBezTo>
                  <a:cubicBezTo>
                    <a:pt x="528" y="858"/>
                    <a:pt x="532" y="860"/>
                    <a:pt x="531" y="864"/>
                  </a:cubicBezTo>
                  <a:cubicBezTo>
                    <a:pt x="531" y="864"/>
                    <a:pt x="532" y="866"/>
                    <a:pt x="530" y="866"/>
                  </a:cubicBezTo>
                  <a:cubicBezTo>
                    <a:pt x="530" y="866"/>
                    <a:pt x="529" y="866"/>
                    <a:pt x="528" y="866"/>
                  </a:cubicBezTo>
                  <a:cubicBezTo>
                    <a:pt x="528" y="866"/>
                    <a:pt x="527" y="867"/>
                    <a:pt x="527" y="867"/>
                  </a:cubicBezTo>
                  <a:cubicBezTo>
                    <a:pt x="527" y="867"/>
                    <a:pt x="524" y="868"/>
                    <a:pt x="521" y="868"/>
                  </a:cubicBezTo>
                  <a:cubicBezTo>
                    <a:pt x="521" y="868"/>
                    <a:pt x="519" y="868"/>
                    <a:pt x="517" y="868"/>
                  </a:cubicBezTo>
                  <a:cubicBezTo>
                    <a:pt x="517" y="868"/>
                    <a:pt x="516" y="867"/>
                    <a:pt x="516" y="868"/>
                  </a:cubicBezTo>
                  <a:cubicBezTo>
                    <a:pt x="516" y="868"/>
                    <a:pt x="511" y="873"/>
                    <a:pt x="506" y="869"/>
                  </a:cubicBezTo>
                  <a:cubicBezTo>
                    <a:pt x="506" y="869"/>
                    <a:pt x="505" y="868"/>
                    <a:pt x="504" y="868"/>
                  </a:cubicBezTo>
                  <a:cubicBezTo>
                    <a:pt x="503" y="867"/>
                    <a:pt x="502" y="866"/>
                    <a:pt x="501" y="866"/>
                  </a:cubicBezTo>
                  <a:cubicBezTo>
                    <a:pt x="501" y="866"/>
                    <a:pt x="496" y="862"/>
                    <a:pt x="493" y="861"/>
                  </a:cubicBezTo>
                  <a:cubicBezTo>
                    <a:pt x="493" y="861"/>
                    <a:pt x="490" y="858"/>
                    <a:pt x="489" y="856"/>
                  </a:cubicBezTo>
                  <a:cubicBezTo>
                    <a:pt x="489" y="856"/>
                    <a:pt x="488" y="853"/>
                    <a:pt x="487" y="853"/>
                  </a:cubicBezTo>
                  <a:cubicBezTo>
                    <a:pt x="487" y="853"/>
                    <a:pt x="485" y="853"/>
                    <a:pt x="485" y="852"/>
                  </a:cubicBezTo>
                  <a:cubicBezTo>
                    <a:pt x="485" y="851"/>
                    <a:pt x="485" y="851"/>
                    <a:pt x="485" y="851"/>
                  </a:cubicBezTo>
                  <a:cubicBezTo>
                    <a:pt x="485" y="851"/>
                    <a:pt x="485" y="851"/>
                    <a:pt x="485" y="851"/>
                  </a:cubicBezTo>
                  <a:cubicBezTo>
                    <a:pt x="485" y="851"/>
                    <a:pt x="485" y="849"/>
                    <a:pt x="487" y="846"/>
                  </a:cubicBezTo>
                  <a:cubicBezTo>
                    <a:pt x="487" y="846"/>
                    <a:pt x="489" y="844"/>
                    <a:pt x="490" y="843"/>
                  </a:cubicBezTo>
                  <a:cubicBezTo>
                    <a:pt x="490" y="843"/>
                    <a:pt x="494" y="839"/>
                    <a:pt x="497" y="838"/>
                  </a:cubicBezTo>
                  <a:cubicBezTo>
                    <a:pt x="497" y="838"/>
                    <a:pt x="498" y="836"/>
                    <a:pt x="499" y="835"/>
                  </a:cubicBezTo>
                  <a:cubicBezTo>
                    <a:pt x="500" y="834"/>
                    <a:pt x="501" y="833"/>
                    <a:pt x="502" y="833"/>
                  </a:cubicBezTo>
                  <a:cubicBezTo>
                    <a:pt x="502" y="833"/>
                    <a:pt x="503" y="831"/>
                    <a:pt x="505" y="830"/>
                  </a:cubicBezTo>
                  <a:cubicBezTo>
                    <a:pt x="505" y="830"/>
                    <a:pt x="509" y="829"/>
                    <a:pt x="509" y="828"/>
                  </a:cubicBezTo>
                  <a:cubicBezTo>
                    <a:pt x="509" y="828"/>
                    <a:pt x="508" y="825"/>
                    <a:pt x="508" y="824"/>
                  </a:cubicBezTo>
                  <a:cubicBezTo>
                    <a:pt x="506" y="809"/>
                    <a:pt x="506" y="809"/>
                    <a:pt x="506" y="809"/>
                  </a:cubicBezTo>
                  <a:cubicBezTo>
                    <a:pt x="506" y="809"/>
                    <a:pt x="506" y="808"/>
                    <a:pt x="507" y="809"/>
                  </a:cubicBezTo>
                  <a:cubicBezTo>
                    <a:pt x="507" y="809"/>
                    <a:pt x="508" y="809"/>
                    <a:pt x="510" y="809"/>
                  </a:cubicBezTo>
                  <a:cubicBezTo>
                    <a:pt x="510" y="809"/>
                    <a:pt x="511" y="809"/>
                    <a:pt x="512" y="812"/>
                  </a:cubicBezTo>
                  <a:cubicBezTo>
                    <a:pt x="512" y="812"/>
                    <a:pt x="514" y="816"/>
                    <a:pt x="515" y="820"/>
                  </a:cubicBezTo>
                  <a:cubicBezTo>
                    <a:pt x="515" y="820"/>
                    <a:pt x="516" y="826"/>
                    <a:pt x="516" y="827"/>
                  </a:cubicBezTo>
                  <a:cubicBezTo>
                    <a:pt x="516" y="827"/>
                    <a:pt x="515" y="828"/>
                    <a:pt x="517" y="828"/>
                  </a:cubicBezTo>
                  <a:cubicBezTo>
                    <a:pt x="517" y="828"/>
                    <a:pt x="520" y="828"/>
                    <a:pt x="522" y="829"/>
                  </a:cubicBezTo>
                  <a:cubicBezTo>
                    <a:pt x="526" y="829"/>
                    <a:pt x="531" y="829"/>
                    <a:pt x="532" y="829"/>
                  </a:cubicBezTo>
                  <a:cubicBezTo>
                    <a:pt x="532" y="829"/>
                    <a:pt x="537" y="830"/>
                    <a:pt x="540" y="835"/>
                  </a:cubicBezTo>
                  <a:cubicBezTo>
                    <a:pt x="540" y="835"/>
                    <a:pt x="541" y="835"/>
                    <a:pt x="540" y="839"/>
                  </a:cubicBezTo>
                  <a:close/>
                  <a:moveTo>
                    <a:pt x="604" y="809"/>
                  </a:moveTo>
                  <a:cubicBezTo>
                    <a:pt x="604" y="809"/>
                    <a:pt x="603" y="810"/>
                    <a:pt x="603" y="811"/>
                  </a:cubicBezTo>
                  <a:cubicBezTo>
                    <a:pt x="603" y="811"/>
                    <a:pt x="602" y="815"/>
                    <a:pt x="602" y="816"/>
                  </a:cubicBezTo>
                  <a:cubicBezTo>
                    <a:pt x="602" y="816"/>
                    <a:pt x="602" y="819"/>
                    <a:pt x="601" y="821"/>
                  </a:cubicBezTo>
                  <a:cubicBezTo>
                    <a:pt x="601" y="821"/>
                    <a:pt x="597" y="826"/>
                    <a:pt x="601" y="831"/>
                  </a:cubicBezTo>
                  <a:cubicBezTo>
                    <a:pt x="601" y="831"/>
                    <a:pt x="604" y="834"/>
                    <a:pt x="601" y="837"/>
                  </a:cubicBezTo>
                  <a:cubicBezTo>
                    <a:pt x="601" y="837"/>
                    <a:pt x="599" y="837"/>
                    <a:pt x="598" y="840"/>
                  </a:cubicBezTo>
                  <a:cubicBezTo>
                    <a:pt x="598" y="840"/>
                    <a:pt x="598" y="842"/>
                    <a:pt x="598" y="842"/>
                  </a:cubicBezTo>
                  <a:cubicBezTo>
                    <a:pt x="598" y="842"/>
                    <a:pt x="598" y="844"/>
                    <a:pt x="598" y="845"/>
                  </a:cubicBezTo>
                  <a:cubicBezTo>
                    <a:pt x="598" y="845"/>
                    <a:pt x="597" y="847"/>
                    <a:pt x="595" y="848"/>
                  </a:cubicBezTo>
                  <a:cubicBezTo>
                    <a:pt x="595" y="848"/>
                    <a:pt x="592" y="850"/>
                    <a:pt x="592" y="851"/>
                  </a:cubicBezTo>
                  <a:cubicBezTo>
                    <a:pt x="592" y="851"/>
                    <a:pt x="590" y="853"/>
                    <a:pt x="590" y="853"/>
                  </a:cubicBezTo>
                  <a:cubicBezTo>
                    <a:pt x="590" y="853"/>
                    <a:pt x="589" y="853"/>
                    <a:pt x="589" y="854"/>
                  </a:cubicBezTo>
                  <a:cubicBezTo>
                    <a:pt x="589" y="854"/>
                    <a:pt x="588" y="856"/>
                    <a:pt x="585" y="857"/>
                  </a:cubicBezTo>
                  <a:cubicBezTo>
                    <a:pt x="585" y="857"/>
                    <a:pt x="585" y="851"/>
                    <a:pt x="585" y="848"/>
                  </a:cubicBezTo>
                  <a:cubicBezTo>
                    <a:pt x="585" y="848"/>
                    <a:pt x="585" y="845"/>
                    <a:pt x="586" y="843"/>
                  </a:cubicBezTo>
                  <a:cubicBezTo>
                    <a:pt x="586" y="843"/>
                    <a:pt x="585" y="840"/>
                    <a:pt x="587" y="840"/>
                  </a:cubicBezTo>
                  <a:cubicBezTo>
                    <a:pt x="587" y="840"/>
                    <a:pt x="588" y="841"/>
                    <a:pt x="588" y="840"/>
                  </a:cubicBezTo>
                  <a:cubicBezTo>
                    <a:pt x="588" y="840"/>
                    <a:pt x="589" y="836"/>
                    <a:pt x="589" y="836"/>
                  </a:cubicBezTo>
                  <a:cubicBezTo>
                    <a:pt x="589" y="836"/>
                    <a:pt x="588" y="835"/>
                    <a:pt x="587" y="835"/>
                  </a:cubicBezTo>
                  <a:cubicBezTo>
                    <a:pt x="587" y="835"/>
                    <a:pt x="586" y="834"/>
                    <a:pt x="587" y="832"/>
                  </a:cubicBezTo>
                  <a:cubicBezTo>
                    <a:pt x="587" y="832"/>
                    <a:pt x="587" y="832"/>
                    <a:pt x="585" y="831"/>
                  </a:cubicBezTo>
                  <a:cubicBezTo>
                    <a:pt x="585" y="831"/>
                    <a:pt x="583" y="830"/>
                    <a:pt x="583" y="831"/>
                  </a:cubicBezTo>
                  <a:cubicBezTo>
                    <a:pt x="583" y="831"/>
                    <a:pt x="583" y="832"/>
                    <a:pt x="581" y="831"/>
                  </a:cubicBezTo>
                  <a:cubicBezTo>
                    <a:pt x="581" y="831"/>
                    <a:pt x="572" y="829"/>
                    <a:pt x="576" y="827"/>
                  </a:cubicBezTo>
                  <a:cubicBezTo>
                    <a:pt x="576" y="827"/>
                    <a:pt x="581" y="827"/>
                    <a:pt x="584" y="823"/>
                  </a:cubicBezTo>
                  <a:cubicBezTo>
                    <a:pt x="584" y="823"/>
                    <a:pt x="586" y="822"/>
                    <a:pt x="586" y="815"/>
                  </a:cubicBezTo>
                  <a:cubicBezTo>
                    <a:pt x="586" y="815"/>
                    <a:pt x="586" y="814"/>
                    <a:pt x="585" y="813"/>
                  </a:cubicBezTo>
                  <a:cubicBezTo>
                    <a:pt x="585" y="813"/>
                    <a:pt x="585" y="813"/>
                    <a:pt x="585" y="812"/>
                  </a:cubicBezTo>
                  <a:cubicBezTo>
                    <a:pt x="585" y="812"/>
                    <a:pt x="585" y="811"/>
                    <a:pt x="584" y="810"/>
                  </a:cubicBezTo>
                  <a:cubicBezTo>
                    <a:pt x="584" y="810"/>
                    <a:pt x="584" y="809"/>
                    <a:pt x="584" y="808"/>
                  </a:cubicBezTo>
                  <a:cubicBezTo>
                    <a:pt x="584" y="808"/>
                    <a:pt x="584" y="807"/>
                    <a:pt x="583" y="807"/>
                  </a:cubicBezTo>
                  <a:cubicBezTo>
                    <a:pt x="583" y="807"/>
                    <a:pt x="583" y="806"/>
                    <a:pt x="583" y="805"/>
                  </a:cubicBezTo>
                  <a:cubicBezTo>
                    <a:pt x="583" y="805"/>
                    <a:pt x="583" y="805"/>
                    <a:pt x="583" y="804"/>
                  </a:cubicBezTo>
                  <a:cubicBezTo>
                    <a:pt x="583" y="804"/>
                    <a:pt x="582" y="803"/>
                    <a:pt x="583" y="803"/>
                  </a:cubicBezTo>
                  <a:cubicBezTo>
                    <a:pt x="583" y="803"/>
                    <a:pt x="584" y="803"/>
                    <a:pt x="583" y="801"/>
                  </a:cubicBezTo>
                  <a:cubicBezTo>
                    <a:pt x="583" y="801"/>
                    <a:pt x="582" y="800"/>
                    <a:pt x="581" y="799"/>
                  </a:cubicBezTo>
                  <a:cubicBezTo>
                    <a:pt x="580" y="798"/>
                    <a:pt x="580" y="798"/>
                    <a:pt x="580" y="798"/>
                  </a:cubicBezTo>
                  <a:cubicBezTo>
                    <a:pt x="577" y="791"/>
                    <a:pt x="577" y="791"/>
                    <a:pt x="577" y="791"/>
                  </a:cubicBezTo>
                  <a:cubicBezTo>
                    <a:pt x="577" y="791"/>
                    <a:pt x="573" y="788"/>
                    <a:pt x="577" y="789"/>
                  </a:cubicBezTo>
                  <a:cubicBezTo>
                    <a:pt x="577" y="789"/>
                    <a:pt x="581" y="788"/>
                    <a:pt x="583" y="789"/>
                  </a:cubicBezTo>
                  <a:cubicBezTo>
                    <a:pt x="583" y="789"/>
                    <a:pt x="587" y="789"/>
                    <a:pt x="588" y="789"/>
                  </a:cubicBezTo>
                  <a:cubicBezTo>
                    <a:pt x="588" y="789"/>
                    <a:pt x="589" y="789"/>
                    <a:pt x="591" y="792"/>
                  </a:cubicBezTo>
                  <a:cubicBezTo>
                    <a:pt x="591" y="792"/>
                    <a:pt x="592" y="796"/>
                    <a:pt x="593" y="796"/>
                  </a:cubicBezTo>
                  <a:cubicBezTo>
                    <a:pt x="593" y="796"/>
                    <a:pt x="597" y="797"/>
                    <a:pt x="598" y="797"/>
                  </a:cubicBezTo>
                  <a:cubicBezTo>
                    <a:pt x="598" y="797"/>
                    <a:pt x="598" y="797"/>
                    <a:pt x="599" y="797"/>
                  </a:cubicBezTo>
                  <a:cubicBezTo>
                    <a:pt x="599" y="797"/>
                    <a:pt x="601" y="796"/>
                    <a:pt x="602" y="798"/>
                  </a:cubicBezTo>
                  <a:cubicBezTo>
                    <a:pt x="602" y="798"/>
                    <a:pt x="602" y="800"/>
                    <a:pt x="603" y="799"/>
                  </a:cubicBezTo>
                  <a:cubicBezTo>
                    <a:pt x="603" y="799"/>
                    <a:pt x="605" y="799"/>
                    <a:pt x="605" y="802"/>
                  </a:cubicBezTo>
                  <a:cubicBezTo>
                    <a:pt x="605" y="802"/>
                    <a:pt x="607" y="807"/>
                    <a:pt x="604" y="809"/>
                  </a:cubicBezTo>
                  <a:close/>
                  <a:moveTo>
                    <a:pt x="631" y="834"/>
                  </a:moveTo>
                  <a:cubicBezTo>
                    <a:pt x="631" y="834"/>
                    <a:pt x="630" y="838"/>
                    <a:pt x="627" y="838"/>
                  </a:cubicBezTo>
                  <a:cubicBezTo>
                    <a:pt x="627" y="838"/>
                    <a:pt x="625" y="839"/>
                    <a:pt x="624" y="839"/>
                  </a:cubicBezTo>
                  <a:cubicBezTo>
                    <a:pt x="624" y="839"/>
                    <a:pt x="622" y="839"/>
                    <a:pt x="621" y="838"/>
                  </a:cubicBezTo>
                  <a:cubicBezTo>
                    <a:pt x="621" y="838"/>
                    <a:pt x="620" y="838"/>
                    <a:pt x="619" y="839"/>
                  </a:cubicBezTo>
                  <a:cubicBezTo>
                    <a:pt x="619" y="839"/>
                    <a:pt x="619" y="839"/>
                    <a:pt x="617" y="837"/>
                  </a:cubicBezTo>
                  <a:cubicBezTo>
                    <a:pt x="617" y="837"/>
                    <a:pt x="616" y="836"/>
                    <a:pt x="616" y="834"/>
                  </a:cubicBezTo>
                  <a:cubicBezTo>
                    <a:pt x="616" y="834"/>
                    <a:pt x="616" y="832"/>
                    <a:pt x="614" y="829"/>
                  </a:cubicBezTo>
                  <a:cubicBezTo>
                    <a:pt x="614" y="829"/>
                    <a:pt x="613" y="825"/>
                    <a:pt x="615" y="825"/>
                  </a:cubicBezTo>
                  <a:cubicBezTo>
                    <a:pt x="615" y="825"/>
                    <a:pt x="617" y="825"/>
                    <a:pt x="618" y="825"/>
                  </a:cubicBezTo>
                  <a:cubicBezTo>
                    <a:pt x="618" y="825"/>
                    <a:pt x="621" y="825"/>
                    <a:pt x="625" y="826"/>
                  </a:cubicBezTo>
                  <a:cubicBezTo>
                    <a:pt x="625" y="826"/>
                    <a:pt x="628" y="828"/>
                    <a:pt x="629" y="828"/>
                  </a:cubicBezTo>
                  <a:cubicBezTo>
                    <a:pt x="629" y="828"/>
                    <a:pt x="631" y="828"/>
                    <a:pt x="631" y="831"/>
                  </a:cubicBezTo>
                  <a:cubicBezTo>
                    <a:pt x="631" y="831"/>
                    <a:pt x="631" y="832"/>
                    <a:pt x="631" y="833"/>
                  </a:cubicBezTo>
                  <a:cubicBezTo>
                    <a:pt x="631" y="833"/>
                    <a:pt x="631" y="834"/>
                    <a:pt x="631" y="834"/>
                  </a:cubicBezTo>
                  <a:close/>
                  <a:moveTo>
                    <a:pt x="667" y="773"/>
                  </a:moveTo>
                  <a:cubicBezTo>
                    <a:pt x="667" y="773"/>
                    <a:pt x="664" y="773"/>
                    <a:pt x="663" y="772"/>
                  </a:cubicBezTo>
                  <a:cubicBezTo>
                    <a:pt x="663" y="772"/>
                    <a:pt x="662" y="771"/>
                    <a:pt x="661" y="773"/>
                  </a:cubicBezTo>
                  <a:cubicBezTo>
                    <a:pt x="661" y="773"/>
                    <a:pt x="655" y="778"/>
                    <a:pt x="656" y="783"/>
                  </a:cubicBezTo>
                  <a:cubicBezTo>
                    <a:pt x="656" y="783"/>
                    <a:pt x="655" y="784"/>
                    <a:pt x="656" y="786"/>
                  </a:cubicBezTo>
                  <a:cubicBezTo>
                    <a:pt x="656" y="786"/>
                    <a:pt x="656" y="788"/>
                    <a:pt x="656" y="789"/>
                  </a:cubicBezTo>
                  <a:cubicBezTo>
                    <a:pt x="656" y="789"/>
                    <a:pt x="656" y="792"/>
                    <a:pt x="655" y="793"/>
                  </a:cubicBezTo>
                  <a:cubicBezTo>
                    <a:pt x="655" y="793"/>
                    <a:pt x="653" y="793"/>
                    <a:pt x="652" y="794"/>
                  </a:cubicBezTo>
                  <a:cubicBezTo>
                    <a:pt x="652" y="794"/>
                    <a:pt x="652" y="794"/>
                    <a:pt x="651" y="794"/>
                  </a:cubicBezTo>
                  <a:cubicBezTo>
                    <a:pt x="651" y="794"/>
                    <a:pt x="647" y="794"/>
                    <a:pt x="647" y="791"/>
                  </a:cubicBezTo>
                  <a:cubicBezTo>
                    <a:pt x="647" y="791"/>
                    <a:pt x="648" y="788"/>
                    <a:pt x="647" y="785"/>
                  </a:cubicBezTo>
                  <a:cubicBezTo>
                    <a:pt x="647" y="785"/>
                    <a:pt x="646" y="782"/>
                    <a:pt x="648" y="781"/>
                  </a:cubicBezTo>
                  <a:cubicBezTo>
                    <a:pt x="648" y="781"/>
                    <a:pt x="651" y="780"/>
                    <a:pt x="652" y="780"/>
                  </a:cubicBezTo>
                  <a:cubicBezTo>
                    <a:pt x="652" y="780"/>
                    <a:pt x="653" y="780"/>
                    <a:pt x="653" y="779"/>
                  </a:cubicBezTo>
                  <a:cubicBezTo>
                    <a:pt x="653" y="779"/>
                    <a:pt x="658" y="773"/>
                    <a:pt x="660" y="770"/>
                  </a:cubicBezTo>
                  <a:cubicBezTo>
                    <a:pt x="660" y="770"/>
                    <a:pt x="661" y="770"/>
                    <a:pt x="659" y="768"/>
                  </a:cubicBezTo>
                  <a:cubicBezTo>
                    <a:pt x="659" y="768"/>
                    <a:pt x="654" y="762"/>
                    <a:pt x="649" y="761"/>
                  </a:cubicBezTo>
                  <a:cubicBezTo>
                    <a:pt x="649" y="761"/>
                    <a:pt x="644" y="758"/>
                    <a:pt x="642" y="759"/>
                  </a:cubicBezTo>
                  <a:cubicBezTo>
                    <a:pt x="642" y="759"/>
                    <a:pt x="633" y="758"/>
                    <a:pt x="639" y="757"/>
                  </a:cubicBezTo>
                  <a:cubicBezTo>
                    <a:pt x="639" y="757"/>
                    <a:pt x="645" y="755"/>
                    <a:pt x="653" y="761"/>
                  </a:cubicBezTo>
                  <a:cubicBezTo>
                    <a:pt x="653" y="761"/>
                    <a:pt x="659" y="764"/>
                    <a:pt x="661" y="767"/>
                  </a:cubicBezTo>
                  <a:cubicBezTo>
                    <a:pt x="661" y="767"/>
                    <a:pt x="661" y="769"/>
                    <a:pt x="662" y="767"/>
                  </a:cubicBezTo>
                  <a:cubicBezTo>
                    <a:pt x="662" y="767"/>
                    <a:pt x="665" y="765"/>
                    <a:pt x="663" y="763"/>
                  </a:cubicBezTo>
                  <a:cubicBezTo>
                    <a:pt x="663" y="763"/>
                    <a:pt x="660" y="757"/>
                    <a:pt x="649" y="750"/>
                  </a:cubicBezTo>
                  <a:cubicBezTo>
                    <a:pt x="649" y="750"/>
                    <a:pt x="645" y="748"/>
                    <a:pt x="643" y="748"/>
                  </a:cubicBezTo>
                  <a:cubicBezTo>
                    <a:pt x="643" y="748"/>
                    <a:pt x="641" y="748"/>
                    <a:pt x="643" y="747"/>
                  </a:cubicBezTo>
                  <a:cubicBezTo>
                    <a:pt x="643" y="747"/>
                    <a:pt x="649" y="745"/>
                    <a:pt x="655" y="750"/>
                  </a:cubicBezTo>
                  <a:cubicBezTo>
                    <a:pt x="655" y="750"/>
                    <a:pt x="660" y="755"/>
                    <a:pt x="664" y="758"/>
                  </a:cubicBezTo>
                  <a:cubicBezTo>
                    <a:pt x="664" y="758"/>
                    <a:pt x="665" y="760"/>
                    <a:pt x="664" y="758"/>
                  </a:cubicBezTo>
                  <a:cubicBezTo>
                    <a:pt x="664" y="758"/>
                    <a:pt x="664" y="756"/>
                    <a:pt x="665" y="756"/>
                  </a:cubicBezTo>
                  <a:cubicBezTo>
                    <a:pt x="665" y="756"/>
                    <a:pt x="665" y="755"/>
                    <a:pt x="664" y="755"/>
                  </a:cubicBezTo>
                  <a:cubicBezTo>
                    <a:pt x="664" y="755"/>
                    <a:pt x="663" y="753"/>
                    <a:pt x="664" y="753"/>
                  </a:cubicBezTo>
                  <a:cubicBezTo>
                    <a:pt x="664" y="753"/>
                    <a:pt x="664" y="752"/>
                    <a:pt x="663" y="752"/>
                  </a:cubicBezTo>
                  <a:cubicBezTo>
                    <a:pt x="663" y="752"/>
                    <a:pt x="662" y="751"/>
                    <a:pt x="661" y="751"/>
                  </a:cubicBezTo>
                  <a:cubicBezTo>
                    <a:pt x="661" y="751"/>
                    <a:pt x="656" y="751"/>
                    <a:pt x="659" y="750"/>
                  </a:cubicBezTo>
                  <a:cubicBezTo>
                    <a:pt x="659" y="750"/>
                    <a:pt x="661" y="750"/>
                    <a:pt x="662" y="750"/>
                  </a:cubicBezTo>
                  <a:cubicBezTo>
                    <a:pt x="662" y="750"/>
                    <a:pt x="663" y="750"/>
                    <a:pt x="662" y="749"/>
                  </a:cubicBezTo>
                  <a:cubicBezTo>
                    <a:pt x="662" y="749"/>
                    <a:pt x="660" y="745"/>
                    <a:pt x="660" y="744"/>
                  </a:cubicBezTo>
                  <a:cubicBezTo>
                    <a:pt x="660" y="744"/>
                    <a:pt x="659" y="742"/>
                    <a:pt x="659" y="744"/>
                  </a:cubicBezTo>
                  <a:cubicBezTo>
                    <a:pt x="659" y="744"/>
                    <a:pt x="658" y="746"/>
                    <a:pt x="655" y="745"/>
                  </a:cubicBezTo>
                  <a:cubicBezTo>
                    <a:pt x="655" y="745"/>
                    <a:pt x="650" y="744"/>
                    <a:pt x="650" y="741"/>
                  </a:cubicBezTo>
                  <a:cubicBezTo>
                    <a:pt x="650" y="741"/>
                    <a:pt x="651" y="737"/>
                    <a:pt x="648" y="737"/>
                  </a:cubicBezTo>
                  <a:cubicBezTo>
                    <a:pt x="648" y="737"/>
                    <a:pt x="645" y="736"/>
                    <a:pt x="648" y="735"/>
                  </a:cubicBezTo>
                  <a:cubicBezTo>
                    <a:pt x="648" y="735"/>
                    <a:pt x="651" y="735"/>
                    <a:pt x="655" y="736"/>
                  </a:cubicBezTo>
                  <a:cubicBezTo>
                    <a:pt x="655" y="736"/>
                    <a:pt x="655" y="737"/>
                    <a:pt x="657" y="735"/>
                  </a:cubicBezTo>
                  <a:cubicBezTo>
                    <a:pt x="657" y="735"/>
                    <a:pt x="666" y="732"/>
                    <a:pt x="667" y="737"/>
                  </a:cubicBezTo>
                  <a:cubicBezTo>
                    <a:pt x="667" y="737"/>
                    <a:pt x="667" y="742"/>
                    <a:pt x="668" y="744"/>
                  </a:cubicBezTo>
                  <a:cubicBezTo>
                    <a:pt x="668" y="744"/>
                    <a:pt x="669" y="746"/>
                    <a:pt x="668" y="747"/>
                  </a:cubicBezTo>
                  <a:cubicBezTo>
                    <a:pt x="668" y="747"/>
                    <a:pt x="668" y="748"/>
                    <a:pt x="669" y="750"/>
                  </a:cubicBezTo>
                  <a:cubicBezTo>
                    <a:pt x="669" y="750"/>
                    <a:pt x="670" y="751"/>
                    <a:pt x="669" y="751"/>
                  </a:cubicBezTo>
                  <a:cubicBezTo>
                    <a:pt x="669" y="751"/>
                    <a:pt x="669" y="753"/>
                    <a:pt x="670" y="755"/>
                  </a:cubicBezTo>
                  <a:cubicBezTo>
                    <a:pt x="670" y="755"/>
                    <a:pt x="668" y="758"/>
                    <a:pt x="670" y="756"/>
                  </a:cubicBezTo>
                  <a:cubicBezTo>
                    <a:pt x="670" y="756"/>
                    <a:pt x="675" y="749"/>
                    <a:pt x="678" y="746"/>
                  </a:cubicBezTo>
                  <a:cubicBezTo>
                    <a:pt x="678" y="746"/>
                    <a:pt x="679" y="744"/>
                    <a:pt x="677" y="744"/>
                  </a:cubicBezTo>
                  <a:cubicBezTo>
                    <a:pt x="677" y="744"/>
                    <a:pt x="673" y="743"/>
                    <a:pt x="671" y="742"/>
                  </a:cubicBezTo>
                  <a:cubicBezTo>
                    <a:pt x="671" y="742"/>
                    <a:pt x="669" y="741"/>
                    <a:pt x="671" y="741"/>
                  </a:cubicBezTo>
                  <a:cubicBezTo>
                    <a:pt x="671" y="741"/>
                    <a:pt x="673" y="741"/>
                    <a:pt x="673" y="740"/>
                  </a:cubicBezTo>
                  <a:cubicBezTo>
                    <a:pt x="673" y="740"/>
                    <a:pt x="672" y="739"/>
                    <a:pt x="674" y="739"/>
                  </a:cubicBezTo>
                  <a:cubicBezTo>
                    <a:pt x="674" y="739"/>
                    <a:pt x="676" y="739"/>
                    <a:pt x="675" y="737"/>
                  </a:cubicBezTo>
                  <a:cubicBezTo>
                    <a:pt x="675" y="737"/>
                    <a:pt x="674" y="734"/>
                    <a:pt x="673" y="735"/>
                  </a:cubicBezTo>
                  <a:cubicBezTo>
                    <a:pt x="673" y="735"/>
                    <a:pt x="670" y="735"/>
                    <a:pt x="668" y="733"/>
                  </a:cubicBezTo>
                  <a:cubicBezTo>
                    <a:pt x="668" y="733"/>
                    <a:pt x="666" y="732"/>
                    <a:pt x="667" y="732"/>
                  </a:cubicBezTo>
                  <a:cubicBezTo>
                    <a:pt x="667" y="732"/>
                    <a:pt x="666" y="730"/>
                    <a:pt x="668" y="731"/>
                  </a:cubicBezTo>
                  <a:cubicBezTo>
                    <a:pt x="668" y="731"/>
                    <a:pt x="672" y="733"/>
                    <a:pt x="671" y="731"/>
                  </a:cubicBezTo>
                  <a:cubicBezTo>
                    <a:pt x="669" y="728"/>
                    <a:pt x="669" y="728"/>
                    <a:pt x="669" y="728"/>
                  </a:cubicBezTo>
                  <a:cubicBezTo>
                    <a:pt x="669" y="728"/>
                    <a:pt x="668" y="726"/>
                    <a:pt x="665" y="728"/>
                  </a:cubicBezTo>
                  <a:cubicBezTo>
                    <a:pt x="665" y="728"/>
                    <a:pt x="660" y="729"/>
                    <a:pt x="662" y="727"/>
                  </a:cubicBezTo>
                  <a:cubicBezTo>
                    <a:pt x="662" y="727"/>
                    <a:pt x="664" y="726"/>
                    <a:pt x="663" y="725"/>
                  </a:cubicBezTo>
                  <a:cubicBezTo>
                    <a:pt x="663" y="725"/>
                    <a:pt x="662" y="725"/>
                    <a:pt x="664" y="723"/>
                  </a:cubicBezTo>
                  <a:cubicBezTo>
                    <a:pt x="664" y="723"/>
                    <a:pt x="665" y="723"/>
                    <a:pt x="664" y="722"/>
                  </a:cubicBezTo>
                  <a:cubicBezTo>
                    <a:pt x="664" y="722"/>
                    <a:pt x="665" y="721"/>
                    <a:pt x="667" y="720"/>
                  </a:cubicBezTo>
                  <a:cubicBezTo>
                    <a:pt x="667" y="720"/>
                    <a:pt x="675" y="717"/>
                    <a:pt x="676" y="722"/>
                  </a:cubicBezTo>
                  <a:cubicBezTo>
                    <a:pt x="676" y="722"/>
                    <a:pt x="677" y="724"/>
                    <a:pt x="676" y="725"/>
                  </a:cubicBezTo>
                  <a:cubicBezTo>
                    <a:pt x="676" y="725"/>
                    <a:pt x="676" y="725"/>
                    <a:pt x="677" y="729"/>
                  </a:cubicBezTo>
                  <a:cubicBezTo>
                    <a:pt x="677" y="729"/>
                    <a:pt x="676" y="731"/>
                    <a:pt x="678" y="732"/>
                  </a:cubicBezTo>
                  <a:cubicBezTo>
                    <a:pt x="678" y="732"/>
                    <a:pt x="680" y="735"/>
                    <a:pt x="680" y="737"/>
                  </a:cubicBezTo>
                  <a:cubicBezTo>
                    <a:pt x="680" y="737"/>
                    <a:pt x="682" y="739"/>
                    <a:pt x="682" y="740"/>
                  </a:cubicBezTo>
                  <a:cubicBezTo>
                    <a:pt x="682" y="740"/>
                    <a:pt x="682" y="742"/>
                    <a:pt x="683" y="741"/>
                  </a:cubicBezTo>
                  <a:cubicBezTo>
                    <a:pt x="683" y="741"/>
                    <a:pt x="691" y="731"/>
                    <a:pt x="697" y="734"/>
                  </a:cubicBezTo>
                  <a:cubicBezTo>
                    <a:pt x="697" y="734"/>
                    <a:pt x="700" y="733"/>
                    <a:pt x="697" y="739"/>
                  </a:cubicBezTo>
                  <a:cubicBezTo>
                    <a:pt x="697" y="739"/>
                    <a:pt x="695" y="740"/>
                    <a:pt x="694" y="741"/>
                  </a:cubicBezTo>
                  <a:cubicBezTo>
                    <a:pt x="688" y="743"/>
                    <a:pt x="688" y="743"/>
                    <a:pt x="688" y="743"/>
                  </a:cubicBezTo>
                  <a:cubicBezTo>
                    <a:pt x="688" y="743"/>
                    <a:pt x="686" y="744"/>
                    <a:pt x="688" y="742"/>
                  </a:cubicBezTo>
                  <a:cubicBezTo>
                    <a:pt x="688" y="742"/>
                    <a:pt x="691" y="740"/>
                    <a:pt x="691" y="738"/>
                  </a:cubicBezTo>
                  <a:cubicBezTo>
                    <a:pt x="691" y="738"/>
                    <a:pt x="692" y="736"/>
                    <a:pt x="690" y="738"/>
                  </a:cubicBezTo>
                  <a:cubicBezTo>
                    <a:pt x="690" y="738"/>
                    <a:pt x="687" y="742"/>
                    <a:pt x="685" y="742"/>
                  </a:cubicBezTo>
                  <a:cubicBezTo>
                    <a:pt x="685" y="742"/>
                    <a:pt x="683" y="744"/>
                    <a:pt x="684" y="746"/>
                  </a:cubicBezTo>
                  <a:cubicBezTo>
                    <a:pt x="684" y="746"/>
                    <a:pt x="685" y="746"/>
                    <a:pt x="684" y="747"/>
                  </a:cubicBezTo>
                  <a:cubicBezTo>
                    <a:pt x="684" y="747"/>
                    <a:pt x="684" y="747"/>
                    <a:pt x="685" y="748"/>
                  </a:cubicBezTo>
                  <a:cubicBezTo>
                    <a:pt x="685" y="748"/>
                    <a:pt x="687" y="751"/>
                    <a:pt x="683" y="751"/>
                  </a:cubicBezTo>
                  <a:cubicBezTo>
                    <a:pt x="683" y="751"/>
                    <a:pt x="680" y="751"/>
                    <a:pt x="679" y="750"/>
                  </a:cubicBezTo>
                  <a:cubicBezTo>
                    <a:pt x="679" y="750"/>
                    <a:pt x="679" y="747"/>
                    <a:pt x="677" y="750"/>
                  </a:cubicBezTo>
                  <a:cubicBezTo>
                    <a:pt x="677" y="750"/>
                    <a:pt x="674" y="755"/>
                    <a:pt x="672" y="757"/>
                  </a:cubicBezTo>
                  <a:cubicBezTo>
                    <a:pt x="672" y="757"/>
                    <a:pt x="667" y="762"/>
                    <a:pt x="668" y="764"/>
                  </a:cubicBezTo>
                  <a:cubicBezTo>
                    <a:pt x="668" y="764"/>
                    <a:pt x="671" y="765"/>
                    <a:pt x="669" y="766"/>
                  </a:cubicBezTo>
                  <a:cubicBezTo>
                    <a:pt x="669" y="766"/>
                    <a:pt x="668" y="766"/>
                    <a:pt x="667" y="765"/>
                  </a:cubicBezTo>
                  <a:cubicBezTo>
                    <a:pt x="667" y="765"/>
                    <a:pt x="666" y="765"/>
                    <a:pt x="665" y="767"/>
                  </a:cubicBezTo>
                  <a:cubicBezTo>
                    <a:pt x="665" y="767"/>
                    <a:pt x="662" y="770"/>
                    <a:pt x="665" y="771"/>
                  </a:cubicBezTo>
                  <a:cubicBezTo>
                    <a:pt x="665" y="771"/>
                    <a:pt x="665" y="771"/>
                    <a:pt x="666" y="772"/>
                  </a:cubicBezTo>
                  <a:cubicBezTo>
                    <a:pt x="666" y="772"/>
                    <a:pt x="668" y="772"/>
                    <a:pt x="667" y="773"/>
                  </a:cubicBezTo>
                  <a:close/>
                  <a:moveTo>
                    <a:pt x="706" y="796"/>
                  </a:moveTo>
                  <a:cubicBezTo>
                    <a:pt x="706" y="796"/>
                    <a:pt x="705" y="797"/>
                    <a:pt x="705" y="800"/>
                  </a:cubicBezTo>
                  <a:cubicBezTo>
                    <a:pt x="705" y="800"/>
                    <a:pt x="705" y="800"/>
                    <a:pt x="704" y="801"/>
                  </a:cubicBezTo>
                  <a:cubicBezTo>
                    <a:pt x="695" y="808"/>
                    <a:pt x="695" y="808"/>
                    <a:pt x="695" y="808"/>
                  </a:cubicBezTo>
                  <a:cubicBezTo>
                    <a:pt x="695" y="808"/>
                    <a:pt x="694" y="807"/>
                    <a:pt x="693" y="809"/>
                  </a:cubicBezTo>
                  <a:cubicBezTo>
                    <a:pt x="693" y="809"/>
                    <a:pt x="692" y="809"/>
                    <a:pt x="692" y="808"/>
                  </a:cubicBezTo>
                  <a:cubicBezTo>
                    <a:pt x="692" y="808"/>
                    <a:pt x="692" y="808"/>
                    <a:pt x="691" y="809"/>
                  </a:cubicBezTo>
                  <a:cubicBezTo>
                    <a:pt x="691" y="809"/>
                    <a:pt x="690" y="808"/>
                    <a:pt x="689" y="809"/>
                  </a:cubicBezTo>
                  <a:cubicBezTo>
                    <a:pt x="683" y="810"/>
                    <a:pt x="683" y="810"/>
                    <a:pt x="683" y="810"/>
                  </a:cubicBezTo>
                  <a:cubicBezTo>
                    <a:pt x="683" y="810"/>
                    <a:pt x="681" y="811"/>
                    <a:pt x="684" y="809"/>
                  </a:cubicBezTo>
                  <a:cubicBezTo>
                    <a:pt x="684" y="809"/>
                    <a:pt x="691" y="807"/>
                    <a:pt x="688" y="807"/>
                  </a:cubicBezTo>
                  <a:cubicBezTo>
                    <a:pt x="688" y="807"/>
                    <a:pt x="685" y="807"/>
                    <a:pt x="687" y="806"/>
                  </a:cubicBezTo>
                  <a:cubicBezTo>
                    <a:pt x="687" y="806"/>
                    <a:pt x="694" y="801"/>
                    <a:pt x="697" y="796"/>
                  </a:cubicBezTo>
                  <a:cubicBezTo>
                    <a:pt x="697" y="796"/>
                    <a:pt x="703" y="786"/>
                    <a:pt x="695" y="779"/>
                  </a:cubicBezTo>
                  <a:cubicBezTo>
                    <a:pt x="695" y="779"/>
                    <a:pt x="691" y="780"/>
                    <a:pt x="687" y="784"/>
                  </a:cubicBezTo>
                  <a:cubicBezTo>
                    <a:pt x="687" y="784"/>
                    <a:pt x="685" y="790"/>
                    <a:pt x="683" y="790"/>
                  </a:cubicBezTo>
                  <a:cubicBezTo>
                    <a:pt x="683" y="790"/>
                    <a:pt x="677" y="790"/>
                    <a:pt x="675" y="787"/>
                  </a:cubicBezTo>
                  <a:cubicBezTo>
                    <a:pt x="675" y="787"/>
                    <a:pt x="672" y="786"/>
                    <a:pt x="674" y="786"/>
                  </a:cubicBezTo>
                  <a:cubicBezTo>
                    <a:pt x="674" y="786"/>
                    <a:pt x="675" y="787"/>
                    <a:pt x="677" y="784"/>
                  </a:cubicBezTo>
                  <a:cubicBezTo>
                    <a:pt x="677" y="784"/>
                    <a:pt x="680" y="783"/>
                    <a:pt x="680" y="782"/>
                  </a:cubicBezTo>
                  <a:cubicBezTo>
                    <a:pt x="680" y="782"/>
                    <a:pt x="682" y="779"/>
                    <a:pt x="685" y="777"/>
                  </a:cubicBezTo>
                  <a:cubicBezTo>
                    <a:pt x="685" y="777"/>
                    <a:pt x="687" y="775"/>
                    <a:pt x="688" y="774"/>
                  </a:cubicBezTo>
                  <a:cubicBezTo>
                    <a:pt x="688" y="774"/>
                    <a:pt x="688" y="772"/>
                    <a:pt x="686" y="772"/>
                  </a:cubicBezTo>
                  <a:cubicBezTo>
                    <a:pt x="686" y="772"/>
                    <a:pt x="682" y="777"/>
                    <a:pt x="679" y="769"/>
                  </a:cubicBezTo>
                  <a:cubicBezTo>
                    <a:pt x="679" y="769"/>
                    <a:pt x="679" y="761"/>
                    <a:pt x="677" y="764"/>
                  </a:cubicBezTo>
                  <a:cubicBezTo>
                    <a:pt x="677" y="764"/>
                    <a:pt x="676" y="769"/>
                    <a:pt x="672" y="770"/>
                  </a:cubicBezTo>
                  <a:cubicBezTo>
                    <a:pt x="672" y="770"/>
                    <a:pt x="670" y="771"/>
                    <a:pt x="668" y="770"/>
                  </a:cubicBezTo>
                  <a:cubicBezTo>
                    <a:pt x="668" y="770"/>
                    <a:pt x="666" y="769"/>
                    <a:pt x="668" y="769"/>
                  </a:cubicBezTo>
                  <a:cubicBezTo>
                    <a:pt x="668" y="769"/>
                    <a:pt x="671" y="768"/>
                    <a:pt x="673" y="764"/>
                  </a:cubicBezTo>
                  <a:cubicBezTo>
                    <a:pt x="673" y="764"/>
                    <a:pt x="676" y="761"/>
                    <a:pt x="675" y="759"/>
                  </a:cubicBezTo>
                  <a:cubicBezTo>
                    <a:pt x="675" y="759"/>
                    <a:pt x="675" y="758"/>
                    <a:pt x="678" y="757"/>
                  </a:cubicBezTo>
                  <a:cubicBezTo>
                    <a:pt x="678" y="757"/>
                    <a:pt x="684" y="752"/>
                    <a:pt x="687" y="755"/>
                  </a:cubicBezTo>
                  <a:cubicBezTo>
                    <a:pt x="687" y="755"/>
                    <a:pt x="689" y="757"/>
                    <a:pt x="687" y="760"/>
                  </a:cubicBezTo>
                  <a:cubicBezTo>
                    <a:pt x="687" y="760"/>
                    <a:pt x="686" y="763"/>
                    <a:pt x="689" y="765"/>
                  </a:cubicBezTo>
                  <a:cubicBezTo>
                    <a:pt x="689" y="765"/>
                    <a:pt x="693" y="768"/>
                    <a:pt x="694" y="766"/>
                  </a:cubicBezTo>
                  <a:cubicBezTo>
                    <a:pt x="694" y="766"/>
                    <a:pt x="699" y="762"/>
                    <a:pt x="701" y="763"/>
                  </a:cubicBezTo>
                  <a:cubicBezTo>
                    <a:pt x="701" y="763"/>
                    <a:pt x="705" y="764"/>
                    <a:pt x="705" y="766"/>
                  </a:cubicBezTo>
                  <a:cubicBezTo>
                    <a:pt x="705" y="766"/>
                    <a:pt x="704" y="768"/>
                    <a:pt x="703" y="769"/>
                  </a:cubicBezTo>
                  <a:cubicBezTo>
                    <a:pt x="703" y="769"/>
                    <a:pt x="703" y="770"/>
                    <a:pt x="702" y="771"/>
                  </a:cubicBezTo>
                  <a:cubicBezTo>
                    <a:pt x="702" y="771"/>
                    <a:pt x="699" y="772"/>
                    <a:pt x="701" y="775"/>
                  </a:cubicBezTo>
                  <a:cubicBezTo>
                    <a:pt x="706" y="782"/>
                    <a:pt x="706" y="782"/>
                    <a:pt x="706" y="782"/>
                  </a:cubicBezTo>
                  <a:cubicBezTo>
                    <a:pt x="706" y="782"/>
                    <a:pt x="708" y="789"/>
                    <a:pt x="707" y="793"/>
                  </a:cubicBezTo>
                  <a:cubicBezTo>
                    <a:pt x="707" y="794"/>
                    <a:pt x="706" y="796"/>
                    <a:pt x="706" y="796"/>
                  </a:cubicBezTo>
                  <a:close/>
                  <a:moveTo>
                    <a:pt x="451" y="788"/>
                  </a:moveTo>
                  <a:cubicBezTo>
                    <a:pt x="267" y="788"/>
                    <a:pt x="118" y="639"/>
                    <a:pt x="118" y="455"/>
                  </a:cubicBezTo>
                  <a:cubicBezTo>
                    <a:pt x="118" y="271"/>
                    <a:pt x="267" y="121"/>
                    <a:pt x="451" y="121"/>
                  </a:cubicBezTo>
                  <a:cubicBezTo>
                    <a:pt x="635" y="121"/>
                    <a:pt x="784" y="271"/>
                    <a:pt x="784" y="455"/>
                  </a:cubicBezTo>
                  <a:cubicBezTo>
                    <a:pt x="784" y="639"/>
                    <a:pt x="635" y="788"/>
                    <a:pt x="451" y="788"/>
                  </a:cubicBezTo>
                  <a:close/>
                  <a:moveTo>
                    <a:pt x="778" y="318"/>
                  </a:moveTo>
                  <a:cubicBezTo>
                    <a:pt x="775" y="310"/>
                    <a:pt x="775" y="303"/>
                    <a:pt x="777" y="296"/>
                  </a:cubicBezTo>
                  <a:cubicBezTo>
                    <a:pt x="779" y="290"/>
                    <a:pt x="784" y="285"/>
                    <a:pt x="792" y="282"/>
                  </a:cubicBezTo>
                  <a:cubicBezTo>
                    <a:pt x="797" y="280"/>
                    <a:pt x="801" y="279"/>
                    <a:pt x="805" y="279"/>
                  </a:cubicBezTo>
                  <a:cubicBezTo>
                    <a:pt x="808" y="280"/>
                    <a:pt x="811" y="280"/>
                    <a:pt x="814" y="282"/>
                  </a:cubicBezTo>
                  <a:cubicBezTo>
                    <a:pt x="817" y="283"/>
                    <a:pt x="819" y="285"/>
                    <a:pt x="821" y="287"/>
                  </a:cubicBezTo>
                  <a:cubicBezTo>
                    <a:pt x="824" y="289"/>
                    <a:pt x="826" y="293"/>
                    <a:pt x="828" y="297"/>
                  </a:cubicBezTo>
                  <a:cubicBezTo>
                    <a:pt x="831" y="305"/>
                    <a:pt x="831" y="312"/>
                    <a:pt x="829" y="318"/>
                  </a:cubicBezTo>
                  <a:cubicBezTo>
                    <a:pt x="826" y="325"/>
                    <a:pt x="821" y="330"/>
                    <a:pt x="813" y="333"/>
                  </a:cubicBezTo>
                  <a:cubicBezTo>
                    <a:pt x="806" y="336"/>
                    <a:pt x="799" y="336"/>
                    <a:pt x="792" y="334"/>
                  </a:cubicBezTo>
                  <a:cubicBezTo>
                    <a:pt x="786" y="331"/>
                    <a:pt x="781" y="325"/>
                    <a:pt x="778" y="318"/>
                  </a:cubicBezTo>
                  <a:close/>
                  <a:moveTo>
                    <a:pt x="841" y="337"/>
                  </a:moveTo>
                  <a:cubicBezTo>
                    <a:pt x="843" y="348"/>
                    <a:pt x="843" y="348"/>
                    <a:pt x="843" y="348"/>
                  </a:cubicBezTo>
                  <a:cubicBezTo>
                    <a:pt x="802" y="358"/>
                    <a:pt x="802" y="358"/>
                    <a:pt x="802" y="358"/>
                  </a:cubicBezTo>
                  <a:cubicBezTo>
                    <a:pt x="809" y="386"/>
                    <a:pt x="809" y="386"/>
                    <a:pt x="809" y="386"/>
                  </a:cubicBezTo>
                  <a:cubicBezTo>
                    <a:pt x="801" y="388"/>
                    <a:pt x="801" y="388"/>
                    <a:pt x="801" y="388"/>
                  </a:cubicBezTo>
                  <a:cubicBezTo>
                    <a:pt x="791" y="349"/>
                    <a:pt x="791" y="349"/>
                    <a:pt x="791" y="349"/>
                  </a:cubicBezTo>
                  <a:lnTo>
                    <a:pt x="841" y="337"/>
                  </a:lnTo>
                  <a:close/>
                  <a:moveTo>
                    <a:pt x="851" y="525"/>
                  </a:moveTo>
                  <a:cubicBezTo>
                    <a:pt x="815" y="528"/>
                    <a:pt x="815" y="528"/>
                    <a:pt x="815" y="528"/>
                  </a:cubicBezTo>
                  <a:cubicBezTo>
                    <a:pt x="847" y="545"/>
                    <a:pt x="847" y="545"/>
                    <a:pt x="847" y="545"/>
                  </a:cubicBezTo>
                  <a:cubicBezTo>
                    <a:pt x="844" y="562"/>
                    <a:pt x="844" y="562"/>
                    <a:pt x="844" y="562"/>
                  </a:cubicBezTo>
                  <a:cubicBezTo>
                    <a:pt x="793" y="552"/>
                    <a:pt x="793" y="552"/>
                    <a:pt x="793" y="552"/>
                  </a:cubicBezTo>
                  <a:cubicBezTo>
                    <a:pt x="795" y="541"/>
                    <a:pt x="795" y="541"/>
                    <a:pt x="795" y="541"/>
                  </a:cubicBezTo>
                  <a:cubicBezTo>
                    <a:pt x="835" y="549"/>
                    <a:pt x="835" y="549"/>
                    <a:pt x="835" y="549"/>
                  </a:cubicBezTo>
                  <a:cubicBezTo>
                    <a:pt x="798" y="530"/>
                    <a:pt x="798" y="530"/>
                    <a:pt x="798" y="530"/>
                  </a:cubicBezTo>
                  <a:cubicBezTo>
                    <a:pt x="800" y="519"/>
                    <a:pt x="800" y="519"/>
                    <a:pt x="800" y="519"/>
                  </a:cubicBezTo>
                  <a:cubicBezTo>
                    <a:pt x="842" y="517"/>
                    <a:pt x="842" y="517"/>
                    <a:pt x="842" y="517"/>
                  </a:cubicBezTo>
                  <a:cubicBezTo>
                    <a:pt x="802" y="508"/>
                    <a:pt x="802" y="508"/>
                    <a:pt x="802" y="508"/>
                  </a:cubicBezTo>
                  <a:cubicBezTo>
                    <a:pt x="804" y="498"/>
                    <a:pt x="804" y="498"/>
                    <a:pt x="804" y="498"/>
                  </a:cubicBezTo>
                  <a:cubicBezTo>
                    <a:pt x="855" y="508"/>
                    <a:pt x="855" y="508"/>
                    <a:pt x="855" y="508"/>
                  </a:cubicBezTo>
                  <a:lnTo>
                    <a:pt x="851" y="525"/>
                  </a:lnTo>
                  <a:close/>
                  <a:moveTo>
                    <a:pt x="815" y="474"/>
                  </a:moveTo>
                  <a:cubicBezTo>
                    <a:pt x="816" y="476"/>
                    <a:pt x="818" y="477"/>
                    <a:pt x="819" y="478"/>
                  </a:cubicBezTo>
                  <a:cubicBezTo>
                    <a:pt x="821" y="478"/>
                    <a:pt x="824" y="478"/>
                    <a:pt x="828" y="478"/>
                  </a:cubicBezTo>
                  <a:cubicBezTo>
                    <a:pt x="857" y="479"/>
                    <a:pt x="857" y="479"/>
                    <a:pt x="857" y="479"/>
                  </a:cubicBezTo>
                  <a:cubicBezTo>
                    <a:pt x="856" y="491"/>
                    <a:pt x="856" y="491"/>
                    <a:pt x="856" y="491"/>
                  </a:cubicBezTo>
                  <a:cubicBezTo>
                    <a:pt x="829" y="490"/>
                    <a:pt x="829" y="490"/>
                    <a:pt x="829" y="490"/>
                  </a:cubicBezTo>
                  <a:cubicBezTo>
                    <a:pt x="823" y="490"/>
                    <a:pt x="819" y="489"/>
                    <a:pt x="816" y="489"/>
                  </a:cubicBezTo>
                  <a:cubicBezTo>
                    <a:pt x="814" y="488"/>
                    <a:pt x="812" y="487"/>
                    <a:pt x="810" y="485"/>
                  </a:cubicBezTo>
                  <a:cubicBezTo>
                    <a:pt x="808" y="483"/>
                    <a:pt x="807" y="481"/>
                    <a:pt x="806" y="478"/>
                  </a:cubicBezTo>
                  <a:cubicBezTo>
                    <a:pt x="805" y="475"/>
                    <a:pt x="805" y="472"/>
                    <a:pt x="805" y="467"/>
                  </a:cubicBezTo>
                  <a:cubicBezTo>
                    <a:pt x="805" y="462"/>
                    <a:pt x="806" y="458"/>
                    <a:pt x="807" y="455"/>
                  </a:cubicBezTo>
                  <a:cubicBezTo>
                    <a:pt x="808" y="452"/>
                    <a:pt x="810" y="450"/>
                    <a:pt x="812" y="448"/>
                  </a:cubicBezTo>
                  <a:cubicBezTo>
                    <a:pt x="813" y="447"/>
                    <a:pt x="815" y="446"/>
                    <a:pt x="817" y="445"/>
                  </a:cubicBezTo>
                  <a:cubicBezTo>
                    <a:pt x="820" y="445"/>
                    <a:pt x="825" y="444"/>
                    <a:pt x="831" y="445"/>
                  </a:cubicBezTo>
                  <a:cubicBezTo>
                    <a:pt x="858" y="446"/>
                    <a:pt x="858" y="446"/>
                    <a:pt x="858" y="446"/>
                  </a:cubicBezTo>
                  <a:cubicBezTo>
                    <a:pt x="858" y="457"/>
                    <a:pt x="858" y="457"/>
                    <a:pt x="858" y="457"/>
                  </a:cubicBezTo>
                  <a:cubicBezTo>
                    <a:pt x="830" y="456"/>
                    <a:pt x="830" y="456"/>
                    <a:pt x="830" y="456"/>
                  </a:cubicBezTo>
                  <a:cubicBezTo>
                    <a:pt x="825" y="456"/>
                    <a:pt x="822" y="456"/>
                    <a:pt x="821" y="456"/>
                  </a:cubicBezTo>
                  <a:cubicBezTo>
                    <a:pt x="819" y="457"/>
                    <a:pt x="817" y="458"/>
                    <a:pt x="816" y="459"/>
                  </a:cubicBezTo>
                  <a:cubicBezTo>
                    <a:pt x="814" y="461"/>
                    <a:pt x="814" y="464"/>
                    <a:pt x="813" y="467"/>
                  </a:cubicBezTo>
                  <a:cubicBezTo>
                    <a:pt x="813" y="470"/>
                    <a:pt x="814" y="473"/>
                    <a:pt x="81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5" name="Freeform 85">
              <a:extLst>
                <a:ext uri="{FF2B5EF4-FFF2-40B4-BE49-F238E27FC236}">
                  <a16:creationId xmlns="" xmlns:a16="http://schemas.microsoft.com/office/drawing/2014/main" id="{8EC2831C-11DF-3F41-A047-DB89DD24D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749"/>
              <a:ext cx="42" cy="40"/>
            </a:xfrm>
            <a:custGeom>
              <a:avLst/>
              <a:gdLst>
                <a:gd name="T0" fmla="*/ 13 w 22"/>
                <a:gd name="T1" fmla="*/ 20 h 21"/>
                <a:gd name="T2" fmla="*/ 18 w 22"/>
                <a:gd name="T3" fmla="*/ 20 h 21"/>
                <a:gd name="T4" fmla="*/ 21 w 22"/>
                <a:gd name="T5" fmla="*/ 18 h 21"/>
                <a:gd name="T6" fmla="*/ 22 w 22"/>
                <a:gd name="T7" fmla="*/ 13 h 21"/>
                <a:gd name="T8" fmla="*/ 20 w 22"/>
                <a:gd name="T9" fmla="*/ 8 h 21"/>
                <a:gd name="T10" fmla="*/ 13 w 22"/>
                <a:gd name="T11" fmla="*/ 3 h 21"/>
                <a:gd name="T12" fmla="*/ 9 w 22"/>
                <a:gd name="T13" fmla="*/ 0 h 21"/>
                <a:gd name="T14" fmla="*/ 0 w 22"/>
                <a:gd name="T15" fmla="*/ 12 h 21"/>
                <a:gd name="T16" fmla="*/ 5 w 22"/>
                <a:gd name="T17" fmla="*/ 16 h 21"/>
                <a:gd name="T18" fmla="*/ 13 w 22"/>
                <a:gd name="T19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" h="21">
                  <a:moveTo>
                    <a:pt x="13" y="20"/>
                  </a:moveTo>
                  <a:cubicBezTo>
                    <a:pt x="15" y="21"/>
                    <a:pt x="16" y="21"/>
                    <a:pt x="18" y="20"/>
                  </a:cubicBezTo>
                  <a:cubicBezTo>
                    <a:pt x="19" y="20"/>
                    <a:pt x="20" y="19"/>
                    <a:pt x="21" y="18"/>
                  </a:cubicBezTo>
                  <a:cubicBezTo>
                    <a:pt x="22" y="16"/>
                    <a:pt x="22" y="14"/>
                    <a:pt x="22" y="13"/>
                  </a:cubicBezTo>
                  <a:cubicBezTo>
                    <a:pt x="22" y="11"/>
                    <a:pt x="21" y="10"/>
                    <a:pt x="20" y="8"/>
                  </a:cubicBezTo>
                  <a:cubicBezTo>
                    <a:pt x="19" y="7"/>
                    <a:pt x="16" y="6"/>
                    <a:pt x="13" y="3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9" y="18"/>
                    <a:pt x="12" y="20"/>
                    <a:pt x="13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6" name="Freeform 86">
              <a:extLst>
                <a:ext uri="{FF2B5EF4-FFF2-40B4-BE49-F238E27FC236}">
                  <a16:creationId xmlns="" xmlns:a16="http://schemas.microsoft.com/office/drawing/2014/main" id="{D4C30E26-D797-FC46-B39F-2D6322D5C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2110"/>
              <a:ext cx="35" cy="54"/>
            </a:xfrm>
            <a:custGeom>
              <a:avLst/>
              <a:gdLst>
                <a:gd name="T0" fmla="*/ 4 w 18"/>
                <a:gd name="T1" fmla="*/ 3 h 28"/>
                <a:gd name="T2" fmla="*/ 6 w 18"/>
                <a:gd name="T3" fmla="*/ 6 h 28"/>
                <a:gd name="T4" fmla="*/ 7 w 18"/>
                <a:gd name="T5" fmla="*/ 9 h 28"/>
                <a:gd name="T6" fmla="*/ 7 w 18"/>
                <a:gd name="T7" fmla="*/ 12 h 28"/>
                <a:gd name="T8" fmla="*/ 6 w 18"/>
                <a:gd name="T9" fmla="*/ 13 h 28"/>
                <a:gd name="T10" fmla="*/ 3 w 18"/>
                <a:gd name="T11" fmla="*/ 19 h 28"/>
                <a:gd name="T12" fmla="*/ 3 w 18"/>
                <a:gd name="T13" fmla="*/ 25 h 28"/>
                <a:gd name="T14" fmla="*/ 8 w 18"/>
                <a:gd name="T15" fmla="*/ 22 h 28"/>
                <a:gd name="T16" fmla="*/ 10 w 18"/>
                <a:gd name="T17" fmla="*/ 21 h 28"/>
                <a:gd name="T18" fmla="*/ 11 w 18"/>
                <a:gd name="T19" fmla="*/ 19 h 28"/>
                <a:gd name="T20" fmla="*/ 15 w 18"/>
                <a:gd name="T21" fmla="*/ 13 h 28"/>
                <a:gd name="T22" fmla="*/ 18 w 18"/>
                <a:gd name="T23" fmla="*/ 7 h 28"/>
                <a:gd name="T24" fmla="*/ 18 w 18"/>
                <a:gd name="T25" fmla="*/ 4 h 28"/>
                <a:gd name="T26" fmla="*/ 12 w 18"/>
                <a:gd name="T27" fmla="*/ 1 h 28"/>
                <a:gd name="T28" fmla="*/ 8 w 18"/>
                <a:gd name="T29" fmla="*/ 0 h 28"/>
                <a:gd name="T30" fmla="*/ 4 w 18"/>
                <a:gd name="T31" fmla="*/ 0 h 28"/>
                <a:gd name="T32" fmla="*/ 4 w 18"/>
                <a:gd name="T33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8" h="28">
                  <a:moveTo>
                    <a:pt x="4" y="3"/>
                  </a:moveTo>
                  <a:cubicBezTo>
                    <a:pt x="4" y="4"/>
                    <a:pt x="6" y="6"/>
                    <a:pt x="6" y="6"/>
                  </a:cubicBezTo>
                  <a:cubicBezTo>
                    <a:pt x="6" y="8"/>
                    <a:pt x="7" y="9"/>
                    <a:pt x="7" y="9"/>
                  </a:cubicBezTo>
                  <a:cubicBezTo>
                    <a:pt x="8" y="10"/>
                    <a:pt x="7" y="12"/>
                    <a:pt x="7" y="12"/>
                  </a:cubicBezTo>
                  <a:cubicBezTo>
                    <a:pt x="7" y="12"/>
                    <a:pt x="6" y="13"/>
                    <a:pt x="6" y="13"/>
                  </a:cubicBezTo>
                  <a:cubicBezTo>
                    <a:pt x="6" y="16"/>
                    <a:pt x="3" y="19"/>
                    <a:pt x="3" y="19"/>
                  </a:cubicBezTo>
                  <a:cubicBezTo>
                    <a:pt x="0" y="21"/>
                    <a:pt x="3" y="25"/>
                    <a:pt x="3" y="25"/>
                  </a:cubicBezTo>
                  <a:cubicBezTo>
                    <a:pt x="4" y="28"/>
                    <a:pt x="8" y="22"/>
                    <a:pt x="8" y="22"/>
                  </a:cubicBezTo>
                  <a:cubicBezTo>
                    <a:pt x="9" y="21"/>
                    <a:pt x="10" y="21"/>
                    <a:pt x="10" y="21"/>
                  </a:cubicBezTo>
                  <a:cubicBezTo>
                    <a:pt x="10" y="20"/>
                    <a:pt x="10" y="20"/>
                    <a:pt x="11" y="19"/>
                  </a:cubicBezTo>
                  <a:cubicBezTo>
                    <a:pt x="12" y="16"/>
                    <a:pt x="15" y="13"/>
                    <a:pt x="15" y="13"/>
                  </a:cubicBezTo>
                  <a:cubicBezTo>
                    <a:pt x="15" y="12"/>
                    <a:pt x="18" y="7"/>
                    <a:pt x="18" y="7"/>
                  </a:cubicBezTo>
                  <a:cubicBezTo>
                    <a:pt x="18" y="6"/>
                    <a:pt x="18" y="4"/>
                    <a:pt x="18" y="4"/>
                  </a:cubicBezTo>
                  <a:cubicBezTo>
                    <a:pt x="17" y="3"/>
                    <a:pt x="12" y="1"/>
                    <a:pt x="12" y="1"/>
                  </a:cubicBezTo>
                  <a:cubicBezTo>
                    <a:pt x="12" y="1"/>
                    <a:pt x="10" y="1"/>
                    <a:pt x="8" y="0"/>
                  </a:cubicBezTo>
                  <a:cubicBezTo>
                    <a:pt x="6" y="0"/>
                    <a:pt x="4" y="0"/>
                    <a:pt x="4" y="0"/>
                  </a:cubicBezTo>
                  <a:cubicBezTo>
                    <a:pt x="1" y="1"/>
                    <a:pt x="4" y="3"/>
                    <a:pt x="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7" name="Freeform 87">
              <a:extLst>
                <a:ext uri="{FF2B5EF4-FFF2-40B4-BE49-F238E27FC236}">
                  <a16:creationId xmlns="" xmlns:a16="http://schemas.microsoft.com/office/drawing/2014/main" id="{EDAC3119-CAE0-0A4D-8641-48129D160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1076"/>
              <a:ext cx="68" cy="67"/>
            </a:xfrm>
            <a:custGeom>
              <a:avLst/>
              <a:gdLst>
                <a:gd name="T0" fmla="*/ 24 w 36"/>
                <a:gd name="T1" fmla="*/ 32 h 35"/>
                <a:gd name="T2" fmla="*/ 35 w 36"/>
                <a:gd name="T3" fmla="*/ 23 h 35"/>
                <a:gd name="T4" fmla="*/ 35 w 36"/>
                <a:gd name="T5" fmla="*/ 11 h 35"/>
                <a:gd name="T6" fmla="*/ 26 w 36"/>
                <a:gd name="T7" fmla="*/ 2 h 35"/>
                <a:gd name="T8" fmla="*/ 12 w 36"/>
                <a:gd name="T9" fmla="*/ 3 h 35"/>
                <a:gd name="T10" fmla="*/ 1 w 36"/>
                <a:gd name="T11" fmla="*/ 12 h 35"/>
                <a:gd name="T12" fmla="*/ 1 w 36"/>
                <a:gd name="T13" fmla="*/ 24 h 35"/>
                <a:gd name="T14" fmla="*/ 10 w 36"/>
                <a:gd name="T15" fmla="*/ 33 h 35"/>
                <a:gd name="T16" fmla="*/ 24 w 36"/>
                <a:gd name="T17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35">
                  <a:moveTo>
                    <a:pt x="24" y="32"/>
                  </a:moveTo>
                  <a:cubicBezTo>
                    <a:pt x="30" y="30"/>
                    <a:pt x="33" y="27"/>
                    <a:pt x="35" y="23"/>
                  </a:cubicBezTo>
                  <a:cubicBezTo>
                    <a:pt x="36" y="19"/>
                    <a:pt x="36" y="15"/>
                    <a:pt x="35" y="11"/>
                  </a:cubicBezTo>
                  <a:cubicBezTo>
                    <a:pt x="33" y="6"/>
                    <a:pt x="30" y="3"/>
                    <a:pt x="26" y="2"/>
                  </a:cubicBezTo>
                  <a:cubicBezTo>
                    <a:pt x="22" y="0"/>
                    <a:pt x="17" y="1"/>
                    <a:pt x="12" y="3"/>
                  </a:cubicBezTo>
                  <a:cubicBezTo>
                    <a:pt x="7" y="5"/>
                    <a:pt x="3" y="8"/>
                    <a:pt x="1" y="12"/>
                  </a:cubicBezTo>
                  <a:cubicBezTo>
                    <a:pt x="0" y="16"/>
                    <a:pt x="0" y="20"/>
                    <a:pt x="1" y="24"/>
                  </a:cubicBezTo>
                  <a:cubicBezTo>
                    <a:pt x="3" y="29"/>
                    <a:pt x="6" y="31"/>
                    <a:pt x="10" y="33"/>
                  </a:cubicBezTo>
                  <a:cubicBezTo>
                    <a:pt x="14" y="35"/>
                    <a:pt x="18" y="34"/>
                    <a:pt x="24" y="3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</p:grpSp>
      <p:cxnSp>
        <p:nvCxnSpPr>
          <p:cNvPr id="23" name="直线连接符 22">
            <a:extLst>
              <a:ext uri="{FF2B5EF4-FFF2-40B4-BE49-F238E27FC236}">
                <a16:creationId xmlns="" xmlns:a16="http://schemas.microsoft.com/office/drawing/2014/main" id="{7676CF83-BB06-8448-A216-9E588C4677A9}"/>
              </a:ext>
            </a:extLst>
          </p:cNvPr>
          <p:cNvCxnSpPr>
            <a:cxnSpLocks/>
          </p:cNvCxnSpPr>
          <p:nvPr/>
        </p:nvCxnSpPr>
        <p:spPr>
          <a:xfrm flipH="1">
            <a:off x="3832003" y="-71021"/>
            <a:ext cx="1759349" cy="7022237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5400000" scaled="1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文本框 29">
            <a:extLst>
              <a:ext uri="{FF2B5EF4-FFF2-40B4-BE49-F238E27FC236}">
                <a16:creationId xmlns="" xmlns:a16="http://schemas.microsoft.com/office/drawing/2014/main" id="{CAACF156-8945-824A-8A20-7061E6A1F588}"/>
              </a:ext>
            </a:extLst>
          </p:cNvPr>
          <p:cNvSpPr txBox="1"/>
          <p:nvPr/>
        </p:nvSpPr>
        <p:spPr>
          <a:xfrm>
            <a:off x="5606519" y="2063513"/>
            <a:ext cx="6340197" cy="20116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zh-CN" altLang="en-US" sz="4800" b="1" dirty="0">
                <a:solidFill>
                  <a:schemeClr val="accent2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中国石油大学（华东）</a:t>
            </a:r>
            <a:endParaRPr kumimoji="1" lang="en-US" altLang="zh-CN" sz="4800" b="1" dirty="0">
              <a:solidFill>
                <a:schemeClr val="accent2"/>
              </a:solidFill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  <a:p>
            <a:pPr>
              <a:lnSpc>
                <a:spcPct val="120000"/>
              </a:lnSpc>
            </a:pPr>
            <a:r>
              <a:rPr kumimoji="1" lang="zh-CN" altLang="en-US" sz="4800" b="1" dirty="0">
                <a:solidFill>
                  <a:schemeClr val="accent2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质感底蕴模板</a:t>
            </a:r>
            <a:endParaRPr kumimoji="1" lang="en-US" altLang="zh-CN" sz="4800" b="1" dirty="0">
              <a:solidFill>
                <a:schemeClr val="accent2"/>
              </a:solidFill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</p:txBody>
      </p:sp>
      <p:grpSp>
        <p:nvGrpSpPr>
          <p:cNvPr id="31" name="Group 4">
            <a:extLst>
              <a:ext uri="{FF2B5EF4-FFF2-40B4-BE49-F238E27FC236}">
                <a16:creationId xmlns="" xmlns:a16="http://schemas.microsoft.com/office/drawing/2014/main" id="{3D627BA9-E1E8-314F-9618-E1F2AEF17E87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766317" y="1540806"/>
            <a:ext cx="2316419" cy="557143"/>
            <a:chOff x="2838" y="1917"/>
            <a:chExt cx="2004" cy="482"/>
          </a:xfrm>
          <a:solidFill>
            <a:schemeClr val="bg1"/>
          </a:solidFill>
        </p:grpSpPr>
        <p:sp>
          <p:nvSpPr>
            <p:cNvPr id="32" name="Freeform 5">
              <a:extLst>
                <a:ext uri="{FF2B5EF4-FFF2-40B4-BE49-F238E27FC236}">
                  <a16:creationId xmlns="" xmlns:a16="http://schemas.microsoft.com/office/drawing/2014/main" id="{10205384-26E3-B043-AFAB-80F1E2829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1952"/>
              <a:ext cx="191" cy="302"/>
            </a:xfrm>
            <a:custGeom>
              <a:avLst/>
              <a:gdLst>
                <a:gd name="T0" fmla="*/ 97 w 100"/>
                <a:gd name="T1" fmla="*/ 25 h 156"/>
                <a:gd name="T2" fmla="*/ 98 w 100"/>
                <a:gd name="T3" fmla="*/ 138 h 156"/>
                <a:gd name="T4" fmla="*/ 85 w 100"/>
                <a:gd name="T5" fmla="*/ 153 h 156"/>
                <a:gd name="T6" fmla="*/ 49 w 100"/>
                <a:gd name="T7" fmla="*/ 117 h 156"/>
                <a:gd name="T8" fmla="*/ 57 w 100"/>
                <a:gd name="T9" fmla="*/ 123 h 156"/>
                <a:gd name="T10" fmla="*/ 57 w 100"/>
                <a:gd name="T11" fmla="*/ 119 h 156"/>
                <a:gd name="T12" fmla="*/ 77 w 100"/>
                <a:gd name="T13" fmla="*/ 134 h 156"/>
                <a:gd name="T14" fmla="*/ 83 w 100"/>
                <a:gd name="T15" fmla="*/ 121 h 156"/>
                <a:gd name="T16" fmla="*/ 76 w 100"/>
                <a:gd name="T17" fmla="*/ 31 h 156"/>
                <a:gd name="T18" fmla="*/ 66 w 100"/>
                <a:gd name="T19" fmla="*/ 7 h 156"/>
                <a:gd name="T20" fmla="*/ 0 w 100"/>
                <a:gd name="T21" fmla="*/ 28 h 156"/>
                <a:gd name="T22" fmla="*/ 1 w 100"/>
                <a:gd name="T23" fmla="*/ 26 h 156"/>
                <a:gd name="T24" fmla="*/ 58 w 100"/>
                <a:gd name="T25" fmla="*/ 4 h 156"/>
                <a:gd name="T26" fmla="*/ 97 w 100"/>
                <a:gd name="T27" fmla="*/ 25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0" h="156">
                  <a:moveTo>
                    <a:pt x="97" y="25"/>
                  </a:moveTo>
                  <a:cubicBezTo>
                    <a:pt x="87" y="33"/>
                    <a:pt x="100" y="117"/>
                    <a:pt x="98" y="138"/>
                  </a:cubicBezTo>
                  <a:cubicBezTo>
                    <a:pt x="96" y="153"/>
                    <a:pt x="93" y="156"/>
                    <a:pt x="85" y="153"/>
                  </a:cubicBezTo>
                  <a:cubicBezTo>
                    <a:pt x="75" y="149"/>
                    <a:pt x="51" y="124"/>
                    <a:pt x="49" y="117"/>
                  </a:cubicBezTo>
                  <a:cubicBezTo>
                    <a:pt x="50" y="117"/>
                    <a:pt x="55" y="122"/>
                    <a:pt x="57" y="123"/>
                  </a:cubicBezTo>
                  <a:cubicBezTo>
                    <a:pt x="57" y="121"/>
                    <a:pt x="56" y="121"/>
                    <a:pt x="57" y="119"/>
                  </a:cubicBezTo>
                  <a:cubicBezTo>
                    <a:pt x="61" y="123"/>
                    <a:pt x="74" y="133"/>
                    <a:pt x="77" y="134"/>
                  </a:cubicBezTo>
                  <a:cubicBezTo>
                    <a:pt x="84" y="134"/>
                    <a:pt x="81" y="126"/>
                    <a:pt x="83" y="121"/>
                  </a:cubicBezTo>
                  <a:cubicBezTo>
                    <a:pt x="82" y="103"/>
                    <a:pt x="75" y="47"/>
                    <a:pt x="76" y="31"/>
                  </a:cubicBezTo>
                  <a:cubicBezTo>
                    <a:pt x="75" y="20"/>
                    <a:pt x="75" y="10"/>
                    <a:pt x="66" y="7"/>
                  </a:cubicBezTo>
                  <a:cubicBezTo>
                    <a:pt x="42" y="8"/>
                    <a:pt x="23" y="28"/>
                    <a:pt x="0" y="28"/>
                  </a:cubicBezTo>
                  <a:cubicBezTo>
                    <a:pt x="0" y="27"/>
                    <a:pt x="1" y="27"/>
                    <a:pt x="1" y="26"/>
                  </a:cubicBezTo>
                  <a:cubicBezTo>
                    <a:pt x="8" y="17"/>
                    <a:pt x="58" y="4"/>
                    <a:pt x="58" y="4"/>
                  </a:cubicBezTo>
                  <a:cubicBezTo>
                    <a:pt x="73" y="0"/>
                    <a:pt x="97" y="4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33" name="Freeform 6">
              <a:extLst>
                <a:ext uri="{FF2B5EF4-FFF2-40B4-BE49-F238E27FC236}">
                  <a16:creationId xmlns="" xmlns:a16="http://schemas.microsoft.com/office/drawing/2014/main" id="{1CCE78B4-1158-9146-ADBB-7311A01D4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1985"/>
              <a:ext cx="48" cy="39"/>
            </a:xfrm>
            <a:custGeom>
              <a:avLst/>
              <a:gdLst>
                <a:gd name="T0" fmla="*/ 7 w 25"/>
                <a:gd name="T1" fmla="*/ 1 h 20"/>
                <a:gd name="T2" fmla="*/ 24 w 25"/>
                <a:gd name="T3" fmla="*/ 9 h 20"/>
                <a:gd name="T4" fmla="*/ 24 w 25"/>
                <a:gd name="T5" fmla="*/ 16 h 20"/>
                <a:gd name="T6" fmla="*/ 12 w 25"/>
                <a:gd name="T7" fmla="*/ 17 h 20"/>
                <a:gd name="T8" fmla="*/ 1 w 25"/>
                <a:gd name="T9" fmla="*/ 5 h 20"/>
                <a:gd name="T10" fmla="*/ 7 w 25"/>
                <a:gd name="T11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20">
                  <a:moveTo>
                    <a:pt x="7" y="1"/>
                  </a:moveTo>
                  <a:cubicBezTo>
                    <a:pt x="12" y="2"/>
                    <a:pt x="17" y="1"/>
                    <a:pt x="24" y="9"/>
                  </a:cubicBezTo>
                  <a:cubicBezTo>
                    <a:pt x="25" y="11"/>
                    <a:pt x="25" y="13"/>
                    <a:pt x="24" y="16"/>
                  </a:cubicBezTo>
                  <a:cubicBezTo>
                    <a:pt x="23" y="18"/>
                    <a:pt x="15" y="20"/>
                    <a:pt x="12" y="17"/>
                  </a:cubicBezTo>
                  <a:cubicBezTo>
                    <a:pt x="9" y="13"/>
                    <a:pt x="2" y="8"/>
                    <a:pt x="1" y="5"/>
                  </a:cubicBezTo>
                  <a:cubicBezTo>
                    <a:pt x="0" y="2"/>
                    <a:pt x="5" y="0"/>
                    <a:pt x="7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34" name="Freeform 7">
              <a:extLst>
                <a:ext uri="{FF2B5EF4-FFF2-40B4-BE49-F238E27FC236}">
                  <a16:creationId xmlns="" xmlns:a16="http://schemas.microsoft.com/office/drawing/2014/main" id="{A1D2CCA9-5E34-DD45-99CC-0A751F78E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020"/>
              <a:ext cx="27" cy="180"/>
            </a:xfrm>
            <a:custGeom>
              <a:avLst/>
              <a:gdLst>
                <a:gd name="T0" fmla="*/ 5 w 14"/>
                <a:gd name="T1" fmla="*/ 0 h 93"/>
                <a:gd name="T2" fmla="*/ 8 w 14"/>
                <a:gd name="T3" fmla="*/ 9 h 93"/>
                <a:gd name="T4" fmla="*/ 14 w 14"/>
                <a:gd name="T5" fmla="*/ 91 h 93"/>
                <a:gd name="T6" fmla="*/ 9 w 14"/>
                <a:gd name="T7" fmla="*/ 93 h 93"/>
                <a:gd name="T8" fmla="*/ 1 w 14"/>
                <a:gd name="T9" fmla="*/ 86 h 93"/>
                <a:gd name="T10" fmla="*/ 3 w 14"/>
                <a:gd name="T11" fmla="*/ 6 h 93"/>
                <a:gd name="T12" fmla="*/ 5 w 14"/>
                <a:gd name="T13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93">
                  <a:moveTo>
                    <a:pt x="5" y="0"/>
                  </a:moveTo>
                  <a:cubicBezTo>
                    <a:pt x="6" y="1"/>
                    <a:pt x="8" y="1"/>
                    <a:pt x="8" y="9"/>
                  </a:cubicBezTo>
                  <a:cubicBezTo>
                    <a:pt x="9" y="10"/>
                    <a:pt x="10" y="90"/>
                    <a:pt x="14" y="91"/>
                  </a:cubicBezTo>
                  <a:cubicBezTo>
                    <a:pt x="11" y="92"/>
                    <a:pt x="12" y="93"/>
                    <a:pt x="9" y="93"/>
                  </a:cubicBezTo>
                  <a:cubicBezTo>
                    <a:pt x="6" y="90"/>
                    <a:pt x="3" y="90"/>
                    <a:pt x="1" y="86"/>
                  </a:cubicBezTo>
                  <a:cubicBezTo>
                    <a:pt x="4" y="67"/>
                    <a:pt x="0" y="31"/>
                    <a:pt x="3" y="6"/>
                  </a:cubicBezTo>
                  <a:cubicBezTo>
                    <a:pt x="3" y="3"/>
                    <a:pt x="3" y="0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35" name="Freeform 8">
              <a:extLst>
                <a:ext uri="{FF2B5EF4-FFF2-40B4-BE49-F238E27FC236}">
                  <a16:creationId xmlns="" xmlns:a16="http://schemas.microsoft.com/office/drawing/2014/main" id="{908D0820-CF80-214B-B16B-27D8389FF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053"/>
              <a:ext cx="99" cy="46"/>
            </a:xfrm>
            <a:custGeom>
              <a:avLst/>
              <a:gdLst>
                <a:gd name="T0" fmla="*/ 52 w 52"/>
                <a:gd name="T1" fmla="*/ 24 h 24"/>
                <a:gd name="T2" fmla="*/ 33 w 52"/>
                <a:gd name="T3" fmla="*/ 16 h 24"/>
                <a:gd name="T4" fmla="*/ 17 w 52"/>
                <a:gd name="T5" fmla="*/ 9 h 24"/>
                <a:gd name="T6" fmla="*/ 0 w 52"/>
                <a:gd name="T7" fmla="*/ 0 h 24"/>
                <a:gd name="T8" fmla="*/ 20 w 52"/>
                <a:gd name="T9" fmla="*/ 2 h 24"/>
                <a:gd name="T10" fmla="*/ 44 w 52"/>
                <a:gd name="T11" fmla="*/ 15 h 24"/>
                <a:gd name="T12" fmla="*/ 52 w 52"/>
                <a:gd name="T13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24">
                  <a:moveTo>
                    <a:pt x="52" y="24"/>
                  </a:moveTo>
                  <a:cubicBezTo>
                    <a:pt x="43" y="24"/>
                    <a:pt x="42" y="22"/>
                    <a:pt x="33" y="16"/>
                  </a:cubicBezTo>
                  <a:cubicBezTo>
                    <a:pt x="31" y="14"/>
                    <a:pt x="27" y="11"/>
                    <a:pt x="17" y="9"/>
                  </a:cubicBezTo>
                  <a:cubicBezTo>
                    <a:pt x="14" y="6"/>
                    <a:pt x="3" y="4"/>
                    <a:pt x="0" y="0"/>
                  </a:cubicBezTo>
                  <a:cubicBezTo>
                    <a:pt x="8" y="0"/>
                    <a:pt x="14" y="0"/>
                    <a:pt x="20" y="2"/>
                  </a:cubicBezTo>
                  <a:cubicBezTo>
                    <a:pt x="22" y="4"/>
                    <a:pt x="34" y="6"/>
                    <a:pt x="44" y="15"/>
                  </a:cubicBezTo>
                  <a:cubicBezTo>
                    <a:pt x="48" y="18"/>
                    <a:pt x="51" y="19"/>
                    <a:pt x="52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36" name="Freeform 9">
              <a:extLst>
                <a:ext uri="{FF2B5EF4-FFF2-40B4-BE49-F238E27FC236}">
                  <a16:creationId xmlns="" xmlns:a16="http://schemas.microsoft.com/office/drawing/2014/main" id="{669C83D3-30A8-454F-B558-4578BCDB17E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4" y="1917"/>
              <a:ext cx="164" cy="360"/>
            </a:xfrm>
            <a:custGeom>
              <a:avLst/>
              <a:gdLst>
                <a:gd name="T0" fmla="*/ 39 w 86"/>
                <a:gd name="T1" fmla="*/ 38 h 186"/>
                <a:gd name="T2" fmla="*/ 56 w 86"/>
                <a:gd name="T3" fmla="*/ 34 h 186"/>
                <a:gd name="T4" fmla="*/ 59 w 86"/>
                <a:gd name="T5" fmla="*/ 31 h 186"/>
                <a:gd name="T6" fmla="*/ 85 w 86"/>
                <a:gd name="T7" fmla="*/ 43 h 186"/>
                <a:gd name="T8" fmla="*/ 85 w 86"/>
                <a:gd name="T9" fmla="*/ 48 h 186"/>
                <a:gd name="T10" fmla="*/ 64 w 86"/>
                <a:gd name="T11" fmla="*/ 61 h 186"/>
                <a:gd name="T12" fmla="*/ 55 w 86"/>
                <a:gd name="T13" fmla="*/ 72 h 186"/>
                <a:gd name="T14" fmla="*/ 57 w 86"/>
                <a:gd name="T15" fmla="*/ 81 h 186"/>
                <a:gd name="T16" fmla="*/ 39 w 86"/>
                <a:gd name="T17" fmla="*/ 88 h 186"/>
                <a:gd name="T18" fmla="*/ 39 w 86"/>
                <a:gd name="T19" fmla="*/ 55 h 186"/>
                <a:gd name="T20" fmla="*/ 45 w 86"/>
                <a:gd name="T21" fmla="*/ 48 h 186"/>
                <a:gd name="T22" fmla="*/ 39 w 86"/>
                <a:gd name="T23" fmla="*/ 49 h 186"/>
                <a:gd name="T24" fmla="*/ 39 w 86"/>
                <a:gd name="T25" fmla="*/ 38 h 186"/>
                <a:gd name="T26" fmla="*/ 12 w 86"/>
                <a:gd name="T27" fmla="*/ 1 h 186"/>
                <a:gd name="T28" fmla="*/ 30 w 86"/>
                <a:gd name="T29" fmla="*/ 8 h 186"/>
                <a:gd name="T30" fmla="*/ 34 w 86"/>
                <a:gd name="T31" fmla="*/ 14 h 186"/>
                <a:gd name="T32" fmla="*/ 34 w 86"/>
                <a:gd name="T33" fmla="*/ 39 h 186"/>
                <a:gd name="T34" fmla="*/ 39 w 86"/>
                <a:gd name="T35" fmla="*/ 38 h 186"/>
                <a:gd name="T36" fmla="*/ 39 w 86"/>
                <a:gd name="T37" fmla="*/ 49 h 186"/>
                <a:gd name="T38" fmla="*/ 34 w 86"/>
                <a:gd name="T39" fmla="*/ 50 h 186"/>
                <a:gd name="T40" fmla="*/ 33 w 86"/>
                <a:gd name="T41" fmla="*/ 63 h 186"/>
                <a:gd name="T42" fmla="*/ 39 w 86"/>
                <a:gd name="T43" fmla="*/ 55 h 186"/>
                <a:gd name="T44" fmla="*/ 39 w 86"/>
                <a:gd name="T45" fmla="*/ 88 h 186"/>
                <a:gd name="T46" fmla="*/ 35 w 86"/>
                <a:gd name="T47" fmla="*/ 91 h 186"/>
                <a:gd name="T48" fmla="*/ 26 w 86"/>
                <a:gd name="T49" fmla="*/ 183 h 186"/>
                <a:gd name="T50" fmla="*/ 23 w 86"/>
                <a:gd name="T51" fmla="*/ 186 h 186"/>
                <a:gd name="T52" fmla="*/ 20 w 86"/>
                <a:gd name="T53" fmla="*/ 97 h 186"/>
                <a:gd name="T54" fmla="*/ 16 w 86"/>
                <a:gd name="T55" fmla="*/ 92 h 186"/>
                <a:gd name="T56" fmla="*/ 17 w 86"/>
                <a:gd name="T57" fmla="*/ 81 h 186"/>
                <a:gd name="T58" fmla="*/ 20 w 86"/>
                <a:gd name="T59" fmla="*/ 79 h 186"/>
                <a:gd name="T60" fmla="*/ 19 w 86"/>
                <a:gd name="T61" fmla="*/ 54 h 186"/>
                <a:gd name="T62" fmla="*/ 0 w 86"/>
                <a:gd name="T63" fmla="*/ 53 h 186"/>
                <a:gd name="T64" fmla="*/ 8 w 86"/>
                <a:gd name="T65" fmla="*/ 47 h 186"/>
                <a:gd name="T66" fmla="*/ 18 w 86"/>
                <a:gd name="T67" fmla="*/ 44 h 186"/>
                <a:gd name="T68" fmla="*/ 17 w 86"/>
                <a:gd name="T69" fmla="*/ 17 h 186"/>
                <a:gd name="T70" fmla="*/ 15 w 86"/>
                <a:gd name="T71" fmla="*/ 6 h 186"/>
                <a:gd name="T72" fmla="*/ 12 w 86"/>
                <a:gd name="T73" fmla="*/ 1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6" h="186">
                  <a:moveTo>
                    <a:pt x="39" y="38"/>
                  </a:moveTo>
                  <a:cubicBezTo>
                    <a:pt x="45" y="37"/>
                    <a:pt x="50" y="35"/>
                    <a:pt x="56" y="34"/>
                  </a:cubicBezTo>
                  <a:cubicBezTo>
                    <a:pt x="56" y="33"/>
                    <a:pt x="59" y="32"/>
                    <a:pt x="59" y="31"/>
                  </a:cubicBezTo>
                  <a:cubicBezTo>
                    <a:pt x="75" y="29"/>
                    <a:pt x="85" y="39"/>
                    <a:pt x="85" y="43"/>
                  </a:cubicBezTo>
                  <a:cubicBezTo>
                    <a:pt x="86" y="45"/>
                    <a:pt x="86" y="46"/>
                    <a:pt x="85" y="48"/>
                  </a:cubicBezTo>
                  <a:cubicBezTo>
                    <a:pt x="83" y="52"/>
                    <a:pt x="65" y="60"/>
                    <a:pt x="64" y="61"/>
                  </a:cubicBezTo>
                  <a:cubicBezTo>
                    <a:pt x="57" y="66"/>
                    <a:pt x="55" y="68"/>
                    <a:pt x="55" y="72"/>
                  </a:cubicBezTo>
                  <a:cubicBezTo>
                    <a:pt x="57" y="73"/>
                    <a:pt x="60" y="78"/>
                    <a:pt x="57" y="81"/>
                  </a:cubicBezTo>
                  <a:cubicBezTo>
                    <a:pt x="53" y="82"/>
                    <a:pt x="45" y="85"/>
                    <a:pt x="39" y="88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39" y="49"/>
                    <a:pt x="39" y="49"/>
                    <a:pt x="39" y="49"/>
                  </a:cubicBezTo>
                  <a:lnTo>
                    <a:pt x="39" y="38"/>
                  </a:lnTo>
                  <a:close/>
                  <a:moveTo>
                    <a:pt x="12" y="1"/>
                  </a:moveTo>
                  <a:cubicBezTo>
                    <a:pt x="19" y="0"/>
                    <a:pt x="26" y="1"/>
                    <a:pt x="30" y="8"/>
                  </a:cubicBezTo>
                  <a:cubicBezTo>
                    <a:pt x="31" y="8"/>
                    <a:pt x="33" y="12"/>
                    <a:pt x="34" y="14"/>
                  </a:cubicBezTo>
                  <a:cubicBezTo>
                    <a:pt x="34" y="22"/>
                    <a:pt x="34" y="30"/>
                    <a:pt x="34" y="39"/>
                  </a:cubicBezTo>
                  <a:cubicBezTo>
                    <a:pt x="36" y="39"/>
                    <a:pt x="37" y="38"/>
                    <a:pt x="39" y="38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3" y="63"/>
                    <a:pt x="33" y="63"/>
                    <a:pt x="33" y="63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39" y="88"/>
                    <a:pt x="39" y="88"/>
                    <a:pt x="39" y="88"/>
                  </a:cubicBezTo>
                  <a:cubicBezTo>
                    <a:pt x="37" y="89"/>
                    <a:pt x="35" y="90"/>
                    <a:pt x="35" y="91"/>
                  </a:cubicBezTo>
                  <a:cubicBezTo>
                    <a:pt x="32" y="124"/>
                    <a:pt x="31" y="150"/>
                    <a:pt x="26" y="183"/>
                  </a:cubicBezTo>
                  <a:cubicBezTo>
                    <a:pt x="25" y="183"/>
                    <a:pt x="24" y="186"/>
                    <a:pt x="23" y="186"/>
                  </a:cubicBezTo>
                  <a:cubicBezTo>
                    <a:pt x="22" y="157"/>
                    <a:pt x="20" y="127"/>
                    <a:pt x="20" y="97"/>
                  </a:cubicBezTo>
                  <a:cubicBezTo>
                    <a:pt x="19" y="94"/>
                    <a:pt x="17" y="94"/>
                    <a:pt x="16" y="92"/>
                  </a:cubicBezTo>
                  <a:cubicBezTo>
                    <a:pt x="13" y="90"/>
                    <a:pt x="14" y="82"/>
                    <a:pt x="17" y="81"/>
                  </a:cubicBezTo>
                  <a:cubicBezTo>
                    <a:pt x="18" y="81"/>
                    <a:pt x="19" y="79"/>
                    <a:pt x="20" y="79"/>
                  </a:cubicBezTo>
                  <a:cubicBezTo>
                    <a:pt x="20" y="60"/>
                    <a:pt x="19" y="61"/>
                    <a:pt x="19" y="54"/>
                  </a:cubicBezTo>
                  <a:cubicBezTo>
                    <a:pt x="15" y="53"/>
                    <a:pt x="0" y="58"/>
                    <a:pt x="0" y="53"/>
                  </a:cubicBezTo>
                  <a:cubicBezTo>
                    <a:pt x="1" y="51"/>
                    <a:pt x="6" y="49"/>
                    <a:pt x="8" y="47"/>
                  </a:cubicBezTo>
                  <a:cubicBezTo>
                    <a:pt x="12" y="46"/>
                    <a:pt x="15" y="45"/>
                    <a:pt x="18" y="44"/>
                  </a:cubicBezTo>
                  <a:cubicBezTo>
                    <a:pt x="19" y="34"/>
                    <a:pt x="19" y="27"/>
                    <a:pt x="17" y="17"/>
                  </a:cubicBezTo>
                  <a:cubicBezTo>
                    <a:pt x="17" y="15"/>
                    <a:pt x="17" y="6"/>
                    <a:pt x="15" y="6"/>
                  </a:cubicBezTo>
                  <a:cubicBezTo>
                    <a:pt x="14" y="4"/>
                    <a:pt x="12" y="4"/>
                    <a:pt x="1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37" name="Freeform 10">
              <a:extLst>
                <a:ext uri="{FF2B5EF4-FFF2-40B4-BE49-F238E27FC236}">
                  <a16:creationId xmlns="" xmlns:a16="http://schemas.microsoft.com/office/drawing/2014/main" id="{84A9F036-FBF4-1841-8BE8-56DC2F902B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55" y="2012"/>
              <a:ext cx="154" cy="176"/>
            </a:xfrm>
            <a:custGeom>
              <a:avLst/>
              <a:gdLst>
                <a:gd name="T0" fmla="*/ 62 w 81"/>
                <a:gd name="T1" fmla="*/ 38 h 91"/>
                <a:gd name="T2" fmla="*/ 67 w 81"/>
                <a:gd name="T3" fmla="*/ 28 h 91"/>
                <a:gd name="T4" fmla="*/ 78 w 81"/>
                <a:gd name="T5" fmla="*/ 36 h 91"/>
                <a:gd name="T6" fmla="*/ 70 w 81"/>
                <a:gd name="T7" fmla="*/ 51 h 91"/>
                <a:gd name="T8" fmla="*/ 81 w 81"/>
                <a:gd name="T9" fmla="*/ 79 h 91"/>
                <a:gd name="T10" fmla="*/ 78 w 81"/>
                <a:gd name="T11" fmla="*/ 80 h 91"/>
                <a:gd name="T12" fmla="*/ 65 w 81"/>
                <a:gd name="T13" fmla="*/ 57 h 91"/>
                <a:gd name="T14" fmla="*/ 50 w 81"/>
                <a:gd name="T15" fmla="*/ 72 h 91"/>
                <a:gd name="T16" fmla="*/ 52 w 81"/>
                <a:gd name="T17" fmla="*/ 74 h 91"/>
                <a:gd name="T18" fmla="*/ 59 w 81"/>
                <a:gd name="T19" fmla="*/ 77 h 91"/>
                <a:gd name="T20" fmla="*/ 59 w 81"/>
                <a:gd name="T21" fmla="*/ 83 h 91"/>
                <a:gd name="T22" fmla="*/ 49 w 81"/>
                <a:gd name="T23" fmla="*/ 85 h 91"/>
                <a:gd name="T24" fmla="*/ 46 w 81"/>
                <a:gd name="T25" fmla="*/ 87 h 91"/>
                <a:gd name="T26" fmla="*/ 44 w 81"/>
                <a:gd name="T27" fmla="*/ 89 h 91"/>
                <a:gd name="T28" fmla="*/ 44 w 81"/>
                <a:gd name="T29" fmla="*/ 63 h 91"/>
                <a:gd name="T30" fmla="*/ 58 w 81"/>
                <a:gd name="T31" fmla="*/ 43 h 91"/>
                <a:gd name="T32" fmla="*/ 53 w 81"/>
                <a:gd name="T33" fmla="*/ 40 h 91"/>
                <a:gd name="T34" fmla="*/ 44 w 81"/>
                <a:gd name="T35" fmla="*/ 51 h 91"/>
                <a:gd name="T36" fmla="*/ 44 w 81"/>
                <a:gd name="T37" fmla="*/ 43 h 91"/>
                <a:gd name="T38" fmla="*/ 45 w 81"/>
                <a:gd name="T39" fmla="*/ 40 h 91"/>
                <a:gd name="T40" fmla="*/ 44 w 81"/>
                <a:gd name="T41" fmla="*/ 40 h 91"/>
                <a:gd name="T42" fmla="*/ 44 w 81"/>
                <a:gd name="T43" fmla="*/ 32 h 91"/>
                <a:gd name="T44" fmla="*/ 46 w 81"/>
                <a:gd name="T45" fmla="*/ 35 h 91"/>
                <a:gd name="T46" fmla="*/ 50 w 81"/>
                <a:gd name="T47" fmla="*/ 39 h 91"/>
                <a:gd name="T48" fmla="*/ 51 w 81"/>
                <a:gd name="T49" fmla="*/ 36 h 91"/>
                <a:gd name="T50" fmla="*/ 44 w 81"/>
                <a:gd name="T51" fmla="*/ 27 h 91"/>
                <a:gd name="T52" fmla="*/ 44 w 81"/>
                <a:gd name="T53" fmla="*/ 3 h 91"/>
                <a:gd name="T54" fmla="*/ 48 w 81"/>
                <a:gd name="T55" fmla="*/ 7 h 91"/>
                <a:gd name="T56" fmla="*/ 44 w 81"/>
                <a:gd name="T57" fmla="*/ 19 h 91"/>
                <a:gd name="T58" fmla="*/ 62 w 81"/>
                <a:gd name="T59" fmla="*/ 38 h 91"/>
                <a:gd name="T60" fmla="*/ 44 w 81"/>
                <a:gd name="T61" fmla="*/ 89 h 91"/>
                <a:gd name="T62" fmla="*/ 33 w 81"/>
                <a:gd name="T63" fmla="*/ 91 h 91"/>
                <a:gd name="T64" fmla="*/ 12 w 81"/>
                <a:gd name="T65" fmla="*/ 77 h 91"/>
                <a:gd name="T66" fmla="*/ 13 w 81"/>
                <a:gd name="T67" fmla="*/ 77 h 91"/>
                <a:gd name="T68" fmla="*/ 44 w 81"/>
                <a:gd name="T69" fmla="*/ 63 h 91"/>
                <a:gd name="T70" fmla="*/ 44 w 81"/>
                <a:gd name="T71" fmla="*/ 89 h 91"/>
                <a:gd name="T72" fmla="*/ 44 w 81"/>
                <a:gd name="T73" fmla="*/ 51 h 91"/>
                <a:gd name="T74" fmla="*/ 44 w 81"/>
                <a:gd name="T75" fmla="*/ 43 h 91"/>
                <a:gd name="T76" fmla="*/ 26 w 81"/>
                <a:gd name="T77" fmla="*/ 59 h 91"/>
                <a:gd name="T78" fmla="*/ 18 w 81"/>
                <a:gd name="T79" fmla="*/ 64 h 91"/>
                <a:gd name="T80" fmla="*/ 41 w 81"/>
                <a:gd name="T81" fmla="*/ 38 h 91"/>
                <a:gd name="T82" fmla="*/ 44 w 81"/>
                <a:gd name="T83" fmla="*/ 40 h 91"/>
                <a:gd name="T84" fmla="*/ 44 w 81"/>
                <a:gd name="T85" fmla="*/ 32 h 91"/>
                <a:gd name="T86" fmla="*/ 36 w 81"/>
                <a:gd name="T87" fmla="*/ 25 h 91"/>
                <a:gd name="T88" fmla="*/ 40 w 81"/>
                <a:gd name="T89" fmla="*/ 23 h 91"/>
                <a:gd name="T90" fmla="*/ 44 w 81"/>
                <a:gd name="T91" fmla="*/ 27 h 91"/>
                <a:gd name="T92" fmla="*/ 44 w 81"/>
                <a:gd name="T93" fmla="*/ 3 h 91"/>
                <a:gd name="T94" fmla="*/ 42 w 81"/>
                <a:gd name="T95" fmla="*/ 3 h 91"/>
                <a:gd name="T96" fmla="*/ 21 w 81"/>
                <a:gd name="T97" fmla="*/ 0 h 91"/>
                <a:gd name="T98" fmla="*/ 15 w 81"/>
                <a:gd name="T99" fmla="*/ 7 h 91"/>
                <a:gd name="T100" fmla="*/ 23 w 81"/>
                <a:gd name="T101" fmla="*/ 7 h 91"/>
                <a:gd name="T102" fmla="*/ 22 w 81"/>
                <a:gd name="T103" fmla="*/ 9 h 91"/>
                <a:gd name="T104" fmla="*/ 13 w 81"/>
                <a:gd name="T105" fmla="*/ 9 h 91"/>
                <a:gd name="T106" fmla="*/ 21 w 81"/>
                <a:gd name="T107" fmla="*/ 17 h 91"/>
                <a:gd name="T108" fmla="*/ 5 w 81"/>
                <a:gd name="T109" fmla="*/ 29 h 91"/>
                <a:gd name="T110" fmla="*/ 4 w 81"/>
                <a:gd name="T111" fmla="*/ 30 h 91"/>
                <a:gd name="T112" fmla="*/ 11 w 81"/>
                <a:gd name="T113" fmla="*/ 45 h 91"/>
                <a:gd name="T114" fmla="*/ 32 w 81"/>
                <a:gd name="T115" fmla="*/ 28 h 91"/>
                <a:gd name="T116" fmla="*/ 34 w 81"/>
                <a:gd name="T117" fmla="*/ 34 h 91"/>
                <a:gd name="T118" fmla="*/ 1 w 81"/>
                <a:gd name="T119" fmla="*/ 69 h 91"/>
                <a:gd name="T120" fmla="*/ 7 w 81"/>
                <a:gd name="T121" fmla="*/ 77 h 91"/>
                <a:gd name="T122" fmla="*/ 44 w 81"/>
                <a:gd name="T123" fmla="*/ 5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1" h="91">
                  <a:moveTo>
                    <a:pt x="62" y="38"/>
                  </a:moveTo>
                  <a:cubicBezTo>
                    <a:pt x="64" y="34"/>
                    <a:pt x="67" y="32"/>
                    <a:pt x="67" y="28"/>
                  </a:cubicBezTo>
                  <a:cubicBezTo>
                    <a:pt x="72" y="30"/>
                    <a:pt x="75" y="31"/>
                    <a:pt x="78" y="36"/>
                  </a:cubicBezTo>
                  <a:cubicBezTo>
                    <a:pt x="79" y="45"/>
                    <a:pt x="70" y="48"/>
                    <a:pt x="70" y="51"/>
                  </a:cubicBezTo>
                  <a:cubicBezTo>
                    <a:pt x="72" y="60"/>
                    <a:pt x="80" y="71"/>
                    <a:pt x="81" y="79"/>
                  </a:cubicBezTo>
                  <a:cubicBezTo>
                    <a:pt x="81" y="80"/>
                    <a:pt x="79" y="81"/>
                    <a:pt x="78" y="80"/>
                  </a:cubicBezTo>
                  <a:cubicBezTo>
                    <a:pt x="73" y="76"/>
                    <a:pt x="67" y="64"/>
                    <a:pt x="65" y="57"/>
                  </a:cubicBezTo>
                  <a:cubicBezTo>
                    <a:pt x="62" y="61"/>
                    <a:pt x="57" y="66"/>
                    <a:pt x="50" y="72"/>
                  </a:cubicBezTo>
                  <a:cubicBezTo>
                    <a:pt x="51" y="74"/>
                    <a:pt x="51" y="73"/>
                    <a:pt x="52" y="74"/>
                  </a:cubicBezTo>
                  <a:cubicBezTo>
                    <a:pt x="56" y="75"/>
                    <a:pt x="57" y="75"/>
                    <a:pt x="59" y="77"/>
                  </a:cubicBezTo>
                  <a:cubicBezTo>
                    <a:pt x="60" y="79"/>
                    <a:pt x="59" y="82"/>
                    <a:pt x="59" y="83"/>
                  </a:cubicBezTo>
                  <a:cubicBezTo>
                    <a:pt x="58" y="85"/>
                    <a:pt x="54" y="84"/>
                    <a:pt x="49" y="85"/>
                  </a:cubicBezTo>
                  <a:cubicBezTo>
                    <a:pt x="48" y="86"/>
                    <a:pt x="47" y="87"/>
                    <a:pt x="46" y="87"/>
                  </a:cubicBezTo>
                  <a:cubicBezTo>
                    <a:pt x="45" y="88"/>
                    <a:pt x="45" y="89"/>
                    <a:pt x="44" y="89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52" y="55"/>
                    <a:pt x="58" y="45"/>
                    <a:pt x="58" y="43"/>
                  </a:cubicBezTo>
                  <a:cubicBezTo>
                    <a:pt x="56" y="42"/>
                    <a:pt x="56" y="41"/>
                    <a:pt x="53" y="40"/>
                  </a:cubicBezTo>
                  <a:cubicBezTo>
                    <a:pt x="53" y="42"/>
                    <a:pt x="49" y="46"/>
                    <a:pt x="44" y="51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2"/>
                    <a:pt x="45" y="41"/>
                    <a:pt x="45" y="40"/>
                  </a:cubicBezTo>
                  <a:cubicBezTo>
                    <a:pt x="44" y="40"/>
                    <a:pt x="44" y="40"/>
                    <a:pt x="44" y="40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5" y="33"/>
                    <a:pt x="46" y="34"/>
                    <a:pt x="46" y="35"/>
                  </a:cubicBezTo>
                  <a:cubicBezTo>
                    <a:pt x="50" y="37"/>
                    <a:pt x="48" y="36"/>
                    <a:pt x="50" y="39"/>
                  </a:cubicBezTo>
                  <a:cubicBezTo>
                    <a:pt x="52" y="39"/>
                    <a:pt x="51" y="38"/>
                    <a:pt x="51" y="36"/>
                  </a:cubicBezTo>
                  <a:cubicBezTo>
                    <a:pt x="49" y="34"/>
                    <a:pt x="47" y="30"/>
                    <a:pt x="44" y="27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5" y="4"/>
                    <a:pt x="47" y="6"/>
                    <a:pt x="48" y="7"/>
                  </a:cubicBezTo>
                  <a:cubicBezTo>
                    <a:pt x="50" y="14"/>
                    <a:pt x="49" y="16"/>
                    <a:pt x="44" y="19"/>
                  </a:cubicBezTo>
                  <a:cubicBezTo>
                    <a:pt x="50" y="26"/>
                    <a:pt x="52" y="33"/>
                    <a:pt x="62" y="38"/>
                  </a:cubicBezTo>
                  <a:close/>
                  <a:moveTo>
                    <a:pt x="44" y="89"/>
                  </a:moveTo>
                  <a:cubicBezTo>
                    <a:pt x="41" y="91"/>
                    <a:pt x="37" y="91"/>
                    <a:pt x="33" y="91"/>
                  </a:cubicBezTo>
                  <a:cubicBezTo>
                    <a:pt x="29" y="90"/>
                    <a:pt x="13" y="81"/>
                    <a:pt x="12" y="77"/>
                  </a:cubicBezTo>
                  <a:cubicBezTo>
                    <a:pt x="12" y="77"/>
                    <a:pt x="13" y="77"/>
                    <a:pt x="13" y="77"/>
                  </a:cubicBezTo>
                  <a:cubicBezTo>
                    <a:pt x="20" y="84"/>
                    <a:pt x="33" y="74"/>
                    <a:pt x="44" y="63"/>
                  </a:cubicBezTo>
                  <a:cubicBezTo>
                    <a:pt x="44" y="89"/>
                    <a:pt x="44" y="89"/>
                    <a:pt x="44" y="89"/>
                  </a:cubicBezTo>
                  <a:close/>
                  <a:moveTo>
                    <a:pt x="44" y="51"/>
                  </a:moveTo>
                  <a:cubicBezTo>
                    <a:pt x="44" y="43"/>
                    <a:pt x="44" y="43"/>
                    <a:pt x="44" y="43"/>
                  </a:cubicBezTo>
                  <a:cubicBezTo>
                    <a:pt x="41" y="47"/>
                    <a:pt x="33" y="54"/>
                    <a:pt x="26" y="59"/>
                  </a:cubicBezTo>
                  <a:cubicBezTo>
                    <a:pt x="24" y="60"/>
                    <a:pt x="20" y="64"/>
                    <a:pt x="18" y="64"/>
                  </a:cubicBezTo>
                  <a:cubicBezTo>
                    <a:pt x="22" y="58"/>
                    <a:pt x="36" y="48"/>
                    <a:pt x="41" y="38"/>
                  </a:cubicBezTo>
                  <a:cubicBezTo>
                    <a:pt x="42" y="39"/>
                    <a:pt x="43" y="39"/>
                    <a:pt x="44" y="40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2" y="30"/>
                    <a:pt x="40" y="28"/>
                    <a:pt x="36" y="25"/>
                  </a:cubicBezTo>
                  <a:cubicBezTo>
                    <a:pt x="37" y="25"/>
                    <a:pt x="39" y="23"/>
                    <a:pt x="40" y="23"/>
                  </a:cubicBezTo>
                  <a:cubicBezTo>
                    <a:pt x="42" y="24"/>
                    <a:pt x="43" y="25"/>
                    <a:pt x="44" y="27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2" y="3"/>
                    <a:pt x="42" y="3"/>
                  </a:cubicBezTo>
                  <a:cubicBezTo>
                    <a:pt x="41" y="3"/>
                    <a:pt x="25" y="0"/>
                    <a:pt x="21" y="0"/>
                  </a:cubicBezTo>
                  <a:cubicBezTo>
                    <a:pt x="17" y="1"/>
                    <a:pt x="14" y="2"/>
                    <a:pt x="15" y="7"/>
                  </a:cubicBezTo>
                  <a:cubicBezTo>
                    <a:pt x="16" y="8"/>
                    <a:pt x="20" y="8"/>
                    <a:pt x="23" y="7"/>
                  </a:cubicBezTo>
                  <a:cubicBezTo>
                    <a:pt x="24" y="8"/>
                    <a:pt x="23" y="9"/>
                    <a:pt x="22" y="9"/>
                  </a:cubicBezTo>
                  <a:cubicBezTo>
                    <a:pt x="18" y="10"/>
                    <a:pt x="17" y="9"/>
                    <a:pt x="13" y="9"/>
                  </a:cubicBezTo>
                  <a:cubicBezTo>
                    <a:pt x="9" y="9"/>
                    <a:pt x="18" y="15"/>
                    <a:pt x="21" y="17"/>
                  </a:cubicBezTo>
                  <a:cubicBezTo>
                    <a:pt x="20" y="21"/>
                    <a:pt x="10" y="30"/>
                    <a:pt x="5" y="29"/>
                  </a:cubicBezTo>
                  <a:cubicBezTo>
                    <a:pt x="5" y="30"/>
                    <a:pt x="5" y="29"/>
                    <a:pt x="4" y="30"/>
                  </a:cubicBezTo>
                  <a:cubicBezTo>
                    <a:pt x="4" y="36"/>
                    <a:pt x="4" y="43"/>
                    <a:pt x="11" y="45"/>
                  </a:cubicBezTo>
                  <a:cubicBezTo>
                    <a:pt x="15" y="42"/>
                    <a:pt x="29" y="33"/>
                    <a:pt x="32" y="28"/>
                  </a:cubicBezTo>
                  <a:cubicBezTo>
                    <a:pt x="36" y="31"/>
                    <a:pt x="34" y="33"/>
                    <a:pt x="34" y="34"/>
                  </a:cubicBezTo>
                  <a:cubicBezTo>
                    <a:pt x="26" y="45"/>
                    <a:pt x="10" y="59"/>
                    <a:pt x="1" y="69"/>
                  </a:cubicBezTo>
                  <a:cubicBezTo>
                    <a:pt x="0" y="76"/>
                    <a:pt x="0" y="79"/>
                    <a:pt x="7" y="77"/>
                  </a:cubicBezTo>
                  <a:cubicBezTo>
                    <a:pt x="10" y="78"/>
                    <a:pt x="31" y="62"/>
                    <a:pt x="44" y="5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38" name="Freeform 11">
              <a:extLst>
                <a:ext uri="{FF2B5EF4-FFF2-40B4-BE49-F238E27FC236}">
                  <a16:creationId xmlns="" xmlns:a16="http://schemas.microsoft.com/office/drawing/2014/main" id="{AD652DB3-4DF1-0647-BEEF-18B5DAECA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1931"/>
              <a:ext cx="280" cy="191"/>
            </a:xfrm>
            <a:custGeom>
              <a:avLst/>
              <a:gdLst>
                <a:gd name="T0" fmla="*/ 29 w 147"/>
                <a:gd name="T1" fmla="*/ 27 h 99"/>
                <a:gd name="T2" fmla="*/ 50 w 147"/>
                <a:gd name="T3" fmla="*/ 67 h 99"/>
                <a:gd name="T4" fmla="*/ 59 w 147"/>
                <a:gd name="T5" fmla="*/ 64 h 99"/>
                <a:gd name="T6" fmla="*/ 44 w 147"/>
                <a:gd name="T7" fmla="*/ 19 h 99"/>
                <a:gd name="T8" fmla="*/ 60 w 147"/>
                <a:gd name="T9" fmla="*/ 35 h 99"/>
                <a:gd name="T10" fmla="*/ 66 w 147"/>
                <a:gd name="T11" fmla="*/ 56 h 99"/>
                <a:gd name="T12" fmla="*/ 69 w 147"/>
                <a:gd name="T13" fmla="*/ 51 h 99"/>
                <a:gd name="T14" fmla="*/ 70 w 147"/>
                <a:gd name="T15" fmla="*/ 45 h 99"/>
                <a:gd name="T16" fmla="*/ 66 w 147"/>
                <a:gd name="T17" fmla="*/ 40 h 99"/>
                <a:gd name="T18" fmla="*/ 72 w 147"/>
                <a:gd name="T19" fmla="*/ 40 h 99"/>
                <a:gd name="T20" fmla="*/ 73 w 147"/>
                <a:gd name="T21" fmla="*/ 30 h 99"/>
                <a:gd name="T22" fmla="*/ 63 w 147"/>
                <a:gd name="T23" fmla="*/ 16 h 99"/>
                <a:gd name="T24" fmla="*/ 66 w 147"/>
                <a:gd name="T25" fmla="*/ 5 h 99"/>
                <a:gd name="T26" fmla="*/ 80 w 147"/>
                <a:gd name="T27" fmla="*/ 15 h 99"/>
                <a:gd name="T28" fmla="*/ 87 w 147"/>
                <a:gd name="T29" fmla="*/ 39 h 99"/>
                <a:gd name="T30" fmla="*/ 82 w 147"/>
                <a:gd name="T31" fmla="*/ 50 h 99"/>
                <a:gd name="T32" fmla="*/ 77 w 147"/>
                <a:gd name="T33" fmla="*/ 58 h 99"/>
                <a:gd name="T34" fmla="*/ 99 w 147"/>
                <a:gd name="T35" fmla="*/ 53 h 99"/>
                <a:gd name="T36" fmla="*/ 94 w 147"/>
                <a:gd name="T37" fmla="*/ 40 h 99"/>
                <a:gd name="T38" fmla="*/ 99 w 147"/>
                <a:gd name="T39" fmla="*/ 38 h 99"/>
                <a:gd name="T40" fmla="*/ 104 w 147"/>
                <a:gd name="T41" fmla="*/ 37 h 99"/>
                <a:gd name="T42" fmla="*/ 98 w 147"/>
                <a:gd name="T43" fmla="*/ 23 h 99"/>
                <a:gd name="T44" fmla="*/ 101 w 147"/>
                <a:gd name="T45" fmla="*/ 19 h 99"/>
                <a:gd name="T46" fmla="*/ 105 w 147"/>
                <a:gd name="T47" fmla="*/ 15 h 99"/>
                <a:gd name="T48" fmla="*/ 96 w 147"/>
                <a:gd name="T49" fmla="*/ 6 h 99"/>
                <a:gd name="T50" fmla="*/ 104 w 147"/>
                <a:gd name="T51" fmla="*/ 3 h 99"/>
                <a:gd name="T52" fmla="*/ 111 w 147"/>
                <a:gd name="T53" fmla="*/ 2 h 99"/>
                <a:gd name="T54" fmla="*/ 120 w 147"/>
                <a:gd name="T55" fmla="*/ 19 h 99"/>
                <a:gd name="T56" fmla="*/ 114 w 147"/>
                <a:gd name="T57" fmla="*/ 32 h 99"/>
                <a:gd name="T58" fmla="*/ 112 w 147"/>
                <a:gd name="T59" fmla="*/ 49 h 99"/>
                <a:gd name="T60" fmla="*/ 143 w 147"/>
                <a:gd name="T61" fmla="*/ 56 h 99"/>
                <a:gd name="T62" fmla="*/ 130 w 147"/>
                <a:gd name="T63" fmla="*/ 63 h 99"/>
                <a:gd name="T64" fmla="*/ 119 w 147"/>
                <a:gd name="T65" fmla="*/ 58 h 99"/>
                <a:gd name="T66" fmla="*/ 127 w 147"/>
                <a:gd name="T67" fmla="*/ 55 h 99"/>
                <a:gd name="T68" fmla="*/ 109 w 147"/>
                <a:gd name="T69" fmla="*/ 59 h 99"/>
                <a:gd name="T70" fmla="*/ 108 w 147"/>
                <a:gd name="T71" fmla="*/ 63 h 99"/>
                <a:gd name="T72" fmla="*/ 98 w 147"/>
                <a:gd name="T73" fmla="*/ 60 h 99"/>
                <a:gd name="T74" fmla="*/ 79 w 147"/>
                <a:gd name="T75" fmla="*/ 64 h 99"/>
                <a:gd name="T76" fmla="*/ 65 w 147"/>
                <a:gd name="T77" fmla="*/ 74 h 99"/>
                <a:gd name="T78" fmla="*/ 58 w 147"/>
                <a:gd name="T79" fmla="*/ 71 h 99"/>
                <a:gd name="T80" fmla="*/ 53 w 147"/>
                <a:gd name="T81" fmla="*/ 80 h 99"/>
                <a:gd name="T82" fmla="*/ 48 w 147"/>
                <a:gd name="T83" fmla="*/ 76 h 99"/>
                <a:gd name="T84" fmla="*/ 25 w 147"/>
                <a:gd name="T85" fmla="*/ 86 h 99"/>
                <a:gd name="T86" fmla="*/ 19 w 147"/>
                <a:gd name="T87" fmla="*/ 94 h 99"/>
                <a:gd name="T88" fmla="*/ 8 w 147"/>
                <a:gd name="T89" fmla="*/ 98 h 99"/>
                <a:gd name="T90" fmla="*/ 4 w 147"/>
                <a:gd name="T91" fmla="*/ 88 h 99"/>
                <a:gd name="T92" fmla="*/ 16 w 147"/>
                <a:gd name="T93" fmla="*/ 74 h 99"/>
                <a:gd name="T94" fmla="*/ 25 w 147"/>
                <a:gd name="T95" fmla="*/ 76 h 99"/>
                <a:gd name="T96" fmla="*/ 48 w 147"/>
                <a:gd name="T97" fmla="*/ 66 h 99"/>
                <a:gd name="T98" fmla="*/ 31 w 147"/>
                <a:gd name="T99" fmla="*/ 3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47" h="99">
                  <a:moveTo>
                    <a:pt x="31" y="33"/>
                  </a:moveTo>
                  <a:cubicBezTo>
                    <a:pt x="31" y="33"/>
                    <a:pt x="18" y="23"/>
                    <a:pt x="29" y="27"/>
                  </a:cubicBezTo>
                  <a:cubicBezTo>
                    <a:pt x="29" y="27"/>
                    <a:pt x="40" y="30"/>
                    <a:pt x="46" y="48"/>
                  </a:cubicBezTo>
                  <a:cubicBezTo>
                    <a:pt x="46" y="48"/>
                    <a:pt x="51" y="60"/>
                    <a:pt x="50" y="67"/>
                  </a:cubicBezTo>
                  <a:cubicBezTo>
                    <a:pt x="50" y="67"/>
                    <a:pt x="50" y="69"/>
                    <a:pt x="53" y="68"/>
                  </a:cubicBezTo>
                  <a:cubicBezTo>
                    <a:pt x="53" y="68"/>
                    <a:pt x="59" y="68"/>
                    <a:pt x="59" y="64"/>
                  </a:cubicBezTo>
                  <a:cubicBezTo>
                    <a:pt x="59" y="64"/>
                    <a:pt x="61" y="50"/>
                    <a:pt x="51" y="28"/>
                  </a:cubicBezTo>
                  <a:cubicBezTo>
                    <a:pt x="51" y="28"/>
                    <a:pt x="48" y="20"/>
                    <a:pt x="44" y="19"/>
                  </a:cubicBezTo>
                  <a:cubicBezTo>
                    <a:pt x="44" y="19"/>
                    <a:pt x="42" y="16"/>
                    <a:pt x="45" y="18"/>
                  </a:cubicBezTo>
                  <a:cubicBezTo>
                    <a:pt x="45" y="18"/>
                    <a:pt x="56" y="20"/>
                    <a:pt x="60" y="35"/>
                  </a:cubicBezTo>
                  <a:cubicBezTo>
                    <a:pt x="60" y="35"/>
                    <a:pt x="63" y="47"/>
                    <a:pt x="64" y="56"/>
                  </a:cubicBezTo>
                  <a:cubicBezTo>
                    <a:pt x="64" y="56"/>
                    <a:pt x="65" y="60"/>
                    <a:pt x="66" y="56"/>
                  </a:cubicBezTo>
                  <a:cubicBezTo>
                    <a:pt x="66" y="56"/>
                    <a:pt x="67" y="54"/>
                    <a:pt x="69" y="53"/>
                  </a:cubicBezTo>
                  <a:cubicBezTo>
                    <a:pt x="69" y="53"/>
                    <a:pt x="70" y="52"/>
                    <a:pt x="69" y="51"/>
                  </a:cubicBezTo>
                  <a:cubicBezTo>
                    <a:pt x="69" y="51"/>
                    <a:pt x="69" y="48"/>
                    <a:pt x="70" y="48"/>
                  </a:cubicBezTo>
                  <a:cubicBezTo>
                    <a:pt x="70" y="48"/>
                    <a:pt x="72" y="47"/>
                    <a:pt x="70" y="45"/>
                  </a:cubicBezTo>
                  <a:cubicBezTo>
                    <a:pt x="70" y="45"/>
                    <a:pt x="69" y="43"/>
                    <a:pt x="67" y="43"/>
                  </a:cubicBezTo>
                  <a:cubicBezTo>
                    <a:pt x="67" y="43"/>
                    <a:pt x="60" y="37"/>
                    <a:pt x="66" y="40"/>
                  </a:cubicBezTo>
                  <a:cubicBezTo>
                    <a:pt x="66" y="40"/>
                    <a:pt x="69" y="41"/>
                    <a:pt x="70" y="42"/>
                  </a:cubicBezTo>
                  <a:cubicBezTo>
                    <a:pt x="70" y="42"/>
                    <a:pt x="72" y="44"/>
                    <a:pt x="72" y="40"/>
                  </a:cubicBezTo>
                  <a:cubicBezTo>
                    <a:pt x="72" y="40"/>
                    <a:pt x="74" y="32"/>
                    <a:pt x="75" y="31"/>
                  </a:cubicBezTo>
                  <a:cubicBezTo>
                    <a:pt x="75" y="31"/>
                    <a:pt x="76" y="27"/>
                    <a:pt x="73" y="30"/>
                  </a:cubicBezTo>
                  <a:cubicBezTo>
                    <a:pt x="73" y="30"/>
                    <a:pt x="69" y="32"/>
                    <a:pt x="67" y="26"/>
                  </a:cubicBezTo>
                  <a:cubicBezTo>
                    <a:pt x="67" y="26"/>
                    <a:pt x="59" y="19"/>
                    <a:pt x="63" y="16"/>
                  </a:cubicBezTo>
                  <a:cubicBezTo>
                    <a:pt x="63" y="16"/>
                    <a:pt x="68" y="11"/>
                    <a:pt x="64" y="7"/>
                  </a:cubicBezTo>
                  <a:cubicBezTo>
                    <a:pt x="64" y="7"/>
                    <a:pt x="60" y="2"/>
                    <a:pt x="66" y="5"/>
                  </a:cubicBezTo>
                  <a:cubicBezTo>
                    <a:pt x="66" y="5"/>
                    <a:pt x="71" y="7"/>
                    <a:pt x="76" y="12"/>
                  </a:cubicBezTo>
                  <a:cubicBezTo>
                    <a:pt x="76" y="12"/>
                    <a:pt x="75" y="14"/>
                    <a:pt x="80" y="15"/>
                  </a:cubicBezTo>
                  <a:cubicBezTo>
                    <a:pt x="80" y="15"/>
                    <a:pt x="97" y="18"/>
                    <a:pt x="94" y="28"/>
                  </a:cubicBezTo>
                  <a:cubicBezTo>
                    <a:pt x="94" y="28"/>
                    <a:pt x="87" y="34"/>
                    <a:pt x="87" y="39"/>
                  </a:cubicBezTo>
                  <a:cubicBezTo>
                    <a:pt x="87" y="39"/>
                    <a:pt x="85" y="44"/>
                    <a:pt x="83" y="45"/>
                  </a:cubicBezTo>
                  <a:cubicBezTo>
                    <a:pt x="83" y="45"/>
                    <a:pt x="82" y="45"/>
                    <a:pt x="82" y="50"/>
                  </a:cubicBezTo>
                  <a:cubicBezTo>
                    <a:pt x="82" y="50"/>
                    <a:pt x="83" y="51"/>
                    <a:pt x="81" y="52"/>
                  </a:cubicBezTo>
                  <a:cubicBezTo>
                    <a:pt x="81" y="52"/>
                    <a:pt x="79" y="55"/>
                    <a:pt x="77" y="58"/>
                  </a:cubicBezTo>
                  <a:cubicBezTo>
                    <a:pt x="77" y="58"/>
                    <a:pt x="72" y="62"/>
                    <a:pt x="76" y="60"/>
                  </a:cubicBezTo>
                  <a:cubicBezTo>
                    <a:pt x="76" y="60"/>
                    <a:pt x="92" y="55"/>
                    <a:pt x="99" y="53"/>
                  </a:cubicBezTo>
                  <a:cubicBezTo>
                    <a:pt x="99" y="53"/>
                    <a:pt x="104" y="51"/>
                    <a:pt x="100" y="48"/>
                  </a:cubicBezTo>
                  <a:cubicBezTo>
                    <a:pt x="100" y="48"/>
                    <a:pt x="95" y="43"/>
                    <a:pt x="94" y="40"/>
                  </a:cubicBezTo>
                  <a:cubicBezTo>
                    <a:pt x="94" y="40"/>
                    <a:pt x="92" y="35"/>
                    <a:pt x="95" y="37"/>
                  </a:cubicBezTo>
                  <a:cubicBezTo>
                    <a:pt x="95" y="37"/>
                    <a:pt x="98" y="40"/>
                    <a:pt x="99" y="38"/>
                  </a:cubicBezTo>
                  <a:cubicBezTo>
                    <a:pt x="99" y="38"/>
                    <a:pt x="98" y="37"/>
                    <a:pt x="101" y="38"/>
                  </a:cubicBezTo>
                  <a:cubicBezTo>
                    <a:pt x="101" y="38"/>
                    <a:pt x="104" y="40"/>
                    <a:pt x="104" y="37"/>
                  </a:cubicBezTo>
                  <a:cubicBezTo>
                    <a:pt x="104" y="37"/>
                    <a:pt x="107" y="31"/>
                    <a:pt x="104" y="32"/>
                  </a:cubicBezTo>
                  <a:cubicBezTo>
                    <a:pt x="104" y="32"/>
                    <a:pt x="98" y="28"/>
                    <a:pt x="98" y="23"/>
                  </a:cubicBezTo>
                  <a:cubicBezTo>
                    <a:pt x="98" y="23"/>
                    <a:pt x="97" y="20"/>
                    <a:pt x="98" y="19"/>
                  </a:cubicBezTo>
                  <a:cubicBezTo>
                    <a:pt x="98" y="19"/>
                    <a:pt x="99" y="17"/>
                    <a:pt x="101" y="19"/>
                  </a:cubicBezTo>
                  <a:cubicBezTo>
                    <a:pt x="101" y="19"/>
                    <a:pt x="105" y="27"/>
                    <a:pt x="105" y="22"/>
                  </a:cubicBezTo>
                  <a:cubicBezTo>
                    <a:pt x="105" y="15"/>
                    <a:pt x="105" y="15"/>
                    <a:pt x="105" y="15"/>
                  </a:cubicBezTo>
                  <a:cubicBezTo>
                    <a:pt x="105" y="15"/>
                    <a:pt x="106" y="12"/>
                    <a:pt x="100" y="12"/>
                  </a:cubicBezTo>
                  <a:cubicBezTo>
                    <a:pt x="100" y="12"/>
                    <a:pt x="90" y="7"/>
                    <a:pt x="96" y="6"/>
                  </a:cubicBezTo>
                  <a:cubicBezTo>
                    <a:pt x="96" y="6"/>
                    <a:pt x="100" y="7"/>
                    <a:pt x="99" y="4"/>
                  </a:cubicBezTo>
                  <a:cubicBezTo>
                    <a:pt x="99" y="4"/>
                    <a:pt x="99" y="3"/>
                    <a:pt x="104" y="3"/>
                  </a:cubicBezTo>
                  <a:cubicBezTo>
                    <a:pt x="104" y="3"/>
                    <a:pt x="105" y="3"/>
                    <a:pt x="106" y="1"/>
                  </a:cubicBezTo>
                  <a:cubicBezTo>
                    <a:pt x="106" y="1"/>
                    <a:pt x="107" y="0"/>
                    <a:pt x="111" y="2"/>
                  </a:cubicBezTo>
                  <a:cubicBezTo>
                    <a:pt x="111" y="2"/>
                    <a:pt x="127" y="6"/>
                    <a:pt x="124" y="14"/>
                  </a:cubicBezTo>
                  <a:cubicBezTo>
                    <a:pt x="124" y="14"/>
                    <a:pt x="123" y="18"/>
                    <a:pt x="120" y="19"/>
                  </a:cubicBezTo>
                  <a:cubicBezTo>
                    <a:pt x="120" y="19"/>
                    <a:pt x="119" y="18"/>
                    <a:pt x="116" y="26"/>
                  </a:cubicBezTo>
                  <a:cubicBezTo>
                    <a:pt x="116" y="26"/>
                    <a:pt x="114" y="29"/>
                    <a:pt x="114" y="32"/>
                  </a:cubicBezTo>
                  <a:cubicBezTo>
                    <a:pt x="114" y="32"/>
                    <a:pt x="115" y="38"/>
                    <a:pt x="113" y="41"/>
                  </a:cubicBezTo>
                  <a:cubicBezTo>
                    <a:pt x="113" y="41"/>
                    <a:pt x="113" y="47"/>
                    <a:pt x="112" y="49"/>
                  </a:cubicBezTo>
                  <a:cubicBezTo>
                    <a:pt x="112" y="49"/>
                    <a:pt x="111" y="52"/>
                    <a:pt x="114" y="51"/>
                  </a:cubicBezTo>
                  <a:cubicBezTo>
                    <a:pt x="114" y="51"/>
                    <a:pt x="136" y="46"/>
                    <a:pt x="143" y="56"/>
                  </a:cubicBezTo>
                  <a:cubicBezTo>
                    <a:pt x="143" y="56"/>
                    <a:pt x="147" y="58"/>
                    <a:pt x="136" y="62"/>
                  </a:cubicBezTo>
                  <a:cubicBezTo>
                    <a:pt x="136" y="62"/>
                    <a:pt x="132" y="64"/>
                    <a:pt x="130" y="63"/>
                  </a:cubicBezTo>
                  <a:cubicBezTo>
                    <a:pt x="118" y="60"/>
                    <a:pt x="118" y="60"/>
                    <a:pt x="118" y="60"/>
                  </a:cubicBezTo>
                  <a:cubicBezTo>
                    <a:pt x="118" y="60"/>
                    <a:pt x="113" y="59"/>
                    <a:pt x="119" y="58"/>
                  </a:cubicBezTo>
                  <a:cubicBezTo>
                    <a:pt x="119" y="58"/>
                    <a:pt x="127" y="58"/>
                    <a:pt x="128" y="56"/>
                  </a:cubicBezTo>
                  <a:cubicBezTo>
                    <a:pt x="128" y="56"/>
                    <a:pt x="131" y="54"/>
                    <a:pt x="127" y="55"/>
                  </a:cubicBezTo>
                  <a:cubicBezTo>
                    <a:pt x="127" y="55"/>
                    <a:pt x="118" y="56"/>
                    <a:pt x="115" y="55"/>
                  </a:cubicBezTo>
                  <a:cubicBezTo>
                    <a:pt x="115" y="55"/>
                    <a:pt x="110" y="55"/>
                    <a:pt x="109" y="59"/>
                  </a:cubicBezTo>
                  <a:cubicBezTo>
                    <a:pt x="109" y="59"/>
                    <a:pt x="110" y="60"/>
                    <a:pt x="108" y="61"/>
                  </a:cubicBezTo>
                  <a:cubicBezTo>
                    <a:pt x="108" y="61"/>
                    <a:pt x="108" y="61"/>
                    <a:pt x="108" y="63"/>
                  </a:cubicBezTo>
                  <a:cubicBezTo>
                    <a:pt x="108" y="63"/>
                    <a:pt x="108" y="70"/>
                    <a:pt x="102" y="66"/>
                  </a:cubicBezTo>
                  <a:cubicBezTo>
                    <a:pt x="102" y="66"/>
                    <a:pt x="97" y="64"/>
                    <a:pt x="98" y="60"/>
                  </a:cubicBezTo>
                  <a:cubicBezTo>
                    <a:pt x="98" y="60"/>
                    <a:pt x="99" y="56"/>
                    <a:pt x="95" y="58"/>
                  </a:cubicBezTo>
                  <a:cubicBezTo>
                    <a:pt x="95" y="58"/>
                    <a:pt x="84" y="63"/>
                    <a:pt x="79" y="64"/>
                  </a:cubicBezTo>
                  <a:cubicBezTo>
                    <a:pt x="79" y="64"/>
                    <a:pt x="65" y="66"/>
                    <a:pt x="66" y="70"/>
                  </a:cubicBezTo>
                  <a:cubicBezTo>
                    <a:pt x="66" y="70"/>
                    <a:pt x="68" y="74"/>
                    <a:pt x="65" y="74"/>
                  </a:cubicBezTo>
                  <a:cubicBezTo>
                    <a:pt x="65" y="74"/>
                    <a:pt x="63" y="73"/>
                    <a:pt x="61" y="70"/>
                  </a:cubicBezTo>
                  <a:cubicBezTo>
                    <a:pt x="61" y="70"/>
                    <a:pt x="61" y="69"/>
                    <a:pt x="58" y="71"/>
                  </a:cubicBezTo>
                  <a:cubicBezTo>
                    <a:pt x="58" y="71"/>
                    <a:pt x="50" y="73"/>
                    <a:pt x="52" y="77"/>
                  </a:cubicBezTo>
                  <a:cubicBezTo>
                    <a:pt x="52" y="77"/>
                    <a:pt x="53" y="78"/>
                    <a:pt x="53" y="80"/>
                  </a:cubicBezTo>
                  <a:cubicBezTo>
                    <a:pt x="53" y="80"/>
                    <a:pt x="56" y="82"/>
                    <a:pt x="53" y="82"/>
                  </a:cubicBezTo>
                  <a:cubicBezTo>
                    <a:pt x="53" y="82"/>
                    <a:pt x="50" y="79"/>
                    <a:pt x="48" y="76"/>
                  </a:cubicBezTo>
                  <a:cubicBezTo>
                    <a:pt x="48" y="76"/>
                    <a:pt x="48" y="73"/>
                    <a:pt x="44" y="76"/>
                  </a:cubicBezTo>
                  <a:cubicBezTo>
                    <a:pt x="44" y="76"/>
                    <a:pt x="31" y="77"/>
                    <a:pt x="25" y="86"/>
                  </a:cubicBezTo>
                  <a:cubicBezTo>
                    <a:pt x="25" y="86"/>
                    <a:pt x="23" y="87"/>
                    <a:pt x="23" y="90"/>
                  </a:cubicBezTo>
                  <a:cubicBezTo>
                    <a:pt x="23" y="90"/>
                    <a:pt x="20" y="93"/>
                    <a:pt x="19" y="94"/>
                  </a:cubicBezTo>
                  <a:cubicBezTo>
                    <a:pt x="19" y="94"/>
                    <a:pt x="15" y="99"/>
                    <a:pt x="13" y="99"/>
                  </a:cubicBezTo>
                  <a:cubicBezTo>
                    <a:pt x="13" y="99"/>
                    <a:pt x="10" y="98"/>
                    <a:pt x="8" y="98"/>
                  </a:cubicBezTo>
                  <a:cubicBezTo>
                    <a:pt x="8" y="98"/>
                    <a:pt x="8" y="98"/>
                    <a:pt x="6" y="96"/>
                  </a:cubicBezTo>
                  <a:cubicBezTo>
                    <a:pt x="6" y="96"/>
                    <a:pt x="0" y="92"/>
                    <a:pt x="4" y="88"/>
                  </a:cubicBezTo>
                  <a:cubicBezTo>
                    <a:pt x="4" y="88"/>
                    <a:pt x="8" y="84"/>
                    <a:pt x="10" y="79"/>
                  </a:cubicBezTo>
                  <a:cubicBezTo>
                    <a:pt x="10" y="79"/>
                    <a:pt x="11" y="73"/>
                    <a:pt x="16" y="74"/>
                  </a:cubicBezTo>
                  <a:cubicBezTo>
                    <a:pt x="16" y="74"/>
                    <a:pt x="21" y="75"/>
                    <a:pt x="22" y="77"/>
                  </a:cubicBezTo>
                  <a:cubicBezTo>
                    <a:pt x="22" y="77"/>
                    <a:pt x="23" y="78"/>
                    <a:pt x="25" y="76"/>
                  </a:cubicBezTo>
                  <a:cubicBezTo>
                    <a:pt x="25" y="76"/>
                    <a:pt x="40" y="74"/>
                    <a:pt x="47" y="70"/>
                  </a:cubicBezTo>
                  <a:cubicBezTo>
                    <a:pt x="47" y="70"/>
                    <a:pt x="48" y="70"/>
                    <a:pt x="48" y="66"/>
                  </a:cubicBezTo>
                  <a:cubicBezTo>
                    <a:pt x="48" y="66"/>
                    <a:pt x="45" y="51"/>
                    <a:pt x="40" y="44"/>
                  </a:cubicBezTo>
                  <a:cubicBezTo>
                    <a:pt x="40" y="44"/>
                    <a:pt x="35" y="35"/>
                    <a:pt x="31" y="3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39" name="Freeform 12">
              <a:extLst>
                <a:ext uri="{FF2B5EF4-FFF2-40B4-BE49-F238E27FC236}">
                  <a16:creationId xmlns="" xmlns:a16="http://schemas.microsoft.com/office/drawing/2014/main" id="{A71FCF62-DDB7-CA4B-B0D1-6B7A22655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2062"/>
              <a:ext cx="168" cy="188"/>
            </a:xfrm>
            <a:custGeom>
              <a:avLst/>
              <a:gdLst>
                <a:gd name="T0" fmla="*/ 26 w 88"/>
                <a:gd name="T1" fmla="*/ 10 h 97"/>
                <a:gd name="T2" fmla="*/ 39 w 88"/>
                <a:gd name="T3" fmla="*/ 7 h 97"/>
                <a:gd name="T4" fmla="*/ 47 w 88"/>
                <a:gd name="T5" fmla="*/ 3 h 97"/>
                <a:gd name="T6" fmla="*/ 53 w 88"/>
                <a:gd name="T7" fmla="*/ 2 h 97"/>
                <a:gd name="T8" fmla="*/ 69 w 88"/>
                <a:gd name="T9" fmla="*/ 9 h 97"/>
                <a:gd name="T10" fmla="*/ 64 w 88"/>
                <a:gd name="T11" fmla="*/ 16 h 97"/>
                <a:gd name="T12" fmla="*/ 61 w 88"/>
                <a:gd name="T13" fmla="*/ 26 h 97"/>
                <a:gd name="T14" fmla="*/ 69 w 88"/>
                <a:gd name="T15" fmla="*/ 33 h 97"/>
                <a:gd name="T16" fmla="*/ 82 w 88"/>
                <a:gd name="T17" fmla="*/ 36 h 97"/>
                <a:gd name="T18" fmla="*/ 84 w 88"/>
                <a:gd name="T19" fmla="*/ 45 h 97"/>
                <a:gd name="T20" fmla="*/ 79 w 88"/>
                <a:gd name="T21" fmla="*/ 48 h 97"/>
                <a:gd name="T22" fmla="*/ 75 w 88"/>
                <a:gd name="T23" fmla="*/ 48 h 97"/>
                <a:gd name="T24" fmla="*/ 69 w 88"/>
                <a:gd name="T25" fmla="*/ 55 h 97"/>
                <a:gd name="T26" fmla="*/ 69 w 88"/>
                <a:gd name="T27" fmla="*/ 70 h 97"/>
                <a:gd name="T28" fmla="*/ 58 w 88"/>
                <a:gd name="T29" fmla="*/ 89 h 97"/>
                <a:gd name="T30" fmla="*/ 53 w 88"/>
                <a:gd name="T31" fmla="*/ 92 h 97"/>
                <a:gd name="T32" fmla="*/ 48 w 88"/>
                <a:gd name="T33" fmla="*/ 96 h 97"/>
                <a:gd name="T34" fmla="*/ 45 w 88"/>
                <a:gd name="T35" fmla="*/ 97 h 97"/>
                <a:gd name="T36" fmla="*/ 24 w 88"/>
                <a:gd name="T37" fmla="*/ 97 h 97"/>
                <a:gd name="T38" fmla="*/ 20 w 88"/>
                <a:gd name="T39" fmla="*/ 97 h 97"/>
                <a:gd name="T40" fmla="*/ 18 w 88"/>
                <a:gd name="T41" fmla="*/ 95 h 97"/>
                <a:gd name="T42" fmla="*/ 17 w 88"/>
                <a:gd name="T43" fmla="*/ 95 h 97"/>
                <a:gd name="T44" fmla="*/ 14 w 88"/>
                <a:gd name="T45" fmla="*/ 94 h 97"/>
                <a:gd name="T46" fmla="*/ 4 w 88"/>
                <a:gd name="T47" fmla="*/ 89 h 97"/>
                <a:gd name="T48" fmla="*/ 6 w 88"/>
                <a:gd name="T49" fmla="*/ 88 h 97"/>
                <a:gd name="T50" fmla="*/ 14 w 88"/>
                <a:gd name="T51" fmla="*/ 89 h 97"/>
                <a:gd name="T52" fmla="*/ 15 w 88"/>
                <a:gd name="T53" fmla="*/ 86 h 97"/>
                <a:gd name="T54" fmla="*/ 40 w 88"/>
                <a:gd name="T55" fmla="*/ 81 h 97"/>
                <a:gd name="T56" fmla="*/ 55 w 88"/>
                <a:gd name="T57" fmla="*/ 54 h 97"/>
                <a:gd name="T58" fmla="*/ 38 w 88"/>
                <a:gd name="T59" fmla="*/ 53 h 97"/>
                <a:gd name="T60" fmla="*/ 25 w 88"/>
                <a:gd name="T61" fmla="*/ 57 h 97"/>
                <a:gd name="T62" fmla="*/ 15 w 88"/>
                <a:gd name="T63" fmla="*/ 44 h 97"/>
                <a:gd name="T64" fmla="*/ 16 w 88"/>
                <a:gd name="T65" fmla="*/ 42 h 97"/>
                <a:gd name="T66" fmla="*/ 23 w 88"/>
                <a:gd name="T67" fmla="*/ 43 h 97"/>
                <a:gd name="T68" fmla="*/ 30 w 88"/>
                <a:gd name="T69" fmla="*/ 42 h 97"/>
                <a:gd name="T70" fmla="*/ 42 w 88"/>
                <a:gd name="T71" fmla="*/ 40 h 97"/>
                <a:gd name="T72" fmla="*/ 51 w 88"/>
                <a:gd name="T73" fmla="*/ 38 h 97"/>
                <a:gd name="T74" fmla="*/ 49 w 88"/>
                <a:gd name="T75" fmla="*/ 35 h 97"/>
                <a:gd name="T76" fmla="*/ 42 w 88"/>
                <a:gd name="T77" fmla="*/ 21 h 97"/>
                <a:gd name="T78" fmla="*/ 45 w 88"/>
                <a:gd name="T79" fmla="*/ 12 h 97"/>
                <a:gd name="T80" fmla="*/ 31 w 88"/>
                <a:gd name="T81" fmla="*/ 15 h 97"/>
                <a:gd name="T82" fmla="*/ 25 w 88"/>
                <a:gd name="T83" fmla="*/ 12 h 97"/>
                <a:gd name="T84" fmla="*/ 26 w 88"/>
                <a:gd name="T85" fmla="*/ 1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97">
                  <a:moveTo>
                    <a:pt x="26" y="10"/>
                  </a:moveTo>
                  <a:cubicBezTo>
                    <a:pt x="26" y="10"/>
                    <a:pt x="31" y="11"/>
                    <a:pt x="39" y="7"/>
                  </a:cubicBezTo>
                  <a:cubicBezTo>
                    <a:pt x="39" y="7"/>
                    <a:pt x="46" y="6"/>
                    <a:pt x="47" y="3"/>
                  </a:cubicBezTo>
                  <a:cubicBezTo>
                    <a:pt x="47" y="3"/>
                    <a:pt x="48" y="0"/>
                    <a:pt x="53" y="2"/>
                  </a:cubicBezTo>
                  <a:cubicBezTo>
                    <a:pt x="53" y="2"/>
                    <a:pt x="67" y="1"/>
                    <a:pt x="69" y="9"/>
                  </a:cubicBezTo>
                  <a:cubicBezTo>
                    <a:pt x="69" y="9"/>
                    <a:pt x="70" y="13"/>
                    <a:pt x="64" y="16"/>
                  </a:cubicBezTo>
                  <a:cubicBezTo>
                    <a:pt x="64" y="16"/>
                    <a:pt x="60" y="20"/>
                    <a:pt x="61" y="26"/>
                  </a:cubicBezTo>
                  <a:cubicBezTo>
                    <a:pt x="61" y="26"/>
                    <a:pt x="65" y="35"/>
                    <a:pt x="69" y="33"/>
                  </a:cubicBezTo>
                  <a:cubicBezTo>
                    <a:pt x="69" y="33"/>
                    <a:pt x="81" y="33"/>
                    <a:pt x="82" y="36"/>
                  </a:cubicBezTo>
                  <a:cubicBezTo>
                    <a:pt x="82" y="36"/>
                    <a:pt x="88" y="42"/>
                    <a:pt x="84" y="45"/>
                  </a:cubicBezTo>
                  <a:cubicBezTo>
                    <a:pt x="84" y="45"/>
                    <a:pt x="81" y="46"/>
                    <a:pt x="79" y="48"/>
                  </a:cubicBezTo>
                  <a:cubicBezTo>
                    <a:pt x="79" y="48"/>
                    <a:pt x="78" y="49"/>
                    <a:pt x="75" y="48"/>
                  </a:cubicBezTo>
                  <a:cubicBezTo>
                    <a:pt x="75" y="48"/>
                    <a:pt x="68" y="48"/>
                    <a:pt x="69" y="55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9" y="70"/>
                    <a:pt x="65" y="83"/>
                    <a:pt x="58" y="89"/>
                  </a:cubicBezTo>
                  <a:cubicBezTo>
                    <a:pt x="58" y="89"/>
                    <a:pt x="54" y="92"/>
                    <a:pt x="53" y="92"/>
                  </a:cubicBezTo>
                  <a:cubicBezTo>
                    <a:pt x="53" y="92"/>
                    <a:pt x="51" y="93"/>
                    <a:pt x="48" y="96"/>
                  </a:cubicBezTo>
                  <a:cubicBezTo>
                    <a:pt x="48" y="96"/>
                    <a:pt x="47" y="97"/>
                    <a:pt x="45" y="97"/>
                  </a:cubicBezTo>
                  <a:cubicBezTo>
                    <a:pt x="24" y="97"/>
                    <a:pt x="24" y="97"/>
                    <a:pt x="24" y="97"/>
                  </a:cubicBezTo>
                  <a:cubicBezTo>
                    <a:pt x="24" y="97"/>
                    <a:pt x="22" y="96"/>
                    <a:pt x="20" y="97"/>
                  </a:cubicBezTo>
                  <a:cubicBezTo>
                    <a:pt x="20" y="97"/>
                    <a:pt x="18" y="96"/>
                    <a:pt x="18" y="95"/>
                  </a:cubicBezTo>
                  <a:cubicBezTo>
                    <a:pt x="18" y="95"/>
                    <a:pt x="19" y="94"/>
                    <a:pt x="17" y="95"/>
                  </a:cubicBezTo>
                  <a:cubicBezTo>
                    <a:pt x="17" y="95"/>
                    <a:pt x="16" y="93"/>
                    <a:pt x="14" y="94"/>
                  </a:cubicBezTo>
                  <a:cubicBezTo>
                    <a:pt x="4" y="89"/>
                    <a:pt x="4" y="89"/>
                    <a:pt x="4" y="89"/>
                  </a:cubicBezTo>
                  <a:cubicBezTo>
                    <a:pt x="4" y="89"/>
                    <a:pt x="0" y="87"/>
                    <a:pt x="6" y="88"/>
                  </a:cubicBezTo>
                  <a:cubicBezTo>
                    <a:pt x="6" y="88"/>
                    <a:pt x="19" y="93"/>
                    <a:pt x="14" y="89"/>
                  </a:cubicBezTo>
                  <a:cubicBezTo>
                    <a:pt x="14" y="89"/>
                    <a:pt x="11" y="86"/>
                    <a:pt x="15" y="86"/>
                  </a:cubicBezTo>
                  <a:cubicBezTo>
                    <a:pt x="15" y="86"/>
                    <a:pt x="30" y="87"/>
                    <a:pt x="40" y="81"/>
                  </a:cubicBezTo>
                  <a:cubicBezTo>
                    <a:pt x="40" y="81"/>
                    <a:pt x="61" y="73"/>
                    <a:pt x="55" y="54"/>
                  </a:cubicBezTo>
                  <a:cubicBezTo>
                    <a:pt x="55" y="54"/>
                    <a:pt x="48" y="50"/>
                    <a:pt x="38" y="53"/>
                  </a:cubicBezTo>
                  <a:cubicBezTo>
                    <a:pt x="38" y="53"/>
                    <a:pt x="29" y="59"/>
                    <a:pt x="25" y="57"/>
                  </a:cubicBezTo>
                  <a:cubicBezTo>
                    <a:pt x="25" y="57"/>
                    <a:pt x="17" y="51"/>
                    <a:pt x="15" y="44"/>
                  </a:cubicBezTo>
                  <a:cubicBezTo>
                    <a:pt x="15" y="44"/>
                    <a:pt x="12" y="40"/>
                    <a:pt x="16" y="42"/>
                  </a:cubicBezTo>
                  <a:cubicBezTo>
                    <a:pt x="16" y="42"/>
                    <a:pt x="17" y="44"/>
                    <a:pt x="23" y="43"/>
                  </a:cubicBezTo>
                  <a:cubicBezTo>
                    <a:pt x="23" y="43"/>
                    <a:pt x="28" y="44"/>
                    <a:pt x="30" y="42"/>
                  </a:cubicBezTo>
                  <a:cubicBezTo>
                    <a:pt x="30" y="42"/>
                    <a:pt x="35" y="41"/>
                    <a:pt x="42" y="40"/>
                  </a:cubicBezTo>
                  <a:cubicBezTo>
                    <a:pt x="42" y="40"/>
                    <a:pt x="49" y="39"/>
                    <a:pt x="51" y="38"/>
                  </a:cubicBezTo>
                  <a:cubicBezTo>
                    <a:pt x="51" y="38"/>
                    <a:pt x="53" y="35"/>
                    <a:pt x="49" y="35"/>
                  </a:cubicBezTo>
                  <a:cubicBezTo>
                    <a:pt x="49" y="35"/>
                    <a:pt x="39" y="37"/>
                    <a:pt x="42" y="21"/>
                  </a:cubicBezTo>
                  <a:cubicBezTo>
                    <a:pt x="42" y="21"/>
                    <a:pt x="50" y="9"/>
                    <a:pt x="45" y="12"/>
                  </a:cubicBezTo>
                  <a:cubicBezTo>
                    <a:pt x="45" y="12"/>
                    <a:pt x="37" y="17"/>
                    <a:pt x="31" y="15"/>
                  </a:cubicBezTo>
                  <a:cubicBezTo>
                    <a:pt x="31" y="15"/>
                    <a:pt x="27" y="15"/>
                    <a:pt x="25" y="12"/>
                  </a:cubicBezTo>
                  <a:cubicBezTo>
                    <a:pt x="25" y="12"/>
                    <a:pt x="22" y="7"/>
                    <a:pt x="26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40" name="Freeform 13">
              <a:extLst>
                <a:ext uri="{FF2B5EF4-FFF2-40B4-BE49-F238E27FC236}">
                  <a16:creationId xmlns="" xmlns:a16="http://schemas.microsoft.com/office/drawing/2014/main" id="{4CC878B7-D8BC-AA4F-ABE8-D4CD86C5A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1962"/>
              <a:ext cx="151" cy="247"/>
            </a:xfrm>
            <a:custGeom>
              <a:avLst/>
              <a:gdLst>
                <a:gd name="T0" fmla="*/ 37 w 79"/>
                <a:gd name="T1" fmla="*/ 7 h 128"/>
                <a:gd name="T2" fmla="*/ 39 w 79"/>
                <a:gd name="T3" fmla="*/ 5 h 128"/>
                <a:gd name="T4" fmla="*/ 49 w 79"/>
                <a:gd name="T5" fmla="*/ 8 h 128"/>
                <a:gd name="T6" fmla="*/ 58 w 79"/>
                <a:gd name="T7" fmla="*/ 12 h 128"/>
                <a:gd name="T8" fmla="*/ 60 w 79"/>
                <a:gd name="T9" fmla="*/ 19 h 128"/>
                <a:gd name="T10" fmla="*/ 61 w 79"/>
                <a:gd name="T11" fmla="*/ 26 h 128"/>
                <a:gd name="T12" fmla="*/ 69 w 79"/>
                <a:gd name="T13" fmla="*/ 33 h 128"/>
                <a:gd name="T14" fmla="*/ 70 w 79"/>
                <a:gd name="T15" fmla="*/ 33 h 128"/>
                <a:gd name="T16" fmla="*/ 74 w 79"/>
                <a:gd name="T17" fmla="*/ 38 h 128"/>
                <a:gd name="T18" fmla="*/ 75 w 79"/>
                <a:gd name="T19" fmla="*/ 41 h 128"/>
                <a:gd name="T20" fmla="*/ 77 w 79"/>
                <a:gd name="T21" fmla="*/ 47 h 128"/>
                <a:gd name="T22" fmla="*/ 70 w 79"/>
                <a:gd name="T23" fmla="*/ 58 h 128"/>
                <a:gd name="T24" fmla="*/ 66 w 79"/>
                <a:gd name="T25" fmla="*/ 61 h 128"/>
                <a:gd name="T26" fmla="*/ 62 w 79"/>
                <a:gd name="T27" fmla="*/ 69 h 128"/>
                <a:gd name="T28" fmla="*/ 56 w 79"/>
                <a:gd name="T29" fmla="*/ 77 h 128"/>
                <a:gd name="T30" fmla="*/ 48 w 79"/>
                <a:gd name="T31" fmla="*/ 94 h 128"/>
                <a:gd name="T32" fmla="*/ 44 w 79"/>
                <a:gd name="T33" fmla="*/ 103 h 128"/>
                <a:gd name="T34" fmla="*/ 38 w 79"/>
                <a:gd name="T35" fmla="*/ 107 h 128"/>
                <a:gd name="T36" fmla="*/ 36 w 79"/>
                <a:gd name="T37" fmla="*/ 111 h 128"/>
                <a:gd name="T38" fmla="*/ 33 w 79"/>
                <a:gd name="T39" fmla="*/ 115 h 128"/>
                <a:gd name="T40" fmla="*/ 25 w 79"/>
                <a:gd name="T41" fmla="*/ 119 h 128"/>
                <a:gd name="T42" fmla="*/ 18 w 79"/>
                <a:gd name="T43" fmla="*/ 122 h 128"/>
                <a:gd name="T44" fmla="*/ 13 w 79"/>
                <a:gd name="T45" fmla="*/ 123 h 128"/>
                <a:gd name="T46" fmla="*/ 11 w 79"/>
                <a:gd name="T47" fmla="*/ 125 h 128"/>
                <a:gd name="T48" fmla="*/ 3 w 79"/>
                <a:gd name="T49" fmla="*/ 127 h 128"/>
                <a:gd name="T50" fmla="*/ 9 w 79"/>
                <a:gd name="T51" fmla="*/ 111 h 128"/>
                <a:gd name="T52" fmla="*/ 14 w 79"/>
                <a:gd name="T53" fmla="*/ 103 h 128"/>
                <a:gd name="T54" fmla="*/ 18 w 79"/>
                <a:gd name="T55" fmla="*/ 99 h 128"/>
                <a:gd name="T56" fmla="*/ 20 w 79"/>
                <a:gd name="T57" fmla="*/ 99 h 128"/>
                <a:gd name="T58" fmla="*/ 25 w 79"/>
                <a:gd name="T59" fmla="*/ 93 h 128"/>
                <a:gd name="T60" fmla="*/ 23 w 79"/>
                <a:gd name="T61" fmla="*/ 90 h 128"/>
                <a:gd name="T62" fmla="*/ 23 w 79"/>
                <a:gd name="T63" fmla="*/ 85 h 128"/>
                <a:gd name="T64" fmla="*/ 22 w 79"/>
                <a:gd name="T65" fmla="*/ 83 h 128"/>
                <a:gd name="T66" fmla="*/ 18 w 79"/>
                <a:gd name="T67" fmla="*/ 81 h 128"/>
                <a:gd name="T68" fmla="*/ 15 w 79"/>
                <a:gd name="T69" fmla="*/ 80 h 128"/>
                <a:gd name="T70" fmla="*/ 9 w 79"/>
                <a:gd name="T71" fmla="*/ 69 h 128"/>
                <a:gd name="T72" fmla="*/ 27 w 79"/>
                <a:gd name="T73" fmla="*/ 67 h 128"/>
                <a:gd name="T74" fmla="*/ 36 w 79"/>
                <a:gd name="T75" fmla="*/ 55 h 128"/>
                <a:gd name="T76" fmla="*/ 35 w 79"/>
                <a:gd name="T77" fmla="*/ 52 h 128"/>
                <a:gd name="T78" fmla="*/ 36 w 79"/>
                <a:gd name="T79" fmla="*/ 49 h 128"/>
                <a:gd name="T80" fmla="*/ 36 w 79"/>
                <a:gd name="T81" fmla="*/ 45 h 128"/>
                <a:gd name="T82" fmla="*/ 37 w 79"/>
                <a:gd name="T83" fmla="*/ 42 h 128"/>
                <a:gd name="T84" fmla="*/ 37 w 79"/>
                <a:gd name="T85" fmla="*/ 39 h 128"/>
                <a:gd name="T86" fmla="*/ 38 w 79"/>
                <a:gd name="T87" fmla="*/ 36 h 128"/>
                <a:gd name="T88" fmla="*/ 38 w 79"/>
                <a:gd name="T89" fmla="*/ 33 h 128"/>
                <a:gd name="T90" fmla="*/ 39 w 79"/>
                <a:gd name="T91" fmla="*/ 32 h 128"/>
                <a:gd name="T92" fmla="*/ 40 w 79"/>
                <a:gd name="T93" fmla="*/ 29 h 128"/>
                <a:gd name="T94" fmla="*/ 39 w 79"/>
                <a:gd name="T95" fmla="*/ 25 h 128"/>
                <a:gd name="T96" fmla="*/ 37 w 79"/>
                <a:gd name="T97" fmla="*/ 22 h 128"/>
                <a:gd name="T98" fmla="*/ 37 w 79"/>
                <a:gd name="T99" fmla="*/ 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9" h="128">
                  <a:moveTo>
                    <a:pt x="37" y="7"/>
                  </a:moveTo>
                  <a:cubicBezTo>
                    <a:pt x="37" y="7"/>
                    <a:pt x="33" y="0"/>
                    <a:pt x="39" y="5"/>
                  </a:cubicBezTo>
                  <a:cubicBezTo>
                    <a:pt x="39" y="5"/>
                    <a:pt x="46" y="5"/>
                    <a:pt x="49" y="8"/>
                  </a:cubicBezTo>
                  <a:cubicBezTo>
                    <a:pt x="49" y="8"/>
                    <a:pt x="55" y="11"/>
                    <a:pt x="58" y="12"/>
                  </a:cubicBezTo>
                  <a:cubicBezTo>
                    <a:pt x="58" y="12"/>
                    <a:pt x="60" y="12"/>
                    <a:pt x="60" y="19"/>
                  </a:cubicBezTo>
                  <a:cubicBezTo>
                    <a:pt x="60" y="19"/>
                    <a:pt x="59" y="26"/>
                    <a:pt x="61" y="26"/>
                  </a:cubicBezTo>
                  <a:cubicBezTo>
                    <a:pt x="61" y="26"/>
                    <a:pt x="67" y="31"/>
                    <a:pt x="69" y="33"/>
                  </a:cubicBezTo>
                  <a:cubicBezTo>
                    <a:pt x="69" y="33"/>
                    <a:pt x="69" y="34"/>
                    <a:pt x="70" y="33"/>
                  </a:cubicBezTo>
                  <a:cubicBezTo>
                    <a:pt x="70" y="33"/>
                    <a:pt x="74" y="33"/>
                    <a:pt x="74" y="38"/>
                  </a:cubicBezTo>
                  <a:cubicBezTo>
                    <a:pt x="74" y="38"/>
                    <a:pt x="73" y="41"/>
                    <a:pt x="75" y="41"/>
                  </a:cubicBezTo>
                  <a:cubicBezTo>
                    <a:pt x="75" y="41"/>
                    <a:pt x="79" y="42"/>
                    <a:pt x="77" y="47"/>
                  </a:cubicBezTo>
                  <a:cubicBezTo>
                    <a:pt x="77" y="47"/>
                    <a:pt x="77" y="56"/>
                    <a:pt x="70" y="58"/>
                  </a:cubicBezTo>
                  <a:cubicBezTo>
                    <a:pt x="70" y="58"/>
                    <a:pt x="67" y="58"/>
                    <a:pt x="66" y="61"/>
                  </a:cubicBezTo>
                  <a:cubicBezTo>
                    <a:pt x="66" y="61"/>
                    <a:pt x="62" y="66"/>
                    <a:pt x="62" y="69"/>
                  </a:cubicBezTo>
                  <a:cubicBezTo>
                    <a:pt x="62" y="69"/>
                    <a:pt x="60" y="73"/>
                    <a:pt x="56" y="77"/>
                  </a:cubicBezTo>
                  <a:cubicBezTo>
                    <a:pt x="56" y="77"/>
                    <a:pt x="47" y="82"/>
                    <a:pt x="48" y="94"/>
                  </a:cubicBezTo>
                  <a:cubicBezTo>
                    <a:pt x="48" y="94"/>
                    <a:pt x="51" y="100"/>
                    <a:pt x="44" y="103"/>
                  </a:cubicBezTo>
                  <a:cubicBezTo>
                    <a:pt x="44" y="103"/>
                    <a:pt x="42" y="103"/>
                    <a:pt x="38" y="107"/>
                  </a:cubicBezTo>
                  <a:cubicBezTo>
                    <a:pt x="38" y="107"/>
                    <a:pt x="36" y="110"/>
                    <a:pt x="36" y="111"/>
                  </a:cubicBezTo>
                  <a:cubicBezTo>
                    <a:pt x="36" y="111"/>
                    <a:pt x="33" y="114"/>
                    <a:pt x="33" y="115"/>
                  </a:cubicBezTo>
                  <a:cubicBezTo>
                    <a:pt x="33" y="115"/>
                    <a:pt x="31" y="118"/>
                    <a:pt x="25" y="119"/>
                  </a:cubicBezTo>
                  <a:cubicBezTo>
                    <a:pt x="25" y="119"/>
                    <a:pt x="20" y="119"/>
                    <a:pt x="18" y="122"/>
                  </a:cubicBezTo>
                  <a:cubicBezTo>
                    <a:pt x="18" y="122"/>
                    <a:pt x="15" y="124"/>
                    <a:pt x="13" y="123"/>
                  </a:cubicBezTo>
                  <a:cubicBezTo>
                    <a:pt x="13" y="123"/>
                    <a:pt x="12" y="123"/>
                    <a:pt x="11" y="125"/>
                  </a:cubicBezTo>
                  <a:cubicBezTo>
                    <a:pt x="11" y="125"/>
                    <a:pt x="8" y="128"/>
                    <a:pt x="3" y="127"/>
                  </a:cubicBezTo>
                  <a:cubicBezTo>
                    <a:pt x="3" y="127"/>
                    <a:pt x="7" y="116"/>
                    <a:pt x="9" y="111"/>
                  </a:cubicBezTo>
                  <a:cubicBezTo>
                    <a:pt x="9" y="111"/>
                    <a:pt x="11" y="105"/>
                    <a:pt x="14" y="103"/>
                  </a:cubicBezTo>
                  <a:cubicBezTo>
                    <a:pt x="14" y="103"/>
                    <a:pt x="15" y="98"/>
                    <a:pt x="18" y="99"/>
                  </a:cubicBezTo>
                  <a:cubicBezTo>
                    <a:pt x="18" y="99"/>
                    <a:pt x="19" y="101"/>
                    <a:pt x="20" y="99"/>
                  </a:cubicBezTo>
                  <a:cubicBezTo>
                    <a:pt x="20" y="99"/>
                    <a:pt x="24" y="93"/>
                    <a:pt x="25" y="93"/>
                  </a:cubicBezTo>
                  <a:cubicBezTo>
                    <a:pt x="25" y="93"/>
                    <a:pt x="24" y="90"/>
                    <a:pt x="23" y="90"/>
                  </a:cubicBezTo>
                  <a:cubicBezTo>
                    <a:pt x="23" y="90"/>
                    <a:pt x="22" y="87"/>
                    <a:pt x="23" y="85"/>
                  </a:cubicBezTo>
                  <a:cubicBezTo>
                    <a:pt x="23" y="85"/>
                    <a:pt x="24" y="84"/>
                    <a:pt x="22" y="83"/>
                  </a:cubicBezTo>
                  <a:cubicBezTo>
                    <a:pt x="22" y="83"/>
                    <a:pt x="19" y="79"/>
                    <a:pt x="18" y="81"/>
                  </a:cubicBezTo>
                  <a:cubicBezTo>
                    <a:pt x="18" y="81"/>
                    <a:pt x="17" y="81"/>
                    <a:pt x="15" y="80"/>
                  </a:cubicBezTo>
                  <a:cubicBezTo>
                    <a:pt x="15" y="80"/>
                    <a:pt x="0" y="69"/>
                    <a:pt x="9" y="69"/>
                  </a:cubicBezTo>
                  <a:cubicBezTo>
                    <a:pt x="9" y="69"/>
                    <a:pt x="18" y="72"/>
                    <a:pt x="27" y="67"/>
                  </a:cubicBezTo>
                  <a:cubicBezTo>
                    <a:pt x="27" y="67"/>
                    <a:pt x="29" y="66"/>
                    <a:pt x="36" y="55"/>
                  </a:cubicBezTo>
                  <a:cubicBezTo>
                    <a:pt x="36" y="55"/>
                    <a:pt x="37" y="53"/>
                    <a:pt x="35" y="52"/>
                  </a:cubicBezTo>
                  <a:cubicBezTo>
                    <a:pt x="35" y="52"/>
                    <a:pt x="35" y="50"/>
                    <a:pt x="36" y="49"/>
                  </a:cubicBezTo>
                  <a:cubicBezTo>
                    <a:pt x="36" y="49"/>
                    <a:pt x="36" y="48"/>
                    <a:pt x="36" y="45"/>
                  </a:cubicBezTo>
                  <a:cubicBezTo>
                    <a:pt x="36" y="45"/>
                    <a:pt x="36" y="43"/>
                    <a:pt x="37" y="42"/>
                  </a:cubicBezTo>
                  <a:cubicBezTo>
                    <a:pt x="37" y="42"/>
                    <a:pt x="38" y="40"/>
                    <a:pt x="37" y="39"/>
                  </a:cubicBezTo>
                  <a:cubicBezTo>
                    <a:pt x="37" y="39"/>
                    <a:pt x="37" y="37"/>
                    <a:pt x="38" y="36"/>
                  </a:cubicBezTo>
                  <a:cubicBezTo>
                    <a:pt x="38" y="36"/>
                    <a:pt x="38" y="35"/>
                    <a:pt x="38" y="33"/>
                  </a:cubicBezTo>
                  <a:cubicBezTo>
                    <a:pt x="38" y="33"/>
                    <a:pt x="37" y="32"/>
                    <a:pt x="39" y="32"/>
                  </a:cubicBezTo>
                  <a:cubicBezTo>
                    <a:pt x="39" y="32"/>
                    <a:pt x="41" y="33"/>
                    <a:pt x="40" y="29"/>
                  </a:cubicBezTo>
                  <a:cubicBezTo>
                    <a:pt x="40" y="29"/>
                    <a:pt x="39" y="27"/>
                    <a:pt x="39" y="25"/>
                  </a:cubicBezTo>
                  <a:cubicBezTo>
                    <a:pt x="37" y="22"/>
                    <a:pt x="37" y="22"/>
                    <a:pt x="37" y="22"/>
                  </a:cubicBezTo>
                  <a:lnTo>
                    <a:pt x="37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41" name="Freeform 14">
              <a:extLst>
                <a:ext uri="{FF2B5EF4-FFF2-40B4-BE49-F238E27FC236}">
                  <a16:creationId xmlns="" xmlns:a16="http://schemas.microsoft.com/office/drawing/2014/main" id="{A4D6C22F-8617-4145-BD66-E4C11CE20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2138"/>
              <a:ext cx="63" cy="70"/>
            </a:xfrm>
            <a:custGeom>
              <a:avLst/>
              <a:gdLst>
                <a:gd name="T0" fmla="*/ 3 w 33"/>
                <a:gd name="T1" fmla="*/ 8 h 36"/>
                <a:gd name="T2" fmla="*/ 7 w 33"/>
                <a:gd name="T3" fmla="*/ 3 h 36"/>
                <a:gd name="T4" fmla="*/ 13 w 33"/>
                <a:gd name="T5" fmla="*/ 4 h 36"/>
                <a:gd name="T6" fmla="*/ 23 w 33"/>
                <a:gd name="T7" fmla="*/ 12 h 36"/>
                <a:gd name="T8" fmla="*/ 30 w 33"/>
                <a:gd name="T9" fmla="*/ 18 h 36"/>
                <a:gd name="T10" fmla="*/ 31 w 33"/>
                <a:gd name="T11" fmla="*/ 25 h 36"/>
                <a:gd name="T12" fmla="*/ 30 w 33"/>
                <a:gd name="T13" fmla="*/ 28 h 36"/>
                <a:gd name="T14" fmla="*/ 28 w 33"/>
                <a:gd name="T15" fmla="*/ 31 h 36"/>
                <a:gd name="T16" fmla="*/ 19 w 33"/>
                <a:gd name="T17" fmla="*/ 34 h 36"/>
                <a:gd name="T18" fmla="*/ 12 w 33"/>
                <a:gd name="T19" fmla="*/ 33 h 36"/>
                <a:gd name="T20" fmla="*/ 8 w 33"/>
                <a:gd name="T21" fmla="*/ 30 h 36"/>
                <a:gd name="T22" fmla="*/ 5 w 33"/>
                <a:gd name="T23" fmla="*/ 29 h 36"/>
                <a:gd name="T24" fmla="*/ 2 w 33"/>
                <a:gd name="T25" fmla="*/ 25 h 36"/>
                <a:gd name="T26" fmla="*/ 2 w 33"/>
                <a:gd name="T27" fmla="*/ 19 h 36"/>
                <a:gd name="T28" fmla="*/ 3 w 33"/>
                <a:gd name="T29" fmla="*/ 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3" h="36">
                  <a:moveTo>
                    <a:pt x="3" y="8"/>
                  </a:moveTo>
                  <a:cubicBezTo>
                    <a:pt x="3" y="8"/>
                    <a:pt x="4" y="0"/>
                    <a:pt x="7" y="3"/>
                  </a:cubicBezTo>
                  <a:cubicBezTo>
                    <a:pt x="7" y="3"/>
                    <a:pt x="10" y="4"/>
                    <a:pt x="13" y="4"/>
                  </a:cubicBezTo>
                  <a:cubicBezTo>
                    <a:pt x="13" y="4"/>
                    <a:pt x="19" y="7"/>
                    <a:pt x="23" y="12"/>
                  </a:cubicBezTo>
                  <a:cubicBezTo>
                    <a:pt x="23" y="12"/>
                    <a:pt x="28" y="17"/>
                    <a:pt x="30" y="18"/>
                  </a:cubicBezTo>
                  <a:cubicBezTo>
                    <a:pt x="30" y="18"/>
                    <a:pt x="33" y="20"/>
                    <a:pt x="31" y="25"/>
                  </a:cubicBezTo>
                  <a:cubicBezTo>
                    <a:pt x="31" y="25"/>
                    <a:pt x="29" y="27"/>
                    <a:pt x="30" y="28"/>
                  </a:cubicBezTo>
                  <a:cubicBezTo>
                    <a:pt x="30" y="28"/>
                    <a:pt x="29" y="30"/>
                    <a:pt x="28" y="31"/>
                  </a:cubicBezTo>
                  <a:cubicBezTo>
                    <a:pt x="28" y="31"/>
                    <a:pt x="24" y="36"/>
                    <a:pt x="19" y="34"/>
                  </a:cubicBezTo>
                  <a:cubicBezTo>
                    <a:pt x="19" y="34"/>
                    <a:pt x="15" y="34"/>
                    <a:pt x="12" y="33"/>
                  </a:cubicBezTo>
                  <a:cubicBezTo>
                    <a:pt x="12" y="33"/>
                    <a:pt x="9" y="32"/>
                    <a:pt x="8" y="30"/>
                  </a:cubicBezTo>
                  <a:cubicBezTo>
                    <a:pt x="8" y="30"/>
                    <a:pt x="6" y="29"/>
                    <a:pt x="5" y="29"/>
                  </a:cubicBezTo>
                  <a:cubicBezTo>
                    <a:pt x="5" y="29"/>
                    <a:pt x="4" y="29"/>
                    <a:pt x="2" y="25"/>
                  </a:cubicBezTo>
                  <a:cubicBezTo>
                    <a:pt x="2" y="25"/>
                    <a:pt x="0" y="23"/>
                    <a:pt x="2" y="19"/>
                  </a:cubicBezTo>
                  <a:cubicBezTo>
                    <a:pt x="2" y="19"/>
                    <a:pt x="4" y="14"/>
                    <a:pt x="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42" name="Freeform 15">
              <a:extLst>
                <a:ext uri="{FF2B5EF4-FFF2-40B4-BE49-F238E27FC236}">
                  <a16:creationId xmlns="" xmlns:a16="http://schemas.microsoft.com/office/drawing/2014/main" id="{F5C33092-AE5E-7B43-B17E-C67122CE1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2064"/>
              <a:ext cx="36" cy="142"/>
            </a:xfrm>
            <a:custGeom>
              <a:avLst/>
              <a:gdLst>
                <a:gd name="T0" fmla="*/ 0 w 19"/>
                <a:gd name="T1" fmla="*/ 48 h 73"/>
                <a:gd name="T2" fmla="*/ 1 w 19"/>
                <a:gd name="T3" fmla="*/ 27 h 73"/>
                <a:gd name="T4" fmla="*/ 1 w 19"/>
                <a:gd name="T5" fmla="*/ 24 h 73"/>
                <a:gd name="T6" fmla="*/ 1 w 19"/>
                <a:gd name="T7" fmla="*/ 12 h 73"/>
                <a:gd name="T8" fmla="*/ 3 w 19"/>
                <a:gd name="T9" fmla="*/ 10 h 73"/>
                <a:gd name="T10" fmla="*/ 3 w 19"/>
                <a:gd name="T11" fmla="*/ 7 h 73"/>
                <a:gd name="T12" fmla="*/ 3 w 19"/>
                <a:gd name="T13" fmla="*/ 5 h 73"/>
                <a:gd name="T14" fmla="*/ 7 w 19"/>
                <a:gd name="T15" fmla="*/ 3 h 73"/>
                <a:gd name="T16" fmla="*/ 6 w 19"/>
                <a:gd name="T17" fmla="*/ 8 h 73"/>
                <a:gd name="T18" fmla="*/ 9 w 19"/>
                <a:gd name="T19" fmla="*/ 26 h 73"/>
                <a:gd name="T20" fmla="*/ 11 w 19"/>
                <a:gd name="T21" fmla="*/ 30 h 73"/>
                <a:gd name="T22" fmla="*/ 14 w 19"/>
                <a:gd name="T23" fmla="*/ 37 h 73"/>
                <a:gd name="T24" fmla="*/ 14 w 19"/>
                <a:gd name="T25" fmla="*/ 42 h 73"/>
                <a:gd name="T26" fmla="*/ 15 w 19"/>
                <a:gd name="T27" fmla="*/ 43 h 73"/>
                <a:gd name="T28" fmla="*/ 17 w 19"/>
                <a:gd name="T29" fmla="*/ 45 h 73"/>
                <a:gd name="T30" fmla="*/ 16 w 19"/>
                <a:gd name="T31" fmla="*/ 54 h 73"/>
                <a:gd name="T32" fmla="*/ 17 w 19"/>
                <a:gd name="T33" fmla="*/ 57 h 73"/>
                <a:gd name="T34" fmla="*/ 18 w 19"/>
                <a:gd name="T35" fmla="*/ 59 h 73"/>
                <a:gd name="T36" fmla="*/ 18 w 19"/>
                <a:gd name="T37" fmla="*/ 61 h 73"/>
                <a:gd name="T38" fmla="*/ 18 w 19"/>
                <a:gd name="T39" fmla="*/ 70 h 73"/>
                <a:gd name="T40" fmla="*/ 13 w 19"/>
                <a:gd name="T41" fmla="*/ 71 h 73"/>
                <a:gd name="T42" fmla="*/ 0 w 19"/>
                <a:gd name="T43" fmla="*/ 48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" h="73">
                  <a:moveTo>
                    <a:pt x="0" y="48"/>
                  </a:moveTo>
                  <a:cubicBezTo>
                    <a:pt x="0" y="48"/>
                    <a:pt x="0" y="28"/>
                    <a:pt x="1" y="27"/>
                  </a:cubicBezTo>
                  <a:cubicBezTo>
                    <a:pt x="1" y="27"/>
                    <a:pt x="1" y="26"/>
                    <a:pt x="1" y="24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2" y="11"/>
                    <a:pt x="3" y="10"/>
                  </a:cubicBezTo>
                  <a:cubicBezTo>
                    <a:pt x="3" y="10"/>
                    <a:pt x="2" y="7"/>
                    <a:pt x="3" y="7"/>
                  </a:cubicBezTo>
                  <a:cubicBezTo>
                    <a:pt x="3" y="7"/>
                    <a:pt x="3" y="6"/>
                    <a:pt x="3" y="5"/>
                  </a:cubicBezTo>
                  <a:cubicBezTo>
                    <a:pt x="3" y="5"/>
                    <a:pt x="4" y="0"/>
                    <a:pt x="7" y="3"/>
                  </a:cubicBezTo>
                  <a:cubicBezTo>
                    <a:pt x="7" y="3"/>
                    <a:pt x="8" y="5"/>
                    <a:pt x="6" y="8"/>
                  </a:cubicBezTo>
                  <a:cubicBezTo>
                    <a:pt x="6" y="8"/>
                    <a:pt x="3" y="11"/>
                    <a:pt x="9" y="26"/>
                  </a:cubicBezTo>
                  <a:cubicBezTo>
                    <a:pt x="9" y="26"/>
                    <a:pt x="9" y="28"/>
                    <a:pt x="11" y="30"/>
                  </a:cubicBezTo>
                  <a:cubicBezTo>
                    <a:pt x="11" y="30"/>
                    <a:pt x="14" y="32"/>
                    <a:pt x="14" y="37"/>
                  </a:cubicBezTo>
                  <a:cubicBezTo>
                    <a:pt x="14" y="37"/>
                    <a:pt x="14" y="40"/>
                    <a:pt x="14" y="42"/>
                  </a:cubicBezTo>
                  <a:cubicBezTo>
                    <a:pt x="14" y="42"/>
                    <a:pt x="12" y="44"/>
                    <a:pt x="15" y="43"/>
                  </a:cubicBezTo>
                  <a:cubicBezTo>
                    <a:pt x="15" y="43"/>
                    <a:pt x="17" y="43"/>
                    <a:pt x="17" y="45"/>
                  </a:cubicBezTo>
                  <a:cubicBezTo>
                    <a:pt x="17" y="45"/>
                    <a:pt x="16" y="52"/>
                    <a:pt x="16" y="54"/>
                  </a:cubicBezTo>
                  <a:cubicBezTo>
                    <a:pt x="16" y="54"/>
                    <a:pt x="18" y="56"/>
                    <a:pt x="17" y="57"/>
                  </a:cubicBezTo>
                  <a:cubicBezTo>
                    <a:pt x="17" y="57"/>
                    <a:pt x="17" y="58"/>
                    <a:pt x="18" y="59"/>
                  </a:cubicBezTo>
                  <a:cubicBezTo>
                    <a:pt x="18" y="59"/>
                    <a:pt x="18" y="59"/>
                    <a:pt x="18" y="61"/>
                  </a:cubicBezTo>
                  <a:cubicBezTo>
                    <a:pt x="18" y="61"/>
                    <a:pt x="19" y="69"/>
                    <a:pt x="18" y="70"/>
                  </a:cubicBezTo>
                  <a:cubicBezTo>
                    <a:pt x="18" y="70"/>
                    <a:pt x="16" y="73"/>
                    <a:pt x="13" y="71"/>
                  </a:cubicBezTo>
                  <a:cubicBezTo>
                    <a:pt x="13" y="71"/>
                    <a:pt x="3" y="62"/>
                    <a:pt x="0" y="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43" name="Freeform 16">
              <a:extLst>
                <a:ext uri="{FF2B5EF4-FFF2-40B4-BE49-F238E27FC236}">
                  <a16:creationId xmlns="" xmlns:a16="http://schemas.microsoft.com/office/drawing/2014/main" id="{F037502F-5586-1044-BE7D-9B6FE9483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985"/>
              <a:ext cx="35" cy="60"/>
            </a:xfrm>
            <a:custGeom>
              <a:avLst/>
              <a:gdLst>
                <a:gd name="T0" fmla="*/ 7 w 18"/>
                <a:gd name="T1" fmla="*/ 5 h 31"/>
                <a:gd name="T2" fmla="*/ 8 w 18"/>
                <a:gd name="T3" fmla="*/ 2 h 31"/>
                <a:gd name="T4" fmla="*/ 11 w 18"/>
                <a:gd name="T5" fmla="*/ 3 h 31"/>
                <a:gd name="T6" fmla="*/ 18 w 18"/>
                <a:gd name="T7" fmla="*/ 25 h 31"/>
                <a:gd name="T8" fmla="*/ 11 w 18"/>
                <a:gd name="T9" fmla="*/ 28 h 31"/>
                <a:gd name="T10" fmla="*/ 7 w 18"/>
                <a:gd name="T11" fmla="*/ 25 h 31"/>
                <a:gd name="T12" fmla="*/ 2 w 18"/>
                <a:gd name="T13" fmla="*/ 25 h 31"/>
                <a:gd name="T14" fmla="*/ 2 w 18"/>
                <a:gd name="T15" fmla="*/ 22 h 31"/>
                <a:gd name="T16" fmla="*/ 7 w 18"/>
                <a:gd name="T17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31">
                  <a:moveTo>
                    <a:pt x="7" y="5"/>
                  </a:moveTo>
                  <a:cubicBezTo>
                    <a:pt x="7" y="5"/>
                    <a:pt x="6" y="4"/>
                    <a:pt x="8" y="2"/>
                  </a:cubicBezTo>
                  <a:cubicBezTo>
                    <a:pt x="8" y="2"/>
                    <a:pt x="10" y="0"/>
                    <a:pt x="11" y="3"/>
                  </a:cubicBezTo>
                  <a:cubicBezTo>
                    <a:pt x="11" y="3"/>
                    <a:pt x="18" y="18"/>
                    <a:pt x="18" y="25"/>
                  </a:cubicBezTo>
                  <a:cubicBezTo>
                    <a:pt x="18" y="25"/>
                    <a:pt x="17" y="31"/>
                    <a:pt x="11" y="28"/>
                  </a:cubicBezTo>
                  <a:cubicBezTo>
                    <a:pt x="11" y="28"/>
                    <a:pt x="9" y="27"/>
                    <a:pt x="7" y="25"/>
                  </a:cubicBezTo>
                  <a:cubicBezTo>
                    <a:pt x="7" y="25"/>
                    <a:pt x="5" y="26"/>
                    <a:pt x="2" y="25"/>
                  </a:cubicBezTo>
                  <a:cubicBezTo>
                    <a:pt x="2" y="25"/>
                    <a:pt x="0" y="24"/>
                    <a:pt x="2" y="22"/>
                  </a:cubicBezTo>
                  <a:cubicBezTo>
                    <a:pt x="2" y="22"/>
                    <a:pt x="7" y="13"/>
                    <a:pt x="7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44" name="Freeform 17">
              <a:extLst>
                <a:ext uri="{FF2B5EF4-FFF2-40B4-BE49-F238E27FC236}">
                  <a16:creationId xmlns="" xmlns:a16="http://schemas.microsoft.com/office/drawing/2014/main" id="{58981B09-0A27-3C4C-BEDF-B5C43873E23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69" y="1956"/>
              <a:ext cx="218" cy="246"/>
            </a:xfrm>
            <a:custGeom>
              <a:avLst/>
              <a:gdLst>
                <a:gd name="T0" fmla="*/ 98 w 114"/>
                <a:gd name="T1" fmla="*/ 50 h 127"/>
                <a:gd name="T2" fmla="*/ 110 w 114"/>
                <a:gd name="T3" fmla="*/ 70 h 127"/>
                <a:gd name="T4" fmla="*/ 98 w 114"/>
                <a:gd name="T5" fmla="*/ 83 h 127"/>
                <a:gd name="T6" fmla="*/ 82 w 114"/>
                <a:gd name="T7" fmla="*/ 103 h 127"/>
                <a:gd name="T8" fmla="*/ 83 w 114"/>
                <a:gd name="T9" fmla="*/ 119 h 127"/>
                <a:gd name="T10" fmla="*/ 79 w 114"/>
                <a:gd name="T11" fmla="*/ 85 h 127"/>
                <a:gd name="T12" fmla="*/ 97 w 114"/>
                <a:gd name="T13" fmla="*/ 64 h 127"/>
                <a:gd name="T14" fmla="*/ 88 w 114"/>
                <a:gd name="T15" fmla="*/ 51 h 127"/>
                <a:gd name="T16" fmla="*/ 79 w 114"/>
                <a:gd name="T17" fmla="*/ 45 h 127"/>
                <a:gd name="T18" fmla="*/ 38 w 114"/>
                <a:gd name="T19" fmla="*/ 47 h 127"/>
                <a:gd name="T20" fmla="*/ 53 w 114"/>
                <a:gd name="T21" fmla="*/ 40 h 127"/>
                <a:gd name="T22" fmla="*/ 54 w 114"/>
                <a:gd name="T23" fmla="*/ 3 h 127"/>
                <a:gd name="T24" fmla="*/ 61 w 114"/>
                <a:gd name="T25" fmla="*/ 3 h 127"/>
                <a:gd name="T26" fmla="*/ 67 w 114"/>
                <a:gd name="T27" fmla="*/ 27 h 127"/>
                <a:gd name="T28" fmla="*/ 69 w 114"/>
                <a:gd name="T29" fmla="*/ 43 h 127"/>
                <a:gd name="T30" fmla="*/ 79 w 114"/>
                <a:gd name="T31" fmla="*/ 49 h 127"/>
                <a:gd name="T32" fmla="*/ 71 w 114"/>
                <a:gd name="T33" fmla="*/ 53 h 127"/>
                <a:gd name="T34" fmla="*/ 76 w 114"/>
                <a:gd name="T35" fmla="*/ 64 h 127"/>
                <a:gd name="T36" fmla="*/ 72 w 114"/>
                <a:gd name="T37" fmla="*/ 73 h 127"/>
                <a:gd name="T38" fmla="*/ 62 w 114"/>
                <a:gd name="T39" fmla="*/ 95 h 127"/>
                <a:gd name="T40" fmla="*/ 77 w 114"/>
                <a:gd name="T41" fmla="*/ 88 h 127"/>
                <a:gd name="T42" fmla="*/ 79 w 114"/>
                <a:gd name="T43" fmla="*/ 120 h 127"/>
                <a:gd name="T44" fmla="*/ 65 w 114"/>
                <a:gd name="T45" fmla="*/ 120 h 127"/>
                <a:gd name="T46" fmla="*/ 54 w 114"/>
                <a:gd name="T47" fmla="*/ 119 h 127"/>
                <a:gd name="T48" fmla="*/ 33 w 114"/>
                <a:gd name="T49" fmla="*/ 115 h 127"/>
                <a:gd name="T50" fmla="*/ 38 w 114"/>
                <a:gd name="T51" fmla="*/ 109 h 127"/>
                <a:gd name="T52" fmla="*/ 49 w 114"/>
                <a:gd name="T53" fmla="*/ 98 h 127"/>
                <a:gd name="T54" fmla="*/ 50 w 114"/>
                <a:gd name="T55" fmla="*/ 84 h 127"/>
                <a:gd name="T56" fmla="*/ 43 w 114"/>
                <a:gd name="T57" fmla="*/ 67 h 127"/>
                <a:gd name="T58" fmla="*/ 51 w 114"/>
                <a:gd name="T59" fmla="*/ 61 h 127"/>
                <a:gd name="T60" fmla="*/ 53 w 114"/>
                <a:gd name="T61" fmla="*/ 50 h 127"/>
                <a:gd name="T62" fmla="*/ 35 w 114"/>
                <a:gd name="T63" fmla="*/ 59 h 127"/>
                <a:gd name="T64" fmla="*/ 33 w 114"/>
                <a:gd name="T65" fmla="*/ 51 h 127"/>
                <a:gd name="T66" fmla="*/ 0 w 114"/>
                <a:gd name="T67" fmla="*/ 78 h 127"/>
                <a:gd name="T68" fmla="*/ 0 w 114"/>
                <a:gd name="T69" fmla="*/ 76 h 127"/>
                <a:gd name="T70" fmla="*/ 13 w 114"/>
                <a:gd name="T71" fmla="*/ 63 h 127"/>
                <a:gd name="T72" fmla="*/ 33 w 114"/>
                <a:gd name="T73" fmla="*/ 51 h 127"/>
                <a:gd name="T74" fmla="*/ 30 w 114"/>
                <a:gd name="T75" fmla="*/ 63 h 127"/>
                <a:gd name="T76" fmla="*/ 18 w 114"/>
                <a:gd name="T77" fmla="*/ 69 h 127"/>
                <a:gd name="T78" fmla="*/ 12 w 114"/>
                <a:gd name="T79" fmla="*/ 86 h 127"/>
                <a:gd name="T80" fmla="*/ 26 w 114"/>
                <a:gd name="T81" fmla="*/ 106 h 127"/>
                <a:gd name="T82" fmla="*/ 33 w 114"/>
                <a:gd name="T83" fmla="*/ 115 h 127"/>
                <a:gd name="T84" fmla="*/ 13 w 114"/>
                <a:gd name="T85" fmla="*/ 98 h 127"/>
                <a:gd name="T86" fmla="*/ 3 w 114"/>
                <a:gd name="T87" fmla="*/ 82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4" h="127">
                  <a:moveTo>
                    <a:pt x="79" y="45"/>
                  </a:moveTo>
                  <a:cubicBezTo>
                    <a:pt x="86" y="47"/>
                    <a:pt x="95" y="49"/>
                    <a:pt x="98" y="50"/>
                  </a:cubicBezTo>
                  <a:cubicBezTo>
                    <a:pt x="98" y="50"/>
                    <a:pt x="106" y="52"/>
                    <a:pt x="112" y="63"/>
                  </a:cubicBezTo>
                  <a:cubicBezTo>
                    <a:pt x="112" y="63"/>
                    <a:pt x="114" y="64"/>
                    <a:pt x="110" y="70"/>
                  </a:cubicBezTo>
                  <a:cubicBezTo>
                    <a:pt x="110" y="70"/>
                    <a:pt x="106" y="75"/>
                    <a:pt x="101" y="77"/>
                  </a:cubicBezTo>
                  <a:cubicBezTo>
                    <a:pt x="101" y="77"/>
                    <a:pt x="99" y="78"/>
                    <a:pt x="98" y="83"/>
                  </a:cubicBezTo>
                  <a:cubicBezTo>
                    <a:pt x="98" y="83"/>
                    <a:pt x="91" y="93"/>
                    <a:pt x="87" y="95"/>
                  </a:cubicBezTo>
                  <a:cubicBezTo>
                    <a:pt x="87" y="95"/>
                    <a:pt x="81" y="97"/>
                    <a:pt x="82" y="103"/>
                  </a:cubicBezTo>
                  <a:cubicBezTo>
                    <a:pt x="82" y="103"/>
                    <a:pt x="88" y="109"/>
                    <a:pt x="86" y="117"/>
                  </a:cubicBezTo>
                  <a:cubicBezTo>
                    <a:pt x="86" y="117"/>
                    <a:pt x="86" y="119"/>
                    <a:pt x="83" y="119"/>
                  </a:cubicBezTo>
                  <a:cubicBezTo>
                    <a:pt x="83" y="119"/>
                    <a:pt x="82" y="119"/>
                    <a:pt x="79" y="120"/>
                  </a:cubicBezTo>
                  <a:cubicBezTo>
                    <a:pt x="79" y="85"/>
                    <a:pt x="79" y="85"/>
                    <a:pt x="79" y="85"/>
                  </a:cubicBezTo>
                  <a:cubicBezTo>
                    <a:pt x="83" y="81"/>
                    <a:pt x="89" y="76"/>
                    <a:pt x="89" y="76"/>
                  </a:cubicBezTo>
                  <a:cubicBezTo>
                    <a:pt x="90" y="73"/>
                    <a:pt x="97" y="64"/>
                    <a:pt x="97" y="64"/>
                  </a:cubicBezTo>
                  <a:cubicBezTo>
                    <a:pt x="98" y="63"/>
                    <a:pt x="97" y="59"/>
                    <a:pt x="97" y="59"/>
                  </a:cubicBezTo>
                  <a:cubicBezTo>
                    <a:pt x="97" y="57"/>
                    <a:pt x="88" y="51"/>
                    <a:pt x="88" y="51"/>
                  </a:cubicBezTo>
                  <a:cubicBezTo>
                    <a:pt x="87" y="50"/>
                    <a:pt x="83" y="50"/>
                    <a:pt x="79" y="49"/>
                  </a:cubicBezTo>
                  <a:lnTo>
                    <a:pt x="79" y="45"/>
                  </a:lnTo>
                  <a:close/>
                  <a:moveTo>
                    <a:pt x="33" y="51"/>
                  </a:moveTo>
                  <a:cubicBezTo>
                    <a:pt x="35" y="50"/>
                    <a:pt x="37" y="48"/>
                    <a:pt x="38" y="47"/>
                  </a:cubicBezTo>
                  <a:cubicBezTo>
                    <a:pt x="38" y="47"/>
                    <a:pt x="42" y="44"/>
                    <a:pt x="46" y="43"/>
                  </a:cubicBezTo>
                  <a:cubicBezTo>
                    <a:pt x="46" y="43"/>
                    <a:pt x="53" y="42"/>
                    <a:pt x="53" y="40"/>
                  </a:cubicBezTo>
                  <a:cubicBezTo>
                    <a:pt x="53" y="40"/>
                    <a:pt x="54" y="34"/>
                    <a:pt x="54" y="32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4" y="3"/>
                    <a:pt x="54" y="0"/>
                    <a:pt x="57" y="2"/>
                  </a:cubicBezTo>
                  <a:cubicBezTo>
                    <a:pt x="57" y="2"/>
                    <a:pt x="58" y="4"/>
                    <a:pt x="61" y="3"/>
                  </a:cubicBezTo>
                  <a:cubicBezTo>
                    <a:pt x="61" y="3"/>
                    <a:pt x="64" y="3"/>
                    <a:pt x="65" y="10"/>
                  </a:cubicBezTo>
                  <a:cubicBezTo>
                    <a:pt x="65" y="10"/>
                    <a:pt x="67" y="19"/>
                    <a:pt x="67" y="27"/>
                  </a:cubicBezTo>
                  <a:cubicBezTo>
                    <a:pt x="67" y="27"/>
                    <a:pt x="67" y="37"/>
                    <a:pt x="67" y="39"/>
                  </a:cubicBezTo>
                  <a:cubicBezTo>
                    <a:pt x="67" y="39"/>
                    <a:pt x="66" y="42"/>
                    <a:pt x="69" y="43"/>
                  </a:cubicBezTo>
                  <a:cubicBezTo>
                    <a:pt x="69" y="43"/>
                    <a:pt x="74" y="44"/>
                    <a:pt x="79" y="45"/>
                  </a:cubicBezTo>
                  <a:cubicBezTo>
                    <a:pt x="79" y="49"/>
                    <a:pt x="79" y="49"/>
                    <a:pt x="79" y="49"/>
                  </a:cubicBezTo>
                  <a:cubicBezTo>
                    <a:pt x="76" y="48"/>
                    <a:pt x="73" y="48"/>
                    <a:pt x="73" y="48"/>
                  </a:cubicBezTo>
                  <a:cubicBezTo>
                    <a:pt x="67" y="47"/>
                    <a:pt x="71" y="53"/>
                    <a:pt x="71" y="53"/>
                  </a:cubicBezTo>
                  <a:cubicBezTo>
                    <a:pt x="72" y="55"/>
                    <a:pt x="74" y="60"/>
                    <a:pt x="74" y="60"/>
                  </a:cubicBezTo>
                  <a:cubicBezTo>
                    <a:pt x="74" y="63"/>
                    <a:pt x="76" y="64"/>
                    <a:pt x="76" y="64"/>
                  </a:cubicBezTo>
                  <a:cubicBezTo>
                    <a:pt x="78" y="67"/>
                    <a:pt x="75" y="70"/>
                    <a:pt x="75" y="70"/>
                  </a:cubicBezTo>
                  <a:cubicBezTo>
                    <a:pt x="74" y="71"/>
                    <a:pt x="72" y="73"/>
                    <a:pt x="72" y="73"/>
                  </a:cubicBezTo>
                  <a:cubicBezTo>
                    <a:pt x="70" y="79"/>
                    <a:pt x="64" y="83"/>
                    <a:pt x="64" y="83"/>
                  </a:cubicBezTo>
                  <a:cubicBezTo>
                    <a:pt x="59" y="86"/>
                    <a:pt x="62" y="95"/>
                    <a:pt x="62" y="95"/>
                  </a:cubicBezTo>
                  <a:cubicBezTo>
                    <a:pt x="64" y="101"/>
                    <a:pt x="73" y="91"/>
                    <a:pt x="73" y="91"/>
                  </a:cubicBezTo>
                  <a:cubicBezTo>
                    <a:pt x="75" y="89"/>
                    <a:pt x="77" y="88"/>
                    <a:pt x="77" y="88"/>
                  </a:cubicBezTo>
                  <a:cubicBezTo>
                    <a:pt x="77" y="88"/>
                    <a:pt x="78" y="86"/>
                    <a:pt x="79" y="85"/>
                  </a:cubicBezTo>
                  <a:cubicBezTo>
                    <a:pt x="79" y="120"/>
                    <a:pt x="79" y="120"/>
                    <a:pt x="79" y="120"/>
                  </a:cubicBezTo>
                  <a:cubicBezTo>
                    <a:pt x="79" y="120"/>
                    <a:pt x="77" y="120"/>
                    <a:pt x="76" y="120"/>
                  </a:cubicBezTo>
                  <a:cubicBezTo>
                    <a:pt x="76" y="120"/>
                    <a:pt x="70" y="121"/>
                    <a:pt x="65" y="120"/>
                  </a:cubicBezTo>
                  <a:cubicBezTo>
                    <a:pt x="65" y="120"/>
                    <a:pt x="61" y="120"/>
                    <a:pt x="57" y="119"/>
                  </a:cubicBezTo>
                  <a:cubicBezTo>
                    <a:pt x="57" y="119"/>
                    <a:pt x="56" y="118"/>
                    <a:pt x="54" y="119"/>
                  </a:cubicBezTo>
                  <a:cubicBezTo>
                    <a:pt x="54" y="119"/>
                    <a:pt x="44" y="127"/>
                    <a:pt x="36" y="118"/>
                  </a:cubicBezTo>
                  <a:cubicBezTo>
                    <a:pt x="36" y="118"/>
                    <a:pt x="34" y="116"/>
                    <a:pt x="33" y="115"/>
                  </a:cubicBezTo>
                  <a:cubicBezTo>
                    <a:pt x="33" y="108"/>
                    <a:pt x="33" y="108"/>
                    <a:pt x="33" y="108"/>
                  </a:cubicBezTo>
                  <a:cubicBezTo>
                    <a:pt x="34" y="109"/>
                    <a:pt x="36" y="109"/>
                    <a:pt x="38" y="109"/>
                  </a:cubicBezTo>
                  <a:cubicBezTo>
                    <a:pt x="45" y="109"/>
                    <a:pt x="46" y="103"/>
                    <a:pt x="46" y="103"/>
                  </a:cubicBezTo>
                  <a:cubicBezTo>
                    <a:pt x="45" y="101"/>
                    <a:pt x="49" y="98"/>
                    <a:pt x="49" y="98"/>
                  </a:cubicBezTo>
                  <a:cubicBezTo>
                    <a:pt x="51" y="96"/>
                    <a:pt x="51" y="94"/>
                    <a:pt x="51" y="94"/>
                  </a:cubicBezTo>
                  <a:cubicBezTo>
                    <a:pt x="50" y="91"/>
                    <a:pt x="50" y="84"/>
                    <a:pt x="50" y="84"/>
                  </a:cubicBezTo>
                  <a:cubicBezTo>
                    <a:pt x="47" y="82"/>
                    <a:pt x="41" y="75"/>
                    <a:pt x="41" y="75"/>
                  </a:cubicBezTo>
                  <a:cubicBezTo>
                    <a:pt x="37" y="67"/>
                    <a:pt x="43" y="67"/>
                    <a:pt x="43" y="67"/>
                  </a:cubicBezTo>
                  <a:cubicBezTo>
                    <a:pt x="46" y="68"/>
                    <a:pt x="47" y="67"/>
                    <a:pt x="47" y="67"/>
                  </a:cubicBezTo>
                  <a:cubicBezTo>
                    <a:pt x="51" y="67"/>
                    <a:pt x="51" y="61"/>
                    <a:pt x="51" y="61"/>
                  </a:cubicBezTo>
                  <a:cubicBezTo>
                    <a:pt x="51" y="58"/>
                    <a:pt x="52" y="56"/>
                    <a:pt x="52" y="56"/>
                  </a:cubicBezTo>
                  <a:cubicBezTo>
                    <a:pt x="54" y="50"/>
                    <a:pt x="53" y="50"/>
                    <a:pt x="53" y="50"/>
                  </a:cubicBezTo>
                  <a:cubicBezTo>
                    <a:pt x="50" y="45"/>
                    <a:pt x="47" y="50"/>
                    <a:pt x="47" y="50"/>
                  </a:cubicBezTo>
                  <a:cubicBezTo>
                    <a:pt x="45" y="53"/>
                    <a:pt x="35" y="59"/>
                    <a:pt x="35" y="59"/>
                  </a:cubicBezTo>
                  <a:cubicBezTo>
                    <a:pt x="34" y="59"/>
                    <a:pt x="33" y="60"/>
                    <a:pt x="33" y="60"/>
                  </a:cubicBezTo>
                  <a:lnTo>
                    <a:pt x="33" y="51"/>
                  </a:lnTo>
                  <a:close/>
                  <a:moveTo>
                    <a:pt x="3" y="82"/>
                  </a:moveTo>
                  <a:cubicBezTo>
                    <a:pt x="3" y="82"/>
                    <a:pt x="0" y="81"/>
                    <a:pt x="0" y="78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7"/>
                    <a:pt x="0" y="77"/>
                    <a:pt x="0" y="76"/>
                  </a:cubicBezTo>
                  <a:cubicBezTo>
                    <a:pt x="0" y="76"/>
                    <a:pt x="0" y="74"/>
                    <a:pt x="5" y="69"/>
                  </a:cubicBezTo>
                  <a:cubicBezTo>
                    <a:pt x="5" y="69"/>
                    <a:pt x="9" y="65"/>
                    <a:pt x="13" y="63"/>
                  </a:cubicBezTo>
                  <a:cubicBezTo>
                    <a:pt x="13" y="63"/>
                    <a:pt x="22" y="57"/>
                    <a:pt x="28" y="55"/>
                  </a:cubicBezTo>
                  <a:cubicBezTo>
                    <a:pt x="28" y="55"/>
                    <a:pt x="30" y="53"/>
                    <a:pt x="33" y="51"/>
                  </a:cubicBezTo>
                  <a:cubicBezTo>
                    <a:pt x="33" y="60"/>
                    <a:pt x="33" y="60"/>
                    <a:pt x="33" y="60"/>
                  </a:cubicBezTo>
                  <a:cubicBezTo>
                    <a:pt x="31" y="62"/>
                    <a:pt x="30" y="63"/>
                    <a:pt x="30" y="63"/>
                  </a:cubicBezTo>
                  <a:cubicBezTo>
                    <a:pt x="26" y="62"/>
                    <a:pt x="22" y="65"/>
                    <a:pt x="22" y="65"/>
                  </a:cubicBezTo>
                  <a:cubicBezTo>
                    <a:pt x="17" y="67"/>
                    <a:pt x="18" y="69"/>
                    <a:pt x="18" y="69"/>
                  </a:cubicBezTo>
                  <a:cubicBezTo>
                    <a:pt x="17" y="72"/>
                    <a:pt x="14" y="78"/>
                    <a:pt x="14" y="78"/>
                  </a:cubicBezTo>
                  <a:cubicBezTo>
                    <a:pt x="13" y="79"/>
                    <a:pt x="12" y="84"/>
                    <a:pt x="12" y="86"/>
                  </a:cubicBezTo>
                  <a:cubicBezTo>
                    <a:pt x="12" y="86"/>
                    <a:pt x="14" y="92"/>
                    <a:pt x="14" y="92"/>
                  </a:cubicBezTo>
                  <a:cubicBezTo>
                    <a:pt x="16" y="97"/>
                    <a:pt x="26" y="106"/>
                    <a:pt x="26" y="106"/>
                  </a:cubicBezTo>
                  <a:cubicBezTo>
                    <a:pt x="28" y="107"/>
                    <a:pt x="30" y="108"/>
                    <a:pt x="33" y="108"/>
                  </a:cubicBezTo>
                  <a:cubicBezTo>
                    <a:pt x="33" y="115"/>
                    <a:pt x="33" y="115"/>
                    <a:pt x="33" y="115"/>
                  </a:cubicBezTo>
                  <a:cubicBezTo>
                    <a:pt x="31" y="113"/>
                    <a:pt x="29" y="111"/>
                    <a:pt x="27" y="111"/>
                  </a:cubicBezTo>
                  <a:cubicBezTo>
                    <a:pt x="27" y="111"/>
                    <a:pt x="17" y="102"/>
                    <a:pt x="13" y="98"/>
                  </a:cubicBezTo>
                  <a:cubicBezTo>
                    <a:pt x="13" y="98"/>
                    <a:pt x="7" y="92"/>
                    <a:pt x="7" y="87"/>
                  </a:cubicBezTo>
                  <a:cubicBezTo>
                    <a:pt x="7" y="87"/>
                    <a:pt x="6" y="82"/>
                    <a:pt x="3" y="8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45" name="Freeform 18">
              <a:extLst>
                <a:ext uri="{FF2B5EF4-FFF2-40B4-BE49-F238E27FC236}">
                  <a16:creationId xmlns="" xmlns:a16="http://schemas.microsoft.com/office/drawing/2014/main" id="{3E82736B-5665-CD46-9473-C684DE8C9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1954"/>
              <a:ext cx="212" cy="261"/>
            </a:xfrm>
            <a:custGeom>
              <a:avLst/>
              <a:gdLst>
                <a:gd name="T0" fmla="*/ 92 w 111"/>
                <a:gd name="T1" fmla="*/ 4 h 135"/>
                <a:gd name="T2" fmla="*/ 108 w 111"/>
                <a:gd name="T3" fmla="*/ 13 h 135"/>
                <a:gd name="T4" fmla="*/ 106 w 111"/>
                <a:gd name="T5" fmla="*/ 20 h 135"/>
                <a:gd name="T6" fmla="*/ 98 w 111"/>
                <a:gd name="T7" fmla="*/ 25 h 135"/>
                <a:gd name="T8" fmla="*/ 93 w 111"/>
                <a:gd name="T9" fmla="*/ 28 h 135"/>
                <a:gd name="T10" fmla="*/ 68 w 111"/>
                <a:gd name="T11" fmla="*/ 65 h 135"/>
                <a:gd name="T12" fmla="*/ 48 w 111"/>
                <a:gd name="T13" fmla="*/ 97 h 135"/>
                <a:gd name="T14" fmla="*/ 27 w 111"/>
                <a:gd name="T15" fmla="*/ 124 h 135"/>
                <a:gd name="T16" fmla="*/ 23 w 111"/>
                <a:gd name="T17" fmla="*/ 128 h 135"/>
                <a:gd name="T18" fmla="*/ 20 w 111"/>
                <a:gd name="T19" fmla="*/ 132 h 135"/>
                <a:gd name="T20" fmla="*/ 13 w 111"/>
                <a:gd name="T21" fmla="*/ 135 h 135"/>
                <a:gd name="T22" fmla="*/ 8 w 111"/>
                <a:gd name="T23" fmla="*/ 134 h 135"/>
                <a:gd name="T24" fmla="*/ 3 w 111"/>
                <a:gd name="T25" fmla="*/ 134 h 135"/>
                <a:gd name="T26" fmla="*/ 4 w 111"/>
                <a:gd name="T27" fmla="*/ 132 h 135"/>
                <a:gd name="T28" fmla="*/ 6 w 111"/>
                <a:gd name="T29" fmla="*/ 130 h 135"/>
                <a:gd name="T30" fmla="*/ 8 w 111"/>
                <a:gd name="T31" fmla="*/ 129 h 135"/>
                <a:gd name="T32" fmla="*/ 9 w 111"/>
                <a:gd name="T33" fmla="*/ 128 h 135"/>
                <a:gd name="T34" fmla="*/ 11 w 111"/>
                <a:gd name="T35" fmla="*/ 125 h 135"/>
                <a:gd name="T36" fmla="*/ 13 w 111"/>
                <a:gd name="T37" fmla="*/ 123 h 135"/>
                <a:gd name="T38" fmla="*/ 31 w 111"/>
                <a:gd name="T39" fmla="*/ 102 h 135"/>
                <a:gd name="T40" fmla="*/ 48 w 111"/>
                <a:gd name="T41" fmla="*/ 77 h 135"/>
                <a:gd name="T42" fmla="*/ 58 w 111"/>
                <a:gd name="T43" fmla="*/ 61 h 135"/>
                <a:gd name="T44" fmla="*/ 78 w 111"/>
                <a:gd name="T45" fmla="*/ 28 h 135"/>
                <a:gd name="T46" fmla="*/ 58 w 111"/>
                <a:gd name="T47" fmla="*/ 17 h 135"/>
                <a:gd name="T48" fmla="*/ 61 w 111"/>
                <a:gd name="T49" fmla="*/ 16 h 135"/>
                <a:gd name="T50" fmla="*/ 81 w 111"/>
                <a:gd name="T51" fmla="*/ 13 h 135"/>
                <a:gd name="T52" fmla="*/ 92 w 111"/>
                <a:gd name="T53" fmla="*/ 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1" h="135">
                  <a:moveTo>
                    <a:pt x="92" y="4"/>
                  </a:moveTo>
                  <a:cubicBezTo>
                    <a:pt x="92" y="4"/>
                    <a:pt x="100" y="0"/>
                    <a:pt x="108" y="13"/>
                  </a:cubicBezTo>
                  <a:cubicBezTo>
                    <a:pt x="108" y="13"/>
                    <a:pt x="111" y="20"/>
                    <a:pt x="106" y="20"/>
                  </a:cubicBezTo>
                  <a:cubicBezTo>
                    <a:pt x="106" y="20"/>
                    <a:pt x="102" y="21"/>
                    <a:pt x="98" y="25"/>
                  </a:cubicBezTo>
                  <a:cubicBezTo>
                    <a:pt x="97" y="25"/>
                    <a:pt x="94" y="25"/>
                    <a:pt x="93" y="28"/>
                  </a:cubicBezTo>
                  <a:cubicBezTo>
                    <a:pt x="93" y="28"/>
                    <a:pt x="85" y="42"/>
                    <a:pt x="68" y="65"/>
                  </a:cubicBezTo>
                  <a:cubicBezTo>
                    <a:pt x="68" y="65"/>
                    <a:pt x="59" y="77"/>
                    <a:pt x="48" y="97"/>
                  </a:cubicBezTo>
                  <a:cubicBezTo>
                    <a:pt x="48" y="97"/>
                    <a:pt x="40" y="113"/>
                    <a:pt x="27" y="124"/>
                  </a:cubicBezTo>
                  <a:cubicBezTo>
                    <a:pt x="27" y="124"/>
                    <a:pt x="23" y="127"/>
                    <a:pt x="23" y="128"/>
                  </a:cubicBezTo>
                  <a:cubicBezTo>
                    <a:pt x="23" y="128"/>
                    <a:pt x="22" y="130"/>
                    <a:pt x="20" y="132"/>
                  </a:cubicBezTo>
                  <a:cubicBezTo>
                    <a:pt x="20" y="132"/>
                    <a:pt x="17" y="135"/>
                    <a:pt x="13" y="135"/>
                  </a:cubicBezTo>
                  <a:cubicBezTo>
                    <a:pt x="13" y="135"/>
                    <a:pt x="10" y="134"/>
                    <a:pt x="8" y="134"/>
                  </a:cubicBezTo>
                  <a:cubicBezTo>
                    <a:pt x="8" y="134"/>
                    <a:pt x="5" y="134"/>
                    <a:pt x="3" y="134"/>
                  </a:cubicBezTo>
                  <a:cubicBezTo>
                    <a:pt x="3" y="134"/>
                    <a:pt x="0" y="135"/>
                    <a:pt x="4" y="132"/>
                  </a:cubicBezTo>
                  <a:cubicBezTo>
                    <a:pt x="4" y="132"/>
                    <a:pt x="4" y="131"/>
                    <a:pt x="6" y="130"/>
                  </a:cubicBezTo>
                  <a:cubicBezTo>
                    <a:pt x="6" y="130"/>
                    <a:pt x="7" y="130"/>
                    <a:pt x="8" y="129"/>
                  </a:cubicBezTo>
                  <a:cubicBezTo>
                    <a:pt x="8" y="129"/>
                    <a:pt x="7" y="128"/>
                    <a:pt x="9" y="128"/>
                  </a:cubicBezTo>
                  <a:cubicBezTo>
                    <a:pt x="9" y="128"/>
                    <a:pt x="11" y="129"/>
                    <a:pt x="11" y="125"/>
                  </a:cubicBezTo>
                  <a:cubicBezTo>
                    <a:pt x="11" y="125"/>
                    <a:pt x="11" y="124"/>
                    <a:pt x="13" y="123"/>
                  </a:cubicBezTo>
                  <a:cubicBezTo>
                    <a:pt x="13" y="123"/>
                    <a:pt x="19" y="118"/>
                    <a:pt x="31" y="102"/>
                  </a:cubicBezTo>
                  <a:cubicBezTo>
                    <a:pt x="31" y="102"/>
                    <a:pt x="42" y="89"/>
                    <a:pt x="48" y="77"/>
                  </a:cubicBezTo>
                  <a:cubicBezTo>
                    <a:pt x="48" y="77"/>
                    <a:pt x="53" y="69"/>
                    <a:pt x="58" y="61"/>
                  </a:cubicBezTo>
                  <a:cubicBezTo>
                    <a:pt x="58" y="61"/>
                    <a:pt x="75" y="34"/>
                    <a:pt x="78" y="28"/>
                  </a:cubicBezTo>
                  <a:cubicBezTo>
                    <a:pt x="78" y="28"/>
                    <a:pt x="59" y="25"/>
                    <a:pt x="58" y="17"/>
                  </a:cubicBezTo>
                  <a:cubicBezTo>
                    <a:pt x="58" y="17"/>
                    <a:pt x="58" y="14"/>
                    <a:pt x="61" y="16"/>
                  </a:cubicBezTo>
                  <a:cubicBezTo>
                    <a:pt x="61" y="16"/>
                    <a:pt x="70" y="20"/>
                    <a:pt x="81" y="13"/>
                  </a:cubicBezTo>
                  <a:cubicBezTo>
                    <a:pt x="81" y="13"/>
                    <a:pt x="87" y="11"/>
                    <a:pt x="9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46" name="Freeform 19">
              <a:extLst>
                <a:ext uri="{FF2B5EF4-FFF2-40B4-BE49-F238E27FC236}">
                  <a16:creationId xmlns="" xmlns:a16="http://schemas.microsoft.com/office/drawing/2014/main" id="{BF3A87E1-AD32-6A4E-A02F-105E1371C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2093"/>
              <a:ext cx="158" cy="118"/>
            </a:xfrm>
            <a:custGeom>
              <a:avLst/>
              <a:gdLst>
                <a:gd name="T0" fmla="*/ 11 w 83"/>
                <a:gd name="T1" fmla="*/ 29 h 61"/>
                <a:gd name="T2" fmla="*/ 4 w 83"/>
                <a:gd name="T3" fmla="*/ 21 h 61"/>
                <a:gd name="T4" fmla="*/ 20 w 83"/>
                <a:gd name="T5" fmla="*/ 27 h 61"/>
                <a:gd name="T6" fmla="*/ 23 w 83"/>
                <a:gd name="T7" fmla="*/ 33 h 61"/>
                <a:gd name="T8" fmla="*/ 33 w 83"/>
                <a:gd name="T9" fmla="*/ 46 h 61"/>
                <a:gd name="T10" fmla="*/ 34 w 83"/>
                <a:gd name="T11" fmla="*/ 44 h 61"/>
                <a:gd name="T12" fmla="*/ 34 w 83"/>
                <a:gd name="T13" fmla="*/ 39 h 61"/>
                <a:gd name="T14" fmla="*/ 38 w 83"/>
                <a:gd name="T15" fmla="*/ 36 h 61"/>
                <a:gd name="T16" fmla="*/ 40 w 83"/>
                <a:gd name="T17" fmla="*/ 35 h 61"/>
                <a:gd name="T18" fmla="*/ 47 w 83"/>
                <a:gd name="T19" fmla="*/ 26 h 61"/>
                <a:gd name="T20" fmla="*/ 47 w 83"/>
                <a:gd name="T21" fmla="*/ 19 h 61"/>
                <a:gd name="T22" fmla="*/ 37 w 83"/>
                <a:gd name="T23" fmla="*/ 13 h 61"/>
                <a:gd name="T24" fmla="*/ 35 w 83"/>
                <a:gd name="T25" fmla="*/ 11 h 61"/>
                <a:gd name="T26" fmla="*/ 42 w 83"/>
                <a:gd name="T27" fmla="*/ 10 h 61"/>
                <a:gd name="T28" fmla="*/ 55 w 83"/>
                <a:gd name="T29" fmla="*/ 4 h 61"/>
                <a:gd name="T30" fmla="*/ 59 w 83"/>
                <a:gd name="T31" fmla="*/ 1 h 61"/>
                <a:gd name="T32" fmla="*/ 68 w 83"/>
                <a:gd name="T33" fmla="*/ 3 h 61"/>
                <a:gd name="T34" fmla="*/ 81 w 83"/>
                <a:gd name="T35" fmla="*/ 15 h 61"/>
                <a:gd name="T36" fmla="*/ 82 w 83"/>
                <a:gd name="T37" fmla="*/ 18 h 61"/>
                <a:gd name="T38" fmla="*/ 78 w 83"/>
                <a:gd name="T39" fmla="*/ 23 h 61"/>
                <a:gd name="T40" fmla="*/ 66 w 83"/>
                <a:gd name="T41" fmla="*/ 34 h 61"/>
                <a:gd name="T42" fmla="*/ 64 w 83"/>
                <a:gd name="T43" fmla="*/ 46 h 61"/>
                <a:gd name="T44" fmla="*/ 62 w 83"/>
                <a:gd name="T45" fmla="*/ 53 h 61"/>
                <a:gd name="T46" fmla="*/ 55 w 83"/>
                <a:gd name="T47" fmla="*/ 55 h 61"/>
                <a:gd name="T48" fmla="*/ 46 w 83"/>
                <a:gd name="T49" fmla="*/ 59 h 61"/>
                <a:gd name="T50" fmla="*/ 43 w 83"/>
                <a:gd name="T51" fmla="*/ 59 h 61"/>
                <a:gd name="T52" fmla="*/ 40 w 83"/>
                <a:gd name="T53" fmla="*/ 58 h 61"/>
                <a:gd name="T54" fmla="*/ 38 w 83"/>
                <a:gd name="T55" fmla="*/ 55 h 61"/>
                <a:gd name="T56" fmla="*/ 33 w 83"/>
                <a:gd name="T57" fmla="*/ 51 h 61"/>
                <a:gd name="T58" fmla="*/ 29 w 83"/>
                <a:gd name="T59" fmla="*/ 49 h 61"/>
                <a:gd name="T60" fmla="*/ 20 w 83"/>
                <a:gd name="T61" fmla="*/ 35 h 61"/>
                <a:gd name="T62" fmla="*/ 11 w 83"/>
                <a:gd name="T63" fmla="*/ 29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3" h="61">
                  <a:moveTo>
                    <a:pt x="11" y="29"/>
                  </a:moveTo>
                  <a:cubicBezTo>
                    <a:pt x="11" y="29"/>
                    <a:pt x="0" y="23"/>
                    <a:pt x="4" y="21"/>
                  </a:cubicBezTo>
                  <a:cubicBezTo>
                    <a:pt x="4" y="21"/>
                    <a:pt x="12" y="18"/>
                    <a:pt x="20" y="27"/>
                  </a:cubicBezTo>
                  <a:cubicBezTo>
                    <a:pt x="20" y="27"/>
                    <a:pt x="21" y="30"/>
                    <a:pt x="23" y="33"/>
                  </a:cubicBezTo>
                  <a:cubicBezTo>
                    <a:pt x="23" y="33"/>
                    <a:pt x="24" y="36"/>
                    <a:pt x="33" y="46"/>
                  </a:cubicBezTo>
                  <a:cubicBezTo>
                    <a:pt x="33" y="46"/>
                    <a:pt x="34" y="47"/>
                    <a:pt x="34" y="44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4" y="39"/>
                    <a:pt x="36" y="35"/>
                    <a:pt x="38" y="36"/>
                  </a:cubicBezTo>
                  <a:cubicBezTo>
                    <a:pt x="38" y="36"/>
                    <a:pt x="39" y="37"/>
                    <a:pt x="40" y="35"/>
                  </a:cubicBezTo>
                  <a:cubicBezTo>
                    <a:pt x="40" y="35"/>
                    <a:pt x="45" y="31"/>
                    <a:pt x="47" y="26"/>
                  </a:cubicBezTo>
                  <a:cubicBezTo>
                    <a:pt x="47" y="26"/>
                    <a:pt x="50" y="21"/>
                    <a:pt x="47" y="19"/>
                  </a:cubicBezTo>
                  <a:cubicBezTo>
                    <a:pt x="47" y="19"/>
                    <a:pt x="40" y="15"/>
                    <a:pt x="37" y="13"/>
                  </a:cubicBezTo>
                  <a:cubicBezTo>
                    <a:pt x="37" y="13"/>
                    <a:pt x="33" y="12"/>
                    <a:pt x="35" y="11"/>
                  </a:cubicBezTo>
                  <a:cubicBezTo>
                    <a:pt x="35" y="11"/>
                    <a:pt x="37" y="10"/>
                    <a:pt x="42" y="10"/>
                  </a:cubicBezTo>
                  <a:cubicBezTo>
                    <a:pt x="42" y="10"/>
                    <a:pt x="53" y="8"/>
                    <a:pt x="55" y="4"/>
                  </a:cubicBezTo>
                  <a:cubicBezTo>
                    <a:pt x="55" y="4"/>
                    <a:pt x="56" y="0"/>
                    <a:pt x="59" y="1"/>
                  </a:cubicBezTo>
                  <a:cubicBezTo>
                    <a:pt x="59" y="1"/>
                    <a:pt x="65" y="4"/>
                    <a:pt x="68" y="3"/>
                  </a:cubicBezTo>
                  <a:cubicBezTo>
                    <a:pt x="68" y="3"/>
                    <a:pt x="79" y="3"/>
                    <a:pt x="81" y="15"/>
                  </a:cubicBezTo>
                  <a:cubicBezTo>
                    <a:pt x="81" y="15"/>
                    <a:pt x="81" y="17"/>
                    <a:pt x="82" y="18"/>
                  </a:cubicBezTo>
                  <a:cubicBezTo>
                    <a:pt x="82" y="18"/>
                    <a:pt x="83" y="22"/>
                    <a:pt x="78" y="23"/>
                  </a:cubicBezTo>
                  <a:cubicBezTo>
                    <a:pt x="78" y="23"/>
                    <a:pt x="68" y="30"/>
                    <a:pt x="66" y="34"/>
                  </a:cubicBezTo>
                  <a:cubicBezTo>
                    <a:pt x="66" y="34"/>
                    <a:pt x="62" y="42"/>
                    <a:pt x="64" y="46"/>
                  </a:cubicBezTo>
                  <a:cubicBezTo>
                    <a:pt x="64" y="46"/>
                    <a:pt x="66" y="51"/>
                    <a:pt x="62" y="53"/>
                  </a:cubicBezTo>
                  <a:cubicBezTo>
                    <a:pt x="62" y="53"/>
                    <a:pt x="59" y="55"/>
                    <a:pt x="55" y="55"/>
                  </a:cubicBezTo>
                  <a:cubicBezTo>
                    <a:pt x="55" y="55"/>
                    <a:pt x="50" y="54"/>
                    <a:pt x="46" y="59"/>
                  </a:cubicBezTo>
                  <a:cubicBezTo>
                    <a:pt x="46" y="59"/>
                    <a:pt x="46" y="61"/>
                    <a:pt x="43" y="59"/>
                  </a:cubicBezTo>
                  <a:cubicBezTo>
                    <a:pt x="43" y="59"/>
                    <a:pt x="43" y="58"/>
                    <a:pt x="40" y="58"/>
                  </a:cubicBezTo>
                  <a:cubicBezTo>
                    <a:pt x="40" y="58"/>
                    <a:pt x="38" y="58"/>
                    <a:pt x="38" y="55"/>
                  </a:cubicBezTo>
                  <a:cubicBezTo>
                    <a:pt x="38" y="55"/>
                    <a:pt x="37" y="52"/>
                    <a:pt x="33" y="51"/>
                  </a:cubicBezTo>
                  <a:cubicBezTo>
                    <a:pt x="33" y="51"/>
                    <a:pt x="31" y="52"/>
                    <a:pt x="29" y="49"/>
                  </a:cubicBezTo>
                  <a:cubicBezTo>
                    <a:pt x="29" y="49"/>
                    <a:pt x="23" y="39"/>
                    <a:pt x="20" y="35"/>
                  </a:cubicBezTo>
                  <a:cubicBezTo>
                    <a:pt x="20" y="35"/>
                    <a:pt x="16" y="30"/>
                    <a:pt x="11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47" name="Freeform 20">
              <a:extLst>
                <a:ext uri="{FF2B5EF4-FFF2-40B4-BE49-F238E27FC236}">
                  <a16:creationId xmlns="" xmlns:a16="http://schemas.microsoft.com/office/drawing/2014/main" id="{819655D7-B764-AE43-B989-AB8435F0E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2116"/>
              <a:ext cx="19" cy="97"/>
            </a:xfrm>
            <a:custGeom>
              <a:avLst/>
              <a:gdLst>
                <a:gd name="T0" fmla="*/ 10 w 10"/>
                <a:gd name="T1" fmla="*/ 50 h 50"/>
                <a:gd name="T2" fmla="*/ 6 w 10"/>
                <a:gd name="T3" fmla="*/ 50 h 50"/>
                <a:gd name="T4" fmla="*/ 0 w 10"/>
                <a:gd name="T5" fmla="*/ 25 h 50"/>
                <a:gd name="T6" fmla="*/ 6 w 10"/>
                <a:gd name="T7" fmla="*/ 0 h 50"/>
                <a:gd name="T8" fmla="*/ 10 w 10"/>
                <a:gd name="T9" fmla="*/ 0 h 50"/>
                <a:gd name="T10" fmla="*/ 4 w 10"/>
                <a:gd name="T11" fmla="*/ 25 h 50"/>
                <a:gd name="T12" fmla="*/ 10 w 10"/>
                <a:gd name="T13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0">
                  <a:moveTo>
                    <a:pt x="10" y="50"/>
                  </a:moveTo>
                  <a:cubicBezTo>
                    <a:pt x="6" y="50"/>
                    <a:pt x="6" y="50"/>
                    <a:pt x="6" y="50"/>
                  </a:cubicBezTo>
                  <a:cubicBezTo>
                    <a:pt x="2" y="43"/>
                    <a:pt x="0" y="35"/>
                    <a:pt x="0" y="25"/>
                  </a:cubicBezTo>
                  <a:cubicBezTo>
                    <a:pt x="0" y="15"/>
                    <a:pt x="2" y="7"/>
                    <a:pt x="6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8"/>
                    <a:pt x="4" y="16"/>
                    <a:pt x="4" y="25"/>
                  </a:cubicBezTo>
                  <a:cubicBezTo>
                    <a:pt x="4" y="35"/>
                    <a:pt x="6" y="43"/>
                    <a:pt x="10" y="5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48" name="Freeform 21">
              <a:extLst>
                <a:ext uri="{FF2B5EF4-FFF2-40B4-BE49-F238E27FC236}">
                  <a16:creationId xmlns="" xmlns:a16="http://schemas.microsoft.com/office/drawing/2014/main" id="{CE40C63D-A8A5-0842-BAED-10007901EF7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94" y="2116"/>
              <a:ext cx="95" cy="99"/>
            </a:xfrm>
            <a:custGeom>
              <a:avLst/>
              <a:gdLst>
                <a:gd name="T0" fmla="*/ 15 w 50"/>
                <a:gd name="T1" fmla="*/ 0 h 51"/>
                <a:gd name="T2" fmla="*/ 19 w 50"/>
                <a:gd name="T3" fmla="*/ 3 h 51"/>
                <a:gd name="T4" fmla="*/ 16 w 50"/>
                <a:gd name="T5" fmla="*/ 5 h 51"/>
                <a:gd name="T6" fmla="*/ 14 w 50"/>
                <a:gd name="T7" fmla="*/ 26 h 51"/>
                <a:gd name="T8" fmla="*/ 14 w 50"/>
                <a:gd name="T9" fmla="*/ 30 h 51"/>
                <a:gd name="T10" fmla="*/ 11 w 50"/>
                <a:gd name="T11" fmla="*/ 26 h 51"/>
                <a:gd name="T12" fmla="*/ 8 w 50"/>
                <a:gd name="T13" fmla="*/ 16 h 51"/>
                <a:gd name="T14" fmla="*/ 0 w 50"/>
                <a:gd name="T15" fmla="*/ 18 h 51"/>
                <a:gd name="T16" fmla="*/ 25 w 50"/>
                <a:gd name="T17" fmla="*/ 35 h 51"/>
                <a:gd name="T18" fmla="*/ 24 w 50"/>
                <a:gd name="T19" fmla="*/ 29 h 51"/>
                <a:gd name="T20" fmla="*/ 29 w 50"/>
                <a:gd name="T21" fmla="*/ 29 h 51"/>
                <a:gd name="T22" fmla="*/ 28 w 50"/>
                <a:gd name="T23" fmla="*/ 34 h 51"/>
                <a:gd name="T24" fmla="*/ 46 w 50"/>
                <a:gd name="T25" fmla="*/ 35 h 51"/>
                <a:gd name="T26" fmla="*/ 50 w 50"/>
                <a:gd name="T27" fmla="*/ 38 h 51"/>
                <a:gd name="T28" fmla="*/ 46 w 50"/>
                <a:gd name="T29" fmla="*/ 38 h 51"/>
                <a:gd name="T30" fmla="*/ 28 w 50"/>
                <a:gd name="T31" fmla="*/ 46 h 51"/>
                <a:gd name="T32" fmla="*/ 28 w 50"/>
                <a:gd name="T33" fmla="*/ 51 h 51"/>
                <a:gd name="T34" fmla="*/ 25 w 50"/>
                <a:gd name="T35" fmla="*/ 46 h 51"/>
                <a:gd name="T36" fmla="*/ 6 w 50"/>
                <a:gd name="T37" fmla="*/ 38 h 51"/>
                <a:gd name="T38" fmla="*/ 2 w 50"/>
                <a:gd name="T39" fmla="*/ 35 h 51"/>
                <a:gd name="T40" fmla="*/ 27 w 50"/>
                <a:gd name="T41" fmla="*/ 13 h 51"/>
                <a:gd name="T42" fmla="*/ 27 w 50"/>
                <a:gd name="T43" fmla="*/ 0 h 51"/>
                <a:gd name="T44" fmla="*/ 32 w 50"/>
                <a:gd name="T45" fmla="*/ 1 h 51"/>
                <a:gd name="T46" fmla="*/ 31 w 50"/>
                <a:gd name="T47" fmla="*/ 6 h 51"/>
                <a:gd name="T48" fmla="*/ 44 w 50"/>
                <a:gd name="T49" fmla="*/ 3 h 51"/>
                <a:gd name="T50" fmla="*/ 47 w 50"/>
                <a:gd name="T51" fmla="*/ 7 h 51"/>
                <a:gd name="T52" fmla="*/ 41 w 50"/>
                <a:gd name="T53" fmla="*/ 9 h 51"/>
                <a:gd name="T54" fmla="*/ 31 w 50"/>
                <a:gd name="T55" fmla="*/ 22 h 51"/>
                <a:gd name="T56" fmla="*/ 46 w 50"/>
                <a:gd name="T57" fmla="*/ 22 h 51"/>
                <a:gd name="T58" fmla="*/ 50 w 50"/>
                <a:gd name="T59" fmla="*/ 20 h 51"/>
                <a:gd name="T60" fmla="*/ 49 w 50"/>
                <a:gd name="T61" fmla="*/ 24 h 51"/>
                <a:gd name="T62" fmla="*/ 32 w 50"/>
                <a:gd name="T63" fmla="*/ 29 h 51"/>
                <a:gd name="T64" fmla="*/ 27 w 50"/>
                <a:gd name="T65" fmla="*/ 16 h 51"/>
                <a:gd name="T66" fmla="*/ 18 w 50"/>
                <a:gd name="T67" fmla="*/ 17 h 51"/>
                <a:gd name="T68" fmla="*/ 27 w 50"/>
                <a:gd name="T69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0" h="51">
                  <a:moveTo>
                    <a:pt x="0" y="18"/>
                  </a:moveTo>
                  <a:cubicBezTo>
                    <a:pt x="8" y="13"/>
                    <a:pt x="13" y="6"/>
                    <a:pt x="15" y="0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20" y="2"/>
                    <a:pt x="20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3"/>
                    <a:pt x="17" y="4"/>
                    <a:pt x="16" y="5"/>
                  </a:cubicBezTo>
                  <a:cubicBezTo>
                    <a:pt x="15" y="7"/>
                    <a:pt x="15" y="9"/>
                    <a:pt x="14" y="10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7"/>
                    <a:pt x="14" y="29"/>
                  </a:cubicBezTo>
                  <a:cubicBezTo>
                    <a:pt x="14" y="29"/>
                    <a:pt x="14" y="30"/>
                    <a:pt x="14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28"/>
                    <a:pt x="11" y="27"/>
                    <a:pt x="11" y="26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0" y="14"/>
                    <a:pt x="9" y="15"/>
                    <a:pt x="8" y="16"/>
                  </a:cubicBezTo>
                  <a:cubicBezTo>
                    <a:pt x="7" y="17"/>
                    <a:pt x="6" y="18"/>
                    <a:pt x="3" y="21"/>
                  </a:cubicBezTo>
                  <a:cubicBezTo>
                    <a:pt x="2" y="19"/>
                    <a:pt x="1" y="19"/>
                    <a:pt x="0" y="18"/>
                  </a:cubicBezTo>
                  <a:close/>
                  <a:moveTo>
                    <a:pt x="6" y="35"/>
                  </a:moveTo>
                  <a:cubicBezTo>
                    <a:pt x="25" y="35"/>
                    <a:pt x="25" y="35"/>
                    <a:pt x="25" y="35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25" y="33"/>
                    <a:pt x="24" y="31"/>
                    <a:pt x="24" y="29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8" y="30"/>
                    <a:pt x="28" y="32"/>
                    <a:pt x="28" y="34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46" y="35"/>
                    <a:pt x="46" y="35"/>
                    <a:pt x="46" y="35"/>
                  </a:cubicBezTo>
                  <a:cubicBezTo>
                    <a:pt x="47" y="35"/>
                    <a:pt x="48" y="35"/>
                    <a:pt x="50" y="35"/>
                  </a:cubicBezTo>
                  <a:cubicBezTo>
                    <a:pt x="50" y="38"/>
                    <a:pt x="50" y="38"/>
                    <a:pt x="50" y="38"/>
                  </a:cubicBezTo>
                  <a:cubicBezTo>
                    <a:pt x="50" y="38"/>
                    <a:pt x="49" y="38"/>
                    <a:pt x="48" y="38"/>
                  </a:cubicBezTo>
                  <a:cubicBezTo>
                    <a:pt x="48" y="38"/>
                    <a:pt x="47" y="38"/>
                    <a:pt x="46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7"/>
                    <a:pt x="28" y="48"/>
                    <a:pt x="28" y="49"/>
                  </a:cubicBezTo>
                  <a:cubicBezTo>
                    <a:pt x="28" y="50"/>
                    <a:pt x="28" y="50"/>
                    <a:pt x="28" y="51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4" y="48"/>
                    <a:pt x="25" y="47"/>
                    <a:pt x="25" y="46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5" y="38"/>
                    <a:pt x="3" y="38"/>
                    <a:pt x="2" y="38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5"/>
                    <a:pt x="4" y="35"/>
                    <a:pt x="6" y="35"/>
                  </a:cubicBezTo>
                  <a:close/>
                  <a:moveTo>
                    <a:pt x="27" y="13"/>
                  </a:move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3"/>
                    <a:pt x="27" y="0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2"/>
                    <a:pt x="31" y="3"/>
                    <a:pt x="31" y="6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6" y="9"/>
                    <a:pt x="40" y="6"/>
                    <a:pt x="44" y="3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8"/>
                    <a:pt x="46" y="8"/>
                    <a:pt x="46" y="8"/>
                  </a:cubicBezTo>
                  <a:cubicBezTo>
                    <a:pt x="44" y="8"/>
                    <a:pt x="42" y="9"/>
                    <a:pt x="41" y="9"/>
                  </a:cubicBezTo>
                  <a:cubicBezTo>
                    <a:pt x="39" y="11"/>
                    <a:pt x="36" y="13"/>
                    <a:pt x="31" y="15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0" y="25"/>
                    <a:pt x="32" y="26"/>
                    <a:pt x="38" y="26"/>
                  </a:cubicBezTo>
                  <a:cubicBezTo>
                    <a:pt x="43" y="26"/>
                    <a:pt x="46" y="25"/>
                    <a:pt x="46" y="22"/>
                  </a:cubicBezTo>
                  <a:cubicBezTo>
                    <a:pt x="46" y="21"/>
                    <a:pt x="46" y="20"/>
                    <a:pt x="46" y="19"/>
                  </a:cubicBezTo>
                  <a:cubicBezTo>
                    <a:pt x="48" y="20"/>
                    <a:pt x="49" y="20"/>
                    <a:pt x="50" y="20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50" y="22"/>
                    <a:pt x="50" y="23"/>
                    <a:pt x="49" y="24"/>
                  </a:cubicBezTo>
                  <a:cubicBezTo>
                    <a:pt x="48" y="27"/>
                    <a:pt x="45" y="29"/>
                    <a:pt x="40" y="29"/>
                  </a:cubicBezTo>
                  <a:cubicBezTo>
                    <a:pt x="35" y="29"/>
                    <a:pt x="33" y="29"/>
                    <a:pt x="32" y="29"/>
                  </a:cubicBezTo>
                  <a:cubicBezTo>
                    <a:pt x="29" y="28"/>
                    <a:pt x="27" y="27"/>
                    <a:pt x="27" y="24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5" y="17"/>
                    <a:pt x="22" y="18"/>
                    <a:pt x="20" y="19"/>
                  </a:cubicBezTo>
                  <a:cubicBezTo>
                    <a:pt x="19" y="19"/>
                    <a:pt x="18" y="18"/>
                    <a:pt x="18" y="17"/>
                  </a:cubicBezTo>
                  <a:cubicBezTo>
                    <a:pt x="17" y="17"/>
                    <a:pt x="17" y="16"/>
                    <a:pt x="17" y="16"/>
                  </a:cubicBezTo>
                  <a:cubicBezTo>
                    <a:pt x="20" y="16"/>
                    <a:pt x="23" y="15"/>
                    <a:pt x="27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49" name="Freeform 22">
              <a:extLst>
                <a:ext uri="{FF2B5EF4-FFF2-40B4-BE49-F238E27FC236}">
                  <a16:creationId xmlns="" xmlns:a16="http://schemas.microsoft.com/office/drawing/2014/main" id="{93656427-0598-4140-B9BE-7848F491B8C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03" y="2115"/>
              <a:ext cx="93" cy="100"/>
            </a:xfrm>
            <a:custGeom>
              <a:avLst/>
              <a:gdLst>
                <a:gd name="T0" fmla="*/ 19 w 49"/>
                <a:gd name="T1" fmla="*/ 0 h 52"/>
                <a:gd name="T2" fmla="*/ 22 w 49"/>
                <a:gd name="T3" fmla="*/ 1 h 52"/>
                <a:gd name="T4" fmla="*/ 23 w 49"/>
                <a:gd name="T5" fmla="*/ 1 h 52"/>
                <a:gd name="T6" fmla="*/ 22 w 49"/>
                <a:gd name="T7" fmla="*/ 2 h 52"/>
                <a:gd name="T8" fmla="*/ 21 w 49"/>
                <a:gd name="T9" fmla="*/ 4 h 52"/>
                <a:gd name="T10" fmla="*/ 20 w 49"/>
                <a:gd name="T11" fmla="*/ 6 h 52"/>
                <a:gd name="T12" fmla="*/ 19 w 49"/>
                <a:gd name="T13" fmla="*/ 9 h 52"/>
                <a:gd name="T14" fmla="*/ 44 w 49"/>
                <a:gd name="T15" fmla="*/ 9 h 52"/>
                <a:gd name="T16" fmla="*/ 47 w 49"/>
                <a:gd name="T17" fmla="*/ 8 h 52"/>
                <a:gd name="T18" fmla="*/ 49 w 49"/>
                <a:gd name="T19" fmla="*/ 8 h 52"/>
                <a:gd name="T20" fmla="*/ 49 w 49"/>
                <a:gd name="T21" fmla="*/ 12 h 52"/>
                <a:gd name="T22" fmla="*/ 47 w 49"/>
                <a:gd name="T23" fmla="*/ 11 h 52"/>
                <a:gd name="T24" fmla="*/ 44 w 49"/>
                <a:gd name="T25" fmla="*/ 11 h 52"/>
                <a:gd name="T26" fmla="*/ 18 w 49"/>
                <a:gd name="T27" fmla="*/ 11 h 52"/>
                <a:gd name="T28" fmla="*/ 11 w 49"/>
                <a:gd name="T29" fmla="*/ 25 h 52"/>
                <a:gd name="T30" fmla="*/ 24 w 49"/>
                <a:gd name="T31" fmla="*/ 25 h 52"/>
                <a:gd name="T32" fmla="*/ 24 w 49"/>
                <a:gd name="T33" fmla="*/ 21 h 52"/>
                <a:gd name="T34" fmla="*/ 24 w 49"/>
                <a:gd name="T35" fmla="*/ 16 h 52"/>
                <a:gd name="T36" fmla="*/ 28 w 49"/>
                <a:gd name="T37" fmla="*/ 16 h 52"/>
                <a:gd name="T38" fmla="*/ 28 w 49"/>
                <a:gd name="T39" fmla="*/ 17 h 52"/>
                <a:gd name="T40" fmla="*/ 28 w 49"/>
                <a:gd name="T41" fmla="*/ 17 h 52"/>
                <a:gd name="T42" fmla="*/ 27 w 49"/>
                <a:gd name="T43" fmla="*/ 21 h 52"/>
                <a:gd name="T44" fmla="*/ 27 w 49"/>
                <a:gd name="T45" fmla="*/ 25 h 52"/>
                <a:gd name="T46" fmla="*/ 39 w 49"/>
                <a:gd name="T47" fmla="*/ 25 h 52"/>
                <a:gd name="T48" fmla="*/ 44 w 49"/>
                <a:gd name="T49" fmla="*/ 25 h 52"/>
                <a:gd name="T50" fmla="*/ 44 w 49"/>
                <a:gd name="T51" fmla="*/ 28 h 52"/>
                <a:gd name="T52" fmla="*/ 39 w 49"/>
                <a:gd name="T53" fmla="*/ 28 h 52"/>
                <a:gd name="T54" fmla="*/ 27 w 49"/>
                <a:gd name="T55" fmla="*/ 28 h 52"/>
                <a:gd name="T56" fmla="*/ 27 w 49"/>
                <a:gd name="T57" fmla="*/ 47 h 52"/>
                <a:gd name="T58" fmla="*/ 19 w 49"/>
                <a:gd name="T59" fmla="*/ 52 h 52"/>
                <a:gd name="T60" fmla="*/ 17 w 49"/>
                <a:gd name="T61" fmla="*/ 47 h 52"/>
                <a:gd name="T62" fmla="*/ 24 w 49"/>
                <a:gd name="T63" fmla="*/ 46 h 52"/>
                <a:gd name="T64" fmla="*/ 24 w 49"/>
                <a:gd name="T65" fmla="*/ 28 h 52"/>
                <a:gd name="T66" fmla="*/ 11 w 49"/>
                <a:gd name="T67" fmla="*/ 28 h 52"/>
                <a:gd name="T68" fmla="*/ 8 w 49"/>
                <a:gd name="T69" fmla="*/ 29 h 52"/>
                <a:gd name="T70" fmla="*/ 6 w 49"/>
                <a:gd name="T71" fmla="*/ 25 h 52"/>
                <a:gd name="T72" fmla="*/ 9 w 49"/>
                <a:gd name="T73" fmla="*/ 22 h 52"/>
                <a:gd name="T74" fmla="*/ 14 w 49"/>
                <a:gd name="T75" fmla="*/ 11 h 52"/>
                <a:gd name="T76" fmla="*/ 4 w 49"/>
                <a:gd name="T77" fmla="*/ 11 h 52"/>
                <a:gd name="T78" fmla="*/ 1 w 49"/>
                <a:gd name="T79" fmla="*/ 11 h 52"/>
                <a:gd name="T80" fmla="*/ 0 w 49"/>
                <a:gd name="T81" fmla="*/ 12 h 52"/>
                <a:gd name="T82" fmla="*/ 0 w 49"/>
                <a:gd name="T83" fmla="*/ 8 h 52"/>
                <a:gd name="T84" fmla="*/ 2 w 49"/>
                <a:gd name="T85" fmla="*/ 8 h 52"/>
                <a:gd name="T86" fmla="*/ 4 w 49"/>
                <a:gd name="T87" fmla="*/ 9 h 52"/>
                <a:gd name="T88" fmla="*/ 15 w 49"/>
                <a:gd name="T89" fmla="*/ 9 h 52"/>
                <a:gd name="T90" fmla="*/ 19 w 49"/>
                <a:gd name="T91" fmla="*/ 0 h 52"/>
                <a:gd name="T92" fmla="*/ 0 w 49"/>
                <a:gd name="T93" fmla="*/ 46 h 52"/>
                <a:gd name="T94" fmla="*/ 14 w 49"/>
                <a:gd name="T95" fmla="*/ 33 h 52"/>
                <a:gd name="T96" fmla="*/ 18 w 49"/>
                <a:gd name="T97" fmla="*/ 36 h 52"/>
                <a:gd name="T98" fmla="*/ 19 w 49"/>
                <a:gd name="T99" fmla="*/ 36 h 52"/>
                <a:gd name="T100" fmla="*/ 18 w 49"/>
                <a:gd name="T101" fmla="*/ 37 h 52"/>
                <a:gd name="T102" fmla="*/ 15 w 49"/>
                <a:gd name="T103" fmla="*/ 39 h 52"/>
                <a:gd name="T104" fmla="*/ 4 w 49"/>
                <a:gd name="T105" fmla="*/ 49 h 52"/>
                <a:gd name="T106" fmla="*/ 0 w 49"/>
                <a:gd name="T107" fmla="*/ 46 h 52"/>
                <a:gd name="T108" fmla="*/ 32 w 49"/>
                <a:gd name="T109" fmla="*/ 37 h 52"/>
                <a:gd name="T110" fmla="*/ 34 w 49"/>
                <a:gd name="T111" fmla="*/ 34 h 52"/>
                <a:gd name="T112" fmla="*/ 48 w 49"/>
                <a:gd name="T113" fmla="*/ 45 h 52"/>
                <a:gd name="T114" fmla="*/ 46 w 49"/>
                <a:gd name="T115" fmla="*/ 48 h 52"/>
                <a:gd name="T116" fmla="*/ 32 w 49"/>
                <a:gd name="T117" fmla="*/ 3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" h="52">
                  <a:moveTo>
                    <a:pt x="19" y="0"/>
                  </a:moveTo>
                  <a:cubicBezTo>
                    <a:pt x="22" y="1"/>
                    <a:pt x="22" y="1"/>
                    <a:pt x="22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23" y="2"/>
                    <a:pt x="22" y="2"/>
                  </a:cubicBezTo>
                  <a:cubicBezTo>
                    <a:pt x="22" y="2"/>
                    <a:pt x="21" y="3"/>
                    <a:pt x="21" y="4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20" y="7"/>
                    <a:pt x="19" y="8"/>
                    <a:pt x="19" y="9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5" y="9"/>
                    <a:pt x="46" y="8"/>
                    <a:pt x="47" y="8"/>
                  </a:cubicBezTo>
                  <a:cubicBezTo>
                    <a:pt x="48" y="8"/>
                    <a:pt x="49" y="8"/>
                    <a:pt x="49" y="8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49" y="12"/>
                    <a:pt x="48" y="12"/>
                    <a:pt x="47" y="11"/>
                  </a:cubicBezTo>
                  <a:cubicBezTo>
                    <a:pt x="46" y="11"/>
                    <a:pt x="45" y="11"/>
                    <a:pt x="44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6" y="15"/>
                    <a:pt x="14" y="19"/>
                    <a:pt x="11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19"/>
                    <a:pt x="24" y="17"/>
                    <a:pt x="24" y="16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8" y="16"/>
                    <a:pt x="28" y="16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7" y="17"/>
                    <a:pt x="27" y="19"/>
                    <a:pt x="27" y="21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40" y="25"/>
                    <a:pt x="42" y="25"/>
                    <a:pt x="44" y="25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2" y="28"/>
                    <a:pt x="41" y="28"/>
                    <a:pt x="39" y="28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8" y="50"/>
                    <a:pt x="25" y="51"/>
                    <a:pt x="19" y="52"/>
                  </a:cubicBezTo>
                  <a:cubicBezTo>
                    <a:pt x="18" y="50"/>
                    <a:pt x="18" y="49"/>
                    <a:pt x="17" y="47"/>
                  </a:cubicBezTo>
                  <a:cubicBezTo>
                    <a:pt x="22" y="48"/>
                    <a:pt x="25" y="48"/>
                    <a:pt x="24" y="46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0" y="28"/>
                    <a:pt x="9" y="28"/>
                    <a:pt x="8" y="29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7" y="25"/>
                    <a:pt x="8" y="24"/>
                    <a:pt x="9" y="22"/>
                  </a:cubicBezTo>
                  <a:cubicBezTo>
                    <a:pt x="11" y="19"/>
                    <a:pt x="12" y="16"/>
                    <a:pt x="1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3" y="11"/>
                    <a:pt x="1" y="11"/>
                  </a:cubicBezTo>
                  <a:cubicBezTo>
                    <a:pt x="1" y="12"/>
                    <a:pt x="0" y="12"/>
                    <a:pt x="0" y="12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1" y="8"/>
                    <a:pt x="2" y="8"/>
                  </a:cubicBezTo>
                  <a:cubicBezTo>
                    <a:pt x="3" y="8"/>
                    <a:pt x="4" y="9"/>
                    <a:pt x="4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7" y="6"/>
                    <a:pt x="18" y="3"/>
                    <a:pt x="19" y="0"/>
                  </a:cubicBezTo>
                  <a:close/>
                  <a:moveTo>
                    <a:pt x="0" y="46"/>
                  </a:moveTo>
                  <a:cubicBezTo>
                    <a:pt x="6" y="43"/>
                    <a:pt x="11" y="39"/>
                    <a:pt x="14" y="33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8" y="36"/>
                    <a:pt x="18" y="37"/>
                  </a:cubicBezTo>
                  <a:cubicBezTo>
                    <a:pt x="17" y="37"/>
                    <a:pt x="16" y="38"/>
                    <a:pt x="15" y="39"/>
                  </a:cubicBezTo>
                  <a:cubicBezTo>
                    <a:pt x="12" y="42"/>
                    <a:pt x="8" y="46"/>
                    <a:pt x="4" y="49"/>
                  </a:cubicBezTo>
                  <a:cubicBezTo>
                    <a:pt x="3" y="47"/>
                    <a:pt x="2" y="46"/>
                    <a:pt x="0" y="46"/>
                  </a:cubicBezTo>
                  <a:close/>
                  <a:moveTo>
                    <a:pt x="32" y="37"/>
                  </a:moveTo>
                  <a:cubicBezTo>
                    <a:pt x="34" y="34"/>
                    <a:pt x="34" y="34"/>
                    <a:pt x="34" y="34"/>
                  </a:cubicBezTo>
                  <a:cubicBezTo>
                    <a:pt x="39" y="37"/>
                    <a:pt x="44" y="41"/>
                    <a:pt x="48" y="45"/>
                  </a:cubicBezTo>
                  <a:cubicBezTo>
                    <a:pt x="46" y="48"/>
                    <a:pt x="46" y="48"/>
                    <a:pt x="46" y="48"/>
                  </a:cubicBezTo>
                  <a:cubicBezTo>
                    <a:pt x="41" y="44"/>
                    <a:pt x="37" y="40"/>
                    <a:pt x="32" y="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50" name="Freeform 23">
              <a:extLst>
                <a:ext uri="{FF2B5EF4-FFF2-40B4-BE49-F238E27FC236}">
                  <a16:creationId xmlns="" xmlns:a16="http://schemas.microsoft.com/office/drawing/2014/main" id="{902A7F3E-B82F-0F4A-85D1-C0790C518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2116"/>
              <a:ext cx="19" cy="97"/>
            </a:xfrm>
            <a:custGeom>
              <a:avLst/>
              <a:gdLst>
                <a:gd name="T0" fmla="*/ 0 w 10"/>
                <a:gd name="T1" fmla="*/ 0 h 50"/>
                <a:gd name="T2" fmla="*/ 4 w 10"/>
                <a:gd name="T3" fmla="*/ 0 h 50"/>
                <a:gd name="T4" fmla="*/ 10 w 10"/>
                <a:gd name="T5" fmla="*/ 25 h 50"/>
                <a:gd name="T6" fmla="*/ 4 w 10"/>
                <a:gd name="T7" fmla="*/ 50 h 50"/>
                <a:gd name="T8" fmla="*/ 0 w 10"/>
                <a:gd name="T9" fmla="*/ 50 h 50"/>
                <a:gd name="T10" fmla="*/ 6 w 10"/>
                <a:gd name="T11" fmla="*/ 25 h 50"/>
                <a:gd name="T12" fmla="*/ 0 w 10"/>
                <a:gd name="T1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0">
                  <a:moveTo>
                    <a:pt x="0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8" y="7"/>
                    <a:pt x="10" y="15"/>
                    <a:pt x="10" y="25"/>
                  </a:cubicBezTo>
                  <a:cubicBezTo>
                    <a:pt x="10" y="35"/>
                    <a:pt x="8" y="43"/>
                    <a:pt x="4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4" y="43"/>
                    <a:pt x="6" y="35"/>
                    <a:pt x="6" y="25"/>
                  </a:cubicBezTo>
                  <a:cubicBezTo>
                    <a:pt x="6" y="16"/>
                    <a:pt x="4" y="8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51" name="Freeform 24">
              <a:extLst>
                <a:ext uri="{FF2B5EF4-FFF2-40B4-BE49-F238E27FC236}">
                  <a16:creationId xmlns="" xmlns:a16="http://schemas.microsoft.com/office/drawing/2014/main" id="{5CBF2EE5-A9C1-9D45-A36D-C1E26B8C9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324"/>
              <a:ext cx="71" cy="75"/>
            </a:xfrm>
            <a:custGeom>
              <a:avLst/>
              <a:gdLst>
                <a:gd name="T0" fmla="*/ 35 w 37"/>
                <a:gd name="T1" fmla="*/ 0 h 39"/>
                <a:gd name="T2" fmla="*/ 36 w 37"/>
                <a:gd name="T3" fmla="*/ 13 h 39"/>
                <a:gd name="T4" fmla="*/ 35 w 37"/>
                <a:gd name="T5" fmla="*/ 13 h 39"/>
                <a:gd name="T6" fmla="*/ 30 w 37"/>
                <a:gd name="T7" fmla="*/ 5 h 39"/>
                <a:gd name="T8" fmla="*/ 21 w 37"/>
                <a:gd name="T9" fmla="*/ 2 h 39"/>
                <a:gd name="T10" fmla="*/ 14 w 37"/>
                <a:gd name="T11" fmla="*/ 4 h 39"/>
                <a:gd name="T12" fmla="*/ 9 w 37"/>
                <a:gd name="T13" fmla="*/ 10 h 39"/>
                <a:gd name="T14" fmla="*/ 7 w 37"/>
                <a:gd name="T15" fmla="*/ 20 h 39"/>
                <a:gd name="T16" fmla="*/ 9 w 37"/>
                <a:gd name="T17" fmla="*/ 29 h 39"/>
                <a:gd name="T18" fmla="*/ 14 w 37"/>
                <a:gd name="T19" fmla="*/ 35 h 39"/>
                <a:gd name="T20" fmla="*/ 22 w 37"/>
                <a:gd name="T21" fmla="*/ 37 h 39"/>
                <a:gd name="T22" fmla="*/ 29 w 37"/>
                <a:gd name="T23" fmla="*/ 35 h 39"/>
                <a:gd name="T24" fmla="*/ 36 w 37"/>
                <a:gd name="T25" fmla="*/ 29 h 39"/>
                <a:gd name="T26" fmla="*/ 37 w 37"/>
                <a:gd name="T27" fmla="*/ 30 h 39"/>
                <a:gd name="T28" fmla="*/ 30 w 37"/>
                <a:gd name="T29" fmla="*/ 37 h 39"/>
                <a:gd name="T30" fmla="*/ 20 w 37"/>
                <a:gd name="T31" fmla="*/ 39 h 39"/>
                <a:gd name="T32" fmla="*/ 4 w 37"/>
                <a:gd name="T33" fmla="*/ 32 h 39"/>
                <a:gd name="T34" fmla="*/ 0 w 37"/>
                <a:gd name="T35" fmla="*/ 20 h 39"/>
                <a:gd name="T36" fmla="*/ 3 w 37"/>
                <a:gd name="T37" fmla="*/ 10 h 39"/>
                <a:gd name="T38" fmla="*/ 10 w 37"/>
                <a:gd name="T39" fmla="*/ 3 h 39"/>
                <a:gd name="T40" fmla="*/ 21 w 37"/>
                <a:gd name="T41" fmla="*/ 0 h 39"/>
                <a:gd name="T42" fmla="*/ 30 w 37"/>
                <a:gd name="T43" fmla="*/ 2 h 39"/>
                <a:gd name="T44" fmla="*/ 31 w 37"/>
                <a:gd name="T45" fmla="*/ 3 h 39"/>
                <a:gd name="T46" fmla="*/ 33 w 37"/>
                <a:gd name="T47" fmla="*/ 2 h 39"/>
                <a:gd name="T48" fmla="*/ 34 w 37"/>
                <a:gd name="T49" fmla="*/ 0 h 39"/>
                <a:gd name="T50" fmla="*/ 35 w 37"/>
                <a:gd name="T5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7" h="39">
                  <a:moveTo>
                    <a:pt x="35" y="0"/>
                  </a:moveTo>
                  <a:cubicBezTo>
                    <a:pt x="36" y="13"/>
                    <a:pt x="36" y="13"/>
                    <a:pt x="36" y="13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9"/>
                    <a:pt x="32" y="6"/>
                    <a:pt x="30" y="5"/>
                  </a:cubicBezTo>
                  <a:cubicBezTo>
                    <a:pt x="27" y="3"/>
                    <a:pt x="25" y="2"/>
                    <a:pt x="21" y="2"/>
                  </a:cubicBezTo>
                  <a:cubicBezTo>
                    <a:pt x="19" y="2"/>
                    <a:pt x="16" y="3"/>
                    <a:pt x="14" y="4"/>
                  </a:cubicBezTo>
                  <a:cubicBezTo>
                    <a:pt x="12" y="5"/>
                    <a:pt x="10" y="7"/>
                    <a:pt x="9" y="10"/>
                  </a:cubicBezTo>
                  <a:cubicBezTo>
                    <a:pt x="7" y="13"/>
                    <a:pt x="7" y="16"/>
                    <a:pt x="7" y="20"/>
                  </a:cubicBezTo>
                  <a:cubicBezTo>
                    <a:pt x="7" y="24"/>
                    <a:pt x="7" y="27"/>
                    <a:pt x="9" y="29"/>
                  </a:cubicBezTo>
                  <a:cubicBezTo>
                    <a:pt x="10" y="32"/>
                    <a:pt x="12" y="33"/>
                    <a:pt x="14" y="35"/>
                  </a:cubicBezTo>
                  <a:cubicBezTo>
                    <a:pt x="16" y="36"/>
                    <a:pt x="19" y="37"/>
                    <a:pt x="22" y="37"/>
                  </a:cubicBezTo>
                  <a:cubicBezTo>
                    <a:pt x="25" y="37"/>
                    <a:pt x="27" y="36"/>
                    <a:pt x="29" y="35"/>
                  </a:cubicBezTo>
                  <a:cubicBezTo>
                    <a:pt x="31" y="34"/>
                    <a:pt x="34" y="32"/>
                    <a:pt x="36" y="29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5" y="33"/>
                    <a:pt x="32" y="35"/>
                    <a:pt x="30" y="37"/>
                  </a:cubicBezTo>
                  <a:cubicBezTo>
                    <a:pt x="27" y="38"/>
                    <a:pt x="24" y="39"/>
                    <a:pt x="20" y="39"/>
                  </a:cubicBezTo>
                  <a:cubicBezTo>
                    <a:pt x="13" y="39"/>
                    <a:pt x="8" y="37"/>
                    <a:pt x="4" y="32"/>
                  </a:cubicBezTo>
                  <a:cubicBezTo>
                    <a:pt x="1" y="29"/>
                    <a:pt x="0" y="25"/>
                    <a:pt x="0" y="20"/>
                  </a:cubicBezTo>
                  <a:cubicBezTo>
                    <a:pt x="0" y="17"/>
                    <a:pt x="1" y="13"/>
                    <a:pt x="3" y="10"/>
                  </a:cubicBezTo>
                  <a:cubicBezTo>
                    <a:pt x="4" y="7"/>
                    <a:pt x="7" y="5"/>
                    <a:pt x="10" y="3"/>
                  </a:cubicBezTo>
                  <a:cubicBezTo>
                    <a:pt x="13" y="1"/>
                    <a:pt x="17" y="0"/>
                    <a:pt x="21" y="0"/>
                  </a:cubicBezTo>
                  <a:cubicBezTo>
                    <a:pt x="24" y="0"/>
                    <a:pt x="27" y="1"/>
                    <a:pt x="30" y="2"/>
                  </a:cubicBezTo>
                  <a:cubicBezTo>
                    <a:pt x="30" y="3"/>
                    <a:pt x="31" y="3"/>
                    <a:pt x="31" y="3"/>
                  </a:cubicBezTo>
                  <a:cubicBezTo>
                    <a:pt x="32" y="3"/>
                    <a:pt x="32" y="3"/>
                    <a:pt x="33" y="2"/>
                  </a:cubicBezTo>
                  <a:cubicBezTo>
                    <a:pt x="33" y="2"/>
                    <a:pt x="34" y="1"/>
                    <a:pt x="34" y="0"/>
                  </a:cubicBezTo>
                  <a:lnTo>
                    <a:pt x="3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52" name="Freeform 25">
              <a:extLst>
                <a:ext uri="{FF2B5EF4-FFF2-40B4-BE49-F238E27FC236}">
                  <a16:creationId xmlns="" xmlns:a16="http://schemas.microsoft.com/office/drawing/2014/main" id="{FC60E40D-4BEA-9940-91CC-E2531BB0F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326"/>
              <a:ext cx="82" cy="71"/>
            </a:xfrm>
            <a:custGeom>
              <a:avLst/>
              <a:gdLst>
                <a:gd name="T0" fmla="*/ 12 w 43"/>
                <a:gd name="T1" fmla="*/ 17 h 37"/>
                <a:gd name="T2" fmla="*/ 31 w 43"/>
                <a:gd name="T3" fmla="*/ 17 h 37"/>
                <a:gd name="T4" fmla="*/ 31 w 43"/>
                <a:gd name="T5" fmla="*/ 7 h 37"/>
                <a:gd name="T6" fmla="*/ 31 w 43"/>
                <a:gd name="T7" fmla="*/ 3 h 37"/>
                <a:gd name="T8" fmla="*/ 30 w 43"/>
                <a:gd name="T9" fmla="*/ 2 h 37"/>
                <a:gd name="T10" fmla="*/ 27 w 43"/>
                <a:gd name="T11" fmla="*/ 1 h 37"/>
                <a:gd name="T12" fmla="*/ 25 w 43"/>
                <a:gd name="T13" fmla="*/ 1 h 37"/>
                <a:gd name="T14" fmla="*/ 25 w 43"/>
                <a:gd name="T15" fmla="*/ 0 h 37"/>
                <a:gd name="T16" fmla="*/ 43 w 43"/>
                <a:gd name="T17" fmla="*/ 0 h 37"/>
                <a:gd name="T18" fmla="*/ 43 w 43"/>
                <a:gd name="T19" fmla="*/ 1 h 37"/>
                <a:gd name="T20" fmla="*/ 42 w 43"/>
                <a:gd name="T21" fmla="*/ 1 h 37"/>
                <a:gd name="T22" fmla="*/ 39 w 43"/>
                <a:gd name="T23" fmla="*/ 2 h 37"/>
                <a:gd name="T24" fmla="*/ 37 w 43"/>
                <a:gd name="T25" fmla="*/ 3 h 37"/>
                <a:gd name="T26" fmla="*/ 37 w 43"/>
                <a:gd name="T27" fmla="*/ 7 h 37"/>
                <a:gd name="T28" fmla="*/ 37 w 43"/>
                <a:gd name="T29" fmla="*/ 31 h 37"/>
                <a:gd name="T30" fmla="*/ 37 w 43"/>
                <a:gd name="T31" fmla="*/ 34 h 37"/>
                <a:gd name="T32" fmla="*/ 39 w 43"/>
                <a:gd name="T33" fmla="*/ 36 h 37"/>
                <a:gd name="T34" fmla="*/ 42 w 43"/>
                <a:gd name="T35" fmla="*/ 36 h 37"/>
                <a:gd name="T36" fmla="*/ 43 w 43"/>
                <a:gd name="T37" fmla="*/ 36 h 37"/>
                <a:gd name="T38" fmla="*/ 43 w 43"/>
                <a:gd name="T39" fmla="*/ 37 h 37"/>
                <a:gd name="T40" fmla="*/ 25 w 43"/>
                <a:gd name="T41" fmla="*/ 37 h 37"/>
                <a:gd name="T42" fmla="*/ 25 w 43"/>
                <a:gd name="T43" fmla="*/ 36 h 37"/>
                <a:gd name="T44" fmla="*/ 27 w 43"/>
                <a:gd name="T45" fmla="*/ 36 h 37"/>
                <a:gd name="T46" fmla="*/ 31 w 43"/>
                <a:gd name="T47" fmla="*/ 35 h 37"/>
                <a:gd name="T48" fmla="*/ 31 w 43"/>
                <a:gd name="T49" fmla="*/ 31 h 37"/>
                <a:gd name="T50" fmla="*/ 31 w 43"/>
                <a:gd name="T51" fmla="*/ 19 h 37"/>
                <a:gd name="T52" fmla="*/ 12 w 43"/>
                <a:gd name="T53" fmla="*/ 19 h 37"/>
                <a:gd name="T54" fmla="*/ 12 w 43"/>
                <a:gd name="T55" fmla="*/ 31 h 37"/>
                <a:gd name="T56" fmla="*/ 13 w 43"/>
                <a:gd name="T57" fmla="*/ 34 h 37"/>
                <a:gd name="T58" fmla="*/ 14 w 43"/>
                <a:gd name="T59" fmla="*/ 36 h 37"/>
                <a:gd name="T60" fmla="*/ 17 w 43"/>
                <a:gd name="T61" fmla="*/ 36 h 37"/>
                <a:gd name="T62" fmla="*/ 18 w 43"/>
                <a:gd name="T63" fmla="*/ 36 h 37"/>
                <a:gd name="T64" fmla="*/ 18 w 43"/>
                <a:gd name="T65" fmla="*/ 37 h 37"/>
                <a:gd name="T66" fmla="*/ 0 w 43"/>
                <a:gd name="T67" fmla="*/ 37 h 37"/>
                <a:gd name="T68" fmla="*/ 0 w 43"/>
                <a:gd name="T69" fmla="*/ 36 h 37"/>
                <a:gd name="T70" fmla="*/ 2 w 43"/>
                <a:gd name="T71" fmla="*/ 36 h 37"/>
                <a:gd name="T72" fmla="*/ 6 w 43"/>
                <a:gd name="T73" fmla="*/ 35 h 37"/>
                <a:gd name="T74" fmla="*/ 6 w 43"/>
                <a:gd name="T75" fmla="*/ 31 h 37"/>
                <a:gd name="T76" fmla="*/ 6 w 43"/>
                <a:gd name="T77" fmla="*/ 7 h 37"/>
                <a:gd name="T78" fmla="*/ 6 w 43"/>
                <a:gd name="T79" fmla="*/ 3 h 37"/>
                <a:gd name="T80" fmla="*/ 5 w 43"/>
                <a:gd name="T81" fmla="*/ 2 h 37"/>
                <a:gd name="T82" fmla="*/ 2 w 43"/>
                <a:gd name="T83" fmla="*/ 1 h 37"/>
                <a:gd name="T84" fmla="*/ 0 w 43"/>
                <a:gd name="T85" fmla="*/ 1 h 37"/>
                <a:gd name="T86" fmla="*/ 0 w 43"/>
                <a:gd name="T87" fmla="*/ 0 h 37"/>
                <a:gd name="T88" fmla="*/ 18 w 43"/>
                <a:gd name="T89" fmla="*/ 0 h 37"/>
                <a:gd name="T90" fmla="*/ 18 w 43"/>
                <a:gd name="T91" fmla="*/ 1 h 37"/>
                <a:gd name="T92" fmla="*/ 17 w 43"/>
                <a:gd name="T93" fmla="*/ 1 h 37"/>
                <a:gd name="T94" fmla="*/ 14 w 43"/>
                <a:gd name="T95" fmla="*/ 2 h 37"/>
                <a:gd name="T96" fmla="*/ 13 w 43"/>
                <a:gd name="T97" fmla="*/ 3 h 37"/>
                <a:gd name="T98" fmla="*/ 12 w 43"/>
                <a:gd name="T99" fmla="*/ 7 h 37"/>
                <a:gd name="T100" fmla="*/ 12 w 43"/>
                <a:gd name="T101" fmla="*/ 1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3" h="37">
                  <a:moveTo>
                    <a:pt x="12" y="17"/>
                  </a:moveTo>
                  <a:cubicBezTo>
                    <a:pt x="31" y="17"/>
                    <a:pt x="31" y="17"/>
                    <a:pt x="31" y="17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1" y="5"/>
                    <a:pt x="31" y="3"/>
                    <a:pt x="31" y="3"/>
                  </a:cubicBezTo>
                  <a:cubicBezTo>
                    <a:pt x="31" y="2"/>
                    <a:pt x="30" y="2"/>
                    <a:pt x="30" y="2"/>
                  </a:cubicBezTo>
                  <a:cubicBezTo>
                    <a:pt x="29" y="1"/>
                    <a:pt x="28" y="1"/>
                    <a:pt x="27" y="1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1"/>
                    <a:pt x="40" y="1"/>
                    <a:pt x="39" y="2"/>
                  </a:cubicBezTo>
                  <a:cubicBezTo>
                    <a:pt x="38" y="2"/>
                    <a:pt x="38" y="2"/>
                    <a:pt x="37" y="3"/>
                  </a:cubicBezTo>
                  <a:cubicBezTo>
                    <a:pt x="37" y="4"/>
                    <a:pt x="37" y="5"/>
                    <a:pt x="37" y="7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7" y="33"/>
                    <a:pt x="37" y="34"/>
                    <a:pt x="37" y="34"/>
                  </a:cubicBezTo>
                  <a:cubicBezTo>
                    <a:pt x="38" y="35"/>
                    <a:pt x="38" y="35"/>
                    <a:pt x="39" y="36"/>
                  </a:cubicBezTo>
                  <a:cubicBezTo>
                    <a:pt x="40" y="36"/>
                    <a:pt x="41" y="36"/>
                    <a:pt x="42" y="36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5" y="36"/>
                    <a:pt x="25" y="36"/>
                    <a:pt x="25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9" y="36"/>
                    <a:pt x="30" y="36"/>
                    <a:pt x="31" y="35"/>
                  </a:cubicBezTo>
                  <a:cubicBezTo>
                    <a:pt x="31" y="34"/>
                    <a:pt x="31" y="33"/>
                    <a:pt x="31" y="31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3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6" y="36"/>
                    <a:pt x="17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3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5" y="1"/>
                    <a:pt x="14" y="2"/>
                  </a:cubicBezTo>
                  <a:cubicBezTo>
                    <a:pt x="13" y="2"/>
                    <a:pt x="13" y="2"/>
                    <a:pt x="13" y="3"/>
                  </a:cubicBezTo>
                  <a:cubicBezTo>
                    <a:pt x="12" y="4"/>
                    <a:pt x="12" y="5"/>
                    <a:pt x="12" y="7"/>
                  </a:cubicBezTo>
                  <a:lnTo>
                    <a:pt x="1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53" name="Freeform 26">
              <a:extLst>
                <a:ext uri="{FF2B5EF4-FFF2-40B4-BE49-F238E27FC236}">
                  <a16:creationId xmlns="" xmlns:a16="http://schemas.microsoft.com/office/drawing/2014/main" id="{EA22103A-7C3E-CB42-B39F-A26575808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5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4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3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3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5"/>
                    <a:pt x="13" y="35"/>
                    <a:pt x="13" y="36"/>
                  </a:cubicBezTo>
                  <a:cubicBezTo>
                    <a:pt x="14" y="36"/>
                    <a:pt x="15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54" name="Freeform 27">
              <a:extLst>
                <a:ext uri="{FF2B5EF4-FFF2-40B4-BE49-F238E27FC236}">
                  <a16:creationId xmlns="" xmlns:a16="http://schemas.microsoft.com/office/drawing/2014/main" id="{227A620E-19BB-874A-8AEF-C2941A57B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2326"/>
              <a:ext cx="86" cy="73"/>
            </a:xfrm>
            <a:custGeom>
              <a:avLst/>
              <a:gdLst>
                <a:gd name="T0" fmla="*/ 0 w 45"/>
                <a:gd name="T1" fmla="*/ 0 h 38"/>
                <a:gd name="T2" fmla="*/ 11 w 45"/>
                <a:gd name="T3" fmla="*/ 0 h 38"/>
                <a:gd name="T4" fmla="*/ 36 w 45"/>
                <a:gd name="T5" fmla="*/ 28 h 38"/>
                <a:gd name="T6" fmla="*/ 36 w 45"/>
                <a:gd name="T7" fmla="*/ 6 h 38"/>
                <a:gd name="T8" fmla="*/ 35 w 45"/>
                <a:gd name="T9" fmla="*/ 2 h 38"/>
                <a:gd name="T10" fmla="*/ 32 w 45"/>
                <a:gd name="T11" fmla="*/ 1 h 38"/>
                <a:gd name="T12" fmla="*/ 30 w 45"/>
                <a:gd name="T13" fmla="*/ 1 h 38"/>
                <a:gd name="T14" fmla="*/ 30 w 45"/>
                <a:gd name="T15" fmla="*/ 0 h 38"/>
                <a:gd name="T16" fmla="*/ 45 w 45"/>
                <a:gd name="T17" fmla="*/ 0 h 38"/>
                <a:gd name="T18" fmla="*/ 45 w 45"/>
                <a:gd name="T19" fmla="*/ 1 h 38"/>
                <a:gd name="T20" fmla="*/ 43 w 45"/>
                <a:gd name="T21" fmla="*/ 1 h 38"/>
                <a:gd name="T22" fmla="*/ 39 w 45"/>
                <a:gd name="T23" fmla="*/ 2 h 38"/>
                <a:gd name="T24" fmla="*/ 39 w 45"/>
                <a:gd name="T25" fmla="*/ 6 h 38"/>
                <a:gd name="T26" fmla="*/ 39 w 45"/>
                <a:gd name="T27" fmla="*/ 38 h 38"/>
                <a:gd name="T28" fmla="*/ 38 w 45"/>
                <a:gd name="T29" fmla="*/ 38 h 38"/>
                <a:gd name="T30" fmla="*/ 11 w 45"/>
                <a:gd name="T31" fmla="*/ 8 h 38"/>
                <a:gd name="T32" fmla="*/ 11 w 45"/>
                <a:gd name="T33" fmla="*/ 31 h 38"/>
                <a:gd name="T34" fmla="*/ 11 w 45"/>
                <a:gd name="T35" fmla="*/ 35 h 38"/>
                <a:gd name="T36" fmla="*/ 15 w 45"/>
                <a:gd name="T37" fmla="*/ 36 h 38"/>
                <a:gd name="T38" fmla="*/ 16 w 45"/>
                <a:gd name="T39" fmla="*/ 36 h 38"/>
                <a:gd name="T40" fmla="*/ 16 w 45"/>
                <a:gd name="T41" fmla="*/ 37 h 38"/>
                <a:gd name="T42" fmla="*/ 2 w 45"/>
                <a:gd name="T43" fmla="*/ 37 h 38"/>
                <a:gd name="T44" fmla="*/ 2 w 45"/>
                <a:gd name="T45" fmla="*/ 36 h 38"/>
                <a:gd name="T46" fmla="*/ 3 w 45"/>
                <a:gd name="T47" fmla="*/ 36 h 38"/>
                <a:gd name="T48" fmla="*/ 7 w 45"/>
                <a:gd name="T49" fmla="*/ 35 h 38"/>
                <a:gd name="T50" fmla="*/ 8 w 45"/>
                <a:gd name="T51" fmla="*/ 31 h 38"/>
                <a:gd name="T52" fmla="*/ 8 w 45"/>
                <a:gd name="T53" fmla="*/ 5 h 38"/>
                <a:gd name="T54" fmla="*/ 5 w 45"/>
                <a:gd name="T55" fmla="*/ 2 h 38"/>
                <a:gd name="T56" fmla="*/ 2 w 45"/>
                <a:gd name="T57" fmla="*/ 1 h 38"/>
                <a:gd name="T58" fmla="*/ 0 w 45"/>
                <a:gd name="T59" fmla="*/ 1 h 38"/>
                <a:gd name="T60" fmla="*/ 0 w 45"/>
                <a:gd name="T6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" h="38">
                  <a:moveTo>
                    <a:pt x="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4"/>
                    <a:pt x="36" y="3"/>
                    <a:pt x="35" y="2"/>
                  </a:cubicBezTo>
                  <a:cubicBezTo>
                    <a:pt x="34" y="1"/>
                    <a:pt x="33" y="1"/>
                    <a:pt x="32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1" y="1"/>
                    <a:pt x="40" y="2"/>
                    <a:pt x="39" y="2"/>
                  </a:cubicBezTo>
                  <a:cubicBezTo>
                    <a:pt x="39" y="3"/>
                    <a:pt x="39" y="4"/>
                    <a:pt x="39" y="6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1" y="35"/>
                    <a:pt x="11" y="35"/>
                  </a:cubicBezTo>
                  <a:cubicBezTo>
                    <a:pt x="12" y="36"/>
                    <a:pt x="13" y="36"/>
                    <a:pt x="15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5" y="36"/>
                    <a:pt x="6" y="36"/>
                    <a:pt x="7" y="35"/>
                  </a:cubicBezTo>
                  <a:cubicBezTo>
                    <a:pt x="8" y="34"/>
                    <a:pt x="8" y="33"/>
                    <a:pt x="8" y="3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4" y="2"/>
                    <a:pt x="4" y="2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55" name="Freeform 28">
              <a:extLst>
                <a:ext uri="{FF2B5EF4-FFF2-40B4-BE49-F238E27FC236}">
                  <a16:creationId xmlns="" xmlns:a16="http://schemas.microsoft.com/office/drawing/2014/main" id="{B25E1517-830C-D547-A92E-2724BD1513A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38" y="2324"/>
              <a:ext cx="84" cy="73"/>
            </a:xfrm>
            <a:custGeom>
              <a:avLst/>
              <a:gdLst>
                <a:gd name="T0" fmla="*/ 28 w 44"/>
                <a:gd name="T1" fmla="*/ 26 h 38"/>
                <a:gd name="T2" fmla="*/ 12 w 44"/>
                <a:gd name="T3" fmla="*/ 26 h 38"/>
                <a:gd name="T4" fmla="*/ 9 w 44"/>
                <a:gd name="T5" fmla="*/ 32 h 38"/>
                <a:gd name="T6" fmla="*/ 8 w 44"/>
                <a:gd name="T7" fmla="*/ 35 h 38"/>
                <a:gd name="T8" fmla="*/ 9 w 44"/>
                <a:gd name="T9" fmla="*/ 37 h 38"/>
                <a:gd name="T10" fmla="*/ 13 w 44"/>
                <a:gd name="T11" fmla="*/ 37 h 38"/>
                <a:gd name="T12" fmla="*/ 13 w 44"/>
                <a:gd name="T13" fmla="*/ 38 h 38"/>
                <a:gd name="T14" fmla="*/ 0 w 44"/>
                <a:gd name="T15" fmla="*/ 38 h 38"/>
                <a:gd name="T16" fmla="*/ 0 w 44"/>
                <a:gd name="T17" fmla="*/ 37 h 38"/>
                <a:gd name="T18" fmla="*/ 4 w 44"/>
                <a:gd name="T19" fmla="*/ 36 h 38"/>
                <a:gd name="T20" fmla="*/ 7 w 44"/>
                <a:gd name="T21" fmla="*/ 31 h 38"/>
                <a:gd name="T22" fmla="*/ 22 w 44"/>
                <a:gd name="T23" fmla="*/ 0 h 38"/>
                <a:gd name="T24" fmla="*/ 23 w 44"/>
                <a:gd name="T25" fmla="*/ 0 h 38"/>
                <a:gd name="T26" fmla="*/ 37 w 44"/>
                <a:gd name="T27" fmla="*/ 31 h 38"/>
                <a:gd name="T28" fmla="*/ 40 w 44"/>
                <a:gd name="T29" fmla="*/ 36 h 38"/>
                <a:gd name="T30" fmla="*/ 44 w 44"/>
                <a:gd name="T31" fmla="*/ 37 h 38"/>
                <a:gd name="T32" fmla="*/ 44 w 44"/>
                <a:gd name="T33" fmla="*/ 38 h 38"/>
                <a:gd name="T34" fmla="*/ 28 w 44"/>
                <a:gd name="T35" fmla="*/ 38 h 38"/>
                <a:gd name="T36" fmla="*/ 28 w 44"/>
                <a:gd name="T37" fmla="*/ 37 h 38"/>
                <a:gd name="T38" fmla="*/ 31 w 44"/>
                <a:gd name="T39" fmla="*/ 37 h 38"/>
                <a:gd name="T40" fmla="*/ 32 w 44"/>
                <a:gd name="T41" fmla="*/ 35 h 38"/>
                <a:gd name="T42" fmla="*/ 31 w 44"/>
                <a:gd name="T43" fmla="*/ 31 h 38"/>
                <a:gd name="T44" fmla="*/ 28 w 44"/>
                <a:gd name="T45" fmla="*/ 26 h 38"/>
                <a:gd name="T46" fmla="*/ 27 w 44"/>
                <a:gd name="T47" fmla="*/ 24 h 38"/>
                <a:gd name="T48" fmla="*/ 20 w 44"/>
                <a:gd name="T49" fmla="*/ 9 h 38"/>
                <a:gd name="T50" fmla="*/ 13 w 44"/>
                <a:gd name="T51" fmla="*/ 24 h 38"/>
                <a:gd name="T52" fmla="*/ 27 w 44"/>
                <a:gd name="T53" fmla="*/ 2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4" h="38">
                  <a:moveTo>
                    <a:pt x="28" y="26"/>
                  </a:moveTo>
                  <a:cubicBezTo>
                    <a:pt x="12" y="26"/>
                    <a:pt x="12" y="26"/>
                    <a:pt x="12" y="26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9" y="33"/>
                    <a:pt x="8" y="34"/>
                    <a:pt x="8" y="35"/>
                  </a:cubicBezTo>
                  <a:cubicBezTo>
                    <a:pt x="8" y="36"/>
                    <a:pt x="9" y="36"/>
                    <a:pt x="9" y="37"/>
                  </a:cubicBezTo>
                  <a:cubicBezTo>
                    <a:pt x="10" y="37"/>
                    <a:pt x="11" y="37"/>
                    <a:pt x="13" y="37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2" y="37"/>
                    <a:pt x="3" y="37"/>
                    <a:pt x="4" y="36"/>
                  </a:cubicBezTo>
                  <a:cubicBezTo>
                    <a:pt x="5" y="35"/>
                    <a:pt x="6" y="34"/>
                    <a:pt x="7" y="3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8" y="34"/>
                    <a:pt x="39" y="35"/>
                    <a:pt x="40" y="36"/>
                  </a:cubicBezTo>
                  <a:cubicBezTo>
                    <a:pt x="41" y="37"/>
                    <a:pt x="42" y="37"/>
                    <a:pt x="44" y="37"/>
                  </a:cubicBezTo>
                  <a:cubicBezTo>
                    <a:pt x="44" y="38"/>
                    <a:pt x="44" y="38"/>
                    <a:pt x="44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29" y="37"/>
                    <a:pt x="31" y="37"/>
                    <a:pt x="31" y="37"/>
                  </a:cubicBezTo>
                  <a:cubicBezTo>
                    <a:pt x="32" y="36"/>
                    <a:pt x="32" y="36"/>
                    <a:pt x="32" y="35"/>
                  </a:cubicBezTo>
                  <a:cubicBezTo>
                    <a:pt x="32" y="34"/>
                    <a:pt x="32" y="33"/>
                    <a:pt x="31" y="31"/>
                  </a:cubicBezTo>
                  <a:lnTo>
                    <a:pt x="28" y="26"/>
                  </a:lnTo>
                  <a:close/>
                  <a:moveTo>
                    <a:pt x="27" y="24"/>
                  </a:moveTo>
                  <a:cubicBezTo>
                    <a:pt x="20" y="9"/>
                    <a:pt x="20" y="9"/>
                    <a:pt x="20" y="9"/>
                  </a:cubicBezTo>
                  <a:cubicBezTo>
                    <a:pt x="13" y="24"/>
                    <a:pt x="13" y="24"/>
                    <a:pt x="13" y="24"/>
                  </a:cubicBezTo>
                  <a:lnTo>
                    <a:pt x="27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56" name="Freeform 29">
              <a:extLst>
                <a:ext uri="{FF2B5EF4-FFF2-40B4-BE49-F238E27FC236}">
                  <a16:creationId xmlns="" xmlns:a16="http://schemas.microsoft.com/office/drawing/2014/main" id="{12AE2EB3-8DAF-F649-ADCE-216383959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326"/>
              <a:ext cx="84" cy="73"/>
            </a:xfrm>
            <a:custGeom>
              <a:avLst/>
              <a:gdLst>
                <a:gd name="T0" fmla="*/ 29 w 44"/>
                <a:gd name="T1" fmla="*/ 1 h 38"/>
                <a:gd name="T2" fmla="*/ 29 w 44"/>
                <a:gd name="T3" fmla="*/ 0 h 38"/>
                <a:gd name="T4" fmla="*/ 44 w 44"/>
                <a:gd name="T5" fmla="*/ 0 h 38"/>
                <a:gd name="T6" fmla="*/ 44 w 44"/>
                <a:gd name="T7" fmla="*/ 1 h 38"/>
                <a:gd name="T8" fmla="*/ 42 w 44"/>
                <a:gd name="T9" fmla="*/ 1 h 38"/>
                <a:gd name="T10" fmla="*/ 38 w 44"/>
                <a:gd name="T11" fmla="*/ 3 h 38"/>
                <a:gd name="T12" fmla="*/ 38 w 44"/>
                <a:gd name="T13" fmla="*/ 7 h 38"/>
                <a:gd name="T14" fmla="*/ 38 w 44"/>
                <a:gd name="T15" fmla="*/ 22 h 38"/>
                <a:gd name="T16" fmla="*/ 36 w 44"/>
                <a:gd name="T17" fmla="*/ 31 h 38"/>
                <a:gd name="T18" fmla="*/ 32 w 44"/>
                <a:gd name="T19" fmla="*/ 36 h 38"/>
                <a:gd name="T20" fmla="*/ 22 w 44"/>
                <a:gd name="T21" fmla="*/ 38 h 38"/>
                <a:gd name="T22" fmla="*/ 12 w 44"/>
                <a:gd name="T23" fmla="*/ 36 h 38"/>
                <a:gd name="T24" fmla="*/ 7 w 44"/>
                <a:gd name="T25" fmla="*/ 30 h 38"/>
                <a:gd name="T26" fmla="*/ 6 w 44"/>
                <a:gd name="T27" fmla="*/ 21 h 38"/>
                <a:gd name="T28" fmla="*/ 6 w 44"/>
                <a:gd name="T29" fmla="*/ 7 h 38"/>
                <a:gd name="T30" fmla="*/ 5 w 44"/>
                <a:gd name="T31" fmla="*/ 2 h 38"/>
                <a:gd name="T32" fmla="*/ 1 w 44"/>
                <a:gd name="T33" fmla="*/ 1 h 38"/>
                <a:gd name="T34" fmla="*/ 0 w 44"/>
                <a:gd name="T35" fmla="*/ 1 h 38"/>
                <a:gd name="T36" fmla="*/ 0 w 44"/>
                <a:gd name="T37" fmla="*/ 0 h 38"/>
                <a:gd name="T38" fmla="*/ 18 w 44"/>
                <a:gd name="T39" fmla="*/ 0 h 38"/>
                <a:gd name="T40" fmla="*/ 18 w 44"/>
                <a:gd name="T41" fmla="*/ 1 h 38"/>
                <a:gd name="T42" fmla="*/ 16 w 44"/>
                <a:gd name="T43" fmla="*/ 1 h 38"/>
                <a:gd name="T44" fmla="*/ 12 w 44"/>
                <a:gd name="T45" fmla="*/ 3 h 38"/>
                <a:gd name="T46" fmla="*/ 12 w 44"/>
                <a:gd name="T47" fmla="*/ 7 h 38"/>
                <a:gd name="T48" fmla="*/ 12 w 44"/>
                <a:gd name="T49" fmla="*/ 23 h 38"/>
                <a:gd name="T50" fmla="*/ 12 w 44"/>
                <a:gd name="T51" fmla="*/ 28 h 38"/>
                <a:gd name="T52" fmla="*/ 14 w 44"/>
                <a:gd name="T53" fmla="*/ 32 h 38"/>
                <a:gd name="T54" fmla="*/ 17 w 44"/>
                <a:gd name="T55" fmla="*/ 35 h 38"/>
                <a:gd name="T56" fmla="*/ 22 w 44"/>
                <a:gd name="T57" fmla="*/ 36 h 38"/>
                <a:gd name="T58" fmla="*/ 29 w 44"/>
                <a:gd name="T59" fmla="*/ 34 h 38"/>
                <a:gd name="T60" fmla="*/ 34 w 44"/>
                <a:gd name="T61" fmla="*/ 30 h 38"/>
                <a:gd name="T62" fmla="*/ 35 w 44"/>
                <a:gd name="T63" fmla="*/ 22 h 38"/>
                <a:gd name="T64" fmla="*/ 35 w 44"/>
                <a:gd name="T65" fmla="*/ 7 h 38"/>
                <a:gd name="T66" fmla="*/ 34 w 44"/>
                <a:gd name="T67" fmla="*/ 2 h 38"/>
                <a:gd name="T68" fmla="*/ 31 w 44"/>
                <a:gd name="T69" fmla="*/ 1 h 38"/>
                <a:gd name="T70" fmla="*/ 29 w 44"/>
                <a:gd name="T71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38">
                  <a:moveTo>
                    <a:pt x="29" y="1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0" y="1"/>
                    <a:pt x="39" y="2"/>
                    <a:pt x="38" y="3"/>
                  </a:cubicBezTo>
                  <a:cubicBezTo>
                    <a:pt x="38" y="3"/>
                    <a:pt x="38" y="5"/>
                    <a:pt x="38" y="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6"/>
                    <a:pt x="37" y="29"/>
                    <a:pt x="36" y="31"/>
                  </a:cubicBezTo>
                  <a:cubicBezTo>
                    <a:pt x="36" y="33"/>
                    <a:pt x="34" y="34"/>
                    <a:pt x="32" y="36"/>
                  </a:cubicBezTo>
                  <a:cubicBezTo>
                    <a:pt x="29" y="37"/>
                    <a:pt x="26" y="38"/>
                    <a:pt x="22" y="38"/>
                  </a:cubicBezTo>
                  <a:cubicBezTo>
                    <a:pt x="17" y="38"/>
                    <a:pt x="14" y="37"/>
                    <a:pt x="12" y="36"/>
                  </a:cubicBezTo>
                  <a:cubicBezTo>
                    <a:pt x="9" y="35"/>
                    <a:pt x="8" y="33"/>
                    <a:pt x="7" y="30"/>
                  </a:cubicBezTo>
                  <a:cubicBezTo>
                    <a:pt x="6" y="29"/>
                    <a:pt x="6" y="26"/>
                    <a:pt x="6" y="2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4" y="1"/>
                    <a:pt x="13" y="2"/>
                    <a:pt x="12" y="3"/>
                  </a:cubicBezTo>
                  <a:cubicBezTo>
                    <a:pt x="12" y="3"/>
                    <a:pt x="12" y="5"/>
                    <a:pt x="12" y="7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6"/>
                    <a:pt x="12" y="28"/>
                  </a:cubicBezTo>
                  <a:cubicBezTo>
                    <a:pt x="12" y="30"/>
                    <a:pt x="13" y="31"/>
                    <a:pt x="14" y="32"/>
                  </a:cubicBezTo>
                  <a:cubicBezTo>
                    <a:pt x="14" y="33"/>
                    <a:pt x="15" y="34"/>
                    <a:pt x="17" y="35"/>
                  </a:cubicBezTo>
                  <a:cubicBezTo>
                    <a:pt x="18" y="35"/>
                    <a:pt x="20" y="36"/>
                    <a:pt x="22" y="36"/>
                  </a:cubicBezTo>
                  <a:cubicBezTo>
                    <a:pt x="25" y="36"/>
                    <a:pt x="27" y="35"/>
                    <a:pt x="29" y="34"/>
                  </a:cubicBezTo>
                  <a:cubicBezTo>
                    <a:pt x="32" y="33"/>
                    <a:pt x="33" y="32"/>
                    <a:pt x="34" y="30"/>
                  </a:cubicBezTo>
                  <a:cubicBezTo>
                    <a:pt x="35" y="28"/>
                    <a:pt x="35" y="26"/>
                    <a:pt x="35" y="22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4"/>
                    <a:pt x="35" y="3"/>
                    <a:pt x="34" y="2"/>
                  </a:cubicBezTo>
                  <a:cubicBezTo>
                    <a:pt x="33" y="1"/>
                    <a:pt x="32" y="1"/>
                    <a:pt x="31" y="1"/>
                  </a:cubicBezTo>
                  <a:lnTo>
                    <a:pt x="2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57" name="Freeform 30">
              <a:extLst>
                <a:ext uri="{FF2B5EF4-FFF2-40B4-BE49-F238E27FC236}">
                  <a16:creationId xmlns="" xmlns:a16="http://schemas.microsoft.com/office/drawing/2014/main" id="{BF60AD99-7157-5745-9FEB-19FB0678A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2326"/>
              <a:ext cx="85" cy="73"/>
            </a:xfrm>
            <a:custGeom>
              <a:avLst/>
              <a:gdLst>
                <a:gd name="T0" fmla="*/ 0 w 45"/>
                <a:gd name="T1" fmla="*/ 0 h 38"/>
                <a:gd name="T2" fmla="*/ 11 w 45"/>
                <a:gd name="T3" fmla="*/ 0 h 38"/>
                <a:gd name="T4" fmla="*/ 36 w 45"/>
                <a:gd name="T5" fmla="*/ 28 h 38"/>
                <a:gd name="T6" fmla="*/ 36 w 45"/>
                <a:gd name="T7" fmla="*/ 6 h 38"/>
                <a:gd name="T8" fmla="*/ 35 w 45"/>
                <a:gd name="T9" fmla="*/ 2 h 38"/>
                <a:gd name="T10" fmla="*/ 32 w 45"/>
                <a:gd name="T11" fmla="*/ 1 h 38"/>
                <a:gd name="T12" fmla="*/ 30 w 45"/>
                <a:gd name="T13" fmla="*/ 1 h 38"/>
                <a:gd name="T14" fmla="*/ 30 w 45"/>
                <a:gd name="T15" fmla="*/ 0 h 38"/>
                <a:gd name="T16" fmla="*/ 45 w 45"/>
                <a:gd name="T17" fmla="*/ 0 h 38"/>
                <a:gd name="T18" fmla="*/ 45 w 45"/>
                <a:gd name="T19" fmla="*/ 1 h 38"/>
                <a:gd name="T20" fmla="*/ 43 w 45"/>
                <a:gd name="T21" fmla="*/ 1 h 38"/>
                <a:gd name="T22" fmla="*/ 39 w 45"/>
                <a:gd name="T23" fmla="*/ 2 h 38"/>
                <a:gd name="T24" fmla="*/ 39 w 45"/>
                <a:gd name="T25" fmla="*/ 6 h 38"/>
                <a:gd name="T26" fmla="*/ 39 w 45"/>
                <a:gd name="T27" fmla="*/ 38 h 38"/>
                <a:gd name="T28" fmla="*/ 38 w 45"/>
                <a:gd name="T29" fmla="*/ 38 h 38"/>
                <a:gd name="T30" fmla="*/ 10 w 45"/>
                <a:gd name="T31" fmla="*/ 8 h 38"/>
                <a:gd name="T32" fmla="*/ 10 w 45"/>
                <a:gd name="T33" fmla="*/ 31 h 38"/>
                <a:gd name="T34" fmla="*/ 11 w 45"/>
                <a:gd name="T35" fmla="*/ 35 h 38"/>
                <a:gd name="T36" fmla="*/ 15 w 45"/>
                <a:gd name="T37" fmla="*/ 36 h 38"/>
                <a:gd name="T38" fmla="*/ 16 w 45"/>
                <a:gd name="T39" fmla="*/ 36 h 38"/>
                <a:gd name="T40" fmla="*/ 16 w 45"/>
                <a:gd name="T41" fmla="*/ 37 h 38"/>
                <a:gd name="T42" fmla="*/ 2 w 45"/>
                <a:gd name="T43" fmla="*/ 37 h 38"/>
                <a:gd name="T44" fmla="*/ 2 w 45"/>
                <a:gd name="T45" fmla="*/ 36 h 38"/>
                <a:gd name="T46" fmla="*/ 3 w 45"/>
                <a:gd name="T47" fmla="*/ 36 h 38"/>
                <a:gd name="T48" fmla="*/ 7 w 45"/>
                <a:gd name="T49" fmla="*/ 35 h 38"/>
                <a:gd name="T50" fmla="*/ 8 w 45"/>
                <a:gd name="T51" fmla="*/ 31 h 38"/>
                <a:gd name="T52" fmla="*/ 8 w 45"/>
                <a:gd name="T53" fmla="*/ 5 h 38"/>
                <a:gd name="T54" fmla="*/ 5 w 45"/>
                <a:gd name="T55" fmla="*/ 2 h 38"/>
                <a:gd name="T56" fmla="*/ 2 w 45"/>
                <a:gd name="T57" fmla="*/ 1 h 38"/>
                <a:gd name="T58" fmla="*/ 0 w 45"/>
                <a:gd name="T59" fmla="*/ 1 h 38"/>
                <a:gd name="T60" fmla="*/ 0 w 45"/>
                <a:gd name="T6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" h="38">
                  <a:moveTo>
                    <a:pt x="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4"/>
                    <a:pt x="36" y="3"/>
                    <a:pt x="35" y="2"/>
                  </a:cubicBezTo>
                  <a:cubicBezTo>
                    <a:pt x="34" y="1"/>
                    <a:pt x="33" y="1"/>
                    <a:pt x="32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1" y="1"/>
                    <a:pt x="40" y="2"/>
                    <a:pt x="39" y="2"/>
                  </a:cubicBezTo>
                  <a:cubicBezTo>
                    <a:pt x="39" y="3"/>
                    <a:pt x="39" y="4"/>
                    <a:pt x="39" y="6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3"/>
                    <a:pt x="11" y="35"/>
                    <a:pt x="11" y="35"/>
                  </a:cubicBezTo>
                  <a:cubicBezTo>
                    <a:pt x="12" y="36"/>
                    <a:pt x="13" y="36"/>
                    <a:pt x="15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5" y="36"/>
                    <a:pt x="6" y="36"/>
                    <a:pt x="7" y="35"/>
                  </a:cubicBezTo>
                  <a:cubicBezTo>
                    <a:pt x="8" y="34"/>
                    <a:pt x="8" y="33"/>
                    <a:pt x="8" y="3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4" y="2"/>
                    <a:pt x="4" y="2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58" name="Freeform 31">
              <a:extLst>
                <a:ext uri="{FF2B5EF4-FFF2-40B4-BE49-F238E27FC236}">
                  <a16:creationId xmlns="" xmlns:a16="http://schemas.microsoft.com/office/drawing/2014/main" id="{51405915-9EDA-AE43-B439-226FA2414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5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5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4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5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59" name="Freeform 32">
              <a:extLst>
                <a:ext uri="{FF2B5EF4-FFF2-40B4-BE49-F238E27FC236}">
                  <a16:creationId xmlns="" xmlns:a16="http://schemas.microsoft.com/office/drawing/2014/main" id="{B4EA127F-5FD1-7745-8F19-3B91555C8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2326"/>
              <a:ext cx="84" cy="73"/>
            </a:xfrm>
            <a:custGeom>
              <a:avLst/>
              <a:gdLst>
                <a:gd name="T0" fmla="*/ 44 w 44"/>
                <a:gd name="T1" fmla="*/ 0 h 38"/>
                <a:gd name="T2" fmla="*/ 44 w 44"/>
                <a:gd name="T3" fmla="*/ 1 h 38"/>
                <a:gd name="T4" fmla="*/ 41 w 44"/>
                <a:gd name="T5" fmla="*/ 2 h 38"/>
                <a:gd name="T6" fmla="*/ 38 w 44"/>
                <a:gd name="T7" fmla="*/ 6 h 38"/>
                <a:gd name="T8" fmla="*/ 23 w 44"/>
                <a:gd name="T9" fmla="*/ 38 h 38"/>
                <a:gd name="T10" fmla="*/ 22 w 44"/>
                <a:gd name="T11" fmla="*/ 38 h 38"/>
                <a:gd name="T12" fmla="*/ 7 w 44"/>
                <a:gd name="T13" fmla="*/ 6 h 38"/>
                <a:gd name="T14" fmla="*/ 5 w 44"/>
                <a:gd name="T15" fmla="*/ 3 h 38"/>
                <a:gd name="T16" fmla="*/ 3 w 44"/>
                <a:gd name="T17" fmla="*/ 2 h 38"/>
                <a:gd name="T18" fmla="*/ 0 w 44"/>
                <a:gd name="T19" fmla="*/ 1 h 38"/>
                <a:gd name="T20" fmla="*/ 0 w 44"/>
                <a:gd name="T21" fmla="*/ 0 h 38"/>
                <a:gd name="T22" fmla="*/ 17 w 44"/>
                <a:gd name="T23" fmla="*/ 0 h 38"/>
                <a:gd name="T24" fmla="*/ 17 w 44"/>
                <a:gd name="T25" fmla="*/ 1 h 38"/>
                <a:gd name="T26" fmla="*/ 13 w 44"/>
                <a:gd name="T27" fmla="*/ 2 h 38"/>
                <a:gd name="T28" fmla="*/ 13 w 44"/>
                <a:gd name="T29" fmla="*/ 4 h 38"/>
                <a:gd name="T30" fmla="*/ 14 w 44"/>
                <a:gd name="T31" fmla="*/ 8 h 38"/>
                <a:gd name="T32" fmla="*/ 24 w 44"/>
                <a:gd name="T33" fmla="*/ 30 h 38"/>
                <a:gd name="T34" fmla="*/ 34 w 44"/>
                <a:gd name="T35" fmla="*/ 8 h 38"/>
                <a:gd name="T36" fmla="*/ 36 w 44"/>
                <a:gd name="T37" fmla="*/ 4 h 38"/>
                <a:gd name="T38" fmla="*/ 35 w 44"/>
                <a:gd name="T39" fmla="*/ 2 h 38"/>
                <a:gd name="T40" fmla="*/ 32 w 44"/>
                <a:gd name="T41" fmla="*/ 1 h 38"/>
                <a:gd name="T42" fmla="*/ 31 w 44"/>
                <a:gd name="T43" fmla="*/ 1 h 38"/>
                <a:gd name="T44" fmla="*/ 31 w 44"/>
                <a:gd name="T45" fmla="*/ 0 h 38"/>
                <a:gd name="T46" fmla="*/ 44 w 44"/>
                <a:gd name="T4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4" h="38">
                  <a:moveTo>
                    <a:pt x="44" y="0"/>
                  </a:move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1" y="2"/>
                    <a:pt x="41" y="2"/>
                  </a:cubicBezTo>
                  <a:cubicBezTo>
                    <a:pt x="39" y="3"/>
                    <a:pt x="39" y="5"/>
                    <a:pt x="38" y="6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4"/>
                    <a:pt x="5" y="3"/>
                    <a:pt x="5" y="3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3" y="1"/>
                    <a:pt x="2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3" y="2"/>
                    <a:pt x="13" y="3"/>
                    <a:pt x="13" y="4"/>
                  </a:cubicBezTo>
                  <a:cubicBezTo>
                    <a:pt x="13" y="4"/>
                    <a:pt x="13" y="6"/>
                    <a:pt x="14" y="8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5" y="6"/>
                    <a:pt x="36" y="5"/>
                    <a:pt x="36" y="4"/>
                  </a:cubicBezTo>
                  <a:cubicBezTo>
                    <a:pt x="36" y="3"/>
                    <a:pt x="35" y="3"/>
                    <a:pt x="35" y="2"/>
                  </a:cubicBezTo>
                  <a:cubicBezTo>
                    <a:pt x="34" y="2"/>
                    <a:pt x="33" y="1"/>
                    <a:pt x="32" y="1"/>
                  </a:cubicBezTo>
                  <a:cubicBezTo>
                    <a:pt x="32" y="1"/>
                    <a:pt x="31" y="1"/>
                    <a:pt x="31" y="1"/>
                  </a:cubicBezTo>
                  <a:cubicBezTo>
                    <a:pt x="31" y="0"/>
                    <a:pt x="31" y="0"/>
                    <a:pt x="31" y="0"/>
                  </a:cubicBezTo>
                  <a:lnTo>
                    <a:pt x="4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60" name="Freeform 33">
              <a:extLst>
                <a:ext uri="{FF2B5EF4-FFF2-40B4-BE49-F238E27FC236}">
                  <a16:creationId xmlns="" xmlns:a16="http://schemas.microsoft.com/office/drawing/2014/main" id="{E2EF09E1-6285-7C44-8440-14260D57A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326"/>
              <a:ext cx="66" cy="71"/>
            </a:xfrm>
            <a:custGeom>
              <a:avLst/>
              <a:gdLst>
                <a:gd name="T0" fmla="*/ 12 w 35"/>
                <a:gd name="T1" fmla="*/ 2 h 37"/>
                <a:gd name="T2" fmla="*/ 12 w 35"/>
                <a:gd name="T3" fmla="*/ 17 h 37"/>
                <a:gd name="T4" fmla="*/ 21 w 35"/>
                <a:gd name="T5" fmla="*/ 17 h 37"/>
                <a:gd name="T6" fmla="*/ 26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7 w 35"/>
                <a:gd name="T17" fmla="*/ 21 h 37"/>
                <a:gd name="T18" fmla="*/ 25 w 35"/>
                <a:gd name="T19" fmla="*/ 19 h 37"/>
                <a:gd name="T20" fmla="*/ 21 w 35"/>
                <a:gd name="T21" fmla="*/ 19 h 37"/>
                <a:gd name="T22" fmla="*/ 12 w 35"/>
                <a:gd name="T23" fmla="*/ 19 h 37"/>
                <a:gd name="T24" fmla="*/ 12 w 35"/>
                <a:gd name="T25" fmla="*/ 31 h 37"/>
                <a:gd name="T26" fmla="*/ 12 w 35"/>
                <a:gd name="T27" fmla="*/ 34 h 37"/>
                <a:gd name="T28" fmla="*/ 13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2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2 w 35"/>
                <a:gd name="T49" fmla="*/ 36 h 37"/>
                <a:gd name="T50" fmla="*/ 4 w 35"/>
                <a:gd name="T51" fmla="*/ 36 h 37"/>
                <a:gd name="T52" fmla="*/ 6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2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2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30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2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7"/>
                    <a:pt x="25" y="16"/>
                    <a:pt x="26" y="16"/>
                  </a:cubicBezTo>
                  <a:cubicBezTo>
                    <a:pt x="27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3"/>
                    <a:pt x="27" y="21"/>
                    <a:pt x="27" y="21"/>
                  </a:cubicBezTo>
                  <a:cubicBezTo>
                    <a:pt x="26" y="20"/>
                    <a:pt x="26" y="20"/>
                    <a:pt x="25" y="19"/>
                  </a:cubicBezTo>
                  <a:cubicBezTo>
                    <a:pt x="24" y="19"/>
                    <a:pt x="23" y="19"/>
                    <a:pt x="2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4"/>
                    <a:pt x="13" y="35"/>
                    <a:pt x="13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5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2" y="32"/>
                    <a:pt x="33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4" y="36"/>
                    <a:pt x="4" y="36"/>
                  </a:cubicBezTo>
                  <a:cubicBezTo>
                    <a:pt x="5" y="35"/>
                    <a:pt x="6" y="35"/>
                    <a:pt x="6" y="34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6"/>
                    <a:pt x="30" y="5"/>
                    <a:pt x="30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7" y="2"/>
                    <a:pt x="25" y="2"/>
                    <a:pt x="23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61" name="Freeform 34">
              <a:extLst>
                <a:ext uri="{FF2B5EF4-FFF2-40B4-BE49-F238E27FC236}">
                  <a16:creationId xmlns="" xmlns:a16="http://schemas.microsoft.com/office/drawing/2014/main" id="{4951A71D-011D-ED4D-B667-D96D87BAC4A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07" y="2326"/>
              <a:ext cx="78" cy="71"/>
            </a:xfrm>
            <a:custGeom>
              <a:avLst/>
              <a:gdLst>
                <a:gd name="T0" fmla="*/ 41 w 41"/>
                <a:gd name="T1" fmla="*/ 37 h 37"/>
                <a:gd name="T2" fmla="*/ 30 w 41"/>
                <a:gd name="T3" fmla="*/ 37 h 37"/>
                <a:gd name="T4" fmla="*/ 16 w 41"/>
                <a:gd name="T5" fmla="*/ 20 h 37"/>
                <a:gd name="T6" fmla="*/ 14 w 41"/>
                <a:gd name="T7" fmla="*/ 20 h 37"/>
                <a:gd name="T8" fmla="*/ 13 w 41"/>
                <a:gd name="T9" fmla="*/ 20 h 37"/>
                <a:gd name="T10" fmla="*/ 12 w 41"/>
                <a:gd name="T11" fmla="*/ 20 h 37"/>
                <a:gd name="T12" fmla="*/ 12 w 41"/>
                <a:gd name="T13" fmla="*/ 31 h 37"/>
                <a:gd name="T14" fmla="*/ 13 w 41"/>
                <a:gd name="T15" fmla="*/ 35 h 37"/>
                <a:gd name="T16" fmla="*/ 16 w 41"/>
                <a:gd name="T17" fmla="*/ 36 h 37"/>
                <a:gd name="T18" fmla="*/ 18 w 41"/>
                <a:gd name="T19" fmla="*/ 36 h 37"/>
                <a:gd name="T20" fmla="*/ 18 w 41"/>
                <a:gd name="T21" fmla="*/ 37 h 37"/>
                <a:gd name="T22" fmla="*/ 0 w 41"/>
                <a:gd name="T23" fmla="*/ 37 h 37"/>
                <a:gd name="T24" fmla="*/ 0 w 41"/>
                <a:gd name="T25" fmla="*/ 36 h 37"/>
                <a:gd name="T26" fmla="*/ 2 w 41"/>
                <a:gd name="T27" fmla="*/ 36 h 37"/>
                <a:gd name="T28" fmla="*/ 6 w 41"/>
                <a:gd name="T29" fmla="*/ 35 h 37"/>
                <a:gd name="T30" fmla="*/ 6 w 41"/>
                <a:gd name="T31" fmla="*/ 31 h 37"/>
                <a:gd name="T32" fmla="*/ 6 w 41"/>
                <a:gd name="T33" fmla="*/ 7 h 37"/>
                <a:gd name="T34" fmla="*/ 5 w 41"/>
                <a:gd name="T35" fmla="*/ 2 h 37"/>
                <a:gd name="T36" fmla="*/ 2 w 41"/>
                <a:gd name="T37" fmla="*/ 1 h 37"/>
                <a:gd name="T38" fmla="*/ 0 w 41"/>
                <a:gd name="T39" fmla="*/ 1 h 37"/>
                <a:gd name="T40" fmla="*/ 0 w 41"/>
                <a:gd name="T41" fmla="*/ 0 h 37"/>
                <a:gd name="T42" fmla="*/ 15 w 41"/>
                <a:gd name="T43" fmla="*/ 0 h 37"/>
                <a:gd name="T44" fmla="*/ 25 w 41"/>
                <a:gd name="T45" fmla="*/ 1 h 37"/>
                <a:gd name="T46" fmla="*/ 30 w 41"/>
                <a:gd name="T47" fmla="*/ 4 h 37"/>
                <a:gd name="T48" fmla="*/ 32 w 41"/>
                <a:gd name="T49" fmla="*/ 10 h 37"/>
                <a:gd name="T50" fmla="*/ 30 w 41"/>
                <a:gd name="T51" fmla="*/ 16 h 37"/>
                <a:gd name="T52" fmla="*/ 22 w 41"/>
                <a:gd name="T53" fmla="*/ 19 h 37"/>
                <a:gd name="T54" fmla="*/ 31 w 41"/>
                <a:gd name="T55" fmla="*/ 30 h 37"/>
                <a:gd name="T56" fmla="*/ 36 w 41"/>
                <a:gd name="T57" fmla="*/ 35 h 37"/>
                <a:gd name="T58" fmla="*/ 41 w 41"/>
                <a:gd name="T59" fmla="*/ 36 h 37"/>
                <a:gd name="T60" fmla="*/ 41 w 41"/>
                <a:gd name="T61" fmla="*/ 37 h 37"/>
                <a:gd name="T62" fmla="*/ 12 w 41"/>
                <a:gd name="T63" fmla="*/ 18 h 37"/>
                <a:gd name="T64" fmla="*/ 13 w 41"/>
                <a:gd name="T65" fmla="*/ 18 h 37"/>
                <a:gd name="T66" fmla="*/ 14 w 41"/>
                <a:gd name="T67" fmla="*/ 18 h 37"/>
                <a:gd name="T68" fmla="*/ 23 w 41"/>
                <a:gd name="T69" fmla="*/ 16 h 37"/>
                <a:gd name="T70" fmla="*/ 26 w 41"/>
                <a:gd name="T71" fmla="*/ 10 h 37"/>
                <a:gd name="T72" fmla="*/ 23 w 41"/>
                <a:gd name="T73" fmla="*/ 4 h 37"/>
                <a:gd name="T74" fmla="*/ 17 w 41"/>
                <a:gd name="T75" fmla="*/ 2 h 37"/>
                <a:gd name="T76" fmla="*/ 12 w 41"/>
                <a:gd name="T77" fmla="*/ 3 h 37"/>
                <a:gd name="T78" fmla="*/ 12 w 41"/>
                <a:gd name="T79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1" h="37">
                  <a:moveTo>
                    <a:pt x="41" y="37"/>
                  </a:moveTo>
                  <a:cubicBezTo>
                    <a:pt x="30" y="37"/>
                    <a:pt x="30" y="37"/>
                    <a:pt x="30" y="37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20"/>
                    <a:pt x="14" y="20"/>
                    <a:pt x="14" y="20"/>
                  </a:cubicBezTo>
                  <a:cubicBezTo>
                    <a:pt x="14" y="20"/>
                    <a:pt x="13" y="20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5"/>
                    <a:pt x="13" y="35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20" y="0"/>
                    <a:pt x="23" y="0"/>
                    <a:pt x="25" y="1"/>
                  </a:cubicBezTo>
                  <a:cubicBezTo>
                    <a:pt x="27" y="1"/>
                    <a:pt x="29" y="3"/>
                    <a:pt x="30" y="4"/>
                  </a:cubicBezTo>
                  <a:cubicBezTo>
                    <a:pt x="32" y="6"/>
                    <a:pt x="32" y="7"/>
                    <a:pt x="32" y="10"/>
                  </a:cubicBezTo>
                  <a:cubicBezTo>
                    <a:pt x="32" y="12"/>
                    <a:pt x="32" y="14"/>
                    <a:pt x="30" y="16"/>
                  </a:cubicBezTo>
                  <a:cubicBezTo>
                    <a:pt x="28" y="17"/>
                    <a:pt x="26" y="18"/>
                    <a:pt x="22" y="1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3" y="32"/>
                    <a:pt x="34" y="34"/>
                    <a:pt x="36" y="35"/>
                  </a:cubicBezTo>
                  <a:cubicBezTo>
                    <a:pt x="37" y="36"/>
                    <a:pt x="39" y="36"/>
                    <a:pt x="41" y="36"/>
                  </a:cubicBezTo>
                  <a:lnTo>
                    <a:pt x="41" y="37"/>
                  </a:lnTo>
                  <a:close/>
                  <a:moveTo>
                    <a:pt x="12" y="18"/>
                  </a:moveTo>
                  <a:cubicBezTo>
                    <a:pt x="12" y="18"/>
                    <a:pt x="13" y="18"/>
                    <a:pt x="13" y="18"/>
                  </a:cubicBezTo>
                  <a:cubicBezTo>
                    <a:pt x="13" y="18"/>
                    <a:pt x="14" y="18"/>
                    <a:pt x="14" y="18"/>
                  </a:cubicBezTo>
                  <a:cubicBezTo>
                    <a:pt x="18" y="18"/>
                    <a:pt x="21" y="17"/>
                    <a:pt x="23" y="16"/>
                  </a:cubicBezTo>
                  <a:cubicBezTo>
                    <a:pt x="25" y="14"/>
                    <a:pt x="26" y="12"/>
                    <a:pt x="26" y="10"/>
                  </a:cubicBezTo>
                  <a:cubicBezTo>
                    <a:pt x="26" y="8"/>
                    <a:pt x="25" y="6"/>
                    <a:pt x="23" y="4"/>
                  </a:cubicBezTo>
                  <a:cubicBezTo>
                    <a:pt x="22" y="3"/>
                    <a:pt x="19" y="2"/>
                    <a:pt x="17" y="2"/>
                  </a:cubicBezTo>
                  <a:cubicBezTo>
                    <a:pt x="16" y="2"/>
                    <a:pt x="14" y="2"/>
                    <a:pt x="12" y="3"/>
                  </a:cubicBezTo>
                  <a:lnTo>
                    <a:pt x="1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62" name="Freeform 35">
              <a:extLst>
                <a:ext uri="{FF2B5EF4-FFF2-40B4-BE49-F238E27FC236}">
                  <a16:creationId xmlns="" xmlns:a16="http://schemas.microsoft.com/office/drawing/2014/main" id="{2E6F9FD8-E944-9A4D-9949-E9CBD1EBA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2324"/>
              <a:ext cx="52" cy="75"/>
            </a:xfrm>
            <a:custGeom>
              <a:avLst/>
              <a:gdLst>
                <a:gd name="T0" fmla="*/ 24 w 27"/>
                <a:gd name="T1" fmla="*/ 0 h 39"/>
                <a:gd name="T2" fmla="*/ 24 w 27"/>
                <a:gd name="T3" fmla="*/ 13 h 39"/>
                <a:gd name="T4" fmla="*/ 23 w 27"/>
                <a:gd name="T5" fmla="*/ 13 h 39"/>
                <a:gd name="T6" fmla="*/ 21 w 27"/>
                <a:gd name="T7" fmla="*/ 7 h 39"/>
                <a:gd name="T8" fmla="*/ 17 w 27"/>
                <a:gd name="T9" fmla="*/ 4 h 39"/>
                <a:gd name="T10" fmla="*/ 12 w 27"/>
                <a:gd name="T11" fmla="*/ 2 h 39"/>
                <a:gd name="T12" fmla="*/ 7 w 27"/>
                <a:gd name="T13" fmla="*/ 4 h 39"/>
                <a:gd name="T14" fmla="*/ 5 w 27"/>
                <a:gd name="T15" fmla="*/ 8 h 39"/>
                <a:gd name="T16" fmla="*/ 6 w 27"/>
                <a:gd name="T17" fmla="*/ 11 h 39"/>
                <a:gd name="T18" fmla="*/ 15 w 27"/>
                <a:gd name="T19" fmla="*/ 17 h 39"/>
                <a:gd name="T20" fmla="*/ 23 w 27"/>
                <a:gd name="T21" fmla="*/ 21 h 39"/>
                <a:gd name="T22" fmla="*/ 26 w 27"/>
                <a:gd name="T23" fmla="*/ 25 h 39"/>
                <a:gd name="T24" fmla="*/ 27 w 27"/>
                <a:gd name="T25" fmla="*/ 29 h 39"/>
                <a:gd name="T26" fmla="*/ 24 w 27"/>
                <a:gd name="T27" fmla="*/ 36 h 39"/>
                <a:gd name="T28" fmla="*/ 14 w 27"/>
                <a:gd name="T29" fmla="*/ 39 h 39"/>
                <a:gd name="T30" fmla="*/ 11 w 27"/>
                <a:gd name="T31" fmla="*/ 39 h 39"/>
                <a:gd name="T32" fmla="*/ 7 w 27"/>
                <a:gd name="T33" fmla="*/ 38 h 39"/>
                <a:gd name="T34" fmla="*/ 3 w 27"/>
                <a:gd name="T35" fmla="*/ 37 h 39"/>
                <a:gd name="T36" fmla="*/ 2 w 27"/>
                <a:gd name="T37" fmla="*/ 37 h 39"/>
                <a:gd name="T38" fmla="*/ 1 w 27"/>
                <a:gd name="T39" fmla="*/ 39 h 39"/>
                <a:gd name="T40" fmla="*/ 0 w 27"/>
                <a:gd name="T41" fmla="*/ 39 h 39"/>
                <a:gd name="T42" fmla="*/ 0 w 27"/>
                <a:gd name="T43" fmla="*/ 26 h 39"/>
                <a:gd name="T44" fmla="*/ 1 w 27"/>
                <a:gd name="T45" fmla="*/ 26 h 39"/>
                <a:gd name="T46" fmla="*/ 3 w 27"/>
                <a:gd name="T47" fmla="*/ 32 h 39"/>
                <a:gd name="T48" fmla="*/ 8 w 27"/>
                <a:gd name="T49" fmla="*/ 36 h 39"/>
                <a:gd name="T50" fmla="*/ 14 w 27"/>
                <a:gd name="T51" fmla="*/ 37 h 39"/>
                <a:gd name="T52" fmla="*/ 20 w 27"/>
                <a:gd name="T53" fmla="*/ 35 h 39"/>
                <a:gd name="T54" fmla="*/ 22 w 27"/>
                <a:gd name="T55" fmla="*/ 31 h 39"/>
                <a:gd name="T56" fmla="*/ 21 w 27"/>
                <a:gd name="T57" fmla="*/ 28 h 39"/>
                <a:gd name="T58" fmla="*/ 18 w 27"/>
                <a:gd name="T59" fmla="*/ 26 h 39"/>
                <a:gd name="T60" fmla="*/ 12 w 27"/>
                <a:gd name="T61" fmla="*/ 22 h 39"/>
                <a:gd name="T62" fmla="*/ 4 w 27"/>
                <a:gd name="T63" fmla="*/ 18 h 39"/>
                <a:gd name="T64" fmla="*/ 1 w 27"/>
                <a:gd name="T65" fmla="*/ 14 h 39"/>
                <a:gd name="T66" fmla="*/ 0 w 27"/>
                <a:gd name="T67" fmla="*/ 10 h 39"/>
                <a:gd name="T68" fmla="*/ 3 w 27"/>
                <a:gd name="T69" fmla="*/ 3 h 39"/>
                <a:gd name="T70" fmla="*/ 12 w 27"/>
                <a:gd name="T71" fmla="*/ 0 h 39"/>
                <a:gd name="T72" fmla="*/ 19 w 27"/>
                <a:gd name="T73" fmla="*/ 2 h 39"/>
                <a:gd name="T74" fmla="*/ 21 w 27"/>
                <a:gd name="T75" fmla="*/ 2 h 39"/>
                <a:gd name="T76" fmla="*/ 23 w 27"/>
                <a:gd name="T77" fmla="*/ 2 h 39"/>
                <a:gd name="T78" fmla="*/ 23 w 27"/>
                <a:gd name="T79" fmla="*/ 0 h 39"/>
                <a:gd name="T80" fmla="*/ 24 w 27"/>
                <a:gd name="T8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" h="39">
                  <a:moveTo>
                    <a:pt x="24" y="0"/>
                  </a:moveTo>
                  <a:cubicBezTo>
                    <a:pt x="24" y="13"/>
                    <a:pt x="24" y="13"/>
                    <a:pt x="24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1"/>
                    <a:pt x="22" y="9"/>
                    <a:pt x="21" y="7"/>
                  </a:cubicBezTo>
                  <a:cubicBezTo>
                    <a:pt x="20" y="6"/>
                    <a:pt x="19" y="5"/>
                    <a:pt x="17" y="4"/>
                  </a:cubicBezTo>
                  <a:cubicBezTo>
                    <a:pt x="16" y="3"/>
                    <a:pt x="14" y="2"/>
                    <a:pt x="12" y="2"/>
                  </a:cubicBezTo>
                  <a:cubicBezTo>
                    <a:pt x="10" y="2"/>
                    <a:pt x="8" y="3"/>
                    <a:pt x="7" y="4"/>
                  </a:cubicBezTo>
                  <a:cubicBezTo>
                    <a:pt x="5" y="5"/>
                    <a:pt x="5" y="7"/>
                    <a:pt x="5" y="8"/>
                  </a:cubicBezTo>
                  <a:cubicBezTo>
                    <a:pt x="5" y="9"/>
                    <a:pt x="5" y="10"/>
                    <a:pt x="6" y="11"/>
                  </a:cubicBezTo>
                  <a:cubicBezTo>
                    <a:pt x="7" y="13"/>
                    <a:pt x="10" y="14"/>
                    <a:pt x="15" y="17"/>
                  </a:cubicBezTo>
                  <a:cubicBezTo>
                    <a:pt x="19" y="19"/>
                    <a:pt x="21" y="20"/>
                    <a:pt x="23" y="21"/>
                  </a:cubicBezTo>
                  <a:cubicBezTo>
                    <a:pt x="24" y="22"/>
                    <a:pt x="25" y="23"/>
                    <a:pt x="26" y="25"/>
                  </a:cubicBezTo>
                  <a:cubicBezTo>
                    <a:pt x="27" y="26"/>
                    <a:pt x="27" y="27"/>
                    <a:pt x="27" y="29"/>
                  </a:cubicBezTo>
                  <a:cubicBezTo>
                    <a:pt x="27" y="32"/>
                    <a:pt x="26" y="34"/>
                    <a:pt x="24" y="36"/>
                  </a:cubicBezTo>
                  <a:cubicBezTo>
                    <a:pt x="21" y="38"/>
                    <a:pt x="18" y="39"/>
                    <a:pt x="14" y="39"/>
                  </a:cubicBezTo>
                  <a:cubicBezTo>
                    <a:pt x="13" y="39"/>
                    <a:pt x="12" y="39"/>
                    <a:pt x="11" y="39"/>
                  </a:cubicBezTo>
                  <a:cubicBezTo>
                    <a:pt x="10" y="39"/>
                    <a:pt x="9" y="38"/>
                    <a:pt x="7" y="38"/>
                  </a:cubicBezTo>
                  <a:cubicBezTo>
                    <a:pt x="5" y="37"/>
                    <a:pt x="4" y="37"/>
                    <a:pt x="3" y="37"/>
                  </a:cubicBezTo>
                  <a:cubicBezTo>
                    <a:pt x="3" y="37"/>
                    <a:pt x="2" y="37"/>
                    <a:pt x="2" y="37"/>
                  </a:cubicBezTo>
                  <a:cubicBezTo>
                    <a:pt x="2" y="38"/>
                    <a:pt x="1" y="38"/>
                    <a:pt x="1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2" y="29"/>
                    <a:pt x="3" y="31"/>
                    <a:pt x="3" y="32"/>
                  </a:cubicBezTo>
                  <a:cubicBezTo>
                    <a:pt x="4" y="34"/>
                    <a:pt x="6" y="35"/>
                    <a:pt x="8" y="36"/>
                  </a:cubicBezTo>
                  <a:cubicBezTo>
                    <a:pt x="9" y="37"/>
                    <a:pt x="11" y="37"/>
                    <a:pt x="14" y="37"/>
                  </a:cubicBezTo>
                  <a:cubicBezTo>
                    <a:pt x="16" y="37"/>
                    <a:pt x="18" y="36"/>
                    <a:pt x="20" y="35"/>
                  </a:cubicBezTo>
                  <a:cubicBezTo>
                    <a:pt x="21" y="34"/>
                    <a:pt x="22" y="33"/>
                    <a:pt x="22" y="31"/>
                  </a:cubicBezTo>
                  <a:cubicBezTo>
                    <a:pt x="22" y="30"/>
                    <a:pt x="21" y="29"/>
                    <a:pt x="21" y="28"/>
                  </a:cubicBezTo>
                  <a:cubicBezTo>
                    <a:pt x="20" y="27"/>
                    <a:pt x="20" y="26"/>
                    <a:pt x="18" y="26"/>
                  </a:cubicBezTo>
                  <a:cubicBezTo>
                    <a:pt x="18" y="25"/>
                    <a:pt x="15" y="24"/>
                    <a:pt x="12" y="22"/>
                  </a:cubicBezTo>
                  <a:cubicBezTo>
                    <a:pt x="8" y="20"/>
                    <a:pt x="6" y="19"/>
                    <a:pt x="4" y="18"/>
                  </a:cubicBezTo>
                  <a:cubicBezTo>
                    <a:pt x="3" y="17"/>
                    <a:pt x="2" y="16"/>
                    <a:pt x="1" y="14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0" y="7"/>
                    <a:pt x="1" y="5"/>
                    <a:pt x="3" y="3"/>
                  </a:cubicBezTo>
                  <a:cubicBezTo>
                    <a:pt x="5" y="1"/>
                    <a:pt x="8" y="0"/>
                    <a:pt x="12" y="0"/>
                  </a:cubicBezTo>
                  <a:cubicBezTo>
                    <a:pt x="14" y="0"/>
                    <a:pt x="16" y="1"/>
                    <a:pt x="19" y="2"/>
                  </a:cubicBezTo>
                  <a:cubicBezTo>
                    <a:pt x="20" y="2"/>
                    <a:pt x="21" y="2"/>
                    <a:pt x="21" y="2"/>
                  </a:cubicBezTo>
                  <a:cubicBezTo>
                    <a:pt x="22" y="2"/>
                    <a:pt x="22" y="2"/>
                    <a:pt x="23" y="2"/>
                  </a:cubicBezTo>
                  <a:cubicBezTo>
                    <a:pt x="23" y="2"/>
                    <a:pt x="23" y="1"/>
                    <a:pt x="23" y="0"/>
                  </a:cubicBezTo>
                  <a:lnTo>
                    <a:pt x="2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63" name="Freeform 36">
              <a:extLst>
                <a:ext uri="{FF2B5EF4-FFF2-40B4-BE49-F238E27FC236}">
                  <a16:creationId xmlns="" xmlns:a16="http://schemas.microsoft.com/office/drawing/2014/main" id="{B273ECF9-AC8E-8545-82F9-0F020192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6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5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4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6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64" name="Freeform 37">
              <a:extLst>
                <a:ext uri="{FF2B5EF4-FFF2-40B4-BE49-F238E27FC236}">
                  <a16:creationId xmlns="" xmlns:a16="http://schemas.microsoft.com/office/drawing/2014/main" id="{FFEDC221-1097-6A4A-9942-40A3F98E4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2326"/>
              <a:ext cx="65" cy="71"/>
            </a:xfrm>
            <a:custGeom>
              <a:avLst/>
              <a:gdLst>
                <a:gd name="T0" fmla="*/ 34 w 34"/>
                <a:gd name="T1" fmla="*/ 0 h 37"/>
                <a:gd name="T2" fmla="*/ 34 w 34"/>
                <a:gd name="T3" fmla="*/ 9 h 37"/>
                <a:gd name="T4" fmla="*/ 33 w 34"/>
                <a:gd name="T5" fmla="*/ 9 h 37"/>
                <a:gd name="T6" fmla="*/ 32 w 34"/>
                <a:gd name="T7" fmla="*/ 5 h 37"/>
                <a:gd name="T8" fmla="*/ 30 w 34"/>
                <a:gd name="T9" fmla="*/ 3 h 37"/>
                <a:gd name="T10" fmla="*/ 26 w 34"/>
                <a:gd name="T11" fmla="*/ 2 h 37"/>
                <a:gd name="T12" fmla="*/ 20 w 34"/>
                <a:gd name="T13" fmla="*/ 2 h 37"/>
                <a:gd name="T14" fmla="*/ 20 w 34"/>
                <a:gd name="T15" fmla="*/ 31 h 37"/>
                <a:gd name="T16" fmla="*/ 21 w 34"/>
                <a:gd name="T17" fmla="*/ 35 h 37"/>
                <a:gd name="T18" fmla="*/ 24 w 34"/>
                <a:gd name="T19" fmla="*/ 36 h 37"/>
                <a:gd name="T20" fmla="*/ 26 w 34"/>
                <a:gd name="T21" fmla="*/ 36 h 37"/>
                <a:gd name="T22" fmla="*/ 26 w 34"/>
                <a:gd name="T23" fmla="*/ 37 h 37"/>
                <a:gd name="T24" fmla="*/ 8 w 34"/>
                <a:gd name="T25" fmla="*/ 37 h 37"/>
                <a:gd name="T26" fmla="*/ 8 w 34"/>
                <a:gd name="T27" fmla="*/ 36 h 37"/>
                <a:gd name="T28" fmla="*/ 10 w 34"/>
                <a:gd name="T29" fmla="*/ 36 h 37"/>
                <a:gd name="T30" fmla="*/ 13 w 34"/>
                <a:gd name="T31" fmla="*/ 35 h 37"/>
                <a:gd name="T32" fmla="*/ 14 w 34"/>
                <a:gd name="T33" fmla="*/ 31 h 37"/>
                <a:gd name="T34" fmla="*/ 14 w 34"/>
                <a:gd name="T35" fmla="*/ 2 h 37"/>
                <a:gd name="T36" fmla="*/ 9 w 34"/>
                <a:gd name="T37" fmla="*/ 2 h 37"/>
                <a:gd name="T38" fmla="*/ 5 w 34"/>
                <a:gd name="T39" fmla="*/ 3 h 37"/>
                <a:gd name="T40" fmla="*/ 2 w 34"/>
                <a:gd name="T41" fmla="*/ 5 h 37"/>
                <a:gd name="T42" fmla="*/ 1 w 34"/>
                <a:gd name="T43" fmla="*/ 9 h 37"/>
                <a:gd name="T44" fmla="*/ 0 w 34"/>
                <a:gd name="T45" fmla="*/ 9 h 37"/>
                <a:gd name="T46" fmla="*/ 0 w 34"/>
                <a:gd name="T47" fmla="*/ 0 h 37"/>
                <a:gd name="T48" fmla="*/ 34 w 34"/>
                <a:gd name="T4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37">
                  <a:moveTo>
                    <a:pt x="34" y="0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7"/>
                    <a:pt x="33" y="6"/>
                    <a:pt x="32" y="5"/>
                  </a:cubicBezTo>
                  <a:cubicBezTo>
                    <a:pt x="32" y="4"/>
                    <a:pt x="31" y="4"/>
                    <a:pt x="30" y="3"/>
                  </a:cubicBezTo>
                  <a:cubicBezTo>
                    <a:pt x="29" y="3"/>
                    <a:pt x="27" y="2"/>
                    <a:pt x="26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3"/>
                    <a:pt x="20" y="35"/>
                    <a:pt x="21" y="35"/>
                  </a:cubicBezTo>
                  <a:cubicBezTo>
                    <a:pt x="21" y="36"/>
                    <a:pt x="23" y="36"/>
                    <a:pt x="24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3" y="36"/>
                    <a:pt x="13" y="35"/>
                  </a:cubicBezTo>
                  <a:cubicBezTo>
                    <a:pt x="14" y="34"/>
                    <a:pt x="14" y="33"/>
                    <a:pt x="14" y="3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7" y="2"/>
                    <a:pt x="6" y="2"/>
                    <a:pt x="5" y="3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1" y="6"/>
                    <a:pt x="1" y="7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65" name="Freeform 38">
              <a:extLst>
                <a:ext uri="{FF2B5EF4-FFF2-40B4-BE49-F238E27FC236}">
                  <a16:creationId xmlns="" xmlns:a16="http://schemas.microsoft.com/office/drawing/2014/main" id="{1F963EF5-7D5C-4A4C-BBC7-CB8E61FD8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2326"/>
              <a:ext cx="82" cy="71"/>
            </a:xfrm>
            <a:custGeom>
              <a:avLst/>
              <a:gdLst>
                <a:gd name="T0" fmla="*/ 29 w 43"/>
                <a:gd name="T1" fmla="*/ 0 h 37"/>
                <a:gd name="T2" fmla="*/ 43 w 43"/>
                <a:gd name="T3" fmla="*/ 0 h 37"/>
                <a:gd name="T4" fmla="*/ 43 w 43"/>
                <a:gd name="T5" fmla="*/ 1 h 37"/>
                <a:gd name="T6" fmla="*/ 42 w 43"/>
                <a:gd name="T7" fmla="*/ 1 h 37"/>
                <a:gd name="T8" fmla="*/ 40 w 43"/>
                <a:gd name="T9" fmla="*/ 2 h 37"/>
                <a:gd name="T10" fmla="*/ 37 w 43"/>
                <a:gd name="T11" fmla="*/ 3 h 37"/>
                <a:gd name="T12" fmla="*/ 34 w 43"/>
                <a:gd name="T13" fmla="*/ 7 h 37"/>
                <a:gd name="T14" fmla="*/ 24 w 43"/>
                <a:gd name="T15" fmla="*/ 21 h 37"/>
                <a:gd name="T16" fmla="*/ 24 w 43"/>
                <a:gd name="T17" fmla="*/ 31 h 37"/>
                <a:gd name="T18" fmla="*/ 25 w 43"/>
                <a:gd name="T19" fmla="*/ 35 h 37"/>
                <a:gd name="T20" fmla="*/ 29 w 43"/>
                <a:gd name="T21" fmla="*/ 36 h 37"/>
                <a:gd name="T22" fmla="*/ 30 w 43"/>
                <a:gd name="T23" fmla="*/ 36 h 37"/>
                <a:gd name="T24" fmla="*/ 30 w 43"/>
                <a:gd name="T25" fmla="*/ 37 h 37"/>
                <a:gd name="T26" fmla="*/ 13 w 43"/>
                <a:gd name="T27" fmla="*/ 37 h 37"/>
                <a:gd name="T28" fmla="*/ 13 w 43"/>
                <a:gd name="T29" fmla="*/ 36 h 37"/>
                <a:gd name="T30" fmla="*/ 14 w 43"/>
                <a:gd name="T31" fmla="*/ 36 h 37"/>
                <a:gd name="T32" fmla="*/ 18 w 43"/>
                <a:gd name="T33" fmla="*/ 35 h 37"/>
                <a:gd name="T34" fmla="*/ 18 w 43"/>
                <a:gd name="T35" fmla="*/ 31 h 37"/>
                <a:gd name="T36" fmla="*/ 18 w 43"/>
                <a:gd name="T37" fmla="*/ 22 h 37"/>
                <a:gd name="T38" fmla="*/ 7 w 43"/>
                <a:gd name="T39" fmla="*/ 6 h 37"/>
                <a:gd name="T40" fmla="*/ 4 w 43"/>
                <a:gd name="T41" fmla="*/ 3 h 37"/>
                <a:gd name="T42" fmla="*/ 1 w 43"/>
                <a:gd name="T43" fmla="*/ 1 h 37"/>
                <a:gd name="T44" fmla="*/ 0 w 43"/>
                <a:gd name="T45" fmla="*/ 1 h 37"/>
                <a:gd name="T46" fmla="*/ 0 w 43"/>
                <a:gd name="T47" fmla="*/ 0 h 37"/>
                <a:gd name="T48" fmla="*/ 17 w 43"/>
                <a:gd name="T49" fmla="*/ 0 h 37"/>
                <a:gd name="T50" fmla="*/ 17 w 43"/>
                <a:gd name="T51" fmla="*/ 1 h 37"/>
                <a:gd name="T52" fmla="*/ 16 w 43"/>
                <a:gd name="T53" fmla="*/ 1 h 37"/>
                <a:gd name="T54" fmla="*/ 14 w 43"/>
                <a:gd name="T55" fmla="*/ 2 h 37"/>
                <a:gd name="T56" fmla="*/ 13 w 43"/>
                <a:gd name="T57" fmla="*/ 3 h 37"/>
                <a:gd name="T58" fmla="*/ 14 w 43"/>
                <a:gd name="T59" fmla="*/ 7 h 37"/>
                <a:gd name="T60" fmla="*/ 23 w 43"/>
                <a:gd name="T61" fmla="*/ 19 h 37"/>
                <a:gd name="T62" fmla="*/ 31 w 43"/>
                <a:gd name="T63" fmla="*/ 8 h 37"/>
                <a:gd name="T64" fmla="*/ 33 w 43"/>
                <a:gd name="T65" fmla="*/ 4 h 37"/>
                <a:gd name="T66" fmla="*/ 32 w 43"/>
                <a:gd name="T67" fmla="*/ 2 h 37"/>
                <a:gd name="T68" fmla="*/ 31 w 43"/>
                <a:gd name="T69" fmla="*/ 1 h 37"/>
                <a:gd name="T70" fmla="*/ 29 w 43"/>
                <a:gd name="T71" fmla="*/ 1 h 37"/>
                <a:gd name="T72" fmla="*/ 29 w 43"/>
                <a:gd name="T73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3" h="37">
                  <a:moveTo>
                    <a:pt x="29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2" y="1"/>
                    <a:pt x="41" y="1"/>
                    <a:pt x="40" y="2"/>
                  </a:cubicBezTo>
                  <a:cubicBezTo>
                    <a:pt x="39" y="2"/>
                    <a:pt x="38" y="3"/>
                    <a:pt x="37" y="3"/>
                  </a:cubicBezTo>
                  <a:cubicBezTo>
                    <a:pt x="36" y="4"/>
                    <a:pt x="35" y="6"/>
                    <a:pt x="34" y="7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4" y="33"/>
                    <a:pt x="24" y="35"/>
                    <a:pt x="25" y="35"/>
                  </a:cubicBezTo>
                  <a:cubicBezTo>
                    <a:pt x="26" y="36"/>
                    <a:pt x="27" y="36"/>
                    <a:pt x="29" y="36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6" y="36"/>
                    <a:pt x="17" y="36"/>
                    <a:pt x="18" y="35"/>
                  </a:cubicBezTo>
                  <a:cubicBezTo>
                    <a:pt x="18" y="34"/>
                    <a:pt x="18" y="33"/>
                    <a:pt x="18" y="31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5"/>
                    <a:pt x="5" y="3"/>
                    <a:pt x="4" y="3"/>
                  </a:cubicBezTo>
                  <a:cubicBezTo>
                    <a:pt x="4" y="3"/>
                    <a:pt x="3" y="2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5" y="1"/>
                    <a:pt x="14" y="2"/>
                  </a:cubicBezTo>
                  <a:cubicBezTo>
                    <a:pt x="13" y="2"/>
                    <a:pt x="13" y="3"/>
                    <a:pt x="13" y="3"/>
                  </a:cubicBezTo>
                  <a:cubicBezTo>
                    <a:pt x="13" y="4"/>
                    <a:pt x="13" y="5"/>
                    <a:pt x="14" y="7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2" y="6"/>
                    <a:pt x="33" y="5"/>
                    <a:pt x="33" y="4"/>
                  </a:cubicBezTo>
                  <a:cubicBezTo>
                    <a:pt x="33" y="3"/>
                    <a:pt x="33" y="3"/>
                    <a:pt x="32" y="2"/>
                  </a:cubicBezTo>
                  <a:cubicBezTo>
                    <a:pt x="32" y="2"/>
                    <a:pt x="32" y="2"/>
                    <a:pt x="31" y="1"/>
                  </a:cubicBezTo>
                  <a:cubicBezTo>
                    <a:pt x="31" y="1"/>
                    <a:pt x="30" y="1"/>
                    <a:pt x="29" y="1"/>
                  </a:cubicBezTo>
                  <a:lnTo>
                    <a:pt x="2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66" name="Freeform 39">
              <a:extLst>
                <a:ext uri="{FF2B5EF4-FFF2-40B4-BE49-F238E27FC236}">
                  <a16:creationId xmlns="" xmlns:a16="http://schemas.microsoft.com/office/drawing/2014/main" id="{F8B8CAB8-7A37-B647-9F73-5F8A8A44E4C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70" y="2324"/>
              <a:ext cx="76" cy="75"/>
            </a:xfrm>
            <a:custGeom>
              <a:avLst/>
              <a:gdLst>
                <a:gd name="T0" fmla="*/ 21 w 40"/>
                <a:gd name="T1" fmla="*/ 0 h 39"/>
                <a:gd name="T2" fmla="*/ 34 w 40"/>
                <a:gd name="T3" fmla="*/ 6 h 39"/>
                <a:gd name="T4" fmla="*/ 40 w 40"/>
                <a:gd name="T5" fmla="*/ 19 h 39"/>
                <a:gd name="T6" fmla="*/ 34 w 40"/>
                <a:gd name="T7" fmla="*/ 34 h 39"/>
                <a:gd name="T8" fmla="*/ 20 w 40"/>
                <a:gd name="T9" fmla="*/ 39 h 39"/>
                <a:gd name="T10" fmla="*/ 6 w 40"/>
                <a:gd name="T11" fmla="*/ 34 h 39"/>
                <a:gd name="T12" fmla="*/ 0 w 40"/>
                <a:gd name="T13" fmla="*/ 20 h 39"/>
                <a:gd name="T14" fmla="*/ 7 w 40"/>
                <a:gd name="T15" fmla="*/ 5 h 39"/>
                <a:gd name="T16" fmla="*/ 21 w 40"/>
                <a:gd name="T17" fmla="*/ 0 h 39"/>
                <a:gd name="T18" fmla="*/ 20 w 40"/>
                <a:gd name="T19" fmla="*/ 2 h 39"/>
                <a:gd name="T20" fmla="*/ 11 w 40"/>
                <a:gd name="T21" fmla="*/ 6 h 39"/>
                <a:gd name="T22" fmla="*/ 7 w 40"/>
                <a:gd name="T23" fmla="*/ 19 h 39"/>
                <a:gd name="T24" fmla="*/ 11 w 40"/>
                <a:gd name="T25" fmla="*/ 33 h 39"/>
                <a:gd name="T26" fmla="*/ 20 w 40"/>
                <a:gd name="T27" fmla="*/ 37 h 39"/>
                <a:gd name="T28" fmla="*/ 30 w 40"/>
                <a:gd name="T29" fmla="*/ 33 h 39"/>
                <a:gd name="T30" fmla="*/ 33 w 40"/>
                <a:gd name="T31" fmla="*/ 20 h 39"/>
                <a:gd name="T32" fmla="*/ 29 w 40"/>
                <a:gd name="T33" fmla="*/ 6 h 39"/>
                <a:gd name="T34" fmla="*/ 20 w 40"/>
                <a:gd name="T35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39">
                  <a:moveTo>
                    <a:pt x="21" y="0"/>
                  </a:moveTo>
                  <a:cubicBezTo>
                    <a:pt x="26" y="0"/>
                    <a:pt x="31" y="2"/>
                    <a:pt x="34" y="6"/>
                  </a:cubicBezTo>
                  <a:cubicBezTo>
                    <a:pt x="38" y="9"/>
                    <a:pt x="40" y="14"/>
                    <a:pt x="40" y="19"/>
                  </a:cubicBezTo>
                  <a:cubicBezTo>
                    <a:pt x="40" y="25"/>
                    <a:pt x="38" y="30"/>
                    <a:pt x="34" y="34"/>
                  </a:cubicBezTo>
                  <a:cubicBezTo>
                    <a:pt x="30" y="37"/>
                    <a:pt x="26" y="39"/>
                    <a:pt x="20" y="39"/>
                  </a:cubicBezTo>
                  <a:cubicBezTo>
                    <a:pt x="14" y="39"/>
                    <a:pt x="10" y="37"/>
                    <a:pt x="6" y="34"/>
                  </a:cubicBezTo>
                  <a:cubicBezTo>
                    <a:pt x="2" y="30"/>
                    <a:pt x="0" y="25"/>
                    <a:pt x="0" y="20"/>
                  </a:cubicBezTo>
                  <a:cubicBezTo>
                    <a:pt x="0" y="14"/>
                    <a:pt x="2" y="9"/>
                    <a:pt x="7" y="5"/>
                  </a:cubicBezTo>
                  <a:cubicBezTo>
                    <a:pt x="11" y="2"/>
                    <a:pt x="15" y="0"/>
                    <a:pt x="21" y="0"/>
                  </a:cubicBezTo>
                  <a:close/>
                  <a:moveTo>
                    <a:pt x="20" y="2"/>
                  </a:moveTo>
                  <a:cubicBezTo>
                    <a:pt x="16" y="2"/>
                    <a:pt x="13" y="3"/>
                    <a:pt x="11" y="6"/>
                  </a:cubicBezTo>
                  <a:cubicBezTo>
                    <a:pt x="8" y="9"/>
                    <a:pt x="7" y="13"/>
                    <a:pt x="7" y="19"/>
                  </a:cubicBezTo>
                  <a:cubicBezTo>
                    <a:pt x="7" y="26"/>
                    <a:pt x="8" y="30"/>
                    <a:pt x="11" y="33"/>
                  </a:cubicBezTo>
                  <a:cubicBezTo>
                    <a:pt x="13" y="36"/>
                    <a:pt x="16" y="37"/>
                    <a:pt x="20" y="37"/>
                  </a:cubicBezTo>
                  <a:cubicBezTo>
                    <a:pt x="24" y="37"/>
                    <a:pt x="27" y="36"/>
                    <a:pt x="30" y="33"/>
                  </a:cubicBezTo>
                  <a:cubicBezTo>
                    <a:pt x="32" y="30"/>
                    <a:pt x="33" y="26"/>
                    <a:pt x="33" y="20"/>
                  </a:cubicBezTo>
                  <a:cubicBezTo>
                    <a:pt x="33" y="14"/>
                    <a:pt x="32" y="9"/>
                    <a:pt x="29" y="6"/>
                  </a:cubicBezTo>
                  <a:cubicBezTo>
                    <a:pt x="27" y="3"/>
                    <a:pt x="24" y="2"/>
                    <a:pt x="2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67" name="Freeform 40">
              <a:extLst>
                <a:ext uri="{FF2B5EF4-FFF2-40B4-BE49-F238E27FC236}">
                  <a16:creationId xmlns="" xmlns:a16="http://schemas.microsoft.com/office/drawing/2014/main" id="{35E67C7F-A0C7-7340-AD58-B0FCD8F75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2326"/>
              <a:ext cx="59" cy="71"/>
            </a:xfrm>
            <a:custGeom>
              <a:avLst/>
              <a:gdLst>
                <a:gd name="T0" fmla="*/ 12 w 31"/>
                <a:gd name="T1" fmla="*/ 2 h 37"/>
                <a:gd name="T2" fmla="*/ 12 w 31"/>
                <a:gd name="T3" fmla="*/ 17 h 37"/>
                <a:gd name="T4" fmla="*/ 19 w 31"/>
                <a:gd name="T5" fmla="*/ 17 h 37"/>
                <a:gd name="T6" fmla="*/ 23 w 31"/>
                <a:gd name="T7" fmla="*/ 16 h 37"/>
                <a:gd name="T8" fmla="*/ 25 w 31"/>
                <a:gd name="T9" fmla="*/ 12 h 37"/>
                <a:gd name="T10" fmla="*/ 26 w 31"/>
                <a:gd name="T11" fmla="*/ 12 h 37"/>
                <a:gd name="T12" fmla="*/ 26 w 31"/>
                <a:gd name="T13" fmla="*/ 24 h 37"/>
                <a:gd name="T14" fmla="*/ 25 w 31"/>
                <a:gd name="T15" fmla="*/ 24 h 37"/>
                <a:gd name="T16" fmla="*/ 24 w 31"/>
                <a:gd name="T17" fmla="*/ 21 h 37"/>
                <a:gd name="T18" fmla="*/ 22 w 31"/>
                <a:gd name="T19" fmla="*/ 20 h 37"/>
                <a:gd name="T20" fmla="*/ 19 w 31"/>
                <a:gd name="T21" fmla="*/ 19 h 37"/>
                <a:gd name="T22" fmla="*/ 12 w 31"/>
                <a:gd name="T23" fmla="*/ 19 h 37"/>
                <a:gd name="T24" fmla="*/ 12 w 31"/>
                <a:gd name="T25" fmla="*/ 31 h 37"/>
                <a:gd name="T26" fmla="*/ 12 w 31"/>
                <a:gd name="T27" fmla="*/ 34 h 37"/>
                <a:gd name="T28" fmla="*/ 13 w 31"/>
                <a:gd name="T29" fmla="*/ 36 h 37"/>
                <a:gd name="T30" fmla="*/ 16 w 31"/>
                <a:gd name="T31" fmla="*/ 36 h 37"/>
                <a:gd name="T32" fmla="*/ 18 w 31"/>
                <a:gd name="T33" fmla="*/ 36 h 37"/>
                <a:gd name="T34" fmla="*/ 18 w 31"/>
                <a:gd name="T35" fmla="*/ 37 h 37"/>
                <a:gd name="T36" fmla="*/ 0 w 31"/>
                <a:gd name="T37" fmla="*/ 37 h 37"/>
                <a:gd name="T38" fmla="*/ 0 w 31"/>
                <a:gd name="T39" fmla="*/ 36 h 37"/>
                <a:gd name="T40" fmla="*/ 1 w 31"/>
                <a:gd name="T41" fmla="*/ 36 h 37"/>
                <a:gd name="T42" fmla="*/ 5 w 31"/>
                <a:gd name="T43" fmla="*/ 35 h 37"/>
                <a:gd name="T44" fmla="*/ 6 w 31"/>
                <a:gd name="T45" fmla="*/ 31 h 37"/>
                <a:gd name="T46" fmla="*/ 6 w 31"/>
                <a:gd name="T47" fmla="*/ 7 h 37"/>
                <a:gd name="T48" fmla="*/ 5 w 31"/>
                <a:gd name="T49" fmla="*/ 3 h 37"/>
                <a:gd name="T50" fmla="*/ 4 w 31"/>
                <a:gd name="T51" fmla="*/ 2 h 37"/>
                <a:gd name="T52" fmla="*/ 1 w 31"/>
                <a:gd name="T53" fmla="*/ 1 h 37"/>
                <a:gd name="T54" fmla="*/ 0 w 31"/>
                <a:gd name="T55" fmla="*/ 1 h 37"/>
                <a:gd name="T56" fmla="*/ 0 w 31"/>
                <a:gd name="T57" fmla="*/ 0 h 37"/>
                <a:gd name="T58" fmla="*/ 31 w 31"/>
                <a:gd name="T59" fmla="*/ 0 h 37"/>
                <a:gd name="T60" fmla="*/ 31 w 31"/>
                <a:gd name="T61" fmla="*/ 8 h 37"/>
                <a:gd name="T62" fmla="*/ 30 w 31"/>
                <a:gd name="T63" fmla="*/ 8 h 37"/>
                <a:gd name="T64" fmla="*/ 28 w 31"/>
                <a:gd name="T65" fmla="*/ 4 h 37"/>
                <a:gd name="T66" fmla="*/ 26 w 31"/>
                <a:gd name="T67" fmla="*/ 3 h 37"/>
                <a:gd name="T68" fmla="*/ 21 w 31"/>
                <a:gd name="T69" fmla="*/ 2 h 37"/>
                <a:gd name="T70" fmla="*/ 12 w 31"/>
                <a:gd name="T71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1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21" y="17"/>
                    <a:pt x="22" y="16"/>
                    <a:pt x="23" y="16"/>
                  </a:cubicBezTo>
                  <a:cubicBezTo>
                    <a:pt x="24" y="15"/>
                    <a:pt x="24" y="14"/>
                    <a:pt x="25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3"/>
                    <a:pt x="24" y="22"/>
                    <a:pt x="24" y="21"/>
                  </a:cubicBezTo>
                  <a:cubicBezTo>
                    <a:pt x="24" y="20"/>
                    <a:pt x="23" y="20"/>
                    <a:pt x="22" y="20"/>
                  </a:cubicBezTo>
                  <a:cubicBezTo>
                    <a:pt x="22" y="19"/>
                    <a:pt x="21" y="19"/>
                    <a:pt x="19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5"/>
                    <a:pt x="13" y="35"/>
                    <a:pt x="13" y="36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5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29" y="6"/>
                    <a:pt x="29" y="5"/>
                    <a:pt x="28" y="4"/>
                  </a:cubicBezTo>
                  <a:cubicBezTo>
                    <a:pt x="27" y="4"/>
                    <a:pt x="27" y="3"/>
                    <a:pt x="26" y="3"/>
                  </a:cubicBezTo>
                  <a:cubicBezTo>
                    <a:pt x="25" y="2"/>
                    <a:pt x="23" y="2"/>
                    <a:pt x="21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68" name="Freeform 41">
              <a:extLst>
                <a:ext uri="{FF2B5EF4-FFF2-40B4-BE49-F238E27FC236}">
                  <a16:creationId xmlns="" xmlns:a16="http://schemas.microsoft.com/office/drawing/2014/main" id="{EC095DC5-52CD-5843-A87E-3055631DAEB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45" y="2326"/>
              <a:ext cx="59" cy="71"/>
            </a:xfrm>
            <a:custGeom>
              <a:avLst/>
              <a:gdLst>
                <a:gd name="T0" fmla="*/ 11 w 31"/>
                <a:gd name="T1" fmla="*/ 20 h 37"/>
                <a:gd name="T2" fmla="*/ 11 w 31"/>
                <a:gd name="T3" fmla="*/ 31 h 37"/>
                <a:gd name="T4" fmla="*/ 12 w 31"/>
                <a:gd name="T5" fmla="*/ 35 h 37"/>
                <a:gd name="T6" fmla="*/ 16 w 31"/>
                <a:gd name="T7" fmla="*/ 36 h 37"/>
                <a:gd name="T8" fmla="*/ 17 w 31"/>
                <a:gd name="T9" fmla="*/ 36 h 37"/>
                <a:gd name="T10" fmla="*/ 17 w 31"/>
                <a:gd name="T11" fmla="*/ 37 h 37"/>
                <a:gd name="T12" fmla="*/ 0 w 31"/>
                <a:gd name="T13" fmla="*/ 37 h 37"/>
                <a:gd name="T14" fmla="*/ 0 w 31"/>
                <a:gd name="T15" fmla="*/ 36 h 37"/>
                <a:gd name="T16" fmla="*/ 1 w 31"/>
                <a:gd name="T17" fmla="*/ 36 h 37"/>
                <a:gd name="T18" fmla="*/ 5 w 31"/>
                <a:gd name="T19" fmla="*/ 35 h 37"/>
                <a:gd name="T20" fmla="*/ 6 w 31"/>
                <a:gd name="T21" fmla="*/ 31 h 37"/>
                <a:gd name="T22" fmla="*/ 6 w 31"/>
                <a:gd name="T23" fmla="*/ 7 h 37"/>
                <a:gd name="T24" fmla="*/ 5 w 31"/>
                <a:gd name="T25" fmla="*/ 2 h 37"/>
                <a:gd name="T26" fmla="*/ 1 w 31"/>
                <a:gd name="T27" fmla="*/ 1 h 37"/>
                <a:gd name="T28" fmla="*/ 0 w 31"/>
                <a:gd name="T29" fmla="*/ 1 h 37"/>
                <a:gd name="T30" fmla="*/ 0 w 31"/>
                <a:gd name="T31" fmla="*/ 0 h 37"/>
                <a:gd name="T32" fmla="*/ 15 w 31"/>
                <a:gd name="T33" fmla="*/ 0 h 37"/>
                <a:gd name="T34" fmla="*/ 24 w 31"/>
                <a:gd name="T35" fmla="*/ 1 h 37"/>
                <a:gd name="T36" fmla="*/ 29 w 31"/>
                <a:gd name="T37" fmla="*/ 5 h 37"/>
                <a:gd name="T38" fmla="*/ 31 w 31"/>
                <a:gd name="T39" fmla="*/ 10 h 37"/>
                <a:gd name="T40" fmla="*/ 28 w 31"/>
                <a:gd name="T41" fmla="*/ 18 h 37"/>
                <a:gd name="T42" fmla="*/ 18 w 31"/>
                <a:gd name="T43" fmla="*/ 21 h 37"/>
                <a:gd name="T44" fmla="*/ 15 w 31"/>
                <a:gd name="T45" fmla="*/ 20 h 37"/>
                <a:gd name="T46" fmla="*/ 11 w 31"/>
                <a:gd name="T47" fmla="*/ 20 h 37"/>
                <a:gd name="T48" fmla="*/ 11 w 31"/>
                <a:gd name="T49" fmla="*/ 18 h 37"/>
                <a:gd name="T50" fmla="*/ 14 w 31"/>
                <a:gd name="T51" fmla="*/ 19 h 37"/>
                <a:gd name="T52" fmla="*/ 16 w 31"/>
                <a:gd name="T53" fmla="*/ 19 h 37"/>
                <a:gd name="T54" fmla="*/ 22 w 31"/>
                <a:gd name="T55" fmla="*/ 17 h 37"/>
                <a:gd name="T56" fmla="*/ 24 w 31"/>
                <a:gd name="T57" fmla="*/ 11 h 37"/>
                <a:gd name="T58" fmla="*/ 23 w 31"/>
                <a:gd name="T59" fmla="*/ 6 h 37"/>
                <a:gd name="T60" fmla="*/ 20 w 31"/>
                <a:gd name="T61" fmla="*/ 3 h 37"/>
                <a:gd name="T62" fmla="*/ 15 w 31"/>
                <a:gd name="T63" fmla="*/ 2 h 37"/>
                <a:gd name="T64" fmla="*/ 11 w 31"/>
                <a:gd name="T65" fmla="*/ 3 h 37"/>
                <a:gd name="T66" fmla="*/ 11 w 31"/>
                <a:gd name="T67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1" h="37">
                  <a:moveTo>
                    <a:pt x="11" y="20"/>
                  </a:move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2" y="35"/>
                    <a:pt x="12" y="35"/>
                  </a:cubicBezTo>
                  <a:cubicBezTo>
                    <a:pt x="13" y="36"/>
                    <a:pt x="14" y="36"/>
                    <a:pt x="16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9" y="0"/>
                    <a:pt x="21" y="0"/>
                    <a:pt x="24" y="1"/>
                  </a:cubicBezTo>
                  <a:cubicBezTo>
                    <a:pt x="26" y="2"/>
                    <a:pt x="27" y="3"/>
                    <a:pt x="29" y="5"/>
                  </a:cubicBezTo>
                  <a:cubicBezTo>
                    <a:pt x="30" y="6"/>
                    <a:pt x="31" y="8"/>
                    <a:pt x="31" y="10"/>
                  </a:cubicBezTo>
                  <a:cubicBezTo>
                    <a:pt x="31" y="13"/>
                    <a:pt x="30" y="16"/>
                    <a:pt x="28" y="18"/>
                  </a:cubicBezTo>
                  <a:cubicBezTo>
                    <a:pt x="26" y="20"/>
                    <a:pt x="22" y="21"/>
                    <a:pt x="18" y="21"/>
                  </a:cubicBezTo>
                  <a:cubicBezTo>
                    <a:pt x="17" y="21"/>
                    <a:pt x="16" y="21"/>
                    <a:pt x="15" y="20"/>
                  </a:cubicBezTo>
                  <a:cubicBezTo>
                    <a:pt x="14" y="20"/>
                    <a:pt x="13" y="20"/>
                    <a:pt x="11" y="20"/>
                  </a:cubicBezTo>
                  <a:close/>
                  <a:moveTo>
                    <a:pt x="11" y="18"/>
                  </a:moveTo>
                  <a:cubicBezTo>
                    <a:pt x="13" y="18"/>
                    <a:pt x="13" y="19"/>
                    <a:pt x="14" y="19"/>
                  </a:cubicBezTo>
                  <a:cubicBezTo>
                    <a:pt x="15" y="19"/>
                    <a:pt x="16" y="19"/>
                    <a:pt x="16" y="19"/>
                  </a:cubicBezTo>
                  <a:cubicBezTo>
                    <a:pt x="19" y="19"/>
                    <a:pt x="20" y="18"/>
                    <a:pt x="22" y="17"/>
                  </a:cubicBezTo>
                  <a:cubicBezTo>
                    <a:pt x="23" y="15"/>
                    <a:pt x="24" y="13"/>
                    <a:pt x="24" y="11"/>
                  </a:cubicBezTo>
                  <a:cubicBezTo>
                    <a:pt x="24" y="9"/>
                    <a:pt x="24" y="8"/>
                    <a:pt x="23" y="6"/>
                  </a:cubicBezTo>
                  <a:cubicBezTo>
                    <a:pt x="22" y="5"/>
                    <a:pt x="21" y="4"/>
                    <a:pt x="20" y="3"/>
                  </a:cubicBezTo>
                  <a:cubicBezTo>
                    <a:pt x="19" y="3"/>
                    <a:pt x="17" y="2"/>
                    <a:pt x="15" y="2"/>
                  </a:cubicBezTo>
                  <a:cubicBezTo>
                    <a:pt x="14" y="2"/>
                    <a:pt x="13" y="2"/>
                    <a:pt x="11" y="3"/>
                  </a:cubicBezTo>
                  <a:lnTo>
                    <a:pt x="11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69" name="Freeform 42">
              <a:extLst>
                <a:ext uri="{FF2B5EF4-FFF2-40B4-BE49-F238E27FC236}">
                  <a16:creationId xmlns="" xmlns:a16="http://schemas.microsoft.com/office/drawing/2014/main" id="{6A0DD50D-35BA-2742-A3A3-FF42D260C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2326"/>
              <a:ext cx="67" cy="71"/>
            </a:xfrm>
            <a:custGeom>
              <a:avLst/>
              <a:gdLst>
                <a:gd name="T0" fmla="*/ 12 w 35"/>
                <a:gd name="T1" fmla="*/ 2 h 37"/>
                <a:gd name="T2" fmla="*/ 12 w 35"/>
                <a:gd name="T3" fmla="*/ 17 h 37"/>
                <a:gd name="T4" fmla="*/ 21 w 35"/>
                <a:gd name="T5" fmla="*/ 17 h 37"/>
                <a:gd name="T6" fmla="*/ 25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6 w 35"/>
                <a:gd name="T17" fmla="*/ 21 h 37"/>
                <a:gd name="T18" fmla="*/ 24 w 35"/>
                <a:gd name="T19" fmla="*/ 19 h 37"/>
                <a:gd name="T20" fmla="*/ 21 w 35"/>
                <a:gd name="T21" fmla="*/ 19 h 37"/>
                <a:gd name="T22" fmla="*/ 12 w 35"/>
                <a:gd name="T23" fmla="*/ 19 h 37"/>
                <a:gd name="T24" fmla="*/ 12 w 35"/>
                <a:gd name="T25" fmla="*/ 31 h 37"/>
                <a:gd name="T26" fmla="*/ 12 w 35"/>
                <a:gd name="T27" fmla="*/ 34 h 37"/>
                <a:gd name="T28" fmla="*/ 13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2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1 w 35"/>
                <a:gd name="T49" fmla="*/ 36 h 37"/>
                <a:gd name="T50" fmla="*/ 4 w 35"/>
                <a:gd name="T51" fmla="*/ 36 h 37"/>
                <a:gd name="T52" fmla="*/ 5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1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2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29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2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7"/>
                    <a:pt x="24" y="16"/>
                    <a:pt x="25" y="16"/>
                  </a:cubicBezTo>
                  <a:cubicBezTo>
                    <a:pt x="26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3"/>
                    <a:pt x="26" y="21"/>
                    <a:pt x="26" y="21"/>
                  </a:cubicBezTo>
                  <a:cubicBezTo>
                    <a:pt x="26" y="20"/>
                    <a:pt x="25" y="20"/>
                    <a:pt x="24" y="19"/>
                  </a:cubicBezTo>
                  <a:cubicBezTo>
                    <a:pt x="24" y="19"/>
                    <a:pt x="22" y="19"/>
                    <a:pt x="2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4"/>
                    <a:pt x="12" y="35"/>
                    <a:pt x="13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4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1" y="32"/>
                    <a:pt x="33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2" y="36"/>
                    <a:pt x="3" y="36"/>
                    <a:pt x="4" y="36"/>
                  </a:cubicBezTo>
                  <a:cubicBezTo>
                    <a:pt x="5" y="35"/>
                    <a:pt x="5" y="35"/>
                    <a:pt x="5" y="34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6"/>
                    <a:pt x="30" y="5"/>
                    <a:pt x="29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6" y="2"/>
                    <a:pt x="25" y="2"/>
                    <a:pt x="23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70" name="Freeform 43">
              <a:extLst>
                <a:ext uri="{FF2B5EF4-FFF2-40B4-BE49-F238E27FC236}">
                  <a16:creationId xmlns="" xmlns:a16="http://schemas.microsoft.com/office/drawing/2014/main" id="{FA5DB6B3-91E8-C447-A737-C3AC88652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2326"/>
              <a:ext cx="65" cy="71"/>
            </a:xfrm>
            <a:custGeom>
              <a:avLst/>
              <a:gdLst>
                <a:gd name="T0" fmla="*/ 34 w 34"/>
                <a:gd name="T1" fmla="*/ 0 h 37"/>
                <a:gd name="T2" fmla="*/ 34 w 34"/>
                <a:gd name="T3" fmla="*/ 9 h 37"/>
                <a:gd name="T4" fmla="*/ 33 w 34"/>
                <a:gd name="T5" fmla="*/ 9 h 37"/>
                <a:gd name="T6" fmla="*/ 32 w 34"/>
                <a:gd name="T7" fmla="*/ 5 h 37"/>
                <a:gd name="T8" fmla="*/ 30 w 34"/>
                <a:gd name="T9" fmla="*/ 3 h 37"/>
                <a:gd name="T10" fmla="*/ 26 w 34"/>
                <a:gd name="T11" fmla="*/ 2 h 37"/>
                <a:gd name="T12" fmla="*/ 20 w 34"/>
                <a:gd name="T13" fmla="*/ 2 h 37"/>
                <a:gd name="T14" fmla="*/ 20 w 34"/>
                <a:gd name="T15" fmla="*/ 31 h 37"/>
                <a:gd name="T16" fmla="*/ 21 w 34"/>
                <a:gd name="T17" fmla="*/ 35 h 37"/>
                <a:gd name="T18" fmla="*/ 24 w 34"/>
                <a:gd name="T19" fmla="*/ 36 h 37"/>
                <a:gd name="T20" fmla="*/ 26 w 34"/>
                <a:gd name="T21" fmla="*/ 36 h 37"/>
                <a:gd name="T22" fmla="*/ 26 w 34"/>
                <a:gd name="T23" fmla="*/ 37 h 37"/>
                <a:gd name="T24" fmla="*/ 8 w 34"/>
                <a:gd name="T25" fmla="*/ 37 h 37"/>
                <a:gd name="T26" fmla="*/ 8 w 34"/>
                <a:gd name="T27" fmla="*/ 36 h 37"/>
                <a:gd name="T28" fmla="*/ 10 w 34"/>
                <a:gd name="T29" fmla="*/ 36 h 37"/>
                <a:gd name="T30" fmla="*/ 13 w 34"/>
                <a:gd name="T31" fmla="*/ 35 h 37"/>
                <a:gd name="T32" fmla="*/ 14 w 34"/>
                <a:gd name="T33" fmla="*/ 31 h 37"/>
                <a:gd name="T34" fmla="*/ 14 w 34"/>
                <a:gd name="T35" fmla="*/ 2 h 37"/>
                <a:gd name="T36" fmla="*/ 9 w 34"/>
                <a:gd name="T37" fmla="*/ 2 h 37"/>
                <a:gd name="T38" fmla="*/ 5 w 34"/>
                <a:gd name="T39" fmla="*/ 3 h 37"/>
                <a:gd name="T40" fmla="*/ 2 w 34"/>
                <a:gd name="T41" fmla="*/ 5 h 37"/>
                <a:gd name="T42" fmla="*/ 1 w 34"/>
                <a:gd name="T43" fmla="*/ 9 h 37"/>
                <a:gd name="T44" fmla="*/ 0 w 34"/>
                <a:gd name="T45" fmla="*/ 9 h 37"/>
                <a:gd name="T46" fmla="*/ 0 w 34"/>
                <a:gd name="T47" fmla="*/ 0 h 37"/>
                <a:gd name="T48" fmla="*/ 34 w 34"/>
                <a:gd name="T4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37">
                  <a:moveTo>
                    <a:pt x="34" y="0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7"/>
                    <a:pt x="33" y="6"/>
                    <a:pt x="32" y="5"/>
                  </a:cubicBezTo>
                  <a:cubicBezTo>
                    <a:pt x="32" y="4"/>
                    <a:pt x="31" y="4"/>
                    <a:pt x="30" y="3"/>
                  </a:cubicBezTo>
                  <a:cubicBezTo>
                    <a:pt x="29" y="3"/>
                    <a:pt x="27" y="2"/>
                    <a:pt x="26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3"/>
                    <a:pt x="20" y="35"/>
                    <a:pt x="21" y="35"/>
                  </a:cubicBezTo>
                  <a:cubicBezTo>
                    <a:pt x="21" y="36"/>
                    <a:pt x="23" y="36"/>
                    <a:pt x="24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3" y="36"/>
                    <a:pt x="13" y="35"/>
                  </a:cubicBezTo>
                  <a:cubicBezTo>
                    <a:pt x="14" y="34"/>
                    <a:pt x="14" y="33"/>
                    <a:pt x="14" y="3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7" y="2"/>
                    <a:pt x="6" y="2"/>
                    <a:pt x="5" y="3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1" y="6"/>
                    <a:pt x="1" y="7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71" name="Freeform 44">
              <a:extLst>
                <a:ext uri="{FF2B5EF4-FFF2-40B4-BE49-F238E27FC236}">
                  <a16:creationId xmlns="" xmlns:a16="http://schemas.microsoft.com/office/drawing/2014/main" id="{3A9C575E-D242-7146-B105-319690339BD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51" y="2326"/>
              <a:ext cx="79" cy="71"/>
            </a:xfrm>
            <a:custGeom>
              <a:avLst/>
              <a:gdLst>
                <a:gd name="T0" fmla="*/ 41 w 41"/>
                <a:gd name="T1" fmla="*/ 37 h 37"/>
                <a:gd name="T2" fmla="*/ 30 w 41"/>
                <a:gd name="T3" fmla="*/ 37 h 37"/>
                <a:gd name="T4" fmla="*/ 16 w 41"/>
                <a:gd name="T5" fmla="*/ 20 h 37"/>
                <a:gd name="T6" fmla="*/ 14 w 41"/>
                <a:gd name="T7" fmla="*/ 20 h 37"/>
                <a:gd name="T8" fmla="*/ 13 w 41"/>
                <a:gd name="T9" fmla="*/ 20 h 37"/>
                <a:gd name="T10" fmla="*/ 12 w 41"/>
                <a:gd name="T11" fmla="*/ 20 h 37"/>
                <a:gd name="T12" fmla="*/ 12 w 41"/>
                <a:gd name="T13" fmla="*/ 31 h 37"/>
                <a:gd name="T14" fmla="*/ 13 w 41"/>
                <a:gd name="T15" fmla="*/ 35 h 37"/>
                <a:gd name="T16" fmla="*/ 16 w 41"/>
                <a:gd name="T17" fmla="*/ 36 h 37"/>
                <a:gd name="T18" fmla="*/ 18 w 41"/>
                <a:gd name="T19" fmla="*/ 36 h 37"/>
                <a:gd name="T20" fmla="*/ 18 w 41"/>
                <a:gd name="T21" fmla="*/ 37 h 37"/>
                <a:gd name="T22" fmla="*/ 0 w 41"/>
                <a:gd name="T23" fmla="*/ 37 h 37"/>
                <a:gd name="T24" fmla="*/ 0 w 41"/>
                <a:gd name="T25" fmla="*/ 36 h 37"/>
                <a:gd name="T26" fmla="*/ 2 w 41"/>
                <a:gd name="T27" fmla="*/ 36 h 37"/>
                <a:gd name="T28" fmla="*/ 5 w 41"/>
                <a:gd name="T29" fmla="*/ 35 h 37"/>
                <a:gd name="T30" fmla="*/ 6 w 41"/>
                <a:gd name="T31" fmla="*/ 31 h 37"/>
                <a:gd name="T32" fmla="*/ 6 w 41"/>
                <a:gd name="T33" fmla="*/ 7 h 37"/>
                <a:gd name="T34" fmla="*/ 5 w 41"/>
                <a:gd name="T35" fmla="*/ 2 h 37"/>
                <a:gd name="T36" fmla="*/ 2 w 41"/>
                <a:gd name="T37" fmla="*/ 1 h 37"/>
                <a:gd name="T38" fmla="*/ 0 w 41"/>
                <a:gd name="T39" fmla="*/ 1 h 37"/>
                <a:gd name="T40" fmla="*/ 0 w 41"/>
                <a:gd name="T41" fmla="*/ 0 h 37"/>
                <a:gd name="T42" fmla="*/ 15 w 41"/>
                <a:gd name="T43" fmla="*/ 0 h 37"/>
                <a:gd name="T44" fmla="*/ 25 w 41"/>
                <a:gd name="T45" fmla="*/ 1 h 37"/>
                <a:gd name="T46" fmla="*/ 30 w 41"/>
                <a:gd name="T47" fmla="*/ 4 h 37"/>
                <a:gd name="T48" fmla="*/ 32 w 41"/>
                <a:gd name="T49" fmla="*/ 10 h 37"/>
                <a:gd name="T50" fmla="*/ 30 w 41"/>
                <a:gd name="T51" fmla="*/ 16 h 37"/>
                <a:gd name="T52" fmla="*/ 22 w 41"/>
                <a:gd name="T53" fmla="*/ 19 h 37"/>
                <a:gd name="T54" fmla="*/ 31 w 41"/>
                <a:gd name="T55" fmla="*/ 30 h 37"/>
                <a:gd name="T56" fmla="*/ 36 w 41"/>
                <a:gd name="T57" fmla="*/ 35 h 37"/>
                <a:gd name="T58" fmla="*/ 41 w 41"/>
                <a:gd name="T59" fmla="*/ 36 h 37"/>
                <a:gd name="T60" fmla="*/ 41 w 41"/>
                <a:gd name="T61" fmla="*/ 37 h 37"/>
                <a:gd name="T62" fmla="*/ 12 w 41"/>
                <a:gd name="T63" fmla="*/ 18 h 37"/>
                <a:gd name="T64" fmla="*/ 13 w 41"/>
                <a:gd name="T65" fmla="*/ 18 h 37"/>
                <a:gd name="T66" fmla="*/ 14 w 41"/>
                <a:gd name="T67" fmla="*/ 18 h 37"/>
                <a:gd name="T68" fmla="*/ 22 w 41"/>
                <a:gd name="T69" fmla="*/ 16 h 37"/>
                <a:gd name="T70" fmla="*/ 25 w 41"/>
                <a:gd name="T71" fmla="*/ 10 h 37"/>
                <a:gd name="T72" fmla="*/ 23 w 41"/>
                <a:gd name="T73" fmla="*/ 4 h 37"/>
                <a:gd name="T74" fmla="*/ 17 w 41"/>
                <a:gd name="T75" fmla="*/ 2 h 37"/>
                <a:gd name="T76" fmla="*/ 12 w 41"/>
                <a:gd name="T77" fmla="*/ 3 h 37"/>
                <a:gd name="T78" fmla="*/ 12 w 41"/>
                <a:gd name="T79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1" h="37">
                  <a:moveTo>
                    <a:pt x="41" y="37"/>
                  </a:moveTo>
                  <a:cubicBezTo>
                    <a:pt x="30" y="37"/>
                    <a:pt x="30" y="37"/>
                    <a:pt x="30" y="37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20"/>
                    <a:pt x="14" y="20"/>
                    <a:pt x="14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5"/>
                    <a:pt x="13" y="35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20" y="0"/>
                    <a:pt x="23" y="0"/>
                    <a:pt x="25" y="1"/>
                  </a:cubicBezTo>
                  <a:cubicBezTo>
                    <a:pt x="27" y="1"/>
                    <a:pt x="29" y="3"/>
                    <a:pt x="30" y="4"/>
                  </a:cubicBezTo>
                  <a:cubicBezTo>
                    <a:pt x="32" y="6"/>
                    <a:pt x="32" y="7"/>
                    <a:pt x="32" y="10"/>
                  </a:cubicBezTo>
                  <a:cubicBezTo>
                    <a:pt x="32" y="12"/>
                    <a:pt x="31" y="14"/>
                    <a:pt x="30" y="16"/>
                  </a:cubicBezTo>
                  <a:cubicBezTo>
                    <a:pt x="28" y="17"/>
                    <a:pt x="26" y="18"/>
                    <a:pt x="22" y="1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3" y="32"/>
                    <a:pt x="34" y="34"/>
                    <a:pt x="36" y="35"/>
                  </a:cubicBezTo>
                  <a:cubicBezTo>
                    <a:pt x="37" y="36"/>
                    <a:pt x="39" y="36"/>
                    <a:pt x="41" y="36"/>
                  </a:cubicBezTo>
                  <a:lnTo>
                    <a:pt x="41" y="37"/>
                  </a:lnTo>
                  <a:close/>
                  <a:moveTo>
                    <a:pt x="12" y="18"/>
                  </a:moveTo>
                  <a:cubicBezTo>
                    <a:pt x="12" y="18"/>
                    <a:pt x="13" y="18"/>
                    <a:pt x="13" y="18"/>
                  </a:cubicBezTo>
                  <a:cubicBezTo>
                    <a:pt x="13" y="18"/>
                    <a:pt x="13" y="18"/>
                    <a:pt x="14" y="18"/>
                  </a:cubicBezTo>
                  <a:cubicBezTo>
                    <a:pt x="18" y="18"/>
                    <a:pt x="20" y="17"/>
                    <a:pt x="22" y="16"/>
                  </a:cubicBezTo>
                  <a:cubicBezTo>
                    <a:pt x="24" y="14"/>
                    <a:pt x="25" y="12"/>
                    <a:pt x="25" y="10"/>
                  </a:cubicBezTo>
                  <a:cubicBezTo>
                    <a:pt x="25" y="8"/>
                    <a:pt x="25" y="6"/>
                    <a:pt x="23" y="4"/>
                  </a:cubicBezTo>
                  <a:cubicBezTo>
                    <a:pt x="21" y="3"/>
                    <a:pt x="19" y="2"/>
                    <a:pt x="17" y="2"/>
                  </a:cubicBezTo>
                  <a:cubicBezTo>
                    <a:pt x="16" y="2"/>
                    <a:pt x="14" y="2"/>
                    <a:pt x="12" y="3"/>
                  </a:cubicBezTo>
                  <a:lnTo>
                    <a:pt x="1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72" name="Freeform 45">
              <a:extLst>
                <a:ext uri="{FF2B5EF4-FFF2-40B4-BE49-F238E27FC236}">
                  <a16:creationId xmlns="" xmlns:a16="http://schemas.microsoft.com/office/drawing/2014/main" id="{90B94D6E-C470-F747-B989-620B589442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32" y="2324"/>
              <a:ext cx="76" cy="75"/>
            </a:xfrm>
            <a:custGeom>
              <a:avLst/>
              <a:gdLst>
                <a:gd name="T0" fmla="*/ 21 w 40"/>
                <a:gd name="T1" fmla="*/ 0 h 39"/>
                <a:gd name="T2" fmla="*/ 35 w 40"/>
                <a:gd name="T3" fmla="*/ 6 h 39"/>
                <a:gd name="T4" fmla="*/ 40 w 40"/>
                <a:gd name="T5" fmla="*/ 19 h 39"/>
                <a:gd name="T6" fmla="*/ 34 w 40"/>
                <a:gd name="T7" fmla="*/ 34 h 39"/>
                <a:gd name="T8" fmla="*/ 20 w 40"/>
                <a:gd name="T9" fmla="*/ 39 h 39"/>
                <a:gd name="T10" fmla="*/ 6 w 40"/>
                <a:gd name="T11" fmla="*/ 34 h 39"/>
                <a:gd name="T12" fmla="*/ 0 w 40"/>
                <a:gd name="T13" fmla="*/ 20 h 39"/>
                <a:gd name="T14" fmla="*/ 7 w 40"/>
                <a:gd name="T15" fmla="*/ 5 h 39"/>
                <a:gd name="T16" fmla="*/ 21 w 40"/>
                <a:gd name="T17" fmla="*/ 0 h 39"/>
                <a:gd name="T18" fmla="*/ 20 w 40"/>
                <a:gd name="T19" fmla="*/ 2 h 39"/>
                <a:gd name="T20" fmla="*/ 11 w 40"/>
                <a:gd name="T21" fmla="*/ 6 h 39"/>
                <a:gd name="T22" fmla="*/ 7 w 40"/>
                <a:gd name="T23" fmla="*/ 19 h 39"/>
                <a:gd name="T24" fmla="*/ 11 w 40"/>
                <a:gd name="T25" fmla="*/ 33 h 39"/>
                <a:gd name="T26" fmla="*/ 20 w 40"/>
                <a:gd name="T27" fmla="*/ 37 h 39"/>
                <a:gd name="T28" fmla="*/ 30 w 40"/>
                <a:gd name="T29" fmla="*/ 33 h 39"/>
                <a:gd name="T30" fmla="*/ 33 w 40"/>
                <a:gd name="T31" fmla="*/ 20 h 39"/>
                <a:gd name="T32" fmla="*/ 29 w 40"/>
                <a:gd name="T33" fmla="*/ 6 h 39"/>
                <a:gd name="T34" fmla="*/ 20 w 40"/>
                <a:gd name="T35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39">
                  <a:moveTo>
                    <a:pt x="21" y="0"/>
                  </a:moveTo>
                  <a:cubicBezTo>
                    <a:pt x="26" y="0"/>
                    <a:pt x="31" y="2"/>
                    <a:pt x="35" y="6"/>
                  </a:cubicBezTo>
                  <a:cubicBezTo>
                    <a:pt x="38" y="9"/>
                    <a:pt x="40" y="14"/>
                    <a:pt x="40" y="19"/>
                  </a:cubicBezTo>
                  <a:cubicBezTo>
                    <a:pt x="40" y="25"/>
                    <a:pt x="38" y="30"/>
                    <a:pt x="34" y="34"/>
                  </a:cubicBezTo>
                  <a:cubicBezTo>
                    <a:pt x="31" y="37"/>
                    <a:pt x="26" y="39"/>
                    <a:pt x="20" y="39"/>
                  </a:cubicBezTo>
                  <a:cubicBezTo>
                    <a:pt x="14" y="39"/>
                    <a:pt x="10" y="37"/>
                    <a:pt x="6" y="34"/>
                  </a:cubicBezTo>
                  <a:cubicBezTo>
                    <a:pt x="2" y="30"/>
                    <a:pt x="0" y="25"/>
                    <a:pt x="0" y="20"/>
                  </a:cubicBezTo>
                  <a:cubicBezTo>
                    <a:pt x="0" y="14"/>
                    <a:pt x="2" y="9"/>
                    <a:pt x="7" y="5"/>
                  </a:cubicBezTo>
                  <a:cubicBezTo>
                    <a:pt x="11" y="2"/>
                    <a:pt x="15" y="0"/>
                    <a:pt x="21" y="0"/>
                  </a:cubicBezTo>
                  <a:close/>
                  <a:moveTo>
                    <a:pt x="20" y="2"/>
                  </a:moveTo>
                  <a:cubicBezTo>
                    <a:pt x="16" y="2"/>
                    <a:pt x="13" y="3"/>
                    <a:pt x="11" y="6"/>
                  </a:cubicBezTo>
                  <a:cubicBezTo>
                    <a:pt x="8" y="9"/>
                    <a:pt x="7" y="13"/>
                    <a:pt x="7" y="19"/>
                  </a:cubicBezTo>
                  <a:cubicBezTo>
                    <a:pt x="7" y="26"/>
                    <a:pt x="8" y="30"/>
                    <a:pt x="11" y="33"/>
                  </a:cubicBezTo>
                  <a:cubicBezTo>
                    <a:pt x="14" y="36"/>
                    <a:pt x="16" y="37"/>
                    <a:pt x="20" y="37"/>
                  </a:cubicBezTo>
                  <a:cubicBezTo>
                    <a:pt x="24" y="37"/>
                    <a:pt x="27" y="36"/>
                    <a:pt x="30" y="33"/>
                  </a:cubicBezTo>
                  <a:cubicBezTo>
                    <a:pt x="32" y="30"/>
                    <a:pt x="33" y="26"/>
                    <a:pt x="33" y="20"/>
                  </a:cubicBezTo>
                  <a:cubicBezTo>
                    <a:pt x="33" y="14"/>
                    <a:pt x="32" y="9"/>
                    <a:pt x="29" y="6"/>
                  </a:cubicBezTo>
                  <a:cubicBezTo>
                    <a:pt x="27" y="3"/>
                    <a:pt x="24" y="2"/>
                    <a:pt x="2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73" name="Freeform 46">
              <a:extLst>
                <a:ext uri="{FF2B5EF4-FFF2-40B4-BE49-F238E27FC236}">
                  <a16:creationId xmlns="" xmlns:a16="http://schemas.microsoft.com/office/drawing/2014/main" id="{AAFF4C75-8A40-EC41-8D0E-BD7DF1B12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326"/>
              <a:ext cx="68" cy="71"/>
            </a:xfrm>
            <a:custGeom>
              <a:avLst/>
              <a:gdLst>
                <a:gd name="T0" fmla="*/ 35 w 36"/>
                <a:gd name="T1" fmla="*/ 27 h 37"/>
                <a:gd name="T2" fmla="*/ 36 w 36"/>
                <a:gd name="T3" fmla="*/ 27 h 37"/>
                <a:gd name="T4" fmla="*/ 32 w 36"/>
                <a:gd name="T5" fmla="*/ 37 h 37"/>
                <a:gd name="T6" fmla="*/ 0 w 36"/>
                <a:gd name="T7" fmla="*/ 37 h 37"/>
                <a:gd name="T8" fmla="*/ 0 w 36"/>
                <a:gd name="T9" fmla="*/ 36 h 37"/>
                <a:gd name="T10" fmla="*/ 2 w 36"/>
                <a:gd name="T11" fmla="*/ 36 h 37"/>
                <a:gd name="T12" fmla="*/ 6 w 36"/>
                <a:gd name="T13" fmla="*/ 35 h 37"/>
                <a:gd name="T14" fmla="*/ 6 w 36"/>
                <a:gd name="T15" fmla="*/ 31 h 37"/>
                <a:gd name="T16" fmla="*/ 6 w 36"/>
                <a:gd name="T17" fmla="*/ 7 h 37"/>
                <a:gd name="T18" fmla="*/ 5 w 36"/>
                <a:gd name="T19" fmla="*/ 2 h 37"/>
                <a:gd name="T20" fmla="*/ 2 w 36"/>
                <a:gd name="T21" fmla="*/ 1 h 37"/>
                <a:gd name="T22" fmla="*/ 0 w 36"/>
                <a:gd name="T23" fmla="*/ 1 h 37"/>
                <a:gd name="T24" fmla="*/ 0 w 36"/>
                <a:gd name="T25" fmla="*/ 0 h 37"/>
                <a:gd name="T26" fmla="*/ 19 w 36"/>
                <a:gd name="T27" fmla="*/ 0 h 37"/>
                <a:gd name="T28" fmla="*/ 19 w 36"/>
                <a:gd name="T29" fmla="*/ 1 h 37"/>
                <a:gd name="T30" fmla="*/ 14 w 36"/>
                <a:gd name="T31" fmla="*/ 2 h 37"/>
                <a:gd name="T32" fmla="*/ 13 w 36"/>
                <a:gd name="T33" fmla="*/ 3 h 37"/>
                <a:gd name="T34" fmla="*/ 12 w 36"/>
                <a:gd name="T35" fmla="*/ 7 h 37"/>
                <a:gd name="T36" fmla="*/ 12 w 36"/>
                <a:gd name="T37" fmla="*/ 31 h 37"/>
                <a:gd name="T38" fmla="*/ 13 w 36"/>
                <a:gd name="T39" fmla="*/ 34 h 37"/>
                <a:gd name="T40" fmla="*/ 14 w 36"/>
                <a:gd name="T41" fmla="*/ 35 h 37"/>
                <a:gd name="T42" fmla="*/ 18 w 36"/>
                <a:gd name="T43" fmla="*/ 35 h 37"/>
                <a:gd name="T44" fmla="*/ 21 w 36"/>
                <a:gd name="T45" fmla="*/ 35 h 37"/>
                <a:gd name="T46" fmla="*/ 28 w 36"/>
                <a:gd name="T47" fmla="*/ 34 h 37"/>
                <a:gd name="T48" fmla="*/ 32 w 36"/>
                <a:gd name="T49" fmla="*/ 32 h 37"/>
                <a:gd name="T50" fmla="*/ 35 w 36"/>
                <a:gd name="T51" fmla="*/ 2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6" h="37">
                  <a:moveTo>
                    <a:pt x="35" y="27"/>
                  </a:moveTo>
                  <a:cubicBezTo>
                    <a:pt x="36" y="27"/>
                    <a:pt x="36" y="27"/>
                    <a:pt x="36" y="2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5" y="1"/>
                    <a:pt x="14" y="2"/>
                  </a:cubicBezTo>
                  <a:cubicBezTo>
                    <a:pt x="13" y="2"/>
                    <a:pt x="13" y="2"/>
                    <a:pt x="13" y="3"/>
                  </a:cubicBezTo>
                  <a:cubicBezTo>
                    <a:pt x="12" y="4"/>
                    <a:pt x="12" y="5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2"/>
                    <a:pt x="12" y="33"/>
                    <a:pt x="13" y="34"/>
                  </a:cubicBezTo>
                  <a:cubicBezTo>
                    <a:pt x="13" y="34"/>
                    <a:pt x="13" y="35"/>
                    <a:pt x="14" y="35"/>
                  </a:cubicBezTo>
                  <a:cubicBezTo>
                    <a:pt x="14" y="35"/>
                    <a:pt x="16" y="35"/>
                    <a:pt x="18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5" y="35"/>
                    <a:pt x="27" y="35"/>
                    <a:pt x="28" y="34"/>
                  </a:cubicBezTo>
                  <a:cubicBezTo>
                    <a:pt x="29" y="34"/>
                    <a:pt x="30" y="33"/>
                    <a:pt x="32" y="32"/>
                  </a:cubicBezTo>
                  <a:cubicBezTo>
                    <a:pt x="33" y="31"/>
                    <a:pt x="34" y="29"/>
                    <a:pt x="35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74" name="Freeform 47">
              <a:extLst>
                <a:ext uri="{FF2B5EF4-FFF2-40B4-BE49-F238E27FC236}">
                  <a16:creationId xmlns="" xmlns:a16="http://schemas.microsoft.com/office/drawing/2014/main" id="{6C8C9BEC-FF45-C342-86FE-DCE2D5414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2326"/>
              <a:ext cx="67" cy="71"/>
            </a:xfrm>
            <a:custGeom>
              <a:avLst/>
              <a:gdLst>
                <a:gd name="T0" fmla="*/ 11 w 35"/>
                <a:gd name="T1" fmla="*/ 2 h 37"/>
                <a:gd name="T2" fmla="*/ 11 w 35"/>
                <a:gd name="T3" fmla="*/ 17 h 37"/>
                <a:gd name="T4" fmla="*/ 20 w 35"/>
                <a:gd name="T5" fmla="*/ 17 h 37"/>
                <a:gd name="T6" fmla="*/ 25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6 w 35"/>
                <a:gd name="T17" fmla="*/ 21 h 37"/>
                <a:gd name="T18" fmla="*/ 24 w 35"/>
                <a:gd name="T19" fmla="*/ 19 h 37"/>
                <a:gd name="T20" fmla="*/ 20 w 35"/>
                <a:gd name="T21" fmla="*/ 19 h 37"/>
                <a:gd name="T22" fmla="*/ 11 w 35"/>
                <a:gd name="T23" fmla="*/ 19 h 37"/>
                <a:gd name="T24" fmla="*/ 11 w 35"/>
                <a:gd name="T25" fmla="*/ 31 h 37"/>
                <a:gd name="T26" fmla="*/ 12 w 35"/>
                <a:gd name="T27" fmla="*/ 34 h 37"/>
                <a:gd name="T28" fmla="*/ 12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1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1 w 35"/>
                <a:gd name="T49" fmla="*/ 36 h 37"/>
                <a:gd name="T50" fmla="*/ 4 w 35"/>
                <a:gd name="T51" fmla="*/ 36 h 37"/>
                <a:gd name="T52" fmla="*/ 5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1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1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29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1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1" y="2"/>
                  </a:moveTo>
                  <a:cubicBezTo>
                    <a:pt x="11" y="17"/>
                    <a:pt x="11" y="17"/>
                    <a:pt x="11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3" y="17"/>
                    <a:pt x="24" y="16"/>
                    <a:pt x="25" y="16"/>
                  </a:cubicBezTo>
                  <a:cubicBezTo>
                    <a:pt x="26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6" y="23"/>
                    <a:pt x="26" y="21"/>
                    <a:pt x="26" y="21"/>
                  </a:cubicBezTo>
                  <a:cubicBezTo>
                    <a:pt x="26" y="20"/>
                    <a:pt x="25" y="20"/>
                    <a:pt x="24" y="19"/>
                  </a:cubicBezTo>
                  <a:cubicBezTo>
                    <a:pt x="23" y="19"/>
                    <a:pt x="22" y="19"/>
                    <a:pt x="20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1" y="34"/>
                    <a:pt x="12" y="34"/>
                  </a:cubicBezTo>
                  <a:cubicBezTo>
                    <a:pt x="12" y="34"/>
                    <a:pt x="12" y="35"/>
                    <a:pt x="12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4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1" y="32"/>
                    <a:pt x="32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2" y="36"/>
                    <a:pt x="3" y="36"/>
                    <a:pt x="4" y="36"/>
                  </a:cubicBezTo>
                  <a:cubicBezTo>
                    <a:pt x="4" y="35"/>
                    <a:pt x="5" y="35"/>
                    <a:pt x="5" y="34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6"/>
                    <a:pt x="30" y="5"/>
                    <a:pt x="29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6" y="2"/>
                    <a:pt x="25" y="2"/>
                    <a:pt x="23" y="2"/>
                  </a:cubicBezTo>
                  <a:lnTo>
                    <a:pt x="1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75" name="Freeform 48">
              <a:extLst>
                <a:ext uri="{FF2B5EF4-FFF2-40B4-BE49-F238E27FC236}">
                  <a16:creationId xmlns="" xmlns:a16="http://schemas.microsoft.com/office/drawing/2014/main" id="{216352B2-4BAC-2B49-98F3-AF23E73E9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2326"/>
              <a:ext cx="84" cy="73"/>
            </a:xfrm>
            <a:custGeom>
              <a:avLst/>
              <a:gdLst>
                <a:gd name="T0" fmla="*/ 29 w 44"/>
                <a:gd name="T1" fmla="*/ 1 h 38"/>
                <a:gd name="T2" fmla="*/ 29 w 44"/>
                <a:gd name="T3" fmla="*/ 0 h 38"/>
                <a:gd name="T4" fmla="*/ 44 w 44"/>
                <a:gd name="T5" fmla="*/ 0 h 38"/>
                <a:gd name="T6" fmla="*/ 44 w 44"/>
                <a:gd name="T7" fmla="*/ 1 h 38"/>
                <a:gd name="T8" fmla="*/ 42 w 44"/>
                <a:gd name="T9" fmla="*/ 1 h 38"/>
                <a:gd name="T10" fmla="*/ 39 w 44"/>
                <a:gd name="T11" fmla="*/ 3 h 38"/>
                <a:gd name="T12" fmla="*/ 38 w 44"/>
                <a:gd name="T13" fmla="*/ 7 h 38"/>
                <a:gd name="T14" fmla="*/ 38 w 44"/>
                <a:gd name="T15" fmla="*/ 22 h 38"/>
                <a:gd name="T16" fmla="*/ 37 w 44"/>
                <a:gd name="T17" fmla="*/ 31 h 38"/>
                <a:gd name="T18" fmla="*/ 32 w 44"/>
                <a:gd name="T19" fmla="*/ 36 h 38"/>
                <a:gd name="T20" fmla="*/ 22 w 44"/>
                <a:gd name="T21" fmla="*/ 38 h 38"/>
                <a:gd name="T22" fmla="*/ 12 w 44"/>
                <a:gd name="T23" fmla="*/ 36 h 38"/>
                <a:gd name="T24" fmla="*/ 7 w 44"/>
                <a:gd name="T25" fmla="*/ 30 h 38"/>
                <a:gd name="T26" fmla="*/ 6 w 44"/>
                <a:gd name="T27" fmla="*/ 21 h 38"/>
                <a:gd name="T28" fmla="*/ 6 w 44"/>
                <a:gd name="T29" fmla="*/ 7 h 38"/>
                <a:gd name="T30" fmla="*/ 5 w 44"/>
                <a:gd name="T31" fmla="*/ 2 h 38"/>
                <a:gd name="T32" fmla="*/ 1 w 44"/>
                <a:gd name="T33" fmla="*/ 1 h 38"/>
                <a:gd name="T34" fmla="*/ 0 w 44"/>
                <a:gd name="T35" fmla="*/ 1 h 38"/>
                <a:gd name="T36" fmla="*/ 0 w 44"/>
                <a:gd name="T37" fmla="*/ 0 h 38"/>
                <a:gd name="T38" fmla="*/ 18 w 44"/>
                <a:gd name="T39" fmla="*/ 0 h 38"/>
                <a:gd name="T40" fmla="*/ 18 w 44"/>
                <a:gd name="T41" fmla="*/ 1 h 38"/>
                <a:gd name="T42" fmla="*/ 16 w 44"/>
                <a:gd name="T43" fmla="*/ 1 h 38"/>
                <a:gd name="T44" fmla="*/ 12 w 44"/>
                <a:gd name="T45" fmla="*/ 3 h 38"/>
                <a:gd name="T46" fmla="*/ 12 w 44"/>
                <a:gd name="T47" fmla="*/ 7 h 38"/>
                <a:gd name="T48" fmla="*/ 12 w 44"/>
                <a:gd name="T49" fmla="*/ 23 h 38"/>
                <a:gd name="T50" fmla="*/ 12 w 44"/>
                <a:gd name="T51" fmla="*/ 28 h 38"/>
                <a:gd name="T52" fmla="*/ 14 w 44"/>
                <a:gd name="T53" fmla="*/ 32 h 38"/>
                <a:gd name="T54" fmla="*/ 17 w 44"/>
                <a:gd name="T55" fmla="*/ 35 h 38"/>
                <a:gd name="T56" fmla="*/ 22 w 44"/>
                <a:gd name="T57" fmla="*/ 36 h 38"/>
                <a:gd name="T58" fmla="*/ 30 w 44"/>
                <a:gd name="T59" fmla="*/ 34 h 38"/>
                <a:gd name="T60" fmla="*/ 34 w 44"/>
                <a:gd name="T61" fmla="*/ 30 h 38"/>
                <a:gd name="T62" fmla="*/ 35 w 44"/>
                <a:gd name="T63" fmla="*/ 22 h 38"/>
                <a:gd name="T64" fmla="*/ 35 w 44"/>
                <a:gd name="T65" fmla="*/ 7 h 38"/>
                <a:gd name="T66" fmla="*/ 34 w 44"/>
                <a:gd name="T67" fmla="*/ 2 h 38"/>
                <a:gd name="T68" fmla="*/ 31 w 44"/>
                <a:gd name="T69" fmla="*/ 1 h 38"/>
                <a:gd name="T70" fmla="*/ 29 w 44"/>
                <a:gd name="T71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38">
                  <a:moveTo>
                    <a:pt x="29" y="1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1"/>
                    <a:pt x="39" y="2"/>
                    <a:pt x="39" y="3"/>
                  </a:cubicBezTo>
                  <a:cubicBezTo>
                    <a:pt x="38" y="3"/>
                    <a:pt x="38" y="5"/>
                    <a:pt x="38" y="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6"/>
                    <a:pt x="38" y="29"/>
                    <a:pt x="37" y="31"/>
                  </a:cubicBezTo>
                  <a:cubicBezTo>
                    <a:pt x="36" y="33"/>
                    <a:pt x="34" y="34"/>
                    <a:pt x="32" y="36"/>
                  </a:cubicBezTo>
                  <a:cubicBezTo>
                    <a:pt x="29" y="37"/>
                    <a:pt x="26" y="38"/>
                    <a:pt x="22" y="38"/>
                  </a:cubicBezTo>
                  <a:cubicBezTo>
                    <a:pt x="18" y="38"/>
                    <a:pt x="14" y="37"/>
                    <a:pt x="12" y="36"/>
                  </a:cubicBezTo>
                  <a:cubicBezTo>
                    <a:pt x="10" y="35"/>
                    <a:pt x="8" y="33"/>
                    <a:pt x="7" y="30"/>
                  </a:cubicBezTo>
                  <a:cubicBezTo>
                    <a:pt x="6" y="29"/>
                    <a:pt x="6" y="26"/>
                    <a:pt x="6" y="2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4" y="1"/>
                    <a:pt x="13" y="2"/>
                    <a:pt x="12" y="3"/>
                  </a:cubicBezTo>
                  <a:cubicBezTo>
                    <a:pt x="12" y="3"/>
                    <a:pt x="12" y="5"/>
                    <a:pt x="12" y="7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6"/>
                    <a:pt x="12" y="28"/>
                  </a:cubicBezTo>
                  <a:cubicBezTo>
                    <a:pt x="12" y="30"/>
                    <a:pt x="13" y="31"/>
                    <a:pt x="14" y="32"/>
                  </a:cubicBezTo>
                  <a:cubicBezTo>
                    <a:pt x="15" y="33"/>
                    <a:pt x="16" y="34"/>
                    <a:pt x="17" y="35"/>
                  </a:cubicBezTo>
                  <a:cubicBezTo>
                    <a:pt x="19" y="35"/>
                    <a:pt x="20" y="36"/>
                    <a:pt x="22" y="36"/>
                  </a:cubicBezTo>
                  <a:cubicBezTo>
                    <a:pt x="25" y="36"/>
                    <a:pt x="28" y="35"/>
                    <a:pt x="30" y="34"/>
                  </a:cubicBezTo>
                  <a:cubicBezTo>
                    <a:pt x="32" y="33"/>
                    <a:pt x="33" y="32"/>
                    <a:pt x="34" y="30"/>
                  </a:cubicBezTo>
                  <a:cubicBezTo>
                    <a:pt x="35" y="28"/>
                    <a:pt x="35" y="26"/>
                    <a:pt x="35" y="22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4"/>
                    <a:pt x="35" y="3"/>
                    <a:pt x="34" y="2"/>
                  </a:cubicBezTo>
                  <a:cubicBezTo>
                    <a:pt x="34" y="1"/>
                    <a:pt x="32" y="1"/>
                    <a:pt x="31" y="1"/>
                  </a:cubicBezTo>
                  <a:lnTo>
                    <a:pt x="2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76" name="Freeform 49">
              <a:extLst>
                <a:ext uri="{FF2B5EF4-FFF2-40B4-BE49-F238E27FC236}">
                  <a16:creationId xmlns="" xmlns:a16="http://schemas.microsoft.com/office/drawing/2014/main" id="{546D919F-B9D9-3245-BA91-B0BCDDD3C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2326"/>
              <a:ext cx="101" cy="71"/>
            </a:xfrm>
            <a:custGeom>
              <a:avLst/>
              <a:gdLst>
                <a:gd name="T0" fmla="*/ 24 w 53"/>
                <a:gd name="T1" fmla="*/ 37 h 37"/>
                <a:gd name="T2" fmla="*/ 8 w 53"/>
                <a:gd name="T3" fmla="*/ 6 h 37"/>
                <a:gd name="T4" fmla="*/ 8 w 53"/>
                <a:gd name="T5" fmla="*/ 31 h 37"/>
                <a:gd name="T6" fmla="*/ 9 w 53"/>
                <a:gd name="T7" fmla="*/ 35 h 37"/>
                <a:gd name="T8" fmla="*/ 13 w 53"/>
                <a:gd name="T9" fmla="*/ 36 h 37"/>
                <a:gd name="T10" fmla="*/ 14 w 53"/>
                <a:gd name="T11" fmla="*/ 36 h 37"/>
                <a:gd name="T12" fmla="*/ 14 w 53"/>
                <a:gd name="T13" fmla="*/ 37 h 37"/>
                <a:gd name="T14" fmla="*/ 0 w 53"/>
                <a:gd name="T15" fmla="*/ 37 h 37"/>
                <a:gd name="T16" fmla="*/ 0 w 53"/>
                <a:gd name="T17" fmla="*/ 36 h 37"/>
                <a:gd name="T18" fmla="*/ 1 w 53"/>
                <a:gd name="T19" fmla="*/ 36 h 37"/>
                <a:gd name="T20" fmla="*/ 5 w 53"/>
                <a:gd name="T21" fmla="*/ 35 h 37"/>
                <a:gd name="T22" fmla="*/ 6 w 53"/>
                <a:gd name="T23" fmla="*/ 31 h 37"/>
                <a:gd name="T24" fmla="*/ 6 w 53"/>
                <a:gd name="T25" fmla="*/ 6 h 37"/>
                <a:gd name="T26" fmla="*/ 5 w 53"/>
                <a:gd name="T27" fmla="*/ 3 h 37"/>
                <a:gd name="T28" fmla="*/ 3 w 53"/>
                <a:gd name="T29" fmla="*/ 2 h 37"/>
                <a:gd name="T30" fmla="*/ 0 w 53"/>
                <a:gd name="T31" fmla="*/ 1 h 37"/>
                <a:gd name="T32" fmla="*/ 0 w 53"/>
                <a:gd name="T33" fmla="*/ 0 h 37"/>
                <a:gd name="T34" fmla="*/ 12 w 53"/>
                <a:gd name="T35" fmla="*/ 0 h 37"/>
                <a:gd name="T36" fmla="*/ 26 w 53"/>
                <a:gd name="T37" fmla="*/ 29 h 37"/>
                <a:gd name="T38" fmla="*/ 41 w 53"/>
                <a:gd name="T39" fmla="*/ 0 h 37"/>
                <a:gd name="T40" fmla="*/ 53 w 53"/>
                <a:gd name="T41" fmla="*/ 0 h 37"/>
                <a:gd name="T42" fmla="*/ 53 w 53"/>
                <a:gd name="T43" fmla="*/ 1 h 37"/>
                <a:gd name="T44" fmla="*/ 51 w 53"/>
                <a:gd name="T45" fmla="*/ 1 h 37"/>
                <a:gd name="T46" fmla="*/ 48 w 53"/>
                <a:gd name="T47" fmla="*/ 2 h 37"/>
                <a:gd name="T48" fmla="*/ 47 w 53"/>
                <a:gd name="T49" fmla="*/ 6 h 37"/>
                <a:gd name="T50" fmla="*/ 47 w 53"/>
                <a:gd name="T51" fmla="*/ 31 h 37"/>
                <a:gd name="T52" fmla="*/ 48 w 53"/>
                <a:gd name="T53" fmla="*/ 35 h 37"/>
                <a:gd name="T54" fmla="*/ 51 w 53"/>
                <a:gd name="T55" fmla="*/ 36 h 37"/>
                <a:gd name="T56" fmla="*/ 53 w 53"/>
                <a:gd name="T57" fmla="*/ 36 h 37"/>
                <a:gd name="T58" fmla="*/ 53 w 53"/>
                <a:gd name="T59" fmla="*/ 37 h 37"/>
                <a:gd name="T60" fmla="*/ 35 w 53"/>
                <a:gd name="T61" fmla="*/ 37 h 37"/>
                <a:gd name="T62" fmla="*/ 35 w 53"/>
                <a:gd name="T63" fmla="*/ 36 h 37"/>
                <a:gd name="T64" fmla="*/ 37 w 53"/>
                <a:gd name="T65" fmla="*/ 36 h 37"/>
                <a:gd name="T66" fmla="*/ 40 w 53"/>
                <a:gd name="T67" fmla="*/ 35 h 37"/>
                <a:gd name="T68" fmla="*/ 41 w 53"/>
                <a:gd name="T69" fmla="*/ 31 h 37"/>
                <a:gd name="T70" fmla="*/ 41 w 53"/>
                <a:gd name="T71" fmla="*/ 6 h 37"/>
                <a:gd name="T72" fmla="*/ 25 w 53"/>
                <a:gd name="T73" fmla="*/ 37 h 37"/>
                <a:gd name="T74" fmla="*/ 24 w 53"/>
                <a:gd name="T75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3" h="37">
                  <a:moveTo>
                    <a:pt x="24" y="37"/>
                  </a:moveTo>
                  <a:cubicBezTo>
                    <a:pt x="8" y="6"/>
                    <a:pt x="8" y="6"/>
                    <a:pt x="8" y="6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8" y="33"/>
                    <a:pt x="9" y="35"/>
                    <a:pt x="9" y="35"/>
                  </a:cubicBezTo>
                  <a:cubicBezTo>
                    <a:pt x="10" y="36"/>
                    <a:pt x="11" y="36"/>
                    <a:pt x="13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5"/>
                    <a:pt x="5" y="4"/>
                    <a:pt x="5" y="3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3" y="1"/>
                    <a:pt x="1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50" y="1"/>
                    <a:pt x="48" y="2"/>
                    <a:pt x="48" y="2"/>
                  </a:cubicBezTo>
                  <a:cubicBezTo>
                    <a:pt x="47" y="3"/>
                    <a:pt x="47" y="4"/>
                    <a:pt x="47" y="6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7" y="33"/>
                    <a:pt x="47" y="35"/>
                    <a:pt x="48" y="35"/>
                  </a:cubicBezTo>
                  <a:cubicBezTo>
                    <a:pt x="49" y="36"/>
                    <a:pt x="50" y="36"/>
                    <a:pt x="51" y="36"/>
                  </a:cubicBezTo>
                  <a:cubicBezTo>
                    <a:pt x="53" y="36"/>
                    <a:pt x="53" y="36"/>
                    <a:pt x="53" y="36"/>
                  </a:cubicBezTo>
                  <a:cubicBezTo>
                    <a:pt x="53" y="37"/>
                    <a:pt x="53" y="37"/>
                    <a:pt x="53" y="37"/>
                  </a:cubicBezTo>
                  <a:cubicBezTo>
                    <a:pt x="35" y="37"/>
                    <a:pt x="35" y="37"/>
                    <a:pt x="35" y="37"/>
                  </a:cubicBezTo>
                  <a:cubicBezTo>
                    <a:pt x="35" y="36"/>
                    <a:pt x="35" y="36"/>
                    <a:pt x="35" y="36"/>
                  </a:cubicBezTo>
                  <a:cubicBezTo>
                    <a:pt x="37" y="36"/>
                    <a:pt x="37" y="36"/>
                    <a:pt x="37" y="36"/>
                  </a:cubicBezTo>
                  <a:cubicBezTo>
                    <a:pt x="38" y="36"/>
                    <a:pt x="40" y="36"/>
                    <a:pt x="40" y="35"/>
                  </a:cubicBezTo>
                  <a:cubicBezTo>
                    <a:pt x="41" y="34"/>
                    <a:pt x="41" y="33"/>
                    <a:pt x="41" y="31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25" y="37"/>
                    <a:pt x="25" y="37"/>
                    <a:pt x="25" y="37"/>
                  </a:cubicBezTo>
                  <a:lnTo>
                    <a:pt x="24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</p:grpSp>
      <p:sp>
        <p:nvSpPr>
          <p:cNvPr id="79" name="圆角矩形 78">
            <a:extLst>
              <a:ext uri="{FF2B5EF4-FFF2-40B4-BE49-F238E27FC236}">
                <a16:creationId xmlns="" xmlns:a16="http://schemas.microsoft.com/office/drawing/2014/main" id="{DBD7B09D-403B-5D48-A920-B90566B7183F}"/>
              </a:ext>
            </a:extLst>
          </p:cNvPr>
          <p:cNvSpPr/>
          <p:nvPr/>
        </p:nvSpPr>
        <p:spPr>
          <a:xfrm>
            <a:off x="5676710" y="4252910"/>
            <a:ext cx="1769103" cy="497149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351" dirty="0">
                <a:solidFill>
                  <a:srgbClr val="09234F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汇报人 </a:t>
            </a:r>
            <a:r>
              <a:rPr kumimoji="1" lang="en-US" altLang="zh-CN" sz="1351" dirty="0">
                <a:solidFill>
                  <a:srgbClr val="09234F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/</a:t>
            </a:r>
            <a:r>
              <a:rPr kumimoji="1" lang="zh-CN" altLang="en-US" sz="1351" dirty="0">
                <a:solidFill>
                  <a:srgbClr val="09234F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 兽兽</a:t>
            </a:r>
          </a:p>
        </p:txBody>
      </p:sp>
      <p:pic>
        <p:nvPicPr>
          <p:cNvPr id="92" name="图片 91">
            <a:extLst>
              <a:ext uri="{FF2B5EF4-FFF2-40B4-BE49-F238E27FC236}">
                <a16:creationId xmlns="" xmlns:a16="http://schemas.microsoft.com/office/drawing/2014/main" id="{5EBA0955-1933-F14A-82BE-3F1C824F15BF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-1625193" y="0"/>
            <a:ext cx="7160331" cy="6858000"/>
          </a:xfrm>
          <a:custGeom>
            <a:avLst/>
            <a:gdLst>
              <a:gd name="connsiteX0" fmla="*/ 1623808 w 7160331"/>
              <a:gd name="connsiteY0" fmla="*/ 0 h 6858000"/>
              <a:gd name="connsiteX1" fmla="*/ 7160331 w 7160331"/>
              <a:gd name="connsiteY1" fmla="*/ 0 h 6858000"/>
              <a:gd name="connsiteX2" fmla="*/ 5445831 w 7160331"/>
              <a:gd name="connsiteY2" fmla="*/ 6858000 h 6858000"/>
              <a:gd name="connsiteX3" fmla="*/ 0 w 7160331"/>
              <a:gd name="connsiteY3" fmla="*/ 6858000 h 6858000"/>
              <a:gd name="connsiteX4" fmla="*/ 0 w 7160331"/>
              <a:gd name="connsiteY4" fmla="*/ 649523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160331" h="6858000">
                <a:moveTo>
                  <a:pt x="1623808" y="0"/>
                </a:moveTo>
                <a:lnTo>
                  <a:pt x="7160331" y="0"/>
                </a:lnTo>
                <a:lnTo>
                  <a:pt x="5445831" y="6858000"/>
                </a:lnTo>
                <a:lnTo>
                  <a:pt x="0" y="6858000"/>
                </a:lnTo>
                <a:lnTo>
                  <a:pt x="0" y="6495232"/>
                </a:lnTo>
                <a:close/>
              </a:path>
            </a:pathLst>
          </a:custGeom>
        </p:spPr>
      </p:pic>
      <p:sp>
        <p:nvSpPr>
          <p:cNvPr id="2" name="文本框 1">
            <a:extLst>
              <a:ext uri="{FF2B5EF4-FFF2-40B4-BE49-F238E27FC236}">
                <a16:creationId xmlns="" xmlns:a16="http://schemas.microsoft.com/office/drawing/2014/main" id="{E9E52780-7571-604B-A025-3DE1E38840AC}"/>
              </a:ext>
            </a:extLst>
          </p:cNvPr>
          <p:cNvSpPr txBox="1"/>
          <p:nvPr/>
        </p:nvSpPr>
        <p:spPr>
          <a:xfrm>
            <a:off x="5626562" y="4809458"/>
            <a:ext cx="1718740" cy="67928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zh-CN" altLang="en-US" sz="135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指导老师 </a:t>
            </a:r>
            <a:r>
              <a:rPr kumimoji="1" lang="en-US" altLang="zh-CN" sz="135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|</a:t>
            </a:r>
            <a:r>
              <a:rPr kumimoji="1" lang="zh-CN" altLang="en-US" sz="135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 </a:t>
            </a:r>
            <a:r>
              <a:rPr kumimoji="1" lang="en-US" altLang="zh-CN" sz="135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xxx</a:t>
            </a:r>
            <a:r>
              <a:rPr kumimoji="1" lang="zh-CN" altLang="en-US" sz="135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教授</a:t>
            </a:r>
            <a:endParaRPr kumimoji="1" lang="en-US" altLang="zh-CN" sz="1351" dirty="0">
              <a:solidFill>
                <a:schemeClr val="bg1"/>
              </a:solidFill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  <a:p>
            <a:pPr>
              <a:lnSpc>
                <a:spcPct val="150000"/>
              </a:lnSpc>
            </a:pPr>
            <a:r>
              <a:rPr kumimoji="1" lang="zh-CN" altLang="en-US" sz="135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学院 </a:t>
            </a:r>
            <a:r>
              <a:rPr kumimoji="1" lang="en-US" altLang="zh-CN" sz="135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|</a:t>
            </a:r>
            <a:r>
              <a:rPr kumimoji="1" lang="zh-CN" altLang="en-US" sz="135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 化学工程学院</a:t>
            </a:r>
          </a:p>
        </p:txBody>
      </p:sp>
    </p:spTree>
    <p:extLst>
      <p:ext uri="{BB962C8B-B14F-4D97-AF65-F5344CB8AC3E}">
        <p14:creationId xmlns:p14="http://schemas.microsoft.com/office/powerpoint/2010/main" val="7839786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" name="图片 119">
            <a:extLst>
              <a:ext uri="{FF2B5EF4-FFF2-40B4-BE49-F238E27FC236}">
                <a16:creationId xmlns="" xmlns:a16="http://schemas.microsoft.com/office/drawing/2014/main" id="{6E4B7C73-2B67-6F4C-B613-44CFFAB50E67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" y="2"/>
            <a:ext cx="8086205" cy="714895"/>
          </a:xfrm>
          <a:custGeom>
            <a:avLst/>
            <a:gdLst>
              <a:gd name="connsiteX0" fmla="*/ 0 w 8086205"/>
              <a:gd name="connsiteY0" fmla="*/ 0 h 714895"/>
              <a:gd name="connsiteX1" fmla="*/ 7907481 w 8086205"/>
              <a:gd name="connsiteY1" fmla="*/ 0 h 714895"/>
              <a:gd name="connsiteX2" fmla="*/ 8086205 w 8086205"/>
              <a:gd name="connsiteY2" fmla="*/ 714895 h 714895"/>
              <a:gd name="connsiteX3" fmla="*/ 0 w 8086205"/>
              <a:gd name="connsiteY3" fmla="*/ 714895 h 714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86205" h="714895">
                <a:moveTo>
                  <a:pt x="0" y="0"/>
                </a:moveTo>
                <a:lnTo>
                  <a:pt x="7907481" y="0"/>
                </a:lnTo>
                <a:lnTo>
                  <a:pt x="8086205" y="714895"/>
                </a:lnTo>
                <a:lnTo>
                  <a:pt x="0" y="714895"/>
                </a:lnTo>
                <a:close/>
              </a:path>
            </a:pathLst>
          </a:custGeom>
        </p:spPr>
      </p:pic>
      <p:grpSp>
        <p:nvGrpSpPr>
          <p:cNvPr id="121" name="组合 120">
            <a:extLst>
              <a:ext uri="{FF2B5EF4-FFF2-40B4-BE49-F238E27FC236}">
                <a16:creationId xmlns="" xmlns:a16="http://schemas.microsoft.com/office/drawing/2014/main" id="{09FE7DF3-F695-C143-9E7A-ADDF401E458B}"/>
              </a:ext>
            </a:extLst>
          </p:cNvPr>
          <p:cNvGrpSpPr/>
          <p:nvPr/>
        </p:nvGrpSpPr>
        <p:grpSpPr>
          <a:xfrm>
            <a:off x="9975273" y="141699"/>
            <a:ext cx="1953203" cy="447936"/>
            <a:chOff x="9595040" y="83506"/>
            <a:chExt cx="2333435" cy="535137"/>
          </a:xfrm>
        </p:grpSpPr>
        <p:grpSp>
          <p:nvGrpSpPr>
            <p:cNvPr id="122" name="Group 4">
              <a:extLst>
                <a:ext uri="{FF2B5EF4-FFF2-40B4-BE49-F238E27FC236}">
                  <a16:creationId xmlns="" xmlns:a16="http://schemas.microsoft.com/office/drawing/2014/main" id="{B5D01054-CF1F-6D4D-96F7-F137BC4845D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0186253" y="142788"/>
              <a:ext cx="1742222" cy="419037"/>
              <a:chOff x="2838" y="1917"/>
              <a:chExt cx="2004" cy="482"/>
            </a:xfrm>
            <a:solidFill>
              <a:srgbClr val="09234F"/>
            </a:solidFill>
          </p:grpSpPr>
          <p:sp>
            <p:nvSpPr>
              <p:cNvPr id="146" name="Freeform 5">
                <a:extLst>
                  <a:ext uri="{FF2B5EF4-FFF2-40B4-BE49-F238E27FC236}">
                    <a16:creationId xmlns="" xmlns:a16="http://schemas.microsoft.com/office/drawing/2014/main" id="{D25A8DC4-0639-434D-B8A8-87FAC1471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952"/>
                <a:ext cx="191" cy="302"/>
              </a:xfrm>
              <a:custGeom>
                <a:avLst/>
                <a:gdLst>
                  <a:gd name="T0" fmla="*/ 97 w 100"/>
                  <a:gd name="T1" fmla="*/ 25 h 156"/>
                  <a:gd name="T2" fmla="*/ 98 w 100"/>
                  <a:gd name="T3" fmla="*/ 138 h 156"/>
                  <a:gd name="T4" fmla="*/ 85 w 100"/>
                  <a:gd name="T5" fmla="*/ 153 h 156"/>
                  <a:gd name="T6" fmla="*/ 49 w 100"/>
                  <a:gd name="T7" fmla="*/ 117 h 156"/>
                  <a:gd name="T8" fmla="*/ 57 w 100"/>
                  <a:gd name="T9" fmla="*/ 123 h 156"/>
                  <a:gd name="T10" fmla="*/ 57 w 100"/>
                  <a:gd name="T11" fmla="*/ 119 h 156"/>
                  <a:gd name="T12" fmla="*/ 77 w 100"/>
                  <a:gd name="T13" fmla="*/ 134 h 156"/>
                  <a:gd name="T14" fmla="*/ 83 w 100"/>
                  <a:gd name="T15" fmla="*/ 121 h 156"/>
                  <a:gd name="T16" fmla="*/ 76 w 100"/>
                  <a:gd name="T17" fmla="*/ 31 h 156"/>
                  <a:gd name="T18" fmla="*/ 66 w 100"/>
                  <a:gd name="T19" fmla="*/ 7 h 156"/>
                  <a:gd name="T20" fmla="*/ 0 w 100"/>
                  <a:gd name="T21" fmla="*/ 28 h 156"/>
                  <a:gd name="T22" fmla="*/ 1 w 100"/>
                  <a:gd name="T23" fmla="*/ 26 h 156"/>
                  <a:gd name="T24" fmla="*/ 58 w 100"/>
                  <a:gd name="T25" fmla="*/ 4 h 156"/>
                  <a:gd name="T26" fmla="*/ 97 w 100"/>
                  <a:gd name="T27" fmla="*/ 25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0" h="156">
                    <a:moveTo>
                      <a:pt x="97" y="25"/>
                    </a:moveTo>
                    <a:cubicBezTo>
                      <a:pt x="87" y="33"/>
                      <a:pt x="100" y="117"/>
                      <a:pt x="98" y="138"/>
                    </a:cubicBezTo>
                    <a:cubicBezTo>
                      <a:pt x="96" y="153"/>
                      <a:pt x="93" y="156"/>
                      <a:pt x="85" y="153"/>
                    </a:cubicBezTo>
                    <a:cubicBezTo>
                      <a:pt x="75" y="149"/>
                      <a:pt x="51" y="124"/>
                      <a:pt x="49" y="117"/>
                    </a:cubicBezTo>
                    <a:cubicBezTo>
                      <a:pt x="50" y="117"/>
                      <a:pt x="55" y="122"/>
                      <a:pt x="57" y="123"/>
                    </a:cubicBezTo>
                    <a:cubicBezTo>
                      <a:pt x="57" y="121"/>
                      <a:pt x="56" y="121"/>
                      <a:pt x="57" y="119"/>
                    </a:cubicBezTo>
                    <a:cubicBezTo>
                      <a:pt x="61" y="123"/>
                      <a:pt x="74" y="133"/>
                      <a:pt x="77" y="134"/>
                    </a:cubicBezTo>
                    <a:cubicBezTo>
                      <a:pt x="84" y="134"/>
                      <a:pt x="81" y="126"/>
                      <a:pt x="83" y="121"/>
                    </a:cubicBezTo>
                    <a:cubicBezTo>
                      <a:pt x="82" y="103"/>
                      <a:pt x="75" y="47"/>
                      <a:pt x="76" y="31"/>
                    </a:cubicBezTo>
                    <a:cubicBezTo>
                      <a:pt x="75" y="20"/>
                      <a:pt x="75" y="10"/>
                      <a:pt x="66" y="7"/>
                    </a:cubicBezTo>
                    <a:cubicBezTo>
                      <a:pt x="42" y="8"/>
                      <a:pt x="23" y="28"/>
                      <a:pt x="0" y="28"/>
                    </a:cubicBezTo>
                    <a:cubicBezTo>
                      <a:pt x="0" y="27"/>
                      <a:pt x="1" y="27"/>
                      <a:pt x="1" y="26"/>
                    </a:cubicBezTo>
                    <a:cubicBezTo>
                      <a:pt x="8" y="17"/>
                      <a:pt x="58" y="4"/>
                      <a:pt x="58" y="4"/>
                    </a:cubicBezTo>
                    <a:cubicBezTo>
                      <a:pt x="73" y="0"/>
                      <a:pt x="97" y="4"/>
                      <a:pt x="97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7" name="Freeform 6">
                <a:extLst>
                  <a:ext uri="{FF2B5EF4-FFF2-40B4-BE49-F238E27FC236}">
                    <a16:creationId xmlns="" xmlns:a16="http://schemas.microsoft.com/office/drawing/2014/main" id="{C46D8C1A-194C-D543-B0E9-2CC63A0E9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985"/>
                <a:ext cx="48" cy="39"/>
              </a:xfrm>
              <a:custGeom>
                <a:avLst/>
                <a:gdLst>
                  <a:gd name="T0" fmla="*/ 7 w 25"/>
                  <a:gd name="T1" fmla="*/ 1 h 20"/>
                  <a:gd name="T2" fmla="*/ 24 w 25"/>
                  <a:gd name="T3" fmla="*/ 9 h 20"/>
                  <a:gd name="T4" fmla="*/ 24 w 25"/>
                  <a:gd name="T5" fmla="*/ 16 h 20"/>
                  <a:gd name="T6" fmla="*/ 12 w 25"/>
                  <a:gd name="T7" fmla="*/ 17 h 20"/>
                  <a:gd name="T8" fmla="*/ 1 w 25"/>
                  <a:gd name="T9" fmla="*/ 5 h 20"/>
                  <a:gd name="T10" fmla="*/ 7 w 25"/>
                  <a:gd name="T11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0">
                    <a:moveTo>
                      <a:pt x="7" y="1"/>
                    </a:moveTo>
                    <a:cubicBezTo>
                      <a:pt x="12" y="2"/>
                      <a:pt x="17" y="1"/>
                      <a:pt x="24" y="9"/>
                    </a:cubicBezTo>
                    <a:cubicBezTo>
                      <a:pt x="25" y="11"/>
                      <a:pt x="25" y="13"/>
                      <a:pt x="24" y="16"/>
                    </a:cubicBezTo>
                    <a:cubicBezTo>
                      <a:pt x="23" y="18"/>
                      <a:pt x="15" y="20"/>
                      <a:pt x="12" y="17"/>
                    </a:cubicBezTo>
                    <a:cubicBezTo>
                      <a:pt x="9" y="13"/>
                      <a:pt x="2" y="8"/>
                      <a:pt x="1" y="5"/>
                    </a:cubicBezTo>
                    <a:cubicBezTo>
                      <a:pt x="0" y="2"/>
                      <a:pt x="5" y="0"/>
                      <a:pt x="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8" name="Freeform 7">
                <a:extLst>
                  <a:ext uri="{FF2B5EF4-FFF2-40B4-BE49-F238E27FC236}">
                    <a16:creationId xmlns="" xmlns:a16="http://schemas.microsoft.com/office/drawing/2014/main" id="{0DDAB724-179B-1440-8296-DEFAC0534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020"/>
                <a:ext cx="27" cy="180"/>
              </a:xfrm>
              <a:custGeom>
                <a:avLst/>
                <a:gdLst>
                  <a:gd name="T0" fmla="*/ 5 w 14"/>
                  <a:gd name="T1" fmla="*/ 0 h 93"/>
                  <a:gd name="T2" fmla="*/ 8 w 14"/>
                  <a:gd name="T3" fmla="*/ 9 h 93"/>
                  <a:gd name="T4" fmla="*/ 14 w 14"/>
                  <a:gd name="T5" fmla="*/ 91 h 93"/>
                  <a:gd name="T6" fmla="*/ 9 w 14"/>
                  <a:gd name="T7" fmla="*/ 93 h 93"/>
                  <a:gd name="T8" fmla="*/ 1 w 14"/>
                  <a:gd name="T9" fmla="*/ 86 h 93"/>
                  <a:gd name="T10" fmla="*/ 3 w 14"/>
                  <a:gd name="T11" fmla="*/ 6 h 93"/>
                  <a:gd name="T12" fmla="*/ 5 w 14"/>
                  <a:gd name="T1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93">
                    <a:moveTo>
                      <a:pt x="5" y="0"/>
                    </a:moveTo>
                    <a:cubicBezTo>
                      <a:pt x="6" y="1"/>
                      <a:pt x="8" y="1"/>
                      <a:pt x="8" y="9"/>
                    </a:cubicBezTo>
                    <a:cubicBezTo>
                      <a:pt x="9" y="10"/>
                      <a:pt x="10" y="90"/>
                      <a:pt x="14" y="91"/>
                    </a:cubicBezTo>
                    <a:cubicBezTo>
                      <a:pt x="11" y="92"/>
                      <a:pt x="12" y="93"/>
                      <a:pt x="9" y="93"/>
                    </a:cubicBezTo>
                    <a:cubicBezTo>
                      <a:pt x="6" y="90"/>
                      <a:pt x="3" y="90"/>
                      <a:pt x="1" y="86"/>
                    </a:cubicBezTo>
                    <a:cubicBezTo>
                      <a:pt x="4" y="67"/>
                      <a:pt x="0" y="31"/>
                      <a:pt x="3" y="6"/>
                    </a:cubicBezTo>
                    <a:cubicBezTo>
                      <a:pt x="3" y="3"/>
                      <a:pt x="3" y="0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9" name="Freeform 8">
                <a:extLst>
                  <a:ext uri="{FF2B5EF4-FFF2-40B4-BE49-F238E27FC236}">
                    <a16:creationId xmlns="" xmlns:a16="http://schemas.microsoft.com/office/drawing/2014/main" id="{8D07D84A-0C60-A546-9BB0-DF847F2E9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053"/>
                <a:ext cx="99" cy="46"/>
              </a:xfrm>
              <a:custGeom>
                <a:avLst/>
                <a:gdLst>
                  <a:gd name="T0" fmla="*/ 52 w 52"/>
                  <a:gd name="T1" fmla="*/ 24 h 24"/>
                  <a:gd name="T2" fmla="*/ 33 w 52"/>
                  <a:gd name="T3" fmla="*/ 16 h 24"/>
                  <a:gd name="T4" fmla="*/ 17 w 52"/>
                  <a:gd name="T5" fmla="*/ 9 h 24"/>
                  <a:gd name="T6" fmla="*/ 0 w 52"/>
                  <a:gd name="T7" fmla="*/ 0 h 24"/>
                  <a:gd name="T8" fmla="*/ 20 w 52"/>
                  <a:gd name="T9" fmla="*/ 2 h 24"/>
                  <a:gd name="T10" fmla="*/ 44 w 52"/>
                  <a:gd name="T11" fmla="*/ 15 h 24"/>
                  <a:gd name="T12" fmla="*/ 52 w 52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24">
                    <a:moveTo>
                      <a:pt x="52" y="24"/>
                    </a:moveTo>
                    <a:cubicBezTo>
                      <a:pt x="43" y="24"/>
                      <a:pt x="42" y="22"/>
                      <a:pt x="33" y="16"/>
                    </a:cubicBezTo>
                    <a:cubicBezTo>
                      <a:pt x="31" y="14"/>
                      <a:pt x="27" y="11"/>
                      <a:pt x="17" y="9"/>
                    </a:cubicBezTo>
                    <a:cubicBezTo>
                      <a:pt x="14" y="6"/>
                      <a:pt x="3" y="4"/>
                      <a:pt x="0" y="0"/>
                    </a:cubicBezTo>
                    <a:cubicBezTo>
                      <a:pt x="8" y="0"/>
                      <a:pt x="14" y="0"/>
                      <a:pt x="20" y="2"/>
                    </a:cubicBezTo>
                    <a:cubicBezTo>
                      <a:pt x="22" y="4"/>
                      <a:pt x="34" y="6"/>
                      <a:pt x="44" y="15"/>
                    </a:cubicBezTo>
                    <a:cubicBezTo>
                      <a:pt x="48" y="18"/>
                      <a:pt x="51" y="19"/>
                      <a:pt x="5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0" name="Freeform 9">
                <a:extLst>
                  <a:ext uri="{FF2B5EF4-FFF2-40B4-BE49-F238E27FC236}">
                    <a16:creationId xmlns="" xmlns:a16="http://schemas.microsoft.com/office/drawing/2014/main" id="{C10F85A1-BDFB-5E46-92A9-C803416F3A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24" y="1917"/>
                <a:ext cx="164" cy="360"/>
              </a:xfrm>
              <a:custGeom>
                <a:avLst/>
                <a:gdLst>
                  <a:gd name="T0" fmla="*/ 39 w 86"/>
                  <a:gd name="T1" fmla="*/ 38 h 186"/>
                  <a:gd name="T2" fmla="*/ 56 w 86"/>
                  <a:gd name="T3" fmla="*/ 34 h 186"/>
                  <a:gd name="T4" fmla="*/ 59 w 86"/>
                  <a:gd name="T5" fmla="*/ 31 h 186"/>
                  <a:gd name="T6" fmla="*/ 85 w 86"/>
                  <a:gd name="T7" fmla="*/ 43 h 186"/>
                  <a:gd name="T8" fmla="*/ 85 w 86"/>
                  <a:gd name="T9" fmla="*/ 48 h 186"/>
                  <a:gd name="T10" fmla="*/ 64 w 86"/>
                  <a:gd name="T11" fmla="*/ 61 h 186"/>
                  <a:gd name="T12" fmla="*/ 55 w 86"/>
                  <a:gd name="T13" fmla="*/ 72 h 186"/>
                  <a:gd name="T14" fmla="*/ 57 w 86"/>
                  <a:gd name="T15" fmla="*/ 81 h 186"/>
                  <a:gd name="T16" fmla="*/ 39 w 86"/>
                  <a:gd name="T17" fmla="*/ 88 h 186"/>
                  <a:gd name="T18" fmla="*/ 39 w 86"/>
                  <a:gd name="T19" fmla="*/ 55 h 186"/>
                  <a:gd name="T20" fmla="*/ 45 w 86"/>
                  <a:gd name="T21" fmla="*/ 48 h 186"/>
                  <a:gd name="T22" fmla="*/ 39 w 86"/>
                  <a:gd name="T23" fmla="*/ 49 h 186"/>
                  <a:gd name="T24" fmla="*/ 39 w 86"/>
                  <a:gd name="T25" fmla="*/ 38 h 186"/>
                  <a:gd name="T26" fmla="*/ 12 w 86"/>
                  <a:gd name="T27" fmla="*/ 1 h 186"/>
                  <a:gd name="T28" fmla="*/ 30 w 86"/>
                  <a:gd name="T29" fmla="*/ 8 h 186"/>
                  <a:gd name="T30" fmla="*/ 34 w 86"/>
                  <a:gd name="T31" fmla="*/ 14 h 186"/>
                  <a:gd name="T32" fmla="*/ 34 w 86"/>
                  <a:gd name="T33" fmla="*/ 39 h 186"/>
                  <a:gd name="T34" fmla="*/ 39 w 86"/>
                  <a:gd name="T35" fmla="*/ 38 h 186"/>
                  <a:gd name="T36" fmla="*/ 39 w 86"/>
                  <a:gd name="T37" fmla="*/ 49 h 186"/>
                  <a:gd name="T38" fmla="*/ 34 w 86"/>
                  <a:gd name="T39" fmla="*/ 50 h 186"/>
                  <a:gd name="T40" fmla="*/ 33 w 86"/>
                  <a:gd name="T41" fmla="*/ 63 h 186"/>
                  <a:gd name="T42" fmla="*/ 39 w 86"/>
                  <a:gd name="T43" fmla="*/ 55 h 186"/>
                  <a:gd name="T44" fmla="*/ 39 w 86"/>
                  <a:gd name="T45" fmla="*/ 88 h 186"/>
                  <a:gd name="T46" fmla="*/ 35 w 86"/>
                  <a:gd name="T47" fmla="*/ 91 h 186"/>
                  <a:gd name="T48" fmla="*/ 26 w 86"/>
                  <a:gd name="T49" fmla="*/ 183 h 186"/>
                  <a:gd name="T50" fmla="*/ 23 w 86"/>
                  <a:gd name="T51" fmla="*/ 186 h 186"/>
                  <a:gd name="T52" fmla="*/ 20 w 86"/>
                  <a:gd name="T53" fmla="*/ 97 h 186"/>
                  <a:gd name="T54" fmla="*/ 16 w 86"/>
                  <a:gd name="T55" fmla="*/ 92 h 186"/>
                  <a:gd name="T56" fmla="*/ 17 w 86"/>
                  <a:gd name="T57" fmla="*/ 81 h 186"/>
                  <a:gd name="T58" fmla="*/ 20 w 86"/>
                  <a:gd name="T59" fmla="*/ 79 h 186"/>
                  <a:gd name="T60" fmla="*/ 19 w 86"/>
                  <a:gd name="T61" fmla="*/ 54 h 186"/>
                  <a:gd name="T62" fmla="*/ 0 w 86"/>
                  <a:gd name="T63" fmla="*/ 53 h 186"/>
                  <a:gd name="T64" fmla="*/ 8 w 86"/>
                  <a:gd name="T65" fmla="*/ 47 h 186"/>
                  <a:gd name="T66" fmla="*/ 18 w 86"/>
                  <a:gd name="T67" fmla="*/ 44 h 186"/>
                  <a:gd name="T68" fmla="*/ 17 w 86"/>
                  <a:gd name="T69" fmla="*/ 17 h 186"/>
                  <a:gd name="T70" fmla="*/ 15 w 86"/>
                  <a:gd name="T71" fmla="*/ 6 h 186"/>
                  <a:gd name="T72" fmla="*/ 12 w 86"/>
                  <a:gd name="T73" fmla="*/ 1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6" h="186">
                    <a:moveTo>
                      <a:pt x="39" y="38"/>
                    </a:moveTo>
                    <a:cubicBezTo>
                      <a:pt x="45" y="37"/>
                      <a:pt x="50" y="35"/>
                      <a:pt x="56" y="34"/>
                    </a:cubicBezTo>
                    <a:cubicBezTo>
                      <a:pt x="56" y="33"/>
                      <a:pt x="59" y="32"/>
                      <a:pt x="59" y="31"/>
                    </a:cubicBezTo>
                    <a:cubicBezTo>
                      <a:pt x="75" y="29"/>
                      <a:pt x="85" y="39"/>
                      <a:pt x="85" y="43"/>
                    </a:cubicBezTo>
                    <a:cubicBezTo>
                      <a:pt x="86" y="45"/>
                      <a:pt x="86" y="46"/>
                      <a:pt x="85" y="48"/>
                    </a:cubicBezTo>
                    <a:cubicBezTo>
                      <a:pt x="83" y="52"/>
                      <a:pt x="65" y="60"/>
                      <a:pt x="64" y="61"/>
                    </a:cubicBezTo>
                    <a:cubicBezTo>
                      <a:pt x="57" y="66"/>
                      <a:pt x="55" y="68"/>
                      <a:pt x="55" y="72"/>
                    </a:cubicBezTo>
                    <a:cubicBezTo>
                      <a:pt x="57" y="73"/>
                      <a:pt x="60" y="78"/>
                      <a:pt x="57" y="81"/>
                    </a:cubicBezTo>
                    <a:cubicBezTo>
                      <a:pt x="53" y="82"/>
                      <a:pt x="45" y="85"/>
                      <a:pt x="39" y="88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39" y="49"/>
                      <a:pt x="39" y="49"/>
                      <a:pt x="39" y="49"/>
                    </a:cubicBezTo>
                    <a:lnTo>
                      <a:pt x="39" y="38"/>
                    </a:lnTo>
                    <a:close/>
                    <a:moveTo>
                      <a:pt x="12" y="1"/>
                    </a:moveTo>
                    <a:cubicBezTo>
                      <a:pt x="19" y="0"/>
                      <a:pt x="26" y="1"/>
                      <a:pt x="30" y="8"/>
                    </a:cubicBezTo>
                    <a:cubicBezTo>
                      <a:pt x="31" y="8"/>
                      <a:pt x="33" y="12"/>
                      <a:pt x="34" y="14"/>
                    </a:cubicBezTo>
                    <a:cubicBezTo>
                      <a:pt x="34" y="22"/>
                      <a:pt x="34" y="30"/>
                      <a:pt x="34" y="39"/>
                    </a:cubicBezTo>
                    <a:cubicBezTo>
                      <a:pt x="36" y="39"/>
                      <a:pt x="37" y="38"/>
                      <a:pt x="39" y="38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3" y="63"/>
                      <a:pt x="33" y="63"/>
                      <a:pt x="33" y="63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39" y="88"/>
                      <a:pt x="39" y="88"/>
                      <a:pt x="39" y="88"/>
                    </a:cubicBezTo>
                    <a:cubicBezTo>
                      <a:pt x="37" y="89"/>
                      <a:pt x="35" y="90"/>
                      <a:pt x="35" y="91"/>
                    </a:cubicBezTo>
                    <a:cubicBezTo>
                      <a:pt x="32" y="124"/>
                      <a:pt x="31" y="150"/>
                      <a:pt x="26" y="183"/>
                    </a:cubicBezTo>
                    <a:cubicBezTo>
                      <a:pt x="25" y="183"/>
                      <a:pt x="24" y="186"/>
                      <a:pt x="23" y="186"/>
                    </a:cubicBezTo>
                    <a:cubicBezTo>
                      <a:pt x="22" y="157"/>
                      <a:pt x="20" y="127"/>
                      <a:pt x="20" y="97"/>
                    </a:cubicBezTo>
                    <a:cubicBezTo>
                      <a:pt x="19" y="94"/>
                      <a:pt x="17" y="94"/>
                      <a:pt x="16" y="92"/>
                    </a:cubicBezTo>
                    <a:cubicBezTo>
                      <a:pt x="13" y="90"/>
                      <a:pt x="14" y="82"/>
                      <a:pt x="17" y="81"/>
                    </a:cubicBezTo>
                    <a:cubicBezTo>
                      <a:pt x="18" y="81"/>
                      <a:pt x="19" y="79"/>
                      <a:pt x="20" y="79"/>
                    </a:cubicBezTo>
                    <a:cubicBezTo>
                      <a:pt x="20" y="60"/>
                      <a:pt x="19" y="61"/>
                      <a:pt x="19" y="54"/>
                    </a:cubicBezTo>
                    <a:cubicBezTo>
                      <a:pt x="15" y="53"/>
                      <a:pt x="0" y="58"/>
                      <a:pt x="0" y="53"/>
                    </a:cubicBezTo>
                    <a:cubicBezTo>
                      <a:pt x="1" y="51"/>
                      <a:pt x="6" y="49"/>
                      <a:pt x="8" y="47"/>
                    </a:cubicBezTo>
                    <a:cubicBezTo>
                      <a:pt x="12" y="46"/>
                      <a:pt x="15" y="45"/>
                      <a:pt x="18" y="44"/>
                    </a:cubicBezTo>
                    <a:cubicBezTo>
                      <a:pt x="19" y="34"/>
                      <a:pt x="19" y="27"/>
                      <a:pt x="17" y="17"/>
                    </a:cubicBezTo>
                    <a:cubicBezTo>
                      <a:pt x="17" y="15"/>
                      <a:pt x="17" y="6"/>
                      <a:pt x="15" y="6"/>
                    </a:cubicBezTo>
                    <a:cubicBezTo>
                      <a:pt x="14" y="4"/>
                      <a:pt x="12" y="4"/>
                      <a:pt x="1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1" name="Freeform 10">
                <a:extLst>
                  <a:ext uri="{FF2B5EF4-FFF2-40B4-BE49-F238E27FC236}">
                    <a16:creationId xmlns="" xmlns:a16="http://schemas.microsoft.com/office/drawing/2014/main" id="{5E05C0AB-20D6-5144-92F9-3C1D5E0489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5" y="2012"/>
                <a:ext cx="154" cy="176"/>
              </a:xfrm>
              <a:custGeom>
                <a:avLst/>
                <a:gdLst>
                  <a:gd name="T0" fmla="*/ 62 w 81"/>
                  <a:gd name="T1" fmla="*/ 38 h 91"/>
                  <a:gd name="T2" fmla="*/ 67 w 81"/>
                  <a:gd name="T3" fmla="*/ 28 h 91"/>
                  <a:gd name="T4" fmla="*/ 78 w 81"/>
                  <a:gd name="T5" fmla="*/ 36 h 91"/>
                  <a:gd name="T6" fmla="*/ 70 w 81"/>
                  <a:gd name="T7" fmla="*/ 51 h 91"/>
                  <a:gd name="T8" fmla="*/ 81 w 81"/>
                  <a:gd name="T9" fmla="*/ 79 h 91"/>
                  <a:gd name="T10" fmla="*/ 78 w 81"/>
                  <a:gd name="T11" fmla="*/ 80 h 91"/>
                  <a:gd name="T12" fmla="*/ 65 w 81"/>
                  <a:gd name="T13" fmla="*/ 57 h 91"/>
                  <a:gd name="T14" fmla="*/ 50 w 81"/>
                  <a:gd name="T15" fmla="*/ 72 h 91"/>
                  <a:gd name="T16" fmla="*/ 52 w 81"/>
                  <a:gd name="T17" fmla="*/ 74 h 91"/>
                  <a:gd name="T18" fmla="*/ 59 w 81"/>
                  <a:gd name="T19" fmla="*/ 77 h 91"/>
                  <a:gd name="T20" fmla="*/ 59 w 81"/>
                  <a:gd name="T21" fmla="*/ 83 h 91"/>
                  <a:gd name="T22" fmla="*/ 49 w 81"/>
                  <a:gd name="T23" fmla="*/ 85 h 91"/>
                  <a:gd name="T24" fmla="*/ 46 w 81"/>
                  <a:gd name="T25" fmla="*/ 87 h 91"/>
                  <a:gd name="T26" fmla="*/ 44 w 81"/>
                  <a:gd name="T27" fmla="*/ 89 h 91"/>
                  <a:gd name="T28" fmla="*/ 44 w 81"/>
                  <a:gd name="T29" fmla="*/ 63 h 91"/>
                  <a:gd name="T30" fmla="*/ 58 w 81"/>
                  <a:gd name="T31" fmla="*/ 43 h 91"/>
                  <a:gd name="T32" fmla="*/ 53 w 81"/>
                  <a:gd name="T33" fmla="*/ 40 h 91"/>
                  <a:gd name="T34" fmla="*/ 44 w 81"/>
                  <a:gd name="T35" fmla="*/ 51 h 91"/>
                  <a:gd name="T36" fmla="*/ 44 w 81"/>
                  <a:gd name="T37" fmla="*/ 43 h 91"/>
                  <a:gd name="T38" fmla="*/ 45 w 81"/>
                  <a:gd name="T39" fmla="*/ 40 h 91"/>
                  <a:gd name="T40" fmla="*/ 44 w 81"/>
                  <a:gd name="T41" fmla="*/ 40 h 91"/>
                  <a:gd name="T42" fmla="*/ 44 w 81"/>
                  <a:gd name="T43" fmla="*/ 32 h 91"/>
                  <a:gd name="T44" fmla="*/ 46 w 81"/>
                  <a:gd name="T45" fmla="*/ 35 h 91"/>
                  <a:gd name="T46" fmla="*/ 50 w 81"/>
                  <a:gd name="T47" fmla="*/ 39 h 91"/>
                  <a:gd name="T48" fmla="*/ 51 w 81"/>
                  <a:gd name="T49" fmla="*/ 36 h 91"/>
                  <a:gd name="T50" fmla="*/ 44 w 81"/>
                  <a:gd name="T51" fmla="*/ 27 h 91"/>
                  <a:gd name="T52" fmla="*/ 44 w 81"/>
                  <a:gd name="T53" fmla="*/ 3 h 91"/>
                  <a:gd name="T54" fmla="*/ 48 w 81"/>
                  <a:gd name="T55" fmla="*/ 7 h 91"/>
                  <a:gd name="T56" fmla="*/ 44 w 81"/>
                  <a:gd name="T57" fmla="*/ 19 h 91"/>
                  <a:gd name="T58" fmla="*/ 62 w 81"/>
                  <a:gd name="T59" fmla="*/ 38 h 91"/>
                  <a:gd name="T60" fmla="*/ 44 w 81"/>
                  <a:gd name="T61" fmla="*/ 89 h 91"/>
                  <a:gd name="T62" fmla="*/ 33 w 81"/>
                  <a:gd name="T63" fmla="*/ 91 h 91"/>
                  <a:gd name="T64" fmla="*/ 12 w 81"/>
                  <a:gd name="T65" fmla="*/ 77 h 91"/>
                  <a:gd name="T66" fmla="*/ 13 w 81"/>
                  <a:gd name="T67" fmla="*/ 77 h 91"/>
                  <a:gd name="T68" fmla="*/ 44 w 81"/>
                  <a:gd name="T69" fmla="*/ 63 h 91"/>
                  <a:gd name="T70" fmla="*/ 44 w 81"/>
                  <a:gd name="T71" fmla="*/ 89 h 91"/>
                  <a:gd name="T72" fmla="*/ 44 w 81"/>
                  <a:gd name="T73" fmla="*/ 51 h 91"/>
                  <a:gd name="T74" fmla="*/ 44 w 81"/>
                  <a:gd name="T75" fmla="*/ 43 h 91"/>
                  <a:gd name="T76" fmla="*/ 26 w 81"/>
                  <a:gd name="T77" fmla="*/ 59 h 91"/>
                  <a:gd name="T78" fmla="*/ 18 w 81"/>
                  <a:gd name="T79" fmla="*/ 64 h 91"/>
                  <a:gd name="T80" fmla="*/ 41 w 81"/>
                  <a:gd name="T81" fmla="*/ 38 h 91"/>
                  <a:gd name="T82" fmla="*/ 44 w 81"/>
                  <a:gd name="T83" fmla="*/ 40 h 91"/>
                  <a:gd name="T84" fmla="*/ 44 w 81"/>
                  <a:gd name="T85" fmla="*/ 32 h 91"/>
                  <a:gd name="T86" fmla="*/ 36 w 81"/>
                  <a:gd name="T87" fmla="*/ 25 h 91"/>
                  <a:gd name="T88" fmla="*/ 40 w 81"/>
                  <a:gd name="T89" fmla="*/ 23 h 91"/>
                  <a:gd name="T90" fmla="*/ 44 w 81"/>
                  <a:gd name="T91" fmla="*/ 27 h 91"/>
                  <a:gd name="T92" fmla="*/ 44 w 81"/>
                  <a:gd name="T93" fmla="*/ 3 h 91"/>
                  <a:gd name="T94" fmla="*/ 42 w 81"/>
                  <a:gd name="T95" fmla="*/ 3 h 91"/>
                  <a:gd name="T96" fmla="*/ 21 w 81"/>
                  <a:gd name="T97" fmla="*/ 0 h 91"/>
                  <a:gd name="T98" fmla="*/ 15 w 81"/>
                  <a:gd name="T99" fmla="*/ 7 h 91"/>
                  <a:gd name="T100" fmla="*/ 23 w 81"/>
                  <a:gd name="T101" fmla="*/ 7 h 91"/>
                  <a:gd name="T102" fmla="*/ 22 w 81"/>
                  <a:gd name="T103" fmla="*/ 9 h 91"/>
                  <a:gd name="T104" fmla="*/ 13 w 81"/>
                  <a:gd name="T105" fmla="*/ 9 h 91"/>
                  <a:gd name="T106" fmla="*/ 21 w 81"/>
                  <a:gd name="T107" fmla="*/ 17 h 91"/>
                  <a:gd name="T108" fmla="*/ 5 w 81"/>
                  <a:gd name="T109" fmla="*/ 29 h 91"/>
                  <a:gd name="T110" fmla="*/ 4 w 81"/>
                  <a:gd name="T111" fmla="*/ 30 h 91"/>
                  <a:gd name="T112" fmla="*/ 11 w 81"/>
                  <a:gd name="T113" fmla="*/ 45 h 91"/>
                  <a:gd name="T114" fmla="*/ 32 w 81"/>
                  <a:gd name="T115" fmla="*/ 28 h 91"/>
                  <a:gd name="T116" fmla="*/ 34 w 81"/>
                  <a:gd name="T117" fmla="*/ 34 h 91"/>
                  <a:gd name="T118" fmla="*/ 1 w 81"/>
                  <a:gd name="T119" fmla="*/ 69 h 91"/>
                  <a:gd name="T120" fmla="*/ 7 w 81"/>
                  <a:gd name="T121" fmla="*/ 77 h 91"/>
                  <a:gd name="T122" fmla="*/ 44 w 81"/>
                  <a:gd name="T123" fmla="*/ 5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" h="91">
                    <a:moveTo>
                      <a:pt x="62" y="38"/>
                    </a:moveTo>
                    <a:cubicBezTo>
                      <a:pt x="64" y="34"/>
                      <a:pt x="67" y="32"/>
                      <a:pt x="67" y="28"/>
                    </a:cubicBezTo>
                    <a:cubicBezTo>
                      <a:pt x="72" y="30"/>
                      <a:pt x="75" y="31"/>
                      <a:pt x="78" y="36"/>
                    </a:cubicBezTo>
                    <a:cubicBezTo>
                      <a:pt x="79" y="45"/>
                      <a:pt x="70" y="48"/>
                      <a:pt x="70" y="51"/>
                    </a:cubicBezTo>
                    <a:cubicBezTo>
                      <a:pt x="72" y="60"/>
                      <a:pt x="80" y="71"/>
                      <a:pt x="81" y="79"/>
                    </a:cubicBezTo>
                    <a:cubicBezTo>
                      <a:pt x="81" y="80"/>
                      <a:pt x="79" y="81"/>
                      <a:pt x="78" y="80"/>
                    </a:cubicBezTo>
                    <a:cubicBezTo>
                      <a:pt x="73" y="76"/>
                      <a:pt x="67" y="64"/>
                      <a:pt x="65" y="57"/>
                    </a:cubicBezTo>
                    <a:cubicBezTo>
                      <a:pt x="62" y="61"/>
                      <a:pt x="57" y="66"/>
                      <a:pt x="50" y="72"/>
                    </a:cubicBezTo>
                    <a:cubicBezTo>
                      <a:pt x="51" y="74"/>
                      <a:pt x="51" y="73"/>
                      <a:pt x="52" y="74"/>
                    </a:cubicBezTo>
                    <a:cubicBezTo>
                      <a:pt x="56" y="75"/>
                      <a:pt x="57" y="75"/>
                      <a:pt x="59" y="77"/>
                    </a:cubicBezTo>
                    <a:cubicBezTo>
                      <a:pt x="60" y="79"/>
                      <a:pt x="59" y="82"/>
                      <a:pt x="59" y="83"/>
                    </a:cubicBezTo>
                    <a:cubicBezTo>
                      <a:pt x="58" y="85"/>
                      <a:pt x="54" y="84"/>
                      <a:pt x="49" y="85"/>
                    </a:cubicBezTo>
                    <a:cubicBezTo>
                      <a:pt x="48" y="86"/>
                      <a:pt x="47" y="87"/>
                      <a:pt x="46" y="87"/>
                    </a:cubicBezTo>
                    <a:cubicBezTo>
                      <a:pt x="45" y="88"/>
                      <a:pt x="45" y="89"/>
                      <a:pt x="44" y="89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52" y="55"/>
                      <a:pt x="58" y="45"/>
                      <a:pt x="58" y="43"/>
                    </a:cubicBezTo>
                    <a:cubicBezTo>
                      <a:pt x="56" y="42"/>
                      <a:pt x="56" y="41"/>
                      <a:pt x="53" y="40"/>
                    </a:cubicBezTo>
                    <a:cubicBezTo>
                      <a:pt x="53" y="42"/>
                      <a:pt x="49" y="46"/>
                      <a:pt x="44" y="51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44" y="42"/>
                      <a:pt x="45" y="41"/>
                      <a:pt x="45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5" y="33"/>
                      <a:pt x="46" y="34"/>
                      <a:pt x="46" y="35"/>
                    </a:cubicBezTo>
                    <a:cubicBezTo>
                      <a:pt x="50" y="37"/>
                      <a:pt x="48" y="36"/>
                      <a:pt x="50" y="39"/>
                    </a:cubicBezTo>
                    <a:cubicBezTo>
                      <a:pt x="52" y="39"/>
                      <a:pt x="51" y="38"/>
                      <a:pt x="51" y="36"/>
                    </a:cubicBezTo>
                    <a:cubicBezTo>
                      <a:pt x="49" y="34"/>
                      <a:pt x="47" y="30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5" y="4"/>
                      <a:pt x="47" y="6"/>
                      <a:pt x="48" y="7"/>
                    </a:cubicBezTo>
                    <a:cubicBezTo>
                      <a:pt x="50" y="14"/>
                      <a:pt x="49" y="16"/>
                      <a:pt x="44" y="19"/>
                    </a:cubicBezTo>
                    <a:cubicBezTo>
                      <a:pt x="50" y="26"/>
                      <a:pt x="52" y="33"/>
                      <a:pt x="62" y="38"/>
                    </a:cubicBezTo>
                    <a:close/>
                    <a:moveTo>
                      <a:pt x="44" y="89"/>
                    </a:moveTo>
                    <a:cubicBezTo>
                      <a:pt x="41" y="91"/>
                      <a:pt x="37" y="91"/>
                      <a:pt x="33" y="91"/>
                    </a:cubicBezTo>
                    <a:cubicBezTo>
                      <a:pt x="29" y="90"/>
                      <a:pt x="13" y="81"/>
                      <a:pt x="12" y="77"/>
                    </a:cubicBezTo>
                    <a:cubicBezTo>
                      <a:pt x="12" y="77"/>
                      <a:pt x="13" y="77"/>
                      <a:pt x="13" y="77"/>
                    </a:cubicBezTo>
                    <a:cubicBezTo>
                      <a:pt x="20" y="84"/>
                      <a:pt x="33" y="74"/>
                      <a:pt x="44" y="63"/>
                    </a:cubicBezTo>
                    <a:cubicBezTo>
                      <a:pt x="44" y="89"/>
                      <a:pt x="44" y="89"/>
                      <a:pt x="44" y="89"/>
                    </a:cubicBezTo>
                    <a:close/>
                    <a:moveTo>
                      <a:pt x="44" y="51"/>
                    </a:moveTo>
                    <a:cubicBezTo>
                      <a:pt x="44" y="43"/>
                      <a:pt x="44" y="43"/>
                      <a:pt x="44" y="43"/>
                    </a:cubicBezTo>
                    <a:cubicBezTo>
                      <a:pt x="41" y="47"/>
                      <a:pt x="33" y="54"/>
                      <a:pt x="26" y="59"/>
                    </a:cubicBezTo>
                    <a:cubicBezTo>
                      <a:pt x="24" y="60"/>
                      <a:pt x="20" y="64"/>
                      <a:pt x="18" y="64"/>
                    </a:cubicBezTo>
                    <a:cubicBezTo>
                      <a:pt x="22" y="58"/>
                      <a:pt x="36" y="48"/>
                      <a:pt x="41" y="38"/>
                    </a:cubicBezTo>
                    <a:cubicBezTo>
                      <a:pt x="42" y="39"/>
                      <a:pt x="43" y="39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2" y="30"/>
                      <a:pt x="40" y="28"/>
                      <a:pt x="36" y="25"/>
                    </a:cubicBezTo>
                    <a:cubicBezTo>
                      <a:pt x="37" y="25"/>
                      <a:pt x="39" y="23"/>
                      <a:pt x="40" y="23"/>
                    </a:cubicBezTo>
                    <a:cubicBezTo>
                      <a:pt x="42" y="24"/>
                      <a:pt x="43" y="25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3" y="3"/>
                      <a:pt x="42" y="3"/>
                      <a:pt x="42" y="3"/>
                    </a:cubicBezTo>
                    <a:cubicBezTo>
                      <a:pt x="41" y="3"/>
                      <a:pt x="25" y="0"/>
                      <a:pt x="21" y="0"/>
                    </a:cubicBezTo>
                    <a:cubicBezTo>
                      <a:pt x="17" y="1"/>
                      <a:pt x="14" y="2"/>
                      <a:pt x="15" y="7"/>
                    </a:cubicBezTo>
                    <a:cubicBezTo>
                      <a:pt x="16" y="8"/>
                      <a:pt x="20" y="8"/>
                      <a:pt x="23" y="7"/>
                    </a:cubicBezTo>
                    <a:cubicBezTo>
                      <a:pt x="24" y="8"/>
                      <a:pt x="23" y="9"/>
                      <a:pt x="22" y="9"/>
                    </a:cubicBezTo>
                    <a:cubicBezTo>
                      <a:pt x="18" y="10"/>
                      <a:pt x="17" y="9"/>
                      <a:pt x="13" y="9"/>
                    </a:cubicBezTo>
                    <a:cubicBezTo>
                      <a:pt x="9" y="9"/>
                      <a:pt x="18" y="15"/>
                      <a:pt x="21" y="17"/>
                    </a:cubicBezTo>
                    <a:cubicBezTo>
                      <a:pt x="20" y="21"/>
                      <a:pt x="10" y="30"/>
                      <a:pt x="5" y="29"/>
                    </a:cubicBezTo>
                    <a:cubicBezTo>
                      <a:pt x="5" y="30"/>
                      <a:pt x="5" y="29"/>
                      <a:pt x="4" y="30"/>
                    </a:cubicBezTo>
                    <a:cubicBezTo>
                      <a:pt x="4" y="36"/>
                      <a:pt x="4" y="43"/>
                      <a:pt x="11" y="45"/>
                    </a:cubicBezTo>
                    <a:cubicBezTo>
                      <a:pt x="15" y="42"/>
                      <a:pt x="29" y="33"/>
                      <a:pt x="32" y="28"/>
                    </a:cubicBezTo>
                    <a:cubicBezTo>
                      <a:pt x="36" y="31"/>
                      <a:pt x="34" y="33"/>
                      <a:pt x="34" y="34"/>
                    </a:cubicBezTo>
                    <a:cubicBezTo>
                      <a:pt x="26" y="45"/>
                      <a:pt x="10" y="59"/>
                      <a:pt x="1" y="69"/>
                    </a:cubicBezTo>
                    <a:cubicBezTo>
                      <a:pt x="0" y="76"/>
                      <a:pt x="0" y="79"/>
                      <a:pt x="7" y="77"/>
                    </a:cubicBezTo>
                    <a:cubicBezTo>
                      <a:pt x="10" y="78"/>
                      <a:pt x="31" y="62"/>
                      <a:pt x="44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2" name="Freeform 11">
                <a:extLst>
                  <a:ext uri="{FF2B5EF4-FFF2-40B4-BE49-F238E27FC236}">
                    <a16:creationId xmlns="" xmlns:a16="http://schemas.microsoft.com/office/drawing/2014/main" id="{2C385DB9-D5DF-A447-AC1A-5A1F80CDF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931"/>
                <a:ext cx="280" cy="191"/>
              </a:xfrm>
              <a:custGeom>
                <a:avLst/>
                <a:gdLst>
                  <a:gd name="T0" fmla="*/ 29 w 147"/>
                  <a:gd name="T1" fmla="*/ 27 h 99"/>
                  <a:gd name="T2" fmla="*/ 50 w 147"/>
                  <a:gd name="T3" fmla="*/ 67 h 99"/>
                  <a:gd name="T4" fmla="*/ 59 w 147"/>
                  <a:gd name="T5" fmla="*/ 64 h 99"/>
                  <a:gd name="T6" fmla="*/ 44 w 147"/>
                  <a:gd name="T7" fmla="*/ 19 h 99"/>
                  <a:gd name="T8" fmla="*/ 60 w 147"/>
                  <a:gd name="T9" fmla="*/ 35 h 99"/>
                  <a:gd name="T10" fmla="*/ 66 w 147"/>
                  <a:gd name="T11" fmla="*/ 56 h 99"/>
                  <a:gd name="T12" fmla="*/ 69 w 147"/>
                  <a:gd name="T13" fmla="*/ 51 h 99"/>
                  <a:gd name="T14" fmla="*/ 70 w 147"/>
                  <a:gd name="T15" fmla="*/ 45 h 99"/>
                  <a:gd name="T16" fmla="*/ 66 w 147"/>
                  <a:gd name="T17" fmla="*/ 40 h 99"/>
                  <a:gd name="T18" fmla="*/ 72 w 147"/>
                  <a:gd name="T19" fmla="*/ 40 h 99"/>
                  <a:gd name="T20" fmla="*/ 73 w 147"/>
                  <a:gd name="T21" fmla="*/ 30 h 99"/>
                  <a:gd name="T22" fmla="*/ 63 w 147"/>
                  <a:gd name="T23" fmla="*/ 16 h 99"/>
                  <a:gd name="T24" fmla="*/ 66 w 147"/>
                  <a:gd name="T25" fmla="*/ 5 h 99"/>
                  <a:gd name="T26" fmla="*/ 80 w 147"/>
                  <a:gd name="T27" fmla="*/ 15 h 99"/>
                  <a:gd name="T28" fmla="*/ 87 w 147"/>
                  <a:gd name="T29" fmla="*/ 39 h 99"/>
                  <a:gd name="T30" fmla="*/ 82 w 147"/>
                  <a:gd name="T31" fmla="*/ 50 h 99"/>
                  <a:gd name="T32" fmla="*/ 77 w 147"/>
                  <a:gd name="T33" fmla="*/ 58 h 99"/>
                  <a:gd name="T34" fmla="*/ 99 w 147"/>
                  <a:gd name="T35" fmla="*/ 53 h 99"/>
                  <a:gd name="T36" fmla="*/ 94 w 147"/>
                  <a:gd name="T37" fmla="*/ 40 h 99"/>
                  <a:gd name="T38" fmla="*/ 99 w 147"/>
                  <a:gd name="T39" fmla="*/ 38 h 99"/>
                  <a:gd name="T40" fmla="*/ 104 w 147"/>
                  <a:gd name="T41" fmla="*/ 37 h 99"/>
                  <a:gd name="T42" fmla="*/ 98 w 147"/>
                  <a:gd name="T43" fmla="*/ 23 h 99"/>
                  <a:gd name="T44" fmla="*/ 101 w 147"/>
                  <a:gd name="T45" fmla="*/ 19 h 99"/>
                  <a:gd name="T46" fmla="*/ 105 w 147"/>
                  <a:gd name="T47" fmla="*/ 15 h 99"/>
                  <a:gd name="T48" fmla="*/ 96 w 147"/>
                  <a:gd name="T49" fmla="*/ 6 h 99"/>
                  <a:gd name="T50" fmla="*/ 104 w 147"/>
                  <a:gd name="T51" fmla="*/ 3 h 99"/>
                  <a:gd name="T52" fmla="*/ 111 w 147"/>
                  <a:gd name="T53" fmla="*/ 2 h 99"/>
                  <a:gd name="T54" fmla="*/ 120 w 147"/>
                  <a:gd name="T55" fmla="*/ 19 h 99"/>
                  <a:gd name="T56" fmla="*/ 114 w 147"/>
                  <a:gd name="T57" fmla="*/ 32 h 99"/>
                  <a:gd name="T58" fmla="*/ 112 w 147"/>
                  <a:gd name="T59" fmla="*/ 49 h 99"/>
                  <a:gd name="T60" fmla="*/ 143 w 147"/>
                  <a:gd name="T61" fmla="*/ 56 h 99"/>
                  <a:gd name="T62" fmla="*/ 130 w 147"/>
                  <a:gd name="T63" fmla="*/ 63 h 99"/>
                  <a:gd name="T64" fmla="*/ 119 w 147"/>
                  <a:gd name="T65" fmla="*/ 58 h 99"/>
                  <a:gd name="T66" fmla="*/ 127 w 147"/>
                  <a:gd name="T67" fmla="*/ 55 h 99"/>
                  <a:gd name="T68" fmla="*/ 109 w 147"/>
                  <a:gd name="T69" fmla="*/ 59 h 99"/>
                  <a:gd name="T70" fmla="*/ 108 w 147"/>
                  <a:gd name="T71" fmla="*/ 63 h 99"/>
                  <a:gd name="T72" fmla="*/ 98 w 147"/>
                  <a:gd name="T73" fmla="*/ 60 h 99"/>
                  <a:gd name="T74" fmla="*/ 79 w 147"/>
                  <a:gd name="T75" fmla="*/ 64 h 99"/>
                  <a:gd name="T76" fmla="*/ 65 w 147"/>
                  <a:gd name="T77" fmla="*/ 74 h 99"/>
                  <a:gd name="T78" fmla="*/ 58 w 147"/>
                  <a:gd name="T79" fmla="*/ 71 h 99"/>
                  <a:gd name="T80" fmla="*/ 53 w 147"/>
                  <a:gd name="T81" fmla="*/ 80 h 99"/>
                  <a:gd name="T82" fmla="*/ 48 w 147"/>
                  <a:gd name="T83" fmla="*/ 76 h 99"/>
                  <a:gd name="T84" fmla="*/ 25 w 147"/>
                  <a:gd name="T85" fmla="*/ 86 h 99"/>
                  <a:gd name="T86" fmla="*/ 19 w 147"/>
                  <a:gd name="T87" fmla="*/ 94 h 99"/>
                  <a:gd name="T88" fmla="*/ 8 w 147"/>
                  <a:gd name="T89" fmla="*/ 98 h 99"/>
                  <a:gd name="T90" fmla="*/ 4 w 147"/>
                  <a:gd name="T91" fmla="*/ 88 h 99"/>
                  <a:gd name="T92" fmla="*/ 16 w 147"/>
                  <a:gd name="T93" fmla="*/ 74 h 99"/>
                  <a:gd name="T94" fmla="*/ 25 w 147"/>
                  <a:gd name="T95" fmla="*/ 76 h 99"/>
                  <a:gd name="T96" fmla="*/ 48 w 147"/>
                  <a:gd name="T97" fmla="*/ 66 h 99"/>
                  <a:gd name="T98" fmla="*/ 31 w 147"/>
                  <a:gd name="T99" fmla="*/ 33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7" h="99">
                    <a:moveTo>
                      <a:pt x="31" y="33"/>
                    </a:moveTo>
                    <a:cubicBezTo>
                      <a:pt x="31" y="33"/>
                      <a:pt x="18" y="23"/>
                      <a:pt x="29" y="27"/>
                    </a:cubicBezTo>
                    <a:cubicBezTo>
                      <a:pt x="29" y="27"/>
                      <a:pt x="40" y="30"/>
                      <a:pt x="46" y="48"/>
                    </a:cubicBezTo>
                    <a:cubicBezTo>
                      <a:pt x="46" y="48"/>
                      <a:pt x="51" y="60"/>
                      <a:pt x="50" y="67"/>
                    </a:cubicBezTo>
                    <a:cubicBezTo>
                      <a:pt x="50" y="67"/>
                      <a:pt x="50" y="69"/>
                      <a:pt x="53" y="68"/>
                    </a:cubicBezTo>
                    <a:cubicBezTo>
                      <a:pt x="53" y="68"/>
                      <a:pt x="59" y="68"/>
                      <a:pt x="59" y="64"/>
                    </a:cubicBezTo>
                    <a:cubicBezTo>
                      <a:pt x="59" y="64"/>
                      <a:pt x="61" y="50"/>
                      <a:pt x="51" y="28"/>
                    </a:cubicBezTo>
                    <a:cubicBezTo>
                      <a:pt x="51" y="28"/>
                      <a:pt x="48" y="20"/>
                      <a:pt x="44" y="19"/>
                    </a:cubicBezTo>
                    <a:cubicBezTo>
                      <a:pt x="44" y="19"/>
                      <a:pt x="42" y="16"/>
                      <a:pt x="45" y="18"/>
                    </a:cubicBezTo>
                    <a:cubicBezTo>
                      <a:pt x="45" y="18"/>
                      <a:pt x="56" y="20"/>
                      <a:pt x="60" y="35"/>
                    </a:cubicBezTo>
                    <a:cubicBezTo>
                      <a:pt x="60" y="35"/>
                      <a:pt x="63" y="47"/>
                      <a:pt x="64" y="56"/>
                    </a:cubicBezTo>
                    <a:cubicBezTo>
                      <a:pt x="64" y="56"/>
                      <a:pt x="65" y="60"/>
                      <a:pt x="66" y="56"/>
                    </a:cubicBezTo>
                    <a:cubicBezTo>
                      <a:pt x="66" y="56"/>
                      <a:pt x="67" y="54"/>
                      <a:pt x="69" y="53"/>
                    </a:cubicBezTo>
                    <a:cubicBezTo>
                      <a:pt x="69" y="53"/>
                      <a:pt x="70" y="52"/>
                      <a:pt x="69" y="51"/>
                    </a:cubicBezTo>
                    <a:cubicBezTo>
                      <a:pt x="69" y="51"/>
                      <a:pt x="69" y="48"/>
                      <a:pt x="70" y="48"/>
                    </a:cubicBezTo>
                    <a:cubicBezTo>
                      <a:pt x="70" y="48"/>
                      <a:pt x="72" y="47"/>
                      <a:pt x="70" y="45"/>
                    </a:cubicBezTo>
                    <a:cubicBezTo>
                      <a:pt x="70" y="45"/>
                      <a:pt x="69" y="43"/>
                      <a:pt x="67" y="43"/>
                    </a:cubicBezTo>
                    <a:cubicBezTo>
                      <a:pt x="67" y="43"/>
                      <a:pt x="60" y="37"/>
                      <a:pt x="66" y="40"/>
                    </a:cubicBezTo>
                    <a:cubicBezTo>
                      <a:pt x="66" y="40"/>
                      <a:pt x="69" y="41"/>
                      <a:pt x="70" y="42"/>
                    </a:cubicBezTo>
                    <a:cubicBezTo>
                      <a:pt x="70" y="42"/>
                      <a:pt x="72" y="44"/>
                      <a:pt x="72" y="40"/>
                    </a:cubicBezTo>
                    <a:cubicBezTo>
                      <a:pt x="72" y="40"/>
                      <a:pt x="74" y="32"/>
                      <a:pt x="75" y="31"/>
                    </a:cubicBezTo>
                    <a:cubicBezTo>
                      <a:pt x="75" y="31"/>
                      <a:pt x="76" y="27"/>
                      <a:pt x="73" y="30"/>
                    </a:cubicBezTo>
                    <a:cubicBezTo>
                      <a:pt x="73" y="30"/>
                      <a:pt x="69" y="32"/>
                      <a:pt x="67" y="26"/>
                    </a:cubicBezTo>
                    <a:cubicBezTo>
                      <a:pt x="67" y="26"/>
                      <a:pt x="59" y="19"/>
                      <a:pt x="63" y="16"/>
                    </a:cubicBezTo>
                    <a:cubicBezTo>
                      <a:pt x="63" y="16"/>
                      <a:pt x="68" y="11"/>
                      <a:pt x="64" y="7"/>
                    </a:cubicBezTo>
                    <a:cubicBezTo>
                      <a:pt x="64" y="7"/>
                      <a:pt x="60" y="2"/>
                      <a:pt x="66" y="5"/>
                    </a:cubicBezTo>
                    <a:cubicBezTo>
                      <a:pt x="66" y="5"/>
                      <a:pt x="71" y="7"/>
                      <a:pt x="76" y="12"/>
                    </a:cubicBezTo>
                    <a:cubicBezTo>
                      <a:pt x="76" y="12"/>
                      <a:pt x="75" y="14"/>
                      <a:pt x="80" y="15"/>
                    </a:cubicBezTo>
                    <a:cubicBezTo>
                      <a:pt x="80" y="15"/>
                      <a:pt x="97" y="18"/>
                      <a:pt x="94" y="28"/>
                    </a:cubicBezTo>
                    <a:cubicBezTo>
                      <a:pt x="94" y="28"/>
                      <a:pt x="87" y="34"/>
                      <a:pt x="87" y="39"/>
                    </a:cubicBezTo>
                    <a:cubicBezTo>
                      <a:pt x="87" y="39"/>
                      <a:pt x="85" y="44"/>
                      <a:pt x="83" y="45"/>
                    </a:cubicBezTo>
                    <a:cubicBezTo>
                      <a:pt x="83" y="45"/>
                      <a:pt x="82" y="45"/>
                      <a:pt x="82" y="50"/>
                    </a:cubicBezTo>
                    <a:cubicBezTo>
                      <a:pt x="82" y="50"/>
                      <a:pt x="83" y="51"/>
                      <a:pt x="81" y="52"/>
                    </a:cubicBezTo>
                    <a:cubicBezTo>
                      <a:pt x="81" y="52"/>
                      <a:pt x="79" y="55"/>
                      <a:pt x="77" y="58"/>
                    </a:cubicBezTo>
                    <a:cubicBezTo>
                      <a:pt x="77" y="58"/>
                      <a:pt x="72" y="62"/>
                      <a:pt x="76" y="60"/>
                    </a:cubicBezTo>
                    <a:cubicBezTo>
                      <a:pt x="76" y="60"/>
                      <a:pt x="92" y="55"/>
                      <a:pt x="99" y="53"/>
                    </a:cubicBezTo>
                    <a:cubicBezTo>
                      <a:pt x="99" y="53"/>
                      <a:pt x="104" y="51"/>
                      <a:pt x="100" y="48"/>
                    </a:cubicBezTo>
                    <a:cubicBezTo>
                      <a:pt x="100" y="48"/>
                      <a:pt x="95" y="43"/>
                      <a:pt x="94" y="40"/>
                    </a:cubicBezTo>
                    <a:cubicBezTo>
                      <a:pt x="94" y="40"/>
                      <a:pt x="92" y="35"/>
                      <a:pt x="95" y="37"/>
                    </a:cubicBezTo>
                    <a:cubicBezTo>
                      <a:pt x="95" y="37"/>
                      <a:pt x="98" y="40"/>
                      <a:pt x="99" y="38"/>
                    </a:cubicBezTo>
                    <a:cubicBezTo>
                      <a:pt x="99" y="38"/>
                      <a:pt x="98" y="37"/>
                      <a:pt x="101" y="38"/>
                    </a:cubicBezTo>
                    <a:cubicBezTo>
                      <a:pt x="101" y="38"/>
                      <a:pt x="104" y="40"/>
                      <a:pt x="104" y="37"/>
                    </a:cubicBezTo>
                    <a:cubicBezTo>
                      <a:pt x="104" y="37"/>
                      <a:pt x="107" y="31"/>
                      <a:pt x="104" y="32"/>
                    </a:cubicBezTo>
                    <a:cubicBezTo>
                      <a:pt x="104" y="32"/>
                      <a:pt x="98" y="28"/>
                      <a:pt x="98" y="23"/>
                    </a:cubicBezTo>
                    <a:cubicBezTo>
                      <a:pt x="98" y="23"/>
                      <a:pt x="97" y="20"/>
                      <a:pt x="98" y="19"/>
                    </a:cubicBezTo>
                    <a:cubicBezTo>
                      <a:pt x="98" y="19"/>
                      <a:pt x="99" y="17"/>
                      <a:pt x="101" y="19"/>
                    </a:cubicBezTo>
                    <a:cubicBezTo>
                      <a:pt x="101" y="19"/>
                      <a:pt x="105" y="27"/>
                      <a:pt x="105" y="22"/>
                    </a:cubicBezTo>
                    <a:cubicBezTo>
                      <a:pt x="105" y="15"/>
                      <a:pt x="105" y="15"/>
                      <a:pt x="105" y="15"/>
                    </a:cubicBezTo>
                    <a:cubicBezTo>
                      <a:pt x="105" y="15"/>
                      <a:pt x="106" y="12"/>
                      <a:pt x="100" y="12"/>
                    </a:cubicBezTo>
                    <a:cubicBezTo>
                      <a:pt x="100" y="12"/>
                      <a:pt x="90" y="7"/>
                      <a:pt x="96" y="6"/>
                    </a:cubicBezTo>
                    <a:cubicBezTo>
                      <a:pt x="96" y="6"/>
                      <a:pt x="100" y="7"/>
                      <a:pt x="99" y="4"/>
                    </a:cubicBezTo>
                    <a:cubicBezTo>
                      <a:pt x="99" y="4"/>
                      <a:pt x="99" y="3"/>
                      <a:pt x="104" y="3"/>
                    </a:cubicBezTo>
                    <a:cubicBezTo>
                      <a:pt x="104" y="3"/>
                      <a:pt x="105" y="3"/>
                      <a:pt x="106" y="1"/>
                    </a:cubicBezTo>
                    <a:cubicBezTo>
                      <a:pt x="106" y="1"/>
                      <a:pt x="107" y="0"/>
                      <a:pt x="111" y="2"/>
                    </a:cubicBezTo>
                    <a:cubicBezTo>
                      <a:pt x="111" y="2"/>
                      <a:pt x="127" y="6"/>
                      <a:pt x="124" y="14"/>
                    </a:cubicBezTo>
                    <a:cubicBezTo>
                      <a:pt x="124" y="14"/>
                      <a:pt x="123" y="18"/>
                      <a:pt x="120" y="19"/>
                    </a:cubicBezTo>
                    <a:cubicBezTo>
                      <a:pt x="120" y="19"/>
                      <a:pt x="119" y="18"/>
                      <a:pt x="116" y="26"/>
                    </a:cubicBezTo>
                    <a:cubicBezTo>
                      <a:pt x="116" y="26"/>
                      <a:pt x="114" y="29"/>
                      <a:pt x="114" y="32"/>
                    </a:cubicBezTo>
                    <a:cubicBezTo>
                      <a:pt x="114" y="32"/>
                      <a:pt x="115" y="38"/>
                      <a:pt x="113" y="41"/>
                    </a:cubicBezTo>
                    <a:cubicBezTo>
                      <a:pt x="113" y="41"/>
                      <a:pt x="113" y="47"/>
                      <a:pt x="112" y="49"/>
                    </a:cubicBezTo>
                    <a:cubicBezTo>
                      <a:pt x="112" y="49"/>
                      <a:pt x="111" y="52"/>
                      <a:pt x="114" y="51"/>
                    </a:cubicBezTo>
                    <a:cubicBezTo>
                      <a:pt x="114" y="51"/>
                      <a:pt x="136" y="46"/>
                      <a:pt x="143" y="56"/>
                    </a:cubicBezTo>
                    <a:cubicBezTo>
                      <a:pt x="143" y="56"/>
                      <a:pt x="147" y="58"/>
                      <a:pt x="136" y="62"/>
                    </a:cubicBezTo>
                    <a:cubicBezTo>
                      <a:pt x="136" y="62"/>
                      <a:pt x="132" y="64"/>
                      <a:pt x="130" y="63"/>
                    </a:cubicBezTo>
                    <a:cubicBezTo>
                      <a:pt x="118" y="60"/>
                      <a:pt x="118" y="60"/>
                      <a:pt x="118" y="60"/>
                    </a:cubicBezTo>
                    <a:cubicBezTo>
                      <a:pt x="118" y="60"/>
                      <a:pt x="113" y="59"/>
                      <a:pt x="119" y="58"/>
                    </a:cubicBezTo>
                    <a:cubicBezTo>
                      <a:pt x="119" y="58"/>
                      <a:pt x="127" y="58"/>
                      <a:pt x="128" y="56"/>
                    </a:cubicBezTo>
                    <a:cubicBezTo>
                      <a:pt x="128" y="56"/>
                      <a:pt x="131" y="54"/>
                      <a:pt x="127" y="55"/>
                    </a:cubicBezTo>
                    <a:cubicBezTo>
                      <a:pt x="127" y="55"/>
                      <a:pt x="118" y="56"/>
                      <a:pt x="115" y="55"/>
                    </a:cubicBezTo>
                    <a:cubicBezTo>
                      <a:pt x="115" y="55"/>
                      <a:pt x="110" y="55"/>
                      <a:pt x="109" y="59"/>
                    </a:cubicBezTo>
                    <a:cubicBezTo>
                      <a:pt x="109" y="59"/>
                      <a:pt x="110" y="60"/>
                      <a:pt x="108" y="61"/>
                    </a:cubicBezTo>
                    <a:cubicBezTo>
                      <a:pt x="108" y="61"/>
                      <a:pt x="108" y="61"/>
                      <a:pt x="108" y="63"/>
                    </a:cubicBezTo>
                    <a:cubicBezTo>
                      <a:pt x="108" y="63"/>
                      <a:pt x="108" y="70"/>
                      <a:pt x="102" y="66"/>
                    </a:cubicBezTo>
                    <a:cubicBezTo>
                      <a:pt x="102" y="66"/>
                      <a:pt x="97" y="64"/>
                      <a:pt x="98" y="60"/>
                    </a:cubicBezTo>
                    <a:cubicBezTo>
                      <a:pt x="98" y="60"/>
                      <a:pt x="99" y="56"/>
                      <a:pt x="95" y="58"/>
                    </a:cubicBezTo>
                    <a:cubicBezTo>
                      <a:pt x="95" y="58"/>
                      <a:pt x="84" y="63"/>
                      <a:pt x="79" y="64"/>
                    </a:cubicBezTo>
                    <a:cubicBezTo>
                      <a:pt x="79" y="64"/>
                      <a:pt x="65" y="66"/>
                      <a:pt x="66" y="70"/>
                    </a:cubicBezTo>
                    <a:cubicBezTo>
                      <a:pt x="66" y="70"/>
                      <a:pt x="68" y="74"/>
                      <a:pt x="65" y="74"/>
                    </a:cubicBezTo>
                    <a:cubicBezTo>
                      <a:pt x="65" y="74"/>
                      <a:pt x="63" y="73"/>
                      <a:pt x="61" y="70"/>
                    </a:cubicBezTo>
                    <a:cubicBezTo>
                      <a:pt x="61" y="70"/>
                      <a:pt x="61" y="69"/>
                      <a:pt x="58" y="71"/>
                    </a:cubicBezTo>
                    <a:cubicBezTo>
                      <a:pt x="58" y="71"/>
                      <a:pt x="50" y="73"/>
                      <a:pt x="52" y="77"/>
                    </a:cubicBezTo>
                    <a:cubicBezTo>
                      <a:pt x="52" y="77"/>
                      <a:pt x="53" y="78"/>
                      <a:pt x="53" y="80"/>
                    </a:cubicBezTo>
                    <a:cubicBezTo>
                      <a:pt x="53" y="80"/>
                      <a:pt x="56" y="82"/>
                      <a:pt x="53" y="82"/>
                    </a:cubicBezTo>
                    <a:cubicBezTo>
                      <a:pt x="53" y="82"/>
                      <a:pt x="50" y="79"/>
                      <a:pt x="48" y="76"/>
                    </a:cubicBezTo>
                    <a:cubicBezTo>
                      <a:pt x="48" y="76"/>
                      <a:pt x="48" y="73"/>
                      <a:pt x="44" y="76"/>
                    </a:cubicBezTo>
                    <a:cubicBezTo>
                      <a:pt x="44" y="76"/>
                      <a:pt x="31" y="77"/>
                      <a:pt x="25" y="86"/>
                    </a:cubicBezTo>
                    <a:cubicBezTo>
                      <a:pt x="25" y="86"/>
                      <a:pt x="23" y="87"/>
                      <a:pt x="23" y="90"/>
                    </a:cubicBezTo>
                    <a:cubicBezTo>
                      <a:pt x="23" y="90"/>
                      <a:pt x="20" y="93"/>
                      <a:pt x="19" y="94"/>
                    </a:cubicBezTo>
                    <a:cubicBezTo>
                      <a:pt x="19" y="94"/>
                      <a:pt x="15" y="99"/>
                      <a:pt x="13" y="99"/>
                    </a:cubicBezTo>
                    <a:cubicBezTo>
                      <a:pt x="13" y="99"/>
                      <a:pt x="10" y="98"/>
                      <a:pt x="8" y="98"/>
                    </a:cubicBezTo>
                    <a:cubicBezTo>
                      <a:pt x="8" y="98"/>
                      <a:pt x="8" y="98"/>
                      <a:pt x="6" y="96"/>
                    </a:cubicBezTo>
                    <a:cubicBezTo>
                      <a:pt x="6" y="96"/>
                      <a:pt x="0" y="92"/>
                      <a:pt x="4" y="88"/>
                    </a:cubicBezTo>
                    <a:cubicBezTo>
                      <a:pt x="4" y="88"/>
                      <a:pt x="8" y="84"/>
                      <a:pt x="10" y="79"/>
                    </a:cubicBezTo>
                    <a:cubicBezTo>
                      <a:pt x="10" y="79"/>
                      <a:pt x="11" y="73"/>
                      <a:pt x="16" y="74"/>
                    </a:cubicBezTo>
                    <a:cubicBezTo>
                      <a:pt x="16" y="74"/>
                      <a:pt x="21" y="75"/>
                      <a:pt x="22" y="77"/>
                    </a:cubicBezTo>
                    <a:cubicBezTo>
                      <a:pt x="22" y="77"/>
                      <a:pt x="23" y="78"/>
                      <a:pt x="25" y="76"/>
                    </a:cubicBezTo>
                    <a:cubicBezTo>
                      <a:pt x="25" y="76"/>
                      <a:pt x="40" y="74"/>
                      <a:pt x="47" y="70"/>
                    </a:cubicBezTo>
                    <a:cubicBezTo>
                      <a:pt x="47" y="70"/>
                      <a:pt x="48" y="70"/>
                      <a:pt x="48" y="66"/>
                    </a:cubicBezTo>
                    <a:cubicBezTo>
                      <a:pt x="48" y="66"/>
                      <a:pt x="45" y="51"/>
                      <a:pt x="40" y="44"/>
                    </a:cubicBezTo>
                    <a:cubicBezTo>
                      <a:pt x="40" y="44"/>
                      <a:pt x="35" y="35"/>
                      <a:pt x="31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3" name="Freeform 12">
                <a:extLst>
                  <a:ext uri="{FF2B5EF4-FFF2-40B4-BE49-F238E27FC236}">
                    <a16:creationId xmlns="" xmlns:a16="http://schemas.microsoft.com/office/drawing/2014/main" id="{B1E4EEA4-DFDD-FD48-A27C-68D96B7C4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062"/>
                <a:ext cx="168" cy="188"/>
              </a:xfrm>
              <a:custGeom>
                <a:avLst/>
                <a:gdLst>
                  <a:gd name="T0" fmla="*/ 26 w 88"/>
                  <a:gd name="T1" fmla="*/ 10 h 97"/>
                  <a:gd name="T2" fmla="*/ 39 w 88"/>
                  <a:gd name="T3" fmla="*/ 7 h 97"/>
                  <a:gd name="T4" fmla="*/ 47 w 88"/>
                  <a:gd name="T5" fmla="*/ 3 h 97"/>
                  <a:gd name="T6" fmla="*/ 53 w 88"/>
                  <a:gd name="T7" fmla="*/ 2 h 97"/>
                  <a:gd name="T8" fmla="*/ 69 w 88"/>
                  <a:gd name="T9" fmla="*/ 9 h 97"/>
                  <a:gd name="T10" fmla="*/ 64 w 88"/>
                  <a:gd name="T11" fmla="*/ 16 h 97"/>
                  <a:gd name="T12" fmla="*/ 61 w 88"/>
                  <a:gd name="T13" fmla="*/ 26 h 97"/>
                  <a:gd name="T14" fmla="*/ 69 w 88"/>
                  <a:gd name="T15" fmla="*/ 33 h 97"/>
                  <a:gd name="T16" fmla="*/ 82 w 88"/>
                  <a:gd name="T17" fmla="*/ 36 h 97"/>
                  <a:gd name="T18" fmla="*/ 84 w 88"/>
                  <a:gd name="T19" fmla="*/ 45 h 97"/>
                  <a:gd name="T20" fmla="*/ 79 w 88"/>
                  <a:gd name="T21" fmla="*/ 48 h 97"/>
                  <a:gd name="T22" fmla="*/ 75 w 88"/>
                  <a:gd name="T23" fmla="*/ 48 h 97"/>
                  <a:gd name="T24" fmla="*/ 69 w 88"/>
                  <a:gd name="T25" fmla="*/ 55 h 97"/>
                  <a:gd name="T26" fmla="*/ 69 w 88"/>
                  <a:gd name="T27" fmla="*/ 70 h 97"/>
                  <a:gd name="T28" fmla="*/ 58 w 88"/>
                  <a:gd name="T29" fmla="*/ 89 h 97"/>
                  <a:gd name="T30" fmla="*/ 53 w 88"/>
                  <a:gd name="T31" fmla="*/ 92 h 97"/>
                  <a:gd name="T32" fmla="*/ 48 w 88"/>
                  <a:gd name="T33" fmla="*/ 96 h 97"/>
                  <a:gd name="T34" fmla="*/ 45 w 88"/>
                  <a:gd name="T35" fmla="*/ 97 h 97"/>
                  <a:gd name="T36" fmla="*/ 24 w 88"/>
                  <a:gd name="T37" fmla="*/ 97 h 97"/>
                  <a:gd name="T38" fmla="*/ 20 w 88"/>
                  <a:gd name="T39" fmla="*/ 97 h 97"/>
                  <a:gd name="T40" fmla="*/ 18 w 88"/>
                  <a:gd name="T41" fmla="*/ 95 h 97"/>
                  <a:gd name="T42" fmla="*/ 17 w 88"/>
                  <a:gd name="T43" fmla="*/ 95 h 97"/>
                  <a:gd name="T44" fmla="*/ 14 w 88"/>
                  <a:gd name="T45" fmla="*/ 94 h 97"/>
                  <a:gd name="T46" fmla="*/ 4 w 88"/>
                  <a:gd name="T47" fmla="*/ 89 h 97"/>
                  <a:gd name="T48" fmla="*/ 6 w 88"/>
                  <a:gd name="T49" fmla="*/ 88 h 97"/>
                  <a:gd name="T50" fmla="*/ 14 w 88"/>
                  <a:gd name="T51" fmla="*/ 89 h 97"/>
                  <a:gd name="T52" fmla="*/ 15 w 88"/>
                  <a:gd name="T53" fmla="*/ 86 h 97"/>
                  <a:gd name="T54" fmla="*/ 40 w 88"/>
                  <a:gd name="T55" fmla="*/ 81 h 97"/>
                  <a:gd name="T56" fmla="*/ 55 w 88"/>
                  <a:gd name="T57" fmla="*/ 54 h 97"/>
                  <a:gd name="T58" fmla="*/ 38 w 88"/>
                  <a:gd name="T59" fmla="*/ 53 h 97"/>
                  <a:gd name="T60" fmla="*/ 25 w 88"/>
                  <a:gd name="T61" fmla="*/ 57 h 97"/>
                  <a:gd name="T62" fmla="*/ 15 w 88"/>
                  <a:gd name="T63" fmla="*/ 44 h 97"/>
                  <a:gd name="T64" fmla="*/ 16 w 88"/>
                  <a:gd name="T65" fmla="*/ 42 h 97"/>
                  <a:gd name="T66" fmla="*/ 23 w 88"/>
                  <a:gd name="T67" fmla="*/ 43 h 97"/>
                  <a:gd name="T68" fmla="*/ 30 w 88"/>
                  <a:gd name="T69" fmla="*/ 42 h 97"/>
                  <a:gd name="T70" fmla="*/ 42 w 88"/>
                  <a:gd name="T71" fmla="*/ 40 h 97"/>
                  <a:gd name="T72" fmla="*/ 51 w 88"/>
                  <a:gd name="T73" fmla="*/ 38 h 97"/>
                  <a:gd name="T74" fmla="*/ 49 w 88"/>
                  <a:gd name="T75" fmla="*/ 35 h 97"/>
                  <a:gd name="T76" fmla="*/ 42 w 88"/>
                  <a:gd name="T77" fmla="*/ 21 h 97"/>
                  <a:gd name="T78" fmla="*/ 45 w 88"/>
                  <a:gd name="T79" fmla="*/ 12 h 97"/>
                  <a:gd name="T80" fmla="*/ 31 w 88"/>
                  <a:gd name="T81" fmla="*/ 15 h 97"/>
                  <a:gd name="T82" fmla="*/ 25 w 88"/>
                  <a:gd name="T83" fmla="*/ 12 h 97"/>
                  <a:gd name="T84" fmla="*/ 26 w 88"/>
                  <a:gd name="T85" fmla="*/ 1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8" h="97">
                    <a:moveTo>
                      <a:pt x="26" y="10"/>
                    </a:moveTo>
                    <a:cubicBezTo>
                      <a:pt x="26" y="10"/>
                      <a:pt x="31" y="11"/>
                      <a:pt x="39" y="7"/>
                    </a:cubicBezTo>
                    <a:cubicBezTo>
                      <a:pt x="39" y="7"/>
                      <a:pt x="46" y="6"/>
                      <a:pt x="47" y="3"/>
                    </a:cubicBezTo>
                    <a:cubicBezTo>
                      <a:pt x="47" y="3"/>
                      <a:pt x="48" y="0"/>
                      <a:pt x="53" y="2"/>
                    </a:cubicBezTo>
                    <a:cubicBezTo>
                      <a:pt x="53" y="2"/>
                      <a:pt x="67" y="1"/>
                      <a:pt x="69" y="9"/>
                    </a:cubicBezTo>
                    <a:cubicBezTo>
                      <a:pt x="69" y="9"/>
                      <a:pt x="70" y="13"/>
                      <a:pt x="64" y="16"/>
                    </a:cubicBezTo>
                    <a:cubicBezTo>
                      <a:pt x="64" y="16"/>
                      <a:pt x="60" y="20"/>
                      <a:pt x="61" y="26"/>
                    </a:cubicBezTo>
                    <a:cubicBezTo>
                      <a:pt x="61" y="26"/>
                      <a:pt x="65" y="35"/>
                      <a:pt x="69" y="33"/>
                    </a:cubicBezTo>
                    <a:cubicBezTo>
                      <a:pt x="69" y="33"/>
                      <a:pt x="81" y="33"/>
                      <a:pt x="82" y="36"/>
                    </a:cubicBezTo>
                    <a:cubicBezTo>
                      <a:pt x="82" y="36"/>
                      <a:pt x="88" y="42"/>
                      <a:pt x="84" y="45"/>
                    </a:cubicBezTo>
                    <a:cubicBezTo>
                      <a:pt x="84" y="45"/>
                      <a:pt x="81" y="46"/>
                      <a:pt x="79" y="48"/>
                    </a:cubicBezTo>
                    <a:cubicBezTo>
                      <a:pt x="79" y="48"/>
                      <a:pt x="78" y="49"/>
                      <a:pt x="75" y="48"/>
                    </a:cubicBezTo>
                    <a:cubicBezTo>
                      <a:pt x="75" y="48"/>
                      <a:pt x="68" y="48"/>
                      <a:pt x="69" y="55"/>
                    </a:cubicBezTo>
                    <a:cubicBezTo>
                      <a:pt x="69" y="70"/>
                      <a:pt x="69" y="70"/>
                      <a:pt x="69" y="70"/>
                    </a:cubicBezTo>
                    <a:cubicBezTo>
                      <a:pt x="69" y="70"/>
                      <a:pt x="65" y="83"/>
                      <a:pt x="58" y="89"/>
                    </a:cubicBezTo>
                    <a:cubicBezTo>
                      <a:pt x="58" y="89"/>
                      <a:pt x="54" y="92"/>
                      <a:pt x="53" y="92"/>
                    </a:cubicBezTo>
                    <a:cubicBezTo>
                      <a:pt x="53" y="92"/>
                      <a:pt x="51" y="93"/>
                      <a:pt x="48" y="96"/>
                    </a:cubicBezTo>
                    <a:cubicBezTo>
                      <a:pt x="48" y="96"/>
                      <a:pt x="47" y="97"/>
                      <a:pt x="45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24" y="97"/>
                      <a:pt x="22" y="96"/>
                      <a:pt x="20" y="97"/>
                    </a:cubicBezTo>
                    <a:cubicBezTo>
                      <a:pt x="20" y="97"/>
                      <a:pt x="18" y="96"/>
                      <a:pt x="18" y="95"/>
                    </a:cubicBezTo>
                    <a:cubicBezTo>
                      <a:pt x="18" y="95"/>
                      <a:pt x="19" y="94"/>
                      <a:pt x="17" y="95"/>
                    </a:cubicBezTo>
                    <a:cubicBezTo>
                      <a:pt x="17" y="95"/>
                      <a:pt x="16" y="93"/>
                      <a:pt x="14" y="94"/>
                    </a:cubicBezTo>
                    <a:cubicBezTo>
                      <a:pt x="4" y="89"/>
                      <a:pt x="4" y="89"/>
                      <a:pt x="4" y="89"/>
                    </a:cubicBezTo>
                    <a:cubicBezTo>
                      <a:pt x="4" y="89"/>
                      <a:pt x="0" y="87"/>
                      <a:pt x="6" y="88"/>
                    </a:cubicBezTo>
                    <a:cubicBezTo>
                      <a:pt x="6" y="88"/>
                      <a:pt x="19" y="93"/>
                      <a:pt x="14" y="89"/>
                    </a:cubicBezTo>
                    <a:cubicBezTo>
                      <a:pt x="14" y="89"/>
                      <a:pt x="11" y="86"/>
                      <a:pt x="15" y="86"/>
                    </a:cubicBezTo>
                    <a:cubicBezTo>
                      <a:pt x="15" y="86"/>
                      <a:pt x="30" y="87"/>
                      <a:pt x="40" y="81"/>
                    </a:cubicBezTo>
                    <a:cubicBezTo>
                      <a:pt x="40" y="81"/>
                      <a:pt x="61" y="73"/>
                      <a:pt x="55" y="54"/>
                    </a:cubicBezTo>
                    <a:cubicBezTo>
                      <a:pt x="55" y="54"/>
                      <a:pt x="48" y="50"/>
                      <a:pt x="38" y="53"/>
                    </a:cubicBezTo>
                    <a:cubicBezTo>
                      <a:pt x="38" y="53"/>
                      <a:pt x="29" y="59"/>
                      <a:pt x="25" y="57"/>
                    </a:cubicBezTo>
                    <a:cubicBezTo>
                      <a:pt x="25" y="57"/>
                      <a:pt x="17" y="51"/>
                      <a:pt x="15" y="44"/>
                    </a:cubicBezTo>
                    <a:cubicBezTo>
                      <a:pt x="15" y="44"/>
                      <a:pt x="12" y="40"/>
                      <a:pt x="16" y="42"/>
                    </a:cubicBezTo>
                    <a:cubicBezTo>
                      <a:pt x="16" y="42"/>
                      <a:pt x="17" y="44"/>
                      <a:pt x="23" y="43"/>
                    </a:cubicBezTo>
                    <a:cubicBezTo>
                      <a:pt x="23" y="43"/>
                      <a:pt x="28" y="44"/>
                      <a:pt x="30" y="42"/>
                    </a:cubicBezTo>
                    <a:cubicBezTo>
                      <a:pt x="30" y="42"/>
                      <a:pt x="35" y="41"/>
                      <a:pt x="42" y="40"/>
                    </a:cubicBezTo>
                    <a:cubicBezTo>
                      <a:pt x="42" y="40"/>
                      <a:pt x="49" y="39"/>
                      <a:pt x="51" y="38"/>
                    </a:cubicBezTo>
                    <a:cubicBezTo>
                      <a:pt x="51" y="38"/>
                      <a:pt x="53" y="35"/>
                      <a:pt x="49" y="35"/>
                    </a:cubicBezTo>
                    <a:cubicBezTo>
                      <a:pt x="49" y="35"/>
                      <a:pt x="39" y="37"/>
                      <a:pt x="42" y="21"/>
                    </a:cubicBezTo>
                    <a:cubicBezTo>
                      <a:pt x="42" y="21"/>
                      <a:pt x="50" y="9"/>
                      <a:pt x="45" y="12"/>
                    </a:cubicBezTo>
                    <a:cubicBezTo>
                      <a:pt x="45" y="12"/>
                      <a:pt x="37" y="17"/>
                      <a:pt x="31" y="15"/>
                    </a:cubicBezTo>
                    <a:cubicBezTo>
                      <a:pt x="31" y="15"/>
                      <a:pt x="27" y="15"/>
                      <a:pt x="25" y="12"/>
                    </a:cubicBezTo>
                    <a:cubicBezTo>
                      <a:pt x="25" y="12"/>
                      <a:pt x="22" y="7"/>
                      <a:pt x="2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4" name="Freeform 13">
                <a:extLst>
                  <a:ext uri="{FF2B5EF4-FFF2-40B4-BE49-F238E27FC236}">
                    <a16:creationId xmlns="" xmlns:a16="http://schemas.microsoft.com/office/drawing/2014/main" id="{39D54FD1-4C99-4941-A27F-38196AE2B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962"/>
                <a:ext cx="151" cy="247"/>
              </a:xfrm>
              <a:custGeom>
                <a:avLst/>
                <a:gdLst>
                  <a:gd name="T0" fmla="*/ 37 w 79"/>
                  <a:gd name="T1" fmla="*/ 7 h 128"/>
                  <a:gd name="T2" fmla="*/ 39 w 79"/>
                  <a:gd name="T3" fmla="*/ 5 h 128"/>
                  <a:gd name="T4" fmla="*/ 49 w 79"/>
                  <a:gd name="T5" fmla="*/ 8 h 128"/>
                  <a:gd name="T6" fmla="*/ 58 w 79"/>
                  <a:gd name="T7" fmla="*/ 12 h 128"/>
                  <a:gd name="T8" fmla="*/ 60 w 79"/>
                  <a:gd name="T9" fmla="*/ 19 h 128"/>
                  <a:gd name="T10" fmla="*/ 61 w 79"/>
                  <a:gd name="T11" fmla="*/ 26 h 128"/>
                  <a:gd name="T12" fmla="*/ 69 w 79"/>
                  <a:gd name="T13" fmla="*/ 33 h 128"/>
                  <a:gd name="T14" fmla="*/ 70 w 79"/>
                  <a:gd name="T15" fmla="*/ 33 h 128"/>
                  <a:gd name="T16" fmla="*/ 74 w 79"/>
                  <a:gd name="T17" fmla="*/ 38 h 128"/>
                  <a:gd name="T18" fmla="*/ 75 w 79"/>
                  <a:gd name="T19" fmla="*/ 41 h 128"/>
                  <a:gd name="T20" fmla="*/ 77 w 79"/>
                  <a:gd name="T21" fmla="*/ 47 h 128"/>
                  <a:gd name="T22" fmla="*/ 70 w 79"/>
                  <a:gd name="T23" fmla="*/ 58 h 128"/>
                  <a:gd name="T24" fmla="*/ 66 w 79"/>
                  <a:gd name="T25" fmla="*/ 61 h 128"/>
                  <a:gd name="T26" fmla="*/ 62 w 79"/>
                  <a:gd name="T27" fmla="*/ 69 h 128"/>
                  <a:gd name="T28" fmla="*/ 56 w 79"/>
                  <a:gd name="T29" fmla="*/ 77 h 128"/>
                  <a:gd name="T30" fmla="*/ 48 w 79"/>
                  <a:gd name="T31" fmla="*/ 94 h 128"/>
                  <a:gd name="T32" fmla="*/ 44 w 79"/>
                  <a:gd name="T33" fmla="*/ 103 h 128"/>
                  <a:gd name="T34" fmla="*/ 38 w 79"/>
                  <a:gd name="T35" fmla="*/ 107 h 128"/>
                  <a:gd name="T36" fmla="*/ 36 w 79"/>
                  <a:gd name="T37" fmla="*/ 111 h 128"/>
                  <a:gd name="T38" fmla="*/ 33 w 79"/>
                  <a:gd name="T39" fmla="*/ 115 h 128"/>
                  <a:gd name="T40" fmla="*/ 25 w 79"/>
                  <a:gd name="T41" fmla="*/ 119 h 128"/>
                  <a:gd name="T42" fmla="*/ 18 w 79"/>
                  <a:gd name="T43" fmla="*/ 122 h 128"/>
                  <a:gd name="T44" fmla="*/ 13 w 79"/>
                  <a:gd name="T45" fmla="*/ 123 h 128"/>
                  <a:gd name="T46" fmla="*/ 11 w 79"/>
                  <a:gd name="T47" fmla="*/ 125 h 128"/>
                  <a:gd name="T48" fmla="*/ 3 w 79"/>
                  <a:gd name="T49" fmla="*/ 127 h 128"/>
                  <a:gd name="T50" fmla="*/ 9 w 79"/>
                  <a:gd name="T51" fmla="*/ 111 h 128"/>
                  <a:gd name="T52" fmla="*/ 14 w 79"/>
                  <a:gd name="T53" fmla="*/ 103 h 128"/>
                  <a:gd name="T54" fmla="*/ 18 w 79"/>
                  <a:gd name="T55" fmla="*/ 99 h 128"/>
                  <a:gd name="T56" fmla="*/ 20 w 79"/>
                  <a:gd name="T57" fmla="*/ 99 h 128"/>
                  <a:gd name="T58" fmla="*/ 25 w 79"/>
                  <a:gd name="T59" fmla="*/ 93 h 128"/>
                  <a:gd name="T60" fmla="*/ 23 w 79"/>
                  <a:gd name="T61" fmla="*/ 90 h 128"/>
                  <a:gd name="T62" fmla="*/ 23 w 79"/>
                  <a:gd name="T63" fmla="*/ 85 h 128"/>
                  <a:gd name="T64" fmla="*/ 22 w 79"/>
                  <a:gd name="T65" fmla="*/ 83 h 128"/>
                  <a:gd name="T66" fmla="*/ 18 w 79"/>
                  <a:gd name="T67" fmla="*/ 81 h 128"/>
                  <a:gd name="T68" fmla="*/ 15 w 79"/>
                  <a:gd name="T69" fmla="*/ 80 h 128"/>
                  <a:gd name="T70" fmla="*/ 9 w 79"/>
                  <a:gd name="T71" fmla="*/ 69 h 128"/>
                  <a:gd name="T72" fmla="*/ 27 w 79"/>
                  <a:gd name="T73" fmla="*/ 67 h 128"/>
                  <a:gd name="T74" fmla="*/ 36 w 79"/>
                  <a:gd name="T75" fmla="*/ 55 h 128"/>
                  <a:gd name="T76" fmla="*/ 35 w 79"/>
                  <a:gd name="T77" fmla="*/ 52 h 128"/>
                  <a:gd name="T78" fmla="*/ 36 w 79"/>
                  <a:gd name="T79" fmla="*/ 49 h 128"/>
                  <a:gd name="T80" fmla="*/ 36 w 79"/>
                  <a:gd name="T81" fmla="*/ 45 h 128"/>
                  <a:gd name="T82" fmla="*/ 37 w 79"/>
                  <a:gd name="T83" fmla="*/ 42 h 128"/>
                  <a:gd name="T84" fmla="*/ 37 w 79"/>
                  <a:gd name="T85" fmla="*/ 39 h 128"/>
                  <a:gd name="T86" fmla="*/ 38 w 79"/>
                  <a:gd name="T87" fmla="*/ 36 h 128"/>
                  <a:gd name="T88" fmla="*/ 38 w 79"/>
                  <a:gd name="T89" fmla="*/ 33 h 128"/>
                  <a:gd name="T90" fmla="*/ 39 w 79"/>
                  <a:gd name="T91" fmla="*/ 32 h 128"/>
                  <a:gd name="T92" fmla="*/ 40 w 79"/>
                  <a:gd name="T93" fmla="*/ 29 h 128"/>
                  <a:gd name="T94" fmla="*/ 39 w 79"/>
                  <a:gd name="T95" fmla="*/ 25 h 128"/>
                  <a:gd name="T96" fmla="*/ 37 w 79"/>
                  <a:gd name="T97" fmla="*/ 22 h 128"/>
                  <a:gd name="T98" fmla="*/ 37 w 79"/>
                  <a:gd name="T99" fmla="*/ 7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9" h="128">
                    <a:moveTo>
                      <a:pt x="37" y="7"/>
                    </a:moveTo>
                    <a:cubicBezTo>
                      <a:pt x="37" y="7"/>
                      <a:pt x="33" y="0"/>
                      <a:pt x="39" y="5"/>
                    </a:cubicBezTo>
                    <a:cubicBezTo>
                      <a:pt x="39" y="5"/>
                      <a:pt x="46" y="5"/>
                      <a:pt x="49" y="8"/>
                    </a:cubicBezTo>
                    <a:cubicBezTo>
                      <a:pt x="49" y="8"/>
                      <a:pt x="55" y="11"/>
                      <a:pt x="58" y="12"/>
                    </a:cubicBezTo>
                    <a:cubicBezTo>
                      <a:pt x="58" y="12"/>
                      <a:pt x="60" y="12"/>
                      <a:pt x="60" y="19"/>
                    </a:cubicBezTo>
                    <a:cubicBezTo>
                      <a:pt x="60" y="19"/>
                      <a:pt x="59" y="26"/>
                      <a:pt x="61" y="26"/>
                    </a:cubicBezTo>
                    <a:cubicBezTo>
                      <a:pt x="61" y="26"/>
                      <a:pt x="67" y="31"/>
                      <a:pt x="69" y="33"/>
                    </a:cubicBezTo>
                    <a:cubicBezTo>
                      <a:pt x="69" y="33"/>
                      <a:pt x="69" y="34"/>
                      <a:pt x="70" y="33"/>
                    </a:cubicBezTo>
                    <a:cubicBezTo>
                      <a:pt x="70" y="33"/>
                      <a:pt x="74" y="33"/>
                      <a:pt x="74" y="38"/>
                    </a:cubicBezTo>
                    <a:cubicBezTo>
                      <a:pt x="74" y="38"/>
                      <a:pt x="73" y="41"/>
                      <a:pt x="75" y="41"/>
                    </a:cubicBezTo>
                    <a:cubicBezTo>
                      <a:pt x="75" y="41"/>
                      <a:pt x="79" y="42"/>
                      <a:pt x="77" y="47"/>
                    </a:cubicBezTo>
                    <a:cubicBezTo>
                      <a:pt x="77" y="47"/>
                      <a:pt x="77" y="56"/>
                      <a:pt x="70" y="58"/>
                    </a:cubicBezTo>
                    <a:cubicBezTo>
                      <a:pt x="70" y="58"/>
                      <a:pt x="67" y="58"/>
                      <a:pt x="66" y="61"/>
                    </a:cubicBezTo>
                    <a:cubicBezTo>
                      <a:pt x="66" y="61"/>
                      <a:pt x="62" y="66"/>
                      <a:pt x="62" y="69"/>
                    </a:cubicBezTo>
                    <a:cubicBezTo>
                      <a:pt x="62" y="69"/>
                      <a:pt x="60" y="73"/>
                      <a:pt x="56" y="77"/>
                    </a:cubicBezTo>
                    <a:cubicBezTo>
                      <a:pt x="56" y="77"/>
                      <a:pt x="47" y="82"/>
                      <a:pt x="48" y="94"/>
                    </a:cubicBezTo>
                    <a:cubicBezTo>
                      <a:pt x="48" y="94"/>
                      <a:pt x="51" y="100"/>
                      <a:pt x="44" y="103"/>
                    </a:cubicBezTo>
                    <a:cubicBezTo>
                      <a:pt x="44" y="103"/>
                      <a:pt x="42" y="103"/>
                      <a:pt x="38" y="107"/>
                    </a:cubicBezTo>
                    <a:cubicBezTo>
                      <a:pt x="38" y="107"/>
                      <a:pt x="36" y="110"/>
                      <a:pt x="36" y="111"/>
                    </a:cubicBezTo>
                    <a:cubicBezTo>
                      <a:pt x="36" y="111"/>
                      <a:pt x="33" y="114"/>
                      <a:pt x="33" y="115"/>
                    </a:cubicBezTo>
                    <a:cubicBezTo>
                      <a:pt x="33" y="115"/>
                      <a:pt x="31" y="118"/>
                      <a:pt x="25" y="119"/>
                    </a:cubicBezTo>
                    <a:cubicBezTo>
                      <a:pt x="25" y="119"/>
                      <a:pt x="20" y="119"/>
                      <a:pt x="18" y="122"/>
                    </a:cubicBezTo>
                    <a:cubicBezTo>
                      <a:pt x="18" y="122"/>
                      <a:pt x="15" y="124"/>
                      <a:pt x="13" y="123"/>
                    </a:cubicBezTo>
                    <a:cubicBezTo>
                      <a:pt x="13" y="123"/>
                      <a:pt x="12" y="123"/>
                      <a:pt x="11" y="125"/>
                    </a:cubicBezTo>
                    <a:cubicBezTo>
                      <a:pt x="11" y="125"/>
                      <a:pt x="8" y="128"/>
                      <a:pt x="3" y="127"/>
                    </a:cubicBezTo>
                    <a:cubicBezTo>
                      <a:pt x="3" y="127"/>
                      <a:pt x="7" y="116"/>
                      <a:pt x="9" y="111"/>
                    </a:cubicBezTo>
                    <a:cubicBezTo>
                      <a:pt x="9" y="111"/>
                      <a:pt x="11" y="105"/>
                      <a:pt x="14" y="103"/>
                    </a:cubicBezTo>
                    <a:cubicBezTo>
                      <a:pt x="14" y="103"/>
                      <a:pt x="15" y="98"/>
                      <a:pt x="18" y="99"/>
                    </a:cubicBezTo>
                    <a:cubicBezTo>
                      <a:pt x="18" y="99"/>
                      <a:pt x="19" y="101"/>
                      <a:pt x="20" y="99"/>
                    </a:cubicBezTo>
                    <a:cubicBezTo>
                      <a:pt x="20" y="99"/>
                      <a:pt x="24" y="93"/>
                      <a:pt x="25" y="93"/>
                    </a:cubicBezTo>
                    <a:cubicBezTo>
                      <a:pt x="25" y="93"/>
                      <a:pt x="24" y="90"/>
                      <a:pt x="23" y="90"/>
                    </a:cubicBezTo>
                    <a:cubicBezTo>
                      <a:pt x="23" y="90"/>
                      <a:pt x="22" y="87"/>
                      <a:pt x="23" y="85"/>
                    </a:cubicBezTo>
                    <a:cubicBezTo>
                      <a:pt x="23" y="85"/>
                      <a:pt x="24" y="84"/>
                      <a:pt x="22" y="83"/>
                    </a:cubicBezTo>
                    <a:cubicBezTo>
                      <a:pt x="22" y="83"/>
                      <a:pt x="19" y="79"/>
                      <a:pt x="18" y="81"/>
                    </a:cubicBezTo>
                    <a:cubicBezTo>
                      <a:pt x="18" y="81"/>
                      <a:pt x="17" y="81"/>
                      <a:pt x="15" y="80"/>
                    </a:cubicBezTo>
                    <a:cubicBezTo>
                      <a:pt x="15" y="80"/>
                      <a:pt x="0" y="69"/>
                      <a:pt x="9" y="69"/>
                    </a:cubicBezTo>
                    <a:cubicBezTo>
                      <a:pt x="9" y="69"/>
                      <a:pt x="18" y="72"/>
                      <a:pt x="27" y="67"/>
                    </a:cubicBezTo>
                    <a:cubicBezTo>
                      <a:pt x="27" y="67"/>
                      <a:pt x="29" y="66"/>
                      <a:pt x="36" y="55"/>
                    </a:cubicBezTo>
                    <a:cubicBezTo>
                      <a:pt x="36" y="55"/>
                      <a:pt x="37" y="53"/>
                      <a:pt x="35" y="52"/>
                    </a:cubicBezTo>
                    <a:cubicBezTo>
                      <a:pt x="35" y="52"/>
                      <a:pt x="35" y="50"/>
                      <a:pt x="36" y="49"/>
                    </a:cubicBezTo>
                    <a:cubicBezTo>
                      <a:pt x="36" y="49"/>
                      <a:pt x="36" y="48"/>
                      <a:pt x="36" y="45"/>
                    </a:cubicBezTo>
                    <a:cubicBezTo>
                      <a:pt x="36" y="45"/>
                      <a:pt x="36" y="43"/>
                      <a:pt x="37" y="42"/>
                    </a:cubicBezTo>
                    <a:cubicBezTo>
                      <a:pt x="37" y="42"/>
                      <a:pt x="38" y="40"/>
                      <a:pt x="37" y="39"/>
                    </a:cubicBezTo>
                    <a:cubicBezTo>
                      <a:pt x="37" y="39"/>
                      <a:pt x="37" y="37"/>
                      <a:pt x="38" y="36"/>
                    </a:cubicBezTo>
                    <a:cubicBezTo>
                      <a:pt x="38" y="36"/>
                      <a:pt x="38" y="35"/>
                      <a:pt x="38" y="33"/>
                    </a:cubicBezTo>
                    <a:cubicBezTo>
                      <a:pt x="38" y="33"/>
                      <a:pt x="37" y="32"/>
                      <a:pt x="39" y="32"/>
                    </a:cubicBezTo>
                    <a:cubicBezTo>
                      <a:pt x="39" y="32"/>
                      <a:pt x="41" y="33"/>
                      <a:pt x="40" y="29"/>
                    </a:cubicBezTo>
                    <a:cubicBezTo>
                      <a:pt x="40" y="29"/>
                      <a:pt x="39" y="27"/>
                      <a:pt x="39" y="25"/>
                    </a:cubicBezTo>
                    <a:cubicBezTo>
                      <a:pt x="37" y="22"/>
                      <a:pt x="37" y="22"/>
                      <a:pt x="37" y="22"/>
                    </a:cubicBezTo>
                    <a:lnTo>
                      <a:pt x="3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5" name="Freeform 14">
                <a:extLst>
                  <a:ext uri="{FF2B5EF4-FFF2-40B4-BE49-F238E27FC236}">
                    <a16:creationId xmlns="" xmlns:a16="http://schemas.microsoft.com/office/drawing/2014/main" id="{7FA397AD-49FA-4741-8684-AE19844BA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138"/>
                <a:ext cx="63" cy="70"/>
              </a:xfrm>
              <a:custGeom>
                <a:avLst/>
                <a:gdLst>
                  <a:gd name="T0" fmla="*/ 3 w 33"/>
                  <a:gd name="T1" fmla="*/ 8 h 36"/>
                  <a:gd name="T2" fmla="*/ 7 w 33"/>
                  <a:gd name="T3" fmla="*/ 3 h 36"/>
                  <a:gd name="T4" fmla="*/ 13 w 33"/>
                  <a:gd name="T5" fmla="*/ 4 h 36"/>
                  <a:gd name="T6" fmla="*/ 23 w 33"/>
                  <a:gd name="T7" fmla="*/ 12 h 36"/>
                  <a:gd name="T8" fmla="*/ 30 w 33"/>
                  <a:gd name="T9" fmla="*/ 18 h 36"/>
                  <a:gd name="T10" fmla="*/ 31 w 33"/>
                  <a:gd name="T11" fmla="*/ 25 h 36"/>
                  <a:gd name="T12" fmla="*/ 30 w 33"/>
                  <a:gd name="T13" fmla="*/ 28 h 36"/>
                  <a:gd name="T14" fmla="*/ 28 w 33"/>
                  <a:gd name="T15" fmla="*/ 31 h 36"/>
                  <a:gd name="T16" fmla="*/ 19 w 33"/>
                  <a:gd name="T17" fmla="*/ 34 h 36"/>
                  <a:gd name="T18" fmla="*/ 12 w 33"/>
                  <a:gd name="T19" fmla="*/ 33 h 36"/>
                  <a:gd name="T20" fmla="*/ 8 w 33"/>
                  <a:gd name="T21" fmla="*/ 30 h 36"/>
                  <a:gd name="T22" fmla="*/ 5 w 33"/>
                  <a:gd name="T23" fmla="*/ 29 h 36"/>
                  <a:gd name="T24" fmla="*/ 2 w 33"/>
                  <a:gd name="T25" fmla="*/ 25 h 36"/>
                  <a:gd name="T26" fmla="*/ 2 w 33"/>
                  <a:gd name="T27" fmla="*/ 19 h 36"/>
                  <a:gd name="T28" fmla="*/ 3 w 33"/>
                  <a:gd name="T29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36">
                    <a:moveTo>
                      <a:pt x="3" y="8"/>
                    </a:moveTo>
                    <a:cubicBezTo>
                      <a:pt x="3" y="8"/>
                      <a:pt x="4" y="0"/>
                      <a:pt x="7" y="3"/>
                    </a:cubicBezTo>
                    <a:cubicBezTo>
                      <a:pt x="7" y="3"/>
                      <a:pt x="10" y="4"/>
                      <a:pt x="13" y="4"/>
                    </a:cubicBezTo>
                    <a:cubicBezTo>
                      <a:pt x="13" y="4"/>
                      <a:pt x="19" y="7"/>
                      <a:pt x="23" y="12"/>
                    </a:cubicBezTo>
                    <a:cubicBezTo>
                      <a:pt x="23" y="12"/>
                      <a:pt x="28" y="17"/>
                      <a:pt x="30" y="18"/>
                    </a:cubicBezTo>
                    <a:cubicBezTo>
                      <a:pt x="30" y="18"/>
                      <a:pt x="33" y="20"/>
                      <a:pt x="31" y="25"/>
                    </a:cubicBezTo>
                    <a:cubicBezTo>
                      <a:pt x="31" y="25"/>
                      <a:pt x="29" y="27"/>
                      <a:pt x="30" y="28"/>
                    </a:cubicBezTo>
                    <a:cubicBezTo>
                      <a:pt x="30" y="28"/>
                      <a:pt x="29" y="30"/>
                      <a:pt x="28" y="31"/>
                    </a:cubicBezTo>
                    <a:cubicBezTo>
                      <a:pt x="28" y="31"/>
                      <a:pt x="24" y="36"/>
                      <a:pt x="19" y="34"/>
                    </a:cubicBezTo>
                    <a:cubicBezTo>
                      <a:pt x="19" y="34"/>
                      <a:pt x="15" y="34"/>
                      <a:pt x="12" y="33"/>
                    </a:cubicBezTo>
                    <a:cubicBezTo>
                      <a:pt x="12" y="33"/>
                      <a:pt x="9" y="32"/>
                      <a:pt x="8" y="30"/>
                    </a:cubicBezTo>
                    <a:cubicBezTo>
                      <a:pt x="8" y="30"/>
                      <a:pt x="6" y="29"/>
                      <a:pt x="5" y="29"/>
                    </a:cubicBezTo>
                    <a:cubicBezTo>
                      <a:pt x="5" y="29"/>
                      <a:pt x="4" y="29"/>
                      <a:pt x="2" y="25"/>
                    </a:cubicBezTo>
                    <a:cubicBezTo>
                      <a:pt x="2" y="25"/>
                      <a:pt x="0" y="23"/>
                      <a:pt x="2" y="19"/>
                    </a:cubicBezTo>
                    <a:cubicBezTo>
                      <a:pt x="2" y="19"/>
                      <a:pt x="4" y="14"/>
                      <a:pt x="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6" name="Freeform 15">
                <a:extLst>
                  <a:ext uri="{FF2B5EF4-FFF2-40B4-BE49-F238E27FC236}">
                    <a16:creationId xmlns="" xmlns:a16="http://schemas.microsoft.com/office/drawing/2014/main" id="{A23C6269-FF4F-0F4C-B525-C2D26341A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064"/>
                <a:ext cx="36" cy="142"/>
              </a:xfrm>
              <a:custGeom>
                <a:avLst/>
                <a:gdLst>
                  <a:gd name="T0" fmla="*/ 0 w 19"/>
                  <a:gd name="T1" fmla="*/ 48 h 73"/>
                  <a:gd name="T2" fmla="*/ 1 w 19"/>
                  <a:gd name="T3" fmla="*/ 27 h 73"/>
                  <a:gd name="T4" fmla="*/ 1 w 19"/>
                  <a:gd name="T5" fmla="*/ 24 h 73"/>
                  <a:gd name="T6" fmla="*/ 1 w 19"/>
                  <a:gd name="T7" fmla="*/ 12 h 73"/>
                  <a:gd name="T8" fmla="*/ 3 w 19"/>
                  <a:gd name="T9" fmla="*/ 10 h 73"/>
                  <a:gd name="T10" fmla="*/ 3 w 19"/>
                  <a:gd name="T11" fmla="*/ 7 h 73"/>
                  <a:gd name="T12" fmla="*/ 3 w 19"/>
                  <a:gd name="T13" fmla="*/ 5 h 73"/>
                  <a:gd name="T14" fmla="*/ 7 w 19"/>
                  <a:gd name="T15" fmla="*/ 3 h 73"/>
                  <a:gd name="T16" fmla="*/ 6 w 19"/>
                  <a:gd name="T17" fmla="*/ 8 h 73"/>
                  <a:gd name="T18" fmla="*/ 9 w 19"/>
                  <a:gd name="T19" fmla="*/ 26 h 73"/>
                  <a:gd name="T20" fmla="*/ 11 w 19"/>
                  <a:gd name="T21" fmla="*/ 30 h 73"/>
                  <a:gd name="T22" fmla="*/ 14 w 19"/>
                  <a:gd name="T23" fmla="*/ 37 h 73"/>
                  <a:gd name="T24" fmla="*/ 14 w 19"/>
                  <a:gd name="T25" fmla="*/ 42 h 73"/>
                  <a:gd name="T26" fmla="*/ 15 w 19"/>
                  <a:gd name="T27" fmla="*/ 43 h 73"/>
                  <a:gd name="T28" fmla="*/ 17 w 19"/>
                  <a:gd name="T29" fmla="*/ 45 h 73"/>
                  <a:gd name="T30" fmla="*/ 16 w 19"/>
                  <a:gd name="T31" fmla="*/ 54 h 73"/>
                  <a:gd name="T32" fmla="*/ 17 w 19"/>
                  <a:gd name="T33" fmla="*/ 57 h 73"/>
                  <a:gd name="T34" fmla="*/ 18 w 19"/>
                  <a:gd name="T35" fmla="*/ 59 h 73"/>
                  <a:gd name="T36" fmla="*/ 18 w 19"/>
                  <a:gd name="T37" fmla="*/ 61 h 73"/>
                  <a:gd name="T38" fmla="*/ 18 w 19"/>
                  <a:gd name="T39" fmla="*/ 70 h 73"/>
                  <a:gd name="T40" fmla="*/ 13 w 19"/>
                  <a:gd name="T41" fmla="*/ 71 h 73"/>
                  <a:gd name="T42" fmla="*/ 0 w 19"/>
                  <a:gd name="T43" fmla="*/ 48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73">
                    <a:moveTo>
                      <a:pt x="0" y="48"/>
                    </a:moveTo>
                    <a:cubicBezTo>
                      <a:pt x="0" y="48"/>
                      <a:pt x="0" y="28"/>
                      <a:pt x="1" y="27"/>
                    </a:cubicBezTo>
                    <a:cubicBezTo>
                      <a:pt x="1" y="27"/>
                      <a:pt x="1" y="26"/>
                      <a:pt x="1" y="24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1"/>
                      <a:pt x="3" y="10"/>
                    </a:cubicBezTo>
                    <a:cubicBezTo>
                      <a:pt x="3" y="10"/>
                      <a:pt x="2" y="7"/>
                      <a:pt x="3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5"/>
                      <a:pt x="4" y="0"/>
                      <a:pt x="7" y="3"/>
                    </a:cubicBezTo>
                    <a:cubicBezTo>
                      <a:pt x="7" y="3"/>
                      <a:pt x="8" y="5"/>
                      <a:pt x="6" y="8"/>
                    </a:cubicBezTo>
                    <a:cubicBezTo>
                      <a:pt x="6" y="8"/>
                      <a:pt x="3" y="11"/>
                      <a:pt x="9" y="26"/>
                    </a:cubicBezTo>
                    <a:cubicBezTo>
                      <a:pt x="9" y="26"/>
                      <a:pt x="9" y="28"/>
                      <a:pt x="11" y="30"/>
                    </a:cubicBezTo>
                    <a:cubicBezTo>
                      <a:pt x="11" y="30"/>
                      <a:pt x="14" y="32"/>
                      <a:pt x="14" y="37"/>
                    </a:cubicBezTo>
                    <a:cubicBezTo>
                      <a:pt x="14" y="37"/>
                      <a:pt x="14" y="40"/>
                      <a:pt x="14" y="42"/>
                    </a:cubicBezTo>
                    <a:cubicBezTo>
                      <a:pt x="14" y="42"/>
                      <a:pt x="12" y="44"/>
                      <a:pt x="15" y="43"/>
                    </a:cubicBezTo>
                    <a:cubicBezTo>
                      <a:pt x="15" y="43"/>
                      <a:pt x="17" y="43"/>
                      <a:pt x="17" y="45"/>
                    </a:cubicBezTo>
                    <a:cubicBezTo>
                      <a:pt x="17" y="45"/>
                      <a:pt x="16" y="52"/>
                      <a:pt x="16" y="54"/>
                    </a:cubicBezTo>
                    <a:cubicBezTo>
                      <a:pt x="16" y="54"/>
                      <a:pt x="18" y="56"/>
                      <a:pt x="17" y="57"/>
                    </a:cubicBezTo>
                    <a:cubicBezTo>
                      <a:pt x="17" y="57"/>
                      <a:pt x="17" y="58"/>
                      <a:pt x="18" y="59"/>
                    </a:cubicBezTo>
                    <a:cubicBezTo>
                      <a:pt x="18" y="59"/>
                      <a:pt x="18" y="59"/>
                      <a:pt x="18" y="61"/>
                    </a:cubicBezTo>
                    <a:cubicBezTo>
                      <a:pt x="18" y="61"/>
                      <a:pt x="19" y="69"/>
                      <a:pt x="18" y="70"/>
                    </a:cubicBezTo>
                    <a:cubicBezTo>
                      <a:pt x="18" y="70"/>
                      <a:pt x="16" y="73"/>
                      <a:pt x="13" y="71"/>
                    </a:cubicBezTo>
                    <a:cubicBezTo>
                      <a:pt x="13" y="71"/>
                      <a:pt x="3" y="62"/>
                      <a:pt x="0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7" name="Freeform 16">
                <a:extLst>
                  <a:ext uri="{FF2B5EF4-FFF2-40B4-BE49-F238E27FC236}">
                    <a16:creationId xmlns="" xmlns:a16="http://schemas.microsoft.com/office/drawing/2014/main" id="{809E0305-931A-3149-A98A-88FA80217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85"/>
                <a:ext cx="35" cy="60"/>
              </a:xfrm>
              <a:custGeom>
                <a:avLst/>
                <a:gdLst>
                  <a:gd name="T0" fmla="*/ 7 w 18"/>
                  <a:gd name="T1" fmla="*/ 5 h 31"/>
                  <a:gd name="T2" fmla="*/ 8 w 18"/>
                  <a:gd name="T3" fmla="*/ 2 h 31"/>
                  <a:gd name="T4" fmla="*/ 11 w 18"/>
                  <a:gd name="T5" fmla="*/ 3 h 31"/>
                  <a:gd name="T6" fmla="*/ 18 w 18"/>
                  <a:gd name="T7" fmla="*/ 25 h 31"/>
                  <a:gd name="T8" fmla="*/ 11 w 18"/>
                  <a:gd name="T9" fmla="*/ 28 h 31"/>
                  <a:gd name="T10" fmla="*/ 7 w 18"/>
                  <a:gd name="T11" fmla="*/ 25 h 31"/>
                  <a:gd name="T12" fmla="*/ 2 w 18"/>
                  <a:gd name="T13" fmla="*/ 25 h 31"/>
                  <a:gd name="T14" fmla="*/ 2 w 18"/>
                  <a:gd name="T15" fmla="*/ 22 h 31"/>
                  <a:gd name="T16" fmla="*/ 7 w 18"/>
                  <a:gd name="T17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1">
                    <a:moveTo>
                      <a:pt x="7" y="5"/>
                    </a:moveTo>
                    <a:cubicBezTo>
                      <a:pt x="7" y="5"/>
                      <a:pt x="6" y="4"/>
                      <a:pt x="8" y="2"/>
                    </a:cubicBezTo>
                    <a:cubicBezTo>
                      <a:pt x="8" y="2"/>
                      <a:pt x="10" y="0"/>
                      <a:pt x="11" y="3"/>
                    </a:cubicBezTo>
                    <a:cubicBezTo>
                      <a:pt x="11" y="3"/>
                      <a:pt x="18" y="18"/>
                      <a:pt x="18" y="25"/>
                    </a:cubicBezTo>
                    <a:cubicBezTo>
                      <a:pt x="18" y="25"/>
                      <a:pt x="17" y="31"/>
                      <a:pt x="11" y="28"/>
                    </a:cubicBezTo>
                    <a:cubicBezTo>
                      <a:pt x="11" y="28"/>
                      <a:pt x="9" y="27"/>
                      <a:pt x="7" y="25"/>
                    </a:cubicBezTo>
                    <a:cubicBezTo>
                      <a:pt x="7" y="25"/>
                      <a:pt x="5" y="26"/>
                      <a:pt x="2" y="25"/>
                    </a:cubicBezTo>
                    <a:cubicBezTo>
                      <a:pt x="2" y="25"/>
                      <a:pt x="0" y="24"/>
                      <a:pt x="2" y="22"/>
                    </a:cubicBezTo>
                    <a:cubicBezTo>
                      <a:pt x="2" y="22"/>
                      <a:pt x="7" y="13"/>
                      <a:pt x="7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8" name="Freeform 17">
                <a:extLst>
                  <a:ext uri="{FF2B5EF4-FFF2-40B4-BE49-F238E27FC236}">
                    <a16:creationId xmlns="" xmlns:a16="http://schemas.microsoft.com/office/drawing/2014/main" id="{C138BBB5-75D6-594D-AE6F-63C5A97D18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69" y="1956"/>
                <a:ext cx="218" cy="246"/>
              </a:xfrm>
              <a:custGeom>
                <a:avLst/>
                <a:gdLst>
                  <a:gd name="T0" fmla="*/ 98 w 114"/>
                  <a:gd name="T1" fmla="*/ 50 h 127"/>
                  <a:gd name="T2" fmla="*/ 110 w 114"/>
                  <a:gd name="T3" fmla="*/ 70 h 127"/>
                  <a:gd name="T4" fmla="*/ 98 w 114"/>
                  <a:gd name="T5" fmla="*/ 83 h 127"/>
                  <a:gd name="T6" fmla="*/ 82 w 114"/>
                  <a:gd name="T7" fmla="*/ 103 h 127"/>
                  <a:gd name="T8" fmla="*/ 83 w 114"/>
                  <a:gd name="T9" fmla="*/ 119 h 127"/>
                  <a:gd name="T10" fmla="*/ 79 w 114"/>
                  <a:gd name="T11" fmla="*/ 85 h 127"/>
                  <a:gd name="T12" fmla="*/ 97 w 114"/>
                  <a:gd name="T13" fmla="*/ 64 h 127"/>
                  <a:gd name="T14" fmla="*/ 88 w 114"/>
                  <a:gd name="T15" fmla="*/ 51 h 127"/>
                  <a:gd name="T16" fmla="*/ 79 w 114"/>
                  <a:gd name="T17" fmla="*/ 45 h 127"/>
                  <a:gd name="T18" fmla="*/ 38 w 114"/>
                  <a:gd name="T19" fmla="*/ 47 h 127"/>
                  <a:gd name="T20" fmla="*/ 53 w 114"/>
                  <a:gd name="T21" fmla="*/ 40 h 127"/>
                  <a:gd name="T22" fmla="*/ 54 w 114"/>
                  <a:gd name="T23" fmla="*/ 3 h 127"/>
                  <a:gd name="T24" fmla="*/ 61 w 114"/>
                  <a:gd name="T25" fmla="*/ 3 h 127"/>
                  <a:gd name="T26" fmla="*/ 67 w 114"/>
                  <a:gd name="T27" fmla="*/ 27 h 127"/>
                  <a:gd name="T28" fmla="*/ 69 w 114"/>
                  <a:gd name="T29" fmla="*/ 43 h 127"/>
                  <a:gd name="T30" fmla="*/ 79 w 114"/>
                  <a:gd name="T31" fmla="*/ 49 h 127"/>
                  <a:gd name="T32" fmla="*/ 71 w 114"/>
                  <a:gd name="T33" fmla="*/ 53 h 127"/>
                  <a:gd name="T34" fmla="*/ 76 w 114"/>
                  <a:gd name="T35" fmla="*/ 64 h 127"/>
                  <a:gd name="T36" fmla="*/ 72 w 114"/>
                  <a:gd name="T37" fmla="*/ 73 h 127"/>
                  <a:gd name="T38" fmla="*/ 62 w 114"/>
                  <a:gd name="T39" fmla="*/ 95 h 127"/>
                  <a:gd name="T40" fmla="*/ 77 w 114"/>
                  <a:gd name="T41" fmla="*/ 88 h 127"/>
                  <a:gd name="T42" fmla="*/ 79 w 114"/>
                  <a:gd name="T43" fmla="*/ 120 h 127"/>
                  <a:gd name="T44" fmla="*/ 65 w 114"/>
                  <a:gd name="T45" fmla="*/ 120 h 127"/>
                  <a:gd name="T46" fmla="*/ 54 w 114"/>
                  <a:gd name="T47" fmla="*/ 119 h 127"/>
                  <a:gd name="T48" fmla="*/ 33 w 114"/>
                  <a:gd name="T49" fmla="*/ 115 h 127"/>
                  <a:gd name="T50" fmla="*/ 38 w 114"/>
                  <a:gd name="T51" fmla="*/ 109 h 127"/>
                  <a:gd name="T52" fmla="*/ 49 w 114"/>
                  <a:gd name="T53" fmla="*/ 98 h 127"/>
                  <a:gd name="T54" fmla="*/ 50 w 114"/>
                  <a:gd name="T55" fmla="*/ 84 h 127"/>
                  <a:gd name="T56" fmla="*/ 43 w 114"/>
                  <a:gd name="T57" fmla="*/ 67 h 127"/>
                  <a:gd name="T58" fmla="*/ 51 w 114"/>
                  <a:gd name="T59" fmla="*/ 61 h 127"/>
                  <a:gd name="T60" fmla="*/ 53 w 114"/>
                  <a:gd name="T61" fmla="*/ 50 h 127"/>
                  <a:gd name="T62" fmla="*/ 35 w 114"/>
                  <a:gd name="T63" fmla="*/ 59 h 127"/>
                  <a:gd name="T64" fmla="*/ 33 w 114"/>
                  <a:gd name="T65" fmla="*/ 51 h 127"/>
                  <a:gd name="T66" fmla="*/ 0 w 114"/>
                  <a:gd name="T67" fmla="*/ 78 h 127"/>
                  <a:gd name="T68" fmla="*/ 0 w 114"/>
                  <a:gd name="T69" fmla="*/ 76 h 127"/>
                  <a:gd name="T70" fmla="*/ 13 w 114"/>
                  <a:gd name="T71" fmla="*/ 63 h 127"/>
                  <a:gd name="T72" fmla="*/ 33 w 114"/>
                  <a:gd name="T73" fmla="*/ 51 h 127"/>
                  <a:gd name="T74" fmla="*/ 30 w 114"/>
                  <a:gd name="T75" fmla="*/ 63 h 127"/>
                  <a:gd name="T76" fmla="*/ 18 w 114"/>
                  <a:gd name="T77" fmla="*/ 69 h 127"/>
                  <a:gd name="T78" fmla="*/ 12 w 114"/>
                  <a:gd name="T79" fmla="*/ 86 h 127"/>
                  <a:gd name="T80" fmla="*/ 26 w 114"/>
                  <a:gd name="T81" fmla="*/ 106 h 127"/>
                  <a:gd name="T82" fmla="*/ 33 w 114"/>
                  <a:gd name="T83" fmla="*/ 115 h 127"/>
                  <a:gd name="T84" fmla="*/ 13 w 114"/>
                  <a:gd name="T85" fmla="*/ 98 h 127"/>
                  <a:gd name="T86" fmla="*/ 3 w 114"/>
                  <a:gd name="T87" fmla="*/ 82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4" h="127">
                    <a:moveTo>
                      <a:pt x="79" y="45"/>
                    </a:moveTo>
                    <a:cubicBezTo>
                      <a:pt x="86" y="47"/>
                      <a:pt x="95" y="49"/>
                      <a:pt x="98" y="50"/>
                    </a:cubicBezTo>
                    <a:cubicBezTo>
                      <a:pt x="98" y="50"/>
                      <a:pt x="106" y="52"/>
                      <a:pt x="112" y="63"/>
                    </a:cubicBezTo>
                    <a:cubicBezTo>
                      <a:pt x="112" y="63"/>
                      <a:pt x="114" y="64"/>
                      <a:pt x="110" y="70"/>
                    </a:cubicBezTo>
                    <a:cubicBezTo>
                      <a:pt x="110" y="70"/>
                      <a:pt x="106" y="75"/>
                      <a:pt x="101" y="77"/>
                    </a:cubicBezTo>
                    <a:cubicBezTo>
                      <a:pt x="101" y="77"/>
                      <a:pt x="99" y="78"/>
                      <a:pt x="98" y="83"/>
                    </a:cubicBezTo>
                    <a:cubicBezTo>
                      <a:pt x="98" y="83"/>
                      <a:pt x="91" y="93"/>
                      <a:pt x="87" y="95"/>
                    </a:cubicBezTo>
                    <a:cubicBezTo>
                      <a:pt x="87" y="95"/>
                      <a:pt x="81" y="97"/>
                      <a:pt x="82" y="103"/>
                    </a:cubicBezTo>
                    <a:cubicBezTo>
                      <a:pt x="82" y="103"/>
                      <a:pt x="88" y="109"/>
                      <a:pt x="86" y="117"/>
                    </a:cubicBezTo>
                    <a:cubicBezTo>
                      <a:pt x="86" y="117"/>
                      <a:pt x="86" y="119"/>
                      <a:pt x="83" y="119"/>
                    </a:cubicBezTo>
                    <a:cubicBezTo>
                      <a:pt x="83" y="119"/>
                      <a:pt x="82" y="119"/>
                      <a:pt x="79" y="120"/>
                    </a:cubicBezTo>
                    <a:cubicBezTo>
                      <a:pt x="79" y="85"/>
                      <a:pt x="79" y="85"/>
                      <a:pt x="79" y="85"/>
                    </a:cubicBezTo>
                    <a:cubicBezTo>
                      <a:pt x="83" y="81"/>
                      <a:pt x="89" y="76"/>
                      <a:pt x="89" y="76"/>
                    </a:cubicBezTo>
                    <a:cubicBezTo>
                      <a:pt x="90" y="73"/>
                      <a:pt x="97" y="64"/>
                      <a:pt x="97" y="64"/>
                    </a:cubicBezTo>
                    <a:cubicBezTo>
                      <a:pt x="98" y="63"/>
                      <a:pt x="97" y="59"/>
                      <a:pt x="97" y="59"/>
                    </a:cubicBezTo>
                    <a:cubicBezTo>
                      <a:pt x="97" y="57"/>
                      <a:pt x="88" y="51"/>
                      <a:pt x="88" y="51"/>
                    </a:cubicBezTo>
                    <a:cubicBezTo>
                      <a:pt x="87" y="50"/>
                      <a:pt x="83" y="50"/>
                      <a:pt x="79" y="49"/>
                    </a:cubicBezTo>
                    <a:lnTo>
                      <a:pt x="79" y="45"/>
                    </a:lnTo>
                    <a:close/>
                    <a:moveTo>
                      <a:pt x="33" y="51"/>
                    </a:moveTo>
                    <a:cubicBezTo>
                      <a:pt x="35" y="50"/>
                      <a:pt x="37" y="48"/>
                      <a:pt x="38" y="47"/>
                    </a:cubicBezTo>
                    <a:cubicBezTo>
                      <a:pt x="38" y="47"/>
                      <a:pt x="42" y="44"/>
                      <a:pt x="46" y="43"/>
                    </a:cubicBezTo>
                    <a:cubicBezTo>
                      <a:pt x="46" y="43"/>
                      <a:pt x="53" y="42"/>
                      <a:pt x="53" y="40"/>
                    </a:cubicBezTo>
                    <a:cubicBezTo>
                      <a:pt x="53" y="40"/>
                      <a:pt x="54" y="34"/>
                      <a:pt x="54" y="32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0"/>
                      <a:pt x="57" y="2"/>
                    </a:cubicBezTo>
                    <a:cubicBezTo>
                      <a:pt x="57" y="2"/>
                      <a:pt x="58" y="4"/>
                      <a:pt x="61" y="3"/>
                    </a:cubicBezTo>
                    <a:cubicBezTo>
                      <a:pt x="61" y="3"/>
                      <a:pt x="64" y="3"/>
                      <a:pt x="65" y="10"/>
                    </a:cubicBezTo>
                    <a:cubicBezTo>
                      <a:pt x="65" y="10"/>
                      <a:pt x="67" y="19"/>
                      <a:pt x="67" y="27"/>
                    </a:cubicBezTo>
                    <a:cubicBezTo>
                      <a:pt x="67" y="27"/>
                      <a:pt x="67" y="37"/>
                      <a:pt x="67" y="39"/>
                    </a:cubicBezTo>
                    <a:cubicBezTo>
                      <a:pt x="67" y="39"/>
                      <a:pt x="66" y="42"/>
                      <a:pt x="69" y="43"/>
                    </a:cubicBezTo>
                    <a:cubicBezTo>
                      <a:pt x="69" y="43"/>
                      <a:pt x="74" y="44"/>
                      <a:pt x="79" y="45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76" y="48"/>
                      <a:pt x="73" y="48"/>
                      <a:pt x="73" y="48"/>
                    </a:cubicBezTo>
                    <a:cubicBezTo>
                      <a:pt x="67" y="47"/>
                      <a:pt x="71" y="53"/>
                      <a:pt x="71" y="53"/>
                    </a:cubicBezTo>
                    <a:cubicBezTo>
                      <a:pt x="72" y="55"/>
                      <a:pt x="74" y="60"/>
                      <a:pt x="74" y="60"/>
                    </a:cubicBezTo>
                    <a:cubicBezTo>
                      <a:pt x="74" y="63"/>
                      <a:pt x="76" y="64"/>
                      <a:pt x="76" y="64"/>
                    </a:cubicBezTo>
                    <a:cubicBezTo>
                      <a:pt x="78" y="67"/>
                      <a:pt x="75" y="70"/>
                      <a:pt x="75" y="70"/>
                    </a:cubicBezTo>
                    <a:cubicBezTo>
                      <a:pt x="74" y="71"/>
                      <a:pt x="72" y="73"/>
                      <a:pt x="72" y="73"/>
                    </a:cubicBezTo>
                    <a:cubicBezTo>
                      <a:pt x="70" y="79"/>
                      <a:pt x="64" y="83"/>
                      <a:pt x="64" y="83"/>
                    </a:cubicBezTo>
                    <a:cubicBezTo>
                      <a:pt x="59" y="86"/>
                      <a:pt x="62" y="95"/>
                      <a:pt x="62" y="95"/>
                    </a:cubicBezTo>
                    <a:cubicBezTo>
                      <a:pt x="64" y="101"/>
                      <a:pt x="73" y="91"/>
                      <a:pt x="73" y="91"/>
                    </a:cubicBezTo>
                    <a:cubicBezTo>
                      <a:pt x="75" y="89"/>
                      <a:pt x="77" y="88"/>
                      <a:pt x="77" y="88"/>
                    </a:cubicBezTo>
                    <a:cubicBezTo>
                      <a:pt x="77" y="88"/>
                      <a:pt x="78" y="86"/>
                      <a:pt x="79" y="85"/>
                    </a:cubicBezTo>
                    <a:cubicBezTo>
                      <a:pt x="79" y="120"/>
                      <a:pt x="79" y="120"/>
                      <a:pt x="79" y="120"/>
                    </a:cubicBezTo>
                    <a:cubicBezTo>
                      <a:pt x="79" y="120"/>
                      <a:pt x="77" y="120"/>
                      <a:pt x="76" y="120"/>
                    </a:cubicBezTo>
                    <a:cubicBezTo>
                      <a:pt x="76" y="120"/>
                      <a:pt x="70" y="121"/>
                      <a:pt x="65" y="120"/>
                    </a:cubicBezTo>
                    <a:cubicBezTo>
                      <a:pt x="65" y="120"/>
                      <a:pt x="61" y="120"/>
                      <a:pt x="57" y="119"/>
                    </a:cubicBezTo>
                    <a:cubicBezTo>
                      <a:pt x="57" y="119"/>
                      <a:pt x="56" y="118"/>
                      <a:pt x="54" y="119"/>
                    </a:cubicBezTo>
                    <a:cubicBezTo>
                      <a:pt x="54" y="119"/>
                      <a:pt x="44" y="127"/>
                      <a:pt x="36" y="118"/>
                    </a:cubicBezTo>
                    <a:cubicBezTo>
                      <a:pt x="36" y="118"/>
                      <a:pt x="34" y="116"/>
                      <a:pt x="33" y="115"/>
                    </a:cubicBezTo>
                    <a:cubicBezTo>
                      <a:pt x="33" y="108"/>
                      <a:pt x="33" y="108"/>
                      <a:pt x="33" y="108"/>
                    </a:cubicBezTo>
                    <a:cubicBezTo>
                      <a:pt x="34" y="109"/>
                      <a:pt x="36" y="109"/>
                      <a:pt x="38" y="109"/>
                    </a:cubicBezTo>
                    <a:cubicBezTo>
                      <a:pt x="45" y="109"/>
                      <a:pt x="46" y="103"/>
                      <a:pt x="46" y="103"/>
                    </a:cubicBezTo>
                    <a:cubicBezTo>
                      <a:pt x="45" y="101"/>
                      <a:pt x="49" y="98"/>
                      <a:pt x="49" y="98"/>
                    </a:cubicBezTo>
                    <a:cubicBezTo>
                      <a:pt x="51" y="96"/>
                      <a:pt x="51" y="94"/>
                      <a:pt x="51" y="94"/>
                    </a:cubicBezTo>
                    <a:cubicBezTo>
                      <a:pt x="50" y="91"/>
                      <a:pt x="50" y="84"/>
                      <a:pt x="50" y="84"/>
                    </a:cubicBezTo>
                    <a:cubicBezTo>
                      <a:pt x="47" y="82"/>
                      <a:pt x="41" y="75"/>
                      <a:pt x="41" y="75"/>
                    </a:cubicBezTo>
                    <a:cubicBezTo>
                      <a:pt x="37" y="67"/>
                      <a:pt x="43" y="67"/>
                      <a:pt x="43" y="67"/>
                    </a:cubicBezTo>
                    <a:cubicBezTo>
                      <a:pt x="46" y="68"/>
                      <a:pt x="47" y="67"/>
                      <a:pt x="47" y="67"/>
                    </a:cubicBezTo>
                    <a:cubicBezTo>
                      <a:pt x="51" y="67"/>
                      <a:pt x="51" y="61"/>
                      <a:pt x="51" y="61"/>
                    </a:cubicBezTo>
                    <a:cubicBezTo>
                      <a:pt x="51" y="58"/>
                      <a:pt x="52" y="56"/>
                      <a:pt x="52" y="56"/>
                    </a:cubicBezTo>
                    <a:cubicBezTo>
                      <a:pt x="54" y="50"/>
                      <a:pt x="53" y="50"/>
                      <a:pt x="53" y="50"/>
                    </a:cubicBezTo>
                    <a:cubicBezTo>
                      <a:pt x="50" y="45"/>
                      <a:pt x="47" y="50"/>
                      <a:pt x="47" y="50"/>
                    </a:cubicBezTo>
                    <a:cubicBezTo>
                      <a:pt x="45" y="53"/>
                      <a:pt x="35" y="59"/>
                      <a:pt x="35" y="59"/>
                    </a:cubicBezTo>
                    <a:cubicBezTo>
                      <a:pt x="34" y="59"/>
                      <a:pt x="33" y="60"/>
                      <a:pt x="33" y="60"/>
                    </a:cubicBezTo>
                    <a:lnTo>
                      <a:pt x="33" y="51"/>
                    </a:lnTo>
                    <a:close/>
                    <a:moveTo>
                      <a:pt x="3" y="82"/>
                    </a:moveTo>
                    <a:cubicBezTo>
                      <a:pt x="3" y="82"/>
                      <a:pt x="0" y="81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7"/>
                      <a:pt x="0" y="77"/>
                      <a:pt x="0" y="76"/>
                    </a:cubicBezTo>
                    <a:cubicBezTo>
                      <a:pt x="0" y="76"/>
                      <a:pt x="0" y="74"/>
                      <a:pt x="5" y="69"/>
                    </a:cubicBezTo>
                    <a:cubicBezTo>
                      <a:pt x="5" y="69"/>
                      <a:pt x="9" y="65"/>
                      <a:pt x="13" y="63"/>
                    </a:cubicBezTo>
                    <a:cubicBezTo>
                      <a:pt x="13" y="63"/>
                      <a:pt x="22" y="57"/>
                      <a:pt x="28" y="55"/>
                    </a:cubicBezTo>
                    <a:cubicBezTo>
                      <a:pt x="28" y="55"/>
                      <a:pt x="30" y="53"/>
                      <a:pt x="33" y="51"/>
                    </a:cubicBezTo>
                    <a:cubicBezTo>
                      <a:pt x="33" y="60"/>
                      <a:pt x="33" y="60"/>
                      <a:pt x="33" y="60"/>
                    </a:cubicBezTo>
                    <a:cubicBezTo>
                      <a:pt x="31" y="62"/>
                      <a:pt x="30" y="63"/>
                      <a:pt x="30" y="63"/>
                    </a:cubicBezTo>
                    <a:cubicBezTo>
                      <a:pt x="26" y="62"/>
                      <a:pt x="22" y="65"/>
                      <a:pt x="22" y="65"/>
                    </a:cubicBezTo>
                    <a:cubicBezTo>
                      <a:pt x="17" y="67"/>
                      <a:pt x="18" y="69"/>
                      <a:pt x="18" y="69"/>
                    </a:cubicBezTo>
                    <a:cubicBezTo>
                      <a:pt x="17" y="72"/>
                      <a:pt x="14" y="78"/>
                      <a:pt x="14" y="78"/>
                    </a:cubicBezTo>
                    <a:cubicBezTo>
                      <a:pt x="13" y="79"/>
                      <a:pt x="12" y="84"/>
                      <a:pt x="12" y="86"/>
                    </a:cubicBezTo>
                    <a:cubicBezTo>
                      <a:pt x="12" y="86"/>
                      <a:pt x="14" y="92"/>
                      <a:pt x="14" y="92"/>
                    </a:cubicBezTo>
                    <a:cubicBezTo>
                      <a:pt x="16" y="97"/>
                      <a:pt x="26" y="106"/>
                      <a:pt x="26" y="106"/>
                    </a:cubicBezTo>
                    <a:cubicBezTo>
                      <a:pt x="28" y="107"/>
                      <a:pt x="30" y="108"/>
                      <a:pt x="33" y="108"/>
                    </a:cubicBezTo>
                    <a:cubicBezTo>
                      <a:pt x="33" y="115"/>
                      <a:pt x="33" y="115"/>
                      <a:pt x="33" y="115"/>
                    </a:cubicBezTo>
                    <a:cubicBezTo>
                      <a:pt x="31" y="113"/>
                      <a:pt x="29" y="111"/>
                      <a:pt x="27" y="111"/>
                    </a:cubicBezTo>
                    <a:cubicBezTo>
                      <a:pt x="27" y="111"/>
                      <a:pt x="17" y="102"/>
                      <a:pt x="13" y="98"/>
                    </a:cubicBezTo>
                    <a:cubicBezTo>
                      <a:pt x="13" y="98"/>
                      <a:pt x="7" y="92"/>
                      <a:pt x="7" y="87"/>
                    </a:cubicBezTo>
                    <a:cubicBezTo>
                      <a:pt x="7" y="87"/>
                      <a:pt x="6" y="82"/>
                      <a:pt x="3" y="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9" name="Freeform 18">
                <a:extLst>
                  <a:ext uri="{FF2B5EF4-FFF2-40B4-BE49-F238E27FC236}">
                    <a16:creationId xmlns="" xmlns:a16="http://schemas.microsoft.com/office/drawing/2014/main" id="{3BA4C66A-5734-6844-B963-9ABEAF7E6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954"/>
                <a:ext cx="212" cy="261"/>
              </a:xfrm>
              <a:custGeom>
                <a:avLst/>
                <a:gdLst>
                  <a:gd name="T0" fmla="*/ 92 w 111"/>
                  <a:gd name="T1" fmla="*/ 4 h 135"/>
                  <a:gd name="T2" fmla="*/ 108 w 111"/>
                  <a:gd name="T3" fmla="*/ 13 h 135"/>
                  <a:gd name="T4" fmla="*/ 106 w 111"/>
                  <a:gd name="T5" fmla="*/ 20 h 135"/>
                  <a:gd name="T6" fmla="*/ 98 w 111"/>
                  <a:gd name="T7" fmla="*/ 25 h 135"/>
                  <a:gd name="T8" fmla="*/ 93 w 111"/>
                  <a:gd name="T9" fmla="*/ 28 h 135"/>
                  <a:gd name="T10" fmla="*/ 68 w 111"/>
                  <a:gd name="T11" fmla="*/ 65 h 135"/>
                  <a:gd name="T12" fmla="*/ 48 w 111"/>
                  <a:gd name="T13" fmla="*/ 97 h 135"/>
                  <a:gd name="T14" fmla="*/ 27 w 111"/>
                  <a:gd name="T15" fmla="*/ 124 h 135"/>
                  <a:gd name="T16" fmla="*/ 23 w 111"/>
                  <a:gd name="T17" fmla="*/ 128 h 135"/>
                  <a:gd name="T18" fmla="*/ 20 w 111"/>
                  <a:gd name="T19" fmla="*/ 132 h 135"/>
                  <a:gd name="T20" fmla="*/ 13 w 111"/>
                  <a:gd name="T21" fmla="*/ 135 h 135"/>
                  <a:gd name="T22" fmla="*/ 8 w 111"/>
                  <a:gd name="T23" fmla="*/ 134 h 135"/>
                  <a:gd name="T24" fmla="*/ 3 w 111"/>
                  <a:gd name="T25" fmla="*/ 134 h 135"/>
                  <a:gd name="T26" fmla="*/ 4 w 111"/>
                  <a:gd name="T27" fmla="*/ 132 h 135"/>
                  <a:gd name="T28" fmla="*/ 6 w 111"/>
                  <a:gd name="T29" fmla="*/ 130 h 135"/>
                  <a:gd name="T30" fmla="*/ 8 w 111"/>
                  <a:gd name="T31" fmla="*/ 129 h 135"/>
                  <a:gd name="T32" fmla="*/ 9 w 111"/>
                  <a:gd name="T33" fmla="*/ 128 h 135"/>
                  <a:gd name="T34" fmla="*/ 11 w 111"/>
                  <a:gd name="T35" fmla="*/ 125 h 135"/>
                  <a:gd name="T36" fmla="*/ 13 w 111"/>
                  <a:gd name="T37" fmla="*/ 123 h 135"/>
                  <a:gd name="T38" fmla="*/ 31 w 111"/>
                  <a:gd name="T39" fmla="*/ 102 h 135"/>
                  <a:gd name="T40" fmla="*/ 48 w 111"/>
                  <a:gd name="T41" fmla="*/ 77 h 135"/>
                  <a:gd name="T42" fmla="*/ 58 w 111"/>
                  <a:gd name="T43" fmla="*/ 61 h 135"/>
                  <a:gd name="T44" fmla="*/ 78 w 111"/>
                  <a:gd name="T45" fmla="*/ 28 h 135"/>
                  <a:gd name="T46" fmla="*/ 58 w 111"/>
                  <a:gd name="T47" fmla="*/ 17 h 135"/>
                  <a:gd name="T48" fmla="*/ 61 w 111"/>
                  <a:gd name="T49" fmla="*/ 16 h 135"/>
                  <a:gd name="T50" fmla="*/ 81 w 111"/>
                  <a:gd name="T51" fmla="*/ 13 h 135"/>
                  <a:gd name="T52" fmla="*/ 92 w 111"/>
                  <a:gd name="T53" fmla="*/ 4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1" h="135">
                    <a:moveTo>
                      <a:pt x="92" y="4"/>
                    </a:moveTo>
                    <a:cubicBezTo>
                      <a:pt x="92" y="4"/>
                      <a:pt x="100" y="0"/>
                      <a:pt x="108" y="13"/>
                    </a:cubicBezTo>
                    <a:cubicBezTo>
                      <a:pt x="108" y="13"/>
                      <a:pt x="111" y="20"/>
                      <a:pt x="106" y="20"/>
                    </a:cubicBezTo>
                    <a:cubicBezTo>
                      <a:pt x="106" y="20"/>
                      <a:pt x="102" y="21"/>
                      <a:pt x="98" y="25"/>
                    </a:cubicBezTo>
                    <a:cubicBezTo>
                      <a:pt x="97" y="25"/>
                      <a:pt x="94" y="25"/>
                      <a:pt x="93" y="28"/>
                    </a:cubicBezTo>
                    <a:cubicBezTo>
                      <a:pt x="93" y="28"/>
                      <a:pt x="85" y="42"/>
                      <a:pt x="68" y="65"/>
                    </a:cubicBezTo>
                    <a:cubicBezTo>
                      <a:pt x="68" y="65"/>
                      <a:pt x="59" y="77"/>
                      <a:pt x="48" y="97"/>
                    </a:cubicBezTo>
                    <a:cubicBezTo>
                      <a:pt x="48" y="97"/>
                      <a:pt x="40" y="113"/>
                      <a:pt x="27" y="124"/>
                    </a:cubicBezTo>
                    <a:cubicBezTo>
                      <a:pt x="27" y="124"/>
                      <a:pt x="23" y="127"/>
                      <a:pt x="23" y="128"/>
                    </a:cubicBezTo>
                    <a:cubicBezTo>
                      <a:pt x="23" y="128"/>
                      <a:pt x="22" y="130"/>
                      <a:pt x="20" y="132"/>
                    </a:cubicBezTo>
                    <a:cubicBezTo>
                      <a:pt x="20" y="132"/>
                      <a:pt x="17" y="135"/>
                      <a:pt x="13" y="135"/>
                    </a:cubicBezTo>
                    <a:cubicBezTo>
                      <a:pt x="13" y="135"/>
                      <a:pt x="10" y="134"/>
                      <a:pt x="8" y="134"/>
                    </a:cubicBezTo>
                    <a:cubicBezTo>
                      <a:pt x="8" y="134"/>
                      <a:pt x="5" y="134"/>
                      <a:pt x="3" y="134"/>
                    </a:cubicBezTo>
                    <a:cubicBezTo>
                      <a:pt x="3" y="134"/>
                      <a:pt x="0" y="135"/>
                      <a:pt x="4" y="132"/>
                    </a:cubicBezTo>
                    <a:cubicBezTo>
                      <a:pt x="4" y="132"/>
                      <a:pt x="4" y="131"/>
                      <a:pt x="6" y="130"/>
                    </a:cubicBezTo>
                    <a:cubicBezTo>
                      <a:pt x="6" y="130"/>
                      <a:pt x="7" y="130"/>
                      <a:pt x="8" y="129"/>
                    </a:cubicBezTo>
                    <a:cubicBezTo>
                      <a:pt x="8" y="129"/>
                      <a:pt x="7" y="128"/>
                      <a:pt x="9" y="128"/>
                    </a:cubicBezTo>
                    <a:cubicBezTo>
                      <a:pt x="9" y="128"/>
                      <a:pt x="11" y="129"/>
                      <a:pt x="11" y="125"/>
                    </a:cubicBezTo>
                    <a:cubicBezTo>
                      <a:pt x="11" y="125"/>
                      <a:pt x="11" y="124"/>
                      <a:pt x="13" y="123"/>
                    </a:cubicBezTo>
                    <a:cubicBezTo>
                      <a:pt x="13" y="123"/>
                      <a:pt x="19" y="118"/>
                      <a:pt x="31" y="102"/>
                    </a:cubicBezTo>
                    <a:cubicBezTo>
                      <a:pt x="31" y="102"/>
                      <a:pt x="42" y="89"/>
                      <a:pt x="48" y="77"/>
                    </a:cubicBezTo>
                    <a:cubicBezTo>
                      <a:pt x="48" y="77"/>
                      <a:pt x="53" y="69"/>
                      <a:pt x="58" y="61"/>
                    </a:cubicBezTo>
                    <a:cubicBezTo>
                      <a:pt x="58" y="61"/>
                      <a:pt x="75" y="34"/>
                      <a:pt x="78" y="28"/>
                    </a:cubicBezTo>
                    <a:cubicBezTo>
                      <a:pt x="78" y="28"/>
                      <a:pt x="59" y="25"/>
                      <a:pt x="58" y="17"/>
                    </a:cubicBezTo>
                    <a:cubicBezTo>
                      <a:pt x="58" y="17"/>
                      <a:pt x="58" y="14"/>
                      <a:pt x="61" y="16"/>
                    </a:cubicBezTo>
                    <a:cubicBezTo>
                      <a:pt x="61" y="16"/>
                      <a:pt x="70" y="20"/>
                      <a:pt x="81" y="13"/>
                    </a:cubicBezTo>
                    <a:cubicBezTo>
                      <a:pt x="81" y="13"/>
                      <a:pt x="87" y="11"/>
                      <a:pt x="9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0" name="Freeform 19">
                <a:extLst>
                  <a:ext uri="{FF2B5EF4-FFF2-40B4-BE49-F238E27FC236}">
                    <a16:creationId xmlns="" xmlns:a16="http://schemas.microsoft.com/office/drawing/2014/main" id="{A5BFE88A-39B1-D143-AFD9-F888F310A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93"/>
                <a:ext cx="158" cy="118"/>
              </a:xfrm>
              <a:custGeom>
                <a:avLst/>
                <a:gdLst>
                  <a:gd name="T0" fmla="*/ 11 w 83"/>
                  <a:gd name="T1" fmla="*/ 29 h 61"/>
                  <a:gd name="T2" fmla="*/ 4 w 83"/>
                  <a:gd name="T3" fmla="*/ 21 h 61"/>
                  <a:gd name="T4" fmla="*/ 20 w 83"/>
                  <a:gd name="T5" fmla="*/ 27 h 61"/>
                  <a:gd name="T6" fmla="*/ 23 w 83"/>
                  <a:gd name="T7" fmla="*/ 33 h 61"/>
                  <a:gd name="T8" fmla="*/ 33 w 83"/>
                  <a:gd name="T9" fmla="*/ 46 h 61"/>
                  <a:gd name="T10" fmla="*/ 34 w 83"/>
                  <a:gd name="T11" fmla="*/ 44 h 61"/>
                  <a:gd name="T12" fmla="*/ 34 w 83"/>
                  <a:gd name="T13" fmla="*/ 39 h 61"/>
                  <a:gd name="T14" fmla="*/ 38 w 83"/>
                  <a:gd name="T15" fmla="*/ 36 h 61"/>
                  <a:gd name="T16" fmla="*/ 40 w 83"/>
                  <a:gd name="T17" fmla="*/ 35 h 61"/>
                  <a:gd name="T18" fmla="*/ 47 w 83"/>
                  <a:gd name="T19" fmla="*/ 26 h 61"/>
                  <a:gd name="T20" fmla="*/ 47 w 83"/>
                  <a:gd name="T21" fmla="*/ 19 h 61"/>
                  <a:gd name="T22" fmla="*/ 37 w 83"/>
                  <a:gd name="T23" fmla="*/ 13 h 61"/>
                  <a:gd name="T24" fmla="*/ 35 w 83"/>
                  <a:gd name="T25" fmla="*/ 11 h 61"/>
                  <a:gd name="T26" fmla="*/ 42 w 83"/>
                  <a:gd name="T27" fmla="*/ 10 h 61"/>
                  <a:gd name="T28" fmla="*/ 55 w 83"/>
                  <a:gd name="T29" fmla="*/ 4 h 61"/>
                  <a:gd name="T30" fmla="*/ 59 w 83"/>
                  <a:gd name="T31" fmla="*/ 1 h 61"/>
                  <a:gd name="T32" fmla="*/ 68 w 83"/>
                  <a:gd name="T33" fmla="*/ 3 h 61"/>
                  <a:gd name="T34" fmla="*/ 81 w 83"/>
                  <a:gd name="T35" fmla="*/ 15 h 61"/>
                  <a:gd name="T36" fmla="*/ 82 w 83"/>
                  <a:gd name="T37" fmla="*/ 18 h 61"/>
                  <a:gd name="T38" fmla="*/ 78 w 83"/>
                  <a:gd name="T39" fmla="*/ 23 h 61"/>
                  <a:gd name="T40" fmla="*/ 66 w 83"/>
                  <a:gd name="T41" fmla="*/ 34 h 61"/>
                  <a:gd name="T42" fmla="*/ 64 w 83"/>
                  <a:gd name="T43" fmla="*/ 46 h 61"/>
                  <a:gd name="T44" fmla="*/ 62 w 83"/>
                  <a:gd name="T45" fmla="*/ 53 h 61"/>
                  <a:gd name="T46" fmla="*/ 55 w 83"/>
                  <a:gd name="T47" fmla="*/ 55 h 61"/>
                  <a:gd name="T48" fmla="*/ 46 w 83"/>
                  <a:gd name="T49" fmla="*/ 59 h 61"/>
                  <a:gd name="T50" fmla="*/ 43 w 83"/>
                  <a:gd name="T51" fmla="*/ 59 h 61"/>
                  <a:gd name="T52" fmla="*/ 40 w 83"/>
                  <a:gd name="T53" fmla="*/ 58 h 61"/>
                  <a:gd name="T54" fmla="*/ 38 w 83"/>
                  <a:gd name="T55" fmla="*/ 55 h 61"/>
                  <a:gd name="T56" fmla="*/ 33 w 83"/>
                  <a:gd name="T57" fmla="*/ 51 h 61"/>
                  <a:gd name="T58" fmla="*/ 29 w 83"/>
                  <a:gd name="T59" fmla="*/ 49 h 61"/>
                  <a:gd name="T60" fmla="*/ 20 w 83"/>
                  <a:gd name="T61" fmla="*/ 35 h 61"/>
                  <a:gd name="T62" fmla="*/ 11 w 83"/>
                  <a:gd name="T63" fmla="*/ 2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3" h="61">
                    <a:moveTo>
                      <a:pt x="11" y="29"/>
                    </a:moveTo>
                    <a:cubicBezTo>
                      <a:pt x="11" y="29"/>
                      <a:pt x="0" y="23"/>
                      <a:pt x="4" y="21"/>
                    </a:cubicBezTo>
                    <a:cubicBezTo>
                      <a:pt x="4" y="21"/>
                      <a:pt x="12" y="18"/>
                      <a:pt x="20" y="27"/>
                    </a:cubicBezTo>
                    <a:cubicBezTo>
                      <a:pt x="20" y="27"/>
                      <a:pt x="21" y="30"/>
                      <a:pt x="23" y="33"/>
                    </a:cubicBezTo>
                    <a:cubicBezTo>
                      <a:pt x="23" y="33"/>
                      <a:pt x="24" y="36"/>
                      <a:pt x="33" y="46"/>
                    </a:cubicBezTo>
                    <a:cubicBezTo>
                      <a:pt x="33" y="46"/>
                      <a:pt x="34" y="47"/>
                      <a:pt x="34" y="44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6" y="35"/>
                      <a:pt x="38" y="36"/>
                    </a:cubicBezTo>
                    <a:cubicBezTo>
                      <a:pt x="38" y="36"/>
                      <a:pt x="39" y="37"/>
                      <a:pt x="40" y="35"/>
                    </a:cubicBezTo>
                    <a:cubicBezTo>
                      <a:pt x="40" y="35"/>
                      <a:pt x="45" y="31"/>
                      <a:pt x="47" y="26"/>
                    </a:cubicBezTo>
                    <a:cubicBezTo>
                      <a:pt x="47" y="26"/>
                      <a:pt x="50" y="21"/>
                      <a:pt x="47" y="19"/>
                    </a:cubicBezTo>
                    <a:cubicBezTo>
                      <a:pt x="47" y="19"/>
                      <a:pt x="40" y="15"/>
                      <a:pt x="37" y="13"/>
                    </a:cubicBezTo>
                    <a:cubicBezTo>
                      <a:pt x="37" y="13"/>
                      <a:pt x="33" y="12"/>
                      <a:pt x="35" y="11"/>
                    </a:cubicBezTo>
                    <a:cubicBezTo>
                      <a:pt x="35" y="11"/>
                      <a:pt x="37" y="10"/>
                      <a:pt x="42" y="10"/>
                    </a:cubicBezTo>
                    <a:cubicBezTo>
                      <a:pt x="42" y="10"/>
                      <a:pt x="53" y="8"/>
                      <a:pt x="55" y="4"/>
                    </a:cubicBezTo>
                    <a:cubicBezTo>
                      <a:pt x="55" y="4"/>
                      <a:pt x="56" y="0"/>
                      <a:pt x="59" y="1"/>
                    </a:cubicBezTo>
                    <a:cubicBezTo>
                      <a:pt x="59" y="1"/>
                      <a:pt x="65" y="4"/>
                      <a:pt x="68" y="3"/>
                    </a:cubicBezTo>
                    <a:cubicBezTo>
                      <a:pt x="68" y="3"/>
                      <a:pt x="79" y="3"/>
                      <a:pt x="81" y="15"/>
                    </a:cubicBezTo>
                    <a:cubicBezTo>
                      <a:pt x="81" y="15"/>
                      <a:pt x="81" y="17"/>
                      <a:pt x="82" y="18"/>
                    </a:cubicBezTo>
                    <a:cubicBezTo>
                      <a:pt x="82" y="18"/>
                      <a:pt x="83" y="22"/>
                      <a:pt x="78" y="23"/>
                    </a:cubicBezTo>
                    <a:cubicBezTo>
                      <a:pt x="78" y="23"/>
                      <a:pt x="68" y="30"/>
                      <a:pt x="66" y="34"/>
                    </a:cubicBezTo>
                    <a:cubicBezTo>
                      <a:pt x="66" y="34"/>
                      <a:pt x="62" y="42"/>
                      <a:pt x="64" y="46"/>
                    </a:cubicBezTo>
                    <a:cubicBezTo>
                      <a:pt x="64" y="46"/>
                      <a:pt x="66" y="51"/>
                      <a:pt x="62" y="53"/>
                    </a:cubicBezTo>
                    <a:cubicBezTo>
                      <a:pt x="62" y="53"/>
                      <a:pt x="59" y="55"/>
                      <a:pt x="55" y="55"/>
                    </a:cubicBezTo>
                    <a:cubicBezTo>
                      <a:pt x="55" y="55"/>
                      <a:pt x="50" y="54"/>
                      <a:pt x="46" y="59"/>
                    </a:cubicBezTo>
                    <a:cubicBezTo>
                      <a:pt x="46" y="59"/>
                      <a:pt x="46" y="61"/>
                      <a:pt x="43" y="59"/>
                    </a:cubicBezTo>
                    <a:cubicBezTo>
                      <a:pt x="43" y="59"/>
                      <a:pt x="43" y="58"/>
                      <a:pt x="40" y="58"/>
                    </a:cubicBezTo>
                    <a:cubicBezTo>
                      <a:pt x="40" y="58"/>
                      <a:pt x="38" y="58"/>
                      <a:pt x="38" y="55"/>
                    </a:cubicBezTo>
                    <a:cubicBezTo>
                      <a:pt x="38" y="55"/>
                      <a:pt x="37" y="52"/>
                      <a:pt x="33" y="51"/>
                    </a:cubicBezTo>
                    <a:cubicBezTo>
                      <a:pt x="33" y="51"/>
                      <a:pt x="31" y="52"/>
                      <a:pt x="29" y="49"/>
                    </a:cubicBezTo>
                    <a:cubicBezTo>
                      <a:pt x="29" y="49"/>
                      <a:pt x="23" y="39"/>
                      <a:pt x="20" y="35"/>
                    </a:cubicBezTo>
                    <a:cubicBezTo>
                      <a:pt x="20" y="35"/>
                      <a:pt x="16" y="30"/>
                      <a:pt x="1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1" name="Freeform 20">
                <a:extLst>
                  <a:ext uri="{FF2B5EF4-FFF2-40B4-BE49-F238E27FC236}">
                    <a16:creationId xmlns="" xmlns:a16="http://schemas.microsoft.com/office/drawing/2014/main" id="{6017E3F1-79AA-FB4C-A334-ABF02186E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116"/>
                <a:ext cx="19" cy="97"/>
              </a:xfrm>
              <a:custGeom>
                <a:avLst/>
                <a:gdLst>
                  <a:gd name="T0" fmla="*/ 10 w 10"/>
                  <a:gd name="T1" fmla="*/ 50 h 50"/>
                  <a:gd name="T2" fmla="*/ 6 w 10"/>
                  <a:gd name="T3" fmla="*/ 50 h 50"/>
                  <a:gd name="T4" fmla="*/ 0 w 10"/>
                  <a:gd name="T5" fmla="*/ 25 h 50"/>
                  <a:gd name="T6" fmla="*/ 6 w 10"/>
                  <a:gd name="T7" fmla="*/ 0 h 50"/>
                  <a:gd name="T8" fmla="*/ 10 w 10"/>
                  <a:gd name="T9" fmla="*/ 0 h 50"/>
                  <a:gd name="T10" fmla="*/ 4 w 10"/>
                  <a:gd name="T11" fmla="*/ 25 h 50"/>
                  <a:gd name="T12" fmla="*/ 10 w 10"/>
                  <a:gd name="T13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10" y="50"/>
                    </a:moveTo>
                    <a:cubicBezTo>
                      <a:pt x="6" y="50"/>
                      <a:pt x="6" y="50"/>
                      <a:pt x="6" y="50"/>
                    </a:cubicBezTo>
                    <a:cubicBezTo>
                      <a:pt x="2" y="43"/>
                      <a:pt x="0" y="35"/>
                      <a:pt x="0" y="25"/>
                    </a:cubicBezTo>
                    <a:cubicBezTo>
                      <a:pt x="0" y="15"/>
                      <a:pt x="2" y="7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8"/>
                      <a:pt x="4" y="16"/>
                      <a:pt x="4" y="25"/>
                    </a:cubicBezTo>
                    <a:cubicBezTo>
                      <a:pt x="4" y="35"/>
                      <a:pt x="6" y="43"/>
                      <a:pt x="10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2" name="Freeform 21">
                <a:extLst>
                  <a:ext uri="{FF2B5EF4-FFF2-40B4-BE49-F238E27FC236}">
                    <a16:creationId xmlns="" xmlns:a16="http://schemas.microsoft.com/office/drawing/2014/main" id="{B7BA8CFE-222F-454E-83CC-B9309C10CF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94" y="2116"/>
                <a:ext cx="95" cy="99"/>
              </a:xfrm>
              <a:custGeom>
                <a:avLst/>
                <a:gdLst>
                  <a:gd name="T0" fmla="*/ 15 w 50"/>
                  <a:gd name="T1" fmla="*/ 0 h 51"/>
                  <a:gd name="T2" fmla="*/ 19 w 50"/>
                  <a:gd name="T3" fmla="*/ 3 h 51"/>
                  <a:gd name="T4" fmla="*/ 16 w 50"/>
                  <a:gd name="T5" fmla="*/ 5 h 51"/>
                  <a:gd name="T6" fmla="*/ 14 w 50"/>
                  <a:gd name="T7" fmla="*/ 26 h 51"/>
                  <a:gd name="T8" fmla="*/ 14 w 50"/>
                  <a:gd name="T9" fmla="*/ 30 h 51"/>
                  <a:gd name="T10" fmla="*/ 11 w 50"/>
                  <a:gd name="T11" fmla="*/ 26 h 51"/>
                  <a:gd name="T12" fmla="*/ 8 w 50"/>
                  <a:gd name="T13" fmla="*/ 16 h 51"/>
                  <a:gd name="T14" fmla="*/ 0 w 50"/>
                  <a:gd name="T15" fmla="*/ 18 h 51"/>
                  <a:gd name="T16" fmla="*/ 25 w 50"/>
                  <a:gd name="T17" fmla="*/ 35 h 51"/>
                  <a:gd name="T18" fmla="*/ 24 w 50"/>
                  <a:gd name="T19" fmla="*/ 29 h 51"/>
                  <a:gd name="T20" fmla="*/ 29 w 50"/>
                  <a:gd name="T21" fmla="*/ 29 h 51"/>
                  <a:gd name="T22" fmla="*/ 28 w 50"/>
                  <a:gd name="T23" fmla="*/ 34 h 51"/>
                  <a:gd name="T24" fmla="*/ 46 w 50"/>
                  <a:gd name="T25" fmla="*/ 35 h 51"/>
                  <a:gd name="T26" fmla="*/ 50 w 50"/>
                  <a:gd name="T27" fmla="*/ 38 h 51"/>
                  <a:gd name="T28" fmla="*/ 46 w 50"/>
                  <a:gd name="T29" fmla="*/ 38 h 51"/>
                  <a:gd name="T30" fmla="*/ 28 w 50"/>
                  <a:gd name="T31" fmla="*/ 46 h 51"/>
                  <a:gd name="T32" fmla="*/ 28 w 50"/>
                  <a:gd name="T33" fmla="*/ 51 h 51"/>
                  <a:gd name="T34" fmla="*/ 25 w 50"/>
                  <a:gd name="T35" fmla="*/ 46 h 51"/>
                  <a:gd name="T36" fmla="*/ 6 w 50"/>
                  <a:gd name="T37" fmla="*/ 38 h 51"/>
                  <a:gd name="T38" fmla="*/ 2 w 50"/>
                  <a:gd name="T39" fmla="*/ 35 h 51"/>
                  <a:gd name="T40" fmla="*/ 27 w 50"/>
                  <a:gd name="T41" fmla="*/ 13 h 51"/>
                  <a:gd name="T42" fmla="*/ 27 w 50"/>
                  <a:gd name="T43" fmla="*/ 0 h 51"/>
                  <a:gd name="T44" fmla="*/ 32 w 50"/>
                  <a:gd name="T45" fmla="*/ 1 h 51"/>
                  <a:gd name="T46" fmla="*/ 31 w 50"/>
                  <a:gd name="T47" fmla="*/ 6 h 51"/>
                  <a:gd name="T48" fmla="*/ 44 w 50"/>
                  <a:gd name="T49" fmla="*/ 3 h 51"/>
                  <a:gd name="T50" fmla="*/ 47 w 50"/>
                  <a:gd name="T51" fmla="*/ 7 h 51"/>
                  <a:gd name="T52" fmla="*/ 41 w 50"/>
                  <a:gd name="T53" fmla="*/ 9 h 51"/>
                  <a:gd name="T54" fmla="*/ 31 w 50"/>
                  <a:gd name="T55" fmla="*/ 22 h 51"/>
                  <a:gd name="T56" fmla="*/ 46 w 50"/>
                  <a:gd name="T57" fmla="*/ 22 h 51"/>
                  <a:gd name="T58" fmla="*/ 50 w 50"/>
                  <a:gd name="T59" fmla="*/ 20 h 51"/>
                  <a:gd name="T60" fmla="*/ 49 w 50"/>
                  <a:gd name="T61" fmla="*/ 24 h 51"/>
                  <a:gd name="T62" fmla="*/ 32 w 50"/>
                  <a:gd name="T63" fmla="*/ 29 h 51"/>
                  <a:gd name="T64" fmla="*/ 27 w 50"/>
                  <a:gd name="T65" fmla="*/ 16 h 51"/>
                  <a:gd name="T66" fmla="*/ 18 w 50"/>
                  <a:gd name="T67" fmla="*/ 17 h 51"/>
                  <a:gd name="T68" fmla="*/ 27 w 50"/>
                  <a:gd name="T69" fmla="*/ 1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0" h="51">
                    <a:moveTo>
                      <a:pt x="0" y="18"/>
                    </a:moveTo>
                    <a:cubicBezTo>
                      <a:pt x="8" y="13"/>
                      <a:pt x="13" y="6"/>
                      <a:pt x="15" y="0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2"/>
                      <a:pt x="20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3"/>
                      <a:pt x="17" y="4"/>
                      <a:pt x="16" y="5"/>
                    </a:cubicBezTo>
                    <a:cubicBezTo>
                      <a:pt x="15" y="7"/>
                      <a:pt x="15" y="9"/>
                      <a:pt x="14" y="10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6"/>
                      <a:pt x="14" y="27"/>
                      <a:pt x="14" y="29"/>
                    </a:cubicBezTo>
                    <a:cubicBezTo>
                      <a:pt x="14" y="29"/>
                      <a:pt x="14" y="30"/>
                      <a:pt x="14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28"/>
                      <a:pt x="11" y="27"/>
                      <a:pt x="11" y="26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4"/>
                      <a:pt x="9" y="15"/>
                      <a:pt x="8" y="16"/>
                    </a:cubicBezTo>
                    <a:cubicBezTo>
                      <a:pt x="7" y="17"/>
                      <a:pt x="6" y="18"/>
                      <a:pt x="3" y="21"/>
                    </a:cubicBezTo>
                    <a:cubicBezTo>
                      <a:pt x="2" y="19"/>
                      <a:pt x="1" y="19"/>
                      <a:pt x="0" y="18"/>
                    </a:cubicBezTo>
                    <a:close/>
                    <a:moveTo>
                      <a:pt x="6" y="35"/>
                    </a:moveTo>
                    <a:cubicBezTo>
                      <a:pt x="25" y="35"/>
                      <a:pt x="25" y="35"/>
                      <a:pt x="25" y="35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33"/>
                      <a:pt x="24" y="31"/>
                      <a:pt x="24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8" y="30"/>
                      <a:pt x="28" y="32"/>
                      <a:pt x="28" y="34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46" y="35"/>
                      <a:pt x="46" y="35"/>
                      <a:pt x="46" y="35"/>
                    </a:cubicBezTo>
                    <a:cubicBezTo>
                      <a:pt x="47" y="35"/>
                      <a:pt x="48" y="35"/>
                      <a:pt x="50" y="35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50" y="38"/>
                      <a:pt x="49" y="38"/>
                      <a:pt x="48" y="38"/>
                    </a:cubicBezTo>
                    <a:cubicBezTo>
                      <a:pt x="48" y="38"/>
                      <a:pt x="47" y="38"/>
                      <a:pt x="46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8" y="47"/>
                      <a:pt x="28" y="48"/>
                      <a:pt x="28" y="49"/>
                    </a:cubicBezTo>
                    <a:cubicBezTo>
                      <a:pt x="28" y="50"/>
                      <a:pt x="28" y="50"/>
                      <a:pt x="28" y="51"/>
                    </a:cubicBezTo>
                    <a:cubicBezTo>
                      <a:pt x="24" y="51"/>
                      <a:pt x="24" y="51"/>
                      <a:pt x="24" y="51"/>
                    </a:cubicBezTo>
                    <a:cubicBezTo>
                      <a:pt x="24" y="48"/>
                      <a:pt x="25" y="47"/>
                      <a:pt x="25" y="46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5" y="38"/>
                      <a:pt x="3" y="38"/>
                      <a:pt x="2" y="38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3" y="35"/>
                      <a:pt x="4" y="35"/>
                      <a:pt x="6" y="35"/>
                    </a:cubicBezTo>
                    <a:close/>
                    <a:moveTo>
                      <a:pt x="27" y="13"/>
                    </a:move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3"/>
                      <a:pt x="27" y="0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3"/>
                      <a:pt x="31" y="6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6" y="9"/>
                      <a:pt x="40" y="6"/>
                      <a:pt x="44" y="3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8"/>
                      <a:pt x="46" y="8"/>
                      <a:pt x="46" y="8"/>
                    </a:cubicBezTo>
                    <a:cubicBezTo>
                      <a:pt x="44" y="8"/>
                      <a:pt x="42" y="9"/>
                      <a:pt x="41" y="9"/>
                    </a:cubicBezTo>
                    <a:cubicBezTo>
                      <a:pt x="39" y="11"/>
                      <a:pt x="36" y="13"/>
                      <a:pt x="31" y="15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0" y="25"/>
                      <a:pt x="32" y="26"/>
                      <a:pt x="38" y="26"/>
                    </a:cubicBezTo>
                    <a:cubicBezTo>
                      <a:pt x="43" y="26"/>
                      <a:pt x="46" y="25"/>
                      <a:pt x="46" y="22"/>
                    </a:cubicBezTo>
                    <a:cubicBezTo>
                      <a:pt x="46" y="21"/>
                      <a:pt x="46" y="20"/>
                      <a:pt x="46" y="19"/>
                    </a:cubicBezTo>
                    <a:cubicBezTo>
                      <a:pt x="48" y="20"/>
                      <a:pt x="49" y="20"/>
                      <a:pt x="50" y="20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2"/>
                      <a:pt x="50" y="23"/>
                      <a:pt x="49" y="24"/>
                    </a:cubicBezTo>
                    <a:cubicBezTo>
                      <a:pt x="48" y="27"/>
                      <a:pt x="45" y="29"/>
                      <a:pt x="40" y="29"/>
                    </a:cubicBezTo>
                    <a:cubicBezTo>
                      <a:pt x="35" y="29"/>
                      <a:pt x="33" y="29"/>
                      <a:pt x="32" y="29"/>
                    </a:cubicBezTo>
                    <a:cubicBezTo>
                      <a:pt x="29" y="28"/>
                      <a:pt x="27" y="27"/>
                      <a:pt x="27" y="24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7"/>
                      <a:pt x="22" y="18"/>
                      <a:pt x="20" y="19"/>
                    </a:cubicBezTo>
                    <a:cubicBezTo>
                      <a:pt x="19" y="19"/>
                      <a:pt x="18" y="18"/>
                      <a:pt x="18" y="17"/>
                    </a:cubicBezTo>
                    <a:cubicBezTo>
                      <a:pt x="17" y="17"/>
                      <a:pt x="17" y="16"/>
                      <a:pt x="17" y="16"/>
                    </a:cubicBezTo>
                    <a:cubicBezTo>
                      <a:pt x="20" y="16"/>
                      <a:pt x="23" y="15"/>
                      <a:pt x="27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3" name="Freeform 22">
                <a:extLst>
                  <a:ext uri="{FF2B5EF4-FFF2-40B4-BE49-F238E27FC236}">
                    <a16:creationId xmlns="" xmlns:a16="http://schemas.microsoft.com/office/drawing/2014/main" id="{A67304A4-1D8F-9C4A-8A6B-896D067D1B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03" y="2115"/>
                <a:ext cx="93" cy="100"/>
              </a:xfrm>
              <a:custGeom>
                <a:avLst/>
                <a:gdLst>
                  <a:gd name="T0" fmla="*/ 19 w 49"/>
                  <a:gd name="T1" fmla="*/ 0 h 52"/>
                  <a:gd name="T2" fmla="*/ 22 w 49"/>
                  <a:gd name="T3" fmla="*/ 1 h 52"/>
                  <a:gd name="T4" fmla="*/ 23 w 49"/>
                  <a:gd name="T5" fmla="*/ 1 h 52"/>
                  <a:gd name="T6" fmla="*/ 22 w 49"/>
                  <a:gd name="T7" fmla="*/ 2 h 52"/>
                  <a:gd name="T8" fmla="*/ 21 w 49"/>
                  <a:gd name="T9" fmla="*/ 4 h 52"/>
                  <a:gd name="T10" fmla="*/ 20 w 49"/>
                  <a:gd name="T11" fmla="*/ 6 h 52"/>
                  <a:gd name="T12" fmla="*/ 19 w 49"/>
                  <a:gd name="T13" fmla="*/ 9 h 52"/>
                  <a:gd name="T14" fmla="*/ 44 w 49"/>
                  <a:gd name="T15" fmla="*/ 9 h 52"/>
                  <a:gd name="T16" fmla="*/ 47 w 49"/>
                  <a:gd name="T17" fmla="*/ 8 h 52"/>
                  <a:gd name="T18" fmla="*/ 49 w 49"/>
                  <a:gd name="T19" fmla="*/ 8 h 52"/>
                  <a:gd name="T20" fmla="*/ 49 w 49"/>
                  <a:gd name="T21" fmla="*/ 12 h 52"/>
                  <a:gd name="T22" fmla="*/ 47 w 49"/>
                  <a:gd name="T23" fmla="*/ 11 h 52"/>
                  <a:gd name="T24" fmla="*/ 44 w 49"/>
                  <a:gd name="T25" fmla="*/ 11 h 52"/>
                  <a:gd name="T26" fmla="*/ 18 w 49"/>
                  <a:gd name="T27" fmla="*/ 11 h 52"/>
                  <a:gd name="T28" fmla="*/ 11 w 49"/>
                  <a:gd name="T29" fmla="*/ 25 h 52"/>
                  <a:gd name="T30" fmla="*/ 24 w 49"/>
                  <a:gd name="T31" fmla="*/ 25 h 52"/>
                  <a:gd name="T32" fmla="*/ 24 w 49"/>
                  <a:gd name="T33" fmla="*/ 21 h 52"/>
                  <a:gd name="T34" fmla="*/ 24 w 49"/>
                  <a:gd name="T35" fmla="*/ 16 h 52"/>
                  <a:gd name="T36" fmla="*/ 28 w 49"/>
                  <a:gd name="T37" fmla="*/ 16 h 52"/>
                  <a:gd name="T38" fmla="*/ 28 w 49"/>
                  <a:gd name="T39" fmla="*/ 17 h 52"/>
                  <a:gd name="T40" fmla="*/ 28 w 49"/>
                  <a:gd name="T41" fmla="*/ 17 h 52"/>
                  <a:gd name="T42" fmla="*/ 27 w 49"/>
                  <a:gd name="T43" fmla="*/ 21 h 52"/>
                  <a:gd name="T44" fmla="*/ 27 w 49"/>
                  <a:gd name="T45" fmla="*/ 25 h 52"/>
                  <a:gd name="T46" fmla="*/ 39 w 49"/>
                  <a:gd name="T47" fmla="*/ 25 h 52"/>
                  <a:gd name="T48" fmla="*/ 44 w 49"/>
                  <a:gd name="T49" fmla="*/ 25 h 52"/>
                  <a:gd name="T50" fmla="*/ 44 w 49"/>
                  <a:gd name="T51" fmla="*/ 28 h 52"/>
                  <a:gd name="T52" fmla="*/ 39 w 49"/>
                  <a:gd name="T53" fmla="*/ 28 h 52"/>
                  <a:gd name="T54" fmla="*/ 27 w 49"/>
                  <a:gd name="T55" fmla="*/ 28 h 52"/>
                  <a:gd name="T56" fmla="*/ 27 w 49"/>
                  <a:gd name="T57" fmla="*/ 47 h 52"/>
                  <a:gd name="T58" fmla="*/ 19 w 49"/>
                  <a:gd name="T59" fmla="*/ 52 h 52"/>
                  <a:gd name="T60" fmla="*/ 17 w 49"/>
                  <a:gd name="T61" fmla="*/ 47 h 52"/>
                  <a:gd name="T62" fmla="*/ 24 w 49"/>
                  <a:gd name="T63" fmla="*/ 46 h 52"/>
                  <a:gd name="T64" fmla="*/ 24 w 49"/>
                  <a:gd name="T65" fmla="*/ 28 h 52"/>
                  <a:gd name="T66" fmla="*/ 11 w 49"/>
                  <a:gd name="T67" fmla="*/ 28 h 52"/>
                  <a:gd name="T68" fmla="*/ 8 w 49"/>
                  <a:gd name="T69" fmla="*/ 29 h 52"/>
                  <a:gd name="T70" fmla="*/ 6 w 49"/>
                  <a:gd name="T71" fmla="*/ 25 h 52"/>
                  <a:gd name="T72" fmla="*/ 9 w 49"/>
                  <a:gd name="T73" fmla="*/ 22 h 52"/>
                  <a:gd name="T74" fmla="*/ 14 w 49"/>
                  <a:gd name="T75" fmla="*/ 11 h 52"/>
                  <a:gd name="T76" fmla="*/ 4 w 49"/>
                  <a:gd name="T77" fmla="*/ 11 h 52"/>
                  <a:gd name="T78" fmla="*/ 1 w 49"/>
                  <a:gd name="T79" fmla="*/ 11 h 52"/>
                  <a:gd name="T80" fmla="*/ 0 w 49"/>
                  <a:gd name="T81" fmla="*/ 12 h 52"/>
                  <a:gd name="T82" fmla="*/ 0 w 49"/>
                  <a:gd name="T83" fmla="*/ 8 h 52"/>
                  <a:gd name="T84" fmla="*/ 2 w 49"/>
                  <a:gd name="T85" fmla="*/ 8 h 52"/>
                  <a:gd name="T86" fmla="*/ 4 w 49"/>
                  <a:gd name="T87" fmla="*/ 9 h 52"/>
                  <a:gd name="T88" fmla="*/ 15 w 49"/>
                  <a:gd name="T89" fmla="*/ 9 h 52"/>
                  <a:gd name="T90" fmla="*/ 19 w 49"/>
                  <a:gd name="T91" fmla="*/ 0 h 52"/>
                  <a:gd name="T92" fmla="*/ 0 w 49"/>
                  <a:gd name="T93" fmla="*/ 46 h 52"/>
                  <a:gd name="T94" fmla="*/ 14 w 49"/>
                  <a:gd name="T95" fmla="*/ 33 h 52"/>
                  <a:gd name="T96" fmla="*/ 18 w 49"/>
                  <a:gd name="T97" fmla="*/ 36 h 52"/>
                  <a:gd name="T98" fmla="*/ 19 w 49"/>
                  <a:gd name="T99" fmla="*/ 36 h 52"/>
                  <a:gd name="T100" fmla="*/ 18 w 49"/>
                  <a:gd name="T101" fmla="*/ 37 h 52"/>
                  <a:gd name="T102" fmla="*/ 15 w 49"/>
                  <a:gd name="T103" fmla="*/ 39 h 52"/>
                  <a:gd name="T104" fmla="*/ 4 w 49"/>
                  <a:gd name="T105" fmla="*/ 49 h 52"/>
                  <a:gd name="T106" fmla="*/ 0 w 49"/>
                  <a:gd name="T107" fmla="*/ 46 h 52"/>
                  <a:gd name="T108" fmla="*/ 32 w 49"/>
                  <a:gd name="T109" fmla="*/ 37 h 52"/>
                  <a:gd name="T110" fmla="*/ 34 w 49"/>
                  <a:gd name="T111" fmla="*/ 34 h 52"/>
                  <a:gd name="T112" fmla="*/ 48 w 49"/>
                  <a:gd name="T113" fmla="*/ 45 h 52"/>
                  <a:gd name="T114" fmla="*/ 46 w 49"/>
                  <a:gd name="T115" fmla="*/ 48 h 52"/>
                  <a:gd name="T116" fmla="*/ 32 w 49"/>
                  <a:gd name="T117" fmla="*/ 37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9" h="52">
                    <a:moveTo>
                      <a:pt x="19" y="0"/>
                    </a:moveTo>
                    <a:cubicBezTo>
                      <a:pt x="22" y="1"/>
                      <a:pt x="22" y="1"/>
                      <a:pt x="22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2"/>
                      <a:pt x="22" y="2"/>
                    </a:cubicBezTo>
                    <a:cubicBezTo>
                      <a:pt x="22" y="2"/>
                      <a:pt x="21" y="3"/>
                      <a:pt x="21" y="4"/>
                    </a:cubicBezTo>
                    <a:cubicBezTo>
                      <a:pt x="21" y="4"/>
                      <a:pt x="20" y="5"/>
                      <a:pt x="20" y="6"/>
                    </a:cubicBezTo>
                    <a:cubicBezTo>
                      <a:pt x="20" y="7"/>
                      <a:pt x="19" y="8"/>
                      <a:pt x="19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5" y="9"/>
                      <a:pt x="46" y="8"/>
                      <a:pt x="47" y="8"/>
                    </a:cubicBezTo>
                    <a:cubicBezTo>
                      <a:pt x="48" y="8"/>
                      <a:pt x="49" y="8"/>
                      <a:pt x="49" y="8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9" y="12"/>
                      <a:pt x="48" y="12"/>
                      <a:pt x="47" y="11"/>
                    </a:cubicBezTo>
                    <a:cubicBezTo>
                      <a:pt x="46" y="11"/>
                      <a:pt x="45" y="11"/>
                      <a:pt x="44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6" y="15"/>
                      <a:pt x="14" y="19"/>
                      <a:pt x="11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19"/>
                      <a:pt x="24" y="17"/>
                      <a:pt x="24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6"/>
                      <a:pt x="28" y="16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7" y="17"/>
                      <a:pt x="27" y="19"/>
                      <a:pt x="27" y="21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0" y="25"/>
                      <a:pt x="42" y="25"/>
                      <a:pt x="44" y="25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2" y="28"/>
                      <a:pt x="41" y="28"/>
                      <a:pt x="39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50"/>
                      <a:pt x="25" y="51"/>
                      <a:pt x="19" y="52"/>
                    </a:cubicBezTo>
                    <a:cubicBezTo>
                      <a:pt x="18" y="50"/>
                      <a:pt x="18" y="49"/>
                      <a:pt x="17" y="47"/>
                    </a:cubicBezTo>
                    <a:cubicBezTo>
                      <a:pt x="22" y="48"/>
                      <a:pt x="25" y="48"/>
                      <a:pt x="24" y="46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0" y="28"/>
                      <a:pt x="9" y="28"/>
                      <a:pt x="8" y="29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5"/>
                      <a:pt x="8" y="24"/>
                      <a:pt x="9" y="22"/>
                    </a:cubicBezTo>
                    <a:cubicBezTo>
                      <a:pt x="11" y="19"/>
                      <a:pt x="12" y="16"/>
                      <a:pt x="1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3" y="11"/>
                      <a:pt x="1" y="11"/>
                    </a:cubicBezTo>
                    <a:cubicBezTo>
                      <a:pt x="1" y="12"/>
                      <a:pt x="0" y="12"/>
                      <a:pt x="0" y="1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2" y="8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7" y="6"/>
                      <a:pt x="18" y="3"/>
                      <a:pt x="19" y="0"/>
                    </a:cubicBezTo>
                    <a:close/>
                    <a:moveTo>
                      <a:pt x="0" y="46"/>
                    </a:moveTo>
                    <a:cubicBezTo>
                      <a:pt x="6" y="43"/>
                      <a:pt x="11" y="39"/>
                      <a:pt x="14" y="33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8" y="36"/>
                      <a:pt x="18" y="37"/>
                    </a:cubicBezTo>
                    <a:cubicBezTo>
                      <a:pt x="17" y="37"/>
                      <a:pt x="16" y="38"/>
                      <a:pt x="15" y="39"/>
                    </a:cubicBezTo>
                    <a:cubicBezTo>
                      <a:pt x="12" y="42"/>
                      <a:pt x="8" y="46"/>
                      <a:pt x="4" y="49"/>
                    </a:cubicBezTo>
                    <a:cubicBezTo>
                      <a:pt x="3" y="47"/>
                      <a:pt x="2" y="46"/>
                      <a:pt x="0" y="46"/>
                    </a:cubicBezTo>
                    <a:close/>
                    <a:moveTo>
                      <a:pt x="32" y="37"/>
                    </a:moveTo>
                    <a:cubicBezTo>
                      <a:pt x="34" y="34"/>
                      <a:pt x="34" y="34"/>
                      <a:pt x="34" y="34"/>
                    </a:cubicBezTo>
                    <a:cubicBezTo>
                      <a:pt x="39" y="37"/>
                      <a:pt x="44" y="41"/>
                      <a:pt x="48" y="45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1" y="44"/>
                      <a:pt x="37" y="40"/>
                      <a:pt x="32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4" name="Freeform 23">
                <a:extLst>
                  <a:ext uri="{FF2B5EF4-FFF2-40B4-BE49-F238E27FC236}">
                    <a16:creationId xmlns="" xmlns:a16="http://schemas.microsoft.com/office/drawing/2014/main" id="{87D71602-D4A2-CC41-88CA-C977E7288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116"/>
                <a:ext cx="19" cy="97"/>
              </a:xfrm>
              <a:custGeom>
                <a:avLst/>
                <a:gdLst>
                  <a:gd name="T0" fmla="*/ 0 w 10"/>
                  <a:gd name="T1" fmla="*/ 0 h 50"/>
                  <a:gd name="T2" fmla="*/ 4 w 10"/>
                  <a:gd name="T3" fmla="*/ 0 h 50"/>
                  <a:gd name="T4" fmla="*/ 10 w 10"/>
                  <a:gd name="T5" fmla="*/ 25 h 50"/>
                  <a:gd name="T6" fmla="*/ 4 w 10"/>
                  <a:gd name="T7" fmla="*/ 50 h 50"/>
                  <a:gd name="T8" fmla="*/ 0 w 10"/>
                  <a:gd name="T9" fmla="*/ 50 h 50"/>
                  <a:gd name="T10" fmla="*/ 6 w 10"/>
                  <a:gd name="T11" fmla="*/ 25 h 50"/>
                  <a:gd name="T12" fmla="*/ 0 w 10"/>
                  <a:gd name="T1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8" y="7"/>
                      <a:pt x="10" y="15"/>
                      <a:pt x="10" y="25"/>
                    </a:cubicBezTo>
                    <a:cubicBezTo>
                      <a:pt x="10" y="35"/>
                      <a:pt x="8" y="43"/>
                      <a:pt x="4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4" y="43"/>
                      <a:pt x="6" y="35"/>
                      <a:pt x="6" y="25"/>
                    </a:cubicBezTo>
                    <a:cubicBezTo>
                      <a:pt x="6" y="16"/>
                      <a:pt x="4" y="8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5" name="Freeform 24">
                <a:extLst>
                  <a:ext uri="{FF2B5EF4-FFF2-40B4-BE49-F238E27FC236}">
                    <a16:creationId xmlns="" xmlns:a16="http://schemas.microsoft.com/office/drawing/2014/main" id="{85B00E51-CC45-7448-B934-C2C579F54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324"/>
                <a:ext cx="71" cy="75"/>
              </a:xfrm>
              <a:custGeom>
                <a:avLst/>
                <a:gdLst>
                  <a:gd name="T0" fmla="*/ 35 w 37"/>
                  <a:gd name="T1" fmla="*/ 0 h 39"/>
                  <a:gd name="T2" fmla="*/ 36 w 37"/>
                  <a:gd name="T3" fmla="*/ 13 h 39"/>
                  <a:gd name="T4" fmla="*/ 35 w 37"/>
                  <a:gd name="T5" fmla="*/ 13 h 39"/>
                  <a:gd name="T6" fmla="*/ 30 w 37"/>
                  <a:gd name="T7" fmla="*/ 5 h 39"/>
                  <a:gd name="T8" fmla="*/ 21 w 37"/>
                  <a:gd name="T9" fmla="*/ 2 h 39"/>
                  <a:gd name="T10" fmla="*/ 14 w 37"/>
                  <a:gd name="T11" fmla="*/ 4 h 39"/>
                  <a:gd name="T12" fmla="*/ 9 w 37"/>
                  <a:gd name="T13" fmla="*/ 10 h 39"/>
                  <a:gd name="T14" fmla="*/ 7 w 37"/>
                  <a:gd name="T15" fmla="*/ 20 h 39"/>
                  <a:gd name="T16" fmla="*/ 9 w 37"/>
                  <a:gd name="T17" fmla="*/ 29 h 39"/>
                  <a:gd name="T18" fmla="*/ 14 w 37"/>
                  <a:gd name="T19" fmla="*/ 35 h 39"/>
                  <a:gd name="T20" fmla="*/ 22 w 37"/>
                  <a:gd name="T21" fmla="*/ 37 h 39"/>
                  <a:gd name="T22" fmla="*/ 29 w 37"/>
                  <a:gd name="T23" fmla="*/ 35 h 39"/>
                  <a:gd name="T24" fmla="*/ 36 w 37"/>
                  <a:gd name="T25" fmla="*/ 29 h 39"/>
                  <a:gd name="T26" fmla="*/ 37 w 37"/>
                  <a:gd name="T27" fmla="*/ 30 h 39"/>
                  <a:gd name="T28" fmla="*/ 30 w 37"/>
                  <a:gd name="T29" fmla="*/ 37 h 39"/>
                  <a:gd name="T30" fmla="*/ 20 w 37"/>
                  <a:gd name="T31" fmla="*/ 39 h 39"/>
                  <a:gd name="T32" fmla="*/ 4 w 37"/>
                  <a:gd name="T33" fmla="*/ 32 h 39"/>
                  <a:gd name="T34" fmla="*/ 0 w 37"/>
                  <a:gd name="T35" fmla="*/ 20 h 39"/>
                  <a:gd name="T36" fmla="*/ 3 w 37"/>
                  <a:gd name="T37" fmla="*/ 10 h 39"/>
                  <a:gd name="T38" fmla="*/ 10 w 37"/>
                  <a:gd name="T39" fmla="*/ 3 h 39"/>
                  <a:gd name="T40" fmla="*/ 21 w 37"/>
                  <a:gd name="T41" fmla="*/ 0 h 39"/>
                  <a:gd name="T42" fmla="*/ 30 w 37"/>
                  <a:gd name="T43" fmla="*/ 2 h 39"/>
                  <a:gd name="T44" fmla="*/ 31 w 37"/>
                  <a:gd name="T45" fmla="*/ 3 h 39"/>
                  <a:gd name="T46" fmla="*/ 33 w 37"/>
                  <a:gd name="T47" fmla="*/ 2 h 39"/>
                  <a:gd name="T48" fmla="*/ 34 w 37"/>
                  <a:gd name="T49" fmla="*/ 0 h 39"/>
                  <a:gd name="T50" fmla="*/ 35 w 37"/>
                  <a:gd name="T5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5" y="0"/>
                    </a:moveTo>
                    <a:cubicBezTo>
                      <a:pt x="36" y="13"/>
                      <a:pt x="36" y="13"/>
                      <a:pt x="36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4" y="9"/>
                      <a:pt x="32" y="6"/>
                      <a:pt x="30" y="5"/>
                    </a:cubicBezTo>
                    <a:cubicBezTo>
                      <a:pt x="27" y="3"/>
                      <a:pt x="25" y="2"/>
                      <a:pt x="21" y="2"/>
                    </a:cubicBezTo>
                    <a:cubicBezTo>
                      <a:pt x="19" y="2"/>
                      <a:pt x="16" y="3"/>
                      <a:pt x="14" y="4"/>
                    </a:cubicBezTo>
                    <a:cubicBezTo>
                      <a:pt x="12" y="5"/>
                      <a:pt x="10" y="7"/>
                      <a:pt x="9" y="10"/>
                    </a:cubicBezTo>
                    <a:cubicBezTo>
                      <a:pt x="7" y="13"/>
                      <a:pt x="7" y="16"/>
                      <a:pt x="7" y="20"/>
                    </a:cubicBezTo>
                    <a:cubicBezTo>
                      <a:pt x="7" y="24"/>
                      <a:pt x="7" y="27"/>
                      <a:pt x="9" y="29"/>
                    </a:cubicBezTo>
                    <a:cubicBezTo>
                      <a:pt x="10" y="32"/>
                      <a:pt x="12" y="33"/>
                      <a:pt x="14" y="35"/>
                    </a:cubicBezTo>
                    <a:cubicBezTo>
                      <a:pt x="16" y="36"/>
                      <a:pt x="19" y="37"/>
                      <a:pt x="22" y="37"/>
                    </a:cubicBezTo>
                    <a:cubicBezTo>
                      <a:pt x="25" y="37"/>
                      <a:pt x="27" y="36"/>
                      <a:pt x="29" y="35"/>
                    </a:cubicBezTo>
                    <a:cubicBezTo>
                      <a:pt x="31" y="34"/>
                      <a:pt x="34" y="32"/>
                      <a:pt x="36" y="29"/>
                    </a:cubicBezTo>
                    <a:cubicBezTo>
                      <a:pt x="37" y="30"/>
                      <a:pt x="37" y="30"/>
                      <a:pt x="37" y="30"/>
                    </a:cubicBezTo>
                    <a:cubicBezTo>
                      <a:pt x="35" y="33"/>
                      <a:pt x="32" y="35"/>
                      <a:pt x="30" y="37"/>
                    </a:cubicBezTo>
                    <a:cubicBezTo>
                      <a:pt x="27" y="38"/>
                      <a:pt x="24" y="39"/>
                      <a:pt x="20" y="39"/>
                    </a:cubicBezTo>
                    <a:cubicBezTo>
                      <a:pt x="13" y="39"/>
                      <a:pt x="8" y="37"/>
                      <a:pt x="4" y="32"/>
                    </a:cubicBezTo>
                    <a:cubicBezTo>
                      <a:pt x="1" y="29"/>
                      <a:pt x="0" y="25"/>
                      <a:pt x="0" y="20"/>
                    </a:cubicBezTo>
                    <a:cubicBezTo>
                      <a:pt x="0" y="17"/>
                      <a:pt x="1" y="13"/>
                      <a:pt x="3" y="10"/>
                    </a:cubicBezTo>
                    <a:cubicBezTo>
                      <a:pt x="4" y="7"/>
                      <a:pt x="7" y="5"/>
                      <a:pt x="10" y="3"/>
                    </a:cubicBezTo>
                    <a:cubicBezTo>
                      <a:pt x="13" y="1"/>
                      <a:pt x="17" y="0"/>
                      <a:pt x="21" y="0"/>
                    </a:cubicBezTo>
                    <a:cubicBezTo>
                      <a:pt x="24" y="0"/>
                      <a:pt x="27" y="1"/>
                      <a:pt x="30" y="2"/>
                    </a:cubicBezTo>
                    <a:cubicBezTo>
                      <a:pt x="30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3" y="2"/>
                    </a:cubicBezTo>
                    <a:cubicBezTo>
                      <a:pt x="33" y="2"/>
                      <a:pt x="34" y="1"/>
                      <a:pt x="34" y="0"/>
                    </a:cubicBezTo>
                    <a:lnTo>
                      <a:pt x="3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6" name="Freeform 25">
                <a:extLst>
                  <a:ext uri="{FF2B5EF4-FFF2-40B4-BE49-F238E27FC236}">
                    <a16:creationId xmlns="" xmlns:a16="http://schemas.microsoft.com/office/drawing/2014/main" id="{26001EBA-8A92-1B43-B116-AE5DCEB2E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326"/>
                <a:ext cx="82" cy="71"/>
              </a:xfrm>
              <a:custGeom>
                <a:avLst/>
                <a:gdLst>
                  <a:gd name="T0" fmla="*/ 12 w 43"/>
                  <a:gd name="T1" fmla="*/ 17 h 37"/>
                  <a:gd name="T2" fmla="*/ 31 w 43"/>
                  <a:gd name="T3" fmla="*/ 17 h 37"/>
                  <a:gd name="T4" fmla="*/ 31 w 43"/>
                  <a:gd name="T5" fmla="*/ 7 h 37"/>
                  <a:gd name="T6" fmla="*/ 31 w 43"/>
                  <a:gd name="T7" fmla="*/ 3 h 37"/>
                  <a:gd name="T8" fmla="*/ 30 w 43"/>
                  <a:gd name="T9" fmla="*/ 2 h 37"/>
                  <a:gd name="T10" fmla="*/ 27 w 43"/>
                  <a:gd name="T11" fmla="*/ 1 h 37"/>
                  <a:gd name="T12" fmla="*/ 25 w 43"/>
                  <a:gd name="T13" fmla="*/ 1 h 37"/>
                  <a:gd name="T14" fmla="*/ 25 w 43"/>
                  <a:gd name="T15" fmla="*/ 0 h 37"/>
                  <a:gd name="T16" fmla="*/ 43 w 43"/>
                  <a:gd name="T17" fmla="*/ 0 h 37"/>
                  <a:gd name="T18" fmla="*/ 43 w 43"/>
                  <a:gd name="T19" fmla="*/ 1 h 37"/>
                  <a:gd name="T20" fmla="*/ 42 w 43"/>
                  <a:gd name="T21" fmla="*/ 1 h 37"/>
                  <a:gd name="T22" fmla="*/ 39 w 43"/>
                  <a:gd name="T23" fmla="*/ 2 h 37"/>
                  <a:gd name="T24" fmla="*/ 37 w 43"/>
                  <a:gd name="T25" fmla="*/ 3 h 37"/>
                  <a:gd name="T26" fmla="*/ 37 w 43"/>
                  <a:gd name="T27" fmla="*/ 7 h 37"/>
                  <a:gd name="T28" fmla="*/ 37 w 43"/>
                  <a:gd name="T29" fmla="*/ 31 h 37"/>
                  <a:gd name="T30" fmla="*/ 37 w 43"/>
                  <a:gd name="T31" fmla="*/ 34 h 37"/>
                  <a:gd name="T32" fmla="*/ 39 w 43"/>
                  <a:gd name="T33" fmla="*/ 36 h 37"/>
                  <a:gd name="T34" fmla="*/ 42 w 43"/>
                  <a:gd name="T35" fmla="*/ 36 h 37"/>
                  <a:gd name="T36" fmla="*/ 43 w 43"/>
                  <a:gd name="T37" fmla="*/ 36 h 37"/>
                  <a:gd name="T38" fmla="*/ 43 w 43"/>
                  <a:gd name="T39" fmla="*/ 37 h 37"/>
                  <a:gd name="T40" fmla="*/ 25 w 43"/>
                  <a:gd name="T41" fmla="*/ 37 h 37"/>
                  <a:gd name="T42" fmla="*/ 25 w 43"/>
                  <a:gd name="T43" fmla="*/ 36 h 37"/>
                  <a:gd name="T44" fmla="*/ 27 w 43"/>
                  <a:gd name="T45" fmla="*/ 36 h 37"/>
                  <a:gd name="T46" fmla="*/ 31 w 43"/>
                  <a:gd name="T47" fmla="*/ 35 h 37"/>
                  <a:gd name="T48" fmla="*/ 31 w 43"/>
                  <a:gd name="T49" fmla="*/ 31 h 37"/>
                  <a:gd name="T50" fmla="*/ 31 w 43"/>
                  <a:gd name="T51" fmla="*/ 19 h 37"/>
                  <a:gd name="T52" fmla="*/ 12 w 43"/>
                  <a:gd name="T53" fmla="*/ 19 h 37"/>
                  <a:gd name="T54" fmla="*/ 12 w 43"/>
                  <a:gd name="T55" fmla="*/ 31 h 37"/>
                  <a:gd name="T56" fmla="*/ 13 w 43"/>
                  <a:gd name="T57" fmla="*/ 34 h 37"/>
                  <a:gd name="T58" fmla="*/ 14 w 43"/>
                  <a:gd name="T59" fmla="*/ 36 h 37"/>
                  <a:gd name="T60" fmla="*/ 17 w 43"/>
                  <a:gd name="T61" fmla="*/ 36 h 37"/>
                  <a:gd name="T62" fmla="*/ 18 w 43"/>
                  <a:gd name="T63" fmla="*/ 36 h 37"/>
                  <a:gd name="T64" fmla="*/ 18 w 43"/>
                  <a:gd name="T65" fmla="*/ 37 h 37"/>
                  <a:gd name="T66" fmla="*/ 0 w 43"/>
                  <a:gd name="T67" fmla="*/ 37 h 37"/>
                  <a:gd name="T68" fmla="*/ 0 w 43"/>
                  <a:gd name="T69" fmla="*/ 36 h 37"/>
                  <a:gd name="T70" fmla="*/ 2 w 43"/>
                  <a:gd name="T71" fmla="*/ 36 h 37"/>
                  <a:gd name="T72" fmla="*/ 6 w 43"/>
                  <a:gd name="T73" fmla="*/ 35 h 37"/>
                  <a:gd name="T74" fmla="*/ 6 w 43"/>
                  <a:gd name="T75" fmla="*/ 31 h 37"/>
                  <a:gd name="T76" fmla="*/ 6 w 43"/>
                  <a:gd name="T77" fmla="*/ 7 h 37"/>
                  <a:gd name="T78" fmla="*/ 6 w 43"/>
                  <a:gd name="T79" fmla="*/ 3 h 37"/>
                  <a:gd name="T80" fmla="*/ 5 w 43"/>
                  <a:gd name="T81" fmla="*/ 2 h 37"/>
                  <a:gd name="T82" fmla="*/ 2 w 43"/>
                  <a:gd name="T83" fmla="*/ 1 h 37"/>
                  <a:gd name="T84" fmla="*/ 0 w 43"/>
                  <a:gd name="T85" fmla="*/ 1 h 37"/>
                  <a:gd name="T86" fmla="*/ 0 w 43"/>
                  <a:gd name="T87" fmla="*/ 0 h 37"/>
                  <a:gd name="T88" fmla="*/ 18 w 43"/>
                  <a:gd name="T89" fmla="*/ 0 h 37"/>
                  <a:gd name="T90" fmla="*/ 18 w 43"/>
                  <a:gd name="T91" fmla="*/ 1 h 37"/>
                  <a:gd name="T92" fmla="*/ 17 w 43"/>
                  <a:gd name="T93" fmla="*/ 1 h 37"/>
                  <a:gd name="T94" fmla="*/ 14 w 43"/>
                  <a:gd name="T95" fmla="*/ 2 h 37"/>
                  <a:gd name="T96" fmla="*/ 13 w 43"/>
                  <a:gd name="T97" fmla="*/ 3 h 37"/>
                  <a:gd name="T98" fmla="*/ 12 w 43"/>
                  <a:gd name="T99" fmla="*/ 7 h 37"/>
                  <a:gd name="T100" fmla="*/ 12 w 43"/>
                  <a:gd name="T101" fmla="*/ 1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3" h="37">
                    <a:moveTo>
                      <a:pt x="12" y="17"/>
                    </a:move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5"/>
                      <a:pt x="31" y="3"/>
                      <a:pt x="31" y="3"/>
                    </a:cubicBezTo>
                    <a:cubicBezTo>
                      <a:pt x="31" y="2"/>
                      <a:pt x="30" y="2"/>
                      <a:pt x="30" y="2"/>
                    </a:cubicBezTo>
                    <a:cubicBezTo>
                      <a:pt x="29" y="1"/>
                      <a:pt x="28" y="1"/>
                      <a:pt x="27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0" y="1"/>
                      <a:pt x="39" y="2"/>
                    </a:cubicBezTo>
                    <a:cubicBezTo>
                      <a:pt x="38" y="2"/>
                      <a:pt x="38" y="2"/>
                      <a:pt x="37" y="3"/>
                    </a:cubicBezTo>
                    <a:cubicBezTo>
                      <a:pt x="37" y="4"/>
                      <a:pt x="37" y="5"/>
                      <a:pt x="37" y="7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7" y="33"/>
                      <a:pt x="37" y="34"/>
                      <a:pt x="37" y="34"/>
                    </a:cubicBezTo>
                    <a:cubicBezTo>
                      <a:pt x="38" y="35"/>
                      <a:pt x="38" y="35"/>
                      <a:pt x="39" y="36"/>
                    </a:cubicBezTo>
                    <a:cubicBezTo>
                      <a:pt x="40" y="36"/>
                      <a:pt x="41" y="36"/>
                      <a:pt x="42" y="36"/>
                    </a:cubicBezTo>
                    <a:cubicBezTo>
                      <a:pt x="43" y="36"/>
                      <a:pt x="43" y="36"/>
                      <a:pt x="43" y="36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9" y="36"/>
                      <a:pt x="30" y="36"/>
                      <a:pt x="31" y="35"/>
                    </a:cubicBezTo>
                    <a:cubicBezTo>
                      <a:pt x="31" y="34"/>
                      <a:pt x="31" y="33"/>
                      <a:pt x="31" y="31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3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7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3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lnTo>
                      <a:pt x="12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7" name="Freeform 26">
                <a:extLst>
                  <a:ext uri="{FF2B5EF4-FFF2-40B4-BE49-F238E27FC236}">
                    <a16:creationId xmlns="" xmlns:a16="http://schemas.microsoft.com/office/drawing/2014/main" id="{DDE6C016-CDE2-F24A-BE4F-5E88D4B95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4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3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3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8" name="Freeform 27">
                <a:extLst>
                  <a:ext uri="{FF2B5EF4-FFF2-40B4-BE49-F238E27FC236}">
                    <a16:creationId xmlns="" xmlns:a16="http://schemas.microsoft.com/office/drawing/2014/main" id="{1B942B3B-E8D5-1E4A-A2DC-529EFC014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326"/>
                <a:ext cx="86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1 w 45"/>
                  <a:gd name="T31" fmla="*/ 8 h 38"/>
                  <a:gd name="T32" fmla="*/ 11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9" name="Freeform 28">
                <a:extLst>
                  <a:ext uri="{FF2B5EF4-FFF2-40B4-BE49-F238E27FC236}">
                    <a16:creationId xmlns="" xmlns:a16="http://schemas.microsoft.com/office/drawing/2014/main" id="{92AF6CA1-1AE3-684D-8EE9-404F9B7F48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8" y="2324"/>
                <a:ext cx="84" cy="73"/>
              </a:xfrm>
              <a:custGeom>
                <a:avLst/>
                <a:gdLst>
                  <a:gd name="T0" fmla="*/ 28 w 44"/>
                  <a:gd name="T1" fmla="*/ 26 h 38"/>
                  <a:gd name="T2" fmla="*/ 12 w 44"/>
                  <a:gd name="T3" fmla="*/ 26 h 38"/>
                  <a:gd name="T4" fmla="*/ 9 w 44"/>
                  <a:gd name="T5" fmla="*/ 32 h 38"/>
                  <a:gd name="T6" fmla="*/ 8 w 44"/>
                  <a:gd name="T7" fmla="*/ 35 h 38"/>
                  <a:gd name="T8" fmla="*/ 9 w 44"/>
                  <a:gd name="T9" fmla="*/ 37 h 38"/>
                  <a:gd name="T10" fmla="*/ 13 w 44"/>
                  <a:gd name="T11" fmla="*/ 37 h 38"/>
                  <a:gd name="T12" fmla="*/ 13 w 44"/>
                  <a:gd name="T13" fmla="*/ 38 h 38"/>
                  <a:gd name="T14" fmla="*/ 0 w 44"/>
                  <a:gd name="T15" fmla="*/ 38 h 38"/>
                  <a:gd name="T16" fmla="*/ 0 w 44"/>
                  <a:gd name="T17" fmla="*/ 37 h 38"/>
                  <a:gd name="T18" fmla="*/ 4 w 44"/>
                  <a:gd name="T19" fmla="*/ 36 h 38"/>
                  <a:gd name="T20" fmla="*/ 7 w 44"/>
                  <a:gd name="T21" fmla="*/ 31 h 38"/>
                  <a:gd name="T22" fmla="*/ 22 w 44"/>
                  <a:gd name="T23" fmla="*/ 0 h 38"/>
                  <a:gd name="T24" fmla="*/ 23 w 44"/>
                  <a:gd name="T25" fmla="*/ 0 h 38"/>
                  <a:gd name="T26" fmla="*/ 37 w 44"/>
                  <a:gd name="T27" fmla="*/ 31 h 38"/>
                  <a:gd name="T28" fmla="*/ 40 w 44"/>
                  <a:gd name="T29" fmla="*/ 36 h 38"/>
                  <a:gd name="T30" fmla="*/ 44 w 44"/>
                  <a:gd name="T31" fmla="*/ 37 h 38"/>
                  <a:gd name="T32" fmla="*/ 44 w 44"/>
                  <a:gd name="T33" fmla="*/ 38 h 38"/>
                  <a:gd name="T34" fmla="*/ 28 w 44"/>
                  <a:gd name="T35" fmla="*/ 38 h 38"/>
                  <a:gd name="T36" fmla="*/ 28 w 44"/>
                  <a:gd name="T37" fmla="*/ 37 h 38"/>
                  <a:gd name="T38" fmla="*/ 31 w 44"/>
                  <a:gd name="T39" fmla="*/ 37 h 38"/>
                  <a:gd name="T40" fmla="*/ 32 w 44"/>
                  <a:gd name="T41" fmla="*/ 35 h 38"/>
                  <a:gd name="T42" fmla="*/ 31 w 44"/>
                  <a:gd name="T43" fmla="*/ 31 h 38"/>
                  <a:gd name="T44" fmla="*/ 28 w 44"/>
                  <a:gd name="T45" fmla="*/ 26 h 38"/>
                  <a:gd name="T46" fmla="*/ 27 w 44"/>
                  <a:gd name="T47" fmla="*/ 24 h 38"/>
                  <a:gd name="T48" fmla="*/ 20 w 44"/>
                  <a:gd name="T49" fmla="*/ 9 h 38"/>
                  <a:gd name="T50" fmla="*/ 13 w 44"/>
                  <a:gd name="T51" fmla="*/ 24 h 38"/>
                  <a:gd name="T52" fmla="*/ 27 w 44"/>
                  <a:gd name="T53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4" h="38">
                    <a:moveTo>
                      <a:pt x="28" y="26"/>
                    </a:moveTo>
                    <a:cubicBezTo>
                      <a:pt x="12" y="26"/>
                      <a:pt x="12" y="26"/>
                      <a:pt x="12" y="26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3"/>
                      <a:pt x="8" y="34"/>
                      <a:pt x="8" y="35"/>
                    </a:cubicBezTo>
                    <a:cubicBezTo>
                      <a:pt x="8" y="36"/>
                      <a:pt x="9" y="36"/>
                      <a:pt x="9" y="37"/>
                    </a:cubicBezTo>
                    <a:cubicBezTo>
                      <a:pt x="10" y="37"/>
                      <a:pt x="11" y="37"/>
                      <a:pt x="13" y="37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2" y="37"/>
                      <a:pt x="3" y="37"/>
                      <a:pt x="4" y="36"/>
                    </a:cubicBezTo>
                    <a:cubicBezTo>
                      <a:pt x="5" y="35"/>
                      <a:pt x="6" y="34"/>
                      <a:pt x="7" y="3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8" y="34"/>
                      <a:pt x="39" y="35"/>
                      <a:pt x="40" y="36"/>
                    </a:cubicBezTo>
                    <a:cubicBezTo>
                      <a:pt x="41" y="37"/>
                      <a:pt x="42" y="37"/>
                      <a:pt x="44" y="37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7"/>
                      <a:pt x="31" y="37"/>
                      <a:pt x="31" y="37"/>
                    </a:cubicBezTo>
                    <a:cubicBezTo>
                      <a:pt x="32" y="36"/>
                      <a:pt x="32" y="36"/>
                      <a:pt x="32" y="35"/>
                    </a:cubicBezTo>
                    <a:cubicBezTo>
                      <a:pt x="32" y="34"/>
                      <a:pt x="32" y="33"/>
                      <a:pt x="31" y="31"/>
                    </a:cubicBezTo>
                    <a:lnTo>
                      <a:pt x="28" y="26"/>
                    </a:lnTo>
                    <a:close/>
                    <a:moveTo>
                      <a:pt x="27" y="24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13" y="24"/>
                      <a:pt x="13" y="24"/>
                      <a:pt x="13" y="24"/>
                    </a:cubicBezTo>
                    <a:lnTo>
                      <a:pt x="27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0" name="Freeform 29">
                <a:extLst>
                  <a:ext uri="{FF2B5EF4-FFF2-40B4-BE49-F238E27FC236}">
                    <a16:creationId xmlns="" xmlns:a16="http://schemas.microsoft.com/office/drawing/2014/main" id="{36C2C246-1ED3-1540-BB8A-F083458EB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8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6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29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0" y="1"/>
                      <a:pt x="39" y="2"/>
                      <a:pt x="38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7" y="29"/>
                      <a:pt x="36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7" y="38"/>
                      <a:pt x="14" y="37"/>
                      <a:pt x="12" y="36"/>
                    </a:cubicBezTo>
                    <a:cubicBezTo>
                      <a:pt x="9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4" y="33"/>
                      <a:pt x="15" y="34"/>
                      <a:pt x="17" y="35"/>
                    </a:cubicBezTo>
                    <a:cubicBezTo>
                      <a:pt x="18" y="35"/>
                      <a:pt x="20" y="36"/>
                      <a:pt x="22" y="36"/>
                    </a:cubicBezTo>
                    <a:cubicBezTo>
                      <a:pt x="25" y="36"/>
                      <a:pt x="27" y="35"/>
                      <a:pt x="29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3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1" name="Freeform 30">
                <a:extLst>
                  <a:ext uri="{FF2B5EF4-FFF2-40B4-BE49-F238E27FC236}">
                    <a16:creationId xmlns="" xmlns:a16="http://schemas.microsoft.com/office/drawing/2014/main" id="{27B4429D-80A2-0749-AA46-60C6CB661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326"/>
                <a:ext cx="85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0 w 45"/>
                  <a:gd name="T31" fmla="*/ 8 h 38"/>
                  <a:gd name="T32" fmla="*/ 10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2" name="Freeform 31">
                <a:extLst>
                  <a:ext uri="{FF2B5EF4-FFF2-40B4-BE49-F238E27FC236}">
                    <a16:creationId xmlns="" xmlns:a16="http://schemas.microsoft.com/office/drawing/2014/main" id="{83E48AEF-E6BE-EC4D-9D9A-C038D9D1E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3" name="Freeform 32">
                <a:extLst>
                  <a:ext uri="{FF2B5EF4-FFF2-40B4-BE49-F238E27FC236}">
                    <a16:creationId xmlns="" xmlns:a16="http://schemas.microsoft.com/office/drawing/2014/main" id="{CF6C246D-7349-E34B-AB15-161B9F573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26"/>
                <a:ext cx="84" cy="73"/>
              </a:xfrm>
              <a:custGeom>
                <a:avLst/>
                <a:gdLst>
                  <a:gd name="T0" fmla="*/ 44 w 44"/>
                  <a:gd name="T1" fmla="*/ 0 h 38"/>
                  <a:gd name="T2" fmla="*/ 44 w 44"/>
                  <a:gd name="T3" fmla="*/ 1 h 38"/>
                  <a:gd name="T4" fmla="*/ 41 w 44"/>
                  <a:gd name="T5" fmla="*/ 2 h 38"/>
                  <a:gd name="T6" fmla="*/ 38 w 44"/>
                  <a:gd name="T7" fmla="*/ 6 h 38"/>
                  <a:gd name="T8" fmla="*/ 23 w 44"/>
                  <a:gd name="T9" fmla="*/ 38 h 38"/>
                  <a:gd name="T10" fmla="*/ 22 w 44"/>
                  <a:gd name="T11" fmla="*/ 38 h 38"/>
                  <a:gd name="T12" fmla="*/ 7 w 44"/>
                  <a:gd name="T13" fmla="*/ 6 h 38"/>
                  <a:gd name="T14" fmla="*/ 5 w 44"/>
                  <a:gd name="T15" fmla="*/ 3 h 38"/>
                  <a:gd name="T16" fmla="*/ 3 w 44"/>
                  <a:gd name="T17" fmla="*/ 2 h 38"/>
                  <a:gd name="T18" fmla="*/ 0 w 44"/>
                  <a:gd name="T19" fmla="*/ 1 h 38"/>
                  <a:gd name="T20" fmla="*/ 0 w 44"/>
                  <a:gd name="T21" fmla="*/ 0 h 38"/>
                  <a:gd name="T22" fmla="*/ 17 w 44"/>
                  <a:gd name="T23" fmla="*/ 0 h 38"/>
                  <a:gd name="T24" fmla="*/ 17 w 44"/>
                  <a:gd name="T25" fmla="*/ 1 h 38"/>
                  <a:gd name="T26" fmla="*/ 13 w 44"/>
                  <a:gd name="T27" fmla="*/ 2 h 38"/>
                  <a:gd name="T28" fmla="*/ 13 w 44"/>
                  <a:gd name="T29" fmla="*/ 4 h 38"/>
                  <a:gd name="T30" fmla="*/ 14 w 44"/>
                  <a:gd name="T31" fmla="*/ 8 h 38"/>
                  <a:gd name="T32" fmla="*/ 24 w 44"/>
                  <a:gd name="T33" fmla="*/ 30 h 38"/>
                  <a:gd name="T34" fmla="*/ 34 w 44"/>
                  <a:gd name="T35" fmla="*/ 8 h 38"/>
                  <a:gd name="T36" fmla="*/ 36 w 44"/>
                  <a:gd name="T37" fmla="*/ 4 h 38"/>
                  <a:gd name="T38" fmla="*/ 35 w 44"/>
                  <a:gd name="T39" fmla="*/ 2 h 38"/>
                  <a:gd name="T40" fmla="*/ 32 w 44"/>
                  <a:gd name="T41" fmla="*/ 1 h 38"/>
                  <a:gd name="T42" fmla="*/ 31 w 44"/>
                  <a:gd name="T43" fmla="*/ 1 h 38"/>
                  <a:gd name="T44" fmla="*/ 31 w 44"/>
                  <a:gd name="T45" fmla="*/ 0 h 38"/>
                  <a:gd name="T46" fmla="*/ 44 w 44"/>
                  <a:gd name="T4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8">
                    <a:moveTo>
                      <a:pt x="44" y="0"/>
                    </a:move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1" y="2"/>
                      <a:pt x="41" y="2"/>
                    </a:cubicBezTo>
                    <a:cubicBezTo>
                      <a:pt x="39" y="3"/>
                      <a:pt x="39" y="5"/>
                      <a:pt x="38" y="6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3" y="2"/>
                      <a:pt x="13" y="3"/>
                      <a:pt x="13" y="4"/>
                    </a:cubicBezTo>
                    <a:cubicBezTo>
                      <a:pt x="13" y="4"/>
                      <a:pt x="13" y="6"/>
                      <a:pt x="14" y="8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6"/>
                      <a:pt x="36" y="5"/>
                      <a:pt x="36" y="4"/>
                    </a:cubicBezTo>
                    <a:cubicBezTo>
                      <a:pt x="36" y="3"/>
                      <a:pt x="35" y="3"/>
                      <a:pt x="35" y="2"/>
                    </a:cubicBezTo>
                    <a:cubicBezTo>
                      <a:pt x="34" y="2"/>
                      <a:pt x="33" y="1"/>
                      <a:pt x="32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4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4" name="Freeform 33">
                <a:extLst>
                  <a:ext uri="{FF2B5EF4-FFF2-40B4-BE49-F238E27FC236}">
                    <a16:creationId xmlns="" xmlns:a16="http://schemas.microsoft.com/office/drawing/2014/main" id="{B24EBDDD-673A-B244-84C9-C69396B6C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326"/>
                <a:ext cx="66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6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7 w 35"/>
                  <a:gd name="T17" fmla="*/ 21 h 37"/>
                  <a:gd name="T18" fmla="*/ 25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2 w 35"/>
                  <a:gd name="T49" fmla="*/ 36 h 37"/>
                  <a:gd name="T50" fmla="*/ 4 w 35"/>
                  <a:gd name="T51" fmla="*/ 36 h 37"/>
                  <a:gd name="T52" fmla="*/ 6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2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30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5" y="16"/>
                      <a:pt x="26" y="16"/>
                    </a:cubicBezTo>
                    <a:cubicBezTo>
                      <a:pt x="27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7" y="21"/>
                      <a:pt x="27" y="21"/>
                    </a:cubicBezTo>
                    <a:cubicBezTo>
                      <a:pt x="26" y="20"/>
                      <a:pt x="26" y="20"/>
                      <a:pt x="25" y="19"/>
                    </a:cubicBezTo>
                    <a:cubicBezTo>
                      <a:pt x="24" y="19"/>
                      <a:pt x="23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3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5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2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4" y="36"/>
                      <a:pt x="4" y="36"/>
                    </a:cubicBezTo>
                    <a:cubicBezTo>
                      <a:pt x="5" y="35"/>
                      <a:pt x="6" y="35"/>
                      <a:pt x="6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6"/>
                      <a:pt x="30" y="5"/>
                      <a:pt x="30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7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5" name="Freeform 34">
                <a:extLst>
                  <a:ext uri="{FF2B5EF4-FFF2-40B4-BE49-F238E27FC236}">
                    <a16:creationId xmlns="" xmlns:a16="http://schemas.microsoft.com/office/drawing/2014/main" id="{70C7FE01-9414-9449-8585-D77FC63B6B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07" y="2326"/>
                <a:ext cx="78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6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3 w 41"/>
                  <a:gd name="T69" fmla="*/ 16 h 37"/>
                  <a:gd name="T70" fmla="*/ 26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4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2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4" y="18"/>
                      <a:pt x="14" y="18"/>
                    </a:cubicBezTo>
                    <a:cubicBezTo>
                      <a:pt x="18" y="18"/>
                      <a:pt x="21" y="17"/>
                      <a:pt x="23" y="16"/>
                    </a:cubicBezTo>
                    <a:cubicBezTo>
                      <a:pt x="25" y="14"/>
                      <a:pt x="26" y="12"/>
                      <a:pt x="26" y="10"/>
                    </a:cubicBezTo>
                    <a:cubicBezTo>
                      <a:pt x="26" y="8"/>
                      <a:pt x="25" y="6"/>
                      <a:pt x="23" y="4"/>
                    </a:cubicBezTo>
                    <a:cubicBezTo>
                      <a:pt x="22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6" name="Freeform 35">
                <a:extLst>
                  <a:ext uri="{FF2B5EF4-FFF2-40B4-BE49-F238E27FC236}">
                    <a16:creationId xmlns="" xmlns:a16="http://schemas.microsoft.com/office/drawing/2014/main" id="{FA982A4C-E43D-824E-AA2F-03179F5F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324"/>
                <a:ext cx="52" cy="75"/>
              </a:xfrm>
              <a:custGeom>
                <a:avLst/>
                <a:gdLst>
                  <a:gd name="T0" fmla="*/ 24 w 27"/>
                  <a:gd name="T1" fmla="*/ 0 h 39"/>
                  <a:gd name="T2" fmla="*/ 24 w 27"/>
                  <a:gd name="T3" fmla="*/ 13 h 39"/>
                  <a:gd name="T4" fmla="*/ 23 w 27"/>
                  <a:gd name="T5" fmla="*/ 13 h 39"/>
                  <a:gd name="T6" fmla="*/ 21 w 27"/>
                  <a:gd name="T7" fmla="*/ 7 h 39"/>
                  <a:gd name="T8" fmla="*/ 17 w 27"/>
                  <a:gd name="T9" fmla="*/ 4 h 39"/>
                  <a:gd name="T10" fmla="*/ 12 w 27"/>
                  <a:gd name="T11" fmla="*/ 2 h 39"/>
                  <a:gd name="T12" fmla="*/ 7 w 27"/>
                  <a:gd name="T13" fmla="*/ 4 h 39"/>
                  <a:gd name="T14" fmla="*/ 5 w 27"/>
                  <a:gd name="T15" fmla="*/ 8 h 39"/>
                  <a:gd name="T16" fmla="*/ 6 w 27"/>
                  <a:gd name="T17" fmla="*/ 11 h 39"/>
                  <a:gd name="T18" fmla="*/ 15 w 27"/>
                  <a:gd name="T19" fmla="*/ 17 h 39"/>
                  <a:gd name="T20" fmla="*/ 23 w 27"/>
                  <a:gd name="T21" fmla="*/ 21 h 39"/>
                  <a:gd name="T22" fmla="*/ 26 w 27"/>
                  <a:gd name="T23" fmla="*/ 25 h 39"/>
                  <a:gd name="T24" fmla="*/ 27 w 27"/>
                  <a:gd name="T25" fmla="*/ 29 h 39"/>
                  <a:gd name="T26" fmla="*/ 24 w 27"/>
                  <a:gd name="T27" fmla="*/ 36 h 39"/>
                  <a:gd name="T28" fmla="*/ 14 w 27"/>
                  <a:gd name="T29" fmla="*/ 39 h 39"/>
                  <a:gd name="T30" fmla="*/ 11 w 27"/>
                  <a:gd name="T31" fmla="*/ 39 h 39"/>
                  <a:gd name="T32" fmla="*/ 7 w 27"/>
                  <a:gd name="T33" fmla="*/ 38 h 39"/>
                  <a:gd name="T34" fmla="*/ 3 w 27"/>
                  <a:gd name="T35" fmla="*/ 37 h 39"/>
                  <a:gd name="T36" fmla="*/ 2 w 27"/>
                  <a:gd name="T37" fmla="*/ 37 h 39"/>
                  <a:gd name="T38" fmla="*/ 1 w 27"/>
                  <a:gd name="T39" fmla="*/ 39 h 39"/>
                  <a:gd name="T40" fmla="*/ 0 w 27"/>
                  <a:gd name="T41" fmla="*/ 39 h 39"/>
                  <a:gd name="T42" fmla="*/ 0 w 27"/>
                  <a:gd name="T43" fmla="*/ 26 h 39"/>
                  <a:gd name="T44" fmla="*/ 1 w 27"/>
                  <a:gd name="T45" fmla="*/ 26 h 39"/>
                  <a:gd name="T46" fmla="*/ 3 w 27"/>
                  <a:gd name="T47" fmla="*/ 32 h 39"/>
                  <a:gd name="T48" fmla="*/ 8 w 27"/>
                  <a:gd name="T49" fmla="*/ 36 h 39"/>
                  <a:gd name="T50" fmla="*/ 14 w 27"/>
                  <a:gd name="T51" fmla="*/ 37 h 39"/>
                  <a:gd name="T52" fmla="*/ 20 w 27"/>
                  <a:gd name="T53" fmla="*/ 35 h 39"/>
                  <a:gd name="T54" fmla="*/ 22 w 27"/>
                  <a:gd name="T55" fmla="*/ 31 h 39"/>
                  <a:gd name="T56" fmla="*/ 21 w 27"/>
                  <a:gd name="T57" fmla="*/ 28 h 39"/>
                  <a:gd name="T58" fmla="*/ 18 w 27"/>
                  <a:gd name="T59" fmla="*/ 26 h 39"/>
                  <a:gd name="T60" fmla="*/ 12 w 27"/>
                  <a:gd name="T61" fmla="*/ 22 h 39"/>
                  <a:gd name="T62" fmla="*/ 4 w 27"/>
                  <a:gd name="T63" fmla="*/ 18 h 39"/>
                  <a:gd name="T64" fmla="*/ 1 w 27"/>
                  <a:gd name="T65" fmla="*/ 14 h 39"/>
                  <a:gd name="T66" fmla="*/ 0 w 27"/>
                  <a:gd name="T67" fmla="*/ 10 h 39"/>
                  <a:gd name="T68" fmla="*/ 3 w 27"/>
                  <a:gd name="T69" fmla="*/ 3 h 39"/>
                  <a:gd name="T70" fmla="*/ 12 w 27"/>
                  <a:gd name="T71" fmla="*/ 0 h 39"/>
                  <a:gd name="T72" fmla="*/ 19 w 27"/>
                  <a:gd name="T73" fmla="*/ 2 h 39"/>
                  <a:gd name="T74" fmla="*/ 21 w 27"/>
                  <a:gd name="T75" fmla="*/ 2 h 39"/>
                  <a:gd name="T76" fmla="*/ 23 w 27"/>
                  <a:gd name="T77" fmla="*/ 2 h 39"/>
                  <a:gd name="T78" fmla="*/ 23 w 27"/>
                  <a:gd name="T79" fmla="*/ 0 h 39"/>
                  <a:gd name="T80" fmla="*/ 24 w 27"/>
                  <a:gd name="T8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39">
                    <a:moveTo>
                      <a:pt x="24" y="0"/>
                    </a:moveTo>
                    <a:cubicBezTo>
                      <a:pt x="24" y="13"/>
                      <a:pt x="24" y="13"/>
                      <a:pt x="24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1"/>
                      <a:pt x="22" y="9"/>
                      <a:pt x="21" y="7"/>
                    </a:cubicBezTo>
                    <a:cubicBezTo>
                      <a:pt x="20" y="6"/>
                      <a:pt x="19" y="5"/>
                      <a:pt x="17" y="4"/>
                    </a:cubicBezTo>
                    <a:cubicBezTo>
                      <a:pt x="16" y="3"/>
                      <a:pt x="14" y="2"/>
                      <a:pt x="12" y="2"/>
                    </a:cubicBezTo>
                    <a:cubicBezTo>
                      <a:pt x="10" y="2"/>
                      <a:pt x="8" y="3"/>
                      <a:pt x="7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5" y="10"/>
                      <a:pt x="6" y="11"/>
                    </a:cubicBezTo>
                    <a:cubicBezTo>
                      <a:pt x="7" y="13"/>
                      <a:pt x="10" y="14"/>
                      <a:pt x="15" y="17"/>
                    </a:cubicBezTo>
                    <a:cubicBezTo>
                      <a:pt x="19" y="19"/>
                      <a:pt x="21" y="20"/>
                      <a:pt x="23" y="21"/>
                    </a:cubicBezTo>
                    <a:cubicBezTo>
                      <a:pt x="24" y="22"/>
                      <a:pt x="25" y="23"/>
                      <a:pt x="26" y="25"/>
                    </a:cubicBezTo>
                    <a:cubicBezTo>
                      <a:pt x="27" y="26"/>
                      <a:pt x="27" y="27"/>
                      <a:pt x="27" y="29"/>
                    </a:cubicBezTo>
                    <a:cubicBezTo>
                      <a:pt x="27" y="32"/>
                      <a:pt x="26" y="34"/>
                      <a:pt x="24" y="36"/>
                    </a:cubicBezTo>
                    <a:cubicBezTo>
                      <a:pt x="21" y="38"/>
                      <a:pt x="18" y="39"/>
                      <a:pt x="14" y="39"/>
                    </a:cubicBezTo>
                    <a:cubicBezTo>
                      <a:pt x="13" y="39"/>
                      <a:pt x="12" y="39"/>
                      <a:pt x="11" y="39"/>
                    </a:cubicBezTo>
                    <a:cubicBezTo>
                      <a:pt x="10" y="39"/>
                      <a:pt x="9" y="38"/>
                      <a:pt x="7" y="38"/>
                    </a:cubicBezTo>
                    <a:cubicBezTo>
                      <a:pt x="5" y="37"/>
                      <a:pt x="4" y="37"/>
                      <a:pt x="3" y="37"/>
                    </a:cubicBezTo>
                    <a:cubicBezTo>
                      <a:pt x="3" y="37"/>
                      <a:pt x="2" y="37"/>
                      <a:pt x="2" y="37"/>
                    </a:cubicBezTo>
                    <a:cubicBezTo>
                      <a:pt x="2" y="38"/>
                      <a:pt x="1" y="38"/>
                      <a:pt x="1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9"/>
                      <a:pt x="3" y="31"/>
                      <a:pt x="3" y="32"/>
                    </a:cubicBezTo>
                    <a:cubicBezTo>
                      <a:pt x="4" y="34"/>
                      <a:pt x="6" y="35"/>
                      <a:pt x="8" y="36"/>
                    </a:cubicBezTo>
                    <a:cubicBezTo>
                      <a:pt x="9" y="37"/>
                      <a:pt x="11" y="37"/>
                      <a:pt x="14" y="37"/>
                    </a:cubicBezTo>
                    <a:cubicBezTo>
                      <a:pt x="16" y="37"/>
                      <a:pt x="18" y="36"/>
                      <a:pt x="20" y="35"/>
                    </a:cubicBezTo>
                    <a:cubicBezTo>
                      <a:pt x="21" y="34"/>
                      <a:pt x="22" y="33"/>
                      <a:pt x="22" y="31"/>
                    </a:cubicBezTo>
                    <a:cubicBezTo>
                      <a:pt x="22" y="30"/>
                      <a:pt x="21" y="29"/>
                      <a:pt x="21" y="28"/>
                    </a:cubicBezTo>
                    <a:cubicBezTo>
                      <a:pt x="20" y="27"/>
                      <a:pt x="20" y="26"/>
                      <a:pt x="18" y="26"/>
                    </a:cubicBezTo>
                    <a:cubicBezTo>
                      <a:pt x="18" y="25"/>
                      <a:pt x="15" y="24"/>
                      <a:pt x="12" y="22"/>
                    </a:cubicBezTo>
                    <a:cubicBezTo>
                      <a:pt x="8" y="20"/>
                      <a:pt x="6" y="19"/>
                      <a:pt x="4" y="18"/>
                    </a:cubicBezTo>
                    <a:cubicBezTo>
                      <a:pt x="3" y="17"/>
                      <a:pt x="2" y="16"/>
                      <a:pt x="1" y="14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7"/>
                      <a:pt x="1" y="5"/>
                      <a:pt x="3" y="3"/>
                    </a:cubicBezTo>
                    <a:cubicBezTo>
                      <a:pt x="5" y="1"/>
                      <a:pt x="8" y="0"/>
                      <a:pt x="12" y="0"/>
                    </a:cubicBezTo>
                    <a:cubicBezTo>
                      <a:pt x="14" y="0"/>
                      <a:pt x="16" y="1"/>
                      <a:pt x="19" y="2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2" y="2"/>
                      <a:pt x="22" y="2"/>
                      <a:pt x="23" y="2"/>
                    </a:cubicBezTo>
                    <a:cubicBezTo>
                      <a:pt x="23" y="2"/>
                      <a:pt x="23" y="1"/>
                      <a:pt x="23" y="0"/>
                    </a:cubicBezTo>
                    <a:lnTo>
                      <a:pt x="2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7" name="Freeform 36">
                <a:extLst>
                  <a:ext uri="{FF2B5EF4-FFF2-40B4-BE49-F238E27FC236}">
                    <a16:creationId xmlns="" xmlns:a16="http://schemas.microsoft.com/office/drawing/2014/main" id="{F5E6E3A5-73B5-1E41-B727-F23271B8A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6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8" name="Freeform 37">
                <a:extLst>
                  <a:ext uri="{FF2B5EF4-FFF2-40B4-BE49-F238E27FC236}">
                    <a16:creationId xmlns="" xmlns:a16="http://schemas.microsoft.com/office/drawing/2014/main" id="{F97CD2E2-A565-EA49-86F6-74433A50C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9" name="Freeform 38">
                <a:extLst>
                  <a:ext uri="{FF2B5EF4-FFF2-40B4-BE49-F238E27FC236}">
                    <a16:creationId xmlns="" xmlns:a16="http://schemas.microsoft.com/office/drawing/2014/main" id="{0B07A2A8-0638-044B-8FE9-CA694582D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326"/>
                <a:ext cx="82" cy="71"/>
              </a:xfrm>
              <a:custGeom>
                <a:avLst/>
                <a:gdLst>
                  <a:gd name="T0" fmla="*/ 29 w 43"/>
                  <a:gd name="T1" fmla="*/ 0 h 37"/>
                  <a:gd name="T2" fmla="*/ 43 w 43"/>
                  <a:gd name="T3" fmla="*/ 0 h 37"/>
                  <a:gd name="T4" fmla="*/ 43 w 43"/>
                  <a:gd name="T5" fmla="*/ 1 h 37"/>
                  <a:gd name="T6" fmla="*/ 42 w 43"/>
                  <a:gd name="T7" fmla="*/ 1 h 37"/>
                  <a:gd name="T8" fmla="*/ 40 w 43"/>
                  <a:gd name="T9" fmla="*/ 2 h 37"/>
                  <a:gd name="T10" fmla="*/ 37 w 43"/>
                  <a:gd name="T11" fmla="*/ 3 h 37"/>
                  <a:gd name="T12" fmla="*/ 34 w 43"/>
                  <a:gd name="T13" fmla="*/ 7 h 37"/>
                  <a:gd name="T14" fmla="*/ 24 w 43"/>
                  <a:gd name="T15" fmla="*/ 21 h 37"/>
                  <a:gd name="T16" fmla="*/ 24 w 43"/>
                  <a:gd name="T17" fmla="*/ 31 h 37"/>
                  <a:gd name="T18" fmla="*/ 25 w 43"/>
                  <a:gd name="T19" fmla="*/ 35 h 37"/>
                  <a:gd name="T20" fmla="*/ 29 w 43"/>
                  <a:gd name="T21" fmla="*/ 36 h 37"/>
                  <a:gd name="T22" fmla="*/ 30 w 43"/>
                  <a:gd name="T23" fmla="*/ 36 h 37"/>
                  <a:gd name="T24" fmla="*/ 30 w 43"/>
                  <a:gd name="T25" fmla="*/ 37 h 37"/>
                  <a:gd name="T26" fmla="*/ 13 w 43"/>
                  <a:gd name="T27" fmla="*/ 37 h 37"/>
                  <a:gd name="T28" fmla="*/ 13 w 43"/>
                  <a:gd name="T29" fmla="*/ 36 h 37"/>
                  <a:gd name="T30" fmla="*/ 14 w 43"/>
                  <a:gd name="T31" fmla="*/ 36 h 37"/>
                  <a:gd name="T32" fmla="*/ 18 w 43"/>
                  <a:gd name="T33" fmla="*/ 35 h 37"/>
                  <a:gd name="T34" fmla="*/ 18 w 43"/>
                  <a:gd name="T35" fmla="*/ 31 h 37"/>
                  <a:gd name="T36" fmla="*/ 18 w 43"/>
                  <a:gd name="T37" fmla="*/ 22 h 37"/>
                  <a:gd name="T38" fmla="*/ 7 w 43"/>
                  <a:gd name="T39" fmla="*/ 6 h 37"/>
                  <a:gd name="T40" fmla="*/ 4 w 43"/>
                  <a:gd name="T41" fmla="*/ 3 h 37"/>
                  <a:gd name="T42" fmla="*/ 1 w 43"/>
                  <a:gd name="T43" fmla="*/ 1 h 37"/>
                  <a:gd name="T44" fmla="*/ 0 w 43"/>
                  <a:gd name="T45" fmla="*/ 1 h 37"/>
                  <a:gd name="T46" fmla="*/ 0 w 43"/>
                  <a:gd name="T47" fmla="*/ 0 h 37"/>
                  <a:gd name="T48" fmla="*/ 17 w 43"/>
                  <a:gd name="T49" fmla="*/ 0 h 37"/>
                  <a:gd name="T50" fmla="*/ 17 w 43"/>
                  <a:gd name="T51" fmla="*/ 1 h 37"/>
                  <a:gd name="T52" fmla="*/ 16 w 43"/>
                  <a:gd name="T53" fmla="*/ 1 h 37"/>
                  <a:gd name="T54" fmla="*/ 14 w 43"/>
                  <a:gd name="T55" fmla="*/ 2 h 37"/>
                  <a:gd name="T56" fmla="*/ 13 w 43"/>
                  <a:gd name="T57" fmla="*/ 3 h 37"/>
                  <a:gd name="T58" fmla="*/ 14 w 43"/>
                  <a:gd name="T59" fmla="*/ 7 h 37"/>
                  <a:gd name="T60" fmla="*/ 23 w 43"/>
                  <a:gd name="T61" fmla="*/ 19 h 37"/>
                  <a:gd name="T62" fmla="*/ 31 w 43"/>
                  <a:gd name="T63" fmla="*/ 8 h 37"/>
                  <a:gd name="T64" fmla="*/ 33 w 43"/>
                  <a:gd name="T65" fmla="*/ 4 h 37"/>
                  <a:gd name="T66" fmla="*/ 32 w 43"/>
                  <a:gd name="T67" fmla="*/ 2 h 37"/>
                  <a:gd name="T68" fmla="*/ 31 w 43"/>
                  <a:gd name="T69" fmla="*/ 1 h 37"/>
                  <a:gd name="T70" fmla="*/ 29 w 43"/>
                  <a:gd name="T71" fmla="*/ 1 h 37"/>
                  <a:gd name="T72" fmla="*/ 29 w 43"/>
                  <a:gd name="T7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3" h="37">
                    <a:moveTo>
                      <a:pt x="29" y="0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1" y="1"/>
                      <a:pt x="40" y="2"/>
                    </a:cubicBezTo>
                    <a:cubicBezTo>
                      <a:pt x="39" y="2"/>
                      <a:pt x="38" y="3"/>
                      <a:pt x="37" y="3"/>
                    </a:cubicBezTo>
                    <a:cubicBezTo>
                      <a:pt x="36" y="4"/>
                      <a:pt x="35" y="6"/>
                      <a:pt x="34" y="7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3"/>
                      <a:pt x="24" y="35"/>
                      <a:pt x="25" y="35"/>
                    </a:cubicBezTo>
                    <a:cubicBezTo>
                      <a:pt x="26" y="36"/>
                      <a:pt x="27" y="36"/>
                      <a:pt x="29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6"/>
                      <a:pt x="17" y="36"/>
                      <a:pt x="18" y="35"/>
                    </a:cubicBezTo>
                    <a:cubicBezTo>
                      <a:pt x="18" y="34"/>
                      <a:pt x="18" y="33"/>
                      <a:pt x="18" y="3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5"/>
                      <a:pt x="5" y="3"/>
                      <a:pt x="4" y="3"/>
                    </a:cubicBezTo>
                    <a:cubicBezTo>
                      <a:pt x="4" y="3"/>
                      <a:pt x="3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5" y="1"/>
                      <a:pt x="14" y="2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3" y="4"/>
                      <a:pt x="13" y="5"/>
                      <a:pt x="14" y="7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2" y="6"/>
                      <a:pt x="33" y="5"/>
                      <a:pt x="33" y="4"/>
                    </a:cubicBezTo>
                    <a:cubicBezTo>
                      <a:pt x="33" y="3"/>
                      <a:pt x="33" y="3"/>
                      <a:pt x="32" y="2"/>
                    </a:cubicBezTo>
                    <a:cubicBezTo>
                      <a:pt x="32" y="2"/>
                      <a:pt x="32" y="2"/>
                      <a:pt x="31" y="1"/>
                    </a:cubicBezTo>
                    <a:cubicBezTo>
                      <a:pt x="31" y="1"/>
                      <a:pt x="30" y="1"/>
                      <a:pt x="29" y="1"/>
                    </a:cubicBezTo>
                    <a:lnTo>
                      <a:pt x="2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0" name="Freeform 39">
                <a:extLst>
                  <a:ext uri="{FF2B5EF4-FFF2-40B4-BE49-F238E27FC236}">
                    <a16:creationId xmlns="" xmlns:a16="http://schemas.microsoft.com/office/drawing/2014/main" id="{07F291A6-512A-CB4D-90B4-AA9BA0FF3B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0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4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4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0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3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1" name="Freeform 40">
                <a:extLst>
                  <a:ext uri="{FF2B5EF4-FFF2-40B4-BE49-F238E27FC236}">
                    <a16:creationId xmlns="" xmlns:a16="http://schemas.microsoft.com/office/drawing/2014/main" id="{DD39AC5E-FF30-7941-A502-D68BD703C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326"/>
                <a:ext cx="59" cy="71"/>
              </a:xfrm>
              <a:custGeom>
                <a:avLst/>
                <a:gdLst>
                  <a:gd name="T0" fmla="*/ 12 w 31"/>
                  <a:gd name="T1" fmla="*/ 2 h 37"/>
                  <a:gd name="T2" fmla="*/ 12 w 31"/>
                  <a:gd name="T3" fmla="*/ 17 h 37"/>
                  <a:gd name="T4" fmla="*/ 19 w 31"/>
                  <a:gd name="T5" fmla="*/ 17 h 37"/>
                  <a:gd name="T6" fmla="*/ 23 w 31"/>
                  <a:gd name="T7" fmla="*/ 16 h 37"/>
                  <a:gd name="T8" fmla="*/ 25 w 31"/>
                  <a:gd name="T9" fmla="*/ 12 h 37"/>
                  <a:gd name="T10" fmla="*/ 26 w 31"/>
                  <a:gd name="T11" fmla="*/ 12 h 37"/>
                  <a:gd name="T12" fmla="*/ 26 w 31"/>
                  <a:gd name="T13" fmla="*/ 24 h 37"/>
                  <a:gd name="T14" fmla="*/ 25 w 31"/>
                  <a:gd name="T15" fmla="*/ 24 h 37"/>
                  <a:gd name="T16" fmla="*/ 24 w 31"/>
                  <a:gd name="T17" fmla="*/ 21 h 37"/>
                  <a:gd name="T18" fmla="*/ 22 w 31"/>
                  <a:gd name="T19" fmla="*/ 20 h 37"/>
                  <a:gd name="T20" fmla="*/ 19 w 31"/>
                  <a:gd name="T21" fmla="*/ 19 h 37"/>
                  <a:gd name="T22" fmla="*/ 12 w 31"/>
                  <a:gd name="T23" fmla="*/ 19 h 37"/>
                  <a:gd name="T24" fmla="*/ 12 w 31"/>
                  <a:gd name="T25" fmla="*/ 31 h 37"/>
                  <a:gd name="T26" fmla="*/ 12 w 31"/>
                  <a:gd name="T27" fmla="*/ 34 h 37"/>
                  <a:gd name="T28" fmla="*/ 13 w 31"/>
                  <a:gd name="T29" fmla="*/ 36 h 37"/>
                  <a:gd name="T30" fmla="*/ 16 w 31"/>
                  <a:gd name="T31" fmla="*/ 36 h 37"/>
                  <a:gd name="T32" fmla="*/ 18 w 31"/>
                  <a:gd name="T33" fmla="*/ 36 h 37"/>
                  <a:gd name="T34" fmla="*/ 18 w 31"/>
                  <a:gd name="T35" fmla="*/ 37 h 37"/>
                  <a:gd name="T36" fmla="*/ 0 w 31"/>
                  <a:gd name="T37" fmla="*/ 37 h 37"/>
                  <a:gd name="T38" fmla="*/ 0 w 31"/>
                  <a:gd name="T39" fmla="*/ 36 h 37"/>
                  <a:gd name="T40" fmla="*/ 1 w 31"/>
                  <a:gd name="T41" fmla="*/ 36 h 37"/>
                  <a:gd name="T42" fmla="*/ 5 w 31"/>
                  <a:gd name="T43" fmla="*/ 35 h 37"/>
                  <a:gd name="T44" fmla="*/ 6 w 31"/>
                  <a:gd name="T45" fmla="*/ 31 h 37"/>
                  <a:gd name="T46" fmla="*/ 6 w 31"/>
                  <a:gd name="T47" fmla="*/ 7 h 37"/>
                  <a:gd name="T48" fmla="*/ 5 w 31"/>
                  <a:gd name="T49" fmla="*/ 3 h 37"/>
                  <a:gd name="T50" fmla="*/ 4 w 31"/>
                  <a:gd name="T51" fmla="*/ 2 h 37"/>
                  <a:gd name="T52" fmla="*/ 1 w 31"/>
                  <a:gd name="T53" fmla="*/ 1 h 37"/>
                  <a:gd name="T54" fmla="*/ 0 w 31"/>
                  <a:gd name="T55" fmla="*/ 1 h 37"/>
                  <a:gd name="T56" fmla="*/ 0 w 31"/>
                  <a:gd name="T57" fmla="*/ 0 h 37"/>
                  <a:gd name="T58" fmla="*/ 31 w 31"/>
                  <a:gd name="T59" fmla="*/ 0 h 37"/>
                  <a:gd name="T60" fmla="*/ 31 w 31"/>
                  <a:gd name="T61" fmla="*/ 8 h 37"/>
                  <a:gd name="T62" fmla="*/ 30 w 31"/>
                  <a:gd name="T63" fmla="*/ 8 h 37"/>
                  <a:gd name="T64" fmla="*/ 28 w 31"/>
                  <a:gd name="T65" fmla="*/ 4 h 37"/>
                  <a:gd name="T66" fmla="*/ 26 w 31"/>
                  <a:gd name="T67" fmla="*/ 3 h 37"/>
                  <a:gd name="T68" fmla="*/ 21 w 31"/>
                  <a:gd name="T69" fmla="*/ 2 h 37"/>
                  <a:gd name="T70" fmla="*/ 12 w 31"/>
                  <a:gd name="T71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1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1" y="17"/>
                      <a:pt x="22" y="16"/>
                      <a:pt x="23" y="16"/>
                    </a:cubicBezTo>
                    <a:cubicBezTo>
                      <a:pt x="24" y="15"/>
                      <a:pt x="24" y="14"/>
                      <a:pt x="25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3"/>
                      <a:pt x="24" y="22"/>
                      <a:pt x="24" y="21"/>
                    </a:cubicBezTo>
                    <a:cubicBezTo>
                      <a:pt x="24" y="20"/>
                      <a:pt x="23" y="20"/>
                      <a:pt x="22" y="20"/>
                    </a:cubicBezTo>
                    <a:cubicBezTo>
                      <a:pt x="22" y="19"/>
                      <a:pt x="21" y="19"/>
                      <a:pt x="19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5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9" y="6"/>
                      <a:pt x="29" y="5"/>
                      <a:pt x="28" y="4"/>
                    </a:cubicBezTo>
                    <a:cubicBezTo>
                      <a:pt x="27" y="4"/>
                      <a:pt x="27" y="3"/>
                      <a:pt x="26" y="3"/>
                    </a:cubicBezTo>
                    <a:cubicBezTo>
                      <a:pt x="25" y="2"/>
                      <a:pt x="23" y="2"/>
                      <a:pt x="21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2" name="Freeform 41">
                <a:extLst>
                  <a:ext uri="{FF2B5EF4-FFF2-40B4-BE49-F238E27FC236}">
                    <a16:creationId xmlns="" xmlns:a16="http://schemas.microsoft.com/office/drawing/2014/main" id="{665491AC-7AFD-A641-9993-570298D1BF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45" y="2326"/>
                <a:ext cx="59" cy="71"/>
              </a:xfrm>
              <a:custGeom>
                <a:avLst/>
                <a:gdLst>
                  <a:gd name="T0" fmla="*/ 11 w 31"/>
                  <a:gd name="T1" fmla="*/ 20 h 37"/>
                  <a:gd name="T2" fmla="*/ 11 w 31"/>
                  <a:gd name="T3" fmla="*/ 31 h 37"/>
                  <a:gd name="T4" fmla="*/ 12 w 31"/>
                  <a:gd name="T5" fmla="*/ 35 h 37"/>
                  <a:gd name="T6" fmla="*/ 16 w 31"/>
                  <a:gd name="T7" fmla="*/ 36 h 37"/>
                  <a:gd name="T8" fmla="*/ 17 w 31"/>
                  <a:gd name="T9" fmla="*/ 36 h 37"/>
                  <a:gd name="T10" fmla="*/ 17 w 31"/>
                  <a:gd name="T11" fmla="*/ 37 h 37"/>
                  <a:gd name="T12" fmla="*/ 0 w 31"/>
                  <a:gd name="T13" fmla="*/ 37 h 37"/>
                  <a:gd name="T14" fmla="*/ 0 w 31"/>
                  <a:gd name="T15" fmla="*/ 36 h 37"/>
                  <a:gd name="T16" fmla="*/ 1 w 31"/>
                  <a:gd name="T17" fmla="*/ 36 h 37"/>
                  <a:gd name="T18" fmla="*/ 5 w 31"/>
                  <a:gd name="T19" fmla="*/ 35 h 37"/>
                  <a:gd name="T20" fmla="*/ 6 w 31"/>
                  <a:gd name="T21" fmla="*/ 31 h 37"/>
                  <a:gd name="T22" fmla="*/ 6 w 31"/>
                  <a:gd name="T23" fmla="*/ 7 h 37"/>
                  <a:gd name="T24" fmla="*/ 5 w 31"/>
                  <a:gd name="T25" fmla="*/ 2 h 37"/>
                  <a:gd name="T26" fmla="*/ 1 w 31"/>
                  <a:gd name="T27" fmla="*/ 1 h 37"/>
                  <a:gd name="T28" fmla="*/ 0 w 31"/>
                  <a:gd name="T29" fmla="*/ 1 h 37"/>
                  <a:gd name="T30" fmla="*/ 0 w 31"/>
                  <a:gd name="T31" fmla="*/ 0 h 37"/>
                  <a:gd name="T32" fmla="*/ 15 w 31"/>
                  <a:gd name="T33" fmla="*/ 0 h 37"/>
                  <a:gd name="T34" fmla="*/ 24 w 31"/>
                  <a:gd name="T35" fmla="*/ 1 h 37"/>
                  <a:gd name="T36" fmla="*/ 29 w 31"/>
                  <a:gd name="T37" fmla="*/ 5 h 37"/>
                  <a:gd name="T38" fmla="*/ 31 w 31"/>
                  <a:gd name="T39" fmla="*/ 10 h 37"/>
                  <a:gd name="T40" fmla="*/ 28 w 31"/>
                  <a:gd name="T41" fmla="*/ 18 h 37"/>
                  <a:gd name="T42" fmla="*/ 18 w 31"/>
                  <a:gd name="T43" fmla="*/ 21 h 37"/>
                  <a:gd name="T44" fmla="*/ 15 w 31"/>
                  <a:gd name="T45" fmla="*/ 20 h 37"/>
                  <a:gd name="T46" fmla="*/ 11 w 31"/>
                  <a:gd name="T47" fmla="*/ 20 h 37"/>
                  <a:gd name="T48" fmla="*/ 11 w 31"/>
                  <a:gd name="T49" fmla="*/ 18 h 37"/>
                  <a:gd name="T50" fmla="*/ 14 w 31"/>
                  <a:gd name="T51" fmla="*/ 19 h 37"/>
                  <a:gd name="T52" fmla="*/ 16 w 31"/>
                  <a:gd name="T53" fmla="*/ 19 h 37"/>
                  <a:gd name="T54" fmla="*/ 22 w 31"/>
                  <a:gd name="T55" fmla="*/ 17 h 37"/>
                  <a:gd name="T56" fmla="*/ 24 w 31"/>
                  <a:gd name="T57" fmla="*/ 11 h 37"/>
                  <a:gd name="T58" fmla="*/ 23 w 31"/>
                  <a:gd name="T59" fmla="*/ 6 h 37"/>
                  <a:gd name="T60" fmla="*/ 20 w 31"/>
                  <a:gd name="T61" fmla="*/ 3 h 37"/>
                  <a:gd name="T62" fmla="*/ 15 w 31"/>
                  <a:gd name="T63" fmla="*/ 2 h 37"/>
                  <a:gd name="T64" fmla="*/ 11 w 31"/>
                  <a:gd name="T65" fmla="*/ 3 h 37"/>
                  <a:gd name="T66" fmla="*/ 11 w 31"/>
                  <a:gd name="T67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" h="37">
                    <a:moveTo>
                      <a:pt x="11" y="20"/>
                    </a:move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2" y="35"/>
                      <a:pt x="12" y="35"/>
                    </a:cubicBezTo>
                    <a:cubicBezTo>
                      <a:pt x="13" y="36"/>
                      <a:pt x="14" y="36"/>
                      <a:pt x="16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9" y="0"/>
                      <a:pt x="21" y="0"/>
                      <a:pt x="24" y="1"/>
                    </a:cubicBezTo>
                    <a:cubicBezTo>
                      <a:pt x="26" y="2"/>
                      <a:pt x="27" y="3"/>
                      <a:pt x="29" y="5"/>
                    </a:cubicBezTo>
                    <a:cubicBezTo>
                      <a:pt x="30" y="6"/>
                      <a:pt x="31" y="8"/>
                      <a:pt x="31" y="10"/>
                    </a:cubicBezTo>
                    <a:cubicBezTo>
                      <a:pt x="31" y="13"/>
                      <a:pt x="30" y="16"/>
                      <a:pt x="28" y="18"/>
                    </a:cubicBezTo>
                    <a:cubicBezTo>
                      <a:pt x="26" y="20"/>
                      <a:pt x="22" y="21"/>
                      <a:pt x="18" y="21"/>
                    </a:cubicBezTo>
                    <a:cubicBezTo>
                      <a:pt x="17" y="21"/>
                      <a:pt x="16" y="21"/>
                      <a:pt x="15" y="20"/>
                    </a:cubicBezTo>
                    <a:cubicBezTo>
                      <a:pt x="14" y="20"/>
                      <a:pt x="13" y="20"/>
                      <a:pt x="11" y="20"/>
                    </a:cubicBezTo>
                    <a:close/>
                    <a:moveTo>
                      <a:pt x="11" y="18"/>
                    </a:moveTo>
                    <a:cubicBezTo>
                      <a:pt x="13" y="18"/>
                      <a:pt x="13" y="19"/>
                      <a:pt x="14" y="19"/>
                    </a:cubicBezTo>
                    <a:cubicBezTo>
                      <a:pt x="15" y="19"/>
                      <a:pt x="16" y="19"/>
                      <a:pt x="16" y="19"/>
                    </a:cubicBezTo>
                    <a:cubicBezTo>
                      <a:pt x="19" y="19"/>
                      <a:pt x="20" y="18"/>
                      <a:pt x="22" y="17"/>
                    </a:cubicBezTo>
                    <a:cubicBezTo>
                      <a:pt x="23" y="15"/>
                      <a:pt x="24" y="13"/>
                      <a:pt x="24" y="11"/>
                    </a:cubicBezTo>
                    <a:cubicBezTo>
                      <a:pt x="24" y="9"/>
                      <a:pt x="24" y="8"/>
                      <a:pt x="23" y="6"/>
                    </a:cubicBezTo>
                    <a:cubicBezTo>
                      <a:pt x="22" y="5"/>
                      <a:pt x="21" y="4"/>
                      <a:pt x="20" y="3"/>
                    </a:cubicBezTo>
                    <a:cubicBezTo>
                      <a:pt x="19" y="3"/>
                      <a:pt x="17" y="2"/>
                      <a:pt x="15" y="2"/>
                    </a:cubicBezTo>
                    <a:cubicBezTo>
                      <a:pt x="14" y="2"/>
                      <a:pt x="13" y="2"/>
                      <a:pt x="11" y="3"/>
                    </a:cubicBezTo>
                    <a:lnTo>
                      <a:pt x="11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3" name="Freeform 42">
                <a:extLst>
                  <a:ext uri="{FF2B5EF4-FFF2-40B4-BE49-F238E27FC236}">
                    <a16:creationId xmlns="" xmlns:a16="http://schemas.microsoft.com/office/drawing/2014/main" id="{682250B1-DE83-4B4C-92E1-ED66D6180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326"/>
                <a:ext cx="67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4" y="19"/>
                      <a:pt x="22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2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5" y="35"/>
                      <a:pt x="5" y="35"/>
                      <a:pt x="5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4" name="Freeform 43">
                <a:extLst>
                  <a:ext uri="{FF2B5EF4-FFF2-40B4-BE49-F238E27FC236}">
                    <a16:creationId xmlns="" xmlns:a16="http://schemas.microsoft.com/office/drawing/2014/main" id="{90C0FAD2-E7BF-824C-BE24-87B808D01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5" name="Freeform 44">
                <a:extLst>
                  <a:ext uri="{FF2B5EF4-FFF2-40B4-BE49-F238E27FC236}">
                    <a16:creationId xmlns="" xmlns:a16="http://schemas.microsoft.com/office/drawing/2014/main" id="{6D7E4C19-8FD2-1D41-9830-BDBA62B99E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51" y="2326"/>
                <a:ext cx="79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5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2 w 41"/>
                  <a:gd name="T69" fmla="*/ 16 h 37"/>
                  <a:gd name="T70" fmla="*/ 25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1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4" y="18"/>
                    </a:cubicBezTo>
                    <a:cubicBezTo>
                      <a:pt x="18" y="18"/>
                      <a:pt x="20" y="17"/>
                      <a:pt x="22" y="16"/>
                    </a:cubicBezTo>
                    <a:cubicBezTo>
                      <a:pt x="24" y="14"/>
                      <a:pt x="25" y="12"/>
                      <a:pt x="25" y="10"/>
                    </a:cubicBezTo>
                    <a:cubicBezTo>
                      <a:pt x="25" y="8"/>
                      <a:pt x="25" y="6"/>
                      <a:pt x="23" y="4"/>
                    </a:cubicBezTo>
                    <a:cubicBezTo>
                      <a:pt x="21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6" name="Freeform 45">
                <a:extLst>
                  <a:ext uri="{FF2B5EF4-FFF2-40B4-BE49-F238E27FC236}">
                    <a16:creationId xmlns="" xmlns:a16="http://schemas.microsoft.com/office/drawing/2014/main" id="{F50EC3C1-3657-EB42-BBF9-8DD99BF3E6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32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5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5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1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4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7" name="Freeform 46">
                <a:extLst>
                  <a:ext uri="{FF2B5EF4-FFF2-40B4-BE49-F238E27FC236}">
                    <a16:creationId xmlns="" xmlns:a16="http://schemas.microsoft.com/office/drawing/2014/main" id="{997DFEA9-CD92-8E48-B3AA-A70F82ED7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326"/>
                <a:ext cx="68" cy="71"/>
              </a:xfrm>
              <a:custGeom>
                <a:avLst/>
                <a:gdLst>
                  <a:gd name="T0" fmla="*/ 35 w 36"/>
                  <a:gd name="T1" fmla="*/ 27 h 37"/>
                  <a:gd name="T2" fmla="*/ 36 w 36"/>
                  <a:gd name="T3" fmla="*/ 27 h 37"/>
                  <a:gd name="T4" fmla="*/ 32 w 36"/>
                  <a:gd name="T5" fmla="*/ 37 h 37"/>
                  <a:gd name="T6" fmla="*/ 0 w 36"/>
                  <a:gd name="T7" fmla="*/ 37 h 37"/>
                  <a:gd name="T8" fmla="*/ 0 w 36"/>
                  <a:gd name="T9" fmla="*/ 36 h 37"/>
                  <a:gd name="T10" fmla="*/ 2 w 36"/>
                  <a:gd name="T11" fmla="*/ 36 h 37"/>
                  <a:gd name="T12" fmla="*/ 6 w 36"/>
                  <a:gd name="T13" fmla="*/ 35 h 37"/>
                  <a:gd name="T14" fmla="*/ 6 w 36"/>
                  <a:gd name="T15" fmla="*/ 31 h 37"/>
                  <a:gd name="T16" fmla="*/ 6 w 36"/>
                  <a:gd name="T17" fmla="*/ 7 h 37"/>
                  <a:gd name="T18" fmla="*/ 5 w 36"/>
                  <a:gd name="T19" fmla="*/ 2 h 37"/>
                  <a:gd name="T20" fmla="*/ 2 w 36"/>
                  <a:gd name="T21" fmla="*/ 1 h 37"/>
                  <a:gd name="T22" fmla="*/ 0 w 36"/>
                  <a:gd name="T23" fmla="*/ 1 h 37"/>
                  <a:gd name="T24" fmla="*/ 0 w 36"/>
                  <a:gd name="T25" fmla="*/ 0 h 37"/>
                  <a:gd name="T26" fmla="*/ 19 w 36"/>
                  <a:gd name="T27" fmla="*/ 0 h 37"/>
                  <a:gd name="T28" fmla="*/ 19 w 36"/>
                  <a:gd name="T29" fmla="*/ 1 h 37"/>
                  <a:gd name="T30" fmla="*/ 14 w 36"/>
                  <a:gd name="T31" fmla="*/ 2 h 37"/>
                  <a:gd name="T32" fmla="*/ 13 w 36"/>
                  <a:gd name="T33" fmla="*/ 3 h 37"/>
                  <a:gd name="T34" fmla="*/ 12 w 36"/>
                  <a:gd name="T35" fmla="*/ 7 h 37"/>
                  <a:gd name="T36" fmla="*/ 12 w 36"/>
                  <a:gd name="T37" fmla="*/ 31 h 37"/>
                  <a:gd name="T38" fmla="*/ 13 w 36"/>
                  <a:gd name="T39" fmla="*/ 34 h 37"/>
                  <a:gd name="T40" fmla="*/ 14 w 36"/>
                  <a:gd name="T41" fmla="*/ 35 h 37"/>
                  <a:gd name="T42" fmla="*/ 18 w 36"/>
                  <a:gd name="T43" fmla="*/ 35 h 37"/>
                  <a:gd name="T44" fmla="*/ 21 w 36"/>
                  <a:gd name="T45" fmla="*/ 35 h 37"/>
                  <a:gd name="T46" fmla="*/ 28 w 36"/>
                  <a:gd name="T47" fmla="*/ 34 h 37"/>
                  <a:gd name="T48" fmla="*/ 32 w 36"/>
                  <a:gd name="T49" fmla="*/ 32 h 37"/>
                  <a:gd name="T50" fmla="*/ 35 w 36"/>
                  <a:gd name="T51" fmla="*/ 2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5" y="27"/>
                    </a:moveTo>
                    <a:cubicBezTo>
                      <a:pt x="36" y="27"/>
                      <a:pt x="36" y="27"/>
                      <a:pt x="36" y="2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7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2"/>
                      <a:pt x="12" y="33"/>
                      <a:pt x="13" y="34"/>
                    </a:cubicBezTo>
                    <a:cubicBezTo>
                      <a:pt x="13" y="34"/>
                      <a:pt x="13" y="35"/>
                      <a:pt x="14" y="35"/>
                    </a:cubicBezTo>
                    <a:cubicBezTo>
                      <a:pt x="14" y="35"/>
                      <a:pt x="16" y="35"/>
                      <a:pt x="18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5" y="35"/>
                      <a:pt x="27" y="35"/>
                      <a:pt x="28" y="34"/>
                    </a:cubicBezTo>
                    <a:cubicBezTo>
                      <a:pt x="29" y="34"/>
                      <a:pt x="30" y="33"/>
                      <a:pt x="32" y="32"/>
                    </a:cubicBezTo>
                    <a:cubicBezTo>
                      <a:pt x="33" y="31"/>
                      <a:pt x="34" y="29"/>
                      <a:pt x="35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8" name="Freeform 47">
                <a:extLst>
                  <a:ext uri="{FF2B5EF4-FFF2-40B4-BE49-F238E27FC236}">
                    <a16:creationId xmlns="" xmlns:a16="http://schemas.microsoft.com/office/drawing/2014/main" id="{A96AB466-A713-274A-8464-D2610F54B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326"/>
                <a:ext cx="67" cy="71"/>
              </a:xfrm>
              <a:custGeom>
                <a:avLst/>
                <a:gdLst>
                  <a:gd name="T0" fmla="*/ 11 w 35"/>
                  <a:gd name="T1" fmla="*/ 2 h 37"/>
                  <a:gd name="T2" fmla="*/ 11 w 35"/>
                  <a:gd name="T3" fmla="*/ 17 h 37"/>
                  <a:gd name="T4" fmla="*/ 20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0 w 35"/>
                  <a:gd name="T21" fmla="*/ 19 h 37"/>
                  <a:gd name="T22" fmla="*/ 11 w 35"/>
                  <a:gd name="T23" fmla="*/ 19 h 37"/>
                  <a:gd name="T24" fmla="*/ 11 w 35"/>
                  <a:gd name="T25" fmla="*/ 31 h 37"/>
                  <a:gd name="T26" fmla="*/ 12 w 35"/>
                  <a:gd name="T27" fmla="*/ 34 h 37"/>
                  <a:gd name="T28" fmla="*/ 12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1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1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1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1" y="2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6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4"/>
                      <a:pt x="12" y="34"/>
                    </a:cubicBezTo>
                    <a:cubicBezTo>
                      <a:pt x="12" y="34"/>
                      <a:pt x="12" y="35"/>
                      <a:pt x="12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2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4" y="35"/>
                      <a:pt x="5" y="35"/>
                      <a:pt x="5" y="34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9" name="Freeform 48">
                <a:extLst>
                  <a:ext uri="{FF2B5EF4-FFF2-40B4-BE49-F238E27FC236}">
                    <a16:creationId xmlns="" xmlns:a16="http://schemas.microsoft.com/office/drawing/2014/main" id="{D9F1604F-D96E-D245-9ECC-42A1F28FE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9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7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30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39" y="2"/>
                      <a:pt x="39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8" y="29"/>
                      <a:pt x="37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8" y="38"/>
                      <a:pt x="14" y="37"/>
                      <a:pt x="12" y="36"/>
                    </a:cubicBezTo>
                    <a:cubicBezTo>
                      <a:pt x="10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5" y="33"/>
                      <a:pt x="16" y="34"/>
                      <a:pt x="17" y="35"/>
                    </a:cubicBezTo>
                    <a:cubicBezTo>
                      <a:pt x="19" y="35"/>
                      <a:pt x="20" y="36"/>
                      <a:pt x="22" y="36"/>
                    </a:cubicBezTo>
                    <a:cubicBezTo>
                      <a:pt x="25" y="36"/>
                      <a:pt x="28" y="35"/>
                      <a:pt x="30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4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90" name="Freeform 49">
                <a:extLst>
                  <a:ext uri="{FF2B5EF4-FFF2-40B4-BE49-F238E27FC236}">
                    <a16:creationId xmlns="" xmlns:a16="http://schemas.microsoft.com/office/drawing/2014/main" id="{2723F882-54AD-A24F-BB61-CA2B6E413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326"/>
                <a:ext cx="101" cy="71"/>
              </a:xfrm>
              <a:custGeom>
                <a:avLst/>
                <a:gdLst>
                  <a:gd name="T0" fmla="*/ 24 w 53"/>
                  <a:gd name="T1" fmla="*/ 37 h 37"/>
                  <a:gd name="T2" fmla="*/ 8 w 53"/>
                  <a:gd name="T3" fmla="*/ 6 h 37"/>
                  <a:gd name="T4" fmla="*/ 8 w 53"/>
                  <a:gd name="T5" fmla="*/ 31 h 37"/>
                  <a:gd name="T6" fmla="*/ 9 w 53"/>
                  <a:gd name="T7" fmla="*/ 35 h 37"/>
                  <a:gd name="T8" fmla="*/ 13 w 53"/>
                  <a:gd name="T9" fmla="*/ 36 h 37"/>
                  <a:gd name="T10" fmla="*/ 14 w 53"/>
                  <a:gd name="T11" fmla="*/ 36 h 37"/>
                  <a:gd name="T12" fmla="*/ 14 w 53"/>
                  <a:gd name="T13" fmla="*/ 37 h 37"/>
                  <a:gd name="T14" fmla="*/ 0 w 53"/>
                  <a:gd name="T15" fmla="*/ 37 h 37"/>
                  <a:gd name="T16" fmla="*/ 0 w 53"/>
                  <a:gd name="T17" fmla="*/ 36 h 37"/>
                  <a:gd name="T18" fmla="*/ 1 w 53"/>
                  <a:gd name="T19" fmla="*/ 36 h 37"/>
                  <a:gd name="T20" fmla="*/ 5 w 53"/>
                  <a:gd name="T21" fmla="*/ 35 h 37"/>
                  <a:gd name="T22" fmla="*/ 6 w 53"/>
                  <a:gd name="T23" fmla="*/ 31 h 37"/>
                  <a:gd name="T24" fmla="*/ 6 w 53"/>
                  <a:gd name="T25" fmla="*/ 6 h 37"/>
                  <a:gd name="T26" fmla="*/ 5 w 53"/>
                  <a:gd name="T27" fmla="*/ 3 h 37"/>
                  <a:gd name="T28" fmla="*/ 3 w 53"/>
                  <a:gd name="T29" fmla="*/ 2 h 37"/>
                  <a:gd name="T30" fmla="*/ 0 w 53"/>
                  <a:gd name="T31" fmla="*/ 1 h 37"/>
                  <a:gd name="T32" fmla="*/ 0 w 53"/>
                  <a:gd name="T33" fmla="*/ 0 h 37"/>
                  <a:gd name="T34" fmla="*/ 12 w 53"/>
                  <a:gd name="T35" fmla="*/ 0 h 37"/>
                  <a:gd name="T36" fmla="*/ 26 w 53"/>
                  <a:gd name="T37" fmla="*/ 29 h 37"/>
                  <a:gd name="T38" fmla="*/ 41 w 53"/>
                  <a:gd name="T39" fmla="*/ 0 h 37"/>
                  <a:gd name="T40" fmla="*/ 53 w 53"/>
                  <a:gd name="T41" fmla="*/ 0 h 37"/>
                  <a:gd name="T42" fmla="*/ 53 w 53"/>
                  <a:gd name="T43" fmla="*/ 1 h 37"/>
                  <a:gd name="T44" fmla="*/ 51 w 53"/>
                  <a:gd name="T45" fmla="*/ 1 h 37"/>
                  <a:gd name="T46" fmla="*/ 48 w 53"/>
                  <a:gd name="T47" fmla="*/ 2 h 37"/>
                  <a:gd name="T48" fmla="*/ 47 w 53"/>
                  <a:gd name="T49" fmla="*/ 6 h 37"/>
                  <a:gd name="T50" fmla="*/ 47 w 53"/>
                  <a:gd name="T51" fmla="*/ 31 h 37"/>
                  <a:gd name="T52" fmla="*/ 48 w 53"/>
                  <a:gd name="T53" fmla="*/ 35 h 37"/>
                  <a:gd name="T54" fmla="*/ 51 w 53"/>
                  <a:gd name="T55" fmla="*/ 36 h 37"/>
                  <a:gd name="T56" fmla="*/ 53 w 53"/>
                  <a:gd name="T57" fmla="*/ 36 h 37"/>
                  <a:gd name="T58" fmla="*/ 53 w 53"/>
                  <a:gd name="T59" fmla="*/ 37 h 37"/>
                  <a:gd name="T60" fmla="*/ 35 w 53"/>
                  <a:gd name="T61" fmla="*/ 37 h 37"/>
                  <a:gd name="T62" fmla="*/ 35 w 53"/>
                  <a:gd name="T63" fmla="*/ 36 h 37"/>
                  <a:gd name="T64" fmla="*/ 37 w 53"/>
                  <a:gd name="T65" fmla="*/ 36 h 37"/>
                  <a:gd name="T66" fmla="*/ 40 w 53"/>
                  <a:gd name="T67" fmla="*/ 35 h 37"/>
                  <a:gd name="T68" fmla="*/ 41 w 53"/>
                  <a:gd name="T69" fmla="*/ 31 h 37"/>
                  <a:gd name="T70" fmla="*/ 41 w 53"/>
                  <a:gd name="T71" fmla="*/ 6 h 37"/>
                  <a:gd name="T72" fmla="*/ 25 w 53"/>
                  <a:gd name="T73" fmla="*/ 37 h 37"/>
                  <a:gd name="T74" fmla="*/ 24 w 53"/>
                  <a:gd name="T75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3" h="37">
                    <a:moveTo>
                      <a:pt x="24" y="37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33"/>
                      <a:pt x="9" y="35"/>
                      <a:pt x="9" y="35"/>
                    </a:cubicBezTo>
                    <a:cubicBezTo>
                      <a:pt x="10" y="36"/>
                      <a:pt x="11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0" y="1"/>
                      <a:pt x="48" y="2"/>
                      <a:pt x="48" y="2"/>
                    </a:cubicBezTo>
                    <a:cubicBezTo>
                      <a:pt x="47" y="3"/>
                      <a:pt x="47" y="4"/>
                      <a:pt x="47" y="6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3"/>
                      <a:pt x="47" y="35"/>
                      <a:pt x="48" y="35"/>
                    </a:cubicBezTo>
                    <a:cubicBezTo>
                      <a:pt x="49" y="36"/>
                      <a:pt x="50" y="36"/>
                      <a:pt x="51" y="36"/>
                    </a:cubicBezTo>
                    <a:cubicBezTo>
                      <a:pt x="53" y="36"/>
                      <a:pt x="53" y="36"/>
                      <a:pt x="53" y="36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8" y="36"/>
                      <a:pt x="40" y="36"/>
                      <a:pt x="40" y="35"/>
                    </a:cubicBezTo>
                    <a:cubicBezTo>
                      <a:pt x="41" y="34"/>
                      <a:pt x="41" y="33"/>
                      <a:pt x="41" y="31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25" y="37"/>
                      <a:pt x="25" y="37"/>
                      <a:pt x="25" y="37"/>
                    </a:cubicBezTo>
                    <a:lnTo>
                      <a:pt x="24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  <p:grpSp>
          <p:nvGrpSpPr>
            <p:cNvPr id="123" name="Group 67">
              <a:extLst>
                <a:ext uri="{FF2B5EF4-FFF2-40B4-BE49-F238E27FC236}">
                  <a16:creationId xmlns="" xmlns:a16="http://schemas.microsoft.com/office/drawing/2014/main" id="{A0D298E6-2680-F346-B186-5D2B18913BC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595040" y="83506"/>
              <a:ext cx="533403" cy="535137"/>
              <a:chOff x="594" y="467"/>
              <a:chExt cx="1846" cy="1852"/>
            </a:xfrm>
            <a:solidFill>
              <a:srgbClr val="09234F"/>
            </a:solidFill>
          </p:grpSpPr>
          <p:sp>
            <p:nvSpPr>
              <p:cNvPr id="124" name="Rectangle 68">
                <a:extLst>
                  <a:ext uri="{FF2B5EF4-FFF2-40B4-BE49-F238E27FC236}">
                    <a16:creationId xmlns="" xmlns:a16="http://schemas.microsoft.com/office/drawing/2014/main" id="{70F15E9B-CAC0-D345-8D7B-14E99FF48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9" y="1208"/>
                <a:ext cx="10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5" name="Freeform 69">
                <a:extLst>
                  <a:ext uri="{FF2B5EF4-FFF2-40B4-BE49-F238E27FC236}">
                    <a16:creationId xmlns="" xmlns:a16="http://schemas.microsoft.com/office/drawing/2014/main" id="{37264D80-A120-A64F-8306-19458784B1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0" y="843"/>
                <a:ext cx="945" cy="1112"/>
              </a:xfrm>
              <a:custGeom>
                <a:avLst/>
                <a:gdLst>
                  <a:gd name="T0" fmla="*/ 342 w 495"/>
                  <a:gd name="T1" fmla="*/ 490 h 581"/>
                  <a:gd name="T2" fmla="*/ 266 w 495"/>
                  <a:gd name="T3" fmla="*/ 393 h 581"/>
                  <a:gd name="T4" fmla="*/ 155 w 495"/>
                  <a:gd name="T5" fmla="*/ 426 h 581"/>
                  <a:gd name="T6" fmla="*/ 158 w 495"/>
                  <a:gd name="T7" fmla="*/ 351 h 581"/>
                  <a:gd name="T8" fmla="*/ 108 w 495"/>
                  <a:gd name="T9" fmla="*/ 266 h 581"/>
                  <a:gd name="T10" fmla="*/ 117 w 495"/>
                  <a:gd name="T11" fmla="*/ 114 h 581"/>
                  <a:gd name="T12" fmla="*/ 157 w 495"/>
                  <a:gd name="T13" fmla="*/ 119 h 581"/>
                  <a:gd name="T14" fmla="*/ 167 w 495"/>
                  <a:gd name="T15" fmla="*/ 129 h 581"/>
                  <a:gd name="T16" fmla="*/ 172 w 495"/>
                  <a:gd name="T17" fmla="*/ 169 h 581"/>
                  <a:gd name="T18" fmla="*/ 67 w 495"/>
                  <a:gd name="T19" fmla="*/ 266 h 581"/>
                  <a:gd name="T20" fmla="*/ 152 w 495"/>
                  <a:gd name="T21" fmla="*/ 111 h 581"/>
                  <a:gd name="T22" fmla="*/ 142 w 495"/>
                  <a:gd name="T23" fmla="*/ 149 h 581"/>
                  <a:gd name="T24" fmla="*/ 180 w 495"/>
                  <a:gd name="T25" fmla="*/ 133 h 581"/>
                  <a:gd name="T26" fmla="*/ 181 w 495"/>
                  <a:gd name="T27" fmla="*/ 47 h 581"/>
                  <a:gd name="T28" fmla="*/ 196 w 495"/>
                  <a:gd name="T29" fmla="*/ 283 h 581"/>
                  <a:gd name="T30" fmla="*/ 198 w 495"/>
                  <a:gd name="T31" fmla="*/ 136 h 581"/>
                  <a:gd name="T32" fmla="*/ 201 w 495"/>
                  <a:gd name="T33" fmla="*/ 5 h 581"/>
                  <a:gd name="T34" fmla="*/ 211 w 495"/>
                  <a:gd name="T35" fmla="*/ 61 h 581"/>
                  <a:gd name="T36" fmla="*/ 255 w 495"/>
                  <a:gd name="T37" fmla="*/ 145 h 581"/>
                  <a:gd name="T38" fmla="*/ 278 w 495"/>
                  <a:gd name="T39" fmla="*/ 84 h 581"/>
                  <a:gd name="T40" fmla="*/ 357 w 495"/>
                  <a:gd name="T41" fmla="*/ 54 h 581"/>
                  <a:gd name="T42" fmla="*/ 411 w 495"/>
                  <a:gd name="T43" fmla="*/ 93 h 581"/>
                  <a:gd name="T44" fmla="*/ 430 w 495"/>
                  <a:gd name="T45" fmla="*/ 95 h 581"/>
                  <a:gd name="T46" fmla="*/ 463 w 495"/>
                  <a:gd name="T47" fmla="*/ 155 h 581"/>
                  <a:gd name="T48" fmla="*/ 221 w 495"/>
                  <a:gd name="T49" fmla="*/ 279 h 581"/>
                  <a:gd name="T50" fmla="*/ 349 w 495"/>
                  <a:gd name="T51" fmla="*/ 257 h 581"/>
                  <a:gd name="T52" fmla="*/ 398 w 495"/>
                  <a:gd name="T53" fmla="*/ 210 h 581"/>
                  <a:gd name="T54" fmla="*/ 406 w 495"/>
                  <a:gd name="T55" fmla="*/ 220 h 581"/>
                  <a:gd name="T56" fmla="*/ 411 w 495"/>
                  <a:gd name="T57" fmla="*/ 451 h 581"/>
                  <a:gd name="T58" fmla="*/ 406 w 495"/>
                  <a:gd name="T59" fmla="*/ 321 h 581"/>
                  <a:gd name="T60" fmla="*/ 468 w 495"/>
                  <a:gd name="T61" fmla="*/ 184 h 581"/>
                  <a:gd name="T62" fmla="*/ 460 w 495"/>
                  <a:gd name="T63" fmla="*/ 233 h 581"/>
                  <a:gd name="T64" fmla="*/ 384 w 495"/>
                  <a:gd name="T65" fmla="*/ 222 h 581"/>
                  <a:gd name="T66" fmla="*/ 420 w 495"/>
                  <a:gd name="T67" fmla="*/ 188 h 581"/>
                  <a:gd name="T68" fmla="*/ 364 w 495"/>
                  <a:gd name="T69" fmla="*/ 225 h 581"/>
                  <a:gd name="T70" fmla="*/ 360 w 495"/>
                  <a:gd name="T71" fmla="*/ 188 h 581"/>
                  <a:gd name="T72" fmla="*/ 386 w 495"/>
                  <a:gd name="T73" fmla="*/ 356 h 581"/>
                  <a:gd name="T74" fmla="*/ 220 w 495"/>
                  <a:gd name="T75" fmla="*/ 351 h 581"/>
                  <a:gd name="T76" fmla="*/ 235 w 495"/>
                  <a:gd name="T77" fmla="*/ 315 h 581"/>
                  <a:gd name="T78" fmla="*/ 206 w 495"/>
                  <a:gd name="T79" fmla="*/ 172 h 581"/>
                  <a:gd name="T80" fmla="*/ 238 w 495"/>
                  <a:gd name="T81" fmla="*/ 167 h 581"/>
                  <a:gd name="T82" fmla="*/ 251 w 495"/>
                  <a:gd name="T83" fmla="*/ 158 h 581"/>
                  <a:gd name="T84" fmla="*/ 269 w 495"/>
                  <a:gd name="T85" fmla="*/ 131 h 581"/>
                  <a:gd name="T86" fmla="*/ 278 w 495"/>
                  <a:gd name="T87" fmla="*/ 100 h 581"/>
                  <a:gd name="T88" fmla="*/ 393 w 495"/>
                  <a:gd name="T89" fmla="*/ 130 h 581"/>
                  <a:gd name="T90" fmla="*/ 438 w 495"/>
                  <a:gd name="T91" fmla="*/ 100 h 581"/>
                  <a:gd name="T92" fmla="*/ 438 w 495"/>
                  <a:gd name="T93" fmla="*/ 154 h 581"/>
                  <a:gd name="T94" fmla="*/ 456 w 495"/>
                  <a:gd name="T95" fmla="*/ 159 h 581"/>
                  <a:gd name="T96" fmla="*/ 474 w 495"/>
                  <a:gd name="T97" fmla="*/ 100 h 581"/>
                  <a:gd name="T98" fmla="*/ 455 w 495"/>
                  <a:gd name="T99" fmla="*/ 80 h 581"/>
                  <a:gd name="T100" fmla="*/ 343 w 495"/>
                  <a:gd name="T101" fmla="*/ 34 h 581"/>
                  <a:gd name="T102" fmla="*/ 206 w 495"/>
                  <a:gd name="T103" fmla="*/ 0 h 581"/>
                  <a:gd name="T104" fmla="*/ 173 w 495"/>
                  <a:gd name="T105" fmla="*/ 7 h 581"/>
                  <a:gd name="T106" fmla="*/ 143 w 495"/>
                  <a:gd name="T107" fmla="*/ 23 h 581"/>
                  <a:gd name="T108" fmla="*/ 121 w 495"/>
                  <a:gd name="T109" fmla="*/ 51 h 581"/>
                  <a:gd name="T110" fmla="*/ 148 w 495"/>
                  <a:gd name="T111" fmla="*/ 83 h 581"/>
                  <a:gd name="T112" fmla="*/ 59 w 495"/>
                  <a:gd name="T113" fmla="*/ 98 h 581"/>
                  <a:gd name="T114" fmla="*/ 108 w 495"/>
                  <a:gd name="T115" fmla="*/ 286 h 581"/>
                  <a:gd name="T116" fmla="*/ 152 w 495"/>
                  <a:gd name="T117" fmla="*/ 307 h 581"/>
                  <a:gd name="T118" fmla="*/ 102 w 495"/>
                  <a:gd name="T119" fmla="*/ 418 h 581"/>
                  <a:gd name="T120" fmla="*/ 495 w 495"/>
                  <a:gd name="T121" fmla="*/ 512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5" h="581">
                    <a:moveTo>
                      <a:pt x="369" y="368"/>
                    </a:moveTo>
                    <a:cubicBezTo>
                      <a:pt x="334" y="361"/>
                      <a:pt x="334" y="361"/>
                      <a:pt x="334" y="361"/>
                    </a:cubicBezTo>
                    <a:cubicBezTo>
                      <a:pt x="289" y="371"/>
                      <a:pt x="289" y="371"/>
                      <a:pt x="289" y="371"/>
                    </a:cubicBezTo>
                    <a:cubicBezTo>
                      <a:pt x="298" y="361"/>
                      <a:pt x="298" y="361"/>
                      <a:pt x="298" y="361"/>
                    </a:cubicBezTo>
                    <a:cubicBezTo>
                      <a:pt x="337" y="349"/>
                      <a:pt x="337" y="349"/>
                      <a:pt x="337" y="349"/>
                    </a:cubicBezTo>
                    <a:cubicBezTo>
                      <a:pt x="376" y="362"/>
                      <a:pt x="376" y="362"/>
                      <a:pt x="376" y="362"/>
                    </a:cubicBezTo>
                    <a:lnTo>
                      <a:pt x="369" y="368"/>
                    </a:lnTo>
                    <a:close/>
                    <a:moveTo>
                      <a:pt x="342" y="490"/>
                    </a:moveTo>
                    <a:cubicBezTo>
                      <a:pt x="337" y="470"/>
                      <a:pt x="337" y="470"/>
                      <a:pt x="337" y="470"/>
                    </a:cubicBezTo>
                    <a:cubicBezTo>
                      <a:pt x="349" y="422"/>
                      <a:pt x="349" y="422"/>
                      <a:pt x="349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64" y="420"/>
                      <a:pt x="364" y="420"/>
                      <a:pt x="364" y="420"/>
                    </a:cubicBezTo>
                    <a:cubicBezTo>
                      <a:pt x="375" y="493"/>
                      <a:pt x="375" y="493"/>
                      <a:pt x="375" y="493"/>
                    </a:cubicBezTo>
                    <a:cubicBezTo>
                      <a:pt x="364" y="492"/>
                      <a:pt x="353" y="491"/>
                      <a:pt x="342" y="490"/>
                    </a:cubicBezTo>
                    <a:close/>
                    <a:moveTo>
                      <a:pt x="266" y="393"/>
                    </a:moveTo>
                    <a:cubicBezTo>
                      <a:pt x="299" y="401"/>
                      <a:pt x="299" y="401"/>
                      <a:pt x="299" y="401"/>
                    </a:cubicBezTo>
                    <a:cubicBezTo>
                      <a:pt x="344" y="384"/>
                      <a:pt x="344" y="384"/>
                      <a:pt x="344" y="384"/>
                    </a:cubicBezTo>
                    <a:cubicBezTo>
                      <a:pt x="369" y="396"/>
                      <a:pt x="369" y="396"/>
                      <a:pt x="369" y="396"/>
                    </a:cubicBezTo>
                    <a:cubicBezTo>
                      <a:pt x="344" y="392"/>
                      <a:pt x="344" y="392"/>
                      <a:pt x="344" y="392"/>
                    </a:cubicBezTo>
                    <a:cubicBezTo>
                      <a:pt x="298" y="409"/>
                      <a:pt x="298" y="409"/>
                      <a:pt x="298" y="409"/>
                    </a:cubicBezTo>
                    <a:lnTo>
                      <a:pt x="266" y="393"/>
                    </a:lnTo>
                    <a:close/>
                    <a:moveTo>
                      <a:pt x="171" y="472"/>
                    </a:moveTo>
                    <a:cubicBezTo>
                      <a:pt x="155" y="426"/>
                      <a:pt x="155" y="426"/>
                      <a:pt x="155" y="426"/>
                    </a:cubicBezTo>
                    <a:cubicBezTo>
                      <a:pt x="132" y="419"/>
                      <a:pt x="132" y="419"/>
                      <a:pt x="132" y="419"/>
                    </a:cubicBezTo>
                    <a:cubicBezTo>
                      <a:pt x="170" y="407"/>
                      <a:pt x="170" y="407"/>
                      <a:pt x="170" y="407"/>
                    </a:cubicBezTo>
                    <a:cubicBezTo>
                      <a:pt x="185" y="457"/>
                      <a:pt x="185" y="457"/>
                      <a:pt x="185" y="457"/>
                    </a:cubicBezTo>
                    <a:cubicBezTo>
                      <a:pt x="278" y="443"/>
                      <a:pt x="278" y="443"/>
                      <a:pt x="278" y="443"/>
                    </a:cubicBezTo>
                    <a:lnTo>
                      <a:pt x="171" y="472"/>
                    </a:lnTo>
                    <a:close/>
                    <a:moveTo>
                      <a:pt x="154" y="326"/>
                    </a:moveTo>
                    <a:cubicBezTo>
                      <a:pt x="158" y="326"/>
                      <a:pt x="158" y="326"/>
                      <a:pt x="158" y="326"/>
                    </a:cubicBezTo>
                    <a:cubicBezTo>
                      <a:pt x="158" y="351"/>
                      <a:pt x="158" y="351"/>
                      <a:pt x="158" y="351"/>
                    </a:cubicBezTo>
                    <a:cubicBezTo>
                      <a:pt x="154" y="351"/>
                      <a:pt x="154" y="351"/>
                      <a:pt x="154" y="351"/>
                    </a:cubicBezTo>
                    <a:lnTo>
                      <a:pt x="154" y="326"/>
                    </a:lnTo>
                    <a:close/>
                    <a:moveTo>
                      <a:pt x="164" y="326"/>
                    </a:moveTo>
                    <a:cubicBezTo>
                      <a:pt x="187" y="326"/>
                      <a:pt x="187" y="326"/>
                      <a:pt x="187" y="326"/>
                    </a:cubicBezTo>
                    <a:cubicBezTo>
                      <a:pt x="187" y="351"/>
                      <a:pt x="187" y="351"/>
                      <a:pt x="187" y="351"/>
                    </a:cubicBezTo>
                    <a:cubicBezTo>
                      <a:pt x="164" y="351"/>
                      <a:pt x="164" y="351"/>
                      <a:pt x="164" y="351"/>
                    </a:cubicBezTo>
                    <a:lnTo>
                      <a:pt x="164" y="326"/>
                    </a:lnTo>
                    <a:close/>
                    <a:moveTo>
                      <a:pt x="108" y="266"/>
                    </a:moveTo>
                    <a:cubicBezTo>
                      <a:pt x="108" y="266"/>
                      <a:pt x="108" y="266"/>
                      <a:pt x="108" y="266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78" y="100"/>
                      <a:pt x="78" y="100"/>
                      <a:pt x="78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48" y="98"/>
                      <a:pt x="148" y="98"/>
                      <a:pt x="148" y="98"/>
                    </a:cubicBezTo>
                    <a:cubicBezTo>
                      <a:pt x="149" y="99"/>
                      <a:pt x="149" y="100"/>
                      <a:pt x="149" y="101"/>
                    </a:cubicBezTo>
                    <a:cubicBezTo>
                      <a:pt x="117" y="114"/>
                      <a:pt x="117" y="114"/>
                      <a:pt x="117" y="114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2" y="114"/>
                      <a:pt x="112" y="114"/>
                      <a:pt x="112" y="114"/>
                    </a:cubicBezTo>
                    <a:cubicBezTo>
                      <a:pt x="120" y="132"/>
                      <a:pt x="120" y="132"/>
                      <a:pt x="120" y="132"/>
                    </a:cubicBezTo>
                    <a:cubicBezTo>
                      <a:pt x="124" y="131"/>
                      <a:pt x="124" y="131"/>
                      <a:pt x="124" y="131"/>
                    </a:cubicBezTo>
                    <a:cubicBezTo>
                      <a:pt x="123" y="128"/>
                      <a:pt x="123" y="128"/>
                      <a:pt x="123" y="128"/>
                    </a:cubicBezTo>
                    <a:cubicBezTo>
                      <a:pt x="155" y="115"/>
                      <a:pt x="155" y="115"/>
                      <a:pt x="155" y="115"/>
                    </a:cubicBezTo>
                    <a:cubicBezTo>
                      <a:pt x="155" y="116"/>
                      <a:pt x="156" y="118"/>
                      <a:pt x="157" y="119"/>
                    </a:cubicBezTo>
                    <a:cubicBezTo>
                      <a:pt x="133" y="143"/>
                      <a:pt x="133" y="143"/>
                      <a:pt x="133" y="143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28" y="144"/>
                      <a:pt x="128" y="144"/>
                      <a:pt x="128" y="144"/>
                    </a:cubicBezTo>
                    <a:cubicBezTo>
                      <a:pt x="142" y="158"/>
                      <a:pt x="142" y="158"/>
                      <a:pt x="142" y="158"/>
                    </a:cubicBezTo>
                    <a:cubicBezTo>
                      <a:pt x="146" y="155"/>
                      <a:pt x="146" y="155"/>
                      <a:pt x="146" y="155"/>
                    </a:cubicBezTo>
                    <a:cubicBezTo>
                      <a:pt x="144" y="153"/>
                      <a:pt x="144" y="153"/>
                      <a:pt x="144" y="153"/>
                    </a:cubicBezTo>
                    <a:cubicBezTo>
                      <a:pt x="167" y="129"/>
                      <a:pt x="167" y="129"/>
                      <a:pt x="167" y="129"/>
                    </a:cubicBezTo>
                    <a:cubicBezTo>
                      <a:pt x="169" y="130"/>
                      <a:pt x="170" y="131"/>
                      <a:pt x="171" y="131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4" y="166"/>
                      <a:pt x="154" y="166"/>
                      <a:pt x="154" y="166"/>
                    </a:cubicBezTo>
                    <a:cubicBezTo>
                      <a:pt x="173" y="173"/>
                      <a:pt x="173" y="173"/>
                      <a:pt x="173" y="173"/>
                    </a:cubicBezTo>
                    <a:cubicBezTo>
                      <a:pt x="174" y="169"/>
                      <a:pt x="174" y="169"/>
                      <a:pt x="174" y="169"/>
                    </a:cubicBezTo>
                    <a:cubicBezTo>
                      <a:pt x="172" y="169"/>
                      <a:pt x="172" y="169"/>
                      <a:pt x="172" y="169"/>
                    </a:cubicBezTo>
                    <a:cubicBezTo>
                      <a:pt x="185" y="137"/>
                      <a:pt x="185" y="137"/>
                      <a:pt x="185" y="137"/>
                    </a:cubicBezTo>
                    <a:cubicBezTo>
                      <a:pt x="186" y="138"/>
                      <a:pt x="187" y="138"/>
                      <a:pt x="189" y="138"/>
                    </a:cubicBezTo>
                    <a:cubicBezTo>
                      <a:pt x="189" y="172"/>
                      <a:pt x="189" y="172"/>
                      <a:pt x="189" y="172"/>
                    </a:cubicBezTo>
                    <a:cubicBezTo>
                      <a:pt x="187" y="172"/>
                      <a:pt x="187" y="172"/>
                      <a:pt x="187" y="172"/>
                    </a:cubicBezTo>
                    <a:cubicBezTo>
                      <a:pt x="187" y="266"/>
                      <a:pt x="187" y="266"/>
                      <a:pt x="187" y="266"/>
                    </a:cubicBezTo>
                    <a:lnTo>
                      <a:pt x="108" y="266"/>
                    </a:lnTo>
                    <a:close/>
                    <a:moveTo>
                      <a:pt x="73" y="266"/>
                    </a:moveTo>
                    <a:cubicBezTo>
                      <a:pt x="67" y="266"/>
                      <a:pt x="67" y="266"/>
                      <a:pt x="67" y="266"/>
                    </a:cubicBezTo>
                    <a:cubicBezTo>
                      <a:pt x="67" y="100"/>
                      <a:pt x="67" y="100"/>
                      <a:pt x="67" y="100"/>
                    </a:cubicBezTo>
                    <a:cubicBezTo>
                      <a:pt x="73" y="100"/>
                      <a:pt x="73" y="100"/>
                      <a:pt x="73" y="100"/>
                    </a:cubicBezTo>
                    <a:lnTo>
                      <a:pt x="73" y="266"/>
                    </a:lnTo>
                    <a:close/>
                    <a:moveTo>
                      <a:pt x="152" y="111"/>
                    </a:moveTo>
                    <a:cubicBezTo>
                      <a:pt x="153" y="112"/>
                      <a:pt x="153" y="112"/>
                      <a:pt x="153" y="113"/>
                    </a:cubicBezTo>
                    <a:cubicBezTo>
                      <a:pt x="124" y="125"/>
                      <a:pt x="124" y="125"/>
                      <a:pt x="124" y="125"/>
                    </a:cubicBezTo>
                    <a:cubicBezTo>
                      <a:pt x="123" y="123"/>
                      <a:pt x="123" y="123"/>
                      <a:pt x="123" y="123"/>
                    </a:cubicBezTo>
                    <a:lnTo>
                      <a:pt x="152" y="111"/>
                    </a:lnTo>
                    <a:close/>
                    <a:moveTo>
                      <a:pt x="122" y="57"/>
                    </a:moveTo>
                    <a:cubicBezTo>
                      <a:pt x="122" y="55"/>
                      <a:pt x="122" y="55"/>
                      <a:pt x="122" y="55"/>
                    </a:cubicBezTo>
                    <a:cubicBezTo>
                      <a:pt x="155" y="69"/>
                      <a:pt x="155" y="69"/>
                      <a:pt x="155" y="69"/>
                    </a:cubicBezTo>
                    <a:cubicBezTo>
                      <a:pt x="154" y="71"/>
                      <a:pt x="154" y="71"/>
                      <a:pt x="154" y="71"/>
                    </a:cubicBezTo>
                    <a:lnTo>
                      <a:pt x="122" y="57"/>
                    </a:lnTo>
                    <a:close/>
                    <a:moveTo>
                      <a:pt x="165" y="124"/>
                    </a:moveTo>
                    <a:cubicBezTo>
                      <a:pt x="166" y="125"/>
                      <a:pt x="166" y="125"/>
                      <a:pt x="167" y="126"/>
                    </a:cubicBezTo>
                    <a:cubicBezTo>
                      <a:pt x="142" y="149"/>
                      <a:pt x="142" y="149"/>
                      <a:pt x="142" y="149"/>
                    </a:cubicBezTo>
                    <a:cubicBezTo>
                      <a:pt x="141" y="148"/>
                      <a:pt x="141" y="148"/>
                      <a:pt x="141" y="148"/>
                    </a:cubicBezTo>
                    <a:lnTo>
                      <a:pt x="165" y="124"/>
                    </a:lnTo>
                    <a:close/>
                    <a:moveTo>
                      <a:pt x="139" y="29"/>
                    </a:moveTo>
                    <a:cubicBezTo>
                      <a:pt x="143" y="30"/>
                      <a:pt x="143" y="30"/>
                      <a:pt x="143" y="30"/>
                    </a:cubicBezTo>
                    <a:cubicBezTo>
                      <a:pt x="168" y="54"/>
                      <a:pt x="168" y="54"/>
                      <a:pt x="168" y="54"/>
                    </a:cubicBezTo>
                    <a:cubicBezTo>
                      <a:pt x="165" y="57"/>
                      <a:pt x="165" y="57"/>
                      <a:pt x="165" y="57"/>
                    </a:cubicBezTo>
                    <a:lnTo>
                      <a:pt x="139" y="29"/>
                    </a:lnTo>
                    <a:close/>
                    <a:moveTo>
                      <a:pt x="180" y="133"/>
                    </a:moveTo>
                    <a:cubicBezTo>
                      <a:pt x="181" y="134"/>
                      <a:pt x="182" y="134"/>
                      <a:pt x="183" y="134"/>
                    </a:cubicBezTo>
                    <a:cubicBezTo>
                      <a:pt x="169" y="166"/>
                      <a:pt x="169" y="166"/>
                      <a:pt x="169" y="166"/>
                    </a:cubicBezTo>
                    <a:cubicBezTo>
                      <a:pt x="167" y="166"/>
                      <a:pt x="167" y="166"/>
                      <a:pt x="167" y="166"/>
                    </a:cubicBezTo>
                    <a:lnTo>
                      <a:pt x="180" y="133"/>
                    </a:lnTo>
                    <a:close/>
                    <a:moveTo>
                      <a:pt x="166" y="11"/>
                    </a:moveTo>
                    <a:cubicBezTo>
                      <a:pt x="170" y="18"/>
                      <a:pt x="170" y="18"/>
                      <a:pt x="170" y="18"/>
                    </a:cubicBezTo>
                    <a:cubicBezTo>
                      <a:pt x="184" y="46"/>
                      <a:pt x="184" y="46"/>
                      <a:pt x="184" y="46"/>
                    </a:cubicBezTo>
                    <a:cubicBezTo>
                      <a:pt x="183" y="46"/>
                      <a:pt x="182" y="47"/>
                      <a:pt x="181" y="47"/>
                    </a:cubicBezTo>
                    <a:lnTo>
                      <a:pt x="166" y="11"/>
                    </a:lnTo>
                    <a:close/>
                    <a:moveTo>
                      <a:pt x="196" y="324"/>
                    </a:moveTo>
                    <a:cubicBezTo>
                      <a:pt x="196" y="324"/>
                      <a:pt x="196" y="324"/>
                      <a:pt x="196" y="324"/>
                    </a:cubicBezTo>
                    <a:cubicBezTo>
                      <a:pt x="201" y="328"/>
                      <a:pt x="201" y="328"/>
                      <a:pt x="201" y="328"/>
                    </a:cubicBezTo>
                    <a:cubicBezTo>
                      <a:pt x="201" y="351"/>
                      <a:pt x="201" y="351"/>
                      <a:pt x="201" y="351"/>
                    </a:cubicBezTo>
                    <a:cubicBezTo>
                      <a:pt x="196" y="351"/>
                      <a:pt x="196" y="351"/>
                      <a:pt x="196" y="351"/>
                    </a:cubicBezTo>
                    <a:lnTo>
                      <a:pt x="196" y="324"/>
                    </a:lnTo>
                    <a:close/>
                    <a:moveTo>
                      <a:pt x="196" y="283"/>
                    </a:moveTo>
                    <a:cubicBezTo>
                      <a:pt x="196" y="283"/>
                      <a:pt x="196" y="283"/>
                      <a:pt x="196" y="283"/>
                    </a:cubicBezTo>
                    <a:cubicBezTo>
                      <a:pt x="201" y="287"/>
                      <a:pt x="201" y="287"/>
                      <a:pt x="201" y="287"/>
                    </a:cubicBezTo>
                    <a:cubicBezTo>
                      <a:pt x="201" y="307"/>
                      <a:pt x="201" y="307"/>
                      <a:pt x="201" y="307"/>
                    </a:cubicBezTo>
                    <a:cubicBezTo>
                      <a:pt x="196" y="307"/>
                      <a:pt x="196" y="307"/>
                      <a:pt x="196" y="307"/>
                    </a:cubicBezTo>
                    <a:lnTo>
                      <a:pt x="196" y="283"/>
                    </a:lnTo>
                    <a:close/>
                    <a:moveTo>
                      <a:pt x="196" y="172"/>
                    </a:moveTo>
                    <a:cubicBezTo>
                      <a:pt x="198" y="172"/>
                      <a:pt x="198" y="172"/>
                      <a:pt x="198" y="172"/>
                    </a:cubicBezTo>
                    <a:cubicBezTo>
                      <a:pt x="198" y="136"/>
                      <a:pt x="198" y="136"/>
                      <a:pt x="198" y="136"/>
                    </a:cubicBezTo>
                    <a:cubicBezTo>
                      <a:pt x="199" y="136"/>
                      <a:pt x="200" y="136"/>
                      <a:pt x="201" y="136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267"/>
                      <a:pt x="201" y="267"/>
                      <a:pt x="201" y="267"/>
                    </a:cubicBezTo>
                    <a:cubicBezTo>
                      <a:pt x="196" y="267"/>
                      <a:pt x="196" y="267"/>
                      <a:pt x="196" y="267"/>
                    </a:cubicBezTo>
                    <a:lnTo>
                      <a:pt x="196" y="172"/>
                    </a:lnTo>
                    <a:close/>
                    <a:moveTo>
                      <a:pt x="199" y="5"/>
                    </a:moveTo>
                    <a:cubicBezTo>
                      <a:pt x="201" y="5"/>
                      <a:pt x="201" y="5"/>
                      <a:pt x="201" y="5"/>
                    </a:cubicBezTo>
                    <a:cubicBezTo>
                      <a:pt x="201" y="45"/>
                      <a:pt x="201" y="45"/>
                      <a:pt x="201" y="45"/>
                    </a:cubicBezTo>
                    <a:cubicBezTo>
                      <a:pt x="200" y="45"/>
                      <a:pt x="199" y="45"/>
                      <a:pt x="199" y="45"/>
                    </a:cubicBezTo>
                    <a:lnTo>
                      <a:pt x="199" y="5"/>
                    </a:lnTo>
                    <a:close/>
                    <a:moveTo>
                      <a:pt x="211" y="61"/>
                    </a:moveTo>
                    <a:cubicBezTo>
                      <a:pt x="217" y="61"/>
                      <a:pt x="221" y="66"/>
                      <a:pt x="221" y="72"/>
                    </a:cubicBezTo>
                    <a:cubicBezTo>
                      <a:pt x="221" y="77"/>
                      <a:pt x="217" y="82"/>
                      <a:pt x="211" y="82"/>
                    </a:cubicBezTo>
                    <a:cubicBezTo>
                      <a:pt x="206" y="82"/>
                      <a:pt x="201" y="77"/>
                      <a:pt x="201" y="72"/>
                    </a:cubicBezTo>
                    <a:cubicBezTo>
                      <a:pt x="201" y="66"/>
                      <a:pt x="206" y="61"/>
                      <a:pt x="211" y="61"/>
                    </a:cubicBezTo>
                    <a:close/>
                    <a:moveTo>
                      <a:pt x="231" y="164"/>
                    </a:moveTo>
                    <a:cubicBezTo>
                      <a:pt x="229" y="164"/>
                      <a:pt x="229" y="164"/>
                      <a:pt x="229" y="164"/>
                    </a:cubicBezTo>
                    <a:cubicBezTo>
                      <a:pt x="216" y="132"/>
                      <a:pt x="216" y="132"/>
                      <a:pt x="216" y="132"/>
                    </a:cubicBezTo>
                    <a:cubicBezTo>
                      <a:pt x="219" y="130"/>
                      <a:pt x="219" y="130"/>
                      <a:pt x="219" y="130"/>
                    </a:cubicBezTo>
                    <a:lnTo>
                      <a:pt x="231" y="164"/>
                    </a:lnTo>
                    <a:close/>
                    <a:moveTo>
                      <a:pt x="232" y="119"/>
                    </a:moveTo>
                    <a:cubicBezTo>
                      <a:pt x="257" y="144"/>
                      <a:pt x="257" y="144"/>
                      <a:pt x="257" y="144"/>
                    </a:cubicBezTo>
                    <a:cubicBezTo>
                      <a:pt x="255" y="145"/>
                      <a:pt x="255" y="145"/>
                      <a:pt x="255" y="145"/>
                    </a:cubicBezTo>
                    <a:cubicBezTo>
                      <a:pt x="231" y="121"/>
                      <a:pt x="231" y="121"/>
                      <a:pt x="231" y="121"/>
                    </a:cubicBezTo>
                    <a:cubicBezTo>
                      <a:pt x="231" y="120"/>
                      <a:pt x="232" y="119"/>
                      <a:pt x="232" y="119"/>
                    </a:cubicBezTo>
                    <a:close/>
                    <a:moveTo>
                      <a:pt x="240" y="103"/>
                    </a:moveTo>
                    <a:cubicBezTo>
                      <a:pt x="272" y="116"/>
                      <a:pt x="272" y="116"/>
                      <a:pt x="272" y="116"/>
                    </a:cubicBezTo>
                    <a:cubicBezTo>
                      <a:pt x="271" y="118"/>
                      <a:pt x="271" y="118"/>
                      <a:pt x="271" y="118"/>
                    </a:cubicBezTo>
                    <a:cubicBezTo>
                      <a:pt x="240" y="105"/>
                      <a:pt x="240" y="105"/>
                      <a:pt x="240" y="105"/>
                    </a:cubicBezTo>
                    <a:cubicBezTo>
                      <a:pt x="240" y="104"/>
                      <a:pt x="240" y="103"/>
                      <a:pt x="240" y="103"/>
                    </a:cubicBezTo>
                    <a:close/>
                    <a:moveTo>
                      <a:pt x="278" y="84"/>
                    </a:moveTo>
                    <a:cubicBezTo>
                      <a:pt x="374" y="84"/>
                      <a:pt x="374" y="84"/>
                      <a:pt x="374" y="84"/>
                    </a:cubicBezTo>
                    <a:cubicBezTo>
                      <a:pt x="374" y="88"/>
                      <a:pt x="374" y="88"/>
                      <a:pt x="374" y="88"/>
                    </a:cubicBezTo>
                    <a:cubicBezTo>
                      <a:pt x="278" y="88"/>
                      <a:pt x="278" y="88"/>
                      <a:pt x="278" y="88"/>
                    </a:cubicBezTo>
                    <a:lnTo>
                      <a:pt x="278" y="84"/>
                    </a:lnTo>
                    <a:close/>
                    <a:moveTo>
                      <a:pt x="359" y="56"/>
                    </a:moveTo>
                    <a:cubicBezTo>
                      <a:pt x="361" y="80"/>
                      <a:pt x="361" y="80"/>
                      <a:pt x="361" y="80"/>
                    </a:cubicBezTo>
                    <a:cubicBezTo>
                      <a:pt x="359" y="80"/>
                      <a:pt x="359" y="80"/>
                      <a:pt x="359" y="80"/>
                    </a:cubicBezTo>
                    <a:cubicBezTo>
                      <a:pt x="357" y="54"/>
                      <a:pt x="357" y="54"/>
                      <a:pt x="357" y="54"/>
                    </a:cubicBezTo>
                    <a:lnTo>
                      <a:pt x="359" y="56"/>
                    </a:lnTo>
                    <a:close/>
                    <a:moveTo>
                      <a:pt x="370" y="68"/>
                    </a:moveTo>
                    <a:cubicBezTo>
                      <a:pt x="397" y="84"/>
                      <a:pt x="397" y="84"/>
                      <a:pt x="397" y="84"/>
                    </a:cubicBezTo>
                    <a:cubicBezTo>
                      <a:pt x="397" y="85"/>
                      <a:pt x="397" y="85"/>
                      <a:pt x="397" y="85"/>
                    </a:cubicBezTo>
                    <a:cubicBezTo>
                      <a:pt x="370" y="72"/>
                      <a:pt x="370" y="72"/>
                      <a:pt x="370" y="72"/>
                    </a:cubicBezTo>
                    <a:lnTo>
                      <a:pt x="370" y="68"/>
                    </a:lnTo>
                    <a:close/>
                    <a:moveTo>
                      <a:pt x="411" y="89"/>
                    </a:moveTo>
                    <a:cubicBezTo>
                      <a:pt x="411" y="93"/>
                      <a:pt x="411" y="93"/>
                      <a:pt x="411" y="93"/>
                    </a:cubicBezTo>
                    <a:cubicBezTo>
                      <a:pt x="381" y="99"/>
                      <a:pt x="381" y="99"/>
                      <a:pt x="381" y="99"/>
                    </a:cubicBezTo>
                    <a:cubicBezTo>
                      <a:pt x="377" y="97"/>
                      <a:pt x="377" y="97"/>
                      <a:pt x="377" y="97"/>
                    </a:cubicBezTo>
                    <a:lnTo>
                      <a:pt x="411" y="89"/>
                    </a:lnTo>
                    <a:close/>
                    <a:moveTo>
                      <a:pt x="430" y="95"/>
                    </a:moveTo>
                    <a:cubicBezTo>
                      <a:pt x="402" y="131"/>
                      <a:pt x="402" y="131"/>
                      <a:pt x="402" y="131"/>
                    </a:cubicBezTo>
                    <a:cubicBezTo>
                      <a:pt x="399" y="127"/>
                      <a:pt x="399" y="127"/>
                      <a:pt x="399" y="127"/>
                    </a:cubicBezTo>
                    <a:cubicBezTo>
                      <a:pt x="427" y="91"/>
                      <a:pt x="427" y="91"/>
                      <a:pt x="427" y="91"/>
                    </a:cubicBezTo>
                    <a:lnTo>
                      <a:pt x="430" y="95"/>
                    </a:lnTo>
                    <a:close/>
                    <a:moveTo>
                      <a:pt x="446" y="98"/>
                    </a:moveTo>
                    <a:cubicBezTo>
                      <a:pt x="431" y="144"/>
                      <a:pt x="431" y="144"/>
                      <a:pt x="431" y="144"/>
                    </a:cubicBezTo>
                    <a:cubicBezTo>
                      <a:pt x="429" y="143"/>
                      <a:pt x="429" y="143"/>
                      <a:pt x="429" y="143"/>
                    </a:cubicBezTo>
                    <a:cubicBezTo>
                      <a:pt x="444" y="96"/>
                      <a:pt x="444" y="96"/>
                      <a:pt x="444" y="96"/>
                    </a:cubicBezTo>
                    <a:lnTo>
                      <a:pt x="446" y="98"/>
                    </a:lnTo>
                    <a:close/>
                    <a:moveTo>
                      <a:pt x="460" y="96"/>
                    </a:moveTo>
                    <a:cubicBezTo>
                      <a:pt x="463" y="96"/>
                      <a:pt x="463" y="96"/>
                      <a:pt x="463" y="96"/>
                    </a:cubicBezTo>
                    <a:cubicBezTo>
                      <a:pt x="463" y="155"/>
                      <a:pt x="463" y="155"/>
                      <a:pt x="463" y="155"/>
                    </a:cubicBezTo>
                    <a:cubicBezTo>
                      <a:pt x="460" y="155"/>
                      <a:pt x="460" y="155"/>
                      <a:pt x="460" y="155"/>
                    </a:cubicBezTo>
                    <a:lnTo>
                      <a:pt x="460" y="96"/>
                    </a:lnTo>
                    <a:close/>
                    <a:moveTo>
                      <a:pt x="206" y="286"/>
                    </a:moveTo>
                    <a:cubicBezTo>
                      <a:pt x="216" y="286"/>
                      <a:pt x="216" y="286"/>
                      <a:pt x="216" y="286"/>
                    </a:cubicBezTo>
                    <a:cubicBezTo>
                      <a:pt x="216" y="307"/>
                      <a:pt x="216" y="307"/>
                      <a:pt x="216" y="307"/>
                    </a:cubicBezTo>
                    <a:cubicBezTo>
                      <a:pt x="206" y="307"/>
                      <a:pt x="206" y="307"/>
                      <a:pt x="206" y="307"/>
                    </a:cubicBezTo>
                    <a:lnTo>
                      <a:pt x="206" y="286"/>
                    </a:lnTo>
                    <a:close/>
                    <a:moveTo>
                      <a:pt x="221" y="279"/>
                    </a:moveTo>
                    <a:cubicBezTo>
                      <a:pt x="226" y="276"/>
                      <a:pt x="226" y="276"/>
                      <a:pt x="226" y="276"/>
                    </a:cubicBezTo>
                    <a:cubicBezTo>
                      <a:pt x="226" y="312"/>
                      <a:pt x="226" y="312"/>
                      <a:pt x="226" y="312"/>
                    </a:cubicBezTo>
                    <a:cubicBezTo>
                      <a:pt x="221" y="309"/>
                      <a:pt x="221" y="309"/>
                      <a:pt x="221" y="309"/>
                    </a:cubicBezTo>
                    <a:lnTo>
                      <a:pt x="221" y="279"/>
                    </a:lnTo>
                    <a:close/>
                    <a:moveTo>
                      <a:pt x="345" y="260"/>
                    </a:moveTo>
                    <a:cubicBezTo>
                      <a:pt x="345" y="236"/>
                      <a:pt x="345" y="236"/>
                      <a:pt x="345" y="236"/>
                    </a:cubicBezTo>
                    <a:cubicBezTo>
                      <a:pt x="348" y="236"/>
                      <a:pt x="348" y="236"/>
                      <a:pt x="348" y="236"/>
                    </a:cubicBezTo>
                    <a:cubicBezTo>
                      <a:pt x="349" y="257"/>
                      <a:pt x="349" y="257"/>
                      <a:pt x="349" y="257"/>
                    </a:cubicBezTo>
                    <a:cubicBezTo>
                      <a:pt x="364" y="285"/>
                      <a:pt x="364" y="285"/>
                      <a:pt x="364" y="285"/>
                    </a:cubicBezTo>
                    <a:lnTo>
                      <a:pt x="345" y="260"/>
                    </a:lnTo>
                    <a:close/>
                    <a:moveTo>
                      <a:pt x="397" y="192"/>
                    </a:moveTo>
                    <a:cubicBezTo>
                      <a:pt x="397" y="182"/>
                      <a:pt x="397" y="182"/>
                      <a:pt x="397" y="182"/>
                    </a:cubicBezTo>
                    <a:cubicBezTo>
                      <a:pt x="400" y="182"/>
                      <a:pt x="400" y="182"/>
                      <a:pt x="400" y="182"/>
                    </a:cubicBezTo>
                    <a:cubicBezTo>
                      <a:pt x="409" y="190"/>
                      <a:pt x="409" y="190"/>
                      <a:pt x="409" y="190"/>
                    </a:cubicBezTo>
                    <a:cubicBezTo>
                      <a:pt x="407" y="204"/>
                      <a:pt x="407" y="204"/>
                      <a:pt x="407" y="204"/>
                    </a:cubicBezTo>
                    <a:cubicBezTo>
                      <a:pt x="398" y="210"/>
                      <a:pt x="398" y="210"/>
                      <a:pt x="398" y="210"/>
                    </a:cubicBezTo>
                    <a:cubicBezTo>
                      <a:pt x="394" y="210"/>
                      <a:pt x="394" y="210"/>
                      <a:pt x="394" y="210"/>
                    </a:cubicBezTo>
                    <a:cubicBezTo>
                      <a:pt x="394" y="204"/>
                      <a:pt x="394" y="204"/>
                      <a:pt x="394" y="204"/>
                    </a:cubicBezTo>
                    <a:cubicBezTo>
                      <a:pt x="399" y="204"/>
                      <a:pt x="399" y="204"/>
                      <a:pt x="399" y="204"/>
                    </a:cubicBezTo>
                    <a:cubicBezTo>
                      <a:pt x="399" y="202"/>
                      <a:pt x="399" y="202"/>
                      <a:pt x="399" y="202"/>
                    </a:cubicBezTo>
                    <a:cubicBezTo>
                      <a:pt x="394" y="202"/>
                      <a:pt x="394" y="202"/>
                      <a:pt x="394" y="202"/>
                    </a:cubicBezTo>
                    <a:cubicBezTo>
                      <a:pt x="394" y="192"/>
                      <a:pt x="394" y="192"/>
                      <a:pt x="394" y="192"/>
                    </a:cubicBezTo>
                    <a:lnTo>
                      <a:pt x="397" y="192"/>
                    </a:lnTo>
                    <a:close/>
                    <a:moveTo>
                      <a:pt x="406" y="220"/>
                    </a:moveTo>
                    <a:cubicBezTo>
                      <a:pt x="400" y="220"/>
                      <a:pt x="400" y="220"/>
                      <a:pt x="400" y="220"/>
                    </a:cubicBezTo>
                    <a:cubicBezTo>
                      <a:pt x="400" y="212"/>
                      <a:pt x="400" y="212"/>
                      <a:pt x="400" y="212"/>
                    </a:cubicBezTo>
                    <a:cubicBezTo>
                      <a:pt x="412" y="206"/>
                      <a:pt x="412" y="206"/>
                      <a:pt x="412" y="206"/>
                    </a:cubicBezTo>
                    <a:lnTo>
                      <a:pt x="406" y="220"/>
                    </a:lnTo>
                    <a:close/>
                    <a:moveTo>
                      <a:pt x="413" y="497"/>
                    </a:moveTo>
                    <a:cubicBezTo>
                      <a:pt x="426" y="429"/>
                      <a:pt x="426" y="429"/>
                      <a:pt x="426" y="429"/>
                    </a:cubicBezTo>
                    <a:cubicBezTo>
                      <a:pt x="422" y="403"/>
                      <a:pt x="422" y="403"/>
                      <a:pt x="422" y="403"/>
                    </a:cubicBezTo>
                    <a:cubicBezTo>
                      <a:pt x="411" y="451"/>
                      <a:pt x="411" y="451"/>
                      <a:pt x="411" y="451"/>
                    </a:cubicBezTo>
                    <a:cubicBezTo>
                      <a:pt x="405" y="451"/>
                      <a:pt x="405" y="451"/>
                      <a:pt x="405" y="451"/>
                    </a:cubicBezTo>
                    <a:cubicBezTo>
                      <a:pt x="405" y="408"/>
                      <a:pt x="405" y="408"/>
                      <a:pt x="405" y="408"/>
                    </a:cubicBezTo>
                    <a:cubicBezTo>
                      <a:pt x="423" y="395"/>
                      <a:pt x="423" y="395"/>
                      <a:pt x="423" y="395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397" y="401"/>
                      <a:pt x="397" y="401"/>
                      <a:pt x="397" y="401"/>
                    </a:cubicBezTo>
                    <a:cubicBezTo>
                      <a:pt x="395" y="401"/>
                      <a:pt x="395" y="401"/>
                      <a:pt x="395" y="401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406" y="321"/>
                      <a:pt x="406" y="321"/>
                      <a:pt x="406" y="321"/>
                    </a:cubicBezTo>
                    <a:cubicBezTo>
                      <a:pt x="385" y="302"/>
                      <a:pt x="385" y="302"/>
                      <a:pt x="385" y="302"/>
                    </a:cubicBezTo>
                    <a:cubicBezTo>
                      <a:pt x="405" y="281"/>
                      <a:pt x="405" y="281"/>
                      <a:pt x="405" y="281"/>
                    </a:cubicBezTo>
                    <a:cubicBezTo>
                      <a:pt x="412" y="284"/>
                      <a:pt x="412" y="284"/>
                      <a:pt x="412" y="284"/>
                    </a:cubicBezTo>
                    <a:cubicBezTo>
                      <a:pt x="403" y="302"/>
                      <a:pt x="403" y="302"/>
                      <a:pt x="403" y="302"/>
                    </a:cubicBezTo>
                    <a:cubicBezTo>
                      <a:pt x="425" y="319"/>
                      <a:pt x="425" y="319"/>
                      <a:pt x="425" y="319"/>
                    </a:cubicBezTo>
                    <a:cubicBezTo>
                      <a:pt x="455" y="296"/>
                      <a:pt x="455" y="296"/>
                      <a:pt x="455" y="296"/>
                    </a:cubicBezTo>
                    <a:cubicBezTo>
                      <a:pt x="478" y="218"/>
                      <a:pt x="478" y="218"/>
                      <a:pt x="478" y="218"/>
                    </a:cubicBezTo>
                    <a:cubicBezTo>
                      <a:pt x="468" y="184"/>
                      <a:pt x="468" y="184"/>
                      <a:pt x="468" y="184"/>
                    </a:cubicBezTo>
                    <a:cubicBezTo>
                      <a:pt x="481" y="173"/>
                      <a:pt x="481" y="173"/>
                      <a:pt x="481" y="173"/>
                    </a:cubicBezTo>
                    <a:cubicBezTo>
                      <a:pt x="485" y="167"/>
                      <a:pt x="485" y="167"/>
                      <a:pt x="485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61" y="176"/>
                      <a:pt x="461" y="176"/>
                      <a:pt x="461" y="176"/>
                    </a:cubicBezTo>
                    <a:cubicBezTo>
                      <a:pt x="457" y="226"/>
                      <a:pt x="457" y="226"/>
                      <a:pt x="457" y="226"/>
                    </a:cubicBezTo>
                    <a:cubicBezTo>
                      <a:pt x="416" y="228"/>
                      <a:pt x="416" y="228"/>
                      <a:pt x="416" y="228"/>
                    </a:cubicBezTo>
                    <a:cubicBezTo>
                      <a:pt x="460" y="233"/>
                      <a:pt x="460" y="233"/>
                      <a:pt x="460" y="233"/>
                    </a:cubicBezTo>
                    <a:cubicBezTo>
                      <a:pt x="415" y="240"/>
                      <a:pt x="415" y="240"/>
                      <a:pt x="415" y="240"/>
                    </a:cubicBezTo>
                    <a:cubicBezTo>
                      <a:pt x="421" y="255"/>
                      <a:pt x="421" y="255"/>
                      <a:pt x="421" y="255"/>
                    </a:cubicBezTo>
                    <a:cubicBezTo>
                      <a:pt x="412" y="265"/>
                      <a:pt x="412" y="265"/>
                      <a:pt x="412" y="265"/>
                    </a:cubicBezTo>
                    <a:cubicBezTo>
                      <a:pt x="393" y="258"/>
                      <a:pt x="393" y="258"/>
                      <a:pt x="393" y="258"/>
                    </a:cubicBezTo>
                    <a:cubicBezTo>
                      <a:pt x="376" y="267"/>
                      <a:pt x="376" y="267"/>
                      <a:pt x="376" y="267"/>
                    </a:cubicBezTo>
                    <a:cubicBezTo>
                      <a:pt x="367" y="256"/>
                      <a:pt x="367" y="256"/>
                      <a:pt x="367" y="256"/>
                    </a:cubicBezTo>
                    <a:cubicBezTo>
                      <a:pt x="379" y="222"/>
                      <a:pt x="379" y="222"/>
                      <a:pt x="379" y="222"/>
                    </a:cubicBezTo>
                    <a:cubicBezTo>
                      <a:pt x="384" y="222"/>
                      <a:pt x="384" y="222"/>
                      <a:pt x="384" y="222"/>
                    </a:cubicBezTo>
                    <a:cubicBezTo>
                      <a:pt x="386" y="251"/>
                      <a:pt x="386" y="251"/>
                      <a:pt x="386" y="251"/>
                    </a:cubicBezTo>
                    <a:cubicBezTo>
                      <a:pt x="393" y="230"/>
                      <a:pt x="393" y="230"/>
                      <a:pt x="393" y="230"/>
                    </a:cubicBezTo>
                    <a:cubicBezTo>
                      <a:pt x="410" y="232"/>
                      <a:pt x="410" y="232"/>
                      <a:pt x="410" y="232"/>
                    </a:cubicBezTo>
                    <a:cubicBezTo>
                      <a:pt x="403" y="228"/>
                      <a:pt x="403" y="228"/>
                      <a:pt x="403" y="228"/>
                    </a:cubicBezTo>
                    <a:cubicBezTo>
                      <a:pt x="414" y="228"/>
                      <a:pt x="414" y="228"/>
                      <a:pt x="414" y="228"/>
                    </a:cubicBezTo>
                    <a:cubicBezTo>
                      <a:pt x="411" y="220"/>
                      <a:pt x="411" y="220"/>
                      <a:pt x="411" y="220"/>
                    </a:cubicBezTo>
                    <a:cubicBezTo>
                      <a:pt x="418" y="210"/>
                      <a:pt x="418" y="210"/>
                      <a:pt x="418" y="210"/>
                    </a:cubicBezTo>
                    <a:cubicBezTo>
                      <a:pt x="420" y="188"/>
                      <a:pt x="420" y="188"/>
                      <a:pt x="420" y="188"/>
                    </a:cubicBezTo>
                    <a:cubicBezTo>
                      <a:pt x="405" y="176"/>
                      <a:pt x="405" y="176"/>
                      <a:pt x="405" y="176"/>
                    </a:cubicBezTo>
                    <a:cubicBezTo>
                      <a:pt x="393" y="176"/>
                      <a:pt x="393" y="176"/>
                      <a:pt x="393" y="176"/>
                    </a:cubicBezTo>
                    <a:cubicBezTo>
                      <a:pt x="383" y="184"/>
                      <a:pt x="383" y="184"/>
                      <a:pt x="383" y="184"/>
                    </a:cubicBezTo>
                    <a:cubicBezTo>
                      <a:pt x="380" y="122"/>
                      <a:pt x="380" y="122"/>
                      <a:pt x="380" y="122"/>
                    </a:cubicBezTo>
                    <a:cubicBezTo>
                      <a:pt x="377" y="118"/>
                      <a:pt x="377" y="118"/>
                      <a:pt x="377" y="118"/>
                    </a:cubicBezTo>
                    <a:cubicBezTo>
                      <a:pt x="374" y="221"/>
                      <a:pt x="374" y="221"/>
                      <a:pt x="374" y="221"/>
                    </a:cubicBezTo>
                    <a:cubicBezTo>
                      <a:pt x="367" y="234"/>
                      <a:pt x="367" y="234"/>
                      <a:pt x="367" y="234"/>
                    </a:cubicBezTo>
                    <a:cubicBezTo>
                      <a:pt x="367" y="234"/>
                      <a:pt x="366" y="232"/>
                      <a:pt x="364" y="225"/>
                    </a:cubicBezTo>
                    <a:cubicBezTo>
                      <a:pt x="362" y="219"/>
                      <a:pt x="365" y="200"/>
                      <a:pt x="365" y="200"/>
                    </a:cubicBezTo>
                    <a:cubicBezTo>
                      <a:pt x="372" y="120"/>
                      <a:pt x="372" y="120"/>
                      <a:pt x="372" y="120"/>
                    </a:cubicBezTo>
                    <a:cubicBezTo>
                      <a:pt x="366" y="127"/>
                      <a:pt x="366" y="127"/>
                      <a:pt x="366" y="127"/>
                    </a:cubicBezTo>
                    <a:cubicBezTo>
                      <a:pt x="362" y="176"/>
                      <a:pt x="362" y="176"/>
                      <a:pt x="362" y="176"/>
                    </a:cubicBezTo>
                    <a:cubicBezTo>
                      <a:pt x="344" y="189"/>
                      <a:pt x="344" y="189"/>
                      <a:pt x="344" y="189"/>
                    </a:cubicBezTo>
                    <a:cubicBezTo>
                      <a:pt x="339" y="216"/>
                      <a:pt x="339" y="216"/>
                      <a:pt x="339" y="216"/>
                    </a:cubicBezTo>
                    <a:cubicBezTo>
                      <a:pt x="347" y="195"/>
                      <a:pt x="347" y="195"/>
                      <a:pt x="347" y="195"/>
                    </a:cubicBezTo>
                    <a:cubicBezTo>
                      <a:pt x="360" y="188"/>
                      <a:pt x="360" y="188"/>
                      <a:pt x="360" y="188"/>
                    </a:cubicBezTo>
                    <a:cubicBezTo>
                      <a:pt x="359" y="201"/>
                      <a:pt x="359" y="201"/>
                      <a:pt x="359" y="201"/>
                    </a:cubicBezTo>
                    <a:cubicBezTo>
                      <a:pt x="349" y="207"/>
                      <a:pt x="349" y="207"/>
                      <a:pt x="349" y="207"/>
                    </a:cubicBezTo>
                    <a:cubicBezTo>
                      <a:pt x="331" y="230"/>
                      <a:pt x="331" y="230"/>
                      <a:pt x="331" y="230"/>
                    </a:cubicBezTo>
                    <a:cubicBezTo>
                      <a:pt x="329" y="270"/>
                      <a:pt x="329" y="270"/>
                      <a:pt x="329" y="270"/>
                    </a:cubicBezTo>
                    <a:cubicBezTo>
                      <a:pt x="369" y="305"/>
                      <a:pt x="369" y="305"/>
                      <a:pt x="369" y="305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386" y="356"/>
                      <a:pt x="386" y="356"/>
                      <a:pt x="386" y="356"/>
                    </a:cubicBezTo>
                    <a:cubicBezTo>
                      <a:pt x="349" y="337"/>
                      <a:pt x="349" y="337"/>
                      <a:pt x="349" y="337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289" y="318"/>
                      <a:pt x="289" y="318"/>
                      <a:pt x="289" y="318"/>
                    </a:cubicBezTo>
                    <a:cubicBezTo>
                      <a:pt x="252" y="337"/>
                      <a:pt x="252" y="337"/>
                      <a:pt x="252" y="337"/>
                    </a:cubicBezTo>
                    <a:cubicBezTo>
                      <a:pt x="252" y="350"/>
                      <a:pt x="252" y="350"/>
                      <a:pt x="252" y="350"/>
                    </a:cubicBezTo>
                    <a:cubicBezTo>
                      <a:pt x="252" y="367"/>
                      <a:pt x="252" y="367"/>
                      <a:pt x="252" y="367"/>
                    </a:cubicBezTo>
                    <a:cubicBezTo>
                      <a:pt x="229" y="367"/>
                      <a:pt x="229" y="367"/>
                      <a:pt x="229" y="367"/>
                    </a:cubicBezTo>
                    <a:cubicBezTo>
                      <a:pt x="220" y="351"/>
                      <a:pt x="220" y="351"/>
                      <a:pt x="220" y="351"/>
                    </a:cubicBezTo>
                    <a:cubicBezTo>
                      <a:pt x="206" y="351"/>
                      <a:pt x="206" y="351"/>
                      <a:pt x="206" y="351"/>
                    </a:cubicBezTo>
                    <a:cubicBezTo>
                      <a:pt x="206" y="326"/>
                      <a:pt x="206" y="326"/>
                      <a:pt x="206" y="326"/>
                    </a:cubicBezTo>
                    <a:cubicBezTo>
                      <a:pt x="226" y="326"/>
                      <a:pt x="226" y="326"/>
                      <a:pt x="226" y="326"/>
                    </a:cubicBezTo>
                    <a:cubicBezTo>
                      <a:pt x="226" y="326"/>
                      <a:pt x="226" y="326"/>
                      <a:pt x="227" y="326"/>
                    </a:cubicBezTo>
                    <a:cubicBezTo>
                      <a:pt x="231" y="326"/>
                      <a:pt x="235" y="323"/>
                      <a:pt x="235" y="318"/>
                    </a:cubicBezTo>
                    <a:cubicBezTo>
                      <a:pt x="235" y="318"/>
                      <a:pt x="235" y="318"/>
                      <a:pt x="235" y="318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0"/>
                      <a:pt x="231" y="266"/>
                      <a:pt x="227" y="266"/>
                    </a:cubicBezTo>
                    <a:cubicBezTo>
                      <a:pt x="227" y="266"/>
                      <a:pt x="226" y="266"/>
                      <a:pt x="226" y="266"/>
                    </a:cubicBezTo>
                    <a:cubicBezTo>
                      <a:pt x="206" y="266"/>
                      <a:pt x="206" y="266"/>
                      <a:pt x="206" y="266"/>
                    </a:cubicBezTo>
                    <a:cubicBezTo>
                      <a:pt x="206" y="172"/>
                      <a:pt x="206" y="172"/>
                      <a:pt x="206" y="172"/>
                    </a:cubicBezTo>
                    <a:cubicBezTo>
                      <a:pt x="204" y="172"/>
                      <a:pt x="204" y="172"/>
                      <a:pt x="204" y="172"/>
                    </a:cubicBezTo>
                    <a:cubicBezTo>
                      <a:pt x="204" y="138"/>
                      <a:pt x="204" y="138"/>
                      <a:pt x="204" y="138"/>
                    </a:cubicBezTo>
                    <a:cubicBezTo>
                      <a:pt x="206" y="138"/>
                      <a:pt x="207" y="137"/>
                      <a:pt x="208" y="137"/>
                    </a:cubicBezTo>
                    <a:cubicBezTo>
                      <a:pt x="220" y="169"/>
                      <a:pt x="220" y="169"/>
                      <a:pt x="220" y="169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20" y="174"/>
                      <a:pt x="220" y="174"/>
                      <a:pt x="220" y="174"/>
                    </a:cubicBezTo>
                    <a:cubicBezTo>
                      <a:pt x="238" y="167"/>
                      <a:pt x="238" y="167"/>
                      <a:pt x="238" y="167"/>
                    </a:cubicBezTo>
                    <a:cubicBezTo>
                      <a:pt x="237" y="163"/>
                      <a:pt x="237" y="163"/>
                      <a:pt x="237" y="163"/>
                    </a:cubicBezTo>
                    <a:cubicBezTo>
                      <a:pt x="235" y="163"/>
                      <a:pt x="235" y="163"/>
                      <a:pt x="235" y="163"/>
                    </a:cubicBezTo>
                    <a:cubicBezTo>
                      <a:pt x="222" y="131"/>
                      <a:pt x="222" y="131"/>
                      <a:pt x="222" y="131"/>
                    </a:cubicBezTo>
                    <a:cubicBezTo>
                      <a:pt x="223" y="130"/>
                      <a:pt x="224" y="130"/>
                      <a:pt x="225" y="129"/>
                    </a:cubicBezTo>
                    <a:cubicBezTo>
                      <a:pt x="250" y="153"/>
                      <a:pt x="250" y="153"/>
                      <a:pt x="250" y="153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51" y="158"/>
                      <a:pt x="251" y="158"/>
                      <a:pt x="251" y="158"/>
                    </a:cubicBezTo>
                    <a:cubicBezTo>
                      <a:pt x="265" y="144"/>
                      <a:pt x="265" y="144"/>
                      <a:pt x="265" y="144"/>
                    </a:cubicBezTo>
                    <a:cubicBezTo>
                      <a:pt x="262" y="141"/>
                      <a:pt x="262" y="141"/>
                      <a:pt x="262" y="141"/>
                    </a:cubicBezTo>
                    <a:cubicBezTo>
                      <a:pt x="260" y="142"/>
                      <a:pt x="260" y="142"/>
                      <a:pt x="260" y="142"/>
                    </a:cubicBezTo>
                    <a:cubicBezTo>
                      <a:pt x="235" y="118"/>
                      <a:pt x="235" y="118"/>
                      <a:pt x="235" y="118"/>
                    </a:cubicBezTo>
                    <a:cubicBezTo>
                      <a:pt x="236" y="117"/>
                      <a:pt x="237" y="116"/>
                      <a:pt x="237" y="115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81" y="114"/>
                      <a:pt x="281" y="114"/>
                      <a:pt x="281" y="114"/>
                    </a:cubicBezTo>
                    <a:cubicBezTo>
                      <a:pt x="277" y="112"/>
                      <a:pt x="277" y="112"/>
                      <a:pt x="277" y="112"/>
                    </a:cubicBezTo>
                    <a:cubicBezTo>
                      <a:pt x="276" y="114"/>
                      <a:pt x="276" y="114"/>
                      <a:pt x="276" y="114"/>
                    </a:cubicBezTo>
                    <a:cubicBezTo>
                      <a:pt x="243" y="101"/>
                      <a:pt x="243" y="101"/>
                      <a:pt x="243" y="101"/>
                    </a:cubicBezTo>
                    <a:cubicBezTo>
                      <a:pt x="243" y="100"/>
                      <a:pt x="243" y="99"/>
                      <a:pt x="243" y="98"/>
                    </a:cubicBezTo>
                    <a:cubicBezTo>
                      <a:pt x="278" y="98"/>
                      <a:pt x="278" y="98"/>
                      <a:pt x="278" y="98"/>
                    </a:cubicBezTo>
                    <a:cubicBezTo>
                      <a:pt x="278" y="100"/>
                      <a:pt x="278" y="100"/>
                      <a:pt x="278" y="100"/>
                    </a:cubicBezTo>
                    <a:cubicBezTo>
                      <a:pt x="368" y="100"/>
                      <a:pt x="368" y="100"/>
                      <a:pt x="368" y="100"/>
                    </a:cubicBezTo>
                    <a:cubicBezTo>
                      <a:pt x="368" y="101"/>
                      <a:pt x="368" y="103"/>
                      <a:pt x="369" y="105"/>
                    </a:cubicBezTo>
                    <a:cubicBezTo>
                      <a:pt x="371" y="109"/>
                      <a:pt x="373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406" y="100"/>
                      <a:pt x="406" y="100"/>
                      <a:pt x="406" y="100"/>
                    </a:cubicBezTo>
                    <a:cubicBezTo>
                      <a:pt x="415" y="100"/>
                      <a:pt x="415" y="100"/>
                      <a:pt x="415" y="10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1"/>
                      <a:pt x="395" y="134"/>
                      <a:pt x="398" y="137"/>
                    </a:cubicBezTo>
                    <a:cubicBezTo>
                      <a:pt x="402" y="139"/>
                      <a:pt x="405" y="140"/>
                      <a:pt x="406" y="139"/>
                    </a:cubicBezTo>
                    <a:cubicBezTo>
                      <a:pt x="406" y="139"/>
                      <a:pt x="406" y="139"/>
                      <a:pt x="406" y="139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9"/>
                      <a:pt x="425" y="151"/>
                      <a:pt x="429" y="153"/>
                    </a:cubicBezTo>
                    <a:cubicBezTo>
                      <a:pt x="434" y="154"/>
                      <a:pt x="437" y="155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3"/>
                      <a:pt x="438" y="153"/>
                    </a:cubicBezTo>
                    <a:cubicBezTo>
                      <a:pt x="438" y="153"/>
                      <a:pt x="438" y="153"/>
                      <a:pt x="438" y="153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7" y="160"/>
                      <a:pt x="461" y="161"/>
                      <a:pt x="465" y="161"/>
                    </a:cubicBezTo>
                    <a:cubicBezTo>
                      <a:pt x="470" y="161"/>
                      <a:pt x="474" y="160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00"/>
                      <a:pt x="474" y="100"/>
                      <a:pt x="474" y="100"/>
                    </a:cubicBezTo>
                    <a:cubicBezTo>
                      <a:pt x="481" y="100"/>
                      <a:pt x="481" y="100"/>
                      <a:pt x="481" y="100"/>
                    </a:cubicBezTo>
                    <a:cubicBezTo>
                      <a:pt x="481" y="88"/>
                      <a:pt x="481" y="88"/>
                      <a:pt x="481" y="88"/>
                    </a:cubicBezTo>
                    <a:cubicBezTo>
                      <a:pt x="412" y="88"/>
                      <a:pt x="412" y="88"/>
                      <a:pt x="412" y="88"/>
                    </a:cubicBezTo>
                    <a:cubicBezTo>
                      <a:pt x="412" y="84"/>
                      <a:pt x="412" y="84"/>
                      <a:pt x="412" y="84"/>
                    </a:cubicBezTo>
                    <a:cubicBezTo>
                      <a:pt x="481" y="84"/>
                      <a:pt x="481" y="84"/>
                      <a:pt x="481" y="84"/>
                    </a:cubicBezTo>
                    <a:cubicBezTo>
                      <a:pt x="481" y="80"/>
                      <a:pt x="481" y="80"/>
                      <a:pt x="481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11" y="80"/>
                      <a:pt x="411" y="80"/>
                      <a:pt x="411" y="80"/>
                    </a:cubicBezTo>
                    <a:cubicBezTo>
                      <a:pt x="404" y="79"/>
                      <a:pt x="385" y="75"/>
                      <a:pt x="373" y="63"/>
                    </a:cubicBezTo>
                    <a:cubicBezTo>
                      <a:pt x="357" y="46"/>
                      <a:pt x="356" y="34"/>
                      <a:pt x="356" y="34"/>
                    </a:cubicBezTo>
                    <a:cubicBezTo>
                      <a:pt x="353" y="34"/>
                      <a:pt x="353" y="34"/>
                      <a:pt x="353" y="34"/>
                    </a:cubicBezTo>
                    <a:cubicBezTo>
                      <a:pt x="353" y="80"/>
                      <a:pt x="353" y="80"/>
                      <a:pt x="353" y="80"/>
                    </a:cubicBezTo>
                    <a:cubicBezTo>
                      <a:pt x="350" y="80"/>
                      <a:pt x="350" y="80"/>
                      <a:pt x="350" y="80"/>
                    </a:cubicBezTo>
                    <a:cubicBezTo>
                      <a:pt x="350" y="34"/>
                      <a:pt x="350" y="34"/>
                      <a:pt x="350" y="34"/>
                    </a:cubicBezTo>
                    <a:cubicBezTo>
                      <a:pt x="343" y="34"/>
                      <a:pt x="343" y="34"/>
                      <a:pt x="343" y="34"/>
                    </a:cubicBezTo>
                    <a:cubicBezTo>
                      <a:pt x="343" y="80"/>
                      <a:pt x="343" y="80"/>
                      <a:pt x="343" y="80"/>
                    </a:cubicBezTo>
                    <a:cubicBezTo>
                      <a:pt x="278" y="80"/>
                      <a:pt x="278" y="80"/>
                      <a:pt x="278" y="80"/>
                    </a:cubicBezTo>
                    <a:cubicBezTo>
                      <a:pt x="278" y="83"/>
                      <a:pt x="278" y="83"/>
                      <a:pt x="278" y="83"/>
                    </a:cubicBezTo>
                    <a:cubicBezTo>
                      <a:pt x="243" y="83"/>
                      <a:pt x="243" y="83"/>
                      <a:pt x="243" y="83"/>
                    </a:cubicBezTo>
                    <a:cubicBezTo>
                      <a:pt x="240" y="62"/>
                      <a:pt x="224" y="46"/>
                      <a:pt x="204" y="43"/>
                    </a:cubicBezTo>
                    <a:cubicBezTo>
                      <a:pt x="204" y="4"/>
                      <a:pt x="204" y="4"/>
                      <a:pt x="204" y="4"/>
                    </a:cubicBezTo>
                    <a:cubicBezTo>
                      <a:pt x="206" y="4"/>
                      <a:pt x="206" y="4"/>
                      <a:pt x="206" y="4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186" y="4"/>
                      <a:pt x="186" y="4"/>
                      <a:pt x="186" y="4"/>
                    </a:cubicBezTo>
                    <a:cubicBezTo>
                      <a:pt x="189" y="4"/>
                      <a:pt x="189" y="4"/>
                      <a:pt x="189" y="4"/>
                    </a:cubicBezTo>
                    <a:cubicBezTo>
                      <a:pt x="189" y="43"/>
                      <a:pt x="189" y="43"/>
                      <a:pt x="189" y="43"/>
                    </a:cubicBezTo>
                    <a:cubicBezTo>
                      <a:pt x="188" y="43"/>
                      <a:pt x="186" y="43"/>
                      <a:pt x="185" y="44"/>
                    </a:cubicBezTo>
                    <a:cubicBezTo>
                      <a:pt x="171" y="8"/>
                      <a:pt x="171" y="8"/>
                      <a:pt x="171" y="8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1" y="3"/>
                      <a:pt x="171" y="3"/>
                      <a:pt x="171" y="3"/>
                    </a:cubicBezTo>
                    <a:cubicBezTo>
                      <a:pt x="153" y="11"/>
                      <a:pt x="153" y="11"/>
                      <a:pt x="153" y="11"/>
                    </a:cubicBezTo>
                    <a:cubicBezTo>
                      <a:pt x="155" y="15"/>
                      <a:pt x="155" y="15"/>
                      <a:pt x="155" y="15"/>
                    </a:cubicBezTo>
                    <a:cubicBezTo>
                      <a:pt x="157" y="14"/>
                      <a:pt x="157" y="14"/>
                      <a:pt x="157" y="14"/>
                    </a:cubicBezTo>
                    <a:cubicBezTo>
                      <a:pt x="171" y="49"/>
                      <a:pt x="171" y="49"/>
                      <a:pt x="171" y="49"/>
                    </a:cubicBezTo>
                    <a:cubicBezTo>
                      <a:pt x="170" y="50"/>
                      <a:pt x="169" y="50"/>
                      <a:pt x="168" y="51"/>
                    </a:cubicBezTo>
                    <a:cubicBezTo>
                      <a:pt x="142" y="25"/>
                      <a:pt x="142" y="25"/>
                      <a:pt x="142" y="25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0" y="20"/>
                      <a:pt x="140" y="20"/>
                      <a:pt x="140" y="20"/>
                    </a:cubicBezTo>
                    <a:cubicBezTo>
                      <a:pt x="126" y="34"/>
                      <a:pt x="126" y="34"/>
                      <a:pt x="126" y="34"/>
                    </a:cubicBezTo>
                    <a:cubicBezTo>
                      <a:pt x="129" y="37"/>
                      <a:pt x="129" y="37"/>
                      <a:pt x="129" y="37"/>
                    </a:cubicBezTo>
                    <a:cubicBezTo>
                      <a:pt x="131" y="35"/>
                      <a:pt x="131" y="35"/>
                      <a:pt x="131" y="35"/>
                    </a:cubicBezTo>
                    <a:cubicBezTo>
                      <a:pt x="157" y="61"/>
                      <a:pt x="157" y="61"/>
                      <a:pt x="157" y="61"/>
                    </a:cubicBezTo>
                    <a:cubicBezTo>
                      <a:pt x="157" y="62"/>
                      <a:pt x="156" y="63"/>
                      <a:pt x="155" y="64"/>
                    </a:cubicBezTo>
                    <a:cubicBezTo>
                      <a:pt x="121" y="51"/>
                      <a:pt x="121" y="51"/>
                      <a:pt x="121" y="51"/>
                    </a:cubicBezTo>
                    <a:cubicBezTo>
                      <a:pt x="122" y="49"/>
                      <a:pt x="122" y="49"/>
                      <a:pt x="122" y="49"/>
                    </a:cubicBezTo>
                    <a:cubicBezTo>
                      <a:pt x="122" y="48"/>
                      <a:pt x="122" y="48"/>
                      <a:pt x="122" y="48"/>
                    </a:cubicBezTo>
                    <a:cubicBezTo>
                      <a:pt x="118" y="47"/>
                      <a:pt x="118" y="47"/>
                      <a:pt x="118" y="47"/>
                    </a:cubicBezTo>
                    <a:cubicBezTo>
                      <a:pt x="111" y="65"/>
                      <a:pt x="111" y="65"/>
                      <a:pt x="111" y="65"/>
                    </a:cubicBezTo>
                    <a:cubicBezTo>
                      <a:pt x="115" y="67"/>
                      <a:pt x="115" y="67"/>
                      <a:pt x="115" y="67"/>
                    </a:cubicBezTo>
                    <a:cubicBezTo>
                      <a:pt x="116" y="65"/>
                      <a:pt x="116" y="65"/>
                      <a:pt x="116" y="65"/>
                    </a:cubicBezTo>
                    <a:cubicBezTo>
                      <a:pt x="149" y="78"/>
                      <a:pt x="149" y="78"/>
                      <a:pt x="149" y="78"/>
                    </a:cubicBezTo>
                    <a:cubicBezTo>
                      <a:pt x="149" y="80"/>
                      <a:pt x="149" y="81"/>
                      <a:pt x="148" y="83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9" y="81"/>
                      <a:pt x="109" y="81"/>
                      <a:pt x="109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2" y="81"/>
                      <a:pt x="59" y="84"/>
                      <a:pt x="59" y="89"/>
                    </a:cubicBez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77"/>
                      <a:pt x="59" y="277"/>
                      <a:pt x="59" y="277"/>
                    </a:cubicBezTo>
                    <a:cubicBezTo>
                      <a:pt x="59" y="277"/>
                      <a:pt x="59" y="278"/>
                      <a:pt x="59" y="278"/>
                    </a:cubicBezTo>
                    <a:cubicBezTo>
                      <a:pt x="59" y="282"/>
                      <a:pt x="62" y="286"/>
                      <a:pt x="67" y="286"/>
                    </a:cubicBezTo>
                    <a:cubicBezTo>
                      <a:pt x="67" y="286"/>
                      <a:pt x="67" y="286"/>
                      <a:pt x="67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7" y="286"/>
                      <a:pt x="187" y="286"/>
                      <a:pt x="187" y="286"/>
                    </a:cubicBezTo>
                    <a:cubicBezTo>
                      <a:pt x="187" y="307"/>
                      <a:pt x="187" y="307"/>
                      <a:pt x="187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53" y="307"/>
                      <a:pt x="153" y="307"/>
                      <a:pt x="153" y="307"/>
                    </a:cubicBezTo>
                    <a:cubicBezTo>
                      <a:pt x="152" y="307"/>
                      <a:pt x="152" y="307"/>
                      <a:pt x="152" y="307"/>
                    </a:cubicBezTo>
                    <a:cubicBezTo>
                      <a:pt x="147" y="307"/>
                      <a:pt x="144" y="311"/>
                      <a:pt x="144" y="315"/>
                    </a:cubicBezTo>
                    <a:cubicBezTo>
                      <a:pt x="144" y="315"/>
                      <a:pt x="144" y="315"/>
                      <a:pt x="144" y="315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51"/>
                      <a:pt x="144" y="351"/>
                      <a:pt x="144" y="351"/>
                    </a:cubicBezTo>
                    <a:cubicBezTo>
                      <a:pt x="86" y="351"/>
                      <a:pt x="86" y="351"/>
                      <a:pt x="86" y="351"/>
                    </a:cubicBezTo>
                    <a:cubicBezTo>
                      <a:pt x="86" y="400"/>
                      <a:pt x="86" y="400"/>
                      <a:pt x="86" y="400"/>
                    </a:cubicBezTo>
                    <a:cubicBezTo>
                      <a:pt x="102" y="418"/>
                      <a:pt x="102" y="418"/>
                      <a:pt x="102" y="418"/>
                    </a:cubicBezTo>
                    <a:cubicBezTo>
                      <a:pt x="102" y="451"/>
                      <a:pt x="102" y="451"/>
                      <a:pt x="102" y="451"/>
                    </a:cubicBezTo>
                    <a:cubicBezTo>
                      <a:pt x="121" y="459"/>
                      <a:pt x="121" y="459"/>
                      <a:pt x="121" y="459"/>
                    </a:cubicBezTo>
                    <a:cubicBezTo>
                      <a:pt x="121" y="505"/>
                      <a:pt x="121" y="505"/>
                      <a:pt x="121" y="505"/>
                    </a:cubicBezTo>
                    <a:cubicBezTo>
                      <a:pt x="38" y="520"/>
                      <a:pt x="7" y="539"/>
                      <a:pt x="4" y="540"/>
                    </a:cubicBezTo>
                    <a:cubicBezTo>
                      <a:pt x="0" y="541"/>
                      <a:pt x="19" y="544"/>
                      <a:pt x="46" y="556"/>
                    </a:cubicBezTo>
                    <a:cubicBezTo>
                      <a:pt x="80" y="572"/>
                      <a:pt x="75" y="581"/>
                      <a:pt x="75" y="581"/>
                    </a:cubicBezTo>
                    <a:cubicBezTo>
                      <a:pt x="75" y="581"/>
                      <a:pt x="135" y="543"/>
                      <a:pt x="263" y="520"/>
                    </a:cubicBezTo>
                    <a:cubicBezTo>
                      <a:pt x="329" y="509"/>
                      <a:pt x="450" y="504"/>
                      <a:pt x="495" y="512"/>
                    </a:cubicBezTo>
                    <a:cubicBezTo>
                      <a:pt x="495" y="512"/>
                      <a:pt x="460" y="504"/>
                      <a:pt x="413" y="4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8" name="Freeform 70">
                <a:extLst>
                  <a:ext uri="{FF2B5EF4-FFF2-40B4-BE49-F238E27FC236}">
                    <a16:creationId xmlns="" xmlns:a16="http://schemas.microsoft.com/office/drawing/2014/main" id="{1C9714A8-8981-9D41-9B02-6F9C1A14F5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4" y="467"/>
                <a:ext cx="1846" cy="1852"/>
              </a:xfrm>
              <a:custGeom>
                <a:avLst/>
                <a:gdLst>
                  <a:gd name="T0" fmla="*/ 483 w 967"/>
                  <a:gd name="T1" fmla="*/ 953 h 967"/>
                  <a:gd name="T2" fmla="*/ 13 w 967"/>
                  <a:gd name="T3" fmla="*/ 483 h 967"/>
                  <a:gd name="T4" fmla="*/ 483 w 967"/>
                  <a:gd name="T5" fmla="*/ 12 h 967"/>
                  <a:gd name="T6" fmla="*/ 954 w 967"/>
                  <a:gd name="T7" fmla="*/ 483 h 967"/>
                  <a:gd name="T8" fmla="*/ 483 w 967"/>
                  <a:gd name="T9" fmla="*/ 953 h 967"/>
                  <a:gd name="T10" fmla="*/ 483 w 967"/>
                  <a:gd name="T11" fmla="*/ 0 h 967"/>
                  <a:gd name="T12" fmla="*/ 0 w 967"/>
                  <a:gd name="T13" fmla="*/ 483 h 967"/>
                  <a:gd name="T14" fmla="*/ 483 w 967"/>
                  <a:gd name="T15" fmla="*/ 967 h 967"/>
                  <a:gd name="T16" fmla="*/ 967 w 967"/>
                  <a:gd name="T17" fmla="*/ 483 h 967"/>
                  <a:gd name="T18" fmla="*/ 483 w 967"/>
                  <a:gd name="T19" fmla="*/ 0 h 9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67" h="967">
                    <a:moveTo>
                      <a:pt x="483" y="953"/>
                    </a:moveTo>
                    <a:cubicBezTo>
                      <a:pt x="224" y="953"/>
                      <a:pt x="13" y="742"/>
                      <a:pt x="13" y="483"/>
                    </a:cubicBezTo>
                    <a:cubicBezTo>
                      <a:pt x="13" y="223"/>
                      <a:pt x="224" y="12"/>
                      <a:pt x="483" y="12"/>
                    </a:cubicBezTo>
                    <a:cubicBezTo>
                      <a:pt x="743" y="12"/>
                      <a:pt x="954" y="223"/>
                      <a:pt x="954" y="483"/>
                    </a:cubicBezTo>
                    <a:cubicBezTo>
                      <a:pt x="954" y="742"/>
                      <a:pt x="743" y="953"/>
                      <a:pt x="483" y="953"/>
                    </a:cubicBezTo>
                    <a:close/>
                    <a:moveTo>
                      <a:pt x="483" y="0"/>
                    </a:moveTo>
                    <a:cubicBezTo>
                      <a:pt x="216" y="0"/>
                      <a:pt x="0" y="216"/>
                      <a:pt x="0" y="483"/>
                    </a:cubicBezTo>
                    <a:cubicBezTo>
                      <a:pt x="0" y="751"/>
                      <a:pt x="216" y="967"/>
                      <a:pt x="483" y="967"/>
                    </a:cubicBezTo>
                    <a:cubicBezTo>
                      <a:pt x="750" y="967"/>
                      <a:pt x="967" y="751"/>
                      <a:pt x="967" y="483"/>
                    </a:cubicBezTo>
                    <a:cubicBezTo>
                      <a:pt x="967" y="216"/>
                      <a:pt x="750" y="0"/>
                      <a:pt x="48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9" name="Freeform 71">
                <a:extLst>
                  <a:ext uri="{FF2B5EF4-FFF2-40B4-BE49-F238E27FC236}">
                    <a16:creationId xmlns="" xmlns:a16="http://schemas.microsoft.com/office/drawing/2014/main" id="{9F47C1A2-7F03-4D44-81ED-E43988577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1063"/>
                <a:ext cx="67" cy="61"/>
              </a:xfrm>
              <a:custGeom>
                <a:avLst/>
                <a:gdLst>
                  <a:gd name="T0" fmla="*/ 23 w 35"/>
                  <a:gd name="T1" fmla="*/ 3 h 32"/>
                  <a:gd name="T2" fmla="*/ 10 w 35"/>
                  <a:gd name="T3" fmla="*/ 1 h 32"/>
                  <a:gd name="T4" fmla="*/ 2 w 35"/>
                  <a:gd name="T5" fmla="*/ 9 h 32"/>
                  <a:gd name="T6" fmla="*/ 2 w 35"/>
                  <a:gd name="T7" fmla="*/ 21 h 32"/>
                  <a:gd name="T8" fmla="*/ 12 w 35"/>
                  <a:gd name="T9" fmla="*/ 29 h 32"/>
                  <a:gd name="T10" fmla="*/ 25 w 35"/>
                  <a:gd name="T11" fmla="*/ 31 h 32"/>
                  <a:gd name="T12" fmla="*/ 33 w 35"/>
                  <a:gd name="T13" fmla="*/ 23 h 32"/>
                  <a:gd name="T14" fmla="*/ 33 w 35"/>
                  <a:gd name="T15" fmla="*/ 12 h 32"/>
                  <a:gd name="T16" fmla="*/ 23 w 35"/>
                  <a:gd name="T17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32">
                    <a:moveTo>
                      <a:pt x="23" y="3"/>
                    </a:moveTo>
                    <a:cubicBezTo>
                      <a:pt x="18" y="0"/>
                      <a:pt x="13" y="0"/>
                      <a:pt x="10" y="1"/>
                    </a:cubicBezTo>
                    <a:cubicBezTo>
                      <a:pt x="6" y="3"/>
                      <a:pt x="4" y="5"/>
                      <a:pt x="2" y="9"/>
                    </a:cubicBezTo>
                    <a:cubicBezTo>
                      <a:pt x="0" y="13"/>
                      <a:pt x="0" y="17"/>
                      <a:pt x="2" y="21"/>
                    </a:cubicBezTo>
                    <a:cubicBezTo>
                      <a:pt x="3" y="24"/>
                      <a:pt x="6" y="27"/>
                      <a:pt x="12" y="29"/>
                    </a:cubicBezTo>
                    <a:cubicBezTo>
                      <a:pt x="17" y="32"/>
                      <a:pt x="21" y="32"/>
                      <a:pt x="25" y="31"/>
                    </a:cubicBezTo>
                    <a:cubicBezTo>
                      <a:pt x="29" y="29"/>
                      <a:pt x="32" y="27"/>
                      <a:pt x="33" y="23"/>
                    </a:cubicBezTo>
                    <a:cubicBezTo>
                      <a:pt x="35" y="19"/>
                      <a:pt x="35" y="15"/>
                      <a:pt x="33" y="12"/>
                    </a:cubicBezTo>
                    <a:cubicBezTo>
                      <a:pt x="32" y="8"/>
                      <a:pt x="28" y="5"/>
                      <a:pt x="2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0" name="Freeform 72">
                <a:extLst>
                  <a:ext uri="{FF2B5EF4-FFF2-40B4-BE49-F238E27FC236}">
                    <a16:creationId xmlns="" xmlns:a16="http://schemas.microsoft.com/office/drawing/2014/main" id="{359B5C8C-C1CC-CC40-A75F-DFB817DDE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886"/>
                <a:ext cx="42" cy="77"/>
              </a:xfrm>
              <a:custGeom>
                <a:avLst/>
                <a:gdLst>
                  <a:gd name="T0" fmla="*/ 22 w 22"/>
                  <a:gd name="T1" fmla="*/ 0 h 40"/>
                  <a:gd name="T2" fmla="*/ 22 w 22"/>
                  <a:gd name="T3" fmla="*/ 40 h 40"/>
                  <a:gd name="T4" fmla="*/ 12 w 22"/>
                  <a:gd name="T5" fmla="*/ 40 h 40"/>
                  <a:gd name="T6" fmla="*/ 12 w 22"/>
                  <a:gd name="T7" fmla="*/ 14 h 40"/>
                  <a:gd name="T8" fmla="*/ 6 w 22"/>
                  <a:gd name="T9" fmla="*/ 17 h 40"/>
                  <a:gd name="T10" fmla="*/ 0 w 22"/>
                  <a:gd name="T11" fmla="*/ 20 h 40"/>
                  <a:gd name="T12" fmla="*/ 0 w 22"/>
                  <a:gd name="T13" fmla="*/ 11 h 40"/>
                  <a:gd name="T14" fmla="*/ 9 w 22"/>
                  <a:gd name="T15" fmla="*/ 7 h 40"/>
                  <a:gd name="T16" fmla="*/ 14 w 22"/>
                  <a:gd name="T17" fmla="*/ 0 h 40"/>
                  <a:gd name="T18" fmla="*/ 22 w 22"/>
                  <a:gd name="T1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40">
                    <a:moveTo>
                      <a:pt x="22" y="0"/>
                    </a:moveTo>
                    <a:cubicBezTo>
                      <a:pt x="22" y="40"/>
                      <a:pt x="22" y="40"/>
                      <a:pt x="2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0" y="15"/>
                      <a:pt x="8" y="17"/>
                      <a:pt x="6" y="17"/>
                    </a:cubicBezTo>
                    <a:cubicBezTo>
                      <a:pt x="5" y="18"/>
                      <a:pt x="3" y="19"/>
                      <a:pt x="0" y="2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10"/>
                      <a:pt x="7" y="8"/>
                      <a:pt x="9" y="7"/>
                    </a:cubicBezTo>
                    <a:cubicBezTo>
                      <a:pt x="11" y="5"/>
                      <a:pt x="12" y="3"/>
                      <a:pt x="14" y="0"/>
                    </a:cubicBezTo>
                    <a:lnTo>
                      <a:pt x="2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1" name="Freeform 73">
                <a:extLst>
                  <a:ext uri="{FF2B5EF4-FFF2-40B4-BE49-F238E27FC236}">
                    <a16:creationId xmlns="" xmlns:a16="http://schemas.microsoft.com/office/drawing/2014/main" id="{ADE9046A-3EA3-9F4B-8974-69748CC297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53" y="1886"/>
                <a:ext cx="61" cy="77"/>
              </a:xfrm>
              <a:custGeom>
                <a:avLst/>
                <a:gdLst>
                  <a:gd name="T0" fmla="*/ 21 w 32"/>
                  <a:gd name="T1" fmla="*/ 14 h 40"/>
                  <a:gd name="T2" fmla="*/ 19 w 32"/>
                  <a:gd name="T3" fmla="*/ 9 h 40"/>
                  <a:gd name="T4" fmla="*/ 16 w 32"/>
                  <a:gd name="T5" fmla="*/ 7 h 40"/>
                  <a:gd name="T6" fmla="*/ 12 w 32"/>
                  <a:gd name="T7" fmla="*/ 9 h 40"/>
                  <a:gd name="T8" fmla="*/ 11 w 32"/>
                  <a:gd name="T9" fmla="*/ 14 h 40"/>
                  <a:gd name="T10" fmla="*/ 12 w 32"/>
                  <a:gd name="T11" fmla="*/ 19 h 40"/>
                  <a:gd name="T12" fmla="*/ 16 w 32"/>
                  <a:gd name="T13" fmla="*/ 20 h 40"/>
                  <a:gd name="T14" fmla="*/ 20 w 32"/>
                  <a:gd name="T15" fmla="*/ 19 h 40"/>
                  <a:gd name="T16" fmla="*/ 21 w 32"/>
                  <a:gd name="T17" fmla="*/ 14 h 40"/>
                  <a:gd name="T18" fmla="*/ 1 w 32"/>
                  <a:gd name="T19" fmla="*/ 31 h 40"/>
                  <a:gd name="T20" fmla="*/ 12 w 32"/>
                  <a:gd name="T21" fmla="*/ 30 h 40"/>
                  <a:gd name="T22" fmla="*/ 13 w 32"/>
                  <a:gd name="T23" fmla="*/ 33 h 40"/>
                  <a:gd name="T24" fmla="*/ 16 w 32"/>
                  <a:gd name="T25" fmla="*/ 34 h 40"/>
                  <a:gd name="T26" fmla="*/ 20 w 32"/>
                  <a:gd name="T27" fmla="*/ 31 h 40"/>
                  <a:gd name="T28" fmla="*/ 21 w 32"/>
                  <a:gd name="T29" fmla="*/ 23 h 40"/>
                  <a:gd name="T30" fmla="*/ 18 w 32"/>
                  <a:gd name="T31" fmla="*/ 26 h 40"/>
                  <a:gd name="T32" fmla="*/ 13 w 32"/>
                  <a:gd name="T33" fmla="*/ 27 h 40"/>
                  <a:gd name="T34" fmla="*/ 4 w 32"/>
                  <a:gd name="T35" fmla="*/ 23 h 40"/>
                  <a:gd name="T36" fmla="*/ 0 w 32"/>
                  <a:gd name="T37" fmla="*/ 14 h 40"/>
                  <a:gd name="T38" fmla="*/ 2 w 32"/>
                  <a:gd name="T39" fmla="*/ 7 h 40"/>
                  <a:gd name="T40" fmla="*/ 7 w 32"/>
                  <a:gd name="T41" fmla="*/ 2 h 40"/>
                  <a:gd name="T42" fmla="*/ 15 w 32"/>
                  <a:gd name="T43" fmla="*/ 0 h 40"/>
                  <a:gd name="T44" fmla="*/ 25 w 32"/>
                  <a:gd name="T45" fmla="*/ 2 h 40"/>
                  <a:gd name="T46" fmla="*/ 30 w 32"/>
                  <a:gd name="T47" fmla="*/ 9 h 40"/>
                  <a:gd name="T48" fmla="*/ 32 w 32"/>
                  <a:gd name="T49" fmla="*/ 20 h 40"/>
                  <a:gd name="T50" fmla="*/ 28 w 32"/>
                  <a:gd name="T51" fmla="*/ 36 h 40"/>
                  <a:gd name="T52" fmla="*/ 16 w 32"/>
                  <a:gd name="T53" fmla="*/ 40 h 40"/>
                  <a:gd name="T54" fmla="*/ 8 w 32"/>
                  <a:gd name="T55" fmla="*/ 39 h 40"/>
                  <a:gd name="T56" fmla="*/ 4 w 32"/>
                  <a:gd name="T57" fmla="*/ 36 h 40"/>
                  <a:gd name="T58" fmla="*/ 1 w 32"/>
                  <a:gd name="T59" fmla="*/ 3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2" h="40">
                    <a:moveTo>
                      <a:pt x="21" y="14"/>
                    </a:moveTo>
                    <a:cubicBezTo>
                      <a:pt x="21" y="12"/>
                      <a:pt x="21" y="10"/>
                      <a:pt x="19" y="9"/>
                    </a:cubicBezTo>
                    <a:cubicBezTo>
                      <a:pt x="18" y="8"/>
                      <a:pt x="17" y="7"/>
                      <a:pt x="16" y="7"/>
                    </a:cubicBezTo>
                    <a:cubicBezTo>
                      <a:pt x="14" y="7"/>
                      <a:pt x="13" y="8"/>
                      <a:pt x="12" y="9"/>
                    </a:cubicBezTo>
                    <a:cubicBezTo>
                      <a:pt x="11" y="10"/>
                      <a:pt x="11" y="11"/>
                      <a:pt x="11" y="14"/>
                    </a:cubicBezTo>
                    <a:cubicBezTo>
                      <a:pt x="11" y="16"/>
                      <a:pt x="11" y="17"/>
                      <a:pt x="12" y="19"/>
                    </a:cubicBezTo>
                    <a:cubicBezTo>
                      <a:pt x="13" y="20"/>
                      <a:pt x="14" y="20"/>
                      <a:pt x="16" y="20"/>
                    </a:cubicBezTo>
                    <a:cubicBezTo>
                      <a:pt x="17" y="20"/>
                      <a:pt x="19" y="20"/>
                      <a:pt x="20" y="19"/>
                    </a:cubicBezTo>
                    <a:cubicBezTo>
                      <a:pt x="21" y="18"/>
                      <a:pt x="21" y="16"/>
                      <a:pt x="21" y="14"/>
                    </a:cubicBezTo>
                    <a:close/>
                    <a:moveTo>
                      <a:pt x="1" y="31"/>
                    </a:move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1"/>
                      <a:pt x="13" y="32"/>
                      <a:pt x="13" y="33"/>
                    </a:cubicBezTo>
                    <a:cubicBezTo>
                      <a:pt x="14" y="34"/>
                      <a:pt x="15" y="34"/>
                      <a:pt x="16" y="34"/>
                    </a:cubicBezTo>
                    <a:cubicBezTo>
                      <a:pt x="18" y="34"/>
                      <a:pt x="19" y="33"/>
                      <a:pt x="20" y="31"/>
                    </a:cubicBezTo>
                    <a:cubicBezTo>
                      <a:pt x="21" y="30"/>
                      <a:pt x="21" y="27"/>
                      <a:pt x="21" y="23"/>
                    </a:cubicBezTo>
                    <a:cubicBezTo>
                      <a:pt x="20" y="24"/>
                      <a:pt x="19" y="25"/>
                      <a:pt x="18" y="26"/>
                    </a:cubicBezTo>
                    <a:cubicBezTo>
                      <a:pt x="16" y="27"/>
                      <a:pt x="15" y="27"/>
                      <a:pt x="13" y="27"/>
                    </a:cubicBezTo>
                    <a:cubicBezTo>
                      <a:pt x="9" y="27"/>
                      <a:pt x="6" y="26"/>
                      <a:pt x="4" y="23"/>
                    </a:cubicBezTo>
                    <a:cubicBezTo>
                      <a:pt x="2" y="21"/>
                      <a:pt x="0" y="18"/>
                      <a:pt x="0" y="14"/>
                    </a:cubicBezTo>
                    <a:cubicBezTo>
                      <a:pt x="0" y="11"/>
                      <a:pt x="1" y="9"/>
                      <a:pt x="2" y="7"/>
                    </a:cubicBezTo>
                    <a:cubicBezTo>
                      <a:pt x="3" y="5"/>
                      <a:pt x="5" y="3"/>
                      <a:pt x="7" y="2"/>
                    </a:cubicBezTo>
                    <a:cubicBezTo>
                      <a:pt x="9" y="1"/>
                      <a:pt x="12" y="0"/>
                      <a:pt x="15" y="0"/>
                    </a:cubicBezTo>
                    <a:cubicBezTo>
                      <a:pt x="19" y="0"/>
                      <a:pt x="22" y="1"/>
                      <a:pt x="25" y="2"/>
                    </a:cubicBezTo>
                    <a:cubicBezTo>
                      <a:pt x="27" y="4"/>
                      <a:pt x="29" y="6"/>
                      <a:pt x="30" y="9"/>
                    </a:cubicBezTo>
                    <a:cubicBezTo>
                      <a:pt x="32" y="12"/>
                      <a:pt x="32" y="16"/>
                      <a:pt x="32" y="20"/>
                    </a:cubicBezTo>
                    <a:cubicBezTo>
                      <a:pt x="32" y="27"/>
                      <a:pt x="31" y="32"/>
                      <a:pt x="28" y="36"/>
                    </a:cubicBezTo>
                    <a:cubicBezTo>
                      <a:pt x="25" y="39"/>
                      <a:pt x="21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7" y="39"/>
                      <a:pt x="5" y="38"/>
                      <a:pt x="4" y="36"/>
                    </a:cubicBezTo>
                    <a:cubicBezTo>
                      <a:pt x="3" y="35"/>
                      <a:pt x="2" y="33"/>
                      <a:pt x="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2" name="Freeform 74">
                <a:extLst>
                  <a:ext uri="{FF2B5EF4-FFF2-40B4-BE49-F238E27FC236}">
                    <a16:creationId xmlns="" xmlns:a16="http://schemas.microsoft.com/office/drawing/2014/main" id="{1C199CC4-EBF1-EB49-B0DD-C0305B28C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888"/>
                <a:ext cx="61" cy="75"/>
              </a:xfrm>
              <a:custGeom>
                <a:avLst/>
                <a:gdLst>
                  <a:gd name="T0" fmla="*/ 5 w 32"/>
                  <a:gd name="T1" fmla="*/ 0 h 39"/>
                  <a:gd name="T2" fmla="*/ 30 w 32"/>
                  <a:gd name="T3" fmla="*/ 0 h 39"/>
                  <a:gd name="T4" fmla="*/ 30 w 32"/>
                  <a:gd name="T5" fmla="*/ 9 h 39"/>
                  <a:gd name="T6" fmla="*/ 13 w 32"/>
                  <a:gd name="T7" fmla="*/ 9 h 39"/>
                  <a:gd name="T8" fmla="*/ 12 w 32"/>
                  <a:gd name="T9" fmla="*/ 15 h 39"/>
                  <a:gd name="T10" fmla="*/ 16 w 32"/>
                  <a:gd name="T11" fmla="*/ 13 h 39"/>
                  <a:gd name="T12" fmla="*/ 19 w 32"/>
                  <a:gd name="T13" fmla="*/ 13 h 39"/>
                  <a:gd name="T14" fmla="*/ 29 w 32"/>
                  <a:gd name="T15" fmla="*/ 16 h 39"/>
                  <a:gd name="T16" fmla="*/ 32 w 32"/>
                  <a:gd name="T17" fmla="*/ 25 h 39"/>
                  <a:gd name="T18" fmla="*/ 30 w 32"/>
                  <a:gd name="T19" fmla="*/ 32 h 39"/>
                  <a:gd name="T20" fmla="*/ 25 w 32"/>
                  <a:gd name="T21" fmla="*/ 38 h 39"/>
                  <a:gd name="T22" fmla="*/ 16 w 32"/>
                  <a:gd name="T23" fmla="*/ 39 h 39"/>
                  <a:gd name="T24" fmla="*/ 10 w 32"/>
                  <a:gd name="T25" fmla="*/ 39 h 39"/>
                  <a:gd name="T26" fmla="*/ 5 w 32"/>
                  <a:gd name="T27" fmla="*/ 37 h 39"/>
                  <a:gd name="T28" fmla="*/ 2 w 32"/>
                  <a:gd name="T29" fmla="*/ 33 h 39"/>
                  <a:gd name="T30" fmla="*/ 0 w 32"/>
                  <a:gd name="T31" fmla="*/ 29 h 39"/>
                  <a:gd name="T32" fmla="*/ 11 w 32"/>
                  <a:gd name="T33" fmla="*/ 28 h 39"/>
                  <a:gd name="T34" fmla="*/ 13 w 32"/>
                  <a:gd name="T35" fmla="*/ 32 h 39"/>
                  <a:gd name="T36" fmla="*/ 16 w 32"/>
                  <a:gd name="T37" fmla="*/ 33 h 39"/>
                  <a:gd name="T38" fmla="*/ 20 w 32"/>
                  <a:gd name="T39" fmla="*/ 31 h 39"/>
                  <a:gd name="T40" fmla="*/ 21 w 32"/>
                  <a:gd name="T41" fmla="*/ 26 h 39"/>
                  <a:gd name="T42" fmla="*/ 20 w 32"/>
                  <a:gd name="T43" fmla="*/ 21 h 39"/>
                  <a:gd name="T44" fmla="*/ 16 w 32"/>
                  <a:gd name="T45" fmla="*/ 19 h 39"/>
                  <a:gd name="T46" fmla="*/ 13 w 32"/>
                  <a:gd name="T47" fmla="*/ 20 h 39"/>
                  <a:gd name="T48" fmla="*/ 11 w 32"/>
                  <a:gd name="T49" fmla="*/ 22 h 39"/>
                  <a:gd name="T50" fmla="*/ 1 w 32"/>
                  <a:gd name="T51" fmla="*/ 21 h 39"/>
                  <a:gd name="T52" fmla="*/ 5 w 32"/>
                  <a:gd name="T5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2" h="39">
                    <a:moveTo>
                      <a:pt x="5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4"/>
                      <a:pt x="14" y="14"/>
                      <a:pt x="16" y="13"/>
                    </a:cubicBezTo>
                    <a:cubicBezTo>
                      <a:pt x="17" y="13"/>
                      <a:pt x="18" y="13"/>
                      <a:pt x="19" y="13"/>
                    </a:cubicBezTo>
                    <a:cubicBezTo>
                      <a:pt x="23" y="13"/>
                      <a:pt x="26" y="14"/>
                      <a:pt x="29" y="16"/>
                    </a:cubicBezTo>
                    <a:cubicBezTo>
                      <a:pt x="31" y="19"/>
                      <a:pt x="32" y="22"/>
                      <a:pt x="32" y="25"/>
                    </a:cubicBezTo>
                    <a:cubicBezTo>
                      <a:pt x="32" y="28"/>
                      <a:pt x="32" y="30"/>
                      <a:pt x="30" y="32"/>
                    </a:cubicBezTo>
                    <a:cubicBezTo>
                      <a:pt x="29" y="35"/>
                      <a:pt x="27" y="36"/>
                      <a:pt x="25" y="38"/>
                    </a:cubicBezTo>
                    <a:cubicBezTo>
                      <a:pt x="23" y="39"/>
                      <a:pt x="20" y="39"/>
                      <a:pt x="16" y="39"/>
                    </a:cubicBezTo>
                    <a:cubicBezTo>
                      <a:pt x="14" y="39"/>
                      <a:pt x="12" y="39"/>
                      <a:pt x="10" y="39"/>
                    </a:cubicBezTo>
                    <a:cubicBezTo>
                      <a:pt x="8" y="38"/>
                      <a:pt x="6" y="38"/>
                      <a:pt x="5" y="37"/>
                    </a:cubicBezTo>
                    <a:cubicBezTo>
                      <a:pt x="4" y="36"/>
                      <a:pt x="3" y="35"/>
                      <a:pt x="2" y="33"/>
                    </a:cubicBezTo>
                    <a:cubicBezTo>
                      <a:pt x="1" y="32"/>
                      <a:pt x="1" y="31"/>
                      <a:pt x="0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9"/>
                      <a:pt x="12" y="31"/>
                      <a:pt x="13" y="32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8" y="33"/>
                      <a:pt x="19" y="32"/>
                      <a:pt x="20" y="31"/>
                    </a:cubicBezTo>
                    <a:cubicBezTo>
                      <a:pt x="21" y="30"/>
                      <a:pt x="21" y="28"/>
                      <a:pt x="21" y="26"/>
                    </a:cubicBezTo>
                    <a:cubicBezTo>
                      <a:pt x="21" y="24"/>
                      <a:pt x="21" y="22"/>
                      <a:pt x="20" y="21"/>
                    </a:cubicBezTo>
                    <a:cubicBezTo>
                      <a:pt x="19" y="20"/>
                      <a:pt x="18" y="19"/>
                      <a:pt x="16" y="19"/>
                    </a:cubicBezTo>
                    <a:cubicBezTo>
                      <a:pt x="15" y="19"/>
                      <a:pt x="14" y="20"/>
                      <a:pt x="13" y="20"/>
                    </a:cubicBezTo>
                    <a:cubicBezTo>
                      <a:pt x="12" y="21"/>
                      <a:pt x="11" y="21"/>
                      <a:pt x="11" y="22"/>
                    </a:cubicBezTo>
                    <a:cubicBezTo>
                      <a:pt x="1" y="21"/>
                      <a:pt x="1" y="21"/>
                      <a:pt x="1" y="21"/>
                    </a:cubicBez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3" name="Freeform 75">
                <a:extLst>
                  <a:ext uri="{FF2B5EF4-FFF2-40B4-BE49-F238E27FC236}">
                    <a16:creationId xmlns="" xmlns:a16="http://schemas.microsoft.com/office/drawing/2014/main" id="{3E225985-C272-6440-8D1B-CC0D88B4E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886"/>
                <a:ext cx="61" cy="77"/>
              </a:xfrm>
              <a:custGeom>
                <a:avLst/>
                <a:gdLst>
                  <a:gd name="T0" fmla="*/ 11 w 32"/>
                  <a:gd name="T1" fmla="*/ 12 h 40"/>
                  <a:gd name="T2" fmla="*/ 0 w 32"/>
                  <a:gd name="T3" fmla="*/ 11 h 40"/>
                  <a:gd name="T4" fmla="*/ 5 w 32"/>
                  <a:gd name="T5" fmla="*/ 3 h 40"/>
                  <a:gd name="T6" fmla="*/ 16 w 32"/>
                  <a:gd name="T7" fmla="*/ 0 h 40"/>
                  <a:gd name="T8" fmla="*/ 26 w 32"/>
                  <a:gd name="T9" fmla="*/ 3 h 40"/>
                  <a:gd name="T10" fmla="*/ 30 w 32"/>
                  <a:gd name="T11" fmla="*/ 10 h 40"/>
                  <a:gd name="T12" fmla="*/ 28 w 32"/>
                  <a:gd name="T13" fmla="*/ 15 h 40"/>
                  <a:gd name="T14" fmla="*/ 24 w 32"/>
                  <a:gd name="T15" fmla="*/ 19 h 40"/>
                  <a:gd name="T16" fmla="*/ 28 w 32"/>
                  <a:gd name="T17" fmla="*/ 20 h 40"/>
                  <a:gd name="T18" fmla="*/ 31 w 32"/>
                  <a:gd name="T19" fmla="*/ 23 h 40"/>
                  <a:gd name="T20" fmla="*/ 32 w 32"/>
                  <a:gd name="T21" fmla="*/ 28 h 40"/>
                  <a:gd name="T22" fmla="*/ 30 w 32"/>
                  <a:gd name="T23" fmla="*/ 34 h 40"/>
                  <a:gd name="T24" fmla="*/ 25 w 32"/>
                  <a:gd name="T25" fmla="*/ 39 h 40"/>
                  <a:gd name="T26" fmla="*/ 16 w 32"/>
                  <a:gd name="T27" fmla="*/ 40 h 40"/>
                  <a:gd name="T28" fmla="*/ 8 w 32"/>
                  <a:gd name="T29" fmla="*/ 39 h 40"/>
                  <a:gd name="T30" fmla="*/ 3 w 32"/>
                  <a:gd name="T31" fmla="*/ 36 h 40"/>
                  <a:gd name="T32" fmla="*/ 0 w 32"/>
                  <a:gd name="T33" fmla="*/ 30 h 40"/>
                  <a:gd name="T34" fmla="*/ 11 w 32"/>
                  <a:gd name="T35" fmla="*/ 28 h 40"/>
                  <a:gd name="T36" fmla="*/ 13 w 32"/>
                  <a:gd name="T37" fmla="*/ 33 h 40"/>
                  <a:gd name="T38" fmla="*/ 16 w 32"/>
                  <a:gd name="T39" fmla="*/ 34 h 40"/>
                  <a:gd name="T40" fmla="*/ 20 w 32"/>
                  <a:gd name="T41" fmla="*/ 32 h 40"/>
                  <a:gd name="T42" fmla="*/ 21 w 32"/>
                  <a:gd name="T43" fmla="*/ 28 h 40"/>
                  <a:gd name="T44" fmla="*/ 20 w 32"/>
                  <a:gd name="T45" fmla="*/ 24 h 40"/>
                  <a:gd name="T46" fmla="*/ 16 w 32"/>
                  <a:gd name="T47" fmla="*/ 23 h 40"/>
                  <a:gd name="T48" fmla="*/ 12 w 32"/>
                  <a:gd name="T49" fmla="*/ 23 h 40"/>
                  <a:gd name="T50" fmla="*/ 13 w 32"/>
                  <a:gd name="T51" fmla="*/ 15 h 40"/>
                  <a:gd name="T52" fmla="*/ 14 w 32"/>
                  <a:gd name="T53" fmla="*/ 16 h 40"/>
                  <a:gd name="T54" fmla="*/ 18 w 32"/>
                  <a:gd name="T55" fmla="*/ 14 h 40"/>
                  <a:gd name="T56" fmla="*/ 19 w 32"/>
                  <a:gd name="T57" fmla="*/ 11 h 40"/>
                  <a:gd name="T58" fmla="*/ 18 w 32"/>
                  <a:gd name="T59" fmla="*/ 8 h 40"/>
                  <a:gd name="T60" fmla="*/ 15 w 32"/>
                  <a:gd name="T61" fmla="*/ 7 h 40"/>
                  <a:gd name="T62" fmla="*/ 12 w 32"/>
                  <a:gd name="T63" fmla="*/ 8 h 40"/>
                  <a:gd name="T64" fmla="*/ 11 w 32"/>
                  <a:gd name="T65" fmla="*/ 1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" h="40">
                    <a:moveTo>
                      <a:pt x="11" y="12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7"/>
                      <a:pt x="3" y="5"/>
                      <a:pt x="5" y="3"/>
                    </a:cubicBezTo>
                    <a:cubicBezTo>
                      <a:pt x="8" y="1"/>
                      <a:pt x="11" y="0"/>
                      <a:pt x="16" y="0"/>
                    </a:cubicBezTo>
                    <a:cubicBezTo>
                      <a:pt x="21" y="0"/>
                      <a:pt x="24" y="1"/>
                      <a:pt x="26" y="3"/>
                    </a:cubicBezTo>
                    <a:cubicBezTo>
                      <a:pt x="29" y="5"/>
                      <a:pt x="30" y="8"/>
                      <a:pt x="30" y="10"/>
                    </a:cubicBezTo>
                    <a:cubicBezTo>
                      <a:pt x="30" y="12"/>
                      <a:pt x="29" y="14"/>
                      <a:pt x="28" y="15"/>
                    </a:cubicBezTo>
                    <a:cubicBezTo>
                      <a:pt x="27" y="16"/>
                      <a:pt x="26" y="18"/>
                      <a:pt x="24" y="19"/>
                    </a:cubicBezTo>
                    <a:cubicBezTo>
                      <a:pt x="26" y="19"/>
                      <a:pt x="27" y="19"/>
                      <a:pt x="28" y="20"/>
                    </a:cubicBezTo>
                    <a:cubicBezTo>
                      <a:pt x="29" y="21"/>
                      <a:pt x="30" y="22"/>
                      <a:pt x="31" y="23"/>
                    </a:cubicBezTo>
                    <a:cubicBezTo>
                      <a:pt x="31" y="24"/>
                      <a:pt x="32" y="26"/>
                      <a:pt x="32" y="28"/>
                    </a:cubicBezTo>
                    <a:cubicBezTo>
                      <a:pt x="32" y="30"/>
                      <a:pt x="31" y="32"/>
                      <a:pt x="30" y="34"/>
                    </a:cubicBezTo>
                    <a:cubicBezTo>
                      <a:pt x="29" y="36"/>
                      <a:pt x="27" y="38"/>
                      <a:pt x="25" y="39"/>
                    </a:cubicBezTo>
                    <a:cubicBezTo>
                      <a:pt x="23" y="40"/>
                      <a:pt x="20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6" y="38"/>
                      <a:pt x="4" y="37"/>
                      <a:pt x="3" y="36"/>
                    </a:cubicBezTo>
                    <a:cubicBezTo>
                      <a:pt x="2" y="34"/>
                      <a:pt x="1" y="32"/>
                      <a:pt x="0" y="30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30"/>
                      <a:pt x="12" y="32"/>
                      <a:pt x="13" y="33"/>
                    </a:cubicBezTo>
                    <a:cubicBezTo>
                      <a:pt x="13" y="34"/>
                      <a:pt x="15" y="34"/>
                      <a:pt x="16" y="34"/>
                    </a:cubicBezTo>
                    <a:cubicBezTo>
                      <a:pt x="17" y="34"/>
                      <a:pt x="19" y="33"/>
                      <a:pt x="20" y="32"/>
                    </a:cubicBezTo>
                    <a:cubicBezTo>
                      <a:pt x="20" y="31"/>
                      <a:pt x="21" y="30"/>
                      <a:pt x="21" y="28"/>
                    </a:cubicBezTo>
                    <a:cubicBezTo>
                      <a:pt x="21" y="26"/>
                      <a:pt x="20" y="25"/>
                      <a:pt x="20" y="24"/>
                    </a:cubicBezTo>
                    <a:cubicBezTo>
                      <a:pt x="19" y="23"/>
                      <a:pt x="17" y="23"/>
                      <a:pt x="16" y="23"/>
                    </a:cubicBezTo>
                    <a:cubicBezTo>
                      <a:pt x="15" y="23"/>
                      <a:pt x="14" y="23"/>
                      <a:pt x="12" y="23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6" y="16"/>
                      <a:pt x="17" y="15"/>
                      <a:pt x="18" y="14"/>
                    </a:cubicBezTo>
                    <a:cubicBezTo>
                      <a:pt x="19" y="13"/>
                      <a:pt x="19" y="12"/>
                      <a:pt x="19" y="11"/>
                    </a:cubicBezTo>
                    <a:cubicBezTo>
                      <a:pt x="19" y="10"/>
                      <a:pt x="19" y="9"/>
                      <a:pt x="18" y="8"/>
                    </a:cubicBezTo>
                    <a:cubicBezTo>
                      <a:pt x="17" y="8"/>
                      <a:pt x="16" y="7"/>
                      <a:pt x="15" y="7"/>
                    </a:cubicBezTo>
                    <a:cubicBezTo>
                      <a:pt x="14" y="7"/>
                      <a:pt x="13" y="8"/>
                      <a:pt x="12" y="8"/>
                    </a:cubicBezTo>
                    <a:cubicBezTo>
                      <a:pt x="11" y="9"/>
                      <a:pt x="11" y="10"/>
                      <a:pt x="1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4" name="Freeform 76">
                <a:extLst>
                  <a:ext uri="{FF2B5EF4-FFF2-40B4-BE49-F238E27FC236}">
                    <a16:creationId xmlns="" xmlns:a16="http://schemas.microsoft.com/office/drawing/2014/main" id="{82CF09DB-FE95-8040-A0FE-257B85843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957"/>
                <a:ext cx="19" cy="10"/>
              </a:xfrm>
              <a:custGeom>
                <a:avLst/>
                <a:gdLst>
                  <a:gd name="T0" fmla="*/ 0 w 19"/>
                  <a:gd name="T1" fmla="*/ 10 h 10"/>
                  <a:gd name="T2" fmla="*/ 9 w 19"/>
                  <a:gd name="T3" fmla="*/ 8 h 10"/>
                  <a:gd name="T4" fmla="*/ 19 w 19"/>
                  <a:gd name="T5" fmla="*/ 6 h 10"/>
                  <a:gd name="T6" fmla="*/ 13 w 19"/>
                  <a:gd name="T7" fmla="*/ 2 h 10"/>
                  <a:gd name="T8" fmla="*/ 7 w 19"/>
                  <a:gd name="T9" fmla="*/ 0 h 10"/>
                  <a:gd name="T10" fmla="*/ 0 w 19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0">
                    <a:moveTo>
                      <a:pt x="0" y="10"/>
                    </a:moveTo>
                    <a:lnTo>
                      <a:pt x="9" y="8"/>
                    </a:lnTo>
                    <a:lnTo>
                      <a:pt x="19" y="6"/>
                    </a:lnTo>
                    <a:lnTo>
                      <a:pt x="13" y="2"/>
                    </a:lnTo>
                    <a:lnTo>
                      <a:pt x="7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5" name="Freeform 77">
                <a:extLst>
                  <a:ext uri="{FF2B5EF4-FFF2-40B4-BE49-F238E27FC236}">
                    <a16:creationId xmlns="" xmlns:a16="http://schemas.microsoft.com/office/drawing/2014/main" id="{FED0789C-732E-3B41-B606-5B63D054A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684"/>
                <a:ext cx="48" cy="36"/>
              </a:xfrm>
              <a:custGeom>
                <a:avLst/>
                <a:gdLst>
                  <a:gd name="T0" fmla="*/ 22 w 25"/>
                  <a:gd name="T1" fmla="*/ 11 h 19"/>
                  <a:gd name="T2" fmla="*/ 24 w 25"/>
                  <a:gd name="T3" fmla="*/ 8 h 19"/>
                  <a:gd name="T4" fmla="*/ 24 w 25"/>
                  <a:gd name="T5" fmla="*/ 4 h 19"/>
                  <a:gd name="T6" fmla="*/ 21 w 25"/>
                  <a:gd name="T7" fmla="*/ 1 h 19"/>
                  <a:gd name="T8" fmla="*/ 16 w 25"/>
                  <a:gd name="T9" fmla="*/ 1 h 19"/>
                  <a:gd name="T10" fmla="*/ 8 w 25"/>
                  <a:gd name="T11" fmla="*/ 4 h 19"/>
                  <a:gd name="T12" fmla="*/ 0 w 25"/>
                  <a:gd name="T13" fmla="*/ 7 h 19"/>
                  <a:gd name="T14" fmla="*/ 5 w 25"/>
                  <a:gd name="T15" fmla="*/ 19 h 19"/>
                  <a:gd name="T16" fmla="*/ 13 w 25"/>
                  <a:gd name="T17" fmla="*/ 16 h 19"/>
                  <a:gd name="T18" fmla="*/ 22 w 25"/>
                  <a:gd name="T19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19">
                    <a:moveTo>
                      <a:pt x="22" y="11"/>
                    </a:moveTo>
                    <a:cubicBezTo>
                      <a:pt x="23" y="10"/>
                      <a:pt x="24" y="9"/>
                      <a:pt x="24" y="8"/>
                    </a:cubicBezTo>
                    <a:cubicBezTo>
                      <a:pt x="25" y="7"/>
                      <a:pt x="25" y="5"/>
                      <a:pt x="24" y="4"/>
                    </a:cubicBezTo>
                    <a:cubicBezTo>
                      <a:pt x="23" y="2"/>
                      <a:pt x="22" y="1"/>
                      <a:pt x="21" y="1"/>
                    </a:cubicBezTo>
                    <a:cubicBezTo>
                      <a:pt x="19" y="0"/>
                      <a:pt x="18" y="0"/>
                      <a:pt x="16" y="1"/>
                    </a:cubicBezTo>
                    <a:cubicBezTo>
                      <a:pt x="15" y="1"/>
                      <a:pt x="13" y="2"/>
                      <a:pt x="8" y="4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8" y="14"/>
                      <a:pt x="21" y="12"/>
                      <a:pt x="22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6" name="Freeform 78">
                <a:extLst>
                  <a:ext uri="{FF2B5EF4-FFF2-40B4-BE49-F238E27FC236}">
                    <a16:creationId xmlns="" xmlns:a16="http://schemas.microsoft.com/office/drawing/2014/main" id="{4DA63B8F-5A4C-8740-85D3-7ECF339CE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971"/>
                <a:ext cx="40" cy="46"/>
              </a:xfrm>
              <a:custGeom>
                <a:avLst/>
                <a:gdLst>
                  <a:gd name="T0" fmla="*/ 10 w 21"/>
                  <a:gd name="T1" fmla="*/ 22 h 24"/>
                  <a:gd name="T2" fmla="*/ 14 w 21"/>
                  <a:gd name="T3" fmla="*/ 24 h 24"/>
                  <a:gd name="T4" fmla="*/ 18 w 21"/>
                  <a:gd name="T5" fmla="*/ 23 h 24"/>
                  <a:gd name="T6" fmla="*/ 20 w 21"/>
                  <a:gd name="T7" fmla="*/ 19 h 24"/>
                  <a:gd name="T8" fmla="*/ 20 w 21"/>
                  <a:gd name="T9" fmla="*/ 14 h 24"/>
                  <a:gd name="T10" fmla="*/ 16 w 21"/>
                  <a:gd name="T11" fmla="*/ 7 h 24"/>
                  <a:gd name="T12" fmla="*/ 11 w 21"/>
                  <a:gd name="T13" fmla="*/ 0 h 24"/>
                  <a:gd name="T14" fmla="*/ 0 w 21"/>
                  <a:gd name="T15" fmla="*/ 6 h 24"/>
                  <a:gd name="T16" fmla="*/ 4 w 21"/>
                  <a:gd name="T17" fmla="*/ 14 h 24"/>
                  <a:gd name="T18" fmla="*/ 10 w 21"/>
                  <a:gd name="T1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4">
                    <a:moveTo>
                      <a:pt x="10" y="22"/>
                    </a:moveTo>
                    <a:cubicBezTo>
                      <a:pt x="11" y="23"/>
                      <a:pt x="12" y="24"/>
                      <a:pt x="14" y="24"/>
                    </a:cubicBezTo>
                    <a:cubicBezTo>
                      <a:pt x="15" y="24"/>
                      <a:pt x="16" y="24"/>
                      <a:pt x="18" y="23"/>
                    </a:cubicBezTo>
                    <a:cubicBezTo>
                      <a:pt x="19" y="22"/>
                      <a:pt x="20" y="21"/>
                      <a:pt x="20" y="19"/>
                    </a:cubicBezTo>
                    <a:cubicBezTo>
                      <a:pt x="21" y="18"/>
                      <a:pt x="21" y="16"/>
                      <a:pt x="20" y="14"/>
                    </a:cubicBezTo>
                    <a:cubicBezTo>
                      <a:pt x="19" y="14"/>
                      <a:pt x="18" y="11"/>
                      <a:pt x="16" y="7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7" y="18"/>
                      <a:pt x="9" y="21"/>
                      <a:pt x="10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7" name="Freeform 79">
                <a:extLst>
                  <a:ext uri="{FF2B5EF4-FFF2-40B4-BE49-F238E27FC236}">
                    <a16:creationId xmlns="" xmlns:a16="http://schemas.microsoft.com/office/drawing/2014/main" id="{4DB9D68D-25E2-1945-AF9F-973CDE2D2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1157"/>
                <a:ext cx="40" cy="28"/>
              </a:xfrm>
              <a:custGeom>
                <a:avLst/>
                <a:gdLst>
                  <a:gd name="T0" fmla="*/ 40 w 40"/>
                  <a:gd name="T1" fmla="*/ 0 h 28"/>
                  <a:gd name="T2" fmla="*/ 0 w 40"/>
                  <a:gd name="T3" fmla="*/ 3 h 28"/>
                  <a:gd name="T4" fmla="*/ 30 w 40"/>
                  <a:gd name="T5" fmla="*/ 28 h 28"/>
                  <a:gd name="T6" fmla="*/ 40 w 40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8">
                    <a:moveTo>
                      <a:pt x="40" y="0"/>
                    </a:moveTo>
                    <a:lnTo>
                      <a:pt x="0" y="3"/>
                    </a:lnTo>
                    <a:lnTo>
                      <a:pt x="30" y="28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8" name="Freeform 80">
                <a:extLst>
                  <a:ext uri="{FF2B5EF4-FFF2-40B4-BE49-F238E27FC236}">
                    <a16:creationId xmlns="" xmlns:a16="http://schemas.microsoft.com/office/drawing/2014/main" id="{EC588362-A0A7-3D49-A652-F7AE3AC41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112"/>
                <a:ext cx="41" cy="63"/>
              </a:xfrm>
              <a:custGeom>
                <a:avLst/>
                <a:gdLst>
                  <a:gd name="T0" fmla="*/ 8 w 21"/>
                  <a:gd name="T1" fmla="*/ 10 h 33"/>
                  <a:gd name="T2" fmla="*/ 4 w 21"/>
                  <a:gd name="T3" fmla="*/ 12 h 33"/>
                  <a:gd name="T4" fmla="*/ 2 w 21"/>
                  <a:gd name="T5" fmla="*/ 15 h 33"/>
                  <a:gd name="T6" fmla="*/ 1 w 21"/>
                  <a:gd name="T7" fmla="*/ 20 h 33"/>
                  <a:gd name="T8" fmla="*/ 1 w 21"/>
                  <a:gd name="T9" fmla="*/ 23 h 33"/>
                  <a:gd name="T10" fmla="*/ 2 w 21"/>
                  <a:gd name="T11" fmla="*/ 27 h 33"/>
                  <a:gd name="T12" fmla="*/ 9 w 21"/>
                  <a:gd name="T13" fmla="*/ 32 h 33"/>
                  <a:gd name="T14" fmla="*/ 13 w 21"/>
                  <a:gd name="T15" fmla="*/ 33 h 33"/>
                  <a:gd name="T16" fmla="*/ 16 w 21"/>
                  <a:gd name="T17" fmla="*/ 33 h 33"/>
                  <a:gd name="T18" fmla="*/ 19 w 21"/>
                  <a:gd name="T19" fmla="*/ 30 h 33"/>
                  <a:gd name="T20" fmla="*/ 20 w 21"/>
                  <a:gd name="T21" fmla="*/ 27 h 33"/>
                  <a:gd name="T22" fmla="*/ 21 w 21"/>
                  <a:gd name="T23" fmla="*/ 25 h 33"/>
                  <a:gd name="T24" fmla="*/ 20 w 21"/>
                  <a:gd name="T25" fmla="*/ 20 h 33"/>
                  <a:gd name="T26" fmla="*/ 14 w 21"/>
                  <a:gd name="T27" fmla="*/ 16 h 33"/>
                  <a:gd name="T28" fmla="*/ 15 w 21"/>
                  <a:gd name="T29" fmla="*/ 12 h 33"/>
                  <a:gd name="T30" fmla="*/ 17 w 21"/>
                  <a:gd name="T31" fmla="*/ 11 h 33"/>
                  <a:gd name="T32" fmla="*/ 18 w 21"/>
                  <a:gd name="T33" fmla="*/ 8 h 33"/>
                  <a:gd name="T34" fmla="*/ 18 w 21"/>
                  <a:gd name="T35" fmla="*/ 5 h 33"/>
                  <a:gd name="T36" fmla="*/ 18 w 21"/>
                  <a:gd name="T37" fmla="*/ 2 h 33"/>
                  <a:gd name="T38" fmla="*/ 15 w 21"/>
                  <a:gd name="T39" fmla="*/ 3 h 33"/>
                  <a:gd name="T40" fmla="*/ 10 w 21"/>
                  <a:gd name="T41" fmla="*/ 8 h 33"/>
                  <a:gd name="T42" fmla="*/ 9 w 21"/>
                  <a:gd name="T43" fmla="*/ 9 h 33"/>
                  <a:gd name="T44" fmla="*/ 8 w 21"/>
                  <a:gd name="T45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" h="33">
                    <a:moveTo>
                      <a:pt x="8" y="10"/>
                    </a:moveTo>
                    <a:cubicBezTo>
                      <a:pt x="6" y="10"/>
                      <a:pt x="4" y="12"/>
                      <a:pt x="4" y="12"/>
                    </a:cubicBezTo>
                    <a:cubicBezTo>
                      <a:pt x="2" y="14"/>
                      <a:pt x="2" y="15"/>
                      <a:pt x="2" y="15"/>
                    </a:cubicBezTo>
                    <a:cubicBezTo>
                      <a:pt x="2" y="16"/>
                      <a:pt x="1" y="20"/>
                      <a:pt x="1" y="20"/>
                    </a:cubicBezTo>
                    <a:cubicBezTo>
                      <a:pt x="1" y="20"/>
                      <a:pt x="0" y="23"/>
                      <a:pt x="1" y="23"/>
                    </a:cubicBezTo>
                    <a:cubicBezTo>
                      <a:pt x="1" y="24"/>
                      <a:pt x="2" y="26"/>
                      <a:pt x="2" y="27"/>
                    </a:cubicBezTo>
                    <a:cubicBezTo>
                      <a:pt x="4" y="29"/>
                      <a:pt x="9" y="32"/>
                      <a:pt x="9" y="32"/>
                    </a:cubicBezTo>
                    <a:cubicBezTo>
                      <a:pt x="10" y="33"/>
                      <a:pt x="12" y="33"/>
                      <a:pt x="13" y="33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9" y="33"/>
                      <a:pt x="19" y="30"/>
                      <a:pt x="19" y="30"/>
                    </a:cubicBezTo>
                    <a:cubicBezTo>
                      <a:pt x="19" y="28"/>
                      <a:pt x="20" y="27"/>
                      <a:pt x="20" y="27"/>
                    </a:cubicBezTo>
                    <a:cubicBezTo>
                      <a:pt x="21" y="26"/>
                      <a:pt x="21" y="25"/>
                      <a:pt x="21" y="25"/>
                    </a:cubicBezTo>
                    <a:cubicBezTo>
                      <a:pt x="20" y="23"/>
                      <a:pt x="20" y="20"/>
                      <a:pt x="20" y="20"/>
                    </a:cubicBezTo>
                    <a:cubicBezTo>
                      <a:pt x="18" y="19"/>
                      <a:pt x="14" y="16"/>
                      <a:pt x="14" y="16"/>
                    </a:cubicBezTo>
                    <a:cubicBezTo>
                      <a:pt x="12" y="12"/>
                      <a:pt x="15" y="12"/>
                      <a:pt x="15" y="12"/>
                    </a:cubicBezTo>
                    <a:cubicBezTo>
                      <a:pt x="16" y="12"/>
                      <a:pt x="17" y="11"/>
                      <a:pt x="17" y="11"/>
                    </a:cubicBezTo>
                    <a:cubicBezTo>
                      <a:pt x="19" y="11"/>
                      <a:pt x="18" y="8"/>
                      <a:pt x="18" y="8"/>
                    </a:cubicBezTo>
                    <a:cubicBezTo>
                      <a:pt x="18" y="6"/>
                      <a:pt x="18" y="5"/>
                      <a:pt x="18" y="5"/>
                    </a:cubicBezTo>
                    <a:cubicBezTo>
                      <a:pt x="19" y="2"/>
                      <a:pt x="18" y="2"/>
                      <a:pt x="18" y="2"/>
                    </a:cubicBezTo>
                    <a:cubicBezTo>
                      <a:pt x="17" y="0"/>
                      <a:pt x="15" y="3"/>
                      <a:pt x="15" y="3"/>
                    </a:cubicBezTo>
                    <a:cubicBezTo>
                      <a:pt x="14" y="4"/>
                      <a:pt x="10" y="8"/>
                      <a:pt x="10" y="8"/>
                    </a:cubicBezTo>
                    <a:cubicBezTo>
                      <a:pt x="10" y="8"/>
                      <a:pt x="9" y="9"/>
                      <a:pt x="9" y="9"/>
                    </a:cubicBezTo>
                    <a:cubicBezTo>
                      <a:pt x="8" y="10"/>
                      <a:pt x="8" y="10"/>
                      <a:pt x="8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9" name="Freeform 81">
                <a:extLst>
                  <a:ext uri="{FF2B5EF4-FFF2-40B4-BE49-F238E27FC236}">
                    <a16:creationId xmlns="" xmlns:a16="http://schemas.microsoft.com/office/drawing/2014/main" id="{5297DFA1-219E-2C4D-8186-D86C0C581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049"/>
                <a:ext cx="9" cy="21"/>
              </a:xfrm>
              <a:custGeom>
                <a:avLst/>
                <a:gdLst>
                  <a:gd name="T0" fmla="*/ 0 w 5"/>
                  <a:gd name="T1" fmla="*/ 0 h 11"/>
                  <a:gd name="T2" fmla="*/ 2 w 5"/>
                  <a:gd name="T3" fmla="*/ 5 h 11"/>
                  <a:gd name="T4" fmla="*/ 3 w 5"/>
                  <a:gd name="T5" fmla="*/ 7 h 11"/>
                  <a:gd name="T6" fmla="*/ 3 w 5"/>
                  <a:gd name="T7" fmla="*/ 10 h 11"/>
                  <a:gd name="T8" fmla="*/ 5 w 5"/>
                  <a:gd name="T9" fmla="*/ 9 h 11"/>
                  <a:gd name="T10" fmla="*/ 4 w 5"/>
                  <a:gd name="T11" fmla="*/ 3 h 11"/>
                  <a:gd name="T12" fmla="*/ 3 w 5"/>
                  <a:gd name="T13" fmla="*/ 0 h 11"/>
                  <a:gd name="T14" fmla="*/ 0 w 5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1" y="3"/>
                      <a:pt x="2" y="4"/>
                      <a:pt x="2" y="5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4" y="9"/>
                      <a:pt x="3" y="8"/>
                      <a:pt x="3" y="10"/>
                    </a:cubicBezTo>
                    <a:cubicBezTo>
                      <a:pt x="4" y="11"/>
                      <a:pt x="4" y="10"/>
                      <a:pt x="5" y="9"/>
                    </a:cubicBezTo>
                    <a:cubicBezTo>
                      <a:pt x="4" y="8"/>
                      <a:pt x="4" y="5"/>
                      <a:pt x="4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0" name="Freeform 82">
                <a:extLst>
                  <a:ext uri="{FF2B5EF4-FFF2-40B4-BE49-F238E27FC236}">
                    <a16:creationId xmlns="" xmlns:a16="http://schemas.microsoft.com/office/drawing/2014/main" id="{B9710EBD-EEE8-4D40-A299-D9EC07F17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064"/>
                <a:ext cx="34" cy="12"/>
              </a:xfrm>
              <a:custGeom>
                <a:avLst/>
                <a:gdLst>
                  <a:gd name="T0" fmla="*/ 0 w 18"/>
                  <a:gd name="T1" fmla="*/ 6 h 6"/>
                  <a:gd name="T2" fmla="*/ 5 w 18"/>
                  <a:gd name="T3" fmla="*/ 5 h 6"/>
                  <a:gd name="T4" fmla="*/ 17 w 18"/>
                  <a:gd name="T5" fmla="*/ 3 h 6"/>
                  <a:gd name="T6" fmla="*/ 18 w 18"/>
                  <a:gd name="T7" fmla="*/ 2 h 6"/>
                  <a:gd name="T8" fmla="*/ 18 w 18"/>
                  <a:gd name="T9" fmla="*/ 1 h 6"/>
                  <a:gd name="T10" fmla="*/ 17 w 18"/>
                  <a:gd name="T11" fmla="*/ 0 h 6"/>
                  <a:gd name="T12" fmla="*/ 0 w 18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0" y="6"/>
                    </a:moveTo>
                    <a:cubicBezTo>
                      <a:pt x="1" y="6"/>
                      <a:pt x="4" y="5"/>
                      <a:pt x="5" y="5"/>
                    </a:cubicBezTo>
                    <a:cubicBezTo>
                      <a:pt x="9" y="5"/>
                      <a:pt x="15" y="4"/>
                      <a:pt x="17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0"/>
                      <a:pt x="17" y="0"/>
                    </a:cubicBezTo>
                    <a:cubicBezTo>
                      <a:pt x="13" y="3"/>
                      <a:pt x="3" y="4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1" name="Freeform 83">
                <a:extLst>
                  <a:ext uri="{FF2B5EF4-FFF2-40B4-BE49-F238E27FC236}">
                    <a16:creationId xmlns="" xmlns:a16="http://schemas.microsoft.com/office/drawing/2014/main" id="{68BD6FD9-EF0B-0A46-91C3-1BCE569E3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647"/>
                <a:ext cx="63" cy="71"/>
              </a:xfrm>
              <a:custGeom>
                <a:avLst/>
                <a:gdLst>
                  <a:gd name="T0" fmla="*/ 12 w 33"/>
                  <a:gd name="T1" fmla="*/ 35 h 37"/>
                  <a:gd name="T2" fmla="*/ 24 w 33"/>
                  <a:gd name="T3" fmla="*/ 34 h 37"/>
                  <a:gd name="T4" fmla="*/ 32 w 33"/>
                  <a:gd name="T5" fmla="*/ 22 h 37"/>
                  <a:gd name="T6" fmla="*/ 31 w 33"/>
                  <a:gd name="T7" fmla="*/ 8 h 37"/>
                  <a:gd name="T8" fmla="*/ 21 w 33"/>
                  <a:gd name="T9" fmla="*/ 1 h 37"/>
                  <a:gd name="T10" fmla="*/ 9 w 33"/>
                  <a:gd name="T11" fmla="*/ 2 h 37"/>
                  <a:gd name="T12" fmla="*/ 1 w 33"/>
                  <a:gd name="T13" fmla="*/ 14 h 37"/>
                  <a:gd name="T14" fmla="*/ 2 w 33"/>
                  <a:gd name="T15" fmla="*/ 28 h 37"/>
                  <a:gd name="T16" fmla="*/ 12 w 33"/>
                  <a:gd name="T17" fmla="*/ 3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37">
                    <a:moveTo>
                      <a:pt x="12" y="35"/>
                    </a:moveTo>
                    <a:cubicBezTo>
                      <a:pt x="16" y="37"/>
                      <a:pt x="20" y="36"/>
                      <a:pt x="24" y="34"/>
                    </a:cubicBezTo>
                    <a:cubicBezTo>
                      <a:pt x="27" y="32"/>
                      <a:pt x="30" y="28"/>
                      <a:pt x="32" y="22"/>
                    </a:cubicBezTo>
                    <a:cubicBezTo>
                      <a:pt x="33" y="16"/>
                      <a:pt x="33" y="12"/>
                      <a:pt x="31" y="8"/>
                    </a:cubicBezTo>
                    <a:cubicBezTo>
                      <a:pt x="29" y="4"/>
                      <a:pt x="26" y="2"/>
                      <a:pt x="21" y="1"/>
                    </a:cubicBezTo>
                    <a:cubicBezTo>
                      <a:pt x="17" y="0"/>
                      <a:pt x="13" y="0"/>
                      <a:pt x="9" y="2"/>
                    </a:cubicBezTo>
                    <a:cubicBezTo>
                      <a:pt x="5" y="4"/>
                      <a:pt x="3" y="8"/>
                      <a:pt x="1" y="14"/>
                    </a:cubicBezTo>
                    <a:cubicBezTo>
                      <a:pt x="0" y="20"/>
                      <a:pt x="0" y="24"/>
                      <a:pt x="2" y="28"/>
                    </a:cubicBezTo>
                    <a:cubicBezTo>
                      <a:pt x="4" y="32"/>
                      <a:pt x="7" y="34"/>
                      <a:pt x="1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2" name="Freeform 84">
                <a:extLst>
                  <a:ext uri="{FF2B5EF4-FFF2-40B4-BE49-F238E27FC236}">
                    <a16:creationId xmlns="" xmlns:a16="http://schemas.microsoft.com/office/drawing/2014/main" id="{49C84A59-6908-7648-B96B-826A13B192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3" y="521"/>
                <a:ext cx="1726" cy="1733"/>
              </a:xfrm>
              <a:custGeom>
                <a:avLst/>
                <a:gdLst>
                  <a:gd name="T0" fmla="*/ 811 w 904"/>
                  <a:gd name="T1" fmla="*/ 404 h 905"/>
                  <a:gd name="T2" fmla="*/ 773 w 904"/>
                  <a:gd name="T3" fmla="*/ 280 h 905"/>
                  <a:gd name="T4" fmla="*/ 778 w 904"/>
                  <a:gd name="T5" fmla="*/ 210 h 905"/>
                  <a:gd name="T6" fmla="*/ 721 w 904"/>
                  <a:gd name="T7" fmla="*/ 187 h 905"/>
                  <a:gd name="T8" fmla="*/ 685 w 904"/>
                  <a:gd name="T9" fmla="*/ 149 h 905"/>
                  <a:gd name="T10" fmla="*/ 616 w 904"/>
                  <a:gd name="T11" fmla="*/ 113 h 905"/>
                  <a:gd name="T12" fmla="*/ 564 w 904"/>
                  <a:gd name="T13" fmla="*/ 108 h 905"/>
                  <a:gd name="T14" fmla="*/ 460 w 904"/>
                  <a:gd name="T15" fmla="*/ 45 h 905"/>
                  <a:gd name="T16" fmla="*/ 374 w 904"/>
                  <a:gd name="T17" fmla="*/ 52 h 905"/>
                  <a:gd name="T18" fmla="*/ 347 w 904"/>
                  <a:gd name="T19" fmla="*/ 78 h 905"/>
                  <a:gd name="T20" fmla="*/ 361 w 904"/>
                  <a:gd name="T21" fmla="*/ 92 h 905"/>
                  <a:gd name="T22" fmla="*/ 311 w 904"/>
                  <a:gd name="T23" fmla="*/ 104 h 905"/>
                  <a:gd name="T24" fmla="*/ 249 w 904"/>
                  <a:gd name="T25" fmla="*/ 97 h 905"/>
                  <a:gd name="T26" fmla="*/ 174 w 904"/>
                  <a:gd name="T27" fmla="*/ 151 h 905"/>
                  <a:gd name="T28" fmla="*/ 120 w 904"/>
                  <a:gd name="T29" fmla="*/ 211 h 905"/>
                  <a:gd name="T30" fmla="*/ 120 w 904"/>
                  <a:gd name="T31" fmla="*/ 282 h 905"/>
                  <a:gd name="T32" fmla="*/ 131 w 904"/>
                  <a:gd name="T33" fmla="*/ 289 h 905"/>
                  <a:gd name="T34" fmla="*/ 95 w 904"/>
                  <a:gd name="T35" fmla="*/ 411 h 905"/>
                  <a:gd name="T36" fmla="*/ 40 w 904"/>
                  <a:gd name="T37" fmla="*/ 454 h 905"/>
                  <a:gd name="T38" fmla="*/ 50 w 904"/>
                  <a:gd name="T39" fmla="*/ 519 h 905"/>
                  <a:gd name="T40" fmla="*/ 101 w 904"/>
                  <a:gd name="T41" fmla="*/ 526 h 905"/>
                  <a:gd name="T42" fmla="*/ 237 w 904"/>
                  <a:gd name="T43" fmla="*/ 764 h 905"/>
                  <a:gd name="T44" fmla="*/ 217 w 904"/>
                  <a:gd name="T45" fmla="*/ 741 h 905"/>
                  <a:gd name="T46" fmla="*/ 195 w 904"/>
                  <a:gd name="T47" fmla="*/ 742 h 905"/>
                  <a:gd name="T48" fmla="*/ 288 w 904"/>
                  <a:gd name="T49" fmla="*/ 830 h 905"/>
                  <a:gd name="T50" fmla="*/ 283 w 904"/>
                  <a:gd name="T51" fmla="*/ 801 h 905"/>
                  <a:gd name="T52" fmla="*/ 308 w 904"/>
                  <a:gd name="T53" fmla="*/ 811 h 905"/>
                  <a:gd name="T54" fmla="*/ 316 w 904"/>
                  <a:gd name="T55" fmla="*/ 787 h 905"/>
                  <a:gd name="T56" fmla="*/ 309 w 904"/>
                  <a:gd name="T57" fmla="*/ 843 h 905"/>
                  <a:gd name="T58" fmla="*/ 351 w 904"/>
                  <a:gd name="T59" fmla="*/ 858 h 905"/>
                  <a:gd name="T60" fmla="*/ 420 w 904"/>
                  <a:gd name="T61" fmla="*/ 807 h 905"/>
                  <a:gd name="T62" fmla="*/ 412 w 904"/>
                  <a:gd name="T63" fmla="*/ 875 h 905"/>
                  <a:gd name="T64" fmla="*/ 399 w 904"/>
                  <a:gd name="T65" fmla="*/ 866 h 905"/>
                  <a:gd name="T66" fmla="*/ 429 w 904"/>
                  <a:gd name="T67" fmla="*/ 859 h 905"/>
                  <a:gd name="T68" fmla="*/ 478 w 904"/>
                  <a:gd name="T69" fmla="*/ 857 h 905"/>
                  <a:gd name="T70" fmla="*/ 476 w 904"/>
                  <a:gd name="T71" fmla="*/ 832 h 905"/>
                  <a:gd name="T72" fmla="*/ 528 w 904"/>
                  <a:gd name="T73" fmla="*/ 866 h 905"/>
                  <a:gd name="T74" fmla="*/ 485 w 904"/>
                  <a:gd name="T75" fmla="*/ 851 h 905"/>
                  <a:gd name="T76" fmla="*/ 515 w 904"/>
                  <a:gd name="T77" fmla="*/ 820 h 905"/>
                  <a:gd name="T78" fmla="*/ 598 w 904"/>
                  <a:gd name="T79" fmla="*/ 840 h 905"/>
                  <a:gd name="T80" fmla="*/ 587 w 904"/>
                  <a:gd name="T81" fmla="*/ 835 h 905"/>
                  <a:gd name="T82" fmla="*/ 583 w 904"/>
                  <a:gd name="T83" fmla="*/ 805 h 905"/>
                  <a:gd name="T84" fmla="*/ 599 w 904"/>
                  <a:gd name="T85" fmla="*/ 797 h 905"/>
                  <a:gd name="T86" fmla="*/ 615 w 904"/>
                  <a:gd name="T87" fmla="*/ 825 h 905"/>
                  <a:gd name="T88" fmla="*/ 655 w 904"/>
                  <a:gd name="T89" fmla="*/ 793 h 905"/>
                  <a:gd name="T90" fmla="*/ 653 w 904"/>
                  <a:gd name="T91" fmla="*/ 761 h 905"/>
                  <a:gd name="T92" fmla="*/ 663 w 904"/>
                  <a:gd name="T93" fmla="*/ 752 h 905"/>
                  <a:gd name="T94" fmla="*/ 667 w 904"/>
                  <a:gd name="T95" fmla="*/ 737 h 905"/>
                  <a:gd name="T96" fmla="*/ 675 w 904"/>
                  <a:gd name="T97" fmla="*/ 737 h 905"/>
                  <a:gd name="T98" fmla="*/ 676 w 904"/>
                  <a:gd name="T99" fmla="*/ 722 h 905"/>
                  <a:gd name="T100" fmla="*/ 690 w 904"/>
                  <a:gd name="T101" fmla="*/ 738 h 905"/>
                  <a:gd name="T102" fmla="*/ 665 w 904"/>
                  <a:gd name="T103" fmla="*/ 771 h 905"/>
                  <a:gd name="T104" fmla="*/ 688 w 904"/>
                  <a:gd name="T105" fmla="*/ 807 h 905"/>
                  <a:gd name="T106" fmla="*/ 679 w 904"/>
                  <a:gd name="T107" fmla="*/ 769 h 905"/>
                  <a:gd name="T108" fmla="*/ 705 w 904"/>
                  <a:gd name="T109" fmla="*/ 766 h 905"/>
                  <a:gd name="T110" fmla="*/ 777 w 904"/>
                  <a:gd name="T111" fmla="*/ 296 h 905"/>
                  <a:gd name="T112" fmla="*/ 809 w 904"/>
                  <a:gd name="T113" fmla="*/ 386 h 905"/>
                  <a:gd name="T114" fmla="*/ 842 w 904"/>
                  <a:gd name="T115" fmla="*/ 517 h 905"/>
                  <a:gd name="T116" fmla="*/ 806 w 904"/>
                  <a:gd name="T117" fmla="*/ 478 h 9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04" h="905">
                    <a:moveTo>
                      <a:pt x="452" y="0"/>
                    </a:moveTo>
                    <a:cubicBezTo>
                      <a:pt x="202" y="0"/>
                      <a:pt x="0" y="203"/>
                      <a:pt x="0" y="453"/>
                    </a:cubicBezTo>
                    <a:cubicBezTo>
                      <a:pt x="0" y="703"/>
                      <a:pt x="202" y="905"/>
                      <a:pt x="452" y="905"/>
                    </a:cubicBezTo>
                    <a:cubicBezTo>
                      <a:pt x="702" y="905"/>
                      <a:pt x="904" y="703"/>
                      <a:pt x="904" y="453"/>
                    </a:cubicBezTo>
                    <a:cubicBezTo>
                      <a:pt x="904" y="203"/>
                      <a:pt x="702" y="0"/>
                      <a:pt x="452" y="0"/>
                    </a:cubicBezTo>
                    <a:close/>
                    <a:moveTo>
                      <a:pt x="857" y="430"/>
                    </a:moveTo>
                    <a:cubicBezTo>
                      <a:pt x="849" y="431"/>
                      <a:pt x="849" y="431"/>
                      <a:pt x="849" y="431"/>
                    </a:cubicBezTo>
                    <a:cubicBezTo>
                      <a:pt x="845" y="400"/>
                      <a:pt x="845" y="400"/>
                      <a:pt x="845" y="400"/>
                    </a:cubicBezTo>
                    <a:cubicBezTo>
                      <a:pt x="834" y="402"/>
                      <a:pt x="834" y="402"/>
                      <a:pt x="834" y="402"/>
                    </a:cubicBezTo>
                    <a:cubicBezTo>
                      <a:pt x="837" y="430"/>
                      <a:pt x="837" y="430"/>
                      <a:pt x="837" y="430"/>
                    </a:cubicBezTo>
                    <a:cubicBezTo>
                      <a:pt x="828" y="431"/>
                      <a:pt x="828" y="431"/>
                      <a:pt x="828" y="431"/>
                    </a:cubicBezTo>
                    <a:cubicBezTo>
                      <a:pt x="825" y="403"/>
                      <a:pt x="825" y="403"/>
                      <a:pt x="825" y="403"/>
                    </a:cubicBezTo>
                    <a:cubicBezTo>
                      <a:pt x="811" y="404"/>
                      <a:pt x="811" y="404"/>
                      <a:pt x="811" y="404"/>
                    </a:cubicBezTo>
                    <a:cubicBezTo>
                      <a:pt x="815" y="436"/>
                      <a:pt x="815" y="436"/>
                      <a:pt x="815" y="436"/>
                    </a:cubicBezTo>
                    <a:cubicBezTo>
                      <a:pt x="806" y="437"/>
                      <a:pt x="806" y="437"/>
                      <a:pt x="806" y="437"/>
                    </a:cubicBezTo>
                    <a:cubicBezTo>
                      <a:pt x="802" y="394"/>
                      <a:pt x="802" y="394"/>
                      <a:pt x="802" y="394"/>
                    </a:cubicBezTo>
                    <a:cubicBezTo>
                      <a:pt x="853" y="388"/>
                      <a:pt x="853" y="388"/>
                      <a:pt x="853" y="388"/>
                    </a:cubicBezTo>
                    <a:lnTo>
                      <a:pt x="857" y="430"/>
                    </a:lnTo>
                    <a:close/>
                    <a:moveTo>
                      <a:pt x="798" y="241"/>
                    </a:moveTo>
                    <a:cubicBezTo>
                      <a:pt x="801" y="246"/>
                      <a:pt x="803" y="250"/>
                      <a:pt x="804" y="253"/>
                    </a:cubicBezTo>
                    <a:cubicBezTo>
                      <a:pt x="804" y="256"/>
                      <a:pt x="804" y="258"/>
                      <a:pt x="803" y="261"/>
                    </a:cubicBezTo>
                    <a:cubicBezTo>
                      <a:pt x="802" y="264"/>
                      <a:pt x="800" y="266"/>
                      <a:pt x="797" y="267"/>
                    </a:cubicBezTo>
                    <a:cubicBezTo>
                      <a:pt x="794" y="270"/>
                      <a:pt x="791" y="270"/>
                      <a:pt x="787" y="269"/>
                    </a:cubicBezTo>
                    <a:cubicBezTo>
                      <a:pt x="784" y="268"/>
                      <a:pt x="780" y="266"/>
                      <a:pt x="777" y="262"/>
                    </a:cubicBezTo>
                    <a:cubicBezTo>
                      <a:pt x="777" y="265"/>
                      <a:pt x="777" y="267"/>
                      <a:pt x="777" y="270"/>
                    </a:cubicBezTo>
                    <a:cubicBezTo>
                      <a:pt x="776" y="272"/>
                      <a:pt x="775" y="275"/>
                      <a:pt x="773" y="280"/>
                    </a:cubicBezTo>
                    <a:cubicBezTo>
                      <a:pt x="768" y="291"/>
                      <a:pt x="768" y="291"/>
                      <a:pt x="768" y="291"/>
                    </a:cubicBezTo>
                    <a:cubicBezTo>
                      <a:pt x="761" y="279"/>
                      <a:pt x="761" y="279"/>
                      <a:pt x="761" y="279"/>
                    </a:cubicBezTo>
                    <a:cubicBezTo>
                      <a:pt x="766" y="266"/>
                      <a:pt x="766" y="266"/>
                      <a:pt x="766" y="266"/>
                    </a:cubicBezTo>
                    <a:cubicBezTo>
                      <a:pt x="768" y="262"/>
                      <a:pt x="769" y="259"/>
                      <a:pt x="769" y="257"/>
                    </a:cubicBezTo>
                    <a:cubicBezTo>
                      <a:pt x="770" y="256"/>
                      <a:pt x="770" y="254"/>
                      <a:pt x="770" y="253"/>
                    </a:cubicBezTo>
                    <a:cubicBezTo>
                      <a:pt x="769" y="252"/>
                      <a:pt x="768" y="250"/>
                      <a:pt x="767" y="248"/>
                    </a:cubicBezTo>
                    <a:cubicBezTo>
                      <a:pt x="766" y="246"/>
                      <a:pt x="766" y="246"/>
                      <a:pt x="766" y="246"/>
                    </a:cubicBezTo>
                    <a:cubicBezTo>
                      <a:pt x="747" y="257"/>
                      <a:pt x="747" y="257"/>
                      <a:pt x="747" y="257"/>
                    </a:cubicBezTo>
                    <a:cubicBezTo>
                      <a:pt x="741" y="247"/>
                      <a:pt x="741" y="247"/>
                      <a:pt x="741" y="247"/>
                    </a:cubicBezTo>
                    <a:cubicBezTo>
                      <a:pt x="785" y="220"/>
                      <a:pt x="785" y="220"/>
                      <a:pt x="785" y="220"/>
                    </a:cubicBezTo>
                    <a:lnTo>
                      <a:pt x="798" y="241"/>
                    </a:lnTo>
                    <a:close/>
                    <a:moveTo>
                      <a:pt x="750" y="176"/>
                    </a:moveTo>
                    <a:cubicBezTo>
                      <a:pt x="778" y="210"/>
                      <a:pt x="778" y="210"/>
                      <a:pt x="778" y="210"/>
                    </a:cubicBezTo>
                    <a:cubicBezTo>
                      <a:pt x="771" y="216"/>
                      <a:pt x="771" y="216"/>
                      <a:pt x="771" y="216"/>
                    </a:cubicBezTo>
                    <a:cubicBezTo>
                      <a:pt x="761" y="203"/>
                      <a:pt x="761" y="203"/>
                      <a:pt x="761" y="203"/>
                    </a:cubicBezTo>
                    <a:cubicBezTo>
                      <a:pt x="728" y="230"/>
                      <a:pt x="728" y="230"/>
                      <a:pt x="728" y="230"/>
                    </a:cubicBezTo>
                    <a:cubicBezTo>
                      <a:pt x="720" y="222"/>
                      <a:pt x="720" y="222"/>
                      <a:pt x="720" y="222"/>
                    </a:cubicBezTo>
                    <a:cubicBezTo>
                      <a:pt x="754" y="194"/>
                      <a:pt x="754" y="194"/>
                      <a:pt x="754" y="194"/>
                    </a:cubicBezTo>
                    <a:cubicBezTo>
                      <a:pt x="743" y="181"/>
                      <a:pt x="743" y="181"/>
                      <a:pt x="743" y="181"/>
                    </a:cubicBezTo>
                    <a:lnTo>
                      <a:pt x="750" y="176"/>
                    </a:lnTo>
                    <a:close/>
                    <a:moveTo>
                      <a:pt x="742" y="168"/>
                    </a:moveTo>
                    <a:cubicBezTo>
                      <a:pt x="736" y="174"/>
                      <a:pt x="736" y="174"/>
                      <a:pt x="736" y="174"/>
                    </a:cubicBezTo>
                    <a:cubicBezTo>
                      <a:pt x="713" y="153"/>
                      <a:pt x="713" y="153"/>
                      <a:pt x="713" y="153"/>
                    </a:cubicBezTo>
                    <a:cubicBezTo>
                      <a:pt x="706" y="162"/>
                      <a:pt x="706" y="162"/>
                      <a:pt x="706" y="162"/>
                    </a:cubicBezTo>
                    <a:cubicBezTo>
                      <a:pt x="726" y="181"/>
                      <a:pt x="726" y="181"/>
                      <a:pt x="726" y="181"/>
                    </a:cubicBezTo>
                    <a:cubicBezTo>
                      <a:pt x="721" y="187"/>
                      <a:pt x="721" y="187"/>
                      <a:pt x="721" y="187"/>
                    </a:cubicBezTo>
                    <a:cubicBezTo>
                      <a:pt x="700" y="168"/>
                      <a:pt x="700" y="168"/>
                      <a:pt x="700" y="168"/>
                    </a:cubicBezTo>
                    <a:cubicBezTo>
                      <a:pt x="690" y="178"/>
                      <a:pt x="690" y="178"/>
                      <a:pt x="690" y="178"/>
                    </a:cubicBezTo>
                    <a:cubicBezTo>
                      <a:pt x="713" y="200"/>
                      <a:pt x="713" y="200"/>
                      <a:pt x="713" y="200"/>
                    </a:cubicBezTo>
                    <a:cubicBezTo>
                      <a:pt x="708" y="206"/>
                      <a:pt x="708" y="206"/>
                      <a:pt x="708" y="206"/>
                    </a:cubicBezTo>
                    <a:cubicBezTo>
                      <a:pt x="676" y="177"/>
                      <a:pt x="676" y="177"/>
                      <a:pt x="676" y="177"/>
                    </a:cubicBezTo>
                    <a:cubicBezTo>
                      <a:pt x="711" y="139"/>
                      <a:pt x="711" y="139"/>
                      <a:pt x="711" y="139"/>
                    </a:cubicBezTo>
                    <a:lnTo>
                      <a:pt x="742" y="168"/>
                    </a:lnTo>
                    <a:close/>
                    <a:moveTo>
                      <a:pt x="664" y="106"/>
                    </a:moveTo>
                    <a:cubicBezTo>
                      <a:pt x="679" y="116"/>
                      <a:pt x="679" y="116"/>
                      <a:pt x="679" y="116"/>
                    </a:cubicBezTo>
                    <a:cubicBezTo>
                      <a:pt x="685" y="120"/>
                      <a:pt x="689" y="123"/>
                      <a:pt x="690" y="124"/>
                    </a:cubicBezTo>
                    <a:cubicBezTo>
                      <a:pt x="692" y="127"/>
                      <a:pt x="693" y="130"/>
                      <a:pt x="694" y="133"/>
                    </a:cubicBezTo>
                    <a:cubicBezTo>
                      <a:pt x="694" y="137"/>
                      <a:pt x="693" y="140"/>
                      <a:pt x="691" y="143"/>
                    </a:cubicBezTo>
                    <a:cubicBezTo>
                      <a:pt x="689" y="146"/>
                      <a:pt x="687" y="148"/>
                      <a:pt x="685" y="149"/>
                    </a:cubicBezTo>
                    <a:cubicBezTo>
                      <a:pt x="682" y="150"/>
                      <a:pt x="680" y="150"/>
                      <a:pt x="678" y="150"/>
                    </a:cubicBezTo>
                    <a:cubicBezTo>
                      <a:pt x="676" y="150"/>
                      <a:pt x="673" y="150"/>
                      <a:pt x="672" y="149"/>
                    </a:cubicBezTo>
                    <a:cubicBezTo>
                      <a:pt x="669" y="148"/>
                      <a:pt x="666" y="146"/>
                      <a:pt x="661" y="143"/>
                    </a:cubicBezTo>
                    <a:cubicBezTo>
                      <a:pt x="655" y="138"/>
                      <a:pt x="655" y="138"/>
                      <a:pt x="655" y="138"/>
                    </a:cubicBezTo>
                    <a:cubicBezTo>
                      <a:pt x="644" y="154"/>
                      <a:pt x="644" y="154"/>
                      <a:pt x="644" y="154"/>
                    </a:cubicBezTo>
                    <a:cubicBezTo>
                      <a:pt x="635" y="148"/>
                      <a:pt x="635" y="148"/>
                      <a:pt x="635" y="148"/>
                    </a:cubicBezTo>
                    <a:lnTo>
                      <a:pt x="664" y="106"/>
                    </a:lnTo>
                    <a:close/>
                    <a:moveTo>
                      <a:pt x="631" y="87"/>
                    </a:moveTo>
                    <a:cubicBezTo>
                      <a:pt x="628" y="95"/>
                      <a:pt x="628" y="95"/>
                      <a:pt x="628" y="95"/>
                    </a:cubicBezTo>
                    <a:cubicBezTo>
                      <a:pt x="603" y="84"/>
                      <a:pt x="603" y="84"/>
                      <a:pt x="603" y="84"/>
                    </a:cubicBezTo>
                    <a:cubicBezTo>
                      <a:pt x="598" y="95"/>
                      <a:pt x="598" y="95"/>
                      <a:pt x="598" y="95"/>
                    </a:cubicBezTo>
                    <a:cubicBezTo>
                      <a:pt x="620" y="105"/>
                      <a:pt x="620" y="105"/>
                      <a:pt x="620" y="105"/>
                    </a:cubicBezTo>
                    <a:cubicBezTo>
                      <a:pt x="616" y="113"/>
                      <a:pt x="616" y="113"/>
                      <a:pt x="616" y="113"/>
                    </a:cubicBezTo>
                    <a:cubicBezTo>
                      <a:pt x="594" y="103"/>
                      <a:pt x="594" y="103"/>
                      <a:pt x="594" y="103"/>
                    </a:cubicBezTo>
                    <a:cubicBezTo>
                      <a:pt x="585" y="124"/>
                      <a:pt x="585" y="124"/>
                      <a:pt x="585" y="124"/>
                    </a:cubicBezTo>
                    <a:cubicBezTo>
                      <a:pt x="575" y="119"/>
                      <a:pt x="575" y="119"/>
                      <a:pt x="575" y="119"/>
                    </a:cubicBezTo>
                    <a:cubicBezTo>
                      <a:pt x="596" y="72"/>
                      <a:pt x="596" y="72"/>
                      <a:pt x="596" y="72"/>
                    </a:cubicBezTo>
                    <a:lnTo>
                      <a:pt x="631" y="87"/>
                    </a:lnTo>
                    <a:close/>
                    <a:moveTo>
                      <a:pt x="523" y="77"/>
                    </a:moveTo>
                    <a:cubicBezTo>
                      <a:pt x="524" y="72"/>
                      <a:pt x="526" y="68"/>
                      <a:pt x="529" y="65"/>
                    </a:cubicBezTo>
                    <a:cubicBezTo>
                      <a:pt x="531" y="63"/>
                      <a:pt x="533" y="61"/>
                      <a:pt x="536" y="60"/>
                    </a:cubicBezTo>
                    <a:cubicBezTo>
                      <a:pt x="538" y="58"/>
                      <a:pt x="541" y="57"/>
                      <a:pt x="544" y="57"/>
                    </a:cubicBezTo>
                    <a:cubicBezTo>
                      <a:pt x="548" y="57"/>
                      <a:pt x="552" y="57"/>
                      <a:pt x="556" y="58"/>
                    </a:cubicBezTo>
                    <a:cubicBezTo>
                      <a:pt x="564" y="60"/>
                      <a:pt x="570" y="64"/>
                      <a:pt x="574" y="70"/>
                    </a:cubicBezTo>
                    <a:cubicBezTo>
                      <a:pt x="578" y="76"/>
                      <a:pt x="578" y="83"/>
                      <a:pt x="576" y="91"/>
                    </a:cubicBezTo>
                    <a:cubicBezTo>
                      <a:pt x="574" y="99"/>
                      <a:pt x="570" y="105"/>
                      <a:pt x="564" y="108"/>
                    </a:cubicBezTo>
                    <a:cubicBezTo>
                      <a:pt x="558" y="112"/>
                      <a:pt x="551" y="112"/>
                      <a:pt x="542" y="110"/>
                    </a:cubicBezTo>
                    <a:cubicBezTo>
                      <a:pt x="534" y="108"/>
                      <a:pt x="528" y="104"/>
                      <a:pt x="525" y="98"/>
                    </a:cubicBezTo>
                    <a:cubicBezTo>
                      <a:pt x="521" y="92"/>
                      <a:pt x="521" y="85"/>
                      <a:pt x="523" y="77"/>
                    </a:cubicBezTo>
                    <a:close/>
                    <a:moveTo>
                      <a:pt x="460" y="45"/>
                    </a:moveTo>
                    <a:cubicBezTo>
                      <a:pt x="472" y="66"/>
                      <a:pt x="472" y="66"/>
                      <a:pt x="472" y="66"/>
                    </a:cubicBezTo>
                    <a:cubicBezTo>
                      <a:pt x="486" y="46"/>
                      <a:pt x="486" y="46"/>
                      <a:pt x="486" y="46"/>
                    </a:cubicBezTo>
                    <a:cubicBezTo>
                      <a:pt x="499" y="47"/>
                      <a:pt x="499" y="47"/>
                      <a:pt x="499" y="47"/>
                    </a:cubicBezTo>
                    <a:cubicBezTo>
                      <a:pt x="477" y="76"/>
                      <a:pt x="477" y="76"/>
                      <a:pt x="477" y="76"/>
                    </a:cubicBezTo>
                    <a:cubicBezTo>
                      <a:pt x="475" y="97"/>
                      <a:pt x="475" y="97"/>
                      <a:pt x="475" y="97"/>
                    </a:cubicBezTo>
                    <a:cubicBezTo>
                      <a:pt x="464" y="97"/>
                      <a:pt x="464" y="97"/>
                      <a:pt x="464" y="97"/>
                    </a:cubicBezTo>
                    <a:cubicBezTo>
                      <a:pt x="465" y="75"/>
                      <a:pt x="465" y="75"/>
                      <a:pt x="465" y="75"/>
                    </a:cubicBezTo>
                    <a:cubicBezTo>
                      <a:pt x="446" y="44"/>
                      <a:pt x="446" y="44"/>
                      <a:pt x="446" y="44"/>
                    </a:cubicBezTo>
                    <a:lnTo>
                      <a:pt x="460" y="45"/>
                    </a:lnTo>
                    <a:close/>
                    <a:moveTo>
                      <a:pt x="440" y="44"/>
                    </a:moveTo>
                    <a:cubicBezTo>
                      <a:pt x="441" y="53"/>
                      <a:pt x="441" y="53"/>
                      <a:pt x="441" y="53"/>
                    </a:cubicBezTo>
                    <a:cubicBezTo>
                      <a:pt x="424" y="54"/>
                      <a:pt x="424" y="54"/>
                      <a:pt x="424" y="54"/>
                    </a:cubicBezTo>
                    <a:cubicBezTo>
                      <a:pt x="427" y="97"/>
                      <a:pt x="427" y="97"/>
                      <a:pt x="427" y="97"/>
                    </a:cubicBezTo>
                    <a:cubicBezTo>
                      <a:pt x="416" y="98"/>
                      <a:pt x="416" y="98"/>
                      <a:pt x="416" y="98"/>
                    </a:cubicBezTo>
                    <a:cubicBezTo>
                      <a:pt x="413" y="55"/>
                      <a:pt x="413" y="55"/>
                      <a:pt x="413" y="55"/>
                    </a:cubicBezTo>
                    <a:cubicBezTo>
                      <a:pt x="396" y="57"/>
                      <a:pt x="396" y="57"/>
                      <a:pt x="396" y="57"/>
                    </a:cubicBezTo>
                    <a:cubicBezTo>
                      <a:pt x="395" y="48"/>
                      <a:pt x="395" y="48"/>
                      <a:pt x="395" y="48"/>
                    </a:cubicBezTo>
                    <a:lnTo>
                      <a:pt x="440" y="44"/>
                    </a:lnTo>
                    <a:close/>
                    <a:moveTo>
                      <a:pt x="386" y="50"/>
                    </a:moveTo>
                    <a:cubicBezTo>
                      <a:pt x="394" y="101"/>
                      <a:pt x="394" y="101"/>
                      <a:pt x="394" y="101"/>
                    </a:cubicBezTo>
                    <a:cubicBezTo>
                      <a:pt x="383" y="103"/>
                      <a:pt x="383" y="103"/>
                      <a:pt x="383" y="103"/>
                    </a:cubicBezTo>
                    <a:cubicBezTo>
                      <a:pt x="374" y="52"/>
                      <a:pt x="374" y="52"/>
                      <a:pt x="374" y="52"/>
                    </a:cubicBezTo>
                    <a:lnTo>
                      <a:pt x="386" y="50"/>
                    </a:lnTo>
                    <a:close/>
                    <a:moveTo>
                      <a:pt x="324" y="71"/>
                    </a:moveTo>
                    <a:cubicBezTo>
                      <a:pt x="325" y="68"/>
                      <a:pt x="327" y="66"/>
                      <a:pt x="329" y="64"/>
                    </a:cubicBezTo>
                    <a:cubicBezTo>
                      <a:pt x="332" y="62"/>
                      <a:pt x="335" y="60"/>
                      <a:pt x="339" y="59"/>
                    </a:cubicBezTo>
                    <a:cubicBezTo>
                      <a:pt x="346" y="57"/>
                      <a:pt x="352" y="57"/>
                      <a:pt x="356" y="59"/>
                    </a:cubicBezTo>
                    <a:cubicBezTo>
                      <a:pt x="360" y="61"/>
                      <a:pt x="363" y="64"/>
                      <a:pt x="365" y="68"/>
                    </a:cubicBezTo>
                    <a:cubicBezTo>
                      <a:pt x="354" y="72"/>
                      <a:pt x="354" y="72"/>
                      <a:pt x="354" y="72"/>
                    </a:cubicBezTo>
                    <a:cubicBezTo>
                      <a:pt x="353" y="69"/>
                      <a:pt x="351" y="68"/>
                      <a:pt x="349" y="67"/>
                    </a:cubicBezTo>
                    <a:cubicBezTo>
                      <a:pt x="347" y="66"/>
                      <a:pt x="345" y="66"/>
                      <a:pt x="342" y="67"/>
                    </a:cubicBezTo>
                    <a:cubicBezTo>
                      <a:pt x="338" y="68"/>
                      <a:pt x="336" y="69"/>
                      <a:pt x="335" y="71"/>
                    </a:cubicBezTo>
                    <a:cubicBezTo>
                      <a:pt x="334" y="72"/>
                      <a:pt x="333" y="73"/>
                      <a:pt x="334" y="75"/>
                    </a:cubicBezTo>
                    <a:cubicBezTo>
                      <a:pt x="334" y="76"/>
                      <a:pt x="335" y="77"/>
                      <a:pt x="336" y="77"/>
                    </a:cubicBezTo>
                    <a:cubicBezTo>
                      <a:pt x="338" y="78"/>
                      <a:pt x="342" y="78"/>
                      <a:pt x="347" y="78"/>
                    </a:cubicBezTo>
                    <a:cubicBezTo>
                      <a:pt x="353" y="78"/>
                      <a:pt x="357" y="78"/>
                      <a:pt x="360" y="78"/>
                    </a:cubicBezTo>
                    <a:cubicBezTo>
                      <a:pt x="363" y="79"/>
                      <a:pt x="366" y="80"/>
                      <a:pt x="368" y="82"/>
                    </a:cubicBezTo>
                    <a:cubicBezTo>
                      <a:pt x="370" y="83"/>
                      <a:pt x="371" y="86"/>
                      <a:pt x="372" y="89"/>
                    </a:cubicBezTo>
                    <a:cubicBezTo>
                      <a:pt x="373" y="92"/>
                      <a:pt x="373" y="95"/>
                      <a:pt x="372" y="98"/>
                    </a:cubicBezTo>
                    <a:cubicBezTo>
                      <a:pt x="370" y="101"/>
                      <a:pt x="369" y="103"/>
                      <a:pt x="366" y="105"/>
                    </a:cubicBezTo>
                    <a:cubicBezTo>
                      <a:pt x="363" y="107"/>
                      <a:pt x="359" y="109"/>
                      <a:pt x="354" y="110"/>
                    </a:cubicBezTo>
                    <a:cubicBezTo>
                      <a:pt x="347" y="112"/>
                      <a:pt x="342" y="112"/>
                      <a:pt x="337" y="111"/>
                    </a:cubicBezTo>
                    <a:cubicBezTo>
                      <a:pt x="333" y="109"/>
                      <a:pt x="329" y="105"/>
                      <a:pt x="327" y="100"/>
                    </a:cubicBezTo>
                    <a:cubicBezTo>
                      <a:pt x="337" y="96"/>
                      <a:pt x="337" y="96"/>
                      <a:pt x="337" y="96"/>
                    </a:cubicBezTo>
                    <a:cubicBezTo>
                      <a:pt x="339" y="99"/>
                      <a:pt x="341" y="101"/>
                      <a:pt x="343" y="102"/>
                    </a:cubicBezTo>
                    <a:cubicBezTo>
                      <a:pt x="346" y="103"/>
                      <a:pt x="349" y="103"/>
                      <a:pt x="352" y="102"/>
                    </a:cubicBezTo>
                    <a:cubicBezTo>
                      <a:pt x="356" y="101"/>
                      <a:pt x="358" y="99"/>
                      <a:pt x="360" y="98"/>
                    </a:cubicBezTo>
                    <a:cubicBezTo>
                      <a:pt x="361" y="96"/>
                      <a:pt x="361" y="94"/>
                      <a:pt x="361" y="92"/>
                    </a:cubicBezTo>
                    <a:cubicBezTo>
                      <a:pt x="361" y="91"/>
                      <a:pt x="360" y="90"/>
                      <a:pt x="359" y="89"/>
                    </a:cubicBezTo>
                    <a:cubicBezTo>
                      <a:pt x="358" y="89"/>
                      <a:pt x="356" y="89"/>
                      <a:pt x="354" y="88"/>
                    </a:cubicBezTo>
                    <a:cubicBezTo>
                      <a:pt x="353" y="88"/>
                      <a:pt x="350" y="88"/>
                      <a:pt x="345" y="89"/>
                    </a:cubicBezTo>
                    <a:cubicBezTo>
                      <a:pt x="339" y="89"/>
                      <a:pt x="334" y="88"/>
                      <a:pt x="331" y="87"/>
                    </a:cubicBezTo>
                    <a:cubicBezTo>
                      <a:pt x="327" y="85"/>
                      <a:pt x="324" y="82"/>
                      <a:pt x="323" y="78"/>
                    </a:cubicBezTo>
                    <a:cubicBezTo>
                      <a:pt x="323" y="76"/>
                      <a:pt x="323" y="73"/>
                      <a:pt x="324" y="71"/>
                    </a:cubicBezTo>
                    <a:close/>
                    <a:moveTo>
                      <a:pt x="285" y="79"/>
                    </a:moveTo>
                    <a:cubicBezTo>
                      <a:pt x="291" y="77"/>
                      <a:pt x="295" y="75"/>
                      <a:pt x="298" y="75"/>
                    </a:cubicBezTo>
                    <a:cubicBezTo>
                      <a:pt x="301" y="75"/>
                      <a:pt x="304" y="76"/>
                      <a:pt x="306" y="77"/>
                    </a:cubicBezTo>
                    <a:cubicBezTo>
                      <a:pt x="308" y="79"/>
                      <a:pt x="310" y="81"/>
                      <a:pt x="312" y="83"/>
                    </a:cubicBezTo>
                    <a:cubicBezTo>
                      <a:pt x="313" y="87"/>
                      <a:pt x="313" y="90"/>
                      <a:pt x="312" y="94"/>
                    </a:cubicBezTo>
                    <a:cubicBezTo>
                      <a:pt x="311" y="97"/>
                      <a:pt x="308" y="100"/>
                      <a:pt x="304" y="103"/>
                    </a:cubicBezTo>
                    <a:cubicBezTo>
                      <a:pt x="306" y="103"/>
                      <a:pt x="309" y="103"/>
                      <a:pt x="311" y="104"/>
                    </a:cubicBezTo>
                    <a:cubicBezTo>
                      <a:pt x="313" y="105"/>
                      <a:pt x="316" y="107"/>
                      <a:pt x="320" y="109"/>
                    </a:cubicBezTo>
                    <a:cubicBezTo>
                      <a:pt x="331" y="116"/>
                      <a:pt x="331" y="116"/>
                      <a:pt x="331" y="116"/>
                    </a:cubicBezTo>
                    <a:cubicBezTo>
                      <a:pt x="318" y="121"/>
                      <a:pt x="318" y="121"/>
                      <a:pt x="318" y="121"/>
                    </a:cubicBezTo>
                    <a:cubicBezTo>
                      <a:pt x="306" y="114"/>
                      <a:pt x="306" y="114"/>
                      <a:pt x="306" y="114"/>
                    </a:cubicBezTo>
                    <a:cubicBezTo>
                      <a:pt x="302" y="112"/>
                      <a:pt x="299" y="110"/>
                      <a:pt x="297" y="110"/>
                    </a:cubicBezTo>
                    <a:cubicBezTo>
                      <a:pt x="296" y="109"/>
                      <a:pt x="295" y="109"/>
                      <a:pt x="293" y="109"/>
                    </a:cubicBezTo>
                    <a:cubicBezTo>
                      <a:pt x="292" y="109"/>
                      <a:pt x="290" y="110"/>
                      <a:pt x="288" y="111"/>
                    </a:cubicBezTo>
                    <a:cubicBezTo>
                      <a:pt x="286" y="112"/>
                      <a:pt x="286" y="112"/>
                      <a:pt x="286" y="112"/>
                    </a:cubicBezTo>
                    <a:cubicBezTo>
                      <a:pt x="295" y="132"/>
                      <a:pt x="295" y="132"/>
                      <a:pt x="295" y="132"/>
                    </a:cubicBezTo>
                    <a:cubicBezTo>
                      <a:pt x="284" y="136"/>
                      <a:pt x="284" y="136"/>
                      <a:pt x="284" y="136"/>
                    </a:cubicBezTo>
                    <a:cubicBezTo>
                      <a:pt x="263" y="89"/>
                      <a:pt x="263" y="89"/>
                      <a:pt x="263" y="89"/>
                    </a:cubicBezTo>
                    <a:lnTo>
                      <a:pt x="285" y="79"/>
                    </a:lnTo>
                    <a:close/>
                    <a:moveTo>
                      <a:pt x="249" y="97"/>
                    </a:moveTo>
                    <a:cubicBezTo>
                      <a:pt x="254" y="104"/>
                      <a:pt x="254" y="104"/>
                      <a:pt x="254" y="104"/>
                    </a:cubicBezTo>
                    <a:cubicBezTo>
                      <a:pt x="228" y="120"/>
                      <a:pt x="228" y="120"/>
                      <a:pt x="228" y="120"/>
                    </a:cubicBezTo>
                    <a:cubicBezTo>
                      <a:pt x="234" y="130"/>
                      <a:pt x="234" y="130"/>
                      <a:pt x="234" y="130"/>
                    </a:cubicBezTo>
                    <a:cubicBezTo>
                      <a:pt x="258" y="115"/>
                      <a:pt x="258" y="115"/>
                      <a:pt x="258" y="115"/>
                    </a:cubicBezTo>
                    <a:cubicBezTo>
                      <a:pt x="263" y="122"/>
                      <a:pt x="263" y="122"/>
                      <a:pt x="263" y="122"/>
                    </a:cubicBezTo>
                    <a:cubicBezTo>
                      <a:pt x="239" y="137"/>
                      <a:pt x="239" y="137"/>
                      <a:pt x="239" y="137"/>
                    </a:cubicBezTo>
                    <a:cubicBezTo>
                      <a:pt x="246" y="149"/>
                      <a:pt x="246" y="149"/>
                      <a:pt x="246" y="149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78" y="140"/>
                      <a:pt x="278" y="140"/>
                      <a:pt x="278" y="140"/>
                    </a:cubicBezTo>
                    <a:cubicBezTo>
                      <a:pt x="241" y="163"/>
                      <a:pt x="241" y="163"/>
                      <a:pt x="241" y="163"/>
                    </a:cubicBezTo>
                    <a:cubicBezTo>
                      <a:pt x="214" y="119"/>
                      <a:pt x="214" y="119"/>
                      <a:pt x="214" y="119"/>
                    </a:cubicBezTo>
                    <a:lnTo>
                      <a:pt x="249" y="97"/>
                    </a:lnTo>
                    <a:close/>
                    <a:moveTo>
                      <a:pt x="174" y="151"/>
                    </a:moveTo>
                    <a:cubicBezTo>
                      <a:pt x="210" y="171"/>
                      <a:pt x="210" y="171"/>
                      <a:pt x="210" y="171"/>
                    </a:cubicBezTo>
                    <a:cubicBezTo>
                      <a:pt x="196" y="133"/>
                      <a:pt x="196" y="133"/>
                      <a:pt x="196" y="133"/>
                    </a:cubicBezTo>
                    <a:cubicBezTo>
                      <a:pt x="205" y="125"/>
                      <a:pt x="205" y="125"/>
                      <a:pt x="205" y="125"/>
                    </a:cubicBezTo>
                    <a:cubicBezTo>
                      <a:pt x="223" y="178"/>
                      <a:pt x="223" y="178"/>
                      <a:pt x="223" y="178"/>
                    </a:cubicBezTo>
                    <a:cubicBezTo>
                      <a:pt x="213" y="186"/>
                      <a:pt x="213" y="186"/>
                      <a:pt x="213" y="186"/>
                    </a:cubicBezTo>
                    <a:cubicBezTo>
                      <a:pt x="165" y="159"/>
                      <a:pt x="165" y="159"/>
                      <a:pt x="165" y="159"/>
                    </a:cubicBezTo>
                    <a:lnTo>
                      <a:pt x="174" y="151"/>
                    </a:lnTo>
                    <a:close/>
                    <a:moveTo>
                      <a:pt x="159" y="166"/>
                    </a:moveTo>
                    <a:cubicBezTo>
                      <a:pt x="197" y="201"/>
                      <a:pt x="197" y="201"/>
                      <a:pt x="197" y="201"/>
                    </a:cubicBezTo>
                    <a:cubicBezTo>
                      <a:pt x="189" y="210"/>
                      <a:pt x="189" y="210"/>
                      <a:pt x="189" y="210"/>
                    </a:cubicBezTo>
                    <a:cubicBezTo>
                      <a:pt x="151" y="174"/>
                      <a:pt x="151" y="174"/>
                      <a:pt x="151" y="174"/>
                    </a:cubicBezTo>
                    <a:lnTo>
                      <a:pt x="159" y="166"/>
                    </a:lnTo>
                    <a:close/>
                    <a:moveTo>
                      <a:pt x="120" y="211"/>
                    </a:moveTo>
                    <a:cubicBezTo>
                      <a:pt x="162" y="214"/>
                      <a:pt x="162" y="214"/>
                      <a:pt x="162" y="214"/>
                    </a:cubicBezTo>
                    <a:cubicBezTo>
                      <a:pt x="134" y="193"/>
                      <a:pt x="134" y="193"/>
                      <a:pt x="134" y="193"/>
                    </a:cubicBezTo>
                    <a:cubicBezTo>
                      <a:pt x="141" y="185"/>
                      <a:pt x="141" y="185"/>
                      <a:pt x="141" y="185"/>
                    </a:cubicBezTo>
                    <a:cubicBezTo>
                      <a:pt x="182" y="216"/>
                      <a:pt x="182" y="216"/>
                      <a:pt x="182" y="216"/>
                    </a:cubicBezTo>
                    <a:cubicBezTo>
                      <a:pt x="175" y="225"/>
                      <a:pt x="175" y="225"/>
                      <a:pt x="175" y="225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60" y="244"/>
                      <a:pt x="160" y="244"/>
                      <a:pt x="160" y="244"/>
                    </a:cubicBezTo>
                    <a:cubicBezTo>
                      <a:pt x="154" y="252"/>
                      <a:pt x="154" y="252"/>
                      <a:pt x="154" y="252"/>
                    </a:cubicBezTo>
                    <a:cubicBezTo>
                      <a:pt x="113" y="220"/>
                      <a:pt x="113" y="220"/>
                      <a:pt x="113" y="220"/>
                    </a:cubicBezTo>
                    <a:lnTo>
                      <a:pt x="120" y="211"/>
                    </a:lnTo>
                    <a:close/>
                    <a:moveTo>
                      <a:pt x="87" y="264"/>
                    </a:moveTo>
                    <a:cubicBezTo>
                      <a:pt x="112" y="278"/>
                      <a:pt x="112" y="278"/>
                      <a:pt x="112" y="278"/>
                    </a:cubicBezTo>
                    <a:cubicBezTo>
                      <a:pt x="116" y="280"/>
                      <a:pt x="118" y="281"/>
                      <a:pt x="120" y="282"/>
                    </a:cubicBezTo>
                    <a:cubicBezTo>
                      <a:pt x="122" y="282"/>
                      <a:pt x="124" y="282"/>
                      <a:pt x="126" y="281"/>
                    </a:cubicBezTo>
                    <a:cubicBezTo>
                      <a:pt x="128" y="280"/>
                      <a:pt x="130" y="278"/>
                      <a:pt x="131" y="275"/>
                    </a:cubicBezTo>
                    <a:cubicBezTo>
                      <a:pt x="133" y="273"/>
                      <a:pt x="133" y="270"/>
                      <a:pt x="133" y="268"/>
                    </a:cubicBezTo>
                    <a:cubicBezTo>
                      <a:pt x="133" y="266"/>
                      <a:pt x="132" y="264"/>
                      <a:pt x="131" y="263"/>
                    </a:cubicBezTo>
                    <a:cubicBezTo>
                      <a:pt x="129" y="262"/>
                      <a:pt x="127" y="260"/>
                      <a:pt x="123" y="258"/>
                    </a:cubicBezTo>
                    <a:cubicBezTo>
                      <a:pt x="98" y="244"/>
                      <a:pt x="98" y="244"/>
                      <a:pt x="98" y="244"/>
                    </a:cubicBezTo>
                    <a:cubicBezTo>
                      <a:pt x="104" y="234"/>
                      <a:pt x="104" y="234"/>
                      <a:pt x="104" y="234"/>
                    </a:cubicBezTo>
                    <a:cubicBezTo>
                      <a:pt x="127" y="248"/>
                      <a:pt x="127" y="248"/>
                      <a:pt x="127" y="248"/>
                    </a:cubicBezTo>
                    <a:cubicBezTo>
                      <a:pt x="133" y="251"/>
                      <a:pt x="137" y="253"/>
                      <a:pt x="138" y="255"/>
                    </a:cubicBezTo>
                    <a:cubicBezTo>
                      <a:pt x="140" y="257"/>
                      <a:pt x="142" y="259"/>
                      <a:pt x="142" y="261"/>
                    </a:cubicBezTo>
                    <a:cubicBezTo>
                      <a:pt x="143" y="263"/>
                      <a:pt x="143" y="266"/>
                      <a:pt x="143" y="269"/>
                    </a:cubicBezTo>
                    <a:cubicBezTo>
                      <a:pt x="142" y="272"/>
                      <a:pt x="141" y="275"/>
                      <a:pt x="139" y="279"/>
                    </a:cubicBezTo>
                    <a:cubicBezTo>
                      <a:pt x="136" y="284"/>
                      <a:pt x="134" y="287"/>
                      <a:pt x="131" y="289"/>
                    </a:cubicBezTo>
                    <a:cubicBezTo>
                      <a:pt x="129" y="291"/>
                      <a:pt x="127" y="292"/>
                      <a:pt x="124" y="293"/>
                    </a:cubicBezTo>
                    <a:cubicBezTo>
                      <a:pt x="122" y="293"/>
                      <a:pt x="120" y="293"/>
                      <a:pt x="118" y="293"/>
                    </a:cubicBezTo>
                    <a:cubicBezTo>
                      <a:pt x="115" y="292"/>
                      <a:pt x="111" y="290"/>
                      <a:pt x="106" y="287"/>
                    </a:cubicBezTo>
                    <a:cubicBezTo>
                      <a:pt x="82" y="274"/>
                      <a:pt x="82" y="274"/>
                      <a:pt x="82" y="274"/>
                    </a:cubicBezTo>
                    <a:lnTo>
                      <a:pt x="87" y="264"/>
                    </a:lnTo>
                    <a:close/>
                    <a:moveTo>
                      <a:pt x="44" y="402"/>
                    </a:moveTo>
                    <a:cubicBezTo>
                      <a:pt x="82" y="384"/>
                      <a:pt x="82" y="384"/>
                      <a:pt x="82" y="384"/>
                    </a:cubicBezTo>
                    <a:cubicBezTo>
                      <a:pt x="47" y="379"/>
                      <a:pt x="47" y="379"/>
                      <a:pt x="47" y="379"/>
                    </a:cubicBezTo>
                    <a:cubicBezTo>
                      <a:pt x="49" y="368"/>
                      <a:pt x="49" y="368"/>
                      <a:pt x="49" y="368"/>
                    </a:cubicBezTo>
                    <a:cubicBezTo>
                      <a:pt x="100" y="376"/>
                      <a:pt x="100" y="376"/>
                      <a:pt x="100" y="376"/>
                    </a:cubicBezTo>
                    <a:cubicBezTo>
                      <a:pt x="98" y="388"/>
                      <a:pt x="98" y="388"/>
                      <a:pt x="98" y="388"/>
                    </a:cubicBezTo>
                    <a:cubicBezTo>
                      <a:pt x="61" y="405"/>
                      <a:pt x="61" y="405"/>
                      <a:pt x="61" y="405"/>
                    </a:cubicBezTo>
                    <a:cubicBezTo>
                      <a:pt x="95" y="411"/>
                      <a:pt x="95" y="411"/>
                      <a:pt x="95" y="411"/>
                    </a:cubicBezTo>
                    <a:cubicBezTo>
                      <a:pt x="93" y="421"/>
                      <a:pt x="93" y="421"/>
                      <a:pt x="93" y="421"/>
                    </a:cubicBezTo>
                    <a:cubicBezTo>
                      <a:pt x="42" y="413"/>
                      <a:pt x="42" y="413"/>
                      <a:pt x="42" y="413"/>
                    </a:cubicBezTo>
                    <a:lnTo>
                      <a:pt x="44" y="402"/>
                    </a:lnTo>
                    <a:close/>
                    <a:moveTo>
                      <a:pt x="42" y="427"/>
                    </a:moveTo>
                    <a:cubicBezTo>
                      <a:pt x="93" y="430"/>
                      <a:pt x="93" y="430"/>
                      <a:pt x="93" y="430"/>
                    </a:cubicBezTo>
                    <a:cubicBezTo>
                      <a:pt x="93" y="441"/>
                      <a:pt x="93" y="441"/>
                      <a:pt x="93" y="441"/>
                    </a:cubicBezTo>
                    <a:cubicBezTo>
                      <a:pt x="41" y="439"/>
                      <a:pt x="41" y="439"/>
                      <a:pt x="41" y="439"/>
                    </a:cubicBezTo>
                    <a:lnTo>
                      <a:pt x="42" y="427"/>
                    </a:lnTo>
                    <a:close/>
                    <a:moveTo>
                      <a:pt x="42" y="488"/>
                    </a:moveTo>
                    <a:cubicBezTo>
                      <a:pt x="62" y="486"/>
                      <a:pt x="62" y="486"/>
                      <a:pt x="62" y="486"/>
                    </a:cubicBezTo>
                    <a:cubicBezTo>
                      <a:pt x="61" y="464"/>
                      <a:pt x="61" y="464"/>
                      <a:pt x="61" y="464"/>
                    </a:cubicBezTo>
                    <a:cubicBezTo>
                      <a:pt x="41" y="465"/>
                      <a:pt x="41" y="465"/>
                      <a:pt x="41" y="465"/>
                    </a:cubicBezTo>
                    <a:cubicBezTo>
                      <a:pt x="40" y="454"/>
                      <a:pt x="40" y="454"/>
                      <a:pt x="40" y="454"/>
                    </a:cubicBezTo>
                    <a:cubicBezTo>
                      <a:pt x="92" y="451"/>
                      <a:pt x="92" y="451"/>
                      <a:pt x="92" y="451"/>
                    </a:cubicBezTo>
                    <a:cubicBezTo>
                      <a:pt x="92" y="462"/>
                      <a:pt x="92" y="462"/>
                      <a:pt x="92" y="462"/>
                    </a:cubicBezTo>
                    <a:cubicBezTo>
                      <a:pt x="70" y="463"/>
                      <a:pt x="70" y="463"/>
                      <a:pt x="70" y="463"/>
                    </a:cubicBezTo>
                    <a:cubicBezTo>
                      <a:pt x="71" y="486"/>
                      <a:pt x="71" y="486"/>
                      <a:pt x="71" y="486"/>
                    </a:cubicBezTo>
                    <a:cubicBezTo>
                      <a:pt x="94" y="485"/>
                      <a:pt x="94" y="485"/>
                      <a:pt x="94" y="485"/>
                    </a:cubicBezTo>
                    <a:cubicBezTo>
                      <a:pt x="94" y="496"/>
                      <a:pt x="94" y="496"/>
                      <a:pt x="94" y="496"/>
                    </a:cubicBezTo>
                    <a:cubicBezTo>
                      <a:pt x="43" y="499"/>
                      <a:pt x="43" y="499"/>
                      <a:pt x="43" y="499"/>
                    </a:cubicBezTo>
                    <a:lnTo>
                      <a:pt x="42" y="488"/>
                    </a:lnTo>
                    <a:close/>
                    <a:moveTo>
                      <a:pt x="98" y="546"/>
                    </a:moveTo>
                    <a:cubicBezTo>
                      <a:pt x="94" y="552"/>
                      <a:pt x="88" y="555"/>
                      <a:pt x="80" y="557"/>
                    </a:cubicBezTo>
                    <a:cubicBezTo>
                      <a:pt x="72" y="559"/>
                      <a:pt x="65" y="558"/>
                      <a:pt x="59" y="554"/>
                    </a:cubicBezTo>
                    <a:cubicBezTo>
                      <a:pt x="54" y="550"/>
                      <a:pt x="50" y="544"/>
                      <a:pt x="48" y="536"/>
                    </a:cubicBezTo>
                    <a:cubicBezTo>
                      <a:pt x="47" y="530"/>
                      <a:pt x="48" y="524"/>
                      <a:pt x="50" y="519"/>
                    </a:cubicBezTo>
                    <a:cubicBezTo>
                      <a:pt x="52" y="516"/>
                      <a:pt x="55" y="513"/>
                      <a:pt x="58" y="511"/>
                    </a:cubicBezTo>
                    <a:cubicBezTo>
                      <a:pt x="63" y="522"/>
                      <a:pt x="63" y="522"/>
                      <a:pt x="63" y="522"/>
                    </a:cubicBezTo>
                    <a:cubicBezTo>
                      <a:pt x="61" y="523"/>
                      <a:pt x="59" y="525"/>
                      <a:pt x="58" y="527"/>
                    </a:cubicBezTo>
                    <a:cubicBezTo>
                      <a:pt x="57" y="529"/>
                      <a:pt x="56" y="532"/>
                      <a:pt x="57" y="535"/>
                    </a:cubicBezTo>
                    <a:cubicBezTo>
                      <a:pt x="58" y="539"/>
                      <a:pt x="60" y="542"/>
                      <a:pt x="63" y="544"/>
                    </a:cubicBezTo>
                    <a:cubicBezTo>
                      <a:pt x="67" y="546"/>
                      <a:pt x="71" y="547"/>
                      <a:pt x="77" y="546"/>
                    </a:cubicBezTo>
                    <a:cubicBezTo>
                      <a:pt x="84" y="544"/>
                      <a:pt x="88" y="542"/>
                      <a:pt x="90" y="539"/>
                    </a:cubicBezTo>
                    <a:cubicBezTo>
                      <a:pt x="92" y="536"/>
                      <a:pt x="93" y="532"/>
                      <a:pt x="92" y="528"/>
                    </a:cubicBezTo>
                    <a:cubicBezTo>
                      <a:pt x="91" y="525"/>
                      <a:pt x="90" y="523"/>
                      <a:pt x="88" y="521"/>
                    </a:cubicBezTo>
                    <a:cubicBezTo>
                      <a:pt x="86" y="519"/>
                      <a:pt x="83" y="518"/>
                      <a:pt x="79" y="518"/>
                    </a:cubicBezTo>
                    <a:cubicBezTo>
                      <a:pt x="80" y="506"/>
                      <a:pt x="80" y="506"/>
                      <a:pt x="80" y="506"/>
                    </a:cubicBezTo>
                    <a:cubicBezTo>
                      <a:pt x="85" y="507"/>
                      <a:pt x="90" y="509"/>
                      <a:pt x="94" y="512"/>
                    </a:cubicBezTo>
                    <a:cubicBezTo>
                      <a:pt x="97" y="515"/>
                      <a:pt x="100" y="520"/>
                      <a:pt x="101" y="526"/>
                    </a:cubicBezTo>
                    <a:cubicBezTo>
                      <a:pt x="102" y="534"/>
                      <a:pt x="101" y="540"/>
                      <a:pt x="98" y="546"/>
                    </a:cubicBezTo>
                    <a:close/>
                    <a:moveTo>
                      <a:pt x="114" y="330"/>
                    </a:moveTo>
                    <a:cubicBezTo>
                      <a:pt x="101" y="331"/>
                      <a:pt x="101" y="331"/>
                      <a:pt x="101" y="331"/>
                    </a:cubicBezTo>
                    <a:cubicBezTo>
                      <a:pt x="94" y="353"/>
                      <a:pt x="94" y="353"/>
                      <a:pt x="94" y="353"/>
                    </a:cubicBezTo>
                    <a:cubicBezTo>
                      <a:pt x="104" y="361"/>
                      <a:pt x="104" y="361"/>
                      <a:pt x="104" y="361"/>
                    </a:cubicBezTo>
                    <a:cubicBezTo>
                      <a:pt x="100" y="373"/>
                      <a:pt x="100" y="373"/>
                      <a:pt x="100" y="373"/>
                    </a:cubicBezTo>
                    <a:cubicBezTo>
                      <a:pt x="58" y="336"/>
                      <a:pt x="58" y="336"/>
                      <a:pt x="58" y="336"/>
                    </a:cubicBezTo>
                    <a:cubicBezTo>
                      <a:pt x="62" y="325"/>
                      <a:pt x="62" y="325"/>
                      <a:pt x="62" y="325"/>
                    </a:cubicBezTo>
                    <a:cubicBezTo>
                      <a:pt x="118" y="318"/>
                      <a:pt x="118" y="318"/>
                      <a:pt x="118" y="318"/>
                    </a:cubicBezTo>
                    <a:lnTo>
                      <a:pt x="114" y="330"/>
                    </a:lnTo>
                    <a:close/>
                    <a:moveTo>
                      <a:pt x="252" y="762"/>
                    </a:moveTo>
                    <a:cubicBezTo>
                      <a:pt x="251" y="763"/>
                      <a:pt x="251" y="764"/>
                      <a:pt x="250" y="764"/>
                    </a:cubicBezTo>
                    <a:cubicBezTo>
                      <a:pt x="248" y="766"/>
                      <a:pt x="238" y="764"/>
                      <a:pt x="237" y="764"/>
                    </a:cubicBezTo>
                    <a:cubicBezTo>
                      <a:pt x="233" y="764"/>
                      <a:pt x="231" y="764"/>
                      <a:pt x="230" y="766"/>
                    </a:cubicBezTo>
                    <a:cubicBezTo>
                      <a:pt x="231" y="767"/>
                      <a:pt x="230" y="770"/>
                      <a:pt x="228" y="770"/>
                    </a:cubicBezTo>
                    <a:cubicBezTo>
                      <a:pt x="226" y="770"/>
                      <a:pt x="222" y="768"/>
                      <a:pt x="218" y="768"/>
                    </a:cubicBezTo>
                    <a:cubicBezTo>
                      <a:pt x="217" y="768"/>
                      <a:pt x="216" y="768"/>
                      <a:pt x="215" y="768"/>
                    </a:cubicBezTo>
                    <a:cubicBezTo>
                      <a:pt x="205" y="781"/>
                      <a:pt x="196" y="792"/>
                      <a:pt x="185" y="805"/>
                    </a:cubicBezTo>
                    <a:cubicBezTo>
                      <a:pt x="184" y="804"/>
                      <a:pt x="183" y="805"/>
                      <a:pt x="182" y="805"/>
                    </a:cubicBezTo>
                    <a:cubicBezTo>
                      <a:pt x="191" y="793"/>
                      <a:pt x="199" y="779"/>
                      <a:pt x="208" y="766"/>
                    </a:cubicBezTo>
                    <a:cubicBezTo>
                      <a:pt x="208" y="765"/>
                      <a:pt x="207" y="764"/>
                      <a:pt x="207" y="763"/>
                    </a:cubicBezTo>
                    <a:cubicBezTo>
                      <a:pt x="207" y="761"/>
                      <a:pt x="209" y="758"/>
                      <a:pt x="211" y="758"/>
                    </a:cubicBezTo>
                    <a:cubicBezTo>
                      <a:pt x="211" y="758"/>
                      <a:pt x="212" y="758"/>
                      <a:pt x="213" y="758"/>
                    </a:cubicBezTo>
                    <a:cubicBezTo>
                      <a:pt x="218" y="750"/>
                      <a:pt x="218" y="750"/>
                      <a:pt x="220" y="748"/>
                    </a:cubicBezTo>
                    <a:cubicBezTo>
                      <a:pt x="219" y="746"/>
                      <a:pt x="210" y="743"/>
                      <a:pt x="212" y="741"/>
                    </a:cubicBezTo>
                    <a:cubicBezTo>
                      <a:pt x="213" y="741"/>
                      <a:pt x="216" y="741"/>
                      <a:pt x="217" y="741"/>
                    </a:cubicBezTo>
                    <a:cubicBezTo>
                      <a:pt x="219" y="742"/>
                      <a:pt x="221" y="742"/>
                      <a:pt x="223" y="743"/>
                    </a:cubicBezTo>
                    <a:cubicBezTo>
                      <a:pt x="226" y="739"/>
                      <a:pt x="228" y="736"/>
                      <a:pt x="230" y="731"/>
                    </a:cubicBezTo>
                    <a:cubicBezTo>
                      <a:pt x="230" y="730"/>
                      <a:pt x="233" y="726"/>
                      <a:pt x="232" y="726"/>
                    </a:cubicBezTo>
                    <a:cubicBezTo>
                      <a:pt x="232" y="725"/>
                      <a:pt x="232" y="724"/>
                      <a:pt x="232" y="723"/>
                    </a:cubicBezTo>
                    <a:cubicBezTo>
                      <a:pt x="236" y="725"/>
                      <a:pt x="238" y="727"/>
                      <a:pt x="238" y="731"/>
                    </a:cubicBezTo>
                    <a:cubicBezTo>
                      <a:pt x="239" y="731"/>
                      <a:pt x="239" y="734"/>
                      <a:pt x="238" y="735"/>
                    </a:cubicBezTo>
                    <a:cubicBezTo>
                      <a:pt x="236" y="738"/>
                      <a:pt x="233" y="742"/>
                      <a:pt x="231" y="745"/>
                    </a:cubicBezTo>
                    <a:cubicBezTo>
                      <a:pt x="232" y="746"/>
                      <a:pt x="232" y="746"/>
                      <a:pt x="233" y="747"/>
                    </a:cubicBezTo>
                    <a:cubicBezTo>
                      <a:pt x="236" y="748"/>
                      <a:pt x="239" y="748"/>
                      <a:pt x="242" y="750"/>
                    </a:cubicBezTo>
                    <a:cubicBezTo>
                      <a:pt x="242" y="750"/>
                      <a:pt x="243" y="750"/>
                      <a:pt x="244" y="749"/>
                    </a:cubicBezTo>
                    <a:cubicBezTo>
                      <a:pt x="251" y="753"/>
                      <a:pt x="253" y="761"/>
                      <a:pt x="252" y="762"/>
                    </a:cubicBezTo>
                    <a:close/>
                    <a:moveTo>
                      <a:pt x="188" y="735"/>
                    </a:moveTo>
                    <a:cubicBezTo>
                      <a:pt x="191" y="738"/>
                      <a:pt x="194" y="740"/>
                      <a:pt x="195" y="742"/>
                    </a:cubicBezTo>
                    <a:cubicBezTo>
                      <a:pt x="196" y="743"/>
                      <a:pt x="200" y="748"/>
                      <a:pt x="202" y="755"/>
                    </a:cubicBezTo>
                    <a:cubicBezTo>
                      <a:pt x="203" y="757"/>
                      <a:pt x="204" y="758"/>
                      <a:pt x="203" y="761"/>
                    </a:cubicBezTo>
                    <a:cubicBezTo>
                      <a:pt x="199" y="758"/>
                      <a:pt x="199" y="757"/>
                      <a:pt x="197" y="752"/>
                    </a:cubicBezTo>
                    <a:cubicBezTo>
                      <a:pt x="197" y="750"/>
                      <a:pt x="196" y="748"/>
                      <a:pt x="193" y="744"/>
                    </a:cubicBezTo>
                    <a:cubicBezTo>
                      <a:pt x="192" y="742"/>
                      <a:pt x="188" y="738"/>
                      <a:pt x="188" y="735"/>
                    </a:cubicBezTo>
                    <a:close/>
                    <a:moveTo>
                      <a:pt x="261" y="821"/>
                    </a:moveTo>
                    <a:cubicBezTo>
                      <a:pt x="261" y="819"/>
                      <a:pt x="259" y="818"/>
                      <a:pt x="260" y="815"/>
                    </a:cubicBezTo>
                    <a:cubicBezTo>
                      <a:pt x="265" y="807"/>
                      <a:pt x="273" y="790"/>
                      <a:pt x="281" y="779"/>
                    </a:cubicBezTo>
                    <a:cubicBezTo>
                      <a:pt x="281" y="778"/>
                      <a:pt x="282" y="776"/>
                      <a:pt x="283" y="777"/>
                    </a:cubicBezTo>
                    <a:cubicBezTo>
                      <a:pt x="283" y="778"/>
                      <a:pt x="284" y="778"/>
                      <a:pt x="282" y="782"/>
                    </a:cubicBezTo>
                    <a:cubicBezTo>
                      <a:pt x="282" y="783"/>
                      <a:pt x="262" y="820"/>
                      <a:pt x="264" y="821"/>
                    </a:cubicBezTo>
                    <a:cubicBezTo>
                      <a:pt x="262" y="821"/>
                      <a:pt x="263" y="821"/>
                      <a:pt x="261" y="821"/>
                    </a:cubicBezTo>
                    <a:close/>
                    <a:moveTo>
                      <a:pt x="288" y="830"/>
                    </a:moveTo>
                    <a:cubicBezTo>
                      <a:pt x="288" y="830"/>
                      <a:pt x="287" y="830"/>
                      <a:pt x="287" y="830"/>
                    </a:cubicBezTo>
                    <a:cubicBezTo>
                      <a:pt x="285" y="830"/>
                      <a:pt x="283" y="829"/>
                      <a:pt x="281" y="828"/>
                    </a:cubicBezTo>
                    <a:cubicBezTo>
                      <a:pt x="280" y="826"/>
                      <a:pt x="275" y="818"/>
                      <a:pt x="275" y="816"/>
                    </a:cubicBezTo>
                    <a:cubicBezTo>
                      <a:pt x="275" y="816"/>
                      <a:pt x="275" y="816"/>
                      <a:pt x="276" y="816"/>
                    </a:cubicBezTo>
                    <a:cubicBezTo>
                      <a:pt x="277" y="822"/>
                      <a:pt x="286" y="820"/>
                      <a:pt x="293" y="818"/>
                    </a:cubicBezTo>
                    <a:cubicBezTo>
                      <a:pt x="299" y="816"/>
                      <a:pt x="304" y="813"/>
                      <a:pt x="305" y="812"/>
                    </a:cubicBezTo>
                    <a:cubicBezTo>
                      <a:pt x="304" y="811"/>
                      <a:pt x="305" y="811"/>
                      <a:pt x="303" y="809"/>
                    </a:cubicBezTo>
                    <a:cubicBezTo>
                      <a:pt x="303" y="810"/>
                      <a:pt x="300" y="811"/>
                      <a:pt x="296" y="812"/>
                    </a:cubicBezTo>
                    <a:cubicBezTo>
                      <a:pt x="288" y="814"/>
                      <a:pt x="274" y="816"/>
                      <a:pt x="273" y="815"/>
                    </a:cubicBezTo>
                    <a:cubicBezTo>
                      <a:pt x="269" y="814"/>
                      <a:pt x="270" y="813"/>
                      <a:pt x="272" y="809"/>
                    </a:cubicBezTo>
                    <a:cubicBezTo>
                      <a:pt x="279" y="807"/>
                      <a:pt x="290" y="805"/>
                      <a:pt x="296" y="802"/>
                    </a:cubicBezTo>
                    <a:cubicBezTo>
                      <a:pt x="297" y="802"/>
                      <a:pt x="298" y="801"/>
                      <a:pt x="297" y="799"/>
                    </a:cubicBezTo>
                    <a:cubicBezTo>
                      <a:pt x="294" y="801"/>
                      <a:pt x="286" y="801"/>
                      <a:pt x="283" y="801"/>
                    </a:cubicBezTo>
                    <a:cubicBezTo>
                      <a:pt x="280" y="798"/>
                      <a:pt x="282" y="795"/>
                      <a:pt x="284" y="792"/>
                    </a:cubicBezTo>
                    <a:cubicBezTo>
                      <a:pt x="284" y="792"/>
                      <a:pt x="284" y="792"/>
                      <a:pt x="284" y="792"/>
                    </a:cubicBezTo>
                    <a:cubicBezTo>
                      <a:pt x="286" y="794"/>
                      <a:pt x="293" y="793"/>
                      <a:pt x="295" y="791"/>
                    </a:cubicBezTo>
                    <a:cubicBezTo>
                      <a:pt x="294" y="789"/>
                      <a:pt x="291" y="784"/>
                      <a:pt x="293" y="785"/>
                    </a:cubicBezTo>
                    <a:cubicBezTo>
                      <a:pt x="295" y="786"/>
                      <a:pt x="295" y="787"/>
                      <a:pt x="297" y="788"/>
                    </a:cubicBezTo>
                    <a:cubicBezTo>
                      <a:pt x="298" y="788"/>
                      <a:pt x="298" y="787"/>
                      <a:pt x="298" y="787"/>
                    </a:cubicBezTo>
                    <a:cubicBezTo>
                      <a:pt x="296" y="786"/>
                      <a:pt x="295" y="785"/>
                      <a:pt x="294" y="785"/>
                    </a:cubicBezTo>
                    <a:cubicBezTo>
                      <a:pt x="295" y="782"/>
                      <a:pt x="297" y="782"/>
                      <a:pt x="299" y="783"/>
                    </a:cubicBezTo>
                    <a:cubicBezTo>
                      <a:pt x="301" y="784"/>
                      <a:pt x="307" y="790"/>
                      <a:pt x="308" y="790"/>
                    </a:cubicBezTo>
                    <a:cubicBezTo>
                      <a:pt x="308" y="790"/>
                      <a:pt x="308" y="790"/>
                      <a:pt x="308" y="790"/>
                    </a:cubicBezTo>
                    <a:cubicBezTo>
                      <a:pt x="309" y="791"/>
                      <a:pt x="309" y="792"/>
                      <a:pt x="310" y="793"/>
                    </a:cubicBezTo>
                    <a:cubicBezTo>
                      <a:pt x="309" y="797"/>
                      <a:pt x="307" y="798"/>
                      <a:pt x="305" y="798"/>
                    </a:cubicBezTo>
                    <a:cubicBezTo>
                      <a:pt x="305" y="802"/>
                      <a:pt x="305" y="806"/>
                      <a:pt x="308" y="811"/>
                    </a:cubicBezTo>
                    <a:cubicBezTo>
                      <a:pt x="310" y="810"/>
                      <a:pt x="312" y="809"/>
                      <a:pt x="313" y="808"/>
                    </a:cubicBezTo>
                    <a:cubicBezTo>
                      <a:pt x="315" y="810"/>
                      <a:pt x="316" y="811"/>
                      <a:pt x="316" y="814"/>
                    </a:cubicBezTo>
                    <a:cubicBezTo>
                      <a:pt x="314" y="818"/>
                      <a:pt x="309" y="817"/>
                      <a:pt x="309" y="819"/>
                    </a:cubicBezTo>
                    <a:cubicBezTo>
                      <a:pt x="307" y="824"/>
                      <a:pt x="308" y="831"/>
                      <a:pt x="307" y="835"/>
                    </a:cubicBezTo>
                    <a:cubicBezTo>
                      <a:pt x="306" y="835"/>
                      <a:pt x="305" y="835"/>
                      <a:pt x="305" y="835"/>
                    </a:cubicBezTo>
                    <a:cubicBezTo>
                      <a:pt x="304" y="831"/>
                      <a:pt x="304" y="824"/>
                      <a:pt x="305" y="821"/>
                    </a:cubicBezTo>
                    <a:cubicBezTo>
                      <a:pt x="302" y="821"/>
                      <a:pt x="299" y="823"/>
                      <a:pt x="294" y="824"/>
                    </a:cubicBezTo>
                    <a:cubicBezTo>
                      <a:pt x="294" y="825"/>
                      <a:pt x="294" y="824"/>
                      <a:pt x="294" y="825"/>
                    </a:cubicBezTo>
                    <a:cubicBezTo>
                      <a:pt x="296" y="826"/>
                      <a:pt x="297" y="827"/>
                      <a:pt x="297" y="828"/>
                    </a:cubicBezTo>
                    <a:cubicBezTo>
                      <a:pt x="297" y="829"/>
                      <a:pt x="296" y="831"/>
                      <a:pt x="295" y="831"/>
                    </a:cubicBezTo>
                    <a:cubicBezTo>
                      <a:pt x="294" y="831"/>
                      <a:pt x="293" y="830"/>
                      <a:pt x="290" y="829"/>
                    </a:cubicBezTo>
                    <a:cubicBezTo>
                      <a:pt x="289" y="829"/>
                      <a:pt x="289" y="829"/>
                      <a:pt x="288" y="830"/>
                    </a:cubicBezTo>
                    <a:close/>
                    <a:moveTo>
                      <a:pt x="316" y="787"/>
                    </a:moveTo>
                    <a:cubicBezTo>
                      <a:pt x="316" y="785"/>
                      <a:pt x="319" y="786"/>
                      <a:pt x="320" y="787"/>
                    </a:cubicBezTo>
                    <a:cubicBezTo>
                      <a:pt x="322" y="788"/>
                      <a:pt x="324" y="789"/>
                      <a:pt x="326" y="794"/>
                    </a:cubicBezTo>
                    <a:cubicBezTo>
                      <a:pt x="325" y="796"/>
                      <a:pt x="325" y="797"/>
                      <a:pt x="324" y="798"/>
                    </a:cubicBezTo>
                    <a:cubicBezTo>
                      <a:pt x="323" y="799"/>
                      <a:pt x="318" y="798"/>
                      <a:pt x="318" y="795"/>
                    </a:cubicBezTo>
                    <a:cubicBezTo>
                      <a:pt x="317" y="793"/>
                      <a:pt x="316" y="788"/>
                      <a:pt x="316" y="787"/>
                    </a:cubicBezTo>
                    <a:close/>
                    <a:moveTo>
                      <a:pt x="340" y="802"/>
                    </a:moveTo>
                    <a:cubicBezTo>
                      <a:pt x="333" y="803"/>
                      <a:pt x="318" y="845"/>
                      <a:pt x="312" y="854"/>
                    </a:cubicBezTo>
                    <a:cubicBezTo>
                      <a:pt x="307" y="861"/>
                      <a:pt x="305" y="861"/>
                      <a:pt x="302" y="858"/>
                    </a:cubicBezTo>
                    <a:cubicBezTo>
                      <a:pt x="298" y="854"/>
                      <a:pt x="293" y="836"/>
                      <a:pt x="294" y="832"/>
                    </a:cubicBezTo>
                    <a:cubicBezTo>
                      <a:pt x="295" y="833"/>
                      <a:pt x="296" y="836"/>
                      <a:pt x="297" y="837"/>
                    </a:cubicBezTo>
                    <a:cubicBezTo>
                      <a:pt x="297" y="836"/>
                      <a:pt x="297" y="836"/>
                      <a:pt x="297" y="835"/>
                    </a:cubicBezTo>
                    <a:cubicBezTo>
                      <a:pt x="298" y="838"/>
                      <a:pt x="302" y="846"/>
                      <a:pt x="303" y="847"/>
                    </a:cubicBezTo>
                    <a:cubicBezTo>
                      <a:pt x="306" y="849"/>
                      <a:pt x="307" y="845"/>
                      <a:pt x="309" y="843"/>
                    </a:cubicBezTo>
                    <a:cubicBezTo>
                      <a:pt x="313" y="834"/>
                      <a:pt x="324" y="807"/>
                      <a:pt x="329" y="799"/>
                    </a:cubicBezTo>
                    <a:cubicBezTo>
                      <a:pt x="331" y="794"/>
                      <a:pt x="334" y="789"/>
                      <a:pt x="330" y="786"/>
                    </a:cubicBezTo>
                    <a:cubicBezTo>
                      <a:pt x="319" y="780"/>
                      <a:pt x="305" y="785"/>
                      <a:pt x="295" y="779"/>
                    </a:cubicBezTo>
                    <a:cubicBezTo>
                      <a:pt x="295" y="778"/>
                      <a:pt x="295" y="778"/>
                      <a:pt x="296" y="778"/>
                    </a:cubicBezTo>
                    <a:cubicBezTo>
                      <a:pt x="301" y="776"/>
                      <a:pt x="327" y="782"/>
                      <a:pt x="327" y="782"/>
                    </a:cubicBezTo>
                    <a:cubicBezTo>
                      <a:pt x="335" y="784"/>
                      <a:pt x="345" y="793"/>
                      <a:pt x="340" y="802"/>
                    </a:cubicBezTo>
                    <a:close/>
                    <a:moveTo>
                      <a:pt x="364" y="858"/>
                    </a:moveTo>
                    <a:cubicBezTo>
                      <a:pt x="364" y="858"/>
                      <a:pt x="362" y="859"/>
                      <a:pt x="362" y="860"/>
                    </a:cubicBezTo>
                    <a:cubicBezTo>
                      <a:pt x="362" y="860"/>
                      <a:pt x="361" y="861"/>
                      <a:pt x="360" y="861"/>
                    </a:cubicBezTo>
                    <a:cubicBezTo>
                      <a:pt x="360" y="861"/>
                      <a:pt x="357" y="862"/>
                      <a:pt x="355" y="861"/>
                    </a:cubicBezTo>
                    <a:cubicBezTo>
                      <a:pt x="355" y="861"/>
                      <a:pt x="354" y="860"/>
                      <a:pt x="353" y="860"/>
                    </a:cubicBezTo>
                    <a:cubicBezTo>
                      <a:pt x="353" y="860"/>
                      <a:pt x="351" y="859"/>
                      <a:pt x="350" y="859"/>
                    </a:cubicBezTo>
                    <a:cubicBezTo>
                      <a:pt x="350" y="859"/>
                      <a:pt x="349" y="859"/>
                      <a:pt x="351" y="858"/>
                    </a:cubicBezTo>
                    <a:cubicBezTo>
                      <a:pt x="351" y="858"/>
                      <a:pt x="351" y="858"/>
                      <a:pt x="353" y="858"/>
                    </a:cubicBezTo>
                    <a:cubicBezTo>
                      <a:pt x="353" y="858"/>
                      <a:pt x="353" y="858"/>
                      <a:pt x="354" y="857"/>
                    </a:cubicBezTo>
                    <a:cubicBezTo>
                      <a:pt x="354" y="857"/>
                      <a:pt x="354" y="857"/>
                      <a:pt x="354" y="857"/>
                    </a:cubicBezTo>
                    <a:cubicBezTo>
                      <a:pt x="354" y="857"/>
                      <a:pt x="355" y="858"/>
                      <a:pt x="356" y="856"/>
                    </a:cubicBezTo>
                    <a:cubicBezTo>
                      <a:pt x="356" y="856"/>
                      <a:pt x="356" y="855"/>
                      <a:pt x="357" y="855"/>
                    </a:cubicBezTo>
                    <a:cubicBezTo>
                      <a:pt x="357" y="855"/>
                      <a:pt x="361" y="853"/>
                      <a:pt x="370" y="848"/>
                    </a:cubicBezTo>
                    <a:cubicBezTo>
                      <a:pt x="370" y="848"/>
                      <a:pt x="378" y="843"/>
                      <a:pt x="384" y="837"/>
                    </a:cubicBezTo>
                    <a:cubicBezTo>
                      <a:pt x="384" y="837"/>
                      <a:pt x="388" y="834"/>
                      <a:pt x="392" y="831"/>
                    </a:cubicBezTo>
                    <a:cubicBezTo>
                      <a:pt x="392" y="831"/>
                      <a:pt x="405" y="820"/>
                      <a:pt x="408" y="817"/>
                    </a:cubicBezTo>
                    <a:cubicBezTo>
                      <a:pt x="408" y="817"/>
                      <a:pt x="398" y="813"/>
                      <a:pt x="400" y="808"/>
                    </a:cubicBezTo>
                    <a:cubicBezTo>
                      <a:pt x="400" y="808"/>
                      <a:pt x="400" y="806"/>
                      <a:pt x="401" y="808"/>
                    </a:cubicBezTo>
                    <a:cubicBezTo>
                      <a:pt x="401" y="808"/>
                      <a:pt x="405" y="812"/>
                      <a:pt x="412" y="810"/>
                    </a:cubicBezTo>
                    <a:cubicBezTo>
                      <a:pt x="412" y="810"/>
                      <a:pt x="416" y="810"/>
                      <a:pt x="420" y="807"/>
                    </a:cubicBezTo>
                    <a:cubicBezTo>
                      <a:pt x="420" y="807"/>
                      <a:pt x="424" y="807"/>
                      <a:pt x="426" y="815"/>
                    </a:cubicBezTo>
                    <a:cubicBezTo>
                      <a:pt x="426" y="815"/>
                      <a:pt x="427" y="819"/>
                      <a:pt x="424" y="818"/>
                    </a:cubicBezTo>
                    <a:cubicBezTo>
                      <a:pt x="424" y="818"/>
                      <a:pt x="421" y="818"/>
                      <a:pt x="419" y="819"/>
                    </a:cubicBezTo>
                    <a:cubicBezTo>
                      <a:pt x="418" y="819"/>
                      <a:pt x="417" y="819"/>
                      <a:pt x="416" y="820"/>
                    </a:cubicBezTo>
                    <a:cubicBezTo>
                      <a:pt x="416" y="820"/>
                      <a:pt x="409" y="826"/>
                      <a:pt x="396" y="835"/>
                    </a:cubicBezTo>
                    <a:cubicBezTo>
                      <a:pt x="396" y="835"/>
                      <a:pt x="390" y="839"/>
                      <a:pt x="380" y="848"/>
                    </a:cubicBezTo>
                    <a:cubicBezTo>
                      <a:pt x="380" y="848"/>
                      <a:pt x="373" y="855"/>
                      <a:pt x="364" y="858"/>
                    </a:cubicBezTo>
                    <a:close/>
                    <a:moveTo>
                      <a:pt x="429" y="859"/>
                    </a:moveTo>
                    <a:cubicBezTo>
                      <a:pt x="429" y="859"/>
                      <a:pt x="429" y="860"/>
                      <a:pt x="429" y="861"/>
                    </a:cubicBezTo>
                    <a:cubicBezTo>
                      <a:pt x="429" y="861"/>
                      <a:pt x="429" y="863"/>
                      <a:pt x="427" y="862"/>
                    </a:cubicBezTo>
                    <a:cubicBezTo>
                      <a:pt x="427" y="862"/>
                      <a:pt x="420" y="864"/>
                      <a:pt x="418" y="866"/>
                    </a:cubicBezTo>
                    <a:cubicBezTo>
                      <a:pt x="418" y="866"/>
                      <a:pt x="415" y="870"/>
                      <a:pt x="415" y="872"/>
                    </a:cubicBezTo>
                    <a:cubicBezTo>
                      <a:pt x="415" y="872"/>
                      <a:pt x="415" y="875"/>
                      <a:pt x="412" y="875"/>
                    </a:cubicBezTo>
                    <a:cubicBezTo>
                      <a:pt x="412" y="875"/>
                      <a:pt x="411" y="876"/>
                      <a:pt x="409" y="875"/>
                    </a:cubicBezTo>
                    <a:cubicBezTo>
                      <a:pt x="409" y="875"/>
                      <a:pt x="406" y="873"/>
                      <a:pt x="403" y="876"/>
                    </a:cubicBezTo>
                    <a:cubicBezTo>
                      <a:pt x="403" y="876"/>
                      <a:pt x="403" y="877"/>
                      <a:pt x="402" y="875"/>
                    </a:cubicBezTo>
                    <a:cubicBezTo>
                      <a:pt x="402" y="875"/>
                      <a:pt x="402" y="874"/>
                      <a:pt x="400" y="874"/>
                    </a:cubicBezTo>
                    <a:cubicBezTo>
                      <a:pt x="400" y="874"/>
                      <a:pt x="400" y="873"/>
                      <a:pt x="400" y="872"/>
                    </a:cubicBezTo>
                    <a:cubicBezTo>
                      <a:pt x="400" y="872"/>
                      <a:pt x="400" y="870"/>
                      <a:pt x="398" y="869"/>
                    </a:cubicBezTo>
                    <a:cubicBezTo>
                      <a:pt x="398" y="869"/>
                      <a:pt x="397" y="869"/>
                      <a:pt x="396" y="867"/>
                    </a:cubicBezTo>
                    <a:cubicBezTo>
                      <a:pt x="396" y="867"/>
                      <a:pt x="395" y="861"/>
                      <a:pt x="394" y="858"/>
                    </a:cubicBezTo>
                    <a:cubicBezTo>
                      <a:pt x="394" y="858"/>
                      <a:pt x="393" y="855"/>
                      <a:pt x="390" y="854"/>
                    </a:cubicBezTo>
                    <a:cubicBezTo>
                      <a:pt x="390" y="854"/>
                      <a:pt x="386" y="848"/>
                      <a:pt x="388" y="848"/>
                    </a:cubicBezTo>
                    <a:cubicBezTo>
                      <a:pt x="388" y="848"/>
                      <a:pt x="393" y="848"/>
                      <a:pt x="395" y="854"/>
                    </a:cubicBezTo>
                    <a:cubicBezTo>
                      <a:pt x="395" y="854"/>
                      <a:pt x="395" y="856"/>
                      <a:pt x="396" y="858"/>
                    </a:cubicBezTo>
                    <a:cubicBezTo>
                      <a:pt x="396" y="858"/>
                      <a:pt x="396" y="860"/>
                      <a:pt x="399" y="866"/>
                    </a:cubicBezTo>
                    <a:cubicBezTo>
                      <a:pt x="399" y="866"/>
                      <a:pt x="399" y="867"/>
                      <a:pt x="400" y="865"/>
                    </a:cubicBezTo>
                    <a:cubicBezTo>
                      <a:pt x="401" y="863"/>
                      <a:pt x="401" y="863"/>
                      <a:pt x="401" y="863"/>
                    </a:cubicBezTo>
                    <a:cubicBezTo>
                      <a:pt x="401" y="863"/>
                      <a:pt x="402" y="861"/>
                      <a:pt x="403" y="862"/>
                    </a:cubicBezTo>
                    <a:cubicBezTo>
                      <a:pt x="403" y="862"/>
                      <a:pt x="404" y="863"/>
                      <a:pt x="404" y="862"/>
                    </a:cubicBezTo>
                    <a:cubicBezTo>
                      <a:pt x="404" y="862"/>
                      <a:pt x="407" y="861"/>
                      <a:pt x="409" y="858"/>
                    </a:cubicBezTo>
                    <a:cubicBezTo>
                      <a:pt x="409" y="858"/>
                      <a:pt x="412" y="856"/>
                      <a:pt x="411" y="855"/>
                    </a:cubicBezTo>
                    <a:cubicBezTo>
                      <a:pt x="411" y="855"/>
                      <a:pt x="408" y="852"/>
                      <a:pt x="407" y="850"/>
                    </a:cubicBezTo>
                    <a:cubicBezTo>
                      <a:pt x="407" y="850"/>
                      <a:pt x="405" y="849"/>
                      <a:pt x="406" y="848"/>
                    </a:cubicBezTo>
                    <a:cubicBezTo>
                      <a:pt x="406" y="848"/>
                      <a:pt x="407" y="848"/>
                      <a:pt x="410" y="849"/>
                    </a:cubicBezTo>
                    <a:cubicBezTo>
                      <a:pt x="410" y="849"/>
                      <a:pt x="416" y="850"/>
                      <a:pt x="418" y="848"/>
                    </a:cubicBezTo>
                    <a:cubicBezTo>
                      <a:pt x="418" y="848"/>
                      <a:pt x="419" y="846"/>
                      <a:pt x="420" y="847"/>
                    </a:cubicBezTo>
                    <a:cubicBezTo>
                      <a:pt x="420" y="847"/>
                      <a:pt x="423" y="850"/>
                      <a:pt x="424" y="850"/>
                    </a:cubicBezTo>
                    <a:cubicBezTo>
                      <a:pt x="424" y="850"/>
                      <a:pt x="430" y="852"/>
                      <a:pt x="429" y="859"/>
                    </a:cubicBezTo>
                    <a:close/>
                    <a:moveTo>
                      <a:pt x="485" y="876"/>
                    </a:moveTo>
                    <a:cubicBezTo>
                      <a:pt x="485" y="876"/>
                      <a:pt x="484" y="878"/>
                      <a:pt x="482" y="877"/>
                    </a:cubicBezTo>
                    <a:cubicBezTo>
                      <a:pt x="482" y="877"/>
                      <a:pt x="476" y="874"/>
                      <a:pt x="474" y="867"/>
                    </a:cubicBezTo>
                    <a:cubicBezTo>
                      <a:pt x="474" y="867"/>
                      <a:pt x="472" y="857"/>
                      <a:pt x="472" y="856"/>
                    </a:cubicBezTo>
                    <a:cubicBezTo>
                      <a:pt x="472" y="856"/>
                      <a:pt x="473" y="856"/>
                      <a:pt x="472" y="855"/>
                    </a:cubicBezTo>
                    <a:cubicBezTo>
                      <a:pt x="472" y="849"/>
                      <a:pt x="472" y="849"/>
                      <a:pt x="472" y="849"/>
                    </a:cubicBezTo>
                    <a:cubicBezTo>
                      <a:pt x="472" y="849"/>
                      <a:pt x="472" y="848"/>
                      <a:pt x="472" y="847"/>
                    </a:cubicBezTo>
                    <a:cubicBezTo>
                      <a:pt x="472" y="847"/>
                      <a:pt x="472" y="846"/>
                      <a:pt x="472" y="846"/>
                    </a:cubicBezTo>
                    <a:cubicBezTo>
                      <a:pt x="472" y="846"/>
                      <a:pt x="472" y="845"/>
                      <a:pt x="472" y="845"/>
                    </a:cubicBezTo>
                    <a:cubicBezTo>
                      <a:pt x="472" y="845"/>
                      <a:pt x="472" y="842"/>
                      <a:pt x="474" y="844"/>
                    </a:cubicBezTo>
                    <a:cubicBezTo>
                      <a:pt x="474" y="844"/>
                      <a:pt x="475" y="845"/>
                      <a:pt x="474" y="846"/>
                    </a:cubicBezTo>
                    <a:cubicBezTo>
                      <a:pt x="474" y="846"/>
                      <a:pt x="473" y="848"/>
                      <a:pt x="477" y="855"/>
                    </a:cubicBezTo>
                    <a:cubicBezTo>
                      <a:pt x="477" y="855"/>
                      <a:pt x="477" y="856"/>
                      <a:pt x="478" y="857"/>
                    </a:cubicBezTo>
                    <a:cubicBezTo>
                      <a:pt x="478" y="857"/>
                      <a:pt x="480" y="857"/>
                      <a:pt x="480" y="860"/>
                    </a:cubicBezTo>
                    <a:cubicBezTo>
                      <a:pt x="480" y="860"/>
                      <a:pt x="480" y="862"/>
                      <a:pt x="480" y="862"/>
                    </a:cubicBezTo>
                    <a:cubicBezTo>
                      <a:pt x="480" y="862"/>
                      <a:pt x="480" y="864"/>
                      <a:pt x="481" y="863"/>
                    </a:cubicBezTo>
                    <a:cubicBezTo>
                      <a:pt x="481" y="863"/>
                      <a:pt x="482" y="863"/>
                      <a:pt x="482" y="864"/>
                    </a:cubicBezTo>
                    <a:cubicBezTo>
                      <a:pt x="482" y="864"/>
                      <a:pt x="482" y="868"/>
                      <a:pt x="483" y="869"/>
                    </a:cubicBezTo>
                    <a:cubicBezTo>
                      <a:pt x="483" y="869"/>
                      <a:pt x="483" y="870"/>
                      <a:pt x="483" y="870"/>
                    </a:cubicBezTo>
                    <a:cubicBezTo>
                      <a:pt x="483" y="870"/>
                      <a:pt x="483" y="871"/>
                      <a:pt x="484" y="871"/>
                    </a:cubicBezTo>
                    <a:cubicBezTo>
                      <a:pt x="484" y="871"/>
                      <a:pt x="484" y="871"/>
                      <a:pt x="484" y="872"/>
                    </a:cubicBezTo>
                    <a:cubicBezTo>
                      <a:pt x="484" y="872"/>
                      <a:pt x="485" y="876"/>
                      <a:pt x="485" y="876"/>
                    </a:cubicBezTo>
                    <a:close/>
                    <a:moveTo>
                      <a:pt x="482" y="834"/>
                    </a:moveTo>
                    <a:cubicBezTo>
                      <a:pt x="482" y="834"/>
                      <a:pt x="480" y="833"/>
                      <a:pt x="480" y="833"/>
                    </a:cubicBezTo>
                    <a:cubicBezTo>
                      <a:pt x="480" y="833"/>
                      <a:pt x="479" y="833"/>
                      <a:pt x="477" y="833"/>
                    </a:cubicBezTo>
                    <a:cubicBezTo>
                      <a:pt x="477" y="833"/>
                      <a:pt x="476" y="833"/>
                      <a:pt x="476" y="832"/>
                    </a:cubicBezTo>
                    <a:cubicBezTo>
                      <a:pt x="476" y="832"/>
                      <a:pt x="479" y="827"/>
                      <a:pt x="478" y="823"/>
                    </a:cubicBezTo>
                    <a:cubicBezTo>
                      <a:pt x="478" y="823"/>
                      <a:pt x="477" y="822"/>
                      <a:pt x="478" y="821"/>
                    </a:cubicBezTo>
                    <a:cubicBezTo>
                      <a:pt x="478" y="821"/>
                      <a:pt x="479" y="820"/>
                      <a:pt x="480" y="821"/>
                    </a:cubicBezTo>
                    <a:cubicBezTo>
                      <a:pt x="480" y="821"/>
                      <a:pt x="484" y="829"/>
                      <a:pt x="485" y="832"/>
                    </a:cubicBezTo>
                    <a:cubicBezTo>
                      <a:pt x="485" y="832"/>
                      <a:pt x="485" y="835"/>
                      <a:pt x="482" y="834"/>
                    </a:cubicBezTo>
                    <a:close/>
                    <a:moveTo>
                      <a:pt x="540" y="839"/>
                    </a:moveTo>
                    <a:cubicBezTo>
                      <a:pt x="540" y="839"/>
                      <a:pt x="538" y="842"/>
                      <a:pt x="536" y="843"/>
                    </a:cubicBezTo>
                    <a:cubicBezTo>
                      <a:pt x="536" y="843"/>
                      <a:pt x="535" y="844"/>
                      <a:pt x="535" y="846"/>
                    </a:cubicBezTo>
                    <a:cubicBezTo>
                      <a:pt x="535" y="846"/>
                      <a:pt x="532" y="852"/>
                      <a:pt x="530" y="853"/>
                    </a:cubicBezTo>
                    <a:cubicBezTo>
                      <a:pt x="530" y="853"/>
                      <a:pt x="527" y="855"/>
                      <a:pt x="528" y="858"/>
                    </a:cubicBezTo>
                    <a:cubicBezTo>
                      <a:pt x="528" y="858"/>
                      <a:pt x="532" y="860"/>
                      <a:pt x="531" y="864"/>
                    </a:cubicBezTo>
                    <a:cubicBezTo>
                      <a:pt x="531" y="864"/>
                      <a:pt x="532" y="866"/>
                      <a:pt x="530" y="866"/>
                    </a:cubicBezTo>
                    <a:cubicBezTo>
                      <a:pt x="530" y="866"/>
                      <a:pt x="529" y="866"/>
                      <a:pt x="528" y="866"/>
                    </a:cubicBezTo>
                    <a:cubicBezTo>
                      <a:pt x="528" y="866"/>
                      <a:pt x="527" y="867"/>
                      <a:pt x="527" y="867"/>
                    </a:cubicBezTo>
                    <a:cubicBezTo>
                      <a:pt x="527" y="867"/>
                      <a:pt x="524" y="868"/>
                      <a:pt x="521" y="868"/>
                    </a:cubicBezTo>
                    <a:cubicBezTo>
                      <a:pt x="521" y="868"/>
                      <a:pt x="519" y="868"/>
                      <a:pt x="517" y="868"/>
                    </a:cubicBezTo>
                    <a:cubicBezTo>
                      <a:pt x="517" y="868"/>
                      <a:pt x="516" y="867"/>
                      <a:pt x="516" y="868"/>
                    </a:cubicBezTo>
                    <a:cubicBezTo>
                      <a:pt x="516" y="868"/>
                      <a:pt x="511" y="873"/>
                      <a:pt x="506" y="869"/>
                    </a:cubicBezTo>
                    <a:cubicBezTo>
                      <a:pt x="506" y="869"/>
                      <a:pt x="505" y="868"/>
                      <a:pt x="504" y="868"/>
                    </a:cubicBezTo>
                    <a:cubicBezTo>
                      <a:pt x="503" y="867"/>
                      <a:pt x="502" y="866"/>
                      <a:pt x="501" y="866"/>
                    </a:cubicBezTo>
                    <a:cubicBezTo>
                      <a:pt x="501" y="866"/>
                      <a:pt x="496" y="862"/>
                      <a:pt x="493" y="861"/>
                    </a:cubicBezTo>
                    <a:cubicBezTo>
                      <a:pt x="493" y="861"/>
                      <a:pt x="490" y="858"/>
                      <a:pt x="489" y="856"/>
                    </a:cubicBezTo>
                    <a:cubicBezTo>
                      <a:pt x="489" y="856"/>
                      <a:pt x="488" y="853"/>
                      <a:pt x="487" y="853"/>
                    </a:cubicBezTo>
                    <a:cubicBezTo>
                      <a:pt x="487" y="853"/>
                      <a:pt x="485" y="853"/>
                      <a:pt x="485" y="852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49"/>
                      <a:pt x="487" y="846"/>
                    </a:cubicBezTo>
                    <a:cubicBezTo>
                      <a:pt x="487" y="846"/>
                      <a:pt x="489" y="844"/>
                      <a:pt x="490" y="843"/>
                    </a:cubicBezTo>
                    <a:cubicBezTo>
                      <a:pt x="490" y="843"/>
                      <a:pt x="494" y="839"/>
                      <a:pt x="497" y="838"/>
                    </a:cubicBezTo>
                    <a:cubicBezTo>
                      <a:pt x="497" y="838"/>
                      <a:pt x="498" y="836"/>
                      <a:pt x="499" y="835"/>
                    </a:cubicBezTo>
                    <a:cubicBezTo>
                      <a:pt x="500" y="834"/>
                      <a:pt x="501" y="833"/>
                      <a:pt x="502" y="833"/>
                    </a:cubicBezTo>
                    <a:cubicBezTo>
                      <a:pt x="502" y="833"/>
                      <a:pt x="503" y="831"/>
                      <a:pt x="505" y="830"/>
                    </a:cubicBezTo>
                    <a:cubicBezTo>
                      <a:pt x="505" y="830"/>
                      <a:pt x="509" y="829"/>
                      <a:pt x="509" y="828"/>
                    </a:cubicBezTo>
                    <a:cubicBezTo>
                      <a:pt x="509" y="828"/>
                      <a:pt x="508" y="825"/>
                      <a:pt x="508" y="824"/>
                    </a:cubicBezTo>
                    <a:cubicBezTo>
                      <a:pt x="506" y="809"/>
                      <a:pt x="506" y="809"/>
                      <a:pt x="506" y="809"/>
                    </a:cubicBezTo>
                    <a:cubicBezTo>
                      <a:pt x="506" y="809"/>
                      <a:pt x="506" y="808"/>
                      <a:pt x="507" y="809"/>
                    </a:cubicBezTo>
                    <a:cubicBezTo>
                      <a:pt x="507" y="809"/>
                      <a:pt x="508" y="809"/>
                      <a:pt x="510" y="809"/>
                    </a:cubicBezTo>
                    <a:cubicBezTo>
                      <a:pt x="510" y="809"/>
                      <a:pt x="511" y="809"/>
                      <a:pt x="512" y="812"/>
                    </a:cubicBezTo>
                    <a:cubicBezTo>
                      <a:pt x="512" y="812"/>
                      <a:pt x="514" y="816"/>
                      <a:pt x="515" y="820"/>
                    </a:cubicBezTo>
                    <a:cubicBezTo>
                      <a:pt x="515" y="820"/>
                      <a:pt x="516" y="826"/>
                      <a:pt x="516" y="827"/>
                    </a:cubicBezTo>
                    <a:cubicBezTo>
                      <a:pt x="516" y="827"/>
                      <a:pt x="515" y="828"/>
                      <a:pt x="517" y="828"/>
                    </a:cubicBezTo>
                    <a:cubicBezTo>
                      <a:pt x="517" y="828"/>
                      <a:pt x="520" y="828"/>
                      <a:pt x="522" y="829"/>
                    </a:cubicBezTo>
                    <a:cubicBezTo>
                      <a:pt x="526" y="829"/>
                      <a:pt x="531" y="829"/>
                      <a:pt x="532" y="829"/>
                    </a:cubicBezTo>
                    <a:cubicBezTo>
                      <a:pt x="532" y="829"/>
                      <a:pt x="537" y="830"/>
                      <a:pt x="540" y="835"/>
                    </a:cubicBezTo>
                    <a:cubicBezTo>
                      <a:pt x="540" y="835"/>
                      <a:pt x="541" y="835"/>
                      <a:pt x="540" y="839"/>
                    </a:cubicBezTo>
                    <a:close/>
                    <a:moveTo>
                      <a:pt x="604" y="809"/>
                    </a:moveTo>
                    <a:cubicBezTo>
                      <a:pt x="604" y="809"/>
                      <a:pt x="603" y="810"/>
                      <a:pt x="603" y="811"/>
                    </a:cubicBezTo>
                    <a:cubicBezTo>
                      <a:pt x="603" y="811"/>
                      <a:pt x="602" y="815"/>
                      <a:pt x="602" y="816"/>
                    </a:cubicBezTo>
                    <a:cubicBezTo>
                      <a:pt x="602" y="816"/>
                      <a:pt x="602" y="819"/>
                      <a:pt x="601" y="821"/>
                    </a:cubicBezTo>
                    <a:cubicBezTo>
                      <a:pt x="601" y="821"/>
                      <a:pt x="597" y="826"/>
                      <a:pt x="601" y="831"/>
                    </a:cubicBezTo>
                    <a:cubicBezTo>
                      <a:pt x="601" y="831"/>
                      <a:pt x="604" y="834"/>
                      <a:pt x="601" y="837"/>
                    </a:cubicBezTo>
                    <a:cubicBezTo>
                      <a:pt x="601" y="837"/>
                      <a:pt x="599" y="837"/>
                      <a:pt x="598" y="840"/>
                    </a:cubicBezTo>
                    <a:cubicBezTo>
                      <a:pt x="598" y="840"/>
                      <a:pt x="598" y="842"/>
                      <a:pt x="598" y="842"/>
                    </a:cubicBezTo>
                    <a:cubicBezTo>
                      <a:pt x="598" y="842"/>
                      <a:pt x="598" y="844"/>
                      <a:pt x="598" y="845"/>
                    </a:cubicBezTo>
                    <a:cubicBezTo>
                      <a:pt x="598" y="845"/>
                      <a:pt x="597" y="847"/>
                      <a:pt x="595" y="848"/>
                    </a:cubicBezTo>
                    <a:cubicBezTo>
                      <a:pt x="595" y="848"/>
                      <a:pt x="592" y="850"/>
                      <a:pt x="592" y="851"/>
                    </a:cubicBezTo>
                    <a:cubicBezTo>
                      <a:pt x="592" y="851"/>
                      <a:pt x="590" y="853"/>
                      <a:pt x="590" y="853"/>
                    </a:cubicBezTo>
                    <a:cubicBezTo>
                      <a:pt x="590" y="853"/>
                      <a:pt x="589" y="853"/>
                      <a:pt x="589" y="854"/>
                    </a:cubicBezTo>
                    <a:cubicBezTo>
                      <a:pt x="589" y="854"/>
                      <a:pt x="588" y="856"/>
                      <a:pt x="585" y="857"/>
                    </a:cubicBezTo>
                    <a:cubicBezTo>
                      <a:pt x="585" y="857"/>
                      <a:pt x="585" y="851"/>
                      <a:pt x="585" y="848"/>
                    </a:cubicBezTo>
                    <a:cubicBezTo>
                      <a:pt x="585" y="848"/>
                      <a:pt x="585" y="845"/>
                      <a:pt x="586" y="843"/>
                    </a:cubicBezTo>
                    <a:cubicBezTo>
                      <a:pt x="586" y="843"/>
                      <a:pt x="585" y="840"/>
                      <a:pt x="587" y="840"/>
                    </a:cubicBezTo>
                    <a:cubicBezTo>
                      <a:pt x="587" y="840"/>
                      <a:pt x="588" y="841"/>
                      <a:pt x="588" y="840"/>
                    </a:cubicBezTo>
                    <a:cubicBezTo>
                      <a:pt x="588" y="840"/>
                      <a:pt x="589" y="836"/>
                      <a:pt x="589" y="836"/>
                    </a:cubicBezTo>
                    <a:cubicBezTo>
                      <a:pt x="589" y="836"/>
                      <a:pt x="588" y="835"/>
                      <a:pt x="587" y="835"/>
                    </a:cubicBezTo>
                    <a:cubicBezTo>
                      <a:pt x="587" y="835"/>
                      <a:pt x="586" y="834"/>
                      <a:pt x="587" y="832"/>
                    </a:cubicBezTo>
                    <a:cubicBezTo>
                      <a:pt x="587" y="832"/>
                      <a:pt x="587" y="832"/>
                      <a:pt x="585" y="831"/>
                    </a:cubicBezTo>
                    <a:cubicBezTo>
                      <a:pt x="585" y="831"/>
                      <a:pt x="583" y="830"/>
                      <a:pt x="583" y="831"/>
                    </a:cubicBezTo>
                    <a:cubicBezTo>
                      <a:pt x="583" y="831"/>
                      <a:pt x="583" y="832"/>
                      <a:pt x="581" y="831"/>
                    </a:cubicBezTo>
                    <a:cubicBezTo>
                      <a:pt x="581" y="831"/>
                      <a:pt x="572" y="829"/>
                      <a:pt x="576" y="827"/>
                    </a:cubicBezTo>
                    <a:cubicBezTo>
                      <a:pt x="576" y="827"/>
                      <a:pt x="581" y="827"/>
                      <a:pt x="584" y="823"/>
                    </a:cubicBezTo>
                    <a:cubicBezTo>
                      <a:pt x="584" y="823"/>
                      <a:pt x="586" y="822"/>
                      <a:pt x="586" y="815"/>
                    </a:cubicBezTo>
                    <a:cubicBezTo>
                      <a:pt x="586" y="815"/>
                      <a:pt x="586" y="814"/>
                      <a:pt x="585" y="813"/>
                    </a:cubicBezTo>
                    <a:cubicBezTo>
                      <a:pt x="585" y="813"/>
                      <a:pt x="585" y="813"/>
                      <a:pt x="585" y="812"/>
                    </a:cubicBezTo>
                    <a:cubicBezTo>
                      <a:pt x="585" y="812"/>
                      <a:pt x="585" y="811"/>
                      <a:pt x="584" y="810"/>
                    </a:cubicBezTo>
                    <a:cubicBezTo>
                      <a:pt x="584" y="810"/>
                      <a:pt x="584" y="809"/>
                      <a:pt x="584" y="808"/>
                    </a:cubicBezTo>
                    <a:cubicBezTo>
                      <a:pt x="584" y="808"/>
                      <a:pt x="584" y="807"/>
                      <a:pt x="583" y="807"/>
                    </a:cubicBezTo>
                    <a:cubicBezTo>
                      <a:pt x="583" y="807"/>
                      <a:pt x="583" y="806"/>
                      <a:pt x="583" y="805"/>
                    </a:cubicBezTo>
                    <a:cubicBezTo>
                      <a:pt x="583" y="805"/>
                      <a:pt x="583" y="805"/>
                      <a:pt x="583" y="804"/>
                    </a:cubicBezTo>
                    <a:cubicBezTo>
                      <a:pt x="583" y="804"/>
                      <a:pt x="582" y="803"/>
                      <a:pt x="583" y="803"/>
                    </a:cubicBezTo>
                    <a:cubicBezTo>
                      <a:pt x="583" y="803"/>
                      <a:pt x="584" y="803"/>
                      <a:pt x="583" y="801"/>
                    </a:cubicBezTo>
                    <a:cubicBezTo>
                      <a:pt x="583" y="801"/>
                      <a:pt x="582" y="800"/>
                      <a:pt x="581" y="799"/>
                    </a:cubicBezTo>
                    <a:cubicBezTo>
                      <a:pt x="580" y="798"/>
                      <a:pt x="580" y="798"/>
                      <a:pt x="580" y="798"/>
                    </a:cubicBezTo>
                    <a:cubicBezTo>
                      <a:pt x="577" y="791"/>
                      <a:pt x="577" y="791"/>
                      <a:pt x="577" y="791"/>
                    </a:cubicBezTo>
                    <a:cubicBezTo>
                      <a:pt x="577" y="791"/>
                      <a:pt x="573" y="788"/>
                      <a:pt x="577" y="789"/>
                    </a:cubicBezTo>
                    <a:cubicBezTo>
                      <a:pt x="577" y="789"/>
                      <a:pt x="581" y="788"/>
                      <a:pt x="583" y="789"/>
                    </a:cubicBezTo>
                    <a:cubicBezTo>
                      <a:pt x="583" y="789"/>
                      <a:pt x="587" y="789"/>
                      <a:pt x="588" y="789"/>
                    </a:cubicBezTo>
                    <a:cubicBezTo>
                      <a:pt x="588" y="789"/>
                      <a:pt x="589" y="789"/>
                      <a:pt x="591" y="792"/>
                    </a:cubicBezTo>
                    <a:cubicBezTo>
                      <a:pt x="591" y="792"/>
                      <a:pt x="592" y="796"/>
                      <a:pt x="593" y="796"/>
                    </a:cubicBezTo>
                    <a:cubicBezTo>
                      <a:pt x="593" y="796"/>
                      <a:pt x="597" y="797"/>
                      <a:pt x="598" y="797"/>
                    </a:cubicBezTo>
                    <a:cubicBezTo>
                      <a:pt x="598" y="797"/>
                      <a:pt x="598" y="797"/>
                      <a:pt x="599" y="797"/>
                    </a:cubicBezTo>
                    <a:cubicBezTo>
                      <a:pt x="599" y="797"/>
                      <a:pt x="601" y="796"/>
                      <a:pt x="602" y="798"/>
                    </a:cubicBezTo>
                    <a:cubicBezTo>
                      <a:pt x="602" y="798"/>
                      <a:pt x="602" y="800"/>
                      <a:pt x="603" y="799"/>
                    </a:cubicBezTo>
                    <a:cubicBezTo>
                      <a:pt x="603" y="799"/>
                      <a:pt x="605" y="799"/>
                      <a:pt x="605" y="802"/>
                    </a:cubicBezTo>
                    <a:cubicBezTo>
                      <a:pt x="605" y="802"/>
                      <a:pt x="607" y="807"/>
                      <a:pt x="604" y="809"/>
                    </a:cubicBezTo>
                    <a:close/>
                    <a:moveTo>
                      <a:pt x="631" y="834"/>
                    </a:moveTo>
                    <a:cubicBezTo>
                      <a:pt x="631" y="834"/>
                      <a:pt x="630" y="838"/>
                      <a:pt x="627" y="838"/>
                    </a:cubicBezTo>
                    <a:cubicBezTo>
                      <a:pt x="627" y="838"/>
                      <a:pt x="625" y="839"/>
                      <a:pt x="624" y="839"/>
                    </a:cubicBezTo>
                    <a:cubicBezTo>
                      <a:pt x="624" y="839"/>
                      <a:pt x="622" y="839"/>
                      <a:pt x="621" y="838"/>
                    </a:cubicBezTo>
                    <a:cubicBezTo>
                      <a:pt x="621" y="838"/>
                      <a:pt x="620" y="838"/>
                      <a:pt x="619" y="839"/>
                    </a:cubicBezTo>
                    <a:cubicBezTo>
                      <a:pt x="619" y="839"/>
                      <a:pt x="619" y="839"/>
                      <a:pt x="617" y="837"/>
                    </a:cubicBezTo>
                    <a:cubicBezTo>
                      <a:pt x="617" y="837"/>
                      <a:pt x="616" y="836"/>
                      <a:pt x="616" y="834"/>
                    </a:cubicBezTo>
                    <a:cubicBezTo>
                      <a:pt x="616" y="834"/>
                      <a:pt x="616" y="832"/>
                      <a:pt x="614" y="829"/>
                    </a:cubicBezTo>
                    <a:cubicBezTo>
                      <a:pt x="614" y="829"/>
                      <a:pt x="613" y="825"/>
                      <a:pt x="615" y="825"/>
                    </a:cubicBezTo>
                    <a:cubicBezTo>
                      <a:pt x="615" y="825"/>
                      <a:pt x="617" y="825"/>
                      <a:pt x="618" y="825"/>
                    </a:cubicBezTo>
                    <a:cubicBezTo>
                      <a:pt x="618" y="825"/>
                      <a:pt x="621" y="825"/>
                      <a:pt x="625" y="826"/>
                    </a:cubicBezTo>
                    <a:cubicBezTo>
                      <a:pt x="625" y="826"/>
                      <a:pt x="628" y="828"/>
                      <a:pt x="629" y="828"/>
                    </a:cubicBezTo>
                    <a:cubicBezTo>
                      <a:pt x="629" y="828"/>
                      <a:pt x="631" y="828"/>
                      <a:pt x="631" y="831"/>
                    </a:cubicBezTo>
                    <a:cubicBezTo>
                      <a:pt x="631" y="831"/>
                      <a:pt x="631" y="832"/>
                      <a:pt x="631" y="833"/>
                    </a:cubicBezTo>
                    <a:cubicBezTo>
                      <a:pt x="631" y="833"/>
                      <a:pt x="631" y="834"/>
                      <a:pt x="631" y="834"/>
                    </a:cubicBezTo>
                    <a:close/>
                    <a:moveTo>
                      <a:pt x="667" y="773"/>
                    </a:moveTo>
                    <a:cubicBezTo>
                      <a:pt x="667" y="773"/>
                      <a:pt x="664" y="773"/>
                      <a:pt x="663" y="772"/>
                    </a:cubicBezTo>
                    <a:cubicBezTo>
                      <a:pt x="663" y="772"/>
                      <a:pt x="662" y="771"/>
                      <a:pt x="661" y="773"/>
                    </a:cubicBezTo>
                    <a:cubicBezTo>
                      <a:pt x="661" y="773"/>
                      <a:pt x="655" y="778"/>
                      <a:pt x="656" y="783"/>
                    </a:cubicBezTo>
                    <a:cubicBezTo>
                      <a:pt x="656" y="783"/>
                      <a:pt x="655" y="784"/>
                      <a:pt x="656" y="786"/>
                    </a:cubicBezTo>
                    <a:cubicBezTo>
                      <a:pt x="656" y="786"/>
                      <a:pt x="656" y="788"/>
                      <a:pt x="656" y="789"/>
                    </a:cubicBezTo>
                    <a:cubicBezTo>
                      <a:pt x="656" y="789"/>
                      <a:pt x="656" y="792"/>
                      <a:pt x="655" y="793"/>
                    </a:cubicBezTo>
                    <a:cubicBezTo>
                      <a:pt x="655" y="793"/>
                      <a:pt x="653" y="793"/>
                      <a:pt x="652" y="794"/>
                    </a:cubicBezTo>
                    <a:cubicBezTo>
                      <a:pt x="652" y="794"/>
                      <a:pt x="652" y="794"/>
                      <a:pt x="651" y="794"/>
                    </a:cubicBezTo>
                    <a:cubicBezTo>
                      <a:pt x="651" y="794"/>
                      <a:pt x="647" y="794"/>
                      <a:pt x="647" y="791"/>
                    </a:cubicBezTo>
                    <a:cubicBezTo>
                      <a:pt x="647" y="791"/>
                      <a:pt x="648" y="788"/>
                      <a:pt x="647" y="785"/>
                    </a:cubicBezTo>
                    <a:cubicBezTo>
                      <a:pt x="647" y="785"/>
                      <a:pt x="646" y="782"/>
                      <a:pt x="648" y="781"/>
                    </a:cubicBezTo>
                    <a:cubicBezTo>
                      <a:pt x="648" y="781"/>
                      <a:pt x="651" y="780"/>
                      <a:pt x="652" y="780"/>
                    </a:cubicBezTo>
                    <a:cubicBezTo>
                      <a:pt x="652" y="780"/>
                      <a:pt x="653" y="780"/>
                      <a:pt x="653" y="779"/>
                    </a:cubicBezTo>
                    <a:cubicBezTo>
                      <a:pt x="653" y="779"/>
                      <a:pt x="658" y="773"/>
                      <a:pt x="660" y="770"/>
                    </a:cubicBezTo>
                    <a:cubicBezTo>
                      <a:pt x="660" y="770"/>
                      <a:pt x="661" y="770"/>
                      <a:pt x="659" y="768"/>
                    </a:cubicBezTo>
                    <a:cubicBezTo>
                      <a:pt x="659" y="768"/>
                      <a:pt x="654" y="762"/>
                      <a:pt x="649" y="761"/>
                    </a:cubicBezTo>
                    <a:cubicBezTo>
                      <a:pt x="649" y="761"/>
                      <a:pt x="644" y="758"/>
                      <a:pt x="642" y="759"/>
                    </a:cubicBezTo>
                    <a:cubicBezTo>
                      <a:pt x="642" y="759"/>
                      <a:pt x="633" y="758"/>
                      <a:pt x="639" y="757"/>
                    </a:cubicBezTo>
                    <a:cubicBezTo>
                      <a:pt x="639" y="757"/>
                      <a:pt x="645" y="755"/>
                      <a:pt x="653" y="761"/>
                    </a:cubicBezTo>
                    <a:cubicBezTo>
                      <a:pt x="653" y="761"/>
                      <a:pt x="659" y="764"/>
                      <a:pt x="661" y="767"/>
                    </a:cubicBezTo>
                    <a:cubicBezTo>
                      <a:pt x="661" y="767"/>
                      <a:pt x="661" y="769"/>
                      <a:pt x="662" y="767"/>
                    </a:cubicBezTo>
                    <a:cubicBezTo>
                      <a:pt x="662" y="767"/>
                      <a:pt x="665" y="765"/>
                      <a:pt x="663" y="763"/>
                    </a:cubicBezTo>
                    <a:cubicBezTo>
                      <a:pt x="663" y="763"/>
                      <a:pt x="660" y="757"/>
                      <a:pt x="649" y="750"/>
                    </a:cubicBezTo>
                    <a:cubicBezTo>
                      <a:pt x="649" y="750"/>
                      <a:pt x="645" y="748"/>
                      <a:pt x="643" y="748"/>
                    </a:cubicBezTo>
                    <a:cubicBezTo>
                      <a:pt x="643" y="748"/>
                      <a:pt x="641" y="748"/>
                      <a:pt x="643" y="747"/>
                    </a:cubicBezTo>
                    <a:cubicBezTo>
                      <a:pt x="643" y="747"/>
                      <a:pt x="649" y="745"/>
                      <a:pt x="655" y="750"/>
                    </a:cubicBezTo>
                    <a:cubicBezTo>
                      <a:pt x="655" y="750"/>
                      <a:pt x="660" y="755"/>
                      <a:pt x="664" y="758"/>
                    </a:cubicBezTo>
                    <a:cubicBezTo>
                      <a:pt x="664" y="758"/>
                      <a:pt x="665" y="760"/>
                      <a:pt x="664" y="758"/>
                    </a:cubicBezTo>
                    <a:cubicBezTo>
                      <a:pt x="664" y="758"/>
                      <a:pt x="664" y="756"/>
                      <a:pt x="665" y="756"/>
                    </a:cubicBezTo>
                    <a:cubicBezTo>
                      <a:pt x="665" y="756"/>
                      <a:pt x="665" y="755"/>
                      <a:pt x="664" y="755"/>
                    </a:cubicBezTo>
                    <a:cubicBezTo>
                      <a:pt x="664" y="755"/>
                      <a:pt x="663" y="753"/>
                      <a:pt x="664" y="753"/>
                    </a:cubicBezTo>
                    <a:cubicBezTo>
                      <a:pt x="664" y="753"/>
                      <a:pt x="664" y="752"/>
                      <a:pt x="663" y="752"/>
                    </a:cubicBezTo>
                    <a:cubicBezTo>
                      <a:pt x="663" y="752"/>
                      <a:pt x="662" y="751"/>
                      <a:pt x="661" y="751"/>
                    </a:cubicBezTo>
                    <a:cubicBezTo>
                      <a:pt x="661" y="751"/>
                      <a:pt x="656" y="751"/>
                      <a:pt x="659" y="750"/>
                    </a:cubicBezTo>
                    <a:cubicBezTo>
                      <a:pt x="659" y="750"/>
                      <a:pt x="661" y="750"/>
                      <a:pt x="662" y="750"/>
                    </a:cubicBezTo>
                    <a:cubicBezTo>
                      <a:pt x="662" y="750"/>
                      <a:pt x="663" y="750"/>
                      <a:pt x="662" y="749"/>
                    </a:cubicBezTo>
                    <a:cubicBezTo>
                      <a:pt x="662" y="749"/>
                      <a:pt x="660" y="745"/>
                      <a:pt x="660" y="744"/>
                    </a:cubicBezTo>
                    <a:cubicBezTo>
                      <a:pt x="660" y="744"/>
                      <a:pt x="659" y="742"/>
                      <a:pt x="659" y="744"/>
                    </a:cubicBezTo>
                    <a:cubicBezTo>
                      <a:pt x="659" y="744"/>
                      <a:pt x="658" y="746"/>
                      <a:pt x="655" y="745"/>
                    </a:cubicBezTo>
                    <a:cubicBezTo>
                      <a:pt x="655" y="745"/>
                      <a:pt x="650" y="744"/>
                      <a:pt x="650" y="741"/>
                    </a:cubicBezTo>
                    <a:cubicBezTo>
                      <a:pt x="650" y="741"/>
                      <a:pt x="651" y="737"/>
                      <a:pt x="648" y="737"/>
                    </a:cubicBezTo>
                    <a:cubicBezTo>
                      <a:pt x="648" y="737"/>
                      <a:pt x="645" y="736"/>
                      <a:pt x="648" y="735"/>
                    </a:cubicBezTo>
                    <a:cubicBezTo>
                      <a:pt x="648" y="735"/>
                      <a:pt x="651" y="735"/>
                      <a:pt x="655" y="736"/>
                    </a:cubicBezTo>
                    <a:cubicBezTo>
                      <a:pt x="655" y="736"/>
                      <a:pt x="655" y="737"/>
                      <a:pt x="657" y="735"/>
                    </a:cubicBezTo>
                    <a:cubicBezTo>
                      <a:pt x="657" y="735"/>
                      <a:pt x="666" y="732"/>
                      <a:pt x="667" y="737"/>
                    </a:cubicBezTo>
                    <a:cubicBezTo>
                      <a:pt x="667" y="737"/>
                      <a:pt x="667" y="742"/>
                      <a:pt x="668" y="744"/>
                    </a:cubicBezTo>
                    <a:cubicBezTo>
                      <a:pt x="668" y="744"/>
                      <a:pt x="669" y="746"/>
                      <a:pt x="668" y="747"/>
                    </a:cubicBezTo>
                    <a:cubicBezTo>
                      <a:pt x="668" y="747"/>
                      <a:pt x="668" y="748"/>
                      <a:pt x="669" y="750"/>
                    </a:cubicBezTo>
                    <a:cubicBezTo>
                      <a:pt x="669" y="750"/>
                      <a:pt x="670" y="751"/>
                      <a:pt x="669" y="751"/>
                    </a:cubicBezTo>
                    <a:cubicBezTo>
                      <a:pt x="669" y="751"/>
                      <a:pt x="669" y="753"/>
                      <a:pt x="670" y="755"/>
                    </a:cubicBezTo>
                    <a:cubicBezTo>
                      <a:pt x="670" y="755"/>
                      <a:pt x="668" y="758"/>
                      <a:pt x="670" y="756"/>
                    </a:cubicBezTo>
                    <a:cubicBezTo>
                      <a:pt x="670" y="756"/>
                      <a:pt x="675" y="749"/>
                      <a:pt x="678" y="746"/>
                    </a:cubicBezTo>
                    <a:cubicBezTo>
                      <a:pt x="678" y="746"/>
                      <a:pt x="679" y="744"/>
                      <a:pt x="677" y="744"/>
                    </a:cubicBezTo>
                    <a:cubicBezTo>
                      <a:pt x="677" y="744"/>
                      <a:pt x="673" y="743"/>
                      <a:pt x="671" y="742"/>
                    </a:cubicBezTo>
                    <a:cubicBezTo>
                      <a:pt x="671" y="742"/>
                      <a:pt x="669" y="741"/>
                      <a:pt x="671" y="741"/>
                    </a:cubicBezTo>
                    <a:cubicBezTo>
                      <a:pt x="671" y="741"/>
                      <a:pt x="673" y="741"/>
                      <a:pt x="673" y="740"/>
                    </a:cubicBezTo>
                    <a:cubicBezTo>
                      <a:pt x="673" y="740"/>
                      <a:pt x="672" y="739"/>
                      <a:pt x="674" y="739"/>
                    </a:cubicBezTo>
                    <a:cubicBezTo>
                      <a:pt x="674" y="739"/>
                      <a:pt x="676" y="739"/>
                      <a:pt x="675" y="737"/>
                    </a:cubicBezTo>
                    <a:cubicBezTo>
                      <a:pt x="675" y="737"/>
                      <a:pt x="674" y="734"/>
                      <a:pt x="673" y="735"/>
                    </a:cubicBezTo>
                    <a:cubicBezTo>
                      <a:pt x="673" y="735"/>
                      <a:pt x="670" y="735"/>
                      <a:pt x="668" y="733"/>
                    </a:cubicBezTo>
                    <a:cubicBezTo>
                      <a:pt x="668" y="733"/>
                      <a:pt x="666" y="732"/>
                      <a:pt x="667" y="732"/>
                    </a:cubicBezTo>
                    <a:cubicBezTo>
                      <a:pt x="667" y="732"/>
                      <a:pt x="666" y="730"/>
                      <a:pt x="668" y="731"/>
                    </a:cubicBezTo>
                    <a:cubicBezTo>
                      <a:pt x="668" y="731"/>
                      <a:pt x="672" y="733"/>
                      <a:pt x="671" y="731"/>
                    </a:cubicBezTo>
                    <a:cubicBezTo>
                      <a:pt x="669" y="728"/>
                      <a:pt x="669" y="728"/>
                      <a:pt x="669" y="728"/>
                    </a:cubicBezTo>
                    <a:cubicBezTo>
                      <a:pt x="669" y="728"/>
                      <a:pt x="668" y="726"/>
                      <a:pt x="665" y="728"/>
                    </a:cubicBezTo>
                    <a:cubicBezTo>
                      <a:pt x="665" y="728"/>
                      <a:pt x="660" y="729"/>
                      <a:pt x="662" y="727"/>
                    </a:cubicBezTo>
                    <a:cubicBezTo>
                      <a:pt x="662" y="727"/>
                      <a:pt x="664" y="726"/>
                      <a:pt x="663" y="725"/>
                    </a:cubicBezTo>
                    <a:cubicBezTo>
                      <a:pt x="663" y="725"/>
                      <a:pt x="662" y="725"/>
                      <a:pt x="664" y="723"/>
                    </a:cubicBezTo>
                    <a:cubicBezTo>
                      <a:pt x="664" y="723"/>
                      <a:pt x="665" y="723"/>
                      <a:pt x="664" y="722"/>
                    </a:cubicBezTo>
                    <a:cubicBezTo>
                      <a:pt x="664" y="722"/>
                      <a:pt x="665" y="721"/>
                      <a:pt x="667" y="720"/>
                    </a:cubicBezTo>
                    <a:cubicBezTo>
                      <a:pt x="667" y="720"/>
                      <a:pt x="675" y="717"/>
                      <a:pt x="676" y="722"/>
                    </a:cubicBezTo>
                    <a:cubicBezTo>
                      <a:pt x="676" y="722"/>
                      <a:pt x="677" y="724"/>
                      <a:pt x="676" y="725"/>
                    </a:cubicBezTo>
                    <a:cubicBezTo>
                      <a:pt x="676" y="725"/>
                      <a:pt x="676" y="725"/>
                      <a:pt x="677" y="729"/>
                    </a:cubicBezTo>
                    <a:cubicBezTo>
                      <a:pt x="677" y="729"/>
                      <a:pt x="676" y="731"/>
                      <a:pt x="678" y="732"/>
                    </a:cubicBezTo>
                    <a:cubicBezTo>
                      <a:pt x="678" y="732"/>
                      <a:pt x="680" y="735"/>
                      <a:pt x="680" y="737"/>
                    </a:cubicBezTo>
                    <a:cubicBezTo>
                      <a:pt x="680" y="737"/>
                      <a:pt x="682" y="739"/>
                      <a:pt x="682" y="740"/>
                    </a:cubicBezTo>
                    <a:cubicBezTo>
                      <a:pt x="682" y="740"/>
                      <a:pt x="682" y="742"/>
                      <a:pt x="683" y="741"/>
                    </a:cubicBezTo>
                    <a:cubicBezTo>
                      <a:pt x="683" y="741"/>
                      <a:pt x="691" y="731"/>
                      <a:pt x="697" y="734"/>
                    </a:cubicBezTo>
                    <a:cubicBezTo>
                      <a:pt x="697" y="734"/>
                      <a:pt x="700" y="733"/>
                      <a:pt x="697" y="739"/>
                    </a:cubicBezTo>
                    <a:cubicBezTo>
                      <a:pt x="697" y="739"/>
                      <a:pt x="695" y="740"/>
                      <a:pt x="694" y="741"/>
                    </a:cubicBezTo>
                    <a:cubicBezTo>
                      <a:pt x="688" y="743"/>
                      <a:pt x="688" y="743"/>
                      <a:pt x="688" y="743"/>
                    </a:cubicBezTo>
                    <a:cubicBezTo>
                      <a:pt x="688" y="743"/>
                      <a:pt x="686" y="744"/>
                      <a:pt x="688" y="742"/>
                    </a:cubicBezTo>
                    <a:cubicBezTo>
                      <a:pt x="688" y="742"/>
                      <a:pt x="691" y="740"/>
                      <a:pt x="691" y="738"/>
                    </a:cubicBezTo>
                    <a:cubicBezTo>
                      <a:pt x="691" y="738"/>
                      <a:pt x="692" y="736"/>
                      <a:pt x="690" y="738"/>
                    </a:cubicBezTo>
                    <a:cubicBezTo>
                      <a:pt x="690" y="738"/>
                      <a:pt x="687" y="742"/>
                      <a:pt x="685" y="742"/>
                    </a:cubicBezTo>
                    <a:cubicBezTo>
                      <a:pt x="685" y="742"/>
                      <a:pt x="683" y="744"/>
                      <a:pt x="684" y="746"/>
                    </a:cubicBezTo>
                    <a:cubicBezTo>
                      <a:pt x="684" y="746"/>
                      <a:pt x="685" y="746"/>
                      <a:pt x="684" y="747"/>
                    </a:cubicBezTo>
                    <a:cubicBezTo>
                      <a:pt x="684" y="747"/>
                      <a:pt x="684" y="747"/>
                      <a:pt x="685" y="748"/>
                    </a:cubicBezTo>
                    <a:cubicBezTo>
                      <a:pt x="685" y="748"/>
                      <a:pt x="687" y="751"/>
                      <a:pt x="683" y="751"/>
                    </a:cubicBezTo>
                    <a:cubicBezTo>
                      <a:pt x="683" y="751"/>
                      <a:pt x="680" y="751"/>
                      <a:pt x="679" y="750"/>
                    </a:cubicBezTo>
                    <a:cubicBezTo>
                      <a:pt x="679" y="750"/>
                      <a:pt x="679" y="747"/>
                      <a:pt x="677" y="750"/>
                    </a:cubicBezTo>
                    <a:cubicBezTo>
                      <a:pt x="677" y="750"/>
                      <a:pt x="674" y="755"/>
                      <a:pt x="672" y="757"/>
                    </a:cubicBezTo>
                    <a:cubicBezTo>
                      <a:pt x="672" y="757"/>
                      <a:pt x="667" y="762"/>
                      <a:pt x="668" y="764"/>
                    </a:cubicBezTo>
                    <a:cubicBezTo>
                      <a:pt x="668" y="764"/>
                      <a:pt x="671" y="765"/>
                      <a:pt x="669" y="766"/>
                    </a:cubicBezTo>
                    <a:cubicBezTo>
                      <a:pt x="669" y="766"/>
                      <a:pt x="668" y="766"/>
                      <a:pt x="667" y="765"/>
                    </a:cubicBezTo>
                    <a:cubicBezTo>
                      <a:pt x="667" y="765"/>
                      <a:pt x="666" y="765"/>
                      <a:pt x="665" y="767"/>
                    </a:cubicBezTo>
                    <a:cubicBezTo>
                      <a:pt x="665" y="767"/>
                      <a:pt x="662" y="770"/>
                      <a:pt x="665" y="771"/>
                    </a:cubicBezTo>
                    <a:cubicBezTo>
                      <a:pt x="665" y="771"/>
                      <a:pt x="665" y="771"/>
                      <a:pt x="666" y="772"/>
                    </a:cubicBezTo>
                    <a:cubicBezTo>
                      <a:pt x="666" y="772"/>
                      <a:pt x="668" y="772"/>
                      <a:pt x="667" y="773"/>
                    </a:cubicBezTo>
                    <a:close/>
                    <a:moveTo>
                      <a:pt x="706" y="796"/>
                    </a:moveTo>
                    <a:cubicBezTo>
                      <a:pt x="706" y="796"/>
                      <a:pt x="705" y="797"/>
                      <a:pt x="705" y="800"/>
                    </a:cubicBezTo>
                    <a:cubicBezTo>
                      <a:pt x="705" y="800"/>
                      <a:pt x="705" y="800"/>
                      <a:pt x="704" y="801"/>
                    </a:cubicBezTo>
                    <a:cubicBezTo>
                      <a:pt x="695" y="808"/>
                      <a:pt x="695" y="808"/>
                      <a:pt x="695" y="808"/>
                    </a:cubicBezTo>
                    <a:cubicBezTo>
                      <a:pt x="695" y="808"/>
                      <a:pt x="694" y="807"/>
                      <a:pt x="693" y="809"/>
                    </a:cubicBezTo>
                    <a:cubicBezTo>
                      <a:pt x="693" y="809"/>
                      <a:pt x="692" y="809"/>
                      <a:pt x="692" y="808"/>
                    </a:cubicBezTo>
                    <a:cubicBezTo>
                      <a:pt x="692" y="808"/>
                      <a:pt x="692" y="808"/>
                      <a:pt x="691" y="809"/>
                    </a:cubicBezTo>
                    <a:cubicBezTo>
                      <a:pt x="691" y="809"/>
                      <a:pt x="690" y="808"/>
                      <a:pt x="689" y="809"/>
                    </a:cubicBezTo>
                    <a:cubicBezTo>
                      <a:pt x="683" y="810"/>
                      <a:pt x="683" y="810"/>
                      <a:pt x="683" y="810"/>
                    </a:cubicBezTo>
                    <a:cubicBezTo>
                      <a:pt x="683" y="810"/>
                      <a:pt x="681" y="811"/>
                      <a:pt x="684" y="809"/>
                    </a:cubicBezTo>
                    <a:cubicBezTo>
                      <a:pt x="684" y="809"/>
                      <a:pt x="691" y="807"/>
                      <a:pt x="688" y="807"/>
                    </a:cubicBezTo>
                    <a:cubicBezTo>
                      <a:pt x="688" y="807"/>
                      <a:pt x="685" y="807"/>
                      <a:pt x="687" y="806"/>
                    </a:cubicBezTo>
                    <a:cubicBezTo>
                      <a:pt x="687" y="806"/>
                      <a:pt x="694" y="801"/>
                      <a:pt x="697" y="796"/>
                    </a:cubicBezTo>
                    <a:cubicBezTo>
                      <a:pt x="697" y="796"/>
                      <a:pt x="703" y="786"/>
                      <a:pt x="695" y="779"/>
                    </a:cubicBezTo>
                    <a:cubicBezTo>
                      <a:pt x="695" y="779"/>
                      <a:pt x="691" y="780"/>
                      <a:pt x="687" y="784"/>
                    </a:cubicBezTo>
                    <a:cubicBezTo>
                      <a:pt x="687" y="784"/>
                      <a:pt x="685" y="790"/>
                      <a:pt x="683" y="790"/>
                    </a:cubicBezTo>
                    <a:cubicBezTo>
                      <a:pt x="683" y="790"/>
                      <a:pt x="677" y="790"/>
                      <a:pt x="675" y="787"/>
                    </a:cubicBezTo>
                    <a:cubicBezTo>
                      <a:pt x="675" y="787"/>
                      <a:pt x="672" y="786"/>
                      <a:pt x="674" y="786"/>
                    </a:cubicBezTo>
                    <a:cubicBezTo>
                      <a:pt x="674" y="786"/>
                      <a:pt x="675" y="787"/>
                      <a:pt x="677" y="784"/>
                    </a:cubicBezTo>
                    <a:cubicBezTo>
                      <a:pt x="677" y="784"/>
                      <a:pt x="680" y="783"/>
                      <a:pt x="680" y="782"/>
                    </a:cubicBezTo>
                    <a:cubicBezTo>
                      <a:pt x="680" y="782"/>
                      <a:pt x="682" y="779"/>
                      <a:pt x="685" y="777"/>
                    </a:cubicBezTo>
                    <a:cubicBezTo>
                      <a:pt x="685" y="777"/>
                      <a:pt x="687" y="775"/>
                      <a:pt x="688" y="774"/>
                    </a:cubicBezTo>
                    <a:cubicBezTo>
                      <a:pt x="688" y="774"/>
                      <a:pt x="688" y="772"/>
                      <a:pt x="686" y="772"/>
                    </a:cubicBezTo>
                    <a:cubicBezTo>
                      <a:pt x="686" y="772"/>
                      <a:pt x="682" y="777"/>
                      <a:pt x="679" y="769"/>
                    </a:cubicBezTo>
                    <a:cubicBezTo>
                      <a:pt x="679" y="769"/>
                      <a:pt x="679" y="761"/>
                      <a:pt x="677" y="764"/>
                    </a:cubicBezTo>
                    <a:cubicBezTo>
                      <a:pt x="677" y="764"/>
                      <a:pt x="676" y="769"/>
                      <a:pt x="672" y="770"/>
                    </a:cubicBezTo>
                    <a:cubicBezTo>
                      <a:pt x="672" y="770"/>
                      <a:pt x="670" y="771"/>
                      <a:pt x="668" y="770"/>
                    </a:cubicBezTo>
                    <a:cubicBezTo>
                      <a:pt x="668" y="770"/>
                      <a:pt x="666" y="769"/>
                      <a:pt x="668" y="769"/>
                    </a:cubicBezTo>
                    <a:cubicBezTo>
                      <a:pt x="668" y="769"/>
                      <a:pt x="671" y="768"/>
                      <a:pt x="673" y="764"/>
                    </a:cubicBezTo>
                    <a:cubicBezTo>
                      <a:pt x="673" y="764"/>
                      <a:pt x="676" y="761"/>
                      <a:pt x="675" y="759"/>
                    </a:cubicBezTo>
                    <a:cubicBezTo>
                      <a:pt x="675" y="759"/>
                      <a:pt x="675" y="758"/>
                      <a:pt x="678" y="757"/>
                    </a:cubicBezTo>
                    <a:cubicBezTo>
                      <a:pt x="678" y="757"/>
                      <a:pt x="684" y="752"/>
                      <a:pt x="687" y="755"/>
                    </a:cubicBezTo>
                    <a:cubicBezTo>
                      <a:pt x="687" y="755"/>
                      <a:pt x="689" y="757"/>
                      <a:pt x="687" y="760"/>
                    </a:cubicBezTo>
                    <a:cubicBezTo>
                      <a:pt x="687" y="760"/>
                      <a:pt x="686" y="763"/>
                      <a:pt x="689" y="765"/>
                    </a:cubicBezTo>
                    <a:cubicBezTo>
                      <a:pt x="689" y="765"/>
                      <a:pt x="693" y="768"/>
                      <a:pt x="694" y="766"/>
                    </a:cubicBezTo>
                    <a:cubicBezTo>
                      <a:pt x="694" y="766"/>
                      <a:pt x="699" y="762"/>
                      <a:pt x="701" y="763"/>
                    </a:cubicBezTo>
                    <a:cubicBezTo>
                      <a:pt x="701" y="763"/>
                      <a:pt x="705" y="764"/>
                      <a:pt x="705" y="766"/>
                    </a:cubicBezTo>
                    <a:cubicBezTo>
                      <a:pt x="705" y="766"/>
                      <a:pt x="704" y="768"/>
                      <a:pt x="703" y="769"/>
                    </a:cubicBezTo>
                    <a:cubicBezTo>
                      <a:pt x="703" y="769"/>
                      <a:pt x="703" y="770"/>
                      <a:pt x="702" y="771"/>
                    </a:cubicBezTo>
                    <a:cubicBezTo>
                      <a:pt x="702" y="771"/>
                      <a:pt x="699" y="772"/>
                      <a:pt x="701" y="775"/>
                    </a:cubicBezTo>
                    <a:cubicBezTo>
                      <a:pt x="706" y="782"/>
                      <a:pt x="706" y="782"/>
                      <a:pt x="706" y="782"/>
                    </a:cubicBezTo>
                    <a:cubicBezTo>
                      <a:pt x="706" y="782"/>
                      <a:pt x="708" y="789"/>
                      <a:pt x="707" y="793"/>
                    </a:cubicBezTo>
                    <a:cubicBezTo>
                      <a:pt x="707" y="794"/>
                      <a:pt x="706" y="796"/>
                      <a:pt x="706" y="796"/>
                    </a:cubicBezTo>
                    <a:close/>
                    <a:moveTo>
                      <a:pt x="451" y="788"/>
                    </a:moveTo>
                    <a:cubicBezTo>
                      <a:pt x="267" y="788"/>
                      <a:pt x="118" y="639"/>
                      <a:pt x="118" y="455"/>
                    </a:cubicBezTo>
                    <a:cubicBezTo>
                      <a:pt x="118" y="271"/>
                      <a:pt x="267" y="121"/>
                      <a:pt x="451" y="121"/>
                    </a:cubicBezTo>
                    <a:cubicBezTo>
                      <a:pt x="635" y="121"/>
                      <a:pt x="784" y="271"/>
                      <a:pt x="784" y="455"/>
                    </a:cubicBezTo>
                    <a:cubicBezTo>
                      <a:pt x="784" y="639"/>
                      <a:pt x="635" y="788"/>
                      <a:pt x="451" y="788"/>
                    </a:cubicBezTo>
                    <a:close/>
                    <a:moveTo>
                      <a:pt x="778" y="318"/>
                    </a:moveTo>
                    <a:cubicBezTo>
                      <a:pt x="775" y="310"/>
                      <a:pt x="775" y="303"/>
                      <a:pt x="777" y="296"/>
                    </a:cubicBezTo>
                    <a:cubicBezTo>
                      <a:pt x="779" y="290"/>
                      <a:pt x="784" y="285"/>
                      <a:pt x="792" y="282"/>
                    </a:cubicBezTo>
                    <a:cubicBezTo>
                      <a:pt x="797" y="280"/>
                      <a:pt x="801" y="279"/>
                      <a:pt x="805" y="279"/>
                    </a:cubicBezTo>
                    <a:cubicBezTo>
                      <a:pt x="808" y="280"/>
                      <a:pt x="811" y="280"/>
                      <a:pt x="814" y="282"/>
                    </a:cubicBezTo>
                    <a:cubicBezTo>
                      <a:pt x="817" y="283"/>
                      <a:pt x="819" y="285"/>
                      <a:pt x="821" y="287"/>
                    </a:cubicBezTo>
                    <a:cubicBezTo>
                      <a:pt x="824" y="289"/>
                      <a:pt x="826" y="293"/>
                      <a:pt x="828" y="297"/>
                    </a:cubicBezTo>
                    <a:cubicBezTo>
                      <a:pt x="831" y="305"/>
                      <a:pt x="831" y="312"/>
                      <a:pt x="829" y="318"/>
                    </a:cubicBezTo>
                    <a:cubicBezTo>
                      <a:pt x="826" y="325"/>
                      <a:pt x="821" y="330"/>
                      <a:pt x="813" y="333"/>
                    </a:cubicBezTo>
                    <a:cubicBezTo>
                      <a:pt x="806" y="336"/>
                      <a:pt x="799" y="336"/>
                      <a:pt x="792" y="334"/>
                    </a:cubicBezTo>
                    <a:cubicBezTo>
                      <a:pt x="786" y="331"/>
                      <a:pt x="781" y="325"/>
                      <a:pt x="778" y="318"/>
                    </a:cubicBezTo>
                    <a:close/>
                    <a:moveTo>
                      <a:pt x="841" y="337"/>
                    </a:moveTo>
                    <a:cubicBezTo>
                      <a:pt x="843" y="348"/>
                      <a:pt x="843" y="348"/>
                      <a:pt x="843" y="348"/>
                    </a:cubicBezTo>
                    <a:cubicBezTo>
                      <a:pt x="802" y="358"/>
                      <a:pt x="802" y="358"/>
                      <a:pt x="802" y="358"/>
                    </a:cubicBezTo>
                    <a:cubicBezTo>
                      <a:pt x="809" y="386"/>
                      <a:pt x="809" y="386"/>
                      <a:pt x="809" y="386"/>
                    </a:cubicBezTo>
                    <a:cubicBezTo>
                      <a:pt x="801" y="388"/>
                      <a:pt x="801" y="388"/>
                      <a:pt x="801" y="388"/>
                    </a:cubicBezTo>
                    <a:cubicBezTo>
                      <a:pt x="791" y="349"/>
                      <a:pt x="791" y="349"/>
                      <a:pt x="791" y="349"/>
                    </a:cubicBezTo>
                    <a:lnTo>
                      <a:pt x="841" y="337"/>
                    </a:lnTo>
                    <a:close/>
                    <a:moveTo>
                      <a:pt x="851" y="525"/>
                    </a:moveTo>
                    <a:cubicBezTo>
                      <a:pt x="815" y="528"/>
                      <a:pt x="815" y="528"/>
                      <a:pt x="815" y="528"/>
                    </a:cubicBezTo>
                    <a:cubicBezTo>
                      <a:pt x="847" y="545"/>
                      <a:pt x="847" y="545"/>
                      <a:pt x="847" y="545"/>
                    </a:cubicBezTo>
                    <a:cubicBezTo>
                      <a:pt x="844" y="562"/>
                      <a:pt x="844" y="562"/>
                      <a:pt x="844" y="562"/>
                    </a:cubicBezTo>
                    <a:cubicBezTo>
                      <a:pt x="793" y="552"/>
                      <a:pt x="793" y="552"/>
                      <a:pt x="793" y="552"/>
                    </a:cubicBezTo>
                    <a:cubicBezTo>
                      <a:pt x="795" y="541"/>
                      <a:pt x="795" y="541"/>
                      <a:pt x="795" y="541"/>
                    </a:cubicBezTo>
                    <a:cubicBezTo>
                      <a:pt x="835" y="549"/>
                      <a:pt x="835" y="549"/>
                      <a:pt x="835" y="549"/>
                    </a:cubicBezTo>
                    <a:cubicBezTo>
                      <a:pt x="798" y="530"/>
                      <a:pt x="798" y="530"/>
                      <a:pt x="798" y="530"/>
                    </a:cubicBezTo>
                    <a:cubicBezTo>
                      <a:pt x="800" y="519"/>
                      <a:pt x="800" y="519"/>
                      <a:pt x="800" y="519"/>
                    </a:cubicBezTo>
                    <a:cubicBezTo>
                      <a:pt x="842" y="517"/>
                      <a:pt x="842" y="517"/>
                      <a:pt x="842" y="517"/>
                    </a:cubicBezTo>
                    <a:cubicBezTo>
                      <a:pt x="802" y="508"/>
                      <a:pt x="802" y="508"/>
                      <a:pt x="802" y="508"/>
                    </a:cubicBezTo>
                    <a:cubicBezTo>
                      <a:pt x="804" y="498"/>
                      <a:pt x="804" y="498"/>
                      <a:pt x="804" y="498"/>
                    </a:cubicBezTo>
                    <a:cubicBezTo>
                      <a:pt x="855" y="508"/>
                      <a:pt x="855" y="508"/>
                      <a:pt x="855" y="508"/>
                    </a:cubicBezTo>
                    <a:lnTo>
                      <a:pt x="851" y="525"/>
                    </a:lnTo>
                    <a:close/>
                    <a:moveTo>
                      <a:pt x="815" y="474"/>
                    </a:moveTo>
                    <a:cubicBezTo>
                      <a:pt x="816" y="476"/>
                      <a:pt x="818" y="477"/>
                      <a:pt x="819" y="478"/>
                    </a:cubicBezTo>
                    <a:cubicBezTo>
                      <a:pt x="821" y="478"/>
                      <a:pt x="824" y="478"/>
                      <a:pt x="828" y="478"/>
                    </a:cubicBezTo>
                    <a:cubicBezTo>
                      <a:pt x="857" y="479"/>
                      <a:pt x="857" y="479"/>
                      <a:pt x="857" y="479"/>
                    </a:cubicBezTo>
                    <a:cubicBezTo>
                      <a:pt x="856" y="491"/>
                      <a:pt x="856" y="491"/>
                      <a:pt x="856" y="491"/>
                    </a:cubicBezTo>
                    <a:cubicBezTo>
                      <a:pt x="829" y="490"/>
                      <a:pt x="829" y="490"/>
                      <a:pt x="829" y="490"/>
                    </a:cubicBezTo>
                    <a:cubicBezTo>
                      <a:pt x="823" y="490"/>
                      <a:pt x="819" y="489"/>
                      <a:pt x="816" y="489"/>
                    </a:cubicBezTo>
                    <a:cubicBezTo>
                      <a:pt x="814" y="488"/>
                      <a:pt x="812" y="487"/>
                      <a:pt x="810" y="485"/>
                    </a:cubicBezTo>
                    <a:cubicBezTo>
                      <a:pt x="808" y="483"/>
                      <a:pt x="807" y="481"/>
                      <a:pt x="806" y="478"/>
                    </a:cubicBezTo>
                    <a:cubicBezTo>
                      <a:pt x="805" y="475"/>
                      <a:pt x="805" y="472"/>
                      <a:pt x="805" y="467"/>
                    </a:cubicBezTo>
                    <a:cubicBezTo>
                      <a:pt x="805" y="462"/>
                      <a:pt x="806" y="458"/>
                      <a:pt x="807" y="455"/>
                    </a:cubicBezTo>
                    <a:cubicBezTo>
                      <a:pt x="808" y="452"/>
                      <a:pt x="810" y="450"/>
                      <a:pt x="812" y="448"/>
                    </a:cubicBezTo>
                    <a:cubicBezTo>
                      <a:pt x="813" y="447"/>
                      <a:pt x="815" y="446"/>
                      <a:pt x="817" y="445"/>
                    </a:cubicBezTo>
                    <a:cubicBezTo>
                      <a:pt x="820" y="445"/>
                      <a:pt x="825" y="444"/>
                      <a:pt x="831" y="445"/>
                    </a:cubicBezTo>
                    <a:cubicBezTo>
                      <a:pt x="858" y="446"/>
                      <a:pt x="858" y="446"/>
                      <a:pt x="858" y="446"/>
                    </a:cubicBezTo>
                    <a:cubicBezTo>
                      <a:pt x="858" y="457"/>
                      <a:pt x="858" y="457"/>
                      <a:pt x="858" y="457"/>
                    </a:cubicBezTo>
                    <a:cubicBezTo>
                      <a:pt x="830" y="456"/>
                      <a:pt x="830" y="456"/>
                      <a:pt x="830" y="456"/>
                    </a:cubicBezTo>
                    <a:cubicBezTo>
                      <a:pt x="825" y="456"/>
                      <a:pt x="822" y="456"/>
                      <a:pt x="821" y="456"/>
                    </a:cubicBezTo>
                    <a:cubicBezTo>
                      <a:pt x="819" y="457"/>
                      <a:pt x="817" y="458"/>
                      <a:pt x="816" y="459"/>
                    </a:cubicBezTo>
                    <a:cubicBezTo>
                      <a:pt x="814" y="461"/>
                      <a:pt x="814" y="464"/>
                      <a:pt x="813" y="467"/>
                    </a:cubicBezTo>
                    <a:cubicBezTo>
                      <a:pt x="813" y="470"/>
                      <a:pt x="814" y="473"/>
                      <a:pt x="815" y="47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3" name="Freeform 85">
                <a:extLst>
                  <a:ext uri="{FF2B5EF4-FFF2-40B4-BE49-F238E27FC236}">
                    <a16:creationId xmlns="" xmlns:a16="http://schemas.microsoft.com/office/drawing/2014/main" id="{1A07FA5C-328A-804B-A5E5-85DB789DA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749"/>
                <a:ext cx="42" cy="40"/>
              </a:xfrm>
              <a:custGeom>
                <a:avLst/>
                <a:gdLst>
                  <a:gd name="T0" fmla="*/ 13 w 22"/>
                  <a:gd name="T1" fmla="*/ 20 h 21"/>
                  <a:gd name="T2" fmla="*/ 18 w 22"/>
                  <a:gd name="T3" fmla="*/ 20 h 21"/>
                  <a:gd name="T4" fmla="*/ 21 w 22"/>
                  <a:gd name="T5" fmla="*/ 18 h 21"/>
                  <a:gd name="T6" fmla="*/ 22 w 22"/>
                  <a:gd name="T7" fmla="*/ 13 h 21"/>
                  <a:gd name="T8" fmla="*/ 20 w 22"/>
                  <a:gd name="T9" fmla="*/ 8 h 21"/>
                  <a:gd name="T10" fmla="*/ 13 w 22"/>
                  <a:gd name="T11" fmla="*/ 3 h 21"/>
                  <a:gd name="T12" fmla="*/ 9 w 22"/>
                  <a:gd name="T13" fmla="*/ 0 h 21"/>
                  <a:gd name="T14" fmla="*/ 0 w 22"/>
                  <a:gd name="T15" fmla="*/ 12 h 21"/>
                  <a:gd name="T16" fmla="*/ 5 w 22"/>
                  <a:gd name="T17" fmla="*/ 16 h 21"/>
                  <a:gd name="T18" fmla="*/ 13 w 22"/>
                  <a:gd name="T19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3" y="20"/>
                    </a:moveTo>
                    <a:cubicBezTo>
                      <a:pt x="15" y="21"/>
                      <a:pt x="16" y="21"/>
                      <a:pt x="18" y="20"/>
                    </a:cubicBezTo>
                    <a:cubicBezTo>
                      <a:pt x="19" y="20"/>
                      <a:pt x="20" y="19"/>
                      <a:pt x="21" y="18"/>
                    </a:cubicBezTo>
                    <a:cubicBezTo>
                      <a:pt x="22" y="16"/>
                      <a:pt x="22" y="14"/>
                      <a:pt x="22" y="13"/>
                    </a:cubicBezTo>
                    <a:cubicBezTo>
                      <a:pt x="22" y="11"/>
                      <a:pt x="21" y="10"/>
                      <a:pt x="20" y="8"/>
                    </a:cubicBezTo>
                    <a:cubicBezTo>
                      <a:pt x="19" y="7"/>
                      <a:pt x="16" y="6"/>
                      <a:pt x="13" y="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9" y="18"/>
                      <a:pt x="12" y="20"/>
                      <a:pt x="13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4" name="Freeform 86">
                <a:extLst>
                  <a:ext uri="{FF2B5EF4-FFF2-40B4-BE49-F238E27FC236}">
                    <a16:creationId xmlns="" xmlns:a16="http://schemas.microsoft.com/office/drawing/2014/main" id="{F4F1B6B0-DA6E-5E4F-849E-F7EB08856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110"/>
                <a:ext cx="35" cy="54"/>
              </a:xfrm>
              <a:custGeom>
                <a:avLst/>
                <a:gdLst>
                  <a:gd name="T0" fmla="*/ 4 w 18"/>
                  <a:gd name="T1" fmla="*/ 3 h 28"/>
                  <a:gd name="T2" fmla="*/ 6 w 18"/>
                  <a:gd name="T3" fmla="*/ 6 h 28"/>
                  <a:gd name="T4" fmla="*/ 7 w 18"/>
                  <a:gd name="T5" fmla="*/ 9 h 28"/>
                  <a:gd name="T6" fmla="*/ 7 w 18"/>
                  <a:gd name="T7" fmla="*/ 12 h 28"/>
                  <a:gd name="T8" fmla="*/ 6 w 18"/>
                  <a:gd name="T9" fmla="*/ 13 h 28"/>
                  <a:gd name="T10" fmla="*/ 3 w 18"/>
                  <a:gd name="T11" fmla="*/ 19 h 28"/>
                  <a:gd name="T12" fmla="*/ 3 w 18"/>
                  <a:gd name="T13" fmla="*/ 25 h 28"/>
                  <a:gd name="T14" fmla="*/ 8 w 18"/>
                  <a:gd name="T15" fmla="*/ 22 h 28"/>
                  <a:gd name="T16" fmla="*/ 10 w 18"/>
                  <a:gd name="T17" fmla="*/ 21 h 28"/>
                  <a:gd name="T18" fmla="*/ 11 w 18"/>
                  <a:gd name="T19" fmla="*/ 19 h 28"/>
                  <a:gd name="T20" fmla="*/ 15 w 18"/>
                  <a:gd name="T21" fmla="*/ 13 h 28"/>
                  <a:gd name="T22" fmla="*/ 18 w 18"/>
                  <a:gd name="T23" fmla="*/ 7 h 28"/>
                  <a:gd name="T24" fmla="*/ 18 w 18"/>
                  <a:gd name="T25" fmla="*/ 4 h 28"/>
                  <a:gd name="T26" fmla="*/ 12 w 18"/>
                  <a:gd name="T27" fmla="*/ 1 h 28"/>
                  <a:gd name="T28" fmla="*/ 8 w 18"/>
                  <a:gd name="T29" fmla="*/ 0 h 28"/>
                  <a:gd name="T30" fmla="*/ 4 w 18"/>
                  <a:gd name="T31" fmla="*/ 0 h 28"/>
                  <a:gd name="T32" fmla="*/ 4 w 18"/>
                  <a:gd name="T33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28">
                    <a:moveTo>
                      <a:pt x="4" y="3"/>
                    </a:moveTo>
                    <a:cubicBezTo>
                      <a:pt x="4" y="4"/>
                      <a:pt x="6" y="6"/>
                      <a:pt x="6" y="6"/>
                    </a:cubicBezTo>
                    <a:cubicBezTo>
                      <a:pt x="6" y="8"/>
                      <a:pt x="7" y="9"/>
                      <a:pt x="7" y="9"/>
                    </a:cubicBezTo>
                    <a:cubicBezTo>
                      <a:pt x="8" y="10"/>
                      <a:pt x="7" y="12"/>
                      <a:pt x="7" y="12"/>
                    </a:cubicBezTo>
                    <a:cubicBezTo>
                      <a:pt x="7" y="12"/>
                      <a:pt x="6" y="13"/>
                      <a:pt x="6" y="13"/>
                    </a:cubicBezTo>
                    <a:cubicBezTo>
                      <a:pt x="6" y="16"/>
                      <a:pt x="3" y="19"/>
                      <a:pt x="3" y="19"/>
                    </a:cubicBezTo>
                    <a:cubicBezTo>
                      <a:pt x="0" y="21"/>
                      <a:pt x="3" y="25"/>
                      <a:pt x="3" y="25"/>
                    </a:cubicBezTo>
                    <a:cubicBezTo>
                      <a:pt x="4" y="28"/>
                      <a:pt x="8" y="22"/>
                      <a:pt x="8" y="22"/>
                    </a:cubicBezTo>
                    <a:cubicBezTo>
                      <a:pt x="9" y="21"/>
                      <a:pt x="10" y="21"/>
                      <a:pt x="10" y="21"/>
                    </a:cubicBezTo>
                    <a:cubicBezTo>
                      <a:pt x="10" y="20"/>
                      <a:pt x="10" y="20"/>
                      <a:pt x="11" y="19"/>
                    </a:cubicBezTo>
                    <a:cubicBezTo>
                      <a:pt x="12" y="16"/>
                      <a:pt x="15" y="13"/>
                      <a:pt x="15" y="13"/>
                    </a:cubicBezTo>
                    <a:cubicBezTo>
                      <a:pt x="15" y="12"/>
                      <a:pt x="18" y="7"/>
                      <a:pt x="18" y="7"/>
                    </a:cubicBezTo>
                    <a:cubicBezTo>
                      <a:pt x="18" y="6"/>
                      <a:pt x="18" y="4"/>
                      <a:pt x="18" y="4"/>
                    </a:cubicBezTo>
                    <a:cubicBezTo>
                      <a:pt x="17" y="3"/>
                      <a:pt x="12" y="1"/>
                      <a:pt x="12" y="1"/>
                    </a:cubicBezTo>
                    <a:cubicBezTo>
                      <a:pt x="12" y="1"/>
                      <a:pt x="10" y="1"/>
                      <a:pt x="8" y="0"/>
                    </a:cubicBezTo>
                    <a:cubicBezTo>
                      <a:pt x="6" y="0"/>
                      <a:pt x="4" y="0"/>
                      <a:pt x="4" y="0"/>
                    </a:cubicBezTo>
                    <a:cubicBezTo>
                      <a:pt x="1" y="1"/>
                      <a:pt x="4" y="3"/>
                      <a:pt x="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5" name="Freeform 87">
                <a:extLst>
                  <a:ext uri="{FF2B5EF4-FFF2-40B4-BE49-F238E27FC236}">
                    <a16:creationId xmlns="" xmlns:a16="http://schemas.microsoft.com/office/drawing/2014/main" id="{9757A1C8-19AF-2146-83BB-47EF10CC4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076"/>
                <a:ext cx="68" cy="67"/>
              </a:xfrm>
              <a:custGeom>
                <a:avLst/>
                <a:gdLst>
                  <a:gd name="T0" fmla="*/ 24 w 36"/>
                  <a:gd name="T1" fmla="*/ 32 h 35"/>
                  <a:gd name="T2" fmla="*/ 35 w 36"/>
                  <a:gd name="T3" fmla="*/ 23 h 35"/>
                  <a:gd name="T4" fmla="*/ 35 w 36"/>
                  <a:gd name="T5" fmla="*/ 11 h 35"/>
                  <a:gd name="T6" fmla="*/ 26 w 36"/>
                  <a:gd name="T7" fmla="*/ 2 h 35"/>
                  <a:gd name="T8" fmla="*/ 12 w 36"/>
                  <a:gd name="T9" fmla="*/ 3 h 35"/>
                  <a:gd name="T10" fmla="*/ 1 w 36"/>
                  <a:gd name="T11" fmla="*/ 12 h 35"/>
                  <a:gd name="T12" fmla="*/ 1 w 36"/>
                  <a:gd name="T13" fmla="*/ 24 h 35"/>
                  <a:gd name="T14" fmla="*/ 10 w 36"/>
                  <a:gd name="T15" fmla="*/ 33 h 35"/>
                  <a:gd name="T16" fmla="*/ 24 w 36"/>
                  <a:gd name="T17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35">
                    <a:moveTo>
                      <a:pt x="24" y="32"/>
                    </a:moveTo>
                    <a:cubicBezTo>
                      <a:pt x="30" y="30"/>
                      <a:pt x="33" y="27"/>
                      <a:pt x="35" y="23"/>
                    </a:cubicBezTo>
                    <a:cubicBezTo>
                      <a:pt x="36" y="19"/>
                      <a:pt x="36" y="15"/>
                      <a:pt x="35" y="11"/>
                    </a:cubicBezTo>
                    <a:cubicBezTo>
                      <a:pt x="33" y="6"/>
                      <a:pt x="30" y="3"/>
                      <a:pt x="26" y="2"/>
                    </a:cubicBezTo>
                    <a:cubicBezTo>
                      <a:pt x="22" y="0"/>
                      <a:pt x="17" y="1"/>
                      <a:pt x="12" y="3"/>
                    </a:cubicBezTo>
                    <a:cubicBezTo>
                      <a:pt x="7" y="5"/>
                      <a:pt x="3" y="8"/>
                      <a:pt x="1" y="12"/>
                    </a:cubicBezTo>
                    <a:cubicBezTo>
                      <a:pt x="0" y="16"/>
                      <a:pt x="0" y="20"/>
                      <a:pt x="1" y="24"/>
                    </a:cubicBezTo>
                    <a:cubicBezTo>
                      <a:pt x="3" y="29"/>
                      <a:pt x="6" y="31"/>
                      <a:pt x="10" y="33"/>
                    </a:cubicBezTo>
                    <a:cubicBezTo>
                      <a:pt x="14" y="35"/>
                      <a:pt x="18" y="34"/>
                      <a:pt x="24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</p:grpSp>
      <p:pic>
        <p:nvPicPr>
          <p:cNvPr id="191" name="图片 190">
            <a:extLst>
              <a:ext uri="{FF2B5EF4-FFF2-40B4-BE49-F238E27FC236}">
                <a16:creationId xmlns="" xmlns:a16="http://schemas.microsoft.com/office/drawing/2014/main" id="{5942B352-DEB8-484F-B395-CC3B83EDAA32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6342612"/>
            <a:ext cx="12192000" cy="515389"/>
          </a:xfrm>
          <a:prstGeom prst="rect">
            <a:avLst/>
          </a:prstGeom>
        </p:spPr>
      </p:pic>
      <p:grpSp>
        <p:nvGrpSpPr>
          <p:cNvPr id="192" name="组合 191">
            <a:extLst>
              <a:ext uri="{FF2B5EF4-FFF2-40B4-BE49-F238E27FC236}">
                <a16:creationId xmlns="" xmlns:a16="http://schemas.microsoft.com/office/drawing/2014/main" id="{36451CC1-E625-3642-89FD-6A50568AD7B4}"/>
              </a:ext>
            </a:extLst>
          </p:cNvPr>
          <p:cNvGrpSpPr/>
          <p:nvPr/>
        </p:nvGrpSpPr>
        <p:grpSpPr>
          <a:xfrm>
            <a:off x="10899831" y="6542060"/>
            <a:ext cx="1028644" cy="189883"/>
            <a:chOff x="4206876" y="3000376"/>
            <a:chExt cx="3689350" cy="681038"/>
          </a:xfrm>
          <a:solidFill>
            <a:schemeClr val="bg1"/>
          </a:solidFill>
        </p:grpSpPr>
        <p:sp>
          <p:nvSpPr>
            <p:cNvPr id="193" name="Freeform 54">
              <a:extLst>
                <a:ext uri="{FF2B5EF4-FFF2-40B4-BE49-F238E27FC236}">
                  <a16:creationId xmlns="" xmlns:a16="http://schemas.microsoft.com/office/drawing/2014/main" id="{AF84D259-C5F3-F341-96C9-3453763B8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688" y="3021013"/>
              <a:ext cx="647700" cy="141288"/>
            </a:xfrm>
            <a:custGeom>
              <a:avLst/>
              <a:gdLst>
                <a:gd name="T0" fmla="*/ 98 w 214"/>
                <a:gd name="T1" fmla="*/ 0 h 46"/>
                <a:gd name="T2" fmla="*/ 108 w 214"/>
                <a:gd name="T3" fmla="*/ 3 h 46"/>
                <a:gd name="T4" fmla="*/ 127 w 214"/>
                <a:gd name="T5" fmla="*/ 17 h 46"/>
                <a:gd name="T6" fmla="*/ 137 w 214"/>
                <a:gd name="T7" fmla="*/ 19 h 46"/>
                <a:gd name="T8" fmla="*/ 139 w 214"/>
                <a:gd name="T9" fmla="*/ 19 h 46"/>
                <a:gd name="T10" fmla="*/ 162 w 214"/>
                <a:gd name="T11" fmla="*/ 19 h 46"/>
                <a:gd name="T12" fmla="*/ 176 w 214"/>
                <a:gd name="T13" fmla="*/ 19 h 46"/>
                <a:gd name="T14" fmla="*/ 188 w 214"/>
                <a:gd name="T15" fmla="*/ 19 h 46"/>
                <a:gd name="T16" fmla="*/ 202 w 214"/>
                <a:gd name="T17" fmla="*/ 18 h 46"/>
                <a:gd name="T18" fmla="*/ 210 w 214"/>
                <a:gd name="T19" fmla="*/ 31 h 46"/>
                <a:gd name="T20" fmla="*/ 200 w 214"/>
                <a:gd name="T21" fmla="*/ 34 h 46"/>
                <a:gd name="T22" fmla="*/ 193 w 214"/>
                <a:gd name="T23" fmla="*/ 35 h 46"/>
                <a:gd name="T24" fmla="*/ 183 w 214"/>
                <a:gd name="T25" fmla="*/ 35 h 46"/>
                <a:gd name="T26" fmla="*/ 165 w 214"/>
                <a:gd name="T27" fmla="*/ 36 h 46"/>
                <a:gd name="T28" fmla="*/ 129 w 214"/>
                <a:gd name="T29" fmla="*/ 36 h 46"/>
                <a:gd name="T30" fmla="*/ 121 w 214"/>
                <a:gd name="T31" fmla="*/ 36 h 46"/>
                <a:gd name="T32" fmla="*/ 118 w 214"/>
                <a:gd name="T33" fmla="*/ 38 h 46"/>
                <a:gd name="T34" fmla="*/ 114 w 214"/>
                <a:gd name="T35" fmla="*/ 38 h 46"/>
                <a:gd name="T36" fmla="*/ 94 w 214"/>
                <a:gd name="T37" fmla="*/ 36 h 46"/>
                <a:gd name="T38" fmla="*/ 80 w 214"/>
                <a:gd name="T39" fmla="*/ 36 h 46"/>
                <a:gd name="T40" fmla="*/ 71 w 214"/>
                <a:gd name="T41" fmla="*/ 37 h 46"/>
                <a:gd name="T42" fmla="*/ 41 w 214"/>
                <a:gd name="T43" fmla="*/ 39 h 46"/>
                <a:gd name="T44" fmla="*/ 34 w 214"/>
                <a:gd name="T45" fmla="*/ 39 h 46"/>
                <a:gd name="T46" fmla="*/ 3 w 214"/>
                <a:gd name="T47" fmla="*/ 39 h 46"/>
                <a:gd name="T48" fmla="*/ 0 w 214"/>
                <a:gd name="T49" fmla="*/ 30 h 46"/>
                <a:gd name="T50" fmla="*/ 5 w 214"/>
                <a:gd name="T51" fmla="*/ 25 h 46"/>
                <a:gd name="T52" fmla="*/ 17 w 214"/>
                <a:gd name="T53" fmla="*/ 23 h 46"/>
                <a:gd name="T54" fmla="*/ 46 w 214"/>
                <a:gd name="T55" fmla="*/ 25 h 46"/>
                <a:gd name="T56" fmla="*/ 61 w 214"/>
                <a:gd name="T57" fmla="*/ 23 h 46"/>
                <a:gd name="T58" fmla="*/ 74 w 214"/>
                <a:gd name="T59" fmla="*/ 21 h 46"/>
                <a:gd name="T60" fmla="*/ 84 w 214"/>
                <a:gd name="T61" fmla="*/ 20 h 46"/>
                <a:gd name="T62" fmla="*/ 88 w 214"/>
                <a:gd name="T63" fmla="*/ 19 h 46"/>
                <a:gd name="T64" fmla="*/ 88 w 214"/>
                <a:gd name="T65" fmla="*/ 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4" h="46">
                  <a:moveTo>
                    <a:pt x="93" y="0"/>
                  </a:moveTo>
                  <a:cubicBezTo>
                    <a:pt x="94" y="1"/>
                    <a:pt x="96" y="0"/>
                    <a:pt x="98" y="0"/>
                  </a:cubicBezTo>
                  <a:cubicBezTo>
                    <a:pt x="101" y="1"/>
                    <a:pt x="101" y="2"/>
                    <a:pt x="104" y="3"/>
                  </a:cubicBezTo>
                  <a:cubicBezTo>
                    <a:pt x="105" y="1"/>
                    <a:pt x="108" y="4"/>
                    <a:pt x="108" y="3"/>
                  </a:cubicBezTo>
                  <a:cubicBezTo>
                    <a:pt x="113" y="5"/>
                    <a:pt x="118" y="8"/>
                    <a:pt x="122" y="11"/>
                  </a:cubicBezTo>
                  <a:cubicBezTo>
                    <a:pt x="124" y="12"/>
                    <a:pt x="125" y="16"/>
                    <a:pt x="127" y="17"/>
                  </a:cubicBezTo>
                  <a:cubicBezTo>
                    <a:pt x="129" y="18"/>
                    <a:pt x="133" y="18"/>
                    <a:pt x="135" y="20"/>
                  </a:cubicBezTo>
                  <a:cubicBezTo>
                    <a:pt x="135" y="20"/>
                    <a:pt x="136" y="19"/>
                    <a:pt x="137" y="19"/>
                  </a:cubicBezTo>
                  <a:cubicBezTo>
                    <a:pt x="137" y="19"/>
                    <a:pt x="137" y="19"/>
                    <a:pt x="137" y="20"/>
                  </a:cubicBezTo>
                  <a:cubicBezTo>
                    <a:pt x="138" y="19"/>
                    <a:pt x="138" y="19"/>
                    <a:pt x="139" y="19"/>
                  </a:cubicBezTo>
                  <a:cubicBezTo>
                    <a:pt x="139" y="18"/>
                    <a:pt x="146" y="21"/>
                    <a:pt x="148" y="19"/>
                  </a:cubicBezTo>
                  <a:cubicBezTo>
                    <a:pt x="151" y="21"/>
                    <a:pt x="156" y="18"/>
                    <a:pt x="162" y="19"/>
                  </a:cubicBezTo>
                  <a:cubicBezTo>
                    <a:pt x="164" y="20"/>
                    <a:pt x="171" y="20"/>
                    <a:pt x="174" y="18"/>
                  </a:cubicBezTo>
                  <a:cubicBezTo>
                    <a:pt x="175" y="19"/>
                    <a:pt x="176" y="19"/>
                    <a:pt x="176" y="19"/>
                  </a:cubicBezTo>
                  <a:cubicBezTo>
                    <a:pt x="177" y="19"/>
                    <a:pt x="180" y="18"/>
                    <a:pt x="182" y="19"/>
                  </a:cubicBezTo>
                  <a:cubicBezTo>
                    <a:pt x="182" y="20"/>
                    <a:pt x="186" y="19"/>
                    <a:pt x="188" y="19"/>
                  </a:cubicBezTo>
                  <a:cubicBezTo>
                    <a:pt x="190" y="19"/>
                    <a:pt x="192" y="18"/>
                    <a:pt x="195" y="18"/>
                  </a:cubicBezTo>
                  <a:cubicBezTo>
                    <a:pt x="196" y="18"/>
                    <a:pt x="201" y="19"/>
                    <a:pt x="202" y="18"/>
                  </a:cubicBezTo>
                  <a:cubicBezTo>
                    <a:pt x="206" y="20"/>
                    <a:pt x="212" y="21"/>
                    <a:pt x="214" y="23"/>
                  </a:cubicBezTo>
                  <a:cubicBezTo>
                    <a:pt x="214" y="26"/>
                    <a:pt x="213" y="30"/>
                    <a:pt x="210" y="31"/>
                  </a:cubicBezTo>
                  <a:cubicBezTo>
                    <a:pt x="209" y="32"/>
                    <a:pt x="206" y="31"/>
                    <a:pt x="205" y="31"/>
                  </a:cubicBezTo>
                  <a:cubicBezTo>
                    <a:pt x="204" y="32"/>
                    <a:pt x="202" y="34"/>
                    <a:pt x="200" y="34"/>
                  </a:cubicBezTo>
                  <a:cubicBezTo>
                    <a:pt x="198" y="35"/>
                    <a:pt x="195" y="34"/>
                    <a:pt x="194" y="36"/>
                  </a:cubicBezTo>
                  <a:cubicBezTo>
                    <a:pt x="194" y="36"/>
                    <a:pt x="193" y="35"/>
                    <a:pt x="193" y="35"/>
                  </a:cubicBezTo>
                  <a:cubicBezTo>
                    <a:pt x="192" y="35"/>
                    <a:pt x="184" y="35"/>
                    <a:pt x="184" y="35"/>
                  </a:cubicBezTo>
                  <a:cubicBezTo>
                    <a:pt x="183" y="35"/>
                    <a:pt x="183" y="35"/>
                    <a:pt x="183" y="35"/>
                  </a:cubicBezTo>
                  <a:cubicBezTo>
                    <a:pt x="183" y="35"/>
                    <a:pt x="171" y="36"/>
                    <a:pt x="169" y="35"/>
                  </a:cubicBezTo>
                  <a:cubicBezTo>
                    <a:pt x="167" y="35"/>
                    <a:pt x="166" y="35"/>
                    <a:pt x="165" y="36"/>
                  </a:cubicBezTo>
                  <a:cubicBezTo>
                    <a:pt x="159" y="33"/>
                    <a:pt x="147" y="34"/>
                    <a:pt x="141" y="36"/>
                  </a:cubicBezTo>
                  <a:cubicBezTo>
                    <a:pt x="138" y="36"/>
                    <a:pt x="129" y="36"/>
                    <a:pt x="129" y="36"/>
                  </a:cubicBezTo>
                  <a:cubicBezTo>
                    <a:pt x="129" y="36"/>
                    <a:pt x="128" y="37"/>
                    <a:pt x="128" y="37"/>
                  </a:cubicBezTo>
                  <a:cubicBezTo>
                    <a:pt x="125" y="36"/>
                    <a:pt x="123" y="36"/>
                    <a:pt x="121" y="36"/>
                  </a:cubicBezTo>
                  <a:cubicBezTo>
                    <a:pt x="119" y="36"/>
                    <a:pt x="119" y="37"/>
                    <a:pt x="118" y="38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7" y="37"/>
                    <a:pt x="116" y="37"/>
                    <a:pt x="115" y="37"/>
                  </a:cubicBezTo>
                  <a:cubicBezTo>
                    <a:pt x="115" y="38"/>
                    <a:pt x="114" y="38"/>
                    <a:pt x="114" y="38"/>
                  </a:cubicBezTo>
                  <a:cubicBezTo>
                    <a:pt x="112" y="38"/>
                    <a:pt x="109" y="37"/>
                    <a:pt x="107" y="36"/>
                  </a:cubicBezTo>
                  <a:cubicBezTo>
                    <a:pt x="104" y="37"/>
                    <a:pt x="98" y="37"/>
                    <a:pt x="94" y="36"/>
                  </a:cubicBezTo>
                  <a:cubicBezTo>
                    <a:pt x="93" y="36"/>
                    <a:pt x="87" y="37"/>
                    <a:pt x="86" y="38"/>
                  </a:cubicBezTo>
                  <a:cubicBezTo>
                    <a:pt x="85" y="38"/>
                    <a:pt x="81" y="37"/>
                    <a:pt x="80" y="36"/>
                  </a:cubicBezTo>
                  <a:cubicBezTo>
                    <a:pt x="78" y="37"/>
                    <a:pt x="77" y="37"/>
                    <a:pt x="75" y="38"/>
                  </a:cubicBezTo>
                  <a:cubicBezTo>
                    <a:pt x="73" y="38"/>
                    <a:pt x="72" y="37"/>
                    <a:pt x="71" y="37"/>
                  </a:cubicBezTo>
                  <a:cubicBezTo>
                    <a:pt x="66" y="39"/>
                    <a:pt x="55" y="36"/>
                    <a:pt x="51" y="39"/>
                  </a:cubicBezTo>
                  <a:cubicBezTo>
                    <a:pt x="49" y="40"/>
                    <a:pt x="44" y="38"/>
                    <a:pt x="41" y="39"/>
                  </a:cubicBezTo>
                  <a:cubicBezTo>
                    <a:pt x="40" y="39"/>
                    <a:pt x="38" y="39"/>
                    <a:pt x="36" y="40"/>
                  </a:cubicBezTo>
                  <a:cubicBezTo>
                    <a:pt x="36" y="40"/>
                    <a:pt x="35" y="39"/>
                    <a:pt x="34" y="39"/>
                  </a:cubicBezTo>
                  <a:cubicBezTo>
                    <a:pt x="30" y="41"/>
                    <a:pt x="20" y="42"/>
                    <a:pt x="18" y="46"/>
                  </a:cubicBezTo>
                  <a:cubicBezTo>
                    <a:pt x="14" y="45"/>
                    <a:pt x="6" y="43"/>
                    <a:pt x="3" y="39"/>
                  </a:cubicBezTo>
                  <a:cubicBezTo>
                    <a:pt x="2" y="38"/>
                    <a:pt x="3" y="35"/>
                    <a:pt x="2" y="34"/>
                  </a:cubicBezTo>
                  <a:cubicBezTo>
                    <a:pt x="1" y="32"/>
                    <a:pt x="0" y="33"/>
                    <a:pt x="0" y="30"/>
                  </a:cubicBezTo>
                  <a:cubicBezTo>
                    <a:pt x="1" y="28"/>
                    <a:pt x="2" y="27"/>
                    <a:pt x="3" y="25"/>
                  </a:cubicBezTo>
                  <a:cubicBezTo>
                    <a:pt x="4" y="25"/>
                    <a:pt x="4" y="26"/>
                    <a:pt x="5" y="25"/>
                  </a:cubicBezTo>
                  <a:cubicBezTo>
                    <a:pt x="8" y="25"/>
                    <a:pt x="10" y="24"/>
                    <a:pt x="13" y="23"/>
                  </a:cubicBezTo>
                  <a:cubicBezTo>
                    <a:pt x="14" y="23"/>
                    <a:pt x="16" y="24"/>
                    <a:pt x="17" y="23"/>
                  </a:cubicBezTo>
                  <a:cubicBezTo>
                    <a:pt x="23" y="23"/>
                    <a:pt x="28" y="23"/>
                    <a:pt x="34" y="23"/>
                  </a:cubicBezTo>
                  <a:cubicBezTo>
                    <a:pt x="35" y="23"/>
                    <a:pt x="43" y="26"/>
                    <a:pt x="46" y="25"/>
                  </a:cubicBezTo>
                  <a:cubicBezTo>
                    <a:pt x="48" y="24"/>
                    <a:pt x="52" y="23"/>
                    <a:pt x="52" y="23"/>
                  </a:cubicBezTo>
                  <a:cubicBezTo>
                    <a:pt x="53" y="23"/>
                    <a:pt x="59" y="23"/>
                    <a:pt x="61" y="23"/>
                  </a:cubicBezTo>
                  <a:cubicBezTo>
                    <a:pt x="63" y="22"/>
                    <a:pt x="68" y="23"/>
                    <a:pt x="70" y="23"/>
                  </a:cubicBezTo>
                  <a:cubicBezTo>
                    <a:pt x="71" y="22"/>
                    <a:pt x="73" y="21"/>
                    <a:pt x="74" y="21"/>
                  </a:cubicBezTo>
                  <a:cubicBezTo>
                    <a:pt x="77" y="21"/>
                    <a:pt x="79" y="21"/>
                    <a:pt x="82" y="21"/>
                  </a:cubicBezTo>
                  <a:cubicBezTo>
                    <a:pt x="83" y="21"/>
                    <a:pt x="83" y="21"/>
                    <a:pt x="84" y="20"/>
                  </a:cubicBezTo>
                  <a:cubicBezTo>
                    <a:pt x="85" y="21"/>
                    <a:pt x="84" y="21"/>
                    <a:pt x="86" y="21"/>
                  </a:cubicBezTo>
                  <a:cubicBezTo>
                    <a:pt x="86" y="21"/>
                    <a:pt x="87" y="20"/>
                    <a:pt x="88" y="19"/>
                  </a:cubicBezTo>
                  <a:cubicBezTo>
                    <a:pt x="88" y="18"/>
                    <a:pt x="89" y="17"/>
                    <a:pt x="89" y="16"/>
                  </a:cubicBezTo>
                  <a:cubicBezTo>
                    <a:pt x="86" y="13"/>
                    <a:pt x="90" y="5"/>
                    <a:pt x="88" y="4"/>
                  </a:cubicBezTo>
                  <a:cubicBezTo>
                    <a:pt x="89" y="2"/>
                    <a:pt x="91" y="1"/>
                    <a:pt x="9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4" name="Freeform 55">
              <a:extLst>
                <a:ext uri="{FF2B5EF4-FFF2-40B4-BE49-F238E27FC236}">
                  <a16:creationId xmlns="" xmlns:a16="http://schemas.microsoft.com/office/drawing/2014/main" id="{103331B1-9844-7E47-9EA8-4A5A4C8161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86363" y="3152776"/>
              <a:ext cx="823913" cy="525463"/>
            </a:xfrm>
            <a:custGeom>
              <a:avLst/>
              <a:gdLst>
                <a:gd name="T0" fmla="*/ 257 w 272"/>
                <a:gd name="T1" fmla="*/ 115 h 172"/>
                <a:gd name="T2" fmla="*/ 219 w 272"/>
                <a:gd name="T3" fmla="*/ 115 h 172"/>
                <a:gd name="T4" fmla="*/ 187 w 272"/>
                <a:gd name="T5" fmla="*/ 113 h 172"/>
                <a:gd name="T6" fmla="*/ 171 w 272"/>
                <a:gd name="T7" fmla="*/ 112 h 172"/>
                <a:gd name="T8" fmla="*/ 125 w 272"/>
                <a:gd name="T9" fmla="*/ 112 h 172"/>
                <a:gd name="T10" fmla="*/ 139 w 272"/>
                <a:gd name="T11" fmla="*/ 100 h 172"/>
                <a:gd name="T12" fmla="*/ 162 w 272"/>
                <a:gd name="T13" fmla="*/ 101 h 172"/>
                <a:gd name="T14" fmla="*/ 183 w 272"/>
                <a:gd name="T15" fmla="*/ 101 h 172"/>
                <a:gd name="T16" fmla="*/ 185 w 272"/>
                <a:gd name="T17" fmla="*/ 58 h 172"/>
                <a:gd name="T18" fmla="*/ 186 w 272"/>
                <a:gd name="T19" fmla="*/ 32 h 172"/>
                <a:gd name="T20" fmla="*/ 194 w 272"/>
                <a:gd name="T21" fmla="*/ 0 h 172"/>
                <a:gd name="T22" fmla="*/ 168 w 272"/>
                <a:gd name="T23" fmla="*/ 1 h 172"/>
                <a:gd name="T24" fmla="*/ 143 w 272"/>
                <a:gd name="T25" fmla="*/ 3 h 172"/>
                <a:gd name="T26" fmla="*/ 114 w 272"/>
                <a:gd name="T27" fmla="*/ 4 h 172"/>
                <a:gd name="T28" fmla="*/ 95 w 272"/>
                <a:gd name="T29" fmla="*/ 2 h 172"/>
                <a:gd name="T30" fmla="*/ 63 w 272"/>
                <a:gd name="T31" fmla="*/ 5 h 172"/>
                <a:gd name="T32" fmla="*/ 62 w 272"/>
                <a:gd name="T33" fmla="*/ 22 h 172"/>
                <a:gd name="T34" fmla="*/ 67 w 272"/>
                <a:gd name="T35" fmla="*/ 50 h 172"/>
                <a:gd name="T36" fmla="*/ 66 w 272"/>
                <a:gd name="T37" fmla="*/ 63 h 172"/>
                <a:gd name="T38" fmla="*/ 67 w 272"/>
                <a:gd name="T39" fmla="*/ 82 h 172"/>
                <a:gd name="T40" fmla="*/ 62 w 272"/>
                <a:gd name="T41" fmla="*/ 106 h 172"/>
                <a:gd name="T42" fmla="*/ 75 w 272"/>
                <a:gd name="T43" fmla="*/ 101 h 172"/>
                <a:gd name="T44" fmla="*/ 109 w 272"/>
                <a:gd name="T45" fmla="*/ 102 h 172"/>
                <a:gd name="T46" fmla="*/ 99 w 272"/>
                <a:gd name="T47" fmla="*/ 112 h 172"/>
                <a:gd name="T48" fmla="*/ 71 w 272"/>
                <a:gd name="T49" fmla="*/ 116 h 172"/>
                <a:gd name="T50" fmla="*/ 43 w 272"/>
                <a:gd name="T51" fmla="*/ 120 h 172"/>
                <a:gd name="T52" fmla="*/ 23 w 272"/>
                <a:gd name="T53" fmla="*/ 122 h 172"/>
                <a:gd name="T54" fmla="*/ 4 w 272"/>
                <a:gd name="T55" fmla="*/ 129 h 172"/>
                <a:gd name="T56" fmla="*/ 28 w 272"/>
                <a:gd name="T57" fmla="*/ 143 h 172"/>
                <a:gd name="T58" fmla="*/ 42 w 272"/>
                <a:gd name="T59" fmla="*/ 138 h 172"/>
                <a:gd name="T60" fmla="*/ 62 w 272"/>
                <a:gd name="T61" fmla="*/ 133 h 172"/>
                <a:gd name="T62" fmla="*/ 93 w 272"/>
                <a:gd name="T63" fmla="*/ 127 h 172"/>
                <a:gd name="T64" fmla="*/ 92 w 272"/>
                <a:gd name="T65" fmla="*/ 141 h 172"/>
                <a:gd name="T66" fmla="*/ 86 w 272"/>
                <a:gd name="T67" fmla="*/ 156 h 172"/>
                <a:gd name="T68" fmla="*/ 100 w 272"/>
                <a:gd name="T69" fmla="*/ 153 h 172"/>
                <a:gd name="T70" fmla="*/ 119 w 272"/>
                <a:gd name="T71" fmla="*/ 126 h 172"/>
                <a:gd name="T72" fmla="*/ 138 w 272"/>
                <a:gd name="T73" fmla="*/ 130 h 172"/>
                <a:gd name="T74" fmla="*/ 150 w 272"/>
                <a:gd name="T75" fmla="*/ 150 h 172"/>
                <a:gd name="T76" fmla="*/ 170 w 272"/>
                <a:gd name="T77" fmla="*/ 159 h 172"/>
                <a:gd name="T78" fmla="*/ 172 w 272"/>
                <a:gd name="T79" fmla="*/ 128 h 172"/>
                <a:gd name="T80" fmla="*/ 209 w 272"/>
                <a:gd name="T81" fmla="*/ 134 h 172"/>
                <a:gd name="T82" fmla="*/ 229 w 272"/>
                <a:gd name="T83" fmla="*/ 144 h 172"/>
                <a:gd name="T84" fmla="*/ 238 w 272"/>
                <a:gd name="T85" fmla="*/ 146 h 172"/>
                <a:gd name="T86" fmla="*/ 266 w 272"/>
                <a:gd name="T87" fmla="*/ 140 h 172"/>
                <a:gd name="T88" fmla="*/ 170 w 272"/>
                <a:gd name="T89" fmla="*/ 55 h 172"/>
                <a:gd name="T90" fmla="*/ 139 w 272"/>
                <a:gd name="T91" fmla="*/ 55 h 172"/>
                <a:gd name="T92" fmla="*/ 107 w 272"/>
                <a:gd name="T93" fmla="*/ 58 h 172"/>
                <a:gd name="T94" fmla="*/ 87 w 272"/>
                <a:gd name="T95" fmla="*/ 60 h 172"/>
                <a:gd name="T96" fmla="*/ 104 w 272"/>
                <a:gd name="T97" fmla="*/ 48 h 172"/>
                <a:gd name="T98" fmla="*/ 135 w 272"/>
                <a:gd name="T99" fmla="*/ 45 h 172"/>
                <a:gd name="T100" fmla="*/ 166 w 272"/>
                <a:gd name="T101" fmla="*/ 44 h 172"/>
                <a:gd name="T102" fmla="*/ 94 w 272"/>
                <a:gd name="T103" fmla="*/ 23 h 172"/>
                <a:gd name="T104" fmla="*/ 135 w 272"/>
                <a:gd name="T105" fmla="*/ 20 h 172"/>
                <a:gd name="T106" fmla="*/ 174 w 272"/>
                <a:gd name="T107" fmla="*/ 19 h 172"/>
                <a:gd name="T108" fmla="*/ 102 w 272"/>
                <a:gd name="T109" fmla="*/ 32 h 172"/>
                <a:gd name="T110" fmla="*/ 94 w 272"/>
                <a:gd name="T111" fmla="*/ 23 h 172"/>
                <a:gd name="T112" fmla="*/ 95 w 272"/>
                <a:gd name="T113" fmla="*/ 85 h 172"/>
                <a:gd name="T114" fmla="*/ 82 w 272"/>
                <a:gd name="T115" fmla="*/ 82 h 172"/>
                <a:gd name="T116" fmla="*/ 106 w 272"/>
                <a:gd name="T117" fmla="*/ 75 h 172"/>
                <a:gd name="T118" fmla="*/ 149 w 272"/>
                <a:gd name="T119" fmla="*/ 71 h 172"/>
                <a:gd name="T120" fmla="*/ 170 w 272"/>
                <a:gd name="T121" fmla="*/ 81 h 172"/>
                <a:gd name="T122" fmla="*/ 133 w 272"/>
                <a:gd name="T123" fmla="*/ 8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2" h="172">
                  <a:moveTo>
                    <a:pt x="270" y="130"/>
                  </a:moveTo>
                  <a:cubicBezTo>
                    <a:pt x="272" y="123"/>
                    <a:pt x="264" y="119"/>
                    <a:pt x="266" y="115"/>
                  </a:cubicBezTo>
                  <a:cubicBezTo>
                    <a:pt x="265" y="114"/>
                    <a:pt x="264" y="112"/>
                    <a:pt x="262" y="112"/>
                  </a:cubicBezTo>
                  <a:cubicBezTo>
                    <a:pt x="261" y="112"/>
                    <a:pt x="258" y="115"/>
                    <a:pt x="257" y="115"/>
                  </a:cubicBezTo>
                  <a:cubicBezTo>
                    <a:pt x="255" y="116"/>
                    <a:pt x="241" y="114"/>
                    <a:pt x="239" y="113"/>
                  </a:cubicBezTo>
                  <a:cubicBezTo>
                    <a:pt x="237" y="113"/>
                    <a:pt x="237" y="115"/>
                    <a:pt x="235" y="115"/>
                  </a:cubicBezTo>
                  <a:cubicBezTo>
                    <a:pt x="234" y="116"/>
                    <a:pt x="231" y="115"/>
                    <a:pt x="231" y="115"/>
                  </a:cubicBezTo>
                  <a:cubicBezTo>
                    <a:pt x="230" y="114"/>
                    <a:pt x="220" y="116"/>
                    <a:pt x="219" y="115"/>
                  </a:cubicBezTo>
                  <a:cubicBezTo>
                    <a:pt x="218" y="115"/>
                    <a:pt x="218" y="114"/>
                    <a:pt x="217" y="114"/>
                  </a:cubicBezTo>
                  <a:cubicBezTo>
                    <a:pt x="213" y="117"/>
                    <a:pt x="206" y="114"/>
                    <a:pt x="202" y="113"/>
                  </a:cubicBezTo>
                  <a:cubicBezTo>
                    <a:pt x="200" y="114"/>
                    <a:pt x="193" y="113"/>
                    <a:pt x="193" y="113"/>
                  </a:cubicBezTo>
                  <a:cubicBezTo>
                    <a:pt x="191" y="113"/>
                    <a:pt x="189" y="113"/>
                    <a:pt x="187" y="113"/>
                  </a:cubicBezTo>
                  <a:cubicBezTo>
                    <a:pt x="186" y="113"/>
                    <a:pt x="186" y="112"/>
                    <a:pt x="185" y="112"/>
                  </a:cubicBezTo>
                  <a:cubicBezTo>
                    <a:pt x="184" y="114"/>
                    <a:pt x="183" y="112"/>
                    <a:pt x="181" y="113"/>
                  </a:cubicBezTo>
                  <a:cubicBezTo>
                    <a:pt x="180" y="113"/>
                    <a:pt x="179" y="113"/>
                    <a:pt x="179" y="113"/>
                  </a:cubicBezTo>
                  <a:cubicBezTo>
                    <a:pt x="176" y="112"/>
                    <a:pt x="175" y="113"/>
                    <a:pt x="171" y="112"/>
                  </a:cubicBezTo>
                  <a:cubicBezTo>
                    <a:pt x="169" y="112"/>
                    <a:pt x="166" y="112"/>
                    <a:pt x="164" y="112"/>
                  </a:cubicBezTo>
                  <a:cubicBezTo>
                    <a:pt x="164" y="112"/>
                    <a:pt x="155" y="110"/>
                    <a:pt x="154" y="110"/>
                  </a:cubicBezTo>
                  <a:cubicBezTo>
                    <a:pt x="153" y="111"/>
                    <a:pt x="153" y="112"/>
                    <a:pt x="151" y="111"/>
                  </a:cubicBezTo>
                  <a:cubicBezTo>
                    <a:pt x="144" y="109"/>
                    <a:pt x="131" y="110"/>
                    <a:pt x="125" y="112"/>
                  </a:cubicBezTo>
                  <a:cubicBezTo>
                    <a:pt x="125" y="112"/>
                    <a:pt x="124" y="111"/>
                    <a:pt x="124" y="111"/>
                  </a:cubicBezTo>
                  <a:cubicBezTo>
                    <a:pt x="124" y="108"/>
                    <a:pt x="125" y="101"/>
                    <a:pt x="129" y="100"/>
                  </a:cubicBezTo>
                  <a:cubicBezTo>
                    <a:pt x="132" y="99"/>
                    <a:pt x="132" y="100"/>
                    <a:pt x="135" y="101"/>
                  </a:cubicBezTo>
                  <a:cubicBezTo>
                    <a:pt x="137" y="101"/>
                    <a:pt x="138" y="100"/>
                    <a:pt x="139" y="100"/>
                  </a:cubicBezTo>
                  <a:cubicBezTo>
                    <a:pt x="140" y="100"/>
                    <a:pt x="140" y="100"/>
                    <a:pt x="141" y="100"/>
                  </a:cubicBezTo>
                  <a:cubicBezTo>
                    <a:pt x="141" y="100"/>
                    <a:pt x="142" y="100"/>
                    <a:pt x="142" y="100"/>
                  </a:cubicBezTo>
                  <a:cubicBezTo>
                    <a:pt x="147" y="101"/>
                    <a:pt x="147" y="101"/>
                    <a:pt x="147" y="101"/>
                  </a:cubicBezTo>
                  <a:cubicBezTo>
                    <a:pt x="149" y="101"/>
                    <a:pt x="161" y="101"/>
                    <a:pt x="162" y="101"/>
                  </a:cubicBezTo>
                  <a:cubicBezTo>
                    <a:pt x="165" y="101"/>
                    <a:pt x="168" y="101"/>
                    <a:pt x="170" y="101"/>
                  </a:cubicBezTo>
                  <a:cubicBezTo>
                    <a:pt x="173" y="103"/>
                    <a:pt x="174" y="105"/>
                    <a:pt x="175" y="106"/>
                  </a:cubicBezTo>
                  <a:cubicBezTo>
                    <a:pt x="175" y="106"/>
                    <a:pt x="176" y="106"/>
                    <a:pt x="177" y="106"/>
                  </a:cubicBezTo>
                  <a:cubicBezTo>
                    <a:pt x="179" y="104"/>
                    <a:pt x="181" y="102"/>
                    <a:pt x="183" y="101"/>
                  </a:cubicBezTo>
                  <a:cubicBezTo>
                    <a:pt x="185" y="99"/>
                    <a:pt x="186" y="91"/>
                    <a:pt x="185" y="87"/>
                  </a:cubicBezTo>
                  <a:cubicBezTo>
                    <a:pt x="185" y="86"/>
                    <a:pt x="181" y="84"/>
                    <a:pt x="183" y="81"/>
                  </a:cubicBezTo>
                  <a:cubicBezTo>
                    <a:pt x="183" y="80"/>
                    <a:pt x="183" y="75"/>
                    <a:pt x="183" y="75"/>
                  </a:cubicBezTo>
                  <a:cubicBezTo>
                    <a:pt x="185" y="72"/>
                    <a:pt x="186" y="61"/>
                    <a:pt x="185" y="58"/>
                  </a:cubicBezTo>
                  <a:cubicBezTo>
                    <a:pt x="185" y="57"/>
                    <a:pt x="184" y="56"/>
                    <a:pt x="184" y="55"/>
                  </a:cubicBezTo>
                  <a:cubicBezTo>
                    <a:pt x="184" y="55"/>
                    <a:pt x="184" y="50"/>
                    <a:pt x="184" y="49"/>
                  </a:cubicBezTo>
                  <a:cubicBezTo>
                    <a:pt x="185" y="47"/>
                    <a:pt x="186" y="44"/>
                    <a:pt x="186" y="41"/>
                  </a:cubicBezTo>
                  <a:cubicBezTo>
                    <a:pt x="187" y="37"/>
                    <a:pt x="185" y="36"/>
                    <a:pt x="186" y="32"/>
                  </a:cubicBezTo>
                  <a:cubicBezTo>
                    <a:pt x="187" y="32"/>
                    <a:pt x="186" y="31"/>
                    <a:pt x="187" y="31"/>
                  </a:cubicBezTo>
                  <a:cubicBezTo>
                    <a:pt x="187" y="28"/>
                    <a:pt x="189" y="27"/>
                    <a:pt x="191" y="25"/>
                  </a:cubicBezTo>
                  <a:cubicBezTo>
                    <a:pt x="194" y="21"/>
                    <a:pt x="198" y="15"/>
                    <a:pt x="199" y="9"/>
                  </a:cubicBezTo>
                  <a:cubicBezTo>
                    <a:pt x="197" y="6"/>
                    <a:pt x="197" y="2"/>
                    <a:pt x="194" y="0"/>
                  </a:cubicBezTo>
                  <a:cubicBezTo>
                    <a:pt x="193" y="0"/>
                    <a:pt x="192" y="0"/>
                    <a:pt x="191" y="0"/>
                  </a:cubicBezTo>
                  <a:cubicBezTo>
                    <a:pt x="190" y="2"/>
                    <a:pt x="188" y="1"/>
                    <a:pt x="187" y="1"/>
                  </a:cubicBezTo>
                  <a:cubicBezTo>
                    <a:pt x="184" y="4"/>
                    <a:pt x="180" y="4"/>
                    <a:pt x="176" y="3"/>
                  </a:cubicBezTo>
                  <a:cubicBezTo>
                    <a:pt x="174" y="5"/>
                    <a:pt x="169" y="2"/>
                    <a:pt x="168" y="1"/>
                  </a:cubicBezTo>
                  <a:cubicBezTo>
                    <a:pt x="168" y="2"/>
                    <a:pt x="165" y="2"/>
                    <a:pt x="164" y="2"/>
                  </a:cubicBezTo>
                  <a:cubicBezTo>
                    <a:pt x="164" y="2"/>
                    <a:pt x="161" y="1"/>
                    <a:pt x="161" y="2"/>
                  </a:cubicBezTo>
                  <a:cubicBezTo>
                    <a:pt x="158" y="2"/>
                    <a:pt x="151" y="2"/>
                    <a:pt x="148" y="4"/>
                  </a:cubicBezTo>
                  <a:cubicBezTo>
                    <a:pt x="146" y="4"/>
                    <a:pt x="145" y="3"/>
                    <a:pt x="143" y="3"/>
                  </a:cubicBezTo>
                  <a:cubicBezTo>
                    <a:pt x="140" y="2"/>
                    <a:pt x="140" y="4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4" y="3"/>
                    <a:pt x="131" y="1"/>
                    <a:pt x="128" y="2"/>
                  </a:cubicBezTo>
                  <a:cubicBezTo>
                    <a:pt x="124" y="3"/>
                    <a:pt x="117" y="3"/>
                    <a:pt x="114" y="4"/>
                  </a:cubicBezTo>
                  <a:cubicBezTo>
                    <a:pt x="113" y="3"/>
                    <a:pt x="113" y="3"/>
                    <a:pt x="112" y="3"/>
                  </a:cubicBezTo>
                  <a:cubicBezTo>
                    <a:pt x="109" y="4"/>
                    <a:pt x="108" y="4"/>
                    <a:pt x="106" y="4"/>
                  </a:cubicBezTo>
                  <a:cubicBezTo>
                    <a:pt x="104" y="4"/>
                    <a:pt x="100" y="3"/>
                    <a:pt x="100" y="2"/>
                  </a:cubicBezTo>
                  <a:cubicBezTo>
                    <a:pt x="98" y="2"/>
                    <a:pt x="96" y="2"/>
                    <a:pt x="95" y="2"/>
                  </a:cubicBezTo>
                  <a:cubicBezTo>
                    <a:pt x="94" y="3"/>
                    <a:pt x="84" y="2"/>
                    <a:pt x="82" y="4"/>
                  </a:cubicBezTo>
                  <a:cubicBezTo>
                    <a:pt x="80" y="4"/>
                    <a:pt x="78" y="4"/>
                    <a:pt x="76" y="4"/>
                  </a:cubicBezTo>
                  <a:cubicBezTo>
                    <a:pt x="73" y="4"/>
                    <a:pt x="71" y="4"/>
                    <a:pt x="67" y="6"/>
                  </a:cubicBezTo>
                  <a:cubicBezTo>
                    <a:pt x="66" y="6"/>
                    <a:pt x="65" y="5"/>
                    <a:pt x="63" y="5"/>
                  </a:cubicBezTo>
                  <a:cubicBezTo>
                    <a:pt x="61" y="7"/>
                    <a:pt x="58" y="9"/>
                    <a:pt x="55" y="10"/>
                  </a:cubicBezTo>
                  <a:cubicBezTo>
                    <a:pt x="55" y="12"/>
                    <a:pt x="55" y="13"/>
                    <a:pt x="56" y="14"/>
                  </a:cubicBezTo>
                  <a:cubicBezTo>
                    <a:pt x="57" y="14"/>
                    <a:pt x="61" y="18"/>
                    <a:pt x="62" y="19"/>
                  </a:cubicBezTo>
                  <a:cubicBezTo>
                    <a:pt x="62" y="20"/>
                    <a:pt x="62" y="22"/>
                    <a:pt x="62" y="22"/>
                  </a:cubicBezTo>
                  <a:cubicBezTo>
                    <a:pt x="63" y="23"/>
                    <a:pt x="63" y="26"/>
                    <a:pt x="63" y="26"/>
                  </a:cubicBezTo>
                  <a:cubicBezTo>
                    <a:pt x="66" y="29"/>
                    <a:pt x="65" y="31"/>
                    <a:pt x="66" y="35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5"/>
                    <a:pt x="66" y="49"/>
                    <a:pt x="67" y="50"/>
                  </a:cubicBezTo>
                  <a:cubicBezTo>
                    <a:pt x="67" y="51"/>
                    <a:pt x="66" y="52"/>
                    <a:pt x="66" y="52"/>
                  </a:cubicBezTo>
                  <a:cubicBezTo>
                    <a:pt x="67" y="54"/>
                    <a:pt x="67" y="56"/>
                    <a:pt x="67" y="58"/>
                  </a:cubicBezTo>
                  <a:cubicBezTo>
                    <a:pt x="67" y="58"/>
                    <a:pt x="67" y="59"/>
                    <a:pt x="67" y="59"/>
                  </a:cubicBezTo>
                  <a:cubicBezTo>
                    <a:pt x="67" y="60"/>
                    <a:pt x="67" y="62"/>
                    <a:pt x="66" y="63"/>
                  </a:cubicBezTo>
                  <a:cubicBezTo>
                    <a:pt x="66" y="64"/>
                    <a:pt x="67" y="65"/>
                    <a:pt x="67" y="66"/>
                  </a:cubicBezTo>
                  <a:cubicBezTo>
                    <a:pt x="66" y="66"/>
                    <a:pt x="66" y="67"/>
                    <a:pt x="65" y="68"/>
                  </a:cubicBezTo>
                  <a:cubicBezTo>
                    <a:pt x="66" y="71"/>
                    <a:pt x="68" y="80"/>
                    <a:pt x="66" y="82"/>
                  </a:cubicBezTo>
                  <a:cubicBezTo>
                    <a:pt x="67" y="82"/>
                    <a:pt x="66" y="82"/>
                    <a:pt x="67" y="82"/>
                  </a:cubicBezTo>
                  <a:cubicBezTo>
                    <a:pt x="67" y="83"/>
                    <a:pt x="66" y="87"/>
                    <a:pt x="66" y="88"/>
                  </a:cubicBezTo>
                  <a:cubicBezTo>
                    <a:pt x="66" y="88"/>
                    <a:pt x="66" y="88"/>
                    <a:pt x="66" y="88"/>
                  </a:cubicBezTo>
                  <a:cubicBezTo>
                    <a:pt x="66" y="88"/>
                    <a:pt x="66" y="93"/>
                    <a:pt x="66" y="93"/>
                  </a:cubicBezTo>
                  <a:cubicBezTo>
                    <a:pt x="65" y="98"/>
                    <a:pt x="64" y="102"/>
                    <a:pt x="62" y="106"/>
                  </a:cubicBezTo>
                  <a:cubicBezTo>
                    <a:pt x="62" y="107"/>
                    <a:pt x="62" y="113"/>
                    <a:pt x="62" y="113"/>
                  </a:cubicBezTo>
                  <a:cubicBezTo>
                    <a:pt x="63" y="114"/>
                    <a:pt x="64" y="114"/>
                    <a:pt x="65" y="114"/>
                  </a:cubicBezTo>
                  <a:cubicBezTo>
                    <a:pt x="65" y="114"/>
                    <a:pt x="67" y="114"/>
                    <a:pt x="67" y="113"/>
                  </a:cubicBezTo>
                  <a:cubicBezTo>
                    <a:pt x="70" y="112"/>
                    <a:pt x="74" y="103"/>
                    <a:pt x="75" y="101"/>
                  </a:cubicBezTo>
                  <a:cubicBezTo>
                    <a:pt x="79" y="102"/>
                    <a:pt x="80" y="107"/>
                    <a:pt x="87" y="106"/>
                  </a:cubicBezTo>
                  <a:cubicBezTo>
                    <a:pt x="90" y="105"/>
                    <a:pt x="91" y="106"/>
                    <a:pt x="94" y="105"/>
                  </a:cubicBezTo>
                  <a:cubicBezTo>
                    <a:pt x="95" y="105"/>
                    <a:pt x="97" y="103"/>
                    <a:pt x="98" y="102"/>
                  </a:cubicBezTo>
                  <a:cubicBezTo>
                    <a:pt x="101" y="101"/>
                    <a:pt x="107" y="101"/>
                    <a:pt x="109" y="102"/>
                  </a:cubicBezTo>
                  <a:cubicBezTo>
                    <a:pt x="111" y="102"/>
                    <a:pt x="113" y="100"/>
                    <a:pt x="116" y="102"/>
                  </a:cubicBezTo>
                  <a:cubicBezTo>
                    <a:pt x="116" y="102"/>
                    <a:pt x="116" y="102"/>
                    <a:pt x="116" y="102"/>
                  </a:cubicBezTo>
                  <a:cubicBezTo>
                    <a:pt x="114" y="104"/>
                    <a:pt x="109" y="110"/>
                    <a:pt x="108" y="111"/>
                  </a:cubicBezTo>
                  <a:cubicBezTo>
                    <a:pt x="105" y="112"/>
                    <a:pt x="101" y="112"/>
                    <a:pt x="99" y="112"/>
                  </a:cubicBezTo>
                  <a:cubicBezTo>
                    <a:pt x="98" y="112"/>
                    <a:pt x="96" y="112"/>
                    <a:pt x="96" y="112"/>
                  </a:cubicBezTo>
                  <a:cubicBezTo>
                    <a:pt x="95" y="113"/>
                    <a:pt x="92" y="113"/>
                    <a:pt x="90" y="114"/>
                  </a:cubicBezTo>
                  <a:cubicBezTo>
                    <a:pt x="86" y="115"/>
                    <a:pt x="83" y="112"/>
                    <a:pt x="80" y="113"/>
                  </a:cubicBezTo>
                  <a:cubicBezTo>
                    <a:pt x="76" y="115"/>
                    <a:pt x="73" y="115"/>
                    <a:pt x="71" y="116"/>
                  </a:cubicBezTo>
                  <a:cubicBezTo>
                    <a:pt x="70" y="116"/>
                    <a:pt x="69" y="116"/>
                    <a:pt x="68" y="116"/>
                  </a:cubicBezTo>
                  <a:cubicBezTo>
                    <a:pt x="67" y="117"/>
                    <a:pt x="64" y="118"/>
                    <a:pt x="62" y="118"/>
                  </a:cubicBezTo>
                  <a:cubicBezTo>
                    <a:pt x="58" y="119"/>
                    <a:pt x="55" y="118"/>
                    <a:pt x="53" y="119"/>
                  </a:cubicBezTo>
                  <a:cubicBezTo>
                    <a:pt x="49" y="120"/>
                    <a:pt x="46" y="119"/>
                    <a:pt x="43" y="120"/>
                  </a:cubicBezTo>
                  <a:cubicBezTo>
                    <a:pt x="43" y="120"/>
                    <a:pt x="42" y="120"/>
                    <a:pt x="41" y="120"/>
                  </a:cubicBezTo>
                  <a:cubicBezTo>
                    <a:pt x="39" y="120"/>
                    <a:pt x="35" y="120"/>
                    <a:pt x="34" y="121"/>
                  </a:cubicBezTo>
                  <a:cubicBezTo>
                    <a:pt x="33" y="121"/>
                    <a:pt x="32" y="122"/>
                    <a:pt x="31" y="123"/>
                  </a:cubicBezTo>
                  <a:cubicBezTo>
                    <a:pt x="29" y="123"/>
                    <a:pt x="24" y="122"/>
                    <a:pt x="23" y="122"/>
                  </a:cubicBezTo>
                  <a:cubicBezTo>
                    <a:pt x="22" y="123"/>
                    <a:pt x="19" y="122"/>
                    <a:pt x="17" y="123"/>
                  </a:cubicBezTo>
                  <a:cubicBezTo>
                    <a:pt x="12" y="124"/>
                    <a:pt x="10" y="124"/>
                    <a:pt x="6" y="124"/>
                  </a:cubicBezTo>
                  <a:cubicBezTo>
                    <a:pt x="5" y="125"/>
                    <a:pt x="5" y="125"/>
                    <a:pt x="4" y="126"/>
                  </a:cubicBezTo>
                  <a:cubicBezTo>
                    <a:pt x="4" y="127"/>
                    <a:pt x="4" y="128"/>
                    <a:pt x="4" y="129"/>
                  </a:cubicBezTo>
                  <a:cubicBezTo>
                    <a:pt x="3" y="130"/>
                    <a:pt x="2" y="132"/>
                    <a:pt x="2" y="133"/>
                  </a:cubicBezTo>
                  <a:cubicBezTo>
                    <a:pt x="0" y="139"/>
                    <a:pt x="4" y="143"/>
                    <a:pt x="7" y="147"/>
                  </a:cubicBezTo>
                  <a:cubicBezTo>
                    <a:pt x="12" y="147"/>
                    <a:pt x="19" y="146"/>
                    <a:pt x="23" y="143"/>
                  </a:cubicBezTo>
                  <a:cubicBezTo>
                    <a:pt x="23" y="143"/>
                    <a:pt x="28" y="143"/>
                    <a:pt x="28" y="143"/>
                  </a:cubicBezTo>
                  <a:cubicBezTo>
                    <a:pt x="29" y="143"/>
                    <a:pt x="31" y="141"/>
                    <a:pt x="32" y="140"/>
                  </a:cubicBezTo>
                  <a:cubicBezTo>
                    <a:pt x="32" y="140"/>
                    <a:pt x="32" y="140"/>
                    <a:pt x="32" y="140"/>
                  </a:cubicBezTo>
                  <a:cubicBezTo>
                    <a:pt x="35" y="140"/>
                    <a:pt x="37" y="139"/>
                    <a:pt x="39" y="138"/>
                  </a:cubicBezTo>
                  <a:cubicBezTo>
                    <a:pt x="40" y="138"/>
                    <a:pt x="41" y="138"/>
                    <a:pt x="42" y="138"/>
                  </a:cubicBezTo>
                  <a:cubicBezTo>
                    <a:pt x="43" y="138"/>
                    <a:pt x="44" y="137"/>
                    <a:pt x="45" y="137"/>
                  </a:cubicBezTo>
                  <a:cubicBezTo>
                    <a:pt x="46" y="136"/>
                    <a:pt x="49" y="137"/>
                    <a:pt x="49" y="137"/>
                  </a:cubicBezTo>
                  <a:cubicBezTo>
                    <a:pt x="51" y="136"/>
                    <a:pt x="53" y="135"/>
                    <a:pt x="55" y="134"/>
                  </a:cubicBezTo>
                  <a:cubicBezTo>
                    <a:pt x="55" y="134"/>
                    <a:pt x="62" y="134"/>
                    <a:pt x="62" y="133"/>
                  </a:cubicBezTo>
                  <a:cubicBezTo>
                    <a:pt x="62" y="133"/>
                    <a:pt x="63" y="133"/>
                    <a:pt x="63" y="133"/>
                  </a:cubicBezTo>
                  <a:cubicBezTo>
                    <a:pt x="65" y="132"/>
                    <a:pt x="68" y="132"/>
                    <a:pt x="70" y="131"/>
                  </a:cubicBezTo>
                  <a:cubicBezTo>
                    <a:pt x="74" y="130"/>
                    <a:pt x="82" y="127"/>
                    <a:pt x="88" y="128"/>
                  </a:cubicBezTo>
                  <a:cubicBezTo>
                    <a:pt x="90" y="128"/>
                    <a:pt x="92" y="126"/>
                    <a:pt x="93" y="127"/>
                  </a:cubicBezTo>
                  <a:cubicBezTo>
                    <a:pt x="94" y="127"/>
                    <a:pt x="96" y="128"/>
                    <a:pt x="97" y="128"/>
                  </a:cubicBezTo>
                  <a:cubicBezTo>
                    <a:pt x="98" y="129"/>
                    <a:pt x="97" y="128"/>
                    <a:pt x="98" y="129"/>
                  </a:cubicBezTo>
                  <a:cubicBezTo>
                    <a:pt x="98" y="130"/>
                    <a:pt x="96" y="131"/>
                    <a:pt x="96" y="133"/>
                  </a:cubicBezTo>
                  <a:cubicBezTo>
                    <a:pt x="94" y="136"/>
                    <a:pt x="94" y="138"/>
                    <a:pt x="92" y="141"/>
                  </a:cubicBezTo>
                  <a:cubicBezTo>
                    <a:pt x="91" y="142"/>
                    <a:pt x="90" y="142"/>
                    <a:pt x="90" y="143"/>
                  </a:cubicBezTo>
                  <a:cubicBezTo>
                    <a:pt x="90" y="144"/>
                    <a:pt x="90" y="145"/>
                    <a:pt x="90" y="145"/>
                  </a:cubicBezTo>
                  <a:cubicBezTo>
                    <a:pt x="89" y="146"/>
                    <a:pt x="88" y="148"/>
                    <a:pt x="87" y="149"/>
                  </a:cubicBezTo>
                  <a:cubicBezTo>
                    <a:pt x="87" y="151"/>
                    <a:pt x="87" y="155"/>
                    <a:pt x="86" y="156"/>
                  </a:cubicBezTo>
                  <a:cubicBezTo>
                    <a:pt x="87" y="158"/>
                    <a:pt x="87" y="159"/>
                    <a:pt x="88" y="160"/>
                  </a:cubicBezTo>
                  <a:cubicBezTo>
                    <a:pt x="90" y="161"/>
                    <a:pt x="92" y="163"/>
                    <a:pt x="94" y="163"/>
                  </a:cubicBezTo>
                  <a:cubicBezTo>
                    <a:pt x="95" y="160"/>
                    <a:pt x="97" y="157"/>
                    <a:pt x="98" y="155"/>
                  </a:cubicBezTo>
                  <a:cubicBezTo>
                    <a:pt x="99" y="154"/>
                    <a:pt x="100" y="153"/>
                    <a:pt x="100" y="153"/>
                  </a:cubicBezTo>
                  <a:cubicBezTo>
                    <a:pt x="100" y="153"/>
                    <a:pt x="100" y="152"/>
                    <a:pt x="100" y="151"/>
                  </a:cubicBezTo>
                  <a:cubicBezTo>
                    <a:pt x="102" y="149"/>
                    <a:pt x="107" y="146"/>
                    <a:pt x="108" y="144"/>
                  </a:cubicBezTo>
                  <a:cubicBezTo>
                    <a:pt x="111" y="141"/>
                    <a:pt x="110" y="137"/>
                    <a:pt x="112" y="134"/>
                  </a:cubicBezTo>
                  <a:cubicBezTo>
                    <a:pt x="114" y="131"/>
                    <a:pt x="118" y="129"/>
                    <a:pt x="119" y="126"/>
                  </a:cubicBezTo>
                  <a:cubicBezTo>
                    <a:pt x="120" y="126"/>
                    <a:pt x="121" y="126"/>
                    <a:pt x="122" y="126"/>
                  </a:cubicBezTo>
                  <a:cubicBezTo>
                    <a:pt x="122" y="126"/>
                    <a:pt x="130" y="125"/>
                    <a:pt x="131" y="125"/>
                  </a:cubicBezTo>
                  <a:cubicBezTo>
                    <a:pt x="133" y="126"/>
                    <a:pt x="135" y="127"/>
                    <a:pt x="136" y="127"/>
                  </a:cubicBezTo>
                  <a:cubicBezTo>
                    <a:pt x="137" y="127"/>
                    <a:pt x="138" y="130"/>
                    <a:pt x="138" y="130"/>
                  </a:cubicBezTo>
                  <a:cubicBezTo>
                    <a:pt x="140" y="132"/>
                    <a:pt x="141" y="131"/>
                    <a:pt x="142" y="133"/>
                  </a:cubicBezTo>
                  <a:cubicBezTo>
                    <a:pt x="144" y="133"/>
                    <a:pt x="145" y="139"/>
                    <a:pt x="146" y="141"/>
                  </a:cubicBezTo>
                  <a:cubicBezTo>
                    <a:pt x="147" y="143"/>
                    <a:pt x="149" y="145"/>
                    <a:pt x="150" y="147"/>
                  </a:cubicBezTo>
                  <a:cubicBezTo>
                    <a:pt x="150" y="148"/>
                    <a:pt x="150" y="149"/>
                    <a:pt x="150" y="150"/>
                  </a:cubicBezTo>
                  <a:cubicBezTo>
                    <a:pt x="152" y="154"/>
                    <a:pt x="155" y="159"/>
                    <a:pt x="158" y="162"/>
                  </a:cubicBezTo>
                  <a:cubicBezTo>
                    <a:pt x="161" y="165"/>
                    <a:pt x="159" y="169"/>
                    <a:pt x="166" y="172"/>
                  </a:cubicBezTo>
                  <a:cubicBezTo>
                    <a:pt x="167" y="170"/>
                    <a:pt x="169" y="169"/>
                    <a:pt x="170" y="167"/>
                  </a:cubicBezTo>
                  <a:cubicBezTo>
                    <a:pt x="172" y="165"/>
                    <a:pt x="170" y="161"/>
                    <a:pt x="170" y="159"/>
                  </a:cubicBezTo>
                  <a:cubicBezTo>
                    <a:pt x="171" y="153"/>
                    <a:pt x="167" y="148"/>
                    <a:pt x="165" y="142"/>
                  </a:cubicBezTo>
                  <a:cubicBezTo>
                    <a:pt x="165" y="141"/>
                    <a:pt x="165" y="139"/>
                    <a:pt x="164" y="137"/>
                  </a:cubicBezTo>
                  <a:cubicBezTo>
                    <a:pt x="161" y="133"/>
                    <a:pt x="161" y="133"/>
                    <a:pt x="163" y="127"/>
                  </a:cubicBezTo>
                  <a:cubicBezTo>
                    <a:pt x="167" y="127"/>
                    <a:pt x="170" y="127"/>
                    <a:pt x="172" y="128"/>
                  </a:cubicBezTo>
                  <a:cubicBezTo>
                    <a:pt x="173" y="127"/>
                    <a:pt x="182" y="129"/>
                    <a:pt x="183" y="129"/>
                  </a:cubicBezTo>
                  <a:cubicBezTo>
                    <a:pt x="185" y="128"/>
                    <a:pt x="198" y="130"/>
                    <a:pt x="200" y="131"/>
                  </a:cubicBezTo>
                  <a:cubicBezTo>
                    <a:pt x="201" y="131"/>
                    <a:pt x="202" y="132"/>
                    <a:pt x="203" y="133"/>
                  </a:cubicBezTo>
                  <a:cubicBezTo>
                    <a:pt x="205" y="133"/>
                    <a:pt x="207" y="133"/>
                    <a:pt x="209" y="134"/>
                  </a:cubicBezTo>
                  <a:cubicBezTo>
                    <a:pt x="209" y="134"/>
                    <a:pt x="209" y="135"/>
                    <a:pt x="210" y="136"/>
                  </a:cubicBezTo>
                  <a:cubicBezTo>
                    <a:pt x="211" y="136"/>
                    <a:pt x="212" y="137"/>
                    <a:pt x="213" y="137"/>
                  </a:cubicBezTo>
                  <a:cubicBezTo>
                    <a:pt x="214" y="137"/>
                    <a:pt x="215" y="137"/>
                    <a:pt x="216" y="137"/>
                  </a:cubicBezTo>
                  <a:cubicBezTo>
                    <a:pt x="220" y="139"/>
                    <a:pt x="225" y="141"/>
                    <a:pt x="229" y="144"/>
                  </a:cubicBezTo>
                  <a:cubicBezTo>
                    <a:pt x="229" y="144"/>
                    <a:pt x="229" y="144"/>
                    <a:pt x="229" y="143"/>
                  </a:cubicBezTo>
                  <a:cubicBezTo>
                    <a:pt x="230" y="144"/>
                    <a:pt x="232" y="144"/>
                    <a:pt x="233" y="144"/>
                  </a:cubicBezTo>
                  <a:cubicBezTo>
                    <a:pt x="233" y="144"/>
                    <a:pt x="234" y="143"/>
                    <a:pt x="235" y="143"/>
                  </a:cubicBezTo>
                  <a:cubicBezTo>
                    <a:pt x="236" y="144"/>
                    <a:pt x="237" y="145"/>
                    <a:pt x="238" y="146"/>
                  </a:cubicBezTo>
                  <a:cubicBezTo>
                    <a:pt x="239" y="144"/>
                    <a:pt x="244" y="147"/>
                    <a:pt x="245" y="147"/>
                  </a:cubicBezTo>
                  <a:cubicBezTo>
                    <a:pt x="247" y="148"/>
                    <a:pt x="249" y="146"/>
                    <a:pt x="250" y="146"/>
                  </a:cubicBezTo>
                  <a:cubicBezTo>
                    <a:pt x="251" y="146"/>
                    <a:pt x="251" y="147"/>
                    <a:pt x="253" y="147"/>
                  </a:cubicBezTo>
                  <a:cubicBezTo>
                    <a:pt x="259" y="145"/>
                    <a:pt x="262" y="142"/>
                    <a:pt x="266" y="140"/>
                  </a:cubicBezTo>
                  <a:cubicBezTo>
                    <a:pt x="267" y="136"/>
                    <a:pt x="271" y="133"/>
                    <a:pt x="271" y="131"/>
                  </a:cubicBezTo>
                  <a:cubicBezTo>
                    <a:pt x="271" y="131"/>
                    <a:pt x="271" y="130"/>
                    <a:pt x="271" y="130"/>
                  </a:cubicBezTo>
                  <a:cubicBezTo>
                    <a:pt x="271" y="130"/>
                    <a:pt x="271" y="130"/>
                    <a:pt x="270" y="130"/>
                  </a:cubicBezTo>
                  <a:close/>
                  <a:moveTo>
                    <a:pt x="170" y="55"/>
                  </a:moveTo>
                  <a:cubicBezTo>
                    <a:pt x="168" y="56"/>
                    <a:pt x="168" y="55"/>
                    <a:pt x="166" y="55"/>
                  </a:cubicBezTo>
                  <a:cubicBezTo>
                    <a:pt x="164" y="55"/>
                    <a:pt x="159" y="55"/>
                    <a:pt x="156" y="55"/>
                  </a:cubicBezTo>
                  <a:cubicBezTo>
                    <a:pt x="154" y="55"/>
                    <a:pt x="151" y="55"/>
                    <a:pt x="149" y="54"/>
                  </a:cubicBezTo>
                  <a:cubicBezTo>
                    <a:pt x="146" y="57"/>
                    <a:pt x="143" y="54"/>
                    <a:pt x="139" y="55"/>
                  </a:cubicBezTo>
                  <a:cubicBezTo>
                    <a:pt x="136" y="56"/>
                    <a:pt x="133" y="57"/>
                    <a:pt x="130" y="57"/>
                  </a:cubicBezTo>
                  <a:cubicBezTo>
                    <a:pt x="130" y="57"/>
                    <a:pt x="129" y="56"/>
                    <a:pt x="129" y="56"/>
                  </a:cubicBezTo>
                  <a:cubicBezTo>
                    <a:pt x="125" y="59"/>
                    <a:pt x="115" y="57"/>
                    <a:pt x="110" y="56"/>
                  </a:cubicBezTo>
                  <a:cubicBezTo>
                    <a:pt x="108" y="56"/>
                    <a:pt x="108" y="57"/>
                    <a:pt x="107" y="58"/>
                  </a:cubicBezTo>
                  <a:cubicBezTo>
                    <a:pt x="106" y="58"/>
                    <a:pt x="104" y="57"/>
                    <a:pt x="103" y="58"/>
                  </a:cubicBezTo>
                  <a:cubicBezTo>
                    <a:pt x="100" y="60"/>
                    <a:pt x="95" y="61"/>
                    <a:pt x="92" y="62"/>
                  </a:cubicBezTo>
                  <a:cubicBezTo>
                    <a:pt x="91" y="62"/>
                    <a:pt x="89" y="61"/>
                    <a:pt x="88" y="61"/>
                  </a:cubicBezTo>
                  <a:cubicBezTo>
                    <a:pt x="88" y="61"/>
                    <a:pt x="87" y="60"/>
                    <a:pt x="87" y="60"/>
                  </a:cubicBezTo>
                  <a:cubicBezTo>
                    <a:pt x="87" y="58"/>
                    <a:pt x="90" y="55"/>
                    <a:pt x="92" y="54"/>
                  </a:cubicBezTo>
                  <a:cubicBezTo>
                    <a:pt x="92" y="54"/>
                    <a:pt x="93" y="53"/>
                    <a:pt x="94" y="53"/>
                  </a:cubicBezTo>
                  <a:cubicBezTo>
                    <a:pt x="95" y="52"/>
                    <a:pt x="96" y="52"/>
                    <a:pt x="96" y="51"/>
                  </a:cubicBezTo>
                  <a:cubicBezTo>
                    <a:pt x="99" y="49"/>
                    <a:pt x="102" y="49"/>
                    <a:pt x="104" y="48"/>
                  </a:cubicBezTo>
                  <a:cubicBezTo>
                    <a:pt x="106" y="48"/>
                    <a:pt x="108" y="47"/>
                    <a:pt x="110" y="47"/>
                  </a:cubicBezTo>
                  <a:cubicBezTo>
                    <a:pt x="111" y="46"/>
                    <a:pt x="117" y="47"/>
                    <a:pt x="117" y="47"/>
                  </a:cubicBezTo>
                  <a:cubicBezTo>
                    <a:pt x="120" y="46"/>
                    <a:pt x="125" y="47"/>
                    <a:pt x="126" y="46"/>
                  </a:cubicBezTo>
                  <a:cubicBezTo>
                    <a:pt x="129" y="45"/>
                    <a:pt x="132" y="44"/>
                    <a:pt x="135" y="45"/>
                  </a:cubicBezTo>
                  <a:cubicBezTo>
                    <a:pt x="139" y="46"/>
                    <a:pt x="142" y="45"/>
                    <a:pt x="148" y="45"/>
                  </a:cubicBezTo>
                  <a:cubicBezTo>
                    <a:pt x="151" y="45"/>
                    <a:pt x="154" y="45"/>
                    <a:pt x="156" y="45"/>
                  </a:cubicBezTo>
                  <a:cubicBezTo>
                    <a:pt x="157" y="45"/>
                    <a:pt x="158" y="44"/>
                    <a:pt x="160" y="44"/>
                  </a:cubicBezTo>
                  <a:cubicBezTo>
                    <a:pt x="162" y="44"/>
                    <a:pt x="163" y="46"/>
                    <a:pt x="166" y="44"/>
                  </a:cubicBezTo>
                  <a:cubicBezTo>
                    <a:pt x="167" y="45"/>
                    <a:pt x="169" y="45"/>
                    <a:pt x="170" y="46"/>
                  </a:cubicBezTo>
                  <a:cubicBezTo>
                    <a:pt x="172" y="47"/>
                    <a:pt x="172" y="51"/>
                    <a:pt x="172" y="53"/>
                  </a:cubicBezTo>
                  <a:cubicBezTo>
                    <a:pt x="172" y="54"/>
                    <a:pt x="171" y="54"/>
                    <a:pt x="170" y="55"/>
                  </a:cubicBezTo>
                  <a:close/>
                  <a:moveTo>
                    <a:pt x="94" y="23"/>
                  </a:moveTo>
                  <a:cubicBezTo>
                    <a:pt x="95" y="22"/>
                    <a:pt x="96" y="21"/>
                    <a:pt x="96" y="21"/>
                  </a:cubicBezTo>
                  <a:cubicBezTo>
                    <a:pt x="97" y="20"/>
                    <a:pt x="99" y="21"/>
                    <a:pt x="100" y="21"/>
                  </a:cubicBezTo>
                  <a:cubicBezTo>
                    <a:pt x="104" y="19"/>
                    <a:pt x="109" y="19"/>
                    <a:pt x="113" y="19"/>
                  </a:cubicBezTo>
                  <a:cubicBezTo>
                    <a:pt x="122" y="18"/>
                    <a:pt x="130" y="21"/>
                    <a:pt x="135" y="20"/>
                  </a:cubicBezTo>
                  <a:cubicBezTo>
                    <a:pt x="140" y="19"/>
                    <a:pt x="156" y="16"/>
                    <a:pt x="159" y="17"/>
                  </a:cubicBezTo>
                  <a:cubicBezTo>
                    <a:pt x="159" y="16"/>
                    <a:pt x="159" y="16"/>
                    <a:pt x="159" y="16"/>
                  </a:cubicBezTo>
                  <a:cubicBezTo>
                    <a:pt x="161" y="17"/>
                    <a:pt x="164" y="17"/>
                    <a:pt x="166" y="18"/>
                  </a:cubicBezTo>
                  <a:cubicBezTo>
                    <a:pt x="168" y="17"/>
                    <a:pt x="173" y="19"/>
                    <a:pt x="174" y="19"/>
                  </a:cubicBezTo>
                  <a:cubicBezTo>
                    <a:pt x="175" y="20"/>
                    <a:pt x="175" y="21"/>
                    <a:pt x="176" y="21"/>
                  </a:cubicBezTo>
                  <a:cubicBezTo>
                    <a:pt x="176" y="22"/>
                    <a:pt x="175" y="27"/>
                    <a:pt x="174" y="28"/>
                  </a:cubicBezTo>
                  <a:cubicBezTo>
                    <a:pt x="174" y="29"/>
                    <a:pt x="174" y="29"/>
                    <a:pt x="174" y="29"/>
                  </a:cubicBezTo>
                  <a:cubicBezTo>
                    <a:pt x="148" y="29"/>
                    <a:pt x="120" y="27"/>
                    <a:pt x="102" y="32"/>
                  </a:cubicBezTo>
                  <a:cubicBezTo>
                    <a:pt x="102" y="32"/>
                    <a:pt x="97" y="32"/>
                    <a:pt x="96" y="32"/>
                  </a:cubicBezTo>
                  <a:cubicBezTo>
                    <a:pt x="96" y="32"/>
                    <a:pt x="88" y="33"/>
                    <a:pt x="87" y="33"/>
                  </a:cubicBezTo>
                  <a:cubicBezTo>
                    <a:pt x="86" y="32"/>
                    <a:pt x="85" y="31"/>
                    <a:pt x="84" y="30"/>
                  </a:cubicBezTo>
                  <a:cubicBezTo>
                    <a:pt x="85" y="27"/>
                    <a:pt x="91" y="24"/>
                    <a:pt x="94" y="23"/>
                  </a:cubicBezTo>
                  <a:close/>
                  <a:moveTo>
                    <a:pt x="121" y="83"/>
                  </a:moveTo>
                  <a:cubicBezTo>
                    <a:pt x="119" y="84"/>
                    <a:pt x="113" y="84"/>
                    <a:pt x="111" y="84"/>
                  </a:cubicBezTo>
                  <a:cubicBezTo>
                    <a:pt x="107" y="84"/>
                    <a:pt x="103" y="85"/>
                    <a:pt x="100" y="85"/>
                  </a:cubicBezTo>
                  <a:cubicBezTo>
                    <a:pt x="98" y="85"/>
                    <a:pt x="96" y="85"/>
                    <a:pt x="95" y="85"/>
                  </a:cubicBezTo>
                  <a:cubicBezTo>
                    <a:pt x="94" y="86"/>
                    <a:pt x="94" y="86"/>
                    <a:pt x="94" y="86"/>
                  </a:cubicBezTo>
                  <a:cubicBezTo>
                    <a:pt x="93" y="86"/>
                    <a:pt x="92" y="86"/>
                    <a:pt x="90" y="86"/>
                  </a:cubicBezTo>
                  <a:cubicBezTo>
                    <a:pt x="86" y="88"/>
                    <a:pt x="85" y="89"/>
                    <a:pt x="80" y="88"/>
                  </a:cubicBezTo>
                  <a:cubicBezTo>
                    <a:pt x="80" y="86"/>
                    <a:pt x="82" y="83"/>
                    <a:pt x="82" y="82"/>
                  </a:cubicBezTo>
                  <a:cubicBezTo>
                    <a:pt x="83" y="78"/>
                    <a:pt x="90" y="77"/>
                    <a:pt x="94" y="75"/>
                  </a:cubicBezTo>
                  <a:cubicBezTo>
                    <a:pt x="95" y="75"/>
                    <a:pt x="96" y="75"/>
                    <a:pt x="98" y="75"/>
                  </a:cubicBezTo>
                  <a:cubicBezTo>
                    <a:pt x="98" y="75"/>
                    <a:pt x="103" y="74"/>
                    <a:pt x="103" y="74"/>
                  </a:cubicBezTo>
                  <a:cubicBezTo>
                    <a:pt x="103" y="74"/>
                    <a:pt x="105" y="75"/>
                    <a:pt x="106" y="75"/>
                  </a:cubicBezTo>
                  <a:cubicBezTo>
                    <a:pt x="110" y="74"/>
                    <a:pt x="118" y="74"/>
                    <a:pt x="122" y="72"/>
                  </a:cubicBezTo>
                  <a:cubicBezTo>
                    <a:pt x="123" y="72"/>
                    <a:pt x="131" y="73"/>
                    <a:pt x="132" y="73"/>
                  </a:cubicBezTo>
                  <a:cubicBezTo>
                    <a:pt x="133" y="74"/>
                    <a:pt x="148" y="72"/>
                    <a:pt x="148" y="72"/>
                  </a:cubicBezTo>
                  <a:cubicBezTo>
                    <a:pt x="149" y="72"/>
                    <a:pt x="149" y="72"/>
                    <a:pt x="149" y="71"/>
                  </a:cubicBezTo>
                  <a:cubicBezTo>
                    <a:pt x="149" y="71"/>
                    <a:pt x="149" y="71"/>
                    <a:pt x="149" y="71"/>
                  </a:cubicBezTo>
                  <a:cubicBezTo>
                    <a:pt x="149" y="71"/>
                    <a:pt x="153" y="73"/>
                    <a:pt x="153" y="73"/>
                  </a:cubicBezTo>
                  <a:cubicBezTo>
                    <a:pt x="159" y="70"/>
                    <a:pt x="164" y="72"/>
                    <a:pt x="169" y="73"/>
                  </a:cubicBezTo>
                  <a:cubicBezTo>
                    <a:pt x="171" y="75"/>
                    <a:pt x="170" y="79"/>
                    <a:pt x="170" y="81"/>
                  </a:cubicBezTo>
                  <a:cubicBezTo>
                    <a:pt x="169" y="82"/>
                    <a:pt x="168" y="82"/>
                    <a:pt x="168" y="83"/>
                  </a:cubicBezTo>
                  <a:cubicBezTo>
                    <a:pt x="162" y="83"/>
                    <a:pt x="154" y="82"/>
                    <a:pt x="148" y="83"/>
                  </a:cubicBezTo>
                  <a:cubicBezTo>
                    <a:pt x="147" y="83"/>
                    <a:pt x="142" y="82"/>
                    <a:pt x="142" y="82"/>
                  </a:cubicBezTo>
                  <a:cubicBezTo>
                    <a:pt x="140" y="83"/>
                    <a:pt x="135" y="83"/>
                    <a:pt x="133" y="82"/>
                  </a:cubicBezTo>
                  <a:cubicBezTo>
                    <a:pt x="130" y="84"/>
                    <a:pt x="122" y="83"/>
                    <a:pt x="121" y="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5" name="Freeform 56">
              <a:extLst>
                <a:ext uri="{FF2B5EF4-FFF2-40B4-BE49-F238E27FC236}">
                  <a16:creationId xmlns="" xmlns:a16="http://schemas.microsoft.com/office/drawing/2014/main" id="{45890708-72B4-E349-81A3-44CBFC2E7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7276" y="3024188"/>
              <a:ext cx="220663" cy="657225"/>
            </a:xfrm>
            <a:custGeom>
              <a:avLst/>
              <a:gdLst>
                <a:gd name="T0" fmla="*/ 67 w 73"/>
                <a:gd name="T1" fmla="*/ 1 h 215"/>
                <a:gd name="T2" fmla="*/ 69 w 73"/>
                <a:gd name="T3" fmla="*/ 18 h 215"/>
                <a:gd name="T4" fmla="*/ 65 w 73"/>
                <a:gd name="T5" fmla="*/ 37 h 215"/>
                <a:gd name="T6" fmla="*/ 67 w 73"/>
                <a:gd name="T7" fmla="*/ 53 h 215"/>
                <a:gd name="T8" fmla="*/ 68 w 73"/>
                <a:gd name="T9" fmla="*/ 65 h 215"/>
                <a:gd name="T10" fmla="*/ 68 w 73"/>
                <a:gd name="T11" fmla="*/ 74 h 215"/>
                <a:gd name="T12" fmla="*/ 67 w 73"/>
                <a:gd name="T13" fmla="*/ 91 h 215"/>
                <a:gd name="T14" fmla="*/ 69 w 73"/>
                <a:gd name="T15" fmla="*/ 99 h 215"/>
                <a:gd name="T16" fmla="*/ 71 w 73"/>
                <a:gd name="T17" fmla="*/ 107 h 215"/>
                <a:gd name="T18" fmla="*/ 73 w 73"/>
                <a:gd name="T19" fmla="*/ 114 h 215"/>
                <a:gd name="T20" fmla="*/ 69 w 73"/>
                <a:gd name="T21" fmla="*/ 118 h 215"/>
                <a:gd name="T22" fmla="*/ 68 w 73"/>
                <a:gd name="T23" fmla="*/ 130 h 215"/>
                <a:gd name="T24" fmla="*/ 67 w 73"/>
                <a:gd name="T25" fmla="*/ 137 h 215"/>
                <a:gd name="T26" fmla="*/ 67 w 73"/>
                <a:gd name="T27" fmla="*/ 148 h 215"/>
                <a:gd name="T28" fmla="*/ 65 w 73"/>
                <a:gd name="T29" fmla="*/ 157 h 215"/>
                <a:gd name="T30" fmla="*/ 64 w 73"/>
                <a:gd name="T31" fmla="*/ 159 h 215"/>
                <a:gd name="T32" fmla="*/ 63 w 73"/>
                <a:gd name="T33" fmla="*/ 160 h 215"/>
                <a:gd name="T34" fmla="*/ 63 w 73"/>
                <a:gd name="T35" fmla="*/ 168 h 215"/>
                <a:gd name="T36" fmla="*/ 64 w 73"/>
                <a:gd name="T37" fmla="*/ 186 h 215"/>
                <a:gd name="T38" fmla="*/ 65 w 73"/>
                <a:gd name="T39" fmla="*/ 197 h 215"/>
                <a:gd name="T40" fmla="*/ 65 w 73"/>
                <a:gd name="T41" fmla="*/ 208 h 215"/>
                <a:gd name="T42" fmla="*/ 61 w 73"/>
                <a:gd name="T43" fmla="*/ 215 h 215"/>
                <a:gd name="T44" fmla="*/ 55 w 73"/>
                <a:gd name="T45" fmla="*/ 208 h 215"/>
                <a:gd name="T46" fmla="*/ 53 w 73"/>
                <a:gd name="T47" fmla="*/ 204 h 215"/>
                <a:gd name="T48" fmla="*/ 48 w 73"/>
                <a:gd name="T49" fmla="*/ 186 h 215"/>
                <a:gd name="T50" fmla="*/ 48 w 73"/>
                <a:gd name="T51" fmla="*/ 178 h 215"/>
                <a:gd name="T52" fmla="*/ 45 w 73"/>
                <a:gd name="T53" fmla="*/ 147 h 215"/>
                <a:gd name="T54" fmla="*/ 33 w 73"/>
                <a:gd name="T55" fmla="*/ 153 h 215"/>
                <a:gd name="T56" fmla="*/ 18 w 73"/>
                <a:gd name="T57" fmla="*/ 161 h 215"/>
                <a:gd name="T58" fmla="*/ 11 w 73"/>
                <a:gd name="T59" fmla="*/ 163 h 215"/>
                <a:gd name="T60" fmla="*/ 4 w 73"/>
                <a:gd name="T61" fmla="*/ 155 h 215"/>
                <a:gd name="T62" fmla="*/ 0 w 73"/>
                <a:gd name="T63" fmla="*/ 147 h 215"/>
                <a:gd name="T64" fmla="*/ 0 w 73"/>
                <a:gd name="T65" fmla="*/ 138 h 215"/>
                <a:gd name="T66" fmla="*/ 0 w 73"/>
                <a:gd name="T67" fmla="*/ 127 h 215"/>
                <a:gd name="T68" fmla="*/ 8 w 73"/>
                <a:gd name="T69" fmla="*/ 112 h 215"/>
                <a:gd name="T70" fmla="*/ 12 w 73"/>
                <a:gd name="T71" fmla="*/ 90 h 215"/>
                <a:gd name="T72" fmla="*/ 12 w 73"/>
                <a:gd name="T73" fmla="*/ 73 h 215"/>
                <a:gd name="T74" fmla="*/ 13 w 73"/>
                <a:gd name="T75" fmla="*/ 64 h 215"/>
                <a:gd name="T76" fmla="*/ 18 w 73"/>
                <a:gd name="T77" fmla="*/ 47 h 215"/>
                <a:gd name="T78" fmla="*/ 24 w 73"/>
                <a:gd name="T79" fmla="*/ 41 h 215"/>
                <a:gd name="T80" fmla="*/ 32 w 73"/>
                <a:gd name="T81" fmla="*/ 39 h 215"/>
                <a:gd name="T82" fmla="*/ 38 w 73"/>
                <a:gd name="T83" fmla="*/ 47 h 215"/>
                <a:gd name="T84" fmla="*/ 28 w 73"/>
                <a:gd name="T85" fmla="*/ 62 h 215"/>
                <a:gd name="T86" fmla="*/ 31 w 73"/>
                <a:gd name="T87" fmla="*/ 81 h 215"/>
                <a:gd name="T88" fmla="*/ 31 w 73"/>
                <a:gd name="T89" fmla="*/ 89 h 215"/>
                <a:gd name="T90" fmla="*/ 30 w 73"/>
                <a:gd name="T91" fmla="*/ 99 h 215"/>
                <a:gd name="T92" fmla="*/ 48 w 73"/>
                <a:gd name="T93" fmla="*/ 115 h 215"/>
                <a:gd name="T94" fmla="*/ 50 w 73"/>
                <a:gd name="T95" fmla="*/ 115 h 215"/>
                <a:gd name="T96" fmla="*/ 51 w 73"/>
                <a:gd name="T97" fmla="*/ 109 h 215"/>
                <a:gd name="T98" fmla="*/ 55 w 73"/>
                <a:gd name="T99" fmla="*/ 79 h 215"/>
                <a:gd name="T100" fmla="*/ 53 w 73"/>
                <a:gd name="T101" fmla="*/ 35 h 215"/>
                <a:gd name="T102" fmla="*/ 60 w 73"/>
                <a:gd name="T103" fmla="*/ 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3" h="215">
                  <a:moveTo>
                    <a:pt x="65" y="0"/>
                  </a:moveTo>
                  <a:cubicBezTo>
                    <a:pt x="66" y="0"/>
                    <a:pt x="67" y="0"/>
                    <a:pt x="67" y="1"/>
                  </a:cubicBezTo>
                  <a:cubicBezTo>
                    <a:pt x="70" y="3"/>
                    <a:pt x="68" y="10"/>
                    <a:pt x="69" y="15"/>
                  </a:cubicBezTo>
                  <a:cubicBezTo>
                    <a:pt x="69" y="16"/>
                    <a:pt x="69" y="17"/>
                    <a:pt x="69" y="18"/>
                  </a:cubicBezTo>
                  <a:cubicBezTo>
                    <a:pt x="71" y="22"/>
                    <a:pt x="69" y="30"/>
                    <a:pt x="67" y="34"/>
                  </a:cubicBezTo>
                  <a:cubicBezTo>
                    <a:pt x="66" y="35"/>
                    <a:pt x="66" y="37"/>
                    <a:pt x="65" y="37"/>
                  </a:cubicBezTo>
                  <a:cubicBezTo>
                    <a:pt x="64" y="39"/>
                    <a:pt x="65" y="45"/>
                    <a:pt x="66" y="46"/>
                  </a:cubicBezTo>
                  <a:cubicBezTo>
                    <a:pt x="66" y="47"/>
                    <a:pt x="66" y="51"/>
                    <a:pt x="67" y="53"/>
                  </a:cubicBezTo>
                  <a:cubicBezTo>
                    <a:pt x="67" y="55"/>
                    <a:pt x="67" y="57"/>
                    <a:pt x="67" y="59"/>
                  </a:cubicBezTo>
                  <a:cubicBezTo>
                    <a:pt x="67" y="61"/>
                    <a:pt x="67" y="63"/>
                    <a:pt x="68" y="65"/>
                  </a:cubicBezTo>
                  <a:cubicBezTo>
                    <a:pt x="68" y="67"/>
                    <a:pt x="67" y="70"/>
                    <a:pt x="67" y="71"/>
                  </a:cubicBezTo>
                  <a:cubicBezTo>
                    <a:pt x="67" y="71"/>
                    <a:pt x="68" y="73"/>
                    <a:pt x="68" y="74"/>
                  </a:cubicBezTo>
                  <a:cubicBezTo>
                    <a:pt x="69" y="76"/>
                    <a:pt x="67" y="82"/>
                    <a:pt x="68" y="85"/>
                  </a:cubicBezTo>
                  <a:cubicBezTo>
                    <a:pt x="68" y="86"/>
                    <a:pt x="65" y="89"/>
                    <a:pt x="67" y="91"/>
                  </a:cubicBezTo>
                  <a:cubicBezTo>
                    <a:pt x="67" y="92"/>
                    <a:pt x="66" y="94"/>
                    <a:pt x="67" y="95"/>
                  </a:cubicBezTo>
                  <a:cubicBezTo>
                    <a:pt x="68" y="97"/>
                    <a:pt x="68" y="98"/>
                    <a:pt x="69" y="99"/>
                  </a:cubicBezTo>
                  <a:cubicBezTo>
                    <a:pt x="69" y="101"/>
                    <a:pt x="69" y="104"/>
                    <a:pt x="69" y="106"/>
                  </a:cubicBezTo>
                  <a:cubicBezTo>
                    <a:pt x="70" y="106"/>
                    <a:pt x="71" y="107"/>
                    <a:pt x="71" y="107"/>
                  </a:cubicBezTo>
                  <a:cubicBezTo>
                    <a:pt x="72" y="109"/>
                    <a:pt x="71" y="110"/>
                    <a:pt x="72" y="112"/>
                  </a:cubicBezTo>
                  <a:cubicBezTo>
                    <a:pt x="72" y="113"/>
                    <a:pt x="73" y="112"/>
                    <a:pt x="73" y="114"/>
                  </a:cubicBezTo>
                  <a:cubicBezTo>
                    <a:pt x="72" y="114"/>
                    <a:pt x="71" y="116"/>
                    <a:pt x="72" y="117"/>
                  </a:cubicBezTo>
                  <a:cubicBezTo>
                    <a:pt x="71" y="117"/>
                    <a:pt x="70" y="118"/>
                    <a:pt x="69" y="118"/>
                  </a:cubicBezTo>
                  <a:cubicBezTo>
                    <a:pt x="69" y="119"/>
                    <a:pt x="67" y="127"/>
                    <a:pt x="67" y="127"/>
                  </a:cubicBezTo>
                  <a:cubicBezTo>
                    <a:pt x="67" y="128"/>
                    <a:pt x="68" y="129"/>
                    <a:pt x="68" y="130"/>
                  </a:cubicBezTo>
                  <a:cubicBezTo>
                    <a:pt x="68" y="132"/>
                    <a:pt x="68" y="133"/>
                    <a:pt x="68" y="134"/>
                  </a:cubicBezTo>
                  <a:cubicBezTo>
                    <a:pt x="68" y="135"/>
                    <a:pt x="67" y="138"/>
                    <a:pt x="67" y="137"/>
                  </a:cubicBezTo>
                  <a:cubicBezTo>
                    <a:pt x="67" y="138"/>
                    <a:pt x="67" y="138"/>
                    <a:pt x="67" y="139"/>
                  </a:cubicBezTo>
                  <a:cubicBezTo>
                    <a:pt x="67" y="139"/>
                    <a:pt x="66" y="148"/>
                    <a:pt x="67" y="148"/>
                  </a:cubicBezTo>
                  <a:cubicBezTo>
                    <a:pt x="67" y="148"/>
                    <a:pt x="67" y="149"/>
                    <a:pt x="67" y="149"/>
                  </a:cubicBezTo>
                  <a:cubicBezTo>
                    <a:pt x="66" y="152"/>
                    <a:pt x="64" y="155"/>
                    <a:pt x="65" y="157"/>
                  </a:cubicBezTo>
                  <a:cubicBezTo>
                    <a:pt x="65" y="157"/>
                    <a:pt x="65" y="158"/>
                    <a:pt x="65" y="158"/>
                  </a:cubicBezTo>
                  <a:cubicBezTo>
                    <a:pt x="65" y="158"/>
                    <a:pt x="65" y="158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4" y="160"/>
                    <a:pt x="64" y="160"/>
                    <a:pt x="63" y="160"/>
                  </a:cubicBezTo>
                  <a:cubicBezTo>
                    <a:pt x="63" y="162"/>
                    <a:pt x="63" y="164"/>
                    <a:pt x="63" y="166"/>
                  </a:cubicBezTo>
                  <a:cubicBezTo>
                    <a:pt x="63" y="167"/>
                    <a:pt x="63" y="167"/>
                    <a:pt x="63" y="168"/>
                  </a:cubicBezTo>
                  <a:cubicBezTo>
                    <a:pt x="61" y="173"/>
                    <a:pt x="64" y="179"/>
                    <a:pt x="65" y="181"/>
                  </a:cubicBezTo>
                  <a:cubicBezTo>
                    <a:pt x="65" y="183"/>
                    <a:pt x="65" y="184"/>
                    <a:pt x="64" y="186"/>
                  </a:cubicBezTo>
                  <a:cubicBezTo>
                    <a:pt x="64" y="186"/>
                    <a:pt x="64" y="186"/>
                    <a:pt x="64" y="186"/>
                  </a:cubicBezTo>
                  <a:cubicBezTo>
                    <a:pt x="64" y="186"/>
                    <a:pt x="65" y="197"/>
                    <a:pt x="65" y="197"/>
                  </a:cubicBezTo>
                  <a:cubicBezTo>
                    <a:pt x="65" y="197"/>
                    <a:pt x="64" y="201"/>
                    <a:pt x="64" y="201"/>
                  </a:cubicBezTo>
                  <a:cubicBezTo>
                    <a:pt x="65" y="202"/>
                    <a:pt x="65" y="207"/>
                    <a:pt x="65" y="208"/>
                  </a:cubicBezTo>
                  <a:cubicBezTo>
                    <a:pt x="65" y="209"/>
                    <a:pt x="64" y="209"/>
                    <a:pt x="63" y="209"/>
                  </a:cubicBezTo>
                  <a:cubicBezTo>
                    <a:pt x="63" y="211"/>
                    <a:pt x="63" y="214"/>
                    <a:pt x="61" y="215"/>
                  </a:cubicBezTo>
                  <a:cubicBezTo>
                    <a:pt x="60" y="215"/>
                    <a:pt x="61" y="215"/>
                    <a:pt x="60" y="215"/>
                  </a:cubicBezTo>
                  <a:cubicBezTo>
                    <a:pt x="57" y="213"/>
                    <a:pt x="58" y="210"/>
                    <a:pt x="55" y="208"/>
                  </a:cubicBezTo>
                  <a:cubicBezTo>
                    <a:pt x="55" y="208"/>
                    <a:pt x="56" y="208"/>
                    <a:pt x="56" y="207"/>
                  </a:cubicBezTo>
                  <a:cubicBezTo>
                    <a:pt x="56" y="206"/>
                    <a:pt x="54" y="205"/>
                    <a:pt x="53" y="204"/>
                  </a:cubicBezTo>
                  <a:cubicBezTo>
                    <a:pt x="52" y="202"/>
                    <a:pt x="53" y="199"/>
                    <a:pt x="52" y="197"/>
                  </a:cubicBezTo>
                  <a:cubicBezTo>
                    <a:pt x="51" y="194"/>
                    <a:pt x="50" y="188"/>
                    <a:pt x="48" y="186"/>
                  </a:cubicBezTo>
                  <a:cubicBezTo>
                    <a:pt x="48" y="185"/>
                    <a:pt x="49" y="183"/>
                    <a:pt x="49" y="182"/>
                  </a:cubicBezTo>
                  <a:cubicBezTo>
                    <a:pt x="48" y="181"/>
                    <a:pt x="48" y="179"/>
                    <a:pt x="48" y="178"/>
                  </a:cubicBezTo>
                  <a:cubicBezTo>
                    <a:pt x="48" y="174"/>
                    <a:pt x="49" y="168"/>
                    <a:pt x="48" y="166"/>
                  </a:cubicBezTo>
                  <a:cubicBezTo>
                    <a:pt x="46" y="163"/>
                    <a:pt x="51" y="148"/>
                    <a:pt x="45" y="147"/>
                  </a:cubicBezTo>
                  <a:cubicBezTo>
                    <a:pt x="43" y="148"/>
                    <a:pt x="40" y="148"/>
                    <a:pt x="38" y="149"/>
                  </a:cubicBezTo>
                  <a:cubicBezTo>
                    <a:pt x="37" y="150"/>
                    <a:pt x="35" y="152"/>
                    <a:pt x="33" y="153"/>
                  </a:cubicBezTo>
                  <a:cubicBezTo>
                    <a:pt x="33" y="153"/>
                    <a:pt x="23" y="157"/>
                    <a:pt x="23" y="157"/>
                  </a:cubicBezTo>
                  <a:cubicBezTo>
                    <a:pt x="21" y="158"/>
                    <a:pt x="20" y="160"/>
                    <a:pt x="18" y="161"/>
                  </a:cubicBezTo>
                  <a:cubicBezTo>
                    <a:pt x="16" y="161"/>
                    <a:pt x="15" y="161"/>
                    <a:pt x="13" y="161"/>
                  </a:cubicBezTo>
                  <a:cubicBezTo>
                    <a:pt x="13" y="162"/>
                    <a:pt x="12" y="162"/>
                    <a:pt x="11" y="163"/>
                  </a:cubicBezTo>
                  <a:cubicBezTo>
                    <a:pt x="8" y="164"/>
                    <a:pt x="5" y="159"/>
                    <a:pt x="4" y="157"/>
                  </a:cubicBezTo>
                  <a:cubicBezTo>
                    <a:pt x="4" y="156"/>
                    <a:pt x="4" y="156"/>
                    <a:pt x="4" y="155"/>
                  </a:cubicBezTo>
                  <a:cubicBezTo>
                    <a:pt x="2" y="152"/>
                    <a:pt x="2" y="150"/>
                    <a:pt x="0" y="148"/>
                  </a:cubicBezTo>
                  <a:cubicBezTo>
                    <a:pt x="1" y="147"/>
                    <a:pt x="0" y="146"/>
                    <a:pt x="0" y="147"/>
                  </a:cubicBezTo>
                  <a:cubicBezTo>
                    <a:pt x="0" y="147"/>
                    <a:pt x="0" y="144"/>
                    <a:pt x="0" y="144"/>
                  </a:cubicBezTo>
                  <a:cubicBezTo>
                    <a:pt x="0" y="142"/>
                    <a:pt x="0" y="138"/>
                    <a:pt x="0" y="138"/>
                  </a:cubicBezTo>
                  <a:cubicBezTo>
                    <a:pt x="2" y="137"/>
                    <a:pt x="1" y="129"/>
                    <a:pt x="0" y="127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26"/>
                    <a:pt x="1" y="124"/>
                    <a:pt x="0" y="123"/>
                  </a:cubicBezTo>
                  <a:cubicBezTo>
                    <a:pt x="2" y="119"/>
                    <a:pt x="7" y="115"/>
                    <a:pt x="8" y="112"/>
                  </a:cubicBezTo>
                  <a:cubicBezTo>
                    <a:pt x="8" y="111"/>
                    <a:pt x="8" y="110"/>
                    <a:pt x="8" y="109"/>
                  </a:cubicBezTo>
                  <a:cubicBezTo>
                    <a:pt x="10" y="104"/>
                    <a:pt x="10" y="93"/>
                    <a:pt x="12" y="90"/>
                  </a:cubicBezTo>
                  <a:cubicBezTo>
                    <a:pt x="12" y="87"/>
                    <a:pt x="12" y="85"/>
                    <a:pt x="12" y="83"/>
                  </a:cubicBezTo>
                  <a:cubicBezTo>
                    <a:pt x="12" y="79"/>
                    <a:pt x="11" y="76"/>
                    <a:pt x="12" y="73"/>
                  </a:cubicBezTo>
                  <a:cubicBezTo>
                    <a:pt x="13" y="70"/>
                    <a:pt x="13" y="66"/>
                    <a:pt x="14" y="65"/>
                  </a:cubicBezTo>
                  <a:cubicBezTo>
                    <a:pt x="14" y="64"/>
                    <a:pt x="14" y="64"/>
                    <a:pt x="13" y="64"/>
                  </a:cubicBezTo>
                  <a:cubicBezTo>
                    <a:pt x="13" y="63"/>
                    <a:pt x="15" y="60"/>
                    <a:pt x="14" y="58"/>
                  </a:cubicBezTo>
                  <a:cubicBezTo>
                    <a:pt x="16" y="55"/>
                    <a:pt x="17" y="50"/>
                    <a:pt x="18" y="47"/>
                  </a:cubicBezTo>
                  <a:cubicBezTo>
                    <a:pt x="19" y="47"/>
                    <a:pt x="20" y="46"/>
                    <a:pt x="21" y="45"/>
                  </a:cubicBezTo>
                  <a:cubicBezTo>
                    <a:pt x="23" y="44"/>
                    <a:pt x="21" y="42"/>
                    <a:pt x="24" y="41"/>
                  </a:cubicBezTo>
                  <a:cubicBezTo>
                    <a:pt x="24" y="41"/>
                    <a:pt x="24" y="40"/>
                    <a:pt x="24" y="40"/>
                  </a:cubicBezTo>
                  <a:cubicBezTo>
                    <a:pt x="26" y="40"/>
                    <a:pt x="31" y="38"/>
                    <a:pt x="32" y="39"/>
                  </a:cubicBezTo>
                  <a:cubicBezTo>
                    <a:pt x="33" y="40"/>
                    <a:pt x="33" y="41"/>
                    <a:pt x="34" y="43"/>
                  </a:cubicBezTo>
                  <a:cubicBezTo>
                    <a:pt x="35" y="44"/>
                    <a:pt x="37" y="45"/>
                    <a:pt x="38" y="47"/>
                  </a:cubicBezTo>
                  <a:cubicBezTo>
                    <a:pt x="39" y="48"/>
                    <a:pt x="39" y="49"/>
                    <a:pt x="38" y="50"/>
                  </a:cubicBezTo>
                  <a:cubicBezTo>
                    <a:pt x="37" y="59"/>
                    <a:pt x="31" y="56"/>
                    <a:pt x="28" y="62"/>
                  </a:cubicBezTo>
                  <a:cubicBezTo>
                    <a:pt x="27" y="65"/>
                    <a:pt x="30" y="74"/>
                    <a:pt x="31" y="76"/>
                  </a:cubicBezTo>
                  <a:cubicBezTo>
                    <a:pt x="32" y="78"/>
                    <a:pt x="31" y="80"/>
                    <a:pt x="31" y="81"/>
                  </a:cubicBezTo>
                  <a:cubicBezTo>
                    <a:pt x="31" y="82"/>
                    <a:pt x="31" y="84"/>
                    <a:pt x="30" y="85"/>
                  </a:cubicBezTo>
                  <a:cubicBezTo>
                    <a:pt x="30" y="86"/>
                    <a:pt x="31" y="88"/>
                    <a:pt x="31" y="89"/>
                  </a:cubicBezTo>
                  <a:cubicBezTo>
                    <a:pt x="31" y="92"/>
                    <a:pt x="30" y="93"/>
                    <a:pt x="30" y="94"/>
                  </a:cubicBezTo>
                  <a:cubicBezTo>
                    <a:pt x="29" y="95"/>
                    <a:pt x="30" y="99"/>
                    <a:pt x="30" y="99"/>
                  </a:cubicBezTo>
                  <a:cubicBezTo>
                    <a:pt x="28" y="100"/>
                    <a:pt x="27" y="110"/>
                    <a:pt x="28" y="111"/>
                  </a:cubicBezTo>
                  <a:cubicBezTo>
                    <a:pt x="30" y="115"/>
                    <a:pt x="41" y="114"/>
                    <a:pt x="48" y="115"/>
                  </a:cubicBezTo>
                  <a:cubicBezTo>
                    <a:pt x="48" y="114"/>
                    <a:pt x="48" y="115"/>
                    <a:pt x="49" y="114"/>
                  </a:cubicBezTo>
                  <a:cubicBezTo>
                    <a:pt x="49" y="115"/>
                    <a:pt x="49" y="115"/>
                    <a:pt x="50" y="115"/>
                  </a:cubicBezTo>
                  <a:cubicBezTo>
                    <a:pt x="51" y="113"/>
                    <a:pt x="51" y="113"/>
                    <a:pt x="52" y="111"/>
                  </a:cubicBezTo>
                  <a:cubicBezTo>
                    <a:pt x="51" y="111"/>
                    <a:pt x="51" y="111"/>
                    <a:pt x="51" y="109"/>
                  </a:cubicBezTo>
                  <a:cubicBezTo>
                    <a:pt x="56" y="105"/>
                    <a:pt x="55" y="98"/>
                    <a:pt x="56" y="90"/>
                  </a:cubicBezTo>
                  <a:cubicBezTo>
                    <a:pt x="56" y="87"/>
                    <a:pt x="55" y="83"/>
                    <a:pt x="55" y="79"/>
                  </a:cubicBezTo>
                  <a:cubicBezTo>
                    <a:pt x="57" y="77"/>
                    <a:pt x="56" y="67"/>
                    <a:pt x="56" y="63"/>
                  </a:cubicBezTo>
                  <a:cubicBezTo>
                    <a:pt x="56" y="50"/>
                    <a:pt x="57" y="44"/>
                    <a:pt x="53" y="35"/>
                  </a:cubicBezTo>
                  <a:cubicBezTo>
                    <a:pt x="53" y="30"/>
                    <a:pt x="53" y="25"/>
                    <a:pt x="53" y="19"/>
                  </a:cubicBezTo>
                  <a:cubicBezTo>
                    <a:pt x="57" y="17"/>
                    <a:pt x="58" y="5"/>
                    <a:pt x="60" y="4"/>
                  </a:cubicBezTo>
                  <a:cubicBezTo>
                    <a:pt x="61" y="2"/>
                    <a:pt x="64" y="2"/>
                    <a:pt x="6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6" name="Freeform 57">
              <a:extLst>
                <a:ext uri="{FF2B5EF4-FFF2-40B4-BE49-F238E27FC236}">
                  <a16:creationId xmlns="" xmlns:a16="http://schemas.microsoft.com/office/drawing/2014/main" id="{D1D1CD1A-0358-FC4A-904E-C9F31E4C1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8101" y="3040063"/>
              <a:ext cx="76200" cy="436563"/>
            </a:xfrm>
            <a:custGeom>
              <a:avLst/>
              <a:gdLst>
                <a:gd name="T0" fmla="*/ 10 w 25"/>
                <a:gd name="T1" fmla="*/ 0 h 143"/>
                <a:gd name="T2" fmla="*/ 16 w 25"/>
                <a:gd name="T3" fmla="*/ 0 h 143"/>
                <a:gd name="T4" fmla="*/ 24 w 25"/>
                <a:gd name="T5" fmla="*/ 12 h 143"/>
                <a:gd name="T6" fmla="*/ 25 w 25"/>
                <a:gd name="T7" fmla="*/ 18 h 143"/>
                <a:gd name="T8" fmla="*/ 23 w 25"/>
                <a:gd name="T9" fmla="*/ 24 h 143"/>
                <a:gd name="T10" fmla="*/ 22 w 25"/>
                <a:gd name="T11" fmla="*/ 26 h 143"/>
                <a:gd name="T12" fmla="*/ 22 w 25"/>
                <a:gd name="T13" fmla="*/ 26 h 143"/>
                <a:gd name="T14" fmla="*/ 21 w 25"/>
                <a:gd name="T15" fmla="*/ 29 h 143"/>
                <a:gd name="T16" fmla="*/ 19 w 25"/>
                <a:gd name="T17" fmla="*/ 32 h 143"/>
                <a:gd name="T18" fmla="*/ 21 w 25"/>
                <a:gd name="T19" fmla="*/ 48 h 143"/>
                <a:gd name="T20" fmla="*/ 21 w 25"/>
                <a:gd name="T21" fmla="*/ 64 h 143"/>
                <a:gd name="T22" fmla="*/ 21 w 25"/>
                <a:gd name="T23" fmla="*/ 64 h 143"/>
                <a:gd name="T24" fmla="*/ 17 w 25"/>
                <a:gd name="T25" fmla="*/ 69 h 143"/>
                <a:gd name="T26" fmla="*/ 17 w 25"/>
                <a:gd name="T27" fmla="*/ 76 h 143"/>
                <a:gd name="T28" fmla="*/ 17 w 25"/>
                <a:gd name="T29" fmla="*/ 76 h 143"/>
                <a:gd name="T30" fmla="*/ 17 w 25"/>
                <a:gd name="T31" fmla="*/ 81 h 143"/>
                <a:gd name="T32" fmla="*/ 17 w 25"/>
                <a:gd name="T33" fmla="*/ 90 h 143"/>
                <a:gd name="T34" fmla="*/ 17 w 25"/>
                <a:gd name="T35" fmla="*/ 91 h 143"/>
                <a:gd name="T36" fmla="*/ 18 w 25"/>
                <a:gd name="T37" fmla="*/ 97 h 143"/>
                <a:gd name="T38" fmla="*/ 17 w 25"/>
                <a:gd name="T39" fmla="*/ 100 h 143"/>
                <a:gd name="T40" fmla="*/ 17 w 25"/>
                <a:gd name="T41" fmla="*/ 100 h 143"/>
                <a:gd name="T42" fmla="*/ 18 w 25"/>
                <a:gd name="T43" fmla="*/ 100 h 143"/>
                <a:gd name="T44" fmla="*/ 18 w 25"/>
                <a:gd name="T45" fmla="*/ 102 h 143"/>
                <a:gd name="T46" fmla="*/ 18 w 25"/>
                <a:gd name="T47" fmla="*/ 108 h 143"/>
                <a:gd name="T48" fmla="*/ 17 w 25"/>
                <a:gd name="T49" fmla="*/ 108 h 143"/>
                <a:gd name="T50" fmla="*/ 17 w 25"/>
                <a:gd name="T51" fmla="*/ 113 h 143"/>
                <a:gd name="T52" fmla="*/ 16 w 25"/>
                <a:gd name="T53" fmla="*/ 117 h 143"/>
                <a:gd name="T54" fmla="*/ 16 w 25"/>
                <a:gd name="T55" fmla="*/ 118 h 143"/>
                <a:gd name="T56" fmla="*/ 15 w 25"/>
                <a:gd name="T57" fmla="*/ 119 h 143"/>
                <a:gd name="T58" fmla="*/ 15 w 25"/>
                <a:gd name="T59" fmla="*/ 121 h 143"/>
                <a:gd name="T60" fmla="*/ 12 w 25"/>
                <a:gd name="T61" fmla="*/ 130 h 143"/>
                <a:gd name="T62" fmla="*/ 5 w 25"/>
                <a:gd name="T63" fmla="*/ 142 h 143"/>
                <a:gd name="T64" fmla="*/ 3 w 25"/>
                <a:gd name="T65" fmla="*/ 141 h 143"/>
                <a:gd name="T66" fmla="*/ 0 w 25"/>
                <a:gd name="T67" fmla="*/ 129 h 143"/>
                <a:gd name="T68" fmla="*/ 1 w 25"/>
                <a:gd name="T69" fmla="*/ 127 h 143"/>
                <a:gd name="T70" fmla="*/ 4 w 25"/>
                <a:gd name="T71" fmla="*/ 126 h 143"/>
                <a:gd name="T72" fmla="*/ 5 w 25"/>
                <a:gd name="T73" fmla="*/ 126 h 143"/>
                <a:gd name="T74" fmla="*/ 8 w 25"/>
                <a:gd name="T75" fmla="*/ 123 h 143"/>
                <a:gd name="T76" fmla="*/ 9 w 25"/>
                <a:gd name="T77" fmla="*/ 114 h 143"/>
                <a:gd name="T78" fmla="*/ 9 w 25"/>
                <a:gd name="T79" fmla="*/ 104 h 143"/>
                <a:gd name="T80" fmla="*/ 9 w 25"/>
                <a:gd name="T81" fmla="*/ 92 h 143"/>
                <a:gd name="T82" fmla="*/ 8 w 25"/>
                <a:gd name="T83" fmla="*/ 83 h 143"/>
                <a:gd name="T84" fmla="*/ 9 w 25"/>
                <a:gd name="T85" fmla="*/ 62 h 143"/>
                <a:gd name="T86" fmla="*/ 8 w 25"/>
                <a:gd name="T87" fmla="*/ 58 h 143"/>
                <a:gd name="T88" fmla="*/ 8 w 25"/>
                <a:gd name="T89" fmla="*/ 57 h 143"/>
                <a:gd name="T90" fmla="*/ 9 w 25"/>
                <a:gd name="T91" fmla="*/ 52 h 143"/>
                <a:gd name="T92" fmla="*/ 10 w 25"/>
                <a:gd name="T93" fmla="*/ 52 h 143"/>
                <a:gd name="T94" fmla="*/ 9 w 25"/>
                <a:gd name="T95" fmla="*/ 48 h 143"/>
                <a:gd name="T96" fmla="*/ 9 w 25"/>
                <a:gd name="T97" fmla="*/ 34 h 143"/>
                <a:gd name="T98" fmla="*/ 9 w 25"/>
                <a:gd name="T99" fmla="*/ 25 h 143"/>
                <a:gd name="T100" fmla="*/ 8 w 25"/>
                <a:gd name="T101" fmla="*/ 20 h 143"/>
                <a:gd name="T102" fmla="*/ 9 w 25"/>
                <a:gd name="T103" fmla="*/ 11 h 143"/>
                <a:gd name="T104" fmla="*/ 10 w 25"/>
                <a:gd name="T10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" h="143">
                  <a:moveTo>
                    <a:pt x="10" y="0"/>
                  </a:moveTo>
                  <a:cubicBezTo>
                    <a:pt x="11" y="0"/>
                    <a:pt x="16" y="0"/>
                    <a:pt x="16" y="0"/>
                  </a:cubicBezTo>
                  <a:cubicBezTo>
                    <a:pt x="20" y="0"/>
                    <a:pt x="23" y="10"/>
                    <a:pt x="24" y="12"/>
                  </a:cubicBezTo>
                  <a:cubicBezTo>
                    <a:pt x="24" y="12"/>
                    <a:pt x="24" y="17"/>
                    <a:pt x="25" y="18"/>
                  </a:cubicBezTo>
                  <a:cubicBezTo>
                    <a:pt x="23" y="19"/>
                    <a:pt x="24" y="22"/>
                    <a:pt x="23" y="24"/>
                  </a:cubicBezTo>
                  <a:cubicBezTo>
                    <a:pt x="23" y="25"/>
                    <a:pt x="22" y="25"/>
                    <a:pt x="22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1" y="27"/>
                    <a:pt x="21" y="28"/>
                    <a:pt x="21" y="29"/>
                  </a:cubicBezTo>
                  <a:cubicBezTo>
                    <a:pt x="20" y="30"/>
                    <a:pt x="19" y="31"/>
                    <a:pt x="19" y="32"/>
                  </a:cubicBezTo>
                  <a:cubicBezTo>
                    <a:pt x="17" y="37"/>
                    <a:pt x="20" y="46"/>
                    <a:pt x="21" y="48"/>
                  </a:cubicBezTo>
                  <a:cubicBezTo>
                    <a:pt x="22" y="49"/>
                    <a:pt x="21" y="62"/>
                    <a:pt x="21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0" y="66"/>
                    <a:pt x="19" y="67"/>
                    <a:pt x="17" y="69"/>
                  </a:cubicBezTo>
                  <a:cubicBezTo>
                    <a:pt x="17" y="69"/>
                    <a:pt x="17" y="76"/>
                    <a:pt x="17" y="76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6" y="77"/>
                    <a:pt x="17" y="81"/>
                    <a:pt x="17" y="81"/>
                  </a:cubicBezTo>
                  <a:cubicBezTo>
                    <a:pt x="17" y="82"/>
                    <a:pt x="17" y="88"/>
                    <a:pt x="17" y="90"/>
                  </a:cubicBezTo>
                  <a:cubicBezTo>
                    <a:pt x="17" y="91"/>
                    <a:pt x="18" y="91"/>
                    <a:pt x="17" y="91"/>
                  </a:cubicBezTo>
                  <a:cubicBezTo>
                    <a:pt x="16" y="93"/>
                    <a:pt x="18" y="97"/>
                    <a:pt x="18" y="97"/>
                  </a:cubicBezTo>
                  <a:cubicBezTo>
                    <a:pt x="18" y="98"/>
                    <a:pt x="18" y="99"/>
                    <a:pt x="17" y="100"/>
                  </a:cubicBezTo>
                  <a:cubicBezTo>
                    <a:pt x="17" y="100"/>
                    <a:pt x="17" y="100"/>
                    <a:pt x="17" y="100"/>
                  </a:cubicBezTo>
                  <a:cubicBezTo>
                    <a:pt x="18" y="100"/>
                    <a:pt x="18" y="100"/>
                    <a:pt x="18" y="100"/>
                  </a:cubicBezTo>
                  <a:cubicBezTo>
                    <a:pt x="18" y="101"/>
                    <a:pt x="18" y="102"/>
                    <a:pt x="18" y="102"/>
                  </a:cubicBezTo>
                  <a:cubicBezTo>
                    <a:pt x="17" y="104"/>
                    <a:pt x="18" y="106"/>
                    <a:pt x="18" y="108"/>
                  </a:cubicBezTo>
                  <a:cubicBezTo>
                    <a:pt x="18" y="108"/>
                    <a:pt x="18" y="108"/>
                    <a:pt x="17" y="108"/>
                  </a:cubicBezTo>
                  <a:cubicBezTo>
                    <a:pt x="17" y="110"/>
                    <a:pt x="17" y="112"/>
                    <a:pt x="17" y="113"/>
                  </a:cubicBezTo>
                  <a:cubicBezTo>
                    <a:pt x="17" y="115"/>
                    <a:pt x="16" y="116"/>
                    <a:pt x="16" y="117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5" y="118"/>
                    <a:pt x="15" y="119"/>
                    <a:pt x="15" y="119"/>
                  </a:cubicBezTo>
                  <a:cubicBezTo>
                    <a:pt x="15" y="119"/>
                    <a:pt x="15" y="120"/>
                    <a:pt x="15" y="121"/>
                  </a:cubicBezTo>
                  <a:cubicBezTo>
                    <a:pt x="16" y="126"/>
                    <a:pt x="15" y="128"/>
                    <a:pt x="12" y="130"/>
                  </a:cubicBezTo>
                  <a:cubicBezTo>
                    <a:pt x="13" y="136"/>
                    <a:pt x="10" y="143"/>
                    <a:pt x="5" y="142"/>
                  </a:cubicBezTo>
                  <a:cubicBezTo>
                    <a:pt x="4" y="142"/>
                    <a:pt x="4" y="141"/>
                    <a:pt x="3" y="141"/>
                  </a:cubicBezTo>
                  <a:cubicBezTo>
                    <a:pt x="5" y="136"/>
                    <a:pt x="3" y="132"/>
                    <a:pt x="0" y="129"/>
                  </a:cubicBezTo>
                  <a:cubicBezTo>
                    <a:pt x="1" y="128"/>
                    <a:pt x="1" y="128"/>
                    <a:pt x="1" y="127"/>
                  </a:cubicBezTo>
                  <a:cubicBezTo>
                    <a:pt x="3" y="126"/>
                    <a:pt x="3" y="127"/>
                    <a:pt x="4" y="126"/>
                  </a:cubicBezTo>
                  <a:cubicBezTo>
                    <a:pt x="4" y="126"/>
                    <a:pt x="4" y="126"/>
                    <a:pt x="5" y="126"/>
                  </a:cubicBezTo>
                  <a:cubicBezTo>
                    <a:pt x="5" y="125"/>
                    <a:pt x="7" y="125"/>
                    <a:pt x="8" y="123"/>
                  </a:cubicBezTo>
                  <a:cubicBezTo>
                    <a:pt x="9" y="120"/>
                    <a:pt x="8" y="116"/>
                    <a:pt x="9" y="114"/>
                  </a:cubicBezTo>
                  <a:cubicBezTo>
                    <a:pt x="10" y="113"/>
                    <a:pt x="9" y="105"/>
                    <a:pt x="9" y="104"/>
                  </a:cubicBezTo>
                  <a:cubicBezTo>
                    <a:pt x="9" y="104"/>
                    <a:pt x="9" y="92"/>
                    <a:pt x="9" y="92"/>
                  </a:cubicBezTo>
                  <a:cubicBezTo>
                    <a:pt x="9" y="91"/>
                    <a:pt x="8" y="86"/>
                    <a:pt x="8" y="83"/>
                  </a:cubicBezTo>
                  <a:cubicBezTo>
                    <a:pt x="10" y="76"/>
                    <a:pt x="7" y="65"/>
                    <a:pt x="9" y="62"/>
                  </a:cubicBezTo>
                  <a:cubicBezTo>
                    <a:pt x="9" y="61"/>
                    <a:pt x="9" y="58"/>
                    <a:pt x="8" y="58"/>
                  </a:cubicBezTo>
                  <a:cubicBezTo>
                    <a:pt x="8" y="58"/>
                    <a:pt x="8" y="58"/>
                    <a:pt x="8" y="57"/>
                  </a:cubicBezTo>
                  <a:cubicBezTo>
                    <a:pt x="8" y="57"/>
                    <a:pt x="9" y="52"/>
                    <a:pt x="9" y="52"/>
                  </a:cubicBezTo>
                  <a:cubicBezTo>
                    <a:pt x="9" y="52"/>
                    <a:pt x="9" y="52"/>
                    <a:pt x="10" y="52"/>
                  </a:cubicBezTo>
                  <a:cubicBezTo>
                    <a:pt x="10" y="51"/>
                    <a:pt x="9" y="49"/>
                    <a:pt x="9" y="48"/>
                  </a:cubicBezTo>
                  <a:cubicBezTo>
                    <a:pt x="12" y="44"/>
                    <a:pt x="9" y="37"/>
                    <a:pt x="9" y="34"/>
                  </a:cubicBezTo>
                  <a:cubicBezTo>
                    <a:pt x="10" y="32"/>
                    <a:pt x="9" y="27"/>
                    <a:pt x="9" y="25"/>
                  </a:cubicBezTo>
                  <a:cubicBezTo>
                    <a:pt x="9" y="24"/>
                    <a:pt x="9" y="21"/>
                    <a:pt x="8" y="20"/>
                  </a:cubicBezTo>
                  <a:cubicBezTo>
                    <a:pt x="7" y="19"/>
                    <a:pt x="9" y="14"/>
                    <a:pt x="9" y="11"/>
                  </a:cubicBezTo>
                  <a:cubicBezTo>
                    <a:pt x="8" y="5"/>
                    <a:pt x="5" y="6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7" name="Freeform 58">
              <a:extLst>
                <a:ext uri="{FF2B5EF4-FFF2-40B4-BE49-F238E27FC236}">
                  <a16:creationId xmlns="" xmlns:a16="http://schemas.microsoft.com/office/drawing/2014/main" id="{ACB393CB-A5E5-4C4E-BD54-FAF6B299BF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70651" y="3033713"/>
              <a:ext cx="517525" cy="644525"/>
            </a:xfrm>
            <a:custGeom>
              <a:avLst/>
              <a:gdLst>
                <a:gd name="T0" fmla="*/ 167 w 171"/>
                <a:gd name="T1" fmla="*/ 161 h 211"/>
                <a:gd name="T2" fmla="*/ 143 w 171"/>
                <a:gd name="T3" fmla="*/ 165 h 211"/>
                <a:gd name="T4" fmla="*/ 111 w 171"/>
                <a:gd name="T5" fmla="*/ 167 h 211"/>
                <a:gd name="T6" fmla="*/ 85 w 171"/>
                <a:gd name="T7" fmla="*/ 159 h 211"/>
                <a:gd name="T8" fmla="*/ 84 w 171"/>
                <a:gd name="T9" fmla="*/ 147 h 211"/>
                <a:gd name="T10" fmla="*/ 109 w 171"/>
                <a:gd name="T11" fmla="*/ 141 h 211"/>
                <a:gd name="T12" fmla="*/ 137 w 171"/>
                <a:gd name="T13" fmla="*/ 128 h 211"/>
                <a:gd name="T14" fmla="*/ 105 w 171"/>
                <a:gd name="T15" fmla="*/ 123 h 211"/>
                <a:gd name="T16" fmla="*/ 108 w 171"/>
                <a:gd name="T17" fmla="*/ 102 h 211"/>
                <a:gd name="T18" fmla="*/ 139 w 171"/>
                <a:gd name="T19" fmla="*/ 103 h 211"/>
                <a:gd name="T20" fmla="*/ 124 w 171"/>
                <a:gd name="T21" fmla="*/ 90 h 211"/>
                <a:gd name="T22" fmla="*/ 101 w 171"/>
                <a:gd name="T23" fmla="*/ 90 h 211"/>
                <a:gd name="T24" fmla="*/ 80 w 171"/>
                <a:gd name="T25" fmla="*/ 79 h 211"/>
                <a:gd name="T26" fmla="*/ 49 w 171"/>
                <a:gd name="T27" fmla="*/ 91 h 211"/>
                <a:gd name="T28" fmla="*/ 20 w 171"/>
                <a:gd name="T29" fmla="*/ 54 h 211"/>
                <a:gd name="T30" fmla="*/ 35 w 171"/>
                <a:gd name="T31" fmla="*/ 43 h 211"/>
                <a:gd name="T32" fmla="*/ 54 w 171"/>
                <a:gd name="T33" fmla="*/ 33 h 211"/>
                <a:gd name="T34" fmla="*/ 88 w 171"/>
                <a:gd name="T35" fmla="*/ 30 h 211"/>
                <a:gd name="T36" fmla="*/ 86 w 171"/>
                <a:gd name="T37" fmla="*/ 44 h 211"/>
                <a:gd name="T38" fmla="*/ 47 w 171"/>
                <a:gd name="T39" fmla="*/ 60 h 211"/>
                <a:gd name="T40" fmla="*/ 49 w 171"/>
                <a:gd name="T41" fmla="*/ 67 h 211"/>
                <a:gd name="T42" fmla="*/ 67 w 171"/>
                <a:gd name="T43" fmla="*/ 69 h 211"/>
                <a:gd name="T44" fmla="*/ 99 w 171"/>
                <a:gd name="T45" fmla="*/ 68 h 211"/>
                <a:gd name="T46" fmla="*/ 133 w 171"/>
                <a:gd name="T47" fmla="*/ 67 h 211"/>
                <a:gd name="T48" fmla="*/ 149 w 171"/>
                <a:gd name="T49" fmla="*/ 61 h 211"/>
                <a:gd name="T50" fmla="*/ 125 w 171"/>
                <a:gd name="T51" fmla="*/ 57 h 211"/>
                <a:gd name="T52" fmla="*/ 94 w 171"/>
                <a:gd name="T53" fmla="*/ 56 h 211"/>
                <a:gd name="T54" fmla="*/ 108 w 171"/>
                <a:gd name="T55" fmla="*/ 38 h 211"/>
                <a:gd name="T56" fmla="*/ 91 w 171"/>
                <a:gd name="T57" fmla="*/ 8 h 211"/>
                <a:gd name="T58" fmla="*/ 75 w 171"/>
                <a:gd name="T59" fmla="*/ 3 h 211"/>
                <a:gd name="T60" fmla="*/ 67 w 171"/>
                <a:gd name="T61" fmla="*/ 0 h 211"/>
                <a:gd name="T62" fmla="*/ 56 w 171"/>
                <a:gd name="T63" fmla="*/ 14 h 211"/>
                <a:gd name="T64" fmla="*/ 47 w 171"/>
                <a:gd name="T65" fmla="*/ 21 h 211"/>
                <a:gd name="T66" fmla="*/ 36 w 171"/>
                <a:gd name="T67" fmla="*/ 28 h 211"/>
                <a:gd name="T68" fmla="*/ 17 w 171"/>
                <a:gd name="T69" fmla="*/ 37 h 211"/>
                <a:gd name="T70" fmla="*/ 0 w 171"/>
                <a:gd name="T71" fmla="*/ 47 h 211"/>
                <a:gd name="T72" fmla="*/ 10 w 171"/>
                <a:gd name="T73" fmla="*/ 52 h 211"/>
                <a:gd name="T74" fmla="*/ 13 w 171"/>
                <a:gd name="T75" fmla="*/ 64 h 211"/>
                <a:gd name="T76" fmla="*/ 15 w 171"/>
                <a:gd name="T77" fmla="*/ 87 h 211"/>
                <a:gd name="T78" fmla="*/ 15 w 171"/>
                <a:gd name="T79" fmla="*/ 106 h 211"/>
                <a:gd name="T80" fmla="*/ 14 w 171"/>
                <a:gd name="T81" fmla="*/ 130 h 211"/>
                <a:gd name="T82" fmla="*/ 12 w 171"/>
                <a:gd name="T83" fmla="*/ 149 h 211"/>
                <a:gd name="T84" fmla="*/ 10 w 171"/>
                <a:gd name="T85" fmla="*/ 183 h 211"/>
                <a:gd name="T86" fmla="*/ 10 w 171"/>
                <a:gd name="T87" fmla="*/ 196 h 211"/>
                <a:gd name="T88" fmla="*/ 18 w 171"/>
                <a:gd name="T89" fmla="*/ 205 h 211"/>
                <a:gd name="T90" fmla="*/ 37 w 171"/>
                <a:gd name="T91" fmla="*/ 195 h 211"/>
                <a:gd name="T92" fmla="*/ 55 w 171"/>
                <a:gd name="T93" fmla="*/ 191 h 211"/>
                <a:gd name="T94" fmla="*/ 67 w 171"/>
                <a:gd name="T95" fmla="*/ 191 h 211"/>
                <a:gd name="T96" fmla="*/ 79 w 171"/>
                <a:gd name="T97" fmla="*/ 192 h 211"/>
                <a:gd name="T98" fmla="*/ 114 w 171"/>
                <a:gd name="T99" fmla="*/ 195 h 211"/>
                <a:gd name="T100" fmla="*/ 147 w 171"/>
                <a:gd name="T101" fmla="*/ 202 h 211"/>
                <a:gd name="T102" fmla="*/ 70 w 171"/>
                <a:gd name="T103" fmla="*/ 155 h 211"/>
                <a:gd name="T104" fmla="*/ 32 w 171"/>
                <a:gd name="T105" fmla="*/ 172 h 211"/>
                <a:gd name="T106" fmla="*/ 23 w 171"/>
                <a:gd name="T107" fmla="*/ 160 h 211"/>
                <a:gd name="T108" fmla="*/ 32 w 171"/>
                <a:gd name="T109" fmla="*/ 146 h 211"/>
                <a:gd name="T110" fmla="*/ 67 w 171"/>
                <a:gd name="T111" fmla="*/ 141 h 211"/>
                <a:gd name="T112" fmla="*/ 70 w 171"/>
                <a:gd name="T113" fmla="*/ 124 h 211"/>
                <a:gd name="T114" fmla="*/ 54 w 171"/>
                <a:gd name="T115" fmla="*/ 129 h 211"/>
                <a:gd name="T116" fmla="*/ 25 w 171"/>
                <a:gd name="T117" fmla="*/ 121 h 211"/>
                <a:gd name="T118" fmla="*/ 42 w 171"/>
                <a:gd name="T119" fmla="*/ 105 h 211"/>
                <a:gd name="T120" fmla="*/ 69 w 171"/>
                <a:gd name="T121" fmla="*/ 103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1" h="211">
                  <a:moveTo>
                    <a:pt x="167" y="171"/>
                  </a:moveTo>
                  <a:cubicBezTo>
                    <a:pt x="167" y="168"/>
                    <a:pt x="166" y="166"/>
                    <a:pt x="167" y="165"/>
                  </a:cubicBezTo>
                  <a:cubicBezTo>
                    <a:pt x="167" y="165"/>
                    <a:pt x="168" y="162"/>
                    <a:pt x="168" y="161"/>
                  </a:cubicBezTo>
                  <a:cubicBezTo>
                    <a:pt x="168" y="161"/>
                    <a:pt x="168" y="161"/>
                    <a:pt x="167" y="161"/>
                  </a:cubicBezTo>
                  <a:cubicBezTo>
                    <a:pt x="164" y="161"/>
                    <a:pt x="163" y="162"/>
                    <a:pt x="162" y="163"/>
                  </a:cubicBezTo>
                  <a:cubicBezTo>
                    <a:pt x="161" y="164"/>
                    <a:pt x="158" y="164"/>
                    <a:pt x="158" y="164"/>
                  </a:cubicBezTo>
                  <a:cubicBezTo>
                    <a:pt x="155" y="165"/>
                    <a:pt x="154" y="161"/>
                    <a:pt x="151" y="162"/>
                  </a:cubicBezTo>
                  <a:cubicBezTo>
                    <a:pt x="148" y="163"/>
                    <a:pt x="146" y="163"/>
                    <a:pt x="143" y="165"/>
                  </a:cubicBezTo>
                  <a:cubicBezTo>
                    <a:pt x="142" y="164"/>
                    <a:pt x="140" y="164"/>
                    <a:pt x="139" y="164"/>
                  </a:cubicBezTo>
                  <a:cubicBezTo>
                    <a:pt x="138" y="164"/>
                    <a:pt x="138" y="165"/>
                    <a:pt x="137" y="166"/>
                  </a:cubicBezTo>
                  <a:cubicBezTo>
                    <a:pt x="135" y="167"/>
                    <a:pt x="133" y="164"/>
                    <a:pt x="130" y="165"/>
                  </a:cubicBezTo>
                  <a:cubicBezTo>
                    <a:pt x="124" y="166"/>
                    <a:pt x="118" y="167"/>
                    <a:pt x="111" y="167"/>
                  </a:cubicBezTo>
                  <a:cubicBezTo>
                    <a:pt x="110" y="167"/>
                    <a:pt x="109" y="168"/>
                    <a:pt x="108" y="168"/>
                  </a:cubicBezTo>
                  <a:cubicBezTo>
                    <a:pt x="105" y="168"/>
                    <a:pt x="103" y="168"/>
                    <a:pt x="100" y="168"/>
                  </a:cubicBezTo>
                  <a:cubicBezTo>
                    <a:pt x="95" y="170"/>
                    <a:pt x="88" y="169"/>
                    <a:pt x="84" y="167"/>
                  </a:cubicBezTo>
                  <a:cubicBezTo>
                    <a:pt x="84" y="165"/>
                    <a:pt x="86" y="162"/>
                    <a:pt x="85" y="159"/>
                  </a:cubicBezTo>
                  <a:cubicBezTo>
                    <a:pt x="85" y="159"/>
                    <a:pt x="84" y="158"/>
                    <a:pt x="84" y="157"/>
                  </a:cubicBezTo>
                  <a:cubicBezTo>
                    <a:pt x="83" y="156"/>
                    <a:pt x="84" y="153"/>
                    <a:pt x="84" y="152"/>
                  </a:cubicBezTo>
                  <a:cubicBezTo>
                    <a:pt x="83" y="151"/>
                    <a:pt x="84" y="149"/>
                    <a:pt x="84" y="147"/>
                  </a:cubicBezTo>
                  <a:cubicBezTo>
                    <a:pt x="84" y="147"/>
                    <a:pt x="84" y="147"/>
                    <a:pt x="84" y="147"/>
                  </a:cubicBezTo>
                  <a:cubicBezTo>
                    <a:pt x="86" y="145"/>
                    <a:pt x="87" y="142"/>
                    <a:pt x="88" y="139"/>
                  </a:cubicBezTo>
                  <a:cubicBezTo>
                    <a:pt x="92" y="137"/>
                    <a:pt x="97" y="139"/>
                    <a:pt x="100" y="140"/>
                  </a:cubicBezTo>
                  <a:cubicBezTo>
                    <a:pt x="102" y="140"/>
                    <a:pt x="103" y="140"/>
                    <a:pt x="104" y="140"/>
                  </a:cubicBezTo>
                  <a:cubicBezTo>
                    <a:pt x="104" y="140"/>
                    <a:pt x="107" y="141"/>
                    <a:pt x="109" y="141"/>
                  </a:cubicBezTo>
                  <a:cubicBezTo>
                    <a:pt x="116" y="138"/>
                    <a:pt x="131" y="140"/>
                    <a:pt x="141" y="140"/>
                  </a:cubicBezTo>
                  <a:cubicBezTo>
                    <a:pt x="142" y="139"/>
                    <a:pt x="142" y="137"/>
                    <a:pt x="144" y="136"/>
                  </a:cubicBezTo>
                  <a:cubicBezTo>
                    <a:pt x="144" y="135"/>
                    <a:pt x="144" y="135"/>
                    <a:pt x="143" y="134"/>
                  </a:cubicBezTo>
                  <a:cubicBezTo>
                    <a:pt x="142" y="133"/>
                    <a:pt x="138" y="129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5" y="128"/>
                    <a:pt x="133" y="127"/>
                    <a:pt x="132" y="126"/>
                  </a:cubicBezTo>
                  <a:cubicBezTo>
                    <a:pt x="131" y="127"/>
                    <a:pt x="121" y="124"/>
                    <a:pt x="118" y="123"/>
                  </a:cubicBezTo>
                  <a:cubicBezTo>
                    <a:pt x="113" y="123"/>
                    <a:pt x="109" y="123"/>
                    <a:pt x="105" y="123"/>
                  </a:cubicBezTo>
                  <a:cubicBezTo>
                    <a:pt x="100" y="124"/>
                    <a:pt x="91" y="125"/>
                    <a:pt x="87" y="124"/>
                  </a:cubicBezTo>
                  <a:cubicBezTo>
                    <a:pt x="85" y="117"/>
                    <a:pt x="85" y="109"/>
                    <a:pt x="88" y="103"/>
                  </a:cubicBezTo>
                  <a:cubicBezTo>
                    <a:pt x="92" y="102"/>
                    <a:pt x="98" y="101"/>
                    <a:pt x="102" y="103"/>
                  </a:cubicBezTo>
                  <a:cubicBezTo>
                    <a:pt x="102" y="103"/>
                    <a:pt x="108" y="102"/>
                    <a:pt x="108" y="102"/>
                  </a:cubicBezTo>
                  <a:cubicBezTo>
                    <a:pt x="110" y="104"/>
                    <a:pt x="119" y="103"/>
                    <a:pt x="119" y="103"/>
                  </a:cubicBezTo>
                  <a:cubicBezTo>
                    <a:pt x="120" y="103"/>
                    <a:pt x="120" y="103"/>
                    <a:pt x="120" y="103"/>
                  </a:cubicBezTo>
                  <a:cubicBezTo>
                    <a:pt x="121" y="103"/>
                    <a:pt x="121" y="103"/>
                    <a:pt x="121" y="103"/>
                  </a:cubicBezTo>
                  <a:cubicBezTo>
                    <a:pt x="127" y="103"/>
                    <a:pt x="133" y="103"/>
                    <a:pt x="139" y="103"/>
                  </a:cubicBezTo>
                  <a:cubicBezTo>
                    <a:pt x="140" y="102"/>
                    <a:pt x="141" y="102"/>
                    <a:pt x="141" y="101"/>
                  </a:cubicBezTo>
                  <a:cubicBezTo>
                    <a:pt x="141" y="97"/>
                    <a:pt x="138" y="93"/>
                    <a:pt x="135" y="91"/>
                  </a:cubicBezTo>
                  <a:cubicBezTo>
                    <a:pt x="133" y="90"/>
                    <a:pt x="131" y="92"/>
                    <a:pt x="128" y="91"/>
                  </a:cubicBezTo>
                  <a:cubicBezTo>
                    <a:pt x="128" y="91"/>
                    <a:pt x="125" y="90"/>
                    <a:pt x="124" y="90"/>
                  </a:cubicBezTo>
                  <a:cubicBezTo>
                    <a:pt x="124" y="90"/>
                    <a:pt x="123" y="89"/>
                    <a:pt x="123" y="89"/>
                  </a:cubicBezTo>
                  <a:cubicBezTo>
                    <a:pt x="122" y="89"/>
                    <a:pt x="122" y="90"/>
                    <a:pt x="122" y="90"/>
                  </a:cubicBezTo>
                  <a:cubicBezTo>
                    <a:pt x="120" y="91"/>
                    <a:pt x="118" y="89"/>
                    <a:pt x="117" y="89"/>
                  </a:cubicBezTo>
                  <a:cubicBezTo>
                    <a:pt x="116" y="89"/>
                    <a:pt x="102" y="90"/>
                    <a:pt x="101" y="90"/>
                  </a:cubicBezTo>
                  <a:cubicBezTo>
                    <a:pt x="99" y="90"/>
                    <a:pt x="90" y="91"/>
                    <a:pt x="88" y="91"/>
                  </a:cubicBezTo>
                  <a:cubicBezTo>
                    <a:pt x="85" y="89"/>
                    <a:pt x="83" y="86"/>
                    <a:pt x="82" y="84"/>
                  </a:cubicBezTo>
                  <a:cubicBezTo>
                    <a:pt x="82" y="82"/>
                    <a:pt x="82" y="80"/>
                    <a:pt x="81" y="79"/>
                  </a:cubicBezTo>
                  <a:cubicBezTo>
                    <a:pt x="80" y="79"/>
                    <a:pt x="80" y="79"/>
                    <a:pt x="80" y="79"/>
                  </a:cubicBezTo>
                  <a:cubicBezTo>
                    <a:pt x="78" y="82"/>
                    <a:pt x="75" y="83"/>
                    <a:pt x="73" y="86"/>
                  </a:cubicBezTo>
                  <a:cubicBezTo>
                    <a:pt x="72" y="87"/>
                    <a:pt x="73" y="90"/>
                    <a:pt x="72" y="91"/>
                  </a:cubicBezTo>
                  <a:cubicBezTo>
                    <a:pt x="68" y="93"/>
                    <a:pt x="59" y="90"/>
                    <a:pt x="55" y="91"/>
                  </a:cubicBezTo>
                  <a:cubicBezTo>
                    <a:pt x="54" y="91"/>
                    <a:pt x="51" y="90"/>
                    <a:pt x="49" y="91"/>
                  </a:cubicBezTo>
                  <a:cubicBezTo>
                    <a:pt x="41" y="93"/>
                    <a:pt x="34" y="93"/>
                    <a:pt x="28" y="89"/>
                  </a:cubicBezTo>
                  <a:cubicBezTo>
                    <a:pt x="26" y="88"/>
                    <a:pt x="25" y="89"/>
                    <a:pt x="24" y="86"/>
                  </a:cubicBezTo>
                  <a:cubicBezTo>
                    <a:pt x="24" y="86"/>
                    <a:pt x="24" y="78"/>
                    <a:pt x="25" y="76"/>
                  </a:cubicBezTo>
                  <a:cubicBezTo>
                    <a:pt x="26" y="67"/>
                    <a:pt x="23" y="61"/>
                    <a:pt x="20" y="54"/>
                  </a:cubicBezTo>
                  <a:cubicBezTo>
                    <a:pt x="19" y="53"/>
                    <a:pt x="21" y="50"/>
                    <a:pt x="21" y="48"/>
                  </a:cubicBezTo>
                  <a:cubicBezTo>
                    <a:pt x="22" y="48"/>
                    <a:pt x="22" y="46"/>
                    <a:pt x="23" y="45"/>
                  </a:cubicBezTo>
                  <a:cubicBezTo>
                    <a:pt x="24" y="45"/>
                    <a:pt x="27" y="45"/>
                    <a:pt x="28" y="44"/>
                  </a:cubicBezTo>
                  <a:cubicBezTo>
                    <a:pt x="30" y="43"/>
                    <a:pt x="34" y="43"/>
                    <a:pt x="35" y="43"/>
                  </a:cubicBezTo>
                  <a:cubicBezTo>
                    <a:pt x="37" y="42"/>
                    <a:pt x="46" y="38"/>
                    <a:pt x="46" y="37"/>
                  </a:cubicBezTo>
                  <a:cubicBezTo>
                    <a:pt x="47" y="37"/>
                    <a:pt x="47" y="37"/>
                    <a:pt x="48" y="37"/>
                  </a:cubicBezTo>
                  <a:cubicBezTo>
                    <a:pt x="49" y="37"/>
                    <a:pt x="50" y="34"/>
                    <a:pt x="52" y="33"/>
                  </a:cubicBezTo>
                  <a:cubicBezTo>
                    <a:pt x="53" y="33"/>
                    <a:pt x="53" y="33"/>
                    <a:pt x="54" y="33"/>
                  </a:cubicBezTo>
                  <a:cubicBezTo>
                    <a:pt x="54" y="32"/>
                    <a:pt x="54" y="32"/>
                    <a:pt x="55" y="31"/>
                  </a:cubicBezTo>
                  <a:cubicBezTo>
                    <a:pt x="56" y="31"/>
                    <a:pt x="56" y="31"/>
                    <a:pt x="57" y="30"/>
                  </a:cubicBezTo>
                  <a:cubicBezTo>
                    <a:pt x="66" y="24"/>
                    <a:pt x="76" y="24"/>
                    <a:pt x="87" y="26"/>
                  </a:cubicBezTo>
                  <a:cubicBezTo>
                    <a:pt x="87" y="27"/>
                    <a:pt x="88" y="28"/>
                    <a:pt x="88" y="30"/>
                  </a:cubicBezTo>
                  <a:cubicBezTo>
                    <a:pt x="90" y="31"/>
                    <a:pt x="91" y="32"/>
                    <a:pt x="93" y="33"/>
                  </a:cubicBezTo>
                  <a:cubicBezTo>
                    <a:pt x="92" y="34"/>
                    <a:pt x="92" y="35"/>
                    <a:pt x="92" y="36"/>
                  </a:cubicBezTo>
                  <a:cubicBezTo>
                    <a:pt x="91" y="37"/>
                    <a:pt x="88" y="38"/>
                    <a:pt x="88" y="40"/>
                  </a:cubicBezTo>
                  <a:cubicBezTo>
                    <a:pt x="87" y="41"/>
                    <a:pt x="87" y="43"/>
                    <a:pt x="86" y="44"/>
                  </a:cubicBezTo>
                  <a:cubicBezTo>
                    <a:pt x="84" y="48"/>
                    <a:pt x="78" y="55"/>
                    <a:pt x="74" y="57"/>
                  </a:cubicBezTo>
                  <a:cubicBezTo>
                    <a:pt x="71" y="58"/>
                    <a:pt x="68" y="56"/>
                    <a:pt x="65" y="57"/>
                  </a:cubicBezTo>
                  <a:cubicBezTo>
                    <a:pt x="65" y="57"/>
                    <a:pt x="58" y="57"/>
                    <a:pt x="56" y="57"/>
                  </a:cubicBezTo>
                  <a:cubicBezTo>
                    <a:pt x="53" y="58"/>
                    <a:pt x="50" y="59"/>
                    <a:pt x="47" y="60"/>
                  </a:cubicBezTo>
                  <a:cubicBezTo>
                    <a:pt x="44" y="61"/>
                    <a:pt x="41" y="59"/>
                    <a:pt x="39" y="61"/>
                  </a:cubicBezTo>
                  <a:cubicBezTo>
                    <a:pt x="38" y="62"/>
                    <a:pt x="37" y="62"/>
                    <a:pt x="36" y="63"/>
                  </a:cubicBezTo>
                  <a:cubicBezTo>
                    <a:pt x="36" y="64"/>
                    <a:pt x="37" y="65"/>
                    <a:pt x="37" y="65"/>
                  </a:cubicBezTo>
                  <a:cubicBezTo>
                    <a:pt x="39" y="66"/>
                    <a:pt x="48" y="66"/>
                    <a:pt x="49" y="67"/>
                  </a:cubicBezTo>
                  <a:cubicBezTo>
                    <a:pt x="50" y="67"/>
                    <a:pt x="51" y="69"/>
                    <a:pt x="52" y="69"/>
                  </a:cubicBezTo>
                  <a:cubicBezTo>
                    <a:pt x="54" y="71"/>
                    <a:pt x="60" y="69"/>
                    <a:pt x="62" y="69"/>
                  </a:cubicBezTo>
                  <a:cubicBezTo>
                    <a:pt x="63" y="69"/>
                    <a:pt x="63" y="69"/>
                    <a:pt x="64" y="69"/>
                  </a:cubicBezTo>
                  <a:cubicBezTo>
                    <a:pt x="65" y="69"/>
                    <a:pt x="66" y="69"/>
                    <a:pt x="67" y="69"/>
                  </a:cubicBezTo>
                  <a:cubicBezTo>
                    <a:pt x="70" y="69"/>
                    <a:pt x="73" y="67"/>
                    <a:pt x="78" y="68"/>
                  </a:cubicBezTo>
                  <a:cubicBezTo>
                    <a:pt x="81" y="69"/>
                    <a:pt x="84" y="68"/>
                    <a:pt x="88" y="68"/>
                  </a:cubicBezTo>
                  <a:cubicBezTo>
                    <a:pt x="89" y="68"/>
                    <a:pt x="91" y="68"/>
                    <a:pt x="92" y="68"/>
                  </a:cubicBezTo>
                  <a:cubicBezTo>
                    <a:pt x="94" y="69"/>
                    <a:pt x="96" y="67"/>
                    <a:pt x="99" y="68"/>
                  </a:cubicBezTo>
                  <a:cubicBezTo>
                    <a:pt x="104" y="70"/>
                    <a:pt x="120" y="68"/>
                    <a:pt x="124" y="67"/>
                  </a:cubicBezTo>
                  <a:cubicBezTo>
                    <a:pt x="125" y="67"/>
                    <a:pt x="126" y="68"/>
                    <a:pt x="127" y="68"/>
                  </a:cubicBezTo>
                  <a:cubicBezTo>
                    <a:pt x="129" y="67"/>
                    <a:pt x="130" y="67"/>
                    <a:pt x="133" y="67"/>
                  </a:cubicBezTo>
                  <a:cubicBezTo>
                    <a:pt x="133" y="67"/>
                    <a:pt x="133" y="67"/>
                    <a:pt x="133" y="67"/>
                  </a:cubicBezTo>
                  <a:cubicBezTo>
                    <a:pt x="135" y="66"/>
                    <a:pt x="141" y="66"/>
                    <a:pt x="144" y="65"/>
                  </a:cubicBezTo>
                  <a:cubicBezTo>
                    <a:pt x="148" y="64"/>
                    <a:pt x="149" y="67"/>
                    <a:pt x="151" y="63"/>
                  </a:cubicBezTo>
                  <a:cubicBezTo>
                    <a:pt x="151" y="63"/>
                    <a:pt x="151" y="63"/>
                    <a:pt x="151" y="63"/>
                  </a:cubicBezTo>
                  <a:cubicBezTo>
                    <a:pt x="150" y="62"/>
                    <a:pt x="150" y="62"/>
                    <a:pt x="149" y="61"/>
                  </a:cubicBezTo>
                  <a:cubicBezTo>
                    <a:pt x="148" y="61"/>
                    <a:pt x="148" y="61"/>
                    <a:pt x="147" y="61"/>
                  </a:cubicBezTo>
                  <a:cubicBezTo>
                    <a:pt x="146" y="61"/>
                    <a:pt x="146" y="58"/>
                    <a:pt x="145" y="58"/>
                  </a:cubicBezTo>
                  <a:cubicBezTo>
                    <a:pt x="140" y="55"/>
                    <a:pt x="132" y="56"/>
                    <a:pt x="129" y="57"/>
                  </a:cubicBezTo>
                  <a:cubicBezTo>
                    <a:pt x="129" y="58"/>
                    <a:pt x="126" y="56"/>
                    <a:pt x="125" y="57"/>
                  </a:cubicBezTo>
                  <a:cubicBezTo>
                    <a:pt x="123" y="57"/>
                    <a:pt x="124" y="56"/>
                    <a:pt x="122" y="56"/>
                  </a:cubicBezTo>
                  <a:cubicBezTo>
                    <a:pt x="121" y="55"/>
                    <a:pt x="111" y="57"/>
                    <a:pt x="110" y="57"/>
                  </a:cubicBezTo>
                  <a:cubicBezTo>
                    <a:pt x="110" y="57"/>
                    <a:pt x="96" y="56"/>
                    <a:pt x="96" y="56"/>
                  </a:cubicBezTo>
                  <a:cubicBezTo>
                    <a:pt x="95" y="56"/>
                    <a:pt x="95" y="56"/>
                    <a:pt x="94" y="56"/>
                  </a:cubicBezTo>
                  <a:cubicBezTo>
                    <a:pt x="93" y="55"/>
                    <a:pt x="92" y="54"/>
                    <a:pt x="90" y="54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90" y="50"/>
                    <a:pt x="99" y="43"/>
                    <a:pt x="102" y="43"/>
                  </a:cubicBezTo>
                  <a:cubicBezTo>
                    <a:pt x="105" y="42"/>
                    <a:pt x="108" y="41"/>
                    <a:pt x="108" y="38"/>
                  </a:cubicBezTo>
                  <a:cubicBezTo>
                    <a:pt x="109" y="38"/>
                    <a:pt x="111" y="37"/>
                    <a:pt x="112" y="37"/>
                  </a:cubicBezTo>
                  <a:cubicBezTo>
                    <a:pt x="113" y="36"/>
                    <a:pt x="113" y="34"/>
                    <a:pt x="113" y="33"/>
                  </a:cubicBezTo>
                  <a:cubicBezTo>
                    <a:pt x="119" y="24"/>
                    <a:pt x="103" y="13"/>
                    <a:pt x="97" y="9"/>
                  </a:cubicBezTo>
                  <a:cubicBezTo>
                    <a:pt x="97" y="9"/>
                    <a:pt x="92" y="8"/>
                    <a:pt x="91" y="8"/>
                  </a:cubicBezTo>
                  <a:cubicBezTo>
                    <a:pt x="91" y="9"/>
                    <a:pt x="90" y="8"/>
                    <a:pt x="90" y="8"/>
                  </a:cubicBezTo>
                  <a:cubicBezTo>
                    <a:pt x="89" y="7"/>
                    <a:pt x="80" y="6"/>
                    <a:pt x="80" y="5"/>
                  </a:cubicBezTo>
                  <a:cubicBezTo>
                    <a:pt x="78" y="4"/>
                    <a:pt x="79" y="3"/>
                    <a:pt x="78" y="3"/>
                  </a:cubicBezTo>
                  <a:cubicBezTo>
                    <a:pt x="77" y="3"/>
                    <a:pt x="76" y="3"/>
                    <a:pt x="75" y="3"/>
                  </a:cubicBezTo>
                  <a:cubicBezTo>
                    <a:pt x="74" y="2"/>
                    <a:pt x="73" y="1"/>
                    <a:pt x="71" y="0"/>
                  </a:cubicBezTo>
                  <a:cubicBezTo>
                    <a:pt x="71" y="0"/>
                    <a:pt x="70" y="0"/>
                    <a:pt x="70" y="0"/>
                  </a:cubicBezTo>
                  <a:cubicBezTo>
                    <a:pt x="70" y="0"/>
                    <a:pt x="69" y="1"/>
                    <a:pt x="69" y="1"/>
                  </a:cubicBezTo>
                  <a:cubicBezTo>
                    <a:pt x="68" y="1"/>
                    <a:pt x="68" y="1"/>
                    <a:pt x="67" y="0"/>
                  </a:cubicBezTo>
                  <a:cubicBezTo>
                    <a:pt x="67" y="1"/>
                    <a:pt x="62" y="1"/>
                    <a:pt x="60" y="1"/>
                  </a:cubicBezTo>
                  <a:cubicBezTo>
                    <a:pt x="59" y="2"/>
                    <a:pt x="58" y="4"/>
                    <a:pt x="56" y="5"/>
                  </a:cubicBezTo>
                  <a:cubicBezTo>
                    <a:pt x="56" y="7"/>
                    <a:pt x="56" y="10"/>
                    <a:pt x="58" y="10"/>
                  </a:cubicBezTo>
                  <a:cubicBezTo>
                    <a:pt x="57" y="12"/>
                    <a:pt x="57" y="13"/>
                    <a:pt x="56" y="14"/>
                  </a:cubicBezTo>
                  <a:cubicBezTo>
                    <a:pt x="56" y="15"/>
                    <a:pt x="51" y="17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49" y="20"/>
                    <a:pt x="48" y="19"/>
                    <a:pt x="47" y="20"/>
                  </a:cubicBezTo>
                  <a:cubicBezTo>
                    <a:pt x="47" y="20"/>
                    <a:pt x="47" y="21"/>
                    <a:pt x="47" y="21"/>
                  </a:cubicBezTo>
                  <a:cubicBezTo>
                    <a:pt x="46" y="21"/>
                    <a:pt x="44" y="21"/>
                    <a:pt x="43" y="22"/>
                  </a:cubicBezTo>
                  <a:cubicBezTo>
                    <a:pt x="43" y="23"/>
                    <a:pt x="42" y="24"/>
                    <a:pt x="41" y="24"/>
                  </a:cubicBezTo>
                  <a:cubicBezTo>
                    <a:pt x="41" y="25"/>
                    <a:pt x="37" y="25"/>
                    <a:pt x="36" y="26"/>
                  </a:cubicBezTo>
                  <a:cubicBezTo>
                    <a:pt x="36" y="27"/>
                    <a:pt x="36" y="27"/>
                    <a:pt x="36" y="28"/>
                  </a:cubicBezTo>
                  <a:cubicBezTo>
                    <a:pt x="35" y="28"/>
                    <a:pt x="30" y="30"/>
                    <a:pt x="30" y="31"/>
                  </a:cubicBezTo>
                  <a:cubicBezTo>
                    <a:pt x="29" y="32"/>
                    <a:pt x="28" y="34"/>
                    <a:pt x="27" y="34"/>
                  </a:cubicBezTo>
                  <a:cubicBezTo>
                    <a:pt x="24" y="36"/>
                    <a:pt x="22" y="37"/>
                    <a:pt x="19" y="38"/>
                  </a:cubicBezTo>
                  <a:cubicBezTo>
                    <a:pt x="17" y="38"/>
                    <a:pt x="17" y="38"/>
                    <a:pt x="17" y="37"/>
                  </a:cubicBezTo>
                  <a:cubicBezTo>
                    <a:pt x="16" y="38"/>
                    <a:pt x="9" y="42"/>
                    <a:pt x="9" y="43"/>
                  </a:cubicBezTo>
                  <a:cubicBezTo>
                    <a:pt x="6" y="43"/>
                    <a:pt x="3" y="44"/>
                    <a:pt x="1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7"/>
                    <a:pt x="0" y="47"/>
                  </a:cubicBezTo>
                  <a:cubicBezTo>
                    <a:pt x="2" y="47"/>
                    <a:pt x="2" y="47"/>
                    <a:pt x="3" y="47"/>
                  </a:cubicBezTo>
                  <a:cubicBezTo>
                    <a:pt x="4" y="48"/>
                    <a:pt x="4" y="49"/>
                    <a:pt x="4" y="49"/>
                  </a:cubicBezTo>
                  <a:cubicBezTo>
                    <a:pt x="4" y="50"/>
                    <a:pt x="8" y="51"/>
                    <a:pt x="9" y="51"/>
                  </a:cubicBezTo>
                  <a:cubicBezTo>
                    <a:pt x="10" y="51"/>
                    <a:pt x="10" y="51"/>
                    <a:pt x="10" y="52"/>
                  </a:cubicBezTo>
                  <a:cubicBezTo>
                    <a:pt x="12" y="51"/>
                    <a:pt x="13" y="50"/>
                    <a:pt x="14" y="50"/>
                  </a:cubicBezTo>
                  <a:cubicBezTo>
                    <a:pt x="14" y="50"/>
                    <a:pt x="15" y="50"/>
                    <a:pt x="15" y="50"/>
                  </a:cubicBezTo>
                  <a:cubicBezTo>
                    <a:pt x="15" y="51"/>
                    <a:pt x="15" y="50"/>
                    <a:pt x="15" y="51"/>
                  </a:cubicBezTo>
                  <a:cubicBezTo>
                    <a:pt x="15" y="56"/>
                    <a:pt x="14" y="62"/>
                    <a:pt x="13" y="64"/>
                  </a:cubicBezTo>
                  <a:cubicBezTo>
                    <a:pt x="13" y="67"/>
                    <a:pt x="13" y="69"/>
                    <a:pt x="13" y="72"/>
                  </a:cubicBezTo>
                  <a:cubicBezTo>
                    <a:pt x="12" y="75"/>
                    <a:pt x="14" y="76"/>
                    <a:pt x="14" y="78"/>
                  </a:cubicBezTo>
                  <a:cubicBezTo>
                    <a:pt x="15" y="80"/>
                    <a:pt x="14" y="84"/>
                    <a:pt x="15" y="86"/>
                  </a:cubicBezTo>
                  <a:cubicBezTo>
                    <a:pt x="15" y="86"/>
                    <a:pt x="15" y="87"/>
                    <a:pt x="15" y="87"/>
                  </a:cubicBezTo>
                  <a:cubicBezTo>
                    <a:pt x="15" y="87"/>
                    <a:pt x="13" y="96"/>
                    <a:pt x="13" y="97"/>
                  </a:cubicBezTo>
                  <a:cubicBezTo>
                    <a:pt x="14" y="98"/>
                    <a:pt x="14" y="99"/>
                    <a:pt x="15" y="99"/>
                  </a:cubicBezTo>
                  <a:cubicBezTo>
                    <a:pt x="15" y="100"/>
                    <a:pt x="14" y="103"/>
                    <a:pt x="14" y="104"/>
                  </a:cubicBezTo>
                  <a:cubicBezTo>
                    <a:pt x="14" y="104"/>
                    <a:pt x="15" y="105"/>
                    <a:pt x="15" y="106"/>
                  </a:cubicBezTo>
                  <a:cubicBezTo>
                    <a:pt x="15" y="106"/>
                    <a:pt x="14" y="110"/>
                    <a:pt x="14" y="111"/>
                  </a:cubicBezTo>
                  <a:cubicBezTo>
                    <a:pt x="14" y="111"/>
                    <a:pt x="15" y="111"/>
                    <a:pt x="15" y="112"/>
                  </a:cubicBezTo>
                  <a:cubicBezTo>
                    <a:pt x="16" y="112"/>
                    <a:pt x="14" y="115"/>
                    <a:pt x="15" y="117"/>
                  </a:cubicBezTo>
                  <a:cubicBezTo>
                    <a:pt x="16" y="120"/>
                    <a:pt x="16" y="127"/>
                    <a:pt x="14" y="130"/>
                  </a:cubicBezTo>
                  <a:cubicBezTo>
                    <a:pt x="14" y="131"/>
                    <a:pt x="15" y="133"/>
                    <a:pt x="15" y="134"/>
                  </a:cubicBezTo>
                  <a:cubicBezTo>
                    <a:pt x="14" y="134"/>
                    <a:pt x="13" y="135"/>
                    <a:pt x="14" y="136"/>
                  </a:cubicBezTo>
                  <a:cubicBezTo>
                    <a:pt x="14" y="138"/>
                    <a:pt x="13" y="138"/>
                    <a:pt x="13" y="139"/>
                  </a:cubicBezTo>
                  <a:cubicBezTo>
                    <a:pt x="14" y="143"/>
                    <a:pt x="13" y="147"/>
                    <a:pt x="12" y="149"/>
                  </a:cubicBezTo>
                  <a:cubicBezTo>
                    <a:pt x="13" y="153"/>
                    <a:pt x="12" y="157"/>
                    <a:pt x="12" y="159"/>
                  </a:cubicBezTo>
                  <a:cubicBezTo>
                    <a:pt x="12" y="161"/>
                    <a:pt x="13" y="164"/>
                    <a:pt x="11" y="165"/>
                  </a:cubicBezTo>
                  <a:cubicBezTo>
                    <a:pt x="11" y="168"/>
                    <a:pt x="13" y="172"/>
                    <a:pt x="10" y="174"/>
                  </a:cubicBezTo>
                  <a:cubicBezTo>
                    <a:pt x="12" y="177"/>
                    <a:pt x="11" y="180"/>
                    <a:pt x="10" y="183"/>
                  </a:cubicBezTo>
                  <a:cubicBezTo>
                    <a:pt x="10" y="183"/>
                    <a:pt x="10" y="183"/>
                    <a:pt x="10" y="184"/>
                  </a:cubicBezTo>
                  <a:cubicBezTo>
                    <a:pt x="11" y="184"/>
                    <a:pt x="11" y="185"/>
                    <a:pt x="11" y="186"/>
                  </a:cubicBezTo>
                  <a:cubicBezTo>
                    <a:pt x="11" y="188"/>
                    <a:pt x="10" y="189"/>
                    <a:pt x="10" y="191"/>
                  </a:cubicBezTo>
                  <a:cubicBezTo>
                    <a:pt x="10" y="192"/>
                    <a:pt x="9" y="194"/>
                    <a:pt x="10" y="196"/>
                  </a:cubicBezTo>
                  <a:cubicBezTo>
                    <a:pt x="11" y="200"/>
                    <a:pt x="12" y="206"/>
                    <a:pt x="13" y="211"/>
                  </a:cubicBezTo>
                  <a:cubicBezTo>
                    <a:pt x="14" y="211"/>
                    <a:pt x="14" y="211"/>
                    <a:pt x="14" y="211"/>
                  </a:cubicBezTo>
                  <a:cubicBezTo>
                    <a:pt x="16" y="210"/>
                    <a:pt x="15" y="210"/>
                    <a:pt x="16" y="208"/>
                  </a:cubicBezTo>
                  <a:cubicBezTo>
                    <a:pt x="16" y="207"/>
                    <a:pt x="18" y="206"/>
                    <a:pt x="18" y="205"/>
                  </a:cubicBezTo>
                  <a:cubicBezTo>
                    <a:pt x="19" y="204"/>
                    <a:pt x="19" y="203"/>
                    <a:pt x="19" y="202"/>
                  </a:cubicBezTo>
                  <a:cubicBezTo>
                    <a:pt x="21" y="200"/>
                    <a:pt x="25" y="198"/>
                    <a:pt x="27" y="196"/>
                  </a:cubicBezTo>
                  <a:cubicBezTo>
                    <a:pt x="29" y="196"/>
                    <a:pt x="33" y="196"/>
                    <a:pt x="34" y="194"/>
                  </a:cubicBezTo>
                  <a:cubicBezTo>
                    <a:pt x="36" y="194"/>
                    <a:pt x="36" y="195"/>
                    <a:pt x="37" y="195"/>
                  </a:cubicBezTo>
                  <a:cubicBezTo>
                    <a:pt x="39" y="195"/>
                    <a:pt x="39" y="194"/>
                    <a:pt x="40" y="193"/>
                  </a:cubicBezTo>
                  <a:cubicBezTo>
                    <a:pt x="43" y="192"/>
                    <a:pt x="46" y="193"/>
                    <a:pt x="48" y="191"/>
                  </a:cubicBezTo>
                  <a:cubicBezTo>
                    <a:pt x="51" y="190"/>
                    <a:pt x="51" y="193"/>
                    <a:pt x="53" y="193"/>
                  </a:cubicBezTo>
                  <a:cubicBezTo>
                    <a:pt x="54" y="192"/>
                    <a:pt x="55" y="192"/>
                    <a:pt x="55" y="191"/>
                  </a:cubicBezTo>
                  <a:cubicBezTo>
                    <a:pt x="55" y="191"/>
                    <a:pt x="56" y="191"/>
                    <a:pt x="56" y="191"/>
                  </a:cubicBezTo>
                  <a:cubicBezTo>
                    <a:pt x="56" y="192"/>
                    <a:pt x="56" y="192"/>
                    <a:pt x="56" y="192"/>
                  </a:cubicBezTo>
                  <a:cubicBezTo>
                    <a:pt x="58" y="191"/>
                    <a:pt x="64" y="190"/>
                    <a:pt x="66" y="191"/>
                  </a:cubicBezTo>
                  <a:cubicBezTo>
                    <a:pt x="66" y="191"/>
                    <a:pt x="67" y="191"/>
                    <a:pt x="67" y="191"/>
                  </a:cubicBezTo>
                  <a:cubicBezTo>
                    <a:pt x="67" y="191"/>
                    <a:pt x="67" y="191"/>
                    <a:pt x="67" y="191"/>
                  </a:cubicBezTo>
                  <a:cubicBezTo>
                    <a:pt x="68" y="191"/>
                    <a:pt x="68" y="191"/>
                    <a:pt x="68" y="191"/>
                  </a:cubicBezTo>
                  <a:cubicBezTo>
                    <a:pt x="70" y="191"/>
                    <a:pt x="71" y="191"/>
                    <a:pt x="72" y="192"/>
                  </a:cubicBezTo>
                  <a:cubicBezTo>
                    <a:pt x="73" y="191"/>
                    <a:pt x="79" y="192"/>
                    <a:pt x="79" y="192"/>
                  </a:cubicBezTo>
                  <a:cubicBezTo>
                    <a:pt x="81" y="192"/>
                    <a:pt x="90" y="192"/>
                    <a:pt x="91" y="191"/>
                  </a:cubicBezTo>
                  <a:cubicBezTo>
                    <a:pt x="93" y="191"/>
                    <a:pt x="94" y="194"/>
                    <a:pt x="97" y="193"/>
                  </a:cubicBezTo>
                  <a:cubicBezTo>
                    <a:pt x="100" y="192"/>
                    <a:pt x="108" y="195"/>
                    <a:pt x="111" y="196"/>
                  </a:cubicBezTo>
                  <a:cubicBezTo>
                    <a:pt x="112" y="196"/>
                    <a:pt x="113" y="195"/>
                    <a:pt x="114" y="195"/>
                  </a:cubicBezTo>
                  <a:cubicBezTo>
                    <a:pt x="116" y="196"/>
                    <a:pt x="117" y="197"/>
                    <a:pt x="119" y="196"/>
                  </a:cubicBezTo>
                  <a:cubicBezTo>
                    <a:pt x="122" y="195"/>
                    <a:pt x="128" y="200"/>
                    <a:pt x="130" y="200"/>
                  </a:cubicBezTo>
                  <a:cubicBezTo>
                    <a:pt x="132" y="199"/>
                    <a:pt x="142" y="200"/>
                    <a:pt x="144" y="202"/>
                  </a:cubicBezTo>
                  <a:cubicBezTo>
                    <a:pt x="145" y="202"/>
                    <a:pt x="146" y="202"/>
                    <a:pt x="147" y="202"/>
                  </a:cubicBezTo>
                  <a:cubicBezTo>
                    <a:pt x="149" y="202"/>
                    <a:pt x="152" y="204"/>
                    <a:pt x="155" y="203"/>
                  </a:cubicBezTo>
                  <a:cubicBezTo>
                    <a:pt x="160" y="201"/>
                    <a:pt x="161" y="200"/>
                    <a:pt x="166" y="197"/>
                  </a:cubicBezTo>
                  <a:cubicBezTo>
                    <a:pt x="171" y="193"/>
                    <a:pt x="166" y="176"/>
                    <a:pt x="167" y="171"/>
                  </a:cubicBezTo>
                  <a:close/>
                  <a:moveTo>
                    <a:pt x="70" y="155"/>
                  </a:moveTo>
                  <a:cubicBezTo>
                    <a:pt x="70" y="157"/>
                    <a:pt x="70" y="159"/>
                    <a:pt x="70" y="161"/>
                  </a:cubicBezTo>
                  <a:cubicBezTo>
                    <a:pt x="70" y="162"/>
                    <a:pt x="69" y="167"/>
                    <a:pt x="69" y="168"/>
                  </a:cubicBezTo>
                  <a:cubicBezTo>
                    <a:pt x="64" y="172"/>
                    <a:pt x="49" y="171"/>
                    <a:pt x="42" y="171"/>
                  </a:cubicBezTo>
                  <a:cubicBezTo>
                    <a:pt x="38" y="172"/>
                    <a:pt x="36" y="173"/>
                    <a:pt x="32" y="17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0" y="171"/>
                    <a:pt x="30" y="169"/>
                    <a:pt x="30" y="168"/>
                  </a:cubicBezTo>
                  <a:cubicBezTo>
                    <a:pt x="29" y="167"/>
                    <a:pt x="26" y="166"/>
                    <a:pt x="25" y="165"/>
                  </a:cubicBezTo>
                  <a:cubicBezTo>
                    <a:pt x="25" y="163"/>
                    <a:pt x="24" y="161"/>
                    <a:pt x="23" y="160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24" y="158"/>
                    <a:pt x="23" y="154"/>
                    <a:pt x="23" y="152"/>
                  </a:cubicBezTo>
                  <a:cubicBezTo>
                    <a:pt x="25" y="151"/>
                    <a:pt x="24" y="149"/>
                    <a:pt x="26" y="148"/>
                  </a:cubicBezTo>
                  <a:cubicBezTo>
                    <a:pt x="26" y="149"/>
                    <a:pt x="29" y="146"/>
                    <a:pt x="32" y="146"/>
                  </a:cubicBezTo>
                  <a:cubicBezTo>
                    <a:pt x="34" y="146"/>
                    <a:pt x="35" y="143"/>
                    <a:pt x="37" y="143"/>
                  </a:cubicBezTo>
                  <a:cubicBezTo>
                    <a:pt x="40" y="142"/>
                    <a:pt x="42" y="143"/>
                    <a:pt x="45" y="143"/>
                  </a:cubicBezTo>
                  <a:cubicBezTo>
                    <a:pt x="47" y="142"/>
                    <a:pt x="50" y="142"/>
                    <a:pt x="51" y="142"/>
                  </a:cubicBezTo>
                  <a:cubicBezTo>
                    <a:pt x="56" y="141"/>
                    <a:pt x="65" y="144"/>
                    <a:pt x="67" y="141"/>
                  </a:cubicBezTo>
                  <a:cubicBezTo>
                    <a:pt x="68" y="141"/>
                    <a:pt x="68" y="141"/>
                    <a:pt x="69" y="141"/>
                  </a:cubicBezTo>
                  <a:cubicBezTo>
                    <a:pt x="70" y="144"/>
                    <a:pt x="70" y="146"/>
                    <a:pt x="71" y="149"/>
                  </a:cubicBezTo>
                  <a:cubicBezTo>
                    <a:pt x="72" y="152"/>
                    <a:pt x="69" y="153"/>
                    <a:pt x="70" y="155"/>
                  </a:cubicBezTo>
                  <a:close/>
                  <a:moveTo>
                    <a:pt x="70" y="124"/>
                  </a:moveTo>
                  <a:cubicBezTo>
                    <a:pt x="70" y="123"/>
                    <a:pt x="70" y="123"/>
                    <a:pt x="70" y="123"/>
                  </a:cubicBezTo>
                  <a:cubicBezTo>
                    <a:pt x="70" y="123"/>
                    <a:pt x="70" y="124"/>
                    <a:pt x="70" y="124"/>
                  </a:cubicBezTo>
                  <a:cubicBezTo>
                    <a:pt x="70" y="124"/>
                    <a:pt x="62" y="127"/>
                    <a:pt x="62" y="127"/>
                  </a:cubicBezTo>
                  <a:cubicBezTo>
                    <a:pt x="62" y="127"/>
                    <a:pt x="55" y="128"/>
                    <a:pt x="54" y="129"/>
                  </a:cubicBezTo>
                  <a:cubicBezTo>
                    <a:pt x="54" y="129"/>
                    <a:pt x="53" y="129"/>
                    <a:pt x="53" y="129"/>
                  </a:cubicBezTo>
                  <a:cubicBezTo>
                    <a:pt x="45" y="129"/>
                    <a:pt x="37" y="132"/>
                    <a:pt x="30" y="127"/>
                  </a:cubicBezTo>
                  <a:cubicBezTo>
                    <a:pt x="30" y="127"/>
                    <a:pt x="30" y="126"/>
                    <a:pt x="30" y="126"/>
                  </a:cubicBezTo>
                  <a:cubicBezTo>
                    <a:pt x="28" y="125"/>
                    <a:pt x="28" y="124"/>
                    <a:pt x="25" y="121"/>
                  </a:cubicBezTo>
                  <a:cubicBezTo>
                    <a:pt x="26" y="120"/>
                    <a:pt x="25" y="118"/>
                    <a:pt x="25" y="118"/>
                  </a:cubicBezTo>
                  <a:cubicBezTo>
                    <a:pt x="25" y="113"/>
                    <a:pt x="29" y="110"/>
                    <a:pt x="32" y="109"/>
                  </a:cubicBezTo>
                  <a:cubicBezTo>
                    <a:pt x="33" y="108"/>
                    <a:pt x="35" y="108"/>
                    <a:pt x="36" y="108"/>
                  </a:cubicBezTo>
                  <a:cubicBezTo>
                    <a:pt x="38" y="107"/>
                    <a:pt x="40" y="106"/>
                    <a:pt x="42" y="105"/>
                  </a:cubicBezTo>
                  <a:cubicBezTo>
                    <a:pt x="43" y="105"/>
                    <a:pt x="49" y="105"/>
                    <a:pt x="49" y="104"/>
                  </a:cubicBezTo>
                  <a:cubicBezTo>
                    <a:pt x="51" y="104"/>
                    <a:pt x="58" y="105"/>
                    <a:pt x="59" y="105"/>
                  </a:cubicBezTo>
                  <a:cubicBezTo>
                    <a:pt x="61" y="105"/>
                    <a:pt x="65" y="103"/>
                    <a:pt x="68" y="104"/>
                  </a:cubicBezTo>
                  <a:cubicBezTo>
                    <a:pt x="68" y="104"/>
                    <a:pt x="69" y="103"/>
                    <a:pt x="69" y="103"/>
                  </a:cubicBezTo>
                  <a:cubicBezTo>
                    <a:pt x="69" y="103"/>
                    <a:pt x="71" y="104"/>
                    <a:pt x="71" y="104"/>
                  </a:cubicBezTo>
                  <a:cubicBezTo>
                    <a:pt x="73" y="105"/>
                    <a:pt x="72" y="110"/>
                    <a:pt x="72" y="112"/>
                  </a:cubicBezTo>
                  <a:cubicBezTo>
                    <a:pt x="71" y="115"/>
                    <a:pt x="73" y="121"/>
                    <a:pt x="70" y="1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8" name="Freeform 59">
              <a:extLst>
                <a:ext uri="{FF2B5EF4-FFF2-40B4-BE49-F238E27FC236}">
                  <a16:creationId xmlns="" xmlns:a16="http://schemas.microsoft.com/office/drawing/2014/main" id="{417B056A-A9FC-C04D-AA75-B778E01BA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876" y="3000376"/>
              <a:ext cx="412750" cy="681038"/>
            </a:xfrm>
            <a:custGeom>
              <a:avLst/>
              <a:gdLst>
                <a:gd name="T0" fmla="*/ 103 w 136"/>
                <a:gd name="T1" fmla="*/ 7 h 223"/>
                <a:gd name="T2" fmla="*/ 106 w 136"/>
                <a:gd name="T3" fmla="*/ 25 h 223"/>
                <a:gd name="T4" fmla="*/ 103 w 136"/>
                <a:gd name="T5" fmla="*/ 38 h 223"/>
                <a:gd name="T6" fmla="*/ 94 w 136"/>
                <a:gd name="T7" fmla="*/ 60 h 223"/>
                <a:gd name="T8" fmla="*/ 105 w 136"/>
                <a:gd name="T9" fmla="*/ 71 h 223"/>
                <a:gd name="T10" fmla="*/ 116 w 136"/>
                <a:gd name="T11" fmla="*/ 53 h 223"/>
                <a:gd name="T12" fmla="*/ 119 w 136"/>
                <a:gd name="T13" fmla="*/ 38 h 223"/>
                <a:gd name="T14" fmla="*/ 124 w 136"/>
                <a:gd name="T15" fmla="*/ 9 h 223"/>
                <a:gd name="T16" fmla="*/ 135 w 136"/>
                <a:gd name="T17" fmla="*/ 25 h 223"/>
                <a:gd name="T18" fmla="*/ 128 w 136"/>
                <a:gd name="T19" fmla="*/ 42 h 223"/>
                <a:gd name="T20" fmla="*/ 124 w 136"/>
                <a:gd name="T21" fmla="*/ 63 h 223"/>
                <a:gd name="T22" fmla="*/ 96 w 136"/>
                <a:gd name="T23" fmla="*/ 85 h 223"/>
                <a:gd name="T24" fmla="*/ 92 w 136"/>
                <a:gd name="T25" fmla="*/ 129 h 223"/>
                <a:gd name="T26" fmla="*/ 86 w 136"/>
                <a:gd name="T27" fmla="*/ 160 h 223"/>
                <a:gd name="T28" fmla="*/ 79 w 136"/>
                <a:gd name="T29" fmla="*/ 176 h 223"/>
                <a:gd name="T30" fmla="*/ 69 w 136"/>
                <a:gd name="T31" fmla="*/ 162 h 223"/>
                <a:gd name="T32" fmla="*/ 61 w 136"/>
                <a:gd name="T33" fmla="*/ 174 h 223"/>
                <a:gd name="T34" fmla="*/ 52 w 136"/>
                <a:gd name="T35" fmla="*/ 223 h 223"/>
                <a:gd name="T36" fmla="*/ 45 w 136"/>
                <a:gd name="T37" fmla="*/ 211 h 223"/>
                <a:gd name="T38" fmla="*/ 46 w 136"/>
                <a:gd name="T39" fmla="*/ 152 h 223"/>
                <a:gd name="T40" fmla="*/ 27 w 136"/>
                <a:gd name="T41" fmla="*/ 153 h 223"/>
                <a:gd name="T42" fmla="*/ 2 w 136"/>
                <a:gd name="T43" fmla="*/ 149 h 223"/>
                <a:gd name="T44" fmla="*/ 2 w 136"/>
                <a:gd name="T45" fmla="*/ 126 h 223"/>
                <a:gd name="T46" fmla="*/ 7 w 136"/>
                <a:gd name="T47" fmla="*/ 95 h 223"/>
                <a:gd name="T48" fmla="*/ 11 w 136"/>
                <a:gd name="T49" fmla="*/ 68 h 223"/>
                <a:gd name="T50" fmla="*/ 15 w 136"/>
                <a:gd name="T51" fmla="*/ 50 h 223"/>
                <a:gd name="T52" fmla="*/ 30 w 136"/>
                <a:gd name="T53" fmla="*/ 65 h 223"/>
                <a:gd name="T54" fmla="*/ 28 w 136"/>
                <a:gd name="T55" fmla="*/ 74 h 223"/>
                <a:gd name="T56" fmla="*/ 29 w 136"/>
                <a:gd name="T57" fmla="*/ 100 h 223"/>
                <a:gd name="T58" fmla="*/ 47 w 136"/>
                <a:gd name="T59" fmla="*/ 90 h 223"/>
                <a:gd name="T60" fmla="*/ 49 w 136"/>
                <a:gd name="T61" fmla="*/ 64 h 223"/>
                <a:gd name="T62" fmla="*/ 50 w 136"/>
                <a:gd name="T63" fmla="*/ 31 h 223"/>
                <a:gd name="T64" fmla="*/ 66 w 136"/>
                <a:gd name="T65" fmla="*/ 4 h 223"/>
                <a:gd name="T66" fmla="*/ 69 w 136"/>
                <a:gd name="T67" fmla="*/ 34 h 223"/>
                <a:gd name="T68" fmla="*/ 65 w 136"/>
                <a:gd name="T69" fmla="*/ 55 h 223"/>
                <a:gd name="T70" fmla="*/ 65 w 136"/>
                <a:gd name="T71" fmla="*/ 97 h 223"/>
                <a:gd name="T72" fmla="*/ 69 w 136"/>
                <a:gd name="T73" fmla="*/ 126 h 223"/>
                <a:gd name="T74" fmla="*/ 62 w 136"/>
                <a:gd name="T75" fmla="*/ 139 h 223"/>
                <a:gd name="T76" fmla="*/ 74 w 136"/>
                <a:gd name="T77" fmla="*/ 153 h 223"/>
                <a:gd name="T78" fmla="*/ 82 w 136"/>
                <a:gd name="T79" fmla="*/ 139 h 223"/>
                <a:gd name="T80" fmla="*/ 85 w 136"/>
                <a:gd name="T81" fmla="*/ 97 h 223"/>
                <a:gd name="T82" fmla="*/ 75 w 136"/>
                <a:gd name="T83" fmla="*/ 85 h 223"/>
                <a:gd name="T84" fmla="*/ 66 w 136"/>
                <a:gd name="T85" fmla="*/ 91 h 223"/>
                <a:gd name="T86" fmla="*/ 69 w 136"/>
                <a:gd name="T87" fmla="*/ 81 h 223"/>
                <a:gd name="T88" fmla="*/ 87 w 136"/>
                <a:gd name="T89" fmla="*/ 54 h 223"/>
                <a:gd name="T90" fmla="*/ 91 w 136"/>
                <a:gd name="T91" fmla="*/ 12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6" h="223">
                  <a:moveTo>
                    <a:pt x="94" y="2"/>
                  </a:moveTo>
                  <a:cubicBezTo>
                    <a:pt x="96" y="3"/>
                    <a:pt x="100" y="3"/>
                    <a:pt x="101" y="4"/>
                  </a:cubicBezTo>
                  <a:cubicBezTo>
                    <a:pt x="102" y="5"/>
                    <a:pt x="102" y="6"/>
                    <a:pt x="103" y="7"/>
                  </a:cubicBezTo>
                  <a:cubicBezTo>
                    <a:pt x="104" y="9"/>
                    <a:pt x="106" y="12"/>
                    <a:pt x="106" y="13"/>
                  </a:cubicBezTo>
                  <a:cubicBezTo>
                    <a:pt x="107" y="15"/>
                    <a:pt x="106" y="19"/>
                    <a:pt x="106" y="20"/>
                  </a:cubicBezTo>
                  <a:cubicBezTo>
                    <a:pt x="106" y="22"/>
                    <a:pt x="106" y="23"/>
                    <a:pt x="106" y="25"/>
                  </a:cubicBezTo>
                  <a:cubicBezTo>
                    <a:pt x="105" y="27"/>
                    <a:pt x="105" y="29"/>
                    <a:pt x="104" y="31"/>
                  </a:cubicBezTo>
                  <a:cubicBezTo>
                    <a:pt x="104" y="33"/>
                    <a:pt x="104" y="35"/>
                    <a:pt x="104" y="36"/>
                  </a:cubicBezTo>
                  <a:cubicBezTo>
                    <a:pt x="103" y="37"/>
                    <a:pt x="103" y="37"/>
                    <a:pt x="103" y="38"/>
                  </a:cubicBezTo>
                  <a:cubicBezTo>
                    <a:pt x="102" y="39"/>
                    <a:pt x="103" y="41"/>
                    <a:pt x="103" y="42"/>
                  </a:cubicBezTo>
                  <a:cubicBezTo>
                    <a:pt x="103" y="43"/>
                    <a:pt x="103" y="44"/>
                    <a:pt x="103" y="46"/>
                  </a:cubicBezTo>
                  <a:cubicBezTo>
                    <a:pt x="100" y="51"/>
                    <a:pt x="96" y="54"/>
                    <a:pt x="94" y="60"/>
                  </a:cubicBezTo>
                  <a:cubicBezTo>
                    <a:pt x="94" y="62"/>
                    <a:pt x="96" y="72"/>
                    <a:pt x="96" y="73"/>
                  </a:cubicBezTo>
                  <a:cubicBezTo>
                    <a:pt x="99" y="73"/>
                    <a:pt x="100" y="73"/>
                    <a:pt x="102" y="72"/>
                  </a:cubicBezTo>
                  <a:cubicBezTo>
                    <a:pt x="103" y="72"/>
                    <a:pt x="104" y="72"/>
                    <a:pt x="105" y="71"/>
                  </a:cubicBezTo>
                  <a:cubicBezTo>
                    <a:pt x="110" y="70"/>
                    <a:pt x="110" y="66"/>
                    <a:pt x="112" y="60"/>
                  </a:cubicBezTo>
                  <a:cubicBezTo>
                    <a:pt x="112" y="58"/>
                    <a:pt x="115" y="56"/>
                    <a:pt x="116" y="54"/>
                  </a:cubicBezTo>
                  <a:cubicBezTo>
                    <a:pt x="116" y="54"/>
                    <a:pt x="116" y="53"/>
                    <a:pt x="116" y="53"/>
                  </a:cubicBezTo>
                  <a:cubicBezTo>
                    <a:pt x="116" y="53"/>
                    <a:pt x="118" y="48"/>
                    <a:pt x="117" y="47"/>
                  </a:cubicBezTo>
                  <a:cubicBezTo>
                    <a:pt x="118" y="47"/>
                    <a:pt x="119" y="47"/>
                    <a:pt x="119" y="45"/>
                  </a:cubicBezTo>
                  <a:cubicBezTo>
                    <a:pt x="119" y="43"/>
                    <a:pt x="119" y="41"/>
                    <a:pt x="119" y="38"/>
                  </a:cubicBezTo>
                  <a:cubicBezTo>
                    <a:pt x="118" y="35"/>
                    <a:pt x="120" y="23"/>
                    <a:pt x="122" y="19"/>
                  </a:cubicBezTo>
                  <a:cubicBezTo>
                    <a:pt x="122" y="18"/>
                    <a:pt x="122" y="18"/>
                    <a:pt x="121" y="19"/>
                  </a:cubicBezTo>
                  <a:cubicBezTo>
                    <a:pt x="119" y="13"/>
                    <a:pt x="118" y="11"/>
                    <a:pt x="124" y="9"/>
                  </a:cubicBezTo>
                  <a:cubicBezTo>
                    <a:pt x="126" y="9"/>
                    <a:pt x="126" y="8"/>
                    <a:pt x="128" y="9"/>
                  </a:cubicBezTo>
                  <a:cubicBezTo>
                    <a:pt x="132" y="11"/>
                    <a:pt x="134" y="17"/>
                    <a:pt x="135" y="22"/>
                  </a:cubicBezTo>
                  <a:cubicBezTo>
                    <a:pt x="135" y="23"/>
                    <a:pt x="135" y="24"/>
                    <a:pt x="135" y="25"/>
                  </a:cubicBezTo>
                  <a:cubicBezTo>
                    <a:pt x="135" y="26"/>
                    <a:pt x="136" y="27"/>
                    <a:pt x="136" y="29"/>
                  </a:cubicBezTo>
                  <a:cubicBezTo>
                    <a:pt x="135" y="29"/>
                    <a:pt x="135" y="29"/>
                    <a:pt x="134" y="30"/>
                  </a:cubicBezTo>
                  <a:cubicBezTo>
                    <a:pt x="135" y="35"/>
                    <a:pt x="130" y="39"/>
                    <a:pt x="128" y="42"/>
                  </a:cubicBezTo>
                  <a:cubicBezTo>
                    <a:pt x="128" y="44"/>
                    <a:pt x="127" y="46"/>
                    <a:pt x="127" y="48"/>
                  </a:cubicBezTo>
                  <a:cubicBezTo>
                    <a:pt x="127" y="48"/>
                    <a:pt x="126" y="49"/>
                    <a:pt x="126" y="50"/>
                  </a:cubicBezTo>
                  <a:cubicBezTo>
                    <a:pt x="128" y="53"/>
                    <a:pt x="126" y="59"/>
                    <a:pt x="124" y="63"/>
                  </a:cubicBezTo>
                  <a:cubicBezTo>
                    <a:pt x="123" y="66"/>
                    <a:pt x="124" y="69"/>
                    <a:pt x="123" y="74"/>
                  </a:cubicBezTo>
                  <a:cubicBezTo>
                    <a:pt x="122" y="78"/>
                    <a:pt x="117" y="84"/>
                    <a:pt x="114" y="85"/>
                  </a:cubicBezTo>
                  <a:cubicBezTo>
                    <a:pt x="109" y="88"/>
                    <a:pt x="100" y="78"/>
                    <a:pt x="96" y="85"/>
                  </a:cubicBezTo>
                  <a:cubicBezTo>
                    <a:pt x="95" y="86"/>
                    <a:pt x="95" y="89"/>
                    <a:pt x="94" y="91"/>
                  </a:cubicBezTo>
                  <a:cubicBezTo>
                    <a:pt x="94" y="98"/>
                    <a:pt x="94" y="106"/>
                    <a:pt x="94" y="113"/>
                  </a:cubicBezTo>
                  <a:cubicBezTo>
                    <a:pt x="94" y="119"/>
                    <a:pt x="93" y="124"/>
                    <a:pt x="92" y="129"/>
                  </a:cubicBezTo>
                  <a:cubicBezTo>
                    <a:pt x="92" y="130"/>
                    <a:pt x="92" y="142"/>
                    <a:pt x="92" y="142"/>
                  </a:cubicBezTo>
                  <a:cubicBezTo>
                    <a:pt x="92" y="143"/>
                    <a:pt x="89" y="153"/>
                    <a:pt x="90" y="154"/>
                  </a:cubicBezTo>
                  <a:cubicBezTo>
                    <a:pt x="88" y="155"/>
                    <a:pt x="87" y="158"/>
                    <a:pt x="86" y="160"/>
                  </a:cubicBezTo>
                  <a:cubicBezTo>
                    <a:pt x="86" y="162"/>
                    <a:pt x="86" y="164"/>
                    <a:pt x="86" y="166"/>
                  </a:cubicBezTo>
                  <a:cubicBezTo>
                    <a:pt x="84" y="168"/>
                    <a:pt x="84" y="170"/>
                    <a:pt x="83" y="172"/>
                  </a:cubicBezTo>
                  <a:cubicBezTo>
                    <a:pt x="83" y="173"/>
                    <a:pt x="80" y="175"/>
                    <a:pt x="79" y="176"/>
                  </a:cubicBezTo>
                  <a:cubicBezTo>
                    <a:pt x="78" y="177"/>
                    <a:pt x="72" y="173"/>
                    <a:pt x="71" y="171"/>
                  </a:cubicBezTo>
                  <a:cubicBezTo>
                    <a:pt x="71" y="170"/>
                    <a:pt x="69" y="168"/>
                    <a:pt x="69" y="166"/>
                  </a:cubicBezTo>
                  <a:cubicBezTo>
                    <a:pt x="68" y="165"/>
                    <a:pt x="68" y="163"/>
                    <a:pt x="69" y="162"/>
                  </a:cubicBezTo>
                  <a:cubicBezTo>
                    <a:pt x="67" y="158"/>
                    <a:pt x="65" y="149"/>
                    <a:pt x="61" y="149"/>
                  </a:cubicBezTo>
                  <a:cubicBezTo>
                    <a:pt x="61" y="156"/>
                    <a:pt x="61" y="162"/>
                    <a:pt x="60" y="169"/>
                  </a:cubicBezTo>
                  <a:cubicBezTo>
                    <a:pt x="61" y="171"/>
                    <a:pt x="61" y="172"/>
                    <a:pt x="61" y="174"/>
                  </a:cubicBezTo>
                  <a:cubicBezTo>
                    <a:pt x="60" y="177"/>
                    <a:pt x="59" y="180"/>
                    <a:pt x="58" y="183"/>
                  </a:cubicBezTo>
                  <a:cubicBezTo>
                    <a:pt x="58" y="188"/>
                    <a:pt x="58" y="194"/>
                    <a:pt x="58" y="199"/>
                  </a:cubicBezTo>
                  <a:cubicBezTo>
                    <a:pt x="58" y="209"/>
                    <a:pt x="61" y="222"/>
                    <a:pt x="52" y="223"/>
                  </a:cubicBezTo>
                  <a:cubicBezTo>
                    <a:pt x="51" y="221"/>
                    <a:pt x="48" y="222"/>
                    <a:pt x="47" y="220"/>
                  </a:cubicBezTo>
                  <a:cubicBezTo>
                    <a:pt x="47" y="218"/>
                    <a:pt x="47" y="217"/>
                    <a:pt x="47" y="215"/>
                  </a:cubicBezTo>
                  <a:cubicBezTo>
                    <a:pt x="46" y="213"/>
                    <a:pt x="45" y="212"/>
                    <a:pt x="45" y="211"/>
                  </a:cubicBezTo>
                  <a:cubicBezTo>
                    <a:pt x="43" y="207"/>
                    <a:pt x="45" y="202"/>
                    <a:pt x="44" y="198"/>
                  </a:cubicBezTo>
                  <a:cubicBezTo>
                    <a:pt x="43" y="190"/>
                    <a:pt x="43" y="178"/>
                    <a:pt x="44" y="170"/>
                  </a:cubicBezTo>
                  <a:cubicBezTo>
                    <a:pt x="46" y="163"/>
                    <a:pt x="43" y="156"/>
                    <a:pt x="46" y="152"/>
                  </a:cubicBezTo>
                  <a:cubicBezTo>
                    <a:pt x="45" y="150"/>
                    <a:pt x="44" y="148"/>
                    <a:pt x="41" y="148"/>
                  </a:cubicBezTo>
                  <a:cubicBezTo>
                    <a:pt x="39" y="148"/>
                    <a:pt x="37" y="150"/>
                    <a:pt x="36" y="150"/>
                  </a:cubicBezTo>
                  <a:cubicBezTo>
                    <a:pt x="33" y="151"/>
                    <a:pt x="29" y="151"/>
                    <a:pt x="27" y="153"/>
                  </a:cubicBezTo>
                  <a:cubicBezTo>
                    <a:pt x="26" y="157"/>
                    <a:pt x="10" y="158"/>
                    <a:pt x="6" y="155"/>
                  </a:cubicBezTo>
                  <a:cubicBezTo>
                    <a:pt x="5" y="154"/>
                    <a:pt x="5" y="153"/>
                    <a:pt x="5" y="151"/>
                  </a:cubicBezTo>
                  <a:cubicBezTo>
                    <a:pt x="4" y="151"/>
                    <a:pt x="3" y="150"/>
                    <a:pt x="2" y="149"/>
                  </a:cubicBezTo>
                  <a:cubicBezTo>
                    <a:pt x="1" y="146"/>
                    <a:pt x="2" y="142"/>
                    <a:pt x="1" y="139"/>
                  </a:cubicBezTo>
                  <a:cubicBezTo>
                    <a:pt x="1" y="136"/>
                    <a:pt x="0" y="134"/>
                    <a:pt x="0" y="132"/>
                  </a:cubicBezTo>
                  <a:cubicBezTo>
                    <a:pt x="1" y="130"/>
                    <a:pt x="2" y="127"/>
                    <a:pt x="2" y="126"/>
                  </a:cubicBezTo>
                  <a:cubicBezTo>
                    <a:pt x="2" y="125"/>
                    <a:pt x="2" y="116"/>
                    <a:pt x="2" y="115"/>
                  </a:cubicBezTo>
                  <a:cubicBezTo>
                    <a:pt x="3" y="111"/>
                    <a:pt x="5" y="107"/>
                    <a:pt x="7" y="105"/>
                  </a:cubicBezTo>
                  <a:cubicBezTo>
                    <a:pt x="7" y="102"/>
                    <a:pt x="7" y="98"/>
                    <a:pt x="7" y="95"/>
                  </a:cubicBezTo>
                  <a:cubicBezTo>
                    <a:pt x="8" y="94"/>
                    <a:pt x="9" y="93"/>
                    <a:pt x="10" y="92"/>
                  </a:cubicBezTo>
                  <a:cubicBezTo>
                    <a:pt x="11" y="89"/>
                    <a:pt x="10" y="86"/>
                    <a:pt x="11" y="84"/>
                  </a:cubicBezTo>
                  <a:cubicBezTo>
                    <a:pt x="12" y="82"/>
                    <a:pt x="10" y="71"/>
                    <a:pt x="11" y="68"/>
                  </a:cubicBezTo>
                  <a:cubicBezTo>
                    <a:pt x="11" y="66"/>
                    <a:pt x="11" y="64"/>
                    <a:pt x="10" y="62"/>
                  </a:cubicBezTo>
                  <a:cubicBezTo>
                    <a:pt x="11" y="61"/>
                    <a:pt x="14" y="51"/>
                    <a:pt x="14" y="50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7" y="47"/>
                    <a:pt x="23" y="32"/>
                    <a:pt x="30" y="38"/>
                  </a:cubicBezTo>
                  <a:cubicBezTo>
                    <a:pt x="37" y="45"/>
                    <a:pt x="27" y="48"/>
                    <a:pt x="29" y="53"/>
                  </a:cubicBezTo>
                  <a:cubicBezTo>
                    <a:pt x="30" y="57"/>
                    <a:pt x="31" y="60"/>
                    <a:pt x="30" y="65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8"/>
                    <a:pt x="29" y="69"/>
                    <a:pt x="28" y="70"/>
                  </a:cubicBezTo>
                  <a:cubicBezTo>
                    <a:pt x="28" y="71"/>
                    <a:pt x="28" y="73"/>
                    <a:pt x="28" y="74"/>
                  </a:cubicBezTo>
                  <a:cubicBezTo>
                    <a:pt x="27" y="80"/>
                    <a:pt x="28" y="80"/>
                    <a:pt x="25" y="84"/>
                  </a:cubicBezTo>
                  <a:cubicBezTo>
                    <a:pt x="25" y="86"/>
                    <a:pt x="26" y="87"/>
                    <a:pt x="27" y="88"/>
                  </a:cubicBezTo>
                  <a:cubicBezTo>
                    <a:pt x="27" y="90"/>
                    <a:pt x="28" y="98"/>
                    <a:pt x="29" y="100"/>
                  </a:cubicBezTo>
                  <a:cubicBezTo>
                    <a:pt x="31" y="100"/>
                    <a:pt x="34" y="99"/>
                    <a:pt x="35" y="98"/>
                  </a:cubicBezTo>
                  <a:cubicBezTo>
                    <a:pt x="36" y="98"/>
                    <a:pt x="37" y="98"/>
                    <a:pt x="38" y="98"/>
                  </a:cubicBezTo>
                  <a:cubicBezTo>
                    <a:pt x="40" y="95"/>
                    <a:pt x="45" y="93"/>
                    <a:pt x="47" y="90"/>
                  </a:cubicBezTo>
                  <a:cubicBezTo>
                    <a:pt x="48" y="89"/>
                    <a:pt x="51" y="87"/>
                    <a:pt x="49" y="86"/>
                  </a:cubicBezTo>
                  <a:cubicBezTo>
                    <a:pt x="50" y="85"/>
                    <a:pt x="51" y="84"/>
                    <a:pt x="52" y="82"/>
                  </a:cubicBezTo>
                  <a:cubicBezTo>
                    <a:pt x="53" y="76"/>
                    <a:pt x="50" y="69"/>
                    <a:pt x="49" y="64"/>
                  </a:cubicBezTo>
                  <a:cubicBezTo>
                    <a:pt x="49" y="64"/>
                    <a:pt x="49" y="55"/>
                    <a:pt x="49" y="54"/>
                  </a:cubicBezTo>
                  <a:cubicBezTo>
                    <a:pt x="48" y="51"/>
                    <a:pt x="51" y="44"/>
                    <a:pt x="51" y="41"/>
                  </a:cubicBezTo>
                  <a:cubicBezTo>
                    <a:pt x="52" y="37"/>
                    <a:pt x="50" y="34"/>
                    <a:pt x="50" y="31"/>
                  </a:cubicBezTo>
                  <a:cubicBezTo>
                    <a:pt x="50" y="29"/>
                    <a:pt x="52" y="28"/>
                    <a:pt x="50" y="26"/>
                  </a:cubicBezTo>
                  <a:cubicBezTo>
                    <a:pt x="50" y="25"/>
                    <a:pt x="52" y="18"/>
                    <a:pt x="52" y="18"/>
                  </a:cubicBezTo>
                  <a:cubicBezTo>
                    <a:pt x="54" y="13"/>
                    <a:pt x="58" y="0"/>
                    <a:pt x="66" y="4"/>
                  </a:cubicBezTo>
                  <a:cubicBezTo>
                    <a:pt x="68" y="5"/>
                    <a:pt x="69" y="7"/>
                    <a:pt x="70" y="10"/>
                  </a:cubicBezTo>
                  <a:cubicBezTo>
                    <a:pt x="71" y="11"/>
                    <a:pt x="72" y="13"/>
                    <a:pt x="72" y="14"/>
                  </a:cubicBezTo>
                  <a:cubicBezTo>
                    <a:pt x="74" y="21"/>
                    <a:pt x="69" y="27"/>
                    <a:pt x="69" y="34"/>
                  </a:cubicBezTo>
                  <a:cubicBezTo>
                    <a:pt x="69" y="36"/>
                    <a:pt x="68" y="40"/>
                    <a:pt x="67" y="43"/>
                  </a:cubicBezTo>
                  <a:cubicBezTo>
                    <a:pt x="66" y="45"/>
                    <a:pt x="67" y="50"/>
                    <a:pt x="66" y="53"/>
                  </a:cubicBezTo>
                  <a:cubicBezTo>
                    <a:pt x="66" y="54"/>
                    <a:pt x="65" y="55"/>
                    <a:pt x="65" y="55"/>
                  </a:cubicBezTo>
                  <a:cubicBezTo>
                    <a:pt x="64" y="60"/>
                    <a:pt x="64" y="64"/>
                    <a:pt x="64" y="68"/>
                  </a:cubicBezTo>
                  <a:cubicBezTo>
                    <a:pt x="63" y="70"/>
                    <a:pt x="63" y="71"/>
                    <a:pt x="62" y="73"/>
                  </a:cubicBezTo>
                  <a:cubicBezTo>
                    <a:pt x="60" y="80"/>
                    <a:pt x="63" y="94"/>
                    <a:pt x="65" y="97"/>
                  </a:cubicBezTo>
                  <a:cubicBezTo>
                    <a:pt x="68" y="97"/>
                    <a:pt x="68" y="102"/>
                    <a:pt x="69" y="105"/>
                  </a:cubicBezTo>
                  <a:cubicBezTo>
                    <a:pt x="71" y="109"/>
                    <a:pt x="75" y="116"/>
                    <a:pt x="72" y="121"/>
                  </a:cubicBezTo>
                  <a:cubicBezTo>
                    <a:pt x="71" y="123"/>
                    <a:pt x="70" y="124"/>
                    <a:pt x="69" y="126"/>
                  </a:cubicBezTo>
                  <a:cubicBezTo>
                    <a:pt x="69" y="128"/>
                    <a:pt x="69" y="129"/>
                    <a:pt x="69" y="131"/>
                  </a:cubicBezTo>
                  <a:cubicBezTo>
                    <a:pt x="68" y="132"/>
                    <a:pt x="67" y="133"/>
                    <a:pt x="67" y="135"/>
                  </a:cubicBezTo>
                  <a:cubicBezTo>
                    <a:pt x="66" y="137"/>
                    <a:pt x="63" y="138"/>
                    <a:pt x="62" y="139"/>
                  </a:cubicBezTo>
                  <a:cubicBezTo>
                    <a:pt x="61" y="143"/>
                    <a:pt x="68" y="149"/>
                    <a:pt x="70" y="151"/>
                  </a:cubicBezTo>
                  <a:cubicBezTo>
                    <a:pt x="71" y="151"/>
                    <a:pt x="72" y="151"/>
                    <a:pt x="72" y="151"/>
                  </a:cubicBezTo>
                  <a:cubicBezTo>
                    <a:pt x="72" y="152"/>
                    <a:pt x="73" y="153"/>
                    <a:pt x="74" y="153"/>
                  </a:cubicBezTo>
                  <a:cubicBezTo>
                    <a:pt x="74" y="153"/>
                    <a:pt x="74" y="153"/>
                    <a:pt x="74" y="153"/>
                  </a:cubicBezTo>
                  <a:cubicBezTo>
                    <a:pt x="75" y="154"/>
                    <a:pt x="76" y="156"/>
                    <a:pt x="78" y="155"/>
                  </a:cubicBezTo>
                  <a:cubicBezTo>
                    <a:pt x="78" y="150"/>
                    <a:pt x="81" y="144"/>
                    <a:pt x="82" y="139"/>
                  </a:cubicBezTo>
                  <a:cubicBezTo>
                    <a:pt x="83" y="135"/>
                    <a:pt x="83" y="121"/>
                    <a:pt x="83" y="114"/>
                  </a:cubicBezTo>
                  <a:cubicBezTo>
                    <a:pt x="82" y="111"/>
                    <a:pt x="84" y="107"/>
                    <a:pt x="85" y="105"/>
                  </a:cubicBezTo>
                  <a:cubicBezTo>
                    <a:pt x="85" y="102"/>
                    <a:pt x="85" y="100"/>
                    <a:pt x="85" y="97"/>
                  </a:cubicBezTo>
                  <a:cubicBezTo>
                    <a:pt x="86" y="96"/>
                    <a:pt x="86" y="94"/>
                    <a:pt x="86" y="93"/>
                  </a:cubicBezTo>
                  <a:cubicBezTo>
                    <a:pt x="87" y="90"/>
                    <a:pt x="85" y="86"/>
                    <a:pt x="85" y="84"/>
                  </a:cubicBezTo>
                  <a:cubicBezTo>
                    <a:pt x="82" y="83"/>
                    <a:pt x="77" y="83"/>
                    <a:pt x="75" y="85"/>
                  </a:cubicBezTo>
                  <a:cubicBezTo>
                    <a:pt x="73" y="86"/>
                    <a:pt x="74" y="87"/>
                    <a:pt x="72" y="88"/>
                  </a:cubicBezTo>
                  <a:cubicBezTo>
                    <a:pt x="70" y="89"/>
                    <a:pt x="70" y="87"/>
                    <a:pt x="69" y="89"/>
                  </a:cubicBezTo>
                  <a:cubicBezTo>
                    <a:pt x="69" y="90"/>
                    <a:pt x="67" y="91"/>
                    <a:pt x="66" y="91"/>
                  </a:cubicBezTo>
                  <a:cubicBezTo>
                    <a:pt x="65" y="91"/>
                    <a:pt x="64" y="91"/>
                    <a:pt x="64" y="90"/>
                  </a:cubicBezTo>
                  <a:cubicBezTo>
                    <a:pt x="63" y="88"/>
                    <a:pt x="64" y="87"/>
                    <a:pt x="64" y="85"/>
                  </a:cubicBezTo>
                  <a:cubicBezTo>
                    <a:pt x="66" y="85"/>
                    <a:pt x="67" y="83"/>
                    <a:pt x="69" y="81"/>
                  </a:cubicBezTo>
                  <a:cubicBezTo>
                    <a:pt x="70" y="81"/>
                    <a:pt x="71" y="81"/>
                    <a:pt x="71" y="81"/>
                  </a:cubicBezTo>
                  <a:cubicBezTo>
                    <a:pt x="76" y="80"/>
                    <a:pt x="82" y="80"/>
                    <a:pt x="85" y="76"/>
                  </a:cubicBezTo>
                  <a:cubicBezTo>
                    <a:pt x="84" y="72"/>
                    <a:pt x="86" y="59"/>
                    <a:pt x="87" y="54"/>
                  </a:cubicBezTo>
                  <a:cubicBezTo>
                    <a:pt x="87" y="52"/>
                    <a:pt x="87" y="49"/>
                    <a:pt x="87" y="47"/>
                  </a:cubicBezTo>
                  <a:cubicBezTo>
                    <a:pt x="88" y="40"/>
                    <a:pt x="86" y="30"/>
                    <a:pt x="87" y="24"/>
                  </a:cubicBezTo>
                  <a:cubicBezTo>
                    <a:pt x="87" y="20"/>
                    <a:pt x="90" y="16"/>
                    <a:pt x="91" y="12"/>
                  </a:cubicBezTo>
                  <a:cubicBezTo>
                    <a:pt x="89" y="10"/>
                    <a:pt x="89" y="8"/>
                    <a:pt x="89" y="4"/>
                  </a:cubicBezTo>
                  <a:cubicBezTo>
                    <a:pt x="90" y="3"/>
                    <a:pt x="93" y="3"/>
                    <a:pt x="9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9" name="Freeform 60">
              <a:extLst>
                <a:ext uri="{FF2B5EF4-FFF2-40B4-BE49-F238E27FC236}">
                  <a16:creationId xmlns="" xmlns:a16="http://schemas.microsoft.com/office/drawing/2014/main" id="{770D6456-CBA5-AF4B-A861-7193C4142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576" y="3017838"/>
              <a:ext cx="358775" cy="234950"/>
            </a:xfrm>
            <a:custGeom>
              <a:avLst/>
              <a:gdLst>
                <a:gd name="T0" fmla="*/ 47 w 118"/>
                <a:gd name="T1" fmla="*/ 0 h 77"/>
                <a:gd name="T2" fmla="*/ 52 w 118"/>
                <a:gd name="T3" fmla="*/ 3 h 77"/>
                <a:gd name="T4" fmla="*/ 53 w 118"/>
                <a:gd name="T5" fmla="*/ 4 h 77"/>
                <a:gd name="T6" fmla="*/ 65 w 118"/>
                <a:gd name="T7" fmla="*/ 8 h 77"/>
                <a:gd name="T8" fmla="*/ 71 w 118"/>
                <a:gd name="T9" fmla="*/ 9 h 77"/>
                <a:gd name="T10" fmla="*/ 74 w 118"/>
                <a:gd name="T11" fmla="*/ 11 h 77"/>
                <a:gd name="T12" fmla="*/ 88 w 118"/>
                <a:gd name="T13" fmla="*/ 19 h 77"/>
                <a:gd name="T14" fmla="*/ 88 w 118"/>
                <a:gd name="T15" fmla="*/ 38 h 77"/>
                <a:gd name="T16" fmla="*/ 79 w 118"/>
                <a:gd name="T17" fmla="*/ 48 h 77"/>
                <a:gd name="T18" fmla="*/ 65 w 118"/>
                <a:gd name="T19" fmla="*/ 57 h 77"/>
                <a:gd name="T20" fmla="*/ 70 w 118"/>
                <a:gd name="T21" fmla="*/ 59 h 77"/>
                <a:gd name="T22" fmla="*/ 86 w 118"/>
                <a:gd name="T23" fmla="*/ 60 h 77"/>
                <a:gd name="T24" fmla="*/ 93 w 118"/>
                <a:gd name="T25" fmla="*/ 59 h 77"/>
                <a:gd name="T26" fmla="*/ 113 w 118"/>
                <a:gd name="T27" fmla="*/ 64 h 77"/>
                <a:gd name="T28" fmla="*/ 116 w 118"/>
                <a:gd name="T29" fmla="*/ 75 h 77"/>
                <a:gd name="T30" fmla="*/ 101 w 118"/>
                <a:gd name="T31" fmla="*/ 75 h 77"/>
                <a:gd name="T32" fmla="*/ 88 w 118"/>
                <a:gd name="T33" fmla="*/ 76 h 77"/>
                <a:gd name="T34" fmla="*/ 76 w 118"/>
                <a:gd name="T35" fmla="*/ 75 h 77"/>
                <a:gd name="T36" fmla="*/ 50 w 118"/>
                <a:gd name="T37" fmla="*/ 75 h 77"/>
                <a:gd name="T38" fmla="*/ 44 w 118"/>
                <a:gd name="T39" fmla="*/ 75 h 77"/>
                <a:gd name="T40" fmla="*/ 34 w 118"/>
                <a:gd name="T41" fmla="*/ 77 h 77"/>
                <a:gd name="T42" fmla="*/ 23 w 118"/>
                <a:gd name="T43" fmla="*/ 75 h 77"/>
                <a:gd name="T44" fmla="*/ 16 w 118"/>
                <a:gd name="T45" fmla="*/ 69 h 77"/>
                <a:gd name="T46" fmla="*/ 18 w 118"/>
                <a:gd name="T47" fmla="*/ 65 h 77"/>
                <a:gd name="T48" fmla="*/ 56 w 118"/>
                <a:gd name="T49" fmla="*/ 54 h 77"/>
                <a:gd name="T50" fmla="*/ 61 w 118"/>
                <a:gd name="T51" fmla="*/ 48 h 77"/>
                <a:gd name="T52" fmla="*/ 68 w 118"/>
                <a:gd name="T53" fmla="*/ 42 h 77"/>
                <a:gd name="T54" fmla="*/ 60 w 118"/>
                <a:gd name="T55" fmla="*/ 29 h 77"/>
                <a:gd name="T56" fmla="*/ 50 w 118"/>
                <a:gd name="T57" fmla="*/ 26 h 77"/>
                <a:gd name="T58" fmla="*/ 48 w 118"/>
                <a:gd name="T59" fmla="*/ 25 h 77"/>
                <a:gd name="T60" fmla="*/ 40 w 118"/>
                <a:gd name="T61" fmla="*/ 31 h 77"/>
                <a:gd name="T62" fmla="*/ 20 w 118"/>
                <a:gd name="T63" fmla="*/ 47 h 77"/>
                <a:gd name="T64" fmla="*/ 9 w 118"/>
                <a:gd name="T65" fmla="*/ 53 h 77"/>
                <a:gd name="T66" fmla="*/ 3 w 118"/>
                <a:gd name="T67" fmla="*/ 53 h 77"/>
                <a:gd name="T68" fmla="*/ 0 w 118"/>
                <a:gd name="T69" fmla="*/ 48 h 77"/>
                <a:gd name="T70" fmla="*/ 18 w 118"/>
                <a:gd name="T71" fmla="*/ 33 h 77"/>
                <a:gd name="T72" fmla="*/ 21 w 118"/>
                <a:gd name="T73" fmla="*/ 30 h 77"/>
                <a:gd name="T74" fmla="*/ 24 w 118"/>
                <a:gd name="T75" fmla="*/ 29 h 77"/>
                <a:gd name="T76" fmla="*/ 26 w 118"/>
                <a:gd name="T77" fmla="*/ 27 h 77"/>
                <a:gd name="T78" fmla="*/ 34 w 118"/>
                <a:gd name="T79" fmla="*/ 14 h 77"/>
                <a:gd name="T80" fmla="*/ 31 w 118"/>
                <a:gd name="T81" fmla="*/ 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8" h="77">
                  <a:moveTo>
                    <a:pt x="38" y="0"/>
                  </a:moveTo>
                  <a:cubicBezTo>
                    <a:pt x="42" y="1"/>
                    <a:pt x="44" y="0"/>
                    <a:pt x="47" y="0"/>
                  </a:cubicBezTo>
                  <a:cubicBezTo>
                    <a:pt x="49" y="1"/>
                    <a:pt x="50" y="2"/>
                    <a:pt x="51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3" y="3"/>
                    <a:pt x="52" y="4"/>
                    <a:pt x="53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5" y="4"/>
                    <a:pt x="61" y="6"/>
                    <a:pt x="62" y="6"/>
                  </a:cubicBezTo>
                  <a:cubicBezTo>
                    <a:pt x="63" y="6"/>
                    <a:pt x="64" y="8"/>
                    <a:pt x="65" y="8"/>
                  </a:cubicBezTo>
                  <a:cubicBezTo>
                    <a:pt x="66" y="8"/>
                    <a:pt x="70" y="9"/>
                    <a:pt x="70" y="9"/>
                  </a:cubicBezTo>
                  <a:cubicBezTo>
                    <a:pt x="70" y="9"/>
                    <a:pt x="70" y="9"/>
                    <a:pt x="71" y="9"/>
                  </a:cubicBezTo>
                  <a:cubicBezTo>
                    <a:pt x="71" y="9"/>
                    <a:pt x="72" y="10"/>
                    <a:pt x="72" y="11"/>
                  </a:cubicBezTo>
                  <a:cubicBezTo>
                    <a:pt x="73" y="11"/>
                    <a:pt x="73" y="10"/>
                    <a:pt x="74" y="11"/>
                  </a:cubicBezTo>
                  <a:cubicBezTo>
                    <a:pt x="75" y="12"/>
                    <a:pt x="76" y="13"/>
                    <a:pt x="78" y="14"/>
                  </a:cubicBezTo>
                  <a:cubicBezTo>
                    <a:pt x="80" y="15"/>
                    <a:pt x="86" y="16"/>
                    <a:pt x="88" y="19"/>
                  </a:cubicBezTo>
                  <a:cubicBezTo>
                    <a:pt x="89" y="21"/>
                    <a:pt x="88" y="30"/>
                    <a:pt x="88" y="31"/>
                  </a:cubicBezTo>
                  <a:cubicBezTo>
                    <a:pt x="88" y="33"/>
                    <a:pt x="88" y="36"/>
                    <a:pt x="88" y="38"/>
                  </a:cubicBezTo>
                  <a:cubicBezTo>
                    <a:pt x="87" y="40"/>
                    <a:pt x="86" y="43"/>
                    <a:pt x="84" y="44"/>
                  </a:cubicBezTo>
                  <a:cubicBezTo>
                    <a:pt x="82" y="46"/>
                    <a:pt x="80" y="45"/>
                    <a:pt x="79" y="48"/>
                  </a:cubicBezTo>
                  <a:cubicBezTo>
                    <a:pt x="77" y="48"/>
                    <a:pt x="65" y="53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5" y="58"/>
                    <a:pt x="65" y="58"/>
                    <a:pt x="66" y="59"/>
                  </a:cubicBezTo>
                  <a:cubicBezTo>
                    <a:pt x="66" y="59"/>
                    <a:pt x="70" y="59"/>
                    <a:pt x="70" y="59"/>
                  </a:cubicBezTo>
                  <a:cubicBezTo>
                    <a:pt x="72" y="60"/>
                    <a:pt x="81" y="57"/>
                    <a:pt x="85" y="59"/>
                  </a:cubicBezTo>
                  <a:cubicBezTo>
                    <a:pt x="85" y="59"/>
                    <a:pt x="86" y="59"/>
                    <a:pt x="86" y="60"/>
                  </a:cubicBezTo>
                  <a:cubicBezTo>
                    <a:pt x="92" y="59"/>
                    <a:pt x="92" y="59"/>
                    <a:pt x="92" y="59"/>
                  </a:cubicBezTo>
                  <a:cubicBezTo>
                    <a:pt x="92" y="59"/>
                    <a:pt x="92" y="59"/>
                    <a:pt x="93" y="59"/>
                  </a:cubicBezTo>
                  <a:cubicBezTo>
                    <a:pt x="94" y="61"/>
                    <a:pt x="100" y="62"/>
                    <a:pt x="102" y="60"/>
                  </a:cubicBezTo>
                  <a:cubicBezTo>
                    <a:pt x="105" y="61"/>
                    <a:pt x="110" y="61"/>
                    <a:pt x="113" y="64"/>
                  </a:cubicBezTo>
                  <a:cubicBezTo>
                    <a:pt x="114" y="65"/>
                    <a:pt x="116" y="69"/>
                    <a:pt x="118" y="71"/>
                  </a:cubicBezTo>
                  <a:cubicBezTo>
                    <a:pt x="117" y="72"/>
                    <a:pt x="116" y="74"/>
                    <a:pt x="116" y="75"/>
                  </a:cubicBezTo>
                  <a:cubicBezTo>
                    <a:pt x="114" y="76"/>
                    <a:pt x="108" y="76"/>
                    <a:pt x="106" y="75"/>
                  </a:cubicBezTo>
                  <a:cubicBezTo>
                    <a:pt x="104" y="75"/>
                    <a:pt x="103" y="75"/>
                    <a:pt x="101" y="75"/>
                  </a:cubicBezTo>
                  <a:cubicBezTo>
                    <a:pt x="101" y="75"/>
                    <a:pt x="100" y="74"/>
                    <a:pt x="99" y="75"/>
                  </a:cubicBezTo>
                  <a:cubicBezTo>
                    <a:pt x="97" y="76"/>
                    <a:pt x="90" y="76"/>
                    <a:pt x="88" y="76"/>
                  </a:cubicBezTo>
                  <a:cubicBezTo>
                    <a:pt x="87" y="76"/>
                    <a:pt x="83" y="75"/>
                    <a:pt x="82" y="76"/>
                  </a:cubicBezTo>
                  <a:cubicBezTo>
                    <a:pt x="81" y="76"/>
                    <a:pt x="78" y="74"/>
                    <a:pt x="76" y="75"/>
                  </a:cubicBezTo>
                  <a:cubicBezTo>
                    <a:pt x="74" y="75"/>
                    <a:pt x="65" y="74"/>
                    <a:pt x="61" y="75"/>
                  </a:cubicBezTo>
                  <a:cubicBezTo>
                    <a:pt x="60" y="75"/>
                    <a:pt x="53" y="74"/>
                    <a:pt x="50" y="75"/>
                  </a:cubicBezTo>
                  <a:cubicBezTo>
                    <a:pt x="49" y="75"/>
                    <a:pt x="48" y="75"/>
                    <a:pt x="47" y="76"/>
                  </a:cubicBezTo>
                  <a:cubicBezTo>
                    <a:pt x="46" y="75"/>
                    <a:pt x="45" y="75"/>
                    <a:pt x="44" y="75"/>
                  </a:cubicBezTo>
                  <a:cubicBezTo>
                    <a:pt x="43" y="76"/>
                    <a:pt x="42" y="76"/>
                    <a:pt x="41" y="77"/>
                  </a:cubicBezTo>
                  <a:cubicBezTo>
                    <a:pt x="40" y="77"/>
                    <a:pt x="34" y="77"/>
                    <a:pt x="34" y="77"/>
                  </a:cubicBezTo>
                  <a:cubicBezTo>
                    <a:pt x="33" y="77"/>
                    <a:pt x="33" y="77"/>
                    <a:pt x="32" y="76"/>
                  </a:cubicBezTo>
                  <a:cubicBezTo>
                    <a:pt x="32" y="76"/>
                    <a:pt x="24" y="74"/>
                    <a:pt x="23" y="75"/>
                  </a:cubicBezTo>
                  <a:cubicBezTo>
                    <a:pt x="22" y="74"/>
                    <a:pt x="21" y="74"/>
                    <a:pt x="19" y="72"/>
                  </a:cubicBezTo>
                  <a:cubicBezTo>
                    <a:pt x="17" y="72"/>
                    <a:pt x="18" y="70"/>
                    <a:pt x="16" y="69"/>
                  </a:cubicBezTo>
                  <a:cubicBezTo>
                    <a:pt x="16" y="68"/>
                    <a:pt x="16" y="68"/>
                    <a:pt x="16" y="67"/>
                  </a:cubicBezTo>
                  <a:cubicBezTo>
                    <a:pt x="17" y="67"/>
                    <a:pt x="17" y="66"/>
                    <a:pt x="18" y="65"/>
                  </a:cubicBezTo>
                  <a:cubicBezTo>
                    <a:pt x="23" y="67"/>
                    <a:pt x="40" y="61"/>
                    <a:pt x="44" y="58"/>
                  </a:cubicBezTo>
                  <a:cubicBezTo>
                    <a:pt x="47" y="59"/>
                    <a:pt x="53" y="56"/>
                    <a:pt x="56" y="54"/>
                  </a:cubicBezTo>
                  <a:cubicBezTo>
                    <a:pt x="56" y="53"/>
                    <a:pt x="56" y="52"/>
                    <a:pt x="57" y="51"/>
                  </a:cubicBezTo>
                  <a:cubicBezTo>
                    <a:pt x="58" y="50"/>
                    <a:pt x="60" y="49"/>
                    <a:pt x="61" y="48"/>
                  </a:cubicBezTo>
                  <a:cubicBezTo>
                    <a:pt x="62" y="48"/>
                    <a:pt x="62" y="47"/>
                    <a:pt x="62" y="46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70" y="40"/>
                    <a:pt x="71" y="38"/>
                    <a:pt x="72" y="37"/>
                  </a:cubicBezTo>
                  <a:cubicBezTo>
                    <a:pt x="69" y="31"/>
                    <a:pt x="62" y="32"/>
                    <a:pt x="60" y="29"/>
                  </a:cubicBezTo>
                  <a:cubicBezTo>
                    <a:pt x="59" y="29"/>
                    <a:pt x="58" y="28"/>
                    <a:pt x="58" y="28"/>
                  </a:cubicBezTo>
                  <a:cubicBezTo>
                    <a:pt x="54" y="26"/>
                    <a:pt x="53" y="29"/>
                    <a:pt x="50" y="26"/>
                  </a:cubicBezTo>
                  <a:cubicBezTo>
                    <a:pt x="50" y="25"/>
                    <a:pt x="50" y="26"/>
                    <a:pt x="50" y="25"/>
                  </a:cubicBezTo>
                  <a:cubicBezTo>
                    <a:pt x="49" y="25"/>
                    <a:pt x="49" y="25"/>
                    <a:pt x="48" y="25"/>
                  </a:cubicBezTo>
                  <a:cubicBezTo>
                    <a:pt x="47" y="27"/>
                    <a:pt x="44" y="29"/>
                    <a:pt x="42" y="30"/>
                  </a:cubicBezTo>
                  <a:cubicBezTo>
                    <a:pt x="41" y="30"/>
                    <a:pt x="41" y="31"/>
                    <a:pt x="40" y="31"/>
                  </a:cubicBezTo>
                  <a:cubicBezTo>
                    <a:pt x="40" y="35"/>
                    <a:pt x="35" y="36"/>
                    <a:pt x="32" y="37"/>
                  </a:cubicBezTo>
                  <a:cubicBezTo>
                    <a:pt x="27" y="40"/>
                    <a:pt x="24" y="44"/>
                    <a:pt x="20" y="47"/>
                  </a:cubicBezTo>
                  <a:cubicBezTo>
                    <a:pt x="19" y="48"/>
                    <a:pt x="18" y="47"/>
                    <a:pt x="17" y="48"/>
                  </a:cubicBezTo>
                  <a:cubicBezTo>
                    <a:pt x="14" y="49"/>
                    <a:pt x="11" y="50"/>
                    <a:pt x="9" y="53"/>
                  </a:cubicBezTo>
                  <a:cubicBezTo>
                    <a:pt x="7" y="53"/>
                    <a:pt x="7" y="53"/>
                    <a:pt x="6" y="52"/>
                  </a:cubicBezTo>
                  <a:cubicBezTo>
                    <a:pt x="5" y="52"/>
                    <a:pt x="4" y="53"/>
                    <a:pt x="3" y="53"/>
                  </a:cubicBezTo>
                  <a:cubicBezTo>
                    <a:pt x="2" y="53"/>
                    <a:pt x="2" y="53"/>
                    <a:pt x="1" y="52"/>
                  </a:cubicBezTo>
                  <a:cubicBezTo>
                    <a:pt x="1" y="51"/>
                    <a:pt x="0" y="48"/>
                    <a:pt x="0" y="48"/>
                  </a:cubicBezTo>
                  <a:cubicBezTo>
                    <a:pt x="3" y="45"/>
                    <a:pt x="13" y="41"/>
                    <a:pt x="14" y="38"/>
                  </a:cubicBezTo>
                  <a:cubicBezTo>
                    <a:pt x="15" y="38"/>
                    <a:pt x="17" y="34"/>
                    <a:pt x="18" y="33"/>
                  </a:cubicBezTo>
                  <a:cubicBezTo>
                    <a:pt x="19" y="33"/>
                    <a:pt x="19" y="33"/>
                    <a:pt x="20" y="32"/>
                  </a:cubicBezTo>
                  <a:cubicBezTo>
                    <a:pt x="21" y="32"/>
                    <a:pt x="20" y="31"/>
                    <a:pt x="21" y="30"/>
                  </a:cubicBezTo>
                  <a:cubicBezTo>
                    <a:pt x="21" y="30"/>
                    <a:pt x="23" y="30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3" y="28"/>
                    <a:pt x="24" y="28"/>
                    <a:pt x="25" y="27"/>
                  </a:cubicBezTo>
                  <a:cubicBezTo>
                    <a:pt x="25" y="27"/>
                    <a:pt x="25" y="27"/>
                    <a:pt x="26" y="27"/>
                  </a:cubicBezTo>
                  <a:cubicBezTo>
                    <a:pt x="26" y="25"/>
                    <a:pt x="30" y="23"/>
                    <a:pt x="31" y="22"/>
                  </a:cubicBezTo>
                  <a:cubicBezTo>
                    <a:pt x="32" y="19"/>
                    <a:pt x="33" y="16"/>
                    <a:pt x="34" y="14"/>
                  </a:cubicBezTo>
                  <a:cubicBezTo>
                    <a:pt x="34" y="14"/>
                    <a:pt x="34" y="13"/>
                    <a:pt x="34" y="13"/>
                  </a:cubicBezTo>
                  <a:cubicBezTo>
                    <a:pt x="35" y="10"/>
                    <a:pt x="30" y="7"/>
                    <a:pt x="31" y="3"/>
                  </a:cubicBezTo>
                  <a:cubicBezTo>
                    <a:pt x="32" y="2"/>
                    <a:pt x="38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0" name="Freeform 61">
              <a:extLst>
                <a:ext uri="{FF2B5EF4-FFF2-40B4-BE49-F238E27FC236}">
                  <a16:creationId xmlns="" xmlns:a16="http://schemas.microsoft.com/office/drawing/2014/main" id="{CBD5C636-0DBF-684D-90B9-7A6019DF54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65651" y="3208338"/>
              <a:ext cx="471488" cy="460375"/>
            </a:xfrm>
            <a:custGeom>
              <a:avLst/>
              <a:gdLst>
                <a:gd name="T0" fmla="*/ 150 w 156"/>
                <a:gd name="T1" fmla="*/ 104 h 151"/>
                <a:gd name="T2" fmla="*/ 142 w 156"/>
                <a:gd name="T3" fmla="*/ 107 h 151"/>
                <a:gd name="T4" fmla="*/ 118 w 156"/>
                <a:gd name="T5" fmla="*/ 108 h 151"/>
                <a:gd name="T6" fmla="*/ 95 w 156"/>
                <a:gd name="T7" fmla="*/ 111 h 151"/>
                <a:gd name="T8" fmla="*/ 83 w 156"/>
                <a:gd name="T9" fmla="*/ 110 h 151"/>
                <a:gd name="T10" fmla="*/ 72 w 156"/>
                <a:gd name="T11" fmla="*/ 107 h 151"/>
                <a:gd name="T12" fmla="*/ 91 w 156"/>
                <a:gd name="T13" fmla="*/ 86 h 151"/>
                <a:gd name="T14" fmla="*/ 125 w 156"/>
                <a:gd name="T15" fmla="*/ 82 h 151"/>
                <a:gd name="T16" fmla="*/ 126 w 156"/>
                <a:gd name="T17" fmla="*/ 73 h 151"/>
                <a:gd name="T18" fmla="*/ 112 w 156"/>
                <a:gd name="T19" fmla="*/ 64 h 151"/>
                <a:gd name="T20" fmla="*/ 98 w 156"/>
                <a:gd name="T21" fmla="*/ 64 h 151"/>
                <a:gd name="T22" fmla="*/ 74 w 156"/>
                <a:gd name="T23" fmla="*/ 64 h 151"/>
                <a:gd name="T24" fmla="*/ 75 w 156"/>
                <a:gd name="T25" fmla="*/ 51 h 151"/>
                <a:gd name="T26" fmla="*/ 122 w 156"/>
                <a:gd name="T27" fmla="*/ 47 h 151"/>
                <a:gd name="T28" fmla="*/ 122 w 156"/>
                <a:gd name="T29" fmla="*/ 37 h 151"/>
                <a:gd name="T30" fmla="*/ 84 w 156"/>
                <a:gd name="T31" fmla="*/ 31 h 151"/>
                <a:gd name="T32" fmla="*/ 70 w 156"/>
                <a:gd name="T33" fmla="*/ 28 h 151"/>
                <a:gd name="T34" fmla="*/ 63 w 156"/>
                <a:gd name="T35" fmla="*/ 22 h 151"/>
                <a:gd name="T36" fmla="*/ 45 w 156"/>
                <a:gd name="T37" fmla="*/ 33 h 151"/>
                <a:gd name="T38" fmla="*/ 19 w 156"/>
                <a:gd name="T39" fmla="*/ 31 h 151"/>
                <a:gd name="T40" fmla="*/ 20 w 156"/>
                <a:gd name="T41" fmla="*/ 20 h 151"/>
                <a:gd name="T42" fmla="*/ 18 w 156"/>
                <a:gd name="T43" fmla="*/ 5 h 151"/>
                <a:gd name="T44" fmla="*/ 11 w 156"/>
                <a:gd name="T45" fmla="*/ 0 h 151"/>
                <a:gd name="T46" fmla="*/ 8 w 156"/>
                <a:gd name="T47" fmla="*/ 27 h 151"/>
                <a:gd name="T48" fmla="*/ 8 w 156"/>
                <a:gd name="T49" fmla="*/ 41 h 151"/>
                <a:gd name="T50" fmla="*/ 5 w 156"/>
                <a:gd name="T51" fmla="*/ 68 h 151"/>
                <a:gd name="T52" fmla="*/ 5 w 156"/>
                <a:gd name="T53" fmla="*/ 82 h 151"/>
                <a:gd name="T54" fmla="*/ 1 w 156"/>
                <a:gd name="T55" fmla="*/ 119 h 151"/>
                <a:gd name="T56" fmla="*/ 5 w 156"/>
                <a:gd name="T57" fmla="*/ 150 h 151"/>
                <a:gd name="T58" fmla="*/ 11 w 156"/>
                <a:gd name="T59" fmla="*/ 148 h 151"/>
                <a:gd name="T60" fmla="*/ 13 w 156"/>
                <a:gd name="T61" fmla="*/ 143 h 151"/>
                <a:gd name="T62" fmla="*/ 25 w 156"/>
                <a:gd name="T63" fmla="*/ 137 h 151"/>
                <a:gd name="T64" fmla="*/ 39 w 156"/>
                <a:gd name="T65" fmla="*/ 134 h 151"/>
                <a:gd name="T66" fmla="*/ 58 w 156"/>
                <a:gd name="T67" fmla="*/ 134 h 151"/>
                <a:gd name="T68" fmla="*/ 82 w 156"/>
                <a:gd name="T69" fmla="*/ 135 h 151"/>
                <a:gd name="T70" fmla="*/ 113 w 156"/>
                <a:gd name="T71" fmla="*/ 142 h 151"/>
                <a:gd name="T72" fmla="*/ 131 w 156"/>
                <a:gd name="T73" fmla="*/ 147 h 151"/>
                <a:gd name="T74" fmla="*/ 147 w 156"/>
                <a:gd name="T75" fmla="*/ 143 h 151"/>
                <a:gd name="T76" fmla="*/ 153 w 156"/>
                <a:gd name="T77" fmla="*/ 133 h 151"/>
                <a:gd name="T78" fmla="*/ 56 w 156"/>
                <a:gd name="T79" fmla="*/ 109 h 151"/>
                <a:gd name="T80" fmla="*/ 46 w 156"/>
                <a:gd name="T81" fmla="*/ 112 h 151"/>
                <a:gd name="T82" fmla="*/ 20 w 156"/>
                <a:gd name="T83" fmla="*/ 114 h 151"/>
                <a:gd name="T84" fmla="*/ 28 w 156"/>
                <a:gd name="T85" fmla="*/ 92 h 151"/>
                <a:gd name="T86" fmla="*/ 44 w 156"/>
                <a:gd name="T87" fmla="*/ 87 h 151"/>
                <a:gd name="T88" fmla="*/ 60 w 156"/>
                <a:gd name="T89" fmla="*/ 60 h 151"/>
                <a:gd name="T90" fmla="*/ 43 w 156"/>
                <a:gd name="T91" fmla="*/ 67 h 151"/>
                <a:gd name="T92" fmla="*/ 20 w 156"/>
                <a:gd name="T93" fmla="*/ 71 h 151"/>
                <a:gd name="T94" fmla="*/ 46 w 156"/>
                <a:gd name="T95" fmla="*/ 51 h 151"/>
                <a:gd name="T96" fmla="*/ 59 w 156"/>
                <a:gd name="T97" fmla="*/ 49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6" h="151">
                  <a:moveTo>
                    <a:pt x="156" y="123"/>
                  </a:moveTo>
                  <a:cubicBezTo>
                    <a:pt x="156" y="122"/>
                    <a:pt x="155" y="117"/>
                    <a:pt x="155" y="117"/>
                  </a:cubicBezTo>
                  <a:cubicBezTo>
                    <a:pt x="154" y="115"/>
                    <a:pt x="149" y="107"/>
                    <a:pt x="150" y="104"/>
                  </a:cubicBezTo>
                  <a:cubicBezTo>
                    <a:pt x="149" y="103"/>
                    <a:pt x="149" y="103"/>
                    <a:pt x="147" y="103"/>
                  </a:cubicBezTo>
                  <a:cubicBezTo>
                    <a:pt x="147" y="105"/>
                    <a:pt x="145" y="106"/>
                    <a:pt x="143" y="108"/>
                  </a:cubicBezTo>
                  <a:cubicBezTo>
                    <a:pt x="142" y="108"/>
                    <a:pt x="142" y="108"/>
                    <a:pt x="142" y="107"/>
                  </a:cubicBezTo>
                  <a:cubicBezTo>
                    <a:pt x="142" y="106"/>
                    <a:pt x="141" y="106"/>
                    <a:pt x="141" y="106"/>
                  </a:cubicBezTo>
                  <a:cubicBezTo>
                    <a:pt x="139" y="109"/>
                    <a:pt x="123" y="105"/>
                    <a:pt x="120" y="109"/>
                  </a:cubicBezTo>
                  <a:cubicBezTo>
                    <a:pt x="119" y="109"/>
                    <a:pt x="119" y="109"/>
                    <a:pt x="118" y="108"/>
                  </a:cubicBezTo>
                  <a:cubicBezTo>
                    <a:pt x="115" y="110"/>
                    <a:pt x="105" y="112"/>
                    <a:pt x="103" y="110"/>
                  </a:cubicBezTo>
                  <a:cubicBezTo>
                    <a:pt x="103" y="110"/>
                    <a:pt x="102" y="111"/>
                    <a:pt x="102" y="111"/>
                  </a:cubicBezTo>
                  <a:cubicBezTo>
                    <a:pt x="102" y="110"/>
                    <a:pt x="96" y="111"/>
                    <a:pt x="95" y="111"/>
                  </a:cubicBezTo>
                  <a:cubicBezTo>
                    <a:pt x="94" y="110"/>
                    <a:pt x="89" y="110"/>
                    <a:pt x="88" y="110"/>
                  </a:cubicBezTo>
                  <a:cubicBezTo>
                    <a:pt x="87" y="110"/>
                    <a:pt x="87" y="111"/>
                    <a:pt x="86" y="111"/>
                  </a:cubicBezTo>
                  <a:cubicBezTo>
                    <a:pt x="85" y="111"/>
                    <a:pt x="84" y="110"/>
                    <a:pt x="83" y="110"/>
                  </a:cubicBezTo>
                  <a:cubicBezTo>
                    <a:pt x="83" y="110"/>
                    <a:pt x="82" y="111"/>
                    <a:pt x="81" y="111"/>
                  </a:cubicBezTo>
                  <a:cubicBezTo>
                    <a:pt x="81" y="111"/>
                    <a:pt x="81" y="111"/>
                    <a:pt x="80" y="111"/>
                  </a:cubicBezTo>
                  <a:cubicBezTo>
                    <a:pt x="78" y="109"/>
                    <a:pt x="75" y="109"/>
                    <a:pt x="72" y="107"/>
                  </a:cubicBezTo>
                  <a:cubicBezTo>
                    <a:pt x="74" y="101"/>
                    <a:pt x="76" y="97"/>
                    <a:pt x="75" y="89"/>
                  </a:cubicBezTo>
                  <a:cubicBezTo>
                    <a:pt x="76" y="89"/>
                    <a:pt x="76" y="88"/>
                    <a:pt x="77" y="87"/>
                  </a:cubicBezTo>
                  <a:cubicBezTo>
                    <a:pt x="78" y="87"/>
                    <a:pt x="90" y="86"/>
                    <a:pt x="91" y="86"/>
                  </a:cubicBezTo>
                  <a:cubicBezTo>
                    <a:pt x="97" y="87"/>
                    <a:pt x="109" y="90"/>
                    <a:pt x="113" y="87"/>
                  </a:cubicBezTo>
                  <a:cubicBezTo>
                    <a:pt x="115" y="87"/>
                    <a:pt x="117" y="88"/>
                    <a:pt x="119" y="88"/>
                  </a:cubicBezTo>
                  <a:cubicBezTo>
                    <a:pt x="121" y="87"/>
                    <a:pt x="124" y="84"/>
                    <a:pt x="125" y="82"/>
                  </a:cubicBezTo>
                  <a:cubicBezTo>
                    <a:pt x="126" y="80"/>
                    <a:pt x="124" y="77"/>
                    <a:pt x="126" y="76"/>
                  </a:cubicBezTo>
                  <a:cubicBezTo>
                    <a:pt x="125" y="75"/>
                    <a:pt x="126" y="75"/>
                    <a:pt x="125" y="75"/>
                  </a:cubicBezTo>
                  <a:cubicBezTo>
                    <a:pt x="125" y="74"/>
                    <a:pt x="125" y="73"/>
                    <a:pt x="126" y="73"/>
                  </a:cubicBezTo>
                  <a:cubicBezTo>
                    <a:pt x="128" y="70"/>
                    <a:pt x="118" y="66"/>
                    <a:pt x="117" y="65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6" y="65"/>
                    <a:pt x="113" y="64"/>
                    <a:pt x="112" y="64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100" y="64"/>
                    <a:pt x="99" y="64"/>
                    <a:pt x="99" y="64"/>
                  </a:cubicBezTo>
                  <a:cubicBezTo>
                    <a:pt x="98" y="64"/>
                    <a:pt x="99" y="64"/>
                    <a:pt x="98" y="64"/>
                  </a:cubicBezTo>
                  <a:cubicBezTo>
                    <a:pt x="88" y="63"/>
                    <a:pt x="88" y="63"/>
                    <a:pt x="88" y="63"/>
                  </a:cubicBezTo>
                  <a:cubicBezTo>
                    <a:pt x="87" y="64"/>
                    <a:pt x="84" y="65"/>
                    <a:pt x="83" y="65"/>
                  </a:cubicBezTo>
                  <a:cubicBezTo>
                    <a:pt x="80" y="66"/>
                    <a:pt x="78" y="64"/>
                    <a:pt x="74" y="64"/>
                  </a:cubicBezTo>
                  <a:cubicBezTo>
                    <a:pt x="73" y="61"/>
                    <a:pt x="71" y="60"/>
                    <a:pt x="73" y="57"/>
                  </a:cubicBezTo>
                  <a:cubicBezTo>
                    <a:pt x="73" y="56"/>
                    <a:pt x="73" y="55"/>
                    <a:pt x="73" y="54"/>
                  </a:cubicBezTo>
                  <a:cubicBezTo>
                    <a:pt x="74" y="53"/>
                    <a:pt x="75" y="52"/>
                    <a:pt x="75" y="51"/>
                  </a:cubicBezTo>
                  <a:cubicBezTo>
                    <a:pt x="77" y="51"/>
                    <a:pt x="83" y="50"/>
                    <a:pt x="84" y="50"/>
                  </a:cubicBezTo>
                  <a:cubicBezTo>
                    <a:pt x="90" y="53"/>
                    <a:pt x="116" y="51"/>
                    <a:pt x="122" y="48"/>
                  </a:cubicBezTo>
                  <a:cubicBezTo>
                    <a:pt x="121" y="48"/>
                    <a:pt x="122" y="47"/>
                    <a:pt x="122" y="47"/>
                  </a:cubicBezTo>
                  <a:cubicBezTo>
                    <a:pt x="124" y="44"/>
                    <a:pt x="123" y="42"/>
                    <a:pt x="124" y="39"/>
                  </a:cubicBezTo>
                  <a:cubicBezTo>
                    <a:pt x="124" y="39"/>
                    <a:pt x="124" y="39"/>
                    <a:pt x="124" y="39"/>
                  </a:cubicBezTo>
                  <a:cubicBezTo>
                    <a:pt x="123" y="38"/>
                    <a:pt x="122" y="38"/>
                    <a:pt x="122" y="37"/>
                  </a:cubicBezTo>
                  <a:cubicBezTo>
                    <a:pt x="121" y="36"/>
                    <a:pt x="122" y="35"/>
                    <a:pt x="121" y="34"/>
                  </a:cubicBezTo>
                  <a:cubicBezTo>
                    <a:pt x="118" y="33"/>
                    <a:pt x="112" y="34"/>
                    <a:pt x="110" y="33"/>
                  </a:cubicBezTo>
                  <a:cubicBezTo>
                    <a:pt x="105" y="30"/>
                    <a:pt x="87" y="30"/>
                    <a:pt x="84" y="31"/>
                  </a:cubicBezTo>
                  <a:cubicBezTo>
                    <a:pt x="79" y="33"/>
                    <a:pt x="76" y="31"/>
                    <a:pt x="73" y="31"/>
                  </a:cubicBezTo>
                  <a:cubicBezTo>
                    <a:pt x="72" y="30"/>
                    <a:pt x="71" y="29"/>
                    <a:pt x="70" y="29"/>
                  </a:cubicBezTo>
                  <a:cubicBezTo>
                    <a:pt x="70" y="29"/>
                    <a:pt x="70" y="29"/>
                    <a:pt x="70" y="28"/>
                  </a:cubicBezTo>
                  <a:cubicBezTo>
                    <a:pt x="69" y="27"/>
                    <a:pt x="68" y="26"/>
                    <a:pt x="68" y="24"/>
                  </a:cubicBezTo>
                  <a:cubicBezTo>
                    <a:pt x="67" y="23"/>
                    <a:pt x="66" y="22"/>
                    <a:pt x="65" y="22"/>
                  </a:cubicBezTo>
                  <a:cubicBezTo>
                    <a:pt x="64" y="22"/>
                    <a:pt x="64" y="22"/>
                    <a:pt x="63" y="22"/>
                  </a:cubicBezTo>
                  <a:cubicBezTo>
                    <a:pt x="62" y="24"/>
                    <a:pt x="59" y="27"/>
                    <a:pt x="57" y="30"/>
                  </a:cubicBezTo>
                  <a:cubicBezTo>
                    <a:pt x="58" y="31"/>
                    <a:pt x="53" y="32"/>
                    <a:pt x="52" y="32"/>
                  </a:cubicBezTo>
                  <a:cubicBezTo>
                    <a:pt x="51" y="31"/>
                    <a:pt x="47" y="33"/>
                    <a:pt x="45" y="33"/>
                  </a:cubicBezTo>
                  <a:cubicBezTo>
                    <a:pt x="45" y="32"/>
                    <a:pt x="42" y="32"/>
                    <a:pt x="41" y="33"/>
                  </a:cubicBezTo>
                  <a:cubicBezTo>
                    <a:pt x="36" y="34"/>
                    <a:pt x="27" y="35"/>
                    <a:pt x="23" y="35"/>
                  </a:cubicBezTo>
                  <a:cubicBezTo>
                    <a:pt x="23" y="34"/>
                    <a:pt x="20" y="31"/>
                    <a:pt x="19" y="31"/>
                  </a:cubicBezTo>
                  <a:cubicBezTo>
                    <a:pt x="19" y="30"/>
                    <a:pt x="19" y="29"/>
                    <a:pt x="19" y="28"/>
                  </a:cubicBezTo>
                  <a:cubicBezTo>
                    <a:pt x="20" y="25"/>
                    <a:pt x="20" y="23"/>
                    <a:pt x="20" y="20"/>
                  </a:cubicBezTo>
                  <a:cubicBezTo>
                    <a:pt x="20" y="21"/>
                    <a:pt x="20" y="20"/>
                    <a:pt x="20" y="20"/>
                  </a:cubicBezTo>
                  <a:cubicBezTo>
                    <a:pt x="20" y="19"/>
                    <a:pt x="21" y="16"/>
                    <a:pt x="21" y="14"/>
                  </a:cubicBezTo>
                  <a:cubicBezTo>
                    <a:pt x="20" y="13"/>
                    <a:pt x="20" y="13"/>
                    <a:pt x="19" y="12"/>
                  </a:cubicBezTo>
                  <a:cubicBezTo>
                    <a:pt x="18" y="9"/>
                    <a:pt x="19" y="7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4"/>
                    <a:pt x="14" y="2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0" y="2"/>
                    <a:pt x="12" y="5"/>
                    <a:pt x="11" y="8"/>
                  </a:cubicBezTo>
                  <a:cubicBezTo>
                    <a:pt x="8" y="13"/>
                    <a:pt x="8" y="19"/>
                    <a:pt x="7" y="24"/>
                  </a:cubicBezTo>
                  <a:cubicBezTo>
                    <a:pt x="7" y="25"/>
                    <a:pt x="8" y="26"/>
                    <a:pt x="8" y="27"/>
                  </a:cubicBezTo>
                  <a:cubicBezTo>
                    <a:pt x="8" y="27"/>
                    <a:pt x="8" y="32"/>
                    <a:pt x="8" y="32"/>
                  </a:cubicBezTo>
                  <a:cubicBezTo>
                    <a:pt x="8" y="32"/>
                    <a:pt x="8" y="33"/>
                    <a:pt x="8" y="34"/>
                  </a:cubicBezTo>
                  <a:cubicBezTo>
                    <a:pt x="7" y="37"/>
                    <a:pt x="8" y="39"/>
                    <a:pt x="8" y="41"/>
                  </a:cubicBezTo>
                  <a:cubicBezTo>
                    <a:pt x="9" y="44"/>
                    <a:pt x="7" y="46"/>
                    <a:pt x="7" y="48"/>
                  </a:cubicBezTo>
                  <a:cubicBezTo>
                    <a:pt x="6" y="50"/>
                    <a:pt x="8" y="54"/>
                    <a:pt x="7" y="55"/>
                  </a:cubicBezTo>
                  <a:cubicBezTo>
                    <a:pt x="5" y="60"/>
                    <a:pt x="6" y="64"/>
                    <a:pt x="5" y="68"/>
                  </a:cubicBezTo>
                  <a:cubicBezTo>
                    <a:pt x="6" y="69"/>
                    <a:pt x="6" y="70"/>
                    <a:pt x="6" y="71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5" y="74"/>
                    <a:pt x="4" y="79"/>
                    <a:pt x="5" y="82"/>
                  </a:cubicBezTo>
                  <a:cubicBezTo>
                    <a:pt x="5" y="90"/>
                    <a:pt x="3" y="97"/>
                    <a:pt x="5" y="100"/>
                  </a:cubicBezTo>
                  <a:cubicBezTo>
                    <a:pt x="5" y="102"/>
                    <a:pt x="2" y="106"/>
                    <a:pt x="2" y="108"/>
                  </a:cubicBezTo>
                  <a:cubicBezTo>
                    <a:pt x="3" y="113"/>
                    <a:pt x="1" y="118"/>
                    <a:pt x="1" y="119"/>
                  </a:cubicBezTo>
                  <a:cubicBezTo>
                    <a:pt x="0" y="126"/>
                    <a:pt x="1" y="139"/>
                    <a:pt x="2" y="142"/>
                  </a:cubicBezTo>
                  <a:cubicBezTo>
                    <a:pt x="2" y="142"/>
                    <a:pt x="4" y="144"/>
                    <a:pt x="4" y="144"/>
                  </a:cubicBezTo>
                  <a:cubicBezTo>
                    <a:pt x="5" y="145"/>
                    <a:pt x="4" y="148"/>
                    <a:pt x="5" y="150"/>
                  </a:cubicBezTo>
                  <a:cubicBezTo>
                    <a:pt x="5" y="150"/>
                    <a:pt x="6" y="150"/>
                    <a:pt x="6" y="151"/>
                  </a:cubicBezTo>
                  <a:cubicBezTo>
                    <a:pt x="7" y="151"/>
                    <a:pt x="8" y="150"/>
                    <a:pt x="10" y="150"/>
                  </a:cubicBezTo>
                  <a:cubicBezTo>
                    <a:pt x="10" y="149"/>
                    <a:pt x="11" y="149"/>
                    <a:pt x="11" y="148"/>
                  </a:cubicBezTo>
                  <a:cubicBezTo>
                    <a:pt x="11" y="147"/>
                    <a:pt x="11" y="146"/>
                    <a:pt x="11" y="145"/>
                  </a:cubicBezTo>
                  <a:cubicBezTo>
                    <a:pt x="11" y="145"/>
                    <a:pt x="11" y="145"/>
                    <a:pt x="11" y="145"/>
                  </a:cubicBezTo>
                  <a:cubicBezTo>
                    <a:pt x="12" y="144"/>
                    <a:pt x="13" y="144"/>
                    <a:pt x="13" y="143"/>
                  </a:cubicBezTo>
                  <a:cubicBezTo>
                    <a:pt x="14" y="142"/>
                    <a:pt x="13" y="141"/>
                    <a:pt x="14" y="141"/>
                  </a:cubicBezTo>
                  <a:cubicBezTo>
                    <a:pt x="15" y="138"/>
                    <a:pt x="21" y="139"/>
                    <a:pt x="21" y="139"/>
                  </a:cubicBezTo>
                  <a:cubicBezTo>
                    <a:pt x="23" y="138"/>
                    <a:pt x="24" y="137"/>
                    <a:pt x="25" y="137"/>
                  </a:cubicBezTo>
                  <a:cubicBezTo>
                    <a:pt x="26" y="137"/>
                    <a:pt x="27" y="138"/>
                    <a:pt x="28" y="137"/>
                  </a:cubicBezTo>
                  <a:cubicBezTo>
                    <a:pt x="30" y="136"/>
                    <a:pt x="32" y="135"/>
                    <a:pt x="33" y="134"/>
                  </a:cubicBezTo>
                  <a:cubicBezTo>
                    <a:pt x="35" y="134"/>
                    <a:pt x="38" y="134"/>
                    <a:pt x="39" y="134"/>
                  </a:cubicBezTo>
                  <a:cubicBezTo>
                    <a:pt x="41" y="133"/>
                    <a:pt x="50" y="134"/>
                    <a:pt x="51" y="134"/>
                  </a:cubicBezTo>
                  <a:cubicBezTo>
                    <a:pt x="51" y="134"/>
                    <a:pt x="52" y="134"/>
                    <a:pt x="52" y="134"/>
                  </a:cubicBezTo>
                  <a:cubicBezTo>
                    <a:pt x="53" y="133"/>
                    <a:pt x="58" y="134"/>
                    <a:pt x="58" y="134"/>
                  </a:cubicBezTo>
                  <a:cubicBezTo>
                    <a:pt x="59" y="134"/>
                    <a:pt x="63" y="134"/>
                    <a:pt x="64" y="134"/>
                  </a:cubicBezTo>
                  <a:cubicBezTo>
                    <a:pt x="68" y="134"/>
                    <a:pt x="69" y="134"/>
                    <a:pt x="73" y="135"/>
                  </a:cubicBezTo>
                  <a:cubicBezTo>
                    <a:pt x="74" y="135"/>
                    <a:pt x="81" y="135"/>
                    <a:pt x="82" y="135"/>
                  </a:cubicBezTo>
                  <a:cubicBezTo>
                    <a:pt x="84" y="137"/>
                    <a:pt x="87" y="137"/>
                    <a:pt x="89" y="139"/>
                  </a:cubicBezTo>
                  <a:cubicBezTo>
                    <a:pt x="90" y="137"/>
                    <a:pt x="101" y="140"/>
                    <a:pt x="103" y="140"/>
                  </a:cubicBezTo>
                  <a:cubicBezTo>
                    <a:pt x="107" y="139"/>
                    <a:pt x="112" y="142"/>
                    <a:pt x="113" y="142"/>
                  </a:cubicBezTo>
                  <a:cubicBezTo>
                    <a:pt x="116" y="141"/>
                    <a:pt x="116" y="143"/>
                    <a:pt x="117" y="144"/>
                  </a:cubicBezTo>
                  <a:cubicBezTo>
                    <a:pt x="119" y="144"/>
                    <a:pt x="120" y="144"/>
                    <a:pt x="121" y="144"/>
                  </a:cubicBezTo>
                  <a:cubicBezTo>
                    <a:pt x="125" y="146"/>
                    <a:pt x="127" y="147"/>
                    <a:pt x="131" y="147"/>
                  </a:cubicBezTo>
                  <a:cubicBezTo>
                    <a:pt x="133" y="148"/>
                    <a:pt x="138" y="148"/>
                    <a:pt x="138" y="148"/>
                  </a:cubicBezTo>
                  <a:cubicBezTo>
                    <a:pt x="139" y="147"/>
                    <a:pt x="143" y="146"/>
                    <a:pt x="144" y="146"/>
                  </a:cubicBezTo>
                  <a:cubicBezTo>
                    <a:pt x="145" y="145"/>
                    <a:pt x="146" y="144"/>
                    <a:pt x="147" y="143"/>
                  </a:cubicBezTo>
                  <a:cubicBezTo>
                    <a:pt x="147" y="143"/>
                    <a:pt x="147" y="142"/>
                    <a:pt x="147" y="142"/>
                  </a:cubicBezTo>
                  <a:cubicBezTo>
                    <a:pt x="147" y="141"/>
                    <a:pt x="150" y="140"/>
                    <a:pt x="150" y="140"/>
                  </a:cubicBezTo>
                  <a:cubicBezTo>
                    <a:pt x="152" y="138"/>
                    <a:pt x="151" y="135"/>
                    <a:pt x="153" y="133"/>
                  </a:cubicBezTo>
                  <a:cubicBezTo>
                    <a:pt x="154" y="132"/>
                    <a:pt x="155" y="132"/>
                    <a:pt x="155" y="130"/>
                  </a:cubicBezTo>
                  <a:cubicBezTo>
                    <a:pt x="154" y="129"/>
                    <a:pt x="156" y="124"/>
                    <a:pt x="156" y="123"/>
                  </a:cubicBezTo>
                  <a:close/>
                  <a:moveTo>
                    <a:pt x="56" y="109"/>
                  </a:moveTo>
                  <a:cubicBezTo>
                    <a:pt x="54" y="111"/>
                    <a:pt x="52" y="110"/>
                    <a:pt x="49" y="111"/>
                  </a:cubicBezTo>
                  <a:cubicBezTo>
                    <a:pt x="49" y="111"/>
                    <a:pt x="48" y="111"/>
                    <a:pt x="47" y="111"/>
                  </a:cubicBezTo>
                  <a:cubicBezTo>
                    <a:pt x="47" y="111"/>
                    <a:pt x="47" y="111"/>
                    <a:pt x="46" y="112"/>
                  </a:cubicBezTo>
                  <a:cubicBezTo>
                    <a:pt x="45" y="112"/>
                    <a:pt x="43" y="112"/>
                    <a:pt x="42" y="112"/>
                  </a:cubicBezTo>
                  <a:cubicBezTo>
                    <a:pt x="40" y="112"/>
                    <a:pt x="39" y="112"/>
                    <a:pt x="37" y="112"/>
                  </a:cubicBezTo>
                  <a:cubicBezTo>
                    <a:pt x="33" y="114"/>
                    <a:pt x="25" y="114"/>
                    <a:pt x="20" y="114"/>
                  </a:cubicBezTo>
                  <a:cubicBezTo>
                    <a:pt x="20" y="114"/>
                    <a:pt x="19" y="113"/>
                    <a:pt x="19" y="112"/>
                  </a:cubicBezTo>
                  <a:cubicBezTo>
                    <a:pt x="18" y="111"/>
                    <a:pt x="18" y="98"/>
                    <a:pt x="19" y="97"/>
                  </a:cubicBezTo>
                  <a:cubicBezTo>
                    <a:pt x="19" y="97"/>
                    <a:pt x="28" y="92"/>
                    <a:pt x="28" y="92"/>
                  </a:cubicBezTo>
                  <a:cubicBezTo>
                    <a:pt x="29" y="92"/>
                    <a:pt x="29" y="92"/>
                    <a:pt x="30" y="92"/>
                  </a:cubicBezTo>
                  <a:cubicBezTo>
                    <a:pt x="31" y="91"/>
                    <a:pt x="32" y="90"/>
                    <a:pt x="34" y="89"/>
                  </a:cubicBezTo>
                  <a:cubicBezTo>
                    <a:pt x="36" y="88"/>
                    <a:pt x="42" y="89"/>
                    <a:pt x="44" y="87"/>
                  </a:cubicBezTo>
                  <a:cubicBezTo>
                    <a:pt x="48" y="88"/>
                    <a:pt x="55" y="87"/>
                    <a:pt x="59" y="89"/>
                  </a:cubicBezTo>
                  <a:cubicBezTo>
                    <a:pt x="61" y="95"/>
                    <a:pt x="59" y="107"/>
                    <a:pt x="56" y="109"/>
                  </a:cubicBezTo>
                  <a:close/>
                  <a:moveTo>
                    <a:pt x="60" y="60"/>
                  </a:moveTo>
                  <a:cubicBezTo>
                    <a:pt x="60" y="62"/>
                    <a:pt x="60" y="64"/>
                    <a:pt x="59" y="64"/>
                  </a:cubicBezTo>
                  <a:cubicBezTo>
                    <a:pt x="57" y="66"/>
                    <a:pt x="53" y="68"/>
                    <a:pt x="49" y="67"/>
                  </a:cubicBezTo>
                  <a:cubicBezTo>
                    <a:pt x="48" y="67"/>
                    <a:pt x="45" y="67"/>
                    <a:pt x="43" y="67"/>
                  </a:cubicBezTo>
                  <a:cubicBezTo>
                    <a:pt x="42" y="67"/>
                    <a:pt x="40" y="68"/>
                    <a:pt x="39" y="68"/>
                  </a:cubicBezTo>
                  <a:cubicBezTo>
                    <a:pt x="38" y="68"/>
                    <a:pt x="37" y="68"/>
                    <a:pt x="36" y="68"/>
                  </a:cubicBezTo>
                  <a:cubicBezTo>
                    <a:pt x="29" y="70"/>
                    <a:pt x="27" y="71"/>
                    <a:pt x="20" y="71"/>
                  </a:cubicBezTo>
                  <a:cubicBezTo>
                    <a:pt x="15" y="59"/>
                    <a:pt x="24" y="56"/>
                    <a:pt x="33" y="51"/>
                  </a:cubicBezTo>
                  <a:cubicBezTo>
                    <a:pt x="35" y="50"/>
                    <a:pt x="38" y="52"/>
                    <a:pt x="40" y="52"/>
                  </a:cubicBezTo>
                  <a:cubicBezTo>
                    <a:pt x="42" y="51"/>
                    <a:pt x="44" y="52"/>
                    <a:pt x="46" y="51"/>
                  </a:cubicBezTo>
                  <a:cubicBezTo>
                    <a:pt x="47" y="51"/>
                    <a:pt x="49" y="49"/>
                    <a:pt x="50" y="49"/>
                  </a:cubicBezTo>
                  <a:cubicBezTo>
                    <a:pt x="51" y="48"/>
                    <a:pt x="53" y="49"/>
                    <a:pt x="54" y="48"/>
                  </a:cubicBezTo>
                  <a:cubicBezTo>
                    <a:pt x="56" y="48"/>
                    <a:pt x="57" y="49"/>
                    <a:pt x="59" y="49"/>
                  </a:cubicBezTo>
                  <a:cubicBezTo>
                    <a:pt x="62" y="52"/>
                    <a:pt x="61" y="55"/>
                    <a:pt x="60" y="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1" name="Freeform 62">
              <a:extLst>
                <a:ext uri="{FF2B5EF4-FFF2-40B4-BE49-F238E27FC236}">
                  <a16:creationId xmlns="" xmlns:a16="http://schemas.microsoft.com/office/drawing/2014/main" id="{8585EE9A-19BF-8444-8E5C-736CD8018E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64376" y="3014663"/>
              <a:ext cx="831850" cy="349250"/>
            </a:xfrm>
            <a:custGeom>
              <a:avLst/>
              <a:gdLst>
                <a:gd name="T0" fmla="*/ 262 w 275"/>
                <a:gd name="T1" fmla="*/ 71 h 114"/>
                <a:gd name="T2" fmla="*/ 242 w 275"/>
                <a:gd name="T3" fmla="*/ 70 h 114"/>
                <a:gd name="T4" fmla="*/ 227 w 275"/>
                <a:gd name="T5" fmla="*/ 69 h 114"/>
                <a:gd name="T6" fmla="*/ 178 w 275"/>
                <a:gd name="T7" fmla="*/ 63 h 114"/>
                <a:gd name="T8" fmla="*/ 186 w 275"/>
                <a:gd name="T9" fmla="*/ 34 h 114"/>
                <a:gd name="T10" fmla="*/ 121 w 275"/>
                <a:gd name="T11" fmla="*/ 40 h 114"/>
                <a:gd name="T12" fmla="*/ 96 w 275"/>
                <a:gd name="T13" fmla="*/ 36 h 114"/>
                <a:gd name="T14" fmla="*/ 104 w 275"/>
                <a:gd name="T15" fmla="*/ 28 h 114"/>
                <a:gd name="T16" fmla="*/ 126 w 275"/>
                <a:gd name="T17" fmla="*/ 32 h 114"/>
                <a:gd name="T18" fmla="*/ 144 w 275"/>
                <a:gd name="T19" fmla="*/ 31 h 114"/>
                <a:gd name="T20" fmla="*/ 178 w 275"/>
                <a:gd name="T21" fmla="*/ 29 h 114"/>
                <a:gd name="T22" fmla="*/ 208 w 275"/>
                <a:gd name="T23" fmla="*/ 40 h 114"/>
                <a:gd name="T24" fmla="*/ 229 w 275"/>
                <a:gd name="T25" fmla="*/ 34 h 114"/>
                <a:gd name="T26" fmla="*/ 217 w 275"/>
                <a:gd name="T27" fmla="*/ 20 h 114"/>
                <a:gd name="T28" fmla="*/ 198 w 275"/>
                <a:gd name="T29" fmla="*/ 17 h 114"/>
                <a:gd name="T30" fmla="*/ 161 w 275"/>
                <a:gd name="T31" fmla="*/ 15 h 114"/>
                <a:gd name="T32" fmla="*/ 146 w 275"/>
                <a:gd name="T33" fmla="*/ 9 h 114"/>
                <a:gd name="T34" fmla="*/ 118 w 275"/>
                <a:gd name="T35" fmla="*/ 1 h 114"/>
                <a:gd name="T36" fmla="*/ 96 w 275"/>
                <a:gd name="T37" fmla="*/ 15 h 114"/>
                <a:gd name="T38" fmla="*/ 56 w 275"/>
                <a:gd name="T39" fmla="*/ 19 h 114"/>
                <a:gd name="T40" fmla="*/ 40 w 275"/>
                <a:gd name="T41" fmla="*/ 32 h 114"/>
                <a:gd name="T42" fmla="*/ 30 w 275"/>
                <a:gd name="T43" fmla="*/ 53 h 114"/>
                <a:gd name="T44" fmla="*/ 36 w 275"/>
                <a:gd name="T45" fmla="*/ 63 h 114"/>
                <a:gd name="T46" fmla="*/ 50 w 275"/>
                <a:gd name="T47" fmla="*/ 61 h 114"/>
                <a:gd name="T48" fmla="*/ 58 w 275"/>
                <a:gd name="T49" fmla="*/ 34 h 114"/>
                <a:gd name="T50" fmla="*/ 87 w 275"/>
                <a:gd name="T51" fmla="*/ 54 h 114"/>
                <a:gd name="T52" fmla="*/ 52 w 275"/>
                <a:gd name="T53" fmla="*/ 69 h 114"/>
                <a:gd name="T54" fmla="*/ 0 w 275"/>
                <a:gd name="T55" fmla="*/ 80 h 114"/>
                <a:gd name="T56" fmla="*/ 46 w 275"/>
                <a:gd name="T57" fmla="*/ 86 h 114"/>
                <a:gd name="T58" fmla="*/ 56 w 275"/>
                <a:gd name="T59" fmla="*/ 97 h 114"/>
                <a:gd name="T60" fmla="*/ 49 w 275"/>
                <a:gd name="T61" fmla="*/ 113 h 114"/>
                <a:gd name="T62" fmla="*/ 73 w 275"/>
                <a:gd name="T63" fmla="*/ 98 h 114"/>
                <a:gd name="T64" fmla="*/ 112 w 275"/>
                <a:gd name="T65" fmla="*/ 98 h 114"/>
                <a:gd name="T66" fmla="*/ 150 w 275"/>
                <a:gd name="T67" fmla="*/ 99 h 114"/>
                <a:gd name="T68" fmla="*/ 175 w 275"/>
                <a:gd name="T69" fmla="*/ 100 h 114"/>
                <a:gd name="T70" fmla="*/ 213 w 275"/>
                <a:gd name="T71" fmla="*/ 103 h 114"/>
                <a:gd name="T72" fmla="*/ 185 w 275"/>
                <a:gd name="T73" fmla="*/ 88 h 114"/>
                <a:gd name="T74" fmla="*/ 189 w 275"/>
                <a:gd name="T75" fmla="*/ 78 h 114"/>
                <a:gd name="T76" fmla="*/ 215 w 275"/>
                <a:gd name="T77" fmla="*/ 83 h 114"/>
                <a:gd name="T78" fmla="*/ 232 w 275"/>
                <a:gd name="T79" fmla="*/ 89 h 114"/>
                <a:gd name="T80" fmla="*/ 259 w 275"/>
                <a:gd name="T81" fmla="*/ 91 h 114"/>
                <a:gd name="T82" fmla="*/ 273 w 275"/>
                <a:gd name="T83" fmla="*/ 80 h 114"/>
                <a:gd name="T84" fmla="*/ 115 w 275"/>
                <a:gd name="T85" fmla="*/ 80 h 114"/>
                <a:gd name="T86" fmla="*/ 91 w 275"/>
                <a:gd name="T87" fmla="*/ 88 h 114"/>
                <a:gd name="T88" fmla="*/ 85 w 275"/>
                <a:gd name="T89" fmla="*/ 80 h 114"/>
                <a:gd name="T90" fmla="*/ 114 w 275"/>
                <a:gd name="T91" fmla="*/ 74 h 114"/>
                <a:gd name="T92" fmla="*/ 125 w 275"/>
                <a:gd name="T93" fmla="*/ 60 h 114"/>
                <a:gd name="T94" fmla="*/ 98 w 275"/>
                <a:gd name="T95" fmla="*/ 63 h 114"/>
                <a:gd name="T96" fmla="*/ 118 w 275"/>
                <a:gd name="T97" fmla="*/ 52 h 114"/>
                <a:gd name="T98" fmla="*/ 125 w 275"/>
                <a:gd name="T99" fmla="*/ 60 h 114"/>
                <a:gd name="T100" fmla="*/ 150 w 275"/>
                <a:gd name="T101" fmla="*/ 84 h 114"/>
                <a:gd name="T102" fmla="*/ 132 w 275"/>
                <a:gd name="T103" fmla="*/ 76 h 114"/>
                <a:gd name="T104" fmla="*/ 161 w 275"/>
                <a:gd name="T105" fmla="*/ 75 h 114"/>
                <a:gd name="T106" fmla="*/ 140 w 275"/>
                <a:gd name="T107" fmla="*/ 61 h 114"/>
                <a:gd name="T108" fmla="*/ 167 w 275"/>
                <a:gd name="T109" fmla="*/ 5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" h="114">
                  <a:moveTo>
                    <a:pt x="271" y="73"/>
                  </a:moveTo>
                  <a:cubicBezTo>
                    <a:pt x="271" y="73"/>
                    <a:pt x="271" y="73"/>
                    <a:pt x="270" y="72"/>
                  </a:cubicBezTo>
                  <a:cubicBezTo>
                    <a:pt x="270" y="72"/>
                    <a:pt x="267" y="73"/>
                    <a:pt x="267" y="74"/>
                  </a:cubicBezTo>
                  <a:cubicBezTo>
                    <a:pt x="265" y="73"/>
                    <a:pt x="263" y="72"/>
                    <a:pt x="262" y="71"/>
                  </a:cubicBezTo>
                  <a:cubicBezTo>
                    <a:pt x="261" y="71"/>
                    <a:pt x="261" y="71"/>
                    <a:pt x="261" y="71"/>
                  </a:cubicBezTo>
                  <a:cubicBezTo>
                    <a:pt x="259" y="72"/>
                    <a:pt x="252" y="68"/>
                    <a:pt x="251" y="68"/>
                  </a:cubicBezTo>
                  <a:cubicBezTo>
                    <a:pt x="249" y="69"/>
                    <a:pt x="247" y="70"/>
                    <a:pt x="244" y="70"/>
                  </a:cubicBezTo>
                  <a:cubicBezTo>
                    <a:pt x="244" y="69"/>
                    <a:pt x="243" y="71"/>
                    <a:pt x="242" y="70"/>
                  </a:cubicBezTo>
                  <a:cubicBezTo>
                    <a:pt x="241" y="70"/>
                    <a:pt x="238" y="68"/>
                    <a:pt x="236" y="68"/>
                  </a:cubicBezTo>
                  <a:cubicBezTo>
                    <a:pt x="235" y="69"/>
                    <a:pt x="234" y="69"/>
                    <a:pt x="233" y="70"/>
                  </a:cubicBezTo>
                  <a:cubicBezTo>
                    <a:pt x="233" y="70"/>
                    <a:pt x="232" y="69"/>
                    <a:pt x="232" y="69"/>
                  </a:cubicBezTo>
                  <a:cubicBezTo>
                    <a:pt x="231" y="68"/>
                    <a:pt x="229" y="70"/>
                    <a:pt x="227" y="69"/>
                  </a:cubicBezTo>
                  <a:cubicBezTo>
                    <a:pt x="222" y="66"/>
                    <a:pt x="216" y="68"/>
                    <a:pt x="209" y="68"/>
                  </a:cubicBezTo>
                  <a:cubicBezTo>
                    <a:pt x="207" y="66"/>
                    <a:pt x="203" y="68"/>
                    <a:pt x="202" y="67"/>
                  </a:cubicBezTo>
                  <a:cubicBezTo>
                    <a:pt x="198" y="64"/>
                    <a:pt x="190" y="67"/>
                    <a:pt x="185" y="64"/>
                  </a:cubicBezTo>
                  <a:cubicBezTo>
                    <a:pt x="183" y="66"/>
                    <a:pt x="178" y="63"/>
                    <a:pt x="178" y="63"/>
                  </a:cubicBezTo>
                  <a:cubicBezTo>
                    <a:pt x="176" y="63"/>
                    <a:pt x="177" y="60"/>
                    <a:pt x="178" y="58"/>
                  </a:cubicBezTo>
                  <a:cubicBezTo>
                    <a:pt x="179" y="56"/>
                    <a:pt x="190" y="48"/>
                    <a:pt x="192" y="48"/>
                  </a:cubicBezTo>
                  <a:cubicBezTo>
                    <a:pt x="193" y="45"/>
                    <a:pt x="193" y="38"/>
                    <a:pt x="190" y="36"/>
                  </a:cubicBezTo>
                  <a:cubicBezTo>
                    <a:pt x="189" y="35"/>
                    <a:pt x="186" y="34"/>
                    <a:pt x="186" y="34"/>
                  </a:cubicBezTo>
                  <a:cubicBezTo>
                    <a:pt x="185" y="34"/>
                    <a:pt x="174" y="39"/>
                    <a:pt x="174" y="40"/>
                  </a:cubicBezTo>
                  <a:cubicBezTo>
                    <a:pt x="163" y="39"/>
                    <a:pt x="149" y="41"/>
                    <a:pt x="141" y="40"/>
                  </a:cubicBezTo>
                  <a:cubicBezTo>
                    <a:pt x="138" y="39"/>
                    <a:pt x="129" y="41"/>
                    <a:pt x="127" y="40"/>
                  </a:cubicBezTo>
                  <a:cubicBezTo>
                    <a:pt x="125" y="40"/>
                    <a:pt x="123" y="40"/>
                    <a:pt x="121" y="40"/>
                  </a:cubicBezTo>
                  <a:cubicBezTo>
                    <a:pt x="120" y="40"/>
                    <a:pt x="118" y="41"/>
                    <a:pt x="116" y="40"/>
                  </a:cubicBezTo>
                  <a:cubicBezTo>
                    <a:pt x="113" y="40"/>
                    <a:pt x="108" y="40"/>
                    <a:pt x="105" y="39"/>
                  </a:cubicBezTo>
                  <a:cubicBezTo>
                    <a:pt x="104" y="40"/>
                    <a:pt x="103" y="40"/>
                    <a:pt x="102" y="40"/>
                  </a:cubicBezTo>
                  <a:cubicBezTo>
                    <a:pt x="100" y="38"/>
                    <a:pt x="98" y="37"/>
                    <a:pt x="96" y="36"/>
                  </a:cubicBezTo>
                  <a:cubicBezTo>
                    <a:pt x="92" y="34"/>
                    <a:pt x="87" y="35"/>
                    <a:pt x="85" y="32"/>
                  </a:cubicBezTo>
                  <a:cubicBezTo>
                    <a:pt x="85" y="32"/>
                    <a:pt x="85" y="32"/>
                    <a:pt x="85" y="31"/>
                  </a:cubicBezTo>
                  <a:cubicBezTo>
                    <a:pt x="84" y="30"/>
                    <a:pt x="91" y="28"/>
                    <a:pt x="93" y="29"/>
                  </a:cubicBezTo>
                  <a:cubicBezTo>
                    <a:pt x="93" y="29"/>
                    <a:pt x="102" y="29"/>
                    <a:pt x="104" y="28"/>
                  </a:cubicBezTo>
                  <a:cubicBezTo>
                    <a:pt x="106" y="28"/>
                    <a:pt x="108" y="26"/>
                    <a:pt x="111" y="27"/>
                  </a:cubicBezTo>
                  <a:cubicBezTo>
                    <a:pt x="113" y="27"/>
                    <a:pt x="115" y="29"/>
                    <a:pt x="118" y="30"/>
                  </a:cubicBezTo>
                  <a:cubicBezTo>
                    <a:pt x="120" y="30"/>
                    <a:pt x="122" y="28"/>
                    <a:pt x="125" y="29"/>
                  </a:cubicBezTo>
                  <a:cubicBezTo>
                    <a:pt x="125" y="30"/>
                    <a:pt x="125" y="31"/>
                    <a:pt x="126" y="32"/>
                  </a:cubicBezTo>
                  <a:cubicBezTo>
                    <a:pt x="126" y="33"/>
                    <a:pt x="128" y="31"/>
                    <a:pt x="128" y="32"/>
                  </a:cubicBezTo>
                  <a:cubicBezTo>
                    <a:pt x="129" y="33"/>
                    <a:pt x="129" y="33"/>
                    <a:pt x="130" y="33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34" y="31"/>
                    <a:pt x="140" y="33"/>
                    <a:pt x="144" y="31"/>
                  </a:cubicBezTo>
                  <a:cubicBezTo>
                    <a:pt x="143" y="30"/>
                    <a:pt x="148" y="31"/>
                    <a:pt x="148" y="31"/>
                  </a:cubicBezTo>
                  <a:cubicBezTo>
                    <a:pt x="151" y="29"/>
                    <a:pt x="153" y="28"/>
                    <a:pt x="157" y="29"/>
                  </a:cubicBezTo>
                  <a:cubicBezTo>
                    <a:pt x="158" y="29"/>
                    <a:pt x="163" y="26"/>
                    <a:pt x="165" y="28"/>
                  </a:cubicBezTo>
                  <a:cubicBezTo>
                    <a:pt x="169" y="29"/>
                    <a:pt x="177" y="28"/>
                    <a:pt x="178" y="29"/>
                  </a:cubicBezTo>
                  <a:cubicBezTo>
                    <a:pt x="179" y="29"/>
                    <a:pt x="192" y="28"/>
                    <a:pt x="195" y="27"/>
                  </a:cubicBezTo>
                  <a:cubicBezTo>
                    <a:pt x="196" y="27"/>
                    <a:pt x="198" y="28"/>
                    <a:pt x="199" y="28"/>
                  </a:cubicBezTo>
                  <a:cubicBezTo>
                    <a:pt x="205" y="28"/>
                    <a:pt x="212" y="28"/>
                    <a:pt x="213" y="35"/>
                  </a:cubicBezTo>
                  <a:cubicBezTo>
                    <a:pt x="211" y="37"/>
                    <a:pt x="209" y="39"/>
                    <a:pt x="208" y="40"/>
                  </a:cubicBezTo>
                  <a:cubicBezTo>
                    <a:pt x="205" y="45"/>
                    <a:pt x="208" y="56"/>
                    <a:pt x="209" y="61"/>
                  </a:cubicBezTo>
                  <a:cubicBezTo>
                    <a:pt x="212" y="62"/>
                    <a:pt x="217" y="59"/>
                    <a:pt x="220" y="56"/>
                  </a:cubicBezTo>
                  <a:cubicBezTo>
                    <a:pt x="221" y="57"/>
                    <a:pt x="224" y="52"/>
                    <a:pt x="224" y="51"/>
                  </a:cubicBezTo>
                  <a:cubicBezTo>
                    <a:pt x="227" y="48"/>
                    <a:pt x="231" y="40"/>
                    <a:pt x="229" y="34"/>
                  </a:cubicBezTo>
                  <a:cubicBezTo>
                    <a:pt x="228" y="32"/>
                    <a:pt x="226" y="31"/>
                    <a:pt x="225" y="30"/>
                  </a:cubicBezTo>
                  <a:cubicBezTo>
                    <a:pt x="225" y="29"/>
                    <a:pt x="224" y="28"/>
                    <a:pt x="224" y="27"/>
                  </a:cubicBezTo>
                  <a:cubicBezTo>
                    <a:pt x="223" y="26"/>
                    <a:pt x="221" y="24"/>
                    <a:pt x="221" y="23"/>
                  </a:cubicBezTo>
                  <a:cubicBezTo>
                    <a:pt x="219" y="22"/>
                    <a:pt x="219" y="21"/>
                    <a:pt x="217" y="20"/>
                  </a:cubicBezTo>
                  <a:cubicBezTo>
                    <a:pt x="216" y="21"/>
                    <a:pt x="209" y="16"/>
                    <a:pt x="206" y="18"/>
                  </a:cubicBezTo>
                  <a:cubicBezTo>
                    <a:pt x="206" y="18"/>
                    <a:pt x="205" y="18"/>
                    <a:pt x="205" y="18"/>
                  </a:cubicBezTo>
                  <a:cubicBezTo>
                    <a:pt x="203" y="18"/>
                    <a:pt x="201" y="17"/>
                    <a:pt x="198" y="17"/>
                  </a:cubicBezTo>
                  <a:cubicBezTo>
                    <a:pt x="198" y="17"/>
                    <a:pt x="198" y="17"/>
                    <a:pt x="198" y="17"/>
                  </a:cubicBezTo>
                  <a:cubicBezTo>
                    <a:pt x="197" y="16"/>
                    <a:pt x="187" y="15"/>
                    <a:pt x="184" y="14"/>
                  </a:cubicBezTo>
                  <a:cubicBezTo>
                    <a:pt x="178" y="13"/>
                    <a:pt x="174" y="16"/>
                    <a:pt x="170" y="16"/>
                  </a:cubicBezTo>
                  <a:cubicBezTo>
                    <a:pt x="169" y="16"/>
                    <a:pt x="166" y="18"/>
                    <a:pt x="165" y="17"/>
                  </a:cubicBezTo>
                  <a:cubicBezTo>
                    <a:pt x="164" y="17"/>
                    <a:pt x="161" y="15"/>
                    <a:pt x="161" y="15"/>
                  </a:cubicBezTo>
                  <a:cubicBezTo>
                    <a:pt x="160" y="15"/>
                    <a:pt x="160" y="16"/>
                    <a:pt x="159" y="15"/>
                  </a:cubicBezTo>
                  <a:cubicBezTo>
                    <a:pt x="158" y="15"/>
                    <a:pt x="156" y="14"/>
                    <a:pt x="155" y="13"/>
                  </a:cubicBezTo>
                  <a:cubicBezTo>
                    <a:pt x="155" y="13"/>
                    <a:pt x="150" y="13"/>
                    <a:pt x="150" y="12"/>
                  </a:cubicBezTo>
                  <a:cubicBezTo>
                    <a:pt x="149" y="11"/>
                    <a:pt x="147" y="9"/>
                    <a:pt x="146" y="9"/>
                  </a:cubicBezTo>
                  <a:cubicBezTo>
                    <a:pt x="143" y="8"/>
                    <a:pt x="139" y="7"/>
                    <a:pt x="137" y="5"/>
                  </a:cubicBezTo>
                  <a:cubicBezTo>
                    <a:pt x="137" y="5"/>
                    <a:pt x="136" y="4"/>
                    <a:pt x="136" y="4"/>
                  </a:cubicBezTo>
                  <a:cubicBezTo>
                    <a:pt x="132" y="2"/>
                    <a:pt x="129" y="5"/>
                    <a:pt x="125" y="3"/>
                  </a:cubicBezTo>
                  <a:cubicBezTo>
                    <a:pt x="126" y="3"/>
                    <a:pt x="118" y="1"/>
                    <a:pt x="118" y="1"/>
                  </a:cubicBezTo>
                  <a:cubicBezTo>
                    <a:pt x="117" y="0"/>
                    <a:pt x="117" y="0"/>
                    <a:pt x="116" y="0"/>
                  </a:cubicBezTo>
                  <a:cubicBezTo>
                    <a:pt x="116" y="1"/>
                    <a:pt x="114" y="1"/>
                    <a:pt x="113" y="2"/>
                  </a:cubicBezTo>
                  <a:cubicBezTo>
                    <a:pt x="113" y="2"/>
                    <a:pt x="112" y="8"/>
                    <a:pt x="110" y="9"/>
                  </a:cubicBezTo>
                  <a:cubicBezTo>
                    <a:pt x="105" y="11"/>
                    <a:pt x="101" y="13"/>
                    <a:pt x="96" y="15"/>
                  </a:cubicBezTo>
                  <a:cubicBezTo>
                    <a:pt x="94" y="15"/>
                    <a:pt x="92" y="16"/>
                    <a:pt x="90" y="16"/>
                  </a:cubicBezTo>
                  <a:cubicBezTo>
                    <a:pt x="87" y="18"/>
                    <a:pt x="83" y="17"/>
                    <a:pt x="79" y="18"/>
                  </a:cubicBezTo>
                  <a:cubicBezTo>
                    <a:pt x="78" y="19"/>
                    <a:pt x="76" y="18"/>
                    <a:pt x="75" y="18"/>
                  </a:cubicBezTo>
                  <a:cubicBezTo>
                    <a:pt x="69" y="19"/>
                    <a:pt x="63" y="16"/>
                    <a:pt x="56" y="19"/>
                  </a:cubicBezTo>
                  <a:cubicBezTo>
                    <a:pt x="53" y="20"/>
                    <a:pt x="50" y="22"/>
                    <a:pt x="48" y="24"/>
                  </a:cubicBezTo>
                  <a:cubicBezTo>
                    <a:pt x="48" y="25"/>
                    <a:pt x="47" y="26"/>
                    <a:pt x="47" y="27"/>
                  </a:cubicBezTo>
                  <a:cubicBezTo>
                    <a:pt x="45" y="28"/>
                    <a:pt x="44" y="30"/>
                    <a:pt x="42" y="32"/>
                  </a:cubicBezTo>
                  <a:cubicBezTo>
                    <a:pt x="41" y="32"/>
                    <a:pt x="40" y="32"/>
                    <a:pt x="40" y="32"/>
                  </a:cubicBezTo>
                  <a:cubicBezTo>
                    <a:pt x="39" y="33"/>
                    <a:pt x="36" y="36"/>
                    <a:pt x="36" y="38"/>
                  </a:cubicBezTo>
                  <a:cubicBezTo>
                    <a:pt x="36" y="38"/>
                    <a:pt x="36" y="39"/>
                    <a:pt x="36" y="39"/>
                  </a:cubicBezTo>
                  <a:cubicBezTo>
                    <a:pt x="34" y="42"/>
                    <a:pt x="31" y="44"/>
                    <a:pt x="30" y="47"/>
                  </a:cubicBezTo>
                  <a:cubicBezTo>
                    <a:pt x="30" y="49"/>
                    <a:pt x="30" y="51"/>
                    <a:pt x="30" y="53"/>
                  </a:cubicBezTo>
                  <a:cubicBezTo>
                    <a:pt x="29" y="54"/>
                    <a:pt x="29" y="55"/>
                    <a:pt x="29" y="57"/>
                  </a:cubicBezTo>
                  <a:cubicBezTo>
                    <a:pt x="30" y="57"/>
                    <a:pt x="30" y="58"/>
                    <a:pt x="30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4" y="60"/>
                    <a:pt x="34" y="61"/>
                    <a:pt x="36" y="63"/>
                  </a:cubicBezTo>
                  <a:cubicBezTo>
                    <a:pt x="37" y="62"/>
                    <a:pt x="42" y="65"/>
                    <a:pt x="43" y="65"/>
                  </a:cubicBezTo>
                  <a:cubicBezTo>
                    <a:pt x="45" y="66"/>
                    <a:pt x="48" y="64"/>
                    <a:pt x="49" y="62"/>
                  </a:cubicBezTo>
                  <a:cubicBezTo>
                    <a:pt x="50" y="62"/>
                    <a:pt x="50" y="62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2" y="56"/>
                    <a:pt x="52" y="56"/>
                  </a:cubicBezTo>
                  <a:cubicBezTo>
                    <a:pt x="52" y="55"/>
                    <a:pt x="52" y="54"/>
                    <a:pt x="52" y="53"/>
                  </a:cubicBezTo>
                  <a:cubicBezTo>
                    <a:pt x="56" y="47"/>
                    <a:pt x="56" y="40"/>
                    <a:pt x="58" y="34"/>
                  </a:cubicBezTo>
                  <a:cubicBezTo>
                    <a:pt x="61" y="33"/>
                    <a:pt x="70" y="31"/>
                    <a:pt x="73" y="32"/>
                  </a:cubicBezTo>
                  <a:cubicBezTo>
                    <a:pt x="77" y="34"/>
                    <a:pt x="85" y="45"/>
                    <a:pt x="85" y="51"/>
                  </a:cubicBezTo>
                  <a:cubicBezTo>
                    <a:pt x="86" y="52"/>
                    <a:pt x="86" y="53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6" y="54"/>
                    <a:pt x="84" y="60"/>
                    <a:pt x="83" y="61"/>
                  </a:cubicBezTo>
                  <a:cubicBezTo>
                    <a:pt x="81" y="63"/>
                    <a:pt x="73" y="66"/>
                    <a:pt x="69" y="66"/>
                  </a:cubicBezTo>
                  <a:cubicBezTo>
                    <a:pt x="65" y="65"/>
                    <a:pt x="60" y="67"/>
                    <a:pt x="56" y="67"/>
                  </a:cubicBezTo>
                  <a:cubicBezTo>
                    <a:pt x="54" y="67"/>
                    <a:pt x="53" y="68"/>
                    <a:pt x="52" y="69"/>
                  </a:cubicBezTo>
                  <a:cubicBezTo>
                    <a:pt x="40" y="69"/>
                    <a:pt x="27" y="70"/>
                    <a:pt x="15" y="75"/>
                  </a:cubicBezTo>
                  <a:cubicBezTo>
                    <a:pt x="14" y="76"/>
                    <a:pt x="12" y="75"/>
                    <a:pt x="12" y="75"/>
                  </a:cubicBezTo>
                  <a:cubicBezTo>
                    <a:pt x="9" y="76"/>
                    <a:pt x="7" y="75"/>
                    <a:pt x="5" y="76"/>
                  </a:cubicBezTo>
                  <a:cubicBezTo>
                    <a:pt x="3" y="77"/>
                    <a:pt x="2" y="79"/>
                    <a:pt x="0" y="80"/>
                  </a:cubicBezTo>
                  <a:cubicBezTo>
                    <a:pt x="0" y="91"/>
                    <a:pt x="3" y="91"/>
                    <a:pt x="7" y="97"/>
                  </a:cubicBezTo>
                  <a:cubicBezTo>
                    <a:pt x="17" y="97"/>
                    <a:pt x="21" y="95"/>
                    <a:pt x="30" y="91"/>
                  </a:cubicBezTo>
                  <a:cubicBezTo>
                    <a:pt x="31" y="90"/>
                    <a:pt x="33" y="91"/>
                    <a:pt x="34" y="91"/>
                  </a:cubicBezTo>
                  <a:cubicBezTo>
                    <a:pt x="38" y="89"/>
                    <a:pt x="42" y="88"/>
                    <a:pt x="46" y="86"/>
                  </a:cubicBezTo>
                  <a:cubicBezTo>
                    <a:pt x="48" y="85"/>
                    <a:pt x="57" y="79"/>
                    <a:pt x="59" y="82"/>
                  </a:cubicBezTo>
                  <a:cubicBezTo>
                    <a:pt x="60" y="81"/>
                    <a:pt x="67" y="80"/>
                    <a:pt x="69" y="80"/>
                  </a:cubicBezTo>
                  <a:cubicBezTo>
                    <a:pt x="69" y="80"/>
                    <a:pt x="68" y="80"/>
                    <a:pt x="69" y="80"/>
                  </a:cubicBezTo>
                  <a:cubicBezTo>
                    <a:pt x="69" y="84"/>
                    <a:pt x="59" y="95"/>
                    <a:pt x="56" y="97"/>
                  </a:cubicBezTo>
                  <a:cubicBezTo>
                    <a:pt x="55" y="97"/>
                    <a:pt x="55" y="100"/>
                    <a:pt x="53" y="101"/>
                  </a:cubicBezTo>
                  <a:cubicBezTo>
                    <a:pt x="53" y="102"/>
                    <a:pt x="54" y="103"/>
                    <a:pt x="53" y="105"/>
                  </a:cubicBezTo>
                  <a:cubicBezTo>
                    <a:pt x="53" y="106"/>
                    <a:pt x="52" y="106"/>
                    <a:pt x="51" y="107"/>
                  </a:cubicBezTo>
                  <a:cubicBezTo>
                    <a:pt x="50" y="108"/>
                    <a:pt x="50" y="111"/>
                    <a:pt x="49" y="113"/>
                  </a:cubicBezTo>
                  <a:cubicBezTo>
                    <a:pt x="49" y="113"/>
                    <a:pt x="49" y="114"/>
                    <a:pt x="50" y="114"/>
                  </a:cubicBezTo>
                  <a:cubicBezTo>
                    <a:pt x="50" y="114"/>
                    <a:pt x="54" y="112"/>
                    <a:pt x="55" y="112"/>
                  </a:cubicBezTo>
                  <a:cubicBezTo>
                    <a:pt x="57" y="110"/>
                    <a:pt x="71" y="99"/>
                    <a:pt x="71" y="99"/>
                  </a:cubicBezTo>
                  <a:cubicBezTo>
                    <a:pt x="72" y="98"/>
                    <a:pt x="72" y="98"/>
                    <a:pt x="73" y="98"/>
                  </a:cubicBezTo>
                  <a:cubicBezTo>
                    <a:pt x="79" y="103"/>
                    <a:pt x="86" y="102"/>
                    <a:pt x="93" y="100"/>
                  </a:cubicBezTo>
                  <a:cubicBezTo>
                    <a:pt x="95" y="99"/>
                    <a:pt x="100" y="100"/>
                    <a:pt x="101" y="100"/>
                  </a:cubicBezTo>
                  <a:cubicBezTo>
                    <a:pt x="101" y="99"/>
                    <a:pt x="107" y="99"/>
                    <a:pt x="107" y="99"/>
                  </a:cubicBezTo>
                  <a:cubicBezTo>
                    <a:pt x="108" y="100"/>
                    <a:pt x="110" y="97"/>
                    <a:pt x="112" y="98"/>
                  </a:cubicBezTo>
                  <a:cubicBezTo>
                    <a:pt x="123" y="99"/>
                    <a:pt x="123" y="99"/>
                    <a:pt x="123" y="99"/>
                  </a:cubicBezTo>
                  <a:cubicBezTo>
                    <a:pt x="124" y="98"/>
                    <a:pt x="130" y="97"/>
                    <a:pt x="130" y="97"/>
                  </a:cubicBezTo>
                  <a:cubicBezTo>
                    <a:pt x="132" y="97"/>
                    <a:pt x="134" y="97"/>
                    <a:pt x="136" y="97"/>
                  </a:cubicBezTo>
                  <a:cubicBezTo>
                    <a:pt x="139" y="99"/>
                    <a:pt x="149" y="97"/>
                    <a:pt x="150" y="99"/>
                  </a:cubicBezTo>
                  <a:cubicBezTo>
                    <a:pt x="150" y="98"/>
                    <a:pt x="155" y="98"/>
                    <a:pt x="156" y="99"/>
                  </a:cubicBezTo>
                  <a:cubicBezTo>
                    <a:pt x="156" y="99"/>
                    <a:pt x="159" y="98"/>
                    <a:pt x="160" y="99"/>
                  </a:cubicBezTo>
                  <a:cubicBezTo>
                    <a:pt x="160" y="99"/>
                    <a:pt x="161" y="99"/>
                    <a:pt x="161" y="99"/>
                  </a:cubicBezTo>
                  <a:cubicBezTo>
                    <a:pt x="162" y="99"/>
                    <a:pt x="173" y="99"/>
                    <a:pt x="175" y="100"/>
                  </a:cubicBezTo>
                  <a:cubicBezTo>
                    <a:pt x="175" y="100"/>
                    <a:pt x="177" y="99"/>
                    <a:pt x="179" y="100"/>
                  </a:cubicBezTo>
                  <a:cubicBezTo>
                    <a:pt x="186" y="103"/>
                    <a:pt x="194" y="103"/>
                    <a:pt x="202" y="104"/>
                  </a:cubicBezTo>
                  <a:cubicBezTo>
                    <a:pt x="203" y="105"/>
                    <a:pt x="204" y="103"/>
                    <a:pt x="207" y="104"/>
                  </a:cubicBezTo>
                  <a:cubicBezTo>
                    <a:pt x="208" y="103"/>
                    <a:pt x="211" y="103"/>
                    <a:pt x="213" y="103"/>
                  </a:cubicBezTo>
                  <a:cubicBezTo>
                    <a:pt x="214" y="101"/>
                    <a:pt x="213" y="98"/>
                    <a:pt x="213" y="96"/>
                  </a:cubicBezTo>
                  <a:cubicBezTo>
                    <a:pt x="208" y="93"/>
                    <a:pt x="204" y="88"/>
                    <a:pt x="196" y="90"/>
                  </a:cubicBezTo>
                  <a:cubicBezTo>
                    <a:pt x="196" y="89"/>
                    <a:pt x="191" y="88"/>
                    <a:pt x="190" y="88"/>
                  </a:cubicBezTo>
                  <a:cubicBezTo>
                    <a:pt x="188" y="88"/>
                    <a:pt x="187" y="88"/>
                    <a:pt x="185" y="88"/>
                  </a:cubicBezTo>
                  <a:cubicBezTo>
                    <a:pt x="180" y="85"/>
                    <a:pt x="172" y="86"/>
                    <a:pt x="165" y="85"/>
                  </a:cubicBezTo>
                  <a:cubicBezTo>
                    <a:pt x="164" y="82"/>
                    <a:pt x="168" y="81"/>
                    <a:pt x="169" y="79"/>
                  </a:cubicBezTo>
                  <a:cubicBezTo>
                    <a:pt x="168" y="78"/>
                    <a:pt x="170" y="77"/>
                    <a:pt x="170" y="76"/>
                  </a:cubicBezTo>
                  <a:cubicBezTo>
                    <a:pt x="176" y="76"/>
                    <a:pt x="184" y="74"/>
                    <a:pt x="189" y="78"/>
                  </a:cubicBezTo>
                  <a:cubicBezTo>
                    <a:pt x="190" y="76"/>
                    <a:pt x="197" y="80"/>
                    <a:pt x="198" y="80"/>
                  </a:cubicBezTo>
                  <a:cubicBezTo>
                    <a:pt x="200" y="79"/>
                    <a:pt x="203" y="81"/>
                    <a:pt x="204" y="82"/>
                  </a:cubicBezTo>
                  <a:cubicBezTo>
                    <a:pt x="206" y="79"/>
                    <a:pt x="210" y="83"/>
                    <a:pt x="213" y="83"/>
                  </a:cubicBezTo>
                  <a:cubicBezTo>
                    <a:pt x="214" y="83"/>
                    <a:pt x="214" y="83"/>
                    <a:pt x="215" y="83"/>
                  </a:cubicBezTo>
                  <a:cubicBezTo>
                    <a:pt x="216" y="84"/>
                    <a:pt x="216" y="85"/>
                    <a:pt x="217" y="86"/>
                  </a:cubicBezTo>
                  <a:cubicBezTo>
                    <a:pt x="218" y="85"/>
                    <a:pt x="221" y="87"/>
                    <a:pt x="222" y="87"/>
                  </a:cubicBezTo>
                  <a:cubicBezTo>
                    <a:pt x="223" y="87"/>
                    <a:pt x="227" y="88"/>
                    <a:pt x="228" y="89"/>
                  </a:cubicBezTo>
                  <a:cubicBezTo>
                    <a:pt x="229" y="89"/>
                    <a:pt x="231" y="89"/>
                    <a:pt x="232" y="89"/>
                  </a:cubicBezTo>
                  <a:cubicBezTo>
                    <a:pt x="233" y="89"/>
                    <a:pt x="234" y="90"/>
                    <a:pt x="235" y="90"/>
                  </a:cubicBezTo>
                  <a:cubicBezTo>
                    <a:pt x="236" y="90"/>
                    <a:pt x="235" y="90"/>
                    <a:pt x="235" y="90"/>
                  </a:cubicBezTo>
                  <a:cubicBezTo>
                    <a:pt x="239" y="91"/>
                    <a:pt x="253" y="93"/>
                    <a:pt x="255" y="90"/>
                  </a:cubicBezTo>
                  <a:cubicBezTo>
                    <a:pt x="257" y="91"/>
                    <a:pt x="258" y="91"/>
                    <a:pt x="259" y="91"/>
                  </a:cubicBezTo>
                  <a:cubicBezTo>
                    <a:pt x="259" y="90"/>
                    <a:pt x="260" y="89"/>
                    <a:pt x="261" y="88"/>
                  </a:cubicBezTo>
                  <a:cubicBezTo>
                    <a:pt x="263" y="87"/>
                    <a:pt x="268" y="87"/>
                    <a:pt x="270" y="85"/>
                  </a:cubicBezTo>
                  <a:cubicBezTo>
                    <a:pt x="270" y="84"/>
                    <a:pt x="271" y="83"/>
                    <a:pt x="271" y="82"/>
                  </a:cubicBezTo>
                  <a:cubicBezTo>
                    <a:pt x="272" y="81"/>
                    <a:pt x="273" y="81"/>
                    <a:pt x="273" y="80"/>
                  </a:cubicBezTo>
                  <a:cubicBezTo>
                    <a:pt x="275" y="77"/>
                    <a:pt x="271" y="75"/>
                    <a:pt x="271" y="73"/>
                  </a:cubicBezTo>
                  <a:close/>
                  <a:moveTo>
                    <a:pt x="119" y="76"/>
                  </a:moveTo>
                  <a:cubicBezTo>
                    <a:pt x="119" y="76"/>
                    <a:pt x="119" y="76"/>
                    <a:pt x="119" y="77"/>
                  </a:cubicBezTo>
                  <a:cubicBezTo>
                    <a:pt x="118" y="78"/>
                    <a:pt x="117" y="79"/>
                    <a:pt x="115" y="80"/>
                  </a:cubicBezTo>
                  <a:cubicBezTo>
                    <a:pt x="115" y="81"/>
                    <a:pt x="115" y="82"/>
                    <a:pt x="115" y="83"/>
                  </a:cubicBezTo>
                  <a:cubicBezTo>
                    <a:pt x="114" y="84"/>
                    <a:pt x="112" y="84"/>
                    <a:pt x="111" y="85"/>
                  </a:cubicBezTo>
                  <a:cubicBezTo>
                    <a:pt x="110" y="85"/>
                    <a:pt x="110" y="85"/>
                    <a:pt x="109" y="85"/>
                  </a:cubicBezTo>
                  <a:cubicBezTo>
                    <a:pt x="109" y="85"/>
                    <a:pt x="93" y="87"/>
                    <a:pt x="91" y="88"/>
                  </a:cubicBezTo>
                  <a:cubicBezTo>
                    <a:pt x="89" y="89"/>
                    <a:pt x="87" y="88"/>
                    <a:pt x="87" y="88"/>
                  </a:cubicBezTo>
                  <a:cubicBezTo>
                    <a:pt x="85" y="89"/>
                    <a:pt x="83" y="89"/>
                    <a:pt x="81" y="90"/>
                  </a:cubicBezTo>
                  <a:cubicBezTo>
                    <a:pt x="80" y="90"/>
                    <a:pt x="80" y="90"/>
                    <a:pt x="79" y="89"/>
                  </a:cubicBezTo>
                  <a:cubicBezTo>
                    <a:pt x="79" y="88"/>
                    <a:pt x="84" y="82"/>
                    <a:pt x="85" y="80"/>
                  </a:cubicBezTo>
                  <a:cubicBezTo>
                    <a:pt x="90" y="81"/>
                    <a:pt x="95" y="78"/>
                    <a:pt x="98" y="76"/>
                  </a:cubicBezTo>
                  <a:cubicBezTo>
                    <a:pt x="98" y="76"/>
                    <a:pt x="101" y="77"/>
                    <a:pt x="101" y="77"/>
                  </a:cubicBezTo>
                  <a:cubicBezTo>
                    <a:pt x="101" y="76"/>
                    <a:pt x="105" y="75"/>
                    <a:pt x="105" y="75"/>
                  </a:cubicBezTo>
                  <a:cubicBezTo>
                    <a:pt x="108" y="74"/>
                    <a:pt x="113" y="76"/>
                    <a:pt x="114" y="74"/>
                  </a:cubicBezTo>
                  <a:cubicBezTo>
                    <a:pt x="115" y="74"/>
                    <a:pt x="115" y="74"/>
                    <a:pt x="115" y="75"/>
                  </a:cubicBezTo>
                  <a:cubicBezTo>
                    <a:pt x="117" y="74"/>
                    <a:pt x="118" y="75"/>
                    <a:pt x="119" y="75"/>
                  </a:cubicBezTo>
                  <a:cubicBezTo>
                    <a:pt x="119" y="76"/>
                    <a:pt x="119" y="76"/>
                    <a:pt x="119" y="76"/>
                  </a:cubicBezTo>
                  <a:close/>
                  <a:moveTo>
                    <a:pt x="125" y="60"/>
                  </a:moveTo>
                  <a:cubicBezTo>
                    <a:pt x="124" y="61"/>
                    <a:pt x="122" y="63"/>
                    <a:pt x="120" y="63"/>
                  </a:cubicBezTo>
                  <a:cubicBezTo>
                    <a:pt x="120" y="62"/>
                    <a:pt x="120" y="62"/>
                    <a:pt x="120" y="63"/>
                  </a:cubicBezTo>
                  <a:cubicBezTo>
                    <a:pt x="116" y="64"/>
                    <a:pt x="110" y="60"/>
                    <a:pt x="106" y="62"/>
                  </a:cubicBezTo>
                  <a:cubicBezTo>
                    <a:pt x="104" y="63"/>
                    <a:pt x="100" y="64"/>
                    <a:pt x="98" y="63"/>
                  </a:cubicBezTo>
                  <a:cubicBezTo>
                    <a:pt x="97" y="63"/>
                    <a:pt x="97" y="63"/>
                    <a:pt x="97" y="63"/>
                  </a:cubicBezTo>
                  <a:cubicBezTo>
                    <a:pt x="97" y="60"/>
                    <a:pt x="97" y="60"/>
                    <a:pt x="98" y="58"/>
                  </a:cubicBezTo>
                  <a:cubicBezTo>
                    <a:pt x="102" y="56"/>
                    <a:pt x="112" y="51"/>
                    <a:pt x="117" y="53"/>
                  </a:cubicBezTo>
                  <a:cubicBezTo>
                    <a:pt x="118" y="53"/>
                    <a:pt x="118" y="52"/>
                    <a:pt x="118" y="52"/>
                  </a:cubicBezTo>
                  <a:cubicBezTo>
                    <a:pt x="122" y="53"/>
                    <a:pt x="125" y="54"/>
                    <a:pt x="127" y="54"/>
                  </a:cubicBezTo>
                  <a:cubicBezTo>
                    <a:pt x="127" y="54"/>
                    <a:pt x="128" y="55"/>
                    <a:pt x="128" y="55"/>
                  </a:cubicBezTo>
                  <a:cubicBezTo>
                    <a:pt x="128" y="57"/>
                    <a:pt x="127" y="59"/>
                    <a:pt x="125" y="60"/>
                  </a:cubicBezTo>
                  <a:cubicBezTo>
                    <a:pt x="125" y="60"/>
                    <a:pt x="125" y="60"/>
                    <a:pt x="125" y="60"/>
                  </a:cubicBezTo>
                  <a:close/>
                  <a:moveTo>
                    <a:pt x="161" y="75"/>
                  </a:moveTo>
                  <a:cubicBezTo>
                    <a:pt x="159" y="77"/>
                    <a:pt x="158" y="79"/>
                    <a:pt x="157" y="81"/>
                  </a:cubicBezTo>
                  <a:cubicBezTo>
                    <a:pt x="157" y="82"/>
                    <a:pt x="157" y="82"/>
                    <a:pt x="158" y="83"/>
                  </a:cubicBezTo>
                  <a:cubicBezTo>
                    <a:pt x="157" y="86"/>
                    <a:pt x="152" y="85"/>
                    <a:pt x="150" y="84"/>
                  </a:cubicBezTo>
                  <a:cubicBezTo>
                    <a:pt x="149" y="84"/>
                    <a:pt x="148" y="85"/>
                    <a:pt x="147" y="85"/>
                  </a:cubicBezTo>
                  <a:cubicBezTo>
                    <a:pt x="147" y="85"/>
                    <a:pt x="129" y="85"/>
                    <a:pt x="126" y="83"/>
                  </a:cubicBezTo>
                  <a:cubicBezTo>
                    <a:pt x="126" y="81"/>
                    <a:pt x="129" y="79"/>
                    <a:pt x="131" y="78"/>
                  </a:cubicBezTo>
                  <a:cubicBezTo>
                    <a:pt x="132" y="77"/>
                    <a:pt x="131" y="76"/>
                    <a:pt x="132" y="76"/>
                  </a:cubicBezTo>
                  <a:cubicBezTo>
                    <a:pt x="134" y="74"/>
                    <a:pt x="149" y="73"/>
                    <a:pt x="152" y="73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56" y="73"/>
                    <a:pt x="158" y="73"/>
                    <a:pt x="161" y="74"/>
                  </a:cubicBezTo>
                  <a:cubicBezTo>
                    <a:pt x="161" y="74"/>
                    <a:pt x="161" y="75"/>
                    <a:pt x="161" y="75"/>
                  </a:cubicBezTo>
                  <a:close/>
                  <a:moveTo>
                    <a:pt x="168" y="56"/>
                  </a:moveTo>
                  <a:cubicBezTo>
                    <a:pt x="169" y="56"/>
                    <a:pt x="166" y="61"/>
                    <a:pt x="165" y="61"/>
                  </a:cubicBezTo>
                  <a:cubicBezTo>
                    <a:pt x="163" y="60"/>
                    <a:pt x="152" y="62"/>
                    <a:pt x="149" y="62"/>
                  </a:cubicBezTo>
                  <a:cubicBezTo>
                    <a:pt x="146" y="63"/>
                    <a:pt x="141" y="60"/>
                    <a:pt x="140" y="61"/>
                  </a:cubicBezTo>
                  <a:cubicBezTo>
                    <a:pt x="139" y="61"/>
                    <a:pt x="139" y="61"/>
                    <a:pt x="138" y="61"/>
                  </a:cubicBezTo>
                  <a:cubicBezTo>
                    <a:pt x="138" y="60"/>
                    <a:pt x="138" y="60"/>
                    <a:pt x="138" y="59"/>
                  </a:cubicBezTo>
                  <a:cubicBezTo>
                    <a:pt x="140" y="57"/>
                    <a:pt x="144" y="56"/>
                    <a:pt x="145" y="53"/>
                  </a:cubicBezTo>
                  <a:cubicBezTo>
                    <a:pt x="150" y="50"/>
                    <a:pt x="162" y="55"/>
                    <a:pt x="167" y="51"/>
                  </a:cubicBezTo>
                  <a:cubicBezTo>
                    <a:pt x="168" y="51"/>
                    <a:pt x="168" y="51"/>
                    <a:pt x="170" y="51"/>
                  </a:cubicBezTo>
                  <a:cubicBezTo>
                    <a:pt x="170" y="52"/>
                    <a:pt x="171" y="52"/>
                    <a:pt x="171" y="52"/>
                  </a:cubicBezTo>
                  <a:cubicBezTo>
                    <a:pt x="171" y="55"/>
                    <a:pt x="170" y="55"/>
                    <a:pt x="168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2" name="Freeform 63">
              <a:extLst>
                <a:ext uri="{FF2B5EF4-FFF2-40B4-BE49-F238E27FC236}">
                  <a16:creationId xmlns="" xmlns:a16="http://schemas.microsoft.com/office/drawing/2014/main" id="{B66EFAAC-7656-8648-9554-013C6AC987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65988" y="3328988"/>
              <a:ext cx="442913" cy="346075"/>
            </a:xfrm>
            <a:custGeom>
              <a:avLst/>
              <a:gdLst>
                <a:gd name="T0" fmla="*/ 142 w 146"/>
                <a:gd name="T1" fmla="*/ 77 h 113"/>
                <a:gd name="T2" fmla="*/ 130 w 146"/>
                <a:gd name="T3" fmla="*/ 78 h 113"/>
                <a:gd name="T4" fmla="*/ 120 w 146"/>
                <a:gd name="T5" fmla="*/ 74 h 113"/>
                <a:gd name="T6" fmla="*/ 108 w 146"/>
                <a:gd name="T7" fmla="*/ 55 h 113"/>
                <a:gd name="T8" fmla="*/ 107 w 146"/>
                <a:gd name="T9" fmla="*/ 38 h 113"/>
                <a:gd name="T10" fmla="*/ 108 w 146"/>
                <a:gd name="T11" fmla="*/ 23 h 113"/>
                <a:gd name="T12" fmla="*/ 113 w 146"/>
                <a:gd name="T13" fmla="*/ 8 h 113"/>
                <a:gd name="T14" fmla="*/ 79 w 146"/>
                <a:gd name="T15" fmla="*/ 2 h 113"/>
                <a:gd name="T16" fmla="*/ 62 w 146"/>
                <a:gd name="T17" fmla="*/ 2 h 113"/>
                <a:gd name="T18" fmla="*/ 41 w 146"/>
                <a:gd name="T19" fmla="*/ 4 h 113"/>
                <a:gd name="T20" fmla="*/ 23 w 146"/>
                <a:gd name="T21" fmla="*/ 7 h 113"/>
                <a:gd name="T22" fmla="*/ 9 w 146"/>
                <a:gd name="T23" fmla="*/ 21 h 113"/>
                <a:gd name="T24" fmla="*/ 12 w 146"/>
                <a:gd name="T25" fmla="*/ 41 h 113"/>
                <a:gd name="T26" fmla="*/ 9 w 146"/>
                <a:gd name="T27" fmla="*/ 68 h 113"/>
                <a:gd name="T28" fmla="*/ 11 w 146"/>
                <a:gd name="T29" fmla="*/ 81 h 113"/>
                <a:gd name="T30" fmla="*/ 20 w 146"/>
                <a:gd name="T31" fmla="*/ 87 h 113"/>
                <a:gd name="T32" fmla="*/ 30 w 146"/>
                <a:gd name="T33" fmla="*/ 87 h 113"/>
                <a:gd name="T34" fmla="*/ 33 w 146"/>
                <a:gd name="T35" fmla="*/ 87 h 113"/>
                <a:gd name="T36" fmla="*/ 43 w 146"/>
                <a:gd name="T37" fmla="*/ 86 h 113"/>
                <a:gd name="T38" fmla="*/ 57 w 146"/>
                <a:gd name="T39" fmla="*/ 85 h 113"/>
                <a:gd name="T40" fmla="*/ 63 w 146"/>
                <a:gd name="T41" fmla="*/ 85 h 113"/>
                <a:gd name="T42" fmla="*/ 71 w 146"/>
                <a:gd name="T43" fmla="*/ 85 h 113"/>
                <a:gd name="T44" fmla="*/ 76 w 146"/>
                <a:gd name="T45" fmla="*/ 84 h 113"/>
                <a:gd name="T46" fmla="*/ 101 w 146"/>
                <a:gd name="T47" fmla="*/ 87 h 113"/>
                <a:gd name="T48" fmla="*/ 107 w 146"/>
                <a:gd name="T49" fmla="*/ 97 h 113"/>
                <a:gd name="T50" fmla="*/ 118 w 146"/>
                <a:gd name="T51" fmla="*/ 112 h 113"/>
                <a:gd name="T52" fmla="*/ 145 w 146"/>
                <a:gd name="T53" fmla="*/ 88 h 113"/>
                <a:gd name="T54" fmla="*/ 48 w 146"/>
                <a:gd name="T55" fmla="*/ 71 h 113"/>
                <a:gd name="T56" fmla="*/ 35 w 146"/>
                <a:gd name="T57" fmla="*/ 73 h 113"/>
                <a:gd name="T58" fmla="*/ 17 w 146"/>
                <a:gd name="T59" fmla="*/ 77 h 113"/>
                <a:gd name="T60" fmla="*/ 46 w 146"/>
                <a:gd name="T61" fmla="*/ 62 h 113"/>
                <a:gd name="T62" fmla="*/ 69 w 146"/>
                <a:gd name="T63" fmla="*/ 61 h 113"/>
                <a:gd name="T64" fmla="*/ 95 w 146"/>
                <a:gd name="T65" fmla="*/ 61 h 113"/>
                <a:gd name="T66" fmla="*/ 57 w 146"/>
                <a:gd name="T67" fmla="*/ 46 h 113"/>
                <a:gd name="T68" fmla="*/ 42 w 146"/>
                <a:gd name="T69" fmla="*/ 48 h 113"/>
                <a:gd name="T70" fmla="*/ 26 w 146"/>
                <a:gd name="T71" fmla="*/ 44 h 113"/>
                <a:gd name="T72" fmla="*/ 43 w 146"/>
                <a:gd name="T73" fmla="*/ 39 h 113"/>
                <a:gd name="T74" fmla="*/ 54 w 146"/>
                <a:gd name="T75" fmla="*/ 39 h 113"/>
                <a:gd name="T76" fmla="*/ 84 w 146"/>
                <a:gd name="T77" fmla="*/ 39 h 113"/>
                <a:gd name="T78" fmla="*/ 92 w 146"/>
                <a:gd name="T79" fmla="*/ 48 h 113"/>
                <a:gd name="T80" fmla="*/ 66 w 146"/>
                <a:gd name="T81" fmla="*/ 25 h 113"/>
                <a:gd name="T82" fmla="*/ 54 w 146"/>
                <a:gd name="T83" fmla="*/ 25 h 113"/>
                <a:gd name="T84" fmla="*/ 30 w 146"/>
                <a:gd name="T85" fmla="*/ 29 h 113"/>
                <a:gd name="T86" fmla="*/ 31 w 146"/>
                <a:gd name="T87" fmla="*/ 21 h 113"/>
                <a:gd name="T88" fmla="*/ 46 w 146"/>
                <a:gd name="T89" fmla="*/ 18 h 113"/>
                <a:gd name="T90" fmla="*/ 67 w 146"/>
                <a:gd name="T91" fmla="*/ 18 h 113"/>
                <a:gd name="T92" fmla="*/ 80 w 146"/>
                <a:gd name="T93" fmla="*/ 16 h 113"/>
                <a:gd name="T94" fmla="*/ 95 w 146"/>
                <a:gd name="T95" fmla="*/ 18 h 113"/>
                <a:gd name="T96" fmla="*/ 97 w 146"/>
                <a:gd name="T97" fmla="*/ 25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6" h="113">
                  <a:moveTo>
                    <a:pt x="145" y="88"/>
                  </a:moveTo>
                  <a:cubicBezTo>
                    <a:pt x="143" y="84"/>
                    <a:pt x="140" y="83"/>
                    <a:pt x="142" y="78"/>
                  </a:cubicBezTo>
                  <a:cubicBezTo>
                    <a:pt x="142" y="77"/>
                    <a:pt x="142" y="78"/>
                    <a:pt x="142" y="77"/>
                  </a:cubicBezTo>
                  <a:cubicBezTo>
                    <a:pt x="139" y="77"/>
                    <a:pt x="138" y="80"/>
                    <a:pt x="137" y="81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3" y="81"/>
                    <a:pt x="132" y="79"/>
                    <a:pt x="130" y="78"/>
                  </a:cubicBezTo>
                  <a:cubicBezTo>
                    <a:pt x="128" y="76"/>
                    <a:pt x="126" y="77"/>
                    <a:pt x="123" y="75"/>
                  </a:cubicBezTo>
                  <a:cubicBezTo>
                    <a:pt x="123" y="75"/>
                    <a:pt x="122" y="75"/>
                    <a:pt x="122" y="76"/>
                  </a:cubicBezTo>
                  <a:cubicBezTo>
                    <a:pt x="122" y="76"/>
                    <a:pt x="120" y="74"/>
                    <a:pt x="120" y="74"/>
                  </a:cubicBezTo>
                  <a:cubicBezTo>
                    <a:pt x="118" y="74"/>
                    <a:pt x="115" y="75"/>
                    <a:pt x="114" y="75"/>
                  </a:cubicBezTo>
                  <a:cubicBezTo>
                    <a:pt x="112" y="74"/>
                    <a:pt x="111" y="72"/>
                    <a:pt x="108" y="71"/>
                  </a:cubicBezTo>
                  <a:cubicBezTo>
                    <a:pt x="106" y="68"/>
                    <a:pt x="107" y="59"/>
                    <a:pt x="108" y="55"/>
                  </a:cubicBezTo>
                  <a:cubicBezTo>
                    <a:pt x="107" y="53"/>
                    <a:pt x="107" y="50"/>
                    <a:pt x="107" y="48"/>
                  </a:cubicBezTo>
                  <a:cubicBezTo>
                    <a:pt x="107" y="47"/>
                    <a:pt x="107" y="47"/>
                    <a:pt x="107" y="46"/>
                  </a:cubicBezTo>
                  <a:cubicBezTo>
                    <a:pt x="108" y="45"/>
                    <a:pt x="108" y="39"/>
                    <a:pt x="107" y="38"/>
                  </a:cubicBezTo>
                  <a:cubicBezTo>
                    <a:pt x="108" y="37"/>
                    <a:pt x="108" y="37"/>
                    <a:pt x="109" y="36"/>
                  </a:cubicBezTo>
                  <a:cubicBezTo>
                    <a:pt x="109" y="34"/>
                    <a:pt x="108" y="33"/>
                    <a:pt x="108" y="32"/>
                  </a:cubicBezTo>
                  <a:cubicBezTo>
                    <a:pt x="109" y="31"/>
                    <a:pt x="107" y="24"/>
                    <a:pt x="108" y="23"/>
                  </a:cubicBezTo>
                  <a:cubicBezTo>
                    <a:pt x="108" y="22"/>
                    <a:pt x="110" y="21"/>
                    <a:pt x="110" y="21"/>
                  </a:cubicBezTo>
                  <a:cubicBezTo>
                    <a:pt x="110" y="21"/>
                    <a:pt x="111" y="18"/>
                    <a:pt x="112" y="18"/>
                  </a:cubicBezTo>
                  <a:cubicBezTo>
                    <a:pt x="115" y="15"/>
                    <a:pt x="114" y="11"/>
                    <a:pt x="113" y="8"/>
                  </a:cubicBezTo>
                  <a:cubicBezTo>
                    <a:pt x="112" y="7"/>
                    <a:pt x="111" y="6"/>
                    <a:pt x="110" y="5"/>
                  </a:cubicBezTo>
                  <a:cubicBezTo>
                    <a:pt x="107" y="4"/>
                    <a:pt x="102" y="3"/>
                    <a:pt x="97" y="2"/>
                  </a:cubicBezTo>
                  <a:cubicBezTo>
                    <a:pt x="91" y="0"/>
                    <a:pt x="83" y="5"/>
                    <a:pt x="79" y="2"/>
                  </a:cubicBezTo>
                  <a:cubicBezTo>
                    <a:pt x="77" y="3"/>
                    <a:pt x="74" y="2"/>
                    <a:pt x="74" y="1"/>
                  </a:cubicBezTo>
                  <a:cubicBezTo>
                    <a:pt x="73" y="2"/>
                    <a:pt x="69" y="2"/>
                    <a:pt x="68" y="1"/>
                  </a:cubicBezTo>
                  <a:cubicBezTo>
                    <a:pt x="67" y="3"/>
                    <a:pt x="64" y="1"/>
                    <a:pt x="62" y="2"/>
                  </a:cubicBezTo>
                  <a:cubicBezTo>
                    <a:pt x="60" y="2"/>
                    <a:pt x="58" y="3"/>
                    <a:pt x="56" y="4"/>
                  </a:cubicBezTo>
                  <a:cubicBezTo>
                    <a:pt x="56" y="3"/>
                    <a:pt x="53" y="3"/>
                    <a:pt x="52" y="3"/>
                  </a:cubicBezTo>
                  <a:cubicBezTo>
                    <a:pt x="49" y="5"/>
                    <a:pt x="46" y="3"/>
                    <a:pt x="41" y="4"/>
                  </a:cubicBezTo>
                  <a:cubicBezTo>
                    <a:pt x="41" y="4"/>
                    <a:pt x="38" y="5"/>
                    <a:pt x="36" y="5"/>
                  </a:cubicBezTo>
                  <a:cubicBezTo>
                    <a:pt x="36" y="5"/>
                    <a:pt x="36" y="4"/>
                    <a:pt x="36" y="4"/>
                  </a:cubicBezTo>
                  <a:cubicBezTo>
                    <a:pt x="35" y="6"/>
                    <a:pt x="25" y="6"/>
                    <a:pt x="23" y="7"/>
                  </a:cubicBezTo>
                  <a:cubicBezTo>
                    <a:pt x="17" y="7"/>
                    <a:pt x="10" y="4"/>
                    <a:pt x="7" y="6"/>
                  </a:cubicBezTo>
                  <a:cubicBezTo>
                    <a:pt x="0" y="11"/>
                    <a:pt x="6" y="13"/>
                    <a:pt x="9" y="19"/>
                  </a:cubicBezTo>
                  <a:cubicBezTo>
                    <a:pt x="10" y="20"/>
                    <a:pt x="9" y="21"/>
                    <a:pt x="9" y="21"/>
                  </a:cubicBezTo>
                  <a:cubicBezTo>
                    <a:pt x="10" y="22"/>
                    <a:pt x="11" y="23"/>
                    <a:pt x="11" y="24"/>
                  </a:cubicBezTo>
                  <a:cubicBezTo>
                    <a:pt x="11" y="24"/>
                    <a:pt x="14" y="31"/>
                    <a:pt x="13" y="32"/>
                  </a:cubicBezTo>
                  <a:cubicBezTo>
                    <a:pt x="11" y="35"/>
                    <a:pt x="12" y="36"/>
                    <a:pt x="12" y="41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1" y="46"/>
                    <a:pt x="9" y="56"/>
                    <a:pt x="9" y="56"/>
                  </a:cubicBezTo>
                  <a:cubicBezTo>
                    <a:pt x="10" y="60"/>
                    <a:pt x="10" y="67"/>
                    <a:pt x="9" y="68"/>
                  </a:cubicBezTo>
                  <a:cubicBezTo>
                    <a:pt x="9" y="71"/>
                    <a:pt x="10" y="75"/>
                    <a:pt x="10" y="76"/>
                  </a:cubicBezTo>
                  <a:cubicBezTo>
                    <a:pt x="9" y="77"/>
                    <a:pt x="9" y="79"/>
                    <a:pt x="9" y="81"/>
                  </a:cubicBezTo>
                  <a:cubicBezTo>
                    <a:pt x="10" y="81"/>
                    <a:pt x="11" y="81"/>
                    <a:pt x="11" y="81"/>
                  </a:cubicBezTo>
                  <a:cubicBezTo>
                    <a:pt x="13" y="82"/>
                    <a:pt x="13" y="84"/>
                    <a:pt x="15" y="85"/>
                  </a:cubicBezTo>
                  <a:cubicBezTo>
                    <a:pt x="16" y="87"/>
                    <a:pt x="19" y="86"/>
                    <a:pt x="20" y="87"/>
                  </a:cubicBezTo>
                  <a:cubicBezTo>
                    <a:pt x="20" y="87"/>
                    <a:pt x="20" y="87"/>
                    <a:pt x="20" y="87"/>
                  </a:cubicBezTo>
                  <a:cubicBezTo>
                    <a:pt x="21" y="87"/>
                    <a:pt x="20" y="87"/>
                    <a:pt x="21" y="87"/>
                  </a:cubicBezTo>
                  <a:cubicBezTo>
                    <a:pt x="24" y="87"/>
                    <a:pt x="25" y="87"/>
                    <a:pt x="27" y="86"/>
                  </a:cubicBezTo>
                  <a:cubicBezTo>
                    <a:pt x="28" y="86"/>
                    <a:pt x="29" y="86"/>
                    <a:pt x="30" y="87"/>
                  </a:cubicBezTo>
                  <a:cubicBezTo>
                    <a:pt x="30" y="86"/>
                    <a:pt x="30" y="86"/>
                    <a:pt x="31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3" y="87"/>
                    <a:pt x="33" y="87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6" y="87"/>
                    <a:pt x="40" y="85"/>
                    <a:pt x="43" y="85"/>
                  </a:cubicBezTo>
                  <a:cubicBezTo>
                    <a:pt x="43" y="86"/>
                    <a:pt x="43" y="86"/>
                    <a:pt x="43" y="86"/>
                  </a:cubicBezTo>
                  <a:cubicBezTo>
                    <a:pt x="44" y="85"/>
                    <a:pt x="46" y="84"/>
                    <a:pt x="46" y="84"/>
                  </a:cubicBezTo>
                  <a:cubicBezTo>
                    <a:pt x="46" y="84"/>
                    <a:pt x="49" y="85"/>
                    <a:pt x="50" y="86"/>
                  </a:cubicBezTo>
                  <a:cubicBezTo>
                    <a:pt x="52" y="85"/>
                    <a:pt x="55" y="85"/>
                    <a:pt x="57" y="85"/>
                  </a:cubicBezTo>
                  <a:cubicBezTo>
                    <a:pt x="57" y="85"/>
                    <a:pt x="57" y="86"/>
                    <a:pt x="58" y="86"/>
                  </a:cubicBezTo>
                  <a:cubicBezTo>
                    <a:pt x="59" y="86"/>
                    <a:pt x="61" y="85"/>
                    <a:pt x="62" y="85"/>
                  </a:cubicBezTo>
                  <a:cubicBezTo>
                    <a:pt x="63" y="84"/>
                    <a:pt x="62" y="85"/>
                    <a:pt x="63" y="85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65" y="85"/>
                    <a:pt x="69" y="84"/>
                    <a:pt x="70" y="85"/>
                  </a:cubicBezTo>
                  <a:cubicBezTo>
                    <a:pt x="71" y="85"/>
                    <a:pt x="71" y="85"/>
                    <a:pt x="71" y="85"/>
                  </a:cubicBezTo>
                  <a:cubicBezTo>
                    <a:pt x="72" y="85"/>
                    <a:pt x="72" y="84"/>
                    <a:pt x="72" y="84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4" y="85"/>
                    <a:pt x="75" y="83"/>
                    <a:pt x="76" y="84"/>
                  </a:cubicBezTo>
                  <a:cubicBezTo>
                    <a:pt x="77" y="85"/>
                    <a:pt x="82" y="84"/>
                    <a:pt x="83" y="84"/>
                  </a:cubicBezTo>
                  <a:cubicBezTo>
                    <a:pt x="89" y="87"/>
                    <a:pt x="97" y="86"/>
                    <a:pt x="99" y="88"/>
                  </a:cubicBezTo>
                  <a:cubicBezTo>
                    <a:pt x="99" y="87"/>
                    <a:pt x="100" y="87"/>
                    <a:pt x="101" y="87"/>
                  </a:cubicBezTo>
                  <a:cubicBezTo>
                    <a:pt x="102" y="88"/>
                    <a:pt x="104" y="91"/>
                    <a:pt x="105" y="91"/>
                  </a:cubicBezTo>
                  <a:cubicBezTo>
                    <a:pt x="105" y="94"/>
                    <a:pt x="105" y="95"/>
                    <a:pt x="106" y="97"/>
                  </a:cubicBezTo>
                  <a:cubicBezTo>
                    <a:pt x="106" y="97"/>
                    <a:pt x="106" y="97"/>
                    <a:pt x="107" y="97"/>
                  </a:cubicBezTo>
                  <a:cubicBezTo>
                    <a:pt x="106" y="99"/>
                    <a:pt x="112" y="108"/>
                    <a:pt x="113" y="110"/>
                  </a:cubicBezTo>
                  <a:cubicBezTo>
                    <a:pt x="114" y="110"/>
                    <a:pt x="116" y="110"/>
                    <a:pt x="117" y="111"/>
                  </a:cubicBezTo>
                  <a:cubicBezTo>
                    <a:pt x="117" y="111"/>
                    <a:pt x="118" y="112"/>
                    <a:pt x="118" y="112"/>
                  </a:cubicBezTo>
                  <a:cubicBezTo>
                    <a:pt x="119" y="112"/>
                    <a:pt x="123" y="113"/>
                    <a:pt x="125" y="112"/>
                  </a:cubicBezTo>
                  <a:cubicBezTo>
                    <a:pt x="130" y="109"/>
                    <a:pt x="145" y="99"/>
                    <a:pt x="146" y="91"/>
                  </a:cubicBezTo>
                  <a:cubicBezTo>
                    <a:pt x="145" y="90"/>
                    <a:pt x="146" y="89"/>
                    <a:pt x="145" y="88"/>
                  </a:cubicBezTo>
                  <a:close/>
                  <a:moveTo>
                    <a:pt x="97" y="69"/>
                  </a:moveTo>
                  <a:cubicBezTo>
                    <a:pt x="96" y="72"/>
                    <a:pt x="88" y="72"/>
                    <a:pt x="85" y="71"/>
                  </a:cubicBezTo>
                  <a:cubicBezTo>
                    <a:pt x="78" y="70"/>
                    <a:pt x="53" y="69"/>
                    <a:pt x="48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7" y="72"/>
                    <a:pt x="37" y="72"/>
                    <a:pt x="37" y="72"/>
                  </a:cubicBezTo>
                  <a:cubicBezTo>
                    <a:pt x="36" y="73"/>
                    <a:pt x="35" y="71"/>
                    <a:pt x="35" y="73"/>
                  </a:cubicBezTo>
                  <a:cubicBezTo>
                    <a:pt x="34" y="73"/>
                    <a:pt x="34" y="72"/>
                    <a:pt x="33" y="72"/>
                  </a:cubicBezTo>
                  <a:cubicBezTo>
                    <a:pt x="33" y="72"/>
                    <a:pt x="19" y="78"/>
                    <a:pt x="18" y="78"/>
                  </a:cubicBezTo>
                  <a:cubicBezTo>
                    <a:pt x="18" y="78"/>
                    <a:pt x="17" y="77"/>
                    <a:pt x="17" y="77"/>
                  </a:cubicBezTo>
                  <a:cubicBezTo>
                    <a:pt x="17" y="64"/>
                    <a:pt x="29" y="66"/>
                    <a:pt x="38" y="61"/>
                  </a:cubicBezTo>
                  <a:cubicBezTo>
                    <a:pt x="40" y="62"/>
                    <a:pt x="41" y="62"/>
                    <a:pt x="43" y="62"/>
                  </a:cubicBezTo>
                  <a:cubicBezTo>
                    <a:pt x="43" y="61"/>
                    <a:pt x="46" y="62"/>
                    <a:pt x="46" y="62"/>
                  </a:cubicBezTo>
                  <a:cubicBezTo>
                    <a:pt x="46" y="61"/>
                    <a:pt x="53" y="60"/>
                    <a:pt x="53" y="60"/>
                  </a:cubicBezTo>
                  <a:cubicBezTo>
                    <a:pt x="57" y="58"/>
                    <a:pt x="61" y="62"/>
                    <a:pt x="65" y="60"/>
                  </a:cubicBezTo>
                  <a:cubicBezTo>
                    <a:pt x="65" y="60"/>
                    <a:pt x="68" y="60"/>
                    <a:pt x="69" y="61"/>
                  </a:cubicBezTo>
                  <a:cubicBezTo>
                    <a:pt x="70" y="59"/>
                    <a:pt x="79" y="62"/>
                    <a:pt x="80" y="60"/>
                  </a:cubicBezTo>
                  <a:cubicBezTo>
                    <a:pt x="81" y="60"/>
                    <a:pt x="89" y="60"/>
                    <a:pt x="90" y="60"/>
                  </a:cubicBezTo>
                  <a:cubicBezTo>
                    <a:pt x="91" y="60"/>
                    <a:pt x="93" y="61"/>
                    <a:pt x="95" y="61"/>
                  </a:cubicBezTo>
                  <a:cubicBezTo>
                    <a:pt x="94" y="62"/>
                    <a:pt x="98" y="66"/>
                    <a:pt x="97" y="69"/>
                  </a:cubicBezTo>
                  <a:close/>
                  <a:moveTo>
                    <a:pt x="92" y="48"/>
                  </a:moveTo>
                  <a:cubicBezTo>
                    <a:pt x="84" y="44"/>
                    <a:pt x="59" y="48"/>
                    <a:pt x="57" y="46"/>
                  </a:cubicBezTo>
                  <a:cubicBezTo>
                    <a:pt x="54" y="47"/>
                    <a:pt x="51" y="47"/>
                    <a:pt x="48" y="48"/>
                  </a:cubicBezTo>
                  <a:cubicBezTo>
                    <a:pt x="49" y="47"/>
                    <a:pt x="43" y="49"/>
                    <a:pt x="42" y="48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39" y="50"/>
                    <a:pt x="27" y="53"/>
                    <a:pt x="23" y="51"/>
                  </a:cubicBezTo>
                  <a:cubicBezTo>
                    <a:pt x="23" y="50"/>
                    <a:pt x="23" y="48"/>
                    <a:pt x="23" y="47"/>
                  </a:cubicBezTo>
                  <a:cubicBezTo>
                    <a:pt x="24" y="46"/>
                    <a:pt x="25" y="45"/>
                    <a:pt x="26" y="44"/>
                  </a:cubicBezTo>
                  <a:cubicBezTo>
                    <a:pt x="27" y="44"/>
                    <a:pt x="28" y="44"/>
                    <a:pt x="30" y="44"/>
                  </a:cubicBezTo>
                  <a:cubicBezTo>
                    <a:pt x="31" y="42"/>
                    <a:pt x="33" y="42"/>
                    <a:pt x="35" y="42"/>
                  </a:cubicBezTo>
                  <a:cubicBezTo>
                    <a:pt x="37" y="41"/>
                    <a:pt x="40" y="40"/>
                    <a:pt x="43" y="39"/>
                  </a:cubicBezTo>
                  <a:cubicBezTo>
                    <a:pt x="44" y="39"/>
                    <a:pt x="45" y="39"/>
                    <a:pt x="46" y="40"/>
                  </a:cubicBezTo>
                  <a:cubicBezTo>
                    <a:pt x="48" y="39"/>
                    <a:pt x="51" y="39"/>
                    <a:pt x="52" y="38"/>
                  </a:cubicBezTo>
                  <a:cubicBezTo>
                    <a:pt x="52" y="38"/>
                    <a:pt x="54" y="39"/>
                    <a:pt x="54" y="39"/>
                  </a:cubicBezTo>
                  <a:cubicBezTo>
                    <a:pt x="55" y="39"/>
                    <a:pt x="64" y="38"/>
                    <a:pt x="64" y="37"/>
                  </a:cubicBezTo>
                  <a:cubicBezTo>
                    <a:pt x="67" y="37"/>
                    <a:pt x="77" y="38"/>
                    <a:pt x="78" y="39"/>
                  </a:cubicBezTo>
                  <a:cubicBezTo>
                    <a:pt x="79" y="38"/>
                    <a:pt x="84" y="39"/>
                    <a:pt x="84" y="39"/>
                  </a:cubicBezTo>
                  <a:cubicBezTo>
                    <a:pt x="85" y="39"/>
                    <a:pt x="95" y="39"/>
                    <a:pt x="96" y="40"/>
                  </a:cubicBezTo>
                  <a:cubicBezTo>
                    <a:pt x="98" y="41"/>
                    <a:pt x="96" y="45"/>
                    <a:pt x="97" y="46"/>
                  </a:cubicBezTo>
                  <a:cubicBezTo>
                    <a:pt x="97" y="46"/>
                    <a:pt x="93" y="49"/>
                    <a:pt x="92" y="48"/>
                  </a:cubicBezTo>
                  <a:close/>
                  <a:moveTo>
                    <a:pt x="97" y="25"/>
                  </a:moveTo>
                  <a:cubicBezTo>
                    <a:pt x="91" y="29"/>
                    <a:pt x="82" y="22"/>
                    <a:pt x="78" y="24"/>
                  </a:cubicBezTo>
                  <a:cubicBezTo>
                    <a:pt x="75" y="25"/>
                    <a:pt x="70" y="24"/>
                    <a:pt x="66" y="25"/>
                  </a:cubicBezTo>
                  <a:cubicBezTo>
                    <a:pt x="65" y="25"/>
                    <a:pt x="64" y="25"/>
                    <a:pt x="63" y="25"/>
                  </a:cubicBezTo>
                  <a:cubicBezTo>
                    <a:pt x="62" y="25"/>
                    <a:pt x="57" y="26"/>
                    <a:pt x="56" y="26"/>
                  </a:cubicBezTo>
                  <a:cubicBezTo>
                    <a:pt x="55" y="26"/>
                    <a:pt x="55" y="25"/>
                    <a:pt x="54" y="25"/>
                  </a:cubicBezTo>
                  <a:cubicBezTo>
                    <a:pt x="50" y="26"/>
                    <a:pt x="48" y="27"/>
                    <a:pt x="42" y="27"/>
                  </a:cubicBezTo>
                  <a:cubicBezTo>
                    <a:pt x="41" y="27"/>
                    <a:pt x="41" y="28"/>
                    <a:pt x="40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28" y="29"/>
                    <a:pt x="26" y="26"/>
                    <a:pt x="25" y="26"/>
                  </a:cubicBezTo>
                  <a:cubicBezTo>
                    <a:pt x="25" y="24"/>
                    <a:pt x="26" y="25"/>
                    <a:pt x="27" y="24"/>
                  </a:cubicBezTo>
                  <a:cubicBezTo>
                    <a:pt x="29" y="23"/>
                    <a:pt x="29" y="22"/>
                    <a:pt x="31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5" y="20"/>
                    <a:pt x="38" y="20"/>
                    <a:pt x="42" y="18"/>
                  </a:cubicBezTo>
                  <a:cubicBezTo>
                    <a:pt x="42" y="17"/>
                    <a:pt x="45" y="18"/>
                    <a:pt x="46" y="18"/>
                  </a:cubicBezTo>
                  <a:cubicBezTo>
                    <a:pt x="46" y="17"/>
                    <a:pt x="50" y="17"/>
                    <a:pt x="51" y="17"/>
                  </a:cubicBezTo>
                  <a:cubicBezTo>
                    <a:pt x="53" y="16"/>
                    <a:pt x="59" y="17"/>
                    <a:pt x="61" y="17"/>
                  </a:cubicBezTo>
                  <a:cubicBezTo>
                    <a:pt x="64" y="16"/>
                    <a:pt x="66" y="17"/>
                    <a:pt x="67" y="18"/>
                  </a:cubicBezTo>
                  <a:cubicBezTo>
                    <a:pt x="70" y="18"/>
                    <a:pt x="74" y="17"/>
                    <a:pt x="75" y="17"/>
                  </a:cubicBezTo>
                  <a:cubicBezTo>
                    <a:pt x="77" y="16"/>
                    <a:pt x="79" y="18"/>
                    <a:pt x="80" y="17"/>
                  </a:cubicBezTo>
                  <a:cubicBezTo>
                    <a:pt x="80" y="17"/>
                    <a:pt x="80" y="17"/>
                    <a:pt x="80" y="16"/>
                  </a:cubicBezTo>
                  <a:cubicBezTo>
                    <a:pt x="81" y="16"/>
                    <a:pt x="83" y="17"/>
                    <a:pt x="83" y="17"/>
                  </a:cubicBezTo>
                  <a:cubicBezTo>
                    <a:pt x="83" y="17"/>
                    <a:pt x="88" y="16"/>
                    <a:pt x="89" y="17"/>
                  </a:cubicBezTo>
                  <a:cubicBezTo>
                    <a:pt x="89" y="17"/>
                    <a:pt x="94" y="18"/>
                    <a:pt x="95" y="18"/>
                  </a:cubicBezTo>
                  <a:cubicBezTo>
                    <a:pt x="96" y="18"/>
                    <a:pt x="96" y="19"/>
                    <a:pt x="96" y="18"/>
                  </a:cubicBezTo>
                  <a:cubicBezTo>
                    <a:pt x="97" y="19"/>
                    <a:pt x="98" y="19"/>
                    <a:pt x="99" y="20"/>
                  </a:cubicBezTo>
                  <a:cubicBezTo>
                    <a:pt x="99" y="22"/>
                    <a:pt x="98" y="23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3" name="Freeform 64">
              <a:extLst>
                <a:ext uri="{FF2B5EF4-FFF2-40B4-BE49-F238E27FC236}">
                  <a16:creationId xmlns="" xmlns:a16="http://schemas.microsoft.com/office/drawing/2014/main" id="{F861EDCE-4CF1-E24B-B52E-E796BE541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8838" y="3549651"/>
              <a:ext cx="73025" cy="119063"/>
            </a:xfrm>
            <a:custGeom>
              <a:avLst/>
              <a:gdLst>
                <a:gd name="T0" fmla="*/ 6 w 24"/>
                <a:gd name="T1" fmla="*/ 0 h 39"/>
                <a:gd name="T2" fmla="*/ 8 w 24"/>
                <a:gd name="T3" fmla="*/ 0 h 39"/>
                <a:gd name="T4" fmla="*/ 8 w 24"/>
                <a:gd name="T5" fmla="*/ 1 h 39"/>
                <a:gd name="T6" fmla="*/ 13 w 24"/>
                <a:gd name="T7" fmla="*/ 16 h 39"/>
                <a:gd name="T8" fmla="*/ 16 w 24"/>
                <a:gd name="T9" fmla="*/ 18 h 39"/>
                <a:gd name="T10" fmla="*/ 17 w 24"/>
                <a:gd name="T11" fmla="*/ 18 h 39"/>
                <a:gd name="T12" fmla="*/ 23 w 24"/>
                <a:gd name="T13" fmla="*/ 15 h 39"/>
                <a:gd name="T14" fmla="*/ 24 w 24"/>
                <a:gd name="T15" fmla="*/ 25 h 39"/>
                <a:gd name="T16" fmla="*/ 24 w 24"/>
                <a:gd name="T17" fmla="*/ 33 h 39"/>
                <a:gd name="T18" fmla="*/ 21 w 24"/>
                <a:gd name="T19" fmla="*/ 37 h 39"/>
                <a:gd name="T20" fmla="*/ 18 w 24"/>
                <a:gd name="T21" fmla="*/ 39 h 39"/>
                <a:gd name="T22" fmla="*/ 3 w 24"/>
                <a:gd name="T23" fmla="*/ 26 h 39"/>
                <a:gd name="T24" fmla="*/ 3 w 24"/>
                <a:gd name="T25" fmla="*/ 24 h 39"/>
                <a:gd name="T26" fmla="*/ 1 w 24"/>
                <a:gd name="T27" fmla="*/ 20 h 39"/>
                <a:gd name="T28" fmla="*/ 2 w 24"/>
                <a:gd name="T29" fmla="*/ 17 h 39"/>
                <a:gd name="T30" fmla="*/ 0 w 24"/>
                <a:gd name="T31" fmla="*/ 10 h 39"/>
                <a:gd name="T32" fmla="*/ 3 w 24"/>
                <a:gd name="T33" fmla="*/ 5 h 39"/>
                <a:gd name="T34" fmla="*/ 6 w 24"/>
                <a:gd name="T35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39">
                  <a:moveTo>
                    <a:pt x="6" y="0"/>
                  </a:moveTo>
                  <a:cubicBezTo>
                    <a:pt x="7" y="0"/>
                    <a:pt x="7" y="0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5" y="5"/>
                    <a:pt x="12" y="13"/>
                    <a:pt x="13" y="16"/>
                  </a:cubicBezTo>
                  <a:cubicBezTo>
                    <a:pt x="14" y="17"/>
                    <a:pt x="15" y="16"/>
                    <a:pt x="16" y="18"/>
                  </a:cubicBezTo>
                  <a:cubicBezTo>
                    <a:pt x="16" y="18"/>
                    <a:pt x="17" y="18"/>
                    <a:pt x="17" y="18"/>
                  </a:cubicBezTo>
                  <a:cubicBezTo>
                    <a:pt x="18" y="16"/>
                    <a:pt x="21" y="15"/>
                    <a:pt x="23" y="15"/>
                  </a:cubicBezTo>
                  <a:cubicBezTo>
                    <a:pt x="24" y="19"/>
                    <a:pt x="20" y="21"/>
                    <a:pt x="24" y="25"/>
                  </a:cubicBezTo>
                  <a:cubicBezTo>
                    <a:pt x="24" y="28"/>
                    <a:pt x="24" y="30"/>
                    <a:pt x="24" y="33"/>
                  </a:cubicBezTo>
                  <a:cubicBezTo>
                    <a:pt x="23" y="34"/>
                    <a:pt x="22" y="36"/>
                    <a:pt x="21" y="37"/>
                  </a:cubicBezTo>
                  <a:cubicBezTo>
                    <a:pt x="20" y="38"/>
                    <a:pt x="19" y="38"/>
                    <a:pt x="18" y="39"/>
                  </a:cubicBezTo>
                  <a:cubicBezTo>
                    <a:pt x="12" y="37"/>
                    <a:pt x="6" y="31"/>
                    <a:pt x="3" y="26"/>
                  </a:cubicBezTo>
                  <a:cubicBezTo>
                    <a:pt x="3" y="26"/>
                    <a:pt x="4" y="25"/>
                    <a:pt x="3" y="24"/>
                  </a:cubicBezTo>
                  <a:cubicBezTo>
                    <a:pt x="3" y="23"/>
                    <a:pt x="2" y="21"/>
                    <a:pt x="1" y="20"/>
                  </a:cubicBezTo>
                  <a:cubicBezTo>
                    <a:pt x="1" y="19"/>
                    <a:pt x="2" y="18"/>
                    <a:pt x="2" y="17"/>
                  </a:cubicBezTo>
                  <a:cubicBezTo>
                    <a:pt x="1" y="15"/>
                    <a:pt x="0" y="13"/>
                    <a:pt x="0" y="10"/>
                  </a:cubicBezTo>
                  <a:cubicBezTo>
                    <a:pt x="1" y="9"/>
                    <a:pt x="2" y="7"/>
                    <a:pt x="3" y="5"/>
                  </a:cubicBezTo>
                  <a:cubicBezTo>
                    <a:pt x="4" y="3"/>
                    <a:pt x="4" y="2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</p:grpSp>
      <p:cxnSp>
        <p:nvCxnSpPr>
          <p:cNvPr id="204" name="直线连接符 203">
            <a:extLst>
              <a:ext uri="{FF2B5EF4-FFF2-40B4-BE49-F238E27FC236}">
                <a16:creationId xmlns="" xmlns:a16="http://schemas.microsoft.com/office/drawing/2014/main" id="{62084E9C-B7D7-4E41-901B-0C72423D6309}"/>
              </a:ext>
            </a:extLst>
          </p:cNvPr>
          <p:cNvCxnSpPr>
            <a:cxnSpLocks/>
          </p:cNvCxnSpPr>
          <p:nvPr/>
        </p:nvCxnSpPr>
        <p:spPr>
          <a:xfrm flipH="1">
            <a:off x="-7622" y="6342611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直线连接符 204">
            <a:extLst>
              <a:ext uri="{FF2B5EF4-FFF2-40B4-BE49-F238E27FC236}">
                <a16:creationId xmlns="" xmlns:a16="http://schemas.microsoft.com/office/drawing/2014/main" id="{4A5A33DD-6F0D-874E-8B31-EA078C97FE52}"/>
              </a:ext>
            </a:extLst>
          </p:cNvPr>
          <p:cNvCxnSpPr>
            <a:cxnSpLocks/>
          </p:cNvCxnSpPr>
          <p:nvPr/>
        </p:nvCxnSpPr>
        <p:spPr>
          <a:xfrm flipH="1">
            <a:off x="-7622" y="703815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文本框 1">
            <a:extLst>
              <a:ext uri="{FF2B5EF4-FFF2-40B4-BE49-F238E27FC236}">
                <a16:creationId xmlns="" xmlns:a16="http://schemas.microsoft.com/office/drawing/2014/main" id="{C295B75C-9707-5C47-A1AD-56535619FD78}"/>
              </a:ext>
            </a:extLst>
          </p:cNvPr>
          <p:cNvSpPr txBox="1"/>
          <p:nvPr/>
        </p:nvSpPr>
        <p:spPr>
          <a:xfrm>
            <a:off x="154984" y="69743"/>
            <a:ext cx="305724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b="1" dirty="0">
                <a:solidFill>
                  <a:schemeClr val="accent2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搞定三张图片排版</a:t>
            </a:r>
          </a:p>
        </p:txBody>
      </p:sp>
      <p:pic>
        <p:nvPicPr>
          <p:cNvPr id="106" name="图片 105">
            <a:extLst>
              <a:ext uri="{FF2B5EF4-FFF2-40B4-BE49-F238E27FC236}">
                <a16:creationId xmlns="" xmlns:a16="http://schemas.microsoft.com/office/drawing/2014/main" id="{57109D92-2841-C34D-8F04-D91A3ACFC745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966957" y="1948091"/>
            <a:ext cx="2121967" cy="3245312"/>
          </a:xfrm>
          <a:custGeom>
            <a:avLst/>
            <a:gdLst>
              <a:gd name="connsiteX0" fmla="*/ 0 w 2121967"/>
              <a:gd name="connsiteY0" fmla="*/ 0 h 3245312"/>
              <a:gd name="connsiteX1" fmla="*/ 2121967 w 2121967"/>
              <a:gd name="connsiteY1" fmla="*/ 0 h 3245312"/>
              <a:gd name="connsiteX2" fmla="*/ 2121967 w 2121967"/>
              <a:gd name="connsiteY2" fmla="*/ 3245312 h 3245312"/>
              <a:gd name="connsiteX3" fmla="*/ 0 w 2121967"/>
              <a:gd name="connsiteY3" fmla="*/ 3245312 h 32453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21967" h="3245312">
                <a:moveTo>
                  <a:pt x="0" y="0"/>
                </a:moveTo>
                <a:lnTo>
                  <a:pt x="2121967" y="0"/>
                </a:lnTo>
                <a:lnTo>
                  <a:pt x="2121967" y="3245312"/>
                </a:lnTo>
                <a:lnTo>
                  <a:pt x="0" y="3245312"/>
                </a:lnTo>
                <a:close/>
              </a:path>
            </a:pathLst>
          </a:custGeom>
          <a:ln w="19050">
            <a:noFill/>
          </a:ln>
        </p:spPr>
      </p:pic>
      <p:pic>
        <p:nvPicPr>
          <p:cNvPr id="107" name="图片 106">
            <a:extLst>
              <a:ext uri="{FF2B5EF4-FFF2-40B4-BE49-F238E27FC236}">
                <a16:creationId xmlns="" xmlns:a16="http://schemas.microsoft.com/office/drawing/2014/main" id="{CC35EFD9-6196-BF44-9913-F175702FC0B8}"/>
              </a:ext>
            </a:extLst>
          </p:cNvPr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3322174" y="1946023"/>
            <a:ext cx="2121967" cy="3246691"/>
          </a:xfrm>
          <a:custGeom>
            <a:avLst/>
            <a:gdLst>
              <a:gd name="connsiteX0" fmla="*/ 0 w 2121967"/>
              <a:gd name="connsiteY0" fmla="*/ 0 h 3246691"/>
              <a:gd name="connsiteX1" fmla="*/ 2121967 w 2121967"/>
              <a:gd name="connsiteY1" fmla="*/ 0 h 3246691"/>
              <a:gd name="connsiteX2" fmla="*/ 2121967 w 2121967"/>
              <a:gd name="connsiteY2" fmla="*/ 3246691 h 3246691"/>
              <a:gd name="connsiteX3" fmla="*/ 0 w 2121967"/>
              <a:gd name="connsiteY3" fmla="*/ 3246691 h 3246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21967" h="3246691">
                <a:moveTo>
                  <a:pt x="0" y="0"/>
                </a:moveTo>
                <a:lnTo>
                  <a:pt x="2121967" y="0"/>
                </a:lnTo>
                <a:lnTo>
                  <a:pt x="2121967" y="3246691"/>
                </a:lnTo>
                <a:lnTo>
                  <a:pt x="0" y="3246691"/>
                </a:lnTo>
                <a:close/>
              </a:path>
            </a:pathLst>
          </a:custGeom>
          <a:ln w="19050">
            <a:noFill/>
          </a:ln>
        </p:spPr>
      </p:pic>
      <p:pic>
        <p:nvPicPr>
          <p:cNvPr id="109" name="图片 108">
            <a:extLst>
              <a:ext uri="{FF2B5EF4-FFF2-40B4-BE49-F238E27FC236}">
                <a16:creationId xmlns="" xmlns:a16="http://schemas.microsoft.com/office/drawing/2014/main" id="{FB0424A0-E48D-194A-8E16-4437E3E89B91}"/>
              </a:ext>
            </a:extLst>
          </p:cNvPr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9103081" y="1947401"/>
            <a:ext cx="2121967" cy="3245312"/>
          </a:xfrm>
          <a:custGeom>
            <a:avLst/>
            <a:gdLst>
              <a:gd name="connsiteX0" fmla="*/ 0 w 2121967"/>
              <a:gd name="connsiteY0" fmla="*/ 0 h 3245312"/>
              <a:gd name="connsiteX1" fmla="*/ 2121967 w 2121967"/>
              <a:gd name="connsiteY1" fmla="*/ 0 h 3245312"/>
              <a:gd name="connsiteX2" fmla="*/ 2121967 w 2121967"/>
              <a:gd name="connsiteY2" fmla="*/ 3245312 h 3245312"/>
              <a:gd name="connsiteX3" fmla="*/ 0 w 2121967"/>
              <a:gd name="connsiteY3" fmla="*/ 3245312 h 32453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21967" h="3245312">
                <a:moveTo>
                  <a:pt x="0" y="0"/>
                </a:moveTo>
                <a:lnTo>
                  <a:pt x="2121967" y="0"/>
                </a:lnTo>
                <a:lnTo>
                  <a:pt x="2121967" y="3245312"/>
                </a:lnTo>
                <a:lnTo>
                  <a:pt x="0" y="3245312"/>
                </a:lnTo>
                <a:close/>
              </a:path>
            </a:pathLst>
          </a:custGeom>
          <a:ln w="19050">
            <a:noFill/>
          </a:ln>
        </p:spPr>
      </p:pic>
      <p:sp>
        <p:nvSpPr>
          <p:cNvPr id="104" name="矩形 103">
            <a:extLst>
              <a:ext uri="{FF2B5EF4-FFF2-40B4-BE49-F238E27FC236}">
                <a16:creationId xmlns="" xmlns:a16="http://schemas.microsoft.com/office/drawing/2014/main" id="{C4714CF2-CF86-B540-98AD-8B8C2A97ED6C}"/>
              </a:ext>
            </a:extLst>
          </p:cNvPr>
          <p:cNvSpPr/>
          <p:nvPr/>
        </p:nvSpPr>
        <p:spPr>
          <a:xfrm>
            <a:off x="5769892" y="1605145"/>
            <a:ext cx="2995617" cy="3932299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/>
          </a:p>
        </p:txBody>
      </p:sp>
      <p:sp>
        <p:nvSpPr>
          <p:cNvPr id="110" name="矩形 109">
            <a:extLst>
              <a:ext uri="{FF2B5EF4-FFF2-40B4-BE49-F238E27FC236}">
                <a16:creationId xmlns="" xmlns:a16="http://schemas.microsoft.com/office/drawing/2014/main" id="{15D34443-5983-CB45-8F3D-D03526AADB8B}"/>
              </a:ext>
            </a:extLst>
          </p:cNvPr>
          <p:cNvSpPr/>
          <p:nvPr/>
        </p:nvSpPr>
        <p:spPr>
          <a:xfrm>
            <a:off x="6513841" y="1853026"/>
            <a:ext cx="1507713" cy="34705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600" b="1" dirty="0">
                <a:solidFill>
                  <a:schemeClr val="accent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111" name="文本框 110">
            <a:extLst>
              <a:ext uri="{FF2B5EF4-FFF2-40B4-BE49-F238E27FC236}">
                <a16:creationId xmlns="" xmlns:a16="http://schemas.microsoft.com/office/drawing/2014/main" id="{823B30C4-E123-2F4A-AB4A-671795356963}"/>
              </a:ext>
            </a:extLst>
          </p:cNvPr>
          <p:cNvSpPr txBox="1"/>
          <p:nvPr/>
        </p:nvSpPr>
        <p:spPr>
          <a:xfrm>
            <a:off x="5860619" y="2386659"/>
            <a:ext cx="2826429" cy="296420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lang="en-US" altLang="zh-CN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lang="zh-CN" altLang="en-US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是国家批准设立研究生院的大学，是国家“</a:t>
            </a:r>
            <a:r>
              <a:rPr lang="en-US" altLang="zh-CN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211</a:t>
            </a:r>
            <a:r>
              <a:rPr lang="zh-CN" altLang="en-US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工程”、“</a:t>
            </a:r>
            <a:r>
              <a:rPr lang="en-US" altLang="zh-CN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985</a:t>
            </a:r>
            <a:r>
              <a:rPr lang="zh-CN" altLang="en-US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优势学科创新平台”和国家“双一流”学科建设高校，是教育部与五大能源企业集团公司（中国石油、中国石化、中国海油、神华集团、延长石油）共建、教育部与山东省人民政府共建的高校。</a:t>
            </a:r>
            <a:endParaRPr kumimoji="1" lang="zh-CN" altLang="en-US" sz="1400" dirty="0">
              <a:solidFill>
                <a:schemeClr val="bg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26333952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" name="图片 119">
            <a:extLst>
              <a:ext uri="{FF2B5EF4-FFF2-40B4-BE49-F238E27FC236}">
                <a16:creationId xmlns="" xmlns:a16="http://schemas.microsoft.com/office/drawing/2014/main" id="{6E4B7C73-2B67-6F4C-B613-44CFFAB50E67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" y="2"/>
            <a:ext cx="8086205" cy="714895"/>
          </a:xfrm>
          <a:custGeom>
            <a:avLst/>
            <a:gdLst>
              <a:gd name="connsiteX0" fmla="*/ 0 w 8086205"/>
              <a:gd name="connsiteY0" fmla="*/ 0 h 714895"/>
              <a:gd name="connsiteX1" fmla="*/ 7907481 w 8086205"/>
              <a:gd name="connsiteY1" fmla="*/ 0 h 714895"/>
              <a:gd name="connsiteX2" fmla="*/ 8086205 w 8086205"/>
              <a:gd name="connsiteY2" fmla="*/ 714895 h 714895"/>
              <a:gd name="connsiteX3" fmla="*/ 0 w 8086205"/>
              <a:gd name="connsiteY3" fmla="*/ 714895 h 714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86205" h="714895">
                <a:moveTo>
                  <a:pt x="0" y="0"/>
                </a:moveTo>
                <a:lnTo>
                  <a:pt x="7907481" y="0"/>
                </a:lnTo>
                <a:lnTo>
                  <a:pt x="8086205" y="714895"/>
                </a:lnTo>
                <a:lnTo>
                  <a:pt x="0" y="714895"/>
                </a:lnTo>
                <a:close/>
              </a:path>
            </a:pathLst>
          </a:custGeom>
        </p:spPr>
      </p:pic>
      <p:grpSp>
        <p:nvGrpSpPr>
          <p:cNvPr id="121" name="组合 120">
            <a:extLst>
              <a:ext uri="{FF2B5EF4-FFF2-40B4-BE49-F238E27FC236}">
                <a16:creationId xmlns="" xmlns:a16="http://schemas.microsoft.com/office/drawing/2014/main" id="{09FE7DF3-F695-C143-9E7A-ADDF401E458B}"/>
              </a:ext>
            </a:extLst>
          </p:cNvPr>
          <p:cNvGrpSpPr/>
          <p:nvPr/>
        </p:nvGrpSpPr>
        <p:grpSpPr>
          <a:xfrm>
            <a:off x="9975273" y="141699"/>
            <a:ext cx="1953203" cy="447936"/>
            <a:chOff x="9595040" y="83506"/>
            <a:chExt cx="2333435" cy="535137"/>
          </a:xfrm>
        </p:grpSpPr>
        <p:grpSp>
          <p:nvGrpSpPr>
            <p:cNvPr id="122" name="Group 4">
              <a:extLst>
                <a:ext uri="{FF2B5EF4-FFF2-40B4-BE49-F238E27FC236}">
                  <a16:creationId xmlns="" xmlns:a16="http://schemas.microsoft.com/office/drawing/2014/main" id="{B5D01054-CF1F-6D4D-96F7-F137BC4845D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0186253" y="142788"/>
              <a:ext cx="1742222" cy="419037"/>
              <a:chOff x="2838" y="1917"/>
              <a:chExt cx="2004" cy="482"/>
            </a:xfrm>
            <a:solidFill>
              <a:srgbClr val="09234F"/>
            </a:solidFill>
          </p:grpSpPr>
          <p:sp>
            <p:nvSpPr>
              <p:cNvPr id="146" name="Freeform 5">
                <a:extLst>
                  <a:ext uri="{FF2B5EF4-FFF2-40B4-BE49-F238E27FC236}">
                    <a16:creationId xmlns="" xmlns:a16="http://schemas.microsoft.com/office/drawing/2014/main" id="{D25A8DC4-0639-434D-B8A8-87FAC1471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952"/>
                <a:ext cx="191" cy="302"/>
              </a:xfrm>
              <a:custGeom>
                <a:avLst/>
                <a:gdLst>
                  <a:gd name="T0" fmla="*/ 97 w 100"/>
                  <a:gd name="T1" fmla="*/ 25 h 156"/>
                  <a:gd name="T2" fmla="*/ 98 w 100"/>
                  <a:gd name="T3" fmla="*/ 138 h 156"/>
                  <a:gd name="T4" fmla="*/ 85 w 100"/>
                  <a:gd name="T5" fmla="*/ 153 h 156"/>
                  <a:gd name="T6" fmla="*/ 49 w 100"/>
                  <a:gd name="T7" fmla="*/ 117 h 156"/>
                  <a:gd name="T8" fmla="*/ 57 w 100"/>
                  <a:gd name="T9" fmla="*/ 123 h 156"/>
                  <a:gd name="T10" fmla="*/ 57 w 100"/>
                  <a:gd name="T11" fmla="*/ 119 h 156"/>
                  <a:gd name="T12" fmla="*/ 77 w 100"/>
                  <a:gd name="T13" fmla="*/ 134 h 156"/>
                  <a:gd name="T14" fmla="*/ 83 w 100"/>
                  <a:gd name="T15" fmla="*/ 121 h 156"/>
                  <a:gd name="T16" fmla="*/ 76 w 100"/>
                  <a:gd name="T17" fmla="*/ 31 h 156"/>
                  <a:gd name="T18" fmla="*/ 66 w 100"/>
                  <a:gd name="T19" fmla="*/ 7 h 156"/>
                  <a:gd name="T20" fmla="*/ 0 w 100"/>
                  <a:gd name="T21" fmla="*/ 28 h 156"/>
                  <a:gd name="T22" fmla="*/ 1 w 100"/>
                  <a:gd name="T23" fmla="*/ 26 h 156"/>
                  <a:gd name="T24" fmla="*/ 58 w 100"/>
                  <a:gd name="T25" fmla="*/ 4 h 156"/>
                  <a:gd name="T26" fmla="*/ 97 w 100"/>
                  <a:gd name="T27" fmla="*/ 25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0" h="156">
                    <a:moveTo>
                      <a:pt x="97" y="25"/>
                    </a:moveTo>
                    <a:cubicBezTo>
                      <a:pt x="87" y="33"/>
                      <a:pt x="100" y="117"/>
                      <a:pt x="98" y="138"/>
                    </a:cubicBezTo>
                    <a:cubicBezTo>
                      <a:pt x="96" y="153"/>
                      <a:pt x="93" y="156"/>
                      <a:pt x="85" y="153"/>
                    </a:cubicBezTo>
                    <a:cubicBezTo>
                      <a:pt x="75" y="149"/>
                      <a:pt x="51" y="124"/>
                      <a:pt x="49" y="117"/>
                    </a:cubicBezTo>
                    <a:cubicBezTo>
                      <a:pt x="50" y="117"/>
                      <a:pt x="55" y="122"/>
                      <a:pt x="57" y="123"/>
                    </a:cubicBezTo>
                    <a:cubicBezTo>
                      <a:pt x="57" y="121"/>
                      <a:pt x="56" y="121"/>
                      <a:pt x="57" y="119"/>
                    </a:cubicBezTo>
                    <a:cubicBezTo>
                      <a:pt x="61" y="123"/>
                      <a:pt x="74" y="133"/>
                      <a:pt x="77" y="134"/>
                    </a:cubicBezTo>
                    <a:cubicBezTo>
                      <a:pt x="84" y="134"/>
                      <a:pt x="81" y="126"/>
                      <a:pt x="83" y="121"/>
                    </a:cubicBezTo>
                    <a:cubicBezTo>
                      <a:pt x="82" y="103"/>
                      <a:pt x="75" y="47"/>
                      <a:pt x="76" y="31"/>
                    </a:cubicBezTo>
                    <a:cubicBezTo>
                      <a:pt x="75" y="20"/>
                      <a:pt x="75" y="10"/>
                      <a:pt x="66" y="7"/>
                    </a:cubicBezTo>
                    <a:cubicBezTo>
                      <a:pt x="42" y="8"/>
                      <a:pt x="23" y="28"/>
                      <a:pt x="0" y="28"/>
                    </a:cubicBezTo>
                    <a:cubicBezTo>
                      <a:pt x="0" y="27"/>
                      <a:pt x="1" y="27"/>
                      <a:pt x="1" y="26"/>
                    </a:cubicBezTo>
                    <a:cubicBezTo>
                      <a:pt x="8" y="17"/>
                      <a:pt x="58" y="4"/>
                      <a:pt x="58" y="4"/>
                    </a:cubicBezTo>
                    <a:cubicBezTo>
                      <a:pt x="73" y="0"/>
                      <a:pt x="97" y="4"/>
                      <a:pt x="97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7" name="Freeform 6">
                <a:extLst>
                  <a:ext uri="{FF2B5EF4-FFF2-40B4-BE49-F238E27FC236}">
                    <a16:creationId xmlns="" xmlns:a16="http://schemas.microsoft.com/office/drawing/2014/main" id="{C46D8C1A-194C-D543-B0E9-2CC63A0E9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985"/>
                <a:ext cx="48" cy="39"/>
              </a:xfrm>
              <a:custGeom>
                <a:avLst/>
                <a:gdLst>
                  <a:gd name="T0" fmla="*/ 7 w 25"/>
                  <a:gd name="T1" fmla="*/ 1 h 20"/>
                  <a:gd name="T2" fmla="*/ 24 w 25"/>
                  <a:gd name="T3" fmla="*/ 9 h 20"/>
                  <a:gd name="T4" fmla="*/ 24 w 25"/>
                  <a:gd name="T5" fmla="*/ 16 h 20"/>
                  <a:gd name="T6" fmla="*/ 12 w 25"/>
                  <a:gd name="T7" fmla="*/ 17 h 20"/>
                  <a:gd name="T8" fmla="*/ 1 w 25"/>
                  <a:gd name="T9" fmla="*/ 5 h 20"/>
                  <a:gd name="T10" fmla="*/ 7 w 25"/>
                  <a:gd name="T11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0">
                    <a:moveTo>
                      <a:pt x="7" y="1"/>
                    </a:moveTo>
                    <a:cubicBezTo>
                      <a:pt x="12" y="2"/>
                      <a:pt x="17" y="1"/>
                      <a:pt x="24" y="9"/>
                    </a:cubicBezTo>
                    <a:cubicBezTo>
                      <a:pt x="25" y="11"/>
                      <a:pt x="25" y="13"/>
                      <a:pt x="24" y="16"/>
                    </a:cubicBezTo>
                    <a:cubicBezTo>
                      <a:pt x="23" y="18"/>
                      <a:pt x="15" y="20"/>
                      <a:pt x="12" y="17"/>
                    </a:cubicBezTo>
                    <a:cubicBezTo>
                      <a:pt x="9" y="13"/>
                      <a:pt x="2" y="8"/>
                      <a:pt x="1" y="5"/>
                    </a:cubicBezTo>
                    <a:cubicBezTo>
                      <a:pt x="0" y="2"/>
                      <a:pt x="5" y="0"/>
                      <a:pt x="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8" name="Freeform 7">
                <a:extLst>
                  <a:ext uri="{FF2B5EF4-FFF2-40B4-BE49-F238E27FC236}">
                    <a16:creationId xmlns="" xmlns:a16="http://schemas.microsoft.com/office/drawing/2014/main" id="{0DDAB724-179B-1440-8296-DEFAC0534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020"/>
                <a:ext cx="27" cy="180"/>
              </a:xfrm>
              <a:custGeom>
                <a:avLst/>
                <a:gdLst>
                  <a:gd name="T0" fmla="*/ 5 w 14"/>
                  <a:gd name="T1" fmla="*/ 0 h 93"/>
                  <a:gd name="T2" fmla="*/ 8 w 14"/>
                  <a:gd name="T3" fmla="*/ 9 h 93"/>
                  <a:gd name="T4" fmla="*/ 14 w 14"/>
                  <a:gd name="T5" fmla="*/ 91 h 93"/>
                  <a:gd name="T6" fmla="*/ 9 w 14"/>
                  <a:gd name="T7" fmla="*/ 93 h 93"/>
                  <a:gd name="T8" fmla="*/ 1 w 14"/>
                  <a:gd name="T9" fmla="*/ 86 h 93"/>
                  <a:gd name="T10" fmla="*/ 3 w 14"/>
                  <a:gd name="T11" fmla="*/ 6 h 93"/>
                  <a:gd name="T12" fmla="*/ 5 w 14"/>
                  <a:gd name="T1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93">
                    <a:moveTo>
                      <a:pt x="5" y="0"/>
                    </a:moveTo>
                    <a:cubicBezTo>
                      <a:pt x="6" y="1"/>
                      <a:pt x="8" y="1"/>
                      <a:pt x="8" y="9"/>
                    </a:cubicBezTo>
                    <a:cubicBezTo>
                      <a:pt x="9" y="10"/>
                      <a:pt x="10" y="90"/>
                      <a:pt x="14" y="91"/>
                    </a:cubicBezTo>
                    <a:cubicBezTo>
                      <a:pt x="11" y="92"/>
                      <a:pt x="12" y="93"/>
                      <a:pt x="9" y="93"/>
                    </a:cubicBezTo>
                    <a:cubicBezTo>
                      <a:pt x="6" y="90"/>
                      <a:pt x="3" y="90"/>
                      <a:pt x="1" y="86"/>
                    </a:cubicBezTo>
                    <a:cubicBezTo>
                      <a:pt x="4" y="67"/>
                      <a:pt x="0" y="31"/>
                      <a:pt x="3" y="6"/>
                    </a:cubicBezTo>
                    <a:cubicBezTo>
                      <a:pt x="3" y="3"/>
                      <a:pt x="3" y="0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9" name="Freeform 8">
                <a:extLst>
                  <a:ext uri="{FF2B5EF4-FFF2-40B4-BE49-F238E27FC236}">
                    <a16:creationId xmlns="" xmlns:a16="http://schemas.microsoft.com/office/drawing/2014/main" id="{8D07D84A-0C60-A546-9BB0-DF847F2E9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053"/>
                <a:ext cx="99" cy="46"/>
              </a:xfrm>
              <a:custGeom>
                <a:avLst/>
                <a:gdLst>
                  <a:gd name="T0" fmla="*/ 52 w 52"/>
                  <a:gd name="T1" fmla="*/ 24 h 24"/>
                  <a:gd name="T2" fmla="*/ 33 w 52"/>
                  <a:gd name="T3" fmla="*/ 16 h 24"/>
                  <a:gd name="T4" fmla="*/ 17 w 52"/>
                  <a:gd name="T5" fmla="*/ 9 h 24"/>
                  <a:gd name="T6" fmla="*/ 0 w 52"/>
                  <a:gd name="T7" fmla="*/ 0 h 24"/>
                  <a:gd name="T8" fmla="*/ 20 w 52"/>
                  <a:gd name="T9" fmla="*/ 2 h 24"/>
                  <a:gd name="T10" fmla="*/ 44 w 52"/>
                  <a:gd name="T11" fmla="*/ 15 h 24"/>
                  <a:gd name="T12" fmla="*/ 52 w 52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24">
                    <a:moveTo>
                      <a:pt x="52" y="24"/>
                    </a:moveTo>
                    <a:cubicBezTo>
                      <a:pt x="43" y="24"/>
                      <a:pt x="42" y="22"/>
                      <a:pt x="33" y="16"/>
                    </a:cubicBezTo>
                    <a:cubicBezTo>
                      <a:pt x="31" y="14"/>
                      <a:pt x="27" y="11"/>
                      <a:pt x="17" y="9"/>
                    </a:cubicBezTo>
                    <a:cubicBezTo>
                      <a:pt x="14" y="6"/>
                      <a:pt x="3" y="4"/>
                      <a:pt x="0" y="0"/>
                    </a:cubicBezTo>
                    <a:cubicBezTo>
                      <a:pt x="8" y="0"/>
                      <a:pt x="14" y="0"/>
                      <a:pt x="20" y="2"/>
                    </a:cubicBezTo>
                    <a:cubicBezTo>
                      <a:pt x="22" y="4"/>
                      <a:pt x="34" y="6"/>
                      <a:pt x="44" y="15"/>
                    </a:cubicBezTo>
                    <a:cubicBezTo>
                      <a:pt x="48" y="18"/>
                      <a:pt x="51" y="19"/>
                      <a:pt x="5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0" name="Freeform 9">
                <a:extLst>
                  <a:ext uri="{FF2B5EF4-FFF2-40B4-BE49-F238E27FC236}">
                    <a16:creationId xmlns="" xmlns:a16="http://schemas.microsoft.com/office/drawing/2014/main" id="{C10F85A1-BDFB-5E46-92A9-C803416F3A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24" y="1917"/>
                <a:ext cx="164" cy="360"/>
              </a:xfrm>
              <a:custGeom>
                <a:avLst/>
                <a:gdLst>
                  <a:gd name="T0" fmla="*/ 39 w 86"/>
                  <a:gd name="T1" fmla="*/ 38 h 186"/>
                  <a:gd name="T2" fmla="*/ 56 w 86"/>
                  <a:gd name="T3" fmla="*/ 34 h 186"/>
                  <a:gd name="T4" fmla="*/ 59 w 86"/>
                  <a:gd name="T5" fmla="*/ 31 h 186"/>
                  <a:gd name="T6" fmla="*/ 85 w 86"/>
                  <a:gd name="T7" fmla="*/ 43 h 186"/>
                  <a:gd name="T8" fmla="*/ 85 w 86"/>
                  <a:gd name="T9" fmla="*/ 48 h 186"/>
                  <a:gd name="T10" fmla="*/ 64 w 86"/>
                  <a:gd name="T11" fmla="*/ 61 h 186"/>
                  <a:gd name="T12" fmla="*/ 55 w 86"/>
                  <a:gd name="T13" fmla="*/ 72 h 186"/>
                  <a:gd name="T14" fmla="*/ 57 w 86"/>
                  <a:gd name="T15" fmla="*/ 81 h 186"/>
                  <a:gd name="T16" fmla="*/ 39 w 86"/>
                  <a:gd name="T17" fmla="*/ 88 h 186"/>
                  <a:gd name="T18" fmla="*/ 39 w 86"/>
                  <a:gd name="T19" fmla="*/ 55 h 186"/>
                  <a:gd name="T20" fmla="*/ 45 w 86"/>
                  <a:gd name="T21" fmla="*/ 48 h 186"/>
                  <a:gd name="T22" fmla="*/ 39 w 86"/>
                  <a:gd name="T23" fmla="*/ 49 h 186"/>
                  <a:gd name="T24" fmla="*/ 39 w 86"/>
                  <a:gd name="T25" fmla="*/ 38 h 186"/>
                  <a:gd name="T26" fmla="*/ 12 w 86"/>
                  <a:gd name="T27" fmla="*/ 1 h 186"/>
                  <a:gd name="T28" fmla="*/ 30 w 86"/>
                  <a:gd name="T29" fmla="*/ 8 h 186"/>
                  <a:gd name="T30" fmla="*/ 34 w 86"/>
                  <a:gd name="T31" fmla="*/ 14 h 186"/>
                  <a:gd name="T32" fmla="*/ 34 w 86"/>
                  <a:gd name="T33" fmla="*/ 39 h 186"/>
                  <a:gd name="T34" fmla="*/ 39 w 86"/>
                  <a:gd name="T35" fmla="*/ 38 h 186"/>
                  <a:gd name="T36" fmla="*/ 39 w 86"/>
                  <a:gd name="T37" fmla="*/ 49 h 186"/>
                  <a:gd name="T38" fmla="*/ 34 w 86"/>
                  <a:gd name="T39" fmla="*/ 50 h 186"/>
                  <a:gd name="T40" fmla="*/ 33 w 86"/>
                  <a:gd name="T41" fmla="*/ 63 h 186"/>
                  <a:gd name="T42" fmla="*/ 39 w 86"/>
                  <a:gd name="T43" fmla="*/ 55 h 186"/>
                  <a:gd name="T44" fmla="*/ 39 w 86"/>
                  <a:gd name="T45" fmla="*/ 88 h 186"/>
                  <a:gd name="T46" fmla="*/ 35 w 86"/>
                  <a:gd name="T47" fmla="*/ 91 h 186"/>
                  <a:gd name="T48" fmla="*/ 26 w 86"/>
                  <a:gd name="T49" fmla="*/ 183 h 186"/>
                  <a:gd name="T50" fmla="*/ 23 w 86"/>
                  <a:gd name="T51" fmla="*/ 186 h 186"/>
                  <a:gd name="T52" fmla="*/ 20 w 86"/>
                  <a:gd name="T53" fmla="*/ 97 h 186"/>
                  <a:gd name="T54" fmla="*/ 16 w 86"/>
                  <a:gd name="T55" fmla="*/ 92 h 186"/>
                  <a:gd name="T56" fmla="*/ 17 w 86"/>
                  <a:gd name="T57" fmla="*/ 81 h 186"/>
                  <a:gd name="T58" fmla="*/ 20 w 86"/>
                  <a:gd name="T59" fmla="*/ 79 h 186"/>
                  <a:gd name="T60" fmla="*/ 19 w 86"/>
                  <a:gd name="T61" fmla="*/ 54 h 186"/>
                  <a:gd name="T62" fmla="*/ 0 w 86"/>
                  <a:gd name="T63" fmla="*/ 53 h 186"/>
                  <a:gd name="T64" fmla="*/ 8 w 86"/>
                  <a:gd name="T65" fmla="*/ 47 h 186"/>
                  <a:gd name="T66" fmla="*/ 18 w 86"/>
                  <a:gd name="T67" fmla="*/ 44 h 186"/>
                  <a:gd name="T68" fmla="*/ 17 w 86"/>
                  <a:gd name="T69" fmla="*/ 17 h 186"/>
                  <a:gd name="T70" fmla="*/ 15 w 86"/>
                  <a:gd name="T71" fmla="*/ 6 h 186"/>
                  <a:gd name="T72" fmla="*/ 12 w 86"/>
                  <a:gd name="T73" fmla="*/ 1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6" h="186">
                    <a:moveTo>
                      <a:pt x="39" y="38"/>
                    </a:moveTo>
                    <a:cubicBezTo>
                      <a:pt x="45" y="37"/>
                      <a:pt x="50" y="35"/>
                      <a:pt x="56" y="34"/>
                    </a:cubicBezTo>
                    <a:cubicBezTo>
                      <a:pt x="56" y="33"/>
                      <a:pt x="59" y="32"/>
                      <a:pt x="59" y="31"/>
                    </a:cubicBezTo>
                    <a:cubicBezTo>
                      <a:pt x="75" y="29"/>
                      <a:pt x="85" y="39"/>
                      <a:pt x="85" y="43"/>
                    </a:cubicBezTo>
                    <a:cubicBezTo>
                      <a:pt x="86" y="45"/>
                      <a:pt x="86" y="46"/>
                      <a:pt x="85" y="48"/>
                    </a:cubicBezTo>
                    <a:cubicBezTo>
                      <a:pt x="83" y="52"/>
                      <a:pt x="65" y="60"/>
                      <a:pt x="64" y="61"/>
                    </a:cubicBezTo>
                    <a:cubicBezTo>
                      <a:pt x="57" y="66"/>
                      <a:pt x="55" y="68"/>
                      <a:pt x="55" y="72"/>
                    </a:cubicBezTo>
                    <a:cubicBezTo>
                      <a:pt x="57" y="73"/>
                      <a:pt x="60" y="78"/>
                      <a:pt x="57" y="81"/>
                    </a:cubicBezTo>
                    <a:cubicBezTo>
                      <a:pt x="53" y="82"/>
                      <a:pt x="45" y="85"/>
                      <a:pt x="39" y="88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39" y="49"/>
                      <a:pt x="39" y="49"/>
                      <a:pt x="39" y="49"/>
                    </a:cubicBezTo>
                    <a:lnTo>
                      <a:pt x="39" y="38"/>
                    </a:lnTo>
                    <a:close/>
                    <a:moveTo>
                      <a:pt x="12" y="1"/>
                    </a:moveTo>
                    <a:cubicBezTo>
                      <a:pt x="19" y="0"/>
                      <a:pt x="26" y="1"/>
                      <a:pt x="30" y="8"/>
                    </a:cubicBezTo>
                    <a:cubicBezTo>
                      <a:pt x="31" y="8"/>
                      <a:pt x="33" y="12"/>
                      <a:pt x="34" y="14"/>
                    </a:cubicBezTo>
                    <a:cubicBezTo>
                      <a:pt x="34" y="22"/>
                      <a:pt x="34" y="30"/>
                      <a:pt x="34" y="39"/>
                    </a:cubicBezTo>
                    <a:cubicBezTo>
                      <a:pt x="36" y="39"/>
                      <a:pt x="37" y="38"/>
                      <a:pt x="39" y="38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3" y="63"/>
                      <a:pt x="33" y="63"/>
                      <a:pt x="33" y="63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39" y="88"/>
                      <a:pt x="39" y="88"/>
                      <a:pt x="39" y="88"/>
                    </a:cubicBezTo>
                    <a:cubicBezTo>
                      <a:pt x="37" y="89"/>
                      <a:pt x="35" y="90"/>
                      <a:pt x="35" y="91"/>
                    </a:cubicBezTo>
                    <a:cubicBezTo>
                      <a:pt x="32" y="124"/>
                      <a:pt x="31" y="150"/>
                      <a:pt x="26" y="183"/>
                    </a:cubicBezTo>
                    <a:cubicBezTo>
                      <a:pt x="25" y="183"/>
                      <a:pt x="24" y="186"/>
                      <a:pt x="23" y="186"/>
                    </a:cubicBezTo>
                    <a:cubicBezTo>
                      <a:pt x="22" y="157"/>
                      <a:pt x="20" y="127"/>
                      <a:pt x="20" y="97"/>
                    </a:cubicBezTo>
                    <a:cubicBezTo>
                      <a:pt x="19" y="94"/>
                      <a:pt x="17" y="94"/>
                      <a:pt x="16" y="92"/>
                    </a:cubicBezTo>
                    <a:cubicBezTo>
                      <a:pt x="13" y="90"/>
                      <a:pt x="14" y="82"/>
                      <a:pt x="17" y="81"/>
                    </a:cubicBezTo>
                    <a:cubicBezTo>
                      <a:pt x="18" y="81"/>
                      <a:pt x="19" y="79"/>
                      <a:pt x="20" y="79"/>
                    </a:cubicBezTo>
                    <a:cubicBezTo>
                      <a:pt x="20" y="60"/>
                      <a:pt x="19" y="61"/>
                      <a:pt x="19" y="54"/>
                    </a:cubicBezTo>
                    <a:cubicBezTo>
                      <a:pt x="15" y="53"/>
                      <a:pt x="0" y="58"/>
                      <a:pt x="0" y="53"/>
                    </a:cubicBezTo>
                    <a:cubicBezTo>
                      <a:pt x="1" y="51"/>
                      <a:pt x="6" y="49"/>
                      <a:pt x="8" y="47"/>
                    </a:cubicBezTo>
                    <a:cubicBezTo>
                      <a:pt x="12" y="46"/>
                      <a:pt x="15" y="45"/>
                      <a:pt x="18" y="44"/>
                    </a:cubicBezTo>
                    <a:cubicBezTo>
                      <a:pt x="19" y="34"/>
                      <a:pt x="19" y="27"/>
                      <a:pt x="17" y="17"/>
                    </a:cubicBezTo>
                    <a:cubicBezTo>
                      <a:pt x="17" y="15"/>
                      <a:pt x="17" y="6"/>
                      <a:pt x="15" y="6"/>
                    </a:cubicBezTo>
                    <a:cubicBezTo>
                      <a:pt x="14" y="4"/>
                      <a:pt x="12" y="4"/>
                      <a:pt x="1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1" name="Freeform 10">
                <a:extLst>
                  <a:ext uri="{FF2B5EF4-FFF2-40B4-BE49-F238E27FC236}">
                    <a16:creationId xmlns="" xmlns:a16="http://schemas.microsoft.com/office/drawing/2014/main" id="{5E05C0AB-20D6-5144-92F9-3C1D5E0489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5" y="2012"/>
                <a:ext cx="154" cy="176"/>
              </a:xfrm>
              <a:custGeom>
                <a:avLst/>
                <a:gdLst>
                  <a:gd name="T0" fmla="*/ 62 w 81"/>
                  <a:gd name="T1" fmla="*/ 38 h 91"/>
                  <a:gd name="T2" fmla="*/ 67 w 81"/>
                  <a:gd name="T3" fmla="*/ 28 h 91"/>
                  <a:gd name="T4" fmla="*/ 78 w 81"/>
                  <a:gd name="T5" fmla="*/ 36 h 91"/>
                  <a:gd name="T6" fmla="*/ 70 w 81"/>
                  <a:gd name="T7" fmla="*/ 51 h 91"/>
                  <a:gd name="T8" fmla="*/ 81 w 81"/>
                  <a:gd name="T9" fmla="*/ 79 h 91"/>
                  <a:gd name="T10" fmla="*/ 78 w 81"/>
                  <a:gd name="T11" fmla="*/ 80 h 91"/>
                  <a:gd name="T12" fmla="*/ 65 w 81"/>
                  <a:gd name="T13" fmla="*/ 57 h 91"/>
                  <a:gd name="T14" fmla="*/ 50 w 81"/>
                  <a:gd name="T15" fmla="*/ 72 h 91"/>
                  <a:gd name="T16" fmla="*/ 52 w 81"/>
                  <a:gd name="T17" fmla="*/ 74 h 91"/>
                  <a:gd name="T18" fmla="*/ 59 w 81"/>
                  <a:gd name="T19" fmla="*/ 77 h 91"/>
                  <a:gd name="T20" fmla="*/ 59 w 81"/>
                  <a:gd name="T21" fmla="*/ 83 h 91"/>
                  <a:gd name="T22" fmla="*/ 49 w 81"/>
                  <a:gd name="T23" fmla="*/ 85 h 91"/>
                  <a:gd name="T24" fmla="*/ 46 w 81"/>
                  <a:gd name="T25" fmla="*/ 87 h 91"/>
                  <a:gd name="T26" fmla="*/ 44 w 81"/>
                  <a:gd name="T27" fmla="*/ 89 h 91"/>
                  <a:gd name="T28" fmla="*/ 44 w 81"/>
                  <a:gd name="T29" fmla="*/ 63 h 91"/>
                  <a:gd name="T30" fmla="*/ 58 w 81"/>
                  <a:gd name="T31" fmla="*/ 43 h 91"/>
                  <a:gd name="T32" fmla="*/ 53 w 81"/>
                  <a:gd name="T33" fmla="*/ 40 h 91"/>
                  <a:gd name="T34" fmla="*/ 44 w 81"/>
                  <a:gd name="T35" fmla="*/ 51 h 91"/>
                  <a:gd name="T36" fmla="*/ 44 w 81"/>
                  <a:gd name="T37" fmla="*/ 43 h 91"/>
                  <a:gd name="T38" fmla="*/ 45 w 81"/>
                  <a:gd name="T39" fmla="*/ 40 h 91"/>
                  <a:gd name="T40" fmla="*/ 44 w 81"/>
                  <a:gd name="T41" fmla="*/ 40 h 91"/>
                  <a:gd name="T42" fmla="*/ 44 w 81"/>
                  <a:gd name="T43" fmla="*/ 32 h 91"/>
                  <a:gd name="T44" fmla="*/ 46 w 81"/>
                  <a:gd name="T45" fmla="*/ 35 h 91"/>
                  <a:gd name="T46" fmla="*/ 50 w 81"/>
                  <a:gd name="T47" fmla="*/ 39 h 91"/>
                  <a:gd name="T48" fmla="*/ 51 w 81"/>
                  <a:gd name="T49" fmla="*/ 36 h 91"/>
                  <a:gd name="T50" fmla="*/ 44 w 81"/>
                  <a:gd name="T51" fmla="*/ 27 h 91"/>
                  <a:gd name="T52" fmla="*/ 44 w 81"/>
                  <a:gd name="T53" fmla="*/ 3 h 91"/>
                  <a:gd name="T54" fmla="*/ 48 w 81"/>
                  <a:gd name="T55" fmla="*/ 7 h 91"/>
                  <a:gd name="T56" fmla="*/ 44 w 81"/>
                  <a:gd name="T57" fmla="*/ 19 h 91"/>
                  <a:gd name="T58" fmla="*/ 62 w 81"/>
                  <a:gd name="T59" fmla="*/ 38 h 91"/>
                  <a:gd name="T60" fmla="*/ 44 w 81"/>
                  <a:gd name="T61" fmla="*/ 89 h 91"/>
                  <a:gd name="T62" fmla="*/ 33 w 81"/>
                  <a:gd name="T63" fmla="*/ 91 h 91"/>
                  <a:gd name="T64" fmla="*/ 12 w 81"/>
                  <a:gd name="T65" fmla="*/ 77 h 91"/>
                  <a:gd name="T66" fmla="*/ 13 w 81"/>
                  <a:gd name="T67" fmla="*/ 77 h 91"/>
                  <a:gd name="T68" fmla="*/ 44 w 81"/>
                  <a:gd name="T69" fmla="*/ 63 h 91"/>
                  <a:gd name="T70" fmla="*/ 44 w 81"/>
                  <a:gd name="T71" fmla="*/ 89 h 91"/>
                  <a:gd name="T72" fmla="*/ 44 w 81"/>
                  <a:gd name="T73" fmla="*/ 51 h 91"/>
                  <a:gd name="T74" fmla="*/ 44 w 81"/>
                  <a:gd name="T75" fmla="*/ 43 h 91"/>
                  <a:gd name="T76" fmla="*/ 26 w 81"/>
                  <a:gd name="T77" fmla="*/ 59 h 91"/>
                  <a:gd name="T78" fmla="*/ 18 w 81"/>
                  <a:gd name="T79" fmla="*/ 64 h 91"/>
                  <a:gd name="T80" fmla="*/ 41 w 81"/>
                  <a:gd name="T81" fmla="*/ 38 h 91"/>
                  <a:gd name="T82" fmla="*/ 44 w 81"/>
                  <a:gd name="T83" fmla="*/ 40 h 91"/>
                  <a:gd name="T84" fmla="*/ 44 w 81"/>
                  <a:gd name="T85" fmla="*/ 32 h 91"/>
                  <a:gd name="T86" fmla="*/ 36 w 81"/>
                  <a:gd name="T87" fmla="*/ 25 h 91"/>
                  <a:gd name="T88" fmla="*/ 40 w 81"/>
                  <a:gd name="T89" fmla="*/ 23 h 91"/>
                  <a:gd name="T90" fmla="*/ 44 w 81"/>
                  <a:gd name="T91" fmla="*/ 27 h 91"/>
                  <a:gd name="T92" fmla="*/ 44 w 81"/>
                  <a:gd name="T93" fmla="*/ 3 h 91"/>
                  <a:gd name="T94" fmla="*/ 42 w 81"/>
                  <a:gd name="T95" fmla="*/ 3 h 91"/>
                  <a:gd name="T96" fmla="*/ 21 w 81"/>
                  <a:gd name="T97" fmla="*/ 0 h 91"/>
                  <a:gd name="T98" fmla="*/ 15 w 81"/>
                  <a:gd name="T99" fmla="*/ 7 h 91"/>
                  <a:gd name="T100" fmla="*/ 23 w 81"/>
                  <a:gd name="T101" fmla="*/ 7 h 91"/>
                  <a:gd name="T102" fmla="*/ 22 w 81"/>
                  <a:gd name="T103" fmla="*/ 9 h 91"/>
                  <a:gd name="T104" fmla="*/ 13 w 81"/>
                  <a:gd name="T105" fmla="*/ 9 h 91"/>
                  <a:gd name="T106" fmla="*/ 21 w 81"/>
                  <a:gd name="T107" fmla="*/ 17 h 91"/>
                  <a:gd name="T108" fmla="*/ 5 w 81"/>
                  <a:gd name="T109" fmla="*/ 29 h 91"/>
                  <a:gd name="T110" fmla="*/ 4 w 81"/>
                  <a:gd name="T111" fmla="*/ 30 h 91"/>
                  <a:gd name="T112" fmla="*/ 11 w 81"/>
                  <a:gd name="T113" fmla="*/ 45 h 91"/>
                  <a:gd name="T114" fmla="*/ 32 w 81"/>
                  <a:gd name="T115" fmla="*/ 28 h 91"/>
                  <a:gd name="T116" fmla="*/ 34 w 81"/>
                  <a:gd name="T117" fmla="*/ 34 h 91"/>
                  <a:gd name="T118" fmla="*/ 1 w 81"/>
                  <a:gd name="T119" fmla="*/ 69 h 91"/>
                  <a:gd name="T120" fmla="*/ 7 w 81"/>
                  <a:gd name="T121" fmla="*/ 77 h 91"/>
                  <a:gd name="T122" fmla="*/ 44 w 81"/>
                  <a:gd name="T123" fmla="*/ 5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" h="91">
                    <a:moveTo>
                      <a:pt x="62" y="38"/>
                    </a:moveTo>
                    <a:cubicBezTo>
                      <a:pt x="64" y="34"/>
                      <a:pt x="67" y="32"/>
                      <a:pt x="67" y="28"/>
                    </a:cubicBezTo>
                    <a:cubicBezTo>
                      <a:pt x="72" y="30"/>
                      <a:pt x="75" y="31"/>
                      <a:pt x="78" y="36"/>
                    </a:cubicBezTo>
                    <a:cubicBezTo>
                      <a:pt x="79" y="45"/>
                      <a:pt x="70" y="48"/>
                      <a:pt x="70" y="51"/>
                    </a:cubicBezTo>
                    <a:cubicBezTo>
                      <a:pt x="72" y="60"/>
                      <a:pt x="80" y="71"/>
                      <a:pt x="81" y="79"/>
                    </a:cubicBezTo>
                    <a:cubicBezTo>
                      <a:pt x="81" y="80"/>
                      <a:pt x="79" y="81"/>
                      <a:pt x="78" y="80"/>
                    </a:cubicBezTo>
                    <a:cubicBezTo>
                      <a:pt x="73" y="76"/>
                      <a:pt x="67" y="64"/>
                      <a:pt x="65" y="57"/>
                    </a:cubicBezTo>
                    <a:cubicBezTo>
                      <a:pt x="62" y="61"/>
                      <a:pt x="57" y="66"/>
                      <a:pt x="50" y="72"/>
                    </a:cubicBezTo>
                    <a:cubicBezTo>
                      <a:pt x="51" y="74"/>
                      <a:pt x="51" y="73"/>
                      <a:pt x="52" y="74"/>
                    </a:cubicBezTo>
                    <a:cubicBezTo>
                      <a:pt x="56" y="75"/>
                      <a:pt x="57" y="75"/>
                      <a:pt x="59" y="77"/>
                    </a:cubicBezTo>
                    <a:cubicBezTo>
                      <a:pt x="60" y="79"/>
                      <a:pt x="59" y="82"/>
                      <a:pt x="59" y="83"/>
                    </a:cubicBezTo>
                    <a:cubicBezTo>
                      <a:pt x="58" y="85"/>
                      <a:pt x="54" y="84"/>
                      <a:pt x="49" y="85"/>
                    </a:cubicBezTo>
                    <a:cubicBezTo>
                      <a:pt x="48" y="86"/>
                      <a:pt x="47" y="87"/>
                      <a:pt x="46" y="87"/>
                    </a:cubicBezTo>
                    <a:cubicBezTo>
                      <a:pt x="45" y="88"/>
                      <a:pt x="45" y="89"/>
                      <a:pt x="44" y="89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52" y="55"/>
                      <a:pt x="58" y="45"/>
                      <a:pt x="58" y="43"/>
                    </a:cubicBezTo>
                    <a:cubicBezTo>
                      <a:pt x="56" y="42"/>
                      <a:pt x="56" y="41"/>
                      <a:pt x="53" y="40"/>
                    </a:cubicBezTo>
                    <a:cubicBezTo>
                      <a:pt x="53" y="42"/>
                      <a:pt x="49" y="46"/>
                      <a:pt x="44" y="51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44" y="42"/>
                      <a:pt x="45" y="41"/>
                      <a:pt x="45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5" y="33"/>
                      <a:pt x="46" y="34"/>
                      <a:pt x="46" y="35"/>
                    </a:cubicBezTo>
                    <a:cubicBezTo>
                      <a:pt x="50" y="37"/>
                      <a:pt x="48" y="36"/>
                      <a:pt x="50" y="39"/>
                    </a:cubicBezTo>
                    <a:cubicBezTo>
                      <a:pt x="52" y="39"/>
                      <a:pt x="51" y="38"/>
                      <a:pt x="51" y="36"/>
                    </a:cubicBezTo>
                    <a:cubicBezTo>
                      <a:pt x="49" y="34"/>
                      <a:pt x="47" y="30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5" y="4"/>
                      <a:pt x="47" y="6"/>
                      <a:pt x="48" y="7"/>
                    </a:cubicBezTo>
                    <a:cubicBezTo>
                      <a:pt x="50" y="14"/>
                      <a:pt x="49" y="16"/>
                      <a:pt x="44" y="19"/>
                    </a:cubicBezTo>
                    <a:cubicBezTo>
                      <a:pt x="50" y="26"/>
                      <a:pt x="52" y="33"/>
                      <a:pt x="62" y="38"/>
                    </a:cubicBezTo>
                    <a:close/>
                    <a:moveTo>
                      <a:pt x="44" y="89"/>
                    </a:moveTo>
                    <a:cubicBezTo>
                      <a:pt x="41" y="91"/>
                      <a:pt x="37" y="91"/>
                      <a:pt x="33" y="91"/>
                    </a:cubicBezTo>
                    <a:cubicBezTo>
                      <a:pt x="29" y="90"/>
                      <a:pt x="13" y="81"/>
                      <a:pt x="12" y="77"/>
                    </a:cubicBezTo>
                    <a:cubicBezTo>
                      <a:pt x="12" y="77"/>
                      <a:pt x="13" y="77"/>
                      <a:pt x="13" y="77"/>
                    </a:cubicBezTo>
                    <a:cubicBezTo>
                      <a:pt x="20" y="84"/>
                      <a:pt x="33" y="74"/>
                      <a:pt x="44" y="63"/>
                    </a:cubicBezTo>
                    <a:cubicBezTo>
                      <a:pt x="44" y="89"/>
                      <a:pt x="44" y="89"/>
                      <a:pt x="44" y="89"/>
                    </a:cubicBezTo>
                    <a:close/>
                    <a:moveTo>
                      <a:pt x="44" y="51"/>
                    </a:moveTo>
                    <a:cubicBezTo>
                      <a:pt x="44" y="43"/>
                      <a:pt x="44" y="43"/>
                      <a:pt x="44" y="43"/>
                    </a:cubicBezTo>
                    <a:cubicBezTo>
                      <a:pt x="41" y="47"/>
                      <a:pt x="33" y="54"/>
                      <a:pt x="26" y="59"/>
                    </a:cubicBezTo>
                    <a:cubicBezTo>
                      <a:pt x="24" y="60"/>
                      <a:pt x="20" y="64"/>
                      <a:pt x="18" y="64"/>
                    </a:cubicBezTo>
                    <a:cubicBezTo>
                      <a:pt x="22" y="58"/>
                      <a:pt x="36" y="48"/>
                      <a:pt x="41" y="38"/>
                    </a:cubicBezTo>
                    <a:cubicBezTo>
                      <a:pt x="42" y="39"/>
                      <a:pt x="43" y="39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2" y="30"/>
                      <a:pt x="40" y="28"/>
                      <a:pt x="36" y="25"/>
                    </a:cubicBezTo>
                    <a:cubicBezTo>
                      <a:pt x="37" y="25"/>
                      <a:pt x="39" y="23"/>
                      <a:pt x="40" y="23"/>
                    </a:cubicBezTo>
                    <a:cubicBezTo>
                      <a:pt x="42" y="24"/>
                      <a:pt x="43" y="25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3" y="3"/>
                      <a:pt x="42" y="3"/>
                      <a:pt x="42" y="3"/>
                    </a:cubicBezTo>
                    <a:cubicBezTo>
                      <a:pt x="41" y="3"/>
                      <a:pt x="25" y="0"/>
                      <a:pt x="21" y="0"/>
                    </a:cubicBezTo>
                    <a:cubicBezTo>
                      <a:pt x="17" y="1"/>
                      <a:pt x="14" y="2"/>
                      <a:pt x="15" y="7"/>
                    </a:cubicBezTo>
                    <a:cubicBezTo>
                      <a:pt x="16" y="8"/>
                      <a:pt x="20" y="8"/>
                      <a:pt x="23" y="7"/>
                    </a:cubicBezTo>
                    <a:cubicBezTo>
                      <a:pt x="24" y="8"/>
                      <a:pt x="23" y="9"/>
                      <a:pt x="22" y="9"/>
                    </a:cubicBezTo>
                    <a:cubicBezTo>
                      <a:pt x="18" y="10"/>
                      <a:pt x="17" y="9"/>
                      <a:pt x="13" y="9"/>
                    </a:cubicBezTo>
                    <a:cubicBezTo>
                      <a:pt x="9" y="9"/>
                      <a:pt x="18" y="15"/>
                      <a:pt x="21" y="17"/>
                    </a:cubicBezTo>
                    <a:cubicBezTo>
                      <a:pt x="20" y="21"/>
                      <a:pt x="10" y="30"/>
                      <a:pt x="5" y="29"/>
                    </a:cubicBezTo>
                    <a:cubicBezTo>
                      <a:pt x="5" y="30"/>
                      <a:pt x="5" y="29"/>
                      <a:pt x="4" y="30"/>
                    </a:cubicBezTo>
                    <a:cubicBezTo>
                      <a:pt x="4" y="36"/>
                      <a:pt x="4" y="43"/>
                      <a:pt x="11" y="45"/>
                    </a:cubicBezTo>
                    <a:cubicBezTo>
                      <a:pt x="15" y="42"/>
                      <a:pt x="29" y="33"/>
                      <a:pt x="32" y="28"/>
                    </a:cubicBezTo>
                    <a:cubicBezTo>
                      <a:pt x="36" y="31"/>
                      <a:pt x="34" y="33"/>
                      <a:pt x="34" y="34"/>
                    </a:cubicBezTo>
                    <a:cubicBezTo>
                      <a:pt x="26" y="45"/>
                      <a:pt x="10" y="59"/>
                      <a:pt x="1" y="69"/>
                    </a:cubicBezTo>
                    <a:cubicBezTo>
                      <a:pt x="0" y="76"/>
                      <a:pt x="0" y="79"/>
                      <a:pt x="7" y="77"/>
                    </a:cubicBezTo>
                    <a:cubicBezTo>
                      <a:pt x="10" y="78"/>
                      <a:pt x="31" y="62"/>
                      <a:pt x="44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2" name="Freeform 11">
                <a:extLst>
                  <a:ext uri="{FF2B5EF4-FFF2-40B4-BE49-F238E27FC236}">
                    <a16:creationId xmlns="" xmlns:a16="http://schemas.microsoft.com/office/drawing/2014/main" id="{2C385DB9-D5DF-A447-AC1A-5A1F80CDF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931"/>
                <a:ext cx="280" cy="191"/>
              </a:xfrm>
              <a:custGeom>
                <a:avLst/>
                <a:gdLst>
                  <a:gd name="T0" fmla="*/ 29 w 147"/>
                  <a:gd name="T1" fmla="*/ 27 h 99"/>
                  <a:gd name="T2" fmla="*/ 50 w 147"/>
                  <a:gd name="T3" fmla="*/ 67 h 99"/>
                  <a:gd name="T4" fmla="*/ 59 w 147"/>
                  <a:gd name="T5" fmla="*/ 64 h 99"/>
                  <a:gd name="T6" fmla="*/ 44 w 147"/>
                  <a:gd name="T7" fmla="*/ 19 h 99"/>
                  <a:gd name="T8" fmla="*/ 60 w 147"/>
                  <a:gd name="T9" fmla="*/ 35 h 99"/>
                  <a:gd name="T10" fmla="*/ 66 w 147"/>
                  <a:gd name="T11" fmla="*/ 56 h 99"/>
                  <a:gd name="T12" fmla="*/ 69 w 147"/>
                  <a:gd name="T13" fmla="*/ 51 h 99"/>
                  <a:gd name="T14" fmla="*/ 70 w 147"/>
                  <a:gd name="T15" fmla="*/ 45 h 99"/>
                  <a:gd name="T16" fmla="*/ 66 w 147"/>
                  <a:gd name="T17" fmla="*/ 40 h 99"/>
                  <a:gd name="T18" fmla="*/ 72 w 147"/>
                  <a:gd name="T19" fmla="*/ 40 h 99"/>
                  <a:gd name="T20" fmla="*/ 73 w 147"/>
                  <a:gd name="T21" fmla="*/ 30 h 99"/>
                  <a:gd name="T22" fmla="*/ 63 w 147"/>
                  <a:gd name="T23" fmla="*/ 16 h 99"/>
                  <a:gd name="T24" fmla="*/ 66 w 147"/>
                  <a:gd name="T25" fmla="*/ 5 h 99"/>
                  <a:gd name="T26" fmla="*/ 80 w 147"/>
                  <a:gd name="T27" fmla="*/ 15 h 99"/>
                  <a:gd name="T28" fmla="*/ 87 w 147"/>
                  <a:gd name="T29" fmla="*/ 39 h 99"/>
                  <a:gd name="T30" fmla="*/ 82 w 147"/>
                  <a:gd name="T31" fmla="*/ 50 h 99"/>
                  <a:gd name="T32" fmla="*/ 77 w 147"/>
                  <a:gd name="T33" fmla="*/ 58 h 99"/>
                  <a:gd name="T34" fmla="*/ 99 w 147"/>
                  <a:gd name="T35" fmla="*/ 53 h 99"/>
                  <a:gd name="T36" fmla="*/ 94 w 147"/>
                  <a:gd name="T37" fmla="*/ 40 h 99"/>
                  <a:gd name="T38" fmla="*/ 99 w 147"/>
                  <a:gd name="T39" fmla="*/ 38 h 99"/>
                  <a:gd name="T40" fmla="*/ 104 w 147"/>
                  <a:gd name="T41" fmla="*/ 37 h 99"/>
                  <a:gd name="T42" fmla="*/ 98 w 147"/>
                  <a:gd name="T43" fmla="*/ 23 h 99"/>
                  <a:gd name="T44" fmla="*/ 101 w 147"/>
                  <a:gd name="T45" fmla="*/ 19 h 99"/>
                  <a:gd name="T46" fmla="*/ 105 w 147"/>
                  <a:gd name="T47" fmla="*/ 15 h 99"/>
                  <a:gd name="T48" fmla="*/ 96 w 147"/>
                  <a:gd name="T49" fmla="*/ 6 h 99"/>
                  <a:gd name="T50" fmla="*/ 104 w 147"/>
                  <a:gd name="T51" fmla="*/ 3 h 99"/>
                  <a:gd name="T52" fmla="*/ 111 w 147"/>
                  <a:gd name="T53" fmla="*/ 2 h 99"/>
                  <a:gd name="T54" fmla="*/ 120 w 147"/>
                  <a:gd name="T55" fmla="*/ 19 h 99"/>
                  <a:gd name="T56" fmla="*/ 114 w 147"/>
                  <a:gd name="T57" fmla="*/ 32 h 99"/>
                  <a:gd name="T58" fmla="*/ 112 w 147"/>
                  <a:gd name="T59" fmla="*/ 49 h 99"/>
                  <a:gd name="T60" fmla="*/ 143 w 147"/>
                  <a:gd name="T61" fmla="*/ 56 h 99"/>
                  <a:gd name="T62" fmla="*/ 130 w 147"/>
                  <a:gd name="T63" fmla="*/ 63 h 99"/>
                  <a:gd name="T64" fmla="*/ 119 w 147"/>
                  <a:gd name="T65" fmla="*/ 58 h 99"/>
                  <a:gd name="T66" fmla="*/ 127 w 147"/>
                  <a:gd name="T67" fmla="*/ 55 h 99"/>
                  <a:gd name="T68" fmla="*/ 109 w 147"/>
                  <a:gd name="T69" fmla="*/ 59 h 99"/>
                  <a:gd name="T70" fmla="*/ 108 w 147"/>
                  <a:gd name="T71" fmla="*/ 63 h 99"/>
                  <a:gd name="T72" fmla="*/ 98 w 147"/>
                  <a:gd name="T73" fmla="*/ 60 h 99"/>
                  <a:gd name="T74" fmla="*/ 79 w 147"/>
                  <a:gd name="T75" fmla="*/ 64 h 99"/>
                  <a:gd name="T76" fmla="*/ 65 w 147"/>
                  <a:gd name="T77" fmla="*/ 74 h 99"/>
                  <a:gd name="T78" fmla="*/ 58 w 147"/>
                  <a:gd name="T79" fmla="*/ 71 h 99"/>
                  <a:gd name="T80" fmla="*/ 53 w 147"/>
                  <a:gd name="T81" fmla="*/ 80 h 99"/>
                  <a:gd name="T82" fmla="*/ 48 w 147"/>
                  <a:gd name="T83" fmla="*/ 76 h 99"/>
                  <a:gd name="T84" fmla="*/ 25 w 147"/>
                  <a:gd name="T85" fmla="*/ 86 h 99"/>
                  <a:gd name="T86" fmla="*/ 19 w 147"/>
                  <a:gd name="T87" fmla="*/ 94 h 99"/>
                  <a:gd name="T88" fmla="*/ 8 w 147"/>
                  <a:gd name="T89" fmla="*/ 98 h 99"/>
                  <a:gd name="T90" fmla="*/ 4 w 147"/>
                  <a:gd name="T91" fmla="*/ 88 h 99"/>
                  <a:gd name="T92" fmla="*/ 16 w 147"/>
                  <a:gd name="T93" fmla="*/ 74 h 99"/>
                  <a:gd name="T94" fmla="*/ 25 w 147"/>
                  <a:gd name="T95" fmla="*/ 76 h 99"/>
                  <a:gd name="T96" fmla="*/ 48 w 147"/>
                  <a:gd name="T97" fmla="*/ 66 h 99"/>
                  <a:gd name="T98" fmla="*/ 31 w 147"/>
                  <a:gd name="T99" fmla="*/ 33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7" h="99">
                    <a:moveTo>
                      <a:pt x="31" y="33"/>
                    </a:moveTo>
                    <a:cubicBezTo>
                      <a:pt x="31" y="33"/>
                      <a:pt x="18" y="23"/>
                      <a:pt x="29" y="27"/>
                    </a:cubicBezTo>
                    <a:cubicBezTo>
                      <a:pt x="29" y="27"/>
                      <a:pt x="40" y="30"/>
                      <a:pt x="46" y="48"/>
                    </a:cubicBezTo>
                    <a:cubicBezTo>
                      <a:pt x="46" y="48"/>
                      <a:pt x="51" y="60"/>
                      <a:pt x="50" y="67"/>
                    </a:cubicBezTo>
                    <a:cubicBezTo>
                      <a:pt x="50" y="67"/>
                      <a:pt x="50" y="69"/>
                      <a:pt x="53" y="68"/>
                    </a:cubicBezTo>
                    <a:cubicBezTo>
                      <a:pt x="53" y="68"/>
                      <a:pt x="59" y="68"/>
                      <a:pt x="59" y="64"/>
                    </a:cubicBezTo>
                    <a:cubicBezTo>
                      <a:pt x="59" y="64"/>
                      <a:pt x="61" y="50"/>
                      <a:pt x="51" y="28"/>
                    </a:cubicBezTo>
                    <a:cubicBezTo>
                      <a:pt x="51" y="28"/>
                      <a:pt x="48" y="20"/>
                      <a:pt x="44" y="19"/>
                    </a:cubicBezTo>
                    <a:cubicBezTo>
                      <a:pt x="44" y="19"/>
                      <a:pt x="42" y="16"/>
                      <a:pt x="45" y="18"/>
                    </a:cubicBezTo>
                    <a:cubicBezTo>
                      <a:pt x="45" y="18"/>
                      <a:pt x="56" y="20"/>
                      <a:pt x="60" y="35"/>
                    </a:cubicBezTo>
                    <a:cubicBezTo>
                      <a:pt x="60" y="35"/>
                      <a:pt x="63" y="47"/>
                      <a:pt x="64" y="56"/>
                    </a:cubicBezTo>
                    <a:cubicBezTo>
                      <a:pt x="64" y="56"/>
                      <a:pt x="65" y="60"/>
                      <a:pt x="66" y="56"/>
                    </a:cubicBezTo>
                    <a:cubicBezTo>
                      <a:pt x="66" y="56"/>
                      <a:pt x="67" y="54"/>
                      <a:pt x="69" y="53"/>
                    </a:cubicBezTo>
                    <a:cubicBezTo>
                      <a:pt x="69" y="53"/>
                      <a:pt x="70" y="52"/>
                      <a:pt x="69" y="51"/>
                    </a:cubicBezTo>
                    <a:cubicBezTo>
                      <a:pt x="69" y="51"/>
                      <a:pt x="69" y="48"/>
                      <a:pt x="70" y="48"/>
                    </a:cubicBezTo>
                    <a:cubicBezTo>
                      <a:pt x="70" y="48"/>
                      <a:pt x="72" y="47"/>
                      <a:pt x="70" y="45"/>
                    </a:cubicBezTo>
                    <a:cubicBezTo>
                      <a:pt x="70" y="45"/>
                      <a:pt x="69" y="43"/>
                      <a:pt x="67" y="43"/>
                    </a:cubicBezTo>
                    <a:cubicBezTo>
                      <a:pt x="67" y="43"/>
                      <a:pt x="60" y="37"/>
                      <a:pt x="66" y="40"/>
                    </a:cubicBezTo>
                    <a:cubicBezTo>
                      <a:pt x="66" y="40"/>
                      <a:pt x="69" y="41"/>
                      <a:pt x="70" y="42"/>
                    </a:cubicBezTo>
                    <a:cubicBezTo>
                      <a:pt x="70" y="42"/>
                      <a:pt x="72" y="44"/>
                      <a:pt x="72" y="40"/>
                    </a:cubicBezTo>
                    <a:cubicBezTo>
                      <a:pt x="72" y="40"/>
                      <a:pt x="74" y="32"/>
                      <a:pt x="75" y="31"/>
                    </a:cubicBezTo>
                    <a:cubicBezTo>
                      <a:pt x="75" y="31"/>
                      <a:pt x="76" y="27"/>
                      <a:pt x="73" y="30"/>
                    </a:cubicBezTo>
                    <a:cubicBezTo>
                      <a:pt x="73" y="30"/>
                      <a:pt x="69" y="32"/>
                      <a:pt x="67" y="26"/>
                    </a:cubicBezTo>
                    <a:cubicBezTo>
                      <a:pt x="67" y="26"/>
                      <a:pt x="59" y="19"/>
                      <a:pt x="63" y="16"/>
                    </a:cubicBezTo>
                    <a:cubicBezTo>
                      <a:pt x="63" y="16"/>
                      <a:pt x="68" y="11"/>
                      <a:pt x="64" y="7"/>
                    </a:cubicBezTo>
                    <a:cubicBezTo>
                      <a:pt x="64" y="7"/>
                      <a:pt x="60" y="2"/>
                      <a:pt x="66" y="5"/>
                    </a:cubicBezTo>
                    <a:cubicBezTo>
                      <a:pt x="66" y="5"/>
                      <a:pt x="71" y="7"/>
                      <a:pt x="76" y="12"/>
                    </a:cubicBezTo>
                    <a:cubicBezTo>
                      <a:pt x="76" y="12"/>
                      <a:pt x="75" y="14"/>
                      <a:pt x="80" y="15"/>
                    </a:cubicBezTo>
                    <a:cubicBezTo>
                      <a:pt x="80" y="15"/>
                      <a:pt x="97" y="18"/>
                      <a:pt x="94" y="28"/>
                    </a:cubicBezTo>
                    <a:cubicBezTo>
                      <a:pt x="94" y="28"/>
                      <a:pt x="87" y="34"/>
                      <a:pt x="87" y="39"/>
                    </a:cubicBezTo>
                    <a:cubicBezTo>
                      <a:pt x="87" y="39"/>
                      <a:pt x="85" y="44"/>
                      <a:pt x="83" y="45"/>
                    </a:cubicBezTo>
                    <a:cubicBezTo>
                      <a:pt x="83" y="45"/>
                      <a:pt x="82" y="45"/>
                      <a:pt x="82" y="50"/>
                    </a:cubicBezTo>
                    <a:cubicBezTo>
                      <a:pt x="82" y="50"/>
                      <a:pt x="83" y="51"/>
                      <a:pt x="81" y="52"/>
                    </a:cubicBezTo>
                    <a:cubicBezTo>
                      <a:pt x="81" y="52"/>
                      <a:pt x="79" y="55"/>
                      <a:pt x="77" y="58"/>
                    </a:cubicBezTo>
                    <a:cubicBezTo>
                      <a:pt x="77" y="58"/>
                      <a:pt x="72" y="62"/>
                      <a:pt x="76" y="60"/>
                    </a:cubicBezTo>
                    <a:cubicBezTo>
                      <a:pt x="76" y="60"/>
                      <a:pt x="92" y="55"/>
                      <a:pt x="99" y="53"/>
                    </a:cubicBezTo>
                    <a:cubicBezTo>
                      <a:pt x="99" y="53"/>
                      <a:pt x="104" y="51"/>
                      <a:pt x="100" y="48"/>
                    </a:cubicBezTo>
                    <a:cubicBezTo>
                      <a:pt x="100" y="48"/>
                      <a:pt x="95" y="43"/>
                      <a:pt x="94" y="40"/>
                    </a:cubicBezTo>
                    <a:cubicBezTo>
                      <a:pt x="94" y="40"/>
                      <a:pt x="92" y="35"/>
                      <a:pt x="95" y="37"/>
                    </a:cubicBezTo>
                    <a:cubicBezTo>
                      <a:pt x="95" y="37"/>
                      <a:pt x="98" y="40"/>
                      <a:pt x="99" y="38"/>
                    </a:cubicBezTo>
                    <a:cubicBezTo>
                      <a:pt x="99" y="38"/>
                      <a:pt x="98" y="37"/>
                      <a:pt x="101" y="38"/>
                    </a:cubicBezTo>
                    <a:cubicBezTo>
                      <a:pt x="101" y="38"/>
                      <a:pt x="104" y="40"/>
                      <a:pt x="104" y="37"/>
                    </a:cubicBezTo>
                    <a:cubicBezTo>
                      <a:pt x="104" y="37"/>
                      <a:pt x="107" y="31"/>
                      <a:pt x="104" y="32"/>
                    </a:cubicBezTo>
                    <a:cubicBezTo>
                      <a:pt x="104" y="32"/>
                      <a:pt x="98" y="28"/>
                      <a:pt x="98" y="23"/>
                    </a:cubicBezTo>
                    <a:cubicBezTo>
                      <a:pt x="98" y="23"/>
                      <a:pt x="97" y="20"/>
                      <a:pt x="98" y="19"/>
                    </a:cubicBezTo>
                    <a:cubicBezTo>
                      <a:pt x="98" y="19"/>
                      <a:pt x="99" y="17"/>
                      <a:pt x="101" y="19"/>
                    </a:cubicBezTo>
                    <a:cubicBezTo>
                      <a:pt x="101" y="19"/>
                      <a:pt x="105" y="27"/>
                      <a:pt x="105" y="22"/>
                    </a:cubicBezTo>
                    <a:cubicBezTo>
                      <a:pt x="105" y="15"/>
                      <a:pt x="105" y="15"/>
                      <a:pt x="105" y="15"/>
                    </a:cubicBezTo>
                    <a:cubicBezTo>
                      <a:pt x="105" y="15"/>
                      <a:pt x="106" y="12"/>
                      <a:pt x="100" y="12"/>
                    </a:cubicBezTo>
                    <a:cubicBezTo>
                      <a:pt x="100" y="12"/>
                      <a:pt x="90" y="7"/>
                      <a:pt x="96" y="6"/>
                    </a:cubicBezTo>
                    <a:cubicBezTo>
                      <a:pt x="96" y="6"/>
                      <a:pt x="100" y="7"/>
                      <a:pt x="99" y="4"/>
                    </a:cubicBezTo>
                    <a:cubicBezTo>
                      <a:pt x="99" y="4"/>
                      <a:pt x="99" y="3"/>
                      <a:pt x="104" y="3"/>
                    </a:cubicBezTo>
                    <a:cubicBezTo>
                      <a:pt x="104" y="3"/>
                      <a:pt x="105" y="3"/>
                      <a:pt x="106" y="1"/>
                    </a:cubicBezTo>
                    <a:cubicBezTo>
                      <a:pt x="106" y="1"/>
                      <a:pt x="107" y="0"/>
                      <a:pt x="111" y="2"/>
                    </a:cubicBezTo>
                    <a:cubicBezTo>
                      <a:pt x="111" y="2"/>
                      <a:pt x="127" y="6"/>
                      <a:pt x="124" y="14"/>
                    </a:cubicBezTo>
                    <a:cubicBezTo>
                      <a:pt x="124" y="14"/>
                      <a:pt x="123" y="18"/>
                      <a:pt x="120" y="19"/>
                    </a:cubicBezTo>
                    <a:cubicBezTo>
                      <a:pt x="120" y="19"/>
                      <a:pt x="119" y="18"/>
                      <a:pt x="116" y="26"/>
                    </a:cubicBezTo>
                    <a:cubicBezTo>
                      <a:pt x="116" y="26"/>
                      <a:pt x="114" y="29"/>
                      <a:pt x="114" y="32"/>
                    </a:cubicBezTo>
                    <a:cubicBezTo>
                      <a:pt x="114" y="32"/>
                      <a:pt x="115" y="38"/>
                      <a:pt x="113" y="41"/>
                    </a:cubicBezTo>
                    <a:cubicBezTo>
                      <a:pt x="113" y="41"/>
                      <a:pt x="113" y="47"/>
                      <a:pt x="112" y="49"/>
                    </a:cubicBezTo>
                    <a:cubicBezTo>
                      <a:pt x="112" y="49"/>
                      <a:pt x="111" y="52"/>
                      <a:pt x="114" y="51"/>
                    </a:cubicBezTo>
                    <a:cubicBezTo>
                      <a:pt x="114" y="51"/>
                      <a:pt x="136" y="46"/>
                      <a:pt x="143" y="56"/>
                    </a:cubicBezTo>
                    <a:cubicBezTo>
                      <a:pt x="143" y="56"/>
                      <a:pt x="147" y="58"/>
                      <a:pt x="136" y="62"/>
                    </a:cubicBezTo>
                    <a:cubicBezTo>
                      <a:pt x="136" y="62"/>
                      <a:pt x="132" y="64"/>
                      <a:pt x="130" y="63"/>
                    </a:cubicBezTo>
                    <a:cubicBezTo>
                      <a:pt x="118" y="60"/>
                      <a:pt x="118" y="60"/>
                      <a:pt x="118" y="60"/>
                    </a:cubicBezTo>
                    <a:cubicBezTo>
                      <a:pt x="118" y="60"/>
                      <a:pt x="113" y="59"/>
                      <a:pt x="119" y="58"/>
                    </a:cubicBezTo>
                    <a:cubicBezTo>
                      <a:pt x="119" y="58"/>
                      <a:pt x="127" y="58"/>
                      <a:pt x="128" y="56"/>
                    </a:cubicBezTo>
                    <a:cubicBezTo>
                      <a:pt x="128" y="56"/>
                      <a:pt x="131" y="54"/>
                      <a:pt x="127" y="55"/>
                    </a:cubicBezTo>
                    <a:cubicBezTo>
                      <a:pt x="127" y="55"/>
                      <a:pt x="118" y="56"/>
                      <a:pt x="115" y="55"/>
                    </a:cubicBezTo>
                    <a:cubicBezTo>
                      <a:pt x="115" y="55"/>
                      <a:pt x="110" y="55"/>
                      <a:pt x="109" y="59"/>
                    </a:cubicBezTo>
                    <a:cubicBezTo>
                      <a:pt x="109" y="59"/>
                      <a:pt x="110" y="60"/>
                      <a:pt x="108" y="61"/>
                    </a:cubicBezTo>
                    <a:cubicBezTo>
                      <a:pt x="108" y="61"/>
                      <a:pt x="108" y="61"/>
                      <a:pt x="108" y="63"/>
                    </a:cubicBezTo>
                    <a:cubicBezTo>
                      <a:pt x="108" y="63"/>
                      <a:pt x="108" y="70"/>
                      <a:pt x="102" y="66"/>
                    </a:cubicBezTo>
                    <a:cubicBezTo>
                      <a:pt x="102" y="66"/>
                      <a:pt x="97" y="64"/>
                      <a:pt x="98" y="60"/>
                    </a:cubicBezTo>
                    <a:cubicBezTo>
                      <a:pt x="98" y="60"/>
                      <a:pt x="99" y="56"/>
                      <a:pt x="95" y="58"/>
                    </a:cubicBezTo>
                    <a:cubicBezTo>
                      <a:pt x="95" y="58"/>
                      <a:pt x="84" y="63"/>
                      <a:pt x="79" y="64"/>
                    </a:cubicBezTo>
                    <a:cubicBezTo>
                      <a:pt x="79" y="64"/>
                      <a:pt x="65" y="66"/>
                      <a:pt x="66" y="70"/>
                    </a:cubicBezTo>
                    <a:cubicBezTo>
                      <a:pt x="66" y="70"/>
                      <a:pt x="68" y="74"/>
                      <a:pt x="65" y="74"/>
                    </a:cubicBezTo>
                    <a:cubicBezTo>
                      <a:pt x="65" y="74"/>
                      <a:pt x="63" y="73"/>
                      <a:pt x="61" y="70"/>
                    </a:cubicBezTo>
                    <a:cubicBezTo>
                      <a:pt x="61" y="70"/>
                      <a:pt x="61" y="69"/>
                      <a:pt x="58" y="71"/>
                    </a:cubicBezTo>
                    <a:cubicBezTo>
                      <a:pt x="58" y="71"/>
                      <a:pt x="50" y="73"/>
                      <a:pt x="52" y="77"/>
                    </a:cubicBezTo>
                    <a:cubicBezTo>
                      <a:pt x="52" y="77"/>
                      <a:pt x="53" y="78"/>
                      <a:pt x="53" y="80"/>
                    </a:cubicBezTo>
                    <a:cubicBezTo>
                      <a:pt x="53" y="80"/>
                      <a:pt x="56" y="82"/>
                      <a:pt x="53" y="82"/>
                    </a:cubicBezTo>
                    <a:cubicBezTo>
                      <a:pt x="53" y="82"/>
                      <a:pt x="50" y="79"/>
                      <a:pt x="48" y="76"/>
                    </a:cubicBezTo>
                    <a:cubicBezTo>
                      <a:pt x="48" y="76"/>
                      <a:pt x="48" y="73"/>
                      <a:pt x="44" y="76"/>
                    </a:cubicBezTo>
                    <a:cubicBezTo>
                      <a:pt x="44" y="76"/>
                      <a:pt x="31" y="77"/>
                      <a:pt x="25" y="86"/>
                    </a:cubicBezTo>
                    <a:cubicBezTo>
                      <a:pt x="25" y="86"/>
                      <a:pt x="23" y="87"/>
                      <a:pt x="23" y="90"/>
                    </a:cubicBezTo>
                    <a:cubicBezTo>
                      <a:pt x="23" y="90"/>
                      <a:pt x="20" y="93"/>
                      <a:pt x="19" y="94"/>
                    </a:cubicBezTo>
                    <a:cubicBezTo>
                      <a:pt x="19" y="94"/>
                      <a:pt x="15" y="99"/>
                      <a:pt x="13" y="99"/>
                    </a:cubicBezTo>
                    <a:cubicBezTo>
                      <a:pt x="13" y="99"/>
                      <a:pt x="10" y="98"/>
                      <a:pt x="8" y="98"/>
                    </a:cubicBezTo>
                    <a:cubicBezTo>
                      <a:pt x="8" y="98"/>
                      <a:pt x="8" y="98"/>
                      <a:pt x="6" y="96"/>
                    </a:cubicBezTo>
                    <a:cubicBezTo>
                      <a:pt x="6" y="96"/>
                      <a:pt x="0" y="92"/>
                      <a:pt x="4" y="88"/>
                    </a:cubicBezTo>
                    <a:cubicBezTo>
                      <a:pt x="4" y="88"/>
                      <a:pt x="8" y="84"/>
                      <a:pt x="10" y="79"/>
                    </a:cubicBezTo>
                    <a:cubicBezTo>
                      <a:pt x="10" y="79"/>
                      <a:pt x="11" y="73"/>
                      <a:pt x="16" y="74"/>
                    </a:cubicBezTo>
                    <a:cubicBezTo>
                      <a:pt x="16" y="74"/>
                      <a:pt x="21" y="75"/>
                      <a:pt x="22" y="77"/>
                    </a:cubicBezTo>
                    <a:cubicBezTo>
                      <a:pt x="22" y="77"/>
                      <a:pt x="23" y="78"/>
                      <a:pt x="25" y="76"/>
                    </a:cubicBezTo>
                    <a:cubicBezTo>
                      <a:pt x="25" y="76"/>
                      <a:pt x="40" y="74"/>
                      <a:pt x="47" y="70"/>
                    </a:cubicBezTo>
                    <a:cubicBezTo>
                      <a:pt x="47" y="70"/>
                      <a:pt x="48" y="70"/>
                      <a:pt x="48" y="66"/>
                    </a:cubicBezTo>
                    <a:cubicBezTo>
                      <a:pt x="48" y="66"/>
                      <a:pt x="45" y="51"/>
                      <a:pt x="40" y="44"/>
                    </a:cubicBezTo>
                    <a:cubicBezTo>
                      <a:pt x="40" y="44"/>
                      <a:pt x="35" y="35"/>
                      <a:pt x="31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3" name="Freeform 12">
                <a:extLst>
                  <a:ext uri="{FF2B5EF4-FFF2-40B4-BE49-F238E27FC236}">
                    <a16:creationId xmlns="" xmlns:a16="http://schemas.microsoft.com/office/drawing/2014/main" id="{B1E4EEA4-DFDD-FD48-A27C-68D96B7C4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062"/>
                <a:ext cx="168" cy="188"/>
              </a:xfrm>
              <a:custGeom>
                <a:avLst/>
                <a:gdLst>
                  <a:gd name="T0" fmla="*/ 26 w 88"/>
                  <a:gd name="T1" fmla="*/ 10 h 97"/>
                  <a:gd name="T2" fmla="*/ 39 w 88"/>
                  <a:gd name="T3" fmla="*/ 7 h 97"/>
                  <a:gd name="T4" fmla="*/ 47 w 88"/>
                  <a:gd name="T5" fmla="*/ 3 h 97"/>
                  <a:gd name="T6" fmla="*/ 53 w 88"/>
                  <a:gd name="T7" fmla="*/ 2 h 97"/>
                  <a:gd name="T8" fmla="*/ 69 w 88"/>
                  <a:gd name="T9" fmla="*/ 9 h 97"/>
                  <a:gd name="T10" fmla="*/ 64 w 88"/>
                  <a:gd name="T11" fmla="*/ 16 h 97"/>
                  <a:gd name="T12" fmla="*/ 61 w 88"/>
                  <a:gd name="T13" fmla="*/ 26 h 97"/>
                  <a:gd name="T14" fmla="*/ 69 w 88"/>
                  <a:gd name="T15" fmla="*/ 33 h 97"/>
                  <a:gd name="T16" fmla="*/ 82 w 88"/>
                  <a:gd name="T17" fmla="*/ 36 h 97"/>
                  <a:gd name="T18" fmla="*/ 84 w 88"/>
                  <a:gd name="T19" fmla="*/ 45 h 97"/>
                  <a:gd name="T20" fmla="*/ 79 w 88"/>
                  <a:gd name="T21" fmla="*/ 48 h 97"/>
                  <a:gd name="T22" fmla="*/ 75 w 88"/>
                  <a:gd name="T23" fmla="*/ 48 h 97"/>
                  <a:gd name="T24" fmla="*/ 69 w 88"/>
                  <a:gd name="T25" fmla="*/ 55 h 97"/>
                  <a:gd name="T26" fmla="*/ 69 w 88"/>
                  <a:gd name="T27" fmla="*/ 70 h 97"/>
                  <a:gd name="T28" fmla="*/ 58 w 88"/>
                  <a:gd name="T29" fmla="*/ 89 h 97"/>
                  <a:gd name="T30" fmla="*/ 53 w 88"/>
                  <a:gd name="T31" fmla="*/ 92 h 97"/>
                  <a:gd name="T32" fmla="*/ 48 w 88"/>
                  <a:gd name="T33" fmla="*/ 96 h 97"/>
                  <a:gd name="T34" fmla="*/ 45 w 88"/>
                  <a:gd name="T35" fmla="*/ 97 h 97"/>
                  <a:gd name="T36" fmla="*/ 24 w 88"/>
                  <a:gd name="T37" fmla="*/ 97 h 97"/>
                  <a:gd name="T38" fmla="*/ 20 w 88"/>
                  <a:gd name="T39" fmla="*/ 97 h 97"/>
                  <a:gd name="T40" fmla="*/ 18 w 88"/>
                  <a:gd name="T41" fmla="*/ 95 h 97"/>
                  <a:gd name="T42" fmla="*/ 17 w 88"/>
                  <a:gd name="T43" fmla="*/ 95 h 97"/>
                  <a:gd name="T44" fmla="*/ 14 w 88"/>
                  <a:gd name="T45" fmla="*/ 94 h 97"/>
                  <a:gd name="T46" fmla="*/ 4 w 88"/>
                  <a:gd name="T47" fmla="*/ 89 h 97"/>
                  <a:gd name="T48" fmla="*/ 6 w 88"/>
                  <a:gd name="T49" fmla="*/ 88 h 97"/>
                  <a:gd name="T50" fmla="*/ 14 w 88"/>
                  <a:gd name="T51" fmla="*/ 89 h 97"/>
                  <a:gd name="T52" fmla="*/ 15 w 88"/>
                  <a:gd name="T53" fmla="*/ 86 h 97"/>
                  <a:gd name="T54" fmla="*/ 40 w 88"/>
                  <a:gd name="T55" fmla="*/ 81 h 97"/>
                  <a:gd name="T56" fmla="*/ 55 w 88"/>
                  <a:gd name="T57" fmla="*/ 54 h 97"/>
                  <a:gd name="T58" fmla="*/ 38 w 88"/>
                  <a:gd name="T59" fmla="*/ 53 h 97"/>
                  <a:gd name="T60" fmla="*/ 25 w 88"/>
                  <a:gd name="T61" fmla="*/ 57 h 97"/>
                  <a:gd name="T62" fmla="*/ 15 w 88"/>
                  <a:gd name="T63" fmla="*/ 44 h 97"/>
                  <a:gd name="T64" fmla="*/ 16 w 88"/>
                  <a:gd name="T65" fmla="*/ 42 h 97"/>
                  <a:gd name="T66" fmla="*/ 23 w 88"/>
                  <a:gd name="T67" fmla="*/ 43 h 97"/>
                  <a:gd name="T68" fmla="*/ 30 w 88"/>
                  <a:gd name="T69" fmla="*/ 42 h 97"/>
                  <a:gd name="T70" fmla="*/ 42 w 88"/>
                  <a:gd name="T71" fmla="*/ 40 h 97"/>
                  <a:gd name="T72" fmla="*/ 51 w 88"/>
                  <a:gd name="T73" fmla="*/ 38 h 97"/>
                  <a:gd name="T74" fmla="*/ 49 w 88"/>
                  <a:gd name="T75" fmla="*/ 35 h 97"/>
                  <a:gd name="T76" fmla="*/ 42 w 88"/>
                  <a:gd name="T77" fmla="*/ 21 h 97"/>
                  <a:gd name="T78" fmla="*/ 45 w 88"/>
                  <a:gd name="T79" fmla="*/ 12 h 97"/>
                  <a:gd name="T80" fmla="*/ 31 w 88"/>
                  <a:gd name="T81" fmla="*/ 15 h 97"/>
                  <a:gd name="T82" fmla="*/ 25 w 88"/>
                  <a:gd name="T83" fmla="*/ 12 h 97"/>
                  <a:gd name="T84" fmla="*/ 26 w 88"/>
                  <a:gd name="T85" fmla="*/ 1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8" h="97">
                    <a:moveTo>
                      <a:pt x="26" y="10"/>
                    </a:moveTo>
                    <a:cubicBezTo>
                      <a:pt x="26" y="10"/>
                      <a:pt x="31" y="11"/>
                      <a:pt x="39" y="7"/>
                    </a:cubicBezTo>
                    <a:cubicBezTo>
                      <a:pt x="39" y="7"/>
                      <a:pt x="46" y="6"/>
                      <a:pt x="47" y="3"/>
                    </a:cubicBezTo>
                    <a:cubicBezTo>
                      <a:pt x="47" y="3"/>
                      <a:pt x="48" y="0"/>
                      <a:pt x="53" y="2"/>
                    </a:cubicBezTo>
                    <a:cubicBezTo>
                      <a:pt x="53" y="2"/>
                      <a:pt x="67" y="1"/>
                      <a:pt x="69" y="9"/>
                    </a:cubicBezTo>
                    <a:cubicBezTo>
                      <a:pt x="69" y="9"/>
                      <a:pt x="70" y="13"/>
                      <a:pt x="64" y="16"/>
                    </a:cubicBezTo>
                    <a:cubicBezTo>
                      <a:pt x="64" y="16"/>
                      <a:pt x="60" y="20"/>
                      <a:pt x="61" y="26"/>
                    </a:cubicBezTo>
                    <a:cubicBezTo>
                      <a:pt x="61" y="26"/>
                      <a:pt x="65" y="35"/>
                      <a:pt x="69" y="33"/>
                    </a:cubicBezTo>
                    <a:cubicBezTo>
                      <a:pt x="69" y="33"/>
                      <a:pt x="81" y="33"/>
                      <a:pt x="82" y="36"/>
                    </a:cubicBezTo>
                    <a:cubicBezTo>
                      <a:pt x="82" y="36"/>
                      <a:pt x="88" y="42"/>
                      <a:pt x="84" y="45"/>
                    </a:cubicBezTo>
                    <a:cubicBezTo>
                      <a:pt x="84" y="45"/>
                      <a:pt x="81" y="46"/>
                      <a:pt x="79" y="48"/>
                    </a:cubicBezTo>
                    <a:cubicBezTo>
                      <a:pt x="79" y="48"/>
                      <a:pt x="78" y="49"/>
                      <a:pt x="75" y="48"/>
                    </a:cubicBezTo>
                    <a:cubicBezTo>
                      <a:pt x="75" y="48"/>
                      <a:pt x="68" y="48"/>
                      <a:pt x="69" y="55"/>
                    </a:cubicBezTo>
                    <a:cubicBezTo>
                      <a:pt x="69" y="70"/>
                      <a:pt x="69" y="70"/>
                      <a:pt x="69" y="70"/>
                    </a:cubicBezTo>
                    <a:cubicBezTo>
                      <a:pt x="69" y="70"/>
                      <a:pt x="65" y="83"/>
                      <a:pt x="58" y="89"/>
                    </a:cubicBezTo>
                    <a:cubicBezTo>
                      <a:pt x="58" y="89"/>
                      <a:pt x="54" y="92"/>
                      <a:pt x="53" y="92"/>
                    </a:cubicBezTo>
                    <a:cubicBezTo>
                      <a:pt x="53" y="92"/>
                      <a:pt x="51" y="93"/>
                      <a:pt x="48" y="96"/>
                    </a:cubicBezTo>
                    <a:cubicBezTo>
                      <a:pt x="48" y="96"/>
                      <a:pt x="47" y="97"/>
                      <a:pt x="45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24" y="97"/>
                      <a:pt x="22" y="96"/>
                      <a:pt x="20" y="97"/>
                    </a:cubicBezTo>
                    <a:cubicBezTo>
                      <a:pt x="20" y="97"/>
                      <a:pt x="18" y="96"/>
                      <a:pt x="18" y="95"/>
                    </a:cubicBezTo>
                    <a:cubicBezTo>
                      <a:pt x="18" y="95"/>
                      <a:pt x="19" y="94"/>
                      <a:pt x="17" y="95"/>
                    </a:cubicBezTo>
                    <a:cubicBezTo>
                      <a:pt x="17" y="95"/>
                      <a:pt x="16" y="93"/>
                      <a:pt x="14" y="94"/>
                    </a:cubicBezTo>
                    <a:cubicBezTo>
                      <a:pt x="4" y="89"/>
                      <a:pt x="4" y="89"/>
                      <a:pt x="4" y="89"/>
                    </a:cubicBezTo>
                    <a:cubicBezTo>
                      <a:pt x="4" y="89"/>
                      <a:pt x="0" y="87"/>
                      <a:pt x="6" y="88"/>
                    </a:cubicBezTo>
                    <a:cubicBezTo>
                      <a:pt x="6" y="88"/>
                      <a:pt x="19" y="93"/>
                      <a:pt x="14" y="89"/>
                    </a:cubicBezTo>
                    <a:cubicBezTo>
                      <a:pt x="14" y="89"/>
                      <a:pt x="11" y="86"/>
                      <a:pt x="15" y="86"/>
                    </a:cubicBezTo>
                    <a:cubicBezTo>
                      <a:pt x="15" y="86"/>
                      <a:pt x="30" y="87"/>
                      <a:pt x="40" y="81"/>
                    </a:cubicBezTo>
                    <a:cubicBezTo>
                      <a:pt x="40" y="81"/>
                      <a:pt x="61" y="73"/>
                      <a:pt x="55" y="54"/>
                    </a:cubicBezTo>
                    <a:cubicBezTo>
                      <a:pt x="55" y="54"/>
                      <a:pt x="48" y="50"/>
                      <a:pt x="38" y="53"/>
                    </a:cubicBezTo>
                    <a:cubicBezTo>
                      <a:pt x="38" y="53"/>
                      <a:pt x="29" y="59"/>
                      <a:pt x="25" y="57"/>
                    </a:cubicBezTo>
                    <a:cubicBezTo>
                      <a:pt x="25" y="57"/>
                      <a:pt x="17" y="51"/>
                      <a:pt x="15" y="44"/>
                    </a:cubicBezTo>
                    <a:cubicBezTo>
                      <a:pt x="15" y="44"/>
                      <a:pt x="12" y="40"/>
                      <a:pt x="16" y="42"/>
                    </a:cubicBezTo>
                    <a:cubicBezTo>
                      <a:pt x="16" y="42"/>
                      <a:pt x="17" y="44"/>
                      <a:pt x="23" y="43"/>
                    </a:cubicBezTo>
                    <a:cubicBezTo>
                      <a:pt x="23" y="43"/>
                      <a:pt x="28" y="44"/>
                      <a:pt x="30" y="42"/>
                    </a:cubicBezTo>
                    <a:cubicBezTo>
                      <a:pt x="30" y="42"/>
                      <a:pt x="35" y="41"/>
                      <a:pt x="42" y="40"/>
                    </a:cubicBezTo>
                    <a:cubicBezTo>
                      <a:pt x="42" y="40"/>
                      <a:pt x="49" y="39"/>
                      <a:pt x="51" y="38"/>
                    </a:cubicBezTo>
                    <a:cubicBezTo>
                      <a:pt x="51" y="38"/>
                      <a:pt x="53" y="35"/>
                      <a:pt x="49" y="35"/>
                    </a:cubicBezTo>
                    <a:cubicBezTo>
                      <a:pt x="49" y="35"/>
                      <a:pt x="39" y="37"/>
                      <a:pt x="42" y="21"/>
                    </a:cubicBezTo>
                    <a:cubicBezTo>
                      <a:pt x="42" y="21"/>
                      <a:pt x="50" y="9"/>
                      <a:pt x="45" y="12"/>
                    </a:cubicBezTo>
                    <a:cubicBezTo>
                      <a:pt x="45" y="12"/>
                      <a:pt x="37" y="17"/>
                      <a:pt x="31" y="15"/>
                    </a:cubicBezTo>
                    <a:cubicBezTo>
                      <a:pt x="31" y="15"/>
                      <a:pt x="27" y="15"/>
                      <a:pt x="25" y="12"/>
                    </a:cubicBezTo>
                    <a:cubicBezTo>
                      <a:pt x="25" y="12"/>
                      <a:pt x="22" y="7"/>
                      <a:pt x="2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4" name="Freeform 13">
                <a:extLst>
                  <a:ext uri="{FF2B5EF4-FFF2-40B4-BE49-F238E27FC236}">
                    <a16:creationId xmlns="" xmlns:a16="http://schemas.microsoft.com/office/drawing/2014/main" id="{39D54FD1-4C99-4941-A27F-38196AE2B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962"/>
                <a:ext cx="151" cy="247"/>
              </a:xfrm>
              <a:custGeom>
                <a:avLst/>
                <a:gdLst>
                  <a:gd name="T0" fmla="*/ 37 w 79"/>
                  <a:gd name="T1" fmla="*/ 7 h 128"/>
                  <a:gd name="T2" fmla="*/ 39 w 79"/>
                  <a:gd name="T3" fmla="*/ 5 h 128"/>
                  <a:gd name="T4" fmla="*/ 49 w 79"/>
                  <a:gd name="T5" fmla="*/ 8 h 128"/>
                  <a:gd name="T6" fmla="*/ 58 w 79"/>
                  <a:gd name="T7" fmla="*/ 12 h 128"/>
                  <a:gd name="T8" fmla="*/ 60 w 79"/>
                  <a:gd name="T9" fmla="*/ 19 h 128"/>
                  <a:gd name="T10" fmla="*/ 61 w 79"/>
                  <a:gd name="T11" fmla="*/ 26 h 128"/>
                  <a:gd name="T12" fmla="*/ 69 w 79"/>
                  <a:gd name="T13" fmla="*/ 33 h 128"/>
                  <a:gd name="T14" fmla="*/ 70 w 79"/>
                  <a:gd name="T15" fmla="*/ 33 h 128"/>
                  <a:gd name="T16" fmla="*/ 74 w 79"/>
                  <a:gd name="T17" fmla="*/ 38 h 128"/>
                  <a:gd name="T18" fmla="*/ 75 w 79"/>
                  <a:gd name="T19" fmla="*/ 41 h 128"/>
                  <a:gd name="T20" fmla="*/ 77 w 79"/>
                  <a:gd name="T21" fmla="*/ 47 h 128"/>
                  <a:gd name="T22" fmla="*/ 70 w 79"/>
                  <a:gd name="T23" fmla="*/ 58 h 128"/>
                  <a:gd name="T24" fmla="*/ 66 w 79"/>
                  <a:gd name="T25" fmla="*/ 61 h 128"/>
                  <a:gd name="T26" fmla="*/ 62 w 79"/>
                  <a:gd name="T27" fmla="*/ 69 h 128"/>
                  <a:gd name="T28" fmla="*/ 56 w 79"/>
                  <a:gd name="T29" fmla="*/ 77 h 128"/>
                  <a:gd name="T30" fmla="*/ 48 w 79"/>
                  <a:gd name="T31" fmla="*/ 94 h 128"/>
                  <a:gd name="T32" fmla="*/ 44 w 79"/>
                  <a:gd name="T33" fmla="*/ 103 h 128"/>
                  <a:gd name="T34" fmla="*/ 38 w 79"/>
                  <a:gd name="T35" fmla="*/ 107 h 128"/>
                  <a:gd name="T36" fmla="*/ 36 w 79"/>
                  <a:gd name="T37" fmla="*/ 111 h 128"/>
                  <a:gd name="T38" fmla="*/ 33 w 79"/>
                  <a:gd name="T39" fmla="*/ 115 h 128"/>
                  <a:gd name="T40" fmla="*/ 25 w 79"/>
                  <a:gd name="T41" fmla="*/ 119 h 128"/>
                  <a:gd name="T42" fmla="*/ 18 w 79"/>
                  <a:gd name="T43" fmla="*/ 122 h 128"/>
                  <a:gd name="T44" fmla="*/ 13 w 79"/>
                  <a:gd name="T45" fmla="*/ 123 h 128"/>
                  <a:gd name="T46" fmla="*/ 11 w 79"/>
                  <a:gd name="T47" fmla="*/ 125 h 128"/>
                  <a:gd name="T48" fmla="*/ 3 w 79"/>
                  <a:gd name="T49" fmla="*/ 127 h 128"/>
                  <a:gd name="T50" fmla="*/ 9 w 79"/>
                  <a:gd name="T51" fmla="*/ 111 h 128"/>
                  <a:gd name="T52" fmla="*/ 14 w 79"/>
                  <a:gd name="T53" fmla="*/ 103 h 128"/>
                  <a:gd name="T54" fmla="*/ 18 w 79"/>
                  <a:gd name="T55" fmla="*/ 99 h 128"/>
                  <a:gd name="T56" fmla="*/ 20 w 79"/>
                  <a:gd name="T57" fmla="*/ 99 h 128"/>
                  <a:gd name="T58" fmla="*/ 25 w 79"/>
                  <a:gd name="T59" fmla="*/ 93 h 128"/>
                  <a:gd name="T60" fmla="*/ 23 w 79"/>
                  <a:gd name="T61" fmla="*/ 90 h 128"/>
                  <a:gd name="T62" fmla="*/ 23 w 79"/>
                  <a:gd name="T63" fmla="*/ 85 h 128"/>
                  <a:gd name="T64" fmla="*/ 22 w 79"/>
                  <a:gd name="T65" fmla="*/ 83 h 128"/>
                  <a:gd name="T66" fmla="*/ 18 w 79"/>
                  <a:gd name="T67" fmla="*/ 81 h 128"/>
                  <a:gd name="T68" fmla="*/ 15 w 79"/>
                  <a:gd name="T69" fmla="*/ 80 h 128"/>
                  <a:gd name="T70" fmla="*/ 9 w 79"/>
                  <a:gd name="T71" fmla="*/ 69 h 128"/>
                  <a:gd name="T72" fmla="*/ 27 w 79"/>
                  <a:gd name="T73" fmla="*/ 67 h 128"/>
                  <a:gd name="T74" fmla="*/ 36 w 79"/>
                  <a:gd name="T75" fmla="*/ 55 h 128"/>
                  <a:gd name="T76" fmla="*/ 35 w 79"/>
                  <a:gd name="T77" fmla="*/ 52 h 128"/>
                  <a:gd name="T78" fmla="*/ 36 w 79"/>
                  <a:gd name="T79" fmla="*/ 49 h 128"/>
                  <a:gd name="T80" fmla="*/ 36 w 79"/>
                  <a:gd name="T81" fmla="*/ 45 h 128"/>
                  <a:gd name="T82" fmla="*/ 37 w 79"/>
                  <a:gd name="T83" fmla="*/ 42 h 128"/>
                  <a:gd name="T84" fmla="*/ 37 w 79"/>
                  <a:gd name="T85" fmla="*/ 39 h 128"/>
                  <a:gd name="T86" fmla="*/ 38 w 79"/>
                  <a:gd name="T87" fmla="*/ 36 h 128"/>
                  <a:gd name="T88" fmla="*/ 38 w 79"/>
                  <a:gd name="T89" fmla="*/ 33 h 128"/>
                  <a:gd name="T90" fmla="*/ 39 w 79"/>
                  <a:gd name="T91" fmla="*/ 32 h 128"/>
                  <a:gd name="T92" fmla="*/ 40 w 79"/>
                  <a:gd name="T93" fmla="*/ 29 h 128"/>
                  <a:gd name="T94" fmla="*/ 39 w 79"/>
                  <a:gd name="T95" fmla="*/ 25 h 128"/>
                  <a:gd name="T96" fmla="*/ 37 w 79"/>
                  <a:gd name="T97" fmla="*/ 22 h 128"/>
                  <a:gd name="T98" fmla="*/ 37 w 79"/>
                  <a:gd name="T99" fmla="*/ 7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9" h="128">
                    <a:moveTo>
                      <a:pt x="37" y="7"/>
                    </a:moveTo>
                    <a:cubicBezTo>
                      <a:pt x="37" y="7"/>
                      <a:pt x="33" y="0"/>
                      <a:pt x="39" y="5"/>
                    </a:cubicBezTo>
                    <a:cubicBezTo>
                      <a:pt x="39" y="5"/>
                      <a:pt x="46" y="5"/>
                      <a:pt x="49" y="8"/>
                    </a:cubicBezTo>
                    <a:cubicBezTo>
                      <a:pt x="49" y="8"/>
                      <a:pt x="55" y="11"/>
                      <a:pt x="58" y="12"/>
                    </a:cubicBezTo>
                    <a:cubicBezTo>
                      <a:pt x="58" y="12"/>
                      <a:pt x="60" y="12"/>
                      <a:pt x="60" y="19"/>
                    </a:cubicBezTo>
                    <a:cubicBezTo>
                      <a:pt x="60" y="19"/>
                      <a:pt x="59" y="26"/>
                      <a:pt x="61" y="26"/>
                    </a:cubicBezTo>
                    <a:cubicBezTo>
                      <a:pt x="61" y="26"/>
                      <a:pt x="67" y="31"/>
                      <a:pt x="69" y="33"/>
                    </a:cubicBezTo>
                    <a:cubicBezTo>
                      <a:pt x="69" y="33"/>
                      <a:pt x="69" y="34"/>
                      <a:pt x="70" y="33"/>
                    </a:cubicBezTo>
                    <a:cubicBezTo>
                      <a:pt x="70" y="33"/>
                      <a:pt x="74" y="33"/>
                      <a:pt x="74" y="38"/>
                    </a:cubicBezTo>
                    <a:cubicBezTo>
                      <a:pt x="74" y="38"/>
                      <a:pt x="73" y="41"/>
                      <a:pt x="75" y="41"/>
                    </a:cubicBezTo>
                    <a:cubicBezTo>
                      <a:pt x="75" y="41"/>
                      <a:pt x="79" y="42"/>
                      <a:pt x="77" y="47"/>
                    </a:cubicBezTo>
                    <a:cubicBezTo>
                      <a:pt x="77" y="47"/>
                      <a:pt x="77" y="56"/>
                      <a:pt x="70" y="58"/>
                    </a:cubicBezTo>
                    <a:cubicBezTo>
                      <a:pt x="70" y="58"/>
                      <a:pt x="67" y="58"/>
                      <a:pt x="66" y="61"/>
                    </a:cubicBezTo>
                    <a:cubicBezTo>
                      <a:pt x="66" y="61"/>
                      <a:pt x="62" y="66"/>
                      <a:pt x="62" y="69"/>
                    </a:cubicBezTo>
                    <a:cubicBezTo>
                      <a:pt x="62" y="69"/>
                      <a:pt x="60" y="73"/>
                      <a:pt x="56" y="77"/>
                    </a:cubicBezTo>
                    <a:cubicBezTo>
                      <a:pt x="56" y="77"/>
                      <a:pt x="47" y="82"/>
                      <a:pt x="48" y="94"/>
                    </a:cubicBezTo>
                    <a:cubicBezTo>
                      <a:pt x="48" y="94"/>
                      <a:pt x="51" y="100"/>
                      <a:pt x="44" y="103"/>
                    </a:cubicBezTo>
                    <a:cubicBezTo>
                      <a:pt x="44" y="103"/>
                      <a:pt x="42" y="103"/>
                      <a:pt x="38" y="107"/>
                    </a:cubicBezTo>
                    <a:cubicBezTo>
                      <a:pt x="38" y="107"/>
                      <a:pt x="36" y="110"/>
                      <a:pt x="36" y="111"/>
                    </a:cubicBezTo>
                    <a:cubicBezTo>
                      <a:pt x="36" y="111"/>
                      <a:pt x="33" y="114"/>
                      <a:pt x="33" y="115"/>
                    </a:cubicBezTo>
                    <a:cubicBezTo>
                      <a:pt x="33" y="115"/>
                      <a:pt x="31" y="118"/>
                      <a:pt x="25" y="119"/>
                    </a:cubicBezTo>
                    <a:cubicBezTo>
                      <a:pt x="25" y="119"/>
                      <a:pt x="20" y="119"/>
                      <a:pt x="18" y="122"/>
                    </a:cubicBezTo>
                    <a:cubicBezTo>
                      <a:pt x="18" y="122"/>
                      <a:pt x="15" y="124"/>
                      <a:pt x="13" y="123"/>
                    </a:cubicBezTo>
                    <a:cubicBezTo>
                      <a:pt x="13" y="123"/>
                      <a:pt x="12" y="123"/>
                      <a:pt x="11" y="125"/>
                    </a:cubicBezTo>
                    <a:cubicBezTo>
                      <a:pt x="11" y="125"/>
                      <a:pt x="8" y="128"/>
                      <a:pt x="3" y="127"/>
                    </a:cubicBezTo>
                    <a:cubicBezTo>
                      <a:pt x="3" y="127"/>
                      <a:pt x="7" y="116"/>
                      <a:pt x="9" y="111"/>
                    </a:cubicBezTo>
                    <a:cubicBezTo>
                      <a:pt x="9" y="111"/>
                      <a:pt x="11" y="105"/>
                      <a:pt x="14" y="103"/>
                    </a:cubicBezTo>
                    <a:cubicBezTo>
                      <a:pt x="14" y="103"/>
                      <a:pt x="15" y="98"/>
                      <a:pt x="18" y="99"/>
                    </a:cubicBezTo>
                    <a:cubicBezTo>
                      <a:pt x="18" y="99"/>
                      <a:pt x="19" y="101"/>
                      <a:pt x="20" y="99"/>
                    </a:cubicBezTo>
                    <a:cubicBezTo>
                      <a:pt x="20" y="99"/>
                      <a:pt x="24" y="93"/>
                      <a:pt x="25" y="93"/>
                    </a:cubicBezTo>
                    <a:cubicBezTo>
                      <a:pt x="25" y="93"/>
                      <a:pt x="24" y="90"/>
                      <a:pt x="23" y="90"/>
                    </a:cubicBezTo>
                    <a:cubicBezTo>
                      <a:pt x="23" y="90"/>
                      <a:pt x="22" y="87"/>
                      <a:pt x="23" y="85"/>
                    </a:cubicBezTo>
                    <a:cubicBezTo>
                      <a:pt x="23" y="85"/>
                      <a:pt x="24" y="84"/>
                      <a:pt x="22" y="83"/>
                    </a:cubicBezTo>
                    <a:cubicBezTo>
                      <a:pt x="22" y="83"/>
                      <a:pt x="19" y="79"/>
                      <a:pt x="18" y="81"/>
                    </a:cubicBezTo>
                    <a:cubicBezTo>
                      <a:pt x="18" y="81"/>
                      <a:pt x="17" y="81"/>
                      <a:pt x="15" y="80"/>
                    </a:cubicBezTo>
                    <a:cubicBezTo>
                      <a:pt x="15" y="80"/>
                      <a:pt x="0" y="69"/>
                      <a:pt x="9" y="69"/>
                    </a:cubicBezTo>
                    <a:cubicBezTo>
                      <a:pt x="9" y="69"/>
                      <a:pt x="18" y="72"/>
                      <a:pt x="27" y="67"/>
                    </a:cubicBezTo>
                    <a:cubicBezTo>
                      <a:pt x="27" y="67"/>
                      <a:pt x="29" y="66"/>
                      <a:pt x="36" y="55"/>
                    </a:cubicBezTo>
                    <a:cubicBezTo>
                      <a:pt x="36" y="55"/>
                      <a:pt x="37" y="53"/>
                      <a:pt x="35" y="52"/>
                    </a:cubicBezTo>
                    <a:cubicBezTo>
                      <a:pt x="35" y="52"/>
                      <a:pt x="35" y="50"/>
                      <a:pt x="36" y="49"/>
                    </a:cubicBezTo>
                    <a:cubicBezTo>
                      <a:pt x="36" y="49"/>
                      <a:pt x="36" y="48"/>
                      <a:pt x="36" y="45"/>
                    </a:cubicBezTo>
                    <a:cubicBezTo>
                      <a:pt x="36" y="45"/>
                      <a:pt x="36" y="43"/>
                      <a:pt x="37" y="42"/>
                    </a:cubicBezTo>
                    <a:cubicBezTo>
                      <a:pt x="37" y="42"/>
                      <a:pt x="38" y="40"/>
                      <a:pt x="37" y="39"/>
                    </a:cubicBezTo>
                    <a:cubicBezTo>
                      <a:pt x="37" y="39"/>
                      <a:pt x="37" y="37"/>
                      <a:pt x="38" y="36"/>
                    </a:cubicBezTo>
                    <a:cubicBezTo>
                      <a:pt x="38" y="36"/>
                      <a:pt x="38" y="35"/>
                      <a:pt x="38" y="33"/>
                    </a:cubicBezTo>
                    <a:cubicBezTo>
                      <a:pt x="38" y="33"/>
                      <a:pt x="37" y="32"/>
                      <a:pt x="39" y="32"/>
                    </a:cubicBezTo>
                    <a:cubicBezTo>
                      <a:pt x="39" y="32"/>
                      <a:pt x="41" y="33"/>
                      <a:pt x="40" y="29"/>
                    </a:cubicBezTo>
                    <a:cubicBezTo>
                      <a:pt x="40" y="29"/>
                      <a:pt x="39" y="27"/>
                      <a:pt x="39" y="25"/>
                    </a:cubicBezTo>
                    <a:cubicBezTo>
                      <a:pt x="37" y="22"/>
                      <a:pt x="37" y="22"/>
                      <a:pt x="37" y="22"/>
                    </a:cubicBezTo>
                    <a:lnTo>
                      <a:pt x="3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5" name="Freeform 14">
                <a:extLst>
                  <a:ext uri="{FF2B5EF4-FFF2-40B4-BE49-F238E27FC236}">
                    <a16:creationId xmlns="" xmlns:a16="http://schemas.microsoft.com/office/drawing/2014/main" id="{7FA397AD-49FA-4741-8684-AE19844BA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138"/>
                <a:ext cx="63" cy="70"/>
              </a:xfrm>
              <a:custGeom>
                <a:avLst/>
                <a:gdLst>
                  <a:gd name="T0" fmla="*/ 3 w 33"/>
                  <a:gd name="T1" fmla="*/ 8 h 36"/>
                  <a:gd name="T2" fmla="*/ 7 w 33"/>
                  <a:gd name="T3" fmla="*/ 3 h 36"/>
                  <a:gd name="T4" fmla="*/ 13 w 33"/>
                  <a:gd name="T5" fmla="*/ 4 h 36"/>
                  <a:gd name="T6" fmla="*/ 23 w 33"/>
                  <a:gd name="T7" fmla="*/ 12 h 36"/>
                  <a:gd name="T8" fmla="*/ 30 w 33"/>
                  <a:gd name="T9" fmla="*/ 18 h 36"/>
                  <a:gd name="T10" fmla="*/ 31 w 33"/>
                  <a:gd name="T11" fmla="*/ 25 h 36"/>
                  <a:gd name="T12" fmla="*/ 30 w 33"/>
                  <a:gd name="T13" fmla="*/ 28 h 36"/>
                  <a:gd name="T14" fmla="*/ 28 w 33"/>
                  <a:gd name="T15" fmla="*/ 31 h 36"/>
                  <a:gd name="T16" fmla="*/ 19 w 33"/>
                  <a:gd name="T17" fmla="*/ 34 h 36"/>
                  <a:gd name="T18" fmla="*/ 12 w 33"/>
                  <a:gd name="T19" fmla="*/ 33 h 36"/>
                  <a:gd name="T20" fmla="*/ 8 w 33"/>
                  <a:gd name="T21" fmla="*/ 30 h 36"/>
                  <a:gd name="T22" fmla="*/ 5 w 33"/>
                  <a:gd name="T23" fmla="*/ 29 h 36"/>
                  <a:gd name="T24" fmla="*/ 2 w 33"/>
                  <a:gd name="T25" fmla="*/ 25 h 36"/>
                  <a:gd name="T26" fmla="*/ 2 w 33"/>
                  <a:gd name="T27" fmla="*/ 19 h 36"/>
                  <a:gd name="T28" fmla="*/ 3 w 33"/>
                  <a:gd name="T29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36">
                    <a:moveTo>
                      <a:pt x="3" y="8"/>
                    </a:moveTo>
                    <a:cubicBezTo>
                      <a:pt x="3" y="8"/>
                      <a:pt x="4" y="0"/>
                      <a:pt x="7" y="3"/>
                    </a:cubicBezTo>
                    <a:cubicBezTo>
                      <a:pt x="7" y="3"/>
                      <a:pt x="10" y="4"/>
                      <a:pt x="13" y="4"/>
                    </a:cubicBezTo>
                    <a:cubicBezTo>
                      <a:pt x="13" y="4"/>
                      <a:pt x="19" y="7"/>
                      <a:pt x="23" y="12"/>
                    </a:cubicBezTo>
                    <a:cubicBezTo>
                      <a:pt x="23" y="12"/>
                      <a:pt x="28" y="17"/>
                      <a:pt x="30" y="18"/>
                    </a:cubicBezTo>
                    <a:cubicBezTo>
                      <a:pt x="30" y="18"/>
                      <a:pt x="33" y="20"/>
                      <a:pt x="31" y="25"/>
                    </a:cubicBezTo>
                    <a:cubicBezTo>
                      <a:pt x="31" y="25"/>
                      <a:pt x="29" y="27"/>
                      <a:pt x="30" y="28"/>
                    </a:cubicBezTo>
                    <a:cubicBezTo>
                      <a:pt x="30" y="28"/>
                      <a:pt x="29" y="30"/>
                      <a:pt x="28" y="31"/>
                    </a:cubicBezTo>
                    <a:cubicBezTo>
                      <a:pt x="28" y="31"/>
                      <a:pt x="24" y="36"/>
                      <a:pt x="19" y="34"/>
                    </a:cubicBezTo>
                    <a:cubicBezTo>
                      <a:pt x="19" y="34"/>
                      <a:pt x="15" y="34"/>
                      <a:pt x="12" y="33"/>
                    </a:cubicBezTo>
                    <a:cubicBezTo>
                      <a:pt x="12" y="33"/>
                      <a:pt x="9" y="32"/>
                      <a:pt x="8" y="30"/>
                    </a:cubicBezTo>
                    <a:cubicBezTo>
                      <a:pt x="8" y="30"/>
                      <a:pt x="6" y="29"/>
                      <a:pt x="5" y="29"/>
                    </a:cubicBezTo>
                    <a:cubicBezTo>
                      <a:pt x="5" y="29"/>
                      <a:pt x="4" y="29"/>
                      <a:pt x="2" y="25"/>
                    </a:cubicBezTo>
                    <a:cubicBezTo>
                      <a:pt x="2" y="25"/>
                      <a:pt x="0" y="23"/>
                      <a:pt x="2" y="19"/>
                    </a:cubicBezTo>
                    <a:cubicBezTo>
                      <a:pt x="2" y="19"/>
                      <a:pt x="4" y="14"/>
                      <a:pt x="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6" name="Freeform 15">
                <a:extLst>
                  <a:ext uri="{FF2B5EF4-FFF2-40B4-BE49-F238E27FC236}">
                    <a16:creationId xmlns="" xmlns:a16="http://schemas.microsoft.com/office/drawing/2014/main" id="{A23C6269-FF4F-0F4C-B525-C2D26341A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064"/>
                <a:ext cx="36" cy="142"/>
              </a:xfrm>
              <a:custGeom>
                <a:avLst/>
                <a:gdLst>
                  <a:gd name="T0" fmla="*/ 0 w 19"/>
                  <a:gd name="T1" fmla="*/ 48 h 73"/>
                  <a:gd name="T2" fmla="*/ 1 w 19"/>
                  <a:gd name="T3" fmla="*/ 27 h 73"/>
                  <a:gd name="T4" fmla="*/ 1 w 19"/>
                  <a:gd name="T5" fmla="*/ 24 h 73"/>
                  <a:gd name="T6" fmla="*/ 1 w 19"/>
                  <a:gd name="T7" fmla="*/ 12 h 73"/>
                  <a:gd name="T8" fmla="*/ 3 w 19"/>
                  <a:gd name="T9" fmla="*/ 10 h 73"/>
                  <a:gd name="T10" fmla="*/ 3 w 19"/>
                  <a:gd name="T11" fmla="*/ 7 h 73"/>
                  <a:gd name="T12" fmla="*/ 3 w 19"/>
                  <a:gd name="T13" fmla="*/ 5 h 73"/>
                  <a:gd name="T14" fmla="*/ 7 w 19"/>
                  <a:gd name="T15" fmla="*/ 3 h 73"/>
                  <a:gd name="T16" fmla="*/ 6 w 19"/>
                  <a:gd name="T17" fmla="*/ 8 h 73"/>
                  <a:gd name="T18" fmla="*/ 9 w 19"/>
                  <a:gd name="T19" fmla="*/ 26 h 73"/>
                  <a:gd name="T20" fmla="*/ 11 w 19"/>
                  <a:gd name="T21" fmla="*/ 30 h 73"/>
                  <a:gd name="T22" fmla="*/ 14 w 19"/>
                  <a:gd name="T23" fmla="*/ 37 h 73"/>
                  <a:gd name="T24" fmla="*/ 14 w 19"/>
                  <a:gd name="T25" fmla="*/ 42 h 73"/>
                  <a:gd name="T26" fmla="*/ 15 w 19"/>
                  <a:gd name="T27" fmla="*/ 43 h 73"/>
                  <a:gd name="T28" fmla="*/ 17 w 19"/>
                  <a:gd name="T29" fmla="*/ 45 h 73"/>
                  <a:gd name="T30" fmla="*/ 16 w 19"/>
                  <a:gd name="T31" fmla="*/ 54 h 73"/>
                  <a:gd name="T32" fmla="*/ 17 w 19"/>
                  <a:gd name="T33" fmla="*/ 57 h 73"/>
                  <a:gd name="T34" fmla="*/ 18 w 19"/>
                  <a:gd name="T35" fmla="*/ 59 h 73"/>
                  <a:gd name="T36" fmla="*/ 18 w 19"/>
                  <a:gd name="T37" fmla="*/ 61 h 73"/>
                  <a:gd name="T38" fmla="*/ 18 w 19"/>
                  <a:gd name="T39" fmla="*/ 70 h 73"/>
                  <a:gd name="T40" fmla="*/ 13 w 19"/>
                  <a:gd name="T41" fmla="*/ 71 h 73"/>
                  <a:gd name="T42" fmla="*/ 0 w 19"/>
                  <a:gd name="T43" fmla="*/ 48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73">
                    <a:moveTo>
                      <a:pt x="0" y="48"/>
                    </a:moveTo>
                    <a:cubicBezTo>
                      <a:pt x="0" y="48"/>
                      <a:pt x="0" y="28"/>
                      <a:pt x="1" y="27"/>
                    </a:cubicBezTo>
                    <a:cubicBezTo>
                      <a:pt x="1" y="27"/>
                      <a:pt x="1" y="26"/>
                      <a:pt x="1" y="24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1"/>
                      <a:pt x="3" y="10"/>
                    </a:cubicBezTo>
                    <a:cubicBezTo>
                      <a:pt x="3" y="10"/>
                      <a:pt x="2" y="7"/>
                      <a:pt x="3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5"/>
                      <a:pt x="4" y="0"/>
                      <a:pt x="7" y="3"/>
                    </a:cubicBezTo>
                    <a:cubicBezTo>
                      <a:pt x="7" y="3"/>
                      <a:pt x="8" y="5"/>
                      <a:pt x="6" y="8"/>
                    </a:cubicBezTo>
                    <a:cubicBezTo>
                      <a:pt x="6" y="8"/>
                      <a:pt x="3" y="11"/>
                      <a:pt x="9" y="26"/>
                    </a:cubicBezTo>
                    <a:cubicBezTo>
                      <a:pt x="9" y="26"/>
                      <a:pt x="9" y="28"/>
                      <a:pt x="11" y="30"/>
                    </a:cubicBezTo>
                    <a:cubicBezTo>
                      <a:pt x="11" y="30"/>
                      <a:pt x="14" y="32"/>
                      <a:pt x="14" y="37"/>
                    </a:cubicBezTo>
                    <a:cubicBezTo>
                      <a:pt x="14" y="37"/>
                      <a:pt x="14" y="40"/>
                      <a:pt x="14" y="42"/>
                    </a:cubicBezTo>
                    <a:cubicBezTo>
                      <a:pt x="14" y="42"/>
                      <a:pt x="12" y="44"/>
                      <a:pt x="15" y="43"/>
                    </a:cubicBezTo>
                    <a:cubicBezTo>
                      <a:pt x="15" y="43"/>
                      <a:pt x="17" y="43"/>
                      <a:pt x="17" y="45"/>
                    </a:cubicBezTo>
                    <a:cubicBezTo>
                      <a:pt x="17" y="45"/>
                      <a:pt x="16" y="52"/>
                      <a:pt x="16" y="54"/>
                    </a:cubicBezTo>
                    <a:cubicBezTo>
                      <a:pt x="16" y="54"/>
                      <a:pt x="18" y="56"/>
                      <a:pt x="17" y="57"/>
                    </a:cubicBezTo>
                    <a:cubicBezTo>
                      <a:pt x="17" y="57"/>
                      <a:pt x="17" y="58"/>
                      <a:pt x="18" y="59"/>
                    </a:cubicBezTo>
                    <a:cubicBezTo>
                      <a:pt x="18" y="59"/>
                      <a:pt x="18" y="59"/>
                      <a:pt x="18" y="61"/>
                    </a:cubicBezTo>
                    <a:cubicBezTo>
                      <a:pt x="18" y="61"/>
                      <a:pt x="19" y="69"/>
                      <a:pt x="18" y="70"/>
                    </a:cubicBezTo>
                    <a:cubicBezTo>
                      <a:pt x="18" y="70"/>
                      <a:pt x="16" y="73"/>
                      <a:pt x="13" y="71"/>
                    </a:cubicBezTo>
                    <a:cubicBezTo>
                      <a:pt x="13" y="71"/>
                      <a:pt x="3" y="62"/>
                      <a:pt x="0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7" name="Freeform 16">
                <a:extLst>
                  <a:ext uri="{FF2B5EF4-FFF2-40B4-BE49-F238E27FC236}">
                    <a16:creationId xmlns="" xmlns:a16="http://schemas.microsoft.com/office/drawing/2014/main" id="{809E0305-931A-3149-A98A-88FA80217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85"/>
                <a:ext cx="35" cy="60"/>
              </a:xfrm>
              <a:custGeom>
                <a:avLst/>
                <a:gdLst>
                  <a:gd name="T0" fmla="*/ 7 w 18"/>
                  <a:gd name="T1" fmla="*/ 5 h 31"/>
                  <a:gd name="T2" fmla="*/ 8 w 18"/>
                  <a:gd name="T3" fmla="*/ 2 h 31"/>
                  <a:gd name="T4" fmla="*/ 11 w 18"/>
                  <a:gd name="T5" fmla="*/ 3 h 31"/>
                  <a:gd name="T6" fmla="*/ 18 w 18"/>
                  <a:gd name="T7" fmla="*/ 25 h 31"/>
                  <a:gd name="T8" fmla="*/ 11 w 18"/>
                  <a:gd name="T9" fmla="*/ 28 h 31"/>
                  <a:gd name="T10" fmla="*/ 7 w 18"/>
                  <a:gd name="T11" fmla="*/ 25 h 31"/>
                  <a:gd name="T12" fmla="*/ 2 w 18"/>
                  <a:gd name="T13" fmla="*/ 25 h 31"/>
                  <a:gd name="T14" fmla="*/ 2 w 18"/>
                  <a:gd name="T15" fmla="*/ 22 h 31"/>
                  <a:gd name="T16" fmla="*/ 7 w 18"/>
                  <a:gd name="T17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1">
                    <a:moveTo>
                      <a:pt x="7" y="5"/>
                    </a:moveTo>
                    <a:cubicBezTo>
                      <a:pt x="7" y="5"/>
                      <a:pt x="6" y="4"/>
                      <a:pt x="8" y="2"/>
                    </a:cubicBezTo>
                    <a:cubicBezTo>
                      <a:pt x="8" y="2"/>
                      <a:pt x="10" y="0"/>
                      <a:pt x="11" y="3"/>
                    </a:cubicBezTo>
                    <a:cubicBezTo>
                      <a:pt x="11" y="3"/>
                      <a:pt x="18" y="18"/>
                      <a:pt x="18" y="25"/>
                    </a:cubicBezTo>
                    <a:cubicBezTo>
                      <a:pt x="18" y="25"/>
                      <a:pt x="17" y="31"/>
                      <a:pt x="11" y="28"/>
                    </a:cubicBezTo>
                    <a:cubicBezTo>
                      <a:pt x="11" y="28"/>
                      <a:pt x="9" y="27"/>
                      <a:pt x="7" y="25"/>
                    </a:cubicBezTo>
                    <a:cubicBezTo>
                      <a:pt x="7" y="25"/>
                      <a:pt x="5" y="26"/>
                      <a:pt x="2" y="25"/>
                    </a:cubicBezTo>
                    <a:cubicBezTo>
                      <a:pt x="2" y="25"/>
                      <a:pt x="0" y="24"/>
                      <a:pt x="2" y="22"/>
                    </a:cubicBezTo>
                    <a:cubicBezTo>
                      <a:pt x="2" y="22"/>
                      <a:pt x="7" y="13"/>
                      <a:pt x="7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8" name="Freeform 17">
                <a:extLst>
                  <a:ext uri="{FF2B5EF4-FFF2-40B4-BE49-F238E27FC236}">
                    <a16:creationId xmlns="" xmlns:a16="http://schemas.microsoft.com/office/drawing/2014/main" id="{C138BBB5-75D6-594D-AE6F-63C5A97D18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69" y="1956"/>
                <a:ext cx="218" cy="246"/>
              </a:xfrm>
              <a:custGeom>
                <a:avLst/>
                <a:gdLst>
                  <a:gd name="T0" fmla="*/ 98 w 114"/>
                  <a:gd name="T1" fmla="*/ 50 h 127"/>
                  <a:gd name="T2" fmla="*/ 110 w 114"/>
                  <a:gd name="T3" fmla="*/ 70 h 127"/>
                  <a:gd name="T4" fmla="*/ 98 w 114"/>
                  <a:gd name="T5" fmla="*/ 83 h 127"/>
                  <a:gd name="T6" fmla="*/ 82 w 114"/>
                  <a:gd name="T7" fmla="*/ 103 h 127"/>
                  <a:gd name="T8" fmla="*/ 83 w 114"/>
                  <a:gd name="T9" fmla="*/ 119 h 127"/>
                  <a:gd name="T10" fmla="*/ 79 w 114"/>
                  <a:gd name="T11" fmla="*/ 85 h 127"/>
                  <a:gd name="T12" fmla="*/ 97 w 114"/>
                  <a:gd name="T13" fmla="*/ 64 h 127"/>
                  <a:gd name="T14" fmla="*/ 88 w 114"/>
                  <a:gd name="T15" fmla="*/ 51 h 127"/>
                  <a:gd name="T16" fmla="*/ 79 w 114"/>
                  <a:gd name="T17" fmla="*/ 45 h 127"/>
                  <a:gd name="T18" fmla="*/ 38 w 114"/>
                  <a:gd name="T19" fmla="*/ 47 h 127"/>
                  <a:gd name="T20" fmla="*/ 53 w 114"/>
                  <a:gd name="T21" fmla="*/ 40 h 127"/>
                  <a:gd name="T22" fmla="*/ 54 w 114"/>
                  <a:gd name="T23" fmla="*/ 3 h 127"/>
                  <a:gd name="T24" fmla="*/ 61 w 114"/>
                  <a:gd name="T25" fmla="*/ 3 h 127"/>
                  <a:gd name="T26" fmla="*/ 67 w 114"/>
                  <a:gd name="T27" fmla="*/ 27 h 127"/>
                  <a:gd name="T28" fmla="*/ 69 w 114"/>
                  <a:gd name="T29" fmla="*/ 43 h 127"/>
                  <a:gd name="T30" fmla="*/ 79 w 114"/>
                  <a:gd name="T31" fmla="*/ 49 h 127"/>
                  <a:gd name="T32" fmla="*/ 71 w 114"/>
                  <a:gd name="T33" fmla="*/ 53 h 127"/>
                  <a:gd name="T34" fmla="*/ 76 w 114"/>
                  <a:gd name="T35" fmla="*/ 64 h 127"/>
                  <a:gd name="T36" fmla="*/ 72 w 114"/>
                  <a:gd name="T37" fmla="*/ 73 h 127"/>
                  <a:gd name="T38" fmla="*/ 62 w 114"/>
                  <a:gd name="T39" fmla="*/ 95 h 127"/>
                  <a:gd name="T40" fmla="*/ 77 w 114"/>
                  <a:gd name="T41" fmla="*/ 88 h 127"/>
                  <a:gd name="T42" fmla="*/ 79 w 114"/>
                  <a:gd name="T43" fmla="*/ 120 h 127"/>
                  <a:gd name="T44" fmla="*/ 65 w 114"/>
                  <a:gd name="T45" fmla="*/ 120 h 127"/>
                  <a:gd name="T46" fmla="*/ 54 w 114"/>
                  <a:gd name="T47" fmla="*/ 119 h 127"/>
                  <a:gd name="T48" fmla="*/ 33 w 114"/>
                  <a:gd name="T49" fmla="*/ 115 h 127"/>
                  <a:gd name="T50" fmla="*/ 38 w 114"/>
                  <a:gd name="T51" fmla="*/ 109 h 127"/>
                  <a:gd name="T52" fmla="*/ 49 w 114"/>
                  <a:gd name="T53" fmla="*/ 98 h 127"/>
                  <a:gd name="T54" fmla="*/ 50 w 114"/>
                  <a:gd name="T55" fmla="*/ 84 h 127"/>
                  <a:gd name="T56" fmla="*/ 43 w 114"/>
                  <a:gd name="T57" fmla="*/ 67 h 127"/>
                  <a:gd name="T58" fmla="*/ 51 w 114"/>
                  <a:gd name="T59" fmla="*/ 61 h 127"/>
                  <a:gd name="T60" fmla="*/ 53 w 114"/>
                  <a:gd name="T61" fmla="*/ 50 h 127"/>
                  <a:gd name="T62" fmla="*/ 35 w 114"/>
                  <a:gd name="T63" fmla="*/ 59 h 127"/>
                  <a:gd name="T64" fmla="*/ 33 w 114"/>
                  <a:gd name="T65" fmla="*/ 51 h 127"/>
                  <a:gd name="T66" fmla="*/ 0 w 114"/>
                  <a:gd name="T67" fmla="*/ 78 h 127"/>
                  <a:gd name="T68" fmla="*/ 0 w 114"/>
                  <a:gd name="T69" fmla="*/ 76 h 127"/>
                  <a:gd name="T70" fmla="*/ 13 w 114"/>
                  <a:gd name="T71" fmla="*/ 63 h 127"/>
                  <a:gd name="T72" fmla="*/ 33 w 114"/>
                  <a:gd name="T73" fmla="*/ 51 h 127"/>
                  <a:gd name="T74" fmla="*/ 30 w 114"/>
                  <a:gd name="T75" fmla="*/ 63 h 127"/>
                  <a:gd name="T76" fmla="*/ 18 w 114"/>
                  <a:gd name="T77" fmla="*/ 69 h 127"/>
                  <a:gd name="T78" fmla="*/ 12 w 114"/>
                  <a:gd name="T79" fmla="*/ 86 h 127"/>
                  <a:gd name="T80" fmla="*/ 26 w 114"/>
                  <a:gd name="T81" fmla="*/ 106 h 127"/>
                  <a:gd name="T82" fmla="*/ 33 w 114"/>
                  <a:gd name="T83" fmla="*/ 115 h 127"/>
                  <a:gd name="T84" fmla="*/ 13 w 114"/>
                  <a:gd name="T85" fmla="*/ 98 h 127"/>
                  <a:gd name="T86" fmla="*/ 3 w 114"/>
                  <a:gd name="T87" fmla="*/ 82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4" h="127">
                    <a:moveTo>
                      <a:pt x="79" y="45"/>
                    </a:moveTo>
                    <a:cubicBezTo>
                      <a:pt x="86" y="47"/>
                      <a:pt x="95" y="49"/>
                      <a:pt x="98" y="50"/>
                    </a:cubicBezTo>
                    <a:cubicBezTo>
                      <a:pt x="98" y="50"/>
                      <a:pt x="106" y="52"/>
                      <a:pt x="112" y="63"/>
                    </a:cubicBezTo>
                    <a:cubicBezTo>
                      <a:pt x="112" y="63"/>
                      <a:pt x="114" y="64"/>
                      <a:pt x="110" y="70"/>
                    </a:cubicBezTo>
                    <a:cubicBezTo>
                      <a:pt x="110" y="70"/>
                      <a:pt x="106" y="75"/>
                      <a:pt x="101" y="77"/>
                    </a:cubicBezTo>
                    <a:cubicBezTo>
                      <a:pt x="101" y="77"/>
                      <a:pt x="99" y="78"/>
                      <a:pt x="98" y="83"/>
                    </a:cubicBezTo>
                    <a:cubicBezTo>
                      <a:pt x="98" y="83"/>
                      <a:pt x="91" y="93"/>
                      <a:pt x="87" y="95"/>
                    </a:cubicBezTo>
                    <a:cubicBezTo>
                      <a:pt x="87" y="95"/>
                      <a:pt x="81" y="97"/>
                      <a:pt x="82" y="103"/>
                    </a:cubicBezTo>
                    <a:cubicBezTo>
                      <a:pt x="82" y="103"/>
                      <a:pt x="88" y="109"/>
                      <a:pt x="86" y="117"/>
                    </a:cubicBezTo>
                    <a:cubicBezTo>
                      <a:pt x="86" y="117"/>
                      <a:pt x="86" y="119"/>
                      <a:pt x="83" y="119"/>
                    </a:cubicBezTo>
                    <a:cubicBezTo>
                      <a:pt x="83" y="119"/>
                      <a:pt x="82" y="119"/>
                      <a:pt x="79" y="120"/>
                    </a:cubicBezTo>
                    <a:cubicBezTo>
                      <a:pt x="79" y="85"/>
                      <a:pt x="79" y="85"/>
                      <a:pt x="79" y="85"/>
                    </a:cubicBezTo>
                    <a:cubicBezTo>
                      <a:pt x="83" y="81"/>
                      <a:pt x="89" y="76"/>
                      <a:pt x="89" y="76"/>
                    </a:cubicBezTo>
                    <a:cubicBezTo>
                      <a:pt x="90" y="73"/>
                      <a:pt x="97" y="64"/>
                      <a:pt x="97" y="64"/>
                    </a:cubicBezTo>
                    <a:cubicBezTo>
                      <a:pt x="98" y="63"/>
                      <a:pt x="97" y="59"/>
                      <a:pt x="97" y="59"/>
                    </a:cubicBezTo>
                    <a:cubicBezTo>
                      <a:pt x="97" y="57"/>
                      <a:pt x="88" y="51"/>
                      <a:pt x="88" y="51"/>
                    </a:cubicBezTo>
                    <a:cubicBezTo>
                      <a:pt x="87" y="50"/>
                      <a:pt x="83" y="50"/>
                      <a:pt x="79" y="49"/>
                    </a:cubicBezTo>
                    <a:lnTo>
                      <a:pt x="79" y="45"/>
                    </a:lnTo>
                    <a:close/>
                    <a:moveTo>
                      <a:pt x="33" y="51"/>
                    </a:moveTo>
                    <a:cubicBezTo>
                      <a:pt x="35" y="50"/>
                      <a:pt x="37" y="48"/>
                      <a:pt x="38" y="47"/>
                    </a:cubicBezTo>
                    <a:cubicBezTo>
                      <a:pt x="38" y="47"/>
                      <a:pt x="42" y="44"/>
                      <a:pt x="46" y="43"/>
                    </a:cubicBezTo>
                    <a:cubicBezTo>
                      <a:pt x="46" y="43"/>
                      <a:pt x="53" y="42"/>
                      <a:pt x="53" y="40"/>
                    </a:cubicBezTo>
                    <a:cubicBezTo>
                      <a:pt x="53" y="40"/>
                      <a:pt x="54" y="34"/>
                      <a:pt x="54" y="32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0"/>
                      <a:pt x="57" y="2"/>
                    </a:cubicBezTo>
                    <a:cubicBezTo>
                      <a:pt x="57" y="2"/>
                      <a:pt x="58" y="4"/>
                      <a:pt x="61" y="3"/>
                    </a:cubicBezTo>
                    <a:cubicBezTo>
                      <a:pt x="61" y="3"/>
                      <a:pt x="64" y="3"/>
                      <a:pt x="65" y="10"/>
                    </a:cubicBezTo>
                    <a:cubicBezTo>
                      <a:pt x="65" y="10"/>
                      <a:pt x="67" y="19"/>
                      <a:pt x="67" y="27"/>
                    </a:cubicBezTo>
                    <a:cubicBezTo>
                      <a:pt x="67" y="27"/>
                      <a:pt x="67" y="37"/>
                      <a:pt x="67" y="39"/>
                    </a:cubicBezTo>
                    <a:cubicBezTo>
                      <a:pt x="67" y="39"/>
                      <a:pt x="66" y="42"/>
                      <a:pt x="69" y="43"/>
                    </a:cubicBezTo>
                    <a:cubicBezTo>
                      <a:pt x="69" y="43"/>
                      <a:pt x="74" y="44"/>
                      <a:pt x="79" y="45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76" y="48"/>
                      <a:pt x="73" y="48"/>
                      <a:pt x="73" y="48"/>
                    </a:cubicBezTo>
                    <a:cubicBezTo>
                      <a:pt x="67" y="47"/>
                      <a:pt x="71" y="53"/>
                      <a:pt x="71" y="53"/>
                    </a:cubicBezTo>
                    <a:cubicBezTo>
                      <a:pt x="72" y="55"/>
                      <a:pt x="74" y="60"/>
                      <a:pt x="74" y="60"/>
                    </a:cubicBezTo>
                    <a:cubicBezTo>
                      <a:pt x="74" y="63"/>
                      <a:pt x="76" y="64"/>
                      <a:pt x="76" y="64"/>
                    </a:cubicBezTo>
                    <a:cubicBezTo>
                      <a:pt x="78" y="67"/>
                      <a:pt x="75" y="70"/>
                      <a:pt x="75" y="70"/>
                    </a:cubicBezTo>
                    <a:cubicBezTo>
                      <a:pt x="74" y="71"/>
                      <a:pt x="72" y="73"/>
                      <a:pt x="72" y="73"/>
                    </a:cubicBezTo>
                    <a:cubicBezTo>
                      <a:pt x="70" y="79"/>
                      <a:pt x="64" y="83"/>
                      <a:pt x="64" y="83"/>
                    </a:cubicBezTo>
                    <a:cubicBezTo>
                      <a:pt x="59" y="86"/>
                      <a:pt x="62" y="95"/>
                      <a:pt x="62" y="95"/>
                    </a:cubicBezTo>
                    <a:cubicBezTo>
                      <a:pt x="64" y="101"/>
                      <a:pt x="73" y="91"/>
                      <a:pt x="73" y="91"/>
                    </a:cubicBezTo>
                    <a:cubicBezTo>
                      <a:pt x="75" y="89"/>
                      <a:pt x="77" y="88"/>
                      <a:pt x="77" y="88"/>
                    </a:cubicBezTo>
                    <a:cubicBezTo>
                      <a:pt x="77" y="88"/>
                      <a:pt x="78" y="86"/>
                      <a:pt x="79" y="85"/>
                    </a:cubicBezTo>
                    <a:cubicBezTo>
                      <a:pt x="79" y="120"/>
                      <a:pt x="79" y="120"/>
                      <a:pt x="79" y="120"/>
                    </a:cubicBezTo>
                    <a:cubicBezTo>
                      <a:pt x="79" y="120"/>
                      <a:pt x="77" y="120"/>
                      <a:pt x="76" y="120"/>
                    </a:cubicBezTo>
                    <a:cubicBezTo>
                      <a:pt x="76" y="120"/>
                      <a:pt x="70" y="121"/>
                      <a:pt x="65" y="120"/>
                    </a:cubicBezTo>
                    <a:cubicBezTo>
                      <a:pt x="65" y="120"/>
                      <a:pt x="61" y="120"/>
                      <a:pt x="57" y="119"/>
                    </a:cubicBezTo>
                    <a:cubicBezTo>
                      <a:pt x="57" y="119"/>
                      <a:pt x="56" y="118"/>
                      <a:pt x="54" y="119"/>
                    </a:cubicBezTo>
                    <a:cubicBezTo>
                      <a:pt x="54" y="119"/>
                      <a:pt x="44" y="127"/>
                      <a:pt x="36" y="118"/>
                    </a:cubicBezTo>
                    <a:cubicBezTo>
                      <a:pt x="36" y="118"/>
                      <a:pt x="34" y="116"/>
                      <a:pt x="33" y="115"/>
                    </a:cubicBezTo>
                    <a:cubicBezTo>
                      <a:pt x="33" y="108"/>
                      <a:pt x="33" y="108"/>
                      <a:pt x="33" y="108"/>
                    </a:cubicBezTo>
                    <a:cubicBezTo>
                      <a:pt x="34" y="109"/>
                      <a:pt x="36" y="109"/>
                      <a:pt x="38" y="109"/>
                    </a:cubicBezTo>
                    <a:cubicBezTo>
                      <a:pt x="45" y="109"/>
                      <a:pt x="46" y="103"/>
                      <a:pt x="46" y="103"/>
                    </a:cubicBezTo>
                    <a:cubicBezTo>
                      <a:pt x="45" y="101"/>
                      <a:pt x="49" y="98"/>
                      <a:pt x="49" y="98"/>
                    </a:cubicBezTo>
                    <a:cubicBezTo>
                      <a:pt x="51" y="96"/>
                      <a:pt x="51" y="94"/>
                      <a:pt x="51" y="94"/>
                    </a:cubicBezTo>
                    <a:cubicBezTo>
                      <a:pt x="50" y="91"/>
                      <a:pt x="50" y="84"/>
                      <a:pt x="50" y="84"/>
                    </a:cubicBezTo>
                    <a:cubicBezTo>
                      <a:pt x="47" y="82"/>
                      <a:pt x="41" y="75"/>
                      <a:pt x="41" y="75"/>
                    </a:cubicBezTo>
                    <a:cubicBezTo>
                      <a:pt x="37" y="67"/>
                      <a:pt x="43" y="67"/>
                      <a:pt x="43" y="67"/>
                    </a:cubicBezTo>
                    <a:cubicBezTo>
                      <a:pt x="46" y="68"/>
                      <a:pt x="47" y="67"/>
                      <a:pt x="47" y="67"/>
                    </a:cubicBezTo>
                    <a:cubicBezTo>
                      <a:pt x="51" y="67"/>
                      <a:pt x="51" y="61"/>
                      <a:pt x="51" y="61"/>
                    </a:cubicBezTo>
                    <a:cubicBezTo>
                      <a:pt x="51" y="58"/>
                      <a:pt x="52" y="56"/>
                      <a:pt x="52" y="56"/>
                    </a:cubicBezTo>
                    <a:cubicBezTo>
                      <a:pt x="54" y="50"/>
                      <a:pt x="53" y="50"/>
                      <a:pt x="53" y="50"/>
                    </a:cubicBezTo>
                    <a:cubicBezTo>
                      <a:pt x="50" y="45"/>
                      <a:pt x="47" y="50"/>
                      <a:pt x="47" y="50"/>
                    </a:cubicBezTo>
                    <a:cubicBezTo>
                      <a:pt x="45" y="53"/>
                      <a:pt x="35" y="59"/>
                      <a:pt x="35" y="59"/>
                    </a:cubicBezTo>
                    <a:cubicBezTo>
                      <a:pt x="34" y="59"/>
                      <a:pt x="33" y="60"/>
                      <a:pt x="33" y="60"/>
                    </a:cubicBezTo>
                    <a:lnTo>
                      <a:pt x="33" y="51"/>
                    </a:lnTo>
                    <a:close/>
                    <a:moveTo>
                      <a:pt x="3" y="82"/>
                    </a:moveTo>
                    <a:cubicBezTo>
                      <a:pt x="3" y="82"/>
                      <a:pt x="0" y="81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7"/>
                      <a:pt x="0" y="77"/>
                      <a:pt x="0" y="76"/>
                    </a:cubicBezTo>
                    <a:cubicBezTo>
                      <a:pt x="0" y="76"/>
                      <a:pt x="0" y="74"/>
                      <a:pt x="5" y="69"/>
                    </a:cubicBezTo>
                    <a:cubicBezTo>
                      <a:pt x="5" y="69"/>
                      <a:pt x="9" y="65"/>
                      <a:pt x="13" y="63"/>
                    </a:cubicBezTo>
                    <a:cubicBezTo>
                      <a:pt x="13" y="63"/>
                      <a:pt x="22" y="57"/>
                      <a:pt x="28" y="55"/>
                    </a:cubicBezTo>
                    <a:cubicBezTo>
                      <a:pt x="28" y="55"/>
                      <a:pt x="30" y="53"/>
                      <a:pt x="33" y="51"/>
                    </a:cubicBezTo>
                    <a:cubicBezTo>
                      <a:pt x="33" y="60"/>
                      <a:pt x="33" y="60"/>
                      <a:pt x="33" y="60"/>
                    </a:cubicBezTo>
                    <a:cubicBezTo>
                      <a:pt x="31" y="62"/>
                      <a:pt x="30" y="63"/>
                      <a:pt x="30" y="63"/>
                    </a:cubicBezTo>
                    <a:cubicBezTo>
                      <a:pt x="26" y="62"/>
                      <a:pt x="22" y="65"/>
                      <a:pt x="22" y="65"/>
                    </a:cubicBezTo>
                    <a:cubicBezTo>
                      <a:pt x="17" y="67"/>
                      <a:pt x="18" y="69"/>
                      <a:pt x="18" y="69"/>
                    </a:cubicBezTo>
                    <a:cubicBezTo>
                      <a:pt x="17" y="72"/>
                      <a:pt x="14" y="78"/>
                      <a:pt x="14" y="78"/>
                    </a:cubicBezTo>
                    <a:cubicBezTo>
                      <a:pt x="13" y="79"/>
                      <a:pt x="12" y="84"/>
                      <a:pt x="12" y="86"/>
                    </a:cubicBezTo>
                    <a:cubicBezTo>
                      <a:pt x="12" y="86"/>
                      <a:pt x="14" y="92"/>
                      <a:pt x="14" y="92"/>
                    </a:cubicBezTo>
                    <a:cubicBezTo>
                      <a:pt x="16" y="97"/>
                      <a:pt x="26" y="106"/>
                      <a:pt x="26" y="106"/>
                    </a:cubicBezTo>
                    <a:cubicBezTo>
                      <a:pt x="28" y="107"/>
                      <a:pt x="30" y="108"/>
                      <a:pt x="33" y="108"/>
                    </a:cubicBezTo>
                    <a:cubicBezTo>
                      <a:pt x="33" y="115"/>
                      <a:pt x="33" y="115"/>
                      <a:pt x="33" y="115"/>
                    </a:cubicBezTo>
                    <a:cubicBezTo>
                      <a:pt x="31" y="113"/>
                      <a:pt x="29" y="111"/>
                      <a:pt x="27" y="111"/>
                    </a:cubicBezTo>
                    <a:cubicBezTo>
                      <a:pt x="27" y="111"/>
                      <a:pt x="17" y="102"/>
                      <a:pt x="13" y="98"/>
                    </a:cubicBezTo>
                    <a:cubicBezTo>
                      <a:pt x="13" y="98"/>
                      <a:pt x="7" y="92"/>
                      <a:pt x="7" y="87"/>
                    </a:cubicBezTo>
                    <a:cubicBezTo>
                      <a:pt x="7" y="87"/>
                      <a:pt x="6" y="82"/>
                      <a:pt x="3" y="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9" name="Freeform 18">
                <a:extLst>
                  <a:ext uri="{FF2B5EF4-FFF2-40B4-BE49-F238E27FC236}">
                    <a16:creationId xmlns="" xmlns:a16="http://schemas.microsoft.com/office/drawing/2014/main" id="{3BA4C66A-5734-6844-B963-9ABEAF7E6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954"/>
                <a:ext cx="212" cy="261"/>
              </a:xfrm>
              <a:custGeom>
                <a:avLst/>
                <a:gdLst>
                  <a:gd name="T0" fmla="*/ 92 w 111"/>
                  <a:gd name="T1" fmla="*/ 4 h 135"/>
                  <a:gd name="T2" fmla="*/ 108 w 111"/>
                  <a:gd name="T3" fmla="*/ 13 h 135"/>
                  <a:gd name="T4" fmla="*/ 106 w 111"/>
                  <a:gd name="T5" fmla="*/ 20 h 135"/>
                  <a:gd name="T6" fmla="*/ 98 w 111"/>
                  <a:gd name="T7" fmla="*/ 25 h 135"/>
                  <a:gd name="T8" fmla="*/ 93 w 111"/>
                  <a:gd name="T9" fmla="*/ 28 h 135"/>
                  <a:gd name="T10" fmla="*/ 68 w 111"/>
                  <a:gd name="T11" fmla="*/ 65 h 135"/>
                  <a:gd name="T12" fmla="*/ 48 w 111"/>
                  <a:gd name="T13" fmla="*/ 97 h 135"/>
                  <a:gd name="T14" fmla="*/ 27 w 111"/>
                  <a:gd name="T15" fmla="*/ 124 h 135"/>
                  <a:gd name="T16" fmla="*/ 23 w 111"/>
                  <a:gd name="T17" fmla="*/ 128 h 135"/>
                  <a:gd name="T18" fmla="*/ 20 w 111"/>
                  <a:gd name="T19" fmla="*/ 132 h 135"/>
                  <a:gd name="T20" fmla="*/ 13 w 111"/>
                  <a:gd name="T21" fmla="*/ 135 h 135"/>
                  <a:gd name="T22" fmla="*/ 8 w 111"/>
                  <a:gd name="T23" fmla="*/ 134 h 135"/>
                  <a:gd name="T24" fmla="*/ 3 w 111"/>
                  <a:gd name="T25" fmla="*/ 134 h 135"/>
                  <a:gd name="T26" fmla="*/ 4 w 111"/>
                  <a:gd name="T27" fmla="*/ 132 h 135"/>
                  <a:gd name="T28" fmla="*/ 6 w 111"/>
                  <a:gd name="T29" fmla="*/ 130 h 135"/>
                  <a:gd name="T30" fmla="*/ 8 w 111"/>
                  <a:gd name="T31" fmla="*/ 129 h 135"/>
                  <a:gd name="T32" fmla="*/ 9 w 111"/>
                  <a:gd name="T33" fmla="*/ 128 h 135"/>
                  <a:gd name="T34" fmla="*/ 11 w 111"/>
                  <a:gd name="T35" fmla="*/ 125 h 135"/>
                  <a:gd name="T36" fmla="*/ 13 w 111"/>
                  <a:gd name="T37" fmla="*/ 123 h 135"/>
                  <a:gd name="T38" fmla="*/ 31 w 111"/>
                  <a:gd name="T39" fmla="*/ 102 h 135"/>
                  <a:gd name="T40" fmla="*/ 48 w 111"/>
                  <a:gd name="T41" fmla="*/ 77 h 135"/>
                  <a:gd name="T42" fmla="*/ 58 w 111"/>
                  <a:gd name="T43" fmla="*/ 61 h 135"/>
                  <a:gd name="T44" fmla="*/ 78 w 111"/>
                  <a:gd name="T45" fmla="*/ 28 h 135"/>
                  <a:gd name="T46" fmla="*/ 58 w 111"/>
                  <a:gd name="T47" fmla="*/ 17 h 135"/>
                  <a:gd name="T48" fmla="*/ 61 w 111"/>
                  <a:gd name="T49" fmla="*/ 16 h 135"/>
                  <a:gd name="T50" fmla="*/ 81 w 111"/>
                  <a:gd name="T51" fmla="*/ 13 h 135"/>
                  <a:gd name="T52" fmla="*/ 92 w 111"/>
                  <a:gd name="T53" fmla="*/ 4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1" h="135">
                    <a:moveTo>
                      <a:pt x="92" y="4"/>
                    </a:moveTo>
                    <a:cubicBezTo>
                      <a:pt x="92" y="4"/>
                      <a:pt x="100" y="0"/>
                      <a:pt x="108" y="13"/>
                    </a:cubicBezTo>
                    <a:cubicBezTo>
                      <a:pt x="108" y="13"/>
                      <a:pt x="111" y="20"/>
                      <a:pt x="106" y="20"/>
                    </a:cubicBezTo>
                    <a:cubicBezTo>
                      <a:pt x="106" y="20"/>
                      <a:pt x="102" y="21"/>
                      <a:pt x="98" y="25"/>
                    </a:cubicBezTo>
                    <a:cubicBezTo>
                      <a:pt x="97" y="25"/>
                      <a:pt x="94" y="25"/>
                      <a:pt x="93" y="28"/>
                    </a:cubicBezTo>
                    <a:cubicBezTo>
                      <a:pt x="93" y="28"/>
                      <a:pt x="85" y="42"/>
                      <a:pt x="68" y="65"/>
                    </a:cubicBezTo>
                    <a:cubicBezTo>
                      <a:pt x="68" y="65"/>
                      <a:pt x="59" y="77"/>
                      <a:pt x="48" y="97"/>
                    </a:cubicBezTo>
                    <a:cubicBezTo>
                      <a:pt x="48" y="97"/>
                      <a:pt x="40" y="113"/>
                      <a:pt x="27" y="124"/>
                    </a:cubicBezTo>
                    <a:cubicBezTo>
                      <a:pt x="27" y="124"/>
                      <a:pt x="23" y="127"/>
                      <a:pt x="23" y="128"/>
                    </a:cubicBezTo>
                    <a:cubicBezTo>
                      <a:pt x="23" y="128"/>
                      <a:pt x="22" y="130"/>
                      <a:pt x="20" y="132"/>
                    </a:cubicBezTo>
                    <a:cubicBezTo>
                      <a:pt x="20" y="132"/>
                      <a:pt x="17" y="135"/>
                      <a:pt x="13" y="135"/>
                    </a:cubicBezTo>
                    <a:cubicBezTo>
                      <a:pt x="13" y="135"/>
                      <a:pt x="10" y="134"/>
                      <a:pt x="8" y="134"/>
                    </a:cubicBezTo>
                    <a:cubicBezTo>
                      <a:pt x="8" y="134"/>
                      <a:pt x="5" y="134"/>
                      <a:pt x="3" y="134"/>
                    </a:cubicBezTo>
                    <a:cubicBezTo>
                      <a:pt x="3" y="134"/>
                      <a:pt x="0" y="135"/>
                      <a:pt x="4" y="132"/>
                    </a:cubicBezTo>
                    <a:cubicBezTo>
                      <a:pt x="4" y="132"/>
                      <a:pt x="4" y="131"/>
                      <a:pt x="6" y="130"/>
                    </a:cubicBezTo>
                    <a:cubicBezTo>
                      <a:pt x="6" y="130"/>
                      <a:pt x="7" y="130"/>
                      <a:pt x="8" y="129"/>
                    </a:cubicBezTo>
                    <a:cubicBezTo>
                      <a:pt x="8" y="129"/>
                      <a:pt x="7" y="128"/>
                      <a:pt x="9" y="128"/>
                    </a:cubicBezTo>
                    <a:cubicBezTo>
                      <a:pt x="9" y="128"/>
                      <a:pt x="11" y="129"/>
                      <a:pt x="11" y="125"/>
                    </a:cubicBezTo>
                    <a:cubicBezTo>
                      <a:pt x="11" y="125"/>
                      <a:pt x="11" y="124"/>
                      <a:pt x="13" y="123"/>
                    </a:cubicBezTo>
                    <a:cubicBezTo>
                      <a:pt x="13" y="123"/>
                      <a:pt x="19" y="118"/>
                      <a:pt x="31" y="102"/>
                    </a:cubicBezTo>
                    <a:cubicBezTo>
                      <a:pt x="31" y="102"/>
                      <a:pt x="42" y="89"/>
                      <a:pt x="48" y="77"/>
                    </a:cubicBezTo>
                    <a:cubicBezTo>
                      <a:pt x="48" y="77"/>
                      <a:pt x="53" y="69"/>
                      <a:pt x="58" y="61"/>
                    </a:cubicBezTo>
                    <a:cubicBezTo>
                      <a:pt x="58" y="61"/>
                      <a:pt x="75" y="34"/>
                      <a:pt x="78" y="28"/>
                    </a:cubicBezTo>
                    <a:cubicBezTo>
                      <a:pt x="78" y="28"/>
                      <a:pt x="59" y="25"/>
                      <a:pt x="58" y="17"/>
                    </a:cubicBezTo>
                    <a:cubicBezTo>
                      <a:pt x="58" y="17"/>
                      <a:pt x="58" y="14"/>
                      <a:pt x="61" y="16"/>
                    </a:cubicBezTo>
                    <a:cubicBezTo>
                      <a:pt x="61" y="16"/>
                      <a:pt x="70" y="20"/>
                      <a:pt x="81" y="13"/>
                    </a:cubicBezTo>
                    <a:cubicBezTo>
                      <a:pt x="81" y="13"/>
                      <a:pt x="87" y="11"/>
                      <a:pt x="9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0" name="Freeform 19">
                <a:extLst>
                  <a:ext uri="{FF2B5EF4-FFF2-40B4-BE49-F238E27FC236}">
                    <a16:creationId xmlns="" xmlns:a16="http://schemas.microsoft.com/office/drawing/2014/main" id="{A5BFE88A-39B1-D143-AFD9-F888F310A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93"/>
                <a:ext cx="158" cy="118"/>
              </a:xfrm>
              <a:custGeom>
                <a:avLst/>
                <a:gdLst>
                  <a:gd name="T0" fmla="*/ 11 w 83"/>
                  <a:gd name="T1" fmla="*/ 29 h 61"/>
                  <a:gd name="T2" fmla="*/ 4 w 83"/>
                  <a:gd name="T3" fmla="*/ 21 h 61"/>
                  <a:gd name="T4" fmla="*/ 20 w 83"/>
                  <a:gd name="T5" fmla="*/ 27 h 61"/>
                  <a:gd name="T6" fmla="*/ 23 w 83"/>
                  <a:gd name="T7" fmla="*/ 33 h 61"/>
                  <a:gd name="T8" fmla="*/ 33 w 83"/>
                  <a:gd name="T9" fmla="*/ 46 h 61"/>
                  <a:gd name="T10" fmla="*/ 34 w 83"/>
                  <a:gd name="T11" fmla="*/ 44 h 61"/>
                  <a:gd name="T12" fmla="*/ 34 w 83"/>
                  <a:gd name="T13" fmla="*/ 39 h 61"/>
                  <a:gd name="T14" fmla="*/ 38 w 83"/>
                  <a:gd name="T15" fmla="*/ 36 h 61"/>
                  <a:gd name="T16" fmla="*/ 40 w 83"/>
                  <a:gd name="T17" fmla="*/ 35 h 61"/>
                  <a:gd name="T18" fmla="*/ 47 w 83"/>
                  <a:gd name="T19" fmla="*/ 26 h 61"/>
                  <a:gd name="T20" fmla="*/ 47 w 83"/>
                  <a:gd name="T21" fmla="*/ 19 h 61"/>
                  <a:gd name="T22" fmla="*/ 37 w 83"/>
                  <a:gd name="T23" fmla="*/ 13 h 61"/>
                  <a:gd name="T24" fmla="*/ 35 w 83"/>
                  <a:gd name="T25" fmla="*/ 11 h 61"/>
                  <a:gd name="T26" fmla="*/ 42 w 83"/>
                  <a:gd name="T27" fmla="*/ 10 h 61"/>
                  <a:gd name="T28" fmla="*/ 55 w 83"/>
                  <a:gd name="T29" fmla="*/ 4 h 61"/>
                  <a:gd name="T30" fmla="*/ 59 w 83"/>
                  <a:gd name="T31" fmla="*/ 1 h 61"/>
                  <a:gd name="T32" fmla="*/ 68 w 83"/>
                  <a:gd name="T33" fmla="*/ 3 h 61"/>
                  <a:gd name="T34" fmla="*/ 81 w 83"/>
                  <a:gd name="T35" fmla="*/ 15 h 61"/>
                  <a:gd name="T36" fmla="*/ 82 w 83"/>
                  <a:gd name="T37" fmla="*/ 18 h 61"/>
                  <a:gd name="T38" fmla="*/ 78 w 83"/>
                  <a:gd name="T39" fmla="*/ 23 h 61"/>
                  <a:gd name="T40" fmla="*/ 66 w 83"/>
                  <a:gd name="T41" fmla="*/ 34 h 61"/>
                  <a:gd name="T42" fmla="*/ 64 w 83"/>
                  <a:gd name="T43" fmla="*/ 46 h 61"/>
                  <a:gd name="T44" fmla="*/ 62 w 83"/>
                  <a:gd name="T45" fmla="*/ 53 h 61"/>
                  <a:gd name="T46" fmla="*/ 55 w 83"/>
                  <a:gd name="T47" fmla="*/ 55 h 61"/>
                  <a:gd name="T48" fmla="*/ 46 w 83"/>
                  <a:gd name="T49" fmla="*/ 59 h 61"/>
                  <a:gd name="T50" fmla="*/ 43 w 83"/>
                  <a:gd name="T51" fmla="*/ 59 h 61"/>
                  <a:gd name="T52" fmla="*/ 40 w 83"/>
                  <a:gd name="T53" fmla="*/ 58 h 61"/>
                  <a:gd name="T54" fmla="*/ 38 w 83"/>
                  <a:gd name="T55" fmla="*/ 55 h 61"/>
                  <a:gd name="T56" fmla="*/ 33 w 83"/>
                  <a:gd name="T57" fmla="*/ 51 h 61"/>
                  <a:gd name="T58" fmla="*/ 29 w 83"/>
                  <a:gd name="T59" fmla="*/ 49 h 61"/>
                  <a:gd name="T60" fmla="*/ 20 w 83"/>
                  <a:gd name="T61" fmla="*/ 35 h 61"/>
                  <a:gd name="T62" fmla="*/ 11 w 83"/>
                  <a:gd name="T63" fmla="*/ 2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3" h="61">
                    <a:moveTo>
                      <a:pt x="11" y="29"/>
                    </a:moveTo>
                    <a:cubicBezTo>
                      <a:pt x="11" y="29"/>
                      <a:pt x="0" y="23"/>
                      <a:pt x="4" y="21"/>
                    </a:cubicBezTo>
                    <a:cubicBezTo>
                      <a:pt x="4" y="21"/>
                      <a:pt x="12" y="18"/>
                      <a:pt x="20" y="27"/>
                    </a:cubicBezTo>
                    <a:cubicBezTo>
                      <a:pt x="20" y="27"/>
                      <a:pt x="21" y="30"/>
                      <a:pt x="23" y="33"/>
                    </a:cubicBezTo>
                    <a:cubicBezTo>
                      <a:pt x="23" y="33"/>
                      <a:pt x="24" y="36"/>
                      <a:pt x="33" y="46"/>
                    </a:cubicBezTo>
                    <a:cubicBezTo>
                      <a:pt x="33" y="46"/>
                      <a:pt x="34" y="47"/>
                      <a:pt x="34" y="44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6" y="35"/>
                      <a:pt x="38" y="36"/>
                    </a:cubicBezTo>
                    <a:cubicBezTo>
                      <a:pt x="38" y="36"/>
                      <a:pt x="39" y="37"/>
                      <a:pt x="40" y="35"/>
                    </a:cubicBezTo>
                    <a:cubicBezTo>
                      <a:pt x="40" y="35"/>
                      <a:pt x="45" y="31"/>
                      <a:pt x="47" y="26"/>
                    </a:cubicBezTo>
                    <a:cubicBezTo>
                      <a:pt x="47" y="26"/>
                      <a:pt x="50" y="21"/>
                      <a:pt x="47" y="19"/>
                    </a:cubicBezTo>
                    <a:cubicBezTo>
                      <a:pt x="47" y="19"/>
                      <a:pt x="40" y="15"/>
                      <a:pt x="37" y="13"/>
                    </a:cubicBezTo>
                    <a:cubicBezTo>
                      <a:pt x="37" y="13"/>
                      <a:pt x="33" y="12"/>
                      <a:pt x="35" y="11"/>
                    </a:cubicBezTo>
                    <a:cubicBezTo>
                      <a:pt x="35" y="11"/>
                      <a:pt x="37" y="10"/>
                      <a:pt x="42" y="10"/>
                    </a:cubicBezTo>
                    <a:cubicBezTo>
                      <a:pt x="42" y="10"/>
                      <a:pt x="53" y="8"/>
                      <a:pt x="55" y="4"/>
                    </a:cubicBezTo>
                    <a:cubicBezTo>
                      <a:pt x="55" y="4"/>
                      <a:pt x="56" y="0"/>
                      <a:pt x="59" y="1"/>
                    </a:cubicBezTo>
                    <a:cubicBezTo>
                      <a:pt x="59" y="1"/>
                      <a:pt x="65" y="4"/>
                      <a:pt x="68" y="3"/>
                    </a:cubicBezTo>
                    <a:cubicBezTo>
                      <a:pt x="68" y="3"/>
                      <a:pt x="79" y="3"/>
                      <a:pt x="81" y="15"/>
                    </a:cubicBezTo>
                    <a:cubicBezTo>
                      <a:pt x="81" y="15"/>
                      <a:pt x="81" y="17"/>
                      <a:pt x="82" y="18"/>
                    </a:cubicBezTo>
                    <a:cubicBezTo>
                      <a:pt x="82" y="18"/>
                      <a:pt x="83" y="22"/>
                      <a:pt x="78" y="23"/>
                    </a:cubicBezTo>
                    <a:cubicBezTo>
                      <a:pt x="78" y="23"/>
                      <a:pt x="68" y="30"/>
                      <a:pt x="66" y="34"/>
                    </a:cubicBezTo>
                    <a:cubicBezTo>
                      <a:pt x="66" y="34"/>
                      <a:pt x="62" y="42"/>
                      <a:pt x="64" y="46"/>
                    </a:cubicBezTo>
                    <a:cubicBezTo>
                      <a:pt x="64" y="46"/>
                      <a:pt x="66" y="51"/>
                      <a:pt x="62" y="53"/>
                    </a:cubicBezTo>
                    <a:cubicBezTo>
                      <a:pt x="62" y="53"/>
                      <a:pt x="59" y="55"/>
                      <a:pt x="55" y="55"/>
                    </a:cubicBezTo>
                    <a:cubicBezTo>
                      <a:pt x="55" y="55"/>
                      <a:pt x="50" y="54"/>
                      <a:pt x="46" y="59"/>
                    </a:cubicBezTo>
                    <a:cubicBezTo>
                      <a:pt x="46" y="59"/>
                      <a:pt x="46" y="61"/>
                      <a:pt x="43" y="59"/>
                    </a:cubicBezTo>
                    <a:cubicBezTo>
                      <a:pt x="43" y="59"/>
                      <a:pt x="43" y="58"/>
                      <a:pt x="40" y="58"/>
                    </a:cubicBezTo>
                    <a:cubicBezTo>
                      <a:pt x="40" y="58"/>
                      <a:pt x="38" y="58"/>
                      <a:pt x="38" y="55"/>
                    </a:cubicBezTo>
                    <a:cubicBezTo>
                      <a:pt x="38" y="55"/>
                      <a:pt x="37" y="52"/>
                      <a:pt x="33" y="51"/>
                    </a:cubicBezTo>
                    <a:cubicBezTo>
                      <a:pt x="33" y="51"/>
                      <a:pt x="31" y="52"/>
                      <a:pt x="29" y="49"/>
                    </a:cubicBezTo>
                    <a:cubicBezTo>
                      <a:pt x="29" y="49"/>
                      <a:pt x="23" y="39"/>
                      <a:pt x="20" y="35"/>
                    </a:cubicBezTo>
                    <a:cubicBezTo>
                      <a:pt x="20" y="35"/>
                      <a:pt x="16" y="30"/>
                      <a:pt x="1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1" name="Freeform 20">
                <a:extLst>
                  <a:ext uri="{FF2B5EF4-FFF2-40B4-BE49-F238E27FC236}">
                    <a16:creationId xmlns="" xmlns:a16="http://schemas.microsoft.com/office/drawing/2014/main" id="{6017E3F1-79AA-FB4C-A334-ABF02186E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116"/>
                <a:ext cx="19" cy="97"/>
              </a:xfrm>
              <a:custGeom>
                <a:avLst/>
                <a:gdLst>
                  <a:gd name="T0" fmla="*/ 10 w 10"/>
                  <a:gd name="T1" fmla="*/ 50 h 50"/>
                  <a:gd name="T2" fmla="*/ 6 w 10"/>
                  <a:gd name="T3" fmla="*/ 50 h 50"/>
                  <a:gd name="T4" fmla="*/ 0 w 10"/>
                  <a:gd name="T5" fmla="*/ 25 h 50"/>
                  <a:gd name="T6" fmla="*/ 6 w 10"/>
                  <a:gd name="T7" fmla="*/ 0 h 50"/>
                  <a:gd name="T8" fmla="*/ 10 w 10"/>
                  <a:gd name="T9" fmla="*/ 0 h 50"/>
                  <a:gd name="T10" fmla="*/ 4 w 10"/>
                  <a:gd name="T11" fmla="*/ 25 h 50"/>
                  <a:gd name="T12" fmla="*/ 10 w 10"/>
                  <a:gd name="T13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10" y="50"/>
                    </a:moveTo>
                    <a:cubicBezTo>
                      <a:pt x="6" y="50"/>
                      <a:pt x="6" y="50"/>
                      <a:pt x="6" y="50"/>
                    </a:cubicBezTo>
                    <a:cubicBezTo>
                      <a:pt x="2" y="43"/>
                      <a:pt x="0" y="35"/>
                      <a:pt x="0" y="25"/>
                    </a:cubicBezTo>
                    <a:cubicBezTo>
                      <a:pt x="0" y="15"/>
                      <a:pt x="2" y="7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8"/>
                      <a:pt x="4" y="16"/>
                      <a:pt x="4" y="25"/>
                    </a:cubicBezTo>
                    <a:cubicBezTo>
                      <a:pt x="4" y="35"/>
                      <a:pt x="6" y="43"/>
                      <a:pt x="10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2" name="Freeform 21">
                <a:extLst>
                  <a:ext uri="{FF2B5EF4-FFF2-40B4-BE49-F238E27FC236}">
                    <a16:creationId xmlns="" xmlns:a16="http://schemas.microsoft.com/office/drawing/2014/main" id="{B7BA8CFE-222F-454E-83CC-B9309C10CF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94" y="2116"/>
                <a:ext cx="95" cy="99"/>
              </a:xfrm>
              <a:custGeom>
                <a:avLst/>
                <a:gdLst>
                  <a:gd name="T0" fmla="*/ 15 w 50"/>
                  <a:gd name="T1" fmla="*/ 0 h 51"/>
                  <a:gd name="T2" fmla="*/ 19 w 50"/>
                  <a:gd name="T3" fmla="*/ 3 h 51"/>
                  <a:gd name="T4" fmla="*/ 16 w 50"/>
                  <a:gd name="T5" fmla="*/ 5 h 51"/>
                  <a:gd name="T6" fmla="*/ 14 w 50"/>
                  <a:gd name="T7" fmla="*/ 26 h 51"/>
                  <a:gd name="T8" fmla="*/ 14 w 50"/>
                  <a:gd name="T9" fmla="*/ 30 h 51"/>
                  <a:gd name="T10" fmla="*/ 11 w 50"/>
                  <a:gd name="T11" fmla="*/ 26 h 51"/>
                  <a:gd name="T12" fmla="*/ 8 w 50"/>
                  <a:gd name="T13" fmla="*/ 16 h 51"/>
                  <a:gd name="T14" fmla="*/ 0 w 50"/>
                  <a:gd name="T15" fmla="*/ 18 h 51"/>
                  <a:gd name="T16" fmla="*/ 25 w 50"/>
                  <a:gd name="T17" fmla="*/ 35 h 51"/>
                  <a:gd name="T18" fmla="*/ 24 w 50"/>
                  <a:gd name="T19" fmla="*/ 29 h 51"/>
                  <a:gd name="T20" fmla="*/ 29 w 50"/>
                  <a:gd name="T21" fmla="*/ 29 h 51"/>
                  <a:gd name="T22" fmla="*/ 28 w 50"/>
                  <a:gd name="T23" fmla="*/ 34 h 51"/>
                  <a:gd name="T24" fmla="*/ 46 w 50"/>
                  <a:gd name="T25" fmla="*/ 35 h 51"/>
                  <a:gd name="T26" fmla="*/ 50 w 50"/>
                  <a:gd name="T27" fmla="*/ 38 h 51"/>
                  <a:gd name="T28" fmla="*/ 46 w 50"/>
                  <a:gd name="T29" fmla="*/ 38 h 51"/>
                  <a:gd name="T30" fmla="*/ 28 w 50"/>
                  <a:gd name="T31" fmla="*/ 46 h 51"/>
                  <a:gd name="T32" fmla="*/ 28 w 50"/>
                  <a:gd name="T33" fmla="*/ 51 h 51"/>
                  <a:gd name="T34" fmla="*/ 25 w 50"/>
                  <a:gd name="T35" fmla="*/ 46 h 51"/>
                  <a:gd name="T36" fmla="*/ 6 w 50"/>
                  <a:gd name="T37" fmla="*/ 38 h 51"/>
                  <a:gd name="T38" fmla="*/ 2 w 50"/>
                  <a:gd name="T39" fmla="*/ 35 h 51"/>
                  <a:gd name="T40" fmla="*/ 27 w 50"/>
                  <a:gd name="T41" fmla="*/ 13 h 51"/>
                  <a:gd name="T42" fmla="*/ 27 w 50"/>
                  <a:gd name="T43" fmla="*/ 0 h 51"/>
                  <a:gd name="T44" fmla="*/ 32 w 50"/>
                  <a:gd name="T45" fmla="*/ 1 h 51"/>
                  <a:gd name="T46" fmla="*/ 31 w 50"/>
                  <a:gd name="T47" fmla="*/ 6 h 51"/>
                  <a:gd name="T48" fmla="*/ 44 w 50"/>
                  <a:gd name="T49" fmla="*/ 3 h 51"/>
                  <a:gd name="T50" fmla="*/ 47 w 50"/>
                  <a:gd name="T51" fmla="*/ 7 h 51"/>
                  <a:gd name="T52" fmla="*/ 41 w 50"/>
                  <a:gd name="T53" fmla="*/ 9 h 51"/>
                  <a:gd name="T54" fmla="*/ 31 w 50"/>
                  <a:gd name="T55" fmla="*/ 22 h 51"/>
                  <a:gd name="T56" fmla="*/ 46 w 50"/>
                  <a:gd name="T57" fmla="*/ 22 h 51"/>
                  <a:gd name="T58" fmla="*/ 50 w 50"/>
                  <a:gd name="T59" fmla="*/ 20 h 51"/>
                  <a:gd name="T60" fmla="*/ 49 w 50"/>
                  <a:gd name="T61" fmla="*/ 24 h 51"/>
                  <a:gd name="T62" fmla="*/ 32 w 50"/>
                  <a:gd name="T63" fmla="*/ 29 h 51"/>
                  <a:gd name="T64" fmla="*/ 27 w 50"/>
                  <a:gd name="T65" fmla="*/ 16 h 51"/>
                  <a:gd name="T66" fmla="*/ 18 w 50"/>
                  <a:gd name="T67" fmla="*/ 17 h 51"/>
                  <a:gd name="T68" fmla="*/ 27 w 50"/>
                  <a:gd name="T69" fmla="*/ 1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0" h="51">
                    <a:moveTo>
                      <a:pt x="0" y="18"/>
                    </a:moveTo>
                    <a:cubicBezTo>
                      <a:pt x="8" y="13"/>
                      <a:pt x="13" y="6"/>
                      <a:pt x="15" y="0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2"/>
                      <a:pt x="20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3"/>
                      <a:pt x="17" y="4"/>
                      <a:pt x="16" y="5"/>
                    </a:cubicBezTo>
                    <a:cubicBezTo>
                      <a:pt x="15" y="7"/>
                      <a:pt x="15" y="9"/>
                      <a:pt x="14" y="10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6"/>
                      <a:pt x="14" y="27"/>
                      <a:pt x="14" y="29"/>
                    </a:cubicBezTo>
                    <a:cubicBezTo>
                      <a:pt x="14" y="29"/>
                      <a:pt x="14" y="30"/>
                      <a:pt x="14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28"/>
                      <a:pt x="11" y="27"/>
                      <a:pt x="11" y="26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4"/>
                      <a:pt x="9" y="15"/>
                      <a:pt x="8" y="16"/>
                    </a:cubicBezTo>
                    <a:cubicBezTo>
                      <a:pt x="7" y="17"/>
                      <a:pt x="6" y="18"/>
                      <a:pt x="3" y="21"/>
                    </a:cubicBezTo>
                    <a:cubicBezTo>
                      <a:pt x="2" y="19"/>
                      <a:pt x="1" y="19"/>
                      <a:pt x="0" y="18"/>
                    </a:cubicBezTo>
                    <a:close/>
                    <a:moveTo>
                      <a:pt x="6" y="35"/>
                    </a:moveTo>
                    <a:cubicBezTo>
                      <a:pt x="25" y="35"/>
                      <a:pt x="25" y="35"/>
                      <a:pt x="25" y="35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33"/>
                      <a:pt x="24" y="31"/>
                      <a:pt x="24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8" y="30"/>
                      <a:pt x="28" y="32"/>
                      <a:pt x="28" y="34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46" y="35"/>
                      <a:pt x="46" y="35"/>
                      <a:pt x="46" y="35"/>
                    </a:cubicBezTo>
                    <a:cubicBezTo>
                      <a:pt x="47" y="35"/>
                      <a:pt x="48" y="35"/>
                      <a:pt x="50" y="35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50" y="38"/>
                      <a:pt x="49" y="38"/>
                      <a:pt x="48" y="38"/>
                    </a:cubicBezTo>
                    <a:cubicBezTo>
                      <a:pt x="48" y="38"/>
                      <a:pt x="47" y="38"/>
                      <a:pt x="46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8" y="47"/>
                      <a:pt x="28" y="48"/>
                      <a:pt x="28" y="49"/>
                    </a:cubicBezTo>
                    <a:cubicBezTo>
                      <a:pt x="28" y="50"/>
                      <a:pt x="28" y="50"/>
                      <a:pt x="28" y="51"/>
                    </a:cubicBezTo>
                    <a:cubicBezTo>
                      <a:pt x="24" y="51"/>
                      <a:pt x="24" y="51"/>
                      <a:pt x="24" y="51"/>
                    </a:cubicBezTo>
                    <a:cubicBezTo>
                      <a:pt x="24" y="48"/>
                      <a:pt x="25" y="47"/>
                      <a:pt x="25" y="46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5" y="38"/>
                      <a:pt x="3" y="38"/>
                      <a:pt x="2" y="38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3" y="35"/>
                      <a:pt x="4" y="35"/>
                      <a:pt x="6" y="35"/>
                    </a:cubicBezTo>
                    <a:close/>
                    <a:moveTo>
                      <a:pt x="27" y="13"/>
                    </a:move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3"/>
                      <a:pt x="27" y="0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3"/>
                      <a:pt x="31" y="6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6" y="9"/>
                      <a:pt x="40" y="6"/>
                      <a:pt x="44" y="3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8"/>
                      <a:pt x="46" y="8"/>
                      <a:pt x="46" y="8"/>
                    </a:cubicBezTo>
                    <a:cubicBezTo>
                      <a:pt x="44" y="8"/>
                      <a:pt x="42" y="9"/>
                      <a:pt x="41" y="9"/>
                    </a:cubicBezTo>
                    <a:cubicBezTo>
                      <a:pt x="39" y="11"/>
                      <a:pt x="36" y="13"/>
                      <a:pt x="31" y="15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0" y="25"/>
                      <a:pt x="32" y="26"/>
                      <a:pt x="38" y="26"/>
                    </a:cubicBezTo>
                    <a:cubicBezTo>
                      <a:pt x="43" y="26"/>
                      <a:pt x="46" y="25"/>
                      <a:pt x="46" y="22"/>
                    </a:cubicBezTo>
                    <a:cubicBezTo>
                      <a:pt x="46" y="21"/>
                      <a:pt x="46" y="20"/>
                      <a:pt x="46" y="19"/>
                    </a:cubicBezTo>
                    <a:cubicBezTo>
                      <a:pt x="48" y="20"/>
                      <a:pt x="49" y="20"/>
                      <a:pt x="50" y="20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2"/>
                      <a:pt x="50" y="23"/>
                      <a:pt x="49" y="24"/>
                    </a:cubicBezTo>
                    <a:cubicBezTo>
                      <a:pt x="48" y="27"/>
                      <a:pt x="45" y="29"/>
                      <a:pt x="40" y="29"/>
                    </a:cubicBezTo>
                    <a:cubicBezTo>
                      <a:pt x="35" y="29"/>
                      <a:pt x="33" y="29"/>
                      <a:pt x="32" y="29"/>
                    </a:cubicBezTo>
                    <a:cubicBezTo>
                      <a:pt x="29" y="28"/>
                      <a:pt x="27" y="27"/>
                      <a:pt x="27" y="24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7"/>
                      <a:pt x="22" y="18"/>
                      <a:pt x="20" y="19"/>
                    </a:cubicBezTo>
                    <a:cubicBezTo>
                      <a:pt x="19" y="19"/>
                      <a:pt x="18" y="18"/>
                      <a:pt x="18" y="17"/>
                    </a:cubicBezTo>
                    <a:cubicBezTo>
                      <a:pt x="17" y="17"/>
                      <a:pt x="17" y="16"/>
                      <a:pt x="17" y="16"/>
                    </a:cubicBezTo>
                    <a:cubicBezTo>
                      <a:pt x="20" y="16"/>
                      <a:pt x="23" y="15"/>
                      <a:pt x="27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3" name="Freeform 22">
                <a:extLst>
                  <a:ext uri="{FF2B5EF4-FFF2-40B4-BE49-F238E27FC236}">
                    <a16:creationId xmlns="" xmlns:a16="http://schemas.microsoft.com/office/drawing/2014/main" id="{A67304A4-1D8F-9C4A-8A6B-896D067D1B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03" y="2115"/>
                <a:ext cx="93" cy="100"/>
              </a:xfrm>
              <a:custGeom>
                <a:avLst/>
                <a:gdLst>
                  <a:gd name="T0" fmla="*/ 19 w 49"/>
                  <a:gd name="T1" fmla="*/ 0 h 52"/>
                  <a:gd name="T2" fmla="*/ 22 w 49"/>
                  <a:gd name="T3" fmla="*/ 1 h 52"/>
                  <a:gd name="T4" fmla="*/ 23 w 49"/>
                  <a:gd name="T5" fmla="*/ 1 h 52"/>
                  <a:gd name="T6" fmla="*/ 22 w 49"/>
                  <a:gd name="T7" fmla="*/ 2 h 52"/>
                  <a:gd name="T8" fmla="*/ 21 w 49"/>
                  <a:gd name="T9" fmla="*/ 4 h 52"/>
                  <a:gd name="T10" fmla="*/ 20 w 49"/>
                  <a:gd name="T11" fmla="*/ 6 h 52"/>
                  <a:gd name="T12" fmla="*/ 19 w 49"/>
                  <a:gd name="T13" fmla="*/ 9 h 52"/>
                  <a:gd name="T14" fmla="*/ 44 w 49"/>
                  <a:gd name="T15" fmla="*/ 9 h 52"/>
                  <a:gd name="T16" fmla="*/ 47 w 49"/>
                  <a:gd name="T17" fmla="*/ 8 h 52"/>
                  <a:gd name="T18" fmla="*/ 49 w 49"/>
                  <a:gd name="T19" fmla="*/ 8 h 52"/>
                  <a:gd name="T20" fmla="*/ 49 w 49"/>
                  <a:gd name="T21" fmla="*/ 12 h 52"/>
                  <a:gd name="T22" fmla="*/ 47 w 49"/>
                  <a:gd name="T23" fmla="*/ 11 h 52"/>
                  <a:gd name="T24" fmla="*/ 44 w 49"/>
                  <a:gd name="T25" fmla="*/ 11 h 52"/>
                  <a:gd name="T26" fmla="*/ 18 w 49"/>
                  <a:gd name="T27" fmla="*/ 11 h 52"/>
                  <a:gd name="T28" fmla="*/ 11 w 49"/>
                  <a:gd name="T29" fmla="*/ 25 h 52"/>
                  <a:gd name="T30" fmla="*/ 24 w 49"/>
                  <a:gd name="T31" fmla="*/ 25 h 52"/>
                  <a:gd name="T32" fmla="*/ 24 w 49"/>
                  <a:gd name="T33" fmla="*/ 21 h 52"/>
                  <a:gd name="T34" fmla="*/ 24 w 49"/>
                  <a:gd name="T35" fmla="*/ 16 h 52"/>
                  <a:gd name="T36" fmla="*/ 28 w 49"/>
                  <a:gd name="T37" fmla="*/ 16 h 52"/>
                  <a:gd name="T38" fmla="*/ 28 w 49"/>
                  <a:gd name="T39" fmla="*/ 17 h 52"/>
                  <a:gd name="T40" fmla="*/ 28 w 49"/>
                  <a:gd name="T41" fmla="*/ 17 h 52"/>
                  <a:gd name="T42" fmla="*/ 27 w 49"/>
                  <a:gd name="T43" fmla="*/ 21 h 52"/>
                  <a:gd name="T44" fmla="*/ 27 w 49"/>
                  <a:gd name="T45" fmla="*/ 25 h 52"/>
                  <a:gd name="T46" fmla="*/ 39 w 49"/>
                  <a:gd name="T47" fmla="*/ 25 h 52"/>
                  <a:gd name="T48" fmla="*/ 44 w 49"/>
                  <a:gd name="T49" fmla="*/ 25 h 52"/>
                  <a:gd name="T50" fmla="*/ 44 w 49"/>
                  <a:gd name="T51" fmla="*/ 28 h 52"/>
                  <a:gd name="T52" fmla="*/ 39 w 49"/>
                  <a:gd name="T53" fmla="*/ 28 h 52"/>
                  <a:gd name="T54" fmla="*/ 27 w 49"/>
                  <a:gd name="T55" fmla="*/ 28 h 52"/>
                  <a:gd name="T56" fmla="*/ 27 w 49"/>
                  <a:gd name="T57" fmla="*/ 47 h 52"/>
                  <a:gd name="T58" fmla="*/ 19 w 49"/>
                  <a:gd name="T59" fmla="*/ 52 h 52"/>
                  <a:gd name="T60" fmla="*/ 17 w 49"/>
                  <a:gd name="T61" fmla="*/ 47 h 52"/>
                  <a:gd name="T62" fmla="*/ 24 w 49"/>
                  <a:gd name="T63" fmla="*/ 46 h 52"/>
                  <a:gd name="T64" fmla="*/ 24 w 49"/>
                  <a:gd name="T65" fmla="*/ 28 h 52"/>
                  <a:gd name="T66" fmla="*/ 11 w 49"/>
                  <a:gd name="T67" fmla="*/ 28 h 52"/>
                  <a:gd name="T68" fmla="*/ 8 w 49"/>
                  <a:gd name="T69" fmla="*/ 29 h 52"/>
                  <a:gd name="T70" fmla="*/ 6 w 49"/>
                  <a:gd name="T71" fmla="*/ 25 h 52"/>
                  <a:gd name="T72" fmla="*/ 9 w 49"/>
                  <a:gd name="T73" fmla="*/ 22 h 52"/>
                  <a:gd name="T74" fmla="*/ 14 w 49"/>
                  <a:gd name="T75" fmla="*/ 11 h 52"/>
                  <a:gd name="T76" fmla="*/ 4 w 49"/>
                  <a:gd name="T77" fmla="*/ 11 h 52"/>
                  <a:gd name="T78" fmla="*/ 1 w 49"/>
                  <a:gd name="T79" fmla="*/ 11 h 52"/>
                  <a:gd name="T80" fmla="*/ 0 w 49"/>
                  <a:gd name="T81" fmla="*/ 12 h 52"/>
                  <a:gd name="T82" fmla="*/ 0 w 49"/>
                  <a:gd name="T83" fmla="*/ 8 h 52"/>
                  <a:gd name="T84" fmla="*/ 2 w 49"/>
                  <a:gd name="T85" fmla="*/ 8 h 52"/>
                  <a:gd name="T86" fmla="*/ 4 w 49"/>
                  <a:gd name="T87" fmla="*/ 9 h 52"/>
                  <a:gd name="T88" fmla="*/ 15 w 49"/>
                  <a:gd name="T89" fmla="*/ 9 h 52"/>
                  <a:gd name="T90" fmla="*/ 19 w 49"/>
                  <a:gd name="T91" fmla="*/ 0 h 52"/>
                  <a:gd name="T92" fmla="*/ 0 w 49"/>
                  <a:gd name="T93" fmla="*/ 46 h 52"/>
                  <a:gd name="T94" fmla="*/ 14 w 49"/>
                  <a:gd name="T95" fmla="*/ 33 h 52"/>
                  <a:gd name="T96" fmla="*/ 18 w 49"/>
                  <a:gd name="T97" fmla="*/ 36 h 52"/>
                  <a:gd name="T98" fmla="*/ 19 w 49"/>
                  <a:gd name="T99" fmla="*/ 36 h 52"/>
                  <a:gd name="T100" fmla="*/ 18 w 49"/>
                  <a:gd name="T101" fmla="*/ 37 h 52"/>
                  <a:gd name="T102" fmla="*/ 15 w 49"/>
                  <a:gd name="T103" fmla="*/ 39 h 52"/>
                  <a:gd name="T104" fmla="*/ 4 w 49"/>
                  <a:gd name="T105" fmla="*/ 49 h 52"/>
                  <a:gd name="T106" fmla="*/ 0 w 49"/>
                  <a:gd name="T107" fmla="*/ 46 h 52"/>
                  <a:gd name="T108" fmla="*/ 32 w 49"/>
                  <a:gd name="T109" fmla="*/ 37 h 52"/>
                  <a:gd name="T110" fmla="*/ 34 w 49"/>
                  <a:gd name="T111" fmla="*/ 34 h 52"/>
                  <a:gd name="T112" fmla="*/ 48 w 49"/>
                  <a:gd name="T113" fmla="*/ 45 h 52"/>
                  <a:gd name="T114" fmla="*/ 46 w 49"/>
                  <a:gd name="T115" fmla="*/ 48 h 52"/>
                  <a:gd name="T116" fmla="*/ 32 w 49"/>
                  <a:gd name="T117" fmla="*/ 37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9" h="52">
                    <a:moveTo>
                      <a:pt x="19" y="0"/>
                    </a:moveTo>
                    <a:cubicBezTo>
                      <a:pt x="22" y="1"/>
                      <a:pt x="22" y="1"/>
                      <a:pt x="22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2"/>
                      <a:pt x="22" y="2"/>
                    </a:cubicBezTo>
                    <a:cubicBezTo>
                      <a:pt x="22" y="2"/>
                      <a:pt x="21" y="3"/>
                      <a:pt x="21" y="4"/>
                    </a:cubicBezTo>
                    <a:cubicBezTo>
                      <a:pt x="21" y="4"/>
                      <a:pt x="20" y="5"/>
                      <a:pt x="20" y="6"/>
                    </a:cubicBezTo>
                    <a:cubicBezTo>
                      <a:pt x="20" y="7"/>
                      <a:pt x="19" y="8"/>
                      <a:pt x="19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5" y="9"/>
                      <a:pt x="46" y="8"/>
                      <a:pt x="47" y="8"/>
                    </a:cubicBezTo>
                    <a:cubicBezTo>
                      <a:pt x="48" y="8"/>
                      <a:pt x="49" y="8"/>
                      <a:pt x="49" y="8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9" y="12"/>
                      <a:pt x="48" y="12"/>
                      <a:pt x="47" y="11"/>
                    </a:cubicBezTo>
                    <a:cubicBezTo>
                      <a:pt x="46" y="11"/>
                      <a:pt x="45" y="11"/>
                      <a:pt x="44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6" y="15"/>
                      <a:pt x="14" y="19"/>
                      <a:pt x="11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19"/>
                      <a:pt x="24" y="17"/>
                      <a:pt x="24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6"/>
                      <a:pt x="28" y="16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7" y="17"/>
                      <a:pt x="27" y="19"/>
                      <a:pt x="27" y="21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0" y="25"/>
                      <a:pt x="42" y="25"/>
                      <a:pt x="44" y="25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2" y="28"/>
                      <a:pt x="41" y="28"/>
                      <a:pt x="39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50"/>
                      <a:pt x="25" y="51"/>
                      <a:pt x="19" y="52"/>
                    </a:cubicBezTo>
                    <a:cubicBezTo>
                      <a:pt x="18" y="50"/>
                      <a:pt x="18" y="49"/>
                      <a:pt x="17" y="47"/>
                    </a:cubicBezTo>
                    <a:cubicBezTo>
                      <a:pt x="22" y="48"/>
                      <a:pt x="25" y="48"/>
                      <a:pt x="24" y="46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0" y="28"/>
                      <a:pt x="9" y="28"/>
                      <a:pt x="8" y="29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5"/>
                      <a:pt x="8" y="24"/>
                      <a:pt x="9" y="22"/>
                    </a:cubicBezTo>
                    <a:cubicBezTo>
                      <a:pt x="11" y="19"/>
                      <a:pt x="12" y="16"/>
                      <a:pt x="1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3" y="11"/>
                      <a:pt x="1" y="11"/>
                    </a:cubicBezTo>
                    <a:cubicBezTo>
                      <a:pt x="1" y="12"/>
                      <a:pt x="0" y="12"/>
                      <a:pt x="0" y="1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2" y="8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7" y="6"/>
                      <a:pt x="18" y="3"/>
                      <a:pt x="19" y="0"/>
                    </a:cubicBezTo>
                    <a:close/>
                    <a:moveTo>
                      <a:pt x="0" y="46"/>
                    </a:moveTo>
                    <a:cubicBezTo>
                      <a:pt x="6" y="43"/>
                      <a:pt x="11" y="39"/>
                      <a:pt x="14" y="33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8" y="36"/>
                      <a:pt x="18" y="37"/>
                    </a:cubicBezTo>
                    <a:cubicBezTo>
                      <a:pt x="17" y="37"/>
                      <a:pt x="16" y="38"/>
                      <a:pt x="15" y="39"/>
                    </a:cubicBezTo>
                    <a:cubicBezTo>
                      <a:pt x="12" y="42"/>
                      <a:pt x="8" y="46"/>
                      <a:pt x="4" y="49"/>
                    </a:cubicBezTo>
                    <a:cubicBezTo>
                      <a:pt x="3" y="47"/>
                      <a:pt x="2" y="46"/>
                      <a:pt x="0" y="46"/>
                    </a:cubicBezTo>
                    <a:close/>
                    <a:moveTo>
                      <a:pt x="32" y="37"/>
                    </a:moveTo>
                    <a:cubicBezTo>
                      <a:pt x="34" y="34"/>
                      <a:pt x="34" y="34"/>
                      <a:pt x="34" y="34"/>
                    </a:cubicBezTo>
                    <a:cubicBezTo>
                      <a:pt x="39" y="37"/>
                      <a:pt x="44" y="41"/>
                      <a:pt x="48" y="45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1" y="44"/>
                      <a:pt x="37" y="40"/>
                      <a:pt x="32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4" name="Freeform 23">
                <a:extLst>
                  <a:ext uri="{FF2B5EF4-FFF2-40B4-BE49-F238E27FC236}">
                    <a16:creationId xmlns="" xmlns:a16="http://schemas.microsoft.com/office/drawing/2014/main" id="{87D71602-D4A2-CC41-88CA-C977E7288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116"/>
                <a:ext cx="19" cy="97"/>
              </a:xfrm>
              <a:custGeom>
                <a:avLst/>
                <a:gdLst>
                  <a:gd name="T0" fmla="*/ 0 w 10"/>
                  <a:gd name="T1" fmla="*/ 0 h 50"/>
                  <a:gd name="T2" fmla="*/ 4 w 10"/>
                  <a:gd name="T3" fmla="*/ 0 h 50"/>
                  <a:gd name="T4" fmla="*/ 10 w 10"/>
                  <a:gd name="T5" fmla="*/ 25 h 50"/>
                  <a:gd name="T6" fmla="*/ 4 w 10"/>
                  <a:gd name="T7" fmla="*/ 50 h 50"/>
                  <a:gd name="T8" fmla="*/ 0 w 10"/>
                  <a:gd name="T9" fmla="*/ 50 h 50"/>
                  <a:gd name="T10" fmla="*/ 6 w 10"/>
                  <a:gd name="T11" fmla="*/ 25 h 50"/>
                  <a:gd name="T12" fmla="*/ 0 w 10"/>
                  <a:gd name="T1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8" y="7"/>
                      <a:pt x="10" y="15"/>
                      <a:pt x="10" y="25"/>
                    </a:cubicBezTo>
                    <a:cubicBezTo>
                      <a:pt x="10" y="35"/>
                      <a:pt x="8" y="43"/>
                      <a:pt x="4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4" y="43"/>
                      <a:pt x="6" y="35"/>
                      <a:pt x="6" y="25"/>
                    </a:cubicBezTo>
                    <a:cubicBezTo>
                      <a:pt x="6" y="16"/>
                      <a:pt x="4" y="8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5" name="Freeform 24">
                <a:extLst>
                  <a:ext uri="{FF2B5EF4-FFF2-40B4-BE49-F238E27FC236}">
                    <a16:creationId xmlns="" xmlns:a16="http://schemas.microsoft.com/office/drawing/2014/main" id="{85B00E51-CC45-7448-B934-C2C579F54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324"/>
                <a:ext cx="71" cy="75"/>
              </a:xfrm>
              <a:custGeom>
                <a:avLst/>
                <a:gdLst>
                  <a:gd name="T0" fmla="*/ 35 w 37"/>
                  <a:gd name="T1" fmla="*/ 0 h 39"/>
                  <a:gd name="T2" fmla="*/ 36 w 37"/>
                  <a:gd name="T3" fmla="*/ 13 h 39"/>
                  <a:gd name="T4" fmla="*/ 35 w 37"/>
                  <a:gd name="T5" fmla="*/ 13 h 39"/>
                  <a:gd name="T6" fmla="*/ 30 w 37"/>
                  <a:gd name="T7" fmla="*/ 5 h 39"/>
                  <a:gd name="T8" fmla="*/ 21 w 37"/>
                  <a:gd name="T9" fmla="*/ 2 h 39"/>
                  <a:gd name="T10" fmla="*/ 14 w 37"/>
                  <a:gd name="T11" fmla="*/ 4 h 39"/>
                  <a:gd name="T12" fmla="*/ 9 w 37"/>
                  <a:gd name="T13" fmla="*/ 10 h 39"/>
                  <a:gd name="T14" fmla="*/ 7 w 37"/>
                  <a:gd name="T15" fmla="*/ 20 h 39"/>
                  <a:gd name="T16" fmla="*/ 9 w 37"/>
                  <a:gd name="T17" fmla="*/ 29 h 39"/>
                  <a:gd name="T18" fmla="*/ 14 w 37"/>
                  <a:gd name="T19" fmla="*/ 35 h 39"/>
                  <a:gd name="T20" fmla="*/ 22 w 37"/>
                  <a:gd name="T21" fmla="*/ 37 h 39"/>
                  <a:gd name="T22" fmla="*/ 29 w 37"/>
                  <a:gd name="T23" fmla="*/ 35 h 39"/>
                  <a:gd name="T24" fmla="*/ 36 w 37"/>
                  <a:gd name="T25" fmla="*/ 29 h 39"/>
                  <a:gd name="T26" fmla="*/ 37 w 37"/>
                  <a:gd name="T27" fmla="*/ 30 h 39"/>
                  <a:gd name="T28" fmla="*/ 30 w 37"/>
                  <a:gd name="T29" fmla="*/ 37 h 39"/>
                  <a:gd name="T30" fmla="*/ 20 w 37"/>
                  <a:gd name="T31" fmla="*/ 39 h 39"/>
                  <a:gd name="T32" fmla="*/ 4 w 37"/>
                  <a:gd name="T33" fmla="*/ 32 h 39"/>
                  <a:gd name="T34" fmla="*/ 0 w 37"/>
                  <a:gd name="T35" fmla="*/ 20 h 39"/>
                  <a:gd name="T36" fmla="*/ 3 w 37"/>
                  <a:gd name="T37" fmla="*/ 10 h 39"/>
                  <a:gd name="T38" fmla="*/ 10 w 37"/>
                  <a:gd name="T39" fmla="*/ 3 h 39"/>
                  <a:gd name="T40" fmla="*/ 21 w 37"/>
                  <a:gd name="T41" fmla="*/ 0 h 39"/>
                  <a:gd name="T42" fmla="*/ 30 w 37"/>
                  <a:gd name="T43" fmla="*/ 2 h 39"/>
                  <a:gd name="T44" fmla="*/ 31 w 37"/>
                  <a:gd name="T45" fmla="*/ 3 h 39"/>
                  <a:gd name="T46" fmla="*/ 33 w 37"/>
                  <a:gd name="T47" fmla="*/ 2 h 39"/>
                  <a:gd name="T48" fmla="*/ 34 w 37"/>
                  <a:gd name="T49" fmla="*/ 0 h 39"/>
                  <a:gd name="T50" fmla="*/ 35 w 37"/>
                  <a:gd name="T5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5" y="0"/>
                    </a:moveTo>
                    <a:cubicBezTo>
                      <a:pt x="36" y="13"/>
                      <a:pt x="36" y="13"/>
                      <a:pt x="36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4" y="9"/>
                      <a:pt x="32" y="6"/>
                      <a:pt x="30" y="5"/>
                    </a:cubicBezTo>
                    <a:cubicBezTo>
                      <a:pt x="27" y="3"/>
                      <a:pt x="25" y="2"/>
                      <a:pt x="21" y="2"/>
                    </a:cubicBezTo>
                    <a:cubicBezTo>
                      <a:pt x="19" y="2"/>
                      <a:pt x="16" y="3"/>
                      <a:pt x="14" y="4"/>
                    </a:cubicBezTo>
                    <a:cubicBezTo>
                      <a:pt x="12" y="5"/>
                      <a:pt x="10" y="7"/>
                      <a:pt x="9" y="10"/>
                    </a:cubicBezTo>
                    <a:cubicBezTo>
                      <a:pt x="7" y="13"/>
                      <a:pt x="7" y="16"/>
                      <a:pt x="7" y="20"/>
                    </a:cubicBezTo>
                    <a:cubicBezTo>
                      <a:pt x="7" y="24"/>
                      <a:pt x="7" y="27"/>
                      <a:pt x="9" y="29"/>
                    </a:cubicBezTo>
                    <a:cubicBezTo>
                      <a:pt x="10" y="32"/>
                      <a:pt x="12" y="33"/>
                      <a:pt x="14" y="35"/>
                    </a:cubicBezTo>
                    <a:cubicBezTo>
                      <a:pt x="16" y="36"/>
                      <a:pt x="19" y="37"/>
                      <a:pt x="22" y="37"/>
                    </a:cubicBezTo>
                    <a:cubicBezTo>
                      <a:pt x="25" y="37"/>
                      <a:pt x="27" y="36"/>
                      <a:pt x="29" y="35"/>
                    </a:cubicBezTo>
                    <a:cubicBezTo>
                      <a:pt x="31" y="34"/>
                      <a:pt x="34" y="32"/>
                      <a:pt x="36" y="29"/>
                    </a:cubicBezTo>
                    <a:cubicBezTo>
                      <a:pt x="37" y="30"/>
                      <a:pt x="37" y="30"/>
                      <a:pt x="37" y="30"/>
                    </a:cubicBezTo>
                    <a:cubicBezTo>
                      <a:pt x="35" y="33"/>
                      <a:pt x="32" y="35"/>
                      <a:pt x="30" y="37"/>
                    </a:cubicBezTo>
                    <a:cubicBezTo>
                      <a:pt x="27" y="38"/>
                      <a:pt x="24" y="39"/>
                      <a:pt x="20" y="39"/>
                    </a:cubicBezTo>
                    <a:cubicBezTo>
                      <a:pt x="13" y="39"/>
                      <a:pt x="8" y="37"/>
                      <a:pt x="4" y="32"/>
                    </a:cubicBezTo>
                    <a:cubicBezTo>
                      <a:pt x="1" y="29"/>
                      <a:pt x="0" y="25"/>
                      <a:pt x="0" y="20"/>
                    </a:cubicBezTo>
                    <a:cubicBezTo>
                      <a:pt x="0" y="17"/>
                      <a:pt x="1" y="13"/>
                      <a:pt x="3" y="10"/>
                    </a:cubicBezTo>
                    <a:cubicBezTo>
                      <a:pt x="4" y="7"/>
                      <a:pt x="7" y="5"/>
                      <a:pt x="10" y="3"/>
                    </a:cubicBezTo>
                    <a:cubicBezTo>
                      <a:pt x="13" y="1"/>
                      <a:pt x="17" y="0"/>
                      <a:pt x="21" y="0"/>
                    </a:cubicBezTo>
                    <a:cubicBezTo>
                      <a:pt x="24" y="0"/>
                      <a:pt x="27" y="1"/>
                      <a:pt x="30" y="2"/>
                    </a:cubicBezTo>
                    <a:cubicBezTo>
                      <a:pt x="30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3" y="2"/>
                    </a:cubicBezTo>
                    <a:cubicBezTo>
                      <a:pt x="33" y="2"/>
                      <a:pt x="34" y="1"/>
                      <a:pt x="34" y="0"/>
                    </a:cubicBezTo>
                    <a:lnTo>
                      <a:pt x="3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6" name="Freeform 25">
                <a:extLst>
                  <a:ext uri="{FF2B5EF4-FFF2-40B4-BE49-F238E27FC236}">
                    <a16:creationId xmlns="" xmlns:a16="http://schemas.microsoft.com/office/drawing/2014/main" id="{26001EBA-8A92-1B43-B116-AE5DCEB2E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326"/>
                <a:ext cx="82" cy="71"/>
              </a:xfrm>
              <a:custGeom>
                <a:avLst/>
                <a:gdLst>
                  <a:gd name="T0" fmla="*/ 12 w 43"/>
                  <a:gd name="T1" fmla="*/ 17 h 37"/>
                  <a:gd name="T2" fmla="*/ 31 w 43"/>
                  <a:gd name="T3" fmla="*/ 17 h 37"/>
                  <a:gd name="T4" fmla="*/ 31 w 43"/>
                  <a:gd name="T5" fmla="*/ 7 h 37"/>
                  <a:gd name="T6" fmla="*/ 31 w 43"/>
                  <a:gd name="T7" fmla="*/ 3 h 37"/>
                  <a:gd name="T8" fmla="*/ 30 w 43"/>
                  <a:gd name="T9" fmla="*/ 2 h 37"/>
                  <a:gd name="T10" fmla="*/ 27 w 43"/>
                  <a:gd name="T11" fmla="*/ 1 h 37"/>
                  <a:gd name="T12" fmla="*/ 25 w 43"/>
                  <a:gd name="T13" fmla="*/ 1 h 37"/>
                  <a:gd name="T14" fmla="*/ 25 w 43"/>
                  <a:gd name="T15" fmla="*/ 0 h 37"/>
                  <a:gd name="T16" fmla="*/ 43 w 43"/>
                  <a:gd name="T17" fmla="*/ 0 h 37"/>
                  <a:gd name="T18" fmla="*/ 43 w 43"/>
                  <a:gd name="T19" fmla="*/ 1 h 37"/>
                  <a:gd name="T20" fmla="*/ 42 w 43"/>
                  <a:gd name="T21" fmla="*/ 1 h 37"/>
                  <a:gd name="T22" fmla="*/ 39 w 43"/>
                  <a:gd name="T23" fmla="*/ 2 h 37"/>
                  <a:gd name="T24" fmla="*/ 37 w 43"/>
                  <a:gd name="T25" fmla="*/ 3 h 37"/>
                  <a:gd name="T26" fmla="*/ 37 w 43"/>
                  <a:gd name="T27" fmla="*/ 7 h 37"/>
                  <a:gd name="T28" fmla="*/ 37 w 43"/>
                  <a:gd name="T29" fmla="*/ 31 h 37"/>
                  <a:gd name="T30" fmla="*/ 37 w 43"/>
                  <a:gd name="T31" fmla="*/ 34 h 37"/>
                  <a:gd name="T32" fmla="*/ 39 w 43"/>
                  <a:gd name="T33" fmla="*/ 36 h 37"/>
                  <a:gd name="T34" fmla="*/ 42 w 43"/>
                  <a:gd name="T35" fmla="*/ 36 h 37"/>
                  <a:gd name="T36" fmla="*/ 43 w 43"/>
                  <a:gd name="T37" fmla="*/ 36 h 37"/>
                  <a:gd name="T38" fmla="*/ 43 w 43"/>
                  <a:gd name="T39" fmla="*/ 37 h 37"/>
                  <a:gd name="T40" fmla="*/ 25 w 43"/>
                  <a:gd name="T41" fmla="*/ 37 h 37"/>
                  <a:gd name="T42" fmla="*/ 25 w 43"/>
                  <a:gd name="T43" fmla="*/ 36 h 37"/>
                  <a:gd name="T44" fmla="*/ 27 w 43"/>
                  <a:gd name="T45" fmla="*/ 36 h 37"/>
                  <a:gd name="T46" fmla="*/ 31 w 43"/>
                  <a:gd name="T47" fmla="*/ 35 h 37"/>
                  <a:gd name="T48" fmla="*/ 31 w 43"/>
                  <a:gd name="T49" fmla="*/ 31 h 37"/>
                  <a:gd name="T50" fmla="*/ 31 w 43"/>
                  <a:gd name="T51" fmla="*/ 19 h 37"/>
                  <a:gd name="T52" fmla="*/ 12 w 43"/>
                  <a:gd name="T53" fmla="*/ 19 h 37"/>
                  <a:gd name="T54" fmla="*/ 12 w 43"/>
                  <a:gd name="T55" fmla="*/ 31 h 37"/>
                  <a:gd name="T56" fmla="*/ 13 w 43"/>
                  <a:gd name="T57" fmla="*/ 34 h 37"/>
                  <a:gd name="T58" fmla="*/ 14 w 43"/>
                  <a:gd name="T59" fmla="*/ 36 h 37"/>
                  <a:gd name="T60" fmla="*/ 17 w 43"/>
                  <a:gd name="T61" fmla="*/ 36 h 37"/>
                  <a:gd name="T62" fmla="*/ 18 w 43"/>
                  <a:gd name="T63" fmla="*/ 36 h 37"/>
                  <a:gd name="T64" fmla="*/ 18 w 43"/>
                  <a:gd name="T65" fmla="*/ 37 h 37"/>
                  <a:gd name="T66" fmla="*/ 0 w 43"/>
                  <a:gd name="T67" fmla="*/ 37 h 37"/>
                  <a:gd name="T68" fmla="*/ 0 w 43"/>
                  <a:gd name="T69" fmla="*/ 36 h 37"/>
                  <a:gd name="T70" fmla="*/ 2 w 43"/>
                  <a:gd name="T71" fmla="*/ 36 h 37"/>
                  <a:gd name="T72" fmla="*/ 6 w 43"/>
                  <a:gd name="T73" fmla="*/ 35 h 37"/>
                  <a:gd name="T74" fmla="*/ 6 w 43"/>
                  <a:gd name="T75" fmla="*/ 31 h 37"/>
                  <a:gd name="T76" fmla="*/ 6 w 43"/>
                  <a:gd name="T77" fmla="*/ 7 h 37"/>
                  <a:gd name="T78" fmla="*/ 6 w 43"/>
                  <a:gd name="T79" fmla="*/ 3 h 37"/>
                  <a:gd name="T80" fmla="*/ 5 w 43"/>
                  <a:gd name="T81" fmla="*/ 2 h 37"/>
                  <a:gd name="T82" fmla="*/ 2 w 43"/>
                  <a:gd name="T83" fmla="*/ 1 h 37"/>
                  <a:gd name="T84" fmla="*/ 0 w 43"/>
                  <a:gd name="T85" fmla="*/ 1 h 37"/>
                  <a:gd name="T86" fmla="*/ 0 w 43"/>
                  <a:gd name="T87" fmla="*/ 0 h 37"/>
                  <a:gd name="T88" fmla="*/ 18 w 43"/>
                  <a:gd name="T89" fmla="*/ 0 h 37"/>
                  <a:gd name="T90" fmla="*/ 18 w 43"/>
                  <a:gd name="T91" fmla="*/ 1 h 37"/>
                  <a:gd name="T92" fmla="*/ 17 w 43"/>
                  <a:gd name="T93" fmla="*/ 1 h 37"/>
                  <a:gd name="T94" fmla="*/ 14 w 43"/>
                  <a:gd name="T95" fmla="*/ 2 h 37"/>
                  <a:gd name="T96" fmla="*/ 13 w 43"/>
                  <a:gd name="T97" fmla="*/ 3 h 37"/>
                  <a:gd name="T98" fmla="*/ 12 w 43"/>
                  <a:gd name="T99" fmla="*/ 7 h 37"/>
                  <a:gd name="T100" fmla="*/ 12 w 43"/>
                  <a:gd name="T101" fmla="*/ 1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3" h="37">
                    <a:moveTo>
                      <a:pt x="12" y="17"/>
                    </a:move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5"/>
                      <a:pt x="31" y="3"/>
                      <a:pt x="31" y="3"/>
                    </a:cubicBezTo>
                    <a:cubicBezTo>
                      <a:pt x="31" y="2"/>
                      <a:pt x="30" y="2"/>
                      <a:pt x="30" y="2"/>
                    </a:cubicBezTo>
                    <a:cubicBezTo>
                      <a:pt x="29" y="1"/>
                      <a:pt x="28" y="1"/>
                      <a:pt x="27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0" y="1"/>
                      <a:pt x="39" y="2"/>
                    </a:cubicBezTo>
                    <a:cubicBezTo>
                      <a:pt x="38" y="2"/>
                      <a:pt x="38" y="2"/>
                      <a:pt x="37" y="3"/>
                    </a:cubicBezTo>
                    <a:cubicBezTo>
                      <a:pt x="37" y="4"/>
                      <a:pt x="37" y="5"/>
                      <a:pt x="37" y="7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7" y="33"/>
                      <a:pt x="37" y="34"/>
                      <a:pt x="37" y="34"/>
                    </a:cubicBezTo>
                    <a:cubicBezTo>
                      <a:pt x="38" y="35"/>
                      <a:pt x="38" y="35"/>
                      <a:pt x="39" y="36"/>
                    </a:cubicBezTo>
                    <a:cubicBezTo>
                      <a:pt x="40" y="36"/>
                      <a:pt x="41" y="36"/>
                      <a:pt x="42" y="36"/>
                    </a:cubicBezTo>
                    <a:cubicBezTo>
                      <a:pt x="43" y="36"/>
                      <a:pt x="43" y="36"/>
                      <a:pt x="43" y="36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9" y="36"/>
                      <a:pt x="30" y="36"/>
                      <a:pt x="31" y="35"/>
                    </a:cubicBezTo>
                    <a:cubicBezTo>
                      <a:pt x="31" y="34"/>
                      <a:pt x="31" y="33"/>
                      <a:pt x="31" y="31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3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7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3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lnTo>
                      <a:pt x="12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7" name="Freeform 26">
                <a:extLst>
                  <a:ext uri="{FF2B5EF4-FFF2-40B4-BE49-F238E27FC236}">
                    <a16:creationId xmlns="" xmlns:a16="http://schemas.microsoft.com/office/drawing/2014/main" id="{DDE6C016-CDE2-F24A-BE4F-5E88D4B95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4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3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3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8" name="Freeform 27">
                <a:extLst>
                  <a:ext uri="{FF2B5EF4-FFF2-40B4-BE49-F238E27FC236}">
                    <a16:creationId xmlns="" xmlns:a16="http://schemas.microsoft.com/office/drawing/2014/main" id="{1B942B3B-E8D5-1E4A-A2DC-529EFC014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326"/>
                <a:ext cx="86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1 w 45"/>
                  <a:gd name="T31" fmla="*/ 8 h 38"/>
                  <a:gd name="T32" fmla="*/ 11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9" name="Freeform 28">
                <a:extLst>
                  <a:ext uri="{FF2B5EF4-FFF2-40B4-BE49-F238E27FC236}">
                    <a16:creationId xmlns="" xmlns:a16="http://schemas.microsoft.com/office/drawing/2014/main" id="{92AF6CA1-1AE3-684D-8EE9-404F9B7F48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8" y="2324"/>
                <a:ext cx="84" cy="73"/>
              </a:xfrm>
              <a:custGeom>
                <a:avLst/>
                <a:gdLst>
                  <a:gd name="T0" fmla="*/ 28 w 44"/>
                  <a:gd name="T1" fmla="*/ 26 h 38"/>
                  <a:gd name="T2" fmla="*/ 12 w 44"/>
                  <a:gd name="T3" fmla="*/ 26 h 38"/>
                  <a:gd name="T4" fmla="*/ 9 w 44"/>
                  <a:gd name="T5" fmla="*/ 32 h 38"/>
                  <a:gd name="T6" fmla="*/ 8 w 44"/>
                  <a:gd name="T7" fmla="*/ 35 h 38"/>
                  <a:gd name="T8" fmla="*/ 9 w 44"/>
                  <a:gd name="T9" fmla="*/ 37 h 38"/>
                  <a:gd name="T10" fmla="*/ 13 w 44"/>
                  <a:gd name="T11" fmla="*/ 37 h 38"/>
                  <a:gd name="T12" fmla="*/ 13 w 44"/>
                  <a:gd name="T13" fmla="*/ 38 h 38"/>
                  <a:gd name="T14" fmla="*/ 0 w 44"/>
                  <a:gd name="T15" fmla="*/ 38 h 38"/>
                  <a:gd name="T16" fmla="*/ 0 w 44"/>
                  <a:gd name="T17" fmla="*/ 37 h 38"/>
                  <a:gd name="T18" fmla="*/ 4 w 44"/>
                  <a:gd name="T19" fmla="*/ 36 h 38"/>
                  <a:gd name="T20" fmla="*/ 7 w 44"/>
                  <a:gd name="T21" fmla="*/ 31 h 38"/>
                  <a:gd name="T22" fmla="*/ 22 w 44"/>
                  <a:gd name="T23" fmla="*/ 0 h 38"/>
                  <a:gd name="T24" fmla="*/ 23 w 44"/>
                  <a:gd name="T25" fmla="*/ 0 h 38"/>
                  <a:gd name="T26" fmla="*/ 37 w 44"/>
                  <a:gd name="T27" fmla="*/ 31 h 38"/>
                  <a:gd name="T28" fmla="*/ 40 w 44"/>
                  <a:gd name="T29" fmla="*/ 36 h 38"/>
                  <a:gd name="T30" fmla="*/ 44 w 44"/>
                  <a:gd name="T31" fmla="*/ 37 h 38"/>
                  <a:gd name="T32" fmla="*/ 44 w 44"/>
                  <a:gd name="T33" fmla="*/ 38 h 38"/>
                  <a:gd name="T34" fmla="*/ 28 w 44"/>
                  <a:gd name="T35" fmla="*/ 38 h 38"/>
                  <a:gd name="T36" fmla="*/ 28 w 44"/>
                  <a:gd name="T37" fmla="*/ 37 h 38"/>
                  <a:gd name="T38" fmla="*/ 31 w 44"/>
                  <a:gd name="T39" fmla="*/ 37 h 38"/>
                  <a:gd name="T40" fmla="*/ 32 w 44"/>
                  <a:gd name="T41" fmla="*/ 35 h 38"/>
                  <a:gd name="T42" fmla="*/ 31 w 44"/>
                  <a:gd name="T43" fmla="*/ 31 h 38"/>
                  <a:gd name="T44" fmla="*/ 28 w 44"/>
                  <a:gd name="T45" fmla="*/ 26 h 38"/>
                  <a:gd name="T46" fmla="*/ 27 w 44"/>
                  <a:gd name="T47" fmla="*/ 24 h 38"/>
                  <a:gd name="T48" fmla="*/ 20 w 44"/>
                  <a:gd name="T49" fmla="*/ 9 h 38"/>
                  <a:gd name="T50" fmla="*/ 13 w 44"/>
                  <a:gd name="T51" fmla="*/ 24 h 38"/>
                  <a:gd name="T52" fmla="*/ 27 w 44"/>
                  <a:gd name="T53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4" h="38">
                    <a:moveTo>
                      <a:pt x="28" y="26"/>
                    </a:moveTo>
                    <a:cubicBezTo>
                      <a:pt x="12" y="26"/>
                      <a:pt x="12" y="26"/>
                      <a:pt x="12" y="26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3"/>
                      <a:pt x="8" y="34"/>
                      <a:pt x="8" y="35"/>
                    </a:cubicBezTo>
                    <a:cubicBezTo>
                      <a:pt x="8" y="36"/>
                      <a:pt x="9" y="36"/>
                      <a:pt x="9" y="37"/>
                    </a:cubicBezTo>
                    <a:cubicBezTo>
                      <a:pt x="10" y="37"/>
                      <a:pt x="11" y="37"/>
                      <a:pt x="13" y="37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2" y="37"/>
                      <a:pt x="3" y="37"/>
                      <a:pt x="4" y="36"/>
                    </a:cubicBezTo>
                    <a:cubicBezTo>
                      <a:pt x="5" y="35"/>
                      <a:pt x="6" y="34"/>
                      <a:pt x="7" y="3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8" y="34"/>
                      <a:pt x="39" y="35"/>
                      <a:pt x="40" y="36"/>
                    </a:cubicBezTo>
                    <a:cubicBezTo>
                      <a:pt x="41" y="37"/>
                      <a:pt x="42" y="37"/>
                      <a:pt x="44" y="37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7"/>
                      <a:pt x="31" y="37"/>
                      <a:pt x="31" y="37"/>
                    </a:cubicBezTo>
                    <a:cubicBezTo>
                      <a:pt x="32" y="36"/>
                      <a:pt x="32" y="36"/>
                      <a:pt x="32" y="35"/>
                    </a:cubicBezTo>
                    <a:cubicBezTo>
                      <a:pt x="32" y="34"/>
                      <a:pt x="32" y="33"/>
                      <a:pt x="31" y="31"/>
                    </a:cubicBezTo>
                    <a:lnTo>
                      <a:pt x="28" y="26"/>
                    </a:lnTo>
                    <a:close/>
                    <a:moveTo>
                      <a:pt x="27" y="24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13" y="24"/>
                      <a:pt x="13" y="24"/>
                      <a:pt x="13" y="24"/>
                    </a:cubicBezTo>
                    <a:lnTo>
                      <a:pt x="27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0" name="Freeform 29">
                <a:extLst>
                  <a:ext uri="{FF2B5EF4-FFF2-40B4-BE49-F238E27FC236}">
                    <a16:creationId xmlns="" xmlns:a16="http://schemas.microsoft.com/office/drawing/2014/main" id="{36C2C246-1ED3-1540-BB8A-F083458EB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8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6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29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0" y="1"/>
                      <a:pt x="39" y="2"/>
                      <a:pt x="38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7" y="29"/>
                      <a:pt x="36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7" y="38"/>
                      <a:pt x="14" y="37"/>
                      <a:pt x="12" y="36"/>
                    </a:cubicBezTo>
                    <a:cubicBezTo>
                      <a:pt x="9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4" y="33"/>
                      <a:pt x="15" y="34"/>
                      <a:pt x="17" y="35"/>
                    </a:cubicBezTo>
                    <a:cubicBezTo>
                      <a:pt x="18" y="35"/>
                      <a:pt x="20" y="36"/>
                      <a:pt x="22" y="36"/>
                    </a:cubicBezTo>
                    <a:cubicBezTo>
                      <a:pt x="25" y="36"/>
                      <a:pt x="27" y="35"/>
                      <a:pt x="29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3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1" name="Freeform 30">
                <a:extLst>
                  <a:ext uri="{FF2B5EF4-FFF2-40B4-BE49-F238E27FC236}">
                    <a16:creationId xmlns="" xmlns:a16="http://schemas.microsoft.com/office/drawing/2014/main" id="{27B4429D-80A2-0749-AA46-60C6CB661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326"/>
                <a:ext cx="85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0 w 45"/>
                  <a:gd name="T31" fmla="*/ 8 h 38"/>
                  <a:gd name="T32" fmla="*/ 10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2" name="Freeform 31">
                <a:extLst>
                  <a:ext uri="{FF2B5EF4-FFF2-40B4-BE49-F238E27FC236}">
                    <a16:creationId xmlns="" xmlns:a16="http://schemas.microsoft.com/office/drawing/2014/main" id="{83E48AEF-E6BE-EC4D-9D9A-C038D9D1E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3" name="Freeform 32">
                <a:extLst>
                  <a:ext uri="{FF2B5EF4-FFF2-40B4-BE49-F238E27FC236}">
                    <a16:creationId xmlns="" xmlns:a16="http://schemas.microsoft.com/office/drawing/2014/main" id="{CF6C246D-7349-E34B-AB15-161B9F573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26"/>
                <a:ext cx="84" cy="73"/>
              </a:xfrm>
              <a:custGeom>
                <a:avLst/>
                <a:gdLst>
                  <a:gd name="T0" fmla="*/ 44 w 44"/>
                  <a:gd name="T1" fmla="*/ 0 h 38"/>
                  <a:gd name="T2" fmla="*/ 44 w 44"/>
                  <a:gd name="T3" fmla="*/ 1 h 38"/>
                  <a:gd name="T4" fmla="*/ 41 w 44"/>
                  <a:gd name="T5" fmla="*/ 2 h 38"/>
                  <a:gd name="T6" fmla="*/ 38 w 44"/>
                  <a:gd name="T7" fmla="*/ 6 h 38"/>
                  <a:gd name="T8" fmla="*/ 23 w 44"/>
                  <a:gd name="T9" fmla="*/ 38 h 38"/>
                  <a:gd name="T10" fmla="*/ 22 w 44"/>
                  <a:gd name="T11" fmla="*/ 38 h 38"/>
                  <a:gd name="T12" fmla="*/ 7 w 44"/>
                  <a:gd name="T13" fmla="*/ 6 h 38"/>
                  <a:gd name="T14" fmla="*/ 5 w 44"/>
                  <a:gd name="T15" fmla="*/ 3 h 38"/>
                  <a:gd name="T16" fmla="*/ 3 w 44"/>
                  <a:gd name="T17" fmla="*/ 2 h 38"/>
                  <a:gd name="T18" fmla="*/ 0 w 44"/>
                  <a:gd name="T19" fmla="*/ 1 h 38"/>
                  <a:gd name="T20" fmla="*/ 0 w 44"/>
                  <a:gd name="T21" fmla="*/ 0 h 38"/>
                  <a:gd name="T22" fmla="*/ 17 w 44"/>
                  <a:gd name="T23" fmla="*/ 0 h 38"/>
                  <a:gd name="T24" fmla="*/ 17 w 44"/>
                  <a:gd name="T25" fmla="*/ 1 h 38"/>
                  <a:gd name="T26" fmla="*/ 13 w 44"/>
                  <a:gd name="T27" fmla="*/ 2 h 38"/>
                  <a:gd name="T28" fmla="*/ 13 w 44"/>
                  <a:gd name="T29" fmla="*/ 4 h 38"/>
                  <a:gd name="T30" fmla="*/ 14 w 44"/>
                  <a:gd name="T31" fmla="*/ 8 h 38"/>
                  <a:gd name="T32" fmla="*/ 24 w 44"/>
                  <a:gd name="T33" fmla="*/ 30 h 38"/>
                  <a:gd name="T34" fmla="*/ 34 w 44"/>
                  <a:gd name="T35" fmla="*/ 8 h 38"/>
                  <a:gd name="T36" fmla="*/ 36 w 44"/>
                  <a:gd name="T37" fmla="*/ 4 h 38"/>
                  <a:gd name="T38" fmla="*/ 35 w 44"/>
                  <a:gd name="T39" fmla="*/ 2 h 38"/>
                  <a:gd name="T40" fmla="*/ 32 w 44"/>
                  <a:gd name="T41" fmla="*/ 1 h 38"/>
                  <a:gd name="T42" fmla="*/ 31 w 44"/>
                  <a:gd name="T43" fmla="*/ 1 h 38"/>
                  <a:gd name="T44" fmla="*/ 31 w 44"/>
                  <a:gd name="T45" fmla="*/ 0 h 38"/>
                  <a:gd name="T46" fmla="*/ 44 w 44"/>
                  <a:gd name="T4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8">
                    <a:moveTo>
                      <a:pt x="44" y="0"/>
                    </a:move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1" y="2"/>
                      <a:pt x="41" y="2"/>
                    </a:cubicBezTo>
                    <a:cubicBezTo>
                      <a:pt x="39" y="3"/>
                      <a:pt x="39" y="5"/>
                      <a:pt x="38" y="6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3" y="2"/>
                      <a:pt x="13" y="3"/>
                      <a:pt x="13" y="4"/>
                    </a:cubicBezTo>
                    <a:cubicBezTo>
                      <a:pt x="13" y="4"/>
                      <a:pt x="13" y="6"/>
                      <a:pt x="14" y="8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6"/>
                      <a:pt x="36" y="5"/>
                      <a:pt x="36" y="4"/>
                    </a:cubicBezTo>
                    <a:cubicBezTo>
                      <a:pt x="36" y="3"/>
                      <a:pt x="35" y="3"/>
                      <a:pt x="35" y="2"/>
                    </a:cubicBezTo>
                    <a:cubicBezTo>
                      <a:pt x="34" y="2"/>
                      <a:pt x="33" y="1"/>
                      <a:pt x="32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4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4" name="Freeform 33">
                <a:extLst>
                  <a:ext uri="{FF2B5EF4-FFF2-40B4-BE49-F238E27FC236}">
                    <a16:creationId xmlns="" xmlns:a16="http://schemas.microsoft.com/office/drawing/2014/main" id="{B24EBDDD-673A-B244-84C9-C69396B6C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326"/>
                <a:ext cx="66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6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7 w 35"/>
                  <a:gd name="T17" fmla="*/ 21 h 37"/>
                  <a:gd name="T18" fmla="*/ 25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2 w 35"/>
                  <a:gd name="T49" fmla="*/ 36 h 37"/>
                  <a:gd name="T50" fmla="*/ 4 w 35"/>
                  <a:gd name="T51" fmla="*/ 36 h 37"/>
                  <a:gd name="T52" fmla="*/ 6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2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30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5" y="16"/>
                      <a:pt x="26" y="16"/>
                    </a:cubicBezTo>
                    <a:cubicBezTo>
                      <a:pt x="27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7" y="21"/>
                      <a:pt x="27" y="21"/>
                    </a:cubicBezTo>
                    <a:cubicBezTo>
                      <a:pt x="26" y="20"/>
                      <a:pt x="26" y="20"/>
                      <a:pt x="25" y="19"/>
                    </a:cubicBezTo>
                    <a:cubicBezTo>
                      <a:pt x="24" y="19"/>
                      <a:pt x="23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3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5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2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4" y="36"/>
                      <a:pt x="4" y="36"/>
                    </a:cubicBezTo>
                    <a:cubicBezTo>
                      <a:pt x="5" y="35"/>
                      <a:pt x="6" y="35"/>
                      <a:pt x="6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6"/>
                      <a:pt x="30" y="5"/>
                      <a:pt x="30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7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5" name="Freeform 34">
                <a:extLst>
                  <a:ext uri="{FF2B5EF4-FFF2-40B4-BE49-F238E27FC236}">
                    <a16:creationId xmlns="" xmlns:a16="http://schemas.microsoft.com/office/drawing/2014/main" id="{70C7FE01-9414-9449-8585-D77FC63B6B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07" y="2326"/>
                <a:ext cx="78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6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3 w 41"/>
                  <a:gd name="T69" fmla="*/ 16 h 37"/>
                  <a:gd name="T70" fmla="*/ 26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4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2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4" y="18"/>
                      <a:pt x="14" y="18"/>
                    </a:cubicBezTo>
                    <a:cubicBezTo>
                      <a:pt x="18" y="18"/>
                      <a:pt x="21" y="17"/>
                      <a:pt x="23" y="16"/>
                    </a:cubicBezTo>
                    <a:cubicBezTo>
                      <a:pt x="25" y="14"/>
                      <a:pt x="26" y="12"/>
                      <a:pt x="26" y="10"/>
                    </a:cubicBezTo>
                    <a:cubicBezTo>
                      <a:pt x="26" y="8"/>
                      <a:pt x="25" y="6"/>
                      <a:pt x="23" y="4"/>
                    </a:cubicBezTo>
                    <a:cubicBezTo>
                      <a:pt x="22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6" name="Freeform 35">
                <a:extLst>
                  <a:ext uri="{FF2B5EF4-FFF2-40B4-BE49-F238E27FC236}">
                    <a16:creationId xmlns="" xmlns:a16="http://schemas.microsoft.com/office/drawing/2014/main" id="{FA982A4C-E43D-824E-AA2F-03179F5F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324"/>
                <a:ext cx="52" cy="75"/>
              </a:xfrm>
              <a:custGeom>
                <a:avLst/>
                <a:gdLst>
                  <a:gd name="T0" fmla="*/ 24 w 27"/>
                  <a:gd name="T1" fmla="*/ 0 h 39"/>
                  <a:gd name="T2" fmla="*/ 24 w 27"/>
                  <a:gd name="T3" fmla="*/ 13 h 39"/>
                  <a:gd name="T4" fmla="*/ 23 w 27"/>
                  <a:gd name="T5" fmla="*/ 13 h 39"/>
                  <a:gd name="T6" fmla="*/ 21 w 27"/>
                  <a:gd name="T7" fmla="*/ 7 h 39"/>
                  <a:gd name="T8" fmla="*/ 17 w 27"/>
                  <a:gd name="T9" fmla="*/ 4 h 39"/>
                  <a:gd name="T10" fmla="*/ 12 w 27"/>
                  <a:gd name="T11" fmla="*/ 2 h 39"/>
                  <a:gd name="T12" fmla="*/ 7 w 27"/>
                  <a:gd name="T13" fmla="*/ 4 h 39"/>
                  <a:gd name="T14" fmla="*/ 5 w 27"/>
                  <a:gd name="T15" fmla="*/ 8 h 39"/>
                  <a:gd name="T16" fmla="*/ 6 w 27"/>
                  <a:gd name="T17" fmla="*/ 11 h 39"/>
                  <a:gd name="T18" fmla="*/ 15 w 27"/>
                  <a:gd name="T19" fmla="*/ 17 h 39"/>
                  <a:gd name="T20" fmla="*/ 23 w 27"/>
                  <a:gd name="T21" fmla="*/ 21 h 39"/>
                  <a:gd name="T22" fmla="*/ 26 w 27"/>
                  <a:gd name="T23" fmla="*/ 25 h 39"/>
                  <a:gd name="T24" fmla="*/ 27 w 27"/>
                  <a:gd name="T25" fmla="*/ 29 h 39"/>
                  <a:gd name="T26" fmla="*/ 24 w 27"/>
                  <a:gd name="T27" fmla="*/ 36 h 39"/>
                  <a:gd name="T28" fmla="*/ 14 w 27"/>
                  <a:gd name="T29" fmla="*/ 39 h 39"/>
                  <a:gd name="T30" fmla="*/ 11 w 27"/>
                  <a:gd name="T31" fmla="*/ 39 h 39"/>
                  <a:gd name="T32" fmla="*/ 7 w 27"/>
                  <a:gd name="T33" fmla="*/ 38 h 39"/>
                  <a:gd name="T34" fmla="*/ 3 w 27"/>
                  <a:gd name="T35" fmla="*/ 37 h 39"/>
                  <a:gd name="T36" fmla="*/ 2 w 27"/>
                  <a:gd name="T37" fmla="*/ 37 h 39"/>
                  <a:gd name="T38" fmla="*/ 1 w 27"/>
                  <a:gd name="T39" fmla="*/ 39 h 39"/>
                  <a:gd name="T40" fmla="*/ 0 w 27"/>
                  <a:gd name="T41" fmla="*/ 39 h 39"/>
                  <a:gd name="T42" fmla="*/ 0 w 27"/>
                  <a:gd name="T43" fmla="*/ 26 h 39"/>
                  <a:gd name="T44" fmla="*/ 1 w 27"/>
                  <a:gd name="T45" fmla="*/ 26 h 39"/>
                  <a:gd name="T46" fmla="*/ 3 w 27"/>
                  <a:gd name="T47" fmla="*/ 32 h 39"/>
                  <a:gd name="T48" fmla="*/ 8 w 27"/>
                  <a:gd name="T49" fmla="*/ 36 h 39"/>
                  <a:gd name="T50" fmla="*/ 14 w 27"/>
                  <a:gd name="T51" fmla="*/ 37 h 39"/>
                  <a:gd name="T52" fmla="*/ 20 w 27"/>
                  <a:gd name="T53" fmla="*/ 35 h 39"/>
                  <a:gd name="T54" fmla="*/ 22 w 27"/>
                  <a:gd name="T55" fmla="*/ 31 h 39"/>
                  <a:gd name="T56" fmla="*/ 21 w 27"/>
                  <a:gd name="T57" fmla="*/ 28 h 39"/>
                  <a:gd name="T58" fmla="*/ 18 w 27"/>
                  <a:gd name="T59" fmla="*/ 26 h 39"/>
                  <a:gd name="T60" fmla="*/ 12 w 27"/>
                  <a:gd name="T61" fmla="*/ 22 h 39"/>
                  <a:gd name="T62" fmla="*/ 4 w 27"/>
                  <a:gd name="T63" fmla="*/ 18 h 39"/>
                  <a:gd name="T64" fmla="*/ 1 w 27"/>
                  <a:gd name="T65" fmla="*/ 14 h 39"/>
                  <a:gd name="T66" fmla="*/ 0 w 27"/>
                  <a:gd name="T67" fmla="*/ 10 h 39"/>
                  <a:gd name="T68" fmla="*/ 3 w 27"/>
                  <a:gd name="T69" fmla="*/ 3 h 39"/>
                  <a:gd name="T70" fmla="*/ 12 w 27"/>
                  <a:gd name="T71" fmla="*/ 0 h 39"/>
                  <a:gd name="T72" fmla="*/ 19 w 27"/>
                  <a:gd name="T73" fmla="*/ 2 h 39"/>
                  <a:gd name="T74" fmla="*/ 21 w 27"/>
                  <a:gd name="T75" fmla="*/ 2 h 39"/>
                  <a:gd name="T76" fmla="*/ 23 w 27"/>
                  <a:gd name="T77" fmla="*/ 2 h 39"/>
                  <a:gd name="T78" fmla="*/ 23 w 27"/>
                  <a:gd name="T79" fmla="*/ 0 h 39"/>
                  <a:gd name="T80" fmla="*/ 24 w 27"/>
                  <a:gd name="T8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39">
                    <a:moveTo>
                      <a:pt x="24" y="0"/>
                    </a:moveTo>
                    <a:cubicBezTo>
                      <a:pt x="24" y="13"/>
                      <a:pt x="24" y="13"/>
                      <a:pt x="24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1"/>
                      <a:pt x="22" y="9"/>
                      <a:pt x="21" y="7"/>
                    </a:cubicBezTo>
                    <a:cubicBezTo>
                      <a:pt x="20" y="6"/>
                      <a:pt x="19" y="5"/>
                      <a:pt x="17" y="4"/>
                    </a:cubicBezTo>
                    <a:cubicBezTo>
                      <a:pt x="16" y="3"/>
                      <a:pt x="14" y="2"/>
                      <a:pt x="12" y="2"/>
                    </a:cubicBezTo>
                    <a:cubicBezTo>
                      <a:pt x="10" y="2"/>
                      <a:pt x="8" y="3"/>
                      <a:pt x="7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5" y="10"/>
                      <a:pt x="6" y="11"/>
                    </a:cubicBezTo>
                    <a:cubicBezTo>
                      <a:pt x="7" y="13"/>
                      <a:pt x="10" y="14"/>
                      <a:pt x="15" y="17"/>
                    </a:cubicBezTo>
                    <a:cubicBezTo>
                      <a:pt x="19" y="19"/>
                      <a:pt x="21" y="20"/>
                      <a:pt x="23" y="21"/>
                    </a:cubicBezTo>
                    <a:cubicBezTo>
                      <a:pt x="24" y="22"/>
                      <a:pt x="25" y="23"/>
                      <a:pt x="26" y="25"/>
                    </a:cubicBezTo>
                    <a:cubicBezTo>
                      <a:pt x="27" y="26"/>
                      <a:pt x="27" y="27"/>
                      <a:pt x="27" y="29"/>
                    </a:cubicBezTo>
                    <a:cubicBezTo>
                      <a:pt x="27" y="32"/>
                      <a:pt x="26" y="34"/>
                      <a:pt x="24" y="36"/>
                    </a:cubicBezTo>
                    <a:cubicBezTo>
                      <a:pt x="21" y="38"/>
                      <a:pt x="18" y="39"/>
                      <a:pt x="14" y="39"/>
                    </a:cubicBezTo>
                    <a:cubicBezTo>
                      <a:pt x="13" y="39"/>
                      <a:pt x="12" y="39"/>
                      <a:pt x="11" y="39"/>
                    </a:cubicBezTo>
                    <a:cubicBezTo>
                      <a:pt x="10" y="39"/>
                      <a:pt x="9" y="38"/>
                      <a:pt x="7" y="38"/>
                    </a:cubicBezTo>
                    <a:cubicBezTo>
                      <a:pt x="5" y="37"/>
                      <a:pt x="4" y="37"/>
                      <a:pt x="3" y="37"/>
                    </a:cubicBezTo>
                    <a:cubicBezTo>
                      <a:pt x="3" y="37"/>
                      <a:pt x="2" y="37"/>
                      <a:pt x="2" y="37"/>
                    </a:cubicBezTo>
                    <a:cubicBezTo>
                      <a:pt x="2" y="38"/>
                      <a:pt x="1" y="38"/>
                      <a:pt x="1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9"/>
                      <a:pt x="3" y="31"/>
                      <a:pt x="3" y="32"/>
                    </a:cubicBezTo>
                    <a:cubicBezTo>
                      <a:pt x="4" y="34"/>
                      <a:pt x="6" y="35"/>
                      <a:pt x="8" y="36"/>
                    </a:cubicBezTo>
                    <a:cubicBezTo>
                      <a:pt x="9" y="37"/>
                      <a:pt x="11" y="37"/>
                      <a:pt x="14" y="37"/>
                    </a:cubicBezTo>
                    <a:cubicBezTo>
                      <a:pt x="16" y="37"/>
                      <a:pt x="18" y="36"/>
                      <a:pt x="20" y="35"/>
                    </a:cubicBezTo>
                    <a:cubicBezTo>
                      <a:pt x="21" y="34"/>
                      <a:pt x="22" y="33"/>
                      <a:pt x="22" y="31"/>
                    </a:cubicBezTo>
                    <a:cubicBezTo>
                      <a:pt x="22" y="30"/>
                      <a:pt x="21" y="29"/>
                      <a:pt x="21" y="28"/>
                    </a:cubicBezTo>
                    <a:cubicBezTo>
                      <a:pt x="20" y="27"/>
                      <a:pt x="20" y="26"/>
                      <a:pt x="18" y="26"/>
                    </a:cubicBezTo>
                    <a:cubicBezTo>
                      <a:pt x="18" y="25"/>
                      <a:pt x="15" y="24"/>
                      <a:pt x="12" y="22"/>
                    </a:cubicBezTo>
                    <a:cubicBezTo>
                      <a:pt x="8" y="20"/>
                      <a:pt x="6" y="19"/>
                      <a:pt x="4" y="18"/>
                    </a:cubicBezTo>
                    <a:cubicBezTo>
                      <a:pt x="3" y="17"/>
                      <a:pt x="2" y="16"/>
                      <a:pt x="1" y="14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7"/>
                      <a:pt x="1" y="5"/>
                      <a:pt x="3" y="3"/>
                    </a:cubicBezTo>
                    <a:cubicBezTo>
                      <a:pt x="5" y="1"/>
                      <a:pt x="8" y="0"/>
                      <a:pt x="12" y="0"/>
                    </a:cubicBezTo>
                    <a:cubicBezTo>
                      <a:pt x="14" y="0"/>
                      <a:pt x="16" y="1"/>
                      <a:pt x="19" y="2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2" y="2"/>
                      <a:pt x="22" y="2"/>
                      <a:pt x="23" y="2"/>
                    </a:cubicBezTo>
                    <a:cubicBezTo>
                      <a:pt x="23" y="2"/>
                      <a:pt x="23" y="1"/>
                      <a:pt x="23" y="0"/>
                    </a:cubicBezTo>
                    <a:lnTo>
                      <a:pt x="2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7" name="Freeform 36">
                <a:extLst>
                  <a:ext uri="{FF2B5EF4-FFF2-40B4-BE49-F238E27FC236}">
                    <a16:creationId xmlns="" xmlns:a16="http://schemas.microsoft.com/office/drawing/2014/main" id="{F5E6E3A5-73B5-1E41-B727-F23271B8A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6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8" name="Freeform 37">
                <a:extLst>
                  <a:ext uri="{FF2B5EF4-FFF2-40B4-BE49-F238E27FC236}">
                    <a16:creationId xmlns="" xmlns:a16="http://schemas.microsoft.com/office/drawing/2014/main" id="{F97CD2E2-A565-EA49-86F6-74433A50C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9" name="Freeform 38">
                <a:extLst>
                  <a:ext uri="{FF2B5EF4-FFF2-40B4-BE49-F238E27FC236}">
                    <a16:creationId xmlns="" xmlns:a16="http://schemas.microsoft.com/office/drawing/2014/main" id="{0B07A2A8-0638-044B-8FE9-CA694582D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326"/>
                <a:ext cx="82" cy="71"/>
              </a:xfrm>
              <a:custGeom>
                <a:avLst/>
                <a:gdLst>
                  <a:gd name="T0" fmla="*/ 29 w 43"/>
                  <a:gd name="T1" fmla="*/ 0 h 37"/>
                  <a:gd name="T2" fmla="*/ 43 w 43"/>
                  <a:gd name="T3" fmla="*/ 0 h 37"/>
                  <a:gd name="T4" fmla="*/ 43 w 43"/>
                  <a:gd name="T5" fmla="*/ 1 h 37"/>
                  <a:gd name="T6" fmla="*/ 42 w 43"/>
                  <a:gd name="T7" fmla="*/ 1 h 37"/>
                  <a:gd name="T8" fmla="*/ 40 w 43"/>
                  <a:gd name="T9" fmla="*/ 2 h 37"/>
                  <a:gd name="T10" fmla="*/ 37 w 43"/>
                  <a:gd name="T11" fmla="*/ 3 h 37"/>
                  <a:gd name="T12" fmla="*/ 34 w 43"/>
                  <a:gd name="T13" fmla="*/ 7 h 37"/>
                  <a:gd name="T14" fmla="*/ 24 w 43"/>
                  <a:gd name="T15" fmla="*/ 21 h 37"/>
                  <a:gd name="T16" fmla="*/ 24 w 43"/>
                  <a:gd name="T17" fmla="*/ 31 h 37"/>
                  <a:gd name="T18" fmla="*/ 25 w 43"/>
                  <a:gd name="T19" fmla="*/ 35 h 37"/>
                  <a:gd name="T20" fmla="*/ 29 w 43"/>
                  <a:gd name="T21" fmla="*/ 36 h 37"/>
                  <a:gd name="T22" fmla="*/ 30 w 43"/>
                  <a:gd name="T23" fmla="*/ 36 h 37"/>
                  <a:gd name="T24" fmla="*/ 30 w 43"/>
                  <a:gd name="T25" fmla="*/ 37 h 37"/>
                  <a:gd name="T26" fmla="*/ 13 w 43"/>
                  <a:gd name="T27" fmla="*/ 37 h 37"/>
                  <a:gd name="T28" fmla="*/ 13 w 43"/>
                  <a:gd name="T29" fmla="*/ 36 h 37"/>
                  <a:gd name="T30" fmla="*/ 14 w 43"/>
                  <a:gd name="T31" fmla="*/ 36 h 37"/>
                  <a:gd name="T32" fmla="*/ 18 w 43"/>
                  <a:gd name="T33" fmla="*/ 35 h 37"/>
                  <a:gd name="T34" fmla="*/ 18 w 43"/>
                  <a:gd name="T35" fmla="*/ 31 h 37"/>
                  <a:gd name="T36" fmla="*/ 18 w 43"/>
                  <a:gd name="T37" fmla="*/ 22 h 37"/>
                  <a:gd name="T38" fmla="*/ 7 w 43"/>
                  <a:gd name="T39" fmla="*/ 6 h 37"/>
                  <a:gd name="T40" fmla="*/ 4 w 43"/>
                  <a:gd name="T41" fmla="*/ 3 h 37"/>
                  <a:gd name="T42" fmla="*/ 1 w 43"/>
                  <a:gd name="T43" fmla="*/ 1 h 37"/>
                  <a:gd name="T44" fmla="*/ 0 w 43"/>
                  <a:gd name="T45" fmla="*/ 1 h 37"/>
                  <a:gd name="T46" fmla="*/ 0 w 43"/>
                  <a:gd name="T47" fmla="*/ 0 h 37"/>
                  <a:gd name="T48" fmla="*/ 17 w 43"/>
                  <a:gd name="T49" fmla="*/ 0 h 37"/>
                  <a:gd name="T50" fmla="*/ 17 w 43"/>
                  <a:gd name="T51" fmla="*/ 1 h 37"/>
                  <a:gd name="T52" fmla="*/ 16 w 43"/>
                  <a:gd name="T53" fmla="*/ 1 h 37"/>
                  <a:gd name="T54" fmla="*/ 14 w 43"/>
                  <a:gd name="T55" fmla="*/ 2 h 37"/>
                  <a:gd name="T56" fmla="*/ 13 w 43"/>
                  <a:gd name="T57" fmla="*/ 3 h 37"/>
                  <a:gd name="T58" fmla="*/ 14 w 43"/>
                  <a:gd name="T59" fmla="*/ 7 h 37"/>
                  <a:gd name="T60" fmla="*/ 23 w 43"/>
                  <a:gd name="T61" fmla="*/ 19 h 37"/>
                  <a:gd name="T62" fmla="*/ 31 w 43"/>
                  <a:gd name="T63" fmla="*/ 8 h 37"/>
                  <a:gd name="T64" fmla="*/ 33 w 43"/>
                  <a:gd name="T65" fmla="*/ 4 h 37"/>
                  <a:gd name="T66" fmla="*/ 32 w 43"/>
                  <a:gd name="T67" fmla="*/ 2 h 37"/>
                  <a:gd name="T68" fmla="*/ 31 w 43"/>
                  <a:gd name="T69" fmla="*/ 1 h 37"/>
                  <a:gd name="T70" fmla="*/ 29 w 43"/>
                  <a:gd name="T71" fmla="*/ 1 h 37"/>
                  <a:gd name="T72" fmla="*/ 29 w 43"/>
                  <a:gd name="T7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3" h="37">
                    <a:moveTo>
                      <a:pt x="29" y="0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1" y="1"/>
                      <a:pt x="40" y="2"/>
                    </a:cubicBezTo>
                    <a:cubicBezTo>
                      <a:pt x="39" y="2"/>
                      <a:pt x="38" y="3"/>
                      <a:pt x="37" y="3"/>
                    </a:cubicBezTo>
                    <a:cubicBezTo>
                      <a:pt x="36" y="4"/>
                      <a:pt x="35" y="6"/>
                      <a:pt x="34" y="7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3"/>
                      <a:pt x="24" y="35"/>
                      <a:pt x="25" y="35"/>
                    </a:cubicBezTo>
                    <a:cubicBezTo>
                      <a:pt x="26" y="36"/>
                      <a:pt x="27" y="36"/>
                      <a:pt x="29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6"/>
                      <a:pt x="17" y="36"/>
                      <a:pt x="18" y="35"/>
                    </a:cubicBezTo>
                    <a:cubicBezTo>
                      <a:pt x="18" y="34"/>
                      <a:pt x="18" y="33"/>
                      <a:pt x="18" y="3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5"/>
                      <a:pt x="5" y="3"/>
                      <a:pt x="4" y="3"/>
                    </a:cubicBezTo>
                    <a:cubicBezTo>
                      <a:pt x="4" y="3"/>
                      <a:pt x="3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5" y="1"/>
                      <a:pt x="14" y="2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3" y="4"/>
                      <a:pt x="13" y="5"/>
                      <a:pt x="14" y="7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2" y="6"/>
                      <a:pt x="33" y="5"/>
                      <a:pt x="33" y="4"/>
                    </a:cubicBezTo>
                    <a:cubicBezTo>
                      <a:pt x="33" y="3"/>
                      <a:pt x="33" y="3"/>
                      <a:pt x="32" y="2"/>
                    </a:cubicBezTo>
                    <a:cubicBezTo>
                      <a:pt x="32" y="2"/>
                      <a:pt x="32" y="2"/>
                      <a:pt x="31" y="1"/>
                    </a:cubicBezTo>
                    <a:cubicBezTo>
                      <a:pt x="31" y="1"/>
                      <a:pt x="30" y="1"/>
                      <a:pt x="29" y="1"/>
                    </a:cubicBezTo>
                    <a:lnTo>
                      <a:pt x="2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0" name="Freeform 39">
                <a:extLst>
                  <a:ext uri="{FF2B5EF4-FFF2-40B4-BE49-F238E27FC236}">
                    <a16:creationId xmlns="" xmlns:a16="http://schemas.microsoft.com/office/drawing/2014/main" id="{07F291A6-512A-CB4D-90B4-AA9BA0FF3B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0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4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4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0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3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1" name="Freeform 40">
                <a:extLst>
                  <a:ext uri="{FF2B5EF4-FFF2-40B4-BE49-F238E27FC236}">
                    <a16:creationId xmlns="" xmlns:a16="http://schemas.microsoft.com/office/drawing/2014/main" id="{DD39AC5E-FF30-7941-A502-D68BD703C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326"/>
                <a:ext cx="59" cy="71"/>
              </a:xfrm>
              <a:custGeom>
                <a:avLst/>
                <a:gdLst>
                  <a:gd name="T0" fmla="*/ 12 w 31"/>
                  <a:gd name="T1" fmla="*/ 2 h 37"/>
                  <a:gd name="T2" fmla="*/ 12 w 31"/>
                  <a:gd name="T3" fmla="*/ 17 h 37"/>
                  <a:gd name="T4" fmla="*/ 19 w 31"/>
                  <a:gd name="T5" fmla="*/ 17 h 37"/>
                  <a:gd name="T6" fmla="*/ 23 w 31"/>
                  <a:gd name="T7" fmla="*/ 16 h 37"/>
                  <a:gd name="T8" fmla="*/ 25 w 31"/>
                  <a:gd name="T9" fmla="*/ 12 h 37"/>
                  <a:gd name="T10" fmla="*/ 26 w 31"/>
                  <a:gd name="T11" fmla="*/ 12 h 37"/>
                  <a:gd name="T12" fmla="*/ 26 w 31"/>
                  <a:gd name="T13" fmla="*/ 24 h 37"/>
                  <a:gd name="T14" fmla="*/ 25 w 31"/>
                  <a:gd name="T15" fmla="*/ 24 h 37"/>
                  <a:gd name="T16" fmla="*/ 24 w 31"/>
                  <a:gd name="T17" fmla="*/ 21 h 37"/>
                  <a:gd name="T18" fmla="*/ 22 w 31"/>
                  <a:gd name="T19" fmla="*/ 20 h 37"/>
                  <a:gd name="T20" fmla="*/ 19 w 31"/>
                  <a:gd name="T21" fmla="*/ 19 h 37"/>
                  <a:gd name="T22" fmla="*/ 12 w 31"/>
                  <a:gd name="T23" fmla="*/ 19 h 37"/>
                  <a:gd name="T24" fmla="*/ 12 w 31"/>
                  <a:gd name="T25" fmla="*/ 31 h 37"/>
                  <a:gd name="T26" fmla="*/ 12 w 31"/>
                  <a:gd name="T27" fmla="*/ 34 h 37"/>
                  <a:gd name="T28" fmla="*/ 13 w 31"/>
                  <a:gd name="T29" fmla="*/ 36 h 37"/>
                  <a:gd name="T30" fmla="*/ 16 w 31"/>
                  <a:gd name="T31" fmla="*/ 36 h 37"/>
                  <a:gd name="T32" fmla="*/ 18 w 31"/>
                  <a:gd name="T33" fmla="*/ 36 h 37"/>
                  <a:gd name="T34" fmla="*/ 18 w 31"/>
                  <a:gd name="T35" fmla="*/ 37 h 37"/>
                  <a:gd name="T36" fmla="*/ 0 w 31"/>
                  <a:gd name="T37" fmla="*/ 37 h 37"/>
                  <a:gd name="T38" fmla="*/ 0 w 31"/>
                  <a:gd name="T39" fmla="*/ 36 h 37"/>
                  <a:gd name="T40" fmla="*/ 1 w 31"/>
                  <a:gd name="T41" fmla="*/ 36 h 37"/>
                  <a:gd name="T42" fmla="*/ 5 w 31"/>
                  <a:gd name="T43" fmla="*/ 35 h 37"/>
                  <a:gd name="T44" fmla="*/ 6 w 31"/>
                  <a:gd name="T45" fmla="*/ 31 h 37"/>
                  <a:gd name="T46" fmla="*/ 6 w 31"/>
                  <a:gd name="T47" fmla="*/ 7 h 37"/>
                  <a:gd name="T48" fmla="*/ 5 w 31"/>
                  <a:gd name="T49" fmla="*/ 3 h 37"/>
                  <a:gd name="T50" fmla="*/ 4 w 31"/>
                  <a:gd name="T51" fmla="*/ 2 h 37"/>
                  <a:gd name="T52" fmla="*/ 1 w 31"/>
                  <a:gd name="T53" fmla="*/ 1 h 37"/>
                  <a:gd name="T54" fmla="*/ 0 w 31"/>
                  <a:gd name="T55" fmla="*/ 1 h 37"/>
                  <a:gd name="T56" fmla="*/ 0 w 31"/>
                  <a:gd name="T57" fmla="*/ 0 h 37"/>
                  <a:gd name="T58" fmla="*/ 31 w 31"/>
                  <a:gd name="T59" fmla="*/ 0 h 37"/>
                  <a:gd name="T60" fmla="*/ 31 w 31"/>
                  <a:gd name="T61" fmla="*/ 8 h 37"/>
                  <a:gd name="T62" fmla="*/ 30 w 31"/>
                  <a:gd name="T63" fmla="*/ 8 h 37"/>
                  <a:gd name="T64" fmla="*/ 28 w 31"/>
                  <a:gd name="T65" fmla="*/ 4 h 37"/>
                  <a:gd name="T66" fmla="*/ 26 w 31"/>
                  <a:gd name="T67" fmla="*/ 3 h 37"/>
                  <a:gd name="T68" fmla="*/ 21 w 31"/>
                  <a:gd name="T69" fmla="*/ 2 h 37"/>
                  <a:gd name="T70" fmla="*/ 12 w 31"/>
                  <a:gd name="T71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1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1" y="17"/>
                      <a:pt x="22" y="16"/>
                      <a:pt x="23" y="16"/>
                    </a:cubicBezTo>
                    <a:cubicBezTo>
                      <a:pt x="24" y="15"/>
                      <a:pt x="24" y="14"/>
                      <a:pt x="25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3"/>
                      <a:pt x="24" y="22"/>
                      <a:pt x="24" y="21"/>
                    </a:cubicBezTo>
                    <a:cubicBezTo>
                      <a:pt x="24" y="20"/>
                      <a:pt x="23" y="20"/>
                      <a:pt x="22" y="20"/>
                    </a:cubicBezTo>
                    <a:cubicBezTo>
                      <a:pt x="22" y="19"/>
                      <a:pt x="21" y="19"/>
                      <a:pt x="19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5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9" y="6"/>
                      <a:pt x="29" y="5"/>
                      <a:pt x="28" y="4"/>
                    </a:cubicBezTo>
                    <a:cubicBezTo>
                      <a:pt x="27" y="4"/>
                      <a:pt x="27" y="3"/>
                      <a:pt x="26" y="3"/>
                    </a:cubicBezTo>
                    <a:cubicBezTo>
                      <a:pt x="25" y="2"/>
                      <a:pt x="23" y="2"/>
                      <a:pt x="21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2" name="Freeform 41">
                <a:extLst>
                  <a:ext uri="{FF2B5EF4-FFF2-40B4-BE49-F238E27FC236}">
                    <a16:creationId xmlns="" xmlns:a16="http://schemas.microsoft.com/office/drawing/2014/main" id="{665491AC-7AFD-A641-9993-570298D1BF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45" y="2326"/>
                <a:ext cx="59" cy="71"/>
              </a:xfrm>
              <a:custGeom>
                <a:avLst/>
                <a:gdLst>
                  <a:gd name="T0" fmla="*/ 11 w 31"/>
                  <a:gd name="T1" fmla="*/ 20 h 37"/>
                  <a:gd name="T2" fmla="*/ 11 w 31"/>
                  <a:gd name="T3" fmla="*/ 31 h 37"/>
                  <a:gd name="T4" fmla="*/ 12 w 31"/>
                  <a:gd name="T5" fmla="*/ 35 h 37"/>
                  <a:gd name="T6" fmla="*/ 16 w 31"/>
                  <a:gd name="T7" fmla="*/ 36 h 37"/>
                  <a:gd name="T8" fmla="*/ 17 w 31"/>
                  <a:gd name="T9" fmla="*/ 36 h 37"/>
                  <a:gd name="T10" fmla="*/ 17 w 31"/>
                  <a:gd name="T11" fmla="*/ 37 h 37"/>
                  <a:gd name="T12" fmla="*/ 0 w 31"/>
                  <a:gd name="T13" fmla="*/ 37 h 37"/>
                  <a:gd name="T14" fmla="*/ 0 w 31"/>
                  <a:gd name="T15" fmla="*/ 36 h 37"/>
                  <a:gd name="T16" fmla="*/ 1 w 31"/>
                  <a:gd name="T17" fmla="*/ 36 h 37"/>
                  <a:gd name="T18" fmla="*/ 5 w 31"/>
                  <a:gd name="T19" fmla="*/ 35 h 37"/>
                  <a:gd name="T20" fmla="*/ 6 w 31"/>
                  <a:gd name="T21" fmla="*/ 31 h 37"/>
                  <a:gd name="T22" fmla="*/ 6 w 31"/>
                  <a:gd name="T23" fmla="*/ 7 h 37"/>
                  <a:gd name="T24" fmla="*/ 5 w 31"/>
                  <a:gd name="T25" fmla="*/ 2 h 37"/>
                  <a:gd name="T26" fmla="*/ 1 w 31"/>
                  <a:gd name="T27" fmla="*/ 1 h 37"/>
                  <a:gd name="T28" fmla="*/ 0 w 31"/>
                  <a:gd name="T29" fmla="*/ 1 h 37"/>
                  <a:gd name="T30" fmla="*/ 0 w 31"/>
                  <a:gd name="T31" fmla="*/ 0 h 37"/>
                  <a:gd name="T32" fmla="*/ 15 w 31"/>
                  <a:gd name="T33" fmla="*/ 0 h 37"/>
                  <a:gd name="T34" fmla="*/ 24 w 31"/>
                  <a:gd name="T35" fmla="*/ 1 h 37"/>
                  <a:gd name="T36" fmla="*/ 29 w 31"/>
                  <a:gd name="T37" fmla="*/ 5 h 37"/>
                  <a:gd name="T38" fmla="*/ 31 w 31"/>
                  <a:gd name="T39" fmla="*/ 10 h 37"/>
                  <a:gd name="T40" fmla="*/ 28 w 31"/>
                  <a:gd name="T41" fmla="*/ 18 h 37"/>
                  <a:gd name="T42" fmla="*/ 18 w 31"/>
                  <a:gd name="T43" fmla="*/ 21 h 37"/>
                  <a:gd name="T44" fmla="*/ 15 w 31"/>
                  <a:gd name="T45" fmla="*/ 20 h 37"/>
                  <a:gd name="T46" fmla="*/ 11 w 31"/>
                  <a:gd name="T47" fmla="*/ 20 h 37"/>
                  <a:gd name="T48" fmla="*/ 11 w 31"/>
                  <a:gd name="T49" fmla="*/ 18 h 37"/>
                  <a:gd name="T50" fmla="*/ 14 w 31"/>
                  <a:gd name="T51" fmla="*/ 19 h 37"/>
                  <a:gd name="T52" fmla="*/ 16 w 31"/>
                  <a:gd name="T53" fmla="*/ 19 h 37"/>
                  <a:gd name="T54" fmla="*/ 22 w 31"/>
                  <a:gd name="T55" fmla="*/ 17 h 37"/>
                  <a:gd name="T56" fmla="*/ 24 w 31"/>
                  <a:gd name="T57" fmla="*/ 11 h 37"/>
                  <a:gd name="T58" fmla="*/ 23 w 31"/>
                  <a:gd name="T59" fmla="*/ 6 h 37"/>
                  <a:gd name="T60" fmla="*/ 20 w 31"/>
                  <a:gd name="T61" fmla="*/ 3 h 37"/>
                  <a:gd name="T62" fmla="*/ 15 w 31"/>
                  <a:gd name="T63" fmla="*/ 2 h 37"/>
                  <a:gd name="T64" fmla="*/ 11 w 31"/>
                  <a:gd name="T65" fmla="*/ 3 h 37"/>
                  <a:gd name="T66" fmla="*/ 11 w 31"/>
                  <a:gd name="T67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" h="37">
                    <a:moveTo>
                      <a:pt x="11" y="20"/>
                    </a:move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2" y="35"/>
                      <a:pt x="12" y="35"/>
                    </a:cubicBezTo>
                    <a:cubicBezTo>
                      <a:pt x="13" y="36"/>
                      <a:pt x="14" y="36"/>
                      <a:pt x="16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9" y="0"/>
                      <a:pt x="21" y="0"/>
                      <a:pt x="24" y="1"/>
                    </a:cubicBezTo>
                    <a:cubicBezTo>
                      <a:pt x="26" y="2"/>
                      <a:pt x="27" y="3"/>
                      <a:pt x="29" y="5"/>
                    </a:cubicBezTo>
                    <a:cubicBezTo>
                      <a:pt x="30" y="6"/>
                      <a:pt x="31" y="8"/>
                      <a:pt x="31" y="10"/>
                    </a:cubicBezTo>
                    <a:cubicBezTo>
                      <a:pt x="31" y="13"/>
                      <a:pt x="30" y="16"/>
                      <a:pt x="28" y="18"/>
                    </a:cubicBezTo>
                    <a:cubicBezTo>
                      <a:pt x="26" y="20"/>
                      <a:pt x="22" y="21"/>
                      <a:pt x="18" y="21"/>
                    </a:cubicBezTo>
                    <a:cubicBezTo>
                      <a:pt x="17" y="21"/>
                      <a:pt x="16" y="21"/>
                      <a:pt x="15" y="20"/>
                    </a:cubicBezTo>
                    <a:cubicBezTo>
                      <a:pt x="14" y="20"/>
                      <a:pt x="13" y="20"/>
                      <a:pt x="11" y="20"/>
                    </a:cubicBezTo>
                    <a:close/>
                    <a:moveTo>
                      <a:pt x="11" y="18"/>
                    </a:moveTo>
                    <a:cubicBezTo>
                      <a:pt x="13" y="18"/>
                      <a:pt x="13" y="19"/>
                      <a:pt x="14" y="19"/>
                    </a:cubicBezTo>
                    <a:cubicBezTo>
                      <a:pt x="15" y="19"/>
                      <a:pt x="16" y="19"/>
                      <a:pt x="16" y="19"/>
                    </a:cubicBezTo>
                    <a:cubicBezTo>
                      <a:pt x="19" y="19"/>
                      <a:pt x="20" y="18"/>
                      <a:pt x="22" y="17"/>
                    </a:cubicBezTo>
                    <a:cubicBezTo>
                      <a:pt x="23" y="15"/>
                      <a:pt x="24" y="13"/>
                      <a:pt x="24" y="11"/>
                    </a:cubicBezTo>
                    <a:cubicBezTo>
                      <a:pt x="24" y="9"/>
                      <a:pt x="24" y="8"/>
                      <a:pt x="23" y="6"/>
                    </a:cubicBezTo>
                    <a:cubicBezTo>
                      <a:pt x="22" y="5"/>
                      <a:pt x="21" y="4"/>
                      <a:pt x="20" y="3"/>
                    </a:cubicBezTo>
                    <a:cubicBezTo>
                      <a:pt x="19" y="3"/>
                      <a:pt x="17" y="2"/>
                      <a:pt x="15" y="2"/>
                    </a:cubicBezTo>
                    <a:cubicBezTo>
                      <a:pt x="14" y="2"/>
                      <a:pt x="13" y="2"/>
                      <a:pt x="11" y="3"/>
                    </a:cubicBezTo>
                    <a:lnTo>
                      <a:pt x="11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3" name="Freeform 42">
                <a:extLst>
                  <a:ext uri="{FF2B5EF4-FFF2-40B4-BE49-F238E27FC236}">
                    <a16:creationId xmlns="" xmlns:a16="http://schemas.microsoft.com/office/drawing/2014/main" id="{682250B1-DE83-4B4C-92E1-ED66D6180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326"/>
                <a:ext cx="67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4" y="19"/>
                      <a:pt x="22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2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5" y="35"/>
                      <a:pt x="5" y="35"/>
                      <a:pt x="5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4" name="Freeform 43">
                <a:extLst>
                  <a:ext uri="{FF2B5EF4-FFF2-40B4-BE49-F238E27FC236}">
                    <a16:creationId xmlns="" xmlns:a16="http://schemas.microsoft.com/office/drawing/2014/main" id="{90C0FAD2-E7BF-824C-BE24-87B808D01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5" name="Freeform 44">
                <a:extLst>
                  <a:ext uri="{FF2B5EF4-FFF2-40B4-BE49-F238E27FC236}">
                    <a16:creationId xmlns="" xmlns:a16="http://schemas.microsoft.com/office/drawing/2014/main" id="{6D7E4C19-8FD2-1D41-9830-BDBA62B99E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51" y="2326"/>
                <a:ext cx="79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5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2 w 41"/>
                  <a:gd name="T69" fmla="*/ 16 h 37"/>
                  <a:gd name="T70" fmla="*/ 25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1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4" y="18"/>
                    </a:cubicBezTo>
                    <a:cubicBezTo>
                      <a:pt x="18" y="18"/>
                      <a:pt x="20" y="17"/>
                      <a:pt x="22" y="16"/>
                    </a:cubicBezTo>
                    <a:cubicBezTo>
                      <a:pt x="24" y="14"/>
                      <a:pt x="25" y="12"/>
                      <a:pt x="25" y="10"/>
                    </a:cubicBezTo>
                    <a:cubicBezTo>
                      <a:pt x="25" y="8"/>
                      <a:pt x="25" y="6"/>
                      <a:pt x="23" y="4"/>
                    </a:cubicBezTo>
                    <a:cubicBezTo>
                      <a:pt x="21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6" name="Freeform 45">
                <a:extLst>
                  <a:ext uri="{FF2B5EF4-FFF2-40B4-BE49-F238E27FC236}">
                    <a16:creationId xmlns="" xmlns:a16="http://schemas.microsoft.com/office/drawing/2014/main" id="{F50EC3C1-3657-EB42-BBF9-8DD99BF3E6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32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5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5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1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4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7" name="Freeform 46">
                <a:extLst>
                  <a:ext uri="{FF2B5EF4-FFF2-40B4-BE49-F238E27FC236}">
                    <a16:creationId xmlns="" xmlns:a16="http://schemas.microsoft.com/office/drawing/2014/main" id="{997DFEA9-CD92-8E48-B3AA-A70F82ED7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326"/>
                <a:ext cx="68" cy="71"/>
              </a:xfrm>
              <a:custGeom>
                <a:avLst/>
                <a:gdLst>
                  <a:gd name="T0" fmla="*/ 35 w 36"/>
                  <a:gd name="T1" fmla="*/ 27 h 37"/>
                  <a:gd name="T2" fmla="*/ 36 w 36"/>
                  <a:gd name="T3" fmla="*/ 27 h 37"/>
                  <a:gd name="T4" fmla="*/ 32 w 36"/>
                  <a:gd name="T5" fmla="*/ 37 h 37"/>
                  <a:gd name="T6" fmla="*/ 0 w 36"/>
                  <a:gd name="T7" fmla="*/ 37 h 37"/>
                  <a:gd name="T8" fmla="*/ 0 w 36"/>
                  <a:gd name="T9" fmla="*/ 36 h 37"/>
                  <a:gd name="T10" fmla="*/ 2 w 36"/>
                  <a:gd name="T11" fmla="*/ 36 h 37"/>
                  <a:gd name="T12" fmla="*/ 6 w 36"/>
                  <a:gd name="T13" fmla="*/ 35 h 37"/>
                  <a:gd name="T14" fmla="*/ 6 w 36"/>
                  <a:gd name="T15" fmla="*/ 31 h 37"/>
                  <a:gd name="T16" fmla="*/ 6 w 36"/>
                  <a:gd name="T17" fmla="*/ 7 h 37"/>
                  <a:gd name="T18" fmla="*/ 5 w 36"/>
                  <a:gd name="T19" fmla="*/ 2 h 37"/>
                  <a:gd name="T20" fmla="*/ 2 w 36"/>
                  <a:gd name="T21" fmla="*/ 1 h 37"/>
                  <a:gd name="T22" fmla="*/ 0 w 36"/>
                  <a:gd name="T23" fmla="*/ 1 h 37"/>
                  <a:gd name="T24" fmla="*/ 0 w 36"/>
                  <a:gd name="T25" fmla="*/ 0 h 37"/>
                  <a:gd name="T26" fmla="*/ 19 w 36"/>
                  <a:gd name="T27" fmla="*/ 0 h 37"/>
                  <a:gd name="T28" fmla="*/ 19 w 36"/>
                  <a:gd name="T29" fmla="*/ 1 h 37"/>
                  <a:gd name="T30" fmla="*/ 14 w 36"/>
                  <a:gd name="T31" fmla="*/ 2 h 37"/>
                  <a:gd name="T32" fmla="*/ 13 w 36"/>
                  <a:gd name="T33" fmla="*/ 3 h 37"/>
                  <a:gd name="T34" fmla="*/ 12 w 36"/>
                  <a:gd name="T35" fmla="*/ 7 h 37"/>
                  <a:gd name="T36" fmla="*/ 12 w 36"/>
                  <a:gd name="T37" fmla="*/ 31 h 37"/>
                  <a:gd name="T38" fmla="*/ 13 w 36"/>
                  <a:gd name="T39" fmla="*/ 34 h 37"/>
                  <a:gd name="T40" fmla="*/ 14 w 36"/>
                  <a:gd name="T41" fmla="*/ 35 h 37"/>
                  <a:gd name="T42" fmla="*/ 18 w 36"/>
                  <a:gd name="T43" fmla="*/ 35 h 37"/>
                  <a:gd name="T44" fmla="*/ 21 w 36"/>
                  <a:gd name="T45" fmla="*/ 35 h 37"/>
                  <a:gd name="T46" fmla="*/ 28 w 36"/>
                  <a:gd name="T47" fmla="*/ 34 h 37"/>
                  <a:gd name="T48" fmla="*/ 32 w 36"/>
                  <a:gd name="T49" fmla="*/ 32 h 37"/>
                  <a:gd name="T50" fmla="*/ 35 w 36"/>
                  <a:gd name="T51" fmla="*/ 2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5" y="27"/>
                    </a:moveTo>
                    <a:cubicBezTo>
                      <a:pt x="36" y="27"/>
                      <a:pt x="36" y="27"/>
                      <a:pt x="36" y="2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7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2"/>
                      <a:pt x="12" y="33"/>
                      <a:pt x="13" y="34"/>
                    </a:cubicBezTo>
                    <a:cubicBezTo>
                      <a:pt x="13" y="34"/>
                      <a:pt x="13" y="35"/>
                      <a:pt x="14" y="35"/>
                    </a:cubicBezTo>
                    <a:cubicBezTo>
                      <a:pt x="14" y="35"/>
                      <a:pt x="16" y="35"/>
                      <a:pt x="18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5" y="35"/>
                      <a:pt x="27" y="35"/>
                      <a:pt x="28" y="34"/>
                    </a:cubicBezTo>
                    <a:cubicBezTo>
                      <a:pt x="29" y="34"/>
                      <a:pt x="30" y="33"/>
                      <a:pt x="32" y="32"/>
                    </a:cubicBezTo>
                    <a:cubicBezTo>
                      <a:pt x="33" y="31"/>
                      <a:pt x="34" y="29"/>
                      <a:pt x="35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8" name="Freeform 47">
                <a:extLst>
                  <a:ext uri="{FF2B5EF4-FFF2-40B4-BE49-F238E27FC236}">
                    <a16:creationId xmlns="" xmlns:a16="http://schemas.microsoft.com/office/drawing/2014/main" id="{A96AB466-A713-274A-8464-D2610F54B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326"/>
                <a:ext cx="67" cy="71"/>
              </a:xfrm>
              <a:custGeom>
                <a:avLst/>
                <a:gdLst>
                  <a:gd name="T0" fmla="*/ 11 w 35"/>
                  <a:gd name="T1" fmla="*/ 2 h 37"/>
                  <a:gd name="T2" fmla="*/ 11 w 35"/>
                  <a:gd name="T3" fmla="*/ 17 h 37"/>
                  <a:gd name="T4" fmla="*/ 20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0 w 35"/>
                  <a:gd name="T21" fmla="*/ 19 h 37"/>
                  <a:gd name="T22" fmla="*/ 11 w 35"/>
                  <a:gd name="T23" fmla="*/ 19 h 37"/>
                  <a:gd name="T24" fmla="*/ 11 w 35"/>
                  <a:gd name="T25" fmla="*/ 31 h 37"/>
                  <a:gd name="T26" fmla="*/ 12 w 35"/>
                  <a:gd name="T27" fmla="*/ 34 h 37"/>
                  <a:gd name="T28" fmla="*/ 12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1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1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1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1" y="2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6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4"/>
                      <a:pt x="12" y="34"/>
                    </a:cubicBezTo>
                    <a:cubicBezTo>
                      <a:pt x="12" y="34"/>
                      <a:pt x="12" y="35"/>
                      <a:pt x="12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2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4" y="35"/>
                      <a:pt x="5" y="35"/>
                      <a:pt x="5" y="34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9" name="Freeform 48">
                <a:extLst>
                  <a:ext uri="{FF2B5EF4-FFF2-40B4-BE49-F238E27FC236}">
                    <a16:creationId xmlns="" xmlns:a16="http://schemas.microsoft.com/office/drawing/2014/main" id="{D9F1604F-D96E-D245-9ECC-42A1F28FE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9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7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30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39" y="2"/>
                      <a:pt x="39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8" y="29"/>
                      <a:pt x="37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8" y="38"/>
                      <a:pt x="14" y="37"/>
                      <a:pt x="12" y="36"/>
                    </a:cubicBezTo>
                    <a:cubicBezTo>
                      <a:pt x="10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5" y="33"/>
                      <a:pt x="16" y="34"/>
                      <a:pt x="17" y="35"/>
                    </a:cubicBezTo>
                    <a:cubicBezTo>
                      <a:pt x="19" y="35"/>
                      <a:pt x="20" y="36"/>
                      <a:pt x="22" y="36"/>
                    </a:cubicBezTo>
                    <a:cubicBezTo>
                      <a:pt x="25" y="36"/>
                      <a:pt x="28" y="35"/>
                      <a:pt x="30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4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90" name="Freeform 49">
                <a:extLst>
                  <a:ext uri="{FF2B5EF4-FFF2-40B4-BE49-F238E27FC236}">
                    <a16:creationId xmlns="" xmlns:a16="http://schemas.microsoft.com/office/drawing/2014/main" id="{2723F882-54AD-A24F-BB61-CA2B6E413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326"/>
                <a:ext cx="101" cy="71"/>
              </a:xfrm>
              <a:custGeom>
                <a:avLst/>
                <a:gdLst>
                  <a:gd name="T0" fmla="*/ 24 w 53"/>
                  <a:gd name="T1" fmla="*/ 37 h 37"/>
                  <a:gd name="T2" fmla="*/ 8 w 53"/>
                  <a:gd name="T3" fmla="*/ 6 h 37"/>
                  <a:gd name="T4" fmla="*/ 8 w 53"/>
                  <a:gd name="T5" fmla="*/ 31 h 37"/>
                  <a:gd name="T6" fmla="*/ 9 w 53"/>
                  <a:gd name="T7" fmla="*/ 35 h 37"/>
                  <a:gd name="T8" fmla="*/ 13 w 53"/>
                  <a:gd name="T9" fmla="*/ 36 h 37"/>
                  <a:gd name="T10" fmla="*/ 14 w 53"/>
                  <a:gd name="T11" fmla="*/ 36 h 37"/>
                  <a:gd name="T12" fmla="*/ 14 w 53"/>
                  <a:gd name="T13" fmla="*/ 37 h 37"/>
                  <a:gd name="T14" fmla="*/ 0 w 53"/>
                  <a:gd name="T15" fmla="*/ 37 h 37"/>
                  <a:gd name="T16" fmla="*/ 0 w 53"/>
                  <a:gd name="T17" fmla="*/ 36 h 37"/>
                  <a:gd name="T18" fmla="*/ 1 w 53"/>
                  <a:gd name="T19" fmla="*/ 36 h 37"/>
                  <a:gd name="T20" fmla="*/ 5 w 53"/>
                  <a:gd name="T21" fmla="*/ 35 h 37"/>
                  <a:gd name="T22" fmla="*/ 6 w 53"/>
                  <a:gd name="T23" fmla="*/ 31 h 37"/>
                  <a:gd name="T24" fmla="*/ 6 w 53"/>
                  <a:gd name="T25" fmla="*/ 6 h 37"/>
                  <a:gd name="T26" fmla="*/ 5 w 53"/>
                  <a:gd name="T27" fmla="*/ 3 h 37"/>
                  <a:gd name="T28" fmla="*/ 3 w 53"/>
                  <a:gd name="T29" fmla="*/ 2 h 37"/>
                  <a:gd name="T30" fmla="*/ 0 w 53"/>
                  <a:gd name="T31" fmla="*/ 1 h 37"/>
                  <a:gd name="T32" fmla="*/ 0 w 53"/>
                  <a:gd name="T33" fmla="*/ 0 h 37"/>
                  <a:gd name="T34" fmla="*/ 12 w 53"/>
                  <a:gd name="T35" fmla="*/ 0 h 37"/>
                  <a:gd name="T36" fmla="*/ 26 w 53"/>
                  <a:gd name="T37" fmla="*/ 29 h 37"/>
                  <a:gd name="T38" fmla="*/ 41 w 53"/>
                  <a:gd name="T39" fmla="*/ 0 h 37"/>
                  <a:gd name="T40" fmla="*/ 53 w 53"/>
                  <a:gd name="T41" fmla="*/ 0 h 37"/>
                  <a:gd name="T42" fmla="*/ 53 w 53"/>
                  <a:gd name="T43" fmla="*/ 1 h 37"/>
                  <a:gd name="T44" fmla="*/ 51 w 53"/>
                  <a:gd name="T45" fmla="*/ 1 h 37"/>
                  <a:gd name="T46" fmla="*/ 48 w 53"/>
                  <a:gd name="T47" fmla="*/ 2 h 37"/>
                  <a:gd name="T48" fmla="*/ 47 w 53"/>
                  <a:gd name="T49" fmla="*/ 6 h 37"/>
                  <a:gd name="T50" fmla="*/ 47 w 53"/>
                  <a:gd name="T51" fmla="*/ 31 h 37"/>
                  <a:gd name="T52" fmla="*/ 48 w 53"/>
                  <a:gd name="T53" fmla="*/ 35 h 37"/>
                  <a:gd name="T54" fmla="*/ 51 w 53"/>
                  <a:gd name="T55" fmla="*/ 36 h 37"/>
                  <a:gd name="T56" fmla="*/ 53 w 53"/>
                  <a:gd name="T57" fmla="*/ 36 h 37"/>
                  <a:gd name="T58" fmla="*/ 53 w 53"/>
                  <a:gd name="T59" fmla="*/ 37 h 37"/>
                  <a:gd name="T60" fmla="*/ 35 w 53"/>
                  <a:gd name="T61" fmla="*/ 37 h 37"/>
                  <a:gd name="T62" fmla="*/ 35 w 53"/>
                  <a:gd name="T63" fmla="*/ 36 h 37"/>
                  <a:gd name="T64" fmla="*/ 37 w 53"/>
                  <a:gd name="T65" fmla="*/ 36 h 37"/>
                  <a:gd name="T66" fmla="*/ 40 w 53"/>
                  <a:gd name="T67" fmla="*/ 35 h 37"/>
                  <a:gd name="T68" fmla="*/ 41 w 53"/>
                  <a:gd name="T69" fmla="*/ 31 h 37"/>
                  <a:gd name="T70" fmla="*/ 41 w 53"/>
                  <a:gd name="T71" fmla="*/ 6 h 37"/>
                  <a:gd name="T72" fmla="*/ 25 w 53"/>
                  <a:gd name="T73" fmla="*/ 37 h 37"/>
                  <a:gd name="T74" fmla="*/ 24 w 53"/>
                  <a:gd name="T75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3" h="37">
                    <a:moveTo>
                      <a:pt x="24" y="37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33"/>
                      <a:pt x="9" y="35"/>
                      <a:pt x="9" y="35"/>
                    </a:cubicBezTo>
                    <a:cubicBezTo>
                      <a:pt x="10" y="36"/>
                      <a:pt x="11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0" y="1"/>
                      <a:pt x="48" y="2"/>
                      <a:pt x="48" y="2"/>
                    </a:cubicBezTo>
                    <a:cubicBezTo>
                      <a:pt x="47" y="3"/>
                      <a:pt x="47" y="4"/>
                      <a:pt x="47" y="6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3"/>
                      <a:pt x="47" y="35"/>
                      <a:pt x="48" y="35"/>
                    </a:cubicBezTo>
                    <a:cubicBezTo>
                      <a:pt x="49" y="36"/>
                      <a:pt x="50" y="36"/>
                      <a:pt x="51" y="36"/>
                    </a:cubicBezTo>
                    <a:cubicBezTo>
                      <a:pt x="53" y="36"/>
                      <a:pt x="53" y="36"/>
                      <a:pt x="53" y="36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8" y="36"/>
                      <a:pt x="40" y="36"/>
                      <a:pt x="40" y="35"/>
                    </a:cubicBezTo>
                    <a:cubicBezTo>
                      <a:pt x="41" y="34"/>
                      <a:pt x="41" y="33"/>
                      <a:pt x="41" y="31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25" y="37"/>
                      <a:pt x="25" y="37"/>
                      <a:pt x="25" y="37"/>
                    </a:cubicBezTo>
                    <a:lnTo>
                      <a:pt x="24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  <p:grpSp>
          <p:nvGrpSpPr>
            <p:cNvPr id="123" name="Group 67">
              <a:extLst>
                <a:ext uri="{FF2B5EF4-FFF2-40B4-BE49-F238E27FC236}">
                  <a16:creationId xmlns="" xmlns:a16="http://schemas.microsoft.com/office/drawing/2014/main" id="{A0D298E6-2680-F346-B186-5D2B18913BC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595040" y="83506"/>
              <a:ext cx="533403" cy="535137"/>
              <a:chOff x="594" y="467"/>
              <a:chExt cx="1846" cy="1852"/>
            </a:xfrm>
            <a:solidFill>
              <a:srgbClr val="09234F"/>
            </a:solidFill>
          </p:grpSpPr>
          <p:sp>
            <p:nvSpPr>
              <p:cNvPr id="124" name="Rectangle 68">
                <a:extLst>
                  <a:ext uri="{FF2B5EF4-FFF2-40B4-BE49-F238E27FC236}">
                    <a16:creationId xmlns="" xmlns:a16="http://schemas.microsoft.com/office/drawing/2014/main" id="{70F15E9B-CAC0-D345-8D7B-14E99FF48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9" y="1208"/>
                <a:ext cx="10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5" name="Freeform 69">
                <a:extLst>
                  <a:ext uri="{FF2B5EF4-FFF2-40B4-BE49-F238E27FC236}">
                    <a16:creationId xmlns="" xmlns:a16="http://schemas.microsoft.com/office/drawing/2014/main" id="{37264D80-A120-A64F-8306-19458784B1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0" y="843"/>
                <a:ext cx="945" cy="1112"/>
              </a:xfrm>
              <a:custGeom>
                <a:avLst/>
                <a:gdLst>
                  <a:gd name="T0" fmla="*/ 342 w 495"/>
                  <a:gd name="T1" fmla="*/ 490 h 581"/>
                  <a:gd name="T2" fmla="*/ 266 w 495"/>
                  <a:gd name="T3" fmla="*/ 393 h 581"/>
                  <a:gd name="T4" fmla="*/ 155 w 495"/>
                  <a:gd name="T5" fmla="*/ 426 h 581"/>
                  <a:gd name="T6" fmla="*/ 158 w 495"/>
                  <a:gd name="T7" fmla="*/ 351 h 581"/>
                  <a:gd name="T8" fmla="*/ 108 w 495"/>
                  <a:gd name="T9" fmla="*/ 266 h 581"/>
                  <a:gd name="T10" fmla="*/ 117 w 495"/>
                  <a:gd name="T11" fmla="*/ 114 h 581"/>
                  <a:gd name="T12" fmla="*/ 157 w 495"/>
                  <a:gd name="T13" fmla="*/ 119 h 581"/>
                  <a:gd name="T14" fmla="*/ 167 w 495"/>
                  <a:gd name="T15" fmla="*/ 129 h 581"/>
                  <a:gd name="T16" fmla="*/ 172 w 495"/>
                  <a:gd name="T17" fmla="*/ 169 h 581"/>
                  <a:gd name="T18" fmla="*/ 67 w 495"/>
                  <a:gd name="T19" fmla="*/ 266 h 581"/>
                  <a:gd name="T20" fmla="*/ 152 w 495"/>
                  <a:gd name="T21" fmla="*/ 111 h 581"/>
                  <a:gd name="T22" fmla="*/ 142 w 495"/>
                  <a:gd name="T23" fmla="*/ 149 h 581"/>
                  <a:gd name="T24" fmla="*/ 180 w 495"/>
                  <a:gd name="T25" fmla="*/ 133 h 581"/>
                  <a:gd name="T26" fmla="*/ 181 w 495"/>
                  <a:gd name="T27" fmla="*/ 47 h 581"/>
                  <a:gd name="T28" fmla="*/ 196 w 495"/>
                  <a:gd name="T29" fmla="*/ 283 h 581"/>
                  <a:gd name="T30" fmla="*/ 198 w 495"/>
                  <a:gd name="T31" fmla="*/ 136 h 581"/>
                  <a:gd name="T32" fmla="*/ 201 w 495"/>
                  <a:gd name="T33" fmla="*/ 5 h 581"/>
                  <a:gd name="T34" fmla="*/ 211 w 495"/>
                  <a:gd name="T35" fmla="*/ 61 h 581"/>
                  <a:gd name="T36" fmla="*/ 255 w 495"/>
                  <a:gd name="T37" fmla="*/ 145 h 581"/>
                  <a:gd name="T38" fmla="*/ 278 w 495"/>
                  <a:gd name="T39" fmla="*/ 84 h 581"/>
                  <a:gd name="T40" fmla="*/ 357 w 495"/>
                  <a:gd name="T41" fmla="*/ 54 h 581"/>
                  <a:gd name="T42" fmla="*/ 411 w 495"/>
                  <a:gd name="T43" fmla="*/ 93 h 581"/>
                  <a:gd name="T44" fmla="*/ 430 w 495"/>
                  <a:gd name="T45" fmla="*/ 95 h 581"/>
                  <a:gd name="T46" fmla="*/ 463 w 495"/>
                  <a:gd name="T47" fmla="*/ 155 h 581"/>
                  <a:gd name="T48" fmla="*/ 221 w 495"/>
                  <a:gd name="T49" fmla="*/ 279 h 581"/>
                  <a:gd name="T50" fmla="*/ 349 w 495"/>
                  <a:gd name="T51" fmla="*/ 257 h 581"/>
                  <a:gd name="T52" fmla="*/ 398 w 495"/>
                  <a:gd name="T53" fmla="*/ 210 h 581"/>
                  <a:gd name="T54" fmla="*/ 406 w 495"/>
                  <a:gd name="T55" fmla="*/ 220 h 581"/>
                  <a:gd name="T56" fmla="*/ 411 w 495"/>
                  <a:gd name="T57" fmla="*/ 451 h 581"/>
                  <a:gd name="T58" fmla="*/ 406 w 495"/>
                  <a:gd name="T59" fmla="*/ 321 h 581"/>
                  <a:gd name="T60" fmla="*/ 468 w 495"/>
                  <a:gd name="T61" fmla="*/ 184 h 581"/>
                  <a:gd name="T62" fmla="*/ 460 w 495"/>
                  <a:gd name="T63" fmla="*/ 233 h 581"/>
                  <a:gd name="T64" fmla="*/ 384 w 495"/>
                  <a:gd name="T65" fmla="*/ 222 h 581"/>
                  <a:gd name="T66" fmla="*/ 420 w 495"/>
                  <a:gd name="T67" fmla="*/ 188 h 581"/>
                  <a:gd name="T68" fmla="*/ 364 w 495"/>
                  <a:gd name="T69" fmla="*/ 225 h 581"/>
                  <a:gd name="T70" fmla="*/ 360 w 495"/>
                  <a:gd name="T71" fmla="*/ 188 h 581"/>
                  <a:gd name="T72" fmla="*/ 386 w 495"/>
                  <a:gd name="T73" fmla="*/ 356 h 581"/>
                  <a:gd name="T74" fmla="*/ 220 w 495"/>
                  <a:gd name="T75" fmla="*/ 351 h 581"/>
                  <a:gd name="T76" fmla="*/ 235 w 495"/>
                  <a:gd name="T77" fmla="*/ 315 h 581"/>
                  <a:gd name="T78" fmla="*/ 206 w 495"/>
                  <a:gd name="T79" fmla="*/ 172 h 581"/>
                  <a:gd name="T80" fmla="*/ 238 w 495"/>
                  <a:gd name="T81" fmla="*/ 167 h 581"/>
                  <a:gd name="T82" fmla="*/ 251 w 495"/>
                  <a:gd name="T83" fmla="*/ 158 h 581"/>
                  <a:gd name="T84" fmla="*/ 269 w 495"/>
                  <a:gd name="T85" fmla="*/ 131 h 581"/>
                  <a:gd name="T86" fmla="*/ 278 w 495"/>
                  <a:gd name="T87" fmla="*/ 100 h 581"/>
                  <a:gd name="T88" fmla="*/ 393 w 495"/>
                  <a:gd name="T89" fmla="*/ 130 h 581"/>
                  <a:gd name="T90" fmla="*/ 438 w 495"/>
                  <a:gd name="T91" fmla="*/ 100 h 581"/>
                  <a:gd name="T92" fmla="*/ 438 w 495"/>
                  <a:gd name="T93" fmla="*/ 154 h 581"/>
                  <a:gd name="T94" fmla="*/ 456 w 495"/>
                  <a:gd name="T95" fmla="*/ 159 h 581"/>
                  <a:gd name="T96" fmla="*/ 474 w 495"/>
                  <a:gd name="T97" fmla="*/ 100 h 581"/>
                  <a:gd name="T98" fmla="*/ 455 w 495"/>
                  <a:gd name="T99" fmla="*/ 80 h 581"/>
                  <a:gd name="T100" fmla="*/ 343 w 495"/>
                  <a:gd name="T101" fmla="*/ 34 h 581"/>
                  <a:gd name="T102" fmla="*/ 206 w 495"/>
                  <a:gd name="T103" fmla="*/ 0 h 581"/>
                  <a:gd name="T104" fmla="*/ 173 w 495"/>
                  <a:gd name="T105" fmla="*/ 7 h 581"/>
                  <a:gd name="T106" fmla="*/ 143 w 495"/>
                  <a:gd name="T107" fmla="*/ 23 h 581"/>
                  <a:gd name="T108" fmla="*/ 121 w 495"/>
                  <a:gd name="T109" fmla="*/ 51 h 581"/>
                  <a:gd name="T110" fmla="*/ 148 w 495"/>
                  <a:gd name="T111" fmla="*/ 83 h 581"/>
                  <a:gd name="T112" fmla="*/ 59 w 495"/>
                  <a:gd name="T113" fmla="*/ 98 h 581"/>
                  <a:gd name="T114" fmla="*/ 108 w 495"/>
                  <a:gd name="T115" fmla="*/ 286 h 581"/>
                  <a:gd name="T116" fmla="*/ 152 w 495"/>
                  <a:gd name="T117" fmla="*/ 307 h 581"/>
                  <a:gd name="T118" fmla="*/ 102 w 495"/>
                  <a:gd name="T119" fmla="*/ 418 h 581"/>
                  <a:gd name="T120" fmla="*/ 495 w 495"/>
                  <a:gd name="T121" fmla="*/ 512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5" h="581">
                    <a:moveTo>
                      <a:pt x="369" y="368"/>
                    </a:moveTo>
                    <a:cubicBezTo>
                      <a:pt x="334" y="361"/>
                      <a:pt x="334" y="361"/>
                      <a:pt x="334" y="361"/>
                    </a:cubicBezTo>
                    <a:cubicBezTo>
                      <a:pt x="289" y="371"/>
                      <a:pt x="289" y="371"/>
                      <a:pt x="289" y="371"/>
                    </a:cubicBezTo>
                    <a:cubicBezTo>
                      <a:pt x="298" y="361"/>
                      <a:pt x="298" y="361"/>
                      <a:pt x="298" y="361"/>
                    </a:cubicBezTo>
                    <a:cubicBezTo>
                      <a:pt x="337" y="349"/>
                      <a:pt x="337" y="349"/>
                      <a:pt x="337" y="349"/>
                    </a:cubicBezTo>
                    <a:cubicBezTo>
                      <a:pt x="376" y="362"/>
                      <a:pt x="376" y="362"/>
                      <a:pt x="376" y="362"/>
                    </a:cubicBezTo>
                    <a:lnTo>
                      <a:pt x="369" y="368"/>
                    </a:lnTo>
                    <a:close/>
                    <a:moveTo>
                      <a:pt x="342" y="490"/>
                    </a:moveTo>
                    <a:cubicBezTo>
                      <a:pt x="337" y="470"/>
                      <a:pt x="337" y="470"/>
                      <a:pt x="337" y="470"/>
                    </a:cubicBezTo>
                    <a:cubicBezTo>
                      <a:pt x="349" y="422"/>
                      <a:pt x="349" y="422"/>
                      <a:pt x="349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64" y="420"/>
                      <a:pt x="364" y="420"/>
                      <a:pt x="364" y="420"/>
                    </a:cubicBezTo>
                    <a:cubicBezTo>
                      <a:pt x="375" y="493"/>
                      <a:pt x="375" y="493"/>
                      <a:pt x="375" y="493"/>
                    </a:cubicBezTo>
                    <a:cubicBezTo>
                      <a:pt x="364" y="492"/>
                      <a:pt x="353" y="491"/>
                      <a:pt x="342" y="490"/>
                    </a:cubicBezTo>
                    <a:close/>
                    <a:moveTo>
                      <a:pt x="266" y="393"/>
                    </a:moveTo>
                    <a:cubicBezTo>
                      <a:pt x="299" y="401"/>
                      <a:pt x="299" y="401"/>
                      <a:pt x="299" y="401"/>
                    </a:cubicBezTo>
                    <a:cubicBezTo>
                      <a:pt x="344" y="384"/>
                      <a:pt x="344" y="384"/>
                      <a:pt x="344" y="384"/>
                    </a:cubicBezTo>
                    <a:cubicBezTo>
                      <a:pt x="369" y="396"/>
                      <a:pt x="369" y="396"/>
                      <a:pt x="369" y="396"/>
                    </a:cubicBezTo>
                    <a:cubicBezTo>
                      <a:pt x="344" y="392"/>
                      <a:pt x="344" y="392"/>
                      <a:pt x="344" y="392"/>
                    </a:cubicBezTo>
                    <a:cubicBezTo>
                      <a:pt x="298" y="409"/>
                      <a:pt x="298" y="409"/>
                      <a:pt x="298" y="409"/>
                    </a:cubicBezTo>
                    <a:lnTo>
                      <a:pt x="266" y="393"/>
                    </a:lnTo>
                    <a:close/>
                    <a:moveTo>
                      <a:pt x="171" y="472"/>
                    </a:moveTo>
                    <a:cubicBezTo>
                      <a:pt x="155" y="426"/>
                      <a:pt x="155" y="426"/>
                      <a:pt x="155" y="426"/>
                    </a:cubicBezTo>
                    <a:cubicBezTo>
                      <a:pt x="132" y="419"/>
                      <a:pt x="132" y="419"/>
                      <a:pt x="132" y="419"/>
                    </a:cubicBezTo>
                    <a:cubicBezTo>
                      <a:pt x="170" y="407"/>
                      <a:pt x="170" y="407"/>
                      <a:pt x="170" y="407"/>
                    </a:cubicBezTo>
                    <a:cubicBezTo>
                      <a:pt x="185" y="457"/>
                      <a:pt x="185" y="457"/>
                      <a:pt x="185" y="457"/>
                    </a:cubicBezTo>
                    <a:cubicBezTo>
                      <a:pt x="278" y="443"/>
                      <a:pt x="278" y="443"/>
                      <a:pt x="278" y="443"/>
                    </a:cubicBezTo>
                    <a:lnTo>
                      <a:pt x="171" y="472"/>
                    </a:lnTo>
                    <a:close/>
                    <a:moveTo>
                      <a:pt x="154" y="326"/>
                    </a:moveTo>
                    <a:cubicBezTo>
                      <a:pt x="158" y="326"/>
                      <a:pt x="158" y="326"/>
                      <a:pt x="158" y="326"/>
                    </a:cubicBezTo>
                    <a:cubicBezTo>
                      <a:pt x="158" y="351"/>
                      <a:pt x="158" y="351"/>
                      <a:pt x="158" y="351"/>
                    </a:cubicBezTo>
                    <a:cubicBezTo>
                      <a:pt x="154" y="351"/>
                      <a:pt x="154" y="351"/>
                      <a:pt x="154" y="351"/>
                    </a:cubicBezTo>
                    <a:lnTo>
                      <a:pt x="154" y="326"/>
                    </a:lnTo>
                    <a:close/>
                    <a:moveTo>
                      <a:pt x="164" y="326"/>
                    </a:moveTo>
                    <a:cubicBezTo>
                      <a:pt x="187" y="326"/>
                      <a:pt x="187" y="326"/>
                      <a:pt x="187" y="326"/>
                    </a:cubicBezTo>
                    <a:cubicBezTo>
                      <a:pt x="187" y="351"/>
                      <a:pt x="187" y="351"/>
                      <a:pt x="187" y="351"/>
                    </a:cubicBezTo>
                    <a:cubicBezTo>
                      <a:pt x="164" y="351"/>
                      <a:pt x="164" y="351"/>
                      <a:pt x="164" y="351"/>
                    </a:cubicBezTo>
                    <a:lnTo>
                      <a:pt x="164" y="326"/>
                    </a:lnTo>
                    <a:close/>
                    <a:moveTo>
                      <a:pt x="108" y="266"/>
                    </a:moveTo>
                    <a:cubicBezTo>
                      <a:pt x="108" y="266"/>
                      <a:pt x="108" y="266"/>
                      <a:pt x="108" y="266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78" y="100"/>
                      <a:pt x="78" y="100"/>
                      <a:pt x="78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48" y="98"/>
                      <a:pt x="148" y="98"/>
                      <a:pt x="148" y="98"/>
                    </a:cubicBezTo>
                    <a:cubicBezTo>
                      <a:pt x="149" y="99"/>
                      <a:pt x="149" y="100"/>
                      <a:pt x="149" y="101"/>
                    </a:cubicBezTo>
                    <a:cubicBezTo>
                      <a:pt x="117" y="114"/>
                      <a:pt x="117" y="114"/>
                      <a:pt x="117" y="114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2" y="114"/>
                      <a:pt x="112" y="114"/>
                      <a:pt x="112" y="114"/>
                    </a:cubicBezTo>
                    <a:cubicBezTo>
                      <a:pt x="120" y="132"/>
                      <a:pt x="120" y="132"/>
                      <a:pt x="120" y="132"/>
                    </a:cubicBezTo>
                    <a:cubicBezTo>
                      <a:pt x="124" y="131"/>
                      <a:pt x="124" y="131"/>
                      <a:pt x="124" y="131"/>
                    </a:cubicBezTo>
                    <a:cubicBezTo>
                      <a:pt x="123" y="128"/>
                      <a:pt x="123" y="128"/>
                      <a:pt x="123" y="128"/>
                    </a:cubicBezTo>
                    <a:cubicBezTo>
                      <a:pt x="155" y="115"/>
                      <a:pt x="155" y="115"/>
                      <a:pt x="155" y="115"/>
                    </a:cubicBezTo>
                    <a:cubicBezTo>
                      <a:pt x="155" y="116"/>
                      <a:pt x="156" y="118"/>
                      <a:pt x="157" y="119"/>
                    </a:cubicBezTo>
                    <a:cubicBezTo>
                      <a:pt x="133" y="143"/>
                      <a:pt x="133" y="143"/>
                      <a:pt x="133" y="143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28" y="144"/>
                      <a:pt x="128" y="144"/>
                      <a:pt x="128" y="144"/>
                    </a:cubicBezTo>
                    <a:cubicBezTo>
                      <a:pt x="142" y="158"/>
                      <a:pt x="142" y="158"/>
                      <a:pt x="142" y="158"/>
                    </a:cubicBezTo>
                    <a:cubicBezTo>
                      <a:pt x="146" y="155"/>
                      <a:pt x="146" y="155"/>
                      <a:pt x="146" y="155"/>
                    </a:cubicBezTo>
                    <a:cubicBezTo>
                      <a:pt x="144" y="153"/>
                      <a:pt x="144" y="153"/>
                      <a:pt x="144" y="153"/>
                    </a:cubicBezTo>
                    <a:cubicBezTo>
                      <a:pt x="167" y="129"/>
                      <a:pt x="167" y="129"/>
                      <a:pt x="167" y="129"/>
                    </a:cubicBezTo>
                    <a:cubicBezTo>
                      <a:pt x="169" y="130"/>
                      <a:pt x="170" y="131"/>
                      <a:pt x="171" y="131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4" y="166"/>
                      <a:pt x="154" y="166"/>
                      <a:pt x="154" y="166"/>
                    </a:cubicBezTo>
                    <a:cubicBezTo>
                      <a:pt x="173" y="173"/>
                      <a:pt x="173" y="173"/>
                      <a:pt x="173" y="173"/>
                    </a:cubicBezTo>
                    <a:cubicBezTo>
                      <a:pt x="174" y="169"/>
                      <a:pt x="174" y="169"/>
                      <a:pt x="174" y="169"/>
                    </a:cubicBezTo>
                    <a:cubicBezTo>
                      <a:pt x="172" y="169"/>
                      <a:pt x="172" y="169"/>
                      <a:pt x="172" y="169"/>
                    </a:cubicBezTo>
                    <a:cubicBezTo>
                      <a:pt x="185" y="137"/>
                      <a:pt x="185" y="137"/>
                      <a:pt x="185" y="137"/>
                    </a:cubicBezTo>
                    <a:cubicBezTo>
                      <a:pt x="186" y="138"/>
                      <a:pt x="187" y="138"/>
                      <a:pt x="189" y="138"/>
                    </a:cubicBezTo>
                    <a:cubicBezTo>
                      <a:pt x="189" y="172"/>
                      <a:pt x="189" y="172"/>
                      <a:pt x="189" y="172"/>
                    </a:cubicBezTo>
                    <a:cubicBezTo>
                      <a:pt x="187" y="172"/>
                      <a:pt x="187" y="172"/>
                      <a:pt x="187" y="172"/>
                    </a:cubicBezTo>
                    <a:cubicBezTo>
                      <a:pt x="187" y="266"/>
                      <a:pt x="187" y="266"/>
                      <a:pt x="187" y="266"/>
                    </a:cubicBezTo>
                    <a:lnTo>
                      <a:pt x="108" y="266"/>
                    </a:lnTo>
                    <a:close/>
                    <a:moveTo>
                      <a:pt x="73" y="266"/>
                    </a:moveTo>
                    <a:cubicBezTo>
                      <a:pt x="67" y="266"/>
                      <a:pt x="67" y="266"/>
                      <a:pt x="67" y="266"/>
                    </a:cubicBezTo>
                    <a:cubicBezTo>
                      <a:pt x="67" y="100"/>
                      <a:pt x="67" y="100"/>
                      <a:pt x="67" y="100"/>
                    </a:cubicBezTo>
                    <a:cubicBezTo>
                      <a:pt x="73" y="100"/>
                      <a:pt x="73" y="100"/>
                      <a:pt x="73" y="100"/>
                    </a:cubicBezTo>
                    <a:lnTo>
                      <a:pt x="73" y="266"/>
                    </a:lnTo>
                    <a:close/>
                    <a:moveTo>
                      <a:pt x="152" y="111"/>
                    </a:moveTo>
                    <a:cubicBezTo>
                      <a:pt x="153" y="112"/>
                      <a:pt x="153" y="112"/>
                      <a:pt x="153" y="113"/>
                    </a:cubicBezTo>
                    <a:cubicBezTo>
                      <a:pt x="124" y="125"/>
                      <a:pt x="124" y="125"/>
                      <a:pt x="124" y="125"/>
                    </a:cubicBezTo>
                    <a:cubicBezTo>
                      <a:pt x="123" y="123"/>
                      <a:pt x="123" y="123"/>
                      <a:pt x="123" y="123"/>
                    </a:cubicBezTo>
                    <a:lnTo>
                      <a:pt x="152" y="111"/>
                    </a:lnTo>
                    <a:close/>
                    <a:moveTo>
                      <a:pt x="122" y="57"/>
                    </a:moveTo>
                    <a:cubicBezTo>
                      <a:pt x="122" y="55"/>
                      <a:pt x="122" y="55"/>
                      <a:pt x="122" y="55"/>
                    </a:cubicBezTo>
                    <a:cubicBezTo>
                      <a:pt x="155" y="69"/>
                      <a:pt x="155" y="69"/>
                      <a:pt x="155" y="69"/>
                    </a:cubicBezTo>
                    <a:cubicBezTo>
                      <a:pt x="154" y="71"/>
                      <a:pt x="154" y="71"/>
                      <a:pt x="154" y="71"/>
                    </a:cubicBezTo>
                    <a:lnTo>
                      <a:pt x="122" y="57"/>
                    </a:lnTo>
                    <a:close/>
                    <a:moveTo>
                      <a:pt x="165" y="124"/>
                    </a:moveTo>
                    <a:cubicBezTo>
                      <a:pt x="166" y="125"/>
                      <a:pt x="166" y="125"/>
                      <a:pt x="167" y="126"/>
                    </a:cubicBezTo>
                    <a:cubicBezTo>
                      <a:pt x="142" y="149"/>
                      <a:pt x="142" y="149"/>
                      <a:pt x="142" y="149"/>
                    </a:cubicBezTo>
                    <a:cubicBezTo>
                      <a:pt x="141" y="148"/>
                      <a:pt x="141" y="148"/>
                      <a:pt x="141" y="148"/>
                    </a:cubicBezTo>
                    <a:lnTo>
                      <a:pt x="165" y="124"/>
                    </a:lnTo>
                    <a:close/>
                    <a:moveTo>
                      <a:pt x="139" y="29"/>
                    </a:moveTo>
                    <a:cubicBezTo>
                      <a:pt x="143" y="30"/>
                      <a:pt x="143" y="30"/>
                      <a:pt x="143" y="30"/>
                    </a:cubicBezTo>
                    <a:cubicBezTo>
                      <a:pt x="168" y="54"/>
                      <a:pt x="168" y="54"/>
                      <a:pt x="168" y="54"/>
                    </a:cubicBezTo>
                    <a:cubicBezTo>
                      <a:pt x="165" y="57"/>
                      <a:pt x="165" y="57"/>
                      <a:pt x="165" y="57"/>
                    </a:cubicBezTo>
                    <a:lnTo>
                      <a:pt x="139" y="29"/>
                    </a:lnTo>
                    <a:close/>
                    <a:moveTo>
                      <a:pt x="180" y="133"/>
                    </a:moveTo>
                    <a:cubicBezTo>
                      <a:pt x="181" y="134"/>
                      <a:pt x="182" y="134"/>
                      <a:pt x="183" y="134"/>
                    </a:cubicBezTo>
                    <a:cubicBezTo>
                      <a:pt x="169" y="166"/>
                      <a:pt x="169" y="166"/>
                      <a:pt x="169" y="166"/>
                    </a:cubicBezTo>
                    <a:cubicBezTo>
                      <a:pt x="167" y="166"/>
                      <a:pt x="167" y="166"/>
                      <a:pt x="167" y="166"/>
                    </a:cubicBezTo>
                    <a:lnTo>
                      <a:pt x="180" y="133"/>
                    </a:lnTo>
                    <a:close/>
                    <a:moveTo>
                      <a:pt x="166" y="11"/>
                    </a:moveTo>
                    <a:cubicBezTo>
                      <a:pt x="170" y="18"/>
                      <a:pt x="170" y="18"/>
                      <a:pt x="170" y="18"/>
                    </a:cubicBezTo>
                    <a:cubicBezTo>
                      <a:pt x="184" y="46"/>
                      <a:pt x="184" y="46"/>
                      <a:pt x="184" y="46"/>
                    </a:cubicBezTo>
                    <a:cubicBezTo>
                      <a:pt x="183" y="46"/>
                      <a:pt x="182" y="47"/>
                      <a:pt x="181" y="47"/>
                    </a:cubicBezTo>
                    <a:lnTo>
                      <a:pt x="166" y="11"/>
                    </a:lnTo>
                    <a:close/>
                    <a:moveTo>
                      <a:pt x="196" y="324"/>
                    </a:moveTo>
                    <a:cubicBezTo>
                      <a:pt x="196" y="324"/>
                      <a:pt x="196" y="324"/>
                      <a:pt x="196" y="324"/>
                    </a:cubicBezTo>
                    <a:cubicBezTo>
                      <a:pt x="201" y="328"/>
                      <a:pt x="201" y="328"/>
                      <a:pt x="201" y="328"/>
                    </a:cubicBezTo>
                    <a:cubicBezTo>
                      <a:pt x="201" y="351"/>
                      <a:pt x="201" y="351"/>
                      <a:pt x="201" y="351"/>
                    </a:cubicBezTo>
                    <a:cubicBezTo>
                      <a:pt x="196" y="351"/>
                      <a:pt x="196" y="351"/>
                      <a:pt x="196" y="351"/>
                    </a:cubicBezTo>
                    <a:lnTo>
                      <a:pt x="196" y="324"/>
                    </a:lnTo>
                    <a:close/>
                    <a:moveTo>
                      <a:pt x="196" y="283"/>
                    </a:moveTo>
                    <a:cubicBezTo>
                      <a:pt x="196" y="283"/>
                      <a:pt x="196" y="283"/>
                      <a:pt x="196" y="283"/>
                    </a:cubicBezTo>
                    <a:cubicBezTo>
                      <a:pt x="201" y="287"/>
                      <a:pt x="201" y="287"/>
                      <a:pt x="201" y="287"/>
                    </a:cubicBezTo>
                    <a:cubicBezTo>
                      <a:pt x="201" y="307"/>
                      <a:pt x="201" y="307"/>
                      <a:pt x="201" y="307"/>
                    </a:cubicBezTo>
                    <a:cubicBezTo>
                      <a:pt x="196" y="307"/>
                      <a:pt x="196" y="307"/>
                      <a:pt x="196" y="307"/>
                    </a:cubicBezTo>
                    <a:lnTo>
                      <a:pt x="196" y="283"/>
                    </a:lnTo>
                    <a:close/>
                    <a:moveTo>
                      <a:pt x="196" y="172"/>
                    </a:moveTo>
                    <a:cubicBezTo>
                      <a:pt x="198" y="172"/>
                      <a:pt x="198" y="172"/>
                      <a:pt x="198" y="172"/>
                    </a:cubicBezTo>
                    <a:cubicBezTo>
                      <a:pt x="198" y="136"/>
                      <a:pt x="198" y="136"/>
                      <a:pt x="198" y="136"/>
                    </a:cubicBezTo>
                    <a:cubicBezTo>
                      <a:pt x="199" y="136"/>
                      <a:pt x="200" y="136"/>
                      <a:pt x="201" y="136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267"/>
                      <a:pt x="201" y="267"/>
                      <a:pt x="201" y="267"/>
                    </a:cubicBezTo>
                    <a:cubicBezTo>
                      <a:pt x="196" y="267"/>
                      <a:pt x="196" y="267"/>
                      <a:pt x="196" y="267"/>
                    </a:cubicBezTo>
                    <a:lnTo>
                      <a:pt x="196" y="172"/>
                    </a:lnTo>
                    <a:close/>
                    <a:moveTo>
                      <a:pt x="199" y="5"/>
                    </a:moveTo>
                    <a:cubicBezTo>
                      <a:pt x="201" y="5"/>
                      <a:pt x="201" y="5"/>
                      <a:pt x="201" y="5"/>
                    </a:cubicBezTo>
                    <a:cubicBezTo>
                      <a:pt x="201" y="45"/>
                      <a:pt x="201" y="45"/>
                      <a:pt x="201" y="45"/>
                    </a:cubicBezTo>
                    <a:cubicBezTo>
                      <a:pt x="200" y="45"/>
                      <a:pt x="199" y="45"/>
                      <a:pt x="199" y="45"/>
                    </a:cubicBezTo>
                    <a:lnTo>
                      <a:pt x="199" y="5"/>
                    </a:lnTo>
                    <a:close/>
                    <a:moveTo>
                      <a:pt x="211" y="61"/>
                    </a:moveTo>
                    <a:cubicBezTo>
                      <a:pt x="217" y="61"/>
                      <a:pt x="221" y="66"/>
                      <a:pt x="221" y="72"/>
                    </a:cubicBezTo>
                    <a:cubicBezTo>
                      <a:pt x="221" y="77"/>
                      <a:pt x="217" y="82"/>
                      <a:pt x="211" y="82"/>
                    </a:cubicBezTo>
                    <a:cubicBezTo>
                      <a:pt x="206" y="82"/>
                      <a:pt x="201" y="77"/>
                      <a:pt x="201" y="72"/>
                    </a:cubicBezTo>
                    <a:cubicBezTo>
                      <a:pt x="201" y="66"/>
                      <a:pt x="206" y="61"/>
                      <a:pt x="211" y="61"/>
                    </a:cubicBezTo>
                    <a:close/>
                    <a:moveTo>
                      <a:pt x="231" y="164"/>
                    </a:moveTo>
                    <a:cubicBezTo>
                      <a:pt x="229" y="164"/>
                      <a:pt x="229" y="164"/>
                      <a:pt x="229" y="164"/>
                    </a:cubicBezTo>
                    <a:cubicBezTo>
                      <a:pt x="216" y="132"/>
                      <a:pt x="216" y="132"/>
                      <a:pt x="216" y="132"/>
                    </a:cubicBezTo>
                    <a:cubicBezTo>
                      <a:pt x="219" y="130"/>
                      <a:pt x="219" y="130"/>
                      <a:pt x="219" y="130"/>
                    </a:cubicBezTo>
                    <a:lnTo>
                      <a:pt x="231" y="164"/>
                    </a:lnTo>
                    <a:close/>
                    <a:moveTo>
                      <a:pt x="232" y="119"/>
                    </a:moveTo>
                    <a:cubicBezTo>
                      <a:pt x="257" y="144"/>
                      <a:pt x="257" y="144"/>
                      <a:pt x="257" y="144"/>
                    </a:cubicBezTo>
                    <a:cubicBezTo>
                      <a:pt x="255" y="145"/>
                      <a:pt x="255" y="145"/>
                      <a:pt x="255" y="145"/>
                    </a:cubicBezTo>
                    <a:cubicBezTo>
                      <a:pt x="231" y="121"/>
                      <a:pt x="231" y="121"/>
                      <a:pt x="231" y="121"/>
                    </a:cubicBezTo>
                    <a:cubicBezTo>
                      <a:pt x="231" y="120"/>
                      <a:pt x="232" y="119"/>
                      <a:pt x="232" y="119"/>
                    </a:cubicBezTo>
                    <a:close/>
                    <a:moveTo>
                      <a:pt x="240" y="103"/>
                    </a:moveTo>
                    <a:cubicBezTo>
                      <a:pt x="272" y="116"/>
                      <a:pt x="272" y="116"/>
                      <a:pt x="272" y="116"/>
                    </a:cubicBezTo>
                    <a:cubicBezTo>
                      <a:pt x="271" y="118"/>
                      <a:pt x="271" y="118"/>
                      <a:pt x="271" y="118"/>
                    </a:cubicBezTo>
                    <a:cubicBezTo>
                      <a:pt x="240" y="105"/>
                      <a:pt x="240" y="105"/>
                      <a:pt x="240" y="105"/>
                    </a:cubicBezTo>
                    <a:cubicBezTo>
                      <a:pt x="240" y="104"/>
                      <a:pt x="240" y="103"/>
                      <a:pt x="240" y="103"/>
                    </a:cubicBezTo>
                    <a:close/>
                    <a:moveTo>
                      <a:pt x="278" y="84"/>
                    </a:moveTo>
                    <a:cubicBezTo>
                      <a:pt x="374" y="84"/>
                      <a:pt x="374" y="84"/>
                      <a:pt x="374" y="84"/>
                    </a:cubicBezTo>
                    <a:cubicBezTo>
                      <a:pt x="374" y="88"/>
                      <a:pt x="374" y="88"/>
                      <a:pt x="374" y="88"/>
                    </a:cubicBezTo>
                    <a:cubicBezTo>
                      <a:pt x="278" y="88"/>
                      <a:pt x="278" y="88"/>
                      <a:pt x="278" y="88"/>
                    </a:cubicBezTo>
                    <a:lnTo>
                      <a:pt x="278" y="84"/>
                    </a:lnTo>
                    <a:close/>
                    <a:moveTo>
                      <a:pt x="359" y="56"/>
                    </a:moveTo>
                    <a:cubicBezTo>
                      <a:pt x="361" y="80"/>
                      <a:pt x="361" y="80"/>
                      <a:pt x="361" y="80"/>
                    </a:cubicBezTo>
                    <a:cubicBezTo>
                      <a:pt x="359" y="80"/>
                      <a:pt x="359" y="80"/>
                      <a:pt x="359" y="80"/>
                    </a:cubicBezTo>
                    <a:cubicBezTo>
                      <a:pt x="357" y="54"/>
                      <a:pt x="357" y="54"/>
                      <a:pt x="357" y="54"/>
                    </a:cubicBezTo>
                    <a:lnTo>
                      <a:pt x="359" y="56"/>
                    </a:lnTo>
                    <a:close/>
                    <a:moveTo>
                      <a:pt x="370" y="68"/>
                    </a:moveTo>
                    <a:cubicBezTo>
                      <a:pt x="397" y="84"/>
                      <a:pt x="397" y="84"/>
                      <a:pt x="397" y="84"/>
                    </a:cubicBezTo>
                    <a:cubicBezTo>
                      <a:pt x="397" y="85"/>
                      <a:pt x="397" y="85"/>
                      <a:pt x="397" y="85"/>
                    </a:cubicBezTo>
                    <a:cubicBezTo>
                      <a:pt x="370" y="72"/>
                      <a:pt x="370" y="72"/>
                      <a:pt x="370" y="72"/>
                    </a:cubicBezTo>
                    <a:lnTo>
                      <a:pt x="370" y="68"/>
                    </a:lnTo>
                    <a:close/>
                    <a:moveTo>
                      <a:pt x="411" y="89"/>
                    </a:moveTo>
                    <a:cubicBezTo>
                      <a:pt x="411" y="93"/>
                      <a:pt x="411" y="93"/>
                      <a:pt x="411" y="93"/>
                    </a:cubicBezTo>
                    <a:cubicBezTo>
                      <a:pt x="381" y="99"/>
                      <a:pt x="381" y="99"/>
                      <a:pt x="381" y="99"/>
                    </a:cubicBezTo>
                    <a:cubicBezTo>
                      <a:pt x="377" y="97"/>
                      <a:pt x="377" y="97"/>
                      <a:pt x="377" y="97"/>
                    </a:cubicBezTo>
                    <a:lnTo>
                      <a:pt x="411" y="89"/>
                    </a:lnTo>
                    <a:close/>
                    <a:moveTo>
                      <a:pt x="430" y="95"/>
                    </a:moveTo>
                    <a:cubicBezTo>
                      <a:pt x="402" y="131"/>
                      <a:pt x="402" y="131"/>
                      <a:pt x="402" y="131"/>
                    </a:cubicBezTo>
                    <a:cubicBezTo>
                      <a:pt x="399" y="127"/>
                      <a:pt x="399" y="127"/>
                      <a:pt x="399" y="127"/>
                    </a:cubicBezTo>
                    <a:cubicBezTo>
                      <a:pt x="427" y="91"/>
                      <a:pt x="427" y="91"/>
                      <a:pt x="427" y="91"/>
                    </a:cubicBezTo>
                    <a:lnTo>
                      <a:pt x="430" y="95"/>
                    </a:lnTo>
                    <a:close/>
                    <a:moveTo>
                      <a:pt x="446" y="98"/>
                    </a:moveTo>
                    <a:cubicBezTo>
                      <a:pt x="431" y="144"/>
                      <a:pt x="431" y="144"/>
                      <a:pt x="431" y="144"/>
                    </a:cubicBezTo>
                    <a:cubicBezTo>
                      <a:pt x="429" y="143"/>
                      <a:pt x="429" y="143"/>
                      <a:pt x="429" y="143"/>
                    </a:cubicBezTo>
                    <a:cubicBezTo>
                      <a:pt x="444" y="96"/>
                      <a:pt x="444" y="96"/>
                      <a:pt x="444" y="96"/>
                    </a:cubicBezTo>
                    <a:lnTo>
                      <a:pt x="446" y="98"/>
                    </a:lnTo>
                    <a:close/>
                    <a:moveTo>
                      <a:pt x="460" y="96"/>
                    </a:moveTo>
                    <a:cubicBezTo>
                      <a:pt x="463" y="96"/>
                      <a:pt x="463" y="96"/>
                      <a:pt x="463" y="96"/>
                    </a:cubicBezTo>
                    <a:cubicBezTo>
                      <a:pt x="463" y="155"/>
                      <a:pt x="463" y="155"/>
                      <a:pt x="463" y="155"/>
                    </a:cubicBezTo>
                    <a:cubicBezTo>
                      <a:pt x="460" y="155"/>
                      <a:pt x="460" y="155"/>
                      <a:pt x="460" y="155"/>
                    </a:cubicBezTo>
                    <a:lnTo>
                      <a:pt x="460" y="96"/>
                    </a:lnTo>
                    <a:close/>
                    <a:moveTo>
                      <a:pt x="206" y="286"/>
                    </a:moveTo>
                    <a:cubicBezTo>
                      <a:pt x="216" y="286"/>
                      <a:pt x="216" y="286"/>
                      <a:pt x="216" y="286"/>
                    </a:cubicBezTo>
                    <a:cubicBezTo>
                      <a:pt x="216" y="307"/>
                      <a:pt x="216" y="307"/>
                      <a:pt x="216" y="307"/>
                    </a:cubicBezTo>
                    <a:cubicBezTo>
                      <a:pt x="206" y="307"/>
                      <a:pt x="206" y="307"/>
                      <a:pt x="206" y="307"/>
                    </a:cubicBezTo>
                    <a:lnTo>
                      <a:pt x="206" y="286"/>
                    </a:lnTo>
                    <a:close/>
                    <a:moveTo>
                      <a:pt x="221" y="279"/>
                    </a:moveTo>
                    <a:cubicBezTo>
                      <a:pt x="226" y="276"/>
                      <a:pt x="226" y="276"/>
                      <a:pt x="226" y="276"/>
                    </a:cubicBezTo>
                    <a:cubicBezTo>
                      <a:pt x="226" y="312"/>
                      <a:pt x="226" y="312"/>
                      <a:pt x="226" y="312"/>
                    </a:cubicBezTo>
                    <a:cubicBezTo>
                      <a:pt x="221" y="309"/>
                      <a:pt x="221" y="309"/>
                      <a:pt x="221" y="309"/>
                    </a:cubicBezTo>
                    <a:lnTo>
                      <a:pt x="221" y="279"/>
                    </a:lnTo>
                    <a:close/>
                    <a:moveTo>
                      <a:pt x="345" y="260"/>
                    </a:moveTo>
                    <a:cubicBezTo>
                      <a:pt x="345" y="236"/>
                      <a:pt x="345" y="236"/>
                      <a:pt x="345" y="236"/>
                    </a:cubicBezTo>
                    <a:cubicBezTo>
                      <a:pt x="348" y="236"/>
                      <a:pt x="348" y="236"/>
                      <a:pt x="348" y="236"/>
                    </a:cubicBezTo>
                    <a:cubicBezTo>
                      <a:pt x="349" y="257"/>
                      <a:pt x="349" y="257"/>
                      <a:pt x="349" y="257"/>
                    </a:cubicBezTo>
                    <a:cubicBezTo>
                      <a:pt x="364" y="285"/>
                      <a:pt x="364" y="285"/>
                      <a:pt x="364" y="285"/>
                    </a:cubicBezTo>
                    <a:lnTo>
                      <a:pt x="345" y="260"/>
                    </a:lnTo>
                    <a:close/>
                    <a:moveTo>
                      <a:pt x="397" y="192"/>
                    </a:moveTo>
                    <a:cubicBezTo>
                      <a:pt x="397" y="182"/>
                      <a:pt x="397" y="182"/>
                      <a:pt x="397" y="182"/>
                    </a:cubicBezTo>
                    <a:cubicBezTo>
                      <a:pt x="400" y="182"/>
                      <a:pt x="400" y="182"/>
                      <a:pt x="400" y="182"/>
                    </a:cubicBezTo>
                    <a:cubicBezTo>
                      <a:pt x="409" y="190"/>
                      <a:pt x="409" y="190"/>
                      <a:pt x="409" y="190"/>
                    </a:cubicBezTo>
                    <a:cubicBezTo>
                      <a:pt x="407" y="204"/>
                      <a:pt x="407" y="204"/>
                      <a:pt x="407" y="204"/>
                    </a:cubicBezTo>
                    <a:cubicBezTo>
                      <a:pt x="398" y="210"/>
                      <a:pt x="398" y="210"/>
                      <a:pt x="398" y="210"/>
                    </a:cubicBezTo>
                    <a:cubicBezTo>
                      <a:pt x="394" y="210"/>
                      <a:pt x="394" y="210"/>
                      <a:pt x="394" y="210"/>
                    </a:cubicBezTo>
                    <a:cubicBezTo>
                      <a:pt x="394" y="204"/>
                      <a:pt x="394" y="204"/>
                      <a:pt x="394" y="204"/>
                    </a:cubicBezTo>
                    <a:cubicBezTo>
                      <a:pt x="399" y="204"/>
                      <a:pt x="399" y="204"/>
                      <a:pt x="399" y="204"/>
                    </a:cubicBezTo>
                    <a:cubicBezTo>
                      <a:pt x="399" y="202"/>
                      <a:pt x="399" y="202"/>
                      <a:pt x="399" y="202"/>
                    </a:cubicBezTo>
                    <a:cubicBezTo>
                      <a:pt x="394" y="202"/>
                      <a:pt x="394" y="202"/>
                      <a:pt x="394" y="202"/>
                    </a:cubicBezTo>
                    <a:cubicBezTo>
                      <a:pt x="394" y="192"/>
                      <a:pt x="394" y="192"/>
                      <a:pt x="394" y="192"/>
                    </a:cubicBezTo>
                    <a:lnTo>
                      <a:pt x="397" y="192"/>
                    </a:lnTo>
                    <a:close/>
                    <a:moveTo>
                      <a:pt x="406" y="220"/>
                    </a:moveTo>
                    <a:cubicBezTo>
                      <a:pt x="400" y="220"/>
                      <a:pt x="400" y="220"/>
                      <a:pt x="400" y="220"/>
                    </a:cubicBezTo>
                    <a:cubicBezTo>
                      <a:pt x="400" y="212"/>
                      <a:pt x="400" y="212"/>
                      <a:pt x="400" y="212"/>
                    </a:cubicBezTo>
                    <a:cubicBezTo>
                      <a:pt x="412" y="206"/>
                      <a:pt x="412" y="206"/>
                      <a:pt x="412" y="206"/>
                    </a:cubicBezTo>
                    <a:lnTo>
                      <a:pt x="406" y="220"/>
                    </a:lnTo>
                    <a:close/>
                    <a:moveTo>
                      <a:pt x="413" y="497"/>
                    </a:moveTo>
                    <a:cubicBezTo>
                      <a:pt x="426" y="429"/>
                      <a:pt x="426" y="429"/>
                      <a:pt x="426" y="429"/>
                    </a:cubicBezTo>
                    <a:cubicBezTo>
                      <a:pt x="422" y="403"/>
                      <a:pt x="422" y="403"/>
                      <a:pt x="422" y="403"/>
                    </a:cubicBezTo>
                    <a:cubicBezTo>
                      <a:pt x="411" y="451"/>
                      <a:pt x="411" y="451"/>
                      <a:pt x="411" y="451"/>
                    </a:cubicBezTo>
                    <a:cubicBezTo>
                      <a:pt x="405" y="451"/>
                      <a:pt x="405" y="451"/>
                      <a:pt x="405" y="451"/>
                    </a:cubicBezTo>
                    <a:cubicBezTo>
                      <a:pt x="405" y="408"/>
                      <a:pt x="405" y="408"/>
                      <a:pt x="405" y="408"/>
                    </a:cubicBezTo>
                    <a:cubicBezTo>
                      <a:pt x="423" y="395"/>
                      <a:pt x="423" y="395"/>
                      <a:pt x="423" y="395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397" y="401"/>
                      <a:pt x="397" y="401"/>
                      <a:pt x="397" y="401"/>
                    </a:cubicBezTo>
                    <a:cubicBezTo>
                      <a:pt x="395" y="401"/>
                      <a:pt x="395" y="401"/>
                      <a:pt x="395" y="401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406" y="321"/>
                      <a:pt x="406" y="321"/>
                      <a:pt x="406" y="321"/>
                    </a:cubicBezTo>
                    <a:cubicBezTo>
                      <a:pt x="385" y="302"/>
                      <a:pt x="385" y="302"/>
                      <a:pt x="385" y="302"/>
                    </a:cubicBezTo>
                    <a:cubicBezTo>
                      <a:pt x="405" y="281"/>
                      <a:pt x="405" y="281"/>
                      <a:pt x="405" y="281"/>
                    </a:cubicBezTo>
                    <a:cubicBezTo>
                      <a:pt x="412" y="284"/>
                      <a:pt x="412" y="284"/>
                      <a:pt x="412" y="284"/>
                    </a:cubicBezTo>
                    <a:cubicBezTo>
                      <a:pt x="403" y="302"/>
                      <a:pt x="403" y="302"/>
                      <a:pt x="403" y="302"/>
                    </a:cubicBezTo>
                    <a:cubicBezTo>
                      <a:pt x="425" y="319"/>
                      <a:pt x="425" y="319"/>
                      <a:pt x="425" y="319"/>
                    </a:cubicBezTo>
                    <a:cubicBezTo>
                      <a:pt x="455" y="296"/>
                      <a:pt x="455" y="296"/>
                      <a:pt x="455" y="296"/>
                    </a:cubicBezTo>
                    <a:cubicBezTo>
                      <a:pt x="478" y="218"/>
                      <a:pt x="478" y="218"/>
                      <a:pt x="478" y="218"/>
                    </a:cubicBezTo>
                    <a:cubicBezTo>
                      <a:pt x="468" y="184"/>
                      <a:pt x="468" y="184"/>
                      <a:pt x="468" y="184"/>
                    </a:cubicBezTo>
                    <a:cubicBezTo>
                      <a:pt x="481" y="173"/>
                      <a:pt x="481" y="173"/>
                      <a:pt x="481" y="173"/>
                    </a:cubicBezTo>
                    <a:cubicBezTo>
                      <a:pt x="485" y="167"/>
                      <a:pt x="485" y="167"/>
                      <a:pt x="485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61" y="176"/>
                      <a:pt x="461" y="176"/>
                      <a:pt x="461" y="176"/>
                    </a:cubicBezTo>
                    <a:cubicBezTo>
                      <a:pt x="457" y="226"/>
                      <a:pt x="457" y="226"/>
                      <a:pt x="457" y="226"/>
                    </a:cubicBezTo>
                    <a:cubicBezTo>
                      <a:pt x="416" y="228"/>
                      <a:pt x="416" y="228"/>
                      <a:pt x="416" y="228"/>
                    </a:cubicBezTo>
                    <a:cubicBezTo>
                      <a:pt x="460" y="233"/>
                      <a:pt x="460" y="233"/>
                      <a:pt x="460" y="233"/>
                    </a:cubicBezTo>
                    <a:cubicBezTo>
                      <a:pt x="415" y="240"/>
                      <a:pt x="415" y="240"/>
                      <a:pt x="415" y="240"/>
                    </a:cubicBezTo>
                    <a:cubicBezTo>
                      <a:pt x="421" y="255"/>
                      <a:pt x="421" y="255"/>
                      <a:pt x="421" y="255"/>
                    </a:cubicBezTo>
                    <a:cubicBezTo>
                      <a:pt x="412" y="265"/>
                      <a:pt x="412" y="265"/>
                      <a:pt x="412" y="265"/>
                    </a:cubicBezTo>
                    <a:cubicBezTo>
                      <a:pt x="393" y="258"/>
                      <a:pt x="393" y="258"/>
                      <a:pt x="393" y="258"/>
                    </a:cubicBezTo>
                    <a:cubicBezTo>
                      <a:pt x="376" y="267"/>
                      <a:pt x="376" y="267"/>
                      <a:pt x="376" y="267"/>
                    </a:cubicBezTo>
                    <a:cubicBezTo>
                      <a:pt x="367" y="256"/>
                      <a:pt x="367" y="256"/>
                      <a:pt x="367" y="256"/>
                    </a:cubicBezTo>
                    <a:cubicBezTo>
                      <a:pt x="379" y="222"/>
                      <a:pt x="379" y="222"/>
                      <a:pt x="379" y="222"/>
                    </a:cubicBezTo>
                    <a:cubicBezTo>
                      <a:pt x="384" y="222"/>
                      <a:pt x="384" y="222"/>
                      <a:pt x="384" y="222"/>
                    </a:cubicBezTo>
                    <a:cubicBezTo>
                      <a:pt x="386" y="251"/>
                      <a:pt x="386" y="251"/>
                      <a:pt x="386" y="251"/>
                    </a:cubicBezTo>
                    <a:cubicBezTo>
                      <a:pt x="393" y="230"/>
                      <a:pt x="393" y="230"/>
                      <a:pt x="393" y="230"/>
                    </a:cubicBezTo>
                    <a:cubicBezTo>
                      <a:pt x="410" y="232"/>
                      <a:pt x="410" y="232"/>
                      <a:pt x="410" y="232"/>
                    </a:cubicBezTo>
                    <a:cubicBezTo>
                      <a:pt x="403" y="228"/>
                      <a:pt x="403" y="228"/>
                      <a:pt x="403" y="228"/>
                    </a:cubicBezTo>
                    <a:cubicBezTo>
                      <a:pt x="414" y="228"/>
                      <a:pt x="414" y="228"/>
                      <a:pt x="414" y="228"/>
                    </a:cubicBezTo>
                    <a:cubicBezTo>
                      <a:pt x="411" y="220"/>
                      <a:pt x="411" y="220"/>
                      <a:pt x="411" y="220"/>
                    </a:cubicBezTo>
                    <a:cubicBezTo>
                      <a:pt x="418" y="210"/>
                      <a:pt x="418" y="210"/>
                      <a:pt x="418" y="210"/>
                    </a:cubicBezTo>
                    <a:cubicBezTo>
                      <a:pt x="420" y="188"/>
                      <a:pt x="420" y="188"/>
                      <a:pt x="420" y="188"/>
                    </a:cubicBezTo>
                    <a:cubicBezTo>
                      <a:pt x="405" y="176"/>
                      <a:pt x="405" y="176"/>
                      <a:pt x="405" y="176"/>
                    </a:cubicBezTo>
                    <a:cubicBezTo>
                      <a:pt x="393" y="176"/>
                      <a:pt x="393" y="176"/>
                      <a:pt x="393" y="176"/>
                    </a:cubicBezTo>
                    <a:cubicBezTo>
                      <a:pt x="383" y="184"/>
                      <a:pt x="383" y="184"/>
                      <a:pt x="383" y="184"/>
                    </a:cubicBezTo>
                    <a:cubicBezTo>
                      <a:pt x="380" y="122"/>
                      <a:pt x="380" y="122"/>
                      <a:pt x="380" y="122"/>
                    </a:cubicBezTo>
                    <a:cubicBezTo>
                      <a:pt x="377" y="118"/>
                      <a:pt x="377" y="118"/>
                      <a:pt x="377" y="118"/>
                    </a:cubicBezTo>
                    <a:cubicBezTo>
                      <a:pt x="374" y="221"/>
                      <a:pt x="374" y="221"/>
                      <a:pt x="374" y="221"/>
                    </a:cubicBezTo>
                    <a:cubicBezTo>
                      <a:pt x="367" y="234"/>
                      <a:pt x="367" y="234"/>
                      <a:pt x="367" y="234"/>
                    </a:cubicBezTo>
                    <a:cubicBezTo>
                      <a:pt x="367" y="234"/>
                      <a:pt x="366" y="232"/>
                      <a:pt x="364" y="225"/>
                    </a:cubicBezTo>
                    <a:cubicBezTo>
                      <a:pt x="362" y="219"/>
                      <a:pt x="365" y="200"/>
                      <a:pt x="365" y="200"/>
                    </a:cubicBezTo>
                    <a:cubicBezTo>
                      <a:pt x="372" y="120"/>
                      <a:pt x="372" y="120"/>
                      <a:pt x="372" y="120"/>
                    </a:cubicBezTo>
                    <a:cubicBezTo>
                      <a:pt x="366" y="127"/>
                      <a:pt x="366" y="127"/>
                      <a:pt x="366" y="127"/>
                    </a:cubicBezTo>
                    <a:cubicBezTo>
                      <a:pt x="362" y="176"/>
                      <a:pt x="362" y="176"/>
                      <a:pt x="362" y="176"/>
                    </a:cubicBezTo>
                    <a:cubicBezTo>
                      <a:pt x="344" y="189"/>
                      <a:pt x="344" y="189"/>
                      <a:pt x="344" y="189"/>
                    </a:cubicBezTo>
                    <a:cubicBezTo>
                      <a:pt x="339" y="216"/>
                      <a:pt x="339" y="216"/>
                      <a:pt x="339" y="216"/>
                    </a:cubicBezTo>
                    <a:cubicBezTo>
                      <a:pt x="347" y="195"/>
                      <a:pt x="347" y="195"/>
                      <a:pt x="347" y="195"/>
                    </a:cubicBezTo>
                    <a:cubicBezTo>
                      <a:pt x="360" y="188"/>
                      <a:pt x="360" y="188"/>
                      <a:pt x="360" y="188"/>
                    </a:cubicBezTo>
                    <a:cubicBezTo>
                      <a:pt x="359" y="201"/>
                      <a:pt x="359" y="201"/>
                      <a:pt x="359" y="201"/>
                    </a:cubicBezTo>
                    <a:cubicBezTo>
                      <a:pt x="349" y="207"/>
                      <a:pt x="349" y="207"/>
                      <a:pt x="349" y="207"/>
                    </a:cubicBezTo>
                    <a:cubicBezTo>
                      <a:pt x="331" y="230"/>
                      <a:pt x="331" y="230"/>
                      <a:pt x="331" y="230"/>
                    </a:cubicBezTo>
                    <a:cubicBezTo>
                      <a:pt x="329" y="270"/>
                      <a:pt x="329" y="270"/>
                      <a:pt x="329" y="270"/>
                    </a:cubicBezTo>
                    <a:cubicBezTo>
                      <a:pt x="369" y="305"/>
                      <a:pt x="369" y="305"/>
                      <a:pt x="369" y="305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386" y="356"/>
                      <a:pt x="386" y="356"/>
                      <a:pt x="386" y="356"/>
                    </a:cubicBezTo>
                    <a:cubicBezTo>
                      <a:pt x="349" y="337"/>
                      <a:pt x="349" y="337"/>
                      <a:pt x="349" y="337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289" y="318"/>
                      <a:pt x="289" y="318"/>
                      <a:pt x="289" y="318"/>
                    </a:cubicBezTo>
                    <a:cubicBezTo>
                      <a:pt x="252" y="337"/>
                      <a:pt x="252" y="337"/>
                      <a:pt x="252" y="337"/>
                    </a:cubicBezTo>
                    <a:cubicBezTo>
                      <a:pt x="252" y="350"/>
                      <a:pt x="252" y="350"/>
                      <a:pt x="252" y="350"/>
                    </a:cubicBezTo>
                    <a:cubicBezTo>
                      <a:pt x="252" y="367"/>
                      <a:pt x="252" y="367"/>
                      <a:pt x="252" y="367"/>
                    </a:cubicBezTo>
                    <a:cubicBezTo>
                      <a:pt x="229" y="367"/>
                      <a:pt x="229" y="367"/>
                      <a:pt x="229" y="367"/>
                    </a:cubicBezTo>
                    <a:cubicBezTo>
                      <a:pt x="220" y="351"/>
                      <a:pt x="220" y="351"/>
                      <a:pt x="220" y="351"/>
                    </a:cubicBezTo>
                    <a:cubicBezTo>
                      <a:pt x="206" y="351"/>
                      <a:pt x="206" y="351"/>
                      <a:pt x="206" y="351"/>
                    </a:cubicBezTo>
                    <a:cubicBezTo>
                      <a:pt x="206" y="326"/>
                      <a:pt x="206" y="326"/>
                      <a:pt x="206" y="326"/>
                    </a:cubicBezTo>
                    <a:cubicBezTo>
                      <a:pt x="226" y="326"/>
                      <a:pt x="226" y="326"/>
                      <a:pt x="226" y="326"/>
                    </a:cubicBezTo>
                    <a:cubicBezTo>
                      <a:pt x="226" y="326"/>
                      <a:pt x="226" y="326"/>
                      <a:pt x="227" y="326"/>
                    </a:cubicBezTo>
                    <a:cubicBezTo>
                      <a:pt x="231" y="326"/>
                      <a:pt x="235" y="323"/>
                      <a:pt x="235" y="318"/>
                    </a:cubicBezTo>
                    <a:cubicBezTo>
                      <a:pt x="235" y="318"/>
                      <a:pt x="235" y="318"/>
                      <a:pt x="235" y="318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0"/>
                      <a:pt x="231" y="266"/>
                      <a:pt x="227" y="266"/>
                    </a:cubicBezTo>
                    <a:cubicBezTo>
                      <a:pt x="227" y="266"/>
                      <a:pt x="226" y="266"/>
                      <a:pt x="226" y="266"/>
                    </a:cubicBezTo>
                    <a:cubicBezTo>
                      <a:pt x="206" y="266"/>
                      <a:pt x="206" y="266"/>
                      <a:pt x="206" y="266"/>
                    </a:cubicBezTo>
                    <a:cubicBezTo>
                      <a:pt x="206" y="172"/>
                      <a:pt x="206" y="172"/>
                      <a:pt x="206" y="172"/>
                    </a:cubicBezTo>
                    <a:cubicBezTo>
                      <a:pt x="204" y="172"/>
                      <a:pt x="204" y="172"/>
                      <a:pt x="204" y="172"/>
                    </a:cubicBezTo>
                    <a:cubicBezTo>
                      <a:pt x="204" y="138"/>
                      <a:pt x="204" y="138"/>
                      <a:pt x="204" y="138"/>
                    </a:cubicBezTo>
                    <a:cubicBezTo>
                      <a:pt x="206" y="138"/>
                      <a:pt x="207" y="137"/>
                      <a:pt x="208" y="137"/>
                    </a:cubicBezTo>
                    <a:cubicBezTo>
                      <a:pt x="220" y="169"/>
                      <a:pt x="220" y="169"/>
                      <a:pt x="220" y="169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20" y="174"/>
                      <a:pt x="220" y="174"/>
                      <a:pt x="220" y="174"/>
                    </a:cubicBezTo>
                    <a:cubicBezTo>
                      <a:pt x="238" y="167"/>
                      <a:pt x="238" y="167"/>
                      <a:pt x="238" y="167"/>
                    </a:cubicBezTo>
                    <a:cubicBezTo>
                      <a:pt x="237" y="163"/>
                      <a:pt x="237" y="163"/>
                      <a:pt x="237" y="163"/>
                    </a:cubicBezTo>
                    <a:cubicBezTo>
                      <a:pt x="235" y="163"/>
                      <a:pt x="235" y="163"/>
                      <a:pt x="235" y="163"/>
                    </a:cubicBezTo>
                    <a:cubicBezTo>
                      <a:pt x="222" y="131"/>
                      <a:pt x="222" y="131"/>
                      <a:pt x="222" y="131"/>
                    </a:cubicBezTo>
                    <a:cubicBezTo>
                      <a:pt x="223" y="130"/>
                      <a:pt x="224" y="130"/>
                      <a:pt x="225" y="129"/>
                    </a:cubicBezTo>
                    <a:cubicBezTo>
                      <a:pt x="250" y="153"/>
                      <a:pt x="250" y="153"/>
                      <a:pt x="250" y="153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51" y="158"/>
                      <a:pt x="251" y="158"/>
                      <a:pt x="251" y="158"/>
                    </a:cubicBezTo>
                    <a:cubicBezTo>
                      <a:pt x="265" y="144"/>
                      <a:pt x="265" y="144"/>
                      <a:pt x="265" y="144"/>
                    </a:cubicBezTo>
                    <a:cubicBezTo>
                      <a:pt x="262" y="141"/>
                      <a:pt x="262" y="141"/>
                      <a:pt x="262" y="141"/>
                    </a:cubicBezTo>
                    <a:cubicBezTo>
                      <a:pt x="260" y="142"/>
                      <a:pt x="260" y="142"/>
                      <a:pt x="260" y="142"/>
                    </a:cubicBezTo>
                    <a:cubicBezTo>
                      <a:pt x="235" y="118"/>
                      <a:pt x="235" y="118"/>
                      <a:pt x="235" y="118"/>
                    </a:cubicBezTo>
                    <a:cubicBezTo>
                      <a:pt x="236" y="117"/>
                      <a:pt x="237" y="116"/>
                      <a:pt x="237" y="115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81" y="114"/>
                      <a:pt x="281" y="114"/>
                      <a:pt x="281" y="114"/>
                    </a:cubicBezTo>
                    <a:cubicBezTo>
                      <a:pt x="277" y="112"/>
                      <a:pt x="277" y="112"/>
                      <a:pt x="277" y="112"/>
                    </a:cubicBezTo>
                    <a:cubicBezTo>
                      <a:pt x="276" y="114"/>
                      <a:pt x="276" y="114"/>
                      <a:pt x="276" y="114"/>
                    </a:cubicBezTo>
                    <a:cubicBezTo>
                      <a:pt x="243" y="101"/>
                      <a:pt x="243" y="101"/>
                      <a:pt x="243" y="101"/>
                    </a:cubicBezTo>
                    <a:cubicBezTo>
                      <a:pt x="243" y="100"/>
                      <a:pt x="243" y="99"/>
                      <a:pt x="243" y="98"/>
                    </a:cubicBezTo>
                    <a:cubicBezTo>
                      <a:pt x="278" y="98"/>
                      <a:pt x="278" y="98"/>
                      <a:pt x="278" y="98"/>
                    </a:cubicBezTo>
                    <a:cubicBezTo>
                      <a:pt x="278" y="100"/>
                      <a:pt x="278" y="100"/>
                      <a:pt x="278" y="100"/>
                    </a:cubicBezTo>
                    <a:cubicBezTo>
                      <a:pt x="368" y="100"/>
                      <a:pt x="368" y="100"/>
                      <a:pt x="368" y="100"/>
                    </a:cubicBezTo>
                    <a:cubicBezTo>
                      <a:pt x="368" y="101"/>
                      <a:pt x="368" y="103"/>
                      <a:pt x="369" y="105"/>
                    </a:cubicBezTo>
                    <a:cubicBezTo>
                      <a:pt x="371" y="109"/>
                      <a:pt x="373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406" y="100"/>
                      <a:pt x="406" y="100"/>
                      <a:pt x="406" y="100"/>
                    </a:cubicBezTo>
                    <a:cubicBezTo>
                      <a:pt x="415" y="100"/>
                      <a:pt x="415" y="100"/>
                      <a:pt x="415" y="10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1"/>
                      <a:pt x="395" y="134"/>
                      <a:pt x="398" y="137"/>
                    </a:cubicBezTo>
                    <a:cubicBezTo>
                      <a:pt x="402" y="139"/>
                      <a:pt x="405" y="140"/>
                      <a:pt x="406" y="139"/>
                    </a:cubicBezTo>
                    <a:cubicBezTo>
                      <a:pt x="406" y="139"/>
                      <a:pt x="406" y="139"/>
                      <a:pt x="406" y="139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9"/>
                      <a:pt x="425" y="151"/>
                      <a:pt x="429" y="153"/>
                    </a:cubicBezTo>
                    <a:cubicBezTo>
                      <a:pt x="434" y="154"/>
                      <a:pt x="437" y="155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3"/>
                      <a:pt x="438" y="153"/>
                    </a:cubicBezTo>
                    <a:cubicBezTo>
                      <a:pt x="438" y="153"/>
                      <a:pt x="438" y="153"/>
                      <a:pt x="438" y="153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7" y="160"/>
                      <a:pt x="461" y="161"/>
                      <a:pt x="465" y="161"/>
                    </a:cubicBezTo>
                    <a:cubicBezTo>
                      <a:pt x="470" y="161"/>
                      <a:pt x="474" y="160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00"/>
                      <a:pt x="474" y="100"/>
                      <a:pt x="474" y="100"/>
                    </a:cubicBezTo>
                    <a:cubicBezTo>
                      <a:pt x="481" y="100"/>
                      <a:pt x="481" y="100"/>
                      <a:pt x="481" y="100"/>
                    </a:cubicBezTo>
                    <a:cubicBezTo>
                      <a:pt x="481" y="88"/>
                      <a:pt x="481" y="88"/>
                      <a:pt x="481" y="88"/>
                    </a:cubicBezTo>
                    <a:cubicBezTo>
                      <a:pt x="412" y="88"/>
                      <a:pt x="412" y="88"/>
                      <a:pt x="412" y="88"/>
                    </a:cubicBezTo>
                    <a:cubicBezTo>
                      <a:pt x="412" y="84"/>
                      <a:pt x="412" y="84"/>
                      <a:pt x="412" y="84"/>
                    </a:cubicBezTo>
                    <a:cubicBezTo>
                      <a:pt x="481" y="84"/>
                      <a:pt x="481" y="84"/>
                      <a:pt x="481" y="84"/>
                    </a:cubicBezTo>
                    <a:cubicBezTo>
                      <a:pt x="481" y="80"/>
                      <a:pt x="481" y="80"/>
                      <a:pt x="481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11" y="80"/>
                      <a:pt x="411" y="80"/>
                      <a:pt x="411" y="80"/>
                    </a:cubicBezTo>
                    <a:cubicBezTo>
                      <a:pt x="404" y="79"/>
                      <a:pt x="385" y="75"/>
                      <a:pt x="373" y="63"/>
                    </a:cubicBezTo>
                    <a:cubicBezTo>
                      <a:pt x="357" y="46"/>
                      <a:pt x="356" y="34"/>
                      <a:pt x="356" y="34"/>
                    </a:cubicBezTo>
                    <a:cubicBezTo>
                      <a:pt x="353" y="34"/>
                      <a:pt x="353" y="34"/>
                      <a:pt x="353" y="34"/>
                    </a:cubicBezTo>
                    <a:cubicBezTo>
                      <a:pt x="353" y="80"/>
                      <a:pt x="353" y="80"/>
                      <a:pt x="353" y="80"/>
                    </a:cubicBezTo>
                    <a:cubicBezTo>
                      <a:pt x="350" y="80"/>
                      <a:pt x="350" y="80"/>
                      <a:pt x="350" y="80"/>
                    </a:cubicBezTo>
                    <a:cubicBezTo>
                      <a:pt x="350" y="34"/>
                      <a:pt x="350" y="34"/>
                      <a:pt x="350" y="34"/>
                    </a:cubicBezTo>
                    <a:cubicBezTo>
                      <a:pt x="343" y="34"/>
                      <a:pt x="343" y="34"/>
                      <a:pt x="343" y="34"/>
                    </a:cubicBezTo>
                    <a:cubicBezTo>
                      <a:pt x="343" y="80"/>
                      <a:pt x="343" y="80"/>
                      <a:pt x="343" y="80"/>
                    </a:cubicBezTo>
                    <a:cubicBezTo>
                      <a:pt x="278" y="80"/>
                      <a:pt x="278" y="80"/>
                      <a:pt x="278" y="80"/>
                    </a:cubicBezTo>
                    <a:cubicBezTo>
                      <a:pt x="278" y="83"/>
                      <a:pt x="278" y="83"/>
                      <a:pt x="278" y="83"/>
                    </a:cubicBezTo>
                    <a:cubicBezTo>
                      <a:pt x="243" y="83"/>
                      <a:pt x="243" y="83"/>
                      <a:pt x="243" y="83"/>
                    </a:cubicBezTo>
                    <a:cubicBezTo>
                      <a:pt x="240" y="62"/>
                      <a:pt x="224" y="46"/>
                      <a:pt x="204" y="43"/>
                    </a:cubicBezTo>
                    <a:cubicBezTo>
                      <a:pt x="204" y="4"/>
                      <a:pt x="204" y="4"/>
                      <a:pt x="204" y="4"/>
                    </a:cubicBezTo>
                    <a:cubicBezTo>
                      <a:pt x="206" y="4"/>
                      <a:pt x="206" y="4"/>
                      <a:pt x="206" y="4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186" y="4"/>
                      <a:pt x="186" y="4"/>
                      <a:pt x="186" y="4"/>
                    </a:cubicBezTo>
                    <a:cubicBezTo>
                      <a:pt x="189" y="4"/>
                      <a:pt x="189" y="4"/>
                      <a:pt x="189" y="4"/>
                    </a:cubicBezTo>
                    <a:cubicBezTo>
                      <a:pt x="189" y="43"/>
                      <a:pt x="189" y="43"/>
                      <a:pt x="189" y="43"/>
                    </a:cubicBezTo>
                    <a:cubicBezTo>
                      <a:pt x="188" y="43"/>
                      <a:pt x="186" y="43"/>
                      <a:pt x="185" y="44"/>
                    </a:cubicBezTo>
                    <a:cubicBezTo>
                      <a:pt x="171" y="8"/>
                      <a:pt x="171" y="8"/>
                      <a:pt x="171" y="8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1" y="3"/>
                      <a:pt x="171" y="3"/>
                      <a:pt x="171" y="3"/>
                    </a:cubicBezTo>
                    <a:cubicBezTo>
                      <a:pt x="153" y="11"/>
                      <a:pt x="153" y="11"/>
                      <a:pt x="153" y="11"/>
                    </a:cubicBezTo>
                    <a:cubicBezTo>
                      <a:pt x="155" y="15"/>
                      <a:pt x="155" y="15"/>
                      <a:pt x="155" y="15"/>
                    </a:cubicBezTo>
                    <a:cubicBezTo>
                      <a:pt x="157" y="14"/>
                      <a:pt x="157" y="14"/>
                      <a:pt x="157" y="14"/>
                    </a:cubicBezTo>
                    <a:cubicBezTo>
                      <a:pt x="171" y="49"/>
                      <a:pt x="171" y="49"/>
                      <a:pt x="171" y="49"/>
                    </a:cubicBezTo>
                    <a:cubicBezTo>
                      <a:pt x="170" y="50"/>
                      <a:pt x="169" y="50"/>
                      <a:pt x="168" y="51"/>
                    </a:cubicBezTo>
                    <a:cubicBezTo>
                      <a:pt x="142" y="25"/>
                      <a:pt x="142" y="25"/>
                      <a:pt x="142" y="25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0" y="20"/>
                      <a:pt x="140" y="20"/>
                      <a:pt x="140" y="20"/>
                    </a:cubicBezTo>
                    <a:cubicBezTo>
                      <a:pt x="126" y="34"/>
                      <a:pt x="126" y="34"/>
                      <a:pt x="126" y="34"/>
                    </a:cubicBezTo>
                    <a:cubicBezTo>
                      <a:pt x="129" y="37"/>
                      <a:pt x="129" y="37"/>
                      <a:pt x="129" y="37"/>
                    </a:cubicBezTo>
                    <a:cubicBezTo>
                      <a:pt x="131" y="35"/>
                      <a:pt x="131" y="35"/>
                      <a:pt x="131" y="35"/>
                    </a:cubicBezTo>
                    <a:cubicBezTo>
                      <a:pt x="157" y="61"/>
                      <a:pt x="157" y="61"/>
                      <a:pt x="157" y="61"/>
                    </a:cubicBezTo>
                    <a:cubicBezTo>
                      <a:pt x="157" y="62"/>
                      <a:pt x="156" y="63"/>
                      <a:pt x="155" y="64"/>
                    </a:cubicBezTo>
                    <a:cubicBezTo>
                      <a:pt x="121" y="51"/>
                      <a:pt x="121" y="51"/>
                      <a:pt x="121" y="51"/>
                    </a:cubicBezTo>
                    <a:cubicBezTo>
                      <a:pt x="122" y="49"/>
                      <a:pt x="122" y="49"/>
                      <a:pt x="122" y="49"/>
                    </a:cubicBezTo>
                    <a:cubicBezTo>
                      <a:pt x="122" y="48"/>
                      <a:pt x="122" y="48"/>
                      <a:pt x="122" y="48"/>
                    </a:cubicBezTo>
                    <a:cubicBezTo>
                      <a:pt x="118" y="47"/>
                      <a:pt x="118" y="47"/>
                      <a:pt x="118" y="47"/>
                    </a:cubicBezTo>
                    <a:cubicBezTo>
                      <a:pt x="111" y="65"/>
                      <a:pt x="111" y="65"/>
                      <a:pt x="111" y="65"/>
                    </a:cubicBezTo>
                    <a:cubicBezTo>
                      <a:pt x="115" y="67"/>
                      <a:pt x="115" y="67"/>
                      <a:pt x="115" y="67"/>
                    </a:cubicBezTo>
                    <a:cubicBezTo>
                      <a:pt x="116" y="65"/>
                      <a:pt x="116" y="65"/>
                      <a:pt x="116" y="65"/>
                    </a:cubicBezTo>
                    <a:cubicBezTo>
                      <a:pt x="149" y="78"/>
                      <a:pt x="149" y="78"/>
                      <a:pt x="149" y="78"/>
                    </a:cubicBezTo>
                    <a:cubicBezTo>
                      <a:pt x="149" y="80"/>
                      <a:pt x="149" y="81"/>
                      <a:pt x="148" y="83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9" y="81"/>
                      <a:pt x="109" y="81"/>
                      <a:pt x="109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2" y="81"/>
                      <a:pt x="59" y="84"/>
                      <a:pt x="59" y="89"/>
                    </a:cubicBez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77"/>
                      <a:pt x="59" y="277"/>
                      <a:pt x="59" y="277"/>
                    </a:cubicBezTo>
                    <a:cubicBezTo>
                      <a:pt x="59" y="277"/>
                      <a:pt x="59" y="278"/>
                      <a:pt x="59" y="278"/>
                    </a:cubicBezTo>
                    <a:cubicBezTo>
                      <a:pt x="59" y="282"/>
                      <a:pt x="62" y="286"/>
                      <a:pt x="67" y="286"/>
                    </a:cubicBezTo>
                    <a:cubicBezTo>
                      <a:pt x="67" y="286"/>
                      <a:pt x="67" y="286"/>
                      <a:pt x="67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7" y="286"/>
                      <a:pt x="187" y="286"/>
                      <a:pt x="187" y="286"/>
                    </a:cubicBezTo>
                    <a:cubicBezTo>
                      <a:pt x="187" y="307"/>
                      <a:pt x="187" y="307"/>
                      <a:pt x="187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53" y="307"/>
                      <a:pt x="153" y="307"/>
                      <a:pt x="153" y="307"/>
                    </a:cubicBezTo>
                    <a:cubicBezTo>
                      <a:pt x="152" y="307"/>
                      <a:pt x="152" y="307"/>
                      <a:pt x="152" y="307"/>
                    </a:cubicBezTo>
                    <a:cubicBezTo>
                      <a:pt x="147" y="307"/>
                      <a:pt x="144" y="311"/>
                      <a:pt x="144" y="315"/>
                    </a:cubicBezTo>
                    <a:cubicBezTo>
                      <a:pt x="144" y="315"/>
                      <a:pt x="144" y="315"/>
                      <a:pt x="144" y="315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51"/>
                      <a:pt x="144" y="351"/>
                      <a:pt x="144" y="351"/>
                    </a:cubicBezTo>
                    <a:cubicBezTo>
                      <a:pt x="86" y="351"/>
                      <a:pt x="86" y="351"/>
                      <a:pt x="86" y="351"/>
                    </a:cubicBezTo>
                    <a:cubicBezTo>
                      <a:pt x="86" y="400"/>
                      <a:pt x="86" y="400"/>
                      <a:pt x="86" y="400"/>
                    </a:cubicBezTo>
                    <a:cubicBezTo>
                      <a:pt x="102" y="418"/>
                      <a:pt x="102" y="418"/>
                      <a:pt x="102" y="418"/>
                    </a:cubicBezTo>
                    <a:cubicBezTo>
                      <a:pt x="102" y="451"/>
                      <a:pt x="102" y="451"/>
                      <a:pt x="102" y="451"/>
                    </a:cubicBezTo>
                    <a:cubicBezTo>
                      <a:pt x="121" y="459"/>
                      <a:pt x="121" y="459"/>
                      <a:pt x="121" y="459"/>
                    </a:cubicBezTo>
                    <a:cubicBezTo>
                      <a:pt x="121" y="505"/>
                      <a:pt x="121" y="505"/>
                      <a:pt x="121" y="505"/>
                    </a:cubicBezTo>
                    <a:cubicBezTo>
                      <a:pt x="38" y="520"/>
                      <a:pt x="7" y="539"/>
                      <a:pt x="4" y="540"/>
                    </a:cubicBezTo>
                    <a:cubicBezTo>
                      <a:pt x="0" y="541"/>
                      <a:pt x="19" y="544"/>
                      <a:pt x="46" y="556"/>
                    </a:cubicBezTo>
                    <a:cubicBezTo>
                      <a:pt x="80" y="572"/>
                      <a:pt x="75" y="581"/>
                      <a:pt x="75" y="581"/>
                    </a:cubicBezTo>
                    <a:cubicBezTo>
                      <a:pt x="75" y="581"/>
                      <a:pt x="135" y="543"/>
                      <a:pt x="263" y="520"/>
                    </a:cubicBezTo>
                    <a:cubicBezTo>
                      <a:pt x="329" y="509"/>
                      <a:pt x="450" y="504"/>
                      <a:pt x="495" y="512"/>
                    </a:cubicBezTo>
                    <a:cubicBezTo>
                      <a:pt x="495" y="512"/>
                      <a:pt x="460" y="504"/>
                      <a:pt x="413" y="4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8" name="Freeform 70">
                <a:extLst>
                  <a:ext uri="{FF2B5EF4-FFF2-40B4-BE49-F238E27FC236}">
                    <a16:creationId xmlns="" xmlns:a16="http://schemas.microsoft.com/office/drawing/2014/main" id="{1C9714A8-8981-9D41-9B02-6F9C1A14F5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4" y="467"/>
                <a:ext cx="1846" cy="1852"/>
              </a:xfrm>
              <a:custGeom>
                <a:avLst/>
                <a:gdLst>
                  <a:gd name="T0" fmla="*/ 483 w 967"/>
                  <a:gd name="T1" fmla="*/ 953 h 967"/>
                  <a:gd name="T2" fmla="*/ 13 w 967"/>
                  <a:gd name="T3" fmla="*/ 483 h 967"/>
                  <a:gd name="T4" fmla="*/ 483 w 967"/>
                  <a:gd name="T5" fmla="*/ 12 h 967"/>
                  <a:gd name="T6" fmla="*/ 954 w 967"/>
                  <a:gd name="T7" fmla="*/ 483 h 967"/>
                  <a:gd name="T8" fmla="*/ 483 w 967"/>
                  <a:gd name="T9" fmla="*/ 953 h 967"/>
                  <a:gd name="T10" fmla="*/ 483 w 967"/>
                  <a:gd name="T11" fmla="*/ 0 h 967"/>
                  <a:gd name="T12" fmla="*/ 0 w 967"/>
                  <a:gd name="T13" fmla="*/ 483 h 967"/>
                  <a:gd name="T14" fmla="*/ 483 w 967"/>
                  <a:gd name="T15" fmla="*/ 967 h 967"/>
                  <a:gd name="T16" fmla="*/ 967 w 967"/>
                  <a:gd name="T17" fmla="*/ 483 h 967"/>
                  <a:gd name="T18" fmla="*/ 483 w 967"/>
                  <a:gd name="T19" fmla="*/ 0 h 9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67" h="967">
                    <a:moveTo>
                      <a:pt x="483" y="953"/>
                    </a:moveTo>
                    <a:cubicBezTo>
                      <a:pt x="224" y="953"/>
                      <a:pt x="13" y="742"/>
                      <a:pt x="13" y="483"/>
                    </a:cubicBezTo>
                    <a:cubicBezTo>
                      <a:pt x="13" y="223"/>
                      <a:pt x="224" y="12"/>
                      <a:pt x="483" y="12"/>
                    </a:cubicBezTo>
                    <a:cubicBezTo>
                      <a:pt x="743" y="12"/>
                      <a:pt x="954" y="223"/>
                      <a:pt x="954" y="483"/>
                    </a:cubicBezTo>
                    <a:cubicBezTo>
                      <a:pt x="954" y="742"/>
                      <a:pt x="743" y="953"/>
                      <a:pt x="483" y="953"/>
                    </a:cubicBezTo>
                    <a:close/>
                    <a:moveTo>
                      <a:pt x="483" y="0"/>
                    </a:moveTo>
                    <a:cubicBezTo>
                      <a:pt x="216" y="0"/>
                      <a:pt x="0" y="216"/>
                      <a:pt x="0" y="483"/>
                    </a:cubicBezTo>
                    <a:cubicBezTo>
                      <a:pt x="0" y="751"/>
                      <a:pt x="216" y="967"/>
                      <a:pt x="483" y="967"/>
                    </a:cubicBezTo>
                    <a:cubicBezTo>
                      <a:pt x="750" y="967"/>
                      <a:pt x="967" y="751"/>
                      <a:pt x="967" y="483"/>
                    </a:cubicBezTo>
                    <a:cubicBezTo>
                      <a:pt x="967" y="216"/>
                      <a:pt x="750" y="0"/>
                      <a:pt x="48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9" name="Freeform 71">
                <a:extLst>
                  <a:ext uri="{FF2B5EF4-FFF2-40B4-BE49-F238E27FC236}">
                    <a16:creationId xmlns="" xmlns:a16="http://schemas.microsoft.com/office/drawing/2014/main" id="{9F47C1A2-7F03-4D44-81ED-E43988577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1063"/>
                <a:ext cx="67" cy="61"/>
              </a:xfrm>
              <a:custGeom>
                <a:avLst/>
                <a:gdLst>
                  <a:gd name="T0" fmla="*/ 23 w 35"/>
                  <a:gd name="T1" fmla="*/ 3 h 32"/>
                  <a:gd name="T2" fmla="*/ 10 w 35"/>
                  <a:gd name="T3" fmla="*/ 1 h 32"/>
                  <a:gd name="T4" fmla="*/ 2 w 35"/>
                  <a:gd name="T5" fmla="*/ 9 h 32"/>
                  <a:gd name="T6" fmla="*/ 2 w 35"/>
                  <a:gd name="T7" fmla="*/ 21 h 32"/>
                  <a:gd name="T8" fmla="*/ 12 w 35"/>
                  <a:gd name="T9" fmla="*/ 29 h 32"/>
                  <a:gd name="T10" fmla="*/ 25 w 35"/>
                  <a:gd name="T11" fmla="*/ 31 h 32"/>
                  <a:gd name="T12" fmla="*/ 33 w 35"/>
                  <a:gd name="T13" fmla="*/ 23 h 32"/>
                  <a:gd name="T14" fmla="*/ 33 w 35"/>
                  <a:gd name="T15" fmla="*/ 12 h 32"/>
                  <a:gd name="T16" fmla="*/ 23 w 35"/>
                  <a:gd name="T17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32">
                    <a:moveTo>
                      <a:pt x="23" y="3"/>
                    </a:moveTo>
                    <a:cubicBezTo>
                      <a:pt x="18" y="0"/>
                      <a:pt x="13" y="0"/>
                      <a:pt x="10" y="1"/>
                    </a:cubicBezTo>
                    <a:cubicBezTo>
                      <a:pt x="6" y="3"/>
                      <a:pt x="4" y="5"/>
                      <a:pt x="2" y="9"/>
                    </a:cubicBezTo>
                    <a:cubicBezTo>
                      <a:pt x="0" y="13"/>
                      <a:pt x="0" y="17"/>
                      <a:pt x="2" y="21"/>
                    </a:cubicBezTo>
                    <a:cubicBezTo>
                      <a:pt x="3" y="24"/>
                      <a:pt x="6" y="27"/>
                      <a:pt x="12" y="29"/>
                    </a:cubicBezTo>
                    <a:cubicBezTo>
                      <a:pt x="17" y="32"/>
                      <a:pt x="21" y="32"/>
                      <a:pt x="25" y="31"/>
                    </a:cubicBezTo>
                    <a:cubicBezTo>
                      <a:pt x="29" y="29"/>
                      <a:pt x="32" y="27"/>
                      <a:pt x="33" y="23"/>
                    </a:cubicBezTo>
                    <a:cubicBezTo>
                      <a:pt x="35" y="19"/>
                      <a:pt x="35" y="15"/>
                      <a:pt x="33" y="12"/>
                    </a:cubicBezTo>
                    <a:cubicBezTo>
                      <a:pt x="32" y="8"/>
                      <a:pt x="28" y="5"/>
                      <a:pt x="2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0" name="Freeform 72">
                <a:extLst>
                  <a:ext uri="{FF2B5EF4-FFF2-40B4-BE49-F238E27FC236}">
                    <a16:creationId xmlns="" xmlns:a16="http://schemas.microsoft.com/office/drawing/2014/main" id="{359B5C8C-C1CC-CC40-A75F-DFB817DDE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886"/>
                <a:ext cx="42" cy="77"/>
              </a:xfrm>
              <a:custGeom>
                <a:avLst/>
                <a:gdLst>
                  <a:gd name="T0" fmla="*/ 22 w 22"/>
                  <a:gd name="T1" fmla="*/ 0 h 40"/>
                  <a:gd name="T2" fmla="*/ 22 w 22"/>
                  <a:gd name="T3" fmla="*/ 40 h 40"/>
                  <a:gd name="T4" fmla="*/ 12 w 22"/>
                  <a:gd name="T5" fmla="*/ 40 h 40"/>
                  <a:gd name="T6" fmla="*/ 12 w 22"/>
                  <a:gd name="T7" fmla="*/ 14 h 40"/>
                  <a:gd name="T8" fmla="*/ 6 w 22"/>
                  <a:gd name="T9" fmla="*/ 17 h 40"/>
                  <a:gd name="T10" fmla="*/ 0 w 22"/>
                  <a:gd name="T11" fmla="*/ 20 h 40"/>
                  <a:gd name="T12" fmla="*/ 0 w 22"/>
                  <a:gd name="T13" fmla="*/ 11 h 40"/>
                  <a:gd name="T14" fmla="*/ 9 w 22"/>
                  <a:gd name="T15" fmla="*/ 7 h 40"/>
                  <a:gd name="T16" fmla="*/ 14 w 22"/>
                  <a:gd name="T17" fmla="*/ 0 h 40"/>
                  <a:gd name="T18" fmla="*/ 22 w 22"/>
                  <a:gd name="T1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40">
                    <a:moveTo>
                      <a:pt x="22" y="0"/>
                    </a:moveTo>
                    <a:cubicBezTo>
                      <a:pt x="22" y="40"/>
                      <a:pt x="22" y="40"/>
                      <a:pt x="2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0" y="15"/>
                      <a:pt x="8" y="17"/>
                      <a:pt x="6" y="17"/>
                    </a:cubicBezTo>
                    <a:cubicBezTo>
                      <a:pt x="5" y="18"/>
                      <a:pt x="3" y="19"/>
                      <a:pt x="0" y="2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10"/>
                      <a:pt x="7" y="8"/>
                      <a:pt x="9" y="7"/>
                    </a:cubicBezTo>
                    <a:cubicBezTo>
                      <a:pt x="11" y="5"/>
                      <a:pt x="12" y="3"/>
                      <a:pt x="14" y="0"/>
                    </a:cubicBezTo>
                    <a:lnTo>
                      <a:pt x="2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1" name="Freeform 73">
                <a:extLst>
                  <a:ext uri="{FF2B5EF4-FFF2-40B4-BE49-F238E27FC236}">
                    <a16:creationId xmlns="" xmlns:a16="http://schemas.microsoft.com/office/drawing/2014/main" id="{ADE9046A-3EA3-9F4B-8974-69748CC297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53" y="1886"/>
                <a:ext cx="61" cy="77"/>
              </a:xfrm>
              <a:custGeom>
                <a:avLst/>
                <a:gdLst>
                  <a:gd name="T0" fmla="*/ 21 w 32"/>
                  <a:gd name="T1" fmla="*/ 14 h 40"/>
                  <a:gd name="T2" fmla="*/ 19 w 32"/>
                  <a:gd name="T3" fmla="*/ 9 h 40"/>
                  <a:gd name="T4" fmla="*/ 16 w 32"/>
                  <a:gd name="T5" fmla="*/ 7 h 40"/>
                  <a:gd name="T6" fmla="*/ 12 w 32"/>
                  <a:gd name="T7" fmla="*/ 9 h 40"/>
                  <a:gd name="T8" fmla="*/ 11 w 32"/>
                  <a:gd name="T9" fmla="*/ 14 h 40"/>
                  <a:gd name="T10" fmla="*/ 12 w 32"/>
                  <a:gd name="T11" fmla="*/ 19 h 40"/>
                  <a:gd name="T12" fmla="*/ 16 w 32"/>
                  <a:gd name="T13" fmla="*/ 20 h 40"/>
                  <a:gd name="T14" fmla="*/ 20 w 32"/>
                  <a:gd name="T15" fmla="*/ 19 h 40"/>
                  <a:gd name="T16" fmla="*/ 21 w 32"/>
                  <a:gd name="T17" fmla="*/ 14 h 40"/>
                  <a:gd name="T18" fmla="*/ 1 w 32"/>
                  <a:gd name="T19" fmla="*/ 31 h 40"/>
                  <a:gd name="T20" fmla="*/ 12 w 32"/>
                  <a:gd name="T21" fmla="*/ 30 h 40"/>
                  <a:gd name="T22" fmla="*/ 13 w 32"/>
                  <a:gd name="T23" fmla="*/ 33 h 40"/>
                  <a:gd name="T24" fmla="*/ 16 w 32"/>
                  <a:gd name="T25" fmla="*/ 34 h 40"/>
                  <a:gd name="T26" fmla="*/ 20 w 32"/>
                  <a:gd name="T27" fmla="*/ 31 h 40"/>
                  <a:gd name="T28" fmla="*/ 21 w 32"/>
                  <a:gd name="T29" fmla="*/ 23 h 40"/>
                  <a:gd name="T30" fmla="*/ 18 w 32"/>
                  <a:gd name="T31" fmla="*/ 26 h 40"/>
                  <a:gd name="T32" fmla="*/ 13 w 32"/>
                  <a:gd name="T33" fmla="*/ 27 h 40"/>
                  <a:gd name="T34" fmla="*/ 4 w 32"/>
                  <a:gd name="T35" fmla="*/ 23 h 40"/>
                  <a:gd name="T36" fmla="*/ 0 w 32"/>
                  <a:gd name="T37" fmla="*/ 14 h 40"/>
                  <a:gd name="T38" fmla="*/ 2 w 32"/>
                  <a:gd name="T39" fmla="*/ 7 h 40"/>
                  <a:gd name="T40" fmla="*/ 7 w 32"/>
                  <a:gd name="T41" fmla="*/ 2 h 40"/>
                  <a:gd name="T42" fmla="*/ 15 w 32"/>
                  <a:gd name="T43" fmla="*/ 0 h 40"/>
                  <a:gd name="T44" fmla="*/ 25 w 32"/>
                  <a:gd name="T45" fmla="*/ 2 h 40"/>
                  <a:gd name="T46" fmla="*/ 30 w 32"/>
                  <a:gd name="T47" fmla="*/ 9 h 40"/>
                  <a:gd name="T48" fmla="*/ 32 w 32"/>
                  <a:gd name="T49" fmla="*/ 20 h 40"/>
                  <a:gd name="T50" fmla="*/ 28 w 32"/>
                  <a:gd name="T51" fmla="*/ 36 h 40"/>
                  <a:gd name="T52" fmla="*/ 16 w 32"/>
                  <a:gd name="T53" fmla="*/ 40 h 40"/>
                  <a:gd name="T54" fmla="*/ 8 w 32"/>
                  <a:gd name="T55" fmla="*/ 39 h 40"/>
                  <a:gd name="T56" fmla="*/ 4 w 32"/>
                  <a:gd name="T57" fmla="*/ 36 h 40"/>
                  <a:gd name="T58" fmla="*/ 1 w 32"/>
                  <a:gd name="T59" fmla="*/ 3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2" h="40">
                    <a:moveTo>
                      <a:pt x="21" y="14"/>
                    </a:moveTo>
                    <a:cubicBezTo>
                      <a:pt x="21" y="12"/>
                      <a:pt x="21" y="10"/>
                      <a:pt x="19" y="9"/>
                    </a:cubicBezTo>
                    <a:cubicBezTo>
                      <a:pt x="18" y="8"/>
                      <a:pt x="17" y="7"/>
                      <a:pt x="16" y="7"/>
                    </a:cubicBezTo>
                    <a:cubicBezTo>
                      <a:pt x="14" y="7"/>
                      <a:pt x="13" y="8"/>
                      <a:pt x="12" y="9"/>
                    </a:cubicBezTo>
                    <a:cubicBezTo>
                      <a:pt x="11" y="10"/>
                      <a:pt x="11" y="11"/>
                      <a:pt x="11" y="14"/>
                    </a:cubicBezTo>
                    <a:cubicBezTo>
                      <a:pt x="11" y="16"/>
                      <a:pt x="11" y="17"/>
                      <a:pt x="12" y="19"/>
                    </a:cubicBezTo>
                    <a:cubicBezTo>
                      <a:pt x="13" y="20"/>
                      <a:pt x="14" y="20"/>
                      <a:pt x="16" y="20"/>
                    </a:cubicBezTo>
                    <a:cubicBezTo>
                      <a:pt x="17" y="20"/>
                      <a:pt x="19" y="20"/>
                      <a:pt x="20" y="19"/>
                    </a:cubicBezTo>
                    <a:cubicBezTo>
                      <a:pt x="21" y="18"/>
                      <a:pt x="21" y="16"/>
                      <a:pt x="21" y="14"/>
                    </a:cubicBezTo>
                    <a:close/>
                    <a:moveTo>
                      <a:pt x="1" y="31"/>
                    </a:move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1"/>
                      <a:pt x="13" y="32"/>
                      <a:pt x="13" y="33"/>
                    </a:cubicBezTo>
                    <a:cubicBezTo>
                      <a:pt x="14" y="34"/>
                      <a:pt x="15" y="34"/>
                      <a:pt x="16" y="34"/>
                    </a:cubicBezTo>
                    <a:cubicBezTo>
                      <a:pt x="18" y="34"/>
                      <a:pt x="19" y="33"/>
                      <a:pt x="20" y="31"/>
                    </a:cubicBezTo>
                    <a:cubicBezTo>
                      <a:pt x="21" y="30"/>
                      <a:pt x="21" y="27"/>
                      <a:pt x="21" y="23"/>
                    </a:cubicBezTo>
                    <a:cubicBezTo>
                      <a:pt x="20" y="24"/>
                      <a:pt x="19" y="25"/>
                      <a:pt x="18" y="26"/>
                    </a:cubicBezTo>
                    <a:cubicBezTo>
                      <a:pt x="16" y="27"/>
                      <a:pt x="15" y="27"/>
                      <a:pt x="13" y="27"/>
                    </a:cubicBezTo>
                    <a:cubicBezTo>
                      <a:pt x="9" y="27"/>
                      <a:pt x="6" y="26"/>
                      <a:pt x="4" y="23"/>
                    </a:cubicBezTo>
                    <a:cubicBezTo>
                      <a:pt x="2" y="21"/>
                      <a:pt x="0" y="18"/>
                      <a:pt x="0" y="14"/>
                    </a:cubicBezTo>
                    <a:cubicBezTo>
                      <a:pt x="0" y="11"/>
                      <a:pt x="1" y="9"/>
                      <a:pt x="2" y="7"/>
                    </a:cubicBezTo>
                    <a:cubicBezTo>
                      <a:pt x="3" y="5"/>
                      <a:pt x="5" y="3"/>
                      <a:pt x="7" y="2"/>
                    </a:cubicBezTo>
                    <a:cubicBezTo>
                      <a:pt x="9" y="1"/>
                      <a:pt x="12" y="0"/>
                      <a:pt x="15" y="0"/>
                    </a:cubicBezTo>
                    <a:cubicBezTo>
                      <a:pt x="19" y="0"/>
                      <a:pt x="22" y="1"/>
                      <a:pt x="25" y="2"/>
                    </a:cubicBezTo>
                    <a:cubicBezTo>
                      <a:pt x="27" y="4"/>
                      <a:pt x="29" y="6"/>
                      <a:pt x="30" y="9"/>
                    </a:cubicBezTo>
                    <a:cubicBezTo>
                      <a:pt x="32" y="12"/>
                      <a:pt x="32" y="16"/>
                      <a:pt x="32" y="20"/>
                    </a:cubicBezTo>
                    <a:cubicBezTo>
                      <a:pt x="32" y="27"/>
                      <a:pt x="31" y="32"/>
                      <a:pt x="28" y="36"/>
                    </a:cubicBezTo>
                    <a:cubicBezTo>
                      <a:pt x="25" y="39"/>
                      <a:pt x="21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7" y="39"/>
                      <a:pt x="5" y="38"/>
                      <a:pt x="4" y="36"/>
                    </a:cubicBezTo>
                    <a:cubicBezTo>
                      <a:pt x="3" y="35"/>
                      <a:pt x="2" y="33"/>
                      <a:pt x="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2" name="Freeform 74">
                <a:extLst>
                  <a:ext uri="{FF2B5EF4-FFF2-40B4-BE49-F238E27FC236}">
                    <a16:creationId xmlns="" xmlns:a16="http://schemas.microsoft.com/office/drawing/2014/main" id="{1C199CC4-EBF1-EB49-B0DD-C0305B28C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888"/>
                <a:ext cx="61" cy="75"/>
              </a:xfrm>
              <a:custGeom>
                <a:avLst/>
                <a:gdLst>
                  <a:gd name="T0" fmla="*/ 5 w 32"/>
                  <a:gd name="T1" fmla="*/ 0 h 39"/>
                  <a:gd name="T2" fmla="*/ 30 w 32"/>
                  <a:gd name="T3" fmla="*/ 0 h 39"/>
                  <a:gd name="T4" fmla="*/ 30 w 32"/>
                  <a:gd name="T5" fmla="*/ 9 h 39"/>
                  <a:gd name="T6" fmla="*/ 13 w 32"/>
                  <a:gd name="T7" fmla="*/ 9 h 39"/>
                  <a:gd name="T8" fmla="*/ 12 w 32"/>
                  <a:gd name="T9" fmla="*/ 15 h 39"/>
                  <a:gd name="T10" fmla="*/ 16 w 32"/>
                  <a:gd name="T11" fmla="*/ 13 h 39"/>
                  <a:gd name="T12" fmla="*/ 19 w 32"/>
                  <a:gd name="T13" fmla="*/ 13 h 39"/>
                  <a:gd name="T14" fmla="*/ 29 w 32"/>
                  <a:gd name="T15" fmla="*/ 16 h 39"/>
                  <a:gd name="T16" fmla="*/ 32 w 32"/>
                  <a:gd name="T17" fmla="*/ 25 h 39"/>
                  <a:gd name="T18" fmla="*/ 30 w 32"/>
                  <a:gd name="T19" fmla="*/ 32 h 39"/>
                  <a:gd name="T20" fmla="*/ 25 w 32"/>
                  <a:gd name="T21" fmla="*/ 38 h 39"/>
                  <a:gd name="T22" fmla="*/ 16 w 32"/>
                  <a:gd name="T23" fmla="*/ 39 h 39"/>
                  <a:gd name="T24" fmla="*/ 10 w 32"/>
                  <a:gd name="T25" fmla="*/ 39 h 39"/>
                  <a:gd name="T26" fmla="*/ 5 w 32"/>
                  <a:gd name="T27" fmla="*/ 37 h 39"/>
                  <a:gd name="T28" fmla="*/ 2 w 32"/>
                  <a:gd name="T29" fmla="*/ 33 h 39"/>
                  <a:gd name="T30" fmla="*/ 0 w 32"/>
                  <a:gd name="T31" fmla="*/ 29 h 39"/>
                  <a:gd name="T32" fmla="*/ 11 w 32"/>
                  <a:gd name="T33" fmla="*/ 28 h 39"/>
                  <a:gd name="T34" fmla="*/ 13 w 32"/>
                  <a:gd name="T35" fmla="*/ 32 h 39"/>
                  <a:gd name="T36" fmla="*/ 16 w 32"/>
                  <a:gd name="T37" fmla="*/ 33 h 39"/>
                  <a:gd name="T38" fmla="*/ 20 w 32"/>
                  <a:gd name="T39" fmla="*/ 31 h 39"/>
                  <a:gd name="T40" fmla="*/ 21 w 32"/>
                  <a:gd name="T41" fmla="*/ 26 h 39"/>
                  <a:gd name="T42" fmla="*/ 20 w 32"/>
                  <a:gd name="T43" fmla="*/ 21 h 39"/>
                  <a:gd name="T44" fmla="*/ 16 w 32"/>
                  <a:gd name="T45" fmla="*/ 19 h 39"/>
                  <a:gd name="T46" fmla="*/ 13 w 32"/>
                  <a:gd name="T47" fmla="*/ 20 h 39"/>
                  <a:gd name="T48" fmla="*/ 11 w 32"/>
                  <a:gd name="T49" fmla="*/ 22 h 39"/>
                  <a:gd name="T50" fmla="*/ 1 w 32"/>
                  <a:gd name="T51" fmla="*/ 21 h 39"/>
                  <a:gd name="T52" fmla="*/ 5 w 32"/>
                  <a:gd name="T5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2" h="39">
                    <a:moveTo>
                      <a:pt x="5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4"/>
                      <a:pt x="14" y="14"/>
                      <a:pt x="16" y="13"/>
                    </a:cubicBezTo>
                    <a:cubicBezTo>
                      <a:pt x="17" y="13"/>
                      <a:pt x="18" y="13"/>
                      <a:pt x="19" y="13"/>
                    </a:cubicBezTo>
                    <a:cubicBezTo>
                      <a:pt x="23" y="13"/>
                      <a:pt x="26" y="14"/>
                      <a:pt x="29" y="16"/>
                    </a:cubicBezTo>
                    <a:cubicBezTo>
                      <a:pt x="31" y="19"/>
                      <a:pt x="32" y="22"/>
                      <a:pt x="32" y="25"/>
                    </a:cubicBezTo>
                    <a:cubicBezTo>
                      <a:pt x="32" y="28"/>
                      <a:pt x="32" y="30"/>
                      <a:pt x="30" y="32"/>
                    </a:cubicBezTo>
                    <a:cubicBezTo>
                      <a:pt x="29" y="35"/>
                      <a:pt x="27" y="36"/>
                      <a:pt x="25" y="38"/>
                    </a:cubicBezTo>
                    <a:cubicBezTo>
                      <a:pt x="23" y="39"/>
                      <a:pt x="20" y="39"/>
                      <a:pt x="16" y="39"/>
                    </a:cubicBezTo>
                    <a:cubicBezTo>
                      <a:pt x="14" y="39"/>
                      <a:pt x="12" y="39"/>
                      <a:pt x="10" y="39"/>
                    </a:cubicBezTo>
                    <a:cubicBezTo>
                      <a:pt x="8" y="38"/>
                      <a:pt x="6" y="38"/>
                      <a:pt x="5" y="37"/>
                    </a:cubicBezTo>
                    <a:cubicBezTo>
                      <a:pt x="4" y="36"/>
                      <a:pt x="3" y="35"/>
                      <a:pt x="2" y="33"/>
                    </a:cubicBezTo>
                    <a:cubicBezTo>
                      <a:pt x="1" y="32"/>
                      <a:pt x="1" y="31"/>
                      <a:pt x="0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9"/>
                      <a:pt x="12" y="31"/>
                      <a:pt x="13" y="32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8" y="33"/>
                      <a:pt x="19" y="32"/>
                      <a:pt x="20" y="31"/>
                    </a:cubicBezTo>
                    <a:cubicBezTo>
                      <a:pt x="21" y="30"/>
                      <a:pt x="21" y="28"/>
                      <a:pt x="21" y="26"/>
                    </a:cubicBezTo>
                    <a:cubicBezTo>
                      <a:pt x="21" y="24"/>
                      <a:pt x="21" y="22"/>
                      <a:pt x="20" y="21"/>
                    </a:cubicBezTo>
                    <a:cubicBezTo>
                      <a:pt x="19" y="20"/>
                      <a:pt x="18" y="19"/>
                      <a:pt x="16" y="19"/>
                    </a:cubicBezTo>
                    <a:cubicBezTo>
                      <a:pt x="15" y="19"/>
                      <a:pt x="14" y="20"/>
                      <a:pt x="13" y="20"/>
                    </a:cubicBezTo>
                    <a:cubicBezTo>
                      <a:pt x="12" y="21"/>
                      <a:pt x="11" y="21"/>
                      <a:pt x="11" y="22"/>
                    </a:cubicBezTo>
                    <a:cubicBezTo>
                      <a:pt x="1" y="21"/>
                      <a:pt x="1" y="21"/>
                      <a:pt x="1" y="21"/>
                    </a:cubicBez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3" name="Freeform 75">
                <a:extLst>
                  <a:ext uri="{FF2B5EF4-FFF2-40B4-BE49-F238E27FC236}">
                    <a16:creationId xmlns="" xmlns:a16="http://schemas.microsoft.com/office/drawing/2014/main" id="{3E225985-C272-6440-8D1B-CC0D88B4E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886"/>
                <a:ext cx="61" cy="77"/>
              </a:xfrm>
              <a:custGeom>
                <a:avLst/>
                <a:gdLst>
                  <a:gd name="T0" fmla="*/ 11 w 32"/>
                  <a:gd name="T1" fmla="*/ 12 h 40"/>
                  <a:gd name="T2" fmla="*/ 0 w 32"/>
                  <a:gd name="T3" fmla="*/ 11 h 40"/>
                  <a:gd name="T4" fmla="*/ 5 w 32"/>
                  <a:gd name="T5" fmla="*/ 3 h 40"/>
                  <a:gd name="T6" fmla="*/ 16 w 32"/>
                  <a:gd name="T7" fmla="*/ 0 h 40"/>
                  <a:gd name="T8" fmla="*/ 26 w 32"/>
                  <a:gd name="T9" fmla="*/ 3 h 40"/>
                  <a:gd name="T10" fmla="*/ 30 w 32"/>
                  <a:gd name="T11" fmla="*/ 10 h 40"/>
                  <a:gd name="T12" fmla="*/ 28 w 32"/>
                  <a:gd name="T13" fmla="*/ 15 h 40"/>
                  <a:gd name="T14" fmla="*/ 24 w 32"/>
                  <a:gd name="T15" fmla="*/ 19 h 40"/>
                  <a:gd name="T16" fmla="*/ 28 w 32"/>
                  <a:gd name="T17" fmla="*/ 20 h 40"/>
                  <a:gd name="T18" fmla="*/ 31 w 32"/>
                  <a:gd name="T19" fmla="*/ 23 h 40"/>
                  <a:gd name="T20" fmla="*/ 32 w 32"/>
                  <a:gd name="T21" fmla="*/ 28 h 40"/>
                  <a:gd name="T22" fmla="*/ 30 w 32"/>
                  <a:gd name="T23" fmla="*/ 34 h 40"/>
                  <a:gd name="T24" fmla="*/ 25 w 32"/>
                  <a:gd name="T25" fmla="*/ 39 h 40"/>
                  <a:gd name="T26" fmla="*/ 16 w 32"/>
                  <a:gd name="T27" fmla="*/ 40 h 40"/>
                  <a:gd name="T28" fmla="*/ 8 w 32"/>
                  <a:gd name="T29" fmla="*/ 39 h 40"/>
                  <a:gd name="T30" fmla="*/ 3 w 32"/>
                  <a:gd name="T31" fmla="*/ 36 h 40"/>
                  <a:gd name="T32" fmla="*/ 0 w 32"/>
                  <a:gd name="T33" fmla="*/ 30 h 40"/>
                  <a:gd name="T34" fmla="*/ 11 w 32"/>
                  <a:gd name="T35" fmla="*/ 28 h 40"/>
                  <a:gd name="T36" fmla="*/ 13 w 32"/>
                  <a:gd name="T37" fmla="*/ 33 h 40"/>
                  <a:gd name="T38" fmla="*/ 16 w 32"/>
                  <a:gd name="T39" fmla="*/ 34 h 40"/>
                  <a:gd name="T40" fmla="*/ 20 w 32"/>
                  <a:gd name="T41" fmla="*/ 32 h 40"/>
                  <a:gd name="T42" fmla="*/ 21 w 32"/>
                  <a:gd name="T43" fmla="*/ 28 h 40"/>
                  <a:gd name="T44" fmla="*/ 20 w 32"/>
                  <a:gd name="T45" fmla="*/ 24 h 40"/>
                  <a:gd name="T46" fmla="*/ 16 w 32"/>
                  <a:gd name="T47" fmla="*/ 23 h 40"/>
                  <a:gd name="T48" fmla="*/ 12 w 32"/>
                  <a:gd name="T49" fmla="*/ 23 h 40"/>
                  <a:gd name="T50" fmla="*/ 13 w 32"/>
                  <a:gd name="T51" fmla="*/ 15 h 40"/>
                  <a:gd name="T52" fmla="*/ 14 w 32"/>
                  <a:gd name="T53" fmla="*/ 16 h 40"/>
                  <a:gd name="T54" fmla="*/ 18 w 32"/>
                  <a:gd name="T55" fmla="*/ 14 h 40"/>
                  <a:gd name="T56" fmla="*/ 19 w 32"/>
                  <a:gd name="T57" fmla="*/ 11 h 40"/>
                  <a:gd name="T58" fmla="*/ 18 w 32"/>
                  <a:gd name="T59" fmla="*/ 8 h 40"/>
                  <a:gd name="T60" fmla="*/ 15 w 32"/>
                  <a:gd name="T61" fmla="*/ 7 h 40"/>
                  <a:gd name="T62" fmla="*/ 12 w 32"/>
                  <a:gd name="T63" fmla="*/ 8 h 40"/>
                  <a:gd name="T64" fmla="*/ 11 w 32"/>
                  <a:gd name="T65" fmla="*/ 1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" h="40">
                    <a:moveTo>
                      <a:pt x="11" y="12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7"/>
                      <a:pt x="3" y="5"/>
                      <a:pt x="5" y="3"/>
                    </a:cubicBezTo>
                    <a:cubicBezTo>
                      <a:pt x="8" y="1"/>
                      <a:pt x="11" y="0"/>
                      <a:pt x="16" y="0"/>
                    </a:cubicBezTo>
                    <a:cubicBezTo>
                      <a:pt x="21" y="0"/>
                      <a:pt x="24" y="1"/>
                      <a:pt x="26" y="3"/>
                    </a:cubicBezTo>
                    <a:cubicBezTo>
                      <a:pt x="29" y="5"/>
                      <a:pt x="30" y="8"/>
                      <a:pt x="30" y="10"/>
                    </a:cubicBezTo>
                    <a:cubicBezTo>
                      <a:pt x="30" y="12"/>
                      <a:pt x="29" y="14"/>
                      <a:pt x="28" y="15"/>
                    </a:cubicBezTo>
                    <a:cubicBezTo>
                      <a:pt x="27" y="16"/>
                      <a:pt x="26" y="18"/>
                      <a:pt x="24" y="19"/>
                    </a:cubicBezTo>
                    <a:cubicBezTo>
                      <a:pt x="26" y="19"/>
                      <a:pt x="27" y="19"/>
                      <a:pt x="28" y="20"/>
                    </a:cubicBezTo>
                    <a:cubicBezTo>
                      <a:pt x="29" y="21"/>
                      <a:pt x="30" y="22"/>
                      <a:pt x="31" y="23"/>
                    </a:cubicBezTo>
                    <a:cubicBezTo>
                      <a:pt x="31" y="24"/>
                      <a:pt x="32" y="26"/>
                      <a:pt x="32" y="28"/>
                    </a:cubicBezTo>
                    <a:cubicBezTo>
                      <a:pt x="32" y="30"/>
                      <a:pt x="31" y="32"/>
                      <a:pt x="30" y="34"/>
                    </a:cubicBezTo>
                    <a:cubicBezTo>
                      <a:pt x="29" y="36"/>
                      <a:pt x="27" y="38"/>
                      <a:pt x="25" y="39"/>
                    </a:cubicBezTo>
                    <a:cubicBezTo>
                      <a:pt x="23" y="40"/>
                      <a:pt x="20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6" y="38"/>
                      <a:pt x="4" y="37"/>
                      <a:pt x="3" y="36"/>
                    </a:cubicBezTo>
                    <a:cubicBezTo>
                      <a:pt x="2" y="34"/>
                      <a:pt x="1" y="32"/>
                      <a:pt x="0" y="30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30"/>
                      <a:pt x="12" y="32"/>
                      <a:pt x="13" y="33"/>
                    </a:cubicBezTo>
                    <a:cubicBezTo>
                      <a:pt x="13" y="34"/>
                      <a:pt x="15" y="34"/>
                      <a:pt x="16" y="34"/>
                    </a:cubicBezTo>
                    <a:cubicBezTo>
                      <a:pt x="17" y="34"/>
                      <a:pt x="19" y="33"/>
                      <a:pt x="20" y="32"/>
                    </a:cubicBezTo>
                    <a:cubicBezTo>
                      <a:pt x="20" y="31"/>
                      <a:pt x="21" y="30"/>
                      <a:pt x="21" y="28"/>
                    </a:cubicBezTo>
                    <a:cubicBezTo>
                      <a:pt x="21" y="26"/>
                      <a:pt x="20" y="25"/>
                      <a:pt x="20" y="24"/>
                    </a:cubicBezTo>
                    <a:cubicBezTo>
                      <a:pt x="19" y="23"/>
                      <a:pt x="17" y="23"/>
                      <a:pt x="16" y="23"/>
                    </a:cubicBezTo>
                    <a:cubicBezTo>
                      <a:pt x="15" y="23"/>
                      <a:pt x="14" y="23"/>
                      <a:pt x="12" y="23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6" y="16"/>
                      <a:pt x="17" y="15"/>
                      <a:pt x="18" y="14"/>
                    </a:cubicBezTo>
                    <a:cubicBezTo>
                      <a:pt x="19" y="13"/>
                      <a:pt x="19" y="12"/>
                      <a:pt x="19" y="11"/>
                    </a:cubicBezTo>
                    <a:cubicBezTo>
                      <a:pt x="19" y="10"/>
                      <a:pt x="19" y="9"/>
                      <a:pt x="18" y="8"/>
                    </a:cubicBezTo>
                    <a:cubicBezTo>
                      <a:pt x="17" y="8"/>
                      <a:pt x="16" y="7"/>
                      <a:pt x="15" y="7"/>
                    </a:cubicBezTo>
                    <a:cubicBezTo>
                      <a:pt x="14" y="7"/>
                      <a:pt x="13" y="8"/>
                      <a:pt x="12" y="8"/>
                    </a:cubicBezTo>
                    <a:cubicBezTo>
                      <a:pt x="11" y="9"/>
                      <a:pt x="11" y="10"/>
                      <a:pt x="1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4" name="Freeform 76">
                <a:extLst>
                  <a:ext uri="{FF2B5EF4-FFF2-40B4-BE49-F238E27FC236}">
                    <a16:creationId xmlns="" xmlns:a16="http://schemas.microsoft.com/office/drawing/2014/main" id="{82CF09DB-FE95-8040-A0FE-257B85843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957"/>
                <a:ext cx="19" cy="10"/>
              </a:xfrm>
              <a:custGeom>
                <a:avLst/>
                <a:gdLst>
                  <a:gd name="T0" fmla="*/ 0 w 19"/>
                  <a:gd name="T1" fmla="*/ 10 h 10"/>
                  <a:gd name="T2" fmla="*/ 9 w 19"/>
                  <a:gd name="T3" fmla="*/ 8 h 10"/>
                  <a:gd name="T4" fmla="*/ 19 w 19"/>
                  <a:gd name="T5" fmla="*/ 6 h 10"/>
                  <a:gd name="T6" fmla="*/ 13 w 19"/>
                  <a:gd name="T7" fmla="*/ 2 h 10"/>
                  <a:gd name="T8" fmla="*/ 7 w 19"/>
                  <a:gd name="T9" fmla="*/ 0 h 10"/>
                  <a:gd name="T10" fmla="*/ 0 w 19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0">
                    <a:moveTo>
                      <a:pt x="0" y="10"/>
                    </a:moveTo>
                    <a:lnTo>
                      <a:pt x="9" y="8"/>
                    </a:lnTo>
                    <a:lnTo>
                      <a:pt x="19" y="6"/>
                    </a:lnTo>
                    <a:lnTo>
                      <a:pt x="13" y="2"/>
                    </a:lnTo>
                    <a:lnTo>
                      <a:pt x="7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5" name="Freeform 77">
                <a:extLst>
                  <a:ext uri="{FF2B5EF4-FFF2-40B4-BE49-F238E27FC236}">
                    <a16:creationId xmlns="" xmlns:a16="http://schemas.microsoft.com/office/drawing/2014/main" id="{FED0789C-732E-3B41-B606-5B63D054A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684"/>
                <a:ext cx="48" cy="36"/>
              </a:xfrm>
              <a:custGeom>
                <a:avLst/>
                <a:gdLst>
                  <a:gd name="T0" fmla="*/ 22 w 25"/>
                  <a:gd name="T1" fmla="*/ 11 h 19"/>
                  <a:gd name="T2" fmla="*/ 24 w 25"/>
                  <a:gd name="T3" fmla="*/ 8 h 19"/>
                  <a:gd name="T4" fmla="*/ 24 w 25"/>
                  <a:gd name="T5" fmla="*/ 4 h 19"/>
                  <a:gd name="T6" fmla="*/ 21 w 25"/>
                  <a:gd name="T7" fmla="*/ 1 h 19"/>
                  <a:gd name="T8" fmla="*/ 16 w 25"/>
                  <a:gd name="T9" fmla="*/ 1 h 19"/>
                  <a:gd name="T10" fmla="*/ 8 w 25"/>
                  <a:gd name="T11" fmla="*/ 4 h 19"/>
                  <a:gd name="T12" fmla="*/ 0 w 25"/>
                  <a:gd name="T13" fmla="*/ 7 h 19"/>
                  <a:gd name="T14" fmla="*/ 5 w 25"/>
                  <a:gd name="T15" fmla="*/ 19 h 19"/>
                  <a:gd name="T16" fmla="*/ 13 w 25"/>
                  <a:gd name="T17" fmla="*/ 16 h 19"/>
                  <a:gd name="T18" fmla="*/ 22 w 25"/>
                  <a:gd name="T19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19">
                    <a:moveTo>
                      <a:pt x="22" y="11"/>
                    </a:moveTo>
                    <a:cubicBezTo>
                      <a:pt x="23" y="10"/>
                      <a:pt x="24" y="9"/>
                      <a:pt x="24" y="8"/>
                    </a:cubicBezTo>
                    <a:cubicBezTo>
                      <a:pt x="25" y="7"/>
                      <a:pt x="25" y="5"/>
                      <a:pt x="24" y="4"/>
                    </a:cubicBezTo>
                    <a:cubicBezTo>
                      <a:pt x="23" y="2"/>
                      <a:pt x="22" y="1"/>
                      <a:pt x="21" y="1"/>
                    </a:cubicBezTo>
                    <a:cubicBezTo>
                      <a:pt x="19" y="0"/>
                      <a:pt x="18" y="0"/>
                      <a:pt x="16" y="1"/>
                    </a:cubicBezTo>
                    <a:cubicBezTo>
                      <a:pt x="15" y="1"/>
                      <a:pt x="13" y="2"/>
                      <a:pt x="8" y="4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8" y="14"/>
                      <a:pt x="21" y="12"/>
                      <a:pt x="22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6" name="Freeform 78">
                <a:extLst>
                  <a:ext uri="{FF2B5EF4-FFF2-40B4-BE49-F238E27FC236}">
                    <a16:creationId xmlns="" xmlns:a16="http://schemas.microsoft.com/office/drawing/2014/main" id="{4DA63B8F-5A4C-8740-85D3-7ECF339CE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971"/>
                <a:ext cx="40" cy="46"/>
              </a:xfrm>
              <a:custGeom>
                <a:avLst/>
                <a:gdLst>
                  <a:gd name="T0" fmla="*/ 10 w 21"/>
                  <a:gd name="T1" fmla="*/ 22 h 24"/>
                  <a:gd name="T2" fmla="*/ 14 w 21"/>
                  <a:gd name="T3" fmla="*/ 24 h 24"/>
                  <a:gd name="T4" fmla="*/ 18 w 21"/>
                  <a:gd name="T5" fmla="*/ 23 h 24"/>
                  <a:gd name="T6" fmla="*/ 20 w 21"/>
                  <a:gd name="T7" fmla="*/ 19 h 24"/>
                  <a:gd name="T8" fmla="*/ 20 w 21"/>
                  <a:gd name="T9" fmla="*/ 14 h 24"/>
                  <a:gd name="T10" fmla="*/ 16 w 21"/>
                  <a:gd name="T11" fmla="*/ 7 h 24"/>
                  <a:gd name="T12" fmla="*/ 11 w 21"/>
                  <a:gd name="T13" fmla="*/ 0 h 24"/>
                  <a:gd name="T14" fmla="*/ 0 w 21"/>
                  <a:gd name="T15" fmla="*/ 6 h 24"/>
                  <a:gd name="T16" fmla="*/ 4 w 21"/>
                  <a:gd name="T17" fmla="*/ 14 h 24"/>
                  <a:gd name="T18" fmla="*/ 10 w 21"/>
                  <a:gd name="T1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4">
                    <a:moveTo>
                      <a:pt x="10" y="22"/>
                    </a:moveTo>
                    <a:cubicBezTo>
                      <a:pt x="11" y="23"/>
                      <a:pt x="12" y="24"/>
                      <a:pt x="14" y="24"/>
                    </a:cubicBezTo>
                    <a:cubicBezTo>
                      <a:pt x="15" y="24"/>
                      <a:pt x="16" y="24"/>
                      <a:pt x="18" y="23"/>
                    </a:cubicBezTo>
                    <a:cubicBezTo>
                      <a:pt x="19" y="22"/>
                      <a:pt x="20" y="21"/>
                      <a:pt x="20" y="19"/>
                    </a:cubicBezTo>
                    <a:cubicBezTo>
                      <a:pt x="21" y="18"/>
                      <a:pt x="21" y="16"/>
                      <a:pt x="20" y="14"/>
                    </a:cubicBezTo>
                    <a:cubicBezTo>
                      <a:pt x="19" y="14"/>
                      <a:pt x="18" y="11"/>
                      <a:pt x="16" y="7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7" y="18"/>
                      <a:pt x="9" y="21"/>
                      <a:pt x="10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7" name="Freeform 79">
                <a:extLst>
                  <a:ext uri="{FF2B5EF4-FFF2-40B4-BE49-F238E27FC236}">
                    <a16:creationId xmlns="" xmlns:a16="http://schemas.microsoft.com/office/drawing/2014/main" id="{4DB9D68D-25E2-1945-AF9F-973CDE2D2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1157"/>
                <a:ext cx="40" cy="28"/>
              </a:xfrm>
              <a:custGeom>
                <a:avLst/>
                <a:gdLst>
                  <a:gd name="T0" fmla="*/ 40 w 40"/>
                  <a:gd name="T1" fmla="*/ 0 h 28"/>
                  <a:gd name="T2" fmla="*/ 0 w 40"/>
                  <a:gd name="T3" fmla="*/ 3 h 28"/>
                  <a:gd name="T4" fmla="*/ 30 w 40"/>
                  <a:gd name="T5" fmla="*/ 28 h 28"/>
                  <a:gd name="T6" fmla="*/ 40 w 40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8">
                    <a:moveTo>
                      <a:pt x="40" y="0"/>
                    </a:moveTo>
                    <a:lnTo>
                      <a:pt x="0" y="3"/>
                    </a:lnTo>
                    <a:lnTo>
                      <a:pt x="30" y="28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8" name="Freeform 80">
                <a:extLst>
                  <a:ext uri="{FF2B5EF4-FFF2-40B4-BE49-F238E27FC236}">
                    <a16:creationId xmlns="" xmlns:a16="http://schemas.microsoft.com/office/drawing/2014/main" id="{EC588362-A0A7-3D49-A652-F7AE3AC41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112"/>
                <a:ext cx="41" cy="63"/>
              </a:xfrm>
              <a:custGeom>
                <a:avLst/>
                <a:gdLst>
                  <a:gd name="T0" fmla="*/ 8 w 21"/>
                  <a:gd name="T1" fmla="*/ 10 h 33"/>
                  <a:gd name="T2" fmla="*/ 4 w 21"/>
                  <a:gd name="T3" fmla="*/ 12 h 33"/>
                  <a:gd name="T4" fmla="*/ 2 w 21"/>
                  <a:gd name="T5" fmla="*/ 15 h 33"/>
                  <a:gd name="T6" fmla="*/ 1 w 21"/>
                  <a:gd name="T7" fmla="*/ 20 h 33"/>
                  <a:gd name="T8" fmla="*/ 1 w 21"/>
                  <a:gd name="T9" fmla="*/ 23 h 33"/>
                  <a:gd name="T10" fmla="*/ 2 w 21"/>
                  <a:gd name="T11" fmla="*/ 27 h 33"/>
                  <a:gd name="T12" fmla="*/ 9 w 21"/>
                  <a:gd name="T13" fmla="*/ 32 h 33"/>
                  <a:gd name="T14" fmla="*/ 13 w 21"/>
                  <a:gd name="T15" fmla="*/ 33 h 33"/>
                  <a:gd name="T16" fmla="*/ 16 w 21"/>
                  <a:gd name="T17" fmla="*/ 33 h 33"/>
                  <a:gd name="T18" fmla="*/ 19 w 21"/>
                  <a:gd name="T19" fmla="*/ 30 h 33"/>
                  <a:gd name="T20" fmla="*/ 20 w 21"/>
                  <a:gd name="T21" fmla="*/ 27 h 33"/>
                  <a:gd name="T22" fmla="*/ 21 w 21"/>
                  <a:gd name="T23" fmla="*/ 25 h 33"/>
                  <a:gd name="T24" fmla="*/ 20 w 21"/>
                  <a:gd name="T25" fmla="*/ 20 h 33"/>
                  <a:gd name="T26" fmla="*/ 14 w 21"/>
                  <a:gd name="T27" fmla="*/ 16 h 33"/>
                  <a:gd name="T28" fmla="*/ 15 w 21"/>
                  <a:gd name="T29" fmla="*/ 12 h 33"/>
                  <a:gd name="T30" fmla="*/ 17 w 21"/>
                  <a:gd name="T31" fmla="*/ 11 h 33"/>
                  <a:gd name="T32" fmla="*/ 18 w 21"/>
                  <a:gd name="T33" fmla="*/ 8 h 33"/>
                  <a:gd name="T34" fmla="*/ 18 w 21"/>
                  <a:gd name="T35" fmla="*/ 5 h 33"/>
                  <a:gd name="T36" fmla="*/ 18 w 21"/>
                  <a:gd name="T37" fmla="*/ 2 h 33"/>
                  <a:gd name="T38" fmla="*/ 15 w 21"/>
                  <a:gd name="T39" fmla="*/ 3 h 33"/>
                  <a:gd name="T40" fmla="*/ 10 w 21"/>
                  <a:gd name="T41" fmla="*/ 8 h 33"/>
                  <a:gd name="T42" fmla="*/ 9 w 21"/>
                  <a:gd name="T43" fmla="*/ 9 h 33"/>
                  <a:gd name="T44" fmla="*/ 8 w 21"/>
                  <a:gd name="T45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" h="33">
                    <a:moveTo>
                      <a:pt x="8" y="10"/>
                    </a:moveTo>
                    <a:cubicBezTo>
                      <a:pt x="6" y="10"/>
                      <a:pt x="4" y="12"/>
                      <a:pt x="4" y="12"/>
                    </a:cubicBezTo>
                    <a:cubicBezTo>
                      <a:pt x="2" y="14"/>
                      <a:pt x="2" y="15"/>
                      <a:pt x="2" y="15"/>
                    </a:cubicBezTo>
                    <a:cubicBezTo>
                      <a:pt x="2" y="16"/>
                      <a:pt x="1" y="20"/>
                      <a:pt x="1" y="20"/>
                    </a:cubicBezTo>
                    <a:cubicBezTo>
                      <a:pt x="1" y="20"/>
                      <a:pt x="0" y="23"/>
                      <a:pt x="1" y="23"/>
                    </a:cubicBezTo>
                    <a:cubicBezTo>
                      <a:pt x="1" y="24"/>
                      <a:pt x="2" y="26"/>
                      <a:pt x="2" y="27"/>
                    </a:cubicBezTo>
                    <a:cubicBezTo>
                      <a:pt x="4" y="29"/>
                      <a:pt x="9" y="32"/>
                      <a:pt x="9" y="32"/>
                    </a:cubicBezTo>
                    <a:cubicBezTo>
                      <a:pt x="10" y="33"/>
                      <a:pt x="12" y="33"/>
                      <a:pt x="13" y="33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9" y="33"/>
                      <a:pt x="19" y="30"/>
                      <a:pt x="19" y="30"/>
                    </a:cubicBezTo>
                    <a:cubicBezTo>
                      <a:pt x="19" y="28"/>
                      <a:pt x="20" y="27"/>
                      <a:pt x="20" y="27"/>
                    </a:cubicBezTo>
                    <a:cubicBezTo>
                      <a:pt x="21" y="26"/>
                      <a:pt x="21" y="25"/>
                      <a:pt x="21" y="25"/>
                    </a:cubicBezTo>
                    <a:cubicBezTo>
                      <a:pt x="20" y="23"/>
                      <a:pt x="20" y="20"/>
                      <a:pt x="20" y="20"/>
                    </a:cubicBezTo>
                    <a:cubicBezTo>
                      <a:pt x="18" y="19"/>
                      <a:pt x="14" y="16"/>
                      <a:pt x="14" y="16"/>
                    </a:cubicBezTo>
                    <a:cubicBezTo>
                      <a:pt x="12" y="12"/>
                      <a:pt x="15" y="12"/>
                      <a:pt x="15" y="12"/>
                    </a:cubicBezTo>
                    <a:cubicBezTo>
                      <a:pt x="16" y="12"/>
                      <a:pt x="17" y="11"/>
                      <a:pt x="17" y="11"/>
                    </a:cubicBezTo>
                    <a:cubicBezTo>
                      <a:pt x="19" y="11"/>
                      <a:pt x="18" y="8"/>
                      <a:pt x="18" y="8"/>
                    </a:cubicBezTo>
                    <a:cubicBezTo>
                      <a:pt x="18" y="6"/>
                      <a:pt x="18" y="5"/>
                      <a:pt x="18" y="5"/>
                    </a:cubicBezTo>
                    <a:cubicBezTo>
                      <a:pt x="19" y="2"/>
                      <a:pt x="18" y="2"/>
                      <a:pt x="18" y="2"/>
                    </a:cubicBezTo>
                    <a:cubicBezTo>
                      <a:pt x="17" y="0"/>
                      <a:pt x="15" y="3"/>
                      <a:pt x="15" y="3"/>
                    </a:cubicBezTo>
                    <a:cubicBezTo>
                      <a:pt x="14" y="4"/>
                      <a:pt x="10" y="8"/>
                      <a:pt x="10" y="8"/>
                    </a:cubicBezTo>
                    <a:cubicBezTo>
                      <a:pt x="10" y="8"/>
                      <a:pt x="9" y="9"/>
                      <a:pt x="9" y="9"/>
                    </a:cubicBezTo>
                    <a:cubicBezTo>
                      <a:pt x="8" y="10"/>
                      <a:pt x="8" y="10"/>
                      <a:pt x="8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9" name="Freeform 81">
                <a:extLst>
                  <a:ext uri="{FF2B5EF4-FFF2-40B4-BE49-F238E27FC236}">
                    <a16:creationId xmlns="" xmlns:a16="http://schemas.microsoft.com/office/drawing/2014/main" id="{5297DFA1-219E-2C4D-8186-D86C0C581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049"/>
                <a:ext cx="9" cy="21"/>
              </a:xfrm>
              <a:custGeom>
                <a:avLst/>
                <a:gdLst>
                  <a:gd name="T0" fmla="*/ 0 w 5"/>
                  <a:gd name="T1" fmla="*/ 0 h 11"/>
                  <a:gd name="T2" fmla="*/ 2 w 5"/>
                  <a:gd name="T3" fmla="*/ 5 h 11"/>
                  <a:gd name="T4" fmla="*/ 3 w 5"/>
                  <a:gd name="T5" fmla="*/ 7 h 11"/>
                  <a:gd name="T6" fmla="*/ 3 w 5"/>
                  <a:gd name="T7" fmla="*/ 10 h 11"/>
                  <a:gd name="T8" fmla="*/ 5 w 5"/>
                  <a:gd name="T9" fmla="*/ 9 h 11"/>
                  <a:gd name="T10" fmla="*/ 4 w 5"/>
                  <a:gd name="T11" fmla="*/ 3 h 11"/>
                  <a:gd name="T12" fmla="*/ 3 w 5"/>
                  <a:gd name="T13" fmla="*/ 0 h 11"/>
                  <a:gd name="T14" fmla="*/ 0 w 5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1" y="3"/>
                      <a:pt x="2" y="4"/>
                      <a:pt x="2" y="5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4" y="9"/>
                      <a:pt x="3" y="8"/>
                      <a:pt x="3" y="10"/>
                    </a:cubicBezTo>
                    <a:cubicBezTo>
                      <a:pt x="4" y="11"/>
                      <a:pt x="4" y="10"/>
                      <a:pt x="5" y="9"/>
                    </a:cubicBezTo>
                    <a:cubicBezTo>
                      <a:pt x="4" y="8"/>
                      <a:pt x="4" y="5"/>
                      <a:pt x="4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0" name="Freeform 82">
                <a:extLst>
                  <a:ext uri="{FF2B5EF4-FFF2-40B4-BE49-F238E27FC236}">
                    <a16:creationId xmlns="" xmlns:a16="http://schemas.microsoft.com/office/drawing/2014/main" id="{B9710EBD-EEE8-4D40-A299-D9EC07F17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064"/>
                <a:ext cx="34" cy="12"/>
              </a:xfrm>
              <a:custGeom>
                <a:avLst/>
                <a:gdLst>
                  <a:gd name="T0" fmla="*/ 0 w 18"/>
                  <a:gd name="T1" fmla="*/ 6 h 6"/>
                  <a:gd name="T2" fmla="*/ 5 w 18"/>
                  <a:gd name="T3" fmla="*/ 5 h 6"/>
                  <a:gd name="T4" fmla="*/ 17 w 18"/>
                  <a:gd name="T5" fmla="*/ 3 h 6"/>
                  <a:gd name="T6" fmla="*/ 18 w 18"/>
                  <a:gd name="T7" fmla="*/ 2 h 6"/>
                  <a:gd name="T8" fmla="*/ 18 w 18"/>
                  <a:gd name="T9" fmla="*/ 1 h 6"/>
                  <a:gd name="T10" fmla="*/ 17 w 18"/>
                  <a:gd name="T11" fmla="*/ 0 h 6"/>
                  <a:gd name="T12" fmla="*/ 0 w 18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0" y="6"/>
                    </a:moveTo>
                    <a:cubicBezTo>
                      <a:pt x="1" y="6"/>
                      <a:pt x="4" y="5"/>
                      <a:pt x="5" y="5"/>
                    </a:cubicBezTo>
                    <a:cubicBezTo>
                      <a:pt x="9" y="5"/>
                      <a:pt x="15" y="4"/>
                      <a:pt x="17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0"/>
                      <a:pt x="17" y="0"/>
                    </a:cubicBezTo>
                    <a:cubicBezTo>
                      <a:pt x="13" y="3"/>
                      <a:pt x="3" y="4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1" name="Freeform 83">
                <a:extLst>
                  <a:ext uri="{FF2B5EF4-FFF2-40B4-BE49-F238E27FC236}">
                    <a16:creationId xmlns="" xmlns:a16="http://schemas.microsoft.com/office/drawing/2014/main" id="{68BD6FD9-EF0B-0A46-91C3-1BCE569E3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647"/>
                <a:ext cx="63" cy="71"/>
              </a:xfrm>
              <a:custGeom>
                <a:avLst/>
                <a:gdLst>
                  <a:gd name="T0" fmla="*/ 12 w 33"/>
                  <a:gd name="T1" fmla="*/ 35 h 37"/>
                  <a:gd name="T2" fmla="*/ 24 w 33"/>
                  <a:gd name="T3" fmla="*/ 34 h 37"/>
                  <a:gd name="T4" fmla="*/ 32 w 33"/>
                  <a:gd name="T5" fmla="*/ 22 h 37"/>
                  <a:gd name="T6" fmla="*/ 31 w 33"/>
                  <a:gd name="T7" fmla="*/ 8 h 37"/>
                  <a:gd name="T8" fmla="*/ 21 w 33"/>
                  <a:gd name="T9" fmla="*/ 1 h 37"/>
                  <a:gd name="T10" fmla="*/ 9 w 33"/>
                  <a:gd name="T11" fmla="*/ 2 h 37"/>
                  <a:gd name="T12" fmla="*/ 1 w 33"/>
                  <a:gd name="T13" fmla="*/ 14 h 37"/>
                  <a:gd name="T14" fmla="*/ 2 w 33"/>
                  <a:gd name="T15" fmla="*/ 28 h 37"/>
                  <a:gd name="T16" fmla="*/ 12 w 33"/>
                  <a:gd name="T17" fmla="*/ 3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37">
                    <a:moveTo>
                      <a:pt x="12" y="35"/>
                    </a:moveTo>
                    <a:cubicBezTo>
                      <a:pt x="16" y="37"/>
                      <a:pt x="20" y="36"/>
                      <a:pt x="24" y="34"/>
                    </a:cubicBezTo>
                    <a:cubicBezTo>
                      <a:pt x="27" y="32"/>
                      <a:pt x="30" y="28"/>
                      <a:pt x="32" y="22"/>
                    </a:cubicBezTo>
                    <a:cubicBezTo>
                      <a:pt x="33" y="16"/>
                      <a:pt x="33" y="12"/>
                      <a:pt x="31" y="8"/>
                    </a:cubicBezTo>
                    <a:cubicBezTo>
                      <a:pt x="29" y="4"/>
                      <a:pt x="26" y="2"/>
                      <a:pt x="21" y="1"/>
                    </a:cubicBezTo>
                    <a:cubicBezTo>
                      <a:pt x="17" y="0"/>
                      <a:pt x="13" y="0"/>
                      <a:pt x="9" y="2"/>
                    </a:cubicBezTo>
                    <a:cubicBezTo>
                      <a:pt x="5" y="4"/>
                      <a:pt x="3" y="8"/>
                      <a:pt x="1" y="14"/>
                    </a:cubicBezTo>
                    <a:cubicBezTo>
                      <a:pt x="0" y="20"/>
                      <a:pt x="0" y="24"/>
                      <a:pt x="2" y="28"/>
                    </a:cubicBezTo>
                    <a:cubicBezTo>
                      <a:pt x="4" y="32"/>
                      <a:pt x="7" y="34"/>
                      <a:pt x="1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2" name="Freeform 84">
                <a:extLst>
                  <a:ext uri="{FF2B5EF4-FFF2-40B4-BE49-F238E27FC236}">
                    <a16:creationId xmlns="" xmlns:a16="http://schemas.microsoft.com/office/drawing/2014/main" id="{49C84A59-6908-7648-B96B-826A13B192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3" y="521"/>
                <a:ext cx="1726" cy="1733"/>
              </a:xfrm>
              <a:custGeom>
                <a:avLst/>
                <a:gdLst>
                  <a:gd name="T0" fmla="*/ 811 w 904"/>
                  <a:gd name="T1" fmla="*/ 404 h 905"/>
                  <a:gd name="T2" fmla="*/ 773 w 904"/>
                  <a:gd name="T3" fmla="*/ 280 h 905"/>
                  <a:gd name="T4" fmla="*/ 778 w 904"/>
                  <a:gd name="T5" fmla="*/ 210 h 905"/>
                  <a:gd name="T6" fmla="*/ 721 w 904"/>
                  <a:gd name="T7" fmla="*/ 187 h 905"/>
                  <a:gd name="T8" fmla="*/ 685 w 904"/>
                  <a:gd name="T9" fmla="*/ 149 h 905"/>
                  <a:gd name="T10" fmla="*/ 616 w 904"/>
                  <a:gd name="T11" fmla="*/ 113 h 905"/>
                  <a:gd name="T12" fmla="*/ 564 w 904"/>
                  <a:gd name="T13" fmla="*/ 108 h 905"/>
                  <a:gd name="T14" fmla="*/ 460 w 904"/>
                  <a:gd name="T15" fmla="*/ 45 h 905"/>
                  <a:gd name="T16" fmla="*/ 374 w 904"/>
                  <a:gd name="T17" fmla="*/ 52 h 905"/>
                  <a:gd name="T18" fmla="*/ 347 w 904"/>
                  <a:gd name="T19" fmla="*/ 78 h 905"/>
                  <a:gd name="T20" fmla="*/ 361 w 904"/>
                  <a:gd name="T21" fmla="*/ 92 h 905"/>
                  <a:gd name="T22" fmla="*/ 311 w 904"/>
                  <a:gd name="T23" fmla="*/ 104 h 905"/>
                  <a:gd name="T24" fmla="*/ 249 w 904"/>
                  <a:gd name="T25" fmla="*/ 97 h 905"/>
                  <a:gd name="T26" fmla="*/ 174 w 904"/>
                  <a:gd name="T27" fmla="*/ 151 h 905"/>
                  <a:gd name="T28" fmla="*/ 120 w 904"/>
                  <a:gd name="T29" fmla="*/ 211 h 905"/>
                  <a:gd name="T30" fmla="*/ 120 w 904"/>
                  <a:gd name="T31" fmla="*/ 282 h 905"/>
                  <a:gd name="T32" fmla="*/ 131 w 904"/>
                  <a:gd name="T33" fmla="*/ 289 h 905"/>
                  <a:gd name="T34" fmla="*/ 95 w 904"/>
                  <a:gd name="T35" fmla="*/ 411 h 905"/>
                  <a:gd name="T36" fmla="*/ 40 w 904"/>
                  <a:gd name="T37" fmla="*/ 454 h 905"/>
                  <a:gd name="T38" fmla="*/ 50 w 904"/>
                  <a:gd name="T39" fmla="*/ 519 h 905"/>
                  <a:gd name="T40" fmla="*/ 101 w 904"/>
                  <a:gd name="T41" fmla="*/ 526 h 905"/>
                  <a:gd name="T42" fmla="*/ 237 w 904"/>
                  <a:gd name="T43" fmla="*/ 764 h 905"/>
                  <a:gd name="T44" fmla="*/ 217 w 904"/>
                  <a:gd name="T45" fmla="*/ 741 h 905"/>
                  <a:gd name="T46" fmla="*/ 195 w 904"/>
                  <a:gd name="T47" fmla="*/ 742 h 905"/>
                  <a:gd name="T48" fmla="*/ 288 w 904"/>
                  <a:gd name="T49" fmla="*/ 830 h 905"/>
                  <a:gd name="T50" fmla="*/ 283 w 904"/>
                  <a:gd name="T51" fmla="*/ 801 h 905"/>
                  <a:gd name="T52" fmla="*/ 308 w 904"/>
                  <a:gd name="T53" fmla="*/ 811 h 905"/>
                  <a:gd name="T54" fmla="*/ 316 w 904"/>
                  <a:gd name="T55" fmla="*/ 787 h 905"/>
                  <a:gd name="T56" fmla="*/ 309 w 904"/>
                  <a:gd name="T57" fmla="*/ 843 h 905"/>
                  <a:gd name="T58" fmla="*/ 351 w 904"/>
                  <a:gd name="T59" fmla="*/ 858 h 905"/>
                  <a:gd name="T60" fmla="*/ 420 w 904"/>
                  <a:gd name="T61" fmla="*/ 807 h 905"/>
                  <a:gd name="T62" fmla="*/ 412 w 904"/>
                  <a:gd name="T63" fmla="*/ 875 h 905"/>
                  <a:gd name="T64" fmla="*/ 399 w 904"/>
                  <a:gd name="T65" fmla="*/ 866 h 905"/>
                  <a:gd name="T66" fmla="*/ 429 w 904"/>
                  <a:gd name="T67" fmla="*/ 859 h 905"/>
                  <a:gd name="T68" fmla="*/ 478 w 904"/>
                  <a:gd name="T69" fmla="*/ 857 h 905"/>
                  <a:gd name="T70" fmla="*/ 476 w 904"/>
                  <a:gd name="T71" fmla="*/ 832 h 905"/>
                  <a:gd name="T72" fmla="*/ 528 w 904"/>
                  <a:gd name="T73" fmla="*/ 866 h 905"/>
                  <a:gd name="T74" fmla="*/ 485 w 904"/>
                  <a:gd name="T75" fmla="*/ 851 h 905"/>
                  <a:gd name="T76" fmla="*/ 515 w 904"/>
                  <a:gd name="T77" fmla="*/ 820 h 905"/>
                  <a:gd name="T78" fmla="*/ 598 w 904"/>
                  <a:gd name="T79" fmla="*/ 840 h 905"/>
                  <a:gd name="T80" fmla="*/ 587 w 904"/>
                  <a:gd name="T81" fmla="*/ 835 h 905"/>
                  <a:gd name="T82" fmla="*/ 583 w 904"/>
                  <a:gd name="T83" fmla="*/ 805 h 905"/>
                  <a:gd name="T84" fmla="*/ 599 w 904"/>
                  <a:gd name="T85" fmla="*/ 797 h 905"/>
                  <a:gd name="T86" fmla="*/ 615 w 904"/>
                  <a:gd name="T87" fmla="*/ 825 h 905"/>
                  <a:gd name="T88" fmla="*/ 655 w 904"/>
                  <a:gd name="T89" fmla="*/ 793 h 905"/>
                  <a:gd name="T90" fmla="*/ 653 w 904"/>
                  <a:gd name="T91" fmla="*/ 761 h 905"/>
                  <a:gd name="T92" fmla="*/ 663 w 904"/>
                  <a:gd name="T93" fmla="*/ 752 h 905"/>
                  <a:gd name="T94" fmla="*/ 667 w 904"/>
                  <a:gd name="T95" fmla="*/ 737 h 905"/>
                  <a:gd name="T96" fmla="*/ 675 w 904"/>
                  <a:gd name="T97" fmla="*/ 737 h 905"/>
                  <a:gd name="T98" fmla="*/ 676 w 904"/>
                  <a:gd name="T99" fmla="*/ 722 h 905"/>
                  <a:gd name="T100" fmla="*/ 690 w 904"/>
                  <a:gd name="T101" fmla="*/ 738 h 905"/>
                  <a:gd name="T102" fmla="*/ 665 w 904"/>
                  <a:gd name="T103" fmla="*/ 771 h 905"/>
                  <a:gd name="T104" fmla="*/ 688 w 904"/>
                  <a:gd name="T105" fmla="*/ 807 h 905"/>
                  <a:gd name="T106" fmla="*/ 679 w 904"/>
                  <a:gd name="T107" fmla="*/ 769 h 905"/>
                  <a:gd name="T108" fmla="*/ 705 w 904"/>
                  <a:gd name="T109" fmla="*/ 766 h 905"/>
                  <a:gd name="T110" fmla="*/ 777 w 904"/>
                  <a:gd name="T111" fmla="*/ 296 h 905"/>
                  <a:gd name="T112" fmla="*/ 809 w 904"/>
                  <a:gd name="T113" fmla="*/ 386 h 905"/>
                  <a:gd name="T114" fmla="*/ 842 w 904"/>
                  <a:gd name="T115" fmla="*/ 517 h 905"/>
                  <a:gd name="T116" fmla="*/ 806 w 904"/>
                  <a:gd name="T117" fmla="*/ 478 h 9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04" h="905">
                    <a:moveTo>
                      <a:pt x="452" y="0"/>
                    </a:moveTo>
                    <a:cubicBezTo>
                      <a:pt x="202" y="0"/>
                      <a:pt x="0" y="203"/>
                      <a:pt x="0" y="453"/>
                    </a:cubicBezTo>
                    <a:cubicBezTo>
                      <a:pt x="0" y="703"/>
                      <a:pt x="202" y="905"/>
                      <a:pt x="452" y="905"/>
                    </a:cubicBezTo>
                    <a:cubicBezTo>
                      <a:pt x="702" y="905"/>
                      <a:pt x="904" y="703"/>
                      <a:pt x="904" y="453"/>
                    </a:cubicBezTo>
                    <a:cubicBezTo>
                      <a:pt x="904" y="203"/>
                      <a:pt x="702" y="0"/>
                      <a:pt x="452" y="0"/>
                    </a:cubicBezTo>
                    <a:close/>
                    <a:moveTo>
                      <a:pt x="857" y="430"/>
                    </a:moveTo>
                    <a:cubicBezTo>
                      <a:pt x="849" y="431"/>
                      <a:pt x="849" y="431"/>
                      <a:pt x="849" y="431"/>
                    </a:cubicBezTo>
                    <a:cubicBezTo>
                      <a:pt x="845" y="400"/>
                      <a:pt x="845" y="400"/>
                      <a:pt x="845" y="400"/>
                    </a:cubicBezTo>
                    <a:cubicBezTo>
                      <a:pt x="834" y="402"/>
                      <a:pt x="834" y="402"/>
                      <a:pt x="834" y="402"/>
                    </a:cubicBezTo>
                    <a:cubicBezTo>
                      <a:pt x="837" y="430"/>
                      <a:pt x="837" y="430"/>
                      <a:pt x="837" y="430"/>
                    </a:cubicBezTo>
                    <a:cubicBezTo>
                      <a:pt x="828" y="431"/>
                      <a:pt x="828" y="431"/>
                      <a:pt x="828" y="431"/>
                    </a:cubicBezTo>
                    <a:cubicBezTo>
                      <a:pt x="825" y="403"/>
                      <a:pt x="825" y="403"/>
                      <a:pt x="825" y="403"/>
                    </a:cubicBezTo>
                    <a:cubicBezTo>
                      <a:pt x="811" y="404"/>
                      <a:pt x="811" y="404"/>
                      <a:pt x="811" y="404"/>
                    </a:cubicBezTo>
                    <a:cubicBezTo>
                      <a:pt x="815" y="436"/>
                      <a:pt x="815" y="436"/>
                      <a:pt x="815" y="436"/>
                    </a:cubicBezTo>
                    <a:cubicBezTo>
                      <a:pt x="806" y="437"/>
                      <a:pt x="806" y="437"/>
                      <a:pt x="806" y="437"/>
                    </a:cubicBezTo>
                    <a:cubicBezTo>
                      <a:pt x="802" y="394"/>
                      <a:pt x="802" y="394"/>
                      <a:pt x="802" y="394"/>
                    </a:cubicBezTo>
                    <a:cubicBezTo>
                      <a:pt x="853" y="388"/>
                      <a:pt x="853" y="388"/>
                      <a:pt x="853" y="388"/>
                    </a:cubicBezTo>
                    <a:lnTo>
                      <a:pt x="857" y="430"/>
                    </a:lnTo>
                    <a:close/>
                    <a:moveTo>
                      <a:pt x="798" y="241"/>
                    </a:moveTo>
                    <a:cubicBezTo>
                      <a:pt x="801" y="246"/>
                      <a:pt x="803" y="250"/>
                      <a:pt x="804" y="253"/>
                    </a:cubicBezTo>
                    <a:cubicBezTo>
                      <a:pt x="804" y="256"/>
                      <a:pt x="804" y="258"/>
                      <a:pt x="803" y="261"/>
                    </a:cubicBezTo>
                    <a:cubicBezTo>
                      <a:pt x="802" y="264"/>
                      <a:pt x="800" y="266"/>
                      <a:pt x="797" y="267"/>
                    </a:cubicBezTo>
                    <a:cubicBezTo>
                      <a:pt x="794" y="270"/>
                      <a:pt x="791" y="270"/>
                      <a:pt x="787" y="269"/>
                    </a:cubicBezTo>
                    <a:cubicBezTo>
                      <a:pt x="784" y="268"/>
                      <a:pt x="780" y="266"/>
                      <a:pt x="777" y="262"/>
                    </a:cubicBezTo>
                    <a:cubicBezTo>
                      <a:pt x="777" y="265"/>
                      <a:pt x="777" y="267"/>
                      <a:pt x="777" y="270"/>
                    </a:cubicBezTo>
                    <a:cubicBezTo>
                      <a:pt x="776" y="272"/>
                      <a:pt x="775" y="275"/>
                      <a:pt x="773" y="280"/>
                    </a:cubicBezTo>
                    <a:cubicBezTo>
                      <a:pt x="768" y="291"/>
                      <a:pt x="768" y="291"/>
                      <a:pt x="768" y="291"/>
                    </a:cubicBezTo>
                    <a:cubicBezTo>
                      <a:pt x="761" y="279"/>
                      <a:pt x="761" y="279"/>
                      <a:pt x="761" y="279"/>
                    </a:cubicBezTo>
                    <a:cubicBezTo>
                      <a:pt x="766" y="266"/>
                      <a:pt x="766" y="266"/>
                      <a:pt x="766" y="266"/>
                    </a:cubicBezTo>
                    <a:cubicBezTo>
                      <a:pt x="768" y="262"/>
                      <a:pt x="769" y="259"/>
                      <a:pt x="769" y="257"/>
                    </a:cubicBezTo>
                    <a:cubicBezTo>
                      <a:pt x="770" y="256"/>
                      <a:pt x="770" y="254"/>
                      <a:pt x="770" y="253"/>
                    </a:cubicBezTo>
                    <a:cubicBezTo>
                      <a:pt x="769" y="252"/>
                      <a:pt x="768" y="250"/>
                      <a:pt x="767" y="248"/>
                    </a:cubicBezTo>
                    <a:cubicBezTo>
                      <a:pt x="766" y="246"/>
                      <a:pt x="766" y="246"/>
                      <a:pt x="766" y="246"/>
                    </a:cubicBezTo>
                    <a:cubicBezTo>
                      <a:pt x="747" y="257"/>
                      <a:pt x="747" y="257"/>
                      <a:pt x="747" y="257"/>
                    </a:cubicBezTo>
                    <a:cubicBezTo>
                      <a:pt x="741" y="247"/>
                      <a:pt x="741" y="247"/>
                      <a:pt x="741" y="247"/>
                    </a:cubicBezTo>
                    <a:cubicBezTo>
                      <a:pt x="785" y="220"/>
                      <a:pt x="785" y="220"/>
                      <a:pt x="785" y="220"/>
                    </a:cubicBezTo>
                    <a:lnTo>
                      <a:pt x="798" y="241"/>
                    </a:lnTo>
                    <a:close/>
                    <a:moveTo>
                      <a:pt x="750" y="176"/>
                    </a:moveTo>
                    <a:cubicBezTo>
                      <a:pt x="778" y="210"/>
                      <a:pt x="778" y="210"/>
                      <a:pt x="778" y="210"/>
                    </a:cubicBezTo>
                    <a:cubicBezTo>
                      <a:pt x="771" y="216"/>
                      <a:pt x="771" y="216"/>
                      <a:pt x="771" y="216"/>
                    </a:cubicBezTo>
                    <a:cubicBezTo>
                      <a:pt x="761" y="203"/>
                      <a:pt x="761" y="203"/>
                      <a:pt x="761" y="203"/>
                    </a:cubicBezTo>
                    <a:cubicBezTo>
                      <a:pt x="728" y="230"/>
                      <a:pt x="728" y="230"/>
                      <a:pt x="728" y="230"/>
                    </a:cubicBezTo>
                    <a:cubicBezTo>
                      <a:pt x="720" y="222"/>
                      <a:pt x="720" y="222"/>
                      <a:pt x="720" y="222"/>
                    </a:cubicBezTo>
                    <a:cubicBezTo>
                      <a:pt x="754" y="194"/>
                      <a:pt x="754" y="194"/>
                      <a:pt x="754" y="194"/>
                    </a:cubicBezTo>
                    <a:cubicBezTo>
                      <a:pt x="743" y="181"/>
                      <a:pt x="743" y="181"/>
                      <a:pt x="743" y="181"/>
                    </a:cubicBezTo>
                    <a:lnTo>
                      <a:pt x="750" y="176"/>
                    </a:lnTo>
                    <a:close/>
                    <a:moveTo>
                      <a:pt x="742" y="168"/>
                    </a:moveTo>
                    <a:cubicBezTo>
                      <a:pt x="736" y="174"/>
                      <a:pt x="736" y="174"/>
                      <a:pt x="736" y="174"/>
                    </a:cubicBezTo>
                    <a:cubicBezTo>
                      <a:pt x="713" y="153"/>
                      <a:pt x="713" y="153"/>
                      <a:pt x="713" y="153"/>
                    </a:cubicBezTo>
                    <a:cubicBezTo>
                      <a:pt x="706" y="162"/>
                      <a:pt x="706" y="162"/>
                      <a:pt x="706" y="162"/>
                    </a:cubicBezTo>
                    <a:cubicBezTo>
                      <a:pt x="726" y="181"/>
                      <a:pt x="726" y="181"/>
                      <a:pt x="726" y="181"/>
                    </a:cubicBezTo>
                    <a:cubicBezTo>
                      <a:pt x="721" y="187"/>
                      <a:pt x="721" y="187"/>
                      <a:pt x="721" y="187"/>
                    </a:cubicBezTo>
                    <a:cubicBezTo>
                      <a:pt x="700" y="168"/>
                      <a:pt x="700" y="168"/>
                      <a:pt x="700" y="168"/>
                    </a:cubicBezTo>
                    <a:cubicBezTo>
                      <a:pt x="690" y="178"/>
                      <a:pt x="690" y="178"/>
                      <a:pt x="690" y="178"/>
                    </a:cubicBezTo>
                    <a:cubicBezTo>
                      <a:pt x="713" y="200"/>
                      <a:pt x="713" y="200"/>
                      <a:pt x="713" y="200"/>
                    </a:cubicBezTo>
                    <a:cubicBezTo>
                      <a:pt x="708" y="206"/>
                      <a:pt x="708" y="206"/>
                      <a:pt x="708" y="206"/>
                    </a:cubicBezTo>
                    <a:cubicBezTo>
                      <a:pt x="676" y="177"/>
                      <a:pt x="676" y="177"/>
                      <a:pt x="676" y="177"/>
                    </a:cubicBezTo>
                    <a:cubicBezTo>
                      <a:pt x="711" y="139"/>
                      <a:pt x="711" y="139"/>
                      <a:pt x="711" y="139"/>
                    </a:cubicBezTo>
                    <a:lnTo>
                      <a:pt x="742" y="168"/>
                    </a:lnTo>
                    <a:close/>
                    <a:moveTo>
                      <a:pt x="664" y="106"/>
                    </a:moveTo>
                    <a:cubicBezTo>
                      <a:pt x="679" y="116"/>
                      <a:pt x="679" y="116"/>
                      <a:pt x="679" y="116"/>
                    </a:cubicBezTo>
                    <a:cubicBezTo>
                      <a:pt x="685" y="120"/>
                      <a:pt x="689" y="123"/>
                      <a:pt x="690" y="124"/>
                    </a:cubicBezTo>
                    <a:cubicBezTo>
                      <a:pt x="692" y="127"/>
                      <a:pt x="693" y="130"/>
                      <a:pt x="694" y="133"/>
                    </a:cubicBezTo>
                    <a:cubicBezTo>
                      <a:pt x="694" y="137"/>
                      <a:pt x="693" y="140"/>
                      <a:pt x="691" y="143"/>
                    </a:cubicBezTo>
                    <a:cubicBezTo>
                      <a:pt x="689" y="146"/>
                      <a:pt x="687" y="148"/>
                      <a:pt x="685" y="149"/>
                    </a:cubicBezTo>
                    <a:cubicBezTo>
                      <a:pt x="682" y="150"/>
                      <a:pt x="680" y="150"/>
                      <a:pt x="678" y="150"/>
                    </a:cubicBezTo>
                    <a:cubicBezTo>
                      <a:pt x="676" y="150"/>
                      <a:pt x="673" y="150"/>
                      <a:pt x="672" y="149"/>
                    </a:cubicBezTo>
                    <a:cubicBezTo>
                      <a:pt x="669" y="148"/>
                      <a:pt x="666" y="146"/>
                      <a:pt x="661" y="143"/>
                    </a:cubicBezTo>
                    <a:cubicBezTo>
                      <a:pt x="655" y="138"/>
                      <a:pt x="655" y="138"/>
                      <a:pt x="655" y="138"/>
                    </a:cubicBezTo>
                    <a:cubicBezTo>
                      <a:pt x="644" y="154"/>
                      <a:pt x="644" y="154"/>
                      <a:pt x="644" y="154"/>
                    </a:cubicBezTo>
                    <a:cubicBezTo>
                      <a:pt x="635" y="148"/>
                      <a:pt x="635" y="148"/>
                      <a:pt x="635" y="148"/>
                    </a:cubicBezTo>
                    <a:lnTo>
                      <a:pt x="664" y="106"/>
                    </a:lnTo>
                    <a:close/>
                    <a:moveTo>
                      <a:pt x="631" y="87"/>
                    </a:moveTo>
                    <a:cubicBezTo>
                      <a:pt x="628" y="95"/>
                      <a:pt x="628" y="95"/>
                      <a:pt x="628" y="95"/>
                    </a:cubicBezTo>
                    <a:cubicBezTo>
                      <a:pt x="603" y="84"/>
                      <a:pt x="603" y="84"/>
                      <a:pt x="603" y="84"/>
                    </a:cubicBezTo>
                    <a:cubicBezTo>
                      <a:pt x="598" y="95"/>
                      <a:pt x="598" y="95"/>
                      <a:pt x="598" y="95"/>
                    </a:cubicBezTo>
                    <a:cubicBezTo>
                      <a:pt x="620" y="105"/>
                      <a:pt x="620" y="105"/>
                      <a:pt x="620" y="105"/>
                    </a:cubicBezTo>
                    <a:cubicBezTo>
                      <a:pt x="616" y="113"/>
                      <a:pt x="616" y="113"/>
                      <a:pt x="616" y="113"/>
                    </a:cubicBezTo>
                    <a:cubicBezTo>
                      <a:pt x="594" y="103"/>
                      <a:pt x="594" y="103"/>
                      <a:pt x="594" y="103"/>
                    </a:cubicBezTo>
                    <a:cubicBezTo>
                      <a:pt x="585" y="124"/>
                      <a:pt x="585" y="124"/>
                      <a:pt x="585" y="124"/>
                    </a:cubicBezTo>
                    <a:cubicBezTo>
                      <a:pt x="575" y="119"/>
                      <a:pt x="575" y="119"/>
                      <a:pt x="575" y="119"/>
                    </a:cubicBezTo>
                    <a:cubicBezTo>
                      <a:pt x="596" y="72"/>
                      <a:pt x="596" y="72"/>
                      <a:pt x="596" y="72"/>
                    </a:cubicBezTo>
                    <a:lnTo>
                      <a:pt x="631" y="87"/>
                    </a:lnTo>
                    <a:close/>
                    <a:moveTo>
                      <a:pt x="523" y="77"/>
                    </a:moveTo>
                    <a:cubicBezTo>
                      <a:pt x="524" y="72"/>
                      <a:pt x="526" y="68"/>
                      <a:pt x="529" y="65"/>
                    </a:cubicBezTo>
                    <a:cubicBezTo>
                      <a:pt x="531" y="63"/>
                      <a:pt x="533" y="61"/>
                      <a:pt x="536" y="60"/>
                    </a:cubicBezTo>
                    <a:cubicBezTo>
                      <a:pt x="538" y="58"/>
                      <a:pt x="541" y="57"/>
                      <a:pt x="544" y="57"/>
                    </a:cubicBezTo>
                    <a:cubicBezTo>
                      <a:pt x="548" y="57"/>
                      <a:pt x="552" y="57"/>
                      <a:pt x="556" y="58"/>
                    </a:cubicBezTo>
                    <a:cubicBezTo>
                      <a:pt x="564" y="60"/>
                      <a:pt x="570" y="64"/>
                      <a:pt x="574" y="70"/>
                    </a:cubicBezTo>
                    <a:cubicBezTo>
                      <a:pt x="578" y="76"/>
                      <a:pt x="578" y="83"/>
                      <a:pt x="576" y="91"/>
                    </a:cubicBezTo>
                    <a:cubicBezTo>
                      <a:pt x="574" y="99"/>
                      <a:pt x="570" y="105"/>
                      <a:pt x="564" y="108"/>
                    </a:cubicBezTo>
                    <a:cubicBezTo>
                      <a:pt x="558" y="112"/>
                      <a:pt x="551" y="112"/>
                      <a:pt x="542" y="110"/>
                    </a:cubicBezTo>
                    <a:cubicBezTo>
                      <a:pt x="534" y="108"/>
                      <a:pt x="528" y="104"/>
                      <a:pt x="525" y="98"/>
                    </a:cubicBezTo>
                    <a:cubicBezTo>
                      <a:pt x="521" y="92"/>
                      <a:pt x="521" y="85"/>
                      <a:pt x="523" y="77"/>
                    </a:cubicBezTo>
                    <a:close/>
                    <a:moveTo>
                      <a:pt x="460" y="45"/>
                    </a:moveTo>
                    <a:cubicBezTo>
                      <a:pt x="472" y="66"/>
                      <a:pt x="472" y="66"/>
                      <a:pt x="472" y="66"/>
                    </a:cubicBezTo>
                    <a:cubicBezTo>
                      <a:pt x="486" y="46"/>
                      <a:pt x="486" y="46"/>
                      <a:pt x="486" y="46"/>
                    </a:cubicBezTo>
                    <a:cubicBezTo>
                      <a:pt x="499" y="47"/>
                      <a:pt x="499" y="47"/>
                      <a:pt x="499" y="47"/>
                    </a:cubicBezTo>
                    <a:cubicBezTo>
                      <a:pt x="477" y="76"/>
                      <a:pt x="477" y="76"/>
                      <a:pt x="477" y="76"/>
                    </a:cubicBezTo>
                    <a:cubicBezTo>
                      <a:pt x="475" y="97"/>
                      <a:pt x="475" y="97"/>
                      <a:pt x="475" y="97"/>
                    </a:cubicBezTo>
                    <a:cubicBezTo>
                      <a:pt x="464" y="97"/>
                      <a:pt x="464" y="97"/>
                      <a:pt x="464" y="97"/>
                    </a:cubicBezTo>
                    <a:cubicBezTo>
                      <a:pt x="465" y="75"/>
                      <a:pt x="465" y="75"/>
                      <a:pt x="465" y="75"/>
                    </a:cubicBezTo>
                    <a:cubicBezTo>
                      <a:pt x="446" y="44"/>
                      <a:pt x="446" y="44"/>
                      <a:pt x="446" y="44"/>
                    </a:cubicBezTo>
                    <a:lnTo>
                      <a:pt x="460" y="45"/>
                    </a:lnTo>
                    <a:close/>
                    <a:moveTo>
                      <a:pt x="440" y="44"/>
                    </a:moveTo>
                    <a:cubicBezTo>
                      <a:pt x="441" y="53"/>
                      <a:pt x="441" y="53"/>
                      <a:pt x="441" y="53"/>
                    </a:cubicBezTo>
                    <a:cubicBezTo>
                      <a:pt x="424" y="54"/>
                      <a:pt x="424" y="54"/>
                      <a:pt x="424" y="54"/>
                    </a:cubicBezTo>
                    <a:cubicBezTo>
                      <a:pt x="427" y="97"/>
                      <a:pt x="427" y="97"/>
                      <a:pt x="427" y="97"/>
                    </a:cubicBezTo>
                    <a:cubicBezTo>
                      <a:pt x="416" y="98"/>
                      <a:pt x="416" y="98"/>
                      <a:pt x="416" y="98"/>
                    </a:cubicBezTo>
                    <a:cubicBezTo>
                      <a:pt x="413" y="55"/>
                      <a:pt x="413" y="55"/>
                      <a:pt x="413" y="55"/>
                    </a:cubicBezTo>
                    <a:cubicBezTo>
                      <a:pt x="396" y="57"/>
                      <a:pt x="396" y="57"/>
                      <a:pt x="396" y="57"/>
                    </a:cubicBezTo>
                    <a:cubicBezTo>
                      <a:pt x="395" y="48"/>
                      <a:pt x="395" y="48"/>
                      <a:pt x="395" y="48"/>
                    </a:cubicBezTo>
                    <a:lnTo>
                      <a:pt x="440" y="44"/>
                    </a:lnTo>
                    <a:close/>
                    <a:moveTo>
                      <a:pt x="386" y="50"/>
                    </a:moveTo>
                    <a:cubicBezTo>
                      <a:pt x="394" y="101"/>
                      <a:pt x="394" y="101"/>
                      <a:pt x="394" y="101"/>
                    </a:cubicBezTo>
                    <a:cubicBezTo>
                      <a:pt x="383" y="103"/>
                      <a:pt x="383" y="103"/>
                      <a:pt x="383" y="103"/>
                    </a:cubicBezTo>
                    <a:cubicBezTo>
                      <a:pt x="374" y="52"/>
                      <a:pt x="374" y="52"/>
                      <a:pt x="374" y="52"/>
                    </a:cubicBezTo>
                    <a:lnTo>
                      <a:pt x="386" y="50"/>
                    </a:lnTo>
                    <a:close/>
                    <a:moveTo>
                      <a:pt x="324" y="71"/>
                    </a:moveTo>
                    <a:cubicBezTo>
                      <a:pt x="325" y="68"/>
                      <a:pt x="327" y="66"/>
                      <a:pt x="329" y="64"/>
                    </a:cubicBezTo>
                    <a:cubicBezTo>
                      <a:pt x="332" y="62"/>
                      <a:pt x="335" y="60"/>
                      <a:pt x="339" y="59"/>
                    </a:cubicBezTo>
                    <a:cubicBezTo>
                      <a:pt x="346" y="57"/>
                      <a:pt x="352" y="57"/>
                      <a:pt x="356" y="59"/>
                    </a:cubicBezTo>
                    <a:cubicBezTo>
                      <a:pt x="360" y="61"/>
                      <a:pt x="363" y="64"/>
                      <a:pt x="365" y="68"/>
                    </a:cubicBezTo>
                    <a:cubicBezTo>
                      <a:pt x="354" y="72"/>
                      <a:pt x="354" y="72"/>
                      <a:pt x="354" y="72"/>
                    </a:cubicBezTo>
                    <a:cubicBezTo>
                      <a:pt x="353" y="69"/>
                      <a:pt x="351" y="68"/>
                      <a:pt x="349" y="67"/>
                    </a:cubicBezTo>
                    <a:cubicBezTo>
                      <a:pt x="347" y="66"/>
                      <a:pt x="345" y="66"/>
                      <a:pt x="342" y="67"/>
                    </a:cubicBezTo>
                    <a:cubicBezTo>
                      <a:pt x="338" y="68"/>
                      <a:pt x="336" y="69"/>
                      <a:pt x="335" y="71"/>
                    </a:cubicBezTo>
                    <a:cubicBezTo>
                      <a:pt x="334" y="72"/>
                      <a:pt x="333" y="73"/>
                      <a:pt x="334" y="75"/>
                    </a:cubicBezTo>
                    <a:cubicBezTo>
                      <a:pt x="334" y="76"/>
                      <a:pt x="335" y="77"/>
                      <a:pt x="336" y="77"/>
                    </a:cubicBezTo>
                    <a:cubicBezTo>
                      <a:pt x="338" y="78"/>
                      <a:pt x="342" y="78"/>
                      <a:pt x="347" y="78"/>
                    </a:cubicBezTo>
                    <a:cubicBezTo>
                      <a:pt x="353" y="78"/>
                      <a:pt x="357" y="78"/>
                      <a:pt x="360" y="78"/>
                    </a:cubicBezTo>
                    <a:cubicBezTo>
                      <a:pt x="363" y="79"/>
                      <a:pt x="366" y="80"/>
                      <a:pt x="368" y="82"/>
                    </a:cubicBezTo>
                    <a:cubicBezTo>
                      <a:pt x="370" y="83"/>
                      <a:pt x="371" y="86"/>
                      <a:pt x="372" y="89"/>
                    </a:cubicBezTo>
                    <a:cubicBezTo>
                      <a:pt x="373" y="92"/>
                      <a:pt x="373" y="95"/>
                      <a:pt x="372" y="98"/>
                    </a:cubicBezTo>
                    <a:cubicBezTo>
                      <a:pt x="370" y="101"/>
                      <a:pt x="369" y="103"/>
                      <a:pt x="366" y="105"/>
                    </a:cubicBezTo>
                    <a:cubicBezTo>
                      <a:pt x="363" y="107"/>
                      <a:pt x="359" y="109"/>
                      <a:pt x="354" y="110"/>
                    </a:cubicBezTo>
                    <a:cubicBezTo>
                      <a:pt x="347" y="112"/>
                      <a:pt x="342" y="112"/>
                      <a:pt x="337" y="111"/>
                    </a:cubicBezTo>
                    <a:cubicBezTo>
                      <a:pt x="333" y="109"/>
                      <a:pt x="329" y="105"/>
                      <a:pt x="327" y="100"/>
                    </a:cubicBezTo>
                    <a:cubicBezTo>
                      <a:pt x="337" y="96"/>
                      <a:pt x="337" y="96"/>
                      <a:pt x="337" y="96"/>
                    </a:cubicBezTo>
                    <a:cubicBezTo>
                      <a:pt x="339" y="99"/>
                      <a:pt x="341" y="101"/>
                      <a:pt x="343" y="102"/>
                    </a:cubicBezTo>
                    <a:cubicBezTo>
                      <a:pt x="346" y="103"/>
                      <a:pt x="349" y="103"/>
                      <a:pt x="352" y="102"/>
                    </a:cubicBezTo>
                    <a:cubicBezTo>
                      <a:pt x="356" y="101"/>
                      <a:pt x="358" y="99"/>
                      <a:pt x="360" y="98"/>
                    </a:cubicBezTo>
                    <a:cubicBezTo>
                      <a:pt x="361" y="96"/>
                      <a:pt x="361" y="94"/>
                      <a:pt x="361" y="92"/>
                    </a:cubicBezTo>
                    <a:cubicBezTo>
                      <a:pt x="361" y="91"/>
                      <a:pt x="360" y="90"/>
                      <a:pt x="359" y="89"/>
                    </a:cubicBezTo>
                    <a:cubicBezTo>
                      <a:pt x="358" y="89"/>
                      <a:pt x="356" y="89"/>
                      <a:pt x="354" y="88"/>
                    </a:cubicBezTo>
                    <a:cubicBezTo>
                      <a:pt x="353" y="88"/>
                      <a:pt x="350" y="88"/>
                      <a:pt x="345" y="89"/>
                    </a:cubicBezTo>
                    <a:cubicBezTo>
                      <a:pt x="339" y="89"/>
                      <a:pt x="334" y="88"/>
                      <a:pt x="331" y="87"/>
                    </a:cubicBezTo>
                    <a:cubicBezTo>
                      <a:pt x="327" y="85"/>
                      <a:pt x="324" y="82"/>
                      <a:pt x="323" y="78"/>
                    </a:cubicBezTo>
                    <a:cubicBezTo>
                      <a:pt x="323" y="76"/>
                      <a:pt x="323" y="73"/>
                      <a:pt x="324" y="71"/>
                    </a:cubicBezTo>
                    <a:close/>
                    <a:moveTo>
                      <a:pt x="285" y="79"/>
                    </a:moveTo>
                    <a:cubicBezTo>
                      <a:pt x="291" y="77"/>
                      <a:pt x="295" y="75"/>
                      <a:pt x="298" y="75"/>
                    </a:cubicBezTo>
                    <a:cubicBezTo>
                      <a:pt x="301" y="75"/>
                      <a:pt x="304" y="76"/>
                      <a:pt x="306" y="77"/>
                    </a:cubicBezTo>
                    <a:cubicBezTo>
                      <a:pt x="308" y="79"/>
                      <a:pt x="310" y="81"/>
                      <a:pt x="312" y="83"/>
                    </a:cubicBezTo>
                    <a:cubicBezTo>
                      <a:pt x="313" y="87"/>
                      <a:pt x="313" y="90"/>
                      <a:pt x="312" y="94"/>
                    </a:cubicBezTo>
                    <a:cubicBezTo>
                      <a:pt x="311" y="97"/>
                      <a:pt x="308" y="100"/>
                      <a:pt x="304" y="103"/>
                    </a:cubicBezTo>
                    <a:cubicBezTo>
                      <a:pt x="306" y="103"/>
                      <a:pt x="309" y="103"/>
                      <a:pt x="311" y="104"/>
                    </a:cubicBezTo>
                    <a:cubicBezTo>
                      <a:pt x="313" y="105"/>
                      <a:pt x="316" y="107"/>
                      <a:pt x="320" y="109"/>
                    </a:cubicBezTo>
                    <a:cubicBezTo>
                      <a:pt x="331" y="116"/>
                      <a:pt x="331" y="116"/>
                      <a:pt x="331" y="116"/>
                    </a:cubicBezTo>
                    <a:cubicBezTo>
                      <a:pt x="318" y="121"/>
                      <a:pt x="318" y="121"/>
                      <a:pt x="318" y="121"/>
                    </a:cubicBezTo>
                    <a:cubicBezTo>
                      <a:pt x="306" y="114"/>
                      <a:pt x="306" y="114"/>
                      <a:pt x="306" y="114"/>
                    </a:cubicBezTo>
                    <a:cubicBezTo>
                      <a:pt x="302" y="112"/>
                      <a:pt x="299" y="110"/>
                      <a:pt x="297" y="110"/>
                    </a:cubicBezTo>
                    <a:cubicBezTo>
                      <a:pt x="296" y="109"/>
                      <a:pt x="295" y="109"/>
                      <a:pt x="293" y="109"/>
                    </a:cubicBezTo>
                    <a:cubicBezTo>
                      <a:pt x="292" y="109"/>
                      <a:pt x="290" y="110"/>
                      <a:pt x="288" y="111"/>
                    </a:cubicBezTo>
                    <a:cubicBezTo>
                      <a:pt x="286" y="112"/>
                      <a:pt x="286" y="112"/>
                      <a:pt x="286" y="112"/>
                    </a:cubicBezTo>
                    <a:cubicBezTo>
                      <a:pt x="295" y="132"/>
                      <a:pt x="295" y="132"/>
                      <a:pt x="295" y="132"/>
                    </a:cubicBezTo>
                    <a:cubicBezTo>
                      <a:pt x="284" y="136"/>
                      <a:pt x="284" y="136"/>
                      <a:pt x="284" y="136"/>
                    </a:cubicBezTo>
                    <a:cubicBezTo>
                      <a:pt x="263" y="89"/>
                      <a:pt x="263" y="89"/>
                      <a:pt x="263" y="89"/>
                    </a:cubicBezTo>
                    <a:lnTo>
                      <a:pt x="285" y="79"/>
                    </a:lnTo>
                    <a:close/>
                    <a:moveTo>
                      <a:pt x="249" y="97"/>
                    </a:moveTo>
                    <a:cubicBezTo>
                      <a:pt x="254" y="104"/>
                      <a:pt x="254" y="104"/>
                      <a:pt x="254" y="104"/>
                    </a:cubicBezTo>
                    <a:cubicBezTo>
                      <a:pt x="228" y="120"/>
                      <a:pt x="228" y="120"/>
                      <a:pt x="228" y="120"/>
                    </a:cubicBezTo>
                    <a:cubicBezTo>
                      <a:pt x="234" y="130"/>
                      <a:pt x="234" y="130"/>
                      <a:pt x="234" y="130"/>
                    </a:cubicBezTo>
                    <a:cubicBezTo>
                      <a:pt x="258" y="115"/>
                      <a:pt x="258" y="115"/>
                      <a:pt x="258" y="115"/>
                    </a:cubicBezTo>
                    <a:cubicBezTo>
                      <a:pt x="263" y="122"/>
                      <a:pt x="263" y="122"/>
                      <a:pt x="263" y="122"/>
                    </a:cubicBezTo>
                    <a:cubicBezTo>
                      <a:pt x="239" y="137"/>
                      <a:pt x="239" y="137"/>
                      <a:pt x="239" y="137"/>
                    </a:cubicBezTo>
                    <a:cubicBezTo>
                      <a:pt x="246" y="149"/>
                      <a:pt x="246" y="149"/>
                      <a:pt x="246" y="149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78" y="140"/>
                      <a:pt x="278" y="140"/>
                      <a:pt x="278" y="140"/>
                    </a:cubicBezTo>
                    <a:cubicBezTo>
                      <a:pt x="241" y="163"/>
                      <a:pt x="241" y="163"/>
                      <a:pt x="241" y="163"/>
                    </a:cubicBezTo>
                    <a:cubicBezTo>
                      <a:pt x="214" y="119"/>
                      <a:pt x="214" y="119"/>
                      <a:pt x="214" y="119"/>
                    </a:cubicBezTo>
                    <a:lnTo>
                      <a:pt x="249" y="97"/>
                    </a:lnTo>
                    <a:close/>
                    <a:moveTo>
                      <a:pt x="174" y="151"/>
                    </a:moveTo>
                    <a:cubicBezTo>
                      <a:pt x="210" y="171"/>
                      <a:pt x="210" y="171"/>
                      <a:pt x="210" y="171"/>
                    </a:cubicBezTo>
                    <a:cubicBezTo>
                      <a:pt x="196" y="133"/>
                      <a:pt x="196" y="133"/>
                      <a:pt x="196" y="133"/>
                    </a:cubicBezTo>
                    <a:cubicBezTo>
                      <a:pt x="205" y="125"/>
                      <a:pt x="205" y="125"/>
                      <a:pt x="205" y="125"/>
                    </a:cubicBezTo>
                    <a:cubicBezTo>
                      <a:pt x="223" y="178"/>
                      <a:pt x="223" y="178"/>
                      <a:pt x="223" y="178"/>
                    </a:cubicBezTo>
                    <a:cubicBezTo>
                      <a:pt x="213" y="186"/>
                      <a:pt x="213" y="186"/>
                      <a:pt x="213" y="186"/>
                    </a:cubicBezTo>
                    <a:cubicBezTo>
                      <a:pt x="165" y="159"/>
                      <a:pt x="165" y="159"/>
                      <a:pt x="165" y="159"/>
                    </a:cubicBezTo>
                    <a:lnTo>
                      <a:pt x="174" y="151"/>
                    </a:lnTo>
                    <a:close/>
                    <a:moveTo>
                      <a:pt x="159" y="166"/>
                    </a:moveTo>
                    <a:cubicBezTo>
                      <a:pt x="197" y="201"/>
                      <a:pt x="197" y="201"/>
                      <a:pt x="197" y="201"/>
                    </a:cubicBezTo>
                    <a:cubicBezTo>
                      <a:pt x="189" y="210"/>
                      <a:pt x="189" y="210"/>
                      <a:pt x="189" y="210"/>
                    </a:cubicBezTo>
                    <a:cubicBezTo>
                      <a:pt x="151" y="174"/>
                      <a:pt x="151" y="174"/>
                      <a:pt x="151" y="174"/>
                    </a:cubicBezTo>
                    <a:lnTo>
                      <a:pt x="159" y="166"/>
                    </a:lnTo>
                    <a:close/>
                    <a:moveTo>
                      <a:pt x="120" y="211"/>
                    </a:moveTo>
                    <a:cubicBezTo>
                      <a:pt x="162" y="214"/>
                      <a:pt x="162" y="214"/>
                      <a:pt x="162" y="214"/>
                    </a:cubicBezTo>
                    <a:cubicBezTo>
                      <a:pt x="134" y="193"/>
                      <a:pt x="134" y="193"/>
                      <a:pt x="134" y="193"/>
                    </a:cubicBezTo>
                    <a:cubicBezTo>
                      <a:pt x="141" y="185"/>
                      <a:pt x="141" y="185"/>
                      <a:pt x="141" y="185"/>
                    </a:cubicBezTo>
                    <a:cubicBezTo>
                      <a:pt x="182" y="216"/>
                      <a:pt x="182" y="216"/>
                      <a:pt x="182" y="216"/>
                    </a:cubicBezTo>
                    <a:cubicBezTo>
                      <a:pt x="175" y="225"/>
                      <a:pt x="175" y="225"/>
                      <a:pt x="175" y="225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60" y="244"/>
                      <a:pt x="160" y="244"/>
                      <a:pt x="160" y="244"/>
                    </a:cubicBezTo>
                    <a:cubicBezTo>
                      <a:pt x="154" y="252"/>
                      <a:pt x="154" y="252"/>
                      <a:pt x="154" y="252"/>
                    </a:cubicBezTo>
                    <a:cubicBezTo>
                      <a:pt x="113" y="220"/>
                      <a:pt x="113" y="220"/>
                      <a:pt x="113" y="220"/>
                    </a:cubicBezTo>
                    <a:lnTo>
                      <a:pt x="120" y="211"/>
                    </a:lnTo>
                    <a:close/>
                    <a:moveTo>
                      <a:pt x="87" y="264"/>
                    </a:moveTo>
                    <a:cubicBezTo>
                      <a:pt x="112" y="278"/>
                      <a:pt x="112" y="278"/>
                      <a:pt x="112" y="278"/>
                    </a:cubicBezTo>
                    <a:cubicBezTo>
                      <a:pt x="116" y="280"/>
                      <a:pt x="118" y="281"/>
                      <a:pt x="120" y="282"/>
                    </a:cubicBezTo>
                    <a:cubicBezTo>
                      <a:pt x="122" y="282"/>
                      <a:pt x="124" y="282"/>
                      <a:pt x="126" y="281"/>
                    </a:cubicBezTo>
                    <a:cubicBezTo>
                      <a:pt x="128" y="280"/>
                      <a:pt x="130" y="278"/>
                      <a:pt x="131" y="275"/>
                    </a:cubicBezTo>
                    <a:cubicBezTo>
                      <a:pt x="133" y="273"/>
                      <a:pt x="133" y="270"/>
                      <a:pt x="133" y="268"/>
                    </a:cubicBezTo>
                    <a:cubicBezTo>
                      <a:pt x="133" y="266"/>
                      <a:pt x="132" y="264"/>
                      <a:pt x="131" y="263"/>
                    </a:cubicBezTo>
                    <a:cubicBezTo>
                      <a:pt x="129" y="262"/>
                      <a:pt x="127" y="260"/>
                      <a:pt x="123" y="258"/>
                    </a:cubicBezTo>
                    <a:cubicBezTo>
                      <a:pt x="98" y="244"/>
                      <a:pt x="98" y="244"/>
                      <a:pt x="98" y="244"/>
                    </a:cubicBezTo>
                    <a:cubicBezTo>
                      <a:pt x="104" y="234"/>
                      <a:pt x="104" y="234"/>
                      <a:pt x="104" y="234"/>
                    </a:cubicBezTo>
                    <a:cubicBezTo>
                      <a:pt x="127" y="248"/>
                      <a:pt x="127" y="248"/>
                      <a:pt x="127" y="248"/>
                    </a:cubicBezTo>
                    <a:cubicBezTo>
                      <a:pt x="133" y="251"/>
                      <a:pt x="137" y="253"/>
                      <a:pt x="138" y="255"/>
                    </a:cubicBezTo>
                    <a:cubicBezTo>
                      <a:pt x="140" y="257"/>
                      <a:pt x="142" y="259"/>
                      <a:pt x="142" y="261"/>
                    </a:cubicBezTo>
                    <a:cubicBezTo>
                      <a:pt x="143" y="263"/>
                      <a:pt x="143" y="266"/>
                      <a:pt x="143" y="269"/>
                    </a:cubicBezTo>
                    <a:cubicBezTo>
                      <a:pt x="142" y="272"/>
                      <a:pt x="141" y="275"/>
                      <a:pt x="139" y="279"/>
                    </a:cubicBezTo>
                    <a:cubicBezTo>
                      <a:pt x="136" y="284"/>
                      <a:pt x="134" y="287"/>
                      <a:pt x="131" y="289"/>
                    </a:cubicBezTo>
                    <a:cubicBezTo>
                      <a:pt x="129" y="291"/>
                      <a:pt x="127" y="292"/>
                      <a:pt x="124" y="293"/>
                    </a:cubicBezTo>
                    <a:cubicBezTo>
                      <a:pt x="122" y="293"/>
                      <a:pt x="120" y="293"/>
                      <a:pt x="118" y="293"/>
                    </a:cubicBezTo>
                    <a:cubicBezTo>
                      <a:pt x="115" y="292"/>
                      <a:pt x="111" y="290"/>
                      <a:pt x="106" y="287"/>
                    </a:cubicBezTo>
                    <a:cubicBezTo>
                      <a:pt x="82" y="274"/>
                      <a:pt x="82" y="274"/>
                      <a:pt x="82" y="274"/>
                    </a:cubicBezTo>
                    <a:lnTo>
                      <a:pt x="87" y="264"/>
                    </a:lnTo>
                    <a:close/>
                    <a:moveTo>
                      <a:pt x="44" y="402"/>
                    </a:moveTo>
                    <a:cubicBezTo>
                      <a:pt x="82" y="384"/>
                      <a:pt x="82" y="384"/>
                      <a:pt x="82" y="384"/>
                    </a:cubicBezTo>
                    <a:cubicBezTo>
                      <a:pt x="47" y="379"/>
                      <a:pt x="47" y="379"/>
                      <a:pt x="47" y="379"/>
                    </a:cubicBezTo>
                    <a:cubicBezTo>
                      <a:pt x="49" y="368"/>
                      <a:pt x="49" y="368"/>
                      <a:pt x="49" y="368"/>
                    </a:cubicBezTo>
                    <a:cubicBezTo>
                      <a:pt x="100" y="376"/>
                      <a:pt x="100" y="376"/>
                      <a:pt x="100" y="376"/>
                    </a:cubicBezTo>
                    <a:cubicBezTo>
                      <a:pt x="98" y="388"/>
                      <a:pt x="98" y="388"/>
                      <a:pt x="98" y="388"/>
                    </a:cubicBezTo>
                    <a:cubicBezTo>
                      <a:pt x="61" y="405"/>
                      <a:pt x="61" y="405"/>
                      <a:pt x="61" y="405"/>
                    </a:cubicBezTo>
                    <a:cubicBezTo>
                      <a:pt x="95" y="411"/>
                      <a:pt x="95" y="411"/>
                      <a:pt x="95" y="411"/>
                    </a:cubicBezTo>
                    <a:cubicBezTo>
                      <a:pt x="93" y="421"/>
                      <a:pt x="93" y="421"/>
                      <a:pt x="93" y="421"/>
                    </a:cubicBezTo>
                    <a:cubicBezTo>
                      <a:pt x="42" y="413"/>
                      <a:pt x="42" y="413"/>
                      <a:pt x="42" y="413"/>
                    </a:cubicBezTo>
                    <a:lnTo>
                      <a:pt x="44" y="402"/>
                    </a:lnTo>
                    <a:close/>
                    <a:moveTo>
                      <a:pt x="42" y="427"/>
                    </a:moveTo>
                    <a:cubicBezTo>
                      <a:pt x="93" y="430"/>
                      <a:pt x="93" y="430"/>
                      <a:pt x="93" y="430"/>
                    </a:cubicBezTo>
                    <a:cubicBezTo>
                      <a:pt x="93" y="441"/>
                      <a:pt x="93" y="441"/>
                      <a:pt x="93" y="441"/>
                    </a:cubicBezTo>
                    <a:cubicBezTo>
                      <a:pt x="41" y="439"/>
                      <a:pt x="41" y="439"/>
                      <a:pt x="41" y="439"/>
                    </a:cubicBezTo>
                    <a:lnTo>
                      <a:pt x="42" y="427"/>
                    </a:lnTo>
                    <a:close/>
                    <a:moveTo>
                      <a:pt x="42" y="488"/>
                    </a:moveTo>
                    <a:cubicBezTo>
                      <a:pt x="62" y="486"/>
                      <a:pt x="62" y="486"/>
                      <a:pt x="62" y="486"/>
                    </a:cubicBezTo>
                    <a:cubicBezTo>
                      <a:pt x="61" y="464"/>
                      <a:pt x="61" y="464"/>
                      <a:pt x="61" y="464"/>
                    </a:cubicBezTo>
                    <a:cubicBezTo>
                      <a:pt x="41" y="465"/>
                      <a:pt x="41" y="465"/>
                      <a:pt x="41" y="465"/>
                    </a:cubicBezTo>
                    <a:cubicBezTo>
                      <a:pt x="40" y="454"/>
                      <a:pt x="40" y="454"/>
                      <a:pt x="40" y="454"/>
                    </a:cubicBezTo>
                    <a:cubicBezTo>
                      <a:pt x="92" y="451"/>
                      <a:pt x="92" y="451"/>
                      <a:pt x="92" y="451"/>
                    </a:cubicBezTo>
                    <a:cubicBezTo>
                      <a:pt x="92" y="462"/>
                      <a:pt x="92" y="462"/>
                      <a:pt x="92" y="462"/>
                    </a:cubicBezTo>
                    <a:cubicBezTo>
                      <a:pt x="70" y="463"/>
                      <a:pt x="70" y="463"/>
                      <a:pt x="70" y="463"/>
                    </a:cubicBezTo>
                    <a:cubicBezTo>
                      <a:pt x="71" y="486"/>
                      <a:pt x="71" y="486"/>
                      <a:pt x="71" y="486"/>
                    </a:cubicBezTo>
                    <a:cubicBezTo>
                      <a:pt x="94" y="485"/>
                      <a:pt x="94" y="485"/>
                      <a:pt x="94" y="485"/>
                    </a:cubicBezTo>
                    <a:cubicBezTo>
                      <a:pt x="94" y="496"/>
                      <a:pt x="94" y="496"/>
                      <a:pt x="94" y="496"/>
                    </a:cubicBezTo>
                    <a:cubicBezTo>
                      <a:pt x="43" y="499"/>
                      <a:pt x="43" y="499"/>
                      <a:pt x="43" y="499"/>
                    </a:cubicBezTo>
                    <a:lnTo>
                      <a:pt x="42" y="488"/>
                    </a:lnTo>
                    <a:close/>
                    <a:moveTo>
                      <a:pt x="98" y="546"/>
                    </a:moveTo>
                    <a:cubicBezTo>
                      <a:pt x="94" y="552"/>
                      <a:pt x="88" y="555"/>
                      <a:pt x="80" y="557"/>
                    </a:cubicBezTo>
                    <a:cubicBezTo>
                      <a:pt x="72" y="559"/>
                      <a:pt x="65" y="558"/>
                      <a:pt x="59" y="554"/>
                    </a:cubicBezTo>
                    <a:cubicBezTo>
                      <a:pt x="54" y="550"/>
                      <a:pt x="50" y="544"/>
                      <a:pt x="48" y="536"/>
                    </a:cubicBezTo>
                    <a:cubicBezTo>
                      <a:pt x="47" y="530"/>
                      <a:pt x="48" y="524"/>
                      <a:pt x="50" y="519"/>
                    </a:cubicBezTo>
                    <a:cubicBezTo>
                      <a:pt x="52" y="516"/>
                      <a:pt x="55" y="513"/>
                      <a:pt x="58" y="511"/>
                    </a:cubicBezTo>
                    <a:cubicBezTo>
                      <a:pt x="63" y="522"/>
                      <a:pt x="63" y="522"/>
                      <a:pt x="63" y="522"/>
                    </a:cubicBezTo>
                    <a:cubicBezTo>
                      <a:pt x="61" y="523"/>
                      <a:pt x="59" y="525"/>
                      <a:pt x="58" y="527"/>
                    </a:cubicBezTo>
                    <a:cubicBezTo>
                      <a:pt x="57" y="529"/>
                      <a:pt x="56" y="532"/>
                      <a:pt x="57" y="535"/>
                    </a:cubicBezTo>
                    <a:cubicBezTo>
                      <a:pt x="58" y="539"/>
                      <a:pt x="60" y="542"/>
                      <a:pt x="63" y="544"/>
                    </a:cubicBezTo>
                    <a:cubicBezTo>
                      <a:pt x="67" y="546"/>
                      <a:pt x="71" y="547"/>
                      <a:pt x="77" y="546"/>
                    </a:cubicBezTo>
                    <a:cubicBezTo>
                      <a:pt x="84" y="544"/>
                      <a:pt x="88" y="542"/>
                      <a:pt x="90" y="539"/>
                    </a:cubicBezTo>
                    <a:cubicBezTo>
                      <a:pt x="92" y="536"/>
                      <a:pt x="93" y="532"/>
                      <a:pt x="92" y="528"/>
                    </a:cubicBezTo>
                    <a:cubicBezTo>
                      <a:pt x="91" y="525"/>
                      <a:pt x="90" y="523"/>
                      <a:pt x="88" y="521"/>
                    </a:cubicBezTo>
                    <a:cubicBezTo>
                      <a:pt x="86" y="519"/>
                      <a:pt x="83" y="518"/>
                      <a:pt x="79" y="518"/>
                    </a:cubicBezTo>
                    <a:cubicBezTo>
                      <a:pt x="80" y="506"/>
                      <a:pt x="80" y="506"/>
                      <a:pt x="80" y="506"/>
                    </a:cubicBezTo>
                    <a:cubicBezTo>
                      <a:pt x="85" y="507"/>
                      <a:pt x="90" y="509"/>
                      <a:pt x="94" y="512"/>
                    </a:cubicBezTo>
                    <a:cubicBezTo>
                      <a:pt x="97" y="515"/>
                      <a:pt x="100" y="520"/>
                      <a:pt x="101" y="526"/>
                    </a:cubicBezTo>
                    <a:cubicBezTo>
                      <a:pt x="102" y="534"/>
                      <a:pt x="101" y="540"/>
                      <a:pt x="98" y="546"/>
                    </a:cubicBezTo>
                    <a:close/>
                    <a:moveTo>
                      <a:pt x="114" y="330"/>
                    </a:moveTo>
                    <a:cubicBezTo>
                      <a:pt x="101" y="331"/>
                      <a:pt x="101" y="331"/>
                      <a:pt x="101" y="331"/>
                    </a:cubicBezTo>
                    <a:cubicBezTo>
                      <a:pt x="94" y="353"/>
                      <a:pt x="94" y="353"/>
                      <a:pt x="94" y="353"/>
                    </a:cubicBezTo>
                    <a:cubicBezTo>
                      <a:pt x="104" y="361"/>
                      <a:pt x="104" y="361"/>
                      <a:pt x="104" y="361"/>
                    </a:cubicBezTo>
                    <a:cubicBezTo>
                      <a:pt x="100" y="373"/>
                      <a:pt x="100" y="373"/>
                      <a:pt x="100" y="373"/>
                    </a:cubicBezTo>
                    <a:cubicBezTo>
                      <a:pt x="58" y="336"/>
                      <a:pt x="58" y="336"/>
                      <a:pt x="58" y="336"/>
                    </a:cubicBezTo>
                    <a:cubicBezTo>
                      <a:pt x="62" y="325"/>
                      <a:pt x="62" y="325"/>
                      <a:pt x="62" y="325"/>
                    </a:cubicBezTo>
                    <a:cubicBezTo>
                      <a:pt x="118" y="318"/>
                      <a:pt x="118" y="318"/>
                      <a:pt x="118" y="318"/>
                    </a:cubicBezTo>
                    <a:lnTo>
                      <a:pt x="114" y="330"/>
                    </a:lnTo>
                    <a:close/>
                    <a:moveTo>
                      <a:pt x="252" y="762"/>
                    </a:moveTo>
                    <a:cubicBezTo>
                      <a:pt x="251" y="763"/>
                      <a:pt x="251" y="764"/>
                      <a:pt x="250" y="764"/>
                    </a:cubicBezTo>
                    <a:cubicBezTo>
                      <a:pt x="248" y="766"/>
                      <a:pt x="238" y="764"/>
                      <a:pt x="237" y="764"/>
                    </a:cubicBezTo>
                    <a:cubicBezTo>
                      <a:pt x="233" y="764"/>
                      <a:pt x="231" y="764"/>
                      <a:pt x="230" y="766"/>
                    </a:cubicBezTo>
                    <a:cubicBezTo>
                      <a:pt x="231" y="767"/>
                      <a:pt x="230" y="770"/>
                      <a:pt x="228" y="770"/>
                    </a:cubicBezTo>
                    <a:cubicBezTo>
                      <a:pt x="226" y="770"/>
                      <a:pt x="222" y="768"/>
                      <a:pt x="218" y="768"/>
                    </a:cubicBezTo>
                    <a:cubicBezTo>
                      <a:pt x="217" y="768"/>
                      <a:pt x="216" y="768"/>
                      <a:pt x="215" y="768"/>
                    </a:cubicBezTo>
                    <a:cubicBezTo>
                      <a:pt x="205" y="781"/>
                      <a:pt x="196" y="792"/>
                      <a:pt x="185" y="805"/>
                    </a:cubicBezTo>
                    <a:cubicBezTo>
                      <a:pt x="184" y="804"/>
                      <a:pt x="183" y="805"/>
                      <a:pt x="182" y="805"/>
                    </a:cubicBezTo>
                    <a:cubicBezTo>
                      <a:pt x="191" y="793"/>
                      <a:pt x="199" y="779"/>
                      <a:pt x="208" y="766"/>
                    </a:cubicBezTo>
                    <a:cubicBezTo>
                      <a:pt x="208" y="765"/>
                      <a:pt x="207" y="764"/>
                      <a:pt x="207" y="763"/>
                    </a:cubicBezTo>
                    <a:cubicBezTo>
                      <a:pt x="207" y="761"/>
                      <a:pt x="209" y="758"/>
                      <a:pt x="211" y="758"/>
                    </a:cubicBezTo>
                    <a:cubicBezTo>
                      <a:pt x="211" y="758"/>
                      <a:pt x="212" y="758"/>
                      <a:pt x="213" y="758"/>
                    </a:cubicBezTo>
                    <a:cubicBezTo>
                      <a:pt x="218" y="750"/>
                      <a:pt x="218" y="750"/>
                      <a:pt x="220" y="748"/>
                    </a:cubicBezTo>
                    <a:cubicBezTo>
                      <a:pt x="219" y="746"/>
                      <a:pt x="210" y="743"/>
                      <a:pt x="212" y="741"/>
                    </a:cubicBezTo>
                    <a:cubicBezTo>
                      <a:pt x="213" y="741"/>
                      <a:pt x="216" y="741"/>
                      <a:pt x="217" y="741"/>
                    </a:cubicBezTo>
                    <a:cubicBezTo>
                      <a:pt x="219" y="742"/>
                      <a:pt x="221" y="742"/>
                      <a:pt x="223" y="743"/>
                    </a:cubicBezTo>
                    <a:cubicBezTo>
                      <a:pt x="226" y="739"/>
                      <a:pt x="228" y="736"/>
                      <a:pt x="230" y="731"/>
                    </a:cubicBezTo>
                    <a:cubicBezTo>
                      <a:pt x="230" y="730"/>
                      <a:pt x="233" y="726"/>
                      <a:pt x="232" y="726"/>
                    </a:cubicBezTo>
                    <a:cubicBezTo>
                      <a:pt x="232" y="725"/>
                      <a:pt x="232" y="724"/>
                      <a:pt x="232" y="723"/>
                    </a:cubicBezTo>
                    <a:cubicBezTo>
                      <a:pt x="236" y="725"/>
                      <a:pt x="238" y="727"/>
                      <a:pt x="238" y="731"/>
                    </a:cubicBezTo>
                    <a:cubicBezTo>
                      <a:pt x="239" y="731"/>
                      <a:pt x="239" y="734"/>
                      <a:pt x="238" y="735"/>
                    </a:cubicBezTo>
                    <a:cubicBezTo>
                      <a:pt x="236" y="738"/>
                      <a:pt x="233" y="742"/>
                      <a:pt x="231" y="745"/>
                    </a:cubicBezTo>
                    <a:cubicBezTo>
                      <a:pt x="232" y="746"/>
                      <a:pt x="232" y="746"/>
                      <a:pt x="233" y="747"/>
                    </a:cubicBezTo>
                    <a:cubicBezTo>
                      <a:pt x="236" y="748"/>
                      <a:pt x="239" y="748"/>
                      <a:pt x="242" y="750"/>
                    </a:cubicBezTo>
                    <a:cubicBezTo>
                      <a:pt x="242" y="750"/>
                      <a:pt x="243" y="750"/>
                      <a:pt x="244" y="749"/>
                    </a:cubicBezTo>
                    <a:cubicBezTo>
                      <a:pt x="251" y="753"/>
                      <a:pt x="253" y="761"/>
                      <a:pt x="252" y="762"/>
                    </a:cubicBezTo>
                    <a:close/>
                    <a:moveTo>
                      <a:pt x="188" y="735"/>
                    </a:moveTo>
                    <a:cubicBezTo>
                      <a:pt x="191" y="738"/>
                      <a:pt x="194" y="740"/>
                      <a:pt x="195" y="742"/>
                    </a:cubicBezTo>
                    <a:cubicBezTo>
                      <a:pt x="196" y="743"/>
                      <a:pt x="200" y="748"/>
                      <a:pt x="202" y="755"/>
                    </a:cubicBezTo>
                    <a:cubicBezTo>
                      <a:pt x="203" y="757"/>
                      <a:pt x="204" y="758"/>
                      <a:pt x="203" y="761"/>
                    </a:cubicBezTo>
                    <a:cubicBezTo>
                      <a:pt x="199" y="758"/>
                      <a:pt x="199" y="757"/>
                      <a:pt x="197" y="752"/>
                    </a:cubicBezTo>
                    <a:cubicBezTo>
                      <a:pt x="197" y="750"/>
                      <a:pt x="196" y="748"/>
                      <a:pt x="193" y="744"/>
                    </a:cubicBezTo>
                    <a:cubicBezTo>
                      <a:pt x="192" y="742"/>
                      <a:pt x="188" y="738"/>
                      <a:pt x="188" y="735"/>
                    </a:cubicBezTo>
                    <a:close/>
                    <a:moveTo>
                      <a:pt x="261" y="821"/>
                    </a:moveTo>
                    <a:cubicBezTo>
                      <a:pt x="261" y="819"/>
                      <a:pt x="259" y="818"/>
                      <a:pt x="260" y="815"/>
                    </a:cubicBezTo>
                    <a:cubicBezTo>
                      <a:pt x="265" y="807"/>
                      <a:pt x="273" y="790"/>
                      <a:pt x="281" y="779"/>
                    </a:cubicBezTo>
                    <a:cubicBezTo>
                      <a:pt x="281" y="778"/>
                      <a:pt x="282" y="776"/>
                      <a:pt x="283" y="777"/>
                    </a:cubicBezTo>
                    <a:cubicBezTo>
                      <a:pt x="283" y="778"/>
                      <a:pt x="284" y="778"/>
                      <a:pt x="282" y="782"/>
                    </a:cubicBezTo>
                    <a:cubicBezTo>
                      <a:pt x="282" y="783"/>
                      <a:pt x="262" y="820"/>
                      <a:pt x="264" y="821"/>
                    </a:cubicBezTo>
                    <a:cubicBezTo>
                      <a:pt x="262" y="821"/>
                      <a:pt x="263" y="821"/>
                      <a:pt x="261" y="821"/>
                    </a:cubicBezTo>
                    <a:close/>
                    <a:moveTo>
                      <a:pt x="288" y="830"/>
                    </a:moveTo>
                    <a:cubicBezTo>
                      <a:pt x="288" y="830"/>
                      <a:pt x="287" y="830"/>
                      <a:pt x="287" y="830"/>
                    </a:cubicBezTo>
                    <a:cubicBezTo>
                      <a:pt x="285" y="830"/>
                      <a:pt x="283" y="829"/>
                      <a:pt x="281" y="828"/>
                    </a:cubicBezTo>
                    <a:cubicBezTo>
                      <a:pt x="280" y="826"/>
                      <a:pt x="275" y="818"/>
                      <a:pt x="275" y="816"/>
                    </a:cubicBezTo>
                    <a:cubicBezTo>
                      <a:pt x="275" y="816"/>
                      <a:pt x="275" y="816"/>
                      <a:pt x="276" y="816"/>
                    </a:cubicBezTo>
                    <a:cubicBezTo>
                      <a:pt x="277" y="822"/>
                      <a:pt x="286" y="820"/>
                      <a:pt x="293" y="818"/>
                    </a:cubicBezTo>
                    <a:cubicBezTo>
                      <a:pt x="299" y="816"/>
                      <a:pt x="304" y="813"/>
                      <a:pt x="305" y="812"/>
                    </a:cubicBezTo>
                    <a:cubicBezTo>
                      <a:pt x="304" y="811"/>
                      <a:pt x="305" y="811"/>
                      <a:pt x="303" y="809"/>
                    </a:cubicBezTo>
                    <a:cubicBezTo>
                      <a:pt x="303" y="810"/>
                      <a:pt x="300" y="811"/>
                      <a:pt x="296" y="812"/>
                    </a:cubicBezTo>
                    <a:cubicBezTo>
                      <a:pt x="288" y="814"/>
                      <a:pt x="274" y="816"/>
                      <a:pt x="273" y="815"/>
                    </a:cubicBezTo>
                    <a:cubicBezTo>
                      <a:pt x="269" y="814"/>
                      <a:pt x="270" y="813"/>
                      <a:pt x="272" y="809"/>
                    </a:cubicBezTo>
                    <a:cubicBezTo>
                      <a:pt x="279" y="807"/>
                      <a:pt x="290" y="805"/>
                      <a:pt x="296" y="802"/>
                    </a:cubicBezTo>
                    <a:cubicBezTo>
                      <a:pt x="297" y="802"/>
                      <a:pt x="298" y="801"/>
                      <a:pt x="297" y="799"/>
                    </a:cubicBezTo>
                    <a:cubicBezTo>
                      <a:pt x="294" y="801"/>
                      <a:pt x="286" y="801"/>
                      <a:pt x="283" y="801"/>
                    </a:cubicBezTo>
                    <a:cubicBezTo>
                      <a:pt x="280" y="798"/>
                      <a:pt x="282" y="795"/>
                      <a:pt x="284" y="792"/>
                    </a:cubicBezTo>
                    <a:cubicBezTo>
                      <a:pt x="284" y="792"/>
                      <a:pt x="284" y="792"/>
                      <a:pt x="284" y="792"/>
                    </a:cubicBezTo>
                    <a:cubicBezTo>
                      <a:pt x="286" y="794"/>
                      <a:pt x="293" y="793"/>
                      <a:pt x="295" y="791"/>
                    </a:cubicBezTo>
                    <a:cubicBezTo>
                      <a:pt x="294" y="789"/>
                      <a:pt x="291" y="784"/>
                      <a:pt x="293" y="785"/>
                    </a:cubicBezTo>
                    <a:cubicBezTo>
                      <a:pt x="295" y="786"/>
                      <a:pt x="295" y="787"/>
                      <a:pt x="297" y="788"/>
                    </a:cubicBezTo>
                    <a:cubicBezTo>
                      <a:pt x="298" y="788"/>
                      <a:pt x="298" y="787"/>
                      <a:pt x="298" y="787"/>
                    </a:cubicBezTo>
                    <a:cubicBezTo>
                      <a:pt x="296" y="786"/>
                      <a:pt x="295" y="785"/>
                      <a:pt x="294" y="785"/>
                    </a:cubicBezTo>
                    <a:cubicBezTo>
                      <a:pt x="295" y="782"/>
                      <a:pt x="297" y="782"/>
                      <a:pt x="299" y="783"/>
                    </a:cubicBezTo>
                    <a:cubicBezTo>
                      <a:pt x="301" y="784"/>
                      <a:pt x="307" y="790"/>
                      <a:pt x="308" y="790"/>
                    </a:cubicBezTo>
                    <a:cubicBezTo>
                      <a:pt x="308" y="790"/>
                      <a:pt x="308" y="790"/>
                      <a:pt x="308" y="790"/>
                    </a:cubicBezTo>
                    <a:cubicBezTo>
                      <a:pt x="309" y="791"/>
                      <a:pt x="309" y="792"/>
                      <a:pt x="310" y="793"/>
                    </a:cubicBezTo>
                    <a:cubicBezTo>
                      <a:pt x="309" y="797"/>
                      <a:pt x="307" y="798"/>
                      <a:pt x="305" y="798"/>
                    </a:cubicBezTo>
                    <a:cubicBezTo>
                      <a:pt x="305" y="802"/>
                      <a:pt x="305" y="806"/>
                      <a:pt x="308" y="811"/>
                    </a:cubicBezTo>
                    <a:cubicBezTo>
                      <a:pt x="310" y="810"/>
                      <a:pt x="312" y="809"/>
                      <a:pt x="313" y="808"/>
                    </a:cubicBezTo>
                    <a:cubicBezTo>
                      <a:pt x="315" y="810"/>
                      <a:pt x="316" y="811"/>
                      <a:pt x="316" y="814"/>
                    </a:cubicBezTo>
                    <a:cubicBezTo>
                      <a:pt x="314" y="818"/>
                      <a:pt x="309" y="817"/>
                      <a:pt x="309" y="819"/>
                    </a:cubicBezTo>
                    <a:cubicBezTo>
                      <a:pt x="307" y="824"/>
                      <a:pt x="308" y="831"/>
                      <a:pt x="307" y="835"/>
                    </a:cubicBezTo>
                    <a:cubicBezTo>
                      <a:pt x="306" y="835"/>
                      <a:pt x="305" y="835"/>
                      <a:pt x="305" y="835"/>
                    </a:cubicBezTo>
                    <a:cubicBezTo>
                      <a:pt x="304" y="831"/>
                      <a:pt x="304" y="824"/>
                      <a:pt x="305" y="821"/>
                    </a:cubicBezTo>
                    <a:cubicBezTo>
                      <a:pt x="302" y="821"/>
                      <a:pt x="299" y="823"/>
                      <a:pt x="294" y="824"/>
                    </a:cubicBezTo>
                    <a:cubicBezTo>
                      <a:pt x="294" y="825"/>
                      <a:pt x="294" y="824"/>
                      <a:pt x="294" y="825"/>
                    </a:cubicBezTo>
                    <a:cubicBezTo>
                      <a:pt x="296" y="826"/>
                      <a:pt x="297" y="827"/>
                      <a:pt x="297" y="828"/>
                    </a:cubicBezTo>
                    <a:cubicBezTo>
                      <a:pt x="297" y="829"/>
                      <a:pt x="296" y="831"/>
                      <a:pt x="295" y="831"/>
                    </a:cubicBezTo>
                    <a:cubicBezTo>
                      <a:pt x="294" y="831"/>
                      <a:pt x="293" y="830"/>
                      <a:pt x="290" y="829"/>
                    </a:cubicBezTo>
                    <a:cubicBezTo>
                      <a:pt x="289" y="829"/>
                      <a:pt x="289" y="829"/>
                      <a:pt x="288" y="830"/>
                    </a:cubicBezTo>
                    <a:close/>
                    <a:moveTo>
                      <a:pt x="316" y="787"/>
                    </a:moveTo>
                    <a:cubicBezTo>
                      <a:pt x="316" y="785"/>
                      <a:pt x="319" y="786"/>
                      <a:pt x="320" y="787"/>
                    </a:cubicBezTo>
                    <a:cubicBezTo>
                      <a:pt x="322" y="788"/>
                      <a:pt x="324" y="789"/>
                      <a:pt x="326" y="794"/>
                    </a:cubicBezTo>
                    <a:cubicBezTo>
                      <a:pt x="325" y="796"/>
                      <a:pt x="325" y="797"/>
                      <a:pt x="324" y="798"/>
                    </a:cubicBezTo>
                    <a:cubicBezTo>
                      <a:pt x="323" y="799"/>
                      <a:pt x="318" y="798"/>
                      <a:pt x="318" y="795"/>
                    </a:cubicBezTo>
                    <a:cubicBezTo>
                      <a:pt x="317" y="793"/>
                      <a:pt x="316" y="788"/>
                      <a:pt x="316" y="787"/>
                    </a:cubicBezTo>
                    <a:close/>
                    <a:moveTo>
                      <a:pt x="340" y="802"/>
                    </a:moveTo>
                    <a:cubicBezTo>
                      <a:pt x="333" y="803"/>
                      <a:pt x="318" y="845"/>
                      <a:pt x="312" y="854"/>
                    </a:cubicBezTo>
                    <a:cubicBezTo>
                      <a:pt x="307" y="861"/>
                      <a:pt x="305" y="861"/>
                      <a:pt x="302" y="858"/>
                    </a:cubicBezTo>
                    <a:cubicBezTo>
                      <a:pt x="298" y="854"/>
                      <a:pt x="293" y="836"/>
                      <a:pt x="294" y="832"/>
                    </a:cubicBezTo>
                    <a:cubicBezTo>
                      <a:pt x="295" y="833"/>
                      <a:pt x="296" y="836"/>
                      <a:pt x="297" y="837"/>
                    </a:cubicBezTo>
                    <a:cubicBezTo>
                      <a:pt x="297" y="836"/>
                      <a:pt x="297" y="836"/>
                      <a:pt x="297" y="835"/>
                    </a:cubicBezTo>
                    <a:cubicBezTo>
                      <a:pt x="298" y="838"/>
                      <a:pt x="302" y="846"/>
                      <a:pt x="303" y="847"/>
                    </a:cubicBezTo>
                    <a:cubicBezTo>
                      <a:pt x="306" y="849"/>
                      <a:pt x="307" y="845"/>
                      <a:pt x="309" y="843"/>
                    </a:cubicBezTo>
                    <a:cubicBezTo>
                      <a:pt x="313" y="834"/>
                      <a:pt x="324" y="807"/>
                      <a:pt x="329" y="799"/>
                    </a:cubicBezTo>
                    <a:cubicBezTo>
                      <a:pt x="331" y="794"/>
                      <a:pt x="334" y="789"/>
                      <a:pt x="330" y="786"/>
                    </a:cubicBezTo>
                    <a:cubicBezTo>
                      <a:pt x="319" y="780"/>
                      <a:pt x="305" y="785"/>
                      <a:pt x="295" y="779"/>
                    </a:cubicBezTo>
                    <a:cubicBezTo>
                      <a:pt x="295" y="778"/>
                      <a:pt x="295" y="778"/>
                      <a:pt x="296" y="778"/>
                    </a:cubicBezTo>
                    <a:cubicBezTo>
                      <a:pt x="301" y="776"/>
                      <a:pt x="327" y="782"/>
                      <a:pt x="327" y="782"/>
                    </a:cubicBezTo>
                    <a:cubicBezTo>
                      <a:pt x="335" y="784"/>
                      <a:pt x="345" y="793"/>
                      <a:pt x="340" y="802"/>
                    </a:cubicBezTo>
                    <a:close/>
                    <a:moveTo>
                      <a:pt x="364" y="858"/>
                    </a:moveTo>
                    <a:cubicBezTo>
                      <a:pt x="364" y="858"/>
                      <a:pt x="362" y="859"/>
                      <a:pt x="362" y="860"/>
                    </a:cubicBezTo>
                    <a:cubicBezTo>
                      <a:pt x="362" y="860"/>
                      <a:pt x="361" y="861"/>
                      <a:pt x="360" y="861"/>
                    </a:cubicBezTo>
                    <a:cubicBezTo>
                      <a:pt x="360" y="861"/>
                      <a:pt x="357" y="862"/>
                      <a:pt x="355" y="861"/>
                    </a:cubicBezTo>
                    <a:cubicBezTo>
                      <a:pt x="355" y="861"/>
                      <a:pt x="354" y="860"/>
                      <a:pt x="353" y="860"/>
                    </a:cubicBezTo>
                    <a:cubicBezTo>
                      <a:pt x="353" y="860"/>
                      <a:pt x="351" y="859"/>
                      <a:pt x="350" y="859"/>
                    </a:cubicBezTo>
                    <a:cubicBezTo>
                      <a:pt x="350" y="859"/>
                      <a:pt x="349" y="859"/>
                      <a:pt x="351" y="858"/>
                    </a:cubicBezTo>
                    <a:cubicBezTo>
                      <a:pt x="351" y="858"/>
                      <a:pt x="351" y="858"/>
                      <a:pt x="353" y="858"/>
                    </a:cubicBezTo>
                    <a:cubicBezTo>
                      <a:pt x="353" y="858"/>
                      <a:pt x="353" y="858"/>
                      <a:pt x="354" y="857"/>
                    </a:cubicBezTo>
                    <a:cubicBezTo>
                      <a:pt x="354" y="857"/>
                      <a:pt x="354" y="857"/>
                      <a:pt x="354" y="857"/>
                    </a:cubicBezTo>
                    <a:cubicBezTo>
                      <a:pt x="354" y="857"/>
                      <a:pt x="355" y="858"/>
                      <a:pt x="356" y="856"/>
                    </a:cubicBezTo>
                    <a:cubicBezTo>
                      <a:pt x="356" y="856"/>
                      <a:pt x="356" y="855"/>
                      <a:pt x="357" y="855"/>
                    </a:cubicBezTo>
                    <a:cubicBezTo>
                      <a:pt x="357" y="855"/>
                      <a:pt x="361" y="853"/>
                      <a:pt x="370" y="848"/>
                    </a:cubicBezTo>
                    <a:cubicBezTo>
                      <a:pt x="370" y="848"/>
                      <a:pt x="378" y="843"/>
                      <a:pt x="384" y="837"/>
                    </a:cubicBezTo>
                    <a:cubicBezTo>
                      <a:pt x="384" y="837"/>
                      <a:pt x="388" y="834"/>
                      <a:pt x="392" y="831"/>
                    </a:cubicBezTo>
                    <a:cubicBezTo>
                      <a:pt x="392" y="831"/>
                      <a:pt x="405" y="820"/>
                      <a:pt x="408" y="817"/>
                    </a:cubicBezTo>
                    <a:cubicBezTo>
                      <a:pt x="408" y="817"/>
                      <a:pt x="398" y="813"/>
                      <a:pt x="400" y="808"/>
                    </a:cubicBezTo>
                    <a:cubicBezTo>
                      <a:pt x="400" y="808"/>
                      <a:pt x="400" y="806"/>
                      <a:pt x="401" y="808"/>
                    </a:cubicBezTo>
                    <a:cubicBezTo>
                      <a:pt x="401" y="808"/>
                      <a:pt x="405" y="812"/>
                      <a:pt x="412" y="810"/>
                    </a:cubicBezTo>
                    <a:cubicBezTo>
                      <a:pt x="412" y="810"/>
                      <a:pt x="416" y="810"/>
                      <a:pt x="420" y="807"/>
                    </a:cubicBezTo>
                    <a:cubicBezTo>
                      <a:pt x="420" y="807"/>
                      <a:pt x="424" y="807"/>
                      <a:pt x="426" y="815"/>
                    </a:cubicBezTo>
                    <a:cubicBezTo>
                      <a:pt x="426" y="815"/>
                      <a:pt x="427" y="819"/>
                      <a:pt x="424" y="818"/>
                    </a:cubicBezTo>
                    <a:cubicBezTo>
                      <a:pt x="424" y="818"/>
                      <a:pt x="421" y="818"/>
                      <a:pt x="419" y="819"/>
                    </a:cubicBezTo>
                    <a:cubicBezTo>
                      <a:pt x="418" y="819"/>
                      <a:pt x="417" y="819"/>
                      <a:pt x="416" y="820"/>
                    </a:cubicBezTo>
                    <a:cubicBezTo>
                      <a:pt x="416" y="820"/>
                      <a:pt x="409" y="826"/>
                      <a:pt x="396" y="835"/>
                    </a:cubicBezTo>
                    <a:cubicBezTo>
                      <a:pt x="396" y="835"/>
                      <a:pt x="390" y="839"/>
                      <a:pt x="380" y="848"/>
                    </a:cubicBezTo>
                    <a:cubicBezTo>
                      <a:pt x="380" y="848"/>
                      <a:pt x="373" y="855"/>
                      <a:pt x="364" y="858"/>
                    </a:cubicBezTo>
                    <a:close/>
                    <a:moveTo>
                      <a:pt x="429" y="859"/>
                    </a:moveTo>
                    <a:cubicBezTo>
                      <a:pt x="429" y="859"/>
                      <a:pt x="429" y="860"/>
                      <a:pt x="429" y="861"/>
                    </a:cubicBezTo>
                    <a:cubicBezTo>
                      <a:pt x="429" y="861"/>
                      <a:pt x="429" y="863"/>
                      <a:pt x="427" y="862"/>
                    </a:cubicBezTo>
                    <a:cubicBezTo>
                      <a:pt x="427" y="862"/>
                      <a:pt x="420" y="864"/>
                      <a:pt x="418" y="866"/>
                    </a:cubicBezTo>
                    <a:cubicBezTo>
                      <a:pt x="418" y="866"/>
                      <a:pt x="415" y="870"/>
                      <a:pt x="415" y="872"/>
                    </a:cubicBezTo>
                    <a:cubicBezTo>
                      <a:pt x="415" y="872"/>
                      <a:pt x="415" y="875"/>
                      <a:pt x="412" y="875"/>
                    </a:cubicBezTo>
                    <a:cubicBezTo>
                      <a:pt x="412" y="875"/>
                      <a:pt x="411" y="876"/>
                      <a:pt x="409" y="875"/>
                    </a:cubicBezTo>
                    <a:cubicBezTo>
                      <a:pt x="409" y="875"/>
                      <a:pt x="406" y="873"/>
                      <a:pt x="403" y="876"/>
                    </a:cubicBezTo>
                    <a:cubicBezTo>
                      <a:pt x="403" y="876"/>
                      <a:pt x="403" y="877"/>
                      <a:pt x="402" y="875"/>
                    </a:cubicBezTo>
                    <a:cubicBezTo>
                      <a:pt x="402" y="875"/>
                      <a:pt x="402" y="874"/>
                      <a:pt x="400" y="874"/>
                    </a:cubicBezTo>
                    <a:cubicBezTo>
                      <a:pt x="400" y="874"/>
                      <a:pt x="400" y="873"/>
                      <a:pt x="400" y="872"/>
                    </a:cubicBezTo>
                    <a:cubicBezTo>
                      <a:pt x="400" y="872"/>
                      <a:pt x="400" y="870"/>
                      <a:pt x="398" y="869"/>
                    </a:cubicBezTo>
                    <a:cubicBezTo>
                      <a:pt x="398" y="869"/>
                      <a:pt x="397" y="869"/>
                      <a:pt x="396" y="867"/>
                    </a:cubicBezTo>
                    <a:cubicBezTo>
                      <a:pt x="396" y="867"/>
                      <a:pt x="395" y="861"/>
                      <a:pt x="394" y="858"/>
                    </a:cubicBezTo>
                    <a:cubicBezTo>
                      <a:pt x="394" y="858"/>
                      <a:pt x="393" y="855"/>
                      <a:pt x="390" y="854"/>
                    </a:cubicBezTo>
                    <a:cubicBezTo>
                      <a:pt x="390" y="854"/>
                      <a:pt x="386" y="848"/>
                      <a:pt x="388" y="848"/>
                    </a:cubicBezTo>
                    <a:cubicBezTo>
                      <a:pt x="388" y="848"/>
                      <a:pt x="393" y="848"/>
                      <a:pt x="395" y="854"/>
                    </a:cubicBezTo>
                    <a:cubicBezTo>
                      <a:pt x="395" y="854"/>
                      <a:pt x="395" y="856"/>
                      <a:pt x="396" y="858"/>
                    </a:cubicBezTo>
                    <a:cubicBezTo>
                      <a:pt x="396" y="858"/>
                      <a:pt x="396" y="860"/>
                      <a:pt x="399" y="866"/>
                    </a:cubicBezTo>
                    <a:cubicBezTo>
                      <a:pt x="399" y="866"/>
                      <a:pt x="399" y="867"/>
                      <a:pt x="400" y="865"/>
                    </a:cubicBezTo>
                    <a:cubicBezTo>
                      <a:pt x="401" y="863"/>
                      <a:pt x="401" y="863"/>
                      <a:pt x="401" y="863"/>
                    </a:cubicBezTo>
                    <a:cubicBezTo>
                      <a:pt x="401" y="863"/>
                      <a:pt x="402" y="861"/>
                      <a:pt x="403" y="862"/>
                    </a:cubicBezTo>
                    <a:cubicBezTo>
                      <a:pt x="403" y="862"/>
                      <a:pt x="404" y="863"/>
                      <a:pt x="404" y="862"/>
                    </a:cubicBezTo>
                    <a:cubicBezTo>
                      <a:pt x="404" y="862"/>
                      <a:pt x="407" y="861"/>
                      <a:pt x="409" y="858"/>
                    </a:cubicBezTo>
                    <a:cubicBezTo>
                      <a:pt x="409" y="858"/>
                      <a:pt x="412" y="856"/>
                      <a:pt x="411" y="855"/>
                    </a:cubicBezTo>
                    <a:cubicBezTo>
                      <a:pt x="411" y="855"/>
                      <a:pt x="408" y="852"/>
                      <a:pt x="407" y="850"/>
                    </a:cubicBezTo>
                    <a:cubicBezTo>
                      <a:pt x="407" y="850"/>
                      <a:pt x="405" y="849"/>
                      <a:pt x="406" y="848"/>
                    </a:cubicBezTo>
                    <a:cubicBezTo>
                      <a:pt x="406" y="848"/>
                      <a:pt x="407" y="848"/>
                      <a:pt x="410" y="849"/>
                    </a:cubicBezTo>
                    <a:cubicBezTo>
                      <a:pt x="410" y="849"/>
                      <a:pt x="416" y="850"/>
                      <a:pt x="418" y="848"/>
                    </a:cubicBezTo>
                    <a:cubicBezTo>
                      <a:pt x="418" y="848"/>
                      <a:pt x="419" y="846"/>
                      <a:pt x="420" y="847"/>
                    </a:cubicBezTo>
                    <a:cubicBezTo>
                      <a:pt x="420" y="847"/>
                      <a:pt x="423" y="850"/>
                      <a:pt x="424" y="850"/>
                    </a:cubicBezTo>
                    <a:cubicBezTo>
                      <a:pt x="424" y="850"/>
                      <a:pt x="430" y="852"/>
                      <a:pt x="429" y="859"/>
                    </a:cubicBezTo>
                    <a:close/>
                    <a:moveTo>
                      <a:pt x="485" y="876"/>
                    </a:moveTo>
                    <a:cubicBezTo>
                      <a:pt x="485" y="876"/>
                      <a:pt x="484" y="878"/>
                      <a:pt x="482" y="877"/>
                    </a:cubicBezTo>
                    <a:cubicBezTo>
                      <a:pt x="482" y="877"/>
                      <a:pt x="476" y="874"/>
                      <a:pt x="474" y="867"/>
                    </a:cubicBezTo>
                    <a:cubicBezTo>
                      <a:pt x="474" y="867"/>
                      <a:pt x="472" y="857"/>
                      <a:pt x="472" y="856"/>
                    </a:cubicBezTo>
                    <a:cubicBezTo>
                      <a:pt x="472" y="856"/>
                      <a:pt x="473" y="856"/>
                      <a:pt x="472" y="855"/>
                    </a:cubicBezTo>
                    <a:cubicBezTo>
                      <a:pt x="472" y="849"/>
                      <a:pt x="472" y="849"/>
                      <a:pt x="472" y="849"/>
                    </a:cubicBezTo>
                    <a:cubicBezTo>
                      <a:pt x="472" y="849"/>
                      <a:pt x="472" y="848"/>
                      <a:pt x="472" y="847"/>
                    </a:cubicBezTo>
                    <a:cubicBezTo>
                      <a:pt x="472" y="847"/>
                      <a:pt x="472" y="846"/>
                      <a:pt x="472" y="846"/>
                    </a:cubicBezTo>
                    <a:cubicBezTo>
                      <a:pt x="472" y="846"/>
                      <a:pt x="472" y="845"/>
                      <a:pt x="472" y="845"/>
                    </a:cubicBezTo>
                    <a:cubicBezTo>
                      <a:pt x="472" y="845"/>
                      <a:pt x="472" y="842"/>
                      <a:pt x="474" y="844"/>
                    </a:cubicBezTo>
                    <a:cubicBezTo>
                      <a:pt x="474" y="844"/>
                      <a:pt x="475" y="845"/>
                      <a:pt x="474" y="846"/>
                    </a:cubicBezTo>
                    <a:cubicBezTo>
                      <a:pt x="474" y="846"/>
                      <a:pt x="473" y="848"/>
                      <a:pt x="477" y="855"/>
                    </a:cubicBezTo>
                    <a:cubicBezTo>
                      <a:pt x="477" y="855"/>
                      <a:pt x="477" y="856"/>
                      <a:pt x="478" y="857"/>
                    </a:cubicBezTo>
                    <a:cubicBezTo>
                      <a:pt x="478" y="857"/>
                      <a:pt x="480" y="857"/>
                      <a:pt x="480" y="860"/>
                    </a:cubicBezTo>
                    <a:cubicBezTo>
                      <a:pt x="480" y="860"/>
                      <a:pt x="480" y="862"/>
                      <a:pt x="480" y="862"/>
                    </a:cubicBezTo>
                    <a:cubicBezTo>
                      <a:pt x="480" y="862"/>
                      <a:pt x="480" y="864"/>
                      <a:pt x="481" y="863"/>
                    </a:cubicBezTo>
                    <a:cubicBezTo>
                      <a:pt x="481" y="863"/>
                      <a:pt x="482" y="863"/>
                      <a:pt x="482" y="864"/>
                    </a:cubicBezTo>
                    <a:cubicBezTo>
                      <a:pt x="482" y="864"/>
                      <a:pt x="482" y="868"/>
                      <a:pt x="483" y="869"/>
                    </a:cubicBezTo>
                    <a:cubicBezTo>
                      <a:pt x="483" y="869"/>
                      <a:pt x="483" y="870"/>
                      <a:pt x="483" y="870"/>
                    </a:cubicBezTo>
                    <a:cubicBezTo>
                      <a:pt x="483" y="870"/>
                      <a:pt x="483" y="871"/>
                      <a:pt x="484" y="871"/>
                    </a:cubicBezTo>
                    <a:cubicBezTo>
                      <a:pt x="484" y="871"/>
                      <a:pt x="484" y="871"/>
                      <a:pt x="484" y="872"/>
                    </a:cubicBezTo>
                    <a:cubicBezTo>
                      <a:pt x="484" y="872"/>
                      <a:pt x="485" y="876"/>
                      <a:pt x="485" y="876"/>
                    </a:cubicBezTo>
                    <a:close/>
                    <a:moveTo>
                      <a:pt x="482" y="834"/>
                    </a:moveTo>
                    <a:cubicBezTo>
                      <a:pt x="482" y="834"/>
                      <a:pt x="480" y="833"/>
                      <a:pt x="480" y="833"/>
                    </a:cubicBezTo>
                    <a:cubicBezTo>
                      <a:pt x="480" y="833"/>
                      <a:pt x="479" y="833"/>
                      <a:pt x="477" y="833"/>
                    </a:cubicBezTo>
                    <a:cubicBezTo>
                      <a:pt x="477" y="833"/>
                      <a:pt x="476" y="833"/>
                      <a:pt x="476" y="832"/>
                    </a:cubicBezTo>
                    <a:cubicBezTo>
                      <a:pt x="476" y="832"/>
                      <a:pt x="479" y="827"/>
                      <a:pt x="478" y="823"/>
                    </a:cubicBezTo>
                    <a:cubicBezTo>
                      <a:pt x="478" y="823"/>
                      <a:pt x="477" y="822"/>
                      <a:pt x="478" y="821"/>
                    </a:cubicBezTo>
                    <a:cubicBezTo>
                      <a:pt x="478" y="821"/>
                      <a:pt x="479" y="820"/>
                      <a:pt x="480" y="821"/>
                    </a:cubicBezTo>
                    <a:cubicBezTo>
                      <a:pt x="480" y="821"/>
                      <a:pt x="484" y="829"/>
                      <a:pt x="485" y="832"/>
                    </a:cubicBezTo>
                    <a:cubicBezTo>
                      <a:pt x="485" y="832"/>
                      <a:pt x="485" y="835"/>
                      <a:pt x="482" y="834"/>
                    </a:cubicBezTo>
                    <a:close/>
                    <a:moveTo>
                      <a:pt x="540" y="839"/>
                    </a:moveTo>
                    <a:cubicBezTo>
                      <a:pt x="540" y="839"/>
                      <a:pt x="538" y="842"/>
                      <a:pt x="536" y="843"/>
                    </a:cubicBezTo>
                    <a:cubicBezTo>
                      <a:pt x="536" y="843"/>
                      <a:pt x="535" y="844"/>
                      <a:pt x="535" y="846"/>
                    </a:cubicBezTo>
                    <a:cubicBezTo>
                      <a:pt x="535" y="846"/>
                      <a:pt x="532" y="852"/>
                      <a:pt x="530" y="853"/>
                    </a:cubicBezTo>
                    <a:cubicBezTo>
                      <a:pt x="530" y="853"/>
                      <a:pt x="527" y="855"/>
                      <a:pt x="528" y="858"/>
                    </a:cubicBezTo>
                    <a:cubicBezTo>
                      <a:pt x="528" y="858"/>
                      <a:pt x="532" y="860"/>
                      <a:pt x="531" y="864"/>
                    </a:cubicBezTo>
                    <a:cubicBezTo>
                      <a:pt x="531" y="864"/>
                      <a:pt x="532" y="866"/>
                      <a:pt x="530" y="866"/>
                    </a:cubicBezTo>
                    <a:cubicBezTo>
                      <a:pt x="530" y="866"/>
                      <a:pt x="529" y="866"/>
                      <a:pt x="528" y="866"/>
                    </a:cubicBezTo>
                    <a:cubicBezTo>
                      <a:pt x="528" y="866"/>
                      <a:pt x="527" y="867"/>
                      <a:pt x="527" y="867"/>
                    </a:cubicBezTo>
                    <a:cubicBezTo>
                      <a:pt x="527" y="867"/>
                      <a:pt x="524" y="868"/>
                      <a:pt x="521" y="868"/>
                    </a:cubicBezTo>
                    <a:cubicBezTo>
                      <a:pt x="521" y="868"/>
                      <a:pt x="519" y="868"/>
                      <a:pt x="517" y="868"/>
                    </a:cubicBezTo>
                    <a:cubicBezTo>
                      <a:pt x="517" y="868"/>
                      <a:pt x="516" y="867"/>
                      <a:pt x="516" y="868"/>
                    </a:cubicBezTo>
                    <a:cubicBezTo>
                      <a:pt x="516" y="868"/>
                      <a:pt x="511" y="873"/>
                      <a:pt x="506" y="869"/>
                    </a:cubicBezTo>
                    <a:cubicBezTo>
                      <a:pt x="506" y="869"/>
                      <a:pt x="505" y="868"/>
                      <a:pt x="504" y="868"/>
                    </a:cubicBezTo>
                    <a:cubicBezTo>
                      <a:pt x="503" y="867"/>
                      <a:pt x="502" y="866"/>
                      <a:pt x="501" y="866"/>
                    </a:cubicBezTo>
                    <a:cubicBezTo>
                      <a:pt x="501" y="866"/>
                      <a:pt x="496" y="862"/>
                      <a:pt x="493" y="861"/>
                    </a:cubicBezTo>
                    <a:cubicBezTo>
                      <a:pt x="493" y="861"/>
                      <a:pt x="490" y="858"/>
                      <a:pt x="489" y="856"/>
                    </a:cubicBezTo>
                    <a:cubicBezTo>
                      <a:pt x="489" y="856"/>
                      <a:pt x="488" y="853"/>
                      <a:pt x="487" y="853"/>
                    </a:cubicBezTo>
                    <a:cubicBezTo>
                      <a:pt x="487" y="853"/>
                      <a:pt x="485" y="853"/>
                      <a:pt x="485" y="852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49"/>
                      <a:pt x="487" y="846"/>
                    </a:cubicBezTo>
                    <a:cubicBezTo>
                      <a:pt x="487" y="846"/>
                      <a:pt x="489" y="844"/>
                      <a:pt x="490" y="843"/>
                    </a:cubicBezTo>
                    <a:cubicBezTo>
                      <a:pt x="490" y="843"/>
                      <a:pt x="494" y="839"/>
                      <a:pt x="497" y="838"/>
                    </a:cubicBezTo>
                    <a:cubicBezTo>
                      <a:pt x="497" y="838"/>
                      <a:pt x="498" y="836"/>
                      <a:pt x="499" y="835"/>
                    </a:cubicBezTo>
                    <a:cubicBezTo>
                      <a:pt x="500" y="834"/>
                      <a:pt x="501" y="833"/>
                      <a:pt x="502" y="833"/>
                    </a:cubicBezTo>
                    <a:cubicBezTo>
                      <a:pt x="502" y="833"/>
                      <a:pt x="503" y="831"/>
                      <a:pt x="505" y="830"/>
                    </a:cubicBezTo>
                    <a:cubicBezTo>
                      <a:pt x="505" y="830"/>
                      <a:pt x="509" y="829"/>
                      <a:pt x="509" y="828"/>
                    </a:cubicBezTo>
                    <a:cubicBezTo>
                      <a:pt x="509" y="828"/>
                      <a:pt x="508" y="825"/>
                      <a:pt x="508" y="824"/>
                    </a:cubicBezTo>
                    <a:cubicBezTo>
                      <a:pt x="506" y="809"/>
                      <a:pt x="506" y="809"/>
                      <a:pt x="506" y="809"/>
                    </a:cubicBezTo>
                    <a:cubicBezTo>
                      <a:pt x="506" y="809"/>
                      <a:pt x="506" y="808"/>
                      <a:pt x="507" y="809"/>
                    </a:cubicBezTo>
                    <a:cubicBezTo>
                      <a:pt x="507" y="809"/>
                      <a:pt x="508" y="809"/>
                      <a:pt x="510" y="809"/>
                    </a:cubicBezTo>
                    <a:cubicBezTo>
                      <a:pt x="510" y="809"/>
                      <a:pt x="511" y="809"/>
                      <a:pt x="512" y="812"/>
                    </a:cubicBezTo>
                    <a:cubicBezTo>
                      <a:pt x="512" y="812"/>
                      <a:pt x="514" y="816"/>
                      <a:pt x="515" y="820"/>
                    </a:cubicBezTo>
                    <a:cubicBezTo>
                      <a:pt x="515" y="820"/>
                      <a:pt x="516" y="826"/>
                      <a:pt x="516" y="827"/>
                    </a:cubicBezTo>
                    <a:cubicBezTo>
                      <a:pt x="516" y="827"/>
                      <a:pt x="515" y="828"/>
                      <a:pt x="517" y="828"/>
                    </a:cubicBezTo>
                    <a:cubicBezTo>
                      <a:pt x="517" y="828"/>
                      <a:pt x="520" y="828"/>
                      <a:pt x="522" y="829"/>
                    </a:cubicBezTo>
                    <a:cubicBezTo>
                      <a:pt x="526" y="829"/>
                      <a:pt x="531" y="829"/>
                      <a:pt x="532" y="829"/>
                    </a:cubicBezTo>
                    <a:cubicBezTo>
                      <a:pt x="532" y="829"/>
                      <a:pt x="537" y="830"/>
                      <a:pt x="540" y="835"/>
                    </a:cubicBezTo>
                    <a:cubicBezTo>
                      <a:pt x="540" y="835"/>
                      <a:pt x="541" y="835"/>
                      <a:pt x="540" y="839"/>
                    </a:cubicBezTo>
                    <a:close/>
                    <a:moveTo>
                      <a:pt x="604" y="809"/>
                    </a:moveTo>
                    <a:cubicBezTo>
                      <a:pt x="604" y="809"/>
                      <a:pt x="603" y="810"/>
                      <a:pt x="603" y="811"/>
                    </a:cubicBezTo>
                    <a:cubicBezTo>
                      <a:pt x="603" y="811"/>
                      <a:pt x="602" y="815"/>
                      <a:pt x="602" y="816"/>
                    </a:cubicBezTo>
                    <a:cubicBezTo>
                      <a:pt x="602" y="816"/>
                      <a:pt x="602" y="819"/>
                      <a:pt x="601" y="821"/>
                    </a:cubicBezTo>
                    <a:cubicBezTo>
                      <a:pt x="601" y="821"/>
                      <a:pt x="597" y="826"/>
                      <a:pt x="601" y="831"/>
                    </a:cubicBezTo>
                    <a:cubicBezTo>
                      <a:pt x="601" y="831"/>
                      <a:pt x="604" y="834"/>
                      <a:pt x="601" y="837"/>
                    </a:cubicBezTo>
                    <a:cubicBezTo>
                      <a:pt x="601" y="837"/>
                      <a:pt x="599" y="837"/>
                      <a:pt x="598" y="840"/>
                    </a:cubicBezTo>
                    <a:cubicBezTo>
                      <a:pt x="598" y="840"/>
                      <a:pt x="598" y="842"/>
                      <a:pt x="598" y="842"/>
                    </a:cubicBezTo>
                    <a:cubicBezTo>
                      <a:pt x="598" y="842"/>
                      <a:pt x="598" y="844"/>
                      <a:pt x="598" y="845"/>
                    </a:cubicBezTo>
                    <a:cubicBezTo>
                      <a:pt x="598" y="845"/>
                      <a:pt x="597" y="847"/>
                      <a:pt x="595" y="848"/>
                    </a:cubicBezTo>
                    <a:cubicBezTo>
                      <a:pt x="595" y="848"/>
                      <a:pt x="592" y="850"/>
                      <a:pt x="592" y="851"/>
                    </a:cubicBezTo>
                    <a:cubicBezTo>
                      <a:pt x="592" y="851"/>
                      <a:pt x="590" y="853"/>
                      <a:pt x="590" y="853"/>
                    </a:cubicBezTo>
                    <a:cubicBezTo>
                      <a:pt x="590" y="853"/>
                      <a:pt x="589" y="853"/>
                      <a:pt x="589" y="854"/>
                    </a:cubicBezTo>
                    <a:cubicBezTo>
                      <a:pt x="589" y="854"/>
                      <a:pt x="588" y="856"/>
                      <a:pt x="585" y="857"/>
                    </a:cubicBezTo>
                    <a:cubicBezTo>
                      <a:pt x="585" y="857"/>
                      <a:pt x="585" y="851"/>
                      <a:pt x="585" y="848"/>
                    </a:cubicBezTo>
                    <a:cubicBezTo>
                      <a:pt x="585" y="848"/>
                      <a:pt x="585" y="845"/>
                      <a:pt x="586" y="843"/>
                    </a:cubicBezTo>
                    <a:cubicBezTo>
                      <a:pt x="586" y="843"/>
                      <a:pt x="585" y="840"/>
                      <a:pt x="587" y="840"/>
                    </a:cubicBezTo>
                    <a:cubicBezTo>
                      <a:pt x="587" y="840"/>
                      <a:pt x="588" y="841"/>
                      <a:pt x="588" y="840"/>
                    </a:cubicBezTo>
                    <a:cubicBezTo>
                      <a:pt x="588" y="840"/>
                      <a:pt x="589" y="836"/>
                      <a:pt x="589" y="836"/>
                    </a:cubicBezTo>
                    <a:cubicBezTo>
                      <a:pt x="589" y="836"/>
                      <a:pt x="588" y="835"/>
                      <a:pt x="587" y="835"/>
                    </a:cubicBezTo>
                    <a:cubicBezTo>
                      <a:pt x="587" y="835"/>
                      <a:pt x="586" y="834"/>
                      <a:pt x="587" y="832"/>
                    </a:cubicBezTo>
                    <a:cubicBezTo>
                      <a:pt x="587" y="832"/>
                      <a:pt x="587" y="832"/>
                      <a:pt x="585" y="831"/>
                    </a:cubicBezTo>
                    <a:cubicBezTo>
                      <a:pt x="585" y="831"/>
                      <a:pt x="583" y="830"/>
                      <a:pt x="583" y="831"/>
                    </a:cubicBezTo>
                    <a:cubicBezTo>
                      <a:pt x="583" y="831"/>
                      <a:pt x="583" y="832"/>
                      <a:pt x="581" y="831"/>
                    </a:cubicBezTo>
                    <a:cubicBezTo>
                      <a:pt x="581" y="831"/>
                      <a:pt x="572" y="829"/>
                      <a:pt x="576" y="827"/>
                    </a:cubicBezTo>
                    <a:cubicBezTo>
                      <a:pt x="576" y="827"/>
                      <a:pt x="581" y="827"/>
                      <a:pt x="584" y="823"/>
                    </a:cubicBezTo>
                    <a:cubicBezTo>
                      <a:pt x="584" y="823"/>
                      <a:pt x="586" y="822"/>
                      <a:pt x="586" y="815"/>
                    </a:cubicBezTo>
                    <a:cubicBezTo>
                      <a:pt x="586" y="815"/>
                      <a:pt x="586" y="814"/>
                      <a:pt x="585" y="813"/>
                    </a:cubicBezTo>
                    <a:cubicBezTo>
                      <a:pt x="585" y="813"/>
                      <a:pt x="585" y="813"/>
                      <a:pt x="585" y="812"/>
                    </a:cubicBezTo>
                    <a:cubicBezTo>
                      <a:pt x="585" y="812"/>
                      <a:pt x="585" y="811"/>
                      <a:pt x="584" y="810"/>
                    </a:cubicBezTo>
                    <a:cubicBezTo>
                      <a:pt x="584" y="810"/>
                      <a:pt x="584" y="809"/>
                      <a:pt x="584" y="808"/>
                    </a:cubicBezTo>
                    <a:cubicBezTo>
                      <a:pt x="584" y="808"/>
                      <a:pt x="584" y="807"/>
                      <a:pt x="583" y="807"/>
                    </a:cubicBezTo>
                    <a:cubicBezTo>
                      <a:pt x="583" y="807"/>
                      <a:pt x="583" y="806"/>
                      <a:pt x="583" y="805"/>
                    </a:cubicBezTo>
                    <a:cubicBezTo>
                      <a:pt x="583" y="805"/>
                      <a:pt x="583" y="805"/>
                      <a:pt x="583" y="804"/>
                    </a:cubicBezTo>
                    <a:cubicBezTo>
                      <a:pt x="583" y="804"/>
                      <a:pt x="582" y="803"/>
                      <a:pt x="583" y="803"/>
                    </a:cubicBezTo>
                    <a:cubicBezTo>
                      <a:pt x="583" y="803"/>
                      <a:pt x="584" y="803"/>
                      <a:pt x="583" y="801"/>
                    </a:cubicBezTo>
                    <a:cubicBezTo>
                      <a:pt x="583" y="801"/>
                      <a:pt x="582" y="800"/>
                      <a:pt x="581" y="799"/>
                    </a:cubicBezTo>
                    <a:cubicBezTo>
                      <a:pt x="580" y="798"/>
                      <a:pt x="580" y="798"/>
                      <a:pt x="580" y="798"/>
                    </a:cubicBezTo>
                    <a:cubicBezTo>
                      <a:pt x="577" y="791"/>
                      <a:pt x="577" y="791"/>
                      <a:pt x="577" y="791"/>
                    </a:cubicBezTo>
                    <a:cubicBezTo>
                      <a:pt x="577" y="791"/>
                      <a:pt x="573" y="788"/>
                      <a:pt x="577" y="789"/>
                    </a:cubicBezTo>
                    <a:cubicBezTo>
                      <a:pt x="577" y="789"/>
                      <a:pt x="581" y="788"/>
                      <a:pt x="583" y="789"/>
                    </a:cubicBezTo>
                    <a:cubicBezTo>
                      <a:pt x="583" y="789"/>
                      <a:pt x="587" y="789"/>
                      <a:pt x="588" y="789"/>
                    </a:cubicBezTo>
                    <a:cubicBezTo>
                      <a:pt x="588" y="789"/>
                      <a:pt x="589" y="789"/>
                      <a:pt x="591" y="792"/>
                    </a:cubicBezTo>
                    <a:cubicBezTo>
                      <a:pt x="591" y="792"/>
                      <a:pt x="592" y="796"/>
                      <a:pt x="593" y="796"/>
                    </a:cubicBezTo>
                    <a:cubicBezTo>
                      <a:pt x="593" y="796"/>
                      <a:pt x="597" y="797"/>
                      <a:pt x="598" y="797"/>
                    </a:cubicBezTo>
                    <a:cubicBezTo>
                      <a:pt x="598" y="797"/>
                      <a:pt x="598" y="797"/>
                      <a:pt x="599" y="797"/>
                    </a:cubicBezTo>
                    <a:cubicBezTo>
                      <a:pt x="599" y="797"/>
                      <a:pt x="601" y="796"/>
                      <a:pt x="602" y="798"/>
                    </a:cubicBezTo>
                    <a:cubicBezTo>
                      <a:pt x="602" y="798"/>
                      <a:pt x="602" y="800"/>
                      <a:pt x="603" y="799"/>
                    </a:cubicBezTo>
                    <a:cubicBezTo>
                      <a:pt x="603" y="799"/>
                      <a:pt x="605" y="799"/>
                      <a:pt x="605" y="802"/>
                    </a:cubicBezTo>
                    <a:cubicBezTo>
                      <a:pt x="605" y="802"/>
                      <a:pt x="607" y="807"/>
                      <a:pt x="604" y="809"/>
                    </a:cubicBezTo>
                    <a:close/>
                    <a:moveTo>
                      <a:pt x="631" y="834"/>
                    </a:moveTo>
                    <a:cubicBezTo>
                      <a:pt x="631" y="834"/>
                      <a:pt x="630" y="838"/>
                      <a:pt x="627" y="838"/>
                    </a:cubicBezTo>
                    <a:cubicBezTo>
                      <a:pt x="627" y="838"/>
                      <a:pt x="625" y="839"/>
                      <a:pt x="624" y="839"/>
                    </a:cubicBezTo>
                    <a:cubicBezTo>
                      <a:pt x="624" y="839"/>
                      <a:pt x="622" y="839"/>
                      <a:pt x="621" y="838"/>
                    </a:cubicBezTo>
                    <a:cubicBezTo>
                      <a:pt x="621" y="838"/>
                      <a:pt x="620" y="838"/>
                      <a:pt x="619" y="839"/>
                    </a:cubicBezTo>
                    <a:cubicBezTo>
                      <a:pt x="619" y="839"/>
                      <a:pt x="619" y="839"/>
                      <a:pt x="617" y="837"/>
                    </a:cubicBezTo>
                    <a:cubicBezTo>
                      <a:pt x="617" y="837"/>
                      <a:pt x="616" y="836"/>
                      <a:pt x="616" y="834"/>
                    </a:cubicBezTo>
                    <a:cubicBezTo>
                      <a:pt x="616" y="834"/>
                      <a:pt x="616" y="832"/>
                      <a:pt x="614" y="829"/>
                    </a:cubicBezTo>
                    <a:cubicBezTo>
                      <a:pt x="614" y="829"/>
                      <a:pt x="613" y="825"/>
                      <a:pt x="615" y="825"/>
                    </a:cubicBezTo>
                    <a:cubicBezTo>
                      <a:pt x="615" y="825"/>
                      <a:pt x="617" y="825"/>
                      <a:pt x="618" y="825"/>
                    </a:cubicBezTo>
                    <a:cubicBezTo>
                      <a:pt x="618" y="825"/>
                      <a:pt x="621" y="825"/>
                      <a:pt x="625" y="826"/>
                    </a:cubicBezTo>
                    <a:cubicBezTo>
                      <a:pt x="625" y="826"/>
                      <a:pt x="628" y="828"/>
                      <a:pt x="629" y="828"/>
                    </a:cubicBezTo>
                    <a:cubicBezTo>
                      <a:pt x="629" y="828"/>
                      <a:pt x="631" y="828"/>
                      <a:pt x="631" y="831"/>
                    </a:cubicBezTo>
                    <a:cubicBezTo>
                      <a:pt x="631" y="831"/>
                      <a:pt x="631" y="832"/>
                      <a:pt x="631" y="833"/>
                    </a:cubicBezTo>
                    <a:cubicBezTo>
                      <a:pt x="631" y="833"/>
                      <a:pt x="631" y="834"/>
                      <a:pt x="631" y="834"/>
                    </a:cubicBezTo>
                    <a:close/>
                    <a:moveTo>
                      <a:pt x="667" y="773"/>
                    </a:moveTo>
                    <a:cubicBezTo>
                      <a:pt x="667" y="773"/>
                      <a:pt x="664" y="773"/>
                      <a:pt x="663" y="772"/>
                    </a:cubicBezTo>
                    <a:cubicBezTo>
                      <a:pt x="663" y="772"/>
                      <a:pt x="662" y="771"/>
                      <a:pt x="661" y="773"/>
                    </a:cubicBezTo>
                    <a:cubicBezTo>
                      <a:pt x="661" y="773"/>
                      <a:pt x="655" y="778"/>
                      <a:pt x="656" y="783"/>
                    </a:cubicBezTo>
                    <a:cubicBezTo>
                      <a:pt x="656" y="783"/>
                      <a:pt x="655" y="784"/>
                      <a:pt x="656" y="786"/>
                    </a:cubicBezTo>
                    <a:cubicBezTo>
                      <a:pt x="656" y="786"/>
                      <a:pt x="656" y="788"/>
                      <a:pt x="656" y="789"/>
                    </a:cubicBezTo>
                    <a:cubicBezTo>
                      <a:pt x="656" y="789"/>
                      <a:pt x="656" y="792"/>
                      <a:pt x="655" y="793"/>
                    </a:cubicBezTo>
                    <a:cubicBezTo>
                      <a:pt x="655" y="793"/>
                      <a:pt x="653" y="793"/>
                      <a:pt x="652" y="794"/>
                    </a:cubicBezTo>
                    <a:cubicBezTo>
                      <a:pt x="652" y="794"/>
                      <a:pt x="652" y="794"/>
                      <a:pt x="651" y="794"/>
                    </a:cubicBezTo>
                    <a:cubicBezTo>
                      <a:pt x="651" y="794"/>
                      <a:pt x="647" y="794"/>
                      <a:pt x="647" y="791"/>
                    </a:cubicBezTo>
                    <a:cubicBezTo>
                      <a:pt x="647" y="791"/>
                      <a:pt x="648" y="788"/>
                      <a:pt x="647" y="785"/>
                    </a:cubicBezTo>
                    <a:cubicBezTo>
                      <a:pt x="647" y="785"/>
                      <a:pt x="646" y="782"/>
                      <a:pt x="648" y="781"/>
                    </a:cubicBezTo>
                    <a:cubicBezTo>
                      <a:pt x="648" y="781"/>
                      <a:pt x="651" y="780"/>
                      <a:pt x="652" y="780"/>
                    </a:cubicBezTo>
                    <a:cubicBezTo>
                      <a:pt x="652" y="780"/>
                      <a:pt x="653" y="780"/>
                      <a:pt x="653" y="779"/>
                    </a:cubicBezTo>
                    <a:cubicBezTo>
                      <a:pt x="653" y="779"/>
                      <a:pt x="658" y="773"/>
                      <a:pt x="660" y="770"/>
                    </a:cubicBezTo>
                    <a:cubicBezTo>
                      <a:pt x="660" y="770"/>
                      <a:pt x="661" y="770"/>
                      <a:pt x="659" y="768"/>
                    </a:cubicBezTo>
                    <a:cubicBezTo>
                      <a:pt x="659" y="768"/>
                      <a:pt x="654" y="762"/>
                      <a:pt x="649" y="761"/>
                    </a:cubicBezTo>
                    <a:cubicBezTo>
                      <a:pt x="649" y="761"/>
                      <a:pt x="644" y="758"/>
                      <a:pt x="642" y="759"/>
                    </a:cubicBezTo>
                    <a:cubicBezTo>
                      <a:pt x="642" y="759"/>
                      <a:pt x="633" y="758"/>
                      <a:pt x="639" y="757"/>
                    </a:cubicBezTo>
                    <a:cubicBezTo>
                      <a:pt x="639" y="757"/>
                      <a:pt x="645" y="755"/>
                      <a:pt x="653" y="761"/>
                    </a:cubicBezTo>
                    <a:cubicBezTo>
                      <a:pt x="653" y="761"/>
                      <a:pt x="659" y="764"/>
                      <a:pt x="661" y="767"/>
                    </a:cubicBezTo>
                    <a:cubicBezTo>
                      <a:pt x="661" y="767"/>
                      <a:pt x="661" y="769"/>
                      <a:pt x="662" y="767"/>
                    </a:cubicBezTo>
                    <a:cubicBezTo>
                      <a:pt x="662" y="767"/>
                      <a:pt x="665" y="765"/>
                      <a:pt x="663" y="763"/>
                    </a:cubicBezTo>
                    <a:cubicBezTo>
                      <a:pt x="663" y="763"/>
                      <a:pt x="660" y="757"/>
                      <a:pt x="649" y="750"/>
                    </a:cubicBezTo>
                    <a:cubicBezTo>
                      <a:pt x="649" y="750"/>
                      <a:pt x="645" y="748"/>
                      <a:pt x="643" y="748"/>
                    </a:cubicBezTo>
                    <a:cubicBezTo>
                      <a:pt x="643" y="748"/>
                      <a:pt x="641" y="748"/>
                      <a:pt x="643" y="747"/>
                    </a:cubicBezTo>
                    <a:cubicBezTo>
                      <a:pt x="643" y="747"/>
                      <a:pt x="649" y="745"/>
                      <a:pt x="655" y="750"/>
                    </a:cubicBezTo>
                    <a:cubicBezTo>
                      <a:pt x="655" y="750"/>
                      <a:pt x="660" y="755"/>
                      <a:pt x="664" y="758"/>
                    </a:cubicBezTo>
                    <a:cubicBezTo>
                      <a:pt x="664" y="758"/>
                      <a:pt x="665" y="760"/>
                      <a:pt x="664" y="758"/>
                    </a:cubicBezTo>
                    <a:cubicBezTo>
                      <a:pt x="664" y="758"/>
                      <a:pt x="664" y="756"/>
                      <a:pt x="665" y="756"/>
                    </a:cubicBezTo>
                    <a:cubicBezTo>
                      <a:pt x="665" y="756"/>
                      <a:pt x="665" y="755"/>
                      <a:pt x="664" y="755"/>
                    </a:cubicBezTo>
                    <a:cubicBezTo>
                      <a:pt x="664" y="755"/>
                      <a:pt x="663" y="753"/>
                      <a:pt x="664" y="753"/>
                    </a:cubicBezTo>
                    <a:cubicBezTo>
                      <a:pt x="664" y="753"/>
                      <a:pt x="664" y="752"/>
                      <a:pt x="663" y="752"/>
                    </a:cubicBezTo>
                    <a:cubicBezTo>
                      <a:pt x="663" y="752"/>
                      <a:pt x="662" y="751"/>
                      <a:pt x="661" y="751"/>
                    </a:cubicBezTo>
                    <a:cubicBezTo>
                      <a:pt x="661" y="751"/>
                      <a:pt x="656" y="751"/>
                      <a:pt x="659" y="750"/>
                    </a:cubicBezTo>
                    <a:cubicBezTo>
                      <a:pt x="659" y="750"/>
                      <a:pt x="661" y="750"/>
                      <a:pt x="662" y="750"/>
                    </a:cubicBezTo>
                    <a:cubicBezTo>
                      <a:pt x="662" y="750"/>
                      <a:pt x="663" y="750"/>
                      <a:pt x="662" y="749"/>
                    </a:cubicBezTo>
                    <a:cubicBezTo>
                      <a:pt x="662" y="749"/>
                      <a:pt x="660" y="745"/>
                      <a:pt x="660" y="744"/>
                    </a:cubicBezTo>
                    <a:cubicBezTo>
                      <a:pt x="660" y="744"/>
                      <a:pt x="659" y="742"/>
                      <a:pt x="659" y="744"/>
                    </a:cubicBezTo>
                    <a:cubicBezTo>
                      <a:pt x="659" y="744"/>
                      <a:pt x="658" y="746"/>
                      <a:pt x="655" y="745"/>
                    </a:cubicBezTo>
                    <a:cubicBezTo>
                      <a:pt x="655" y="745"/>
                      <a:pt x="650" y="744"/>
                      <a:pt x="650" y="741"/>
                    </a:cubicBezTo>
                    <a:cubicBezTo>
                      <a:pt x="650" y="741"/>
                      <a:pt x="651" y="737"/>
                      <a:pt x="648" y="737"/>
                    </a:cubicBezTo>
                    <a:cubicBezTo>
                      <a:pt x="648" y="737"/>
                      <a:pt x="645" y="736"/>
                      <a:pt x="648" y="735"/>
                    </a:cubicBezTo>
                    <a:cubicBezTo>
                      <a:pt x="648" y="735"/>
                      <a:pt x="651" y="735"/>
                      <a:pt x="655" y="736"/>
                    </a:cubicBezTo>
                    <a:cubicBezTo>
                      <a:pt x="655" y="736"/>
                      <a:pt x="655" y="737"/>
                      <a:pt x="657" y="735"/>
                    </a:cubicBezTo>
                    <a:cubicBezTo>
                      <a:pt x="657" y="735"/>
                      <a:pt x="666" y="732"/>
                      <a:pt x="667" y="737"/>
                    </a:cubicBezTo>
                    <a:cubicBezTo>
                      <a:pt x="667" y="737"/>
                      <a:pt x="667" y="742"/>
                      <a:pt x="668" y="744"/>
                    </a:cubicBezTo>
                    <a:cubicBezTo>
                      <a:pt x="668" y="744"/>
                      <a:pt x="669" y="746"/>
                      <a:pt x="668" y="747"/>
                    </a:cubicBezTo>
                    <a:cubicBezTo>
                      <a:pt x="668" y="747"/>
                      <a:pt x="668" y="748"/>
                      <a:pt x="669" y="750"/>
                    </a:cubicBezTo>
                    <a:cubicBezTo>
                      <a:pt x="669" y="750"/>
                      <a:pt x="670" y="751"/>
                      <a:pt x="669" y="751"/>
                    </a:cubicBezTo>
                    <a:cubicBezTo>
                      <a:pt x="669" y="751"/>
                      <a:pt x="669" y="753"/>
                      <a:pt x="670" y="755"/>
                    </a:cubicBezTo>
                    <a:cubicBezTo>
                      <a:pt x="670" y="755"/>
                      <a:pt x="668" y="758"/>
                      <a:pt x="670" y="756"/>
                    </a:cubicBezTo>
                    <a:cubicBezTo>
                      <a:pt x="670" y="756"/>
                      <a:pt x="675" y="749"/>
                      <a:pt x="678" y="746"/>
                    </a:cubicBezTo>
                    <a:cubicBezTo>
                      <a:pt x="678" y="746"/>
                      <a:pt x="679" y="744"/>
                      <a:pt x="677" y="744"/>
                    </a:cubicBezTo>
                    <a:cubicBezTo>
                      <a:pt x="677" y="744"/>
                      <a:pt x="673" y="743"/>
                      <a:pt x="671" y="742"/>
                    </a:cubicBezTo>
                    <a:cubicBezTo>
                      <a:pt x="671" y="742"/>
                      <a:pt x="669" y="741"/>
                      <a:pt x="671" y="741"/>
                    </a:cubicBezTo>
                    <a:cubicBezTo>
                      <a:pt x="671" y="741"/>
                      <a:pt x="673" y="741"/>
                      <a:pt x="673" y="740"/>
                    </a:cubicBezTo>
                    <a:cubicBezTo>
                      <a:pt x="673" y="740"/>
                      <a:pt x="672" y="739"/>
                      <a:pt x="674" y="739"/>
                    </a:cubicBezTo>
                    <a:cubicBezTo>
                      <a:pt x="674" y="739"/>
                      <a:pt x="676" y="739"/>
                      <a:pt x="675" y="737"/>
                    </a:cubicBezTo>
                    <a:cubicBezTo>
                      <a:pt x="675" y="737"/>
                      <a:pt x="674" y="734"/>
                      <a:pt x="673" y="735"/>
                    </a:cubicBezTo>
                    <a:cubicBezTo>
                      <a:pt x="673" y="735"/>
                      <a:pt x="670" y="735"/>
                      <a:pt x="668" y="733"/>
                    </a:cubicBezTo>
                    <a:cubicBezTo>
                      <a:pt x="668" y="733"/>
                      <a:pt x="666" y="732"/>
                      <a:pt x="667" y="732"/>
                    </a:cubicBezTo>
                    <a:cubicBezTo>
                      <a:pt x="667" y="732"/>
                      <a:pt x="666" y="730"/>
                      <a:pt x="668" y="731"/>
                    </a:cubicBezTo>
                    <a:cubicBezTo>
                      <a:pt x="668" y="731"/>
                      <a:pt x="672" y="733"/>
                      <a:pt x="671" y="731"/>
                    </a:cubicBezTo>
                    <a:cubicBezTo>
                      <a:pt x="669" y="728"/>
                      <a:pt x="669" y="728"/>
                      <a:pt x="669" y="728"/>
                    </a:cubicBezTo>
                    <a:cubicBezTo>
                      <a:pt x="669" y="728"/>
                      <a:pt x="668" y="726"/>
                      <a:pt x="665" y="728"/>
                    </a:cubicBezTo>
                    <a:cubicBezTo>
                      <a:pt x="665" y="728"/>
                      <a:pt x="660" y="729"/>
                      <a:pt x="662" y="727"/>
                    </a:cubicBezTo>
                    <a:cubicBezTo>
                      <a:pt x="662" y="727"/>
                      <a:pt x="664" y="726"/>
                      <a:pt x="663" y="725"/>
                    </a:cubicBezTo>
                    <a:cubicBezTo>
                      <a:pt x="663" y="725"/>
                      <a:pt x="662" y="725"/>
                      <a:pt x="664" y="723"/>
                    </a:cubicBezTo>
                    <a:cubicBezTo>
                      <a:pt x="664" y="723"/>
                      <a:pt x="665" y="723"/>
                      <a:pt x="664" y="722"/>
                    </a:cubicBezTo>
                    <a:cubicBezTo>
                      <a:pt x="664" y="722"/>
                      <a:pt x="665" y="721"/>
                      <a:pt x="667" y="720"/>
                    </a:cubicBezTo>
                    <a:cubicBezTo>
                      <a:pt x="667" y="720"/>
                      <a:pt x="675" y="717"/>
                      <a:pt x="676" y="722"/>
                    </a:cubicBezTo>
                    <a:cubicBezTo>
                      <a:pt x="676" y="722"/>
                      <a:pt x="677" y="724"/>
                      <a:pt x="676" y="725"/>
                    </a:cubicBezTo>
                    <a:cubicBezTo>
                      <a:pt x="676" y="725"/>
                      <a:pt x="676" y="725"/>
                      <a:pt x="677" y="729"/>
                    </a:cubicBezTo>
                    <a:cubicBezTo>
                      <a:pt x="677" y="729"/>
                      <a:pt x="676" y="731"/>
                      <a:pt x="678" y="732"/>
                    </a:cubicBezTo>
                    <a:cubicBezTo>
                      <a:pt x="678" y="732"/>
                      <a:pt x="680" y="735"/>
                      <a:pt x="680" y="737"/>
                    </a:cubicBezTo>
                    <a:cubicBezTo>
                      <a:pt x="680" y="737"/>
                      <a:pt x="682" y="739"/>
                      <a:pt x="682" y="740"/>
                    </a:cubicBezTo>
                    <a:cubicBezTo>
                      <a:pt x="682" y="740"/>
                      <a:pt x="682" y="742"/>
                      <a:pt x="683" y="741"/>
                    </a:cubicBezTo>
                    <a:cubicBezTo>
                      <a:pt x="683" y="741"/>
                      <a:pt x="691" y="731"/>
                      <a:pt x="697" y="734"/>
                    </a:cubicBezTo>
                    <a:cubicBezTo>
                      <a:pt x="697" y="734"/>
                      <a:pt x="700" y="733"/>
                      <a:pt x="697" y="739"/>
                    </a:cubicBezTo>
                    <a:cubicBezTo>
                      <a:pt x="697" y="739"/>
                      <a:pt x="695" y="740"/>
                      <a:pt x="694" y="741"/>
                    </a:cubicBezTo>
                    <a:cubicBezTo>
                      <a:pt x="688" y="743"/>
                      <a:pt x="688" y="743"/>
                      <a:pt x="688" y="743"/>
                    </a:cubicBezTo>
                    <a:cubicBezTo>
                      <a:pt x="688" y="743"/>
                      <a:pt x="686" y="744"/>
                      <a:pt x="688" y="742"/>
                    </a:cubicBezTo>
                    <a:cubicBezTo>
                      <a:pt x="688" y="742"/>
                      <a:pt x="691" y="740"/>
                      <a:pt x="691" y="738"/>
                    </a:cubicBezTo>
                    <a:cubicBezTo>
                      <a:pt x="691" y="738"/>
                      <a:pt x="692" y="736"/>
                      <a:pt x="690" y="738"/>
                    </a:cubicBezTo>
                    <a:cubicBezTo>
                      <a:pt x="690" y="738"/>
                      <a:pt x="687" y="742"/>
                      <a:pt x="685" y="742"/>
                    </a:cubicBezTo>
                    <a:cubicBezTo>
                      <a:pt x="685" y="742"/>
                      <a:pt x="683" y="744"/>
                      <a:pt x="684" y="746"/>
                    </a:cubicBezTo>
                    <a:cubicBezTo>
                      <a:pt x="684" y="746"/>
                      <a:pt x="685" y="746"/>
                      <a:pt x="684" y="747"/>
                    </a:cubicBezTo>
                    <a:cubicBezTo>
                      <a:pt x="684" y="747"/>
                      <a:pt x="684" y="747"/>
                      <a:pt x="685" y="748"/>
                    </a:cubicBezTo>
                    <a:cubicBezTo>
                      <a:pt x="685" y="748"/>
                      <a:pt x="687" y="751"/>
                      <a:pt x="683" y="751"/>
                    </a:cubicBezTo>
                    <a:cubicBezTo>
                      <a:pt x="683" y="751"/>
                      <a:pt x="680" y="751"/>
                      <a:pt x="679" y="750"/>
                    </a:cubicBezTo>
                    <a:cubicBezTo>
                      <a:pt x="679" y="750"/>
                      <a:pt x="679" y="747"/>
                      <a:pt x="677" y="750"/>
                    </a:cubicBezTo>
                    <a:cubicBezTo>
                      <a:pt x="677" y="750"/>
                      <a:pt x="674" y="755"/>
                      <a:pt x="672" y="757"/>
                    </a:cubicBezTo>
                    <a:cubicBezTo>
                      <a:pt x="672" y="757"/>
                      <a:pt x="667" y="762"/>
                      <a:pt x="668" y="764"/>
                    </a:cubicBezTo>
                    <a:cubicBezTo>
                      <a:pt x="668" y="764"/>
                      <a:pt x="671" y="765"/>
                      <a:pt x="669" y="766"/>
                    </a:cubicBezTo>
                    <a:cubicBezTo>
                      <a:pt x="669" y="766"/>
                      <a:pt x="668" y="766"/>
                      <a:pt x="667" y="765"/>
                    </a:cubicBezTo>
                    <a:cubicBezTo>
                      <a:pt x="667" y="765"/>
                      <a:pt x="666" y="765"/>
                      <a:pt x="665" y="767"/>
                    </a:cubicBezTo>
                    <a:cubicBezTo>
                      <a:pt x="665" y="767"/>
                      <a:pt x="662" y="770"/>
                      <a:pt x="665" y="771"/>
                    </a:cubicBezTo>
                    <a:cubicBezTo>
                      <a:pt x="665" y="771"/>
                      <a:pt x="665" y="771"/>
                      <a:pt x="666" y="772"/>
                    </a:cubicBezTo>
                    <a:cubicBezTo>
                      <a:pt x="666" y="772"/>
                      <a:pt x="668" y="772"/>
                      <a:pt x="667" y="773"/>
                    </a:cubicBezTo>
                    <a:close/>
                    <a:moveTo>
                      <a:pt x="706" y="796"/>
                    </a:moveTo>
                    <a:cubicBezTo>
                      <a:pt x="706" y="796"/>
                      <a:pt x="705" y="797"/>
                      <a:pt x="705" y="800"/>
                    </a:cubicBezTo>
                    <a:cubicBezTo>
                      <a:pt x="705" y="800"/>
                      <a:pt x="705" y="800"/>
                      <a:pt x="704" y="801"/>
                    </a:cubicBezTo>
                    <a:cubicBezTo>
                      <a:pt x="695" y="808"/>
                      <a:pt x="695" y="808"/>
                      <a:pt x="695" y="808"/>
                    </a:cubicBezTo>
                    <a:cubicBezTo>
                      <a:pt x="695" y="808"/>
                      <a:pt x="694" y="807"/>
                      <a:pt x="693" y="809"/>
                    </a:cubicBezTo>
                    <a:cubicBezTo>
                      <a:pt x="693" y="809"/>
                      <a:pt x="692" y="809"/>
                      <a:pt x="692" y="808"/>
                    </a:cubicBezTo>
                    <a:cubicBezTo>
                      <a:pt x="692" y="808"/>
                      <a:pt x="692" y="808"/>
                      <a:pt x="691" y="809"/>
                    </a:cubicBezTo>
                    <a:cubicBezTo>
                      <a:pt x="691" y="809"/>
                      <a:pt x="690" y="808"/>
                      <a:pt x="689" y="809"/>
                    </a:cubicBezTo>
                    <a:cubicBezTo>
                      <a:pt x="683" y="810"/>
                      <a:pt x="683" y="810"/>
                      <a:pt x="683" y="810"/>
                    </a:cubicBezTo>
                    <a:cubicBezTo>
                      <a:pt x="683" y="810"/>
                      <a:pt x="681" y="811"/>
                      <a:pt x="684" y="809"/>
                    </a:cubicBezTo>
                    <a:cubicBezTo>
                      <a:pt x="684" y="809"/>
                      <a:pt x="691" y="807"/>
                      <a:pt x="688" y="807"/>
                    </a:cubicBezTo>
                    <a:cubicBezTo>
                      <a:pt x="688" y="807"/>
                      <a:pt x="685" y="807"/>
                      <a:pt x="687" y="806"/>
                    </a:cubicBezTo>
                    <a:cubicBezTo>
                      <a:pt x="687" y="806"/>
                      <a:pt x="694" y="801"/>
                      <a:pt x="697" y="796"/>
                    </a:cubicBezTo>
                    <a:cubicBezTo>
                      <a:pt x="697" y="796"/>
                      <a:pt x="703" y="786"/>
                      <a:pt x="695" y="779"/>
                    </a:cubicBezTo>
                    <a:cubicBezTo>
                      <a:pt x="695" y="779"/>
                      <a:pt x="691" y="780"/>
                      <a:pt x="687" y="784"/>
                    </a:cubicBezTo>
                    <a:cubicBezTo>
                      <a:pt x="687" y="784"/>
                      <a:pt x="685" y="790"/>
                      <a:pt x="683" y="790"/>
                    </a:cubicBezTo>
                    <a:cubicBezTo>
                      <a:pt x="683" y="790"/>
                      <a:pt x="677" y="790"/>
                      <a:pt x="675" y="787"/>
                    </a:cubicBezTo>
                    <a:cubicBezTo>
                      <a:pt x="675" y="787"/>
                      <a:pt x="672" y="786"/>
                      <a:pt x="674" y="786"/>
                    </a:cubicBezTo>
                    <a:cubicBezTo>
                      <a:pt x="674" y="786"/>
                      <a:pt x="675" y="787"/>
                      <a:pt x="677" y="784"/>
                    </a:cubicBezTo>
                    <a:cubicBezTo>
                      <a:pt x="677" y="784"/>
                      <a:pt x="680" y="783"/>
                      <a:pt x="680" y="782"/>
                    </a:cubicBezTo>
                    <a:cubicBezTo>
                      <a:pt x="680" y="782"/>
                      <a:pt x="682" y="779"/>
                      <a:pt x="685" y="777"/>
                    </a:cubicBezTo>
                    <a:cubicBezTo>
                      <a:pt x="685" y="777"/>
                      <a:pt x="687" y="775"/>
                      <a:pt x="688" y="774"/>
                    </a:cubicBezTo>
                    <a:cubicBezTo>
                      <a:pt x="688" y="774"/>
                      <a:pt x="688" y="772"/>
                      <a:pt x="686" y="772"/>
                    </a:cubicBezTo>
                    <a:cubicBezTo>
                      <a:pt x="686" y="772"/>
                      <a:pt x="682" y="777"/>
                      <a:pt x="679" y="769"/>
                    </a:cubicBezTo>
                    <a:cubicBezTo>
                      <a:pt x="679" y="769"/>
                      <a:pt x="679" y="761"/>
                      <a:pt x="677" y="764"/>
                    </a:cubicBezTo>
                    <a:cubicBezTo>
                      <a:pt x="677" y="764"/>
                      <a:pt x="676" y="769"/>
                      <a:pt x="672" y="770"/>
                    </a:cubicBezTo>
                    <a:cubicBezTo>
                      <a:pt x="672" y="770"/>
                      <a:pt x="670" y="771"/>
                      <a:pt x="668" y="770"/>
                    </a:cubicBezTo>
                    <a:cubicBezTo>
                      <a:pt x="668" y="770"/>
                      <a:pt x="666" y="769"/>
                      <a:pt x="668" y="769"/>
                    </a:cubicBezTo>
                    <a:cubicBezTo>
                      <a:pt x="668" y="769"/>
                      <a:pt x="671" y="768"/>
                      <a:pt x="673" y="764"/>
                    </a:cubicBezTo>
                    <a:cubicBezTo>
                      <a:pt x="673" y="764"/>
                      <a:pt x="676" y="761"/>
                      <a:pt x="675" y="759"/>
                    </a:cubicBezTo>
                    <a:cubicBezTo>
                      <a:pt x="675" y="759"/>
                      <a:pt x="675" y="758"/>
                      <a:pt x="678" y="757"/>
                    </a:cubicBezTo>
                    <a:cubicBezTo>
                      <a:pt x="678" y="757"/>
                      <a:pt x="684" y="752"/>
                      <a:pt x="687" y="755"/>
                    </a:cubicBezTo>
                    <a:cubicBezTo>
                      <a:pt x="687" y="755"/>
                      <a:pt x="689" y="757"/>
                      <a:pt x="687" y="760"/>
                    </a:cubicBezTo>
                    <a:cubicBezTo>
                      <a:pt x="687" y="760"/>
                      <a:pt x="686" y="763"/>
                      <a:pt x="689" y="765"/>
                    </a:cubicBezTo>
                    <a:cubicBezTo>
                      <a:pt x="689" y="765"/>
                      <a:pt x="693" y="768"/>
                      <a:pt x="694" y="766"/>
                    </a:cubicBezTo>
                    <a:cubicBezTo>
                      <a:pt x="694" y="766"/>
                      <a:pt x="699" y="762"/>
                      <a:pt x="701" y="763"/>
                    </a:cubicBezTo>
                    <a:cubicBezTo>
                      <a:pt x="701" y="763"/>
                      <a:pt x="705" y="764"/>
                      <a:pt x="705" y="766"/>
                    </a:cubicBezTo>
                    <a:cubicBezTo>
                      <a:pt x="705" y="766"/>
                      <a:pt x="704" y="768"/>
                      <a:pt x="703" y="769"/>
                    </a:cubicBezTo>
                    <a:cubicBezTo>
                      <a:pt x="703" y="769"/>
                      <a:pt x="703" y="770"/>
                      <a:pt x="702" y="771"/>
                    </a:cubicBezTo>
                    <a:cubicBezTo>
                      <a:pt x="702" y="771"/>
                      <a:pt x="699" y="772"/>
                      <a:pt x="701" y="775"/>
                    </a:cubicBezTo>
                    <a:cubicBezTo>
                      <a:pt x="706" y="782"/>
                      <a:pt x="706" y="782"/>
                      <a:pt x="706" y="782"/>
                    </a:cubicBezTo>
                    <a:cubicBezTo>
                      <a:pt x="706" y="782"/>
                      <a:pt x="708" y="789"/>
                      <a:pt x="707" y="793"/>
                    </a:cubicBezTo>
                    <a:cubicBezTo>
                      <a:pt x="707" y="794"/>
                      <a:pt x="706" y="796"/>
                      <a:pt x="706" y="796"/>
                    </a:cubicBezTo>
                    <a:close/>
                    <a:moveTo>
                      <a:pt x="451" y="788"/>
                    </a:moveTo>
                    <a:cubicBezTo>
                      <a:pt x="267" y="788"/>
                      <a:pt x="118" y="639"/>
                      <a:pt x="118" y="455"/>
                    </a:cubicBezTo>
                    <a:cubicBezTo>
                      <a:pt x="118" y="271"/>
                      <a:pt x="267" y="121"/>
                      <a:pt x="451" y="121"/>
                    </a:cubicBezTo>
                    <a:cubicBezTo>
                      <a:pt x="635" y="121"/>
                      <a:pt x="784" y="271"/>
                      <a:pt x="784" y="455"/>
                    </a:cubicBezTo>
                    <a:cubicBezTo>
                      <a:pt x="784" y="639"/>
                      <a:pt x="635" y="788"/>
                      <a:pt x="451" y="788"/>
                    </a:cubicBezTo>
                    <a:close/>
                    <a:moveTo>
                      <a:pt x="778" y="318"/>
                    </a:moveTo>
                    <a:cubicBezTo>
                      <a:pt x="775" y="310"/>
                      <a:pt x="775" y="303"/>
                      <a:pt x="777" y="296"/>
                    </a:cubicBezTo>
                    <a:cubicBezTo>
                      <a:pt x="779" y="290"/>
                      <a:pt x="784" y="285"/>
                      <a:pt x="792" y="282"/>
                    </a:cubicBezTo>
                    <a:cubicBezTo>
                      <a:pt x="797" y="280"/>
                      <a:pt x="801" y="279"/>
                      <a:pt x="805" y="279"/>
                    </a:cubicBezTo>
                    <a:cubicBezTo>
                      <a:pt x="808" y="280"/>
                      <a:pt x="811" y="280"/>
                      <a:pt x="814" y="282"/>
                    </a:cubicBezTo>
                    <a:cubicBezTo>
                      <a:pt x="817" y="283"/>
                      <a:pt x="819" y="285"/>
                      <a:pt x="821" y="287"/>
                    </a:cubicBezTo>
                    <a:cubicBezTo>
                      <a:pt x="824" y="289"/>
                      <a:pt x="826" y="293"/>
                      <a:pt x="828" y="297"/>
                    </a:cubicBezTo>
                    <a:cubicBezTo>
                      <a:pt x="831" y="305"/>
                      <a:pt x="831" y="312"/>
                      <a:pt x="829" y="318"/>
                    </a:cubicBezTo>
                    <a:cubicBezTo>
                      <a:pt x="826" y="325"/>
                      <a:pt x="821" y="330"/>
                      <a:pt x="813" y="333"/>
                    </a:cubicBezTo>
                    <a:cubicBezTo>
                      <a:pt x="806" y="336"/>
                      <a:pt x="799" y="336"/>
                      <a:pt x="792" y="334"/>
                    </a:cubicBezTo>
                    <a:cubicBezTo>
                      <a:pt x="786" y="331"/>
                      <a:pt x="781" y="325"/>
                      <a:pt x="778" y="318"/>
                    </a:cubicBezTo>
                    <a:close/>
                    <a:moveTo>
                      <a:pt x="841" y="337"/>
                    </a:moveTo>
                    <a:cubicBezTo>
                      <a:pt x="843" y="348"/>
                      <a:pt x="843" y="348"/>
                      <a:pt x="843" y="348"/>
                    </a:cubicBezTo>
                    <a:cubicBezTo>
                      <a:pt x="802" y="358"/>
                      <a:pt x="802" y="358"/>
                      <a:pt x="802" y="358"/>
                    </a:cubicBezTo>
                    <a:cubicBezTo>
                      <a:pt x="809" y="386"/>
                      <a:pt x="809" y="386"/>
                      <a:pt x="809" y="386"/>
                    </a:cubicBezTo>
                    <a:cubicBezTo>
                      <a:pt x="801" y="388"/>
                      <a:pt x="801" y="388"/>
                      <a:pt x="801" y="388"/>
                    </a:cubicBezTo>
                    <a:cubicBezTo>
                      <a:pt x="791" y="349"/>
                      <a:pt x="791" y="349"/>
                      <a:pt x="791" y="349"/>
                    </a:cubicBezTo>
                    <a:lnTo>
                      <a:pt x="841" y="337"/>
                    </a:lnTo>
                    <a:close/>
                    <a:moveTo>
                      <a:pt x="851" y="525"/>
                    </a:moveTo>
                    <a:cubicBezTo>
                      <a:pt x="815" y="528"/>
                      <a:pt x="815" y="528"/>
                      <a:pt x="815" y="528"/>
                    </a:cubicBezTo>
                    <a:cubicBezTo>
                      <a:pt x="847" y="545"/>
                      <a:pt x="847" y="545"/>
                      <a:pt x="847" y="545"/>
                    </a:cubicBezTo>
                    <a:cubicBezTo>
                      <a:pt x="844" y="562"/>
                      <a:pt x="844" y="562"/>
                      <a:pt x="844" y="562"/>
                    </a:cubicBezTo>
                    <a:cubicBezTo>
                      <a:pt x="793" y="552"/>
                      <a:pt x="793" y="552"/>
                      <a:pt x="793" y="552"/>
                    </a:cubicBezTo>
                    <a:cubicBezTo>
                      <a:pt x="795" y="541"/>
                      <a:pt x="795" y="541"/>
                      <a:pt x="795" y="541"/>
                    </a:cubicBezTo>
                    <a:cubicBezTo>
                      <a:pt x="835" y="549"/>
                      <a:pt x="835" y="549"/>
                      <a:pt x="835" y="549"/>
                    </a:cubicBezTo>
                    <a:cubicBezTo>
                      <a:pt x="798" y="530"/>
                      <a:pt x="798" y="530"/>
                      <a:pt x="798" y="530"/>
                    </a:cubicBezTo>
                    <a:cubicBezTo>
                      <a:pt x="800" y="519"/>
                      <a:pt x="800" y="519"/>
                      <a:pt x="800" y="519"/>
                    </a:cubicBezTo>
                    <a:cubicBezTo>
                      <a:pt x="842" y="517"/>
                      <a:pt x="842" y="517"/>
                      <a:pt x="842" y="517"/>
                    </a:cubicBezTo>
                    <a:cubicBezTo>
                      <a:pt x="802" y="508"/>
                      <a:pt x="802" y="508"/>
                      <a:pt x="802" y="508"/>
                    </a:cubicBezTo>
                    <a:cubicBezTo>
                      <a:pt x="804" y="498"/>
                      <a:pt x="804" y="498"/>
                      <a:pt x="804" y="498"/>
                    </a:cubicBezTo>
                    <a:cubicBezTo>
                      <a:pt x="855" y="508"/>
                      <a:pt x="855" y="508"/>
                      <a:pt x="855" y="508"/>
                    </a:cubicBezTo>
                    <a:lnTo>
                      <a:pt x="851" y="525"/>
                    </a:lnTo>
                    <a:close/>
                    <a:moveTo>
                      <a:pt x="815" y="474"/>
                    </a:moveTo>
                    <a:cubicBezTo>
                      <a:pt x="816" y="476"/>
                      <a:pt x="818" y="477"/>
                      <a:pt x="819" y="478"/>
                    </a:cubicBezTo>
                    <a:cubicBezTo>
                      <a:pt x="821" y="478"/>
                      <a:pt x="824" y="478"/>
                      <a:pt x="828" y="478"/>
                    </a:cubicBezTo>
                    <a:cubicBezTo>
                      <a:pt x="857" y="479"/>
                      <a:pt x="857" y="479"/>
                      <a:pt x="857" y="479"/>
                    </a:cubicBezTo>
                    <a:cubicBezTo>
                      <a:pt x="856" y="491"/>
                      <a:pt x="856" y="491"/>
                      <a:pt x="856" y="491"/>
                    </a:cubicBezTo>
                    <a:cubicBezTo>
                      <a:pt x="829" y="490"/>
                      <a:pt x="829" y="490"/>
                      <a:pt x="829" y="490"/>
                    </a:cubicBezTo>
                    <a:cubicBezTo>
                      <a:pt x="823" y="490"/>
                      <a:pt x="819" y="489"/>
                      <a:pt x="816" y="489"/>
                    </a:cubicBezTo>
                    <a:cubicBezTo>
                      <a:pt x="814" y="488"/>
                      <a:pt x="812" y="487"/>
                      <a:pt x="810" y="485"/>
                    </a:cubicBezTo>
                    <a:cubicBezTo>
                      <a:pt x="808" y="483"/>
                      <a:pt x="807" y="481"/>
                      <a:pt x="806" y="478"/>
                    </a:cubicBezTo>
                    <a:cubicBezTo>
                      <a:pt x="805" y="475"/>
                      <a:pt x="805" y="472"/>
                      <a:pt x="805" y="467"/>
                    </a:cubicBezTo>
                    <a:cubicBezTo>
                      <a:pt x="805" y="462"/>
                      <a:pt x="806" y="458"/>
                      <a:pt x="807" y="455"/>
                    </a:cubicBezTo>
                    <a:cubicBezTo>
                      <a:pt x="808" y="452"/>
                      <a:pt x="810" y="450"/>
                      <a:pt x="812" y="448"/>
                    </a:cubicBezTo>
                    <a:cubicBezTo>
                      <a:pt x="813" y="447"/>
                      <a:pt x="815" y="446"/>
                      <a:pt x="817" y="445"/>
                    </a:cubicBezTo>
                    <a:cubicBezTo>
                      <a:pt x="820" y="445"/>
                      <a:pt x="825" y="444"/>
                      <a:pt x="831" y="445"/>
                    </a:cubicBezTo>
                    <a:cubicBezTo>
                      <a:pt x="858" y="446"/>
                      <a:pt x="858" y="446"/>
                      <a:pt x="858" y="446"/>
                    </a:cubicBezTo>
                    <a:cubicBezTo>
                      <a:pt x="858" y="457"/>
                      <a:pt x="858" y="457"/>
                      <a:pt x="858" y="457"/>
                    </a:cubicBezTo>
                    <a:cubicBezTo>
                      <a:pt x="830" y="456"/>
                      <a:pt x="830" y="456"/>
                      <a:pt x="830" y="456"/>
                    </a:cubicBezTo>
                    <a:cubicBezTo>
                      <a:pt x="825" y="456"/>
                      <a:pt x="822" y="456"/>
                      <a:pt x="821" y="456"/>
                    </a:cubicBezTo>
                    <a:cubicBezTo>
                      <a:pt x="819" y="457"/>
                      <a:pt x="817" y="458"/>
                      <a:pt x="816" y="459"/>
                    </a:cubicBezTo>
                    <a:cubicBezTo>
                      <a:pt x="814" y="461"/>
                      <a:pt x="814" y="464"/>
                      <a:pt x="813" y="467"/>
                    </a:cubicBezTo>
                    <a:cubicBezTo>
                      <a:pt x="813" y="470"/>
                      <a:pt x="814" y="473"/>
                      <a:pt x="815" y="47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3" name="Freeform 85">
                <a:extLst>
                  <a:ext uri="{FF2B5EF4-FFF2-40B4-BE49-F238E27FC236}">
                    <a16:creationId xmlns="" xmlns:a16="http://schemas.microsoft.com/office/drawing/2014/main" id="{1A07FA5C-328A-804B-A5E5-85DB789DA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749"/>
                <a:ext cx="42" cy="40"/>
              </a:xfrm>
              <a:custGeom>
                <a:avLst/>
                <a:gdLst>
                  <a:gd name="T0" fmla="*/ 13 w 22"/>
                  <a:gd name="T1" fmla="*/ 20 h 21"/>
                  <a:gd name="T2" fmla="*/ 18 w 22"/>
                  <a:gd name="T3" fmla="*/ 20 h 21"/>
                  <a:gd name="T4" fmla="*/ 21 w 22"/>
                  <a:gd name="T5" fmla="*/ 18 h 21"/>
                  <a:gd name="T6" fmla="*/ 22 w 22"/>
                  <a:gd name="T7" fmla="*/ 13 h 21"/>
                  <a:gd name="T8" fmla="*/ 20 w 22"/>
                  <a:gd name="T9" fmla="*/ 8 h 21"/>
                  <a:gd name="T10" fmla="*/ 13 w 22"/>
                  <a:gd name="T11" fmla="*/ 3 h 21"/>
                  <a:gd name="T12" fmla="*/ 9 w 22"/>
                  <a:gd name="T13" fmla="*/ 0 h 21"/>
                  <a:gd name="T14" fmla="*/ 0 w 22"/>
                  <a:gd name="T15" fmla="*/ 12 h 21"/>
                  <a:gd name="T16" fmla="*/ 5 w 22"/>
                  <a:gd name="T17" fmla="*/ 16 h 21"/>
                  <a:gd name="T18" fmla="*/ 13 w 22"/>
                  <a:gd name="T19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3" y="20"/>
                    </a:moveTo>
                    <a:cubicBezTo>
                      <a:pt x="15" y="21"/>
                      <a:pt x="16" y="21"/>
                      <a:pt x="18" y="20"/>
                    </a:cubicBezTo>
                    <a:cubicBezTo>
                      <a:pt x="19" y="20"/>
                      <a:pt x="20" y="19"/>
                      <a:pt x="21" y="18"/>
                    </a:cubicBezTo>
                    <a:cubicBezTo>
                      <a:pt x="22" y="16"/>
                      <a:pt x="22" y="14"/>
                      <a:pt x="22" y="13"/>
                    </a:cubicBezTo>
                    <a:cubicBezTo>
                      <a:pt x="22" y="11"/>
                      <a:pt x="21" y="10"/>
                      <a:pt x="20" y="8"/>
                    </a:cubicBezTo>
                    <a:cubicBezTo>
                      <a:pt x="19" y="7"/>
                      <a:pt x="16" y="6"/>
                      <a:pt x="13" y="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9" y="18"/>
                      <a:pt x="12" y="20"/>
                      <a:pt x="13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4" name="Freeform 86">
                <a:extLst>
                  <a:ext uri="{FF2B5EF4-FFF2-40B4-BE49-F238E27FC236}">
                    <a16:creationId xmlns="" xmlns:a16="http://schemas.microsoft.com/office/drawing/2014/main" id="{F4F1B6B0-DA6E-5E4F-849E-F7EB08856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110"/>
                <a:ext cx="35" cy="54"/>
              </a:xfrm>
              <a:custGeom>
                <a:avLst/>
                <a:gdLst>
                  <a:gd name="T0" fmla="*/ 4 w 18"/>
                  <a:gd name="T1" fmla="*/ 3 h 28"/>
                  <a:gd name="T2" fmla="*/ 6 w 18"/>
                  <a:gd name="T3" fmla="*/ 6 h 28"/>
                  <a:gd name="T4" fmla="*/ 7 w 18"/>
                  <a:gd name="T5" fmla="*/ 9 h 28"/>
                  <a:gd name="T6" fmla="*/ 7 w 18"/>
                  <a:gd name="T7" fmla="*/ 12 h 28"/>
                  <a:gd name="T8" fmla="*/ 6 w 18"/>
                  <a:gd name="T9" fmla="*/ 13 h 28"/>
                  <a:gd name="T10" fmla="*/ 3 w 18"/>
                  <a:gd name="T11" fmla="*/ 19 h 28"/>
                  <a:gd name="T12" fmla="*/ 3 w 18"/>
                  <a:gd name="T13" fmla="*/ 25 h 28"/>
                  <a:gd name="T14" fmla="*/ 8 w 18"/>
                  <a:gd name="T15" fmla="*/ 22 h 28"/>
                  <a:gd name="T16" fmla="*/ 10 w 18"/>
                  <a:gd name="T17" fmla="*/ 21 h 28"/>
                  <a:gd name="T18" fmla="*/ 11 w 18"/>
                  <a:gd name="T19" fmla="*/ 19 h 28"/>
                  <a:gd name="T20" fmla="*/ 15 w 18"/>
                  <a:gd name="T21" fmla="*/ 13 h 28"/>
                  <a:gd name="T22" fmla="*/ 18 w 18"/>
                  <a:gd name="T23" fmla="*/ 7 h 28"/>
                  <a:gd name="T24" fmla="*/ 18 w 18"/>
                  <a:gd name="T25" fmla="*/ 4 h 28"/>
                  <a:gd name="T26" fmla="*/ 12 w 18"/>
                  <a:gd name="T27" fmla="*/ 1 h 28"/>
                  <a:gd name="T28" fmla="*/ 8 w 18"/>
                  <a:gd name="T29" fmla="*/ 0 h 28"/>
                  <a:gd name="T30" fmla="*/ 4 w 18"/>
                  <a:gd name="T31" fmla="*/ 0 h 28"/>
                  <a:gd name="T32" fmla="*/ 4 w 18"/>
                  <a:gd name="T33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28">
                    <a:moveTo>
                      <a:pt x="4" y="3"/>
                    </a:moveTo>
                    <a:cubicBezTo>
                      <a:pt x="4" y="4"/>
                      <a:pt x="6" y="6"/>
                      <a:pt x="6" y="6"/>
                    </a:cubicBezTo>
                    <a:cubicBezTo>
                      <a:pt x="6" y="8"/>
                      <a:pt x="7" y="9"/>
                      <a:pt x="7" y="9"/>
                    </a:cubicBezTo>
                    <a:cubicBezTo>
                      <a:pt x="8" y="10"/>
                      <a:pt x="7" y="12"/>
                      <a:pt x="7" y="12"/>
                    </a:cubicBezTo>
                    <a:cubicBezTo>
                      <a:pt x="7" y="12"/>
                      <a:pt x="6" y="13"/>
                      <a:pt x="6" y="13"/>
                    </a:cubicBezTo>
                    <a:cubicBezTo>
                      <a:pt x="6" y="16"/>
                      <a:pt x="3" y="19"/>
                      <a:pt x="3" y="19"/>
                    </a:cubicBezTo>
                    <a:cubicBezTo>
                      <a:pt x="0" y="21"/>
                      <a:pt x="3" y="25"/>
                      <a:pt x="3" y="25"/>
                    </a:cubicBezTo>
                    <a:cubicBezTo>
                      <a:pt x="4" y="28"/>
                      <a:pt x="8" y="22"/>
                      <a:pt x="8" y="22"/>
                    </a:cubicBezTo>
                    <a:cubicBezTo>
                      <a:pt x="9" y="21"/>
                      <a:pt x="10" y="21"/>
                      <a:pt x="10" y="21"/>
                    </a:cubicBezTo>
                    <a:cubicBezTo>
                      <a:pt x="10" y="20"/>
                      <a:pt x="10" y="20"/>
                      <a:pt x="11" y="19"/>
                    </a:cubicBezTo>
                    <a:cubicBezTo>
                      <a:pt x="12" y="16"/>
                      <a:pt x="15" y="13"/>
                      <a:pt x="15" y="13"/>
                    </a:cubicBezTo>
                    <a:cubicBezTo>
                      <a:pt x="15" y="12"/>
                      <a:pt x="18" y="7"/>
                      <a:pt x="18" y="7"/>
                    </a:cubicBezTo>
                    <a:cubicBezTo>
                      <a:pt x="18" y="6"/>
                      <a:pt x="18" y="4"/>
                      <a:pt x="18" y="4"/>
                    </a:cubicBezTo>
                    <a:cubicBezTo>
                      <a:pt x="17" y="3"/>
                      <a:pt x="12" y="1"/>
                      <a:pt x="12" y="1"/>
                    </a:cubicBezTo>
                    <a:cubicBezTo>
                      <a:pt x="12" y="1"/>
                      <a:pt x="10" y="1"/>
                      <a:pt x="8" y="0"/>
                    </a:cubicBezTo>
                    <a:cubicBezTo>
                      <a:pt x="6" y="0"/>
                      <a:pt x="4" y="0"/>
                      <a:pt x="4" y="0"/>
                    </a:cubicBezTo>
                    <a:cubicBezTo>
                      <a:pt x="1" y="1"/>
                      <a:pt x="4" y="3"/>
                      <a:pt x="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5" name="Freeform 87">
                <a:extLst>
                  <a:ext uri="{FF2B5EF4-FFF2-40B4-BE49-F238E27FC236}">
                    <a16:creationId xmlns="" xmlns:a16="http://schemas.microsoft.com/office/drawing/2014/main" id="{9757A1C8-19AF-2146-83BB-47EF10CC4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076"/>
                <a:ext cx="68" cy="67"/>
              </a:xfrm>
              <a:custGeom>
                <a:avLst/>
                <a:gdLst>
                  <a:gd name="T0" fmla="*/ 24 w 36"/>
                  <a:gd name="T1" fmla="*/ 32 h 35"/>
                  <a:gd name="T2" fmla="*/ 35 w 36"/>
                  <a:gd name="T3" fmla="*/ 23 h 35"/>
                  <a:gd name="T4" fmla="*/ 35 w 36"/>
                  <a:gd name="T5" fmla="*/ 11 h 35"/>
                  <a:gd name="T6" fmla="*/ 26 w 36"/>
                  <a:gd name="T7" fmla="*/ 2 h 35"/>
                  <a:gd name="T8" fmla="*/ 12 w 36"/>
                  <a:gd name="T9" fmla="*/ 3 h 35"/>
                  <a:gd name="T10" fmla="*/ 1 w 36"/>
                  <a:gd name="T11" fmla="*/ 12 h 35"/>
                  <a:gd name="T12" fmla="*/ 1 w 36"/>
                  <a:gd name="T13" fmla="*/ 24 h 35"/>
                  <a:gd name="T14" fmla="*/ 10 w 36"/>
                  <a:gd name="T15" fmla="*/ 33 h 35"/>
                  <a:gd name="T16" fmla="*/ 24 w 36"/>
                  <a:gd name="T17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35">
                    <a:moveTo>
                      <a:pt x="24" y="32"/>
                    </a:moveTo>
                    <a:cubicBezTo>
                      <a:pt x="30" y="30"/>
                      <a:pt x="33" y="27"/>
                      <a:pt x="35" y="23"/>
                    </a:cubicBezTo>
                    <a:cubicBezTo>
                      <a:pt x="36" y="19"/>
                      <a:pt x="36" y="15"/>
                      <a:pt x="35" y="11"/>
                    </a:cubicBezTo>
                    <a:cubicBezTo>
                      <a:pt x="33" y="6"/>
                      <a:pt x="30" y="3"/>
                      <a:pt x="26" y="2"/>
                    </a:cubicBezTo>
                    <a:cubicBezTo>
                      <a:pt x="22" y="0"/>
                      <a:pt x="17" y="1"/>
                      <a:pt x="12" y="3"/>
                    </a:cubicBezTo>
                    <a:cubicBezTo>
                      <a:pt x="7" y="5"/>
                      <a:pt x="3" y="8"/>
                      <a:pt x="1" y="12"/>
                    </a:cubicBezTo>
                    <a:cubicBezTo>
                      <a:pt x="0" y="16"/>
                      <a:pt x="0" y="20"/>
                      <a:pt x="1" y="24"/>
                    </a:cubicBezTo>
                    <a:cubicBezTo>
                      <a:pt x="3" y="29"/>
                      <a:pt x="6" y="31"/>
                      <a:pt x="10" y="33"/>
                    </a:cubicBezTo>
                    <a:cubicBezTo>
                      <a:pt x="14" y="35"/>
                      <a:pt x="18" y="34"/>
                      <a:pt x="24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</p:grpSp>
      <p:pic>
        <p:nvPicPr>
          <p:cNvPr id="191" name="图片 190">
            <a:extLst>
              <a:ext uri="{FF2B5EF4-FFF2-40B4-BE49-F238E27FC236}">
                <a16:creationId xmlns="" xmlns:a16="http://schemas.microsoft.com/office/drawing/2014/main" id="{5942B352-DEB8-484F-B395-CC3B83EDAA32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6342612"/>
            <a:ext cx="12192000" cy="515389"/>
          </a:xfrm>
          <a:prstGeom prst="rect">
            <a:avLst/>
          </a:prstGeom>
        </p:spPr>
      </p:pic>
      <p:grpSp>
        <p:nvGrpSpPr>
          <p:cNvPr id="192" name="组合 191">
            <a:extLst>
              <a:ext uri="{FF2B5EF4-FFF2-40B4-BE49-F238E27FC236}">
                <a16:creationId xmlns="" xmlns:a16="http://schemas.microsoft.com/office/drawing/2014/main" id="{36451CC1-E625-3642-89FD-6A50568AD7B4}"/>
              </a:ext>
            </a:extLst>
          </p:cNvPr>
          <p:cNvGrpSpPr/>
          <p:nvPr/>
        </p:nvGrpSpPr>
        <p:grpSpPr>
          <a:xfrm>
            <a:off x="10899831" y="6542060"/>
            <a:ext cx="1028644" cy="189883"/>
            <a:chOff x="4206876" y="3000376"/>
            <a:chExt cx="3689350" cy="681038"/>
          </a:xfrm>
          <a:solidFill>
            <a:schemeClr val="bg1"/>
          </a:solidFill>
        </p:grpSpPr>
        <p:sp>
          <p:nvSpPr>
            <p:cNvPr id="193" name="Freeform 54">
              <a:extLst>
                <a:ext uri="{FF2B5EF4-FFF2-40B4-BE49-F238E27FC236}">
                  <a16:creationId xmlns="" xmlns:a16="http://schemas.microsoft.com/office/drawing/2014/main" id="{AF84D259-C5F3-F341-96C9-3453763B8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688" y="3021013"/>
              <a:ext cx="647700" cy="141288"/>
            </a:xfrm>
            <a:custGeom>
              <a:avLst/>
              <a:gdLst>
                <a:gd name="T0" fmla="*/ 98 w 214"/>
                <a:gd name="T1" fmla="*/ 0 h 46"/>
                <a:gd name="T2" fmla="*/ 108 w 214"/>
                <a:gd name="T3" fmla="*/ 3 h 46"/>
                <a:gd name="T4" fmla="*/ 127 w 214"/>
                <a:gd name="T5" fmla="*/ 17 h 46"/>
                <a:gd name="T6" fmla="*/ 137 w 214"/>
                <a:gd name="T7" fmla="*/ 19 h 46"/>
                <a:gd name="T8" fmla="*/ 139 w 214"/>
                <a:gd name="T9" fmla="*/ 19 h 46"/>
                <a:gd name="T10" fmla="*/ 162 w 214"/>
                <a:gd name="T11" fmla="*/ 19 h 46"/>
                <a:gd name="T12" fmla="*/ 176 w 214"/>
                <a:gd name="T13" fmla="*/ 19 h 46"/>
                <a:gd name="T14" fmla="*/ 188 w 214"/>
                <a:gd name="T15" fmla="*/ 19 h 46"/>
                <a:gd name="T16" fmla="*/ 202 w 214"/>
                <a:gd name="T17" fmla="*/ 18 h 46"/>
                <a:gd name="T18" fmla="*/ 210 w 214"/>
                <a:gd name="T19" fmla="*/ 31 h 46"/>
                <a:gd name="T20" fmla="*/ 200 w 214"/>
                <a:gd name="T21" fmla="*/ 34 h 46"/>
                <a:gd name="T22" fmla="*/ 193 w 214"/>
                <a:gd name="T23" fmla="*/ 35 h 46"/>
                <a:gd name="T24" fmla="*/ 183 w 214"/>
                <a:gd name="T25" fmla="*/ 35 h 46"/>
                <a:gd name="T26" fmla="*/ 165 w 214"/>
                <a:gd name="T27" fmla="*/ 36 h 46"/>
                <a:gd name="T28" fmla="*/ 129 w 214"/>
                <a:gd name="T29" fmla="*/ 36 h 46"/>
                <a:gd name="T30" fmla="*/ 121 w 214"/>
                <a:gd name="T31" fmla="*/ 36 h 46"/>
                <a:gd name="T32" fmla="*/ 118 w 214"/>
                <a:gd name="T33" fmla="*/ 38 h 46"/>
                <a:gd name="T34" fmla="*/ 114 w 214"/>
                <a:gd name="T35" fmla="*/ 38 h 46"/>
                <a:gd name="T36" fmla="*/ 94 w 214"/>
                <a:gd name="T37" fmla="*/ 36 h 46"/>
                <a:gd name="T38" fmla="*/ 80 w 214"/>
                <a:gd name="T39" fmla="*/ 36 h 46"/>
                <a:gd name="T40" fmla="*/ 71 w 214"/>
                <a:gd name="T41" fmla="*/ 37 h 46"/>
                <a:gd name="T42" fmla="*/ 41 w 214"/>
                <a:gd name="T43" fmla="*/ 39 h 46"/>
                <a:gd name="T44" fmla="*/ 34 w 214"/>
                <a:gd name="T45" fmla="*/ 39 h 46"/>
                <a:gd name="T46" fmla="*/ 3 w 214"/>
                <a:gd name="T47" fmla="*/ 39 h 46"/>
                <a:gd name="T48" fmla="*/ 0 w 214"/>
                <a:gd name="T49" fmla="*/ 30 h 46"/>
                <a:gd name="T50" fmla="*/ 5 w 214"/>
                <a:gd name="T51" fmla="*/ 25 h 46"/>
                <a:gd name="T52" fmla="*/ 17 w 214"/>
                <a:gd name="T53" fmla="*/ 23 h 46"/>
                <a:gd name="T54" fmla="*/ 46 w 214"/>
                <a:gd name="T55" fmla="*/ 25 h 46"/>
                <a:gd name="T56" fmla="*/ 61 w 214"/>
                <a:gd name="T57" fmla="*/ 23 h 46"/>
                <a:gd name="T58" fmla="*/ 74 w 214"/>
                <a:gd name="T59" fmla="*/ 21 h 46"/>
                <a:gd name="T60" fmla="*/ 84 w 214"/>
                <a:gd name="T61" fmla="*/ 20 h 46"/>
                <a:gd name="T62" fmla="*/ 88 w 214"/>
                <a:gd name="T63" fmla="*/ 19 h 46"/>
                <a:gd name="T64" fmla="*/ 88 w 214"/>
                <a:gd name="T65" fmla="*/ 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4" h="46">
                  <a:moveTo>
                    <a:pt x="93" y="0"/>
                  </a:moveTo>
                  <a:cubicBezTo>
                    <a:pt x="94" y="1"/>
                    <a:pt x="96" y="0"/>
                    <a:pt x="98" y="0"/>
                  </a:cubicBezTo>
                  <a:cubicBezTo>
                    <a:pt x="101" y="1"/>
                    <a:pt x="101" y="2"/>
                    <a:pt x="104" y="3"/>
                  </a:cubicBezTo>
                  <a:cubicBezTo>
                    <a:pt x="105" y="1"/>
                    <a:pt x="108" y="4"/>
                    <a:pt x="108" y="3"/>
                  </a:cubicBezTo>
                  <a:cubicBezTo>
                    <a:pt x="113" y="5"/>
                    <a:pt x="118" y="8"/>
                    <a:pt x="122" y="11"/>
                  </a:cubicBezTo>
                  <a:cubicBezTo>
                    <a:pt x="124" y="12"/>
                    <a:pt x="125" y="16"/>
                    <a:pt x="127" y="17"/>
                  </a:cubicBezTo>
                  <a:cubicBezTo>
                    <a:pt x="129" y="18"/>
                    <a:pt x="133" y="18"/>
                    <a:pt x="135" y="20"/>
                  </a:cubicBezTo>
                  <a:cubicBezTo>
                    <a:pt x="135" y="20"/>
                    <a:pt x="136" y="19"/>
                    <a:pt x="137" y="19"/>
                  </a:cubicBezTo>
                  <a:cubicBezTo>
                    <a:pt x="137" y="19"/>
                    <a:pt x="137" y="19"/>
                    <a:pt x="137" y="20"/>
                  </a:cubicBezTo>
                  <a:cubicBezTo>
                    <a:pt x="138" y="19"/>
                    <a:pt x="138" y="19"/>
                    <a:pt x="139" y="19"/>
                  </a:cubicBezTo>
                  <a:cubicBezTo>
                    <a:pt x="139" y="18"/>
                    <a:pt x="146" y="21"/>
                    <a:pt x="148" y="19"/>
                  </a:cubicBezTo>
                  <a:cubicBezTo>
                    <a:pt x="151" y="21"/>
                    <a:pt x="156" y="18"/>
                    <a:pt x="162" y="19"/>
                  </a:cubicBezTo>
                  <a:cubicBezTo>
                    <a:pt x="164" y="20"/>
                    <a:pt x="171" y="20"/>
                    <a:pt x="174" y="18"/>
                  </a:cubicBezTo>
                  <a:cubicBezTo>
                    <a:pt x="175" y="19"/>
                    <a:pt x="176" y="19"/>
                    <a:pt x="176" y="19"/>
                  </a:cubicBezTo>
                  <a:cubicBezTo>
                    <a:pt x="177" y="19"/>
                    <a:pt x="180" y="18"/>
                    <a:pt x="182" y="19"/>
                  </a:cubicBezTo>
                  <a:cubicBezTo>
                    <a:pt x="182" y="20"/>
                    <a:pt x="186" y="19"/>
                    <a:pt x="188" y="19"/>
                  </a:cubicBezTo>
                  <a:cubicBezTo>
                    <a:pt x="190" y="19"/>
                    <a:pt x="192" y="18"/>
                    <a:pt x="195" y="18"/>
                  </a:cubicBezTo>
                  <a:cubicBezTo>
                    <a:pt x="196" y="18"/>
                    <a:pt x="201" y="19"/>
                    <a:pt x="202" y="18"/>
                  </a:cubicBezTo>
                  <a:cubicBezTo>
                    <a:pt x="206" y="20"/>
                    <a:pt x="212" y="21"/>
                    <a:pt x="214" y="23"/>
                  </a:cubicBezTo>
                  <a:cubicBezTo>
                    <a:pt x="214" y="26"/>
                    <a:pt x="213" y="30"/>
                    <a:pt x="210" y="31"/>
                  </a:cubicBezTo>
                  <a:cubicBezTo>
                    <a:pt x="209" y="32"/>
                    <a:pt x="206" y="31"/>
                    <a:pt x="205" y="31"/>
                  </a:cubicBezTo>
                  <a:cubicBezTo>
                    <a:pt x="204" y="32"/>
                    <a:pt x="202" y="34"/>
                    <a:pt x="200" y="34"/>
                  </a:cubicBezTo>
                  <a:cubicBezTo>
                    <a:pt x="198" y="35"/>
                    <a:pt x="195" y="34"/>
                    <a:pt x="194" y="36"/>
                  </a:cubicBezTo>
                  <a:cubicBezTo>
                    <a:pt x="194" y="36"/>
                    <a:pt x="193" y="35"/>
                    <a:pt x="193" y="35"/>
                  </a:cubicBezTo>
                  <a:cubicBezTo>
                    <a:pt x="192" y="35"/>
                    <a:pt x="184" y="35"/>
                    <a:pt x="184" y="35"/>
                  </a:cubicBezTo>
                  <a:cubicBezTo>
                    <a:pt x="183" y="35"/>
                    <a:pt x="183" y="35"/>
                    <a:pt x="183" y="35"/>
                  </a:cubicBezTo>
                  <a:cubicBezTo>
                    <a:pt x="183" y="35"/>
                    <a:pt x="171" y="36"/>
                    <a:pt x="169" y="35"/>
                  </a:cubicBezTo>
                  <a:cubicBezTo>
                    <a:pt x="167" y="35"/>
                    <a:pt x="166" y="35"/>
                    <a:pt x="165" y="36"/>
                  </a:cubicBezTo>
                  <a:cubicBezTo>
                    <a:pt x="159" y="33"/>
                    <a:pt x="147" y="34"/>
                    <a:pt x="141" y="36"/>
                  </a:cubicBezTo>
                  <a:cubicBezTo>
                    <a:pt x="138" y="36"/>
                    <a:pt x="129" y="36"/>
                    <a:pt x="129" y="36"/>
                  </a:cubicBezTo>
                  <a:cubicBezTo>
                    <a:pt x="129" y="36"/>
                    <a:pt x="128" y="37"/>
                    <a:pt x="128" y="37"/>
                  </a:cubicBezTo>
                  <a:cubicBezTo>
                    <a:pt x="125" y="36"/>
                    <a:pt x="123" y="36"/>
                    <a:pt x="121" y="36"/>
                  </a:cubicBezTo>
                  <a:cubicBezTo>
                    <a:pt x="119" y="36"/>
                    <a:pt x="119" y="37"/>
                    <a:pt x="118" y="38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7" y="37"/>
                    <a:pt x="116" y="37"/>
                    <a:pt x="115" y="37"/>
                  </a:cubicBezTo>
                  <a:cubicBezTo>
                    <a:pt x="115" y="38"/>
                    <a:pt x="114" y="38"/>
                    <a:pt x="114" y="38"/>
                  </a:cubicBezTo>
                  <a:cubicBezTo>
                    <a:pt x="112" y="38"/>
                    <a:pt x="109" y="37"/>
                    <a:pt x="107" y="36"/>
                  </a:cubicBezTo>
                  <a:cubicBezTo>
                    <a:pt x="104" y="37"/>
                    <a:pt x="98" y="37"/>
                    <a:pt x="94" y="36"/>
                  </a:cubicBezTo>
                  <a:cubicBezTo>
                    <a:pt x="93" y="36"/>
                    <a:pt x="87" y="37"/>
                    <a:pt x="86" y="38"/>
                  </a:cubicBezTo>
                  <a:cubicBezTo>
                    <a:pt x="85" y="38"/>
                    <a:pt x="81" y="37"/>
                    <a:pt x="80" y="36"/>
                  </a:cubicBezTo>
                  <a:cubicBezTo>
                    <a:pt x="78" y="37"/>
                    <a:pt x="77" y="37"/>
                    <a:pt x="75" y="38"/>
                  </a:cubicBezTo>
                  <a:cubicBezTo>
                    <a:pt x="73" y="38"/>
                    <a:pt x="72" y="37"/>
                    <a:pt x="71" y="37"/>
                  </a:cubicBezTo>
                  <a:cubicBezTo>
                    <a:pt x="66" y="39"/>
                    <a:pt x="55" y="36"/>
                    <a:pt x="51" y="39"/>
                  </a:cubicBezTo>
                  <a:cubicBezTo>
                    <a:pt x="49" y="40"/>
                    <a:pt x="44" y="38"/>
                    <a:pt x="41" y="39"/>
                  </a:cubicBezTo>
                  <a:cubicBezTo>
                    <a:pt x="40" y="39"/>
                    <a:pt x="38" y="39"/>
                    <a:pt x="36" y="40"/>
                  </a:cubicBezTo>
                  <a:cubicBezTo>
                    <a:pt x="36" y="40"/>
                    <a:pt x="35" y="39"/>
                    <a:pt x="34" y="39"/>
                  </a:cubicBezTo>
                  <a:cubicBezTo>
                    <a:pt x="30" y="41"/>
                    <a:pt x="20" y="42"/>
                    <a:pt x="18" y="46"/>
                  </a:cubicBezTo>
                  <a:cubicBezTo>
                    <a:pt x="14" y="45"/>
                    <a:pt x="6" y="43"/>
                    <a:pt x="3" y="39"/>
                  </a:cubicBezTo>
                  <a:cubicBezTo>
                    <a:pt x="2" y="38"/>
                    <a:pt x="3" y="35"/>
                    <a:pt x="2" y="34"/>
                  </a:cubicBezTo>
                  <a:cubicBezTo>
                    <a:pt x="1" y="32"/>
                    <a:pt x="0" y="33"/>
                    <a:pt x="0" y="30"/>
                  </a:cubicBezTo>
                  <a:cubicBezTo>
                    <a:pt x="1" y="28"/>
                    <a:pt x="2" y="27"/>
                    <a:pt x="3" y="25"/>
                  </a:cubicBezTo>
                  <a:cubicBezTo>
                    <a:pt x="4" y="25"/>
                    <a:pt x="4" y="26"/>
                    <a:pt x="5" y="25"/>
                  </a:cubicBezTo>
                  <a:cubicBezTo>
                    <a:pt x="8" y="25"/>
                    <a:pt x="10" y="24"/>
                    <a:pt x="13" y="23"/>
                  </a:cubicBezTo>
                  <a:cubicBezTo>
                    <a:pt x="14" y="23"/>
                    <a:pt x="16" y="24"/>
                    <a:pt x="17" y="23"/>
                  </a:cubicBezTo>
                  <a:cubicBezTo>
                    <a:pt x="23" y="23"/>
                    <a:pt x="28" y="23"/>
                    <a:pt x="34" y="23"/>
                  </a:cubicBezTo>
                  <a:cubicBezTo>
                    <a:pt x="35" y="23"/>
                    <a:pt x="43" y="26"/>
                    <a:pt x="46" y="25"/>
                  </a:cubicBezTo>
                  <a:cubicBezTo>
                    <a:pt x="48" y="24"/>
                    <a:pt x="52" y="23"/>
                    <a:pt x="52" y="23"/>
                  </a:cubicBezTo>
                  <a:cubicBezTo>
                    <a:pt x="53" y="23"/>
                    <a:pt x="59" y="23"/>
                    <a:pt x="61" y="23"/>
                  </a:cubicBezTo>
                  <a:cubicBezTo>
                    <a:pt x="63" y="22"/>
                    <a:pt x="68" y="23"/>
                    <a:pt x="70" y="23"/>
                  </a:cubicBezTo>
                  <a:cubicBezTo>
                    <a:pt x="71" y="22"/>
                    <a:pt x="73" y="21"/>
                    <a:pt x="74" y="21"/>
                  </a:cubicBezTo>
                  <a:cubicBezTo>
                    <a:pt x="77" y="21"/>
                    <a:pt x="79" y="21"/>
                    <a:pt x="82" y="21"/>
                  </a:cubicBezTo>
                  <a:cubicBezTo>
                    <a:pt x="83" y="21"/>
                    <a:pt x="83" y="21"/>
                    <a:pt x="84" y="20"/>
                  </a:cubicBezTo>
                  <a:cubicBezTo>
                    <a:pt x="85" y="21"/>
                    <a:pt x="84" y="21"/>
                    <a:pt x="86" y="21"/>
                  </a:cubicBezTo>
                  <a:cubicBezTo>
                    <a:pt x="86" y="21"/>
                    <a:pt x="87" y="20"/>
                    <a:pt x="88" y="19"/>
                  </a:cubicBezTo>
                  <a:cubicBezTo>
                    <a:pt x="88" y="18"/>
                    <a:pt x="89" y="17"/>
                    <a:pt x="89" y="16"/>
                  </a:cubicBezTo>
                  <a:cubicBezTo>
                    <a:pt x="86" y="13"/>
                    <a:pt x="90" y="5"/>
                    <a:pt x="88" y="4"/>
                  </a:cubicBezTo>
                  <a:cubicBezTo>
                    <a:pt x="89" y="2"/>
                    <a:pt x="91" y="1"/>
                    <a:pt x="9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4" name="Freeform 55">
              <a:extLst>
                <a:ext uri="{FF2B5EF4-FFF2-40B4-BE49-F238E27FC236}">
                  <a16:creationId xmlns="" xmlns:a16="http://schemas.microsoft.com/office/drawing/2014/main" id="{103331B1-9844-7E47-9EA8-4A5A4C8161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86363" y="3152776"/>
              <a:ext cx="823913" cy="525463"/>
            </a:xfrm>
            <a:custGeom>
              <a:avLst/>
              <a:gdLst>
                <a:gd name="T0" fmla="*/ 257 w 272"/>
                <a:gd name="T1" fmla="*/ 115 h 172"/>
                <a:gd name="T2" fmla="*/ 219 w 272"/>
                <a:gd name="T3" fmla="*/ 115 h 172"/>
                <a:gd name="T4" fmla="*/ 187 w 272"/>
                <a:gd name="T5" fmla="*/ 113 h 172"/>
                <a:gd name="T6" fmla="*/ 171 w 272"/>
                <a:gd name="T7" fmla="*/ 112 h 172"/>
                <a:gd name="T8" fmla="*/ 125 w 272"/>
                <a:gd name="T9" fmla="*/ 112 h 172"/>
                <a:gd name="T10" fmla="*/ 139 w 272"/>
                <a:gd name="T11" fmla="*/ 100 h 172"/>
                <a:gd name="T12" fmla="*/ 162 w 272"/>
                <a:gd name="T13" fmla="*/ 101 h 172"/>
                <a:gd name="T14" fmla="*/ 183 w 272"/>
                <a:gd name="T15" fmla="*/ 101 h 172"/>
                <a:gd name="T16" fmla="*/ 185 w 272"/>
                <a:gd name="T17" fmla="*/ 58 h 172"/>
                <a:gd name="T18" fmla="*/ 186 w 272"/>
                <a:gd name="T19" fmla="*/ 32 h 172"/>
                <a:gd name="T20" fmla="*/ 194 w 272"/>
                <a:gd name="T21" fmla="*/ 0 h 172"/>
                <a:gd name="T22" fmla="*/ 168 w 272"/>
                <a:gd name="T23" fmla="*/ 1 h 172"/>
                <a:gd name="T24" fmla="*/ 143 w 272"/>
                <a:gd name="T25" fmla="*/ 3 h 172"/>
                <a:gd name="T26" fmla="*/ 114 w 272"/>
                <a:gd name="T27" fmla="*/ 4 h 172"/>
                <a:gd name="T28" fmla="*/ 95 w 272"/>
                <a:gd name="T29" fmla="*/ 2 h 172"/>
                <a:gd name="T30" fmla="*/ 63 w 272"/>
                <a:gd name="T31" fmla="*/ 5 h 172"/>
                <a:gd name="T32" fmla="*/ 62 w 272"/>
                <a:gd name="T33" fmla="*/ 22 h 172"/>
                <a:gd name="T34" fmla="*/ 67 w 272"/>
                <a:gd name="T35" fmla="*/ 50 h 172"/>
                <a:gd name="T36" fmla="*/ 66 w 272"/>
                <a:gd name="T37" fmla="*/ 63 h 172"/>
                <a:gd name="T38" fmla="*/ 67 w 272"/>
                <a:gd name="T39" fmla="*/ 82 h 172"/>
                <a:gd name="T40" fmla="*/ 62 w 272"/>
                <a:gd name="T41" fmla="*/ 106 h 172"/>
                <a:gd name="T42" fmla="*/ 75 w 272"/>
                <a:gd name="T43" fmla="*/ 101 h 172"/>
                <a:gd name="T44" fmla="*/ 109 w 272"/>
                <a:gd name="T45" fmla="*/ 102 h 172"/>
                <a:gd name="T46" fmla="*/ 99 w 272"/>
                <a:gd name="T47" fmla="*/ 112 h 172"/>
                <a:gd name="T48" fmla="*/ 71 w 272"/>
                <a:gd name="T49" fmla="*/ 116 h 172"/>
                <a:gd name="T50" fmla="*/ 43 w 272"/>
                <a:gd name="T51" fmla="*/ 120 h 172"/>
                <a:gd name="T52" fmla="*/ 23 w 272"/>
                <a:gd name="T53" fmla="*/ 122 h 172"/>
                <a:gd name="T54" fmla="*/ 4 w 272"/>
                <a:gd name="T55" fmla="*/ 129 h 172"/>
                <a:gd name="T56" fmla="*/ 28 w 272"/>
                <a:gd name="T57" fmla="*/ 143 h 172"/>
                <a:gd name="T58" fmla="*/ 42 w 272"/>
                <a:gd name="T59" fmla="*/ 138 h 172"/>
                <a:gd name="T60" fmla="*/ 62 w 272"/>
                <a:gd name="T61" fmla="*/ 133 h 172"/>
                <a:gd name="T62" fmla="*/ 93 w 272"/>
                <a:gd name="T63" fmla="*/ 127 h 172"/>
                <a:gd name="T64" fmla="*/ 92 w 272"/>
                <a:gd name="T65" fmla="*/ 141 h 172"/>
                <a:gd name="T66" fmla="*/ 86 w 272"/>
                <a:gd name="T67" fmla="*/ 156 h 172"/>
                <a:gd name="T68" fmla="*/ 100 w 272"/>
                <a:gd name="T69" fmla="*/ 153 h 172"/>
                <a:gd name="T70" fmla="*/ 119 w 272"/>
                <a:gd name="T71" fmla="*/ 126 h 172"/>
                <a:gd name="T72" fmla="*/ 138 w 272"/>
                <a:gd name="T73" fmla="*/ 130 h 172"/>
                <a:gd name="T74" fmla="*/ 150 w 272"/>
                <a:gd name="T75" fmla="*/ 150 h 172"/>
                <a:gd name="T76" fmla="*/ 170 w 272"/>
                <a:gd name="T77" fmla="*/ 159 h 172"/>
                <a:gd name="T78" fmla="*/ 172 w 272"/>
                <a:gd name="T79" fmla="*/ 128 h 172"/>
                <a:gd name="T80" fmla="*/ 209 w 272"/>
                <a:gd name="T81" fmla="*/ 134 h 172"/>
                <a:gd name="T82" fmla="*/ 229 w 272"/>
                <a:gd name="T83" fmla="*/ 144 h 172"/>
                <a:gd name="T84" fmla="*/ 238 w 272"/>
                <a:gd name="T85" fmla="*/ 146 h 172"/>
                <a:gd name="T86" fmla="*/ 266 w 272"/>
                <a:gd name="T87" fmla="*/ 140 h 172"/>
                <a:gd name="T88" fmla="*/ 170 w 272"/>
                <a:gd name="T89" fmla="*/ 55 h 172"/>
                <a:gd name="T90" fmla="*/ 139 w 272"/>
                <a:gd name="T91" fmla="*/ 55 h 172"/>
                <a:gd name="T92" fmla="*/ 107 w 272"/>
                <a:gd name="T93" fmla="*/ 58 h 172"/>
                <a:gd name="T94" fmla="*/ 87 w 272"/>
                <a:gd name="T95" fmla="*/ 60 h 172"/>
                <a:gd name="T96" fmla="*/ 104 w 272"/>
                <a:gd name="T97" fmla="*/ 48 h 172"/>
                <a:gd name="T98" fmla="*/ 135 w 272"/>
                <a:gd name="T99" fmla="*/ 45 h 172"/>
                <a:gd name="T100" fmla="*/ 166 w 272"/>
                <a:gd name="T101" fmla="*/ 44 h 172"/>
                <a:gd name="T102" fmla="*/ 94 w 272"/>
                <a:gd name="T103" fmla="*/ 23 h 172"/>
                <a:gd name="T104" fmla="*/ 135 w 272"/>
                <a:gd name="T105" fmla="*/ 20 h 172"/>
                <a:gd name="T106" fmla="*/ 174 w 272"/>
                <a:gd name="T107" fmla="*/ 19 h 172"/>
                <a:gd name="T108" fmla="*/ 102 w 272"/>
                <a:gd name="T109" fmla="*/ 32 h 172"/>
                <a:gd name="T110" fmla="*/ 94 w 272"/>
                <a:gd name="T111" fmla="*/ 23 h 172"/>
                <a:gd name="T112" fmla="*/ 95 w 272"/>
                <a:gd name="T113" fmla="*/ 85 h 172"/>
                <a:gd name="T114" fmla="*/ 82 w 272"/>
                <a:gd name="T115" fmla="*/ 82 h 172"/>
                <a:gd name="T116" fmla="*/ 106 w 272"/>
                <a:gd name="T117" fmla="*/ 75 h 172"/>
                <a:gd name="T118" fmla="*/ 149 w 272"/>
                <a:gd name="T119" fmla="*/ 71 h 172"/>
                <a:gd name="T120" fmla="*/ 170 w 272"/>
                <a:gd name="T121" fmla="*/ 81 h 172"/>
                <a:gd name="T122" fmla="*/ 133 w 272"/>
                <a:gd name="T123" fmla="*/ 8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2" h="172">
                  <a:moveTo>
                    <a:pt x="270" y="130"/>
                  </a:moveTo>
                  <a:cubicBezTo>
                    <a:pt x="272" y="123"/>
                    <a:pt x="264" y="119"/>
                    <a:pt x="266" y="115"/>
                  </a:cubicBezTo>
                  <a:cubicBezTo>
                    <a:pt x="265" y="114"/>
                    <a:pt x="264" y="112"/>
                    <a:pt x="262" y="112"/>
                  </a:cubicBezTo>
                  <a:cubicBezTo>
                    <a:pt x="261" y="112"/>
                    <a:pt x="258" y="115"/>
                    <a:pt x="257" y="115"/>
                  </a:cubicBezTo>
                  <a:cubicBezTo>
                    <a:pt x="255" y="116"/>
                    <a:pt x="241" y="114"/>
                    <a:pt x="239" y="113"/>
                  </a:cubicBezTo>
                  <a:cubicBezTo>
                    <a:pt x="237" y="113"/>
                    <a:pt x="237" y="115"/>
                    <a:pt x="235" y="115"/>
                  </a:cubicBezTo>
                  <a:cubicBezTo>
                    <a:pt x="234" y="116"/>
                    <a:pt x="231" y="115"/>
                    <a:pt x="231" y="115"/>
                  </a:cubicBezTo>
                  <a:cubicBezTo>
                    <a:pt x="230" y="114"/>
                    <a:pt x="220" y="116"/>
                    <a:pt x="219" y="115"/>
                  </a:cubicBezTo>
                  <a:cubicBezTo>
                    <a:pt x="218" y="115"/>
                    <a:pt x="218" y="114"/>
                    <a:pt x="217" y="114"/>
                  </a:cubicBezTo>
                  <a:cubicBezTo>
                    <a:pt x="213" y="117"/>
                    <a:pt x="206" y="114"/>
                    <a:pt x="202" y="113"/>
                  </a:cubicBezTo>
                  <a:cubicBezTo>
                    <a:pt x="200" y="114"/>
                    <a:pt x="193" y="113"/>
                    <a:pt x="193" y="113"/>
                  </a:cubicBezTo>
                  <a:cubicBezTo>
                    <a:pt x="191" y="113"/>
                    <a:pt x="189" y="113"/>
                    <a:pt x="187" y="113"/>
                  </a:cubicBezTo>
                  <a:cubicBezTo>
                    <a:pt x="186" y="113"/>
                    <a:pt x="186" y="112"/>
                    <a:pt x="185" y="112"/>
                  </a:cubicBezTo>
                  <a:cubicBezTo>
                    <a:pt x="184" y="114"/>
                    <a:pt x="183" y="112"/>
                    <a:pt x="181" y="113"/>
                  </a:cubicBezTo>
                  <a:cubicBezTo>
                    <a:pt x="180" y="113"/>
                    <a:pt x="179" y="113"/>
                    <a:pt x="179" y="113"/>
                  </a:cubicBezTo>
                  <a:cubicBezTo>
                    <a:pt x="176" y="112"/>
                    <a:pt x="175" y="113"/>
                    <a:pt x="171" y="112"/>
                  </a:cubicBezTo>
                  <a:cubicBezTo>
                    <a:pt x="169" y="112"/>
                    <a:pt x="166" y="112"/>
                    <a:pt x="164" y="112"/>
                  </a:cubicBezTo>
                  <a:cubicBezTo>
                    <a:pt x="164" y="112"/>
                    <a:pt x="155" y="110"/>
                    <a:pt x="154" y="110"/>
                  </a:cubicBezTo>
                  <a:cubicBezTo>
                    <a:pt x="153" y="111"/>
                    <a:pt x="153" y="112"/>
                    <a:pt x="151" y="111"/>
                  </a:cubicBezTo>
                  <a:cubicBezTo>
                    <a:pt x="144" y="109"/>
                    <a:pt x="131" y="110"/>
                    <a:pt x="125" y="112"/>
                  </a:cubicBezTo>
                  <a:cubicBezTo>
                    <a:pt x="125" y="112"/>
                    <a:pt x="124" y="111"/>
                    <a:pt x="124" y="111"/>
                  </a:cubicBezTo>
                  <a:cubicBezTo>
                    <a:pt x="124" y="108"/>
                    <a:pt x="125" y="101"/>
                    <a:pt x="129" y="100"/>
                  </a:cubicBezTo>
                  <a:cubicBezTo>
                    <a:pt x="132" y="99"/>
                    <a:pt x="132" y="100"/>
                    <a:pt x="135" y="101"/>
                  </a:cubicBezTo>
                  <a:cubicBezTo>
                    <a:pt x="137" y="101"/>
                    <a:pt x="138" y="100"/>
                    <a:pt x="139" y="100"/>
                  </a:cubicBezTo>
                  <a:cubicBezTo>
                    <a:pt x="140" y="100"/>
                    <a:pt x="140" y="100"/>
                    <a:pt x="141" y="100"/>
                  </a:cubicBezTo>
                  <a:cubicBezTo>
                    <a:pt x="141" y="100"/>
                    <a:pt x="142" y="100"/>
                    <a:pt x="142" y="100"/>
                  </a:cubicBezTo>
                  <a:cubicBezTo>
                    <a:pt x="147" y="101"/>
                    <a:pt x="147" y="101"/>
                    <a:pt x="147" y="101"/>
                  </a:cubicBezTo>
                  <a:cubicBezTo>
                    <a:pt x="149" y="101"/>
                    <a:pt x="161" y="101"/>
                    <a:pt x="162" y="101"/>
                  </a:cubicBezTo>
                  <a:cubicBezTo>
                    <a:pt x="165" y="101"/>
                    <a:pt x="168" y="101"/>
                    <a:pt x="170" y="101"/>
                  </a:cubicBezTo>
                  <a:cubicBezTo>
                    <a:pt x="173" y="103"/>
                    <a:pt x="174" y="105"/>
                    <a:pt x="175" y="106"/>
                  </a:cubicBezTo>
                  <a:cubicBezTo>
                    <a:pt x="175" y="106"/>
                    <a:pt x="176" y="106"/>
                    <a:pt x="177" y="106"/>
                  </a:cubicBezTo>
                  <a:cubicBezTo>
                    <a:pt x="179" y="104"/>
                    <a:pt x="181" y="102"/>
                    <a:pt x="183" y="101"/>
                  </a:cubicBezTo>
                  <a:cubicBezTo>
                    <a:pt x="185" y="99"/>
                    <a:pt x="186" y="91"/>
                    <a:pt x="185" y="87"/>
                  </a:cubicBezTo>
                  <a:cubicBezTo>
                    <a:pt x="185" y="86"/>
                    <a:pt x="181" y="84"/>
                    <a:pt x="183" y="81"/>
                  </a:cubicBezTo>
                  <a:cubicBezTo>
                    <a:pt x="183" y="80"/>
                    <a:pt x="183" y="75"/>
                    <a:pt x="183" y="75"/>
                  </a:cubicBezTo>
                  <a:cubicBezTo>
                    <a:pt x="185" y="72"/>
                    <a:pt x="186" y="61"/>
                    <a:pt x="185" y="58"/>
                  </a:cubicBezTo>
                  <a:cubicBezTo>
                    <a:pt x="185" y="57"/>
                    <a:pt x="184" y="56"/>
                    <a:pt x="184" y="55"/>
                  </a:cubicBezTo>
                  <a:cubicBezTo>
                    <a:pt x="184" y="55"/>
                    <a:pt x="184" y="50"/>
                    <a:pt x="184" y="49"/>
                  </a:cubicBezTo>
                  <a:cubicBezTo>
                    <a:pt x="185" y="47"/>
                    <a:pt x="186" y="44"/>
                    <a:pt x="186" y="41"/>
                  </a:cubicBezTo>
                  <a:cubicBezTo>
                    <a:pt x="187" y="37"/>
                    <a:pt x="185" y="36"/>
                    <a:pt x="186" y="32"/>
                  </a:cubicBezTo>
                  <a:cubicBezTo>
                    <a:pt x="187" y="32"/>
                    <a:pt x="186" y="31"/>
                    <a:pt x="187" y="31"/>
                  </a:cubicBezTo>
                  <a:cubicBezTo>
                    <a:pt x="187" y="28"/>
                    <a:pt x="189" y="27"/>
                    <a:pt x="191" y="25"/>
                  </a:cubicBezTo>
                  <a:cubicBezTo>
                    <a:pt x="194" y="21"/>
                    <a:pt x="198" y="15"/>
                    <a:pt x="199" y="9"/>
                  </a:cubicBezTo>
                  <a:cubicBezTo>
                    <a:pt x="197" y="6"/>
                    <a:pt x="197" y="2"/>
                    <a:pt x="194" y="0"/>
                  </a:cubicBezTo>
                  <a:cubicBezTo>
                    <a:pt x="193" y="0"/>
                    <a:pt x="192" y="0"/>
                    <a:pt x="191" y="0"/>
                  </a:cubicBezTo>
                  <a:cubicBezTo>
                    <a:pt x="190" y="2"/>
                    <a:pt x="188" y="1"/>
                    <a:pt x="187" y="1"/>
                  </a:cubicBezTo>
                  <a:cubicBezTo>
                    <a:pt x="184" y="4"/>
                    <a:pt x="180" y="4"/>
                    <a:pt x="176" y="3"/>
                  </a:cubicBezTo>
                  <a:cubicBezTo>
                    <a:pt x="174" y="5"/>
                    <a:pt x="169" y="2"/>
                    <a:pt x="168" y="1"/>
                  </a:cubicBezTo>
                  <a:cubicBezTo>
                    <a:pt x="168" y="2"/>
                    <a:pt x="165" y="2"/>
                    <a:pt x="164" y="2"/>
                  </a:cubicBezTo>
                  <a:cubicBezTo>
                    <a:pt x="164" y="2"/>
                    <a:pt x="161" y="1"/>
                    <a:pt x="161" y="2"/>
                  </a:cubicBezTo>
                  <a:cubicBezTo>
                    <a:pt x="158" y="2"/>
                    <a:pt x="151" y="2"/>
                    <a:pt x="148" y="4"/>
                  </a:cubicBezTo>
                  <a:cubicBezTo>
                    <a:pt x="146" y="4"/>
                    <a:pt x="145" y="3"/>
                    <a:pt x="143" y="3"/>
                  </a:cubicBezTo>
                  <a:cubicBezTo>
                    <a:pt x="140" y="2"/>
                    <a:pt x="140" y="4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4" y="3"/>
                    <a:pt x="131" y="1"/>
                    <a:pt x="128" y="2"/>
                  </a:cubicBezTo>
                  <a:cubicBezTo>
                    <a:pt x="124" y="3"/>
                    <a:pt x="117" y="3"/>
                    <a:pt x="114" y="4"/>
                  </a:cubicBezTo>
                  <a:cubicBezTo>
                    <a:pt x="113" y="3"/>
                    <a:pt x="113" y="3"/>
                    <a:pt x="112" y="3"/>
                  </a:cubicBezTo>
                  <a:cubicBezTo>
                    <a:pt x="109" y="4"/>
                    <a:pt x="108" y="4"/>
                    <a:pt x="106" y="4"/>
                  </a:cubicBezTo>
                  <a:cubicBezTo>
                    <a:pt x="104" y="4"/>
                    <a:pt x="100" y="3"/>
                    <a:pt x="100" y="2"/>
                  </a:cubicBezTo>
                  <a:cubicBezTo>
                    <a:pt x="98" y="2"/>
                    <a:pt x="96" y="2"/>
                    <a:pt x="95" y="2"/>
                  </a:cubicBezTo>
                  <a:cubicBezTo>
                    <a:pt x="94" y="3"/>
                    <a:pt x="84" y="2"/>
                    <a:pt x="82" y="4"/>
                  </a:cubicBezTo>
                  <a:cubicBezTo>
                    <a:pt x="80" y="4"/>
                    <a:pt x="78" y="4"/>
                    <a:pt x="76" y="4"/>
                  </a:cubicBezTo>
                  <a:cubicBezTo>
                    <a:pt x="73" y="4"/>
                    <a:pt x="71" y="4"/>
                    <a:pt x="67" y="6"/>
                  </a:cubicBezTo>
                  <a:cubicBezTo>
                    <a:pt x="66" y="6"/>
                    <a:pt x="65" y="5"/>
                    <a:pt x="63" y="5"/>
                  </a:cubicBezTo>
                  <a:cubicBezTo>
                    <a:pt x="61" y="7"/>
                    <a:pt x="58" y="9"/>
                    <a:pt x="55" y="10"/>
                  </a:cubicBezTo>
                  <a:cubicBezTo>
                    <a:pt x="55" y="12"/>
                    <a:pt x="55" y="13"/>
                    <a:pt x="56" y="14"/>
                  </a:cubicBezTo>
                  <a:cubicBezTo>
                    <a:pt x="57" y="14"/>
                    <a:pt x="61" y="18"/>
                    <a:pt x="62" y="19"/>
                  </a:cubicBezTo>
                  <a:cubicBezTo>
                    <a:pt x="62" y="20"/>
                    <a:pt x="62" y="22"/>
                    <a:pt x="62" y="22"/>
                  </a:cubicBezTo>
                  <a:cubicBezTo>
                    <a:pt x="63" y="23"/>
                    <a:pt x="63" y="26"/>
                    <a:pt x="63" y="26"/>
                  </a:cubicBezTo>
                  <a:cubicBezTo>
                    <a:pt x="66" y="29"/>
                    <a:pt x="65" y="31"/>
                    <a:pt x="66" y="35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5"/>
                    <a:pt x="66" y="49"/>
                    <a:pt x="67" y="50"/>
                  </a:cubicBezTo>
                  <a:cubicBezTo>
                    <a:pt x="67" y="51"/>
                    <a:pt x="66" y="52"/>
                    <a:pt x="66" y="52"/>
                  </a:cubicBezTo>
                  <a:cubicBezTo>
                    <a:pt x="67" y="54"/>
                    <a:pt x="67" y="56"/>
                    <a:pt x="67" y="58"/>
                  </a:cubicBezTo>
                  <a:cubicBezTo>
                    <a:pt x="67" y="58"/>
                    <a:pt x="67" y="59"/>
                    <a:pt x="67" y="59"/>
                  </a:cubicBezTo>
                  <a:cubicBezTo>
                    <a:pt x="67" y="60"/>
                    <a:pt x="67" y="62"/>
                    <a:pt x="66" y="63"/>
                  </a:cubicBezTo>
                  <a:cubicBezTo>
                    <a:pt x="66" y="64"/>
                    <a:pt x="67" y="65"/>
                    <a:pt x="67" y="66"/>
                  </a:cubicBezTo>
                  <a:cubicBezTo>
                    <a:pt x="66" y="66"/>
                    <a:pt x="66" y="67"/>
                    <a:pt x="65" y="68"/>
                  </a:cubicBezTo>
                  <a:cubicBezTo>
                    <a:pt x="66" y="71"/>
                    <a:pt x="68" y="80"/>
                    <a:pt x="66" y="82"/>
                  </a:cubicBezTo>
                  <a:cubicBezTo>
                    <a:pt x="67" y="82"/>
                    <a:pt x="66" y="82"/>
                    <a:pt x="67" y="82"/>
                  </a:cubicBezTo>
                  <a:cubicBezTo>
                    <a:pt x="67" y="83"/>
                    <a:pt x="66" y="87"/>
                    <a:pt x="66" y="88"/>
                  </a:cubicBezTo>
                  <a:cubicBezTo>
                    <a:pt x="66" y="88"/>
                    <a:pt x="66" y="88"/>
                    <a:pt x="66" y="88"/>
                  </a:cubicBezTo>
                  <a:cubicBezTo>
                    <a:pt x="66" y="88"/>
                    <a:pt x="66" y="93"/>
                    <a:pt x="66" y="93"/>
                  </a:cubicBezTo>
                  <a:cubicBezTo>
                    <a:pt x="65" y="98"/>
                    <a:pt x="64" y="102"/>
                    <a:pt x="62" y="106"/>
                  </a:cubicBezTo>
                  <a:cubicBezTo>
                    <a:pt x="62" y="107"/>
                    <a:pt x="62" y="113"/>
                    <a:pt x="62" y="113"/>
                  </a:cubicBezTo>
                  <a:cubicBezTo>
                    <a:pt x="63" y="114"/>
                    <a:pt x="64" y="114"/>
                    <a:pt x="65" y="114"/>
                  </a:cubicBezTo>
                  <a:cubicBezTo>
                    <a:pt x="65" y="114"/>
                    <a:pt x="67" y="114"/>
                    <a:pt x="67" y="113"/>
                  </a:cubicBezTo>
                  <a:cubicBezTo>
                    <a:pt x="70" y="112"/>
                    <a:pt x="74" y="103"/>
                    <a:pt x="75" y="101"/>
                  </a:cubicBezTo>
                  <a:cubicBezTo>
                    <a:pt x="79" y="102"/>
                    <a:pt x="80" y="107"/>
                    <a:pt x="87" y="106"/>
                  </a:cubicBezTo>
                  <a:cubicBezTo>
                    <a:pt x="90" y="105"/>
                    <a:pt x="91" y="106"/>
                    <a:pt x="94" y="105"/>
                  </a:cubicBezTo>
                  <a:cubicBezTo>
                    <a:pt x="95" y="105"/>
                    <a:pt x="97" y="103"/>
                    <a:pt x="98" y="102"/>
                  </a:cubicBezTo>
                  <a:cubicBezTo>
                    <a:pt x="101" y="101"/>
                    <a:pt x="107" y="101"/>
                    <a:pt x="109" y="102"/>
                  </a:cubicBezTo>
                  <a:cubicBezTo>
                    <a:pt x="111" y="102"/>
                    <a:pt x="113" y="100"/>
                    <a:pt x="116" y="102"/>
                  </a:cubicBezTo>
                  <a:cubicBezTo>
                    <a:pt x="116" y="102"/>
                    <a:pt x="116" y="102"/>
                    <a:pt x="116" y="102"/>
                  </a:cubicBezTo>
                  <a:cubicBezTo>
                    <a:pt x="114" y="104"/>
                    <a:pt x="109" y="110"/>
                    <a:pt x="108" y="111"/>
                  </a:cubicBezTo>
                  <a:cubicBezTo>
                    <a:pt x="105" y="112"/>
                    <a:pt x="101" y="112"/>
                    <a:pt x="99" y="112"/>
                  </a:cubicBezTo>
                  <a:cubicBezTo>
                    <a:pt x="98" y="112"/>
                    <a:pt x="96" y="112"/>
                    <a:pt x="96" y="112"/>
                  </a:cubicBezTo>
                  <a:cubicBezTo>
                    <a:pt x="95" y="113"/>
                    <a:pt x="92" y="113"/>
                    <a:pt x="90" y="114"/>
                  </a:cubicBezTo>
                  <a:cubicBezTo>
                    <a:pt x="86" y="115"/>
                    <a:pt x="83" y="112"/>
                    <a:pt x="80" y="113"/>
                  </a:cubicBezTo>
                  <a:cubicBezTo>
                    <a:pt x="76" y="115"/>
                    <a:pt x="73" y="115"/>
                    <a:pt x="71" y="116"/>
                  </a:cubicBezTo>
                  <a:cubicBezTo>
                    <a:pt x="70" y="116"/>
                    <a:pt x="69" y="116"/>
                    <a:pt x="68" y="116"/>
                  </a:cubicBezTo>
                  <a:cubicBezTo>
                    <a:pt x="67" y="117"/>
                    <a:pt x="64" y="118"/>
                    <a:pt x="62" y="118"/>
                  </a:cubicBezTo>
                  <a:cubicBezTo>
                    <a:pt x="58" y="119"/>
                    <a:pt x="55" y="118"/>
                    <a:pt x="53" y="119"/>
                  </a:cubicBezTo>
                  <a:cubicBezTo>
                    <a:pt x="49" y="120"/>
                    <a:pt x="46" y="119"/>
                    <a:pt x="43" y="120"/>
                  </a:cubicBezTo>
                  <a:cubicBezTo>
                    <a:pt x="43" y="120"/>
                    <a:pt x="42" y="120"/>
                    <a:pt x="41" y="120"/>
                  </a:cubicBezTo>
                  <a:cubicBezTo>
                    <a:pt x="39" y="120"/>
                    <a:pt x="35" y="120"/>
                    <a:pt x="34" y="121"/>
                  </a:cubicBezTo>
                  <a:cubicBezTo>
                    <a:pt x="33" y="121"/>
                    <a:pt x="32" y="122"/>
                    <a:pt x="31" y="123"/>
                  </a:cubicBezTo>
                  <a:cubicBezTo>
                    <a:pt x="29" y="123"/>
                    <a:pt x="24" y="122"/>
                    <a:pt x="23" y="122"/>
                  </a:cubicBezTo>
                  <a:cubicBezTo>
                    <a:pt x="22" y="123"/>
                    <a:pt x="19" y="122"/>
                    <a:pt x="17" y="123"/>
                  </a:cubicBezTo>
                  <a:cubicBezTo>
                    <a:pt x="12" y="124"/>
                    <a:pt x="10" y="124"/>
                    <a:pt x="6" y="124"/>
                  </a:cubicBezTo>
                  <a:cubicBezTo>
                    <a:pt x="5" y="125"/>
                    <a:pt x="5" y="125"/>
                    <a:pt x="4" y="126"/>
                  </a:cubicBezTo>
                  <a:cubicBezTo>
                    <a:pt x="4" y="127"/>
                    <a:pt x="4" y="128"/>
                    <a:pt x="4" y="129"/>
                  </a:cubicBezTo>
                  <a:cubicBezTo>
                    <a:pt x="3" y="130"/>
                    <a:pt x="2" y="132"/>
                    <a:pt x="2" y="133"/>
                  </a:cubicBezTo>
                  <a:cubicBezTo>
                    <a:pt x="0" y="139"/>
                    <a:pt x="4" y="143"/>
                    <a:pt x="7" y="147"/>
                  </a:cubicBezTo>
                  <a:cubicBezTo>
                    <a:pt x="12" y="147"/>
                    <a:pt x="19" y="146"/>
                    <a:pt x="23" y="143"/>
                  </a:cubicBezTo>
                  <a:cubicBezTo>
                    <a:pt x="23" y="143"/>
                    <a:pt x="28" y="143"/>
                    <a:pt x="28" y="143"/>
                  </a:cubicBezTo>
                  <a:cubicBezTo>
                    <a:pt x="29" y="143"/>
                    <a:pt x="31" y="141"/>
                    <a:pt x="32" y="140"/>
                  </a:cubicBezTo>
                  <a:cubicBezTo>
                    <a:pt x="32" y="140"/>
                    <a:pt x="32" y="140"/>
                    <a:pt x="32" y="140"/>
                  </a:cubicBezTo>
                  <a:cubicBezTo>
                    <a:pt x="35" y="140"/>
                    <a:pt x="37" y="139"/>
                    <a:pt x="39" y="138"/>
                  </a:cubicBezTo>
                  <a:cubicBezTo>
                    <a:pt x="40" y="138"/>
                    <a:pt x="41" y="138"/>
                    <a:pt x="42" y="138"/>
                  </a:cubicBezTo>
                  <a:cubicBezTo>
                    <a:pt x="43" y="138"/>
                    <a:pt x="44" y="137"/>
                    <a:pt x="45" y="137"/>
                  </a:cubicBezTo>
                  <a:cubicBezTo>
                    <a:pt x="46" y="136"/>
                    <a:pt x="49" y="137"/>
                    <a:pt x="49" y="137"/>
                  </a:cubicBezTo>
                  <a:cubicBezTo>
                    <a:pt x="51" y="136"/>
                    <a:pt x="53" y="135"/>
                    <a:pt x="55" y="134"/>
                  </a:cubicBezTo>
                  <a:cubicBezTo>
                    <a:pt x="55" y="134"/>
                    <a:pt x="62" y="134"/>
                    <a:pt x="62" y="133"/>
                  </a:cubicBezTo>
                  <a:cubicBezTo>
                    <a:pt x="62" y="133"/>
                    <a:pt x="63" y="133"/>
                    <a:pt x="63" y="133"/>
                  </a:cubicBezTo>
                  <a:cubicBezTo>
                    <a:pt x="65" y="132"/>
                    <a:pt x="68" y="132"/>
                    <a:pt x="70" y="131"/>
                  </a:cubicBezTo>
                  <a:cubicBezTo>
                    <a:pt x="74" y="130"/>
                    <a:pt x="82" y="127"/>
                    <a:pt x="88" y="128"/>
                  </a:cubicBezTo>
                  <a:cubicBezTo>
                    <a:pt x="90" y="128"/>
                    <a:pt x="92" y="126"/>
                    <a:pt x="93" y="127"/>
                  </a:cubicBezTo>
                  <a:cubicBezTo>
                    <a:pt x="94" y="127"/>
                    <a:pt x="96" y="128"/>
                    <a:pt x="97" y="128"/>
                  </a:cubicBezTo>
                  <a:cubicBezTo>
                    <a:pt x="98" y="129"/>
                    <a:pt x="97" y="128"/>
                    <a:pt x="98" y="129"/>
                  </a:cubicBezTo>
                  <a:cubicBezTo>
                    <a:pt x="98" y="130"/>
                    <a:pt x="96" y="131"/>
                    <a:pt x="96" y="133"/>
                  </a:cubicBezTo>
                  <a:cubicBezTo>
                    <a:pt x="94" y="136"/>
                    <a:pt x="94" y="138"/>
                    <a:pt x="92" y="141"/>
                  </a:cubicBezTo>
                  <a:cubicBezTo>
                    <a:pt x="91" y="142"/>
                    <a:pt x="90" y="142"/>
                    <a:pt x="90" y="143"/>
                  </a:cubicBezTo>
                  <a:cubicBezTo>
                    <a:pt x="90" y="144"/>
                    <a:pt x="90" y="145"/>
                    <a:pt x="90" y="145"/>
                  </a:cubicBezTo>
                  <a:cubicBezTo>
                    <a:pt x="89" y="146"/>
                    <a:pt x="88" y="148"/>
                    <a:pt x="87" y="149"/>
                  </a:cubicBezTo>
                  <a:cubicBezTo>
                    <a:pt x="87" y="151"/>
                    <a:pt x="87" y="155"/>
                    <a:pt x="86" y="156"/>
                  </a:cubicBezTo>
                  <a:cubicBezTo>
                    <a:pt x="87" y="158"/>
                    <a:pt x="87" y="159"/>
                    <a:pt x="88" y="160"/>
                  </a:cubicBezTo>
                  <a:cubicBezTo>
                    <a:pt x="90" y="161"/>
                    <a:pt x="92" y="163"/>
                    <a:pt x="94" y="163"/>
                  </a:cubicBezTo>
                  <a:cubicBezTo>
                    <a:pt x="95" y="160"/>
                    <a:pt x="97" y="157"/>
                    <a:pt x="98" y="155"/>
                  </a:cubicBezTo>
                  <a:cubicBezTo>
                    <a:pt x="99" y="154"/>
                    <a:pt x="100" y="153"/>
                    <a:pt x="100" y="153"/>
                  </a:cubicBezTo>
                  <a:cubicBezTo>
                    <a:pt x="100" y="153"/>
                    <a:pt x="100" y="152"/>
                    <a:pt x="100" y="151"/>
                  </a:cubicBezTo>
                  <a:cubicBezTo>
                    <a:pt x="102" y="149"/>
                    <a:pt x="107" y="146"/>
                    <a:pt x="108" y="144"/>
                  </a:cubicBezTo>
                  <a:cubicBezTo>
                    <a:pt x="111" y="141"/>
                    <a:pt x="110" y="137"/>
                    <a:pt x="112" y="134"/>
                  </a:cubicBezTo>
                  <a:cubicBezTo>
                    <a:pt x="114" y="131"/>
                    <a:pt x="118" y="129"/>
                    <a:pt x="119" y="126"/>
                  </a:cubicBezTo>
                  <a:cubicBezTo>
                    <a:pt x="120" y="126"/>
                    <a:pt x="121" y="126"/>
                    <a:pt x="122" y="126"/>
                  </a:cubicBezTo>
                  <a:cubicBezTo>
                    <a:pt x="122" y="126"/>
                    <a:pt x="130" y="125"/>
                    <a:pt x="131" y="125"/>
                  </a:cubicBezTo>
                  <a:cubicBezTo>
                    <a:pt x="133" y="126"/>
                    <a:pt x="135" y="127"/>
                    <a:pt x="136" y="127"/>
                  </a:cubicBezTo>
                  <a:cubicBezTo>
                    <a:pt x="137" y="127"/>
                    <a:pt x="138" y="130"/>
                    <a:pt x="138" y="130"/>
                  </a:cubicBezTo>
                  <a:cubicBezTo>
                    <a:pt x="140" y="132"/>
                    <a:pt x="141" y="131"/>
                    <a:pt x="142" y="133"/>
                  </a:cubicBezTo>
                  <a:cubicBezTo>
                    <a:pt x="144" y="133"/>
                    <a:pt x="145" y="139"/>
                    <a:pt x="146" y="141"/>
                  </a:cubicBezTo>
                  <a:cubicBezTo>
                    <a:pt x="147" y="143"/>
                    <a:pt x="149" y="145"/>
                    <a:pt x="150" y="147"/>
                  </a:cubicBezTo>
                  <a:cubicBezTo>
                    <a:pt x="150" y="148"/>
                    <a:pt x="150" y="149"/>
                    <a:pt x="150" y="150"/>
                  </a:cubicBezTo>
                  <a:cubicBezTo>
                    <a:pt x="152" y="154"/>
                    <a:pt x="155" y="159"/>
                    <a:pt x="158" y="162"/>
                  </a:cubicBezTo>
                  <a:cubicBezTo>
                    <a:pt x="161" y="165"/>
                    <a:pt x="159" y="169"/>
                    <a:pt x="166" y="172"/>
                  </a:cubicBezTo>
                  <a:cubicBezTo>
                    <a:pt x="167" y="170"/>
                    <a:pt x="169" y="169"/>
                    <a:pt x="170" y="167"/>
                  </a:cubicBezTo>
                  <a:cubicBezTo>
                    <a:pt x="172" y="165"/>
                    <a:pt x="170" y="161"/>
                    <a:pt x="170" y="159"/>
                  </a:cubicBezTo>
                  <a:cubicBezTo>
                    <a:pt x="171" y="153"/>
                    <a:pt x="167" y="148"/>
                    <a:pt x="165" y="142"/>
                  </a:cubicBezTo>
                  <a:cubicBezTo>
                    <a:pt x="165" y="141"/>
                    <a:pt x="165" y="139"/>
                    <a:pt x="164" y="137"/>
                  </a:cubicBezTo>
                  <a:cubicBezTo>
                    <a:pt x="161" y="133"/>
                    <a:pt x="161" y="133"/>
                    <a:pt x="163" y="127"/>
                  </a:cubicBezTo>
                  <a:cubicBezTo>
                    <a:pt x="167" y="127"/>
                    <a:pt x="170" y="127"/>
                    <a:pt x="172" y="128"/>
                  </a:cubicBezTo>
                  <a:cubicBezTo>
                    <a:pt x="173" y="127"/>
                    <a:pt x="182" y="129"/>
                    <a:pt x="183" y="129"/>
                  </a:cubicBezTo>
                  <a:cubicBezTo>
                    <a:pt x="185" y="128"/>
                    <a:pt x="198" y="130"/>
                    <a:pt x="200" y="131"/>
                  </a:cubicBezTo>
                  <a:cubicBezTo>
                    <a:pt x="201" y="131"/>
                    <a:pt x="202" y="132"/>
                    <a:pt x="203" y="133"/>
                  </a:cubicBezTo>
                  <a:cubicBezTo>
                    <a:pt x="205" y="133"/>
                    <a:pt x="207" y="133"/>
                    <a:pt x="209" y="134"/>
                  </a:cubicBezTo>
                  <a:cubicBezTo>
                    <a:pt x="209" y="134"/>
                    <a:pt x="209" y="135"/>
                    <a:pt x="210" y="136"/>
                  </a:cubicBezTo>
                  <a:cubicBezTo>
                    <a:pt x="211" y="136"/>
                    <a:pt x="212" y="137"/>
                    <a:pt x="213" y="137"/>
                  </a:cubicBezTo>
                  <a:cubicBezTo>
                    <a:pt x="214" y="137"/>
                    <a:pt x="215" y="137"/>
                    <a:pt x="216" y="137"/>
                  </a:cubicBezTo>
                  <a:cubicBezTo>
                    <a:pt x="220" y="139"/>
                    <a:pt x="225" y="141"/>
                    <a:pt x="229" y="144"/>
                  </a:cubicBezTo>
                  <a:cubicBezTo>
                    <a:pt x="229" y="144"/>
                    <a:pt x="229" y="144"/>
                    <a:pt x="229" y="143"/>
                  </a:cubicBezTo>
                  <a:cubicBezTo>
                    <a:pt x="230" y="144"/>
                    <a:pt x="232" y="144"/>
                    <a:pt x="233" y="144"/>
                  </a:cubicBezTo>
                  <a:cubicBezTo>
                    <a:pt x="233" y="144"/>
                    <a:pt x="234" y="143"/>
                    <a:pt x="235" y="143"/>
                  </a:cubicBezTo>
                  <a:cubicBezTo>
                    <a:pt x="236" y="144"/>
                    <a:pt x="237" y="145"/>
                    <a:pt x="238" y="146"/>
                  </a:cubicBezTo>
                  <a:cubicBezTo>
                    <a:pt x="239" y="144"/>
                    <a:pt x="244" y="147"/>
                    <a:pt x="245" y="147"/>
                  </a:cubicBezTo>
                  <a:cubicBezTo>
                    <a:pt x="247" y="148"/>
                    <a:pt x="249" y="146"/>
                    <a:pt x="250" y="146"/>
                  </a:cubicBezTo>
                  <a:cubicBezTo>
                    <a:pt x="251" y="146"/>
                    <a:pt x="251" y="147"/>
                    <a:pt x="253" y="147"/>
                  </a:cubicBezTo>
                  <a:cubicBezTo>
                    <a:pt x="259" y="145"/>
                    <a:pt x="262" y="142"/>
                    <a:pt x="266" y="140"/>
                  </a:cubicBezTo>
                  <a:cubicBezTo>
                    <a:pt x="267" y="136"/>
                    <a:pt x="271" y="133"/>
                    <a:pt x="271" y="131"/>
                  </a:cubicBezTo>
                  <a:cubicBezTo>
                    <a:pt x="271" y="131"/>
                    <a:pt x="271" y="130"/>
                    <a:pt x="271" y="130"/>
                  </a:cubicBezTo>
                  <a:cubicBezTo>
                    <a:pt x="271" y="130"/>
                    <a:pt x="271" y="130"/>
                    <a:pt x="270" y="130"/>
                  </a:cubicBezTo>
                  <a:close/>
                  <a:moveTo>
                    <a:pt x="170" y="55"/>
                  </a:moveTo>
                  <a:cubicBezTo>
                    <a:pt x="168" y="56"/>
                    <a:pt x="168" y="55"/>
                    <a:pt x="166" y="55"/>
                  </a:cubicBezTo>
                  <a:cubicBezTo>
                    <a:pt x="164" y="55"/>
                    <a:pt x="159" y="55"/>
                    <a:pt x="156" y="55"/>
                  </a:cubicBezTo>
                  <a:cubicBezTo>
                    <a:pt x="154" y="55"/>
                    <a:pt x="151" y="55"/>
                    <a:pt x="149" y="54"/>
                  </a:cubicBezTo>
                  <a:cubicBezTo>
                    <a:pt x="146" y="57"/>
                    <a:pt x="143" y="54"/>
                    <a:pt x="139" y="55"/>
                  </a:cubicBezTo>
                  <a:cubicBezTo>
                    <a:pt x="136" y="56"/>
                    <a:pt x="133" y="57"/>
                    <a:pt x="130" y="57"/>
                  </a:cubicBezTo>
                  <a:cubicBezTo>
                    <a:pt x="130" y="57"/>
                    <a:pt x="129" y="56"/>
                    <a:pt x="129" y="56"/>
                  </a:cubicBezTo>
                  <a:cubicBezTo>
                    <a:pt x="125" y="59"/>
                    <a:pt x="115" y="57"/>
                    <a:pt x="110" y="56"/>
                  </a:cubicBezTo>
                  <a:cubicBezTo>
                    <a:pt x="108" y="56"/>
                    <a:pt x="108" y="57"/>
                    <a:pt x="107" y="58"/>
                  </a:cubicBezTo>
                  <a:cubicBezTo>
                    <a:pt x="106" y="58"/>
                    <a:pt x="104" y="57"/>
                    <a:pt x="103" y="58"/>
                  </a:cubicBezTo>
                  <a:cubicBezTo>
                    <a:pt x="100" y="60"/>
                    <a:pt x="95" y="61"/>
                    <a:pt x="92" y="62"/>
                  </a:cubicBezTo>
                  <a:cubicBezTo>
                    <a:pt x="91" y="62"/>
                    <a:pt x="89" y="61"/>
                    <a:pt x="88" y="61"/>
                  </a:cubicBezTo>
                  <a:cubicBezTo>
                    <a:pt x="88" y="61"/>
                    <a:pt x="87" y="60"/>
                    <a:pt x="87" y="60"/>
                  </a:cubicBezTo>
                  <a:cubicBezTo>
                    <a:pt x="87" y="58"/>
                    <a:pt x="90" y="55"/>
                    <a:pt x="92" y="54"/>
                  </a:cubicBezTo>
                  <a:cubicBezTo>
                    <a:pt x="92" y="54"/>
                    <a:pt x="93" y="53"/>
                    <a:pt x="94" y="53"/>
                  </a:cubicBezTo>
                  <a:cubicBezTo>
                    <a:pt x="95" y="52"/>
                    <a:pt x="96" y="52"/>
                    <a:pt x="96" y="51"/>
                  </a:cubicBezTo>
                  <a:cubicBezTo>
                    <a:pt x="99" y="49"/>
                    <a:pt x="102" y="49"/>
                    <a:pt x="104" y="48"/>
                  </a:cubicBezTo>
                  <a:cubicBezTo>
                    <a:pt x="106" y="48"/>
                    <a:pt x="108" y="47"/>
                    <a:pt x="110" y="47"/>
                  </a:cubicBezTo>
                  <a:cubicBezTo>
                    <a:pt x="111" y="46"/>
                    <a:pt x="117" y="47"/>
                    <a:pt x="117" y="47"/>
                  </a:cubicBezTo>
                  <a:cubicBezTo>
                    <a:pt x="120" y="46"/>
                    <a:pt x="125" y="47"/>
                    <a:pt x="126" y="46"/>
                  </a:cubicBezTo>
                  <a:cubicBezTo>
                    <a:pt x="129" y="45"/>
                    <a:pt x="132" y="44"/>
                    <a:pt x="135" y="45"/>
                  </a:cubicBezTo>
                  <a:cubicBezTo>
                    <a:pt x="139" y="46"/>
                    <a:pt x="142" y="45"/>
                    <a:pt x="148" y="45"/>
                  </a:cubicBezTo>
                  <a:cubicBezTo>
                    <a:pt x="151" y="45"/>
                    <a:pt x="154" y="45"/>
                    <a:pt x="156" y="45"/>
                  </a:cubicBezTo>
                  <a:cubicBezTo>
                    <a:pt x="157" y="45"/>
                    <a:pt x="158" y="44"/>
                    <a:pt x="160" y="44"/>
                  </a:cubicBezTo>
                  <a:cubicBezTo>
                    <a:pt x="162" y="44"/>
                    <a:pt x="163" y="46"/>
                    <a:pt x="166" y="44"/>
                  </a:cubicBezTo>
                  <a:cubicBezTo>
                    <a:pt x="167" y="45"/>
                    <a:pt x="169" y="45"/>
                    <a:pt x="170" y="46"/>
                  </a:cubicBezTo>
                  <a:cubicBezTo>
                    <a:pt x="172" y="47"/>
                    <a:pt x="172" y="51"/>
                    <a:pt x="172" y="53"/>
                  </a:cubicBezTo>
                  <a:cubicBezTo>
                    <a:pt x="172" y="54"/>
                    <a:pt x="171" y="54"/>
                    <a:pt x="170" y="55"/>
                  </a:cubicBezTo>
                  <a:close/>
                  <a:moveTo>
                    <a:pt x="94" y="23"/>
                  </a:moveTo>
                  <a:cubicBezTo>
                    <a:pt x="95" y="22"/>
                    <a:pt x="96" y="21"/>
                    <a:pt x="96" y="21"/>
                  </a:cubicBezTo>
                  <a:cubicBezTo>
                    <a:pt x="97" y="20"/>
                    <a:pt x="99" y="21"/>
                    <a:pt x="100" y="21"/>
                  </a:cubicBezTo>
                  <a:cubicBezTo>
                    <a:pt x="104" y="19"/>
                    <a:pt x="109" y="19"/>
                    <a:pt x="113" y="19"/>
                  </a:cubicBezTo>
                  <a:cubicBezTo>
                    <a:pt x="122" y="18"/>
                    <a:pt x="130" y="21"/>
                    <a:pt x="135" y="20"/>
                  </a:cubicBezTo>
                  <a:cubicBezTo>
                    <a:pt x="140" y="19"/>
                    <a:pt x="156" y="16"/>
                    <a:pt x="159" y="17"/>
                  </a:cubicBezTo>
                  <a:cubicBezTo>
                    <a:pt x="159" y="16"/>
                    <a:pt x="159" y="16"/>
                    <a:pt x="159" y="16"/>
                  </a:cubicBezTo>
                  <a:cubicBezTo>
                    <a:pt x="161" y="17"/>
                    <a:pt x="164" y="17"/>
                    <a:pt x="166" y="18"/>
                  </a:cubicBezTo>
                  <a:cubicBezTo>
                    <a:pt x="168" y="17"/>
                    <a:pt x="173" y="19"/>
                    <a:pt x="174" y="19"/>
                  </a:cubicBezTo>
                  <a:cubicBezTo>
                    <a:pt x="175" y="20"/>
                    <a:pt x="175" y="21"/>
                    <a:pt x="176" y="21"/>
                  </a:cubicBezTo>
                  <a:cubicBezTo>
                    <a:pt x="176" y="22"/>
                    <a:pt x="175" y="27"/>
                    <a:pt x="174" y="28"/>
                  </a:cubicBezTo>
                  <a:cubicBezTo>
                    <a:pt x="174" y="29"/>
                    <a:pt x="174" y="29"/>
                    <a:pt x="174" y="29"/>
                  </a:cubicBezTo>
                  <a:cubicBezTo>
                    <a:pt x="148" y="29"/>
                    <a:pt x="120" y="27"/>
                    <a:pt x="102" y="32"/>
                  </a:cubicBezTo>
                  <a:cubicBezTo>
                    <a:pt x="102" y="32"/>
                    <a:pt x="97" y="32"/>
                    <a:pt x="96" y="32"/>
                  </a:cubicBezTo>
                  <a:cubicBezTo>
                    <a:pt x="96" y="32"/>
                    <a:pt x="88" y="33"/>
                    <a:pt x="87" y="33"/>
                  </a:cubicBezTo>
                  <a:cubicBezTo>
                    <a:pt x="86" y="32"/>
                    <a:pt x="85" y="31"/>
                    <a:pt x="84" y="30"/>
                  </a:cubicBezTo>
                  <a:cubicBezTo>
                    <a:pt x="85" y="27"/>
                    <a:pt x="91" y="24"/>
                    <a:pt x="94" y="23"/>
                  </a:cubicBezTo>
                  <a:close/>
                  <a:moveTo>
                    <a:pt x="121" y="83"/>
                  </a:moveTo>
                  <a:cubicBezTo>
                    <a:pt x="119" y="84"/>
                    <a:pt x="113" y="84"/>
                    <a:pt x="111" y="84"/>
                  </a:cubicBezTo>
                  <a:cubicBezTo>
                    <a:pt x="107" y="84"/>
                    <a:pt x="103" y="85"/>
                    <a:pt x="100" y="85"/>
                  </a:cubicBezTo>
                  <a:cubicBezTo>
                    <a:pt x="98" y="85"/>
                    <a:pt x="96" y="85"/>
                    <a:pt x="95" y="85"/>
                  </a:cubicBezTo>
                  <a:cubicBezTo>
                    <a:pt x="94" y="86"/>
                    <a:pt x="94" y="86"/>
                    <a:pt x="94" y="86"/>
                  </a:cubicBezTo>
                  <a:cubicBezTo>
                    <a:pt x="93" y="86"/>
                    <a:pt x="92" y="86"/>
                    <a:pt x="90" y="86"/>
                  </a:cubicBezTo>
                  <a:cubicBezTo>
                    <a:pt x="86" y="88"/>
                    <a:pt x="85" y="89"/>
                    <a:pt x="80" y="88"/>
                  </a:cubicBezTo>
                  <a:cubicBezTo>
                    <a:pt x="80" y="86"/>
                    <a:pt x="82" y="83"/>
                    <a:pt x="82" y="82"/>
                  </a:cubicBezTo>
                  <a:cubicBezTo>
                    <a:pt x="83" y="78"/>
                    <a:pt x="90" y="77"/>
                    <a:pt x="94" y="75"/>
                  </a:cubicBezTo>
                  <a:cubicBezTo>
                    <a:pt x="95" y="75"/>
                    <a:pt x="96" y="75"/>
                    <a:pt x="98" y="75"/>
                  </a:cubicBezTo>
                  <a:cubicBezTo>
                    <a:pt x="98" y="75"/>
                    <a:pt x="103" y="74"/>
                    <a:pt x="103" y="74"/>
                  </a:cubicBezTo>
                  <a:cubicBezTo>
                    <a:pt x="103" y="74"/>
                    <a:pt x="105" y="75"/>
                    <a:pt x="106" y="75"/>
                  </a:cubicBezTo>
                  <a:cubicBezTo>
                    <a:pt x="110" y="74"/>
                    <a:pt x="118" y="74"/>
                    <a:pt x="122" y="72"/>
                  </a:cubicBezTo>
                  <a:cubicBezTo>
                    <a:pt x="123" y="72"/>
                    <a:pt x="131" y="73"/>
                    <a:pt x="132" y="73"/>
                  </a:cubicBezTo>
                  <a:cubicBezTo>
                    <a:pt x="133" y="74"/>
                    <a:pt x="148" y="72"/>
                    <a:pt x="148" y="72"/>
                  </a:cubicBezTo>
                  <a:cubicBezTo>
                    <a:pt x="149" y="72"/>
                    <a:pt x="149" y="72"/>
                    <a:pt x="149" y="71"/>
                  </a:cubicBezTo>
                  <a:cubicBezTo>
                    <a:pt x="149" y="71"/>
                    <a:pt x="149" y="71"/>
                    <a:pt x="149" y="71"/>
                  </a:cubicBezTo>
                  <a:cubicBezTo>
                    <a:pt x="149" y="71"/>
                    <a:pt x="153" y="73"/>
                    <a:pt x="153" y="73"/>
                  </a:cubicBezTo>
                  <a:cubicBezTo>
                    <a:pt x="159" y="70"/>
                    <a:pt x="164" y="72"/>
                    <a:pt x="169" y="73"/>
                  </a:cubicBezTo>
                  <a:cubicBezTo>
                    <a:pt x="171" y="75"/>
                    <a:pt x="170" y="79"/>
                    <a:pt x="170" y="81"/>
                  </a:cubicBezTo>
                  <a:cubicBezTo>
                    <a:pt x="169" y="82"/>
                    <a:pt x="168" y="82"/>
                    <a:pt x="168" y="83"/>
                  </a:cubicBezTo>
                  <a:cubicBezTo>
                    <a:pt x="162" y="83"/>
                    <a:pt x="154" y="82"/>
                    <a:pt x="148" y="83"/>
                  </a:cubicBezTo>
                  <a:cubicBezTo>
                    <a:pt x="147" y="83"/>
                    <a:pt x="142" y="82"/>
                    <a:pt x="142" y="82"/>
                  </a:cubicBezTo>
                  <a:cubicBezTo>
                    <a:pt x="140" y="83"/>
                    <a:pt x="135" y="83"/>
                    <a:pt x="133" y="82"/>
                  </a:cubicBezTo>
                  <a:cubicBezTo>
                    <a:pt x="130" y="84"/>
                    <a:pt x="122" y="83"/>
                    <a:pt x="121" y="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5" name="Freeform 56">
              <a:extLst>
                <a:ext uri="{FF2B5EF4-FFF2-40B4-BE49-F238E27FC236}">
                  <a16:creationId xmlns="" xmlns:a16="http://schemas.microsoft.com/office/drawing/2014/main" id="{45890708-72B4-E349-81A3-44CBFC2E7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7276" y="3024188"/>
              <a:ext cx="220663" cy="657225"/>
            </a:xfrm>
            <a:custGeom>
              <a:avLst/>
              <a:gdLst>
                <a:gd name="T0" fmla="*/ 67 w 73"/>
                <a:gd name="T1" fmla="*/ 1 h 215"/>
                <a:gd name="T2" fmla="*/ 69 w 73"/>
                <a:gd name="T3" fmla="*/ 18 h 215"/>
                <a:gd name="T4" fmla="*/ 65 w 73"/>
                <a:gd name="T5" fmla="*/ 37 h 215"/>
                <a:gd name="T6" fmla="*/ 67 w 73"/>
                <a:gd name="T7" fmla="*/ 53 h 215"/>
                <a:gd name="T8" fmla="*/ 68 w 73"/>
                <a:gd name="T9" fmla="*/ 65 h 215"/>
                <a:gd name="T10" fmla="*/ 68 w 73"/>
                <a:gd name="T11" fmla="*/ 74 h 215"/>
                <a:gd name="T12" fmla="*/ 67 w 73"/>
                <a:gd name="T13" fmla="*/ 91 h 215"/>
                <a:gd name="T14" fmla="*/ 69 w 73"/>
                <a:gd name="T15" fmla="*/ 99 h 215"/>
                <a:gd name="T16" fmla="*/ 71 w 73"/>
                <a:gd name="T17" fmla="*/ 107 h 215"/>
                <a:gd name="T18" fmla="*/ 73 w 73"/>
                <a:gd name="T19" fmla="*/ 114 h 215"/>
                <a:gd name="T20" fmla="*/ 69 w 73"/>
                <a:gd name="T21" fmla="*/ 118 h 215"/>
                <a:gd name="T22" fmla="*/ 68 w 73"/>
                <a:gd name="T23" fmla="*/ 130 h 215"/>
                <a:gd name="T24" fmla="*/ 67 w 73"/>
                <a:gd name="T25" fmla="*/ 137 h 215"/>
                <a:gd name="T26" fmla="*/ 67 w 73"/>
                <a:gd name="T27" fmla="*/ 148 h 215"/>
                <a:gd name="T28" fmla="*/ 65 w 73"/>
                <a:gd name="T29" fmla="*/ 157 h 215"/>
                <a:gd name="T30" fmla="*/ 64 w 73"/>
                <a:gd name="T31" fmla="*/ 159 h 215"/>
                <a:gd name="T32" fmla="*/ 63 w 73"/>
                <a:gd name="T33" fmla="*/ 160 h 215"/>
                <a:gd name="T34" fmla="*/ 63 w 73"/>
                <a:gd name="T35" fmla="*/ 168 h 215"/>
                <a:gd name="T36" fmla="*/ 64 w 73"/>
                <a:gd name="T37" fmla="*/ 186 h 215"/>
                <a:gd name="T38" fmla="*/ 65 w 73"/>
                <a:gd name="T39" fmla="*/ 197 h 215"/>
                <a:gd name="T40" fmla="*/ 65 w 73"/>
                <a:gd name="T41" fmla="*/ 208 h 215"/>
                <a:gd name="T42" fmla="*/ 61 w 73"/>
                <a:gd name="T43" fmla="*/ 215 h 215"/>
                <a:gd name="T44" fmla="*/ 55 w 73"/>
                <a:gd name="T45" fmla="*/ 208 h 215"/>
                <a:gd name="T46" fmla="*/ 53 w 73"/>
                <a:gd name="T47" fmla="*/ 204 h 215"/>
                <a:gd name="T48" fmla="*/ 48 w 73"/>
                <a:gd name="T49" fmla="*/ 186 h 215"/>
                <a:gd name="T50" fmla="*/ 48 w 73"/>
                <a:gd name="T51" fmla="*/ 178 h 215"/>
                <a:gd name="T52" fmla="*/ 45 w 73"/>
                <a:gd name="T53" fmla="*/ 147 h 215"/>
                <a:gd name="T54" fmla="*/ 33 w 73"/>
                <a:gd name="T55" fmla="*/ 153 h 215"/>
                <a:gd name="T56" fmla="*/ 18 w 73"/>
                <a:gd name="T57" fmla="*/ 161 h 215"/>
                <a:gd name="T58" fmla="*/ 11 w 73"/>
                <a:gd name="T59" fmla="*/ 163 h 215"/>
                <a:gd name="T60" fmla="*/ 4 w 73"/>
                <a:gd name="T61" fmla="*/ 155 h 215"/>
                <a:gd name="T62" fmla="*/ 0 w 73"/>
                <a:gd name="T63" fmla="*/ 147 h 215"/>
                <a:gd name="T64" fmla="*/ 0 w 73"/>
                <a:gd name="T65" fmla="*/ 138 h 215"/>
                <a:gd name="T66" fmla="*/ 0 w 73"/>
                <a:gd name="T67" fmla="*/ 127 h 215"/>
                <a:gd name="T68" fmla="*/ 8 w 73"/>
                <a:gd name="T69" fmla="*/ 112 h 215"/>
                <a:gd name="T70" fmla="*/ 12 w 73"/>
                <a:gd name="T71" fmla="*/ 90 h 215"/>
                <a:gd name="T72" fmla="*/ 12 w 73"/>
                <a:gd name="T73" fmla="*/ 73 h 215"/>
                <a:gd name="T74" fmla="*/ 13 w 73"/>
                <a:gd name="T75" fmla="*/ 64 h 215"/>
                <a:gd name="T76" fmla="*/ 18 w 73"/>
                <a:gd name="T77" fmla="*/ 47 h 215"/>
                <a:gd name="T78" fmla="*/ 24 w 73"/>
                <a:gd name="T79" fmla="*/ 41 h 215"/>
                <a:gd name="T80" fmla="*/ 32 w 73"/>
                <a:gd name="T81" fmla="*/ 39 h 215"/>
                <a:gd name="T82" fmla="*/ 38 w 73"/>
                <a:gd name="T83" fmla="*/ 47 h 215"/>
                <a:gd name="T84" fmla="*/ 28 w 73"/>
                <a:gd name="T85" fmla="*/ 62 h 215"/>
                <a:gd name="T86" fmla="*/ 31 w 73"/>
                <a:gd name="T87" fmla="*/ 81 h 215"/>
                <a:gd name="T88" fmla="*/ 31 w 73"/>
                <a:gd name="T89" fmla="*/ 89 h 215"/>
                <a:gd name="T90" fmla="*/ 30 w 73"/>
                <a:gd name="T91" fmla="*/ 99 h 215"/>
                <a:gd name="T92" fmla="*/ 48 w 73"/>
                <a:gd name="T93" fmla="*/ 115 h 215"/>
                <a:gd name="T94" fmla="*/ 50 w 73"/>
                <a:gd name="T95" fmla="*/ 115 h 215"/>
                <a:gd name="T96" fmla="*/ 51 w 73"/>
                <a:gd name="T97" fmla="*/ 109 h 215"/>
                <a:gd name="T98" fmla="*/ 55 w 73"/>
                <a:gd name="T99" fmla="*/ 79 h 215"/>
                <a:gd name="T100" fmla="*/ 53 w 73"/>
                <a:gd name="T101" fmla="*/ 35 h 215"/>
                <a:gd name="T102" fmla="*/ 60 w 73"/>
                <a:gd name="T103" fmla="*/ 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3" h="215">
                  <a:moveTo>
                    <a:pt x="65" y="0"/>
                  </a:moveTo>
                  <a:cubicBezTo>
                    <a:pt x="66" y="0"/>
                    <a:pt x="67" y="0"/>
                    <a:pt x="67" y="1"/>
                  </a:cubicBezTo>
                  <a:cubicBezTo>
                    <a:pt x="70" y="3"/>
                    <a:pt x="68" y="10"/>
                    <a:pt x="69" y="15"/>
                  </a:cubicBezTo>
                  <a:cubicBezTo>
                    <a:pt x="69" y="16"/>
                    <a:pt x="69" y="17"/>
                    <a:pt x="69" y="18"/>
                  </a:cubicBezTo>
                  <a:cubicBezTo>
                    <a:pt x="71" y="22"/>
                    <a:pt x="69" y="30"/>
                    <a:pt x="67" y="34"/>
                  </a:cubicBezTo>
                  <a:cubicBezTo>
                    <a:pt x="66" y="35"/>
                    <a:pt x="66" y="37"/>
                    <a:pt x="65" y="37"/>
                  </a:cubicBezTo>
                  <a:cubicBezTo>
                    <a:pt x="64" y="39"/>
                    <a:pt x="65" y="45"/>
                    <a:pt x="66" y="46"/>
                  </a:cubicBezTo>
                  <a:cubicBezTo>
                    <a:pt x="66" y="47"/>
                    <a:pt x="66" y="51"/>
                    <a:pt x="67" y="53"/>
                  </a:cubicBezTo>
                  <a:cubicBezTo>
                    <a:pt x="67" y="55"/>
                    <a:pt x="67" y="57"/>
                    <a:pt x="67" y="59"/>
                  </a:cubicBezTo>
                  <a:cubicBezTo>
                    <a:pt x="67" y="61"/>
                    <a:pt x="67" y="63"/>
                    <a:pt x="68" y="65"/>
                  </a:cubicBezTo>
                  <a:cubicBezTo>
                    <a:pt x="68" y="67"/>
                    <a:pt x="67" y="70"/>
                    <a:pt x="67" y="71"/>
                  </a:cubicBezTo>
                  <a:cubicBezTo>
                    <a:pt x="67" y="71"/>
                    <a:pt x="68" y="73"/>
                    <a:pt x="68" y="74"/>
                  </a:cubicBezTo>
                  <a:cubicBezTo>
                    <a:pt x="69" y="76"/>
                    <a:pt x="67" y="82"/>
                    <a:pt x="68" y="85"/>
                  </a:cubicBezTo>
                  <a:cubicBezTo>
                    <a:pt x="68" y="86"/>
                    <a:pt x="65" y="89"/>
                    <a:pt x="67" y="91"/>
                  </a:cubicBezTo>
                  <a:cubicBezTo>
                    <a:pt x="67" y="92"/>
                    <a:pt x="66" y="94"/>
                    <a:pt x="67" y="95"/>
                  </a:cubicBezTo>
                  <a:cubicBezTo>
                    <a:pt x="68" y="97"/>
                    <a:pt x="68" y="98"/>
                    <a:pt x="69" y="99"/>
                  </a:cubicBezTo>
                  <a:cubicBezTo>
                    <a:pt x="69" y="101"/>
                    <a:pt x="69" y="104"/>
                    <a:pt x="69" y="106"/>
                  </a:cubicBezTo>
                  <a:cubicBezTo>
                    <a:pt x="70" y="106"/>
                    <a:pt x="71" y="107"/>
                    <a:pt x="71" y="107"/>
                  </a:cubicBezTo>
                  <a:cubicBezTo>
                    <a:pt x="72" y="109"/>
                    <a:pt x="71" y="110"/>
                    <a:pt x="72" y="112"/>
                  </a:cubicBezTo>
                  <a:cubicBezTo>
                    <a:pt x="72" y="113"/>
                    <a:pt x="73" y="112"/>
                    <a:pt x="73" y="114"/>
                  </a:cubicBezTo>
                  <a:cubicBezTo>
                    <a:pt x="72" y="114"/>
                    <a:pt x="71" y="116"/>
                    <a:pt x="72" y="117"/>
                  </a:cubicBezTo>
                  <a:cubicBezTo>
                    <a:pt x="71" y="117"/>
                    <a:pt x="70" y="118"/>
                    <a:pt x="69" y="118"/>
                  </a:cubicBezTo>
                  <a:cubicBezTo>
                    <a:pt x="69" y="119"/>
                    <a:pt x="67" y="127"/>
                    <a:pt x="67" y="127"/>
                  </a:cubicBezTo>
                  <a:cubicBezTo>
                    <a:pt x="67" y="128"/>
                    <a:pt x="68" y="129"/>
                    <a:pt x="68" y="130"/>
                  </a:cubicBezTo>
                  <a:cubicBezTo>
                    <a:pt x="68" y="132"/>
                    <a:pt x="68" y="133"/>
                    <a:pt x="68" y="134"/>
                  </a:cubicBezTo>
                  <a:cubicBezTo>
                    <a:pt x="68" y="135"/>
                    <a:pt x="67" y="138"/>
                    <a:pt x="67" y="137"/>
                  </a:cubicBezTo>
                  <a:cubicBezTo>
                    <a:pt x="67" y="138"/>
                    <a:pt x="67" y="138"/>
                    <a:pt x="67" y="139"/>
                  </a:cubicBezTo>
                  <a:cubicBezTo>
                    <a:pt x="67" y="139"/>
                    <a:pt x="66" y="148"/>
                    <a:pt x="67" y="148"/>
                  </a:cubicBezTo>
                  <a:cubicBezTo>
                    <a:pt x="67" y="148"/>
                    <a:pt x="67" y="149"/>
                    <a:pt x="67" y="149"/>
                  </a:cubicBezTo>
                  <a:cubicBezTo>
                    <a:pt x="66" y="152"/>
                    <a:pt x="64" y="155"/>
                    <a:pt x="65" y="157"/>
                  </a:cubicBezTo>
                  <a:cubicBezTo>
                    <a:pt x="65" y="157"/>
                    <a:pt x="65" y="158"/>
                    <a:pt x="65" y="158"/>
                  </a:cubicBezTo>
                  <a:cubicBezTo>
                    <a:pt x="65" y="158"/>
                    <a:pt x="65" y="158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4" y="160"/>
                    <a:pt x="64" y="160"/>
                    <a:pt x="63" y="160"/>
                  </a:cubicBezTo>
                  <a:cubicBezTo>
                    <a:pt x="63" y="162"/>
                    <a:pt x="63" y="164"/>
                    <a:pt x="63" y="166"/>
                  </a:cubicBezTo>
                  <a:cubicBezTo>
                    <a:pt x="63" y="167"/>
                    <a:pt x="63" y="167"/>
                    <a:pt x="63" y="168"/>
                  </a:cubicBezTo>
                  <a:cubicBezTo>
                    <a:pt x="61" y="173"/>
                    <a:pt x="64" y="179"/>
                    <a:pt x="65" y="181"/>
                  </a:cubicBezTo>
                  <a:cubicBezTo>
                    <a:pt x="65" y="183"/>
                    <a:pt x="65" y="184"/>
                    <a:pt x="64" y="186"/>
                  </a:cubicBezTo>
                  <a:cubicBezTo>
                    <a:pt x="64" y="186"/>
                    <a:pt x="64" y="186"/>
                    <a:pt x="64" y="186"/>
                  </a:cubicBezTo>
                  <a:cubicBezTo>
                    <a:pt x="64" y="186"/>
                    <a:pt x="65" y="197"/>
                    <a:pt x="65" y="197"/>
                  </a:cubicBezTo>
                  <a:cubicBezTo>
                    <a:pt x="65" y="197"/>
                    <a:pt x="64" y="201"/>
                    <a:pt x="64" y="201"/>
                  </a:cubicBezTo>
                  <a:cubicBezTo>
                    <a:pt x="65" y="202"/>
                    <a:pt x="65" y="207"/>
                    <a:pt x="65" y="208"/>
                  </a:cubicBezTo>
                  <a:cubicBezTo>
                    <a:pt x="65" y="209"/>
                    <a:pt x="64" y="209"/>
                    <a:pt x="63" y="209"/>
                  </a:cubicBezTo>
                  <a:cubicBezTo>
                    <a:pt x="63" y="211"/>
                    <a:pt x="63" y="214"/>
                    <a:pt x="61" y="215"/>
                  </a:cubicBezTo>
                  <a:cubicBezTo>
                    <a:pt x="60" y="215"/>
                    <a:pt x="61" y="215"/>
                    <a:pt x="60" y="215"/>
                  </a:cubicBezTo>
                  <a:cubicBezTo>
                    <a:pt x="57" y="213"/>
                    <a:pt x="58" y="210"/>
                    <a:pt x="55" y="208"/>
                  </a:cubicBezTo>
                  <a:cubicBezTo>
                    <a:pt x="55" y="208"/>
                    <a:pt x="56" y="208"/>
                    <a:pt x="56" y="207"/>
                  </a:cubicBezTo>
                  <a:cubicBezTo>
                    <a:pt x="56" y="206"/>
                    <a:pt x="54" y="205"/>
                    <a:pt x="53" y="204"/>
                  </a:cubicBezTo>
                  <a:cubicBezTo>
                    <a:pt x="52" y="202"/>
                    <a:pt x="53" y="199"/>
                    <a:pt x="52" y="197"/>
                  </a:cubicBezTo>
                  <a:cubicBezTo>
                    <a:pt x="51" y="194"/>
                    <a:pt x="50" y="188"/>
                    <a:pt x="48" y="186"/>
                  </a:cubicBezTo>
                  <a:cubicBezTo>
                    <a:pt x="48" y="185"/>
                    <a:pt x="49" y="183"/>
                    <a:pt x="49" y="182"/>
                  </a:cubicBezTo>
                  <a:cubicBezTo>
                    <a:pt x="48" y="181"/>
                    <a:pt x="48" y="179"/>
                    <a:pt x="48" y="178"/>
                  </a:cubicBezTo>
                  <a:cubicBezTo>
                    <a:pt x="48" y="174"/>
                    <a:pt x="49" y="168"/>
                    <a:pt x="48" y="166"/>
                  </a:cubicBezTo>
                  <a:cubicBezTo>
                    <a:pt x="46" y="163"/>
                    <a:pt x="51" y="148"/>
                    <a:pt x="45" y="147"/>
                  </a:cubicBezTo>
                  <a:cubicBezTo>
                    <a:pt x="43" y="148"/>
                    <a:pt x="40" y="148"/>
                    <a:pt x="38" y="149"/>
                  </a:cubicBezTo>
                  <a:cubicBezTo>
                    <a:pt x="37" y="150"/>
                    <a:pt x="35" y="152"/>
                    <a:pt x="33" y="153"/>
                  </a:cubicBezTo>
                  <a:cubicBezTo>
                    <a:pt x="33" y="153"/>
                    <a:pt x="23" y="157"/>
                    <a:pt x="23" y="157"/>
                  </a:cubicBezTo>
                  <a:cubicBezTo>
                    <a:pt x="21" y="158"/>
                    <a:pt x="20" y="160"/>
                    <a:pt x="18" y="161"/>
                  </a:cubicBezTo>
                  <a:cubicBezTo>
                    <a:pt x="16" y="161"/>
                    <a:pt x="15" y="161"/>
                    <a:pt x="13" y="161"/>
                  </a:cubicBezTo>
                  <a:cubicBezTo>
                    <a:pt x="13" y="162"/>
                    <a:pt x="12" y="162"/>
                    <a:pt x="11" y="163"/>
                  </a:cubicBezTo>
                  <a:cubicBezTo>
                    <a:pt x="8" y="164"/>
                    <a:pt x="5" y="159"/>
                    <a:pt x="4" y="157"/>
                  </a:cubicBezTo>
                  <a:cubicBezTo>
                    <a:pt x="4" y="156"/>
                    <a:pt x="4" y="156"/>
                    <a:pt x="4" y="155"/>
                  </a:cubicBezTo>
                  <a:cubicBezTo>
                    <a:pt x="2" y="152"/>
                    <a:pt x="2" y="150"/>
                    <a:pt x="0" y="148"/>
                  </a:cubicBezTo>
                  <a:cubicBezTo>
                    <a:pt x="1" y="147"/>
                    <a:pt x="0" y="146"/>
                    <a:pt x="0" y="147"/>
                  </a:cubicBezTo>
                  <a:cubicBezTo>
                    <a:pt x="0" y="147"/>
                    <a:pt x="0" y="144"/>
                    <a:pt x="0" y="144"/>
                  </a:cubicBezTo>
                  <a:cubicBezTo>
                    <a:pt x="0" y="142"/>
                    <a:pt x="0" y="138"/>
                    <a:pt x="0" y="138"/>
                  </a:cubicBezTo>
                  <a:cubicBezTo>
                    <a:pt x="2" y="137"/>
                    <a:pt x="1" y="129"/>
                    <a:pt x="0" y="127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26"/>
                    <a:pt x="1" y="124"/>
                    <a:pt x="0" y="123"/>
                  </a:cubicBezTo>
                  <a:cubicBezTo>
                    <a:pt x="2" y="119"/>
                    <a:pt x="7" y="115"/>
                    <a:pt x="8" y="112"/>
                  </a:cubicBezTo>
                  <a:cubicBezTo>
                    <a:pt x="8" y="111"/>
                    <a:pt x="8" y="110"/>
                    <a:pt x="8" y="109"/>
                  </a:cubicBezTo>
                  <a:cubicBezTo>
                    <a:pt x="10" y="104"/>
                    <a:pt x="10" y="93"/>
                    <a:pt x="12" y="90"/>
                  </a:cubicBezTo>
                  <a:cubicBezTo>
                    <a:pt x="12" y="87"/>
                    <a:pt x="12" y="85"/>
                    <a:pt x="12" y="83"/>
                  </a:cubicBezTo>
                  <a:cubicBezTo>
                    <a:pt x="12" y="79"/>
                    <a:pt x="11" y="76"/>
                    <a:pt x="12" y="73"/>
                  </a:cubicBezTo>
                  <a:cubicBezTo>
                    <a:pt x="13" y="70"/>
                    <a:pt x="13" y="66"/>
                    <a:pt x="14" y="65"/>
                  </a:cubicBezTo>
                  <a:cubicBezTo>
                    <a:pt x="14" y="64"/>
                    <a:pt x="14" y="64"/>
                    <a:pt x="13" y="64"/>
                  </a:cubicBezTo>
                  <a:cubicBezTo>
                    <a:pt x="13" y="63"/>
                    <a:pt x="15" y="60"/>
                    <a:pt x="14" y="58"/>
                  </a:cubicBezTo>
                  <a:cubicBezTo>
                    <a:pt x="16" y="55"/>
                    <a:pt x="17" y="50"/>
                    <a:pt x="18" y="47"/>
                  </a:cubicBezTo>
                  <a:cubicBezTo>
                    <a:pt x="19" y="47"/>
                    <a:pt x="20" y="46"/>
                    <a:pt x="21" y="45"/>
                  </a:cubicBezTo>
                  <a:cubicBezTo>
                    <a:pt x="23" y="44"/>
                    <a:pt x="21" y="42"/>
                    <a:pt x="24" y="41"/>
                  </a:cubicBezTo>
                  <a:cubicBezTo>
                    <a:pt x="24" y="41"/>
                    <a:pt x="24" y="40"/>
                    <a:pt x="24" y="40"/>
                  </a:cubicBezTo>
                  <a:cubicBezTo>
                    <a:pt x="26" y="40"/>
                    <a:pt x="31" y="38"/>
                    <a:pt x="32" y="39"/>
                  </a:cubicBezTo>
                  <a:cubicBezTo>
                    <a:pt x="33" y="40"/>
                    <a:pt x="33" y="41"/>
                    <a:pt x="34" y="43"/>
                  </a:cubicBezTo>
                  <a:cubicBezTo>
                    <a:pt x="35" y="44"/>
                    <a:pt x="37" y="45"/>
                    <a:pt x="38" y="47"/>
                  </a:cubicBezTo>
                  <a:cubicBezTo>
                    <a:pt x="39" y="48"/>
                    <a:pt x="39" y="49"/>
                    <a:pt x="38" y="50"/>
                  </a:cubicBezTo>
                  <a:cubicBezTo>
                    <a:pt x="37" y="59"/>
                    <a:pt x="31" y="56"/>
                    <a:pt x="28" y="62"/>
                  </a:cubicBezTo>
                  <a:cubicBezTo>
                    <a:pt x="27" y="65"/>
                    <a:pt x="30" y="74"/>
                    <a:pt x="31" y="76"/>
                  </a:cubicBezTo>
                  <a:cubicBezTo>
                    <a:pt x="32" y="78"/>
                    <a:pt x="31" y="80"/>
                    <a:pt x="31" y="81"/>
                  </a:cubicBezTo>
                  <a:cubicBezTo>
                    <a:pt x="31" y="82"/>
                    <a:pt x="31" y="84"/>
                    <a:pt x="30" y="85"/>
                  </a:cubicBezTo>
                  <a:cubicBezTo>
                    <a:pt x="30" y="86"/>
                    <a:pt x="31" y="88"/>
                    <a:pt x="31" y="89"/>
                  </a:cubicBezTo>
                  <a:cubicBezTo>
                    <a:pt x="31" y="92"/>
                    <a:pt x="30" y="93"/>
                    <a:pt x="30" y="94"/>
                  </a:cubicBezTo>
                  <a:cubicBezTo>
                    <a:pt x="29" y="95"/>
                    <a:pt x="30" y="99"/>
                    <a:pt x="30" y="99"/>
                  </a:cubicBezTo>
                  <a:cubicBezTo>
                    <a:pt x="28" y="100"/>
                    <a:pt x="27" y="110"/>
                    <a:pt x="28" y="111"/>
                  </a:cubicBezTo>
                  <a:cubicBezTo>
                    <a:pt x="30" y="115"/>
                    <a:pt x="41" y="114"/>
                    <a:pt x="48" y="115"/>
                  </a:cubicBezTo>
                  <a:cubicBezTo>
                    <a:pt x="48" y="114"/>
                    <a:pt x="48" y="115"/>
                    <a:pt x="49" y="114"/>
                  </a:cubicBezTo>
                  <a:cubicBezTo>
                    <a:pt x="49" y="115"/>
                    <a:pt x="49" y="115"/>
                    <a:pt x="50" y="115"/>
                  </a:cubicBezTo>
                  <a:cubicBezTo>
                    <a:pt x="51" y="113"/>
                    <a:pt x="51" y="113"/>
                    <a:pt x="52" y="111"/>
                  </a:cubicBezTo>
                  <a:cubicBezTo>
                    <a:pt x="51" y="111"/>
                    <a:pt x="51" y="111"/>
                    <a:pt x="51" y="109"/>
                  </a:cubicBezTo>
                  <a:cubicBezTo>
                    <a:pt x="56" y="105"/>
                    <a:pt x="55" y="98"/>
                    <a:pt x="56" y="90"/>
                  </a:cubicBezTo>
                  <a:cubicBezTo>
                    <a:pt x="56" y="87"/>
                    <a:pt x="55" y="83"/>
                    <a:pt x="55" y="79"/>
                  </a:cubicBezTo>
                  <a:cubicBezTo>
                    <a:pt x="57" y="77"/>
                    <a:pt x="56" y="67"/>
                    <a:pt x="56" y="63"/>
                  </a:cubicBezTo>
                  <a:cubicBezTo>
                    <a:pt x="56" y="50"/>
                    <a:pt x="57" y="44"/>
                    <a:pt x="53" y="35"/>
                  </a:cubicBezTo>
                  <a:cubicBezTo>
                    <a:pt x="53" y="30"/>
                    <a:pt x="53" y="25"/>
                    <a:pt x="53" y="19"/>
                  </a:cubicBezTo>
                  <a:cubicBezTo>
                    <a:pt x="57" y="17"/>
                    <a:pt x="58" y="5"/>
                    <a:pt x="60" y="4"/>
                  </a:cubicBezTo>
                  <a:cubicBezTo>
                    <a:pt x="61" y="2"/>
                    <a:pt x="64" y="2"/>
                    <a:pt x="6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6" name="Freeform 57">
              <a:extLst>
                <a:ext uri="{FF2B5EF4-FFF2-40B4-BE49-F238E27FC236}">
                  <a16:creationId xmlns="" xmlns:a16="http://schemas.microsoft.com/office/drawing/2014/main" id="{D1D1CD1A-0358-FC4A-904E-C9F31E4C1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8101" y="3040063"/>
              <a:ext cx="76200" cy="436563"/>
            </a:xfrm>
            <a:custGeom>
              <a:avLst/>
              <a:gdLst>
                <a:gd name="T0" fmla="*/ 10 w 25"/>
                <a:gd name="T1" fmla="*/ 0 h 143"/>
                <a:gd name="T2" fmla="*/ 16 w 25"/>
                <a:gd name="T3" fmla="*/ 0 h 143"/>
                <a:gd name="T4" fmla="*/ 24 w 25"/>
                <a:gd name="T5" fmla="*/ 12 h 143"/>
                <a:gd name="T6" fmla="*/ 25 w 25"/>
                <a:gd name="T7" fmla="*/ 18 h 143"/>
                <a:gd name="T8" fmla="*/ 23 w 25"/>
                <a:gd name="T9" fmla="*/ 24 h 143"/>
                <a:gd name="T10" fmla="*/ 22 w 25"/>
                <a:gd name="T11" fmla="*/ 26 h 143"/>
                <a:gd name="T12" fmla="*/ 22 w 25"/>
                <a:gd name="T13" fmla="*/ 26 h 143"/>
                <a:gd name="T14" fmla="*/ 21 w 25"/>
                <a:gd name="T15" fmla="*/ 29 h 143"/>
                <a:gd name="T16" fmla="*/ 19 w 25"/>
                <a:gd name="T17" fmla="*/ 32 h 143"/>
                <a:gd name="T18" fmla="*/ 21 w 25"/>
                <a:gd name="T19" fmla="*/ 48 h 143"/>
                <a:gd name="T20" fmla="*/ 21 w 25"/>
                <a:gd name="T21" fmla="*/ 64 h 143"/>
                <a:gd name="T22" fmla="*/ 21 w 25"/>
                <a:gd name="T23" fmla="*/ 64 h 143"/>
                <a:gd name="T24" fmla="*/ 17 w 25"/>
                <a:gd name="T25" fmla="*/ 69 h 143"/>
                <a:gd name="T26" fmla="*/ 17 w 25"/>
                <a:gd name="T27" fmla="*/ 76 h 143"/>
                <a:gd name="T28" fmla="*/ 17 w 25"/>
                <a:gd name="T29" fmla="*/ 76 h 143"/>
                <a:gd name="T30" fmla="*/ 17 w 25"/>
                <a:gd name="T31" fmla="*/ 81 h 143"/>
                <a:gd name="T32" fmla="*/ 17 w 25"/>
                <a:gd name="T33" fmla="*/ 90 h 143"/>
                <a:gd name="T34" fmla="*/ 17 w 25"/>
                <a:gd name="T35" fmla="*/ 91 h 143"/>
                <a:gd name="T36" fmla="*/ 18 w 25"/>
                <a:gd name="T37" fmla="*/ 97 h 143"/>
                <a:gd name="T38" fmla="*/ 17 w 25"/>
                <a:gd name="T39" fmla="*/ 100 h 143"/>
                <a:gd name="T40" fmla="*/ 17 w 25"/>
                <a:gd name="T41" fmla="*/ 100 h 143"/>
                <a:gd name="T42" fmla="*/ 18 w 25"/>
                <a:gd name="T43" fmla="*/ 100 h 143"/>
                <a:gd name="T44" fmla="*/ 18 w 25"/>
                <a:gd name="T45" fmla="*/ 102 h 143"/>
                <a:gd name="T46" fmla="*/ 18 w 25"/>
                <a:gd name="T47" fmla="*/ 108 h 143"/>
                <a:gd name="T48" fmla="*/ 17 w 25"/>
                <a:gd name="T49" fmla="*/ 108 h 143"/>
                <a:gd name="T50" fmla="*/ 17 w 25"/>
                <a:gd name="T51" fmla="*/ 113 h 143"/>
                <a:gd name="T52" fmla="*/ 16 w 25"/>
                <a:gd name="T53" fmla="*/ 117 h 143"/>
                <a:gd name="T54" fmla="*/ 16 w 25"/>
                <a:gd name="T55" fmla="*/ 118 h 143"/>
                <a:gd name="T56" fmla="*/ 15 w 25"/>
                <a:gd name="T57" fmla="*/ 119 h 143"/>
                <a:gd name="T58" fmla="*/ 15 w 25"/>
                <a:gd name="T59" fmla="*/ 121 h 143"/>
                <a:gd name="T60" fmla="*/ 12 w 25"/>
                <a:gd name="T61" fmla="*/ 130 h 143"/>
                <a:gd name="T62" fmla="*/ 5 w 25"/>
                <a:gd name="T63" fmla="*/ 142 h 143"/>
                <a:gd name="T64" fmla="*/ 3 w 25"/>
                <a:gd name="T65" fmla="*/ 141 h 143"/>
                <a:gd name="T66" fmla="*/ 0 w 25"/>
                <a:gd name="T67" fmla="*/ 129 h 143"/>
                <a:gd name="T68" fmla="*/ 1 w 25"/>
                <a:gd name="T69" fmla="*/ 127 h 143"/>
                <a:gd name="T70" fmla="*/ 4 w 25"/>
                <a:gd name="T71" fmla="*/ 126 h 143"/>
                <a:gd name="T72" fmla="*/ 5 w 25"/>
                <a:gd name="T73" fmla="*/ 126 h 143"/>
                <a:gd name="T74" fmla="*/ 8 w 25"/>
                <a:gd name="T75" fmla="*/ 123 h 143"/>
                <a:gd name="T76" fmla="*/ 9 w 25"/>
                <a:gd name="T77" fmla="*/ 114 h 143"/>
                <a:gd name="T78" fmla="*/ 9 w 25"/>
                <a:gd name="T79" fmla="*/ 104 h 143"/>
                <a:gd name="T80" fmla="*/ 9 w 25"/>
                <a:gd name="T81" fmla="*/ 92 h 143"/>
                <a:gd name="T82" fmla="*/ 8 w 25"/>
                <a:gd name="T83" fmla="*/ 83 h 143"/>
                <a:gd name="T84" fmla="*/ 9 w 25"/>
                <a:gd name="T85" fmla="*/ 62 h 143"/>
                <a:gd name="T86" fmla="*/ 8 w 25"/>
                <a:gd name="T87" fmla="*/ 58 h 143"/>
                <a:gd name="T88" fmla="*/ 8 w 25"/>
                <a:gd name="T89" fmla="*/ 57 h 143"/>
                <a:gd name="T90" fmla="*/ 9 w 25"/>
                <a:gd name="T91" fmla="*/ 52 h 143"/>
                <a:gd name="T92" fmla="*/ 10 w 25"/>
                <a:gd name="T93" fmla="*/ 52 h 143"/>
                <a:gd name="T94" fmla="*/ 9 w 25"/>
                <a:gd name="T95" fmla="*/ 48 h 143"/>
                <a:gd name="T96" fmla="*/ 9 w 25"/>
                <a:gd name="T97" fmla="*/ 34 h 143"/>
                <a:gd name="T98" fmla="*/ 9 w 25"/>
                <a:gd name="T99" fmla="*/ 25 h 143"/>
                <a:gd name="T100" fmla="*/ 8 w 25"/>
                <a:gd name="T101" fmla="*/ 20 h 143"/>
                <a:gd name="T102" fmla="*/ 9 w 25"/>
                <a:gd name="T103" fmla="*/ 11 h 143"/>
                <a:gd name="T104" fmla="*/ 10 w 25"/>
                <a:gd name="T10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" h="143">
                  <a:moveTo>
                    <a:pt x="10" y="0"/>
                  </a:moveTo>
                  <a:cubicBezTo>
                    <a:pt x="11" y="0"/>
                    <a:pt x="16" y="0"/>
                    <a:pt x="16" y="0"/>
                  </a:cubicBezTo>
                  <a:cubicBezTo>
                    <a:pt x="20" y="0"/>
                    <a:pt x="23" y="10"/>
                    <a:pt x="24" y="12"/>
                  </a:cubicBezTo>
                  <a:cubicBezTo>
                    <a:pt x="24" y="12"/>
                    <a:pt x="24" y="17"/>
                    <a:pt x="25" y="18"/>
                  </a:cubicBezTo>
                  <a:cubicBezTo>
                    <a:pt x="23" y="19"/>
                    <a:pt x="24" y="22"/>
                    <a:pt x="23" y="24"/>
                  </a:cubicBezTo>
                  <a:cubicBezTo>
                    <a:pt x="23" y="25"/>
                    <a:pt x="22" y="25"/>
                    <a:pt x="22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1" y="27"/>
                    <a:pt x="21" y="28"/>
                    <a:pt x="21" y="29"/>
                  </a:cubicBezTo>
                  <a:cubicBezTo>
                    <a:pt x="20" y="30"/>
                    <a:pt x="19" y="31"/>
                    <a:pt x="19" y="32"/>
                  </a:cubicBezTo>
                  <a:cubicBezTo>
                    <a:pt x="17" y="37"/>
                    <a:pt x="20" y="46"/>
                    <a:pt x="21" y="48"/>
                  </a:cubicBezTo>
                  <a:cubicBezTo>
                    <a:pt x="22" y="49"/>
                    <a:pt x="21" y="62"/>
                    <a:pt x="21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0" y="66"/>
                    <a:pt x="19" y="67"/>
                    <a:pt x="17" y="69"/>
                  </a:cubicBezTo>
                  <a:cubicBezTo>
                    <a:pt x="17" y="69"/>
                    <a:pt x="17" y="76"/>
                    <a:pt x="17" y="76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6" y="77"/>
                    <a:pt x="17" y="81"/>
                    <a:pt x="17" y="81"/>
                  </a:cubicBezTo>
                  <a:cubicBezTo>
                    <a:pt x="17" y="82"/>
                    <a:pt x="17" y="88"/>
                    <a:pt x="17" y="90"/>
                  </a:cubicBezTo>
                  <a:cubicBezTo>
                    <a:pt x="17" y="91"/>
                    <a:pt x="18" y="91"/>
                    <a:pt x="17" y="91"/>
                  </a:cubicBezTo>
                  <a:cubicBezTo>
                    <a:pt x="16" y="93"/>
                    <a:pt x="18" y="97"/>
                    <a:pt x="18" y="97"/>
                  </a:cubicBezTo>
                  <a:cubicBezTo>
                    <a:pt x="18" y="98"/>
                    <a:pt x="18" y="99"/>
                    <a:pt x="17" y="100"/>
                  </a:cubicBezTo>
                  <a:cubicBezTo>
                    <a:pt x="17" y="100"/>
                    <a:pt x="17" y="100"/>
                    <a:pt x="17" y="100"/>
                  </a:cubicBezTo>
                  <a:cubicBezTo>
                    <a:pt x="18" y="100"/>
                    <a:pt x="18" y="100"/>
                    <a:pt x="18" y="100"/>
                  </a:cubicBezTo>
                  <a:cubicBezTo>
                    <a:pt x="18" y="101"/>
                    <a:pt x="18" y="102"/>
                    <a:pt x="18" y="102"/>
                  </a:cubicBezTo>
                  <a:cubicBezTo>
                    <a:pt x="17" y="104"/>
                    <a:pt x="18" y="106"/>
                    <a:pt x="18" y="108"/>
                  </a:cubicBezTo>
                  <a:cubicBezTo>
                    <a:pt x="18" y="108"/>
                    <a:pt x="18" y="108"/>
                    <a:pt x="17" y="108"/>
                  </a:cubicBezTo>
                  <a:cubicBezTo>
                    <a:pt x="17" y="110"/>
                    <a:pt x="17" y="112"/>
                    <a:pt x="17" y="113"/>
                  </a:cubicBezTo>
                  <a:cubicBezTo>
                    <a:pt x="17" y="115"/>
                    <a:pt x="16" y="116"/>
                    <a:pt x="16" y="117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5" y="118"/>
                    <a:pt x="15" y="119"/>
                    <a:pt x="15" y="119"/>
                  </a:cubicBezTo>
                  <a:cubicBezTo>
                    <a:pt x="15" y="119"/>
                    <a:pt x="15" y="120"/>
                    <a:pt x="15" y="121"/>
                  </a:cubicBezTo>
                  <a:cubicBezTo>
                    <a:pt x="16" y="126"/>
                    <a:pt x="15" y="128"/>
                    <a:pt x="12" y="130"/>
                  </a:cubicBezTo>
                  <a:cubicBezTo>
                    <a:pt x="13" y="136"/>
                    <a:pt x="10" y="143"/>
                    <a:pt x="5" y="142"/>
                  </a:cubicBezTo>
                  <a:cubicBezTo>
                    <a:pt x="4" y="142"/>
                    <a:pt x="4" y="141"/>
                    <a:pt x="3" y="141"/>
                  </a:cubicBezTo>
                  <a:cubicBezTo>
                    <a:pt x="5" y="136"/>
                    <a:pt x="3" y="132"/>
                    <a:pt x="0" y="129"/>
                  </a:cubicBezTo>
                  <a:cubicBezTo>
                    <a:pt x="1" y="128"/>
                    <a:pt x="1" y="128"/>
                    <a:pt x="1" y="127"/>
                  </a:cubicBezTo>
                  <a:cubicBezTo>
                    <a:pt x="3" y="126"/>
                    <a:pt x="3" y="127"/>
                    <a:pt x="4" y="126"/>
                  </a:cubicBezTo>
                  <a:cubicBezTo>
                    <a:pt x="4" y="126"/>
                    <a:pt x="4" y="126"/>
                    <a:pt x="5" y="126"/>
                  </a:cubicBezTo>
                  <a:cubicBezTo>
                    <a:pt x="5" y="125"/>
                    <a:pt x="7" y="125"/>
                    <a:pt x="8" y="123"/>
                  </a:cubicBezTo>
                  <a:cubicBezTo>
                    <a:pt x="9" y="120"/>
                    <a:pt x="8" y="116"/>
                    <a:pt x="9" y="114"/>
                  </a:cubicBezTo>
                  <a:cubicBezTo>
                    <a:pt x="10" y="113"/>
                    <a:pt x="9" y="105"/>
                    <a:pt x="9" y="104"/>
                  </a:cubicBezTo>
                  <a:cubicBezTo>
                    <a:pt x="9" y="104"/>
                    <a:pt x="9" y="92"/>
                    <a:pt x="9" y="92"/>
                  </a:cubicBezTo>
                  <a:cubicBezTo>
                    <a:pt x="9" y="91"/>
                    <a:pt x="8" y="86"/>
                    <a:pt x="8" y="83"/>
                  </a:cubicBezTo>
                  <a:cubicBezTo>
                    <a:pt x="10" y="76"/>
                    <a:pt x="7" y="65"/>
                    <a:pt x="9" y="62"/>
                  </a:cubicBezTo>
                  <a:cubicBezTo>
                    <a:pt x="9" y="61"/>
                    <a:pt x="9" y="58"/>
                    <a:pt x="8" y="58"/>
                  </a:cubicBezTo>
                  <a:cubicBezTo>
                    <a:pt x="8" y="58"/>
                    <a:pt x="8" y="58"/>
                    <a:pt x="8" y="57"/>
                  </a:cubicBezTo>
                  <a:cubicBezTo>
                    <a:pt x="8" y="57"/>
                    <a:pt x="9" y="52"/>
                    <a:pt x="9" y="52"/>
                  </a:cubicBezTo>
                  <a:cubicBezTo>
                    <a:pt x="9" y="52"/>
                    <a:pt x="9" y="52"/>
                    <a:pt x="10" y="52"/>
                  </a:cubicBezTo>
                  <a:cubicBezTo>
                    <a:pt x="10" y="51"/>
                    <a:pt x="9" y="49"/>
                    <a:pt x="9" y="48"/>
                  </a:cubicBezTo>
                  <a:cubicBezTo>
                    <a:pt x="12" y="44"/>
                    <a:pt x="9" y="37"/>
                    <a:pt x="9" y="34"/>
                  </a:cubicBezTo>
                  <a:cubicBezTo>
                    <a:pt x="10" y="32"/>
                    <a:pt x="9" y="27"/>
                    <a:pt x="9" y="25"/>
                  </a:cubicBezTo>
                  <a:cubicBezTo>
                    <a:pt x="9" y="24"/>
                    <a:pt x="9" y="21"/>
                    <a:pt x="8" y="20"/>
                  </a:cubicBezTo>
                  <a:cubicBezTo>
                    <a:pt x="7" y="19"/>
                    <a:pt x="9" y="14"/>
                    <a:pt x="9" y="11"/>
                  </a:cubicBezTo>
                  <a:cubicBezTo>
                    <a:pt x="8" y="5"/>
                    <a:pt x="5" y="6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7" name="Freeform 58">
              <a:extLst>
                <a:ext uri="{FF2B5EF4-FFF2-40B4-BE49-F238E27FC236}">
                  <a16:creationId xmlns="" xmlns:a16="http://schemas.microsoft.com/office/drawing/2014/main" id="{ACB393CB-A5E5-4C4E-BD54-FAF6B299BF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70651" y="3033713"/>
              <a:ext cx="517525" cy="644525"/>
            </a:xfrm>
            <a:custGeom>
              <a:avLst/>
              <a:gdLst>
                <a:gd name="T0" fmla="*/ 167 w 171"/>
                <a:gd name="T1" fmla="*/ 161 h 211"/>
                <a:gd name="T2" fmla="*/ 143 w 171"/>
                <a:gd name="T3" fmla="*/ 165 h 211"/>
                <a:gd name="T4" fmla="*/ 111 w 171"/>
                <a:gd name="T5" fmla="*/ 167 h 211"/>
                <a:gd name="T6" fmla="*/ 85 w 171"/>
                <a:gd name="T7" fmla="*/ 159 h 211"/>
                <a:gd name="T8" fmla="*/ 84 w 171"/>
                <a:gd name="T9" fmla="*/ 147 h 211"/>
                <a:gd name="T10" fmla="*/ 109 w 171"/>
                <a:gd name="T11" fmla="*/ 141 h 211"/>
                <a:gd name="T12" fmla="*/ 137 w 171"/>
                <a:gd name="T13" fmla="*/ 128 h 211"/>
                <a:gd name="T14" fmla="*/ 105 w 171"/>
                <a:gd name="T15" fmla="*/ 123 h 211"/>
                <a:gd name="T16" fmla="*/ 108 w 171"/>
                <a:gd name="T17" fmla="*/ 102 h 211"/>
                <a:gd name="T18" fmla="*/ 139 w 171"/>
                <a:gd name="T19" fmla="*/ 103 h 211"/>
                <a:gd name="T20" fmla="*/ 124 w 171"/>
                <a:gd name="T21" fmla="*/ 90 h 211"/>
                <a:gd name="T22" fmla="*/ 101 w 171"/>
                <a:gd name="T23" fmla="*/ 90 h 211"/>
                <a:gd name="T24" fmla="*/ 80 w 171"/>
                <a:gd name="T25" fmla="*/ 79 h 211"/>
                <a:gd name="T26" fmla="*/ 49 w 171"/>
                <a:gd name="T27" fmla="*/ 91 h 211"/>
                <a:gd name="T28" fmla="*/ 20 w 171"/>
                <a:gd name="T29" fmla="*/ 54 h 211"/>
                <a:gd name="T30" fmla="*/ 35 w 171"/>
                <a:gd name="T31" fmla="*/ 43 h 211"/>
                <a:gd name="T32" fmla="*/ 54 w 171"/>
                <a:gd name="T33" fmla="*/ 33 h 211"/>
                <a:gd name="T34" fmla="*/ 88 w 171"/>
                <a:gd name="T35" fmla="*/ 30 h 211"/>
                <a:gd name="T36" fmla="*/ 86 w 171"/>
                <a:gd name="T37" fmla="*/ 44 h 211"/>
                <a:gd name="T38" fmla="*/ 47 w 171"/>
                <a:gd name="T39" fmla="*/ 60 h 211"/>
                <a:gd name="T40" fmla="*/ 49 w 171"/>
                <a:gd name="T41" fmla="*/ 67 h 211"/>
                <a:gd name="T42" fmla="*/ 67 w 171"/>
                <a:gd name="T43" fmla="*/ 69 h 211"/>
                <a:gd name="T44" fmla="*/ 99 w 171"/>
                <a:gd name="T45" fmla="*/ 68 h 211"/>
                <a:gd name="T46" fmla="*/ 133 w 171"/>
                <a:gd name="T47" fmla="*/ 67 h 211"/>
                <a:gd name="T48" fmla="*/ 149 w 171"/>
                <a:gd name="T49" fmla="*/ 61 h 211"/>
                <a:gd name="T50" fmla="*/ 125 w 171"/>
                <a:gd name="T51" fmla="*/ 57 h 211"/>
                <a:gd name="T52" fmla="*/ 94 w 171"/>
                <a:gd name="T53" fmla="*/ 56 h 211"/>
                <a:gd name="T54" fmla="*/ 108 w 171"/>
                <a:gd name="T55" fmla="*/ 38 h 211"/>
                <a:gd name="T56" fmla="*/ 91 w 171"/>
                <a:gd name="T57" fmla="*/ 8 h 211"/>
                <a:gd name="T58" fmla="*/ 75 w 171"/>
                <a:gd name="T59" fmla="*/ 3 h 211"/>
                <a:gd name="T60" fmla="*/ 67 w 171"/>
                <a:gd name="T61" fmla="*/ 0 h 211"/>
                <a:gd name="T62" fmla="*/ 56 w 171"/>
                <a:gd name="T63" fmla="*/ 14 h 211"/>
                <a:gd name="T64" fmla="*/ 47 w 171"/>
                <a:gd name="T65" fmla="*/ 21 h 211"/>
                <a:gd name="T66" fmla="*/ 36 w 171"/>
                <a:gd name="T67" fmla="*/ 28 h 211"/>
                <a:gd name="T68" fmla="*/ 17 w 171"/>
                <a:gd name="T69" fmla="*/ 37 h 211"/>
                <a:gd name="T70" fmla="*/ 0 w 171"/>
                <a:gd name="T71" fmla="*/ 47 h 211"/>
                <a:gd name="T72" fmla="*/ 10 w 171"/>
                <a:gd name="T73" fmla="*/ 52 h 211"/>
                <a:gd name="T74" fmla="*/ 13 w 171"/>
                <a:gd name="T75" fmla="*/ 64 h 211"/>
                <a:gd name="T76" fmla="*/ 15 w 171"/>
                <a:gd name="T77" fmla="*/ 87 h 211"/>
                <a:gd name="T78" fmla="*/ 15 w 171"/>
                <a:gd name="T79" fmla="*/ 106 h 211"/>
                <a:gd name="T80" fmla="*/ 14 w 171"/>
                <a:gd name="T81" fmla="*/ 130 h 211"/>
                <a:gd name="T82" fmla="*/ 12 w 171"/>
                <a:gd name="T83" fmla="*/ 149 h 211"/>
                <a:gd name="T84" fmla="*/ 10 w 171"/>
                <a:gd name="T85" fmla="*/ 183 h 211"/>
                <a:gd name="T86" fmla="*/ 10 w 171"/>
                <a:gd name="T87" fmla="*/ 196 h 211"/>
                <a:gd name="T88" fmla="*/ 18 w 171"/>
                <a:gd name="T89" fmla="*/ 205 h 211"/>
                <a:gd name="T90" fmla="*/ 37 w 171"/>
                <a:gd name="T91" fmla="*/ 195 h 211"/>
                <a:gd name="T92" fmla="*/ 55 w 171"/>
                <a:gd name="T93" fmla="*/ 191 h 211"/>
                <a:gd name="T94" fmla="*/ 67 w 171"/>
                <a:gd name="T95" fmla="*/ 191 h 211"/>
                <a:gd name="T96" fmla="*/ 79 w 171"/>
                <a:gd name="T97" fmla="*/ 192 h 211"/>
                <a:gd name="T98" fmla="*/ 114 w 171"/>
                <a:gd name="T99" fmla="*/ 195 h 211"/>
                <a:gd name="T100" fmla="*/ 147 w 171"/>
                <a:gd name="T101" fmla="*/ 202 h 211"/>
                <a:gd name="T102" fmla="*/ 70 w 171"/>
                <a:gd name="T103" fmla="*/ 155 h 211"/>
                <a:gd name="T104" fmla="*/ 32 w 171"/>
                <a:gd name="T105" fmla="*/ 172 h 211"/>
                <a:gd name="T106" fmla="*/ 23 w 171"/>
                <a:gd name="T107" fmla="*/ 160 h 211"/>
                <a:gd name="T108" fmla="*/ 32 w 171"/>
                <a:gd name="T109" fmla="*/ 146 h 211"/>
                <a:gd name="T110" fmla="*/ 67 w 171"/>
                <a:gd name="T111" fmla="*/ 141 h 211"/>
                <a:gd name="T112" fmla="*/ 70 w 171"/>
                <a:gd name="T113" fmla="*/ 124 h 211"/>
                <a:gd name="T114" fmla="*/ 54 w 171"/>
                <a:gd name="T115" fmla="*/ 129 h 211"/>
                <a:gd name="T116" fmla="*/ 25 w 171"/>
                <a:gd name="T117" fmla="*/ 121 h 211"/>
                <a:gd name="T118" fmla="*/ 42 w 171"/>
                <a:gd name="T119" fmla="*/ 105 h 211"/>
                <a:gd name="T120" fmla="*/ 69 w 171"/>
                <a:gd name="T121" fmla="*/ 103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1" h="211">
                  <a:moveTo>
                    <a:pt x="167" y="171"/>
                  </a:moveTo>
                  <a:cubicBezTo>
                    <a:pt x="167" y="168"/>
                    <a:pt x="166" y="166"/>
                    <a:pt x="167" y="165"/>
                  </a:cubicBezTo>
                  <a:cubicBezTo>
                    <a:pt x="167" y="165"/>
                    <a:pt x="168" y="162"/>
                    <a:pt x="168" y="161"/>
                  </a:cubicBezTo>
                  <a:cubicBezTo>
                    <a:pt x="168" y="161"/>
                    <a:pt x="168" y="161"/>
                    <a:pt x="167" y="161"/>
                  </a:cubicBezTo>
                  <a:cubicBezTo>
                    <a:pt x="164" y="161"/>
                    <a:pt x="163" y="162"/>
                    <a:pt x="162" y="163"/>
                  </a:cubicBezTo>
                  <a:cubicBezTo>
                    <a:pt x="161" y="164"/>
                    <a:pt x="158" y="164"/>
                    <a:pt x="158" y="164"/>
                  </a:cubicBezTo>
                  <a:cubicBezTo>
                    <a:pt x="155" y="165"/>
                    <a:pt x="154" y="161"/>
                    <a:pt x="151" y="162"/>
                  </a:cubicBezTo>
                  <a:cubicBezTo>
                    <a:pt x="148" y="163"/>
                    <a:pt x="146" y="163"/>
                    <a:pt x="143" y="165"/>
                  </a:cubicBezTo>
                  <a:cubicBezTo>
                    <a:pt x="142" y="164"/>
                    <a:pt x="140" y="164"/>
                    <a:pt x="139" y="164"/>
                  </a:cubicBezTo>
                  <a:cubicBezTo>
                    <a:pt x="138" y="164"/>
                    <a:pt x="138" y="165"/>
                    <a:pt x="137" y="166"/>
                  </a:cubicBezTo>
                  <a:cubicBezTo>
                    <a:pt x="135" y="167"/>
                    <a:pt x="133" y="164"/>
                    <a:pt x="130" y="165"/>
                  </a:cubicBezTo>
                  <a:cubicBezTo>
                    <a:pt x="124" y="166"/>
                    <a:pt x="118" y="167"/>
                    <a:pt x="111" y="167"/>
                  </a:cubicBezTo>
                  <a:cubicBezTo>
                    <a:pt x="110" y="167"/>
                    <a:pt x="109" y="168"/>
                    <a:pt x="108" y="168"/>
                  </a:cubicBezTo>
                  <a:cubicBezTo>
                    <a:pt x="105" y="168"/>
                    <a:pt x="103" y="168"/>
                    <a:pt x="100" y="168"/>
                  </a:cubicBezTo>
                  <a:cubicBezTo>
                    <a:pt x="95" y="170"/>
                    <a:pt x="88" y="169"/>
                    <a:pt x="84" y="167"/>
                  </a:cubicBezTo>
                  <a:cubicBezTo>
                    <a:pt x="84" y="165"/>
                    <a:pt x="86" y="162"/>
                    <a:pt x="85" y="159"/>
                  </a:cubicBezTo>
                  <a:cubicBezTo>
                    <a:pt x="85" y="159"/>
                    <a:pt x="84" y="158"/>
                    <a:pt x="84" y="157"/>
                  </a:cubicBezTo>
                  <a:cubicBezTo>
                    <a:pt x="83" y="156"/>
                    <a:pt x="84" y="153"/>
                    <a:pt x="84" y="152"/>
                  </a:cubicBezTo>
                  <a:cubicBezTo>
                    <a:pt x="83" y="151"/>
                    <a:pt x="84" y="149"/>
                    <a:pt x="84" y="147"/>
                  </a:cubicBezTo>
                  <a:cubicBezTo>
                    <a:pt x="84" y="147"/>
                    <a:pt x="84" y="147"/>
                    <a:pt x="84" y="147"/>
                  </a:cubicBezTo>
                  <a:cubicBezTo>
                    <a:pt x="86" y="145"/>
                    <a:pt x="87" y="142"/>
                    <a:pt x="88" y="139"/>
                  </a:cubicBezTo>
                  <a:cubicBezTo>
                    <a:pt x="92" y="137"/>
                    <a:pt x="97" y="139"/>
                    <a:pt x="100" y="140"/>
                  </a:cubicBezTo>
                  <a:cubicBezTo>
                    <a:pt x="102" y="140"/>
                    <a:pt x="103" y="140"/>
                    <a:pt x="104" y="140"/>
                  </a:cubicBezTo>
                  <a:cubicBezTo>
                    <a:pt x="104" y="140"/>
                    <a:pt x="107" y="141"/>
                    <a:pt x="109" y="141"/>
                  </a:cubicBezTo>
                  <a:cubicBezTo>
                    <a:pt x="116" y="138"/>
                    <a:pt x="131" y="140"/>
                    <a:pt x="141" y="140"/>
                  </a:cubicBezTo>
                  <a:cubicBezTo>
                    <a:pt x="142" y="139"/>
                    <a:pt x="142" y="137"/>
                    <a:pt x="144" y="136"/>
                  </a:cubicBezTo>
                  <a:cubicBezTo>
                    <a:pt x="144" y="135"/>
                    <a:pt x="144" y="135"/>
                    <a:pt x="143" y="134"/>
                  </a:cubicBezTo>
                  <a:cubicBezTo>
                    <a:pt x="142" y="133"/>
                    <a:pt x="138" y="129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5" y="128"/>
                    <a:pt x="133" y="127"/>
                    <a:pt x="132" y="126"/>
                  </a:cubicBezTo>
                  <a:cubicBezTo>
                    <a:pt x="131" y="127"/>
                    <a:pt x="121" y="124"/>
                    <a:pt x="118" y="123"/>
                  </a:cubicBezTo>
                  <a:cubicBezTo>
                    <a:pt x="113" y="123"/>
                    <a:pt x="109" y="123"/>
                    <a:pt x="105" y="123"/>
                  </a:cubicBezTo>
                  <a:cubicBezTo>
                    <a:pt x="100" y="124"/>
                    <a:pt x="91" y="125"/>
                    <a:pt x="87" y="124"/>
                  </a:cubicBezTo>
                  <a:cubicBezTo>
                    <a:pt x="85" y="117"/>
                    <a:pt x="85" y="109"/>
                    <a:pt x="88" y="103"/>
                  </a:cubicBezTo>
                  <a:cubicBezTo>
                    <a:pt x="92" y="102"/>
                    <a:pt x="98" y="101"/>
                    <a:pt x="102" y="103"/>
                  </a:cubicBezTo>
                  <a:cubicBezTo>
                    <a:pt x="102" y="103"/>
                    <a:pt x="108" y="102"/>
                    <a:pt x="108" y="102"/>
                  </a:cubicBezTo>
                  <a:cubicBezTo>
                    <a:pt x="110" y="104"/>
                    <a:pt x="119" y="103"/>
                    <a:pt x="119" y="103"/>
                  </a:cubicBezTo>
                  <a:cubicBezTo>
                    <a:pt x="120" y="103"/>
                    <a:pt x="120" y="103"/>
                    <a:pt x="120" y="103"/>
                  </a:cubicBezTo>
                  <a:cubicBezTo>
                    <a:pt x="121" y="103"/>
                    <a:pt x="121" y="103"/>
                    <a:pt x="121" y="103"/>
                  </a:cubicBezTo>
                  <a:cubicBezTo>
                    <a:pt x="127" y="103"/>
                    <a:pt x="133" y="103"/>
                    <a:pt x="139" y="103"/>
                  </a:cubicBezTo>
                  <a:cubicBezTo>
                    <a:pt x="140" y="102"/>
                    <a:pt x="141" y="102"/>
                    <a:pt x="141" y="101"/>
                  </a:cubicBezTo>
                  <a:cubicBezTo>
                    <a:pt x="141" y="97"/>
                    <a:pt x="138" y="93"/>
                    <a:pt x="135" y="91"/>
                  </a:cubicBezTo>
                  <a:cubicBezTo>
                    <a:pt x="133" y="90"/>
                    <a:pt x="131" y="92"/>
                    <a:pt x="128" y="91"/>
                  </a:cubicBezTo>
                  <a:cubicBezTo>
                    <a:pt x="128" y="91"/>
                    <a:pt x="125" y="90"/>
                    <a:pt x="124" y="90"/>
                  </a:cubicBezTo>
                  <a:cubicBezTo>
                    <a:pt x="124" y="90"/>
                    <a:pt x="123" y="89"/>
                    <a:pt x="123" y="89"/>
                  </a:cubicBezTo>
                  <a:cubicBezTo>
                    <a:pt x="122" y="89"/>
                    <a:pt x="122" y="90"/>
                    <a:pt x="122" y="90"/>
                  </a:cubicBezTo>
                  <a:cubicBezTo>
                    <a:pt x="120" y="91"/>
                    <a:pt x="118" y="89"/>
                    <a:pt x="117" y="89"/>
                  </a:cubicBezTo>
                  <a:cubicBezTo>
                    <a:pt x="116" y="89"/>
                    <a:pt x="102" y="90"/>
                    <a:pt x="101" y="90"/>
                  </a:cubicBezTo>
                  <a:cubicBezTo>
                    <a:pt x="99" y="90"/>
                    <a:pt x="90" y="91"/>
                    <a:pt x="88" y="91"/>
                  </a:cubicBezTo>
                  <a:cubicBezTo>
                    <a:pt x="85" y="89"/>
                    <a:pt x="83" y="86"/>
                    <a:pt x="82" y="84"/>
                  </a:cubicBezTo>
                  <a:cubicBezTo>
                    <a:pt x="82" y="82"/>
                    <a:pt x="82" y="80"/>
                    <a:pt x="81" y="79"/>
                  </a:cubicBezTo>
                  <a:cubicBezTo>
                    <a:pt x="80" y="79"/>
                    <a:pt x="80" y="79"/>
                    <a:pt x="80" y="79"/>
                  </a:cubicBezTo>
                  <a:cubicBezTo>
                    <a:pt x="78" y="82"/>
                    <a:pt x="75" y="83"/>
                    <a:pt x="73" y="86"/>
                  </a:cubicBezTo>
                  <a:cubicBezTo>
                    <a:pt x="72" y="87"/>
                    <a:pt x="73" y="90"/>
                    <a:pt x="72" y="91"/>
                  </a:cubicBezTo>
                  <a:cubicBezTo>
                    <a:pt x="68" y="93"/>
                    <a:pt x="59" y="90"/>
                    <a:pt x="55" y="91"/>
                  </a:cubicBezTo>
                  <a:cubicBezTo>
                    <a:pt x="54" y="91"/>
                    <a:pt x="51" y="90"/>
                    <a:pt x="49" y="91"/>
                  </a:cubicBezTo>
                  <a:cubicBezTo>
                    <a:pt x="41" y="93"/>
                    <a:pt x="34" y="93"/>
                    <a:pt x="28" y="89"/>
                  </a:cubicBezTo>
                  <a:cubicBezTo>
                    <a:pt x="26" y="88"/>
                    <a:pt x="25" y="89"/>
                    <a:pt x="24" y="86"/>
                  </a:cubicBezTo>
                  <a:cubicBezTo>
                    <a:pt x="24" y="86"/>
                    <a:pt x="24" y="78"/>
                    <a:pt x="25" y="76"/>
                  </a:cubicBezTo>
                  <a:cubicBezTo>
                    <a:pt x="26" y="67"/>
                    <a:pt x="23" y="61"/>
                    <a:pt x="20" y="54"/>
                  </a:cubicBezTo>
                  <a:cubicBezTo>
                    <a:pt x="19" y="53"/>
                    <a:pt x="21" y="50"/>
                    <a:pt x="21" y="48"/>
                  </a:cubicBezTo>
                  <a:cubicBezTo>
                    <a:pt x="22" y="48"/>
                    <a:pt x="22" y="46"/>
                    <a:pt x="23" y="45"/>
                  </a:cubicBezTo>
                  <a:cubicBezTo>
                    <a:pt x="24" y="45"/>
                    <a:pt x="27" y="45"/>
                    <a:pt x="28" y="44"/>
                  </a:cubicBezTo>
                  <a:cubicBezTo>
                    <a:pt x="30" y="43"/>
                    <a:pt x="34" y="43"/>
                    <a:pt x="35" y="43"/>
                  </a:cubicBezTo>
                  <a:cubicBezTo>
                    <a:pt x="37" y="42"/>
                    <a:pt x="46" y="38"/>
                    <a:pt x="46" y="37"/>
                  </a:cubicBezTo>
                  <a:cubicBezTo>
                    <a:pt x="47" y="37"/>
                    <a:pt x="47" y="37"/>
                    <a:pt x="48" y="37"/>
                  </a:cubicBezTo>
                  <a:cubicBezTo>
                    <a:pt x="49" y="37"/>
                    <a:pt x="50" y="34"/>
                    <a:pt x="52" y="33"/>
                  </a:cubicBezTo>
                  <a:cubicBezTo>
                    <a:pt x="53" y="33"/>
                    <a:pt x="53" y="33"/>
                    <a:pt x="54" y="33"/>
                  </a:cubicBezTo>
                  <a:cubicBezTo>
                    <a:pt x="54" y="32"/>
                    <a:pt x="54" y="32"/>
                    <a:pt x="55" y="31"/>
                  </a:cubicBezTo>
                  <a:cubicBezTo>
                    <a:pt x="56" y="31"/>
                    <a:pt x="56" y="31"/>
                    <a:pt x="57" y="30"/>
                  </a:cubicBezTo>
                  <a:cubicBezTo>
                    <a:pt x="66" y="24"/>
                    <a:pt x="76" y="24"/>
                    <a:pt x="87" y="26"/>
                  </a:cubicBezTo>
                  <a:cubicBezTo>
                    <a:pt x="87" y="27"/>
                    <a:pt x="88" y="28"/>
                    <a:pt x="88" y="30"/>
                  </a:cubicBezTo>
                  <a:cubicBezTo>
                    <a:pt x="90" y="31"/>
                    <a:pt x="91" y="32"/>
                    <a:pt x="93" y="33"/>
                  </a:cubicBezTo>
                  <a:cubicBezTo>
                    <a:pt x="92" y="34"/>
                    <a:pt x="92" y="35"/>
                    <a:pt x="92" y="36"/>
                  </a:cubicBezTo>
                  <a:cubicBezTo>
                    <a:pt x="91" y="37"/>
                    <a:pt x="88" y="38"/>
                    <a:pt x="88" y="40"/>
                  </a:cubicBezTo>
                  <a:cubicBezTo>
                    <a:pt x="87" y="41"/>
                    <a:pt x="87" y="43"/>
                    <a:pt x="86" y="44"/>
                  </a:cubicBezTo>
                  <a:cubicBezTo>
                    <a:pt x="84" y="48"/>
                    <a:pt x="78" y="55"/>
                    <a:pt x="74" y="57"/>
                  </a:cubicBezTo>
                  <a:cubicBezTo>
                    <a:pt x="71" y="58"/>
                    <a:pt x="68" y="56"/>
                    <a:pt x="65" y="57"/>
                  </a:cubicBezTo>
                  <a:cubicBezTo>
                    <a:pt x="65" y="57"/>
                    <a:pt x="58" y="57"/>
                    <a:pt x="56" y="57"/>
                  </a:cubicBezTo>
                  <a:cubicBezTo>
                    <a:pt x="53" y="58"/>
                    <a:pt x="50" y="59"/>
                    <a:pt x="47" y="60"/>
                  </a:cubicBezTo>
                  <a:cubicBezTo>
                    <a:pt x="44" y="61"/>
                    <a:pt x="41" y="59"/>
                    <a:pt x="39" y="61"/>
                  </a:cubicBezTo>
                  <a:cubicBezTo>
                    <a:pt x="38" y="62"/>
                    <a:pt x="37" y="62"/>
                    <a:pt x="36" y="63"/>
                  </a:cubicBezTo>
                  <a:cubicBezTo>
                    <a:pt x="36" y="64"/>
                    <a:pt x="37" y="65"/>
                    <a:pt x="37" y="65"/>
                  </a:cubicBezTo>
                  <a:cubicBezTo>
                    <a:pt x="39" y="66"/>
                    <a:pt x="48" y="66"/>
                    <a:pt x="49" y="67"/>
                  </a:cubicBezTo>
                  <a:cubicBezTo>
                    <a:pt x="50" y="67"/>
                    <a:pt x="51" y="69"/>
                    <a:pt x="52" y="69"/>
                  </a:cubicBezTo>
                  <a:cubicBezTo>
                    <a:pt x="54" y="71"/>
                    <a:pt x="60" y="69"/>
                    <a:pt x="62" y="69"/>
                  </a:cubicBezTo>
                  <a:cubicBezTo>
                    <a:pt x="63" y="69"/>
                    <a:pt x="63" y="69"/>
                    <a:pt x="64" y="69"/>
                  </a:cubicBezTo>
                  <a:cubicBezTo>
                    <a:pt x="65" y="69"/>
                    <a:pt x="66" y="69"/>
                    <a:pt x="67" y="69"/>
                  </a:cubicBezTo>
                  <a:cubicBezTo>
                    <a:pt x="70" y="69"/>
                    <a:pt x="73" y="67"/>
                    <a:pt x="78" y="68"/>
                  </a:cubicBezTo>
                  <a:cubicBezTo>
                    <a:pt x="81" y="69"/>
                    <a:pt x="84" y="68"/>
                    <a:pt x="88" y="68"/>
                  </a:cubicBezTo>
                  <a:cubicBezTo>
                    <a:pt x="89" y="68"/>
                    <a:pt x="91" y="68"/>
                    <a:pt x="92" y="68"/>
                  </a:cubicBezTo>
                  <a:cubicBezTo>
                    <a:pt x="94" y="69"/>
                    <a:pt x="96" y="67"/>
                    <a:pt x="99" y="68"/>
                  </a:cubicBezTo>
                  <a:cubicBezTo>
                    <a:pt x="104" y="70"/>
                    <a:pt x="120" y="68"/>
                    <a:pt x="124" y="67"/>
                  </a:cubicBezTo>
                  <a:cubicBezTo>
                    <a:pt x="125" y="67"/>
                    <a:pt x="126" y="68"/>
                    <a:pt x="127" y="68"/>
                  </a:cubicBezTo>
                  <a:cubicBezTo>
                    <a:pt x="129" y="67"/>
                    <a:pt x="130" y="67"/>
                    <a:pt x="133" y="67"/>
                  </a:cubicBezTo>
                  <a:cubicBezTo>
                    <a:pt x="133" y="67"/>
                    <a:pt x="133" y="67"/>
                    <a:pt x="133" y="67"/>
                  </a:cubicBezTo>
                  <a:cubicBezTo>
                    <a:pt x="135" y="66"/>
                    <a:pt x="141" y="66"/>
                    <a:pt x="144" y="65"/>
                  </a:cubicBezTo>
                  <a:cubicBezTo>
                    <a:pt x="148" y="64"/>
                    <a:pt x="149" y="67"/>
                    <a:pt x="151" y="63"/>
                  </a:cubicBezTo>
                  <a:cubicBezTo>
                    <a:pt x="151" y="63"/>
                    <a:pt x="151" y="63"/>
                    <a:pt x="151" y="63"/>
                  </a:cubicBezTo>
                  <a:cubicBezTo>
                    <a:pt x="150" y="62"/>
                    <a:pt x="150" y="62"/>
                    <a:pt x="149" y="61"/>
                  </a:cubicBezTo>
                  <a:cubicBezTo>
                    <a:pt x="148" y="61"/>
                    <a:pt x="148" y="61"/>
                    <a:pt x="147" y="61"/>
                  </a:cubicBezTo>
                  <a:cubicBezTo>
                    <a:pt x="146" y="61"/>
                    <a:pt x="146" y="58"/>
                    <a:pt x="145" y="58"/>
                  </a:cubicBezTo>
                  <a:cubicBezTo>
                    <a:pt x="140" y="55"/>
                    <a:pt x="132" y="56"/>
                    <a:pt x="129" y="57"/>
                  </a:cubicBezTo>
                  <a:cubicBezTo>
                    <a:pt x="129" y="58"/>
                    <a:pt x="126" y="56"/>
                    <a:pt x="125" y="57"/>
                  </a:cubicBezTo>
                  <a:cubicBezTo>
                    <a:pt x="123" y="57"/>
                    <a:pt x="124" y="56"/>
                    <a:pt x="122" y="56"/>
                  </a:cubicBezTo>
                  <a:cubicBezTo>
                    <a:pt x="121" y="55"/>
                    <a:pt x="111" y="57"/>
                    <a:pt x="110" y="57"/>
                  </a:cubicBezTo>
                  <a:cubicBezTo>
                    <a:pt x="110" y="57"/>
                    <a:pt x="96" y="56"/>
                    <a:pt x="96" y="56"/>
                  </a:cubicBezTo>
                  <a:cubicBezTo>
                    <a:pt x="95" y="56"/>
                    <a:pt x="95" y="56"/>
                    <a:pt x="94" y="56"/>
                  </a:cubicBezTo>
                  <a:cubicBezTo>
                    <a:pt x="93" y="55"/>
                    <a:pt x="92" y="54"/>
                    <a:pt x="90" y="54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90" y="50"/>
                    <a:pt x="99" y="43"/>
                    <a:pt x="102" y="43"/>
                  </a:cubicBezTo>
                  <a:cubicBezTo>
                    <a:pt x="105" y="42"/>
                    <a:pt x="108" y="41"/>
                    <a:pt x="108" y="38"/>
                  </a:cubicBezTo>
                  <a:cubicBezTo>
                    <a:pt x="109" y="38"/>
                    <a:pt x="111" y="37"/>
                    <a:pt x="112" y="37"/>
                  </a:cubicBezTo>
                  <a:cubicBezTo>
                    <a:pt x="113" y="36"/>
                    <a:pt x="113" y="34"/>
                    <a:pt x="113" y="33"/>
                  </a:cubicBezTo>
                  <a:cubicBezTo>
                    <a:pt x="119" y="24"/>
                    <a:pt x="103" y="13"/>
                    <a:pt x="97" y="9"/>
                  </a:cubicBezTo>
                  <a:cubicBezTo>
                    <a:pt x="97" y="9"/>
                    <a:pt x="92" y="8"/>
                    <a:pt x="91" y="8"/>
                  </a:cubicBezTo>
                  <a:cubicBezTo>
                    <a:pt x="91" y="9"/>
                    <a:pt x="90" y="8"/>
                    <a:pt x="90" y="8"/>
                  </a:cubicBezTo>
                  <a:cubicBezTo>
                    <a:pt x="89" y="7"/>
                    <a:pt x="80" y="6"/>
                    <a:pt x="80" y="5"/>
                  </a:cubicBezTo>
                  <a:cubicBezTo>
                    <a:pt x="78" y="4"/>
                    <a:pt x="79" y="3"/>
                    <a:pt x="78" y="3"/>
                  </a:cubicBezTo>
                  <a:cubicBezTo>
                    <a:pt x="77" y="3"/>
                    <a:pt x="76" y="3"/>
                    <a:pt x="75" y="3"/>
                  </a:cubicBezTo>
                  <a:cubicBezTo>
                    <a:pt x="74" y="2"/>
                    <a:pt x="73" y="1"/>
                    <a:pt x="71" y="0"/>
                  </a:cubicBezTo>
                  <a:cubicBezTo>
                    <a:pt x="71" y="0"/>
                    <a:pt x="70" y="0"/>
                    <a:pt x="70" y="0"/>
                  </a:cubicBezTo>
                  <a:cubicBezTo>
                    <a:pt x="70" y="0"/>
                    <a:pt x="69" y="1"/>
                    <a:pt x="69" y="1"/>
                  </a:cubicBezTo>
                  <a:cubicBezTo>
                    <a:pt x="68" y="1"/>
                    <a:pt x="68" y="1"/>
                    <a:pt x="67" y="0"/>
                  </a:cubicBezTo>
                  <a:cubicBezTo>
                    <a:pt x="67" y="1"/>
                    <a:pt x="62" y="1"/>
                    <a:pt x="60" y="1"/>
                  </a:cubicBezTo>
                  <a:cubicBezTo>
                    <a:pt x="59" y="2"/>
                    <a:pt x="58" y="4"/>
                    <a:pt x="56" y="5"/>
                  </a:cubicBezTo>
                  <a:cubicBezTo>
                    <a:pt x="56" y="7"/>
                    <a:pt x="56" y="10"/>
                    <a:pt x="58" y="10"/>
                  </a:cubicBezTo>
                  <a:cubicBezTo>
                    <a:pt x="57" y="12"/>
                    <a:pt x="57" y="13"/>
                    <a:pt x="56" y="14"/>
                  </a:cubicBezTo>
                  <a:cubicBezTo>
                    <a:pt x="56" y="15"/>
                    <a:pt x="51" y="17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49" y="20"/>
                    <a:pt x="48" y="19"/>
                    <a:pt x="47" y="20"/>
                  </a:cubicBezTo>
                  <a:cubicBezTo>
                    <a:pt x="47" y="20"/>
                    <a:pt x="47" y="21"/>
                    <a:pt x="47" y="21"/>
                  </a:cubicBezTo>
                  <a:cubicBezTo>
                    <a:pt x="46" y="21"/>
                    <a:pt x="44" y="21"/>
                    <a:pt x="43" y="22"/>
                  </a:cubicBezTo>
                  <a:cubicBezTo>
                    <a:pt x="43" y="23"/>
                    <a:pt x="42" y="24"/>
                    <a:pt x="41" y="24"/>
                  </a:cubicBezTo>
                  <a:cubicBezTo>
                    <a:pt x="41" y="25"/>
                    <a:pt x="37" y="25"/>
                    <a:pt x="36" y="26"/>
                  </a:cubicBezTo>
                  <a:cubicBezTo>
                    <a:pt x="36" y="27"/>
                    <a:pt x="36" y="27"/>
                    <a:pt x="36" y="28"/>
                  </a:cubicBezTo>
                  <a:cubicBezTo>
                    <a:pt x="35" y="28"/>
                    <a:pt x="30" y="30"/>
                    <a:pt x="30" y="31"/>
                  </a:cubicBezTo>
                  <a:cubicBezTo>
                    <a:pt x="29" y="32"/>
                    <a:pt x="28" y="34"/>
                    <a:pt x="27" y="34"/>
                  </a:cubicBezTo>
                  <a:cubicBezTo>
                    <a:pt x="24" y="36"/>
                    <a:pt x="22" y="37"/>
                    <a:pt x="19" y="38"/>
                  </a:cubicBezTo>
                  <a:cubicBezTo>
                    <a:pt x="17" y="38"/>
                    <a:pt x="17" y="38"/>
                    <a:pt x="17" y="37"/>
                  </a:cubicBezTo>
                  <a:cubicBezTo>
                    <a:pt x="16" y="38"/>
                    <a:pt x="9" y="42"/>
                    <a:pt x="9" y="43"/>
                  </a:cubicBezTo>
                  <a:cubicBezTo>
                    <a:pt x="6" y="43"/>
                    <a:pt x="3" y="44"/>
                    <a:pt x="1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7"/>
                    <a:pt x="0" y="47"/>
                  </a:cubicBezTo>
                  <a:cubicBezTo>
                    <a:pt x="2" y="47"/>
                    <a:pt x="2" y="47"/>
                    <a:pt x="3" y="47"/>
                  </a:cubicBezTo>
                  <a:cubicBezTo>
                    <a:pt x="4" y="48"/>
                    <a:pt x="4" y="49"/>
                    <a:pt x="4" y="49"/>
                  </a:cubicBezTo>
                  <a:cubicBezTo>
                    <a:pt x="4" y="50"/>
                    <a:pt x="8" y="51"/>
                    <a:pt x="9" y="51"/>
                  </a:cubicBezTo>
                  <a:cubicBezTo>
                    <a:pt x="10" y="51"/>
                    <a:pt x="10" y="51"/>
                    <a:pt x="10" y="52"/>
                  </a:cubicBezTo>
                  <a:cubicBezTo>
                    <a:pt x="12" y="51"/>
                    <a:pt x="13" y="50"/>
                    <a:pt x="14" y="50"/>
                  </a:cubicBezTo>
                  <a:cubicBezTo>
                    <a:pt x="14" y="50"/>
                    <a:pt x="15" y="50"/>
                    <a:pt x="15" y="50"/>
                  </a:cubicBezTo>
                  <a:cubicBezTo>
                    <a:pt x="15" y="51"/>
                    <a:pt x="15" y="50"/>
                    <a:pt x="15" y="51"/>
                  </a:cubicBezTo>
                  <a:cubicBezTo>
                    <a:pt x="15" y="56"/>
                    <a:pt x="14" y="62"/>
                    <a:pt x="13" y="64"/>
                  </a:cubicBezTo>
                  <a:cubicBezTo>
                    <a:pt x="13" y="67"/>
                    <a:pt x="13" y="69"/>
                    <a:pt x="13" y="72"/>
                  </a:cubicBezTo>
                  <a:cubicBezTo>
                    <a:pt x="12" y="75"/>
                    <a:pt x="14" y="76"/>
                    <a:pt x="14" y="78"/>
                  </a:cubicBezTo>
                  <a:cubicBezTo>
                    <a:pt x="15" y="80"/>
                    <a:pt x="14" y="84"/>
                    <a:pt x="15" y="86"/>
                  </a:cubicBezTo>
                  <a:cubicBezTo>
                    <a:pt x="15" y="86"/>
                    <a:pt x="15" y="87"/>
                    <a:pt x="15" y="87"/>
                  </a:cubicBezTo>
                  <a:cubicBezTo>
                    <a:pt x="15" y="87"/>
                    <a:pt x="13" y="96"/>
                    <a:pt x="13" y="97"/>
                  </a:cubicBezTo>
                  <a:cubicBezTo>
                    <a:pt x="14" y="98"/>
                    <a:pt x="14" y="99"/>
                    <a:pt x="15" y="99"/>
                  </a:cubicBezTo>
                  <a:cubicBezTo>
                    <a:pt x="15" y="100"/>
                    <a:pt x="14" y="103"/>
                    <a:pt x="14" y="104"/>
                  </a:cubicBezTo>
                  <a:cubicBezTo>
                    <a:pt x="14" y="104"/>
                    <a:pt x="15" y="105"/>
                    <a:pt x="15" y="106"/>
                  </a:cubicBezTo>
                  <a:cubicBezTo>
                    <a:pt x="15" y="106"/>
                    <a:pt x="14" y="110"/>
                    <a:pt x="14" y="111"/>
                  </a:cubicBezTo>
                  <a:cubicBezTo>
                    <a:pt x="14" y="111"/>
                    <a:pt x="15" y="111"/>
                    <a:pt x="15" y="112"/>
                  </a:cubicBezTo>
                  <a:cubicBezTo>
                    <a:pt x="16" y="112"/>
                    <a:pt x="14" y="115"/>
                    <a:pt x="15" y="117"/>
                  </a:cubicBezTo>
                  <a:cubicBezTo>
                    <a:pt x="16" y="120"/>
                    <a:pt x="16" y="127"/>
                    <a:pt x="14" y="130"/>
                  </a:cubicBezTo>
                  <a:cubicBezTo>
                    <a:pt x="14" y="131"/>
                    <a:pt x="15" y="133"/>
                    <a:pt x="15" y="134"/>
                  </a:cubicBezTo>
                  <a:cubicBezTo>
                    <a:pt x="14" y="134"/>
                    <a:pt x="13" y="135"/>
                    <a:pt x="14" y="136"/>
                  </a:cubicBezTo>
                  <a:cubicBezTo>
                    <a:pt x="14" y="138"/>
                    <a:pt x="13" y="138"/>
                    <a:pt x="13" y="139"/>
                  </a:cubicBezTo>
                  <a:cubicBezTo>
                    <a:pt x="14" y="143"/>
                    <a:pt x="13" y="147"/>
                    <a:pt x="12" y="149"/>
                  </a:cubicBezTo>
                  <a:cubicBezTo>
                    <a:pt x="13" y="153"/>
                    <a:pt x="12" y="157"/>
                    <a:pt x="12" y="159"/>
                  </a:cubicBezTo>
                  <a:cubicBezTo>
                    <a:pt x="12" y="161"/>
                    <a:pt x="13" y="164"/>
                    <a:pt x="11" y="165"/>
                  </a:cubicBezTo>
                  <a:cubicBezTo>
                    <a:pt x="11" y="168"/>
                    <a:pt x="13" y="172"/>
                    <a:pt x="10" y="174"/>
                  </a:cubicBezTo>
                  <a:cubicBezTo>
                    <a:pt x="12" y="177"/>
                    <a:pt x="11" y="180"/>
                    <a:pt x="10" y="183"/>
                  </a:cubicBezTo>
                  <a:cubicBezTo>
                    <a:pt x="10" y="183"/>
                    <a:pt x="10" y="183"/>
                    <a:pt x="10" y="184"/>
                  </a:cubicBezTo>
                  <a:cubicBezTo>
                    <a:pt x="11" y="184"/>
                    <a:pt x="11" y="185"/>
                    <a:pt x="11" y="186"/>
                  </a:cubicBezTo>
                  <a:cubicBezTo>
                    <a:pt x="11" y="188"/>
                    <a:pt x="10" y="189"/>
                    <a:pt x="10" y="191"/>
                  </a:cubicBezTo>
                  <a:cubicBezTo>
                    <a:pt x="10" y="192"/>
                    <a:pt x="9" y="194"/>
                    <a:pt x="10" y="196"/>
                  </a:cubicBezTo>
                  <a:cubicBezTo>
                    <a:pt x="11" y="200"/>
                    <a:pt x="12" y="206"/>
                    <a:pt x="13" y="211"/>
                  </a:cubicBezTo>
                  <a:cubicBezTo>
                    <a:pt x="14" y="211"/>
                    <a:pt x="14" y="211"/>
                    <a:pt x="14" y="211"/>
                  </a:cubicBezTo>
                  <a:cubicBezTo>
                    <a:pt x="16" y="210"/>
                    <a:pt x="15" y="210"/>
                    <a:pt x="16" y="208"/>
                  </a:cubicBezTo>
                  <a:cubicBezTo>
                    <a:pt x="16" y="207"/>
                    <a:pt x="18" y="206"/>
                    <a:pt x="18" y="205"/>
                  </a:cubicBezTo>
                  <a:cubicBezTo>
                    <a:pt x="19" y="204"/>
                    <a:pt x="19" y="203"/>
                    <a:pt x="19" y="202"/>
                  </a:cubicBezTo>
                  <a:cubicBezTo>
                    <a:pt x="21" y="200"/>
                    <a:pt x="25" y="198"/>
                    <a:pt x="27" y="196"/>
                  </a:cubicBezTo>
                  <a:cubicBezTo>
                    <a:pt x="29" y="196"/>
                    <a:pt x="33" y="196"/>
                    <a:pt x="34" y="194"/>
                  </a:cubicBezTo>
                  <a:cubicBezTo>
                    <a:pt x="36" y="194"/>
                    <a:pt x="36" y="195"/>
                    <a:pt x="37" y="195"/>
                  </a:cubicBezTo>
                  <a:cubicBezTo>
                    <a:pt x="39" y="195"/>
                    <a:pt x="39" y="194"/>
                    <a:pt x="40" y="193"/>
                  </a:cubicBezTo>
                  <a:cubicBezTo>
                    <a:pt x="43" y="192"/>
                    <a:pt x="46" y="193"/>
                    <a:pt x="48" y="191"/>
                  </a:cubicBezTo>
                  <a:cubicBezTo>
                    <a:pt x="51" y="190"/>
                    <a:pt x="51" y="193"/>
                    <a:pt x="53" y="193"/>
                  </a:cubicBezTo>
                  <a:cubicBezTo>
                    <a:pt x="54" y="192"/>
                    <a:pt x="55" y="192"/>
                    <a:pt x="55" y="191"/>
                  </a:cubicBezTo>
                  <a:cubicBezTo>
                    <a:pt x="55" y="191"/>
                    <a:pt x="56" y="191"/>
                    <a:pt x="56" y="191"/>
                  </a:cubicBezTo>
                  <a:cubicBezTo>
                    <a:pt x="56" y="192"/>
                    <a:pt x="56" y="192"/>
                    <a:pt x="56" y="192"/>
                  </a:cubicBezTo>
                  <a:cubicBezTo>
                    <a:pt x="58" y="191"/>
                    <a:pt x="64" y="190"/>
                    <a:pt x="66" y="191"/>
                  </a:cubicBezTo>
                  <a:cubicBezTo>
                    <a:pt x="66" y="191"/>
                    <a:pt x="67" y="191"/>
                    <a:pt x="67" y="191"/>
                  </a:cubicBezTo>
                  <a:cubicBezTo>
                    <a:pt x="67" y="191"/>
                    <a:pt x="67" y="191"/>
                    <a:pt x="67" y="191"/>
                  </a:cubicBezTo>
                  <a:cubicBezTo>
                    <a:pt x="68" y="191"/>
                    <a:pt x="68" y="191"/>
                    <a:pt x="68" y="191"/>
                  </a:cubicBezTo>
                  <a:cubicBezTo>
                    <a:pt x="70" y="191"/>
                    <a:pt x="71" y="191"/>
                    <a:pt x="72" y="192"/>
                  </a:cubicBezTo>
                  <a:cubicBezTo>
                    <a:pt x="73" y="191"/>
                    <a:pt x="79" y="192"/>
                    <a:pt x="79" y="192"/>
                  </a:cubicBezTo>
                  <a:cubicBezTo>
                    <a:pt x="81" y="192"/>
                    <a:pt x="90" y="192"/>
                    <a:pt x="91" y="191"/>
                  </a:cubicBezTo>
                  <a:cubicBezTo>
                    <a:pt x="93" y="191"/>
                    <a:pt x="94" y="194"/>
                    <a:pt x="97" y="193"/>
                  </a:cubicBezTo>
                  <a:cubicBezTo>
                    <a:pt x="100" y="192"/>
                    <a:pt x="108" y="195"/>
                    <a:pt x="111" y="196"/>
                  </a:cubicBezTo>
                  <a:cubicBezTo>
                    <a:pt x="112" y="196"/>
                    <a:pt x="113" y="195"/>
                    <a:pt x="114" y="195"/>
                  </a:cubicBezTo>
                  <a:cubicBezTo>
                    <a:pt x="116" y="196"/>
                    <a:pt x="117" y="197"/>
                    <a:pt x="119" y="196"/>
                  </a:cubicBezTo>
                  <a:cubicBezTo>
                    <a:pt x="122" y="195"/>
                    <a:pt x="128" y="200"/>
                    <a:pt x="130" y="200"/>
                  </a:cubicBezTo>
                  <a:cubicBezTo>
                    <a:pt x="132" y="199"/>
                    <a:pt x="142" y="200"/>
                    <a:pt x="144" y="202"/>
                  </a:cubicBezTo>
                  <a:cubicBezTo>
                    <a:pt x="145" y="202"/>
                    <a:pt x="146" y="202"/>
                    <a:pt x="147" y="202"/>
                  </a:cubicBezTo>
                  <a:cubicBezTo>
                    <a:pt x="149" y="202"/>
                    <a:pt x="152" y="204"/>
                    <a:pt x="155" y="203"/>
                  </a:cubicBezTo>
                  <a:cubicBezTo>
                    <a:pt x="160" y="201"/>
                    <a:pt x="161" y="200"/>
                    <a:pt x="166" y="197"/>
                  </a:cubicBezTo>
                  <a:cubicBezTo>
                    <a:pt x="171" y="193"/>
                    <a:pt x="166" y="176"/>
                    <a:pt x="167" y="171"/>
                  </a:cubicBezTo>
                  <a:close/>
                  <a:moveTo>
                    <a:pt x="70" y="155"/>
                  </a:moveTo>
                  <a:cubicBezTo>
                    <a:pt x="70" y="157"/>
                    <a:pt x="70" y="159"/>
                    <a:pt x="70" y="161"/>
                  </a:cubicBezTo>
                  <a:cubicBezTo>
                    <a:pt x="70" y="162"/>
                    <a:pt x="69" y="167"/>
                    <a:pt x="69" y="168"/>
                  </a:cubicBezTo>
                  <a:cubicBezTo>
                    <a:pt x="64" y="172"/>
                    <a:pt x="49" y="171"/>
                    <a:pt x="42" y="171"/>
                  </a:cubicBezTo>
                  <a:cubicBezTo>
                    <a:pt x="38" y="172"/>
                    <a:pt x="36" y="173"/>
                    <a:pt x="32" y="17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0" y="171"/>
                    <a:pt x="30" y="169"/>
                    <a:pt x="30" y="168"/>
                  </a:cubicBezTo>
                  <a:cubicBezTo>
                    <a:pt x="29" y="167"/>
                    <a:pt x="26" y="166"/>
                    <a:pt x="25" y="165"/>
                  </a:cubicBezTo>
                  <a:cubicBezTo>
                    <a:pt x="25" y="163"/>
                    <a:pt x="24" y="161"/>
                    <a:pt x="23" y="160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24" y="158"/>
                    <a:pt x="23" y="154"/>
                    <a:pt x="23" y="152"/>
                  </a:cubicBezTo>
                  <a:cubicBezTo>
                    <a:pt x="25" y="151"/>
                    <a:pt x="24" y="149"/>
                    <a:pt x="26" y="148"/>
                  </a:cubicBezTo>
                  <a:cubicBezTo>
                    <a:pt x="26" y="149"/>
                    <a:pt x="29" y="146"/>
                    <a:pt x="32" y="146"/>
                  </a:cubicBezTo>
                  <a:cubicBezTo>
                    <a:pt x="34" y="146"/>
                    <a:pt x="35" y="143"/>
                    <a:pt x="37" y="143"/>
                  </a:cubicBezTo>
                  <a:cubicBezTo>
                    <a:pt x="40" y="142"/>
                    <a:pt x="42" y="143"/>
                    <a:pt x="45" y="143"/>
                  </a:cubicBezTo>
                  <a:cubicBezTo>
                    <a:pt x="47" y="142"/>
                    <a:pt x="50" y="142"/>
                    <a:pt x="51" y="142"/>
                  </a:cubicBezTo>
                  <a:cubicBezTo>
                    <a:pt x="56" y="141"/>
                    <a:pt x="65" y="144"/>
                    <a:pt x="67" y="141"/>
                  </a:cubicBezTo>
                  <a:cubicBezTo>
                    <a:pt x="68" y="141"/>
                    <a:pt x="68" y="141"/>
                    <a:pt x="69" y="141"/>
                  </a:cubicBezTo>
                  <a:cubicBezTo>
                    <a:pt x="70" y="144"/>
                    <a:pt x="70" y="146"/>
                    <a:pt x="71" y="149"/>
                  </a:cubicBezTo>
                  <a:cubicBezTo>
                    <a:pt x="72" y="152"/>
                    <a:pt x="69" y="153"/>
                    <a:pt x="70" y="155"/>
                  </a:cubicBezTo>
                  <a:close/>
                  <a:moveTo>
                    <a:pt x="70" y="124"/>
                  </a:moveTo>
                  <a:cubicBezTo>
                    <a:pt x="70" y="123"/>
                    <a:pt x="70" y="123"/>
                    <a:pt x="70" y="123"/>
                  </a:cubicBezTo>
                  <a:cubicBezTo>
                    <a:pt x="70" y="123"/>
                    <a:pt x="70" y="124"/>
                    <a:pt x="70" y="124"/>
                  </a:cubicBezTo>
                  <a:cubicBezTo>
                    <a:pt x="70" y="124"/>
                    <a:pt x="62" y="127"/>
                    <a:pt x="62" y="127"/>
                  </a:cubicBezTo>
                  <a:cubicBezTo>
                    <a:pt x="62" y="127"/>
                    <a:pt x="55" y="128"/>
                    <a:pt x="54" y="129"/>
                  </a:cubicBezTo>
                  <a:cubicBezTo>
                    <a:pt x="54" y="129"/>
                    <a:pt x="53" y="129"/>
                    <a:pt x="53" y="129"/>
                  </a:cubicBezTo>
                  <a:cubicBezTo>
                    <a:pt x="45" y="129"/>
                    <a:pt x="37" y="132"/>
                    <a:pt x="30" y="127"/>
                  </a:cubicBezTo>
                  <a:cubicBezTo>
                    <a:pt x="30" y="127"/>
                    <a:pt x="30" y="126"/>
                    <a:pt x="30" y="126"/>
                  </a:cubicBezTo>
                  <a:cubicBezTo>
                    <a:pt x="28" y="125"/>
                    <a:pt x="28" y="124"/>
                    <a:pt x="25" y="121"/>
                  </a:cubicBezTo>
                  <a:cubicBezTo>
                    <a:pt x="26" y="120"/>
                    <a:pt x="25" y="118"/>
                    <a:pt x="25" y="118"/>
                  </a:cubicBezTo>
                  <a:cubicBezTo>
                    <a:pt x="25" y="113"/>
                    <a:pt x="29" y="110"/>
                    <a:pt x="32" y="109"/>
                  </a:cubicBezTo>
                  <a:cubicBezTo>
                    <a:pt x="33" y="108"/>
                    <a:pt x="35" y="108"/>
                    <a:pt x="36" y="108"/>
                  </a:cubicBezTo>
                  <a:cubicBezTo>
                    <a:pt x="38" y="107"/>
                    <a:pt x="40" y="106"/>
                    <a:pt x="42" y="105"/>
                  </a:cubicBezTo>
                  <a:cubicBezTo>
                    <a:pt x="43" y="105"/>
                    <a:pt x="49" y="105"/>
                    <a:pt x="49" y="104"/>
                  </a:cubicBezTo>
                  <a:cubicBezTo>
                    <a:pt x="51" y="104"/>
                    <a:pt x="58" y="105"/>
                    <a:pt x="59" y="105"/>
                  </a:cubicBezTo>
                  <a:cubicBezTo>
                    <a:pt x="61" y="105"/>
                    <a:pt x="65" y="103"/>
                    <a:pt x="68" y="104"/>
                  </a:cubicBezTo>
                  <a:cubicBezTo>
                    <a:pt x="68" y="104"/>
                    <a:pt x="69" y="103"/>
                    <a:pt x="69" y="103"/>
                  </a:cubicBezTo>
                  <a:cubicBezTo>
                    <a:pt x="69" y="103"/>
                    <a:pt x="71" y="104"/>
                    <a:pt x="71" y="104"/>
                  </a:cubicBezTo>
                  <a:cubicBezTo>
                    <a:pt x="73" y="105"/>
                    <a:pt x="72" y="110"/>
                    <a:pt x="72" y="112"/>
                  </a:cubicBezTo>
                  <a:cubicBezTo>
                    <a:pt x="71" y="115"/>
                    <a:pt x="73" y="121"/>
                    <a:pt x="70" y="1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8" name="Freeform 59">
              <a:extLst>
                <a:ext uri="{FF2B5EF4-FFF2-40B4-BE49-F238E27FC236}">
                  <a16:creationId xmlns="" xmlns:a16="http://schemas.microsoft.com/office/drawing/2014/main" id="{417B056A-A9FC-C04D-AA75-B778E01BA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876" y="3000376"/>
              <a:ext cx="412750" cy="681038"/>
            </a:xfrm>
            <a:custGeom>
              <a:avLst/>
              <a:gdLst>
                <a:gd name="T0" fmla="*/ 103 w 136"/>
                <a:gd name="T1" fmla="*/ 7 h 223"/>
                <a:gd name="T2" fmla="*/ 106 w 136"/>
                <a:gd name="T3" fmla="*/ 25 h 223"/>
                <a:gd name="T4" fmla="*/ 103 w 136"/>
                <a:gd name="T5" fmla="*/ 38 h 223"/>
                <a:gd name="T6" fmla="*/ 94 w 136"/>
                <a:gd name="T7" fmla="*/ 60 h 223"/>
                <a:gd name="T8" fmla="*/ 105 w 136"/>
                <a:gd name="T9" fmla="*/ 71 h 223"/>
                <a:gd name="T10" fmla="*/ 116 w 136"/>
                <a:gd name="T11" fmla="*/ 53 h 223"/>
                <a:gd name="T12" fmla="*/ 119 w 136"/>
                <a:gd name="T13" fmla="*/ 38 h 223"/>
                <a:gd name="T14" fmla="*/ 124 w 136"/>
                <a:gd name="T15" fmla="*/ 9 h 223"/>
                <a:gd name="T16" fmla="*/ 135 w 136"/>
                <a:gd name="T17" fmla="*/ 25 h 223"/>
                <a:gd name="T18" fmla="*/ 128 w 136"/>
                <a:gd name="T19" fmla="*/ 42 h 223"/>
                <a:gd name="T20" fmla="*/ 124 w 136"/>
                <a:gd name="T21" fmla="*/ 63 h 223"/>
                <a:gd name="T22" fmla="*/ 96 w 136"/>
                <a:gd name="T23" fmla="*/ 85 h 223"/>
                <a:gd name="T24" fmla="*/ 92 w 136"/>
                <a:gd name="T25" fmla="*/ 129 h 223"/>
                <a:gd name="T26" fmla="*/ 86 w 136"/>
                <a:gd name="T27" fmla="*/ 160 h 223"/>
                <a:gd name="T28" fmla="*/ 79 w 136"/>
                <a:gd name="T29" fmla="*/ 176 h 223"/>
                <a:gd name="T30" fmla="*/ 69 w 136"/>
                <a:gd name="T31" fmla="*/ 162 h 223"/>
                <a:gd name="T32" fmla="*/ 61 w 136"/>
                <a:gd name="T33" fmla="*/ 174 h 223"/>
                <a:gd name="T34" fmla="*/ 52 w 136"/>
                <a:gd name="T35" fmla="*/ 223 h 223"/>
                <a:gd name="T36" fmla="*/ 45 w 136"/>
                <a:gd name="T37" fmla="*/ 211 h 223"/>
                <a:gd name="T38" fmla="*/ 46 w 136"/>
                <a:gd name="T39" fmla="*/ 152 h 223"/>
                <a:gd name="T40" fmla="*/ 27 w 136"/>
                <a:gd name="T41" fmla="*/ 153 h 223"/>
                <a:gd name="T42" fmla="*/ 2 w 136"/>
                <a:gd name="T43" fmla="*/ 149 h 223"/>
                <a:gd name="T44" fmla="*/ 2 w 136"/>
                <a:gd name="T45" fmla="*/ 126 h 223"/>
                <a:gd name="T46" fmla="*/ 7 w 136"/>
                <a:gd name="T47" fmla="*/ 95 h 223"/>
                <a:gd name="T48" fmla="*/ 11 w 136"/>
                <a:gd name="T49" fmla="*/ 68 h 223"/>
                <a:gd name="T50" fmla="*/ 15 w 136"/>
                <a:gd name="T51" fmla="*/ 50 h 223"/>
                <a:gd name="T52" fmla="*/ 30 w 136"/>
                <a:gd name="T53" fmla="*/ 65 h 223"/>
                <a:gd name="T54" fmla="*/ 28 w 136"/>
                <a:gd name="T55" fmla="*/ 74 h 223"/>
                <a:gd name="T56" fmla="*/ 29 w 136"/>
                <a:gd name="T57" fmla="*/ 100 h 223"/>
                <a:gd name="T58" fmla="*/ 47 w 136"/>
                <a:gd name="T59" fmla="*/ 90 h 223"/>
                <a:gd name="T60" fmla="*/ 49 w 136"/>
                <a:gd name="T61" fmla="*/ 64 h 223"/>
                <a:gd name="T62" fmla="*/ 50 w 136"/>
                <a:gd name="T63" fmla="*/ 31 h 223"/>
                <a:gd name="T64" fmla="*/ 66 w 136"/>
                <a:gd name="T65" fmla="*/ 4 h 223"/>
                <a:gd name="T66" fmla="*/ 69 w 136"/>
                <a:gd name="T67" fmla="*/ 34 h 223"/>
                <a:gd name="T68" fmla="*/ 65 w 136"/>
                <a:gd name="T69" fmla="*/ 55 h 223"/>
                <a:gd name="T70" fmla="*/ 65 w 136"/>
                <a:gd name="T71" fmla="*/ 97 h 223"/>
                <a:gd name="T72" fmla="*/ 69 w 136"/>
                <a:gd name="T73" fmla="*/ 126 h 223"/>
                <a:gd name="T74" fmla="*/ 62 w 136"/>
                <a:gd name="T75" fmla="*/ 139 h 223"/>
                <a:gd name="T76" fmla="*/ 74 w 136"/>
                <a:gd name="T77" fmla="*/ 153 h 223"/>
                <a:gd name="T78" fmla="*/ 82 w 136"/>
                <a:gd name="T79" fmla="*/ 139 h 223"/>
                <a:gd name="T80" fmla="*/ 85 w 136"/>
                <a:gd name="T81" fmla="*/ 97 h 223"/>
                <a:gd name="T82" fmla="*/ 75 w 136"/>
                <a:gd name="T83" fmla="*/ 85 h 223"/>
                <a:gd name="T84" fmla="*/ 66 w 136"/>
                <a:gd name="T85" fmla="*/ 91 h 223"/>
                <a:gd name="T86" fmla="*/ 69 w 136"/>
                <a:gd name="T87" fmla="*/ 81 h 223"/>
                <a:gd name="T88" fmla="*/ 87 w 136"/>
                <a:gd name="T89" fmla="*/ 54 h 223"/>
                <a:gd name="T90" fmla="*/ 91 w 136"/>
                <a:gd name="T91" fmla="*/ 12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6" h="223">
                  <a:moveTo>
                    <a:pt x="94" y="2"/>
                  </a:moveTo>
                  <a:cubicBezTo>
                    <a:pt x="96" y="3"/>
                    <a:pt x="100" y="3"/>
                    <a:pt x="101" y="4"/>
                  </a:cubicBezTo>
                  <a:cubicBezTo>
                    <a:pt x="102" y="5"/>
                    <a:pt x="102" y="6"/>
                    <a:pt x="103" y="7"/>
                  </a:cubicBezTo>
                  <a:cubicBezTo>
                    <a:pt x="104" y="9"/>
                    <a:pt x="106" y="12"/>
                    <a:pt x="106" y="13"/>
                  </a:cubicBezTo>
                  <a:cubicBezTo>
                    <a:pt x="107" y="15"/>
                    <a:pt x="106" y="19"/>
                    <a:pt x="106" y="20"/>
                  </a:cubicBezTo>
                  <a:cubicBezTo>
                    <a:pt x="106" y="22"/>
                    <a:pt x="106" y="23"/>
                    <a:pt x="106" y="25"/>
                  </a:cubicBezTo>
                  <a:cubicBezTo>
                    <a:pt x="105" y="27"/>
                    <a:pt x="105" y="29"/>
                    <a:pt x="104" y="31"/>
                  </a:cubicBezTo>
                  <a:cubicBezTo>
                    <a:pt x="104" y="33"/>
                    <a:pt x="104" y="35"/>
                    <a:pt x="104" y="36"/>
                  </a:cubicBezTo>
                  <a:cubicBezTo>
                    <a:pt x="103" y="37"/>
                    <a:pt x="103" y="37"/>
                    <a:pt x="103" y="38"/>
                  </a:cubicBezTo>
                  <a:cubicBezTo>
                    <a:pt x="102" y="39"/>
                    <a:pt x="103" y="41"/>
                    <a:pt x="103" y="42"/>
                  </a:cubicBezTo>
                  <a:cubicBezTo>
                    <a:pt x="103" y="43"/>
                    <a:pt x="103" y="44"/>
                    <a:pt x="103" y="46"/>
                  </a:cubicBezTo>
                  <a:cubicBezTo>
                    <a:pt x="100" y="51"/>
                    <a:pt x="96" y="54"/>
                    <a:pt x="94" y="60"/>
                  </a:cubicBezTo>
                  <a:cubicBezTo>
                    <a:pt x="94" y="62"/>
                    <a:pt x="96" y="72"/>
                    <a:pt x="96" y="73"/>
                  </a:cubicBezTo>
                  <a:cubicBezTo>
                    <a:pt x="99" y="73"/>
                    <a:pt x="100" y="73"/>
                    <a:pt x="102" y="72"/>
                  </a:cubicBezTo>
                  <a:cubicBezTo>
                    <a:pt x="103" y="72"/>
                    <a:pt x="104" y="72"/>
                    <a:pt x="105" y="71"/>
                  </a:cubicBezTo>
                  <a:cubicBezTo>
                    <a:pt x="110" y="70"/>
                    <a:pt x="110" y="66"/>
                    <a:pt x="112" y="60"/>
                  </a:cubicBezTo>
                  <a:cubicBezTo>
                    <a:pt x="112" y="58"/>
                    <a:pt x="115" y="56"/>
                    <a:pt x="116" y="54"/>
                  </a:cubicBezTo>
                  <a:cubicBezTo>
                    <a:pt x="116" y="54"/>
                    <a:pt x="116" y="53"/>
                    <a:pt x="116" y="53"/>
                  </a:cubicBezTo>
                  <a:cubicBezTo>
                    <a:pt x="116" y="53"/>
                    <a:pt x="118" y="48"/>
                    <a:pt x="117" y="47"/>
                  </a:cubicBezTo>
                  <a:cubicBezTo>
                    <a:pt x="118" y="47"/>
                    <a:pt x="119" y="47"/>
                    <a:pt x="119" y="45"/>
                  </a:cubicBezTo>
                  <a:cubicBezTo>
                    <a:pt x="119" y="43"/>
                    <a:pt x="119" y="41"/>
                    <a:pt x="119" y="38"/>
                  </a:cubicBezTo>
                  <a:cubicBezTo>
                    <a:pt x="118" y="35"/>
                    <a:pt x="120" y="23"/>
                    <a:pt x="122" y="19"/>
                  </a:cubicBezTo>
                  <a:cubicBezTo>
                    <a:pt x="122" y="18"/>
                    <a:pt x="122" y="18"/>
                    <a:pt x="121" y="19"/>
                  </a:cubicBezTo>
                  <a:cubicBezTo>
                    <a:pt x="119" y="13"/>
                    <a:pt x="118" y="11"/>
                    <a:pt x="124" y="9"/>
                  </a:cubicBezTo>
                  <a:cubicBezTo>
                    <a:pt x="126" y="9"/>
                    <a:pt x="126" y="8"/>
                    <a:pt x="128" y="9"/>
                  </a:cubicBezTo>
                  <a:cubicBezTo>
                    <a:pt x="132" y="11"/>
                    <a:pt x="134" y="17"/>
                    <a:pt x="135" y="22"/>
                  </a:cubicBezTo>
                  <a:cubicBezTo>
                    <a:pt x="135" y="23"/>
                    <a:pt x="135" y="24"/>
                    <a:pt x="135" y="25"/>
                  </a:cubicBezTo>
                  <a:cubicBezTo>
                    <a:pt x="135" y="26"/>
                    <a:pt x="136" y="27"/>
                    <a:pt x="136" y="29"/>
                  </a:cubicBezTo>
                  <a:cubicBezTo>
                    <a:pt x="135" y="29"/>
                    <a:pt x="135" y="29"/>
                    <a:pt x="134" y="30"/>
                  </a:cubicBezTo>
                  <a:cubicBezTo>
                    <a:pt x="135" y="35"/>
                    <a:pt x="130" y="39"/>
                    <a:pt x="128" y="42"/>
                  </a:cubicBezTo>
                  <a:cubicBezTo>
                    <a:pt x="128" y="44"/>
                    <a:pt x="127" y="46"/>
                    <a:pt x="127" y="48"/>
                  </a:cubicBezTo>
                  <a:cubicBezTo>
                    <a:pt x="127" y="48"/>
                    <a:pt x="126" y="49"/>
                    <a:pt x="126" y="50"/>
                  </a:cubicBezTo>
                  <a:cubicBezTo>
                    <a:pt x="128" y="53"/>
                    <a:pt x="126" y="59"/>
                    <a:pt x="124" y="63"/>
                  </a:cubicBezTo>
                  <a:cubicBezTo>
                    <a:pt x="123" y="66"/>
                    <a:pt x="124" y="69"/>
                    <a:pt x="123" y="74"/>
                  </a:cubicBezTo>
                  <a:cubicBezTo>
                    <a:pt x="122" y="78"/>
                    <a:pt x="117" y="84"/>
                    <a:pt x="114" y="85"/>
                  </a:cubicBezTo>
                  <a:cubicBezTo>
                    <a:pt x="109" y="88"/>
                    <a:pt x="100" y="78"/>
                    <a:pt x="96" y="85"/>
                  </a:cubicBezTo>
                  <a:cubicBezTo>
                    <a:pt x="95" y="86"/>
                    <a:pt x="95" y="89"/>
                    <a:pt x="94" y="91"/>
                  </a:cubicBezTo>
                  <a:cubicBezTo>
                    <a:pt x="94" y="98"/>
                    <a:pt x="94" y="106"/>
                    <a:pt x="94" y="113"/>
                  </a:cubicBezTo>
                  <a:cubicBezTo>
                    <a:pt x="94" y="119"/>
                    <a:pt x="93" y="124"/>
                    <a:pt x="92" y="129"/>
                  </a:cubicBezTo>
                  <a:cubicBezTo>
                    <a:pt x="92" y="130"/>
                    <a:pt x="92" y="142"/>
                    <a:pt x="92" y="142"/>
                  </a:cubicBezTo>
                  <a:cubicBezTo>
                    <a:pt x="92" y="143"/>
                    <a:pt x="89" y="153"/>
                    <a:pt x="90" y="154"/>
                  </a:cubicBezTo>
                  <a:cubicBezTo>
                    <a:pt x="88" y="155"/>
                    <a:pt x="87" y="158"/>
                    <a:pt x="86" y="160"/>
                  </a:cubicBezTo>
                  <a:cubicBezTo>
                    <a:pt x="86" y="162"/>
                    <a:pt x="86" y="164"/>
                    <a:pt x="86" y="166"/>
                  </a:cubicBezTo>
                  <a:cubicBezTo>
                    <a:pt x="84" y="168"/>
                    <a:pt x="84" y="170"/>
                    <a:pt x="83" y="172"/>
                  </a:cubicBezTo>
                  <a:cubicBezTo>
                    <a:pt x="83" y="173"/>
                    <a:pt x="80" y="175"/>
                    <a:pt x="79" y="176"/>
                  </a:cubicBezTo>
                  <a:cubicBezTo>
                    <a:pt x="78" y="177"/>
                    <a:pt x="72" y="173"/>
                    <a:pt x="71" y="171"/>
                  </a:cubicBezTo>
                  <a:cubicBezTo>
                    <a:pt x="71" y="170"/>
                    <a:pt x="69" y="168"/>
                    <a:pt x="69" y="166"/>
                  </a:cubicBezTo>
                  <a:cubicBezTo>
                    <a:pt x="68" y="165"/>
                    <a:pt x="68" y="163"/>
                    <a:pt x="69" y="162"/>
                  </a:cubicBezTo>
                  <a:cubicBezTo>
                    <a:pt x="67" y="158"/>
                    <a:pt x="65" y="149"/>
                    <a:pt x="61" y="149"/>
                  </a:cubicBezTo>
                  <a:cubicBezTo>
                    <a:pt x="61" y="156"/>
                    <a:pt x="61" y="162"/>
                    <a:pt x="60" y="169"/>
                  </a:cubicBezTo>
                  <a:cubicBezTo>
                    <a:pt x="61" y="171"/>
                    <a:pt x="61" y="172"/>
                    <a:pt x="61" y="174"/>
                  </a:cubicBezTo>
                  <a:cubicBezTo>
                    <a:pt x="60" y="177"/>
                    <a:pt x="59" y="180"/>
                    <a:pt x="58" y="183"/>
                  </a:cubicBezTo>
                  <a:cubicBezTo>
                    <a:pt x="58" y="188"/>
                    <a:pt x="58" y="194"/>
                    <a:pt x="58" y="199"/>
                  </a:cubicBezTo>
                  <a:cubicBezTo>
                    <a:pt x="58" y="209"/>
                    <a:pt x="61" y="222"/>
                    <a:pt x="52" y="223"/>
                  </a:cubicBezTo>
                  <a:cubicBezTo>
                    <a:pt x="51" y="221"/>
                    <a:pt x="48" y="222"/>
                    <a:pt x="47" y="220"/>
                  </a:cubicBezTo>
                  <a:cubicBezTo>
                    <a:pt x="47" y="218"/>
                    <a:pt x="47" y="217"/>
                    <a:pt x="47" y="215"/>
                  </a:cubicBezTo>
                  <a:cubicBezTo>
                    <a:pt x="46" y="213"/>
                    <a:pt x="45" y="212"/>
                    <a:pt x="45" y="211"/>
                  </a:cubicBezTo>
                  <a:cubicBezTo>
                    <a:pt x="43" y="207"/>
                    <a:pt x="45" y="202"/>
                    <a:pt x="44" y="198"/>
                  </a:cubicBezTo>
                  <a:cubicBezTo>
                    <a:pt x="43" y="190"/>
                    <a:pt x="43" y="178"/>
                    <a:pt x="44" y="170"/>
                  </a:cubicBezTo>
                  <a:cubicBezTo>
                    <a:pt x="46" y="163"/>
                    <a:pt x="43" y="156"/>
                    <a:pt x="46" y="152"/>
                  </a:cubicBezTo>
                  <a:cubicBezTo>
                    <a:pt x="45" y="150"/>
                    <a:pt x="44" y="148"/>
                    <a:pt x="41" y="148"/>
                  </a:cubicBezTo>
                  <a:cubicBezTo>
                    <a:pt x="39" y="148"/>
                    <a:pt x="37" y="150"/>
                    <a:pt x="36" y="150"/>
                  </a:cubicBezTo>
                  <a:cubicBezTo>
                    <a:pt x="33" y="151"/>
                    <a:pt x="29" y="151"/>
                    <a:pt x="27" y="153"/>
                  </a:cubicBezTo>
                  <a:cubicBezTo>
                    <a:pt x="26" y="157"/>
                    <a:pt x="10" y="158"/>
                    <a:pt x="6" y="155"/>
                  </a:cubicBezTo>
                  <a:cubicBezTo>
                    <a:pt x="5" y="154"/>
                    <a:pt x="5" y="153"/>
                    <a:pt x="5" y="151"/>
                  </a:cubicBezTo>
                  <a:cubicBezTo>
                    <a:pt x="4" y="151"/>
                    <a:pt x="3" y="150"/>
                    <a:pt x="2" y="149"/>
                  </a:cubicBezTo>
                  <a:cubicBezTo>
                    <a:pt x="1" y="146"/>
                    <a:pt x="2" y="142"/>
                    <a:pt x="1" y="139"/>
                  </a:cubicBezTo>
                  <a:cubicBezTo>
                    <a:pt x="1" y="136"/>
                    <a:pt x="0" y="134"/>
                    <a:pt x="0" y="132"/>
                  </a:cubicBezTo>
                  <a:cubicBezTo>
                    <a:pt x="1" y="130"/>
                    <a:pt x="2" y="127"/>
                    <a:pt x="2" y="126"/>
                  </a:cubicBezTo>
                  <a:cubicBezTo>
                    <a:pt x="2" y="125"/>
                    <a:pt x="2" y="116"/>
                    <a:pt x="2" y="115"/>
                  </a:cubicBezTo>
                  <a:cubicBezTo>
                    <a:pt x="3" y="111"/>
                    <a:pt x="5" y="107"/>
                    <a:pt x="7" y="105"/>
                  </a:cubicBezTo>
                  <a:cubicBezTo>
                    <a:pt x="7" y="102"/>
                    <a:pt x="7" y="98"/>
                    <a:pt x="7" y="95"/>
                  </a:cubicBezTo>
                  <a:cubicBezTo>
                    <a:pt x="8" y="94"/>
                    <a:pt x="9" y="93"/>
                    <a:pt x="10" y="92"/>
                  </a:cubicBezTo>
                  <a:cubicBezTo>
                    <a:pt x="11" y="89"/>
                    <a:pt x="10" y="86"/>
                    <a:pt x="11" y="84"/>
                  </a:cubicBezTo>
                  <a:cubicBezTo>
                    <a:pt x="12" y="82"/>
                    <a:pt x="10" y="71"/>
                    <a:pt x="11" y="68"/>
                  </a:cubicBezTo>
                  <a:cubicBezTo>
                    <a:pt x="11" y="66"/>
                    <a:pt x="11" y="64"/>
                    <a:pt x="10" y="62"/>
                  </a:cubicBezTo>
                  <a:cubicBezTo>
                    <a:pt x="11" y="61"/>
                    <a:pt x="14" y="51"/>
                    <a:pt x="14" y="50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7" y="47"/>
                    <a:pt x="23" y="32"/>
                    <a:pt x="30" y="38"/>
                  </a:cubicBezTo>
                  <a:cubicBezTo>
                    <a:pt x="37" y="45"/>
                    <a:pt x="27" y="48"/>
                    <a:pt x="29" y="53"/>
                  </a:cubicBezTo>
                  <a:cubicBezTo>
                    <a:pt x="30" y="57"/>
                    <a:pt x="31" y="60"/>
                    <a:pt x="30" y="65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8"/>
                    <a:pt x="29" y="69"/>
                    <a:pt x="28" y="70"/>
                  </a:cubicBezTo>
                  <a:cubicBezTo>
                    <a:pt x="28" y="71"/>
                    <a:pt x="28" y="73"/>
                    <a:pt x="28" y="74"/>
                  </a:cubicBezTo>
                  <a:cubicBezTo>
                    <a:pt x="27" y="80"/>
                    <a:pt x="28" y="80"/>
                    <a:pt x="25" y="84"/>
                  </a:cubicBezTo>
                  <a:cubicBezTo>
                    <a:pt x="25" y="86"/>
                    <a:pt x="26" y="87"/>
                    <a:pt x="27" y="88"/>
                  </a:cubicBezTo>
                  <a:cubicBezTo>
                    <a:pt x="27" y="90"/>
                    <a:pt x="28" y="98"/>
                    <a:pt x="29" y="100"/>
                  </a:cubicBezTo>
                  <a:cubicBezTo>
                    <a:pt x="31" y="100"/>
                    <a:pt x="34" y="99"/>
                    <a:pt x="35" y="98"/>
                  </a:cubicBezTo>
                  <a:cubicBezTo>
                    <a:pt x="36" y="98"/>
                    <a:pt x="37" y="98"/>
                    <a:pt x="38" y="98"/>
                  </a:cubicBezTo>
                  <a:cubicBezTo>
                    <a:pt x="40" y="95"/>
                    <a:pt x="45" y="93"/>
                    <a:pt x="47" y="90"/>
                  </a:cubicBezTo>
                  <a:cubicBezTo>
                    <a:pt x="48" y="89"/>
                    <a:pt x="51" y="87"/>
                    <a:pt x="49" y="86"/>
                  </a:cubicBezTo>
                  <a:cubicBezTo>
                    <a:pt x="50" y="85"/>
                    <a:pt x="51" y="84"/>
                    <a:pt x="52" y="82"/>
                  </a:cubicBezTo>
                  <a:cubicBezTo>
                    <a:pt x="53" y="76"/>
                    <a:pt x="50" y="69"/>
                    <a:pt x="49" y="64"/>
                  </a:cubicBezTo>
                  <a:cubicBezTo>
                    <a:pt x="49" y="64"/>
                    <a:pt x="49" y="55"/>
                    <a:pt x="49" y="54"/>
                  </a:cubicBezTo>
                  <a:cubicBezTo>
                    <a:pt x="48" y="51"/>
                    <a:pt x="51" y="44"/>
                    <a:pt x="51" y="41"/>
                  </a:cubicBezTo>
                  <a:cubicBezTo>
                    <a:pt x="52" y="37"/>
                    <a:pt x="50" y="34"/>
                    <a:pt x="50" y="31"/>
                  </a:cubicBezTo>
                  <a:cubicBezTo>
                    <a:pt x="50" y="29"/>
                    <a:pt x="52" y="28"/>
                    <a:pt x="50" y="26"/>
                  </a:cubicBezTo>
                  <a:cubicBezTo>
                    <a:pt x="50" y="25"/>
                    <a:pt x="52" y="18"/>
                    <a:pt x="52" y="18"/>
                  </a:cubicBezTo>
                  <a:cubicBezTo>
                    <a:pt x="54" y="13"/>
                    <a:pt x="58" y="0"/>
                    <a:pt x="66" y="4"/>
                  </a:cubicBezTo>
                  <a:cubicBezTo>
                    <a:pt x="68" y="5"/>
                    <a:pt x="69" y="7"/>
                    <a:pt x="70" y="10"/>
                  </a:cubicBezTo>
                  <a:cubicBezTo>
                    <a:pt x="71" y="11"/>
                    <a:pt x="72" y="13"/>
                    <a:pt x="72" y="14"/>
                  </a:cubicBezTo>
                  <a:cubicBezTo>
                    <a:pt x="74" y="21"/>
                    <a:pt x="69" y="27"/>
                    <a:pt x="69" y="34"/>
                  </a:cubicBezTo>
                  <a:cubicBezTo>
                    <a:pt x="69" y="36"/>
                    <a:pt x="68" y="40"/>
                    <a:pt x="67" y="43"/>
                  </a:cubicBezTo>
                  <a:cubicBezTo>
                    <a:pt x="66" y="45"/>
                    <a:pt x="67" y="50"/>
                    <a:pt x="66" y="53"/>
                  </a:cubicBezTo>
                  <a:cubicBezTo>
                    <a:pt x="66" y="54"/>
                    <a:pt x="65" y="55"/>
                    <a:pt x="65" y="55"/>
                  </a:cubicBezTo>
                  <a:cubicBezTo>
                    <a:pt x="64" y="60"/>
                    <a:pt x="64" y="64"/>
                    <a:pt x="64" y="68"/>
                  </a:cubicBezTo>
                  <a:cubicBezTo>
                    <a:pt x="63" y="70"/>
                    <a:pt x="63" y="71"/>
                    <a:pt x="62" y="73"/>
                  </a:cubicBezTo>
                  <a:cubicBezTo>
                    <a:pt x="60" y="80"/>
                    <a:pt x="63" y="94"/>
                    <a:pt x="65" y="97"/>
                  </a:cubicBezTo>
                  <a:cubicBezTo>
                    <a:pt x="68" y="97"/>
                    <a:pt x="68" y="102"/>
                    <a:pt x="69" y="105"/>
                  </a:cubicBezTo>
                  <a:cubicBezTo>
                    <a:pt x="71" y="109"/>
                    <a:pt x="75" y="116"/>
                    <a:pt x="72" y="121"/>
                  </a:cubicBezTo>
                  <a:cubicBezTo>
                    <a:pt x="71" y="123"/>
                    <a:pt x="70" y="124"/>
                    <a:pt x="69" y="126"/>
                  </a:cubicBezTo>
                  <a:cubicBezTo>
                    <a:pt x="69" y="128"/>
                    <a:pt x="69" y="129"/>
                    <a:pt x="69" y="131"/>
                  </a:cubicBezTo>
                  <a:cubicBezTo>
                    <a:pt x="68" y="132"/>
                    <a:pt x="67" y="133"/>
                    <a:pt x="67" y="135"/>
                  </a:cubicBezTo>
                  <a:cubicBezTo>
                    <a:pt x="66" y="137"/>
                    <a:pt x="63" y="138"/>
                    <a:pt x="62" y="139"/>
                  </a:cubicBezTo>
                  <a:cubicBezTo>
                    <a:pt x="61" y="143"/>
                    <a:pt x="68" y="149"/>
                    <a:pt x="70" y="151"/>
                  </a:cubicBezTo>
                  <a:cubicBezTo>
                    <a:pt x="71" y="151"/>
                    <a:pt x="72" y="151"/>
                    <a:pt x="72" y="151"/>
                  </a:cubicBezTo>
                  <a:cubicBezTo>
                    <a:pt x="72" y="152"/>
                    <a:pt x="73" y="153"/>
                    <a:pt x="74" y="153"/>
                  </a:cubicBezTo>
                  <a:cubicBezTo>
                    <a:pt x="74" y="153"/>
                    <a:pt x="74" y="153"/>
                    <a:pt x="74" y="153"/>
                  </a:cubicBezTo>
                  <a:cubicBezTo>
                    <a:pt x="75" y="154"/>
                    <a:pt x="76" y="156"/>
                    <a:pt x="78" y="155"/>
                  </a:cubicBezTo>
                  <a:cubicBezTo>
                    <a:pt x="78" y="150"/>
                    <a:pt x="81" y="144"/>
                    <a:pt x="82" y="139"/>
                  </a:cubicBezTo>
                  <a:cubicBezTo>
                    <a:pt x="83" y="135"/>
                    <a:pt x="83" y="121"/>
                    <a:pt x="83" y="114"/>
                  </a:cubicBezTo>
                  <a:cubicBezTo>
                    <a:pt x="82" y="111"/>
                    <a:pt x="84" y="107"/>
                    <a:pt x="85" y="105"/>
                  </a:cubicBezTo>
                  <a:cubicBezTo>
                    <a:pt x="85" y="102"/>
                    <a:pt x="85" y="100"/>
                    <a:pt x="85" y="97"/>
                  </a:cubicBezTo>
                  <a:cubicBezTo>
                    <a:pt x="86" y="96"/>
                    <a:pt x="86" y="94"/>
                    <a:pt x="86" y="93"/>
                  </a:cubicBezTo>
                  <a:cubicBezTo>
                    <a:pt x="87" y="90"/>
                    <a:pt x="85" y="86"/>
                    <a:pt x="85" y="84"/>
                  </a:cubicBezTo>
                  <a:cubicBezTo>
                    <a:pt x="82" y="83"/>
                    <a:pt x="77" y="83"/>
                    <a:pt x="75" y="85"/>
                  </a:cubicBezTo>
                  <a:cubicBezTo>
                    <a:pt x="73" y="86"/>
                    <a:pt x="74" y="87"/>
                    <a:pt x="72" y="88"/>
                  </a:cubicBezTo>
                  <a:cubicBezTo>
                    <a:pt x="70" y="89"/>
                    <a:pt x="70" y="87"/>
                    <a:pt x="69" y="89"/>
                  </a:cubicBezTo>
                  <a:cubicBezTo>
                    <a:pt x="69" y="90"/>
                    <a:pt x="67" y="91"/>
                    <a:pt x="66" y="91"/>
                  </a:cubicBezTo>
                  <a:cubicBezTo>
                    <a:pt x="65" y="91"/>
                    <a:pt x="64" y="91"/>
                    <a:pt x="64" y="90"/>
                  </a:cubicBezTo>
                  <a:cubicBezTo>
                    <a:pt x="63" y="88"/>
                    <a:pt x="64" y="87"/>
                    <a:pt x="64" y="85"/>
                  </a:cubicBezTo>
                  <a:cubicBezTo>
                    <a:pt x="66" y="85"/>
                    <a:pt x="67" y="83"/>
                    <a:pt x="69" y="81"/>
                  </a:cubicBezTo>
                  <a:cubicBezTo>
                    <a:pt x="70" y="81"/>
                    <a:pt x="71" y="81"/>
                    <a:pt x="71" y="81"/>
                  </a:cubicBezTo>
                  <a:cubicBezTo>
                    <a:pt x="76" y="80"/>
                    <a:pt x="82" y="80"/>
                    <a:pt x="85" y="76"/>
                  </a:cubicBezTo>
                  <a:cubicBezTo>
                    <a:pt x="84" y="72"/>
                    <a:pt x="86" y="59"/>
                    <a:pt x="87" y="54"/>
                  </a:cubicBezTo>
                  <a:cubicBezTo>
                    <a:pt x="87" y="52"/>
                    <a:pt x="87" y="49"/>
                    <a:pt x="87" y="47"/>
                  </a:cubicBezTo>
                  <a:cubicBezTo>
                    <a:pt x="88" y="40"/>
                    <a:pt x="86" y="30"/>
                    <a:pt x="87" y="24"/>
                  </a:cubicBezTo>
                  <a:cubicBezTo>
                    <a:pt x="87" y="20"/>
                    <a:pt x="90" y="16"/>
                    <a:pt x="91" y="12"/>
                  </a:cubicBezTo>
                  <a:cubicBezTo>
                    <a:pt x="89" y="10"/>
                    <a:pt x="89" y="8"/>
                    <a:pt x="89" y="4"/>
                  </a:cubicBezTo>
                  <a:cubicBezTo>
                    <a:pt x="90" y="3"/>
                    <a:pt x="93" y="3"/>
                    <a:pt x="9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9" name="Freeform 60">
              <a:extLst>
                <a:ext uri="{FF2B5EF4-FFF2-40B4-BE49-F238E27FC236}">
                  <a16:creationId xmlns="" xmlns:a16="http://schemas.microsoft.com/office/drawing/2014/main" id="{770D6456-CBA5-AF4B-A861-7193C4142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576" y="3017838"/>
              <a:ext cx="358775" cy="234950"/>
            </a:xfrm>
            <a:custGeom>
              <a:avLst/>
              <a:gdLst>
                <a:gd name="T0" fmla="*/ 47 w 118"/>
                <a:gd name="T1" fmla="*/ 0 h 77"/>
                <a:gd name="T2" fmla="*/ 52 w 118"/>
                <a:gd name="T3" fmla="*/ 3 h 77"/>
                <a:gd name="T4" fmla="*/ 53 w 118"/>
                <a:gd name="T5" fmla="*/ 4 h 77"/>
                <a:gd name="T6" fmla="*/ 65 w 118"/>
                <a:gd name="T7" fmla="*/ 8 h 77"/>
                <a:gd name="T8" fmla="*/ 71 w 118"/>
                <a:gd name="T9" fmla="*/ 9 h 77"/>
                <a:gd name="T10" fmla="*/ 74 w 118"/>
                <a:gd name="T11" fmla="*/ 11 h 77"/>
                <a:gd name="T12" fmla="*/ 88 w 118"/>
                <a:gd name="T13" fmla="*/ 19 h 77"/>
                <a:gd name="T14" fmla="*/ 88 w 118"/>
                <a:gd name="T15" fmla="*/ 38 h 77"/>
                <a:gd name="T16" fmla="*/ 79 w 118"/>
                <a:gd name="T17" fmla="*/ 48 h 77"/>
                <a:gd name="T18" fmla="*/ 65 w 118"/>
                <a:gd name="T19" fmla="*/ 57 h 77"/>
                <a:gd name="T20" fmla="*/ 70 w 118"/>
                <a:gd name="T21" fmla="*/ 59 h 77"/>
                <a:gd name="T22" fmla="*/ 86 w 118"/>
                <a:gd name="T23" fmla="*/ 60 h 77"/>
                <a:gd name="T24" fmla="*/ 93 w 118"/>
                <a:gd name="T25" fmla="*/ 59 h 77"/>
                <a:gd name="T26" fmla="*/ 113 w 118"/>
                <a:gd name="T27" fmla="*/ 64 h 77"/>
                <a:gd name="T28" fmla="*/ 116 w 118"/>
                <a:gd name="T29" fmla="*/ 75 h 77"/>
                <a:gd name="T30" fmla="*/ 101 w 118"/>
                <a:gd name="T31" fmla="*/ 75 h 77"/>
                <a:gd name="T32" fmla="*/ 88 w 118"/>
                <a:gd name="T33" fmla="*/ 76 h 77"/>
                <a:gd name="T34" fmla="*/ 76 w 118"/>
                <a:gd name="T35" fmla="*/ 75 h 77"/>
                <a:gd name="T36" fmla="*/ 50 w 118"/>
                <a:gd name="T37" fmla="*/ 75 h 77"/>
                <a:gd name="T38" fmla="*/ 44 w 118"/>
                <a:gd name="T39" fmla="*/ 75 h 77"/>
                <a:gd name="T40" fmla="*/ 34 w 118"/>
                <a:gd name="T41" fmla="*/ 77 h 77"/>
                <a:gd name="T42" fmla="*/ 23 w 118"/>
                <a:gd name="T43" fmla="*/ 75 h 77"/>
                <a:gd name="T44" fmla="*/ 16 w 118"/>
                <a:gd name="T45" fmla="*/ 69 h 77"/>
                <a:gd name="T46" fmla="*/ 18 w 118"/>
                <a:gd name="T47" fmla="*/ 65 h 77"/>
                <a:gd name="T48" fmla="*/ 56 w 118"/>
                <a:gd name="T49" fmla="*/ 54 h 77"/>
                <a:gd name="T50" fmla="*/ 61 w 118"/>
                <a:gd name="T51" fmla="*/ 48 h 77"/>
                <a:gd name="T52" fmla="*/ 68 w 118"/>
                <a:gd name="T53" fmla="*/ 42 h 77"/>
                <a:gd name="T54" fmla="*/ 60 w 118"/>
                <a:gd name="T55" fmla="*/ 29 h 77"/>
                <a:gd name="T56" fmla="*/ 50 w 118"/>
                <a:gd name="T57" fmla="*/ 26 h 77"/>
                <a:gd name="T58" fmla="*/ 48 w 118"/>
                <a:gd name="T59" fmla="*/ 25 h 77"/>
                <a:gd name="T60" fmla="*/ 40 w 118"/>
                <a:gd name="T61" fmla="*/ 31 h 77"/>
                <a:gd name="T62" fmla="*/ 20 w 118"/>
                <a:gd name="T63" fmla="*/ 47 h 77"/>
                <a:gd name="T64" fmla="*/ 9 w 118"/>
                <a:gd name="T65" fmla="*/ 53 h 77"/>
                <a:gd name="T66" fmla="*/ 3 w 118"/>
                <a:gd name="T67" fmla="*/ 53 h 77"/>
                <a:gd name="T68" fmla="*/ 0 w 118"/>
                <a:gd name="T69" fmla="*/ 48 h 77"/>
                <a:gd name="T70" fmla="*/ 18 w 118"/>
                <a:gd name="T71" fmla="*/ 33 h 77"/>
                <a:gd name="T72" fmla="*/ 21 w 118"/>
                <a:gd name="T73" fmla="*/ 30 h 77"/>
                <a:gd name="T74" fmla="*/ 24 w 118"/>
                <a:gd name="T75" fmla="*/ 29 h 77"/>
                <a:gd name="T76" fmla="*/ 26 w 118"/>
                <a:gd name="T77" fmla="*/ 27 h 77"/>
                <a:gd name="T78" fmla="*/ 34 w 118"/>
                <a:gd name="T79" fmla="*/ 14 h 77"/>
                <a:gd name="T80" fmla="*/ 31 w 118"/>
                <a:gd name="T81" fmla="*/ 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8" h="77">
                  <a:moveTo>
                    <a:pt x="38" y="0"/>
                  </a:moveTo>
                  <a:cubicBezTo>
                    <a:pt x="42" y="1"/>
                    <a:pt x="44" y="0"/>
                    <a:pt x="47" y="0"/>
                  </a:cubicBezTo>
                  <a:cubicBezTo>
                    <a:pt x="49" y="1"/>
                    <a:pt x="50" y="2"/>
                    <a:pt x="51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3" y="3"/>
                    <a:pt x="52" y="4"/>
                    <a:pt x="53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5" y="4"/>
                    <a:pt x="61" y="6"/>
                    <a:pt x="62" y="6"/>
                  </a:cubicBezTo>
                  <a:cubicBezTo>
                    <a:pt x="63" y="6"/>
                    <a:pt x="64" y="8"/>
                    <a:pt x="65" y="8"/>
                  </a:cubicBezTo>
                  <a:cubicBezTo>
                    <a:pt x="66" y="8"/>
                    <a:pt x="70" y="9"/>
                    <a:pt x="70" y="9"/>
                  </a:cubicBezTo>
                  <a:cubicBezTo>
                    <a:pt x="70" y="9"/>
                    <a:pt x="70" y="9"/>
                    <a:pt x="71" y="9"/>
                  </a:cubicBezTo>
                  <a:cubicBezTo>
                    <a:pt x="71" y="9"/>
                    <a:pt x="72" y="10"/>
                    <a:pt x="72" y="11"/>
                  </a:cubicBezTo>
                  <a:cubicBezTo>
                    <a:pt x="73" y="11"/>
                    <a:pt x="73" y="10"/>
                    <a:pt x="74" y="11"/>
                  </a:cubicBezTo>
                  <a:cubicBezTo>
                    <a:pt x="75" y="12"/>
                    <a:pt x="76" y="13"/>
                    <a:pt x="78" y="14"/>
                  </a:cubicBezTo>
                  <a:cubicBezTo>
                    <a:pt x="80" y="15"/>
                    <a:pt x="86" y="16"/>
                    <a:pt x="88" y="19"/>
                  </a:cubicBezTo>
                  <a:cubicBezTo>
                    <a:pt x="89" y="21"/>
                    <a:pt x="88" y="30"/>
                    <a:pt x="88" y="31"/>
                  </a:cubicBezTo>
                  <a:cubicBezTo>
                    <a:pt x="88" y="33"/>
                    <a:pt x="88" y="36"/>
                    <a:pt x="88" y="38"/>
                  </a:cubicBezTo>
                  <a:cubicBezTo>
                    <a:pt x="87" y="40"/>
                    <a:pt x="86" y="43"/>
                    <a:pt x="84" y="44"/>
                  </a:cubicBezTo>
                  <a:cubicBezTo>
                    <a:pt x="82" y="46"/>
                    <a:pt x="80" y="45"/>
                    <a:pt x="79" y="48"/>
                  </a:cubicBezTo>
                  <a:cubicBezTo>
                    <a:pt x="77" y="48"/>
                    <a:pt x="65" y="53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5" y="58"/>
                    <a:pt x="65" y="58"/>
                    <a:pt x="66" y="59"/>
                  </a:cubicBezTo>
                  <a:cubicBezTo>
                    <a:pt x="66" y="59"/>
                    <a:pt x="70" y="59"/>
                    <a:pt x="70" y="59"/>
                  </a:cubicBezTo>
                  <a:cubicBezTo>
                    <a:pt x="72" y="60"/>
                    <a:pt x="81" y="57"/>
                    <a:pt x="85" y="59"/>
                  </a:cubicBezTo>
                  <a:cubicBezTo>
                    <a:pt x="85" y="59"/>
                    <a:pt x="86" y="59"/>
                    <a:pt x="86" y="60"/>
                  </a:cubicBezTo>
                  <a:cubicBezTo>
                    <a:pt x="92" y="59"/>
                    <a:pt x="92" y="59"/>
                    <a:pt x="92" y="59"/>
                  </a:cubicBezTo>
                  <a:cubicBezTo>
                    <a:pt x="92" y="59"/>
                    <a:pt x="92" y="59"/>
                    <a:pt x="93" y="59"/>
                  </a:cubicBezTo>
                  <a:cubicBezTo>
                    <a:pt x="94" y="61"/>
                    <a:pt x="100" y="62"/>
                    <a:pt x="102" y="60"/>
                  </a:cubicBezTo>
                  <a:cubicBezTo>
                    <a:pt x="105" y="61"/>
                    <a:pt x="110" y="61"/>
                    <a:pt x="113" y="64"/>
                  </a:cubicBezTo>
                  <a:cubicBezTo>
                    <a:pt x="114" y="65"/>
                    <a:pt x="116" y="69"/>
                    <a:pt x="118" y="71"/>
                  </a:cubicBezTo>
                  <a:cubicBezTo>
                    <a:pt x="117" y="72"/>
                    <a:pt x="116" y="74"/>
                    <a:pt x="116" y="75"/>
                  </a:cubicBezTo>
                  <a:cubicBezTo>
                    <a:pt x="114" y="76"/>
                    <a:pt x="108" y="76"/>
                    <a:pt x="106" y="75"/>
                  </a:cubicBezTo>
                  <a:cubicBezTo>
                    <a:pt x="104" y="75"/>
                    <a:pt x="103" y="75"/>
                    <a:pt x="101" y="75"/>
                  </a:cubicBezTo>
                  <a:cubicBezTo>
                    <a:pt x="101" y="75"/>
                    <a:pt x="100" y="74"/>
                    <a:pt x="99" y="75"/>
                  </a:cubicBezTo>
                  <a:cubicBezTo>
                    <a:pt x="97" y="76"/>
                    <a:pt x="90" y="76"/>
                    <a:pt x="88" y="76"/>
                  </a:cubicBezTo>
                  <a:cubicBezTo>
                    <a:pt x="87" y="76"/>
                    <a:pt x="83" y="75"/>
                    <a:pt x="82" y="76"/>
                  </a:cubicBezTo>
                  <a:cubicBezTo>
                    <a:pt x="81" y="76"/>
                    <a:pt x="78" y="74"/>
                    <a:pt x="76" y="75"/>
                  </a:cubicBezTo>
                  <a:cubicBezTo>
                    <a:pt x="74" y="75"/>
                    <a:pt x="65" y="74"/>
                    <a:pt x="61" y="75"/>
                  </a:cubicBezTo>
                  <a:cubicBezTo>
                    <a:pt x="60" y="75"/>
                    <a:pt x="53" y="74"/>
                    <a:pt x="50" y="75"/>
                  </a:cubicBezTo>
                  <a:cubicBezTo>
                    <a:pt x="49" y="75"/>
                    <a:pt x="48" y="75"/>
                    <a:pt x="47" y="76"/>
                  </a:cubicBezTo>
                  <a:cubicBezTo>
                    <a:pt x="46" y="75"/>
                    <a:pt x="45" y="75"/>
                    <a:pt x="44" y="75"/>
                  </a:cubicBezTo>
                  <a:cubicBezTo>
                    <a:pt x="43" y="76"/>
                    <a:pt x="42" y="76"/>
                    <a:pt x="41" y="77"/>
                  </a:cubicBezTo>
                  <a:cubicBezTo>
                    <a:pt x="40" y="77"/>
                    <a:pt x="34" y="77"/>
                    <a:pt x="34" y="77"/>
                  </a:cubicBezTo>
                  <a:cubicBezTo>
                    <a:pt x="33" y="77"/>
                    <a:pt x="33" y="77"/>
                    <a:pt x="32" y="76"/>
                  </a:cubicBezTo>
                  <a:cubicBezTo>
                    <a:pt x="32" y="76"/>
                    <a:pt x="24" y="74"/>
                    <a:pt x="23" y="75"/>
                  </a:cubicBezTo>
                  <a:cubicBezTo>
                    <a:pt x="22" y="74"/>
                    <a:pt x="21" y="74"/>
                    <a:pt x="19" y="72"/>
                  </a:cubicBezTo>
                  <a:cubicBezTo>
                    <a:pt x="17" y="72"/>
                    <a:pt x="18" y="70"/>
                    <a:pt x="16" y="69"/>
                  </a:cubicBezTo>
                  <a:cubicBezTo>
                    <a:pt x="16" y="68"/>
                    <a:pt x="16" y="68"/>
                    <a:pt x="16" y="67"/>
                  </a:cubicBezTo>
                  <a:cubicBezTo>
                    <a:pt x="17" y="67"/>
                    <a:pt x="17" y="66"/>
                    <a:pt x="18" y="65"/>
                  </a:cubicBezTo>
                  <a:cubicBezTo>
                    <a:pt x="23" y="67"/>
                    <a:pt x="40" y="61"/>
                    <a:pt x="44" y="58"/>
                  </a:cubicBezTo>
                  <a:cubicBezTo>
                    <a:pt x="47" y="59"/>
                    <a:pt x="53" y="56"/>
                    <a:pt x="56" y="54"/>
                  </a:cubicBezTo>
                  <a:cubicBezTo>
                    <a:pt x="56" y="53"/>
                    <a:pt x="56" y="52"/>
                    <a:pt x="57" y="51"/>
                  </a:cubicBezTo>
                  <a:cubicBezTo>
                    <a:pt x="58" y="50"/>
                    <a:pt x="60" y="49"/>
                    <a:pt x="61" y="48"/>
                  </a:cubicBezTo>
                  <a:cubicBezTo>
                    <a:pt x="62" y="48"/>
                    <a:pt x="62" y="47"/>
                    <a:pt x="62" y="46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70" y="40"/>
                    <a:pt x="71" y="38"/>
                    <a:pt x="72" y="37"/>
                  </a:cubicBezTo>
                  <a:cubicBezTo>
                    <a:pt x="69" y="31"/>
                    <a:pt x="62" y="32"/>
                    <a:pt x="60" y="29"/>
                  </a:cubicBezTo>
                  <a:cubicBezTo>
                    <a:pt x="59" y="29"/>
                    <a:pt x="58" y="28"/>
                    <a:pt x="58" y="28"/>
                  </a:cubicBezTo>
                  <a:cubicBezTo>
                    <a:pt x="54" y="26"/>
                    <a:pt x="53" y="29"/>
                    <a:pt x="50" y="26"/>
                  </a:cubicBezTo>
                  <a:cubicBezTo>
                    <a:pt x="50" y="25"/>
                    <a:pt x="50" y="26"/>
                    <a:pt x="50" y="25"/>
                  </a:cubicBezTo>
                  <a:cubicBezTo>
                    <a:pt x="49" y="25"/>
                    <a:pt x="49" y="25"/>
                    <a:pt x="48" y="25"/>
                  </a:cubicBezTo>
                  <a:cubicBezTo>
                    <a:pt x="47" y="27"/>
                    <a:pt x="44" y="29"/>
                    <a:pt x="42" y="30"/>
                  </a:cubicBezTo>
                  <a:cubicBezTo>
                    <a:pt x="41" y="30"/>
                    <a:pt x="41" y="31"/>
                    <a:pt x="40" y="31"/>
                  </a:cubicBezTo>
                  <a:cubicBezTo>
                    <a:pt x="40" y="35"/>
                    <a:pt x="35" y="36"/>
                    <a:pt x="32" y="37"/>
                  </a:cubicBezTo>
                  <a:cubicBezTo>
                    <a:pt x="27" y="40"/>
                    <a:pt x="24" y="44"/>
                    <a:pt x="20" y="47"/>
                  </a:cubicBezTo>
                  <a:cubicBezTo>
                    <a:pt x="19" y="48"/>
                    <a:pt x="18" y="47"/>
                    <a:pt x="17" y="48"/>
                  </a:cubicBezTo>
                  <a:cubicBezTo>
                    <a:pt x="14" y="49"/>
                    <a:pt x="11" y="50"/>
                    <a:pt x="9" y="53"/>
                  </a:cubicBezTo>
                  <a:cubicBezTo>
                    <a:pt x="7" y="53"/>
                    <a:pt x="7" y="53"/>
                    <a:pt x="6" y="52"/>
                  </a:cubicBezTo>
                  <a:cubicBezTo>
                    <a:pt x="5" y="52"/>
                    <a:pt x="4" y="53"/>
                    <a:pt x="3" y="53"/>
                  </a:cubicBezTo>
                  <a:cubicBezTo>
                    <a:pt x="2" y="53"/>
                    <a:pt x="2" y="53"/>
                    <a:pt x="1" y="52"/>
                  </a:cubicBezTo>
                  <a:cubicBezTo>
                    <a:pt x="1" y="51"/>
                    <a:pt x="0" y="48"/>
                    <a:pt x="0" y="48"/>
                  </a:cubicBezTo>
                  <a:cubicBezTo>
                    <a:pt x="3" y="45"/>
                    <a:pt x="13" y="41"/>
                    <a:pt x="14" y="38"/>
                  </a:cubicBezTo>
                  <a:cubicBezTo>
                    <a:pt x="15" y="38"/>
                    <a:pt x="17" y="34"/>
                    <a:pt x="18" y="33"/>
                  </a:cubicBezTo>
                  <a:cubicBezTo>
                    <a:pt x="19" y="33"/>
                    <a:pt x="19" y="33"/>
                    <a:pt x="20" y="32"/>
                  </a:cubicBezTo>
                  <a:cubicBezTo>
                    <a:pt x="21" y="32"/>
                    <a:pt x="20" y="31"/>
                    <a:pt x="21" y="30"/>
                  </a:cubicBezTo>
                  <a:cubicBezTo>
                    <a:pt x="21" y="30"/>
                    <a:pt x="23" y="30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3" y="28"/>
                    <a:pt x="24" y="28"/>
                    <a:pt x="25" y="27"/>
                  </a:cubicBezTo>
                  <a:cubicBezTo>
                    <a:pt x="25" y="27"/>
                    <a:pt x="25" y="27"/>
                    <a:pt x="26" y="27"/>
                  </a:cubicBezTo>
                  <a:cubicBezTo>
                    <a:pt x="26" y="25"/>
                    <a:pt x="30" y="23"/>
                    <a:pt x="31" y="22"/>
                  </a:cubicBezTo>
                  <a:cubicBezTo>
                    <a:pt x="32" y="19"/>
                    <a:pt x="33" y="16"/>
                    <a:pt x="34" y="14"/>
                  </a:cubicBezTo>
                  <a:cubicBezTo>
                    <a:pt x="34" y="14"/>
                    <a:pt x="34" y="13"/>
                    <a:pt x="34" y="13"/>
                  </a:cubicBezTo>
                  <a:cubicBezTo>
                    <a:pt x="35" y="10"/>
                    <a:pt x="30" y="7"/>
                    <a:pt x="31" y="3"/>
                  </a:cubicBezTo>
                  <a:cubicBezTo>
                    <a:pt x="32" y="2"/>
                    <a:pt x="38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0" name="Freeform 61">
              <a:extLst>
                <a:ext uri="{FF2B5EF4-FFF2-40B4-BE49-F238E27FC236}">
                  <a16:creationId xmlns="" xmlns:a16="http://schemas.microsoft.com/office/drawing/2014/main" id="{CBD5C636-0DBF-684D-90B9-7A6019DF54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65651" y="3208338"/>
              <a:ext cx="471488" cy="460375"/>
            </a:xfrm>
            <a:custGeom>
              <a:avLst/>
              <a:gdLst>
                <a:gd name="T0" fmla="*/ 150 w 156"/>
                <a:gd name="T1" fmla="*/ 104 h 151"/>
                <a:gd name="T2" fmla="*/ 142 w 156"/>
                <a:gd name="T3" fmla="*/ 107 h 151"/>
                <a:gd name="T4" fmla="*/ 118 w 156"/>
                <a:gd name="T5" fmla="*/ 108 h 151"/>
                <a:gd name="T6" fmla="*/ 95 w 156"/>
                <a:gd name="T7" fmla="*/ 111 h 151"/>
                <a:gd name="T8" fmla="*/ 83 w 156"/>
                <a:gd name="T9" fmla="*/ 110 h 151"/>
                <a:gd name="T10" fmla="*/ 72 w 156"/>
                <a:gd name="T11" fmla="*/ 107 h 151"/>
                <a:gd name="T12" fmla="*/ 91 w 156"/>
                <a:gd name="T13" fmla="*/ 86 h 151"/>
                <a:gd name="T14" fmla="*/ 125 w 156"/>
                <a:gd name="T15" fmla="*/ 82 h 151"/>
                <a:gd name="T16" fmla="*/ 126 w 156"/>
                <a:gd name="T17" fmla="*/ 73 h 151"/>
                <a:gd name="T18" fmla="*/ 112 w 156"/>
                <a:gd name="T19" fmla="*/ 64 h 151"/>
                <a:gd name="T20" fmla="*/ 98 w 156"/>
                <a:gd name="T21" fmla="*/ 64 h 151"/>
                <a:gd name="T22" fmla="*/ 74 w 156"/>
                <a:gd name="T23" fmla="*/ 64 h 151"/>
                <a:gd name="T24" fmla="*/ 75 w 156"/>
                <a:gd name="T25" fmla="*/ 51 h 151"/>
                <a:gd name="T26" fmla="*/ 122 w 156"/>
                <a:gd name="T27" fmla="*/ 47 h 151"/>
                <a:gd name="T28" fmla="*/ 122 w 156"/>
                <a:gd name="T29" fmla="*/ 37 h 151"/>
                <a:gd name="T30" fmla="*/ 84 w 156"/>
                <a:gd name="T31" fmla="*/ 31 h 151"/>
                <a:gd name="T32" fmla="*/ 70 w 156"/>
                <a:gd name="T33" fmla="*/ 28 h 151"/>
                <a:gd name="T34" fmla="*/ 63 w 156"/>
                <a:gd name="T35" fmla="*/ 22 h 151"/>
                <a:gd name="T36" fmla="*/ 45 w 156"/>
                <a:gd name="T37" fmla="*/ 33 h 151"/>
                <a:gd name="T38" fmla="*/ 19 w 156"/>
                <a:gd name="T39" fmla="*/ 31 h 151"/>
                <a:gd name="T40" fmla="*/ 20 w 156"/>
                <a:gd name="T41" fmla="*/ 20 h 151"/>
                <a:gd name="T42" fmla="*/ 18 w 156"/>
                <a:gd name="T43" fmla="*/ 5 h 151"/>
                <a:gd name="T44" fmla="*/ 11 w 156"/>
                <a:gd name="T45" fmla="*/ 0 h 151"/>
                <a:gd name="T46" fmla="*/ 8 w 156"/>
                <a:gd name="T47" fmla="*/ 27 h 151"/>
                <a:gd name="T48" fmla="*/ 8 w 156"/>
                <a:gd name="T49" fmla="*/ 41 h 151"/>
                <a:gd name="T50" fmla="*/ 5 w 156"/>
                <a:gd name="T51" fmla="*/ 68 h 151"/>
                <a:gd name="T52" fmla="*/ 5 w 156"/>
                <a:gd name="T53" fmla="*/ 82 h 151"/>
                <a:gd name="T54" fmla="*/ 1 w 156"/>
                <a:gd name="T55" fmla="*/ 119 h 151"/>
                <a:gd name="T56" fmla="*/ 5 w 156"/>
                <a:gd name="T57" fmla="*/ 150 h 151"/>
                <a:gd name="T58" fmla="*/ 11 w 156"/>
                <a:gd name="T59" fmla="*/ 148 h 151"/>
                <a:gd name="T60" fmla="*/ 13 w 156"/>
                <a:gd name="T61" fmla="*/ 143 h 151"/>
                <a:gd name="T62" fmla="*/ 25 w 156"/>
                <a:gd name="T63" fmla="*/ 137 h 151"/>
                <a:gd name="T64" fmla="*/ 39 w 156"/>
                <a:gd name="T65" fmla="*/ 134 h 151"/>
                <a:gd name="T66" fmla="*/ 58 w 156"/>
                <a:gd name="T67" fmla="*/ 134 h 151"/>
                <a:gd name="T68" fmla="*/ 82 w 156"/>
                <a:gd name="T69" fmla="*/ 135 h 151"/>
                <a:gd name="T70" fmla="*/ 113 w 156"/>
                <a:gd name="T71" fmla="*/ 142 h 151"/>
                <a:gd name="T72" fmla="*/ 131 w 156"/>
                <a:gd name="T73" fmla="*/ 147 h 151"/>
                <a:gd name="T74" fmla="*/ 147 w 156"/>
                <a:gd name="T75" fmla="*/ 143 h 151"/>
                <a:gd name="T76" fmla="*/ 153 w 156"/>
                <a:gd name="T77" fmla="*/ 133 h 151"/>
                <a:gd name="T78" fmla="*/ 56 w 156"/>
                <a:gd name="T79" fmla="*/ 109 h 151"/>
                <a:gd name="T80" fmla="*/ 46 w 156"/>
                <a:gd name="T81" fmla="*/ 112 h 151"/>
                <a:gd name="T82" fmla="*/ 20 w 156"/>
                <a:gd name="T83" fmla="*/ 114 h 151"/>
                <a:gd name="T84" fmla="*/ 28 w 156"/>
                <a:gd name="T85" fmla="*/ 92 h 151"/>
                <a:gd name="T86" fmla="*/ 44 w 156"/>
                <a:gd name="T87" fmla="*/ 87 h 151"/>
                <a:gd name="T88" fmla="*/ 60 w 156"/>
                <a:gd name="T89" fmla="*/ 60 h 151"/>
                <a:gd name="T90" fmla="*/ 43 w 156"/>
                <a:gd name="T91" fmla="*/ 67 h 151"/>
                <a:gd name="T92" fmla="*/ 20 w 156"/>
                <a:gd name="T93" fmla="*/ 71 h 151"/>
                <a:gd name="T94" fmla="*/ 46 w 156"/>
                <a:gd name="T95" fmla="*/ 51 h 151"/>
                <a:gd name="T96" fmla="*/ 59 w 156"/>
                <a:gd name="T97" fmla="*/ 49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6" h="151">
                  <a:moveTo>
                    <a:pt x="156" y="123"/>
                  </a:moveTo>
                  <a:cubicBezTo>
                    <a:pt x="156" y="122"/>
                    <a:pt x="155" y="117"/>
                    <a:pt x="155" y="117"/>
                  </a:cubicBezTo>
                  <a:cubicBezTo>
                    <a:pt x="154" y="115"/>
                    <a:pt x="149" y="107"/>
                    <a:pt x="150" y="104"/>
                  </a:cubicBezTo>
                  <a:cubicBezTo>
                    <a:pt x="149" y="103"/>
                    <a:pt x="149" y="103"/>
                    <a:pt x="147" y="103"/>
                  </a:cubicBezTo>
                  <a:cubicBezTo>
                    <a:pt x="147" y="105"/>
                    <a:pt x="145" y="106"/>
                    <a:pt x="143" y="108"/>
                  </a:cubicBezTo>
                  <a:cubicBezTo>
                    <a:pt x="142" y="108"/>
                    <a:pt x="142" y="108"/>
                    <a:pt x="142" y="107"/>
                  </a:cubicBezTo>
                  <a:cubicBezTo>
                    <a:pt x="142" y="106"/>
                    <a:pt x="141" y="106"/>
                    <a:pt x="141" y="106"/>
                  </a:cubicBezTo>
                  <a:cubicBezTo>
                    <a:pt x="139" y="109"/>
                    <a:pt x="123" y="105"/>
                    <a:pt x="120" y="109"/>
                  </a:cubicBezTo>
                  <a:cubicBezTo>
                    <a:pt x="119" y="109"/>
                    <a:pt x="119" y="109"/>
                    <a:pt x="118" y="108"/>
                  </a:cubicBezTo>
                  <a:cubicBezTo>
                    <a:pt x="115" y="110"/>
                    <a:pt x="105" y="112"/>
                    <a:pt x="103" y="110"/>
                  </a:cubicBezTo>
                  <a:cubicBezTo>
                    <a:pt x="103" y="110"/>
                    <a:pt x="102" y="111"/>
                    <a:pt x="102" y="111"/>
                  </a:cubicBezTo>
                  <a:cubicBezTo>
                    <a:pt x="102" y="110"/>
                    <a:pt x="96" y="111"/>
                    <a:pt x="95" y="111"/>
                  </a:cubicBezTo>
                  <a:cubicBezTo>
                    <a:pt x="94" y="110"/>
                    <a:pt x="89" y="110"/>
                    <a:pt x="88" y="110"/>
                  </a:cubicBezTo>
                  <a:cubicBezTo>
                    <a:pt x="87" y="110"/>
                    <a:pt x="87" y="111"/>
                    <a:pt x="86" y="111"/>
                  </a:cubicBezTo>
                  <a:cubicBezTo>
                    <a:pt x="85" y="111"/>
                    <a:pt x="84" y="110"/>
                    <a:pt x="83" y="110"/>
                  </a:cubicBezTo>
                  <a:cubicBezTo>
                    <a:pt x="83" y="110"/>
                    <a:pt x="82" y="111"/>
                    <a:pt x="81" y="111"/>
                  </a:cubicBezTo>
                  <a:cubicBezTo>
                    <a:pt x="81" y="111"/>
                    <a:pt x="81" y="111"/>
                    <a:pt x="80" y="111"/>
                  </a:cubicBezTo>
                  <a:cubicBezTo>
                    <a:pt x="78" y="109"/>
                    <a:pt x="75" y="109"/>
                    <a:pt x="72" y="107"/>
                  </a:cubicBezTo>
                  <a:cubicBezTo>
                    <a:pt x="74" y="101"/>
                    <a:pt x="76" y="97"/>
                    <a:pt x="75" y="89"/>
                  </a:cubicBezTo>
                  <a:cubicBezTo>
                    <a:pt x="76" y="89"/>
                    <a:pt x="76" y="88"/>
                    <a:pt x="77" y="87"/>
                  </a:cubicBezTo>
                  <a:cubicBezTo>
                    <a:pt x="78" y="87"/>
                    <a:pt x="90" y="86"/>
                    <a:pt x="91" y="86"/>
                  </a:cubicBezTo>
                  <a:cubicBezTo>
                    <a:pt x="97" y="87"/>
                    <a:pt x="109" y="90"/>
                    <a:pt x="113" y="87"/>
                  </a:cubicBezTo>
                  <a:cubicBezTo>
                    <a:pt x="115" y="87"/>
                    <a:pt x="117" y="88"/>
                    <a:pt x="119" y="88"/>
                  </a:cubicBezTo>
                  <a:cubicBezTo>
                    <a:pt x="121" y="87"/>
                    <a:pt x="124" y="84"/>
                    <a:pt x="125" y="82"/>
                  </a:cubicBezTo>
                  <a:cubicBezTo>
                    <a:pt x="126" y="80"/>
                    <a:pt x="124" y="77"/>
                    <a:pt x="126" y="76"/>
                  </a:cubicBezTo>
                  <a:cubicBezTo>
                    <a:pt x="125" y="75"/>
                    <a:pt x="126" y="75"/>
                    <a:pt x="125" y="75"/>
                  </a:cubicBezTo>
                  <a:cubicBezTo>
                    <a:pt x="125" y="74"/>
                    <a:pt x="125" y="73"/>
                    <a:pt x="126" y="73"/>
                  </a:cubicBezTo>
                  <a:cubicBezTo>
                    <a:pt x="128" y="70"/>
                    <a:pt x="118" y="66"/>
                    <a:pt x="117" y="65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6" y="65"/>
                    <a:pt x="113" y="64"/>
                    <a:pt x="112" y="64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100" y="64"/>
                    <a:pt x="99" y="64"/>
                    <a:pt x="99" y="64"/>
                  </a:cubicBezTo>
                  <a:cubicBezTo>
                    <a:pt x="98" y="64"/>
                    <a:pt x="99" y="64"/>
                    <a:pt x="98" y="64"/>
                  </a:cubicBezTo>
                  <a:cubicBezTo>
                    <a:pt x="88" y="63"/>
                    <a:pt x="88" y="63"/>
                    <a:pt x="88" y="63"/>
                  </a:cubicBezTo>
                  <a:cubicBezTo>
                    <a:pt x="87" y="64"/>
                    <a:pt x="84" y="65"/>
                    <a:pt x="83" y="65"/>
                  </a:cubicBezTo>
                  <a:cubicBezTo>
                    <a:pt x="80" y="66"/>
                    <a:pt x="78" y="64"/>
                    <a:pt x="74" y="64"/>
                  </a:cubicBezTo>
                  <a:cubicBezTo>
                    <a:pt x="73" y="61"/>
                    <a:pt x="71" y="60"/>
                    <a:pt x="73" y="57"/>
                  </a:cubicBezTo>
                  <a:cubicBezTo>
                    <a:pt x="73" y="56"/>
                    <a:pt x="73" y="55"/>
                    <a:pt x="73" y="54"/>
                  </a:cubicBezTo>
                  <a:cubicBezTo>
                    <a:pt x="74" y="53"/>
                    <a:pt x="75" y="52"/>
                    <a:pt x="75" y="51"/>
                  </a:cubicBezTo>
                  <a:cubicBezTo>
                    <a:pt x="77" y="51"/>
                    <a:pt x="83" y="50"/>
                    <a:pt x="84" y="50"/>
                  </a:cubicBezTo>
                  <a:cubicBezTo>
                    <a:pt x="90" y="53"/>
                    <a:pt x="116" y="51"/>
                    <a:pt x="122" y="48"/>
                  </a:cubicBezTo>
                  <a:cubicBezTo>
                    <a:pt x="121" y="48"/>
                    <a:pt x="122" y="47"/>
                    <a:pt x="122" y="47"/>
                  </a:cubicBezTo>
                  <a:cubicBezTo>
                    <a:pt x="124" y="44"/>
                    <a:pt x="123" y="42"/>
                    <a:pt x="124" y="39"/>
                  </a:cubicBezTo>
                  <a:cubicBezTo>
                    <a:pt x="124" y="39"/>
                    <a:pt x="124" y="39"/>
                    <a:pt x="124" y="39"/>
                  </a:cubicBezTo>
                  <a:cubicBezTo>
                    <a:pt x="123" y="38"/>
                    <a:pt x="122" y="38"/>
                    <a:pt x="122" y="37"/>
                  </a:cubicBezTo>
                  <a:cubicBezTo>
                    <a:pt x="121" y="36"/>
                    <a:pt x="122" y="35"/>
                    <a:pt x="121" y="34"/>
                  </a:cubicBezTo>
                  <a:cubicBezTo>
                    <a:pt x="118" y="33"/>
                    <a:pt x="112" y="34"/>
                    <a:pt x="110" y="33"/>
                  </a:cubicBezTo>
                  <a:cubicBezTo>
                    <a:pt x="105" y="30"/>
                    <a:pt x="87" y="30"/>
                    <a:pt x="84" y="31"/>
                  </a:cubicBezTo>
                  <a:cubicBezTo>
                    <a:pt x="79" y="33"/>
                    <a:pt x="76" y="31"/>
                    <a:pt x="73" y="31"/>
                  </a:cubicBezTo>
                  <a:cubicBezTo>
                    <a:pt x="72" y="30"/>
                    <a:pt x="71" y="29"/>
                    <a:pt x="70" y="29"/>
                  </a:cubicBezTo>
                  <a:cubicBezTo>
                    <a:pt x="70" y="29"/>
                    <a:pt x="70" y="29"/>
                    <a:pt x="70" y="28"/>
                  </a:cubicBezTo>
                  <a:cubicBezTo>
                    <a:pt x="69" y="27"/>
                    <a:pt x="68" y="26"/>
                    <a:pt x="68" y="24"/>
                  </a:cubicBezTo>
                  <a:cubicBezTo>
                    <a:pt x="67" y="23"/>
                    <a:pt x="66" y="22"/>
                    <a:pt x="65" y="22"/>
                  </a:cubicBezTo>
                  <a:cubicBezTo>
                    <a:pt x="64" y="22"/>
                    <a:pt x="64" y="22"/>
                    <a:pt x="63" y="22"/>
                  </a:cubicBezTo>
                  <a:cubicBezTo>
                    <a:pt x="62" y="24"/>
                    <a:pt x="59" y="27"/>
                    <a:pt x="57" y="30"/>
                  </a:cubicBezTo>
                  <a:cubicBezTo>
                    <a:pt x="58" y="31"/>
                    <a:pt x="53" y="32"/>
                    <a:pt x="52" y="32"/>
                  </a:cubicBezTo>
                  <a:cubicBezTo>
                    <a:pt x="51" y="31"/>
                    <a:pt x="47" y="33"/>
                    <a:pt x="45" y="33"/>
                  </a:cubicBezTo>
                  <a:cubicBezTo>
                    <a:pt x="45" y="32"/>
                    <a:pt x="42" y="32"/>
                    <a:pt x="41" y="33"/>
                  </a:cubicBezTo>
                  <a:cubicBezTo>
                    <a:pt x="36" y="34"/>
                    <a:pt x="27" y="35"/>
                    <a:pt x="23" y="35"/>
                  </a:cubicBezTo>
                  <a:cubicBezTo>
                    <a:pt x="23" y="34"/>
                    <a:pt x="20" y="31"/>
                    <a:pt x="19" y="31"/>
                  </a:cubicBezTo>
                  <a:cubicBezTo>
                    <a:pt x="19" y="30"/>
                    <a:pt x="19" y="29"/>
                    <a:pt x="19" y="28"/>
                  </a:cubicBezTo>
                  <a:cubicBezTo>
                    <a:pt x="20" y="25"/>
                    <a:pt x="20" y="23"/>
                    <a:pt x="20" y="20"/>
                  </a:cubicBezTo>
                  <a:cubicBezTo>
                    <a:pt x="20" y="21"/>
                    <a:pt x="20" y="20"/>
                    <a:pt x="20" y="20"/>
                  </a:cubicBezTo>
                  <a:cubicBezTo>
                    <a:pt x="20" y="19"/>
                    <a:pt x="21" y="16"/>
                    <a:pt x="21" y="14"/>
                  </a:cubicBezTo>
                  <a:cubicBezTo>
                    <a:pt x="20" y="13"/>
                    <a:pt x="20" y="13"/>
                    <a:pt x="19" y="12"/>
                  </a:cubicBezTo>
                  <a:cubicBezTo>
                    <a:pt x="18" y="9"/>
                    <a:pt x="19" y="7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4"/>
                    <a:pt x="14" y="2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0" y="2"/>
                    <a:pt x="12" y="5"/>
                    <a:pt x="11" y="8"/>
                  </a:cubicBezTo>
                  <a:cubicBezTo>
                    <a:pt x="8" y="13"/>
                    <a:pt x="8" y="19"/>
                    <a:pt x="7" y="24"/>
                  </a:cubicBezTo>
                  <a:cubicBezTo>
                    <a:pt x="7" y="25"/>
                    <a:pt x="8" y="26"/>
                    <a:pt x="8" y="27"/>
                  </a:cubicBezTo>
                  <a:cubicBezTo>
                    <a:pt x="8" y="27"/>
                    <a:pt x="8" y="32"/>
                    <a:pt x="8" y="32"/>
                  </a:cubicBezTo>
                  <a:cubicBezTo>
                    <a:pt x="8" y="32"/>
                    <a:pt x="8" y="33"/>
                    <a:pt x="8" y="34"/>
                  </a:cubicBezTo>
                  <a:cubicBezTo>
                    <a:pt x="7" y="37"/>
                    <a:pt x="8" y="39"/>
                    <a:pt x="8" y="41"/>
                  </a:cubicBezTo>
                  <a:cubicBezTo>
                    <a:pt x="9" y="44"/>
                    <a:pt x="7" y="46"/>
                    <a:pt x="7" y="48"/>
                  </a:cubicBezTo>
                  <a:cubicBezTo>
                    <a:pt x="6" y="50"/>
                    <a:pt x="8" y="54"/>
                    <a:pt x="7" y="55"/>
                  </a:cubicBezTo>
                  <a:cubicBezTo>
                    <a:pt x="5" y="60"/>
                    <a:pt x="6" y="64"/>
                    <a:pt x="5" y="68"/>
                  </a:cubicBezTo>
                  <a:cubicBezTo>
                    <a:pt x="6" y="69"/>
                    <a:pt x="6" y="70"/>
                    <a:pt x="6" y="71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5" y="74"/>
                    <a:pt x="4" y="79"/>
                    <a:pt x="5" y="82"/>
                  </a:cubicBezTo>
                  <a:cubicBezTo>
                    <a:pt x="5" y="90"/>
                    <a:pt x="3" y="97"/>
                    <a:pt x="5" y="100"/>
                  </a:cubicBezTo>
                  <a:cubicBezTo>
                    <a:pt x="5" y="102"/>
                    <a:pt x="2" y="106"/>
                    <a:pt x="2" y="108"/>
                  </a:cubicBezTo>
                  <a:cubicBezTo>
                    <a:pt x="3" y="113"/>
                    <a:pt x="1" y="118"/>
                    <a:pt x="1" y="119"/>
                  </a:cubicBezTo>
                  <a:cubicBezTo>
                    <a:pt x="0" y="126"/>
                    <a:pt x="1" y="139"/>
                    <a:pt x="2" y="142"/>
                  </a:cubicBezTo>
                  <a:cubicBezTo>
                    <a:pt x="2" y="142"/>
                    <a:pt x="4" y="144"/>
                    <a:pt x="4" y="144"/>
                  </a:cubicBezTo>
                  <a:cubicBezTo>
                    <a:pt x="5" y="145"/>
                    <a:pt x="4" y="148"/>
                    <a:pt x="5" y="150"/>
                  </a:cubicBezTo>
                  <a:cubicBezTo>
                    <a:pt x="5" y="150"/>
                    <a:pt x="6" y="150"/>
                    <a:pt x="6" y="151"/>
                  </a:cubicBezTo>
                  <a:cubicBezTo>
                    <a:pt x="7" y="151"/>
                    <a:pt x="8" y="150"/>
                    <a:pt x="10" y="150"/>
                  </a:cubicBezTo>
                  <a:cubicBezTo>
                    <a:pt x="10" y="149"/>
                    <a:pt x="11" y="149"/>
                    <a:pt x="11" y="148"/>
                  </a:cubicBezTo>
                  <a:cubicBezTo>
                    <a:pt x="11" y="147"/>
                    <a:pt x="11" y="146"/>
                    <a:pt x="11" y="145"/>
                  </a:cubicBezTo>
                  <a:cubicBezTo>
                    <a:pt x="11" y="145"/>
                    <a:pt x="11" y="145"/>
                    <a:pt x="11" y="145"/>
                  </a:cubicBezTo>
                  <a:cubicBezTo>
                    <a:pt x="12" y="144"/>
                    <a:pt x="13" y="144"/>
                    <a:pt x="13" y="143"/>
                  </a:cubicBezTo>
                  <a:cubicBezTo>
                    <a:pt x="14" y="142"/>
                    <a:pt x="13" y="141"/>
                    <a:pt x="14" y="141"/>
                  </a:cubicBezTo>
                  <a:cubicBezTo>
                    <a:pt x="15" y="138"/>
                    <a:pt x="21" y="139"/>
                    <a:pt x="21" y="139"/>
                  </a:cubicBezTo>
                  <a:cubicBezTo>
                    <a:pt x="23" y="138"/>
                    <a:pt x="24" y="137"/>
                    <a:pt x="25" y="137"/>
                  </a:cubicBezTo>
                  <a:cubicBezTo>
                    <a:pt x="26" y="137"/>
                    <a:pt x="27" y="138"/>
                    <a:pt x="28" y="137"/>
                  </a:cubicBezTo>
                  <a:cubicBezTo>
                    <a:pt x="30" y="136"/>
                    <a:pt x="32" y="135"/>
                    <a:pt x="33" y="134"/>
                  </a:cubicBezTo>
                  <a:cubicBezTo>
                    <a:pt x="35" y="134"/>
                    <a:pt x="38" y="134"/>
                    <a:pt x="39" y="134"/>
                  </a:cubicBezTo>
                  <a:cubicBezTo>
                    <a:pt x="41" y="133"/>
                    <a:pt x="50" y="134"/>
                    <a:pt x="51" y="134"/>
                  </a:cubicBezTo>
                  <a:cubicBezTo>
                    <a:pt x="51" y="134"/>
                    <a:pt x="52" y="134"/>
                    <a:pt x="52" y="134"/>
                  </a:cubicBezTo>
                  <a:cubicBezTo>
                    <a:pt x="53" y="133"/>
                    <a:pt x="58" y="134"/>
                    <a:pt x="58" y="134"/>
                  </a:cubicBezTo>
                  <a:cubicBezTo>
                    <a:pt x="59" y="134"/>
                    <a:pt x="63" y="134"/>
                    <a:pt x="64" y="134"/>
                  </a:cubicBezTo>
                  <a:cubicBezTo>
                    <a:pt x="68" y="134"/>
                    <a:pt x="69" y="134"/>
                    <a:pt x="73" y="135"/>
                  </a:cubicBezTo>
                  <a:cubicBezTo>
                    <a:pt x="74" y="135"/>
                    <a:pt x="81" y="135"/>
                    <a:pt x="82" y="135"/>
                  </a:cubicBezTo>
                  <a:cubicBezTo>
                    <a:pt x="84" y="137"/>
                    <a:pt x="87" y="137"/>
                    <a:pt x="89" y="139"/>
                  </a:cubicBezTo>
                  <a:cubicBezTo>
                    <a:pt x="90" y="137"/>
                    <a:pt x="101" y="140"/>
                    <a:pt x="103" y="140"/>
                  </a:cubicBezTo>
                  <a:cubicBezTo>
                    <a:pt x="107" y="139"/>
                    <a:pt x="112" y="142"/>
                    <a:pt x="113" y="142"/>
                  </a:cubicBezTo>
                  <a:cubicBezTo>
                    <a:pt x="116" y="141"/>
                    <a:pt x="116" y="143"/>
                    <a:pt x="117" y="144"/>
                  </a:cubicBezTo>
                  <a:cubicBezTo>
                    <a:pt x="119" y="144"/>
                    <a:pt x="120" y="144"/>
                    <a:pt x="121" y="144"/>
                  </a:cubicBezTo>
                  <a:cubicBezTo>
                    <a:pt x="125" y="146"/>
                    <a:pt x="127" y="147"/>
                    <a:pt x="131" y="147"/>
                  </a:cubicBezTo>
                  <a:cubicBezTo>
                    <a:pt x="133" y="148"/>
                    <a:pt x="138" y="148"/>
                    <a:pt x="138" y="148"/>
                  </a:cubicBezTo>
                  <a:cubicBezTo>
                    <a:pt x="139" y="147"/>
                    <a:pt x="143" y="146"/>
                    <a:pt x="144" y="146"/>
                  </a:cubicBezTo>
                  <a:cubicBezTo>
                    <a:pt x="145" y="145"/>
                    <a:pt x="146" y="144"/>
                    <a:pt x="147" y="143"/>
                  </a:cubicBezTo>
                  <a:cubicBezTo>
                    <a:pt x="147" y="143"/>
                    <a:pt x="147" y="142"/>
                    <a:pt x="147" y="142"/>
                  </a:cubicBezTo>
                  <a:cubicBezTo>
                    <a:pt x="147" y="141"/>
                    <a:pt x="150" y="140"/>
                    <a:pt x="150" y="140"/>
                  </a:cubicBezTo>
                  <a:cubicBezTo>
                    <a:pt x="152" y="138"/>
                    <a:pt x="151" y="135"/>
                    <a:pt x="153" y="133"/>
                  </a:cubicBezTo>
                  <a:cubicBezTo>
                    <a:pt x="154" y="132"/>
                    <a:pt x="155" y="132"/>
                    <a:pt x="155" y="130"/>
                  </a:cubicBezTo>
                  <a:cubicBezTo>
                    <a:pt x="154" y="129"/>
                    <a:pt x="156" y="124"/>
                    <a:pt x="156" y="123"/>
                  </a:cubicBezTo>
                  <a:close/>
                  <a:moveTo>
                    <a:pt x="56" y="109"/>
                  </a:moveTo>
                  <a:cubicBezTo>
                    <a:pt x="54" y="111"/>
                    <a:pt x="52" y="110"/>
                    <a:pt x="49" y="111"/>
                  </a:cubicBezTo>
                  <a:cubicBezTo>
                    <a:pt x="49" y="111"/>
                    <a:pt x="48" y="111"/>
                    <a:pt x="47" y="111"/>
                  </a:cubicBezTo>
                  <a:cubicBezTo>
                    <a:pt x="47" y="111"/>
                    <a:pt x="47" y="111"/>
                    <a:pt x="46" y="112"/>
                  </a:cubicBezTo>
                  <a:cubicBezTo>
                    <a:pt x="45" y="112"/>
                    <a:pt x="43" y="112"/>
                    <a:pt x="42" y="112"/>
                  </a:cubicBezTo>
                  <a:cubicBezTo>
                    <a:pt x="40" y="112"/>
                    <a:pt x="39" y="112"/>
                    <a:pt x="37" y="112"/>
                  </a:cubicBezTo>
                  <a:cubicBezTo>
                    <a:pt x="33" y="114"/>
                    <a:pt x="25" y="114"/>
                    <a:pt x="20" y="114"/>
                  </a:cubicBezTo>
                  <a:cubicBezTo>
                    <a:pt x="20" y="114"/>
                    <a:pt x="19" y="113"/>
                    <a:pt x="19" y="112"/>
                  </a:cubicBezTo>
                  <a:cubicBezTo>
                    <a:pt x="18" y="111"/>
                    <a:pt x="18" y="98"/>
                    <a:pt x="19" y="97"/>
                  </a:cubicBezTo>
                  <a:cubicBezTo>
                    <a:pt x="19" y="97"/>
                    <a:pt x="28" y="92"/>
                    <a:pt x="28" y="92"/>
                  </a:cubicBezTo>
                  <a:cubicBezTo>
                    <a:pt x="29" y="92"/>
                    <a:pt x="29" y="92"/>
                    <a:pt x="30" y="92"/>
                  </a:cubicBezTo>
                  <a:cubicBezTo>
                    <a:pt x="31" y="91"/>
                    <a:pt x="32" y="90"/>
                    <a:pt x="34" y="89"/>
                  </a:cubicBezTo>
                  <a:cubicBezTo>
                    <a:pt x="36" y="88"/>
                    <a:pt x="42" y="89"/>
                    <a:pt x="44" y="87"/>
                  </a:cubicBezTo>
                  <a:cubicBezTo>
                    <a:pt x="48" y="88"/>
                    <a:pt x="55" y="87"/>
                    <a:pt x="59" y="89"/>
                  </a:cubicBezTo>
                  <a:cubicBezTo>
                    <a:pt x="61" y="95"/>
                    <a:pt x="59" y="107"/>
                    <a:pt x="56" y="109"/>
                  </a:cubicBezTo>
                  <a:close/>
                  <a:moveTo>
                    <a:pt x="60" y="60"/>
                  </a:moveTo>
                  <a:cubicBezTo>
                    <a:pt x="60" y="62"/>
                    <a:pt x="60" y="64"/>
                    <a:pt x="59" y="64"/>
                  </a:cubicBezTo>
                  <a:cubicBezTo>
                    <a:pt x="57" y="66"/>
                    <a:pt x="53" y="68"/>
                    <a:pt x="49" y="67"/>
                  </a:cubicBezTo>
                  <a:cubicBezTo>
                    <a:pt x="48" y="67"/>
                    <a:pt x="45" y="67"/>
                    <a:pt x="43" y="67"/>
                  </a:cubicBezTo>
                  <a:cubicBezTo>
                    <a:pt x="42" y="67"/>
                    <a:pt x="40" y="68"/>
                    <a:pt x="39" y="68"/>
                  </a:cubicBezTo>
                  <a:cubicBezTo>
                    <a:pt x="38" y="68"/>
                    <a:pt x="37" y="68"/>
                    <a:pt x="36" y="68"/>
                  </a:cubicBezTo>
                  <a:cubicBezTo>
                    <a:pt x="29" y="70"/>
                    <a:pt x="27" y="71"/>
                    <a:pt x="20" y="71"/>
                  </a:cubicBezTo>
                  <a:cubicBezTo>
                    <a:pt x="15" y="59"/>
                    <a:pt x="24" y="56"/>
                    <a:pt x="33" y="51"/>
                  </a:cubicBezTo>
                  <a:cubicBezTo>
                    <a:pt x="35" y="50"/>
                    <a:pt x="38" y="52"/>
                    <a:pt x="40" y="52"/>
                  </a:cubicBezTo>
                  <a:cubicBezTo>
                    <a:pt x="42" y="51"/>
                    <a:pt x="44" y="52"/>
                    <a:pt x="46" y="51"/>
                  </a:cubicBezTo>
                  <a:cubicBezTo>
                    <a:pt x="47" y="51"/>
                    <a:pt x="49" y="49"/>
                    <a:pt x="50" y="49"/>
                  </a:cubicBezTo>
                  <a:cubicBezTo>
                    <a:pt x="51" y="48"/>
                    <a:pt x="53" y="49"/>
                    <a:pt x="54" y="48"/>
                  </a:cubicBezTo>
                  <a:cubicBezTo>
                    <a:pt x="56" y="48"/>
                    <a:pt x="57" y="49"/>
                    <a:pt x="59" y="49"/>
                  </a:cubicBezTo>
                  <a:cubicBezTo>
                    <a:pt x="62" y="52"/>
                    <a:pt x="61" y="55"/>
                    <a:pt x="60" y="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1" name="Freeform 62">
              <a:extLst>
                <a:ext uri="{FF2B5EF4-FFF2-40B4-BE49-F238E27FC236}">
                  <a16:creationId xmlns="" xmlns:a16="http://schemas.microsoft.com/office/drawing/2014/main" id="{8585EE9A-19BF-8444-8E5C-736CD8018E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64376" y="3014663"/>
              <a:ext cx="831850" cy="349250"/>
            </a:xfrm>
            <a:custGeom>
              <a:avLst/>
              <a:gdLst>
                <a:gd name="T0" fmla="*/ 262 w 275"/>
                <a:gd name="T1" fmla="*/ 71 h 114"/>
                <a:gd name="T2" fmla="*/ 242 w 275"/>
                <a:gd name="T3" fmla="*/ 70 h 114"/>
                <a:gd name="T4" fmla="*/ 227 w 275"/>
                <a:gd name="T5" fmla="*/ 69 h 114"/>
                <a:gd name="T6" fmla="*/ 178 w 275"/>
                <a:gd name="T7" fmla="*/ 63 h 114"/>
                <a:gd name="T8" fmla="*/ 186 w 275"/>
                <a:gd name="T9" fmla="*/ 34 h 114"/>
                <a:gd name="T10" fmla="*/ 121 w 275"/>
                <a:gd name="T11" fmla="*/ 40 h 114"/>
                <a:gd name="T12" fmla="*/ 96 w 275"/>
                <a:gd name="T13" fmla="*/ 36 h 114"/>
                <a:gd name="T14" fmla="*/ 104 w 275"/>
                <a:gd name="T15" fmla="*/ 28 h 114"/>
                <a:gd name="T16" fmla="*/ 126 w 275"/>
                <a:gd name="T17" fmla="*/ 32 h 114"/>
                <a:gd name="T18" fmla="*/ 144 w 275"/>
                <a:gd name="T19" fmla="*/ 31 h 114"/>
                <a:gd name="T20" fmla="*/ 178 w 275"/>
                <a:gd name="T21" fmla="*/ 29 h 114"/>
                <a:gd name="T22" fmla="*/ 208 w 275"/>
                <a:gd name="T23" fmla="*/ 40 h 114"/>
                <a:gd name="T24" fmla="*/ 229 w 275"/>
                <a:gd name="T25" fmla="*/ 34 h 114"/>
                <a:gd name="T26" fmla="*/ 217 w 275"/>
                <a:gd name="T27" fmla="*/ 20 h 114"/>
                <a:gd name="T28" fmla="*/ 198 w 275"/>
                <a:gd name="T29" fmla="*/ 17 h 114"/>
                <a:gd name="T30" fmla="*/ 161 w 275"/>
                <a:gd name="T31" fmla="*/ 15 h 114"/>
                <a:gd name="T32" fmla="*/ 146 w 275"/>
                <a:gd name="T33" fmla="*/ 9 h 114"/>
                <a:gd name="T34" fmla="*/ 118 w 275"/>
                <a:gd name="T35" fmla="*/ 1 h 114"/>
                <a:gd name="T36" fmla="*/ 96 w 275"/>
                <a:gd name="T37" fmla="*/ 15 h 114"/>
                <a:gd name="T38" fmla="*/ 56 w 275"/>
                <a:gd name="T39" fmla="*/ 19 h 114"/>
                <a:gd name="T40" fmla="*/ 40 w 275"/>
                <a:gd name="T41" fmla="*/ 32 h 114"/>
                <a:gd name="T42" fmla="*/ 30 w 275"/>
                <a:gd name="T43" fmla="*/ 53 h 114"/>
                <a:gd name="T44" fmla="*/ 36 w 275"/>
                <a:gd name="T45" fmla="*/ 63 h 114"/>
                <a:gd name="T46" fmla="*/ 50 w 275"/>
                <a:gd name="T47" fmla="*/ 61 h 114"/>
                <a:gd name="T48" fmla="*/ 58 w 275"/>
                <a:gd name="T49" fmla="*/ 34 h 114"/>
                <a:gd name="T50" fmla="*/ 87 w 275"/>
                <a:gd name="T51" fmla="*/ 54 h 114"/>
                <a:gd name="T52" fmla="*/ 52 w 275"/>
                <a:gd name="T53" fmla="*/ 69 h 114"/>
                <a:gd name="T54" fmla="*/ 0 w 275"/>
                <a:gd name="T55" fmla="*/ 80 h 114"/>
                <a:gd name="T56" fmla="*/ 46 w 275"/>
                <a:gd name="T57" fmla="*/ 86 h 114"/>
                <a:gd name="T58" fmla="*/ 56 w 275"/>
                <a:gd name="T59" fmla="*/ 97 h 114"/>
                <a:gd name="T60" fmla="*/ 49 w 275"/>
                <a:gd name="T61" fmla="*/ 113 h 114"/>
                <a:gd name="T62" fmla="*/ 73 w 275"/>
                <a:gd name="T63" fmla="*/ 98 h 114"/>
                <a:gd name="T64" fmla="*/ 112 w 275"/>
                <a:gd name="T65" fmla="*/ 98 h 114"/>
                <a:gd name="T66" fmla="*/ 150 w 275"/>
                <a:gd name="T67" fmla="*/ 99 h 114"/>
                <a:gd name="T68" fmla="*/ 175 w 275"/>
                <a:gd name="T69" fmla="*/ 100 h 114"/>
                <a:gd name="T70" fmla="*/ 213 w 275"/>
                <a:gd name="T71" fmla="*/ 103 h 114"/>
                <a:gd name="T72" fmla="*/ 185 w 275"/>
                <a:gd name="T73" fmla="*/ 88 h 114"/>
                <a:gd name="T74" fmla="*/ 189 w 275"/>
                <a:gd name="T75" fmla="*/ 78 h 114"/>
                <a:gd name="T76" fmla="*/ 215 w 275"/>
                <a:gd name="T77" fmla="*/ 83 h 114"/>
                <a:gd name="T78" fmla="*/ 232 w 275"/>
                <a:gd name="T79" fmla="*/ 89 h 114"/>
                <a:gd name="T80" fmla="*/ 259 w 275"/>
                <a:gd name="T81" fmla="*/ 91 h 114"/>
                <a:gd name="T82" fmla="*/ 273 w 275"/>
                <a:gd name="T83" fmla="*/ 80 h 114"/>
                <a:gd name="T84" fmla="*/ 115 w 275"/>
                <a:gd name="T85" fmla="*/ 80 h 114"/>
                <a:gd name="T86" fmla="*/ 91 w 275"/>
                <a:gd name="T87" fmla="*/ 88 h 114"/>
                <a:gd name="T88" fmla="*/ 85 w 275"/>
                <a:gd name="T89" fmla="*/ 80 h 114"/>
                <a:gd name="T90" fmla="*/ 114 w 275"/>
                <a:gd name="T91" fmla="*/ 74 h 114"/>
                <a:gd name="T92" fmla="*/ 125 w 275"/>
                <a:gd name="T93" fmla="*/ 60 h 114"/>
                <a:gd name="T94" fmla="*/ 98 w 275"/>
                <a:gd name="T95" fmla="*/ 63 h 114"/>
                <a:gd name="T96" fmla="*/ 118 w 275"/>
                <a:gd name="T97" fmla="*/ 52 h 114"/>
                <a:gd name="T98" fmla="*/ 125 w 275"/>
                <a:gd name="T99" fmla="*/ 60 h 114"/>
                <a:gd name="T100" fmla="*/ 150 w 275"/>
                <a:gd name="T101" fmla="*/ 84 h 114"/>
                <a:gd name="T102" fmla="*/ 132 w 275"/>
                <a:gd name="T103" fmla="*/ 76 h 114"/>
                <a:gd name="T104" fmla="*/ 161 w 275"/>
                <a:gd name="T105" fmla="*/ 75 h 114"/>
                <a:gd name="T106" fmla="*/ 140 w 275"/>
                <a:gd name="T107" fmla="*/ 61 h 114"/>
                <a:gd name="T108" fmla="*/ 167 w 275"/>
                <a:gd name="T109" fmla="*/ 5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" h="114">
                  <a:moveTo>
                    <a:pt x="271" y="73"/>
                  </a:moveTo>
                  <a:cubicBezTo>
                    <a:pt x="271" y="73"/>
                    <a:pt x="271" y="73"/>
                    <a:pt x="270" y="72"/>
                  </a:cubicBezTo>
                  <a:cubicBezTo>
                    <a:pt x="270" y="72"/>
                    <a:pt x="267" y="73"/>
                    <a:pt x="267" y="74"/>
                  </a:cubicBezTo>
                  <a:cubicBezTo>
                    <a:pt x="265" y="73"/>
                    <a:pt x="263" y="72"/>
                    <a:pt x="262" y="71"/>
                  </a:cubicBezTo>
                  <a:cubicBezTo>
                    <a:pt x="261" y="71"/>
                    <a:pt x="261" y="71"/>
                    <a:pt x="261" y="71"/>
                  </a:cubicBezTo>
                  <a:cubicBezTo>
                    <a:pt x="259" y="72"/>
                    <a:pt x="252" y="68"/>
                    <a:pt x="251" y="68"/>
                  </a:cubicBezTo>
                  <a:cubicBezTo>
                    <a:pt x="249" y="69"/>
                    <a:pt x="247" y="70"/>
                    <a:pt x="244" y="70"/>
                  </a:cubicBezTo>
                  <a:cubicBezTo>
                    <a:pt x="244" y="69"/>
                    <a:pt x="243" y="71"/>
                    <a:pt x="242" y="70"/>
                  </a:cubicBezTo>
                  <a:cubicBezTo>
                    <a:pt x="241" y="70"/>
                    <a:pt x="238" y="68"/>
                    <a:pt x="236" y="68"/>
                  </a:cubicBezTo>
                  <a:cubicBezTo>
                    <a:pt x="235" y="69"/>
                    <a:pt x="234" y="69"/>
                    <a:pt x="233" y="70"/>
                  </a:cubicBezTo>
                  <a:cubicBezTo>
                    <a:pt x="233" y="70"/>
                    <a:pt x="232" y="69"/>
                    <a:pt x="232" y="69"/>
                  </a:cubicBezTo>
                  <a:cubicBezTo>
                    <a:pt x="231" y="68"/>
                    <a:pt x="229" y="70"/>
                    <a:pt x="227" y="69"/>
                  </a:cubicBezTo>
                  <a:cubicBezTo>
                    <a:pt x="222" y="66"/>
                    <a:pt x="216" y="68"/>
                    <a:pt x="209" y="68"/>
                  </a:cubicBezTo>
                  <a:cubicBezTo>
                    <a:pt x="207" y="66"/>
                    <a:pt x="203" y="68"/>
                    <a:pt x="202" y="67"/>
                  </a:cubicBezTo>
                  <a:cubicBezTo>
                    <a:pt x="198" y="64"/>
                    <a:pt x="190" y="67"/>
                    <a:pt x="185" y="64"/>
                  </a:cubicBezTo>
                  <a:cubicBezTo>
                    <a:pt x="183" y="66"/>
                    <a:pt x="178" y="63"/>
                    <a:pt x="178" y="63"/>
                  </a:cubicBezTo>
                  <a:cubicBezTo>
                    <a:pt x="176" y="63"/>
                    <a:pt x="177" y="60"/>
                    <a:pt x="178" y="58"/>
                  </a:cubicBezTo>
                  <a:cubicBezTo>
                    <a:pt x="179" y="56"/>
                    <a:pt x="190" y="48"/>
                    <a:pt x="192" y="48"/>
                  </a:cubicBezTo>
                  <a:cubicBezTo>
                    <a:pt x="193" y="45"/>
                    <a:pt x="193" y="38"/>
                    <a:pt x="190" y="36"/>
                  </a:cubicBezTo>
                  <a:cubicBezTo>
                    <a:pt x="189" y="35"/>
                    <a:pt x="186" y="34"/>
                    <a:pt x="186" y="34"/>
                  </a:cubicBezTo>
                  <a:cubicBezTo>
                    <a:pt x="185" y="34"/>
                    <a:pt x="174" y="39"/>
                    <a:pt x="174" y="40"/>
                  </a:cubicBezTo>
                  <a:cubicBezTo>
                    <a:pt x="163" y="39"/>
                    <a:pt x="149" y="41"/>
                    <a:pt x="141" y="40"/>
                  </a:cubicBezTo>
                  <a:cubicBezTo>
                    <a:pt x="138" y="39"/>
                    <a:pt x="129" y="41"/>
                    <a:pt x="127" y="40"/>
                  </a:cubicBezTo>
                  <a:cubicBezTo>
                    <a:pt x="125" y="40"/>
                    <a:pt x="123" y="40"/>
                    <a:pt x="121" y="40"/>
                  </a:cubicBezTo>
                  <a:cubicBezTo>
                    <a:pt x="120" y="40"/>
                    <a:pt x="118" y="41"/>
                    <a:pt x="116" y="40"/>
                  </a:cubicBezTo>
                  <a:cubicBezTo>
                    <a:pt x="113" y="40"/>
                    <a:pt x="108" y="40"/>
                    <a:pt x="105" y="39"/>
                  </a:cubicBezTo>
                  <a:cubicBezTo>
                    <a:pt x="104" y="40"/>
                    <a:pt x="103" y="40"/>
                    <a:pt x="102" y="40"/>
                  </a:cubicBezTo>
                  <a:cubicBezTo>
                    <a:pt x="100" y="38"/>
                    <a:pt x="98" y="37"/>
                    <a:pt x="96" y="36"/>
                  </a:cubicBezTo>
                  <a:cubicBezTo>
                    <a:pt x="92" y="34"/>
                    <a:pt x="87" y="35"/>
                    <a:pt x="85" y="32"/>
                  </a:cubicBezTo>
                  <a:cubicBezTo>
                    <a:pt x="85" y="32"/>
                    <a:pt x="85" y="32"/>
                    <a:pt x="85" y="31"/>
                  </a:cubicBezTo>
                  <a:cubicBezTo>
                    <a:pt x="84" y="30"/>
                    <a:pt x="91" y="28"/>
                    <a:pt x="93" y="29"/>
                  </a:cubicBezTo>
                  <a:cubicBezTo>
                    <a:pt x="93" y="29"/>
                    <a:pt x="102" y="29"/>
                    <a:pt x="104" y="28"/>
                  </a:cubicBezTo>
                  <a:cubicBezTo>
                    <a:pt x="106" y="28"/>
                    <a:pt x="108" y="26"/>
                    <a:pt x="111" y="27"/>
                  </a:cubicBezTo>
                  <a:cubicBezTo>
                    <a:pt x="113" y="27"/>
                    <a:pt x="115" y="29"/>
                    <a:pt x="118" y="30"/>
                  </a:cubicBezTo>
                  <a:cubicBezTo>
                    <a:pt x="120" y="30"/>
                    <a:pt x="122" y="28"/>
                    <a:pt x="125" y="29"/>
                  </a:cubicBezTo>
                  <a:cubicBezTo>
                    <a:pt x="125" y="30"/>
                    <a:pt x="125" y="31"/>
                    <a:pt x="126" y="32"/>
                  </a:cubicBezTo>
                  <a:cubicBezTo>
                    <a:pt x="126" y="33"/>
                    <a:pt x="128" y="31"/>
                    <a:pt x="128" y="32"/>
                  </a:cubicBezTo>
                  <a:cubicBezTo>
                    <a:pt x="129" y="33"/>
                    <a:pt x="129" y="33"/>
                    <a:pt x="130" y="33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34" y="31"/>
                    <a:pt x="140" y="33"/>
                    <a:pt x="144" y="31"/>
                  </a:cubicBezTo>
                  <a:cubicBezTo>
                    <a:pt x="143" y="30"/>
                    <a:pt x="148" y="31"/>
                    <a:pt x="148" y="31"/>
                  </a:cubicBezTo>
                  <a:cubicBezTo>
                    <a:pt x="151" y="29"/>
                    <a:pt x="153" y="28"/>
                    <a:pt x="157" y="29"/>
                  </a:cubicBezTo>
                  <a:cubicBezTo>
                    <a:pt x="158" y="29"/>
                    <a:pt x="163" y="26"/>
                    <a:pt x="165" y="28"/>
                  </a:cubicBezTo>
                  <a:cubicBezTo>
                    <a:pt x="169" y="29"/>
                    <a:pt x="177" y="28"/>
                    <a:pt x="178" y="29"/>
                  </a:cubicBezTo>
                  <a:cubicBezTo>
                    <a:pt x="179" y="29"/>
                    <a:pt x="192" y="28"/>
                    <a:pt x="195" y="27"/>
                  </a:cubicBezTo>
                  <a:cubicBezTo>
                    <a:pt x="196" y="27"/>
                    <a:pt x="198" y="28"/>
                    <a:pt x="199" y="28"/>
                  </a:cubicBezTo>
                  <a:cubicBezTo>
                    <a:pt x="205" y="28"/>
                    <a:pt x="212" y="28"/>
                    <a:pt x="213" y="35"/>
                  </a:cubicBezTo>
                  <a:cubicBezTo>
                    <a:pt x="211" y="37"/>
                    <a:pt x="209" y="39"/>
                    <a:pt x="208" y="40"/>
                  </a:cubicBezTo>
                  <a:cubicBezTo>
                    <a:pt x="205" y="45"/>
                    <a:pt x="208" y="56"/>
                    <a:pt x="209" y="61"/>
                  </a:cubicBezTo>
                  <a:cubicBezTo>
                    <a:pt x="212" y="62"/>
                    <a:pt x="217" y="59"/>
                    <a:pt x="220" y="56"/>
                  </a:cubicBezTo>
                  <a:cubicBezTo>
                    <a:pt x="221" y="57"/>
                    <a:pt x="224" y="52"/>
                    <a:pt x="224" y="51"/>
                  </a:cubicBezTo>
                  <a:cubicBezTo>
                    <a:pt x="227" y="48"/>
                    <a:pt x="231" y="40"/>
                    <a:pt x="229" y="34"/>
                  </a:cubicBezTo>
                  <a:cubicBezTo>
                    <a:pt x="228" y="32"/>
                    <a:pt x="226" y="31"/>
                    <a:pt x="225" y="30"/>
                  </a:cubicBezTo>
                  <a:cubicBezTo>
                    <a:pt x="225" y="29"/>
                    <a:pt x="224" y="28"/>
                    <a:pt x="224" y="27"/>
                  </a:cubicBezTo>
                  <a:cubicBezTo>
                    <a:pt x="223" y="26"/>
                    <a:pt x="221" y="24"/>
                    <a:pt x="221" y="23"/>
                  </a:cubicBezTo>
                  <a:cubicBezTo>
                    <a:pt x="219" y="22"/>
                    <a:pt x="219" y="21"/>
                    <a:pt x="217" y="20"/>
                  </a:cubicBezTo>
                  <a:cubicBezTo>
                    <a:pt x="216" y="21"/>
                    <a:pt x="209" y="16"/>
                    <a:pt x="206" y="18"/>
                  </a:cubicBezTo>
                  <a:cubicBezTo>
                    <a:pt x="206" y="18"/>
                    <a:pt x="205" y="18"/>
                    <a:pt x="205" y="18"/>
                  </a:cubicBezTo>
                  <a:cubicBezTo>
                    <a:pt x="203" y="18"/>
                    <a:pt x="201" y="17"/>
                    <a:pt x="198" y="17"/>
                  </a:cubicBezTo>
                  <a:cubicBezTo>
                    <a:pt x="198" y="17"/>
                    <a:pt x="198" y="17"/>
                    <a:pt x="198" y="17"/>
                  </a:cubicBezTo>
                  <a:cubicBezTo>
                    <a:pt x="197" y="16"/>
                    <a:pt x="187" y="15"/>
                    <a:pt x="184" y="14"/>
                  </a:cubicBezTo>
                  <a:cubicBezTo>
                    <a:pt x="178" y="13"/>
                    <a:pt x="174" y="16"/>
                    <a:pt x="170" y="16"/>
                  </a:cubicBezTo>
                  <a:cubicBezTo>
                    <a:pt x="169" y="16"/>
                    <a:pt x="166" y="18"/>
                    <a:pt x="165" y="17"/>
                  </a:cubicBezTo>
                  <a:cubicBezTo>
                    <a:pt x="164" y="17"/>
                    <a:pt x="161" y="15"/>
                    <a:pt x="161" y="15"/>
                  </a:cubicBezTo>
                  <a:cubicBezTo>
                    <a:pt x="160" y="15"/>
                    <a:pt x="160" y="16"/>
                    <a:pt x="159" y="15"/>
                  </a:cubicBezTo>
                  <a:cubicBezTo>
                    <a:pt x="158" y="15"/>
                    <a:pt x="156" y="14"/>
                    <a:pt x="155" y="13"/>
                  </a:cubicBezTo>
                  <a:cubicBezTo>
                    <a:pt x="155" y="13"/>
                    <a:pt x="150" y="13"/>
                    <a:pt x="150" y="12"/>
                  </a:cubicBezTo>
                  <a:cubicBezTo>
                    <a:pt x="149" y="11"/>
                    <a:pt x="147" y="9"/>
                    <a:pt x="146" y="9"/>
                  </a:cubicBezTo>
                  <a:cubicBezTo>
                    <a:pt x="143" y="8"/>
                    <a:pt x="139" y="7"/>
                    <a:pt x="137" y="5"/>
                  </a:cubicBezTo>
                  <a:cubicBezTo>
                    <a:pt x="137" y="5"/>
                    <a:pt x="136" y="4"/>
                    <a:pt x="136" y="4"/>
                  </a:cubicBezTo>
                  <a:cubicBezTo>
                    <a:pt x="132" y="2"/>
                    <a:pt x="129" y="5"/>
                    <a:pt x="125" y="3"/>
                  </a:cubicBezTo>
                  <a:cubicBezTo>
                    <a:pt x="126" y="3"/>
                    <a:pt x="118" y="1"/>
                    <a:pt x="118" y="1"/>
                  </a:cubicBezTo>
                  <a:cubicBezTo>
                    <a:pt x="117" y="0"/>
                    <a:pt x="117" y="0"/>
                    <a:pt x="116" y="0"/>
                  </a:cubicBezTo>
                  <a:cubicBezTo>
                    <a:pt x="116" y="1"/>
                    <a:pt x="114" y="1"/>
                    <a:pt x="113" y="2"/>
                  </a:cubicBezTo>
                  <a:cubicBezTo>
                    <a:pt x="113" y="2"/>
                    <a:pt x="112" y="8"/>
                    <a:pt x="110" y="9"/>
                  </a:cubicBezTo>
                  <a:cubicBezTo>
                    <a:pt x="105" y="11"/>
                    <a:pt x="101" y="13"/>
                    <a:pt x="96" y="15"/>
                  </a:cubicBezTo>
                  <a:cubicBezTo>
                    <a:pt x="94" y="15"/>
                    <a:pt x="92" y="16"/>
                    <a:pt x="90" y="16"/>
                  </a:cubicBezTo>
                  <a:cubicBezTo>
                    <a:pt x="87" y="18"/>
                    <a:pt x="83" y="17"/>
                    <a:pt x="79" y="18"/>
                  </a:cubicBezTo>
                  <a:cubicBezTo>
                    <a:pt x="78" y="19"/>
                    <a:pt x="76" y="18"/>
                    <a:pt x="75" y="18"/>
                  </a:cubicBezTo>
                  <a:cubicBezTo>
                    <a:pt x="69" y="19"/>
                    <a:pt x="63" y="16"/>
                    <a:pt x="56" y="19"/>
                  </a:cubicBezTo>
                  <a:cubicBezTo>
                    <a:pt x="53" y="20"/>
                    <a:pt x="50" y="22"/>
                    <a:pt x="48" y="24"/>
                  </a:cubicBezTo>
                  <a:cubicBezTo>
                    <a:pt x="48" y="25"/>
                    <a:pt x="47" y="26"/>
                    <a:pt x="47" y="27"/>
                  </a:cubicBezTo>
                  <a:cubicBezTo>
                    <a:pt x="45" y="28"/>
                    <a:pt x="44" y="30"/>
                    <a:pt x="42" y="32"/>
                  </a:cubicBezTo>
                  <a:cubicBezTo>
                    <a:pt x="41" y="32"/>
                    <a:pt x="40" y="32"/>
                    <a:pt x="40" y="32"/>
                  </a:cubicBezTo>
                  <a:cubicBezTo>
                    <a:pt x="39" y="33"/>
                    <a:pt x="36" y="36"/>
                    <a:pt x="36" y="38"/>
                  </a:cubicBezTo>
                  <a:cubicBezTo>
                    <a:pt x="36" y="38"/>
                    <a:pt x="36" y="39"/>
                    <a:pt x="36" y="39"/>
                  </a:cubicBezTo>
                  <a:cubicBezTo>
                    <a:pt x="34" y="42"/>
                    <a:pt x="31" y="44"/>
                    <a:pt x="30" y="47"/>
                  </a:cubicBezTo>
                  <a:cubicBezTo>
                    <a:pt x="30" y="49"/>
                    <a:pt x="30" y="51"/>
                    <a:pt x="30" y="53"/>
                  </a:cubicBezTo>
                  <a:cubicBezTo>
                    <a:pt x="29" y="54"/>
                    <a:pt x="29" y="55"/>
                    <a:pt x="29" y="57"/>
                  </a:cubicBezTo>
                  <a:cubicBezTo>
                    <a:pt x="30" y="57"/>
                    <a:pt x="30" y="58"/>
                    <a:pt x="30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4" y="60"/>
                    <a:pt x="34" y="61"/>
                    <a:pt x="36" y="63"/>
                  </a:cubicBezTo>
                  <a:cubicBezTo>
                    <a:pt x="37" y="62"/>
                    <a:pt x="42" y="65"/>
                    <a:pt x="43" y="65"/>
                  </a:cubicBezTo>
                  <a:cubicBezTo>
                    <a:pt x="45" y="66"/>
                    <a:pt x="48" y="64"/>
                    <a:pt x="49" y="62"/>
                  </a:cubicBezTo>
                  <a:cubicBezTo>
                    <a:pt x="50" y="62"/>
                    <a:pt x="50" y="62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2" y="56"/>
                    <a:pt x="52" y="56"/>
                  </a:cubicBezTo>
                  <a:cubicBezTo>
                    <a:pt x="52" y="55"/>
                    <a:pt x="52" y="54"/>
                    <a:pt x="52" y="53"/>
                  </a:cubicBezTo>
                  <a:cubicBezTo>
                    <a:pt x="56" y="47"/>
                    <a:pt x="56" y="40"/>
                    <a:pt x="58" y="34"/>
                  </a:cubicBezTo>
                  <a:cubicBezTo>
                    <a:pt x="61" y="33"/>
                    <a:pt x="70" y="31"/>
                    <a:pt x="73" y="32"/>
                  </a:cubicBezTo>
                  <a:cubicBezTo>
                    <a:pt x="77" y="34"/>
                    <a:pt x="85" y="45"/>
                    <a:pt x="85" y="51"/>
                  </a:cubicBezTo>
                  <a:cubicBezTo>
                    <a:pt x="86" y="52"/>
                    <a:pt x="86" y="53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6" y="54"/>
                    <a:pt x="84" y="60"/>
                    <a:pt x="83" y="61"/>
                  </a:cubicBezTo>
                  <a:cubicBezTo>
                    <a:pt x="81" y="63"/>
                    <a:pt x="73" y="66"/>
                    <a:pt x="69" y="66"/>
                  </a:cubicBezTo>
                  <a:cubicBezTo>
                    <a:pt x="65" y="65"/>
                    <a:pt x="60" y="67"/>
                    <a:pt x="56" y="67"/>
                  </a:cubicBezTo>
                  <a:cubicBezTo>
                    <a:pt x="54" y="67"/>
                    <a:pt x="53" y="68"/>
                    <a:pt x="52" y="69"/>
                  </a:cubicBezTo>
                  <a:cubicBezTo>
                    <a:pt x="40" y="69"/>
                    <a:pt x="27" y="70"/>
                    <a:pt x="15" y="75"/>
                  </a:cubicBezTo>
                  <a:cubicBezTo>
                    <a:pt x="14" y="76"/>
                    <a:pt x="12" y="75"/>
                    <a:pt x="12" y="75"/>
                  </a:cubicBezTo>
                  <a:cubicBezTo>
                    <a:pt x="9" y="76"/>
                    <a:pt x="7" y="75"/>
                    <a:pt x="5" y="76"/>
                  </a:cubicBezTo>
                  <a:cubicBezTo>
                    <a:pt x="3" y="77"/>
                    <a:pt x="2" y="79"/>
                    <a:pt x="0" y="80"/>
                  </a:cubicBezTo>
                  <a:cubicBezTo>
                    <a:pt x="0" y="91"/>
                    <a:pt x="3" y="91"/>
                    <a:pt x="7" y="97"/>
                  </a:cubicBezTo>
                  <a:cubicBezTo>
                    <a:pt x="17" y="97"/>
                    <a:pt x="21" y="95"/>
                    <a:pt x="30" y="91"/>
                  </a:cubicBezTo>
                  <a:cubicBezTo>
                    <a:pt x="31" y="90"/>
                    <a:pt x="33" y="91"/>
                    <a:pt x="34" y="91"/>
                  </a:cubicBezTo>
                  <a:cubicBezTo>
                    <a:pt x="38" y="89"/>
                    <a:pt x="42" y="88"/>
                    <a:pt x="46" y="86"/>
                  </a:cubicBezTo>
                  <a:cubicBezTo>
                    <a:pt x="48" y="85"/>
                    <a:pt x="57" y="79"/>
                    <a:pt x="59" y="82"/>
                  </a:cubicBezTo>
                  <a:cubicBezTo>
                    <a:pt x="60" y="81"/>
                    <a:pt x="67" y="80"/>
                    <a:pt x="69" y="80"/>
                  </a:cubicBezTo>
                  <a:cubicBezTo>
                    <a:pt x="69" y="80"/>
                    <a:pt x="68" y="80"/>
                    <a:pt x="69" y="80"/>
                  </a:cubicBezTo>
                  <a:cubicBezTo>
                    <a:pt x="69" y="84"/>
                    <a:pt x="59" y="95"/>
                    <a:pt x="56" y="97"/>
                  </a:cubicBezTo>
                  <a:cubicBezTo>
                    <a:pt x="55" y="97"/>
                    <a:pt x="55" y="100"/>
                    <a:pt x="53" y="101"/>
                  </a:cubicBezTo>
                  <a:cubicBezTo>
                    <a:pt x="53" y="102"/>
                    <a:pt x="54" y="103"/>
                    <a:pt x="53" y="105"/>
                  </a:cubicBezTo>
                  <a:cubicBezTo>
                    <a:pt x="53" y="106"/>
                    <a:pt x="52" y="106"/>
                    <a:pt x="51" y="107"/>
                  </a:cubicBezTo>
                  <a:cubicBezTo>
                    <a:pt x="50" y="108"/>
                    <a:pt x="50" y="111"/>
                    <a:pt x="49" y="113"/>
                  </a:cubicBezTo>
                  <a:cubicBezTo>
                    <a:pt x="49" y="113"/>
                    <a:pt x="49" y="114"/>
                    <a:pt x="50" y="114"/>
                  </a:cubicBezTo>
                  <a:cubicBezTo>
                    <a:pt x="50" y="114"/>
                    <a:pt x="54" y="112"/>
                    <a:pt x="55" y="112"/>
                  </a:cubicBezTo>
                  <a:cubicBezTo>
                    <a:pt x="57" y="110"/>
                    <a:pt x="71" y="99"/>
                    <a:pt x="71" y="99"/>
                  </a:cubicBezTo>
                  <a:cubicBezTo>
                    <a:pt x="72" y="98"/>
                    <a:pt x="72" y="98"/>
                    <a:pt x="73" y="98"/>
                  </a:cubicBezTo>
                  <a:cubicBezTo>
                    <a:pt x="79" y="103"/>
                    <a:pt x="86" y="102"/>
                    <a:pt x="93" y="100"/>
                  </a:cubicBezTo>
                  <a:cubicBezTo>
                    <a:pt x="95" y="99"/>
                    <a:pt x="100" y="100"/>
                    <a:pt x="101" y="100"/>
                  </a:cubicBezTo>
                  <a:cubicBezTo>
                    <a:pt x="101" y="99"/>
                    <a:pt x="107" y="99"/>
                    <a:pt x="107" y="99"/>
                  </a:cubicBezTo>
                  <a:cubicBezTo>
                    <a:pt x="108" y="100"/>
                    <a:pt x="110" y="97"/>
                    <a:pt x="112" y="98"/>
                  </a:cubicBezTo>
                  <a:cubicBezTo>
                    <a:pt x="123" y="99"/>
                    <a:pt x="123" y="99"/>
                    <a:pt x="123" y="99"/>
                  </a:cubicBezTo>
                  <a:cubicBezTo>
                    <a:pt x="124" y="98"/>
                    <a:pt x="130" y="97"/>
                    <a:pt x="130" y="97"/>
                  </a:cubicBezTo>
                  <a:cubicBezTo>
                    <a:pt x="132" y="97"/>
                    <a:pt x="134" y="97"/>
                    <a:pt x="136" y="97"/>
                  </a:cubicBezTo>
                  <a:cubicBezTo>
                    <a:pt x="139" y="99"/>
                    <a:pt x="149" y="97"/>
                    <a:pt x="150" y="99"/>
                  </a:cubicBezTo>
                  <a:cubicBezTo>
                    <a:pt x="150" y="98"/>
                    <a:pt x="155" y="98"/>
                    <a:pt x="156" y="99"/>
                  </a:cubicBezTo>
                  <a:cubicBezTo>
                    <a:pt x="156" y="99"/>
                    <a:pt x="159" y="98"/>
                    <a:pt x="160" y="99"/>
                  </a:cubicBezTo>
                  <a:cubicBezTo>
                    <a:pt x="160" y="99"/>
                    <a:pt x="161" y="99"/>
                    <a:pt x="161" y="99"/>
                  </a:cubicBezTo>
                  <a:cubicBezTo>
                    <a:pt x="162" y="99"/>
                    <a:pt x="173" y="99"/>
                    <a:pt x="175" y="100"/>
                  </a:cubicBezTo>
                  <a:cubicBezTo>
                    <a:pt x="175" y="100"/>
                    <a:pt x="177" y="99"/>
                    <a:pt x="179" y="100"/>
                  </a:cubicBezTo>
                  <a:cubicBezTo>
                    <a:pt x="186" y="103"/>
                    <a:pt x="194" y="103"/>
                    <a:pt x="202" y="104"/>
                  </a:cubicBezTo>
                  <a:cubicBezTo>
                    <a:pt x="203" y="105"/>
                    <a:pt x="204" y="103"/>
                    <a:pt x="207" y="104"/>
                  </a:cubicBezTo>
                  <a:cubicBezTo>
                    <a:pt x="208" y="103"/>
                    <a:pt x="211" y="103"/>
                    <a:pt x="213" y="103"/>
                  </a:cubicBezTo>
                  <a:cubicBezTo>
                    <a:pt x="214" y="101"/>
                    <a:pt x="213" y="98"/>
                    <a:pt x="213" y="96"/>
                  </a:cubicBezTo>
                  <a:cubicBezTo>
                    <a:pt x="208" y="93"/>
                    <a:pt x="204" y="88"/>
                    <a:pt x="196" y="90"/>
                  </a:cubicBezTo>
                  <a:cubicBezTo>
                    <a:pt x="196" y="89"/>
                    <a:pt x="191" y="88"/>
                    <a:pt x="190" y="88"/>
                  </a:cubicBezTo>
                  <a:cubicBezTo>
                    <a:pt x="188" y="88"/>
                    <a:pt x="187" y="88"/>
                    <a:pt x="185" y="88"/>
                  </a:cubicBezTo>
                  <a:cubicBezTo>
                    <a:pt x="180" y="85"/>
                    <a:pt x="172" y="86"/>
                    <a:pt x="165" y="85"/>
                  </a:cubicBezTo>
                  <a:cubicBezTo>
                    <a:pt x="164" y="82"/>
                    <a:pt x="168" y="81"/>
                    <a:pt x="169" y="79"/>
                  </a:cubicBezTo>
                  <a:cubicBezTo>
                    <a:pt x="168" y="78"/>
                    <a:pt x="170" y="77"/>
                    <a:pt x="170" y="76"/>
                  </a:cubicBezTo>
                  <a:cubicBezTo>
                    <a:pt x="176" y="76"/>
                    <a:pt x="184" y="74"/>
                    <a:pt x="189" y="78"/>
                  </a:cubicBezTo>
                  <a:cubicBezTo>
                    <a:pt x="190" y="76"/>
                    <a:pt x="197" y="80"/>
                    <a:pt x="198" y="80"/>
                  </a:cubicBezTo>
                  <a:cubicBezTo>
                    <a:pt x="200" y="79"/>
                    <a:pt x="203" y="81"/>
                    <a:pt x="204" y="82"/>
                  </a:cubicBezTo>
                  <a:cubicBezTo>
                    <a:pt x="206" y="79"/>
                    <a:pt x="210" y="83"/>
                    <a:pt x="213" y="83"/>
                  </a:cubicBezTo>
                  <a:cubicBezTo>
                    <a:pt x="214" y="83"/>
                    <a:pt x="214" y="83"/>
                    <a:pt x="215" y="83"/>
                  </a:cubicBezTo>
                  <a:cubicBezTo>
                    <a:pt x="216" y="84"/>
                    <a:pt x="216" y="85"/>
                    <a:pt x="217" y="86"/>
                  </a:cubicBezTo>
                  <a:cubicBezTo>
                    <a:pt x="218" y="85"/>
                    <a:pt x="221" y="87"/>
                    <a:pt x="222" y="87"/>
                  </a:cubicBezTo>
                  <a:cubicBezTo>
                    <a:pt x="223" y="87"/>
                    <a:pt x="227" y="88"/>
                    <a:pt x="228" y="89"/>
                  </a:cubicBezTo>
                  <a:cubicBezTo>
                    <a:pt x="229" y="89"/>
                    <a:pt x="231" y="89"/>
                    <a:pt x="232" y="89"/>
                  </a:cubicBezTo>
                  <a:cubicBezTo>
                    <a:pt x="233" y="89"/>
                    <a:pt x="234" y="90"/>
                    <a:pt x="235" y="90"/>
                  </a:cubicBezTo>
                  <a:cubicBezTo>
                    <a:pt x="236" y="90"/>
                    <a:pt x="235" y="90"/>
                    <a:pt x="235" y="90"/>
                  </a:cubicBezTo>
                  <a:cubicBezTo>
                    <a:pt x="239" y="91"/>
                    <a:pt x="253" y="93"/>
                    <a:pt x="255" y="90"/>
                  </a:cubicBezTo>
                  <a:cubicBezTo>
                    <a:pt x="257" y="91"/>
                    <a:pt x="258" y="91"/>
                    <a:pt x="259" y="91"/>
                  </a:cubicBezTo>
                  <a:cubicBezTo>
                    <a:pt x="259" y="90"/>
                    <a:pt x="260" y="89"/>
                    <a:pt x="261" y="88"/>
                  </a:cubicBezTo>
                  <a:cubicBezTo>
                    <a:pt x="263" y="87"/>
                    <a:pt x="268" y="87"/>
                    <a:pt x="270" y="85"/>
                  </a:cubicBezTo>
                  <a:cubicBezTo>
                    <a:pt x="270" y="84"/>
                    <a:pt x="271" y="83"/>
                    <a:pt x="271" y="82"/>
                  </a:cubicBezTo>
                  <a:cubicBezTo>
                    <a:pt x="272" y="81"/>
                    <a:pt x="273" y="81"/>
                    <a:pt x="273" y="80"/>
                  </a:cubicBezTo>
                  <a:cubicBezTo>
                    <a:pt x="275" y="77"/>
                    <a:pt x="271" y="75"/>
                    <a:pt x="271" y="73"/>
                  </a:cubicBezTo>
                  <a:close/>
                  <a:moveTo>
                    <a:pt x="119" y="76"/>
                  </a:moveTo>
                  <a:cubicBezTo>
                    <a:pt x="119" y="76"/>
                    <a:pt x="119" y="76"/>
                    <a:pt x="119" y="77"/>
                  </a:cubicBezTo>
                  <a:cubicBezTo>
                    <a:pt x="118" y="78"/>
                    <a:pt x="117" y="79"/>
                    <a:pt x="115" y="80"/>
                  </a:cubicBezTo>
                  <a:cubicBezTo>
                    <a:pt x="115" y="81"/>
                    <a:pt x="115" y="82"/>
                    <a:pt x="115" y="83"/>
                  </a:cubicBezTo>
                  <a:cubicBezTo>
                    <a:pt x="114" y="84"/>
                    <a:pt x="112" y="84"/>
                    <a:pt x="111" y="85"/>
                  </a:cubicBezTo>
                  <a:cubicBezTo>
                    <a:pt x="110" y="85"/>
                    <a:pt x="110" y="85"/>
                    <a:pt x="109" y="85"/>
                  </a:cubicBezTo>
                  <a:cubicBezTo>
                    <a:pt x="109" y="85"/>
                    <a:pt x="93" y="87"/>
                    <a:pt x="91" y="88"/>
                  </a:cubicBezTo>
                  <a:cubicBezTo>
                    <a:pt x="89" y="89"/>
                    <a:pt x="87" y="88"/>
                    <a:pt x="87" y="88"/>
                  </a:cubicBezTo>
                  <a:cubicBezTo>
                    <a:pt x="85" y="89"/>
                    <a:pt x="83" y="89"/>
                    <a:pt x="81" y="90"/>
                  </a:cubicBezTo>
                  <a:cubicBezTo>
                    <a:pt x="80" y="90"/>
                    <a:pt x="80" y="90"/>
                    <a:pt x="79" y="89"/>
                  </a:cubicBezTo>
                  <a:cubicBezTo>
                    <a:pt x="79" y="88"/>
                    <a:pt x="84" y="82"/>
                    <a:pt x="85" y="80"/>
                  </a:cubicBezTo>
                  <a:cubicBezTo>
                    <a:pt x="90" y="81"/>
                    <a:pt x="95" y="78"/>
                    <a:pt x="98" y="76"/>
                  </a:cubicBezTo>
                  <a:cubicBezTo>
                    <a:pt x="98" y="76"/>
                    <a:pt x="101" y="77"/>
                    <a:pt x="101" y="77"/>
                  </a:cubicBezTo>
                  <a:cubicBezTo>
                    <a:pt x="101" y="76"/>
                    <a:pt x="105" y="75"/>
                    <a:pt x="105" y="75"/>
                  </a:cubicBezTo>
                  <a:cubicBezTo>
                    <a:pt x="108" y="74"/>
                    <a:pt x="113" y="76"/>
                    <a:pt x="114" y="74"/>
                  </a:cubicBezTo>
                  <a:cubicBezTo>
                    <a:pt x="115" y="74"/>
                    <a:pt x="115" y="74"/>
                    <a:pt x="115" y="75"/>
                  </a:cubicBezTo>
                  <a:cubicBezTo>
                    <a:pt x="117" y="74"/>
                    <a:pt x="118" y="75"/>
                    <a:pt x="119" y="75"/>
                  </a:cubicBezTo>
                  <a:cubicBezTo>
                    <a:pt x="119" y="76"/>
                    <a:pt x="119" y="76"/>
                    <a:pt x="119" y="76"/>
                  </a:cubicBezTo>
                  <a:close/>
                  <a:moveTo>
                    <a:pt x="125" y="60"/>
                  </a:moveTo>
                  <a:cubicBezTo>
                    <a:pt x="124" y="61"/>
                    <a:pt x="122" y="63"/>
                    <a:pt x="120" y="63"/>
                  </a:cubicBezTo>
                  <a:cubicBezTo>
                    <a:pt x="120" y="62"/>
                    <a:pt x="120" y="62"/>
                    <a:pt x="120" y="63"/>
                  </a:cubicBezTo>
                  <a:cubicBezTo>
                    <a:pt x="116" y="64"/>
                    <a:pt x="110" y="60"/>
                    <a:pt x="106" y="62"/>
                  </a:cubicBezTo>
                  <a:cubicBezTo>
                    <a:pt x="104" y="63"/>
                    <a:pt x="100" y="64"/>
                    <a:pt x="98" y="63"/>
                  </a:cubicBezTo>
                  <a:cubicBezTo>
                    <a:pt x="97" y="63"/>
                    <a:pt x="97" y="63"/>
                    <a:pt x="97" y="63"/>
                  </a:cubicBezTo>
                  <a:cubicBezTo>
                    <a:pt x="97" y="60"/>
                    <a:pt x="97" y="60"/>
                    <a:pt x="98" y="58"/>
                  </a:cubicBezTo>
                  <a:cubicBezTo>
                    <a:pt x="102" y="56"/>
                    <a:pt x="112" y="51"/>
                    <a:pt x="117" y="53"/>
                  </a:cubicBezTo>
                  <a:cubicBezTo>
                    <a:pt x="118" y="53"/>
                    <a:pt x="118" y="52"/>
                    <a:pt x="118" y="52"/>
                  </a:cubicBezTo>
                  <a:cubicBezTo>
                    <a:pt x="122" y="53"/>
                    <a:pt x="125" y="54"/>
                    <a:pt x="127" y="54"/>
                  </a:cubicBezTo>
                  <a:cubicBezTo>
                    <a:pt x="127" y="54"/>
                    <a:pt x="128" y="55"/>
                    <a:pt x="128" y="55"/>
                  </a:cubicBezTo>
                  <a:cubicBezTo>
                    <a:pt x="128" y="57"/>
                    <a:pt x="127" y="59"/>
                    <a:pt x="125" y="60"/>
                  </a:cubicBezTo>
                  <a:cubicBezTo>
                    <a:pt x="125" y="60"/>
                    <a:pt x="125" y="60"/>
                    <a:pt x="125" y="60"/>
                  </a:cubicBezTo>
                  <a:close/>
                  <a:moveTo>
                    <a:pt x="161" y="75"/>
                  </a:moveTo>
                  <a:cubicBezTo>
                    <a:pt x="159" y="77"/>
                    <a:pt x="158" y="79"/>
                    <a:pt x="157" y="81"/>
                  </a:cubicBezTo>
                  <a:cubicBezTo>
                    <a:pt x="157" y="82"/>
                    <a:pt x="157" y="82"/>
                    <a:pt x="158" y="83"/>
                  </a:cubicBezTo>
                  <a:cubicBezTo>
                    <a:pt x="157" y="86"/>
                    <a:pt x="152" y="85"/>
                    <a:pt x="150" y="84"/>
                  </a:cubicBezTo>
                  <a:cubicBezTo>
                    <a:pt x="149" y="84"/>
                    <a:pt x="148" y="85"/>
                    <a:pt x="147" y="85"/>
                  </a:cubicBezTo>
                  <a:cubicBezTo>
                    <a:pt x="147" y="85"/>
                    <a:pt x="129" y="85"/>
                    <a:pt x="126" y="83"/>
                  </a:cubicBezTo>
                  <a:cubicBezTo>
                    <a:pt x="126" y="81"/>
                    <a:pt x="129" y="79"/>
                    <a:pt x="131" y="78"/>
                  </a:cubicBezTo>
                  <a:cubicBezTo>
                    <a:pt x="132" y="77"/>
                    <a:pt x="131" y="76"/>
                    <a:pt x="132" y="76"/>
                  </a:cubicBezTo>
                  <a:cubicBezTo>
                    <a:pt x="134" y="74"/>
                    <a:pt x="149" y="73"/>
                    <a:pt x="152" y="73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56" y="73"/>
                    <a:pt x="158" y="73"/>
                    <a:pt x="161" y="74"/>
                  </a:cubicBezTo>
                  <a:cubicBezTo>
                    <a:pt x="161" y="74"/>
                    <a:pt x="161" y="75"/>
                    <a:pt x="161" y="75"/>
                  </a:cubicBezTo>
                  <a:close/>
                  <a:moveTo>
                    <a:pt x="168" y="56"/>
                  </a:moveTo>
                  <a:cubicBezTo>
                    <a:pt x="169" y="56"/>
                    <a:pt x="166" y="61"/>
                    <a:pt x="165" y="61"/>
                  </a:cubicBezTo>
                  <a:cubicBezTo>
                    <a:pt x="163" y="60"/>
                    <a:pt x="152" y="62"/>
                    <a:pt x="149" y="62"/>
                  </a:cubicBezTo>
                  <a:cubicBezTo>
                    <a:pt x="146" y="63"/>
                    <a:pt x="141" y="60"/>
                    <a:pt x="140" y="61"/>
                  </a:cubicBezTo>
                  <a:cubicBezTo>
                    <a:pt x="139" y="61"/>
                    <a:pt x="139" y="61"/>
                    <a:pt x="138" y="61"/>
                  </a:cubicBezTo>
                  <a:cubicBezTo>
                    <a:pt x="138" y="60"/>
                    <a:pt x="138" y="60"/>
                    <a:pt x="138" y="59"/>
                  </a:cubicBezTo>
                  <a:cubicBezTo>
                    <a:pt x="140" y="57"/>
                    <a:pt x="144" y="56"/>
                    <a:pt x="145" y="53"/>
                  </a:cubicBezTo>
                  <a:cubicBezTo>
                    <a:pt x="150" y="50"/>
                    <a:pt x="162" y="55"/>
                    <a:pt x="167" y="51"/>
                  </a:cubicBezTo>
                  <a:cubicBezTo>
                    <a:pt x="168" y="51"/>
                    <a:pt x="168" y="51"/>
                    <a:pt x="170" y="51"/>
                  </a:cubicBezTo>
                  <a:cubicBezTo>
                    <a:pt x="170" y="52"/>
                    <a:pt x="171" y="52"/>
                    <a:pt x="171" y="52"/>
                  </a:cubicBezTo>
                  <a:cubicBezTo>
                    <a:pt x="171" y="55"/>
                    <a:pt x="170" y="55"/>
                    <a:pt x="168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2" name="Freeform 63">
              <a:extLst>
                <a:ext uri="{FF2B5EF4-FFF2-40B4-BE49-F238E27FC236}">
                  <a16:creationId xmlns="" xmlns:a16="http://schemas.microsoft.com/office/drawing/2014/main" id="{B66EFAAC-7656-8648-9554-013C6AC987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65988" y="3328988"/>
              <a:ext cx="442913" cy="346075"/>
            </a:xfrm>
            <a:custGeom>
              <a:avLst/>
              <a:gdLst>
                <a:gd name="T0" fmla="*/ 142 w 146"/>
                <a:gd name="T1" fmla="*/ 77 h 113"/>
                <a:gd name="T2" fmla="*/ 130 w 146"/>
                <a:gd name="T3" fmla="*/ 78 h 113"/>
                <a:gd name="T4" fmla="*/ 120 w 146"/>
                <a:gd name="T5" fmla="*/ 74 h 113"/>
                <a:gd name="T6" fmla="*/ 108 w 146"/>
                <a:gd name="T7" fmla="*/ 55 h 113"/>
                <a:gd name="T8" fmla="*/ 107 w 146"/>
                <a:gd name="T9" fmla="*/ 38 h 113"/>
                <a:gd name="T10" fmla="*/ 108 w 146"/>
                <a:gd name="T11" fmla="*/ 23 h 113"/>
                <a:gd name="T12" fmla="*/ 113 w 146"/>
                <a:gd name="T13" fmla="*/ 8 h 113"/>
                <a:gd name="T14" fmla="*/ 79 w 146"/>
                <a:gd name="T15" fmla="*/ 2 h 113"/>
                <a:gd name="T16" fmla="*/ 62 w 146"/>
                <a:gd name="T17" fmla="*/ 2 h 113"/>
                <a:gd name="T18" fmla="*/ 41 w 146"/>
                <a:gd name="T19" fmla="*/ 4 h 113"/>
                <a:gd name="T20" fmla="*/ 23 w 146"/>
                <a:gd name="T21" fmla="*/ 7 h 113"/>
                <a:gd name="T22" fmla="*/ 9 w 146"/>
                <a:gd name="T23" fmla="*/ 21 h 113"/>
                <a:gd name="T24" fmla="*/ 12 w 146"/>
                <a:gd name="T25" fmla="*/ 41 h 113"/>
                <a:gd name="T26" fmla="*/ 9 w 146"/>
                <a:gd name="T27" fmla="*/ 68 h 113"/>
                <a:gd name="T28" fmla="*/ 11 w 146"/>
                <a:gd name="T29" fmla="*/ 81 h 113"/>
                <a:gd name="T30" fmla="*/ 20 w 146"/>
                <a:gd name="T31" fmla="*/ 87 h 113"/>
                <a:gd name="T32" fmla="*/ 30 w 146"/>
                <a:gd name="T33" fmla="*/ 87 h 113"/>
                <a:gd name="T34" fmla="*/ 33 w 146"/>
                <a:gd name="T35" fmla="*/ 87 h 113"/>
                <a:gd name="T36" fmla="*/ 43 w 146"/>
                <a:gd name="T37" fmla="*/ 86 h 113"/>
                <a:gd name="T38" fmla="*/ 57 w 146"/>
                <a:gd name="T39" fmla="*/ 85 h 113"/>
                <a:gd name="T40" fmla="*/ 63 w 146"/>
                <a:gd name="T41" fmla="*/ 85 h 113"/>
                <a:gd name="T42" fmla="*/ 71 w 146"/>
                <a:gd name="T43" fmla="*/ 85 h 113"/>
                <a:gd name="T44" fmla="*/ 76 w 146"/>
                <a:gd name="T45" fmla="*/ 84 h 113"/>
                <a:gd name="T46" fmla="*/ 101 w 146"/>
                <a:gd name="T47" fmla="*/ 87 h 113"/>
                <a:gd name="T48" fmla="*/ 107 w 146"/>
                <a:gd name="T49" fmla="*/ 97 h 113"/>
                <a:gd name="T50" fmla="*/ 118 w 146"/>
                <a:gd name="T51" fmla="*/ 112 h 113"/>
                <a:gd name="T52" fmla="*/ 145 w 146"/>
                <a:gd name="T53" fmla="*/ 88 h 113"/>
                <a:gd name="T54" fmla="*/ 48 w 146"/>
                <a:gd name="T55" fmla="*/ 71 h 113"/>
                <a:gd name="T56" fmla="*/ 35 w 146"/>
                <a:gd name="T57" fmla="*/ 73 h 113"/>
                <a:gd name="T58" fmla="*/ 17 w 146"/>
                <a:gd name="T59" fmla="*/ 77 h 113"/>
                <a:gd name="T60" fmla="*/ 46 w 146"/>
                <a:gd name="T61" fmla="*/ 62 h 113"/>
                <a:gd name="T62" fmla="*/ 69 w 146"/>
                <a:gd name="T63" fmla="*/ 61 h 113"/>
                <a:gd name="T64" fmla="*/ 95 w 146"/>
                <a:gd name="T65" fmla="*/ 61 h 113"/>
                <a:gd name="T66" fmla="*/ 57 w 146"/>
                <a:gd name="T67" fmla="*/ 46 h 113"/>
                <a:gd name="T68" fmla="*/ 42 w 146"/>
                <a:gd name="T69" fmla="*/ 48 h 113"/>
                <a:gd name="T70" fmla="*/ 26 w 146"/>
                <a:gd name="T71" fmla="*/ 44 h 113"/>
                <a:gd name="T72" fmla="*/ 43 w 146"/>
                <a:gd name="T73" fmla="*/ 39 h 113"/>
                <a:gd name="T74" fmla="*/ 54 w 146"/>
                <a:gd name="T75" fmla="*/ 39 h 113"/>
                <a:gd name="T76" fmla="*/ 84 w 146"/>
                <a:gd name="T77" fmla="*/ 39 h 113"/>
                <a:gd name="T78" fmla="*/ 92 w 146"/>
                <a:gd name="T79" fmla="*/ 48 h 113"/>
                <a:gd name="T80" fmla="*/ 66 w 146"/>
                <a:gd name="T81" fmla="*/ 25 h 113"/>
                <a:gd name="T82" fmla="*/ 54 w 146"/>
                <a:gd name="T83" fmla="*/ 25 h 113"/>
                <a:gd name="T84" fmla="*/ 30 w 146"/>
                <a:gd name="T85" fmla="*/ 29 h 113"/>
                <a:gd name="T86" fmla="*/ 31 w 146"/>
                <a:gd name="T87" fmla="*/ 21 h 113"/>
                <a:gd name="T88" fmla="*/ 46 w 146"/>
                <a:gd name="T89" fmla="*/ 18 h 113"/>
                <a:gd name="T90" fmla="*/ 67 w 146"/>
                <a:gd name="T91" fmla="*/ 18 h 113"/>
                <a:gd name="T92" fmla="*/ 80 w 146"/>
                <a:gd name="T93" fmla="*/ 16 h 113"/>
                <a:gd name="T94" fmla="*/ 95 w 146"/>
                <a:gd name="T95" fmla="*/ 18 h 113"/>
                <a:gd name="T96" fmla="*/ 97 w 146"/>
                <a:gd name="T97" fmla="*/ 25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6" h="113">
                  <a:moveTo>
                    <a:pt x="145" y="88"/>
                  </a:moveTo>
                  <a:cubicBezTo>
                    <a:pt x="143" y="84"/>
                    <a:pt x="140" y="83"/>
                    <a:pt x="142" y="78"/>
                  </a:cubicBezTo>
                  <a:cubicBezTo>
                    <a:pt x="142" y="77"/>
                    <a:pt x="142" y="78"/>
                    <a:pt x="142" y="77"/>
                  </a:cubicBezTo>
                  <a:cubicBezTo>
                    <a:pt x="139" y="77"/>
                    <a:pt x="138" y="80"/>
                    <a:pt x="137" y="81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3" y="81"/>
                    <a:pt x="132" y="79"/>
                    <a:pt x="130" y="78"/>
                  </a:cubicBezTo>
                  <a:cubicBezTo>
                    <a:pt x="128" y="76"/>
                    <a:pt x="126" y="77"/>
                    <a:pt x="123" y="75"/>
                  </a:cubicBezTo>
                  <a:cubicBezTo>
                    <a:pt x="123" y="75"/>
                    <a:pt x="122" y="75"/>
                    <a:pt x="122" y="76"/>
                  </a:cubicBezTo>
                  <a:cubicBezTo>
                    <a:pt x="122" y="76"/>
                    <a:pt x="120" y="74"/>
                    <a:pt x="120" y="74"/>
                  </a:cubicBezTo>
                  <a:cubicBezTo>
                    <a:pt x="118" y="74"/>
                    <a:pt x="115" y="75"/>
                    <a:pt x="114" y="75"/>
                  </a:cubicBezTo>
                  <a:cubicBezTo>
                    <a:pt x="112" y="74"/>
                    <a:pt x="111" y="72"/>
                    <a:pt x="108" y="71"/>
                  </a:cubicBezTo>
                  <a:cubicBezTo>
                    <a:pt x="106" y="68"/>
                    <a:pt x="107" y="59"/>
                    <a:pt x="108" y="55"/>
                  </a:cubicBezTo>
                  <a:cubicBezTo>
                    <a:pt x="107" y="53"/>
                    <a:pt x="107" y="50"/>
                    <a:pt x="107" y="48"/>
                  </a:cubicBezTo>
                  <a:cubicBezTo>
                    <a:pt x="107" y="47"/>
                    <a:pt x="107" y="47"/>
                    <a:pt x="107" y="46"/>
                  </a:cubicBezTo>
                  <a:cubicBezTo>
                    <a:pt x="108" y="45"/>
                    <a:pt x="108" y="39"/>
                    <a:pt x="107" y="38"/>
                  </a:cubicBezTo>
                  <a:cubicBezTo>
                    <a:pt x="108" y="37"/>
                    <a:pt x="108" y="37"/>
                    <a:pt x="109" y="36"/>
                  </a:cubicBezTo>
                  <a:cubicBezTo>
                    <a:pt x="109" y="34"/>
                    <a:pt x="108" y="33"/>
                    <a:pt x="108" y="32"/>
                  </a:cubicBezTo>
                  <a:cubicBezTo>
                    <a:pt x="109" y="31"/>
                    <a:pt x="107" y="24"/>
                    <a:pt x="108" y="23"/>
                  </a:cubicBezTo>
                  <a:cubicBezTo>
                    <a:pt x="108" y="22"/>
                    <a:pt x="110" y="21"/>
                    <a:pt x="110" y="21"/>
                  </a:cubicBezTo>
                  <a:cubicBezTo>
                    <a:pt x="110" y="21"/>
                    <a:pt x="111" y="18"/>
                    <a:pt x="112" y="18"/>
                  </a:cubicBezTo>
                  <a:cubicBezTo>
                    <a:pt x="115" y="15"/>
                    <a:pt x="114" y="11"/>
                    <a:pt x="113" y="8"/>
                  </a:cubicBezTo>
                  <a:cubicBezTo>
                    <a:pt x="112" y="7"/>
                    <a:pt x="111" y="6"/>
                    <a:pt x="110" y="5"/>
                  </a:cubicBezTo>
                  <a:cubicBezTo>
                    <a:pt x="107" y="4"/>
                    <a:pt x="102" y="3"/>
                    <a:pt x="97" y="2"/>
                  </a:cubicBezTo>
                  <a:cubicBezTo>
                    <a:pt x="91" y="0"/>
                    <a:pt x="83" y="5"/>
                    <a:pt x="79" y="2"/>
                  </a:cubicBezTo>
                  <a:cubicBezTo>
                    <a:pt x="77" y="3"/>
                    <a:pt x="74" y="2"/>
                    <a:pt x="74" y="1"/>
                  </a:cubicBezTo>
                  <a:cubicBezTo>
                    <a:pt x="73" y="2"/>
                    <a:pt x="69" y="2"/>
                    <a:pt x="68" y="1"/>
                  </a:cubicBezTo>
                  <a:cubicBezTo>
                    <a:pt x="67" y="3"/>
                    <a:pt x="64" y="1"/>
                    <a:pt x="62" y="2"/>
                  </a:cubicBezTo>
                  <a:cubicBezTo>
                    <a:pt x="60" y="2"/>
                    <a:pt x="58" y="3"/>
                    <a:pt x="56" y="4"/>
                  </a:cubicBezTo>
                  <a:cubicBezTo>
                    <a:pt x="56" y="3"/>
                    <a:pt x="53" y="3"/>
                    <a:pt x="52" y="3"/>
                  </a:cubicBezTo>
                  <a:cubicBezTo>
                    <a:pt x="49" y="5"/>
                    <a:pt x="46" y="3"/>
                    <a:pt x="41" y="4"/>
                  </a:cubicBezTo>
                  <a:cubicBezTo>
                    <a:pt x="41" y="4"/>
                    <a:pt x="38" y="5"/>
                    <a:pt x="36" y="5"/>
                  </a:cubicBezTo>
                  <a:cubicBezTo>
                    <a:pt x="36" y="5"/>
                    <a:pt x="36" y="4"/>
                    <a:pt x="36" y="4"/>
                  </a:cubicBezTo>
                  <a:cubicBezTo>
                    <a:pt x="35" y="6"/>
                    <a:pt x="25" y="6"/>
                    <a:pt x="23" y="7"/>
                  </a:cubicBezTo>
                  <a:cubicBezTo>
                    <a:pt x="17" y="7"/>
                    <a:pt x="10" y="4"/>
                    <a:pt x="7" y="6"/>
                  </a:cubicBezTo>
                  <a:cubicBezTo>
                    <a:pt x="0" y="11"/>
                    <a:pt x="6" y="13"/>
                    <a:pt x="9" y="19"/>
                  </a:cubicBezTo>
                  <a:cubicBezTo>
                    <a:pt x="10" y="20"/>
                    <a:pt x="9" y="21"/>
                    <a:pt x="9" y="21"/>
                  </a:cubicBezTo>
                  <a:cubicBezTo>
                    <a:pt x="10" y="22"/>
                    <a:pt x="11" y="23"/>
                    <a:pt x="11" y="24"/>
                  </a:cubicBezTo>
                  <a:cubicBezTo>
                    <a:pt x="11" y="24"/>
                    <a:pt x="14" y="31"/>
                    <a:pt x="13" y="32"/>
                  </a:cubicBezTo>
                  <a:cubicBezTo>
                    <a:pt x="11" y="35"/>
                    <a:pt x="12" y="36"/>
                    <a:pt x="12" y="41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1" y="46"/>
                    <a:pt x="9" y="56"/>
                    <a:pt x="9" y="56"/>
                  </a:cubicBezTo>
                  <a:cubicBezTo>
                    <a:pt x="10" y="60"/>
                    <a:pt x="10" y="67"/>
                    <a:pt x="9" y="68"/>
                  </a:cubicBezTo>
                  <a:cubicBezTo>
                    <a:pt x="9" y="71"/>
                    <a:pt x="10" y="75"/>
                    <a:pt x="10" y="76"/>
                  </a:cubicBezTo>
                  <a:cubicBezTo>
                    <a:pt x="9" y="77"/>
                    <a:pt x="9" y="79"/>
                    <a:pt x="9" y="81"/>
                  </a:cubicBezTo>
                  <a:cubicBezTo>
                    <a:pt x="10" y="81"/>
                    <a:pt x="11" y="81"/>
                    <a:pt x="11" y="81"/>
                  </a:cubicBezTo>
                  <a:cubicBezTo>
                    <a:pt x="13" y="82"/>
                    <a:pt x="13" y="84"/>
                    <a:pt x="15" y="85"/>
                  </a:cubicBezTo>
                  <a:cubicBezTo>
                    <a:pt x="16" y="87"/>
                    <a:pt x="19" y="86"/>
                    <a:pt x="20" y="87"/>
                  </a:cubicBezTo>
                  <a:cubicBezTo>
                    <a:pt x="20" y="87"/>
                    <a:pt x="20" y="87"/>
                    <a:pt x="20" y="87"/>
                  </a:cubicBezTo>
                  <a:cubicBezTo>
                    <a:pt x="21" y="87"/>
                    <a:pt x="20" y="87"/>
                    <a:pt x="21" y="87"/>
                  </a:cubicBezTo>
                  <a:cubicBezTo>
                    <a:pt x="24" y="87"/>
                    <a:pt x="25" y="87"/>
                    <a:pt x="27" y="86"/>
                  </a:cubicBezTo>
                  <a:cubicBezTo>
                    <a:pt x="28" y="86"/>
                    <a:pt x="29" y="86"/>
                    <a:pt x="30" y="87"/>
                  </a:cubicBezTo>
                  <a:cubicBezTo>
                    <a:pt x="30" y="86"/>
                    <a:pt x="30" y="86"/>
                    <a:pt x="31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3" y="87"/>
                    <a:pt x="33" y="87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6" y="87"/>
                    <a:pt x="40" y="85"/>
                    <a:pt x="43" y="85"/>
                  </a:cubicBezTo>
                  <a:cubicBezTo>
                    <a:pt x="43" y="86"/>
                    <a:pt x="43" y="86"/>
                    <a:pt x="43" y="86"/>
                  </a:cubicBezTo>
                  <a:cubicBezTo>
                    <a:pt x="44" y="85"/>
                    <a:pt x="46" y="84"/>
                    <a:pt x="46" y="84"/>
                  </a:cubicBezTo>
                  <a:cubicBezTo>
                    <a:pt x="46" y="84"/>
                    <a:pt x="49" y="85"/>
                    <a:pt x="50" y="86"/>
                  </a:cubicBezTo>
                  <a:cubicBezTo>
                    <a:pt x="52" y="85"/>
                    <a:pt x="55" y="85"/>
                    <a:pt x="57" y="85"/>
                  </a:cubicBezTo>
                  <a:cubicBezTo>
                    <a:pt x="57" y="85"/>
                    <a:pt x="57" y="86"/>
                    <a:pt x="58" y="86"/>
                  </a:cubicBezTo>
                  <a:cubicBezTo>
                    <a:pt x="59" y="86"/>
                    <a:pt x="61" y="85"/>
                    <a:pt x="62" y="85"/>
                  </a:cubicBezTo>
                  <a:cubicBezTo>
                    <a:pt x="63" y="84"/>
                    <a:pt x="62" y="85"/>
                    <a:pt x="63" y="85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65" y="85"/>
                    <a:pt x="69" y="84"/>
                    <a:pt x="70" y="85"/>
                  </a:cubicBezTo>
                  <a:cubicBezTo>
                    <a:pt x="71" y="85"/>
                    <a:pt x="71" y="85"/>
                    <a:pt x="71" y="85"/>
                  </a:cubicBezTo>
                  <a:cubicBezTo>
                    <a:pt x="72" y="85"/>
                    <a:pt x="72" y="84"/>
                    <a:pt x="72" y="84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4" y="85"/>
                    <a:pt x="75" y="83"/>
                    <a:pt x="76" y="84"/>
                  </a:cubicBezTo>
                  <a:cubicBezTo>
                    <a:pt x="77" y="85"/>
                    <a:pt x="82" y="84"/>
                    <a:pt x="83" y="84"/>
                  </a:cubicBezTo>
                  <a:cubicBezTo>
                    <a:pt x="89" y="87"/>
                    <a:pt x="97" y="86"/>
                    <a:pt x="99" y="88"/>
                  </a:cubicBezTo>
                  <a:cubicBezTo>
                    <a:pt x="99" y="87"/>
                    <a:pt x="100" y="87"/>
                    <a:pt x="101" y="87"/>
                  </a:cubicBezTo>
                  <a:cubicBezTo>
                    <a:pt x="102" y="88"/>
                    <a:pt x="104" y="91"/>
                    <a:pt x="105" y="91"/>
                  </a:cubicBezTo>
                  <a:cubicBezTo>
                    <a:pt x="105" y="94"/>
                    <a:pt x="105" y="95"/>
                    <a:pt x="106" y="97"/>
                  </a:cubicBezTo>
                  <a:cubicBezTo>
                    <a:pt x="106" y="97"/>
                    <a:pt x="106" y="97"/>
                    <a:pt x="107" y="97"/>
                  </a:cubicBezTo>
                  <a:cubicBezTo>
                    <a:pt x="106" y="99"/>
                    <a:pt x="112" y="108"/>
                    <a:pt x="113" y="110"/>
                  </a:cubicBezTo>
                  <a:cubicBezTo>
                    <a:pt x="114" y="110"/>
                    <a:pt x="116" y="110"/>
                    <a:pt x="117" y="111"/>
                  </a:cubicBezTo>
                  <a:cubicBezTo>
                    <a:pt x="117" y="111"/>
                    <a:pt x="118" y="112"/>
                    <a:pt x="118" y="112"/>
                  </a:cubicBezTo>
                  <a:cubicBezTo>
                    <a:pt x="119" y="112"/>
                    <a:pt x="123" y="113"/>
                    <a:pt x="125" y="112"/>
                  </a:cubicBezTo>
                  <a:cubicBezTo>
                    <a:pt x="130" y="109"/>
                    <a:pt x="145" y="99"/>
                    <a:pt x="146" y="91"/>
                  </a:cubicBezTo>
                  <a:cubicBezTo>
                    <a:pt x="145" y="90"/>
                    <a:pt x="146" y="89"/>
                    <a:pt x="145" y="88"/>
                  </a:cubicBezTo>
                  <a:close/>
                  <a:moveTo>
                    <a:pt x="97" y="69"/>
                  </a:moveTo>
                  <a:cubicBezTo>
                    <a:pt x="96" y="72"/>
                    <a:pt x="88" y="72"/>
                    <a:pt x="85" y="71"/>
                  </a:cubicBezTo>
                  <a:cubicBezTo>
                    <a:pt x="78" y="70"/>
                    <a:pt x="53" y="69"/>
                    <a:pt x="48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7" y="72"/>
                    <a:pt x="37" y="72"/>
                    <a:pt x="37" y="72"/>
                  </a:cubicBezTo>
                  <a:cubicBezTo>
                    <a:pt x="36" y="73"/>
                    <a:pt x="35" y="71"/>
                    <a:pt x="35" y="73"/>
                  </a:cubicBezTo>
                  <a:cubicBezTo>
                    <a:pt x="34" y="73"/>
                    <a:pt x="34" y="72"/>
                    <a:pt x="33" y="72"/>
                  </a:cubicBezTo>
                  <a:cubicBezTo>
                    <a:pt x="33" y="72"/>
                    <a:pt x="19" y="78"/>
                    <a:pt x="18" y="78"/>
                  </a:cubicBezTo>
                  <a:cubicBezTo>
                    <a:pt x="18" y="78"/>
                    <a:pt x="17" y="77"/>
                    <a:pt x="17" y="77"/>
                  </a:cubicBezTo>
                  <a:cubicBezTo>
                    <a:pt x="17" y="64"/>
                    <a:pt x="29" y="66"/>
                    <a:pt x="38" y="61"/>
                  </a:cubicBezTo>
                  <a:cubicBezTo>
                    <a:pt x="40" y="62"/>
                    <a:pt x="41" y="62"/>
                    <a:pt x="43" y="62"/>
                  </a:cubicBezTo>
                  <a:cubicBezTo>
                    <a:pt x="43" y="61"/>
                    <a:pt x="46" y="62"/>
                    <a:pt x="46" y="62"/>
                  </a:cubicBezTo>
                  <a:cubicBezTo>
                    <a:pt x="46" y="61"/>
                    <a:pt x="53" y="60"/>
                    <a:pt x="53" y="60"/>
                  </a:cubicBezTo>
                  <a:cubicBezTo>
                    <a:pt x="57" y="58"/>
                    <a:pt x="61" y="62"/>
                    <a:pt x="65" y="60"/>
                  </a:cubicBezTo>
                  <a:cubicBezTo>
                    <a:pt x="65" y="60"/>
                    <a:pt x="68" y="60"/>
                    <a:pt x="69" y="61"/>
                  </a:cubicBezTo>
                  <a:cubicBezTo>
                    <a:pt x="70" y="59"/>
                    <a:pt x="79" y="62"/>
                    <a:pt x="80" y="60"/>
                  </a:cubicBezTo>
                  <a:cubicBezTo>
                    <a:pt x="81" y="60"/>
                    <a:pt x="89" y="60"/>
                    <a:pt x="90" y="60"/>
                  </a:cubicBezTo>
                  <a:cubicBezTo>
                    <a:pt x="91" y="60"/>
                    <a:pt x="93" y="61"/>
                    <a:pt x="95" y="61"/>
                  </a:cubicBezTo>
                  <a:cubicBezTo>
                    <a:pt x="94" y="62"/>
                    <a:pt x="98" y="66"/>
                    <a:pt x="97" y="69"/>
                  </a:cubicBezTo>
                  <a:close/>
                  <a:moveTo>
                    <a:pt x="92" y="48"/>
                  </a:moveTo>
                  <a:cubicBezTo>
                    <a:pt x="84" y="44"/>
                    <a:pt x="59" y="48"/>
                    <a:pt x="57" y="46"/>
                  </a:cubicBezTo>
                  <a:cubicBezTo>
                    <a:pt x="54" y="47"/>
                    <a:pt x="51" y="47"/>
                    <a:pt x="48" y="48"/>
                  </a:cubicBezTo>
                  <a:cubicBezTo>
                    <a:pt x="49" y="47"/>
                    <a:pt x="43" y="49"/>
                    <a:pt x="42" y="48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39" y="50"/>
                    <a:pt x="27" y="53"/>
                    <a:pt x="23" y="51"/>
                  </a:cubicBezTo>
                  <a:cubicBezTo>
                    <a:pt x="23" y="50"/>
                    <a:pt x="23" y="48"/>
                    <a:pt x="23" y="47"/>
                  </a:cubicBezTo>
                  <a:cubicBezTo>
                    <a:pt x="24" y="46"/>
                    <a:pt x="25" y="45"/>
                    <a:pt x="26" y="44"/>
                  </a:cubicBezTo>
                  <a:cubicBezTo>
                    <a:pt x="27" y="44"/>
                    <a:pt x="28" y="44"/>
                    <a:pt x="30" y="44"/>
                  </a:cubicBezTo>
                  <a:cubicBezTo>
                    <a:pt x="31" y="42"/>
                    <a:pt x="33" y="42"/>
                    <a:pt x="35" y="42"/>
                  </a:cubicBezTo>
                  <a:cubicBezTo>
                    <a:pt x="37" y="41"/>
                    <a:pt x="40" y="40"/>
                    <a:pt x="43" y="39"/>
                  </a:cubicBezTo>
                  <a:cubicBezTo>
                    <a:pt x="44" y="39"/>
                    <a:pt x="45" y="39"/>
                    <a:pt x="46" y="40"/>
                  </a:cubicBezTo>
                  <a:cubicBezTo>
                    <a:pt x="48" y="39"/>
                    <a:pt x="51" y="39"/>
                    <a:pt x="52" y="38"/>
                  </a:cubicBezTo>
                  <a:cubicBezTo>
                    <a:pt x="52" y="38"/>
                    <a:pt x="54" y="39"/>
                    <a:pt x="54" y="39"/>
                  </a:cubicBezTo>
                  <a:cubicBezTo>
                    <a:pt x="55" y="39"/>
                    <a:pt x="64" y="38"/>
                    <a:pt x="64" y="37"/>
                  </a:cubicBezTo>
                  <a:cubicBezTo>
                    <a:pt x="67" y="37"/>
                    <a:pt x="77" y="38"/>
                    <a:pt x="78" y="39"/>
                  </a:cubicBezTo>
                  <a:cubicBezTo>
                    <a:pt x="79" y="38"/>
                    <a:pt x="84" y="39"/>
                    <a:pt x="84" y="39"/>
                  </a:cubicBezTo>
                  <a:cubicBezTo>
                    <a:pt x="85" y="39"/>
                    <a:pt x="95" y="39"/>
                    <a:pt x="96" y="40"/>
                  </a:cubicBezTo>
                  <a:cubicBezTo>
                    <a:pt x="98" y="41"/>
                    <a:pt x="96" y="45"/>
                    <a:pt x="97" y="46"/>
                  </a:cubicBezTo>
                  <a:cubicBezTo>
                    <a:pt x="97" y="46"/>
                    <a:pt x="93" y="49"/>
                    <a:pt x="92" y="48"/>
                  </a:cubicBezTo>
                  <a:close/>
                  <a:moveTo>
                    <a:pt x="97" y="25"/>
                  </a:moveTo>
                  <a:cubicBezTo>
                    <a:pt x="91" y="29"/>
                    <a:pt x="82" y="22"/>
                    <a:pt x="78" y="24"/>
                  </a:cubicBezTo>
                  <a:cubicBezTo>
                    <a:pt x="75" y="25"/>
                    <a:pt x="70" y="24"/>
                    <a:pt x="66" y="25"/>
                  </a:cubicBezTo>
                  <a:cubicBezTo>
                    <a:pt x="65" y="25"/>
                    <a:pt x="64" y="25"/>
                    <a:pt x="63" y="25"/>
                  </a:cubicBezTo>
                  <a:cubicBezTo>
                    <a:pt x="62" y="25"/>
                    <a:pt x="57" y="26"/>
                    <a:pt x="56" y="26"/>
                  </a:cubicBezTo>
                  <a:cubicBezTo>
                    <a:pt x="55" y="26"/>
                    <a:pt x="55" y="25"/>
                    <a:pt x="54" y="25"/>
                  </a:cubicBezTo>
                  <a:cubicBezTo>
                    <a:pt x="50" y="26"/>
                    <a:pt x="48" y="27"/>
                    <a:pt x="42" y="27"/>
                  </a:cubicBezTo>
                  <a:cubicBezTo>
                    <a:pt x="41" y="27"/>
                    <a:pt x="41" y="28"/>
                    <a:pt x="40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28" y="29"/>
                    <a:pt x="26" y="26"/>
                    <a:pt x="25" y="26"/>
                  </a:cubicBezTo>
                  <a:cubicBezTo>
                    <a:pt x="25" y="24"/>
                    <a:pt x="26" y="25"/>
                    <a:pt x="27" y="24"/>
                  </a:cubicBezTo>
                  <a:cubicBezTo>
                    <a:pt x="29" y="23"/>
                    <a:pt x="29" y="22"/>
                    <a:pt x="31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5" y="20"/>
                    <a:pt x="38" y="20"/>
                    <a:pt x="42" y="18"/>
                  </a:cubicBezTo>
                  <a:cubicBezTo>
                    <a:pt x="42" y="17"/>
                    <a:pt x="45" y="18"/>
                    <a:pt x="46" y="18"/>
                  </a:cubicBezTo>
                  <a:cubicBezTo>
                    <a:pt x="46" y="17"/>
                    <a:pt x="50" y="17"/>
                    <a:pt x="51" y="17"/>
                  </a:cubicBezTo>
                  <a:cubicBezTo>
                    <a:pt x="53" y="16"/>
                    <a:pt x="59" y="17"/>
                    <a:pt x="61" y="17"/>
                  </a:cubicBezTo>
                  <a:cubicBezTo>
                    <a:pt x="64" y="16"/>
                    <a:pt x="66" y="17"/>
                    <a:pt x="67" y="18"/>
                  </a:cubicBezTo>
                  <a:cubicBezTo>
                    <a:pt x="70" y="18"/>
                    <a:pt x="74" y="17"/>
                    <a:pt x="75" y="17"/>
                  </a:cubicBezTo>
                  <a:cubicBezTo>
                    <a:pt x="77" y="16"/>
                    <a:pt x="79" y="18"/>
                    <a:pt x="80" y="17"/>
                  </a:cubicBezTo>
                  <a:cubicBezTo>
                    <a:pt x="80" y="17"/>
                    <a:pt x="80" y="17"/>
                    <a:pt x="80" y="16"/>
                  </a:cubicBezTo>
                  <a:cubicBezTo>
                    <a:pt x="81" y="16"/>
                    <a:pt x="83" y="17"/>
                    <a:pt x="83" y="17"/>
                  </a:cubicBezTo>
                  <a:cubicBezTo>
                    <a:pt x="83" y="17"/>
                    <a:pt x="88" y="16"/>
                    <a:pt x="89" y="17"/>
                  </a:cubicBezTo>
                  <a:cubicBezTo>
                    <a:pt x="89" y="17"/>
                    <a:pt x="94" y="18"/>
                    <a:pt x="95" y="18"/>
                  </a:cubicBezTo>
                  <a:cubicBezTo>
                    <a:pt x="96" y="18"/>
                    <a:pt x="96" y="19"/>
                    <a:pt x="96" y="18"/>
                  </a:cubicBezTo>
                  <a:cubicBezTo>
                    <a:pt x="97" y="19"/>
                    <a:pt x="98" y="19"/>
                    <a:pt x="99" y="20"/>
                  </a:cubicBezTo>
                  <a:cubicBezTo>
                    <a:pt x="99" y="22"/>
                    <a:pt x="98" y="23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3" name="Freeform 64">
              <a:extLst>
                <a:ext uri="{FF2B5EF4-FFF2-40B4-BE49-F238E27FC236}">
                  <a16:creationId xmlns="" xmlns:a16="http://schemas.microsoft.com/office/drawing/2014/main" id="{F861EDCE-4CF1-E24B-B52E-E796BE541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8838" y="3549651"/>
              <a:ext cx="73025" cy="119063"/>
            </a:xfrm>
            <a:custGeom>
              <a:avLst/>
              <a:gdLst>
                <a:gd name="T0" fmla="*/ 6 w 24"/>
                <a:gd name="T1" fmla="*/ 0 h 39"/>
                <a:gd name="T2" fmla="*/ 8 w 24"/>
                <a:gd name="T3" fmla="*/ 0 h 39"/>
                <a:gd name="T4" fmla="*/ 8 w 24"/>
                <a:gd name="T5" fmla="*/ 1 h 39"/>
                <a:gd name="T6" fmla="*/ 13 w 24"/>
                <a:gd name="T7" fmla="*/ 16 h 39"/>
                <a:gd name="T8" fmla="*/ 16 w 24"/>
                <a:gd name="T9" fmla="*/ 18 h 39"/>
                <a:gd name="T10" fmla="*/ 17 w 24"/>
                <a:gd name="T11" fmla="*/ 18 h 39"/>
                <a:gd name="T12" fmla="*/ 23 w 24"/>
                <a:gd name="T13" fmla="*/ 15 h 39"/>
                <a:gd name="T14" fmla="*/ 24 w 24"/>
                <a:gd name="T15" fmla="*/ 25 h 39"/>
                <a:gd name="T16" fmla="*/ 24 w 24"/>
                <a:gd name="T17" fmla="*/ 33 h 39"/>
                <a:gd name="T18" fmla="*/ 21 w 24"/>
                <a:gd name="T19" fmla="*/ 37 h 39"/>
                <a:gd name="T20" fmla="*/ 18 w 24"/>
                <a:gd name="T21" fmla="*/ 39 h 39"/>
                <a:gd name="T22" fmla="*/ 3 w 24"/>
                <a:gd name="T23" fmla="*/ 26 h 39"/>
                <a:gd name="T24" fmla="*/ 3 w 24"/>
                <a:gd name="T25" fmla="*/ 24 h 39"/>
                <a:gd name="T26" fmla="*/ 1 w 24"/>
                <a:gd name="T27" fmla="*/ 20 h 39"/>
                <a:gd name="T28" fmla="*/ 2 w 24"/>
                <a:gd name="T29" fmla="*/ 17 h 39"/>
                <a:gd name="T30" fmla="*/ 0 w 24"/>
                <a:gd name="T31" fmla="*/ 10 h 39"/>
                <a:gd name="T32" fmla="*/ 3 w 24"/>
                <a:gd name="T33" fmla="*/ 5 h 39"/>
                <a:gd name="T34" fmla="*/ 6 w 24"/>
                <a:gd name="T35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39">
                  <a:moveTo>
                    <a:pt x="6" y="0"/>
                  </a:moveTo>
                  <a:cubicBezTo>
                    <a:pt x="7" y="0"/>
                    <a:pt x="7" y="0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5" y="5"/>
                    <a:pt x="12" y="13"/>
                    <a:pt x="13" y="16"/>
                  </a:cubicBezTo>
                  <a:cubicBezTo>
                    <a:pt x="14" y="17"/>
                    <a:pt x="15" y="16"/>
                    <a:pt x="16" y="18"/>
                  </a:cubicBezTo>
                  <a:cubicBezTo>
                    <a:pt x="16" y="18"/>
                    <a:pt x="17" y="18"/>
                    <a:pt x="17" y="18"/>
                  </a:cubicBezTo>
                  <a:cubicBezTo>
                    <a:pt x="18" y="16"/>
                    <a:pt x="21" y="15"/>
                    <a:pt x="23" y="15"/>
                  </a:cubicBezTo>
                  <a:cubicBezTo>
                    <a:pt x="24" y="19"/>
                    <a:pt x="20" y="21"/>
                    <a:pt x="24" y="25"/>
                  </a:cubicBezTo>
                  <a:cubicBezTo>
                    <a:pt x="24" y="28"/>
                    <a:pt x="24" y="30"/>
                    <a:pt x="24" y="33"/>
                  </a:cubicBezTo>
                  <a:cubicBezTo>
                    <a:pt x="23" y="34"/>
                    <a:pt x="22" y="36"/>
                    <a:pt x="21" y="37"/>
                  </a:cubicBezTo>
                  <a:cubicBezTo>
                    <a:pt x="20" y="38"/>
                    <a:pt x="19" y="38"/>
                    <a:pt x="18" y="39"/>
                  </a:cubicBezTo>
                  <a:cubicBezTo>
                    <a:pt x="12" y="37"/>
                    <a:pt x="6" y="31"/>
                    <a:pt x="3" y="26"/>
                  </a:cubicBezTo>
                  <a:cubicBezTo>
                    <a:pt x="3" y="26"/>
                    <a:pt x="4" y="25"/>
                    <a:pt x="3" y="24"/>
                  </a:cubicBezTo>
                  <a:cubicBezTo>
                    <a:pt x="3" y="23"/>
                    <a:pt x="2" y="21"/>
                    <a:pt x="1" y="20"/>
                  </a:cubicBezTo>
                  <a:cubicBezTo>
                    <a:pt x="1" y="19"/>
                    <a:pt x="2" y="18"/>
                    <a:pt x="2" y="17"/>
                  </a:cubicBezTo>
                  <a:cubicBezTo>
                    <a:pt x="1" y="15"/>
                    <a:pt x="0" y="13"/>
                    <a:pt x="0" y="10"/>
                  </a:cubicBezTo>
                  <a:cubicBezTo>
                    <a:pt x="1" y="9"/>
                    <a:pt x="2" y="7"/>
                    <a:pt x="3" y="5"/>
                  </a:cubicBezTo>
                  <a:cubicBezTo>
                    <a:pt x="4" y="3"/>
                    <a:pt x="4" y="2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</p:grpSp>
      <p:cxnSp>
        <p:nvCxnSpPr>
          <p:cNvPr id="204" name="直线连接符 203">
            <a:extLst>
              <a:ext uri="{FF2B5EF4-FFF2-40B4-BE49-F238E27FC236}">
                <a16:creationId xmlns="" xmlns:a16="http://schemas.microsoft.com/office/drawing/2014/main" id="{62084E9C-B7D7-4E41-901B-0C72423D6309}"/>
              </a:ext>
            </a:extLst>
          </p:cNvPr>
          <p:cNvCxnSpPr>
            <a:cxnSpLocks/>
          </p:cNvCxnSpPr>
          <p:nvPr/>
        </p:nvCxnSpPr>
        <p:spPr>
          <a:xfrm flipH="1">
            <a:off x="-7622" y="6342611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直线连接符 204">
            <a:extLst>
              <a:ext uri="{FF2B5EF4-FFF2-40B4-BE49-F238E27FC236}">
                <a16:creationId xmlns="" xmlns:a16="http://schemas.microsoft.com/office/drawing/2014/main" id="{4A5A33DD-6F0D-874E-8B31-EA078C97FE52}"/>
              </a:ext>
            </a:extLst>
          </p:cNvPr>
          <p:cNvCxnSpPr>
            <a:cxnSpLocks/>
          </p:cNvCxnSpPr>
          <p:nvPr/>
        </p:nvCxnSpPr>
        <p:spPr>
          <a:xfrm flipH="1">
            <a:off x="-7622" y="703815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文本框 1">
            <a:extLst>
              <a:ext uri="{FF2B5EF4-FFF2-40B4-BE49-F238E27FC236}">
                <a16:creationId xmlns="" xmlns:a16="http://schemas.microsoft.com/office/drawing/2014/main" id="{C295B75C-9707-5C47-A1AD-56535619FD78}"/>
              </a:ext>
            </a:extLst>
          </p:cNvPr>
          <p:cNvSpPr txBox="1"/>
          <p:nvPr/>
        </p:nvSpPr>
        <p:spPr>
          <a:xfrm>
            <a:off x="154984" y="69743"/>
            <a:ext cx="305724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b="1" dirty="0">
                <a:solidFill>
                  <a:schemeClr val="accent2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搞定三张图片排版</a:t>
            </a:r>
          </a:p>
        </p:txBody>
      </p:sp>
      <p:pic>
        <p:nvPicPr>
          <p:cNvPr id="106" name="图片 105">
            <a:extLst>
              <a:ext uri="{FF2B5EF4-FFF2-40B4-BE49-F238E27FC236}">
                <a16:creationId xmlns="" xmlns:a16="http://schemas.microsoft.com/office/drawing/2014/main" id="{57109D92-2841-C34D-8F04-D91A3ACFC745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1780725" y="1464370"/>
            <a:ext cx="2394299" cy="3661815"/>
          </a:xfrm>
          <a:custGeom>
            <a:avLst/>
            <a:gdLst>
              <a:gd name="connsiteX0" fmla="*/ 0 w 2121967"/>
              <a:gd name="connsiteY0" fmla="*/ 0 h 3245312"/>
              <a:gd name="connsiteX1" fmla="*/ 2121967 w 2121967"/>
              <a:gd name="connsiteY1" fmla="*/ 0 h 3245312"/>
              <a:gd name="connsiteX2" fmla="*/ 2121967 w 2121967"/>
              <a:gd name="connsiteY2" fmla="*/ 3245312 h 3245312"/>
              <a:gd name="connsiteX3" fmla="*/ 0 w 2121967"/>
              <a:gd name="connsiteY3" fmla="*/ 3245312 h 32453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21967" h="3245312">
                <a:moveTo>
                  <a:pt x="0" y="0"/>
                </a:moveTo>
                <a:lnTo>
                  <a:pt x="2121967" y="0"/>
                </a:lnTo>
                <a:lnTo>
                  <a:pt x="2121967" y="3245312"/>
                </a:lnTo>
                <a:lnTo>
                  <a:pt x="0" y="3245312"/>
                </a:lnTo>
                <a:close/>
              </a:path>
            </a:pathLst>
          </a:custGeom>
          <a:ln w="19050">
            <a:noFill/>
          </a:ln>
        </p:spPr>
      </p:pic>
      <p:pic>
        <p:nvPicPr>
          <p:cNvPr id="107" name="图片 106">
            <a:extLst>
              <a:ext uri="{FF2B5EF4-FFF2-40B4-BE49-F238E27FC236}">
                <a16:creationId xmlns="" xmlns:a16="http://schemas.microsoft.com/office/drawing/2014/main" id="{CC35EFD9-6196-BF44-9913-F175702FC0B8}"/>
              </a:ext>
            </a:extLst>
          </p:cNvPr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4749078" y="1462036"/>
            <a:ext cx="2692247" cy="4119243"/>
          </a:xfrm>
          <a:custGeom>
            <a:avLst/>
            <a:gdLst>
              <a:gd name="connsiteX0" fmla="*/ 0 w 2121967"/>
              <a:gd name="connsiteY0" fmla="*/ 0 h 3246691"/>
              <a:gd name="connsiteX1" fmla="*/ 2121967 w 2121967"/>
              <a:gd name="connsiteY1" fmla="*/ 0 h 3246691"/>
              <a:gd name="connsiteX2" fmla="*/ 2121967 w 2121967"/>
              <a:gd name="connsiteY2" fmla="*/ 3246691 h 3246691"/>
              <a:gd name="connsiteX3" fmla="*/ 0 w 2121967"/>
              <a:gd name="connsiteY3" fmla="*/ 3246691 h 3246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21967" h="3246691">
                <a:moveTo>
                  <a:pt x="0" y="0"/>
                </a:moveTo>
                <a:lnTo>
                  <a:pt x="2121967" y="0"/>
                </a:lnTo>
                <a:lnTo>
                  <a:pt x="2121967" y="3246691"/>
                </a:lnTo>
                <a:lnTo>
                  <a:pt x="0" y="3246691"/>
                </a:lnTo>
                <a:close/>
              </a:path>
            </a:pathLst>
          </a:custGeom>
          <a:ln w="19050">
            <a:noFill/>
          </a:ln>
        </p:spPr>
      </p:pic>
      <p:pic>
        <p:nvPicPr>
          <p:cNvPr id="109" name="图片 108">
            <a:extLst>
              <a:ext uri="{FF2B5EF4-FFF2-40B4-BE49-F238E27FC236}">
                <a16:creationId xmlns="" xmlns:a16="http://schemas.microsoft.com/office/drawing/2014/main" id="{FB0424A0-E48D-194A-8E16-4437E3E89B91}"/>
              </a:ext>
            </a:extLst>
          </p:cNvPr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8016977" y="1463593"/>
            <a:ext cx="2394299" cy="3661815"/>
          </a:xfrm>
          <a:custGeom>
            <a:avLst/>
            <a:gdLst>
              <a:gd name="connsiteX0" fmla="*/ 0 w 2121967"/>
              <a:gd name="connsiteY0" fmla="*/ 0 h 3245312"/>
              <a:gd name="connsiteX1" fmla="*/ 2121967 w 2121967"/>
              <a:gd name="connsiteY1" fmla="*/ 0 h 3245312"/>
              <a:gd name="connsiteX2" fmla="*/ 2121967 w 2121967"/>
              <a:gd name="connsiteY2" fmla="*/ 3245312 h 3245312"/>
              <a:gd name="connsiteX3" fmla="*/ 0 w 2121967"/>
              <a:gd name="connsiteY3" fmla="*/ 3245312 h 32453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21967" h="3245312">
                <a:moveTo>
                  <a:pt x="0" y="0"/>
                </a:moveTo>
                <a:lnTo>
                  <a:pt x="2121967" y="0"/>
                </a:lnTo>
                <a:lnTo>
                  <a:pt x="2121967" y="3245312"/>
                </a:lnTo>
                <a:lnTo>
                  <a:pt x="0" y="3245312"/>
                </a:lnTo>
                <a:close/>
              </a:path>
            </a:pathLst>
          </a:custGeom>
          <a:ln w="19050">
            <a:noFill/>
          </a:ln>
        </p:spPr>
      </p:pic>
      <p:sp>
        <p:nvSpPr>
          <p:cNvPr id="4" name="矩形 3">
            <a:extLst>
              <a:ext uri="{FF2B5EF4-FFF2-40B4-BE49-F238E27FC236}">
                <a16:creationId xmlns="" xmlns:a16="http://schemas.microsoft.com/office/drawing/2014/main" id="{E7F36D27-AF7C-354B-A8CE-5682FA596D31}"/>
              </a:ext>
            </a:extLst>
          </p:cNvPr>
          <p:cNvSpPr/>
          <p:nvPr/>
        </p:nvSpPr>
        <p:spPr>
          <a:xfrm>
            <a:off x="1780725" y="5202834"/>
            <a:ext cx="2394299" cy="378372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351" dirty="0"/>
              <a:t>这里是标题</a:t>
            </a:r>
          </a:p>
        </p:txBody>
      </p:sp>
      <p:sp>
        <p:nvSpPr>
          <p:cNvPr id="95" name="矩形 94">
            <a:extLst>
              <a:ext uri="{FF2B5EF4-FFF2-40B4-BE49-F238E27FC236}">
                <a16:creationId xmlns="" xmlns:a16="http://schemas.microsoft.com/office/drawing/2014/main" id="{A1EFAFB6-9FB9-EE49-8D4B-C9AF2FA81853}"/>
              </a:ext>
            </a:extLst>
          </p:cNvPr>
          <p:cNvSpPr/>
          <p:nvPr/>
        </p:nvSpPr>
        <p:spPr>
          <a:xfrm>
            <a:off x="8023869" y="5202834"/>
            <a:ext cx="2394299" cy="378372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351" dirty="0"/>
              <a:t>这里是标题</a:t>
            </a:r>
          </a:p>
        </p:txBody>
      </p:sp>
      <p:sp>
        <p:nvSpPr>
          <p:cNvPr id="96" name="矩形 95">
            <a:extLst>
              <a:ext uri="{FF2B5EF4-FFF2-40B4-BE49-F238E27FC236}">
                <a16:creationId xmlns="" xmlns:a16="http://schemas.microsoft.com/office/drawing/2014/main" id="{5E4F2D9F-85F7-B941-B7AC-9BF4102EE0A2}"/>
              </a:ext>
            </a:extLst>
          </p:cNvPr>
          <p:cNvSpPr/>
          <p:nvPr/>
        </p:nvSpPr>
        <p:spPr>
          <a:xfrm>
            <a:off x="4749078" y="1462035"/>
            <a:ext cx="2692247" cy="4119171"/>
          </a:xfrm>
          <a:prstGeom prst="rect">
            <a:avLst/>
          </a:prstGeom>
          <a:solidFill>
            <a:schemeClr val="accent1"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 dirty="0"/>
          </a:p>
        </p:txBody>
      </p:sp>
      <p:grpSp>
        <p:nvGrpSpPr>
          <p:cNvPr id="7" name="组合 6">
            <a:extLst>
              <a:ext uri="{FF2B5EF4-FFF2-40B4-BE49-F238E27FC236}">
                <a16:creationId xmlns="" xmlns:a16="http://schemas.microsoft.com/office/drawing/2014/main" id="{F0B37D99-07B0-9E42-B3A9-3984AE14A6AE}"/>
              </a:ext>
            </a:extLst>
          </p:cNvPr>
          <p:cNvGrpSpPr/>
          <p:nvPr/>
        </p:nvGrpSpPr>
        <p:grpSpPr>
          <a:xfrm>
            <a:off x="5681037" y="2012105"/>
            <a:ext cx="826683" cy="826683"/>
            <a:chOff x="5558351" y="1923394"/>
            <a:chExt cx="1072054" cy="1072054"/>
          </a:xfrm>
        </p:grpSpPr>
        <p:sp>
          <p:nvSpPr>
            <p:cNvPr id="97" name="Freeform 18">
              <a:extLst>
                <a:ext uri="{FF2B5EF4-FFF2-40B4-BE49-F238E27FC236}">
                  <a16:creationId xmlns="" xmlns:a16="http://schemas.microsoft.com/office/drawing/2014/main" id="{71BEF684-9290-6548-9F7A-2B351EABFD6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43769" y="2230822"/>
              <a:ext cx="701218" cy="398444"/>
            </a:xfrm>
            <a:custGeom>
              <a:avLst/>
              <a:gdLst>
                <a:gd name="T0" fmla="*/ 245 w 589"/>
                <a:gd name="T1" fmla="*/ 311 h 334"/>
                <a:gd name="T2" fmla="*/ 243 w 589"/>
                <a:gd name="T3" fmla="*/ 244 h 334"/>
                <a:gd name="T4" fmla="*/ 236 w 589"/>
                <a:gd name="T5" fmla="*/ 238 h 334"/>
                <a:gd name="T6" fmla="*/ 223 w 589"/>
                <a:gd name="T7" fmla="*/ 240 h 334"/>
                <a:gd name="T8" fmla="*/ 218 w 589"/>
                <a:gd name="T9" fmla="*/ 239 h 334"/>
                <a:gd name="T10" fmla="*/ 156 w 589"/>
                <a:gd name="T11" fmla="*/ 211 h 334"/>
                <a:gd name="T12" fmla="*/ 148 w 589"/>
                <a:gd name="T13" fmla="*/ 216 h 334"/>
                <a:gd name="T14" fmla="*/ 151 w 589"/>
                <a:gd name="T15" fmla="*/ 252 h 334"/>
                <a:gd name="T16" fmla="*/ 153 w 589"/>
                <a:gd name="T17" fmla="*/ 254 h 334"/>
                <a:gd name="T18" fmla="*/ 199 w 589"/>
                <a:gd name="T19" fmla="*/ 296 h 334"/>
                <a:gd name="T20" fmla="*/ 237 w 589"/>
                <a:gd name="T21" fmla="*/ 317 h 334"/>
                <a:gd name="T22" fmla="*/ 245 w 589"/>
                <a:gd name="T23" fmla="*/ 311 h 334"/>
                <a:gd name="T24" fmla="*/ 521 w 589"/>
                <a:gd name="T25" fmla="*/ 220 h 334"/>
                <a:gd name="T26" fmla="*/ 524 w 589"/>
                <a:gd name="T27" fmla="*/ 223 h 334"/>
                <a:gd name="T28" fmla="*/ 534 w 589"/>
                <a:gd name="T29" fmla="*/ 235 h 334"/>
                <a:gd name="T30" fmla="*/ 536 w 589"/>
                <a:gd name="T31" fmla="*/ 238 h 334"/>
                <a:gd name="T32" fmla="*/ 552 w 589"/>
                <a:gd name="T33" fmla="*/ 262 h 334"/>
                <a:gd name="T34" fmla="*/ 527 w 589"/>
                <a:gd name="T35" fmla="*/ 320 h 334"/>
                <a:gd name="T36" fmla="*/ 520 w 589"/>
                <a:gd name="T37" fmla="*/ 313 h 334"/>
                <a:gd name="T38" fmla="*/ 501 w 589"/>
                <a:gd name="T39" fmla="*/ 268 h 334"/>
                <a:gd name="T40" fmla="*/ 506 w 589"/>
                <a:gd name="T41" fmla="*/ 244 h 334"/>
                <a:gd name="T42" fmla="*/ 506 w 589"/>
                <a:gd name="T43" fmla="*/ 241 h 334"/>
                <a:gd name="T44" fmla="*/ 505 w 589"/>
                <a:gd name="T45" fmla="*/ 235 h 334"/>
                <a:gd name="T46" fmla="*/ 510 w 589"/>
                <a:gd name="T47" fmla="*/ 226 h 334"/>
                <a:gd name="T48" fmla="*/ 511 w 589"/>
                <a:gd name="T49" fmla="*/ 222 h 334"/>
                <a:gd name="T50" fmla="*/ 495 w 589"/>
                <a:gd name="T51" fmla="*/ 174 h 334"/>
                <a:gd name="T52" fmla="*/ 491 w 589"/>
                <a:gd name="T53" fmla="*/ 173 h 334"/>
                <a:gd name="T54" fmla="*/ 224 w 589"/>
                <a:gd name="T55" fmla="*/ 227 h 334"/>
                <a:gd name="T56" fmla="*/ 221 w 589"/>
                <a:gd name="T57" fmla="*/ 227 h 334"/>
                <a:gd name="T58" fmla="*/ 95 w 589"/>
                <a:gd name="T59" fmla="*/ 162 h 334"/>
                <a:gd name="T60" fmla="*/ 5 w 589"/>
                <a:gd name="T61" fmla="*/ 81 h 334"/>
                <a:gd name="T62" fmla="*/ 9 w 589"/>
                <a:gd name="T63" fmla="*/ 72 h 334"/>
                <a:gd name="T64" fmla="*/ 194 w 589"/>
                <a:gd name="T65" fmla="*/ 51 h 334"/>
                <a:gd name="T66" fmla="*/ 372 w 589"/>
                <a:gd name="T67" fmla="*/ 0 h 334"/>
                <a:gd name="T68" fmla="*/ 378 w 589"/>
                <a:gd name="T69" fmla="*/ 2 h 334"/>
                <a:gd name="T70" fmla="*/ 484 w 589"/>
                <a:gd name="T71" fmla="*/ 84 h 334"/>
                <a:gd name="T72" fmla="*/ 581 w 589"/>
                <a:gd name="T73" fmla="*/ 132 h 334"/>
                <a:gd name="T74" fmla="*/ 581 w 589"/>
                <a:gd name="T75" fmla="*/ 143 h 334"/>
                <a:gd name="T76" fmla="*/ 507 w 589"/>
                <a:gd name="T77" fmla="*/ 167 h 334"/>
                <a:gd name="T78" fmla="*/ 505 w 589"/>
                <a:gd name="T79" fmla="*/ 172 h 334"/>
                <a:gd name="T80" fmla="*/ 521 w 589"/>
                <a:gd name="T81" fmla="*/ 220 h 334"/>
                <a:gd name="T82" fmla="*/ 452 w 589"/>
                <a:gd name="T83" fmla="*/ 197 h 334"/>
                <a:gd name="T84" fmla="*/ 458 w 589"/>
                <a:gd name="T85" fmla="*/ 209 h 334"/>
                <a:gd name="T86" fmla="*/ 456 w 589"/>
                <a:gd name="T87" fmla="*/ 234 h 334"/>
                <a:gd name="T88" fmla="*/ 451 w 589"/>
                <a:gd name="T89" fmla="*/ 258 h 334"/>
                <a:gd name="T90" fmla="*/ 448 w 589"/>
                <a:gd name="T91" fmla="*/ 262 h 334"/>
                <a:gd name="T92" fmla="*/ 355 w 589"/>
                <a:gd name="T93" fmla="*/ 298 h 334"/>
                <a:gd name="T94" fmla="*/ 264 w 589"/>
                <a:gd name="T95" fmla="*/ 321 h 334"/>
                <a:gd name="T96" fmla="*/ 258 w 589"/>
                <a:gd name="T97" fmla="*/ 316 h 334"/>
                <a:gd name="T98" fmla="*/ 255 w 589"/>
                <a:gd name="T99" fmla="*/ 241 h 334"/>
                <a:gd name="T100" fmla="*/ 260 w 589"/>
                <a:gd name="T101" fmla="*/ 235 h 334"/>
                <a:gd name="T102" fmla="*/ 452 w 589"/>
                <a:gd name="T103" fmla="*/ 197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89" h="334">
                  <a:moveTo>
                    <a:pt x="245" y="311"/>
                  </a:moveTo>
                  <a:cubicBezTo>
                    <a:pt x="244" y="289"/>
                    <a:pt x="243" y="266"/>
                    <a:pt x="243" y="244"/>
                  </a:cubicBezTo>
                  <a:cubicBezTo>
                    <a:pt x="242" y="241"/>
                    <a:pt x="239" y="238"/>
                    <a:pt x="236" y="238"/>
                  </a:cubicBezTo>
                  <a:cubicBezTo>
                    <a:pt x="232" y="239"/>
                    <a:pt x="228" y="239"/>
                    <a:pt x="223" y="240"/>
                  </a:cubicBezTo>
                  <a:cubicBezTo>
                    <a:pt x="221" y="240"/>
                    <a:pt x="220" y="240"/>
                    <a:pt x="218" y="239"/>
                  </a:cubicBezTo>
                  <a:cubicBezTo>
                    <a:pt x="194" y="229"/>
                    <a:pt x="173" y="219"/>
                    <a:pt x="156" y="211"/>
                  </a:cubicBezTo>
                  <a:cubicBezTo>
                    <a:pt x="152" y="209"/>
                    <a:pt x="147" y="212"/>
                    <a:pt x="148" y="216"/>
                  </a:cubicBezTo>
                  <a:cubicBezTo>
                    <a:pt x="148" y="228"/>
                    <a:pt x="149" y="241"/>
                    <a:pt x="151" y="252"/>
                  </a:cubicBezTo>
                  <a:cubicBezTo>
                    <a:pt x="152" y="253"/>
                    <a:pt x="152" y="254"/>
                    <a:pt x="153" y="254"/>
                  </a:cubicBezTo>
                  <a:cubicBezTo>
                    <a:pt x="167" y="270"/>
                    <a:pt x="183" y="284"/>
                    <a:pt x="199" y="296"/>
                  </a:cubicBezTo>
                  <a:cubicBezTo>
                    <a:pt x="211" y="304"/>
                    <a:pt x="224" y="311"/>
                    <a:pt x="237" y="317"/>
                  </a:cubicBezTo>
                  <a:cubicBezTo>
                    <a:pt x="241" y="318"/>
                    <a:pt x="245" y="316"/>
                    <a:pt x="245" y="311"/>
                  </a:cubicBezTo>
                  <a:close/>
                  <a:moveTo>
                    <a:pt x="521" y="220"/>
                  </a:moveTo>
                  <a:cubicBezTo>
                    <a:pt x="522" y="222"/>
                    <a:pt x="522" y="222"/>
                    <a:pt x="524" y="223"/>
                  </a:cubicBezTo>
                  <a:cubicBezTo>
                    <a:pt x="530" y="224"/>
                    <a:pt x="534" y="229"/>
                    <a:pt x="534" y="235"/>
                  </a:cubicBezTo>
                  <a:cubicBezTo>
                    <a:pt x="534" y="237"/>
                    <a:pt x="534" y="237"/>
                    <a:pt x="536" y="238"/>
                  </a:cubicBezTo>
                  <a:cubicBezTo>
                    <a:pt x="545" y="241"/>
                    <a:pt x="551" y="249"/>
                    <a:pt x="552" y="262"/>
                  </a:cubicBezTo>
                  <a:cubicBezTo>
                    <a:pt x="553" y="279"/>
                    <a:pt x="539" y="308"/>
                    <a:pt x="527" y="320"/>
                  </a:cubicBezTo>
                  <a:cubicBezTo>
                    <a:pt x="512" y="334"/>
                    <a:pt x="515" y="327"/>
                    <a:pt x="520" y="313"/>
                  </a:cubicBezTo>
                  <a:cubicBezTo>
                    <a:pt x="524" y="300"/>
                    <a:pt x="504" y="290"/>
                    <a:pt x="501" y="268"/>
                  </a:cubicBezTo>
                  <a:cubicBezTo>
                    <a:pt x="500" y="257"/>
                    <a:pt x="501" y="249"/>
                    <a:pt x="506" y="244"/>
                  </a:cubicBezTo>
                  <a:cubicBezTo>
                    <a:pt x="507" y="243"/>
                    <a:pt x="507" y="242"/>
                    <a:pt x="506" y="241"/>
                  </a:cubicBezTo>
                  <a:cubicBezTo>
                    <a:pt x="506" y="239"/>
                    <a:pt x="505" y="237"/>
                    <a:pt x="505" y="235"/>
                  </a:cubicBezTo>
                  <a:cubicBezTo>
                    <a:pt x="505" y="232"/>
                    <a:pt x="507" y="228"/>
                    <a:pt x="510" y="226"/>
                  </a:cubicBezTo>
                  <a:cubicBezTo>
                    <a:pt x="511" y="224"/>
                    <a:pt x="511" y="224"/>
                    <a:pt x="511" y="222"/>
                  </a:cubicBezTo>
                  <a:cubicBezTo>
                    <a:pt x="505" y="202"/>
                    <a:pt x="500" y="187"/>
                    <a:pt x="495" y="174"/>
                  </a:cubicBezTo>
                  <a:cubicBezTo>
                    <a:pt x="495" y="173"/>
                    <a:pt x="493" y="172"/>
                    <a:pt x="491" y="173"/>
                  </a:cubicBezTo>
                  <a:cubicBezTo>
                    <a:pt x="405" y="199"/>
                    <a:pt x="327" y="215"/>
                    <a:pt x="224" y="227"/>
                  </a:cubicBezTo>
                  <a:cubicBezTo>
                    <a:pt x="223" y="227"/>
                    <a:pt x="222" y="227"/>
                    <a:pt x="221" y="227"/>
                  </a:cubicBezTo>
                  <a:cubicBezTo>
                    <a:pt x="162" y="201"/>
                    <a:pt x="127" y="184"/>
                    <a:pt x="95" y="162"/>
                  </a:cubicBezTo>
                  <a:cubicBezTo>
                    <a:pt x="67" y="142"/>
                    <a:pt x="42" y="118"/>
                    <a:pt x="5" y="81"/>
                  </a:cubicBezTo>
                  <a:cubicBezTo>
                    <a:pt x="2" y="78"/>
                    <a:pt x="0" y="72"/>
                    <a:pt x="9" y="72"/>
                  </a:cubicBezTo>
                  <a:cubicBezTo>
                    <a:pt x="86" y="67"/>
                    <a:pt x="142" y="61"/>
                    <a:pt x="194" y="51"/>
                  </a:cubicBezTo>
                  <a:cubicBezTo>
                    <a:pt x="250" y="40"/>
                    <a:pt x="302" y="25"/>
                    <a:pt x="372" y="0"/>
                  </a:cubicBezTo>
                  <a:cubicBezTo>
                    <a:pt x="374" y="0"/>
                    <a:pt x="376" y="0"/>
                    <a:pt x="378" y="2"/>
                  </a:cubicBezTo>
                  <a:cubicBezTo>
                    <a:pt x="416" y="37"/>
                    <a:pt x="449" y="63"/>
                    <a:pt x="484" y="84"/>
                  </a:cubicBezTo>
                  <a:cubicBezTo>
                    <a:pt x="514" y="102"/>
                    <a:pt x="545" y="117"/>
                    <a:pt x="581" y="132"/>
                  </a:cubicBezTo>
                  <a:cubicBezTo>
                    <a:pt x="589" y="135"/>
                    <a:pt x="589" y="140"/>
                    <a:pt x="581" y="143"/>
                  </a:cubicBezTo>
                  <a:cubicBezTo>
                    <a:pt x="555" y="152"/>
                    <a:pt x="531" y="160"/>
                    <a:pt x="507" y="167"/>
                  </a:cubicBezTo>
                  <a:cubicBezTo>
                    <a:pt x="505" y="168"/>
                    <a:pt x="504" y="170"/>
                    <a:pt x="505" y="172"/>
                  </a:cubicBezTo>
                  <a:cubicBezTo>
                    <a:pt x="509" y="184"/>
                    <a:pt x="514" y="199"/>
                    <a:pt x="521" y="220"/>
                  </a:cubicBezTo>
                  <a:close/>
                  <a:moveTo>
                    <a:pt x="452" y="197"/>
                  </a:moveTo>
                  <a:cubicBezTo>
                    <a:pt x="460" y="195"/>
                    <a:pt x="459" y="205"/>
                    <a:pt x="458" y="209"/>
                  </a:cubicBezTo>
                  <a:cubicBezTo>
                    <a:pt x="457" y="218"/>
                    <a:pt x="457" y="226"/>
                    <a:pt x="456" y="234"/>
                  </a:cubicBezTo>
                  <a:cubicBezTo>
                    <a:pt x="454" y="242"/>
                    <a:pt x="453" y="250"/>
                    <a:pt x="451" y="258"/>
                  </a:cubicBezTo>
                  <a:cubicBezTo>
                    <a:pt x="451" y="260"/>
                    <a:pt x="450" y="261"/>
                    <a:pt x="448" y="262"/>
                  </a:cubicBezTo>
                  <a:cubicBezTo>
                    <a:pt x="418" y="276"/>
                    <a:pt x="387" y="288"/>
                    <a:pt x="355" y="298"/>
                  </a:cubicBezTo>
                  <a:cubicBezTo>
                    <a:pt x="326" y="307"/>
                    <a:pt x="295" y="315"/>
                    <a:pt x="264" y="321"/>
                  </a:cubicBezTo>
                  <a:cubicBezTo>
                    <a:pt x="261" y="321"/>
                    <a:pt x="258" y="319"/>
                    <a:pt x="258" y="316"/>
                  </a:cubicBezTo>
                  <a:cubicBezTo>
                    <a:pt x="257" y="291"/>
                    <a:pt x="256" y="266"/>
                    <a:pt x="255" y="241"/>
                  </a:cubicBezTo>
                  <a:cubicBezTo>
                    <a:pt x="255" y="238"/>
                    <a:pt x="257" y="236"/>
                    <a:pt x="260" y="235"/>
                  </a:cubicBezTo>
                  <a:cubicBezTo>
                    <a:pt x="325" y="227"/>
                    <a:pt x="389" y="214"/>
                    <a:pt x="452" y="197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 sz="1351"/>
            </a:p>
          </p:txBody>
        </p:sp>
        <p:sp>
          <p:nvSpPr>
            <p:cNvPr id="5" name="椭圆 4">
              <a:extLst>
                <a:ext uri="{FF2B5EF4-FFF2-40B4-BE49-F238E27FC236}">
                  <a16:creationId xmlns="" xmlns:a16="http://schemas.microsoft.com/office/drawing/2014/main" id="{34B48576-EA4D-9A4E-939F-349351A45C56}"/>
                </a:ext>
              </a:extLst>
            </p:cNvPr>
            <p:cNvSpPr/>
            <p:nvPr/>
          </p:nvSpPr>
          <p:spPr>
            <a:xfrm>
              <a:off x="5558351" y="1923394"/>
              <a:ext cx="1072054" cy="1072054"/>
            </a:xfrm>
            <a:prstGeom prst="ellipse">
              <a:avLst/>
            </a:prstGeom>
            <a:noFill/>
            <a:ln w="3810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 sz="1351"/>
            </a:p>
          </p:txBody>
        </p:sp>
      </p:grpSp>
      <p:sp>
        <p:nvSpPr>
          <p:cNvPr id="101" name="文本框 100">
            <a:extLst>
              <a:ext uri="{FF2B5EF4-FFF2-40B4-BE49-F238E27FC236}">
                <a16:creationId xmlns="" xmlns:a16="http://schemas.microsoft.com/office/drawing/2014/main" id="{5C739E2A-744E-3A4C-9884-3700602F5463}"/>
              </a:ext>
            </a:extLst>
          </p:cNvPr>
          <p:cNvSpPr txBox="1"/>
          <p:nvPr/>
        </p:nvSpPr>
        <p:spPr>
          <a:xfrm>
            <a:off x="4992619" y="3042218"/>
            <a:ext cx="2203516" cy="199471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lang="en-US" altLang="zh-CN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lang="zh-CN" altLang="en-US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是国家批准设立研究生院的大学，是国家“</a:t>
            </a:r>
            <a:r>
              <a:rPr lang="en-US" altLang="zh-CN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211</a:t>
            </a:r>
            <a:r>
              <a:rPr lang="zh-CN" altLang="en-US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工程”、“</a:t>
            </a:r>
            <a:r>
              <a:rPr lang="en-US" altLang="zh-CN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985</a:t>
            </a:r>
            <a:r>
              <a:rPr lang="zh-CN" altLang="en-US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优势学科创新平台”和国家“双一流”学科建设高校</a:t>
            </a:r>
            <a:endParaRPr kumimoji="1" lang="zh-CN" altLang="en-US" sz="1400" dirty="0">
              <a:solidFill>
                <a:schemeClr val="bg1"/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5698315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" name="图片 119">
            <a:extLst>
              <a:ext uri="{FF2B5EF4-FFF2-40B4-BE49-F238E27FC236}">
                <a16:creationId xmlns="" xmlns:a16="http://schemas.microsoft.com/office/drawing/2014/main" id="{6E4B7C73-2B67-6F4C-B613-44CFFAB50E67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" y="2"/>
            <a:ext cx="8086205" cy="714895"/>
          </a:xfrm>
          <a:custGeom>
            <a:avLst/>
            <a:gdLst>
              <a:gd name="connsiteX0" fmla="*/ 0 w 8086205"/>
              <a:gd name="connsiteY0" fmla="*/ 0 h 714895"/>
              <a:gd name="connsiteX1" fmla="*/ 7907481 w 8086205"/>
              <a:gd name="connsiteY1" fmla="*/ 0 h 714895"/>
              <a:gd name="connsiteX2" fmla="*/ 8086205 w 8086205"/>
              <a:gd name="connsiteY2" fmla="*/ 714895 h 714895"/>
              <a:gd name="connsiteX3" fmla="*/ 0 w 8086205"/>
              <a:gd name="connsiteY3" fmla="*/ 714895 h 714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86205" h="714895">
                <a:moveTo>
                  <a:pt x="0" y="0"/>
                </a:moveTo>
                <a:lnTo>
                  <a:pt x="7907481" y="0"/>
                </a:lnTo>
                <a:lnTo>
                  <a:pt x="8086205" y="714895"/>
                </a:lnTo>
                <a:lnTo>
                  <a:pt x="0" y="714895"/>
                </a:lnTo>
                <a:close/>
              </a:path>
            </a:pathLst>
          </a:custGeom>
        </p:spPr>
      </p:pic>
      <p:grpSp>
        <p:nvGrpSpPr>
          <p:cNvPr id="121" name="组合 120">
            <a:extLst>
              <a:ext uri="{FF2B5EF4-FFF2-40B4-BE49-F238E27FC236}">
                <a16:creationId xmlns="" xmlns:a16="http://schemas.microsoft.com/office/drawing/2014/main" id="{09FE7DF3-F695-C143-9E7A-ADDF401E458B}"/>
              </a:ext>
            </a:extLst>
          </p:cNvPr>
          <p:cNvGrpSpPr/>
          <p:nvPr/>
        </p:nvGrpSpPr>
        <p:grpSpPr>
          <a:xfrm>
            <a:off x="9975273" y="141699"/>
            <a:ext cx="1953203" cy="447936"/>
            <a:chOff x="9595040" y="83506"/>
            <a:chExt cx="2333435" cy="535137"/>
          </a:xfrm>
        </p:grpSpPr>
        <p:grpSp>
          <p:nvGrpSpPr>
            <p:cNvPr id="122" name="Group 4">
              <a:extLst>
                <a:ext uri="{FF2B5EF4-FFF2-40B4-BE49-F238E27FC236}">
                  <a16:creationId xmlns="" xmlns:a16="http://schemas.microsoft.com/office/drawing/2014/main" id="{B5D01054-CF1F-6D4D-96F7-F137BC4845D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0186253" y="142788"/>
              <a:ext cx="1742222" cy="419037"/>
              <a:chOff x="2838" y="1917"/>
              <a:chExt cx="2004" cy="482"/>
            </a:xfrm>
            <a:solidFill>
              <a:srgbClr val="09234F"/>
            </a:solidFill>
          </p:grpSpPr>
          <p:sp>
            <p:nvSpPr>
              <p:cNvPr id="146" name="Freeform 5">
                <a:extLst>
                  <a:ext uri="{FF2B5EF4-FFF2-40B4-BE49-F238E27FC236}">
                    <a16:creationId xmlns="" xmlns:a16="http://schemas.microsoft.com/office/drawing/2014/main" id="{D25A8DC4-0639-434D-B8A8-87FAC1471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952"/>
                <a:ext cx="191" cy="302"/>
              </a:xfrm>
              <a:custGeom>
                <a:avLst/>
                <a:gdLst>
                  <a:gd name="T0" fmla="*/ 97 w 100"/>
                  <a:gd name="T1" fmla="*/ 25 h 156"/>
                  <a:gd name="T2" fmla="*/ 98 w 100"/>
                  <a:gd name="T3" fmla="*/ 138 h 156"/>
                  <a:gd name="T4" fmla="*/ 85 w 100"/>
                  <a:gd name="T5" fmla="*/ 153 h 156"/>
                  <a:gd name="T6" fmla="*/ 49 w 100"/>
                  <a:gd name="T7" fmla="*/ 117 h 156"/>
                  <a:gd name="T8" fmla="*/ 57 w 100"/>
                  <a:gd name="T9" fmla="*/ 123 h 156"/>
                  <a:gd name="T10" fmla="*/ 57 w 100"/>
                  <a:gd name="T11" fmla="*/ 119 h 156"/>
                  <a:gd name="T12" fmla="*/ 77 w 100"/>
                  <a:gd name="T13" fmla="*/ 134 h 156"/>
                  <a:gd name="T14" fmla="*/ 83 w 100"/>
                  <a:gd name="T15" fmla="*/ 121 h 156"/>
                  <a:gd name="T16" fmla="*/ 76 w 100"/>
                  <a:gd name="T17" fmla="*/ 31 h 156"/>
                  <a:gd name="T18" fmla="*/ 66 w 100"/>
                  <a:gd name="T19" fmla="*/ 7 h 156"/>
                  <a:gd name="T20" fmla="*/ 0 w 100"/>
                  <a:gd name="T21" fmla="*/ 28 h 156"/>
                  <a:gd name="T22" fmla="*/ 1 w 100"/>
                  <a:gd name="T23" fmla="*/ 26 h 156"/>
                  <a:gd name="T24" fmla="*/ 58 w 100"/>
                  <a:gd name="T25" fmla="*/ 4 h 156"/>
                  <a:gd name="T26" fmla="*/ 97 w 100"/>
                  <a:gd name="T27" fmla="*/ 25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0" h="156">
                    <a:moveTo>
                      <a:pt x="97" y="25"/>
                    </a:moveTo>
                    <a:cubicBezTo>
                      <a:pt x="87" y="33"/>
                      <a:pt x="100" y="117"/>
                      <a:pt x="98" y="138"/>
                    </a:cubicBezTo>
                    <a:cubicBezTo>
                      <a:pt x="96" y="153"/>
                      <a:pt x="93" y="156"/>
                      <a:pt x="85" y="153"/>
                    </a:cubicBezTo>
                    <a:cubicBezTo>
                      <a:pt x="75" y="149"/>
                      <a:pt x="51" y="124"/>
                      <a:pt x="49" y="117"/>
                    </a:cubicBezTo>
                    <a:cubicBezTo>
                      <a:pt x="50" y="117"/>
                      <a:pt x="55" y="122"/>
                      <a:pt x="57" y="123"/>
                    </a:cubicBezTo>
                    <a:cubicBezTo>
                      <a:pt x="57" y="121"/>
                      <a:pt x="56" y="121"/>
                      <a:pt x="57" y="119"/>
                    </a:cubicBezTo>
                    <a:cubicBezTo>
                      <a:pt x="61" y="123"/>
                      <a:pt x="74" y="133"/>
                      <a:pt x="77" y="134"/>
                    </a:cubicBezTo>
                    <a:cubicBezTo>
                      <a:pt x="84" y="134"/>
                      <a:pt x="81" y="126"/>
                      <a:pt x="83" y="121"/>
                    </a:cubicBezTo>
                    <a:cubicBezTo>
                      <a:pt x="82" y="103"/>
                      <a:pt x="75" y="47"/>
                      <a:pt x="76" y="31"/>
                    </a:cubicBezTo>
                    <a:cubicBezTo>
                      <a:pt x="75" y="20"/>
                      <a:pt x="75" y="10"/>
                      <a:pt x="66" y="7"/>
                    </a:cubicBezTo>
                    <a:cubicBezTo>
                      <a:pt x="42" y="8"/>
                      <a:pt x="23" y="28"/>
                      <a:pt x="0" y="28"/>
                    </a:cubicBezTo>
                    <a:cubicBezTo>
                      <a:pt x="0" y="27"/>
                      <a:pt x="1" y="27"/>
                      <a:pt x="1" y="26"/>
                    </a:cubicBezTo>
                    <a:cubicBezTo>
                      <a:pt x="8" y="17"/>
                      <a:pt x="58" y="4"/>
                      <a:pt x="58" y="4"/>
                    </a:cubicBezTo>
                    <a:cubicBezTo>
                      <a:pt x="73" y="0"/>
                      <a:pt x="97" y="4"/>
                      <a:pt x="97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7" name="Freeform 6">
                <a:extLst>
                  <a:ext uri="{FF2B5EF4-FFF2-40B4-BE49-F238E27FC236}">
                    <a16:creationId xmlns="" xmlns:a16="http://schemas.microsoft.com/office/drawing/2014/main" id="{C46D8C1A-194C-D543-B0E9-2CC63A0E9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985"/>
                <a:ext cx="48" cy="39"/>
              </a:xfrm>
              <a:custGeom>
                <a:avLst/>
                <a:gdLst>
                  <a:gd name="T0" fmla="*/ 7 w 25"/>
                  <a:gd name="T1" fmla="*/ 1 h 20"/>
                  <a:gd name="T2" fmla="*/ 24 w 25"/>
                  <a:gd name="T3" fmla="*/ 9 h 20"/>
                  <a:gd name="T4" fmla="*/ 24 w 25"/>
                  <a:gd name="T5" fmla="*/ 16 h 20"/>
                  <a:gd name="T6" fmla="*/ 12 w 25"/>
                  <a:gd name="T7" fmla="*/ 17 h 20"/>
                  <a:gd name="T8" fmla="*/ 1 w 25"/>
                  <a:gd name="T9" fmla="*/ 5 h 20"/>
                  <a:gd name="T10" fmla="*/ 7 w 25"/>
                  <a:gd name="T11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0">
                    <a:moveTo>
                      <a:pt x="7" y="1"/>
                    </a:moveTo>
                    <a:cubicBezTo>
                      <a:pt x="12" y="2"/>
                      <a:pt x="17" y="1"/>
                      <a:pt x="24" y="9"/>
                    </a:cubicBezTo>
                    <a:cubicBezTo>
                      <a:pt x="25" y="11"/>
                      <a:pt x="25" y="13"/>
                      <a:pt x="24" y="16"/>
                    </a:cubicBezTo>
                    <a:cubicBezTo>
                      <a:pt x="23" y="18"/>
                      <a:pt x="15" y="20"/>
                      <a:pt x="12" y="17"/>
                    </a:cubicBezTo>
                    <a:cubicBezTo>
                      <a:pt x="9" y="13"/>
                      <a:pt x="2" y="8"/>
                      <a:pt x="1" y="5"/>
                    </a:cubicBezTo>
                    <a:cubicBezTo>
                      <a:pt x="0" y="2"/>
                      <a:pt x="5" y="0"/>
                      <a:pt x="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8" name="Freeform 7">
                <a:extLst>
                  <a:ext uri="{FF2B5EF4-FFF2-40B4-BE49-F238E27FC236}">
                    <a16:creationId xmlns="" xmlns:a16="http://schemas.microsoft.com/office/drawing/2014/main" id="{0DDAB724-179B-1440-8296-DEFAC0534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020"/>
                <a:ext cx="27" cy="180"/>
              </a:xfrm>
              <a:custGeom>
                <a:avLst/>
                <a:gdLst>
                  <a:gd name="T0" fmla="*/ 5 w 14"/>
                  <a:gd name="T1" fmla="*/ 0 h 93"/>
                  <a:gd name="T2" fmla="*/ 8 w 14"/>
                  <a:gd name="T3" fmla="*/ 9 h 93"/>
                  <a:gd name="T4" fmla="*/ 14 w 14"/>
                  <a:gd name="T5" fmla="*/ 91 h 93"/>
                  <a:gd name="T6" fmla="*/ 9 w 14"/>
                  <a:gd name="T7" fmla="*/ 93 h 93"/>
                  <a:gd name="T8" fmla="*/ 1 w 14"/>
                  <a:gd name="T9" fmla="*/ 86 h 93"/>
                  <a:gd name="T10" fmla="*/ 3 w 14"/>
                  <a:gd name="T11" fmla="*/ 6 h 93"/>
                  <a:gd name="T12" fmla="*/ 5 w 14"/>
                  <a:gd name="T1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93">
                    <a:moveTo>
                      <a:pt x="5" y="0"/>
                    </a:moveTo>
                    <a:cubicBezTo>
                      <a:pt x="6" y="1"/>
                      <a:pt x="8" y="1"/>
                      <a:pt x="8" y="9"/>
                    </a:cubicBezTo>
                    <a:cubicBezTo>
                      <a:pt x="9" y="10"/>
                      <a:pt x="10" y="90"/>
                      <a:pt x="14" y="91"/>
                    </a:cubicBezTo>
                    <a:cubicBezTo>
                      <a:pt x="11" y="92"/>
                      <a:pt x="12" y="93"/>
                      <a:pt x="9" y="93"/>
                    </a:cubicBezTo>
                    <a:cubicBezTo>
                      <a:pt x="6" y="90"/>
                      <a:pt x="3" y="90"/>
                      <a:pt x="1" y="86"/>
                    </a:cubicBezTo>
                    <a:cubicBezTo>
                      <a:pt x="4" y="67"/>
                      <a:pt x="0" y="31"/>
                      <a:pt x="3" y="6"/>
                    </a:cubicBezTo>
                    <a:cubicBezTo>
                      <a:pt x="3" y="3"/>
                      <a:pt x="3" y="0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9" name="Freeform 8">
                <a:extLst>
                  <a:ext uri="{FF2B5EF4-FFF2-40B4-BE49-F238E27FC236}">
                    <a16:creationId xmlns="" xmlns:a16="http://schemas.microsoft.com/office/drawing/2014/main" id="{8D07D84A-0C60-A546-9BB0-DF847F2E9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053"/>
                <a:ext cx="99" cy="46"/>
              </a:xfrm>
              <a:custGeom>
                <a:avLst/>
                <a:gdLst>
                  <a:gd name="T0" fmla="*/ 52 w 52"/>
                  <a:gd name="T1" fmla="*/ 24 h 24"/>
                  <a:gd name="T2" fmla="*/ 33 w 52"/>
                  <a:gd name="T3" fmla="*/ 16 h 24"/>
                  <a:gd name="T4" fmla="*/ 17 w 52"/>
                  <a:gd name="T5" fmla="*/ 9 h 24"/>
                  <a:gd name="T6" fmla="*/ 0 w 52"/>
                  <a:gd name="T7" fmla="*/ 0 h 24"/>
                  <a:gd name="T8" fmla="*/ 20 w 52"/>
                  <a:gd name="T9" fmla="*/ 2 h 24"/>
                  <a:gd name="T10" fmla="*/ 44 w 52"/>
                  <a:gd name="T11" fmla="*/ 15 h 24"/>
                  <a:gd name="T12" fmla="*/ 52 w 52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24">
                    <a:moveTo>
                      <a:pt x="52" y="24"/>
                    </a:moveTo>
                    <a:cubicBezTo>
                      <a:pt x="43" y="24"/>
                      <a:pt x="42" y="22"/>
                      <a:pt x="33" y="16"/>
                    </a:cubicBezTo>
                    <a:cubicBezTo>
                      <a:pt x="31" y="14"/>
                      <a:pt x="27" y="11"/>
                      <a:pt x="17" y="9"/>
                    </a:cubicBezTo>
                    <a:cubicBezTo>
                      <a:pt x="14" y="6"/>
                      <a:pt x="3" y="4"/>
                      <a:pt x="0" y="0"/>
                    </a:cubicBezTo>
                    <a:cubicBezTo>
                      <a:pt x="8" y="0"/>
                      <a:pt x="14" y="0"/>
                      <a:pt x="20" y="2"/>
                    </a:cubicBezTo>
                    <a:cubicBezTo>
                      <a:pt x="22" y="4"/>
                      <a:pt x="34" y="6"/>
                      <a:pt x="44" y="15"/>
                    </a:cubicBezTo>
                    <a:cubicBezTo>
                      <a:pt x="48" y="18"/>
                      <a:pt x="51" y="19"/>
                      <a:pt x="5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0" name="Freeform 9">
                <a:extLst>
                  <a:ext uri="{FF2B5EF4-FFF2-40B4-BE49-F238E27FC236}">
                    <a16:creationId xmlns="" xmlns:a16="http://schemas.microsoft.com/office/drawing/2014/main" id="{C10F85A1-BDFB-5E46-92A9-C803416F3A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24" y="1917"/>
                <a:ext cx="164" cy="360"/>
              </a:xfrm>
              <a:custGeom>
                <a:avLst/>
                <a:gdLst>
                  <a:gd name="T0" fmla="*/ 39 w 86"/>
                  <a:gd name="T1" fmla="*/ 38 h 186"/>
                  <a:gd name="T2" fmla="*/ 56 w 86"/>
                  <a:gd name="T3" fmla="*/ 34 h 186"/>
                  <a:gd name="T4" fmla="*/ 59 w 86"/>
                  <a:gd name="T5" fmla="*/ 31 h 186"/>
                  <a:gd name="T6" fmla="*/ 85 w 86"/>
                  <a:gd name="T7" fmla="*/ 43 h 186"/>
                  <a:gd name="T8" fmla="*/ 85 w 86"/>
                  <a:gd name="T9" fmla="*/ 48 h 186"/>
                  <a:gd name="T10" fmla="*/ 64 w 86"/>
                  <a:gd name="T11" fmla="*/ 61 h 186"/>
                  <a:gd name="T12" fmla="*/ 55 w 86"/>
                  <a:gd name="T13" fmla="*/ 72 h 186"/>
                  <a:gd name="T14" fmla="*/ 57 w 86"/>
                  <a:gd name="T15" fmla="*/ 81 h 186"/>
                  <a:gd name="T16" fmla="*/ 39 w 86"/>
                  <a:gd name="T17" fmla="*/ 88 h 186"/>
                  <a:gd name="T18" fmla="*/ 39 w 86"/>
                  <a:gd name="T19" fmla="*/ 55 h 186"/>
                  <a:gd name="T20" fmla="*/ 45 w 86"/>
                  <a:gd name="T21" fmla="*/ 48 h 186"/>
                  <a:gd name="T22" fmla="*/ 39 w 86"/>
                  <a:gd name="T23" fmla="*/ 49 h 186"/>
                  <a:gd name="T24" fmla="*/ 39 w 86"/>
                  <a:gd name="T25" fmla="*/ 38 h 186"/>
                  <a:gd name="T26" fmla="*/ 12 w 86"/>
                  <a:gd name="T27" fmla="*/ 1 h 186"/>
                  <a:gd name="T28" fmla="*/ 30 w 86"/>
                  <a:gd name="T29" fmla="*/ 8 h 186"/>
                  <a:gd name="T30" fmla="*/ 34 w 86"/>
                  <a:gd name="T31" fmla="*/ 14 h 186"/>
                  <a:gd name="T32" fmla="*/ 34 w 86"/>
                  <a:gd name="T33" fmla="*/ 39 h 186"/>
                  <a:gd name="T34" fmla="*/ 39 w 86"/>
                  <a:gd name="T35" fmla="*/ 38 h 186"/>
                  <a:gd name="T36" fmla="*/ 39 w 86"/>
                  <a:gd name="T37" fmla="*/ 49 h 186"/>
                  <a:gd name="T38" fmla="*/ 34 w 86"/>
                  <a:gd name="T39" fmla="*/ 50 h 186"/>
                  <a:gd name="T40" fmla="*/ 33 w 86"/>
                  <a:gd name="T41" fmla="*/ 63 h 186"/>
                  <a:gd name="T42" fmla="*/ 39 w 86"/>
                  <a:gd name="T43" fmla="*/ 55 h 186"/>
                  <a:gd name="T44" fmla="*/ 39 w 86"/>
                  <a:gd name="T45" fmla="*/ 88 h 186"/>
                  <a:gd name="T46" fmla="*/ 35 w 86"/>
                  <a:gd name="T47" fmla="*/ 91 h 186"/>
                  <a:gd name="T48" fmla="*/ 26 w 86"/>
                  <a:gd name="T49" fmla="*/ 183 h 186"/>
                  <a:gd name="T50" fmla="*/ 23 w 86"/>
                  <a:gd name="T51" fmla="*/ 186 h 186"/>
                  <a:gd name="T52" fmla="*/ 20 w 86"/>
                  <a:gd name="T53" fmla="*/ 97 h 186"/>
                  <a:gd name="T54" fmla="*/ 16 w 86"/>
                  <a:gd name="T55" fmla="*/ 92 h 186"/>
                  <a:gd name="T56" fmla="*/ 17 w 86"/>
                  <a:gd name="T57" fmla="*/ 81 h 186"/>
                  <a:gd name="T58" fmla="*/ 20 w 86"/>
                  <a:gd name="T59" fmla="*/ 79 h 186"/>
                  <a:gd name="T60" fmla="*/ 19 w 86"/>
                  <a:gd name="T61" fmla="*/ 54 h 186"/>
                  <a:gd name="T62" fmla="*/ 0 w 86"/>
                  <a:gd name="T63" fmla="*/ 53 h 186"/>
                  <a:gd name="T64" fmla="*/ 8 w 86"/>
                  <a:gd name="T65" fmla="*/ 47 h 186"/>
                  <a:gd name="T66" fmla="*/ 18 w 86"/>
                  <a:gd name="T67" fmla="*/ 44 h 186"/>
                  <a:gd name="T68" fmla="*/ 17 w 86"/>
                  <a:gd name="T69" fmla="*/ 17 h 186"/>
                  <a:gd name="T70" fmla="*/ 15 w 86"/>
                  <a:gd name="T71" fmla="*/ 6 h 186"/>
                  <a:gd name="T72" fmla="*/ 12 w 86"/>
                  <a:gd name="T73" fmla="*/ 1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6" h="186">
                    <a:moveTo>
                      <a:pt x="39" y="38"/>
                    </a:moveTo>
                    <a:cubicBezTo>
                      <a:pt x="45" y="37"/>
                      <a:pt x="50" y="35"/>
                      <a:pt x="56" y="34"/>
                    </a:cubicBezTo>
                    <a:cubicBezTo>
                      <a:pt x="56" y="33"/>
                      <a:pt x="59" y="32"/>
                      <a:pt x="59" y="31"/>
                    </a:cubicBezTo>
                    <a:cubicBezTo>
                      <a:pt x="75" y="29"/>
                      <a:pt x="85" y="39"/>
                      <a:pt x="85" y="43"/>
                    </a:cubicBezTo>
                    <a:cubicBezTo>
                      <a:pt x="86" y="45"/>
                      <a:pt x="86" y="46"/>
                      <a:pt x="85" y="48"/>
                    </a:cubicBezTo>
                    <a:cubicBezTo>
                      <a:pt x="83" y="52"/>
                      <a:pt x="65" y="60"/>
                      <a:pt x="64" y="61"/>
                    </a:cubicBezTo>
                    <a:cubicBezTo>
                      <a:pt x="57" y="66"/>
                      <a:pt x="55" y="68"/>
                      <a:pt x="55" y="72"/>
                    </a:cubicBezTo>
                    <a:cubicBezTo>
                      <a:pt x="57" y="73"/>
                      <a:pt x="60" y="78"/>
                      <a:pt x="57" y="81"/>
                    </a:cubicBezTo>
                    <a:cubicBezTo>
                      <a:pt x="53" y="82"/>
                      <a:pt x="45" y="85"/>
                      <a:pt x="39" y="88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39" y="49"/>
                      <a:pt x="39" y="49"/>
                      <a:pt x="39" y="49"/>
                    </a:cubicBezTo>
                    <a:lnTo>
                      <a:pt x="39" y="38"/>
                    </a:lnTo>
                    <a:close/>
                    <a:moveTo>
                      <a:pt x="12" y="1"/>
                    </a:moveTo>
                    <a:cubicBezTo>
                      <a:pt x="19" y="0"/>
                      <a:pt x="26" y="1"/>
                      <a:pt x="30" y="8"/>
                    </a:cubicBezTo>
                    <a:cubicBezTo>
                      <a:pt x="31" y="8"/>
                      <a:pt x="33" y="12"/>
                      <a:pt x="34" y="14"/>
                    </a:cubicBezTo>
                    <a:cubicBezTo>
                      <a:pt x="34" y="22"/>
                      <a:pt x="34" y="30"/>
                      <a:pt x="34" y="39"/>
                    </a:cubicBezTo>
                    <a:cubicBezTo>
                      <a:pt x="36" y="39"/>
                      <a:pt x="37" y="38"/>
                      <a:pt x="39" y="38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3" y="63"/>
                      <a:pt x="33" y="63"/>
                      <a:pt x="33" y="63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39" y="88"/>
                      <a:pt x="39" y="88"/>
                      <a:pt x="39" y="88"/>
                    </a:cubicBezTo>
                    <a:cubicBezTo>
                      <a:pt x="37" y="89"/>
                      <a:pt x="35" y="90"/>
                      <a:pt x="35" y="91"/>
                    </a:cubicBezTo>
                    <a:cubicBezTo>
                      <a:pt x="32" y="124"/>
                      <a:pt x="31" y="150"/>
                      <a:pt x="26" y="183"/>
                    </a:cubicBezTo>
                    <a:cubicBezTo>
                      <a:pt x="25" y="183"/>
                      <a:pt x="24" y="186"/>
                      <a:pt x="23" y="186"/>
                    </a:cubicBezTo>
                    <a:cubicBezTo>
                      <a:pt x="22" y="157"/>
                      <a:pt x="20" y="127"/>
                      <a:pt x="20" y="97"/>
                    </a:cubicBezTo>
                    <a:cubicBezTo>
                      <a:pt x="19" y="94"/>
                      <a:pt x="17" y="94"/>
                      <a:pt x="16" y="92"/>
                    </a:cubicBezTo>
                    <a:cubicBezTo>
                      <a:pt x="13" y="90"/>
                      <a:pt x="14" y="82"/>
                      <a:pt x="17" y="81"/>
                    </a:cubicBezTo>
                    <a:cubicBezTo>
                      <a:pt x="18" y="81"/>
                      <a:pt x="19" y="79"/>
                      <a:pt x="20" y="79"/>
                    </a:cubicBezTo>
                    <a:cubicBezTo>
                      <a:pt x="20" y="60"/>
                      <a:pt x="19" y="61"/>
                      <a:pt x="19" y="54"/>
                    </a:cubicBezTo>
                    <a:cubicBezTo>
                      <a:pt x="15" y="53"/>
                      <a:pt x="0" y="58"/>
                      <a:pt x="0" y="53"/>
                    </a:cubicBezTo>
                    <a:cubicBezTo>
                      <a:pt x="1" y="51"/>
                      <a:pt x="6" y="49"/>
                      <a:pt x="8" y="47"/>
                    </a:cubicBezTo>
                    <a:cubicBezTo>
                      <a:pt x="12" y="46"/>
                      <a:pt x="15" y="45"/>
                      <a:pt x="18" y="44"/>
                    </a:cubicBezTo>
                    <a:cubicBezTo>
                      <a:pt x="19" y="34"/>
                      <a:pt x="19" y="27"/>
                      <a:pt x="17" y="17"/>
                    </a:cubicBezTo>
                    <a:cubicBezTo>
                      <a:pt x="17" y="15"/>
                      <a:pt x="17" y="6"/>
                      <a:pt x="15" y="6"/>
                    </a:cubicBezTo>
                    <a:cubicBezTo>
                      <a:pt x="14" y="4"/>
                      <a:pt x="12" y="4"/>
                      <a:pt x="1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1" name="Freeform 10">
                <a:extLst>
                  <a:ext uri="{FF2B5EF4-FFF2-40B4-BE49-F238E27FC236}">
                    <a16:creationId xmlns="" xmlns:a16="http://schemas.microsoft.com/office/drawing/2014/main" id="{5E05C0AB-20D6-5144-92F9-3C1D5E0489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5" y="2012"/>
                <a:ext cx="154" cy="176"/>
              </a:xfrm>
              <a:custGeom>
                <a:avLst/>
                <a:gdLst>
                  <a:gd name="T0" fmla="*/ 62 w 81"/>
                  <a:gd name="T1" fmla="*/ 38 h 91"/>
                  <a:gd name="T2" fmla="*/ 67 w 81"/>
                  <a:gd name="T3" fmla="*/ 28 h 91"/>
                  <a:gd name="T4" fmla="*/ 78 w 81"/>
                  <a:gd name="T5" fmla="*/ 36 h 91"/>
                  <a:gd name="T6" fmla="*/ 70 w 81"/>
                  <a:gd name="T7" fmla="*/ 51 h 91"/>
                  <a:gd name="T8" fmla="*/ 81 w 81"/>
                  <a:gd name="T9" fmla="*/ 79 h 91"/>
                  <a:gd name="T10" fmla="*/ 78 w 81"/>
                  <a:gd name="T11" fmla="*/ 80 h 91"/>
                  <a:gd name="T12" fmla="*/ 65 w 81"/>
                  <a:gd name="T13" fmla="*/ 57 h 91"/>
                  <a:gd name="T14" fmla="*/ 50 w 81"/>
                  <a:gd name="T15" fmla="*/ 72 h 91"/>
                  <a:gd name="T16" fmla="*/ 52 w 81"/>
                  <a:gd name="T17" fmla="*/ 74 h 91"/>
                  <a:gd name="T18" fmla="*/ 59 w 81"/>
                  <a:gd name="T19" fmla="*/ 77 h 91"/>
                  <a:gd name="T20" fmla="*/ 59 w 81"/>
                  <a:gd name="T21" fmla="*/ 83 h 91"/>
                  <a:gd name="T22" fmla="*/ 49 w 81"/>
                  <a:gd name="T23" fmla="*/ 85 h 91"/>
                  <a:gd name="T24" fmla="*/ 46 w 81"/>
                  <a:gd name="T25" fmla="*/ 87 h 91"/>
                  <a:gd name="T26" fmla="*/ 44 w 81"/>
                  <a:gd name="T27" fmla="*/ 89 h 91"/>
                  <a:gd name="T28" fmla="*/ 44 w 81"/>
                  <a:gd name="T29" fmla="*/ 63 h 91"/>
                  <a:gd name="T30" fmla="*/ 58 w 81"/>
                  <a:gd name="T31" fmla="*/ 43 h 91"/>
                  <a:gd name="T32" fmla="*/ 53 w 81"/>
                  <a:gd name="T33" fmla="*/ 40 h 91"/>
                  <a:gd name="T34" fmla="*/ 44 w 81"/>
                  <a:gd name="T35" fmla="*/ 51 h 91"/>
                  <a:gd name="T36" fmla="*/ 44 w 81"/>
                  <a:gd name="T37" fmla="*/ 43 h 91"/>
                  <a:gd name="T38" fmla="*/ 45 w 81"/>
                  <a:gd name="T39" fmla="*/ 40 h 91"/>
                  <a:gd name="T40" fmla="*/ 44 w 81"/>
                  <a:gd name="T41" fmla="*/ 40 h 91"/>
                  <a:gd name="T42" fmla="*/ 44 w 81"/>
                  <a:gd name="T43" fmla="*/ 32 h 91"/>
                  <a:gd name="T44" fmla="*/ 46 w 81"/>
                  <a:gd name="T45" fmla="*/ 35 h 91"/>
                  <a:gd name="T46" fmla="*/ 50 w 81"/>
                  <a:gd name="T47" fmla="*/ 39 h 91"/>
                  <a:gd name="T48" fmla="*/ 51 w 81"/>
                  <a:gd name="T49" fmla="*/ 36 h 91"/>
                  <a:gd name="T50" fmla="*/ 44 w 81"/>
                  <a:gd name="T51" fmla="*/ 27 h 91"/>
                  <a:gd name="T52" fmla="*/ 44 w 81"/>
                  <a:gd name="T53" fmla="*/ 3 h 91"/>
                  <a:gd name="T54" fmla="*/ 48 w 81"/>
                  <a:gd name="T55" fmla="*/ 7 h 91"/>
                  <a:gd name="T56" fmla="*/ 44 w 81"/>
                  <a:gd name="T57" fmla="*/ 19 h 91"/>
                  <a:gd name="T58" fmla="*/ 62 w 81"/>
                  <a:gd name="T59" fmla="*/ 38 h 91"/>
                  <a:gd name="T60" fmla="*/ 44 w 81"/>
                  <a:gd name="T61" fmla="*/ 89 h 91"/>
                  <a:gd name="T62" fmla="*/ 33 w 81"/>
                  <a:gd name="T63" fmla="*/ 91 h 91"/>
                  <a:gd name="T64" fmla="*/ 12 w 81"/>
                  <a:gd name="T65" fmla="*/ 77 h 91"/>
                  <a:gd name="T66" fmla="*/ 13 w 81"/>
                  <a:gd name="T67" fmla="*/ 77 h 91"/>
                  <a:gd name="T68" fmla="*/ 44 w 81"/>
                  <a:gd name="T69" fmla="*/ 63 h 91"/>
                  <a:gd name="T70" fmla="*/ 44 w 81"/>
                  <a:gd name="T71" fmla="*/ 89 h 91"/>
                  <a:gd name="T72" fmla="*/ 44 w 81"/>
                  <a:gd name="T73" fmla="*/ 51 h 91"/>
                  <a:gd name="T74" fmla="*/ 44 w 81"/>
                  <a:gd name="T75" fmla="*/ 43 h 91"/>
                  <a:gd name="T76" fmla="*/ 26 w 81"/>
                  <a:gd name="T77" fmla="*/ 59 h 91"/>
                  <a:gd name="T78" fmla="*/ 18 w 81"/>
                  <a:gd name="T79" fmla="*/ 64 h 91"/>
                  <a:gd name="T80" fmla="*/ 41 w 81"/>
                  <a:gd name="T81" fmla="*/ 38 h 91"/>
                  <a:gd name="T82" fmla="*/ 44 w 81"/>
                  <a:gd name="T83" fmla="*/ 40 h 91"/>
                  <a:gd name="T84" fmla="*/ 44 w 81"/>
                  <a:gd name="T85" fmla="*/ 32 h 91"/>
                  <a:gd name="T86" fmla="*/ 36 w 81"/>
                  <a:gd name="T87" fmla="*/ 25 h 91"/>
                  <a:gd name="T88" fmla="*/ 40 w 81"/>
                  <a:gd name="T89" fmla="*/ 23 h 91"/>
                  <a:gd name="T90" fmla="*/ 44 w 81"/>
                  <a:gd name="T91" fmla="*/ 27 h 91"/>
                  <a:gd name="T92" fmla="*/ 44 w 81"/>
                  <a:gd name="T93" fmla="*/ 3 h 91"/>
                  <a:gd name="T94" fmla="*/ 42 w 81"/>
                  <a:gd name="T95" fmla="*/ 3 h 91"/>
                  <a:gd name="T96" fmla="*/ 21 w 81"/>
                  <a:gd name="T97" fmla="*/ 0 h 91"/>
                  <a:gd name="T98" fmla="*/ 15 w 81"/>
                  <a:gd name="T99" fmla="*/ 7 h 91"/>
                  <a:gd name="T100" fmla="*/ 23 w 81"/>
                  <a:gd name="T101" fmla="*/ 7 h 91"/>
                  <a:gd name="T102" fmla="*/ 22 w 81"/>
                  <a:gd name="T103" fmla="*/ 9 h 91"/>
                  <a:gd name="T104" fmla="*/ 13 w 81"/>
                  <a:gd name="T105" fmla="*/ 9 h 91"/>
                  <a:gd name="T106" fmla="*/ 21 w 81"/>
                  <a:gd name="T107" fmla="*/ 17 h 91"/>
                  <a:gd name="T108" fmla="*/ 5 w 81"/>
                  <a:gd name="T109" fmla="*/ 29 h 91"/>
                  <a:gd name="T110" fmla="*/ 4 w 81"/>
                  <a:gd name="T111" fmla="*/ 30 h 91"/>
                  <a:gd name="T112" fmla="*/ 11 w 81"/>
                  <a:gd name="T113" fmla="*/ 45 h 91"/>
                  <a:gd name="T114" fmla="*/ 32 w 81"/>
                  <a:gd name="T115" fmla="*/ 28 h 91"/>
                  <a:gd name="T116" fmla="*/ 34 w 81"/>
                  <a:gd name="T117" fmla="*/ 34 h 91"/>
                  <a:gd name="T118" fmla="*/ 1 w 81"/>
                  <a:gd name="T119" fmla="*/ 69 h 91"/>
                  <a:gd name="T120" fmla="*/ 7 w 81"/>
                  <a:gd name="T121" fmla="*/ 77 h 91"/>
                  <a:gd name="T122" fmla="*/ 44 w 81"/>
                  <a:gd name="T123" fmla="*/ 5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" h="91">
                    <a:moveTo>
                      <a:pt x="62" y="38"/>
                    </a:moveTo>
                    <a:cubicBezTo>
                      <a:pt x="64" y="34"/>
                      <a:pt x="67" y="32"/>
                      <a:pt x="67" y="28"/>
                    </a:cubicBezTo>
                    <a:cubicBezTo>
                      <a:pt x="72" y="30"/>
                      <a:pt x="75" y="31"/>
                      <a:pt x="78" y="36"/>
                    </a:cubicBezTo>
                    <a:cubicBezTo>
                      <a:pt x="79" y="45"/>
                      <a:pt x="70" y="48"/>
                      <a:pt x="70" y="51"/>
                    </a:cubicBezTo>
                    <a:cubicBezTo>
                      <a:pt x="72" y="60"/>
                      <a:pt x="80" y="71"/>
                      <a:pt x="81" y="79"/>
                    </a:cubicBezTo>
                    <a:cubicBezTo>
                      <a:pt x="81" y="80"/>
                      <a:pt x="79" y="81"/>
                      <a:pt x="78" y="80"/>
                    </a:cubicBezTo>
                    <a:cubicBezTo>
                      <a:pt x="73" y="76"/>
                      <a:pt x="67" y="64"/>
                      <a:pt x="65" y="57"/>
                    </a:cubicBezTo>
                    <a:cubicBezTo>
                      <a:pt x="62" y="61"/>
                      <a:pt x="57" y="66"/>
                      <a:pt x="50" y="72"/>
                    </a:cubicBezTo>
                    <a:cubicBezTo>
                      <a:pt x="51" y="74"/>
                      <a:pt x="51" y="73"/>
                      <a:pt x="52" y="74"/>
                    </a:cubicBezTo>
                    <a:cubicBezTo>
                      <a:pt x="56" y="75"/>
                      <a:pt x="57" y="75"/>
                      <a:pt x="59" y="77"/>
                    </a:cubicBezTo>
                    <a:cubicBezTo>
                      <a:pt x="60" y="79"/>
                      <a:pt x="59" y="82"/>
                      <a:pt x="59" y="83"/>
                    </a:cubicBezTo>
                    <a:cubicBezTo>
                      <a:pt x="58" y="85"/>
                      <a:pt x="54" y="84"/>
                      <a:pt x="49" y="85"/>
                    </a:cubicBezTo>
                    <a:cubicBezTo>
                      <a:pt x="48" y="86"/>
                      <a:pt x="47" y="87"/>
                      <a:pt x="46" y="87"/>
                    </a:cubicBezTo>
                    <a:cubicBezTo>
                      <a:pt x="45" y="88"/>
                      <a:pt x="45" y="89"/>
                      <a:pt x="44" y="89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52" y="55"/>
                      <a:pt x="58" y="45"/>
                      <a:pt x="58" y="43"/>
                    </a:cubicBezTo>
                    <a:cubicBezTo>
                      <a:pt x="56" y="42"/>
                      <a:pt x="56" y="41"/>
                      <a:pt x="53" y="40"/>
                    </a:cubicBezTo>
                    <a:cubicBezTo>
                      <a:pt x="53" y="42"/>
                      <a:pt x="49" y="46"/>
                      <a:pt x="44" y="51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44" y="42"/>
                      <a:pt x="45" y="41"/>
                      <a:pt x="45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5" y="33"/>
                      <a:pt x="46" y="34"/>
                      <a:pt x="46" y="35"/>
                    </a:cubicBezTo>
                    <a:cubicBezTo>
                      <a:pt x="50" y="37"/>
                      <a:pt x="48" y="36"/>
                      <a:pt x="50" y="39"/>
                    </a:cubicBezTo>
                    <a:cubicBezTo>
                      <a:pt x="52" y="39"/>
                      <a:pt x="51" y="38"/>
                      <a:pt x="51" y="36"/>
                    </a:cubicBezTo>
                    <a:cubicBezTo>
                      <a:pt x="49" y="34"/>
                      <a:pt x="47" y="30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5" y="4"/>
                      <a:pt x="47" y="6"/>
                      <a:pt x="48" y="7"/>
                    </a:cubicBezTo>
                    <a:cubicBezTo>
                      <a:pt x="50" y="14"/>
                      <a:pt x="49" y="16"/>
                      <a:pt x="44" y="19"/>
                    </a:cubicBezTo>
                    <a:cubicBezTo>
                      <a:pt x="50" y="26"/>
                      <a:pt x="52" y="33"/>
                      <a:pt x="62" y="38"/>
                    </a:cubicBezTo>
                    <a:close/>
                    <a:moveTo>
                      <a:pt x="44" y="89"/>
                    </a:moveTo>
                    <a:cubicBezTo>
                      <a:pt x="41" y="91"/>
                      <a:pt x="37" y="91"/>
                      <a:pt x="33" y="91"/>
                    </a:cubicBezTo>
                    <a:cubicBezTo>
                      <a:pt x="29" y="90"/>
                      <a:pt x="13" y="81"/>
                      <a:pt x="12" y="77"/>
                    </a:cubicBezTo>
                    <a:cubicBezTo>
                      <a:pt x="12" y="77"/>
                      <a:pt x="13" y="77"/>
                      <a:pt x="13" y="77"/>
                    </a:cubicBezTo>
                    <a:cubicBezTo>
                      <a:pt x="20" y="84"/>
                      <a:pt x="33" y="74"/>
                      <a:pt x="44" y="63"/>
                    </a:cubicBezTo>
                    <a:cubicBezTo>
                      <a:pt x="44" y="89"/>
                      <a:pt x="44" y="89"/>
                      <a:pt x="44" y="89"/>
                    </a:cubicBezTo>
                    <a:close/>
                    <a:moveTo>
                      <a:pt x="44" y="51"/>
                    </a:moveTo>
                    <a:cubicBezTo>
                      <a:pt x="44" y="43"/>
                      <a:pt x="44" y="43"/>
                      <a:pt x="44" y="43"/>
                    </a:cubicBezTo>
                    <a:cubicBezTo>
                      <a:pt x="41" y="47"/>
                      <a:pt x="33" y="54"/>
                      <a:pt x="26" y="59"/>
                    </a:cubicBezTo>
                    <a:cubicBezTo>
                      <a:pt x="24" y="60"/>
                      <a:pt x="20" y="64"/>
                      <a:pt x="18" y="64"/>
                    </a:cubicBezTo>
                    <a:cubicBezTo>
                      <a:pt x="22" y="58"/>
                      <a:pt x="36" y="48"/>
                      <a:pt x="41" y="38"/>
                    </a:cubicBezTo>
                    <a:cubicBezTo>
                      <a:pt x="42" y="39"/>
                      <a:pt x="43" y="39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2" y="30"/>
                      <a:pt x="40" y="28"/>
                      <a:pt x="36" y="25"/>
                    </a:cubicBezTo>
                    <a:cubicBezTo>
                      <a:pt x="37" y="25"/>
                      <a:pt x="39" y="23"/>
                      <a:pt x="40" y="23"/>
                    </a:cubicBezTo>
                    <a:cubicBezTo>
                      <a:pt x="42" y="24"/>
                      <a:pt x="43" y="25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3" y="3"/>
                      <a:pt x="42" y="3"/>
                      <a:pt x="42" y="3"/>
                    </a:cubicBezTo>
                    <a:cubicBezTo>
                      <a:pt x="41" y="3"/>
                      <a:pt x="25" y="0"/>
                      <a:pt x="21" y="0"/>
                    </a:cubicBezTo>
                    <a:cubicBezTo>
                      <a:pt x="17" y="1"/>
                      <a:pt x="14" y="2"/>
                      <a:pt x="15" y="7"/>
                    </a:cubicBezTo>
                    <a:cubicBezTo>
                      <a:pt x="16" y="8"/>
                      <a:pt x="20" y="8"/>
                      <a:pt x="23" y="7"/>
                    </a:cubicBezTo>
                    <a:cubicBezTo>
                      <a:pt x="24" y="8"/>
                      <a:pt x="23" y="9"/>
                      <a:pt x="22" y="9"/>
                    </a:cubicBezTo>
                    <a:cubicBezTo>
                      <a:pt x="18" y="10"/>
                      <a:pt x="17" y="9"/>
                      <a:pt x="13" y="9"/>
                    </a:cubicBezTo>
                    <a:cubicBezTo>
                      <a:pt x="9" y="9"/>
                      <a:pt x="18" y="15"/>
                      <a:pt x="21" y="17"/>
                    </a:cubicBezTo>
                    <a:cubicBezTo>
                      <a:pt x="20" y="21"/>
                      <a:pt x="10" y="30"/>
                      <a:pt x="5" y="29"/>
                    </a:cubicBezTo>
                    <a:cubicBezTo>
                      <a:pt x="5" y="30"/>
                      <a:pt x="5" y="29"/>
                      <a:pt x="4" y="30"/>
                    </a:cubicBezTo>
                    <a:cubicBezTo>
                      <a:pt x="4" y="36"/>
                      <a:pt x="4" y="43"/>
                      <a:pt x="11" y="45"/>
                    </a:cubicBezTo>
                    <a:cubicBezTo>
                      <a:pt x="15" y="42"/>
                      <a:pt x="29" y="33"/>
                      <a:pt x="32" y="28"/>
                    </a:cubicBezTo>
                    <a:cubicBezTo>
                      <a:pt x="36" y="31"/>
                      <a:pt x="34" y="33"/>
                      <a:pt x="34" y="34"/>
                    </a:cubicBezTo>
                    <a:cubicBezTo>
                      <a:pt x="26" y="45"/>
                      <a:pt x="10" y="59"/>
                      <a:pt x="1" y="69"/>
                    </a:cubicBezTo>
                    <a:cubicBezTo>
                      <a:pt x="0" y="76"/>
                      <a:pt x="0" y="79"/>
                      <a:pt x="7" y="77"/>
                    </a:cubicBezTo>
                    <a:cubicBezTo>
                      <a:pt x="10" y="78"/>
                      <a:pt x="31" y="62"/>
                      <a:pt x="44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2" name="Freeform 11">
                <a:extLst>
                  <a:ext uri="{FF2B5EF4-FFF2-40B4-BE49-F238E27FC236}">
                    <a16:creationId xmlns="" xmlns:a16="http://schemas.microsoft.com/office/drawing/2014/main" id="{2C385DB9-D5DF-A447-AC1A-5A1F80CDF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931"/>
                <a:ext cx="280" cy="191"/>
              </a:xfrm>
              <a:custGeom>
                <a:avLst/>
                <a:gdLst>
                  <a:gd name="T0" fmla="*/ 29 w 147"/>
                  <a:gd name="T1" fmla="*/ 27 h 99"/>
                  <a:gd name="T2" fmla="*/ 50 w 147"/>
                  <a:gd name="T3" fmla="*/ 67 h 99"/>
                  <a:gd name="T4" fmla="*/ 59 w 147"/>
                  <a:gd name="T5" fmla="*/ 64 h 99"/>
                  <a:gd name="T6" fmla="*/ 44 w 147"/>
                  <a:gd name="T7" fmla="*/ 19 h 99"/>
                  <a:gd name="T8" fmla="*/ 60 w 147"/>
                  <a:gd name="T9" fmla="*/ 35 h 99"/>
                  <a:gd name="T10" fmla="*/ 66 w 147"/>
                  <a:gd name="T11" fmla="*/ 56 h 99"/>
                  <a:gd name="T12" fmla="*/ 69 w 147"/>
                  <a:gd name="T13" fmla="*/ 51 h 99"/>
                  <a:gd name="T14" fmla="*/ 70 w 147"/>
                  <a:gd name="T15" fmla="*/ 45 h 99"/>
                  <a:gd name="T16" fmla="*/ 66 w 147"/>
                  <a:gd name="T17" fmla="*/ 40 h 99"/>
                  <a:gd name="T18" fmla="*/ 72 w 147"/>
                  <a:gd name="T19" fmla="*/ 40 h 99"/>
                  <a:gd name="T20" fmla="*/ 73 w 147"/>
                  <a:gd name="T21" fmla="*/ 30 h 99"/>
                  <a:gd name="T22" fmla="*/ 63 w 147"/>
                  <a:gd name="T23" fmla="*/ 16 h 99"/>
                  <a:gd name="T24" fmla="*/ 66 w 147"/>
                  <a:gd name="T25" fmla="*/ 5 h 99"/>
                  <a:gd name="T26" fmla="*/ 80 w 147"/>
                  <a:gd name="T27" fmla="*/ 15 h 99"/>
                  <a:gd name="T28" fmla="*/ 87 w 147"/>
                  <a:gd name="T29" fmla="*/ 39 h 99"/>
                  <a:gd name="T30" fmla="*/ 82 w 147"/>
                  <a:gd name="T31" fmla="*/ 50 h 99"/>
                  <a:gd name="T32" fmla="*/ 77 w 147"/>
                  <a:gd name="T33" fmla="*/ 58 h 99"/>
                  <a:gd name="T34" fmla="*/ 99 w 147"/>
                  <a:gd name="T35" fmla="*/ 53 h 99"/>
                  <a:gd name="T36" fmla="*/ 94 w 147"/>
                  <a:gd name="T37" fmla="*/ 40 h 99"/>
                  <a:gd name="T38" fmla="*/ 99 w 147"/>
                  <a:gd name="T39" fmla="*/ 38 h 99"/>
                  <a:gd name="T40" fmla="*/ 104 w 147"/>
                  <a:gd name="T41" fmla="*/ 37 h 99"/>
                  <a:gd name="T42" fmla="*/ 98 w 147"/>
                  <a:gd name="T43" fmla="*/ 23 h 99"/>
                  <a:gd name="T44" fmla="*/ 101 w 147"/>
                  <a:gd name="T45" fmla="*/ 19 h 99"/>
                  <a:gd name="T46" fmla="*/ 105 w 147"/>
                  <a:gd name="T47" fmla="*/ 15 h 99"/>
                  <a:gd name="T48" fmla="*/ 96 w 147"/>
                  <a:gd name="T49" fmla="*/ 6 h 99"/>
                  <a:gd name="T50" fmla="*/ 104 w 147"/>
                  <a:gd name="T51" fmla="*/ 3 h 99"/>
                  <a:gd name="T52" fmla="*/ 111 w 147"/>
                  <a:gd name="T53" fmla="*/ 2 h 99"/>
                  <a:gd name="T54" fmla="*/ 120 w 147"/>
                  <a:gd name="T55" fmla="*/ 19 h 99"/>
                  <a:gd name="T56" fmla="*/ 114 w 147"/>
                  <a:gd name="T57" fmla="*/ 32 h 99"/>
                  <a:gd name="T58" fmla="*/ 112 w 147"/>
                  <a:gd name="T59" fmla="*/ 49 h 99"/>
                  <a:gd name="T60" fmla="*/ 143 w 147"/>
                  <a:gd name="T61" fmla="*/ 56 h 99"/>
                  <a:gd name="T62" fmla="*/ 130 w 147"/>
                  <a:gd name="T63" fmla="*/ 63 h 99"/>
                  <a:gd name="T64" fmla="*/ 119 w 147"/>
                  <a:gd name="T65" fmla="*/ 58 h 99"/>
                  <a:gd name="T66" fmla="*/ 127 w 147"/>
                  <a:gd name="T67" fmla="*/ 55 h 99"/>
                  <a:gd name="T68" fmla="*/ 109 w 147"/>
                  <a:gd name="T69" fmla="*/ 59 h 99"/>
                  <a:gd name="T70" fmla="*/ 108 w 147"/>
                  <a:gd name="T71" fmla="*/ 63 h 99"/>
                  <a:gd name="T72" fmla="*/ 98 w 147"/>
                  <a:gd name="T73" fmla="*/ 60 h 99"/>
                  <a:gd name="T74" fmla="*/ 79 w 147"/>
                  <a:gd name="T75" fmla="*/ 64 h 99"/>
                  <a:gd name="T76" fmla="*/ 65 w 147"/>
                  <a:gd name="T77" fmla="*/ 74 h 99"/>
                  <a:gd name="T78" fmla="*/ 58 w 147"/>
                  <a:gd name="T79" fmla="*/ 71 h 99"/>
                  <a:gd name="T80" fmla="*/ 53 w 147"/>
                  <a:gd name="T81" fmla="*/ 80 h 99"/>
                  <a:gd name="T82" fmla="*/ 48 w 147"/>
                  <a:gd name="T83" fmla="*/ 76 h 99"/>
                  <a:gd name="T84" fmla="*/ 25 w 147"/>
                  <a:gd name="T85" fmla="*/ 86 h 99"/>
                  <a:gd name="T86" fmla="*/ 19 w 147"/>
                  <a:gd name="T87" fmla="*/ 94 h 99"/>
                  <a:gd name="T88" fmla="*/ 8 w 147"/>
                  <a:gd name="T89" fmla="*/ 98 h 99"/>
                  <a:gd name="T90" fmla="*/ 4 w 147"/>
                  <a:gd name="T91" fmla="*/ 88 h 99"/>
                  <a:gd name="T92" fmla="*/ 16 w 147"/>
                  <a:gd name="T93" fmla="*/ 74 h 99"/>
                  <a:gd name="T94" fmla="*/ 25 w 147"/>
                  <a:gd name="T95" fmla="*/ 76 h 99"/>
                  <a:gd name="T96" fmla="*/ 48 w 147"/>
                  <a:gd name="T97" fmla="*/ 66 h 99"/>
                  <a:gd name="T98" fmla="*/ 31 w 147"/>
                  <a:gd name="T99" fmla="*/ 33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7" h="99">
                    <a:moveTo>
                      <a:pt x="31" y="33"/>
                    </a:moveTo>
                    <a:cubicBezTo>
                      <a:pt x="31" y="33"/>
                      <a:pt x="18" y="23"/>
                      <a:pt x="29" y="27"/>
                    </a:cubicBezTo>
                    <a:cubicBezTo>
                      <a:pt x="29" y="27"/>
                      <a:pt x="40" y="30"/>
                      <a:pt x="46" y="48"/>
                    </a:cubicBezTo>
                    <a:cubicBezTo>
                      <a:pt x="46" y="48"/>
                      <a:pt x="51" y="60"/>
                      <a:pt x="50" y="67"/>
                    </a:cubicBezTo>
                    <a:cubicBezTo>
                      <a:pt x="50" y="67"/>
                      <a:pt x="50" y="69"/>
                      <a:pt x="53" y="68"/>
                    </a:cubicBezTo>
                    <a:cubicBezTo>
                      <a:pt x="53" y="68"/>
                      <a:pt x="59" y="68"/>
                      <a:pt x="59" y="64"/>
                    </a:cubicBezTo>
                    <a:cubicBezTo>
                      <a:pt x="59" y="64"/>
                      <a:pt x="61" y="50"/>
                      <a:pt x="51" y="28"/>
                    </a:cubicBezTo>
                    <a:cubicBezTo>
                      <a:pt x="51" y="28"/>
                      <a:pt x="48" y="20"/>
                      <a:pt x="44" y="19"/>
                    </a:cubicBezTo>
                    <a:cubicBezTo>
                      <a:pt x="44" y="19"/>
                      <a:pt x="42" y="16"/>
                      <a:pt x="45" y="18"/>
                    </a:cubicBezTo>
                    <a:cubicBezTo>
                      <a:pt x="45" y="18"/>
                      <a:pt x="56" y="20"/>
                      <a:pt x="60" y="35"/>
                    </a:cubicBezTo>
                    <a:cubicBezTo>
                      <a:pt x="60" y="35"/>
                      <a:pt x="63" y="47"/>
                      <a:pt x="64" y="56"/>
                    </a:cubicBezTo>
                    <a:cubicBezTo>
                      <a:pt x="64" y="56"/>
                      <a:pt x="65" y="60"/>
                      <a:pt x="66" y="56"/>
                    </a:cubicBezTo>
                    <a:cubicBezTo>
                      <a:pt x="66" y="56"/>
                      <a:pt x="67" y="54"/>
                      <a:pt x="69" y="53"/>
                    </a:cubicBezTo>
                    <a:cubicBezTo>
                      <a:pt x="69" y="53"/>
                      <a:pt x="70" y="52"/>
                      <a:pt x="69" y="51"/>
                    </a:cubicBezTo>
                    <a:cubicBezTo>
                      <a:pt x="69" y="51"/>
                      <a:pt x="69" y="48"/>
                      <a:pt x="70" y="48"/>
                    </a:cubicBezTo>
                    <a:cubicBezTo>
                      <a:pt x="70" y="48"/>
                      <a:pt x="72" y="47"/>
                      <a:pt x="70" y="45"/>
                    </a:cubicBezTo>
                    <a:cubicBezTo>
                      <a:pt x="70" y="45"/>
                      <a:pt x="69" y="43"/>
                      <a:pt x="67" y="43"/>
                    </a:cubicBezTo>
                    <a:cubicBezTo>
                      <a:pt x="67" y="43"/>
                      <a:pt x="60" y="37"/>
                      <a:pt x="66" y="40"/>
                    </a:cubicBezTo>
                    <a:cubicBezTo>
                      <a:pt x="66" y="40"/>
                      <a:pt x="69" y="41"/>
                      <a:pt x="70" y="42"/>
                    </a:cubicBezTo>
                    <a:cubicBezTo>
                      <a:pt x="70" y="42"/>
                      <a:pt x="72" y="44"/>
                      <a:pt x="72" y="40"/>
                    </a:cubicBezTo>
                    <a:cubicBezTo>
                      <a:pt x="72" y="40"/>
                      <a:pt x="74" y="32"/>
                      <a:pt x="75" y="31"/>
                    </a:cubicBezTo>
                    <a:cubicBezTo>
                      <a:pt x="75" y="31"/>
                      <a:pt x="76" y="27"/>
                      <a:pt x="73" y="30"/>
                    </a:cubicBezTo>
                    <a:cubicBezTo>
                      <a:pt x="73" y="30"/>
                      <a:pt x="69" y="32"/>
                      <a:pt x="67" y="26"/>
                    </a:cubicBezTo>
                    <a:cubicBezTo>
                      <a:pt x="67" y="26"/>
                      <a:pt x="59" y="19"/>
                      <a:pt x="63" y="16"/>
                    </a:cubicBezTo>
                    <a:cubicBezTo>
                      <a:pt x="63" y="16"/>
                      <a:pt x="68" y="11"/>
                      <a:pt x="64" y="7"/>
                    </a:cubicBezTo>
                    <a:cubicBezTo>
                      <a:pt x="64" y="7"/>
                      <a:pt x="60" y="2"/>
                      <a:pt x="66" y="5"/>
                    </a:cubicBezTo>
                    <a:cubicBezTo>
                      <a:pt x="66" y="5"/>
                      <a:pt x="71" y="7"/>
                      <a:pt x="76" y="12"/>
                    </a:cubicBezTo>
                    <a:cubicBezTo>
                      <a:pt x="76" y="12"/>
                      <a:pt x="75" y="14"/>
                      <a:pt x="80" y="15"/>
                    </a:cubicBezTo>
                    <a:cubicBezTo>
                      <a:pt x="80" y="15"/>
                      <a:pt x="97" y="18"/>
                      <a:pt x="94" y="28"/>
                    </a:cubicBezTo>
                    <a:cubicBezTo>
                      <a:pt x="94" y="28"/>
                      <a:pt x="87" y="34"/>
                      <a:pt x="87" y="39"/>
                    </a:cubicBezTo>
                    <a:cubicBezTo>
                      <a:pt x="87" y="39"/>
                      <a:pt x="85" y="44"/>
                      <a:pt x="83" y="45"/>
                    </a:cubicBezTo>
                    <a:cubicBezTo>
                      <a:pt x="83" y="45"/>
                      <a:pt x="82" y="45"/>
                      <a:pt x="82" y="50"/>
                    </a:cubicBezTo>
                    <a:cubicBezTo>
                      <a:pt x="82" y="50"/>
                      <a:pt x="83" y="51"/>
                      <a:pt x="81" y="52"/>
                    </a:cubicBezTo>
                    <a:cubicBezTo>
                      <a:pt x="81" y="52"/>
                      <a:pt x="79" y="55"/>
                      <a:pt x="77" y="58"/>
                    </a:cubicBezTo>
                    <a:cubicBezTo>
                      <a:pt x="77" y="58"/>
                      <a:pt x="72" y="62"/>
                      <a:pt x="76" y="60"/>
                    </a:cubicBezTo>
                    <a:cubicBezTo>
                      <a:pt x="76" y="60"/>
                      <a:pt x="92" y="55"/>
                      <a:pt x="99" y="53"/>
                    </a:cubicBezTo>
                    <a:cubicBezTo>
                      <a:pt x="99" y="53"/>
                      <a:pt x="104" y="51"/>
                      <a:pt x="100" y="48"/>
                    </a:cubicBezTo>
                    <a:cubicBezTo>
                      <a:pt x="100" y="48"/>
                      <a:pt x="95" y="43"/>
                      <a:pt x="94" y="40"/>
                    </a:cubicBezTo>
                    <a:cubicBezTo>
                      <a:pt x="94" y="40"/>
                      <a:pt x="92" y="35"/>
                      <a:pt x="95" y="37"/>
                    </a:cubicBezTo>
                    <a:cubicBezTo>
                      <a:pt x="95" y="37"/>
                      <a:pt x="98" y="40"/>
                      <a:pt x="99" y="38"/>
                    </a:cubicBezTo>
                    <a:cubicBezTo>
                      <a:pt x="99" y="38"/>
                      <a:pt x="98" y="37"/>
                      <a:pt x="101" y="38"/>
                    </a:cubicBezTo>
                    <a:cubicBezTo>
                      <a:pt x="101" y="38"/>
                      <a:pt x="104" y="40"/>
                      <a:pt x="104" y="37"/>
                    </a:cubicBezTo>
                    <a:cubicBezTo>
                      <a:pt x="104" y="37"/>
                      <a:pt x="107" y="31"/>
                      <a:pt x="104" y="32"/>
                    </a:cubicBezTo>
                    <a:cubicBezTo>
                      <a:pt x="104" y="32"/>
                      <a:pt x="98" y="28"/>
                      <a:pt x="98" y="23"/>
                    </a:cubicBezTo>
                    <a:cubicBezTo>
                      <a:pt x="98" y="23"/>
                      <a:pt x="97" y="20"/>
                      <a:pt x="98" y="19"/>
                    </a:cubicBezTo>
                    <a:cubicBezTo>
                      <a:pt x="98" y="19"/>
                      <a:pt x="99" y="17"/>
                      <a:pt x="101" y="19"/>
                    </a:cubicBezTo>
                    <a:cubicBezTo>
                      <a:pt x="101" y="19"/>
                      <a:pt x="105" y="27"/>
                      <a:pt x="105" y="22"/>
                    </a:cubicBezTo>
                    <a:cubicBezTo>
                      <a:pt x="105" y="15"/>
                      <a:pt x="105" y="15"/>
                      <a:pt x="105" y="15"/>
                    </a:cubicBezTo>
                    <a:cubicBezTo>
                      <a:pt x="105" y="15"/>
                      <a:pt x="106" y="12"/>
                      <a:pt x="100" y="12"/>
                    </a:cubicBezTo>
                    <a:cubicBezTo>
                      <a:pt x="100" y="12"/>
                      <a:pt x="90" y="7"/>
                      <a:pt x="96" y="6"/>
                    </a:cubicBezTo>
                    <a:cubicBezTo>
                      <a:pt x="96" y="6"/>
                      <a:pt x="100" y="7"/>
                      <a:pt x="99" y="4"/>
                    </a:cubicBezTo>
                    <a:cubicBezTo>
                      <a:pt x="99" y="4"/>
                      <a:pt x="99" y="3"/>
                      <a:pt x="104" y="3"/>
                    </a:cubicBezTo>
                    <a:cubicBezTo>
                      <a:pt x="104" y="3"/>
                      <a:pt x="105" y="3"/>
                      <a:pt x="106" y="1"/>
                    </a:cubicBezTo>
                    <a:cubicBezTo>
                      <a:pt x="106" y="1"/>
                      <a:pt x="107" y="0"/>
                      <a:pt x="111" y="2"/>
                    </a:cubicBezTo>
                    <a:cubicBezTo>
                      <a:pt x="111" y="2"/>
                      <a:pt x="127" y="6"/>
                      <a:pt x="124" y="14"/>
                    </a:cubicBezTo>
                    <a:cubicBezTo>
                      <a:pt x="124" y="14"/>
                      <a:pt x="123" y="18"/>
                      <a:pt x="120" y="19"/>
                    </a:cubicBezTo>
                    <a:cubicBezTo>
                      <a:pt x="120" y="19"/>
                      <a:pt x="119" y="18"/>
                      <a:pt x="116" y="26"/>
                    </a:cubicBezTo>
                    <a:cubicBezTo>
                      <a:pt x="116" y="26"/>
                      <a:pt x="114" y="29"/>
                      <a:pt x="114" y="32"/>
                    </a:cubicBezTo>
                    <a:cubicBezTo>
                      <a:pt x="114" y="32"/>
                      <a:pt x="115" y="38"/>
                      <a:pt x="113" y="41"/>
                    </a:cubicBezTo>
                    <a:cubicBezTo>
                      <a:pt x="113" y="41"/>
                      <a:pt x="113" y="47"/>
                      <a:pt x="112" y="49"/>
                    </a:cubicBezTo>
                    <a:cubicBezTo>
                      <a:pt x="112" y="49"/>
                      <a:pt x="111" y="52"/>
                      <a:pt x="114" y="51"/>
                    </a:cubicBezTo>
                    <a:cubicBezTo>
                      <a:pt x="114" y="51"/>
                      <a:pt x="136" y="46"/>
                      <a:pt x="143" y="56"/>
                    </a:cubicBezTo>
                    <a:cubicBezTo>
                      <a:pt x="143" y="56"/>
                      <a:pt x="147" y="58"/>
                      <a:pt x="136" y="62"/>
                    </a:cubicBezTo>
                    <a:cubicBezTo>
                      <a:pt x="136" y="62"/>
                      <a:pt x="132" y="64"/>
                      <a:pt x="130" y="63"/>
                    </a:cubicBezTo>
                    <a:cubicBezTo>
                      <a:pt x="118" y="60"/>
                      <a:pt x="118" y="60"/>
                      <a:pt x="118" y="60"/>
                    </a:cubicBezTo>
                    <a:cubicBezTo>
                      <a:pt x="118" y="60"/>
                      <a:pt x="113" y="59"/>
                      <a:pt x="119" y="58"/>
                    </a:cubicBezTo>
                    <a:cubicBezTo>
                      <a:pt x="119" y="58"/>
                      <a:pt x="127" y="58"/>
                      <a:pt x="128" y="56"/>
                    </a:cubicBezTo>
                    <a:cubicBezTo>
                      <a:pt x="128" y="56"/>
                      <a:pt x="131" y="54"/>
                      <a:pt x="127" y="55"/>
                    </a:cubicBezTo>
                    <a:cubicBezTo>
                      <a:pt x="127" y="55"/>
                      <a:pt x="118" y="56"/>
                      <a:pt x="115" y="55"/>
                    </a:cubicBezTo>
                    <a:cubicBezTo>
                      <a:pt x="115" y="55"/>
                      <a:pt x="110" y="55"/>
                      <a:pt x="109" y="59"/>
                    </a:cubicBezTo>
                    <a:cubicBezTo>
                      <a:pt x="109" y="59"/>
                      <a:pt x="110" y="60"/>
                      <a:pt x="108" y="61"/>
                    </a:cubicBezTo>
                    <a:cubicBezTo>
                      <a:pt x="108" y="61"/>
                      <a:pt x="108" y="61"/>
                      <a:pt x="108" y="63"/>
                    </a:cubicBezTo>
                    <a:cubicBezTo>
                      <a:pt x="108" y="63"/>
                      <a:pt x="108" y="70"/>
                      <a:pt x="102" y="66"/>
                    </a:cubicBezTo>
                    <a:cubicBezTo>
                      <a:pt x="102" y="66"/>
                      <a:pt x="97" y="64"/>
                      <a:pt x="98" y="60"/>
                    </a:cubicBezTo>
                    <a:cubicBezTo>
                      <a:pt x="98" y="60"/>
                      <a:pt x="99" y="56"/>
                      <a:pt x="95" y="58"/>
                    </a:cubicBezTo>
                    <a:cubicBezTo>
                      <a:pt x="95" y="58"/>
                      <a:pt x="84" y="63"/>
                      <a:pt x="79" y="64"/>
                    </a:cubicBezTo>
                    <a:cubicBezTo>
                      <a:pt x="79" y="64"/>
                      <a:pt x="65" y="66"/>
                      <a:pt x="66" y="70"/>
                    </a:cubicBezTo>
                    <a:cubicBezTo>
                      <a:pt x="66" y="70"/>
                      <a:pt x="68" y="74"/>
                      <a:pt x="65" y="74"/>
                    </a:cubicBezTo>
                    <a:cubicBezTo>
                      <a:pt x="65" y="74"/>
                      <a:pt x="63" y="73"/>
                      <a:pt x="61" y="70"/>
                    </a:cubicBezTo>
                    <a:cubicBezTo>
                      <a:pt x="61" y="70"/>
                      <a:pt x="61" y="69"/>
                      <a:pt x="58" y="71"/>
                    </a:cubicBezTo>
                    <a:cubicBezTo>
                      <a:pt x="58" y="71"/>
                      <a:pt x="50" y="73"/>
                      <a:pt x="52" y="77"/>
                    </a:cubicBezTo>
                    <a:cubicBezTo>
                      <a:pt x="52" y="77"/>
                      <a:pt x="53" y="78"/>
                      <a:pt x="53" y="80"/>
                    </a:cubicBezTo>
                    <a:cubicBezTo>
                      <a:pt x="53" y="80"/>
                      <a:pt x="56" y="82"/>
                      <a:pt x="53" y="82"/>
                    </a:cubicBezTo>
                    <a:cubicBezTo>
                      <a:pt x="53" y="82"/>
                      <a:pt x="50" y="79"/>
                      <a:pt x="48" y="76"/>
                    </a:cubicBezTo>
                    <a:cubicBezTo>
                      <a:pt x="48" y="76"/>
                      <a:pt x="48" y="73"/>
                      <a:pt x="44" y="76"/>
                    </a:cubicBezTo>
                    <a:cubicBezTo>
                      <a:pt x="44" y="76"/>
                      <a:pt x="31" y="77"/>
                      <a:pt x="25" y="86"/>
                    </a:cubicBezTo>
                    <a:cubicBezTo>
                      <a:pt x="25" y="86"/>
                      <a:pt x="23" y="87"/>
                      <a:pt x="23" y="90"/>
                    </a:cubicBezTo>
                    <a:cubicBezTo>
                      <a:pt x="23" y="90"/>
                      <a:pt x="20" y="93"/>
                      <a:pt x="19" y="94"/>
                    </a:cubicBezTo>
                    <a:cubicBezTo>
                      <a:pt x="19" y="94"/>
                      <a:pt x="15" y="99"/>
                      <a:pt x="13" y="99"/>
                    </a:cubicBezTo>
                    <a:cubicBezTo>
                      <a:pt x="13" y="99"/>
                      <a:pt x="10" y="98"/>
                      <a:pt x="8" y="98"/>
                    </a:cubicBezTo>
                    <a:cubicBezTo>
                      <a:pt x="8" y="98"/>
                      <a:pt x="8" y="98"/>
                      <a:pt x="6" y="96"/>
                    </a:cubicBezTo>
                    <a:cubicBezTo>
                      <a:pt x="6" y="96"/>
                      <a:pt x="0" y="92"/>
                      <a:pt x="4" y="88"/>
                    </a:cubicBezTo>
                    <a:cubicBezTo>
                      <a:pt x="4" y="88"/>
                      <a:pt x="8" y="84"/>
                      <a:pt x="10" y="79"/>
                    </a:cubicBezTo>
                    <a:cubicBezTo>
                      <a:pt x="10" y="79"/>
                      <a:pt x="11" y="73"/>
                      <a:pt x="16" y="74"/>
                    </a:cubicBezTo>
                    <a:cubicBezTo>
                      <a:pt x="16" y="74"/>
                      <a:pt x="21" y="75"/>
                      <a:pt x="22" y="77"/>
                    </a:cubicBezTo>
                    <a:cubicBezTo>
                      <a:pt x="22" y="77"/>
                      <a:pt x="23" y="78"/>
                      <a:pt x="25" y="76"/>
                    </a:cubicBezTo>
                    <a:cubicBezTo>
                      <a:pt x="25" y="76"/>
                      <a:pt x="40" y="74"/>
                      <a:pt x="47" y="70"/>
                    </a:cubicBezTo>
                    <a:cubicBezTo>
                      <a:pt x="47" y="70"/>
                      <a:pt x="48" y="70"/>
                      <a:pt x="48" y="66"/>
                    </a:cubicBezTo>
                    <a:cubicBezTo>
                      <a:pt x="48" y="66"/>
                      <a:pt x="45" y="51"/>
                      <a:pt x="40" y="44"/>
                    </a:cubicBezTo>
                    <a:cubicBezTo>
                      <a:pt x="40" y="44"/>
                      <a:pt x="35" y="35"/>
                      <a:pt x="31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3" name="Freeform 12">
                <a:extLst>
                  <a:ext uri="{FF2B5EF4-FFF2-40B4-BE49-F238E27FC236}">
                    <a16:creationId xmlns="" xmlns:a16="http://schemas.microsoft.com/office/drawing/2014/main" id="{B1E4EEA4-DFDD-FD48-A27C-68D96B7C4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062"/>
                <a:ext cx="168" cy="188"/>
              </a:xfrm>
              <a:custGeom>
                <a:avLst/>
                <a:gdLst>
                  <a:gd name="T0" fmla="*/ 26 w 88"/>
                  <a:gd name="T1" fmla="*/ 10 h 97"/>
                  <a:gd name="T2" fmla="*/ 39 w 88"/>
                  <a:gd name="T3" fmla="*/ 7 h 97"/>
                  <a:gd name="T4" fmla="*/ 47 w 88"/>
                  <a:gd name="T5" fmla="*/ 3 h 97"/>
                  <a:gd name="T6" fmla="*/ 53 w 88"/>
                  <a:gd name="T7" fmla="*/ 2 h 97"/>
                  <a:gd name="T8" fmla="*/ 69 w 88"/>
                  <a:gd name="T9" fmla="*/ 9 h 97"/>
                  <a:gd name="T10" fmla="*/ 64 w 88"/>
                  <a:gd name="T11" fmla="*/ 16 h 97"/>
                  <a:gd name="T12" fmla="*/ 61 w 88"/>
                  <a:gd name="T13" fmla="*/ 26 h 97"/>
                  <a:gd name="T14" fmla="*/ 69 w 88"/>
                  <a:gd name="T15" fmla="*/ 33 h 97"/>
                  <a:gd name="T16" fmla="*/ 82 w 88"/>
                  <a:gd name="T17" fmla="*/ 36 h 97"/>
                  <a:gd name="T18" fmla="*/ 84 w 88"/>
                  <a:gd name="T19" fmla="*/ 45 h 97"/>
                  <a:gd name="T20" fmla="*/ 79 w 88"/>
                  <a:gd name="T21" fmla="*/ 48 h 97"/>
                  <a:gd name="T22" fmla="*/ 75 w 88"/>
                  <a:gd name="T23" fmla="*/ 48 h 97"/>
                  <a:gd name="T24" fmla="*/ 69 w 88"/>
                  <a:gd name="T25" fmla="*/ 55 h 97"/>
                  <a:gd name="T26" fmla="*/ 69 w 88"/>
                  <a:gd name="T27" fmla="*/ 70 h 97"/>
                  <a:gd name="T28" fmla="*/ 58 w 88"/>
                  <a:gd name="T29" fmla="*/ 89 h 97"/>
                  <a:gd name="T30" fmla="*/ 53 w 88"/>
                  <a:gd name="T31" fmla="*/ 92 h 97"/>
                  <a:gd name="T32" fmla="*/ 48 w 88"/>
                  <a:gd name="T33" fmla="*/ 96 h 97"/>
                  <a:gd name="T34" fmla="*/ 45 w 88"/>
                  <a:gd name="T35" fmla="*/ 97 h 97"/>
                  <a:gd name="T36" fmla="*/ 24 w 88"/>
                  <a:gd name="T37" fmla="*/ 97 h 97"/>
                  <a:gd name="T38" fmla="*/ 20 w 88"/>
                  <a:gd name="T39" fmla="*/ 97 h 97"/>
                  <a:gd name="T40" fmla="*/ 18 w 88"/>
                  <a:gd name="T41" fmla="*/ 95 h 97"/>
                  <a:gd name="T42" fmla="*/ 17 w 88"/>
                  <a:gd name="T43" fmla="*/ 95 h 97"/>
                  <a:gd name="T44" fmla="*/ 14 w 88"/>
                  <a:gd name="T45" fmla="*/ 94 h 97"/>
                  <a:gd name="T46" fmla="*/ 4 w 88"/>
                  <a:gd name="T47" fmla="*/ 89 h 97"/>
                  <a:gd name="T48" fmla="*/ 6 w 88"/>
                  <a:gd name="T49" fmla="*/ 88 h 97"/>
                  <a:gd name="T50" fmla="*/ 14 w 88"/>
                  <a:gd name="T51" fmla="*/ 89 h 97"/>
                  <a:gd name="T52" fmla="*/ 15 w 88"/>
                  <a:gd name="T53" fmla="*/ 86 h 97"/>
                  <a:gd name="T54" fmla="*/ 40 w 88"/>
                  <a:gd name="T55" fmla="*/ 81 h 97"/>
                  <a:gd name="T56" fmla="*/ 55 w 88"/>
                  <a:gd name="T57" fmla="*/ 54 h 97"/>
                  <a:gd name="T58" fmla="*/ 38 w 88"/>
                  <a:gd name="T59" fmla="*/ 53 h 97"/>
                  <a:gd name="T60" fmla="*/ 25 w 88"/>
                  <a:gd name="T61" fmla="*/ 57 h 97"/>
                  <a:gd name="T62" fmla="*/ 15 w 88"/>
                  <a:gd name="T63" fmla="*/ 44 h 97"/>
                  <a:gd name="T64" fmla="*/ 16 w 88"/>
                  <a:gd name="T65" fmla="*/ 42 h 97"/>
                  <a:gd name="T66" fmla="*/ 23 w 88"/>
                  <a:gd name="T67" fmla="*/ 43 h 97"/>
                  <a:gd name="T68" fmla="*/ 30 w 88"/>
                  <a:gd name="T69" fmla="*/ 42 h 97"/>
                  <a:gd name="T70" fmla="*/ 42 w 88"/>
                  <a:gd name="T71" fmla="*/ 40 h 97"/>
                  <a:gd name="T72" fmla="*/ 51 w 88"/>
                  <a:gd name="T73" fmla="*/ 38 h 97"/>
                  <a:gd name="T74" fmla="*/ 49 w 88"/>
                  <a:gd name="T75" fmla="*/ 35 h 97"/>
                  <a:gd name="T76" fmla="*/ 42 w 88"/>
                  <a:gd name="T77" fmla="*/ 21 h 97"/>
                  <a:gd name="T78" fmla="*/ 45 w 88"/>
                  <a:gd name="T79" fmla="*/ 12 h 97"/>
                  <a:gd name="T80" fmla="*/ 31 w 88"/>
                  <a:gd name="T81" fmla="*/ 15 h 97"/>
                  <a:gd name="T82" fmla="*/ 25 w 88"/>
                  <a:gd name="T83" fmla="*/ 12 h 97"/>
                  <a:gd name="T84" fmla="*/ 26 w 88"/>
                  <a:gd name="T85" fmla="*/ 1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8" h="97">
                    <a:moveTo>
                      <a:pt x="26" y="10"/>
                    </a:moveTo>
                    <a:cubicBezTo>
                      <a:pt x="26" y="10"/>
                      <a:pt x="31" y="11"/>
                      <a:pt x="39" y="7"/>
                    </a:cubicBezTo>
                    <a:cubicBezTo>
                      <a:pt x="39" y="7"/>
                      <a:pt x="46" y="6"/>
                      <a:pt x="47" y="3"/>
                    </a:cubicBezTo>
                    <a:cubicBezTo>
                      <a:pt x="47" y="3"/>
                      <a:pt x="48" y="0"/>
                      <a:pt x="53" y="2"/>
                    </a:cubicBezTo>
                    <a:cubicBezTo>
                      <a:pt x="53" y="2"/>
                      <a:pt x="67" y="1"/>
                      <a:pt x="69" y="9"/>
                    </a:cubicBezTo>
                    <a:cubicBezTo>
                      <a:pt x="69" y="9"/>
                      <a:pt x="70" y="13"/>
                      <a:pt x="64" y="16"/>
                    </a:cubicBezTo>
                    <a:cubicBezTo>
                      <a:pt x="64" y="16"/>
                      <a:pt x="60" y="20"/>
                      <a:pt x="61" y="26"/>
                    </a:cubicBezTo>
                    <a:cubicBezTo>
                      <a:pt x="61" y="26"/>
                      <a:pt x="65" y="35"/>
                      <a:pt x="69" y="33"/>
                    </a:cubicBezTo>
                    <a:cubicBezTo>
                      <a:pt x="69" y="33"/>
                      <a:pt x="81" y="33"/>
                      <a:pt x="82" y="36"/>
                    </a:cubicBezTo>
                    <a:cubicBezTo>
                      <a:pt x="82" y="36"/>
                      <a:pt x="88" y="42"/>
                      <a:pt x="84" y="45"/>
                    </a:cubicBezTo>
                    <a:cubicBezTo>
                      <a:pt x="84" y="45"/>
                      <a:pt x="81" y="46"/>
                      <a:pt x="79" y="48"/>
                    </a:cubicBezTo>
                    <a:cubicBezTo>
                      <a:pt x="79" y="48"/>
                      <a:pt x="78" y="49"/>
                      <a:pt x="75" y="48"/>
                    </a:cubicBezTo>
                    <a:cubicBezTo>
                      <a:pt x="75" y="48"/>
                      <a:pt x="68" y="48"/>
                      <a:pt x="69" y="55"/>
                    </a:cubicBezTo>
                    <a:cubicBezTo>
                      <a:pt x="69" y="70"/>
                      <a:pt x="69" y="70"/>
                      <a:pt x="69" y="70"/>
                    </a:cubicBezTo>
                    <a:cubicBezTo>
                      <a:pt x="69" y="70"/>
                      <a:pt x="65" y="83"/>
                      <a:pt x="58" y="89"/>
                    </a:cubicBezTo>
                    <a:cubicBezTo>
                      <a:pt x="58" y="89"/>
                      <a:pt x="54" y="92"/>
                      <a:pt x="53" y="92"/>
                    </a:cubicBezTo>
                    <a:cubicBezTo>
                      <a:pt x="53" y="92"/>
                      <a:pt x="51" y="93"/>
                      <a:pt x="48" y="96"/>
                    </a:cubicBezTo>
                    <a:cubicBezTo>
                      <a:pt x="48" y="96"/>
                      <a:pt x="47" y="97"/>
                      <a:pt x="45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24" y="97"/>
                      <a:pt x="22" y="96"/>
                      <a:pt x="20" y="97"/>
                    </a:cubicBezTo>
                    <a:cubicBezTo>
                      <a:pt x="20" y="97"/>
                      <a:pt x="18" y="96"/>
                      <a:pt x="18" y="95"/>
                    </a:cubicBezTo>
                    <a:cubicBezTo>
                      <a:pt x="18" y="95"/>
                      <a:pt x="19" y="94"/>
                      <a:pt x="17" y="95"/>
                    </a:cubicBezTo>
                    <a:cubicBezTo>
                      <a:pt x="17" y="95"/>
                      <a:pt x="16" y="93"/>
                      <a:pt x="14" y="94"/>
                    </a:cubicBezTo>
                    <a:cubicBezTo>
                      <a:pt x="4" y="89"/>
                      <a:pt x="4" y="89"/>
                      <a:pt x="4" y="89"/>
                    </a:cubicBezTo>
                    <a:cubicBezTo>
                      <a:pt x="4" y="89"/>
                      <a:pt x="0" y="87"/>
                      <a:pt x="6" y="88"/>
                    </a:cubicBezTo>
                    <a:cubicBezTo>
                      <a:pt x="6" y="88"/>
                      <a:pt x="19" y="93"/>
                      <a:pt x="14" y="89"/>
                    </a:cubicBezTo>
                    <a:cubicBezTo>
                      <a:pt x="14" y="89"/>
                      <a:pt x="11" y="86"/>
                      <a:pt x="15" y="86"/>
                    </a:cubicBezTo>
                    <a:cubicBezTo>
                      <a:pt x="15" y="86"/>
                      <a:pt x="30" y="87"/>
                      <a:pt x="40" y="81"/>
                    </a:cubicBezTo>
                    <a:cubicBezTo>
                      <a:pt x="40" y="81"/>
                      <a:pt x="61" y="73"/>
                      <a:pt x="55" y="54"/>
                    </a:cubicBezTo>
                    <a:cubicBezTo>
                      <a:pt x="55" y="54"/>
                      <a:pt x="48" y="50"/>
                      <a:pt x="38" y="53"/>
                    </a:cubicBezTo>
                    <a:cubicBezTo>
                      <a:pt x="38" y="53"/>
                      <a:pt x="29" y="59"/>
                      <a:pt x="25" y="57"/>
                    </a:cubicBezTo>
                    <a:cubicBezTo>
                      <a:pt x="25" y="57"/>
                      <a:pt x="17" y="51"/>
                      <a:pt x="15" y="44"/>
                    </a:cubicBezTo>
                    <a:cubicBezTo>
                      <a:pt x="15" y="44"/>
                      <a:pt x="12" y="40"/>
                      <a:pt x="16" y="42"/>
                    </a:cubicBezTo>
                    <a:cubicBezTo>
                      <a:pt x="16" y="42"/>
                      <a:pt x="17" y="44"/>
                      <a:pt x="23" y="43"/>
                    </a:cubicBezTo>
                    <a:cubicBezTo>
                      <a:pt x="23" y="43"/>
                      <a:pt x="28" y="44"/>
                      <a:pt x="30" y="42"/>
                    </a:cubicBezTo>
                    <a:cubicBezTo>
                      <a:pt x="30" y="42"/>
                      <a:pt x="35" y="41"/>
                      <a:pt x="42" y="40"/>
                    </a:cubicBezTo>
                    <a:cubicBezTo>
                      <a:pt x="42" y="40"/>
                      <a:pt x="49" y="39"/>
                      <a:pt x="51" y="38"/>
                    </a:cubicBezTo>
                    <a:cubicBezTo>
                      <a:pt x="51" y="38"/>
                      <a:pt x="53" y="35"/>
                      <a:pt x="49" y="35"/>
                    </a:cubicBezTo>
                    <a:cubicBezTo>
                      <a:pt x="49" y="35"/>
                      <a:pt x="39" y="37"/>
                      <a:pt x="42" y="21"/>
                    </a:cubicBezTo>
                    <a:cubicBezTo>
                      <a:pt x="42" y="21"/>
                      <a:pt x="50" y="9"/>
                      <a:pt x="45" y="12"/>
                    </a:cubicBezTo>
                    <a:cubicBezTo>
                      <a:pt x="45" y="12"/>
                      <a:pt x="37" y="17"/>
                      <a:pt x="31" y="15"/>
                    </a:cubicBezTo>
                    <a:cubicBezTo>
                      <a:pt x="31" y="15"/>
                      <a:pt x="27" y="15"/>
                      <a:pt x="25" y="12"/>
                    </a:cubicBezTo>
                    <a:cubicBezTo>
                      <a:pt x="25" y="12"/>
                      <a:pt x="22" y="7"/>
                      <a:pt x="2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4" name="Freeform 13">
                <a:extLst>
                  <a:ext uri="{FF2B5EF4-FFF2-40B4-BE49-F238E27FC236}">
                    <a16:creationId xmlns="" xmlns:a16="http://schemas.microsoft.com/office/drawing/2014/main" id="{39D54FD1-4C99-4941-A27F-38196AE2B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962"/>
                <a:ext cx="151" cy="247"/>
              </a:xfrm>
              <a:custGeom>
                <a:avLst/>
                <a:gdLst>
                  <a:gd name="T0" fmla="*/ 37 w 79"/>
                  <a:gd name="T1" fmla="*/ 7 h 128"/>
                  <a:gd name="T2" fmla="*/ 39 w 79"/>
                  <a:gd name="T3" fmla="*/ 5 h 128"/>
                  <a:gd name="T4" fmla="*/ 49 w 79"/>
                  <a:gd name="T5" fmla="*/ 8 h 128"/>
                  <a:gd name="T6" fmla="*/ 58 w 79"/>
                  <a:gd name="T7" fmla="*/ 12 h 128"/>
                  <a:gd name="T8" fmla="*/ 60 w 79"/>
                  <a:gd name="T9" fmla="*/ 19 h 128"/>
                  <a:gd name="T10" fmla="*/ 61 w 79"/>
                  <a:gd name="T11" fmla="*/ 26 h 128"/>
                  <a:gd name="T12" fmla="*/ 69 w 79"/>
                  <a:gd name="T13" fmla="*/ 33 h 128"/>
                  <a:gd name="T14" fmla="*/ 70 w 79"/>
                  <a:gd name="T15" fmla="*/ 33 h 128"/>
                  <a:gd name="T16" fmla="*/ 74 w 79"/>
                  <a:gd name="T17" fmla="*/ 38 h 128"/>
                  <a:gd name="T18" fmla="*/ 75 w 79"/>
                  <a:gd name="T19" fmla="*/ 41 h 128"/>
                  <a:gd name="T20" fmla="*/ 77 w 79"/>
                  <a:gd name="T21" fmla="*/ 47 h 128"/>
                  <a:gd name="T22" fmla="*/ 70 w 79"/>
                  <a:gd name="T23" fmla="*/ 58 h 128"/>
                  <a:gd name="T24" fmla="*/ 66 w 79"/>
                  <a:gd name="T25" fmla="*/ 61 h 128"/>
                  <a:gd name="T26" fmla="*/ 62 w 79"/>
                  <a:gd name="T27" fmla="*/ 69 h 128"/>
                  <a:gd name="T28" fmla="*/ 56 w 79"/>
                  <a:gd name="T29" fmla="*/ 77 h 128"/>
                  <a:gd name="T30" fmla="*/ 48 w 79"/>
                  <a:gd name="T31" fmla="*/ 94 h 128"/>
                  <a:gd name="T32" fmla="*/ 44 w 79"/>
                  <a:gd name="T33" fmla="*/ 103 h 128"/>
                  <a:gd name="T34" fmla="*/ 38 w 79"/>
                  <a:gd name="T35" fmla="*/ 107 h 128"/>
                  <a:gd name="T36" fmla="*/ 36 w 79"/>
                  <a:gd name="T37" fmla="*/ 111 h 128"/>
                  <a:gd name="T38" fmla="*/ 33 w 79"/>
                  <a:gd name="T39" fmla="*/ 115 h 128"/>
                  <a:gd name="T40" fmla="*/ 25 w 79"/>
                  <a:gd name="T41" fmla="*/ 119 h 128"/>
                  <a:gd name="T42" fmla="*/ 18 w 79"/>
                  <a:gd name="T43" fmla="*/ 122 h 128"/>
                  <a:gd name="T44" fmla="*/ 13 w 79"/>
                  <a:gd name="T45" fmla="*/ 123 h 128"/>
                  <a:gd name="T46" fmla="*/ 11 w 79"/>
                  <a:gd name="T47" fmla="*/ 125 h 128"/>
                  <a:gd name="T48" fmla="*/ 3 w 79"/>
                  <a:gd name="T49" fmla="*/ 127 h 128"/>
                  <a:gd name="T50" fmla="*/ 9 w 79"/>
                  <a:gd name="T51" fmla="*/ 111 h 128"/>
                  <a:gd name="T52" fmla="*/ 14 w 79"/>
                  <a:gd name="T53" fmla="*/ 103 h 128"/>
                  <a:gd name="T54" fmla="*/ 18 w 79"/>
                  <a:gd name="T55" fmla="*/ 99 h 128"/>
                  <a:gd name="T56" fmla="*/ 20 w 79"/>
                  <a:gd name="T57" fmla="*/ 99 h 128"/>
                  <a:gd name="T58" fmla="*/ 25 w 79"/>
                  <a:gd name="T59" fmla="*/ 93 h 128"/>
                  <a:gd name="T60" fmla="*/ 23 w 79"/>
                  <a:gd name="T61" fmla="*/ 90 h 128"/>
                  <a:gd name="T62" fmla="*/ 23 w 79"/>
                  <a:gd name="T63" fmla="*/ 85 h 128"/>
                  <a:gd name="T64" fmla="*/ 22 w 79"/>
                  <a:gd name="T65" fmla="*/ 83 h 128"/>
                  <a:gd name="T66" fmla="*/ 18 w 79"/>
                  <a:gd name="T67" fmla="*/ 81 h 128"/>
                  <a:gd name="T68" fmla="*/ 15 w 79"/>
                  <a:gd name="T69" fmla="*/ 80 h 128"/>
                  <a:gd name="T70" fmla="*/ 9 w 79"/>
                  <a:gd name="T71" fmla="*/ 69 h 128"/>
                  <a:gd name="T72" fmla="*/ 27 w 79"/>
                  <a:gd name="T73" fmla="*/ 67 h 128"/>
                  <a:gd name="T74" fmla="*/ 36 w 79"/>
                  <a:gd name="T75" fmla="*/ 55 h 128"/>
                  <a:gd name="T76" fmla="*/ 35 w 79"/>
                  <a:gd name="T77" fmla="*/ 52 h 128"/>
                  <a:gd name="T78" fmla="*/ 36 w 79"/>
                  <a:gd name="T79" fmla="*/ 49 h 128"/>
                  <a:gd name="T80" fmla="*/ 36 w 79"/>
                  <a:gd name="T81" fmla="*/ 45 h 128"/>
                  <a:gd name="T82" fmla="*/ 37 w 79"/>
                  <a:gd name="T83" fmla="*/ 42 h 128"/>
                  <a:gd name="T84" fmla="*/ 37 w 79"/>
                  <a:gd name="T85" fmla="*/ 39 h 128"/>
                  <a:gd name="T86" fmla="*/ 38 w 79"/>
                  <a:gd name="T87" fmla="*/ 36 h 128"/>
                  <a:gd name="T88" fmla="*/ 38 w 79"/>
                  <a:gd name="T89" fmla="*/ 33 h 128"/>
                  <a:gd name="T90" fmla="*/ 39 w 79"/>
                  <a:gd name="T91" fmla="*/ 32 h 128"/>
                  <a:gd name="T92" fmla="*/ 40 w 79"/>
                  <a:gd name="T93" fmla="*/ 29 h 128"/>
                  <a:gd name="T94" fmla="*/ 39 w 79"/>
                  <a:gd name="T95" fmla="*/ 25 h 128"/>
                  <a:gd name="T96" fmla="*/ 37 w 79"/>
                  <a:gd name="T97" fmla="*/ 22 h 128"/>
                  <a:gd name="T98" fmla="*/ 37 w 79"/>
                  <a:gd name="T99" fmla="*/ 7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9" h="128">
                    <a:moveTo>
                      <a:pt x="37" y="7"/>
                    </a:moveTo>
                    <a:cubicBezTo>
                      <a:pt x="37" y="7"/>
                      <a:pt x="33" y="0"/>
                      <a:pt x="39" y="5"/>
                    </a:cubicBezTo>
                    <a:cubicBezTo>
                      <a:pt x="39" y="5"/>
                      <a:pt x="46" y="5"/>
                      <a:pt x="49" y="8"/>
                    </a:cubicBezTo>
                    <a:cubicBezTo>
                      <a:pt x="49" y="8"/>
                      <a:pt x="55" y="11"/>
                      <a:pt x="58" y="12"/>
                    </a:cubicBezTo>
                    <a:cubicBezTo>
                      <a:pt x="58" y="12"/>
                      <a:pt x="60" y="12"/>
                      <a:pt x="60" y="19"/>
                    </a:cubicBezTo>
                    <a:cubicBezTo>
                      <a:pt x="60" y="19"/>
                      <a:pt x="59" y="26"/>
                      <a:pt x="61" y="26"/>
                    </a:cubicBezTo>
                    <a:cubicBezTo>
                      <a:pt x="61" y="26"/>
                      <a:pt x="67" y="31"/>
                      <a:pt x="69" y="33"/>
                    </a:cubicBezTo>
                    <a:cubicBezTo>
                      <a:pt x="69" y="33"/>
                      <a:pt x="69" y="34"/>
                      <a:pt x="70" y="33"/>
                    </a:cubicBezTo>
                    <a:cubicBezTo>
                      <a:pt x="70" y="33"/>
                      <a:pt x="74" y="33"/>
                      <a:pt x="74" y="38"/>
                    </a:cubicBezTo>
                    <a:cubicBezTo>
                      <a:pt x="74" y="38"/>
                      <a:pt x="73" y="41"/>
                      <a:pt x="75" y="41"/>
                    </a:cubicBezTo>
                    <a:cubicBezTo>
                      <a:pt x="75" y="41"/>
                      <a:pt x="79" y="42"/>
                      <a:pt x="77" y="47"/>
                    </a:cubicBezTo>
                    <a:cubicBezTo>
                      <a:pt x="77" y="47"/>
                      <a:pt x="77" y="56"/>
                      <a:pt x="70" y="58"/>
                    </a:cubicBezTo>
                    <a:cubicBezTo>
                      <a:pt x="70" y="58"/>
                      <a:pt x="67" y="58"/>
                      <a:pt x="66" y="61"/>
                    </a:cubicBezTo>
                    <a:cubicBezTo>
                      <a:pt x="66" y="61"/>
                      <a:pt x="62" y="66"/>
                      <a:pt x="62" y="69"/>
                    </a:cubicBezTo>
                    <a:cubicBezTo>
                      <a:pt x="62" y="69"/>
                      <a:pt x="60" y="73"/>
                      <a:pt x="56" y="77"/>
                    </a:cubicBezTo>
                    <a:cubicBezTo>
                      <a:pt x="56" y="77"/>
                      <a:pt x="47" y="82"/>
                      <a:pt x="48" y="94"/>
                    </a:cubicBezTo>
                    <a:cubicBezTo>
                      <a:pt x="48" y="94"/>
                      <a:pt x="51" y="100"/>
                      <a:pt x="44" y="103"/>
                    </a:cubicBezTo>
                    <a:cubicBezTo>
                      <a:pt x="44" y="103"/>
                      <a:pt x="42" y="103"/>
                      <a:pt x="38" y="107"/>
                    </a:cubicBezTo>
                    <a:cubicBezTo>
                      <a:pt x="38" y="107"/>
                      <a:pt x="36" y="110"/>
                      <a:pt x="36" y="111"/>
                    </a:cubicBezTo>
                    <a:cubicBezTo>
                      <a:pt x="36" y="111"/>
                      <a:pt x="33" y="114"/>
                      <a:pt x="33" y="115"/>
                    </a:cubicBezTo>
                    <a:cubicBezTo>
                      <a:pt x="33" y="115"/>
                      <a:pt x="31" y="118"/>
                      <a:pt x="25" y="119"/>
                    </a:cubicBezTo>
                    <a:cubicBezTo>
                      <a:pt x="25" y="119"/>
                      <a:pt x="20" y="119"/>
                      <a:pt x="18" y="122"/>
                    </a:cubicBezTo>
                    <a:cubicBezTo>
                      <a:pt x="18" y="122"/>
                      <a:pt x="15" y="124"/>
                      <a:pt x="13" y="123"/>
                    </a:cubicBezTo>
                    <a:cubicBezTo>
                      <a:pt x="13" y="123"/>
                      <a:pt x="12" y="123"/>
                      <a:pt x="11" y="125"/>
                    </a:cubicBezTo>
                    <a:cubicBezTo>
                      <a:pt x="11" y="125"/>
                      <a:pt x="8" y="128"/>
                      <a:pt x="3" y="127"/>
                    </a:cubicBezTo>
                    <a:cubicBezTo>
                      <a:pt x="3" y="127"/>
                      <a:pt x="7" y="116"/>
                      <a:pt x="9" y="111"/>
                    </a:cubicBezTo>
                    <a:cubicBezTo>
                      <a:pt x="9" y="111"/>
                      <a:pt x="11" y="105"/>
                      <a:pt x="14" y="103"/>
                    </a:cubicBezTo>
                    <a:cubicBezTo>
                      <a:pt x="14" y="103"/>
                      <a:pt x="15" y="98"/>
                      <a:pt x="18" y="99"/>
                    </a:cubicBezTo>
                    <a:cubicBezTo>
                      <a:pt x="18" y="99"/>
                      <a:pt x="19" y="101"/>
                      <a:pt x="20" y="99"/>
                    </a:cubicBezTo>
                    <a:cubicBezTo>
                      <a:pt x="20" y="99"/>
                      <a:pt x="24" y="93"/>
                      <a:pt x="25" y="93"/>
                    </a:cubicBezTo>
                    <a:cubicBezTo>
                      <a:pt x="25" y="93"/>
                      <a:pt x="24" y="90"/>
                      <a:pt x="23" y="90"/>
                    </a:cubicBezTo>
                    <a:cubicBezTo>
                      <a:pt x="23" y="90"/>
                      <a:pt x="22" y="87"/>
                      <a:pt x="23" y="85"/>
                    </a:cubicBezTo>
                    <a:cubicBezTo>
                      <a:pt x="23" y="85"/>
                      <a:pt x="24" y="84"/>
                      <a:pt x="22" y="83"/>
                    </a:cubicBezTo>
                    <a:cubicBezTo>
                      <a:pt x="22" y="83"/>
                      <a:pt x="19" y="79"/>
                      <a:pt x="18" y="81"/>
                    </a:cubicBezTo>
                    <a:cubicBezTo>
                      <a:pt x="18" y="81"/>
                      <a:pt x="17" y="81"/>
                      <a:pt x="15" y="80"/>
                    </a:cubicBezTo>
                    <a:cubicBezTo>
                      <a:pt x="15" y="80"/>
                      <a:pt x="0" y="69"/>
                      <a:pt x="9" y="69"/>
                    </a:cubicBezTo>
                    <a:cubicBezTo>
                      <a:pt x="9" y="69"/>
                      <a:pt x="18" y="72"/>
                      <a:pt x="27" y="67"/>
                    </a:cubicBezTo>
                    <a:cubicBezTo>
                      <a:pt x="27" y="67"/>
                      <a:pt x="29" y="66"/>
                      <a:pt x="36" y="55"/>
                    </a:cubicBezTo>
                    <a:cubicBezTo>
                      <a:pt x="36" y="55"/>
                      <a:pt x="37" y="53"/>
                      <a:pt x="35" y="52"/>
                    </a:cubicBezTo>
                    <a:cubicBezTo>
                      <a:pt x="35" y="52"/>
                      <a:pt x="35" y="50"/>
                      <a:pt x="36" y="49"/>
                    </a:cubicBezTo>
                    <a:cubicBezTo>
                      <a:pt x="36" y="49"/>
                      <a:pt x="36" y="48"/>
                      <a:pt x="36" y="45"/>
                    </a:cubicBezTo>
                    <a:cubicBezTo>
                      <a:pt x="36" y="45"/>
                      <a:pt x="36" y="43"/>
                      <a:pt x="37" y="42"/>
                    </a:cubicBezTo>
                    <a:cubicBezTo>
                      <a:pt x="37" y="42"/>
                      <a:pt x="38" y="40"/>
                      <a:pt x="37" y="39"/>
                    </a:cubicBezTo>
                    <a:cubicBezTo>
                      <a:pt x="37" y="39"/>
                      <a:pt x="37" y="37"/>
                      <a:pt x="38" y="36"/>
                    </a:cubicBezTo>
                    <a:cubicBezTo>
                      <a:pt x="38" y="36"/>
                      <a:pt x="38" y="35"/>
                      <a:pt x="38" y="33"/>
                    </a:cubicBezTo>
                    <a:cubicBezTo>
                      <a:pt x="38" y="33"/>
                      <a:pt x="37" y="32"/>
                      <a:pt x="39" y="32"/>
                    </a:cubicBezTo>
                    <a:cubicBezTo>
                      <a:pt x="39" y="32"/>
                      <a:pt x="41" y="33"/>
                      <a:pt x="40" y="29"/>
                    </a:cubicBezTo>
                    <a:cubicBezTo>
                      <a:pt x="40" y="29"/>
                      <a:pt x="39" y="27"/>
                      <a:pt x="39" y="25"/>
                    </a:cubicBezTo>
                    <a:cubicBezTo>
                      <a:pt x="37" y="22"/>
                      <a:pt x="37" y="22"/>
                      <a:pt x="37" y="22"/>
                    </a:cubicBezTo>
                    <a:lnTo>
                      <a:pt x="3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5" name="Freeform 14">
                <a:extLst>
                  <a:ext uri="{FF2B5EF4-FFF2-40B4-BE49-F238E27FC236}">
                    <a16:creationId xmlns="" xmlns:a16="http://schemas.microsoft.com/office/drawing/2014/main" id="{7FA397AD-49FA-4741-8684-AE19844BA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138"/>
                <a:ext cx="63" cy="70"/>
              </a:xfrm>
              <a:custGeom>
                <a:avLst/>
                <a:gdLst>
                  <a:gd name="T0" fmla="*/ 3 w 33"/>
                  <a:gd name="T1" fmla="*/ 8 h 36"/>
                  <a:gd name="T2" fmla="*/ 7 w 33"/>
                  <a:gd name="T3" fmla="*/ 3 h 36"/>
                  <a:gd name="T4" fmla="*/ 13 w 33"/>
                  <a:gd name="T5" fmla="*/ 4 h 36"/>
                  <a:gd name="T6" fmla="*/ 23 w 33"/>
                  <a:gd name="T7" fmla="*/ 12 h 36"/>
                  <a:gd name="T8" fmla="*/ 30 w 33"/>
                  <a:gd name="T9" fmla="*/ 18 h 36"/>
                  <a:gd name="T10" fmla="*/ 31 w 33"/>
                  <a:gd name="T11" fmla="*/ 25 h 36"/>
                  <a:gd name="T12" fmla="*/ 30 w 33"/>
                  <a:gd name="T13" fmla="*/ 28 h 36"/>
                  <a:gd name="T14" fmla="*/ 28 w 33"/>
                  <a:gd name="T15" fmla="*/ 31 h 36"/>
                  <a:gd name="T16" fmla="*/ 19 w 33"/>
                  <a:gd name="T17" fmla="*/ 34 h 36"/>
                  <a:gd name="T18" fmla="*/ 12 w 33"/>
                  <a:gd name="T19" fmla="*/ 33 h 36"/>
                  <a:gd name="T20" fmla="*/ 8 w 33"/>
                  <a:gd name="T21" fmla="*/ 30 h 36"/>
                  <a:gd name="T22" fmla="*/ 5 w 33"/>
                  <a:gd name="T23" fmla="*/ 29 h 36"/>
                  <a:gd name="T24" fmla="*/ 2 w 33"/>
                  <a:gd name="T25" fmla="*/ 25 h 36"/>
                  <a:gd name="T26" fmla="*/ 2 w 33"/>
                  <a:gd name="T27" fmla="*/ 19 h 36"/>
                  <a:gd name="T28" fmla="*/ 3 w 33"/>
                  <a:gd name="T29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36">
                    <a:moveTo>
                      <a:pt x="3" y="8"/>
                    </a:moveTo>
                    <a:cubicBezTo>
                      <a:pt x="3" y="8"/>
                      <a:pt x="4" y="0"/>
                      <a:pt x="7" y="3"/>
                    </a:cubicBezTo>
                    <a:cubicBezTo>
                      <a:pt x="7" y="3"/>
                      <a:pt x="10" y="4"/>
                      <a:pt x="13" y="4"/>
                    </a:cubicBezTo>
                    <a:cubicBezTo>
                      <a:pt x="13" y="4"/>
                      <a:pt x="19" y="7"/>
                      <a:pt x="23" y="12"/>
                    </a:cubicBezTo>
                    <a:cubicBezTo>
                      <a:pt x="23" y="12"/>
                      <a:pt x="28" y="17"/>
                      <a:pt x="30" y="18"/>
                    </a:cubicBezTo>
                    <a:cubicBezTo>
                      <a:pt x="30" y="18"/>
                      <a:pt x="33" y="20"/>
                      <a:pt x="31" y="25"/>
                    </a:cubicBezTo>
                    <a:cubicBezTo>
                      <a:pt x="31" y="25"/>
                      <a:pt x="29" y="27"/>
                      <a:pt x="30" y="28"/>
                    </a:cubicBezTo>
                    <a:cubicBezTo>
                      <a:pt x="30" y="28"/>
                      <a:pt x="29" y="30"/>
                      <a:pt x="28" y="31"/>
                    </a:cubicBezTo>
                    <a:cubicBezTo>
                      <a:pt x="28" y="31"/>
                      <a:pt x="24" y="36"/>
                      <a:pt x="19" y="34"/>
                    </a:cubicBezTo>
                    <a:cubicBezTo>
                      <a:pt x="19" y="34"/>
                      <a:pt x="15" y="34"/>
                      <a:pt x="12" y="33"/>
                    </a:cubicBezTo>
                    <a:cubicBezTo>
                      <a:pt x="12" y="33"/>
                      <a:pt x="9" y="32"/>
                      <a:pt x="8" y="30"/>
                    </a:cubicBezTo>
                    <a:cubicBezTo>
                      <a:pt x="8" y="30"/>
                      <a:pt x="6" y="29"/>
                      <a:pt x="5" y="29"/>
                    </a:cubicBezTo>
                    <a:cubicBezTo>
                      <a:pt x="5" y="29"/>
                      <a:pt x="4" y="29"/>
                      <a:pt x="2" y="25"/>
                    </a:cubicBezTo>
                    <a:cubicBezTo>
                      <a:pt x="2" y="25"/>
                      <a:pt x="0" y="23"/>
                      <a:pt x="2" y="19"/>
                    </a:cubicBezTo>
                    <a:cubicBezTo>
                      <a:pt x="2" y="19"/>
                      <a:pt x="4" y="14"/>
                      <a:pt x="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6" name="Freeform 15">
                <a:extLst>
                  <a:ext uri="{FF2B5EF4-FFF2-40B4-BE49-F238E27FC236}">
                    <a16:creationId xmlns="" xmlns:a16="http://schemas.microsoft.com/office/drawing/2014/main" id="{A23C6269-FF4F-0F4C-B525-C2D26341A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064"/>
                <a:ext cx="36" cy="142"/>
              </a:xfrm>
              <a:custGeom>
                <a:avLst/>
                <a:gdLst>
                  <a:gd name="T0" fmla="*/ 0 w 19"/>
                  <a:gd name="T1" fmla="*/ 48 h 73"/>
                  <a:gd name="T2" fmla="*/ 1 w 19"/>
                  <a:gd name="T3" fmla="*/ 27 h 73"/>
                  <a:gd name="T4" fmla="*/ 1 w 19"/>
                  <a:gd name="T5" fmla="*/ 24 h 73"/>
                  <a:gd name="T6" fmla="*/ 1 w 19"/>
                  <a:gd name="T7" fmla="*/ 12 h 73"/>
                  <a:gd name="T8" fmla="*/ 3 w 19"/>
                  <a:gd name="T9" fmla="*/ 10 h 73"/>
                  <a:gd name="T10" fmla="*/ 3 w 19"/>
                  <a:gd name="T11" fmla="*/ 7 h 73"/>
                  <a:gd name="T12" fmla="*/ 3 w 19"/>
                  <a:gd name="T13" fmla="*/ 5 h 73"/>
                  <a:gd name="T14" fmla="*/ 7 w 19"/>
                  <a:gd name="T15" fmla="*/ 3 h 73"/>
                  <a:gd name="T16" fmla="*/ 6 w 19"/>
                  <a:gd name="T17" fmla="*/ 8 h 73"/>
                  <a:gd name="T18" fmla="*/ 9 w 19"/>
                  <a:gd name="T19" fmla="*/ 26 h 73"/>
                  <a:gd name="T20" fmla="*/ 11 w 19"/>
                  <a:gd name="T21" fmla="*/ 30 h 73"/>
                  <a:gd name="T22" fmla="*/ 14 w 19"/>
                  <a:gd name="T23" fmla="*/ 37 h 73"/>
                  <a:gd name="T24" fmla="*/ 14 w 19"/>
                  <a:gd name="T25" fmla="*/ 42 h 73"/>
                  <a:gd name="T26" fmla="*/ 15 w 19"/>
                  <a:gd name="T27" fmla="*/ 43 h 73"/>
                  <a:gd name="T28" fmla="*/ 17 w 19"/>
                  <a:gd name="T29" fmla="*/ 45 h 73"/>
                  <a:gd name="T30" fmla="*/ 16 w 19"/>
                  <a:gd name="T31" fmla="*/ 54 h 73"/>
                  <a:gd name="T32" fmla="*/ 17 w 19"/>
                  <a:gd name="T33" fmla="*/ 57 h 73"/>
                  <a:gd name="T34" fmla="*/ 18 w 19"/>
                  <a:gd name="T35" fmla="*/ 59 h 73"/>
                  <a:gd name="T36" fmla="*/ 18 w 19"/>
                  <a:gd name="T37" fmla="*/ 61 h 73"/>
                  <a:gd name="T38" fmla="*/ 18 w 19"/>
                  <a:gd name="T39" fmla="*/ 70 h 73"/>
                  <a:gd name="T40" fmla="*/ 13 w 19"/>
                  <a:gd name="T41" fmla="*/ 71 h 73"/>
                  <a:gd name="T42" fmla="*/ 0 w 19"/>
                  <a:gd name="T43" fmla="*/ 48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73">
                    <a:moveTo>
                      <a:pt x="0" y="48"/>
                    </a:moveTo>
                    <a:cubicBezTo>
                      <a:pt x="0" y="48"/>
                      <a:pt x="0" y="28"/>
                      <a:pt x="1" y="27"/>
                    </a:cubicBezTo>
                    <a:cubicBezTo>
                      <a:pt x="1" y="27"/>
                      <a:pt x="1" y="26"/>
                      <a:pt x="1" y="24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1"/>
                      <a:pt x="3" y="10"/>
                    </a:cubicBezTo>
                    <a:cubicBezTo>
                      <a:pt x="3" y="10"/>
                      <a:pt x="2" y="7"/>
                      <a:pt x="3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5"/>
                      <a:pt x="4" y="0"/>
                      <a:pt x="7" y="3"/>
                    </a:cubicBezTo>
                    <a:cubicBezTo>
                      <a:pt x="7" y="3"/>
                      <a:pt x="8" y="5"/>
                      <a:pt x="6" y="8"/>
                    </a:cubicBezTo>
                    <a:cubicBezTo>
                      <a:pt x="6" y="8"/>
                      <a:pt x="3" y="11"/>
                      <a:pt x="9" y="26"/>
                    </a:cubicBezTo>
                    <a:cubicBezTo>
                      <a:pt x="9" y="26"/>
                      <a:pt x="9" y="28"/>
                      <a:pt x="11" y="30"/>
                    </a:cubicBezTo>
                    <a:cubicBezTo>
                      <a:pt x="11" y="30"/>
                      <a:pt x="14" y="32"/>
                      <a:pt x="14" y="37"/>
                    </a:cubicBezTo>
                    <a:cubicBezTo>
                      <a:pt x="14" y="37"/>
                      <a:pt x="14" y="40"/>
                      <a:pt x="14" y="42"/>
                    </a:cubicBezTo>
                    <a:cubicBezTo>
                      <a:pt x="14" y="42"/>
                      <a:pt x="12" y="44"/>
                      <a:pt x="15" y="43"/>
                    </a:cubicBezTo>
                    <a:cubicBezTo>
                      <a:pt x="15" y="43"/>
                      <a:pt x="17" y="43"/>
                      <a:pt x="17" y="45"/>
                    </a:cubicBezTo>
                    <a:cubicBezTo>
                      <a:pt x="17" y="45"/>
                      <a:pt x="16" y="52"/>
                      <a:pt x="16" y="54"/>
                    </a:cubicBezTo>
                    <a:cubicBezTo>
                      <a:pt x="16" y="54"/>
                      <a:pt x="18" y="56"/>
                      <a:pt x="17" y="57"/>
                    </a:cubicBezTo>
                    <a:cubicBezTo>
                      <a:pt x="17" y="57"/>
                      <a:pt x="17" y="58"/>
                      <a:pt x="18" y="59"/>
                    </a:cubicBezTo>
                    <a:cubicBezTo>
                      <a:pt x="18" y="59"/>
                      <a:pt x="18" y="59"/>
                      <a:pt x="18" y="61"/>
                    </a:cubicBezTo>
                    <a:cubicBezTo>
                      <a:pt x="18" y="61"/>
                      <a:pt x="19" y="69"/>
                      <a:pt x="18" y="70"/>
                    </a:cubicBezTo>
                    <a:cubicBezTo>
                      <a:pt x="18" y="70"/>
                      <a:pt x="16" y="73"/>
                      <a:pt x="13" y="71"/>
                    </a:cubicBezTo>
                    <a:cubicBezTo>
                      <a:pt x="13" y="71"/>
                      <a:pt x="3" y="62"/>
                      <a:pt x="0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7" name="Freeform 16">
                <a:extLst>
                  <a:ext uri="{FF2B5EF4-FFF2-40B4-BE49-F238E27FC236}">
                    <a16:creationId xmlns="" xmlns:a16="http://schemas.microsoft.com/office/drawing/2014/main" id="{809E0305-931A-3149-A98A-88FA80217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85"/>
                <a:ext cx="35" cy="60"/>
              </a:xfrm>
              <a:custGeom>
                <a:avLst/>
                <a:gdLst>
                  <a:gd name="T0" fmla="*/ 7 w 18"/>
                  <a:gd name="T1" fmla="*/ 5 h 31"/>
                  <a:gd name="T2" fmla="*/ 8 w 18"/>
                  <a:gd name="T3" fmla="*/ 2 h 31"/>
                  <a:gd name="T4" fmla="*/ 11 w 18"/>
                  <a:gd name="T5" fmla="*/ 3 h 31"/>
                  <a:gd name="T6" fmla="*/ 18 w 18"/>
                  <a:gd name="T7" fmla="*/ 25 h 31"/>
                  <a:gd name="T8" fmla="*/ 11 w 18"/>
                  <a:gd name="T9" fmla="*/ 28 h 31"/>
                  <a:gd name="T10" fmla="*/ 7 w 18"/>
                  <a:gd name="T11" fmla="*/ 25 h 31"/>
                  <a:gd name="T12" fmla="*/ 2 w 18"/>
                  <a:gd name="T13" fmla="*/ 25 h 31"/>
                  <a:gd name="T14" fmla="*/ 2 w 18"/>
                  <a:gd name="T15" fmla="*/ 22 h 31"/>
                  <a:gd name="T16" fmla="*/ 7 w 18"/>
                  <a:gd name="T17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1">
                    <a:moveTo>
                      <a:pt x="7" y="5"/>
                    </a:moveTo>
                    <a:cubicBezTo>
                      <a:pt x="7" y="5"/>
                      <a:pt x="6" y="4"/>
                      <a:pt x="8" y="2"/>
                    </a:cubicBezTo>
                    <a:cubicBezTo>
                      <a:pt x="8" y="2"/>
                      <a:pt x="10" y="0"/>
                      <a:pt x="11" y="3"/>
                    </a:cubicBezTo>
                    <a:cubicBezTo>
                      <a:pt x="11" y="3"/>
                      <a:pt x="18" y="18"/>
                      <a:pt x="18" y="25"/>
                    </a:cubicBezTo>
                    <a:cubicBezTo>
                      <a:pt x="18" y="25"/>
                      <a:pt x="17" y="31"/>
                      <a:pt x="11" y="28"/>
                    </a:cubicBezTo>
                    <a:cubicBezTo>
                      <a:pt x="11" y="28"/>
                      <a:pt x="9" y="27"/>
                      <a:pt x="7" y="25"/>
                    </a:cubicBezTo>
                    <a:cubicBezTo>
                      <a:pt x="7" y="25"/>
                      <a:pt x="5" y="26"/>
                      <a:pt x="2" y="25"/>
                    </a:cubicBezTo>
                    <a:cubicBezTo>
                      <a:pt x="2" y="25"/>
                      <a:pt x="0" y="24"/>
                      <a:pt x="2" y="22"/>
                    </a:cubicBezTo>
                    <a:cubicBezTo>
                      <a:pt x="2" y="22"/>
                      <a:pt x="7" y="13"/>
                      <a:pt x="7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8" name="Freeform 17">
                <a:extLst>
                  <a:ext uri="{FF2B5EF4-FFF2-40B4-BE49-F238E27FC236}">
                    <a16:creationId xmlns="" xmlns:a16="http://schemas.microsoft.com/office/drawing/2014/main" id="{C138BBB5-75D6-594D-AE6F-63C5A97D18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69" y="1956"/>
                <a:ext cx="218" cy="246"/>
              </a:xfrm>
              <a:custGeom>
                <a:avLst/>
                <a:gdLst>
                  <a:gd name="T0" fmla="*/ 98 w 114"/>
                  <a:gd name="T1" fmla="*/ 50 h 127"/>
                  <a:gd name="T2" fmla="*/ 110 w 114"/>
                  <a:gd name="T3" fmla="*/ 70 h 127"/>
                  <a:gd name="T4" fmla="*/ 98 w 114"/>
                  <a:gd name="T5" fmla="*/ 83 h 127"/>
                  <a:gd name="T6" fmla="*/ 82 w 114"/>
                  <a:gd name="T7" fmla="*/ 103 h 127"/>
                  <a:gd name="T8" fmla="*/ 83 w 114"/>
                  <a:gd name="T9" fmla="*/ 119 h 127"/>
                  <a:gd name="T10" fmla="*/ 79 w 114"/>
                  <a:gd name="T11" fmla="*/ 85 h 127"/>
                  <a:gd name="T12" fmla="*/ 97 w 114"/>
                  <a:gd name="T13" fmla="*/ 64 h 127"/>
                  <a:gd name="T14" fmla="*/ 88 w 114"/>
                  <a:gd name="T15" fmla="*/ 51 h 127"/>
                  <a:gd name="T16" fmla="*/ 79 w 114"/>
                  <a:gd name="T17" fmla="*/ 45 h 127"/>
                  <a:gd name="T18" fmla="*/ 38 w 114"/>
                  <a:gd name="T19" fmla="*/ 47 h 127"/>
                  <a:gd name="T20" fmla="*/ 53 w 114"/>
                  <a:gd name="T21" fmla="*/ 40 h 127"/>
                  <a:gd name="T22" fmla="*/ 54 w 114"/>
                  <a:gd name="T23" fmla="*/ 3 h 127"/>
                  <a:gd name="T24" fmla="*/ 61 w 114"/>
                  <a:gd name="T25" fmla="*/ 3 h 127"/>
                  <a:gd name="T26" fmla="*/ 67 w 114"/>
                  <a:gd name="T27" fmla="*/ 27 h 127"/>
                  <a:gd name="T28" fmla="*/ 69 w 114"/>
                  <a:gd name="T29" fmla="*/ 43 h 127"/>
                  <a:gd name="T30" fmla="*/ 79 w 114"/>
                  <a:gd name="T31" fmla="*/ 49 h 127"/>
                  <a:gd name="T32" fmla="*/ 71 w 114"/>
                  <a:gd name="T33" fmla="*/ 53 h 127"/>
                  <a:gd name="T34" fmla="*/ 76 w 114"/>
                  <a:gd name="T35" fmla="*/ 64 h 127"/>
                  <a:gd name="T36" fmla="*/ 72 w 114"/>
                  <a:gd name="T37" fmla="*/ 73 h 127"/>
                  <a:gd name="T38" fmla="*/ 62 w 114"/>
                  <a:gd name="T39" fmla="*/ 95 h 127"/>
                  <a:gd name="T40" fmla="*/ 77 w 114"/>
                  <a:gd name="T41" fmla="*/ 88 h 127"/>
                  <a:gd name="T42" fmla="*/ 79 w 114"/>
                  <a:gd name="T43" fmla="*/ 120 h 127"/>
                  <a:gd name="T44" fmla="*/ 65 w 114"/>
                  <a:gd name="T45" fmla="*/ 120 h 127"/>
                  <a:gd name="T46" fmla="*/ 54 w 114"/>
                  <a:gd name="T47" fmla="*/ 119 h 127"/>
                  <a:gd name="T48" fmla="*/ 33 w 114"/>
                  <a:gd name="T49" fmla="*/ 115 h 127"/>
                  <a:gd name="T50" fmla="*/ 38 w 114"/>
                  <a:gd name="T51" fmla="*/ 109 h 127"/>
                  <a:gd name="T52" fmla="*/ 49 w 114"/>
                  <a:gd name="T53" fmla="*/ 98 h 127"/>
                  <a:gd name="T54" fmla="*/ 50 w 114"/>
                  <a:gd name="T55" fmla="*/ 84 h 127"/>
                  <a:gd name="T56" fmla="*/ 43 w 114"/>
                  <a:gd name="T57" fmla="*/ 67 h 127"/>
                  <a:gd name="T58" fmla="*/ 51 w 114"/>
                  <a:gd name="T59" fmla="*/ 61 h 127"/>
                  <a:gd name="T60" fmla="*/ 53 w 114"/>
                  <a:gd name="T61" fmla="*/ 50 h 127"/>
                  <a:gd name="T62" fmla="*/ 35 w 114"/>
                  <a:gd name="T63" fmla="*/ 59 h 127"/>
                  <a:gd name="T64" fmla="*/ 33 w 114"/>
                  <a:gd name="T65" fmla="*/ 51 h 127"/>
                  <a:gd name="T66" fmla="*/ 0 w 114"/>
                  <a:gd name="T67" fmla="*/ 78 h 127"/>
                  <a:gd name="T68" fmla="*/ 0 w 114"/>
                  <a:gd name="T69" fmla="*/ 76 h 127"/>
                  <a:gd name="T70" fmla="*/ 13 w 114"/>
                  <a:gd name="T71" fmla="*/ 63 h 127"/>
                  <a:gd name="T72" fmla="*/ 33 w 114"/>
                  <a:gd name="T73" fmla="*/ 51 h 127"/>
                  <a:gd name="T74" fmla="*/ 30 w 114"/>
                  <a:gd name="T75" fmla="*/ 63 h 127"/>
                  <a:gd name="T76" fmla="*/ 18 w 114"/>
                  <a:gd name="T77" fmla="*/ 69 h 127"/>
                  <a:gd name="T78" fmla="*/ 12 w 114"/>
                  <a:gd name="T79" fmla="*/ 86 h 127"/>
                  <a:gd name="T80" fmla="*/ 26 w 114"/>
                  <a:gd name="T81" fmla="*/ 106 h 127"/>
                  <a:gd name="T82" fmla="*/ 33 w 114"/>
                  <a:gd name="T83" fmla="*/ 115 h 127"/>
                  <a:gd name="T84" fmla="*/ 13 w 114"/>
                  <a:gd name="T85" fmla="*/ 98 h 127"/>
                  <a:gd name="T86" fmla="*/ 3 w 114"/>
                  <a:gd name="T87" fmla="*/ 82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4" h="127">
                    <a:moveTo>
                      <a:pt x="79" y="45"/>
                    </a:moveTo>
                    <a:cubicBezTo>
                      <a:pt x="86" y="47"/>
                      <a:pt x="95" y="49"/>
                      <a:pt x="98" y="50"/>
                    </a:cubicBezTo>
                    <a:cubicBezTo>
                      <a:pt x="98" y="50"/>
                      <a:pt x="106" y="52"/>
                      <a:pt x="112" y="63"/>
                    </a:cubicBezTo>
                    <a:cubicBezTo>
                      <a:pt x="112" y="63"/>
                      <a:pt x="114" y="64"/>
                      <a:pt x="110" y="70"/>
                    </a:cubicBezTo>
                    <a:cubicBezTo>
                      <a:pt x="110" y="70"/>
                      <a:pt x="106" y="75"/>
                      <a:pt x="101" y="77"/>
                    </a:cubicBezTo>
                    <a:cubicBezTo>
                      <a:pt x="101" y="77"/>
                      <a:pt x="99" y="78"/>
                      <a:pt x="98" y="83"/>
                    </a:cubicBezTo>
                    <a:cubicBezTo>
                      <a:pt x="98" y="83"/>
                      <a:pt x="91" y="93"/>
                      <a:pt x="87" y="95"/>
                    </a:cubicBezTo>
                    <a:cubicBezTo>
                      <a:pt x="87" y="95"/>
                      <a:pt x="81" y="97"/>
                      <a:pt x="82" y="103"/>
                    </a:cubicBezTo>
                    <a:cubicBezTo>
                      <a:pt x="82" y="103"/>
                      <a:pt x="88" y="109"/>
                      <a:pt x="86" y="117"/>
                    </a:cubicBezTo>
                    <a:cubicBezTo>
                      <a:pt x="86" y="117"/>
                      <a:pt x="86" y="119"/>
                      <a:pt x="83" y="119"/>
                    </a:cubicBezTo>
                    <a:cubicBezTo>
                      <a:pt x="83" y="119"/>
                      <a:pt x="82" y="119"/>
                      <a:pt x="79" y="120"/>
                    </a:cubicBezTo>
                    <a:cubicBezTo>
                      <a:pt x="79" y="85"/>
                      <a:pt x="79" y="85"/>
                      <a:pt x="79" y="85"/>
                    </a:cubicBezTo>
                    <a:cubicBezTo>
                      <a:pt x="83" y="81"/>
                      <a:pt x="89" y="76"/>
                      <a:pt x="89" y="76"/>
                    </a:cubicBezTo>
                    <a:cubicBezTo>
                      <a:pt x="90" y="73"/>
                      <a:pt x="97" y="64"/>
                      <a:pt x="97" y="64"/>
                    </a:cubicBezTo>
                    <a:cubicBezTo>
                      <a:pt x="98" y="63"/>
                      <a:pt x="97" y="59"/>
                      <a:pt x="97" y="59"/>
                    </a:cubicBezTo>
                    <a:cubicBezTo>
                      <a:pt x="97" y="57"/>
                      <a:pt x="88" y="51"/>
                      <a:pt x="88" y="51"/>
                    </a:cubicBezTo>
                    <a:cubicBezTo>
                      <a:pt x="87" y="50"/>
                      <a:pt x="83" y="50"/>
                      <a:pt x="79" y="49"/>
                    </a:cubicBezTo>
                    <a:lnTo>
                      <a:pt x="79" y="45"/>
                    </a:lnTo>
                    <a:close/>
                    <a:moveTo>
                      <a:pt x="33" y="51"/>
                    </a:moveTo>
                    <a:cubicBezTo>
                      <a:pt x="35" y="50"/>
                      <a:pt x="37" y="48"/>
                      <a:pt x="38" y="47"/>
                    </a:cubicBezTo>
                    <a:cubicBezTo>
                      <a:pt x="38" y="47"/>
                      <a:pt x="42" y="44"/>
                      <a:pt x="46" y="43"/>
                    </a:cubicBezTo>
                    <a:cubicBezTo>
                      <a:pt x="46" y="43"/>
                      <a:pt x="53" y="42"/>
                      <a:pt x="53" y="40"/>
                    </a:cubicBezTo>
                    <a:cubicBezTo>
                      <a:pt x="53" y="40"/>
                      <a:pt x="54" y="34"/>
                      <a:pt x="54" y="32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0"/>
                      <a:pt x="57" y="2"/>
                    </a:cubicBezTo>
                    <a:cubicBezTo>
                      <a:pt x="57" y="2"/>
                      <a:pt x="58" y="4"/>
                      <a:pt x="61" y="3"/>
                    </a:cubicBezTo>
                    <a:cubicBezTo>
                      <a:pt x="61" y="3"/>
                      <a:pt x="64" y="3"/>
                      <a:pt x="65" y="10"/>
                    </a:cubicBezTo>
                    <a:cubicBezTo>
                      <a:pt x="65" y="10"/>
                      <a:pt x="67" y="19"/>
                      <a:pt x="67" y="27"/>
                    </a:cubicBezTo>
                    <a:cubicBezTo>
                      <a:pt x="67" y="27"/>
                      <a:pt x="67" y="37"/>
                      <a:pt x="67" y="39"/>
                    </a:cubicBezTo>
                    <a:cubicBezTo>
                      <a:pt x="67" y="39"/>
                      <a:pt x="66" y="42"/>
                      <a:pt x="69" y="43"/>
                    </a:cubicBezTo>
                    <a:cubicBezTo>
                      <a:pt x="69" y="43"/>
                      <a:pt x="74" y="44"/>
                      <a:pt x="79" y="45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76" y="48"/>
                      <a:pt x="73" y="48"/>
                      <a:pt x="73" y="48"/>
                    </a:cubicBezTo>
                    <a:cubicBezTo>
                      <a:pt x="67" y="47"/>
                      <a:pt x="71" y="53"/>
                      <a:pt x="71" y="53"/>
                    </a:cubicBezTo>
                    <a:cubicBezTo>
                      <a:pt x="72" y="55"/>
                      <a:pt x="74" y="60"/>
                      <a:pt x="74" y="60"/>
                    </a:cubicBezTo>
                    <a:cubicBezTo>
                      <a:pt x="74" y="63"/>
                      <a:pt x="76" y="64"/>
                      <a:pt x="76" y="64"/>
                    </a:cubicBezTo>
                    <a:cubicBezTo>
                      <a:pt x="78" y="67"/>
                      <a:pt x="75" y="70"/>
                      <a:pt x="75" y="70"/>
                    </a:cubicBezTo>
                    <a:cubicBezTo>
                      <a:pt x="74" y="71"/>
                      <a:pt x="72" y="73"/>
                      <a:pt x="72" y="73"/>
                    </a:cubicBezTo>
                    <a:cubicBezTo>
                      <a:pt x="70" y="79"/>
                      <a:pt x="64" y="83"/>
                      <a:pt x="64" y="83"/>
                    </a:cubicBezTo>
                    <a:cubicBezTo>
                      <a:pt x="59" y="86"/>
                      <a:pt x="62" y="95"/>
                      <a:pt x="62" y="95"/>
                    </a:cubicBezTo>
                    <a:cubicBezTo>
                      <a:pt x="64" y="101"/>
                      <a:pt x="73" y="91"/>
                      <a:pt x="73" y="91"/>
                    </a:cubicBezTo>
                    <a:cubicBezTo>
                      <a:pt x="75" y="89"/>
                      <a:pt x="77" y="88"/>
                      <a:pt x="77" y="88"/>
                    </a:cubicBezTo>
                    <a:cubicBezTo>
                      <a:pt x="77" y="88"/>
                      <a:pt x="78" y="86"/>
                      <a:pt x="79" y="85"/>
                    </a:cubicBezTo>
                    <a:cubicBezTo>
                      <a:pt x="79" y="120"/>
                      <a:pt x="79" y="120"/>
                      <a:pt x="79" y="120"/>
                    </a:cubicBezTo>
                    <a:cubicBezTo>
                      <a:pt x="79" y="120"/>
                      <a:pt x="77" y="120"/>
                      <a:pt x="76" y="120"/>
                    </a:cubicBezTo>
                    <a:cubicBezTo>
                      <a:pt x="76" y="120"/>
                      <a:pt x="70" y="121"/>
                      <a:pt x="65" y="120"/>
                    </a:cubicBezTo>
                    <a:cubicBezTo>
                      <a:pt x="65" y="120"/>
                      <a:pt x="61" y="120"/>
                      <a:pt x="57" y="119"/>
                    </a:cubicBezTo>
                    <a:cubicBezTo>
                      <a:pt x="57" y="119"/>
                      <a:pt x="56" y="118"/>
                      <a:pt x="54" y="119"/>
                    </a:cubicBezTo>
                    <a:cubicBezTo>
                      <a:pt x="54" y="119"/>
                      <a:pt x="44" y="127"/>
                      <a:pt x="36" y="118"/>
                    </a:cubicBezTo>
                    <a:cubicBezTo>
                      <a:pt x="36" y="118"/>
                      <a:pt x="34" y="116"/>
                      <a:pt x="33" y="115"/>
                    </a:cubicBezTo>
                    <a:cubicBezTo>
                      <a:pt x="33" y="108"/>
                      <a:pt x="33" y="108"/>
                      <a:pt x="33" y="108"/>
                    </a:cubicBezTo>
                    <a:cubicBezTo>
                      <a:pt x="34" y="109"/>
                      <a:pt x="36" y="109"/>
                      <a:pt x="38" y="109"/>
                    </a:cubicBezTo>
                    <a:cubicBezTo>
                      <a:pt x="45" y="109"/>
                      <a:pt x="46" y="103"/>
                      <a:pt x="46" y="103"/>
                    </a:cubicBezTo>
                    <a:cubicBezTo>
                      <a:pt x="45" y="101"/>
                      <a:pt x="49" y="98"/>
                      <a:pt x="49" y="98"/>
                    </a:cubicBezTo>
                    <a:cubicBezTo>
                      <a:pt x="51" y="96"/>
                      <a:pt x="51" y="94"/>
                      <a:pt x="51" y="94"/>
                    </a:cubicBezTo>
                    <a:cubicBezTo>
                      <a:pt x="50" y="91"/>
                      <a:pt x="50" y="84"/>
                      <a:pt x="50" y="84"/>
                    </a:cubicBezTo>
                    <a:cubicBezTo>
                      <a:pt x="47" y="82"/>
                      <a:pt x="41" y="75"/>
                      <a:pt x="41" y="75"/>
                    </a:cubicBezTo>
                    <a:cubicBezTo>
                      <a:pt x="37" y="67"/>
                      <a:pt x="43" y="67"/>
                      <a:pt x="43" y="67"/>
                    </a:cubicBezTo>
                    <a:cubicBezTo>
                      <a:pt x="46" y="68"/>
                      <a:pt x="47" y="67"/>
                      <a:pt x="47" y="67"/>
                    </a:cubicBezTo>
                    <a:cubicBezTo>
                      <a:pt x="51" y="67"/>
                      <a:pt x="51" y="61"/>
                      <a:pt x="51" y="61"/>
                    </a:cubicBezTo>
                    <a:cubicBezTo>
                      <a:pt x="51" y="58"/>
                      <a:pt x="52" y="56"/>
                      <a:pt x="52" y="56"/>
                    </a:cubicBezTo>
                    <a:cubicBezTo>
                      <a:pt x="54" y="50"/>
                      <a:pt x="53" y="50"/>
                      <a:pt x="53" y="50"/>
                    </a:cubicBezTo>
                    <a:cubicBezTo>
                      <a:pt x="50" y="45"/>
                      <a:pt x="47" y="50"/>
                      <a:pt x="47" y="50"/>
                    </a:cubicBezTo>
                    <a:cubicBezTo>
                      <a:pt x="45" y="53"/>
                      <a:pt x="35" y="59"/>
                      <a:pt x="35" y="59"/>
                    </a:cubicBezTo>
                    <a:cubicBezTo>
                      <a:pt x="34" y="59"/>
                      <a:pt x="33" y="60"/>
                      <a:pt x="33" y="60"/>
                    </a:cubicBezTo>
                    <a:lnTo>
                      <a:pt x="33" y="51"/>
                    </a:lnTo>
                    <a:close/>
                    <a:moveTo>
                      <a:pt x="3" y="82"/>
                    </a:moveTo>
                    <a:cubicBezTo>
                      <a:pt x="3" y="82"/>
                      <a:pt x="0" y="81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7"/>
                      <a:pt x="0" y="77"/>
                      <a:pt x="0" y="76"/>
                    </a:cubicBezTo>
                    <a:cubicBezTo>
                      <a:pt x="0" y="76"/>
                      <a:pt x="0" y="74"/>
                      <a:pt x="5" y="69"/>
                    </a:cubicBezTo>
                    <a:cubicBezTo>
                      <a:pt x="5" y="69"/>
                      <a:pt x="9" y="65"/>
                      <a:pt x="13" y="63"/>
                    </a:cubicBezTo>
                    <a:cubicBezTo>
                      <a:pt x="13" y="63"/>
                      <a:pt x="22" y="57"/>
                      <a:pt x="28" y="55"/>
                    </a:cubicBezTo>
                    <a:cubicBezTo>
                      <a:pt x="28" y="55"/>
                      <a:pt x="30" y="53"/>
                      <a:pt x="33" y="51"/>
                    </a:cubicBezTo>
                    <a:cubicBezTo>
                      <a:pt x="33" y="60"/>
                      <a:pt x="33" y="60"/>
                      <a:pt x="33" y="60"/>
                    </a:cubicBezTo>
                    <a:cubicBezTo>
                      <a:pt x="31" y="62"/>
                      <a:pt x="30" y="63"/>
                      <a:pt x="30" y="63"/>
                    </a:cubicBezTo>
                    <a:cubicBezTo>
                      <a:pt x="26" y="62"/>
                      <a:pt x="22" y="65"/>
                      <a:pt x="22" y="65"/>
                    </a:cubicBezTo>
                    <a:cubicBezTo>
                      <a:pt x="17" y="67"/>
                      <a:pt x="18" y="69"/>
                      <a:pt x="18" y="69"/>
                    </a:cubicBezTo>
                    <a:cubicBezTo>
                      <a:pt x="17" y="72"/>
                      <a:pt x="14" y="78"/>
                      <a:pt x="14" y="78"/>
                    </a:cubicBezTo>
                    <a:cubicBezTo>
                      <a:pt x="13" y="79"/>
                      <a:pt x="12" y="84"/>
                      <a:pt x="12" y="86"/>
                    </a:cubicBezTo>
                    <a:cubicBezTo>
                      <a:pt x="12" y="86"/>
                      <a:pt x="14" y="92"/>
                      <a:pt x="14" y="92"/>
                    </a:cubicBezTo>
                    <a:cubicBezTo>
                      <a:pt x="16" y="97"/>
                      <a:pt x="26" y="106"/>
                      <a:pt x="26" y="106"/>
                    </a:cubicBezTo>
                    <a:cubicBezTo>
                      <a:pt x="28" y="107"/>
                      <a:pt x="30" y="108"/>
                      <a:pt x="33" y="108"/>
                    </a:cubicBezTo>
                    <a:cubicBezTo>
                      <a:pt x="33" y="115"/>
                      <a:pt x="33" y="115"/>
                      <a:pt x="33" y="115"/>
                    </a:cubicBezTo>
                    <a:cubicBezTo>
                      <a:pt x="31" y="113"/>
                      <a:pt x="29" y="111"/>
                      <a:pt x="27" y="111"/>
                    </a:cubicBezTo>
                    <a:cubicBezTo>
                      <a:pt x="27" y="111"/>
                      <a:pt x="17" y="102"/>
                      <a:pt x="13" y="98"/>
                    </a:cubicBezTo>
                    <a:cubicBezTo>
                      <a:pt x="13" y="98"/>
                      <a:pt x="7" y="92"/>
                      <a:pt x="7" y="87"/>
                    </a:cubicBezTo>
                    <a:cubicBezTo>
                      <a:pt x="7" y="87"/>
                      <a:pt x="6" y="82"/>
                      <a:pt x="3" y="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9" name="Freeform 18">
                <a:extLst>
                  <a:ext uri="{FF2B5EF4-FFF2-40B4-BE49-F238E27FC236}">
                    <a16:creationId xmlns="" xmlns:a16="http://schemas.microsoft.com/office/drawing/2014/main" id="{3BA4C66A-5734-6844-B963-9ABEAF7E6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954"/>
                <a:ext cx="212" cy="261"/>
              </a:xfrm>
              <a:custGeom>
                <a:avLst/>
                <a:gdLst>
                  <a:gd name="T0" fmla="*/ 92 w 111"/>
                  <a:gd name="T1" fmla="*/ 4 h 135"/>
                  <a:gd name="T2" fmla="*/ 108 w 111"/>
                  <a:gd name="T3" fmla="*/ 13 h 135"/>
                  <a:gd name="T4" fmla="*/ 106 w 111"/>
                  <a:gd name="T5" fmla="*/ 20 h 135"/>
                  <a:gd name="T6" fmla="*/ 98 w 111"/>
                  <a:gd name="T7" fmla="*/ 25 h 135"/>
                  <a:gd name="T8" fmla="*/ 93 w 111"/>
                  <a:gd name="T9" fmla="*/ 28 h 135"/>
                  <a:gd name="T10" fmla="*/ 68 w 111"/>
                  <a:gd name="T11" fmla="*/ 65 h 135"/>
                  <a:gd name="T12" fmla="*/ 48 w 111"/>
                  <a:gd name="T13" fmla="*/ 97 h 135"/>
                  <a:gd name="T14" fmla="*/ 27 w 111"/>
                  <a:gd name="T15" fmla="*/ 124 h 135"/>
                  <a:gd name="T16" fmla="*/ 23 w 111"/>
                  <a:gd name="T17" fmla="*/ 128 h 135"/>
                  <a:gd name="T18" fmla="*/ 20 w 111"/>
                  <a:gd name="T19" fmla="*/ 132 h 135"/>
                  <a:gd name="T20" fmla="*/ 13 w 111"/>
                  <a:gd name="T21" fmla="*/ 135 h 135"/>
                  <a:gd name="T22" fmla="*/ 8 w 111"/>
                  <a:gd name="T23" fmla="*/ 134 h 135"/>
                  <a:gd name="T24" fmla="*/ 3 w 111"/>
                  <a:gd name="T25" fmla="*/ 134 h 135"/>
                  <a:gd name="T26" fmla="*/ 4 w 111"/>
                  <a:gd name="T27" fmla="*/ 132 h 135"/>
                  <a:gd name="T28" fmla="*/ 6 w 111"/>
                  <a:gd name="T29" fmla="*/ 130 h 135"/>
                  <a:gd name="T30" fmla="*/ 8 w 111"/>
                  <a:gd name="T31" fmla="*/ 129 h 135"/>
                  <a:gd name="T32" fmla="*/ 9 w 111"/>
                  <a:gd name="T33" fmla="*/ 128 h 135"/>
                  <a:gd name="T34" fmla="*/ 11 w 111"/>
                  <a:gd name="T35" fmla="*/ 125 h 135"/>
                  <a:gd name="T36" fmla="*/ 13 w 111"/>
                  <a:gd name="T37" fmla="*/ 123 h 135"/>
                  <a:gd name="T38" fmla="*/ 31 w 111"/>
                  <a:gd name="T39" fmla="*/ 102 h 135"/>
                  <a:gd name="T40" fmla="*/ 48 w 111"/>
                  <a:gd name="T41" fmla="*/ 77 h 135"/>
                  <a:gd name="T42" fmla="*/ 58 w 111"/>
                  <a:gd name="T43" fmla="*/ 61 h 135"/>
                  <a:gd name="T44" fmla="*/ 78 w 111"/>
                  <a:gd name="T45" fmla="*/ 28 h 135"/>
                  <a:gd name="T46" fmla="*/ 58 w 111"/>
                  <a:gd name="T47" fmla="*/ 17 h 135"/>
                  <a:gd name="T48" fmla="*/ 61 w 111"/>
                  <a:gd name="T49" fmla="*/ 16 h 135"/>
                  <a:gd name="T50" fmla="*/ 81 w 111"/>
                  <a:gd name="T51" fmla="*/ 13 h 135"/>
                  <a:gd name="T52" fmla="*/ 92 w 111"/>
                  <a:gd name="T53" fmla="*/ 4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1" h="135">
                    <a:moveTo>
                      <a:pt x="92" y="4"/>
                    </a:moveTo>
                    <a:cubicBezTo>
                      <a:pt x="92" y="4"/>
                      <a:pt x="100" y="0"/>
                      <a:pt x="108" y="13"/>
                    </a:cubicBezTo>
                    <a:cubicBezTo>
                      <a:pt x="108" y="13"/>
                      <a:pt x="111" y="20"/>
                      <a:pt x="106" y="20"/>
                    </a:cubicBezTo>
                    <a:cubicBezTo>
                      <a:pt x="106" y="20"/>
                      <a:pt x="102" y="21"/>
                      <a:pt x="98" y="25"/>
                    </a:cubicBezTo>
                    <a:cubicBezTo>
                      <a:pt x="97" y="25"/>
                      <a:pt x="94" y="25"/>
                      <a:pt x="93" y="28"/>
                    </a:cubicBezTo>
                    <a:cubicBezTo>
                      <a:pt x="93" y="28"/>
                      <a:pt x="85" y="42"/>
                      <a:pt x="68" y="65"/>
                    </a:cubicBezTo>
                    <a:cubicBezTo>
                      <a:pt x="68" y="65"/>
                      <a:pt x="59" y="77"/>
                      <a:pt x="48" y="97"/>
                    </a:cubicBezTo>
                    <a:cubicBezTo>
                      <a:pt x="48" y="97"/>
                      <a:pt x="40" y="113"/>
                      <a:pt x="27" y="124"/>
                    </a:cubicBezTo>
                    <a:cubicBezTo>
                      <a:pt x="27" y="124"/>
                      <a:pt x="23" y="127"/>
                      <a:pt x="23" y="128"/>
                    </a:cubicBezTo>
                    <a:cubicBezTo>
                      <a:pt x="23" y="128"/>
                      <a:pt x="22" y="130"/>
                      <a:pt x="20" y="132"/>
                    </a:cubicBezTo>
                    <a:cubicBezTo>
                      <a:pt x="20" y="132"/>
                      <a:pt x="17" y="135"/>
                      <a:pt x="13" y="135"/>
                    </a:cubicBezTo>
                    <a:cubicBezTo>
                      <a:pt x="13" y="135"/>
                      <a:pt x="10" y="134"/>
                      <a:pt x="8" y="134"/>
                    </a:cubicBezTo>
                    <a:cubicBezTo>
                      <a:pt x="8" y="134"/>
                      <a:pt x="5" y="134"/>
                      <a:pt x="3" y="134"/>
                    </a:cubicBezTo>
                    <a:cubicBezTo>
                      <a:pt x="3" y="134"/>
                      <a:pt x="0" y="135"/>
                      <a:pt x="4" y="132"/>
                    </a:cubicBezTo>
                    <a:cubicBezTo>
                      <a:pt x="4" y="132"/>
                      <a:pt x="4" y="131"/>
                      <a:pt x="6" y="130"/>
                    </a:cubicBezTo>
                    <a:cubicBezTo>
                      <a:pt x="6" y="130"/>
                      <a:pt x="7" y="130"/>
                      <a:pt x="8" y="129"/>
                    </a:cubicBezTo>
                    <a:cubicBezTo>
                      <a:pt x="8" y="129"/>
                      <a:pt x="7" y="128"/>
                      <a:pt x="9" y="128"/>
                    </a:cubicBezTo>
                    <a:cubicBezTo>
                      <a:pt x="9" y="128"/>
                      <a:pt x="11" y="129"/>
                      <a:pt x="11" y="125"/>
                    </a:cubicBezTo>
                    <a:cubicBezTo>
                      <a:pt x="11" y="125"/>
                      <a:pt x="11" y="124"/>
                      <a:pt x="13" y="123"/>
                    </a:cubicBezTo>
                    <a:cubicBezTo>
                      <a:pt x="13" y="123"/>
                      <a:pt x="19" y="118"/>
                      <a:pt x="31" y="102"/>
                    </a:cubicBezTo>
                    <a:cubicBezTo>
                      <a:pt x="31" y="102"/>
                      <a:pt x="42" y="89"/>
                      <a:pt x="48" y="77"/>
                    </a:cubicBezTo>
                    <a:cubicBezTo>
                      <a:pt x="48" y="77"/>
                      <a:pt x="53" y="69"/>
                      <a:pt x="58" y="61"/>
                    </a:cubicBezTo>
                    <a:cubicBezTo>
                      <a:pt x="58" y="61"/>
                      <a:pt x="75" y="34"/>
                      <a:pt x="78" y="28"/>
                    </a:cubicBezTo>
                    <a:cubicBezTo>
                      <a:pt x="78" y="28"/>
                      <a:pt x="59" y="25"/>
                      <a:pt x="58" y="17"/>
                    </a:cubicBezTo>
                    <a:cubicBezTo>
                      <a:pt x="58" y="17"/>
                      <a:pt x="58" y="14"/>
                      <a:pt x="61" y="16"/>
                    </a:cubicBezTo>
                    <a:cubicBezTo>
                      <a:pt x="61" y="16"/>
                      <a:pt x="70" y="20"/>
                      <a:pt x="81" y="13"/>
                    </a:cubicBezTo>
                    <a:cubicBezTo>
                      <a:pt x="81" y="13"/>
                      <a:pt x="87" y="11"/>
                      <a:pt x="9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0" name="Freeform 19">
                <a:extLst>
                  <a:ext uri="{FF2B5EF4-FFF2-40B4-BE49-F238E27FC236}">
                    <a16:creationId xmlns="" xmlns:a16="http://schemas.microsoft.com/office/drawing/2014/main" id="{A5BFE88A-39B1-D143-AFD9-F888F310A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93"/>
                <a:ext cx="158" cy="118"/>
              </a:xfrm>
              <a:custGeom>
                <a:avLst/>
                <a:gdLst>
                  <a:gd name="T0" fmla="*/ 11 w 83"/>
                  <a:gd name="T1" fmla="*/ 29 h 61"/>
                  <a:gd name="T2" fmla="*/ 4 w 83"/>
                  <a:gd name="T3" fmla="*/ 21 h 61"/>
                  <a:gd name="T4" fmla="*/ 20 w 83"/>
                  <a:gd name="T5" fmla="*/ 27 h 61"/>
                  <a:gd name="T6" fmla="*/ 23 w 83"/>
                  <a:gd name="T7" fmla="*/ 33 h 61"/>
                  <a:gd name="T8" fmla="*/ 33 w 83"/>
                  <a:gd name="T9" fmla="*/ 46 h 61"/>
                  <a:gd name="T10" fmla="*/ 34 w 83"/>
                  <a:gd name="T11" fmla="*/ 44 h 61"/>
                  <a:gd name="T12" fmla="*/ 34 w 83"/>
                  <a:gd name="T13" fmla="*/ 39 h 61"/>
                  <a:gd name="T14" fmla="*/ 38 w 83"/>
                  <a:gd name="T15" fmla="*/ 36 h 61"/>
                  <a:gd name="T16" fmla="*/ 40 w 83"/>
                  <a:gd name="T17" fmla="*/ 35 h 61"/>
                  <a:gd name="T18" fmla="*/ 47 w 83"/>
                  <a:gd name="T19" fmla="*/ 26 h 61"/>
                  <a:gd name="T20" fmla="*/ 47 w 83"/>
                  <a:gd name="T21" fmla="*/ 19 h 61"/>
                  <a:gd name="T22" fmla="*/ 37 w 83"/>
                  <a:gd name="T23" fmla="*/ 13 h 61"/>
                  <a:gd name="T24" fmla="*/ 35 w 83"/>
                  <a:gd name="T25" fmla="*/ 11 h 61"/>
                  <a:gd name="T26" fmla="*/ 42 w 83"/>
                  <a:gd name="T27" fmla="*/ 10 h 61"/>
                  <a:gd name="T28" fmla="*/ 55 w 83"/>
                  <a:gd name="T29" fmla="*/ 4 h 61"/>
                  <a:gd name="T30" fmla="*/ 59 w 83"/>
                  <a:gd name="T31" fmla="*/ 1 h 61"/>
                  <a:gd name="T32" fmla="*/ 68 w 83"/>
                  <a:gd name="T33" fmla="*/ 3 h 61"/>
                  <a:gd name="T34" fmla="*/ 81 w 83"/>
                  <a:gd name="T35" fmla="*/ 15 h 61"/>
                  <a:gd name="T36" fmla="*/ 82 w 83"/>
                  <a:gd name="T37" fmla="*/ 18 h 61"/>
                  <a:gd name="T38" fmla="*/ 78 w 83"/>
                  <a:gd name="T39" fmla="*/ 23 h 61"/>
                  <a:gd name="T40" fmla="*/ 66 w 83"/>
                  <a:gd name="T41" fmla="*/ 34 h 61"/>
                  <a:gd name="T42" fmla="*/ 64 w 83"/>
                  <a:gd name="T43" fmla="*/ 46 h 61"/>
                  <a:gd name="T44" fmla="*/ 62 w 83"/>
                  <a:gd name="T45" fmla="*/ 53 h 61"/>
                  <a:gd name="T46" fmla="*/ 55 w 83"/>
                  <a:gd name="T47" fmla="*/ 55 h 61"/>
                  <a:gd name="T48" fmla="*/ 46 w 83"/>
                  <a:gd name="T49" fmla="*/ 59 h 61"/>
                  <a:gd name="T50" fmla="*/ 43 w 83"/>
                  <a:gd name="T51" fmla="*/ 59 h 61"/>
                  <a:gd name="T52" fmla="*/ 40 w 83"/>
                  <a:gd name="T53" fmla="*/ 58 h 61"/>
                  <a:gd name="T54" fmla="*/ 38 w 83"/>
                  <a:gd name="T55" fmla="*/ 55 h 61"/>
                  <a:gd name="T56" fmla="*/ 33 w 83"/>
                  <a:gd name="T57" fmla="*/ 51 h 61"/>
                  <a:gd name="T58" fmla="*/ 29 w 83"/>
                  <a:gd name="T59" fmla="*/ 49 h 61"/>
                  <a:gd name="T60" fmla="*/ 20 w 83"/>
                  <a:gd name="T61" fmla="*/ 35 h 61"/>
                  <a:gd name="T62" fmla="*/ 11 w 83"/>
                  <a:gd name="T63" fmla="*/ 2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3" h="61">
                    <a:moveTo>
                      <a:pt x="11" y="29"/>
                    </a:moveTo>
                    <a:cubicBezTo>
                      <a:pt x="11" y="29"/>
                      <a:pt x="0" y="23"/>
                      <a:pt x="4" y="21"/>
                    </a:cubicBezTo>
                    <a:cubicBezTo>
                      <a:pt x="4" y="21"/>
                      <a:pt x="12" y="18"/>
                      <a:pt x="20" y="27"/>
                    </a:cubicBezTo>
                    <a:cubicBezTo>
                      <a:pt x="20" y="27"/>
                      <a:pt x="21" y="30"/>
                      <a:pt x="23" y="33"/>
                    </a:cubicBezTo>
                    <a:cubicBezTo>
                      <a:pt x="23" y="33"/>
                      <a:pt x="24" y="36"/>
                      <a:pt x="33" y="46"/>
                    </a:cubicBezTo>
                    <a:cubicBezTo>
                      <a:pt x="33" y="46"/>
                      <a:pt x="34" y="47"/>
                      <a:pt x="34" y="44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6" y="35"/>
                      <a:pt x="38" y="36"/>
                    </a:cubicBezTo>
                    <a:cubicBezTo>
                      <a:pt x="38" y="36"/>
                      <a:pt x="39" y="37"/>
                      <a:pt x="40" y="35"/>
                    </a:cubicBezTo>
                    <a:cubicBezTo>
                      <a:pt x="40" y="35"/>
                      <a:pt x="45" y="31"/>
                      <a:pt x="47" y="26"/>
                    </a:cubicBezTo>
                    <a:cubicBezTo>
                      <a:pt x="47" y="26"/>
                      <a:pt x="50" y="21"/>
                      <a:pt x="47" y="19"/>
                    </a:cubicBezTo>
                    <a:cubicBezTo>
                      <a:pt x="47" y="19"/>
                      <a:pt x="40" y="15"/>
                      <a:pt x="37" y="13"/>
                    </a:cubicBezTo>
                    <a:cubicBezTo>
                      <a:pt x="37" y="13"/>
                      <a:pt x="33" y="12"/>
                      <a:pt x="35" y="11"/>
                    </a:cubicBezTo>
                    <a:cubicBezTo>
                      <a:pt x="35" y="11"/>
                      <a:pt x="37" y="10"/>
                      <a:pt x="42" y="10"/>
                    </a:cubicBezTo>
                    <a:cubicBezTo>
                      <a:pt x="42" y="10"/>
                      <a:pt x="53" y="8"/>
                      <a:pt x="55" y="4"/>
                    </a:cubicBezTo>
                    <a:cubicBezTo>
                      <a:pt x="55" y="4"/>
                      <a:pt x="56" y="0"/>
                      <a:pt x="59" y="1"/>
                    </a:cubicBezTo>
                    <a:cubicBezTo>
                      <a:pt x="59" y="1"/>
                      <a:pt x="65" y="4"/>
                      <a:pt x="68" y="3"/>
                    </a:cubicBezTo>
                    <a:cubicBezTo>
                      <a:pt x="68" y="3"/>
                      <a:pt x="79" y="3"/>
                      <a:pt x="81" y="15"/>
                    </a:cubicBezTo>
                    <a:cubicBezTo>
                      <a:pt x="81" y="15"/>
                      <a:pt x="81" y="17"/>
                      <a:pt x="82" y="18"/>
                    </a:cubicBezTo>
                    <a:cubicBezTo>
                      <a:pt x="82" y="18"/>
                      <a:pt x="83" y="22"/>
                      <a:pt x="78" y="23"/>
                    </a:cubicBezTo>
                    <a:cubicBezTo>
                      <a:pt x="78" y="23"/>
                      <a:pt x="68" y="30"/>
                      <a:pt x="66" y="34"/>
                    </a:cubicBezTo>
                    <a:cubicBezTo>
                      <a:pt x="66" y="34"/>
                      <a:pt x="62" y="42"/>
                      <a:pt x="64" y="46"/>
                    </a:cubicBezTo>
                    <a:cubicBezTo>
                      <a:pt x="64" y="46"/>
                      <a:pt x="66" y="51"/>
                      <a:pt x="62" y="53"/>
                    </a:cubicBezTo>
                    <a:cubicBezTo>
                      <a:pt x="62" y="53"/>
                      <a:pt x="59" y="55"/>
                      <a:pt x="55" y="55"/>
                    </a:cubicBezTo>
                    <a:cubicBezTo>
                      <a:pt x="55" y="55"/>
                      <a:pt x="50" y="54"/>
                      <a:pt x="46" y="59"/>
                    </a:cubicBezTo>
                    <a:cubicBezTo>
                      <a:pt x="46" y="59"/>
                      <a:pt x="46" y="61"/>
                      <a:pt x="43" y="59"/>
                    </a:cubicBezTo>
                    <a:cubicBezTo>
                      <a:pt x="43" y="59"/>
                      <a:pt x="43" y="58"/>
                      <a:pt x="40" y="58"/>
                    </a:cubicBezTo>
                    <a:cubicBezTo>
                      <a:pt x="40" y="58"/>
                      <a:pt x="38" y="58"/>
                      <a:pt x="38" y="55"/>
                    </a:cubicBezTo>
                    <a:cubicBezTo>
                      <a:pt x="38" y="55"/>
                      <a:pt x="37" y="52"/>
                      <a:pt x="33" y="51"/>
                    </a:cubicBezTo>
                    <a:cubicBezTo>
                      <a:pt x="33" y="51"/>
                      <a:pt x="31" y="52"/>
                      <a:pt x="29" y="49"/>
                    </a:cubicBezTo>
                    <a:cubicBezTo>
                      <a:pt x="29" y="49"/>
                      <a:pt x="23" y="39"/>
                      <a:pt x="20" y="35"/>
                    </a:cubicBezTo>
                    <a:cubicBezTo>
                      <a:pt x="20" y="35"/>
                      <a:pt x="16" y="30"/>
                      <a:pt x="1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1" name="Freeform 20">
                <a:extLst>
                  <a:ext uri="{FF2B5EF4-FFF2-40B4-BE49-F238E27FC236}">
                    <a16:creationId xmlns="" xmlns:a16="http://schemas.microsoft.com/office/drawing/2014/main" id="{6017E3F1-79AA-FB4C-A334-ABF02186E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116"/>
                <a:ext cx="19" cy="97"/>
              </a:xfrm>
              <a:custGeom>
                <a:avLst/>
                <a:gdLst>
                  <a:gd name="T0" fmla="*/ 10 w 10"/>
                  <a:gd name="T1" fmla="*/ 50 h 50"/>
                  <a:gd name="T2" fmla="*/ 6 w 10"/>
                  <a:gd name="T3" fmla="*/ 50 h 50"/>
                  <a:gd name="T4" fmla="*/ 0 w 10"/>
                  <a:gd name="T5" fmla="*/ 25 h 50"/>
                  <a:gd name="T6" fmla="*/ 6 w 10"/>
                  <a:gd name="T7" fmla="*/ 0 h 50"/>
                  <a:gd name="T8" fmla="*/ 10 w 10"/>
                  <a:gd name="T9" fmla="*/ 0 h 50"/>
                  <a:gd name="T10" fmla="*/ 4 w 10"/>
                  <a:gd name="T11" fmla="*/ 25 h 50"/>
                  <a:gd name="T12" fmla="*/ 10 w 10"/>
                  <a:gd name="T13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10" y="50"/>
                    </a:moveTo>
                    <a:cubicBezTo>
                      <a:pt x="6" y="50"/>
                      <a:pt x="6" y="50"/>
                      <a:pt x="6" y="50"/>
                    </a:cubicBezTo>
                    <a:cubicBezTo>
                      <a:pt x="2" y="43"/>
                      <a:pt x="0" y="35"/>
                      <a:pt x="0" y="25"/>
                    </a:cubicBezTo>
                    <a:cubicBezTo>
                      <a:pt x="0" y="15"/>
                      <a:pt x="2" y="7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8"/>
                      <a:pt x="4" y="16"/>
                      <a:pt x="4" y="25"/>
                    </a:cubicBezTo>
                    <a:cubicBezTo>
                      <a:pt x="4" y="35"/>
                      <a:pt x="6" y="43"/>
                      <a:pt x="10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2" name="Freeform 21">
                <a:extLst>
                  <a:ext uri="{FF2B5EF4-FFF2-40B4-BE49-F238E27FC236}">
                    <a16:creationId xmlns="" xmlns:a16="http://schemas.microsoft.com/office/drawing/2014/main" id="{B7BA8CFE-222F-454E-83CC-B9309C10CF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94" y="2116"/>
                <a:ext cx="95" cy="99"/>
              </a:xfrm>
              <a:custGeom>
                <a:avLst/>
                <a:gdLst>
                  <a:gd name="T0" fmla="*/ 15 w 50"/>
                  <a:gd name="T1" fmla="*/ 0 h 51"/>
                  <a:gd name="T2" fmla="*/ 19 w 50"/>
                  <a:gd name="T3" fmla="*/ 3 h 51"/>
                  <a:gd name="T4" fmla="*/ 16 w 50"/>
                  <a:gd name="T5" fmla="*/ 5 h 51"/>
                  <a:gd name="T6" fmla="*/ 14 w 50"/>
                  <a:gd name="T7" fmla="*/ 26 h 51"/>
                  <a:gd name="T8" fmla="*/ 14 w 50"/>
                  <a:gd name="T9" fmla="*/ 30 h 51"/>
                  <a:gd name="T10" fmla="*/ 11 w 50"/>
                  <a:gd name="T11" fmla="*/ 26 h 51"/>
                  <a:gd name="T12" fmla="*/ 8 w 50"/>
                  <a:gd name="T13" fmla="*/ 16 h 51"/>
                  <a:gd name="T14" fmla="*/ 0 w 50"/>
                  <a:gd name="T15" fmla="*/ 18 h 51"/>
                  <a:gd name="T16" fmla="*/ 25 w 50"/>
                  <a:gd name="T17" fmla="*/ 35 h 51"/>
                  <a:gd name="T18" fmla="*/ 24 w 50"/>
                  <a:gd name="T19" fmla="*/ 29 h 51"/>
                  <a:gd name="T20" fmla="*/ 29 w 50"/>
                  <a:gd name="T21" fmla="*/ 29 h 51"/>
                  <a:gd name="T22" fmla="*/ 28 w 50"/>
                  <a:gd name="T23" fmla="*/ 34 h 51"/>
                  <a:gd name="T24" fmla="*/ 46 w 50"/>
                  <a:gd name="T25" fmla="*/ 35 h 51"/>
                  <a:gd name="T26" fmla="*/ 50 w 50"/>
                  <a:gd name="T27" fmla="*/ 38 h 51"/>
                  <a:gd name="T28" fmla="*/ 46 w 50"/>
                  <a:gd name="T29" fmla="*/ 38 h 51"/>
                  <a:gd name="T30" fmla="*/ 28 w 50"/>
                  <a:gd name="T31" fmla="*/ 46 h 51"/>
                  <a:gd name="T32" fmla="*/ 28 w 50"/>
                  <a:gd name="T33" fmla="*/ 51 h 51"/>
                  <a:gd name="T34" fmla="*/ 25 w 50"/>
                  <a:gd name="T35" fmla="*/ 46 h 51"/>
                  <a:gd name="T36" fmla="*/ 6 w 50"/>
                  <a:gd name="T37" fmla="*/ 38 h 51"/>
                  <a:gd name="T38" fmla="*/ 2 w 50"/>
                  <a:gd name="T39" fmla="*/ 35 h 51"/>
                  <a:gd name="T40" fmla="*/ 27 w 50"/>
                  <a:gd name="T41" fmla="*/ 13 h 51"/>
                  <a:gd name="T42" fmla="*/ 27 w 50"/>
                  <a:gd name="T43" fmla="*/ 0 h 51"/>
                  <a:gd name="T44" fmla="*/ 32 w 50"/>
                  <a:gd name="T45" fmla="*/ 1 h 51"/>
                  <a:gd name="T46" fmla="*/ 31 w 50"/>
                  <a:gd name="T47" fmla="*/ 6 h 51"/>
                  <a:gd name="T48" fmla="*/ 44 w 50"/>
                  <a:gd name="T49" fmla="*/ 3 h 51"/>
                  <a:gd name="T50" fmla="*/ 47 w 50"/>
                  <a:gd name="T51" fmla="*/ 7 h 51"/>
                  <a:gd name="T52" fmla="*/ 41 w 50"/>
                  <a:gd name="T53" fmla="*/ 9 h 51"/>
                  <a:gd name="T54" fmla="*/ 31 w 50"/>
                  <a:gd name="T55" fmla="*/ 22 h 51"/>
                  <a:gd name="T56" fmla="*/ 46 w 50"/>
                  <a:gd name="T57" fmla="*/ 22 h 51"/>
                  <a:gd name="T58" fmla="*/ 50 w 50"/>
                  <a:gd name="T59" fmla="*/ 20 h 51"/>
                  <a:gd name="T60" fmla="*/ 49 w 50"/>
                  <a:gd name="T61" fmla="*/ 24 h 51"/>
                  <a:gd name="T62" fmla="*/ 32 w 50"/>
                  <a:gd name="T63" fmla="*/ 29 h 51"/>
                  <a:gd name="T64" fmla="*/ 27 w 50"/>
                  <a:gd name="T65" fmla="*/ 16 h 51"/>
                  <a:gd name="T66" fmla="*/ 18 w 50"/>
                  <a:gd name="T67" fmla="*/ 17 h 51"/>
                  <a:gd name="T68" fmla="*/ 27 w 50"/>
                  <a:gd name="T69" fmla="*/ 1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0" h="51">
                    <a:moveTo>
                      <a:pt x="0" y="18"/>
                    </a:moveTo>
                    <a:cubicBezTo>
                      <a:pt x="8" y="13"/>
                      <a:pt x="13" y="6"/>
                      <a:pt x="15" y="0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2"/>
                      <a:pt x="20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3"/>
                      <a:pt x="17" y="4"/>
                      <a:pt x="16" y="5"/>
                    </a:cubicBezTo>
                    <a:cubicBezTo>
                      <a:pt x="15" y="7"/>
                      <a:pt x="15" y="9"/>
                      <a:pt x="14" y="10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6"/>
                      <a:pt x="14" y="27"/>
                      <a:pt x="14" y="29"/>
                    </a:cubicBezTo>
                    <a:cubicBezTo>
                      <a:pt x="14" y="29"/>
                      <a:pt x="14" y="30"/>
                      <a:pt x="14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28"/>
                      <a:pt x="11" y="27"/>
                      <a:pt x="11" y="26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4"/>
                      <a:pt x="9" y="15"/>
                      <a:pt x="8" y="16"/>
                    </a:cubicBezTo>
                    <a:cubicBezTo>
                      <a:pt x="7" y="17"/>
                      <a:pt x="6" y="18"/>
                      <a:pt x="3" y="21"/>
                    </a:cubicBezTo>
                    <a:cubicBezTo>
                      <a:pt x="2" y="19"/>
                      <a:pt x="1" y="19"/>
                      <a:pt x="0" y="18"/>
                    </a:cubicBezTo>
                    <a:close/>
                    <a:moveTo>
                      <a:pt x="6" y="35"/>
                    </a:moveTo>
                    <a:cubicBezTo>
                      <a:pt x="25" y="35"/>
                      <a:pt x="25" y="35"/>
                      <a:pt x="25" y="35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33"/>
                      <a:pt x="24" y="31"/>
                      <a:pt x="24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8" y="30"/>
                      <a:pt x="28" y="32"/>
                      <a:pt x="28" y="34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46" y="35"/>
                      <a:pt x="46" y="35"/>
                      <a:pt x="46" y="35"/>
                    </a:cubicBezTo>
                    <a:cubicBezTo>
                      <a:pt x="47" y="35"/>
                      <a:pt x="48" y="35"/>
                      <a:pt x="50" y="35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50" y="38"/>
                      <a:pt x="49" y="38"/>
                      <a:pt x="48" y="38"/>
                    </a:cubicBezTo>
                    <a:cubicBezTo>
                      <a:pt x="48" y="38"/>
                      <a:pt x="47" y="38"/>
                      <a:pt x="46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8" y="47"/>
                      <a:pt x="28" y="48"/>
                      <a:pt x="28" y="49"/>
                    </a:cubicBezTo>
                    <a:cubicBezTo>
                      <a:pt x="28" y="50"/>
                      <a:pt x="28" y="50"/>
                      <a:pt x="28" y="51"/>
                    </a:cubicBezTo>
                    <a:cubicBezTo>
                      <a:pt x="24" y="51"/>
                      <a:pt x="24" y="51"/>
                      <a:pt x="24" y="51"/>
                    </a:cubicBezTo>
                    <a:cubicBezTo>
                      <a:pt x="24" y="48"/>
                      <a:pt x="25" y="47"/>
                      <a:pt x="25" y="46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5" y="38"/>
                      <a:pt x="3" y="38"/>
                      <a:pt x="2" y="38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3" y="35"/>
                      <a:pt x="4" y="35"/>
                      <a:pt x="6" y="35"/>
                    </a:cubicBezTo>
                    <a:close/>
                    <a:moveTo>
                      <a:pt x="27" y="13"/>
                    </a:move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3"/>
                      <a:pt x="27" y="0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3"/>
                      <a:pt x="31" y="6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6" y="9"/>
                      <a:pt x="40" y="6"/>
                      <a:pt x="44" y="3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8"/>
                      <a:pt x="46" y="8"/>
                      <a:pt x="46" y="8"/>
                    </a:cubicBezTo>
                    <a:cubicBezTo>
                      <a:pt x="44" y="8"/>
                      <a:pt x="42" y="9"/>
                      <a:pt x="41" y="9"/>
                    </a:cubicBezTo>
                    <a:cubicBezTo>
                      <a:pt x="39" y="11"/>
                      <a:pt x="36" y="13"/>
                      <a:pt x="31" y="15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0" y="25"/>
                      <a:pt x="32" y="26"/>
                      <a:pt x="38" y="26"/>
                    </a:cubicBezTo>
                    <a:cubicBezTo>
                      <a:pt x="43" y="26"/>
                      <a:pt x="46" y="25"/>
                      <a:pt x="46" y="22"/>
                    </a:cubicBezTo>
                    <a:cubicBezTo>
                      <a:pt x="46" y="21"/>
                      <a:pt x="46" y="20"/>
                      <a:pt x="46" y="19"/>
                    </a:cubicBezTo>
                    <a:cubicBezTo>
                      <a:pt x="48" y="20"/>
                      <a:pt x="49" y="20"/>
                      <a:pt x="50" y="20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2"/>
                      <a:pt x="50" y="23"/>
                      <a:pt x="49" y="24"/>
                    </a:cubicBezTo>
                    <a:cubicBezTo>
                      <a:pt x="48" y="27"/>
                      <a:pt x="45" y="29"/>
                      <a:pt x="40" y="29"/>
                    </a:cubicBezTo>
                    <a:cubicBezTo>
                      <a:pt x="35" y="29"/>
                      <a:pt x="33" y="29"/>
                      <a:pt x="32" y="29"/>
                    </a:cubicBezTo>
                    <a:cubicBezTo>
                      <a:pt x="29" y="28"/>
                      <a:pt x="27" y="27"/>
                      <a:pt x="27" y="24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7"/>
                      <a:pt x="22" y="18"/>
                      <a:pt x="20" y="19"/>
                    </a:cubicBezTo>
                    <a:cubicBezTo>
                      <a:pt x="19" y="19"/>
                      <a:pt x="18" y="18"/>
                      <a:pt x="18" y="17"/>
                    </a:cubicBezTo>
                    <a:cubicBezTo>
                      <a:pt x="17" y="17"/>
                      <a:pt x="17" y="16"/>
                      <a:pt x="17" y="16"/>
                    </a:cubicBezTo>
                    <a:cubicBezTo>
                      <a:pt x="20" y="16"/>
                      <a:pt x="23" y="15"/>
                      <a:pt x="27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3" name="Freeform 22">
                <a:extLst>
                  <a:ext uri="{FF2B5EF4-FFF2-40B4-BE49-F238E27FC236}">
                    <a16:creationId xmlns="" xmlns:a16="http://schemas.microsoft.com/office/drawing/2014/main" id="{A67304A4-1D8F-9C4A-8A6B-896D067D1B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03" y="2115"/>
                <a:ext cx="93" cy="100"/>
              </a:xfrm>
              <a:custGeom>
                <a:avLst/>
                <a:gdLst>
                  <a:gd name="T0" fmla="*/ 19 w 49"/>
                  <a:gd name="T1" fmla="*/ 0 h 52"/>
                  <a:gd name="T2" fmla="*/ 22 w 49"/>
                  <a:gd name="T3" fmla="*/ 1 h 52"/>
                  <a:gd name="T4" fmla="*/ 23 w 49"/>
                  <a:gd name="T5" fmla="*/ 1 h 52"/>
                  <a:gd name="T6" fmla="*/ 22 w 49"/>
                  <a:gd name="T7" fmla="*/ 2 h 52"/>
                  <a:gd name="T8" fmla="*/ 21 w 49"/>
                  <a:gd name="T9" fmla="*/ 4 h 52"/>
                  <a:gd name="T10" fmla="*/ 20 w 49"/>
                  <a:gd name="T11" fmla="*/ 6 h 52"/>
                  <a:gd name="T12" fmla="*/ 19 w 49"/>
                  <a:gd name="T13" fmla="*/ 9 h 52"/>
                  <a:gd name="T14" fmla="*/ 44 w 49"/>
                  <a:gd name="T15" fmla="*/ 9 h 52"/>
                  <a:gd name="T16" fmla="*/ 47 w 49"/>
                  <a:gd name="T17" fmla="*/ 8 h 52"/>
                  <a:gd name="T18" fmla="*/ 49 w 49"/>
                  <a:gd name="T19" fmla="*/ 8 h 52"/>
                  <a:gd name="T20" fmla="*/ 49 w 49"/>
                  <a:gd name="T21" fmla="*/ 12 h 52"/>
                  <a:gd name="T22" fmla="*/ 47 w 49"/>
                  <a:gd name="T23" fmla="*/ 11 h 52"/>
                  <a:gd name="T24" fmla="*/ 44 w 49"/>
                  <a:gd name="T25" fmla="*/ 11 h 52"/>
                  <a:gd name="T26" fmla="*/ 18 w 49"/>
                  <a:gd name="T27" fmla="*/ 11 h 52"/>
                  <a:gd name="T28" fmla="*/ 11 w 49"/>
                  <a:gd name="T29" fmla="*/ 25 h 52"/>
                  <a:gd name="T30" fmla="*/ 24 w 49"/>
                  <a:gd name="T31" fmla="*/ 25 h 52"/>
                  <a:gd name="T32" fmla="*/ 24 w 49"/>
                  <a:gd name="T33" fmla="*/ 21 h 52"/>
                  <a:gd name="T34" fmla="*/ 24 w 49"/>
                  <a:gd name="T35" fmla="*/ 16 h 52"/>
                  <a:gd name="T36" fmla="*/ 28 w 49"/>
                  <a:gd name="T37" fmla="*/ 16 h 52"/>
                  <a:gd name="T38" fmla="*/ 28 w 49"/>
                  <a:gd name="T39" fmla="*/ 17 h 52"/>
                  <a:gd name="T40" fmla="*/ 28 w 49"/>
                  <a:gd name="T41" fmla="*/ 17 h 52"/>
                  <a:gd name="T42" fmla="*/ 27 w 49"/>
                  <a:gd name="T43" fmla="*/ 21 h 52"/>
                  <a:gd name="T44" fmla="*/ 27 w 49"/>
                  <a:gd name="T45" fmla="*/ 25 h 52"/>
                  <a:gd name="T46" fmla="*/ 39 w 49"/>
                  <a:gd name="T47" fmla="*/ 25 h 52"/>
                  <a:gd name="T48" fmla="*/ 44 w 49"/>
                  <a:gd name="T49" fmla="*/ 25 h 52"/>
                  <a:gd name="T50" fmla="*/ 44 w 49"/>
                  <a:gd name="T51" fmla="*/ 28 h 52"/>
                  <a:gd name="T52" fmla="*/ 39 w 49"/>
                  <a:gd name="T53" fmla="*/ 28 h 52"/>
                  <a:gd name="T54" fmla="*/ 27 w 49"/>
                  <a:gd name="T55" fmla="*/ 28 h 52"/>
                  <a:gd name="T56" fmla="*/ 27 w 49"/>
                  <a:gd name="T57" fmla="*/ 47 h 52"/>
                  <a:gd name="T58" fmla="*/ 19 w 49"/>
                  <a:gd name="T59" fmla="*/ 52 h 52"/>
                  <a:gd name="T60" fmla="*/ 17 w 49"/>
                  <a:gd name="T61" fmla="*/ 47 h 52"/>
                  <a:gd name="T62" fmla="*/ 24 w 49"/>
                  <a:gd name="T63" fmla="*/ 46 h 52"/>
                  <a:gd name="T64" fmla="*/ 24 w 49"/>
                  <a:gd name="T65" fmla="*/ 28 h 52"/>
                  <a:gd name="T66" fmla="*/ 11 w 49"/>
                  <a:gd name="T67" fmla="*/ 28 h 52"/>
                  <a:gd name="T68" fmla="*/ 8 w 49"/>
                  <a:gd name="T69" fmla="*/ 29 h 52"/>
                  <a:gd name="T70" fmla="*/ 6 w 49"/>
                  <a:gd name="T71" fmla="*/ 25 h 52"/>
                  <a:gd name="T72" fmla="*/ 9 w 49"/>
                  <a:gd name="T73" fmla="*/ 22 h 52"/>
                  <a:gd name="T74" fmla="*/ 14 w 49"/>
                  <a:gd name="T75" fmla="*/ 11 h 52"/>
                  <a:gd name="T76" fmla="*/ 4 w 49"/>
                  <a:gd name="T77" fmla="*/ 11 h 52"/>
                  <a:gd name="T78" fmla="*/ 1 w 49"/>
                  <a:gd name="T79" fmla="*/ 11 h 52"/>
                  <a:gd name="T80" fmla="*/ 0 w 49"/>
                  <a:gd name="T81" fmla="*/ 12 h 52"/>
                  <a:gd name="T82" fmla="*/ 0 w 49"/>
                  <a:gd name="T83" fmla="*/ 8 h 52"/>
                  <a:gd name="T84" fmla="*/ 2 w 49"/>
                  <a:gd name="T85" fmla="*/ 8 h 52"/>
                  <a:gd name="T86" fmla="*/ 4 w 49"/>
                  <a:gd name="T87" fmla="*/ 9 h 52"/>
                  <a:gd name="T88" fmla="*/ 15 w 49"/>
                  <a:gd name="T89" fmla="*/ 9 h 52"/>
                  <a:gd name="T90" fmla="*/ 19 w 49"/>
                  <a:gd name="T91" fmla="*/ 0 h 52"/>
                  <a:gd name="T92" fmla="*/ 0 w 49"/>
                  <a:gd name="T93" fmla="*/ 46 h 52"/>
                  <a:gd name="T94" fmla="*/ 14 w 49"/>
                  <a:gd name="T95" fmla="*/ 33 h 52"/>
                  <a:gd name="T96" fmla="*/ 18 w 49"/>
                  <a:gd name="T97" fmla="*/ 36 h 52"/>
                  <a:gd name="T98" fmla="*/ 19 w 49"/>
                  <a:gd name="T99" fmla="*/ 36 h 52"/>
                  <a:gd name="T100" fmla="*/ 18 w 49"/>
                  <a:gd name="T101" fmla="*/ 37 h 52"/>
                  <a:gd name="T102" fmla="*/ 15 w 49"/>
                  <a:gd name="T103" fmla="*/ 39 h 52"/>
                  <a:gd name="T104" fmla="*/ 4 w 49"/>
                  <a:gd name="T105" fmla="*/ 49 h 52"/>
                  <a:gd name="T106" fmla="*/ 0 w 49"/>
                  <a:gd name="T107" fmla="*/ 46 h 52"/>
                  <a:gd name="T108" fmla="*/ 32 w 49"/>
                  <a:gd name="T109" fmla="*/ 37 h 52"/>
                  <a:gd name="T110" fmla="*/ 34 w 49"/>
                  <a:gd name="T111" fmla="*/ 34 h 52"/>
                  <a:gd name="T112" fmla="*/ 48 w 49"/>
                  <a:gd name="T113" fmla="*/ 45 h 52"/>
                  <a:gd name="T114" fmla="*/ 46 w 49"/>
                  <a:gd name="T115" fmla="*/ 48 h 52"/>
                  <a:gd name="T116" fmla="*/ 32 w 49"/>
                  <a:gd name="T117" fmla="*/ 37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9" h="52">
                    <a:moveTo>
                      <a:pt x="19" y="0"/>
                    </a:moveTo>
                    <a:cubicBezTo>
                      <a:pt x="22" y="1"/>
                      <a:pt x="22" y="1"/>
                      <a:pt x="22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2"/>
                      <a:pt x="22" y="2"/>
                    </a:cubicBezTo>
                    <a:cubicBezTo>
                      <a:pt x="22" y="2"/>
                      <a:pt x="21" y="3"/>
                      <a:pt x="21" y="4"/>
                    </a:cubicBezTo>
                    <a:cubicBezTo>
                      <a:pt x="21" y="4"/>
                      <a:pt x="20" y="5"/>
                      <a:pt x="20" y="6"/>
                    </a:cubicBezTo>
                    <a:cubicBezTo>
                      <a:pt x="20" y="7"/>
                      <a:pt x="19" y="8"/>
                      <a:pt x="19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5" y="9"/>
                      <a:pt x="46" y="8"/>
                      <a:pt x="47" y="8"/>
                    </a:cubicBezTo>
                    <a:cubicBezTo>
                      <a:pt x="48" y="8"/>
                      <a:pt x="49" y="8"/>
                      <a:pt x="49" y="8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9" y="12"/>
                      <a:pt x="48" y="12"/>
                      <a:pt x="47" y="11"/>
                    </a:cubicBezTo>
                    <a:cubicBezTo>
                      <a:pt x="46" y="11"/>
                      <a:pt x="45" y="11"/>
                      <a:pt x="44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6" y="15"/>
                      <a:pt x="14" y="19"/>
                      <a:pt x="11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19"/>
                      <a:pt x="24" y="17"/>
                      <a:pt x="24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6"/>
                      <a:pt x="28" y="16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7" y="17"/>
                      <a:pt x="27" y="19"/>
                      <a:pt x="27" y="21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0" y="25"/>
                      <a:pt x="42" y="25"/>
                      <a:pt x="44" y="25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2" y="28"/>
                      <a:pt x="41" y="28"/>
                      <a:pt x="39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50"/>
                      <a:pt x="25" y="51"/>
                      <a:pt x="19" y="52"/>
                    </a:cubicBezTo>
                    <a:cubicBezTo>
                      <a:pt x="18" y="50"/>
                      <a:pt x="18" y="49"/>
                      <a:pt x="17" y="47"/>
                    </a:cubicBezTo>
                    <a:cubicBezTo>
                      <a:pt x="22" y="48"/>
                      <a:pt x="25" y="48"/>
                      <a:pt x="24" y="46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0" y="28"/>
                      <a:pt x="9" y="28"/>
                      <a:pt x="8" y="29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5"/>
                      <a:pt x="8" y="24"/>
                      <a:pt x="9" y="22"/>
                    </a:cubicBezTo>
                    <a:cubicBezTo>
                      <a:pt x="11" y="19"/>
                      <a:pt x="12" y="16"/>
                      <a:pt x="1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3" y="11"/>
                      <a:pt x="1" y="11"/>
                    </a:cubicBezTo>
                    <a:cubicBezTo>
                      <a:pt x="1" y="12"/>
                      <a:pt x="0" y="12"/>
                      <a:pt x="0" y="1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2" y="8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7" y="6"/>
                      <a:pt x="18" y="3"/>
                      <a:pt x="19" y="0"/>
                    </a:cubicBezTo>
                    <a:close/>
                    <a:moveTo>
                      <a:pt x="0" y="46"/>
                    </a:moveTo>
                    <a:cubicBezTo>
                      <a:pt x="6" y="43"/>
                      <a:pt x="11" y="39"/>
                      <a:pt x="14" y="33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8" y="36"/>
                      <a:pt x="18" y="37"/>
                    </a:cubicBezTo>
                    <a:cubicBezTo>
                      <a:pt x="17" y="37"/>
                      <a:pt x="16" y="38"/>
                      <a:pt x="15" y="39"/>
                    </a:cubicBezTo>
                    <a:cubicBezTo>
                      <a:pt x="12" y="42"/>
                      <a:pt x="8" y="46"/>
                      <a:pt x="4" y="49"/>
                    </a:cubicBezTo>
                    <a:cubicBezTo>
                      <a:pt x="3" y="47"/>
                      <a:pt x="2" y="46"/>
                      <a:pt x="0" y="46"/>
                    </a:cubicBezTo>
                    <a:close/>
                    <a:moveTo>
                      <a:pt x="32" y="37"/>
                    </a:moveTo>
                    <a:cubicBezTo>
                      <a:pt x="34" y="34"/>
                      <a:pt x="34" y="34"/>
                      <a:pt x="34" y="34"/>
                    </a:cubicBezTo>
                    <a:cubicBezTo>
                      <a:pt x="39" y="37"/>
                      <a:pt x="44" y="41"/>
                      <a:pt x="48" y="45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1" y="44"/>
                      <a:pt x="37" y="40"/>
                      <a:pt x="32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4" name="Freeform 23">
                <a:extLst>
                  <a:ext uri="{FF2B5EF4-FFF2-40B4-BE49-F238E27FC236}">
                    <a16:creationId xmlns="" xmlns:a16="http://schemas.microsoft.com/office/drawing/2014/main" id="{87D71602-D4A2-CC41-88CA-C977E7288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116"/>
                <a:ext cx="19" cy="97"/>
              </a:xfrm>
              <a:custGeom>
                <a:avLst/>
                <a:gdLst>
                  <a:gd name="T0" fmla="*/ 0 w 10"/>
                  <a:gd name="T1" fmla="*/ 0 h 50"/>
                  <a:gd name="T2" fmla="*/ 4 w 10"/>
                  <a:gd name="T3" fmla="*/ 0 h 50"/>
                  <a:gd name="T4" fmla="*/ 10 w 10"/>
                  <a:gd name="T5" fmla="*/ 25 h 50"/>
                  <a:gd name="T6" fmla="*/ 4 w 10"/>
                  <a:gd name="T7" fmla="*/ 50 h 50"/>
                  <a:gd name="T8" fmla="*/ 0 w 10"/>
                  <a:gd name="T9" fmla="*/ 50 h 50"/>
                  <a:gd name="T10" fmla="*/ 6 w 10"/>
                  <a:gd name="T11" fmla="*/ 25 h 50"/>
                  <a:gd name="T12" fmla="*/ 0 w 10"/>
                  <a:gd name="T1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8" y="7"/>
                      <a:pt x="10" y="15"/>
                      <a:pt x="10" y="25"/>
                    </a:cubicBezTo>
                    <a:cubicBezTo>
                      <a:pt x="10" y="35"/>
                      <a:pt x="8" y="43"/>
                      <a:pt x="4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4" y="43"/>
                      <a:pt x="6" y="35"/>
                      <a:pt x="6" y="25"/>
                    </a:cubicBezTo>
                    <a:cubicBezTo>
                      <a:pt x="6" y="16"/>
                      <a:pt x="4" y="8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5" name="Freeform 24">
                <a:extLst>
                  <a:ext uri="{FF2B5EF4-FFF2-40B4-BE49-F238E27FC236}">
                    <a16:creationId xmlns="" xmlns:a16="http://schemas.microsoft.com/office/drawing/2014/main" id="{85B00E51-CC45-7448-B934-C2C579F54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324"/>
                <a:ext cx="71" cy="75"/>
              </a:xfrm>
              <a:custGeom>
                <a:avLst/>
                <a:gdLst>
                  <a:gd name="T0" fmla="*/ 35 w 37"/>
                  <a:gd name="T1" fmla="*/ 0 h 39"/>
                  <a:gd name="T2" fmla="*/ 36 w 37"/>
                  <a:gd name="T3" fmla="*/ 13 h 39"/>
                  <a:gd name="T4" fmla="*/ 35 w 37"/>
                  <a:gd name="T5" fmla="*/ 13 h 39"/>
                  <a:gd name="T6" fmla="*/ 30 w 37"/>
                  <a:gd name="T7" fmla="*/ 5 h 39"/>
                  <a:gd name="T8" fmla="*/ 21 w 37"/>
                  <a:gd name="T9" fmla="*/ 2 h 39"/>
                  <a:gd name="T10" fmla="*/ 14 w 37"/>
                  <a:gd name="T11" fmla="*/ 4 h 39"/>
                  <a:gd name="T12" fmla="*/ 9 w 37"/>
                  <a:gd name="T13" fmla="*/ 10 h 39"/>
                  <a:gd name="T14" fmla="*/ 7 w 37"/>
                  <a:gd name="T15" fmla="*/ 20 h 39"/>
                  <a:gd name="T16" fmla="*/ 9 w 37"/>
                  <a:gd name="T17" fmla="*/ 29 h 39"/>
                  <a:gd name="T18" fmla="*/ 14 w 37"/>
                  <a:gd name="T19" fmla="*/ 35 h 39"/>
                  <a:gd name="T20" fmla="*/ 22 w 37"/>
                  <a:gd name="T21" fmla="*/ 37 h 39"/>
                  <a:gd name="T22" fmla="*/ 29 w 37"/>
                  <a:gd name="T23" fmla="*/ 35 h 39"/>
                  <a:gd name="T24" fmla="*/ 36 w 37"/>
                  <a:gd name="T25" fmla="*/ 29 h 39"/>
                  <a:gd name="T26" fmla="*/ 37 w 37"/>
                  <a:gd name="T27" fmla="*/ 30 h 39"/>
                  <a:gd name="T28" fmla="*/ 30 w 37"/>
                  <a:gd name="T29" fmla="*/ 37 h 39"/>
                  <a:gd name="T30" fmla="*/ 20 w 37"/>
                  <a:gd name="T31" fmla="*/ 39 h 39"/>
                  <a:gd name="T32" fmla="*/ 4 w 37"/>
                  <a:gd name="T33" fmla="*/ 32 h 39"/>
                  <a:gd name="T34" fmla="*/ 0 w 37"/>
                  <a:gd name="T35" fmla="*/ 20 h 39"/>
                  <a:gd name="T36" fmla="*/ 3 w 37"/>
                  <a:gd name="T37" fmla="*/ 10 h 39"/>
                  <a:gd name="T38" fmla="*/ 10 w 37"/>
                  <a:gd name="T39" fmla="*/ 3 h 39"/>
                  <a:gd name="T40" fmla="*/ 21 w 37"/>
                  <a:gd name="T41" fmla="*/ 0 h 39"/>
                  <a:gd name="T42" fmla="*/ 30 w 37"/>
                  <a:gd name="T43" fmla="*/ 2 h 39"/>
                  <a:gd name="T44" fmla="*/ 31 w 37"/>
                  <a:gd name="T45" fmla="*/ 3 h 39"/>
                  <a:gd name="T46" fmla="*/ 33 w 37"/>
                  <a:gd name="T47" fmla="*/ 2 h 39"/>
                  <a:gd name="T48" fmla="*/ 34 w 37"/>
                  <a:gd name="T49" fmla="*/ 0 h 39"/>
                  <a:gd name="T50" fmla="*/ 35 w 37"/>
                  <a:gd name="T5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5" y="0"/>
                    </a:moveTo>
                    <a:cubicBezTo>
                      <a:pt x="36" y="13"/>
                      <a:pt x="36" y="13"/>
                      <a:pt x="36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4" y="9"/>
                      <a:pt x="32" y="6"/>
                      <a:pt x="30" y="5"/>
                    </a:cubicBezTo>
                    <a:cubicBezTo>
                      <a:pt x="27" y="3"/>
                      <a:pt x="25" y="2"/>
                      <a:pt x="21" y="2"/>
                    </a:cubicBezTo>
                    <a:cubicBezTo>
                      <a:pt x="19" y="2"/>
                      <a:pt x="16" y="3"/>
                      <a:pt x="14" y="4"/>
                    </a:cubicBezTo>
                    <a:cubicBezTo>
                      <a:pt x="12" y="5"/>
                      <a:pt x="10" y="7"/>
                      <a:pt x="9" y="10"/>
                    </a:cubicBezTo>
                    <a:cubicBezTo>
                      <a:pt x="7" y="13"/>
                      <a:pt x="7" y="16"/>
                      <a:pt x="7" y="20"/>
                    </a:cubicBezTo>
                    <a:cubicBezTo>
                      <a:pt x="7" y="24"/>
                      <a:pt x="7" y="27"/>
                      <a:pt x="9" y="29"/>
                    </a:cubicBezTo>
                    <a:cubicBezTo>
                      <a:pt x="10" y="32"/>
                      <a:pt x="12" y="33"/>
                      <a:pt x="14" y="35"/>
                    </a:cubicBezTo>
                    <a:cubicBezTo>
                      <a:pt x="16" y="36"/>
                      <a:pt x="19" y="37"/>
                      <a:pt x="22" y="37"/>
                    </a:cubicBezTo>
                    <a:cubicBezTo>
                      <a:pt x="25" y="37"/>
                      <a:pt x="27" y="36"/>
                      <a:pt x="29" y="35"/>
                    </a:cubicBezTo>
                    <a:cubicBezTo>
                      <a:pt x="31" y="34"/>
                      <a:pt x="34" y="32"/>
                      <a:pt x="36" y="29"/>
                    </a:cubicBezTo>
                    <a:cubicBezTo>
                      <a:pt x="37" y="30"/>
                      <a:pt x="37" y="30"/>
                      <a:pt x="37" y="30"/>
                    </a:cubicBezTo>
                    <a:cubicBezTo>
                      <a:pt x="35" y="33"/>
                      <a:pt x="32" y="35"/>
                      <a:pt x="30" y="37"/>
                    </a:cubicBezTo>
                    <a:cubicBezTo>
                      <a:pt x="27" y="38"/>
                      <a:pt x="24" y="39"/>
                      <a:pt x="20" y="39"/>
                    </a:cubicBezTo>
                    <a:cubicBezTo>
                      <a:pt x="13" y="39"/>
                      <a:pt x="8" y="37"/>
                      <a:pt x="4" y="32"/>
                    </a:cubicBezTo>
                    <a:cubicBezTo>
                      <a:pt x="1" y="29"/>
                      <a:pt x="0" y="25"/>
                      <a:pt x="0" y="20"/>
                    </a:cubicBezTo>
                    <a:cubicBezTo>
                      <a:pt x="0" y="17"/>
                      <a:pt x="1" y="13"/>
                      <a:pt x="3" y="10"/>
                    </a:cubicBezTo>
                    <a:cubicBezTo>
                      <a:pt x="4" y="7"/>
                      <a:pt x="7" y="5"/>
                      <a:pt x="10" y="3"/>
                    </a:cubicBezTo>
                    <a:cubicBezTo>
                      <a:pt x="13" y="1"/>
                      <a:pt x="17" y="0"/>
                      <a:pt x="21" y="0"/>
                    </a:cubicBezTo>
                    <a:cubicBezTo>
                      <a:pt x="24" y="0"/>
                      <a:pt x="27" y="1"/>
                      <a:pt x="30" y="2"/>
                    </a:cubicBezTo>
                    <a:cubicBezTo>
                      <a:pt x="30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3" y="2"/>
                    </a:cubicBezTo>
                    <a:cubicBezTo>
                      <a:pt x="33" y="2"/>
                      <a:pt x="34" y="1"/>
                      <a:pt x="34" y="0"/>
                    </a:cubicBezTo>
                    <a:lnTo>
                      <a:pt x="3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6" name="Freeform 25">
                <a:extLst>
                  <a:ext uri="{FF2B5EF4-FFF2-40B4-BE49-F238E27FC236}">
                    <a16:creationId xmlns="" xmlns:a16="http://schemas.microsoft.com/office/drawing/2014/main" id="{26001EBA-8A92-1B43-B116-AE5DCEB2E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326"/>
                <a:ext cx="82" cy="71"/>
              </a:xfrm>
              <a:custGeom>
                <a:avLst/>
                <a:gdLst>
                  <a:gd name="T0" fmla="*/ 12 w 43"/>
                  <a:gd name="T1" fmla="*/ 17 h 37"/>
                  <a:gd name="T2" fmla="*/ 31 w 43"/>
                  <a:gd name="T3" fmla="*/ 17 h 37"/>
                  <a:gd name="T4" fmla="*/ 31 w 43"/>
                  <a:gd name="T5" fmla="*/ 7 h 37"/>
                  <a:gd name="T6" fmla="*/ 31 w 43"/>
                  <a:gd name="T7" fmla="*/ 3 h 37"/>
                  <a:gd name="T8" fmla="*/ 30 w 43"/>
                  <a:gd name="T9" fmla="*/ 2 h 37"/>
                  <a:gd name="T10" fmla="*/ 27 w 43"/>
                  <a:gd name="T11" fmla="*/ 1 h 37"/>
                  <a:gd name="T12" fmla="*/ 25 w 43"/>
                  <a:gd name="T13" fmla="*/ 1 h 37"/>
                  <a:gd name="T14" fmla="*/ 25 w 43"/>
                  <a:gd name="T15" fmla="*/ 0 h 37"/>
                  <a:gd name="T16" fmla="*/ 43 w 43"/>
                  <a:gd name="T17" fmla="*/ 0 h 37"/>
                  <a:gd name="T18" fmla="*/ 43 w 43"/>
                  <a:gd name="T19" fmla="*/ 1 h 37"/>
                  <a:gd name="T20" fmla="*/ 42 w 43"/>
                  <a:gd name="T21" fmla="*/ 1 h 37"/>
                  <a:gd name="T22" fmla="*/ 39 w 43"/>
                  <a:gd name="T23" fmla="*/ 2 h 37"/>
                  <a:gd name="T24" fmla="*/ 37 w 43"/>
                  <a:gd name="T25" fmla="*/ 3 h 37"/>
                  <a:gd name="T26" fmla="*/ 37 w 43"/>
                  <a:gd name="T27" fmla="*/ 7 h 37"/>
                  <a:gd name="T28" fmla="*/ 37 w 43"/>
                  <a:gd name="T29" fmla="*/ 31 h 37"/>
                  <a:gd name="T30" fmla="*/ 37 w 43"/>
                  <a:gd name="T31" fmla="*/ 34 h 37"/>
                  <a:gd name="T32" fmla="*/ 39 w 43"/>
                  <a:gd name="T33" fmla="*/ 36 h 37"/>
                  <a:gd name="T34" fmla="*/ 42 w 43"/>
                  <a:gd name="T35" fmla="*/ 36 h 37"/>
                  <a:gd name="T36" fmla="*/ 43 w 43"/>
                  <a:gd name="T37" fmla="*/ 36 h 37"/>
                  <a:gd name="T38" fmla="*/ 43 w 43"/>
                  <a:gd name="T39" fmla="*/ 37 h 37"/>
                  <a:gd name="T40" fmla="*/ 25 w 43"/>
                  <a:gd name="T41" fmla="*/ 37 h 37"/>
                  <a:gd name="T42" fmla="*/ 25 w 43"/>
                  <a:gd name="T43" fmla="*/ 36 h 37"/>
                  <a:gd name="T44" fmla="*/ 27 w 43"/>
                  <a:gd name="T45" fmla="*/ 36 h 37"/>
                  <a:gd name="T46" fmla="*/ 31 w 43"/>
                  <a:gd name="T47" fmla="*/ 35 h 37"/>
                  <a:gd name="T48" fmla="*/ 31 w 43"/>
                  <a:gd name="T49" fmla="*/ 31 h 37"/>
                  <a:gd name="T50" fmla="*/ 31 w 43"/>
                  <a:gd name="T51" fmla="*/ 19 h 37"/>
                  <a:gd name="T52" fmla="*/ 12 w 43"/>
                  <a:gd name="T53" fmla="*/ 19 h 37"/>
                  <a:gd name="T54" fmla="*/ 12 w 43"/>
                  <a:gd name="T55" fmla="*/ 31 h 37"/>
                  <a:gd name="T56" fmla="*/ 13 w 43"/>
                  <a:gd name="T57" fmla="*/ 34 h 37"/>
                  <a:gd name="T58" fmla="*/ 14 w 43"/>
                  <a:gd name="T59" fmla="*/ 36 h 37"/>
                  <a:gd name="T60" fmla="*/ 17 w 43"/>
                  <a:gd name="T61" fmla="*/ 36 h 37"/>
                  <a:gd name="T62" fmla="*/ 18 w 43"/>
                  <a:gd name="T63" fmla="*/ 36 h 37"/>
                  <a:gd name="T64" fmla="*/ 18 w 43"/>
                  <a:gd name="T65" fmla="*/ 37 h 37"/>
                  <a:gd name="T66" fmla="*/ 0 w 43"/>
                  <a:gd name="T67" fmla="*/ 37 h 37"/>
                  <a:gd name="T68" fmla="*/ 0 w 43"/>
                  <a:gd name="T69" fmla="*/ 36 h 37"/>
                  <a:gd name="T70" fmla="*/ 2 w 43"/>
                  <a:gd name="T71" fmla="*/ 36 h 37"/>
                  <a:gd name="T72" fmla="*/ 6 w 43"/>
                  <a:gd name="T73" fmla="*/ 35 h 37"/>
                  <a:gd name="T74" fmla="*/ 6 w 43"/>
                  <a:gd name="T75" fmla="*/ 31 h 37"/>
                  <a:gd name="T76" fmla="*/ 6 w 43"/>
                  <a:gd name="T77" fmla="*/ 7 h 37"/>
                  <a:gd name="T78" fmla="*/ 6 w 43"/>
                  <a:gd name="T79" fmla="*/ 3 h 37"/>
                  <a:gd name="T80" fmla="*/ 5 w 43"/>
                  <a:gd name="T81" fmla="*/ 2 h 37"/>
                  <a:gd name="T82" fmla="*/ 2 w 43"/>
                  <a:gd name="T83" fmla="*/ 1 h 37"/>
                  <a:gd name="T84" fmla="*/ 0 w 43"/>
                  <a:gd name="T85" fmla="*/ 1 h 37"/>
                  <a:gd name="T86" fmla="*/ 0 w 43"/>
                  <a:gd name="T87" fmla="*/ 0 h 37"/>
                  <a:gd name="T88" fmla="*/ 18 w 43"/>
                  <a:gd name="T89" fmla="*/ 0 h 37"/>
                  <a:gd name="T90" fmla="*/ 18 w 43"/>
                  <a:gd name="T91" fmla="*/ 1 h 37"/>
                  <a:gd name="T92" fmla="*/ 17 w 43"/>
                  <a:gd name="T93" fmla="*/ 1 h 37"/>
                  <a:gd name="T94" fmla="*/ 14 w 43"/>
                  <a:gd name="T95" fmla="*/ 2 h 37"/>
                  <a:gd name="T96" fmla="*/ 13 w 43"/>
                  <a:gd name="T97" fmla="*/ 3 h 37"/>
                  <a:gd name="T98" fmla="*/ 12 w 43"/>
                  <a:gd name="T99" fmla="*/ 7 h 37"/>
                  <a:gd name="T100" fmla="*/ 12 w 43"/>
                  <a:gd name="T101" fmla="*/ 1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3" h="37">
                    <a:moveTo>
                      <a:pt x="12" y="17"/>
                    </a:move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5"/>
                      <a:pt x="31" y="3"/>
                      <a:pt x="31" y="3"/>
                    </a:cubicBezTo>
                    <a:cubicBezTo>
                      <a:pt x="31" y="2"/>
                      <a:pt x="30" y="2"/>
                      <a:pt x="30" y="2"/>
                    </a:cubicBezTo>
                    <a:cubicBezTo>
                      <a:pt x="29" y="1"/>
                      <a:pt x="28" y="1"/>
                      <a:pt x="27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0" y="1"/>
                      <a:pt x="39" y="2"/>
                    </a:cubicBezTo>
                    <a:cubicBezTo>
                      <a:pt x="38" y="2"/>
                      <a:pt x="38" y="2"/>
                      <a:pt x="37" y="3"/>
                    </a:cubicBezTo>
                    <a:cubicBezTo>
                      <a:pt x="37" y="4"/>
                      <a:pt x="37" y="5"/>
                      <a:pt x="37" y="7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7" y="33"/>
                      <a:pt x="37" y="34"/>
                      <a:pt x="37" y="34"/>
                    </a:cubicBezTo>
                    <a:cubicBezTo>
                      <a:pt x="38" y="35"/>
                      <a:pt x="38" y="35"/>
                      <a:pt x="39" y="36"/>
                    </a:cubicBezTo>
                    <a:cubicBezTo>
                      <a:pt x="40" y="36"/>
                      <a:pt x="41" y="36"/>
                      <a:pt x="42" y="36"/>
                    </a:cubicBezTo>
                    <a:cubicBezTo>
                      <a:pt x="43" y="36"/>
                      <a:pt x="43" y="36"/>
                      <a:pt x="43" y="36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9" y="36"/>
                      <a:pt x="30" y="36"/>
                      <a:pt x="31" y="35"/>
                    </a:cubicBezTo>
                    <a:cubicBezTo>
                      <a:pt x="31" y="34"/>
                      <a:pt x="31" y="33"/>
                      <a:pt x="31" y="31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3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7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3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lnTo>
                      <a:pt x="12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7" name="Freeform 26">
                <a:extLst>
                  <a:ext uri="{FF2B5EF4-FFF2-40B4-BE49-F238E27FC236}">
                    <a16:creationId xmlns="" xmlns:a16="http://schemas.microsoft.com/office/drawing/2014/main" id="{DDE6C016-CDE2-F24A-BE4F-5E88D4B95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4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3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3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8" name="Freeform 27">
                <a:extLst>
                  <a:ext uri="{FF2B5EF4-FFF2-40B4-BE49-F238E27FC236}">
                    <a16:creationId xmlns="" xmlns:a16="http://schemas.microsoft.com/office/drawing/2014/main" id="{1B942B3B-E8D5-1E4A-A2DC-529EFC014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326"/>
                <a:ext cx="86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1 w 45"/>
                  <a:gd name="T31" fmla="*/ 8 h 38"/>
                  <a:gd name="T32" fmla="*/ 11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9" name="Freeform 28">
                <a:extLst>
                  <a:ext uri="{FF2B5EF4-FFF2-40B4-BE49-F238E27FC236}">
                    <a16:creationId xmlns="" xmlns:a16="http://schemas.microsoft.com/office/drawing/2014/main" id="{92AF6CA1-1AE3-684D-8EE9-404F9B7F48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8" y="2324"/>
                <a:ext cx="84" cy="73"/>
              </a:xfrm>
              <a:custGeom>
                <a:avLst/>
                <a:gdLst>
                  <a:gd name="T0" fmla="*/ 28 w 44"/>
                  <a:gd name="T1" fmla="*/ 26 h 38"/>
                  <a:gd name="T2" fmla="*/ 12 w 44"/>
                  <a:gd name="T3" fmla="*/ 26 h 38"/>
                  <a:gd name="T4" fmla="*/ 9 w 44"/>
                  <a:gd name="T5" fmla="*/ 32 h 38"/>
                  <a:gd name="T6" fmla="*/ 8 w 44"/>
                  <a:gd name="T7" fmla="*/ 35 h 38"/>
                  <a:gd name="T8" fmla="*/ 9 w 44"/>
                  <a:gd name="T9" fmla="*/ 37 h 38"/>
                  <a:gd name="T10" fmla="*/ 13 w 44"/>
                  <a:gd name="T11" fmla="*/ 37 h 38"/>
                  <a:gd name="T12" fmla="*/ 13 w 44"/>
                  <a:gd name="T13" fmla="*/ 38 h 38"/>
                  <a:gd name="T14" fmla="*/ 0 w 44"/>
                  <a:gd name="T15" fmla="*/ 38 h 38"/>
                  <a:gd name="T16" fmla="*/ 0 w 44"/>
                  <a:gd name="T17" fmla="*/ 37 h 38"/>
                  <a:gd name="T18" fmla="*/ 4 w 44"/>
                  <a:gd name="T19" fmla="*/ 36 h 38"/>
                  <a:gd name="T20" fmla="*/ 7 w 44"/>
                  <a:gd name="T21" fmla="*/ 31 h 38"/>
                  <a:gd name="T22" fmla="*/ 22 w 44"/>
                  <a:gd name="T23" fmla="*/ 0 h 38"/>
                  <a:gd name="T24" fmla="*/ 23 w 44"/>
                  <a:gd name="T25" fmla="*/ 0 h 38"/>
                  <a:gd name="T26" fmla="*/ 37 w 44"/>
                  <a:gd name="T27" fmla="*/ 31 h 38"/>
                  <a:gd name="T28" fmla="*/ 40 w 44"/>
                  <a:gd name="T29" fmla="*/ 36 h 38"/>
                  <a:gd name="T30" fmla="*/ 44 w 44"/>
                  <a:gd name="T31" fmla="*/ 37 h 38"/>
                  <a:gd name="T32" fmla="*/ 44 w 44"/>
                  <a:gd name="T33" fmla="*/ 38 h 38"/>
                  <a:gd name="T34" fmla="*/ 28 w 44"/>
                  <a:gd name="T35" fmla="*/ 38 h 38"/>
                  <a:gd name="T36" fmla="*/ 28 w 44"/>
                  <a:gd name="T37" fmla="*/ 37 h 38"/>
                  <a:gd name="T38" fmla="*/ 31 w 44"/>
                  <a:gd name="T39" fmla="*/ 37 h 38"/>
                  <a:gd name="T40" fmla="*/ 32 w 44"/>
                  <a:gd name="T41" fmla="*/ 35 h 38"/>
                  <a:gd name="T42" fmla="*/ 31 w 44"/>
                  <a:gd name="T43" fmla="*/ 31 h 38"/>
                  <a:gd name="T44" fmla="*/ 28 w 44"/>
                  <a:gd name="T45" fmla="*/ 26 h 38"/>
                  <a:gd name="T46" fmla="*/ 27 w 44"/>
                  <a:gd name="T47" fmla="*/ 24 h 38"/>
                  <a:gd name="T48" fmla="*/ 20 w 44"/>
                  <a:gd name="T49" fmla="*/ 9 h 38"/>
                  <a:gd name="T50" fmla="*/ 13 w 44"/>
                  <a:gd name="T51" fmla="*/ 24 h 38"/>
                  <a:gd name="T52" fmla="*/ 27 w 44"/>
                  <a:gd name="T53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4" h="38">
                    <a:moveTo>
                      <a:pt x="28" y="26"/>
                    </a:moveTo>
                    <a:cubicBezTo>
                      <a:pt x="12" y="26"/>
                      <a:pt x="12" y="26"/>
                      <a:pt x="12" y="26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3"/>
                      <a:pt x="8" y="34"/>
                      <a:pt x="8" y="35"/>
                    </a:cubicBezTo>
                    <a:cubicBezTo>
                      <a:pt x="8" y="36"/>
                      <a:pt x="9" y="36"/>
                      <a:pt x="9" y="37"/>
                    </a:cubicBezTo>
                    <a:cubicBezTo>
                      <a:pt x="10" y="37"/>
                      <a:pt x="11" y="37"/>
                      <a:pt x="13" y="37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2" y="37"/>
                      <a:pt x="3" y="37"/>
                      <a:pt x="4" y="36"/>
                    </a:cubicBezTo>
                    <a:cubicBezTo>
                      <a:pt x="5" y="35"/>
                      <a:pt x="6" y="34"/>
                      <a:pt x="7" y="3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8" y="34"/>
                      <a:pt x="39" y="35"/>
                      <a:pt x="40" y="36"/>
                    </a:cubicBezTo>
                    <a:cubicBezTo>
                      <a:pt x="41" y="37"/>
                      <a:pt x="42" y="37"/>
                      <a:pt x="44" y="37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7"/>
                      <a:pt x="31" y="37"/>
                      <a:pt x="31" y="37"/>
                    </a:cubicBezTo>
                    <a:cubicBezTo>
                      <a:pt x="32" y="36"/>
                      <a:pt x="32" y="36"/>
                      <a:pt x="32" y="35"/>
                    </a:cubicBezTo>
                    <a:cubicBezTo>
                      <a:pt x="32" y="34"/>
                      <a:pt x="32" y="33"/>
                      <a:pt x="31" y="31"/>
                    </a:cubicBezTo>
                    <a:lnTo>
                      <a:pt x="28" y="26"/>
                    </a:lnTo>
                    <a:close/>
                    <a:moveTo>
                      <a:pt x="27" y="24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13" y="24"/>
                      <a:pt x="13" y="24"/>
                      <a:pt x="13" y="24"/>
                    </a:cubicBezTo>
                    <a:lnTo>
                      <a:pt x="27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0" name="Freeform 29">
                <a:extLst>
                  <a:ext uri="{FF2B5EF4-FFF2-40B4-BE49-F238E27FC236}">
                    <a16:creationId xmlns="" xmlns:a16="http://schemas.microsoft.com/office/drawing/2014/main" id="{36C2C246-1ED3-1540-BB8A-F083458EB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8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6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29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0" y="1"/>
                      <a:pt x="39" y="2"/>
                      <a:pt x="38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7" y="29"/>
                      <a:pt x="36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7" y="38"/>
                      <a:pt x="14" y="37"/>
                      <a:pt x="12" y="36"/>
                    </a:cubicBezTo>
                    <a:cubicBezTo>
                      <a:pt x="9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4" y="33"/>
                      <a:pt x="15" y="34"/>
                      <a:pt x="17" y="35"/>
                    </a:cubicBezTo>
                    <a:cubicBezTo>
                      <a:pt x="18" y="35"/>
                      <a:pt x="20" y="36"/>
                      <a:pt x="22" y="36"/>
                    </a:cubicBezTo>
                    <a:cubicBezTo>
                      <a:pt x="25" y="36"/>
                      <a:pt x="27" y="35"/>
                      <a:pt x="29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3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1" name="Freeform 30">
                <a:extLst>
                  <a:ext uri="{FF2B5EF4-FFF2-40B4-BE49-F238E27FC236}">
                    <a16:creationId xmlns="" xmlns:a16="http://schemas.microsoft.com/office/drawing/2014/main" id="{27B4429D-80A2-0749-AA46-60C6CB661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326"/>
                <a:ext cx="85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0 w 45"/>
                  <a:gd name="T31" fmla="*/ 8 h 38"/>
                  <a:gd name="T32" fmla="*/ 10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2" name="Freeform 31">
                <a:extLst>
                  <a:ext uri="{FF2B5EF4-FFF2-40B4-BE49-F238E27FC236}">
                    <a16:creationId xmlns="" xmlns:a16="http://schemas.microsoft.com/office/drawing/2014/main" id="{83E48AEF-E6BE-EC4D-9D9A-C038D9D1E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3" name="Freeform 32">
                <a:extLst>
                  <a:ext uri="{FF2B5EF4-FFF2-40B4-BE49-F238E27FC236}">
                    <a16:creationId xmlns="" xmlns:a16="http://schemas.microsoft.com/office/drawing/2014/main" id="{CF6C246D-7349-E34B-AB15-161B9F573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26"/>
                <a:ext cx="84" cy="73"/>
              </a:xfrm>
              <a:custGeom>
                <a:avLst/>
                <a:gdLst>
                  <a:gd name="T0" fmla="*/ 44 w 44"/>
                  <a:gd name="T1" fmla="*/ 0 h 38"/>
                  <a:gd name="T2" fmla="*/ 44 w 44"/>
                  <a:gd name="T3" fmla="*/ 1 h 38"/>
                  <a:gd name="T4" fmla="*/ 41 w 44"/>
                  <a:gd name="T5" fmla="*/ 2 h 38"/>
                  <a:gd name="T6" fmla="*/ 38 w 44"/>
                  <a:gd name="T7" fmla="*/ 6 h 38"/>
                  <a:gd name="T8" fmla="*/ 23 w 44"/>
                  <a:gd name="T9" fmla="*/ 38 h 38"/>
                  <a:gd name="T10" fmla="*/ 22 w 44"/>
                  <a:gd name="T11" fmla="*/ 38 h 38"/>
                  <a:gd name="T12" fmla="*/ 7 w 44"/>
                  <a:gd name="T13" fmla="*/ 6 h 38"/>
                  <a:gd name="T14" fmla="*/ 5 w 44"/>
                  <a:gd name="T15" fmla="*/ 3 h 38"/>
                  <a:gd name="T16" fmla="*/ 3 w 44"/>
                  <a:gd name="T17" fmla="*/ 2 h 38"/>
                  <a:gd name="T18" fmla="*/ 0 w 44"/>
                  <a:gd name="T19" fmla="*/ 1 h 38"/>
                  <a:gd name="T20" fmla="*/ 0 w 44"/>
                  <a:gd name="T21" fmla="*/ 0 h 38"/>
                  <a:gd name="T22" fmla="*/ 17 w 44"/>
                  <a:gd name="T23" fmla="*/ 0 h 38"/>
                  <a:gd name="T24" fmla="*/ 17 w 44"/>
                  <a:gd name="T25" fmla="*/ 1 h 38"/>
                  <a:gd name="T26" fmla="*/ 13 w 44"/>
                  <a:gd name="T27" fmla="*/ 2 h 38"/>
                  <a:gd name="T28" fmla="*/ 13 w 44"/>
                  <a:gd name="T29" fmla="*/ 4 h 38"/>
                  <a:gd name="T30" fmla="*/ 14 w 44"/>
                  <a:gd name="T31" fmla="*/ 8 h 38"/>
                  <a:gd name="T32" fmla="*/ 24 w 44"/>
                  <a:gd name="T33" fmla="*/ 30 h 38"/>
                  <a:gd name="T34" fmla="*/ 34 w 44"/>
                  <a:gd name="T35" fmla="*/ 8 h 38"/>
                  <a:gd name="T36" fmla="*/ 36 w 44"/>
                  <a:gd name="T37" fmla="*/ 4 h 38"/>
                  <a:gd name="T38" fmla="*/ 35 w 44"/>
                  <a:gd name="T39" fmla="*/ 2 h 38"/>
                  <a:gd name="T40" fmla="*/ 32 w 44"/>
                  <a:gd name="T41" fmla="*/ 1 h 38"/>
                  <a:gd name="T42" fmla="*/ 31 w 44"/>
                  <a:gd name="T43" fmla="*/ 1 h 38"/>
                  <a:gd name="T44" fmla="*/ 31 w 44"/>
                  <a:gd name="T45" fmla="*/ 0 h 38"/>
                  <a:gd name="T46" fmla="*/ 44 w 44"/>
                  <a:gd name="T4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8">
                    <a:moveTo>
                      <a:pt x="44" y="0"/>
                    </a:move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1" y="2"/>
                      <a:pt x="41" y="2"/>
                    </a:cubicBezTo>
                    <a:cubicBezTo>
                      <a:pt x="39" y="3"/>
                      <a:pt x="39" y="5"/>
                      <a:pt x="38" y="6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3" y="2"/>
                      <a:pt x="13" y="3"/>
                      <a:pt x="13" y="4"/>
                    </a:cubicBezTo>
                    <a:cubicBezTo>
                      <a:pt x="13" y="4"/>
                      <a:pt x="13" y="6"/>
                      <a:pt x="14" y="8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6"/>
                      <a:pt x="36" y="5"/>
                      <a:pt x="36" y="4"/>
                    </a:cubicBezTo>
                    <a:cubicBezTo>
                      <a:pt x="36" y="3"/>
                      <a:pt x="35" y="3"/>
                      <a:pt x="35" y="2"/>
                    </a:cubicBezTo>
                    <a:cubicBezTo>
                      <a:pt x="34" y="2"/>
                      <a:pt x="33" y="1"/>
                      <a:pt x="32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4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4" name="Freeform 33">
                <a:extLst>
                  <a:ext uri="{FF2B5EF4-FFF2-40B4-BE49-F238E27FC236}">
                    <a16:creationId xmlns="" xmlns:a16="http://schemas.microsoft.com/office/drawing/2014/main" id="{B24EBDDD-673A-B244-84C9-C69396B6C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326"/>
                <a:ext cx="66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6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7 w 35"/>
                  <a:gd name="T17" fmla="*/ 21 h 37"/>
                  <a:gd name="T18" fmla="*/ 25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2 w 35"/>
                  <a:gd name="T49" fmla="*/ 36 h 37"/>
                  <a:gd name="T50" fmla="*/ 4 w 35"/>
                  <a:gd name="T51" fmla="*/ 36 h 37"/>
                  <a:gd name="T52" fmla="*/ 6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2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30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5" y="16"/>
                      <a:pt x="26" y="16"/>
                    </a:cubicBezTo>
                    <a:cubicBezTo>
                      <a:pt x="27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7" y="21"/>
                      <a:pt x="27" y="21"/>
                    </a:cubicBezTo>
                    <a:cubicBezTo>
                      <a:pt x="26" y="20"/>
                      <a:pt x="26" y="20"/>
                      <a:pt x="25" y="19"/>
                    </a:cubicBezTo>
                    <a:cubicBezTo>
                      <a:pt x="24" y="19"/>
                      <a:pt x="23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3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5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2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4" y="36"/>
                      <a:pt x="4" y="36"/>
                    </a:cubicBezTo>
                    <a:cubicBezTo>
                      <a:pt x="5" y="35"/>
                      <a:pt x="6" y="35"/>
                      <a:pt x="6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6"/>
                      <a:pt x="30" y="5"/>
                      <a:pt x="30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7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5" name="Freeform 34">
                <a:extLst>
                  <a:ext uri="{FF2B5EF4-FFF2-40B4-BE49-F238E27FC236}">
                    <a16:creationId xmlns="" xmlns:a16="http://schemas.microsoft.com/office/drawing/2014/main" id="{70C7FE01-9414-9449-8585-D77FC63B6B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07" y="2326"/>
                <a:ext cx="78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6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3 w 41"/>
                  <a:gd name="T69" fmla="*/ 16 h 37"/>
                  <a:gd name="T70" fmla="*/ 26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4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2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4" y="18"/>
                      <a:pt x="14" y="18"/>
                    </a:cubicBezTo>
                    <a:cubicBezTo>
                      <a:pt x="18" y="18"/>
                      <a:pt x="21" y="17"/>
                      <a:pt x="23" y="16"/>
                    </a:cubicBezTo>
                    <a:cubicBezTo>
                      <a:pt x="25" y="14"/>
                      <a:pt x="26" y="12"/>
                      <a:pt x="26" y="10"/>
                    </a:cubicBezTo>
                    <a:cubicBezTo>
                      <a:pt x="26" y="8"/>
                      <a:pt x="25" y="6"/>
                      <a:pt x="23" y="4"/>
                    </a:cubicBezTo>
                    <a:cubicBezTo>
                      <a:pt x="22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6" name="Freeform 35">
                <a:extLst>
                  <a:ext uri="{FF2B5EF4-FFF2-40B4-BE49-F238E27FC236}">
                    <a16:creationId xmlns="" xmlns:a16="http://schemas.microsoft.com/office/drawing/2014/main" id="{FA982A4C-E43D-824E-AA2F-03179F5F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324"/>
                <a:ext cx="52" cy="75"/>
              </a:xfrm>
              <a:custGeom>
                <a:avLst/>
                <a:gdLst>
                  <a:gd name="T0" fmla="*/ 24 w 27"/>
                  <a:gd name="T1" fmla="*/ 0 h 39"/>
                  <a:gd name="T2" fmla="*/ 24 w 27"/>
                  <a:gd name="T3" fmla="*/ 13 h 39"/>
                  <a:gd name="T4" fmla="*/ 23 w 27"/>
                  <a:gd name="T5" fmla="*/ 13 h 39"/>
                  <a:gd name="T6" fmla="*/ 21 w 27"/>
                  <a:gd name="T7" fmla="*/ 7 h 39"/>
                  <a:gd name="T8" fmla="*/ 17 w 27"/>
                  <a:gd name="T9" fmla="*/ 4 h 39"/>
                  <a:gd name="T10" fmla="*/ 12 w 27"/>
                  <a:gd name="T11" fmla="*/ 2 h 39"/>
                  <a:gd name="T12" fmla="*/ 7 w 27"/>
                  <a:gd name="T13" fmla="*/ 4 h 39"/>
                  <a:gd name="T14" fmla="*/ 5 w 27"/>
                  <a:gd name="T15" fmla="*/ 8 h 39"/>
                  <a:gd name="T16" fmla="*/ 6 w 27"/>
                  <a:gd name="T17" fmla="*/ 11 h 39"/>
                  <a:gd name="T18" fmla="*/ 15 w 27"/>
                  <a:gd name="T19" fmla="*/ 17 h 39"/>
                  <a:gd name="T20" fmla="*/ 23 w 27"/>
                  <a:gd name="T21" fmla="*/ 21 h 39"/>
                  <a:gd name="T22" fmla="*/ 26 w 27"/>
                  <a:gd name="T23" fmla="*/ 25 h 39"/>
                  <a:gd name="T24" fmla="*/ 27 w 27"/>
                  <a:gd name="T25" fmla="*/ 29 h 39"/>
                  <a:gd name="T26" fmla="*/ 24 w 27"/>
                  <a:gd name="T27" fmla="*/ 36 h 39"/>
                  <a:gd name="T28" fmla="*/ 14 w 27"/>
                  <a:gd name="T29" fmla="*/ 39 h 39"/>
                  <a:gd name="T30" fmla="*/ 11 w 27"/>
                  <a:gd name="T31" fmla="*/ 39 h 39"/>
                  <a:gd name="T32" fmla="*/ 7 w 27"/>
                  <a:gd name="T33" fmla="*/ 38 h 39"/>
                  <a:gd name="T34" fmla="*/ 3 w 27"/>
                  <a:gd name="T35" fmla="*/ 37 h 39"/>
                  <a:gd name="T36" fmla="*/ 2 w 27"/>
                  <a:gd name="T37" fmla="*/ 37 h 39"/>
                  <a:gd name="T38" fmla="*/ 1 w 27"/>
                  <a:gd name="T39" fmla="*/ 39 h 39"/>
                  <a:gd name="T40" fmla="*/ 0 w 27"/>
                  <a:gd name="T41" fmla="*/ 39 h 39"/>
                  <a:gd name="T42" fmla="*/ 0 w 27"/>
                  <a:gd name="T43" fmla="*/ 26 h 39"/>
                  <a:gd name="T44" fmla="*/ 1 w 27"/>
                  <a:gd name="T45" fmla="*/ 26 h 39"/>
                  <a:gd name="T46" fmla="*/ 3 w 27"/>
                  <a:gd name="T47" fmla="*/ 32 h 39"/>
                  <a:gd name="T48" fmla="*/ 8 w 27"/>
                  <a:gd name="T49" fmla="*/ 36 h 39"/>
                  <a:gd name="T50" fmla="*/ 14 w 27"/>
                  <a:gd name="T51" fmla="*/ 37 h 39"/>
                  <a:gd name="T52" fmla="*/ 20 w 27"/>
                  <a:gd name="T53" fmla="*/ 35 h 39"/>
                  <a:gd name="T54" fmla="*/ 22 w 27"/>
                  <a:gd name="T55" fmla="*/ 31 h 39"/>
                  <a:gd name="T56" fmla="*/ 21 w 27"/>
                  <a:gd name="T57" fmla="*/ 28 h 39"/>
                  <a:gd name="T58" fmla="*/ 18 w 27"/>
                  <a:gd name="T59" fmla="*/ 26 h 39"/>
                  <a:gd name="T60" fmla="*/ 12 w 27"/>
                  <a:gd name="T61" fmla="*/ 22 h 39"/>
                  <a:gd name="T62" fmla="*/ 4 w 27"/>
                  <a:gd name="T63" fmla="*/ 18 h 39"/>
                  <a:gd name="T64" fmla="*/ 1 w 27"/>
                  <a:gd name="T65" fmla="*/ 14 h 39"/>
                  <a:gd name="T66" fmla="*/ 0 w 27"/>
                  <a:gd name="T67" fmla="*/ 10 h 39"/>
                  <a:gd name="T68" fmla="*/ 3 w 27"/>
                  <a:gd name="T69" fmla="*/ 3 h 39"/>
                  <a:gd name="T70" fmla="*/ 12 w 27"/>
                  <a:gd name="T71" fmla="*/ 0 h 39"/>
                  <a:gd name="T72" fmla="*/ 19 w 27"/>
                  <a:gd name="T73" fmla="*/ 2 h 39"/>
                  <a:gd name="T74" fmla="*/ 21 w 27"/>
                  <a:gd name="T75" fmla="*/ 2 h 39"/>
                  <a:gd name="T76" fmla="*/ 23 w 27"/>
                  <a:gd name="T77" fmla="*/ 2 h 39"/>
                  <a:gd name="T78" fmla="*/ 23 w 27"/>
                  <a:gd name="T79" fmla="*/ 0 h 39"/>
                  <a:gd name="T80" fmla="*/ 24 w 27"/>
                  <a:gd name="T8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39">
                    <a:moveTo>
                      <a:pt x="24" y="0"/>
                    </a:moveTo>
                    <a:cubicBezTo>
                      <a:pt x="24" y="13"/>
                      <a:pt x="24" y="13"/>
                      <a:pt x="24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1"/>
                      <a:pt x="22" y="9"/>
                      <a:pt x="21" y="7"/>
                    </a:cubicBezTo>
                    <a:cubicBezTo>
                      <a:pt x="20" y="6"/>
                      <a:pt x="19" y="5"/>
                      <a:pt x="17" y="4"/>
                    </a:cubicBezTo>
                    <a:cubicBezTo>
                      <a:pt x="16" y="3"/>
                      <a:pt x="14" y="2"/>
                      <a:pt x="12" y="2"/>
                    </a:cubicBezTo>
                    <a:cubicBezTo>
                      <a:pt x="10" y="2"/>
                      <a:pt x="8" y="3"/>
                      <a:pt x="7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5" y="10"/>
                      <a:pt x="6" y="11"/>
                    </a:cubicBezTo>
                    <a:cubicBezTo>
                      <a:pt x="7" y="13"/>
                      <a:pt x="10" y="14"/>
                      <a:pt x="15" y="17"/>
                    </a:cubicBezTo>
                    <a:cubicBezTo>
                      <a:pt x="19" y="19"/>
                      <a:pt x="21" y="20"/>
                      <a:pt x="23" y="21"/>
                    </a:cubicBezTo>
                    <a:cubicBezTo>
                      <a:pt x="24" y="22"/>
                      <a:pt x="25" y="23"/>
                      <a:pt x="26" y="25"/>
                    </a:cubicBezTo>
                    <a:cubicBezTo>
                      <a:pt x="27" y="26"/>
                      <a:pt x="27" y="27"/>
                      <a:pt x="27" y="29"/>
                    </a:cubicBezTo>
                    <a:cubicBezTo>
                      <a:pt x="27" y="32"/>
                      <a:pt x="26" y="34"/>
                      <a:pt x="24" y="36"/>
                    </a:cubicBezTo>
                    <a:cubicBezTo>
                      <a:pt x="21" y="38"/>
                      <a:pt x="18" y="39"/>
                      <a:pt x="14" y="39"/>
                    </a:cubicBezTo>
                    <a:cubicBezTo>
                      <a:pt x="13" y="39"/>
                      <a:pt x="12" y="39"/>
                      <a:pt x="11" y="39"/>
                    </a:cubicBezTo>
                    <a:cubicBezTo>
                      <a:pt x="10" y="39"/>
                      <a:pt x="9" y="38"/>
                      <a:pt x="7" y="38"/>
                    </a:cubicBezTo>
                    <a:cubicBezTo>
                      <a:pt x="5" y="37"/>
                      <a:pt x="4" y="37"/>
                      <a:pt x="3" y="37"/>
                    </a:cubicBezTo>
                    <a:cubicBezTo>
                      <a:pt x="3" y="37"/>
                      <a:pt x="2" y="37"/>
                      <a:pt x="2" y="37"/>
                    </a:cubicBezTo>
                    <a:cubicBezTo>
                      <a:pt x="2" y="38"/>
                      <a:pt x="1" y="38"/>
                      <a:pt x="1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9"/>
                      <a:pt x="3" y="31"/>
                      <a:pt x="3" y="32"/>
                    </a:cubicBezTo>
                    <a:cubicBezTo>
                      <a:pt x="4" y="34"/>
                      <a:pt x="6" y="35"/>
                      <a:pt x="8" y="36"/>
                    </a:cubicBezTo>
                    <a:cubicBezTo>
                      <a:pt x="9" y="37"/>
                      <a:pt x="11" y="37"/>
                      <a:pt x="14" y="37"/>
                    </a:cubicBezTo>
                    <a:cubicBezTo>
                      <a:pt x="16" y="37"/>
                      <a:pt x="18" y="36"/>
                      <a:pt x="20" y="35"/>
                    </a:cubicBezTo>
                    <a:cubicBezTo>
                      <a:pt x="21" y="34"/>
                      <a:pt x="22" y="33"/>
                      <a:pt x="22" y="31"/>
                    </a:cubicBezTo>
                    <a:cubicBezTo>
                      <a:pt x="22" y="30"/>
                      <a:pt x="21" y="29"/>
                      <a:pt x="21" y="28"/>
                    </a:cubicBezTo>
                    <a:cubicBezTo>
                      <a:pt x="20" y="27"/>
                      <a:pt x="20" y="26"/>
                      <a:pt x="18" y="26"/>
                    </a:cubicBezTo>
                    <a:cubicBezTo>
                      <a:pt x="18" y="25"/>
                      <a:pt x="15" y="24"/>
                      <a:pt x="12" y="22"/>
                    </a:cubicBezTo>
                    <a:cubicBezTo>
                      <a:pt x="8" y="20"/>
                      <a:pt x="6" y="19"/>
                      <a:pt x="4" y="18"/>
                    </a:cubicBezTo>
                    <a:cubicBezTo>
                      <a:pt x="3" y="17"/>
                      <a:pt x="2" y="16"/>
                      <a:pt x="1" y="14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7"/>
                      <a:pt x="1" y="5"/>
                      <a:pt x="3" y="3"/>
                    </a:cubicBezTo>
                    <a:cubicBezTo>
                      <a:pt x="5" y="1"/>
                      <a:pt x="8" y="0"/>
                      <a:pt x="12" y="0"/>
                    </a:cubicBezTo>
                    <a:cubicBezTo>
                      <a:pt x="14" y="0"/>
                      <a:pt x="16" y="1"/>
                      <a:pt x="19" y="2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2" y="2"/>
                      <a:pt x="22" y="2"/>
                      <a:pt x="23" y="2"/>
                    </a:cubicBezTo>
                    <a:cubicBezTo>
                      <a:pt x="23" y="2"/>
                      <a:pt x="23" y="1"/>
                      <a:pt x="23" y="0"/>
                    </a:cubicBezTo>
                    <a:lnTo>
                      <a:pt x="2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7" name="Freeform 36">
                <a:extLst>
                  <a:ext uri="{FF2B5EF4-FFF2-40B4-BE49-F238E27FC236}">
                    <a16:creationId xmlns="" xmlns:a16="http://schemas.microsoft.com/office/drawing/2014/main" id="{F5E6E3A5-73B5-1E41-B727-F23271B8A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6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8" name="Freeform 37">
                <a:extLst>
                  <a:ext uri="{FF2B5EF4-FFF2-40B4-BE49-F238E27FC236}">
                    <a16:creationId xmlns="" xmlns:a16="http://schemas.microsoft.com/office/drawing/2014/main" id="{F97CD2E2-A565-EA49-86F6-74433A50C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9" name="Freeform 38">
                <a:extLst>
                  <a:ext uri="{FF2B5EF4-FFF2-40B4-BE49-F238E27FC236}">
                    <a16:creationId xmlns="" xmlns:a16="http://schemas.microsoft.com/office/drawing/2014/main" id="{0B07A2A8-0638-044B-8FE9-CA694582D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326"/>
                <a:ext cx="82" cy="71"/>
              </a:xfrm>
              <a:custGeom>
                <a:avLst/>
                <a:gdLst>
                  <a:gd name="T0" fmla="*/ 29 w 43"/>
                  <a:gd name="T1" fmla="*/ 0 h 37"/>
                  <a:gd name="T2" fmla="*/ 43 w 43"/>
                  <a:gd name="T3" fmla="*/ 0 h 37"/>
                  <a:gd name="T4" fmla="*/ 43 w 43"/>
                  <a:gd name="T5" fmla="*/ 1 h 37"/>
                  <a:gd name="T6" fmla="*/ 42 w 43"/>
                  <a:gd name="T7" fmla="*/ 1 h 37"/>
                  <a:gd name="T8" fmla="*/ 40 w 43"/>
                  <a:gd name="T9" fmla="*/ 2 h 37"/>
                  <a:gd name="T10" fmla="*/ 37 w 43"/>
                  <a:gd name="T11" fmla="*/ 3 h 37"/>
                  <a:gd name="T12" fmla="*/ 34 w 43"/>
                  <a:gd name="T13" fmla="*/ 7 h 37"/>
                  <a:gd name="T14" fmla="*/ 24 w 43"/>
                  <a:gd name="T15" fmla="*/ 21 h 37"/>
                  <a:gd name="T16" fmla="*/ 24 w 43"/>
                  <a:gd name="T17" fmla="*/ 31 h 37"/>
                  <a:gd name="T18" fmla="*/ 25 w 43"/>
                  <a:gd name="T19" fmla="*/ 35 h 37"/>
                  <a:gd name="T20" fmla="*/ 29 w 43"/>
                  <a:gd name="T21" fmla="*/ 36 h 37"/>
                  <a:gd name="T22" fmla="*/ 30 w 43"/>
                  <a:gd name="T23" fmla="*/ 36 h 37"/>
                  <a:gd name="T24" fmla="*/ 30 w 43"/>
                  <a:gd name="T25" fmla="*/ 37 h 37"/>
                  <a:gd name="T26" fmla="*/ 13 w 43"/>
                  <a:gd name="T27" fmla="*/ 37 h 37"/>
                  <a:gd name="T28" fmla="*/ 13 w 43"/>
                  <a:gd name="T29" fmla="*/ 36 h 37"/>
                  <a:gd name="T30" fmla="*/ 14 w 43"/>
                  <a:gd name="T31" fmla="*/ 36 h 37"/>
                  <a:gd name="T32" fmla="*/ 18 w 43"/>
                  <a:gd name="T33" fmla="*/ 35 h 37"/>
                  <a:gd name="T34" fmla="*/ 18 w 43"/>
                  <a:gd name="T35" fmla="*/ 31 h 37"/>
                  <a:gd name="T36" fmla="*/ 18 w 43"/>
                  <a:gd name="T37" fmla="*/ 22 h 37"/>
                  <a:gd name="T38" fmla="*/ 7 w 43"/>
                  <a:gd name="T39" fmla="*/ 6 h 37"/>
                  <a:gd name="T40" fmla="*/ 4 w 43"/>
                  <a:gd name="T41" fmla="*/ 3 h 37"/>
                  <a:gd name="T42" fmla="*/ 1 w 43"/>
                  <a:gd name="T43" fmla="*/ 1 h 37"/>
                  <a:gd name="T44" fmla="*/ 0 w 43"/>
                  <a:gd name="T45" fmla="*/ 1 h 37"/>
                  <a:gd name="T46" fmla="*/ 0 w 43"/>
                  <a:gd name="T47" fmla="*/ 0 h 37"/>
                  <a:gd name="T48" fmla="*/ 17 w 43"/>
                  <a:gd name="T49" fmla="*/ 0 h 37"/>
                  <a:gd name="T50" fmla="*/ 17 w 43"/>
                  <a:gd name="T51" fmla="*/ 1 h 37"/>
                  <a:gd name="T52" fmla="*/ 16 w 43"/>
                  <a:gd name="T53" fmla="*/ 1 h 37"/>
                  <a:gd name="T54" fmla="*/ 14 w 43"/>
                  <a:gd name="T55" fmla="*/ 2 h 37"/>
                  <a:gd name="T56" fmla="*/ 13 w 43"/>
                  <a:gd name="T57" fmla="*/ 3 h 37"/>
                  <a:gd name="T58" fmla="*/ 14 w 43"/>
                  <a:gd name="T59" fmla="*/ 7 h 37"/>
                  <a:gd name="T60" fmla="*/ 23 w 43"/>
                  <a:gd name="T61" fmla="*/ 19 h 37"/>
                  <a:gd name="T62" fmla="*/ 31 w 43"/>
                  <a:gd name="T63" fmla="*/ 8 h 37"/>
                  <a:gd name="T64" fmla="*/ 33 w 43"/>
                  <a:gd name="T65" fmla="*/ 4 h 37"/>
                  <a:gd name="T66" fmla="*/ 32 w 43"/>
                  <a:gd name="T67" fmla="*/ 2 h 37"/>
                  <a:gd name="T68" fmla="*/ 31 w 43"/>
                  <a:gd name="T69" fmla="*/ 1 h 37"/>
                  <a:gd name="T70" fmla="*/ 29 w 43"/>
                  <a:gd name="T71" fmla="*/ 1 h 37"/>
                  <a:gd name="T72" fmla="*/ 29 w 43"/>
                  <a:gd name="T7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3" h="37">
                    <a:moveTo>
                      <a:pt x="29" y="0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1" y="1"/>
                      <a:pt x="40" y="2"/>
                    </a:cubicBezTo>
                    <a:cubicBezTo>
                      <a:pt x="39" y="2"/>
                      <a:pt x="38" y="3"/>
                      <a:pt x="37" y="3"/>
                    </a:cubicBezTo>
                    <a:cubicBezTo>
                      <a:pt x="36" y="4"/>
                      <a:pt x="35" y="6"/>
                      <a:pt x="34" y="7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3"/>
                      <a:pt x="24" y="35"/>
                      <a:pt x="25" y="35"/>
                    </a:cubicBezTo>
                    <a:cubicBezTo>
                      <a:pt x="26" y="36"/>
                      <a:pt x="27" y="36"/>
                      <a:pt x="29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6"/>
                      <a:pt x="17" y="36"/>
                      <a:pt x="18" y="35"/>
                    </a:cubicBezTo>
                    <a:cubicBezTo>
                      <a:pt x="18" y="34"/>
                      <a:pt x="18" y="33"/>
                      <a:pt x="18" y="3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5"/>
                      <a:pt x="5" y="3"/>
                      <a:pt x="4" y="3"/>
                    </a:cubicBezTo>
                    <a:cubicBezTo>
                      <a:pt x="4" y="3"/>
                      <a:pt x="3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5" y="1"/>
                      <a:pt x="14" y="2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3" y="4"/>
                      <a:pt x="13" y="5"/>
                      <a:pt x="14" y="7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2" y="6"/>
                      <a:pt x="33" y="5"/>
                      <a:pt x="33" y="4"/>
                    </a:cubicBezTo>
                    <a:cubicBezTo>
                      <a:pt x="33" y="3"/>
                      <a:pt x="33" y="3"/>
                      <a:pt x="32" y="2"/>
                    </a:cubicBezTo>
                    <a:cubicBezTo>
                      <a:pt x="32" y="2"/>
                      <a:pt x="32" y="2"/>
                      <a:pt x="31" y="1"/>
                    </a:cubicBezTo>
                    <a:cubicBezTo>
                      <a:pt x="31" y="1"/>
                      <a:pt x="30" y="1"/>
                      <a:pt x="29" y="1"/>
                    </a:cubicBezTo>
                    <a:lnTo>
                      <a:pt x="2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0" name="Freeform 39">
                <a:extLst>
                  <a:ext uri="{FF2B5EF4-FFF2-40B4-BE49-F238E27FC236}">
                    <a16:creationId xmlns="" xmlns:a16="http://schemas.microsoft.com/office/drawing/2014/main" id="{07F291A6-512A-CB4D-90B4-AA9BA0FF3B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0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4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4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0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3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1" name="Freeform 40">
                <a:extLst>
                  <a:ext uri="{FF2B5EF4-FFF2-40B4-BE49-F238E27FC236}">
                    <a16:creationId xmlns="" xmlns:a16="http://schemas.microsoft.com/office/drawing/2014/main" id="{DD39AC5E-FF30-7941-A502-D68BD703C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326"/>
                <a:ext cx="59" cy="71"/>
              </a:xfrm>
              <a:custGeom>
                <a:avLst/>
                <a:gdLst>
                  <a:gd name="T0" fmla="*/ 12 w 31"/>
                  <a:gd name="T1" fmla="*/ 2 h 37"/>
                  <a:gd name="T2" fmla="*/ 12 w 31"/>
                  <a:gd name="T3" fmla="*/ 17 h 37"/>
                  <a:gd name="T4" fmla="*/ 19 w 31"/>
                  <a:gd name="T5" fmla="*/ 17 h 37"/>
                  <a:gd name="T6" fmla="*/ 23 w 31"/>
                  <a:gd name="T7" fmla="*/ 16 h 37"/>
                  <a:gd name="T8" fmla="*/ 25 w 31"/>
                  <a:gd name="T9" fmla="*/ 12 h 37"/>
                  <a:gd name="T10" fmla="*/ 26 w 31"/>
                  <a:gd name="T11" fmla="*/ 12 h 37"/>
                  <a:gd name="T12" fmla="*/ 26 w 31"/>
                  <a:gd name="T13" fmla="*/ 24 h 37"/>
                  <a:gd name="T14" fmla="*/ 25 w 31"/>
                  <a:gd name="T15" fmla="*/ 24 h 37"/>
                  <a:gd name="T16" fmla="*/ 24 w 31"/>
                  <a:gd name="T17" fmla="*/ 21 h 37"/>
                  <a:gd name="T18" fmla="*/ 22 w 31"/>
                  <a:gd name="T19" fmla="*/ 20 h 37"/>
                  <a:gd name="T20" fmla="*/ 19 w 31"/>
                  <a:gd name="T21" fmla="*/ 19 h 37"/>
                  <a:gd name="T22" fmla="*/ 12 w 31"/>
                  <a:gd name="T23" fmla="*/ 19 h 37"/>
                  <a:gd name="T24" fmla="*/ 12 w 31"/>
                  <a:gd name="T25" fmla="*/ 31 h 37"/>
                  <a:gd name="T26" fmla="*/ 12 w 31"/>
                  <a:gd name="T27" fmla="*/ 34 h 37"/>
                  <a:gd name="T28" fmla="*/ 13 w 31"/>
                  <a:gd name="T29" fmla="*/ 36 h 37"/>
                  <a:gd name="T30" fmla="*/ 16 w 31"/>
                  <a:gd name="T31" fmla="*/ 36 h 37"/>
                  <a:gd name="T32" fmla="*/ 18 w 31"/>
                  <a:gd name="T33" fmla="*/ 36 h 37"/>
                  <a:gd name="T34" fmla="*/ 18 w 31"/>
                  <a:gd name="T35" fmla="*/ 37 h 37"/>
                  <a:gd name="T36" fmla="*/ 0 w 31"/>
                  <a:gd name="T37" fmla="*/ 37 h 37"/>
                  <a:gd name="T38" fmla="*/ 0 w 31"/>
                  <a:gd name="T39" fmla="*/ 36 h 37"/>
                  <a:gd name="T40" fmla="*/ 1 w 31"/>
                  <a:gd name="T41" fmla="*/ 36 h 37"/>
                  <a:gd name="T42" fmla="*/ 5 w 31"/>
                  <a:gd name="T43" fmla="*/ 35 h 37"/>
                  <a:gd name="T44" fmla="*/ 6 w 31"/>
                  <a:gd name="T45" fmla="*/ 31 h 37"/>
                  <a:gd name="T46" fmla="*/ 6 w 31"/>
                  <a:gd name="T47" fmla="*/ 7 h 37"/>
                  <a:gd name="T48" fmla="*/ 5 w 31"/>
                  <a:gd name="T49" fmla="*/ 3 h 37"/>
                  <a:gd name="T50" fmla="*/ 4 w 31"/>
                  <a:gd name="T51" fmla="*/ 2 h 37"/>
                  <a:gd name="T52" fmla="*/ 1 w 31"/>
                  <a:gd name="T53" fmla="*/ 1 h 37"/>
                  <a:gd name="T54" fmla="*/ 0 w 31"/>
                  <a:gd name="T55" fmla="*/ 1 h 37"/>
                  <a:gd name="T56" fmla="*/ 0 w 31"/>
                  <a:gd name="T57" fmla="*/ 0 h 37"/>
                  <a:gd name="T58" fmla="*/ 31 w 31"/>
                  <a:gd name="T59" fmla="*/ 0 h 37"/>
                  <a:gd name="T60" fmla="*/ 31 w 31"/>
                  <a:gd name="T61" fmla="*/ 8 h 37"/>
                  <a:gd name="T62" fmla="*/ 30 w 31"/>
                  <a:gd name="T63" fmla="*/ 8 h 37"/>
                  <a:gd name="T64" fmla="*/ 28 w 31"/>
                  <a:gd name="T65" fmla="*/ 4 h 37"/>
                  <a:gd name="T66" fmla="*/ 26 w 31"/>
                  <a:gd name="T67" fmla="*/ 3 h 37"/>
                  <a:gd name="T68" fmla="*/ 21 w 31"/>
                  <a:gd name="T69" fmla="*/ 2 h 37"/>
                  <a:gd name="T70" fmla="*/ 12 w 31"/>
                  <a:gd name="T71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1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1" y="17"/>
                      <a:pt x="22" y="16"/>
                      <a:pt x="23" y="16"/>
                    </a:cubicBezTo>
                    <a:cubicBezTo>
                      <a:pt x="24" y="15"/>
                      <a:pt x="24" y="14"/>
                      <a:pt x="25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3"/>
                      <a:pt x="24" y="22"/>
                      <a:pt x="24" y="21"/>
                    </a:cubicBezTo>
                    <a:cubicBezTo>
                      <a:pt x="24" y="20"/>
                      <a:pt x="23" y="20"/>
                      <a:pt x="22" y="20"/>
                    </a:cubicBezTo>
                    <a:cubicBezTo>
                      <a:pt x="22" y="19"/>
                      <a:pt x="21" y="19"/>
                      <a:pt x="19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5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9" y="6"/>
                      <a:pt x="29" y="5"/>
                      <a:pt x="28" y="4"/>
                    </a:cubicBezTo>
                    <a:cubicBezTo>
                      <a:pt x="27" y="4"/>
                      <a:pt x="27" y="3"/>
                      <a:pt x="26" y="3"/>
                    </a:cubicBezTo>
                    <a:cubicBezTo>
                      <a:pt x="25" y="2"/>
                      <a:pt x="23" y="2"/>
                      <a:pt x="21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2" name="Freeform 41">
                <a:extLst>
                  <a:ext uri="{FF2B5EF4-FFF2-40B4-BE49-F238E27FC236}">
                    <a16:creationId xmlns="" xmlns:a16="http://schemas.microsoft.com/office/drawing/2014/main" id="{665491AC-7AFD-A641-9993-570298D1BF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45" y="2326"/>
                <a:ext cx="59" cy="71"/>
              </a:xfrm>
              <a:custGeom>
                <a:avLst/>
                <a:gdLst>
                  <a:gd name="T0" fmla="*/ 11 w 31"/>
                  <a:gd name="T1" fmla="*/ 20 h 37"/>
                  <a:gd name="T2" fmla="*/ 11 w 31"/>
                  <a:gd name="T3" fmla="*/ 31 h 37"/>
                  <a:gd name="T4" fmla="*/ 12 w 31"/>
                  <a:gd name="T5" fmla="*/ 35 h 37"/>
                  <a:gd name="T6" fmla="*/ 16 w 31"/>
                  <a:gd name="T7" fmla="*/ 36 h 37"/>
                  <a:gd name="T8" fmla="*/ 17 w 31"/>
                  <a:gd name="T9" fmla="*/ 36 h 37"/>
                  <a:gd name="T10" fmla="*/ 17 w 31"/>
                  <a:gd name="T11" fmla="*/ 37 h 37"/>
                  <a:gd name="T12" fmla="*/ 0 w 31"/>
                  <a:gd name="T13" fmla="*/ 37 h 37"/>
                  <a:gd name="T14" fmla="*/ 0 w 31"/>
                  <a:gd name="T15" fmla="*/ 36 h 37"/>
                  <a:gd name="T16" fmla="*/ 1 w 31"/>
                  <a:gd name="T17" fmla="*/ 36 h 37"/>
                  <a:gd name="T18" fmla="*/ 5 w 31"/>
                  <a:gd name="T19" fmla="*/ 35 h 37"/>
                  <a:gd name="T20" fmla="*/ 6 w 31"/>
                  <a:gd name="T21" fmla="*/ 31 h 37"/>
                  <a:gd name="T22" fmla="*/ 6 w 31"/>
                  <a:gd name="T23" fmla="*/ 7 h 37"/>
                  <a:gd name="T24" fmla="*/ 5 w 31"/>
                  <a:gd name="T25" fmla="*/ 2 h 37"/>
                  <a:gd name="T26" fmla="*/ 1 w 31"/>
                  <a:gd name="T27" fmla="*/ 1 h 37"/>
                  <a:gd name="T28" fmla="*/ 0 w 31"/>
                  <a:gd name="T29" fmla="*/ 1 h 37"/>
                  <a:gd name="T30" fmla="*/ 0 w 31"/>
                  <a:gd name="T31" fmla="*/ 0 h 37"/>
                  <a:gd name="T32" fmla="*/ 15 w 31"/>
                  <a:gd name="T33" fmla="*/ 0 h 37"/>
                  <a:gd name="T34" fmla="*/ 24 w 31"/>
                  <a:gd name="T35" fmla="*/ 1 h 37"/>
                  <a:gd name="T36" fmla="*/ 29 w 31"/>
                  <a:gd name="T37" fmla="*/ 5 h 37"/>
                  <a:gd name="T38" fmla="*/ 31 w 31"/>
                  <a:gd name="T39" fmla="*/ 10 h 37"/>
                  <a:gd name="T40" fmla="*/ 28 w 31"/>
                  <a:gd name="T41" fmla="*/ 18 h 37"/>
                  <a:gd name="T42" fmla="*/ 18 w 31"/>
                  <a:gd name="T43" fmla="*/ 21 h 37"/>
                  <a:gd name="T44" fmla="*/ 15 w 31"/>
                  <a:gd name="T45" fmla="*/ 20 h 37"/>
                  <a:gd name="T46" fmla="*/ 11 w 31"/>
                  <a:gd name="T47" fmla="*/ 20 h 37"/>
                  <a:gd name="T48" fmla="*/ 11 w 31"/>
                  <a:gd name="T49" fmla="*/ 18 h 37"/>
                  <a:gd name="T50" fmla="*/ 14 w 31"/>
                  <a:gd name="T51" fmla="*/ 19 h 37"/>
                  <a:gd name="T52" fmla="*/ 16 w 31"/>
                  <a:gd name="T53" fmla="*/ 19 h 37"/>
                  <a:gd name="T54" fmla="*/ 22 w 31"/>
                  <a:gd name="T55" fmla="*/ 17 h 37"/>
                  <a:gd name="T56" fmla="*/ 24 w 31"/>
                  <a:gd name="T57" fmla="*/ 11 h 37"/>
                  <a:gd name="T58" fmla="*/ 23 w 31"/>
                  <a:gd name="T59" fmla="*/ 6 h 37"/>
                  <a:gd name="T60" fmla="*/ 20 w 31"/>
                  <a:gd name="T61" fmla="*/ 3 h 37"/>
                  <a:gd name="T62" fmla="*/ 15 w 31"/>
                  <a:gd name="T63" fmla="*/ 2 h 37"/>
                  <a:gd name="T64" fmla="*/ 11 w 31"/>
                  <a:gd name="T65" fmla="*/ 3 h 37"/>
                  <a:gd name="T66" fmla="*/ 11 w 31"/>
                  <a:gd name="T67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" h="37">
                    <a:moveTo>
                      <a:pt x="11" y="20"/>
                    </a:move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2" y="35"/>
                      <a:pt x="12" y="35"/>
                    </a:cubicBezTo>
                    <a:cubicBezTo>
                      <a:pt x="13" y="36"/>
                      <a:pt x="14" y="36"/>
                      <a:pt x="16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9" y="0"/>
                      <a:pt x="21" y="0"/>
                      <a:pt x="24" y="1"/>
                    </a:cubicBezTo>
                    <a:cubicBezTo>
                      <a:pt x="26" y="2"/>
                      <a:pt x="27" y="3"/>
                      <a:pt x="29" y="5"/>
                    </a:cubicBezTo>
                    <a:cubicBezTo>
                      <a:pt x="30" y="6"/>
                      <a:pt x="31" y="8"/>
                      <a:pt x="31" y="10"/>
                    </a:cubicBezTo>
                    <a:cubicBezTo>
                      <a:pt x="31" y="13"/>
                      <a:pt x="30" y="16"/>
                      <a:pt x="28" y="18"/>
                    </a:cubicBezTo>
                    <a:cubicBezTo>
                      <a:pt x="26" y="20"/>
                      <a:pt x="22" y="21"/>
                      <a:pt x="18" y="21"/>
                    </a:cubicBezTo>
                    <a:cubicBezTo>
                      <a:pt x="17" y="21"/>
                      <a:pt x="16" y="21"/>
                      <a:pt x="15" y="20"/>
                    </a:cubicBezTo>
                    <a:cubicBezTo>
                      <a:pt x="14" y="20"/>
                      <a:pt x="13" y="20"/>
                      <a:pt x="11" y="20"/>
                    </a:cubicBezTo>
                    <a:close/>
                    <a:moveTo>
                      <a:pt x="11" y="18"/>
                    </a:moveTo>
                    <a:cubicBezTo>
                      <a:pt x="13" y="18"/>
                      <a:pt x="13" y="19"/>
                      <a:pt x="14" y="19"/>
                    </a:cubicBezTo>
                    <a:cubicBezTo>
                      <a:pt x="15" y="19"/>
                      <a:pt x="16" y="19"/>
                      <a:pt x="16" y="19"/>
                    </a:cubicBezTo>
                    <a:cubicBezTo>
                      <a:pt x="19" y="19"/>
                      <a:pt x="20" y="18"/>
                      <a:pt x="22" y="17"/>
                    </a:cubicBezTo>
                    <a:cubicBezTo>
                      <a:pt x="23" y="15"/>
                      <a:pt x="24" y="13"/>
                      <a:pt x="24" y="11"/>
                    </a:cubicBezTo>
                    <a:cubicBezTo>
                      <a:pt x="24" y="9"/>
                      <a:pt x="24" y="8"/>
                      <a:pt x="23" y="6"/>
                    </a:cubicBezTo>
                    <a:cubicBezTo>
                      <a:pt x="22" y="5"/>
                      <a:pt x="21" y="4"/>
                      <a:pt x="20" y="3"/>
                    </a:cubicBezTo>
                    <a:cubicBezTo>
                      <a:pt x="19" y="3"/>
                      <a:pt x="17" y="2"/>
                      <a:pt x="15" y="2"/>
                    </a:cubicBezTo>
                    <a:cubicBezTo>
                      <a:pt x="14" y="2"/>
                      <a:pt x="13" y="2"/>
                      <a:pt x="11" y="3"/>
                    </a:cubicBezTo>
                    <a:lnTo>
                      <a:pt x="11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3" name="Freeform 42">
                <a:extLst>
                  <a:ext uri="{FF2B5EF4-FFF2-40B4-BE49-F238E27FC236}">
                    <a16:creationId xmlns="" xmlns:a16="http://schemas.microsoft.com/office/drawing/2014/main" id="{682250B1-DE83-4B4C-92E1-ED66D6180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326"/>
                <a:ext cx="67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4" y="19"/>
                      <a:pt x="22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2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5" y="35"/>
                      <a:pt x="5" y="35"/>
                      <a:pt x="5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4" name="Freeform 43">
                <a:extLst>
                  <a:ext uri="{FF2B5EF4-FFF2-40B4-BE49-F238E27FC236}">
                    <a16:creationId xmlns="" xmlns:a16="http://schemas.microsoft.com/office/drawing/2014/main" id="{90C0FAD2-E7BF-824C-BE24-87B808D01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5" name="Freeform 44">
                <a:extLst>
                  <a:ext uri="{FF2B5EF4-FFF2-40B4-BE49-F238E27FC236}">
                    <a16:creationId xmlns="" xmlns:a16="http://schemas.microsoft.com/office/drawing/2014/main" id="{6D7E4C19-8FD2-1D41-9830-BDBA62B99E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51" y="2326"/>
                <a:ext cx="79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5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2 w 41"/>
                  <a:gd name="T69" fmla="*/ 16 h 37"/>
                  <a:gd name="T70" fmla="*/ 25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1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4" y="18"/>
                    </a:cubicBezTo>
                    <a:cubicBezTo>
                      <a:pt x="18" y="18"/>
                      <a:pt x="20" y="17"/>
                      <a:pt x="22" y="16"/>
                    </a:cubicBezTo>
                    <a:cubicBezTo>
                      <a:pt x="24" y="14"/>
                      <a:pt x="25" y="12"/>
                      <a:pt x="25" y="10"/>
                    </a:cubicBezTo>
                    <a:cubicBezTo>
                      <a:pt x="25" y="8"/>
                      <a:pt x="25" y="6"/>
                      <a:pt x="23" y="4"/>
                    </a:cubicBezTo>
                    <a:cubicBezTo>
                      <a:pt x="21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6" name="Freeform 45">
                <a:extLst>
                  <a:ext uri="{FF2B5EF4-FFF2-40B4-BE49-F238E27FC236}">
                    <a16:creationId xmlns="" xmlns:a16="http://schemas.microsoft.com/office/drawing/2014/main" id="{F50EC3C1-3657-EB42-BBF9-8DD99BF3E6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32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5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5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1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4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7" name="Freeform 46">
                <a:extLst>
                  <a:ext uri="{FF2B5EF4-FFF2-40B4-BE49-F238E27FC236}">
                    <a16:creationId xmlns="" xmlns:a16="http://schemas.microsoft.com/office/drawing/2014/main" id="{997DFEA9-CD92-8E48-B3AA-A70F82ED7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326"/>
                <a:ext cx="68" cy="71"/>
              </a:xfrm>
              <a:custGeom>
                <a:avLst/>
                <a:gdLst>
                  <a:gd name="T0" fmla="*/ 35 w 36"/>
                  <a:gd name="T1" fmla="*/ 27 h 37"/>
                  <a:gd name="T2" fmla="*/ 36 w 36"/>
                  <a:gd name="T3" fmla="*/ 27 h 37"/>
                  <a:gd name="T4" fmla="*/ 32 w 36"/>
                  <a:gd name="T5" fmla="*/ 37 h 37"/>
                  <a:gd name="T6" fmla="*/ 0 w 36"/>
                  <a:gd name="T7" fmla="*/ 37 h 37"/>
                  <a:gd name="T8" fmla="*/ 0 w 36"/>
                  <a:gd name="T9" fmla="*/ 36 h 37"/>
                  <a:gd name="T10" fmla="*/ 2 w 36"/>
                  <a:gd name="T11" fmla="*/ 36 h 37"/>
                  <a:gd name="T12" fmla="*/ 6 w 36"/>
                  <a:gd name="T13" fmla="*/ 35 h 37"/>
                  <a:gd name="T14" fmla="*/ 6 w 36"/>
                  <a:gd name="T15" fmla="*/ 31 h 37"/>
                  <a:gd name="T16" fmla="*/ 6 w 36"/>
                  <a:gd name="T17" fmla="*/ 7 h 37"/>
                  <a:gd name="T18" fmla="*/ 5 w 36"/>
                  <a:gd name="T19" fmla="*/ 2 h 37"/>
                  <a:gd name="T20" fmla="*/ 2 w 36"/>
                  <a:gd name="T21" fmla="*/ 1 h 37"/>
                  <a:gd name="T22" fmla="*/ 0 w 36"/>
                  <a:gd name="T23" fmla="*/ 1 h 37"/>
                  <a:gd name="T24" fmla="*/ 0 w 36"/>
                  <a:gd name="T25" fmla="*/ 0 h 37"/>
                  <a:gd name="T26" fmla="*/ 19 w 36"/>
                  <a:gd name="T27" fmla="*/ 0 h 37"/>
                  <a:gd name="T28" fmla="*/ 19 w 36"/>
                  <a:gd name="T29" fmla="*/ 1 h 37"/>
                  <a:gd name="T30" fmla="*/ 14 w 36"/>
                  <a:gd name="T31" fmla="*/ 2 h 37"/>
                  <a:gd name="T32" fmla="*/ 13 w 36"/>
                  <a:gd name="T33" fmla="*/ 3 h 37"/>
                  <a:gd name="T34" fmla="*/ 12 w 36"/>
                  <a:gd name="T35" fmla="*/ 7 h 37"/>
                  <a:gd name="T36" fmla="*/ 12 w 36"/>
                  <a:gd name="T37" fmla="*/ 31 h 37"/>
                  <a:gd name="T38" fmla="*/ 13 w 36"/>
                  <a:gd name="T39" fmla="*/ 34 h 37"/>
                  <a:gd name="T40" fmla="*/ 14 w 36"/>
                  <a:gd name="T41" fmla="*/ 35 h 37"/>
                  <a:gd name="T42" fmla="*/ 18 w 36"/>
                  <a:gd name="T43" fmla="*/ 35 h 37"/>
                  <a:gd name="T44" fmla="*/ 21 w 36"/>
                  <a:gd name="T45" fmla="*/ 35 h 37"/>
                  <a:gd name="T46" fmla="*/ 28 w 36"/>
                  <a:gd name="T47" fmla="*/ 34 h 37"/>
                  <a:gd name="T48" fmla="*/ 32 w 36"/>
                  <a:gd name="T49" fmla="*/ 32 h 37"/>
                  <a:gd name="T50" fmla="*/ 35 w 36"/>
                  <a:gd name="T51" fmla="*/ 2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5" y="27"/>
                    </a:moveTo>
                    <a:cubicBezTo>
                      <a:pt x="36" y="27"/>
                      <a:pt x="36" y="27"/>
                      <a:pt x="36" y="2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7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2"/>
                      <a:pt x="12" y="33"/>
                      <a:pt x="13" y="34"/>
                    </a:cubicBezTo>
                    <a:cubicBezTo>
                      <a:pt x="13" y="34"/>
                      <a:pt x="13" y="35"/>
                      <a:pt x="14" y="35"/>
                    </a:cubicBezTo>
                    <a:cubicBezTo>
                      <a:pt x="14" y="35"/>
                      <a:pt x="16" y="35"/>
                      <a:pt x="18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5" y="35"/>
                      <a:pt x="27" y="35"/>
                      <a:pt x="28" y="34"/>
                    </a:cubicBezTo>
                    <a:cubicBezTo>
                      <a:pt x="29" y="34"/>
                      <a:pt x="30" y="33"/>
                      <a:pt x="32" y="32"/>
                    </a:cubicBezTo>
                    <a:cubicBezTo>
                      <a:pt x="33" y="31"/>
                      <a:pt x="34" y="29"/>
                      <a:pt x="35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8" name="Freeform 47">
                <a:extLst>
                  <a:ext uri="{FF2B5EF4-FFF2-40B4-BE49-F238E27FC236}">
                    <a16:creationId xmlns="" xmlns:a16="http://schemas.microsoft.com/office/drawing/2014/main" id="{A96AB466-A713-274A-8464-D2610F54B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326"/>
                <a:ext cx="67" cy="71"/>
              </a:xfrm>
              <a:custGeom>
                <a:avLst/>
                <a:gdLst>
                  <a:gd name="T0" fmla="*/ 11 w 35"/>
                  <a:gd name="T1" fmla="*/ 2 h 37"/>
                  <a:gd name="T2" fmla="*/ 11 w 35"/>
                  <a:gd name="T3" fmla="*/ 17 h 37"/>
                  <a:gd name="T4" fmla="*/ 20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0 w 35"/>
                  <a:gd name="T21" fmla="*/ 19 h 37"/>
                  <a:gd name="T22" fmla="*/ 11 w 35"/>
                  <a:gd name="T23" fmla="*/ 19 h 37"/>
                  <a:gd name="T24" fmla="*/ 11 w 35"/>
                  <a:gd name="T25" fmla="*/ 31 h 37"/>
                  <a:gd name="T26" fmla="*/ 12 w 35"/>
                  <a:gd name="T27" fmla="*/ 34 h 37"/>
                  <a:gd name="T28" fmla="*/ 12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1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1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1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1" y="2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6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4"/>
                      <a:pt x="12" y="34"/>
                    </a:cubicBezTo>
                    <a:cubicBezTo>
                      <a:pt x="12" y="34"/>
                      <a:pt x="12" y="35"/>
                      <a:pt x="12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2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4" y="35"/>
                      <a:pt x="5" y="35"/>
                      <a:pt x="5" y="34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9" name="Freeform 48">
                <a:extLst>
                  <a:ext uri="{FF2B5EF4-FFF2-40B4-BE49-F238E27FC236}">
                    <a16:creationId xmlns="" xmlns:a16="http://schemas.microsoft.com/office/drawing/2014/main" id="{D9F1604F-D96E-D245-9ECC-42A1F28FE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9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7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30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39" y="2"/>
                      <a:pt x="39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8" y="29"/>
                      <a:pt x="37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8" y="38"/>
                      <a:pt x="14" y="37"/>
                      <a:pt x="12" y="36"/>
                    </a:cubicBezTo>
                    <a:cubicBezTo>
                      <a:pt x="10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5" y="33"/>
                      <a:pt x="16" y="34"/>
                      <a:pt x="17" y="35"/>
                    </a:cubicBezTo>
                    <a:cubicBezTo>
                      <a:pt x="19" y="35"/>
                      <a:pt x="20" y="36"/>
                      <a:pt x="22" y="36"/>
                    </a:cubicBezTo>
                    <a:cubicBezTo>
                      <a:pt x="25" y="36"/>
                      <a:pt x="28" y="35"/>
                      <a:pt x="30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4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90" name="Freeform 49">
                <a:extLst>
                  <a:ext uri="{FF2B5EF4-FFF2-40B4-BE49-F238E27FC236}">
                    <a16:creationId xmlns="" xmlns:a16="http://schemas.microsoft.com/office/drawing/2014/main" id="{2723F882-54AD-A24F-BB61-CA2B6E413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326"/>
                <a:ext cx="101" cy="71"/>
              </a:xfrm>
              <a:custGeom>
                <a:avLst/>
                <a:gdLst>
                  <a:gd name="T0" fmla="*/ 24 w 53"/>
                  <a:gd name="T1" fmla="*/ 37 h 37"/>
                  <a:gd name="T2" fmla="*/ 8 w 53"/>
                  <a:gd name="T3" fmla="*/ 6 h 37"/>
                  <a:gd name="T4" fmla="*/ 8 w 53"/>
                  <a:gd name="T5" fmla="*/ 31 h 37"/>
                  <a:gd name="T6" fmla="*/ 9 w 53"/>
                  <a:gd name="T7" fmla="*/ 35 h 37"/>
                  <a:gd name="T8" fmla="*/ 13 w 53"/>
                  <a:gd name="T9" fmla="*/ 36 h 37"/>
                  <a:gd name="T10" fmla="*/ 14 w 53"/>
                  <a:gd name="T11" fmla="*/ 36 h 37"/>
                  <a:gd name="T12" fmla="*/ 14 w 53"/>
                  <a:gd name="T13" fmla="*/ 37 h 37"/>
                  <a:gd name="T14" fmla="*/ 0 w 53"/>
                  <a:gd name="T15" fmla="*/ 37 h 37"/>
                  <a:gd name="T16" fmla="*/ 0 w 53"/>
                  <a:gd name="T17" fmla="*/ 36 h 37"/>
                  <a:gd name="T18" fmla="*/ 1 w 53"/>
                  <a:gd name="T19" fmla="*/ 36 h 37"/>
                  <a:gd name="T20" fmla="*/ 5 w 53"/>
                  <a:gd name="T21" fmla="*/ 35 h 37"/>
                  <a:gd name="T22" fmla="*/ 6 w 53"/>
                  <a:gd name="T23" fmla="*/ 31 h 37"/>
                  <a:gd name="T24" fmla="*/ 6 w 53"/>
                  <a:gd name="T25" fmla="*/ 6 h 37"/>
                  <a:gd name="T26" fmla="*/ 5 w 53"/>
                  <a:gd name="T27" fmla="*/ 3 h 37"/>
                  <a:gd name="T28" fmla="*/ 3 w 53"/>
                  <a:gd name="T29" fmla="*/ 2 h 37"/>
                  <a:gd name="T30" fmla="*/ 0 w 53"/>
                  <a:gd name="T31" fmla="*/ 1 h 37"/>
                  <a:gd name="T32" fmla="*/ 0 w 53"/>
                  <a:gd name="T33" fmla="*/ 0 h 37"/>
                  <a:gd name="T34" fmla="*/ 12 w 53"/>
                  <a:gd name="T35" fmla="*/ 0 h 37"/>
                  <a:gd name="T36" fmla="*/ 26 w 53"/>
                  <a:gd name="T37" fmla="*/ 29 h 37"/>
                  <a:gd name="T38" fmla="*/ 41 w 53"/>
                  <a:gd name="T39" fmla="*/ 0 h 37"/>
                  <a:gd name="T40" fmla="*/ 53 w 53"/>
                  <a:gd name="T41" fmla="*/ 0 h 37"/>
                  <a:gd name="T42" fmla="*/ 53 w 53"/>
                  <a:gd name="T43" fmla="*/ 1 h 37"/>
                  <a:gd name="T44" fmla="*/ 51 w 53"/>
                  <a:gd name="T45" fmla="*/ 1 h 37"/>
                  <a:gd name="T46" fmla="*/ 48 w 53"/>
                  <a:gd name="T47" fmla="*/ 2 h 37"/>
                  <a:gd name="T48" fmla="*/ 47 w 53"/>
                  <a:gd name="T49" fmla="*/ 6 h 37"/>
                  <a:gd name="T50" fmla="*/ 47 w 53"/>
                  <a:gd name="T51" fmla="*/ 31 h 37"/>
                  <a:gd name="T52" fmla="*/ 48 w 53"/>
                  <a:gd name="T53" fmla="*/ 35 h 37"/>
                  <a:gd name="T54" fmla="*/ 51 w 53"/>
                  <a:gd name="T55" fmla="*/ 36 h 37"/>
                  <a:gd name="T56" fmla="*/ 53 w 53"/>
                  <a:gd name="T57" fmla="*/ 36 h 37"/>
                  <a:gd name="T58" fmla="*/ 53 w 53"/>
                  <a:gd name="T59" fmla="*/ 37 h 37"/>
                  <a:gd name="T60" fmla="*/ 35 w 53"/>
                  <a:gd name="T61" fmla="*/ 37 h 37"/>
                  <a:gd name="T62" fmla="*/ 35 w 53"/>
                  <a:gd name="T63" fmla="*/ 36 h 37"/>
                  <a:gd name="T64" fmla="*/ 37 w 53"/>
                  <a:gd name="T65" fmla="*/ 36 h 37"/>
                  <a:gd name="T66" fmla="*/ 40 w 53"/>
                  <a:gd name="T67" fmla="*/ 35 h 37"/>
                  <a:gd name="T68" fmla="*/ 41 w 53"/>
                  <a:gd name="T69" fmla="*/ 31 h 37"/>
                  <a:gd name="T70" fmla="*/ 41 w 53"/>
                  <a:gd name="T71" fmla="*/ 6 h 37"/>
                  <a:gd name="T72" fmla="*/ 25 w 53"/>
                  <a:gd name="T73" fmla="*/ 37 h 37"/>
                  <a:gd name="T74" fmla="*/ 24 w 53"/>
                  <a:gd name="T75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3" h="37">
                    <a:moveTo>
                      <a:pt x="24" y="37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33"/>
                      <a:pt x="9" y="35"/>
                      <a:pt x="9" y="35"/>
                    </a:cubicBezTo>
                    <a:cubicBezTo>
                      <a:pt x="10" y="36"/>
                      <a:pt x="11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0" y="1"/>
                      <a:pt x="48" y="2"/>
                      <a:pt x="48" y="2"/>
                    </a:cubicBezTo>
                    <a:cubicBezTo>
                      <a:pt x="47" y="3"/>
                      <a:pt x="47" y="4"/>
                      <a:pt x="47" y="6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3"/>
                      <a:pt x="47" y="35"/>
                      <a:pt x="48" y="35"/>
                    </a:cubicBezTo>
                    <a:cubicBezTo>
                      <a:pt x="49" y="36"/>
                      <a:pt x="50" y="36"/>
                      <a:pt x="51" y="36"/>
                    </a:cubicBezTo>
                    <a:cubicBezTo>
                      <a:pt x="53" y="36"/>
                      <a:pt x="53" y="36"/>
                      <a:pt x="53" y="36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8" y="36"/>
                      <a:pt x="40" y="36"/>
                      <a:pt x="40" y="35"/>
                    </a:cubicBezTo>
                    <a:cubicBezTo>
                      <a:pt x="41" y="34"/>
                      <a:pt x="41" y="33"/>
                      <a:pt x="41" y="31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25" y="37"/>
                      <a:pt x="25" y="37"/>
                      <a:pt x="25" y="37"/>
                    </a:cubicBezTo>
                    <a:lnTo>
                      <a:pt x="24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  <p:grpSp>
          <p:nvGrpSpPr>
            <p:cNvPr id="123" name="Group 67">
              <a:extLst>
                <a:ext uri="{FF2B5EF4-FFF2-40B4-BE49-F238E27FC236}">
                  <a16:creationId xmlns="" xmlns:a16="http://schemas.microsoft.com/office/drawing/2014/main" id="{A0D298E6-2680-F346-B186-5D2B18913BC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595040" y="83506"/>
              <a:ext cx="533403" cy="535137"/>
              <a:chOff x="594" y="467"/>
              <a:chExt cx="1846" cy="1852"/>
            </a:xfrm>
            <a:solidFill>
              <a:srgbClr val="09234F"/>
            </a:solidFill>
          </p:grpSpPr>
          <p:sp>
            <p:nvSpPr>
              <p:cNvPr id="124" name="Rectangle 68">
                <a:extLst>
                  <a:ext uri="{FF2B5EF4-FFF2-40B4-BE49-F238E27FC236}">
                    <a16:creationId xmlns="" xmlns:a16="http://schemas.microsoft.com/office/drawing/2014/main" id="{70F15E9B-CAC0-D345-8D7B-14E99FF48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9" y="1208"/>
                <a:ext cx="10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5" name="Freeform 69">
                <a:extLst>
                  <a:ext uri="{FF2B5EF4-FFF2-40B4-BE49-F238E27FC236}">
                    <a16:creationId xmlns="" xmlns:a16="http://schemas.microsoft.com/office/drawing/2014/main" id="{37264D80-A120-A64F-8306-19458784B1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0" y="843"/>
                <a:ext cx="945" cy="1112"/>
              </a:xfrm>
              <a:custGeom>
                <a:avLst/>
                <a:gdLst>
                  <a:gd name="T0" fmla="*/ 342 w 495"/>
                  <a:gd name="T1" fmla="*/ 490 h 581"/>
                  <a:gd name="T2" fmla="*/ 266 w 495"/>
                  <a:gd name="T3" fmla="*/ 393 h 581"/>
                  <a:gd name="T4" fmla="*/ 155 w 495"/>
                  <a:gd name="T5" fmla="*/ 426 h 581"/>
                  <a:gd name="T6" fmla="*/ 158 w 495"/>
                  <a:gd name="T7" fmla="*/ 351 h 581"/>
                  <a:gd name="T8" fmla="*/ 108 w 495"/>
                  <a:gd name="T9" fmla="*/ 266 h 581"/>
                  <a:gd name="T10" fmla="*/ 117 w 495"/>
                  <a:gd name="T11" fmla="*/ 114 h 581"/>
                  <a:gd name="T12" fmla="*/ 157 w 495"/>
                  <a:gd name="T13" fmla="*/ 119 h 581"/>
                  <a:gd name="T14" fmla="*/ 167 w 495"/>
                  <a:gd name="T15" fmla="*/ 129 h 581"/>
                  <a:gd name="T16" fmla="*/ 172 w 495"/>
                  <a:gd name="T17" fmla="*/ 169 h 581"/>
                  <a:gd name="T18" fmla="*/ 67 w 495"/>
                  <a:gd name="T19" fmla="*/ 266 h 581"/>
                  <a:gd name="T20" fmla="*/ 152 w 495"/>
                  <a:gd name="T21" fmla="*/ 111 h 581"/>
                  <a:gd name="T22" fmla="*/ 142 w 495"/>
                  <a:gd name="T23" fmla="*/ 149 h 581"/>
                  <a:gd name="T24" fmla="*/ 180 w 495"/>
                  <a:gd name="T25" fmla="*/ 133 h 581"/>
                  <a:gd name="T26" fmla="*/ 181 w 495"/>
                  <a:gd name="T27" fmla="*/ 47 h 581"/>
                  <a:gd name="T28" fmla="*/ 196 w 495"/>
                  <a:gd name="T29" fmla="*/ 283 h 581"/>
                  <a:gd name="T30" fmla="*/ 198 w 495"/>
                  <a:gd name="T31" fmla="*/ 136 h 581"/>
                  <a:gd name="T32" fmla="*/ 201 w 495"/>
                  <a:gd name="T33" fmla="*/ 5 h 581"/>
                  <a:gd name="T34" fmla="*/ 211 w 495"/>
                  <a:gd name="T35" fmla="*/ 61 h 581"/>
                  <a:gd name="T36" fmla="*/ 255 w 495"/>
                  <a:gd name="T37" fmla="*/ 145 h 581"/>
                  <a:gd name="T38" fmla="*/ 278 w 495"/>
                  <a:gd name="T39" fmla="*/ 84 h 581"/>
                  <a:gd name="T40" fmla="*/ 357 w 495"/>
                  <a:gd name="T41" fmla="*/ 54 h 581"/>
                  <a:gd name="T42" fmla="*/ 411 w 495"/>
                  <a:gd name="T43" fmla="*/ 93 h 581"/>
                  <a:gd name="T44" fmla="*/ 430 w 495"/>
                  <a:gd name="T45" fmla="*/ 95 h 581"/>
                  <a:gd name="T46" fmla="*/ 463 w 495"/>
                  <a:gd name="T47" fmla="*/ 155 h 581"/>
                  <a:gd name="T48" fmla="*/ 221 w 495"/>
                  <a:gd name="T49" fmla="*/ 279 h 581"/>
                  <a:gd name="T50" fmla="*/ 349 w 495"/>
                  <a:gd name="T51" fmla="*/ 257 h 581"/>
                  <a:gd name="T52" fmla="*/ 398 w 495"/>
                  <a:gd name="T53" fmla="*/ 210 h 581"/>
                  <a:gd name="T54" fmla="*/ 406 w 495"/>
                  <a:gd name="T55" fmla="*/ 220 h 581"/>
                  <a:gd name="T56" fmla="*/ 411 w 495"/>
                  <a:gd name="T57" fmla="*/ 451 h 581"/>
                  <a:gd name="T58" fmla="*/ 406 w 495"/>
                  <a:gd name="T59" fmla="*/ 321 h 581"/>
                  <a:gd name="T60" fmla="*/ 468 w 495"/>
                  <a:gd name="T61" fmla="*/ 184 h 581"/>
                  <a:gd name="T62" fmla="*/ 460 w 495"/>
                  <a:gd name="T63" fmla="*/ 233 h 581"/>
                  <a:gd name="T64" fmla="*/ 384 w 495"/>
                  <a:gd name="T65" fmla="*/ 222 h 581"/>
                  <a:gd name="T66" fmla="*/ 420 w 495"/>
                  <a:gd name="T67" fmla="*/ 188 h 581"/>
                  <a:gd name="T68" fmla="*/ 364 w 495"/>
                  <a:gd name="T69" fmla="*/ 225 h 581"/>
                  <a:gd name="T70" fmla="*/ 360 w 495"/>
                  <a:gd name="T71" fmla="*/ 188 h 581"/>
                  <a:gd name="T72" fmla="*/ 386 w 495"/>
                  <a:gd name="T73" fmla="*/ 356 h 581"/>
                  <a:gd name="T74" fmla="*/ 220 w 495"/>
                  <a:gd name="T75" fmla="*/ 351 h 581"/>
                  <a:gd name="T76" fmla="*/ 235 w 495"/>
                  <a:gd name="T77" fmla="*/ 315 h 581"/>
                  <a:gd name="T78" fmla="*/ 206 w 495"/>
                  <a:gd name="T79" fmla="*/ 172 h 581"/>
                  <a:gd name="T80" fmla="*/ 238 w 495"/>
                  <a:gd name="T81" fmla="*/ 167 h 581"/>
                  <a:gd name="T82" fmla="*/ 251 w 495"/>
                  <a:gd name="T83" fmla="*/ 158 h 581"/>
                  <a:gd name="T84" fmla="*/ 269 w 495"/>
                  <a:gd name="T85" fmla="*/ 131 h 581"/>
                  <a:gd name="T86" fmla="*/ 278 w 495"/>
                  <a:gd name="T87" fmla="*/ 100 h 581"/>
                  <a:gd name="T88" fmla="*/ 393 w 495"/>
                  <a:gd name="T89" fmla="*/ 130 h 581"/>
                  <a:gd name="T90" fmla="*/ 438 w 495"/>
                  <a:gd name="T91" fmla="*/ 100 h 581"/>
                  <a:gd name="T92" fmla="*/ 438 w 495"/>
                  <a:gd name="T93" fmla="*/ 154 h 581"/>
                  <a:gd name="T94" fmla="*/ 456 w 495"/>
                  <a:gd name="T95" fmla="*/ 159 h 581"/>
                  <a:gd name="T96" fmla="*/ 474 w 495"/>
                  <a:gd name="T97" fmla="*/ 100 h 581"/>
                  <a:gd name="T98" fmla="*/ 455 w 495"/>
                  <a:gd name="T99" fmla="*/ 80 h 581"/>
                  <a:gd name="T100" fmla="*/ 343 w 495"/>
                  <a:gd name="T101" fmla="*/ 34 h 581"/>
                  <a:gd name="T102" fmla="*/ 206 w 495"/>
                  <a:gd name="T103" fmla="*/ 0 h 581"/>
                  <a:gd name="T104" fmla="*/ 173 w 495"/>
                  <a:gd name="T105" fmla="*/ 7 h 581"/>
                  <a:gd name="T106" fmla="*/ 143 w 495"/>
                  <a:gd name="T107" fmla="*/ 23 h 581"/>
                  <a:gd name="T108" fmla="*/ 121 w 495"/>
                  <a:gd name="T109" fmla="*/ 51 h 581"/>
                  <a:gd name="T110" fmla="*/ 148 w 495"/>
                  <a:gd name="T111" fmla="*/ 83 h 581"/>
                  <a:gd name="T112" fmla="*/ 59 w 495"/>
                  <a:gd name="T113" fmla="*/ 98 h 581"/>
                  <a:gd name="T114" fmla="*/ 108 w 495"/>
                  <a:gd name="T115" fmla="*/ 286 h 581"/>
                  <a:gd name="T116" fmla="*/ 152 w 495"/>
                  <a:gd name="T117" fmla="*/ 307 h 581"/>
                  <a:gd name="T118" fmla="*/ 102 w 495"/>
                  <a:gd name="T119" fmla="*/ 418 h 581"/>
                  <a:gd name="T120" fmla="*/ 495 w 495"/>
                  <a:gd name="T121" fmla="*/ 512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5" h="581">
                    <a:moveTo>
                      <a:pt x="369" y="368"/>
                    </a:moveTo>
                    <a:cubicBezTo>
                      <a:pt x="334" y="361"/>
                      <a:pt x="334" y="361"/>
                      <a:pt x="334" y="361"/>
                    </a:cubicBezTo>
                    <a:cubicBezTo>
                      <a:pt x="289" y="371"/>
                      <a:pt x="289" y="371"/>
                      <a:pt x="289" y="371"/>
                    </a:cubicBezTo>
                    <a:cubicBezTo>
                      <a:pt x="298" y="361"/>
                      <a:pt x="298" y="361"/>
                      <a:pt x="298" y="361"/>
                    </a:cubicBezTo>
                    <a:cubicBezTo>
                      <a:pt x="337" y="349"/>
                      <a:pt x="337" y="349"/>
                      <a:pt x="337" y="349"/>
                    </a:cubicBezTo>
                    <a:cubicBezTo>
                      <a:pt x="376" y="362"/>
                      <a:pt x="376" y="362"/>
                      <a:pt x="376" y="362"/>
                    </a:cubicBezTo>
                    <a:lnTo>
                      <a:pt x="369" y="368"/>
                    </a:lnTo>
                    <a:close/>
                    <a:moveTo>
                      <a:pt x="342" y="490"/>
                    </a:moveTo>
                    <a:cubicBezTo>
                      <a:pt x="337" y="470"/>
                      <a:pt x="337" y="470"/>
                      <a:pt x="337" y="470"/>
                    </a:cubicBezTo>
                    <a:cubicBezTo>
                      <a:pt x="349" y="422"/>
                      <a:pt x="349" y="422"/>
                      <a:pt x="349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64" y="420"/>
                      <a:pt x="364" y="420"/>
                      <a:pt x="364" y="420"/>
                    </a:cubicBezTo>
                    <a:cubicBezTo>
                      <a:pt x="375" y="493"/>
                      <a:pt x="375" y="493"/>
                      <a:pt x="375" y="493"/>
                    </a:cubicBezTo>
                    <a:cubicBezTo>
                      <a:pt x="364" y="492"/>
                      <a:pt x="353" y="491"/>
                      <a:pt x="342" y="490"/>
                    </a:cubicBezTo>
                    <a:close/>
                    <a:moveTo>
                      <a:pt x="266" y="393"/>
                    </a:moveTo>
                    <a:cubicBezTo>
                      <a:pt x="299" y="401"/>
                      <a:pt x="299" y="401"/>
                      <a:pt x="299" y="401"/>
                    </a:cubicBezTo>
                    <a:cubicBezTo>
                      <a:pt x="344" y="384"/>
                      <a:pt x="344" y="384"/>
                      <a:pt x="344" y="384"/>
                    </a:cubicBezTo>
                    <a:cubicBezTo>
                      <a:pt x="369" y="396"/>
                      <a:pt x="369" y="396"/>
                      <a:pt x="369" y="396"/>
                    </a:cubicBezTo>
                    <a:cubicBezTo>
                      <a:pt x="344" y="392"/>
                      <a:pt x="344" y="392"/>
                      <a:pt x="344" y="392"/>
                    </a:cubicBezTo>
                    <a:cubicBezTo>
                      <a:pt x="298" y="409"/>
                      <a:pt x="298" y="409"/>
                      <a:pt x="298" y="409"/>
                    </a:cubicBezTo>
                    <a:lnTo>
                      <a:pt x="266" y="393"/>
                    </a:lnTo>
                    <a:close/>
                    <a:moveTo>
                      <a:pt x="171" y="472"/>
                    </a:moveTo>
                    <a:cubicBezTo>
                      <a:pt x="155" y="426"/>
                      <a:pt x="155" y="426"/>
                      <a:pt x="155" y="426"/>
                    </a:cubicBezTo>
                    <a:cubicBezTo>
                      <a:pt x="132" y="419"/>
                      <a:pt x="132" y="419"/>
                      <a:pt x="132" y="419"/>
                    </a:cubicBezTo>
                    <a:cubicBezTo>
                      <a:pt x="170" y="407"/>
                      <a:pt x="170" y="407"/>
                      <a:pt x="170" y="407"/>
                    </a:cubicBezTo>
                    <a:cubicBezTo>
                      <a:pt x="185" y="457"/>
                      <a:pt x="185" y="457"/>
                      <a:pt x="185" y="457"/>
                    </a:cubicBezTo>
                    <a:cubicBezTo>
                      <a:pt x="278" y="443"/>
                      <a:pt x="278" y="443"/>
                      <a:pt x="278" y="443"/>
                    </a:cubicBezTo>
                    <a:lnTo>
                      <a:pt x="171" y="472"/>
                    </a:lnTo>
                    <a:close/>
                    <a:moveTo>
                      <a:pt x="154" y="326"/>
                    </a:moveTo>
                    <a:cubicBezTo>
                      <a:pt x="158" y="326"/>
                      <a:pt x="158" y="326"/>
                      <a:pt x="158" y="326"/>
                    </a:cubicBezTo>
                    <a:cubicBezTo>
                      <a:pt x="158" y="351"/>
                      <a:pt x="158" y="351"/>
                      <a:pt x="158" y="351"/>
                    </a:cubicBezTo>
                    <a:cubicBezTo>
                      <a:pt x="154" y="351"/>
                      <a:pt x="154" y="351"/>
                      <a:pt x="154" y="351"/>
                    </a:cubicBezTo>
                    <a:lnTo>
                      <a:pt x="154" y="326"/>
                    </a:lnTo>
                    <a:close/>
                    <a:moveTo>
                      <a:pt x="164" y="326"/>
                    </a:moveTo>
                    <a:cubicBezTo>
                      <a:pt x="187" y="326"/>
                      <a:pt x="187" y="326"/>
                      <a:pt x="187" y="326"/>
                    </a:cubicBezTo>
                    <a:cubicBezTo>
                      <a:pt x="187" y="351"/>
                      <a:pt x="187" y="351"/>
                      <a:pt x="187" y="351"/>
                    </a:cubicBezTo>
                    <a:cubicBezTo>
                      <a:pt x="164" y="351"/>
                      <a:pt x="164" y="351"/>
                      <a:pt x="164" y="351"/>
                    </a:cubicBezTo>
                    <a:lnTo>
                      <a:pt x="164" y="326"/>
                    </a:lnTo>
                    <a:close/>
                    <a:moveTo>
                      <a:pt x="108" y="266"/>
                    </a:moveTo>
                    <a:cubicBezTo>
                      <a:pt x="108" y="266"/>
                      <a:pt x="108" y="266"/>
                      <a:pt x="108" y="266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78" y="100"/>
                      <a:pt x="78" y="100"/>
                      <a:pt x="78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48" y="98"/>
                      <a:pt x="148" y="98"/>
                      <a:pt x="148" y="98"/>
                    </a:cubicBezTo>
                    <a:cubicBezTo>
                      <a:pt x="149" y="99"/>
                      <a:pt x="149" y="100"/>
                      <a:pt x="149" y="101"/>
                    </a:cubicBezTo>
                    <a:cubicBezTo>
                      <a:pt x="117" y="114"/>
                      <a:pt x="117" y="114"/>
                      <a:pt x="117" y="114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2" y="114"/>
                      <a:pt x="112" y="114"/>
                      <a:pt x="112" y="114"/>
                    </a:cubicBezTo>
                    <a:cubicBezTo>
                      <a:pt x="120" y="132"/>
                      <a:pt x="120" y="132"/>
                      <a:pt x="120" y="132"/>
                    </a:cubicBezTo>
                    <a:cubicBezTo>
                      <a:pt x="124" y="131"/>
                      <a:pt x="124" y="131"/>
                      <a:pt x="124" y="131"/>
                    </a:cubicBezTo>
                    <a:cubicBezTo>
                      <a:pt x="123" y="128"/>
                      <a:pt x="123" y="128"/>
                      <a:pt x="123" y="128"/>
                    </a:cubicBezTo>
                    <a:cubicBezTo>
                      <a:pt x="155" y="115"/>
                      <a:pt x="155" y="115"/>
                      <a:pt x="155" y="115"/>
                    </a:cubicBezTo>
                    <a:cubicBezTo>
                      <a:pt x="155" y="116"/>
                      <a:pt x="156" y="118"/>
                      <a:pt x="157" y="119"/>
                    </a:cubicBezTo>
                    <a:cubicBezTo>
                      <a:pt x="133" y="143"/>
                      <a:pt x="133" y="143"/>
                      <a:pt x="133" y="143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28" y="144"/>
                      <a:pt x="128" y="144"/>
                      <a:pt x="128" y="144"/>
                    </a:cubicBezTo>
                    <a:cubicBezTo>
                      <a:pt x="142" y="158"/>
                      <a:pt x="142" y="158"/>
                      <a:pt x="142" y="158"/>
                    </a:cubicBezTo>
                    <a:cubicBezTo>
                      <a:pt x="146" y="155"/>
                      <a:pt x="146" y="155"/>
                      <a:pt x="146" y="155"/>
                    </a:cubicBezTo>
                    <a:cubicBezTo>
                      <a:pt x="144" y="153"/>
                      <a:pt x="144" y="153"/>
                      <a:pt x="144" y="153"/>
                    </a:cubicBezTo>
                    <a:cubicBezTo>
                      <a:pt x="167" y="129"/>
                      <a:pt x="167" y="129"/>
                      <a:pt x="167" y="129"/>
                    </a:cubicBezTo>
                    <a:cubicBezTo>
                      <a:pt x="169" y="130"/>
                      <a:pt x="170" y="131"/>
                      <a:pt x="171" y="131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4" y="166"/>
                      <a:pt x="154" y="166"/>
                      <a:pt x="154" y="166"/>
                    </a:cubicBezTo>
                    <a:cubicBezTo>
                      <a:pt x="173" y="173"/>
                      <a:pt x="173" y="173"/>
                      <a:pt x="173" y="173"/>
                    </a:cubicBezTo>
                    <a:cubicBezTo>
                      <a:pt x="174" y="169"/>
                      <a:pt x="174" y="169"/>
                      <a:pt x="174" y="169"/>
                    </a:cubicBezTo>
                    <a:cubicBezTo>
                      <a:pt x="172" y="169"/>
                      <a:pt x="172" y="169"/>
                      <a:pt x="172" y="169"/>
                    </a:cubicBezTo>
                    <a:cubicBezTo>
                      <a:pt x="185" y="137"/>
                      <a:pt x="185" y="137"/>
                      <a:pt x="185" y="137"/>
                    </a:cubicBezTo>
                    <a:cubicBezTo>
                      <a:pt x="186" y="138"/>
                      <a:pt x="187" y="138"/>
                      <a:pt x="189" y="138"/>
                    </a:cubicBezTo>
                    <a:cubicBezTo>
                      <a:pt x="189" y="172"/>
                      <a:pt x="189" y="172"/>
                      <a:pt x="189" y="172"/>
                    </a:cubicBezTo>
                    <a:cubicBezTo>
                      <a:pt x="187" y="172"/>
                      <a:pt x="187" y="172"/>
                      <a:pt x="187" y="172"/>
                    </a:cubicBezTo>
                    <a:cubicBezTo>
                      <a:pt x="187" y="266"/>
                      <a:pt x="187" y="266"/>
                      <a:pt x="187" y="266"/>
                    </a:cubicBezTo>
                    <a:lnTo>
                      <a:pt x="108" y="266"/>
                    </a:lnTo>
                    <a:close/>
                    <a:moveTo>
                      <a:pt x="73" y="266"/>
                    </a:moveTo>
                    <a:cubicBezTo>
                      <a:pt x="67" y="266"/>
                      <a:pt x="67" y="266"/>
                      <a:pt x="67" y="266"/>
                    </a:cubicBezTo>
                    <a:cubicBezTo>
                      <a:pt x="67" y="100"/>
                      <a:pt x="67" y="100"/>
                      <a:pt x="67" y="100"/>
                    </a:cubicBezTo>
                    <a:cubicBezTo>
                      <a:pt x="73" y="100"/>
                      <a:pt x="73" y="100"/>
                      <a:pt x="73" y="100"/>
                    </a:cubicBezTo>
                    <a:lnTo>
                      <a:pt x="73" y="266"/>
                    </a:lnTo>
                    <a:close/>
                    <a:moveTo>
                      <a:pt x="152" y="111"/>
                    </a:moveTo>
                    <a:cubicBezTo>
                      <a:pt x="153" y="112"/>
                      <a:pt x="153" y="112"/>
                      <a:pt x="153" y="113"/>
                    </a:cubicBezTo>
                    <a:cubicBezTo>
                      <a:pt x="124" y="125"/>
                      <a:pt x="124" y="125"/>
                      <a:pt x="124" y="125"/>
                    </a:cubicBezTo>
                    <a:cubicBezTo>
                      <a:pt x="123" y="123"/>
                      <a:pt x="123" y="123"/>
                      <a:pt x="123" y="123"/>
                    </a:cubicBezTo>
                    <a:lnTo>
                      <a:pt x="152" y="111"/>
                    </a:lnTo>
                    <a:close/>
                    <a:moveTo>
                      <a:pt x="122" y="57"/>
                    </a:moveTo>
                    <a:cubicBezTo>
                      <a:pt x="122" y="55"/>
                      <a:pt x="122" y="55"/>
                      <a:pt x="122" y="55"/>
                    </a:cubicBezTo>
                    <a:cubicBezTo>
                      <a:pt x="155" y="69"/>
                      <a:pt x="155" y="69"/>
                      <a:pt x="155" y="69"/>
                    </a:cubicBezTo>
                    <a:cubicBezTo>
                      <a:pt x="154" y="71"/>
                      <a:pt x="154" y="71"/>
                      <a:pt x="154" y="71"/>
                    </a:cubicBezTo>
                    <a:lnTo>
                      <a:pt x="122" y="57"/>
                    </a:lnTo>
                    <a:close/>
                    <a:moveTo>
                      <a:pt x="165" y="124"/>
                    </a:moveTo>
                    <a:cubicBezTo>
                      <a:pt x="166" y="125"/>
                      <a:pt x="166" y="125"/>
                      <a:pt x="167" y="126"/>
                    </a:cubicBezTo>
                    <a:cubicBezTo>
                      <a:pt x="142" y="149"/>
                      <a:pt x="142" y="149"/>
                      <a:pt x="142" y="149"/>
                    </a:cubicBezTo>
                    <a:cubicBezTo>
                      <a:pt x="141" y="148"/>
                      <a:pt x="141" y="148"/>
                      <a:pt x="141" y="148"/>
                    </a:cubicBezTo>
                    <a:lnTo>
                      <a:pt x="165" y="124"/>
                    </a:lnTo>
                    <a:close/>
                    <a:moveTo>
                      <a:pt x="139" y="29"/>
                    </a:moveTo>
                    <a:cubicBezTo>
                      <a:pt x="143" y="30"/>
                      <a:pt x="143" y="30"/>
                      <a:pt x="143" y="30"/>
                    </a:cubicBezTo>
                    <a:cubicBezTo>
                      <a:pt x="168" y="54"/>
                      <a:pt x="168" y="54"/>
                      <a:pt x="168" y="54"/>
                    </a:cubicBezTo>
                    <a:cubicBezTo>
                      <a:pt x="165" y="57"/>
                      <a:pt x="165" y="57"/>
                      <a:pt x="165" y="57"/>
                    </a:cubicBezTo>
                    <a:lnTo>
                      <a:pt x="139" y="29"/>
                    </a:lnTo>
                    <a:close/>
                    <a:moveTo>
                      <a:pt x="180" y="133"/>
                    </a:moveTo>
                    <a:cubicBezTo>
                      <a:pt x="181" y="134"/>
                      <a:pt x="182" y="134"/>
                      <a:pt x="183" y="134"/>
                    </a:cubicBezTo>
                    <a:cubicBezTo>
                      <a:pt x="169" y="166"/>
                      <a:pt x="169" y="166"/>
                      <a:pt x="169" y="166"/>
                    </a:cubicBezTo>
                    <a:cubicBezTo>
                      <a:pt x="167" y="166"/>
                      <a:pt x="167" y="166"/>
                      <a:pt x="167" y="166"/>
                    </a:cubicBezTo>
                    <a:lnTo>
                      <a:pt x="180" y="133"/>
                    </a:lnTo>
                    <a:close/>
                    <a:moveTo>
                      <a:pt x="166" y="11"/>
                    </a:moveTo>
                    <a:cubicBezTo>
                      <a:pt x="170" y="18"/>
                      <a:pt x="170" y="18"/>
                      <a:pt x="170" y="18"/>
                    </a:cubicBezTo>
                    <a:cubicBezTo>
                      <a:pt x="184" y="46"/>
                      <a:pt x="184" y="46"/>
                      <a:pt x="184" y="46"/>
                    </a:cubicBezTo>
                    <a:cubicBezTo>
                      <a:pt x="183" y="46"/>
                      <a:pt x="182" y="47"/>
                      <a:pt x="181" y="47"/>
                    </a:cubicBezTo>
                    <a:lnTo>
                      <a:pt x="166" y="11"/>
                    </a:lnTo>
                    <a:close/>
                    <a:moveTo>
                      <a:pt x="196" y="324"/>
                    </a:moveTo>
                    <a:cubicBezTo>
                      <a:pt x="196" y="324"/>
                      <a:pt x="196" y="324"/>
                      <a:pt x="196" y="324"/>
                    </a:cubicBezTo>
                    <a:cubicBezTo>
                      <a:pt x="201" y="328"/>
                      <a:pt x="201" y="328"/>
                      <a:pt x="201" y="328"/>
                    </a:cubicBezTo>
                    <a:cubicBezTo>
                      <a:pt x="201" y="351"/>
                      <a:pt x="201" y="351"/>
                      <a:pt x="201" y="351"/>
                    </a:cubicBezTo>
                    <a:cubicBezTo>
                      <a:pt x="196" y="351"/>
                      <a:pt x="196" y="351"/>
                      <a:pt x="196" y="351"/>
                    </a:cubicBezTo>
                    <a:lnTo>
                      <a:pt x="196" y="324"/>
                    </a:lnTo>
                    <a:close/>
                    <a:moveTo>
                      <a:pt x="196" y="283"/>
                    </a:moveTo>
                    <a:cubicBezTo>
                      <a:pt x="196" y="283"/>
                      <a:pt x="196" y="283"/>
                      <a:pt x="196" y="283"/>
                    </a:cubicBezTo>
                    <a:cubicBezTo>
                      <a:pt x="201" y="287"/>
                      <a:pt x="201" y="287"/>
                      <a:pt x="201" y="287"/>
                    </a:cubicBezTo>
                    <a:cubicBezTo>
                      <a:pt x="201" y="307"/>
                      <a:pt x="201" y="307"/>
                      <a:pt x="201" y="307"/>
                    </a:cubicBezTo>
                    <a:cubicBezTo>
                      <a:pt x="196" y="307"/>
                      <a:pt x="196" y="307"/>
                      <a:pt x="196" y="307"/>
                    </a:cubicBezTo>
                    <a:lnTo>
                      <a:pt x="196" y="283"/>
                    </a:lnTo>
                    <a:close/>
                    <a:moveTo>
                      <a:pt x="196" y="172"/>
                    </a:moveTo>
                    <a:cubicBezTo>
                      <a:pt x="198" y="172"/>
                      <a:pt x="198" y="172"/>
                      <a:pt x="198" y="172"/>
                    </a:cubicBezTo>
                    <a:cubicBezTo>
                      <a:pt x="198" y="136"/>
                      <a:pt x="198" y="136"/>
                      <a:pt x="198" y="136"/>
                    </a:cubicBezTo>
                    <a:cubicBezTo>
                      <a:pt x="199" y="136"/>
                      <a:pt x="200" y="136"/>
                      <a:pt x="201" y="136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267"/>
                      <a:pt x="201" y="267"/>
                      <a:pt x="201" y="267"/>
                    </a:cubicBezTo>
                    <a:cubicBezTo>
                      <a:pt x="196" y="267"/>
                      <a:pt x="196" y="267"/>
                      <a:pt x="196" y="267"/>
                    </a:cubicBezTo>
                    <a:lnTo>
                      <a:pt x="196" y="172"/>
                    </a:lnTo>
                    <a:close/>
                    <a:moveTo>
                      <a:pt x="199" y="5"/>
                    </a:moveTo>
                    <a:cubicBezTo>
                      <a:pt x="201" y="5"/>
                      <a:pt x="201" y="5"/>
                      <a:pt x="201" y="5"/>
                    </a:cubicBezTo>
                    <a:cubicBezTo>
                      <a:pt x="201" y="45"/>
                      <a:pt x="201" y="45"/>
                      <a:pt x="201" y="45"/>
                    </a:cubicBezTo>
                    <a:cubicBezTo>
                      <a:pt x="200" y="45"/>
                      <a:pt x="199" y="45"/>
                      <a:pt x="199" y="45"/>
                    </a:cubicBezTo>
                    <a:lnTo>
                      <a:pt x="199" y="5"/>
                    </a:lnTo>
                    <a:close/>
                    <a:moveTo>
                      <a:pt x="211" y="61"/>
                    </a:moveTo>
                    <a:cubicBezTo>
                      <a:pt x="217" y="61"/>
                      <a:pt x="221" y="66"/>
                      <a:pt x="221" y="72"/>
                    </a:cubicBezTo>
                    <a:cubicBezTo>
                      <a:pt x="221" y="77"/>
                      <a:pt x="217" y="82"/>
                      <a:pt x="211" y="82"/>
                    </a:cubicBezTo>
                    <a:cubicBezTo>
                      <a:pt x="206" y="82"/>
                      <a:pt x="201" y="77"/>
                      <a:pt x="201" y="72"/>
                    </a:cubicBezTo>
                    <a:cubicBezTo>
                      <a:pt x="201" y="66"/>
                      <a:pt x="206" y="61"/>
                      <a:pt x="211" y="61"/>
                    </a:cubicBezTo>
                    <a:close/>
                    <a:moveTo>
                      <a:pt x="231" y="164"/>
                    </a:moveTo>
                    <a:cubicBezTo>
                      <a:pt x="229" y="164"/>
                      <a:pt x="229" y="164"/>
                      <a:pt x="229" y="164"/>
                    </a:cubicBezTo>
                    <a:cubicBezTo>
                      <a:pt x="216" y="132"/>
                      <a:pt x="216" y="132"/>
                      <a:pt x="216" y="132"/>
                    </a:cubicBezTo>
                    <a:cubicBezTo>
                      <a:pt x="219" y="130"/>
                      <a:pt x="219" y="130"/>
                      <a:pt x="219" y="130"/>
                    </a:cubicBezTo>
                    <a:lnTo>
                      <a:pt x="231" y="164"/>
                    </a:lnTo>
                    <a:close/>
                    <a:moveTo>
                      <a:pt x="232" y="119"/>
                    </a:moveTo>
                    <a:cubicBezTo>
                      <a:pt x="257" y="144"/>
                      <a:pt x="257" y="144"/>
                      <a:pt x="257" y="144"/>
                    </a:cubicBezTo>
                    <a:cubicBezTo>
                      <a:pt x="255" y="145"/>
                      <a:pt x="255" y="145"/>
                      <a:pt x="255" y="145"/>
                    </a:cubicBezTo>
                    <a:cubicBezTo>
                      <a:pt x="231" y="121"/>
                      <a:pt x="231" y="121"/>
                      <a:pt x="231" y="121"/>
                    </a:cubicBezTo>
                    <a:cubicBezTo>
                      <a:pt x="231" y="120"/>
                      <a:pt x="232" y="119"/>
                      <a:pt x="232" y="119"/>
                    </a:cubicBezTo>
                    <a:close/>
                    <a:moveTo>
                      <a:pt x="240" y="103"/>
                    </a:moveTo>
                    <a:cubicBezTo>
                      <a:pt x="272" y="116"/>
                      <a:pt x="272" y="116"/>
                      <a:pt x="272" y="116"/>
                    </a:cubicBezTo>
                    <a:cubicBezTo>
                      <a:pt x="271" y="118"/>
                      <a:pt x="271" y="118"/>
                      <a:pt x="271" y="118"/>
                    </a:cubicBezTo>
                    <a:cubicBezTo>
                      <a:pt x="240" y="105"/>
                      <a:pt x="240" y="105"/>
                      <a:pt x="240" y="105"/>
                    </a:cubicBezTo>
                    <a:cubicBezTo>
                      <a:pt x="240" y="104"/>
                      <a:pt x="240" y="103"/>
                      <a:pt x="240" y="103"/>
                    </a:cubicBezTo>
                    <a:close/>
                    <a:moveTo>
                      <a:pt x="278" y="84"/>
                    </a:moveTo>
                    <a:cubicBezTo>
                      <a:pt x="374" y="84"/>
                      <a:pt x="374" y="84"/>
                      <a:pt x="374" y="84"/>
                    </a:cubicBezTo>
                    <a:cubicBezTo>
                      <a:pt x="374" y="88"/>
                      <a:pt x="374" y="88"/>
                      <a:pt x="374" y="88"/>
                    </a:cubicBezTo>
                    <a:cubicBezTo>
                      <a:pt x="278" y="88"/>
                      <a:pt x="278" y="88"/>
                      <a:pt x="278" y="88"/>
                    </a:cubicBezTo>
                    <a:lnTo>
                      <a:pt x="278" y="84"/>
                    </a:lnTo>
                    <a:close/>
                    <a:moveTo>
                      <a:pt x="359" y="56"/>
                    </a:moveTo>
                    <a:cubicBezTo>
                      <a:pt x="361" y="80"/>
                      <a:pt x="361" y="80"/>
                      <a:pt x="361" y="80"/>
                    </a:cubicBezTo>
                    <a:cubicBezTo>
                      <a:pt x="359" y="80"/>
                      <a:pt x="359" y="80"/>
                      <a:pt x="359" y="80"/>
                    </a:cubicBezTo>
                    <a:cubicBezTo>
                      <a:pt x="357" y="54"/>
                      <a:pt x="357" y="54"/>
                      <a:pt x="357" y="54"/>
                    </a:cubicBezTo>
                    <a:lnTo>
                      <a:pt x="359" y="56"/>
                    </a:lnTo>
                    <a:close/>
                    <a:moveTo>
                      <a:pt x="370" y="68"/>
                    </a:moveTo>
                    <a:cubicBezTo>
                      <a:pt x="397" y="84"/>
                      <a:pt x="397" y="84"/>
                      <a:pt x="397" y="84"/>
                    </a:cubicBezTo>
                    <a:cubicBezTo>
                      <a:pt x="397" y="85"/>
                      <a:pt x="397" y="85"/>
                      <a:pt x="397" y="85"/>
                    </a:cubicBezTo>
                    <a:cubicBezTo>
                      <a:pt x="370" y="72"/>
                      <a:pt x="370" y="72"/>
                      <a:pt x="370" y="72"/>
                    </a:cubicBezTo>
                    <a:lnTo>
                      <a:pt x="370" y="68"/>
                    </a:lnTo>
                    <a:close/>
                    <a:moveTo>
                      <a:pt x="411" y="89"/>
                    </a:moveTo>
                    <a:cubicBezTo>
                      <a:pt x="411" y="93"/>
                      <a:pt x="411" y="93"/>
                      <a:pt x="411" y="93"/>
                    </a:cubicBezTo>
                    <a:cubicBezTo>
                      <a:pt x="381" y="99"/>
                      <a:pt x="381" y="99"/>
                      <a:pt x="381" y="99"/>
                    </a:cubicBezTo>
                    <a:cubicBezTo>
                      <a:pt x="377" y="97"/>
                      <a:pt x="377" y="97"/>
                      <a:pt x="377" y="97"/>
                    </a:cubicBezTo>
                    <a:lnTo>
                      <a:pt x="411" y="89"/>
                    </a:lnTo>
                    <a:close/>
                    <a:moveTo>
                      <a:pt x="430" y="95"/>
                    </a:moveTo>
                    <a:cubicBezTo>
                      <a:pt x="402" y="131"/>
                      <a:pt x="402" y="131"/>
                      <a:pt x="402" y="131"/>
                    </a:cubicBezTo>
                    <a:cubicBezTo>
                      <a:pt x="399" y="127"/>
                      <a:pt x="399" y="127"/>
                      <a:pt x="399" y="127"/>
                    </a:cubicBezTo>
                    <a:cubicBezTo>
                      <a:pt x="427" y="91"/>
                      <a:pt x="427" y="91"/>
                      <a:pt x="427" y="91"/>
                    </a:cubicBezTo>
                    <a:lnTo>
                      <a:pt x="430" y="95"/>
                    </a:lnTo>
                    <a:close/>
                    <a:moveTo>
                      <a:pt x="446" y="98"/>
                    </a:moveTo>
                    <a:cubicBezTo>
                      <a:pt x="431" y="144"/>
                      <a:pt x="431" y="144"/>
                      <a:pt x="431" y="144"/>
                    </a:cubicBezTo>
                    <a:cubicBezTo>
                      <a:pt x="429" y="143"/>
                      <a:pt x="429" y="143"/>
                      <a:pt x="429" y="143"/>
                    </a:cubicBezTo>
                    <a:cubicBezTo>
                      <a:pt x="444" y="96"/>
                      <a:pt x="444" y="96"/>
                      <a:pt x="444" y="96"/>
                    </a:cubicBezTo>
                    <a:lnTo>
                      <a:pt x="446" y="98"/>
                    </a:lnTo>
                    <a:close/>
                    <a:moveTo>
                      <a:pt x="460" y="96"/>
                    </a:moveTo>
                    <a:cubicBezTo>
                      <a:pt x="463" y="96"/>
                      <a:pt x="463" y="96"/>
                      <a:pt x="463" y="96"/>
                    </a:cubicBezTo>
                    <a:cubicBezTo>
                      <a:pt x="463" y="155"/>
                      <a:pt x="463" y="155"/>
                      <a:pt x="463" y="155"/>
                    </a:cubicBezTo>
                    <a:cubicBezTo>
                      <a:pt x="460" y="155"/>
                      <a:pt x="460" y="155"/>
                      <a:pt x="460" y="155"/>
                    </a:cubicBezTo>
                    <a:lnTo>
                      <a:pt x="460" y="96"/>
                    </a:lnTo>
                    <a:close/>
                    <a:moveTo>
                      <a:pt x="206" y="286"/>
                    </a:moveTo>
                    <a:cubicBezTo>
                      <a:pt x="216" y="286"/>
                      <a:pt x="216" y="286"/>
                      <a:pt x="216" y="286"/>
                    </a:cubicBezTo>
                    <a:cubicBezTo>
                      <a:pt x="216" y="307"/>
                      <a:pt x="216" y="307"/>
                      <a:pt x="216" y="307"/>
                    </a:cubicBezTo>
                    <a:cubicBezTo>
                      <a:pt x="206" y="307"/>
                      <a:pt x="206" y="307"/>
                      <a:pt x="206" y="307"/>
                    </a:cubicBezTo>
                    <a:lnTo>
                      <a:pt x="206" y="286"/>
                    </a:lnTo>
                    <a:close/>
                    <a:moveTo>
                      <a:pt x="221" y="279"/>
                    </a:moveTo>
                    <a:cubicBezTo>
                      <a:pt x="226" y="276"/>
                      <a:pt x="226" y="276"/>
                      <a:pt x="226" y="276"/>
                    </a:cubicBezTo>
                    <a:cubicBezTo>
                      <a:pt x="226" y="312"/>
                      <a:pt x="226" y="312"/>
                      <a:pt x="226" y="312"/>
                    </a:cubicBezTo>
                    <a:cubicBezTo>
                      <a:pt x="221" y="309"/>
                      <a:pt x="221" y="309"/>
                      <a:pt x="221" y="309"/>
                    </a:cubicBezTo>
                    <a:lnTo>
                      <a:pt x="221" y="279"/>
                    </a:lnTo>
                    <a:close/>
                    <a:moveTo>
                      <a:pt x="345" y="260"/>
                    </a:moveTo>
                    <a:cubicBezTo>
                      <a:pt x="345" y="236"/>
                      <a:pt x="345" y="236"/>
                      <a:pt x="345" y="236"/>
                    </a:cubicBezTo>
                    <a:cubicBezTo>
                      <a:pt x="348" y="236"/>
                      <a:pt x="348" y="236"/>
                      <a:pt x="348" y="236"/>
                    </a:cubicBezTo>
                    <a:cubicBezTo>
                      <a:pt x="349" y="257"/>
                      <a:pt x="349" y="257"/>
                      <a:pt x="349" y="257"/>
                    </a:cubicBezTo>
                    <a:cubicBezTo>
                      <a:pt x="364" y="285"/>
                      <a:pt x="364" y="285"/>
                      <a:pt x="364" y="285"/>
                    </a:cubicBezTo>
                    <a:lnTo>
                      <a:pt x="345" y="260"/>
                    </a:lnTo>
                    <a:close/>
                    <a:moveTo>
                      <a:pt x="397" y="192"/>
                    </a:moveTo>
                    <a:cubicBezTo>
                      <a:pt x="397" y="182"/>
                      <a:pt x="397" y="182"/>
                      <a:pt x="397" y="182"/>
                    </a:cubicBezTo>
                    <a:cubicBezTo>
                      <a:pt x="400" y="182"/>
                      <a:pt x="400" y="182"/>
                      <a:pt x="400" y="182"/>
                    </a:cubicBezTo>
                    <a:cubicBezTo>
                      <a:pt x="409" y="190"/>
                      <a:pt x="409" y="190"/>
                      <a:pt x="409" y="190"/>
                    </a:cubicBezTo>
                    <a:cubicBezTo>
                      <a:pt x="407" y="204"/>
                      <a:pt x="407" y="204"/>
                      <a:pt x="407" y="204"/>
                    </a:cubicBezTo>
                    <a:cubicBezTo>
                      <a:pt x="398" y="210"/>
                      <a:pt x="398" y="210"/>
                      <a:pt x="398" y="210"/>
                    </a:cubicBezTo>
                    <a:cubicBezTo>
                      <a:pt x="394" y="210"/>
                      <a:pt x="394" y="210"/>
                      <a:pt x="394" y="210"/>
                    </a:cubicBezTo>
                    <a:cubicBezTo>
                      <a:pt x="394" y="204"/>
                      <a:pt x="394" y="204"/>
                      <a:pt x="394" y="204"/>
                    </a:cubicBezTo>
                    <a:cubicBezTo>
                      <a:pt x="399" y="204"/>
                      <a:pt x="399" y="204"/>
                      <a:pt x="399" y="204"/>
                    </a:cubicBezTo>
                    <a:cubicBezTo>
                      <a:pt x="399" y="202"/>
                      <a:pt x="399" y="202"/>
                      <a:pt x="399" y="202"/>
                    </a:cubicBezTo>
                    <a:cubicBezTo>
                      <a:pt x="394" y="202"/>
                      <a:pt x="394" y="202"/>
                      <a:pt x="394" y="202"/>
                    </a:cubicBezTo>
                    <a:cubicBezTo>
                      <a:pt x="394" y="192"/>
                      <a:pt x="394" y="192"/>
                      <a:pt x="394" y="192"/>
                    </a:cubicBezTo>
                    <a:lnTo>
                      <a:pt x="397" y="192"/>
                    </a:lnTo>
                    <a:close/>
                    <a:moveTo>
                      <a:pt x="406" y="220"/>
                    </a:moveTo>
                    <a:cubicBezTo>
                      <a:pt x="400" y="220"/>
                      <a:pt x="400" y="220"/>
                      <a:pt x="400" y="220"/>
                    </a:cubicBezTo>
                    <a:cubicBezTo>
                      <a:pt x="400" y="212"/>
                      <a:pt x="400" y="212"/>
                      <a:pt x="400" y="212"/>
                    </a:cubicBezTo>
                    <a:cubicBezTo>
                      <a:pt x="412" y="206"/>
                      <a:pt x="412" y="206"/>
                      <a:pt x="412" y="206"/>
                    </a:cubicBezTo>
                    <a:lnTo>
                      <a:pt x="406" y="220"/>
                    </a:lnTo>
                    <a:close/>
                    <a:moveTo>
                      <a:pt x="413" y="497"/>
                    </a:moveTo>
                    <a:cubicBezTo>
                      <a:pt x="426" y="429"/>
                      <a:pt x="426" y="429"/>
                      <a:pt x="426" y="429"/>
                    </a:cubicBezTo>
                    <a:cubicBezTo>
                      <a:pt x="422" y="403"/>
                      <a:pt x="422" y="403"/>
                      <a:pt x="422" y="403"/>
                    </a:cubicBezTo>
                    <a:cubicBezTo>
                      <a:pt x="411" y="451"/>
                      <a:pt x="411" y="451"/>
                      <a:pt x="411" y="451"/>
                    </a:cubicBezTo>
                    <a:cubicBezTo>
                      <a:pt x="405" y="451"/>
                      <a:pt x="405" y="451"/>
                      <a:pt x="405" y="451"/>
                    </a:cubicBezTo>
                    <a:cubicBezTo>
                      <a:pt x="405" y="408"/>
                      <a:pt x="405" y="408"/>
                      <a:pt x="405" y="408"/>
                    </a:cubicBezTo>
                    <a:cubicBezTo>
                      <a:pt x="423" y="395"/>
                      <a:pt x="423" y="395"/>
                      <a:pt x="423" y="395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397" y="401"/>
                      <a:pt x="397" y="401"/>
                      <a:pt x="397" y="401"/>
                    </a:cubicBezTo>
                    <a:cubicBezTo>
                      <a:pt x="395" y="401"/>
                      <a:pt x="395" y="401"/>
                      <a:pt x="395" y="401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406" y="321"/>
                      <a:pt x="406" y="321"/>
                      <a:pt x="406" y="321"/>
                    </a:cubicBezTo>
                    <a:cubicBezTo>
                      <a:pt x="385" y="302"/>
                      <a:pt x="385" y="302"/>
                      <a:pt x="385" y="302"/>
                    </a:cubicBezTo>
                    <a:cubicBezTo>
                      <a:pt x="405" y="281"/>
                      <a:pt x="405" y="281"/>
                      <a:pt x="405" y="281"/>
                    </a:cubicBezTo>
                    <a:cubicBezTo>
                      <a:pt x="412" y="284"/>
                      <a:pt x="412" y="284"/>
                      <a:pt x="412" y="284"/>
                    </a:cubicBezTo>
                    <a:cubicBezTo>
                      <a:pt x="403" y="302"/>
                      <a:pt x="403" y="302"/>
                      <a:pt x="403" y="302"/>
                    </a:cubicBezTo>
                    <a:cubicBezTo>
                      <a:pt x="425" y="319"/>
                      <a:pt x="425" y="319"/>
                      <a:pt x="425" y="319"/>
                    </a:cubicBezTo>
                    <a:cubicBezTo>
                      <a:pt x="455" y="296"/>
                      <a:pt x="455" y="296"/>
                      <a:pt x="455" y="296"/>
                    </a:cubicBezTo>
                    <a:cubicBezTo>
                      <a:pt x="478" y="218"/>
                      <a:pt x="478" y="218"/>
                      <a:pt x="478" y="218"/>
                    </a:cubicBezTo>
                    <a:cubicBezTo>
                      <a:pt x="468" y="184"/>
                      <a:pt x="468" y="184"/>
                      <a:pt x="468" y="184"/>
                    </a:cubicBezTo>
                    <a:cubicBezTo>
                      <a:pt x="481" y="173"/>
                      <a:pt x="481" y="173"/>
                      <a:pt x="481" y="173"/>
                    </a:cubicBezTo>
                    <a:cubicBezTo>
                      <a:pt x="485" y="167"/>
                      <a:pt x="485" y="167"/>
                      <a:pt x="485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61" y="176"/>
                      <a:pt x="461" y="176"/>
                      <a:pt x="461" y="176"/>
                    </a:cubicBezTo>
                    <a:cubicBezTo>
                      <a:pt x="457" y="226"/>
                      <a:pt x="457" y="226"/>
                      <a:pt x="457" y="226"/>
                    </a:cubicBezTo>
                    <a:cubicBezTo>
                      <a:pt x="416" y="228"/>
                      <a:pt x="416" y="228"/>
                      <a:pt x="416" y="228"/>
                    </a:cubicBezTo>
                    <a:cubicBezTo>
                      <a:pt x="460" y="233"/>
                      <a:pt x="460" y="233"/>
                      <a:pt x="460" y="233"/>
                    </a:cubicBezTo>
                    <a:cubicBezTo>
                      <a:pt x="415" y="240"/>
                      <a:pt x="415" y="240"/>
                      <a:pt x="415" y="240"/>
                    </a:cubicBezTo>
                    <a:cubicBezTo>
                      <a:pt x="421" y="255"/>
                      <a:pt x="421" y="255"/>
                      <a:pt x="421" y="255"/>
                    </a:cubicBezTo>
                    <a:cubicBezTo>
                      <a:pt x="412" y="265"/>
                      <a:pt x="412" y="265"/>
                      <a:pt x="412" y="265"/>
                    </a:cubicBezTo>
                    <a:cubicBezTo>
                      <a:pt x="393" y="258"/>
                      <a:pt x="393" y="258"/>
                      <a:pt x="393" y="258"/>
                    </a:cubicBezTo>
                    <a:cubicBezTo>
                      <a:pt x="376" y="267"/>
                      <a:pt x="376" y="267"/>
                      <a:pt x="376" y="267"/>
                    </a:cubicBezTo>
                    <a:cubicBezTo>
                      <a:pt x="367" y="256"/>
                      <a:pt x="367" y="256"/>
                      <a:pt x="367" y="256"/>
                    </a:cubicBezTo>
                    <a:cubicBezTo>
                      <a:pt x="379" y="222"/>
                      <a:pt x="379" y="222"/>
                      <a:pt x="379" y="222"/>
                    </a:cubicBezTo>
                    <a:cubicBezTo>
                      <a:pt x="384" y="222"/>
                      <a:pt x="384" y="222"/>
                      <a:pt x="384" y="222"/>
                    </a:cubicBezTo>
                    <a:cubicBezTo>
                      <a:pt x="386" y="251"/>
                      <a:pt x="386" y="251"/>
                      <a:pt x="386" y="251"/>
                    </a:cubicBezTo>
                    <a:cubicBezTo>
                      <a:pt x="393" y="230"/>
                      <a:pt x="393" y="230"/>
                      <a:pt x="393" y="230"/>
                    </a:cubicBezTo>
                    <a:cubicBezTo>
                      <a:pt x="410" y="232"/>
                      <a:pt x="410" y="232"/>
                      <a:pt x="410" y="232"/>
                    </a:cubicBezTo>
                    <a:cubicBezTo>
                      <a:pt x="403" y="228"/>
                      <a:pt x="403" y="228"/>
                      <a:pt x="403" y="228"/>
                    </a:cubicBezTo>
                    <a:cubicBezTo>
                      <a:pt x="414" y="228"/>
                      <a:pt x="414" y="228"/>
                      <a:pt x="414" y="228"/>
                    </a:cubicBezTo>
                    <a:cubicBezTo>
                      <a:pt x="411" y="220"/>
                      <a:pt x="411" y="220"/>
                      <a:pt x="411" y="220"/>
                    </a:cubicBezTo>
                    <a:cubicBezTo>
                      <a:pt x="418" y="210"/>
                      <a:pt x="418" y="210"/>
                      <a:pt x="418" y="210"/>
                    </a:cubicBezTo>
                    <a:cubicBezTo>
                      <a:pt x="420" y="188"/>
                      <a:pt x="420" y="188"/>
                      <a:pt x="420" y="188"/>
                    </a:cubicBezTo>
                    <a:cubicBezTo>
                      <a:pt x="405" y="176"/>
                      <a:pt x="405" y="176"/>
                      <a:pt x="405" y="176"/>
                    </a:cubicBezTo>
                    <a:cubicBezTo>
                      <a:pt x="393" y="176"/>
                      <a:pt x="393" y="176"/>
                      <a:pt x="393" y="176"/>
                    </a:cubicBezTo>
                    <a:cubicBezTo>
                      <a:pt x="383" y="184"/>
                      <a:pt x="383" y="184"/>
                      <a:pt x="383" y="184"/>
                    </a:cubicBezTo>
                    <a:cubicBezTo>
                      <a:pt x="380" y="122"/>
                      <a:pt x="380" y="122"/>
                      <a:pt x="380" y="122"/>
                    </a:cubicBezTo>
                    <a:cubicBezTo>
                      <a:pt x="377" y="118"/>
                      <a:pt x="377" y="118"/>
                      <a:pt x="377" y="118"/>
                    </a:cubicBezTo>
                    <a:cubicBezTo>
                      <a:pt x="374" y="221"/>
                      <a:pt x="374" y="221"/>
                      <a:pt x="374" y="221"/>
                    </a:cubicBezTo>
                    <a:cubicBezTo>
                      <a:pt x="367" y="234"/>
                      <a:pt x="367" y="234"/>
                      <a:pt x="367" y="234"/>
                    </a:cubicBezTo>
                    <a:cubicBezTo>
                      <a:pt x="367" y="234"/>
                      <a:pt x="366" y="232"/>
                      <a:pt x="364" y="225"/>
                    </a:cubicBezTo>
                    <a:cubicBezTo>
                      <a:pt x="362" y="219"/>
                      <a:pt x="365" y="200"/>
                      <a:pt x="365" y="200"/>
                    </a:cubicBezTo>
                    <a:cubicBezTo>
                      <a:pt x="372" y="120"/>
                      <a:pt x="372" y="120"/>
                      <a:pt x="372" y="120"/>
                    </a:cubicBezTo>
                    <a:cubicBezTo>
                      <a:pt x="366" y="127"/>
                      <a:pt x="366" y="127"/>
                      <a:pt x="366" y="127"/>
                    </a:cubicBezTo>
                    <a:cubicBezTo>
                      <a:pt x="362" y="176"/>
                      <a:pt x="362" y="176"/>
                      <a:pt x="362" y="176"/>
                    </a:cubicBezTo>
                    <a:cubicBezTo>
                      <a:pt x="344" y="189"/>
                      <a:pt x="344" y="189"/>
                      <a:pt x="344" y="189"/>
                    </a:cubicBezTo>
                    <a:cubicBezTo>
                      <a:pt x="339" y="216"/>
                      <a:pt x="339" y="216"/>
                      <a:pt x="339" y="216"/>
                    </a:cubicBezTo>
                    <a:cubicBezTo>
                      <a:pt x="347" y="195"/>
                      <a:pt x="347" y="195"/>
                      <a:pt x="347" y="195"/>
                    </a:cubicBezTo>
                    <a:cubicBezTo>
                      <a:pt x="360" y="188"/>
                      <a:pt x="360" y="188"/>
                      <a:pt x="360" y="188"/>
                    </a:cubicBezTo>
                    <a:cubicBezTo>
                      <a:pt x="359" y="201"/>
                      <a:pt x="359" y="201"/>
                      <a:pt x="359" y="201"/>
                    </a:cubicBezTo>
                    <a:cubicBezTo>
                      <a:pt x="349" y="207"/>
                      <a:pt x="349" y="207"/>
                      <a:pt x="349" y="207"/>
                    </a:cubicBezTo>
                    <a:cubicBezTo>
                      <a:pt x="331" y="230"/>
                      <a:pt x="331" y="230"/>
                      <a:pt x="331" y="230"/>
                    </a:cubicBezTo>
                    <a:cubicBezTo>
                      <a:pt x="329" y="270"/>
                      <a:pt x="329" y="270"/>
                      <a:pt x="329" y="270"/>
                    </a:cubicBezTo>
                    <a:cubicBezTo>
                      <a:pt x="369" y="305"/>
                      <a:pt x="369" y="305"/>
                      <a:pt x="369" y="305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386" y="356"/>
                      <a:pt x="386" y="356"/>
                      <a:pt x="386" y="356"/>
                    </a:cubicBezTo>
                    <a:cubicBezTo>
                      <a:pt x="349" y="337"/>
                      <a:pt x="349" y="337"/>
                      <a:pt x="349" y="337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289" y="318"/>
                      <a:pt x="289" y="318"/>
                      <a:pt x="289" y="318"/>
                    </a:cubicBezTo>
                    <a:cubicBezTo>
                      <a:pt x="252" y="337"/>
                      <a:pt x="252" y="337"/>
                      <a:pt x="252" y="337"/>
                    </a:cubicBezTo>
                    <a:cubicBezTo>
                      <a:pt x="252" y="350"/>
                      <a:pt x="252" y="350"/>
                      <a:pt x="252" y="350"/>
                    </a:cubicBezTo>
                    <a:cubicBezTo>
                      <a:pt x="252" y="367"/>
                      <a:pt x="252" y="367"/>
                      <a:pt x="252" y="367"/>
                    </a:cubicBezTo>
                    <a:cubicBezTo>
                      <a:pt x="229" y="367"/>
                      <a:pt x="229" y="367"/>
                      <a:pt x="229" y="367"/>
                    </a:cubicBezTo>
                    <a:cubicBezTo>
                      <a:pt x="220" y="351"/>
                      <a:pt x="220" y="351"/>
                      <a:pt x="220" y="351"/>
                    </a:cubicBezTo>
                    <a:cubicBezTo>
                      <a:pt x="206" y="351"/>
                      <a:pt x="206" y="351"/>
                      <a:pt x="206" y="351"/>
                    </a:cubicBezTo>
                    <a:cubicBezTo>
                      <a:pt x="206" y="326"/>
                      <a:pt x="206" y="326"/>
                      <a:pt x="206" y="326"/>
                    </a:cubicBezTo>
                    <a:cubicBezTo>
                      <a:pt x="226" y="326"/>
                      <a:pt x="226" y="326"/>
                      <a:pt x="226" y="326"/>
                    </a:cubicBezTo>
                    <a:cubicBezTo>
                      <a:pt x="226" y="326"/>
                      <a:pt x="226" y="326"/>
                      <a:pt x="227" y="326"/>
                    </a:cubicBezTo>
                    <a:cubicBezTo>
                      <a:pt x="231" y="326"/>
                      <a:pt x="235" y="323"/>
                      <a:pt x="235" y="318"/>
                    </a:cubicBezTo>
                    <a:cubicBezTo>
                      <a:pt x="235" y="318"/>
                      <a:pt x="235" y="318"/>
                      <a:pt x="235" y="318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0"/>
                      <a:pt x="231" y="266"/>
                      <a:pt x="227" y="266"/>
                    </a:cubicBezTo>
                    <a:cubicBezTo>
                      <a:pt x="227" y="266"/>
                      <a:pt x="226" y="266"/>
                      <a:pt x="226" y="266"/>
                    </a:cubicBezTo>
                    <a:cubicBezTo>
                      <a:pt x="206" y="266"/>
                      <a:pt x="206" y="266"/>
                      <a:pt x="206" y="266"/>
                    </a:cubicBezTo>
                    <a:cubicBezTo>
                      <a:pt x="206" y="172"/>
                      <a:pt x="206" y="172"/>
                      <a:pt x="206" y="172"/>
                    </a:cubicBezTo>
                    <a:cubicBezTo>
                      <a:pt x="204" y="172"/>
                      <a:pt x="204" y="172"/>
                      <a:pt x="204" y="172"/>
                    </a:cubicBezTo>
                    <a:cubicBezTo>
                      <a:pt x="204" y="138"/>
                      <a:pt x="204" y="138"/>
                      <a:pt x="204" y="138"/>
                    </a:cubicBezTo>
                    <a:cubicBezTo>
                      <a:pt x="206" y="138"/>
                      <a:pt x="207" y="137"/>
                      <a:pt x="208" y="137"/>
                    </a:cubicBezTo>
                    <a:cubicBezTo>
                      <a:pt x="220" y="169"/>
                      <a:pt x="220" y="169"/>
                      <a:pt x="220" y="169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20" y="174"/>
                      <a:pt x="220" y="174"/>
                      <a:pt x="220" y="174"/>
                    </a:cubicBezTo>
                    <a:cubicBezTo>
                      <a:pt x="238" y="167"/>
                      <a:pt x="238" y="167"/>
                      <a:pt x="238" y="167"/>
                    </a:cubicBezTo>
                    <a:cubicBezTo>
                      <a:pt x="237" y="163"/>
                      <a:pt x="237" y="163"/>
                      <a:pt x="237" y="163"/>
                    </a:cubicBezTo>
                    <a:cubicBezTo>
                      <a:pt x="235" y="163"/>
                      <a:pt x="235" y="163"/>
                      <a:pt x="235" y="163"/>
                    </a:cubicBezTo>
                    <a:cubicBezTo>
                      <a:pt x="222" y="131"/>
                      <a:pt x="222" y="131"/>
                      <a:pt x="222" y="131"/>
                    </a:cubicBezTo>
                    <a:cubicBezTo>
                      <a:pt x="223" y="130"/>
                      <a:pt x="224" y="130"/>
                      <a:pt x="225" y="129"/>
                    </a:cubicBezTo>
                    <a:cubicBezTo>
                      <a:pt x="250" y="153"/>
                      <a:pt x="250" y="153"/>
                      <a:pt x="250" y="153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51" y="158"/>
                      <a:pt x="251" y="158"/>
                      <a:pt x="251" y="158"/>
                    </a:cubicBezTo>
                    <a:cubicBezTo>
                      <a:pt x="265" y="144"/>
                      <a:pt x="265" y="144"/>
                      <a:pt x="265" y="144"/>
                    </a:cubicBezTo>
                    <a:cubicBezTo>
                      <a:pt x="262" y="141"/>
                      <a:pt x="262" y="141"/>
                      <a:pt x="262" y="141"/>
                    </a:cubicBezTo>
                    <a:cubicBezTo>
                      <a:pt x="260" y="142"/>
                      <a:pt x="260" y="142"/>
                      <a:pt x="260" y="142"/>
                    </a:cubicBezTo>
                    <a:cubicBezTo>
                      <a:pt x="235" y="118"/>
                      <a:pt x="235" y="118"/>
                      <a:pt x="235" y="118"/>
                    </a:cubicBezTo>
                    <a:cubicBezTo>
                      <a:pt x="236" y="117"/>
                      <a:pt x="237" y="116"/>
                      <a:pt x="237" y="115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81" y="114"/>
                      <a:pt x="281" y="114"/>
                      <a:pt x="281" y="114"/>
                    </a:cubicBezTo>
                    <a:cubicBezTo>
                      <a:pt x="277" y="112"/>
                      <a:pt x="277" y="112"/>
                      <a:pt x="277" y="112"/>
                    </a:cubicBezTo>
                    <a:cubicBezTo>
                      <a:pt x="276" y="114"/>
                      <a:pt x="276" y="114"/>
                      <a:pt x="276" y="114"/>
                    </a:cubicBezTo>
                    <a:cubicBezTo>
                      <a:pt x="243" y="101"/>
                      <a:pt x="243" y="101"/>
                      <a:pt x="243" y="101"/>
                    </a:cubicBezTo>
                    <a:cubicBezTo>
                      <a:pt x="243" y="100"/>
                      <a:pt x="243" y="99"/>
                      <a:pt x="243" y="98"/>
                    </a:cubicBezTo>
                    <a:cubicBezTo>
                      <a:pt x="278" y="98"/>
                      <a:pt x="278" y="98"/>
                      <a:pt x="278" y="98"/>
                    </a:cubicBezTo>
                    <a:cubicBezTo>
                      <a:pt x="278" y="100"/>
                      <a:pt x="278" y="100"/>
                      <a:pt x="278" y="100"/>
                    </a:cubicBezTo>
                    <a:cubicBezTo>
                      <a:pt x="368" y="100"/>
                      <a:pt x="368" y="100"/>
                      <a:pt x="368" y="100"/>
                    </a:cubicBezTo>
                    <a:cubicBezTo>
                      <a:pt x="368" y="101"/>
                      <a:pt x="368" y="103"/>
                      <a:pt x="369" y="105"/>
                    </a:cubicBezTo>
                    <a:cubicBezTo>
                      <a:pt x="371" y="109"/>
                      <a:pt x="373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406" y="100"/>
                      <a:pt x="406" y="100"/>
                      <a:pt x="406" y="100"/>
                    </a:cubicBezTo>
                    <a:cubicBezTo>
                      <a:pt x="415" y="100"/>
                      <a:pt x="415" y="100"/>
                      <a:pt x="415" y="10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1"/>
                      <a:pt x="395" y="134"/>
                      <a:pt x="398" y="137"/>
                    </a:cubicBezTo>
                    <a:cubicBezTo>
                      <a:pt x="402" y="139"/>
                      <a:pt x="405" y="140"/>
                      <a:pt x="406" y="139"/>
                    </a:cubicBezTo>
                    <a:cubicBezTo>
                      <a:pt x="406" y="139"/>
                      <a:pt x="406" y="139"/>
                      <a:pt x="406" y="139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9"/>
                      <a:pt x="425" y="151"/>
                      <a:pt x="429" y="153"/>
                    </a:cubicBezTo>
                    <a:cubicBezTo>
                      <a:pt x="434" y="154"/>
                      <a:pt x="437" y="155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3"/>
                      <a:pt x="438" y="153"/>
                    </a:cubicBezTo>
                    <a:cubicBezTo>
                      <a:pt x="438" y="153"/>
                      <a:pt x="438" y="153"/>
                      <a:pt x="438" y="153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7" y="160"/>
                      <a:pt x="461" y="161"/>
                      <a:pt x="465" y="161"/>
                    </a:cubicBezTo>
                    <a:cubicBezTo>
                      <a:pt x="470" y="161"/>
                      <a:pt x="474" y="160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00"/>
                      <a:pt x="474" y="100"/>
                      <a:pt x="474" y="100"/>
                    </a:cubicBezTo>
                    <a:cubicBezTo>
                      <a:pt x="481" y="100"/>
                      <a:pt x="481" y="100"/>
                      <a:pt x="481" y="100"/>
                    </a:cubicBezTo>
                    <a:cubicBezTo>
                      <a:pt x="481" y="88"/>
                      <a:pt x="481" y="88"/>
                      <a:pt x="481" y="88"/>
                    </a:cubicBezTo>
                    <a:cubicBezTo>
                      <a:pt x="412" y="88"/>
                      <a:pt x="412" y="88"/>
                      <a:pt x="412" y="88"/>
                    </a:cubicBezTo>
                    <a:cubicBezTo>
                      <a:pt x="412" y="84"/>
                      <a:pt x="412" y="84"/>
                      <a:pt x="412" y="84"/>
                    </a:cubicBezTo>
                    <a:cubicBezTo>
                      <a:pt x="481" y="84"/>
                      <a:pt x="481" y="84"/>
                      <a:pt x="481" y="84"/>
                    </a:cubicBezTo>
                    <a:cubicBezTo>
                      <a:pt x="481" y="80"/>
                      <a:pt x="481" y="80"/>
                      <a:pt x="481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11" y="80"/>
                      <a:pt x="411" y="80"/>
                      <a:pt x="411" y="80"/>
                    </a:cubicBezTo>
                    <a:cubicBezTo>
                      <a:pt x="404" y="79"/>
                      <a:pt x="385" y="75"/>
                      <a:pt x="373" y="63"/>
                    </a:cubicBezTo>
                    <a:cubicBezTo>
                      <a:pt x="357" y="46"/>
                      <a:pt x="356" y="34"/>
                      <a:pt x="356" y="34"/>
                    </a:cubicBezTo>
                    <a:cubicBezTo>
                      <a:pt x="353" y="34"/>
                      <a:pt x="353" y="34"/>
                      <a:pt x="353" y="34"/>
                    </a:cubicBezTo>
                    <a:cubicBezTo>
                      <a:pt x="353" y="80"/>
                      <a:pt x="353" y="80"/>
                      <a:pt x="353" y="80"/>
                    </a:cubicBezTo>
                    <a:cubicBezTo>
                      <a:pt x="350" y="80"/>
                      <a:pt x="350" y="80"/>
                      <a:pt x="350" y="80"/>
                    </a:cubicBezTo>
                    <a:cubicBezTo>
                      <a:pt x="350" y="34"/>
                      <a:pt x="350" y="34"/>
                      <a:pt x="350" y="34"/>
                    </a:cubicBezTo>
                    <a:cubicBezTo>
                      <a:pt x="343" y="34"/>
                      <a:pt x="343" y="34"/>
                      <a:pt x="343" y="34"/>
                    </a:cubicBezTo>
                    <a:cubicBezTo>
                      <a:pt x="343" y="80"/>
                      <a:pt x="343" y="80"/>
                      <a:pt x="343" y="80"/>
                    </a:cubicBezTo>
                    <a:cubicBezTo>
                      <a:pt x="278" y="80"/>
                      <a:pt x="278" y="80"/>
                      <a:pt x="278" y="80"/>
                    </a:cubicBezTo>
                    <a:cubicBezTo>
                      <a:pt x="278" y="83"/>
                      <a:pt x="278" y="83"/>
                      <a:pt x="278" y="83"/>
                    </a:cubicBezTo>
                    <a:cubicBezTo>
                      <a:pt x="243" y="83"/>
                      <a:pt x="243" y="83"/>
                      <a:pt x="243" y="83"/>
                    </a:cubicBezTo>
                    <a:cubicBezTo>
                      <a:pt x="240" y="62"/>
                      <a:pt x="224" y="46"/>
                      <a:pt x="204" y="43"/>
                    </a:cubicBezTo>
                    <a:cubicBezTo>
                      <a:pt x="204" y="4"/>
                      <a:pt x="204" y="4"/>
                      <a:pt x="204" y="4"/>
                    </a:cubicBezTo>
                    <a:cubicBezTo>
                      <a:pt x="206" y="4"/>
                      <a:pt x="206" y="4"/>
                      <a:pt x="206" y="4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186" y="4"/>
                      <a:pt x="186" y="4"/>
                      <a:pt x="186" y="4"/>
                    </a:cubicBezTo>
                    <a:cubicBezTo>
                      <a:pt x="189" y="4"/>
                      <a:pt x="189" y="4"/>
                      <a:pt x="189" y="4"/>
                    </a:cubicBezTo>
                    <a:cubicBezTo>
                      <a:pt x="189" y="43"/>
                      <a:pt x="189" y="43"/>
                      <a:pt x="189" y="43"/>
                    </a:cubicBezTo>
                    <a:cubicBezTo>
                      <a:pt x="188" y="43"/>
                      <a:pt x="186" y="43"/>
                      <a:pt x="185" y="44"/>
                    </a:cubicBezTo>
                    <a:cubicBezTo>
                      <a:pt x="171" y="8"/>
                      <a:pt x="171" y="8"/>
                      <a:pt x="171" y="8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1" y="3"/>
                      <a:pt x="171" y="3"/>
                      <a:pt x="171" y="3"/>
                    </a:cubicBezTo>
                    <a:cubicBezTo>
                      <a:pt x="153" y="11"/>
                      <a:pt x="153" y="11"/>
                      <a:pt x="153" y="11"/>
                    </a:cubicBezTo>
                    <a:cubicBezTo>
                      <a:pt x="155" y="15"/>
                      <a:pt x="155" y="15"/>
                      <a:pt x="155" y="15"/>
                    </a:cubicBezTo>
                    <a:cubicBezTo>
                      <a:pt x="157" y="14"/>
                      <a:pt x="157" y="14"/>
                      <a:pt x="157" y="14"/>
                    </a:cubicBezTo>
                    <a:cubicBezTo>
                      <a:pt x="171" y="49"/>
                      <a:pt x="171" y="49"/>
                      <a:pt x="171" y="49"/>
                    </a:cubicBezTo>
                    <a:cubicBezTo>
                      <a:pt x="170" y="50"/>
                      <a:pt x="169" y="50"/>
                      <a:pt x="168" y="51"/>
                    </a:cubicBezTo>
                    <a:cubicBezTo>
                      <a:pt x="142" y="25"/>
                      <a:pt x="142" y="25"/>
                      <a:pt x="142" y="25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0" y="20"/>
                      <a:pt x="140" y="20"/>
                      <a:pt x="140" y="20"/>
                    </a:cubicBezTo>
                    <a:cubicBezTo>
                      <a:pt x="126" y="34"/>
                      <a:pt x="126" y="34"/>
                      <a:pt x="126" y="34"/>
                    </a:cubicBezTo>
                    <a:cubicBezTo>
                      <a:pt x="129" y="37"/>
                      <a:pt x="129" y="37"/>
                      <a:pt x="129" y="37"/>
                    </a:cubicBezTo>
                    <a:cubicBezTo>
                      <a:pt x="131" y="35"/>
                      <a:pt x="131" y="35"/>
                      <a:pt x="131" y="35"/>
                    </a:cubicBezTo>
                    <a:cubicBezTo>
                      <a:pt x="157" y="61"/>
                      <a:pt x="157" y="61"/>
                      <a:pt x="157" y="61"/>
                    </a:cubicBezTo>
                    <a:cubicBezTo>
                      <a:pt x="157" y="62"/>
                      <a:pt x="156" y="63"/>
                      <a:pt x="155" y="64"/>
                    </a:cubicBezTo>
                    <a:cubicBezTo>
                      <a:pt x="121" y="51"/>
                      <a:pt x="121" y="51"/>
                      <a:pt x="121" y="51"/>
                    </a:cubicBezTo>
                    <a:cubicBezTo>
                      <a:pt x="122" y="49"/>
                      <a:pt x="122" y="49"/>
                      <a:pt x="122" y="49"/>
                    </a:cubicBezTo>
                    <a:cubicBezTo>
                      <a:pt x="122" y="48"/>
                      <a:pt x="122" y="48"/>
                      <a:pt x="122" y="48"/>
                    </a:cubicBezTo>
                    <a:cubicBezTo>
                      <a:pt x="118" y="47"/>
                      <a:pt x="118" y="47"/>
                      <a:pt x="118" y="47"/>
                    </a:cubicBezTo>
                    <a:cubicBezTo>
                      <a:pt x="111" y="65"/>
                      <a:pt x="111" y="65"/>
                      <a:pt x="111" y="65"/>
                    </a:cubicBezTo>
                    <a:cubicBezTo>
                      <a:pt x="115" y="67"/>
                      <a:pt x="115" y="67"/>
                      <a:pt x="115" y="67"/>
                    </a:cubicBezTo>
                    <a:cubicBezTo>
                      <a:pt x="116" y="65"/>
                      <a:pt x="116" y="65"/>
                      <a:pt x="116" y="65"/>
                    </a:cubicBezTo>
                    <a:cubicBezTo>
                      <a:pt x="149" y="78"/>
                      <a:pt x="149" y="78"/>
                      <a:pt x="149" y="78"/>
                    </a:cubicBezTo>
                    <a:cubicBezTo>
                      <a:pt x="149" y="80"/>
                      <a:pt x="149" y="81"/>
                      <a:pt x="148" y="83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9" y="81"/>
                      <a:pt x="109" y="81"/>
                      <a:pt x="109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2" y="81"/>
                      <a:pt x="59" y="84"/>
                      <a:pt x="59" y="89"/>
                    </a:cubicBez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77"/>
                      <a:pt x="59" y="277"/>
                      <a:pt x="59" y="277"/>
                    </a:cubicBezTo>
                    <a:cubicBezTo>
                      <a:pt x="59" y="277"/>
                      <a:pt x="59" y="278"/>
                      <a:pt x="59" y="278"/>
                    </a:cubicBezTo>
                    <a:cubicBezTo>
                      <a:pt x="59" y="282"/>
                      <a:pt x="62" y="286"/>
                      <a:pt x="67" y="286"/>
                    </a:cubicBezTo>
                    <a:cubicBezTo>
                      <a:pt x="67" y="286"/>
                      <a:pt x="67" y="286"/>
                      <a:pt x="67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7" y="286"/>
                      <a:pt x="187" y="286"/>
                      <a:pt x="187" y="286"/>
                    </a:cubicBezTo>
                    <a:cubicBezTo>
                      <a:pt x="187" y="307"/>
                      <a:pt x="187" y="307"/>
                      <a:pt x="187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53" y="307"/>
                      <a:pt x="153" y="307"/>
                      <a:pt x="153" y="307"/>
                    </a:cubicBezTo>
                    <a:cubicBezTo>
                      <a:pt x="152" y="307"/>
                      <a:pt x="152" y="307"/>
                      <a:pt x="152" y="307"/>
                    </a:cubicBezTo>
                    <a:cubicBezTo>
                      <a:pt x="147" y="307"/>
                      <a:pt x="144" y="311"/>
                      <a:pt x="144" y="315"/>
                    </a:cubicBezTo>
                    <a:cubicBezTo>
                      <a:pt x="144" y="315"/>
                      <a:pt x="144" y="315"/>
                      <a:pt x="144" y="315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51"/>
                      <a:pt x="144" y="351"/>
                      <a:pt x="144" y="351"/>
                    </a:cubicBezTo>
                    <a:cubicBezTo>
                      <a:pt x="86" y="351"/>
                      <a:pt x="86" y="351"/>
                      <a:pt x="86" y="351"/>
                    </a:cubicBezTo>
                    <a:cubicBezTo>
                      <a:pt x="86" y="400"/>
                      <a:pt x="86" y="400"/>
                      <a:pt x="86" y="400"/>
                    </a:cubicBezTo>
                    <a:cubicBezTo>
                      <a:pt x="102" y="418"/>
                      <a:pt x="102" y="418"/>
                      <a:pt x="102" y="418"/>
                    </a:cubicBezTo>
                    <a:cubicBezTo>
                      <a:pt x="102" y="451"/>
                      <a:pt x="102" y="451"/>
                      <a:pt x="102" y="451"/>
                    </a:cubicBezTo>
                    <a:cubicBezTo>
                      <a:pt x="121" y="459"/>
                      <a:pt x="121" y="459"/>
                      <a:pt x="121" y="459"/>
                    </a:cubicBezTo>
                    <a:cubicBezTo>
                      <a:pt x="121" y="505"/>
                      <a:pt x="121" y="505"/>
                      <a:pt x="121" y="505"/>
                    </a:cubicBezTo>
                    <a:cubicBezTo>
                      <a:pt x="38" y="520"/>
                      <a:pt x="7" y="539"/>
                      <a:pt x="4" y="540"/>
                    </a:cubicBezTo>
                    <a:cubicBezTo>
                      <a:pt x="0" y="541"/>
                      <a:pt x="19" y="544"/>
                      <a:pt x="46" y="556"/>
                    </a:cubicBezTo>
                    <a:cubicBezTo>
                      <a:pt x="80" y="572"/>
                      <a:pt x="75" y="581"/>
                      <a:pt x="75" y="581"/>
                    </a:cubicBezTo>
                    <a:cubicBezTo>
                      <a:pt x="75" y="581"/>
                      <a:pt x="135" y="543"/>
                      <a:pt x="263" y="520"/>
                    </a:cubicBezTo>
                    <a:cubicBezTo>
                      <a:pt x="329" y="509"/>
                      <a:pt x="450" y="504"/>
                      <a:pt x="495" y="512"/>
                    </a:cubicBezTo>
                    <a:cubicBezTo>
                      <a:pt x="495" y="512"/>
                      <a:pt x="460" y="504"/>
                      <a:pt x="413" y="4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8" name="Freeform 70">
                <a:extLst>
                  <a:ext uri="{FF2B5EF4-FFF2-40B4-BE49-F238E27FC236}">
                    <a16:creationId xmlns="" xmlns:a16="http://schemas.microsoft.com/office/drawing/2014/main" id="{1C9714A8-8981-9D41-9B02-6F9C1A14F5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4" y="467"/>
                <a:ext cx="1846" cy="1852"/>
              </a:xfrm>
              <a:custGeom>
                <a:avLst/>
                <a:gdLst>
                  <a:gd name="T0" fmla="*/ 483 w 967"/>
                  <a:gd name="T1" fmla="*/ 953 h 967"/>
                  <a:gd name="T2" fmla="*/ 13 w 967"/>
                  <a:gd name="T3" fmla="*/ 483 h 967"/>
                  <a:gd name="T4" fmla="*/ 483 w 967"/>
                  <a:gd name="T5" fmla="*/ 12 h 967"/>
                  <a:gd name="T6" fmla="*/ 954 w 967"/>
                  <a:gd name="T7" fmla="*/ 483 h 967"/>
                  <a:gd name="T8" fmla="*/ 483 w 967"/>
                  <a:gd name="T9" fmla="*/ 953 h 967"/>
                  <a:gd name="T10" fmla="*/ 483 w 967"/>
                  <a:gd name="T11" fmla="*/ 0 h 967"/>
                  <a:gd name="T12" fmla="*/ 0 w 967"/>
                  <a:gd name="T13" fmla="*/ 483 h 967"/>
                  <a:gd name="T14" fmla="*/ 483 w 967"/>
                  <a:gd name="T15" fmla="*/ 967 h 967"/>
                  <a:gd name="T16" fmla="*/ 967 w 967"/>
                  <a:gd name="T17" fmla="*/ 483 h 967"/>
                  <a:gd name="T18" fmla="*/ 483 w 967"/>
                  <a:gd name="T19" fmla="*/ 0 h 9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67" h="967">
                    <a:moveTo>
                      <a:pt x="483" y="953"/>
                    </a:moveTo>
                    <a:cubicBezTo>
                      <a:pt x="224" y="953"/>
                      <a:pt x="13" y="742"/>
                      <a:pt x="13" y="483"/>
                    </a:cubicBezTo>
                    <a:cubicBezTo>
                      <a:pt x="13" y="223"/>
                      <a:pt x="224" y="12"/>
                      <a:pt x="483" y="12"/>
                    </a:cubicBezTo>
                    <a:cubicBezTo>
                      <a:pt x="743" y="12"/>
                      <a:pt x="954" y="223"/>
                      <a:pt x="954" y="483"/>
                    </a:cubicBezTo>
                    <a:cubicBezTo>
                      <a:pt x="954" y="742"/>
                      <a:pt x="743" y="953"/>
                      <a:pt x="483" y="953"/>
                    </a:cubicBezTo>
                    <a:close/>
                    <a:moveTo>
                      <a:pt x="483" y="0"/>
                    </a:moveTo>
                    <a:cubicBezTo>
                      <a:pt x="216" y="0"/>
                      <a:pt x="0" y="216"/>
                      <a:pt x="0" y="483"/>
                    </a:cubicBezTo>
                    <a:cubicBezTo>
                      <a:pt x="0" y="751"/>
                      <a:pt x="216" y="967"/>
                      <a:pt x="483" y="967"/>
                    </a:cubicBezTo>
                    <a:cubicBezTo>
                      <a:pt x="750" y="967"/>
                      <a:pt x="967" y="751"/>
                      <a:pt x="967" y="483"/>
                    </a:cubicBezTo>
                    <a:cubicBezTo>
                      <a:pt x="967" y="216"/>
                      <a:pt x="750" y="0"/>
                      <a:pt x="48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9" name="Freeform 71">
                <a:extLst>
                  <a:ext uri="{FF2B5EF4-FFF2-40B4-BE49-F238E27FC236}">
                    <a16:creationId xmlns="" xmlns:a16="http://schemas.microsoft.com/office/drawing/2014/main" id="{9F47C1A2-7F03-4D44-81ED-E43988577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1063"/>
                <a:ext cx="67" cy="61"/>
              </a:xfrm>
              <a:custGeom>
                <a:avLst/>
                <a:gdLst>
                  <a:gd name="T0" fmla="*/ 23 w 35"/>
                  <a:gd name="T1" fmla="*/ 3 h 32"/>
                  <a:gd name="T2" fmla="*/ 10 w 35"/>
                  <a:gd name="T3" fmla="*/ 1 h 32"/>
                  <a:gd name="T4" fmla="*/ 2 w 35"/>
                  <a:gd name="T5" fmla="*/ 9 h 32"/>
                  <a:gd name="T6" fmla="*/ 2 w 35"/>
                  <a:gd name="T7" fmla="*/ 21 h 32"/>
                  <a:gd name="T8" fmla="*/ 12 w 35"/>
                  <a:gd name="T9" fmla="*/ 29 h 32"/>
                  <a:gd name="T10" fmla="*/ 25 w 35"/>
                  <a:gd name="T11" fmla="*/ 31 h 32"/>
                  <a:gd name="T12" fmla="*/ 33 w 35"/>
                  <a:gd name="T13" fmla="*/ 23 h 32"/>
                  <a:gd name="T14" fmla="*/ 33 w 35"/>
                  <a:gd name="T15" fmla="*/ 12 h 32"/>
                  <a:gd name="T16" fmla="*/ 23 w 35"/>
                  <a:gd name="T17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32">
                    <a:moveTo>
                      <a:pt x="23" y="3"/>
                    </a:moveTo>
                    <a:cubicBezTo>
                      <a:pt x="18" y="0"/>
                      <a:pt x="13" y="0"/>
                      <a:pt x="10" y="1"/>
                    </a:cubicBezTo>
                    <a:cubicBezTo>
                      <a:pt x="6" y="3"/>
                      <a:pt x="4" y="5"/>
                      <a:pt x="2" y="9"/>
                    </a:cubicBezTo>
                    <a:cubicBezTo>
                      <a:pt x="0" y="13"/>
                      <a:pt x="0" y="17"/>
                      <a:pt x="2" y="21"/>
                    </a:cubicBezTo>
                    <a:cubicBezTo>
                      <a:pt x="3" y="24"/>
                      <a:pt x="6" y="27"/>
                      <a:pt x="12" y="29"/>
                    </a:cubicBezTo>
                    <a:cubicBezTo>
                      <a:pt x="17" y="32"/>
                      <a:pt x="21" y="32"/>
                      <a:pt x="25" y="31"/>
                    </a:cubicBezTo>
                    <a:cubicBezTo>
                      <a:pt x="29" y="29"/>
                      <a:pt x="32" y="27"/>
                      <a:pt x="33" y="23"/>
                    </a:cubicBezTo>
                    <a:cubicBezTo>
                      <a:pt x="35" y="19"/>
                      <a:pt x="35" y="15"/>
                      <a:pt x="33" y="12"/>
                    </a:cubicBezTo>
                    <a:cubicBezTo>
                      <a:pt x="32" y="8"/>
                      <a:pt x="28" y="5"/>
                      <a:pt x="2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0" name="Freeform 72">
                <a:extLst>
                  <a:ext uri="{FF2B5EF4-FFF2-40B4-BE49-F238E27FC236}">
                    <a16:creationId xmlns="" xmlns:a16="http://schemas.microsoft.com/office/drawing/2014/main" id="{359B5C8C-C1CC-CC40-A75F-DFB817DDE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886"/>
                <a:ext cx="42" cy="77"/>
              </a:xfrm>
              <a:custGeom>
                <a:avLst/>
                <a:gdLst>
                  <a:gd name="T0" fmla="*/ 22 w 22"/>
                  <a:gd name="T1" fmla="*/ 0 h 40"/>
                  <a:gd name="T2" fmla="*/ 22 w 22"/>
                  <a:gd name="T3" fmla="*/ 40 h 40"/>
                  <a:gd name="T4" fmla="*/ 12 w 22"/>
                  <a:gd name="T5" fmla="*/ 40 h 40"/>
                  <a:gd name="T6" fmla="*/ 12 w 22"/>
                  <a:gd name="T7" fmla="*/ 14 h 40"/>
                  <a:gd name="T8" fmla="*/ 6 w 22"/>
                  <a:gd name="T9" fmla="*/ 17 h 40"/>
                  <a:gd name="T10" fmla="*/ 0 w 22"/>
                  <a:gd name="T11" fmla="*/ 20 h 40"/>
                  <a:gd name="T12" fmla="*/ 0 w 22"/>
                  <a:gd name="T13" fmla="*/ 11 h 40"/>
                  <a:gd name="T14" fmla="*/ 9 w 22"/>
                  <a:gd name="T15" fmla="*/ 7 h 40"/>
                  <a:gd name="T16" fmla="*/ 14 w 22"/>
                  <a:gd name="T17" fmla="*/ 0 h 40"/>
                  <a:gd name="T18" fmla="*/ 22 w 22"/>
                  <a:gd name="T1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40">
                    <a:moveTo>
                      <a:pt x="22" y="0"/>
                    </a:moveTo>
                    <a:cubicBezTo>
                      <a:pt x="22" y="40"/>
                      <a:pt x="22" y="40"/>
                      <a:pt x="2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0" y="15"/>
                      <a:pt x="8" y="17"/>
                      <a:pt x="6" y="17"/>
                    </a:cubicBezTo>
                    <a:cubicBezTo>
                      <a:pt x="5" y="18"/>
                      <a:pt x="3" y="19"/>
                      <a:pt x="0" y="2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10"/>
                      <a:pt x="7" y="8"/>
                      <a:pt x="9" y="7"/>
                    </a:cubicBezTo>
                    <a:cubicBezTo>
                      <a:pt x="11" y="5"/>
                      <a:pt x="12" y="3"/>
                      <a:pt x="14" y="0"/>
                    </a:cubicBezTo>
                    <a:lnTo>
                      <a:pt x="2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1" name="Freeform 73">
                <a:extLst>
                  <a:ext uri="{FF2B5EF4-FFF2-40B4-BE49-F238E27FC236}">
                    <a16:creationId xmlns="" xmlns:a16="http://schemas.microsoft.com/office/drawing/2014/main" id="{ADE9046A-3EA3-9F4B-8974-69748CC297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53" y="1886"/>
                <a:ext cx="61" cy="77"/>
              </a:xfrm>
              <a:custGeom>
                <a:avLst/>
                <a:gdLst>
                  <a:gd name="T0" fmla="*/ 21 w 32"/>
                  <a:gd name="T1" fmla="*/ 14 h 40"/>
                  <a:gd name="T2" fmla="*/ 19 w 32"/>
                  <a:gd name="T3" fmla="*/ 9 h 40"/>
                  <a:gd name="T4" fmla="*/ 16 w 32"/>
                  <a:gd name="T5" fmla="*/ 7 h 40"/>
                  <a:gd name="T6" fmla="*/ 12 w 32"/>
                  <a:gd name="T7" fmla="*/ 9 h 40"/>
                  <a:gd name="T8" fmla="*/ 11 w 32"/>
                  <a:gd name="T9" fmla="*/ 14 h 40"/>
                  <a:gd name="T10" fmla="*/ 12 w 32"/>
                  <a:gd name="T11" fmla="*/ 19 h 40"/>
                  <a:gd name="T12" fmla="*/ 16 w 32"/>
                  <a:gd name="T13" fmla="*/ 20 h 40"/>
                  <a:gd name="T14" fmla="*/ 20 w 32"/>
                  <a:gd name="T15" fmla="*/ 19 h 40"/>
                  <a:gd name="T16" fmla="*/ 21 w 32"/>
                  <a:gd name="T17" fmla="*/ 14 h 40"/>
                  <a:gd name="T18" fmla="*/ 1 w 32"/>
                  <a:gd name="T19" fmla="*/ 31 h 40"/>
                  <a:gd name="T20" fmla="*/ 12 w 32"/>
                  <a:gd name="T21" fmla="*/ 30 h 40"/>
                  <a:gd name="T22" fmla="*/ 13 w 32"/>
                  <a:gd name="T23" fmla="*/ 33 h 40"/>
                  <a:gd name="T24" fmla="*/ 16 w 32"/>
                  <a:gd name="T25" fmla="*/ 34 h 40"/>
                  <a:gd name="T26" fmla="*/ 20 w 32"/>
                  <a:gd name="T27" fmla="*/ 31 h 40"/>
                  <a:gd name="T28" fmla="*/ 21 w 32"/>
                  <a:gd name="T29" fmla="*/ 23 h 40"/>
                  <a:gd name="T30" fmla="*/ 18 w 32"/>
                  <a:gd name="T31" fmla="*/ 26 h 40"/>
                  <a:gd name="T32" fmla="*/ 13 w 32"/>
                  <a:gd name="T33" fmla="*/ 27 h 40"/>
                  <a:gd name="T34" fmla="*/ 4 w 32"/>
                  <a:gd name="T35" fmla="*/ 23 h 40"/>
                  <a:gd name="T36" fmla="*/ 0 w 32"/>
                  <a:gd name="T37" fmla="*/ 14 h 40"/>
                  <a:gd name="T38" fmla="*/ 2 w 32"/>
                  <a:gd name="T39" fmla="*/ 7 h 40"/>
                  <a:gd name="T40" fmla="*/ 7 w 32"/>
                  <a:gd name="T41" fmla="*/ 2 h 40"/>
                  <a:gd name="T42" fmla="*/ 15 w 32"/>
                  <a:gd name="T43" fmla="*/ 0 h 40"/>
                  <a:gd name="T44" fmla="*/ 25 w 32"/>
                  <a:gd name="T45" fmla="*/ 2 h 40"/>
                  <a:gd name="T46" fmla="*/ 30 w 32"/>
                  <a:gd name="T47" fmla="*/ 9 h 40"/>
                  <a:gd name="T48" fmla="*/ 32 w 32"/>
                  <a:gd name="T49" fmla="*/ 20 h 40"/>
                  <a:gd name="T50" fmla="*/ 28 w 32"/>
                  <a:gd name="T51" fmla="*/ 36 h 40"/>
                  <a:gd name="T52" fmla="*/ 16 w 32"/>
                  <a:gd name="T53" fmla="*/ 40 h 40"/>
                  <a:gd name="T54" fmla="*/ 8 w 32"/>
                  <a:gd name="T55" fmla="*/ 39 h 40"/>
                  <a:gd name="T56" fmla="*/ 4 w 32"/>
                  <a:gd name="T57" fmla="*/ 36 h 40"/>
                  <a:gd name="T58" fmla="*/ 1 w 32"/>
                  <a:gd name="T59" fmla="*/ 3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2" h="40">
                    <a:moveTo>
                      <a:pt x="21" y="14"/>
                    </a:moveTo>
                    <a:cubicBezTo>
                      <a:pt x="21" y="12"/>
                      <a:pt x="21" y="10"/>
                      <a:pt x="19" y="9"/>
                    </a:cubicBezTo>
                    <a:cubicBezTo>
                      <a:pt x="18" y="8"/>
                      <a:pt x="17" y="7"/>
                      <a:pt x="16" y="7"/>
                    </a:cubicBezTo>
                    <a:cubicBezTo>
                      <a:pt x="14" y="7"/>
                      <a:pt x="13" y="8"/>
                      <a:pt x="12" y="9"/>
                    </a:cubicBezTo>
                    <a:cubicBezTo>
                      <a:pt x="11" y="10"/>
                      <a:pt x="11" y="11"/>
                      <a:pt x="11" y="14"/>
                    </a:cubicBezTo>
                    <a:cubicBezTo>
                      <a:pt x="11" y="16"/>
                      <a:pt x="11" y="17"/>
                      <a:pt x="12" y="19"/>
                    </a:cubicBezTo>
                    <a:cubicBezTo>
                      <a:pt x="13" y="20"/>
                      <a:pt x="14" y="20"/>
                      <a:pt x="16" y="20"/>
                    </a:cubicBezTo>
                    <a:cubicBezTo>
                      <a:pt x="17" y="20"/>
                      <a:pt x="19" y="20"/>
                      <a:pt x="20" y="19"/>
                    </a:cubicBezTo>
                    <a:cubicBezTo>
                      <a:pt x="21" y="18"/>
                      <a:pt x="21" y="16"/>
                      <a:pt x="21" y="14"/>
                    </a:cubicBezTo>
                    <a:close/>
                    <a:moveTo>
                      <a:pt x="1" y="31"/>
                    </a:move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1"/>
                      <a:pt x="13" y="32"/>
                      <a:pt x="13" y="33"/>
                    </a:cubicBezTo>
                    <a:cubicBezTo>
                      <a:pt x="14" y="34"/>
                      <a:pt x="15" y="34"/>
                      <a:pt x="16" y="34"/>
                    </a:cubicBezTo>
                    <a:cubicBezTo>
                      <a:pt x="18" y="34"/>
                      <a:pt x="19" y="33"/>
                      <a:pt x="20" y="31"/>
                    </a:cubicBezTo>
                    <a:cubicBezTo>
                      <a:pt x="21" y="30"/>
                      <a:pt x="21" y="27"/>
                      <a:pt x="21" y="23"/>
                    </a:cubicBezTo>
                    <a:cubicBezTo>
                      <a:pt x="20" y="24"/>
                      <a:pt x="19" y="25"/>
                      <a:pt x="18" y="26"/>
                    </a:cubicBezTo>
                    <a:cubicBezTo>
                      <a:pt x="16" y="27"/>
                      <a:pt x="15" y="27"/>
                      <a:pt x="13" y="27"/>
                    </a:cubicBezTo>
                    <a:cubicBezTo>
                      <a:pt x="9" y="27"/>
                      <a:pt x="6" y="26"/>
                      <a:pt x="4" y="23"/>
                    </a:cubicBezTo>
                    <a:cubicBezTo>
                      <a:pt x="2" y="21"/>
                      <a:pt x="0" y="18"/>
                      <a:pt x="0" y="14"/>
                    </a:cubicBezTo>
                    <a:cubicBezTo>
                      <a:pt x="0" y="11"/>
                      <a:pt x="1" y="9"/>
                      <a:pt x="2" y="7"/>
                    </a:cubicBezTo>
                    <a:cubicBezTo>
                      <a:pt x="3" y="5"/>
                      <a:pt x="5" y="3"/>
                      <a:pt x="7" y="2"/>
                    </a:cubicBezTo>
                    <a:cubicBezTo>
                      <a:pt x="9" y="1"/>
                      <a:pt x="12" y="0"/>
                      <a:pt x="15" y="0"/>
                    </a:cubicBezTo>
                    <a:cubicBezTo>
                      <a:pt x="19" y="0"/>
                      <a:pt x="22" y="1"/>
                      <a:pt x="25" y="2"/>
                    </a:cubicBezTo>
                    <a:cubicBezTo>
                      <a:pt x="27" y="4"/>
                      <a:pt x="29" y="6"/>
                      <a:pt x="30" y="9"/>
                    </a:cubicBezTo>
                    <a:cubicBezTo>
                      <a:pt x="32" y="12"/>
                      <a:pt x="32" y="16"/>
                      <a:pt x="32" y="20"/>
                    </a:cubicBezTo>
                    <a:cubicBezTo>
                      <a:pt x="32" y="27"/>
                      <a:pt x="31" y="32"/>
                      <a:pt x="28" y="36"/>
                    </a:cubicBezTo>
                    <a:cubicBezTo>
                      <a:pt x="25" y="39"/>
                      <a:pt x="21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7" y="39"/>
                      <a:pt x="5" y="38"/>
                      <a:pt x="4" y="36"/>
                    </a:cubicBezTo>
                    <a:cubicBezTo>
                      <a:pt x="3" y="35"/>
                      <a:pt x="2" y="33"/>
                      <a:pt x="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2" name="Freeform 74">
                <a:extLst>
                  <a:ext uri="{FF2B5EF4-FFF2-40B4-BE49-F238E27FC236}">
                    <a16:creationId xmlns="" xmlns:a16="http://schemas.microsoft.com/office/drawing/2014/main" id="{1C199CC4-EBF1-EB49-B0DD-C0305B28C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888"/>
                <a:ext cx="61" cy="75"/>
              </a:xfrm>
              <a:custGeom>
                <a:avLst/>
                <a:gdLst>
                  <a:gd name="T0" fmla="*/ 5 w 32"/>
                  <a:gd name="T1" fmla="*/ 0 h 39"/>
                  <a:gd name="T2" fmla="*/ 30 w 32"/>
                  <a:gd name="T3" fmla="*/ 0 h 39"/>
                  <a:gd name="T4" fmla="*/ 30 w 32"/>
                  <a:gd name="T5" fmla="*/ 9 h 39"/>
                  <a:gd name="T6" fmla="*/ 13 w 32"/>
                  <a:gd name="T7" fmla="*/ 9 h 39"/>
                  <a:gd name="T8" fmla="*/ 12 w 32"/>
                  <a:gd name="T9" fmla="*/ 15 h 39"/>
                  <a:gd name="T10" fmla="*/ 16 w 32"/>
                  <a:gd name="T11" fmla="*/ 13 h 39"/>
                  <a:gd name="T12" fmla="*/ 19 w 32"/>
                  <a:gd name="T13" fmla="*/ 13 h 39"/>
                  <a:gd name="T14" fmla="*/ 29 w 32"/>
                  <a:gd name="T15" fmla="*/ 16 h 39"/>
                  <a:gd name="T16" fmla="*/ 32 w 32"/>
                  <a:gd name="T17" fmla="*/ 25 h 39"/>
                  <a:gd name="T18" fmla="*/ 30 w 32"/>
                  <a:gd name="T19" fmla="*/ 32 h 39"/>
                  <a:gd name="T20" fmla="*/ 25 w 32"/>
                  <a:gd name="T21" fmla="*/ 38 h 39"/>
                  <a:gd name="T22" fmla="*/ 16 w 32"/>
                  <a:gd name="T23" fmla="*/ 39 h 39"/>
                  <a:gd name="T24" fmla="*/ 10 w 32"/>
                  <a:gd name="T25" fmla="*/ 39 h 39"/>
                  <a:gd name="T26" fmla="*/ 5 w 32"/>
                  <a:gd name="T27" fmla="*/ 37 h 39"/>
                  <a:gd name="T28" fmla="*/ 2 w 32"/>
                  <a:gd name="T29" fmla="*/ 33 h 39"/>
                  <a:gd name="T30" fmla="*/ 0 w 32"/>
                  <a:gd name="T31" fmla="*/ 29 h 39"/>
                  <a:gd name="T32" fmla="*/ 11 w 32"/>
                  <a:gd name="T33" fmla="*/ 28 h 39"/>
                  <a:gd name="T34" fmla="*/ 13 w 32"/>
                  <a:gd name="T35" fmla="*/ 32 h 39"/>
                  <a:gd name="T36" fmla="*/ 16 w 32"/>
                  <a:gd name="T37" fmla="*/ 33 h 39"/>
                  <a:gd name="T38" fmla="*/ 20 w 32"/>
                  <a:gd name="T39" fmla="*/ 31 h 39"/>
                  <a:gd name="T40" fmla="*/ 21 w 32"/>
                  <a:gd name="T41" fmla="*/ 26 h 39"/>
                  <a:gd name="T42" fmla="*/ 20 w 32"/>
                  <a:gd name="T43" fmla="*/ 21 h 39"/>
                  <a:gd name="T44" fmla="*/ 16 w 32"/>
                  <a:gd name="T45" fmla="*/ 19 h 39"/>
                  <a:gd name="T46" fmla="*/ 13 w 32"/>
                  <a:gd name="T47" fmla="*/ 20 h 39"/>
                  <a:gd name="T48" fmla="*/ 11 w 32"/>
                  <a:gd name="T49" fmla="*/ 22 h 39"/>
                  <a:gd name="T50" fmla="*/ 1 w 32"/>
                  <a:gd name="T51" fmla="*/ 21 h 39"/>
                  <a:gd name="T52" fmla="*/ 5 w 32"/>
                  <a:gd name="T5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2" h="39">
                    <a:moveTo>
                      <a:pt x="5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4"/>
                      <a:pt x="14" y="14"/>
                      <a:pt x="16" y="13"/>
                    </a:cubicBezTo>
                    <a:cubicBezTo>
                      <a:pt x="17" y="13"/>
                      <a:pt x="18" y="13"/>
                      <a:pt x="19" y="13"/>
                    </a:cubicBezTo>
                    <a:cubicBezTo>
                      <a:pt x="23" y="13"/>
                      <a:pt x="26" y="14"/>
                      <a:pt x="29" y="16"/>
                    </a:cubicBezTo>
                    <a:cubicBezTo>
                      <a:pt x="31" y="19"/>
                      <a:pt x="32" y="22"/>
                      <a:pt x="32" y="25"/>
                    </a:cubicBezTo>
                    <a:cubicBezTo>
                      <a:pt x="32" y="28"/>
                      <a:pt x="32" y="30"/>
                      <a:pt x="30" y="32"/>
                    </a:cubicBezTo>
                    <a:cubicBezTo>
                      <a:pt x="29" y="35"/>
                      <a:pt x="27" y="36"/>
                      <a:pt x="25" y="38"/>
                    </a:cubicBezTo>
                    <a:cubicBezTo>
                      <a:pt x="23" y="39"/>
                      <a:pt x="20" y="39"/>
                      <a:pt x="16" y="39"/>
                    </a:cubicBezTo>
                    <a:cubicBezTo>
                      <a:pt x="14" y="39"/>
                      <a:pt x="12" y="39"/>
                      <a:pt x="10" y="39"/>
                    </a:cubicBezTo>
                    <a:cubicBezTo>
                      <a:pt x="8" y="38"/>
                      <a:pt x="6" y="38"/>
                      <a:pt x="5" y="37"/>
                    </a:cubicBezTo>
                    <a:cubicBezTo>
                      <a:pt x="4" y="36"/>
                      <a:pt x="3" y="35"/>
                      <a:pt x="2" y="33"/>
                    </a:cubicBezTo>
                    <a:cubicBezTo>
                      <a:pt x="1" y="32"/>
                      <a:pt x="1" y="31"/>
                      <a:pt x="0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9"/>
                      <a:pt x="12" y="31"/>
                      <a:pt x="13" y="32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8" y="33"/>
                      <a:pt x="19" y="32"/>
                      <a:pt x="20" y="31"/>
                    </a:cubicBezTo>
                    <a:cubicBezTo>
                      <a:pt x="21" y="30"/>
                      <a:pt x="21" y="28"/>
                      <a:pt x="21" y="26"/>
                    </a:cubicBezTo>
                    <a:cubicBezTo>
                      <a:pt x="21" y="24"/>
                      <a:pt x="21" y="22"/>
                      <a:pt x="20" y="21"/>
                    </a:cubicBezTo>
                    <a:cubicBezTo>
                      <a:pt x="19" y="20"/>
                      <a:pt x="18" y="19"/>
                      <a:pt x="16" y="19"/>
                    </a:cubicBezTo>
                    <a:cubicBezTo>
                      <a:pt x="15" y="19"/>
                      <a:pt x="14" y="20"/>
                      <a:pt x="13" y="20"/>
                    </a:cubicBezTo>
                    <a:cubicBezTo>
                      <a:pt x="12" y="21"/>
                      <a:pt x="11" y="21"/>
                      <a:pt x="11" y="22"/>
                    </a:cubicBezTo>
                    <a:cubicBezTo>
                      <a:pt x="1" y="21"/>
                      <a:pt x="1" y="21"/>
                      <a:pt x="1" y="21"/>
                    </a:cubicBez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3" name="Freeform 75">
                <a:extLst>
                  <a:ext uri="{FF2B5EF4-FFF2-40B4-BE49-F238E27FC236}">
                    <a16:creationId xmlns="" xmlns:a16="http://schemas.microsoft.com/office/drawing/2014/main" id="{3E225985-C272-6440-8D1B-CC0D88B4E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886"/>
                <a:ext cx="61" cy="77"/>
              </a:xfrm>
              <a:custGeom>
                <a:avLst/>
                <a:gdLst>
                  <a:gd name="T0" fmla="*/ 11 w 32"/>
                  <a:gd name="T1" fmla="*/ 12 h 40"/>
                  <a:gd name="T2" fmla="*/ 0 w 32"/>
                  <a:gd name="T3" fmla="*/ 11 h 40"/>
                  <a:gd name="T4" fmla="*/ 5 w 32"/>
                  <a:gd name="T5" fmla="*/ 3 h 40"/>
                  <a:gd name="T6" fmla="*/ 16 w 32"/>
                  <a:gd name="T7" fmla="*/ 0 h 40"/>
                  <a:gd name="T8" fmla="*/ 26 w 32"/>
                  <a:gd name="T9" fmla="*/ 3 h 40"/>
                  <a:gd name="T10" fmla="*/ 30 w 32"/>
                  <a:gd name="T11" fmla="*/ 10 h 40"/>
                  <a:gd name="T12" fmla="*/ 28 w 32"/>
                  <a:gd name="T13" fmla="*/ 15 h 40"/>
                  <a:gd name="T14" fmla="*/ 24 w 32"/>
                  <a:gd name="T15" fmla="*/ 19 h 40"/>
                  <a:gd name="T16" fmla="*/ 28 w 32"/>
                  <a:gd name="T17" fmla="*/ 20 h 40"/>
                  <a:gd name="T18" fmla="*/ 31 w 32"/>
                  <a:gd name="T19" fmla="*/ 23 h 40"/>
                  <a:gd name="T20" fmla="*/ 32 w 32"/>
                  <a:gd name="T21" fmla="*/ 28 h 40"/>
                  <a:gd name="T22" fmla="*/ 30 w 32"/>
                  <a:gd name="T23" fmla="*/ 34 h 40"/>
                  <a:gd name="T24" fmla="*/ 25 w 32"/>
                  <a:gd name="T25" fmla="*/ 39 h 40"/>
                  <a:gd name="T26" fmla="*/ 16 w 32"/>
                  <a:gd name="T27" fmla="*/ 40 h 40"/>
                  <a:gd name="T28" fmla="*/ 8 w 32"/>
                  <a:gd name="T29" fmla="*/ 39 h 40"/>
                  <a:gd name="T30" fmla="*/ 3 w 32"/>
                  <a:gd name="T31" fmla="*/ 36 h 40"/>
                  <a:gd name="T32" fmla="*/ 0 w 32"/>
                  <a:gd name="T33" fmla="*/ 30 h 40"/>
                  <a:gd name="T34" fmla="*/ 11 w 32"/>
                  <a:gd name="T35" fmla="*/ 28 h 40"/>
                  <a:gd name="T36" fmla="*/ 13 w 32"/>
                  <a:gd name="T37" fmla="*/ 33 h 40"/>
                  <a:gd name="T38" fmla="*/ 16 w 32"/>
                  <a:gd name="T39" fmla="*/ 34 h 40"/>
                  <a:gd name="T40" fmla="*/ 20 w 32"/>
                  <a:gd name="T41" fmla="*/ 32 h 40"/>
                  <a:gd name="T42" fmla="*/ 21 w 32"/>
                  <a:gd name="T43" fmla="*/ 28 h 40"/>
                  <a:gd name="T44" fmla="*/ 20 w 32"/>
                  <a:gd name="T45" fmla="*/ 24 h 40"/>
                  <a:gd name="T46" fmla="*/ 16 w 32"/>
                  <a:gd name="T47" fmla="*/ 23 h 40"/>
                  <a:gd name="T48" fmla="*/ 12 w 32"/>
                  <a:gd name="T49" fmla="*/ 23 h 40"/>
                  <a:gd name="T50" fmla="*/ 13 w 32"/>
                  <a:gd name="T51" fmla="*/ 15 h 40"/>
                  <a:gd name="T52" fmla="*/ 14 w 32"/>
                  <a:gd name="T53" fmla="*/ 16 h 40"/>
                  <a:gd name="T54" fmla="*/ 18 w 32"/>
                  <a:gd name="T55" fmla="*/ 14 h 40"/>
                  <a:gd name="T56" fmla="*/ 19 w 32"/>
                  <a:gd name="T57" fmla="*/ 11 h 40"/>
                  <a:gd name="T58" fmla="*/ 18 w 32"/>
                  <a:gd name="T59" fmla="*/ 8 h 40"/>
                  <a:gd name="T60" fmla="*/ 15 w 32"/>
                  <a:gd name="T61" fmla="*/ 7 h 40"/>
                  <a:gd name="T62" fmla="*/ 12 w 32"/>
                  <a:gd name="T63" fmla="*/ 8 h 40"/>
                  <a:gd name="T64" fmla="*/ 11 w 32"/>
                  <a:gd name="T65" fmla="*/ 1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" h="40">
                    <a:moveTo>
                      <a:pt x="11" y="12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7"/>
                      <a:pt x="3" y="5"/>
                      <a:pt x="5" y="3"/>
                    </a:cubicBezTo>
                    <a:cubicBezTo>
                      <a:pt x="8" y="1"/>
                      <a:pt x="11" y="0"/>
                      <a:pt x="16" y="0"/>
                    </a:cubicBezTo>
                    <a:cubicBezTo>
                      <a:pt x="21" y="0"/>
                      <a:pt x="24" y="1"/>
                      <a:pt x="26" y="3"/>
                    </a:cubicBezTo>
                    <a:cubicBezTo>
                      <a:pt x="29" y="5"/>
                      <a:pt x="30" y="8"/>
                      <a:pt x="30" y="10"/>
                    </a:cubicBezTo>
                    <a:cubicBezTo>
                      <a:pt x="30" y="12"/>
                      <a:pt x="29" y="14"/>
                      <a:pt x="28" y="15"/>
                    </a:cubicBezTo>
                    <a:cubicBezTo>
                      <a:pt x="27" y="16"/>
                      <a:pt x="26" y="18"/>
                      <a:pt x="24" y="19"/>
                    </a:cubicBezTo>
                    <a:cubicBezTo>
                      <a:pt x="26" y="19"/>
                      <a:pt x="27" y="19"/>
                      <a:pt x="28" y="20"/>
                    </a:cubicBezTo>
                    <a:cubicBezTo>
                      <a:pt x="29" y="21"/>
                      <a:pt x="30" y="22"/>
                      <a:pt x="31" y="23"/>
                    </a:cubicBezTo>
                    <a:cubicBezTo>
                      <a:pt x="31" y="24"/>
                      <a:pt x="32" y="26"/>
                      <a:pt x="32" y="28"/>
                    </a:cubicBezTo>
                    <a:cubicBezTo>
                      <a:pt x="32" y="30"/>
                      <a:pt x="31" y="32"/>
                      <a:pt x="30" y="34"/>
                    </a:cubicBezTo>
                    <a:cubicBezTo>
                      <a:pt x="29" y="36"/>
                      <a:pt x="27" y="38"/>
                      <a:pt x="25" y="39"/>
                    </a:cubicBezTo>
                    <a:cubicBezTo>
                      <a:pt x="23" y="40"/>
                      <a:pt x="20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6" y="38"/>
                      <a:pt x="4" y="37"/>
                      <a:pt x="3" y="36"/>
                    </a:cubicBezTo>
                    <a:cubicBezTo>
                      <a:pt x="2" y="34"/>
                      <a:pt x="1" y="32"/>
                      <a:pt x="0" y="30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30"/>
                      <a:pt x="12" y="32"/>
                      <a:pt x="13" y="33"/>
                    </a:cubicBezTo>
                    <a:cubicBezTo>
                      <a:pt x="13" y="34"/>
                      <a:pt x="15" y="34"/>
                      <a:pt x="16" y="34"/>
                    </a:cubicBezTo>
                    <a:cubicBezTo>
                      <a:pt x="17" y="34"/>
                      <a:pt x="19" y="33"/>
                      <a:pt x="20" y="32"/>
                    </a:cubicBezTo>
                    <a:cubicBezTo>
                      <a:pt x="20" y="31"/>
                      <a:pt x="21" y="30"/>
                      <a:pt x="21" y="28"/>
                    </a:cubicBezTo>
                    <a:cubicBezTo>
                      <a:pt x="21" y="26"/>
                      <a:pt x="20" y="25"/>
                      <a:pt x="20" y="24"/>
                    </a:cubicBezTo>
                    <a:cubicBezTo>
                      <a:pt x="19" y="23"/>
                      <a:pt x="17" y="23"/>
                      <a:pt x="16" y="23"/>
                    </a:cubicBezTo>
                    <a:cubicBezTo>
                      <a:pt x="15" y="23"/>
                      <a:pt x="14" y="23"/>
                      <a:pt x="12" y="23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6" y="16"/>
                      <a:pt x="17" y="15"/>
                      <a:pt x="18" y="14"/>
                    </a:cubicBezTo>
                    <a:cubicBezTo>
                      <a:pt x="19" y="13"/>
                      <a:pt x="19" y="12"/>
                      <a:pt x="19" y="11"/>
                    </a:cubicBezTo>
                    <a:cubicBezTo>
                      <a:pt x="19" y="10"/>
                      <a:pt x="19" y="9"/>
                      <a:pt x="18" y="8"/>
                    </a:cubicBezTo>
                    <a:cubicBezTo>
                      <a:pt x="17" y="8"/>
                      <a:pt x="16" y="7"/>
                      <a:pt x="15" y="7"/>
                    </a:cubicBezTo>
                    <a:cubicBezTo>
                      <a:pt x="14" y="7"/>
                      <a:pt x="13" y="8"/>
                      <a:pt x="12" y="8"/>
                    </a:cubicBezTo>
                    <a:cubicBezTo>
                      <a:pt x="11" y="9"/>
                      <a:pt x="11" y="10"/>
                      <a:pt x="1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4" name="Freeform 76">
                <a:extLst>
                  <a:ext uri="{FF2B5EF4-FFF2-40B4-BE49-F238E27FC236}">
                    <a16:creationId xmlns="" xmlns:a16="http://schemas.microsoft.com/office/drawing/2014/main" id="{82CF09DB-FE95-8040-A0FE-257B85843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957"/>
                <a:ext cx="19" cy="10"/>
              </a:xfrm>
              <a:custGeom>
                <a:avLst/>
                <a:gdLst>
                  <a:gd name="T0" fmla="*/ 0 w 19"/>
                  <a:gd name="T1" fmla="*/ 10 h 10"/>
                  <a:gd name="T2" fmla="*/ 9 w 19"/>
                  <a:gd name="T3" fmla="*/ 8 h 10"/>
                  <a:gd name="T4" fmla="*/ 19 w 19"/>
                  <a:gd name="T5" fmla="*/ 6 h 10"/>
                  <a:gd name="T6" fmla="*/ 13 w 19"/>
                  <a:gd name="T7" fmla="*/ 2 h 10"/>
                  <a:gd name="T8" fmla="*/ 7 w 19"/>
                  <a:gd name="T9" fmla="*/ 0 h 10"/>
                  <a:gd name="T10" fmla="*/ 0 w 19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0">
                    <a:moveTo>
                      <a:pt x="0" y="10"/>
                    </a:moveTo>
                    <a:lnTo>
                      <a:pt x="9" y="8"/>
                    </a:lnTo>
                    <a:lnTo>
                      <a:pt x="19" y="6"/>
                    </a:lnTo>
                    <a:lnTo>
                      <a:pt x="13" y="2"/>
                    </a:lnTo>
                    <a:lnTo>
                      <a:pt x="7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5" name="Freeform 77">
                <a:extLst>
                  <a:ext uri="{FF2B5EF4-FFF2-40B4-BE49-F238E27FC236}">
                    <a16:creationId xmlns="" xmlns:a16="http://schemas.microsoft.com/office/drawing/2014/main" id="{FED0789C-732E-3B41-B606-5B63D054A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684"/>
                <a:ext cx="48" cy="36"/>
              </a:xfrm>
              <a:custGeom>
                <a:avLst/>
                <a:gdLst>
                  <a:gd name="T0" fmla="*/ 22 w 25"/>
                  <a:gd name="T1" fmla="*/ 11 h 19"/>
                  <a:gd name="T2" fmla="*/ 24 w 25"/>
                  <a:gd name="T3" fmla="*/ 8 h 19"/>
                  <a:gd name="T4" fmla="*/ 24 w 25"/>
                  <a:gd name="T5" fmla="*/ 4 h 19"/>
                  <a:gd name="T6" fmla="*/ 21 w 25"/>
                  <a:gd name="T7" fmla="*/ 1 h 19"/>
                  <a:gd name="T8" fmla="*/ 16 w 25"/>
                  <a:gd name="T9" fmla="*/ 1 h 19"/>
                  <a:gd name="T10" fmla="*/ 8 w 25"/>
                  <a:gd name="T11" fmla="*/ 4 h 19"/>
                  <a:gd name="T12" fmla="*/ 0 w 25"/>
                  <a:gd name="T13" fmla="*/ 7 h 19"/>
                  <a:gd name="T14" fmla="*/ 5 w 25"/>
                  <a:gd name="T15" fmla="*/ 19 h 19"/>
                  <a:gd name="T16" fmla="*/ 13 w 25"/>
                  <a:gd name="T17" fmla="*/ 16 h 19"/>
                  <a:gd name="T18" fmla="*/ 22 w 25"/>
                  <a:gd name="T19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19">
                    <a:moveTo>
                      <a:pt x="22" y="11"/>
                    </a:moveTo>
                    <a:cubicBezTo>
                      <a:pt x="23" y="10"/>
                      <a:pt x="24" y="9"/>
                      <a:pt x="24" y="8"/>
                    </a:cubicBezTo>
                    <a:cubicBezTo>
                      <a:pt x="25" y="7"/>
                      <a:pt x="25" y="5"/>
                      <a:pt x="24" y="4"/>
                    </a:cubicBezTo>
                    <a:cubicBezTo>
                      <a:pt x="23" y="2"/>
                      <a:pt x="22" y="1"/>
                      <a:pt x="21" y="1"/>
                    </a:cubicBezTo>
                    <a:cubicBezTo>
                      <a:pt x="19" y="0"/>
                      <a:pt x="18" y="0"/>
                      <a:pt x="16" y="1"/>
                    </a:cubicBezTo>
                    <a:cubicBezTo>
                      <a:pt x="15" y="1"/>
                      <a:pt x="13" y="2"/>
                      <a:pt x="8" y="4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8" y="14"/>
                      <a:pt x="21" y="12"/>
                      <a:pt x="22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6" name="Freeform 78">
                <a:extLst>
                  <a:ext uri="{FF2B5EF4-FFF2-40B4-BE49-F238E27FC236}">
                    <a16:creationId xmlns="" xmlns:a16="http://schemas.microsoft.com/office/drawing/2014/main" id="{4DA63B8F-5A4C-8740-85D3-7ECF339CE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971"/>
                <a:ext cx="40" cy="46"/>
              </a:xfrm>
              <a:custGeom>
                <a:avLst/>
                <a:gdLst>
                  <a:gd name="T0" fmla="*/ 10 w 21"/>
                  <a:gd name="T1" fmla="*/ 22 h 24"/>
                  <a:gd name="T2" fmla="*/ 14 w 21"/>
                  <a:gd name="T3" fmla="*/ 24 h 24"/>
                  <a:gd name="T4" fmla="*/ 18 w 21"/>
                  <a:gd name="T5" fmla="*/ 23 h 24"/>
                  <a:gd name="T6" fmla="*/ 20 w 21"/>
                  <a:gd name="T7" fmla="*/ 19 h 24"/>
                  <a:gd name="T8" fmla="*/ 20 w 21"/>
                  <a:gd name="T9" fmla="*/ 14 h 24"/>
                  <a:gd name="T10" fmla="*/ 16 w 21"/>
                  <a:gd name="T11" fmla="*/ 7 h 24"/>
                  <a:gd name="T12" fmla="*/ 11 w 21"/>
                  <a:gd name="T13" fmla="*/ 0 h 24"/>
                  <a:gd name="T14" fmla="*/ 0 w 21"/>
                  <a:gd name="T15" fmla="*/ 6 h 24"/>
                  <a:gd name="T16" fmla="*/ 4 w 21"/>
                  <a:gd name="T17" fmla="*/ 14 h 24"/>
                  <a:gd name="T18" fmla="*/ 10 w 21"/>
                  <a:gd name="T1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4">
                    <a:moveTo>
                      <a:pt x="10" y="22"/>
                    </a:moveTo>
                    <a:cubicBezTo>
                      <a:pt x="11" y="23"/>
                      <a:pt x="12" y="24"/>
                      <a:pt x="14" y="24"/>
                    </a:cubicBezTo>
                    <a:cubicBezTo>
                      <a:pt x="15" y="24"/>
                      <a:pt x="16" y="24"/>
                      <a:pt x="18" y="23"/>
                    </a:cubicBezTo>
                    <a:cubicBezTo>
                      <a:pt x="19" y="22"/>
                      <a:pt x="20" y="21"/>
                      <a:pt x="20" y="19"/>
                    </a:cubicBezTo>
                    <a:cubicBezTo>
                      <a:pt x="21" y="18"/>
                      <a:pt x="21" y="16"/>
                      <a:pt x="20" y="14"/>
                    </a:cubicBezTo>
                    <a:cubicBezTo>
                      <a:pt x="19" y="14"/>
                      <a:pt x="18" y="11"/>
                      <a:pt x="16" y="7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7" y="18"/>
                      <a:pt x="9" y="21"/>
                      <a:pt x="10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7" name="Freeform 79">
                <a:extLst>
                  <a:ext uri="{FF2B5EF4-FFF2-40B4-BE49-F238E27FC236}">
                    <a16:creationId xmlns="" xmlns:a16="http://schemas.microsoft.com/office/drawing/2014/main" id="{4DB9D68D-25E2-1945-AF9F-973CDE2D2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1157"/>
                <a:ext cx="40" cy="28"/>
              </a:xfrm>
              <a:custGeom>
                <a:avLst/>
                <a:gdLst>
                  <a:gd name="T0" fmla="*/ 40 w 40"/>
                  <a:gd name="T1" fmla="*/ 0 h 28"/>
                  <a:gd name="T2" fmla="*/ 0 w 40"/>
                  <a:gd name="T3" fmla="*/ 3 h 28"/>
                  <a:gd name="T4" fmla="*/ 30 w 40"/>
                  <a:gd name="T5" fmla="*/ 28 h 28"/>
                  <a:gd name="T6" fmla="*/ 40 w 40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8">
                    <a:moveTo>
                      <a:pt x="40" y="0"/>
                    </a:moveTo>
                    <a:lnTo>
                      <a:pt x="0" y="3"/>
                    </a:lnTo>
                    <a:lnTo>
                      <a:pt x="30" y="28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8" name="Freeform 80">
                <a:extLst>
                  <a:ext uri="{FF2B5EF4-FFF2-40B4-BE49-F238E27FC236}">
                    <a16:creationId xmlns="" xmlns:a16="http://schemas.microsoft.com/office/drawing/2014/main" id="{EC588362-A0A7-3D49-A652-F7AE3AC41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112"/>
                <a:ext cx="41" cy="63"/>
              </a:xfrm>
              <a:custGeom>
                <a:avLst/>
                <a:gdLst>
                  <a:gd name="T0" fmla="*/ 8 w 21"/>
                  <a:gd name="T1" fmla="*/ 10 h 33"/>
                  <a:gd name="T2" fmla="*/ 4 w 21"/>
                  <a:gd name="T3" fmla="*/ 12 h 33"/>
                  <a:gd name="T4" fmla="*/ 2 w 21"/>
                  <a:gd name="T5" fmla="*/ 15 h 33"/>
                  <a:gd name="T6" fmla="*/ 1 w 21"/>
                  <a:gd name="T7" fmla="*/ 20 h 33"/>
                  <a:gd name="T8" fmla="*/ 1 w 21"/>
                  <a:gd name="T9" fmla="*/ 23 h 33"/>
                  <a:gd name="T10" fmla="*/ 2 w 21"/>
                  <a:gd name="T11" fmla="*/ 27 h 33"/>
                  <a:gd name="T12" fmla="*/ 9 w 21"/>
                  <a:gd name="T13" fmla="*/ 32 h 33"/>
                  <a:gd name="T14" fmla="*/ 13 w 21"/>
                  <a:gd name="T15" fmla="*/ 33 h 33"/>
                  <a:gd name="T16" fmla="*/ 16 w 21"/>
                  <a:gd name="T17" fmla="*/ 33 h 33"/>
                  <a:gd name="T18" fmla="*/ 19 w 21"/>
                  <a:gd name="T19" fmla="*/ 30 h 33"/>
                  <a:gd name="T20" fmla="*/ 20 w 21"/>
                  <a:gd name="T21" fmla="*/ 27 h 33"/>
                  <a:gd name="T22" fmla="*/ 21 w 21"/>
                  <a:gd name="T23" fmla="*/ 25 h 33"/>
                  <a:gd name="T24" fmla="*/ 20 w 21"/>
                  <a:gd name="T25" fmla="*/ 20 h 33"/>
                  <a:gd name="T26" fmla="*/ 14 w 21"/>
                  <a:gd name="T27" fmla="*/ 16 h 33"/>
                  <a:gd name="T28" fmla="*/ 15 w 21"/>
                  <a:gd name="T29" fmla="*/ 12 h 33"/>
                  <a:gd name="T30" fmla="*/ 17 w 21"/>
                  <a:gd name="T31" fmla="*/ 11 h 33"/>
                  <a:gd name="T32" fmla="*/ 18 w 21"/>
                  <a:gd name="T33" fmla="*/ 8 h 33"/>
                  <a:gd name="T34" fmla="*/ 18 w 21"/>
                  <a:gd name="T35" fmla="*/ 5 h 33"/>
                  <a:gd name="T36" fmla="*/ 18 w 21"/>
                  <a:gd name="T37" fmla="*/ 2 h 33"/>
                  <a:gd name="T38" fmla="*/ 15 w 21"/>
                  <a:gd name="T39" fmla="*/ 3 h 33"/>
                  <a:gd name="T40" fmla="*/ 10 w 21"/>
                  <a:gd name="T41" fmla="*/ 8 h 33"/>
                  <a:gd name="T42" fmla="*/ 9 w 21"/>
                  <a:gd name="T43" fmla="*/ 9 h 33"/>
                  <a:gd name="T44" fmla="*/ 8 w 21"/>
                  <a:gd name="T45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" h="33">
                    <a:moveTo>
                      <a:pt x="8" y="10"/>
                    </a:moveTo>
                    <a:cubicBezTo>
                      <a:pt x="6" y="10"/>
                      <a:pt x="4" y="12"/>
                      <a:pt x="4" y="12"/>
                    </a:cubicBezTo>
                    <a:cubicBezTo>
                      <a:pt x="2" y="14"/>
                      <a:pt x="2" y="15"/>
                      <a:pt x="2" y="15"/>
                    </a:cubicBezTo>
                    <a:cubicBezTo>
                      <a:pt x="2" y="16"/>
                      <a:pt x="1" y="20"/>
                      <a:pt x="1" y="20"/>
                    </a:cubicBezTo>
                    <a:cubicBezTo>
                      <a:pt x="1" y="20"/>
                      <a:pt x="0" y="23"/>
                      <a:pt x="1" y="23"/>
                    </a:cubicBezTo>
                    <a:cubicBezTo>
                      <a:pt x="1" y="24"/>
                      <a:pt x="2" y="26"/>
                      <a:pt x="2" y="27"/>
                    </a:cubicBezTo>
                    <a:cubicBezTo>
                      <a:pt x="4" y="29"/>
                      <a:pt x="9" y="32"/>
                      <a:pt x="9" y="32"/>
                    </a:cubicBezTo>
                    <a:cubicBezTo>
                      <a:pt x="10" y="33"/>
                      <a:pt x="12" y="33"/>
                      <a:pt x="13" y="33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9" y="33"/>
                      <a:pt x="19" y="30"/>
                      <a:pt x="19" y="30"/>
                    </a:cubicBezTo>
                    <a:cubicBezTo>
                      <a:pt x="19" y="28"/>
                      <a:pt x="20" y="27"/>
                      <a:pt x="20" y="27"/>
                    </a:cubicBezTo>
                    <a:cubicBezTo>
                      <a:pt x="21" y="26"/>
                      <a:pt x="21" y="25"/>
                      <a:pt x="21" y="25"/>
                    </a:cubicBezTo>
                    <a:cubicBezTo>
                      <a:pt x="20" y="23"/>
                      <a:pt x="20" y="20"/>
                      <a:pt x="20" y="20"/>
                    </a:cubicBezTo>
                    <a:cubicBezTo>
                      <a:pt x="18" y="19"/>
                      <a:pt x="14" y="16"/>
                      <a:pt x="14" y="16"/>
                    </a:cubicBezTo>
                    <a:cubicBezTo>
                      <a:pt x="12" y="12"/>
                      <a:pt x="15" y="12"/>
                      <a:pt x="15" y="12"/>
                    </a:cubicBezTo>
                    <a:cubicBezTo>
                      <a:pt x="16" y="12"/>
                      <a:pt x="17" y="11"/>
                      <a:pt x="17" y="11"/>
                    </a:cubicBezTo>
                    <a:cubicBezTo>
                      <a:pt x="19" y="11"/>
                      <a:pt x="18" y="8"/>
                      <a:pt x="18" y="8"/>
                    </a:cubicBezTo>
                    <a:cubicBezTo>
                      <a:pt x="18" y="6"/>
                      <a:pt x="18" y="5"/>
                      <a:pt x="18" y="5"/>
                    </a:cubicBezTo>
                    <a:cubicBezTo>
                      <a:pt x="19" y="2"/>
                      <a:pt x="18" y="2"/>
                      <a:pt x="18" y="2"/>
                    </a:cubicBezTo>
                    <a:cubicBezTo>
                      <a:pt x="17" y="0"/>
                      <a:pt x="15" y="3"/>
                      <a:pt x="15" y="3"/>
                    </a:cubicBezTo>
                    <a:cubicBezTo>
                      <a:pt x="14" y="4"/>
                      <a:pt x="10" y="8"/>
                      <a:pt x="10" y="8"/>
                    </a:cubicBezTo>
                    <a:cubicBezTo>
                      <a:pt x="10" y="8"/>
                      <a:pt x="9" y="9"/>
                      <a:pt x="9" y="9"/>
                    </a:cubicBezTo>
                    <a:cubicBezTo>
                      <a:pt x="8" y="10"/>
                      <a:pt x="8" y="10"/>
                      <a:pt x="8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9" name="Freeform 81">
                <a:extLst>
                  <a:ext uri="{FF2B5EF4-FFF2-40B4-BE49-F238E27FC236}">
                    <a16:creationId xmlns="" xmlns:a16="http://schemas.microsoft.com/office/drawing/2014/main" id="{5297DFA1-219E-2C4D-8186-D86C0C581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049"/>
                <a:ext cx="9" cy="21"/>
              </a:xfrm>
              <a:custGeom>
                <a:avLst/>
                <a:gdLst>
                  <a:gd name="T0" fmla="*/ 0 w 5"/>
                  <a:gd name="T1" fmla="*/ 0 h 11"/>
                  <a:gd name="T2" fmla="*/ 2 w 5"/>
                  <a:gd name="T3" fmla="*/ 5 h 11"/>
                  <a:gd name="T4" fmla="*/ 3 w 5"/>
                  <a:gd name="T5" fmla="*/ 7 h 11"/>
                  <a:gd name="T6" fmla="*/ 3 w 5"/>
                  <a:gd name="T7" fmla="*/ 10 h 11"/>
                  <a:gd name="T8" fmla="*/ 5 w 5"/>
                  <a:gd name="T9" fmla="*/ 9 h 11"/>
                  <a:gd name="T10" fmla="*/ 4 w 5"/>
                  <a:gd name="T11" fmla="*/ 3 h 11"/>
                  <a:gd name="T12" fmla="*/ 3 w 5"/>
                  <a:gd name="T13" fmla="*/ 0 h 11"/>
                  <a:gd name="T14" fmla="*/ 0 w 5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1" y="3"/>
                      <a:pt x="2" y="4"/>
                      <a:pt x="2" y="5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4" y="9"/>
                      <a:pt x="3" y="8"/>
                      <a:pt x="3" y="10"/>
                    </a:cubicBezTo>
                    <a:cubicBezTo>
                      <a:pt x="4" y="11"/>
                      <a:pt x="4" y="10"/>
                      <a:pt x="5" y="9"/>
                    </a:cubicBezTo>
                    <a:cubicBezTo>
                      <a:pt x="4" y="8"/>
                      <a:pt x="4" y="5"/>
                      <a:pt x="4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0" name="Freeform 82">
                <a:extLst>
                  <a:ext uri="{FF2B5EF4-FFF2-40B4-BE49-F238E27FC236}">
                    <a16:creationId xmlns="" xmlns:a16="http://schemas.microsoft.com/office/drawing/2014/main" id="{B9710EBD-EEE8-4D40-A299-D9EC07F17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064"/>
                <a:ext cx="34" cy="12"/>
              </a:xfrm>
              <a:custGeom>
                <a:avLst/>
                <a:gdLst>
                  <a:gd name="T0" fmla="*/ 0 w 18"/>
                  <a:gd name="T1" fmla="*/ 6 h 6"/>
                  <a:gd name="T2" fmla="*/ 5 w 18"/>
                  <a:gd name="T3" fmla="*/ 5 h 6"/>
                  <a:gd name="T4" fmla="*/ 17 w 18"/>
                  <a:gd name="T5" fmla="*/ 3 h 6"/>
                  <a:gd name="T6" fmla="*/ 18 w 18"/>
                  <a:gd name="T7" fmla="*/ 2 h 6"/>
                  <a:gd name="T8" fmla="*/ 18 w 18"/>
                  <a:gd name="T9" fmla="*/ 1 h 6"/>
                  <a:gd name="T10" fmla="*/ 17 w 18"/>
                  <a:gd name="T11" fmla="*/ 0 h 6"/>
                  <a:gd name="T12" fmla="*/ 0 w 18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0" y="6"/>
                    </a:moveTo>
                    <a:cubicBezTo>
                      <a:pt x="1" y="6"/>
                      <a:pt x="4" y="5"/>
                      <a:pt x="5" y="5"/>
                    </a:cubicBezTo>
                    <a:cubicBezTo>
                      <a:pt x="9" y="5"/>
                      <a:pt x="15" y="4"/>
                      <a:pt x="17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0"/>
                      <a:pt x="17" y="0"/>
                    </a:cubicBezTo>
                    <a:cubicBezTo>
                      <a:pt x="13" y="3"/>
                      <a:pt x="3" y="4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1" name="Freeform 83">
                <a:extLst>
                  <a:ext uri="{FF2B5EF4-FFF2-40B4-BE49-F238E27FC236}">
                    <a16:creationId xmlns="" xmlns:a16="http://schemas.microsoft.com/office/drawing/2014/main" id="{68BD6FD9-EF0B-0A46-91C3-1BCE569E3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647"/>
                <a:ext cx="63" cy="71"/>
              </a:xfrm>
              <a:custGeom>
                <a:avLst/>
                <a:gdLst>
                  <a:gd name="T0" fmla="*/ 12 w 33"/>
                  <a:gd name="T1" fmla="*/ 35 h 37"/>
                  <a:gd name="T2" fmla="*/ 24 w 33"/>
                  <a:gd name="T3" fmla="*/ 34 h 37"/>
                  <a:gd name="T4" fmla="*/ 32 w 33"/>
                  <a:gd name="T5" fmla="*/ 22 h 37"/>
                  <a:gd name="T6" fmla="*/ 31 w 33"/>
                  <a:gd name="T7" fmla="*/ 8 h 37"/>
                  <a:gd name="T8" fmla="*/ 21 w 33"/>
                  <a:gd name="T9" fmla="*/ 1 h 37"/>
                  <a:gd name="T10" fmla="*/ 9 w 33"/>
                  <a:gd name="T11" fmla="*/ 2 h 37"/>
                  <a:gd name="T12" fmla="*/ 1 w 33"/>
                  <a:gd name="T13" fmla="*/ 14 h 37"/>
                  <a:gd name="T14" fmla="*/ 2 w 33"/>
                  <a:gd name="T15" fmla="*/ 28 h 37"/>
                  <a:gd name="T16" fmla="*/ 12 w 33"/>
                  <a:gd name="T17" fmla="*/ 3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37">
                    <a:moveTo>
                      <a:pt x="12" y="35"/>
                    </a:moveTo>
                    <a:cubicBezTo>
                      <a:pt x="16" y="37"/>
                      <a:pt x="20" y="36"/>
                      <a:pt x="24" y="34"/>
                    </a:cubicBezTo>
                    <a:cubicBezTo>
                      <a:pt x="27" y="32"/>
                      <a:pt x="30" y="28"/>
                      <a:pt x="32" y="22"/>
                    </a:cubicBezTo>
                    <a:cubicBezTo>
                      <a:pt x="33" y="16"/>
                      <a:pt x="33" y="12"/>
                      <a:pt x="31" y="8"/>
                    </a:cubicBezTo>
                    <a:cubicBezTo>
                      <a:pt x="29" y="4"/>
                      <a:pt x="26" y="2"/>
                      <a:pt x="21" y="1"/>
                    </a:cubicBezTo>
                    <a:cubicBezTo>
                      <a:pt x="17" y="0"/>
                      <a:pt x="13" y="0"/>
                      <a:pt x="9" y="2"/>
                    </a:cubicBezTo>
                    <a:cubicBezTo>
                      <a:pt x="5" y="4"/>
                      <a:pt x="3" y="8"/>
                      <a:pt x="1" y="14"/>
                    </a:cubicBezTo>
                    <a:cubicBezTo>
                      <a:pt x="0" y="20"/>
                      <a:pt x="0" y="24"/>
                      <a:pt x="2" y="28"/>
                    </a:cubicBezTo>
                    <a:cubicBezTo>
                      <a:pt x="4" y="32"/>
                      <a:pt x="7" y="34"/>
                      <a:pt x="1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2" name="Freeform 84">
                <a:extLst>
                  <a:ext uri="{FF2B5EF4-FFF2-40B4-BE49-F238E27FC236}">
                    <a16:creationId xmlns="" xmlns:a16="http://schemas.microsoft.com/office/drawing/2014/main" id="{49C84A59-6908-7648-B96B-826A13B192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3" y="521"/>
                <a:ext cx="1726" cy="1733"/>
              </a:xfrm>
              <a:custGeom>
                <a:avLst/>
                <a:gdLst>
                  <a:gd name="T0" fmla="*/ 811 w 904"/>
                  <a:gd name="T1" fmla="*/ 404 h 905"/>
                  <a:gd name="T2" fmla="*/ 773 w 904"/>
                  <a:gd name="T3" fmla="*/ 280 h 905"/>
                  <a:gd name="T4" fmla="*/ 778 w 904"/>
                  <a:gd name="T5" fmla="*/ 210 h 905"/>
                  <a:gd name="T6" fmla="*/ 721 w 904"/>
                  <a:gd name="T7" fmla="*/ 187 h 905"/>
                  <a:gd name="T8" fmla="*/ 685 w 904"/>
                  <a:gd name="T9" fmla="*/ 149 h 905"/>
                  <a:gd name="T10" fmla="*/ 616 w 904"/>
                  <a:gd name="T11" fmla="*/ 113 h 905"/>
                  <a:gd name="T12" fmla="*/ 564 w 904"/>
                  <a:gd name="T13" fmla="*/ 108 h 905"/>
                  <a:gd name="T14" fmla="*/ 460 w 904"/>
                  <a:gd name="T15" fmla="*/ 45 h 905"/>
                  <a:gd name="T16" fmla="*/ 374 w 904"/>
                  <a:gd name="T17" fmla="*/ 52 h 905"/>
                  <a:gd name="T18" fmla="*/ 347 w 904"/>
                  <a:gd name="T19" fmla="*/ 78 h 905"/>
                  <a:gd name="T20" fmla="*/ 361 w 904"/>
                  <a:gd name="T21" fmla="*/ 92 h 905"/>
                  <a:gd name="T22" fmla="*/ 311 w 904"/>
                  <a:gd name="T23" fmla="*/ 104 h 905"/>
                  <a:gd name="T24" fmla="*/ 249 w 904"/>
                  <a:gd name="T25" fmla="*/ 97 h 905"/>
                  <a:gd name="T26" fmla="*/ 174 w 904"/>
                  <a:gd name="T27" fmla="*/ 151 h 905"/>
                  <a:gd name="T28" fmla="*/ 120 w 904"/>
                  <a:gd name="T29" fmla="*/ 211 h 905"/>
                  <a:gd name="T30" fmla="*/ 120 w 904"/>
                  <a:gd name="T31" fmla="*/ 282 h 905"/>
                  <a:gd name="T32" fmla="*/ 131 w 904"/>
                  <a:gd name="T33" fmla="*/ 289 h 905"/>
                  <a:gd name="T34" fmla="*/ 95 w 904"/>
                  <a:gd name="T35" fmla="*/ 411 h 905"/>
                  <a:gd name="T36" fmla="*/ 40 w 904"/>
                  <a:gd name="T37" fmla="*/ 454 h 905"/>
                  <a:gd name="T38" fmla="*/ 50 w 904"/>
                  <a:gd name="T39" fmla="*/ 519 h 905"/>
                  <a:gd name="T40" fmla="*/ 101 w 904"/>
                  <a:gd name="T41" fmla="*/ 526 h 905"/>
                  <a:gd name="T42" fmla="*/ 237 w 904"/>
                  <a:gd name="T43" fmla="*/ 764 h 905"/>
                  <a:gd name="T44" fmla="*/ 217 w 904"/>
                  <a:gd name="T45" fmla="*/ 741 h 905"/>
                  <a:gd name="T46" fmla="*/ 195 w 904"/>
                  <a:gd name="T47" fmla="*/ 742 h 905"/>
                  <a:gd name="T48" fmla="*/ 288 w 904"/>
                  <a:gd name="T49" fmla="*/ 830 h 905"/>
                  <a:gd name="T50" fmla="*/ 283 w 904"/>
                  <a:gd name="T51" fmla="*/ 801 h 905"/>
                  <a:gd name="T52" fmla="*/ 308 w 904"/>
                  <a:gd name="T53" fmla="*/ 811 h 905"/>
                  <a:gd name="T54" fmla="*/ 316 w 904"/>
                  <a:gd name="T55" fmla="*/ 787 h 905"/>
                  <a:gd name="T56" fmla="*/ 309 w 904"/>
                  <a:gd name="T57" fmla="*/ 843 h 905"/>
                  <a:gd name="T58" fmla="*/ 351 w 904"/>
                  <a:gd name="T59" fmla="*/ 858 h 905"/>
                  <a:gd name="T60" fmla="*/ 420 w 904"/>
                  <a:gd name="T61" fmla="*/ 807 h 905"/>
                  <a:gd name="T62" fmla="*/ 412 w 904"/>
                  <a:gd name="T63" fmla="*/ 875 h 905"/>
                  <a:gd name="T64" fmla="*/ 399 w 904"/>
                  <a:gd name="T65" fmla="*/ 866 h 905"/>
                  <a:gd name="T66" fmla="*/ 429 w 904"/>
                  <a:gd name="T67" fmla="*/ 859 h 905"/>
                  <a:gd name="T68" fmla="*/ 478 w 904"/>
                  <a:gd name="T69" fmla="*/ 857 h 905"/>
                  <a:gd name="T70" fmla="*/ 476 w 904"/>
                  <a:gd name="T71" fmla="*/ 832 h 905"/>
                  <a:gd name="T72" fmla="*/ 528 w 904"/>
                  <a:gd name="T73" fmla="*/ 866 h 905"/>
                  <a:gd name="T74" fmla="*/ 485 w 904"/>
                  <a:gd name="T75" fmla="*/ 851 h 905"/>
                  <a:gd name="T76" fmla="*/ 515 w 904"/>
                  <a:gd name="T77" fmla="*/ 820 h 905"/>
                  <a:gd name="T78" fmla="*/ 598 w 904"/>
                  <a:gd name="T79" fmla="*/ 840 h 905"/>
                  <a:gd name="T80" fmla="*/ 587 w 904"/>
                  <a:gd name="T81" fmla="*/ 835 h 905"/>
                  <a:gd name="T82" fmla="*/ 583 w 904"/>
                  <a:gd name="T83" fmla="*/ 805 h 905"/>
                  <a:gd name="T84" fmla="*/ 599 w 904"/>
                  <a:gd name="T85" fmla="*/ 797 h 905"/>
                  <a:gd name="T86" fmla="*/ 615 w 904"/>
                  <a:gd name="T87" fmla="*/ 825 h 905"/>
                  <a:gd name="T88" fmla="*/ 655 w 904"/>
                  <a:gd name="T89" fmla="*/ 793 h 905"/>
                  <a:gd name="T90" fmla="*/ 653 w 904"/>
                  <a:gd name="T91" fmla="*/ 761 h 905"/>
                  <a:gd name="T92" fmla="*/ 663 w 904"/>
                  <a:gd name="T93" fmla="*/ 752 h 905"/>
                  <a:gd name="T94" fmla="*/ 667 w 904"/>
                  <a:gd name="T95" fmla="*/ 737 h 905"/>
                  <a:gd name="T96" fmla="*/ 675 w 904"/>
                  <a:gd name="T97" fmla="*/ 737 h 905"/>
                  <a:gd name="T98" fmla="*/ 676 w 904"/>
                  <a:gd name="T99" fmla="*/ 722 h 905"/>
                  <a:gd name="T100" fmla="*/ 690 w 904"/>
                  <a:gd name="T101" fmla="*/ 738 h 905"/>
                  <a:gd name="T102" fmla="*/ 665 w 904"/>
                  <a:gd name="T103" fmla="*/ 771 h 905"/>
                  <a:gd name="T104" fmla="*/ 688 w 904"/>
                  <a:gd name="T105" fmla="*/ 807 h 905"/>
                  <a:gd name="T106" fmla="*/ 679 w 904"/>
                  <a:gd name="T107" fmla="*/ 769 h 905"/>
                  <a:gd name="T108" fmla="*/ 705 w 904"/>
                  <a:gd name="T109" fmla="*/ 766 h 905"/>
                  <a:gd name="T110" fmla="*/ 777 w 904"/>
                  <a:gd name="T111" fmla="*/ 296 h 905"/>
                  <a:gd name="T112" fmla="*/ 809 w 904"/>
                  <a:gd name="T113" fmla="*/ 386 h 905"/>
                  <a:gd name="T114" fmla="*/ 842 w 904"/>
                  <a:gd name="T115" fmla="*/ 517 h 905"/>
                  <a:gd name="T116" fmla="*/ 806 w 904"/>
                  <a:gd name="T117" fmla="*/ 478 h 9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04" h="905">
                    <a:moveTo>
                      <a:pt x="452" y="0"/>
                    </a:moveTo>
                    <a:cubicBezTo>
                      <a:pt x="202" y="0"/>
                      <a:pt x="0" y="203"/>
                      <a:pt x="0" y="453"/>
                    </a:cubicBezTo>
                    <a:cubicBezTo>
                      <a:pt x="0" y="703"/>
                      <a:pt x="202" y="905"/>
                      <a:pt x="452" y="905"/>
                    </a:cubicBezTo>
                    <a:cubicBezTo>
                      <a:pt x="702" y="905"/>
                      <a:pt x="904" y="703"/>
                      <a:pt x="904" y="453"/>
                    </a:cubicBezTo>
                    <a:cubicBezTo>
                      <a:pt x="904" y="203"/>
                      <a:pt x="702" y="0"/>
                      <a:pt x="452" y="0"/>
                    </a:cubicBezTo>
                    <a:close/>
                    <a:moveTo>
                      <a:pt x="857" y="430"/>
                    </a:moveTo>
                    <a:cubicBezTo>
                      <a:pt x="849" y="431"/>
                      <a:pt x="849" y="431"/>
                      <a:pt x="849" y="431"/>
                    </a:cubicBezTo>
                    <a:cubicBezTo>
                      <a:pt x="845" y="400"/>
                      <a:pt x="845" y="400"/>
                      <a:pt x="845" y="400"/>
                    </a:cubicBezTo>
                    <a:cubicBezTo>
                      <a:pt x="834" y="402"/>
                      <a:pt x="834" y="402"/>
                      <a:pt x="834" y="402"/>
                    </a:cubicBezTo>
                    <a:cubicBezTo>
                      <a:pt x="837" y="430"/>
                      <a:pt x="837" y="430"/>
                      <a:pt x="837" y="430"/>
                    </a:cubicBezTo>
                    <a:cubicBezTo>
                      <a:pt x="828" y="431"/>
                      <a:pt x="828" y="431"/>
                      <a:pt x="828" y="431"/>
                    </a:cubicBezTo>
                    <a:cubicBezTo>
                      <a:pt x="825" y="403"/>
                      <a:pt x="825" y="403"/>
                      <a:pt x="825" y="403"/>
                    </a:cubicBezTo>
                    <a:cubicBezTo>
                      <a:pt x="811" y="404"/>
                      <a:pt x="811" y="404"/>
                      <a:pt x="811" y="404"/>
                    </a:cubicBezTo>
                    <a:cubicBezTo>
                      <a:pt x="815" y="436"/>
                      <a:pt x="815" y="436"/>
                      <a:pt x="815" y="436"/>
                    </a:cubicBezTo>
                    <a:cubicBezTo>
                      <a:pt x="806" y="437"/>
                      <a:pt x="806" y="437"/>
                      <a:pt x="806" y="437"/>
                    </a:cubicBezTo>
                    <a:cubicBezTo>
                      <a:pt x="802" y="394"/>
                      <a:pt x="802" y="394"/>
                      <a:pt x="802" y="394"/>
                    </a:cubicBezTo>
                    <a:cubicBezTo>
                      <a:pt x="853" y="388"/>
                      <a:pt x="853" y="388"/>
                      <a:pt x="853" y="388"/>
                    </a:cubicBezTo>
                    <a:lnTo>
                      <a:pt x="857" y="430"/>
                    </a:lnTo>
                    <a:close/>
                    <a:moveTo>
                      <a:pt x="798" y="241"/>
                    </a:moveTo>
                    <a:cubicBezTo>
                      <a:pt x="801" y="246"/>
                      <a:pt x="803" y="250"/>
                      <a:pt x="804" y="253"/>
                    </a:cubicBezTo>
                    <a:cubicBezTo>
                      <a:pt x="804" y="256"/>
                      <a:pt x="804" y="258"/>
                      <a:pt x="803" y="261"/>
                    </a:cubicBezTo>
                    <a:cubicBezTo>
                      <a:pt x="802" y="264"/>
                      <a:pt x="800" y="266"/>
                      <a:pt x="797" y="267"/>
                    </a:cubicBezTo>
                    <a:cubicBezTo>
                      <a:pt x="794" y="270"/>
                      <a:pt x="791" y="270"/>
                      <a:pt x="787" y="269"/>
                    </a:cubicBezTo>
                    <a:cubicBezTo>
                      <a:pt x="784" y="268"/>
                      <a:pt x="780" y="266"/>
                      <a:pt x="777" y="262"/>
                    </a:cubicBezTo>
                    <a:cubicBezTo>
                      <a:pt x="777" y="265"/>
                      <a:pt x="777" y="267"/>
                      <a:pt x="777" y="270"/>
                    </a:cubicBezTo>
                    <a:cubicBezTo>
                      <a:pt x="776" y="272"/>
                      <a:pt x="775" y="275"/>
                      <a:pt x="773" y="280"/>
                    </a:cubicBezTo>
                    <a:cubicBezTo>
                      <a:pt x="768" y="291"/>
                      <a:pt x="768" y="291"/>
                      <a:pt x="768" y="291"/>
                    </a:cubicBezTo>
                    <a:cubicBezTo>
                      <a:pt x="761" y="279"/>
                      <a:pt x="761" y="279"/>
                      <a:pt x="761" y="279"/>
                    </a:cubicBezTo>
                    <a:cubicBezTo>
                      <a:pt x="766" y="266"/>
                      <a:pt x="766" y="266"/>
                      <a:pt x="766" y="266"/>
                    </a:cubicBezTo>
                    <a:cubicBezTo>
                      <a:pt x="768" y="262"/>
                      <a:pt x="769" y="259"/>
                      <a:pt x="769" y="257"/>
                    </a:cubicBezTo>
                    <a:cubicBezTo>
                      <a:pt x="770" y="256"/>
                      <a:pt x="770" y="254"/>
                      <a:pt x="770" y="253"/>
                    </a:cubicBezTo>
                    <a:cubicBezTo>
                      <a:pt x="769" y="252"/>
                      <a:pt x="768" y="250"/>
                      <a:pt x="767" y="248"/>
                    </a:cubicBezTo>
                    <a:cubicBezTo>
                      <a:pt x="766" y="246"/>
                      <a:pt x="766" y="246"/>
                      <a:pt x="766" y="246"/>
                    </a:cubicBezTo>
                    <a:cubicBezTo>
                      <a:pt x="747" y="257"/>
                      <a:pt x="747" y="257"/>
                      <a:pt x="747" y="257"/>
                    </a:cubicBezTo>
                    <a:cubicBezTo>
                      <a:pt x="741" y="247"/>
                      <a:pt x="741" y="247"/>
                      <a:pt x="741" y="247"/>
                    </a:cubicBezTo>
                    <a:cubicBezTo>
                      <a:pt x="785" y="220"/>
                      <a:pt x="785" y="220"/>
                      <a:pt x="785" y="220"/>
                    </a:cubicBezTo>
                    <a:lnTo>
                      <a:pt x="798" y="241"/>
                    </a:lnTo>
                    <a:close/>
                    <a:moveTo>
                      <a:pt x="750" y="176"/>
                    </a:moveTo>
                    <a:cubicBezTo>
                      <a:pt x="778" y="210"/>
                      <a:pt x="778" y="210"/>
                      <a:pt x="778" y="210"/>
                    </a:cubicBezTo>
                    <a:cubicBezTo>
                      <a:pt x="771" y="216"/>
                      <a:pt x="771" y="216"/>
                      <a:pt x="771" y="216"/>
                    </a:cubicBezTo>
                    <a:cubicBezTo>
                      <a:pt x="761" y="203"/>
                      <a:pt x="761" y="203"/>
                      <a:pt x="761" y="203"/>
                    </a:cubicBezTo>
                    <a:cubicBezTo>
                      <a:pt x="728" y="230"/>
                      <a:pt x="728" y="230"/>
                      <a:pt x="728" y="230"/>
                    </a:cubicBezTo>
                    <a:cubicBezTo>
                      <a:pt x="720" y="222"/>
                      <a:pt x="720" y="222"/>
                      <a:pt x="720" y="222"/>
                    </a:cubicBezTo>
                    <a:cubicBezTo>
                      <a:pt x="754" y="194"/>
                      <a:pt x="754" y="194"/>
                      <a:pt x="754" y="194"/>
                    </a:cubicBezTo>
                    <a:cubicBezTo>
                      <a:pt x="743" y="181"/>
                      <a:pt x="743" y="181"/>
                      <a:pt x="743" y="181"/>
                    </a:cubicBezTo>
                    <a:lnTo>
                      <a:pt x="750" y="176"/>
                    </a:lnTo>
                    <a:close/>
                    <a:moveTo>
                      <a:pt x="742" y="168"/>
                    </a:moveTo>
                    <a:cubicBezTo>
                      <a:pt x="736" y="174"/>
                      <a:pt x="736" y="174"/>
                      <a:pt x="736" y="174"/>
                    </a:cubicBezTo>
                    <a:cubicBezTo>
                      <a:pt x="713" y="153"/>
                      <a:pt x="713" y="153"/>
                      <a:pt x="713" y="153"/>
                    </a:cubicBezTo>
                    <a:cubicBezTo>
                      <a:pt x="706" y="162"/>
                      <a:pt x="706" y="162"/>
                      <a:pt x="706" y="162"/>
                    </a:cubicBezTo>
                    <a:cubicBezTo>
                      <a:pt x="726" y="181"/>
                      <a:pt x="726" y="181"/>
                      <a:pt x="726" y="181"/>
                    </a:cubicBezTo>
                    <a:cubicBezTo>
                      <a:pt x="721" y="187"/>
                      <a:pt x="721" y="187"/>
                      <a:pt x="721" y="187"/>
                    </a:cubicBezTo>
                    <a:cubicBezTo>
                      <a:pt x="700" y="168"/>
                      <a:pt x="700" y="168"/>
                      <a:pt x="700" y="168"/>
                    </a:cubicBezTo>
                    <a:cubicBezTo>
                      <a:pt x="690" y="178"/>
                      <a:pt x="690" y="178"/>
                      <a:pt x="690" y="178"/>
                    </a:cubicBezTo>
                    <a:cubicBezTo>
                      <a:pt x="713" y="200"/>
                      <a:pt x="713" y="200"/>
                      <a:pt x="713" y="200"/>
                    </a:cubicBezTo>
                    <a:cubicBezTo>
                      <a:pt x="708" y="206"/>
                      <a:pt x="708" y="206"/>
                      <a:pt x="708" y="206"/>
                    </a:cubicBezTo>
                    <a:cubicBezTo>
                      <a:pt x="676" y="177"/>
                      <a:pt x="676" y="177"/>
                      <a:pt x="676" y="177"/>
                    </a:cubicBezTo>
                    <a:cubicBezTo>
                      <a:pt x="711" y="139"/>
                      <a:pt x="711" y="139"/>
                      <a:pt x="711" y="139"/>
                    </a:cubicBezTo>
                    <a:lnTo>
                      <a:pt x="742" y="168"/>
                    </a:lnTo>
                    <a:close/>
                    <a:moveTo>
                      <a:pt x="664" y="106"/>
                    </a:moveTo>
                    <a:cubicBezTo>
                      <a:pt x="679" y="116"/>
                      <a:pt x="679" y="116"/>
                      <a:pt x="679" y="116"/>
                    </a:cubicBezTo>
                    <a:cubicBezTo>
                      <a:pt x="685" y="120"/>
                      <a:pt x="689" y="123"/>
                      <a:pt x="690" y="124"/>
                    </a:cubicBezTo>
                    <a:cubicBezTo>
                      <a:pt x="692" y="127"/>
                      <a:pt x="693" y="130"/>
                      <a:pt x="694" y="133"/>
                    </a:cubicBezTo>
                    <a:cubicBezTo>
                      <a:pt x="694" y="137"/>
                      <a:pt x="693" y="140"/>
                      <a:pt x="691" y="143"/>
                    </a:cubicBezTo>
                    <a:cubicBezTo>
                      <a:pt x="689" y="146"/>
                      <a:pt x="687" y="148"/>
                      <a:pt x="685" y="149"/>
                    </a:cubicBezTo>
                    <a:cubicBezTo>
                      <a:pt x="682" y="150"/>
                      <a:pt x="680" y="150"/>
                      <a:pt x="678" y="150"/>
                    </a:cubicBezTo>
                    <a:cubicBezTo>
                      <a:pt x="676" y="150"/>
                      <a:pt x="673" y="150"/>
                      <a:pt x="672" y="149"/>
                    </a:cubicBezTo>
                    <a:cubicBezTo>
                      <a:pt x="669" y="148"/>
                      <a:pt x="666" y="146"/>
                      <a:pt x="661" y="143"/>
                    </a:cubicBezTo>
                    <a:cubicBezTo>
                      <a:pt x="655" y="138"/>
                      <a:pt x="655" y="138"/>
                      <a:pt x="655" y="138"/>
                    </a:cubicBezTo>
                    <a:cubicBezTo>
                      <a:pt x="644" y="154"/>
                      <a:pt x="644" y="154"/>
                      <a:pt x="644" y="154"/>
                    </a:cubicBezTo>
                    <a:cubicBezTo>
                      <a:pt x="635" y="148"/>
                      <a:pt x="635" y="148"/>
                      <a:pt x="635" y="148"/>
                    </a:cubicBezTo>
                    <a:lnTo>
                      <a:pt x="664" y="106"/>
                    </a:lnTo>
                    <a:close/>
                    <a:moveTo>
                      <a:pt x="631" y="87"/>
                    </a:moveTo>
                    <a:cubicBezTo>
                      <a:pt x="628" y="95"/>
                      <a:pt x="628" y="95"/>
                      <a:pt x="628" y="95"/>
                    </a:cubicBezTo>
                    <a:cubicBezTo>
                      <a:pt x="603" y="84"/>
                      <a:pt x="603" y="84"/>
                      <a:pt x="603" y="84"/>
                    </a:cubicBezTo>
                    <a:cubicBezTo>
                      <a:pt x="598" y="95"/>
                      <a:pt x="598" y="95"/>
                      <a:pt x="598" y="95"/>
                    </a:cubicBezTo>
                    <a:cubicBezTo>
                      <a:pt x="620" y="105"/>
                      <a:pt x="620" y="105"/>
                      <a:pt x="620" y="105"/>
                    </a:cubicBezTo>
                    <a:cubicBezTo>
                      <a:pt x="616" y="113"/>
                      <a:pt x="616" y="113"/>
                      <a:pt x="616" y="113"/>
                    </a:cubicBezTo>
                    <a:cubicBezTo>
                      <a:pt x="594" y="103"/>
                      <a:pt x="594" y="103"/>
                      <a:pt x="594" y="103"/>
                    </a:cubicBezTo>
                    <a:cubicBezTo>
                      <a:pt x="585" y="124"/>
                      <a:pt x="585" y="124"/>
                      <a:pt x="585" y="124"/>
                    </a:cubicBezTo>
                    <a:cubicBezTo>
                      <a:pt x="575" y="119"/>
                      <a:pt x="575" y="119"/>
                      <a:pt x="575" y="119"/>
                    </a:cubicBezTo>
                    <a:cubicBezTo>
                      <a:pt x="596" y="72"/>
                      <a:pt x="596" y="72"/>
                      <a:pt x="596" y="72"/>
                    </a:cubicBezTo>
                    <a:lnTo>
                      <a:pt x="631" y="87"/>
                    </a:lnTo>
                    <a:close/>
                    <a:moveTo>
                      <a:pt x="523" y="77"/>
                    </a:moveTo>
                    <a:cubicBezTo>
                      <a:pt x="524" y="72"/>
                      <a:pt x="526" y="68"/>
                      <a:pt x="529" y="65"/>
                    </a:cubicBezTo>
                    <a:cubicBezTo>
                      <a:pt x="531" y="63"/>
                      <a:pt x="533" y="61"/>
                      <a:pt x="536" y="60"/>
                    </a:cubicBezTo>
                    <a:cubicBezTo>
                      <a:pt x="538" y="58"/>
                      <a:pt x="541" y="57"/>
                      <a:pt x="544" y="57"/>
                    </a:cubicBezTo>
                    <a:cubicBezTo>
                      <a:pt x="548" y="57"/>
                      <a:pt x="552" y="57"/>
                      <a:pt x="556" y="58"/>
                    </a:cubicBezTo>
                    <a:cubicBezTo>
                      <a:pt x="564" y="60"/>
                      <a:pt x="570" y="64"/>
                      <a:pt x="574" y="70"/>
                    </a:cubicBezTo>
                    <a:cubicBezTo>
                      <a:pt x="578" y="76"/>
                      <a:pt x="578" y="83"/>
                      <a:pt x="576" y="91"/>
                    </a:cubicBezTo>
                    <a:cubicBezTo>
                      <a:pt x="574" y="99"/>
                      <a:pt x="570" y="105"/>
                      <a:pt x="564" y="108"/>
                    </a:cubicBezTo>
                    <a:cubicBezTo>
                      <a:pt x="558" y="112"/>
                      <a:pt x="551" y="112"/>
                      <a:pt x="542" y="110"/>
                    </a:cubicBezTo>
                    <a:cubicBezTo>
                      <a:pt x="534" y="108"/>
                      <a:pt x="528" y="104"/>
                      <a:pt x="525" y="98"/>
                    </a:cubicBezTo>
                    <a:cubicBezTo>
                      <a:pt x="521" y="92"/>
                      <a:pt x="521" y="85"/>
                      <a:pt x="523" y="77"/>
                    </a:cubicBezTo>
                    <a:close/>
                    <a:moveTo>
                      <a:pt x="460" y="45"/>
                    </a:moveTo>
                    <a:cubicBezTo>
                      <a:pt x="472" y="66"/>
                      <a:pt x="472" y="66"/>
                      <a:pt x="472" y="66"/>
                    </a:cubicBezTo>
                    <a:cubicBezTo>
                      <a:pt x="486" y="46"/>
                      <a:pt x="486" y="46"/>
                      <a:pt x="486" y="46"/>
                    </a:cubicBezTo>
                    <a:cubicBezTo>
                      <a:pt x="499" y="47"/>
                      <a:pt x="499" y="47"/>
                      <a:pt x="499" y="47"/>
                    </a:cubicBezTo>
                    <a:cubicBezTo>
                      <a:pt x="477" y="76"/>
                      <a:pt x="477" y="76"/>
                      <a:pt x="477" y="76"/>
                    </a:cubicBezTo>
                    <a:cubicBezTo>
                      <a:pt x="475" y="97"/>
                      <a:pt x="475" y="97"/>
                      <a:pt x="475" y="97"/>
                    </a:cubicBezTo>
                    <a:cubicBezTo>
                      <a:pt x="464" y="97"/>
                      <a:pt x="464" y="97"/>
                      <a:pt x="464" y="97"/>
                    </a:cubicBezTo>
                    <a:cubicBezTo>
                      <a:pt x="465" y="75"/>
                      <a:pt x="465" y="75"/>
                      <a:pt x="465" y="75"/>
                    </a:cubicBezTo>
                    <a:cubicBezTo>
                      <a:pt x="446" y="44"/>
                      <a:pt x="446" y="44"/>
                      <a:pt x="446" y="44"/>
                    </a:cubicBezTo>
                    <a:lnTo>
                      <a:pt x="460" y="45"/>
                    </a:lnTo>
                    <a:close/>
                    <a:moveTo>
                      <a:pt x="440" y="44"/>
                    </a:moveTo>
                    <a:cubicBezTo>
                      <a:pt x="441" y="53"/>
                      <a:pt x="441" y="53"/>
                      <a:pt x="441" y="53"/>
                    </a:cubicBezTo>
                    <a:cubicBezTo>
                      <a:pt x="424" y="54"/>
                      <a:pt x="424" y="54"/>
                      <a:pt x="424" y="54"/>
                    </a:cubicBezTo>
                    <a:cubicBezTo>
                      <a:pt x="427" y="97"/>
                      <a:pt x="427" y="97"/>
                      <a:pt x="427" y="97"/>
                    </a:cubicBezTo>
                    <a:cubicBezTo>
                      <a:pt x="416" y="98"/>
                      <a:pt x="416" y="98"/>
                      <a:pt x="416" y="98"/>
                    </a:cubicBezTo>
                    <a:cubicBezTo>
                      <a:pt x="413" y="55"/>
                      <a:pt x="413" y="55"/>
                      <a:pt x="413" y="55"/>
                    </a:cubicBezTo>
                    <a:cubicBezTo>
                      <a:pt x="396" y="57"/>
                      <a:pt x="396" y="57"/>
                      <a:pt x="396" y="57"/>
                    </a:cubicBezTo>
                    <a:cubicBezTo>
                      <a:pt x="395" y="48"/>
                      <a:pt x="395" y="48"/>
                      <a:pt x="395" y="48"/>
                    </a:cubicBezTo>
                    <a:lnTo>
                      <a:pt x="440" y="44"/>
                    </a:lnTo>
                    <a:close/>
                    <a:moveTo>
                      <a:pt x="386" y="50"/>
                    </a:moveTo>
                    <a:cubicBezTo>
                      <a:pt x="394" y="101"/>
                      <a:pt x="394" y="101"/>
                      <a:pt x="394" y="101"/>
                    </a:cubicBezTo>
                    <a:cubicBezTo>
                      <a:pt x="383" y="103"/>
                      <a:pt x="383" y="103"/>
                      <a:pt x="383" y="103"/>
                    </a:cubicBezTo>
                    <a:cubicBezTo>
                      <a:pt x="374" y="52"/>
                      <a:pt x="374" y="52"/>
                      <a:pt x="374" y="52"/>
                    </a:cubicBezTo>
                    <a:lnTo>
                      <a:pt x="386" y="50"/>
                    </a:lnTo>
                    <a:close/>
                    <a:moveTo>
                      <a:pt x="324" y="71"/>
                    </a:moveTo>
                    <a:cubicBezTo>
                      <a:pt x="325" y="68"/>
                      <a:pt x="327" y="66"/>
                      <a:pt x="329" y="64"/>
                    </a:cubicBezTo>
                    <a:cubicBezTo>
                      <a:pt x="332" y="62"/>
                      <a:pt x="335" y="60"/>
                      <a:pt x="339" y="59"/>
                    </a:cubicBezTo>
                    <a:cubicBezTo>
                      <a:pt x="346" y="57"/>
                      <a:pt x="352" y="57"/>
                      <a:pt x="356" y="59"/>
                    </a:cubicBezTo>
                    <a:cubicBezTo>
                      <a:pt x="360" y="61"/>
                      <a:pt x="363" y="64"/>
                      <a:pt x="365" y="68"/>
                    </a:cubicBezTo>
                    <a:cubicBezTo>
                      <a:pt x="354" y="72"/>
                      <a:pt x="354" y="72"/>
                      <a:pt x="354" y="72"/>
                    </a:cubicBezTo>
                    <a:cubicBezTo>
                      <a:pt x="353" y="69"/>
                      <a:pt x="351" y="68"/>
                      <a:pt x="349" y="67"/>
                    </a:cubicBezTo>
                    <a:cubicBezTo>
                      <a:pt x="347" y="66"/>
                      <a:pt x="345" y="66"/>
                      <a:pt x="342" y="67"/>
                    </a:cubicBezTo>
                    <a:cubicBezTo>
                      <a:pt x="338" y="68"/>
                      <a:pt x="336" y="69"/>
                      <a:pt x="335" y="71"/>
                    </a:cubicBezTo>
                    <a:cubicBezTo>
                      <a:pt x="334" y="72"/>
                      <a:pt x="333" y="73"/>
                      <a:pt x="334" y="75"/>
                    </a:cubicBezTo>
                    <a:cubicBezTo>
                      <a:pt x="334" y="76"/>
                      <a:pt x="335" y="77"/>
                      <a:pt x="336" y="77"/>
                    </a:cubicBezTo>
                    <a:cubicBezTo>
                      <a:pt x="338" y="78"/>
                      <a:pt x="342" y="78"/>
                      <a:pt x="347" y="78"/>
                    </a:cubicBezTo>
                    <a:cubicBezTo>
                      <a:pt x="353" y="78"/>
                      <a:pt x="357" y="78"/>
                      <a:pt x="360" y="78"/>
                    </a:cubicBezTo>
                    <a:cubicBezTo>
                      <a:pt x="363" y="79"/>
                      <a:pt x="366" y="80"/>
                      <a:pt x="368" y="82"/>
                    </a:cubicBezTo>
                    <a:cubicBezTo>
                      <a:pt x="370" y="83"/>
                      <a:pt x="371" y="86"/>
                      <a:pt x="372" y="89"/>
                    </a:cubicBezTo>
                    <a:cubicBezTo>
                      <a:pt x="373" y="92"/>
                      <a:pt x="373" y="95"/>
                      <a:pt x="372" y="98"/>
                    </a:cubicBezTo>
                    <a:cubicBezTo>
                      <a:pt x="370" y="101"/>
                      <a:pt x="369" y="103"/>
                      <a:pt x="366" y="105"/>
                    </a:cubicBezTo>
                    <a:cubicBezTo>
                      <a:pt x="363" y="107"/>
                      <a:pt x="359" y="109"/>
                      <a:pt x="354" y="110"/>
                    </a:cubicBezTo>
                    <a:cubicBezTo>
                      <a:pt x="347" y="112"/>
                      <a:pt x="342" y="112"/>
                      <a:pt x="337" y="111"/>
                    </a:cubicBezTo>
                    <a:cubicBezTo>
                      <a:pt x="333" y="109"/>
                      <a:pt x="329" y="105"/>
                      <a:pt x="327" y="100"/>
                    </a:cubicBezTo>
                    <a:cubicBezTo>
                      <a:pt x="337" y="96"/>
                      <a:pt x="337" y="96"/>
                      <a:pt x="337" y="96"/>
                    </a:cubicBezTo>
                    <a:cubicBezTo>
                      <a:pt x="339" y="99"/>
                      <a:pt x="341" y="101"/>
                      <a:pt x="343" y="102"/>
                    </a:cubicBezTo>
                    <a:cubicBezTo>
                      <a:pt x="346" y="103"/>
                      <a:pt x="349" y="103"/>
                      <a:pt x="352" y="102"/>
                    </a:cubicBezTo>
                    <a:cubicBezTo>
                      <a:pt x="356" y="101"/>
                      <a:pt x="358" y="99"/>
                      <a:pt x="360" y="98"/>
                    </a:cubicBezTo>
                    <a:cubicBezTo>
                      <a:pt x="361" y="96"/>
                      <a:pt x="361" y="94"/>
                      <a:pt x="361" y="92"/>
                    </a:cubicBezTo>
                    <a:cubicBezTo>
                      <a:pt x="361" y="91"/>
                      <a:pt x="360" y="90"/>
                      <a:pt x="359" y="89"/>
                    </a:cubicBezTo>
                    <a:cubicBezTo>
                      <a:pt x="358" y="89"/>
                      <a:pt x="356" y="89"/>
                      <a:pt x="354" y="88"/>
                    </a:cubicBezTo>
                    <a:cubicBezTo>
                      <a:pt x="353" y="88"/>
                      <a:pt x="350" y="88"/>
                      <a:pt x="345" y="89"/>
                    </a:cubicBezTo>
                    <a:cubicBezTo>
                      <a:pt x="339" y="89"/>
                      <a:pt x="334" y="88"/>
                      <a:pt x="331" y="87"/>
                    </a:cubicBezTo>
                    <a:cubicBezTo>
                      <a:pt x="327" y="85"/>
                      <a:pt x="324" y="82"/>
                      <a:pt x="323" y="78"/>
                    </a:cubicBezTo>
                    <a:cubicBezTo>
                      <a:pt x="323" y="76"/>
                      <a:pt x="323" y="73"/>
                      <a:pt x="324" y="71"/>
                    </a:cubicBezTo>
                    <a:close/>
                    <a:moveTo>
                      <a:pt x="285" y="79"/>
                    </a:moveTo>
                    <a:cubicBezTo>
                      <a:pt x="291" y="77"/>
                      <a:pt x="295" y="75"/>
                      <a:pt x="298" y="75"/>
                    </a:cubicBezTo>
                    <a:cubicBezTo>
                      <a:pt x="301" y="75"/>
                      <a:pt x="304" y="76"/>
                      <a:pt x="306" y="77"/>
                    </a:cubicBezTo>
                    <a:cubicBezTo>
                      <a:pt x="308" y="79"/>
                      <a:pt x="310" y="81"/>
                      <a:pt x="312" y="83"/>
                    </a:cubicBezTo>
                    <a:cubicBezTo>
                      <a:pt x="313" y="87"/>
                      <a:pt x="313" y="90"/>
                      <a:pt x="312" y="94"/>
                    </a:cubicBezTo>
                    <a:cubicBezTo>
                      <a:pt x="311" y="97"/>
                      <a:pt x="308" y="100"/>
                      <a:pt x="304" y="103"/>
                    </a:cubicBezTo>
                    <a:cubicBezTo>
                      <a:pt x="306" y="103"/>
                      <a:pt x="309" y="103"/>
                      <a:pt x="311" y="104"/>
                    </a:cubicBezTo>
                    <a:cubicBezTo>
                      <a:pt x="313" y="105"/>
                      <a:pt x="316" y="107"/>
                      <a:pt x="320" y="109"/>
                    </a:cubicBezTo>
                    <a:cubicBezTo>
                      <a:pt x="331" y="116"/>
                      <a:pt x="331" y="116"/>
                      <a:pt x="331" y="116"/>
                    </a:cubicBezTo>
                    <a:cubicBezTo>
                      <a:pt x="318" y="121"/>
                      <a:pt x="318" y="121"/>
                      <a:pt x="318" y="121"/>
                    </a:cubicBezTo>
                    <a:cubicBezTo>
                      <a:pt x="306" y="114"/>
                      <a:pt x="306" y="114"/>
                      <a:pt x="306" y="114"/>
                    </a:cubicBezTo>
                    <a:cubicBezTo>
                      <a:pt x="302" y="112"/>
                      <a:pt x="299" y="110"/>
                      <a:pt x="297" y="110"/>
                    </a:cubicBezTo>
                    <a:cubicBezTo>
                      <a:pt x="296" y="109"/>
                      <a:pt x="295" y="109"/>
                      <a:pt x="293" y="109"/>
                    </a:cubicBezTo>
                    <a:cubicBezTo>
                      <a:pt x="292" y="109"/>
                      <a:pt x="290" y="110"/>
                      <a:pt x="288" y="111"/>
                    </a:cubicBezTo>
                    <a:cubicBezTo>
                      <a:pt x="286" y="112"/>
                      <a:pt x="286" y="112"/>
                      <a:pt x="286" y="112"/>
                    </a:cubicBezTo>
                    <a:cubicBezTo>
                      <a:pt x="295" y="132"/>
                      <a:pt x="295" y="132"/>
                      <a:pt x="295" y="132"/>
                    </a:cubicBezTo>
                    <a:cubicBezTo>
                      <a:pt x="284" y="136"/>
                      <a:pt x="284" y="136"/>
                      <a:pt x="284" y="136"/>
                    </a:cubicBezTo>
                    <a:cubicBezTo>
                      <a:pt x="263" y="89"/>
                      <a:pt x="263" y="89"/>
                      <a:pt x="263" y="89"/>
                    </a:cubicBezTo>
                    <a:lnTo>
                      <a:pt x="285" y="79"/>
                    </a:lnTo>
                    <a:close/>
                    <a:moveTo>
                      <a:pt x="249" y="97"/>
                    </a:moveTo>
                    <a:cubicBezTo>
                      <a:pt x="254" y="104"/>
                      <a:pt x="254" y="104"/>
                      <a:pt x="254" y="104"/>
                    </a:cubicBezTo>
                    <a:cubicBezTo>
                      <a:pt x="228" y="120"/>
                      <a:pt x="228" y="120"/>
                      <a:pt x="228" y="120"/>
                    </a:cubicBezTo>
                    <a:cubicBezTo>
                      <a:pt x="234" y="130"/>
                      <a:pt x="234" y="130"/>
                      <a:pt x="234" y="130"/>
                    </a:cubicBezTo>
                    <a:cubicBezTo>
                      <a:pt x="258" y="115"/>
                      <a:pt x="258" y="115"/>
                      <a:pt x="258" y="115"/>
                    </a:cubicBezTo>
                    <a:cubicBezTo>
                      <a:pt x="263" y="122"/>
                      <a:pt x="263" y="122"/>
                      <a:pt x="263" y="122"/>
                    </a:cubicBezTo>
                    <a:cubicBezTo>
                      <a:pt x="239" y="137"/>
                      <a:pt x="239" y="137"/>
                      <a:pt x="239" y="137"/>
                    </a:cubicBezTo>
                    <a:cubicBezTo>
                      <a:pt x="246" y="149"/>
                      <a:pt x="246" y="149"/>
                      <a:pt x="246" y="149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78" y="140"/>
                      <a:pt x="278" y="140"/>
                      <a:pt x="278" y="140"/>
                    </a:cubicBezTo>
                    <a:cubicBezTo>
                      <a:pt x="241" y="163"/>
                      <a:pt x="241" y="163"/>
                      <a:pt x="241" y="163"/>
                    </a:cubicBezTo>
                    <a:cubicBezTo>
                      <a:pt x="214" y="119"/>
                      <a:pt x="214" y="119"/>
                      <a:pt x="214" y="119"/>
                    </a:cubicBezTo>
                    <a:lnTo>
                      <a:pt x="249" y="97"/>
                    </a:lnTo>
                    <a:close/>
                    <a:moveTo>
                      <a:pt x="174" y="151"/>
                    </a:moveTo>
                    <a:cubicBezTo>
                      <a:pt x="210" y="171"/>
                      <a:pt x="210" y="171"/>
                      <a:pt x="210" y="171"/>
                    </a:cubicBezTo>
                    <a:cubicBezTo>
                      <a:pt x="196" y="133"/>
                      <a:pt x="196" y="133"/>
                      <a:pt x="196" y="133"/>
                    </a:cubicBezTo>
                    <a:cubicBezTo>
                      <a:pt x="205" y="125"/>
                      <a:pt x="205" y="125"/>
                      <a:pt x="205" y="125"/>
                    </a:cubicBezTo>
                    <a:cubicBezTo>
                      <a:pt x="223" y="178"/>
                      <a:pt x="223" y="178"/>
                      <a:pt x="223" y="178"/>
                    </a:cubicBezTo>
                    <a:cubicBezTo>
                      <a:pt x="213" y="186"/>
                      <a:pt x="213" y="186"/>
                      <a:pt x="213" y="186"/>
                    </a:cubicBezTo>
                    <a:cubicBezTo>
                      <a:pt x="165" y="159"/>
                      <a:pt x="165" y="159"/>
                      <a:pt x="165" y="159"/>
                    </a:cubicBezTo>
                    <a:lnTo>
                      <a:pt x="174" y="151"/>
                    </a:lnTo>
                    <a:close/>
                    <a:moveTo>
                      <a:pt x="159" y="166"/>
                    </a:moveTo>
                    <a:cubicBezTo>
                      <a:pt x="197" y="201"/>
                      <a:pt x="197" y="201"/>
                      <a:pt x="197" y="201"/>
                    </a:cubicBezTo>
                    <a:cubicBezTo>
                      <a:pt x="189" y="210"/>
                      <a:pt x="189" y="210"/>
                      <a:pt x="189" y="210"/>
                    </a:cubicBezTo>
                    <a:cubicBezTo>
                      <a:pt x="151" y="174"/>
                      <a:pt x="151" y="174"/>
                      <a:pt x="151" y="174"/>
                    </a:cubicBezTo>
                    <a:lnTo>
                      <a:pt x="159" y="166"/>
                    </a:lnTo>
                    <a:close/>
                    <a:moveTo>
                      <a:pt x="120" y="211"/>
                    </a:moveTo>
                    <a:cubicBezTo>
                      <a:pt x="162" y="214"/>
                      <a:pt x="162" y="214"/>
                      <a:pt x="162" y="214"/>
                    </a:cubicBezTo>
                    <a:cubicBezTo>
                      <a:pt x="134" y="193"/>
                      <a:pt x="134" y="193"/>
                      <a:pt x="134" y="193"/>
                    </a:cubicBezTo>
                    <a:cubicBezTo>
                      <a:pt x="141" y="185"/>
                      <a:pt x="141" y="185"/>
                      <a:pt x="141" y="185"/>
                    </a:cubicBezTo>
                    <a:cubicBezTo>
                      <a:pt x="182" y="216"/>
                      <a:pt x="182" y="216"/>
                      <a:pt x="182" y="216"/>
                    </a:cubicBezTo>
                    <a:cubicBezTo>
                      <a:pt x="175" y="225"/>
                      <a:pt x="175" y="225"/>
                      <a:pt x="175" y="225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60" y="244"/>
                      <a:pt x="160" y="244"/>
                      <a:pt x="160" y="244"/>
                    </a:cubicBezTo>
                    <a:cubicBezTo>
                      <a:pt x="154" y="252"/>
                      <a:pt x="154" y="252"/>
                      <a:pt x="154" y="252"/>
                    </a:cubicBezTo>
                    <a:cubicBezTo>
                      <a:pt x="113" y="220"/>
                      <a:pt x="113" y="220"/>
                      <a:pt x="113" y="220"/>
                    </a:cubicBezTo>
                    <a:lnTo>
                      <a:pt x="120" y="211"/>
                    </a:lnTo>
                    <a:close/>
                    <a:moveTo>
                      <a:pt x="87" y="264"/>
                    </a:moveTo>
                    <a:cubicBezTo>
                      <a:pt x="112" y="278"/>
                      <a:pt x="112" y="278"/>
                      <a:pt x="112" y="278"/>
                    </a:cubicBezTo>
                    <a:cubicBezTo>
                      <a:pt x="116" y="280"/>
                      <a:pt x="118" y="281"/>
                      <a:pt x="120" y="282"/>
                    </a:cubicBezTo>
                    <a:cubicBezTo>
                      <a:pt x="122" y="282"/>
                      <a:pt x="124" y="282"/>
                      <a:pt x="126" y="281"/>
                    </a:cubicBezTo>
                    <a:cubicBezTo>
                      <a:pt x="128" y="280"/>
                      <a:pt x="130" y="278"/>
                      <a:pt x="131" y="275"/>
                    </a:cubicBezTo>
                    <a:cubicBezTo>
                      <a:pt x="133" y="273"/>
                      <a:pt x="133" y="270"/>
                      <a:pt x="133" y="268"/>
                    </a:cubicBezTo>
                    <a:cubicBezTo>
                      <a:pt x="133" y="266"/>
                      <a:pt x="132" y="264"/>
                      <a:pt x="131" y="263"/>
                    </a:cubicBezTo>
                    <a:cubicBezTo>
                      <a:pt x="129" y="262"/>
                      <a:pt x="127" y="260"/>
                      <a:pt x="123" y="258"/>
                    </a:cubicBezTo>
                    <a:cubicBezTo>
                      <a:pt x="98" y="244"/>
                      <a:pt x="98" y="244"/>
                      <a:pt x="98" y="244"/>
                    </a:cubicBezTo>
                    <a:cubicBezTo>
                      <a:pt x="104" y="234"/>
                      <a:pt x="104" y="234"/>
                      <a:pt x="104" y="234"/>
                    </a:cubicBezTo>
                    <a:cubicBezTo>
                      <a:pt x="127" y="248"/>
                      <a:pt x="127" y="248"/>
                      <a:pt x="127" y="248"/>
                    </a:cubicBezTo>
                    <a:cubicBezTo>
                      <a:pt x="133" y="251"/>
                      <a:pt x="137" y="253"/>
                      <a:pt x="138" y="255"/>
                    </a:cubicBezTo>
                    <a:cubicBezTo>
                      <a:pt x="140" y="257"/>
                      <a:pt x="142" y="259"/>
                      <a:pt x="142" y="261"/>
                    </a:cubicBezTo>
                    <a:cubicBezTo>
                      <a:pt x="143" y="263"/>
                      <a:pt x="143" y="266"/>
                      <a:pt x="143" y="269"/>
                    </a:cubicBezTo>
                    <a:cubicBezTo>
                      <a:pt x="142" y="272"/>
                      <a:pt x="141" y="275"/>
                      <a:pt x="139" y="279"/>
                    </a:cubicBezTo>
                    <a:cubicBezTo>
                      <a:pt x="136" y="284"/>
                      <a:pt x="134" y="287"/>
                      <a:pt x="131" y="289"/>
                    </a:cubicBezTo>
                    <a:cubicBezTo>
                      <a:pt x="129" y="291"/>
                      <a:pt x="127" y="292"/>
                      <a:pt x="124" y="293"/>
                    </a:cubicBezTo>
                    <a:cubicBezTo>
                      <a:pt x="122" y="293"/>
                      <a:pt x="120" y="293"/>
                      <a:pt x="118" y="293"/>
                    </a:cubicBezTo>
                    <a:cubicBezTo>
                      <a:pt x="115" y="292"/>
                      <a:pt x="111" y="290"/>
                      <a:pt x="106" y="287"/>
                    </a:cubicBezTo>
                    <a:cubicBezTo>
                      <a:pt x="82" y="274"/>
                      <a:pt x="82" y="274"/>
                      <a:pt x="82" y="274"/>
                    </a:cubicBezTo>
                    <a:lnTo>
                      <a:pt x="87" y="264"/>
                    </a:lnTo>
                    <a:close/>
                    <a:moveTo>
                      <a:pt x="44" y="402"/>
                    </a:moveTo>
                    <a:cubicBezTo>
                      <a:pt x="82" y="384"/>
                      <a:pt x="82" y="384"/>
                      <a:pt x="82" y="384"/>
                    </a:cubicBezTo>
                    <a:cubicBezTo>
                      <a:pt x="47" y="379"/>
                      <a:pt x="47" y="379"/>
                      <a:pt x="47" y="379"/>
                    </a:cubicBezTo>
                    <a:cubicBezTo>
                      <a:pt x="49" y="368"/>
                      <a:pt x="49" y="368"/>
                      <a:pt x="49" y="368"/>
                    </a:cubicBezTo>
                    <a:cubicBezTo>
                      <a:pt x="100" y="376"/>
                      <a:pt x="100" y="376"/>
                      <a:pt x="100" y="376"/>
                    </a:cubicBezTo>
                    <a:cubicBezTo>
                      <a:pt x="98" y="388"/>
                      <a:pt x="98" y="388"/>
                      <a:pt x="98" y="388"/>
                    </a:cubicBezTo>
                    <a:cubicBezTo>
                      <a:pt x="61" y="405"/>
                      <a:pt x="61" y="405"/>
                      <a:pt x="61" y="405"/>
                    </a:cubicBezTo>
                    <a:cubicBezTo>
                      <a:pt x="95" y="411"/>
                      <a:pt x="95" y="411"/>
                      <a:pt x="95" y="411"/>
                    </a:cubicBezTo>
                    <a:cubicBezTo>
                      <a:pt x="93" y="421"/>
                      <a:pt x="93" y="421"/>
                      <a:pt x="93" y="421"/>
                    </a:cubicBezTo>
                    <a:cubicBezTo>
                      <a:pt x="42" y="413"/>
                      <a:pt x="42" y="413"/>
                      <a:pt x="42" y="413"/>
                    </a:cubicBezTo>
                    <a:lnTo>
                      <a:pt x="44" y="402"/>
                    </a:lnTo>
                    <a:close/>
                    <a:moveTo>
                      <a:pt x="42" y="427"/>
                    </a:moveTo>
                    <a:cubicBezTo>
                      <a:pt x="93" y="430"/>
                      <a:pt x="93" y="430"/>
                      <a:pt x="93" y="430"/>
                    </a:cubicBezTo>
                    <a:cubicBezTo>
                      <a:pt x="93" y="441"/>
                      <a:pt x="93" y="441"/>
                      <a:pt x="93" y="441"/>
                    </a:cubicBezTo>
                    <a:cubicBezTo>
                      <a:pt x="41" y="439"/>
                      <a:pt x="41" y="439"/>
                      <a:pt x="41" y="439"/>
                    </a:cubicBezTo>
                    <a:lnTo>
                      <a:pt x="42" y="427"/>
                    </a:lnTo>
                    <a:close/>
                    <a:moveTo>
                      <a:pt x="42" y="488"/>
                    </a:moveTo>
                    <a:cubicBezTo>
                      <a:pt x="62" y="486"/>
                      <a:pt x="62" y="486"/>
                      <a:pt x="62" y="486"/>
                    </a:cubicBezTo>
                    <a:cubicBezTo>
                      <a:pt x="61" y="464"/>
                      <a:pt x="61" y="464"/>
                      <a:pt x="61" y="464"/>
                    </a:cubicBezTo>
                    <a:cubicBezTo>
                      <a:pt x="41" y="465"/>
                      <a:pt x="41" y="465"/>
                      <a:pt x="41" y="465"/>
                    </a:cubicBezTo>
                    <a:cubicBezTo>
                      <a:pt x="40" y="454"/>
                      <a:pt x="40" y="454"/>
                      <a:pt x="40" y="454"/>
                    </a:cubicBezTo>
                    <a:cubicBezTo>
                      <a:pt x="92" y="451"/>
                      <a:pt x="92" y="451"/>
                      <a:pt x="92" y="451"/>
                    </a:cubicBezTo>
                    <a:cubicBezTo>
                      <a:pt x="92" y="462"/>
                      <a:pt x="92" y="462"/>
                      <a:pt x="92" y="462"/>
                    </a:cubicBezTo>
                    <a:cubicBezTo>
                      <a:pt x="70" y="463"/>
                      <a:pt x="70" y="463"/>
                      <a:pt x="70" y="463"/>
                    </a:cubicBezTo>
                    <a:cubicBezTo>
                      <a:pt x="71" y="486"/>
                      <a:pt x="71" y="486"/>
                      <a:pt x="71" y="486"/>
                    </a:cubicBezTo>
                    <a:cubicBezTo>
                      <a:pt x="94" y="485"/>
                      <a:pt x="94" y="485"/>
                      <a:pt x="94" y="485"/>
                    </a:cubicBezTo>
                    <a:cubicBezTo>
                      <a:pt x="94" y="496"/>
                      <a:pt x="94" y="496"/>
                      <a:pt x="94" y="496"/>
                    </a:cubicBezTo>
                    <a:cubicBezTo>
                      <a:pt x="43" y="499"/>
                      <a:pt x="43" y="499"/>
                      <a:pt x="43" y="499"/>
                    </a:cubicBezTo>
                    <a:lnTo>
                      <a:pt x="42" y="488"/>
                    </a:lnTo>
                    <a:close/>
                    <a:moveTo>
                      <a:pt x="98" y="546"/>
                    </a:moveTo>
                    <a:cubicBezTo>
                      <a:pt x="94" y="552"/>
                      <a:pt x="88" y="555"/>
                      <a:pt x="80" y="557"/>
                    </a:cubicBezTo>
                    <a:cubicBezTo>
                      <a:pt x="72" y="559"/>
                      <a:pt x="65" y="558"/>
                      <a:pt x="59" y="554"/>
                    </a:cubicBezTo>
                    <a:cubicBezTo>
                      <a:pt x="54" y="550"/>
                      <a:pt x="50" y="544"/>
                      <a:pt x="48" y="536"/>
                    </a:cubicBezTo>
                    <a:cubicBezTo>
                      <a:pt x="47" y="530"/>
                      <a:pt x="48" y="524"/>
                      <a:pt x="50" y="519"/>
                    </a:cubicBezTo>
                    <a:cubicBezTo>
                      <a:pt x="52" y="516"/>
                      <a:pt x="55" y="513"/>
                      <a:pt x="58" y="511"/>
                    </a:cubicBezTo>
                    <a:cubicBezTo>
                      <a:pt x="63" y="522"/>
                      <a:pt x="63" y="522"/>
                      <a:pt x="63" y="522"/>
                    </a:cubicBezTo>
                    <a:cubicBezTo>
                      <a:pt x="61" y="523"/>
                      <a:pt x="59" y="525"/>
                      <a:pt x="58" y="527"/>
                    </a:cubicBezTo>
                    <a:cubicBezTo>
                      <a:pt x="57" y="529"/>
                      <a:pt x="56" y="532"/>
                      <a:pt x="57" y="535"/>
                    </a:cubicBezTo>
                    <a:cubicBezTo>
                      <a:pt x="58" y="539"/>
                      <a:pt x="60" y="542"/>
                      <a:pt x="63" y="544"/>
                    </a:cubicBezTo>
                    <a:cubicBezTo>
                      <a:pt x="67" y="546"/>
                      <a:pt x="71" y="547"/>
                      <a:pt x="77" y="546"/>
                    </a:cubicBezTo>
                    <a:cubicBezTo>
                      <a:pt x="84" y="544"/>
                      <a:pt x="88" y="542"/>
                      <a:pt x="90" y="539"/>
                    </a:cubicBezTo>
                    <a:cubicBezTo>
                      <a:pt x="92" y="536"/>
                      <a:pt x="93" y="532"/>
                      <a:pt x="92" y="528"/>
                    </a:cubicBezTo>
                    <a:cubicBezTo>
                      <a:pt x="91" y="525"/>
                      <a:pt x="90" y="523"/>
                      <a:pt x="88" y="521"/>
                    </a:cubicBezTo>
                    <a:cubicBezTo>
                      <a:pt x="86" y="519"/>
                      <a:pt x="83" y="518"/>
                      <a:pt x="79" y="518"/>
                    </a:cubicBezTo>
                    <a:cubicBezTo>
                      <a:pt x="80" y="506"/>
                      <a:pt x="80" y="506"/>
                      <a:pt x="80" y="506"/>
                    </a:cubicBezTo>
                    <a:cubicBezTo>
                      <a:pt x="85" y="507"/>
                      <a:pt x="90" y="509"/>
                      <a:pt x="94" y="512"/>
                    </a:cubicBezTo>
                    <a:cubicBezTo>
                      <a:pt x="97" y="515"/>
                      <a:pt x="100" y="520"/>
                      <a:pt x="101" y="526"/>
                    </a:cubicBezTo>
                    <a:cubicBezTo>
                      <a:pt x="102" y="534"/>
                      <a:pt x="101" y="540"/>
                      <a:pt x="98" y="546"/>
                    </a:cubicBezTo>
                    <a:close/>
                    <a:moveTo>
                      <a:pt x="114" y="330"/>
                    </a:moveTo>
                    <a:cubicBezTo>
                      <a:pt x="101" y="331"/>
                      <a:pt x="101" y="331"/>
                      <a:pt x="101" y="331"/>
                    </a:cubicBezTo>
                    <a:cubicBezTo>
                      <a:pt x="94" y="353"/>
                      <a:pt x="94" y="353"/>
                      <a:pt x="94" y="353"/>
                    </a:cubicBezTo>
                    <a:cubicBezTo>
                      <a:pt x="104" y="361"/>
                      <a:pt x="104" y="361"/>
                      <a:pt x="104" y="361"/>
                    </a:cubicBezTo>
                    <a:cubicBezTo>
                      <a:pt x="100" y="373"/>
                      <a:pt x="100" y="373"/>
                      <a:pt x="100" y="373"/>
                    </a:cubicBezTo>
                    <a:cubicBezTo>
                      <a:pt x="58" y="336"/>
                      <a:pt x="58" y="336"/>
                      <a:pt x="58" y="336"/>
                    </a:cubicBezTo>
                    <a:cubicBezTo>
                      <a:pt x="62" y="325"/>
                      <a:pt x="62" y="325"/>
                      <a:pt x="62" y="325"/>
                    </a:cubicBezTo>
                    <a:cubicBezTo>
                      <a:pt x="118" y="318"/>
                      <a:pt x="118" y="318"/>
                      <a:pt x="118" y="318"/>
                    </a:cubicBezTo>
                    <a:lnTo>
                      <a:pt x="114" y="330"/>
                    </a:lnTo>
                    <a:close/>
                    <a:moveTo>
                      <a:pt x="252" y="762"/>
                    </a:moveTo>
                    <a:cubicBezTo>
                      <a:pt x="251" y="763"/>
                      <a:pt x="251" y="764"/>
                      <a:pt x="250" y="764"/>
                    </a:cubicBezTo>
                    <a:cubicBezTo>
                      <a:pt x="248" y="766"/>
                      <a:pt x="238" y="764"/>
                      <a:pt x="237" y="764"/>
                    </a:cubicBezTo>
                    <a:cubicBezTo>
                      <a:pt x="233" y="764"/>
                      <a:pt x="231" y="764"/>
                      <a:pt x="230" y="766"/>
                    </a:cubicBezTo>
                    <a:cubicBezTo>
                      <a:pt x="231" y="767"/>
                      <a:pt x="230" y="770"/>
                      <a:pt x="228" y="770"/>
                    </a:cubicBezTo>
                    <a:cubicBezTo>
                      <a:pt x="226" y="770"/>
                      <a:pt x="222" y="768"/>
                      <a:pt x="218" y="768"/>
                    </a:cubicBezTo>
                    <a:cubicBezTo>
                      <a:pt x="217" y="768"/>
                      <a:pt x="216" y="768"/>
                      <a:pt x="215" y="768"/>
                    </a:cubicBezTo>
                    <a:cubicBezTo>
                      <a:pt x="205" y="781"/>
                      <a:pt x="196" y="792"/>
                      <a:pt x="185" y="805"/>
                    </a:cubicBezTo>
                    <a:cubicBezTo>
                      <a:pt x="184" y="804"/>
                      <a:pt x="183" y="805"/>
                      <a:pt x="182" y="805"/>
                    </a:cubicBezTo>
                    <a:cubicBezTo>
                      <a:pt x="191" y="793"/>
                      <a:pt x="199" y="779"/>
                      <a:pt x="208" y="766"/>
                    </a:cubicBezTo>
                    <a:cubicBezTo>
                      <a:pt x="208" y="765"/>
                      <a:pt x="207" y="764"/>
                      <a:pt x="207" y="763"/>
                    </a:cubicBezTo>
                    <a:cubicBezTo>
                      <a:pt x="207" y="761"/>
                      <a:pt x="209" y="758"/>
                      <a:pt x="211" y="758"/>
                    </a:cubicBezTo>
                    <a:cubicBezTo>
                      <a:pt x="211" y="758"/>
                      <a:pt x="212" y="758"/>
                      <a:pt x="213" y="758"/>
                    </a:cubicBezTo>
                    <a:cubicBezTo>
                      <a:pt x="218" y="750"/>
                      <a:pt x="218" y="750"/>
                      <a:pt x="220" y="748"/>
                    </a:cubicBezTo>
                    <a:cubicBezTo>
                      <a:pt x="219" y="746"/>
                      <a:pt x="210" y="743"/>
                      <a:pt x="212" y="741"/>
                    </a:cubicBezTo>
                    <a:cubicBezTo>
                      <a:pt x="213" y="741"/>
                      <a:pt x="216" y="741"/>
                      <a:pt x="217" y="741"/>
                    </a:cubicBezTo>
                    <a:cubicBezTo>
                      <a:pt x="219" y="742"/>
                      <a:pt x="221" y="742"/>
                      <a:pt x="223" y="743"/>
                    </a:cubicBezTo>
                    <a:cubicBezTo>
                      <a:pt x="226" y="739"/>
                      <a:pt x="228" y="736"/>
                      <a:pt x="230" y="731"/>
                    </a:cubicBezTo>
                    <a:cubicBezTo>
                      <a:pt x="230" y="730"/>
                      <a:pt x="233" y="726"/>
                      <a:pt x="232" y="726"/>
                    </a:cubicBezTo>
                    <a:cubicBezTo>
                      <a:pt x="232" y="725"/>
                      <a:pt x="232" y="724"/>
                      <a:pt x="232" y="723"/>
                    </a:cubicBezTo>
                    <a:cubicBezTo>
                      <a:pt x="236" y="725"/>
                      <a:pt x="238" y="727"/>
                      <a:pt x="238" y="731"/>
                    </a:cubicBezTo>
                    <a:cubicBezTo>
                      <a:pt x="239" y="731"/>
                      <a:pt x="239" y="734"/>
                      <a:pt x="238" y="735"/>
                    </a:cubicBezTo>
                    <a:cubicBezTo>
                      <a:pt x="236" y="738"/>
                      <a:pt x="233" y="742"/>
                      <a:pt x="231" y="745"/>
                    </a:cubicBezTo>
                    <a:cubicBezTo>
                      <a:pt x="232" y="746"/>
                      <a:pt x="232" y="746"/>
                      <a:pt x="233" y="747"/>
                    </a:cubicBezTo>
                    <a:cubicBezTo>
                      <a:pt x="236" y="748"/>
                      <a:pt x="239" y="748"/>
                      <a:pt x="242" y="750"/>
                    </a:cubicBezTo>
                    <a:cubicBezTo>
                      <a:pt x="242" y="750"/>
                      <a:pt x="243" y="750"/>
                      <a:pt x="244" y="749"/>
                    </a:cubicBezTo>
                    <a:cubicBezTo>
                      <a:pt x="251" y="753"/>
                      <a:pt x="253" y="761"/>
                      <a:pt x="252" y="762"/>
                    </a:cubicBezTo>
                    <a:close/>
                    <a:moveTo>
                      <a:pt x="188" y="735"/>
                    </a:moveTo>
                    <a:cubicBezTo>
                      <a:pt x="191" y="738"/>
                      <a:pt x="194" y="740"/>
                      <a:pt x="195" y="742"/>
                    </a:cubicBezTo>
                    <a:cubicBezTo>
                      <a:pt x="196" y="743"/>
                      <a:pt x="200" y="748"/>
                      <a:pt x="202" y="755"/>
                    </a:cubicBezTo>
                    <a:cubicBezTo>
                      <a:pt x="203" y="757"/>
                      <a:pt x="204" y="758"/>
                      <a:pt x="203" y="761"/>
                    </a:cubicBezTo>
                    <a:cubicBezTo>
                      <a:pt x="199" y="758"/>
                      <a:pt x="199" y="757"/>
                      <a:pt x="197" y="752"/>
                    </a:cubicBezTo>
                    <a:cubicBezTo>
                      <a:pt x="197" y="750"/>
                      <a:pt x="196" y="748"/>
                      <a:pt x="193" y="744"/>
                    </a:cubicBezTo>
                    <a:cubicBezTo>
                      <a:pt x="192" y="742"/>
                      <a:pt x="188" y="738"/>
                      <a:pt x="188" y="735"/>
                    </a:cubicBezTo>
                    <a:close/>
                    <a:moveTo>
                      <a:pt x="261" y="821"/>
                    </a:moveTo>
                    <a:cubicBezTo>
                      <a:pt x="261" y="819"/>
                      <a:pt x="259" y="818"/>
                      <a:pt x="260" y="815"/>
                    </a:cubicBezTo>
                    <a:cubicBezTo>
                      <a:pt x="265" y="807"/>
                      <a:pt x="273" y="790"/>
                      <a:pt x="281" y="779"/>
                    </a:cubicBezTo>
                    <a:cubicBezTo>
                      <a:pt x="281" y="778"/>
                      <a:pt x="282" y="776"/>
                      <a:pt x="283" y="777"/>
                    </a:cubicBezTo>
                    <a:cubicBezTo>
                      <a:pt x="283" y="778"/>
                      <a:pt x="284" y="778"/>
                      <a:pt x="282" y="782"/>
                    </a:cubicBezTo>
                    <a:cubicBezTo>
                      <a:pt x="282" y="783"/>
                      <a:pt x="262" y="820"/>
                      <a:pt x="264" y="821"/>
                    </a:cubicBezTo>
                    <a:cubicBezTo>
                      <a:pt x="262" y="821"/>
                      <a:pt x="263" y="821"/>
                      <a:pt x="261" y="821"/>
                    </a:cubicBezTo>
                    <a:close/>
                    <a:moveTo>
                      <a:pt x="288" y="830"/>
                    </a:moveTo>
                    <a:cubicBezTo>
                      <a:pt x="288" y="830"/>
                      <a:pt x="287" y="830"/>
                      <a:pt x="287" y="830"/>
                    </a:cubicBezTo>
                    <a:cubicBezTo>
                      <a:pt x="285" y="830"/>
                      <a:pt x="283" y="829"/>
                      <a:pt x="281" y="828"/>
                    </a:cubicBezTo>
                    <a:cubicBezTo>
                      <a:pt x="280" y="826"/>
                      <a:pt x="275" y="818"/>
                      <a:pt x="275" y="816"/>
                    </a:cubicBezTo>
                    <a:cubicBezTo>
                      <a:pt x="275" y="816"/>
                      <a:pt x="275" y="816"/>
                      <a:pt x="276" y="816"/>
                    </a:cubicBezTo>
                    <a:cubicBezTo>
                      <a:pt x="277" y="822"/>
                      <a:pt x="286" y="820"/>
                      <a:pt x="293" y="818"/>
                    </a:cubicBezTo>
                    <a:cubicBezTo>
                      <a:pt x="299" y="816"/>
                      <a:pt x="304" y="813"/>
                      <a:pt x="305" y="812"/>
                    </a:cubicBezTo>
                    <a:cubicBezTo>
                      <a:pt x="304" y="811"/>
                      <a:pt x="305" y="811"/>
                      <a:pt x="303" y="809"/>
                    </a:cubicBezTo>
                    <a:cubicBezTo>
                      <a:pt x="303" y="810"/>
                      <a:pt x="300" y="811"/>
                      <a:pt x="296" y="812"/>
                    </a:cubicBezTo>
                    <a:cubicBezTo>
                      <a:pt x="288" y="814"/>
                      <a:pt x="274" y="816"/>
                      <a:pt x="273" y="815"/>
                    </a:cubicBezTo>
                    <a:cubicBezTo>
                      <a:pt x="269" y="814"/>
                      <a:pt x="270" y="813"/>
                      <a:pt x="272" y="809"/>
                    </a:cubicBezTo>
                    <a:cubicBezTo>
                      <a:pt x="279" y="807"/>
                      <a:pt x="290" y="805"/>
                      <a:pt x="296" y="802"/>
                    </a:cubicBezTo>
                    <a:cubicBezTo>
                      <a:pt x="297" y="802"/>
                      <a:pt x="298" y="801"/>
                      <a:pt x="297" y="799"/>
                    </a:cubicBezTo>
                    <a:cubicBezTo>
                      <a:pt x="294" y="801"/>
                      <a:pt x="286" y="801"/>
                      <a:pt x="283" y="801"/>
                    </a:cubicBezTo>
                    <a:cubicBezTo>
                      <a:pt x="280" y="798"/>
                      <a:pt x="282" y="795"/>
                      <a:pt x="284" y="792"/>
                    </a:cubicBezTo>
                    <a:cubicBezTo>
                      <a:pt x="284" y="792"/>
                      <a:pt x="284" y="792"/>
                      <a:pt x="284" y="792"/>
                    </a:cubicBezTo>
                    <a:cubicBezTo>
                      <a:pt x="286" y="794"/>
                      <a:pt x="293" y="793"/>
                      <a:pt x="295" y="791"/>
                    </a:cubicBezTo>
                    <a:cubicBezTo>
                      <a:pt x="294" y="789"/>
                      <a:pt x="291" y="784"/>
                      <a:pt x="293" y="785"/>
                    </a:cubicBezTo>
                    <a:cubicBezTo>
                      <a:pt x="295" y="786"/>
                      <a:pt x="295" y="787"/>
                      <a:pt x="297" y="788"/>
                    </a:cubicBezTo>
                    <a:cubicBezTo>
                      <a:pt x="298" y="788"/>
                      <a:pt x="298" y="787"/>
                      <a:pt x="298" y="787"/>
                    </a:cubicBezTo>
                    <a:cubicBezTo>
                      <a:pt x="296" y="786"/>
                      <a:pt x="295" y="785"/>
                      <a:pt x="294" y="785"/>
                    </a:cubicBezTo>
                    <a:cubicBezTo>
                      <a:pt x="295" y="782"/>
                      <a:pt x="297" y="782"/>
                      <a:pt x="299" y="783"/>
                    </a:cubicBezTo>
                    <a:cubicBezTo>
                      <a:pt x="301" y="784"/>
                      <a:pt x="307" y="790"/>
                      <a:pt x="308" y="790"/>
                    </a:cubicBezTo>
                    <a:cubicBezTo>
                      <a:pt x="308" y="790"/>
                      <a:pt x="308" y="790"/>
                      <a:pt x="308" y="790"/>
                    </a:cubicBezTo>
                    <a:cubicBezTo>
                      <a:pt x="309" y="791"/>
                      <a:pt x="309" y="792"/>
                      <a:pt x="310" y="793"/>
                    </a:cubicBezTo>
                    <a:cubicBezTo>
                      <a:pt x="309" y="797"/>
                      <a:pt x="307" y="798"/>
                      <a:pt x="305" y="798"/>
                    </a:cubicBezTo>
                    <a:cubicBezTo>
                      <a:pt x="305" y="802"/>
                      <a:pt x="305" y="806"/>
                      <a:pt x="308" y="811"/>
                    </a:cubicBezTo>
                    <a:cubicBezTo>
                      <a:pt x="310" y="810"/>
                      <a:pt x="312" y="809"/>
                      <a:pt x="313" y="808"/>
                    </a:cubicBezTo>
                    <a:cubicBezTo>
                      <a:pt x="315" y="810"/>
                      <a:pt x="316" y="811"/>
                      <a:pt x="316" y="814"/>
                    </a:cubicBezTo>
                    <a:cubicBezTo>
                      <a:pt x="314" y="818"/>
                      <a:pt x="309" y="817"/>
                      <a:pt x="309" y="819"/>
                    </a:cubicBezTo>
                    <a:cubicBezTo>
                      <a:pt x="307" y="824"/>
                      <a:pt x="308" y="831"/>
                      <a:pt x="307" y="835"/>
                    </a:cubicBezTo>
                    <a:cubicBezTo>
                      <a:pt x="306" y="835"/>
                      <a:pt x="305" y="835"/>
                      <a:pt x="305" y="835"/>
                    </a:cubicBezTo>
                    <a:cubicBezTo>
                      <a:pt x="304" y="831"/>
                      <a:pt x="304" y="824"/>
                      <a:pt x="305" y="821"/>
                    </a:cubicBezTo>
                    <a:cubicBezTo>
                      <a:pt x="302" y="821"/>
                      <a:pt x="299" y="823"/>
                      <a:pt x="294" y="824"/>
                    </a:cubicBezTo>
                    <a:cubicBezTo>
                      <a:pt x="294" y="825"/>
                      <a:pt x="294" y="824"/>
                      <a:pt x="294" y="825"/>
                    </a:cubicBezTo>
                    <a:cubicBezTo>
                      <a:pt x="296" y="826"/>
                      <a:pt x="297" y="827"/>
                      <a:pt x="297" y="828"/>
                    </a:cubicBezTo>
                    <a:cubicBezTo>
                      <a:pt x="297" y="829"/>
                      <a:pt x="296" y="831"/>
                      <a:pt x="295" y="831"/>
                    </a:cubicBezTo>
                    <a:cubicBezTo>
                      <a:pt x="294" y="831"/>
                      <a:pt x="293" y="830"/>
                      <a:pt x="290" y="829"/>
                    </a:cubicBezTo>
                    <a:cubicBezTo>
                      <a:pt x="289" y="829"/>
                      <a:pt x="289" y="829"/>
                      <a:pt x="288" y="830"/>
                    </a:cubicBezTo>
                    <a:close/>
                    <a:moveTo>
                      <a:pt x="316" y="787"/>
                    </a:moveTo>
                    <a:cubicBezTo>
                      <a:pt x="316" y="785"/>
                      <a:pt x="319" y="786"/>
                      <a:pt x="320" y="787"/>
                    </a:cubicBezTo>
                    <a:cubicBezTo>
                      <a:pt x="322" y="788"/>
                      <a:pt x="324" y="789"/>
                      <a:pt x="326" y="794"/>
                    </a:cubicBezTo>
                    <a:cubicBezTo>
                      <a:pt x="325" y="796"/>
                      <a:pt x="325" y="797"/>
                      <a:pt x="324" y="798"/>
                    </a:cubicBezTo>
                    <a:cubicBezTo>
                      <a:pt x="323" y="799"/>
                      <a:pt x="318" y="798"/>
                      <a:pt x="318" y="795"/>
                    </a:cubicBezTo>
                    <a:cubicBezTo>
                      <a:pt x="317" y="793"/>
                      <a:pt x="316" y="788"/>
                      <a:pt x="316" y="787"/>
                    </a:cubicBezTo>
                    <a:close/>
                    <a:moveTo>
                      <a:pt x="340" y="802"/>
                    </a:moveTo>
                    <a:cubicBezTo>
                      <a:pt x="333" y="803"/>
                      <a:pt x="318" y="845"/>
                      <a:pt x="312" y="854"/>
                    </a:cubicBezTo>
                    <a:cubicBezTo>
                      <a:pt x="307" y="861"/>
                      <a:pt x="305" y="861"/>
                      <a:pt x="302" y="858"/>
                    </a:cubicBezTo>
                    <a:cubicBezTo>
                      <a:pt x="298" y="854"/>
                      <a:pt x="293" y="836"/>
                      <a:pt x="294" y="832"/>
                    </a:cubicBezTo>
                    <a:cubicBezTo>
                      <a:pt x="295" y="833"/>
                      <a:pt x="296" y="836"/>
                      <a:pt x="297" y="837"/>
                    </a:cubicBezTo>
                    <a:cubicBezTo>
                      <a:pt x="297" y="836"/>
                      <a:pt x="297" y="836"/>
                      <a:pt x="297" y="835"/>
                    </a:cubicBezTo>
                    <a:cubicBezTo>
                      <a:pt x="298" y="838"/>
                      <a:pt x="302" y="846"/>
                      <a:pt x="303" y="847"/>
                    </a:cubicBezTo>
                    <a:cubicBezTo>
                      <a:pt x="306" y="849"/>
                      <a:pt x="307" y="845"/>
                      <a:pt x="309" y="843"/>
                    </a:cubicBezTo>
                    <a:cubicBezTo>
                      <a:pt x="313" y="834"/>
                      <a:pt x="324" y="807"/>
                      <a:pt x="329" y="799"/>
                    </a:cubicBezTo>
                    <a:cubicBezTo>
                      <a:pt x="331" y="794"/>
                      <a:pt x="334" y="789"/>
                      <a:pt x="330" y="786"/>
                    </a:cubicBezTo>
                    <a:cubicBezTo>
                      <a:pt x="319" y="780"/>
                      <a:pt x="305" y="785"/>
                      <a:pt x="295" y="779"/>
                    </a:cubicBezTo>
                    <a:cubicBezTo>
                      <a:pt x="295" y="778"/>
                      <a:pt x="295" y="778"/>
                      <a:pt x="296" y="778"/>
                    </a:cubicBezTo>
                    <a:cubicBezTo>
                      <a:pt x="301" y="776"/>
                      <a:pt x="327" y="782"/>
                      <a:pt x="327" y="782"/>
                    </a:cubicBezTo>
                    <a:cubicBezTo>
                      <a:pt x="335" y="784"/>
                      <a:pt x="345" y="793"/>
                      <a:pt x="340" y="802"/>
                    </a:cubicBezTo>
                    <a:close/>
                    <a:moveTo>
                      <a:pt x="364" y="858"/>
                    </a:moveTo>
                    <a:cubicBezTo>
                      <a:pt x="364" y="858"/>
                      <a:pt x="362" y="859"/>
                      <a:pt x="362" y="860"/>
                    </a:cubicBezTo>
                    <a:cubicBezTo>
                      <a:pt x="362" y="860"/>
                      <a:pt x="361" y="861"/>
                      <a:pt x="360" y="861"/>
                    </a:cubicBezTo>
                    <a:cubicBezTo>
                      <a:pt x="360" y="861"/>
                      <a:pt x="357" y="862"/>
                      <a:pt x="355" y="861"/>
                    </a:cubicBezTo>
                    <a:cubicBezTo>
                      <a:pt x="355" y="861"/>
                      <a:pt x="354" y="860"/>
                      <a:pt x="353" y="860"/>
                    </a:cubicBezTo>
                    <a:cubicBezTo>
                      <a:pt x="353" y="860"/>
                      <a:pt x="351" y="859"/>
                      <a:pt x="350" y="859"/>
                    </a:cubicBezTo>
                    <a:cubicBezTo>
                      <a:pt x="350" y="859"/>
                      <a:pt x="349" y="859"/>
                      <a:pt x="351" y="858"/>
                    </a:cubicBezTo>
                    <a:cubicBezTo>
                      <a:pt x="351" y="858"/>
                      <a:pt x="351" y="858"/>
                      <a:pt x="353" y="858"/>
                    </a:cubicBezTo>
                    <a:cubicBezTo>
                      <a:pt x="353" y="858"/>
                      <a:pt x="353" y="858"/>
                      <a:pt x="354" y="857"/>
                    </a:cubicBezTo>
                    <a:cubicBezTo>
                      <a:pt x="354" y="857"/>
                      <a:pt x="354" y="857"/>
                      <a:pt x="354" y="857"/>
                    </a:cubicBezTo>
                    <a:cubicBezTo>
                      <a:pt x="354" y="857"/>
                      <a:pt x="355" y="858"/>
                      <a:pt x="356" y="856"/>
                    </a:cubicBezTo>
                    <a:cubicBezTo>
                      <a:pt x="356" y="856"/>
                      <a:pt x="356" y="855"/>
                      <a:pt x="357" y="855"/>
                    </a:cubicBezTo>
                    <a:cubicBezTo>
                      <a:pt x="357" y="855"/>
                      <a:pt x="361" y="853"/>
                      <a:pt x="370" y="848"/>
                    </a:cubicBezTo>
                    <a:cubicBezTo>
                      <a:pt x="370" y="848"/>
                      <a:pt x="378" y="843"/>
                      <a:pt x="384" y="837"/>
                    </a:cubicBezTo>
                    <a:cubicBezTo>
                      <a:pt x="384" y="837"/>
                      <a:pt x="388" y="834"/>
                      <a:pt x="392" y="831"/>
                    </a:cubicBezTo>
                    <a:cubicBezTo>
                      <a:pt x="392" y="831"/>
                      <a:pt x="405" y="820"/>
                      <a:pt x="408" y="817"/>
                    </a:cubicBezTo>
                    <a:cubicBezTo>
                      <a:pt x="408" y="817"/>
                      <a:pt x="398" y="813"/>
                      <a:pt x="400" y="808"/>
                    </a:cubicBezTo>
                    <a:cubicBezTo>
                      <a:pt x="400" y="808"/>
                      <a:pt x="400" y="806"/>
                      <a:pt x="401" y="808"/>
                    </a:cubicBezTo>
                    <a:cubicBezTo>
                      <a:pt x="401" y="808"/>
                      <a:pt x="405" y="812"/>
                      <a:pt x="412" y="810"/>
                    </a:cubicBezTo>
                    <a:cubicBezTo>
                      <a:pt x="412" y="810"/>
                      <a:pt x="416" y="810"/>
                      <a:pt x="420" y="807"/>
                    </a:cubicBezTo>
                    <a:cubicBezTo>
                      <a:pt x="420" y="807"/>
                      <a:pt x="424" y="807"/>
                      <a:pt x="426" y="815"/>
                    </a:cubicBezTo>
                    <a:cubicBezTo>
                      <a:pt x="426" y="815"/>
                      <a:pt x="427" y="819"/>
                      <a:pt x="424" y="818"/>
                    </a:cubicBezTo>
                    <a:cubicBezTo>
                      <a:pt x="424" y="818"/>
                      <a:pt x="421" y="818"/>
                      <a:pt x="419" y="819"/>
                    </a:cubicBezTo>
                    <a:cubicBezTo>
                      <a:pt x="418" y="819"/>
                      <a:pt x="417" y="819"/>
                      <a:pt x="416" y="820"/>
                    </a:cubicBezTo>
                    <a:cubicBezTo>
                      <a:pt x="416" y="820"/>
                      <a:pt x="409" y="826"/>
                      <a:pt x="396" y="835"/>
                    </a:cubicBezTo>
                    <a:cubicBezTo>
                      <a:pt x="396" y="835"/>
                      <a:pt x="390" y="839"/>
                      <a:pt x="380" y="848"/>
                    </a:cubicBezTo>
                    <a:cubicBezTo>
                      <a:pt x="380" y="848"/>
                      <a:pt x="373" y="855"/>
                      <a:pt x="364" y="858"/>
                    </a:cubicBezTo>
                    <a:close/>
                    <a:moveTo>
                      <a:pt x="429" y="859"/>
                    </a:moveTo>
                    <a:cubicBezTo>
                      <a:pt x="429" y="859"/>
                      <a:pt x="429" y="860"/>
                      <a:pt x="429" y="861"/>
                    </a:cubicBezTo>
                    <a:cubicBezTo>
                      <a:pt x="429" y="861"/>
                      <a:pt x="429" y="863"/>
                      <a:pt x="427" y="862"/>
                    </a:cubicBezTo>
                    <a:cubicBezTo>
                      <a:pt x="427" y="862"/>
                      <a:pt x="420" y="864"/>
                      <a:pt x="418" y="866"/>
                    </a:cubicBezTo>
                    <a:cubicBezTo>
                      <a:pt x="418" y="866"/>
                      <a:pt x="415" y="870"/>
                      <a:pt x="415" y="872"/>
                    </a:cubicBezTo>
                    <a:cubicBezTo>
                      <a:pt x="415" y="872"/>
                      <a:pt x="415" y="875"/>
                      <a:pt x="412" y="875"/>
                    </a:cubicBezTo>
                    <a:cubicBezTo>
                      <a:pt x="412" y="875"/>
                      <a:pt x="411" y="876"/>
                      <a:pt x="409" y="875"/>
                    </a:cubicBezTo>
                    <a:cubicBezTo>
                      <a:pt x="409" y="875"/>
                      <a:pt x="406" y="873"/>
                      <a:pt x="403" y="876"/>
                    </a:cubicBezTo>
                    <a:cubicBezTo>
                      <a:pt x="403" y="876"/>
                      <a:pt x="403" y="877"/>
                      <a:pt x="402" y="875"/>
                    </a:cubicBezTo>
                    <a:cubicBezTo>
                      <a:pt x="402" y="875"/>
                      <a:pt x="402" y="874"/>
                      <a:pt x="400" y="874"/>
                    </a:cubicBezTo>
                    <a:cubicBezTo>
                      <a:pt x="400" y="874"/>
                      <a:pt x="400" y="873"/>
                      <a:pt x="400" y="872"/>
                    </a:cubicBezTo>
                    <a:cubicBezTo>
                      <a:pt x="400" y="872"/>
                      <a:pt x="400" y="870"/>
                      <a:pt x="398" y="869"/>
                    </a:cubicBezTo>
                    <a:cubicBezTo>
                      <a:pt x="398" y="869"/>
                      <a:pt x="397" y="869"/>
                      <a:pt x="396" y="867"/>
                    </a:cubicBezTo>
                    <a:cubicBezTo>
                      <a:pt x="396" y="867"/>
                      <a:pt x="395" y="861"/>
                      <a:pt x="394" y="858"/>
                    </a:cubicBezTo>
                    <a:cubicBezTo>
                      <a:pt x="394" y="858"/>
                      <a:pt x="393" y="855"/>
                      <a:pt x="390" y="854"/>
                    </a:cubicBezTo>
                    <a:cubicBezTo>
                      <a:pt x="390" y="854"/>
                      <a:pt x="386" y="848"/>
                      <a:pt x="388" y="848"/>
                    </a:cubicBezTo>
                    <a:cubicBezTo>
                      <a:pt x="388" y="848"/>
                      <a:pt x="393" y="848"/>
                      <a:pt x="395" y="854"/>
                    </a:cubicBezTo>
                    <a:cubicBezTo>
                      <a:pt x="395" y="854"/>
                      <a:pt x="395" y="856"/>
                      <a:pt x="396" y="858"/>
                    </a:cubicBezTo>
                    <a:cubicBezTo>
                      <a:pt x="396" y="858"/>
                      <a:pt x="396" y="860"/>
                      <a:pt x="399" y="866"/>
                    </a:cubicBezTo>
                    <a:cubicBezTo>
                      <a:pt x="399" y="866"/>
                      <a:pt x="399" y="867"/>
                      <a:pt x="400" y="865"/>
                    </a:cubicBezTo>
                    <a:cubicBezTo>
                      <a:pt x="401" y="863"/>
                      <a:pt x="401" y="863"/>
                      <a:pt x="401" y="863"/>
                    </a:cubicBezTo>
                    <a:cubicBezTo>
                      <a:pt x="401" y="863"/>
                      <a:pt x="402" y="861"/>
                      <a:pt x="403" y="862"/>
                    </a:cubicBezTo>
                    <a:cubicBezTo>
                      <a:pt x="403" y="862"/>
                      <a:pt x="404" y="863"/>
                      <a:pt x="404" y="862"/>
                    </a:cubicBezTo>
                    <a:cubicBezTo>
                      <a:pt x="404" y="862"/>
                      <a:pt x="407" y="861"/>
                      <a:pt x="409" y="858"/>
                    </a:cubicBezTo>
                    <a:cubicBezTo>
                      <a:pt x="409" y="858"/>
                      <a:pt x="412" y="856"/>
                      <a:pt x="411" y="855"/>
                    </a:cubicBezTo>
                    <a:cubicBezTo>
                      <a:pt x="411" y="855"/>
                      <a:pt x="408" y="852"/>
                      <a:pt x="407" y="850"/>
                    </a:cubicBezTo>
                    <a:cubicBezTo>
                      <a:pt x="407" y="850"/>
                      <a:pt x="405" y="849"/>
                      <a:pt x="406" y="848"/>
                    </a:cubicBezTo>
                    <a:cubicBezTo>
                      <a:pt x="406" y="848"/>
                      <a:pt x="407" y="848"/>
                      <a:pt x="410" y="849"/>
                    </a:cubicBezTo>
                    <a:cubicBezTo>
                      <a:pt x="410" y="849"/>
                      <a:pt x="416" y="850"/>
                      <a:pt x="418" y="848"/>
                    </a:cubicBezTo>
                    <a:cubicBezTo>
                      <a:pt x="418" y="848"/>
                      <a:pt x="419" y="846"/>
                      <a:pt x="420" y="847"/>
                    </a:cubicBezTo>
                    <a:cubicBezTo>
                      <a:pt x="420" y="847"/>
                      <a:pt x="423" y="850"/>
                      <a:pt x="424" y="850"/>
                    </a:cubicBezTo>
                    <a:cubicBezTo>
                      <a:pt x="424" y="850"/>
                      <a:pt x="430" y="852"/>
                      <a:pt x="429" y="859"/>
                    </a:cubicBezTo>
                    <a:close/>
                    <a:moveTo>
                      <a:pt x="485" y="876"/>
                    </a:moveTo>
                    <a:cubicBezTo>
                      <a:pt x="485" y="876"/>
                      <a:pt x="484" y="878"/>
                      <a:pt x="482" y="877"/>
                    </a:cubicBezTo>
                    <a:cubicBezTo>
                      <a:pt x="482" y="877"/>
                      <a:pt x="476" y="874"/>
                      <a:pt x="474" y="867"/>
                    </a:cubicBezTo>
                    <a:cubicBezTo>
                      <a:pt x="474" y="867"/>
                      <a:pt x="472" y="857"/>
                      <a:pt x="472" y="856"/>
                    </a:cubicBezTo>
                    <a:cubicBezTo>
                      <a:pt x="472" y="856"/>
                      <a:pt x="473" y="856"/>
                      <a:pt x="472" y="855"/>
                    </a:cubicBezTo>
                    <a:cubicBezTo>
                      <a:pt x="472" y="849"/>
                      <a:pt x="472" y="849"/>
                      <a:pt x="472" y="849"/>
                    </a:cubicBezTo>
                    <a:cubicBezTo>
                      <a:pt x="472" y="849"/>
                      <a:pt x="472" y="848"/>
                      <a:pt x="472" y="847"/>
                    </a:cubicBezTo>
                    <a:cubicBezTo>
                      <a:pt x="472" y="847"/>
                      <a:pt x="472" y="846"/>
                      <a:pt x="472" y="846"/>
                    </a:cubicBezTo>
                    <a:cubicBezTo>
                      <a:pt x="472" y="846"/>
                      <a:pt x="472" y="845"/>
                      <a:pt x="472" y="845"/>
                    </a:cubicBezTo>
                    <a:cubicBezTo>
                      <a:pt x="472" y="845"/>
                      <a:pt x="472" y="842"/>
                      <a:pt x="474" y="844"/>
                    </a:cubicBezTo>
                    <a:cubicBezTo>
                      <a:pt x="474" y="844"/>
                      <a:pt x="475" y="845"/>
                      <a:pt x="474" y="846"/>
                    </a:cubicBezTo>
                    <a:cubicBezTo>
                      <a:pt x="474" y="846"/>
                      <a:pt x="473" y="848"/>
                      <a:pt x="477" y="855"/>
                    </a:cubicBezTo>
                    <a:cubicBezTo>
                      <a:pt x="477" y="855"/>
                      <a:pt x="477" y="856"/>
                      <a:pt x="478" y="857"/>
                    </a:cubicBezTo>
                    <a:cubicBezTo>
                      <a:pt x="478" y="857"/>
                      <a:pt x="480" y="857"/>
                      <a:pt x="480" y="860"/>
                    </a:cubicBezTo>
                    <a:cubicBezTo>
                      <a:pt x="480" y="860"/>
                      <a:pt x="480" y="862"/>
                      <a:pt x="480" y="862"/>
                    </a:cubicBezTo>
                    <a:cubicBezTo>
                      <a:pt x="480" y="862"/>
                      <a:pt x="480" y="864"/>
                      <a:pt x="481" y="863"/>
                    </a:cubicBezTo>
                    <a:cubicBezTo>
                      <a:pt x="481" y="863"/>
                      <a:pt x="482" y="863"/>
                      <a:pt x="482" y="864"/>
                    </a:cubicBezTo>
                    <a:cubicBezTo>
                      <a:pt x="482" y="864"/>
                      <a:pt x="482" y="868"/>
                      <a:pt x="483" y="869"/>
                    </a:cubicBezTo>
                    <a:cubicBezTo>
                      <a:pt x="483" y="869"/>
                      <a:pt x="483" y="870"/>
                      <a:pt x="483" y="870"/>
                    </a:cubicBezTo>
                    <a:cubicBezTo>
                      <a:pt x="483" y="870"/>
                      <a:pt x="483" y="871"/>
                      <a:pt x="484" y="871"/>
                    </a:cubicBezTo>
                    <a:cubicBezTo>
                      <a:pt x="484" y="871"/>
                      <a:pt x="484" y="871"/>
                      <a:pt x="484" y="872"/>
                    </a:cubicBezTo>
                    <a:cubicBezTo>
                      <a:pt x="484" y="872"/>
                      <a:pt x="485" y="876"/>
                      <a:pt x="485" y="876"/>
                    </a:cubicBezTo>
                    <a:close/>
                    <a:moveTo>
                      <a:pt x="482" y="834"/>
                    </a:moveTo>
                    <a:cubicBezTo>
                      <a:pt x="482" y="834"/>
                      <a:pt x="480" y="833"/>
                      <a:pt x="480" y="833"/>
                    </a:cubicBezTo>
                    <a:cubicBezTo>
                      <a:pt x="480" y="833"/>
                      <a:pt x="479" y="833"/>
                      <a:pt x="477" y="833"/>
                    </a:cubicBezTo>
                    <a:cubicBezTo>
                      <a:pt x="477" y="833"/>
                      <a:pt x="476" y="833"/>
                      <a:pt x="476" y="832"/>
                    </a:cubicBezTo>
                    <a:cubicBezTo>
                      <a:pt x="476" y="832"/>
                      <a:pt x="479" y="827"/>
                      <a:pt x="478" y="823"/>
                    </a:cubicBezTo>
                    <a:cubicBezTo>
                      <a:pt x="478" y="823"/>
                      <a:pt x="477" y="822"/>
                      <a:pt x="478" y="821"/>
                    </a:cubicBezTo>
                    <a:cubicBezTo>
                      <a:pt x="478" y="821"/>
                      <a:pt x="479" y="820"/>
                      <a:pt x="480" y="821"/>
                    </a:cubicBezTo>
                    <a:cubicBezTo>
                      <a:pt x="480" y="821"/>
                      <a:pt x="484" y="829"/>
                      <a:pt x="485" y="832"/>
                    </a:cubicBezTo>
                    <a:cubicBezTo>
                      <a:pt x="485" y="832"/>
                      <a:pt x="485" y="835"/>
                      <a:pt x="482" y="834"/>
                    </a:cubicBezTo>
                    <a:close/>
                    <a:moveTo>
                      <a:pt x="540" y="839"/>
                    </a:moveTo>
                    <a:cubicBezTo>
                      <a:pt x="540" y="839"/>
                      <a:pt x="538" y="842"/>
                      <a:pt x="536" y="843"/>
                    </a:cubicBezTo>
                    <a:cubicBezTo>
                      <a:pt x="536" y="843"/>
                      <a:pt x="535" y="844"/>
                      <a:pt x="535" y="846"/>
                    </a:cubicBezTo>
                    <a:cubicBezTo>
                      <a:pt x="535" y="846"/>
                      <a:pt x="532" y="852"/>
                      <a:pt x="530" y="853"/>
                    </a:cubicBezTo>
                    <a:cubicBezTo>
                      <a:pt x="530" y="853"/>
                      <a:pt x="527" y="855"/>
                      <a:pt x="528" y="858"/>
                    </a:cubicBezTo>
                    <a:cubicBezTo>
                      <a:pt x="528" y="858"/>
                      <a:pt x="532" y="860"/>
                      <a:pt x="531" y="864"/>
                    </a:cubicBezTo>
                    <a:cubicBezTo>
                      <a:pt x="531" y="864"/>
                      <a:pt x="532" y="866"/>
                      <a:pt x="530" y="866"/>
                    </a:cubicBezTo>
                    <a:cubicBezTo>
                      <a:pt x="530" y="866"/>
                      <a:pt x="529" y="866"/>
                      <a:pt x="528" y="866"/>
                    </a:cubicBezTo>
                    <a:cubicBezTo>
                      <a:pt x="528" y="866"/>
                      <a:pt x="527" y="867"/>
                      <a:pt x="527" y="867"/>
                    </a:cubicBezTo>
                    <a:cubicBezTo>
                      <a:pt x="527" y="867"/>
                      <a:pt x="524" y="868"/>
                      <a:pt x="521" y="868"/>
                    </a:cubicBezTo>
                    <a:cubicBezTo>
                      <a:pt x="521" y="868"/>
                      <a:pt x="519" y="868"/>
                      <a:pt x="517" y="868"/>
                    </a:cubicBezTo>
                    <a:cubicBezTo>
                      <a:pt x="517" y="868"/>
                      <a:pt x="516" y="867"/>
                      <a:pt x="516" y="868"/>
                    </a:cubicBezTo>
                    <a:cubicBezTo>
                      <a:pt x="516" y="868"/>
                      <a:pt x="511" y="873"/>
                      <a:pt x="506" y="869"/>
                    </a:cubicBezTo>
                    <a:cubicBezTo>
                      <a:pt x="506" y="869"/>
                      <a:pt x="505" y="868"/>
                      <a:pt x="504" y="868"/>
                    </a:cubicBezTo>
                    <a:cubicBezTo>
                      <a:pt x="503" y="867"/>
                      <a:pt x="502" y="866"/>
                      <a:pt x="501" y="866"/>
                    </a:cubicBezTo>
                    <a:cubicBezTo>
                      <a:pt x="501" y="866"/>
                      <a:pt x="496" y="862"/>
                      <a:pt x="493" y="861"/>
                    </a:cubicBezTo>
                    <a:cubicBezTo>
                      <a:pt x="493" y="861"/>
                      <a:pt x="490" y="858"/>
                      <a:pt x="489" y="856"/>
                    </a:cubicBezTo>
                    <a:cubicBezTo>
                      <a:pt x="489" y="856"/>
                      <a:pt x="488" y="853"/>
                      <a:pt x="487" y="853"/>
                    </a:cubicBezTo>
                    <a:cubicBezTo>
                      <a:pt x="487" y="853"/>
                      <a:pt x="485" y="853"/>
                      <a:pt x="485" y="852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49"/>
                      <a:pt x="487" y="846"/>
                    </a:cubicBezTo>
                    <a:cubicBezTo>
                      <a:pt x="487" y="846"/>
                      <a:pt x="489" y="844"/>
                      <a:pt x="490" y="843"/>
                    </a:cubicBezTo>
                    <a:cubicBezTo>
                      <a:pt x="490" y="843"/>
                      <a:pt x="494" y="839"/>
                      <a:pt x="497" y="838"/>
                    </a:cubicBezTo>
                    <a:cubicBezTo>
                      <a:pt x="497" y="838"/>
                      <a:pt x="498" y="836"/>
                      <a:pt x="499" y="835"/>
                    </a:cubicBezTo>
                    <a:cubicBezTo>
                      <a:pt x="500" y="834"/>
                      <a:pt x="501" y="833"/>
                      <a:pt x="502" y="833"/>
                    </a:cubicBezTo>
                    <a:cubicBezTo>
                      <a:pt x="502" y="833"/>
                      <a:pt x="503" y="831"/>
                      <a:pt x="505" y="830"/>
                    </a:cubicBezTo>
                    <a:cubicBezTo>
                      <a:pt x="505" y="830"/>
                      <a:pt x="509" y="829"/>
                      <a:pt x="509" y="828"/>
                    </a:cubicBezTo>
                    <a:cubicBezTo>
                      <a:pt x="509" y="828"/>
                      <a:pt x="508" y="825"/>
                      <a:pt x="508" y="824"/>
                    </a:cubicBezTo>
                    <a:cubicBezTo>
                      <a:pt x="506" y="809"/>
                      <a:pt x="506" y="809"/>
                      <a:pt x="506" y="809"/>
                    </a:cubicBezTo>
                    <a:cubicBezTo>
                      <a:pt x="506" y="809"/>
                      <a:pt x="506" y="808"/>
                      <a:pt x="507" y="809"/>
                    </a:cubicBezTo>
                    <a:cubicBezTo>
                      <a:pt x="507" y="809"/>
                      <a:pt x="508" y="809"/>
                      <a:pt x="510" y="809"/>
                    </a:cubicBezTo>
                    <a:cubicBezTo>
                      <a:pt x="510" y="809"/>
                      <a:pt x="511" y="809"/>
                      <a:pt x="512" y="812"/>
                    </a:cubicBezTo>
                    <a:cubicBezTo>
                      <a:pt x="512" y="812"/>
                      <a:pt x="514" y="816"/>
                      <a:pt x="515" y="820"/>
                    </a:cubicBezTo>
                    <a:cubicBezTo>
                      <a:pt x="515" y="820"/>
                      <a:pt x="516" y="826"/>
                      <a:pt x="516" y="827"/>
                    </a:cubicBezTo>
                    <a:cubicBezTo>
                      <a:pt x="516" y="827"/>
                      <a:pt x="515" y="828"/>
                      <a:pt x="517" y="828"/>
                    </a:cubicBezTo>
                    <a:cubicBezTo>
                      <a:pt x="517" y="828"/>
                      <a:pt x="520" y="828"/>
                      <a:pt x="522" y="829"/>
                    </a:cubicBezTo>
                    <a:cubicBezTo>
                      <a:pt x="526" y="829"/>
                      <a:pt x="531" y="829"/>
                      <a:pt x="532" y="829"/>
                    </a:cubicBezTo>
                    <a:cubicBezTo>
                      <a:pt x="532" y="829"/>
                      <a:pt x="537" y="830"/>
                      <a:pt x="540" y="835"/>
                    </a:cubicBezTo>
                    <a:cubicBezTo>
                      <a:pt x="540" y="835"/>
                      <a:pt x="541" y="835"/>
                      <a:pt x="540" y="839"/>
                    </a:cubicBezTo>
                    <a:close/>
                    <a:moveTo>
                      <a:pt x="604" y="809"/>
                    </a:moveTo>
                    <a:cubicBezTo>
                      <a:pt x="604" y="809"/>
                      <a:pt x="603" y="810"/>
                      <a:pt x="603" y="811"/>
                    </a:cubicBezTo>
                    <a:cubicBezTo>
                      <a:pt x="603" y="811"/>
                      <a:pt x="602" y="815"/>
                      <a:pt x="602" y="816"/>
                    </a:cubicBezTo>
                    <a:cubicBezTo>
                      <a:pt x="602" y="816"/>
                      <a:pt x="602" y="819"/>
                      <a:pt x="601" y="821"/>
                    </a:cubicBezTo>
                    <a:cubicBezTo>
                      <a:pt x="601" y="821"/>
                      <a:pt x="597" y="826"/>
                      <a:pt x="601" y="831"/>
                    </a:cubicBezTo>
                    <a:cubicBezTo>
                      <a:pt x="601" y="831"/>
                      <a:pt x="604" y="834"/>
                      <a:pt x="601" y="837"/>
                    </a:cubicBezTo>
                    <a:cubicBezTo>
                      <a:pt x="601" y="837"/>
                      <a:pt x="599" y="837"/>
                      <a:pt x="598" y="840"/>
                    </a:cubicBezTo>
                    <a:cubicBezTo>
                      <a:pt x="598" y="840"/>
                      <a:pt x="598" y="842"/>
                      <a:pt x="598" y="842"/>
                    </a:cubicBezTo>
                    <a:cubicBezTo>
                      <a:pt x="598" y="842"/>
                      <a:pt x="598" y="844"/>
                      <a:pt x="598" y="845"/>
                    </a:cubicBezTo>
                    <a:cubicBezTo>
                      <a:pt x="598" y="845"/>
                      <a:pt x="597" y="847"/>
                      <a:pt x="595" y="848"/>
                    </a:cubicBezTo>
                    <a:cubicBezTo>
                      <a:pt x="595" y="848"/>
                      <a:pt x="592" y="850"/>
                      <a:pt x="592" y="851"/>
                    </a:cubicBezTo>
                    <a:cubicBezTo>
                      <a:pt x="592" y="851"/>
                      <a:pt x="590" y="853"/>
                      <a:pt x="590" y="853"/>
                    </a:cubicBezTo>
                    <a:cubicBezTo>
                      <a:pt x="590" y="853"/>
                      <a:pt x="589" y="853"/>
                      <a:pt x="589" y="854"/>
                    </a:cubicBezTo>
                    <a:cubicBezTo>
                      <a:pt x="589" y="854"/>
                      <a:pt x="588" y="856"/>
                      <a:pt x="585" y="857"/>
                    </a:cubicBezTo>
                    <a:cubicBezTo>
                      <a:pt x="585" y="857"/>
                      <a:pt x="585" y="851"/>
                      <a:pt x="585" y="848"/>
                    </a:cubicBezTo>
                    <a:cubicBezTo>
                      <a:pt x="585" y="848"/>
                      <a:pt x="585" y="845"/>
                      <a:pt x="586" y="843"/>
                    </a:cubicBezTo>
                    <a:cubicBezTo>
                      <a:pt x="586" y="843"/>
                      <a:pt x="585" y="840"/>
                      <a:pt x="587" y="840"/>
                    </a:cubicBezTo>
                    <a:cubicBezTo>
                      <a:pt x="587" y="840"/>
                      <a:pt x="588" y="841"/>
                      <a:pt x="588" y="840"/>
                    </a:cubicBezTo>
                    <a:cubicBezTo>
                      <a:pt x="588" y="840"/>
                      <a:pt x="589" y="836"/>
                      <a:pt x="589" y="836"/>
                    </a:cubicBezTo>
                    <a:cubicBezTo>
                      <a:pt x="589" y="836"/>
                      <a:pt x="588" y="835"/>
                      <a:pt x="587" y="835"/>
                    </a:cubicBezTo>
                    <a:cubicBezTo>
                      <a:pt x="587" y="835"/>
                      <a:pt x="586" y="834"/>
                      <a:pt x="587" y="832"/>
                    </a:cubicBezTo>
                    <a:cubicBezTo>
                      <a:pt x="587" y="832"/>
                      <a:pt x="587" y="832"/>
                      <a:pt x="585" y="831"/>
                    </a:cubicBezTo>
                    <a:cubicBezTo>
                      <a:pt x="585" y="831"/>
                      <a:pt x="583" y="830"/>
                      <a:pt x="583" y="831"/>
                    </a:cubicBezTo>
                    <a:cubicBezTo>
                      <a:pt x="583" y="831"/>
                      <a:pt x="583" y="832"/>
                      <a:pt x="581" y="831"/>
                    </a:cubicBezTo>
                    <a:cubicBezTo>
                      <a:pt x="581" y="831"/>
                      <a:pt x="572" y="829"/>
                      <a:pt x="576" y="827"/>
                    </a:cubicBezTo>
                    <a:cubicBezTo>
                      <a:pt x="576" y="827"/>
                      <a:pt x="581" y="827"/>
                      <a:pt x="584" y="823"/>
                    </a:cubicBezTo>
                    <a:cubicBezTo>
                      <a:pt x="584" y="823"/>
                      <a:pt x="586" y="822"/>
                      <a:pt x="586" y="815"/>
                    </a:cubicBezTo>
                    <a:cubicBezTo>
                      <a:pt x="586" y="815"/>
                      <a:pt x="586" y="814"/>
                      <a:pt x="585" y="813"/>
                    </a:cubicBezTo>
                    <a:cubicBezTo>
                      <a:pt x="585" y="813"/>
                      <a:pt x="585" y="813"/>
                      <a:pt x="585" y="812"/>
                    </a:cubicBezTo>
                    <a:cubicBezTo>
                      <a:pt x="585" y="812"/>
                      <a:pt x="585" y="811"/>
                      <a:pt x="584" y="810"/>
                    </a:cubicBezTo>
                    <a:cubicBezTo>
                      <a:pt x="584" y="810"/>
                      <a:pt x="584" y="809"/>
                      <a:pt x="584" y="808"/>
                    </a:cubicBezTo>
                    <a:cubicBezTo>
                      <a:pt x="584" y="808"/>
                      <a:pt x="584" y="807"/>
                      <a:pt x="583" y="807"/>
                    </a:cubicBezTo>
                    <a:cubicBezTo>
                      <a:pt x="583" y="807"/>
                      <a:pt x="583" y="806"/>
                      <a:pt x="583" y="805"/>
                    </a:cubicBezTo>
                    <a:cubicBezTo>
                      <a:pt x="583" y="805"/>
                      <a:pt x="583" y="805"/>
                      <a:pt x="583" y="804"/>
                    </a:cubicBezTo>
                    <a:cubicBezTo>
                      <a:pt x="583" y="804"/>
                      <a:pt x="582" y="803"/>
                      <a:pt x="583" y="803"/>
                    </a:cubicBezTo>
                    <a:cubicBezTo>
                      <a:pt x="583" y="803"/>
                      <a:pt x="584" y="803"/>
                      <a:pt x="583" y="801"/>
                    </a:cubicBezTo>
                    <a:cubicBezTo>
                      <a:pt x="583" y="801"/>
                      <a:pt x="582" y="800"/>
                      <a:pt x="581" y="799"/>
                    </a:cubicBezTo>
                    <a:cubicBezTo>
                      <a:pt x="580" y="798"/>
                      <a:pt x="580" y="798"/>
                      <a:pt x="580" y="798"/>
                    </a:cubicBezTo>
                    <a:cubicBezTo>
                      <a:pt x="577" y="791"/>
                      <a:pt x="577" y="791"/>
                      <a:pt x="577" y="791"/>
                    </a:cubicBezTo>
                    <a:cubicBezTo>
                      <a:pt x="577" y="791"/>
                      <a:pt x="573" y="788"/>
                      <a:pt x="577" y="789"/>
                    </a:cubicBezTo>
                    <a:cubicBezTo>
                      <a:pt x="577" y="789"/>
                      <a:pt x="581" y="788"/>
                      <a:pt x="583" y="789"/>
                    </a:cubicBezTo>
                    <a:cubicBezTo>
                      <a:pt x="583" y="789"/>
                      <a:pt x="587" y="789"/>
                      <a:pt x="588" y="789"/>
                    </a:cubicBezTo>
                    <a:cubicBezTo>
                      <a:pt x="588" y="789"/>
                      <a:pt x="589" y="789"/>
                      <a:pt x="591" y="792"/>
                    </a:cubicBezTo>
                    <a:cubicBezTo>
                      <a:pt x="591" y="792"/>
                      <a:pt x="592" y="796"/>
                      <a:pt x="593" y="796"/>
                    </a:cubicBezTo>
                    <a:cubicBezTo>
                      <a:pt x="593" y="796"/>
                      <a:pt x="597" y="797"/>
                      <a:pt x="598" y="797"/>
                    </a:cubicBezTo>
                    <a:cubicBezTo>
                      <a:pt x="598" y="797"/>
                      <a:pt x="598" y="797"/>
                      <a:pt x="599" y="797"/>
                    </a:cubicBezTo>
                    <a:cubicBezTo>
                      <a:pt x="599" y="797"/>
                      <a:pt x="601" y="796"/>
                      <a:pt x="602" y="798"/>
                    </a:cubicBezTo>
                    <a:cubicBezTo>
                      <a:pt x="602" y="798"/>
                      <a:pt x="602" y="800"/>
                      <a:pt x="603" y="799"/>
                    </a:cubicBezTo>
                    <a:cubicBezTo>
                      <a:pt x="603" y="799"/>
                      <a:pt x="605" y="799"/>
                      <a:pt x="605" y="802"/>
                    </a:cubicBezTo>
                    <a:cubicBezTo>
                      <a:pt x="605" y="802"/>
                      <a:pt x="607" y="807"/>
                      <a:pt x="604" y="809"/>
                    </a:cubicBezTo>
                    <a:close/>
                    <a:moveTo>
                      <a:pt x="631" y="834"/>
                    </a:moveTo>
                    <a:cubicBezTo>
                      <a:pt x="631" y="834"/>
                      <a:pt x="630" y="838"/>
                      <a:pt x="627" y="838"/>
                    </a:cubicBezTo>
                    <a:cubicBezTo>
                      <a:pt x="627" y="838"/>
                      <a:pt x="625" y="839"/>
                      <a:pt x="624" y="839"/>
                    </a:cubicBezTo>
                    <a:cubicBezTo>
                      <a:pt x="624" y="839"/>
                      <a:pt x="622" y="839"/>
                      <a:pt x="621" y="838"/>
                    </a:cubicBezTo>
                    <a:cubicBezTo>
                      <a:pt x="621" y="838"/>
                      <a:pt x="620" y="838"/>
                      <a:pt x="619" y="839"/>
                    </a:cubicBezTo>
                    <a:cubicBezTo>
                      <a:pt x="619" y="839"/>
                      <a:pt x="619" y="839"/>
                      <a:pt x="617" y="837"/>
                    </a:cubicBezTo>
                    <a:cubicBezTo>
                      <a:pt x="617" y="837"/>
                      <a:pt x="616" y="836"/>
                      <a:pt x="616" y="834"/>
                    </a:cubicBezTo>
                    <a:cubicBezTo>
                      <a:pt x="616" y="834"/>
                      <a:pt x="616" y="832"/>
                      <a:pt x="614" y="829"/>
                    </a:cubicBezTo>
                    <a:cubicBezTo>
                      <a:pt x="614" y="829"/>
                      <a:pt x="613" y="825"/>
                      <a:pt x="615" y="825"/>
                    </a:cubicBezTo>
                    <a:cubicBezTo>
                      <a:pt x="615" y="825"/>
                      <a:pt x="617" y="825"/>
                      <a:pt x="618" y="825"/>
                    </a:cubicBezTo>
                    <a:cubicBezTo>
                      <a:pt x="618" y="825"/>
                      <a:pt x="621" y="825"/>
                      <a:pt x="625" y="826"/>
                    </a:cubicBezTo>
                    <a:cubicBezTo>
                      <a:pt x="625" y="826"/>
                      <a:pt x="628" y="828"/>
                      <a:pt x="629" y="828"/>
                    </a:cubicBezTo>
                    <a:cubicBezTo>
                      <a:pt x="629" y="828"/>
                      <a:pt x="631" y="828"/>
                      <a:pt x="631" y="831"/>
                    </a:cubicBezTo>
                    <a:cubicBezTo>
                      <a:pt x="631" y="831"/>
                      <a:pt x="631" y="832"/>
                      <a:pt x="631" y="833"/>
                    </a:cubicBezTo>
                    <a:cubicBezTo>
                      <a:pt x="631" y="833"/>
                      <a:pt x="631" y="834"/>
                      <a:pt x="631" y="834"/>
                    </a:cubicBezTo>
                    <a:close/>
                    <a:moveTo>
                      <a:pt x="667" y="773"/>
                    </a:moveTo>
                    <a:cubicBezTo>
                      <a:pt x="667" y="773"/>
                      <a:pt x="664" y="773"/>
                      <a:pt x="663" y="772"/>
                    </a:cubicBezTo>
                    <a:cubicBezTo>
                      <a:pt x="663" y="772"/>
                      <a:pt x="662" y="771"/>
                      <a:pt x="661" y="773"/>
                    </a:cubicBezTo>
                    <a:cubicBezTo>
                      <a:pt x="661" y="773"/>
                      <a:pt x="655" y="778"/>
                      <a:pt x="656" y="783"/>
                    </a:cubicBezTo>
                    <a:cubicBezTo>
                      <a:pt x="656" y="783"/>
                      <a:pt x="655" y="784"/>
                      <a:pt x="656" y="786"/>
                    </a:cubicBezTo>
                    <a:cubicBezTo>
                      <a:pt x="656" y="786"/>
                      <a:pt x="656" y="788"/>
                      <a:pt x="656" y="789"/>
                    </a:cubicBezTo>
                    <a:cubicBezTo>
                      <a:pt x="656" y="789"/>
                      <a:pt x="656" y="792"/>
                      <a:pt x="655" y="793"/>
                    </a:cubicBezTo>
                    <a:cubicBezTo>
                      <a:pt x="655" y="793"/>
                      <a:pt x="653" y="793"/>
                      <a:pt x="652" y="794"/>
                    </a:cubicBezTo>
                    <a:cubicBezTo>
                      <a:pt x="652" y="794"/>
                      <a:pt x="652" y="794"/>
                      <a:pt x="651" y="794"/>
                    </a:cubicBezTo>
                    <a:cubicBezTo>
                      <a:pt x="651" y="794"/>
                      <a:pt x="647" y="794"/>
                      <a:pt x="647" y="791"/>
                    </a:cubicBezTo>
                    <a:cubicBezTo>
                      <a:pt x="647" y="791"/>
                      <a:pt x="648" y="788"/>
                      <a:pt x="647" y="785"/>
                    </a:cubicBezTo>
                    <a:cubicBezTo>
                      <a:pt x="647" y="785"/>
                      <a:pt x="646" y="782"/>
                      <a:pt x="648" y="781"/>
                    </a:cubicBezTo>
                    <a:cubicBezTo>
                      <a:pt x="648" y="781"/>
                      <a:pt x="651" y="780"/>
                      <a:pt x="652" y="780"/>
                    </a:cubicBezTo>
                    <a:cubicBezTo>
                      <a:pt x="652" y="780"/>
                      <a:pt x="653" y="780"/>
                      <a:pt x="653" y="779"/>
                    </a:cubicBezTo>
                    <a:cubicBezTo>
                      <a:pt x="653" y="779"/>
                      <a:pt x="658" y="773"/>
                      <a:pt x="660" y="770"/>
                    </a:cubicBezTo>
                    <a:cubicBezTo>
                      <a:pt x="660" y="770"/>
                      <a:pt x="661" y="770"/>
                      <a:pt x="659" y="768"/>
                    </a:cubicBezTo>
                    <a:cubicBezTo>
                      <a:pt x="659" y="768"/>
                      <a:pt x="654" y="762"/>
                      <a:pt x="649" y="761"/>
                    </a:cubicBezTo>
                    <a:cubicBezTo>
                      <a:pt x="649" y="761"/>
                      <a:pt x="644" y="758"/>
                      <a:pt x="642" y="759"/>
                    </a:cubicBezTo>
                    <a:cubicBezTo>
                      <a:pt x="642" y="759"/>
                      <a:pt x="633" y="758"/>
                      <a:pt x="639" y="757"/>
                    </a:cubicBezTo>
                    <a:cubicBezTo>
                      <a:pt x="639" y="757"/>
                      <a:pt x="645" y="755"/>
                      <a:pt x="653" y="761"/>
                    </a:cubicBezTo>
                    <a:cubicBezTo>
                      <a:pt x="653" y="761"/>
                      <a:pt x="659" y="764"/>
                      <a:pt x="661" y="767"/>
                    </a:cubicBezTo>
                    <a:cubicBezTo>
                      <a:pt x="661" y="767"/>
                      <a:pt x="661" y="769"/>
                      <a:pt x="662" y="767"/>
                    </a:cubicBezTo>
                    <a:cubicBezTo>
                      <a:pt x="662" y="767"/>
                      <a:pt x="665" y="765"/>
                      <a:pt x="663" y="763"/>
                    </a:cubicBezTo>
                    <a:cubicBezTo>
                      <a:pt x="663" y="763"/>
                      <a:pt x="660" y="757"/>
                      <a:pt x="649" y="750"/>
                    </a:cubicBezTo>
                    <a:cubicBezTo>
                      <a:pt x="649" y="750"/>
                      <a:pt x="645" y="748"/>
                      <a:pt x="643" y="748"/>
                    </a:cubicBezTo>
                    <a:cubicBezTo>
                      <a:pt x="643" y="748"/>
                      <a:pt x="641" y="748"/>
                      <a:pt x="643" y="747"/>
                    </a:cubicBezTo>
                    <a:cubicBezTo>
                      <a:pt x="643" y="747"/>
                      <a:pt x="649" y="745"/>
                      <a:pt x="655" y="750"/>
                    </a:cubicBezTo>
                    <a:cubicBezTo>
                      <a:pt x="655" y="750"/>
                      <a:pt x="660" y="755"/>
                      <a:pt x="664" y="758"/>
                    </a:cubicBezTo>
                    <a:cubicBezTo>
                      <a:pt x="664" y="758"/>
                      <a:pt x="665" y="760"/>
                      <a:pt x="664" y="758"/>
                    </a:cubicBezTo>
                    <a:cubicBezTo>
                      <a:pt x="664" y="758"/>
                      <a:pt x="664" y="756"/>
                      <a:pt x="665" y="756"/>
                    </a:cubicBezTo>
                    <a:cubicBezTo>
                      <a:pt x="665" y="756"/>
                      <a:pt x="665" y="755"/>
                      <a:pt x="664" y="755"/>
                    </a:cubicBezTo>
                    <a:cubicBezTo>
                      <a:pt x="664" y="755"/>
                      <a:pt x="663" y="753"/>
                      <a:pt x="664" y="753"/>
                    </a:cubicBezTo>
                    <a:cubicBezTo>
                      <a:pt x="664" y="753"/>
                      <a:pt x="664" y="752"/>
                      <a:pt x="663" y="752"/>
                    </a:cubicBezTo>
                    <a:cubicBezTo>
                      <a:pt x="663" y="752"/>
                      <a:pt x="662" y="751"/>
                      <a:pt x="661" y="751"/>
                    </a:cubicBezTo>
                    <a:cubicBezTo>
                      <a:pt x="661" y="751"/>
                      <a:pt x="656" y="751"/>
                      <a:pt x="659" y="750"/>
                    </a:cubicBezTo>
                    <a:cubicBezTo>
                      <a:pt x="659" y="750"/>
                      <a:pt x="661" y="750"/>
                      <a:pt x="662" y="750"/>
                    </a:cubicBezTo>
                    <a:cubicBezTo>
                      <a:pt x="662" y="750"/>
                      <a:pt x="663" y="750"/>
                      <a:pt x="662" y="749"/>
                    </a:cubicBezTo>
                    <a:cubicBezTo>
                      <a:pt x="662" y="749"/>
                      <a:pt x="660" y="745"/>
                      <a:pt x="660" y="744"/>
                    </a:cubicBezTo>
                    <a:cubicBezTo>
                      <a:pt x="660" y="744"/>
                      <a:pt x="659" y="742"/>
                      <a:pt x="659" y="744"/>
                    </a:cubicBezTo>
                    <a:cubicBezTo>
                      <a:pt x="659" y="744"/>
                      <a:pt x="658" y="746"/>
                      <a:pt x="655" y="745"/>
                    </a:cubicBezTo>
                    <a:cubicBezTo>
                      <a:pt x="655" y="745"/>
                      <a:pt x="650" y="744"/>
                      <a:pt x="650" y="741"/>
                    </a:cubicBezTo>
                    <a:cubicBezTo>
                      <a:pt x="650" y="741"/>
                      <a:pt x="651" y="737"/>
                      <a:pt x="648" y="737"/>
                    </a:cubicBezTo>
                    <a:cubicBezTo>
                      <a:pt x="648" y="737"/>
                      <a:pt x="645" y="736"/>
                      <a:pt x="648" y="735"/>
                    </a:cubicBezTo>
                    <a:cubicBezTo>
                      <a:pt x="648" y="735"/>
                      <a:pt x="651" y="735"/>
                      <a:pt x="655" y="736"/>
                    </a:cubicBezTo>
                    <a:cubicBezTo>
                      <a:pt x="655" y="736"/>
                      <a:pt x="655" y="737"/>
                      <a:pt x="657" y="735"/>
                    </a:cubicBezTo>
                    <a:cubicBezTo>
                      <a:pt x="657" y="735"/>
                      <a:pt x="666" y="732"/>
                      <a:pt x="667" y="737"/>
                    </a:cubicBezTo>
                    <a:cubicBezTo>
                      <a:pt x="667" y="737"/>
                      <a:pt x="667" y="742"/>
                      <a:pt x="668" y="744"/>
                    </a:cubicBezTo>
                    <a:cubicBezTo>
                      <a:pt x="668" y="744"/>
                      <a:pt x="669" y="746"/>
                      <a:pt x="668" y="747"/>
                    </a:cubicBezTo>
                    <a:cubicBezTo>
                      <a:pt x="668" y="747"/>
                      <a:pt x="668" y="748"/>
                      <a:pt x="669" y="750"/>
                    </a:cubicBezTo>
                    <a:cubicBezTo>
                      <a:pt x="669" y="750"/>
                      <a:pt x="670" y="751"/>
                      <a:pt x="669" y="751"/>
                    </a:cubicBezTo>
                    <a:cubicBezTo>
                      <a:pt x="669" y="751"/>
                      <a:pt x="669" y="753"/>
                      <a:pt x="670" y="755"/>
                    </a:cubicBezTo>
                    <a:cubicBezTo>
                      <a:pt x="670" y="755"/>
                      <a:pt x="668" y="758"/>
                      <a:pt x="670" y="756"/>
                    </a:cubicBezTo>
                    <a:cubicBezTo>
                      <a:pt x="670" y="756"/>
                      <a:pt x="675" y="749"/>
                      <a:pt x="678" y="746"/>
                    </a:cubicBezTo>
                    <a:cubicBezTo>
                      <a:pt x="678" y="746"/>
                      <a:pt x="679" y="744"/>
                      <a:pt x="677" y="744"/>
                    </a:cubicBezTo>
                    <a:cubicBezTo>
                      <a:pt x="677" y="744"/>
                      <a:pt x="673" y="743"/>
                      <a:pt x="671" y="742"/>
                    </a:cubicBezTo>
                    <a:cubicBezTo>
                      <a:pt x="671" y="742"/>
                      <a:pt x="669" y="741"/>
                      <a:pt x="671" y="741"/>
                    </a:cubicBezTo>
                    <a:cubicBezTo>
                      <a:pt x="671" y="741"/>
                      <a:pt x="673" y="741"/>
                      <a:pt x="673" y="740"/>
                    </a:cubicBezTo>
                    <a:cubicBezTo>
                      <a:pt x="673" y="740"/>
                      <a:pt x="672" y="739"/>
                      <a:pt x="674" y="739"/>
                    </a:cubicBezTo>
                    <a:cubicBezTo>
                      <a:pt x="674" y="739"/>
                      <a:pt x="676" y="739"/>
                      <a:pt x="675" y="737"/>
                    </a:cubicBezTo>
                    <a:cubicBezTo>
                      <a:pt x="675" y="737"/>
                      <a:pt x="674" y="734"/>
                      <a:pt x="673" y="735"/>
                    </a:cubicBezTo>
                    <a:cubicBezTo>
                      <a:pt x="673" y="735"/>
                      <a:pt x="670" y="735"/>
                      <a:pt x="668" y="733"/>
                    </a:cubicBezTo>
                    <a:cubicBezTo>
                      <a:pt x="668" y="733"/>
                      <a:pt x="666" y="732"/>
                      <a:pt x="667" y="732"/>
                    </a:cubicBezTo>
                    <a:cubicBezTo>
                      <a:pt x="667" y="732"/>
                      <a:pt x="666" y="730"/>
                      <a:pt x="668" y="731"/>
                    </a:cubicBezTo>
                    <a:cubicBezTo>
                      <a:pt x="668" y="731"/>
                      <a:pt x="672" y="733"/>
                      <a:pt x="671" y="731"/>
                    </a:cubicBezTo>
                    <a:cubicBezTo>
                      <a:pt x="669" y="728"/>
                      <a:pt x="669" y="728"/>
                      <a:pt x="669" y="728"/>
                    </a:cubicBezTo>
                    <a:cubicBezTo>
                      <a:pt x="669" y="728"/>
                      <a:pt x="668" y="726"/>
                      <a:pt x="665" y="728"/>
                    </a:cubicBezTo>
                    <a:cubicBezTo>
                      <a:pt x="665" y="728"/>
                      <a:pt x="660" y="729"/>
                      <a:pt x="662" y="727"/>
                    </a:cubicBezTo>
                    <a:cubicBezTo>
                      <a:pt x="662" y="727"/>
                      <a:pt x="664" y="726"/>
                      <a:pt x="663" y="725"/>
                    </a:cubicBezTo>
                    <a:cubicBezTo>
                      <a:pt x="663" y="725"/>
                      <a:pt x="662" y="725"/>
                      <a:pt x="664" y="723"/>
                    </a:cubicBezTo>
                    <a:cubicBezTo>
                      <a:pt x="664" y="723"/>
                      <a:pt x="665" y="723"/>
                      <a:pt x="664" y="722"/>
                    </a:cubicBezTo>
                    <a:cubicBezTo>
                      <a:pt x="664" y="722"/>
                      <a:pt x="665" y="721"/>
                      <a:pt x="667" y="720"/>
                    </a:cubicBezTo>
                    <a:cubicBezTo>
                      <a:pt x="667" y="720"/>
                      <a:pt x="675" y="717"/>
                      <a:pt x="676" y="722"/>
                    </a:cubicBezTo>
                    <a:cubicBezTo>
                      <a:pt x="676" y="722"/>
                      <a:pt x="677" y="724"/>
                      <a:pt x="676" y="725"/>
                    </a:cubicBezTo>
                    <a:cubicBezTo>
                      <a:pt x="676" y="725"/>
                      <a:pt x="676" y="725"/>
                      <a:pt x="677" y="729"/>
                    </a:cubicBezTo>
                    <a:cubicBezTo>
                      <a:pt x="677" y="729"/>
                      <a:pt x="676" y="731"/>
                      <a:pt x="678" y="732"/>
                    </a:cubicBezTo>
                    <a:cubicBezTo>
                      <a:pt x="678" y="732"/>
                      <a:pt x="680" y="735"/>
                      <a:pt x="680" y="737"/>
                    </a:cubicBezTo>
                    <a:cubicBezTo>
                      <a:pt x="680" y="737"/>
                      <a:pt x="682" y="739"/>
                      <a:pt x="682" y="740"/>
                    </a:cubicBezTo>
                    <a:cubicBezTo>
                      <a:pt x="682" y="740"/>
                      <a:pt x="682" y="742"/>
                      <a:pt x="683" y="741"/>
                    </a:cubicBezTo>
                    <a:cubicBezTo>
                      <a:pt x="683" y="741"/>
                      <a:pt x="691" y="731"/>
                      <a:pt x="697" y="734"/>
                    </a:cubicBezTo>
                    <a:cubicBezTo>
                      <a:pt x="697" y="734"/>
                      <a:pt x="700" y="733"/>
                      <a:pt x="697" y="739"/>
                    </a:cubicBezTo>
                    <a:cubicBezTo>
                      <a:pt x="697" y="739"/>
                      <a:pt x="695" y="740"/>
                      <a:pt x="694" y="741"/>
                    </a:cubicBezTo>
                    <a:cubicBezTo>
                      <a:pt x="688" y="743"/>
                      <a:pt x="688" y="743"/>
                      <a:pt x="688" y="743"/>
                    </a:cubicBezTo>
                    <a:cubicBezTo>
                      <a:pt x="688" y="743"/>
                      <a:pt x="686" y="744"/>
                      <a:pt x="688" y="742"/>
                    </a:cubicBezTo>
                    <a:cubicBezTo>
                      <a:pt x="688" y="742"/>
                      <a:pt x="691" y="740"/>
                      <a:pt x="691" y="738"/>
                    </a:cubicBezTo>
                    <a:cubicBezTo>
                      <a:pt x="691" y="738"/>
                      <a:pt x="692" y="736"/>
                      <a:pt x="690" y="738"/>
                    </a:cubicBezTo>
                    <a:cubicBezTo>
                      <a:pt x="690" y="738"/>
                      <a:pt x="687" y="742"/>
                      <a:pt x="685" y="742"/>
                    </a:cubicBezTo>
                    <a:cubicBezTo>
                      <a:pt x="685" y="742"/>
                      <a:pt x="683" y="744"/>
                      <a:pt x="684" y="746"/>
                    </a:cubicBezTo>
                    <a:cubicBezTo>
                      <a:pt x="684" y="746"/>
                      <a:pt x="685" y="746"/>
                      <a:pt x="684" y="747"/>
                    </a:cubicBezTo>
                    <a:cubicBezTo>
                      <a:pt x="684" y="747"/>
                      <a:pt x="684" y="747"/>
                      <a:pt x="685" y="748"/>
                    </a:cubicBezTo>
                    <a:cubicBezTo>
                      <a:pt x="685" y="748"/>
                      <a:pt x="687" y="751"/>
                      <a:pt x="683" y="751"/>
                    </a:cubicBezTo>
                    <a:cubicBezTo>
                      <a:pt x="683" y="751"/>
                      <a:pt x="680" y="751"/>
                      <a:pt x="679" y="750"/>
                    </a:cubicBezTo>
                    <a:cubicBezTo>
                      <a:pt x="679" y="750"/>
                      <a:pt x="679" y="747"/>
                      <a:pt x="677" y="750"/>
                    </a:cubicBezTo>
                    <a:cubicBezTo>
                      <a:pt x="677" y="750"/>
                      <a:pt x="674" y="755"/>
                      <a:pt x="672" y="757"/>
                    </a:cubicBezTo>
                    <a:cubicBezTo>
                      <a:pt x="672" y="757"/>
                      <a:pt x="667" y="762"/>
                      <a:pt x="668" y="764"/>
                    </a:cubicBezTo>
                    <a:cubicBezTo>
                      <a:pt x="668" y="764"/>
                      <a:pt x="671" y="765"/>
                      <a:pt x="669" y="766"/>
                    </a:cubicBezTo>
                    <a:cubicBezTo>
                      <a:pt x="669" y="766"/>
                      <a:pt x="668" y="766"/>
                      <a:pt x="667" y="765"/>
                    </a:cubicBezTo>
                    <a:cubicBezTo>
                      <a:pt x="667" y="765"/>
                      <a:pt x="666" y="765"/>
                      <a:pt x="665" y="767"/>
                    </a:cubicBezTo>
                    <a:cubicBezTo>
                      <a:pt x="665" y="767"/>
                      <a:pt x="662" y="770"/>
                      <a:pt x="665" y="771"/>
                    </a:cubicBezTo>
                    <a:cubicBezTo>
                      <a:pt x="665" y="771"/>
                      <a:pt x="665" y="771"/>
                      <a:pt x="666" y="772"/>
                    </a:cubicBezTo>
                    <a:cubicBezTo>
                      <a:pt x="666" y="772"/>
                      <a:pt x="668" y="772"/>
                      <a:pt x="667" y="773"/>
                    </a:cubicBezTo>
                    <a:close/>
                    <a:moveTo>
                      <a:pt x="706" y="796"/>
                    </a:moveTo>
                    <a:cubicBezTo>
                      <a:pt x="706" y="796"/>
                      <a:pt x="705" y="797"/>
                      <a:pt x="705" y="800"/>
                    </a:cubicBezTo>
                    <a:cubicBezTo>
                      <a:pt x="705" y="800"/>
                      <a:pt x="705" y="800"/>
                      <a:pt x="704" y="801"/>
                    </a:cubicBezTo>
                    <a:cubicBezTo>
                      <a:pt x="695" y="808"/>
                      <a:pt x="695" y="808"/>
                      <a:pt x="695" y="808"/>
                    </a:cubicBezTo>
                    <a:cubicBezTo>
                      <a:pt x="695" y="808"/>
                      <a:pt x="694" y="807"/>
                      <a:pt x="693" y="809"/>
                    </a:cubicBezTo>
                    <a:cubicBezTo>
                      <a:pt x="693" y="809"/>
                      <a:pt x="692" y="809"/>
                      <a:pt x="692" y="808"/>
                    </a:cubicBezTo>
                    <a:cubicBezTo>
                      <a:pt x="692" y="808"/>
                      <a:pt x="692" y="808"/>
                      <a:pt x="691" y="809"/>
                    </a:cubicBezTo>
                    <a:cubicBezTo>
                      <a:pt x="691" y="809"/>
                      <a:pt x="690" y="808"/>
                      <a:pt x="689" y="809"/>
                    </a:cubicBezTo>
                    <a:cubicBezTo>
                      <a:pt x="683" y="810"/>
                      <a:pt x="683" y="810"/>
                      <a:pt x="683" y="810"/>
                    </a:cubicBezTo>
                    <a:cubicBezTo>
                      <a:pt x="683" y="810"/>
                      <a:pt x="681" y="811"/>
                      <a:pt x="684" y="809"/>
                    </a:cubicBezTo>
                    <a:cubicBezTo>
                      <a:pt x="684" y="809"/>
                      <a:pt x="691" y="807"/>
                      <a:pt x="688" y="807"/>
                    </a:cubicBezTo>
                    <a:cubicBezTo>
                      <a:pt x="688" y="807"/>
                      <a:pt x="685" y="807"/>
                      <a:pt x="687" y="806"/>
                    </a:cubicBezTo>
                    <a:cubicBezTo>
                      <a:pt x="687" y="806"/>
                      <a:pt x="694" y="801"/>
                      <a:pt x="697" y="796"/>
                    </a:cubicBezTo>
                    <a:cubicBezTo>
                      <a:pt x="697" y="796"/>
                      <a:pt x="703" y="786"/>
                      <a:pt x="695" y="779"/>
                    </a:cubicBezTo>
                    <a:cubicBezTo>
                      <a:pt x="695" y="779"/>
                      <a:pt x="691" y="780"/>
                      <a:pt x="687" y="784"/>
                    </a:cubicBezTo>
                    <a:cubicBezTo>
                      <a:pt x="687" y="784"/>
                      <a:pt x="685" y="790"/>
                      <a:pt x="683" y="790"/>
                    </a:cubicBezTo>
                    <a:cubicBezTo>
                      <a:pt x="683" y="790"/>
                      <a:pt x="677" y="790"/>
                      <a:pt x="675" y="787"/>
                    </a:cubicBezTo>
                    <a:cubicBezTo>
                      <a:pt x="675" y="787"/>
                      <a:pt x="672" y="786"/>
                      <a:pt x="674" y="786"/>
                    </a:cubicBezTo>
                    <a:cubicBezTo>
                      <a:pt x="674" y="786"/>
                      <a:pt x="675" y="787"/>
                      <a:pt x="677" y="784"/>
                    </a:cubicBezTo>
                    <a:cubicBezTo>
                      <a:pt x="677" y="784"/>
                      <a:pt x="680" y="783"/>
                      <a:pt x="680" y="782"/>
                    </a:cubicBezTo>
                    <a:cubicBezTo>
                      <a:pt x="680" y="782"/>
                      <a:pt x="682" y="779"/>
                      <a:pt x="685" y="777"/>
                    </a:cubicBezTo>
                    <a:cubicBezTo>
                      <a:pt x="685" y="777"/>
                      <a:pt x="687" y="775"/>
                      <a:pt x="688" y="774"/>
                    </a:cubicBezTo>
                    <a:cubicBezTo>
                      <a:pt x="688" y="774"/>
                      <a:pt x="688" y="772"/>
                      <a:pt x="686" y="772"/>
                    </a:cubicBezTo>
                    <a:cubicBezTo>
                      <a:pt x="686" y="772"/>
                      <a:pt x="682" y="777"/>
                      <a:pt x="679" y="769"/>
                    </a:cubicBezTo>
                    <a:cubicBezTo>
                      <a:pt x="679" y="769"/>
                      <a:pt x="679" y="761"/>
                      <a:pt x="677" y="764"/>
                    </a:cubicBezTo>
                    <a:cubicBezTo>
                      <a:pt x="677" y="764"/>
                      <a:pt x="676" y="769"/>
                      <a:pt x="672" y="770"/>
                    </a:cubicBezTo>
                    <a:cubicBezTo>
                      <a:pt x="672" y="770"/>
                      <a:pt x="670" y="771"/>
                      <a:pt x="668" y="770"/>
                    </a:cubicBezTo>
                    <a:cubicBezTo>
                      <a:pt x="668" y="770"/>
                      <a:pt x="666" y="769"/>
                      <a:pt x="668" y="769"/>
                    </a:cubicBezTo>
                    <a:cubicBezTo>
                      <a:pt x="668" y="769"/>
                      <a:pt x="671" y="768"/>
                      <a:pt x="673" y="764"/>
                    </a:cubicBezTo>
                    <a:cubicBezTo>
                      <a:pt x="673" y="764"/>
                      <a:pt x="676" y="761"/>
                      <a:pt x="675" y="759"/>
                    </a:cubicBezTo>
                    <a:cubicBezTo>
                      <a:pt x="675" y="759"/>
                      <a:pt x="675" y="758"/>
                      <a:pt x="678" y="757"/>
                    </a:cubicBezTo>
                    <a:cubicBezTo>
                      <a:pt x="678" y="757"/>
                      <a:pt x="684" y="752"/>
                      <a:pt x="687" y="755"/>
                    </a:cubicBezTo>
                    <a:cubicBezTo>
                      <a:pt x="687" y="755"/>
                      <a:pt x="689" y="757"/>
                      <a:pt x="687" y="760"/>
                    </a:cubicBezTo>
                    <a:cubicBezTo>
                      <a:pt x="687" y="760"/>
                      <a:pt x="686" y="763"/>
                      <a:pt x="689" y="765"/>
                    </a:cubicBezTo>
                    <a:cubicBezTo>
                      <a:pt x="689" y="765"/>
                      <a:pt x="693" y="768"/>
                      <a:pt x="694" y="766"/>
                    </a:cubicBezTo>
                    <a:cubicBezTo>
                      <a:pt x="694" y="766"/>
                      <a:pt x="699" y="762"/>
                      <a:pt x="701" y="763"/>
                    </a:cubicBezTo>
                    <a:cubicBezTo>
                      <a:pt x="701" y="763"/>
                      <a:pt x="705" y="764"/>
                      <a:pt x="705" y="766"/>
                    </a:cubicBezTo>
                    <a:cubicBezTo>
                      <a:pt x="705" y="766"/>
                      <a:pt x="704" y="768"/>
                      <a:pt x="703" y="769"/>
                    </a:cubicBezTo>
                    <a:cubicBezTo>
                      <a:pt x="703" y="769"/>
                      <a:pt x="703" y="770"/>
                      <a:pt x="702" y="771"/>
                    </a:cubicBezTo>
                    <a:cubicBezTo>
                      <a:pt x="702" y="771"/>
                      <a:pt x="699" y="772"/>
                      <a:pt x="701" y="775"/>
                    </a:cubicBezTo>
                    <a:cubicBezTo>
                      <a:pt x="706" y="782"/>
                      <a:pt x="706" y="782"/>
                      <a:pt x="706" y="782"/>
                    </a:cubicBezTo>
                    <a:cubicBezTo>
                      <a:pt x="706" y="782"/>
                      <a:pt x="708" y="789"/>
                      <a:pt x="707" y="793"/>
                    </a:cubicBezTo>
                    <a:cubicBezTo>
                      <a:pt x="707" y="794"/>
                      <a:pt x="706" y="796"/>
                      <a:pt x="706" y="796"/>
                    </a:cubicBezTo>
                    <a:close/>
                    <a:moveTo>
                      <a:pt x="451" y="788"/>
                    </a:moveTo>
                    <a:cubicBezTo>
                      <a:pt x="267" y="788"/>
                      <a:pt x="118" y="639"/>
                      <a:pt x="118" y="455"/>
                    </a:cubicBezTo>
                    <a:cubicBezTo>
                      <a:pt x="118" y="271"/>
                      <a:pt x="267" y="121"/>
                      <a:pt x="451" y="121"/>
                    </a:cubicBezTo>
                    <a:cubicBezTo>
                      <a:pt x="635" y="121"/>
                      <a:pt x="784" y="271"/>
                      <a:pt x="784" y="455"/>
                    </a:cubicBezTo>
                    <a:cubicBezTo>
                      <a:pt x="784" y="639"/>
                      <a:pt x="635" y="788"/>
                      <a:pt x="451" y="788"/>
                    </a:cubicBezTo>
                    <a:close/>
                    <a:moveTo>
                      <a:pt x="778" y="318"/>
                    </a:moveTo>
                    <a:cubicBezTo>
                      <a:pt x="775" y="310"/>
                      <a:pt x="775" y="303"/>
                      <a:pt x="777" y="296"/>
                    </a:cubicBezTo>
                    <a:cubicBezTo>
                      <a:pt x="779" y="290"/>
                      <a:pt x="784" y="285"/>
                      <a:pt x="792" y="282"/>
                    </a:cubicBezTo>
                    <a:cubicBezTo>
                      <a:pt x="797" y="280"/>
                      <a:pt x="801" y="279"/>
                      <a:pt x="805" y="279"/>
                    </a:cubicBezTo>
                    <a:cubicBezTo>
                      <a:pt x="808" y="280"/>
                      <a:pt x="811" y="280"/>
                      <a:pt x="814" y="282"/>
                    </a:cubicBezTo>
                    <a:cubicBezTo>
                      <a:pt x="817" y="283"/>
                      <a:pt x="819" y="285"/>
                      <a:pt x="821" y="287"/>
                    </a:cubicBezTo>
                    <a:cubicBezTo>
                      <a:pt x="824" y="289"/>
                      <a:pt x="826" y="293"/>
                      <a:pt x="828" y="297"/>
                    </a:cubicBezTo>
                    <a:cubicBezTo>
                      <a:pt x="831" y="305"/>
                      <a:pt x="831" y="312"/>
                      <a:pt x="829" y="318"/>
                    </a:cubicBezTo>
                    <a:cubicBezTo>
                      <a:pt x="826" y="325"/>
                      <a:pt x="821" y="330"/>
                      <a:pt x="813" y="333"/>
                    </a:cubicBezTo>
                    <a:cubicBezTo>
                      <a:pt x="806" y="336"/>
                      <a:pt x="799" y="336"/>
                      <a:pt x="792" y="334"/>
                    </a:cubicBezTo>
                    <a:cubicBezTo>
                      <a:pt x="786" y="331"/>
                      <a:pt x="781" y="325"/>
                      <a:pt x="778" y="318"/>
                    </a:cubicBezTo>
                    <a:close/>
                    <a:moveTo>
                      <a:pt x="841" y="337"/>
                    </a:moveTo>
                    <a:cubicBezTo>
                      <a:pt x="843" y="348"/>
                      <a:pt x="843" y="348"/>
                      <a:pt x="843" y="348"/>
                    </a:cubicBezTo>
                    <a:cubicBezTo>
                      <a:pt x="802" y="358"/>
                      <a:pt x="802" y="358"/>
                      <a:pt x="802" y="358"/>
                    </a:cubicBezTo>
                    <a:cubicBezTo>
                      <a:pt x="809" y="386"/>
                      <a:pt x="809" y="386"/>
                      <a:pt x="809" y="386"/>
                    </a:cubicBezTo>
                    <a:cubicBezTo>
                      <a:pt x="801" y="388"/>
                      <a:pt x="801" y="388"/>
                      <a:pt x="801" y="388"/>
                    </a:cubicBezTo>
                    <a:cubicBezTo>
                      <a:pt x="791" y="349"/>
                      <a:pt x="791" y="349"/>
                      <a:pt x="791" y="349"/>
                    </a:cubicBezTo>
                    <a:lnTo>
                      <a:pt x="841" y="337"/>
                    </a:lnTo>
                    <a:close/>
                    <a:moveTo>
                      <a:pt x="851" y="525"/>
                    </a:moveTo>
                    <a:cubicBezTo>
                      <a:pt x="815" y="528"/>
                      <a:pt x="815" y="528"/>
                      <a:pt x="815" y="528"/>
                    </a:cubicBezTo>
                    <a:cubicBezTo>
                      <a:pt x="847" y="545"/>
                      <a:pt x="847" y="545"/>
                      <a:pt x="847" y="545"/>
                    </a:cubicBezTo>
                    <a:cubicBezTo>
                      <a:pt x="844" y="562"/>
                      <a:pt x="844" y="562"/>
                      <a:pt x="844" y="562"/>
                    </a:cubicBezTo>
                    <a:cubicBezTo>
                      <a:pt x="793" y="552"/>
                      <a:pt x="793" y="552"/>
                      <a:pt x="793" y="552"/>
                    </a:cubicBezTo>
                    <a:cubicBezTo>
                      <a:pt x="795" y="541"/>
                      <a:pt x="795" y="541"/>
                      <a:pt x="795" y="541"/>
                    </a:cubicBezTo>
                    <a:cubicBezTo>
                      <a:pt x="835" y="549"/>
                      <a:pt x="835" y="549"/>
                      <a:pt x="835" y="549"/>
                    </a:cubicBezTo>
                    <a:cubicBezTo>
                      <a:pt x="798" y="530"/>
                      <a:pt x="798" y="530"/>
                      <a:pt x="798" y="530"/>
                    </a:cubicBezTo>
                    <a:cubicBezTo>
                      <a:pt x="800" y="519"/>
                      <a:pt x="800" y="519"/>
                      <a:pt x="800" y="519"/>
                    </a:cubicBezTo>
                    <a:cubicBezTo>
                      <a:pt x="842" y="517"/>
                      <a:pt x="842" y="517"/>
                      <a:pt x="842" y="517"/>
                    </a:cubicBezTo>
                    <a:cubicBezTo>
                      <a:pt x="802" y="508"/>
                      <a:pt x="802" y="508"/>
                      <a:pt x="802" y="508"/>
                    </a:cubicBezTo>
                    <a:cubicBezTo>
                      <a:pt x="804" y="498"/>
                      <a:pt x="804" y="498"/>
                      <a:pt x="804" y="498"/>
                    </a:cubicBezTo>
                    <a:cubicBezTo>
                      <a:pt x="855" y="508"/>
                      <a:pt x="855" y="508"/>
                      <a:pt x="855" y="508"/>
                    </a:cubicBezTo>
                    <a:lnTo>
                      <a:pt x="851" y="525"/>
                    </a:lnTo>
                    <a:close/>
                    <a:moveTo>
                      <a:pt x="815" y="474"/>
                    </a:moveTo>
                    <a:cubicBezTo>
                      <a:pt x="816" y="476"/>
                      <a:pt x="818" y="477"/>
                      <a:pt x="819" y="478"/>
                    </a:cubicBezTo>
                    <a:cubicBezTo>
                      <a:pt x="821" y="478"/>
                      <a:pt x="824" y="478"/>
                      <a:pt x="828" y="478"/>
                    </a:cubicBezTo>
                    <a:cubicBezTo>
                      <a:pt x="857" y="479"/>
                      <a:pt x="857" y="479"/>
                      <a:pt x="857" y="479"/>
                    </a:cubicBezTo>
                    <a:cubicBezTo>
                      <a:pt x="856" y="491"/>
                      <a:pt x="856" y="491"/>
                      <a:pt x="856" y="491"/>
                    </a:cubicBezTo>
                    <a:cubicBezTo>
                      <a:pt x="829" y="490"/>
                      <a:pt x="829" y="490"/>
                      <a:pt x="829" y="490"/>
                    </a:cubicBezTo>
                    <a:cubicBezTo>
                      <a:pt x="823" y="490"/>
                      <a:pt x="819" y="489"/>
                      <a:pt x="816" y="489"/>
                    </a:cubicBezTo>
                    <a:cubicBezTo>
                      <a:pt x="814" y="488"/>
                      <a:pt x="812" y="487"/>
                      <a:pt x="810" y="485"/>
                    </a:cubicBezTo>
                    <a:cubicBezTo>
                      <a:pt x="808" y="483"/>
                      <a:pt x="807" y="481"/>
                      <a:pt x="806" y="478"/>
                    </a:cubicBezTo>
                    <a:cubicBezTo>
                      <a:pt x="805" y="475"/>
                      <a:pt x="805" y="472"/>
                      <a:pt x="805" y="467"/>
                    </a:cubicBezTo>
                    <a:cubicBezTo>
                      <a:pt x="805" y="462"/>
                      <a:pt x="806" y="458"/>
                      <a:pt x="807" y="455"/>
                    </a:cubicBezTo>
                    <a:cubicBezTo>
                      <a:pt x="808" y="452"/>
                      <a:pt x="810" y="450"/>
                      <a:pt x="812" y="448"/>
                    </a:cubicBezTo>
                    <a:cubicBezTo>
                      <a:pt x="813" y="447"/>
                      <a:pt x="815" y="446"/>
                      <a:pt x="817" y="445"/>
                    </a:cubicBezTo>
                    <a:cubicBezTo>
                      <a:pt x="820" y="445"/>
                      <a:pt x="825" y="444"/>
                      <a:pt x="831" y="445"/>
                    </a:cubicBezTo>
                    <a:cubicBezTo>
                      <a:pt x="858" y="446"/>
                      <a:pt x="858" y="446"/>
                      <a:pt x="858" y="446"/>
                    </a:cubicBezTo>
                    <a:cubicBezTo>
                      <a:pt x="858" y="457"/>
                      <a:pt x="858" y="457"/>
                      <a:pt x="858" y="457"/>
                    </a:cubicBezTo>
                    <a:cubicBezTo>
                      <a:pt x="830" y="456"/>
                      <a:pt x="830" y="456"/>
                      <a:pt x="830" y="456"/>
                    </a:cubicBezTo>
                    <a:cubicBezTo>
                      <a:pt x="825" y="456"/>
                      <a:pt x="822" y="456"/>
                      <a:pt x="821" y="456"/>
                    </a:cubicBezTo>
                    <a:cubicBezTo>
                      <a:pt x="819" y="457"/>
                      <a:pt x="817" y="458"/>
                      <a:pt x="816" y="459"/>
                    </a:cubicBezTo>
                    <a:cubicBezTo>
                      <a:pt x="814" y="461"/>
                      <a:pt x="814" y="464"/>
                      <a:pt x="813" y="467"/>
                    </a:cubicBezTo>
                    <a:cubicBezTo>
                      <a:pt x="813" y="470"/>
                      <a:pt x="814" y="473"/>
                      <a:pt x="815" y="47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3" name="Freeform 85">
                <a:extLst>
                  <a:ext uri="{FF2B5EF4-FFF2-40B4-BE49-F238E27FC236}">
                    <a16:creationId xmlns="" xmlns:a16="http://schemas.microsoft.com/office/drawing/2014/main" id="{1A07FA5C-328A-804B-A5E5-85DB789DA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749"/>
                <a:ext cx="42" cy="40"/>
              </a:xfrm>
              <a:custGeom>
                <a:avLst/>
                <a:gdLst>
                  <a:gd name="T0" fmla="*/ 13 w 22"/>
                  <a:gd name="T1" fmla="*/ 20 h 21"/>
                  <a:gd name="T2" fmla="*/ 18 w 22"/>
                  <a:gd name="T3" fmla="*/ 20 h 21"/>
                  <a:gd name="T4" fmla="*/ 21 w 22"/>
                  <a:gd name="T5" fmla="*/ 18 h 21"/>
                  <a:gd name="T6" fmla="*/ 22 w 22"/>
                  <a:gd name="T7" fmla="*/ 13 h 21"/>
                  <a:gd name="T8" fmla="*/ 20 w 22"/>
                  <a:gd name="T9" fmla="*/ 8 h 21"/>
                  <a:gd name="T10" fmla="*/ 13 w 22"/>
                  <a:gd name="T11" fmla="*/ 3 h 21"/>
                  <a:gd name="T12" fmla="*/ 9 w 22"/>
                  <a:gd name="T13" fmla="*/ 0 h 21"/>
                  <a:gd name="T14" fmla="*/ 0 w 22"/>
                  <a:gd name="T15" fmla="*/ 12 h 21"/>
                  <a:gd name="T16" fmla="*/ 5 w 22"/>
                  <a:gd name="T17" fmla="*/ 16 h 21"/>
                  <a:gd name="T18" fmla="*/ 13 w 22"/>
                  <a:gd name="T19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3" y="20"/>
                    </a:moveTo>
                    <a:cubicBezTo>
                      <a:pt x="15" y="21"/>
                      <a:pt x="16" y="21"/>
                      <a:pt x="18" y="20"/>
                    </a:cubicBezTo>
                    <a:cubicBezTo>
                      <a:pt x="19" y="20"/>
                      <a:pt x="20" y="19"/>
                      <a:pt x="21" y="18"/>
                    </a:cubicBezTo>
                    <a:cubicBezTo>
                      <a:pt x="22" y="16"/>
                      <a:pt x="22" y="14"/>
                      <a:pt x="22" y="13"/>
                    </a:cubicBezTo>
                    <a:cubicBezTo>
                      <a:pt x="22" y="11"/>
                      <a:pt x="21" y="10"/>
                      <a:pt x="20" y="8"/>
                    </a:cubicBezTo>
                    <a:cubicBezTo>
                      <a:pt x="19" y="7"/>
                      <a:pt x="16" y="6"/>
                      <a:pt x="13" y="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9" y="18"/>
                      <a:pt x="12" y="20"/>
                      <a:pt x="13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4" name="Freeform 86">
                <a:extLst>
                  <a:ext uri="{FF2B5EF4-FFF2-40B4-BE49-F238E27FC236}">
                    <a16:creationId xmlns="" xmlns:a16="http://schemas.microsoft.com/office/drawing/2014/main" id="{F4F1B6B0-DA6E-5E4F-849E-F7EB08856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110"/>
                <a:ext cx="35" cy="54"/>
              </a:xfrm>
              <a:custGeom>
                <a:avLst/>
                <a:gdLst>
                  <a:gd name="T0" fmla="*/ 4 w 18"/>
                  <a:gd name="T1" fmla="*/ 3 h 28"/>
                  <a:gd name="T2" fmla="*/ 6 w 18"/>
                  <a:gd name="T3" fmla="*/ 6 h 28"/>
                  <a:gd name="T4" fmla="*/ 7 w 18"/>
                  <a:gd name="T5" fmla="*/ 9 h 28"/>
                  <a:gd name="T6" fmla="*/ 7 w 18"/>
                  <a:gd name="T7" fmla="*/ 12 h 28"/>
                  <a:gd name="T8" fmla="*/ 6 w 18"/>
                  <a:gd name="T9" fmla="*/ 13 h 28"/>
                  <a:gd name="T10" fmla="*/ 3 w 18"/>
                  <a:gd name="T11" fmla="*/ 19 h 28"/>
                  <a:gd name="T12" fmla="*/ 3 w 18"/>
                  <a:gd name="T13" fmla="*/ 25 h 28"/>
                  <a:gd name="T14" fmla="*/ 8 w 18"/>
                  <a:gd name="T15" fmla="*/ 22 h 28"/>
                  <a:gd name="T16" fmla="*/ 10 w 18"/>
                  <a:gd name="T17" fmla="*/ 21 h 28"/>
                  <a:gd name="T18" fmla="*/ 11 w 18"/>
                  <a:gd name="T19" fmla="*/ 19 h 28"/>
                  <a:gd name="T20" fmla="*/ 15 w 18"/>
                  <a:gd name="T21" fmla="*/ 13 h 28"/>
                  <a:gd name="T22" fmla="*/ 18 w 18"/>
                  <a:gd name="T23" fmla="*/ 7 h 28"/>
                  <a:gd name="T24" fmla="*/ 18 w 18"/>
                  <a:gd name="T25" fmla="*/ 4 h 28"/>
                  <a:gd name="T26" fmla="*/ 12 w 18"/>
                  <a:gd name="T27" fmla="*/ 1 h 28"/>
                  <a:gd name="T28" fmla="*/ 8 w 18"/>
                  <a:gd name="T29" fmla="*/ 0 h 28"/>
                  <a:gd name="T30" fmla="*/ 4 w 18"/>
                  <a:gd name="T31" fmla="*/ 0 h 28"/>
                  <a:gd name="T32" fmla="*/ 4 w 18"/>
                  <a:gd name="T33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28">
                    <a:moveTo>
                      <a:pt x="4" y="3"/>
                    </a:moveTo>
                    <a:cubicBezTo>
                      <a:pt x="4" y="4"/>
                      <a:pt x="6" y="6"/>
                      <a:pt x="6" y="6"/>
                    </a:cubicBezTo>
                    <a:cubicBezTo>
                      <a:pt x="6" y="8"/>
                      <a:pt x="7" y="9"/>
                      <a:pt x="7" y="9"/>
                    </a:cubicBezTo>
                    <a:cubicBezTo>
                      <a:pt x="8" y="10"/>
                      <a:pt x="7" y="12"/>
                      <a:pt x="7" y="12"/>
                    </a:cubicBezTo>
                    <a:cubicBezTo>
                      <a:pt x="7" y="12"/>
                      <a:pt x="6" y="13"/>
                      <a:pt x="6" y="13"/>
                    </a:cubicBezTo>
                    <a:cubicBezTo>
                      <a:pt x="6" y="16"/>
                      <a:pt x="3" y="19"/>
                      <a:pt x="3" y="19"/>
                    </a:cubicBezTo>
                    <a:cubicBezTo>
                      <a:pt x="0" y="21"/>
                      <a:pt x="3" y="25"/>
                      <a:pt x="3" y="25"/>
                    </a:cubicBezTo>
                    <a:cubicBezTo>
                      <a:pt x="4" y="28"/>
                      <a:pt x="8" y="22"/>
                      <a:pt x="8" y="22"/>
                    </a:cubicBezTo>
                    <a:cubicBezTo>
                      <a:pt x="9" y="21"/>
                      <a:pt x="10" y="21"/>
                      <a:pt x="10" y="21"/>
                    </a:cubicBezTo>
                    <a:cubicBezTo>
                      <a:pt x="10" y="20"/>
                      <a:pt x="10" y="20"/>
                      <a:pt x="11" y="19"/>
                    </a:cubicBezTo>
                    <a:cubicBezTo>
                      <a:pt x="12" y="16"/>
                      <a:pt x="15" y="13"/>
                      <a:pt x="15" y="13"/>
                    </a:cubicBezTo>
                    <a:cubicBezTo>
                      <a:pt x="15" y="12"/>
                      <a:pt x="18" y="7"/>
                      <a:pt x="18" y="7"/>
                    </a:cubicBezTo>
                    <a:cubicBezTo>
                      <a:pt x="18" y="6"/>
                      <a:pt x="18" y="4"/>
                      <a:pt x="18" y="4"/>
                    </a:cubicBezTo>
                    <a:cubicBezTo>
                      <a:pt x="17" y="3"/>
                      <a:pt x="12" y="1"/>
                      <a:pt x="12" y="1"/>
                    </a:cubicBezTo>
                    <a:cubicBezTo>
                      <a:pt x="12" y="1"/>
                      <a:pt x="10" y="1"/>
                      <a:pt x="8" y="0"/>
                    </a:cubicBezTo>
                    <a:cubicBezTo>
                      <a:pt x="6" y="0"/>
                      <a:pt x="4" y="0"/>
                      <a:pt x="4" y="0"/>
                    </a:cubicBezTo>
                    <a:cubicBezTo>
                      <a:pt x="1" y="1"/>
                      <a:pt x="4" y="3"/>
                      <a:pt x="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5" name="Freeform 87">
                <a:extLst>
                  <a:ext uri="{FF2B5EF4-FFF2-40B4-BE49-F238E27FC236}">
                    <a16:creationId xmlns="" xmlns:a16="http://schemas.microsoft.com/office/drawing/2014/main" id="{9757A1C8-19AF-2146-83BB-47EF10CC4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076"/>
                <a:ext cx="68" cy="67"/>
              </a:xfrm>
              <a:custGeom>
                <a:avLst/>
                <a:gdLst>
                  <a:gd name="T0" fmla="*/ 24 w 36"/>
                  <a:gd name="T1" fmla="*/ 32 h 35"/>
                  <a:gd name="T2" fmla="*/ 35 w 36"/>
                  <a:gd name="T3" fmla="*/ 23 h 35"/>
                  <a:gd name="T4" fmla="*/ 35 w 36"/>
                  <a:gd name="T5" fmla="*/ 11 h 35"/>
                  <a:gd name="T6" fmla="*/ 26 w 36"/>
                  <a:gd name="T7" fmla="*/ 2 h 35"/>
                  <a:gd name="T8" fmla="*/ 12 w 36"/>
                  <a:gd name="T9" fmla="*/ 3 h 35"/>
                  <a:gd name="T10" fmla="*/ 1 w 36"/>
                  <a:gd name="T11" fmla="*/ 12 h 35"/>
                  <a:gd name="T12" fmla="*/ 1 w 36"/>
                  <a:gd name="T13" fmla="*/ 24 h 35"/>
                  <a:gd name="T14" fmla="*/ 10 w 36"/>
                  <a:gd name="T15" fmla="*/ 33 h 35"/>
                  <a:gd name="T16" fmla="*/ 24 w 36"/>
                  <a:gd name="T17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35">
                    <a:moveTo>
                      <a:pt x="24" y="32"/>
                    </a:moveTo>
                    <a:cubicBezTo>
                      <a:pt x="30" y="30"/>
                      <a:pt x="33" y="27"/>
                      <a:pt x="35" y="23"/>
                    </a:cubicBezTo>
                    <a:cubicBezTo>
                      <a:pt x="36" y="19"/>
                      <a:pt x="36" y="15"/>
                      <a:pt x="35" y="11"/>
                    </a:cubicBezTo>
                    <a:cubicBezTo>
                      <a:pt x="33" y="6"/>
                      <a:pt x="30" y="3"/>
                      <a:pt x="26" y="2"/>
                    </a:cubicBezTo>
                    <a:cubicBezTo>
                      <a:pt x="22" y="0"/>
                      <a:pt x="17" y="1"/>
                      <a:pt x="12" y="3"/>
                    </a:cubicBezTo>
                    <a:cubicBezTo>
                      <a:pt x="7" y="5"/>
                      <a:pt x="3" y="8"/>
                      <a:pt x="1" y="12"/>
                    </a:cubicBezTo>
                    <a:cubicBezTo>
                      <a:pt x="0" y="16"/>
                      <a:pt x="0" y="20"/>
                      <a:pt x="1" y="24"/>
                    </a:cubicBezTo>
                    <a:cubicBezTo>
                      <a:pt x="3" y="29"/>
                      <a:pt x="6" y="31"/>
                      <a:pt x="10" y="33"/>
                    </a:cubicBezTo>
                    <a:cubicBezTo>
                      <a:pt x="14" y="35"/>
                      <a:pt x="18" y="34"/>
                      <a:pt x="24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</p:grpSp>
      <p:pic>
        <p:nvPicPr>
          <p:cNvPr id="191" name="图片 190">
            <a:extLst>
              <a:ext uri="{FF2B5EF4-FFF2-40B4-BE49-F238E27FC236}">
                <a16:creationId xmlns="" xmlns:a16="http://schemas.microsoft.com/office/drawing/2014/main" id="{5942B352-DEB8-484F-B395-CC3B83EDAA32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6342612"/>
            <a:ext cx="12192000" cy="515389"/>
          </a:xfrm>
          <a:prstGeom prst="rect">
            <a:avLst/>
          </a:prstGeom>
        </p:spPr>
      </p:pic>
      <p:grpSp>
        <p:nvGrpSpPr>
          <p:cNvPr id="192" name="组合 191">
            <a:extLst>
              <a:ext uri="{FF2B5EF4-FFF2-40B4-BE49-F238E27FC236}">
                <a16:creationId xmlns="" xmlns:a16="http://schemas.microsoft.com/office/drawing/2014/main" id="{36451CC1-E625-3642-89FD-6A50568AD7B4}"/>
              </a:ext>
            </a:extLst>
          </p:cNvPr>
          <p:cNvGrpSpPr/>
          <p:nvPr/>
        </p:nvGrpSpPr>
        <p:grpSpPr>
          <a:xfrm>
            <a:off x="10899831" y="6542060"/>
            <a:ext cx="1028644" cy="189883"/>
            <a:chOff x="4206876" y="3000376"/>
            <a:chExt cx="3689350" cy="681038"/>
          </a:xfrm>
          <a:solidFill>
            <a:schemeClr val="bg1"/>
          </a:solidFill>
        </p:grpSpPr>
        <p:sp>
          <p:nvSpPr>
            <p:cNvPr id="193" name="Freeform 54">
              <a:extLst>
                <a:ext uri="{FF2B5EF4-FFF2-40B4-BE49-F238E27FC236}">
                  <a16:creationId xmlns="" xmlns:a16="http://schemas.microsoft.com/office/drawing/2014/main" id="{AF84D259-C5F3-F341-96C9-3453763B8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688" y="3021013"/>
              <a:ext cx="647700" cy="141288"/>
            </a:xfrm>
            <a:custGeom>
              <a:avLst/>
              <a:gdLst>
                <a:gd name="T0" fmla="*/ 98 w 214"/>
                <a:gd name="T1" fmla="*/ 0 h 46"/>
                <a:gd name="T2" fmla="*/ 108 w 214"/>
                <a:gd name="T3" fmla="*/ 3 h 46"/>
                <a:gd name="T4" fmla="*/ 127 w 214"/>
                <a:gd name="T5" fmla="*/ 17 h 46"/>
                <a:gd name="T6" fmla="*/ 137 w 214"/>
                <a:gd name="T7" fmla="*/ 19 h 46"/>
                <a:gd name="T8" fmla="*/ 139 w 214"/>
                <a:gd name="T9" fmla="*/ 19 h 46"/>
                <a:gd name="T10" fmla="*/ 162 w 214"/>
                <a:gd name="T11" fmla="*/ 19 h 46"/>
                <a:gd name="T12" fmla="*/ 176 w 214"/>
                <a:gd name="T13" fmla="*/ 19 h 46"/>
                <a:gd name="T14" fmla="*/ 188 w 214"/>
                <a:gd name="T15" fmla="*/ 19 h 46"/>
                <a:gd name="T16" fmla="*/ 202 w 214"/>
                <a:gd name="T17" fmla="*/ 18 h 46"/>
                <a:gd name="T18" fmla="*/ 210 w 214"/>
                <a:gd name="T19" fmla="*/ 31 h 46"/>
                <a:gd name="T20" fmla="*/ 200 w 214"/>
                <a:gd name="T21" fmla="*/ 34 h 46"/>
                <a:gd name="T22" fmla="*/ 193 w 214"/>
                <a:gd name="T23" fmla="*/ 35 h 46"/>
                <a:gd name="T24" fmla="*/ 183 w 214"/>
                <a:gd name="T25" fmla="*/ 35 h 46"/>
                <a:gd name="T26" fmla="*/ 165 w 214"/>
                <a:gd name="T27" fmla="*/ 36 h 46"/>
                <a:gd name="T28" fmla="*/ 129 w 214"/>
                <a:gd name="T29" fmla="*/ 36 h 46"/>
                <a:gd name="T30" fmla="*/ 121 w 214"/>
                <a:gd name="T31" fmla="*/ 36 h 46"/>
                <a:gd name="T32" fmla="*/ 118 w 214"/>
                <a:gd name="T33" fmla="*/ 38 h 46"/>
                <a:gd name="T34" fmla="*/ 114 w 214"/>
                <a:gd name="T35" fmla="*/ 38 h 46"/>
                <a:gd name="T36" fmla="*/ 94 w 214"/>
                <a:gd name="T37" fmla="*/ 36 h 46"/>
                <a:gd name="T38" fmla="*/ 80 w 214"/>
                <a:gd name="T39" fmla="*/ 36 h 46"/>
                <a:gd name="T40" fmla="*/ 71 w 214"/>
                <a:gd name="T41" fmla="*/ 37 h 46"/>
                <a:gd name="T42" fmla="*/ 41 w 214"/>
                <a:gd name="T43" fmla="*/ 39 h 46"/>
                <a:gd name="T44" fmla="*/ 34 w 214"/>
                <a:gd name="T45" fmla="*/ 39 h 46"/>
                <a:gd name="T46" fmla="*/ 3 w 214"/>
                <a:gd name="T47" fmla="*/ 39 h 46"/>
                <a:gd name="T48" fmla="*/ 0 w 214"/>
                <a:gd name="T49" fmla="*/ 30 h 46"/>
                <a:gd name="T50" fmla="*/ 5 w 214"/>
                <a:gd name="T51" fmla="*/ 25 h 46"/>
                <a:gd name="T52" fmla="*/ 17 w 214"/>
                <a:gd name="T53" fmla="*/ 23 h 46"/>
                <a:gd name="T54" fmla="*/ 46 w 214"/>
                <a:gd name="T55" fmla="*/ 25 h 46"/>
                <a:gd name="T56" fmla="*/ 61 w 214"/>
                <a:gd name="T57" fmla="*/ 23 h 46"/>
                <a:gd name="T58" fmla="*/ 74 w 214"/>
                <a:gd name="T59" fmla="*/ 21 h 46"/>
                <a:gd name="T60" fmla="*/ 84 w 214"/>
                <a:gd name="T61" fmla="*/ 20 h 46"/>
                <a:gd name="T62" fmla="*/ 88 w 214"/>
                <a:gd name="T63" fmla="*/ 19 h 46"/>
                <a:gd name="T64" fmla="*/ 88 w 214"/>
                <a:gd name="T65" fmla="*/ 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4" h="46">
                  <a:moveTo>
                    <a:pt x="93" y="0"/>
                  </a:moveTo>
                  <a:cubicBezTo>
                    <a:pt x="94" y="1"/>
                    <a:pt x="96" y="0"/>
                    <a:pt x="98" y="0"/>
                  </a:cubicBezTo>
                  <a:cubicBezTo>
                    <a:pt x="101" y="1"/>
                    <a:pt x="101" y="2"/>
                    <a:pt x="104" y="3"/>
                  </a:cubicBezTo>
                  <a:cubicBezTo>
                    <a:pt x="105" y="1"/>
                    <a:pt x="108" y="4"/>
                    <a:pt x="108" y="3"/>
                  </a:cubicBezTo>
                  <a:cubicBezTo>
                    <a:pt x="113" y="5"/>
                    <a:pt x="118" y="8"/>
                    <a:pt x="122" y="11"/>
                  </a:cubicBezTo>
                  <a:cubicBezTo>
                    <a:pt x="124" y="12"/>
                    <a:pt x="125" y="16"/>
                    <a:pt x="127" y="17"/>
                  </a:cubicBezTo>
                  <a:cubicBezTo>
                    <a:pt x="129" y="18"/>
                    <a:pt x="133" y="18"/>
                    <a:pt x="135" y="20"/>
                  </a:cubicBezTo>
                  <a:cubicBezTo>
                    <a:pt x="135" y="20"/>
                    <a:pt x="136" y="19"/>
                    <a:pt x="137" y="19"/>
                  </a:cubicBezTo>
                  <a:cubicBezTo>
                    <a:pt x="137" y="19"/>
                    <a:pt x="137" y="19"/>
                    <a:pt x="137" y="20"/>
                  </a:cubicBezTo>
                  <a:cubicBezTo>
                    <a:pt x="138" y="19"/>
                    <a:pt x="138" y="19"/>
                    <a:pt x="139" y="19"/>
                  </a:cubicBezTo>
                  <a:cubicBezTo>
                    <a:pt x="139" y="18"/>
                    <a:pt x="146" y="21"/>
                    <a:pt x="148" y="19"/>
                  </a:cubicBezTo>
                  <a:cubicBezTo>
                    <a:pt x="151" y="21"/>
                    <a:pt x="156" y="18"/>
                    <a:pt x="162" y="19"/>
                  </a:cubicBezTo>
                  <a:cubicBezTo>
                    <a:pt x="164" y="20"/>
                    <a:pt x="171" y="20"/>
                    <a:pt x="174" y="18"/>
                  </a:cubicBezTo>
                  <a:cubicBezTo>
                    <a:pt x="175" y="19"/>
                    <a:pt x="176" y="19"/>
                    <a:pt x="176" y="19"/>
                  </a:cubicBezTo>
                  <a:cubicBezTo>
                    <a:pt x="177" y="19"/>
                    <a:pt x="180" y="18"/>
                    <a:pt x="182" y="19"/>
                  </a:cubicBezTo>
                  <a:cubicBezTo>
                    <a:pt x="182" y="20"/>
                    <a:pt x="186" y="19"/>
                    <a:pt x="188" y="19"/>
                  </a:cubicBezTo>
                  <a:cubicBezTo>
                    <a:pt x="190" y="19"/>
                    <a:pt x="192" y="18"/>
                    <a:pt x="195" y="18"/>
                  </a:cubicBezTo>
                  <a:cubicBezTo>
                    <a:pt x="196" y="18"/>
                    <a:pt x="201" y="19"/>
                    <a:pt x="202" y="18"/>
                  </a:cubicBezTo>
                  <a:cubicBezTo>
                    <a:pt x="206" y="20"/>
                    <a:pt x="212" y="21"/>
                    <a:pt x="214" y="23"/>
                  </a:cubicBezTo>
                  <a:cubicBezTo>
                    <a:pt x="214" y="26"/>
                    <a:pt x="213" y="30"/>
                    <a:pt x="210" y="31"/>
                  </a:cubicBezTo>
                  <a:cubicBezTo>
                    <a:pt x="209" y="32"/>
                    <a:pt x="206" y="31"/>
                    <a:pt x="205" y="31"/>
                  </a:cubicBezTo>
                  <a:cubicBezTo>
                    <a:pt x="204" y="32"/>
                    <a:pt x="202" y="34"/>
                    <a:pt x="200" y="34"/>
                  </a:cubicBezTo>
                  <a:cubicBezTo>
                    <a:pt x="198" y="35"/>
                    <a:pt x="195" y="34"/>
                    <a:pt x="194" y="36"/>
                  </a:cubicBezTo>
                  <a:cubicBezTo>
                    <a:pt x="194" y="36"/>
                    <a:pt x="193" y="35"/>
                    <a:pt x="193" y="35"/>
                  </a:cubicBezTo>
                  <a:cubicBezTo>
                    <a:pt x="192" y="35"/>
                    <a:pt x="184" y="35"/>
                    <a:pt x="184" y="35"/>
                  </a:cubicBezTo>
                  <a:cubicBezTo>
                    <a:pt x="183" y="35"/>
                    <a:pt x="183" y="35"/>
                    <a:pt x="183" y="35"/>
                  </a:cubicBezTo>
                  <a:cubicBezTo>
                    <a:pt x="183" y="35"/>
                    <a:pt x="171" y="36"/>
                    <a:pt x="169" y="35"/>
                  </a:cubicBezTo>
                  <a:cubicBezTo>
                    <a:pt x="167" y="35"/>
                    <a:pt x="166" y="35"/>
                    <a:pt x="165" y="36"/>
                  </a:cubicBezTo>
                  <a:cubicBezTo>
                    <a:pt x="159" y="33"/>
                    <a:pt x="147" y="34"/>
                    <a:pt x="141" y="36"/>
                  </a:cubicBezTo>
                  <a:cubicBezTo>
                    <a:pt x="138" y="36"/>
                    <a:pt x="129" y="36"/>
                    <a:pt x="129" y="36"/>
                  </a:cubicBezTo>
                  <a:cubicBezTo>
                    <a:pt x="129" y="36"/>
                    <a:pt x="128" y="37"/>
                    <a:pt x="128" y="37"/>
                  </a:cubicBezTo>
                  <a:cubicBezTo>
                    <a:pt x="125" y="36"/>
                    <a:pt x="123" y="36"/>
                    <a:pt x="121" y="36"/>
                  </a:cubicBezTo>
                  <a:cubicBezTo>
                    <a:pt x="119" y="36"/>
                    <a:pt x="119" y="37"/>
                    <a:pt x="118" y="38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7" y="37"/>
                    <a:pt x="116" y="37"/>
                    <a:pt x="115" y="37"/>
                  </a:cubicBezTo>
                  <a:cubicBezTo>
                    <a:pt x="115" y="38"/>
                    <a:pt x="114" y="38"/>
                    <a:pt x="114" y="38"/>
                  </a:cubicBezTo>
                  <a:cubicBezTo>
                    <a:pt x="112" y="38"/>
                    <a:pt x="109" y="37"/>
                    <a:pt x="107" y="36"/>
                  </a:cubicBezTo>
                  <a:cubicBezTo>
                    <a:pt x="104" y="37"/>
                    <a:pt x="98" y="37"/>
                    <a:pt x="94" y="36"/>
                  </a:cubicBezTo>
                  <a:cubicBezTo>
                    <a:pt x="93" y="36"/>
                    <a:pt x="87" y="37"/>
                    <a:pt x="86" y="38"/>
                  </a:cubicBezTo>
                  <a:cubicBezTo>
                    <a:pt x="85" y="38"/>
                    <a:pt x="81" y="37"/>
                    <a:pt x="80" y="36"/>
                  </a:cubicBezTo>
                  <a:cubicBezTo>
                    <a:pt x="78" y="37"/>
                    <a:pt x="77" y="37"/>
                    <a:pt x="75" y="38"/>
                  </a:cubicBezTo>
                  <a:cubicBezTo>
                    <a:pt x="73" y="38"/>
                    <a:pt x="72" y="37"/>
                    <a:pt x="71" y="37"/>
                  </a:cubicBezTo>
                  <a:cubicBezTo>
                    <a:pt x="66" y="39"/>
                    <a:pt x="55" y="36"/>
                    <a:pt x="51" y="39"/>
                  </a:cubicBezTo>
                  <a:cubicBezTo>
                    <a:pt x="49" y="40"/>
                    <a:pt x="44" y="38"/>
                    <a:pt x="41" y="39"/>
                  </a:cubicBezTo>
                  <a:cubicBezTo>
                    <a:pt x="40" y="39"/>
                    <a:pt x="38" y="39"/>
                    <a:pt x="36" y="40"/>
                  </a:cubicBezTo>
                  <a:cubicBezTo>
                    <a:pt x="36" y="40"/>
                    <a:pt x="35" y="39"/>
                    <a:pt x="34" y="39"/>
                  </a:cubicBezTo>
                  <a:cubicBezTo>
                    <a:pt x="30" y="41"/>
                    <a:pt x="20" y="42"/>
                    <a:pt x="18" y="46"/>
                  </a:cubicBezTo>
                  <a:cubicBezTo>
                    <a:pt x="14" y="45"/>
                    <a:pt x="6" y="43"/>
                    <a:pt x="3" y="39"/>
                  </a:cubicBezTo>
                  <a:cubicBezTo>
                    <a:pt x="2" y="38"/>
                    <a:pt x="3" y="35"/>
                    <a:pt x="2" y="34"/>
                  </a:cubicBezTo>
                  <a:cubicBezTo>
                    <a:pt x="1" y="32"/>
                    <a:pt x="0" y="33"/>
                    <a:pt x="0" y="30"/>
                  </a:cubicBezTo>
                  <a:cubicBezTo>
                    <a:pt x="1" y="28"/>
                    <a:pt x="2" y="27"/>
                    <a:pt x="3" y="25"/>
                  </a:cubicBezTo>
                  <a:cubicBezTo>
                    <a:pt x="4" y="25"/>
                    <a:pt x="4" y="26"/>
                    <a:pt x="5" y="25"/>
                  </a:cubicBezTo>
                  <a:cubicBezTo>
                    <a:pt x="8" y="25"/>
                    <a:pt x="10" y="24"/>
                    <a:pt x="13" y="23"/>
                  </a:cubicBezTo>
                  <a:cubicBezTo>
                    <a:pt x="14" y="23"/>
                    <a:pt x="16" y="24"/>
                    <a:pt x="17" y="23"/>
                  </a:cubicBezTo>
                  <a:cubicBezTo>
                    <a:pt x="23" y="23"/>
                    <a:pt x="28" y="23"/>
                    <a:pt x="34" y="23"/>
                  </a:cubicBezTo>
                  <a:cubicBezTo>
                    <a:pt x="35" y="23"/>
                    <a:pt x="43" y="26"/>
                    <a:pt x="46" y="25"/>
                  </a:cubicBezTo>
                  <a:cubicBezTo>
                    <a:pt x="48" y="24"/>
                    <a:pt x="52" y="23"/>
                    <a:pt x="52" y="23"/>
                  </a:cubicBezTo>
                  <a:cubicBezTo>
                    <a:pt x="53" y="23"/>
                    <a:pt x="59" y="23"/>
                    <a:pt x="61" y="23"/>
                  </a:cubicBezTo>
                  <a:cubicBezTo>
                    <a:pt x="63" y="22"/>
                    <a:pt x="68" y="23"/>
                    <a:pt x="70" y="23"/>
                  </a:cubicBezTo>
                  <a:cubicBezTo>
                    <a:pt x="71" y="22"/>
                    <a:pt x="73" y="21"/>
                    <a:pt x="74" y="21"/>
                  </a:cubicBezTo>
                  <a:cubicBezTo>
                    <a:pt x="77" y="21"/>
                    <a:pt x="79" y="21"/>
                    <a:pt x="82" y="21"/>
                  </a:cubicBezTo>
                  <a:cubicBezTo>
                    <a:pt x="83" y="21"/>
                    <a:pt x="83" y="21"/>
                    <a:pt x="84" y="20"/>
                  </a:cubicBezTo>
                  <a:cubicBezTo>
                    <a:pt x="85" y="21"/>
                    <a:pt x="84" y="21"/>
                    <a:pt x="86" y="21"/>
                  </a:cubicBezTo>
                  <a:cubicBezTo>
                    <a:pt x="86" y="21"/>
                    <a:pt x="87" y="20"/>
                    <a:pt x="88" y="19"/>
                  </a:cubicBezTo>
                  <a:cubicBezTo>
                    <a:pt x="88" y="18"/>
                    <a:pt x="89" y="17"/>
                    <a:pt x="89" y="16"/>
                  </a:cubicBezTo>
                  <a:cubicBezTo>
                    <a:pt x="86" y="13"/>
                    <a:pt x="90" y="5"/>
                    <a:pt x="88" y="4"/>
                  </a:cubicBezTo>
                  <a:cubicBezTo>
                    <a:pt x="89" y="2"/>
                    <a:pt x="91" y="1"/>
                    <a:pt x="9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4" name="Freeform 55">
              <a:extLst>
                <a:ext uri="{FF2B5EF4-FFF2-40B4-BE49-F238E27FC236}">
                  <a16:creationId xmlns="" xmlns:a16="http://schemas.microsoft.com/office/drawing/2014/main" id="{103331B1-9844-7E47-9EA8-4A5A4C8161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86363" y="3152776"/>
              <a:ext cx="823913" cy="525463"/>
            </a:xfrm>
            <a:custGeom>
              <a:avLst/>
              <a:gdLst>
                <a:gd name="T0" fmla="*/ 257 w 272"/>
                <a:gd name="T1" fmla="*/ 115 h 172"/>
                <a:gd name="T2" fmla="*/ 219 w 272"/>
                <a:gd name="T3" fmla="*/ 115 h 172"/>
                <a:gd name="T4" fmla="*/ 187 w 272"/>
                <a:gd name="T5" fmla="*/ 113 h 172"/>
                <a:gd name="T6" fmla="*/ 171 w 272"/>
                <a:gd name="T7" fmla="*/ 112 h 172"/>
                <a:gd name="T8" fmla="*/ 125 w 272"/>
                <a:gd name="T9" fmla="*/ 112 h 172"/>
                <a:gd name="T10" fmla="*/ 139 w 272"/>
                <a:gd name="T11" fmla="*/ 100 h 172"/>
                <a:gd name="T12" fmla="*/ 162 w 272"/>
                <a:gd name="T13" fmla="*/ 101 h 172"/>
                <a:gd name="T14" fmla="*/ 183 w 272"/>
                <a:gd name="T15" fmla="*/ 101 h 172"/>
                <a:gd name="T16" fmla="*/ 185 w 272"/>
                <a:gd name="T17" fmla="*/ 58 h 172"/>
                <a:gd name="T18" fmla="*/ 186 w 272"/>
                <a:gd name="T19" fmla="*/ 32 h 172"/>
                <a:gd name="T20" fmla="*/ 194 w 272"/>
                <a:gd name="T21" fmla="*/ 0 h 172"/>
                <a:gd name="T22" fmla="*/ 168 w 272"/>
                <a:gd name="T23" fmla="*/ 1 h 172"/>
                <a:gd name="T24" fmla="*/ 143 w 272"/>
                <a:gd name="T25" fmla="*/ 3 h 172"/>
                <a:gd name="T26" fmla="*/ 114 w 272"/>
                <a:gd name="T27" fmla="*/ 4 h 172"/>
                <a:gd name="T28" fmla="*/ 95 w 272"/>
                <a:gd name="T29" fmla="*/ 2 h 172"/>
                <a:gd name="T30" fmla="*/ 63 w 272"/>
                <a:gd name="T31" fmla="*/ 5 h 172"/>
                <a:gd name="T32" fmla="*/ 62 w 272"/>
                <a:gd name="T33" fmla="*/ 22 h 172"/>
                <a:gd name="T34" fmla="*/ 67 w 272"/>
                <a:gd name="T35" fmla="*/ 50 h 172"/>
                <a:gd name="T36" fmla="*/ 66 w 272"/>
                <a:gd name="T37" fmla="*/ 63 h 172"/>
                <a:gd name="T38" fmla="*/ 67 w 272"/>
                <a:gd name="T39" fmla="*/ 82 h 172"/>
                <a:gd name="T40" fmla="*/ 62 w 272"/>
                <a:gd name="T41" fmla="*/ 106 h 172"/>
                <a:gd name="T42" fmla="*/ 75 w 272"/>
                <a:gd name="T43" fmla="*/ 101 h 172"/>
                <a:gd name="T44" fmla="*/ 109 w 272"/>
                <a:gd name="T45" fmla="*/ 102 h 172"/>
                <a:gd name="T46" fmla="*/ 99 w 272"/>
                <a:gd name="T47" fmla="*/ 112 h 172"/>
                <a:gd name="T48" fmla="*/ 71 w 272"/>
                <a:gd name="T49" fmla="*/ 116 h 172"/>
                <a:gd name="T50" fmla="*/ 43 w 272"/>
                <a:gd name="T51" fmla="*/ 120 h 172"/>
                <a:gd name="T52" fmla="*/ 23 w 272"/>
                <a:gd name="T53" fmla="*/ 122 h 172"/>
                <a:gd name="T54" fmla="*/ 4 w 272"/>
                <a:gd name="T55" fmla="*/ 129 h 172"/>
                <a:gd name="T56" fmla="*/ 28 w 272"/>
                <a:gd name="T57" fmla="*/ 143 h 172"/>
                <a:gd name="T58" fmla="*/ 42 w 272"/>
                <a:gd name="T59" fmla="*/ 138 h 172"/>
                <a:gd name="T60" fmla="*/ 62 w 272"/>
                <a:gd name="T61" fmla="*/ 133 h 172"/>
                <a:gd name="T62" fmla="*/ 93 w 272"/>
                <a:gd name="T63" fmla="*/ 127 h 172"/>
                <a:gd name="T64" fmla="*/ 92 w 272"/>
                <a:gd name="T65" fmla="*/ 141 h 172"/>
                <a:gd name="T66" fmla="*/ 86 w 272"/>
                <a:gd name="T67" fmla="*/ 156 h 172"/>
                <a:gd name="T68" fmla="*/ 100 w 272"/>
                <a:gd name="T69" fmla="*/ 153 h 172"/>
                <a:gd name="T70" fmla="*/ 119 w 272"/>
                <a:gd name="T71" fmla="*/ 126 h 172"/>
                <a:gd name="T72" fmla="*/ 138 w 272"/>
                <a:gd name="T73" fmla="*/ 130 h 172"/>
                <a:gd name="T74" fmla="*/ 150 w 272"/>
                <a:gd name="T75" fmla="*/ 150 h 172"/>
                <a:gd name="T76" fmla="*/ 170 w 272"/>
                <a:gd name="T77" fmla="*/ 159 h 172"/>
                <a:gd name="T78" fmla="*/ 172 w 272"/>
                <a:gd name="T79" fmla="*/ 128 h 172"/>
                <a:gd name="T80" fmla="*/ 209 w 272"/>
                <a:gd name="T81" fmla="*/ 134 h 172"/>
                <a:gd name="T82" fmla="*/ 229 w 272"/>
                <a:gd name="T83" fmla="*/ 144 h 172"/>
                <a:gd name="T84" fmla="*/ 238 w 272"/>
                <a:gd name="T85" fmla="*/ 146 h 172"/>
                <a:gd name="T86" fmla="*/ 266 w 272"/>
                <a:gd name="T87" fmla="*/ 140 h 172"/>
                <a:gd name="T88" fmla="*/ 170 w 272"/>
                <a:gd name="T89" fmla="*/ 55 h 172"/>
                <a:gd name="T90" fmla="*/ 139 w 272"/>
                <a:gd name="T91" fmla="*/ 55 h 172"/>
                <a:gd name="T92" fmla="*/ 107 w 272"/>
                <a:gd name="T93" fmla="*/ 58 h 172"/>
                <a:gd name="T94" fmla="*/ 87 w 272"/>
                <a:gd name="T95" fmla="*/ 60 h 172"/>
                <a:gd name="T96" fmla="*/ 104 w 272"/>
                <a:gd name="T97" fmla="*/ 48 h 172"/>
                <a:gd name="T98" fmla="*/ 135 w 272"/>
                <a:gd name="T99" fmla="*/ 45 h 172"/>
                <a:gd name="T100" fmla="*/ 166 w 272"/>
                <a:gd name="T101" fmla="*/ 44 h 172"/>
                <a:gd name="T102" fmla="*/ 94 w 272"/>
                <a:gd name="T103" fmla="*/ 23 h 172"/>
                <a:gd name="T104" fmla="*/ 135 w 272"/>
                <a:gd name="T105" fmla="*/ 20 h 172"/>
                <a:gd name="T106" fmla="*/ 174 w 272"/>
                <a:gd name="T107" fmla="*/ 19 h 172"/>
                <a:gd name="T108" fmla="*/ 102 w 272"/>
                <a:gd name="T109" fmla="*/ 32 h 172"/>
                <a:gd name="T110" fmla="*/ 94 w 272"/>
                <a:gd name="T111" fmla="*/ 23 h 172"/>
                <a:gd name="T112" fmla="*/ 95 w 272"/>
                <a:gd name="T113" fmla="*/ 85 h 172"/>
                <a:gd name="T114" fmla="*/ 82 w 272"/>
                <a:gd name="T115" fmla="*/ 82 h 172"/>
                <a:gd name="T116" fmla="*/ 106 w 272"/>
                <a:gd name="T117" fmla="*/ 75 h 172"/>
                <a:gd name="T118" fmla="*/ 149 w 272"/>
                <a:gd name="T119" fmla="*/ 71 h 172"/>
                <a:gd name="T120" fmla="*/ 170 w 272"/>
                <a:gd name="T121" fmla="*/ 81 h 172"/>
                <a:gd name="T122" fmla="*/ 133 w 272"/>
                <a:gd name="T123" fmla="*/ 8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2" h="172">
                  <a:moveTo>
                    <a:pt x="270" y="130"/>
                  </a:moveTo>
                  <a:cubicBezTo>
                    <a:pt x="272" y="123"/>
                    <a:pt x="264" y="119"/>
                    <a:pt x="266" y="115"/>
                  </a:cubicBezTo>
                  <a:cubicBezTo>
                    <a:pt x="265" y="114"/>
                    <a:pt x="264" y="112"/>
                    <a:pt x="262" y="112"/>
                  </a:cubicBezTo>
                  <a:cubicBezTo>
                    <a:pt x="261" y="112"/>
                    <a:pt x="258" y="115"/>
                    <a:pt x="257" y="115"/>
                  </a:cubicBezTo>
                  <a:cubicBezTo>
                    <a:pt x="255" y="116"/>
                    <a:pt x="241" y="114"/>
                    <a:pt x="239" y="113"/>
                  </a:cubicBezTo>
                  <a:cubicBezTo>
                    <a:pt x="237" y="113"/>
                    <a:pt x="237" y="115"/>
                    <a:pt x="235" y="115"/>
                  </a:cubicBezTo>
                  <a:cubicBezTo>
                    <a:pt x="234" y="116"/>
                    <a:pt x="231" y="115"/>
                    <a:pt x="231" y="115"/>
                  </a:cubicBezTo>
                  <a:cubicBezTo>
                    <a:pt x="230" y="114"/>
                    <a:pt x="220" y="116"/>
                    <a:pt x="219" y="115"/>
                  </a:cubicBezTo>
                  <a:cubicBezTo>
                    <a:pt x="218" y="115"/>
                    <a:pt x="218" y="114"/>
                    <a:pt x="217" y="114"/>
                  </a:cubicBezTo>
                  <a:cubicBezTo>
                    <a:pt x="213" y="117"/>
                    <a:pt x="206" y="114"/>
                    <a:pt x="202" y="113"/>
                  </a:cubicBezTo>
                  <a:cubicBezTo>
                    <a:pt x="200" y="114"/>
                    <a:pt x="193" y="113"/>
                    <a:pt x="193" y="113"/>
                  </a:cubicBezTo>
                  <a:cubicBezTo>
                    <a:pt x="191" y="113"/>
                    <a:pt x="189" y="113"/>
                    <a:pt x="187" y="113"/>
                  </a:cubicBezTo>
                  <a:cubicBezTo>
                    <a:pt x="186" y="113"/>
                    <a:pt x="186" y="112"/>
                    <a:pt x="185" y="112"/>
                  </a:cubicBezTo>
                  <a:cubicBezTo>
                    <a:pt x="184" y="114"/>
                    <a:pt x="183" y="112"/>
                    <a:pt x="181" y="113"/>
                  </a:cubicBezTo>
                  <a:cubicBezTo>
                    <a:pt x="180" y="113"/>
                    <a:pt x="179" y="113"/>
                    <a:pt x="179" y="113"/>
                  </a:cubicBezTo>
                  <a:cubicBezTo>
                    <a:pt x="176" y="112"/>
                    <a:pt x="175" y="113"/>
                    <a:pt x="171" y="112"/>
                  </a:cubicBezTo>
                  <a:cubicBezTo>
                    <a:pt x="169" y="112"/>
                    <a:pt x="166" y="112"/>
                    <a:pt x="164" y="112"/>
                  </a:cubicBezTo>
                  <a:cubicBezTo>
                    <a:pt x="164" y="112"/>
                    <a:pt x="155" y="110"/>
                    <a:pt x="154" y="110"/>
                  </a:cubicBezTo>
                  <a:cubicBezTo>
                    <a:pt x="153" y="111"/>
                    <a:pt x="153" y="112"/>
                    <a:pt x="151" y="111"/>
                  </a:cubicBezTo>
                  <a:cubicBezTo>
                    <a:pt x="144" y="109"/>
                    <a:pt x="131" y="110"/>
                    <a:pt x="125" y="112"/>
                  </a:cubicBezTo>
                  <a:cubicBezTo>
                    <a:pt x="125" y="112"/>
                    <a:pt x="124" y="111"/>
                    <a:pt x="124" y="111"/>
                  </a:cubicBezTo>
                  <a:cubicBezTo>
                    <a:pt x="124" y="108"/>
                    <a:pt x="125" y="101"/>
                    <a:pt x="129" y="100"/>
                  </a:cubicBezTo>
                  <a:cubicBezTo>
                    <a:pt x="132" y="99"/>
                    <a:pt x="132" y="100"/>
                    <a:pt x="135" y="101"/>
                  </a:cubicBezTo>
                  <a:cubicBezTo>
                    <a:pt x="137" y="101"/>
                    <a:pt x="138" y="100"/>
                    <a:pt x="139" y="100"/>
                  </a:cubicBezTo>
                  <a:cubicBezTo>
                    <a:pt x="140" y="100"/>
                    <a:pt x="140" y="100"/>
                    <a:pt x="141" y="100"/>
                  </a:cubicBezTo>
                  <a:cubicBezTo>
                    <a:pt x="141" y="100"/>
                    <a:pt x="142" y="100"/>
                    <a:pt x="142" y="100"/>
                  </a:cubicBezTo>
                  <a:cubicBezTo>
                    <a:pt x="147" y="101"/>
                    <a:pt x="147" y="101"/>
                    <a:pt x="147" y="101"/>
                  </a:cubicBezTo>
                  <a:cubicBezTo>
                    <a:pt x="149" y="101"/>
                    <a:pt x="161" y="101"/>
                    <a:pt x="162" y="101"/>
                  </a:cubicBezTo>
                  <a:cubicBezTo>
                    <a:pt x="165" y="101"/>
                    <a:pt x="168" y="101"/>
                    <a:pt x="170" y="101"/>
                  </a:cubicBezTo>
                  <a:cubicBezTo>
                    <a:pt x="173" y="103"/>
                    <a:pt x="174" y="105"/>
                    <a:pt x="175" y="106"/>
                  </a:cubicBezTo>
                  <a:cubicBezTo>
                    <a:pt x="175" y="106"/>
                    <a:pt x="176" y="106"/>
                    <a:pt x="177" y="106"/>
                  </a:cubicBezTo>
                  <a:cubicBezTo>
                    <a:pt x="179" y="104"/>
                    <a:pt x="181" y="102"/>
                    <a:pt x="183" y="101"/>
                  </a:cubicBezTo>
                  <a:cubicBezTo>
                    <a:pt x="185" y="99"/>
                    <a:pt x="186" y="91"/>
                    <a:pt x="185" y="87"/>
                  </a:cubicBezTo>
                  <a:cubicBezTo>
                    <a:pt x="185" y="86"/>
                    <a:pt x="181" y="84"/>
                    <a:pt x="183" y="81"/>
                  </a:cubicBezTo>
                  <a:cubicBezTo>
                    <a:pt x="183" y="80"/>
                    <a:pt x="183" y="75"/>
                    <a:pt x="183" y="75"/>
                  </a:cubicBezTo>
                  <a:cubicBezTo>
                    <a:pt x="185" y="72"/>
                    <a:pt x="186" y="61"/>
                    <a:pt x="185" y="58"/>
                  </a:cubicBezTo>
                  <a:cubicBezTo>
                    <a:pt x="185" y="57"/>
                    <a:pt x="184" y="56"/>
                    <a:pt x="184" y="55"/>
                  </a:cubicBezTo>
                  <a:cubicBezTo>
                    <a:pt x="184" y="55"/>
                    <a:pt x="184" y="50"/>
                    <a:pt x="184" y="49"/>
                  </a:cubicBezTo>
                  <a:cubicBezTo>
                    <a:pt x="185" y="47"/>
                    <a:pt x="186" y="44"/>
                    <a:pt x="186" y="41"/>
                  </a:cubicBezTo>
                  <a:cubicBezTo>
                    <a:pt x="187" y="37"/>
                    <a:pt x="185" y="36"/>
                    <a:pt x="186" y="32"/>
                  </a:cubicBezTo>
                  <a:cubicBezTo>
                    <a:pt x="187" y="32"/>
                    <a:pt x="186" y="31"/>
                    <a:pt x="187" y="31"/>
                  </a:cubicBezTo>
                  <a:cubicBezTo>
                    <a:pt x="187" y="28"/>
                    <a:pt x="189" y="27"/>
                    <a:pt x="191" y="25"/>
                  </a:cubicBezTo>
                  <a:cubicBezTo>
                    <a:pt x="194" y="21"/>
                    <a:pt x="198" y="15"/>
                    <a:pt x="199" y="9"/>
                  </a:cubicBezTo>
                  <a:cubicBezTo>
                    <a:pt x="197" y="6"/>
                    <a:pt x="197" y="2"/>
                    <a:pt x="194" y="0"/>
                  </a:cubicBezTo>
                  <a:cubicBezTo>
                    <a:pt x="193" y="0"/>
                    <a:pt x="192" y="0"/>
                    <a:pt x="191" y="0"/>
                  </a:cubicBezTo>
                  <a:cubicBezTo>
                    <a:pt x="190" y="2"/>
                    <a:pt x="188" y="1"/>
                    <a:pt x="187" y="1"/>
                  </a:cubicBezTo>
                  <a:cubicBezTo>
                    <a:pt x="184" y="4"/>
                    <a:pt x="180" y="4"/>
                    <a:pt x="176" y="3"/>
                  </a:cubicBezTo>
                  <a:cubicBezTo>
                    <a:pt x="174" y="5"/>
                    <a:pt x="169" y="2"/>
                    <a:pt x="168" y="1"/>
                  </a:cubicBezTo>
                  <a:cubicBezTo>
                    <a:pt x="168" y="2"/>
                    <a:pt x="165" y="2"/>
                    <a:pt x="164" y="2"/>
                  </a:cubicBezTo>
                  <a:cubicBezTo>
                    <a:pt x="164" y="2"/>
                    <a:pt x="161" y="1"/>
                    <a:pt x="161" y="2"/>
                  </a:cubicBezTo>
                  <a:cubicBezTo>
                    <a:pt x="158" y="2"/>
                    <a:pt x="151" y="2"/>
                    <a:pt x="148" y="4"/>
                  </a:cubicBezTo>
                  <a:cubicBezTo>
                    <a:pt x="146" y="4"/>
                    <a:pt x="145" y="3"/>
                    <a:pt x="143" y="3"/>
                  </a:cubicBezTo>
                  <a:cubicBezTo>
                    <a:pt x="140" y="2"/>
                    <a:pt x="140" y="4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4" y="3"/>
                    <a:pt x="131" y="1"/>
                    <a:pt x="128" y="2"/>
                  </a:cubicBezTo>
                  <a:cubicBezTo>
                    <a:pt x="124" y="3"/>
                    <a:pt x="117" y="3"/>
                    <a:pt x="114" y="4"/>
                  </a:cubicBezTo>
                  <a:cubicBezTo>
                    <a:pt x="113" y="3"/>
                    <a:pt x="113" y="3"/>
                    <a:pt x="112" y="3"/>
                  </a:cubicBezTo>
                  <a:cubicBezTo>
                    <a:pt x="109" y="4"/>
                    <a:pt x="108" y="4"/>
                    <a:pt x="106" y="4"/>
                  </a:cubicBezTo>
                  <a:cubicBezTo>
                    <a:pt x="104" y="4"/>
                    <a:pt x="100" y="3"/>
                    <a:pt x="100" y="2"/>
                  </a:cubicBezTo>
                  <a:cubicBezTo>
                    <a:pt x="98" y="2"/>
                    <a:pt x="96" y="2"/>
                    <a:pt x="95" y="2"/>
                  </a:cubicBezTo>
                  <a:cubicBezTo>
                    <a:pt x="94" y="3"/>
                    <a:pt x="84" y="2"/>
                    <a:pt x="82" y="4"/>
                  </a:cubicBezTo>
                  <a:cubicBezTo>
                    <a:pt x="80" y="4"/>
                    <a:pt x="78" y="4"/>
                    <a:pt x="76" y="4"/>
                  </a:cubicBezTo>
                  <a:cubicBezTo>
                    <a:pt x="73" y="4"/>
                    <a:pt x="71" y="4"/>
                    <a:pt x="67" y="6"/>
                  </a:cubicBezTo>
                  <a:cubicBezTo>
                    <a:pt x="66" y="6"/>
                    <a:pt x="65" y="5"/>
                    <a:pt x="63" y="5"/>
                  </a:cubicBezTo>
                  <a:cubicBezTo>
                    <a:pt x="61" y="7"/>
                    <a:pt x="58" y="9"/>
                    <a:pt x="55" y="10"/>
                  </a:cubicBezTo>
                  <a:cubicBezTo>
                    <a:pt x="55" y="12"/>
                    <a:pt x="55" y="13"/>
                    <a:pt x="56" y="14"/>
                  </a:cubicBezTo>
                  <a:cubicBezTo>
                    <a:pt x="57" y="14"/>
                    <a:pt x="61" y="18"/>
                    <a:pt x="62" y="19"/>
                  </a:cubicBezTo>
                  <a:cubicBezTo>
                    <a:pt x="62" y="20"/>
                    <a:pt x="62" y="22"/>
                    <a:pt x="62" y="22"/>
                  </a:cubicBezTo>
                  <a:cubicBezTo>
                    <a:pt x="63" y="23"/>
                    <a:pt x="63" y="26"/>
                    <a:pt x="63" y="26"/>
                  </a:cubicBezTo>
                  <a:cubicBezTo>
                    <a:pt x="66" y="29"/>
                    <a:pt x="65" y="31"/>
                    <a:pt x="66" y="35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5"/>
                    <a:pt x="66" y="49"/>
                    <a:pt x="67" y="50"/>
                  </a:cubicBezTo>
                  <a:cubicBezTo>
                    <a:pt x="67" y="51"/>
                    <a:pt x="66" y="52"/>
                    <a:pt x="66" y="52"/>
                  </a:cubicBezTo>
                  <a:cubicBezTo>
                    <a:pt x="67" y="54"/>
                    <a:pt x="67" y="56"/>
                    <a:pt x="67" y="58"/>
                  </a:cubicBezTo>
                  <a:cubicBezTo>
                    <a:pt x="67" y="58"/>
                    <a:pt x="67" y="59"/>
                    <a:pt x="67" y="59"/>
                  </a:cubicBezTo>
                  <a:cubicBezTo>
                    <a:pt x="67" y="60"/>
                    <a:pt x="67" y="62"/>
                    <a:pt x="66" y="63"/>
                  </a:cubicBezTo>
                  <a:cubicBezTo>
                    <a:pt x="66" y="64"/>
                    <a:pt x="67" y="65"/>
                    <a:pt x="67" y="66"/>
                  </a:cubicBezTo>
                  <a:cubicBezTo>
                    <a:pt x="66" y="66"/>
                    <a:pt x="66" y="67"/>
                    <a:pt x="65" y="68"/>
                  </a:cubicBezTo>
                  <a:cubicBezTo>
                    <a:pt x="66" y="71"/>
                    <a:pt x="68" y="80"/>
                    <a:pt x="66" y="82"/>
                  </a:cubicBezTo>
                  <a:cubicBezTo>
                    <a:pt x="67" y="82"/>
                    <a:pt x="66" y="82"/>
                    <a:pt x="67" y="82"/>
                  </a:cubicBezTo>
                  <a:cubicBezTo>
                    <a:pt x="67" y="83"/>
                    <a:pt x="66" y="87"/>
                    <a:pt x="66" y="88"/>
                  </a:cubicBezTo>
                  <a:cubicBezTo>
                    <a:pt x="66" y="88"/>
                    <a:pt x="66" y="88"/>
                    <a:pt x="66" y="88"/>
                  </a:cubicBezTo>
                  <a:cubicBezTo>
                    <a:pt x="66" y="88"/>
                    <a:pt x="66" y="93"/>
                    <a:pt x="66" y="93"/>
                  </a:cubicBezTo>
                  <a:cubicBezTo>
                    <a:pt x="65" y="98"/>
                    <a:pt x="64" y="102"/>
                    <a:pt x="62" y="106"/>
                  </a:cubicBezTo>
                  <a:cubicBezTo>
                    <a:pt x="62" y="107"/>
                    <a:pt x="62" y="113"/>
                    <a:pt x="62" y="113"/>
                  </a:cubicBezTo>
                  <a:cubicBezTo>
                    <a:pt x="63" y="114"/>
                    <a:pt x="64" y="114"/>
                    <a:pt x="65" y="114"/>
                  </a:cubicBezTo>
                  <a:cubicBezTo>
                    <a:pt x="65" y="114"/>
                    <a:pt x="67" y="114"/>
                    <a:pt x="67" y="113"/>
                  </a:cubicBezTo>
                  <a:cubicBezTo>
                    <a:pt x="70" y="112"/>
                    <a:pt x="74" y="103"/>
                    <a:pt x="75" y="101"/>
                  </a:cubicBezTo>
                  <a:cubicBezTo>
                    <a:pt x="79" y="102"/>
                    <a:pt x="80" y="107"/>
                    <a:pt x="87" y="106"/>
                  </a:cubicBezTo>
                  <a:cubicBezTo>
                    <a:pt x="90" y="105"/>
                    <a:pt x="91" y="106"/>
                    <a:pt x="94" y="105"/>
                  </a:cubicBezTo>
                  <a:cubicBezTo>
                    <a:pt x="95" y="105"/>
                    <a:pt x="97" y="103"/>
                    <a:pt x="98" y="102"/>
                  </a:cubicBezTo>
                  <a:cubicBezTo>
                    <a:pt x="101" y="101"/>
                    <a:pt x="107" y="101"/>
                    <a:pt x="109" y="102"/>
                  </a:cubicBezTo>
                  <a:cubicBezTo>
                    <a:pt x="111" y="102"/>
                    <a:pt x="113" y="100"/>
                    <a:pt x="116" y="102"/>
                  </a:cubicBezTo>
                  <a:cubicBezTo>
                    <a:pt x="116" y="102"/>
                    <a:pt x="116" y="102"/>
                    <a:pt x="116" y="102"/>
                  </a:cubicBezTo>
                  <a:cubicBezTo>
                    <a:pt x="114" y="104"/>
                    <a:pt x="109" y="110"/>
                    <a:pt x="108" y="111"/>
                  </a:cubicBezTo>
                  <a:cubicBezTo>
                    <a:pt x="105" y="112"/>
                    <a:pt x="101" y="112"/>
                    <a:pt x="99" y="112"/>
                  </a:cubicBezTo>
                  <a:cubicBezTo>
                    <a:pt x="98" y="112"/>
                    <a:pt x="96" y="112"/>
                    <a:pt x="96" y="112"/>
                  </a:cubicBezTo>
                  <a:cubicBezTo>
                    <a:pt x="95" y="113"/>
                    <a:pt x="92" y="113"/>
                    <a:pt x="90" y="114"/>
                  </a:cubicBezTo>
                  <a:cubicBezTo>
                    <a:pt x="86" y="115"/>
                    <a:pt x="83" y="112"/>
                    <a:pt x="80" y="113"/>
                  </a:cubicBezTo>
                  <a:cubicBezTo>
                    <a:pt x="76" y="115"/>
                    <a:pt x="73" y="115"/>
                    <a:pt x="71" y="116"/>
                  </a:cubicBezTo>
                  <a:cubicBezTo>
                    <a:pt x="70" y="116"/>
                    <a:pt x="69" y="116"/>
                    <a:pt x="68" y="116"/>
                  </a:cubicBezTo>
                  <a:cubicBezTo>
                    <a:pt x="67" y="117"/>
                    <a:pt x="64" y="118"/>
                    <a:pt x="62" y="118"/>
                  </a:cubicBezTo>
                  <a:cubicBezTo>
                    <a:pt x="58" y="119"/>
                    <a:pt x="55" y="118"/>
                    <a:pt x="53" y="119"/>
                  </a:cubicBezTo>
                  <a:cubicBezTo>
                    <a:pt x="49" y="120"/>
                    <a:pt x="46" y="119"/>
                    <a:pt x="43" y="120"/>
                  </a:cubicBezTo>
                  <a:cubicBezTo>
                    <a:pt x="43" y="120"/>
                    <a:pt x="42" y="120"/>
                    <a:pt x="41" y="120"/>
                  </a:cubicBezTo>
                  <a:cubicBezTo>
                    <a:pt x="39" y="120"/>
                    <a:pt x="35" y="120"/>
                    <a:pt x="34" y="121"/>
                  </a:cubicBezTo>
                  <a:cubicBezTo>
                    <a:pt x="33" y="121"/>
                    <a:pt x="32" y="122"/>
                    <a:pt x="31" y="123"/>
                  </a:cubicBezTo>
                  <a:cubicBezTo>
                    <a:pt x="29" y="123"/>
                    <a:pt x="24" y="122"/>
                    <a:pt x="23" y="122"/>
                  </a:cubicBezTo>
                  <a:cubicBezTo>
                    <a:pt x="22" y="123"/>
                    <a:pt x="19" y="122"/>
                    <a:pt x="17" y="123"/>
                  </a:cubicBezTo>
                  <a:cubicBezTo>
                    <a:pt x="12" y="124"/>
                    <a:pt x="10" y="124"/>
                    <a:pt x="6" y="124"/>
                  </a:cubicBezTo>
                  <a:cubicBezTo>
                    <a:pt x="5" y="125"/>
                    <a:pt x="5" y="125"/>
                    <a:pt x="4" y="126"/>
                  </a:cubicBezTo>
                  <a:cubicBezTo>
                    <a:pt x="4" y="127"/>
                    <a:pt x="4" y="128"/>
                    <a:pt x="4" y="129"/>
                  </a:cubicBezTo>
                  <a:cubicBezTo>
                    <a:pt x="3" y="130"/>
                    <a:pt x="2" y="132"/>
                    <a:pt x="2" y="133"/>
                  </a:cubicBezTo>
                  <a:cubicBezTo>
                    <a:pt x="0" y="139"/>
                    <a:pt x="4" y="143"/>
                    <a:pt x="7" y="147"/>
                  </a:cubicBezTo>
                  <a:cubicBezTo>
                    <a:pt x="12" y="147"/>
                    <a:pt x="19" y="146"/>
                    <a:pt x="23" y="143"/>
                  </a:cubicBezTo>
                  <a:cubicBezTo>
                    <a:pt x="23" y="143"/>
                    <a:pt x="28" y="143"/>
                    <a:pt x="28" y="143"/>
                  </a:cubicBezTo>
                  <a:cubicBezTo>
                    <a:pt x="29" y="143"/>
                    <a:pt x="31" y="141"/>
                    <a:pt x="32" y="140"/>
                  </a:cubicBezTo>
                  <a:cubicBezTo>
                    <a:pt x="32" y="140"/>
                    <a:pt x="32" y="140"/>
                    <a:pt x="32" y="140"/>
                  </a:cubicBezTo>
                  <a:cubicBezTo>
                    <a:pt x="35" y="140"/>
                    <a:pt x="37" y="139"/>
                    <a:pt x="39" y="138"/>
                  </a:cubicBezTo>
                  <a:cubicBezTo>
                    <a:pt x="40" y="138"/>
                    <a:pt x="41" y="138"/>
                    <a:pt x="42" y="138"/>
                  </a:cubicBezTo>
                  <a:cubicBezTo>
                    <a:pt x="43" y="138"/>
                    <a:pt x="44" y="137"/>
                    <a:pt x="45" y="137"/>
                  </a:cubicBezTo>
                  <a:cubicBezTo>
                    <a:pt x="46" y="136"/>
                    <a:pt x="49" y="137"/>
                    <a:pt x="49" y="137"/>
                  </a:cubicBezTo>
                  <a:cubicBezTo>
                    <a:pt x="51" y="136"/>
                    <a:pt x="53" y="135"/>
                    <a:pt x="55" y="134"/>
                  </a:cubicBezTo>
                  <a:cubicBezTo>
                    <a:pt x="55" y="134"/>
                    <a:pt x="62" y="134"/>
                    <a:pt x="62" y="133"/>
                  </a:cubicBezTo>
                  <a:cubicBezTo>
                    <a:pt x="62" y="133"/>
                    <a:pt x="63" y="133"/>
                    <a:pt x="63" y="133"/>
                  </a:cubicBezTo>
                  <a:cubicBezTo>
                    <a:pt x="65" y="132"/>
                    <a:pt x="68" y="132"/>
                    <a:pt x="70" y="131"/>
                  </a:cubicBezTo>
                  <a:cubicBezTo>
                    <a:pt x="74" y="130"/>
                    <a:pt x="82" y="127"/>
                    <a:pt x="88" y="128"/>
                  </a:cubicBezTo>
                  <a:cubicBezTo>
                    <a:pt x="90" y="128"/>
                    <a:pt x="92" y="126"/>
                    <a:pt x="93" y="127"/>
                  </a:cubicBezTo>
                  <a:cubicBezTo>
                    <a:pt x="94" y="127"/>
                    <a:pt x="96" y="128"/>
                    <a:pt x="97" y="128"/>
                  </a:cubicBezTo>
                  <a:cubicBezTo>
                    <a:pt x="98" y="129"/>
                    <a:pt x="97" y="128"/>
                    <a:pt x="98" y="129"/>
                  </a:cubicBezTo>
                  <a:cubicBezTo>
                    <a:pt x="98" y="130"/>
                    <a:pt x="96" y="131"/>
                    <a:pt x="96" y="133"/>
                  </a:cubicBezTo>
                  <a:cubicBezTo>
                    <a:pt x="94" y="136"/>
                    <a:pt x="94" y="138"/>
                    <a:pt x="92" y="141"/>
                  </a:cubicBezTo>
                  <a:cubicBezTo>
                    <a:pt x="91" y="142"/>
                    <a:pt x="90" y="142"/>
                    <a:pt x="90" y="143"/>
                  </a:cubicBezTo>
                  <a:cubicBezTo>
                    <a:pt x="90" y="144"/>
                    <a:pt x="90" y="145"/>
                    <a:pt x="90" y="145"/>
                  </a:cubicBezTo>
                  <a:cubicBezTo>
                    <a:pt x="89" y="146"/>
                    <a:pt x="88" y="148"/>
                    <a:pt x="87" y="149"/>
                  </a:cubicBezTo>
                  <a:cubicBezTo>
                    <a:pt x="87" y="151"/>
                    <a:pt x="87" y="155"/>
                    <a:pt x="86" y="156"/>
                  </a:cubicBezTo>
                  <a:cubicBezTo>
                    <a:pt x="87" y="158"/>
                    <a:pt x="87" y="159"/>
                    <a:pt x="88" y="160"/>
                  </a:cubicBezTo>
                  <a:cubicBezTo>
                    <a:pt x="90" y="161"/>
                    <a:pt x="92" y="163"/>
                    <a:pt x="94" y="163"/>
                  </a:cubicBezTo>
                  <a:cubicBezTo>
                    <a:pt x="95" y="160"/>
                    <a:pt x="97" y="157"/>
                    <a:pt x="98" y="155"/>
                  </a:cubicBezTo>
                  <a:cubicBezTo>
                    <a:pt x="99" y="154"/>
                    <a:pt x="100" y="153"/>
                    <a:pt x="100" y="153"/>
                  </a:cubicBezTo>
                  <a:cubicBezTo>
                    <a:pt x="100" y="153"/>
                    <a:pt x="100" y="152"/>
                    <a:pt x="100" y="151"/>
                  </a:cubicBezTo>
                  <a:cubicBezTo>
                    <a:pt x="102" y="149"/>
                    <a:pt x="107" y="146"/>
                    <a:pt x="108" y="144"/>
                  </a:cubicBezTo>
                  <a:cubicBezTo>
                    <a:pt x="111" y="141"/>
                    <a:pt x="110" y="137"/>
                    <a:pt x="112" y="134"/>
                  </a:cubicBezTo>
                  <a:cubicBezTo>
                    <a:pt x="114" y="131"/>
                    <a:pt x="118" y="129"/>
                    <a:pt x="119" y="126"/>
                  </a:cubicBezTo>
                  <a:cubicBezTo>
                    <a:pt x="120" y="126"/>
                    <a:pt x="121" y="126"/>
                    <a:pt x="122" y="126"/>
                  </a:cubicBezTo>
                  <a:cubicBezTo>
                    <a:pt x="122" y="126"/>
                    <a:pt x="130" y="125"/>
                    <a:pt x="131" y="125"/>
                  </a:cubicBezTo>
                  <a:cubicBezTo>
                    <a:pt x="133" y="126"/>
                    <a:pt x="135" y="127"/>
                    <a:pt x="136" y="127"/>
                  </a:cubicBezTo>
                  <a:cubicBezTo>
                    <a:pt x="137" y="127"/>
                    <a:pt x="138" y="130"/>
                    <a:pt x="138" y="130"/>
                  </a:cubicBezTo>
                  <a:cubicBezTo>
                    <a:pt x="140" y="132"/>
                    <a:pt x="141" y="131"/>
                    <a:pt x="142" y="133"/>
                  </a:cubicBezTo>
                  <a:cubicBezTo>
                    <a:pt x="144" y="133"/>
                    <a:pt x="145" y="139"/>
                    <a:pt x="146" y="141"/>
                  </a:cubicBezTo>
                  <a:cubicBezTo>
                    <a:pt x="147" y="143"/>
                    <a:pt x="149" y="145"/>
                    <a:pt x="150" y="147"/>
                  </a:cubicBezTo>
                  <a:cubicBezTo>
                    <a:pt x="150" y="148"/>
                    <a:pt x="150" y="149"/>
                    <a:pt x="150" y="150"/>
                  </a:cubicBezTo>
                  <a:cubicBezTo>
                    <a:pt x="152" y="154"/>
                    <a:pt x="155" y="159"/>
                    <a:pt x="158" y="162"/>
                  </a:cubicBezTo>
                  <a:cubicBezTo>
                    <a:pt x="161" y="165"/>
                    <a:pt x="159" y="169"/>
                    <a:pt x="166" y="172"/>
                  </a:cubicBezTo>
                  <a:cubicBezTo>
                    <a:pt x="167" y="170"/>
                    <a:pt x="169" y="169"/>
                    <a:pt x="170" y="167"/>
                  </a:cubicBezTo>
                  <a:cubicBezTo>
                    <a:pt x="172" y="165"/>
                    <a:pt x="170" y="161"/>
                    <a:pt x="170" y="159"/>
                  </a:cubicBezTo>
                  <a:cubicBezTo>
                    <a:pt x="171" y="153"/>
                    <a:pt x="167" y="148"/>
                    <a:pt x="165" y="142"/>
                  </a:cubicBezTo>
                  <a:cubicBezTo>
                    <a:pt x="165" y="141"/>
                    <a:pt x="165" y="139"/>
                    <a:pt x="164" y="137"/>
                  </a:cubicBezTo>
                  <a:cubicBezTo>
                    <a:pt x="161" y="133"/>
                    <a:pt x="161" y="133"/>
                    <a:pt x="163" y="127"/>
                  </a:cubicBezTo>
                  <a:cubicBezTo>
                    <a:pt x="167" y="127"/>
                    <a:pt x="170" y="127"/>
                    <a:pt x="172" y="128"/>
                  </a:cubicBezTo>
                  <a:cubicBezTo>
                    <a:pt x="173" y="127"/>
                    <a:pt x="182" y="129"/>
                    <a:pt x="183" y="129"/>
                  </a:cubicBezTo>
                  <a:cubicBezTo>
                    <a:pt x="185" y="128"/>
                    <a:pt x="198" y="130"/>
                    <a:pt x="200" y="131"/>
                  </a:cubicBezTo>
                  <a:cubicBezTo>
                    <a:pt x="201" y="131"/>
                    <a:pt x="202" y="132"/>
                    <a:pt x="203" y="133"/>
                  </a:cubicBezTo>
                  <a:cubicBezTo>
                    <a:pt x="205" y="133"/>
                    <a:pt x="207" y="133"/>
                    <a:pt x="209" y="134"/>
                  </a:cubicBezTo>
                  <a:cubicBezTo>
                    <a:pt x="209" y="134"/>
                    <a:pt x="209" y="135"/>
                    <a:pt x="210" y="136"/>
                  </a:cubicBezTo>
                  <a:cubicBezTo>
                    <a:pt x="211" y="136"/>
                    <a:pt x="212" y="137"/>
                    <a:pt x="213" y="137"/>
                  </a:cubicBezTo>
                  <a:cubicBezTo>
                    <a:pt x="214" y="137"/>
                    <a:pt x="215" y="137"/>
                    <a:pt x="216" y="137"/>
                  </a:cubicBezTo>
                  <a:cubicBezTo>
                    <a:pt x="220" y="139"/>
                    <a:pt x="225" y="141"/>
                    <a:pt x="229" y="144"/>
                  </a:cubicBezTo>
                  <a:cubicBezTo>
                    <a:pt x="229" y="144"/>
                    <a:pt x="229" y="144"/>
                    <a:pt x="229" y="143"/>
                  </a:cubicBezTo>
                  <a:cubicBezTo>
                    <a:pt x="230" y="144"/>
                    <a:pt x="232" y="144"/>
                    <a:pt x="233" y="144"/>
                  </a:cubicBezTo>
                  <a:cubicBezTo>
                    <a:pt x="233" y="144"/>
                    <a:pt x="234" y="143"/>
                    <a:pt x="235" y="143"/>
                  </a:cubicBezTo>
                  <a:cubicBezTo>
                    <a:pt x="236" y="144"/>
                    <a:pt x="237" y="145"/>
                    <a:pt x="238" y="146"/>
                  </a:cubicBezTo>
                  <a:cubicBezTo>
                    <a:pt x="239" y="144"/>
                    <a:pt x="244" y="147"/>
                    <a:pt x="245" y="147"/>
                  </a:cubicBezTo>
                  <a:cubicBezTo>
                    <a:pt x="247" y="148"/>
                    <a:pt x="249" y="146"/>
                    <a:pt x="250" y="146"/>
                  </a:cubicBezTo>
                  <a:cubicBezTo>
                    <a:pt x="251" y="146"/>
                    <a:pt x="251" y="147"/>
                    <a:pt x="253" y="147"/>
                  </a:cubicBezTo>
                  <a:cubicBezTo>
                    <a:pt x="259" y="145"/>
                    <a:pt x="262" y="142"/>
                    <a:pt x="266" y="140"/>
                  </a:cubicBezTo>
                  <a:cubicBezTo>
                    <a:pt x="267" y="136"/>
                    <a:pt x="271" y="133"/>
                    <a:pt x="271" y="131"/>
                  </a:cubicBezTo>
                  <a:cubicBezTo>
                    <a:pt x="271" y="131"/>
                    <a:pt x="271" y="130"/>
                    <a:pt x="271" y="130"/>
                  </a:cubicBezTo>
                  <a:cubicBezTo>
                    <a:pt x="271" y="130"/>
                    <a:pt x="271" y="130"/>
                    <a:pt x="270" y="130"/>
                  </a:cubicBezTo>
                  <a:close/>
                  <a:moveTo>
                    <a:pt x="170" y="55"/>
                  </a:moveTo>
                  <a:cubicBezTo>
                    <a:pt x="168" y="56"/>
                    <a:pt x="168" y="55"/>
                    <a:pt x="166" y="55"/>
                  </a:cubicBezTo>
                  <a:cubicBezTo>
                    <a:pt x="164" y="55"/>
                    <a:pt x="159" y="55"/>
                    <a:pt x="156" y="55"/>
                  </a:cubicBezTo>
                  <a:cubicBezTo>
                    <a:pt x="154" y="55"/>
                    <a:pt x="151" y="55"/>
                    <a:pt x="149" y="54"/>
                  </a:cubicBezTo>
                  <a:cubicBezTo>
                    <a:pt x="146" y="57"/>
                    <a:pt x="143" y="54"/>
                    <a:pt x="139" y="55"/>
                  </a:cubicBezTo>
                  <a:cubicBezTo>
                    <a:pt x="136" y="56"/>
                    <a:pt x="133" y="57"/>
                    <a:pt x="130" y="57"/>
                  </a:cubicBezTo>
                  <a:cubicBezTo>
                    <a:pt x="130" y="57"/>
                    <a:pt x="129" y="56"/>
                    <a:pt x="129" y="56"/>
                  </a:cubicBezTo>
                  <a:cubicBezTo>
                    <a:pt x="125" y="59"/>
                    <a:pt x="115" y="57"/>
                    <a:pt x="110" y="56"/>
                  </a:cubicBezTo>
                  <a:cubicBezTo>
                    <a:pt x="108" y="56"/>
                    <a:pt x="108" y="57"/>
                    <a:pt x="107" y="58"/>
                  </a:cubicBezTo>
                  <a:cubicBezTo>
                    <a:pt x="106" y="58"/>
                    <a:pt x="104" y="57"/>
                    <a:pt x="103" y="58"/>
                  </a:cubicBezTo>
                  <a:cubicBezTo>
                    <a:pt x="100" y="60"/>
                    <a:pt x="95" y="61"/>
                    <a:pt x="92" y="62"/>
                  </a:cubicBezTo>
                  <a:cubicBezTo>
                    <a:pt x="91" y="62"/>
                    <a:pt x="89" y="61"/>
                    <a:pt x="88" y="61"/>
                  </a:cubicBezTo>
                  <a:cubicBezTo>
                    <a:pt x="88" y="61"/>
                    <a:pt x="87" y="60"/>
                    <a:pt x="87" y="60"/>
                  </a:cubicBezTo>
                  <a:cubicBezTo>
                    <a:pt x="87" y="58"/>
                    <a:pt x="90" y="55"/>
                    <a:pt x="92" y="54"/>
                  </a:cubicBezTo>
                  <a:cubicBezTo>
                    <a:pt x="92" y="54"/>
                    <a:pt x="93" y="53"/>
                    <a:pt x="94" y="53"/>
                  </a:cubicBezTo>
                  <a:cubicBezTo>
                    <a:pt x="95" y="52"/>
                    <a:pt x="96" y="52"/>
                    <a:pt x="96" y="51"/>
                  </a:cubicBezTo>
                  <a:cubicBezTo>
                    <a:pt x="99" y="49"/>
                    <a:pt x="102" y="49"/>
                    <a:pt x="104" y="48"/>
                  </a:cubicBezTo>
                  <a:cubicBezTo>
                    <a:pt x="106" y="48"/>
                    <a:pt x="108" y="47"/>
                    <a:pt x="110" y="47"/>
                  </a:cubicBezTo>
                  <a:cubicBezTo>
                    <a:pt x="111" y="46"/>
                    <a:pt x="117" y="47"/>
                    <a:pt x="117" y="47"/>
                  </a:cubicBezTo>
                  <a:cubicBezTo>
                    <a:pt x="120" y="46"/>
                    <a:pt x="125" y="47"/>
                    <a:pt x="126" y="46"/>
                  </a:cubicBezTo>
                  <a:cubicBezTo>
                    <a:pt x="129" y="45"/>
                    <a:pt x="132" y="44"/>
                    <a:pt x="135" y="45"/>
                  </a:cubicBezTo>
                  <a:cubicBezTo>
                    <a:pt x="139" y="46"/>
                    <a:pt x="142" y="45"/>
                    <a:pt x="148" y="45"/>
                  </a:cubicBezTo>
                  <a:cubicBezTo>
                    <a:pt x="151" y="45"/>
                    <a:pt x="154" y="45"/>
                    <a:pt x="156" y="45"/>
                  </a:cubicBezTo>
                  <a:cubicBezTo>
                    <a:pt x="157" y="45"/>
                    <a:pt x="158" y="44"/>
                    <a:pt x="160" y="44"/>
                  </a:cubicBezTo>
                  <a:cubicBezTo>
                    <a:pt x="162" y="44"/>
                    <a:pt x="163" y="46"/>
                    <a:pt x="166" y="44"/>
                  </a:cubicBezTo>
                  <a:cubicBezTo>
                    <a:pt x="167" y="45"/>
                    <a:pt x="169" y="45"/>
                    <a:pt x="170" y="46"/>
                  </a:cubicBezTo>
                  <a:cubicBezTo>
                    <a:pt x="172" y="47"/>
                    <a:pt x="172" y="51"/>
                    <a:pt x="172" y="53"/>
                  </a:cubicBezTo>
                  <a:cubicBezTo>
                    <a:pt x="172" y="54"/>
                    <a:pt x="171" y="54"/>
                    <a:pt x="170" y="55"/>
                  </a:cubicBezTo>
                  <a:close/>
                  <a:moveTo>
                    <a:pt x="94" y="23"/>
                  </a:moveTo>
                  <a:cubicBezTo>
                    <a:pt x="95" y="22"/>
                    <a:pt x="96" y="21"/>
                    <a:pt x="96" y="21"/>
                  </a:cubicBezTo>
                  <a:cubicBezTo>
                    <a:pt x="97" y="20"/>
                    <a:pt x="99" y="21"/>
                    <a:pt x="100" y="21"/>
                  </a:cubicBezTo>
                  <a:cubicBezTo>
                    <a:pt x="104" y="19"/>
                    <a:pt x="109" y="19"/>
                    <a:pt x="113" y="19"/>
                  </a:cubicBezTo>
                  <a:cubicBezTo>
                    <a:pt x="122" y="18"/>
                    <a:pt x="130" y="21"/>
                    <a:pt x="135" y="20"/>
                  </a:cubicBezTo>
                  <a:cubicBezTo>
                    <a:pt x="140" y="19"/>
                    <a:pt x="156" y="16"/>
                    <a:pt x="159" y="17"/>
                  </a:cubicBezTo>
                  <a:cubicBezTo>
                    <a:pt x="159" y="16"/>
                    <a:pt x="159" y="16"/>
                    <a:pt x="159" y="16"/>
                  </a:cubicBezTo>
                  <a:cubicBezTo>
                    <a:pt x="161" y="17"/>
                    <a:pt x="164" y="17"/>
                    <a:pt x="166" y="18"/>
                  </a:cubicBezTo>
                  <a:cubicBezTo>
                    <a:pt x="168" y="17"/>
                    <a:pt x="173" y="19"/>
                    <a:pt x="174" y="19"/>
                  </a:cubicBezTo>
                  <a:cubicBezTo>
                    <a:pt x="175" y="20"/>
                    <a:pt x="175" y="21"/>
                    <a:pt x="176" y="21"/>
                  </a:cubicBezTo>
                  <a:cubicBezTo>
                    <a:pt x="176" y="22"/>
                    <a:pt x="175" y="27"/>
                    <a:pt x="174" y="28"/>
                  </a:cubicBezTo>
                  <a:cubicBezTo>
                    <a:pt x="174" y="29"/>
                    <a:pt x="174" y="29"/>
                    <a:pt x="174" y="29"/>
                  </a:cubicBezTo>
                  <a:cubicBezTo>
                    <a:pt x="148" y="29"/>
                    <a:pt x="120" y="27"/>
                    <a:pt x="102" y="32"/>
                  </a:cubicBezTo>
                  <a:cubicBezTo>
                    <a:pt x="102" y="32"/>
                    <a:pt x="97" y="32"/>
                    <a:pt x="96" y="32"/>
                  </a:cubicBezTo>
                  <a:cubicBezTo>
                    <a:pt x="96" y="32"/>
                    <a:pt x="88" y="33"/>
                    <a:pt x="87" y="33"/>
                  </a:cubicBezTo>
                  <a:cubicBezTo>
                    <a:pt x="86" y="32"/>
                    <a:pt x="85" y="31"/>
                    <a:pt x="84" y="30"/>
                  </a:cubicBezTo>
                  <a:cubicBezTo>
                    <a:pt x="85" y="27"/>
                    <a:pt x="91" y="24"/>
                    <a:pt x="94" y="23"/>
                  </a:cubicBezTo>
                  <a:close/>
                  <a:moveTo>
                    <a:pt x="121" y="83"/>
                  </a:moveTo>
                  <a:cubicBezTo>
                    <a:pt x="119" y="84"/>
                    <a:pt x="113" y="84"/>
                    <a:pt x="111" y="84"/>
                  </a:cubicBezTo>
                  <a:cubicBezTo>
                    <a:pt x="107" y="84"/>
                    <a:pt x="103" y="85"/>
                    <a:pt x="100" y="85"/>
                  </a:cubicBezTo>
                  <a:cubicBezTo>
                    <a:pt x="98" y="85"/>
                    <a:pt x="96" y="85"/>
                    <a:pt x="95" y="85"/>
                  </a:cubicBezTo>
                  <a:cubicBezTo>
                    <a:pt x="94" y="86"/>
                    <a:pt x="94" y="86"/>
                    <a:pt x="94" y="86"/>
                  </a:cubicBezTo>
                  <a:cubicBezTo>
                    <a:pt x="93" y="86"/>
                    <a:pt x="92" y="86"/>
                    <a:pt x="90" y="86"/>
                  </a:cubicBezTo>
                  <a:cubicBezTo>
                    <a:pt x="86" y="88"/>
                    <a:pt x="85" y="89"/>
                    <a:pt x="80" y="88"/>
                  </a:cubicBezTo>
                  <a:cubicBezTo>
                    <a:pt x="80" y="86"/>
                    <a:pt x="82" y="83"/>
                    <a:pt x="82" y="82"/>
                  </a:cubicBezTo>
                  <a:cubicBezTo>
                    <a:pt x="83" y="78"/>
                    <a:pt x="90" y="77"/>
                    <a:pt x="94" y="75"/>
                  </a:cubicBezTo>
                  <a:cubicBezTo>
                    <a:pt x="95" y="75"/>
                    <a:pt x="96" y="75"/>
                    <a:pt x="98" y="75"/>
                  </a:cubicBezTo>
                  <a:cubicBezTo>
                    <a:pt x="98" y="75"/>
                    <a:pt x="103" y="74"/>
                    <a:pt x="103" y="74"/>
                  </a:cubicBezTo>
                  <a:cubicBezTo>
                    <a:pt x="103" y="74"/>
                    <a:pt x="105" y="75"/>
                    <a:pt x="106" y="75"/>
                  </a:cubicBezTo>
                  <a:cubicBezTo>
                    <a:pt x="110" y="74"/>
                    <a:pt x="118" y="74"/>
                    <a:pt x="122" y="72"/>
                  </a:cubicBezTo>
                  <a:cubicBezTo>
                    <a:pt x="123" y="72"/>
                    <a:pt x="131" y="73"/>
                    <a:pt x="132" y="73"/>
                  </a:cubicBezTo>
                  <a:cubicBezTo>
                    <a:pt x="133" y="74"/>
                    <a:pt x="148" y="72"/>
                    <a:pt x="148" y="72"/>
                  </a:cubicBezTo>
                  <a:cubicBezTo>
                    <a:pt x="149" y="72"/>
                    <a:pt x="149" y="72"/>
                    <a:pt x="149" y="71"/>
                  </a:cubicBezTo>
                  <a:cubicBezTo>
                    <a:pt x="149" y="71"/>
                    <a:pt x="149" y="71"/>
                    <a:pt x="149" y="71"/>
                  </a:cubicBezTo>
                  <a:cubicBezTo>
                    <a:pt x="149" y="71"/>
                    <a:pt x="153" y="73"/>
                    <a:pt x="153" y="73"/>
                  </a:cubicBezTo>
                  <a:cubicBezTo>
                    <a:pt x="159" y="70"/>
                    <a:pt x="164" y="72"/>
                    <a:pt x="169" y="73"/>
                  </a:cubicBezTo>
                  <a:cubicBezTo>
                    <a:pt x="171" y="75"/>
                    <a:pt x="170" y="79"/>
                    <a:pt x="170" y="81"/>
                  </a:cubicBezTo>
                  <a:cubicBezTo>
                    <a:pt x="169" y="82"/>
                    <a:pt x="168" y="82"/>
                    <a:pt x="168" y="83"/>
                  </a:cubicBezTo>
                  <a:cubicBezTo>
                    <a:pt x="162" y="83"/>
                    <a:pt x="154" y="82"/>
                    <a:pt x="148" y="83"/>
                  </a:cubicBezTo>
                  <a:cubicBezTo>
                    <a:pt x="147" y="83"/>
                    <a:pt x="142" y="82"/>
                    <a:pt x="142" y="82"/>
                  </a:cubicBezTo>
                  <a:cubicBezTo>
                    <a:pt x="140" y="83"/>
                    <a:pt x="135" y="83"/>
                    <a:pt x="133" y="82"/>
                  </a:cubicBezTo>
                  <a:cubicBezTo>
                    <a:pt x="130" y="84"/>
                    <a:pt x="122" y="83"/>
                    <a:pt x="121" y="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5" name="Freeform 56">
              <a:extLst>
                <a:ext uri="{FF2B5EF4-FFF2-40B4-BE49-F238E27FC236}">
                  <a16:creationId xmlns="" xmlns:a16="http://schemas.microsoft.com/office/drawing/2014/main" id="{45890708-72B4-E349-81A3-44CBFC2E7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7276" y="3024188"/>
              <a:ext cx="220663" cy="657225"/>
            </a:xfrm>
            <a:custGeom>
              <a:avLst/>
              <a:gdLst>
                <a:gd name="T0" fmla="*/ 67 w 73"/>
                <a:gd name="T1" fmla="*/ 1 h 215"/>
                <a:gd name="T2" fmla="*/ 69 w 73"/>
                <a:gd name="T3" fmla="*/ 18 h 215"/>
                <a:gd name="T4" fmla="*/ 65 w 73"/>
                <a:gd name="T5" fmla="*/ 37 h 215"/>
                <a:gd name="T6" fmla="*/ 67 w 73"/>
                <a:gd name="T7" fmla="*/ 53 h 215"/>
                <a:gd name="T8" fmla="*/ 68 w 73"/>
                <a:gd name="T9" fmla="*/ 65 h 215"/>
                <a:gd name="T10" fmla="*/ 68 w 73"/>
                <a:gd name="T11" fmla="*/ 74 h 215"/>
                <a:gd name="T12" fmla="*/ 67 w 73"/>
                <a:gd name="T13" fmla="*/ 91 h 215"/>
                <a:gd name="T14" fmla="*/ 69 w 73"/>
                <a:gd name="T15" fmla="*/ 99 h 215"/>
                <a:gd name="T16" fmla="*/ 71 w 73"/>
                <a:gd name="T17" fmla="*/ 107 h 215"/>
                <a:gd name="T18" fmla="*/ 73 w 73"/>
                <a:gd name="T19" fmla="*/ 114 h 215"/>
                <a:gd name="T20" fmla="*/ 69 w 73"/>
                <a:gd name="T21" fmla="*/ 118 h 215"/>
                <a:gd name="T22" fmla="*/ 68 w 73"/>
                <a:gd name="T23" fmla="*/ 130 h 215"/>
                <a:gd name="T24" fmla="*/ 67 w 73"/>
                <a:gd name="T25" fmla="*/ 137 h 215"/>
                <a:gd name="T26" fmla="*/ 67 w 73"/>
                <a:gd name="T27" fmla="*/ 148 h 215"/>
                <a:gd name="T28" fmla="*/ 65 w 73"/>
                <a:gd name="T29" fmla="*/ 157 h 215"/>
                <a:gd name="T30" fmla="*/ 64 w 73"/>
                <a:gd name="T31" fmla="*/ 159 h 215"/>
                <a:gd name="T32" fmla="*/ 63 w 73"/>
                <a:gd name="T33" fmla="*/ 160 h 215"/>
                <a:gd name="T34" fmla="*/ 63 w 73"/>
                <a:gd name="T35" fmla="*/ 168 h 215"/>
                <a:gd name="T36" fmla="*/ 64 w 73"/>
                <a:gd name="T37" fmla="*/ 186 h 215"/>
                <a:gd name="T38" fmla="*/ 65 w 73"/>
                <a:gd name="T39" fmla="*/ 197 h 215"/>
                <a:gd name="T40" fmla="*/ 65 w 73"/>
                <a:gd name="T41" fmla="*/ 208 h 215"/>
                <a:gd name="T42" fmla="*/ 61 w 73"/>
                <a:gd name="T43" fmla="*/ 215 h 215"/>
                <a:gd name="T44" fmla="*/ 55 w 73"/>
                <a:gd name="T45" fmla="*/ 208 h 215"/>
                <a:gd name="T46" fmla="*/ 53 w 73"/>
                <a:gd name="T47" fmla="*/ 204 h 215"/>
                <a:gd name="T48" fmla="*/ 48 w 73"/>
                <a:gd name="T49" fmla="*/ 186 h 215"/>
                <a:gd name="T50" fmla="*/ 48 w 73"/>
                <a:gd name="T51" fmla="*/ 178 h 215"/>
                <a:gd name="T52" fmla="*/ 45 w 73"/>
                <a:gd name="T53" fmla="*/ 147 h 215"/>
                <a:gd name="T54" fmla="*/ 33 w 73"/>
                <a:gd name="T55" fmla="*/ 153 h 215"/>
                <a:gd name="T56" fmla="*/ 18 w 73"/>
                <a:gd name="T57" fmla="*/ 161 h 215"/>
                <a:gd name="T58" fmla="*/ 11 w 73"/>
                <a:gd name="T59" fmla="*/ 163 h 215"/>
                <a:gd name="T60" fmla="*/ 4 w 73"/>
                <a:gd name="T61" fmla="*/ 155 h 215"/>
                <a:gd name="T62" fmla="*/ 0 w 73"/>
                <a:gd name="T63" fmla="*/ 147 h 215"/>
                <a:gd name="T64" fmla="*/ 0 w 73"/>
                <a:gd name="T65" fmla="*/ 138 h 215"/>
                <a:gd name="T66" fmla="*/ 0 w 73"/>
                <a:gd name="T67" fmla="*/ 127 h 215"/>
                <a:gd name="T68" fmla="*/ 8 w 73"/>
                <a:gd name="T69" fmla="*/ 112 h 215"/>
                <a:gd name="T70" fmla="*/ 12 w 73"/>
                <a:gd name="T71" fmla="*/ 90 h 215"/>
                <a:gd name="T72" fmla="*/ 12 w 73"/>
                <a:gd name="T73" fmla="*/ 73 h 215"/>
                <a:gd name="T74" fmla="*/ 13 w 73"/>
                <a:gd name="T75" fmla="*/ 64 h 215"/>
                <a:gd name="T76" fmla="*/ 18 w 73"/>
                <a:gd name="T77" fmla="*/ 47 h 215"/>
                <a:gd name="T78" fmla="*/ 24 w 73"/>
                <a:gd name="T79" fmla="*/ 41 h 215"/>
                <a:gd name="T80" fmla="*/ 32 w 73"/>
                <a:gd name="T81" fmla="*/ 39 h 215"/>
                <a:gd name="T82" fmla="*/ 38 w 73"/>
                <a:gd name="T83" fmla="*/ 47 h 215"/>
                <a:gd name="T84" fmla="*/ 28 w 73"/>
                <a:gd name="T85" fmla="*/ 62 h 215"/>
                <a:gd name="T86" fmla="*/ 31 w 73"/>
                <a:gd name="T87" fmla="*/ 81 h 215"/>
                <a:gd name="T88" fmla="*/ 31 w 73"/>
                <a:gd name="T89" fmla="*/ 89 h 215"/>
                <a:gd name="T90" fmla="*/ 30 w 73"/>
                <a:gd name="T91" fmla="*/ 99 h 215"/>
                <a:gd name="T92" fmla="*/ 48 w 73"/>
                <a:gd name="T93" fmla="*/ 115 h 215"/>
                <a:gd name="T94" fmla="*/ 50 w 73"/>
                <a:gd name="T95" fmla="*/ 115 h 215"/>
                <a:gd name="T96" fmla="*/ 51 w 73"/>
                <a:gd name="T97" fmla="*/ 109 h 215"/>
                <a:gd name="T98" fmla="*/ 55 w 73"/>
                <a:gd name="T99" fmla="*/ 79 h 215"/>
                <a:gd name="T100" fmla="*/ 53 w 73"/>
                <a:gd name="T101" fmla="*/ 35 h 215"/>
                <a:gd name="T102" fmla="*/ 60 w 73"/>
                <a:gd name="T103" fmla="*/ 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3" h="215">
                  <a:moveTo>
                    <a:pt x="65" y="0"/>
                  </a:moveTo>
                  <a:cubicBezTo>
                    <a:pt x="66" y="0"/>
                    <a:pt x="67" y="0"/>
                    <a:pt x="67" y="1"/>
                  </a:cubicBezTo>
                  <a:cubicBezTo>
                    <a:pt x="70" y="3"/>
                    <a:pt x="68" y="10"/>
                    <a:pt x="69" y="15"/>
                  </a:cubicBezTo>
                  <a:cubicBezTo>
                    <a:pt x="69" y="16"/>
                    <a:pt x="69" y="17"/>
                    <a:pt x="69" y="18"/>
                  </a:cubicBezTo>
                  <a:cubicBezTo>
                    <a:pt x="71" y="22"/>
                    <a:pt x="69" y="30"/>
                    <a:pt x="67" y="34"/>
                  </a:cubicBezTo>
                  <a:cubicBezTo>
                    <a:pt x="66" y="35"/>
                    <a:pt x="66" y="37"/>
                    <a:pt x="65" y="37"/>
                  </a:cubicBezTo>
                  <a:cubicBezTo>
                    <a:pt x="64" y="39"/>
                    <a:pt x="65" y="45"/>
                    <a:pt x="66" y="46"/>
                  </a:cubicBezTo>
                  <a:cubicBezTo>
                    <a:pt x="66" y="47"/>
                    <a:pt x="66" y="51"/>
                    <a:pt x="67" y="53"/>
                  </a:cubicBezTo>
                  <a:cubicBezTo>
                    <a:pt x="67" y="55"/>
                    <a:pt x="67" y="57"/>
                    <a:pt x="67" y="59"/>
                  </a:cubicBezTo>
                  <a:cubicBezTo>
                    <a:pt x="67" y="61"/>
                    <a:pt x="67" y="63"/>
                    <a:pt x="68" y="65"/>
                  </a:cubicBezTo>
                  <a:cubicBezTo>
                    <a:pt x="68" y="67"/>
                    <a:pt x="67" y="70"/>
                    <a:pt x="67" y="71"/>
                  </a:cubicBezTo>
                  <a:cubicBezTo>
                    <a:pt x="67" y="71"/>
                    <a:pt x="68" y="73"/>
                    <a:pt x="68" y="74"/>
                  </a:cubicBezTo>
                  <a:cubicBezTo>
                    <a:pt x="69" y="76"/>
                    <a:pt x="67" y="82"/>
                    <a:pt x="68" y="85"/>
                  </a:cubicBezTo>
                  <a:cubicBezTo>
                    <a:pt x="68" y="86"/>
                    <a:pt x="65" y="89"/>
                    <a:pt x="67" y="91"/>
                  </a:cubicBezTo>
                  <a:cubicBezTo>
                    <a:pt x="67" y="92"/>
                    <a:pt x="66" y="94"/>
                    <a:pt x="67" y="95"/>
                  </a:cubicBezTo>
                  <a:cubicBezTo>
                    <a:pt x="68" y="97"/>
                    <a:pt x="68" y="98"/>
                    <a:pt x="69" y="99"/>
                  </a:cubicBezTo>
                  <a:cubicBezTo>
                    <a:pt x="69" y="101"/>
                    <a:pt x="69" y="104"/>
                    <a:pt x="69" y="106"/>
                  </a:cubicBezTo>
                  <a:cubicBezTo>
                    <a:pt x="70" y="106"/>
                    <a:pt x="71" y="107"/>
                    <a:pt x="71" y="107"/>
                  </a:cubicBezTo>
                  <a:cubicBezTo>
                    <a:pt x="72" y="109"/>
                    <a:pt x="71" y="110"/>
                    <a:pt x="72" y="112"/>
                  </a:cubicBezTo>
                  <a:cubicBezTo>
                    <a:pt x="72" y="113"/>
                    <a:pt x="73" y="112"/>
                    <a:pt x="73" y="114"/>
                  </a:cubicBezTo>
                  <a:cubicBezTo>
                    <a:pt x="72" y="114"/>
                    <a:pt x="71" y="116"/>
                    <a:pt x="72" y="117"/>
                  </a:cubicBezTo>
                  <a:cubicBezTo>
                    <a:pt x="71" y="117"/>
                    <a:pt x="70" y="118"/>
                    <a:pt x="69" y="118"/>
                  </a:cubicBezTo>
                  <a:cubicBezTo>
                    <a:pt x="69" y="119"/>
                    <a:pt x="67" y="127"/>
                    <a:pt x="67" y="127"/>
                  </a:cubicBezTo>
                  <a:cubicBezTo>
                    <a:pt x="67" y="128"/>
                    <a:pt x="68" y="129"/>
                    <a:pt x="68" y="130"/>
                  </a:cubicBezTo>
                  <a:cubicBezTo>
                    <a:pt x="68" y="132"/>
                    <a:pt x="68" y="133"/>
                    <a:pt x="68" y="134"/>
                  </a:cubicBezTo>
                  <a:cubicBezTo>
                    <a:pt x="68" y="135"/>
                    <a:pt x="67" y="138"/>
                    <a:pt x="67" y="137"/>
                  </a:cubicBezTo>
                  <a:cubicBezTo>
                    <a:pt x="67" y="138"/>
                    <a:pt x="67" y="138"/>
                    <a:pt x="67" y="139"/>
                  </a:cubicBezTo>
                  <a:cubicBezTo>
                    <a:pt x="67" y="139"/>
                    <a:pt x="66" y="148"/>
                    <a:pt x="67" y="148"/>
                  </a:cubicBezTo>
                  <a:cubicBezTo>
                    <a:pt x="67" y="148"/>
                    <a:pt x="67" y="149"/>
                    <a:pt x="67" y="149"/>
                  </a:cubicBezTo>
                  <a:cubicBezTo>
                    <a:pt x="66" y="152"/>
                    <a:pt x="64" y="155"/>
                    <a:pt x="65" y="157"/>
                  </a:cubicBezTo>
                  <a:cubicBezTo>
                    <a:pt x="65" y="157"/>
                    <a:pt x="65" y="158"/>
                    <a:pt x="65" y="158"/>
                  </a:cubicBezTo>
                  <a:cubicBezTo>
                    <a:pt x="65" y="158"/>
                    <a:pt x="65" y="158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4" y="160"/>
                    <a:pt x="64" y="160"/>
                    <a:pt x="63" y="160"/>
                  </a:cubicBezTo>
                  <a:cubicBezTo>
                    <a:pt x="63" y="162"/>
                    <a:pt x="63" y="164"/>
                    <a:pt x="63" y="166"/>
                  </a:cubicBezTo>
                  <a:cubicBezTo>
                    <a:pt x="63" y="167"/>
                    <a:pt x="63" y="167"/>
                    <a:pt x="63" y="168"/>
                  </a:cubicBezTo>
                  <a:cubicBezTo>
                    <a:pt x="61" y="173"/>
                    <a:pt x="64" y="179"/>
                    <a:pt x="65" y="181"/>
                  </a:cubicBezTo>
                  <a:cubicBezTo>
                    <a:pt x="65" y="183"/>
                    <a:pt x="65" y="184"/>
                    <a:pt x="64" y="186"/>
                  </a:cubicBezTo>
                  <a:cubicBezTo>
                    <a:pt x="64" y="186"/>
                    <a:pt x="64" y="186"/>
                    <a:pt x="64" y="186"/>
                  </a:cubicBezTo>
                  <a:cubicBezTo>
                    <a:pt x="64" y="186"/>
                    <a:pt x="65" y="197"/>
                    <a:pt x="65" y="197"/>
                  </a:cubicBezTo>
                  <a:cubicBezTo>
                    <a:pt x="65" y="197"/>
                    <a:pt x="64" y="201"/>
                    <a:pt x="64" y="201"/>
                  </a:cubicBezTo>
                  <a:cubicBezTo>
                    <a:pt x="65" y="202"/>
                    <a:pt x="65" y="207"/>
                    <a:pt x="65" y="208"/>
                  </a:cubicBezTo>
                  <a:cubicBezTo>
                    <a:pt x="65" y="209"/>
                    <a:pt x="64" y="209"/>
                    <a:pt x="63" y="209"/>
                  </a:cubicBezTo>
                  <a:cubicBezTo>
                    <a:pt x="63" y="211"/>
                    <a:pt x="63" y="214"/>
                    <a:pt x="61" y="215"/>
                  </a:cubicBezTo>
                  <a:cubicBezTo>
                    <a:pt x="60" y="215"/>
                    <a:pt x="61" y="215"/>
                    <a:pt x="60" y="215"/>
                  </a:cubicBezTo>
                  <a:cubicBezTo>
                    <a:pt x="57" y="213"/>
                    <a:pt x="58" y="210"/>
                    <a:pt x="55" y="208"/>
                  </a:cubicBezTo>
                  <a:cubicBezTo>
                    <a:pt x="55" y="208"/>
                    <a:pt x="56" y="208"/>
                    <a:pt x="56" y="207"/>
                  </a:cubicBezTo>
                  <a:cubicBezTo>
                    <a:pt x="56" y="206"/>
                    <a:pt x="54" y="205"/>
                    <a:pt x="53" y="204"/>
                  </a:cubicBezTo>
                  <a:cubicBezTo>
                    <a:pt x="52" y="202"/>
                    <a:pt x="53" y="199"/>
                    <a:pt x="52" y="197"/>
                  </a:cubicBezTo>
                  <a:cubicBezTo>
                    <a:pt x="51" y="194"/>
                    <a:pt x="50" y="188"/>
                    <a:pt x="48" y="186"/>
                  </a:cubicBezTo>
                  <a:cubicBezTo>
                    <a:pt x="48" y="185"/>
                    <a:pt x="49" y="183"/>
                    <a:pt x="49" y="182"/>
                  </a:cubicBezTo>
                  <a:cubicBezTo>
                    <a:pt x="48" y="181"/>
                    <a:pt x="48" y="179"/>
                    <a:pt x="48" y="178"/>
                  </a:cubicBezTo>
                  <a:cubicBezTo>
                    <a:pt x="48" y="174"/>
                    <a:pt x="49" y="168"/>
                    <a:pt x="48" y="166"/>
                  </a:cubicBezTo>
                  <a:cubicBezTo>
                    <a:pt x="46" y="163"/>
                    <a:pt x="51" y="148"/>
                    <a:pt x="45" y="147"/>
                  </a:cubicBezTo>
                  <a:cubicBezTo>
                    <a:pt x="43" y="148"/>
                    <a:pt x="40" y="148"/>
                    <a:pt x="38" y="149"/>
                  </a:cubicBezTo>
                  <a:cubicBezTo>
                    <a:pt x="37" y="150"/>
                    <a:pt x="35" y="152"/>
                    <a:pt x="33" y="153"/>
                  </a:cubicBezTo>
                  <a:cubicBezTo>
                    <a:pt x="33" y="153"/>
                    <a:pt x="23" y="157"/>
                    <a:pt x="23" y="157"/>
                  </a:cubicBezTo>
                  <a:cubicBezTo>
                    <a:pt x="21" y="158"/>
                    <a:pt x="20" y="160"/>
                    <a:pt x="18" y="161"/>
                  </a:cubicBezTo>
                  <a:cubicBezTo>
                    <a:pt x="16" y="161"/>
                    <a:pt x="15" y="161"/>
                    <a:pt x="13" y="161"/>
                  </a:cubicBezTo>
                  <a:cubicBezTo>
                    <a:pt x="13" y="162"/>
                    <a:pt x="12" y="162"/>
                    <a:pt x="11" y="163"/>
                  </a:cubicBezTo>
                  <a:cubicBezTo>
                    <a:pt x="8" y="164"/>
                    <a:pt x="5" y="159"/>
                    <a:pt x="4" y="157"/>
                  </a:cubicBezTo>
                  <a:cubicBezTo>
                    <a:pt x="4" y="156"/>
                    <a:pt x="4" y="156"/>
                    <a:pt x="4" y="155"/>
                  </a:cubicBezTo>
                  <a:cubicBezTo>
                    <a:pt x="2" y="152"/>
                    <a:pt x="2" y="150"/>
                    <a:pt x="0" y="148"/>
                  </a:cubicBezTo>
                  <a:cubicBezTo>
                    <a:pt x="1" y="147"/>
                    <a:pt x="0" y="146"/>
                    <a:pt x="0" y="147"/>
                  </a:cubicBezTo>
                  <a:cubicBezTo>
                    <a:pt x="0" y="147"/>
                    <a:pt x="0" y="144"/>
                    <a:pt x="0" y="144"/>
                  </a:cubicBezTo>
                  <a:cubicBezTo>
                    <a:pt x="0" y="142"/>
                    <a:pt x="0" y="138"/>
                    <a:pt x="0" y="138"/>
                  </a:cubicBezTo>
                  <a:cubicBezTo>
                    <a:pt x="2" y="137"/>
                    <a:pt x="1" y="129"/>
                    <a:pt x="0" y="127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26"/>
                    <a:pt x="1" y="124"/>
                    <a:pt x="0" y="123"/>
                  </a:cubicBezTo>
                  <a:cubicBezTo>
                    <a:pt x="2" y="119"/>
                    <a:pt x="7" y="115"/>
                    <a:pt x="8" y="112"/>
                  </a:cubicBezTo>
                  <a:cubicBezTo>
                    <a:pt x="8" y="111"/>
                    <a:pt x="8" y="110"/>
                    <a:pt x="8" y="109"/>
                  </a:cubicBezTo>
                  <a:cubicBezTo>
                    <a:pt x="10" y="104"/>
                    <a:pt x="10" y="93"/>
                    <a:pt x="12" y="90"/>
                  </a:cubicBezTo>
                  <a:cubicBezTo>
                    <a:pt x="12" y="87"/>
                    <a:pt x="12" y="85"/>
                    <a:pt x="12" y="83"/>
                  </a:cubicBezTo>
                  <a:cubicBezTo>
                    <a:pt x="12" y="79"/>
                    <a:pt x="11" y="76"/>
                    <a:pt x="12" y="73"/>
                  </a:cubicBezTo>
                  <a:cubicBezTo>
                    <a:pt x="13" y="70"/>
                    <a:pt x="13" y="66"/>
                    <a:pt x="14" y="65"/>
                  </a:cubicBezTo>
                  <a:cubicBezTo>
                    <a:pt x="14" y="64"/>
                    <a:pt x="14" y="64"/>
                    <a:pt x="13" y="64"/>
                  </a:cubicBezTo>
                  <a:cubicBezTo>
                    <a:pt x="13" y="63"/>
                    <a:pt x="15" y="60"/>
                    <a:pt x="14" y="58"/>
                  </a:cubicBezTo>
                  <a:cubicBezTo>
                    <a:pt x="16" y="55"/>
                    <a:pt x="17" y="50"/>
                    <a:pt x="18" y="47"/>
                  </a:cubicBezTo>
                  <a:cubicBezTo>
                    <a:pt x="19" y="47"/>
                    <a:pt x="20" y="46"/>
                    <a:pt x="21" y="45"/>
                  </a:cubicBezTo>
                  <a:cubicBezTo>
                    <a:pt x="23" y="44"/>
                    <a:pt x="21" y="42"/>
                    <a:pt x="24" y="41"/>
                  </a:cubicBezTo>
                  <a:cubicBezTo>
                    <a:pt x="24" y="41"/>
                    <a:pt x="24" y="40"/>
                    <a:pt x="24" y="40"/>
                  </a:cubicBezTo>
                  <a:cubicBezTo>
                    <a:pt x="26" y="40"/>
                    <a:pt x="31" y="38"/>
                    <a:pt x="32" y="39"/>
                  </a:cubicBezTo>
                  <a:cubicBezTo>
                    <a:pt x="33" y="40"/>
                    <a:pt x="33" y="41"/>
                    <a:pt x="34" y="43"/>
                  </a:cubicBezTo>
                  <a:cubicBezTo>
                    <a:pt x="35" y="44"/>
                    <a:pt x="37" y="45"/>
                    <a:pt x="38" y="47"/>
                  </a:cubicBezTo>
                  <a:cubicBezTo>
                    <a:pt x="39" y="48"/>
                    <a:pt x="39" y="49"/>
                    <a:pt x="38" y="50"/>
                  </a:cubicBezTo>
                  <a:cubicBezTo>
                    <a:pt x="37" y="59"/>
                    <a:pt x="31" y="56"/>
                    <a:pt x="28" y="62"/>
                  </a:cubicBezTo>
                  <a:cubicBezTo>
                    <a:pt x="27" y="65"/>
                    <a:pt x="30" y="74"/>
                    <a:pt x="31" y="76"/>
                  </a:cubicBezTo>
                  <a:cubicBezTo>
                    <a:pt x="32" y="78"/>
                    <a:pt x="31" y="80"/>
                    <a:pt x="31" y="81"/>
                  </a:cubicBezTo>
                  <a:cubicBezTo>
                    <a:pt x="31" y="82"/>
                    <a:pt x="31" y="84"/>
                    <a:pt x="30" y="85"/>
                  </a:cubicBezTo>
                  <a:cubicBezTo>
                    <a:pt x="30" y="86"/>
                    <a:pt x="31" y="88"/>
                    <a:pt x="31" y="89"/>
                  </a:cubicBezTo>
                  <a:cubicBezTo>
                    <a:pt x="31" y="92"/>
                    <a:pt x="30" y="93"/>
                    <a:pt x="30" y="94"/>
                  </a:cubicBezTo>
                  <a:cubicBezTo>
                    <a:pt x="29" y="95"/>
                    <a:pt x="30" y="99"/>
                    <a:pt x="30" y="99"/>
                  </a:cubicBezTo>
                  <a:cubicBezTo>
                    <a:pt x="28" y="100"/>
                    <a:pt x="27" y="110"/>
                    <a:pt x="28" y="111"/>
                  </a:cubicBezTo>
                  <a:cubicBezTo>
                    <a:pt x="30" y="115"/>
                    <a:pt x="41" y="114"/>
                    <a:pt x="48" y="115"/>
                  </a:cubicBezTo>
                  <a:cubicBezTo>
                    <a:pt x="48" y="114"/>
                    <a:pt x="48" y="115"/>
                    <a:pt x="49" y="114"/>
                  </a:cubicBezTo>
                  <a:cubicBezTo>
                    <a:pt x="49" y="115"/>
                    <a:pt x="49" y="115"/>
                    <a:pt x="50" y="115"/>
                  </a:cubicBezTo>
                  <a:cubicBezTo>
                    <a:pt x="51" y="113"/>
                    <a:pt x="51" y="113"/>
                    <a:pt x="52" y="111"/>
                  </a:cubicBezTo>
                  <a:cubicBezTo>
                    <a:pt x="51" y="111"/>
                    <a:pt x="51" y="111"/>
                    <a:pt x="51" y="109"/>
                  </a:cubicBezTo>
                  <a:cubicBezTo>
                    <a:pt x="56" y="105"/>
                    <a:pt x="55" y="98"/>
                    <a:pt x="56" y="90"/>
                  </a:cubicBezTo>
                  <a:cubicBezTo>
                    <a:pt x="56" y="87"/>
                    <a:pt x="55" y="83"/>
                    <a:pt x="55" y="79"/>
                  </a:cubicBezTo>
                  <a:cubicBezTo>
                    <a:pt x="57" y="77"/>
                    <a:pt x="56" y="67"/>
                    <a:pt x="56" y="63"/>
                  </a:cubicBezTo>
                  <a:cubicBezTo>
                    <a:pt x="56" y="50"/>
                    <a:pt x="57" y="44"/>
                    <a:pt x="53" y="35"/>
                  </a:cubicBezTo>
                  <a:cubicBezTo>
                    <a:pt x="53" y="30"/>
                    <a:pt x="53" y="25"/>
                    <a:pt x="53" y="19"/>
                  </a:cubicBezTo>
                  <a:cubicBezTo>
                    <a:pt x="57" y="17"/>
                    <a:pt x="58" y="5"/>
                    <a:pt x="60" y="4"/>
                  </a:cubicBezTo>
                  <a:cubicBezTo>
                    <a:pt x="61" y="2"/>
                    <a:pt x="64" y="2"/>
                    <a:pt x="6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6" name="Freeform 57">
              <a:extLst>
                <a:ext uri="{FF2B5EF4-FFF2-40B4-BE49-F238E27FC236}">
                  <a16:creationId xmlns="" xmlns:a16="http://schemas.microsoft.com/office/drawing/2014/main" id="{D1D1CD1A-0358-FC4A-904E-C9F31E4C1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8101" y="3040063"/>
              <a:ext cx="76200" cy="436563"/>
            </a:xfrm>
            <a:custGeom>
              <a:avLst/>
              <a:gdLst>
                <a:gd name="T0" fmla="*/ 10 w 25"/>
                <a:gd name="T1" fmla="*/ 0 h 143"/>
                <a:gd name="T2" fmla="*/ 16 w 25"/>
                <a:gd name="T3" fmla="*/ 0 h 143"/>
                <a:gd name="T4" fmla="*/ 24 w 25"/>
                <a:gd name="T5" fmla="*/ 12 h 143"/>
                <a:gd name="T6" fmla="*/ 25 w 25"/>
                <a:gd name="T7" fmla="*/ 18 h 143"/>
                <a:gd name="T8" fmla="*/ 23 w 25"/>
                <a:gd name="T9" fmla="*/ 24 h 143"/>
                <a:gd name="T10" fmla="*/ 22 w 25"/>
                <a:gd name="T11" fmla="*/ 26 h 143"/>
                <a:gd name="T12" fmla="*/ 22 w 25"/>
                <a:gd name="T13" fmla="*/ 26 h 143"/>
                <a:gd name="T14" fmla="*/ 21 w 25"/>
                <a:gd name="T15" fmla="*/ 29 h 143"/>
                <a:gd name="T16" fmla="*/ 19 w 25"/>
                <a:gd name="T17" fmla="*/ 32 h 143"/>
                <a:gd name="T18" fmla="*/ 21 w 25"/>
                <a:gd name="T19" fmla="*/ 48 h 143"/>
                <a:gd name="T20" fmla="*/ 21 w 25"/>
                <a:gd name="T21" fmla="*/ 64 h 143"/>
                <a:gd name="T22" fmla="*/ 21 w 25"/>
                <a:gd name="T23" fmla="*/ 64 h 143"/>
                <a:gd name="T24" fmla="*/ 17 w 25"/>
                <a:gd name="T25" fmla="*/ 69 h 143"/>
                <a:gd name="T26" fmla="*/ 17 w 25"/>
                <a:gd name="T27" fmla="*/ 76 h 143"/>
                <a:gd name="T28" fmla="*/ 17 w 25"/>
                <a:gd name="T29" fmla="*/ 76 h 143"/>
                <a:gd name="T30" fmla="*/ 17 w 25"/>
                <a:gd name="T31" fmla="*/ 81 h 143"/>
                <a:gd name="T32" fmla="*/ 17 w 25"/>
                <a:gd name="T33" fmla="*/ 90 h 143"/>
                <a:gd name="T34" fmla="*/ 17 w 25"/>
                <a:gd name="T35" fmla="*/ 91 h 143"/>
                <a:gd name="T36" fmla="*/ 18 w 25"/>
                <a:gd name="T37" fmla="*/ 97 h 143"/>
                <a:gd name="T38" fmla="*/ 17 w 25"/>
                <a:gd name="T39" fmla="*/ 100 h 143"/>
                <a:gd name="T40" fmla="*/ 17 w 25"/>
                <a:gd name="T41" fmla="*/ 100 h 143"/>
                <a:gd name="T42" fmla="*/ 18 w 25"/>
                <a:gd name="T43" fmla="*/ 100 h 143"/>
                <a:gd name="T44" fmla="*/ 18 w 25"/>
                <a:gd name="T45" fmla="*/ 102 h 143"/>
                <a:gd name="T46" fmla="*/ 18 w 25"/>
                <a:gd name="T47" fmla="*/ 108 h 143"/>
                <a:gd name="T48" fmla="*/ 17 w 25"/>
                <a:gd name="T49" fmla="*/ 108 h 143"/>
                <a:gd name="T50" fmla="*/ 17 w 25"/>
                <a:gd name="T51" fmla="*/ 113 h 143"/>
                <a:gd name="T52" fmla="*/ 16 w 25"/>
                <a:gd name="T53" fmla="*/ 117 h 143"/>
                <a:gd name="T54" fmla="*/ 16 w 25"/>
                <a:gd name="T55" fmla="*/ 118 h 143"/>
                <a:gd name="T56" fmla="*/ 15 w 25"/>
                <a:gd name="T57" fmla="*/ 119 h 143"/>
                <a:gd name="T58" fmla="*/ 15 w 25"/>
                <a:gd name="T59" fmla="*/ 121 h 143"/>
                <a:gd name="T60" fmla="*/ 12 w 25"/>
                <a:gd name="T61" fmla="*/ 130 h 143"/>
                <a:gd name="T62" fmla="*/ 5 w 25"/>
                <a:gd name="T63" fmla="*/ 142 h 143"/>
                <a:gd name="T64" fmla="*/ 3 w 25"/>
                <a:gd name="T65" fmla="*/ 141 h 143"/>
                <a:gd name="T66" fmla="*/ 0 w 25"/>
                <a:gd name="T67" fmla="*/ 129 h 143"/>
                <a:gd name="T68" fmla="*/ 1 w 25"/>
                <a:gd name="T69" fmla="*/ 127 h 143"/>
                <a:gd name="T70" fmla="*/ 4 w 25"/>
                <a:gd name="T71" fmla="*/ 126 h 143"/>
                <a:gd name="T72" fmla="*/ 5 w 25"/>
                <a:gd name="T73" fmla="*/ 126 h 143"/>
                <a:gd name="T74" fmla="*/ 8 w 25"/>
                <a:gd name="T75" fmla="*/ 123 h 143"/>
                <a:gd name="T76" fmla="*/ 9 w 25"/>
                <a:gd name="T77" fmla="*/ 114 h 143"/>
                <a:gd name="T78" fmla="*/ 9 w 25"/>
                <a:gd name="T79" fmla="*/ 104 h 143"/>
                <a:gd name="T80" fmla="*/ 9 w 25"/>
                <a:gd name="T81" fmla="*/ 92 h 143"/>
                <a:gd name="T82" fmla="*/ 8 w 25"/>
                <a:gd name="T83" fmla="*/ 83 h 143"/>
                <a:gd name="T84" fmla="*/ 9 w 25"/>
                <a:gd name="T85" fmla="*/ 62 h 143"/>
                <a:gd name="T86" fmla="*/ 8 w 25"/>
                <a:gd name="T87" fmla="*/ 58 h 143"/>
                <a:gd name="T88" fmla="*/ 8 w 25"/>
                <a:gd name="T89" fmla="*/ 57 h 143"/>
                <a:gd name="T90" fmla="*/ 9 w 25"/>
                <a:gd name="T91" fmla="*/ 52 h 143"/>
                <a:gd name="T92" fmla="*/ 10 w 25"/>
                <a:gd name="T93" fmla="*/ 52 h 143"/>
                <a:gd name="T94" fmla="*/ 9 w 25"/>
                <a:gd name="T95" fmla="*/ 48 h 143"/>
                <a:gd name="T96" fmla="*/ 9 w 25"/>
                <a:gd name="T97" fmla="*/ 34 h 143"/>
                <a:gd name="T98" fmla="*/ 9 w 25"/>
                <a:gd name="T99" fmla="*/ 25 h 143"/>
                <a:gd name="T100" fmla="*/ 8 w 25"/>
                <a:gd name="T101" fmla="*/ 20 h 143"/>
                <a:gd name="T102" fmla="*/ 9 w 25"/>
                <a:gd name="T103" fmla="*/ 11 h 143"/>
                <a:gd name="T104" fmla="*/ 10 w 25"/>
                <a:gd name="T10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" h="143">
                  <a:moveTo>
                    <a:pt x="10" y="0"/>
                  </a:moveTo>
                  <a:cubicBezTo>
                    <a:pt x="11" y="0"/>
                    <a:pt x="16" y="0"/>
                    <a:pt x="16" y="0"/>
                  </a:cubicBezTo>
                  <a:cubicBezTo>
                    <a:pt x="20" y="0"/>
                    <a:pt x="23" y="10"/>
                    <a:pt x="24" y="12"/>
                  </a:cubicBezTo>
                  <a:cubicBezTo>
                    <a:pt x="24" y="12"/>
                    <a:pt x="24" y="17"/>
                    <a:pt x="25" y="18"/>
                  </a:cubicBezTo>
                  <a:cubicBezTo>
                    <a:pt x="23" y="19"/>
                    <a:pt x="24" y="22"/>
                    <a:pt x="23" y="24"/>
                  </a:cubicBezTo>
                  <a:cubicBezTo>
                    <a:pt x="23" y="25"/>
                    <a:pt x="22" y="25"/>
                    <a:pt x="22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1" y="27"/>
                    <a:pt x="21" y="28"/>
                    <a:pt x="21" y="29"/>
                  </a:cubicBezTo>
                  <a:cubicBezTo>
                    <a:pt x="20" y="30"/>
                    <a:pt x="19" y="31"/>
                    <a:pt x="19" y="32"/>
                  </a:cubicBezTo>
                  <a:cubicBezTo>
                    <a:pt x="17" y="37"/>
                    <a:pt x="20" y="46"/>
                    <a:pt x="21" y="48"/>
                  </a:cubicBezTo>
                  <a:cubicBezTo>
                    <a:pt x="22" y="49"/>
                    <a:pt x="21" y="62"/>
                    <a:pt x="21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0" y="66"/>
                    <a:pt x="19" y="67"/>
                    <a:pt x="17" y="69"/>
                  </a:cubicBezTo>
                  <a:cubicBezTo>
                    <a:pt x="17" y="69"/>
                    <a:pt x="17" y="76"/>
                    <a:pt x="17" y="76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6" y="77"/>
                    <a:pt x="17" y="81"/>
                    <a:pt x="17" y="81"/>
                  </a:cubicBezTo>
                  <a:cubicBezTo>
                    <a:pt x="17" y="82"/>
                    <a:pt x="17" y="88"/>
                    <a:pt x="17" y="90"/>
                  </a:cubicBezTo>
                  <a:cubicBezTo>
                    <a:pt x="17" y="91"/>
                    <a:pt x="18" y="91"/>
                    <a:pt x="17" y="91"/>
                  </a:cubicBezTo>
                  <a:cubicBezTo>
                    <a:pt x="16" y="93"/>
                    <a:pt x="18" y="97"/>
                    <a:pt x="18" y="97"/>
                  </a:cubicBezTo>
                  <a:cubicBezTo>
                    <a:pt x="18" y="98"/>
                    <a:pt x="18" y="99"/>
                    <a:pt x="17" y="100"/>
                  </a:cubicBezTo>
                  <a:cubicBezTo>
                    <a:pt x="17" y="100"/>
                    <a:pt x="17" y="100"/>
                    <a:pt x="17" y="100"/>
                  </a:cubicBezTo>
                  <a:cubicBezTo>
                    <a:pt x="18" y="100"/>
                    <a:pt x="18" y="100"/>
                    <a:pt x="18" y="100"/>
                  </a:cubicBezTo>
                  <a:cubicBezTo>
                    <a:pt x="18" y="101"/>
                    <a:pt x="18" y="102"/>
                    <a:pt x="18" y="102"/>
                  </a:cubicBezTo>
                  <a:cubicBezTo>
                    <a:pt x="17" y="104"/>
                    <a:pt x="18" y="106"/>
                    <a:pt x="18" y="108"/>
                  </a:cubicBezTo>
                  <a:cubicBezTo>
                    <a:pt x="18" y="108"/>
                    <a:pt x="18" y="108"/>
                    <a:pt x="17" y="108"/>
                  </a:cubicBezTo>
                  <a:cubicBezTo>
                    <a:pt x="17" y="110"/>
                    <a:pt x="17" y="112"/>
                    <a:pt x="17" y="113"/>
                  </a:cubicBezTo>
                  <a:cubicBezTo>
                    <a:pt x="17" y="115"/>
                    <a:pt x="16" y="116"/>
                    <a:pt x="16" y="117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5" y="118"/>
                    <a:pt x="15" y="119"/>
                    <a:pt x="15" y="119"/>
                  </a:cubicBezTo>
                  <a:cubicBezTo>
                    <a:pt x="15" y="119"/>
                    <a:pt x="15" y="120"/>
                    <a:pt x="15" y="121"/>
                  </a:cubicBezTo>
                  <a:cubicBezTo>
                    <a:pt x="16" y="126"/>
                    <a:pt x="15" y="128"/>
                    <a:pt x="12" y="130"/>
                  </a:cubicBezTo>
                  <a:cubicBezTo>
                    <a:pt x="13" y="136"/>
                    <a:pt x="10" y="143"/>
                    <a:pt x="5" y="142"/>
                  </a:cubicBezTo>
                  <a:cubicBezTo>
                    <a:pt x="4" y="142"/>
                    <a:pt x="4" y="141"/>
                    <a:pt x="3" y="141"/>
                  </a:cubicBezTo>
                  <a:cubicBezTo>
                    <a:pt x="5" y="136"/>
                    <a:pt x="3" y="132"/>
                    <a:pt x="0" y="129"/>
                  </a:cubicBezTo>
                  <a:cubicBezTo>
                    <a:pt x="1" y="128"/>
                    <a:pt x="1" y="128"/>
                    <a:pt x="1" y="127"/>
                  </a:cubicBezTo>
                  <a:cubicBezTo>
                    <a:pt x="3" y="126"/>
                    <a:pt x="3" y="127"/>
                    <a:pt x="4" y="126"/>
                  </a:cubicBezTo>
                  <a:cubicBezTo>
                    <a:pt x="4" y="126"/>
                    <a:pt x="4" y="126"/>
                    <a:pt x="5" y="126"/>
                  </a:cubicBezTo>
                  <a:cubicBezTo>
                    <a:pt x="5" y="125"/>
                    <a:pt x="7" y="125"/>
                    <a:pt x="8" y="123"/>
                  </a:cubicBezTo>
                  <a:cubicBezTo>
                    <a:pt x="9" y="120"/>
                    <a:pt x="8" y="116"/>
                    <a:pt x="9" y="114"/>
                  </a:cubicBezTo>
                  <a:cubicBezTo>
                    <a:pt x="10" y="113"/>
                    <a:pt x="9" y="105"/>
                    <a:pt x="9" y="104"/>
                  </a:cubicBezTo>
                  <a:cubicBezTo>
                    <a:pt x="9" y="104"/>
                    <a:pt x="9" y="92"/>
                    <a:pt x="9" y="92"/>
                  </a:cubicBezTo>
                  <a:cubicBezTo>
                    <a:pt x="9" y="91"/>
                    <a:pt x="8" y="86"/>
                    <a:pt x="8" y="83"/>
                  </a:cubicBezTo>
                  <a:cubicBezTo>
                    <a:pt x="10" y="76"/>
                    <a:pt x="7" y="65"/>
                    <a:pt x="9" y="62"/>
                  </a:cubicBezTo>
                  <a:cubicBezTo>
                    <a:pt x="9" y="61"/>
                    <a:pt x="9" y="58"/>
                    <a:pt x="8" y="58"/>
                  </a:cubicBezTo>
                  <a:cubicBezTo>
                    <a:pt x="8" y="58"/>
                    <a:pt x="8" y="58"/>
                    <a:pt x="8" y="57"/>
                  </a:cubicBezTo>
                  <a:cubicBezTo>
                    <a:pt x="8" y="57"/>
                    <a:pt x="9" y="52"/>
                    <a:pt x="9" y="52"/>
                  </a:cubicBezTo>
                  <a:cubicBezTo>
                    <a:pt x="9" y="52"/>
                    <a:pt x="9" y="52"/>
                    <a:pt x="10" y="52"/>
                  </a:cubicBezTo>
                  <a:cubicBezTo>
                    <a:pt x="10" y="51"/>
                    <a:pt x="9" y="49"/>
                    <a:pt x="9" y="48"/>
                  </a:cubicBezTo>
                  <a:cubicBezTo>
                    <a:pt x="12" y="44"/>
                    <a:pt x="9" y="37"/>
                    <a:pt x="9" y="34"/>
                  </a:cubicBezTo>
                  <a:cubicBezTo>
                    <a:pt x="10" y="32"/>
                    <a:pt x="9" y="27"/>
                    <a:pt x="9" y="25"/>
                  </a:cubicBezTo>
                  <a:cubicBezTo>
                    <a:pt x="9" y="24"/>
                    <a:pt x="9" y="21"/>
                    <a:pt x="8" y="20"/>
                  </a:cubicBezTo>
                  <a:cubicBezTo>
                    <a:pt x="7" y="19"/>
                    <a:pt x="9" y="14"/>
                    <a:pt x="9" y="11"/>
                  </a:cubicBezTo>
                  <a:cubicBezTo>
                    <a:pt x="8" y="5"/>
                    <a:pt x="5" y="6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7" name="Freeform 58">
              <a:extLst>
                <a:ext uri="{FF2B5EF4-FFF2-40B4-BE49-F238E27FC236}">
                  <a16:creationId xmlns="" xmlns:a16="http://schemas.microsoft.com/office/drawing/2014/main" id="{ACB393CB-A5E5-4C4E-BD54-FAF6B299BF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70651" y="3033713"/>
              <a:ext cx="517525" cy="644525"/>
            </a:xfrm>
            <a:custGeom>
              <a:avLst/>
              <a:gdLst>
                <a:gd name="T0" fmla="*/ 167 w 171"/>
                <a:gd name="T1" fmla="*/ 161 h 211"/>
                <a:gd name="T2" fmla="*/ 143 w 171"/>
                <a:gd name="T3" fmla="*/ 165 h 211"/>
                <a:gd name="T4" fmla="*/ 111 w 171"/>
                <a:gd name="T5" fmla="*/ 167 h 211"/>
                <a:gd name="T6" fmla="*/ 85 w 171"/>
                <a:gd name="T7" fmla="*/ 159 h 211"/>
                <a:gd name="T8" fmla="*/ 84 w 171"/>
                <a:gd name="T9" fmla="*/ 147 h 211"/>
                <a:gd name="T10" fmla="*/ 109 w 171"/>
                <a:gd name="T11" fmla="*/ 141 h 211"/>
                <a:gd name="T12" fmla="*/ 137 w 171"/>
                <a:gd name="T13" fmla="*/ 128 h 211"/>
                <a:gd name="T14" fmla="*/ 105 w 171"/>
                <a:gd name="T15" fmla="*/ 123 h 211"/>
                <a:gd name="T16" fmla="*/ 108 w 171"/>
                <a:gd name="T17" fmla="*/ 102 h 211"/>
                <a:gd name="T18" fmla="*/ 139 w 171"/>
                <a:gd name="T19" fmla="*/ 103 h 211"/>
                <a:gd name="T20" fmla="*/ 124 w 171"/>
                <a:gd name="T21" fmla="*/ 90 h 211"/>
                <a:gd name="T22" fmla="*/ 101 w 171"/>
                <a:gd name="T23" fmla="*/ 90 h 211"/>
                <a:gd name="T24" fmla="*/ 80 w 171"/>
                <a:gd name="T25" fmla="*/ 79 h 211"/>
                <a:gd name="T26" fmla="*/ 49 w 171"/>
                <a:gd name="T27" fmla="*/ 91 h 211"/>
                <a:gd name="T28" fmla="*/ 20 w 171"/>
                <a:gd name="T29" fmla="*/ 54 h 211"/>
                <a:gd name="T30" fmla="*/ 35 w 171"/>
                <a:gd name="T31" fmla="*/ 43 h 211"/>
                <a:gd name="T32" fmla="*/ 54 w 171"/>
                <a:gd name="T33" fmla="*/ 33 h 211"/>
                <a:gd name="T34" fmla="*/ 88 w 171"/>
                <a:gd name="T35" fmla="*/ 30 h 211"/>
                <a:gd name="T36" fmla="*/ 86 w 171"/>
                <a:gd name="T37" fmla="*/ 44 h 211"/>
                <a:gd name="T38" fmla="*/ 47 w 171"/>
                <a:gd name="T39" fmla="*/ 60 h 211"/>
                <a:gd name="T40" fmla="*/ 49 w 171"/>
                <a:gd name="T41" fmla="*/ 67 h 211"/>
                <a:gd name="T42" fmla="*/ 67 w 171"/>
                <a:gd name="T43" fmla="*/ 69 h 211"/>
                <a:gd name="T44" fmla="*/ 99 w 171"/>
                <a:gd name="T45" fmla="*/ 68 h 211"/>
                <a:gd name="T46" fmla="*/ 133 w 171"/>
                <a:gd name="T47" fmla="*/ 67 h 211"/>
                <a:gd name="T48" fmla="*/ 149 w 171"/>
                <a:gd name="T49" fmla="*/ 61 h 211"/>
                <a:gd name="T50" fmla="*/ 125 w 171"/>
                <a:gd name="T51" fmla="*/ 57 h 211"/>
                <a:gd name="T52" fmla="*/ 94 w 171"/>
                <a:gd name="T53" fmla="*/ 56 h 211"/>
                <a:gd name="T54" fmla="*/ 108 w 171"/>
                <a:gd name="T55" fmla="*/ 38 h 211"/>
                <a:gd name="T56" fmla="*/ 91 w 171"/>
                <a:gd name="T57" fmla="*/ 8 h 211"/>
                <a:gd name="T58" fmla="*/ 75 w 171"/>
                <a:gd name="T59" fmla="*/ 3 h 211"/>
                <a:gd name="T60" fmla="*/ 67 w 171"/>
                <a:gd name="T61" fmla="*/ 0 h 211"/>
                <a:gd name="T62" fmla="*/ 56 w 171"/>
                <a:gd name="T63" fmla="*/ 14 h 211"/>
                <a:gd name="T64" fmla="*/ 47 w 171"/>
                <a:gd name="T65" fmla="*/ 21 h 211"/>
                <a:gd name="T66" fmla="*/ 36 w 171"/>
                <a:gd name="T67" fmla="*/ 28 h 211"/>
                <a:gd name="T68" fmla="*/ 17 w 171"/>
                <a:gd name="T69" fmla="*/ 37 h 211"/>
                <a:gd name="T70" fmla="*/ 0 w 171"/>
                <a:gd name="T71" fmla="*/ 47 h 211"/>
                <a:gd name="T72" fmla="*/ 10 w 171"/>
                <a:gd name="T73" fmla="*/ 52 h 211"/>
                <a:gd name="T74" fmla="*/ 13 w 171"/>
                <a:gd name="T75" fmla="*/ 64 h 211"/>
                <a:gd name="T76" fmla="*/ 15 w 171"/>
                <a:gd name="T77" fmla="*/ 87 h 211"/>
                <a:gd name="T78" fmla="*/ 15 w 171"/>
                <a:gd name="T79" fmla="*/ 106 h 211"/>
                <a:gd name="T80" fmla="*/ 14 w 171"/>
                <a:gd name="T81" fmla="*/ 130 h 211"/>
                <a:gd name="T82" fmla="*/ 12 w 171"/>
                <a:gd name="T83" fmla="*/ 149 h 211"/>
                <a:gd name="T84" fmla="*/ 10 w 171"/>
                <a:gd name="T85" fmla="*/ 183 h 211"/>
                <a:gd name="T86" fmla="*/ 10 w 171"/>
                <a:gd name="T87" fmla="*/ 196 h 211"/>
                <a:gd name="T88" fmla="*/ 18 w 171"/>
                <a:gd name="T89" fmla="*/ 205 h 211"/>
                <a:gd name="T90" fmla="*/ 37 w 171"/>
                <a:gd name="T91" fmla="*/ 195 h 211"/>
                <a:gd name="T92" fmla="*/ 55 w 171"/>
                <a:gd name="T93" fmla="*/ 191 h 211"/>
                <a:gd name="T94" fmla="*/ 67 w 171"/>
                <a:gd name="T95" fmla="*/ 191 h 211"/>
                <a:gd name="T96" fmla="*/ 79 w 171"/>
                <a:gd name="T97" fmla="*/ 192 h 211"/>
                <a:gd name="T98" fmla="*/ 114 w 171"/>
                <a:gd name="T99" fmla="*/ 195 h 211"/>
                <a:gd name="T100" fmla="*/ 147 w 171"/>
                <a:gd name="T101" fmla="*/ 202 h 211"/>
                <a:gd name="T102" fmla="*/ 70 w 171"/>
                <a:gd name="T103" fmla="*/ 155 h 211"/>
                <a:gd name="T104" fmla="*/ 32 w 171"/>
                <a:gd name="T105" fmla="*/ 172 h 211"/>
                <a:gd name="T106" fmla="*/ 23 w 171"/>
                <a:gd name="T107" fmla="*/ 160 h 211"/>
                <a:gd name="T108" fmla="*/ 32 w 171"/>
                <a:gd name="T109" fmla="*/ 146 h 211"/>
                <a:gd name="T110" fmla="*/ 67 w 171"/>
                <a:gd name="T111" fmla="*/ 141 h 211"/>
                <a:gd name="T112" fmla="*/ 70 w 171"/>
                <a:gd name="T113" fmla="*/ 124 h 211"/>
                <a:gd name="T114" fmla="*/ 54 w 171"/>
                <a:gd name="T115" fmla="*/ 129 h 211"/>
                <a:gd name="T116" fmla="*/ 25 w 171"/>
                <a:gd name="T117" fmla="*/ 121 h 211"/>
                <a:gd name="T118" fmla="*/ 42 w 171"/>
                <a:gd name="T119" fmla="*/ 105 h 211"/>
                <a:gd name="T120" fmla="*/ 69 w 171"/>
                <a:gd name="T121" fmla="*/ 103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1" h="211">
                  <a:moveTo>
                    <a:pt x="167" y="171"/>
                  </a:moveTo>
                  <a:cubicBezTo>
                    <a:pt x="167" y="168"/>
                    <a:pt x="166" y="166"/>
                    <a:pt x="167" y="165"/>
                  </a:cubicBezTo>
                  <a:cubicBezTo>
                    <a:pt x="167" y="165"/>
                    <a:pt x="168" y="162"/>
                    <a:pt x="168" y="161"/>
                  </a:cubicBezTo>
                  <a:cubicBezTo>
                    <a:pt x="168" y="161"/>
                    <a:pt x="168" y="161"/>
                    <a:pt x="167" y="161"/>
                  </a:cubicBezTo>
                  <a:cubicBezTo>
                    <a:pt x="164" y="161"/>
                    <a:pt x="163" y="162"/>
                    <a:pt x="162" y="163"/>
                  </a:cubicBezTo>
                  <a:cubicBezTo>
                    <a:pt x="161" y="164"/>
                    <a:pt x="158" y="164"/>
                    <a:pt x="158" y="164"/>
                  </a:cubicBezTo>
                  <a:cubicBezTo>
                    <a:pt x="155" y="165"/>
                    <a:pt x="154" y="161"/>
                    <a:pt x="151" y="162"/>
                  </a:cubicBezTo>
                  <a:cubicBezTo>
                    <a:pt x="148" y="163"/>
                    <a:pt x="146" y="163"/>
                    <a:pt x="143" y="165"/>
                  </a:cubicBezTo>
                  <a:cubicBezTo>
                    <a:pt x="142" y="164"/>
                    <a:pt x="140" y="164"/>
                    <a:pt x="139" y="164"/>
                  </a:cubicBezTo>
                  <a:cubicBezTo>
                    <a:pt x="138" y="164"/>
                    <a:pt x="138" y="165"/>
                    <a:pt x="137" y="166"/>
                  </a:cubicBezTo>
                  <a:cubicBezTo>
                    <a:pt x="135" y="167"/>
                    <a:pt x="133" y="164"/>
                    <a:pt x="130" y="165"/>
                  </a:cubicBezTo>
                  <a:cubicBezTo>
                    <a:pt x="124" y="166"/>
                    <a:pt x="118" y="167"/>
                    <a:pt x="111" y="167"/>
                  </a:cubicBezTo>
                  <a:cubicBezTo>
                    <a:pt x="110" y="167"/>
                    <a:pt x="109" y="168"/>
                    <a:pt x="108" y="168"/>
                  </a:cubicBezTo>
                  <a:cubicBezTo>
                    <a:pt x="105" y="168"/>
                    <a:pt x="103" y="168"/>
                    <a:pt x="100" y="168"/>
                  </a:cubicBezTo>
                  <a:cubicBezTo>
                    <a:pt x="95" y="170"/>
                    <a:pt x="88" y="169"/>
                    <a:pt x="84" y="167"/>
                  </a:cubicBezTo>
                  <a:cubicBezTo>
                    <a:pt x="84" y="165"/>
                    <a:pt x="86" y="162"/>
                    <a:pt x="85" y="159"/>
                  </a:cubicBezTo>
                  <a:cubicBezTo>
                    <a:pt x="85" y="159"/>
                    <a:pt x="84" y="158"/>
                    <a:pt x="84" y="157"/>
                  </a:cubicBezTo>
                  <a:cubicBezTo>
                    <a:pt x="83" y="156"/>
                    <a:pt x="84" y="153"/>
                    <a:pt x="84" y="152"/>
                  </a:cubicBezTo>
                  <a:cubicBezTo>
                    <a:pt x="83" y="151"/>
                    <a:pt x="84" y="149"/>
                    <a:pt x="84" y="147"/>
                  </a:cubicBezTo>
                  <a:cubicBezTo>
                    <a:pt x="84" y="147"/>
                    <a:pt x="84" y="147"/>
                    <a:pt x="84" y="147"/>
                  </a:cubicBezTo>
                  <a:cubicBezTo>
                    <a:pt x="86" y="145"/>
                    <a:pt x="87" y="142"/>
                    <a:pt x="88" y="139"/>
                  </a:cubicBezTo>
                  <a:cubicBezTo>
                    <a:pt x="92" y="137"/>
                    <a:pt x="97" y="139"/>
                    <a:pt x="100" y="140"/>
                  </a:cubicBezTo>
                  <a:cubicBezTo>
                    <a:pt x="102" y="140"/>
                    <a:pt x="103" y="140"/>
                    <a:pt x="104" y="140"/>
                  </a:cubicBezTo>
                  <a:cubicBezTo>
                    <a:pt x="104" y="140"/>
                    <a:pt x="107" y="141"/>
                    <a:pt x="109" y="141"/>
                  </a:cubicBezTo>
                  <a:cubicBezTo>
                    <a:pt x="116" y="138"/>
                    <a:pt x="131" y="140"/>
                    <a:pt x="141" y="140"/>
                  </a:cubicBezTo>
                  <a:cubicBezTo>
                    <a:pt x="142" y="139"/>
                    <a:pt x="142" y="137"/>
                    <a:pt x="144" y="136"/>
                  </a:cubicBezTo>
                  <a:cubicBezTo>
                    <a:pt x="144" y="135"/>
                    <a:pt x="144" y="135"/>
                    <a:pt x="143" y="134"/>
                  </a:cubicBezTo>
                  <a:cubicBezTo>
                    <a:pt x="142" y="133"/>
                    <a:pt x="138" y="129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5" y="128"/>
                    <a:pt x="133" y="127"/>
                    <a:pt x="132" y="126"/>
                  </a:cubicBezTo>
                  <a:cubicBezTo>
                    <a:pt x="131" y="127"/>
                    <a:pt x="121" y="124"/>
                    <a:pt x="118" y="123"/>
                  </a:cubicBezTo>
                  <a:cubicBezTo>
                    <a:pt x="113" y="123"/>
                    <a:pt x="109" y="123"/>
                    <a:pt x="105" y="123"/>
                  </a:cubicBezTo>
                  <a:cubicBezTo>
                    <a:pt x="100" y="124"/>
                    <a:pt x="91" y="125"/>
                    <a:pt x="87" y="124"/>
                  </a:cubicBezTo>
                  <a:cubicBezTo>
                    <a:pt x="85" y="117"/>
                    <a:pt x="85" y="109"/>
                    <a:pt x="88" y="103"/>
                  </a:cubicBezTo>
                  <a:cubicBezTo>
                    <a:pt x="92" y="102"/>
                    <a:pt x="98" y="101"/>
                    <a:pt x="102" y="103"/>
                  </a:cubicBezTo>
                  <a:cubicBezTo>
                    <a:pt x="102" y="103"/>
                    <a:pt x="108" y="102"/>
                    <a:pt x="108" y="102"/>
                  </a:cubicBezTo>
                  <a:cubicBezTo>
                    <a:pt x="110" y="104"/>
                    <a:pt x="119" y="103"/>
                    <a:pt x="119" y="103"/>
                  </a:cubicBezTo>
                  <a:cubicBezTo>
                    <a:pt x="120" y="103"/>
                    <a:pt x="120" y="103"/>
                    <a:pt x="120" y="103"/>
                  </a:cubicBezTo>
                  <a:cubicBezTo>
                    <a:pt x="121" y="103"/>
                    <a:pt x="121" y="103"/>
                    <a:pt x="121" y="103"/>
                  </a:cubicBezTo>
                  <a:cubicBezTo>
                    <a:pt x="127" y="103"/>
                    <a:pt x="133" y="103"/>
                    <a:pt x="139" y="103"/>
                  </a:cubicBezTo>
                  <a:cubicBezTo>
                    <a:pt x="140" y="102"/>
                    <a:pt x="141" y="102"/>
                    <a:pt x="141" y="101"/>
                  </a:cubicBezTo>
                  <a:cubicBezTo>
                    <a:pt x="141" y="97"/>
                    <a:pt x="138" y="93"/>
                    <a:pt x="135" y="91"/>
                  </a:cubicBezTo>
                  <a:cubicBezTo>
                    <a:pt x="133" y="90"/>
                    <a:pt x="131" y="92"/>
                    <a:pt x="128" y="91"/>
                  </a:cubicBezTo>
                  <a:cubicBezTo>
                    <a:pt x="128" y="91"/>
                    <a:pt x="125" y="90"/>
                    <a:pt x="124" y="90"/>
                  </a:cubicBezTo>
                  <a:cubicBezTo>
                    <a:pt x="124" y="90"/>
                    <a:pt x="123" y="89"/>
                    <a:pt x="123" y="89"/>
                  </a:cubicBezTo>
                  <a:cubicBezTo>
                    <a:pt x="122" y="89"/>
                    <a:pt x="122" y="90"/>
                    <a:pt x="122" y="90"/>
                  </a:cubicBezTo>
                  <a:cubicBezTo>
                    <a:pt x="120" y="91"/>
                    <a:pt x="118" y="89"/>
                    <a:pt x="117" y="89"/>
                  </a:cubicBezTo>
                  <a:cubicBezTo>
                    <a:pt x="116" y="89"/>
                    <a:pt x="102" y="90"/>
                    <a:pt x="101" y="90"/>
                  </a:cubicBezTo>
                  <a:cubicBezTo>
                    <a:pt x="99" y="90"/>
                    <a:pt x="90" y="91"/>
                    <a:pt x="88" y="91"/>
                  </a:cubicBezTo>
                  <a:cubicBezTo>
                    <a:pt x="85" y="89"/>
                    <a:pt x="83" y="86"/>
                    <a:pt x="82" y="84"/>
                  </a:cubicBezTo>
                  <a:cubicBezTo>
                    <a:pt x="82" y="82"/>
                    <a:pt x="82" y="80"/>
                    <a:pt x="81" y="79"/>
                  </a:cubicBezTo>
                  <a:cubicBezTo>
                    <a:pt x="80" y="79"/>
                    <a:pt x="80" y="79"/>
                    <a:pt x="80" y="79"/>
                  </a:cubicBezTo>
                  <a:cubicBezTo>
                    <a:pt x="78" y="82"/>
                    <a:pt x="75" y="83"/>
                    <a:pt x="73" y="86"/>
                  </a:cubicBezTo>
                  <a:cubicBezTo>
                    <a:pt x="72" y="87"/>
                    <a:pt x="73" y="90"/>
                    <a:pt x="72" y="91"/>
                  </a:cubicBezTo>
                  <a:cubicBezTo>
                    <a:pt x="68" y="93"/>
                    <a:pt x="59" y="90"/>
                    <a:pt x="55" y="91"/>
                  </a:cubicBezTo>
                  <a:cubicBezTo>
                    <a:pt x="54" y="91"/>
                    <a:pt x="51" y="90"/>
                    <a:pt x="49" y="91"/>
                  </a:cubicBezTo>
                  <a:cubicBezTo>
                    <a:pt x="41" y="93"/>
                    <a:pt x="34" y="93"/>
                    <a:pt x="28" y="89"/>
                  </a:cubicBezTo>
                  <a:cubicBezTo>
                    <a:pt x="26" y="88"/>
                    <a:pt x="25" y="89"/>
                    <a:pt x="24" y="86"/>
                  </a:cubicBezTo>
                  <a:cubicBezTo>
                    <a:pt x="24" y="86"/>
                    <a:pt x="24" y="78"/>
                    <a:pt x="25" y="76"/>
                  </a:cubicBezTo>
                  <a:cubicBezTo>
                    <a:pt x="26" y="67"/>
                    <a:pt x="23" y="61"/>
                    <a:pt x="20" y="54"/>
                  </a:cubicBezTo>
                  <a:cubicBezTo>
                    <a:pt x="19" y="53"/>
                    <a:pt x="21" y="50"/>
                    <a:pt x="21" y="48"/>
                  </a:cubicBezTo>
                  <a:cubicBezTo>
                    <a:pt x="22" y="48"/>
                    <a:pt x="22" y="46"/>
                    <a:pt x="23" y="45"/>
                  </a:cubicBezTo>
                  <a:cubicBezTo>
                    <a:pt x="24" y="45"/>
                    <a:pt x="27" y="45"/>
                    <a:pt x="28" y="44"/>
                  </a:cubicBezTo>
                  <a:cubicBezTo>
                    <a:pt x="30" y="43"/>
                    <a:pt x="34" y="43"/>
                    <a:pt x="35" y="43"/>
                  </a:cubicBezTo>
                  <a:cubicBezTo>
                    <a:pt x="37" y="42"/>
                    <a:pt x="46" y="38"/>
                    <a:pt x="46" y="37"/>
                  </a:cubicBezTo>
                  <a:cubicBezTo>
                    <a:pt x="47" y="37"/>
                    <a:pt x="47" y="37"/>
                    <a:pt x="48" y="37"/>
                  </a:cubicBezTo>
                  <a:cubicBezTo>
                    <a:pt x="49" y="37"/>
                    <a:pt x="50" y="34"/>
                    <a:pt x="52" y="33"/>
                  </a:cubicBezTo>
                  <a:cubicBezTo>
                    <a:pt x="53" y="33"/>
                    <a:pt x="53" y="33"/>
                    <a:pt x="54" y="33"/>
                  </a:cubicBezTo>
                  <a:cubicBezTo>
                    <a:pt x="54" y="32"/>
                    <a:pt x="54" y="32"/>
                    <a:pt x="55" y="31"/>
                  </a:cubicBezTo>
                  <a:cubicBezTo>
                    <a:pt x="56" y="31"/>
                    <a:pt x="56" y="31"/>
                    <a:pt x="57" y="30"/>
                  </a:cubicBezTo>
                  <a:cubicBezTo>
                    <a:pt x="66" y="24"/>
                    <a:pt x="76" y="24"/>
                    <a:pt x="87" y="26"/>
                  </a:cubicBezTo>
                  <a:cubicBezTo>
                    <a:pt x="87" y="27"/>
                    <a:pt x="88" y="28"/>
                    <a:pt x="88" y="30"/>
                  </a:cubicBezTo>
                  <a:cubicBezTo>
                    <a:pt x="90" y="31"/>
                    <a:pt x="91" y="32"/>
                    <a:pt x="93" y="33"/>
                  </a:cubicBezTo>
                  <a:cubicBezTo>
                    <a:pt x="92" y="34"/>
                    <a:pt x="92" y="35"/>
                    <a:pt x="92" y="36"/>
                  </a:cubicBezTo>
                  <a:cubicBezTo>
                    <a:pt x="91" y="37"/>
                    <a:pt x="88" y="38"/>
                    <a:pt x="88" y="40"/>
                  </a:cubicBezTo>
                  <a:cubicBezTo>
                    <a:pt x="87" y="41"/>
                    <a:pt x="87" y="43"/>
                    <a:pt x="86" y="44"/>
                  </a:cubicBezTo>
                  <a:cubicBezTo>
                    <a:pt x="84" y="48"/>
                    <a:pt x="78" y="55"/>
                    <a:pt x="74" y="57"/>
                  </a:cubicBezTo>
                  <a:cubicBezTo>
                    <a:pt x="71" y="58"/>
                    <a:pt x="68" y="56"/>
                    <a:pt x="65" y="57"/>
                  </a:cubicBezTo>
                  <a:cubicBezTo>
                    <a:pt x="65" y="57"/>
                    <a:pt x="58" y="57"/>
                    <a:pt x="56" y="57"/>
                  </a:cubicBezTo>
                  <a:cubicBezTo>
                    <a:pt x="53" y="58"/>
                    <a:pt x="50" y="59"/>
                    <a:pt x="47" y="60"/>
                  </a:cubicBezTo>
                  <a:cubicBezTo>
                    <a:pt x="44" y="61"/>
                    <a:pt x="41" y="59"/>
                    <a:pt x="39" y="61"/>
                  </a:cubicBezTo>
                  <a:cubicBezTo>
                    <a:pt x="38" y="62"/>
                    <a:pt x="37" y="62"/>
                    <a:pt x="36" y="63"/>
                  </a:cubicBezTo>
                  <a:cubicBezTo>
                    <a:pt x="36" y="64"/>
                    <a:pt x="37" y="65"/>
                    <a:pt x="37" y="65"/>
                  </a:cubicBezTo>
                  <a:cubicBezTo>
                    <a:pt x="39" y="66"/>
                    <a:pt x="48" y="66"/>
                    <a:pt x="49" y="67"/>
                  </a:cubicBezTo>
                  <a:cubicBezTo>
                    <a:pt x="50" y="67"/>
                    <a:pt x="51" y="69"/>
                    <a:pt x="52" y="69"/>
                  </a:cubicBezTo>
                  <a:cubicBezTo>
                    <a:pt x="54" y="71"/>
                    <a:pt x="60" y="69"/>
                    <a:pt x="62" y="69"/>
                  </a:cubicBezTo>
                  <a:cubicBezTo>
                    <a:pt x="63" y="69"/>
                    <a:pt x="63" y="69"/>
                    <a:pt x="64" y="69"/>
                  </a:cubicBezTo>
                  <a:cubicBezTo>
                    <a:pt x="65" y="69"/>
                    <a:pt x="66" y="69"/>
                    <a:pt x="67" y="69"/>
                  </a:cubicBezTo>
                  <a:cubicBezTo>
                    <a:pt x="70" y="69"/>
                    <a:pt x="73" y="67"/>
                    <a:pt x="78" y="68"/>
                  </a:cubicBezTo>
                  <a:cubicBezTo>
                    <a:pt x="81" y="69"/>
                    <a:pt x="84" y="68"/>
                    <a:pt x="88" y="68"/>
                  </a:cubicBezTo>
                  <a:cubicBezTo>
                    <a:pt x="89" y="68"/>
                    <a:pt x="91" y="68"/>
                    <a:pt x="92" y="68"/>
                  </a:cubicBezTo>
                  <a:cubicBezTo>
                    <a:pt x="94" y="69"/>
                    <a:pt x="96" y="67"/>
                    <a:pt x="99" y="68"/>
                  </a:cubicBezTo>
                  <a:cubicBezTo>
                    <a:pt x="104" y="70"/>
                    <a:pt x="120" y="68"/>
                    <a:pt x="124" y="67"/>
                  </a:cubicBezTo>
                  <a:cubicBezTo>
                    <a:pt x="125" y="67"/>
                    <a:pt x="126" y="68"/>
                    <a:pt x="127" y="68"/>
                  </a:cubicBezTo>
                  <a:cubicBezTo>
                    <a:pt x="129" y="67"/>
                    <a:pt x="130" y="67"/>
                    <a:pt x="133" y="67"/>
                  </a:cubicBezTo>
                  <a:cubicBezTo>
                    <a:pt x="133" y="67"/>
                    <a:pt x="133" y="67"/>
                    <a:pt x="133" y="67"/>
                  </a:cubicBezTo>
                  <a:cubicBezTo>
                    <a:pt x="135" y="66"/>
                    <a:pt x="141" y="66"/>
                    <a:pt x="144" y="65"/>
                  </a:cubicBezTo>
                  <a:cubicBezTo>
                    <a:pt x="148" y="64"/>
                    <a:pt x="149" y="67"/>
                    <a:pt x="151" y="63"/>
                  </a:cubicBezTo>
                  <a:cubicBezTo>
                    <a:pt x="151" y="63"/>
                    <a:pt x="151" y="63"/>
                    <a:pt x="151" y="63"/>
                  </a:cubicBezTo>
                  <a:cubicBezTo>
                    <a:pt x="150" y="62"/>
                    <a:pt x="150" y="62"/>
                    <a:pt x="149" y="61"/>
                  </a:cubicBezTo>
                  <a:cubicBezTo>
                    <a:pt x="148" y="61"/>
                    <a:pt x="148" y="61"/>
                    <a:pt x="147" y="61"/>
                  </a:cubicBezTo>
                  <a:cubicBezTo>
                    <a:pt x="146" y="61"/>
                    <a:pt x="146" y="58"/>
                    <a:pt x="145" y="58"/>
                  </a:cubicBezTo>
                  <a:cubicBezTo>
                    <a:pt x="140" y="55"/>
                    <a:pt x="132" y="56"/>
                    <a:pt x="129" y="57"/>
                  </a:cubicBezTo>
                  <a:cubicBezTo>
                    <a:pt x="129" y="58"/>
                    <a:pt x="126" y="56"/>
                    <a:pt x="125" y="57"/>
                  </a:cubicBezTo>
                  <a:cubicBezTo>
                    <a:pt x="123" y="57"/>
                    <a:pt x="124" y="56"/>
                    <a:pt x="122" y="56"/>
                  </a:cubicBezTo>
                  <a:cubicBezTo>
                    <a:pt x="121" y="55"/>
                    <a:pt x="111" y="57"/>
                    <a:pt x="110" y="57"/>
                  </a:cubicBezTo>
                  <a:cubicBezTo>
                    <a:pt x="110" y="57"/>
                    <a:pt x="96" y="56"/>
                    <a:pt x="96" y="56"/>
                  </a:cubicBezTo>
                  <a:cubicBezTo>
                    <a:pt x="95" y="56"/>
                    <a:pt x="95" y="56"/>
                    <a:pt x="94" y="56"/>
                  </a:cubicBezTo>
                  <a:cubicBezTo>
                    <a:pt x="93" y="55"/>
                    <a:pt x="92" y="54"/>
                    <a:pt x="90" y="54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90" y="50"/>
                    <a:pt x="99" y="43"/>
                    <a:pt x="102" y="43"/>
                  </a:cubicBezTo>
                  <a:cubicBezTo>
                    <a:pt x="105" y="42"/>
                    <a:pt x="108" y="41"/>
                    <a:pt x="108" y="38"/>
                  </a:cubicBezTo>
                  <a:cubicBezTo>
                    <a:pt x="109" y="38"/>
                    <a:pt x="111" y="37"/>
                    <a:pt x="112" y="37"/>
                  </a:cubicBezTo>
                  <a:cubicBezTo>
                    <a:pt x="113" y="36"/>
                    <a:pt x="113" y="34"/>
                    <a:pt x="113" y="33"/>
                  </a:cubicBezTo>
                  <a:cubicBezTo>
                    <a:pt x="119" y="24"/>
                    <a:pt x="103" y="13"/>
                    <a:pt x="97" y="9"/>
                  </a:cubicBezTo>
                  <a:cubicBezTo>
                    <a:pt x="97" y="9"/>
                    <a:pt x="92" y="8"/>
                    <a:pt x="91" y="8"/>
                  </a:cubicBezTo>
                  <a:cubicBezTo>
                    <a:pt x="91" y="9"/>
                    <a:pt x="90" y="8"/>
                    <a:pt x="90" y="8"/>
                  </a:cubicBezTo>
                  <a:cubicBezTo>
                    <a:pt x="89" y="7"/>
                    <a:pt x="80" y="6"/>
                    <a:pt x="80" y="5"/>
                  </a:cubicBezTo>
                  <a:cubicBezTo>
                    <a:pt x="78" y="4"/>
                    <a:pt x="79" y="3"/>
                    <a:pt x="78" y="3"/>
                  </a:cubicBezTo>
                  <a:cubicBezTo>
                    <a:pt x="77" y="3"/>
                    <a:pt x="76" y="3"/>
                    <a:pt x="75" y="3"/>
                  </a:cubicBezTo>
                  <a:cubicBezTo>
                    <a:pt x="74" y="2"/>
                    <a:pt x="73" y="1"/>
                    <a:pt x="71" y="0"/>
                  </a:cubicBezTo>
                  <a:cubicBezTo>
                    <a:pt x="71" y="0"/>
                    <a:pt x="70" y="0"/>
                    <a:pt x="70" y="0"/>
                  </a:cubicBezTo>
                  <a:cubicBezTo>
                    <a:pt x="70" y="0"/>
                    <a:pt x="69" y="1"/>
                    <a:pt x="69" y="1"/>
                  </a:cubicBezTo>
                  <a:cubicBezTo>
                    <a:pt x="68" y="1"/>
                    <a:pt x="68" y="1"/>
                    <a:pt x="67" y="0"/>
                  </a:cubicBezTo>
                  <a:cubicBezTo>
                    <a:pt x="67" y="1"/>
                    <a:pt x="62" y="1"/>
                    <a:pt x="60" y="1"/>
                  </a:cubicBezTo>
                  <a:cubicBezTo>
                    <a:pt x="59" y="2"/>
                    <a:pt x="58" y="4"/>
                    <a:pt x="56" y="5"/>
                  </a:cubicBezTo>
                  <a:cubicBezTo>
                    <a:pt x="56" y="7"/>
                    <a:pt x="56" y="10"/>
                    <a:pt x="58" y="10"/>
                  </a:cubicBezTo>
                  <a:cubicBezTo>
                    <a:pt x="57" y="12"/>
                    <a:pt x="57" y="13"/>
                    <a:pt x="56" y="14"/>
                  </a:cubicBezTo>
                  <a:cubicBezTo>
                    <a:pt x="56" y="15"/>
                    <a:pt x="51" y="17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49" y="20"/>
                    <a:pt x="48" y="19"/>
                    <a:pt x="47" y="20"/>
                  </a:cubicBezTo>
                  <a:cubicBezTo>
                    <a:pt x="47" y="20"/>
                    <a:pt x="47" y="21"/>
                    <a:pt x="47" y="21"/>
                  </a:cubicBezTo>
                  <a:cubicBezTo>
                    <a:pt x="46" y="21"/>
                    <a:pt x="44" y="21"/>
                    <a:pt x="43" y="22"/>
                  </a:cubicBezTo>
                  <a:cubicBezTo>
                    <a:pt x="43" y="23"/>
                    <a:pt x="42" y="24"/>
                    <a:pt x="41" y="24"/>
                  </a:cubicBezTo>
                  <a:cubicBezTo>
                    <a:pt x="41" y="25"/>
                    <a:pt x="37" y="25"/>
                    <a:pt x="36" y="26"/>
                  </a:cubicBezTo>
                  <a:cubicBezTo>
                    <a:pt x="36" y="27"/>
                    <a:pt x="36" y="27"/>
                    <a:pt x="36" y="28"/>
                  </a:cubicBezTo>
                  <a:cubicBezTo>
                    <a:pt x="35" y="28"/>
                    <a:pt x="30" y="30"/>
                    <a:pt x="30" y="31"/>
                  </a:cubicBezTo>
                  <a:cubicBezTo>
                    <a:pt x="29" y="32"/>
                    <a:pt x="28" y="34"/>
                    <a:pt x="27" y="34"/>
                  </a:cubicBezTo>
                  <a:cubicBezTo>
                    <a:pt x="24" y="36"/>
                    <a:pt x="22" y="37"/>
                    <a:pt x="19" y="38"/>
                  </a:cubicBezTo>
                  <a:cubicBezTo>
                    <a:pt x="17" y="38"/>
                    <a:pt x="17" y="38"/>
                    <a:pt x="17" y="37"/>
                  </a:cubicBezTo>
                  <a:cubicBezTo>
                    <a:pt x="16" y="38"/>
                    <a:pt x="9" y="42"/>
                    <a:pt x="9" y="43"/>
                  </a:cubicBezTo>
                  <a:cubicBezTo>
                    <a:pt x="6" y="43"/>
                    <a:pt x="3" y="44"/>
                    <a:pt x="1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7"/>
                    <a:pt x="0" y="47"/>
                  </a:cubicBezTo>
                  <a:cubicBezTo>
                    <a:pt x="2" y="47"/>
                    <a:pt x="2" y="47"/>
                    <a:pt x="3" y="47"/>
                  </a:cubicBezTo>
                  <a:cubicBezTo>
                    <a:pt x="4" y="48"/>
                    <a:pt x="4" y="49"/>
                    <a:pt x="4" y="49"/>
                  </a:cubicBezTo>
                  <a:cubicBezTo>
                    <a:pt x="4" y="50"/>
                    <a:pt x="8" y="51"/>
                    <a:pt x="9" y="51"/>
                  </a:cubicBezTo>
                  <a:cubicBezTo>
                    <a:pt x="10" y="51"/>
                    <a:pt x="10" y="51"/>
                    <a:pt x="10" y="52"/>
                  </a:cubicBezTo>
                  <a:cubicBezTo>
                    <a:pt x="12" y="51"/>
                    <a:pt x="13" y="50"/>
                    <a:pt x="14" y="50"/>
                  </a:cubicBezTo>
                  <a:cubicBezTo>
                    <a:pt x="14" y="50"/>
                    <a:pt x="15" y="50"/>
                    <a:pt x="15" y="50"/>
                  </a:cubicBezTo>
                  <a:cubicBezTo>
                    <a:pt x="15" y="51"/>
                    <a:pt x="15" y="50"/>
                    <a:pt x="15" y="51"/>
                  </a:cubicBezTo>
                  <a:cubicBezTo>
                    <a:pt x="15" y="56"/>
                    <a:pt x="14" y="62"/>
                    <a:pt x="13" y="64"/>
                  </a:cubicBezTo>
                  <a:cubicBezTo>
                    <a:pt x="13" y="67"/>
                    <a:pt x="13" y="69"/>
                    <a:pt x="13" y="72"/>
                  </a:cubicBezTo>
                  <a:cubicBezTo>
                    <a:pt x="12" y="75"/>
                    <a:pt x="14" y="76"/>
                    <a:pt x="14" y="78"/>
                  </a:cubicBezTo>
                  <a:cubicBezTo>
                    <a:pt x="15" y="80"/>
                    <a:pt x="14" y="84"/>
                    <a:pt x="15" y="86"/>
                  </a:cubicBezTo>
                  <a:cubicBezTo>
                    <a:pt x="15" y="86"/>
                    <a:pt x="15" y="87"/>
                    <a:pt x="15" y="87"/>
                  </a:cubicBezTo>
                  <a:cubicBezTo>
                    <a:pt x="15" y="87"/>
                    <a:pt x="13" y="96"/>
                    <a:pt x="13" y="97"/>
                  </a:cubicBezTo>
                  <a:cubicBezTo>
                    <a:pt x="14" y="98"/>
                    <a:pt x="14" y="99"/>
                    <a:pt x="15" y="99"/>
                  </a:cubicBezTo>
                  <a:cubicBezTo>
                    <a:pt x="15" y="100"/>
                    <a:pt x="14" y="103"/>
                    <a:pt x="14" y="104"/>
                  </a:cubicBezTo>
                  <a:cubicBezTo>
                    <a:pt x="14" y="104"/>
                    <a:pt x="15" y="105"/>
                    <a:pt x="15" y="106"/>
                  </a:cubicBezTo>
                  <a:cubicBezTo>
                    <a:pt x="15" y="106"/>
                    <a:pt x="14" y="110"/>
                    <a:pt x="14" y="111"/>
                  </a:cubicBezTo>
                  <a:cubicBezTo>
                    <a:pt x="14" y="111"/>
                    <a:pt x="15" y="111"/>
                    <a:pt x="15" y="112"/>
                  </a:cubicBezTo>
                  <a:cubicBezTo>
                    <a:pt x="16" y="112"/>
                    <a:pt x="14" y="115"/>
                    <a:pt x="15" y="117"/>
                  </a:cubicBezTo>
                  <a:cubicBezTo>
                    <a:pt x="16" y="120"/>
                    <a:pt x="16" y="127"/>
                    <a:pt x="14" y="130"/>
                  </a:cubicBezTo>
                  <a:cubicBezTo>
                    <a:pt x="14" y="131"/>
                    <a:pt x="15" y="133"/>
                    <a:pt x="15" y="134"/>
                  </a:cubicBezTo>
                  <a:cubicBezTo>
                    <a:pt x="14" y="134"/>
                    <a:pt x="13" y="135"/>
                    <a:pt x="14" y="136"/>
                  </a:cubicBezTo>
                  <a:cubicBezTo>
                    <a:pt x="14" y="138"/>
                    <a:pt x="13" y="138"/>
                    <a:pt x="13" y="139"/>
                  </a:cubicBezTo>
                  <a:cubicBezTo>
                    <a:pt x="14" y="143"/>
                    <a:pt x="13" y="147"/>
                    <a:pt x="12" y="149"/>
                  </a:cubicBezTo>
                  <a:cubicBezTo>
                    <a:pt x="13" y="153"/>
                    <a:pt x="12" y="157"/>
                    <a:pt x="12" y="159"/>
                  </a:cubicBezTo>
                  <a:cubicBezTo>
                    <a:pt x="12" y="161"/>
                    <a:pt x="13" y="164"/>
                    <a:pt x="11" y="165"/>
                  </a:cubicBezTo>
                  <a:cubicBezTo>
                    <a:pt x="11" y="168"/>
                    <a:pt x="13" y="172"/>
                    <a:pt x="10" y="174"/>
                  </a:cubicBezTo>
                  <a:cubicBezTo>
                    <a:pt x="12" y="177"/>
                    <a:pt x="11" y="180"/>
                    <a:pt x="10" y="183"/>
                  </a:cubicBezTo>
                  <a:cubicBezTo>
                    <a:pt x="10" y="183"/>
                    <a:pt x="10" y="183"/>
                    <a:pt x="10" y="184"/>
                  </a:cubicBezTo>
                  <a:cubicBezTo>
                    <a:pt x="11" y="184"/>
                    <a:pt x="11" y="185"/>
                    <a:pt x="11" y="186"/>
                  </a:cubicBezTo>
                  <a:cubicBezTo>
                    <a:pt x="11" y="188"/>
                    <a:pt x="10" y="189"/>
                    <a:pt x="10" y="191"/>
                  </a:cubicBezTo>
                  <a:cubicBezTo>
                    <a:pt x="10" y="192"/>
                    <a:pt x="9" y="194"/>
                    <a:pt x="10" y="196"/>
                  </a:cubicBezTo>
                  <a:cubicBezTo>
                    <a:pt x="11" y="200"/>
                    <a:pt x="12" y="206"/>
                    <a:pt x="13" y="211"/>
                  </a:cubicBezTo>
                  <a:cubicBezTo>
                    <a:pt x="14" y="211"/>
                    <a:pt x="14" y="211"/>
                    <a:pt x="14" y="211"/>
                  </a:cubicBezTo>
                  <a:cubicBezTo>
                    <a:pt x="16" y="210"/>
                    <a:pt x="15" y="210"/>
                    <a:pt x="16" y="208"/>
                  </a:cubicBezTo>
                  <a:cubicBezTo>
                    <a:pt x="16" y="207"/>
                    <a:pt x="18" y="206"/>
                    <a:pt x="18" y="205"/>
                  </a:cubicBezTo>
                  <a:cubicBezTo>
                    <a:pt x="19" y="204"/>
                    <a:pt x="19" y="203"/>
                    <a:pt x="19" y="202"/>
                  </a:cubicBezTo>
                  <a:cubicBezTo>
                    <a:pt x="21" y="200"/>
                    <a:pt x="25" y="198"/>
                    <a:pt x="27" y="196"/>
                  </a:cubicBezTo>
                  <a:cubicBezTo>
                    <a:pt x="29" y="196"/>
                    <a:pt x="33" y="196"/>
                    <a:pt x="34" y="194"/>
                  </a:cubicBezTo>
                  <a:cubicBezTo>
                    <a:pt x="36" y="194"/>
                    <a:pt x="36" y="195"/>
                    <a:pt x="37" y="195"/>
                  </a:cubicBezTo>
                  <a:cubicBezTo>
                    <a:pt x="39" y="195"/>
                    <a:pt x="39" y="194"/>
                    <a:pt x="40" y="193"/>
                  </a:cubicBezTo>
                  <a:cubicBezTo>
                    <a:pt x="43" y="192"/>
                    <a:pt x="46" y="193"/>
                    <a:pt x="48" y="191"/>
                  </a:cubicBezTo>
                  <a:cubicBezTo>
                    <a:pt x="51" y="190"/>
                    <a:pt x="51" y="193"/>
                    <a:pt x="53" y="193"/>
                  </a:cubicBezTo>
                  <a:cubicBezTo>
                    <a:pt x="54" y="192"/>
                    <a:pt x="55" y="192"/>
                    <a:pt x="55" y="191"/>
                  </a:cubicBezTo>
                  <a:cubicBezTo>
                    <a:pt x="55" y="191"/>
                    <a:pt x="56" y="191"/>
                    <a:pt x="56" y="191"/>
                  </a:cubicBezTo>
                  <a:cubicBezTo>
                    <a:pt x="56" y="192"/>
                    <a:pt x="56" y="192"/>
                    <a:pt x="56" y="192"/>
                  </a:cubicBezTo>
                  <a:cubicBezTo>
                    <a:pt x="58" y="191"/>
                    <a:pt x="64" y="190"/>
                    <a:pt x="66" y="191"/>
                  </a:cubicBezTo>
                  <a:cubicBezTo>
                    <a:pt x="66" y="191"/>
                    <a:pt x="67" y="191"/>
                    <a:pt x="67" y="191"/>
                  </a:cubicBezTo>
                  <a:cubicBezTo>
                    <a:pt x="67" y="191"/>
                    <a:pt x="67" y="191"/>
                    <a:pt x="67" y="191"/>
                  </a:cubicBezTo>
                  <a:cubicBezTo>
                    <a:pt x="68" y="191"/>
                    <a:pt x="68" y="191"/>
                    <a:pt x="68" y="191"/>
                  </a:cubicBezTo>
                  <a:cubicBezTo>
                    <a:pt x="70" y="191"/>
                    <a:pt x="71" y="191"/>
                    <a:pt x="72" y="192"/>
                  </a:cubicBezTo>
                  <a:cubicBezTo>
                    <a:pt x="73" y="191"/>
                    <a:pt x="79" y="192"/>
                    <a:pt x="79" y="192"/>
                  </a:cubicBezTo>
                  <a:cubicBezTo>
                    <a:pt x="81" y="192"/>
                    <a:pt x="90" y="192"/>
                    <a:pt x="91" y="191"/>
                  </a:cubicBezTo>
                  <a:cubicBezTo>
                    <a:pt x="93" y="191"/>
                    <a:pt x="94" y="194"/>
                    <a:pt x="97" y="193"/>
                  </a:cubicBezTo>
                  <a:cubicBezTo>
                    <a:pt x="100" y="192"/>
                    <a:pt x="108" y="195"/>
                    <a:pt x="111" y="196"/>
                  </a:cubicBezTo>
                  <a:cubicBezTo>
                    <a:pt x="112" y="196"/>
                    <a:pt x="113" y="195"/>
                    <a:pt x="114" y="195"/>
                  </a:cubicBezTo>
                  <a:cubicBezTo>
                    <a:pt x="116" y="196"/>
                    <a:pt x="117" y="197"/>
                    <a:pt x="119" y="196"/>
                  </a:cubicBezTo>
                  <a:cubicBezTo>
                    <a:pt x="122" y="195"/>
                    <a:pt x="128" y="200"/>
                    <a:pt x="130" y="200"/>
                  </a:cubicBezTo>
                  <a:cubicBezTo>
                    <a:pt x="132" y="199"/>
                    <a:pt x="142" y="200"/>
                    <a:pt x="144" y="202"/>
                  </a:cubicBezTo>
                  <a:cubicBezTo>
                    <a:pt x="145" y="202"/>
                    <a:pt x="146" y="202"/>
                    <a:pt x="147" y="202"/>
                  </a:cubicBezTo>
                  <a:cubicBezTo>
                    <a:pt x="149" y="202"/>
                    <a:pt x="152" y="204"/>
                    <a:pt x="155" y="203"/>
                  </a:cubicBezTo>
                  <a:cubicBezTo>
                    <a:pt x="160" y="201"/>
                    <a:pt x="161" y="200"/>
                    <a:pt x="166" y="197"/>
                  </a:cubicBezTo>
                  <a:cubicBezTo>
                    <a:pt x="171" y="193"/>
                    <a:pt x="166" y="176"/>
                    <a:pt x="167" y="171"/>
                  </a:cubicBezTo>
                  <a:close/>
                  <a:moveTo>
                    <a:pt x="70" y="155"/>
                  </a:moveTo>
                  <a:cubicBezTo>
                    <a:pt x="70" y="157"/>
                    <a:pt x="70" y="159"/>
                    <a:pt x="70" y="161"/>
                  </a:cubicBezTo>
                  <a:cubicBezTo>
                    <a:pt x="70" y="162"/>
                    <a:pt x="69" y="167"/>
                    <a:pt x="69" y="168"/>
                  </a:cubicBezTo>
                  <a:cubicBezTo>
                    <a:pt x="64" y="172"/>
                    <a:pt x="49" y="171"/>
                    <a:pt x="42" y="171"/>
                  </a:cubicBezTo>
                  <a:cubicBezTo>
                    <a:pt x="38" y="172"/>
                    <a:pt x="36" y="173"/>
                    <a:pt x="32" y="17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0" y="171"/>
                    <a:pt x="30" y="169"/>
                    <a:pt x="30" y="168"/>
                  </a:cubicBezTo>
                  <a:cubicBezTo>
                    <a:pt x="29" y="167"/>
                    <a:pt x="26" y="166"/>
                    <a:pt x="25" y="165"/>
                  </a:cubicBezTo>
                  <a:cubicBezTo>
                    <a:pt x="25" y="163"/>
                    <a:pt x="24" y="161"/>
                    <a:pt x="23" y="160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24" y="158"/>
                    <a:pt x="23" y="154"/>
                    <a:pt x="23" y="152"/>
                  </a:cubicBezTo>
                  <a:cubicBezTo>
                    <a:pt x="25" y="151"/>
                    <a:pt x="24" y="149"/>
                    <a:pt x="26" y="148"/>
                  </a:cubicBezTo>
                  <a:cubicBezTo>
                    <a:pt x="26" y="149"/>
                    <a:pt x="29" y="146"/>
                    <a:pt x="32" y="146"/>
                  </a:cubicBezTo>
                  <a:cubicBezTo>
                    <a:pt x="34" y="146"/>
                    <a:pt x="35" y="143"/>
                    <a:pt x="37" y="143"/>
                  </a:cubicBezTo>
                  <a:cubicBezTo>
                    <a:pt x="40" y="142"/>
                    <a:pt x="42" y="143"/>
                    <a:pt x="45" y="143"/>
                  </a:cubicBezTo>
                  <a:cubicBezTo>
                    <a:pt x="47" y="142"/>
                    <a:pt x="50" y="142"/>
                    <a:pt x="51" y="142"/>
                  </a:cubicBezTo>
                  <a:cubicBezTo>
                    <a:pt x="56" y="141"/>
                    <a:pt x="65" y="144"/>
                    <a:pt x="67" y="141"/>
                  </a:cubicBezTo>
                  <a:cubicBezTo>
                    <a:pt x="68" y="141"/>
                    <a:pt x="68" y="141"/>
                    <a:pt x="69" y="141"/>
                  </a:cubicBezTo>
                  <a:cubicBezTo>
                    <a:pt x="70" y="144"/>
                    <a:pt x="70" y="146"/>
                    <a:pt x="71" y="149"/>
                  </a:cubicBezTo>
                  <a:cubicBezTo>
                    <a:pt x="72" y="152"/>
                    <a:pt x="69" y="153"/>
                    <a:pt x="70" y="155"/>
                  </a:cubicBezTo>
                  <a:close/>
                  <a:moveTo>
                    <a:pt x="70" y="124"/>
                  </a:moveTo>
                  <a:cubicBezTo>
                    <a:pt x="70" y="123"/>
                    <a:pt x="70" y="123"/>
                    <a:pt x="70" y="123"/>
                  </a:cubicBezTo>
                  <a:cubicBezTo>
                    <a:pt x="70" y="123"/>
                    <a:pt x="70" y="124"/>
                    <a:pt x="70" y="124"/>
                  </a:cubicBezTo>
                  <a:cubicBezTo>
                    <a:pt x="70" y="124"/>
                    <a:pt x="62" y="127"/>
                    <a:pt x="62" y="127"/>
                  </a:cubicBezTo>
                  <a:cubicBezTo>
                    <a:pt x="62" y="127"/>
                    <a:pt x="55" y="128"/>
                    <a:pt x="54" y="129"/>
                  </a:cubicBezTo>
                  <a:cubicBezTo>
                    <a:pt x="54" y="129"/>
                    <a:pt x="53" y="129"/>
                    <a:pt x="53" y="129"/>
                  </a:cubicBezTo>
                  <a:cubicBezTo>
                    <a:pt x="45" y="129"/>
                    <a:pt x="37" y="132"/>
                    <a:pt x="30" y="127"/>
                  </a:cubicBezTo>
                  <a:cubicBezTo>
                    <a:pt x="30" y="127"/>
                    <a:pt x="30" y="126"/>
                    <a:pt x="30" y="126"/>
                  </a:cubicBezTo>
                  <a:cubicBezTo>
                    <a:pt x="28" y="125"/>
                    <a:pt x="28" y="124"/>
                    <a:pt x="25" y="121"/>
                  </a:cubicBezTo>
                  <a:cubicBezTo>
                    <a:pt x="26" y="120"/>
                    <a:pt x="25" y="118"/>
                    <a:pt x="25" y="118"/>
                  </a:cubicBezTo>
                  <a:cubicBezTo>
                    <a:pt x="25" y="113"/>
                    <a:pt x="29" y="110"/>
                    <a:pt x="32" y="109"/>
                  </a:cubicBezTo>
                  <a:cubicBezTo>
                    <a:pt x="33" y="108"/>
                    <a:pt x="35" y="108"/>
                    <a:pt x="36" y="108"/>
                  </a:cubicBezTo>
                  <a:cubicBezTo>
                    <a:pt x="38" y="107"/>
                    <a:pt x="40" y="106"/>
                    <a:pt x="42" y="105"/>
                  </a:cubicBezTo>
                  <a:cubicBezTo>
                    <a:pt x="43" y="105"/>
                    <a:pt x="49" y="105"/>
                    <a:pt x="49" y="104"/>
                  </a:cubicBezTo>
                  <a:cubicBezTo>
                    <a:pt x="51" y="104"/>
                    <a:pt x="58" y="105"/>
                    <a:pt x="59" y="105"/>
                  </a:cubicBezTo>
                  <a:cubicBezTo>
                    <a:pt x="61" y="105"/>
                    <a:pt x="65" y="103"/>
                    <a:pt x="68" y="104"/>
                  </a:cubicBezTo>
                  <a:cubicBezTo>
                    <a:pt x="68" y="104"/>
                    <a:pt x="69" y="103"/>
                    <a:pt x="69" y="103"/>
                  </a:cubicBezTo>
                  <a:cubicBezTo>
                    <a:pt x="69" y="103"/>
                    <a:pt x="71" y="104"/>
                    <a:pt x="71" y="104"/>
                  </a:cubicBezTo>
                  <a:cubicBezTo>
                    <a:pt x="73" y="105"/>
                    <a:pt x="72" y="110"/>
                    <a:pt x="72" y="112"/>
                  </a:cubicBezTo>
                  <a:cubicBezTo>
                    <a:pt x="71" y="115"/>
                    <a:pt x="73" y="121"/>
                    <a:pt x="70" y="1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8" name="Freeform 59">
              <a:extLst>
                <a:ext uri="{FF2B5EF4-FFF2-40B4-BE49-F238E27FC236}">
                  <a16:creationId xmlns="" xmlns:a16="http://schemas.microsoft.com/office/drawing/2014/main" id="{417B056A-A9FC-C04D-AA75-B778E01BA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876" y="3000376"/>
              <a:ext cx="412750" cy="681038"/>
            </a:xfrm>
            <a:custGeom>
              <a:avLst/>
              <a:gdLst>
                <a:gd name="T0" fmla="*/ 103 w 136"/>
                <a:gd name="T1" fmla="*/ 7 h 223"/>
                <a:gd name="T2" fmla="*/ 106 w 136"/>
                <a:gd name="T3" fmla="*/ 25 h 223"/>
                <a:gd name="T4" fmla="*/ 103 w 136"/>
                <a:gd name="T5" fmla="*/ 38 h 223"/>
                <a:gd name="T6" fmla="*/ 94 w 136"/>
                <a:gd name="T7" fmla="*/ 60 h 223"/>
                <a:gd name="T8" fmla="*/ 105 w 136"/>
                <a:gd name="T9" fmla="*/ 71 h 223"/>
                <a:gd name="T10" fmla="*/ 116 w 136"/>
                <a:gd name="T11" fmla="*/ 53 h 223"/>
                <a:gd name="T12" fmla="*/ 119 w 136"/>
                <a:gd name="T13" fmla="*/ 38 h 223"/>
                <a:gd name="T14" fmla="*/ 124 w 136"/>
                <a:gd name="T15" fmla="*/ 9 h 223"/>
                <a:gd name="T16" fmla="*/ 135 w 136"/>
                <a:gd name="T17" fmla="*/ 25 h 223"/>
                <a:gd name="T18" fmla="*/ 128 w 136"/>
                <a:gd name="T19" fmla="*/ 42 h 223"/>
                <a:gd name="T20" fmla="*/ 124 w 136"/>
                <a:gd name="T21" fmla="*/ 63 h 223"/>
                <a:gd name="T22" fmla="*/ 96 w 136"/>
                <a:gd name="T23" fmla="*/ 85 h 223"/>
                <a:gd name="T24" fmla="*/ 92 w 136"/>
                <a:gd name="T25" fmla="*/ 129 h 223"/>
                <a:gd name="T26" fmla="*/ 86 w 136"/>
                <a:gd name="T27" fmla="*/ 160 h 223"/>
                <a:gd name="T28" fmla="*/ 79 w 136"/>
                <a:gd name="T29" fmla="*/ 176 h 223"/>
                <a:gd name="T30" fmla="*/ 69 w 136"/>
                <a:gd name="T31" fmla="*/ 162 h 223"/>
                <a:gd name="T32" fmla="*/ 61 w 136"/>
                <a:gd name="T33" fmla="*/ 174 h 223"/>
                <a:gd name="T34" fmla="*/ 52 w 136"/>
                <a:gd name="T35" fmla="*/ 223 h 223"/>
                <a:gd name="T36" fmla="*/ 45 w 136"/>
                <a:gd name="T37" fmla="*/ 211 h 223"/>
                <a:gd name="T38" fmla="*/ 46 w 136"/>
                <a:gd name="T39" fmla="*/ 152 h 223"/>
                <a:gd name="T40" fmla="*/ 27 w 136"/>
                <a:gd name="T41" fmla="*/ 153 h 223"/>
                <a:gd name="T42" fmla="*/ 2 w 136"/>
                <a:gd name="T43" fmla="*/ 149 h 223"/>
                <a:gd name="T44" fmla="*/ 2 w 136"/>
                <a:gd name="T45" fmla="*/ 126 h 223"/>
                <a:gd name="T46" fmla="*/ 7 w 136"/>
                <a:gd name="T47" fmla="*/ 95 h 223"/>
                <a:gd name="T48" fmla="*/ 11 w 136"/>
                <a:gd name="T49" fmla="*/ 68 h 223"/>
                <a:gd name="T50" fmla="*/ 15 w 136"/>
                <a:gd name="T51" fmla="*/ 50 h 223"/>
                <a:gd name="T52" fmla="*/ 30 w 136"/>
                <a:gd name="T53" fmla="*/ 65 h 223"/>
                <a:gd name="T54" fmla="*/ 28 w 136"/>
                <a:gd name="T55" fmla="*/ 74 h 223"/>
                <a:gd name="T56" fmla="*/ 29 w 136"/>
                <a:gd name="T57" fmla="*/ 100 h 223"/>
                <a:gd name="T58" fmla="*/ 47 w 136"/>
                <a:gd name="T59" fmla="*/ 90 h 223"/>
                <a:gd name="T60" fmla="*/ 49 w 136"/>
                <a:gd name="T61" fmla="*/ 64 h 223"/>
                <a:gd name="T62" fmla="*/ 50 w 136"/>
                <a:gd name="T63" fmla="*/ 31 h 223"/>
                <a:gd name="T64" fmla="*/ 66 w 136"/>
                <a:gd name="T65" fmla="*/ 4 h 223"/>
                <a:gd name="T66" fmla="*/ 69 w 136"/>
                <a:gd name="T67" fmla="*/ 34 h 223"/>
                <a:gd name="T68" fmla="*/ 65 w 136"/>
                <a:gd name="T69" fmla="*/ 55 h 223"/>
                <a:gd name="T70" fmla="*/ 65 w 136"/>
                <a:gd name="T71" fmla="*/ 97 h 223"/>
                <a:gd name="T72" fmla="*/ 69 w 136"/>
                <a:gd name="T73" fmla="*/ 126 h 223"/>
                <a:gd name="T74" fmla="*/ 62 w 136"/>
                <a:gd name="T75" fmla="*/ 139 h 223"/>
                <a:gd name="T76" fmla="*/ 74 w 136"/>
                <a:gd name="T77" fmla="*/ 153 h 223"/>
                <a:gd name="T78" fmla="*/ 82 w 136"/>
                <a:gd name="T79" fmla="*/ 139 h 223"/>
                <a:gd name="T80" fmla="*/ 85 w 136"/>
                <a:gd name="T81" fmla="*/ 97 h 223"/>
                <a:gd name="T82" fmla="*/ 75 w 136"/>
                <a:gd name="T83" fmla="*/ 85 h 223"/>
                <a:gd name="T84" fmla="*/ 66 w 136"/>
                <a:gd name="T85" fmla="*/ 91 h 223"/>
                <a:gd name="T86" fmla="*/ 69 w 136"/>
                <a:gd name="T87" fmla="*/ 81 h 223"/>
                <a:gd name="T88" fmla="*/ 87 w 136"/>
                <a:gd name="T89" fmla="*/ 54 h 223"/>
                <a:gd name="T90" fmla="*/ 91 w 136"/>
                <a:gd name="T91" fmla="*/ 12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6" h="223">
                  <a:moveTo>
                    <a:pt x="94" y="2"/>
                  </a:moveTo>
                  <a:cubicBezTo>
                    <a:pt x="96" y="3"/>
                    <a:pt x="100" y="3"/>
                    <a:pt x="101" y="4"/>
                  </a:cubicBezTo>
                  <a:cubicBezTo>
                    <a:pt x="102" y="5"/>
                    <a:pt x="102" y="6"/>
                    <a:pt x="103" y="7"/>
                  </a:cubicBezTo>
                  <a:cubicBezTo>
                    <a:pt x="104" y="9"/>
                    <a:pt x="106" y="12"/>
                    <a:pt x="106" y="13"/>
                  </a:cubicBezTo>
                  <a:cubicBezTo>
                    <a:pt x="107" y="15"/>
                    <a:pt x="106" y="19"/>
                    <a:pt x="106" y="20"/>
                  </a:cubicBezTo>
                  <a:cubicBezTo>
                    <a:pt x="106" y="22"/>
                    <a:pt x="106" y="23"/>
                    <a:pt x="106" y="25"/>
                  </a:cubicBezTo>
                  <a:cubicBezTo>
                    <a:pt x="105" y="27"/>
                    <a:pt x="105" y="29"/>
                    <a:pt x="104" y="31"/>
                  </a:cubicBezTo>
                  <a:cubicBezTo>
                    <a:pt x="104" y="33"/>
                    <a:pt x="104" y="35"/>
                    <a:pt x="104" y="36"/>
                  </a:cubicBezTo>
                  <a:cubicBezTo>
                    <a:pt x="103" y="37"/>
                    <a:pt x="103" y="37"/>
                    <a:pt x="103" y="38"/>
                  </a:cubicBezTo>
                  <a:cubicBezTo>
                    <a:pt x="102" y="39"/>
                    <a:pt x="103" y="41"/>
                    <a:pt x="103" y="42"/>
                  </a:cubicBezTo>
                  <a:cubicBezTo>
                    <a:pt x="103" y="43"/>
                    <a:pt x="103" y="44"/>
                    <a:pt x="103" y="46"/>
                  </a:cubicBezTo>
                  <a:cubicBezTo>
                    <a:pt x="100" y="51"/>
                    <a:pt x="96" y="54"/>
                    <a:pt x="94" y="60"/>
                  </a:cubicBezTo>
                  <a:cubicBezTo>
                    <a:pt x="94" y="62"/>
                    <a:pt x="96" y="72"/>
                    <a:pt x="96" y="73"/>
                  </a:cubicBezTo>
                  <a:cubicBezTo>
                    <a:pt x="99" y="73"/>
                    <a:pt x="100" y="73"/>
                    <a:pt x="102" y="72"/>
                  </a:cubicBezTo>
                  <a:cubicBezTo>
                    <a:pt x="103" y="72"/>
                    <a:pt x="104" y="72"/>
                    <a:pt x="105" y="71"/>
                  </a:cubicBezTo>
                  <a:cubicBezTo>
                    <a:pt x="110" y="70"/>
                    <a:pt x="110" y="66"/>
                    <a:pt x="112" y="60"/>
                  </a:cubicBezTo>
                  <a:cubicBezTo>
                    <a:pt x="112" y="58"/>
                    <a:pt x="115" y="56"/>
                    <a:pt x="116" y="54"/>
                  </a:cubicBezTo>
                  <a:cubicBezTo>
                    <a:pt x="116" y="54"/>
                    <a:pt x="116" y="53"/>
                    <a:pt x="116" y="53"/>
                  </a:cubicBezTo>
                  <a:cubicBezTo>
                    <a:pt x="116" y="53"/>
                    <a:pt x="118" y="48"/>
                    <a:pt x="117" y="47"/>
                  </a:cubicBezTo>
                  <a:cubicBezTo>
                    <a:pt x="118" y="47"/>
                    <a:pt x="119" y="47"/>
                    <a:pt x="119" y="45"/>
                  </a:cubicBezTo>
                  <a:cubicBezTo>
                    <a:pt x="119" y="43"/>
                    <a:pt x="119" y="41"/>
                    <a:pt x="119" y="38"/>
                  </a:cubicBezTo>
                  <a:cubicBezTo>
                    <a:pt x="118" y="35"/>
                    <a:pt x="120" y="23"/>
                    <a:pt x="122" y="19"/>
                  </a:cubicBezTo>
                  <a:cubicBezTo>
                    <a:pt x="122" y="18"/>
                    <a:pt x="122" y="18"/>
                    <a:pt x="121" y="19"/>
                  </a:cubicBezTo>
                  <a:cubicBezTo>
                    <a:pt x="119" y="13"/>
                    <a:pt x="118" y="11"/>
                    <a:pt x="124" y="9"/>
                  </a:cubicBezTo>
                  <a:cubicBezTo>
                    <a:pt x="126" y="9"/>
                    <a:pt x="126" y="8"/>
                    <a:pt x="128" y="9"/>
                  </a:cubicBezTo>
                  <a:cubicBezTo>
                    <a:pt x="132" y="11"/>
                    <a:pt x="134" y="17"/>
                    <a:pt x="135" y="22"/>
                  </a:cubicBezTo>
                  <a:cubicBezTo>
                    <a:pt x="135" y="23"/>
                    <a:pt x="135" y="24"/>
                    <a:pt x="135" y="25"/>
                  </a:cubicBezTo>
                  <a:cubicBezTo>
                    <a:pt x="135" y="26"/>
                    <a:pt x="136" y="27"/>
                    <a:pt x="136" y="29"/>
                  </a:cubicBezTo>
                  <a:cubicBezTo>
                    <a:pt x="135" y="29"/>
                    <a:pt x="135" y="29"/>
                    <a:pt x="134" y="30"/>
                  </a:cubicBezTo>
                  <a:cubicBezTo>
                    <a:pt x="135" y="35"/>
                    <a:pt x="130" y="39"/>
                    <a:pt x="128" y="42"/>
                  </a:cubicBezTo>
                  <a:cubicBezTo>
                    <a:pt x="128" y="44"/>
                    <a:pt x="127" y="46"/>
                    <a:pt x="127" y="48"/>
                  </a:cubicBezTo>
                  <a:cubicBezTo>
                    <a:pt x="127" y="48"/>
                    <a:pt x="126" y="49"/>
                    <a:pt x="126" y="50"/>
                  </a:cubicBezTo>
                  <a:cubicBezTo>
                    <a:pt x="128" y="53"/>
                    <a:pt x="126" y="59"/>
                    <a:pt x="124" y="63"/>
                  </a:cubicBezTo>
                  <a:cubicBezTo>
                    <a:pt x="123" y="66"/>
                    <a:pt x="124" y="69"/>
                    <a:pt x="123" y="74"/>
                  </a:cubicBezTo>
                  <a:cubicBezTo>
                    <a:pt x="122" y="78"/>
                    <a:pt x="117" y="84"/>
                    <a:pt x="114" y="85"/>
                  </a:cubicBezTo>
                  <a:cubicBezTo>
                    <a:pt x="109" y="88"/>
                    <a:pt x="100" y="78"/>
                    <a:pt x="96" y="85"/>
                  </a:cubicBezTo>
                  <a:cubicBezTo>
                    <a:pt x="95" y="86"/>
                    <a:pt x="95" y="89"/>
                    <a:pt x="94" y="91"/>
                  </a:cubicBezTo>
                  <a:cubicBezTo>
                    <a:pt x="94" y="98"/>
                    <a:pt x="94" y="106"/>
                    <a:pt x="94" y="113"/>
                  </a:cubicBezTo>
                  <a:cubicBezTo>
                    <a:pt x="94" y="119"/>
                    <a:pt x="93" y="124"/>
                    <a:pt x="92" y="129"/>
                  </a:cubicBezTo>
                  <a:cubicBezTo>
                    <a:pt x="92" y="130"/>
                    <a:pt x="92" y="142"/>
                    <a:pt x="92" y="142"/>
                  </a:cubicBezTo>
                  <a:cubicBezTo>
                    <a:pt x="92" y="143"/>
                    <a:pt x="89" y="153"/>
                    <a:pt x="90" y="154"/>
                  </a:cubicBezTo>
                  <a:cubicBezTo>
                    <a:pt x="88" y="155"/>
                    <a:pt x="87" y="158"/>
                    <a:pt x="86" y="160"/>
                  </a:cubicBezTo>
                  <a:cubicBezTo>
                    <a:pt x="86" y="162"/>
                    <a:pt x="86" y="164"/>
                    <a:pt x="86" y="166"/>
                  </a:cubicBezTo>
                  <a:cubicBezTo>
                    <a:pt x="84" y="168"/>
                    <a:pt x="84" y="170"/>
                    <a:pt x="83" y="172"/>
                  </a:cubicBezTo>
                  <a:cubicBezTo>
                    <a:pt x="83" y="173"/>
                    <a:pt x="80" y="175"/>
                    <a:pt x="79" y="176"/>
                  </a:cubicBezTo>
                  <a:cubicBezTo>
                    <a:pt x="78" y="177"/>
                    <a:pt x="72" y="173"/>
                    <a:pt x="71" y="171"/>
                  </a:cubicBezTo>
                  <a:cubicBezTo>
                    <a:pt x="71" y="170"/>
                    <a:pt x="69" y="168"/>
                    <a:pt x="69" y="166"/>
                  </a:cubicBezTo>
                  <a:cubicBezTo>
                    <a:pt x="68" y="165"/>
                    <a:pt x="68" y="163"/>
                    <a:pt x="69" y="162"/>
                  </a:cubicBezTo>
                  <a:cubicBezTo>
                    <a:pt x="67" y="158"/>
                    <a:pt x="65" y="149"/>
                    <a:pt x="61" y="149"/>
                  </a:cubicBezTo>
                  <a:cubicBezTo>
                    <a:pt x="61" y="156"/>
                    <a:pt x="61" y="162"/>
                    <a:pt x="60" y="169"/>
                  </a:cubicBezTo>
                  <a:cubicBezTo>
                    <a:pt x="61" y="171"/>
                    <a:pt x="61" y="172"/>
                    <a:pt x="61" y="174"/>
                  </a:cubicBezTo>
                  <a:cubicBezTo>
                    <a:pt x="60" y="177"/>
                    <a:pt x="59" y="180"/>
                    <a:pt x="58" y="183"/>
                  </a:cubicBezTo>
                  <a:cubicBezTo>
                    <a:pt x="58" y="188"/>
                    <a:pt x="58" y="194"/>
                    <a:pt x="58" y="199"/>
                  </a:cubicBezTo>
                  <a:cubicBezTo>
                    <a:pt x="58" y="209"/>
                    <a:pt x="61" y="222"/>
                    <a:pt x="52" y="223"/>
                  </a:cubicBezTo>
                  <a:cubicBezTo>
                    <a:pt x="51" y="221"/>
                    <a:pt x="48" y="222"/>
                    <a:pt x="47" y="220"/>
                  </a:cubicBezTo>
                  <a:cubicBezTo>
                    <a:pt x="47" y="218"/>
                    <a:pt x="47" y="217"/>
                    <a:pt x="47" y="215"/>
                  </a:cubicBezTo>
                  <a:cubicBezTo>
                    <a:pt x="46" y="213"/>
                    <a:pt x="45" y="212"/>
                    <a:pt x="45" y="211"/>
                  </a:cubicBezTo>
                  <a:cubicBezTo>
                    <a:pt x="43" y="207"/>
                    <a:pt x="45" y="202"/>
                    <a:pt x="44" y="198"/>
                  </a:cubicBezTo>
                  <a:cubicBezTo>
                    <a:pt x="43" y="190"/>
                    <a:pt x="43" y="178"/>
                    <a:pt x="44" y="170"/>
                  </a:cubicBezTo>
                  <a:cubicBezTo>
                    <a:pt x="46" y="163"/>
                    <a:pt x="43" y="156"/>
                    <a:pt x="46" y="152"/>
                  </a:cubicBezTo>
                  <a:cubicBezTo>
                    <a:pt x="45" y="150"/>
                    <a:pt x="44" y="148"/>
                    <a:pt x="41" y="148"/>
                  </a:cubicBezTo>
                  <a:cubicBezTo>
                    <a:pt x="39" y="148"/>
                    <a:pt x="37" y="150"/>
                    <a:pt x="36" y="150"/>
                  </a:cubicBezTo>
                  <a:cubicBezTo>
                    <a:pt x="33" y="151"/>
                    <a:pt x="29" y="151"/>
                    <a:pt x="27" y="153"/>
                  </a:cubicBezTo>
                  <a:cubicBezTo>
                    <a:pt x="26" y="157"/>
                    <a:pt x="10" y="158"/>
                    <a:pt x="6" y="155"/>
                  </a:cubicBezTo>
                  <a:cubicBezTo>
                    <a:pt x="5" y="154"/>
                    <a:pt x="5" y="153"/>
                    <a:pt x="5" y="151"/>
                  </a:cubicBezTo>
                  <a:cubicBezTo>
                    <a:pt x="4" y="151"/>
                    <a:pt x="3" y="150"/>
                    <a:pt x="2" y="149"/>
                  </a:cubicBezTo>
                  <a:cubicBezTo>
                    <a:pt x="1" y="146"/>
                    <a:pt x="2" y="142"/>
                    <a:pt x="1" y="139"/>
                  </a:cubicBezTo>
                  <a:cubicBezTo>
                    <a:pt x="1" y="136"/>
                    <a:pt x="0" y="134"/>
                    <a:pt x="0" y="132"/>
                  </a:cubicBezTo>
                  <a:cubicBezTo>
                    <a:pt x="1" y="130"/>
                    <a:pt x="2" y="127"/>
                    <a:pt x="2" y="126"/>
                  </a:cubicBezTo>
                  <a:cubicBezTo>
                    <a:pt x="2" y="125"/>
                    <a:pt x="2" y="116"/>
                    <a:pt x="2" y="115"/>
                  </a:cubicBezTo>
                  <a:cubicBezTo>
                    <a:pt x="3" y="111"/>
                    <a:pt x="5" y="107"/>
                    <a:pt x="7" y="105"/>
                  </a:cubicBezTo>
                  <a:cubicBezTo>
                    <a:pt x="7" y="102"/>
                    <a:pt x="7" y="98"/>
                    <a:pt x="7" y="95"/>
                  </a:cubicBezTo>
                  <a:cubicBezTo>
                    <a:pt x="8" y="94"/>
                    <a:pt x="9" y="93"/>
                    <a:pt x="10" y="92"/>
                  </a:cubicBezTo>
                  <a:cubicBezTo>
                    <a:pt x="11" y="89"/>
                    <a:pt x="10" y="86"/>
                    <a:pt x="11" y="84"/>
                  </a:cubicBezTo>
                  <a:cubicBezTo>
                    <a:pt x="12" y="82"/>
                    <a:pt x="10" y="71"/>
                    <a:pt x="11" y="68"/>
                  </a:cubicBezTo>
                  <a:cubicBezTo>
                    <a:pt x="11" y="66"/>
                    <a:pt x="11" y="64"/>
                    <a:pt x="10" y="62"/>
                  </a:cubicBezTo>
                  <a:cubicBezTo>
                    <a:pt x="11" y="61"/>
                    <a:pt x="14" y="51"/>
                    <a:pt x="14" y="50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7" y="47"/>
                    <a:pt x="23" y="32"/>
                    <a:pt x="30" y="38"/>
                  </a:cubicBezTo>
                  <a:cubicBezTo>
                    <a:pt x="37" y="45"/>
                    <a:pt x="27" y="48"/>
                    <a:pt x="29" y="53"/>
                  </a:cubicBezTo>
                  <a:cubicBezTo>
                    <a:pt x="30" y="57"/>
                    <a:pt x="31" y="60"/>
                    <a:pt x="30" y="65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8"/>
                    <a:pt x="29" y="69"/>
                    <a:pt x="28" y="70"/>
                  </a:cubicBezTo>
                  <a:cubicBezTo>
                    <a:pt x="28" y="71"/>
                    <a:pt x="28" y="73"/>
                    <a:pt x="28" y="74"/>
                  </a:cubicBezTo>
                  <a:cubicBezTo>
                    <a:pt x="27" y="80"/>
                    <a:pt x="28" y="80"/>
                    <a:pt x="25" y="84"/>
                  </a:cubicBezTo>
                  <a:cubicBezTo>
                    <a:pt x="25" y="86"/>
                    <a:pt x="26" y="87"/>
                    <a:pt x="27" y="88"/>
                  </a:cubicBezTo>
                  <a:cubicBezTo>
                    <a:pt x="27" y="90"/>
                    <a:pt x="28" y="98"/>
                    <a:pt x="29" y="100"/>
                  </a:cubicBezTo>
                  <a:cubicBezTo>
                    <a:pt x="31" y="100"/>
                    <a:pt x="34" y="99"/>
                    <a:pt x="35" y="98"/>
                  </a:cubicBezTo>
                  <a:cubicBezTo>
                    <a:pt x="36" y="98"/>
                    <a:pt x="37" y="98"/>
                    <a:pt x="38" y="98"/>
                  </a:cubicBezTo>
                  <a:cubicBezTo>
                    <a:pt x="40" y="95"/>
                    <a:pt x="45" y="93"/>
                    <a:pt x="47" y="90"/>
                  </a:cubicBezTo>
                  <a:cubicBezTo>
                    <a:pt x="48" y="89"/>
                    <a:pt x="51" y="87"/>
                    <a:pt x="49" y="86"/>
                  </a:cubicBezTo>
                  <a:cubicBezTo>
                    <a:pt x="50" y="85"/>
                    <a:pt x="51" y="84"/>
                    <a:pt x="52" y="82"/>
                  </a:cubicBezTo>
                  <a:cubicBezTo>
                    <a:pt x="53" y="76"/>
                    <a:pt x="50" y="69"/>
                    <a:pt x="49" y="64"/>
                  </a:cubicBezTo>
                  <a:cubicBezTo>
                    <a:pt x="49" y="64"/>
                    <a:pt x="49" y="55"/>
                    <a:pt x="49" y="54"/>
                  </a:cubicBezTo>
                  <a:cubicBezTo>
                    <a:pt x="48" y="51"/>
                    <a:pt x="51" y="44"/>
                    <a:pt x="51" y="41"/>
                  </a:cubicBezTo>
                  <a:cubicBezTo>
                    <a:pt x="52" y="37"/>
                    <a:pt x="50" y="34"/>
                    <a:pt x="50" y="31"/>
                  </a:cubicBezTo>
                  <a:cubicBezTo>
                    <a:pt x="50" y="29"/>
                    <a:pt x="52" y="28"/>
                    <a:pt x="50" y="26"/>
                  </a:cubicBezTo>
                  <a:cubicBezTo>
                    <a:pt x="50" y="25"/>
                    <a:pt x="52" y="18"/>
                    <a:pt x="52" y="18"/>
                  </a:cubicBezTo>
                  <a:cubicBezTo>
                    <a:pt x="54" y="13"/>
                    <a:pt x="58" y="0"/>
                    <a:pt x="66" y="4"/>
                  </a:cubicBezTo>
                  <a:cubicBezTo>
                    <a:pt x="68" y="5"/>
                    <a:pt x="69" y="7"/>
                    <a:pt x="70" y="10"/>
                  </a:cubicBezTo>
                  <a:cubicBezTo>
                    <a:pt x="71" y="11"/>
                    <a:pt x="72" y="13"/>
                    <a:pt x="72" y="14"/>
                  </a:cubicBezTo>
                  <a:cubicBezTo>
                    <a:pt x="74" y="21"/>
                    <a:pt x="69" y="27"/>
                    <a:pt x="69" y="34"/>
                  </a:cubicBezTo>
                  <a:cubicBezTo>
                    <a:pt x="69" y="36"/>
                    <a:pt x="68" y="40"/>
                    <a:pt x="67" y="43"/>
                  </a:cubicBezTo>
                  <a:cubicBezTo>
                    <a:pt x="66" y="45"/>
                    <a:pt x="67" y="50"/>
                    <a:pt x="66" y="53"/>
                  </a:cubicBezTo>
                  <a:cubicBezTo>
                    <a:pt x="66" y="54"/>
                    <a:pt x="65" y="55"/>
                    <a:pt x="65" y="55"/>
                  </a:cubicBezTo>
                  <a:cubicBezTo>
                    <a:pt x="64" y="60"/>
                    <a:pt x="64" y="64"/>
                    <a:pt x="64" y="68"/>
                  </a:cubicBezTo>
                  <a:cubicBezTo>
                    <a:pt x="63" y="70"/>
                    <a:pt x="63" y="71"/>
                    <a:pt x="62" y="73"/>
                  </a:cubicBezTo>
                  <a:cubicBezTo>
                    <a:pt x="60" y="80"/>
                    <a:pt x="63" y="94"/>
                    <a:pt x="65" y="97"/>
                  </a:cubicBezTo>
                  <a:cubicBezTo>
                    <a:pt x="68" y="97"/>
                    <a:pt x="68" y="102"/>
                    <a:pt x="69" y="105"/>
                  </a:cubicBezTo>
                  <a:cubicBezTo>
                    <a:pt x="71" y="109"/>
                    <a:pt x="75" y="116"/>
                    <a:pt x="72" y="121"/>
                  </a:cubicBezTo>
                  <a:cubicBezTo>
                    <a:pt x="71" y="123"/>
                    <a:pt x="70" y="124"/>
                    <a:pt x="69" y="126"/>
                  </a:cubicBezTo>
                  <a:cubicBezTo>
                    <a:pt x="69" y="128"/>
                    <a:pt x="69" y="129"/>
                    <a:pt x="69" y="131"/>
                  </a:cubicBezTo>
                  <a:cubicBezTo>
                    <a:pt x="68" y="132"/>
                    <a:pt x="67" y="133"/>
                    <a:pt x="67" y="135"/>
                  </a:cubicBezTo>
                  <a:cubicBezTo>
                    <a:pt x="66" y="137"/>
                    <a:pt x="63" y="138"/>
                    <a:pt x="62" y="139"/>
                  </a:cubicBezTo>
                  <a:cubicBezTo>
                    <a:pt x="61" y="143"/>
                    <a:pt x="68" y="149"/>
                    <a:pt x="70" y="151"/>
                  </a:cubicBezTo>
                  <a:cubicBezTo>
                    <a:pt x="71" y="151"/>
                    <a:pt x="72" y="151"/>
                    <a:pt x="72" y="151"/>
                  </a:cubicBezTo>
                  <a:cubicBezTo>
                    <a:pt x="72" y="152"/>
                    <a:pt x="73" y="153"/>
                    <a:pt x="74" y="153"/>
                  </a:cubicBezTo>
                  <a:cubicBezTo>
                    <a:pt x="74" y="153"/>
                    <a:pt x="74" y="153"/>
                    <a:pt x="74" y="153"/>
                  </a:cubicBezTo>
                  <a:cubicBezTo>
                    <a:pt x="75" y="154"/>
                    <a:pt x="76" y="156"/>
                    <a:pt x="78" y="155"/>
                  </a:cubicBezTo>
                  <a:cubicBezTo>
                    <a:pt x="78" y="150"/>
                    <a:pt x="81" y="144"/>
                    <a:pt x="82" y="139"/>
                  </a:cubicBezTo>
                  <a:cubicBezTo>
                    <a:pt x="83" y="135"/>
                    <a:pt x="83" y="121"/>
                    <a:pt x="83" y="114"/>
                  </a:cubicBezTo>
                  <a:cubicBezTo>
                    <a:pt x="82" y="111"/>
                    <a:pt x="84" y="107"/>
                    <a:pt x="85" y="105"/>
                  </a:cubicBezTo>
                  <a:cubicBezTo>
                    <a:pt x="85" y="102"/>
                    <a:pt x="85" y="100"/>
                    <a:pt x="85" y="97"/>
                  </a:cubicBezTo>
                  <a:cubicBezTo>
                    <a:pt x="86" y="96"/>
                    <a:pt x="86" y="94"/>
                    <a:pt x="86" y="93"/>
                  </a:cubicBezTo>
                  <a:cubicBezTo>
                    <a:pt x="87" y="90"/>
                    <a:pt x="85" y="86"/>
                    <a:pt x="85" y="84"/>
                  </a:cubicBezTo>
                  <a:cubicBezTo>
                    <a:pt x="82" y="83"/>
                    <a:pt x="77" y="83"/>
                    <a:pt x="75" y="85"/>
                  </a:cubicBezTo>
                  <a:cubicBezTo>
                    <a:pt x="73" y="86"/>
                    <a:pt x="74" y="87"/>
                    <a:pt x="72" y="88"/>
                  </a:cubicBezTo>
                  <a:cubicBezTo>
                    <a:pt x="70" y="89"/>
                    <a:pt x="70" y="87"/>
                    <a:pt x="69" y="89"/>
                  </a:cubicBezTo>
                  <a:cubicBezTo>
                    <a:pt x="69" y="90"/>
                    <a:pt x="67" y="91"/>
                    <a:pt x="66" y="91"/>
                  </a:cubicBezTo>
                  <a:cubicBezTo>
                    <a:pt x="65" y="91"/>
                    <a:pt x="64" y="91"/>
                    <a:pt x="64" y="90"/>
                  </a:cubicBezTo>
                  <a:cubicBezTo>
                    <a:pt x="63" y="88"/>
                    <a:pt x="64" y="87"/>
                    <a:pt x="64" y="85"/>
                  </a:cubicBezTo>
                  <a:cubicBezTo>
                    <a:pt x="66" y="85"/>
                    <a:pt x="67" y="83"/>
                    <a:pt x="69" y="81"/>
                  </a:cubicBezTo>
                  <a:cubicBezTo>
                    <a:pt x="70" y="81"/>
                    <a:pt x="71" y="81"/>
                    <a:pt x="71" y="81"/>
                  </a:cubicBezTo>
                  <a:cubicBezTo>
                    <a:pt x="76" y="80"/>
                    <a:pt x="82" y="80"/>
                    <a:pt x="85" y="76"/>
                  </a:cubicBezTo>
                  <a:cubicBezTo>
                    <a:pt x="84" y="72"/>
                    <a:pt x="86" y="59"/>
                    <a:pt x="87" y="54"/>
                  </a:cubicBezTo>
                  <a:cubicBezTo>
                    <a:pt x="87" y="52"/>
                    <a:pt x="87" y="49"/>
                    <a:pt x="87" y="47"/>
                  </a:cubicBezTo>
                  <a:cubicBezTo>
                    <a:pt x="88" y="40"/>
                    <a:pt x="86" y="30"/>
                    <a:pt x="87" y="24"/>
                  </a:cubicBezTo>
                  <a:cubicBezTo>
                    <a:pt x="87" y="20"/>
                    <a:pt x="90" y="16"/>
                    <a:pt x="91" y="12"/>
                  </a:cubicBezTo>
                  <a:cubicBezTo>
                    <a:pt x="89" y="10"/>
                    <a:pt x="89" y="8"/>
                    <a:pt x="89" y="4"/>
                  </a:cubicBezTo>
                  <a:cubicBezTo>
                    <a:pt x="90" y="3"/>
                    <a:pt x="93" y="3"/>
                    <a:pt x="9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9" name="Freeform 60">
              <a:extLst>
                <a:ext uri="{FF2B5EF4-FFF2-40B4-BE49-F238E27FC236}">
                  <a16:creationId xmlns="" xmlns:a16="http://schemas.microsoft.com/office/drawing/2014/main" id="{770D6456-CBA5-AF4B-A861-7193C4142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576" y="3017838"/>
              <a:ext cx="358775" cy="234950"/>
            </a:xfrm>
            <a:custGeom>
              <a:avLst/>
              <a:gdLst>
                <a:gd name="T0" fmla="*/ 47 w 118"/>
                <a:gd name="T1" fmla="*/ 0 h 77"/>
                <a:gd name="T2" fmla="*/ 52 w 118"/>
                <a:gd name="T3" fmla="*/ 3 h 77"/>
                <a:gd name="T4" fmla="*/ 53 w 118"/>
                <a:gd name="T5" fmla="*/ 4 h 77"/>
                <a:gd name="T6" fmla="*/ 65 w 118"/>
                <a:gd name="T7" fmla="*/ 8 h 77"/>
                <a:gd name="T8" fmla="*/ 71 w 118"/>
                <a:gd name="T9" fmla="*/ 9 h 77"/>
                <a:gd name="T10" fmla="*/ 74 w 118"/>
                <a:gd name="T11" fmla="*/ 11 h 77"/>
                <a:gd name="T12" fmla="*/ 88 w 118"/>
                <a:gd name="T13" fmla="*/ 19 h 77"/>
                <a:gd name="T14" fmla="*/ 88 w 118"/>
                <a:gd name="T15" fmla="*/ 38 h 77"/>
                <a:gd name="T16" fmla="*/ 79 w 118"/>
                <a:gd name="T17" fmla="*/ 48 h 77"/>
                <a:gd name="T18" fmla="*/ 65 w 118"/>
                <a:gd name="T19" fmla="*/ 57 h 77"/>
                <a:gd name="T20" fmla="*/ 70 w 118"/>
                <a:gd name="T21" fmla="*/ 59 h 77"/>
                <a:gd name="T22" fmla="*/ 86 w 118"/>
                <a:gd name="T23" fmla="*/ 60 h 77"/>
                <a:gd name="T24" fmla="*/ 93 w 118"/>
                <a:gd name="T25" fmla="*/ 59 h 77"/>
                <a:gd name="T26" fmla="*/ 113 w 118"/>
                <a:gd name="T27" fmla="*/ 64 h 77"/>
                <a:gd name="T28" fmla="*/ 116 w 118"/>
                <a:gd name="T29" fmla="*/ 75 h 77"/>
                <a:gd name="T30" fmla="*/ 101 w 118"/>
                <a:gd name="T31" fmla="*/ 75 h 77"/>
                <a:gd name="T32" fmla="*/ 88 w 118"/>
                <a:gd name="T33" fmla="*/ 76 h 77"/>
                <a:gd name="T34" fmla="*/ 76 w 118"/>
                <a:gd name="T35" fmla="*/ 75 h 77"/>
                <a:gd name="T36" fmla="*/ 50 w 118"/>
                <a:gd name="T37" fmla="*/ 75 h 77"/>
                <a:gd name="T38" fmla="*/ 44 w 118"/>
                <a:gd name="T39" fmla="*/ 75 h 77"/>
                <a:gd name="T40" fmla="*/ 34 w 118"/>
                <a:gd name="T41" fmla="*/ 77 h 77"/>
                <a:gd name="T42" fmla="*/ 23 w 118"/>
                <a:gd name="T43" fmla="*/ 75 h 77"/>
                <a:gd name="T44" fmla="*/ 16 w 118"/>
                <a:gd name="T45" fmla="*/ 69 h 77"/>
                <a:gd name="T46" fmla="*/ 18 w 118"/>
                <a:gd name="T47" fmla="*/ 65 h 77"/>
                <a:gd name="T48" fmla="*/ 56 w 118"/>
                <a:gd name="T49" fmla="*/ 54 h 77"/>
                <a:gd name="T50" fmla="*/ 61 w 118"/>
                <a:gd name="T51" fmla="*/ 48 h 77"/>
                <a:gd name="T52" fmla="*/ 68 w 118"/>
                <a:gd name="T53" fmla="*/ 42 h 77"/>
                <a:gd name="T54" fmla="*/ 60 w 118"/>
                <a:gd name="T55" fmla="*/ 29 h 77"/>
                <a:gd name="T56" fmla="*/ 50 w 118"/>
                <a:gd name="T57" fmla="*/ 26 h 77"/>
                <a:gd name="T58" fmla="*/ 48 w 118"/>
                <a:gd name="T59" fmla="*/ 25 h 77"/>
                <a:gd name="T60" fmla="*/ 40 w 118"/>
                <a:gd name="T61" fmla="*/ 31 h 77"/>
                <a:gd name="T62" fmla="*/ 20 w 118"/>
                <a:gd name="T63" fmla="*/ 47 h 77"/>
                <a:gd name="T64" fmla="*/ 9 w 118"/>
                <a:gd name="T65" fmla="*/ 53 h 77"/>
                <a:gd name="T66" fmla="*/ 3 w 118"/>
                <a:gd name="T67" fmla="*/ 53 h 77"/>
                <a:gd name="T68" fmla="*/ 0 w 118"/>
                <a:gd name="T69" fmla="*/ 48 h 77"/>
                <a:gd name="T70" fmla="*/ 18 w 118"/>
                <a:gd name="T71" fmla="*/ 33 h 77"/>
                <a:gd name="T72" fmla="*/ 21 w 118"/>
                <a:gd name="T73" fmla="*/ 30 h 77"/>
                <a:gd name="T74" fmla="*/ 24 w 118"/>
                <a:gd name="T75" fmla="*/ 29 h 77"/>
                <a:gd name="T76" fmla="*/ 26 w 118"/>
                <a:gd name="T77" fmla="*/ 27 h 77"/>
                <a:gd name="T78" fmla="*/ 34 w 118"/>
                <a:gd name="T79" fmla="*/ 14 h 77"/>
                <a:gd name="T80" fmla="*/ 31 w 118"/>
                <a:gd name="T81" fmla="*/ 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8" h="77">
                  <a:moveTo>
                    <a:pt x="38" y="0"/>
                  </a:moveTo>
                  <a:cubicBezTo>
                    <a:pt x="42" y="1"/>
                    <a:pt x="44" y="0"/>
                    <a:pt x="47" y="0"/>
                  </a:cubicBezTo>
                  <a:cubicBezTo>
                    <a:pt x="49" y="1"/>
                    <a:pt x="50" y="2"/>
                    <a:pt x="51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3" y="3"/>
                    <a:pt x="52" y="4"/>
                    <a:pt x="53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5" y="4"/>
                    <a:pt x="61" y="6"/>
                    <a:pt x="62" y="6"/>
                  </a:cubicBezTo>
                  <a:cubicBezTo>
                    <a:pt x="63" y="6"/>
                    <a:pt x="64" y="8"/>
                    <a:pt x="65" y="8"/>
                  </a:cubicBezTo>
                  <a:cubicBezTo>
                    <a:pt x="66" y="8"/>
                    <a:pt x="70" y="9"/>
                    <a:pt x="70" y="9"/>
                  </a:cubicBezTo>
                  <a:cubicBezTo>
                    <a:pt x="70" y="9"/>
                    <a:pt x="70" y="9"/>
                    <a:pt x="71" y="9"/>
                  </a:cubicBezTo>
                  <a:cubicBezTo>
                    <a:pt x="71" y="9"/>
                    <a:pt x="72" y="10"/>
                    <a:pt x="72" y="11"/>
                  </a:cubicBezTo>
                  <a:cubicBezTo>
                    <a:pt x="73" y="11"/>
                    <a:pt x="73" y="10"/>
                    <a:pt x="74" y="11"/>
                  </a:cubicBezTo>
                  <a:cubicBezTo>
                    <a:pt x="75" y="12"/>
                    <a:pt x="76" y="13"/>
                    <a:pt x="78" y="14"/>
                  </a:cubicBezTo>
                  <a:cubicBezTo>
                    <a:pt x="80" y="15"/>
                    <a:pt x="86" y="16"/>
                    <a:pt x="88" y="19"/>
                  </a:cubicBezTo>
                  <a:cubicBezTo>
                    <a:pt x="89" y="21"/>
                    <a:pt x="88" y="30"/>
                    <a:pt x="88" y="31"/>
                  </a:cubicBezTo>
                  <a:cubicBezTo>
                    <a:pt x="88" y="33"/>
                    <a:pt x="88" y="36"/>
                    <a:pt x="88" y="38"/>
                  </a:cubicBezTo>
                  <a:cubicBezTo>
                    <a:pt x="87" y="40"/>
                    <a:pt x="86" y="43"/>
                    <a:pt x="84" y="44"/>
                  </a:cubicBezTo>
                  <a:cubicBezTo>
                    <a:pt x="82" y="46"/>
                    <a:pt x="80" y="45"/>
                    <a:pt x="79" y="48"/>
                  </a:cubicBezTo>
                  <a:cubicBezTo>
                    <a:pt x="77" y="48"/>
                    <a:pt x="65" y="53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5" y="58"/>
                    <a:pt x="65" y="58"/>
                    <a:pt x="66" y="59"/>
                  </a:cubicBezTo>
                  <a:cubicBezTo>
                    <a:pt x="66" y="59"/>
                    <a:pt x="70" y="59"/>
                    <a:pt x="70" y="59"/>
                  </a:cubicBezTo>
                  <a:cubicBezTo>
                    <a:pt x="72" y="60"/>
                    <a:pt x="81" y="57"/>
                    <a:pt x="85" y="59"/>
                  </a:cubicBezTo>
                  <a:cubicBezTo>
                    <a:pt x="85" y="59"/>
                    <a:pt x="86" y="59"/>
                    <a:pt x="86" y="60"/>
                  </a:cubicBezTo>
                  <a:cubicBezTo>
                    <a:pt x="92" y="59"/>
                    <a:pt x="92" y="59"/>
                    <a:pt x="92" y="59"/>
                  </a:cubicBezTo>
                  <a:cubicBezTo>
                    <a:pt x="92" y="59"/>
                    <a:pt x="92" y="59"/>
                    <a:pt x="93" y="59"/>
                  </a:cubicBezTo>
                  <a:cubicBezTo>
                    <a:pt x="94" y="61"/>
                    <a:pt x="100" y="62"/>
                    <a:pt x="102" y="60"/>
                  </a:cubicBezTo>
                  <a:cubicBezTo>
                    <a:pt x="105" y="61"/>
                    <a:pt x="110" y="61"/>
                    <a:pt x="113" y="64"/>
                  </a:cubicBezTo>
                  <a:cubicBezTo>
                    <a:pt x="114" y="65"/>
                    <a:pt x="116" y="69"/>
                    <a:pt x="118" y="71"/>
                  </a:cubicBezTo>
                  <a:cubicBezTo>
                    <a:pt x="117" y="72"/>
                    <a:pt x="116" y="74"/>
                    <a:pt x="116" y="75"/>
                  </a:cubicBezTo>
                  <a:cubicBezTo>
                    <a:pt x="114" y="76"/>
                    <a:pt x="108" y="76"/>
                    <a:pt x="106" y="75"/>
                  </a:cubicBezTo>
                  <a:cubicBezTo>
                    <a:pt x="104" y="75"/>
                    <a:pt x="103" y="75"/>
                    <a:pt x="101" y="75"/>
                  </a:cubicBezTo>
                  <a:cubicBezTo>
                    <a:pt x="101" y="75"/>
                    <a:pt x="100" y="74"/>
                    <a:pt x="99" y="75"/>
                  </a:cubicBezTo>
                  <a:cubicBezTo>
                    <a:pt x="97" y="76"/>
                    <a:pt x="90" y="76"/>
                    <a:pt x="88" y="76"/>
                  </a:cubicBezTo>
                  <a:cubicBezTo>
                    <a:pt x="87" y="76"/>
                    <a:pt x="83" y="75"/>
                    <a:pt x="82" y="76"/>
                  </a:cubicBezTo>
                  <a:cubicBezTo>
                    <a:pt x="81" y="76"/>
                    <a:pt x="78" y="74"/>
                    <a:pt x="76" y="75"/>
                  </a:cubicBezTo>
                  <a:cubicBezTo>
                    <a:pt x="74" y="75"/>
                    <a:pt x="65" y="74"/>
                    <a:pt x="61" y="75"/>
                  </a:cubicBezTo>
                  <a:cubicBezTo>
                    <a:pt x="60" y="75"/>
                    <a:pt x="53" y="74"/>
                    <a:pt x="50" y="75"/>
                  </a:cubicBezTo>
                  <a:cubicBezTo>
                    <a:pt x="49" y="75"/>
                    <a:pt x="48" y="75"/>
                    <a:pt x="47" y="76"/>
                  </a:cubicBezTo>
                  <a:cubicBezTo>
                    <a:pt x="46" y="75"/>
                    <a:pt x="45" y="75"/>
                    <a:pt x="44" y="75"/>
                  </a:cubicBezTo>
                  <a:cubicBezTo>
                    <a:pt x="43" y="76"/>
                    <a:pt x="42" y="76"/>
                    <a:pt x="41" y="77"/>
                  </a:cubicBezTo>
                  <a:cubicBezTo>
                    <a:pt x="40" y="77"/>
                    <a:pt x="34" y="77"/>
                    <a:pt x="34" y="77"/>
                  </a:cubicBezTo>
                  <a:cubicBezTo>
                    <a:pt x="33" y="77"/>
                    <a:pt x="33" y="77"/>
                    <a:pt x="32" y="76"/>
                  </a:cubicBezTo>
                  <a:cubicBezTo>
                    <a:pt x="32" y="76"/>
                    <a:pt x="24" y="74"/>
                    <a:pt x="23" y="75"/>
                  </a:cubicBezTo>
                  <a:cubicBezTo>
                    <a:pt x="22" y="74"/>
                    <a:pt x="21" y="74"/>
                    <a:pt x="19" y="72"/>
                  </a:cubicBezTo>
                  <a:cubicBezTo>
                    <a:pt x="17" y="72"/>
                    <a:pt x="18" y="70"/>
                    <a:pt x="16" y="69"/>
                  </a:cubicBezTo>
                  <a:cubicBezTo>
                    <a:pt x="16" y="68"/>
                    <a:pt x="16" y="68"/>
                    <a:pt x="16" y="67"/>
                  </a:cubicBezTo>
                  <a:cubicBezTo>
                    <a:pt x="17" y="67"/>
                    <a:pt x="17" y="66"/>
                    <a:pt x="18" y="65"/>
                  </a:cubicBezTo>
                  <a:cubicBezTo>
                    <a:pt x="23" y="67"/>
                    <a:pt x="40" y="61"/>
                    <a:pt x="44" y="58"/>
                  </a:cubicBezTo>
                  <a:cubicBezTo>
                    <a:pt x="47" y="59"/>
                    <a:pt x="53" y="56"/>
                    <a:pt x="56" y="54"/>
                  </a:cubicBezTo>
                  <a:cubicBezTo>
                    <a:pt x="56" y="53"/>
                    <a:pt x="56" y="52"/>
                    <a:pt x="57" y="51"/>
                  </a:cubicBezTo>
                  <a:cubicBezTo>
                    <a:pt x="58" y="50"/>
                    <a:pt x="60" y="49"/>
                    <a:pt x="61" y="48"/>
                  </a:cubicBezTo>
                  <a:cubicBezTo>
                    <a:pt x="62" y="48"/>
                    <a:pt x="62" y="47"/>
                    <a:pt x="62" y="46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70" y="40"/>
                    <a:pt x="71" y="38"/>
                    <a:pt x="72" y="37"/>
                  </a:cubicBezTo>
                  <a:cubicBezTo>
                    <a:pt x="69" y="31"/>
                    <a:pt x="62" y="32"/>
                    <a:pt x="60" y="29"/>
                  </a:cubicBezTo>
                  <a:cubicBezTo>
                    <a:pt x="59" y="29"/>
                    <a:pt x="58" y="28"/>
                    <a:pt x="58" y="28"/>
                  </a:cubicBezTo>
                  <a:cubicBezTo>
                    <a:pt x="54" y="26"/>
                    <a:pt x="53" y="29"/>
                    <a:pt x="50" y="26"/>
                  </a:cubicBezTo>
                  <a:cubicBezTo>
                    <a:pt x="50" y="25"/>
                    <a:pt x="50" y="26"/>
                    <a:pt x="50" y="25"/>
                  </a:cubicBezTo>
                  <a:cubicBezTo>
                    <a:pt x="49" y="25"/>
                    <a:pt x="49" y="25"/>
                    <a:pt x="48" y="25"/>
                  </a:cubicBezTo>
                  <a:cubicBezTo>
                    <a:pt x="47" y="27"/>
                    <a:pt x="44" y="29"/>
                    <a:pt x="42" y="30"/>
                  </a:cubicBezTo>
                  <a:cubicBezTo>
                    <a:pt x="41" y="30"/>
                    <a:pt x="41" y="31"/>
                    <a:pt x="40" y="31"/>
                  </a:cubicBezTo>
                  <a:cubicBezTo>
                    <a:pt x="40" y="35"/>
                    <a:pt x="35" y="36"/>
                    <a:pt x="32" y="37"/>
                  </a:cubicBezTo>
                  <a:cubicBezTo>
                    <a:pt x="27" y="40"/>
                    <a:pt x="24" y="44"/>
                    <a:pt x="20" y="47"/>
                  </a:cubicBezTo>
                  <a:cubicBezTo>
                    <a:pt x="19" y="48"/>
                    <a:pt x="18" y="47"/>
                    <a:pt x="17" y="48"/>
                  </a:cubicBezTo>
                  <a:cubicBezTo>
                    <a:pt x="14" y="49"/>
                    <a:pt x="11" y="50"/>
                    <a:pt x="9" y="53"/>
                  </a:cubicBezTo>
                  <a:cubicBezTo>
                    <a:pt x="7" y="53"/>
                    <a:pt x="7" y="53"/>
                    <a:pt x="6" y="52"/>
                  </a:cubicBezTo>
                  <a:cubicBezTo>
                    <a:pt x="5" y="52"/>
                    <a:pt x="4" y="53"/>
                    <a:pt x="3" y="53"/>
                  </a:cubicBezTo>
                  <a:cubicBezTo>
                    <a:pt x="2" y="53"/>
                    <a:pt x="2" y="53"/>
                    <a:pt x="1" y="52"/>
                  </a:cubicBezTo>
                  <a:cubicBezTo>
                    <a:pt x="1" y="51"/>
                    <a:pt x="0" y="48"/>
                    <a:pt x="0" y="48"/>
                  </a:cubicBezTo>
                  <a:cubicBezTo>
                    <a:pt x="3" y="45"/>
                    <a:pt x="13" y="41"/>
                    <a:pt x="14" y="38"/>
                  </a:cubicBezTo>
                  <a:cubicBezTo>
                    <a:pt x="15" y="38"/>
                    <a:pt x="17" y="34"/>
                    <a:pt x="18" y="33"/>
                  </a:cubicBezTo>
                  <a:cubicBezTo>
                    <a:pt x="19" y="33"/>
                    <a:pt x="19" y="33"/>
                    <a:pt x="20" y="32"/>
                  </a:cubicBezTo>
                  <a:cubicBezTo>
                    <a:pt x="21" y="32"/>
                    <a:pt x="20" y="31"/>
                    <a:pt x="21" y="30"/>
                  </a:cubicBezTo>
                  <a:cubicBezTo>
                    <a:pt x="21" y="30"/>
                    <a:pt x="23" y="30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3" y="28"/>
                    <a:pt x="24" y="28"/>
                    <a:pt x="25" y="27"/>
                  </a:cubicBezTo>
                  <a:cubicBezTo>
                    <a:pt x="25" y="27"/>
                    <a:pt x="25" y="27"/>
                    <a:pt x="26" y="27"/>
                  </a:cubicBezTo>
                  <a:cubicBezTo>
                    <a:pt x="26" y="25"/>
                    <a:pt x="30" y="23"/>
                    <a:pt x="31" y="22"/>
                  </a:cubicBezTo>
                  <a:cubicBezTo>
                    <a:pt x="32" y="19"/>
                    <a:pt x="33" y="16"/>
                    <a:pt x="34" y="14"/>
                  </a:cubicBezTo>
                  <a:cubicBezTo>
                    <a:pt x="34" y="14"/>
                    <a:pt x="34" y="13"/>
                    <a:pt x="34" y="13"/>
                  </a:cubicBezTo>
                  <a:cubicBezTo>
                    <a:pt x="35" y="10"/>
                    <a:pt x="30" y="7"/>
                    <a:pt x="31" y="3"/>
                  </a:cubicBezTo>
                  <a:cubicBezTo>
                    <a:pt x="32" y="2"/>
                    <a:pt x="38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0" name="Freeform 61">
              <a:extLst>
                <a:ext uri="{FF2B5EF4-FFF2-40B4-BE49-F238E27FC236}">
                  <a16:creationId xmlns="" xmlns:a16="http://schemas.microsoft.com/office/drawing/2014/main" id="{CBD5C636-0DBF-684D-90B9-7A6019DF54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65651" y="3208338"/>
              <a:ext cx="471488" cy="460375"/>
            </a:xfrm>
            <a:custGeom>
              <a:avLst/>
              <a:gdLst>
                <a:gd name="T0" fmla="*/ 150 w 156"/>
                <a:gd name="T1" fmla="*/ 104 h 151"/>
                <a:gd name="T2" fmla="*/ 142 w 156"/>
                <a:gd name="T3" fmla="*/ 107 h 151"/>
                <a:gd name="T4" fmla="*/ 118 w 156"/>
                <a:gd name="T5" fmla="*/ 108 h 151"/>
                <a:gd name="T6" fmla="*/ 95 w 156"/>
                <a:gd name="T7" fmla="*/ 111 h 151"/>
                <a:gd name="T8" fmla="*/ 83 w 156"/>
                <a:gd name="T9" fmla="*/ 110 h 151"/>
                <a:gd name="T10" fmla="*/ 72 w 156"/>
                <a:gd name="T11" fmla="*/ 107 h 151"/>
                <a:gd name="T12" fmla="*/ 91 w 156"/>
                <a:gd name="T13" fmla="*/ 86 h 151"/>
                <a:gd name="T14" fmla="*/ 125 w 156"/>
                <a:gd name="T15" fmla="*/ 82 h 151"/>
                <a:gd name="T16" fmla="*/ 126 w 156"/>
                <a:gd name="T17" fmla="*/ 73 h 151"/>
                <a:gd name="T18" fmla="*/ 112 w 156"/>
                <a:gd name="T19" fmla="*/ 64 h 151"/>
                <a:gd name="T20" fmla="*/ 98 w 156"/>
                <a:gd name="T21" fmla="*/ 64 h 151"/>
                <a:gd name="T22" fmla="*/ 74 w 156"/>
                <a:gd name="T23" fmla="*/ 64 h 151"/>
                <a:gd name="T24" fmla="*/ 75 w 156"/>
                <a:gd name="T25" fmla="*/ 51 h 151"/>
                <a:gd name="T26" fmla="*/ 122 w 156"/>
                <a:gd name="T27" fmla="*/ 47 h 151"/>
                <a:gd name="T28" fmla="*/ 122 w 156"/>
                <a:gd name="T29" fmla="*/ 37 h 151"/>
                <a:gd name="T30" fmla="*/ 84 w 156"/>
                <a:gd name="T31" fmla="*/ 31 h 151"/>
                <a:gd name="T32" fmla="*/ 70 w 156"/>
                <a:gd name="T33" fmla="*/ 28 h 151"/>
                <a:gd name="T34" fmla="*/ 63 w 156"/>
                <a:gd name="T35" fmla="*/ 22 h 151"/>
                <a:gd name="T36" fmla="*/ 45 w 156"/>
                <a:gd name="T37" fmla="*/ 33 h 151"/>
                <a:gd name="T38" fmla="*/ 19 w 156"/>
                <a:gd name="T39" fmla="*/ 31 h 151"/>
                <a:gd name="T40" fmla="*/ 20 w 156"/>
                <a:gd name="T41" fmla="*/ 20 h 151"/>
                <a:gd name="T42" fmla="*/ 18 w 156"/>
                <a:gd name="T43" fmla="*/ 5 h 151"/>
                <a:gd name="T44" fmla="*/ 11 w 156"/>
                <a:gd name="T45" fmla="*/ 0 h 151"/>
                <a:gd name="T46" fmla="*/ 8 w 156"/>
                <a:gd name="T47" fmla="*/ 27 h 151"/>
                <a:gd name="T48" fmla="*/ 8 w 156"/>
                <a:gd name="T49" fmla="*/ 41 h 151"/>
                <a:gd name="T50" fmla="*/ 5 w 156"/>
                <a:gd name="T51" fmla="*/ 68 h 151"/>
                <a:gd name="T52" fmla="*/ 5 w 156"/>
                <a:gd name="T53" fmla="*/ 82 h 151"/>
                <a:gd name="T54" fmla="*/ 1 w 156"/>
                <a:gd name="T55" fmla="*/ 119 h 151"/>
                <a:gd name="T56" fmla="*/ 5 w 156"/>
                <a:gd name="T57" fmla="*/ 150 h 151"/>
                <a:gd name="T58" fmla="*/ 11 w 156"/>
                <a:gd name="T59" fmla="*/ 148 h 151"/>
                <a:gd name="T60" fmla="*/ 13 w 156"/>
                <a:gd name="T61" fmla="*/ 143 h 151"/>
                <a:gd name="T62" fmla="*/ 25 w 156"/>
                <a:gd name="T63" fmla="*/ 137 h 151"/>
                <a:gd name="T64" fmla="*/ 39 w 156"/>
                <a:gd name="T65" fmla="*/ 134 h 151"/>
                <a:gd name="T66" fmla="*/ 58 w 156"/>
                <a:gd name="T67" fmla="*/ 134 h 151"/>
                <a:gd name="T68" fmla="*/ 82 w 156"/>
                <a:gd name="T69" fmla="*/ 135 h 151"/>
                <a:gd name="T70" fmla="*/ 113 w 156"/>
                <a:gd name="T71" fmla="*/ 142 h 151"/>
                <a:gd name="T72" fmla="*/ 131 w 156"/>
                <a:gd name="T73" fmla="*/ 147 h 151"/>
                <a:gd name="T74" fmla="*/ 147 w 156"/>
                <a:gd name="T75" fmla="*/ 143 h 151"/>
                <a:gd name="T76" fmla="*/ 153 w 156"/>
                <a:gd name="T77" fmla="*/ 133 h 151"/>
                <a:gd name="T78" fmla="*/ 56 w 156"/>
                <a:gd name="T79" fmla="*/ 109 h 151"/>
                <a:gd name="T80" fmla="*/ 46 w 156"/>
                <a:gd name="T81" fmla="*/ 112 h 151"/>
                <a:gd name="T82" fmla="*/ 20 w 156"/>
                <a:gd name="T83" fmla="*/ 114 h 151"/>
                <a:gd name="T84" fmla="*/ 28 w 156"/>
                <a:gd name="T85" fmla="*/ 92 h 151"/>
                <a:gd name="T86" fmla="*/ 44 w 156"/>
                <a:gd name="T87" fmla="*/ 87 h 151"/>
                <a:gd name="T88" fmla="*/ 60 w 156"/>
                <a:gd name="T89" fmla="*/ 60 h 151"/>
                <a:gd name="T90" fmla="*/ 43 w 156"/>
                <a:gd name="T91" fmla="*/ 67 h 151"/>
                <a:gd name="T92" fmla="*/ 20 w 156"/>
                <a:gd name="T93" fmla="*/ 71 h 151"/>
                <a:gd name="T94" fmla="*/ 46 w 156"/>
                <a:gd name="T95" fmla="*/ 51 h 151"/>
                <a:gd name="T96" fmla="*/ 59 w 156"/>
                <a:gd name="T97" fmla="*/ 49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6" h="151">
                  <a:moveTo>
                    <a:pt x="156" y="123"/>
                  </a:moveTo>
                  <a:cubicBezTo>
                    <a:pt x="156" y="122"/>
                    <a:pt x="155" y="117"/>
                    <a:pt x="155" y="117"/>
                  </a:cubicBezTo>
                  <a:cubicBezTo>
                    <a:pt x="154" y="115"/>
                    <a:pt x="149" y="107"/>
                    <a:pt x="150" y="104"/>
                  </a:cubicBezTo>
                  <a:cubicBezTo>
                    <a:pt x="149" y="103"/>
                    <a:pt x="149" y="103"/>
                    <a:pt x="147" y="103"/>
                  </a:cubicBezTo>
                  <a:cubicBezTo>
                    <a:pt x="147" y="105"/>
                    <a:pt x="145" y="106"/>
                    <a:pt x="143" y="108"/>
                  </a:cubicBezTo>
                  <a:cubicBezTo>
                    <a:pt x="142" y="108"/>
                    <a:pt x="142" y="108"/>
                    <a:pt x="142" y="107"/>
                  </a:cubicBezTo>
                  <a:cubicBezTo>
                    <a:pt x="142" y="106"/>
                    <a:pt x="141" y="106"/>
                    <a:pt x="141" y="106"/>
                  </a:cubicBezTo>
                  <a:cubicBezTo>
                    <a:pt x="139" y="109"/>
                    <a:pt x="123" y="105"/>
                    <a:pt x="120" y="109"/>
                  </a:cubicBezTo>
                  <a:cubicBezTo>
                    <a:pt x="119" y="109"/>
                    <a:pt x="119" y="109"/>
                    <a:pt x="118" y="108"/>
                  </a:cubicBezTo>
                  <a:cubicBezTo>
                    <a:pt x="115" y="110"/>
                    <a:pt x="105" y="112"/>
                    <a:pt x="103" y="110"/>
                  </a:cubicBezTo>
                  <a:cubicBezTo>
                    <a:pt x="103" y="110"/>
                    <a:pt x="102" y="111"/>
                    <a:pt x="102" y="111"/>
                  </a:cubicBezTo>
                  <a:cubicBezTo>
                    <a:pt x="102" y="110"/>
                    <a:pt x="96" y="111"/>
                    <a:pt x="95" y="111"/>
                  </a:cubicBezTo>
                  <a:cubicBezTo>
                    <a:pt x="94" y="110"/>
                    <a:pt x="89" y="110"/>
                    <a:pt x="88" y="110"/>
                  </a:cubicBezTo>
                  <a:cubicBezTo>
                    <a:pt x="87" y="110"/>
                    <a:pt x="87" y="111"/>
                    <a:pt x="86" y="111"/>
                  </a:cubicBezTo>
                  <a:cubicBezTo>
                    <a:pt x="85" y="111"/>
                    <a:pt x="84" y="110"/>
                    <a:pt x="83" y="110"/>
                  </a:cubicBezTo>
                  <a:cubicBezTo>
                    <a:pt x="83" y="110"/>
                    <a:pt x="82" y="111"/>
                    <a:pt x="81" y="111"/>
                  </a:cubicBezTo>
                  <a:cubicBezTo>
                    <a:pt x="81" y="111"/>
                    <a:pt x="81" y="111"/>
                    <a:pt x="80" y="111"/>
                  </a:cubicBezTo>
                  <a:cubicBezTo>
                    <a:pt x="78" y="109"/>
                    <a:pt x="75" y="109"/>
                    <a:pt x="72" y="107"/>
                  </a:cubicBezTo>
                  <a:cubicBezTo>
                    <a:pt x="74" y="101"/>
                    <a:pt x="76" y="97"/>
                    <a:pt x="75" y="89"/>
                  </a:cubicBezTo>
                  <a:cubicBezTo>
                    <a:pt x="76" y="89"/>
                    <a:pt x="76" y="88"/>
                    <a:pt x="77" y="87"/>
                  </a:cubicBezTo>
                  <a:cubicBezTo>
                    <a:pt x="78" y="87"/>
                    <a:pt x="90" y="86"/>
                    <a:pt x="91" y="86"/>
                  </a:cubicBezTo>
                  <a:cubicBezTo>
                    <a:pt x="97" y="87"/>
                    <a:pt x="109" y="90"/>
                    <a:pt x="113" y="87"/>
                  </a:cubicBezTo>
                  <a:cubicBezTo>
                    <a:pt x="115" y="87"/>
                    <a:pt x="117" y="88"/>
                    <a:pt x="119" y="88"/>
                  </a:cubicBezTo>
                  <a:cubicBezTo>
                    <a:pt x="121" y="87"/>
                    <a:pt x="124" y="84"/>
                    <a:pt x="125" y="82"/>
                  </a:cubicBezTo>
                  <a:cubicBezTo>
                    <a:pt x="126" y="80"/>
                    <a:pt x="124" y="77"/>
                    <a:pt x="126" y="76"/>
                  </a:cubicBezTo>
                  <a:cubicBezTo>
                    <a:pt x="125" y="75"/>
                    <a:pt x="126" y="75"/>
                    <a:pt x="125" y="75"/>
                  </a:cubicBezTo>
                  <a:cubicBezTo>
                    <a:pt x="125" y="74"/>
                    <a:pt x="125" y="73"/>
                    <a:pt x="126" y="73"/>
                  </a:cubicBezTo>
                  <a:cubicBezTo>
                    <a:pt x="128" y="70"/>
                    <a:pt x="118" y="66"/>
                    <a:pt x="117" y="65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6" y="65"/>
                    <a:pt x="113" y="64"/>
                    <a:pt x="112" y="64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100" y="64"/>
                    <a:pt x="99" y="64"/>
                    <a:pt x="99" y="64"/>
                  </a:cubicBezTo>
                  <a:cubicBezTo>
                    <a:pt x="98" y="64"/>
                    <a:pt x="99" y="64"/>
                    <a:pt x="98" y="64"/>
                  </a:cubicBezTo>
                  <a:cubicBezTo>
                    <a:pt x="88" y="63"/>
                    <a:pt x="88" y="63"/>
                    <a:pt x="88" y="63"/>
                  </a:cubicBezTo>
                  <a:cubicBezTo>
                    <a:pt x="87" y="64"/>
                    <a:pt x="84" y="65"/>
                    <a:pt x="83" y="65"/>
                  </a:cubicBezTo>
                  <a:cubicBezTo>
                    <a:pt x="80" y="66"/>
                    <a:pt x="78" y="64"/>
                    <a:pt x="74" y="64"/>
                  </a:cubicBezTo>
                  <a:cubicBezTo>
                    <a:pt x="73" y="61"/>
                    <a:pt x="71" y="60"/>
                    <a:pt x="73" y="57"/>
                  </a:cubicBezTo>
                  <a:cubicBezTo>
                    <a:pt x="73" y="56"/>
                    <a:pt x="73" y="55"/>
                    <a:pt x="73" y="54"/>
                  </a:cubicBezTo>
                  <a:cubicBezTo>
                    <a:pt x="74" y="53"/>
                    <a:pt x="75" y="52"/>
                    <a:pt x="75" y="51"/>
                  </a:cubicBezTo>
                  <a:cubicBezTo>
                    <a:pt x="77" y="51"/>
                    <a:pt x="83" y="50"/>
                    <a:pt x="84" y="50"/>
                  </a:cubicBezTo>
                  <a:cubicBezTo>
                    <a:pt x="90" y="53"/>
                    <a:pt x="116" y="51"/>
                    <a:pt x="122" y="48"/>
                  </a:cubicBezTo>
                  <a:cubicBezTo>
                    <a:pt x="121" y="48"/>
                    <a:pt x="122" y="47"/>
                    <a:pt x="122" y="47"/>
                  </a:cubicBezTo>
                  <a:cubicBezTo>
                    <a:pt x="124" y="44"/>
                    <a:pt x="123" y="42"/>
                    <a:pt x="124" y="39"/>
                  </a:cubicBezTo>
                  <a:cubicBezTo>
                    <a:pt x="124" y="39"/>
                    <a:pt x="124" y="39"/>
                    <a:pt x="124" y="39"/>
                  </a:cubicBezTo>
                  <a:cubicBezTo>
                    <a:pt x="123" y="38"/>
                    <a:pt x="122" y="38"/>
                    <a:pt x="122" y="37"/>
                  </a:cubicBezTo>
                  <a:cubicBezTo>
                    <a:pt x="121" y="36"/>
                    <a:pt x="122" y="35"/>
                    <a:pt x="121" y="34"/>
                  </a:cubicBezTo>
                  <a:cubicBezTo>
                    <a:pt x="118" y="33"/>
                    <a:pt x="112" y="34"/>
                    <a:pt x="110" y="33"/>
                  </a:cubicBezTo>
                  <a:cubicBezTo>
                    <a:pt x="105" y="30"/>
                    <a:pt x="87" y="30"/>
                    <a:pt x="84" y="31"/>
                  </a:cubicBezTo>
                  <a:cubicBezTo>
                    <a:pt x="79" y="33"/>
                    <a:pt x="76" y="31"/>
                    <a:pt x="73" y="31"/>
                  </a:cubicBezTo>
                  <a:cubicBezTo>
                    <a:pt x="72" y="30"/>
                    <a:pt x="71" y="29"/>
                    <a:pt x="70" y="29"/>
                  </a:cubicBezTo>
                  <a:cubicBezTo>
                    <a:pt x="70" y="29"/>
                    <a:pt x="70" y="29"/>
                    <a:pt x="70" y="28"/>
                  </a:cubicBezTo>
                  <a:cubicBezTo>
                    <a:pt x="69" y="27"/>
                    <a:pt x="68" y="26"/>
                    <a:pt x="68" y="24"/>
                  </a:cubicBezTo>
                  <a:cubicBezTo>
                    <a:pt x="67" y="23"/>
                    <a:pt x="66" y="22"/>
                    <a:pt x="65" y="22"/>
                  </a:cubicBezTo>
                  <a:cubicBezTo>
                    <a:pt x="64" y="22"/>
                    <a:pt x="64" y="22"/>
                    <a:pt x="63" y="22"/>
                  </a:cubicBezTo>
                  <a:cubicBezTo>
                    <a:pt x="62" y="24"/>
                    <a:pt x="59" y="27"/>
                    <a:pt x="57" y="30"/>
                  </a:cubicBezTo>
                  <a:cubicBezTo>
                    <a:pt x="58" y="31"/>
                    <a:pt x="53" y="32"/>
                    <a:pt x="52" y="32"/>
                  </a:cubicBezTo>
                  <a:cubicBezTo>
                    <a:pt x="51" y="31"/>
                    <a:pt x="47" y="33"/>
                    <a:pt x="45" y="33"/>
                  </a:cubicBezTo>
                  <a:cubicBezTo>
                    <a:pt x="45" y="32"/>
                    <a:pt x="42" y="32"/>
                    <a:pt x="41" y="33"/>
                  </a:cubicBezTo>
                  <a:cubicBezTo>
                    <a:pt x="36" y="34"/>
                    <a:pt x="27" y="35"/>
                    <a:pt x="23" y="35"/>
                  </a:cubicBezTo>
                  <a:cubicBezTo>
                    <a:pt x="23" y="34"/>
                    <a:pt x="20" y="31"/>
                    <a:pt x="19" y="31"/>
                  </a:cubicBezTo>
                  <a:cubicBezTo>
                    <a:pt x="19" y="30"/>
                    <a:pt x="19" y="29"/>
                    <a:pt x="19" y="28"/>
                  </a:cubicBezTo>
                  <a:cubicBezTo>
                    <a:pt x="20" y="25"/>
                    <a:pt x="20" y="23"/>
                    <a:pt x="20" y="20"/>
                  </a:cubicBezTo>
                  <a:cubicBezTo>
                    <a:pt x="20" y="21"/>
                    <a:pt x="20" y="20"/>
                    <a:pt x="20" y="20"/>
                  </a:cubicBezTo>
                  <a:cubicBezTo>
                    <a:pt x="20" y="19"/>
                    <a:pt x="21" y="16"/>
                    <a:pt x="21" y="14"/>
                  </a:cubicBezTo>
                  <a:cubicBezTo>
                    <a:pt x="20" y="13"/>
                    <a:pt x="20" y="13"/>
                    <a:pt x="19" y="12"/>
                  </a:cubicBezTo>
                  <a:cubicBezTo>
                    <a:pt x="18" y="9"/>
                    <a:pt x="19" y="7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4"/>
                    <a:pt x="14" y="2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0" y="2"/>
                    <a:pt x="12" y="5"/>
                    <a:pt x="11" y="8"/>
                  </a:cubicBezTo>
                  <a:cubicBezTo>
                    <a:pt x="8" y="13"/>
                    <a:pt x="8" y="19"/>
                    <a:pt x="7" y="24"/>
                  </a:cubicBezTo>
                  <a:cubicBezTo>
                    <a:pt x="7" y="25"/>
                    <a:pt x="8" y="26"/>
                    <a:pt x="8" y="27"/>
                  </a:cubicBezTo>
                  <a:cubicBezTo>
                    <a:pt x="8" y="27"/>
                    <a:pt x="8" y="32"/>
                    <a:pt x="8" y="32"/>
                  </a:cubicBezTo>
                  <a:cubicBezTo>
                    <a:pt x="8" y="32"/>
                    <a:pt x="8" y="33"/>
                    <a:pt x="8" y="34"/>
                  </a:cubicBezTo>
                  <a:cubicBezTo>
                    <a:pt x="7" y="37"/>
                    <a:pt x="8" y="39"/>
                    <a:pt x="8" y="41"/>
                  </a:cubicBezTo>
                  <a:cubicBezTo>
                    <a:pt x="9" y="44"/>
                    <a:pt x="7" y="46"/>
                    <a:pt x="7" y="48"/>
                  </a:cubicBezTo>
                  <a:cubicBezTo>
                    <a:pt x="6" y="50"/>
                    <a:pt x="8" y="54"/>
                    <a:pt x="7" y="55"/>
                  </a:cubicBezTo>
                  <a:cubicBezTo>
                    <a:pt x="5" y="60"/>
                    <a:pt x="6" y="64"/>
                    <a:pt x="5" y="68"/>
                  </a:cubicBezTo>
                  <a:cubicBezTo>
                    <a:pt x="6" y="69"/>
                    <a:pt x="6" y="70"/>
                    <a:pt x="6" y="71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5" y="74"/>
                    <a:pt x="4" y="79"/>
                    <a:pt x="5" y="82"/>
                  </a:cubicBezTo>
                  <a:cubicBezTo>
                    <a:pt x="5" y="90"/>
                    <a:pt x="3" y="97"/>
                    <a:pt x="5" y="100"/>
                  </a:cubicBezTo>
                  <a:cubicBezTo>
                    <a:pt x="5" y="102"/>
                    <a:pt x="2" y="106"/>
                    <a:pt x="2" y="108"/>
                  </a:cubicBezTo>
                  <a:cubicBezTo>
                    <a:pt x="3" y="113"/>
                    <a:pt x="1" y="118"/>
                    <a:pt x="1" y="119"/>
                  </a:cubicBezTo>
                  <a:cubicBezTo>
                    <a:pt x="0" y="126"/>
                    <a:pt x="1" y="139"/>
                    <a:pt x="2" y="142"/>
                  </a:cubicBezTo>
                  <a:cubicBezTo>
                    <a:pt x="2" y="142"/>
                    <a:pt x="4" y="144"/>
                    <a:pt x="4" y="144"/>
                  </a:cubicBezTo>
                  <a:cubicBezTo>
                    <a:pt x="5" y="145"/>
                    <a:pt x="4" y="148"/>
                    <a:pt x="5" y="150"/>
                  </a:cubicBezTo>
                  <a:cubicBezTo>
                    <a:pt x="5" y="150"/>
                    <a:pt x="6" y="150"/>
                    <a:pt x="6" y="151"/>
                  </a:cubicBezTo>
                  <a:cubicBezTo>
                    <a:pt x="7" y="151"/>
                    <a:pt x="8" y="150"/>
                    <a:pt x="10" y="150"/>
                  </a:cubicBezTo>
                  <a:cubicBezTo>
                    <a:pt x="10" y="149"/>
                    <a:pt x="11" y="149"/>
                    <a:pt x="11" y="148"/>
                  </a:cubicBezTo>
                  <a:cubicBezTo>
                    <a:pt x="11" y="147"/>
                    <a:pt x="11" y="146"/>
                    <a:pt x="11" y="145"/>
                  </a:cubicBezTo>
                  <a:cubicBezTo>
                    <a:pt x="11" y="145"/>
                    <a:pt x="11" y="145"/>
                    <a:pt x="11" y="145"/>
                  </a:cubicBezTo>
                  <a:cubicBezTo>
                    <a:pt x="12" y="144"/>
                    <a:pt x="13" y="144"/>
                    <a:pt x="13" y="143"/>
                  </a:cubicBezTo>
                  <a:cubicBezTo>
                    <a:pt x="14" y="142"/>
                    <a:pt x="13" y="141"/>
                    <a:pt x="14" y="141"/>
                  </a:cubicBezTo>
                  <a:cubicBezTo>
                    <a:pt x="15" y="138"/>
                    <a:pt x="21" y="139"/>
                    <a:pt x="21" y="139"/>
                  </a:cubicBezTo>
                  <a:cubicBezTo>
                    <a:pt x="23" y="138"/>
                    <a:pt x="24" y="137"/>
                    <a:pt x="25" y="137"/>
                  </a:cubicBezTo>
                  <a:cubicBezTo>
                    <a:pt x="26" y="137"/>
                    <a:pt x="27" y="138"/>
                    <a:pt x="28" y="137"/>
                  </a:cubicBezTo>
                  <a:cubicBezTo>
                    <a:pt x="30" y="136"/>
                    <a:pt x="32" y="135"/>
                    <a:pt x="33" y="134"/>
                  </a:cubicBezTo>
                  <a:cubicBezTo>
                    <a:pt x="35" y="134"/>
                    <a:pt x="38" y="134"/>
                    <a:pt x="39" y="134"/>
                  </a:cubicBezTo>
                  <a:cubicBezTo>
                    <a:pt x="41" y="133"/>
                    <a:pt x="50" y="134"/>
                    <a:pt x="51" y="134"/>
                  </a:cubicBezTo>
                  <a:cubicBezTo>
                    <a:pt x="51" y="134"/>
                    <a:pt x="52" y="134"/>
                    <a:pt x="52" y="134"/>
                  </a:cubicBezTo>
                  <a:cubicBezTo>
                    <a:pt x="53" y="133"/>
                    <a:pt x="58" y="134"/>
                    <a:pt x="58" y="134"/>
                  </a:cubicBezTo>
                  <a:cubicBezTo>
                    <a:pt x="59" y="134"/>
                    <a:pt x="63" y="134"/>
                    <a:pt x="64" y="134"/>
                  </a:cubicBezTo>
                  <a:cubicBezTo>
                    <a:pt x="68" y="134"/>
                    <a:pt x="69" y="134"/>
                    <a:pt x="73" y="135"/>
                  </a:cubicBezTo>
                  <a:cubicBezTo>
                    <a:pt x="74" y="135"/>
                    <a:pt x="81" y="135"/>
                    <a:pt x="82" y="135"/>
                  </a:cubicBezTo>
                  <a:cubicBezTo>
                    <a:pt x="84" y="137"/>
                    <a:pt x="87" y="137"/>
                    <a:pt x="89" y="139"/>
                  </a:cubicBezTo>
                  <a:cubicBezTo>
                    <a:pt x="90" y="137"/>
                    <a:pt x="101" y="140"/>
                    <a:pt x="103" y="140"/>
                  </a:cubicBezTo>
                  <a:cubicBezTo>
                    <a:pt x="107" y="139"/>
                    <a:pt x="112" y="142"/>
                    <a:pt x="113" y="142"/>
                  </a:cubicBezTo>
                  <a:cubicBezTo>
                    <a:pt x="116" y="141"/>
                    <a:pt x="116" y="143"/>
                    <a:pt x="117" y="144"/>
                  </a:cubicBezTo>
                  <a:cubicBezTo>
                    <a:pt x="119" y="144"/>
                    <a:pt x="120" y="144"/>
                    <a:pt x="121" y="144"/>
                  </a:cubicBezTo>
                  <a:cubicBezTo>
                    <a:pt x="125" y="146"/>
                    <a:pt x="127" y="147"/>
                    <a:pt x="131" y="147"/>
                  </a:cubicBezTo>
                  <a:cubicBezTo>
                    <a:pt x="133" y="148"/>
                    <a:pt x="138" y="148"/>
                    <a:pt x="138" y="148"/>
                  </a:cubicBezTo>
                  <a:cubicBezTo>
                    <a:pt x="139" y="147"/>
                    <a:pt x="143" y="146"/>
                    <a:pt x="144" y="146"/>
                  </a:cubicBezTo>
                  <a:cubicBezTo>
                    <a:pt x="145" y="145"/>
                    <a:pt x="146" y="144"/>
                    <a:pt x="147" y="143"/>
                  </a:cubicBezTo>
                  <a:cubicBezTo>
                    <a:pt x="147" y="143"/>
                    <a:pt x="147" y="142"/>
                    <a:pt x="147" y="142"/>
                  </a:cubicBezTo>
                  <a:cubicBezTo>
                    <a:pt x="147" y="141"/>
                    <a:pt x="150" y="140"/>
                    <a:pt x="150" y="140"/>
                  </a:cubicBezTo>
                  <a:cubicBezTo>
                    <a:pt x="152" y="138"/>
                    <a:pt x="151" y="135"/>
                    <a:pt x="153" y="133"/>
                  </a:cubicBezTo>
                  <a:cubicBezTo>
                    <a:pt x="154" y="132"/>
                    <a:pt x="155" y="132"/>
                    <a:pt x="155" y="130"/>
                  </a:cubicBezTo>
                  <a:cubicBezTo>
                    <a:pt x="154" y="129"/>
                    <a:pt x="156" y="124"/>
                    <a:pt x="156" y="123"/>
                  </a:cubicBezTo>
                  <a:close/>
                  <a:moveTo>
                    <a:pt x="56" y="109"/>
                  </a:moveTo>
                  <a:cubicBezTo>
                    <a:pt x="54" y="111"/>
                    <a:pt x="52" y="110"/>
                    <a:pt x="49" y="111"/>
                  </a:cubicBezTo>
                  <a:cubicBezTo>
                    <a:pt x="49" y="111"/>
                    <a:pt x="48" y="111"/>
                    <a:pt x="47" y="111"/>
                  </a:cubicBezTo>
                  <a:cubicBezTo>
                    <a:pt x="47" y="111"/>
                    <a:pt x="47" y="111"/>
                    <a:pt x="46" y="112"/>
                  </a:cubicBezTo>
                  <a:cubicBezTo>
                    <a:pt x="45" y="112"/>
                    <a:pt x="43" y="112"/>
                    <a:pt x="42" y="112"/>
                  </a:cubicBezTo>
                  <a:cubicBezTo>
                    <a:pt x="40" y="112"/>
                    <a:pt x="39" y="112"/>
                    <a:pt x="37" y="112"/>
                  </a:cubicBezTo>
                  <a:cubicBezTo>
                    <a:pt x="33" y="114"/>
                    <a:pt x="25" y="114"/>
                    <a:pt x="20" y="114"/>
                  </a:cubicBezTo>
                  <a:cubicBezTo>
                    <a:pt x="20" y="114"/>
                    <a:pt x="19" y="113"/>
                    <a:pt x="19" y="112"/>
                  </a:cubicBezTo>
                  <a:cubicBezTo>
                    <a:pt x="18" y="111"/>
                    <a:pt x="18" y="98"/>
                    <a:pt x="19" y="97"/>
                  </a:cubicBezTo>
                  <a:cubicBezTo>
                    <a:pt x="19" y="97"/>
                    <a:pt x="28" y="92"/>
                    <a:pt x="28" y="92"/>
                  </a:cubicBezTo>
                  <a:cubicBezTo>
                    <a:pt x="29" y="92"/>
                    <a:pt x="29" y="92"/>
                    <a:pt x="30" y="92"/>
                  </a:cubicBezTo>
                  <a:cubicBezTo>
                    <a:pt x="31" y="91"/>
                    <a:pt x="32" y="90"/>
                    <a:pt x="34" y="89"/>
                  </a:cubicBezTo>
                  <a:cubicBezTo>
                    <a:pt x="36" y="88"/>
                    <a:pt x="42" y="89"/>
                    <a:pt x="44" y="87"/>
                  </a:cubicBezTo>
                  <a:cubicBezTo>
                    <a:pt x="48" y="88"/>
                    <a:pt x="55" y="87"/>
                    <a:pt x="59" y="89"/>
                  </a:cubicBezTo>
                  <a:cubicBezTo>
                    <a:pt x="61" y="95"/>
                    <a:pt x="59" y="107"/>
                    <a:pt x="56" y="109"/>
                  </a:cubicBezTo>
                  <a:close/>
                  <a:moveTo>
                    <a:pt x="60" y="60"/>
                  </a:moveTo>
                  <a:cubicBezTo>
                    <a:pt x="60" y="62"/>
                    <a:pt x="60" y="64"/>
                    <a:pt x="59" y="64"/>
                  </a:cubicBezTo>
                  <a:cubicBezTo>
                    <a:pt x="57" y="66"/>
                    <a:pt x="53" y="68"/>
                    <a:pt x="49" y="67"/>
                  </a:cubicBezTo>
                  <a:cubicBezTo>
                    <a:pt x="48" y="67"/>
                    <a:pt x="45" y="67"/>
                    <a:pt x="43" y="67"/>
                  </a:cubicBezTo>
                  <a:cubicBezTo>
                    <a:pt x="42" y="67"/>
                    <a:pt x="40" y="68"/>
                    <a:pt x="39" y="68"/>
                  </a:cubicBezTo>
                  <a:cubicBezTo>
                    <a:pt x="38" y="68"/>
                    <a:pt x="37" y="68"/>
                    <a:pt x="36" y="68"/>
                  </a:cubicBezTo>
                  <a:cubicBezTo>
                    <a:pt x="29" y="70"/>
                    <a:pt x="27" y="71"/>
                    <a:pt x="20" y="71"/>
                  </a:cubicBezTo>
                  <a:cubicBezTo>
                    <a:pt x="15" y="59"/>
                    <a:pt x="24" y="56"/>
                    <a:pt x="33" y="51"/>
                  </a:cubicBezTo>
                  <a:cubicBezTo>
                    <a:pt x="35" y="50"/>
                    <a:pt x="38" y="52"/>
                    <a:pt x="40" y="52"/>
                  </a:cubicBezTo>
                  <a:cubicBezTo>
                    <a:pt x="42" y="51"/>
                    <a:pt x="44" y="52"/>
                    <a:pt x="46" y="51"/>
                  </a:cubicBezTo>
                  <a:cubicBezTo>
                    <a:pt x="47" y="51"/>
                    <a:pt x="49" y="49"/>
                    <a:pt x="50" y="49"/>
                  </a:cubicBezTo>
                  <a:cubicBezTo>
                    <a:pt x="51" y="48"/>
                    <a:pt x="53" y="49"/>
                    <a:pt x="54" y="48"/>
                  </a:cubicBezTo>
                  <a:cubicBezTo>
                    <a:pt x="56" y="48"/>
                    <a:pt x="57" y="49"/>
                    <a:pt x="59" y="49"/>
                  </a:cubicBezTo>
                  <a:cubicBezTo>
                    <a:pt x="62" y="52"/>
                    <a:pt x="61" y="55"/>
                    <a:pt x="60" y="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1" name="Freeform 62">
              <a:extLst>
                <a:ext uri="{FF2B5EF4-FFF2-40B4-BE49-F238E27FC236}">
                  <a16:creationId xmlns="" xmlns:a16="http://schemas.microsoft.com/office/drawing/2014/main" id="{8585EE9A-19BF-8444-8E5C-736CD8018E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64376" y="3014663"/>
              <a:ext cx="831850" cy="349250"/>
            </a:xfrm>
            <a:custGeom>
              <a:avLst/>
              <a:gdLst>
                <a:gd name="T0" fmla="*/ 262 w 275"/>
                <a:gd name="T1" fmla="*/ 71 h 114"/>
                <a:gd name="T2" fmla="*/ 242 w 275"/>
                <a:gd name="T3" fmla="*/ 70 h 114"/>
                <a:gd name="T4" fmla="*/ 227 w 275"/>
                <a:gd name="T5" fmla="*/ 69 h 114"/>
                <a:gd name="T6" fmla="*/ 178 w 275"/>
                <a:gd name="T7" fmla="*/ 63 h 114"/>
                <a:gd name="T8" fmla="*/ 186 w 275"/>
                <a:gd name="T9" fmla="*/ 34 h 114"/>
                <a:gd name="T10" fmla="*/ 121 w 275"/>
                <a:gd name="T11" fmla="*/ 40 h 114"/>
                <a:gd name="T12" fmla="*/ 96 w 275"/>
                <a:gd name="T13" fmla="*/ 36 h 114"/>
                <a:gd name="T14" fmla="*/ 104 w 275"/>
                <a:gd name="T15" fmla="*/ 28 h 114"/>
                <a:gd name="T16" fmla="*/ 126 w 275"/>
                <a:gd name="T17" fmla="*/ 32 h 114"/>
                <a:gd name="T18" fmla="*/ 144 w 275"/>
                <a:gd name="T19" fmla="*/ 31 h 114"/>
                <a:gd name="T20" fmla="*/ 178 w 275"/>
                <a:gd name="T21" fmla="*/ 29 h 114"/>
                <a:gd name="T22" fmla="*/ 208 w 275"/>
                <a:gd name="T23" fmla="*/ 40 h 114"/>
                <a:gd name="T24" fmla="*/ 229 w 275"/>
                <a:gd name="T25" fmla="*/ 34 h 114"/>
                <a:gd name="T26" fmla="*/ 217 w 275"/>
                <a:gd name="T27" fmla="*/ 20 h 114"/>
                <a:gd name="T28" fmla="*/ 198 w 275"/>
                <a:gd name="T29" fmla="*/ 17 h 114"/>
                <a:gd name="T30" fmla="*/ 161 w 275"/>
                <a:gd name="T31" fmla="*/ 15 h 114"/>
                <a:gd name="T32" fmla="*/ 146 w 275"/>
                <a:gd name="T33" fmla="*/ 9 h 114"/>
                <a:gd name="T34" fmla="*/ 118 w 275"/>
                <a:gd name="T35" fmla="*/ 1 h 114"/>
                <a:gd name="T36" fmla="*/ 96 w 275"/>
                <a:gd name="T37" fmla="*/ 15 h 114"/>
                <a:gd name="T38" fmla="*/ 56 w 275"/>
                <a:gd name="T39" fmla="*/ 19 h 114"/>
                <a:gd name="T40" fmla="*/ 40 w 275"/>
                <a:gd name="T41" fmla="*/ 32 h 114"/>
                <a:gd name="T42" fmla="*/ 30 w 275"/>
                <a:gd name="T43" fmla="*/ 53 h 114"/>
                <a:gd name="T44" fmla="*/ 36 w 275"/>
                <a:gd name="T45" fmla="*/ 63 h 114"/>
                <a:gd name="T46" fmla="*/ 50 w 275"/>
                <a:gd name="T47" fmla="*/ 61 h 114"/>
                <a:gd name="T48" fmla="*/ 58 w 275"/>
                <a:gd name="T49" fmla="*/ 34 h 114"/>
                <a:gd name="T50" fmla="*/ 87 w 275"/>
                <a:gd name="T51" fmla="*/ 54 h 114"/>
                <a:gd name="T52" fmla="*/ 52 w 275"/>
                <a:gd name="T53" fmla="*/ 69 h 114"/>
                <a:gd name="T54" fmla="*/ 0 w 275"/>
                <a:gd name="T55" fmla="*/ 80 h 114"/>
                <a:gd name="T56" fmla="*/ 46 w 275"/>
                <a:gd name="T57" fmla="*/ 86 h 114"/>
                <a:gd name="T58" fmla="*/ 56 w 275"/>
                <a:gd name="T59" fmla="*/ 97 h 114"/>
                <a:gd name="T60" fmla="*/ 49 w 275"/>
                <a:gd name="T61" fmla="*/ 113 h 114"/>
                <a:gd name="T62" fmla="*/ 73 w 275"/>
                <a:gd name="T63" fmla="*/ 98 h 114"/>
                <a:gd name="T64" fmla="*/ 112 w 275"/>
                <a:gd name="T65" fmla="*/ 98 h 114"/>
                <a:gd name="T66" fmla="*/ 150 w 275"/>
                <a:gd name="T67" fmla="*/ 99 h 114"/>
                <a:gd name="T68" fmla="*/ 175 w 275"/>
                <a:gd name="T69" fmla="*/ 100 h 114"/>
                <a:gd name="T70" fmla="*/ 213 w 275"/>
                <a:gd name="T71" fmla="*/ 103 h 114"/>
                <a:gd name="T72" fmla="*/ 185 w 275"/>
                <a:gd name="T73" fmla="*/ 88 h 114"/>
                <a:gd name="T74" fmla="*/ 189 w 275"/>
                <a:gd name="T75" fmla="*/ 78 h 114"/>
                <a:gd name="T76" fmla="*/ 215 w 275"/>
                <a:gd name="T77" fmla="*/ 83 h 114"/>
                <a:gd name="T78" fmla="*/ 232 w 275"/>
                <a:gd name="T79" fmla="*/ 89 h 114"/>
                <a:gd name="T80" fmla="*/ 259 w 275"/>
                <a:gd name="T81" fmla="*/ 91 h 114"/>
                <a:gd name="T82" fmla="*/ 273 w 275"/>
                <a:gd name="T83" fmla="*/ 80 h 114"/>
                <a:gd name="T84" fmla="*/ 115 w 275"/>
                <a:gd name="T85" fmla="*/ 80 h 114"/>
                <a:gd name="T86" fmla="*/ 91 w 275"/>
                <a:gd name="T87" fmla="*/ 88 h 114"/>
                <a:gd name="T88" fmla="*/ 85 w 275"/>
                <a:gd name="T89" fmla="*/ 80 h 114"/>
                <a:gd name="T90" fmla="*/ 114 w 275"/>
                <a:gd name="T91" fmla="*/ 74 h 114"/>
                <a:gd name="T92" fmla="*/ 125 w 275"/>
                <a:gd name="T93" fmla="*/ 60 h 114"/>
                <a:gd name="T94" fmla="*/ 98 w 275"/>
                <a:gd name="T95" fmla="*/ 63 h 114"/>
                <a:gd name="T96" fmla="*/ 118 w 275"/>
                <a:gd name="T97" fmla="*/ 52 h 114"/>
                <a:gd name="T98" fmla="*/ 125 w 275"/>
                <a:gd name="T99" fmla="*/ 60 h 114"/>
                <a:gd name="T100" fmla="*/ 150 w 275"/>
                <a:gd name="T101" fmla="*/ 84 h 114"/>
                <a:gd name="T102" fmla="*/ 132 w 275"/>
                <a:gd name="T103" fmla="*/ 76 h 114"/>
                <a:gd name="T104" fmla="*/ 161 w 275"/>
                <a:gd name="T105" fmla="*/ 75 h 114"/>
                <a:gd name="T106" fmla="*/ 140 w 275"/>
                <a:gd name="T107" fmla="*/ 61 h 114"/>
                <a:gd name="T108" fmla="*/ 167 w 275"/>
                <a:gd name="T109" fmla="*/ 5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" h="114">
                  <a:moveTo>
                    <a:pt x="271" y="73"/>
                  </a:moveTo>
                  <a:cubicBezTo>
                    <a:pt x="271" y="73"/>
                    <a:pt x="271" y="73"/>
                    <a:pt x="270" y="72"/>
                  </a:cubicBezTo>
                  <a:cubicBezTo>
                    <a:pt x="270" y="72"/>
                    <a:pt x="267" y="73"/>
                    <a:pt x="267" y="74"/>
                  </a:cubicBezTo>
                  <a:cubicBezTo>
                    <a:pt x="265" y="73"/>
                    <a:pt x="263" y="72"/>
                    <a:pt x="262" y="71"/>
                  </a:cubicBezTo>
                  <a:cubicBezTo>
                    <a:pt x="261" y="71"/>
                    <a:pt x="261" y="71"/>
                    <a:pt x="261" y="71"/>
                  </a:cubicBezTo>
                  <a:cubicBezTo>
                    <a:pt x="259" y="72"/>
                    <a:pt x="252" y="68"/>
                    <a:pt x="251" y="68"/>
                  </a:cubicBezTo>
                  <a:cubicBezTo>
                    <a:pt x="249" y="69"/>
                    <a:pt x="247" y="70"/>
                    <a:pt x="244" y="70"/>
                  </a:cubicBezTo>
                  <a:cubicBezTo>
                    <a:pt x="244" y="69"/>
                    <a:pt x="243" y="71"/>
                    <a:pt x="242" y="70"/>
                  </a:cubicBezTo>
                  <a:cubicBezTo>
                    <a:pt x="241" y="70"/>
                    <a:pt x="238" y="68"/>
                    <a:pt x="236" y="68"/>
                  </a:cubicBezTo>
                  <a:cubicBezTo>
                    <a:pt x="235" y="69"/>
                    <a:pt x="234" y="69"/>
                    <a:pt x="233" y="70"/>
                  </a:cubicBezTo>
                  <a:cubicBezTo>
                    <a:pt x="233" y="70"/>
                    <a:pt x="232" y="69"/>
                    <a:pt x="232" y="69"/>
                  </a:cubicBezTo>
                  <a:cubicBezTo>
                    <a:pt x="231" y="68"/>
                    <a:pt x="229" y="70"/>
                    <a:pt x="227" y="69"/>
                  </a:cubicBezTo>
                  <a:cubicBezTo>
                    <a:pt x="222" y="66"/>
                    <a:pt x="216" y="68"/>
                    <a:pt x="209" y="68"/>
                  </a:cubicBezTo>
                  <a:cubicBezTo>
                    <a:pt x="207" y="66"/>
                    <a:pt x="203" y="68"/>
                    <a:pt x="202" y="67"/>
                  </a:cubicBezTo>
                  <a:cubicBezTo>
                    <a:pt x="198" y="64"/>
                    <a:pt x="190" y="67"/>
                    <a:pt x="185" y="64"/>
                  </a:cubicBezTo>
                  <a:cubicBezTo>
                    <a:pt x="183" y="66"/>
                    <a:pt x="178" y="63"/>
                    <a:pt x="178" y="63"/>
                  </a:cubicBezTo>
                  <a:cubicBezTo>
                    <a:pt x="176" y="63"/>
                    <a:pt x="177" y="60"/>
                    <a:pt x="178" y="58"/>
                  </a:cubicBezTo>
                  <a:cubicBezTo>
                    <a:pt x="179" y="56"/>
                    <a:pt x="190" y="48"/>
                    <a:pt x="192" y="48"/>
                  </a:cubicBezTo>
                  <a:cubicBezTo>
                    <a:pt x="193" y="45"/>
                    <a:pt x="193" y="38"/>
                    <a:pt x="190" y="36"/>
                  </a:cubicBezTo>
                  <a:cubicBezTo>
                    <a:pt x="189" y="35"/>
                    <a:pt x="186" y="34"/>
                    <a:pt x="186" y="34"/>
                  </a:cubicBezTo>
                  <a:cubicBezTo>
                    <a:pt x="185" y="34"/>
                    <a:pt x="174" y="39"/>
                    <a:pt x="174" y="40"/>
                  </a:cubicBezTo>
                  <a:cubicBezTo>
                    <a:pt x="163" y="39"/>
                    <a:pt x="149" y="41"/>
                    <a:pt x="141" y="40"/>
                  </a:cubicBezTo>
                  <a:cubicBezTo>
                    <a:pt x="138" y="39"/>
                    <a:pt x="129" y="41"/>
                    <a:pt x="127" y="40"/>
                  </a:cubicBezTo>
                  <a:cubicBezTo>
                    <a:pt x="125" y="40"/>
                    <a:pt x="123" y="40"/>
                    <a:pt x="121" y="40"/>
                  </a:cubicBezTo>
                  <a:cubicBezTo>
                    <a:pt x="120" y="40"/>
                    <a:pt x="118" y="41"/>
                    <a:pt x="116" y="40"/>
                  </a:cubicBezTo>
                  <a:cubicBezTo>
                    <a:pt x="113" y="40"/>
                    <a:pt x="108" y="40"/>
                    <a:pt x="105" y="39"/>
                  </a:cubicBezTo>
                  <a:cubicBezTo>
                    <a:pt x="104" y="40"/>
                    <a:pt x="103" y="40"/>
                    <a:pt x="102" y="40"/>
                  </a:cubicBezTo>
                  <a:cubicBezTo>
                    <a:pt x="100" y="38"/>
                    <a:pt x="98" y="37"/>
                    <a:pt x="96" y="36"/>
                  </a:cubicBezTo>
                  <a:cubicBezTo>
                    <a:pt x="92" y="34"/>
                    <a:pt x="87" y="35"/>
                    <a:pt x="85" y="32"/>
                  </a:cubicBezTo>
                  <a:cubicBezTo>
                    <a:pt x="85" y="32"/>
                    <a:pt x="85" y="32"/>
                    <a:pt x="85" y="31"/>
                  </a:cubicBezTo>
                  <a:cubicBezTo>
                    <a:pt x="84" y="30"/>
                    <a:pt x="91" y="28"/>
                    <a:pt x="93" y="29"/>
                  </a:cubicBezTo>
                  <a:cubicBezTo>
                    <a:pt x="93" y="29"/>
                    <a:pt x="102" y="29"/>
                    <a:pt x="104" y="28"/>
                  </a:cubicBezTo>
                  <a:cubicBezTo>
                    <a:pt x="106" y="28"/>
                    <a:pt x="108" y="26"/>
                    <a:pt x="111" y="27"/>
                  </a:cubicBezTo>
                  <a:cubicBezTo>
                    <a:pt x="113" y="27"/>
                    <a:pt x="115" y="29"/>
                    <a:pt x="118" y="30"/>
                  </a:cubicBezTo>
                  <a:cubicBezTo>
                    <a:pt x="120" y="30"/>
                    <a:pt x="122" y="28"/>
                    <a:pt x="125" y="29"/>
                  </a:cubicBezTo>
                  <a:cubicBezTo>
                    <a:pt x="125" y="30"/>
                    <a:pt x="125" y="31"/>
                    <a:pt x="126" y="32"/>
                  </a:cubicBezTo>
                  <a:cubicBezTo>
                    <a:pt x="126" y="33"/>
                    <a:pt x="128" y="31"/>
                    <a:pt x="128" y="32"/>
                  </a:cubicBezTo>
                  <a:cubicBezTo>
                    <a:pt x="129" y="33"/>
                    <a:pt x="129" y="33"/>
                    <a:pt x="130" y="33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34" y="31"/>
                    <a:pt x="140" y="33"/>
                    <a:pt x="144" y="31"/>
                  </a:cubicBezTo>
                  <a:cubicBezTo>
                    <a:pt x="143" y="30"/>
                    <a:pt x="148" y="31"/>
                    <a:pt x="148" y="31"/>
                  </a:cubicBezTo>
                  <a:cubicBezTo>
                    <a:pt x="151" y="29"/>
                    <a:pt x="153" y="28"/>
                    <a:pt x="157" y="29"/>
                  </a:cubicBezTo>
                  <a:cubicBezTo>
                    <a:pt x="158" y="29"/>
                    <a:pt x="163" y="26"/>
                    <a:pt x="165" y="28"/>
                  </a:cubicBezTo>
                  <a:cubicBezTo>
                    <a:pt x="169" y="29"/>
                    <a:pt x="177" y="28"/>
                    <a:pt x="178" y="29"/>
                  </a:cubicBezTo>
                  <a:cubicBezTo>
                    <a:pt x="179" y="29"/>
                    <a:pt x="192" y="28"/>
                    <a:pt x="195" y="27"/>
                  </a:cubicBezTo>
                  <a:cubicBezTo>
                    <a:pt x="196" y="27"/>
                    <a:pt x="198" y="28"/>
                    <a:pt x="199" y="28"/>
                  </a:cubicBezTo>
                  <a:cubicBezTo>
                    <a:pt x="205" y="28"/>
                    <a:pt x="212" y="28"/>
                    <a:pt x="213" y="35"/>
                  </a:cubicBezTo>
                  <a:cubicBezTo>
                    <a:pt x="211" y="37"/>
                    <a:pt x="209" y="39"/>
                    <a:pt x="208" y="40"/>
                  </a:cubicBezTo>
                  <a:cubicBezTo>
                    <a:pt x="205" y="45"/>
                    <a:pt x="208" y="56"/>
                    <a:pt x="209" y="61"/>
                  </a:cubicBezTo>
                  <a:cubicBezTo>
                    <a:pt x="212" y="62"/>
                    <a:pt x="217" y="59"/>
                    <a:pt x="220" y="56"/>
                  </a:cubicBezTo>
                  <a:cubicBezTo>
                    <a:pt x="221" y="57"/>
                    <a:pt x="224" y="52"/>
                    <a:pt x="224" y="51"/>
                  </a:cubicBezTo>
                  <a:cubicBezTo>
                    <a:pt x="227" y="48"/>
                    <a:pt x="231" y="40"/>
                    <a:pt x="229" y="34"/>
                  </a:cubicBezTo>
                  <a:cubicBezTo>
                    <a:pt x="228" y="32"/>
                    <a:pt x="226" y="31"/>
                    <a:pt x="225" y="30"/>
                  </a:cubicBezTo>
                  <a:cubicBezTo>
                    <a:pt x="225" y="29"/>
                    <a:pt x="224" y="28"/>
                    <a:pt x="224" y="27"/>
                  </a:cubicBezTo>
                  <a:cubicBezTo>
                    <a:pt x="223" y="26"/>
                    <a:pt x="221" y="24"/>
                    <a:pt x="221" y="23"/>
                  </a:cubicBezTo>
                  <a:cubicBezTo>
                    <a:pt x="219" y="22"/>
                    <a:pt x="219" y="21"/>
                    <a:pt x="217" y="20"/>
                  </a:cubicBezTo>
                  <a:cubicBezTo>
                    <a:pt x="216" y="21"/>
                    <a:pt x="209" y="16"/>
                    <a:pt x="206" y="18"/>
                  </a:cubicBezTo>
                  <a:cubicBezTo>
                    <a:pt x="206" y="18"/>
                    <a:pt x="205" y="18"/>
                    <a:pt x="205" y="18"/>
                  </a:cubicBezTo>
                  <a:cubicBezTo>
                    <a:pt x="203" y="18"/>
                    <a:pt x="201" y="17"/>
                    <a:pt x="198" y="17"/>
                  </a:cubicBezTo>
                  <a:cubicBezTo>
                    <a:pt x="198" y="17"/>
                    <a:pt x="198" y="17"/>
                    <a:pt x="198" y="17"/>
                  </a:cubicBezTo>
                  <a:cubicBezTo>
                    <a:pt x="197" y="16"/>
                    <a:pt x="187" y="15"/>
                    <a:pt x="184" y="14"/>
                  </a:cubicBezTo>
                  <a:cubicBezTo>
                    <a:pt x="178" y="13"/>
                    <a:pt x="174" y="16"/>
                    <a:pt x="170" y="16"/>
                  </a:cubicBezTo>
                  <a:cubicBezTo>
                    <a:pt x="169" y="16"/>
                    <a:pt x="166" y="18"/>
                    <a:pt x="165" y="17"/>
                  </a:cubicBezTo>
                  <a:cubicBezTo>
                    <a:pt x="164" y="17"/>
                    <a:pt x="161" y="15"/>
                    <a:pt x="161" y="15"/>
                  </a:cubicBezTo>
                  <a:cubicBezTo>
                    <a:pt x="160" y="15"/>
                    <a:pt x="160" y="16"/>
                    <a:pt x="159" y="15"/>
                  </a:cubicBezTo>
                  <a:cubicBezTo>
                    <a:pt x="158" y="15"/>
                    <a:pt x="156" y="14"/>
                    <a:pt x="155" y="13"/>
                  </a:cubicBezTo>
                  <a:cubicBezTo>
                    <a:pt x="155" y="13"/>
                    <a:pt x="150" y="13"/>
                    <a:pt x="150" y="12"/>
                  </a:cubicBezTo>
                  <a:cubicBezTo>
                    <a:pt x="149" y="11"/>
                    <a:pt x="147" y="9"/>
                    <a:pt x="146" y="9"/>
                  </a:cubicBezTo>
                  <a:cubicBezTo>
                    <a:pt x="143" y="8"/>
                    <a:pt x="139" y="7"/>
                    <a:pt x="137" y="5"/>
                  </a:cubicBezTo>
                  <a:cubicBezTo>
                    <a:pt x="137" y="5"/>
                    <a:pt x="136" y="4"/>
                    <a:pt x="136" y="4"/>
                  </a:cubicBezTo>
                  <a:cubicBezTo>
                    <a:pt x="132" y="2"/>
                    <a:pt x="129" y="5"/>
                    <a:pt x="125" y="3"/>
                  </a:cubicBezTo>
                  <a:cubicBezTo>
                    <a:pt x="126" y="3"/>
                    <a:pt x="118" y="1"/>
                    <a:pt x="118" y="1"/>
                  </a:cubicBezTo>
                  <a:cubicBezTo>
                    <a:pt x="117" y="0"/>
                    <a:pt x="117" y="0"/>
                    <a:pt x="116" y="0"/>
                  </a:cubicBezTo>
                  <a:cubicBezTo>
                    <a:pt x="116" y="1"/>
                    <a:pt x="114" y="1"/>
                    <a:pt x="113" y="2"/>
                  </a:cubicBezTo>
                  <a:cubicBezTo>
                    <a:pt x="113" y="2"/>
                    <a:pt x="112" y="8"/>
                    <a:pt x="110" y="9"/>
                  </a:cubicBezTo>
                  <a:cubicBezTo>
                    <a:pt x="105" y="11"/>
                    <a:pt x="101" y="13"/>
                    <a:pt x="96" y="15"/>
                  </a:cubicBezTo>
                  <a:cubicBezTo>
                    <a:pt x="94" y="15"/>
                    <a:pt x="92" y="16"/>
                    <a:pt x="90" y="16"/>
                  </a:cubicBezTo>
                  <a:cubicBezTo>
                    <a:pt x="87" y="18"/>
                    <a:pt x="83" y="17"/>
                    <a:pt x="79" y="18"/>
                  </a:cubicBezTo>
                  <a:cubicBezTo>
                    <a:pt x="78" y="19"/>
                    <a:pt x="76" y="18"/>
                    <a:pt x="75" y="18"/>
                  </a:cubicBezTo>
                  <a:cubicBezTo>
                    <a:pt x="69" y="19"/>
                    <a:pt x="63" y="16"/>
                    <a:pt x="56" y="19"/>
                  </a:cubicBezTo>
                  <a:cubicBezTo>
                    <a:pt x="53" y="20"/>
                    <a:pt x="50" y="22"/>
                    <a:pt x="48" y="24"/>
                  </a:cubicBezTo>
                  <a:cubicBezTo>
                    <a:pt x="48" y="25"/>
                    <a:pt x="47" y="26"/>
                    <a:pt x="47" y="27"/>
                  </a:cubicBezTo>
                  <a:cubicBezTo>
                    <a:pt x="45" y="28"/>
                    <a:pt x="44" y="30"/>
                    <a:pt x="42" y="32"/>
                  </a:cubicBezTo>
                  <a:cubicBezTo>
                    <a:pt x="41" y="32"/>
                    <a:pt x="40" y="32"/>
                    <a:pt x="40" y="32"/>
                  </a:cubicBezTo>
                  <a:cubicBezTo>
                    <a:pt x="39" y="33"/>
                    <a:pt x="36" y="36"/>
                    <a:pt x="36" y="38"/>
                  </a:cubicBezTo>
                  <a:cubicBezTo>
                    <a:pt x="36" y="38"/>
                    <a:pt x="36" y="39"/>
                    <a:pt x="36" y="39"/>
                  </a:cubicBezTo>
                  <a:cubicBezTo>
                    <a:pt x="34" y="42"/>
                    <a:pt x="31" y="44"/>
                    <a:pt x="30" y="47"/>
                  </a:cubicBezTo>
                  <a:cubicBezTo>
                    <a:pt x="30" y="49"/>
                    <a:pt x="30" y="51"/>
                    <a:pt x="30" y="53"/>
                  </a:cubicBezTo>
                  <a:cubicBezTo>
                    <a:pt x="29" y="54"/>
                    <a:pt x="29" y="55"/>
                    <a:pt x="29" y="57"/>
                  </a:cubicBezTo>
                  <a:cubicBezTo>
                    <a:pt x="30" y="57"/>
                    <a:pt x="30" y="58"/>
                    <a:pt x="30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4" y="60"/>
                    <a:pt x="34" y="61"/>
                    <a:pt x="36" y="63"/>
                  </a:cubicBezTo>
                  <a:cubicBezTo>
                    <a:pt x="37" y="62"/>
                    <a:pt x="42" y="65"/>
                    <a:pt x="43" y="65"/>
                  </a:cubicBezTo>
                  <a:cubicBezTo>
                    <a:pt x="45" y="66"/>
                    <a:pt x="48" y="64"/>
                    <a:pt x="49" y="62"/>
                  </a:cubicBezTo>
                  <a:cubicBezTo>
                    <a:pt x="50" y="62"/>
                    <a:pt x="50" y="62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2" y="56"/>
                    <a:pt x="52" y="56"/>
                  </a:cubicBezTo>
                  <a:cubicBezTo>
                    <a:pt x="52" y="55"/>
                    <a:pt x="52" y="54"/>
                    <a:pt x="52" y="53"/>
                  </a:cubicBezTo>
                  <a:cubicBezTo>
                    <a:pt x="56" y="47"/>
                    <a:pt x="56" y="40"/>
                    <a:pt x="58" y="34"/>
                  </a:cubicBezTo>
                  <a:cubicBezTo>
                    <a:pt x="61" y="33"/>
                    <a:pt x="70" y="31"/>
                    <a:pt x="73" y="32"/>
                  </a:cubicBezTo>
                  <a:cubicBezTo>
                    <a:pt x="77" y="34"/>
                    <a:pt x="85" y="45"/>
                    <a:pt x="85" y="51"/>
                  </a:cubicBezTo>
                  <a:cubicBezTo>
                    <a:pt x="86" y="52"/>
                    <a:pt x="86" y="53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6" y="54"/>
                    <a:pt x="84" y="60"/>
                    <a:pt x="83" y="61"/>
                  </a:cubicBezTo>
                  <a:cubicBezTo>
                    <a:pt x="81" y="63"/>
                    <a:pt x="73" y="66"/>
                    <a:pt x="69" y="66"/>
                  </a:cubicBezTo>
                  <a:cubicBezTo>
                    <a:pt x="65" y="65"/>
                    <a:pt x="60" y="67"/>
                    <a:pt x="56" y="67"/>
                  </a:cubicBezTo>
                  <a:cubicBezTo>
                    <a:pt x="54" y="67"/>
                    <a:pt x="53" y="68"/>
                    <a:pt x="52" y="69"/>
                  </a:cubicBezTo>
                  <a:cubicBezTo>
                    <a:pt x="40" y="69"/>
                    <a:pt x="27" y="70"/>
                    <a:pt x="15" y="75"/>
                  </a:cubicBezTo>
                  <a:cubicBezTo>
                    <a:pt x="14" y="76"/>
                    <a:pt x="12" y="75"/>
                    <a:pt x="12" y="75"/>
                  </a:cubicBezTo>
                  <a:cubicBezTo>
                    <a:pt x="9" y="76"/>
                    <a:pt x="7" y="75"/>
                    <a:pt x="5" y="76"/>
                  </a:cubicBezTo>
                  <a:cubicBezTo>
                    <a:pt x="3" y="77"/>
                    <a:pt x="2" y="79"/>
                    <a:pt x="0" y="80"/>
                  </a:cubicBezTo>
                  <a:cubicBezTo>
                    <a:pt x="0" y="91"/>
                    <a:pt x="3" y="91"/>
                    <a:pt x="7" y="97"/>
                  </a:cubicBezTo>
                  <a:cubicBezTo>
                    <a:pt x="17" y="97"/>
                    <a:pt x="21" y="95"/>
                    <a:pt x="30" y="91"/>
                  </a:cubicBezTo>
                  <a:cubicBezTo>
                    <a:pt x="31" y="90"/>
                    <a:pt x="33" y="91"/>
                    <a:pt x="34" y="91"/>
                  </a:cubicBezTo>
                  <a:cubicBezTo>
                    <a:pt x="38" y="89"/>
                    <a:pt x="42" y="88"/>
                    <a:pt x="46" y="86"/>
                  </a:cubicBezTo>
                  <a:cubicBezTo>
                    <a:pt x="48" y="85"/>
                    <a:pt x="57" y="79"/>
                    <a:pt x="59" y="82"/>
                  </a:cubicBezTo>
                  <a:cubicBezTo>
                    <a:pt x="60" y="81"/>
                    <a:pt x="67" y="80"/>
                    <a:pt x="69" y="80"/>
                  </a:cubicBezTo>
                  <a:cubicBezTo>
                    <a:pt x="69" y="80"/>
                    <a:pt x="68" y="80"/>
                    <a:pt x="69" y="80"/>
                  </a:cubicBezTo>
                  <a:cubicBezTo>
                    <a:pt x="69" y="84"/>
                    <a:pt x="59" y="95"/>
                    <a:pt x="56" y="97"/>
                  </a:cubicBezTo>
                  <a:cubicBezTo>
                    <a:pt x="55" y="97"/>
                    <a:pt x="55" y="100"/>
                    <a:pt x="53" y="101"/>
                  </a:cubicBezTo>
                  <a:cubicBezTo>
                    <a:pt x="53" y="102"/>
                    <a:pt x="54" y="103"/>
                    <a:pt x="53" y="105"/>
                  </a:cubicBezTo>
                  <a:cubicBezTo>
                    <a:pt x="53" y="106"/>
                    <a:pt x="52" y="106"/>
                    <a:pt x="51" y="107"/>
                  </a:cubicBezTo>
                  <a:cubicBezTo>
                    <a:pt x="50" y="108"/>
                    <a:pt x="50" y="111"/>
                    <a:pt x="49" y="113"/>
                  </a:cubicBezTo>
                  <a:cubicBezTo>
                    <a:pt x="49" y="113"/>
                    <a:pt x="49" y="114"/>
                    <a:pt x="50" y="114"/>
                  </a:cubicBezTo>
                  <a:cubicBezTo>
                    <a:pt x="50" y="114"/>
                    <a:pt x="54" y="112"/>
                    <a:pt x="55" y="112"/>
                  </a:cubicBezTo>
                  <a:cubicBezTo>
                    <a:pt x="57" y="110"/>
                    <a:pt x="71" y="99"/>
                    <a:pt x="71" y="99"/>
                  </a:cubicBezTo>
                  <a:cubicBezTo>
                    <a:pt x="72" y="98"/>
                    <a:pt x="72" y="98"/>
                    <a:pt x="73" y="98"/>
                  </a:cubicBezTo>
                  <a:cubicBezTo>
                    <a:pt x="79" y="103"/>
                    <a:pt x="86" y="102"/>
                    <a:pt x="93" y="100"/>
                  </a:cubicBezTo>
                  <a:cubicBezTo>
                    <a:pt x="95" y="99"/>
                    <a:pt x="100" y="100"/>
                    <a:pt x="101" y="100"/>
                  </a:cubicBezTo>
                  <a:cubicBezTo>
                    <a:pt x="101" y="99"/>
                    <a:pt x="107" y="99"/>
                    <a:pt x="107" y="99"/>
                  </a:cubicBezTo>
                  <a:cubicBezTo>
                    <a:pt x="108" y="100"/>
                    <a:pt x="110" y="97"/>
                    <a:pt x="112" y="98"/>
                  </a:cubicBezTo>
                  <a:cubicBezTo>
                    <a:pt x="123" y="99"/>
                    <a:pt x="123" y="99"/>
                    <a:pt x="123" y="99"/>
                  </a:cubicBezTo>
                  <a:cubicBezTo>
                    <a:pt x="124" y="98"/>
                    <a:pt x="130" y="97"/>
                    <a:pt x="130" y="97"/>
                  </a:cubicBezTo>
                  <a:cubicBezTo>
                    <a:pt x="132" y="97"/>
                    <a:pt x="134" y="97"/>
                    <a:pt x="136" y="97"/>
                  </a:cubicBezTo>
                  <a:cubicBezTo>
                    <a:pt x="139" y="99"/>
                    <a:pt x="149" y="97"/>
                    <a:pt x="150" y="99"/>
                  </a:cubicBezTo>
                  <a:cubicBezTo>
                    <a:pt x="150" y="98"/>
                    <a:pt x="155" y="98"/>
                    <a:pt x="156" y="99"/>
                  </a:cubicBezTo>
                  <a:cubicBezTo>
                    <a:pt x="156" y="99"/>
                    <a:pt x="159" y="98"/>
                    <a:pt x="160" y="99"/>
                  </a:cubicBezTo>
                  <a:cubicBezTo>
                    <a:pt x="160" y="99"/>
                    <a:pt x="161" y="99"/>
                    <a:pt x="161" y="99"/>
                  </a:cubicBezTo>
                  <a:cubicBezTo>
                    <a:pt x="162" y="99"/>
                    <a:pt x="173" y="99"/>
                    <a:pt x="175" y="100"/>
                  </a:cubicBezTo>
                  <a:cubicBezTo>
                    <a:pt x="175" y="100"/>
                    <a:pt x="177" y="99"/>
                    <a:pt x="179" y="100"/>
                  </a:cubicBezTo>
                  <a:cubicBezTo>
                    <a:pt x="186" y="103"/>
                    <a:pt x="194" y="103"/>
                    <a:pt x="202" y="104"/>
                  </a:cubicBezTo>
                  <a:cubicBezTo>
                    <a:pt x="203" y="105"/>
                    <a:pt x="204" y="103"/>
                    <a:pt x="207" y="104"/>
                  </a:cubicBezTo>
                  <a:cubicBezTo>
                    <a:pt x="208" y="103"/>
                    <a:pt x="211" y="103"/>
                    <a:pt x="213" y="103"/>
                  </a:cubicBezTo>
                  <a:cubicBezTo>
                    <a:pt x="214" y="101"/>
                    <a:pt x="213" y="98"/>
                    <a:pt x="213" y="96"/>
                  </a:cubicBezTo>
                  <a:cubicBezTo>
                    <a:pt x="208" y="93"/>
                    <a:pt x="204" y="88"/>
                    <a:pt x="196" y="90"/>
                  </a:cubicBezTo>
                  <a:cubicBezTo>
                    <a:pt x="196" y="89"/>
                    <a:pt x="191" y="88"/>
                    <a:pt x="190" y="88"/>
                  </a:cubicBezTo>
                  <a:cubicBezTo>
                    <a:pt x="188" y="88"/>
                    <a:pt x="187" y="88"/>
                    <a:pt x="185" y="88"/>
                  </a:cubicBezTo>
                  <a:cubicBezTo>
                    <a:pt x="180" y="85"/>
                    <a:pt x="172" y="86"/>
                    <a:pt x="165" y="85"/>
                  </a:cubicBezTo>
                  <a:cubicBezTo>
                    <a:pt x="164" y="82"/>
                    <a:pt x="168" y="81"/>
                    <a:pt x="169" y="79"/>
                  </a:cubicBezTo>
                  <a:cubicBezTo>
                    <a:pt x="168" y="78"/>
                    <a:pt x="170" y="77"/>
                    <a:pt x="170" y="76"/>
                  </a:cubicBezTo>
                  <a:cubicBezTo>
                    <a:pt x="176" y="76"/>
                    <a:pt x="184" y="74"/>
                    <a:pt x="189" y="78"/>
                  </a:cubicBezTo>
                  <a:cubicBezTo>
                    <a:pt x="190" y="76"/>
                    <a:pt x="197" y="80"/>
                    <a:pt x="198" y="80"/>
                  </a:cubicBezTo>
                  <a:cubicBezTo>
                    <a:pt x="200" y="79"/>
                    <a:pt x="203" y="81"/>
                    <a:pt x="204" y="82"/>
                  </a:cubicBezTo>
                  <a:cubicBezTo>
                    <a:pt x="206" y="79"/>
                    <a:pt x="210" y="83"/>
                    <a:pt x="213" y="83"/>
                  </a:cubicBezTo>
                  <a:cubicBezTo>
                    <a:pt x="214" y="83"/>
                    <a:pt x="214" y="83"/>
                    <a:pt x="215" y="83"/>
                  </a:cubicBezTo>
                  <a:cubicBezTo>
                    <a:pt x="216" y="84"/>
                    <a:pt x="216" y="85"/>
                    <a:pt x="217" y="86"/>
                  </a:cubicBezTo>
                  <a:cubicBezTo>
                    <a:pt x="218" y="85"/>
                    <a:pt x="221" y="87"/>
                    <a:pt x="222" y="87"/>
                  </a:cubicBezTo>
                  <a:cubicBezTo>
                    <a:pt x="223" y="87"/>
                    <a:pt x="227" y="88"/>
                    <a:pt x="228" y="89"/>
                  </a:cubicBezTo>
                  <a:cubicBezTo>
                    <a:pt x="229" y="89"/>
                    <a:pt x="231" y="89"/>
                    <a:pt x="232" y="89"/>
                  </a:cubicBezTo>
                  <a:cubicBezTo>
                    <a:pt x="233" y="89"/>
                    <a:pt x="234" y="90"/>
                    <a:pt x="235" y="90"/>
                  </a:cubicBezTo>
                  <a:cubicBezTo>
                    <a:pt x="236" y="90"/>
                    <a:pt x="235" y="90"/>
                    <a:pt x="235" y="90"/>
                  </a:cubicBezTo>
                  <a:cubicBezTo>
                    <a:pt x="239" y="91"/>
                    <a:pt x="253" y="93"/>
                    <a:pt x="255" y="90"/>
                  </a:cubicBezTo>
                  <a:cubicBezTo>
                    <a:pt x="257" y="91"/>
                    <a:pt x="258" y="91"/>
                    <a:pt x="259" y="91"/>
                  </a:cubicBezTo>
                  <a:cubicBezTo>
                    <a:pt x="259" y="90"/>
                    <a:pt x="260" y="89"/>
                    <a:pt x="261" y="88"/>
                  </a:cubicBezTo>
                  <a:cubicBezTo>
                    <a:pt x="263" y="87"/>
                    <a:pt x="268" y="87"/>
                    <a:pt x="270" y="85"/>
                  </a:cubicBezTo>
                  <a:cubicBezTo>
                    <a:pt x="270" y="84"/>
                    <a:pt x="271" y="83"/>
                    <a:pt x="271" y="82"/>
                  </a:cubicBezTo>
                  <a:cubicBezTo>
                    <a:pt x="272" y="81"/>
                    <a:pt x="273" y="81"/>
                    <a:pt x="273" y="80"/>
                  </a:cubicBezTo>
                  <a:cubicBezTo>
                    <a:pt x="275" y="77"/>
                    <a:pt x="271" y="75"/>
                    <a:pt x="271" y="73"/>
                  </a:cubicBezTo>
                  <a:close/>
                  <a:moveTo>
                    <a:pt x="119" y="76"/>
                  </a:moveTo>
                  <a:cubicBezTo>
                    <a:pt x="119" y="76"/>
                    <a:pt x="119" y="76"/>
                    <a:pt x="119" y="77"/>
                  </a:cubicBezTo>
                  <a:cubicBezTo>
                    <a:pt x="118" y="78"/>
                    <a:pt x="117" y="79"/>
                    <a:pt x="115" y="80"/>
                  </a:cubicBezTo>
                  <a:cubicBezTo>
                    <a:pt x="115" y="81"/>
                    <a:pt x="115" y="82"/>
                    <a:pt x="115" y="83"/>
                  </a:cubicBezTo>
                  <a:cubicBezTo>
                    <a:pt x="114" y="84"/>
                    <a:pt x="112" y="84"/>
                    <a:pt x="111" y="85"/>
                  </a:cubicBezTo>
                  <a:cubicBezTo>
                    <a:pt x="110" y="85"/>
                    <a:pt x="110" y="85"/>
                    <a:pt x="109" y="85"/>
                  </a:cubicBezTo>
                  <a:cubicBezTo>
                    <a:pt x="109" y="85"/>
                    <a:pt x="93" y="87"/>
                    <a:pt x="91" y="88"/>
                  </a:cubicBezTo>
                  <a:cubicBezTo>
                    <a:pt x="89" y="89"/>
                    <a:pt x="87" y="88"/>
                    <a:pt x="87" y="88"/>
                  </a:cubicBezTo>
                  <a:cubicBezTo>
                    <a:pt x="85" y="89"/>
                    <a:pt x="83" y="89"/>
                    <a:pt x="81" y="90"/>
                  </a:cubicBezTo>
                  <a:cubicBezTo>
                    <a:pt x="80" y="90"/>
                    <a:pt x="80" y="90"/>
                    <a:pt x="79" y="89"/>
                  </a:cubicBezTo>
                  <a:cubicBezTo>
                    <a:pt x="79" y="88"/>
                    <a:pt x="84" y="82"/>
                    <a:pt x="85" y="80"/>
                  </a:cubicBezTo>
                  <a:cubicBezTo>
                    <a:pt x="90" y="81"/>
                    <a:pt x="95" y="78"/>
                    <a:pt x="98" y="76"/>
                  </a:cubicBezTo>
                  <a:cubicBezTo>
                    <a:pt x="98" y="76"/>
                    <a:pt x="101" y="77"/>
                    <a:pt x="101" y="77"/>
                  </a:cubicBezTo>
                  <a:cubicBezTo>
                    <a:pt x="101" y="76"/>
                    <a:pt x="105" y="75"/>
                    <a:pt x="105" y="75"/>
                  </a:cubicBezTo>
                  <a:cubicBezTo>
                    <a:pt x="108" y="74"/>
                    <a:pt x="113" y="76"/>
                    <a:pt x="114" y="74"/>
                  </a:cubicBezTo>
                  <a:cubicBezTo>
                    <a:pt x="115" y="74"/>
                    <a:pt x="115" y="74"/>
                    <a:pt x="115" y="75"/>
                  </a:cubicBezTo>
                  <a:cubicBezTo>
                    <a:pt x="117" y="74"/>
                    <a:pt x="118" y="75"/>
                    <a:pt x="119" y="75"/>
                  </a:cubicBezTo>
                  <a:cubicBezTo>
                    <a:pt x="119" y="76"/>
                    <a:pt x="119" y="76"/>
                    <a:pt x="119" y="76"/>
                  </a:cubicBezTo>
                  <a:close/>
                  <a:moveTo>
                    <a:pt x="125" y="60"/>
                  </a:moveTo>
                  <a:cubicBezTo>
                    <a:pt x="124" y="61"/>
                    <a:pt x="122" y="63"/>
                    <a:pt x="120" y="63"/>
                  </a:cubicBezTo>
                  <a:cubicBezTo>
                    <a:pt x="120" y="62"/>
                    <a:pt x="120" y="62"/>
                    <a:pt x="120" y="63"/>
                  </a:cubicBezTo>
                  <a:cubicBezTo>
                    <a:pt x="116" y="64"/>
                    <a:pt x="110" y="60"/>
                    <a:pt x="106" y="62"/>
                  </a:cubicBezTo>
                  <a:cubicBezTo>
                    <a:pt x="104" y="63"/>
                    <a:pt x="100" y="64"/>
                    <a:pt x="98" y="63"/>
                  </a:cubicBezTo>
                  <a:cubicBezTo>
                    <a:pt x="97" y="63"/>
                    <a:pt x="97" y="63"/>
                    <a:pt x="97" y="63"/>
                  </a:cubicBezTo>
                  <a:cubicBezTo>
                    <a:pt x="97" y="60"/>
                    <a:pt x="97" y="60"/>
                    <a:pt x="98" y="58"/>
                  </a:cubicBezTo>
                  <a:cubicBezTo>
                    <a:pt x="102" y="56"/>
                    <a:pt x="112" y="51"/>
                    <a:pt x="117" y="53"/>
                  </a:cubicBezTo>
                  <a:cubicBezTo>
                    <a:pt x="118" y="53"/>
                    <a:pt x="118" y="52"/>
                    <a:pt x="118" y="52"/>
                  </a:cubicBezTo>
                  <a:cubicBezTo>
                    <a:pt x="122" y="53"/>
                    <a:pt x="125" y="54"/>
                    <a:pt x="127" y="54"/>
                  </a:cubicBezTo>
                  <a:cubicBezTo>
                    <a:pt x="127" y="54"/>
                    <a:pt x="128" y="55"/>
                    <a:pt x="128" y="55"/>
                  </a:cubicBezTo>
                  <a:cubicBezTo>
                    <a:pt x="128" y="57"/>
                    <a:pt x="127" y="59"/>
                    <a:pt x="125" y="60"/>
                  </a:cubicBezTo>
                  <a:cubicBezTo>
                    <a:pt x="125" y="60"/>
                    <a:pt x="125" y="60"/>
                    <a:pt x="125" y="60"/>
                  </a:cubicBezTo>
                  <a:close/>
                  <a:moveTo>
                    <a:pt x="161" y="75"/>
                  </a:moveTo>
                  <a:cubicBezTo>
                    <a:pt x="159" y="77"/>
                    <a:pt x="158" y="79"/>
                    <a:pt x="157" y="81"/>
                  </a:cubicBezTo>
                  <a:cubicBezTo>
                    <a:pt x="157" y="82"/>
                    <a:pt x="157" y="82"/>
                    <a:pt x="158" y="83"/>
                  </a:cubicBezTo>
                  <a:cubicBezTo>
                    <a:pt x="157" y="86"/>
                    <a:pt x="152" y="85"/>
                    <a:pt x="150" y="84"/>
                  </a:cubicBezTo>
                  <a:cubicBezTo>
                    <a:pt x="149" y="84"/>
                    <a:pt x="148" y="85"/>
                    <a:pt x="147" y="85"/>
                  </a:cubicBezTo>
                  <a:cubicBezTo>
                    <a:pt x="147" y="85"/>
                    <a:pt x="129" y="85"/>
                    <a:pt x="126" y="83"/>
                  </a:cubicBezTo>
                  <a:cubicBezTo>
                    <a:pt x="126" y="81"/>
                    <a:pt x="129" y="79"/>
                    <a:pt x="131" y="78"/>
                  </a:cubicBezTo>
                  <a:cubicBezTo>
                    <a:pt x="132" y="77"/>
                    <a:pt x="131" y="76"/>
                    <a:pt x="132" y="76"/>
                  </a:cubicBezTo>
                  <a:cubicBezTo>
                    <a:pt x="134" y="74"/>
                    <a:pt x="149" y="73"/>
                    <a:pt x="152" y="73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56" y="73"/>
                    <a:pt x="158" y="73"/>
                    <a:pt x="161" y="74"/>
                  </a:cubicBezTo>
                  <a:cubicBezTo>
                    <a:pt x="161" y="74"/>
                    <a:pt x="161" y="75"/>
                    <a:pt x="161" y="75"/>
                  </a:cubicBezTo>
                  <a:close/>
                  <a:moveTo>
                    <a:pt x="168" y="56"/>
                  </a:moveTo>
                  <a:cubicBezTo>
                    <a:pt x="169" y="56"/>
                    <a:pt x="166" y="61"/>
                    <a:pt x="165" y="61"/>
                  </a:cubicBezTo>
                  <a:cubicBezTo>
                    <a:pt x="163" y="60"/>
                    <a:pt x="152" y="62"/>
                    <a:pt x="149" y="62"/>
                  </a:cubicBezTo>
                  <a:cubicBezTo>
                    <a:pt x="146" y="63"/>
                    <a:pt x="141" y="60"/>
                    <a:pt x="140" y="61"/>
                  </a:cubicBezTo>
                  <a:cubicBezTo>
                    <a:pt x="139" y="61"/>
                    <a:pt x="139" y="61"/>
                    <a:pt x="138" y="61"/>
                  </a:cubicBezTo>
                  <a:cubicBezTo>
                    <a:pt x="138" y="60"/>
                    <a:pt x="138" y="60"/>
                    <a:pt x="138" y="59"/>
                  </a:cubicBezTo>
                  <a:cubicBezTo>
                    <a:pt x="140" y="57"/>
                    <a:pt x="144" y="56"/>
                    <a:pt x="145" y="53"/>
                  </a:cubicBezTo>
                  <a:cubicBezTo>
                    <a:pt x="150" y="50"/>
                    <a:pt x="162" y="55"/>
                    <a:pt x="167" y="51"/>
                  </a:cubicBezTo>
                  <a:cubicBezTo>
                    <a:pt x="168" y="51"/>
                    <a:pt x="168" y="51"/>
                    <a:pt x="170" y="51"/>
                  </a:cubicBezTo>
                  <a:cubicBezTo>
                    <a:pt x="170" y="52"/>
                    <a:pt x="171" y="52"/>
                    <a:pt x="171" y="52"/>
                  </a:cubicBezTo>
                  <a:cubicBezTo>
                    <a:pt x="171" y="55"/>
                    <a:pt x="170" y="55"/>
                    <a:pt x="168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2" name="Freeform 63">
              <a:extLst>
                <a:ext uri="{FF2B5EF4-FFF2-40B4-BE49-F238E27FC236}">
                  <a16:creationId xmlns="" xmlns:a16="http://schemas.microsoft.com/office/drawing/2014/main" id="{B66EFAAC-7656-8648-9554-013C6AC987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65988" y="3328988"/>
              <a:ext cx="442913" cy="346075"/>
            </a:xfrm>
            <a:custGeom>
              <a:avLst/>
              <a:gdLst>
                <a:gd name="T0" fmla="*/ 142 w 146"/>
                <a:gd name="T1" fmla="*/ 77 h 113"/>
                <a:gd name="T2" fmla="*/ 130 w 146"/>
                <a:gd name="T3" fmla="*/ 78 h 113"/>
                <a:gd name="T4" fmla="*/ 120 w 146"/>
                <a:gd name="T5" fmla="*/ 74 h 113"/>
                <a:gd name="T6" fmla="*/ 108 w 146"/>
                <a:gd name="T7" fmla="*/ 55 h 113"/>
                <a:gd name="T8" fmla="*/ 107 w 146"/>
                <a:gd name="T9" fmla="*/ 38 h 113"/>
                <a:gd name="T10" fmla="*/ 108 w 146"/>
                <a:gd name="T11" fmla="*/ 23 h 113"/>
                <a:gd name="T12" fmla="*/ 113 w 146"/>
                <a:gd name="T13" fmla="*/ 8 h 113"/>
                <a:gd name="T14" fmla="*/ 79 w 146"/>
                <a:gd name="T15" fmla="*/ 2 h 113"/>
                <a:gd name="T16" fmla="*/ 62 w 146"/>
                <a:gd name="T17" fmla="*/ 2 h 113"/>
                <a:gd name="T18" fmla="*/ 41 w 146"/>
                <a:gd name="T19" fmla="*/ 4 h 113"/>
                <a:gd name="T20" fmla="*/ 23 w 146"/>
                <a:gd name="T21" fmla="*/ 7 h 113"/>
                <a:gd name="T22" fmla="*/ 9 w 146"/>
                <a:gd name="T23" fmla="*/ 21 h 113"/>
                <a:gd name="T24" fmla="*/ 12 w 146"/>
                <a:gd name="T25" fmla="*/ 41 h 113"/>
                <a:gd name="T26" fmla="*/ 9 w 146"/>
                <a:gd name="T27" fmla="*/ 68 h 113"/>
                <a:gd name="T28" fmla="*/ 11 w 146"/>
                <a:gd name="T29" fmla="*/ 81 h 113"/>
                <a:gd name="T30" fmla="*/ 20 w 146"/>
                <a:gd name="T31" fmla="*/ 87 h 113"/>
                <a:gd name="T32" fmla="*/ 30 w 146"/>
                <a:gd name="T33" fmla="*/ 87 h 113"/>
                <a:gd name="T34" fmla="*/ 33 w 146"/>
                <a:gd name="T35" fmla="*/ 87 h 113"/>
                <a:gd name="T36" fmla="*/ 43 w 146"/>
                <a:gd name="T37" fmla="*/ 86 h 113"/>
                <a:gd name="T38" fmla="*/ 57 w 146"/>
                <a:gd name="T39" fmla="*/ 85 h 113"/>
                <a:gd name="T40" fmla="*/ 63 w 146"/>
                <a:gd name="T41" fmla="*/ 85 h 113"/>
                <a:gd name="T42" fmla="*/ 71 w 146"/>
                <a:gd name="T43" fmla="*/ 85 h 113"/>
                <a:gd name="T44" fmla="*/ 76 w 146"/>
                <a:gd name="T45" fmla="*/ 84 h 113"/>
                <a:gd name="T46" fmla="*/ 101 w 146"/>
                <a:gd name="T47" fmla="*/ 87 h 113"/>
                <a:gd name="T48" fmla="*/ 107 w 146"/>
                <a:gd name="T49" fmla="*/ 97 h 113"/>
                <a:gd name="T50" fmla="*/ 118 w 146"/>
                <a:gd name="T51" fmla="*/ 112 h 113"/>
                <a:gd name="T52" fmla="*/ 145 w 146"/>
                <a:gd name="T53" fmla="*/ 88 h 113"/>
                <a:gd name="T54" fmla="*/ 48 w 146"/>
                <a:gd name="T55" fmla="*/ 71 h 113"/>
                <a:gd name="T56" fmla="*/ 35 w 146"/>
                <a:gd name="T57" fmla="*/ 73 h 113"/>
                <a:gd name="T58" fmla="*/ 17 w 146"/>
                <a:gd name="T59" fmla="*/ 77 h 113"/>
                <a:gd name="T60" fmla="*/ 46 w 146"/>
                <a:gd name="T61" fmla="*/ 62 h 113"/>
                <a:gd name="T62" fmla="*/ 69 w 146"/>
                <a:gd name="T63" fmla="*/ 61 h 113"/>
                <a:gd name="T64" fmla="*/ 95 w 146"/>
                <a:gd name="T65" fmla="*/ 61 h 113"/>
                <a:gd name="T66" fmla="*/ 57 w 146"/>
                <a:gd name="T67" fmla="*/ 46 h 113"/>
                <a:gd name="T68" fmla="*/ 42 w 146"/>
                <a:gd name="T69" fmla="*/ 48 h 113"/>
                <a:gd name="T70" fmla="*/ 26 w 146"/>
                <a:gd name="T71" fmla="*/ 44 h 113"/>
                <a:gd name="T72" fmla="*/ 43 w 146"/>
                <a:gd name="T73" fmla="*/ 39 h 113"/>
                <a:gd name="T74" fmla="*/ 54 w 146"/>
                <a:gd name="T75" fmla="*/ 39 h 113"/>
                <a:gd name="T76" fmla="*/ 84 w 146"/>
                <a:gd name="T77" fmla="*/ 39 h 113"/>
                <a:gd name="T78" fmla="*/ 92 w 146"/>
                <a:gd name="T79" fmla="*/ 48 h 113"/>
                <a:gd name="T80" fmla="*/ 66 w 146"/>
                <a:gd name="T81" fmla="*/ 25 h 113"/>
                <a:gd name="T82" fmla="*/ 54 w 146"/>
                <a:gd name="T83" fmla="*/ 25 h 113"/>
                <a:gd name="T84" fmla="*/ 30 w 146"/>
                <a:gd name="T85" fmla="*/ 29 h 113"/>
                <a:gd name="T86" fmla="*/ 31 w 146"/>
                <a:gd name="T87" fmla="*/ 21 h 113"/>
                <a:gd name="T88" fmla="*/ 46 w 146"/>
                <a:gd name="T89" fmla="*/ 18 h 113"/>
                <a:gd name="T90" fmla="*/ 67 w 146"/>
                <a:gd name="T91" fmla="*/ 18 h 113"/>
                <a:gd name="T92" fmla="*/ 80 w 146"/>
                <a:gd name="T93" fmla="*/ 16 h 113"/>
                <a:gd name="T94" fmla="*/ 95 w 146"/>
                <a:gd name="T95" fmla="*/ 18 h 113"/>
                <a:gd name="T96" fmla="*/ 97 w 146"/>
                <a:gd name="T97" fmla="*/ 25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6" h="113">
                  <a:moveTo>
                    <a:pt x="145" y="88"/>
                  </a:moveTo>
                  <a:cubicBezTo>
                    <a:pt x="143" y="84"/>
                    <a:pt x="140" y="83"/>
                    <a:pt x="142" y="78"/>
                  </a:cubicBezTo>
                  <a:cubicBezTo>
                    <a:pt x="142" y="77"/>
                    <a:pt x="142" y="78"/>
                    <a:pt x="142" y="77"/>
                  </a:cubicBezTo>
                  <a:cubicBezTo>
                    <a:pt x="139" y="77"/>
                    <a:pt x="138" y="80"/>
                    <a:pt x="137" y="81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3" y="81"/>
                    <a:pt x="132" y="79"/>
                    <a:pt x="130" y="78"/>
                  </a:cubicBezTo>
                  <a:cubicBezTo>
                    <a:pt x="128" y="76"/>
                    <a:pt x="126" y="77"/>
                    <a:pt x="123" y="75"/>
                  </a:cubicBezTo>
                  <a:cubicBezTo>
                    <a:pt x="123" y="75"/>
                    <a:pt x="122" y="75"/>
                    <a:pt x="122" y="76"/>
                  </a:cubicBezTo>
                  <a:cubicBezTo>
                    <a:pt x="122" y="76"/>
                    <a:pt x="120" y="74"/>
                    <a:pt x="120" y="74"/>
                  </a:cubicBezTo>
                  <a:cubicBezTo>
                    <a:pt x="118" y="74"/>
                    <a:pt x="115" y="75"/>
                    <a:pt x="114" y="75"/>
                  </a:cubicBezTo>
                  <a:cubicBezTo>
                    <a:pt x="112" y="74"/>
                    <a:pt x="111" y="72"/>
                    <a:pt x="108" y="71"/>
                  </a:cubicBezTo>
                  <a:cubicBezTo>
                    <a:pt x="106" y="68"/>
                    <a:pt x="107" y="59"/>
                    <a:pt x="108" y="55"/>
                  </a:cubicBezTo>
                  <a:cubicBezTo>
                    <a:pt x="107" y="53"/>
                    <a:pt x="107" y="50"/>
                    <a:pt x="107" y="48"/>
                  </a:cubicBezTo>
                  <a:cubicBezTo>
                    <a:pt x="107" y="47"/>
                    <a:pt x="107" y="47"/>
                    <a:pt x="107" y="46"/>
                  </a:cubicBezTo>
                  <a:cubicBezTo>
                    <a:pt x="108" y="45"/>
                    <a:pt x="108" y="39"/>
                    <a:pt x="107" y="38"/>
                  </a:cubicBezTo>
                  <a:cubicBezTo>
                    <a:pt x="108" y="37"/>
                    <a:pt x="108" y="37"/>
                    <a:pt x="109" y="36"/>
                  </a:cubicBezTo>
                  <a:cubicBezTo>
                    <a:pt x="109" y="34"/>
                    <a:pt x="108" y="33"/>
                    <a:pt x="108" y="32"/>
                  </a:cubicBezTo>
                  <a:cubicBezTo>
                    <a:pt x="109" y="31"/>
                    <a:pt x="107" y="24"/>
                    <a:pt x="108" y="23"/>
                  </a:cubicBezTo>
                  <a:cubicBezTo>
                    <a:pt x="108" y="22"/>
                    <a:pt x="110" y="21"/>
                    <a:pt x="110" y="21"/>
                  </a:cubicBezTo>
                  <a:cubicBezTo>
                    <a:pt x="110" y="21"/>
                    <a:pt x="111" y="18"/>
                    <a:pt x="112" y="18"/>
                  </a:cubicBezTo>
                  <a:cubicBezTo>
                    <a:pt x="115" y="15"/>
                    <a:pt x="114" y="11"/>
                    <a:pt x="113" y="8"/>
                  </a:cubicBezTo>
                  <a:cubicBezTo>
                    <a:pt x="112" y="7"/>
                    <a:pt x="111" y="6"/>
                    <a:pt x="110" y="5"/>
                  </a:cubicBezTo>
                  <a:cubicBezTo>
                    <a:pt x="107" y="4"/>
                    <a:pt x="102" y="3"/>
                    <a:pt x="97" y="2"/>
                  </a:cubicBezTo>
                  <a:cubicBezTo>
                    <a:pt x="91" y="0"/>
                    <a:pt x="83" y="5"/>
                    <a:pt x="79" y="2"/>
                  </a:cubicBezTo>
                  <a:cubicBezTo>
                    <a:pt x="77" y="3"/>
                    <a:pt x="74" y="2"/>
                    <a:pt x="74" y="1"/>
                  </a:cubicBezTo>
                  <a:cubicBezTo>
                    <a:pt x="73" y="2"/>
                    <a:pt x="69" y="2"/>
                    <a:pt x="68" y="1"/>
                  </a:cubicBezTo>
                  <a:cubicBezTo>
                    <a:pt x="67" y="3"/>
                    <a:pt x="64" y="1"/>
                    <a:pt x="62" y="2"/>
                  </a:cubicBezTo>
                  <a:cubicBezTo>
                    <a:pt x="60" y="2"/>
                    <a:pt x="58" y="3"/>
                    <a:pt x="56" y="4"/>
                  </a:cubicBezTo>
                  <a:cubicBezTo>
                    <a:pt x="56" y="3"/>
                    <a:pt x="53" y="3"/>
                    <a:pt x="52" y="3"/>
                  </a:cubicBezTo>
                  <a:cubicBezTo>
                    <a:pt x="49" y="5"/>
                    <a:pt x="46" y="3"/>
                    <a:pt x="41" y="4"/>
                  </a:cubicBezTo>
                  <a:cubicBezTo>
                    <a:pt x="41" y="4"/>
                    <a:pt x="38" y="5"/>
                    <a:pt x="36" y="5"/>
                  </a:cubicBezTo>
                  <a:cubicBezTo>
                    <a:pt x="36" y="5"/>
                    <a:pt x="36" y="4"/>
                    <a:pt x="36" y="4"/>
                  </a:cubicBezTo>
                  <a:cubicBezTo>
                    <a:pt x="35" y="6"/>
                    <a:pt x="25" y="6"/>
                    <a:pt x="23" y="7"/>
                  </a:cubicBezTo>
                  <a:cubicBezTo>
                    <a:pt x="17" y="7"/>
                    <a:pt x="10" y="4"/>
                    <a:pt x="7" y="6"/>
                  </a:cubicBezTo>
                  <a:cubicBezTo>
                    <a:pt x="0" y="11"/>
                    <a:pt x="6" y="13"/>
                    <a:pt x="9" y="19"/>
                  </a:cubicBezTo>
                  <a:cubicBezTo>
                    <a:pt x="10" y="20"/>
                    <a:pt x="9" y="21"/>
                    <a:pt x="9" y="21"/>
                  </a:cubicBezTo>
                  <a:cubicBezTo>
                    <a:pt x="10" y="22"/>
                    <a:pt x="11" y="23"/>
                    <a:pt x="11" y="24"/>
                  </a:cubicBezTo>
                  <a:cubicBezTo>
                    <a:pt x="11" y="24"/>
                    <a:pt x="14" y="31"/>
                    <a:pt x="13" y="32"/>
                  </a:cubicBezTo>
                  <a:cubicBezTo>
                    <a:pt x="11" y="35"/>
                    <a:pt x="12" y="36"/>
                    <a:pt x="12" y="41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1" y="46"/>
                    <a:pt x="9" y="56"/>
                    <a:pt x="9" y="56"/>
                  </a:cubicBezTo>
                  <a:cubicBezTo>
                    <a:pt x="10" y="60"/>
                    <a:pt x="10" y="67"/>
                    <a:pt x="9" y="68"/>
                  </a:cubicBezTo>
                  <a:cubicBezTo>
                    <a:pt x="9" y="71"/>
                    <a:pt x="10" y="75"/>
                    <a:pt x="10" y="76"/>
                  </a:cubicBezTo>
                  <a:cubicBezTo>
                    <a:pt x="9" y="77"/>
                    <a:pt x="9" y="79"/>
                    <a:pt x="9" y="81"/>
                  </a:cubicBezTo>
                  <a:cubicBezTo>
                    <a:pt x="10" y="81"/>
                    <a:pt x="11" y="81"/>
                    <a:pt x="11" y="81"/>
                  </a:cubicBezTo>
                  <a:cubicBezTo>
                    <a:pt x="13" y="82"/>
                    <a:pt x="13" y="84"/>
                    <a:pt x="15" y="85"/>
                  </a:cubicBezTo>
                  <a:cubicBezTo>
                    <a:pt x="16" y="87"/>
                    <a:pt x="19" y="86"/>
                    <a:pt x="20" y="87"/>
                  </a:cubicBezTo>
                  <a:cubicBezTo>
                    <a:pt x="20" y="87"/>
                    <a:pt x="20" y="87"/>
                    <a:pt x="20" y="87"/>
                  </a:cubicBezTo>
                  <a:cubicBezTo>
                    <a:pt x="21" y="87"/>
                    <a:pt x="20" y="87"/>
                    <a:pt x="21" y="87"/>
                  </a:cubicBezTo>
                  <a:cubicBezTo>
                    <a:pt x="24" y="87"/>
                    <a:pt x="25" y="87"/>
                    <a:pt x="27" y="86"/>
                  </a:cubicBezTo>
                  <a:cubicBezTo>
                    <a:pt x="28" y="86"/>
                    <a:pt x="29" y="86"/>
                    <a:pt x="30" y="87"/>
                  </a:cubicBezTo>
                  <a:cubicBezTo>
                    <a:pt x="30" y="86"/>
                    <a:pt x="30" y="86"/>
                    <a:pt x="31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3" y="87"/>
                    <a:pt x="33" y="87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6" y="87"/>
                    <a:pt x="40" y="85"/>
                    <a:pt x="43" y="85"/>
                  </a:cubicBezTo>
                  <a:cubicBezTo>
                    <a:pt x="43" y="86"/>
                    <a:pt x="43" y="86"/>
                    <a:pt x="43" y="86"/>
                  </a:cubicBezTo>
                  <a:cubicBezTo>
                    <a:pt x="44" y="85"/>
                    <a:pt x="46" y="84"/>
                    <a:pt x="46" y="84"/>
                  </a:cubicBezTo>
                  <a:cubicBezTo>
                    <a:pt x="46" y="84"/>
                    <a:pt x="49" y="85"/>
                    <a:pt x="50" y="86"/>
                  </a:cubicBezTo>
                  <a:cubicBezTo>
                    <a:pt x="52" y="85"/>
                    <a:pt x="55" y="85"/>
                    <a:pt x="57" y="85"/>
                  </a:cubicBezTo>
                  <a:cubicBezTo>
                    <a:pt x="57" y="85"/>
                    <a:pt x="57" y="86"/>
                    <a:pt x="58" y="86"/>
                  </a:cubicBezTo>
                  <a:cubicBezTo>
                    <a:pt x="59" y="86"/>
                    <a:pt x="61" y="85"/>
                    <a:pt x="62" y="85"/>
                  </a:cubicBezTo>
                  <a:cubicBezTo>
                    <a:pt x="63" y="84"/>
                    <a:pt x="62" y="85"/>
                    <a:pt x="63" y="85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65" y="85"/>
                    <a:pt x="69" y="84"/>
                    <a:pt x="70" y="85"/>
                  </a:cubicBezTo>
                  <a:cubicBezTo>
                    <a:pt x="71" y="85"/>
                    <a:pt x="71" y="85"/>
                    <a:pt x="71" y="85"/>
                  </a:cubicBezTo>
                  <a:cubicBezTo>
                    <a:pt x="72" y="85"/>
                    <a:pt x="72" y="84"/>
                    <a:pt x="72" y="84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4" y="85"/>
                    <a:pt x="75" y="83"/>
                    <a:pt x="76" y="84"/>
                  </a:cubicBezTo>
                  <a:cubicBezTo>
                    <a:pt x="77" y="85"/>
                    <a:pt x="82" y="84"/>
                    <a:pt x="83" y="84"/>
                  </a:cubicBezTo>
                  <a:cubicBezTo>
                    <a:pt x="89" y="87"/>
                    <a:pt x="97" y="86"/>
                    <a:pt x="99" y="88"/>
                  </a:cubicBezTo>
                  <a:cubicBezTo>
                    <a:pt x="99" y="87"/>
                    <a:pt x="100" y="87"/>
                    <a:pt x="101" y="87"/>
                  </a:cubicBezTo>
                  <a:cubicBezTo>
                    <a:pt x="102" y="88"/>
                    <a:pt x="104" y="91"/>
                    <a:pt x="105" y="91"/>
                  </a:cubicBezTo>
                  <a:cubicBezTo>
                    <a:pt x="105" y="94"/>
                    <a:pt x="105" y="95"/>
                    <a:pt x="106" y="97"/>
                  </a:cubicBezTo>
                  <a:cubicBezTo>
                    <a:pt x="106" y="97"/>
                    <a:pt x="106" y="97"/>
                    <a:pt x="107" y="97"/>
                  </a:cubicBezTo>
                  <a:cubicBezTo>
                    <a:pt x="106" y="99"/>
                    <a:pt x="112" y="108"/>
                    <a:pt x="113" y="110"/>
                  </a:cubicBezTo>
                  <a:cubicBezTo>
                    <a:pt x="114" y="110"/>
                    <a:pt x="116" y="110"/>
                    <a:pt x="117" y="111"/>
                  </a:cubicBezTo>
                  <a:cubicBezTo>
                    <a:pt x="117" y="111"/>
                    <a:pt x="118" y="112"/>
                    <a:pt x="118" y="112"/>
                  </a:cubicBezTo>
                  <a:cubicBezTo>
                    <a:pt x="119" y="112"/>
                    <a:pt x="123" y="113"/>
                    <a:pt x="125" y="112"/>
                  </a:cubicBezTo>
                  <a:cubicBezTo>
                    <a:pt x="130" y="109"/>
                    <a:pt x="145" y="99"/>
                    <a:pt x="146" y="91"/>
                  </a:cubicBezTo>
                  <a:cubicBezTo>
                    <a:pt x="145" y="90"/>
                    <a:pt x="146" y="89"/>
                    <a:pt x="145" y="88"/>
                  </a:cubicBezTo>
                  <a:close/>
                  <a:moveTo>
                    <a:pt x="97" y="69"/>
                  </a:moveTo>
                  <a:cubicBezTo>
                    <a:pt x="96" y="72"/>
                    <a:pt x="88" y="72"/>
                    <a:pt x="85" y="71"/>
                  </a:cubicBezTo>
                  <a:cubicBezTo>
                    <a:pt x="78" y="70"/>
                    <a:pt x="53" y="69"/>
                    <a:pt x="48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7" y="72"/>
                    <a:pt x="37" y="72"/>
                    <a:pt x="37" y="72"/>
                  </a:cubicBezTo>
                  <a:cubicBezTo>
                    <a:pt x="36" y="73"/>
                    <a:pt x="35" y="71"/>
                    <a:pt x="35" y="73"/>
                  </a:cubicBezTo>
                  <a:cubicBezTo>
                    <a:pt x="34" y="73"/>
                    <a:pt x="34" y="72"/>
                    <a:pt x="33" y="72"/>
                  </a:cubicBezTo>
                  <a:cubicBezTo>
                    <a:pt x="33" y="72"/>
                    <a:pt x="19" y="78"/>
                    <a:pt x="18" y="78"/>
                  </a:cubicBezTo>
                  <a:cubicBezTo>
                    <a:pt x="18" y="78"/>
                    <a:pt x="17" y="77"/>
                    <a:pt x="17" y="77"/>
                  </a:cubicBezTo>
                  <a:cubicBezTo>
                    <a:pt x="17" y="64"/>
                    <a:pt x="29" y="66"/>
                    <a:pt x="38" y="61"/>
                  </a:cubicBezTo>
                  <a:cubicBezTo>
                    <a:pt x="40" y="62"/>
                    <a:pt x="41" y="62"/>
                    <a:pt x="43" y="62"/>
                  </a:cubicBezTo>
                  <a:cubicBezTo>
                    <a:pt x="43" y="61"/>
                    <a:pt x="46" y="62"/>
                    <a:pt x="46" y="62"/>
                  </a:cubicBezTo>
                  <a:cubicBezTo>
                    <a:pt x="46" y="61"/>
                    <a:pt x="53" y="60"/>
                    <a:pt x="53" y="60"/>
                  </a:cubicBezTo>
                  <a:cubicBezTo>
                    <a:pt x="57" y="58"/>
                    <a:pt x="61" y="62"/>
                    <a:pt x="65" y="60"/>
                  </a:cubicBezTo>
                  <a:cubicBezTo>
                    <a:pt x="65" y="60"/>
                    <a:pt x="68" y="60"/>
                    <a:pt x="69" y="61"/>
                  </a:cubicBezTo>
                  <a:cubicBezTo>
                    <a:pt x="70" y="59"/>
                    <a:pt x="79" y="62"/>
                    <a:pt x="80" y="60"/>
                  </a:cubicBezTo>
                  <a:cubicBezTo>
                    <a:pt x="81" y="60"/>
                    <a:pt x="89" y="60"/>
                    <a:pt x="90" y="60"/>
                  </a:cubicBezTo>
                  <a:cubicBezTo>
                    <a:pt x="91" y="60"/>
                    <a:pt x="93" y="61"/>
                    <a:pt x="95" y="61"/>
                  </a:cubicBezTo>
                  <a:cubicBezTo>
                    <a:pt x="94" y="62"/>
                    <a:pt x="98" y="66"/>
                    <a:pt x="97" y="69"/>
                  </a:cubicBezTo>
                  <a:close/>
                  <a:moveTo>
                    <a:pt x="92" y="48"/>
                  </a:moveTo>
                  <a:cubicBezTo>
                    <a:pt x="84" y="44"/>
                    <a:pt x="59" y="48"/>
                    <a:pt x="57" y="46"/>
                  </a:cubicBezTo>
                  <a:cubicBezTo>
                    <a:pt x="54" y="47"/>
                    <a:pt x="51" y="47"/>
                    <a:pt x="48" y="48"/>
                  </a:cubicBezTo>
                  <a:cubicBezTo>
                    <a:pt x="49" y="47"/>
                    <a:pt x="43" y="49"/>
                    <a:pt x="42" y="48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39" y="50"/>
                    <a:pt x="27" y="53"/>
                    <a:pt x="23" y="51"/>
                  </a:cubicBezTo>
                  <a:cubicBezTo>
                    <a:pt x="23" y="50"/>
                    <a:pt x="23" y="48"/>
                    <a:pt x="23" y="47"/>
                  </a:cubicBezTo>
                  <a:cubicBezTo>
                    <a:pt x="24" y="46"/>
                    <a:pt x="25" y="45"/>
                    <a:pt x="26" y="44"/>
                  </a:cubicBezTo>
                  <a:cubicBezTo>
                    <a:pt x="27" y="44"/>
                    <a:pt x="28" y="44"/>
                    <a:pt x="30" y="44"/>
                  </a:cubicBezTo>
                  <a:cubicBezTo>
                    <a:pt x="31" y="42"/>
                    <a:pt x="33" y="42"/>
                    <a:pt x="35" y="42"/>
                  </a:cubicBezTo>
                  <a:cubicBezTo>
                    <a:pt x="37" y="41"/>
                    <a:pt x="40" y="40"/>
                    <a:pt x="43" y="39"/>
                  </a:cubicBezTo>
                  <a:cubicBezTo>
                    <a:pt x="44" y="39"/>
                    <a:pt x="45" y="39"/>
                    <a:pt x="46" y="40"/>
                  </a:cubicBezTo>
                  <a:cubicBezTo>
                    <a:pt x="48" y="39"/>
                    <a:pt x="51" y="39"/>
                    <a:pt x="52" y="38"/>
                  </a:cubicBezTo>
                  <a:cubicBezTo>
                    <a:pt x="52" y="38"/>
                    <a:pt x="54" y="39"/>
                    <a:pt x="54" y="39"/>
                  </a:cubicBezTo>
                  <a:cubicBezTo>
                    <a:pt x="55" y="39"/>
                    <a:pt x="64" y="38"/>
                    <a:pt x="64" y="37"/>
                  </a:cubicBezTo>
                  <a:cubicBezTo>
                    <a:pt x="67" y="37"/>
                    <a:pt x="77" y="38"/>
                    <a:pt x="78" y="39"/>
                  </a:cubicBezTo>
                  <a:cubicBezTo>
                    <a:pt x="79" y="38"/>
                    <a:pt x="84" y="39"/>
                    <a:pt x="84" y="39"/>
                  </a:cubicBezTo>
                  <a:cubicBezTo>
                    <a:pt x="85" y="39"/>
                    <a:pt x="95" y="39"/>
                    <a:pt x="96" y="40"/>
                  </a:cubicBezTo>
                  <a:cubicBezTo>
                    <a:pt x="98" y="41"/>
                    <a:pt x="96" y="45"/>
                    <a:pt x="97" y="46"/>
                  </a:cubicBezTo>
                  <a:cubicBezTo>
                    <a:pt x="97" y="46"/>
                    <a:pt x="93" y="49"/>
                    <a:pt x="92" y="48"/>
                  </a:cubicBezTo>
                  <a:close/>
                  <a:moveTo>
                    <a:pt x="97" y="25"/>
                  </a:moveTo>
                  <a:cubicBezTo>
                    <a:pt x="91" y="29"/>
                    <a:pt x="82" y="22"/>
                    <a:pt x="78" y="24"/>
                  </a:cubicBezTo>
                  <a:cubicBezTo>
                    <a:pt x="75" y="25"/>
                    <a:pt x="70" y="24"/>
                    <a:pt x="66" y="25"/>
                  </a:cubicBezTo>
                  <a:cubicBezTo>
                    <a:pt x="65" y="25"/>
                    <a:pt x="64" y="25"/>
                    <a:pt x="63" y="25"/>
                  </a:cubicBezTo>
                  <a:cubicBezTo>
                    <a:pt x="62" y="25"/>
                    <a:pt x="57" y="26"/>
                    <a:pt x="56" y="26"/>
                  </a:cubicBezTo>
                  <a:cubicBezTo>
                    <a:pt x="55" y="26"/>
                    <a:pt x="55" y="25"/>
                    <a:pt x="54" y="25"/>
                  </a:cubicBezTo>
                  <a:cubicBezTo>
                    <a:pt x="50" y="26"/>
                    <a:pt x="48" y="27"/>
                    <a:pt x="42" y="27"/>
                  </a:cubicBezTo>
                  <a:cubicBezTo>
                    <a:pt x="41" y="27"/>
                    <a:pt x="41" y="28"/>
                    <a:pt x="40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28" y="29"/>
                    <a:pt x="26" y="26"/>
                    <a:pt x="25" y="26"/>
                  </a:cubicBezTo>
                  <a:cubicBezTo>
                    <a:pt x="25" y="24"/>
                    <a:pt x="26" y="25"/>
                    <a:pt x="27" y="24"/>
                  </a:cubicBezTo>
                  <a:cubicBezTo>
                    <a:pt x="29" y="23"/>
                    <a:pt x="29" y="22"/>
                    <a:pt x="31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5" y="20"/>
                    <a:pt x="38" y="20"/>
                    <a:pt x="42" y="18"/>
                  </a:cubicBezTo>
                  <a:cubicBezTo>
                    <a:pt x="42" y="17"/>
                    <a:pt x="45" y="18"/>
                    <a:pt x="46" y="18"/>
                  </a:cubicBezTo>
                  <a:cubicBezTo>
                    <a:pt x="46" y="17"/>
                    <a:pt x="50" y="17"/>
                    <a:pt x="51" y="17"/>
                  </a:cubicBezTo>
                  <a:cubicBezTo>
                    <a:pt x="53" y="16"/>
                    <a:pt x="59" y="17"/>
                    <a:pt x="61" y="17"/>
                  </a:cubicBezTo>
                  <a:cubicBezTo>
                    <a:pt x="64" y="16"/>
                    <a:pt x="66" y="17"/>
                    <a:pt x="67" y="18"/>
                  </a:cubicBezTo>
                  <a:cubicBezTo>
                    <a:pt x="70" y="18"/>
                    <a:pt x="74" y="17"/>
                    <a:pt x="75" y="17"/>
                  </a:cubicBezTo>
                  <a:cubicBezTo>
                    <a:pt x="77" y="16"/>
                    <a:pt x="79" y="18"/>
                    <a:pt x="80" y="17"/>
                  </a:cubicBezTo>
                  <a:cubicBezTo>
                    <a:pt x="80" y="17"/>
                    <a:pt x="80" y="17"/>
                    <a:pt x="80" y="16"/>
                  </a:cubicBezTo>
                  <a:cubicBezTo>
                    <a:pt x="81" y="16"/>
                    <a:pt x="83" y="17"/>
                    <a:pt x="83" y="17"/>
                  </a:cubicBezTo>
                  <a:cubicBezTo>
                    <a:pt x="83" y="17"/>
                    <a:pt x="88" y="16"/>
                    <a:pt x="89" y="17"/>
                  </a:cubicBezTo>
                  <a:cubicBezTo>
                    <a:pt x="89" y="17"/>
                    <a:pt x="94" y="18"/>
                    <a:pt x="95" y="18"/>
                  </a:cubicBezTo>
                  <a:cubicBezTo>
                    <a:pt x="96" y="18"/>
                    <a:pt x="96" y="19"/>
                    <a:pt x="96" y="18"/>
                  </a:cubicBezTo>
                  <a:cubicBezTo>
                    <a:pt x="97" y="19"/>
                    <a:pt x="98" y="19"/>
                    <a:pt x="99" y="20"/>
                  </a:cubicBezTo>
                  <a:cubicBezTo>
                    <a:pt x="99" y="22"/>
                    <a:pt x="98" y="23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3" name="Freeform 64">
              <a:extLst>
                <a:ext uri="{FF2B5EF4-FFF2-40B4-BE49-F238E27FC236}">
                  <a16:creationId xmlns="" xmlns:a16="http://schemas.microsoft.com/office/drawing/2014/main" id="{F861EDCE-4CF1-E24B-B52E-E796BE541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8838" y="3549651"/>
              <a:ext cx="73025" cy="119063"/>
            </a:xfrm>
            <a:custGeom>
              <a:avLst/>
              <a:gdLst>
                <a:gd name="T0" fmla="*/ 6 w 24"/>
                <a:gd name="T1" fmla="*/ 0 h 39"/>
                <a:gd name="T2" fmla="*/ 8 w 24"/>
                <a:gd name="T3" fmla="*/ 0 h 39"/>
                <a:gd name="T4" fmla="*/ 8 w 24"/>
                <a:gd name="T5" fmla="*/ 1 h 39"/>
                <a:gd name="T6" fmla="*/ 13 w 24"/>
                <a:gd name="T7" fmla="*/ 16 h 39"/>
                <a:gd name="T8" fmla="*/ 16 w 24"/>
                <a:gd name="T9" fmla="*/ 18 h 39"/>
                <a:gd name="T10" fmla="*/ 17 w 24"/>
                <a:gd name="T11" fmla="*/ 18 h 39"/>
                <a:gd name="T12" fmla="*/ 23 w 24"/>
                <a:gd name="T13" fmla="*/ 15 h 39"/>
                <a:gd name="T14" fmla="*/ 24 w 24"/>
                <a:gd name="T15" fmla="*/ 25 h 39"/>
                <a:gd name="T16" fmla="*/ 24 w 24"/>
                <a:gd name="T17" fmla="*/ 33 h 39"/>
                <a:gd name="T18" fmla="*/ 21 w 24"/>
                <a:gd name="T19" fmla="*/ 37 h 39"/>
                <a:gd name="T20" fmla="*/ 18 w 24"/>
                <a:gd name="T21" fmla="*/ 39 h 39"/>
                <a:gd name="T22" fmla="*/ 3 w 24"/>
                <a:gd name="T23" fmla="*/ 26 h 39"/>
                <a:gd name="T24" fmla="*/ 3 w 24"/>
                <a:gd name="T25" fmla="*/ 24 h 39"/>
                <a:gd name="T26" fmla="*/ 1 w 24"/>
                <a:gd name="T27" fmla="*/ 20 h 39"/>
                <a:gd name="T28" fmla="*/ 2 w 24"/>
                <a:gd name="T29" fmla="*/ 17 h 39"/>
                <a:gd name="T30" fmla="*/ 0 w 24"/>
                <a:gd name="T31" fmla="*/ 10 h 39"/>
                <a:gd name="T32" fmla="*/ 3 w 24"/>
                <a:gd name="T33" fmla="*/ 5 h 39"/>
                <a:gd name="T34" fmla="*/ 6 w 24"/>
                <a:gd name="T35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39">
                  <a:moveTo>
                    <a:pt x="6" y="0"/>
                  </a:moveTo>
                  <a:cubicBezTo>
                    <a:pt x="7" y="0"/>
                    <a:pt x="7" y="0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5" y="5"/>
                    <a:pt x="12" y="13"/>
                    <a:pt x="13" y="16"/>
                  </a:cubicBezTo>
                  <a:cubicBezTo>
                    <a:pt x="14" y="17"/>
                    <a:pt x="15" y="16"/>
                    <a:pt x="16" y="18"/>
                  </a:cubicBezTo>
                  <a:cubicBezTo>
                    <a:pt x="16" y="18"/>
                    <a:pt x="17" y="18"/>
                    <a:pt x="17" y="18"/>
                  </a:cubicBezTo>
                  <a:cubicBezTo>
                    <a:pt x="18" y="16"/>
                    <a:pt x="21" y="15"/>
                    <a:pt x="23" y="15"/>
                  </a:cubicBezTo>
                  <a:cubicBezTo>
                    <a:pt x="24" y="19"/>
                    <a:pt x="20" y="21"/>
                    <a:pt x="24" y="25"/>
                  </a:cubicBezTo>
                  <a:cubicBezTo>
                    <a:pt x="24" y="28"/>
                    <a:pt x="24" y="30"/>
                    <a:pt x="24" y="33"/>
                  </a:cubicBezTo>
                  <a:cubicBezTo>
                    <a:pt x="23" y="34"/>
                    <a:pt x="22" y="36"/>
                    <a:pt x="21" y="37"/>
                  </a:cubicBezTo>
                  <a:cubicBezTo>
                    <a:pt x="20" y="38"/>
                    <a:pt x="19" y="38"/>
                    <a:pt x="18" y="39"/>
                  </a:cubicBezTo>
                  <a:cubicBezTo>
                    <a:pt x="12" y="37"/>
                    <a:pt x="6" y="31"/>
                    <a:pt x="3" y="26"/>
                  </a:cubicBezTo>
                  <a:cubicBezTo>
                    <a:pt x="3" y="26"/>
                    <a:pt x="4" y="25"/>
                    <a:pt x="3" y="24"/>
                  </a:cubicBezTo>
                  <a:cubicBezTo>
                    <a:pt x="3" y="23"/>
                    <a:pt x="2" y="21"/>
                    <a:pt x="1" y="20"/>
                  </a:cubicBezTo>
                  <a:cubicBezTo>
                    <a:pt x="1" y="19"/>
                    <a:pt x="2" y="18"/>
                    <a:pt x="2" y="17"/>
                  </a:cubicBezTo>
                  <a:cubicBezTo>
                    <a:pt x="1" y="15"/>
                    <a:pt x="0" y="13"/>
                    <a:pt x="0" y="10"/>
                  </a:cubicBezTo>
                  <a:cubicBezTo>
                    <a:pt x="1" y="9"/>
                    <a:pt x="2" y="7"/>
                    <a:pt x="3" y="5"/>
                  </a:cubicBezTo>
                  <a:cubicBezTo>
                    <a:pt x="4" y="3"/>
                    <a:pt x="4" y="2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</p:grpSp>
      <p:cxnSp>
        <p:nvCxnSpPr>
          <p:cNvPr id="204" name="直线连接符 203">
            <a:extLst>
              <a:ext uri="{FF2B5EF4-FFF2-40B4-BE49-F238E27FC236}">
                <a16:creationId xmlns="" xmlns:a16="http://schemas.microsoft.com/office/drawing/2014/main" id="{62084E9C-B7D7-4E41-901B-0C72423D6309}"/>
              </a:ext>
            </a:extLst>
          </p:cNvPr>
          <p:cNvCxnSpPr>
            <a:cxnSpLocks/>
          </p:cNvCxnSpPr>
          <p:nvPr/>
        </p:nvCxnSpPr>
        <p:spPr>
          <a:xfrm flipH="1">
            <a:off x="-7622" y="6342611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直线连接符 204">
            <a:extLst>
              <a:ext uri="{FF2B5EF4-FFF2-40B4-BE49-F238E27FC236}">
                <a16:creationId xmlns="" xmlns:a16="http://schemas.microsoft.com/office/drawing/2014/main" id="{4A5A33DD-6F0D-874E-8B31-EA078C97FE52}"/>
              </a:ext>
            </a:extLst>
          </p:cNvPr>
          <p:cNvCxnSpPr>
            <a:cxnSpLocks/>
          </p:cNvCxnSpPr>
          <p:nvPr/>
        </p:nvCxnSpPr>
        <p:spPr>
          <a:xfrm flipH="1">
            <a:off x="-7622" y="703815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文本框 1">
            <a:extLst>
              <a:ext uri="{FF2B5EF4-FFF2-40B4-BE49-F238E27FC236}">
                <a16:creationId xmlns="" xmlns:a16="http://schemas.microsoft.com/office/drawing/2014/main" id="{C295B75C-9707-5C47-A1AD-56535619FD78}"/>
              </a:ext>
            </a:extLst>
          </p:cNvPr>
          <p:cNvSpPr txBox="1"/>
          <p:nvPr/>
        </p:nvSpPr>
        <p:spPr>
          <a:xfrm>
            <a:off x="154984" y="69743"/>
            <a:ext cx="305724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b="1" dirty="0">
                <a:solidFill>
                  <a:schemeClr val="accent2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搞定四张图片排版</a:t>
            </a:r>
          </a:p>
        </p:txBody>
      </p:sp>
      <p:pic>
        <p:nvPicPr>
          <p:cNvPr id="106" name="图片 105">
            <a:extLst>
              <a:ext uri="{FF2B5EF4-FFF2-40B4-BE49-F238E27FC236}">
                <a16:creationId xmlns="" xmlns:a16="http://schemas.microsoft.com/office/drawing/2014/main" id="{57109D92-2841-C34D-8F04-D91A3ACFC745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l="-210" b="-1"/>
          <a:stretch/>
        </p:blipFill>
        <p:spPr>
          <a:xfrm>
            <a:off x="8834623" y="1890668"/>
            <a:ext cx="2376799" cy="1579549"/>
          </a:xfrm>
          <a:prstGeom prst="rect">
            <a:avLst/>
          </a:prstGeom>
        </p:spPr>
      </p:pic>
      <p:pic>
        <p:nvPicPr>
          <p:cNvPr id="107" name="图片 106">
            <a:extLst>
              <a:ext uri="{FF2B5EF4-FFF2-40B4-BE49-F238E27FC236}">
                <a16:creationId xmlns="" xmlns:a16="http://schemas.microsoft.com/office/drawing/2014/main" id="{CC35EFD9-6196-BF44-9913-F175702FC0B8}"/>
              </a:ext>
            </a:extLst>
          </p:cNvPr>
          <p:cNvPicPr>
            <a:picLocks noChangeAspect="1"/>
          </p:cNvPicPr>
          <p:nvPr/>
        </p:nvPicPr>
        <p:blipFill rotWithShape="1"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80580" y="3692705"/>
            <a:ext cx="2606211" cy="1579943"/>
          </a:xfrm>
          <a:prstGeom prst="rect">
            <a:avLst/>
          </a:prstGeom>
        </p:spPr>
      </p:pic>
      <p:pic>
        <p:nvPicPr>
          <p:cNvPr id="109" name="图片 108">
            <a:extLst>
              <a:ext uri="{FF2B5EF4-FFF2-40B4-BE49-F238E27FC236}">
                <a16:creationId xmlns="" xmlns:a16="http://schemas.microsoft.com/office/drawing/2014/main" id="{FB0424A0-E48D-194A-8E16-4437E3E89B91}"/>
              </a:ext>
            </a:extLst>
          </p:cNvPr>
          <p:cNvPicPr>
            <a:picLocks noChangeAspect="1"/>
          </p:cNvPicPr>
          <p:nvPr/>
        </p:nvPicPr>
        <p:blipFill rotWithShape="1"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3669393" y="3692704"/>
            <a:ext cx="2408379" cy="1583797"/>
          </a:xfrm>
          <a:prstGeom prst="rect">
            <a:avLst/>
          </a:prstGeom>
        </p:spPr>
      </p:pic>
      <p:pic>
        <p:nvPicPr>
          <p:cNvPr id="6" name="图片 5">
            <a:extLst>
              <a:ext uri="{FF2B5EF4-FFF2-40B4-BE49-F238E27FC236}">
                <a16:creationId xmlns="" xmlns:a16="http://schemas.microsoft.com/office/drawing/2014/main" id="{9932328B-678B-9646-9B7B-1E7CBB8C824C}"/>
              </a:ext>
            </a:extLst>
          </p:cNvPr>
          <p:cNvPicPr>
            <a:picLocks noChangeAspect="1"/>
          </p:cNvPicPr>
          <p:nvPr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6149423" y="1892375"/>
            <a:ext cx="2616708" cy="1583108"/>
          </a:xfrm>
          <a:prstGeom prst="rect">
            <a:avLst/>
          </a:prstGeom>
        </p:spPr>
      </p:pic>
      <p:sp>
        <p:nvSpPr>
          <p:cNvPr id="8" name="矩形 7">
            <a:extLst>
              <a:ext uri="{FF2B5EF4-FFF2-40B4-BE49-F238E27FC236}">
                <a16:creationId xmlns="" xmlns:a16="http://schemas.microsoft.com/office/drawing/2014/main" id="{F0A4AAD0-E320-1F4E-9EED-764B5867F537}"/>
              </a:ext>
            </a:extLst>
          </p:cNvPr>
          <p:cNvSpPr/>
          <p:nvPr/>
        </p:nvSpPr>
        <p:spPr>
          <a:xfrm>
            <a:off x="980581" y="1890667"/>
            <a:ext cx="5097193" cy="172993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/>
          </a:p>
        </p:txBody>
      </p:sp>
      <p:sp>
        <p:nvSpPr>
          <p:cNvPr id="100" name="矩形 99">
            <a:extLst>
              <a:ext uri="{FF2B5EF4-FFF2-40B4-BE49-F238E27FC236}">
                <a16:creationId xmlns="" xmlns:a16="http://schemas.microsoft.com/office/drawing/2014/main" id="{0401DB7D-7D79-D64B-9C7B-9745EF06E044}"/>
              </a:ext>
            </a:extLst>
          </p:cNvPr>
          <p:cNvSpPr/>
          <p:nvPr/>
        </p:nvSpPr>
        <p:spPr>
          <a:xfrm>
            <a:off x="6144251" y="3558101"/>
            <a:ext cx="2621880" cy="172993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 dirty="0"/>
          </a:p>
        </p:txBody>
      </p:sp>
      <p:sp>
        <p:nvSpPr>
          <p:cNvPr id="102" name="矩形 101">
            <a:extLst>
              <a:ext uri="{FF2B5EF4-FFF2-40B4-BE49-F238E27FC236}">
                <a16:creationId xmlns="" xmlns:a16="http://schemas.microsoft.com/office/drawing/2014/main" id="{38855907-B9D5-2E4F-B50B-F72C80585558}"/>
              </a:ext>
            </a:extLst>
          </p:cNvPr>
          <p:cNvSpPr/>
          <p:nvPr/>
        </p:nvSpPr>
        <p:spPr>
          <a:xfrm>
            <a:off x="8843338" y="3558101"/>
            <a:ext cx="2368084" cy="1729931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 dirty="0"/>
          </a:p>
        </p:txBody>
      </p:sp>
      <p:sp>
        <p:nvSpPr>
          <p:cNvPr id="104" name="文本框 103">
            <a:extLst>
              <a:ext uri="{FF2B5EF4-FFF2-40B4-BE49-F238E27FC236}">
                <a16:creationId xmlns="" xmlns:a16="http://schemas.microsoft.com/office/drawing/2014/main" id="{AF56A609-7521-7347-8A4A-693F55EE887C}"/>
              </a:ext>
            </a:extLst>
          </p:cNvPr>
          <p:cNvSpPr txBox="1"/>
          <p:nvPr/>
        </p:nvSpPr>
        <p:spPr>
          <a:xfrm>
            <a:off x="1286244" y="2203741"/>
            <a:ext cx="4485861" cy="10252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kumimoji="1" lang="zh-CN" altLang="en-US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kumimoji="1" lang="en-US" altLang="zh-CN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kumimoji="1" lang="zh-CN" altLang="en-US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是国家批准设立研究生院的大学，是国家“</a:t>
            </a:r>
            <a:r>
              <a:rPr kumimoji="1" lang="en-US" altLang="zh-CN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211</a:t>
            </a:r>
            <a:r>
              <a:rPr kumimoji="1" lang="zh-CN" altLang="en-US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工程”、“</a:t>
            </a:r>
            <a:r>
              <a:rPr kumimoji="1" lang="en-US" altLang="zh-CN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985</a:t>
            </a:r>
            <a:r>
              <a:rPr kumimoji="1" lang="zh-CN" altLang="en-US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优势学科创新平台”和国家“双一流”学科建设高校</a:t>
            </a:r>
          </a:p>
        </p:txBody>
      </p:sp>
      <p:sp>
        <p:nvSpPr>
          <p:cNvPr id="11" name="矩形 10">
            <a:extLst>
              <a:ext uri="{FF2B5EF4-FFF2-40B4-BE49-F238E27FC236}">
                <a16:creationId xmlns="" xmlns:a16="http://schemas.microsoft.com/office/drawing/2014/main" id="{E3E1045E-CE3D-6A4C-948A-1368B98C7502}"/>
              </a:ext>
            </a:extLst>
          </p:cNvPr>
          <p:cNvSpPr/>
          <p:nvPr/>
        </p:nvSpPr>
        <p:spPr>
          <a:xfrm>
            <a:off x="6843485" y="4612272"/>
            <a:ext cx="1223412" cy="3002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5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师资力量雄厚</a:t>
            </a:r>
          </a:p>
        </p:txBody>
      </p:sp>
      <p:sp>
        <p:nvSpPr>
          <p:cNvPr id="108" name="Freeform 90">
            <a:extLst>
              <a:ext uri="{FF2B5EF4-FFF2-40B4-BE49-F238E27FC236}">
                <a16:creationId xmlns="" xmlns:a16="http://schemas.microsoft.com/office/drawing/2014/main" id="{5081A16A-B627-E141-B56D-7DF11E2C214C}"/>
              </a:ext>
            </a:extLst>
          </p:cNvPr>
          <p:cNvSpPr>
            <a:spLocks noEditPoints="1"/>
          </p:cNvSpPr>
          <p:nvPr/>
        </p:nvSpPr>
        <p:spPr bwMode="auto">
          <a:xfrm>
            <a:off x="7225793" y="3953436"/>
            <a:ext cx="458799" cy="487200"/>
          </a:xfrm>
          <a:custGeom>
            <a:avLst/>
            <a:gdLst>
              <a:gd name="T0" fmla="*/ 79 w 159"/>
              <a:gd name="T1" fmla="*/ 66 h 169"/>
              <a:gd name="T2" fmla="*/ 112 w 159"/>
              <a:gd name="T3" fmla="*/ 33 h 169"/>
              <a:gd name="T4" fmla="*/ 79 w 159"/>
              <a:gd name="T5" fmla="*/ 0 h 169"/>
              <a:gd name="T6" fmla="*/ 46 w 159"/>
              <a:gd name="T7" fmla="*/ 33 h 169"/>
              <a:gd name="T8" fmla="*/ 79 w 159"/>
              <a:gd name="T9" fmla="*/ 66 h 169"/>
              <a:gd name="T10" fmla="*/ 156 w 159"/>
              <a:gd name="T11" fmla="*/ 117 h 169"/>
              <a:gd name="T12" fmla="*/ 134 w 159"/>
              <a:gd name="T13" fmla="*/ 86 h 169"/>
              <a:gd name="T14" fmla="*/ 125 w 159"/>
              <a:gd name="T15" fmla="*/ 119 h 169"/>
              <a:gd name="T16" fmla="*/ 128 w 159"/>
              <a:gd name="T17" fmla="*/ 122 h 169"/>
              <a:gd name="T18" fmla="*/ 111 w 159"/>
              <a:gd name="T19" fmla="*/ 130 h 169"/>
              <a:gd name="T20" fmla="*/ 106 w 159"/>
              <a:gd name="T21" fmla="*/ 148 h 169"/>
              <a:gd name="T22" fmla="*/ 124 w 159"/>
              <a:gd name="T23" fmla="*/ 153 h 169"/>
              <a:gd name="T24" fmla="*/ 150 w 159"/>
              <a:gd name="T25" fmla="*/ 141 h 169"/>
              <a:gd name="T26" fmla="*/ 156 w 159"/>
              <a:gd name="T27" fmla="*/ 117 h 169"/>
              <a:gd name="T28" fmla="*/ 99 w 159"/>
              <a:gd name="T29" fmla="*/ 153 h 169"/>
              <a:gd name="T30" fmla="*/ 80 w 159"/>
              <a:gd name="T31" fmla="*/ 162 h 169"/>
              <a:gd name="T32" fmla="*/ 84 w 159"/>
              <a:gd name="T33" fmla="*/ 103 h 169"/>
              <a:gd name="T34" fmla="*/ 93 w 159"/>
              <a:gd name="T35" fmla="*/ 98 h 169"/>
              <a:gd name="T36" fmla="*/ 104 w 159"/>
              <a:gd name="T37" fmla="*/ 95 h 169"/>
              <a:gd name="T38" fmla="*/ 114 w 159"/>
              <a:gd name="T39" fmla="*/ 91 h 169"/>
              <a:gd name="T40" fmla="*/ 131 w 159"/>
              <a:gd name="T41" fmla="*/ 81 h 169"/>
              <a:gd name="T42" fmla="*/ 126 w 159"/>
              <a:gd name="T43" fmla="*/ 75 h 169"/>
              <a:gd name="T44" fmla="*/ 124 w 159"/>
              <a:gd name="T45" fmla="*/ 74 h 169"/>
              <a:gd name="T46" fmla="*/ 112 w 159"/>
              <a:gd name="T47" fmla="*/ 70 h 169"/>
              <a:gd name="T48" fmla="*/ 100 w 159"/>
              <a:gd name="T49" fmla="*/ 70 h 169"/>
              <a:gd name="T50" fmla="*/ 79 w 159"/>
              <a:gd name="T51" fmla="*/ 86 h 169"/>
              <a:gd name="T52" fmla="*/ 59 w 159"/>
              <a:gd name="T53" fmla="*/ 70 h 169"/>
              <a:gd name="T54" fmla="*/ 47 w 159"/>
              <a:gd name="T55" fmla="*/ 70 h 169"/>
              <a:gd name="T56" fmla="*/ 34 w 159"/>
              <a:gd name="T57" fmla="*/ 74 h 169"/>
              <a:gd name="T58" fmla="*/ 33 w 159"/>
              <a:gd name="T59" fmla="*/ 75 h 169"/>
              <a:gd name="T60" fmla="*/ 28 w 159"/>
              <a:gd name="T61" fmla="*/ 81 h 169"/>
              <a:gd name="T62" fmla="*/ 45 w 159"/>
              <a:gd name="T63" fmla="*/ 91 h 169"/>
              <a:gd name="T64" fmla="*/ 55 w 159"/>
              <a:gd name="T65" fmla="*/ 95 h 169"/>
              <a:gd name="T66" fmla="*/ 65 w 159"/>
              <a:gd name="T67" fmla="*/ 98 h 169"/>
              <a:gd name="T68" fmla="*/ 75 w 159"/>
              <a:gd name="T69" fmla="*/ 103 h 169"/>
              <a:gd name="T70" fmla="*/ 78 w 159"/>
              <a:gd name="T71" fmla="*/ 162 h 169"/>
              <a:gd name="T72" fmla="*/ 59 w 159"/>
              <a:gd name="T73" fmla="*/ 152 h 169"/>
              <a:gd name="T74" fmla="*/ 43 w 159"/>
              <a:gd name="T75" fmla="*/ 162 h 169"/>
              <a:gd name="T76" fmla="*/ 79 w 159"/>
              <a:gd name="T77" fmla="*/ 169 h 169"/>
              <a:gd name="T78" fmla="*/ 80 w 159"/>
              <a:gd name="T79" fmla="*/ 169 h 169"/>
              <a:gd name="T80" fmla="*/ 80 w 159"/>
              <a:gd name="T81" fmla="*/ 169 h 169"/>
              <a:gd name="T82" fmla="*/ 116 w 159"/>
              <a:gd name="T83" fmla="*/ 162 h 169"/>
              <a:gd name="T84" fmla="*/ 99 w 159"/>
              <a:gd name="T85" fmla="*/ 153 h 169"/>
              <a:gd name="T86" fmla="*/ 53 w 159"/>
              <a:gd name="T87" fmla="*/ 148 h 169"/>
              <a:gd name="T88" fmla="*/ 48 w 159"/>
              <a:gd name="T89" fmla="*/ 130 h 169"/>
              <a:gd name="T90" fmla="*/ 30 w 159"/>
              <a:gd name="T91" fmla="*/ 122 h 169"/>
              <a:gd name="T92" fmla="*/ 33 w 159"/>
              <a:gd name="T93" fmla="*/ 118 h 169"/>
              <a:gd name="T94" fmla="*/ 24 w 159"/>
              <a:gd name="T95" fmla="*/ 86 h 169"/>
              <a:gd name="T96" fmla="*/ 2 w 159"/>
              <a:gd name="T97" fmla="*/ 117 h 169"/>
              <a:gd name="T98" fmla="*/ 8 w 159"/>
              <a:gd name="T99" fmla="*/ 141 h 169"/>
              <a:gd name="T100" fmla="*/ 35 w 159"/>
              <a:gd name="T101" fmla="*/ 153 h 169"/>
              <a:gd name="T102" fmla="*/ 53 w 159"/>
              <a:gd name="T103" fmla="*/ 148 h 1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9" h="169">
                <a:moveTo>
                  <a:pt x="79" y="66"/>
                </a:moveTo>
                <a:cubicBezTo>
                  <a:pt x="97" y="66"/>
                  <a:pt x="112" y="51"/>
                  <a:pt x="112" y="33"/>
                </a:cubicBezTo>
                <a:cubicBezTo>
                  <a:pt x="112" y="15"/>
                  <a:pt x="97" y="0"/>
                  <a:pt x="79" y="0"/>
                </a:cubicBezTo>
                <a:cubicBezTo>
                  <a:pt x="61" y="0"/>
                  <a:pt x="46" y="15"/>
                  <a:pt x="46" y="33"/>
                </a:cubicBezTo>
                <a:cubicBezTo>
                  <a:pt x="46" y="51"/>
                  <a:pt x="61" y="66"/>
                  <a:pt x="79" y="66"/>
                </a:cubicBezTo>
                <a:close/>
                <a:moveTo>
                  <a:pt x="156" y="117"/>
                </a:moveTo>
                <a:cubicBezTo>
                  <a:pt x="134" y="86"/>
                  <a:pt x="134" y="86"/>
                  <a:pt x="134" y="86"/>
                </a:cubicBezTo>
                <a:cubicBezTo>
                  <a:pt x="132" y="97"/>
                  <a:pt x="129" y="108"/>
                  <a:pt x="125" y="119"/>
                </a:cubicBezTo>
                <a:cubicBezTo>
                  <a:pt x="128" y="122"/>
                  <a:pt x="128" y="122"/>
                  <a:pt x="128" y="122"/>
                </a:cubicBezTo>
                <a:cubicBezTo>
                  <a:pt x="111" y="130"/>
                  <a:pt x="111" y="130"/>
                  <a:pt x="111" y="130"/>
                </a:cubicBezTo>
                <a:cubicBezTo>
                  <a:pt x="104" y="133"/>
                  <a:pt x="102" y="142"/>
                  <a:pt x="106" y="148"/>
                </a:cubicBezTo>
                <a:cubicBezTo>
                  <a:pt x="109" y="154"/>
                  <a:pt x="118" y="156"/>
                  <a:pt x="124" y="153"/>
                </a:cubicBezTo>
                <a:cubicBezTo>
                  <a:pt x="150" y="141"/>
                  <a:pt x="150" y="141"/>
                  <a:pt x="150" y="141"/>
                </a:cubicBezTo>
                <a:cubicBezTo>
                  <a:pt x="155" y="139"/>
                  <a:pt x="159" y="121"/>
                  <a:pt x="156" y="117"/>
                </a:cubicBezTo>
                <a:close/>
                <a:moveTo>
                  <a:pt x="99" y="153"/>
                </a:moveTo>
                <a:cubicBezTo>
                  <a:pt x="91" y="155"/>
                  <a:pt x="83" y="158"/>
                  <a:pt x="80" y="162"/>
                </a:cubicBezTo>
                <a:cubicBezTo>
                  <a:pt x="81" y="143"/>
                  <a:pt x="83" y="123"/>
                  <a:pt x="84" y="103"/>
                </a:cubicBezTo>
                <a:cubicBezTo>
                  <a:pt x="86" y="101"/>
                  <a:pt x="90" y="100"/>
                  <a:pt x="93" y="98"/>
                </a:cubicBezTo>
                <a:cubicBezTo>
                  <a:pt x="97" y="97"/>
                  <a:pt x="100" y="96"/>
                  <a:pt x="104" y="95"/>
                </a:cubicBezTo>
                <a:cubicBezTo>
                  <a:pt x="107" y="93"/>
                  <a:pt x="111" y="92"/>
                  <a:pt x="114" y="91"/>
                </a:cubicBezTo>
                <a:cubicBezTo>
                  <a:pt x="121" y="88"/>
                  <a:pt x="127" y="84"/>
                  <a:pt x="131" y="81"/>
                </a:cubicBezTo>
                <a:cubicBezTo>
                  <a:pt x="130" y="79"/>
                  <a:pt x="128" y="77"/>
                  <a:pt x="126" y="75"/>
                </a:cubicBezTo>
                <a:cubicBezTo>
                  <a:pt x="125" y="74"/>
                  <a:pt x="125" y="74"/>
                  <a:pt x="124" y="74"/>
                </a:cubicBezTo>
                <a:cubicBezTo>
                  <a:pt x="121" y="71"/>
                  <a:pt x="117" y="70"/>
                  <a:pt x="112" y="70"/>
                </a:cubicBezTo>
                <a:cubicBezTo>
                  <a:pt x="100" y="70"/>
                  <a:pt x="100" y="70"/>
                  <a:pt x="100" y="70"/>
                </a:cubicBezTo>
                <a:cubicBezTo>
                  <a:pt x="79" y="86"/>
                  <a:pt x="79" y="86"/>
                  <a:pt x="79" y="86"/>
                </a:cubicBezTo>
                <a:cubicBezTo>
                  <a:pt x="59" y="70"/>
                  <a:pt x="59" y="70"/>
                  <a:pt x="59" y="70"/>
                </a:cubicBezTo>
                <a:cubicBezTo>
                  <a:pt x="47" y="70"/>
                  <a:pt x="47" y="70"/>
                  <a:pt x="47" y="70"/>
                </a:cubicBezTo>
                <a:cubicBezTo>
                  <a:pt x="42" y="70"/>
                  <a:pt x="38" y="71"/>
                  <a:pt x="34" y="74"/>
                </a:cubicBezTo>
                <a:cubicBezTo>
                  <a:pt x="34" y="74"/>
                  <a:pt x="33" y="74"/>
                  <a:pt x="33" y="75"/>
                </a:cubicBezTo>
                <a:cubicBezTo>
                  <a:pt x="31" y="77"/>
                  <a:pt x="29" y="79"/>
                  <a:pt x="28" y="81"/>
                </a:cubicBezTo>
                <a:cubicBezTo>
                  <a:pt x="32" y="84"/>
                  <a:pt x="38" y="88"/>
                  <a:pt x="45" y="91"/>
                </a:cubicBezTo>
                <a:cubicBezTo>
                  <a:pt x="48" y="92"/>
                  <a:pt x="52" y="93"/>
                  <a:pt x="55" y="95"/>
                </a:cubicBezTo>
                <a:cubicBezTo>
                  <a:pt x="59" y="96"/>
                  <a:pt x="62" y="97"/>
                  <a:pt x="65" y="98"/>
                </a:cubicBezTo>
                <a:cubicBezTo>
                  <a:pt x="69" y="100"/>
                  <a:pt x="72" y="101"/>
                  <a:pt x="75" y="103"/>
                </a:cubicBezTo>
                <a:cubicBezTo>
                  <a:pt x="76" y="123"/>
                  <a:pt x="77" y="143"/>
                  <a:pt x="78" y="162"/>
                </a:cubicBezTo>
                <a:cubicBezTo>
                  <a:pt x="75" y="158"/>
                  <a:pt x="67" y="155"/>
                  <a:pt x="59" y="152"/>
                </a:cubicBezTo>
                <a:cubicBezTo>
                  <a:pt x="55" y="158"/>
                  <a:pt x="49" y="161"/>
                  <a:pt x="43" y="162"/>
                </a:cubicBezTo>
                <a:cubicBezTo>
                  <a:pt x="50" y="164"/>
                  <a:pt x="64" y="168"/>
                  <a:pt x="79" y="169"/>
                </a:cubicBezTo>
                <a:cubicBezTo>
                  <a:pt x="80" y="169"/>
                  <a:pt x="80" y="169"/>
                  <a:pt x="80" y="169"/>
                </a:cubicBezTo>
                <a:cubicBezTo>
                  <a:pt x="80" y="169"/>
                  <a:pt x="80" y="169"/>
                  <a:pt x="80" y="169"/>
                </a:cubicBezTo>
                <a:cubicBezTo>
                  <a:pt x="95" y="169"/>
                  <a:pt x="109" y="164"/>
                  <a:pt x="116" y="162"/>
                </a:cubicBezTo>
                <a:cubicBezTo>
                  <a:pt x="109" y="162"/>
                  <a:pt x="103" y="158"/>
                  <a:pt x="99" y="153"/>
                </a:cubicBezTo>
                <a:close/>
                <a:moveTo>
                  <a:pt x="53" y="148"/>
                </a:moveTo>
                <a:cubicBezTo>
                  <a:pt x="56" y="142"/>
                  <a:pt x="54" y="133"/>
                  <a:pt x="48" y="130"/>
                </a:cubicBezTo>
                <a:cubicBezTo>
                  <a:pt x="30" y="122"/>
                  <a:pt x="30" y="122"/>
                  <a:pt x="30" y="122"/>
                </a:cubicBezTo>
                <a:cubicBezTo>
                  <a:pt x="33" y="118"/>
                  <a:pt x="33" y="118"/>
                  <a:pt x="33" y="118"/>
                </a:cubicBezTo>
                <a:cubicBezTo>
                  <a:pt x="30" y="108"/>
                  <a:pt x="27" y="97"/>
                  <a:pt x="24" y="86"/>
                </a:cubicBezTo>
                <a:cubicBezTo>
                  <a:pt x="2" y="117"/>
                  <a:pt x="2" y="117"/>
                  <a:pt x="2" y="117"/>
                </a:cubicBezTo>
                <a:cubicBezTo>
                  <a:pt x="0" y="121"/>
                  <a:pt x="4" y="139"/>
                  <a:pt x="8" y="141"/>
                </a:cubicBezTo>
                <a:cubicBezTo>
                  <a:pt x="35" y="153"/>
                  <a:pt x="35" y="153"/>
                  <a:pt x="35" y="153"/>
                </a:cubicBezTo>
                <a:cubicBezTo>
                  <a:pt x="41" y="156"/>
                  <a:pt x="49" y="154"/>
                  <a:pt x="53" y="1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351"/>
          </a:p>
        </p:txBody>
      </p:sp>
      <p:sp>
        <p:nvSpPr>
          <p:cNvPr id="110" name="矩形 109">
            <a:extLst>
              <a:ext uri="{FF2B5EF4-FFF2-40B4-BE49-F238E27FC236}">
                <a16:creationId xmlns="" xmlns:a16="http://schemas.microsoft.com/office/drawing/2014/main" id="{B5C7EA2F-28DF-6643-8FEC-376BAE0FD400}"/>
              </a:ext>
            </a:extLst>
          </p:cNvPr>
          <p:cNvSpPr/>
          <p:nvPr/>
        </p:nvSpPr>
        <p:spPr>
          <a:xfrm>
            <a:off x="9535696" y="4612272"/>
            <a:ext cx="877163" cy="3002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5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环境优美</a:t>
            </a:r>
          </a:p>
        </p:txBody>
      </p:sp>
      <p:sp>
        <p:nvSpPr>
          <p:cNvPr id="111" name="Freeform 9">
            <a:extLst>
              <a:ext uri="{FF2B5EF4-FFF2-40B4-BE49-F238E27FC236}">
                <a16:creationId xmlns="" xmlns:a16="http://schemas.microsoft.com/office/drawing/2014/main" id="{1F99AAE2-A9C5-E448-899D-AC6DA21D7664}"/>
              </a:ext>
            </a:extLst>
          </p:cNvPr>
          <p:cNvSpPr>
            <a:spLocks/>
          </p:cNvSpPr>
          <p:nvPr/>
        </p:nvSpPr>
        <p:spPr bwMode="auto">
          <a:xfrm>
            <a:off x="9761640" y="3975849"/>
            <a:ext cx="521595" cy="464787"/>
          </a:xfrm>
          <a:custGeom>
            <a:avLst/>
            <a:gdLst>
              <a:gd name="T0" fmla="*/ 30 w 153"/>
              <a:gd name="T1" fmla="*/ 130 h 136"/>
              <a:gd name="T2" fmla="*/ 64 w 153"/>
              <a:gd name="T3" fmla="*/ 117 h 136"/>
              <a:gd name="T4" fmla="*/ 67 w 153"/>
              <a:gd name="T5" fmla="*/ 135 h 136"/>
              <a:gd name="T6" fmla="*/ 106 w 153"/>
              <a:gd name="T7" fmla="*/ 111 h 136"/>
              <a:gd name="T8" fmla="*/ 67 w 153"/>
              <a:gd name="T9" fmla="*/ 65 h 136"/>
              <a:gd name="T10" fmla="*/ 110 w 153"/>
              <a:gd name="T11" fmla="*/ 107 h 136"/>
              <a:gd name="T12" fmla="*/ 146 w 153"/>
              <a:gd name="T13" fmla="*/ 121 h 136"/>
              <a:gd name="T14" fmla="*/ 150 w 153"/>
              <a:gd name="T15" fmla="*/ 120 h 136"/>
              <a:gd name="T16" fmla="*/ 152 w 153"/>
              <a:gd name="T17" fmla="*/ 118 h 136"/>
              <a:gd name="T18" fmla="*/ 152 w 153"/>
              <a:gd name="T19" fmla="*/ 118 h 136"/>
              <a:gd name="T20" fmla="*/ 152 w 153"/>
              <a:gd name="T21" fmla="*/ 117 h 136"/>
              <a:gd name="T22" fmla="*/ 152 w 153"/>
              <a:gd name="T23" fmla="*/ 116 h 136"/>
              <a:gd name="T24" fmla="*/ 147 w 153"/>
              <a:gd name="T25" fmla="*/ 113 h 136"/>
              <a:gd name="T26" fmla="*/ 111 w 153"/>
              <a:gd name="T27" fmla="*/ 100 h 136"/>
              <a:gd name="T28" fmla="*/ 135 w 153"/>
              <a:gd name="T29" fmla="*/ 59 h 136"/>
              <a:gd name="T30" fmla="*/ 118 w 153"/>
              <a:gd name="T31" fmla="*/ 56 h 136"/>
              <a:gd name="T32" fmla="*/ 128 w 153"/>
              <a:gd name="T33" fmla="*/ 32 h 136"/>
              <a:gd name="T34" fmla="*/ 110 w 153"/>
              <a:gd name="T35" fmla="*/ 32 h 136"/>
              <a:gd name="T36" fmla="*/ 105 w 153"/>
              <a:gd name="T37" fmla="*/ 3 h 136"/>
              <a:gd name="T38" fmla="*/ 92 w 153"/>
              <a:gd name="T39" fmla="*/ 18 h 136"/>
              <a:gd name="T40" fmla="*/ 84 w 153"/>
              <a:gd name="T41" fmla="*/ 11 h 136"/>
              <a:gd name="T42" fmla="*/ 77 w 153"/>
              <a:gd name="T43" fmla="*/ 41 h 136"/>
              <a:gd name="T44" fmla="*/ 60 w 153"/>
              <a:gd name="T45" fmla="*/ 10 h 136"/>
              <a:gd name="T46" fmla="*/ 49 w 153"/>
              <a:gd name="T47" fmla="*/ 23 h 136"/>
              <a:gd name="T48" fmla="*/ 21 w 153"/>
              <a:gd name="T49" fmla="*/ 0 h 136"/>
              <a:gd name="T50" fmla="*/ 31 w 153"/>
              <a:gd name="T51" fmla="*/ 37 h 136"/>
              <a:gd name="T52" fmla="*/ 14 w 153"/>
              <a:gd name="T53" fmla="*/ 42 h 136"/>
              <a:gd name="T54" fmla="*/ 44 w 153"/>
              <a:gd name="T55" fmla="*/ 71 h 136"/>
              <a:gd name="T56" fmla="*/ 12 w 153"/>
              <a:gd name="T57" fmla="*/ 71 h 136"/>
              <a:gd name="T58" fmla="*/ 18 w 153"/>
              <a:gd name="T59" fmla="*/ 82 h 136"/>
              <a:gd name="T60" fmla="*/ 0 w 153"/>
              <a:gd name="T61" fmla="*/ 91 h 136"/>
              <a:gd name="T62" fmla="*/ 35 w 153"/>
              <a:gd name="T63" fmla="*/ 106 h 136"/>
              <a:gd name="T64" fmla="*/ 30 w 153"/>
              <a:gd name="T65" fmla="*/ 130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53" h="136">
                <a:moveTo>
                  <a:pt x="30" y="130"/>
                </a:moveTo>
                <a:cubicBezTo>
                  <a:pt x="30" y="130"/>
                  <a:pt x="55" y="114"/>
                  <a:pt x="64" y="117"/>
                </a:cubicBezTo>
                <a:cubicBezTo>
                  <a:pt x="72" y="121"/>
                  <a:pt x="66" y="135"/>
                  <a:pt x="67" y="135"/>
                </a:cubicBezTo>
                <a:cubicBezTo>
                  <a:pt x="67" y="136"/>
                  <a:pt x="97" y="135"/>
                  <a:pt x="106" y="111"/>
                </a:cubicBezTo>
                <a:cubicBezTo>
                  <a:pt x="98" y="105"/>
                  <a:pt x="82" y="92"/>
                  <a:pt x="67" y="65"/>
                </a:cubicBezTo>
                <a:cubicBezTo>
                  <a:pt x="83" y="87"/>
                  <a:pt x="102" y="101"/>
                  <a:pt x="110" y="107"/>
                </a:cubicBezTo>
                <a:cubicBezTo>
                  <a:pt x="120" y="113"/>
                  <a:pt x="134" y="119"/>
                  <a:pt x="146" y="121"/>
                </a:cubicBezTo>
                <a:cubicBezTo>
                  <a:pt x="147" y="121"/>
                  <a:pt x="149" y="121"/>
                  <a:pt x="150" y="120"/>
                </a:cubicBezTo>
                <a:cubicBezTo>
                  <a:pt x="151" y="119"/>
                  <a:pt x="151" y="119"/>
                  <a:pt x="152" y="118"/>
                </a:cubicBezTo>
                <a:cubicBezTo>
                  <a:pt x="152" y="118"/>
                  <a:pt x="152" y="118"/>
                  <a:pt x="152" y="118"/>
                </a:cubicBezTo>
                <a:cubicBezTo>
                  <a:pt x="152" y="117"/>
                  <a:pt x="152" y="117"/>
                  <a:pt x="152" y="117"/>
                </a:cubicBezTo>
                <a:cubicBezTo>
                  <a:pt x="152" y="117"/>
                  <a:pt x="152" y="117"/>
                  <a:pt x="152" y="116"/>
                </a:cubicBezTo>
                <a:cubicBezTo>
                  <a:pt x="153" y="114"/>
                  <a:pt x="152" y="112"/>
                  <a:pt x="147" y="113"/>
                </a:cubicBezTo>
                <a:cubicBezTo>
                  <a:pt x="140" y="115"/>
                  <a:pt x="123" y="109"/>
                  <a:pt x="111" y="100"/>
                </a:cubicBezTo>
                <a:cubicBezTo>
                  <a:pt x="137" y="86"/>
                  <a:pt x="134" y="59"/>
                  <a:pt x="135" y="59"/>
                </a:cubicBezTo>
                <a:cubicBezTo>
                  <a:pt x="135" y="60"/>
                  <a:pt x="124" y="63"/>
                  <a:pt x="118" y="56"/>
                </a:cubicBezTo>
                <a:cubicBezTo>
                  <a:pt x="111" y="50"/>
                  <a:pt x="128" y="32"/>
                  <a:pt x="128" y="32"/>
                </a:cubicBezTo>
                <a:cubicBezTo>
                  <a:pt x="128" y="32"/>
                  <a:pt x="117" y="40"/>
                  <a:pt x="110" y="32"/>
                </a:cubicBezTo>
                <a:cubicBezTo>
                  <a:pt x="103" y="25"/>
                  <a:pt x="105" y="3"/>
                  <a:pt x="105" y="3"/>
                </a:cubicBezTo>
                <a:cubicBezTo>
                  <a:pt x="105" y="3"/>
                  <a:pt x="100" y="18"/>
                  <a:pt x="92" y="18"/>
                </a:cubicBezTo>
                <a:cubicBezTo>
                  <a:pt x="84" y="17"/>
                  <a:pt x="84" y="11"/>
                  <a:pt x="84" y="11"/>
                </a:cubicBezTo>
                <a:cubicBezTo>
                  <a:pt x="84" y="11"/>
                  <a:pt x="84" y="40"/>
                  <a:pt x="77" y="41"/>
                </a:cubicBezTo>
                <a:cubicBezTo>
                  <a:pt x="68" y="43"/>
                  <a:pt x="59" y="10"/>
                  <a:pt x="60" y="10"/>
                </a:cubicBezTo>
                <a:cubicBezTo>
                  <a:pt x="59" y="9"/>
                  <a:pt x="61" y="25"/>
                  <a:pt x="49" y="23"/>
                </a:cubicBezTo>
                <a:cubicBezTo>
                  <a:pt x="37" y="21"/>
                  <a:pt x="21" y="0"/>
                  <a:pt x="21" y="0"/>
                </a:cubicBezTo>
                <a:cubicBezTo>
                  <a:pt x="21" y="0"/>
                  <a:pt x="31" y="26"/>
                  <a:pt x="31" y="37"/>
                </a:cubicBezTo>
                <a:cubicBezTo>
                  <a:pt x="30" y="48"/>
                  <a:pt x="14" y="42"/>
                  <a:pt x="14" y="42"/>
                </a:cubicBezTo>
                <a:cubicBezTo>
                  <a:pt x="14" y="43"/>
                  <a:pt x="43" y="59"/>
                  <a:pt x="44" y="71"/>
                </a:cubicBezTo>
                <a:cubicBezTo>
                  <a:pt x="44" y="83"/>
                  <a:pt x="19" y="74"/>
                  <a:pt x="12" y="71"/>
                </a:cubicBezTo>
                <a:cubicBezTo>
                  <a:pt x="14" y="72"/>
                  <a:pt x="17" y="75"/>
                  <a:pt x="18" y="82"/>
                </a:cubicBezTo>
                <a:cubicBezTo>
                  <a:pt x="18" y="92"/>
                  <a:pt x="0" y="91"/>
                  <a:pt x="0" y="91"/>
                </a:cubicBezTo>
                <a:cubicBezTo>
                  <a:pt x="0" y="91"/>
                  <a:pt x="27" y="99"/>
                  <a:pt x="35" y="106"/>
                </a:cubicBezTo>
                <a:cubicBezTo>
                  <a:pt x="42" y="114"/>
                  <a:pt x="30" y="130"/>
                  <a:pt x="30" y="13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351"/>
          </a:p>
        </p:txBody>
      </p:sp>
    </p:spTree>
    <p:extLst>
      <p:ext uri="{BB962C8B-B14F-4D97-AF65-F5344CB8AC3E}">
        <p14:creationId xmlns:p14="http://schemas.microsoft.com/office/powerpoint/2010/main" val="28478570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" name="图片 119">
            <a:extLst>
              <a:ext uri="{FF2B5EF4-FFF2-40B4-BE49-F238E27FC236}">
                <a16:creationId xmlns="" xmlns:a16="http://schemas.microsoft.com/office/drawing/2014/main" id="{6E4B7C73-2B67-6F4C-B613-44CFFAB50E67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" y="2"/>
            <a:ext cx="8086205" cy="714895"/>
          </a:xfrm>
          <a:custGeom>
            <a:avLst/>
            <a:gdLst>
              <a:gd name="connsiteX0" fmla="*/ 0 w 8086205"/>
              <a:gd name="connsiteY0" fmla="*/ 0 h 714895"/>
              <a:gd name="connsiteX1" fmla="*/ 7907481 w 8086205"/>
              <a:gd name="connsiteY1" fmla="*/ 0 h 714895"/>
              <a:gd name="connsiteX2" fmla="*/ 8086205 w 8086205"/>
              <a:gd name="connsiteY2" fmla="*/ 714895 h 714895"/>
              <a:gd name="connsiteX3" fmla="*/ 0 w 8086205"/>
              <a:gd name="connsiteY3" fmla="*/ 714895 h 714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86205" h="714895">
                <a:moveTo>
                  <a:pt x="0" y="0"/>
                </a:moveTo>
                <a:lnTo>
                  <a:pt x="7907481" y="0"/>
                </a:lnTo>
                <a:lnTo>
                  <a:pt x="8086205" y="714895"/>
                </a:lnTo>
                <a:lnTo>
                  <a:pt x="0" y="714895"/>
                </a:lnTo>
                <a:close/>
              </a:path>
            </a:pathLst>
          </a:custGeom>
        </p:spPr>
      </p:pic>
      <p:grpSp>
        <p:nvGrpSpPr>
          <p:cNvPr id="121" name="组合 120">
            <a:extLst>
              <a:ext uri="{FF2B5EF4-FFF2-40B4-BE49-F238E27FC236}">
                <a16:creationId xmlns="" xmlns:a16="http://schemas.microsoft.com/office/drawing/2014/main" id="{09FE7DF3-F695-C143-9E7A-ADDF401E458B}"/>
              </a:ext>
            </a:extLst>
          </p:cNvPr>
          <p:cNvGrpSpPr/>
          <p:nvPr/>
        </p:nvGrpSpPr>
        <p:grpSpPr>
          <a:xfrm>
            <a:off x="9975273" y="141699"/>
            <a:ext cx="1953203" cy="447936"/>
            <a:chOff x="9595040" y="83506"/>
            <a:chExt cx="2333435" cy="535137"/>
          </a:xfrm>
        </p:grpSpPr>
        <p:grpSp>
          <p:nvGrpSpPr>
            <p:cNvPr id="122" name="Group 4">
              <a:extLst>
                <a:ext uri="{FF2B5EF4-FFF2-40B4-BE49-F238E27FC236}">
                  <a16:creationId xmlns="" xmlns:a16="http://schemas.microsoft.com/office/drawing/2014/main" id="{B5D01054-CF1F-6D4D-96F7-F137BC4845D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0186253" y="142788"/>
              <a:ext cx="1742222" cy="419037"/>
              <a:chOff x="2838" y="1917"/>
              <a:chExt cx="2004" cy="482"/>
            </a:xfrm>
            <a:solidFill>
              <a:srgbClr val="09234F"/>
            </a:solidFill>
          </p:grpSpPr>
          <p:sp>
            <p:nvSpPr>
              <p:cNvPr id="146" name="Freeform 5">
                <a:extLst>
                  <a:ext uri="{FF2B5EF4-FFF2-40B4-BE49-F238E27FC236}">
                    <a16:creationId xmlns="" xmlns:a16="http://schemas.microsoft.com/office/drawing/2014/main" id="{D25A8DC4-0639-434D-B8A8-87FAC1471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952"/>
                <a:ext cx="191" cy="302"/>
              </a:xfrm>
              <a:custGeom>
                <a:avLst/>
                <a:gdLst>
                  <a:gd name="T0" fmla="*/ 97 w 100"/>
                  <a:gd name="T1" fmla="*/ 25 h 156"/>
                  <a:gd name="T2" fmla="*/ 98 w 100"/>
                  <a:gd name="T3" fmla="*/ 138 h 156"/>
                  <a:gd name="T4" fmla="*/ 85 w 100"/>
                  <a:gd name="T5" fmla="*/ 153 h 156"/>
                  <a:gd name="T6" fmla="*/ 49 w 100"/>
                  <a:gd name="T7" fmla="*/ 117 h 156"/>
                  <a:gd name="T8" fmla="*/ 57 w 100"/>
                  <a:gd name="T9" fmla="*/ 123 h 156"/>
                  <a:gd name="T10" fmla="*/ 57 w 100"/>
                  <a:gd name="T11" fmla="*/ 119 h 156"/>
                  <a:gd name="T12" fmla="*/ 77 w 100"/>
                  <a:gd name="T13" fmla="*/ 134 h 156"/>
                  <a:gd name="T14" fmla="*/ 83 w 100"/>
                  <a:gd name="T15" fmla="*/ 121 h 156"/>
                  <a:gd name="T16" fmla="*/ 76 w 100"/>
                  <a:gd name="T17" fmla="*/ 31 h 156"/>
                  <a:gd name="T18" fmla="*/ 66 w 100"/>
                  <a:gd name="T19" fmla="*/ 7 h 156"/>
                  <a:gd name="T20" fmla="*/ 0 w 100"/>
                  <a:gd name="T21" fmla="*/ 28 h 156"/>
                  <a:gd name="T22" fmla="*/ 1 w 100"/>
                  <a:gd name="T23" fmla="*/ 26 h 156"/>
                  <a:gd name="T24" fmla="*/ 58 w 100"/>
                  <a:gd name="T25" fmla="*/ 4 h 156"/>
                  <a:gd name="T26" fmla="*/ 97 w 100"/>
                  <a:gd name="T27" fmla="*/ 25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0" h="156">
                    <a:moveTo>
                      <a:pt x="97" y="25"/>
                    </a:moveTo>
                    <a:cubicBezTo>
                      <a:pt x="87" y="33"/>
                      <a:pt x="100" y="117"/>
                      <a:pt x="98" y="138"/>
                    </a:cubicBezTo>
                    <a:cubicBezTo>
                      <a:pt x="96" y="153"/>
                      <a:pt x="93" y="156"/>
                      <a:pt x="85" y="153"/>
                    </a:cubicBezTo>
                    <a:cubicBezTo>
                      <a:pt x="75" y="149"/>
                      <a:pt x="51" y="124"/>
                      <a:pt x="49" y="117"/>
                    </a:cubicBezTo>
                    <a:cubicBezTo>
                      <a:pt x="50" y="117"/>
                      <a:pt x="55" y="122"/>
                      <a:pt x="57" y="123"/>
                    </a:cubicBezTo>
                    <a:cubicBezTo>
                      <a:pt x="57" y="121"/>
                      <a:pt x="56" y="121"/>
                      <a:pt x="57" y="119"/>
                    </a:cubicBezTo>
                    <a:cubicBezTo>
                      <a:pt x="61" y="123"/>
                      <a:pt x="74" y="133"/>
                      <a:pt x="77" y="134"/>
                    </a:cubicBezTo>
                    <a:cubicBezTo>
                      <a:pt x="84" y="134"/>
                      <a:pt x="81" y="126"/>
                      <a:pt x="83" y="121"/>
                    </a:cubicBezTo>
                    <a:cubicBezTo>
                      <a:pt x="82" y="103"/>
                      <a:pt x="75" y="47"/>
                      <a:pt x="76" y="31"/>
                    </a:cubicBezTo>
                    <a:cubicBezTo>
                      <a:pt x="75" y="20"/>
                      <a:pt x="75" y="10"/>
                      <a:pt x="66" y="7"/>
                    </a:cubicBezTo>
                    <a:cubicBezTo>
                      <a:pt x="42" y="8"/>
                      <a:pt x="23" y="28"/>
                      <a:pt x="0" y="28"/>
                    </a:cubicBezTo>
                    <a:cubicBezTo>
                      <a:pt x="0" y="27"/>
                      <a:pt x="1" y="27"/>
                      <a:pt x="1" y="26"/>
                    </a:cubicBezTo>
                    <a:cubicBezTo>
                      <a:pt x="8" y="17"/>
                      <a:pt x="58" y="4"/>
                      <a:pt x="58" y="4"/>
                    </a:cubicBezTo>
                    <a:cubicBezTo>
                      <a:pt x="73" y="0"/>
                      <a:pt x="97" y="4"/>
                      <a:pt x="97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7" name="Freeform 6">
                <a:extLst>
                  <a:ext uri="{FF2B5EF4-FFF2-40B4-BE49-F238E27FC236}">
                    <a16:creationId xmlns="" xmlns:a16="http://schemas.microsoft.com/office/drawing/2014/main" id="{C46D8C1A-194C-D543-B0E9-2CC63A0E9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985"/>
                <a:ext cx="48" cy="39"/>
              </a:xfrm>
              <a:custGeom>
                <a:avLst/>
                <a:gdLst>
                  <a:gd name="T0" fmla="*/ 7 w 25"/>
                  <a:gd name="T1" fmla="*/ 1 h 20"/>
                  <a:gd name="T2" fmla="*/ 24 w 25"/>
                  <a:gd name="T3" fmla="*/ 9 h 20"/>
                  <a:gd name="T4" fmla="*/ 24 w 25"/>
                  <a:gd name="T5" fmla="*/ 16 h 20"/>
                  <a:gd name="T6" fmla="*/ 12 w 25"/>
                  <a:gd name="T7" fmla="*/ 17 h 20"/>
                  <a:gd name="T8" fmla="*/ 1 w 25"/>
                  <a:gd name="T9" fmla="*/ 5 h 20"/>
                  <a:gd name="T10" fmla="*/ 7 w 25"/>
                  <a:gd name="T11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0">
                    <a:moveTo>
                      <a:pt x="7" y="1"/>
                    </a:moveTo>
                    <a:cubicBezTo>
                      <a:pt x="12" y="2"/>
                      <a:pt x="17" y="1"/>
                      <a:pt x="24" y="9"/>
                    </a:cubicBezTo>
                    <a:cubicBezTo>
                      <a:pt x="25" y="11"/>
                      <a:pt x="25" y="13"/>
                      <a:pt x="24" y="16"/>
                    </a:cubicBezTo>
                    <a:cubicBezTo>
                      <a:pt x="23" y="18"/>
                      <a:pt x="15" y="20"/>
                      <a:pt x="12" y="17"/>
                    </a:cubicBezTo>
                    <a:cubicBezTo>
                      <a:pt x="9" y="13"/>
                      <a:pt x="2" y="8"/>
                      <a:pt x="1" y="5"/>
                    </a:cubicBezTo>
                    <a:cubicBezTo>
                      <a:pt x="0" y="2"/>
                      <a:pt x="5" y="0"/>
                      <a:pt x="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8" name="Freeform 7">
                <a:extLst>
                  <a:ext uri="{FF2B5EF4-FFF2-40B4-BE49-F238E27FC236}">
                    <a16:creationId xmlns="" xmlns:a16="http://schemas.microsoft.com/office/drawing/2014/main" id="{0DDAB724-179B-1440-8296-DEFAC0534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020"/>
                <a:ext cx="27" cy="180"/>
              </a:xfrm>
              <a:custGeom>
                <a:avLst/>
                <a:gdLst>
                  <a:gd name="T0" fmla="*/ 5 w 14"/>
                  <a:gd name="T1" fmla="*/ 0 h 93"/>
                  <a:gd name="T2" fmla="*/ 8 w 14"/>
                  <a:gd name="T3" fmla="*/ 9 h 93"/>
                  <a:gd name="T4" fmla="*/ 14 w 14"/>
                  <a:gd name="T5" fmla="*/ 91 h 93"/>
                  <a:gd name="T6" fmla="*/ 9 w 14"/>
                  <a:gd name="T7" fmla="*/ 93 h 93"/>
                  <a:gd name="T8" fmla="*/ 1 w 14"/>
                  <a:gd name="T9" fmla="*/ 86 h 93"/>
                  <a:gd name="T10" fmla="*/ 3 w 14"/>
                  <a:gd name="T11" fmla="*/ 6 h 93"/>
                  <a:gd name="T12" fmla="*/ 5 w 14"/>
                  <a:gd name="T1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93">
                    <a:moveTo>
                      <a:pt x="5" y="0"/>
                    </a:moveTo>
                    <a:cubicBezTo>
                      <a:pt x="6" y="1"/>
                      <a:pt x="8" y="1"/>
                      <a:pt x="8" y="9"/>
                    </a:cubicBezTo>
                    <a:cubicBezTo>
                      <a:pt x="9" y="10"/>
                      <a:pt x="10" y="90"/>
                      <a:pt x="14" y="91"/>
                    </a:cubicBezTo>
                    <a:cubicBezTo>
                      <a:pt x="11" y="92"/>
                      <a:pt x="12" y="93"/>
                      <a:pt x="9" y="93"/>
                    </a:cubicBezTo>
                    <a:cubicBezTo>
                      <a:pt x="6" y="90"/>
                      <a:pt x="3" y="90"/>
                      <a:pt x="1" y="86"/>
                    </a:cubicBezTo>
                    <a:cubicBezTo>
                      <a:pt x="4" y="67"/>
                      <a:pt x="0" y="31"/>
                      <a:pt x="3" y="6"/>
                    </a:cubicBezTo>
                    <a:cubicBezTo>
                      <a:pt x="3" y="3"/>
                      <a:pt x="3" y="0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9" name="Freeform 8">
                <a:extLst>
                  <a:ext uri="{FF2B5EF4-FFF2-40B4-BE49-F238E27FC236}">
                    <a16:creationId xmlns="" xmlns:a16="http://schemas.microsoft.com/office/drawing/2014/main" id="{8D07D84A-0C60-A546-9BB0-DF847F2E9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053"/>
                <a:ext cx="99" cy="46"/>
              </a:xfrm>
              <a:custGeom>
                <a:avLst/>
                <a:gdLst>
                  <a:gd name="T0" fmla="*/ 52 w 52"/>
                  <a:gd name="T1" fmla="*/ 24 h 24"/>
                  <a:gd name="T2" fmla="*/ 33 w 52"/>
                  <a:gd name="T3" fmla="*/ 16 h 24"/>
                  <a:gd name="T4" fmla="*/ 17 w 52"/>
                  <a:gd name="T5" fmla="*/ 9 h 24"/>
                  <a:gd name="T6" fmla="*/ 0 w 52"/>
                  <a:gd name="T7" fmla="*/ 0 h 24"/>
                  <a:gd name="T8" fmla="*/ 20 w 52"/>
                  <a:gd name="T9" fmla="*/ 2 h 24"/>
                  <a:gd name="T10" fmla="*/ 44 w 52"/>
                  <a:gd name="T11" fmla="*/ 15 h 24"/>
                  <a:gd name="T12" fmla="*/ 52 w 52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24">
                    <a:moveTo>
                      <a:pt x="52" y="24"/>
                    </a:moveTo>
                    <a:cubicBezTo>
                      <a:pt x="43" y="24"/>
                      <a:pt x="42" y="22"/>
                      <a:pt x="33" y="16"/>
                    </a:cubicBezTo>
                    <a:cubicBezTo>
                      <a:pt x="31" y="14"/>
                      <a:pt x="27" y="11"/>
                      <a:pt x="17" y="9"/>
                    </a:cubicBezTo>
                    <a:cubicBezTo>
                      <a:pt x="14" y="6"/>
                      <a:pt x="3" y="4"/>
                      <a:pt x="0" y="0"/>
                    </a:cubicBezTo>
                    <a:cubicBezTo>
                      <a:pt x="8" y="0"/>
                      <a:pt x="14" y="0"/>
                      <a:pt x="20" y="2"/>
                    </a:cubicBezTo>
                    <a:cubicBezTo>
                      <a:pt x="22" y="4"/>
                      <a:pt x="34" y="6"/>
                      <a:pt x="44" y="15"/>
                    </a:cubicBezTo>
                    <a:cubicBezTo>
                      <a:pt x="48" y="18"/>
                      <a:pt x="51" y="19"/>
                      <a:pt x="5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0" name="Freeform 9">
                <a:extLst>
                  <a:ext uri="{FF2B5EF4-FFF2-40B4-BE49-F238E27FC236}">
                    <a16:creationId xmlns="" xmlns:a16="http://schemas.microsoft.com/office/drawing/2014/main" id="{C10F85A1-BDFB-5E46-92A9-C803416F3A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24" y="1917"/>
                <a:ext cx="164" cy="360"/>
              </a:xfrm>
              <a:custGeom>
                <a:avLst/>
                <a:gdLst>
                  <a:gd name="T0" fmla="*/ 39 w 86"/>
                  <a:gd name="T1" fmla="*/ 38 h 186"/>
                  <a:gd name="T2" fmla="*/ 56 w 86"/>
                  <a:gd name="T3" fmla="*/ 34 h 186"/>
                  <a:gd name="T4" fmla="*/ 59 w 86"/>
                  <a:gd name="T5" fmla="*/ 31 h 186"/>
                  <a:gd name="T6" fmla="*/ 85 w 86"/>
                  <a:gd name="T7" fmla="*/ 43 h 186"/>
                  <a:gd name="T8" fmla="*/ 85 w 86"/>
                  <a:gd name="T9" fmla="*/ 48 h 186"/>
                  <a:gd name="T10" fmla="*/ 64 w 86"/>
                  <a:gd name="T11" fmla="*/ 61 h 186"/>
                  <a:gd name="T12" fmla="*/ 55 w 86"/>
                  <a:gd name="T13" fmla="*/ 72 h 186"/>
                  <a:gd name="T14" fmla="*/ 57 w 86"/>
                  <a:gd name="T15" fmla="*/ 81 h 186"/>
                  <a:gd name="T16" fmla="*/ 39 w 86"/>
                  <a:gd name="T17" fmla="*/ 88 h 186"/>
                  <a:gd name="T18" fmla="*/ 39 w 86"/>
                  <a:gd name="T19" fmla="*/ 55 h 186"/>
                  <a:gd name="T20" fmla="*/ 45 w 86"/>
                  <a:gd name="T21" fmla="*/ 48 h 186"/>
                  <a:gd name="T22" fmla="*/ 39 w 86"/>
                  <a:gd name="T23" fmla="*/ 49 h 186"/>
                  <a:gd name="T24" fmla="*/ 39 w 86"/>
                  <a:gd name="T25" fmla="*/ 38 h 186"/>
                  <a:gd name="T26" fmla="*/ 12 w 86"/>
                  <a:gd name="T27" fmla="*/ 1 h 186"/>
                  <a:gd name="T28" fmla="*/ 30 w 86"/>
                  <a:gd name="T29" fmla="*/ 8 h 186"/>
                  <a:gd name="T30" fmla="*/ 34 w 86"/>
                  <a:gd name="T31" fmla="*/ 14 h 186"/>
                  <a:gd name="T32" fmla="*/ 34 w 86"/>
                  <a:gd name="T33" fmla="*/ 39 h 186"/>
                  <a:gd name="T34" fmla="*/ 39 w 86"/>
                  <a:gd name="T35" fmla="*/ 38 h 186"/>
                  <a:gd name="T36" fmla="*/ 39 w 86"/>
                  <a:gd name="T37" fmla="*/ 49 h 186"/>
                  <a:gd name="T38" fmla="*/ 34 w 86"/>
                  <a:gd name="T39" fmla="*/ 50 h 186"/>
                  <a:gd name="T40" fmla="*/ 33 w 86"/>
                  <a:gd name="T41" fmla="*/ 63 h 186"/>
                  <a:gd name="T42" fmla="*/ 39 w 86"/>
                  <a:gd name="T43" fmla="*/ 55 h 186"/>
                  <a:gd name="T44" fmla="*/ 39 w 86"/>
                  <a:gd name="T45" fmla="*/ 88 h 186"/>
                  <a:gd name="T46" fmla="*/ 35 w 86"/>
                  <a:gd name="T47" fmla="*/ 91 h 186"/>
                  <a:gd name="T48" fmla="*/ 26 w 86"/>
                  <a:gd name="T49" fmla="*/ 183 h 186"/>
                  <a:gd name="T50" fmla="*/ 23 w 86"/>
                  <a:gd name="T51" fmla="*/ 186 h 186"/>
                  <a:gd name="T52" fmla="*/ 20 w 86"/>
                  <a:gd name="T53" fmla="*/ 97 h 186"/>
                  <a:gd name="T54" fmla="*/ 16 w 86"/>
                  <a:gd name="T55" fmla="*/ 92 h 186"/>
                  <a:gd name="T56" fmla="*/ 17 w 86"/>
                  <a:gd name="T57" fmla="*/ 81 h 186"/>
                  <a:gd name="T58" fmla="*/ 20 w 86"/>
                  <a:gd name="T59" fmla="*/ 79 h 186"/>
                  <a:gd name="T60" fmla="*/ 19 w 86"/>
                  <a:gd name="T61" fmla="*/ 54 h 186"/>
                  <a:gd name="T62" fmla="*/ 0 w 86"/>
                  <a:gd name="T63" fmla="*/ 53 h 186"/>
                  <a:gd name="T64" fmla="*/ 8 w 86"/>
                  <a:gd name="T65" fmla="*/ 47 h 186"/>
                  <a:gd name="T66" fmla="*/ 18 w 86"/>
                  <a:gd name="T67" fmla="*/ 44 h 186"/>
                  <a:gd name="T68" fmla="*/ 17 w 86"/>
                  <a:gd name="T69" fmla="*/ 17 h 186"/>
                  <a:gd name="T70" fmla="*/ 15 w 86"/>
                  <a:gd name="T71" fmla="*/ 6 h 186"/>
                  <a:gd name="T72" fmla="*/ 12 w 86"/>
                  <a:gd name="T73" fmla="*/ 1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6" h="186">
                    <a:moveTo>
                      <a:pt x="39" y="38"/>
                    </a:moveTo>
                    <a:cubicBezTo>
                      <a:pt x="45" y="37"/>
                      <a:pt x="50" y="35"/>
                      <a:pt x="56" y="34"/>
                    </a:cubicBezTo>
                    <a:cubicBezTo>
                      <a:pt x="56" y="33"/>
                      <a:pt x="59" y="32"/>
                      <a:pt x="59" y="31"/>
                    </a:cubicBezTo>
                    <a:cubicBezTo>
                      <a:pt x="75" y="29"/>
                      <a:pt x="85" y="39"/>
                      <a:pt x="85" y="43"/>
                    </a:cubicBezTo>
                    <a:cubicBezTo>
                      <a:pt x="86" y="45"/>
                      <a:pt x="86" y="46"/>
                      <a:pt x="85" y="48"/>
                    </a:cubicBezTo>
                    <a:cubicBezTo>
                      <a:pt x="83" y="52"/>
                      <a:pt x="65" y="60"/>
                      <a:pt x="64" y="61"/>
                    </a:cubicBezTo>
                    <a:cubicBezTo>
                      <a:pt x="57" y="66"/>
                      <a:pt x="55" y="68"/>
                      <a:pt x="55" y="72"/>
                    </a:cubicBezTo>
                    <a:cubicBezTo>
                      <a:pt x="57" y="73"/>
                      <a:pt x="60" y="78"/>
                      <a:pt x="57" y="81"/>
                    </a:cubicBezTo>
                    <a:cubicBezTo>
                      <a:pt x="53" y="82"/>
                      <a:pt x="45" y="85"/>
                      <a:pt x="39" y="88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39" y="49"/>
                      <a:pt x="39" y="49"/>
                      <a:pt x="39" y="49"/>
                    </a:cubicBezTo>
                    <a:lnTo>
                      <a:pt x="39" y="38"/>
                    </a:lnTo>
                    <a:close/>
                    <a:moveTo>
                      <a:pt x="12" y="1"/>
                    </a:moveTo>
                    <a:cubicBezTo>
                      <a:pt x="19" y="0"/>
                      <a:pt x="26" y="1"/>
                      <a:pt x="30" y="8"/>
                    </a:cubicBezTo>
                    <a:cubicBezTo>
                      <a:pt x="31" y="8"/>
                      <a:pt x="33" y="12"/>
                      <a:pt x="34" y="14"/>
                    </a:cubicBezTo>
                    <a:cubicBezTo>
                      <a:pt x="34" y="22"/>
                      <a:pt x="34" y="30"/>
                      <a:pt x="34" y="39"/>
                    </a:cubicBezTo>
                    <a:cubicBezTo>
                      <a:pt x="36" y="39"/>
                      <a:pt x="37" y="38"/>
                      <a:pt x="39" y="38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3" y="63"/>
                      <a:pt x="33" y="63"/>
                      <a:pt x="33" y="63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39" y="88"/>
                      <a:pt x="39" y="88"/>
                      <a:pt x="39" y="88"/>
                    </a:cubicBezTo>
                    <a:cubicBezTo>
                      <a:pt x="37" y="89"/>
                      <a:pt x="35" y="90"/>
                      <a:pt x="35" y="91"/>
                    </a:cubicBezTo>
                    <a:cubicBezTo>
                      <a:pt x="32" y="124"/>
                      <a:pt x="31" y="150"/>
                      <a:pt x="26" y="183"/>
                    </a:cubicBezTo>
                    <a:cubicBezTo>
                      <a:pt x="25" y="183"/>
                      <a:pt x="24" y="186"/>
                      <a:pt x="23" y="186"/>
                    </a:cubicBezTo>
                    <a:cubicBezTo>
                      <a:pt x="22" y="157"/>
                      <a:pt x="20" y="127"/>
                      <a:pt x="20" y="97"/>
                    </a:cubicBezTo>
                    <a:cubicBezTo>
                      <a:pt x="19" y="94"/>
                      <a:pt x="17" y="94"/>
                      <a:pt x="16" y="92"/>
                    </a:cubicBezTo>
                    <a:cubicBezTo>
                      <a:pt x="13" y="90"/>
                      <a:pt x="14" y="82"/>
                      <a:pt x="17" y="81"/>
                    </a:cubicBezTo>
                    <a:cubicBezTo>
                      <a:pt x="18" y="81"/>
                      <a:pt x="19" y="79"/>
                      <a:pt x="20" y="79"/>
                    </a:cubicBezTo>
                    <a:cubicBezTo>
                      <a:pt x="20" y="60"/>
                      <a:pt x="19" y="61"/>
                      <a:pt x="19" y="54"/>
                    </a:cubicBezTo>
                    <a:cubicBezTo>
                      <a:pt x="15" y="53"/>
                      <a:pt x="0" y="58"/>
                      <a:pt x="0" y="53"/>
                    </a:cubicBezTo>
                    <a:cubicBezTo>
                      <a:pt x="1" y="51"/>
                      <a:pt x="6" y="49"/>
                      <a:pt x="8" y="47"/>
                    </a:cubicBezTo>
                    <a:cubicBezTo>
                      <a:pt x="12" y="46"/>
                      <a:pt x="15" y="45"/>
                      <a:pt x="18" y="44"/>
                    </a:cubicBezTo>
                    <a:cubicBezTo>
                      <a:pt x="19" y="34"/>
                      <a:pt x="19" y="27"/>
                      <a:pt x="17" y="17"/>
                    </a:cubicBezTo>
                    <a:cubicBezTo>
                      <a:pt x="17" y="15"/>
                      <a:pt x="17" y="6"/>
                      <a:pt x="15" y="6"/>
                    </a:cubicBezTo>
                    <a:cubicBezTo>
                      <a:pt x="14" y="4"/>
                      <a:pt x="12" y="4"/>
                      <a:pt x="1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1" name="Freeform 10">
                <a:extLst>
                  <a:ext uri="{FF2B5EF4-FFF2-40B4-BE49-F238E27FC236}">
                    <a16:creationId xmlns="" xmlns:a16="http://schemas.microsoft.com/office/drawing/2014/main" id="{5E05C0AB-20D6-5144-92F9-3C1D5E0489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5" y="2012"/>
                <a:ext cx="154" cy="176"/>
              </a:xfrm>
              <a:custGeom>
                <a:avLst/>
                <a:gdLst>
                  <a:gd name="T0" fmla="*/ 62 w 81"/>
                  <a:gd name="T1" fmla="*/ 38 h 91"/>
                  <a:gd name="T2" fmla="*/ 67 w 81"/>
                  <a:gd name="T3" fmla="*/ 28 h 91"/>
                  <a:gd name="T4" fmla="*/ 78 w 81"/>
                  <a:gd name="T5" fmla="*/ 36 h 91"/>
                  <a:gd name="T6" fmla="*/ 70 w 81"/>
                  <a:gd name="T7" fmla="*/ 51 h 91"/>
                  <a:gd name="T8" fmla="*/ 81 w 81"/>
                  <a:gd name="T9" fmla="*/ 79 h 91"/>
                  <a:gd name="T10" fmla="*/ 78 w 81"/>
                  <a:gd name="T11" fmla="*/ 80 h 91"/>
                  <a:gd name="T12" fmla="*/ 65 w 81"/>
                  <a:gd name="T13" fmla="*/ 57 h 91"/>
                  <a:gd name="T14" fmla="*/ 50 w 81"/>
                  <a:gd name="T15" fmla="*/ 72 h 91"/>
                  <a:gd name="T16" fmla="*/ 52 w 81"/>
                  <a:gd name="T17" fmla="*/ 74 h 91"/>
                  <a:gd name="T18" fmla="*/ 59 w 81"/>
                  <a:gd name="T19" fmla="*/ 77 h 91"/>
                  <a:gd name="T20" fmla="*/ 59 w 81"/>
                  <a:gd name="T21" fmla="*/ 83 h 91"/>
                  <a:gd name="T22" fmla="*/ 49 w 81"/>
                  <a:gd name="T23" fmla="*/ 85 h 91"/>
                  <a:gd name="T24" fmla="*/ 46 w 81"/>
                  <a:gd name="T25" fmla="*/ 87 h 91"/>
                  <a:gd name="T26" fmla="*/ 44 w 81"/>
                  <a:gd name="T27" fmla="*/ 89 h 91"/>
                  <a:gd name="T28" fmla="*/ 44 w 81"/>
                  <a:gd name="T29" fmla="*/ 63 h 91"/>
                  <a:gd name="T30" fmla="*/ 58 w 81"/>
                  <a:gd name="T31" fmla="*/ 43 h 91"/>
                  <a:gd name="T32" fmla="*/ 53 w 81"/>
                  <a:gd name="T33" fmla="*/ 40 h 91"/>
                  <a:gd name="T34" fmla="*/ 44 w 81"/>
                  <a:gd name="T35" fmla="*/ 51 h 91"/>
                  <a:gd name="T36" fmla="*/ 44 w 81"/>
                  <a:gd name="T37" fmla="*/ 43 h 91"/>
                  <a:gd name="T38" fmla="*/ 45 w 81"/>
                  <a:gd name="T39" fmla="*/ 40 h 91"/>
                  <a:gd name="T40" fmla="*/ 44 w 81"/>
                  <a:gd name="T41" fmla="*/ 40 h 91"/>
                  <a:gd name="T42" fmla="*/ 44 w 81"/>
                  <a:gd name="T43" fmla="*/ 32 h 91"/>
                  <a:gd name="T44" fmla="*/ 46 w 81"/>
                  <a:gd name="T45" fmla="*/ 35 h 91"/>
                  <a:gd name="T46" fmla="*/ 50 w 81"/>
                  <a:gd name="T47" fmla="*/ 39 h 91"/>
                  <a:gd name="T48" fmla="*/ 51 w 81"/>
                  <a:gd name="T49" fmla="*/ 36 h 91"/>
                  <a:gd name="T50" fmla="*/ 44 w 81"/>
                  <a:gd name="T51" fmla="*/ 27 h 91"/>
                  <a:gd name="T52" fmla="*/ 44 w 81"/>
                  <a:gd name="T53" fmla="*/ 3 h 91"/>
                  <a:gd name="T54" fmla="*/ 48 w 81"/>
                  <a:gd name="T55" fmla="*/ 7 h 91"/>
                  <a:gd name="T56" fmla="*/ 44 w 81"/>
                  <a:gd name="T57" fmla="*/ 19 h 91"/>
                  <a:gd name="T58" fmla="*/ 62 w 81"/>
                  <a:gd name="T59" fmla="*/ 38 h 91"/>
                  <a:gd name="T60" fmla="*/ 44 w 81"/>
                  <a:gd name="T61" fmla="*/ 89 h 91"/>
                  <a:gd name="T62" fmla="*/ 33 w 81"/>
                  <a:gd name="T63" fmla="*/ 91 h 91"/>
                  <a:gd name="T64" fmla="*/ 12 w 81"/>
                  <a:gd name="T65" fmla="*/ 77 h 91"/>
                  <a:gd name="T66" fmla="*/ 13 w 81"/>
                  <a:gd name="T67" fmla="*/ 77 h 91"/>
                  <a:gd name="T68" fmla="*/ 44 w 81"/>
                  <a:gd name="T69" fmla="*/ 63 h 91"/>
                  <a:gd name="T70" fmla="*/ 44 w 81"/>
                  <a:gd name="T71" fmla="*/ 89 h 91"/>
                  <a:gd name="T72" fmla="*/ 44 w 81"/>
                  <a:gd name="T73" fmla="*/ 51 h 91"/>
                  <a:gd name="T74" fmla="*/ 44 w 81"/>
                  <a:gd name="T75" fmla="*/ 43 h 91"/>
                  <a:gd name="T76" fmla="*/ 26 w 81"/>
                  <a:gd name="T77" fmla="*/ 59 h 91"/>
                  <a:gd name="T78" fmla="*/ 18 w 81"/>
                  <a:gd name="T79" fmla="*/ 64 h 91"/>
                  <a:gd name="T80" fmla="*/ 41 w 81"/>
                  <a:gd name="T81" fmla="*/ 38 h 91"/>
                  <a:gd name="T82" fmla="*/ 44 w 81"/>
                  <a:gd name="T83" fmla="*/ 40 h 91"/>
                  <a:gd name="T84" fmla="*/ 44 w 81"/>
                  <a:gd name="T85" fmla="*/ 32 h 91"/>
                  <a:gd name="T86" fmla="*/ 36 w 81"/>
                  <a:gd name="T87" fmla="*/ 25 h 91"/>
                  <a:gd name="T88" fmla="*/ 40 w 81"/>
                  <a:gd name="T89" fmla="*/ 23 h 91"/>
                  <a:gd name="T90" fmla="*/ 44 w 81"/>
                  <a:gd name="T91" fmla="*/ 27 h 91"/>
                  <a:gd name="T92" fmla="*/ 44 w 81"/>
                  <a:gd name="T93" fmla="*/ 3 h 91"/>
                  <a:gd name="T94" fmla="*/ 42 w 81"/>
                  <a:gd name="T95" fmla="*/ 3 h 91"/>
                  <a:gd name="T96" fmla="*/ 21 w 81"/>
                  <a:gd name="T97" fmla="*/ 0 h 91"/>
                  <a:gd name="T98" fmla="*/ 15 w 81"/>
                  <a:gd name="T99" fmla="*/ 7 h 91"/>
                  <a:gd name="T100" fmla="*/ 23 w 81"/>
                  <a:gd name="T101" fmla="*/ 7 h 91"/>
                  <a:gd name="T102" fmla="*/ 22 w 81"/>
                  <a:gd name="T103" fmla="*/ 9 h 91"/>
                  <a:gd name="T104" fmla="*/ 13 w 81"/>
                  <a:gd name="T105" fmla="*/ 9 h 91"/>
                  <a:gd name="T106" fmla="*/ 21 w 81"/>
                  <a:gd name="T107" fmla="*/ 17 h 91"/>
                  <a:gd name="T108" fmla="*/ 5 w 81"/>
                  <a:gd name="T109" fmla="*/ 29 h 91"/>
                  <a:gd name="T110" fmla="*/ 4 w 81"/>
                  <a:gd name="T111" fmla="*/ 30 h 91"/>
                  <a:gd name="T112" fmla="*/ 11 w 81"/>
                  <a:gd name="T113" fmla="*/ 45 h 91"/>
                  <a:gd name="T114" fmla="*/ 32 w 81"/>
                  <a:gd name="T115" fmla="*/ 28 h 91"/>
                  <a:gd name="T116" fmla="*/ 34 w 81"/>
                  <a:gd name="T117" fmla="*/ 34 h 91"/>
                  <a:gd name="T118" fmla="*/ 1 w 81"/>
                  <a:gd name="T119" fmla="*/ 69 h 91"/>
                  <a:gd name="T120" fmla="*/ 7 w 81"/>
                  <a:gd name="T121" fmla="*/ 77 h 91"/>
                  <a:gd name="T122" fmla="*/ 44 w 81"/>
                  <a:gd name="T123" fmla="*/ 5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" h="91">
                    <a:moveTo>
                      <a:pt x="62" y="38"/>
                    </a:moveTo>
                    <a:cubicBezTo>
                      <a:pt x="64" y="34"/>
                      <a:pt x="67" y="32"/>
                      <a:pt x="67" y="28"/>
                    </a:cubicBezTo>
                    <a:cubicBezTo>
                      <a:pt x="72" y="30"/>
                      <a:pt x="75" y="31"/>
                      <a:pt x="78" y="36"/>
                    </a:cubicBezTo>
                    <a:cubicBezTo>
                      <a:pt x="79" y="45"/>
                      <a:pt x="70" y="48"/>
                      <a:pt x="70" y="51"/>
                    </a:cubicBezTo>
                    <a:cubicBezTo>
                      <a:pt x="72" y="60"/>
                      <a:pt x="80" y="71"/>
                      <a:pt x="81" y="79"/>
                    </a:cubicBezTo>
                    <a:cubicBezTo>
                      <a:pt x="81" y="80"/>
                      <a:pt x="79" y="81"/>
                      <a:pt x="78" y="80"/>
                    </a:cubicBezTo>
                    <a:cubicBezTo>
                      <a:pt x="73" y="76"/>
                      <a:pt x="67" y="64"/>
                      <a:pt x="65" y="57"/>
                    </a:cubicBezTo>
                    <a:cubicBezTo>
                      <a:pt x="62" y="61"/>
                      <a:pt x="57" y="66"/>
                      <a:pt x="50" y="72"/>
                    </a:cubicBezTo>
                    <a:cubicBezTo>
                      <a:pt x="51" y="74"/>
                      <a:pt x="51" y="73"/>
                      <a:pt x="52" y="74"/>
                    </a:cubicBezTo>
                    <a:cubicBezTo>
                      <a:pt x="56" y="75"/>
                      <a:pt x="57" y="75"/>
                      <a:pt x="59" y="77"/>
                    </a:cubicBezTo>
                    <a:cubicBezTo>
                      <a:pt x="60" y="79"/>
                      <a:pt x="59" y="82"/>
                      <a:pt x="59" y="83"/>
                    </a:cubicBezTo>
                    <a:cubicBezTo>
                      <a:pt x="58" y="85"/>
                      <a:pt x="54" y="84"/>
                      <a:pt x="49" y="85"/>
                    </a:cubicBezTo>
                    <a:cubicBezTo>
                      <a:pt x="48" y="86"/>
                      <a:pt x="47" y="87"/>
                      <a:pt x="46" y="87"/>
                    </a:cubicBezTo>
                    <a:cubicBezTo>
                      <a:pt x="45" y="88"/>
                      <a:pt x="45" y="89"/>
                      <a:pt x="44" y="89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52" y="55"/>
                      <a:pt x="58" y="45"/>
                      <a:pt x="58" y="43"/>
                    </a:cubicBezTo>
                    <a:cubicBezTo>
                      <a:pt x="56" y="42"/>
                      <a:pt x="56" y="41"/>
                      <a:pt x="53" y="40"/>
                    </a:cubicBezTo>
                    <a:cubicBezTo>
                      <a:pt x="53" y="42"/>
                      <a:pt x="49" y="46"/>
                      <a:pt x="44" y="51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44" y="42"/>
                      <a:pt x="45" y="41"/>
                      <a:pt x="45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5" y="33"/>
                      <a:pt x="46" y="34"/>
                      <a:pt x="46" y="35"/>
                    </a:cubicBezTo>
                    <a:cubicBezTo>
                      <a:pt x="50" y="37"/>
                      <a:pt x="48" y="36"/>
                      <a:pt x="50" y="39"/>
                    </a:cubicBezTo>
                    <a:cubicBezTo>
                      <a:pt x="52" y="39"/>
                      <a:pt x="51" y="38"/>
                      <a:pt x="51" y="36"/>
                    </a:cubicBezTo>
                    <a:cubicBezTo>
                      <a:pt x="49" y="34"/>
                      <a:pt x="47" y="30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5" y="4"/>
                      <a:pt x="47" y="6"/>
                      <a:pt x="48" y="7"/>
                    </a:cubicBezTo>
                    <a:cubicBezTo>
                      <a:pt x="50" y="14"/>
                      <a:pt x="49" y="16"/>
                      <a:pt x="44" y="19"/>
                    </a:cubicBezTo>
                    <a:cubicBezTo>
                      <a:pt x="50" y="26"/>
                      <a:pt x="52" y="33"/>
                      <a:pt x="62" y="38"/>
                    </a:cubicBezTo>
                    <a:close/>
                    <a:moveTo>
                      <a:pt x="44" y="89"/>
                    </a:moveTo>
                    <a:cubicBezTo>
                      <a:pt x="41" y="91"/>
                      <a:pt x="37" y="91"/>
                      <a:pt x="33" y="91"/>
                    </a:cubicBezTo>
                    <a:cubicBezTo>
                      <a:pt x="29" y="90"/>
                      <a:pt x="13" y="81"/>
                      <a:pt x="12" y="77"/>
                    </a:cubicBezTo>
                    <a:cubicBezTo>
                      <a:pt x="12" y="77"/>
                      <a:pt x="13" y="77"/>
                      <a:pt x="13" y="77"/>
                    </a:cubicBezTo>
                    <a:cubicBezTo>
                      <a:pt x="20" y="84"/>
                      <a:pt x="33" y="74"/>
                      <a:pt x="44" y="63"/>
                    </a:cubicBezTo>
                    <a:cubicBezTo>
                      <a:pt x="44" y="89"/>
                      <a:pt x="44" y="89"/>
                      <a:pt x="44" y="89"/>
                    </a:cubicBezTo>
                    <a:close/>
                    <a:moveTo>
                      <a:pt x="44" y="51"/>
                    </a:moveTo>
                    <a:cubicBezTo>
                      <a:pt x="44" y="43"/>
                      <a:pt x="44" y="43"/>
                      <a:pt x="44" y="43"/>
                    </a:cubicBezTo>
                    <a:cubicBezTo>
                      <a:pt x="41" y="47"/>
                      <a:pt x="33" y="54"/>
                      <a:pt x="26" y="59"/>
                    </a:cubicBezTo>
                    <a:cubicBezTo>
                      <a:pt x="24" y="60"/>
                      <a:pt x="20" y="64"/>
                      <a:pt x="18" y="64"/>
                    </a:cubicBezTo>
                    <a:cubicBezTo>
                      <a:pt x="22" y="58"/>
                      <a:pt x="36" y="48"/>
                      <a:pt x="41" y="38"/>
                    </a:cubicBezTo>
                    <a:cubicBezTo>
                      <a:pt x="42" y="39"/>
                      <a:pt x="43" y="39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2" y="30"/>
                      <a:pt x="40" y="28"/>
                      <a:pt x="36" y="25"/>
                    </a:cubicBezTo>
                    <a:cubicBezTo>
                      <a:pt x="37" y="25"/>
                      <a:pt x="39" y="23"/>
                      <a:pt x="40" y="23"/>
                    </a:cubicBezTo>
                    <a:cubicBezTo>
                      <a:pt x="42" y="24"/>
                      <a:pt x="43" y="25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3" y="3"/>
                      <a:pt x="42" y="3"/>
                      <a:pt x="42" y="3"/>
                    </a:cubicBezTo>
                    <a:cubicBezTo>
                      <a:pt x="41" y="3"/>
                      <a:pt x="25" y="0"/>
                      <a:pt x="21" y="0"/>
                    </a:cubicBezTo>
                    <a:cubicBezTo>
                      <a:pt x="17" y="1"/>
                      <a:pt x="14" y="2"/>
                      <a:pt x="15" y="7"/>
                    </a:cubicBezTo>
                    <a:cubicBezTo>
                      <a:pt x="16" y="8"/>
                      <a:pt x="20" y="8"/>
                      <a:pt x="23" y="7"/>
                    </a:cubicBezTo>
                    <a:cubicBezTo>
                      <a:pt x="24" y="8"/>
                      <a:pt x="23" y="9"/>
                      <a:pt x="22" y="9"/>
                    </a:cubicBezTo>
                    <a:cubicBezTo>
                      <a:pt x="18" y="10"/>
                      <a:pt x="17" y="9"/>
                      <a:pt x="13" y="9"/>
                    </a:cubicBezTo>
                    <a:cubicBezTo>
                      <a:pt x="9" y="9"/>
                      <a:pt x="18" y="15"/>
                      <a:pt x="21" y="17"/>
                    </a:cubicBezTo>
                    <a:cubicBezTo>
                      <a:pt x="20" y="21"/>
                      <a:pt x="10" y="30"/>
                      <a:pt x="5" y="29"/>
                    </a:cubicBezTo>
                    <a:cubicBezTo>
                      <a:pt x="5" y="30"/>
                      <a:pt x="5" y="29"/>
                      <a:pt x="4" y="30"/>
                    </a:cubicBezTo>
                    <a:cubicBezTo>
                      <a:pt x="4" y="36"/>
                      <a:pt x="4" y="43"/>
                      <a:pt x="11" y="45"/>
                    </a:cubicBezTo>
                    <a:cubicBezTo>
                      <a:pt x="15" y="42"/>
                      <a:pt x="29" y="33"/>
                      <a:pt x="32" y="28"/>
                    </a:cubicBezTo>
                    <a:cubicBezTo>
                      <a:pt x="36" y="31"/>
                      <a:pt x="34" y="33"/>
                      <a:pt x="34" y="34"/>
                    </a:cubicBezTo>
                    <a:cubicBezTo>
                      <a:pt x="26" y="45"/>
                      <a:pt x="10" y="59"/>
                      <a:pt x="1" y="69"/>
                    </a:cubicBezTo>
                    <a:cubicBezTo>
                      <a:pt x="0" y="76"/>
                      <a:pt x="0" y="79"/>
                      <a:pt x="7" y="77"/>
                    </a:cubicBezTo>
                    <a:cubicBezTo>
                      <a:pt x="10" y="78"/>
                      <a:pt x="31" y="62"/>
                      <a:pt x="44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2" name="Freeform 11">
                <a:extLst>
                  <a:ext uri="{FF2B5EF4-FFF2-40B4-BE49-F238E27FC236}">
                    <a16:creationId xmlns="" xmlns:a16="http://schemas.microsoft.com/office/drawing/2014/main" id="{2C385DB9-D5DF-A447-AC1A-5A1F80CDF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931"/>
                <a:ext cx="280" cy="191"/>
              </a:xfrm>
              <a:custGeom>
                <a:avLst/>
                <a:gdLst>
                  <a:gd name="T0" fmla="*/ 29 w 147"/>
                  <a:gd name="T1" fmla="*/ 27 h 99"/>
                  <a:gd name="T2" fmla="*/ 50 w 147"/>
                  <a:gd name="T3" fmla="*/ 67 h 99"/>
                  <a:gd name="T4" fmla="*/ 59 w 147"/>
                  <a:gd name="T5" fmla="*/ 64 h 99"/>
                  <a:gd name="T6" fmla="*/ 44 w 147"/>
                  <a:gd name="T7" fmla="*/ 19 h 99"/>
                  <a:gd name="T8" fmla="*/ 60 w 147"/>
                  <a:gd name="T9" fmla="*/ 35 h 99"/>
                  <a:gd name="T10" fmla="*/ 66 w 147"/>
                  <a:gd name="T11" fmla="*/ 56 h 99"/>
                  <a:gd name="T12" fmla="*/ 69 w 147"/>
                  <a:gd name="T13" fmla="*/ 51 h 99"/>
                  <a:gd name="T14" fmla="*/ 70 w 147"/>
                  <a:gd name="T15" fmla="*/ 45 h 99"/>
                  <a:gd name="T16" fmla="*/ 66 w 147"/>
                  <a:gd name="T17" fmla="*/ 40 h 99"/>
                  <a:gd name="T18" fmla="*/ 72 w 147"/>
                  <a:gd name="T19" fmla="*/ 40 h 99"/>
                  <a:gd name="T20" fmla="*/ 73 w 147"/>
                  <a:gd name="T21" fmla="*/ 30 h 99"/>
                  <a:gd name="T22" fmla="*/ 63 w 147"/>
                  <a:gd name="T23" fmla="*/ 16 h 99"/>
                  <a:gd name="T24" fmla="*/ 66 w 147"/>
                  <a:gd name="T25" fmla="*/ 5 h 99"/>
                  <a:gd name="T26" fmla="*/ 80 w 147"/>
                  <a:gd name="T27" fmla="*/ 15 h 99"/>
                  <a:gd name="T28" fmla="*/ 87 w 147"/>
                  <a:gd name="T29" fmla="*/ 39 h 99"/>
                  <a:gd name="T30" fmla="*/ 82 w 147"/>
                  <a:gd name="T31" fmla="*/ 50 h 99"/>
                  <a:gd name="T32" fmla="*/ 77 w 147"/>
                  <a:gd name="T33" fmla="*/ 58 h 99"/>
                  <a:gd name="T34" fmla="*/ 99 w 147"/>
                  <a:gd name="T35" fmla="*/ 53 h 99"/>
                  <a:gd name="T36" fmla="*/ 94 w 147"/>
                  <a:gd name="T37" fmla="*/ 40 h 99"/>
                  <a:gd name="T38" fmla="*/ 99 w 147"/>
                  <a:gd name="T39" fmla="*/ 38 h 99"/>
                  <a:gd name="T40" fmla="*/ 104 w 147"/>
                  <a:gd name="T41" fmla="*/ 37 h 99"/>
                  <a:gd name="T42" fmla="*/ 98 w 147"/>
                  <a:gd name="T43" fmla="*/ 23 h 99"/>
                  <a:gd name="T44" fmla="*/ 101 w 147"/>
                  <a:gd name="T45" fmla="*/ 19 h 99"/>
                  <a:gd name="T46" fmla="*/ 105 w 147"/>
                  <a:gd name="T47" fmla="*/ 15 h 99"/>
                  <a:gd name="T48" fmla="*/ 96 w 147"/>
                  <a:gd name="T49" fmla="*/ 6 h 99"/>
                  <a:gd name="T50" fmla="*/ 104 w 147"/>
                  <a:gd name="T51" fmla="*/ 3 h 99"/>
                  <a:gd name="T52" fmla="*/ 111 w 147"/>
                  <a:gd name="T53" fmla="*/ 2 h 99"/>
                  <a:gd name="T54" fmla="*/ 120 w 147"/>
                  <a:gd name="T55" fmla="*/ 19 h 99"/>
                  <a:gd name="T56" fmla="*/ 114 w 147"/>
                  <a:gd name="T57" fmla="*/ 32 h 99"/>
                  <a:gd name="T58" fmla="*/ 112 w 147"/>
                  <a:gd name="T59" fmla="*/ 49 h 99"/>
                  <a:gd name="T60" fmla="*/ 143 w 147"/>
                  <a:gd name="T61" fmla="*/ 56 h 99"/>
                  <a:gd name="T62" fmla="*/ 130 w 147"/>
                  <a:gd name="T63" fmla="*/ 63 h 99"/>
                  <a:gd name="T64" fmla="*/ 119 w 147"/>
                  <a:gd name="T65" fmla="*/ 58 h 99"/>
                  <a:gd name="T66" fmla="*/ 127 w 147"/>
                  <a:gd name="T67" fmla="*/ 55 h 99"/>
                  <a:gd name="T68" fmla="*/ 109 w 147"/>
                  <a:gd name="T69" fmla="*/ 59 h 99"/>
                  <a:gd name="T70" fmla="*/ 108 w 147"/>
                  <a:gd name="T71" fmla="*/ 63 h 99"/>
                  <a:gd name="T72" fmla="*/ 98 w 147"/>
                  <a:gd name="T73" fmla="*/ 60 h 99"/>
                  <a:gd name="T74" fmla="*/ 79 w 147"/>
                  <a:gd name="T75" fmla="*/ 64 h 99"/>
                  <a:gd name="T76" fmla="*/ 65 w 147"/>
                  <a:gd name="T77" fmla="*/ 74 h 99"/>
                  <a:gd name="T78" fmla="*/ 58 w 147"/>
                  <a:gd name="T79" fmla="*/ 71 h 99"/>
                  <a:gd name="T80" fmla="*/ 53 w 147"/>
                  <a:gd name="T81" fmla="*/ 80 h 99"/>
                  <a:gd name="T82" fmla="*/ 48 w 147"/>
                  <a:gd name="T83" fmla="*/ 76 h 99"/>
                  <a:gd name="T84" fmla="*/ 25 w 147"/>
                  <a:gd name="T85" fmla="*/ 86 h 99"/>
                  <a:gd name="T86" fmla="*/ 19 w 147"/>
                  <a:gd name="T87" fmla="*/ 94 h 99"/>
                  <a:gd name="T88" fmla="*/ 8 w 147"/>
                  <a:gd name="T89" fmla="*/ 98 h 99"/>
                  <a:gd name="T90" fmla="*/ 4 w 147"/>
                  <a:gd name="T91" fmla="*/ 88 h 99"/>
                  <a:gd name="T92" fmla="*/ 16 w 147"/>
                  <a:gd name="T93" fmla="*/ 74 h 99"/>
                  <a:gd name="T94" fmla="*/ 25 w 147"/>
                  <a:gd name="T95" fmla="*/ 76 h 99"/>
                  <a:gd name="T96" fmla="*/ 48 w 147"/>
                  <a:gd name="T97" fmla="*/ 66 h 99"/>
                  <a:gd name="T98" fmla="*/ 31 w 147"/>
                  <a:gd name="T99" fmla="*/ 33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7" h="99">
                    <a:moveTo>
                      <a:pt x="31" y="33"/>
                    </a:moveTo>
                    <a:cubicBezTo>
                      <a:pt x="31" y="33"/>
                      <a:pt x="18" y="23"/>
                      <a:pt x="29" y="27"/>
                    </a:cubicBezTo>
                    <a:cubicBezTo>
                      <a:pt x="29" y="27"/>
                      <a:pt x="40" y="30"/>
                      <a:pt x="46" y="48"/>
                    </a:cubicBezTo>
                    <a:cubicBezTo>
                      <a:pt x="46" y="48"/>
                      <a:pt x="51" y="60"/>
                      <a:pt x="50" y="67"/>
                    </a:cubicBezTo>
                    <a:cubicBezTo>
                      <a:pt x="50" y="67"/>
                      <a:pt x="50" y="69"/>
                      <a:pt x="53" y="68"/>
                    </a:cubicBezTo>
                    <a:cubicBezTo>
                      <a:pt x="53" y="68"/>
                      <a:pt x="59" y="68"/>
                      <a:pt x="59" y="64"/>
                    </a:cubicBezTo>
                    <a:cubicBezTo>
                      <a:pt x="59" y="64"/>
                      <a:pt x="61" y="50"/>
                      <a:pt x="51" y="28"/>
                    </a:cubicBezTo>
                    <a:cubicBezTo>
                      <a:pt x="51" y="28"/>
                      <a:pt x="48" y="20"/>
                      <a:pt x="44" y="19"/>
                    </a:cubicBezTo>
                    <a:cubicBezTo>
                      <a:pt x="44" y="19"/>
                      <a:pt x="42" y="16"/>
                      <a:pt x="45" y="18"/>
                    </a:cubicBezTo>
                    <a:cubicBezTo>
                      <a:pt x="45" y="18"/>
                      <a:pt x="56" y="20"/>
                      <a:pt x="60" y="35"/>
                    </a:cubicBezTo>
                    <a:cubicBezTo>
                      <a:pt x="60" y="35"/>
                      <a:pt x="63" y="47"/>
                      <a:pt x="64" y="56"/>
                    </a:cubicBezTo>
                    <a:cubicBezTo>
                      <a:pt x="64" y="56"/>
                      <a:pt x="65" y="60"/>
                      <a:pt x="66" y="56"/>
                    </a:cubicBezTo>
                    <a:cubicBezTo>
                      <a:pt x="66" y="56"/>
                      <a:pt x="67" y="54"/>
                      <a:pt x="69" y="53"/>
                    </a:cubicBezTo>
                    <a:cubicBezTo>
                      <a:pt x="69" y="53"/>
                      <a:pt x="70" y="52"/>
                      <a:pt x="69" y="51"/>
                    </a:cubicBezTo>
                    <a:cubicBezTo>
                      <a:pt x="69" y="51"/>
                      <a:pt x="69" y="48"/>
                      <a:pt x="70" y="48"/>
                    </a:cubicBezTo>
                    <a:cubicBezTo>
                      <a:pt x="70" y="48"/>
                      <a:pt x="72" y="47"/>
                      <a:pt x="70" y="45"/>
                    </a:cubicBezTo>
                    <a:cubicBezTo>
                      <a:pt x="70" y="45"/>
                      <a:pt x="69" y="43"/>
                      <a:pt x="67" y="43"/>
                    </a:cubicBezTo>
                    <a:cubicBezTo>
                      <a:pt x="67" y="43"/>
                      <a:pt x="60" y="37"/>
                      <a:pt x="66" y="40"/>
                    </a:cubicBezTo>
                    <a:cubicBezTo>
                      <a:pt x="66" y="40"/>
                      <a:pt x="69" y="41"/>
                      <a:pt x="70" y="42"/>
                    </a:cubicBezTo>
                    <a:cubicBezTo>
                      <a:pt x="70" y="42"/>
                      <a:pt x="72" y="44"/>
                      <a:pt x="72" y="40"/>
                    </a:cubicBezTo>
                    <a:cubicBezTo>
                      <a:pt x="72" y="40"/>
                      <a:pt x="74" y="32"/>
                      <a:pt x="75" y="31"/>
                    </a:cubicBezTo>
                    <a:cubicBezTo>
                      <a:pt x="75" y="31"/>
                      <a:pt x="76" y="27"/>
                      <a:pt x="73" y="30"/>
                    </a:cubicBezTo>
                    <a:cubicBezTo>
                      <a:pt x="73" y="30"/>
                      <a:pt x="69" y="32"/>
                      <a:pt x="67" y="26"/>
                    </a:cubicBezTo>
                    <a:cubicBezTo>
                      <a:pt x="67" y="26"/>
                      <a:pt x="59" y="19"/>
                      <a:pt x="63" y="16"/>
                    </a:cubicBezTo>
                    <a:cubicBezTo>
                      <a:pt x="63" y="16"/>
                      <a:pt x="68" y="11"/>
                      <a:pt x="64" y="7"/>
                    </a:cubicBezTo>
                    <a:cubicBezTo>
                      <a:pt x="64" y="7"/>
                      <a:pt x="60" y="2"/>
                      <a:pt x="66" y="5"/>
                    </a:cubicBezTo>
                    <a:cubicBezTo>
                      <a:pt x="66" y="5"/>
                      <a:pt x="71" y="7"/>
                      <a:pt x="76" y="12"/>
                    </a:cubicBezTo>
                    <a:cubicBezTo>
                      <a:pt x="76" y="12"/>
                      <a:pt x="75" y="14"/>
                      <a:pt x="80" y="15"/>
                    </a:cubicBezTo>
                    <a:cubicBezTo>
                      <a:pt x="80" y="15"/>
                      <a:pt x="97" y="18"/>
                      <a:pt x="94" y="28"/>
                    </a:cubicBezTo>
                    <a:cubicBezTo>
                      <a:pt x="94" y="28"/>
                      <a:pt x="87" y="34"/>
                      <a:pt x="87" y="39"/>
                    </a:cubicBezTo>
                    <a:cubicBezTo>
                      <a:pt x="87" y="39"/>
                      <a:pt x="85" y="44"/>
                      <a:pt x="83" y="45"/>
                    </a:cubicBezTo>
                    <a:cubicBezTo>
                      <a:pt x="83" y="45"/>
                      <a:pt x="82" y="45"/>
                      <a:pt x="82" y="50"/>
                    </a:cubicBezTo>
                    <a:cubicBezTo>
                      <a:pt x="82" y="50"/>
                      <a:pt x="83" y="51"/>
                      <a:pt x="81" y="52"/>
                    </a:cubicBezTo>
                    <a:cubicBezTo>
                      <a:pt x="81" y="52"/>
                      <a:pt x="79" y="55"/>
                      <a:pt x="77" y="58"/>
                    </a:cubicBezTo>
                    <a:cubicBezTo>
                      <a:pt x="77" y="58"/>
                      <a:pt x="72" y="62"/>
                      <a:pt x="76" y="60"/>
                    </a:cubicBezTo>
                    <a:cubicBezTo>
                      <a:pt x="76" y="60"/>
                      <a:pt x="92" y="55"/>
                      <a:pt x="99" y="53"/>
                    </a:cubicBezTo>
                    <a:cubicBezTo>
                      <a:pt x="99" y="53"/>
                      <a:pt x="104" y="51"/>
                      <a:pt x="100" y="48"/>
                    </a:cubicBezTo>
                    <a:cubicBezTo>
                      <a:pt x="100" y="48"/>
                      <a:pt x="95" y="43"/>
                      <a:pt x="94" y="40"/>
                    </a:cubicBezTo>
                    <a:cubicBezTo>
                      <a:pt x="94" y="40"/>
                      <a:pt x="92" y="35"/>
                      <a:pt x="95" y="37"/>
                    </a:cubicBezTo>
                    <a:cubicBezTo>
                      <a:pt x="95" y="37"/>
                      <a:pt x="98" y="40"/>
                      <a:pt x="99" y="38"/>
                    </a:cubicBezTo>
                    <a:cubicBezTo>
                      <a:pt x="99" y="38"/>
                      <a:pt x="98" y="37"/>
                      <a:pt x="101" y="38"/>
                    </a:cubicBezTo>
                    <a:cubicBezTo>
                      <a:pt x="101" y="38"/>
                      <a:pt x="104" y="40"/>
                      <a:pt x="104" y="37"/>
                    </a:cubicBezTo>
                    <a:cubicBezTo>
                      <a:pt x="104" y="37"/>
                      <a:pt x="107" y="31"/>
                      <a:pt x="104" y="32"/>
                    </a:cubicBezTo>
                    <a:cubicBezTo>
                      <a:pt x="104" y="32"/>
                      <a:pt x="98" y="28"/>
                      <a:pt x="98" y="23"/>
                    </a:cubicBezTo>
                    <a:cubicBezTo>
                      <a:pt x="98" y="23"/>
                      <a:pt x="97" y="20"/>
                      <a:pt x="98" y="19"/>
                    </a:cubicBezTo>
                    <a:cubicBezTo>
                      <a:pt x="98" y="19"/>
                      <a:pt x="99" y="17"/>
                      <a:pt x="101" y="19"/>
                    </a:cubicBezTo>
                    <a:cubicBezTo>
                      <a:pt x="101" y="19"/>
                      <a:pt x="105" y="27"/>
                      <a:pt x="105" y="22"/>
                    </a:cubicBezTo>
                    <a:cubicBezTo>
                      <a:pt x="105" y="15"/>
                      <a:pt x="105" y="15"/>
                      <a:pt x="105" y="15"/>
                    </a:cubicBezTo>
                    <a:cubicBezTo>
                      <a:pt x="105" y="15"/>
                      <a:pt x="106" y="12"/>
                      <a:pt x="100" y="12"/>
                    </a:cubicBezTo>
                    <a:cubicBezTo>
                      <a:pt x="100" y="12"/>
                      <a:pt x="90" y="7"/>
                      <a:pt x="96" y="6"/>
                    </a:cubicBezTo>
                    <a:cubicBezTo>
                      <a:pt x="96" y="6"/>
                      <a:pt x="100" y="7"/>
                      <a:pt x="99" y="4"/>
                    </a:cubicBezTo>
                    <a:cubicBezTo>
                      <a:pt x="99" y="4"/>
                      <a:pt x="99" y="3"/>
                      <a:pt x="104" y="3"/>
                    </a:cubicBezTo>
                    <a:cubicBezTo>
                      <a:pt x="104" y="3"/>
                      <a:pt x="105" y="3"/>
                      <a:pt x="106" y="1"/>
                    </a:cubicBezTo>
                    <a:cubicBezTo>
                      <a:pt x="106" y="1"/>
                      <a:pt x="107" y="0"/>
                      <a:pt x="111" y="2"/>
                    </a:cubicBezTo>
                    <a:cubicBezTo>
                      <a:pt x="111" y="2"/>
                      <a:pt x="127" y="6"/>
                      <a:pt x="124" y="14"/>
                    </a:cubicBezTo>
                    <a:cubicBezTo>
                      <a:pt x="124" y="14"/>
                      <a:pt x="123" y="18"/>
                      <a:pt x="120" y="19"/>
                    </a:cubicBezTo>
                    <a:cubicBezTo>
                      <a:pt x="120" y="19"/>
                      <a:pt x="119" y="18"/>
                      <a:pt x="116" y="26"/>
                    </a:cubicBezTo>
                    <a:cubicBezTo>
                      <a:pt x="116" y="26"/>
                      <a:pt x="114" y="29"/>
                      <a:pt x="114" y="32"/>
                    </a:cubicBezTo>
                    <a:cubicBezTo>
                      <a:pt x="114" y="32"/>
                      <a:pt x="115" y="38"/>
                      <a:pt x="113" y="41"/>
                    </a:cubicBezTo>
                    <a:cubicBezTo>
                      <a:pt x="113" y="41"/>
                      <a:pt x="113" y="47"/>
                      <a:pt x="112" y="49"/>
                    </a:cubicBezTo>
                    <a:cubicBezTo>
                      <a:pt x="112" y="49"/>
                      <a:pt x="111" y="52"/>
                      <a:pt x="114" y="51"/>
                    </a:cubicBezTo>
                    <a:cubicBezTo>
                      <a:pt x="114" y="51"/>
                      <a:pt x="136" y="46"/>
                      <a:pt x="143" y="56"/>
                    </a:cubicBezTo>
                    <a:cubicBezTo>
                      <a:pt x="143" y="56"/>
                      <a:pt x="147" y="58"/>
                      <a:pt x="136" y="62"/>
                    </a:cubicBezTo>
                    <a:cubicBezTo>
                      <a:pt x="136" y="62"/>
                      <a:pt x="132" y="64"/>
                      <a:pt x="130" y="63"/>
                    </a:cubicBezTo>
                    <a:cubicBezTo>
                      <a:pt x="118" y="60"/>
                      <a:pt x="118" y="60"/>
                      <a:pt x="118" y="60"/>
                    </a:cubicBezTo>
                    <a:cubicBezTo>
                      <a:pt x="118" y="60"/>
                      <a:pt x="113" y="59"/>
                      <a:pt x="119" y="58"/>
                    </a:cubicBezTo>
                    <a:cubicBezTo>
                      <a:pt x="119" y="58"/>
                      <a:pt x="127" y="58"/>
                      <a:pt x="128" y="56"/>
                    </a:cubicBezTo>
                    <a:cubicBezTo>
                      <a:pt x="128" y="56"/>
                      <a:pt x="131" y="54"/>
                      <a:pt x="127" y="55"/>
                    </a:cubicBezTo>
                    <a:cubicBezTo>
                      <a:pt x="127" y="55"/>
                      <a:pt x="118" y="56"/>
                      <a:pt x="115" y="55"/>
                    </a:cubicBezTo>
                    <a:cubicBezTo>
                      <a:pt x="115" y="55"/>
                      <a:pt x="110" y="55"/>
                      <a:pt x="109" y="59"/>
                    </a:cubicBezTo>
                    <a:cubicBezTo>
                      <a:pt x="109" y="59"/>
                      <a:pt x="110" y="60"/>
                      <a:pt x="108" y="61"/>
                    </a:cubicBezTo>
                    <a:cubicBezTo>
                      <a:pt x="108" y="61"/>
                      <a:pt x="108" y="61"/>
                      <a:pt x="108" y="63"/>
                    </a:cubicBezTo>
                    <a:cubicBezTo>
                      <a:pt x="108" y="63"/>
                      <a:pt x="108" y="70"/>
                      <a:pt x="102" y="66"/>
                    </a:cubicBezTo>
                    <a:cubicBezTo>
                      <a:pt x="102" y="66"/>
                      <a:pt x="97" y="64"/>
                      <a:pt x="98" y="60"/>
                    </a:cubicBezTo>
                    <a:cubicBezTo>
                      <a:pt x="98" y="60"/>
                      <a:pt x="99" y="56"/>
                      <a:pt x="95" y="58"/>
                    </a:cubicBezTo>
                    <a:cubicBezTo>
                      <a:pt x="95" y="58"/>
                      <a:pt x="84" y="63"/>
                      <a:pt x="79" y="64"/>
                    </a:cubicBezTo>
                    <a:cubicBezTo>
                      <a:pt x="79" y="64"/>
                      <a:pt x="65" y="66"/>
                      <a:pt x="66" y="70"/>
                    </a:cubicBezTo>
                    <a:cubicBezTo>
                      <a:pt x="66" y="70"/>
                      <a:pt x="68" y="74"/>
                      <a:pt x="65" y="74"/>
                    </a:cubicBezTo>
                    <a:cubicBezTo>
                      <a:pt x="65" y="74"/>
                      <a:pt x="63" y="73"/>
                      <a:pt x="61" y="70"/>
                    </a:cubicBezTo>
                    <a:cubicBezTo>
                      <a:pt x="61" y="70"/>
                      <a:pt x="61" y="69"/>
                      <a:pt x="58" y="71"/>
                    </a:cubicBezTo>
                    <a:cubicBezTo>
                      <a:pt x="58" y="71"/>
                      <a:pt x="50" y="73"/>
                      <a:pt x="52" y="77"/>
                    </a:cubicBezTo>
                    <a:cubicBezTo>
                      <a:pt x="52" y="77"/>
                      <a:pt x="53" y="78"/>
                      <a:pt x="53" y="80"/>
                    </a:cubicBezTo>
                    <a:cubicBezTo>
                      <a:pt x="53" y="80"/>
                      <a:pt x="56" y="82"/>
                      <a:pt x="53" y="82"/>
                    </a:cubicBezTo>
                    <a:cubicBezTo>
                      <a:pt x="53" y="82"/>
                      <a:pt x="50" y="79"/>
                      <a:pt x="48" y="76"/>
                    </a:cubicBezTo>
                    <a:cubicBezTo>
                      <a:pt x="48" y="76"/>
                      <a:pt x="48" y="73"/>
                      <a:pt x="44" y="76"/>
                    </a:cubicBezTo>
                    <a:cubicBezTo>
                      <a:pt x="44" y="76"/>
                      <a:pt x="31" y="77"/>
                      <a:pt x="25" y="86"/>
                    </a:cubicBezTo>
                    <a:cubicBezTo>
                      <a:pt x="25" y="86"/>
                      <a:pt x="23" y="87"/>
                      <a:pt x="23" y="90"/>
                    </a:cubicBezTo>
                    <a:cubicBezTo>
                      <a:pt x="23" y="90"/>
                      <a:pt x="20" y="93"/>
                      <a:pt x="19" y="94"/>
                    </a:cubicBezTo>
                    <a:cubicBezTo>
                      <a:pt x="19" y="94"/>
                      <a:pt x="15" y="99"/>
                      <a:pt x="13" y="99"/>
                    </a:cubicBezTo>
                    <a:cubicBezTo>
                      <a:pt x="13" y="99"/>
                      <a:pt x="10" y="98"/>
                      <a:pt x="8" y="98"/>
                    </a:cubicBezTo>
                    <a:cubicBezTo>
                      <a:pt x="8" y="98"/>
                      <a:pt x="8" y="98"/>
                      <a:pt x="6" y="96"/>
                    </a:cubicBezTo>
                    <a:cubicBezTo>
                      <a:pt x="6" y="96"/>
                      <a:pt x="0" y="92"/>
                      <a:pt x="4" y="88"/>
                    </a:cubicBezTo>
                    <a:cubicBezTo>
                      <a:pt x="4" y="88"/>
                      <a:pt x="8" y="84"/>
                      <a:pt x="10" y="79"/>
                    </a:cubicBezTo>
                    <a:cubicBezTo>
                      <a:pt x="10" y="79"/>
                      <a:pt x="11" y="73"/>
                      <a:pt x="16" y="74"/>
                    </a:cubicBezTo>
                    <a:cubicBezTo>
                      <a:pt x="16" y="74"/>
                      <a:pt x="21" y="75"/>
                      <a:pt x="22" y="77"/>
                    </a:cubicBezTo>
                    <a:cubicBezTo>
                      <a:pt x="22" y="77"/>
                      <a:pt x="23" y="78"/>
                      <a:pt x="25" y="76"/>
                    </a:cubicBezTo>
                    <a:cubicBezTo>
                      <a:pt x="25" y="76"/>
                      <a:pt x="40" y="74"/>
                      <a:pt x="47" y="70"/>
                    </a:cubicBezTo>
                    <a:cubicBezTo>
                      <a:pt x="47" y="70"/>
                      <a:pt x="48" y="70"/>
                      <a:pt x="48" y="66"/>
                    </a:cubicBezTo>
                    <a:cubicBezTo>
                      <a:pt x="48" y="66"/>
                      <a:pt x="45" y="51"/>
                      <a:pt x="40" y="44"/>
                    </a:cubicBezTo>
                    <a:cubicBezTo>
                      <a:pt x="40" y="44"/>
                      <a:pt x="35" y="35"/>
                      <a:pt x="31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3" name="Freeform 12">
                <a:extLst>
                  <a:ext uri="{FF2B5EF4-FFF2-40B4-BE49-F238E27FC236}">
                    <a16:creationId xmlns="" xmlns:a16="http://schemas.microsoft.com/office/drawing/2014/main" id="{B1E4EEA4-DFDD-FD48-A27C-68D96B7C4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062"/>
                <a:ext cx="168" cy="188"/>
              </a:xfrm>
              <a:custGeom>
                <a:avLst/>
                <a:gdLst>
                  <a:gd name="T0" fmla="*/ 26 w 88"/>
                  <a:gd name="T1" fmla="*/ 10 h 97"/>
                  <a:gd name="T2" fmla="*/ 39 w 88"/>
                  <a:gd name="T3" fmla="*/ 7 h 97"/>
                  <a:gd name="T4" fmla="*/ 47 w 88"/>
                  <a:gd name="T5" fmla="*/ 3 h 97"/>
                  <a:gd name="T6" fmla="*/ 53 w 88"/>
                  <a:gd name="T7" fmla="*/ 2 h 97"/>
                  <a:gd name="T8" fmla="*/ 69 w 88"/>
                  <a:gd name="T9" fmla="*/ 9 h 97"/>
                  <a:gd name="T10" fmla="*/ 64 w 88"/>
                  <a:gd name="T11" fmla="*/ 16 h 97"/>
                  <a:gd name="T12" fmla="*/ 61 w 88"/>
                  <a:gd name="T13" fmla="*/ 26 h 97"/>
                  <a:gd name="T14" fmla="*/ 69 w 88"/>
                  <a:gd name="T15" fmla="*/ 33 h 97"/>
                  <a:gd name="T16" fmla="*/ 82 w 88"/>
                  <a:gd name="T17" fmla="*/ 36 h 97"/>
                  <a:gd name="T18" fmla="*/ 84 w 88"/>
                  <a:gd name="T19" fmla="*/ 45 h 97"/>
                  <a:gd name="T20" fmla="*/ 79 w 88"/>
                  <a:gd name="T21" fmla="*/ 48 h 97"/>
                  <a:gd name="T22" fmla="*/ 75 w 88"/>
                  <a:gd name="T23" fmla="*/ 48 h 97"/>
                  <a:gd name="T24" fmla="*/ 69 w 88"/>
                  <a:gd name="T25" fmla="*/ 55 h 97"/>
                  <a:gd name="T26" fmla="*/ 69 w 88"/>
                  <a:gd name="T27" fmla="*/ 70 h 97"/>
                  <a:gd name="T28" fmla="*/ 58 w 88"/>
                  <a:gd name="T29" fmla="*/ 89 h 97"/>
                  <a:gd name="T30" fmla="*/ 53 w 88"/>
                  <a:gd name="T31" fmla="*/ 92 h 97"/>
                  <a:gd name="T32" fmla="*/ 48 w 88"/>
                  <a:gd name="T33" fmla="*/ 96 h 97"/>
                  <a:gd name="T34" fmla="*/ 45 w 88"/>
                  <a:gd name="T35" fmla="*/ 97 h 97"/>
                  <a:gd name="T36" fmla="*/ 24 w 88"/>
                  <a:gd name="T37" fmla="*/ 97 h 97"/>
                  <a:gd name="T38" fmla="*/ 20 w 88"/>
                  <a:gd name="T39" fmla="*/ 97 h 97"/>
                  <a:gd name="T40" fmla="*/ 18 w 88"/>
                  <a:gd name="T41" fmla="*/ 95 h 97"/>
                  <a:gd name="T42" fmla="*/ 17 w 88"/>
                  <a:gd name="T43" fmla="*/ 95 h 97"/>
                  <a:gd name="T44" fmla="*/ 14 w 88"/>
                  <a:gd name="T45" fmla="*/ 94 h 97"/>
                  <a:gd name="T46" fmla="*/ 4 w 88"/>
                  <a:gd name="T47" fmla="*/ 89 h 97"/>
                  <a:gd name="T48" fmla="*/ 6 w 88"/>
                  <a:gd name="T49" fmla="*/ 88 h 97"/>
                  <a:gd name="T50" fmla="*/ 14 w 88"/>
                  <a:gd name="T51" fmla="*/ 89 h 97"/>
                  <a:gd name="T52" fmla="*/ 15 w 88"/>
                  <a:gd name="T53" fmla="*/ 86 h 97"/>
                  <a:gd name="T54" fmla="*/ 40 w 88"/>
                  <a:gd name="T55" fmla="*/ 81 h 97"/>
                  <a:gd name="T56" fmla="*/ 55 w 88"/>
                  <a:gd name="T57" fmla="*/ 54 h 97"/>
                  <a:gd name="T58" fmla="*/ 38 w 88"/>
                  <a:gd name="T59" fmla="*/ 53 h 97"/>
                  <a:gd name="T60" fmla="*/ 25 w 88"/>
                  <a:gd name="T61" fmla="*/ 57 h 97"/>
                  <a:gd name="T62" fmla="*/ 15 w 88"/>
                  <a:gd name="T63" fmla="*/ 44 h 97"/>
                  <a:gd name="T64" fmla="*/ 16 w 88"/>
                  <a:gd name="T65" fmla="*/ 42 h 97"/>
                  <a:gd name="T66" fmla="*/ 23 w 88"/>
                  <a:gd name="T67" fmla="*/ 43 h 97"/>
                  <a:gd name="T68" fmla="*/ 30 w 88"/>
                  <a:gd name="T69" fmla="*/ 42 h 97"/>
                  <a:gd name="T70" fmla="*/ 42 w 88"/>
                  <a:gd name="T71" fmla="*/ 40 h 97"/>
                  <a:gd name="T72" fmla="*/ 51 w 88"/>
                  <a:gd name="T73" fmla="*/ 38 h 97"/>
                  <a:gd name="T74" fmla="*/ 49 w 88"/>
                  <a:gd name="T75" fmla="*/ 35 h 97"/>
                  <a:gd name="T76" fmla="*/ 42 w 88"/>
                  <a:gd name="T77" fmla="*/ 21 h 97"/>
                  <a:gd name="T78" fmla="*/ 45 w 88"/>
                  <a:gd name="T79" fmla="*/ 12 h 97"/>
                  <a:gd name="T80" fmla="*/ 31 w 88"/>
                  <a:gd name="T81" fmla="*/ 15 h 97"/>
                  <a:gd name="T82" fmla="*/ 25 w 88"/>
                  <a:gd name="T83" fmla="*/ 12 h 97"/>
                  <a:gd name="T84" fmla="*/ 26 w 88"/>
                  <a:gd name="T85" fmla="*/ 1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8" h="97">
                    <a:moveTo>
                      <a:pt x="26" y="10"/>
                    </a:moveTo>
                    <a:cubicBezTo>
                      <a:pt x="26" y="10"/>
                      <a:pt x="31" y="11"/>
                      <a:pt x="39" y="7"/>
                    </a:cubicBezTo>
                    <a:cubicBezTo>
                      <a:pt x="39" y="7"/>
                      <a:pt x="46" y="6"/>
                      <a:pt x="47" y="3"/>
                    </a:cubicBezTo>
                    <a:cubicBezTo>
                      <a:pt x="47" y="3"/>
                      <a:pt x="48" y="0"/>
                      <a:pt x="53" y="2"/>
                    </a:cubicBezTo>
                    <a:cubicBezTo>
                      <a:pt x="53" y="2"/>
                      <a:pt x="67" y="1"/>
                      <a:pt x="69" y="9"/>
                    </a:cubicBezTo>
                    <a:cubicBezTo>
                      <a:pt x="69" y="9"/>
                      <a:pt x="70" y="13"/>
                      <a:pt x="64" y="16"/>
                    </a:cubicBezTo>
                    <a:cubicBezTo>
                      <a:pt x="64" y="16"/>
                      <a:pt x="60" y="20"/>
                      <a:pt x="61" y="26"/>
                    </a:cubicBezTo>
                    <a:cubicBezTo>
                      <a:pt x="61" y="26"/>
                      <a:pt x="65" y="35"/>
                      <a:pt x="69" y="33"/>
                    </a:cubicBezTo>
                    <a:cubicBezTo>
                      <a:pt x="69" y="33"/>
                      <a:pt x="81" y="33"/>
                      <a:pt x="82" y="36"/>
                    </a:cubicBezTo>
                    <a:cubicBezTo>
                      <a:pt x="82" y="36"/>
                      <a:pt x="88" y="42"/>
                      <a:pt x="84" y="45"/>
                    </a:cubicBezTo>
                    <a:cubicBezTo>
                      <a:pt x="84" y="45"/>
                      <a:pt x="81" y="46"/>
                      <a:pt x="79" y="48"/>
                    </a:cubicBezTo>
                    <a:cubicBezTo>
                      <a:pt x="79" y="48"/>
                      <a:pt x="78" y="49"/>
                      <a:pt x="75" y="48"/>
                    </a:cubicBezTo>
                    <a:cubicBezTo>
                      <a:pt x="75" y="48"/>
                      <a:pt x="68" y="48"/>
                      <a:pt x="69" y="55"/>
                    </a:cubicBezTo>
                    <a:cubicBezTo>
                      <a:pt x="69" y="70"/>
                      <a:pt x="69" y="70"/>
                      <a:pt x="69" y="70"/>
                    </a:cubicBezTo>
                    <a:cubicBezTo>
                      <a:pt x="69" y="70"/>
                      <a:pt x="65" y="83"/>
                      <a:pt x="58" y="89"/>
                    </a:cubicBezTo>
                    <a:cubicBezTo>
                      <a:pt x="58" y="89"/>
                      <a:pt x="54" y="92"/>
                      <a:pt x="53" y="92"/>
                    </a:cubicBezTo>
                    <a:cubicBezTo>
                      <a:pt x="53" y="92"/>
                      <a:pt x="51" y="93"/>
                      <a:pt x="48" y="96"/>
                    </a:cubicBezTo>
                    <a:cubicBezTo>
                      <a:pt x="48" y="96"/>
                      <a:pt x="47" y="97"/>
                      <a:pt x="45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24" y="97"/>
                      <a:pt x="22" y="96"/>
                      <a:pt x="20" y="97"/>
                    </a:cubicBezTo>
                    <a:cubicBezTo>
                      <a:pt x="20" y="97"/>
                      <a:pt x="18" y="96"/>
                      <a:pt x="18" y="95"/>
                    </a:cubicBezTo>
                    <a:cubicBezTo>
                      <a:pt x="18" y="95"/>
                      <a:pt x="19" y="94"/>
                      <a:pt x="17" y="95"/>
                    </a:cubicBezTo>
                    <a:cubicBezTo>
                      <a:pt x="17" y="95"/>
                      <a:pt x="16" y="93"/>
                      <a:pt x="14" y="94"/>
                    </a:cubicBezTo>
                    <a:cubicBezTo>
                      <a:pt x="4" y="89"/>
                      <a:pt x="4" y="89"/>
                      <a:pt x="4" y="89"/>
                    </a:cubicBezTo>
                    <a:cubicBezTo>
                      <a:pt x="4" y="89"/>
                      <a:pt x="0" y="87"/>
                      <a:pt x="6" y="88"/>
                    </a:cubicBezTo>
                    <a:cubicBezTo>
                      <a:pt x="6" y="88"/>
                      <a:pt x="19" y="93"/>
                      <a:pt x="14" y="89"/>
                    </a:cubicBezTo>
                    <a:cubicBezTo>
                      <a:pt x="14" y="89"/>
                      <a:pt x="11" y="86"/>
                      <a:pt x="15" y="86"/>
                    </a:cubicBezTo>
                    <a:cubicBezTo>
                      <a:pt x="15" y="86"/>
                      <a:pt x="30" y="87"/>
                      <a:pt x="40" y="81"/>
                    </a:cubicBezTo>
                    <a:cubicBezTo>
                      <a:pt x="40" y="81"/>
                      <a:pt x="61" y="73"/>
                      <a:pt x="55" y="54"/>
                    </a:cubicBezTo>
                    <a:cubicBezTo>
                      <a:pt x="55" y="54"/>
                      <a:pt x="48" y="50"/>
                      <a:pt x="38" y="53"/>
                    </a:cubicBezTo>
                    <a:cubicBezTo>
                      <a:pt x="38" y="53"/>
                      <a:pt x="29" y="59"/>
                      <a:pt x="25" y="57"/>
                    </a:cubicBezTo>
                    <a:cubicBezTo>
                      <a:pt x="25" y="57"/>
                      <a:pt x="17" y="51"/>
                      <a:pt x="15" y="44"/>
                    </a:cubicBezTo>
                    <a:cubicBezTo>
                      <a:pt x="15" y="44"/>
                      <a:pt x="12" y="40"/>
                      <a:pt x="16" y="42"/>
                    </a:cubicBezTo>
                    <a:cubicBezTo>
                      <a:pt x="16" y="42"/>
                      <a:pt x="17" y="44"/>
                      <a:pt x="23" y="43"/>
                    </a:cubicBezTo>
                    <a:cubicBezTo>
                      <a:pt x="23" y="43"/>
                      <a:pt x="28" y="44"/>
                      <a:pt x="30" y="42"/>
                    </a:cubicBezTo>
                    <a:cubicBezTo>
                      <a:pt x="30" y="42"/>
                      <a:pt x="35" y="41"/>
                      <a:pt x="42" y="40"/>
                    </a:cubicBezTo>
                    <a:cubicBezTo>
                      <a:pt x="42" y="40"/>
                      <a:pt x="49" y="39"/>
                      <a:pt x="51" y="38"/>
                    </a:cubicBezTo>
                    <a:cubicBezTo>
                      <a:pt x="51" y="38"/>
                      <a:pt x="53" y="35"/>
                      <a:pt x="49" y="35"/>
                    </a:cubicBezTo>
                    <a:cubicBezTo>
                      <a:pt x="49" y="35"/>
                      <a:pt x="39" y="37"/>
                      <a:pt x="42" y="21"/>
                    </a:cubicBezTo>
                    <a:cubicBezTo>
                      <a:pt x="42" y="21"/>
                      <a:pt x="50" y="9"/>
                      <a:pt x="45" y="12"/>
                    </a:cubicBezTo>
                    <a:cubicBezTo>
                      <a:pt x="45" y="12"/>
                      <a:pt x="37" y="17"/>
                      <a:pt x="31" y="15"/>
                    </a:cubicBezTo>
                    <a:cubicBezTo>
                      <a:pt x="31" y="15"/>
                      <a:pt x="27" y="15"/>
                      <a:pt x="25" y="12"/>
                    </a:cubicBezTo>
                    <a:cubicBezTo>
                      <a:pt x="25" y="12"/>
                      <a:pt x="22" y="7"/>
                      <a:pt x="2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4" name="Freeform 13">
                <a:extLst>
                  <a:ext uri="{FF2B5EF4-FFF2-40B4-BE49-F238E27FC236}">
                    <a16:creationId xmlns="" xmlns:a16="http://schemas.microsoft.com/office/drawing/2014/main" id="{39D54FD1-4C99-4941-A27F-38196AE2B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962"/>
                <a:ext cx="151" cy="247"/>
              </a:xfrm>
              <a:custGeom>
                <a:avLst/>
                <a:gdLst>
                  <a:gd name="T0" fmla="*/ 37 w 79"/>
                  <a:gd name="T1" fmla="*/ 7 h 128"/>
                  <a:gd name="T2" fmla="*/ 39 w 79"/>
                  <a:gd name="T3" fmla="*/ 5 h 128"/>
                  <a:gd name="T4" fmla="*/ 49 w 79"/>
                  <a:gd name="T5" fmla="*/ 8 h 128"/>
                  <a:gd name="T6" fmla="*/ 58 w 79"/>
                  <a:gd name="T7" fmla="*/ 12 h 128"/>
                  <a:gd name="T8" fmla="*/ 60 w 79"/>
                  <a:gd name="T9" fmla="*/ 19 h 128"/>
                  <a:gd name="T10" fmla="*/ 61 w 79"/>
                  <a:gd name="T11" fmla="*/ 26 h 128"/>
                  <a:gd name="T12" fmla="*/ 69 w 79"/>
                  <a:gd name="T13" fmla="*/ 33 h 128"/>
                  <a:gd name="T14" fmla="*/ 70 w 79"/>
                  <a:gd name="T15" fmla="*/ 33 h 128"/>
                  <a:gd name="T16" fmla="*/ 74 w 79"/>
                  <a:gd name="T17" fmla="*/ 38 h 128"/>
                  <a:gd name="T18" fmla="*/ 75 w 79"/>
                  <a:gd name="T19" fmla="*/ 41 h 128"/>
                  <a:gd name="T20" fmla="*/ 77 w 79"/>
                  <a:gd name="T21" fmla="*/ 47 h 128"/>
                  <a:gd name="T22" fmla="*/ 70 w 79"/>
                  <a:gd name="T23" fmla="*/ 58 h 128"/>
                  <a:gd name="T24" fmla="*/ 66 w 79"/>
                  <a:gd name="T25" fmla="*/ 61 h 128"/>
                  <a:gd name="T26" fmla="*/ 62 w 79"/>
                  <a:gd name="T27" fmla="*/ 69 h 128"/>
                  <a:gd name="T28" fmla="*/ 56 w 79"/>
                  <a:gd name="T29" fmla="*/ 77 h 128"/>
                  <a:gd name="T30" fmla="*/ 48 w 79"/>
                  <a:gd name="T31" fmla="*/ 94 h 128"/>
                  <a:gd name="T32" fmla="*/ 44 w 79"/>
                  <a:gd name="T33" fmla="*/ 103 h 128"/>
                  <a:gd name="T34" fmla="*/ 38 w 79"/>
                  <a:gd name="T35" fmla="*/ 107 h 128"/>
                  <a:gd name="T36" fmla="*/ 36 w 79"/>
                  <a:gd name="T37" fmla="*/ 111 h 128"/>
                  <a:gd name="T38" fmla="*/ 33 w 79"/>
                  <a:gd name="T39" fmla="*/ 115 h 128"/>
                  <a:gd name="T40" fmla="*/ 25 w 79"/>
                  <a:gd name="T41" fmla="*/ 119 h 128"/>
                  <a:gd name="T42" fmla="*/ 18 w 79"/>
                  <a:gd name="T43" fmla="*/ 122 h 128"/>
                  <a:gd name="T44" fmla="*/ 13 w 79"/>
                  <a:gd name="T45" fmla="*/ 123 h 128"/>
                  <a:gd name="T46" fmla="*/ 11 w 79"/>
                  <a:gd name="T47" fmla="*/ 125 h 128"/>
                  <a:gd name="T48" fmla="*/ 3 w 79"/>
                  <a:gd name="T49" fmla="*/ 127 h 128"/>
                  <a:gd name="T50" fmla="*/ 9 w 79"/>
                  <a:gd name="T51" fmla="*/ 111 h 128"/>
                  <a:gd name="T52" fmla="*/ 14 w 79"/>
                  <a:gd name="T53" fmla="*/ 103 h 128"/>
                  <a:gd name="T54" fmla="*/ 18 w 79"/>
                  <a:gd name="T55" fmla="*/ 99 h 128"/>
                  <a:gd name="T56" fmla="*/ 20 w 79"/>
                  <a:gd name="T57" fmla="*/ 99 h 128"/>
                  <a:gd name="T58" fmla="*/ 25 w 79"/>
                  <a:gd name="T59" fmla="*/ 93 h 128"/>
                  <a:gd name="T60" fmla="*/ 23 w 79"/>
                  <a:gd name="T61" fmla="*/ 90 h 128"/>
                  <a:gd name="T62" fmla="*/ 23 w 79"/>
                  <a:gd name="T63" fmla="*/ 85 h 128"/>
                  <a:gd name="T64" fmla="*/ 22 w 79"/>
                  <a:gd name="T65" fmla="*/ 83 h 128"/>
                  <a:gd name="T66" fmla="*/ 18 w 79"/>
                  <a:gd name="T67" fmla="*/ 81 h 128"/>
                  <a:gd name="T68" fmla="*/ 15 w 79"/>
                  <a:gd name="T69" fmla="*/ 80 h 128"/>
                  <a:gd name="T70" fmla="*/ 9 w 79"/>
                  <a:gd name="T71" fmla="*/ 69 h 128"/>
                  <a:gd name="T72" fmla="*/ 27 w 79"/>
                  <a:gd name="T73" fmla="*/ 67 h 128"/>
                  <a:gd name="T74" fmla="*/ 36 w 79"/>
                  <a:gd name="T75" fmla="*/ 55 h 128"/>
                  <a:gd name="T76" fmla="*/ 35 w 79"/>
                  <a:gd name="T77" fmla="*/ 52 h 128"/>
                  <a:gd name="T78" fmla="*/ 36 w 79"/>
                  <a:gd name="T79" fmla="*/ 49 h 128"/>
                  <a:gd name="T80" fmla="*/ 36 w 79"/>
                  <a:gd name="T81" fmla="*/ 45 h 128"/>
                  <a:gd name="T82" fmla="*/ 37 w 79"/>
                  <a:gd name="T83" fmla="*/ 42 h 128"/>
                  <a:gd name="T84" fmla="*/ 37 w 79"/>
                  <a:gd name="T85" fmla="*/ 39 h 128"/>
                  <a:gd name="T86" fmla="*/ 38 w 79"/>
                  <a:gd name="T87" fmla="*/ 36 h 128"/>
                  <a:gd name="T88" fmla="*/ 38 w 79"/>
                  <a:gd name="T89" fmla="*/ 33 h 128"/>
                  <a:gd name="T90" fmla="*/ 39 w 79"/>
                  <a:gd name="T91" fmla="*/ 32 h 128"/>
                  <a:gd name="T92" fmla="*/ 40 w 79"/>
                  <a:gd name="T93" fmla="*/ 29 h 128"/>
                  <a:gd name="T94" fmla="*/ 39 w 79"/>
                  <a:gd name="T95" fmla="*/ 25 h 128"/>
                  <a:gd name="T96" fmla="*/ 37 w 79"/>
                  <a:gd name="T97" fmla="*/ 22 h 128"/>
                  <a:gd name="T98" fmla="*/ 37 w 79"/>
                  <a:gd name="T99" fmla="*/ 7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9" h="128">
                    <a:moveTo>
                      <a:pt x="37" y="7"/>
                    </a:moveTo>
                    <a:cubicBezTo>
                      <a:pt x="37" y="7"/>
                      <a:pt x="33" y="0"/>
                      <a:pt x="39" y="5"/>
                    </a:cubicBezTo>
                    <a:cubicBezTo>
                      <a:pt x="39" y="5"/>
                      <a:pt x="46" y="5"/>
                      <a:pt x="49" y="8"/>
                    </a:cubicBezTo>
                    <a:cubicBezTo>
                      <a:pt x="49" y="8"/>
                      <a:pt x="55" y="11"/>
                      <a:pt x="58" y="12"/>
                    </a:cubicBezTo>
                    <a:cubicBezTo>
                      <a:pt x="58" y="12"/>
                      <a:pt x="60" y="12"/>
                      <a:pt x="60" y="19"/>
                    </a:cubicBezTo>
                    <a:cubicBezTo>
                      <a:pt x="60" y="19"/>
                      <a:pt x="59" y="26"/>
                      <a:pt x="61" y="26"/>
                    </a:cubicBezTo>
                    <a:cubicBezTo>
                      <a:pt x="61" y="26"/>
                      <a:pt x="67" y="31"/>
                      <a:pt x="69" y="33"/>
                    </a:cubicBezTo>
                    <a:cubicBezTo>
                      <a:pt x="69" y="33"/>
                      <a:pt x="69" y="34"/>
                      <a:pt x="70" y="33"/>
                    </a:cubicBezTo>
                    <a:cubicBezTo>
                      <a:pt x="70" y="33"/>
                      <a:pt x="74" y="33"/>
                      <a:pt x="74" y="38"/>
                    </a:cubicBezTo>
                    <a:cubicBezTo>
                      <a:pt x="74" y="38"/>
                      <a:pt x="73" y="41"/>
                      <a:pt x="75" y="41"/>
                    </a:cubicBezTo>
                    <a:cubicBezTo>
                      <a:pt x="75" y="41"/>
                      <a:pt x="79" y="42"/>
                      <a:pt x="77" y="47"/>
                    </a:cubicBezTo>
                    <a:cubicBezTo>
                      <a:pt x="77" y="47"/>
                      <a:pt x="77" y="56"/>
                      <a:pt x="70" y="58"/>
                    </a:cubicBezTo>
                    <a:cubicBezTo>
                      <a:pt x="70" y="58"/>
                      <a:pt x="67" y="58"/>
                      <a:pt x="66" y="61"/>
                    </a:cubicBezTo>
                    <a:cubicBezTo>
                      <a:pt x="66" y="61"/>
                      <a:pt x="62" y="66"/>
                      <a:pt x="62" y="69"/>
                    </a:cubicBezTo>
                    <a:cubicBezTo>
                      <a:pt x="62" y="69"/>
                      <a:pt x="60" y="73"/>
                      <a:pt x="56" y="77"/>
                    </a:cubicBezTo>
                    <a:cubicBezTo>
                      <a:pt x="56" y="77"/>
                      <a:pt x="47" y="82"/>
                      <a:pt x="48" y="94"/>
                    </a:cubicBezTo>
                    <a:cubicBezTo>
                      <a:pt x="48" y="94"/>
                      <a:pt x="51" y="100"/>
                      <a:pt x="44" y="103"/>
                    </a:cubicBezTo>
                    <a:cubicBezTo>
                      <a:pt x="44" y="103"/>
                      <a:pt x="42" y="103"/>
                      <a:pt x="38" y="107"/>
                    </a:cubicBezTo>
                    <a:cubicBezTo>
                      <a:pt x="38" y="107"/>
                      <a:pt x="36" y="110"/>
                      <a:pt x="36" y="111"/>
                    </a:cubicBezTo>
                    <a:cubicBezTo>
                      <a:pt x="36" y="111"/>
                      <a:pt x="33" y="114"/>
                      <a:pt x="33" y="115"/>
                    </a:cubicBezTo>
                    <a:cubicBezTo>
                      <a:pt x="33" y="115"/>
                      <a:pt x="31" y="118"/>
                      <a:pt x="25" y="119"/>
                    </a:cubicBezTo>
                    <a:cubicBezTo>
                      <a:pt x="25" y="119"/>
                      <a:pt x="20" y="119"/>
                      <a:pt x="18" y="122"/>
                    </a:cubicBezTo>
                    <a:cubicBezTo>
                      <a:pt x="18" y="122"/>
                      <a:pt x="15" y="124"/>
                      <a:pt x="13" y="123"/>
                    </a:cubicBezTo>
                    <a:cubicBezTo>
                      <a:pt x="13" y="123"/>
                      <a:pt x="12" y="123"/>
                      <a:pt x="11" y="125"/>
                    </a:cubicBezTo>
                    <a:cubicBezTo>
                      <a:pt x="11" y="125"/>
                      <a:pt x="8" y="128"/>
                      <a:pt x="3" y="127"/>
                    </a:cubicBezTo>
                    <a:cubicBezTo>
                      <a:pt x="3" y="127"/>
                      <a:pt x="7" y="116"/>
                      <a:pt x="9" y="111"/>
                    </a:cubicBezTo>
                    <a:cubicBezTo>
                      <a:pt x="9" y="111"/>
                      <a:pt x="11" y="105"/>
                      <a:pt x="14" y="103"/>
                    </a:cubicBezTo>
                    <a:cubicBezTo>
                      <a:pt x="14" y="103"/>
                      <a:pt x="15" y="98"/>
                      <a:pt x="18" y="99"/>
                    </a:cubicBezTo>
                    <a:cubicBezTo>
                      <a:pt x="18" y="99"/>
                      <a:pt x="19" y="101"/>
                      <a:pt x="20" y="99"/>
                    </a:cubicBezTo>
                    <a:cubicBezTo>
                      <a:pt x="20" y="99"/>
                      <a:pt x="24" y="93"/>
                      <a:pt x="25" y="93"/>
                    </a:cubicBezTo>
                    <a:cubicBezTo>
                      <a:pt x="25" y="93"/>
                      <a:pt x="24" y="90"/>
                      <a:pt x="23" y="90"/>
                    </a:cubicBezTo>
                    <a:cubicBezTo>
                      <a:pt x="23" y="90"/>
                      <a:pt x="22" y="87"/>
                      <a:pt x="23" y="85"/>
                    </a:cubicBezTo>
                    <a:cubicBezTo>
                      <a:pt x="23" y="85"/>
                      <a:pt x="24" y="84"/>
                      <a:pt x="22" y="83"/>
                    </a:cubicBezTo>
                    <a:cubicBezTo>
                      <a:pt x="22" y="83"/>
                      <a:pt x="19" y="79"/>
                      <a:pt x="18" y="81"/>
                    </a:cubicBezTo>
                    <a:cubicBezTo>
                      <a:pt x="18" y="81"/>
                      <a:pt x="17" y="81"/>
                      <a:pt x="15" y="80"/>
                    </a:cubicBezTo>
                    <a:cubicBezTo>
                      <a:pt x="15" y="80"/>
                      <a:pt x="0" y="69"/>
                      <a:pt x="9" y="69"/>
                    </a:cubicBezTo>
                    <a:cubicBezTo>
                      <a:pt x="9" y="69"/>
                      <a:pt x="18" y="72"/>
                      <a:pt x="27" y="67"/>
                    </a:cubicBezTo>
                    <a:cubicBezTo>
                      <a:pt x="27" y="67"/>
                      <a:pt x="29" y="66"/>
                      <a:pt x="36" y="55"/>
                    </a:cubicBezTo>
                    <a:cubicBezTo>
                      <a:pt x="36" y="55"/>
                      <a:pt x="37" y="53"/>
                      <a:pt x="35" y="52"/>
                    </a:cubicBezTo>
                    <a:cubicBezTo>
                      <a:pt x="35" y="52"/>
                      <a:pt x="35" y="50"/>
                      <a:pt x="36" y="49"/>
                    </a:cubicBezTo>
                    <a:cubicBezTo>
                      <a:pt x="36" y="49"/>
                      <a:pt x="36" y="48"/>
                      <a:pt x="36" y="45"/>
                    </a:cubicBezTo>
                    <a:cubicBezTo>
                      <a:pt x="36" y="45"/>
                      <a:pt x="36" y="43"/>
                      <a:pt x="37" y="42"/>
                    </a:cubicBezTo>
                    <a:cubicBezTo>
                      <a:pt x="37" y="42"/>
                      <a:pt x="38" y="40"/>
                      <a:pt x="37" y="39"/>
                    </a:cubicBezTo>
                    <a:cubicBezTo>
                      <a:pt x="37" y="39"/>
                      <a:pt x="37" y="37"/>
                      <a:pt x="38" y="36"/>
                    </a:cubicBezTo>
                    <a:cubicBezTo>
                      <a:pt x="38" y="36"/>
                      <a:pt x="38" y="35"/>
                      <a:pt x="38" y="33"/>
                    </a:cubicBezTo>
                    <a:cubicBezTo>
                      <a:pt x="38" y="33"/>
                      <a:pt x="37" y="32"/>
                      <a:pt x="39" y="32"/>
                    </a:cubicBezTo>
                    <a:cubicBezTo>
                      <a:pt x="39" y="32"/>
                      <a:pt x="41" y="33"/>
                      <a:pt x="40" y="29"/>
                    </a:cubicBezTo>
                    <a:cubicBezTo>
                      <a:pt x="40" y="29"/>
                      <a:pt x="39" y="27"/>
                      <a:pt x="39" y="25"/>
                    </a:cubicBezTo>
                    <a:cubicBezTo>
                      <a:pt x="37" y="22"/>
                      <a:pt x="37" y="22"/>
                      <a:pt x="37" y="22"/>
                    </a:cubicBezTo>
                    <a:lnTo>
                      <a:pt x="3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5" name="Freeform 14">
                <a:extLst>
                  <a:ext uri="{FF2B5EF4-FFF2-40B4-BE49-F238E27FC236}">
                    <a16:creationId xmlns="" xmlns:a16="http://schemas.microsoft.com/office/drawing/2014/main" id="{7FA397AD-49FA-4741-8684-AE19844BA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138"/>
                <a:ext cx="63" cy="70"/>
              </a:xfrm>
              <a:custGeom>
                <a:avLst/>
                <a:gdLst>
                  <a:gd name="T0" fmla="*/ 3 w 33"/>
                  <a:gd name="T1" fmla="*/ 8 h 36"/>
                  <a:gd name="T2" fmla="*/ 7 w 33"/>
                  <a:gd name="T3" fmla="*/ 3 h 36"/>
                  <a:gd name="T4" fmla="*/ 13 w 33"/>
                  <a:gd name="T5" fmla="*/ 4 h 36"/>
                  <a:gd name="T6" fmla="*/ 23 w 33"/>
                  <a:gd name="T7" fmla="*/ 12 h 36"/>
                  <a:gd name="T8" fmla="*/ 30 w 33"/>
                  <a:gd name="T9" fmla="*/ 18 h 36"/>
                  <a:gd name="T10" fmla="*/ 31 w 33"/>
                  <a:gd name="T11" fmla="*/ 25 h 36"/>
                  <a:gd name="T12" fmla="*/ 30 w 33"/>
                  <a:gd name="T13" fmla="*/ 28 h 36"/>
                  <a:gd name="T14" fmla="*/ 28 w 33"/>
                  <a:gd name="T15" fmla="*/ 31 h 36"/>
                  <a:gd name="T16" fmla="*/ 19 w 33"/>
                  <a:gd name="T17" fmla="*/ 34 h 36"/>
                  <a:gd name="T18" fmla="*/ 12 w 33"/>
                  <a:gd name="T19" fmla="*/ 33 h 36"/>
                  <a:gd name="T20" fmla="*/ 8 w 33"/>
                  <a:gd name="T21" fmla="*/ 30 h 36"/>
                  <a:gd name="T22" fmla="*/ 5 w 33"/>
                  <a:gd name="T23" fmla="*/ 29 h 36"/>
                  <a:gd name="T24" fmla="*/ 2 w 33"/>
                  <a:gd name="T25" fmla="*/ 25 h 36"/>
                  <a:gd name="T26" fmla="*/ 2 w 33"/>
                  <a:gd name="T27" fmla="*/ 19 h 36"/>
                  <a:gd name="T28" fmla="*/ 3 w 33"/>
                  <a:gd name="T29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36">
                    <a:moveTo>
                      <a:pt x="3" y="8"/>
                    </a:moveTo>
                    <a:cubicBezTo>
                      <a:pt x="3" y="8"/>
                      <a:pt x="4" y="0"/>
                      <a:pt x="7" y="3"/>
                    </a:cubicBezTo>
                    <a:cubicBezTo>
                      <a:pt x="7" y="3"/>
                      <a:pt x="10" y="4"/>
                      <a:pt x="13" y="4"/>
                    </a:cubicBezTo>
                    <a:cubicBezTo>
                      <a:pt x="13" y="4"/>
                      <a:pt x="19" y="7"/>
                      <a:pt x="23" y="12"/>
                    </a:cubicBezTo>
                    <a:cubicBezTo>
                      <a:pt x="23" y="12"/>
                      <a:pt x="28" y="17"/>
                      <a:pt x="30" y="18"/>
                    </a:cubicBezTo>
                    <a:cubicBezTo>
                      <a:pt x="30" y="18"/>
                      <a:pt x="33" y="20"/>
                      <a:pt x="31" y="25"/>
                    </a:cubicBezTo>
                    <a:cubicBezTo>
                      <a:pt x="31" y="25"/>
                      <a:pt x="29" y="27"/>
                      <a:pt x="30" y="28"/>
                    </a:cubicBezTo>
                    <a:cubicBezTo>
                      <a:pt x="30" y="28"/>
                      <a:pt x="29" y="30"/>
                      <a:pt x="28" y="31"/>
                    </a:cubicBezTo>
                    <a:cubicBezTo>
                      <a:pt x="28" y="31"/>
                      <a:pt x="24" y="36"/>
                      <a:pt x="19" y="34"/>
                    </a:cubicBezTo>
                    <a:cubicBezTo>
                      <a:pt x="19" y="34"/>
                      <a:pt x="15" y="34"/>
                      <a:pt x="12" y="33"/>
                    </a:cubicBezTo>
                    <a:cubicBezTo>
                      <a:pt x="12" y="33"/>
                      <a:pt x="9" y="32"/>
                      <a:pt x="8" y="30"/>
                    </a:cubicBezTo>
                    <a:cubicBezTo>
                      <a:pt x="8" y="30"/>
                      <a:pt x="6" y="29"/>
                      <a:pt x="5" y="29"/>
                    </a:cubicBezTo>
                    <a:cubicBezTo>
                      <a:pt x="5" y="29"/>
                      <a:pt x="4" y="29"/>
                      <a:pt x="2" y="25"/>
                    </a:cubicBezTo>
                    <a:cubicBezTo>
                      <a:pt x="2" y="25"/>
                      <a:pt x="0" y="23"/>
                      <a:pt x="2" y="19"/>
                    </a:cubicBezTo>
                    <a:cubicBezTo>
                      <a:pt x="2" y="19"/>
                      <a:pt x="4" y="14"/>
                      <a:pt x="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6" name="Freeform 15">
                <a:extLst>
                  <a:ext uri="{FF2B5EF4-FFF2-40B4-BE49-F238E27FC236}">
                    <a16:creationId xmlns="" xmlns:a16="http://schemas.microsoft.com/office/drawing/2014/main" id="{A23C6269-FF4F-0F4C-B525-C2D26341A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064"/>
                <a:ext cx="36" cy="142"/>
              </a:xfrm>
              <a:custGeom>
                <a:avLst/>
                <a:gdLst>
                  <a:gd name="T0" fmla="*/ 0 w 19"/>
                  <a:gd name="T1" fmla="*/ 48 h 73"/>
                  <a:gd name="T2" fmla="*/ 1 w 19"/>
                  <a:gd name="T3" fmla="*/ 27 h 73"/>
                  <a:gd name="T4" fmla="*/ 1 w 19"/>
                  <a:gd name="T5" fmla="*/ 24 h 73"/>
                  <a:gd name="T6" fmla="*/ 1 w 19"/>
                  <a:gd name="T7" fmla="*/ 12 h 73"/>
                  <a:gd name="T8" fmla="*/ 3 w 19"/>
                  <a:gd name="T9" fmla="*/ 10 h 73"/>
                  <a:gd name="T10" fmla="*/ 3 w 19"/>
                  <a:gd name="T11" fmla="*/ 7 h 73"/>
                  <a:gd name="T12" fmla="*/ 3 w 19"/>
                  <a:gd name="T13" fmla="*/ 5 h 73"/>
                  <a:gd name="T14" fmla="*/ 7 w 19"/>
                  <a:gd name="T15" fmla="*/ 3 h 73"/>
                  <a:gd name="T16" fmla="*/ 6 w 19"/>
                  <a:gd name="T17" fmla="*/ 8 h 73"/>
                  <a:gd name="T18" fmla="*/ 9 w 19"/>
                  <a:gd name="T19" fmla="*/ 26 h 73"/>
                  <a:gd name="T20" fmla="*/ 11 w 19"/>
                  <a:gd name="T21" fmla="*/ 30 h 73"/>
                  <a:gd name="T22" fmla="*/ 14 w 19"/>
                  <a:gd name="T23" fmla="*/ 37 h 73"/>
                  <a:gd name="T24" fmla="*/ 14 w 19"/>
                  <a:gd name="T25" fmla="*/ 42 h 73"/>
                  <a:gd name="T26" fmla="*/ 15 w 19"/>
                  <a:gd name="T27" fmla="*/ 43 h 73"/>
                  <a:gd name="T28" fmla="*/ 17 w 19"/>
                  <a:gd name="T29" fmla="*/ 45 h 73"/>
                  <a:gd name="T30" fmla="*/ 16 w 19"/>
                  <a:gd name="T31" fmla="*/ 54 h 73"/>
                  <a:gd name="T32" fmla="*/ 17 w 19"/>
                  <a:gd name="T33" fmla="*/ 57 h 73"/>
                  <a:gd name="T34" fmla="*/ 18 w 19"/>
                  <a:gd name="T35" fmla="*/ 59 h 73"/>
                  <a:gd name="T36" fmla="*/ 18 w 19"/>
                  <a:gd name="T37" fmla="*/ 61 h 73"/>
                  <a:gd name="T38" fmla="*/ 18 w 19"/>
                  <a:gd name="T39" fmla="*/ 70 h 73"/>
                  <a:gd name="T40" fmla="*/ 13 w 19"/>
                  <a:gd name="T41" fmla="*/ 71 h 73"/>
                  <a:gd name="T42" fmla="*/ 0 w 19"/>
                  <a:gd name="T43" fmla="*/ 48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73">
                    <a:moveTo>
                      <a:pt x="0" y="48"/>
                    </a:moveTo>
                    <a:cubicBezTo>
                      <a:pt x="0" y="48"/>
                      <a:pt x="0" y="28"/>
                      <a:pt x="1" y="27"/>
                    </a:cubicBezTo>
                    <a:cubicBezTo>
                      <a:pt x="1" y="27"/>
                      <a:pt x="1" y="26"/>
                      <a:pt x="1" y="24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1"/>
                      <a:pt x="3" y="10"/>
                    </a:cubicBezTo>
                    <a:cubicBezTo>
                      <a:pt x="3" y="10"/>
                      <a:pt x="2" y="7"/>
                      <a:pt x="3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5"/>
                      <a:pt x="4" y="0"/>
                      <a:pt x="7" y="3"/>
                    </a:cubicBezTo>
                    <a:cubicBezTo>
                      <a:pt x="7" y="3"/>
                      <a:pt x="8" y="5"/>
                      <a:pt x="6" y="8"/>
                    </a:cubicBezTo>
                    <a:cubicBezTo>
                      <a:pt x="6" y="8"/>
                      <a:pt x="3" y="11"/>
                      <a:pt x="9" y="26"/>
                    </a:cubicBezTo>
                    <a:cubicBezTo>
                      <a:pt x="9" y="26"/>
                      <a:pt x="9" y="28"/>
                      <a:pt x="11" y="30"/>
                    </a:cubicBezTo>
                    <a:cubicBezTo>
                      <a:pt x="11" y="30"/>
                      <a:pt x="14" y="32"/>
                      <a:pt x="14" y="37"/>
                    </a:cubicBezTo>
                    <a:cubicBezTo>
                      <a:pt x="14" y="37"/>
                      <a:pt x="14" y="40"/>
                      <a:pt x="14" y="42"/>
                    </a:cubicBezTo>
                    <a:cubicBezTo>
                      <a:pt x="14" y="42"/>
                      <a:pt x="12" y="44"/>
                      <a:pt x="15" y="43"/>
                    </a:cubicBezTo>
                    <a:cubicBezTo>
                      <a:pt x="15" y="43"/>
                      <a:pt x="17" y="43"/>
                      <a:pt x="17" y="45"/>
                    </a:cubicBezTo>
                    <a:cubicBezTo>
                      <a:pt x="17" y="45"/>
                      <a:pt x="16" y="52"/>
                      <a:pt x="16" y="54"/>
                    </a:cubicBezTo>
                    <a:cubicBezTo>
                      <a:pt x="16" y="54"/>
                      <a:pt x="18" y="56"/>
                      <a:pt x="17" y="57"/>
                    </a:cubicBezTo>
                    <a:cubicBezTo>
                      <a:pt x="17" y="57"/>
                      <a:pt x="17" y="58"/>
                      <a:pt x="18" y="59"/>
                    </a:cubicBezTo>
                    <a:cubicBezTo>
                      <a:pt x="18" y="59"/>
                      <a:pt x="18" y="59"/>
                      <a:pt x="18" y="61"/>
                    </a:cubicBezTo>
                    <a:cubicBezTo>
                      <a:pt x="18" y="61"/>
                      <a:pt x="19" y="69"/>
                      <a:pt x="18" y="70"/>
                    </a:cubicBezTo>
                    <a:cubicBezTo>
                      <a:pt x="18" y="70"/>
                      <a:pt x="16" y="73"/>
                      <a:pt x="13" y="71"/>
                    </a:cubicBezTo>
                    <a:cubicBezTo>
                      <a:pt x="13" y="71"/>
                      <a:pt x="3" y="62"/>
                      <a:pt x="0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7" name="Freeform 16">
                <a:extLst>
                  <a:ext uri="{FF2B5EF4-FFF2-40B4-BE49-F238E27FC236}">
                    <a16:creationId xmlns="" xmlns:a16="http://schemas.microsoft.com/office/drawing/2014/main" id="{809E0305-931A-3149-A98A-88FA80217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85"/>
                <a:ext cx="35" cy="60"/>
              </a:xfrm>
              <a:custGeom>
                <a:avLst/>
                <a:gdLst>
                  <a:gd name="T0" fmla="*/ 7 w 18"/>
                  <a:gd name="T1" fmla="*/ 5 h 31"/>
                  <a:gd name="T2" fmla="*/ 8 w 18"/>
                  <a:gd name="T3" fmla="*/ 2 h 31"/>
                  <a:gd name="T4" fmla="*/ 11 w 18"/>
                  <a:gd name="T5" fmla="*/ 3 h 31"/>
                  <a:gd name="T6" fmla="*/ 18 w 18"/>
                  <a:gd name="T7" fmla="*/ 25 h 31"/>
                  <a:gd name="T8" fmla="*/ 11 w 18"/>
                  <a:gd name="T9" fmla="*/ 28 h 31"/>
                  <a:gd name="T10" fmla="*/ 7 w 18"/>
                  <a:gd name="T11" fmla="*/ 25 h 31"/>
                  <a:gd name="T12" fmla="*/ 2 w 18"/>
                  <a:gd name="T13" fmla="*/ 25 h 31"/>
                  <a:gd name="T14" fmla="*/ 2 w 18"/>
                  <a:gd name="T15" fmla="*/ 22 h 31"/>
                  <a:gd name="T16" fmla="*/ 7 w 18"/>
                  <a:gd name="T17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1">
                    <a:moveTo>
                      <a:pt x="7" y="5"/>
                    </a:moveTo>
                    <a:cubicBezTo>
                      <a:pt x="7" y="5"/>
                      <a:pt x="6" y="4"/>
                      <a:pt x="8" y="2"/>
                    </a:cubicBezTo>
                    <a:cubicBezTo>
                      <a:pt x="8" y="2"/>
                      <a:pt x="10" y="0"/>
                      <a:pt x="11" y="3"/>
                    </a:cubicBezTo>
                    <a:cubicBezTo>
                      <a:pt x="11" y="3"/>
                      <a:pt x="18" y="18"/>
                      <a:pt x="18" y="25"/>
                    </a:cubicBezTo>
                    <a:cubicBezTo>
                      <a:pt x="18" y="25"/>
                      <a:pt x="17" y="31"/>
                      <a:pt x="11" y="28"/>
                    </a:cubicBezTo>
                    <a:cubicBezTo>
                      <a:pt x="11" y="28"/>
                      <a:pt x="9" y="27"/>
                      <a:pt x="7" y="25"/>
                    </a:cubicBezTo>
                    <a:cubicBezTo>
                      <a:pt x="7" y="25"/>
                      <a:pt x="5" y="26"/>
                      <a:pt x="2" y="25"/>
                    </a:cubicBezTo>
                    <a:cubicBezTo>
                      <a:pt x="2" y="25"/>
                      <a:pt x="0" y="24"/>
                      <a:pt x="2" y="22"/>
                    </a:cubicBezTo>
                    <a:cubicBezTo>
                      <a:pt x="2" y="22"/>
                      <a:pt x="7" y="13"/>
                      <a:pt x="7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8" name="Freeform 17">
                <a:extLst>
                  <a:ext uri="{FF2B5EF4-FFF2-40B4-BE49-F238E27FC236}">
                    <a16:creationId xmlns="" xmlns:a16="http://schemas.microsoft.com/office/drawing/2014/main" id="{C138BBB5-75D6-594D-AE6F-63C5A97D18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69" y="1956"/>
                <a:ext cx="218" cy="246"/>
              </a:xfrm>
              <a:custGeom>
                <a:avLst/>
                <a:gdLst>
                  <a:gd name="T0" fmla="*/ 98 w 114"/>
                  <a:gd name="T1" fmla="*/ 50 h 127"/>
                  <a:gd name="T2" fmla="*/ 110 w 114"/>
                  <a:gd name="T3" fmla="*/ 70 h 127"/>
                  <a:gd name="T4" fmla="*/ 98 w 114"/>
                  <a:gd name="T5" fmla="*/ 83 h 127"/>
                  <a:gd name="T6" fmla="*/ 82 w 114"/>
                  <a:gd name="T7" fmla="*/ 103 h 127"/>
                  <a:gd name="T8" fmla="*/ 83 w 114"/>
                  <a:gd name="T9" fmla="*/ 119 h 127"/>
                  <a:gd name="T10" fmla="*/ 79 w 114"/>
                  <a:gd name="T11" fmla="*/ 85 h 127"/>
                  <a:gd name="T12" fmla="*/ 97 w 114"/>
                  <a:gd name="T13" fmla="*/ 64 h 127"/>
                  <a:gd name="T14" fmla="*/ 88 w 114"/>
                  <a:gd name="T15" fmla="*/ 51 h 127"/>
                  <a:gd name="T16" fmla="*/ 79 w 114"/>
                  <a:gd name="T17" fmla="*/ 45 h 127"/>
                  <a:gd name="T18" fmla="*/ 38 w 114"/>
                  <a:gd name="T19" fmla="*/ 47 h 127"/>
                  <a:gd name="T20" fmla="*/ 53 w 114"/>
                  <a:gd name="T21" fmla="*/ 40 h 127"/>
                  <a:gd name="T22" fmla="*/ 54 w 114"/>
                  <a:gd name="T23" fmla="*/ 3 h 127"/>
                  <a:gd name="T24" fmla="*/ 61 w 114"/>
                  <a:gd name="T25" fmla="*/ 3 h 127"/>
                  <a:gd name="T26" fmla="*/ 67 w 114"/>
                  <a:gd name="T27" fmla="*/ 27 h 127"/>
                  <a:gd name="T28" fmla="*/ 69 w 114"/>
                  <a:gd name="T29" fmla="*/ 43 h 127"/>
                  <a:gd name="T30" fmla="*/ 79 w 114"/>
                  <a:gd name="T31" fmla="*/ 49 h 127"/>
                  <a:gd name="T32" fmla="*/ 71 w 114"/>
                  <a:gd name="T33" fmla="*/ 53 h 127"/>
                  <a:gd name="T34" fmla="*/ 76 w 114"/>
                  <a:gd name="T35" fmla="*/ 64 h 127"/>
                  <a:gd name="T36" fmla="*/ 72 w 114"/>
                  <a:gd name="T37" fmla="*/ 73 h 127"/>
                  <a:gd name="T38" fmla="*/ 62 w 114"/>
                  <a:gd name="T39" fmla="*/ 95 h 127"/>
                  <a:gd name="T40" fmla="*/ 77 w 114"/>
                  <a:gd name="T41" fmla="*/ 88 h 127"/>
                  <a:gd name="T42" fmla="*/ 79 w 114"/>
                  <a:gd name="T43" fmla="*/ 120 h 127"/>
                  <a:gd name="T44" fmla="*/ 65 w 114"/>
                  <a:gd name="T45" fmla="*/ 120 h 127"/>
                  <a:gd name="T46" fmla="*/ 54 w 114"/>
                  <a:gd name="T47" fmla="*/ 119 h 127"/>
                  <a:gd name="T48" fmla="*/ 33 w 114"/>
                  <a:gd name="T49" fmla="*/ 115 h 127"/>
                  <a:gd name="T50" fmla="*/ 38 w 114"/>
                  <a:gd name="T51" fmla="*/ 109 h 127"/>
                  <a:gd name="T52" fmla="*/ 49 w 114"/>
                  <a:gd name="T53" fmla="*/ 98 h 127"/>
                  <a:gd name="T54" fmla="*/ 50 w 114"/>
                  <a:gd name="T55" fmla="*/ 84 h 127"/>
                  <a:gd name="T56" fmla="*/ 43 w 114"/>
                  <a:gd name="T57" fmla="*/ 67 h 127"/>
                  <a:gd name="T58" fmla="*/ 51 w 114"/>
                  <a:gd name="T59" fmla="*/ 61 h 127"/>
                  <a:gd name="T60" fmla="*/ 53 w 114"/>
                  <a:gd name="T61" fmla="*/ 50 h 127"/>
                  <a:gd name="T62" fmla="*/ 35 w 114"/>
                  <a:gd name="T63" fmla="*/ 59 h 127"/>
                  <a:gd name="T64" fmla="*/ 33 w 114"/>
                  <a:gd name="T65" fmla="*/ 51 h 127"/>
                  <a:gd name="T66" fmla="*/ 0 w 114"/>
                  <a:gd name="T67" fmla="*/ 78 h 127"/>
                  <a:gd name="T68" fmla="*/ 0 w 114"/>
                  <a:gd name="T69" fmla="*/ 76 h 127"/>
                  <a:gd name="T70" fmla="*/ 13 w 114"/>
                  <a:gd name="T71" fmla="*/ 63 h 127"/>
                  <a:gd name="T72" fmla="*/ 33 w 114"/>
                  <a:gd name="T73" fmla="*/ 51 h 127"/>
                  <a:gd name="T74" fmla="*/ 30 w 114"/>
                  <a:gd name="T75" fmla="*/ 63 h 127"/>
                  <a:gd name="T76" fmla="*/ 18 w 114"/>
                  <a:gd name="T77" fmla="*/ 69 h 127"/>
                  <a:gd name="T78" fmla="*/ 12 w 114"/>
                  <a:gd name="T79" fmla="*/ 86 h 127"/>
                  <a:gd name="T80" fmla="*/ 26 w 114"/>
                  <a:gd name="T81" fmla="*/ 106 h 127"/>
                  <a:gd name="T82" fmla="*/ 33 w 114"/>
                  <a:gd name="T83" fmla="*/ 115 h 127"/>
                  <a:gd name="T84" fmla="*/ 13 w 114"/>
                  <a:gd name="T85" fmla="*/ 98 h 127"/>
                  <a:gd name="T86" fmla="*/ 3 w 114"/>
                  <a:gd name="T87" fmla="*/ 82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4" h="127">
                    <a:moveTo>
                      <a:pt x="79" y="45"/>
                    </a:moveTo>
                    <a:cubicBezTo>
                      <a:pt x="86" y="47"/>
                      <a:pt x="95" y="49"/>
                      <a:pt x="98" y="50"/>
                    </a:cubicBezTo>
                    <a:cubicBezTo>
                      <a:pt x="98" y="50"/>
                      <a:pt x="106" y="52"/>
                      <a:pt x="112" y="63"/>
                    </a:cubicBezTo>
                    <a:cubicBezTo>
                      <a:pt x="112" y="63"/>
                      <a:pt x="114" y="64"/>
                      <a:pt x="110" y="70"/>
                    </a:cubicBezTo>
                    <a:cubicBezTo>
                      <a:pt x="110" y="70"/>
                      <a:pt x="106" y="75"/>
                      <a:pt x="101" y="77"/>
                    </a:cubicBezTo>
                    <a:cubicBezTo>
                      <a:pt x="101" y="77"/>
                      <a:pt x="99" y="78"/>
                      <a:pt x="98" y="83"/>
                    </a:cubicBezTo>
                    <a:cubicBezTo>
                      <a:pt x="98" y="83"/>
                      <a:pt x="91" y="93"/>
                      <a:pt x="87" y="95"/>
                    </a:cubicBezTo>
                    <a:cubicBezTo>
                      <a:pt x="87" y="95"/>
                      <a:pt x="81" y="97"/>
                      <a:pt x="82" y="103"/>
                    </a:cubicBezTo>
                    <a:cubicBezTo>
                      <a:pt x="82" y="103"/>
                      <a:pt x="88" y="109"/>
                      <a:pt x="86" y="117"/>
                    </a:cubicBezTo>
                    <a:cubicBezTo>
                      <a:pt x="86" y="117"/>
                      <a:pt x="86" y="119"/>
                      <a:pt x="83" y="119"/>
                    </a:cubicBezTo>
                    <a:cubicBezTo>
                      <a:pt x="83" y="119"/>
                      <a:pt x="82" y="119"/>
                      <a:pt x="79" y="120"/>
                    </a:cubicBezTo>
                    <a:cubicBezTo>
                      <a:pt x="79" y="85"/>
                      <a:pt x="79" y="85"/>
                      <a:pt x="79" y="85"/>
                    </a:cubicBezTo>
                    <a:cubicBezTo>
                      <a:pt x="83" y="81"/>
                      <a:pt x="89" y="76"/>
                      <a:pt x="89" y="76"/>
                    </a:cubicBezTo>
                    <a:cubicBezTo>
                      <a:pt x="90" y="73"/>
                      <a:pt x="97" y="64"/>
                      <a:pt x="97" y="64"/>
                    </a:cubicBezTo>
                    <a:cubicBezTo>
                      <a:pt x="98" y="63"/>
                      <a:pt x="97" y="59"/>
                      <a:pt x="97" y="59"/>
                    </a:cubicBezTo>
                    <a:cubicBezTo>
                      <a:pt x="97" y="57"/>
                      <a:pt x="88" y="51"/>
                      <a:pt x="88" y="51"/>
                    </a:cubicBezTo>
                    <a:cubicBezTo>
                      <a:pt x="87" y="50"/>
                      <a:pt x="83" y="50"/>
                      <a:pt x="79" y="49"/>
                    </a:cubicBezTo>
                    <a:lnTo>
                      <a:pt x="79" y="45"/>
                    </a:lnTo>
                    <a:close/>
                    <a:moveTo>
                      <a:pt x="33" y="51"/>
                    </a:moveTo>
                    <a:cubicBezTo>
                      <a:pt x="35" y="50"/>
                      <a:pt x="37" y="48"/>
                      <a:pt x="38" y="47"/>
                    </a:cubicBezTo>
                    <a:cubicBezTo>
                      <a:pt x="38" y="47"/>
                      <a:pt x="42" y="44"/>
                      <a:pt x="46" y="43"/>
                    </a:cubicBezTo>
                    <a:cubicBezTo>
                      <a:pt x="46" y="43"/>
                      <a:pt x="53" y="42"/>
                      <a:pt x="53" y="40"/>
                    </a:cubicBezTo>
                    <a:cubicBezTo>
                      <a:pt x="53" y="40"/>
                      <a:pt x="54" y="34"/>
                      <a:pt x="54" y="32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0"/>
                      <a:pt x="57" y="2"/>
                    </a:cubicBezTo>
                    <a:cubicBezTo>
                      <a:pt x="57" y="2"/>
                      <a:pt x="58" y="4"/>
                      <a:pt x="61" y="3"/>
                    </a:cubicBezTo>
                    <a:cubicBezTo>
                      <a:pt x="61" y="3"/>
                      <a:pt x="64" y="3"/>
                      <a:pt x="65" y="10"/>
                    </a:cubicBezTo>
                    <a:cubicBezTo>
                      <a:pt x="65" y="10"/>
                      <a:pt x="67" y="19"/>
                      <a:pt x="67" y="27"/>
                    </a:cubicBezTo>
                    <a:cubicBezTo>
                      <a:pt x="67" y="27"/>
                      <a:pt x="67" y="37"/>
                      <a:pt x="67" y="39"/>
                    </a:cubicBezTo>
                    <a:cubicBezTo>
                      <a:pt x="67" y="39"/>
                      <a:pt x="66" y="42"/>
                      <a:pt x="69" y="43"/>
                    </a:cubicBezTo>
                    <a:cubicBezTo>
                      <a:pt x="69" y="43"/>
                      <a:pt x="74" y="44"/>
                      <a:pt x="79" y="45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76" y="48"/>
                      <a:pt x="73" y="48"/>
                      <a:pt x="73" y="48"/>
                    </a:cubicBezTo>
                    <a:cubicBezTo>
                      <a:pt x="67" y="47"/>
                      <a:pt x="71" y="53"/>
                      <a:pt x="71" y="53"/>
                    </a:cubicBezTo>
                    <a:cubicBezTo>
                      <a:pt x="72" y="55"/>
                      <a:pt x="74" y="60"/>
                      <a:pt x="74" y="60"/>
                    </a:cubicBezTo>
                    <a:cubicBezTo>
                      <a:pt x="74" y="63"/>
                      <a:pt x="76" y="64"/>
                      <a:pt x="76" y="64"/>
                    </a:cubicBezTo>
                    <a:cubicBezTo>
                      <a:pt x="78" y="67"/>
                      <a:pt x="75" y="70"/>
                      <a:pt x="75" y="70"/>
                    </a:cubicBezTo>
                    <a:cubicBezTo>
                      <a:pt x="74" y="71"/>
                      <a:pt x="72" y="73"/>
                      <a:pt x="72" y="73"/>
                    </a:cubicBezTo>
                    <a:cubicBezTo>
                      <a:pt x="70" y="79"/>
                      <a:pt x="64" y="83"/>
                      <a:pt x="64" y="83"/>
                    </a:cubicBezTo>
                    <a:cubicBezTo>
                      <a:pt x="59" y="86"/>
                      <a:pt x="62" y="95"/>
                      <a:pt x="62" y="95"/>
                    </a:cubicBezTo>
                    <a:cubicBezTo>
                      <a:pt x="64" y="101"/>
                      <a:pt x="73" y="91"/>
                      <a:pt x="73" y="91"/>
                    </a:cubicBezTo>
                    <a:cubicBezTo>
                      <a:pt x="75" y="89"/>
                      <a:pt x="77" y="88"/>
                      <a:pt x="77" y="88"/>
                    </a:cubicBezTo>
                    <a:cubicBezTo>
                      <a:pt x="77" y="88"/>
                      <a:pt x="78" y="86"/>
                      <a:pt x="79" y="85"/>
                    </a:cubicBezTo>
                    <a:cubicBezTo>
                      <a:pt x="79" y="120"/>
                      <a:pt x="79" y="120"/>
                      <a:pt x="79" y="120"/>
                    </a:cubicBezTo>
                    <a:cubicBezTo>
                      <a:pt x="79" y="120"/>
                      <a:pt x="77" y="120"/>
                      <a:pt x="76" y="120"/>
                    </a:cubicBezTo>
                    <a:cubicBezTo>
                      <a:pt x="76" y="120"/>
                      <a:pt x="70" y="121"/>
                      <a:pt x="65" y="120"/>
                    </a:cubicBezTo>
                    <a:cubicBezTo>
                      <a:pt x="65" y="120"/>
                      <a:pt x="61" y="120"/>
                      <a:pt x="57" y="119"/>
                    </a:cubicBezTo>
                    <a:cubicBezTo>
                      <a:pt x="57" y="119"/>
                      <a:pt x="56" y="118"/>
                      <a:pt x="54" y="119"/>
                    </a:cubicBezTo>
                    <a:cubicBezTo>
                      <a:pt x="54" y="119"/>
                      <a:pt x="44" y="127"/>
                      <a:pt x="36" y="118"/>
                    </a:cubicBezTo>
                    <a:cubicBezTo>
                      <a:pt x="36" y="118"/>
                      <a:pt x="34" y="116"/>
                      <a:pt x="33" y="115"/>
                    </a:cubicBezTo>
                    <a:cubicBezTo>
                      <a:pt x="33" y="108"/>
                      <a:pt x="33" y="108"/>
                      <a:pt x="33" y="108"/>
                    </a:cubicBezTo>
                    <a:cubicBezTo>
                      <a:pt x="34" y="109"/>
                      <a:pt x="36" y="109"/>
                      <a:pt x="38" y="109"/>
                    </a:cubicBezTo>
                    <a:cubicBezTo>
                      <a:pt x="45" y="109"/>
                      <a:pt x="46" y="103"/>
                      <a:pt x="46" y="103"/>
                    </a:cubicBezTo>
                    <a:cubicBezTo>
                      <a:pt x="45" y="101"/>
                      <a:pt x="49" y="98"/>
                      <a:pt x="49" y="98"/>
                    </a:cubicBezTo>
                    <a:cubicBezTo>
                      <a:pt x="51" y="96"/>
                      <a:pt x="51" y="94"/>
                      <a:pt x="51" y="94"/>
                    </a:cubicBezTo>
                    <a:cubicBezTo>
                      <a:pt x="50" y="91"/>
                      <a:pt x="50" y="84"/>
                      <a:pt x="50" y="84"/>
                    </a:cubicBezTo>
                    <a:cubicBezTo>
                      <a:pt x="47" y="82"/>
                      <a:pt x="41" y="75"/>
                      <a:pt x="41" y="75"/>
                    </a:cubicBezTo>
                    <a:cubicBezTo>
                      <a:pt x="37" y="67"/>
                      <a:pt x="43" y="67"/>
                      <a:pt x="43" y="67"/>
                    </a:cubicBezTo>
                    <a:cubicBezTo>
                      <a:pt x="46" y="68"/>
                      <a:pt x="47" y="67"/>
                      <a:pt x="47" y="67"/>
                    </a:cubicBezTo>
                    <a:cubicBezTo>
                      <a:pt x="51" y="67"/>
                      <a:pt x="51" y="61"/>
                      <a:pt x="51" y="61"/>
                    </a:cubicBezTo>
                    <a:cubicBezTo>
                      <a:pt x="51" y="58"/>
                      <a:pt x="52" y="56"/>
                      <a:pt x="52" y="56"/>
                    </a:cubicBezTo>
                    <a:cubicBezTo>
                      <a:pt x="54" y="50"/>
                      <a:pt x="53" y="50"/>
                      <a:pt x="53" y="50"/>
                    </a:cubicBezTo>
                    <a:cubicBezTo>
                      <a:pt x="50" y="45"/>
                      <a:pt x="47" y="50"/>
                      <a:pt x="47" y="50"/>
                    </a:cubicBezTo>
                    <a:cubicBezTo>
                      <a:pt x="45" y="53"/>
                      <a:pt x="35" y="59"/>
                      <a:pt x="35" y="59"/>
                    </a:cubicBezTo>
                    <a:cubicBezTo>
                      <a:pt x="34" y="59"/>
                      <a:pt x="33" y="60"/>
                      <a:pt x="33" y="60"/>
                    </a:cubicBezTo>
                    <a:lnTo>
                      <a:pt x="33" y="51"/>
                    </a:lnTo>
                    <a:close/>
                    <a:moveTo>
                      <a:pt x="3" y="82"/>
                    </a:moveTo>
                    <a:cubicBezTo>
                      <a:pt x="3" y="82"/>
                      <a:pt x="0" y="81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7"/>
                      <a:pt x="0" y="77"/>
                      <a:pt x="0" y="76"/>
                    </a:cubicBezTo>
                    <a:cubicBezTo>
                      <a:pt x="0" y="76"/>
                      <a:pt x="0" y="74"/>
                      <a:pt x="5" y="69"/>
                    </a:cubicBezTo>
                    <a:cubicBezTo>
                      <a:pt x="5" y="69"/>
                      <a:pt x="9" y="65"/>
                      <a:pt x="13" y="63"/>
                    </a:cubicBezTo>
                    <a:cubicBezTo>
                      <a:pt x="13" y="63"/>
                      <a:pt x="22" y="57"/>
                      <a:pt x="28" y="55"/>
                    </a:cubicBezTo>
                    <a:cubicBezTo>
                      <a:pt x="28" y="55"/>
                      <a:pt x="30" y="53"/>
                      <a:pt x="33" y="51"/>
                    </a:cubicBezTo>
                    <a:cubicBezTo>
                      <a:pt x="33" y="60"/>
                      <a:pt x="33" y="60"/>
                      <a:pt x="33" y="60"/>
                    </a:cubicBezTo>
                    <a:cubicBezTo>
                      <a:pt x="31" y="62"/>
                      <a:pt x="30" y="63"/>
                      <a:pt x="30" y="63"/>
                    </a:cubicBezTo>
                    <a:cubicBezTo>
                      <a:pt x="26" y="62"/>
                      <a:pt x="22" y="65"/>
                      <a:pt x="22" y="65"/>
                    </a:cubicBezTo>
                    <a:cubicBezTo>
                      <a:pt x="17" y="67"/>
                      <a:pt x="18" y="69"/>
                      <a:pt x="18" y="69"/>
                    </a:cubicBezTo>
                    <a:cubicBezTo>
                      <a:pt x="17" y="72"/>
                      <a:pt x="14" y="78"/>
                      <a:pt x="14" y="78"/>
                    </a:cubicBezTo>
                    <a:cubicBezTo>
                      <a:pt x="13" y="79"/>
                      <a:pt x="12" y="84"/>
                      <a:pt x="12" y="86"/>
                    </a:cubicBezTo>
                    <a:cubicBezTo>
                      <a:pt x="12" y="86"/>
                      <a:pt x="14" y="92"/>
                      <a:pt x="14" y="92"/>
                    </a:cubicBezTo>
                    <a:cubicBezTo>
                      <a:pt x="16" y="97"/>
                      <a:pt x="26" y="106"/>
                      <a:pt x="26" y="106"/>
                    </a:cubicBezTo>
                    <a:cubicBezTo>
                      <a:pt x="28" y="107"/>
                      <a:pt x="30" y="108"/>
                      <a:pt x="33" y="108"/>
                    </a:cubicBezTo>
                    <a:cubicBezTo>
                      <a:pt x="33" y="115"/>
                      <a:pt x="33" y="115"/>
                      <a:pt x="33" y="115"/>
                    </a:cubicBezTo>
                    <a:cubicBezTo>
                      <a:pt x="31" y="113"/>
                      <a:pt x="29" y="111"/>
                      <a:pt x="27" y="111"/>
                    </a:cubicBezTo>
                    <a:cubicBezTo>
                      <a:pt x="27" y="111"/>
                      <a:pt x="17" y="102"/>
                      <a:pt x="13" y="98"/>
                    </a:cubicBezTo>
                    <a:cubicBezTo>
                      <a:pt x="13" y="98"/>
                      <a:pt x="7" y="92"/>
                      <a:pt x="7" y="87"/>
                    </a:cubicBezTo>
                    <a:cubicBezTo>
                      <a:pt x="7" y="87"/>
                      <a:pt x="6" y="82"/>
                      <a:pt x="3" y="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9" name="Freeform 18">
                <a:extLst>
                  <a:ext uri="{FF2B5EF4-FFF2-40B4-BE49-F238E27FC236}">
                    <a16:creationId xmlns="" xmlns:a16="http://schemas.microsoft.com/office/drawing/2014/main" id="{3BA4C66A-5734-6844-B963-9ABEAF7E6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954"/>
                <a:ext cx="212" cy="261"/>
              </a:xfrm>
              <a:custGeom>
                <a:avLst/>
                <a:gdLst>
                  <a:gd name="T0" fmla="*/ 92 w 111"/>
                  <a:gd name="T1" fmla="*/ 4 h 135"/>
                  <a:gd name="T2" fmla="*/ 108 w 111"/>
                  <a:gd name="T3" fmla="*/ 13 h 135"/>
                  <a:gd name="T4" fmla="*/ 106 w 111"/>
                  <a:gd name="T5" fmla="*/ 20 h 135"/>
                  <a:gd name="T6" fmla="*/ 98 w 111"/>
                  <a:gd name="T7" fmla="*/ 25 h 135"/>
                  <a:gd name="T8" fmla="*/ 93 w 111"/>
                  <a:gd name="T9" fmla="*/ 28 h 135"/>
                  <a:gd name="T10" fmla="*/ 68 w 111"/>
                  <a:gd name="T11" fmla="*/ 65 h 135"/>
                  <a:gd name="T12" fmla="*/ 48 w 111"/>
                  <a:gd name="T13" fmla="*/ 97 h 135"/>
                  <a:gd name="T14" fmla="*/ 27 w 111"/>
                  <a:gd name="T15" fmla="*/ 124 h 135"/>
                  <a:gd name="T16" fmla="*/ 23 w 111"/>
                  <a:gd name="T17" fmla="*/ 128 h 135"/>
                  <a:gd name="T18" fmla="*/ 20 w 111"/>
                  <a:gd name="T19" fmla="*/ 132 h 135"/>
                  <a:gd name="T20" fmla="*/ 13 w 111"/>
                  <a:gd name="T21" fmla="*/ 135 h 135"/>
                  <a:gd name="T22" fmla="*/ 8 w 111"/>
                  <a:gd name="T23" fmla="*/ 134 h 135"/>
                  <a:gd name="T24" fmla="*/ 3 w 111"/>
                  <a:gd name="T25" fmla="*/ 134 h 135"/>
                  <a:gd name="T26" fmla="*/ 4 w 111"/>
                  <a:gd name="T27" fmla="*/ 132 h 135"/>
                  <a:gd name="T28" fmla="*/ 6 w 111"/>
                  <a:gd name="T29" fmla="*/ 130 h 135"/>
                  <a:gd name="T30" fmla="*/ 8 w 111"/>
                  <a:gd name="T31" fmla="*/ 129 h 135"/>
                  <a:gd name="T32" fmla="*/ 9 w 111"/>
                  <a:gd name="T33" fmla="*/ 128 h 135"/>
                  <a:gd name="T34" fmla="*/ 11 w 111"/>
                  <a:gd name="T35" fmla="*/ 125 h 135"/>
                  <a:gd name="T36" fmla="*/ 13 w 111"/>
                  <a:gd name="T37" fmla="*/ 123 h 135"/>
                  <a:gd name="T38" fmla="*/ 31 w 111"/>
                  <a:gd name="T39" fmla="*/ 102 h 135"/>
                  <a:gd name="T40" fmla="*/ 48 w 111"/>
                  <a:gd name="T41" fmla="*/ 77 h 135"/>
                  <a:gd name="T42" fmla="*/ 58 w 111"/>
                  <a:gd name="T43" fmla="*/ 61 h 135"/>
                  <a:gd name="T44" fmla="*/ 78 w 111"/>
                  <a:gd name="T45" fmla="*/ 28 h 135"/>
                  <a:gd name="T46" fmla="*/ 58 w 111"/>
                  <a:gd name="T47" fmla="*/ 17 h 135"/>
                  <a:gd name="T48" fmla="*/ 61 w 111"/>
                  <a:gd name="T49" fmla="*/ 16 h 135"/>
                  <a:gd name="T50" fmla="*/ 81 w 111"/>
                  <a:gd name="T51" fmla="*/ 13 h 135"/>
                  <a:gd name="T52" fmla="*/ 92 w 111"/>
                  <a:gd name="T53" fmla="*/ 4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1" h="135">
                    <a:moveTo>
                      <a:pt x="92" y="4"/>
                    </a:moveTo>
                    <a:cubicBezTo>
                      <a:pt x="92" y="4"/>
                      <a:pt x="100" y="0"/>
                      <a:pt x="108" y="13"/>
                    </a:cubicBezTo>
                    <a:cubicBezTo>
                      <a:pt x="108" y="13"/>
                      <a:pt x="111" y="20"/>
                      <a:pt x="106" y="20"/>
                    </a:cubicBezTo>
                    <a:cubicBezTo>
                      <a:pt x="106" y="20"/>
                      <a:pt x="102" y="21"/>
                      <a:pt x="98" y="25"/>
                    </a:cubicBezTo>
                    <a:cubicBezTo>
                      <a:pt x="97" y="25"/>
                      <a:pt x="94" y="25"/>
                      <a:pt x="93" y="28"/>
                    </a:cubicBezTo>
                    <a:cubicBezTo>
                      <a:pt x="93" y="28"/>
                      <a:pt x="85" y="42"/>
                      <a:pt x="68" y="65"/>
                    </a:cubicBezTo>
                    <a:cubicBezTo>
                      <a:pt x="68" y="65"/>
                      <a:pt x="59" y="77"/>
                      <a:pt x="48" y="97"/>
                    </a:cubicBezTo>
                    <a:cubicBezTo>
                      <a:pt x="48" y="97"/>
                      <a:pt x="40" y="113"/>
                      <a:pt x="27" y="124"/>
                    </a:cubicBezTo>
                    <a:cubicBezTo>
                      <a:pt x="27" y="124"/>
                      <a:pt x="23" y="127"/>
                      <a:pt x="23" y="128"/>
                    </a:cubicBezTo>
                    <a:cubicBezTo>
                      <a:pt x="23" y="128"/>
                      <a:pt x="22" y="130"/>
                      <a:pt x="20" y="132"/>
                    </a:cubicBezTo>
                    <a:cubicBezTo>
                      <a:pt x="20" y="132"/>
                      <a:pt x="17" y="135"/>
                      <a:pt x="13" y="135"/>
                    </a:cubicBezTo>
                    <a:cubicBezTo>
                      <a:pt x="13" y="135"/>
                      <a:pt x="10" y="134"/>
                      <a:pt x="8" y="134"/>
                    </a:cubicBezTo>
                    <a:cubicBezTo>
                      <a:pt x="8" y="134"/>
                      <a:pt x="5" y="134"/>
                      <a:pt x="3" y="134"/>
                    </a:cubicBezTo>
                    <a:cubicBezTo>
                      <a:pt x="3" y="134"/>
                      <a:pt x="0" y="135"/>
                      <a:pt x="4" y="132"/>
                    </a:cubicBezTo>
                    <a:cubicBezTo>
                      <a:pt x="4" y="132"/>
                      <a:pt x="4" y="131"/>
                      <a:pt x="6" y="130"/>
                    </a:cubicBezTo>
                    <a:cubicBezTo>
                      <a:pt x="6" y="130"/>
                      <a:pt x="7" y="130"/>
                      <a:pt x="8" y="129"/>
                    </a:cubicBezTo>
                    <a:cubicBezTo>
                      <a:pt x="8" y="129"/>
                      <a:pt x="7" y="128"/>
                      <a:pt x="9" y="128"/>
                    </a:cubicBezTo>
                    <a:cubicBezTo>
                      <a:pt x="9" y="128"/>
                      <a:pt x="11" y="129"/>
                      <a:pt x="11" y="125"/>
                    </a:cubicBezTo>
                    <a:cubicBezTo>
                      <a:pt x="11" y="125"/>
                      <a:pt x="11" y="124"/>
                      <a:pt x="13" y="123"/>
                    </a:cubicBezTo>
                    <a:cubicBezTo>
                      <a:pt x="13" y="123"/>
                      <a:pt x="19" y="118"/>
                      <a:pt x="31" y="102"/>
                    </a:cubicBezTo>
                    <a:cubicBezTo>
                      <a:pt x="31" y="102"/>
                      <a:pt x="42" y="89"/>
                      <a:pt x="48" y="77"/>
                    </a:cubicBezTo>
                    <a:cubicBezTo>
                      <a:pt x="48" y="77"/>
                      <a:pt x="53" y="69"/>
                      <a:pt x="58" y="61"/>
                    </a:cubicBezTo>
                    <a:cubicBezTo>
                      <a:pt x="58" y="61"/>
                      <a:pt x="75" y="34"/>
                      <a:pt x="78" y="28"/>
                    </a:cubicBezTo>
                    <a:cubicBezTo>
                      <a:pt x="78" y="28"/>
                      <a:pt x="59" y="25"/>
                      <a:pt x="58" y="17"/>
                    </a:cubicBezTo>
                    <a:cubicBezTo>
                      <a:pt x="58" y="17"/>
                      <a:pt x="58" y="14"/>
                      <a:pt x="61" y="16"/>
                    </a:cubicBezTo>
                    <a:cubicBezTo>
                      <a:pt x="61" y="16"/>
                      <a:pt x="70" y="20"/>
                      <a:pt x="81" y="13"/>
                    </a:cubicBezTo>
                    <a:cubicBezTo>
                      <a:pt x="81" y="13"/>
                      <a:pt x="87" y="11"/>
                      <a:pt x="9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0" name="Freeform 19">
                <a:extLst>
                  <a:ext uri="{FF2B5EF4-FFF2-40B4-BE49-F238E27FC236}">
                    <a16:creationId xmlns="" xmlns:a16="http://schemas.microsoft.com/office/drawing/2014/main" id="{A5BFE88A-39B1-D143-AFD9-F888F310A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93"/>
                <a:ext cx="158" cy="118"/>
              </a:xfrm>
              <a:custGeom>
                <a:avLst/>
                <a:gdLst>
                  <a:gd name="T0" fmla="*/ 11 w 83"/>
                  <a:gd name="T1" fmla="*/ 29 h 61"/>
                  <a:gd name="T2" fmla="*/ 4 w 83"/>
                  <a:gd name="T3" fmla="*/ 21 h 61"/>
                  <a:gd name="T4" fmla="*/ 20 w 83"/>
                  <a:gd name="T5" fmla="*/ 27 h 61"/>
                  <a:gd name="T6" fmla="*/ 23 w 83"/>
                  <a:gd name="T7" fmla="*/ 33 h 61"/>
                  <a:gd name="T8" fmla="*/ 33 w 83"/>
                  <a:gd name="T9" fmla="*/ 46 h 61"/>
                  <a:gd name="T10" fmla="*/ 34 w 83"/>
                  <a:gd name="T11" fmla="*/ 44 h 61"/>
                  <a:gd name="T12" fmla="*/ 34 w 83"/>
                  <a:gd name="T13" fmla="*/ 39 h 61"/>
                  <a:gd name="T14" fmla="*/ 38 w 83"/>
                  <a:gd name="T15" fmla="*/ 36 h 61"/>
                  <a:gd name="T16" fmla="*/ 40 w 83"/>
                  <a:gd name="T17" fmla="*/ 35 h 61"/>
                  <a:gd name="T18" fmla="*/ 47 w 83"/>
                  <a:gd name="T19" fmla="*/ 26 h 61"/>
                  <a:gd name="T20" fmla="*/ 47 w 83"/>
                  <a:gd name="T21" fmla="*/ 19 h 61"/>
                  <a:gd name="T22" fmla="*/ 37 w 83"/>
                  <a:gd name="T23" fmla="*/ 13 h 61"/>
                  <a:gd name="T24" fmla="*/ 35 w 83"/>
                  <a:gd name="T25" fmla="*/ 11 h 61"/>
                  <a:gd name="T26" fmla="*/ 42 w 83"/>
                  <a:gd name="T27" fmla="*/ 10 h 61"/>
                  <a:gd name="T28" fmla="*/ 55 w 83"/>
                  <a:gd name="T29" fmla="*/ 4 h 61"/>
                  <a:gd name="T30" fmla="*/ 59 w 83"/>
                  <a:gd name="T31" fmla="*/ 1 h 61"/>
                  <a:gd name="T32" fmla="*/ 68 w 83"/>
                  <a:gd name="T33" fmla="*/ 3 h 61"/>
                  <a:gd name="T34" fmla="*/ 81 w 83"/>
                  <a:gd name="T35" fmla="*/ 15 h 61"/>
                  <a:gd name="T36" fmla="*/ 82 w 83"/>
                  <a:gd name="T37" fmla="*/ 18 h 61"/>
                  <a:gd name="T38" fmla="*/ 78 w 83"/>
                  <a:gd name="T39" fmla="*/ 23 h 61"/>
                  <a:gd name="T40" fmla="*/ 66 w 83"/>
                  <a:gd name="T41" fmla="*/ 34 h 61"/>
                  <a:gd name="T42" fmla="*/ 64 w 83"/>
                  <a:gd name="T43" fmla="*/ 46 h 61"/>
                  <a:gd name="T44" fmla="*/ 62 w 83"/>
                  <a:gd name="T45" fmla="*/ 53 h 61"/>
                  <a:gd name="T46" fmla="*/ 55 w 83"/>
                  <a:gd name="T47" fmla="*/ 55 h 61"/>
                  <a:gd name="T48" fmla="*/ 46 w 83"/>
                  <a:gd name="T49" fmla="*/ 59 h 61"/>
                  <a:gd name="T50" fmla="*/ 43 w 83"/>
                  <a:gd name="T51" fmla="*/ 59 h 61"/>
                  <a:gd name="T52" fmla="*/ 40 w 83"/>
                  <a:gd name="T53" fmla="*/ 58 h 61"/>
                  <a:gd name="T54" fmla="*/ 38 w 83"/>
                  <a:gd name="T55" fmla="*/ 55 h 61"/>
                  <a:gd name="T56" fmla="*/ 33 w 83"/>
                  <a:gd name="T57" fmla="*/ 51 h 61"/>
                  <a:gd name="T58" fmla="*/ 29 w 83"/>
                  <a:gd name="T59" fmla="*/ 49 h 61"/>
                  <a:gd name="T60" fmla="*/ 20 w 83"/>
                  <a:gd name="T61" fmla="*/ 35 h 61"/>
                  <a:gd name="T62" fmla="*/ 11 w 83"/>
                  <a:gd name="T63" fmla="*/ 2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3" h="61">
                    <a:moveTo>
                      <a:pt x="11" y="29"/>
                    </a:moveTo>
                    <a:cubicBezTo>
                      <a:pt x="11" y="29"/>
                      <a:pt x="0" y="23"/>
                      <a:pt x="4" y="21"/>
                    </a:cubicBezTo>
                    <a:cubicBezTo>
                      <a:pt x="4" y="21"/>
                      <a:pt x="12" y="18"/>
                      <a:pt x="20" y="27"/>
                    </a:cubicBezTo>
                    <a:cubicBezTo>
                      <a:pt x="20" y="27"/>
                      <a:pt x="21" y="30"/>
                      <a:pt x="23" y="33"/>
                    </a:cubicBezTo>
                    <a:cubicBezTo>
                      <a:pt x="23" y="33"/>
                      <a:pt x="24" y="36"/>
                      <a:pt x="33" y="46"/>
                    </a:cubicBezTo>
                    <a:cubicBezTo>
                      <a:pt x="33" y="46"/>
                      <a:pt x="34" y="47"/>
                      <a:pt x="34" y="44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6" y="35"/>
                      <a:pt x="38" y="36"/>
                    </a:cubicBezTo>
                    <a:cubicBezTo>
                      <a:pt x="38" y="36"/>
                      <a:pt x="39" y="37"/>
                      <a:pt x="40" y="35"/>
                    </a:cubicBezTo>
                    <a:cubicBezTo>
                      <a:pt x="40" y="35"/>
                      <a:pt x="45" y="31"/>
                      <a:pt x="47" y="26"/>
                    </a:cubicBezTo>
                    <a:cubicBezTo>
                      <a:pt x="47" y="26"/>
                      <a:pt x="50" y="21"/>
                      <a:pt x="47" y="19"/>
                    </a:cubicBezTo>
                    <a:cubicBezTo>
                      <a:pt x="47" y="19"/>
                      <a:pt x="40" y="15"/>
                      <a:pt x="37" y="13"/>
                    </a:cubicBezTo>
                    <a:cubicBezTo>
                      <a:pt x="37" y="13"/>
                      <a:pt x="33" y="12"/>
                      <a:pt x="35" y="11"/>
                    </a:cubicBezTo>
                    <a:cubicBezTo>
                      <a:pt x="35" y="11"/>
                      <a:pt x="37" y="10"/>
                      <a:pt x="42" y="10"/>
                    </a:cubicBezTo>
                    <a:cubicBezTo>
                      <a:pt x="42" y="10"/>
                      <a:pt x="53" y="8"/>
                      <a:pt x="55" y="4"/>
                    </a:cubicBezTo>
                    <a:cubicBezTo>
                      <a:pt x="55" y="4"/>
                      <a:pt x="56" y="0"/>
                      <a:pt x="59" y="1"/>
                    </a:cubicBezTo>
                    <a:cubicBezTo>
                      <a:pt x="59" y="1"/>
                      <a:pt x="65" y="4"/>
                      <a:pt x="68" y="3"/>
                    </a:cubicBezTo>
                    <a:cubicBezTo>
                      <a:pt x="68" y="3"/>
                      <a:pt x="79" y="3"/>
                      <a:pt x="81" y="15"/>
                    </a:cubicBezTo>
                    <a:cubicBezTo>
                      <a:pt x="81" y="15"/>
                      <a:pt x="81" y="17"/>
                      <a:pt x="82" y="18"/>
                    </a:cubicBezTo>
                    <a:cubicBezTo>
                      <a:pt x="82" y="18"/>
                      <a:pt x="83" y="22"/>
                      <a:pt x="78" y="23"/>
                    </a:cubicBezTo>
                    <a:cubicBezTo>
                      <a:pt x="78" y="23"/>
                      <a:pt x="68" y="30"/>
                      <a:pt x="66" y="34"/>
                    </a:cubicBezTo>
                    <a:cubicBezTo>
                      <a:pt x="66" y="34"/>
                      <a:pt x="62" y="42"/>
                      <a:pt x="64" y="46"/>
                    </a:cubicBezTo>
                    <a:cubicBezTo>
                      <a:pt x="64" y="46"/>
                      <a:pt x="66" y="51"/>
                      <a:pt x="62" y="53"/>
                    </a:cubicBezTo>
                    <a:cubicBezTo>
                      <a:pt x="62" y="53"/>
                      <a:pt x="59" y="55"/>
                      <a:pt x="55" y="55"/>
                    </a:cubicBezTo>
                    <a:cubicBezTo>
                      <a:pt x="55" y="55"/>
                      <a:pt x="50" y="54"/>
                      <a:pt x="46" y="59"/>
                    </a:cubicBezTo>
                    <a:cubicBezTo>
                      <a:pt x="46" y="59"/>
                      <a:pt x="46" y="61"/>
                      <a:pt x="43" y="59"/>
                    </a:cubicBezTo>
                    <a:cubicBezTo>
                      <a:pt x="43" y="59"/>
                      <a:pt x="43" y="58"/>
                      <a:pt x="40" y="58"/>
                    </a:cubicBezTo>
                    <a:cubicBezTo>
                      <a:pt x="40" y="58"/>
                      <a:pt x="38" y="58"/>
                      <a:pt x="38" y="55"/>
                    </a:cubicBezTo>
                    <a:cubicBezTo>
                      <a:pt x="38" y="55"/>
                      <a:pt x="37" y="52"/>
                      <a:pt x="33" y="51"/>
                    </a:cubicBezTo>
                    <a:cubicBezTo>
                      <a:pt x="33" y="51"/>
                      <a:pt x="31" y="52"/>
                      <a:pt x="29" y="49"/>
                    </a:cubicBezTo>
                    <a:cubicBezTo>
                      <a:pt x="29" y="49"/>
                      <a:pt x="23" y="39"/>
                      <a:pt x="20" y="35"/>
                    </a:cubicBezTo>
                    <a:cubicBezTo>
                      <a:pt x="20" y="35"/>
                      <a:pt x="16" y="30"/>
                      <a:pt x="1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1" name="Freeform 20">
                <a:extLst>
                  <a:ext uri="{FF2B5EF4-FFF2-40B4-BE49-F238E27FC236}">
                    <a16:creationId xmlns="" xmlns:a16="http://schemas.microsoft.com/office/drawing/2014/main" id="{6017E3F1-79AA-FB4C-A334-ABF02186E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116"/>
                <a:ext cx="19" cy="97"/>
              </a:xfrm>
              <a:custGeom>
                <a:avLst/>
                <a:gdLst>
                  <a:gd name="T0" fmla="*/ 10 w 10"/>
                  <a:gd name="T1" fmla="*/ 50 h 50"/>
                  <a:gd name="T2" fmla="*/ 6 w 10"/>
                  <a:gd name="T3" fmla="*/ 50 h 50"/>
                  <a:gd name="T4" fmla="*/ 0 w 10"/>
                  <a:gd name="T5" fmla="*/ 25 h 50"/>
                  <a:gd name="T6" fmla="*/ 6 w 10"/>
                  <a:gd name="T7" fmla="*/ 0 h 50"/>
                  <a:gd name="T8" fmla="*/ 10 w 10"/>
                  <a:gd name="T9" fmla="*/ 0 h 50"/>
                  <a:gd name="T10" fmla="*/ 4 w 10"/>
                  <a:gd name="T11" fmla="*/ 25 h 50"/>
                  <a:gd name="T12" fmla="*/ 10 w 10"/>
                  <a:gd name="T13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10" y="50"/>
                    </a:moveTo>
                    <a:cubicBezTo>
                      <a:pt x="6" y="50"/>
                      <a:pt x="6" y="50"/>
                      <a:pt x="6" y="50"/>
                    </a:cubicBezTo>
                    <a:cubicBezTo>
                      <a:pt x="2" y="43"/>
                      <a:pt x="0" y="35"/>
                      <a:pt x="0" y="25"/>
                    </a:cubicBezTo>
                    <a:cubicBezTo>
                      <a:pt x="0" y="15"/>
                      <a:pt x="2" y="7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8"/>
                      <a:pt x="4" y="16"/>
                      <a:pt x="4" y="25"/>
                    </a:cubicBezTo>
                    <a:cubicBezTo>
                      <a:pt x="4" y="35"/>
                      <a:pt x="6" y="43"/>
                      <a:pt x="10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2" name="Freeform 21">
                <a:extLst>
                  <a:ext uri="{FF2B5EF4-FFF2-40B4-BE49-F238E27FC236}">
                    <a16:creationId xmlns="" xmlns:a16="http://schemas.microsoft.com/office/drawing/2014/main" id="{B7BA8CFE-222F-454E-83CC-B9309C10CF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94" y="2116"/>
                <a:ext cx="95" cy="99"/>
              </a:xfrm>
              <a:custGeom>
                <a:avLst/>
                <a:gdLst>
                  <a:gd name="T0" fmla="*/ 15 w 50"/>
                  <a:gd name="T1" fmla="*/ 0 h 51"/>
                  <a:gd name="T2" fmla="*/ 19 w 50"/>
                  <a:gd name="T3" fmla="*/ 3 h 51"/>
                  <a:gd name="T4" fmla="*/ 16 w 50"/>
                  <a:gd name="T5" fmla="*/ 5 h 51"/>
                  <a:gd name="T6" fmla="*/ 14 w 50"/>
                  <a:gd name="T7" fmla="*/ 26 h 51"/>
                  <a:gd name="T8" fmla="*/ 14 w 50"/>
                  <a:gd name="T9" fmla="*/ 30 h 51"/>
                  <a:gd name="T10" fmla="*/ 11 w 50"/>
                  <a:gd name="T11" fmla="*/ 26 h 51"/>
                  <a:gd name="T12" fmla="*/ 8 w 50"/>
                  <a:gd name="T13" fmla="*/ 16 h 51"/>
                  <a:gd name="T14" fmla="*/ 0 w 50"/>
                  <a:gd name="T15" fmla="*/ 18 h 51"/>
                  <a:gd name="T16" fmla="*/ 25 w 50"/>
                  <a:gd name="T17" fmla="*/ 35 h 51"/>
                  <a:gd name="T18" fmla="*/ 24 w 50"/>
                  <a:gd name="T19" fmla="*/ 29 h 51"/>
                  <a:gd name="T20" fmla="*/ 29 w 50"/>
                  <a:gd name="T21" fmla="*/ 29 h 51"/>
                  <a:gd name="T22" fmla="*/ 28 w 50"/>
                  <a:gd name="T23" fmla="*/ 34 h 51"/>
                  <a:gd name="T24" fmla="*/ 46 w 50"/>
                  <a:gd name="T25" fmla="*/ 35 h 51"/>
                  <a:gd name="T26" fmla="*/ 50 w 50"/>
                  <a:gd name="T27" fmla="*/ 38 h 51"/>
                  <a:gd name="T28" fmla="*/ 46 w 50"/>
                  <a:gd name="T29" fmla="*/ 38 h 51"/>
                  <a:gd name="T30" fmla="*/ 28 w 50"/>
                  <a:gd name="T31" fmla="*/ 46 h 51"/>
                  <a:gd name="T32" fmla="*/ 28 w 50"/>
                  <a:gd name="T33" fmla="*/ 51 h 51"/>
                  <a:gd name="T34" fmla="*/ 25 w 50"/>
                  <a:gd name="T35" fmla="*/ 46 h 51"/>
                  <a:gd name="T36" fmla="*/ 6 w 50"/>
                  <a:gd name="T37" fmla="*/ 38 h 51"/>
                  <a:gd name="T38" fmla="*/ 2 w 50"/>
                  <a:gd name="T39" fmla="*/ 35 h 51"/>
                  <a:gd name="T40" fmla="*/ 27 w 50"/>
                  <a:gd name="T41" fmla="*/ 13 h 51"/>
                  <a:gd name="T42" fmla="*/ 27 w 50"/>
                  <a:gd name="T43" fmla="*/ 0 h 51"/>
                  <a:gd name="T44" fmla="*/ 32 w 50"/>
                  <a:gd name="T45" fmla="*/ 1 h 51"/>
                  <a:gd name="T46" fmla="*/ 31 w 50"/>
                  <a:gd name="T47" fmla="*/ 6 h 51"/>
                  <a:gd name="T48" fmla="*/ 44 w 50"/>
                  <a:gd name="T49" fmla="*/ 3 h 51"/>
                  <a:gd name="T50" fmla="*/ 47 w 50"/>
                  <a:gd name="T51" fmla="*/ 7 h 51"/>
                  <a:gd name="T52" fmla="*/ 41 w 50"/>
                  <a:gd name="T53" fmla="*/ 9 h 51"/>
                  <a:gd name="T54" fmla="*/ 31 w 50"/>
                  <a:gd name="T55" fmla="*/ 22 h 51"/>
                  <a:gd name="T56" fmla="*/ 46 w 50"/>
                  <a:gd name="T57" fmla="*/ 22 h 51"/>
                  <a:gd name="T58" fmla="*/ 50 w 50"/>
                  <a:gd name="T59" fmla="*/ 20 h 51"/>
                  <a:gd name="T60" fmla="*/ 49 w 50"/>
                  <a:gd name="T61" fmla="*/ 24 h 51"/>
                  <a:gd name="T62" fmla="*/ 32 w 50"/>
                  <a:gd name="T63" fmla="*/ 29 h 51"/>
                  <a:gd name="T64" fmla="*/ 27 w 50"/>
                  <a:gd name="T65" fmla="*/ 16 h 51"/>
                  <a:gd name="T66" fmla="*/ 18 w 50"/>
                  <a:gd name="T67" fmla="*/ 17 h 51"/>
                  <a:gd name="T68" fmla="*/ 27 w 50"/>
                  <a:gd name="T69" fmla="*/ 1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0" h="51">
                    <a:moveTo>
                      <a:pt x="0" y="18"/>
                    </a:moveTo>
                    <a:cubicBezTo>
                      <a:pt x="8" y="13"/>
                      <a:pt x="13" y="6"/>
                      <a:pt x="15" y="0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2"/>
                      <a:pt x="20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3"/>
                      <a:pt x="17" y="4"/>
                      <a:pt x="16" y="5"/>
                    </a:cubicBezTo>
                    <a:cubicBezTo>
                      <a:pt x="15" y="7"/>
                      <a:pt x="15" y="9"/>
                      <a:pt x="14" y="10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6"/>
                      <a:pt x="14" y="27"/>
                      <a:pt x="14" y="29"/>
                    </a:cubicBezTo>
                    <a:cubicBezTo>
                      <a:pt x="14" y="29"/>
                      <a:pt x="14" y="30"/>
                      <a:pt x="14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28"/>
                      <a:pt x="11" y="27"/>
                      <a:pt x="11" y="26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4"/>
                      <a:pt x="9" y="15"/>
                      <a:pt x="8" y="16"/>
                    </a:cubicBezTo>
                    <a:cubicBezTo>
                      <a:pt x="7" y="17"/>
                      <a:pt x="6" y="18"/>
                      <a:pt x="3" y="21"/>
                    </a:cubicBezTo>
                    <a:cubicBezTo>
                      <a:pt x="2" y="19"/>
                      <a:pt x="1" y="19"/>
                      <a:pt x="0" y="18"/>
                    </a:cubicBezTo>
                    <a:close/>
                    <a:moveTo>
                      <a:pt x="6" y="35"/>
                    </a:moveTo>
                    <a:cubicBezTo>
                      <a:pt x="25" y="35"/>
                      <a:pt x="25" y="35"/>
                      <a:pt x="25" y="35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33"/>
                      <a:pt x="24" y="31"/>
                      <a:pt x="24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8" y="30"/>
                      <a:pt x="28" y="32"/>
                      <a:pt x="28" y="34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46" y="35"/>
                      <a:pt x="46" y="35"/>
                      <a:pt x="46" y="35"/>
                    </a:cubicBezTo>
                    <a:cubicBezTo>
                      <a:pt x="47" y="35"/>
                      <a:pt x="48" y="35"/>
                      <a:pt x="50" y="35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50" y="38"/>
                      <a:pt x="49" y="38"/>
                      <a:pt x="48" y="38"/>
                    </a:cubicBezTo>
                    <a:cubicBezTo>
                      <a:pt x="48" y="38"/>
                      <a:pt x="47" y="38"/>
                      <a:pt x="46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8" y="47"/>
                      <a:pt x="28" y="48"/>
                      <a:pt x="28" y="49"/>
                    </a:cubicBezTo>
                    <a:cubicBezTo>
                      <a:pt x="28" y="50"/>
                      <a:pt x="28" y="50"/>
                      <a:pt x="28" y="51"/>
                    </a:cubicBezTo>
                    <a:cubicBezTo>
                      <a:pt x="24" y="51"/>
                      <a:pt x="24" y="51"/>
                      <a:pt x="24" y="51"/>
                    </a:cubicBezTo>
                    <a:cubicBezTo>
                      <a:pt x="24" y="48"/>
                      <a:pt x="25" y="47"/>
                      <a:pt x="25" y="46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5" y="38"/>
                      <a:pt x="3" y="38"/>
                      <a:pt x="2" y="38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3" y="35"/>
                      <a:pt x="4" y="35"/>
                      <a:pt x="6" y="35"/>
                    </a:cubicBezTo>
                    <a:close/>
                    <a:moveTo>
                      <a:pt x="27" y="13"/>
                    </a:move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3"/>
                      <a:pt x="27" y="0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3"/>
                      <a:pt x="31" y="6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6" y="9"/>
                      <a:pt x="40" y="6"/>
                      <a:pt x="44" y="3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8"/>
                      <a:pt x="46" y="8"/>
                      <a:pt x="46" y="8"/>
                    </a:cubicBezTo>
                    <a:cubicBezTo>
                      <a:pt x="44" y="8"/>
                      <a:pt x="42" y="9"/>
                      <a:pt x="41" y="9"/>
                    </a:cubicBezTo>
                    <a:cubicBezTo>
                      <a:pt x="39" y="11"/>
                      <a:pt x="36" y="13"/>
                      <a:pt x="31" y="15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0" y="25"/>
                      <a:pt x="32" y="26"/>
                      <a:pt x="38" y="26"/>
                    </a:cubicBezTo>
                    <a:cubicBezTo>
                      <a:pt x="43" y="26"/>
                      <a:pt x="46" y="25"/>
                      <a:pt x="46" y="22"/>
                    </a:cubicBezTo>
                    <a:cubicBezTo>
                      <a:pt x="46" y="21"/>
                      <a:pt x="46" y="20"/>
                      <a:pt x="46" y="19"/>
                    </a:cubicBezTo>
                    <a:cubicBezTo>
                      <a:pt x="48" y="20"/>
                      <a:pt x="49" y="20"/>
                      <a:pt x="50" y="20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2"/>
                      <a:pt x="50" y="23"/>
                      <a:pt x="49" y="24"/>
                    </a:cubicBezTo>
                    <a:cubicBezTo>
                      <a:pt x="48" y="27"/>
                      <a:pt x="45" y="29"/>
                      <a:pt x="40" y="29"/>
                    </a:cubicBezTo>
                    <a:cubicBezTo>
                      <a:pt x="35" y="29"/>
                      <a:pt x="33" y="29"/>
                      <a:pt x="32" y="29"/>
                    </a:cubicBezTo>
                    <a:cubicBezTo>
                      <a:pt x="29" y="28"/>
                      <a:pt x="27" y="27"/>
                      <a:pt x="27" y="24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7"/>
                      <a:pt x="22" y="18"/>
                      <a:pt x="20" y="19"/>
                    </a:cubicBezTo>
                    <a:cubicBezTo>
                      <a:pt x="19" y="19"/>
                      <a:pt x="18" y="18"/>
                      <a:pt x="18" y="17"/>
                    </a:cubicBezTo>
                    <a:cubicBezTo>
                      <a:pt x="17" y="17"/>
                      <a:pt x="17" y="16"/>
                      <a:pt x="17" y="16"/>
                    </a:cubicBezTo>
                    <a:cubicBezTo>
                      <a:pt x="20" y="16"/>
                      <a:pt x="23" y="15"/>
                      <a:pt x="27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3" name="Freeform 22">
                <a:extLst>
                  <a:ext uri="{FF2B5EF4-FFF2-40B4-BE49-F238E27FC236}">
                    <a16:creationId xmlns="" xmlns:a16="http://schemas.microsoft.com/office/drawing/2014/main" id="{A67304A4-1D8F-9C4A-8A6B-896D067D1B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03" y="2115"/>
                <a:ext cx="93" cy="100"/>
              </a:xfrm>
              <a:custGeom>
                <a:avLst/>
                <a:gdLst>
                  <a:gd name="T0" fmla="*/ 19 w 49"/>
                  <a:gd name="T1" fmla="*/ 0 h 52"/>
                  <a:gd name="T2" fmla="*/ 22 w 49"/>
                  <a:gd name="T3" fmla="*/ 1 h 52"/>
                  <a:gd name="T4" fmla="*/ 23 w 49"/>
                  <a:gd name="T5" fmla="*/ 1 h 52"/>
                  <a:gd name="T6" fmla="*/ 22 w 49"/>
                  <a:gd name="T7" fmla="*/ 2 h 52"/>
                  <a:gd name="T8" fmla="*/ 21 w 49"/>
                  <a:gd name="T9" fmla="*/ 4 h 52"/>
                  <a:gd name="T10" fmla="*/ 20 w 49"/>
                  <a:gd name="T11" fmla="*/ 6 h 52"/>
                  <a:gd name="T12" fmla="*/ 19 w 49"/>
                  <a:gd name="T13" fmla="*/ 9 h 52"/>
                  <a:gd name="T14" fmla="*/ 44 w 49"/>
                  <a:gd name="T15" fmla="*/ 9 h 52"/>
                  <a:gd name="T16" fmla="*/ 47 w 49"/>
                  <a:gd name="T17" fmla="*/ 8 h 52"/>
                  <a:gd name="T18" fmla="*/ 49 w 49"/>
                  <a:gd name="T19" fmla="*/ 8 h 52"/>
                  <a:gd name="T20" fmla="*/ 49 w 49"/>
                  <a:gd name="T21" fmla="*/ 12 h 52"/>
                  <a:gd name="T22" fmla="*/ 47 w 49"/>
                  <a:gd name="T23" fmla="*/ 11 h 52"/>
                  <a:gd name="T24" fmla="*/ 44 w 49"/>
                  <a:gd name="T25" fmla="*/ 11 h 52"/>
                  <a:gd name="T26" fmla="*/ 18 w 49"/>
                  <a:gd name="T27" fmla="*/ 11 h 52"/>
                  <a:gd name="T28" fmla="*/ 11 w 49"/>
                  <a:gd name="T29" fmla="*/ 25 h 52"/>
                  <a:gd name="T30" fmla="*/ 24 w 49"/>
                  <a:gd name="T31" fmla="*/ 25 h 52"/>
                  <a:gd name="T32" fmla="*/ 24 w 49"/>
                  <a:gd name="T33" fmla="*/ 21 h 52"/>
                  <a:gd name="T34" fmla="*/ 24 w 49"/>
                  <a:gd name="T35" fmla="*/ 16 h 52"/>
                  <a:gd name="T36" fmla="*/ 28 w 49"/>
                  <a:gd name="T37" fmla="*/ 16 h 52"/>
                  <a:gd name="T38" fmla="*/ 28 w 49"/>
                  <a:gd name="T39" fmla="*/ 17 h 52"/>
                  <a:gd name="T40" fmla="*/ 28 w 49"/>
                  <a:gd name="T41" fmla="*/ 17 h 52"/>
                  <a:gd name="T42" fmla="*/ 27 w 49"/>
                  <a:gd name="T43" fmla="*/ 21 h 52"/>
                  <a:gd name="T44" fmla="*/ 27 w 49"/>
                  <a:gd name="T45" fmla="*/ 25 h 52"/>
                  <a:gd name="T46" fmla="*/ 39 w 49"/>
                  <a:gd name="T47" fmla="*/ 25 h 52"/>
                  <a:gd name="T48" fmla="*/ 44 w 49"/>
                  <a:gd name="T49" fmla="*/ 25 h 52"/>
                  <a:gd name="T50" fmla="*/ 44 w 49"/>
                  <a:gd name="T51" fmla="*/ 28 h 52"/>
                  <a:gd name="T52" fmla="*/ 39 w 49"/>
                  <a:gd name="T53" fmla="*/ 28 h 52"/>
                  <a:gd name="T54" fmla="*/ 27 w 49"/>
                  <a:gd name="T55" fmla="*/ 28 h 52"/>
                  <a:gd name="T56" fmla="*/ 27 w 49"/>
                  <a:gd name="T57" fmla="*/ 47 h 52"/>
                  <a:gd name="T58" fmla="*/ 19 w 49"/>
                  <a:gd name="T59" fmla="*/ 52 h 52"/>
                  <a:gd name="T60" fmla="*/ 17 w 49"/>
                  <a:gd name="T61" fmla="*/ 47 h 52"/>
                  <a:gd name="T62" fmla="*/ 24 w 49"/>
                  <a:gd name="T63" fmla="*/ 46 h 52"/>
                  <a:gd name="T64" fmla="*/ 24 w 49"/>
                  <a:gd name="T65" fmla="*/ 28 h 52"/>
                  <a:gd name="T66" fmla="*/ 11 w 49"/>
                  <a:gd name="T67" fmla="*/ 28 h 52"/>
                  <a:gd name="T68" fmla="*/ 8 w 49"/>
                  <a:gd name="T69" fmla="*/ 29 h 52"/>
                  <a:gd name="T70" fmla="*/ 6 w 49"/>
                  <a:gd name="T71" fmla="*/ 25 h 52"/>
                  <a:gd name="T72" fmla="*/ 9 w 49"/>
                  <a:gd name="T73" fmla="*/ 22 h 52"/>
                  <a:gd name="T74" fmla="*/ 14 w 49"/>
                  <a:gd name="T75" fmla="*/ 11 h 52"/>
                  <a:gd name="T76" fmla="*/ 4 w 49"/>
                  <a:gd name="T77" fmla="*/ 11 h 52"/>
                  <a:gd name="T78" fmla="*/ 1 w 49"/>
                  <a:gd name="T79" fmla="*/ 11 h 52"/>
                  <a:gd name="T80" fmla="*/ 0 w 49"/>
                  <a:gd name="T81" fmla="*/ 12 h 52"/>
                  <a:gd name="T82" fmla="*/ 0 w 49"/>
                  <a:gd name="T83" fmla="*/ 8 h 52"/>
                  <a:gd name="T84" fmla="*/ 2 w 49"/>
                  <a:gd name="T85" fmla="*/ 8 h 52"/>
                  <a:gd name="T86" fmla="*/ 4 w 49"/>
                  <a:gd name="T87" fmla="*/ 9 h 52"/>
                  <a:gd name="T88" fmla="*/ 15 w 49"/>
                  <a:gd name="T89" fmla="*/ 9 h 52"/>
                  <a:gd name="T90" fmla="*/ 19 w 49"/>
                  <a:gd name="T91" fmla="*/ 0 h 52"/>
                  <a:gd name="T92" fmla="*/ 0 w 49"/>
                  <a:gd name="T93" fmla="*/ 46 h 52"/>
                  <a:gd name="T94" fmla="*/ 14 w 49"/>
                  <a:gd name="T95" fmla="*/ 33 h 52"/>
                  <a:gd name="T96" fmla="*/ 18 w 49"/>
                  <a:gd name="T97" fmla="*/ 36 h 52"/>
                  <a:gd name="T98" fmla="*/ 19 w 49"/>
                  <a:gd name="T99" fmla="*/ 36 h 52"/>
                  <a:gd name="T100" fmla="*/ 18 w 49"/>
                  <a:gd name="T101" fmla="*/ 37 h 52"/>
                  <a:gd name="T102" fmla="*/ 15 w 49"/>
                  <a:gd name="T103" fmla="*/ 39 h 52"/>
                  <a:gd name="T104" fmla="*/ 4 w 49"/>
                  <a:gd name="T105" fmla="*/ 49 h 52"/>
                  <a:gd name="T106" fmla="*/ 0 w 49"/>
                  <a:gd name="T107" fmla="*/ 46 h 52"/>
                  <a:gd name="T108" fmla="*/ 32 w 49"/>
                  <a:gd name="T109" fmla="*/ 37 h 52"/>
                  <a:gd name="T110" fmla="*/ 34 w 49"/>
                  <a:gd name="T111" fmla="*/ 34 h 52"/>
                  <a:gd name="T112" fmla="*/ 48 w 49"/>
                  <a:gd name="T113" fmla="*/ 45 h 52"/>
                  <a:gd name="T114" fmla="*/ 46 w 49"/>
                  <a:gd name="T115" fmla="*/ 48 h 52"/>
                  <a:gd name="T116" fmla="*/ 32 w 49"/>
                  <a:gd name="T117" fmla="*/ 37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9" h="52">
                    <a:moveTo>
                      <a:pt x="19" y="0"/>
                    </a:moveTo>
                    <a:cubicBezTo>
                      <a:pt x="22" y="1"/>
                      <a:pt x="22" y="1"/>
                      <a:pt x="22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2"/>
                      <a:pt x="22" y="2"/>
                    </a:cubicBezTo>
                    <a:cubicBezTo>
                      <a:pt x="22" y="2"/>
                      <a:pt x="21" y="3"/>
                      <a:pt x="21" y="4"/>
                    </a:cubicBezTo>
                    <a:cubicBezTo>
                      <a:pt x="21" y="4"/>
                      <a:pt x="20" y="5"/>
                      <a:pt x="20" y="6"/>
                    </a:cubicBezTo>
                    <a:cubicBezTo>
                      <a:pt x="20" y="7"/>
                      <a:pt x="19" y="8"/>
                      <a:pt x="19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5" y="9"/>
                      <a:pt x="46" y="8"/>
                      <a:pt x="47" y="8"/>
                    </a:cubicBezTo>
                    <a:cubicBezTo>
                      <a:pt x="48" y="8"/>
                      <a:pt x="49" y="8"/>
                      <a:pt x="49" y="8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9" y="12"/>
                      <a:pt x="48" y="12"/>
                      <a:pt x="47" y="11"/>
                    </a:cubicBezTo>
                    <a:cubicBezTo>
                      <a:pt x="46" y="11"/>
                      <a:pt x="45" y="11"/>
                      <a:pt x="44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6" y="15"/>
                      <a:pt x="14" y="19"/>
                      <a:pt x="11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19"/>
                      <a:pt x="24" y="17"/>
                      <a:pt x="24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6"/>
                      <a:pt x="28" y="16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7" y="17"/>
                      <a:pt x="27" y="19"/>
                      <a:pt x="27" y="21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0" y="25"/>
                      <a:pt x="42" y="25"/>
                      <a:pt x="44" y="25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2" y="28"/>
                      <a:pt x="41" y="28"/>
                      <a:pt x="39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50"/>
                      <a:pt x="25" y="51"/>
                      <a:pt x="19" y="52"/>
                    </a:cubicBezTo>
                    <a:cubicBezTo>
                      <a:pt x="18" y="50"/>
                      <a:pt x="18" y="49"/>
                      <a:pt x="17" y="47"/>
                    </a:cubicBezTo>
                    <a:cubicBezTo>
                      <a:pt x="22" y="48"/>
                      <a:pt x="25" y="48"/>
                      <a:pt x="24" y="46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0" y="28"/>
                      <a:pt x="9" y="28"/>
                      <a:pt x="8" y="29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5"/>
                      <a:pt x="8" y="24"/>
                      <a:pt x="9" y="22"/>
                    </a:cubicBezTo>
                    <a:cubicBezTo>
                      <a:pt x="11" y="19"/>
                      <a:pt x="12" y="16"/>
                      <a:pt x="1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3" y="11"/>
                      <a:pt x="1" y="11"/>
                    </a:cubicBezTo>
                    <a:cubicBezTo>
                      <a:pt x="1" y="12"/>
                      <a:pt x="0" y="12"/>
                      <a:pt x="0" y="1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2" y="8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7" y="6"/>
                      <a:pt x="18" y="3"/>
                      <a:pt x="19" y="0"/>
                    </a:cubicBezTo>
                    <a:close/>
                    <a:moveTo>
                      <a:pt x="0" y="46"/>
                    </a:moveTo>
                    <a:cubicBezTo>
                      <a:pt x="6" y="43"/>
                      <a:pt x="11" y="39"/>
                      <a:pt x="14" y="33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8" y="36"/>
                      <a:pt x="18" y="37"/>
                    </a:cubicBezTo>
                    <a:cubicBezTo>
                      <a:pt x="17" y="37"/>
                      <a:pt x="16" y="38"/>
                      <a:pt x="15" y="39"/>
                    </a:cubicBezTo>
                    <a:cubicBezTo>
                      <a:pt x="12" y="42"/>
                      <a:pt x="8" y="46"/>
                      <a:pt x="4" y="49"/>
                    </a:cubicBezTo>
                    <a:cubicBezTo>
                      <a:pt x="3" y="47"/>
                      <a:pt x="2" y="46"/>
                      <a:pt x="0" y="46"/>
                    </a:cubicBezTo>
                    <a:close/>
                    <a:moveTo>
                      <a:pt x="32" y="37"/>
                    </a:moveTo>
                    <a:cubicBezTo>
                      <a:pt x="34" y="34"/>
                      <a:pt x="34" y="34"/>
                      <a:pt x="34" y="34"/>
                    </a:cubicBezTo>
                    <a:cubicBezTo>
                      <a:pt x="39" y="37"/>
                      <a:pt x="44" y="41"/>
                      <a:pt x="48" y="45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1" y="44"/>
                      <a:pt x="37" y="40"/>
                      <a:pt x="32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4" name="Freeform 23">
                <a:extLst>
                  <a:ext uri="{FF2B5EF4-FFF2-40B4-BE49-F238E27FC236}">
                    <a16:creationId xmlns="" xmlns:a16="http://schemas.microsoft.com/office/drawing/2014/main" id="{87D71602-D4A2-CC41-88CA-C977E7288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116"/>
                <a:ext cx="19" cy="97"/>
              </a:xfrm>
              <a:custGeom>
                <a:avLst/>
                <a:gdLst>
                  <a:gd name="T0" fmla="*/ 0 w 10"/>
                  <a:gd name="T1" fmla="*/ 0 h 50"/>
                  <a:gd name="T2" fmla="*/ 4 w 10"/>
                  <a:gd name="T3" fmla="*/ 0 h 50"/>
                  <a:gd name="T4" fmla="*/ 10 w 10"/>
                  <a:gd name="T5" fmla="*/ 25 h 50"/>
                  <a:gd name="T6" fmla="*/ 4 w 10"/>
                  <a:gd name="T7" fmla="*/ 50 h 50"/>
                  <a:gd name="T8" fmla="*/ 0 w 10"/>
                  <a:gd name="T9" fmla="*/ 50 h 50"/>
                  <a:gd name="T10" fmla="*/ 6 w 10"/>
                  <a:gd name="T11" fmla="*/ 25 h 50"/>
                  <a:gd name="T12" fmla="*/ 0 w 10"/>
                  <a:gd name="T1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8" y="7"/>
                      <a:pt x="10" y="15"/>
                      <a:pt x="10" y="25"/>
                    </a:cubicBezTo>
                    <a:cubicBezTo>
                      <a:pt x="10" y="35"/>
                      <a:pt x="8" y="43"/>
                      <a:pt x="4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4" y="43"/>
                      <a:pt x="6" y="35"/>
                      <a:pt x="6" y="25"/>
                    </a:cubicBezTo>
                    <a:cubicBezTo>
                      <a:pt x="6" y="16"/>
                      <a:pt x="4" y="8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5" name="Freeform 24">
                <a:extLst>
                  <a:ext uri="{FF2B5EF4-FFF2-40B4-BE49-F238E27FC236}">
                    <a16:creationId xmlns="" xmlns:a16="http://schemas.microsoft.com/office/drawing/2014/main" id="{85B00E51-CC45-7448-B934-C2C579F54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324"/>
                <a:ext cx="71" cy="75"/>
              </a:xfrm>
              <a:custGeom>
                <a:avLst/>
                <a:gdLst>
                  <a:gd name="T0" fmla="*/ 35 w 37"/>
                  <a:gd name="T1" fmla="*/ 0 h 39"/>
                  <a:gd name="T2" fmla="*/ 36 w 37"/>
                  <a:gd name="T3" fmla="*/ 13 h 39"/>
                  <a:gd name="T4" fmla="*/ 35 w 37"/>
                  <a:gd name="T5" fmla="*/ 13 h 39"/>
                  <a:gd name="T6" fmla="*/ 30 w 37"/>
                  <a:gd name="T7" fmla="*/ 5 h 39"/>
                  <a:gd name="T8" fmla="*/ 21 w 37"/>
                  <a:gd name="T9" fmla="*/ 2 h 39"/>
                  <a:gd name="T10" fmla="*/ 14 w 37"/>
                  <a:gd name="T11" fmla="*/ 4 h 39"/>
                  <a:gd name="T12" fmla="*/ 9 w 37"/>
                  <a:gd name="T13" fmla="*/ 10 h 39"/>
                  <a:gd name="T14" fmla="*/ 7 w 37"/>
                  <a:gd name="T15" fmla="*/ 20 h 39"/>
                  <a:gd name="T16" fmla="*/ 9 w 37"/>
                  <a:gd name="T17" fmla="*/ 29 h 39"/>
                  <a:gd name="T18" fmla="*/ 14 w 37"/>
                  <a:gd name="T19" fmla="*/ 35 h 39"/>
                  <a:gd name="T20" fmla="*/ 22 w 37"/>
                  <a:gd name="T21" fmla="*/ 37 h 39"/>
                  <a:gd name="T22" fmla="*/ 29 w 37"/>
                  <a:gd name="T23" fmla="*/ 35 h 39"/>
                  <a:gd name="T24" fmla="*/ 36 w 37"/>
                  <a:gd name="T25" fmla="*/ 29 h 39"/>
                  <a:gd name="T26" fmla="*/ 37 w 37"/>
                  <a:gd name="T27" fmla="*/ 30 h 39"/>
                  <a:gd name="T28" fmla="*/ 30 w 37"/>
                  <a:gd name="T29" fmla="*/ 37 h 39"/>
                  <a:gd name="T30" fmla="*/ 20 w 37"/>
                  <a:gd name="T31" fmla="*/ 39 h 39"/>
                  <a:gd name="T32" fmla="*/ 4 w 37"/>
                  <a:gd name="T33" fmla="*/ 32 h 39"/>
                  <a:gd name="T34" fmla="*/ 0 w 37"/>
                  <a:gd name="T35" fmla="*/ 20 h 39"/>
                  <a:gd name="T36" fmla="*/ 3 w 37"/>
                  <a:gd name="T37" fmla="*/ 10 h 39"/>
                  <a:gd name="T38" fmla="*/ 10 w 37"/>
                  <a:gd name="T39" fmla="*/ 3 h 39"/>
                  <a:gd name="T40" fmla="*/ 21 w 37"/>
                  <a:gd name="T41" fmla="*/ 0 h 39"/>
                  <a:gd name="T42" fmla="*/ 30 w 37"/>
                  <a:gd name="T43" fmla="*/ 2 h 39"/>
                  <a:gd name="T44" fmla="*/ 31 w 37"/>
                  <a:gd name="T45" fmla="*/ 3 h 39"/>
                  <a:gd name="T46" fmla="*/ 33 w 37"/>
                  <a:gd name="T47" fmla="*/ 2 h 39"/>
                  <a:gd name="T48" fmla="*/ 34 w 37"/>
                  <a:gd name="T49" fmla="*/ 0 h 39"/>
                  <a:gd name="T50" fmla="*/ 35 w 37"/>
                  <a:gd name="T5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5" y="0"/>
                    </a:moveTo>
                    <a:cubicBezTo>
                      <a:pt x="36" y="13"/>
                      <a:pt x="36" y="13"/>
                      <a:pt x="36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4" y="9"/>
                      <a:pt x="32" y="6"/>
                      <a:pt x="30" y="5"/>
                    </a:cubicBezTo>
                    <a:cubicBezTo>
                      <a:pt x="27" y="3"/>
                      <a:pt x="25" y="2"/>
                      <a:pt x="21" y="2"/>
                    </a:cubicBezTo>
                    <a:cubicBezTo>
                      <a:pt x="19" y="2"/>
                      <a:pt x="16" y="3"/>
                      <a:pt x="14" y="4"/>
                    </a:cubicBezTo>
                    <a:cubicBezTo>
                      <a:pt x="12" y="5"/>
                      <a:pt x="10" y="7"/>
                      <a:pt x="9" y="10"/>
                    </a:cubicBezTo>
                    <a:cubicBezTo>
                      <a:pt x="7" y="13"/>
                      <a:pt x="7" y="16"/>
                      <a:pt x="7" y="20"/>
                    </a:cubicBezTo>
                    <a:cubicBezTo>
                      <a:pt x="7" y="24"/>
                      <a:pt x="7" y="27"/>
                      <a:pt x="9" y="29"/>
                    </a:cubicBezTo>
                    <a:cubicBezTo>
                      <a:pt x="10" y="32"/>
                      <a:pt x="12" y="33"/>
                      <a:pt x="14" y="35"/>
                    </a:cubicBezTo>
                    <a:cubicBezTo>
                      <a:pt x="16" y="36"/>
                      <a:pt x="19" y="37"/>
                      <a:pt x="22" y="37"/>
                    </a:cubicBezTo>
                    <a:cubicBezTo>
                      <a:pt x="25" y="37"/>
                      <a:pt x="27" y="36"/>
                      <a:pt x="29" y="35"/>
                    </a:cubicBezTo>
                    <a:cubicBezTo>
                      <a:pt x="31" y="34"/>
                      <a:pt x="34" y="32"/>
                      <a:pt x="36" y="29"/>
                    </a:cubicBezTo>
                    <a:cubicBezTo>
                      <a:pt x="37" y="30"/>
                      <a:pt x="37" y="30"/>
                      <a:pt x="37" y="30"/>
                    </a:cubicBezTo>
                    <a:cubicBezTo>
                      <a:pt x="35" y="33"/>
                      <a:pt x="32" y="35"/>
                      <a:pt x="30" y="37"/>
                    </a:cubicBezTo>
                    <a:cubicBezTo>
                      <a:pt x="27" y="38"/>
                      <a:pt x="24" y="39"/>
                      <a:pt x="20" y="39"/>
                    </a:cubicBezTo>
                    <a:cubicBezTo>
                      <a:pt x="13" y="39"/>
                      <a:pt x="8" y="37"/>
                      <a:pt x="4" y="32"/>
                    </a:cubicBezTo>
                    <a:cubicBezTo>
                      <a:pt x="1" y="29"/>
                      <a:pt x="0" y="25"/>
                      <a:pt x="0" y="20"/>
                    </a:cubicBezTo>
                    <a:cubicBezTo>
                      <a:pt x="0" y="17"/>
                      <a:pt x="1" y="13"/>
                      <a:pt x="3" y="10"/>
                    </a:cubicBezTo>
                    <a:cubicBezTo>
                      <a:pt x="4" y="7"/>
                      <a:pt x="7" y="5"/>
                      <a:pt x="10" y="3"/>
                    </a:cubicBezTo>
                    <a:cubicBezTo>
                      <a:pt x="13" y="1"/>
                      <a:pt x="17" y="0"/>
                      <a:pt x="21" y="0"/>
                    </a:cubicBezTo>
                    <a:cubicBezTo>
                      <a:pt x="24" y="0"/>
                      <a:pt x="27" y="1"/>
                      <a:pt x="30" y="2"/>
                    </a:cubicBezTo>
                    <a:cubicBezTo>
                      <a:pt x="30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3" y="2"/>
                    </a:cubicBezTo>
                    <a:cubicBezTo>
                      <a:pt x="33" y="2"/>
                      <a:pt x="34" y="1"/>
                      <a:pt x="34" y="0"/>
                    </a:cubicBezTo>
                    <a:lnTo>
                      <a:pt x="3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6" name="Freeform 25">
                <a:extLst>
                  <a:ext uri="{FF2B5EF4-FFF2-40B4-BE49-F238E27FC236}">
                    <a16:creationId xmlns="" xmlns:a16="http://schemas.microsoft.com/office/drawing/2014/main" id="{26001EBA-8A92-1B43-B116-AE5DCEB2E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326"/>
                <a:ext cx="82" cy="71"/>
              </a:xfrm>
              <a:custGeom>
                <a:avLst/>
                <a:gdLst>
                  <a:gd name="T0" fmla="*/ 12 w 43"/>
                  <a:gd name="T1" fmla="*/ 17 h 37"/>
                  <a:gd name="T2" fmla="*/ 31 w 43"/>
                  <a:gd name="T3" fmla="*/ 17 h 37"/>
                  <a:gd name="T4" fmla="*/ 31 w 43"/>
                  <a:gd name="T5" fmla="*/ 7 h 37"/>
                  <a:gd name="T6" fmla="*/ 31 w 43"/>
                  <a:gd name="T7" fmla="*/ 3 h 37"/>
                  <a:gd name="T8" fmla="*/ 30 w 43"/>
                  <a:gd name="T9" fmla="*/ 2 h 37"/>
                  <a:gd name="T10" fmla="*/ 27 w 43"/>
                  <a:gd name="T11" fmla="*/ 1 h 37"/>
                  <a:gd name="T12" fmla="*/ 25 w 43"/>
                  <a:gd name="T13" fmla="*/ 1 h 37"/>
                  <a:gd name="T14" fmla="*/ 25 w 43"/>
                  <a:gd name="T15" fmla="*/ 0 h 37"/>
                  <a:gd name="T16" fmla="*/ 43 w 43"/>
                  <a:gd name="T17" fmla="*/ 0 h 37"/>
                  <a:gd name="T18" fmla="*/ 43 w 43"/>
                  <a:gd name="T19" fmla="*/ 1 h 37"/>
                  <a:gd name="T20" fmla="*/ 42 w 43"/>
                  <a:gd name="T21" fmla="*/ 1 h 37"/>
                  <a:gd name="T22" fmla="*/ 39 w 43"/>
                  <a:gd name="T23" fmla="*/ 2 h 37"/>
                  <a:gd name="T24" fmla="*/ 37 w 43"/>
                  <a:gd name="T25" fmla="*/ 3 h 37"/>
                  <a:gd name="T26" fmla="*/ 37 w 43"/>
                  <a:gd name="T27" fmla="*/ 7 h 37"/>
                  <a:gd name="T28" fmla="*/ 37 w 43"/>
                  <a:gd name="T29" fmla="*/ 31 h 37"/>
                  <a:gd name="T30" fmla="*/ 37 w 43"/>
                  <a:gd name="T31" fmla="*/ 34 h 37"/>
                  <a:gd name="T32" fmla="*/ 39 w 43"/>
                  <a:gd name="T33" fmla="*/ 36 h 37"/>
                  <a:gd name="T34" fmla="*/ 42 w 43"/>
                  <a:gd name="T35" fmla="*/ 36 h 37"/>
                  <a:gd name="T36" fmla="*/ 43 w 43"/>
                  <a:gd name="T37" fmla="*/ 36 h 37"/>
                  <a:gd name="T38" fmla="*/ 43 w 43"/>
                  <a:gd name="T39" fmla="*/ 37 h 37"/>
                  <a:gd name="T40" fmla="*/ 25 w 43"/>
                  <a:gd name="T41" fmla="*/ 37 h 37"/>
                  <a:gd name="T42" fmla="*/ 25 w 43"/>
                  <a:gd name="T43" fmla="*/ 36 h 37"/>
                  <a:gd name="T44" fmla="*/ 27 w 43"/>
                  <a:gd name="T45" fmla="*/ 36 h 37"/>
                  <a:gd name="T46" fmla="*/ 31 w 43"/>
                  <a:gd name="T47" fmla="*/ 35 h 37"/>
                  <a:gd name="T48" fmla="*/ 31 w 43"/>
                  <a:gd name="T49" fmla="*/ 31 h 37"/>
                  <a:gd name="T50" fmla="*/ 31 w 43"/>
                  <a:gd name="T51" fmla="*/ 19 h 37"/>
                  <a:gd name="T52" fmla="*/ 12 w 43"/>
                  <a:gd name="T53" fmla="*/ 19 h 37"/>
                  <a:gd name="T54" fmla="*/ 12 w 43"/>
                  <a:gd name="T55" fmla="*/ 31 h 37"/>
                  <a:gd name="T56" fmla="*/ 13 w 43"/>
                  <a:gd name="T57" fmla="*/ 34 h 37"/>
                  <a:gd name="T58" fmla="*/ 14 w 43"/>
                  <a:gd name="T59" fmla="*/ 36 h 37"/>
                  <a:gd name="T60" fmla="*/ 17 w 43"/>
                  <a:gd name="T61" fmla="*/ 36 h 37"/>
                  <a:gd name="T62" fmla="*/ 18 w 43"/>
                  <a:gd name="T63" fmla="*/ 36 h 37"/>
                  <a:gd name="T64" fmla="*/ 18 w 43"/>
                  <a:gd name="T65" fmla="*/ 37 h 37"/>
                  <a:gd name="T66" fmla="*/ 0 w 43"/>
                  <a:gd name="T67" fmla="*/ 37 h 37"/>
                  <a:gd name="T68" fmla="*/ 0 w 43"/>
                  <a:gd name="T69" fmla="*/ 36 h 37"/>
                  <a:gd name="T70" fmla="*/ 2 w 43"/>
                  <a:gd name="T71" fmla="*/ 36 h 37"/>
                  <a:gd name="T72" fmla="*/ 6 w 43"/>
                  <a:gd name="T73" fmla="*/ 35 h 37"/>
                  <a:gd name="T74" fmla="*/ 6 w 43"/>
                  <a:gd name="T75" fmla="*/ 31 h 37"/>
                  <a:gd name="T76" fmla="*/ 6 w 43"/>
                  <a:gd name="T77" fmla="*/ 7 h 37"/>
                  <a:gd name="T78" fmla="*/ 6 w 43"/>
                  <a:gd name="T79" fmla="*/ 3 h 37"/>
                  <a:gd name="T80" fmla="*/ 5 w 43"/>
                  <a:gd name="T81" fmla="*/ 2 h 37"/>
                  <a:gd name="T82" fmla="*/ 2 w 43"/>
                  <a:gd name="T83" fmla="*/ 1 h 37"/>
                  <a:gd name="T84" fmla="*/ 0 w 43"/>
                  <a:gd name="T85" fmla="*/ 1 h 37"/>
                  <a:gd name="T86" fmla="*/ 0 w 43"/>
                  <a:gd name="T87" fmla="*/ 0 h 37"/>
                  <a:gd name="T88" fmla="*/ 18 w 43"/>
                  <a:gd name="T89" fmla="*/ 0 h 37"/>
                  <a:gd name="T90" fmla="*/ 18 w 43"/>
                  <a:gd name="T91" fmla="*/ 1 h 37"/>
                  <a:gd name="T92" fmla="*/ 17 w 43"/>
                  <a:gd name="T93" fmla="*/ 1 h 37"/>
                  <a:gd name="T94" fmla="*/ 14 w 43"/>
                  <a:gd name="T95" fmla="*/ 2 h 37"/>
                  <a:gd name="T96" fmla="*/ 13 w 43"/>
                  <a:gd name="T97" fmla="*/ 3 h 37"/>
                  <a:gd name="T98" fmla="*/ 12 w 43"/>
                  <a:gd name="T99" fmla="*/ 7 h 37"/>
                  <a:gd name="T100" fmla="*/ 12 w 43"/>
                  <a:gd name="T101" fmla="*/ 1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3" h="37">
                    <a:moveTo>
                      <a:pt x="12" y="17"/>
                    </a:move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5"/>
                      <a:pt x="31" y="3"/>
                      <a:pt x="31" y="3"/>
                    </a:cubicBezTo>
                    <a:cubicBezTo>
                      <a:pt x="31" y="2"/>
                      <a:pt x="30" y="2"/>
                      <a:pt x="30" y="2"/>
                    </a:cubicBezTo>
                    <a:cubicBezTo>
                      <a:pt x="29" y="1"/>
                      <a:pt x="28" y="1"/>
                      <a:pt x="27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0" y="1"/>
                      <a:pt x="39" y="2"/>
                    </a:cubicBezTo>
                    <a:cubicBezTo>
                      <a:pt x="38" y="2"/>
                      <a:pt x="38" y="2"/>
                      <a:pt x="37" y="3"/>
                    </a:cubicBezTo>
                    <a:cubicBezTo>
                      <a:pt x="37" y="4"/>
                      <a:pt x="37" y="5"/>
                      <a:pt x="37" y="7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7" y="33"/>
                      <a:pt x="37" y="34"/>
                      <a:pt x="37" y="34"/>
                    </a:cubicBezTo>
                    <a:cubicBezTo>
                      <a:pt x="38" y="35"/>
                      <a:pt x="38" y="35"/>
                      <a:pt x="39" y="36"/>
                    </a:cubicBezTo>
                    <a:cubicBezTo>
                      <a:pt x="40" y="36"/>
                      <a:pt x="41" y="36"/>
                      <a:pt x="42" y="36"/>
                    </a:cubicBezTo>
                    <a:cubicBezTo>
                      <a:pt x="43" y="36"/>
                      <a:pt x="43" y="36"/>
                      <a:pt x="43" y="36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9" y="36"/>
                      <a:pt x="30" y="36"/>
                      <a:pt x="31" y="35"/>
                    </a:cubicBezTo>
                    <a:cubicBezTo>
                      <a:pt x="31" y="34"/>
                      <a:pt x="31" y="33"/>
                      <a:pt x="31" y="31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3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7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3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lnTo>
                      <a:pt x="12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7" name="Freeform 26">
                <a:extLst>
                  <a:ext uri="{FF2B5EF4-FFF2-40B4-BE49-F238E27FC236}">
                    <a16:creationId xmlns="" xmlns:a16="http://schemas.microsoft.com/office/drawing/2014/main" id="{DDE6C016-CDE2-F24A-BE4F-5E88D4B95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4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3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3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8" name="Freeform 27">
                <a:extLst>
                  <a:ext uri="{FF2B5EF4-FFF2-40B4-BE49-F238E27FC236}">
                    <a16:creationId xmlns="" xmlns:a16="http://schemas.microsoft.com/office/drawing/2014/main" id="{1B942B3B-E8D5-1E4A-A2DC-529EFC014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326"/>
                <a:ext cx="86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1 w 45"/>
                  <a:gd name="T31" fmla="*/ 8 h 38"/>
                  <a:gd name="T32" fmla="*/ 11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9" name="Freeform 28">
                <a:extLst>
                  <a:ext uri="{FF2B5EF4-FFF2-40B4-BE49-F238E27FC236}">
                    <a16:creationId xmlns="" xmlns:a16="http://schemas.microsoft.com/office/drawing/2014/main" id="{92AF6CA1-1AE3-684D-8EE9-404F9B7F48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8" y="2324"/>
                <a:ext cx="84" cy="73"/>
              </a:xfrm>
              <a:custGeom>
                <a:avLst/>
                <a:gdLst>
                  <a:gd name="T0" fmla="*/ 28 w 44"/>
                  <a:gd name="T1" fmla="*/ 26 h 38"/>
                  <a:gd name="T2" fmla="*/ 12 w 44"/>
                  <a:gd name="T3" fmla="*/ 26 h 38"/>
                  <a:gd name="T4" fmla="*/ 9 w 44"/>
                  <a:gd name="T5" fmla="*/ 32 h 38"/>
                  <a:gd name="T6" fmla="*/ 8 w 44"/>
                  <a:gd name="T7" fmla="*/ 35 h 38"/>
                  <a:gd name="T8" fmla="*/ 9 w 44"/>
                  <a:gd name="T9" fmla="*/ 37 h 38"/>
                  <a:gd name="T10" fmla="*/ 13 w 44"/>
                  <a:gd name="T11" fmla="*/ 37 h 38"/>
                  <a:gd name="T12" fmla="*/ 13 w 44"/>
                  <a:gd name="T13" fmla="*/ 38 h 38"/>
                  <a:gd name="T14" fmla="*/ 0 w 44"/>
                  <a:gd name="T15" fmla="*/ 38 h 38"/>
                  <a:gd name="T16" fmla="*/ 0 w 44"/>
                  <a:gd name="T17" fmla="*/ 37 h 38"/>
                  <a:gd name="T18" fmla="*/ 4 w 44"/>
                  <a:gd name="T19" fmla="*/ 36 h 38"/>
                  <a:gd name="T20" fmla="*/ 7 w 44"/>
                  <a:gd name="T21" fmla="*/ 31 h 38"/>
                  <a:gd name="T22" fmla="*/ 22 w 44"/>
                  <a:gd name="T23" fmla="*/ 0 h 38"/>
                  <a:gd name="T24" fmla="*/ 23 w 44"/>
                  <a:gd name="T25" fmla="*/ 0 h 38"/>
                  <a:gd name="T26" fmla="*/ 37 w 44"/>
                  <a:gd name="T27" fmla="*/ 31 h 38"/>
                  <a:gd name="T28" fmla="*/ 40 w 44"/>
                  <a:gd name="T29" fmla="*/ 36 h 38"/>
                  <a:gd name="T30" fmla="*/ 44 w 44"/>
                  <a:gd name="T31" fmla="*/ 37 h 38"/>
                  <a:gd name="T32" fmla="*/ 44 w 44"/>
                  <a:gd name="T33" fmla="*/ 38 h 38"/>
                  <a:gd name="T34" fmla="*/ 28 w 44"/>
                  <a:gd name="T35" fmla="*/ 38 h 38"/>
                  <a:gd name="T36" fmla="*/ 28 w 44"/>
                  <a:gd name="T37" fmla="*/ 37 h 38"/>
                  <a:gd name="T38" fmla="*/ 31 w 44"/>
                  <a:gd name="T39" fmla="*/ 37 h 38"/>
                  <a:gd name="T40" fmla="*/ 32 w 44"/>
                  <a:gd name="T41" fmla="*/ 35 h 38"/>
                  <a:gd name="T42" fmla="*/ 31 w 44"/>
                  <a:gd name="T43" fmla="*/ 31 h 38"/>
                  <a:gd name="T44" fmla="*/ 28 w 44"/>
                  <a:gd name="T45" fmla="*/ 26 h 38"/>
                  <a:gd name="T46" fmla="*/ 27 w 44"/>
                  <a:gd name="T47" fmla="*/ 24 h 38"/>
                  <a:gd name="T48" fmla="*/ 20 w 44"/>
                  <a:gd name="T49" fmla="*/ 9 h 38"/>
                  <a:gd name="T50" fmla="*/ 13 w 44"/>
                  <a:gd name="T51" fmla="*/ 24 h 38"/>
                  <a:gd name="T52" fmla="*/ 27 w 44"/>
                  <a:gd name="T53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4" h="38">
                    <a:moveTo>
                      <a:pt x="28" y="26"/>
                    </a:moveTo>
                    <a:cubicBezTo>
                      <a:pt x="12" y="26"/>
                      <a:pt x="12" y="26"/>
                      <a:pt x="12" y="26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3"/>
                      <a:pt x="8" y="34"/>
                      <a:pt x="8" y="35"/>
                    </a:cubicBezTo>
                    <a:cubicBezTo>
                      <a:pt x="8" y="36"/>
                      <a:pt x="9" y="36"/>
                      <a:pt x="9" y="37"/>
                    </a:cubicBezTo>
                    <a:cubicBezTo>
                      <a:pt x="10" y="37"/>
                      <a:pt x="11" y="37"/>
                      <a:pt x="13" y="37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2" y="37"/>
                      <a:pt x="3" y="37"/>
                      <a:pt x="4" y="36"/>
                    </a:cubicBezTo>
                    <a:cubicBezTo>
                      <a:pt x="5" y="35"/>
                      <a:pt x="6" y="34"/>
                      <a:pt x="7" y="3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8" y="34"/>
                      <a:pt x="39" y="35"/>
                      <a:pt x="40" y="36"/>
                    </a:cubicBezTo>
                    <a:cubicBezTo>
                      <a:pt x="41" y="37"/>
                      <a:pt x="42" y="37"/>
                      <a:pt x="44" y="37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7"/>
                      <a:pt x="31" y="37"/>
                      <a:pt x="31" y="37"/>
                    </a:cubicBezTo>
                    <a:cubicBezTo>
                      <a:pt x="32" y="36"/>
                      <a:pt x="32" y="36"/>
                      <a:pt x="32" y="35"/>
                    </a:cubicBezTo>
                    <a:cubicBezTo>
                      <a:pt x="32" y="34"/>
                      <a:pt x="32" y="33"/>
                      <a:pt x="31" y="31"/>
                    </a:cubicBezTo>
                    <a:lnTo>
                      <a:pt x="28" y="26"/>
                    </a:lnTo>
                    <a:close/>
                    <a:moveTo>
                      <a:pt x="27" y="24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13" y="24"/>
                      <a:pt x="13" y="24"/>
                      <a:pt x="13" y="24"/>
                    </a:cubicBezTo>
                    <a:lnTo>
                      <a:pt x="27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0" name="Freeform 29">
                <a:extLst>
                  <a:ext uri="{FF2B5EF4-FFF2-40B4-BE49-F238E27FC236}">
                    <a16:creationId xmlns="" xmlns:a16="http://schemas.microsoft.com/office/drawing/2014/main" id="{36C2C246-1ED3-1540-BB8A-F083458EB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8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6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29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0" y="1"/>
                      <a:pt x="39" y="2"/>
                      <a:pt x="38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7" y="29"/>
                      <a:pt x="36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7" y="38"/>
                      <a:pt x="14" y="37"/>
                      <a:pt x="12" y="36"/>
                    </a:cubicBezTo>
                    <a:cubicBezTo>
                      <a:pt x="9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4" y="33"/>
                      <a:pt x="15" y="34"/>
                      <a:pt x="17" y="35"/>
                    </a:cubicBezTo>
                    <a:cubicBezTo>
                      <a:pt x="18" y="35"/>
                      <a:pt x="20" y="36"/>
                      <a:pt x="22" y="36"/>
                    </a:cubicBezTo>
                    <a:cubicBezTo>
                      <a:pt x="25" y="36"/>
                      <a:pt x="27" y="35"/>
                      <a:pt x="29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3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1" name="Freeform 30">
                <a:extLst>
                  <a:ext uri="{FF2B5EF4-FFF2-40B4-BE49-F238E27FC236}">
                    <a16:creationId xmlns="" xmlns:a16="http://schemas.microsoft.com/office/drawing/2014/main" id="{27B4429D-80A2-0749-AA46-60C6CB661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326"/>
                <a:ext cx="85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0 w 45"/>
                  <a:gd name="T31" fmla="*/ 8 h 38"/>
                  <a:gd name="T32" fmla="*/ 10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2" name="Freeform 31">
                <a:extLst>
                  <a:ext uri="{FF2B5EF4-FFF2-40B4-BE49-F238E27FC236}">
                    <a16:creationId xmlns="" xmlns:a16="http://schemas.microsoft.com/office/drawing/2014/main" id="{83E48AEF-E6BE-EC4D-9D9A-C038D9D1E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3" name="Freeform 32">
                <a:extLst>
                  <a:ext uri="{FF2B5EF4-FFF2-40B4-BE49-F238E27FC236}">
                    <a16:creationId xmlns="" xmlns:a16="http://schemas.microsoft.com/office/drawing/2014/main" id="{CF6C246D-7349-E34B-AB15-161B9F573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26"/>
                <a:ext cx="84" cy="73"/>
              </a:xfrm>
              <a:custGeom>
                <a:avLst/>
                <a:gdLst>
                  <a:gd name="T0" fmla="*/ 44 w 44"/>
                  <a:gd name="T1" fmla="*/ 0 h 38"/>
                  <a:gd name="T2" fmla="*/ 44 w 44"/>
                  <a:gd name="T3" fmla="*/ 1 h 38"/>
                  <a:gd name="T4" fmla="*/ 41 w 44"/>
                  <a:gd name="T5" fmla="*/ 2 h 38"/>
                  <a:gd name="T6" fmla="*/ 38 w 44"/>
                  <a:gd name="T7" fmla="*/ 6 h 38"/>
                  <a:gd name="T8" fmla="*/ 23 w 44"/>
                  <a:gd name="T9" fmla="*/ 38 h 38"/>
                  <a:gd name="T10" fmla="*/ 22 w 44"/>
                  <a:gd name="T11" fmla="*/ 38 h 38"/>
                  <a:gd name="T12" fmla="*/ 7 w 44"/>
                  <a:gd name="T13" fmla="*/ 6 h 38"/>
                  <a:gd name="T14" fmla="*/ 5 w 44"/>
                  <a:gd name="T15" fmla="*/ 3 h 38"/>
                  <a:gd name="T16" fmla="*/ 3 w 44"/>
                  <a:gd name="T17" fmla="*/ 2 h 38"/>
                  <a:gd name="T18" fmla="*/ 0 w 44"/>
                  <a:gd name="T19" fmla="*/ 1 h 38"/>
                  <a:gd name="T20" fmla="*/ 0 w 44"/>
                  <a:gd name="T21" fmla="*/ 0 h 38"/>
                  <a:gd name="T22" fmla="*/ 17 w 44"/>
                  <a:gd name="T23" fmla="*/ 0 h 38"/>
                  <a:gd name="T24" fmla="*/ 17 w 44"/>
                  <a:gd name="T25" fmla="*/ 1 h 38"/>
                  <a:gd name="T26" fmla="*/ 13 w 44"/>
                  <a:gd name="T27" fmla="*/ 2 h 38"/>
                  <a:gd name="T28" fmla="*/ 13 w 44"/>
                  <a:gd name="T29" fmla="*/ 4 h 38"/>
                  <a:gd name="T30" fmla="*/ 14 w 44"/>
                  <a:gd name="T31" fmla="*/ 8 h 38"/>
                  <a:gd name="T32" fmla="*/ 24 w 44"/>
                  <a:gd name="T33" fmla="*/ 30 h 38"/>
                  <a:gd name="T34" fmla="*/ 34 w 44"/>
                  <a:gd name="T35" fmla="*/ 8 h 38"/>
                  <a:gd name="T36" fmla="*/ 36 w 44"/>
                  <a:gd name="T37" fmla="*/ 4 h 38"/>
                  <a:gd name="T38" fmla="*/ 35 w 44"/>
                  <a:gd name="T39" fmla="*/ 2 h 38"/>
                  <a:gd name="T40" fmla="*/ 32 w 44"/>
                  <a:gd name="T41" fmla="*/ 1 h 38"/>
                  <a:gd name="T42" fmla="*/ 31 w 44"/>
                  <a:gd name="T43" fmla="*/ 1 h 38"/>
                  <a:gd name="T44" fmla="*/ 31 w 44"/>
                  <a:gd name="T45" fmla="*/ 0 h 38"/>
                  <a:gd name="T46" fmla="*/ 44 w 44"/>
                  <a:gd name="T4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8">
                    <a:moveTo>
                      <a:pt x="44" y="0"/>
                    </a:move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1" y="2"/>
                      <a:pt x="41" y="2"/>
                    </a:cubicBezTo>
                    <a:cubicBezTo>
                      <a:pt x="39" y="3"/>
                      <a:pt x="39" y="5"/>
                      <a:pt x="38" y="6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3" y="2"/>
                      <a:pt x="13" y="3"/>
                      <a:pt x="13" y="4"/>
                    </a:cubicBezTo>
                    <a:cubicBezTo>
                      <a:pt x="13" y="4"/>
                      <a:pt x="13" y="6"/>
                      <a:pt x="14" y="8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6"/>
                      <a:pt x="36" y="5"/>
                      <a:pt x="36" y="4"/>
                    </a:cubicBezTo>
                    <a:cubicBezTo>
                      <a:pt x="36" y="3"/>
                      <a:pt x="35" y="3"/>
                      <a:pt x="35" y="2"/>
                    </a:cubicBezTo>
                    <a:cubicBezTo>
                      <a:pt x="34" y="2"/>
                      <a:pt x="33" y="1"/>
                      <a:pt x="32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4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4" name="Freeform 33">
                <a:extLst>
                  <a:ext uri="{FF2B5EF4-FFF2-40B4-BE49-F238E27FC236}">
                    <a16:creationId xmlns="" xmlns:a16="http://schemas.microsoft.com/office/drawing/2014/main" id="{B24EBDDD-673A-B244-84C9-C69396B6C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326"/>
                <a:ext cx="66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6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7 w 35"/>
                  <a:gd name="T17" fmla="*/ 21 h 37"/>
                  <a:gd name="T18" fmla="*/ 25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2 w 35"/>
                  <a:gd name="T49" fmla="*/ 36 h 37"/>
                  <a:gd name="T50" fmla="*/ 4 w 35"/>
                  <a:gd name="T51" fmla="*/ 36 h 37"/>
                  <a:gd name="T52" fmla="*/ 6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2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30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5" y="16"/>
                      <a:pt x="26" y="16"/>
                    </a:cubicBezTo>
                    <a:cubicBezTo>
                      <a:pt x="27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7" y="21"/>
                      <a:pt x="27" y="21"/>
                    </a:cubicBezTo>
                    <a:cubicBezTo>
                      <a:pt x="26" y="20"/>
                      <a:pt x="26" y="20"/>
                      <a:pt x="25" y="19"/>
                    </a:cubicBezTo>
                    <a:cubicBezTo>
                      <a:pt x="24" y="19"/>
                      <a:pt x="23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3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5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2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4" y="36"/>
                      <a:pt x="4" y="36"/>
                    </a:cubicBezTo>
                    <a:cubicBezTo>
                      <a:pt x="5" y="35"/>
                      <a:pt x="6" y="35"/>
                      <a:pt x="6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6"/>
                      <a:pt x="30" y="5"/>
                      <a:pt x="30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7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5" name="Freeform 34">
                <a:extLst>
                  <a:ext uri="{FF2B5EF4-FFF2-40B4-BE49-F238E27FC236}">
                    <a16:creationId xmlns="" xmlns:a16="http://schemas.microsoft.com/office/drawing/2014/main" id="{70C7FE01-9414-9449-8585-D77FC63B6B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07" y="2326"/>
                <a:ext cx="78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6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3 w 41"/>
                  <a:gd name="T69" fmla="*/ 16 h 37"/>
                  <a:gd name="T70" fmla="*/ 26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4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2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4" y="18"/>
                      <a:pt x="14" y="18"/>
                    </a:cubicBezTo>
                    <a:cubicBezTo>
                      <a:pt x="18" y="18"/>
                      <a:pt x="21" y="17"/>
                      <a:pt x="23" y="16"/>
                    </a:cubicBezTo>
                    <a:cubicBezTo>
                      <a:pt x="25" y="14"/>
                      <a:pt x="26" y="12"/>
                      <a:pt x="26" y="10"/>
                    </a:cubicBezTo>
                    <a:cubicBezTo>
                      <a:pt x="26" y="8"/>
                      <a:pt x="25" y="6"/>
                      <a:pt x="23" y="4"/>
                    </a:cubicBezTo>
                    <a:cubicBezTo>
                      <a:pt x="22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6" name="Freeform 35">
                <a:extLst>
                  <a:ext uri="{FF2B5EF4-FFF2-40B4-BE49-F238E27FC236}">
                    <a16:creationId xmlns="" xmlns:a16="http://schemas.microsoft.com/office/drawing/2014/main" id="{FA982A4C-E43D-824E-AA2F-03179F5F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324"/>
                <a:ext cx="52" cy="75"/>
              </a:xfrm>
              <a:custGeom>
                <a:avLst/>
                <a:gdLst>
                  <a:gd name="T0" fmla="*/ 24 w 27"/>
                  <a:gd name="T1" fmla="*/ 0 h 39"/>
                  <a:gd name="T2" fmla="*/ 24 w 27"/>
                  <a:gd name="T3" fmla="*/ 13 h 39"/>
                  <a:gd name="T4" fmla="*/ 23 w 27"/>
                  <a:gd name="T5" fmla="*/ 13 h 39"/>
                  <a:gd name="T6" fmla="*/ 21 w 27"/>
                  <a:gd name="T7" fmla="*/ 7 h 39"/>
                  <a:gd name="T8" fmla="*/ 17 w 27"/>
                  <a:gd name="T9" fmla="*/ 4 h 39"/>
                  <a:gd name="T10" fmla="*/ 12 w 27"/>
                  <a:gd name="T11" fmla="*/ 2 h 39"/>
                  <a:gd name="T12" fmla="*/ 7 w 27"/>
                  <a:gd name="T13" fmla="*/ 4 h 39"/>
                  <a:gd name="T14" fmla="*/ 5 w 27"/>
                  <a:gd name="T15" fmla="*/ 8 h 39"/>
                  <a:gd name="T16" fmla="*/ 6 w 27"/>
                  <a:gd name="T17" fmla="*/ 11 h 39"/>
                  <a:gd name="T18" fmla="*/ 15 w 27"/>
                  <a:gd name="T19" fmla="*/ 17 h 39"/>
                  <a:gd name="T20" fmla="*/ 23 w 27"/>
                  <a:gd name="T21" fmla="*/ 21 h 39"/>
                  <a:gd name="T22" fmla="*/ 26 w 27"/>
                  <a:gd name="T23" fmla="*/ 25 h 39"/>
                  <a:gd name="T24" fmla="*/ 27 w 27"/>
                  <a:gd name="T25" fmla="*/ 29 h 39"/>
                  <a:gd name="T26" fmla="*/ 24 w 27"/>
                  <a:gd name="T27" fmla="*/ 36 h 39"/>
                  <a:gd name="T28" fmla="*/ 14 w 27"/>
                  <a:gd name="T29" fmla="*/ 39 h 39"/>
                  <a:gd name="T30" fmla="*/ 11 w 27"/>
                  <a:gd name="T31" fmla="*/ 39 h 39"/>
                  <a:gd name="T32" fmla="*/ 7 w 27"/>
                  <a:gd name="T33" fmla="*/ 38 h 39"/>
                  <a:gd name="T34" fmla="*/ 3 w 27"/>
                  <a:gd name="T35" fmla="*/ 37 h 39"/>
                  <a:gd name="T36" fmla="*/ 2 w 27"/>
                  <a:gd name="T37" fmla="*/ 37 h 39"/>
                  <a:gd name="T38" fmla="*/ 1 w 27"/>
                  <a:gd name="T39" fmla="*/ 39 h 39"/>
                  <a:gd name="T40" fmla="*/ 0 w 27"/>
                  <a:gd name="T41" fmla="*/ 39 h 39"/>
                  <a:gd name="T42" fmla="*/ 0 w 27"/>
                  <a:gd name="T43" fmla="*/ 26 h 39"/>
                  <a:gd name="T44" fmla="*/ 1 w 27"/>
                  <a:gd name="T45" fmla="*/ 26 h 39"/>
                  <a:gd name="T46" fmla="*/ 3 w 27"/>
                  <a:gd name="T47" fmla="*/ 32 h 39"/>
                  <a:gd name="T48" fmla="*/ 8 w 27"/>
                  <a:gd name="T49" fmla="*/ 36 h 39"/>
                  <a:gd name="T50" fmla="*/ 14 w 27"/>
                  <a:gd name="T51" fmla="*/ 37 h 39"/>
                  <a:gd name="T52" fmla="*/ 20 w 27"/>
                  <a:gd name="T53" fmla="*/ 35 h 39"/>
                  <a:gd name="T54" fmla="*/ 22 w 27"/>
                  <a:gd name="T55" fmla="*/ 31 h 39"/>
                  <a:gd name="T56" fmla="*/ 21 w 27"/>
                  <a:gd name="T57" fmla="*/ 28 h 39"/>
                  <a:gd name="T58" fmla="*/ 18 w 27"/>
                  <a:gd name="T59" fmla="*/ 26 h 39"/>
                  <a:gd name="T60" fmla="*/ 12 w 27"/>
                  <a:gd name="T61" fmla="*/ 22 h 39"/>
                  <a:gd name="T62" fmla="*/ 4 w 27"/>
                  <a:gd name="T63" fmla="*/ 18 h 39"/>
                  <a:gd name="T64" fmla="*/ 1 w 27"/>
                  <a:gd name="T65" fmla="*/ 14 h 39"/>
                  <a:gd name="T66" fmla="*/ 0 w 27"/>
                  <a:gd name="T67" fmla="*/ 10 h 39"/>
                  <a:gd name="T68" fmla="*/ 3 w 27"/>
                  <a:gd name="T69" fmla="*/ 3 h 39"/>
                  <a:gd name="T70" fmla="*/ 12 w 27"/>
                  <a:gd name="T71" fmla="*/ 0 h 39"/>
                  <a:gd name="T72" fmla="*/ 19 w 27"/>
                  <a:gd name="T73" fmla="*/ 2 h 39"/>
                  <a:gd name="T74" fmla="*/ 21 w 27"/>
                  <a:gd name="T75" fmla="*/ 2 h 39"/>
                  <a:gd name="T76" fmla="*/ 23 w 27"/>
                  <a:gd name="T77" fmla="*/ 2 h 39"/>
                  <a:gd name="T78" fmla="*/ 23 w 27"/>
                  <a:gd name="T79" fmla="*/ 0 h 39"/>
                  <a:gd name="T80" fmla="*/ 24 w 27"/>
                  <a:gd name="T8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39">
                    <a:moveTo>
                      <a:pt x="24" y="0"/>
                    </a:moveTo>
                    <a:cubicBezTo>
                      <a:pt x="24" y="13"/>
                      <a:pt x="24" y="13"/>
                      <a:pt x="24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1"/>
                      <a:pt x="22" y="9"/>
                      <a:pt x="21" y="7"/>
                    </a:cubicBezTo>
                    <a:cubicBezTo>
                      <a:pt x="20" y="6"/>
                      <a:pt x="19" y="5"/>
                      <a:pt x="17" y="4"/>
                    </a:cubicBezTo>
                    <a:cubicBezTo>
                      <a:pt x="16" y="3"/>
                      <a:pt x="14" y="2"/>
                      <a:pt x="12" y="2"/>
                    </a:cubicBezTo>
                    <a:cubicBezTo>
                      <a:pt x="10" y="2"/>
                      <a:pt x="8" y="3"/>
                      <a:pt x="7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5" y="10"/>
                      <a:pt x="6" y="11"/>
                    </a:cubicBezTo>
                    <a:cubicBezTo>
                      <a:pt x="7" y="13"/>
                      <a:pt x="10" y="14"/>
                      <a:pt x="15" y="17"/>
                    </a:cubicBezTo>
                    <a:cubicBezTo>
                      <a:pt x="19" y="19"/>
                      <a:pt x="21" y="20"/>
                      <a:pt x="23" y="21"/>
                    </a:cubicBezTo>
                    <a:cubicBezTo>
                      <a:pt x="24" y="22"/>
                      <a:pt x="25" y="23"/>
                      <a:pt x="26" y="25"/>
                    </a:cubicBezTo>
                    <a:cubicBezTo>
                      <a:pt x="27" y="26"/>
                      <a:pt x="27" y="27"/>
                      <a:pt x="27" y="29"/>
                    </a:cubicBezTo>
                    <a:cubicBezTo>
                      <a:pt x="27" y="32"/>
                      <a:pt x="26" y="34"/>
                      <a:pt x="24" y="36"/>
                    </a:cubicBezTo>
                    <a:cubicBezTo>
                      <a:pt x="21" y="38"/>
                      <a:pt x="18" y="39"/>
                      <a:pt x="14" y="39"/>
                    </a:cubicBezTo>
                    <a:cubicBezTo>
                      <a:pt x="13" y="39"/>
                      <a:pt x="12" y="39"/>
                      <a:pt x="11" y="39"/>
                    </a:cubicBezTo>
                    <a:cubicBezTo>
                      <a:pt x="10" y="39"/>
                      <a:pt x="9" y="38"/>
                      <a:pt x="7" y="38"/>
                    </a:cubicBezTo>
                    <a:cubicBezTo>
                      <a:pt x="5" y="37"/>
                      <a:pt x="4" y="37"/>
                      <a:pt x="3" y="37"/>
                    </a:cubicBezTo>
                    <a:cubicBezTo>
                      <a:pt x="3" y="37"/>
                      <a:pt x="2" y="37"/>
                      <a:pt x="2" y="37"/>
                    </a:cubicBezTo>
                    <a:cubicBezTo>
                      <a:pt x="2" y="38"/>
                      <a:pt x="1" y="38"/>
                      <a:pt x="1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9"/>
                      <a:pt x="3" y="31"/>
                      <a:pt x="3" y="32"/>
                    </a:cubicBezTo>
                    <a:cubicBezTo>
                      <a:pt x="4" y="34"/>
                      <a:pt x="6" y="35"/>
                      <a:pt x="8" y="36"/>
                    </a:cubicBezTo>
                    <a:cubicBezTo>
                      <a:pt x="9" y="37"/>
                      <a:pt x="11" y="37"/>
                      <a:pt x="14" y="37"/>
                    </a:cubicBezTo>
                    <a:cubicBezTo>
                      <a:pt x="16" y="37"/>
                      <a:pt x="18" y="36"/>
                      <a:pt x="20" y="35"/>
                    </a:cubicBezTo>
                    <a:cubicBezTo>
                      <a:pt x="21" y="34"/>
                      <a:pt x="22" y="33"/>
                      <a:pt x="22" y="31"/>
                    </a:cubicBezTo>
                    <a:cubicBezTo>
                      <a:pt x="22" y="30"/>
                      <a:pt x="21" y="29"/>
                      <a:pt x="21" y="28"/>
                    </a:cubicBezTo>
                    <a:cubicBezTo>
                      <a:pt x="20" y="27"/>
                      <a:pt x="20" y="26"/>
                      <a:pt x="18" y="26"/>
                    </a:cubicBezTo>
                    <a:cubicBezTo>
                      <a:pt x="18" y="25"/>
                      <a:pt x="15" y="24"/>
                      <a:pt x="12" y="22"/>
                    </a:cubicBezTo>
                    <a:cubicBezTo>
                      <a:pt x="8" y="20"/>
                      <a:pt x="6" y="19"/>
                      <a:pt x="4" y="18"/>
                    </a:cubicBezTo>
                    <a:cubicBezTo>
                      <a:pt x="3" y="17"/>
                      <a:pt x="2" y="16"/>
                      <a:pt x="1" y="14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7"/>
                      <a:pt x="1" y="5"/>
                      <a:pt x="3" y="3"/>
                    </a:cubicBezTo>
                    <a:cubicBezTo>
                      <a:pt x="5" y="1"/>
                      <a:pt x="8" y="0"/>
                      <a:pt x="12" y="0"/>
                    </a:cubicBezTo>
                    <a:cubicBezTo>
                      <a:pt x="14" y="0"/>
                      <a:pt x="16" y="1"/>
                      <a:pt x="19" y="2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2" y="2"/>
                      <a:pt x="22" y="2"/>
                      <a:pt x="23" y="2"/>
                    </a:cubicBezTo>
                    <a:cubicBezTo>
                      <a:pt x="23" y="2"/>
                      <a:pt x="23" y="1"/>
                      <a:pt x="23" y="0"/>
                    </a:cubicBezTo>
                    <a:lnTo>
                      <a:pt x="2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7" name="Freeform 36">
                <a:extLst>
                  <a:ext uri="{FF2B5EF4-FFF2-40B4-BE49-F238E27FC236}">
                    <a16:creationId xmlns="" xmlns:a16="http://schemas.microsoft.com/office/drawing/2014/main" id="{F5E6E3A5-73B5-1E41-B727-F23271B8A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6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8" name="Freeform 37">
                <a:extLst>
                  <a:ext uri="{FF2B5EF4-FFF2-40B4-BE49-F238E27FC236}">
                    <a16:creationId xmlns="" xmlns:a16="http://schemas.microsoft.com/office/drawing/2014/main" id="{F97CD2E2-A565-EA49-86F6-74433A50C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9" name="Freeform 38">
                <a:extLst>
                  <a:ext uri="{FF2B5EF4-FFF2-40B4-BE49-F238E27FC236}">
                    <a16:creationId xmlns="" xmlns:a16="http://schemas.microsoft.com/office/drawing/2014/main" id="{0B07A2A8-0638-044B-8FE9-CA694582D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326"/>
                <a:ext cx="82" cy="71"/>
              </a:xfrm>
              <a:custGeom>
                <a:avLst/>
                <a:gdLst>
                  <a:gd name="T0" fmla="*/ 29 w 43"/>
                  <a:gd name="T1" fmla="*/ 0 h 37"/>
                  <a:gd name="T2" fmla="*/ 43 w 43"/>
                  <a:gd name="T3" fmla="*/ 0 h 37"/>
                  <a:gd name="T4" fmla="*/ 43 w 43"/>
                  <a:gd name="T5" fmla="*/ 1 h 37"/>
                  <a:gd name="T6" fmla="*/ 42 w 43"/>
                  <a:gd name="T7" fmla="*/ 1 h 37"/>
                  <a:gd name="T8" fmla="*/ 40 w 43"/>
                  <a:gd name="T9" fmla="*/ 2 h 37"/>
                  <a:gd name="T10" fmla="*/ 37 w 43"/>
                  <a:gd name="T11" fmla="*/ 3 h 37"/>
                  <a:gd name="T12" fmla="*/ 34 w 43"/>
                  <a:gd name="T13" fmla="*/ 7 h 37"/>
                  <a:gd name="T14" fmla="*/ 24 w 43"/>
                  <a:gd name="T15" fmla="*/ 21 h 37"/>
                  <a:gd name="T16" fmla="*/ 24 w 43"/>
                  <a:gd name="T17" fmla="*/ 31 h 37"/>
                  <a:gd name="T18" fmla="*/ 25 w 43"/>
                  <a:gd name="T19" fmla="*/ 35 h 37"/>
                  <a:gd name="T20" fmla="*/ 29 w 43"/>
                  <a:gd name="T21" fmla="*/ 36 h 37"/>
                  <a:gd name="T22" fmla="*/ 30 w 43"/>
                  <a:gd name="T23" fmla="*/ 36 h 37"/>
                  <a:gd name="T24" fmla="*/ 30 w 43"/>
                  <a:gd name="T25" fmla="*/ 37 h 37"/>
                  <a:gd name="T26" fmla="*/ 13 w 43"/>
                  <a:gd name="T27" fmla="*/ 37 h 37"/>
                  <a:gd name="T28" fmla="*/ 13 w 43"/>
                  <a:gd name="T29" fmla="*/ 36 h 37"/>
                  <a:gd name="T30" fmla="*/ 14 w 43"/>
                  <a:gd name="T31" fmla="*/ 36 h 37"/>
                  <a:gd name="T32" fmla="*/ 18 w 43"/>
                  <a:gd name="T33" fmla="*/ 35 h 37"/>
                  <a:gd name="T34" fmla="*/ 18 w 43"/>
                  <a:gd name="T35" fmla="*/ 31 h 37"/>
                  <a:gd name="T36" fmla="*/ 18 w 43"/>
                  <a:gd name="T37" fmla="*/ 22 h 37"/>
                  <a:gd name="T38" fmla="*/ 7 w 43"/>
                  <a:gd name="T39" fmla="*/ 6 h 37"/>
                  <a:gd name="T40" fmla="*/ 4 w 43"/>
                  <a:gd name="T41" fmla="*/ 3 h 37"/>
                  <a:gd name="T42" fmla="*/ 1 w 43"/>
                  <a:gd name="T43" fmla="*/ 1 h 37"/>
                  <a:gd name="T44" fmla="*/ 0 w 43"/>
                  <a:gd name="T45" fmla="*/ 1 h 37"/>
                  <a:gd name="T46" fmla="*/ 0 w 43"/>
                  <a:gd name="T47" fmla="*/ 0 h 37"/>
                  <a:gd name="T48" fmla="*/ 17 w 43"/>
                  <a:gd name="T49" fmla="*/ 0 h 37"/>
                  <a:gd name="T50" fmla="*/ 17 w 43"/>
                  <a:gd name="T51" fmla="*/ 1 h 37"/>
                  <a:gd name="T52" fmla="*/ 16 w 43"/>
                  <a:gd name="T53" fmla="*/ 1 h 37"/>
                  <a:gd name="T54" fmla="*/ 14 w 43"/>
                  <a:gd name="T55" fmla="*/ 2 h 37"/>
                  <a:gd name="T56" fmla="*/ 13 w 43"/>
                  <a:gd name="T57" fmla="*/ 3 h 37"/>
                  <a:gd name="T58" fmla="*/ 14 w 43"/>
                  <a:gd name="T59" fmla="*/ 7 h 37"/>
                  <a:gd name="T60" fmla="*/ 23 w 43"/>
                  <a:gd name="T61" fmla="*/ 19 h 37"/>
                  <a:gd name="T62" fmla="*/ 31 w 43"/>
                  <a:gd name="T63" fmla="*/ 8 h 37"/>
                  <a:gd name="T64" fmla="*/ 33 w 43"/>
                  <a:gd name="T65" fmla="*/ 4 h 37"/>
                  <a:gd name="T66" fmla="*/ 32 w 43"/>
                  <a:gd name="T67" fmla="*/ 2 h 37"/>
                  <a:gd name="T68" fmla="*/ 31 w 43"/>
                  <a:gd name="T69" fmla="*/ 1 h 37"/>
                  <a:gd name="T70" fmla="*/ 29 w 43"/>
                  <a:gd name="T71" fmla="*/ 1 h 37"/>
                  <a:gd name="T72" fmla="*/ 29 w 43"/>
                  <a:gd name="T7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3" h="37">
                    <a:moveTo>
                      <a:pt x="29" y="0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1" y="1"/>
                      <a:pt x="40" y="2"/>
                    </a:cubicBezTo>
                    <a:cubicBezTo>
                      <a:pt x="39" y="2"/>
                      <a:pt x="38" y="3"/>
                      <a:pt x="37" y="3"/>
                    </a:cubicBezTo>
                    <a:cubicBezTo>
                      <a:pt x="36" y="4"/>
                      <a:pt x="35" y="6"/>
                      <a:pt x="34" y="7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3"/>
                      <a:pt x="24" y="35"/>
                      <a:pt x="25" y="35"/>
                    </a:cubicBezTo>
                    <a:cubicBezTo>
                      <a:pt x="26" y="36"/>
                      <a:pt x="27" y="36"/>
                      <a:pt x="29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6"/>
                      <a:pt x="17" y="36"/>
                      <a:pt x="18" y="35"/>
                    </a:cubicBezTo>
                    <a:cubicBezTo>
                      <a:pt x="18" y="34"/>
                      <a:pt x="18" y="33"/>
                      <a:pt x="18" y="3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5"/>
                      <a:pt x="5" y="3"/>
                      <a:pt x="4" y="3"/>
                    </a:cubicBezTo>
                    <a:cubicBezTo>
                      <a:pt x="4" y="3"/>
                      <a:pt x="3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5" y="1"/>
                      <a:pt x="14" y="2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3" y="4"/>
                      <a:pt x="13" y="5"/>
                      <a:pt x="14" y="7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2" y="6"/>
                      <a:pt x="33" y="5"/>
                      <a:pt x="33" y="4"/>
                    </a:cubicBezTo>
                    <a:cubicBezTo>
                      <a:pt x="33" y="3"/>
                      <a:pt x="33" y="3"/>
                      <a:pt x="32" y="2"/>
                    </a:cubicBezTo>
                    <a:cubicBezTo>
                      <a:pt x="32" y="2"/>
                      <a:pt x="32" y="2"/>
                      <a:pt x="31" y="1"/>
                    </a:cubicBezTo>
                    <a:cubicBezTo>
                      <a:pt x="31" y="1"/>
                      <a:pt x="30" y="1"/>
                      <a:pt x="29" y="1"/>
                    </a:cubicBezTo>
                    <a:lnTo>
                      <a:pt x="2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0" name="Freeform 39">
                <a:extLst>
                  <a:ext uri="{FF2B5EF4-FFF2-40B4-BE49-F238E27FC236}">
                    <a16:creationId xmlns="" xmlns:a16="http://schemas.microsoft.com/office/drawing/2014/main" id="{07F291A6-512A-CB4D-90B4-AA9BA0FF3B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0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4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4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0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3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1" name="Freeform 40">
                <a:extLst>
                  <a:ext uri="{FF2B5EF4-FFF2-40B4-BE49-F238E27FC236}">
                    <a16:creationId xmlns="" xmlns:a16="http://schemas.microsoft.com/office/drawing/2014/main" id="{DD39AC5E-FF30-7941-A502-D68BD703C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326"/>
                <a:ext cx="59" cy="71"/>
              </a:xfrm>
              <a:custGeom>
                <a:avLst/>
                <a:gdLst>
                  <a:gd name="T0" fmla="*/ 12 w 31"/>
                  <a:gd name="T1" fmla="*/ 2 h 37"/>
                  <a:gd name="T2" fmla="*/ 12 w 31"/>
                  <a:gd name="T3" fmla="*/ 17 h 37"/>
                  <a:gd name="T4" fmla="*/ 19 w 31"/>
                  <a:gd name="T5" fmla="*/ 17 h 37"/>
                  <a:gd name="T6" fmla="*/ 23 w 31"/>
                  <a:gd name="T7" fmla="*/ 16 h 37"/>
                  <a:gd name="T8" fmla="*/ 25 w 31"/>
                  <a:gd name="T9" fmla="*/ 12 h 37"/>
                  <a:gd name="T10" fmla="*/ 26 w 31"/>
                  <a:gd name="T11" fmla="*/ 12 h 37"/>
                  <a:gd name="T12" fmla="*/ 26 w 31"/>
                  <a:gd name="T13" fmla="*/ 24 h 37"/>
                  <a:gd name="T14" fmla="*/ 25 w 31"/>
                  <a:gd name="T15" fmla="*/ 24 h 37"/>
                  <a:gd name="T16" fmla="*/ 24 w 31"/>
                  <a:gd name="T17" fmla="*/ 21 h 37"/>
                  <a:gd name="T18" fmla="*/ 22 w 31"/>
                  <a:gd name="T19" fmla="*/ 20 h 37"/>
                  <a:gd name="T20" fmla="*/ 19 w 31"/>
                  <a:gd name="T21" fmla="*/ 19 h 37"/>
                  <a:gd name="T22" fmla="*/ 12 w 31"/>
                  <a:gd name="T23" fmla="*/ 19 h 37"/>
                  <a:gd name="T24" fmla="*/ 12 w 31"/>
                  <a:gd name="T25" fmla="*/ 31 h 37"/>
                  <a:gd name="T26" fmla="*/ 12 w 31"/>
                  <a:gd name="T27" fmla="*/ 34 h 37"/>
                  <a:gd name="T28" fmla="*/ 13 w 31"/>
                  <a:gd name="T29" fmla="*/ 36 h 37"/>
                  <a:gd name="T30" fmla="*/ 16 w 31"/>
                  <a:gd name="T31" fmla="*/ 36 h 37"/>
                  <a:gd name="T32" fmla="*/ 18 w 31"/>
                  <a:gd name="T33" fmla="*/ 36 h 37"/>
                  <a:gd name="T34" fmla="*/ 18 w 31"/>
                  <a:gd name="T35" fmla="*/ 37 h 37"/>
                  <a:gd name="T36" fmla="*/ 0 w 31"/>
                  <a:gd name="T37" fmla="*/ 37 h 37"/>
                  <a:gd name="T38" fmla="*/ 0 w 31"/>
                  <a:gd name="T39" fmla="*/ 36 h 37"/>
                  <a:gd name="T40" fmla="*/ 1 w 31"/>
                  <a:gd name="T41" fmla="*/ 36 h 37"/>
                  <a:gd name="T42" fmla="*/ 5 w 31"/>
                  <a:gd name="T43" fmla="*/ 35 h 37"/>
                  <a:gd name="T44" fmla="*/ 6 w 31"/>
                  <a:gd name="T45" fmla="*/ 31 h 37"/>
                  <a:gd name="T46" fmla="*/ 6 w 31"/>
                  <a:gd name="T47" fmla="*/ 7 h 37"/>
                  <a:gd name="T48" fmla="*/ 5 w 31"/>
                  <a:gd name="T49" fmla="*/ 3 h 37"/>
                  <a:gd name="T50" fmla="*/ 4 w 31"/>
                  <a:gd name="T51" fmla="*/ 2 h 37"/>
                  <a:gd name="T52" fmla="*/ 1 w 31"/>
                  <a:gd name="T53" fmla="*/ 1 h 37"/>
                  <a:gd name="T54" fmla="*/ 0 w 31"/>
                  <a:gd name="T55" fmla="*/ 1 h 37"/>
                  <a:gd name="T56" fmla="*/ 0 w 31"/>
                  <a:gd name="T57" fmla="*/ 0 h 37"/>
                  <a:gd name="T58" fmla="*/ 31 w 31"/>
                  <a:gd name="T59" fmla="*/ 0 h 37"/>
                  <a:gd name="T60" fmla="*/ 31 w 31"/>
                  <a:gd name="T61" fmla="*/ 8 h 37"/>
                  <a:gd name="T62" fmla="*/ 30 w 31"/>
                  <a:gd name="T63" fmla="*/ 8 h 37"/>
                  <a:gd name="T64" fmla="*/ 28 w 31"/>
                  <a:gd name="T65" fmla="*/ 4 h 37"/>
                  <a:gd name="T66" fmla="*/ 26 w 31"/>
                  <a:gd name="T67" fmla="*/ 3 h 37"/>
                  <a:gd name="T68" fmla="*/ 21 w 31"/>
                  <a:gd name="T69" fmla="*/ 2 h 37"/>
                  <a:gd name="T70" fmla="*/ 12 w 31"/>
                  <a:gd name="T71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1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1" y="17"/>
                      <a:pt x="22" y="16"/>
                      <a:pt x="23" y="16"/>
                    </a:cubicBezTo>
                    <a:cubicBezTo>
                      <a:pt x="24" y="15"/>
                      <a:pt x="24" y="14"/>
                      <a:pt x="25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3"/>
                      <a:pt x="24" y="22"/>
                      <a:pt x="24" y="21"/>
                    </a:cubicBezTo>
                    <a:cubicBezTo>
                      <a:pt x="24" y="20"/>
                      <a:pt x="23" y="20"/>
                      <a:pt x="22" y="20"/>
                    </a:cubicBezTo>
                    <a:cubicBezTo>
                      <a:pt x="22" y="19"/>
                      <a:pt x="21" y="19"/>
                      <a:pt x="19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5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9" y="6"/>
                      <a:pt x="29" y="5"/>
                      <a:pt x="28" y="4"/>
                    </a:cubicBezTo>
                    <a:cubicBezTo>
                      <a:pt x="27" y="4"/>
                      <a:pt x="27" y="3"/>
                      <a:pt x="26" y="3"/>
                    </a:cubicBezTo>
                    <a:cubicBezTo>
                      <a:pt x="25" y="2"/>
                      <a:pt x="23" y="2"/>
                      <a:pt x="21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2" name="Freeform 41">
                <a:extLst>
                  <a:ext uri="{FF2B5EF4-FFF2-40B4-BE49-F238E27FC236}">
                    <a16:creationId xmlns="" xmlns:a16="http://schemas.microsoft.com/office/drawing/2014/main" id="{665491AC-7AFD-A641-9993-570298D1BF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45" y="2326"/>
                <a:ext cx="59" cy="71"/>
              </a:xfrm>
              <a:custGeom>
                <a:avLst/>
                <a:gdLst>
                  <a:gd name="T0" fmla="*/ 11 w 31"/>
                  <a:gd name="T1" fmla="*/ 20 h 37"/>
                  <a:gd name="T2" fmla="*/ 11 w 31"/>
                  <a:gd name="T3" fmla="*/ 31 h 37"/>
                  <a:gd name="T4" fmla="*/ 12 w 31"/>
                  <a:gd name="T5" fmla="*/ 35 h 37"/>
                  <a:gd name="T6" fmla="*/ 16 w 31"/>
                  <a:gd name="T7" fmla="*/ 36 h 37"/>
                  <a:gd name="T8" fmla="*/ 17 w 31"/>
                  <a:gd name="T9" fmla="*/ 36 h 37"/>
                  <a:gd name="T10" fmla="*/ 17 w 31"/>
                  <a:gd name="T11" fmla="*/ 37 h 37"/>
                  <a:gd name="T12" fmla="*/ 0 w 31"/>
                  <a:gd name="T13" fmla="*/ 37 h 37"/>
                  <a:gd name="T14" fmla="*/ 0 w 31"/>
                  <a:gd name="T15" fmla="*/ 36 h 37"/>
                  <a:gd name="T16" fmla="*/ 1 w 31"/>
                  <a:gd name="T17" fmla="*/ 36 h 37"/>
                  <a:gd name="T18" fmla="*/ 5 w 31"/>
                  <a:gd name="T19" fmla="*/ 35 h 37"/>
                  <a:gd name="T20" fmla="*/ 6 w 31"/>
                  <a:gd name="T21" fmla="*/ 31 h 37"/>
                  <a:gd name="T22" fmla="*/ 6 w 31"/>
                  <a:gd name="T23" fmla="*/ 7 h 37"/>
                  <a:gd name="T24" fmla="*/ 5 w 31"/>
                  <a:gd name="T25" fmla="*/ 2 h 37"/>
                  <a:gd name="T26" fmla="*/ 1 w 31"/>
                  <a:gd name="T27" fmla="*/ 1 h 37"/>
                  <a:gd name="T28" fmla="*/ 0 w 31"/>
                  <a:gd name="T29" fmla="*/ 1 h 37"/>
                  <a:gd name="T30" fmla="*/ 0 w 31"/>
                  <a:gd name="T31" fmla="*/ 0 h 37"/>
                  <a:gd name="T32" fmla="*/ 15 w 31"/>
                  <a:gd name="T33" fmla="*/ 0 h 37"/>
                  <a:gd name="T34" fmla="*/ 24 w 31"/>
                  <a:gd name="T35" fmla="*/ 1 h 37"/>
                  <a:gd name="T36" fmla="*/ 29 w 31"/>
                  <a:gd name="T37" fmla="*/ 5 h 37"/>
                  <a:gd name="T38" fmla="*/ 31 w 31"/>
                  <a:gd name="T39" fmla="*/ 10 h 37"/>
                  <a:gd name="T40" fmla="*/ 28 w 31"/>
                  <a:gd name="T41" fmla="*/ 18 h 37"/>
                  <a:gd name="T42" fmla="*/ 18 w 31"/>
                  <a:gd name="T43" fmla="*/ 21 h 37"/>
                  <a:gd name="T44" fmla="*/ 15 w 31"/>
                  <a:gd name="T45" fmla="*/ 20 h 37"/>
                  <a:gd name="T46" fmla="*/ 11 w 31"/>
                  <a:gd name="T47" fmla="*/ 20 h 37"/>
                  <a:gd name="T48" fmla="*/ 11 w 31"/>
                  <a:gd name="T49" fmla="*/ 18 h 37"/>
                  <a:gd name="T50" fmla="*/ 14 w 31"/>
                  <a:gd name="T51" fmla="*/ 19 h 37"/>
                  <a:gd name="T52" fmla="*/ 16 w 31"/>
                  <a:gd name="T53" fmla="*/ 19 h 37"/>
                  <a:gd name="T54" fmla="*/ 22 w 31"/>
                  <a:gd name="T55" fmla="*/ 17 h 37"/>
                  <a:gd name="T56" fmla="*/ 24 w 31"/>
                  <a:gd name="T57" fmla="*/ 11 h 37"/>
                  <a:gd name="T58" fmla="*/ 23 w 31"/>
                  <a:gd name="T59" fmla="*/ 6 h 37"/>
                  <a:gd name="T60" fmla="*/ 20 w 31"/>
                  <a:gd name="T61" fmla="*/ 3 h 37"/>
                  <a:gd name="T62" fmla="*/ 15 w 31"/>
                  <a:gd name="T63" fmla="*/ 2 h 37"/>
                  <a:gd name="T64" fmla="*/ 11 w 31"/>
                  <a:gd name="T65" fmla="*/ 3 h 37"/>
                  <a:gd name="T66" fmla="*/ 11 w 31"/>
                  <a:gd name="T67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" h="37">
                    <a:moveTo>
                      <a:pt x="11" y="20"/>
                    </a:move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2" y="35"/>
                      <a:pt x="12" y="35"/>
                    </a:cubicBezTo>
                    <a:cubicBezTo>
                      <a:pt x="13" y="36"/>
                      <a:pt x="14" y="36"/>
                      <a:pt x="16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9" y="0"/>
                      <a:pt x="21" y="0"/>
                      <a:pt x="24" y="1"/>
                    </a:cubicBezTo>
                    <a:cubicBezTo>
                      <a:pt x="26" y="2"/>
                      <a:pt x="27" y="3"/>
                      <a:pt x="29" y="5"/>
                    </a:cubicBezTo>
                    <a:cubicBezTo>
                      <a:pt x="30" y="6"/>
                      <a:pt x="31" y="8"/>
                      <a:pt x="31" y="10"/>
                    </a:cubicBezTo>
                    <a:cubicBezTo>
                      <a:pt x="31" y="13"/>
                      <a:pt x="30" y="16"/>
                      <a:pt x="28" y="18"/>
                    </a:cubicBezTo>
                    <a:cubicBezTo>
                      <a:pt x="26" y="20"/>
                      <a:pt x="22" y="21"/>
                      <a:pt x="18" y="21"/>
                    </a:cubicBezTo>
                    <a:cubicBezTo>
                      <a:pt x="17" y="21"/>
                      <a:pt x="16" y="21"/>
                      <a:pt x="15" y="20"/>
                    </a:cubicBezTo>
                    <a:cubicBezTo>
                      <a:pt x="14" y="20"/>
                      <a:pt x="13" y="20"/>
                      <a:pt x="11" y="20"/>
                    </a:cubicBezTo>
                    <a:close/>
                    <a:moveTo>
                      <a:pt x="11" y="18"/>
                    </a:moveTo>
                    <a:cubicBezTo>
                      <a:pt x="13" y="18"/>
                      <a:pt x="13" y="19"/>
                      <a:pt x="14" y="19"/>
                    </a:cubicBezTo>
                    <a:cubicBezTo>
                      <a:pt x="15" y="19"/>
                      <a:pt x="16" y="19"/>
                      <a:pt x="16" y="19"/>
                    </a:cubicBezTo>
                    <a:cubicBezTo>
                      <a:pt x="19" y="19"/>
                      <a:pt x="20" y="18"/>
                      <a:pt x="22" y="17"/>
                    </a:cubicBezTo>
                    <a:cubicBezTo>
                      <a:pt x="23" y="15"/>
                      <a:pt x="24" y="13"/>
                      <a:pt x="24" y="11"/>
                    </a:cubicBezTo>
                    <a:cubicBezTo>
                      <a:pt x="24" y="9"/>
                      <a:pt x="24" y="8"/>
                      <a:pt x="23" y="6"/>
                    </a:cubicBezTo>
                    <a:cubicBezTo>
                      <a:pt x="22" y="5"/>
                      <a:pt x="21" y="4"/>
                      <a:pt x="20" y="3"/>
                    </a:cubicBezTo>
                    <a:cubicBezTo>
                      <a:pt x="19" y="3"/>
                      <a:pt x="17" y="2"/>
                      <a:pt x="15" y="2"/>
                    </a:cubicBezTo>
                    <a:cubicBezTo>
                      <a:pt x="14" y="2"/>
                      <a:pt x="13" y="2"/>
                      <a:pt x="11" y="3"/>
                    </a:cubicBezTo>
                    <a:lnTo>
                      <a:pt x="11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3" name="Freeform 42">
                <a:extLst>
                  <a:ext uri="{FF2B5EF4-FFF2-40B4-BE49-F238E27FC236}">
                    <a16:creationId xmlns="" xmlns:a16="http://schemas.microsoft.com/office/drawing/2014/main" id="{682250B1-DE83-4B4C-92E1-ED66D6180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326"/>
                <a:ext cx="67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4" y="19"/>
                      <a:pt x="22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2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5" y="35"/>
                      <a:pt x="5" y="35"/>
                      <a:pt x="5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4" name="Freeform 43">
                <a:extLst>
                  <a:ext uri="{FF2B5EF4-FFF2-40B4-BE49-F238E27FC236}">
                    <a16:creationId xmlns="" xmlns:a16="http://schemas.microsoft.com/office/drawing/2014/main" id="{90C0FAD2-E7BF-824C-BE24-87B808D01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5" name="Freeform 44">
                <a:extLst>
                  <a:ext uri="{FF2B5EF4-FFF2-40B4-BE49-F238E27FC236}">
                    <a16:creationId xmlns="" xmlns:a16="http://schemas.microsoft.com/office/drawing/2014/main" id="{6D7E4C19-8FD2-1D41-9830-BDBA62B99E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51" y="2326"/>
                <a:ext cx="79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5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2 w 41"/>
                  <a:gd name="T69" fmla="*/ 16 h 37"/>
                  <a:gd name="T70" fmla="*/ 25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1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4" y="18"/>
                    </a:cubicBezTo>
                    <a:cubicBezTo>
                      <a:pt x="18" y="18"/>
                      <a:pt x="20" y="17"/>
                      <a:pt x="22" y="16"/>
                    </a:cubicBezTo>
                    <a:cubicBezTo>
                      <a:pt x="24" y="14"/>
                      <a:pt x="25" y="12"/>
                      <a:pt x="25" y="10"/>
                    </a:cubicBezTo>
                    <a:cubicBezTo>
                      <a:pt x="25" y="8"/>
                      <a:pt x="25" y="6"/>
                      <a:pt x="23" y="4"/>
                    </a:cubicBezTo>
                    <a:cubicBezTo>
                      <a:pt x="21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6" name="Freeform 45">
                <a:extLst>
                  <a:ext uri="{FF2B5EF4-FFF2-40B4-BE49-F238E27FC236}">
                    <a16:creationId xmlns="" xmlns:a16="http://schemas.microsoft.com/office/drawing/2014/main" id="{F50EC3C1-3657-EB42-BBF9-8DD99BF3E6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32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5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5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1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4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7" name="Freeform 46">
                <a:extLst>
                  <a:ext uri="{FF2B5EF4-FFF2-40B4-BE49-F238E27FC236}">
                    <a16:creationId xmlns="" xmlns:a16="http://schemas.microsoft.com/office/drawing/2014/main" id="{997DFEA9-CD92-8E48-B3AA-A70F82ED7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326"/>
                <a:ext cx="68" cy="71"/>
              </a:xfrm>
              <a:custGeom>
                <a:avLst/>
                <a:gdLst>
                  <a:gd name="T0" fmla="*/ 35 w 36"/>
                  <a:gd name="T1" fmla="*/ 27 h 37"/>
                  <a:gd name="T2" fmla="*/ 36 w 36"/>
                  <a:gd name="T3" fmla="*/ 27 h 37"/>
                  <a:gd name="T4" fmla="*/ 32 w 36"/>
                  <a:gd name="T5" fmla="*/ 37 h 37"/>
                  <a:gd name="T6" fmla="*/ 0 w 36"/>
                  <a:gd name="T7" fmla="*/ 37 h 37"/>
                  <a:gd name="T8" fmla="*/ 0 w 36"/>
                  <a:gd name="T9" fmla="*/ 36 h 37"/>
                  <a:gd name="T10" fmla="*/ 2 w 36"/>
                  <a:gd name="T11" fmla="*/ 36 h 37"/>
                  <a:gd name="T12" fmla="*/ 6 w 36"/>
                  <a:gd name="T13" fmla="*/ 35 h 37"/>
                  <a:gd name="T14" fmla="*/ 6 w 36"/>
                  <a:gd name="T15" fmla="*/ 31 h 37"/>
                  <a:gd name="T16" fmla="*/ 6 w 36"/>
                  <a:gd name="T17" fmla="*/ 7 h 37"/>
                  <a:gd name="T18" fmla="*/ 5 w 36"/>
                  <a:gd name="T19" fmla="*/ 2 h 37"/>
                  <a:gd name="T20" fmla="*/ 2 w 36"/>
                  <a:gd name="T21" fmla="*/ 1 h 37"/>
                  <a:gd name="T22" fmla="*/ 0 w 36"/>
                  <a:gd name="T23" fmla="*/ 1 h 37"/>
                  <a:gd name="T24" fmla="*/ 0 w 36"/>
                  <a:gd name="T25" fmla="*/ 0 h 37"/>
                  <a:gd name="T26" fmla="*/ 19 w 36"/>
                  <a:gd name="T27" fmla="*/ 0 h 37"/>
                  <a:gd name="T28" fmla="*/ 19 w 36"/>
                  <a:gd name="T29" fmla="*/ 1 h 37"/>
                  <a:gd name="T30" fmla="*/ 14 w 36"/>
                  <a:gd name="T31" fmla="*/ 2 h 37"/>
                  <a:gd name="T32" fmla="*/ 13 w 36"/>
                  <a:gd name="T33" fmla="*/ 3 h 37"/>
                  <a:gd name="T34" fmla="*/ 12 w 36"/>
                  <a:gd name="T35" fmla="*/ 7 h 37"/>
                  <a:gd name="T36" fmla="*/ 12 w 36"/>
                  <a:gd name="T37" fmla="*/ 31 h 37"/>
                  <a:gd name="T38" fmla="*/ 13 w 36"/>
                  <a:gd name="T39" fmla="*/ 34 h 37"/>
                  <a:gd name="T40" fmla="*/ 14 w 36"/>
                  <a:gd name="T41" fmla="*/ 35 h 37"/>
                  <a:gd name="T42" fmla="*/ 18 w 36"/>
                  <a:gd name="T43" fmla="*/ 35 h 37"/>
                  <a:gd name="T44" fmla="*/ 21 w 36"/>
                  <a:gd name="T45" fmla="*/ 35 h 37"/>
                  <a:gd name="T46" fmla="*/ 28 w 36"/>
                  <a:gd name="T47" fmla="*/ 34 h 37"/>
                  <a:gd name="T48" fmla="*/ 32 w 36"/>
                  <a:gd name="T49" fmla="*/ 32 h 37"/>
                  <a:gd name="T50" fmla="*/ 35 w 36"/>
                  <a:gd name="T51" fmla="*/ 2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5" y="27"/>
                    </a:moveTo>
                    <a:cubicBezTo>
                      <a:pt x="36" y="27"/>
                      <a:pt x="36" y="27"/>
                      <a:pt x="36" y="2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7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2"/>
                      <a:pt x="12" y="33"/>
                      <a:pt x="13" y="34"/>
                    </a:cubicBezTo>
                    <a:cubicBezTo>
                      <a:pt x="13" y="34"/>
                      <a:pt x="13" y="35"/>
                      <a:pt x="14" y="35"/>
                    </a:cubicBezTo>
                    <a:cubicBezTo>
                      <a:pt x="14" y="35"/>
                      <a:pt x="16" y="35"/>
                      <a:pt x="18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5" y="35"/>
                      <a:pt x="27" y="35"/>
                      <a:pt x="28" y="34"/>
                    </a:cubicBezTo>
                    <a:cubicBezTo>
                      <a:pt x="29" y="34"/>
                      <a:pt x="30" y="33"/>
                      <a:pt x="32" y="32"/>
                    </a:cubicBezTo>
                    <a:cubicBezTo>
                      <a:pt x="33" y="31"/>
                      <a:pt x="34" y="29"/>
                      <a:pt x="35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8" name="Freeform 47">
                <a:extLst>
                  <a:ext uri="{FF2B5EF4-FFF2-40B4-BE49-F238E27FC236}">
                    <a16:creationId xmlns="" xmlns:a16="http://schemas.microsoft.com/office/drawing/2014/main" id="{A96AB466-A713-274A-8464-D2610F54B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326"/>
                <a:ext cx="67" cy="71"/>
              </a:xfrm>
              <a:custGeom>
                <a:avLst/>
                <a:gdLst>
                  <a:gd name="T0" fmla="*/ 11 w 35"/>
                  <a:gd name="T1" fmla="*/ 2 h 37"/>
                  <a:gd name="T2" fmla="*/ 11 w 35"/>
                  <a:gd name="T3" fmla="*/ 17 h 37"/>
                  <a:gd name="T4" fmla="*/ 20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0 w 35"/>
                  <a:gd name="T21" fmla="*/ 19 h 37"/>
                  <a:gd name="T22" fmla="*/ 11 w 35"/>
                  <a:gd name="T23" fmla="*/ 19 h 37"/>
                  <a:gd name="T24" fmla="*/ 11 w 35"/>
                  <a:gd name="T25" fmla="*/ 31 h 37"/>
                  <a:gd name="T26" fmla="*/ 12 w 35"/>
                  <a:gd name="T27" fmla="*/ 34 h 37"/>
                  <a:gd name="T28" fmla="*/ 12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1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1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1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1" y="2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6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4"/>
                      <a:pt x="12" y="34"/>
                    </a:cubicBezTo>
                    <a:cubicBezTo>
                      <a:pt x="12" y="34"/>
                      <a:pt x="12" y="35"/>
                      <a:pt x="12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2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4" y="35"/>
                      <a:pt x="5" y="35"/>
                      <a:pt x="5" y="34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9" name="Freeform 48">
                <a:extLst>
                  <a:ext uri="{FF2B5EF4-FFF2-40B4-BE49-F238E27FC236}">
                    <a16:creationId xmlns="" xmlns:a16="http://schemas.microsoft.com/office/drawing/2014/main" id="{D9F1604F-D96E-D245-9ECC-42A1F28FE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9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7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30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39" y="2"/>
                      <a:pt x="39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8" y="29"/>
                      <a:pt x="37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8" y="38"/>
                      <a:pt x="14" y="37"/>
                      <a:pt x="12" y="36"/>
                    </a:cubicBezTo>
                    <a:cubicBezTo>
                      <a:pt x="10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5" y="33"/>
                      <a:pt x="16" y="34"/>
                      <a:pt x="17" y="35"/>
                    </a:cubicBezTo>
                    <a:cubicBezTo>
                      <a:pt x="19" y="35"/>
                      <a:pt x="20" y="36"/>
                      <a:pt x="22" y="36"/>
                    </a:cubicBezTo>
                    <a:cubicBezTo>
                      <a:pt x="25" y="36"/>
                      <a:pt x="28" y="35"/>
                      <a:pt x="30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4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90" name="Freeform 49">
                <a:extLst>
                  <a:ext uri="{FF2B5EF4-FFF2-40B4-BE49-F238E27FC236}">
                    <a16:creationId xmlns="" xmlns:a16="http://schemas.microsoft.com/office/drawing/2014/main" id="{2723F882-54AD-A24F-BB61-CA2B6E413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326"/>
                <a:ext cx="101" cy="71"/>
              </a:xfrm>
              <a:custGeom>
                <a:avLst/>
                <a:gdLst>
                  <a:gd name="T0" fmla="*/ 24 w 53"/>
                  <a:gd name="T1" fmla="*/ 37 h 37"/>
                  <a:gd name="T2" fmla="*/ 8 w 53"/>
                  <a:gd name="T3" fmla="*/ 6 h 37"/>
                  <a:gd name="T4" fmla="*/ 8 w 53"/>
                  <a:gd name="T5" fmla="*/ 31 h 37"/>
                  <a:gd name="T6" fmla="*/ 9 w 53"/>
                  <a:gd name="T7" fmla="*/ 35 h 37"/>
                  <a:gd name="T8" fmla="*/ 13 w 53"/>
                  <a:gd name="T9" fmla="*/ 36 h 37"/>
                  <a:gd name="T10" fmla="*/ 14 w 53"/>
                  <a:gd name="T11" fmla="*/ 36 h 37"/>
                  <a:gd name="T12" fmla="*/ 14 w 53"/>
                  <a:gd name="T13" fmla="*/ 37 h 37"/>
                  <a:gd name="T14" fmla="*/ 0 w 53"/>
                  <a:gd name="T15" fmla="*/ 37 h 37"/>
                  <a:gd name="T16" fmla="*/ 0 w 53"/>
                  <a:gd name="T17" fmla="*/ 36 h 37"/>
                  <a:gd name="T18" fmla="*/ 1 w 53"/>
                  <a:gd name="T19" fmla="*/ 36 h 37"/>
                  <a:gd name="T20" fmla="*/ 5 w 53"/>
                  <a:gd name="T21" fmla="*/ 35 h 37"/>
                  <a:gd name="T22" fmla="*/ 6 w 53"/>
                  <a:gd name="T23" fmla="*/ 31 h 37"/>
                  <a:gd name="T24" fmla="*/ 6 w 53"/>
                  <a:gd name="T25" fmla="*/ 6 h 37"/>
                  <a:gd name="T26" fmla="*/ 5 w 53"/>
                  <a:gd name="T27" fmla="*/ 3 h 37"/>
                  <a:gd name="T28" fmla="*/ 3 w 53"/>
                  <a:gd name="T29" fmla="*/ 2 h 37"/>
                  <a:gd name="T30" fmla="*/ 0 w 53"/>
                  <a:gd name="T31" fmla="*/ 1 h 37"/>
                  <a:gd name="T32" fmla="*/ 0 w 53"/>
                  <a:gd name="T33" fmla="*/ 0 h 37"/>
                  <a:gd name="T34" fmla="*/ 12 w 53"/>
                  <a:gd name="T35" fmla="*/ 0 h 37"/>
                  <a:gd name="T36" fmla="*/ 26 w 53"/>
                  <a:gd name="T37" fmla="*/ 29 h 37"/>
                  <a:gd name="T38" fmla="*/ 41 w 53"/>
                  <a:gd name="T39" fmla="*/ 0 h 37"/>
                  <a:gd name="T40" fmla="*/ 53 w 53"/>
                  <a:gd name="T41" fmla="*/ 0 h 37"/>
                  <a:gd name="T42" fmla="*/ 53 w 53"/>
                  <a:gd name="T43" fmla="*/ 1 h 37"/>
                  <a:gd name="T44" fmla="*/ 51 w 53"/>
                  <a:gd name="T45" fmla="*/ 1 h 37"/>
                  <a:gd name="T46" fmla="*/ 48 w 53"/>
                  <a:gd name="T47" fmla="*/ 2 h 37"/>
                  <a:gd name="T48" fmla="*/ 47 w 53"/>
                  <a:gd name="T49" fmla="*/ 6 h 37"/>
                  <a:gd name="T50" fmla="*/ 47 w 53"/>
                  <a:gd name="T51" fmla="*/ 31 h 37"/>
                  <a:gd name="T52" fmla="*/ 48 w 53"/>
                  <a:gd name="T53" fmla="*/ 35 h 37"/>
                  <a:gd name="T54" fmla="*/ 51 w 53"/>
                  <a:gd name="T55" fmla="*/ 36 h 37"/>
                  <a:gd name="T56" fmla="*/ 53 w 53"/>
                  <a:gd name="T57" fmla="*/ 36 h 37"/>
                  <a:gd name="T58" fmla="*/ 53 w 53"/>
                  <a:gd name="T59" fmla="*/ 37 h 37"/>
                  <a:gd name="T60" fmla="*/ 35 w 53"/>
                  <a:gd name="T61" fmla="*/ 37 h 37"/>
                  <a:gd name="T62" fmla="*/ 35 w 53"/>
                  <a:gd name="T63" fmla="*/ 36 h 37"/>
                  <a:gd name="T64" fmla="*/ 37 w 53"/>
                  <a:gd name="T65" fmla="*/ 36 h 37"/>
                  <a:gd name="T66" fmla="*/ 40 w 53"/>
                  <a:gd name="T67" fmla="*/ 35 h 37"/>
                  <a:gd name="T68" fmla="*/ 41 w 53"/>
                  <a:gd name="T69" fmla="*/ 31 h 37"/>
                  <a:gd name="T70" fmla="*/ 41 w 53"/>
                  <a:gd name="T71" fmla="*/ 6 h 37"/>
                  <a:gd name="T72" fmla="*/ 25 w 53"/>
                  <a:gd name="T73" fmla="*/ 37 h 37"/>
                  <a:gd name="T74" fmla="*/ 24 w 53"/>
                  <a:gd name="T75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3" h="37">
                    <a:moveTo>
                      <a:pt x="24" y="37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33"/>
                      <a:pt x="9" y="35"/>
                      <a:pt x="9" y="35"/>
                    </a:cubicBezTo>
                    <a:cubicBezTo>
                      <a:pt x="10" y="36"/>
                      <a:pt x="11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0" y="1"/>
                      <a:pt x="48" y="2"/>
                      <a:pt x="48" y="2"/>
                    </a:cubicBezTo>
                    <a:cubicBezTo>
                      <a:pt x="47" y="3"/>
                      <a:pt x="47" y="4"/>
                      <a:pt x="47" y="6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3"/>
                      <a:pt x="47" y="35"/>
                      <a:pt x="48" y="35"/>
                    </a:cubicBezTo>
                    <a:cubicBezTo>
                      <a:pt x="49" y="36"/>
                      <a:pt x="50" y="36"/>
                      <a:pt x="51" y="36"/>
                    </a:cubicBezTo>
                    <a:cubicBezTo>
                      <a:pt x="53" y="36"/>
                      <a:pt x="53" y="36"/>
                      <a:pt x="53" y="36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8" y="36"/>
                      <a:pt x="40" y="36"/>
                      <a:pt x="40" y="35"/>
                    </a:cubicBezTo>
                    <a:cubicBezTo>
                      <a:pt x="41" y="34"/>
                      <a:pt x="41" y="33"/>
                      <a:pt x="41" y="31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25" y="37"/>
                      <a:pt x="25" y="37"/>
                      <a:pt x="25" y="37"/>
                    </a:cubicBezTo>
                    <a:lnTo>
                      <a:pt x="24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  <p:grpSp>
          <p:nvGrpSpPr>
            <p:cNvPr id="123" name="Group 67">
              <a:extLst>
                <a:ext uri="{FF2B5EF4-FFF2-40B4-BE49-F238E27FC236}">
                  <a16:creationId xmlns="" xmlns:a16="http://schemas.microsoft.com/office/drawing/2014/main" id="{A0D298E6-2680-F346-B186-5D2B18913BC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595040" y="83506"/>
              <a:ext cx="533403" cy="535137"/>
              <a:chOff x="594" y="467"/>
              <a:chExt cx="1846" cy="1852"/>
            </a:xfrm>
            <a:solidFill>
              <a:srgbClr val="09234F"/>
            </a:solidFill>
          </p:grpSpPr>
          <p:sp>
            <p:nvSpPr>
              <p:cNvPr id="124" name="Rectangle 68">
                <a:extLst>
                  <a:ext uri="{FF2B5EF4-FFF2-40B4-BE49-F238E27FC236}">
                    <a16:creationId xmlns="" xmlns:a16="http://schemas.microsoft.com/office/drawing/2014/main" id="{70F15E9B-CAC0-D345-8D7B-14E99FF48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9" y="1208"/>
                <a:ext cx="10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5" name="Freeform 69">
                <a:extLst>
                  <a:ext uri="{FF2B5EF4-FFF2-40B4-BE49-F238E27FC236}">
                    <a16:creationId xmlns="" xmlns:a16="http://schemas.microsoft.com/office/drawing/2014/main" id="{37264D80-A120-A64F-8306-19458784B1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0" y="843"/>
                <a:ext cx="945" cy="1112"/>
              </a:xfrm>
              <a:custGeom>
                <a:avLst/>
                <a:gdLst>
                  <a:gd name="T0" fmla="*/ 342 w 495"/>
                  <a:gd name="T1" fmla="*/ 490 h 581"/>
                  <a:gd name="T2" fmla="*/ 266 w 495"/>
                  <a:gd name="T3" fmla="*/ 393 h 581"/>
                  <a:gd name="T4" fmla="*/ 155 w 495"/>
                  <a:gd name="T5" fmla="*/ 426 h 581"/>
                  <a:gd name="T6" fmla="*/ 158 w 495"/>
                  <a:gd name="T7" fmla="*/ 351 h 581"/>
                  <a:gd name="T8" fmla="*/ 108 w 495"/>
                  <a:gd name="T9" fmla="*/ 266 h 581"/>
                  <a:gd name="T10" fmla="*/ 117 w 495"/>
                  <a:gd name="T11" fmla="*/ 114 h 581"/>
                  <a:gd name="T12" fmla="*/ 157 w 495"/>
                  <a:gd name="T13" fmla="*/ 119 h 581"/>
                  <a:gd name="T14" fmla="*/ 167 w 495"/>
                  <a:gd name="T15" fmla="*/ 129 h 581"/>
                  <a:gd name="T16" fmla="*/ 172 w 495"/>
                  <a:gd name="T17" fmla="*/ 169 h 581"/>
                  <a:gd name="T18" fmla="*/ 67 w 495"/>
                  <a:gd name="T19" fmla="*/ 266 h 581"/>
                  <a:gd name="T20" fmla="*/ 152 w 495"/>
                  <a:gd name="T21" fmla="*/ 111 h 581"/>
                  <a:gd name="T22" fmla="*/ 142 w 495"/>
                  <a:gd name="T23" fmla="*/ 149 h 581"/>
                  <a:gd name="T24" fmla="*/ 180 w 495"/>
                  <a:gd name="T25" fmla="*/ 133 h 581"/>
                  <a:gd name="T26" fmla="*/ 181 w 495"/>
                  <a:gd name="T27" fmla="*/ 47 h 581"/>
                  <a:gd name="T28" fmla="*/ 196 w 495"/>
                  <a:gd name="T29" fmla="*/ 283 h 581"/>
                  <a:gd name="T30" fmla="*/ 198 w 495"/>
                  <a:gd name="T31" fmla="*/ 136 h 581"/>
                  <a:gd name="T32" fmla="*/ 201 w 495"/>
                  <a:gd name="T33" fmla="*/ 5 h 581"/>
                  <a:gd name="T34" fmla="*/ 211 w 495"/>
                  <a:gd name="T35" fmla="*/ 61 h 581"/>
                  <a:gd name="T36" fmla="*/ 255 w 495"/>
                  <a:gd name="T37" fmla="*/ 145 h 581"/>
                  <a:gd name="T38" fmla="*/ 278 w 495"/>
                  <a:gd name="T39" fmla="*/ 84 h 581"/>
                  <a:gd name="T40" fmla="*/ 357 w 495"/>
                  <a:gd name="T41" fmla="*/ 54 h 581"/>
                  <a:gd name="T42" fmla="*/ 411 w 495"/>
                  <a:gd name="T43" fmla="*/ 93 h 581"/>
                  <a:gd name="T44" fmla="*/ 430 w 495"/>
                  <a:gd name="T45" fmla="*/ 95 h 581"/>
                  <a:gd name="T46" fmla="*/ 463 w 495"/>
                  <a:gd name="T47" fmla="*/ 155 h 581"/>
                  <a:gd name="T48" fmla="*/ 221 w 495"/>
                  <a:gd name="T49" fmla="*/ 279 h 581"/>
                  <a:gd name="T50" fmla="*/ 349 w 495"/>
                  <a:gd name="T51" fmla="*/ 257 h 581"/>
                  <a:gd name="T52" fmla="*/ 398 w 495"/>
                  <a:gd name="T53" fmla="*/ 210 h 581"/>
                  <a:gd name="T54" fmla="*/ 406 w 495"/>
                  <a:gd name="T55" fmla="*/ 220 h 581"/>
                  <a:gd name="T56" fmla="*/ 411 w 495"/>
                  <a:gd name="T57" fmla="*/ 451 h 581"/>
                  <a:gd name="T58" fmla="*/ 406 w 495"/>
                  <a:gd name="T59" fmla="*/ 321 h 581"/>
                  <a:gd name="T60" fmla="*/ 468 w 495"/>
                  <a:gd name="T61" fmla="*/ 184 h 581"/>
                  <a:gd name="T62" fmla="*/ 460 w 495"/>
                  <a:gd name="T63" fmla="*/ 233 h 581"/>
                  <a:gd name="T64" fmla="*/ 384 w 495"/>
                  <a:gd name="T65" fmla="*/ 222 h 581"/>
                  <a:gd name="T66" fmla="*/ 420 w 495"/>
                  <a:gd name="T67" fmla="*/ 188 h 581"/>
                  <a:gd name="T68" fmla="*/ 364 w 495"/>
                  <a:gd name="T69" fmla="*/ 225 h 581"/>
                  <a:gd name="T70" fmla="*/ 360 w 495"/>
                  <a:gd name="T71" fmla="*/ 188 h 581"/>
                  <a:gd name="T72" fmla="*/ 386 w 495"/>
                  <a:gd name="T73" fmla="*/ 356 h 581"/>
                  <a:gd name="T74" fmla="*/ 220 w 495"/>
                  <a:gd name="T75" fmla="*/ 351 h 581"/>
                  <a:gd name="T76" fmla="*/ 235 w 495"/>
                  <a:gd name="T77" fmla="*/ 315 h 581"/>
                  <a:gd name="T78" fmla="*/ 206 w 495"/>
                  <a:gd name="T79" fmla="*/ 172 h 581"/>
                  <a:gd name="T80" fmla="*/ 238 w 495"/>
                  <a:gd name="T81" fmla="*/ 167 h 581"/>
                  <a:gd name="T82" fmla="*/ 251 w 495"/>
                  <a:gd name="T83" fmla="*/ 158 h 581"/>
                  <a:gd name="T84" fmla="*/ 269 w 495"/>
                  <a:gd name="T85" fmla="*/ 131 h 581"/>
                  <a:gd name="T86" fmla="*/ 278 w 495"/>
                  <a:gd name="T87" fmla="*/ 100 h 581"/>
                  <a:gd name="T88" fmla="*/ 393 w 495"/>
                  <a:gd name="T89" fmla="*/ 130 h 581"/>
                  <a:gd name="T90" fmla="*/ 438 w 495"/>
                  <a:gd name="T91" fmla="*/ 100 h 581"/>
                  <a:gd name="T92" fmla="*/ 438 w 495"/>
                  <a:gd name="T93" fmla="*/ 154 h 581"/>
                  <a:gd name="T94" fmla="*/ 456 w 495"/>
                  <a:gd name="T95" fmla="*/ 159 h 581"/>
                  <a:gd name="T96" fmla="*/ 474 w 495"/>
                  <a:gd name="T97" fmla="*/ 100 h 581"/>
                  <a:gd name="T98" fmla="*/ 455 w 495"/>
                  <a:gd name="T99" fmla="*/ 80 h 581"/>
                  <a:gd name="T100" fmla="*/ 343 w 495"/>
                  <a:gd name="T101" fmla="*/ 34 h 581"/>
                  <a:gd name="T102" fmla="*/ 206 w 495"/>
                  <a:gd name="T103" fmla="*/ 0 h 581"/>
                  <a:gd name="T104" fmla="*/ 173 w 495"/>
                  <a:gd name="T105" fmla="*/ 7 h 581"/>
                  <a:gd name="T106" fmla="*/ 143 w 495"/>
                  <a:gd name="T107" fmla="*/ 23 h 581"/>
                  <a:gd name="T108" fmla="*/ 121 w 495"/>
                  <a:gd name="T109" fmla="*/ 51 h 581"/>
                  <a:gd name="T110" fmla="*/ 148 w 495"/>
                  <a:gd name="T111" fmla="*/ 83 h 581"/>
                  <a:gd name="T112" fmla="*/ 59 w 495"/>
                  <a:gd name="T113" fmla="*/ 98 h 581"/>
                  <a:gd name="T114" fmla="*/ 108 w 495"/>
                  <a:gd name="T115" fmla="*/ 286 h 581"/>
                  <a:gd name="T116" fmla="*/ 152 w 495"/>
                  <a:gd name="T117" fmla="*/ 307 h 581"/>
                  <a:gd name="T118" fmla="*/ 102 w 495"/>
                  <a:gd name="T119" fmla="*/ 418 h 581"/>
                  <a:gd name="T120" fmla="*/ 495 w 495"/>
                  <a:gd name="T121" fmla="*/ 512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5" h="581">
                    <a:moveTo>
                      <a:pt x="369" y="368"/>
                    </a:moveTo>
                    <a:cubicBezTo>
                      <a:pt x="334" y="361"/>
                      <a:pt x="334" y="361"/>
                      <a:pt x="334" y="361"/>
                    </a:cubicBezTo>
                    <a:cubicBezTo>
                      <a:pt x="289" y="371"/>
                      <a:pt x="289" y="371"/>
                      <a:pt x="289" y="371"/>
                    </a:cubicBezTo>
                    <a:cubicBezTo>
                      <a:pt x="298" y="361"/>
                      <a:pt x="298" y="361"/>
                      <a:pt x="298" y="361"/>
                    </a:cubicBezTo>
                    <a:cubicBezTo>
                      <a:pt x="337" y="349"/>
                      <a:pt x="337" y="349"/>
                      <a:pt x="337" y="349"/>
                    </a:cubicBezTo>
                    <a:cubicBezTo>
                      <a:pt x="376" y="362"/>
                      <a:pt x="376" y="362"/>
                      <a:pt x="376" y="362"/>
                    </a:cubicBezTo>
                    <a:lnTo>
                      <a:pt x="369" y="368"/>
                    </a:lnTo>
                    <a:close/>
                    <a:moveTo>
                      <a:pt x="342" y="490"/>
                    </a:moveTo>
                    <a:cubicBezTo>
                      <a:pt x="337" y="470"/>
                      <a:pt x="337" y="470"/>
                      <a:pt x="337" y="470"/>
                    </a:cubicBezTo>
                    <a:cubicBezTo>
                      <a:pt x="349" y="422"/>
                      <a:pt x="349" y="422"/>
                      <a:pt x="349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64" y="420"/>
                      <a:pt x="364" y="420"/>
                      <a:pt x="364" y="420"/>
                    </a:cubicBezTo>
                    <a:cubicBezTo>
                      <a:pt x="375" y="493"/>
                      <a:pt x="375" y="493"/>
                      <a:pt x="375" y="493"/>
                    </a:cubicBezTo>
                    <a:cubicBezTo>
                      <a:pt x="364" y="492"/>
                      <a:pt x="353" y="491"/>
                      <a:pt x="342" y="490"/>
                    </a:cubicBezTo>
                    <a:close/>
                    <a:moveTo>
                      <a:pt x="266" y="393"/>
                    </a:moveTo>
                    <a:cubicBezTo>
                      <a:pt x="299" y="401"/>
                      <a:pt x="299" y="401"/>
                      <a:pt x="299" y="401"/>
                    </a:cubicBezTo>
                    <a:cubicBezTo>
                      <a:pt x="344" y="384"/>
                      <a:pt x="344" y="384"/>
                      <a:pt x="344" y="384"/>
                    </a:cubicBezTo>
                    <a:cubicBezTo>
                      <a:pt x="369" y="396"/>
                      <a:pt x="369" y="396"/>
                      <a:pt x="369" y="396"/>
                    </a:cubicBezTo>
                    <a:cubicBezTo>
                      <a:pt x="344" y="392"/>
                      <a:pt x="344" y="392"/>
                      <a:pt x="344" y="392"/>
                    </a:cubicBezTo>
                    <a:cubicBezTo>
                      <a:pt x="298" y="409"/>
                      <a:pt x="298" y="409"/>
                      <a:pt x="298" y="409"/>
                    </a:cubicBezTo>
                    <a:lnTo>
                      <a:pt x="266" y="393"/>
                    </a:lnTo>
                    <a:close/>
                    <a:moveTo>
                      <a:pt x="171" y="472"/>
                    </a:moveTo>
                    <a:cubicBezTo>
                      <a:pt x="155" y="426"/>
                      <a:pt x="155" y="426"/>
                      <a:pt x="155" y="426"/>
                    </a:cubicBezTo>
                    <a:cubicBezTo>
                      <a:pt x="132" y="419"/>
                      <a:pt x="132" y="419"/>
                      <a:pt x="132" y="419"/>
                    </a:cubicBezTo>
                    <a:cubicBezTo>
                      <a:pt x="170" y="407"/>
                      <a:pt x="170" y="407"/>
                      <a:pt x="170" y="407"/>
                    </a:cubicBezTo>
                    <a:cubicBezTo>
                      <a:pt x="185" y="457"/>
                      <a:pt x="185" y="457"/>
                      <a:pt x="185" y="457"/>
                    </a:cubicBezTo>
                    <a:cubicBezTo>
                      <a:pt x="278" y="443"/>
                      <a:pt x="278" y="443"/>
                      <a:pt x="278" y="443"/>
                    </a:cubicBezTo>
                    <a:lnTo>
                      <a:pt x="171" y="472"/>
                    </a:lnTo>
                    <a:close/>
                    <a:moveTo>
                      <a:pt x="154" y="326"/>
                    </a:moveTo>
                    <a:cubicBezTo>
                      <a:pt x="158" y="326"/>
                      <a:pt x="158" y="326"/>
                      <a:pt x="158" y="326"/>
                    </a:cubicBezTo>
                    <a:cubicBezTo>
                      <a:pt x="158" y="351"/>
                      <a:pt x="158" y="351"/>
                      <a:pt x="158" y="351"/>
                    </a:cubicBezTo>
                    <a:cubicBezTo>
                      <a:pt x="154" y="351"/>
                      <a:pt x="154" y="351"/>
                      <a:pt x="154" y="351"/>
                    </a:cubicBezTo>
                    <a:lnTo>
                      <a:pt x="154" y="326"/>
                    </a:lnTo>
                    <a:close/>
                    <a:moveTo>
                      <a:pt x="164" y="326"/>
                    </a:moveTo>
                    <a:cubicBezTo>
                      <a:pt x="187" y="326"/>
                      <a:pt x="187" y="326"/>
                      <a:pt x="187" y="326"/>
                    </a:cubicBezTo>
                    <a:cubicBezTo>
                      <a:pt x="187" y="351"/>
                      <a:pt x="187" y="351"/>
                      <a:pt x="187" y="351"/>
                    </a:cubicBezTo>
                    <a:cubicBezTo>
                      <a:pt x="164" y="351"/>
                      <a:pt x="164" y="351"/>
                      <a:pt x="164" y="351"/>
                    </a:cubicBezTo>
                    <a:lnTo>
                      <a:pt x="164" y="326"/>
                    </a:lnTo>
                    <a:close/>
                    <a:moveTo>
                      <a:pt x="108" y="266"/>
                    </a:moveTo>
                    <a:cubicBezTo>
                      <a:pt x="108" y="266"/>
                      <a:pt x="108" y="266"/>
                      <a:pt x="108" y="266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78" y="100"/>
                      <a:pt x="78" y="100"/>
                      <a:pt x="78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48" y="98"/>
                      <a:pt x="148" y="98"/>
                      <a:pt x="148" y="98"/>
                    </a:cubicBezTo>
                    <a:cubicBezTo>
                      <a:pt x="149" y="99"/>
                      <a:pt x="149" y="100"/>
                      <a:pt x="149" y="101"/>
                    </a:cubicBezTo>
                    <a:cubicBezTo>
                      <a:pt x="117" y="114"/>
                      <a:pt x="117" y="114"/>
                      <a:pt x="117" y="114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2" y="114"/>
                      <a:pt x="112" y="114"/>
                      <a:pt x="112" y="114"/>
                    </a:cubicBezTo>
                    <a:cubicBezTo>
                      <a:pt x="120" y="132"/>
                      <a:pt x="120" y="132"/>
                      <a:pt x="120" y="132"/>
                    </a:cubicBezTo>
                    <a:cubicBezTo>
                      <a:pt x="124" y="131"/>
                      <a:pt x="124" y="131"/>
                      <a:pt x="124" y="131"/>
                    </a:cubicBezTo>
                    <a:cubicBezTo>
                      <a:pt x="123" y="128"/>
                      <a:pt x="123" y="128"/>
                      <a:pt x="123" y="128"/>
                    </a:cubicBezTo>
                    <a:cubicBezTo>
                      <a:pt x="155" y="115"/>
                      <a:pt x="155" y="115"/>
                      <a:pt x="155" y="115"/>
                    </a:cubicBezTo>
                    <a:cubicBezTo>
                      <a:pt x="155" y="116"/>
                      <a:pt x="156" y="118"/>
                      <a:pt x="157" y="119"/>
                    </a:cubicBezTo>
                    <a:cubicBezTo>
                      <a:pt x="133" y="143"/>
                      <a:pt x="133" y="143"/>
                      <a:pt x="133" y="143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28" y="144"/>
                      <a:pt x="128" y="144"/>
                      <a:pt x="128" y="144"/>
                    </a:cubicBezTo>
                    <a:cubicBezTo>
                      <a:pt x="142" y="158"/>
                      <a:pt x="142" y="158"/>
                      <a:pt x="142" y="158"/>
                    </a:cubicBezTo>
                    <a:cubicBezTo>
                      <a:pt x="146" y="155"/>
                      <a:pt x="146" y="155"/>
                      <a:pt x="146" y="155"/>
                    </a:cubicBezTo>
                    <a:cubicBezTo>
                      <a:pt x="144" y="153"/>
                      <a:pt x="144" y="153"/>
                      <a:pt x="144" y="153"/>
                    </a:cubicBezTo>
                    <a:cubicBezTo>
                      <a:pt x="167" y="129"/>
                      <a:pt x="167" y="129"/>
                      <a:pt x="167" y="129"/>
                    </a:cubicBezTo>
                    <a:cubicBezTo>
                      <a:pt x="169" y="130"/>
                      <a:pt x="170" y="131"/>
                      <a:pt x="171" y="131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4" y="166"/>
                      <a:pt x="154" y="166"/>
                      <a:pt x="154" y="166"/>
                    </a:cubicBezTo>
                    <a:cubicBezTo>
                      <a:pt x="173" y="173"/>
                      <a:pt x="173" y="173"/>
                      <a:pt x="173" y="173"/>
                    </a:cubicBezTo>
                    <a:cubicBezTo>
                      <a:pt x="174" y="169"/>
                      <a:pt x="174" y="169"/>
                      <a:pt x="174" y="169"/>
                    </a:cubicBezTo>
                    <a:cubicBezTo>
                      <a:pt x="172" y="169"/>
                      <a:pt x="172" y="169"/>
                      <a:pt x="172" y="169"/>
                    </a:cubicBezTo>
                    <a:cubicBezTo>
                      <a:pt x="185" y="137"/>
                      <a:pt x="185" y="137"/>
                      <a:pt x="185" y="137"/>
                    </a:cubicBezTo>
                    <a:cubicBezTo>
                      <a:pt x="186" y="138"/>
                      <a:pt x="187" y="138"/>
                      <a:pt x="189" y="138"/>
                    </a:cubicBezTo>
                    <a:cubicBezTo>
                      <a:pt x="189" y="172"/>
                      <a:pt x="189" y="172"/>
                      <a:pt x="189" y="172"/>
                    </a:cubicBezTo>
                    <a:cubicBezTo>
                      <a:pt x="187" y="172"/>
                      <a:pt x="187" y="172"/>
                      <a:pt x="187" y="172"/>
                    </a:cubicBezTo>
                    <a:cubicBezTo>
                      <a:pt x="187" y="266"/>
                      <a:pt x="187" y="266"/>
                      <a:pt x="187" y="266"/>
                    </a:cubicBezTo>
                    <a:lnTo>
                      <a:pt x="108" y="266"/>
                    </a:lnTo>
                    <a:close/>
                    <a:moveTo>
                      <a:pt x="73" y="266"/>
                    </a:moveTo>
                    <a:cubicBezTo>
                      <a:pt x="67" y="266"/>
                      <a:pt x="67" y="266"/>
                      <a:pt x="67" y="266"/>
                    </a:cubicBezTo>
                    <a:cubicBezTo>
                      <a:pt x="67" y="100"/>
                      <a:pt x="67" y="100"/>
                      <a:pt x="67" y="100"/>
                    </a:cubicBezTo>
                    <a:cubicBezTo>
                      <a:pt x="73" y="100"/>
                      <a:pt x="73" y="100"/>
                      <a:pt x="73" y="100"/>
                    </a:cubicBezTo>
                    <a:lnTo>
                      <a:pt x="73" y="266"/>
                    </a:lnTo>
                    <a:close/>
                    <a:moveTo>
                      <a:pt x="152" y="111"/>
                    </a:moveTo>
                    <a:cubicBezTo>
                      <a:pt x="153" y="112"/>
                      <a:pt x="153" y="112"/>
                      <a:pt x="153" y="113"/>
                    </a:cubicBezTo>
                    <a:cubicBezTo>
                      <a:pt x="124" y="125"/>
                      <a:pt x="124" y="125"/>
                      <a:pt x="124" y="125"/>
                    </a:cubicBezTo>
                    <a:cubicBezTo>
                      <a:pt x="123" y="123"/>
                      <a:pt x="123" y="123"/>
                      <a:pt x="123" y="123"/>
                    </a:cubicBezTo>
                    <a:lnTo>
                      <a:pt x="152" y="111"/>
                    </a:lnTo>
                    <a:close/>
                    <a:moveTo>
                      <a:pt x="122" y="57"/>
                    </a:moveTo>
                    <a:cubicBezTo>
                      <a:pt x="122" y="55"/>
                      <a:pt x="122" y="55"/>
                      <a:pt x="122" y="55"/>
                    </a:cubicBezTo>
                    <a:cubicBezTo>
                      <a:pt x="155" y="69"/>
                      <a:pt x="155" y="69"/>
                      <a:pt x="155" y="69"/>
                    </a:cubicBezTo>
                    <a:cubicBezTo>
                      <a:pt x="154" y="71"/>
                      <a:pt x="154" y="71"/>
                      <a:pt x="154" y="71"/>
                    </a:cubicBezTo>
                    <a:lnTo>
                      <a:pt x="122" y="57"/>
                    </a:lnTo>
                    <a:close/>
                    <a:moveTo>
                      <a:pt x="165" y="124"/>
                    </a:moveTo>
                    <a:cubicBezTo>
                      <a:pt x="166" y="125"/>
                      <a:pt x="166" y="125"/>
                      <a:pt x="167" y="126"/>
                    </a:cubicBezTo>
                    <a:cubicBezTo>
                      <a:pt x="142" y="149"/>
                      <a:pt x="142" y="149"/>
                      <a:pt x="142" y="149"/>
                    </a:cubicBezTo>
                    <a:cubicBezTo>
                      <a:pt x="141" y="148"/>
                      <a:pt x="141" y="148"/>
                      <a:pt x="141" y="148"/>
                    </a:cubicBezTo>
                    <a:lnTo>
                      <a:pt x="165" y="124"/>
                    </a:lnTo>
                    <a:close/>
                    <a:moveTo>
                      <a:pt x="139" y="29"/>
                    </a:moveTo>
                    <a:cubicBezTo>
                      <a:pt x="143" y="30"/>
                      <a:pt x="143" y="30"/>
                      <a:pt x="143" y="30"/>
                    </a:cubicBezTo>
                    <a:cubicBezTo>
                      <a:pt x="168" y="54"/>
                      <a:pt x="168" y="54"/>
                      <a:pt x="168" y="54"/>
                    </a:cubicBezTo>
                    <a:cubicBezTo>
                      <a:pt x="165" y="57"/>
                      <a:pt x="165" y="57"/>
                      <a:pt x="165" y="57"/>
                    </a:cubicBezTo>
                    <a:lnTo>
                      <a:pt x="139" y="29"/>
                    </a:lnTo>
                    <a:close/>
                    <a:moveTo>
                      <a:pt x="180" y="133"/>
                    </a:moveTo>
                    <a:cubicBezTo>
                      <a:pt x="181" y="134"/>
                      <a:pt x="182" y="134"/>
                      <a:pt x="183" y="134"/>
                    </a:cubicBezTo>
                    <a:cubicBezTo>
                      <a:pt x="169" y="166"/>
                      <a:pt x="169" y="166"/>
                      <a:pt x="169" y="166"/>
                    </a:cubicBezTo>
                    <a:cubicBezTo>
                      <a:pt x="167" y="166"/>
                      <a:pt x="167" y="166"/>
                      <a:pt x="167" y="166"/>
                    </a:cubicBezTo>
                    <a:lnTo>
                      <a:pt x="180" y="133"/>
                    </a:lnTo>
                    <a:close/>
                    <a:moveTo>
                      <a:pt x="166" y="11"/>
                    </a:moveTo>
                    <a:cubicBezTo>
                      <a:pt x="170" y="18"/>
                      <a:pt x="170" y="18"/>
                      <a:pt x="170" y="18"/>
                    </a:cubicBezTo>
                    <a:cubicBezTo>
                      <a:pt x="184" y="46"/>
                      <a:pt x="184" y="46"/>
                      <a:pt x="184" y="46"/>
                    </a:cubicBezTo>
                    <a:cubicBezTo>
                      <a:pt x="183" y="46"/>
                      <a:pt x="182" y="47"/>
                      <a:pt x="181" y="47"/>
                    </a:cubicBezTo>
                    <a:lnTo>
                      <a:pt x="166" y="11"/>
                    </a:lnTo>
                    <a:close/>
                    <a:moveTo>
                      <a:pt x="196" y="324"/>
                    </a:moveTo>
                    <a:cubicBezTo>
                      <a:pt x="196" y="324"/>
                      <a:pt x="196" y="324"/>
                      <a:pt x="196" y="324"/>
                    </a:cubicBezTo>
                    <a:cubicBezTo>
                      <a:pt x="201" y="328"/>
                      <a:pt x="201" y="328"/>
                      <a:pt x="201" y="328"/>
                    </a:cubicBezTo>
                    <a:cubicBezTo>
                      <a:pt x="201" y="351"/>
                      <a:pt x="201" y="351"/>
                      <a:pt x="201" y="351"/>
                    </a:cubicBezTo>
                    <a:cubicBezTo>
                      <a:pt x="196" y="351"/>
                      <a:pt x="196" y="351"/>
                      <a:pt x="196" y="351"/>
                    </a:cubicBezTo>
                    <a:lnTo>
                      <a:pt x="196" y="324"/>
                    </a:lnTo>
                    <a:close/>
                    <a:moveTo>
                      <a:pt x="196" y="283"/>
                    </a:moveTo>
                    <a:cubicBezTo>
                      <a:pt x="196" y="283"/>
                      <a:pt x="196" y="283"/>
                      <a:pt x="196" y="283"/>
                    </a:cubicBezTo>
                    <a:cubicBezTo>
                      <a:pt x="201" y="287"/>
                      <a:pt x="201" y="287"/>
                      <a:pt x="201" y="287"/>
                    </a:cubicBezTo>
                    <a:cubicBezTo>
                      <a:pt x="201" y="307"/>
                      <a:pt x="201" y="307"/>
                      <a:pt x="201" y="307"/>
                    </a:cubicBezTo>
                    <a:cubicBezTo>
                      <a:pt x="196" y="307"/>
                      <a:pt x="196" y="307"/>
                      <a:pt x="196" y="307"/>
                    </a:cubicBezTo>
                    <a:lnTo>
                      <a:pt x="196" y="283"/>
                    </a:lnTo>
                    <a:close/>
                    <a:moveTo>
                      <a:pt x="196" y="172"/>
                    </a:moveTo>
                    <a:cubicBezTo>
                      <a:pt x="198" y="172"/>
                      <a:pt x="198" y="172"/>
                      <a:pt x="198" y="172"/>
                    </a:cubicBezTo>
                    <a:cubicBezTo>
                      <a:pt x="198" y="136"/>
                      <a:pt x="198" y="136"/>
                      <a:pt x="198" y="136"/>
                    </a:cubicBezTo>
                    <a:cubicBezTo>
                      <a:pt x="199" y="136"/>
                      <a:pt x="200" y="136"/>
                      <a:pt x="201" y="136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267"/>
                      <a:pt x="201" y="267"/>
                      <a:pt x="201" y="267"/>
                    </a:cubicBezTo>
                    <a:cubicBezTo>
                      <a:pt x="196" y="267"/>
                      <a:pt x="196" y="267"/>
                      <a:pt x="196" y="267"/>
                    </a:cubicBezTo>
                    <a:lnTo>
                      <a:pt x="196" y="172"/>
                    </a:lnTo>
                    <a:close/>
                    <a:moveTo>
                      <a:pt x="199" y="5"/>
                    </a:moveTo>
                    <a:cubicBezTo>
                      <a:pt x="201" y="5"/>
                      <a:pt x="201" y="5"/>
                      <a:pt x="201" y="5"/>
                    </a:cubicBezTo>
                    <a:cubicBezTo>
                      <a:pt x="201" y="45"/>
                      <a:pt x="201" y="45"/>
                      <a:pt x="201" y="45"/>
                    </a:cubicBezTo>
                    <a:cubicBezTo>
                      <a:pt x="200" y="45"/>
                      <a:pt x="199" y="45"/>
                      <a:pt x="199" y="45"/>
                    </a:cubicBezTo>
                    <a:lnTo>
                      <a:pt x="199" y="5"/>
                    </a:lnTo>
                    <a:close/>
                    <a:moveTo>
                      <a:pt x="211" y="61"/>
                    </a:moveTo>
                    <a:cubicBezTo>
                      <a:pt x="217" y="61"/>
                      <a:pt x="221" y="66"/>
                      <a:pt x="221" y="72"/>
                    </a:cubicBezTo>
                    <a:cubicBezTo>
                      <a:pt x="221" y="77"/>
                      <a:pt x="217" y="82"/>
                      <a:pt x="211" y="82"/>
                    </a:cubicBezTo>
                    <a:cubicBezTo>
                      <a:pt x="206" y="82"/>
                      <a:pt x="201" y="77"/>
                      <a:pt x="201" y="72"/>
                    </a:cubicBezTo>
                    <a:cubicBezTo>
                      <a:pt x="201" y="66"/>
                      <a:pt x="206" y="61"/>
                      <a:pt x="211" y="61"/>
                    </a:cubicBezTo>
                    <a:close/>
                    <a:moveTo>
                      <a:pt x="231" y="164"/>
                    </a:moveTo>
                    <a:cubicBezTo>
                      <a:pt x="229" y="164"/>
                      <a:pt x="229" y="164"/>
                      <a:pt x="229" y="164"/>
                    </a:cubicBezTo>
                    <a:cubicBezTo>
                      <a:pt x="216" y="132"/>
                      <a:pt x="216" y="132"/>
                      <a:pt x="216" y="132"/>
                    </a:cubicBezTo>
                    <a:cubicBezTo>
                      <a:pt x="219" y="130"/>
                      <a:pt x="219" y="130"/>
                      <a:pt x="219" y="130"/>
                    </a:cubicBezTo>
                    <a:lnTo>
                      <a:pt x="231" y="164"/>
                    </a:lnTo>
                    <a:close/>
                    <a:moveTo>
                      <a:pt x="232" y="119"/>
                    </a:moveTo>
                    <a:cubicBezTo>
                      <a:pt x="257" y="144"/>
                      <a:pt x="257" y="144"/>
                      <a:pt x="257" y="144"/>
                    </a:cubicBezTo>
                    <a:cubicBezTo>
                      <a:pt x="255" y="145"/>
                      <a:pt x="255" y="145"/>
                      <a:pt x="255" y="145"/>
                    </a:cubicBezTo>
                    <a:cubicBezTo>
                      <a:pt x="231" y="121"/>
                      <a:pt x="231" y="121"/>
                      <a:pt x="231" y="121"/>
                    </a:cubicBezTo>
                    <a:cubicBezTo>
                      <a:pt x="231" y="120"/>
                      <a:pt x="232" y="119"/>
                      <a:pt x="232" y="119"/>
                    </a:cubicBezTo>
                    <a:close/>
                    <a:moveTo>
                      <a:pt x="240" y="103"/>
                    </a:moveTo>
                    <a:cubicBezTo>
                      <a:pt x="272" y="116"/>
                      <a:pt x="272" y="116"/>
                      <a:pt x="272" y="116"/>
                    </a:cubicBezTo>
                    <a:cubicBezTo>
                      <a:pt x="271" y="118"/>
                      <a:pt x="271" y="118"/>
                      <a:pt x="271" y="118"/>
                    </a:cubicBezTo>
                    <a:cubicBezTo>
                      <a:pt x="240" y="105"/>
                      <a:pt x="240" y="105"/>
                      <a:pt x="240" y="105"/>
                    </a:cubicBezTo>
                    <a:cubicBezTo>
                      <a:pt x="240" y="104"/>
                      <a:pt x="240" y="103"/>
                      <a:pt x="240" y="103"/>
                    </a:cubicBezTo>
                    <a:close/>
                    <a:moveTo>
                      <a:pt x="278" y="84"/>
                    </a:moveTo>
                    <a:cubicBezTo>
                      <a:pt x="374" y="84"/>
                      <a:pt x="374" y="84"/>
                      <a:pt x="374" y="84"/>
                    </a:cubicBezTo>
                    <a:cubicBezTo>
                      <a:pt x="374" y="88"/>
                      <a:pt x="374" y="88"/>
                      <a:pt x="374" y="88"/>
                    </a:cubicBezTo>
                    <a:cubicBezTo>
                      <a:pt x="278" y="88"/>
                      <a:pt x="278" y="88"/>
                      <a:pt x="278" y="88"/>
                    </a:cubicBezTo>
                    <a:lnTo>
                      <a:pt x="278" y="84"/>
                    </a:lnTo>
                    <a:close/>
                    <a:moveTo>
                      <a:pt x="359" y="56"/>
                    </a:moveTo>
                    <a:cubicBezTo>
                      <a:pt x="361" y="80"/>
                      <a:pt x="361" y="80"/>
                      <a:pt x="361" y="80"/>
                    </a:cubicBezTo>
                    <a:cubicBezTo>
                      <a:pt x="359" y="80"/>
                      <a:pt x="359" y="80"/>
                      <a:pt x="359" y="80"/>
                    </a:cubicBezTo>
                    <a:cubicBezTo>
                      <a:pt x="357" y="54"/>
                      <a:pt x="357" y="54"/>
                      <a:pt x="357" y="54"/>
                    </a:cubicBezTo>
                    <a:lnTo>
                      <a:pt x="359" y="56"/>
                    </a:lnTo>
                    <a:close/>
                    <a:moveTo>
                      <a:pt x="370" y="68"/>
                    </a:moveTo>
                    <a:cubicBezTo>
                      <a:pt x="397" y="84"/>
                      <a:pt x="397" y="84"/>
                      <a:pt x="397" y="84"/>
                    </a:cubicBezTo>
                    <a:cubicBezTo>
                      <a:pt x="397" y="85"/>
                      <a:pt x="397" y="85"/>
                      <a:pt x="397" y="85"/>
                    </a:cubicBezTo>
                    <a:cubicBezTo>
                      <a:pt x="370" y="72"/>
                      <a:pt x="370" y="72"/>
                      <a:pt x="370" y="72"/>
                    </a:cubicBezTo>
                    <a:lnTo>
                      <a:pt x="370" y="68"/>
                    </a:lnTo>
                    <a:close/>
                    <a:moveTo>
                      <a:pt x="411" y="89"/>
                    </a:moveTo>
                    <a:cubicBezTo>
                      <a:pt x="411" y="93"/>
                      <a:pt x="411" y="93"/>
                      <a:pt x="411" y="93"/>
                    </a:cubicBezTo>
                    <a:cubicBezTo>
                      <a:pt x="381" y="99"/>
                      <a:pt x="381" y="99"/>
                      <a:pt x="381" y="99"/>
                    </a:cubicBezTo>
                    <a:cubicBezTo>
                      <a:pt x="377" y="97"/>
                      <a:pt x="377" y="97"/>
                      <a:pt x="377" y="97"/>
                    </a:cubicBezTo>
                    <a:lnTo>
                      <a:pt x="411" y="89"/>
                    </a:lnTo>
                    <a:close/>
                    <a:moveTo>
                      <a:pt x="430" y="95"/>
                    </a:moveTo>
                    <a:cubicBezTo>
                      <a:pt x="402" y="131"/>
                      <a:pt x="402" y="131"/>
                      <a:pt x="402" y="131"/>
                    </a:cubicBezTo>
                    <a:cubicBezTo>
                      <a:pt x="399" y="127"/>
                      <a:pt x="399" y="127"/>
                      <a:pt x="399" y="127"/>
                    </a:cubicBezTo>
                    <a:cubicBezTo>
                      <a:pt x="427" y="91"/>
                      <a:pt x="427" y="91"/>
                      <a:pt x="427" y="91"/>
                    </a:cubicBezTo>
                    <a:lnTo>
                      <a:pt x="430" y="95"/>
                    </a:lnTo>
                    <a:close/>
                    <a:moveTo>
                      <a:pt x="446" y="98"/>
                    </a:moveTo>
                    <a:cubicBezTo>
                      <a:pt x="431" y="144"/>
                      <a:pt x="431" y="144"/>
                      <a:pt x="431" y="144"/>
                    </a:cubicBezTo>
                    <a:cubicBezTo>
                      <a:pt x="429" y="143"/>
                      <a:pt x="429" y="143"/>
                      <a:pt x="429" y="143"/>
                    </a:cubicBezTo>
                    <a:cubicBezTo>
                      <a:pt x="444" y="96"/>
                      <a:pt x="444" y="96"/>
                      <a:pt x="444" y="96"/>
                    </a:cubicBezTo>
                    <a:lnTo>
                      <a:pt x="446" y="98"/>
                    </a:lnTo>
                    <a:close/>
                    <a:moveTo>
                      <a:pt x="460" y="96"/>
                    </a:moveTo>
                    <a:cubicBezTo>
                      <a:pt x="463" y="96"/>
                      <a:pt x="463" y="96"/>
                      <a:pt x="463" y="96"/>
                    </a:cubicBezTo>
                    <a:cubicBezTo>
                      <a:pt x="463" y="155"/>
                      <a:pt x="463" y="155"/>
                      <a:pt x="463" y="155"/>
                    </a:cubicBezTo>
                    <a:cubicBezTo>
                      <a:pt x="460" y="155"/>
                      <a:pt x="460" y="155"/>
                      <a:pt x="460" y="155"/>
                    </a:cubicBezTo>
                    <a:lnTo>
                      <a:pt x="460" y="96"/>
                    </a:lnTo>
                    <a:close/>
                    <a:moveTo>
                      <a:pt x="206" y="286"/>
                    </a:moveTo>
                    <a:cubicBezTo>
                      <a:pt x="216" y="286"/>
                      <a:pt x="216" y="286"/>
                      <a:pt x="216" y="286"/>
                    </a:cubicBezTo>
                    <a:cubicBezTo>
                      <a:pt x="216" y="307"/>
                      <a:pt x="216" y="307"/>
                      <a:pt x="216" y="307"/>
                    </a:cubicBezTo>
                    <a:cubicBezTo>
                      <a:pt x="206" y="307"/>
                      <a:pt x="206" y="307"/>
                      <a:pt x="206" y="307"/>
                    </a:cubicBezTo>
                    <a:lnTo>
                      <a:pt x="206" y="286"/>
                    </a:lnTo>
                    <a:close/>
                    <a:moveTo>
                      <a:pt x="221" y="279"/>
                    </a:moveTo>
                    <a:cubicBezTo>
                      <a:pt x="226" y="276"/>
                      <a:pt x="226" y="276"/>
                      <a:pt x="226" y="276"/>
                    </a:cubicBezTo>
                    <a:cubicBezTo>
                      <a:pt x="226" y="312"/>
                      <a:pt x="226" y="312"/>
                      <a:pt x="226" y="312"/>
                    </a:cubicBezTo>
                    <a:cubicBezTo>
                      <a:pt x="221" y="309"/>
                      <a:pt x="221" y="309"/>
                      <a:pt x="221" y="309"/>
                    </a:cubicBezTo>
                    <a:lnTo>
                      <a:pt x="221" y="279"/>
                    </a:lnTo>
                    <a:close/>
                    <a:moveTo>
                      <a:pt x="345" y="260"/>
                    </a:moveTo>
                    <a:cubicBezTo>
                      <a:pt x="345" y="236"/>
                      <a:pt x="345" y="236"/>
                      <a:pt x="345" y="236"/>
                    </a:cubicBezTo>
                    <a:cubicBezTo>
                      <a:pt x="348" y="236"/>
                      <a:pt x="348" y="236"/>
                      <a:pt x="348" y="236"/>
                    </a:cubicBezTo>
                    <a:cubicBezTo>
                      <a:pt x="349" y="257"/>
                      <a:pt x="349" y="257"/>
                      <a:pt x="349" y="257"/>
                    </a:cubicBezTo>
                    <a:cubicBezTo>
                      <a:pt x="364" y="285"/>
                      <a:pt x="364" y="285"/>
                      <a:pt x="364" y="285"/>
                    </a:cubicBezTo>
                    <a:lnTo>
                      <a:pt x="345" y="260"/>
                    </a:lnTo>
                    <a:close/>
                    <a:moveTo>
                      <a:pt x="397" y="192"/>
                    </a:moveTo>
                    <a:cubicBezTo>
                      <a:pt x="397" y="182"/>
                      <a:pt x="397" y="182"/>
                      <a:pt x="397" y="182"/>
                    </a:cubicBezTo>
                    <a:cubicBezTo>
                      <a:pt x="400" y="182"/>
                      <a:pt x="400" y="182"/>
                      <a:pt x="400" y="182"/>
                    </a:cubicBezTo>
                    <a:cubicBezTo>
                      <a:pt x="409" y="190"/>
                      <a:pt x="409" y="190"/>
                      <a:pt x="409" y="190"/>
                    </a:cubicBezTo>
                    <a:cubicBezTo>
                      <a:pt x="407" y="204"/>
                      <a:pt x="407" y="204"/>
                      <a:pt x="407" y="204"/>
                    </a:cubicBezTo>
                    <a:cubicBezTo>
                      <a:pt x="398" y="210"/>
                      <a:pt x="398" y="210"/>
                      <a:pt x="398" y="210"/>
                    </a:cubicBezTo>
                    <a:cubicBezTo>
                      <a:pt x="394" y="210"/>
                      <a:pt x="394" y="210"/>
                      <a:pt x="394" y="210"/>
                    </a:cubicBezTo>
                    <a:cubicBezTo>
                      <a:pt x="394" y="204"/>
                      <a:pt x="394" y="204"/>
                      <a:pt x="394" y="204"/>
                    </a:cubicBezTo>
                    <a:cubicBezTo>
                      <a:pt x="399" y="204"/>
                      <a:pt x="399" y="204"/>
                      <a:pt x="399" y="204"/>
                    </a:cubicBezTo>
                    <a:cubicBezTo>
                      <a:pt x="399" y="202"/>
                      <a:pt x="399" y="202"/>
                      <a:pt x="399" y="202"/>
                    </a:cubicBezTo>
                    <a:cubicBezTo>
                      <a:pt x="394" y="202"/>
                      <a:pt x="394" y="202"/>
                      <a:pt x="394" y="202"/>
                    </a:cubicBezTo>
                    <a:cubicBezTo>
                      <a:pt x="394" y="192"/>
                      <a:pt x="394" y="192"/>
                      <a:pt x="394" y="192"/>
                    </a:cubicBezTo>
                    <a:lnTo>
                      <a:pt x="397" y="192"/>
                    </a:lnTo>
                    <a:close/>
                    <a:moveTo>
                      <a:pt x="406" y="220"/>
                    </a:moveTo>
                    <a:cubicBezTo>
                      <a:pt x="400" y="220"/>
                      <a:pt x="400" y="220"/>
                      <a:pt x="400" y="220"/>
                    </a:cubicBezTo>
                    <a:cubicBezTo>
                      <a:pt x="400" y="212"/>
                      <a:pt x="400" y="212"/>
                      <a:pt x="400" y="212"/>
                    </a:cubicBezTo>
                    <a:cubicBezTo>
                      <a:pt x="412" y="206"/>
                      <a:pt x="412" y="206"/>
                      <a:pt x="412" y="206"/>
                    </a:cubicBezTo>
                    <a:lnTo>
                      <a:pt x="406" y="220"/>
                    </a:lnTo>
                    <a:close/>
                    <a:moveTo>
                      <a:pt x="413" y="497"/>
                    </a:moveTo>
                    <a:cubicBezTo>
                      <a:pt x="426" y="429"/>
                      <a:pt x="426" y="429"/>
                      <a:pt x="426" y="429"/>
                    </a:cubicBezTo>
                    <a:cubicBezTo>
                      <a:pt x="422" y="403"/>
                      <a:pt x="422" y="403"/>
                      <a:pt x="422" y="403"/>
                    </a:cubicBezTo>
                    <a:cubicBezTo>
                      <a:pt x="411" y="451"/>
                      <a:pt x="411" y="451"/>
                      <a:pt x="411" y="451"/>
                    </a:cubicBezTo>
                    <a:cubicBezTo>
                      <a:pt x="405" y="451"/>
                      <a:pt x="405" y="451"/>
                      <a:pt x="405" y="451"/>
                    </a:cubicBezTo>
                    <a:cubicBezTo>
                      <a:pt x="405" y="408"/>
                      <a:pt x="405" y="408"/>
                      <a:pt x="405" y="408"/>
                    </a:cubicBezTo>
                    <a:cubicBezTo>
                      <a:pt x="423" y="395"/>
                      <a:pt x="423" y="395"/>
                      <a:pt x="423" y="395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397" y="401"/>
                      <a:pt x="397" y="401"/>
                      <a:pt x="397" y="401"/>
                    </a:cubicBezTo>
                    <a:cubicBezTo>
                      <a:pt x="395" y="401"/>
                      <a:pt x="395" y="401"/>
                      <a:pt x="395" y="401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406" y="321"/>
                      <a:pt x="406" y="321"/>
                      <a:pt x="406" y="321"/>
                    </a:cubicBezTo>
                    <a:cubicBezTo>
                      <a:pt x="385" y="302"/>
                      <a:pt x="385" y="302"/>
                      <a:pt x="385" y="302"/>
                    </a:cubicBezTo>
                    <a:cubicBezTo>
                      <a:pt x="405" y="281"/>
                      <a:pt x="405" y="281"/>
                      <a:pt x="405" y="281"/>
                    </a:cubicBezTo>
                    <a:cubicBezTo>
                      <a:pt x="412" y="284"/>
                      <a:pt x="412" y="284"/>
                      <a:pt x="412" y="284"/>
                    </a:cubicBezTo>
                    <a:cubicBezTo>
                      <a:pt x="403" y="302"/>
                      <a:pt x="403" y="302"/>
                      <a:pt x="403" y="302"/>
                    </a:cubicBezTo>
                    <a:cubicBezTo>
                      <a:pt x="425" y="319"/>
                      <a:pt x="425" y="319"/>
                      <a:pt x="425" y="319"/>
                    </a:cubicBezTo>
                    <a:cubicBezTo>
                      <a:pt x="455" y="296"/>
                      <a:pt x="455" y="296"/>
                      <a:pt x="455" y="296"/>
                    </a:cubicBezTo>
                    <a:cubicBezTo>
                      <a:pt x="478" y="218"/>
                      <a:pt x="478" y="218"/>
                      <a:pt x="478" y="218"/>
                    </a:cubicBezTo>
                    <a:cubicBezTo>
                      <a:pt x="468" y="184"/>
                      <a:pt x="468" y="184"/>
                      <a:pt x="468" y="184"/>
                    </a:cubicBezTo>
                    <a:cubicBezTo>
                      <a:pt x="481" y="173"/>
                      <a:pt x="481" y="173"/>
                      <a:pt x="481" y="173"/>
                    </a:cubicBezTo>
                    <a:cubicBezTo>
                      <a:pt x="485" y="167"/>
                      <a:pt x="485" y="167"/>
                      <a:pt x="485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61" y="176"/>
                      <a:pt x="461" y="176"/>
                      <a:pt x="461" y="176"/>
                    </a:cubicBezTo>
                    <a:cubicBezTo>
                      <a:pt x="457" y="226"/>
                      <a:pt x="457" y="226"/>
                      <a:pt x="457" y="226"/>
                    </a:cubicBezTo>
                    <a:cubicBezTo>
                      <a:pt x="416" y="228"/>
                      <a:pt x="416" y="228"/>
                      <a:pt x="416" y="228"/>
                    </a:cubicBezTo>
                    <a:cubicBezTo>
                      <a:pt x="460" y="233"/>
                      <a:pt x="460" y="233"/>
                      <a:pt x="460" y="233"/>
                    </a:cubicBezTo>
                    <a:cubicBezTo>
                      <a:pt x="415" y="240"/>
                      <a:pt x="415" y="240"/>
                      <a:pt x="415" y="240"/>
                    </a:cubicBezTo>
                    <a:cubicBezTo>
                      <a:pt x="421" y="255"/>
                      <a:pt x="421" y="255"/>
                      <a:pt x="421" y="255"/>
                    </a:cubicBezTo>
                    <a:cubicBezTo>
                      <a:pt x="412" y="265"/>
                      <a:pt x="412" y="265"/>
                      <a:pt x="412" y="265"/>
                    </a:cubicBezTo>
                    <a:cubicBezTo>
                      <a:pt x="393" y="258"/>
                      <a:pt x="393" y="258"/>
                      <a:pt x="393" y="258"/>
                    </a:cubicBezTo>
                    <a:cubicBezTo>
                      <a:pt x="376" y="267"/>
                      <a:pt x="376" y="267"/>
                      <a:pt x="376" y="267"/>
                    </a:cubicBezTo>
                    <a:cubicBezTo>
                      <a:pt x="367" y="256"/>
                      <a:pt x="367" y="256"/>
                      <a:pt x="367" y="256"/>
                    </a:cubicBezTo>
                    <a:cubicBezTo>
                      <a:pt x="379" y="222"/>
                      <a:pt x="379" y="222"/>
                      <a:pt x="379" y="222"/>
                    </a:cubicBezTo>
                    <a:cubicBezTo>
                      <a:pt x="384" y="222"/>
                      <a:pt x="384" y="222"/>
                      <a:pt x="384" y="222"/>
                    </a:cubicBezTo>
                    <a:cubicBezTo>
                      <a:pt x="386" y="251"/>
                      <a:pt x="386" y="251"/>
                      <a:pt x="386" y="251"/>
                    </a:cubicBezTo>
                    <a:cubicBezTo>
                      <a:pt x="393" y="230"/>
                      <a:pt x="393" y="230"/>
                      <a:pt x="393" y="230"/>
                    </a:cubicBezTo>
                    <a:cubicBezTo>
                      <a:pt x="410" y="232"/>
                      <a:pt x="410" y="232"/>
                      <a:pt x="410" y="232"/>
                    </a:cubicBezTo>
                    <a:cubicBezTo>
                      <a:pt x="403" y="228"/>
                      <a:pt x="403" y="228"/>
                      <a:pt x="403" y="228"/>
                    </a:cubicBezTo>
                    <a:cubicBezTo>
                      <a:pt x="414" y="228"/>
                      <a:pt x="414" y="228"/>
                      <a:pt x="414" y="228"/>
                    </a:cubicBezTo>
                    <a:cubicBezTo>
                      <a:pt x="411" y="220"/>
                      <a:pt x="411" y="220"/>
                      <a:pt x="411" y="220"/>
                    </a:cubicBezTo>
                    <a:cubicBezTo>
                      <a:pt x="418" y="210"/>
                      <a:pt x="418" y="210"/>
                      <a:pt x="418" y="210"/>
                    </a:cubicBezTo>
                    <a:cubicBezTo>
                      <a:pt x="420" y="188"/>
                      <a:pt x="420" y="188"/>
                      <a:pt x="420" y="188"/>
                    </a:cubicBezTo>
                    <a:cubicBezTo>
                      <a:pt x="405" y="176"/>
                      <a:pt x="405" y="176"/>
                      <a:pt x="405" y="176"/>
                    </a:cubicBezTo>
                    <a:cubicBezTo>
                      <a:pt x="393" y="176"/>
                      <a:pt x="393" y="176"/>
                      <a:pt x="393" y="176"/>
                    </a:cubicBezTo>
                    <a:cubicBezTo>
                      <a:pt x="383" y="184"/>
                      <a:pt x="383" y="184"/>
                      <a:pt x="383" y="184"/>
                    </a:cubicBezTo>
                    <a:cubicBezTo>
                      <a:pt x="380" y="122"/>
                      <a:pt x="380" y="122"/>
                      <a:pt x="380" y="122"/>
                    </a:cubicBezTo>
                    <a:cubicBezTo>
                      <a:pt x="377" y="118"/>
                      <a:pt x="377" y="118"/>
                      <a:pt x="377" y="118"/>
                    </a:cubicBezTo>
                    <a:cubicBezTo>
                      <a:pt x="374" y="221"/>
                      <a:pt x="374" y="221"/>
                      <a:pt x="374" y="221"/>
                    </a:cubicBezTo>
                    <a:cubicBezTo>
                      <a:pt x="367" y="234"/>
                      <a:pt x="367" y="234"/>
                      <a:pt x="367" y="234"/>
                    </a:cubicBezTo>
                    <a:cubicBezTo>
                      <a:pt x="367" y="234"/>
                      <a:pt x="366" y="232"/>
                      <a:pt x="364" y="225"/>
                    </a:cubicBezTo>
                    <a:cubicBezTo>
                      <a:pt x="362" y="219"/>
                      <a:pt x="365" y="200"/>
                      <a:pt x="365" y="200"/>
                    </a:cubicBezTo>
                    <a:cubicBezTo>
                      <a:pt x="372" y="120"/>
                      <a:pt x="372" y="120"/>
                      <a:pt x="372" y="120"/>
                    </a:cubicBezTo>
                    <a:cubicBezTo>
                      <a:pt x="366" y="127"/>
                      <a:pt x="366" y="127"/>
                      <a:pt x="366" y="127"/>
                    </a:cubicBezTo>
                    <a:cubicBezTo>
                      <a:pt x="362" y="176"/>
                      <a:pt x="362" y="176"/>
                      <a:pt x="362" y="176"/>
                    </a:cubicBezTo>
                    <a:cubicBezTo>
                      <a:pt x="344" y="189"/>
                      <a:pt x="344" y="189"/>
                      <a:pt x="344" y="189"/>
                    </a:cubicBezTo>
                    <a:cubicBezTo>
                      <a:pt x="339" y="216"/>
                      <a:pt x="339" y="216"/>
                      <a:pt x="339" y="216"/>
                    </a:cubicBezTo>
                    <a:cubicBezTo>
                      <a:pt x="347" y="195"/>
                      <a:pt x="347" y="195"/>
                      <a:pt x="347" y="195"/>
                    </a:cubicBezTo>
                    <a:cubicBezTo>
                      <a:pt x="360" y="188"/>
                      <a:pt x="360" y="188"/>
                      <a:pt x="360" y="188"/>
                    </a:cubicBezTo>
                    <a:cubicBezTo>
                      <a:pt x="359" y="201"/>
                      <a:pt x="359" y="201"/>
                      <a:pt x="359" y="201"/>
                    </a:cubicBezTo>
                    <a:cubicBezTo>
                      <a:pt x="349" y="207"/>
                      <a:pt x="349" y="207"/>
                      <a:pt x="349" y="207"/>
                    </a:cubicBezTo>
                    <a:cubicBezTo>
                      <a:pt x="331" y="230"/>
                      <a:pt x="331" y="230"/>
                      <a:pt x="331" y="230"/>
                    </a:cubicBezTo>
                    <a:cubicBezTo>
                      <a:pt x="329" y="270"/>
                      <a:pt x="329" y="270"/>
                      <a:pt x="329" y="270"/>
                    </a:cubicBezTo>
                    <a:cubicBezTo>
                      <a:pt x="369" y="305"/>
                      <a:pt x="369" y="305"/>
                      <a:pt x="369" y="305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386" y="356"/>
                      <a:pt x="386" y="356"/>
                      <a:pt x="386" y="356"/>
                    </a:cubicBezTo>
                    <a:cubicBezTo>
                      <a:pt x="349" y="337"/>
                      <a:pt x="349" y="337"/>
                      <a:pt x="349" y="337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289" y="318"/>
                      <a:pt x="289" y="318"/>
                      <a:pt x="289" y="318"/>
                    </a:cubicBezTo>
                    <a:cubicBezTo>
                      <a:pt x="252" y="337"/>
                      <a:pt x="252" y="337"/>
                      <a:pt x="252" y="337"/>
                    </a:cubicBezTo>
                    <a:cubicBezTo>
                      <a:pt x="252" y="350"/>
                      <a:pt x="252" y="350"/>
                      <a:pt x="252" y="350"/>
                    </a:cubicBezTo>
                    <a:cubicBezTo>
                      <a:pt x="252" y="367"/>
                      <a:pt x="252" y="367"/>
                      <a:pt x="252" y="367"/>
                    </a:cubicBezTo>
                    <a:cubicBezTo>
                      <a:pt x="229" y="367"/>
                      <a:pt x="229" y="367"/>
                      <a:pt x="229" y="367"/>
                    </a:cubicBezTo>
                    <a:cubicBezTo>
                      <a:pt x="220" y="351"/>
                      <a:pt x="220" y="351"/>
                      <a:pt x="220" y="351"/>
                    </a:cubicBezTo>
                    <a:cubicBezTo>
                      <a:pt x="206" y="351"/>
                      <a:pt x="206" y="351"/>
                      <a:pt x="206" y="351"/>
                    </a:cubicBezTo>
                    <a:cubicBezTo>
                      <a:pt x="206" y="326"/>
                      <a:pt x="206" y="326"/>
                      <a:pt x="206" y="326"/>
                    </a:cubicBezTo>
                    <a:cubicBezTo>
                      <a:pt x="226" y="326"/>
                      <a:pt x="226" y="326"/>
                      <a:pt x="226" y="326"/>
                    </a:cubicBezTo>
                    <a:cubicBezTo>
                      <a:pt x="226" y="326"/>
                      <a:pt x="226" y="326"/>
                      <a:pt x="227" y="326"/>
                    </a:cubicBezTo>
                    <a:cubicBezTo>
                      <a:pt x="231" y="326"/>
                      <a:pt x="235" y="323"/>
                      <a:pt x="235" y="318"/>
                    </a:cubicBezTo>
                    <a:cubicBezTo>
                      <a:pt x="235" y="318"/>
                      <a:pt x="235" y="318"/>
                      <a:pt x="235" y="318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0"/>
                      <a:pt x="231" y="266"/>
                      <a:pt x="227" y="266"/>
                    </a:cubicBezTo>
                    <a:cubicBezTo>
                      <a:pt x="227" y="266"/>
                      <a:pt x="226" y="266"/>
                      <a:pt x="226" y="266"/>
                    </a:cubicBezTo>
                    <a:cubicBezTo>
                      <a:pt x="206" y="266"/>
                      <a:pt x="206" y="266"/>
                      <a:pt x="206" y="266"/>
                    </a:cubicBezTo>
                    <a:cubicBezTo>
                      <a:pt x="206" y="172"/>
                      <a:pt x="206" y="172"/>
                      <a:pt x="206" y="172"/>
                    </a:cubicBezTo>
                    <a:cubicBezTo>
                      <a:pt x="204" y="172"/>
                      <a:pt x="204" y="172"/>
                      <a:pt x="204" y="172"/>
                    </a:cubicBezTo>
                    <a:cubicBezTo>
                      <a:pt x="204" y="138"/>
                      <a:pt x="204" y="138"/>
                      <a:pt x="204" y="138"/>
                    </a:cubicBezTo>
                    <a:cubicBezTo>
                      <a:pt x="206" y="138"/>
                      <a:pt x="207" y="137"/>
                      <a:pt x="208" y="137"/>
                    </a:cubicBezTo>
                    <a:cubicBezTo>
                      <a:pt x="220" y="169"/>
                      <a:pt x="220" y="169"/>
                      <a:pt x="220" y="169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20" y="174"/>
                      <a:pt x="220" y="174"/>
                      <a:pt x="220" y="174"/>
                    </a:cubicBezTo>
                    <a:cubicBezTo>
                      <a:pt x="238" y="167"/>
                      <a:pt x="238" y="167"/>
                      <a:pt x="238" y="167"/>
                    </a:cubicBezTo>
                    <a:cubicBezTo>
                      <a:pt x="237" y="163"/>
                      <a:pt x="237" y="163"/>
                      <a:pt x="237" y="163"/>
                    </a:cubicBezTo>
                    <a:cubicBezTo>
                      <a:pt x="235" y="163"/>
                      <a:pt x="235" y="163"/>
                      <a:pt x="235" y="163"/>
                    </a:cubicBezTo>
                    <a:cubicBezTo>
                      <a:pt x="222" y="131"/>
                      <a:pt x="222" y="131"/>
                      <a:pt x="222" y="131"/>
                    </a:cubicBezTo>
                    <a:cubicBezTo>
                      <a:pt x="223" y="130"/>
                      <a:pt x="224" y="130"/>
                      <a:pt x="225" y="129"/>
                    </a:cubicBezTo>
                    <a:cubicBezTo>
                      <a:pt x="250" y="153"/>
                      <a:pt x="250" y="153"/>
                      <a:pt x="250" y="153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51" y="158"/>
                      <a:pt x="251" y="158"/>
                      <a:pt x="251" y="158"/>
                    </a:cubicBezTo>
                    <a:cubicBezTo>
                      <a:pt x="265" y="144"/>
                      <a:pt x="265" y="144"/>
                      <a:pt x="265" y="144"/>
                    </a:cubicBezTo>
                    <a:cubicBezTo>
                      <a:pt x="262" y="141"/>
                      <a:pt x="262" y="141"/>
                      <a:pt x="262" y="141"/>
                    </a:cubicBezTo>
                    <a:cubicBezTo>
                      <a:pt x="260" y="142"/>
                      <a:pt x="260" y="142"/>
                      <a:pt x="260" y="142"/>
                    </a:cubicBezTo>
                    <a:cubicBezTo>
                      <a:pt x="235" y="118"/>
                      <a:pt x="235" y="118"/>
                      <a:pt x="235" y="118"/>
                    </a:cubicBezTo>
                    <a:cubicBezTo>
                      <a:pt x="236" y="117"/>
                      <a:pt x="237" y="116"/>
                      <a:pt x="237" y="115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81" y="114"/>
                      <a:pt x="281" y="114"/>
                      <a:pt x="281" y="114"/>
                    </a:cubicBezTo>
                    <a:cubicBezTo>
                      <a:pt x="277" y="112"/>
                      <a:pt x="277" y="112"/>
                      <a:pt x="277" y="112"/>
                    </a:cubicBezTo>
                    <a:cubicBezTo>
                      <a:pt x="276" y="114"/>
                      <a:pt x="276" y="114"/>
                      <a:pt x="276" y="114"/>
                    </a:cubicBezTo>
                    <a:cubicBezTo>
                      <a:pt x="243" y="101"/>
                      <a:pt x="243" y="101"/>
                      <a:pt x="243" y="101"/>
                    </a:cubicBezTo>
                    <a:cubicBezTo>
                      <a:pt x="243" y="100"/>
                      <a:pt x="243" y="99"/>
                      <a:pt x="243" y="98"/>
                    </a:cubicBezTo>
                    <a:cubicBezTo>
                      <a:pt x="278" y="98"/>
                      <a:pt x="278" y="98"/>
                      <a:pt x="278" y="98"/>
                    </a:cubicBezTo>
                    <a:cubicBezTo>
                      <a:pt x="278" y="100"/>
                      <a:pt x="278" y="100"/>
                      <a:pt x="278" y="100"/>
                    </a:cubicBezTo>
                    <a:cubicBezTo>
                      <a:pt x="368" y="100"/>
                      <a:pt x="368" y="100"/>
                      <a:pt x="368" y="100"/>
                    </a:cubicBezTo>
                    <a:cubicBezTo>
                      <a:pt x="368" y="101"/>
                      <a:pt x="368" y="103"/>
                      <a:pt x="369" y="105"/>
                    </a:cubicBezTo>
                    <a:cubicBezTo>
                      <a:pt x="371" y="109"/>
                      <a:pt x="373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406" y="100"/>
                      <a:pt x="406" y="100"/>
                      <a:pt x="406" y="100"/>
                    </a:cubicBezTo>
                    <a:cubicBezTo>
                      <a:pt x="415" y="100"/>
                      <a:pt x="415" y="100"/>
                      <a:pt x="415" y="10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1"/>
                      <a:pt x="395" y="134"/>
                      <a:pt x="398" y="137"/>
                    </a:cubicBezTo>
                    <a:cubicBezTo>
                      <a:pt x="402" y="139"/>
                      <a:pt x="405" y="140"/>
                      <a:pt x="406" y="139"/>
                    </a:cubicBezTo>
                    <a:cubicBezTo>
                      <a:pt x="406" y="139"/>
                      <a:pt x="406" y="139"/>
                      <a:pt x="406" y="139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9"/>
                      <a:pt x="425" y="151"/>
                      <a:pt x="429" y="153"/>
                    </a:cubicBezTo>
                    <a:cubicBezTo>
                      <a:pt x="434" y="154"/>
                      <a:pt x="437" y="155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3"/>
                      <a:pt x="438" y="153"/>
                    </a:cubicBezTo>
                    <a:cubicBezTo>
                      <a:pt x="438" y="153"/>
                      <a:pt x="438" y="153"/>
                      <a:pt x="438" y="153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7" y="160"/>
                      <a:pt x="461" y="161"/>
                      <a:pt x="465" y="161"/>
                    </a:cubicBezTo>
                    <a:cubicBezTo>
                      <a:pt x="470" y="161"/>
                      <a:pt x="474" y="160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00"/>
                      <a:pt x="474" y="100"/>
                      <a:pt x="474" y="100"/>
                    </a:cubicBezTo>
                    <a:cubicBezTo>
                      <a:pt x="481" y="100"/>
                      <a:pt x="481" y="100"/>
                      <a:pt x="481" y="100"/>
                    </a:cubicBezTo>
                    <a:cubicBezTo>
                      <a:pt x="481" y="88"/>
                      <a:pt x="481" y="88"/>
                      <a:pt x="481" y="88"/>
                    </a:cubicBezTo>
                    <a:cubicBezTo>
                      <a:pt x="412" y="88"/>
                      <a:pt x="412" y="88"/>
                      <a:pt x="412" y="88"/>
                    </a:cubicBezTo>
                    <a:cubicBezTo>
                      <a:pt x="412" y="84"/>
                      <a:pt x="412" y="84"/>
                      <a:pt x="412" y="84"/>
                    </a:cubicBezTo>
                    <a:cubicBezTo>
                      <a:pt x="481" y="84"/>
                      <a:pt x="481" y="84"/>
                      <a:pt x="481" y="84"/>
                    </a:cubicBezTo>
                    <a:cubicBezTo>
                      <a:pt x="481" y="80"/>
                      <a:pt x="481" y="80"/>
                      <a:pt x="481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11" y="80"/>
                      <a:pt x="411" y="80"/>
                      <a:pt x="411" y="80"/>
                    </a:cubicBezTo>
                    <a:cubicBezTo>
                      <a:pt x="404" y="79"/>
                      <a:pt x="385" y="75"/>
                      <a:pt x="373" y="63"/>
                    </a:cubicBezTo>
                    <a:cubicBezTo>
                      <a:pt x="357" y="46"/>
                      <a:pt x="356" y="34"/>
                      <a:pt x="356" y="34"/>
                    </a:cubicBezTo>
                    <a:cubicBezTo>
                      <a:pt x="353" y="34"/>
                      <a:pt x="353" y="34"/>
                      <a:pt x="353" y="34"/>
                    </a:cubicBezTo>
                    <a:cubicBezTo>
                      <a:pt x="353" y="80"/>
                      <a:pt x="353" y="80"/>
                      <a:pt x="353" y="80"/>
                    </a:cubicBezTo>
                    <a:cubicBezTo>
                      <a:pt x="350" y="80"/>
                      <a:pt x="350" y="80"/>
                      <a:pt x="350" y="80"/>
                    </a:cubicBezTo>
                    <a:cubicBezTo>
                      <a:pt x="350" y="34"/>
                      <a:pt x="350" y="34"/>
                      <a:pt x="350" y="34"/>
                    </a:cubicBezTo>
                    <a:cubicBezTo>
                      <a:pt x="343" y="34"/>
                      <a:pt x="343" y="34"/>
                      <a:pt x="343" y="34"/>
                    </a:cubicBezTo>
                    <a:cubicBezTo>
                      <a:pt x="343" y="80"/>
                      <a:pt x="343" y="80"/>
                      <a:pt x="343" y="80"/>
                    </a:cubicBezTo>
                    <a:cubicBezTo>
                      <a:pt x="278" y="80"/>
                      <a:pt x="278" y="80"/>
                      <a:pt x="278" y="80"/>
                    </a:cubicBezTo>
                    <a:cubicBezTo>
                      <a:pt x="278" y="83"/>
                      <a:pt x="278" y="83"/>
                      <a:pt x="278" y="83"/>
                    </a:cubicBezTo>
                    <a:cubicBezTo>
                      <a:pt x="243" y="83"/>
                      <a:pt x="243" y="83"/>
                      <a:pt x="243" y="83"/>
                    </a:cubicBezTo>
                    <a:cubicBezTo>
                      <a:pt x="240" y="62"/>
                      <a:pt x="224" y="46"/>
                      <a:pt x="204" y="43"/>
                    </a:cubicBezTo>
                    <a:cubicBezTo>
                      <a:pt x="204" y="4"/>
                      <a:pt x="204" y="4"/>
                      <a:pt x="204" y="4"/>
                    </a:cubicBezTo>
                    <a:cubicBezTo>
                      <a:pt x="206" y="4"/>
                      <a:pt x="206" y="4"/>
                      <a:pt x="206" y="4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186" y="4"/>
                      <a:pt x="186" y="4"/>
                      <a:pt x="186" y="4"/>
                    </a:cubicBezTo>
                    <a:cubicBezTo>
                      <a:pt x="189" y="4"/>
                      <a:pt x="189" y="4"/>
                      <a:pt x="189" y="4"/>
                    </a:cubicBezTo>
                    <a:cubicBezTo>
                      <a:pt x="189" y="43"/>
                      <a:pt x="189" y="43"/>
                      <a:pt x="189" y="43"/>
                    </a:cubicBezTo>
                    <a:cubicBezTo>
                      <a:pt x="188" y="43"/>
                      <a:pt x="186" y="43"/>
                      <a:pt x="185" y="44"/>
                    </a:cubicBezTo>
                    <a:cubicBezTo>
                      <a:pt x="171" y="8"/>
                      <a:pt x="171" y="8"/>
                      <a:pt x="171" y="8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1" y="3"/>
                      <a:pt x="171" y="3"/>
                      <a:pt x="171" y="3"/>
                    </a:cubicBezTo>
                    <a:cubicBezTo>
                      <a:pt x="153" y="11"/>
                      <a:pt x="153" y="11"/>
                      <a:pt x="153" y="11"/>
                    </a:cubicBezTo>
                    <a:cubicBezTo>
                      <a:pt x="155" y="15"/>
                      <a:pt x="155" y="15"/>
                      <a:pt x="155" y="15"/>
                    </a:cubicBezTo>
                    <a:cubicBezTo>
                      <a:pt x="157" y="14"/>
                      <a:pt x="157" y="14"/>
                      <a:pt x="157" y="14"/>
                    </a:cubicBezTo>
                    <a:cubicBezTo>
                      <a:pt x="171" y="49"/>
                      <a:pt x="171" y="49"/>
                      <a:pt x="171" y="49"/>
                    </a:cubicBezTo>
                    <a:cubicBezTo>
                      <a:pt x="170" y="50"/>
                      <a:pt x="169" y="50"/>
                      <a:pt x="168" y="51"/>
                    </a:cubicBezTo>
                    <a:cubicBezTo>
                      <a:pt x="142" y="25"/>
                      <a:pt x="142" y="25"/>
                      <a:pt x="142" y="25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0" y="20"/>
                      <a:pt x="140" y="20"/>
                      <a:pt x="140" y="20"/>
                    </a:cubicBezTo>
                    <a:cubicBezTo>
                      <a:pt x="126" y="34"/>
                      <a:pt x="126" y="34"/>
                      <a:pt x="126" y="34"/>
                    </a:cubicBezTo>
                    <a:cubicBezTo>
                      <a:pt x="129" y="37"/>
                      <a:pt x="129" y="37"/>
                      <a:pt x="129" y="37"/>
                    </a:cubicBezTo>
                    <a:cubicBezTo>
                      <a:pt x="131" y="35"/>
                      <a:pt x="131" y="35"/>
                      <a:pt x="131" y="35"/>
                    </a:cubicBezTo>
                    <a:cubicBezTo>
                      <a:pt x="157" y="61"/>
                      <a:pt x="157" y="61"/>
                      <a:pt x="157" y="61"/>
                    </a:cubicBezTo>
                    <a:cubicBezTo>
                      <a:pt x="157" y="62"/>
                      <a:pt x="156" y="63"/>
                      <a:pt x="155" y="64"/>
                    </a:cubicBezTo>
                    <a:cubicBezTo>
                      <a:pt x="121" y="51"/>
                      <a:pt x="121" y="51"/>
                      <a:pt x="121" y="51"/>
                    </a:cubicBezTo>
                    <a:cubicBezTo>
                      <a:pt x="122" y="49"/>
                      <a:pt x="122" y="49"/>
                      <a:pt x="122" y="49"/>
                    </a:cubicBezTo>
                    <a:cubicBezTo>
                      <a:pt x="122" y="48"/>
                      <a:pt x="122" y="48"/>
                      <a:pt x="122" y="48"/>
                    </a:cubicBezTo>
                    <a:cubicBezTo>
                      <a:pt x="118" y="47"/>
                      <a:pt x="118" y="47"/>
                      <a:pt x="118" y="47"/>
                    </a:cubicBezTo>
                    <a:cubicBezTo>
                      <a:pt x="111" y="65"/>
                      <a:pt x="111" y="65"/>
                      <a:pt x="111" y="65"/>
                    </a:cubicBezTo>
                    <a:cubicBezTo>
                      <a:pt x="115" y="67"/>
                      <a:pt x="115" y="67"/>
                      <a:pt x="115" y="67"/>
                    </a:cubicBezTo>
                    <a:cubicBezTo>
                      <a:pt x="116" y="65"/>
                      <a:pt x="116" y="65"/>
                      <a:pt x="116" y="65"/>
                    </a:cubicBezTo>
                    <a:cubicBezTo>
                      <a:pt x="149" y="78"/>
                      <a:pt x="149" y="78"/>
                      <a:pt x="149" y="78"/>
                    </a:cubicBezTo>
                    <a:cubicBezTo>
                      <a:pt x="149" y="80"/>
                      <a:pt x="149" y="81"/>
                      <a:pt x="148" y="83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9" y="81"/>
                      <a:pt x="109" y="81"/>
                      <a:pt x="109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2" y="81"/>
                      <a:pt x="59" y="84"/>
                      <a:pt x="59" y="89"/>
                    </a:cubicBez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77"/>
                      <a:pt x="59" y="277"/>
                      <a:pt x="59" y="277"/>
                    </a:cubicBezTo>
                    <a:cubicBezTo>
                      <a:pt x="59" y="277"/>
                      <a:pt x="59" y="278"/>
                      <a:pt x="59" y="278"/>
                    </a:cubicBezTo>
                    <a:cubicBezTo>
                      <a:pt x="59" y="282"/>
                      <a:pt x="62" y="286"/>
                      <a:pt x="67" y="286"/>
                    </a:cubicBezTo>
                    <a:cubicBezTo>
                      <a:pt x="67" y="286"/>
                      <a:pt x="67" y="286"/>
                      <a:pt x="67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7" y="286"/>
                      <a:pt x="187" y="286"/>
                      <a:pt x="187" y="286"/>
                    </a:cubicBezTo>
                    <a:cubicBezTo>
                      <a:pt x="187" y="307"/>
                      <a:pt x="187" y="307"/>
                      <a:pt x="187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53" y="307"/>
                      <a:pt x="153" y="307"/>
                      <a:pt x="153" y="307"/>
                    </a:cubicBezTo>
                    <a:cubicBezTo>
                      <a:pt x="152" y="307"/>
                      <a:pt x="152" y="307"/>
                      <a:pt x="152" y="307"/>
                    </a:cubicBezTo>
                    <a:cubicBezTo>
                      <a:pt x="147" y="307"/>
                      <a:pt x="144" y="311"/>
                      <a:pt x="144" y="315"/>
                    </a:cubicBezTo>
                    <a:cubicBezTo>
                      <a:pt x="144" y="315"/>
                      <a:pt x="144" y="315"/>
                      <a:pt x="144" y="315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51"/>
                      <a:pt x="144" y="351"/>
                      <a:pt x="144" y="351"/>
                    </a:cubicBezTo>
                    <a:cubicBezTo>
                      <a:pt x="86" y="351"/>
                      <a:pt x="86" y="351"/>
                      <a:pt x="86" y="351"/>
                    </a:cubicBezTo>
                    <a:cubicBezTo>
                      <a:pt x="86" y="400"/>
                      <a:pt x="86" y="400"/>
                      <a:pt x="86" y="400"/>
                    </a:cubicBezTo>
                    <a:cubicBezTo>
                      <a:pt x="102" y="418"/>
                      <a:pt x="102" y="418"/>
                      <a:pt x="102" y="418"/>
                    </a:cubicBezTo>
                    <a:cubicBezTo>
                      <a:pt x="102" y="451"/>
                      <a:pt x="102" y="451"/>
                      <a:pt x="102" y="451"/>
                    </a:cubicBezTo>
                    <a:cubicBezTo>
                      <a:pt x="121" y="459"/>
                      <a:pt x="121" y="459"/>
                      <a:pt x="121" y="459"/>
                    </a:cubicBezTo>
                    <a:cubicBezTo>
                      <a:pt x="121" y="505"/>
                      <a:pt x="121" y="505"/>
                      <a:pt x="121" y="505"/>
                    </a:cubicBezTo>
                    <a:cubicBezTo>
                      <a:pt x="38" y="520"/>
                      <a:pt x="7" y="539"/>
                      <a:pt x="4" y="540"/>
                    </a:cubicBezTo>
                    <a:cubicBezTo>
                      <a:pt x="0" y="541"/>
                      <a:pt x="19" y="544"/>
                      <a:pt x="46" y="556"/>
                    </a:cubicBezTo>
                    <a:cubicBezTo>
                      <a:pt x="80" y="572"/>
                      <a:pt x="75" y="581"/>
                      <a:pt x="75" y="581"/>
                    </a:cubicBezTo>
                    <a:cubicBezTo>
                      <a:pt x="75" y="581"/>
                      <a:pt x="135" y="543"/>
                      <a:pt x="263" y="520"/>
                    </a:cubicBezTo>
                    <a:cubicBezTo>
                      <a:pt x="329" y="509"/>
                      <a:pt x="450" y="504"/>
                      <a:pt x="495" y="512"/>
                    </a:cubicBezTo>
                    <a:cubicBezTo>
                      <a:pt x="495" y="512"/>
                      <a:pt x="460" y="504"/>
                      <a:pt x="413" y="4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8" name="Freeform 70">
                <a:extLst>
                  <a:ext uri="{FF2B5EF4-FFF2-40B4-BE49-F238E27FC236}">
                    <a16:creationId xmlns="" xmlns:a16="http://schemas.microsoft.com/office/drawing/2014/main" id="{1C9714A8-8981-9D41-9B02-6F9C1A14F5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4" y="467"/>
                <a:ext cx="1846" cy="1852"/>
              </a:xfrm>
              <a:custGeom>
                <a:avLst/>
                <a:gdLst>
                  <a:gd name="T0" fmla="*/ 483 w 967"/>
                  <a:gd name="T1" fmla="*/ 953 h 967"/>
                  <a:gd name="T2" fmla="*/ 13 w 967"/>
                  <a:gd name="T3" fmla="*/ 483 h 967"/>
                  <a:gd name="T4" fmla="*/ 483 w 967"/>
                  <a:gd name="T5" fmla="*/ 12 h 967"/>
                  <a:gd name="T6" fmla="*/ 954 w 967"/>
                  <a:gd name="T7" fmla="*/ 483 h 967"/>
                  <a:gd name="T8" fmla="*/ 483 w 967"/>
                  <a:gd name="T9" fmla="*/ 953 h 967"/>
                  <a:gd name="T10" fmla="*/ 483 w 967"/>
                  <a:gd name="T11" fmla="*/ 0 h 967"/>
                  <a:gd name="T12" fmla="*/ 0 w 967"/>
                  <a:gd name="T13" fmla="*/ 483 h 967"/>
                  <a:gd name="T14" fmla="*/ 483 w 967"/>
                  <a:gd name="T15" fmla="*/ 967 h 967"/>
                  <a:gd name="T16" fmla="*/ 967 w 967"/>
                  <a:gd name="T17" fmla="*/ 483 h 967"/>
                  <a:gd name="T18" fmla="*/ 483 w 967"/>
                  <a:gd name="T19" fmla="*/ 0 h 9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67" h="967">
                    <a:moveTo>
                      <a:pt x="483" y="953"/>
                    </a:moveTo>
                    <a:cubicBezTo>
                      <a:pt x="224" y="953"/>
                      <a:pt x="13" y="742"/>
                      <a:pt x="13" y="483"/>
                    </a:cubicBezTo>
                    <a:cubicBezTo>
                      <a:pt x="13" y="223"/>
                      <a:pt x="224" y="12"/>
                      <a:pt x="483" y="12"/>
                    </a:cubicBezTo>
                    <a:cubicBezTo>
                      <a:pt x="743" y="12"/>
                      <a:pt x="954" y="223"/>
                      <a:pt x="954" y="483"/>
                    </a:cubicBezTo>
                    <a:cubicBezTo>
                      <a:pt x="954" y="742"/>
                      <a:pt x="743" y="953"/>
                      <a:pt x="483" y="953"/>
                    </a:cubicBezTo>
                    <a:close/>
                    <a:moveTo>
                      <a:pt x="483" y="0"/>
                    </a:moveTo>
                    <a:cubicBezTo>
                      <a:pt x="216" y="0"/>
                      <a:pt x="0" y="216"/>
                      <a:pt x="0" y="483"/>
                    </a:cubicBezTo>
                    <a:cubicBezTo>
                      <a:pt x="0" y="751"/>
                      <a:pt x="216" y="967"/>
                      <a:pt x="483" y="967"/>
                    </a:cubicBezTo>
                    <a:cubicBezTo>
                      <a:pt x="750" y="967"/>
                      <a:pt x="967" y="751"/>
                      <a:pt x="967" y="483"/>
                    </a:cubicBezTo>
                    <a:cubicBezTo>
                      <a:pt x="967" y="216"/>
                      <a:pt x="750" y="0"/>
                      <a:pt x="48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9" name="Freeform 71">
                <a:extLst>
                  <a:ext uri="{FF2B5EF4-FFF2-40B4-BE49-F238E27FC236}">
                    <a16:creationId xmlns="" xmlns:a16="http://schemas.microsoft.com/office/drawing/2014/main" id="{9F47C1A2-7F03-4D44-81ED-E43988577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1063"/>
                <a:ext cx="67" cy="61"/>
              </a:xfrm>
              <a:custGeom>
                <a:avLst/>
                <a:gdLst>
                  <a:gd name="T0" fmla="*/ 23 w 35"/>
                  <a:gd name="T1" fmla="*/ 3 h 32"/>
                  <a:gd name="T2" fmla="*/ 10 w 35"/>
                  <a:gd name="T3" fmla="*/ 1 h 32"/>
                  <a:gd name="T4" fmla="*/ 2 w 35"/>
                  <a:gd name="T5" fmla="*/ 9 h 32"/>
                  <a:gd name="T6" fmla="*/ 2 w 35"/>
                  <a:gd name="T7" fmla="*/ 21 h 32"/>
                  <a:gd name="T8" fmla="*/ 12 w 35"/>
                  <a:gd name="T9" fmla="*/ 29 h 32"/>
                  <a:gd name="T10" fmla="*/ 25 w 35"/>
                  <a:gd name="T11" fmla="*/ 31 h 32"/>
                  <a:gd name="T12" fmla="*/ 33 w 35"/>
                  <a:gd name="T13" fmla="*/ 23 h 32"/>
                  <a:gd name="T14" fmla="*/ 33 w 35"/>
                  <a:gd name="T15" fmla="*/ 12 h 32"/>
                  <a:gd name="T16" fmla="*/ 23 w 35"/>
                  <a:gd name="T17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32">
                    <a:moveTo>
                      <a:pt x="23" y="3"/>
                    </a:moveTo>
                    <a:cubicBezTo>
                      <a:pt x="18" y="0"/>
                      <a:pt x="13" y="0"/>
                      <a:pt x="10" y="1"/>
                    </a:cubicBezTo>
                    <a:cubicBezTo>
                      <a:pt x="6" y="3"/>
                      <a:pt x="4" y="5"/>
                      <a:pt x="2" y="9"/>
                    </a:cubicBezTo>
                    <a:cubicBezTo>
                      <a:pt x="0" y="13"/>
                      <a:pt x="0" y="17"/>
                      <a:pt x="2" y="21"/>
                    </a:cubicBezTo>
                    <a:cubicBezTo>
                      <a:pt x="3" y="24"/>
                      <a:pt x="6" y="27"/>
                      <a:pt x="12" y="29"/>
                    </a:cubicBezTo>
                    <a:cubicBezTo>
                      <a:pt x="17" y="32"/>
                      <a:pt x="21" y="32"/>
                      <a:pt x="25" y="31"/>
                    </a:cubicBezTo>
                    <a:cubicBezTo>
                      <a:pt x="29" y="29"/>
                      <a:pt x="32" y="27"/>
                      <a:pt x="33" y="23"/>
                    </a:cubicBezTo>
                    <a:cubicBezTo>
                      <a:pt x="35" y="19"/>
                      <a:pt x="35" y="15"/>
                      <a:pt x="33" y="12"/>
                    </a:cubicBezTo>
                    <a:cubicBezTo>
                      <a:pt x="32" y="8"/>
                      <a:pt x="28" y="5"/>
                      <a:pt x="2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0" name="Freeform 72">
                <a:extLst>
                  <a:ext uri="{FF2B5EF4-FFF2-40B4-BE49-F238E27FC236}">
                    <a16:creationId xmlns="" xmlns:a16="http://schemas.microsoft.com/office/drawing/2014/main" id="{359B5C8C-C1CC-CC40-A75F-DFB817DDE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886"/>
                <a:ext cx="42" cy="77"/>
              </a:xfrm>
              <a:custGeom>
                <a:avLst/>
                <a:gdLst>
                  <a:gd name="T0" fmla="*/ 22 w 22"/>
                  <a:gd name="T1" fmla="*/ 0 h 40"/>
                  <a:gd name="T2" fmla="*/ 22 w 22"/>
                  <a:gd name="T3" fmla="*/ 40 h 40"/>
                  <a:gd name="T4" fmla="*/ 12 w 22"/>
                  <a:gd name="T5" fmla="*/ 40 h 40"/>
                  <a:gd name="T6" fmla="*/ 12 w 22"/>
                  <a:gd name="T7" fmla="*/ 14 h 40"/>
                  <a:gd name="T8" fmla="*/ 6 w 22"/>
                  <a:gd name="T9" fmla="*/ 17 h 40"/>
                  <a:gd name="T10" fmla="*/ 0 w 22"/>
                  <a:gd name="T11" fmla="*/ 20 h 40"/>
                  <a:gd name="T12" fmla="*/ 0 w 22"/>
                  <a:gd name="T13" fmla="*/ 11 h 40"/>
                  <a:gd name="T14" fmla="*/ 9 w 22"/>
                  <a:gd name="T15" fmla="*/ 7 h 40"/>
                  <a:gd name="T16" fmla="*/ 14 w 22"/>
                  <a:gd name="T17" fmla="*/ 0 h 40"/>
                  <a:gd name="T18" fmla="*/ 22 w 22"/>
                  <a:gd name="T1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40">
                    <a:moveTo>
                      <a:pt x="22" y="0"/>
                    </a:moveTo>
                    <a:cubicBezTo>
                      <a:pt x="22" y="40"/>
                      <a:pt x="22" y="40"/>
                      <a:pt x="2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0" y="15"/>
                      <a:pt x="8" y="17"/>
                      <a:pt x="6" y="17"/>
                    </a:cubicBezTo>
                    <a:cubicBezTo>
                      <a:pt x="5" y="18"/>
                      <a:pt x="3" y="19"/>
                      <a:pt x="0" y="2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10"/>
                      <a:pt x="7" y="8"/>
                      <a:pt x="9" y="7"/>
                    </a:cubicBezTo>
                    <a:cubicBezTo>
                      <a:pt x="11" y="5"/>
                      <a:pt x="12" y="3"/>
                      <a:pt x="14" y="0"/>
                    </a:cubicBezTo>
                    <a:lnTo>
                      <a:pt x="2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1" name="Freeform 73">
                <a:extLst>
                  <a:ext uri="{FF2B5EF4-FFF2-40B4-BE49-F238E27FC236}">
                    <a16:creationId xmlns="" xmlns:a16="http://schemas.microsoft.com/office/drawing/2014/main" id="{ADE9046A-3EA3-9F4B-8974-69748CC297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53" y="1886"/>
                <a:ext cx="61" cy="77"/>
              </a:xfrm>
              <a:custGeom>
                <a:avLst/>
                <a:gdLst>
                  <a:gd name="T0" fmla="*/ 21 w 32"/>
                  <a:gd name="T1" fmla="*/ 14 h 40"/>
                  <a:gd name="T2" fmla="*/ 19 w 32"/>
                  <a:gd name="T3" fmla="*/ 9 h 40"/>
                  <a:gd name="T4" fmla="*/ 16 w 32"/>
                  <a:gd name="T5" fmla="*/ 7 h 40"/>
                  <a:gd name="T6" fmla="*/ 12 w 32"/>
                  <a:gd name="T7" fmla="*/ 9 h 40"/>
                  <a:gd name="T8" fmla="*/ 11 w 32"/>
                  <a:gd name="T9" fmla="*/ 14 h 40"/>
                  <a:gd name="T10" fmla="*/ 12 w 32"/>
                  <a:gd name="T11" fmla="*/ 19 h 40"/>
                  <a:gd name="T12" fmla="*/ 16 w 32"/>
                  <a:gd name="T13" fmla="*/ 20 h 40"/>
                  <a:gd name="T14" fmla="*/ 20 w 32"/>
                  <a:gd name="T15" fmla="*/ 19 h 40"/>
                  <a:gd name="T16" fmla="*/ 21 w 32"/>
                  <a:gd name="T17" fmla="*/ 14 h 40"/>
                  <a:gd name="T18" fmla="*/ 1 w 32"/>
                  <a:gd name="T19" fmla="*/ 31 h 40"/>
                  <a:gd name="T20" fmla="*/ 12 w 32"/>
                  <a:gd name="T21" fmla="*/ 30 h 40"/>
                  <a:gd name="T22" fmla="*/ 13 w 32"/>
                  <a:gd name="T23" fmla="*/ 33 h 40"/>
                  <a:gd name="T24" fmla="*/ 16 w 32"/>
                  <a:gd name="T25" fmla="*/ 34 h 40"/>
                  <a:gd name="T26" fmla="*/ 20 w 32"/>
                  <a:gd name="T27" fmla="*/ 31 h 40"/>
                  <a:gd name="T28" fmla="*/ 21 w 32"/>
                  <a:gd name="T29" fmla="*/ 23 h 40"/>
                  <a:gd name="T30" fmla="*/ 18 w 32"/>
                  <a:gd name="T31" fmla="*/ 26 h 40"/>
                  <a:gd name="T32" fmla="*/ 13 w 32"/>
                  <a:gd name="T33" fmla="*/ 27 h 40"/>
                  <a:gd name="T34" fmla="*/ 4 w 32"/>
                  <a:gd name="T35" fmla="*/ 23 h 40"/>
                  <a:gd name="T36" fmla="*/ 0 w 32"/>
                  <a:gd name="T37" fmla="*/ 14 h 40"/>
                  <a:gd name="T38" fmla="*/ 2 w 32"/>
                  <a:gd name="T39" fmla="*/ 7 h 40"/>
                  <a:gd name="T40" fmla="*/ 7 w 32"/>
                  <a:gd name="T41" fmla="*/ 2 h 40"/>
                  <a:gd name="T42" fmla="*/ 15 w 32"/>
                  <a:gd name="T43" fmla="*/ 0 h 40"/>
                  <a:gd name="T44" fmla="*/ 25 w 32"/>
                  <a:gd name="T45" fmla="*/ 2 h 40"/>
                  <a:gd name="T46" fmla="*/ 30 w 32"/>
                  <a:gd name="T47" fmla="*/ 9 h 40"/>
                  <a:gd name="T48" fmla="*/ 32 w 32"/>
                  <a:gd name="T49" fmla="*/ 20 h 40"/>
                  <a:gd name="T50" fmla="*/ 28 w 32"/>
                  <a:gd name="T51" fmla="*/ 36 h 40"/>
                  <a:gd name="T52" fmla="*/ 16 w 32"/>
                  <a:gd name="T53" fmla="*/ 40 h 40"/>
                  <a:gd name="T54" fmla="*/ 8 w 32"/>
                  <a:gd name="T55" fmla="*/ 39 h 40"/>
                  <a:gd name="T56" fmla="*/ 4 w 32"/>
                  <a:gd name="T57" fmla="*/ 36 h 40"/>
                  <a:gd name="T58" fmla="*/ 1 w 32"/>
                  <a:gd name="T59" fmla="*/ 3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2" h="40">
                    <a:moveTo>
                      <a:pt x="21" y="14"/>
                    </a:moveTo>
                    <a:cubicBezTo>
                      <a:pt x="21" y="12"/>
                      <a:pt x="21" y="10"/>
                      <a:pt x="19" y="9"/>
                    </a:cubicBezTo>
                    <a:cubicBezTo>
                      <a:pt x="18" y="8"/>
                      <a:pt x="17" y="7"/>
                      <a:pt x="16" y="7"/>
                    </a:cubicBezTo>
                    <a:cubicBezTo>
                      <a:pt x="14" y="7"/>
                      <a:pt x="13" y="8"/>
                      <a:pt x="12" y="9"/>
                    </a:cubicBezTo>
                    <a:cubicBezTo>
                      <a:pt x="11" y="10"/>
                      <a:pt x="11" y="11"/>
                      <a:pt x="11" y="14"/>
                    </a:cubicBezTo>
                    <a:cubicBezTo>
                      <a:pt x="11" y="16"/>
                      <a:pt x="11" y="17"/>
                      <a:pt x="12" y="19"/>
                    </a:cubicBezTo>
                    <a:cubicBezTo>
                      <a:pt x="13" y="20"/>
                      <a:pt x="14" y="20"/>
                      <a:pt x="16" y="20"/>
                    </a:cubicBezTo>
                    <a:cubicBezTo>
                      <a:pt x="17" y="20"/>
                      <a:pt x="19" y="20"/>
                      <a:pt x="20" y="19"/>
                    </a:cubicBezTo>
                    <a:cubicBezTo>
                      <a:pt x="21" y="18"/>
                      <a:pt x="21" y="16"/>
                      <a:pt x="21" y="14"/>
                    </a:cubicBezTo>
                    <a:close/>
                    <a:moveTo>
                      <a:pt x="1" y="31"/>
                    </a:move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1"/>
                      <a:pt x="13" y="32"/>
                      <a:pt x="13" y="33"/>
                    </a:cubicBezTo>
                    <a:cubicBezTo>
                      <a:pt x="14" y="34"/>
                      <a:pt x="15" y="34"/>
                      <a:pt x="16" y="34"/>
                    </a:cubicBezTo>
                    <a:cubicBezTo>
                      <a:pt x="18" y="34"/>
                      <a:pt x="19" y="33"/>
                      <a:pt x="20" y="31"/>
                    </a:cubicBezTo>
                    <a:cubicBezTo>
                      <a:pt x="21" y="30"/>
                      <a:pt x="21" y="27"/>
                      <a:pt x="21" y="23"/>
                    </a:cubicBezTo>
                    <a:cubicBezTo>
                      <a:pt x="20" y="24"/>
                      <a:pt x="19" y="25"/>
                      <a:pt x="18" y="26"/>
                    </a:cubicBezTo>
                    <a:cubicBezTo>
                      <a:pt x="16" y="27"/>
                      <a:pt x="15" y="27"/>
                      <a:pt x="13" y="27"/>
                    </a:cubicBezTo>
                    <a:cubicBezTo>
                      <a:pt x="9" y="27"/>
                      <a:pt x="6" y="26"/>
                      <a:pt x="4" y="23"/>
                    </a:cubicBezTo>
                    <a:cubicBezTo>
                      <a:pt x="2" y="21"/>
                      <a:pt x="0" y="18"/>
                      <a:pt x="0" y="14"/>
                    </a:cubicBezTo>
                    <a:cubicBezTo>
                      <a:pt x="0" y="11"/>
                      <a:pt x="1" y="9"/>
                      <a:pt x="2" y="7"/>
                    </a:cubicBezTo>
                    <a:cubicBezTo>
                      <a:pt x="3" y="5"/>
                      <a:pt x="5" y="3"/>
                      <a:pt x="7" y="2"/>
                    </a:cubicBezTo>
                    <a:cubicBezTo>
                      <a:pt x="9" y="1"/>
                      <a:pt x="12" y="0"/>
                      <a:pt x="15" y="0"/>
                    </a:cubicBezTo>
                    <a:cubicBezTo>
                      <a:pt x="19" y="0"/>
                      <a:pt x="22" y="1"/>
                      <a:pt x="25" y="2"/>
                    </a:cubicBezTo>
                    <a:cubicBezTo>
                      <a:pt x="27" y="4"/>
                      <a:pt x="29" y="6"/>
                      <a:pt x="30" y="9"/>
                    </a:cubicBezTo>
                    <a:cubicBezTo>
                      <a:pt x="32" y="12"/>
                      <a:pt x="32" y="16"/>
                      <a:pt x="32" y="20"/>
                    </a:cubicBezTo>
                    <a:cubicBezTo>
                      <a:pt x="32" y="27"/>
                      <a:pt x="31" y="32"/>
                      <a:pt x="28" y="36"/>
                    </a:cubicBezTo>
                    <a:cubicBezTo>
                      <a:pt x="25" y="39"/>
                      <a:pt x="21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7" y="39"/>
                      <a:pt x="5" y="38"/>
                      <a:pt x="4" y="36"/>
                    </a:cubicBezTo>
                    <a:cubicBezTo>
                      <a:pt x="3" y="35"/>
                      <a:pt x="2" y="33"/>
                      <a:pt x="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2" name="Freeform 74">
                <a:extLst>
                  <a:ext uri="{FF2B5EF4-FFF2-40B4-BE49-F238E27FC236}">
                    <a16:creationId xmlns="" xmlns:a16="http://schemas.microsoft.com/office/drawing/2014/main" id="{1C199CC4-EBF1-EB49-B0DD-C0305B28C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888"/>
                <a:ext cx="61" cy="75"/>
              </a:xfrm>
              <a:custGeom>
                <a:avLst/>
                <a:gdLst>
                  <a:gd name="T0" fmla="*/ 5 w 32"/>
                  <a:gd name="T1" fmla="*/ 0 h 39"/>
                  <a:gd name="T2" fmla="*/ 30 w 32"/>
                  <a:gd name="T3" fmla="*/ 0 h 39"/>
                  <a:gd name="T4" fmla="*/ 30 w 32"/>
                  <a:gd name="T5" fmla="*/ 9 h 39"/>
                  <a:gd name="T6" fmla="*/ 13 w 32"/>
                  <a:gd name="T7" fmla="*/ 9 h 39"/>
                  <a:gd name="T8" fmla="*/ 12 w 32"/>
                  <a:gd name="T9" fmla="*/ 15 h 39"/>
                  <a:gd name="T10" fmla="*/ 16 w 32"/>
                  <a:gd name="T11" fmla="*/ 13 h 39"/>
                  <a:gd name="T12" fmla="*/ 19 w 32"/>
                  <a:gd name="T13" fmla="*/ 13 h 39"/>
                  <a:gd name="T14" fmla="*/ 29 w 32"/>
                  <a:gd name="T15" fmla="*/ 16 h 39"/>
                  <a:gd name="T16" fmla="*/ 32 w 32"/>
                  <a:gd name="T17" fmla="*/ 25 h 39"/>
                  <a:gd name="T18" fmla="*/ 30 w 32"/>
                  <a:gd name="T19" fmla="*/ 32 h 39"/>
                  <a:gd name="T20" fmla="*/ 25 w 32"/>
                  <a:gd name="T21" fmla="*/ 38 h 39"/>
                  <a:gd name="T22" fmla="*/ 16 w 32"/>
                  <a:gd name="T23" fmla="*/ 39 h 39"/>
                  <a:gd name="T24" fmla="*/ 10 w 32"/>
                  <a:gd name="T25" fmla="*/ 39 h 39"/>
                  <a:gd name="T26" fmla="*/ 5 w 32"/>
                  <a:gd name="T27" fmla="*/ 37 h 39"/>
                  <a:gd name="T28" fmla="*/ 2 w 32"/>
                  <a:gd name="T29" fmla="*/ 33 h 39"/>
                  <a:gd name="T30" fmla="*/ 0 w 32"/>
                  <a:gd name="T31" fmla="*/ 29 h 39"/>
                  <a:gd name="T32" fmla="*/ 11 w 32"/>
                  <a:gd name="T33" fmla="*/ 28 h 39"/>
                  <a:gd name="T34" fmla="*/ 13 w 32"/>
                  <a:gd name="T35" fmla="*/ 32 h 39"/>
                  <a:gd name="T36" fmla="*/ 16 w 32"/>
                  <a:gd name="T37" fmla="*/ 33 h 39"/>
                  <a:gd name="T38" fmla="*/ 20 w 32"/>
                  <a:gd name="T39" fmla="*/ 31 h 39"/>
                  <a:gd name="T40" fmla="*/ 21 w 32"/>
                  <a:gd name="T41" fmla="*/ 26 h 39"/>
                  <a:gd name="T42" fmla="*/ 20 w 32"/>
                  <a:gd name="T43" fmla="*/ 21 h 39"/>
                  <a:gd name="T44" fmla="*/ 16 w 32"/>
                  <a:gd name="T45" fmla="*/ 19 h 39"/>
                  <a:gd name="T46" fmla="*/ 13 w 32"/>
                  <a:gd name="T47" fmla="*/ 20 h 39"/>
                  <a:gd name="T48" fmla="*/ 11 w 32"/>
                  <a:gd name="T49" fmla="*/ 22 h 39"/>
                  <a:gd name="T50" fmla="*/ 1 w 32"/>
                  <a:gd name="T51" fmla="*/ 21 h 39"/>
                  <a:gd name="T52" fmla="*/ 5 w 32"/>
                  <a:gd name="T5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2" h="39">
                    <a:moveTo>
                      <a:pt x="5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4"/>
                      <a:pt x="14" y="14"/>
                      <a:pt x="16" y="13"/>
                    </a:cubicBezTo>
                    <a:cubicBezTo>
                      <a:pt x="17" y="13"/>
                      <a:pt x="18" y="13"/>
                      <a:pt x="19" y="13"/>
                    </a:cubicBezTo>
                    <a:cubicBezTo>
                      <a:pt x="23" y="13"/>
                      <a:pt x="26" y="14"/>
                      <a:pt x="29" y="16"/>
                    </a:cubicBezTo>
                    <a:cubicBezTo>
                      <a:pt x="31" y="19"/>
                      <a:pt x="32" y="22"/>
                      <a:pt x="32" y="25"/>
                    </a:cubicBezTo>
                    <a:cubicBezTo>
                      <a:pt x="32" y="28"/>
                      <a:pt x="32" y="30"/>
                      <a:pt x="30" y="32"/>
                    </a:cubicBezTo>
                    <a:cubicBezTo>
                      <a:pt x="29" y="35"/>
                      <a:pt x="27" y="36"/>
                      <a:pt x="25" y="38"/>
                    </a:cubicBezTo>
                    <a:cubicBezTo>
                      <a:pt x="23" y="39"/>
                      <a:pt x="20" y="39"/>
                      <a:pt x="16" y="39"/>
                    </a:cubicBezTo>
                    <a:cubicBezTo>
                      <a:pt x="14" y="39"/>
                      <a:pt x="12" y="39"/>
                      <a:pt x="10" y="39"/>
                    </a:cubicBezTo>
                    <a:cubicBezTo>
                      <a:pt x="8" y="38"/>
                      <a:pt x="6" y="38"/>
                      <a:pt x="5" y="37"/>
                    </a:cubicBezTo>
                    <a:cubicBezTo>
                      <a:pt x="4" y="36"/>
                      <a:pt x="3" y="35"/>
                      <a:pt x="2" y="33"/>
                    </a:cubicBezTo>
                    <a:cubicBezTo>
                      <a:pt x="1" y="32"/>
                      <a:pt x="1" y="31"/>
                      <a:pt x="0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9"/>
                      <a:pt x="12" y="31"/>
                      <a:pt x="13" y="32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8" y="33"/>
                      <a:pt x="19" y="32"/>
                      <a:pt x="20" y="31"/>
                    </a:cubicBezTo>
                    <a:cubicBezTo>
                      <a:pt x="21" y="30"/>
                      <a:pt x="21" y="28"/>
                      <a:pt x="21" y="26"/>
                    </a:cubicBezTo>
                    <a:cubicBezTo>
                      <a:pt x="21" y="24"/>
                      <a:pt x="21" y="22"/>
                      <a:pt x="20" y="21"/>
                    </a:cubicBezTo>
                    <a:cubicBezTo>
                      <a:pt x="19" y="20"/>
                      <a:pt x="18" y="19"/>
                      <a:pt x="16" y="19"/>
                    </a:cubicBezTo>
                    <a:cubicBezTo>
                      <a:pt x="15" y="19"/>
                      <a:pt x="14" y="20"/>
                      <a:pt x="13" y="20"/>
                    </a:cubicBezTo>
                    <a:cubicBezTo>
                      <a:pt x="12" y="21"/>
                      <a:pt x="11" y="21"/>
                      <a:pt x="11" y="22"/>
                    </a:cubicBezTo>
                    <a:cubicBezTo>
                      <a:pt x="1" y="21"/>
                      <a:pt x="1" y="21"/>
                      <a:pt x="1" y="21"/>
                    </a:cubicBez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3" name="Freeform 75">
                <a:extLst>
                  <a:ext uri="{FF2B5EF4-FFF2-40B4-BE49-F238E27FC236}">
                    <a16:creationId xmlns="" xmlns:a16="http://schemas.microsoft.com/office/drawing/2014/main" id="{3E225985-C272-6440-8D1B-CC0D88B4E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886"/>
                <a:ext cx="61" cy="77"/>
              </a:xfrm>
              <a:custGeom>
                <a:avLst/>
                <a:gdLst>
                  <a:gd name="T0" fmla="*/ 11 w 32"/>
                  <a:gd name="T1" fmla="*/ 12 h 40"/>
                  <a:gd name="T2" fmla="*/ 0 w 32"/>
                  <a:gd name="T3" fmla="*/ 11 h 40"/>
                  <a:gd name="T4" fmla="*/ 5 w 32"/>
                  <a:gd name="T5" fmla="*/ 3 h 40"/>
                  <a:gd name="T6" fmla="*/ 16 w 32"/>
                  <a:gd name="T7" fmla="*/ 0 h 40"/>
                  <a:gd name="T8" fmla="*/ 26 w 32"/>
                  <a:gd name="T9" fmla="*/ 3 h 40"/>
                  <a:gd name="T10" fmla="*/ 30 w 32"/>
                  <a:gd name="T11" fmla="*/ 10 h 40"/>
                  <a:gd name="T12" fmla="*/ 28 w 32"/>
                  <a:gd name="T13" fmla="*/ 15 h 40"/>
                  <a:gd name="T14" fmla="*/ 24 w 32"/>
                  <a:gd name="T15" fmla="*/ 19 h 40"/>
                  <a:gd name="T16" fmla="*/ 28 w 32"/>
                  <a:gd name="T17" fmla="*/ 20 h 40"/>
                  <a:gd name="T18" fmla="*/ 31 w 32"/>
                  <a:gd name="T19" fmla="*/ 23 h 40"/>
                  <a:gd name="T20" fmla="*/ 32 w 32"/>
                  <a:gd name="T21" fmla="*/ 28 h 40"/>
                  <a:gd name="T22" fmla="*/ 30 w 32"/>
                  <a:gd name="T23" fmla="*/ 34 h 40"/>
                  <a:gd name="T24" fmla="*/ 25 w 32"/>
                  <a:gd name="T25" fmla="*/ 39 h 40"/>
                  <a:gd name="T26" fmla="*/ 16 w 32"/>
                  <a:gd name="T27" fmla="*/ 40 h 40"/>
                  <a:gd name="T28" fmla="*/ 8 w 32"/>
                  <a:gd name="T29" fmla="*/ 39 h 40"/>
                  <a:gd name="T30" fmla="*/ 3 w 32"/>
                  <a:gd name="T31" fmla="*/ 36 h 40"/>
                  <a:gd name="T32" fmla="*/ 0 w 32"/>
                  <a:gd name="T33" fmla="*/ 30 h 40"/>
                  <a:gd name="T34" fmla="*/ 11 w 32"/>
                  <a:gd name="T35" fmla="*/ 28 h 40"/>
                  <a:gd name="T36" fmla="*/ 13 w 32"/>
                  <a:gd name="T37" fmla="*/ 33 h 40"/>
                  <a:gd name="T38" fmla="*/ 16 w 32"/>
                  <a:gd name="T39" fmla="*/ 34 h 40"/>
                  <a:gd name="T40" fmla="*/ 20 w 32"/>
                  <a:gd name="T41" fmla="*/ 32 h 40"/>
                  <a:gd name="T42" fmla="*/ 21 w 32"/>
                  <a:gd name="T43" fmla="*/ 28 h 40"/>
                  <a:gd name="T44" fmla="*/ 20 w 32"/>
                  <a:gd name="T45" fmla="*/ 24 h 40"/>
                  <a:gd name="T46" fmla="*/ 16 w 32"/>
                  <a:gd name="T47" fmla="*/ 23 h 40"/>
                  <a:gd name="T48" fmla="*/ 12 w 32"/>
                  <a:gd name="T49" fmla="*/ 23 h 40"/>
                  <a:gd name="T50" fmla="*/ 13 w 32"/>
                  <a:gd name="T51" fmla="*/ 15 h 40"/>
                  <a:gd name="T52" fmla="*/ 14 w 32"/>
                  <a:gd name="T53" fmla="*/ 16 h 40"/>
                  <a:gd name="T54" fmla="*/ 18 w 32"/>
                  <a:gd name="T55" fmla="*/ 14 h 40"/>
                  <a:gd name="T56" fmla="*/ 19 w 32"/>
                  <a:gd name="T57" fmla="*/ 11 h 40"/>
                  <a:gd name="T58" fmla="*/ 18 w 32"/>
                  <a:gd name="T59" fmla="*/ 8 h 40"/>
                  <a:gd name="T60" fmla="*/ 15 w 32"/>
                  <a:gd name="T61" fmla="*/ 7 h 40"/>
                  <a:gd name="T62" fmla="*/ 12 w 32"/>
                  <a:gd name="T63" fmla="*/ 8 h 40"/>
                  <a:gd name="T64" fmla="*/ 11 w 32"/>
                  <a:gd name="T65" fmla="*/ 1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" h="40">
                    <a:moveTo>
                      <a:pt x="11" y="12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7"/>
                      <a:pt x="3" y="5"/>
                      <a:pt x="5" y="3"/>
                    </a:cubicBezTo>
                    <a:cubicBezTo>
                      <a:pt x="8" y="1"/>
                      <a:pt x="11" y="0"/>
                      <a:pt x="16" y="0"/>
                    </a:cubicBezTo>
                    <a:cubicBezTo>
                      <a:pt x="21" y="0"/>
                      <a:pt x="24" y="1"/>
                      <a:pt x="26" y="3"/>
                    </a:cubicBezTo>
                    <a:cubicBezTo>
                      <a:pt x="29" y="5"/>
                      <a:pt x="30" y="8"/>
                      <a:pt x="30" y="10"/>
                    </a:cubicBezTo>
                    <a:cubicBezTo>
                      <a:pt x="30" y="12"/>
                      <a:pt x="29" y="14"/>
                      <a:pt x="28" y="15"/>
                    </a:cubicBezTo>
                    <a:cubicBezTo>
                      <a:pt x="27" y="16"/>
                      <a:pt x="26" y="18"/>
                      <a:pt x="24" y="19"/>
                    </a:cubicBezTo>
                    <a:cubicBezTo>
                      <a:pt x="26" y="19"/>
                      <a:pt x="27" y="19"/>
                      <a:pt x="28" y="20"/>
                    </a:cubicBezTo>
                    <a:cubicBezTo>
                      <a:pt x="29" y="21"/>
                      <a:pt x="30" y="22"/>
                      <a:pt x="31" y="23"/>
                    </a:cubicBezTo>
                    <a:cubicBezTo>
                      <a:pt x="31" y="24"/>
                      <a:pt x="32" y="26"/>
                      <a:pt x="32" y="28"/>
                    </a:cubicBezTo>
                    <a:cubicBezTo>
                      <a:pt x="32" y="30"/>
                      <a:pt x="31" y="32"/>
                      <a:pt x="30" y="34"/>
                    </a:cubicBezTo>
                    <a:cubicBezTo>
                      <a:pt x="29" y="36"/>
                      <a:pt x="27" y="38"/>
                      <a:pt x="25" y="39"/>
                    </a:cubicBezTo>
                    <a:cubicBezTo>
                      <a:pt x="23" y="40"/>
                      <a:pt x="20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6" y="38"/>
                      <a:pt x="4" y="37"/>
                      <a:pt x="3" y="36"/>
                    </a:cubicBezTo>
                    <a:cubicBezTo>
                      <a:pt x="2" y="34"/>
                      <a:pt x="1" y="32"/>
                      <a:pt x="0" y="30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30"/>
                      <a:pt x="12" y="32"/>
                      <a:pt x="13" y="33"/>
                    </a:cubicBezTo>
                    <a:cubicBezTo>
                      <a:pt x="13" y="34"/>
                      <a:pt x="15" y="34"/>
                      <a:pt x="16" y="34"/>
                    </a:cubicBezTo>
                    <a:cubicBezTo>
                      <a:pt x="17" y="34"/>
                      <a:pt x="19" y="33"/>
                      <a:pt x="20" y="32"/>
                    </a:cubicBezTo>
                    <a:cubicBezTo>
                      <a:pt x="20" y="31"/>
                      <a:pt x="21" y="30"/>
                      <a:pt x="21" y="28"/>
                    </a:cubicBezTo>
                    <a:cubicBezTo>
                      <a:pt x="21" y="26"/>
                      <a:pt x="20" y="25"/>
                      <a:pt x="20" y="24"/>
                    </a:cubicBezTo>
                    <a:cubicBezTo>
                      <a:pt x="19" y="23"/>
                      <a:pt x="17" y="23"/>
                      <a:pt x="16" y="23"/>
                    </a:cubicBezTo>
                    <a:cubicBezTo>
                      <a:pt x="15" y="23"/>
                      <a:pt x="14" y="23"/>
                      <a:pt x="12" y="23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6" y="16"/>
                      <a:pt x="17" y="15"/>
                      <a:pt x="18" y="14"/>
                    </a:cubicBezTo>
                    <a:cubicBezTo>
                      <a:pt x="19" y="13"/>
                      <a:pt x="19" y="12"/>
                      <a:pt x="19" y="11"/>
                    </a:cubicBezTo>
                    <a:cubicBezTo>
                      <a:pt x="19" y="10"/>
                      <a:pt x="19" y="9"/>
                      <a:pt x="18" y="8"/>
                    </a:cubicBezTo>
                    <a:cubicBezTo>
                      <a:pt x="17" y="8"/>
                      <a:pt x="16" y="7"/>
                      <a:pt x="15" y="7"/>
                    </a:cubicBezTo>
                    <a:cubicBezTo>
                      <a:pt x="14" y="7"/>
                      <a:pt x="13" y="8"/>
                      <a:pt x="12" y="8"/>
                    </a:cubicBezTo>
                    <a:cubicBezTo>
                      <a:pt x="11" y="9"/>
                      <a:pt x="11" y="10"/>
                      <a:pt x="1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4" name="Freeform 76">
                <a:extLst>
                  <a:ext uri="{FF2B5EF4-FFF2-40B4-BE49-F238E27FC236}">
                    <a16:creationId xmlns="" xmlns:a16="http://schemas.microsoft.com/office/drawing/2014/main" id="{82CF09DB-FE95-8040-A0FE-257B85843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957"/>
                <a:ext cx="19" cy="10"/>
              </a:xfrm>
              <a:custGeom>
                <a:avLst/>
                <a:gdLst>
                  <a:gd name="T0" fmla="*/ 0 w 19"/>
                  <a:gd name="T1" fmla="*/ 10 h 10"/>
                  <a:gd name="T2" fmla="*/ 9 w 19"/>
                  <a:gd name="T3" fmla="*/ 8 h 10"/>
                  <a:gd name="T4" fmla="*/ 19 w 19"/>
                  <a:gd name="T5" fmla="*/ 6 h 10"/>
                  <a:gd name="T6" fmla="*/ 13 w 19"/>
                  <a:gd name="T7" fmla="*/ 2 h 10"/>
                  <a:gd name="T8" fmla="*/ 7 w 19"/>
                  <a:gd name="T9" fmla="*/ 0 h 10"/>
                  <a:gd name="T10" fmla="*/ 0 w 19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0">
                    <a:moveTo>
                      <a:pt x="0" y="10"/>
                    </a:moveTo>
                    <a:lnTo>
                      <a:pt x="9" y="8"/>
                    </a:lnTo>
                    <a:lnTo>
                      <a:pt x="19" y="6"/>
                    </a:lnTo>
                    <a:lnTo>
                      <a:pt x="13" y="2"/>
                    </a:lnTo>
                    <a:lnTo>
                      <a:pt x="7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5" name="Freeform 77">
                <a:extLst>
                  <a:ext uri="{FF2B5EF4-FFF2-40B4-BE49-F238E27FC236}">
                    <a16:creationId xmlns="" xmlns:a16="http://schemas.microsoft.com/office/drawing/2014/main" id="{FED0789C-732E-3B41-B606-5B63D054A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684"/>
                <a:ext cx="48" cy="36"/>
              </a:xfrm>
              <a:custGeom>
                <a:avLst/>
                <a:gdLst>
                  <a:gd name="T0" fmla="*/ 22 w 25"/>
                  <a:gd name="T1" fmla="*/ 11 h 19"/>
                  <a:gd name="T2" fmla="*/ 24 w 25"/>
                  <a:gd name="T3" fmla="*/ 8 h 19"/>
                  <a:gd name="T4" fmla="*/ 24 w 25"/>
                  <a:gd name="T5" fmla="*/ 4 h 19"/>
                  <a:gd name="T6" fmla="*/ 21 w 25"/>
                  <a:gd name="T7" fmla="*/ 1 h 19"/>
                  <a:gd name="T8" fmla="*/ 16 w 25"/>
                  <a:gd name="T9" fmla="*/ 1 h 19"/>
                  <a:gd name="T10" fmla="*/ 8 w 25"/>
                  <a:gd name="T11" fmla="*/ 4 h 19"/>
                  <a:gd name="T12" fmla="*/ 0 w 25"/>
                  <a:gd name="T13" fmla="*/ 7 h 19"/>
                  <a:gd name="T14" fmla="*/ 5 w 25"/>
                  <a:gd name="T15" fmla="*/ 19 h 19"/>
                  <a:gd name="T16" fmla="*/ 13 w 25"/>
                  <a:gd name="T17" fmla="*/ 16 h 19"/>
                  <a:gd name="T18" fmla="*/ 22 w 25"/>
                  <a:gd name="T19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19">
                    <a:moveTo>
                      <a:pt x="22" y="11"/>
                    </a:moveTo>
                    <a:cubicBezTo>
                      <a:pt x="23" y="10"/>
                      <a:pt x="24" y="9"/>
                      <a:pt x="24" y="8"/>
                    </a:cubicBezTo>
                    <a:cubicBezTo>
                      <a:pt x="25" y="7"/>
                      <a:pt x="25" y="5"/>
                      <a:pt x="24" y="4"/>
                    </a:cubicBezTo>
                    <a:cubicBezTo>
                      <a:pt x="23" y="2"/>
                      <a:pt x="22" y="1"/>
                      <a:pt x="21" y="1"/>
                    </a:cubicBezTo>
                    <a:cubicBezTo>
                      <a:pt x="19" y="0"/>
                      <a:pt x="18" y="0"/>
                      <a:pt x="16" y="1"/>
                    </a:cubicBezTo>
                    <a:cubicBezTo>
                      <a:pt x="15" y="1"/>
                      <a:pt x="13" y="2"/>
                      <a:pt x="8" y="4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8" y="14"/>
                      <a:pt x="21" y="12"/>
                      <a:pt x="22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6" name="Freeform 78">
                <a:extLst>
                  <a:ext uri="{FF2B5EF4-FFF2-40B4-BE49-F238E27FC236}">
                    <a16:creationId xmlns="" xmlns:a16="http://schemas.microsoft.com/office/drawing/2014/main" id="{4DA63B8F-5A4C-8740-85D3-7ECF339CE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971"/>
                <a:ext cx="40" cy="46"/>
              </a:xfrm>
              <a:custGeom>
                <a:avLst/>
                <a:gdLst>
                  <a:gd name="T0" fmla="*/ 10 w 21"/>
                  <a:gd name="T1" fmla="*/ 22 h 24"/>
                  <a:gd name="T2" fmla="*/ 14 w 21"/>
                  <a:gd name="T3" fmla="*/ 24 h 24"/>
                  <a:gd name="T4" fmla="*/ 18 w 21"/>
                  <a:gd name="T5" fmla="*/ 23 h 24"/>
                  <a:gd name="T6" fmla="*/ 20 w 21"/>
                  <a:gd name="T7" fmla="*/ 19 h 24"/>
                  <a:gd name="T8" fmla="*/ 20 w 21"/>
                  <a:gd name="T9" fmla="*/ 14 h 24"/>
                  <a:gd name="T10" fmla="*/ 16 w 21"/>
                  <a:gd name="T11" fmla="*/ 7 h 24"/>
                  <a:gd name="T12" fmla="*/ 11 w 21"/>
                  <a:gd name="T13" fmla="*/ 0 h 24"/>
                  <a:gd name="T14" fmla="*/ 0 w 21"/>
                  <a:gd name="T15" fmla="*/ 6 h 24"/>
                  <a:gd name="T16" fmla="*/ 4 w 21"/>
                  <a:gd name="T17" fmla="*/ 14 h 24"/>
                  <a:gd name="T18" fmla="*/ 10 w 21"/>
                  <a:gd name="T1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4">
                    <a:moveTo>
                      <a:pt x="10" y="22"/>
                    </a:moveTo>
                    <a:cubicBezTo>
                      <a:pt x="11" y="23"/>
                      <a:pt x="12" y="24"/>
                      <a:pt x="14" y="24"/>
                    </a:cubicBezTo>
                    <a:cubicBezTo>
                      <a:pt x="15" y="24"/>
                      <a:pt x="16" y="24"/>
                      <a:pt x="18" y="23"/>
                    </a:cubicBezTo>
                    <a:cubicBezTo>
                      <a:pt x="19" y="22"/>
                      <a:pt x="20" y="21"/>
                      <a:pt x="20" y="19"/>
                    </a:cubicBezTo>
                    <a:cubicBezTo>
                      <a:pt x="21" y="18"/>
                      <a:pt x="21" y="16"/>
                      <a:pt x="20" y="14"/>
                    </a:cubicBezTo>
                    <a:cubicBezTo>
                      <a:pt x="19" y="14"/>
                      <a:pt x="18" y="11"/>
                      <a:pt x="16" y="7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7" y="18"/>
                      <a:pt x="9" y="21"/>
                      <a:pt x="10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7" name="Freeform 79">
                <a:extLst>
                  <a:ext uri="{FF2B5EF4-FFF2-40B4-BE49-F238E27FC236}">
                    <a16:creationId xmlns="" xmlns:a16="http://schemas.microsoft.com/office/drawing/2014/main" id="{4DB9D68D-25E2-1945-AF9F-973CDE2D2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1157"/>
                <a:ext cx="40" cy="28"/>
              </a:xfrm>
              <a:custGeom>
                <a:avLst/>
                <a:gdLst>
                  <a:gd name="T0" fmla="*/ 40 w 40"/>
                  <a:gd name="T1" fmla="*/ 0 h 28"/>
                  <a:gd name="T2" fmla="*/ 0 w 40"/>
                  <a:gd name="T3" fmla="*/ 3 h 28"/>
                  <a:gd name="T4" fmla="*/ 30 w 40"/>
                  <a:gd name="T5" fmla="*/ 28 h 28"/>
                  <a:gd name="T6" fmla="*/ 40 w 40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8">
                    <a:moveTo>
                      <a:pt x="40" y="0"/>
                    </a:moveTo>
                    <a:lnTo>
                      <a:pt x="0" y="3"/>
                    </a:lnTo>
                    <a:lnTo>
                      <a:pt x="30" y="28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8" name="Freeform 80">
                <a:extLst>
                  <a:ext uri="{FF2B5EF4-FFF2-40B4-BE49-F238E27FC236}">
                    <a16:creationId xmlns="" xmlns:a16="http://schemas.microsoft.com/office/drawing/2014/main" id="{EC588362-A0A7-3D49-A652-F7AE3AC41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112"/>
                <a:ext cx="41" cy="63"/>
              </a:xfrm>
              <a:custGeom>
                <a:avLst/>
                <a:gdLst>
                  <a:gd name="T0" fmla="*/ 8 w 21"/>
                  <a:gd name="T1" fmla="*/ 10 h 33"/>
                  <a:gd name="T2" fmla="*/ 4 w 21"/>
                  <a:gd name="T3" fmla="*/ 12 h 33"/>
                  <a:gd name="T4" fmla="*/ 2 w 21"/>
                  <a:gd name="T5" fmla="*/ 15 h 33"/>
                  <a:gd name="T6" fmla="*/ 1 w 21"/>
                  <a:gd name="T7" fmla="*/ 20 h 33"/>
                  <a:gd name="T8" fmla="*/ 1 w 21"/>
                  <a:gd name="T9" fmla="*/ 23 h 33"/>
                  <a:gd name="T10" fmla="*/ 2 w 21"/>
                  <a:gd name="T11" fmla="*/ 27 h 33"/>
                  <a:gd name="T12" fmla="*/ 9 w 21"/>
                  <a:gd name="T13" fmla="*/ 32 h 33"/>
                  <a:gd name="T14" fmla="*/ 13 w 21"/>
                  <a:gd name="T15" fmla="*/ 33 h 33"/>
                  <a:gd name="T16" fmla="*/ 16 w 21"/>
                  <a:gd name="T17" fmla="*/ 33 h 33"/>
                  <a:gd name="T18" fmla="*/ 19 w 21"/>
                  <a:gd name="T19" fmla="*/ 30 h 33"/>
                  <a:gd name="T20" fmla="*/ 20 w 21"/>
                  <a:gd name="T21" fmla="*/ 27 h 33"/>
                  <a:gd name="T22" fmla="*/ 21 w 21"/>
                  <a:gd name="T23" fmla="*/ 25 h 33"/>
                  <a:gd name="T24" fmla="*/ 20 w 21"/>
                  <a:gd name="T25" fmla="*/ 20 h 33"/>
                  <a:gd name="T26" fmla="*/ 14 w 21"/>
                  <a:gd name="T27" fmla="*/ 16 h 33"/>
                  <a:gd name="T28" fmla="*/ 15 w 21"/>
                  <a:gd name="T29" fmla="*/ 12 h 33"/>
                  <a:gd name="T30" fmla="*/ 17 w 21"/>
                  <a:gd name="T31" fmla="*/ 11 h 33"/>
                  <a:gd name="T32" fmla="*/ 18 w 21"/>
                  <a:gd name="T33" fmla="*/ 8 h 33"/>
                  <a:gd name="T34" fmla="*/ 18 w 21"/>
                  <a:gd name="T35" fmla="*/ 5 h 33"/>
                  <a:gd name="T36" fmla="*/ 18 w 21"/>
                  <a:gd name="T37" fmla="*/ 2 h 33"/>
                  <a:gd name="T38" fmla="*/ 15 w 21"/>
                  <a:gd name="T39" fmla="*/ 3 h 33"/>
                  <a:gd name="T40" fmla="*/ 10 w 21"/>
                  <a:gd name="T41" fmla="*/ 8 h 33"/>
                  <a:gd name="T42" fmla="*/ 9 w 21"/>
                  <a:gd name="T43" fmla="*/ 9 h 33"/>
                  <a:gd name="T44" fmla="*/ 8 w 21"/>
                  <a:gd name="T45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" h="33">
                    <a:moveTo>
                      <a:pt x="8" y="10"/>
                    </a:moveTo>
                    <a:cubicBezTo>
                      <a:pt x="6" y="10"/>
                      <a:pt x="4" y="12"/>
                      <a:pt x="4" y="12"/>
                    </a:cubicBezTo>
                    <a:cubicBezTo>
                      <a:pt x="2" y="14"/>
                      <a:pt x="2" y="15"/>
                      <a:pt x="2" y="15"/>
                    </a:cubicBezTo>
                    <a:cubicBezTo>
                      <a:pt x="2" y="16"/>
                      <a:pt x="1" y="20"/>
                      <a:pt x="1" y="20"/>
                    </a:cubicBezTo>
                    <a:cubicBezTo>
                      <a:pt x="1" y="20"/>
                      <a:pt x="0" y="23"/>
                      <a:pt x="1" y="23"/>
                    </a:cubicBezTo>
                    <a:cubicBezTo>
                      <a:pt x="1" y="24"/>
                      <a:pt x="2" y="26"/>
                      <a:pt x="2" y="27"/>
                    </a:cubicBezTo>
                    <a:cubicBezTo>
                      <a:pt x="4" y="29"/>
                      <a:pt x="9" y="32"/>
                      <a:pt x="9" y="32"/>
                    </a:cubicBezTo>
                    <a:cubicBezTo>
                      <a:pt x="10" y="33"/>
                      <a:pt x="12" y="33"/>
                      <a:pt x="13" y="33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9" y="33"/>
                      <a:pt x="19" y="30"/>
                      <a:pt x="19" y="30"/>
                    </a:cubicBezTo>
                    <a:cubicBezTo>
                      <a:pt x="19" y="28"/>
                      <a:pt x="20" y="27"/>
                      <a:pt x="20" y="27"/>
                    </a:cubicBezTo>
                    <a:cubicBezTo>
                      <a:pt x="21" y="26"/>
                      <a:pt x="21" y="25"/>
                      <a:pt x="21" y="25"/>
                    </a:cubicBezTo>
                    <a:cubicBezTo>
                      <a:pt x="20" y="23"/>
                      <a:pt x="20" y="20"/>
                      <a:pt x="20" y="20"/>
                    </a:cubicBezTo>
                    <a:cubicBezTo>
                      <a:pt x="18" y="19"/>
                      <a:pt x="14" y="16"/>
                      <a:pt x="14" y="16"/>
                    </a:cubicBezTo>
                    <a:cubicBezTo>
                      <a:pt x="12" y="12"/>
                      <a:pt x="15" y="12"/>
                      <a:pt x="15" y="12"/>
                    </a:cubicBezTo>
                    <a:cubicBezTo>
                      <a:pt x="16" y="12"/>
                      <a:pt x="17" y="11"/>
                      <a:pt x="17" y="11"/>
                    </a:cubicBezTo>
                    <a:cubicBezTo>
                      <a:pt x="19" y="11"/>
                      <a:pt x="18" y="8"/>
                      <a:pt x="18" y="8"/>
                    </a:cubicBezTo>
                    <a:cubicBezTo>
                      <a:pt x="18" y="6"/>
                      <a:pt x="18" y="5"/>
                      <a:pt x="18" y="5"/>
                    </a:cubicBezTo>
                    <a:cubicBezTo>
                      <a:pt x="19" y="2"/>
                      <a:pt x="18" y="2"/>
                      <a:pt x="18" y="2"/>
                    </a:cubicBezTo>
                    <a:cubicBezTo>
                      <a:pt x="17" y="0"/>
                      <a:pt x="15" y="3"/>
                      <a:pt x="15" y="3"/>
                    </a:cubicBezTo>
                    <a:cubicBezTo>
                      <a:pt x="14" y="4"/>
                      <a:pt x="10" y="8"/>
                      <a:pt x="10" y="8"/>
                    </a:cubicBezTo>
                    <a:cubicBezTo>
                      <a:pt x="10" y="8"/>
                      <a:pt x="9" y="9"/>
                      <a:pt x="9" y="9"/>
                    </a:cubicBezTo>
                    <a:cubicBezTo>
                      <a:pt x="8" y="10"/>
                      <a:pt x="8" y="10"/>
                      <a:pt x="8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9" name="Freeform 81">
                <a:extLst>
                  <a:ext uri="{FF2B5EF4-FFF2-40B4-BE49-F238E27FC236}">
                    <a16:creationId xmlns="" xmlns:a16="http://schemas.microsoft.com/office/drawing/2014/main" id="{5297DFA1-219E-2C4D-8186-D86C0C581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049"/>
                <a:ext cx="9" cy="21"/>
              </a:xfrm>
              <a:custGeom>
                <a:avLst/>
                <a:gdLst>
                  <a:gd name="T0" fmla="*/ 0 w 5"/>
                  <a:gd name="T1" fmla="*/ 0 h 11"/>
                  <a:gd name="T2" fmla="*/ 2 w 5"/>
                  <a:gd name="T3" fmla="*/ 5 h 11"/>
                  <a:gd name="T4" fmla="*/ 3 w 5"/>
                  <a:gd name="T5" fmla="*/ 7 h 11"/>
                  <a:gd name="T6" fmla="*/ 3 w 5"/>
                  <a:gd name="T7" fmla="*/ 10 h 11"/>
                  <a:gd name="T8" fmla="*/ 5 w 5"/>
                  <a:gd name="T9" fmla="*/ 9 h 11"/>
                  <a:gd name="T10" fmla="*/ 4 w 5"/>
                  <a:gd name="T11" fmla="*/ 3 h 11"/>
                  <a:gd name="T12" fmla="*/ 3 w 5"/>
                  <a:gd name="T13" fmla="*/ 0 h 11"/>
                  <a:gd name="T14" fmla="*/ 0 w 5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1" y="3"/>
                      <a:pt x="2" y="4"/>
                      <a:pt x="2" y="5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4" y="9"/>
                      <a:pt x="3" y="8"/>
                      <a:pt x="3" y="10"/>
                    </a:cubicBezTo>
                    <a:cubicBezTo>
                      <a:pt x="4" y="11"/>
                      <a:pt x="4" y="10"/>
                      <a:pt x="5" y="9"/>
                    </a:cubicBezTo>
                    <a:cubicBezTo>
                      <a:pt x="4" y="8"/>
                      <a:pt x="4" y="5"/>
                      <a:pt x="4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0" name="Freeform 82">
                <a:extLst>
                  <a:ext uri="{FF2B5EF4-FFF2-40B4-BE49-F238E27FC236}">
                    <a16:creationId xmlns="" xmlns:a16="http://schemas.microsoft.com/office/drawing/2014/main" id="{B9710EBD-EEE8-4D40-A299-D9EC07F17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064"/>
                <a:ext cx="34" cy="12"/>
              </a:xfrm>
              <a:custGeom>
                <a:avLst/>
                <a:gdLst>
                  <a:gd name="T0" fmla="*/ 0 w 18"/>
                  <a:gd name="T1" fmla="*/ 6 h 6"/>
                  <a:gd name="T2" fmla="*/ 5 w 18"/>
                  <a:gd name="T3" fmla="*/ 5 h 6"/>
                  <a:gd name="T4" fmla="*/ 17 w 18"/>
                  <a:gd name="T5" fmla="*/ 3 h 6"/>
                  <a:gd name="T6" fmla="*/ 18 w 18"/>
                  <a:gd name="T7" fmla="*/ 2 h 6"/>
                  <a:gd name="T8" fmla="*/ 18 w 18"/>
                  <a:gd name="T9" fmla="*/ 1 h 6"/>
                  <a:gd name="T10" fmla="*/ 17 w 18"/>
                  <a:gd name="T11" fmla="*/ 0 h 6"/>
                  <a:gd name="T12" fmla="*/ 0 w 18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0" y="6"/>
                    </a:moveTo>
                    <a:cubicBezTo>
                      <a:pt x="1" y="6"/>
                      <a:pt x="4" y="5"/>
                      <a:pt x="5" y="5"/>
                    </a:cubicBezTo>
                    <a:cubicBezTo>
                      <a:pt x="9" y="5"/>
                      <a:pt x="15" y="4"/>
                      <a:pt x="17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0"/>
                      <a:pt x="17" y="0"/>
                    </a:cubicBezTo>
                    <a:cubicBezTo>
                      <a:pt x="13" y="3"/>
                      <a:pt x="3" y="4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1" name="Freeform 83">
                <a:extLst>
                  <a:ext uri="{FF2B5EF4-FFF2-40B4-BE49-F238E27FC236}">
                    <a16:creationId xmlns="" xmlns:a16="http://schemas.microsoft.com/office/drawing/2014/main" id="{68BD6FD9-EF0B-0A46-91C3-1BCE569E3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647"/>
                <a:ext cx="63" cy="71"/>
              </a:xfrm>
              <a:custGeom>
                <a:avLst/>
                <a:gdLst>
                  <a:gd name="T0" fmla="*/ 12 w 33"/>
                  <a:gd name="T1" fmla="*/ 35 h 37"/>
                  <a:gd name="T2" fmla="*/ 24 w 33"/>
                  <a:gd name="T3" fmla="*/ 34 h 37"/>
                  <a:gd name="T4" fmla="*/ 32 w 33"/>
                  <a:gd name="T5" fmla="*/ 22 h 37"/>
                  <a:gd name="T6" fmla="*/ 31 w 33"/>
                  <a:gd name="T7" fmla="*/ 8 h 37"/>
                  <a:gd name="T8" fmla="*/ 21 w 33"/>
                  <a:gd name="T9" fmla="*/ 1 h 37"/>
                  <a:gd name="T10" fmla="*/ 9 w 33"/>
                  <a:gd name="T11" fmla="*/ 2 h 37"/>
                  <a:gd name="T12" fmla="*/ 1 w 33"/>
                  <a:gd name="T13" fmla="*/ 14 h 37"/>
                  <a:gd name="T14" fmla="*/ 2 w 33"/>
                  <a:gd name="T15" fmla="*/ 28 h 37"/>
                  <a:gd name="T16" fmla="*/ 12 w 33"/>
                  <a:gd name="T17" fmla="*/ 3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37">
                    <a:moveTo>
                      <a:pt x="12" y="35"/>
                    </a:moveTo>
                    <a:cubicBezTo>
                      <a:pt x="16" y="37"/>
                      <a:pt x="20" y="36"/>
                      <a:pt x="24" y="34"/>
                    </a:cubicBezTo>
                    <a:cubicBezTo>
                      <a:pt x="27" y="32"/>
                      <a:pt x="30" y="28"/>
                      <a:pt x="32" y="22"/>
                    </a:cubicBezTo>
                    <a:cubicBezTo>
                      <a:pt x="33" y="16"/>
                      <a:pt x="33" y="12"/>
                      <a:pt x="31" y="8"/>
                    </a:cubicBezTo>
                    <a:cubicBezTo>
                      <a:pt x="29" y="4"/>
                      <a:pt x="26" y="2"/>
                      <a:pt x="21" y="1"/>
                    </a:cubicBezTo>
                    <a:cubicBezTo>
                      <a:pt x="17" y="0"/>
                      <a:pt x="13" y="0"/>
                      <a:pt x="9" y="2"/>
                    </a:cubicBezTo>
                    <a:cubicBezTo>
                      <a:pt x="5" y="4"/>
                      <a:pt x="3" y="8"/>
                      <a:pt x="1" y="14"/>
                    </a:cubicBezTo>
                    <a:cubicBezTo>
                      <a:pt x="0" y="20"/>
                      <a:pt x="0" y="24"/>
                      <a:pt x="2" y="28"/>
                    </a:cubicBezTo>
                    <a:cubicBezTo>
                      <a:pt x="4" y="32"/>
                      <a:pt x="7" y="34"/>
                      <a:pt x="1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2" name="Freeform 84">
                <a:extLst>
                  <a:ext uri="{FF2B5EF4-FFF2-40B4-BE49-F238E27FC236}">
                    <a16:creationId xmlns="" xmlns:a16="http://schemas.microsoft.com/office/drawing/2014/main" id="{49C84A59-6908-7648-B96B-826A13B192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3" y="521"/>
                <a:ext cx="1726" cy="1733"/>
              </a:xfrm>
              <a:custGeom>
                <a:avLst/>
                <a:gdLst>
                  <a:gd name="T0" fmla="*/ 811 w 904"/>
                  <a:gd name="T1" fmla="*/ 404 h 905"/>
                  <a:gd name="T2" fmla="*/ 773 w 904"/>
                  <a:gd name="T3" fmla="*/ 280 h 905"/>
                  <a:gd name="T4" fmla="*/ 778 w 904"/>
                  <a:gd name="T5" fmla="*/ 210 h 905"/>
                  <a:gd name="T6" fmla="*/ 721 w 904"/>
                  <a:gd name="T7" fmla="*/ 187 h 905"/>
                  <a:gd name="T8" fmla="*/ 685 w 904"/>
                  <a:gd name="T9" fmla="*/ 149 h 905"/>
                  <a:gd name="T10" fmla="*/ 616 w 904"/>
                  <a:gd name="T11" fmla="*/ 113 h 905"/>
                  <a:gd name="T12" fmla="*/ 564 w 904"/>
                  <a:gd name="T13" fmla="*/ 108 h 905"/>
                  <a:gd name="T14" fmla="*/ 460 w 904"/>
                  <a:gd name="T15" fmla="*/ 45 h 905"/>
                  <a:gd name="T16" fmla="*/ 374 w 904"/>
                  <a:gd name="T17" fmla="*/ 52 h 905"/>
                  <a:gd name="T18" fmla="*/ 347 w 904"/>
                  <a:gd name="T19" fmla="*/ 78 h 905"/>
                  <a:gd name="T20" fmla="*/ 361 w 904"/>
                  <a:gd name="T21" fmla="*/ 92 h 905"/>
                  <a:gd name="T22" fmla="*/ 311 w 904"/>
                  <a:gd name="T23" fmla="*/ 104 h 905"/>
                  <a:gd name="T24" fmla="*/ 249 w 904"/>
                  <a:gd name="T25" fmla="*/ 97 h 905"/>
                  <a:gd name="T26" fmla="*/ 174 w 904"/>
                  <a:gd name="T27" fmla="*/ 151 h 905"/>
                  <a:gd name="T28" fmla="*/ 120 w 904"/>
                  <a:gd name="T29" fmla="*/ 211 h 905"/>
                  <a:gd name="T30" fmla="*/ 120 w 904"/>
                  <a:gd name="T31" fmla="*/ 282 h 905"/>
                  <a:gd name="T32" fmla="*/ 131 w 904"/>
                  <a:gd name="T33" fmla="*/ 289 h 905"/>
                  <a:gd name="T34" fmla="*/ 95 w 904"/>
                  <a:gd name="T35" fmla="*/ 411 h 905"/>
                  <a:gd name="T36" fmla="*/ 40 w 904"/>
                  <a:gd name="T37" fmla="*/ 454 h 905"/>
                  <a:gd name="T38" fmla="*/ 50 w 904"/>
                  <a:gd name="T39" fmla="*/ 519 h 905"/>
                  <a:gd name="T40" fmla="*/ 101 w 904"/>
                  <a:gd name="T41" fmla="*/ 526 h 905"/>
                  <a:gd name="T42" fmla="*/ 237 w 904"/>
                  <a:gd name="T43" fmla="*/ 764 h 905"/>
                  <a:gd name="T44" fmla="*/ 217 w 904"/>
                  <a:gd name="T45" fmla="*/ 741 h 905"/>
                  <a:gd name="T46" fmla="*/ 195 w 904"/>
                  <a:gd name="T47" fmla="*/ 742 h 905"/>
                  <a:gd name="T48" fmla="*/ 288 w 904"/>
                  <a:gd name="T49" fmla="*/ 830 h 905"/>
                  <a:gd name="T50" fmla="*/ 283 w 904"/>
                  <a:gd name="T51" fmla="*/ 801 h 905"/>
                  <a:gd name="T52" fmla="*/ 308 w 904"/>
                  <a:gd name="T53" fmla="*/ 811 h 905"/>
                  <a:gd name="T54" fmla="*/ 316 w 904"/>
                  <a:gd name="T55" fmla="*/ 787 h 905"/>
                  <a:gd name="T56" fmla="*/ 309 w 904"/>
                  <a:gd name="T57" fmla="*/ 843 h 905"/>
                  <a:gd name="T58" fmla="*/ 351 w 904"/>
                  <a:gd name="T59" fmla="*/ 858 h 905"/>
                  <a:gd name="T60" fmla="*/ 420 w 904"/>
                  <a:gd name="T61" fmla="*/ 807 h 905"/>
                  <a:gd name="T62" fmla="*/ 412 w 904"/>
                  <a:gd name="T63" fmla="*/ 875 h 905"/>
                  <a:gd name="T64" fmla="*/ 399 w 904"/>
                  <a:gd name="T65" fmla="*/ 866 h 905"/>
                  <a:gd name="T66" fmla="*/ 429 w 904"/>
                  <a:gd name="T67" fmla="*/ 859 h 905"/>
                  <a:gd name="T68" fmla="*/ 478 w 904"/>
                  <a:gd name="T69" fmla="*/ 857 h 905"/>
                  <a:gd name="T70" fmla="*/ 476 w 904"/>
                  <a:gd name="T71" fmla="*/ 832 h 905"/>
                  <a:gd name="T72" fmla="*/ 528 w 904"/>
                  <a:gd name="T73" fmla="*/ 866 h 905"/>
                  <a:gd name="T74" fmla="*/ 485 w 904"/>
                  <a:gd name="T75" fmla="*/ 851 h 905"/>
                  <a:gd name="T76" fmla="*/ 515 w 904"/>
                  <a:gd name="T77" fmla="*/ 820 h 905"/>
                  <a:gd name="T78" fmla="*/ 598 w 904"/>
                  <a:gd name="T79" fmla="*/ 840 h 905"/>
                  <a:gd name="T80" fmla="*/ 587 w 904"/>
                  <a:gd name="T81" fmla="*/ 835 h 905"/>
                  <a:gd name="T82" fmla="*/ 583 w 904"/>
                  <a:gd name="T83" fmla="*/ 805 h 905"/>
                  <a:gd name="T84" fmla="*/ 599 w 904"/>
                  <a:gd name="T85" fmla="*/ 797 h 905"/>
                  <a:gd name="T86" fmla="*/ 615 w 904"/>
                  <a:gd name="T87" fmla="*/ 825 h 905"/>
                  <a:gd name="T88" fmla="*/ 655 w 904"/>
                  <a:gd name="T89" fmla="*/ 793 h 905"/>
                  <a:gd name="T90" fmla="*/ 653 w 904"/>
                  <a:gd name="T91" fmla="*/ 761 h 905"/>
                  <a:gd name="T92" fmla="*/ 663 w 904"/>
                  <a:gd name="T93" fmla="*/ 752 h 905"/>
                  <a:gd name="T94" fmla="*/ 667 w 904"/>
                  <a:gd name="T95" fmla="*/ 737 h 905"/>
                  <a:gd name="T96" fmla="*/ 675 w 904"/>
                  <a:gd name="T97" fmla="*/ 737 h 905"/>
                  <a:gd name="T98" fmla="*/ 676 w 904"/>
                  <a:gd name="T99" fmla="*/ 722 h 905"/>
                  <a:gd name="T100" fmla="*/ 690 w 904"/>
                  <a:gd name="T101" fmla="*/ 738 h 905"/>
                  <a:gd name="T102" fmla="*/ 665 w 904"/>
                  <a:gd name="T103" fmla="*/ 771 h 905"/>
                  <a:gd name="T104" fmla="*/ 688 w 904"/>
                  <a:gd name="T105" fmla="*/ 807 h 905"/>
                  <a:gd name="T106" fmla="*/ 679 w 904"/>
                  <a:gd name="T107" fmla="*/ 769 h 905"/>
                  <a:gd name="T108" fmla="*/ 705 w 904"/>
                  <a:gd name="T109" fmla="*/ 766 h 905"/>
                  <a:gd name="T110" fmla="*/ 777 w 904"/>
                  <a:gd name="T111" fmla="*/ 296 h 905"/>
                  <a:gd name="T112" fmla="*/ 809 w 904"/>
                  <a:gd name="T113" fmla="*/ 386 h 905"/>
                  <a:gd name="T114" fmla="*/ 842 w 904"/>
                  <a:gd name="T115" fmla="*/ 517 h 905"/>
                  <a:gd name="T116" fmla="*/ 806 w 904"/>
                  <a:gd name="T117" fmla="*/ 478 h 9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04" h="905">
                    <a:moveTo>
                      <a:pt x="452" y="0"/>
                    </a:moveTo>
                    <a:cubicBezTo>
                      <a:pt x="202" y="0"/>
                      <a:pt x="0" y="203"/>
                      <a:pt x="0" y="453"/>
                    </a:cubicBezTo>
                    <a:cubicBezTo>
                      <a:pt x="0" y="703"/>
                      <a:pt x="202" y="905"/>
                      <a:pt x="452" y="905"/>
                    </a:cubicBezTo>
                    <a:cubicBezTo>
                      <a:pt x="702" y="905"/>
                      <a:pt x="904" y="703"/>
                      <a:pt x="904" y="453"/>
                    </a:cubicBezTo>
                    <a:cubicBezTo>
                      <a:pt x="904" y="203"/>
                      <a:pt x="702" y="0"/>
                      <a:pt x="452" y="0"/>
                    </a:cubicBezTo>
                    <a:close/>
                    <a:moveTo>
                      <a:pt x="857" y="430"/>
                    </a:moveTo>
                    <a:cubicBezTo>
                      <a:pt x="849" y="431"/>
                      <a:pt x="849" y="431"/>
                      <a:pt x="849" y="431"/>
                    </a:cubicBezTo>
                    <a:cubicBezTo>
                      <a:pt x="845" y="400"/>
                      <a:pt x="845" y="400"/>
                      <a:pt x="845" y="400"/>
                    </a:cubicBezTo>
                    <a:cubicBezTo>
                      <a:pt x="834" y="402"/>
                      <a:pt x="834" y="402"/>
                      <a:pt x="834" y="402"/>
                    </a:cubicBezTo>
                    <a:cubicBezTo>
                      <a:pt x="837" y="430"/>
                      <a:pt x="837" y="430"/>
                      <a:pt x="837" y="430"/>
                    </a:cubicBezTo>
                    <a:cubicBezTo>
                      <a:pt x="828" y="431"/>
                      <a:pt x="828" y="431"/>
                      <a:pt x="828" y="431"/>
                    </a:cubicBezTo>
                    <a:cubicBezTo>
                      <a:pt x="825" y="403"/>
                      <a:pt x="825" y="403"/>
                      <a:pt x="825" y="403"/>
                    </a:cubicBezTo>
                    <a:cubicBezTo>
                      <a:pt x="811" y="404"/>
                      <a:pt x="811" y="404"/>
                      <a:pt x="811" y="404"/>
                    </a:cubicBezTo>
                    <a:cubicBezTo>
                      <a:pt x="815" y="436"/>
                      <a:pt x="815" y="436"/>
                      <a:pt x="815" y="436"/>
                    </a:cubicBezTo>
                    <a:cubicBezTo>
                      <a:pt x="806" y="437"/>
                      <a:pt x="806" y="437"/>
                      <a:pt x="806" y="437"/>
                    </a:cubicBezTo>
                    <a:cubicBezTo>
                      <a:pt x="802" y="394"/>
                      <a:pt x="802" y="394"/>
                      <a:pt x="802" y="394"/>
                    </a:cubicBezTo>
                    <a:cubicBezTo>
                      <a:pt x="853" y="388"/>
                      <a:pt x="853" y="388"/>
                      <a:pt x="853" y="388"/>
                    </a:cubicBezTo>
                    <a:lnTo>
                      <a:pt x="857" y="430"/>
                    </a:lnTo>
                    <a:close/>
                    <a:moveTo>
                      <a:pt x="798" y="241"/>
                    </a:moveTo>
                    <a:cubicBezTo>
                      <a:pt x="801" y="246"/>
                      <a:pt x="803" y="250"/>
                      <a:pt x="804" y="253"/>
                    </a:cubicBezTo>
                    <a:cubicBezTo>
                      <a:pt x="804" y="256"/>
                      <a:pt x="804" y="258"/>
                      <a:pt x="803" y="261"/>
                    </a:cubicBezTo>
                    <a:cubicBezTo>
                      <a:pt x="802" y="264"/>
                      <a:pt x="800" y="266"/>
                      <a:pt x="797" y="267"/>
                    </a:cubicBezTo>
                    <a:cubicBezTo>
                      <a:pt x="794" y="270"/>
                      <a:pt x="791" y="270"/>
                      <a:pt x="787" y="269"/>
                    </a:cubicBezTo>
                    <a:cubicBezTo>
                      <a:pt x="784" y="268"/>
                      <a:pt x="780" y="266"/>
                      <a:pt x="777" y="262"/>
                    </a:cubicBezTo>
                    <a:cubicBezTo>
                      <a:pt x="777" y="265"/>
                      <a:pt x="777" y="267"/>
                      <a:pt x="777" y="270"/>
                    </a:cubicBezTo>
                    <a:cubicBezTo>
                      <a:pt x="776" y="272"/>
                      <a:pt x="775" y="275"/>
                      <a:pt x="773" y="280"/>
                    </a:cubicBezTo>
                    <a:cubicBezTo>
                      <a:pt x="768" y="291"/>
                      <a:pt x="768" y="291"/>
                      <a:pt x="768" y="291"/>
                    </a:cubicBezTo>
                    <a:cubicBezTo>
                      <a:pt x="761" y="279"/>
                      <a:pt x="761" y="279"/>
                      <a:pt x="761" y="279"/>
                    </a:cubicBezTo>
                    <a:cubicBezTo>
                      <a:pt x="766" y="266"/>
                      <a:pt x="766" y="266"/>
                      <a:pt x="766" y="266"/>
                    </a:cubicBezTo>
                    <a:cubicBezTo>
                      <a:pt x="768" y="262"/>
                      <a:pt x="769" y="259"/>
                      <a:pt x="769" y="257"/>
                    </a:cubicBezTo>
                    <a:cubicBezTo>
                      <a:pt x="770" y="256"/>
                      <a:pt x="770" y="254"/>
                      <a:pt x="770" y="253"/>
                    </a:cubicBezTo>
                    <a:cubicBezTo>
                      <a:pt x="769" y="252"/>
                      <a:pt x="768" y="250"/>
                      <a:pt x="767" y="248"/>
                    </a:cubicBezTo>
                    <a:cubicBezTo>
                      <a:pt x="766" y="246"/>
                      <a:pt x="766" y="246"/>
                      <a:pt x="766" y="246"/>
                    </a:cubicBezTo>
                    <a:cubicBezTo>
                      <a:pt x="747" y="257"/>
                      <a:pt x="747" y="257"/>
                      <a:pt x="747" y="257"/>
                    </a:cubicBezTo>
                    <a:cubicBezTo>
                      <a:pt x="741" y="247"/>
                      <a:pt x="741" y="247"/>
                      <a:pt x="741" y="247"/>
                    </a:cubicBezTo>
                    <a:cubicBezTo>
                      <a:pt x="785" y="220"/>
                      <a:pt x="785" y="220"/>
                      <a:pt x="785" y="220"/>
                    </a:cubicBezTo>
                    <a:lnTo>
                      <a:pt x="798" y="241"/>
                    </a:lnTo>
                    <a:close/>
                    <a:moveTo>
                      <a:pt x="750" y="176"/>
                    </a:moveTo>
                    <a:cubicBezTo>
                      <a:pt x="778" y="210"/>
                      <a:pt x="778" y="210"/>
                      <a:pt x="778" y="210"/>
                    </a:cubicBezTo>
                    <a:cubicBezTo>
                      <a:pt x="771" y="216"/>
                      <a:pt x="771" y="216"/>
                      <a:pt x="771" y="216"/>
                    </a:cubicBezTo>
                    <a:cubicBezTo>
                      <a:pt x="761" y="203"/>
                      <a:pt x="761" y="203"/>
                      <a:pt x="761" y="203"/>
                    </a:cubicBezTo>
                    <a:cubicBezTo>
                      <a:pt x="728" y="230"/>
                      <a:pt x="728" y="230"/>
                      <a:pt x="728" y="230"/>
                    </a:cubicBezTo>
                    <a:cubicBezTo>
                      <a:pt x="720" y="222"/>
                      <a:pt x="720" y="222"/>
                      <a:pt x="720" y="222"/>
                    </a:cubicBezTo>
                    <a:cubicBezTo>
                      <a:pt x="754" y="194"/>
                      <a:pt x="754" y="194"/>
                      <a:pt x="754" y="194"/>
                    </a:cubicBezTo>
                    <a:cubicBezTo>
                      <a:pt x="743" y="181"/>
                      <a:pt x="743" y="181"/>
                      <a:pt x="743" y="181"/>
                    </a:cubicBezTo>
                    <a:lnTo>
                      <a:pt x="750" y="176"/>
                    </a:lnTo>
                    <a:close/>
                    <a:moveTo>
                      <a:pt x="742" y="168"/>
                    </a:moveTo>
                    <a:cubicBezTo>
                      <a:pt x="736" y="174"/>
                      <a:pt x="736" y="174"/>
                      <a:pt x="736" y="174"/>
                    </a:cubicBezTo>
                    <a:cubicBezTo>
                      <a:pt x="713" y="153"/>
                      <a:pt x="713" y="153"/>
                      <a:pt x="713" y="153"/>
                    </a:cubicBezTo>
                    <a:cubicBezTo>
                      <a:pt x="706" y="162"/>
                      <a:pt x="706" y="162"/>
                      <a:pt x="706" y="162"/>
                    </a:cubicBezTo>
                    <a:cubicBezTo>
                      <a:pt x="726" y="181"/>
                      <a:pt x="726" y="181"/>
                      <a:pt x="726" y="181"/>
                    </a:cubicBezTo>
                    <a:cubicBezTo>
                      <a:pt x="721" y="187"/>
                      <a:pt x="721" y="187"/>
                      <a:pt x="721" y="187"/>
                    </a:cubicBezTo>
                    <a:cubicBezTo>
                      <a:pt x="700" y="168"/>
                      <a:pt x="700" y="168"/>
                      <a:pt x="700" y="168"/>
                    </a:cubicBezTo>
                    <a:cubicBezTo>
                      <a:pt x="690" y="178"/>
                      <a:pt x="690" y="178"/>
                      <a:pt x="690" y="178"/>
                    </a:cubicBezTo>
                    <a:cubicBezTo>
                      <a:pt x="713" y="200"/>
                      <a:pt x="713" y="200"/>
                      <a:pt x="713" y="200"/>
                    </a:cubicBezTo>
                    <a:cubicBezTo>
                      <a:pt x="708" y="206"/>
                      <a:pt x="708" y="206"/>
                      <a:pt x="708" y="206"/>
                    </a:cubicBezTo>
                    <a:cubicBezTo>
                      <a:pt x="676" y="177"/>
                      <a:pt x="676" y="177"/>
                      <a:pt x="676" y="177"/>
                    </a:cubicBezTo>
                    <a:cubicBezTo>
                      <a:pt x="711" y="139"/>
                      <a:pt x="711" y="139"/>
                      <a:pt x="711" y="139"/>
                    </a:cubicBezTo>
                    <a:lnTo>
                      <a:pt x="742" y="168"/>
                    </a:lnTo>
                    <a:close/>
                    <a:moveTo>
                      <a:pt x="664" y="106"/>
                    </a:moveTo>
                    <a:cubicBezTo>
                      <a:pt x="679" y="116"/>
                      <a:pt x="679" y="116"/>
                      <a:pt x="679" y="116"/>
                    </a:cubicBezTo>
                    <a:cubicBezTo>
                      <a:pt x="685" y="120"/>
                      <a:pt x="689" y="123"/>
                      <a:pt x="690" y="124"/>
                    </a:cubicBezTo>
                    <a:cubicBezTo>
                      <a:pt x="692" y="127"/>
                      <a:pt x="693" y="130"/>
                      <a:pt x="694" y="133"/>
                    </a:cubicBezTo>
                    <a:cubicBezTo>
                      <a:pt x="694" y="137"/>
                      <a:pt x="693" y="140"/>
                      <a:pt x="691" y="143"/>
                    </a:cubicBezTo>
                    <a:cubicBezTo>
                      <a:pt x="689" y="146"/>
                      <a:pt x="687" y="148"/>
                      <a:pt x="685" y="149"/>
                    </a:cubicBezTo>
                    <a:cubicBezTo>
                      <a:pt x="682" y="150"/>
                      <a:pt x="680" y="150"/>
                      <a:pt x="678" y="150"/>
                    </a:cubicBezTo>
                    <a:cubicBezTo>
                      <a:pt x="676" y="150"/>
                      <a:pt x="673" y="150"/>
                      <a:pt x="672" y="149"/>
                    </a:cubicBezTo>
                    <a:cubicBezTo>
                      <a:pt x="669" y="148"/>
                      <a:pt x="666" y="146"/>
                      <a:pt x="661" y="143"/>
                    </a:cubicBezTo>
                    <a:cubicBezTo>
                      <a:pt x="655" y="138"/>
                      <a:pt x="655" y="138"/>
                      <a:pt x="655" y="138"/>
                    </a:cubicBezTo>
                    <a:cubicBezTo>
                      <a:pt x="644" y="154"/>
                      <a:pt x="644" y="154"/>
                      <a:pt x="644" y="154"/>
                    </a:cubicBezTo>
                    <a:cubicBezTo>
                      <a:pt x="635" y="148"/>
                      <a:pt x="635" y="148"/>
                      <a:pt x="635" y="148"/>
                    </a:cubicBezTo>
                    <a:lnTo>
                      <a:pt x="664" y="106"/>
                    </a:lnTo>
                    <a:close/>
                    <a:moveTo>
                      <a:pt x="631" y="87"/>
                    </a:moveTo>
                    <a:cubicBezTo>
                      <a:pt x="628" y="95"/>
                      <a:pt x="628" y="95"/>
                      <a:pt x="628" y="95"/>
                    </a:cubicBezTo>
                    <a:cubicBezTo>
                      <a:pt x="603" y="84"/>
                      <a:pt x="603" y="84"/>
                      <a:pt x="603" y="84"/>
                    </a:cubicBezTo>
                    <a:cubicBezTo>
                      <a:pt x="598" y="95"/>
                      <a:pt x="598" y="95"/>
                      <a:pt x="598" y="95"/>
                    </a:cubicBezTo>
                    <a:cubicBezTo>
                      <a:pt x="620" y="105"/>
                      <a:pt x="620" y="105"/>
                      <a:pt x="620" y="105"/>
                    </a:cubicBezTo>
                    <a:cubicBezTo>
                      <a:pt x="616" y="113"/>
                      <a:pt x="616" y="113"/>
                      <a:pt x="616" y="113"/>
                    </a:cubicBezTo>
                    <a:cubicBezTo>
                      <a:pt x="594" y="103"/>
                      <a:pt x="594" y="103"/>
                      <a:pt x="594" y="103"/>
                    </a:cubicBezTo>
                    <a:cubicBezTo>
                      <a:pt x="585" y="124"/>
                      <a:pt x="585" y="124"/>
                      <a:pt x="585" y="124"/>
                    </a:cubicBezTo>
                    <a:cubicBezTo>
                      <a:pt x="575" y="119"/>
                      <a:pt x="575" y="119"/>
                      <a:pt x="575" y="119"/>
                    </a:cubicBezTo>
                    <a:cubicBezTo>
                      <a:pt x="596" y="72"/>
                      <a:pt x="596" y="72"/>
                      <a:pt x="596" y="72"/>
                    </a:cubicBezTo>
                    <a:lnTo>
                      <a:pt x="631" y="87"/>
                    </a:lnTo>
                    <a:close/>
                    <a:moveTo>
                      <a:pt x="523" y="77"/>
                    </a:moveTo>
                    <a:cubicBezTo>
                      <a:pt x="524" y="72"/>
                      <a:pt x="526" y="68"/>
                      <a:pt x="529" y="65"/>
                    </a:cubicBezTo>
                    <a:cubicBezTo>
                      <a:pt x="531" y="63"/>
                      <a:pt x="533" y="61"/>
                      <a:pt x="536" y="60"/>
                    </a:cubicBezTo>
                    <a:cubicBezTo>
                      <a:pt x="538" y="58"/>
                      <a:pt x="541" y="57"/>
                      <a:pt x="544" y="57"/>
                    </a:cubicBezTo>
                    <a:cubicBezTo>
                      <a:pt x="548" y="57"/>
                      <a:pt x="552" y="57"/>
                      <a:pt x="556" y="58"/>
                    </a:cubicBezTo>
                    <a:cubicBezTo>
                      <a:pt x="564" y="60"/>
                      <a:pt x="570" y="64"/>
                      <a:pt x="574" y="70"/>
                    </a:cubicBezTo>
                    <a:cubicBezTo>
                      <a:pt x="578" y="76"/>
                      <a:pt x="578" y="83"/>
                      <a:pt x="576" y="91"/>
                    </a:cubicBezTo>
                    <a:cubicBezTo>
                      <a:pt x="574" y="99"/>
                      <a:pt x="570" y="105"/>
                      <a:pt x="564" y="108"/>
                    </a:cubicBezTo>
                    <a:cubicBezTo>
                      <a:pt x="558" y="112"/>
                      <a:pt x="551" y="112"/>
                      <a:pt x="542" y="110"/>
                    </a:cubicBezTo>
                    <a:cubicBezTo>
                      <a:pt x="534" y="108"/>
                      <a:pt x="528" y="104"/>
                      <a:pt x="525" y="98"/>
                    </a:cubicBezTo>
                    <a:cubicBezTo>
                      <a:pt x="521" y="92"/>
                      <a:pt x="521" y="85"/>
                      <a:pt x="523" y="77"/>
                    </a:cubicBezTo>
                    <a:close/>
                    <a:moveTo>
                      <a:pt x="460" y="45"/>
                    </a:moveTo>
                    <a:cubicBezTo>
                      <a:pt x="472" y="66"/>
                      <a:pt x="472" y="66"/>
                      <a:pt x="472" y="66"/>
                    </a:cubicBezTo>
                    <a:cubicBezTo>
                      <a:pt x="486" y="46"/>
                      <a:pt x="486" y="46"/>
                      <a:pt x="486" y="46"/>
                    </a:cubicBezTo>
                    <a:cubicBezTo>
                      <a:pt x="499" y="47"/>
                      <a:pt x="499" y="47"/>
                      <a:pt x="499" y="47"/>
                    </a:cubicBezTo>
                    <a:cubicBezTo>
                      <a:pt x="477" y="76"/>
                      <a:pt x="477" y="76"/>
                      <a:pt x="477" y="76"/>
                    </a:cubicBezTo>
                    <a:cubicBezTo>
                      <a:pt x="475" y="97"/>
                      <a:pt x="475" y="97"/>
                      <a:pt x="475" y="97"/>
                    </a:cubicBezTo>
                    <a:cubicBezTo>
                      <a:pt x="464" y="97"/>
                      <a:pt x="464" y="97"/>
                      <a:pt x="464" y="97"/>
                    </a:cubicBezTo>
                    <a:cubicBezTo>
                      <a:pt x="465" y="75"/>
                      <a:pt x="465" y="75"/>
                      <a:pt x="465" y="75"/>
                    </a:cubicBezTo>
                    <a:cubicBezTo>
                      <a:pt x="446" y="44"/>
                      <a:pt x="446" y="44"/>
                      <a:pt x="446" y="44"/>
                    </a:cubicBezTo>
                    <a:lnTo>
                      <a:pt x="460" y="45"/>
                    </a:lnTo>
                    <a:close/>
                    <a:moveTo>
                      <a:pt x="440" y="44"/>
                    </a:moveTo>
                    <a:cubicBezTo>
                      <a:pt x="441" y="53"/>
                      <a:pt x="441" y="53"/>
                      <a:pt x="441" y="53"/>
                    </a:cubicBezTo>
                    <a:cubicBezTo>
                      <a:pt x="424" y="54"/>
                      <a:pt x="424" y="54"/>
                      <a:pt x="424" y="54"/>
                    </a:cubicBezTo>
                    <a:cubicBezTo>
                      <a:pt x="427" y="97"/>
                      <a:pt x="427" y="97"/>
                      <a:pt x="427" y="97"/>
                    </a:cubicBezTo>
                    <a:cubicBezTo>
                      <a:pt x="416" y="98"/>
                      <a:pt x="416" y="98"/>
                      <a:pt x="416" y="98"/>
                    </a:cubicBezTo>
                    <a:cubicBezTo>
                      <a:pt x="413" y="55"/>
                      <a:pt x="413" y="55"/>
                      <a:pt x="413" y="55"/>
                    </a:cubicBezTo>
                    <a:cubicBezTo>
                      <a:pt x="396" y="57"/>
                      <a:pt x="396" y="57"/>
                      <a:pt x="396" y="57"/>
                    </a:cubicBezTo>
                    <a:cubicBezTo>
                      <a:pt x="395" y="48"/>
                      <a:pt x="395" y="48"/>
                      <a:pt x="395" y="48"/>
                    </a:cubicBezTo>
                    <a:lnTo>
                      <a:pt x="440" y="44"/>
                    </a:lnTo>
                    <a:close/>
                    <a:moveTo>
                      <a:pt x="386" y="50"/>
                    </a:moveTo>
                    <a:cubicBezTo>
                      <a:pt x="394" y="101"/>
                      <a:pt x="394" y="101"/>
                      <a:pt x="394" y="101"/>
                    </a:cubicBezTo>
                    <a:cubicBezTo>
                      <a:pt x="383" y="103"/>
                      <a:pt x="383" y="103"/>
                      <a:pt x="383" y="103"/>
                    </a:cubicBezTo>
                    <a:cubicBezTo>
                      <a:pt x="374" y="52"/>
                      <a:pt x="374" y="52"/>
                      <a:pt x="374" y="52"/>
                    </a:cubicBezTo>
                    <a:lnTo>
                      <a:pt x="386" y="50"/>
                    </a:lnTo>
                    <a:close/>
                    <a:moveTo>
                      <a:pt x="324" y="71"/>
                    </a:moveTo>
                    <a:cubicBezTo>
                      <a:pt x="325" y="68"/>
                      <a:pt x="327" y="66"/>
                      <a:pt x="329" y="64"/>
                    </a:cubicBezTo>
                    <a:cubicBezTo>
                      <a:pt x="332" y="62"/>
                      <a:pt x="335" y="60"/>
                      <a:pt x="339" y="59"/>
                    </a:cubicBezTo>
                    <a:cubicBezTo>
                      <a:pt x="346" y="57"/>
                      <a:pt x="352" y="57"/>
                      <a:pt x="356" y="59"/>
                    </a:cubicBezTo>
                    <a:cubicBezTo>
                      <a:pt x="360" y="61"/>
                      <a:pt x="363" y="64"/>
                      <a:pt x="365" y="68"/>
                    </a:cubicBezTo>
                    <a:cubicBezTo>
                      <a:pt x="354" y="72"/>
                      <a:pt x="354" y="72"/>
                      <a:pt x="354" y="72"/>
                    </a:cubicBezTo>
                    <a:cubicBezTo>
                      <a:pt x="353" y="69"/>
                      <a:pt x="351" y="68"/>
                      <a:pt x="349" y="67"/>
                    </a:cubicBezTo>
                    <a:cubicBezTo>
                      <a:pt x="347" y="66"/>
                      <a:pt x="345" y="66"/>
                      <a:pt x="342" y="67"/>
                    </a:cubicBezTo>
                    <a:cubicBezTo>
                      <a:pt x="338" y="68"/>
                      <a:pt x="336" y="69"/>
                      <a:pt x="335" y="71"/>
                    </a:cubicBezTo>
                    <a:cubicBezTo>
                      <a:pt x="334" y="72"/>
                      <a:pt x="333" y="73"/>
                      <a:pt x="334" y="75"/>
                    </a:cubicBezTo>
                    <a:cubicBezTo>
                      <a:pt x="334" y="76"/>
                      <a:pt x="335" y="77"/>
                      <a:pt x="336" y="77"/>
                    </a:cubicBezTo>
                    <a:cubicBezTo>
                      <a:pt x="338" y="78"/>
                      <a:pt x="342" y="78"/>
                      <a:pt x="347" y="78"/>
                    </a:cubicBezTo>
                    <a:cubicBezTo>
                      <a:pt x="353" y="78"/>
                      <a:pt x="357" y="78"/>
                      <a:pt x="360" y="78"/>
                    </a:cubicBezTo>
                    <a:cubicBezTo>
                      <a:pt x="363" y="79"/>
                      <a:pt x="366" y="80"/>
                      <a:pt x="368" y="82"/>
                    </a:cubicBezTo>
                    <a:cubicBezTo>
                      <a:pt x="370" y="83"/>
                      <a:pt x="371" y="86"/>
                      <a:pt x="372" y="89"/>
                    </a:cubicBezTo>
                    <a:cubicBezTo>
                      <a:pt x="373" y="92"/>
                      <a:pt x="373" y="95"/>
                      <a:pt x="372" y="98"/>
                    </a:cubicBezTo>
                    <a:cubicBezTo>
                      <a:pt x="370" y="101"/>
                      <a:pt x="369" y="103"/>
                      <a:pt x="366" y="105"/>
                    </a:cubicBezTo>
                    <a:cubicBezTo>
                      <a:pt x="363" y="107"/>
                      <a:pt x="359" y="109"/>
                      <a:pt x="354" y="110"/>
                    </a:cubicBezTo>
                    <a:cubicBezTo>
                      <a:pt x="347" y="112"/>
                      <a:pt x="342" y="112"/>
                      <a:pt x="337" y="111"/>
                    </a:cubicBezTo>
                    <a:cubicBezTo>
                      <a:pt x="333" y="109"/>
                      <a:pt x="329" y="105"/>
                      <a:pt x="327" y="100"/>
                    </a:cubicBezTo>
                    <a:cubicBezTo>
                      <a:pt x="337" y="96"/>
                      <a:pt x="337" y="96"/>
                      <a:pt x="337" y="96"/>
                    </a:cubicBezTo>
                    <a:cubicBezTo>
                      <a:pt x="339" y="99"/>
                      <a:pt x="341" y="101"/>
                      <a:pt x="343" y="102"/>
                    </a:cubicBezTo>
                    <a:cubicBezTo>
                      <a:pt x="346" y="103"/>
                      <a:pt x="349" y="103"/>
                      <a:pt x="352" y="102"/>
                    </a:cubicBezTo>
                    <a:cubicBezTo>
                      <a:pt x="356" y="101"/>
                      <a:pt x="358" y="99"/>
                      <a:pt x="360" y="98"/>
                    </a:cubicBezTo>
                    <a:cubicBezTo>
                      <a:pt x="361" y="96"/>
                      <a:pt x="361" y="94"/>
                      <a:pt x="361" y="92"/>
                    </a:cubicBezTo>
                    <a:cubicBezTo>
                      <a:pt x="361" y="91"/>
                      <a:pt x="360" y="90"/>
                      <a:pt x="359" y="89"/>
                    </a:cubicBezTo>
                    <a:cubicBezTo>
                      <a:pt x="358" y="89"/>
                      <a:pt x="356" y="89"/>
                      <a:pt x="354" y="88"/>
                    </a:cubicBezTo>
                    <a:cubicBezTo>
                      <a:pt x="353" y="88"/>
                      <a:pt x="350" y="88"/>
                      <a:pt x="345" y="89"/>
                    </a:cubicBezTo>
                    <a:cubicBezTo>
                      <a:pt x="339" y="89"/>
                      <a:pt x="334" y="88"/>
                      <a:pt x="331" y="87"/>
                    </a:cubicBezTo>
                    <a:cubicBezTo>
                      <a:pt x="327" y="85"/>
                      <a:pt x="324" y="82"/>
                      <a:pt x="323" y="78"/>
                    </a:cubicBezTo>
                    <a:cubicBezTo>
                      <a:pt x="323" y="76"/>
                      <a:pt x="323" y="73"/>
                      <a:pt x="324" y="71"/>
                    </a:cubicBezTo>
                    <a:close/>
                    <a:moveTo>
                      <a:pt x="285" y="79"/>
                    </a:moveTo>
                    <a:cubicBezTo>
                      <a:pt x="291" y="77"/>
                      <a:pt x="295" y="75"/>
                      <a:pt x="298" y="75"/>
                    </a:cubicBezTo>
                    <a:cubicBezTo>
                      <a:pt x="301" y="75"/>
                      <a:pt x="304" y="76"/>
                      <a:pt x="306" y="77"/>
                    </a:cubicBezTo>
                    <a:cubicBezTo>
                      <a:pt x="308" y="79"/>
                      <a:pt x="310" y="81"/>
                      <a:pt x="312" y="83"/>
                    </a:cubicBezTo>
                    <a:cubicBezTo>
                      <a:pt x="313" y="87"/>
                      <a:pt x="313" y="90"/>
                      <a:pt x="312" y="94"/>
                    </a:cubicBezTo>
                    <a:cubicBezTo>
                      <a:pt x="311" y="97"/>
                      <a:pt x="308" y="100"/>
                      <a:pt x="304" y="103"/>
                    </a:cubicBezTo>
                    <a:cubicBezTo>
                      <a:pt x="306" y="103"/>
                      <a:pt x="309" y="103"/>
                      <a:pt x="311" y="104"/>
                    </a:cubicBezTo>
                    <a:cubicBezTo>
                      <a:pt x="313" y="105"/>
                      <a:pt x="316" y="107"/>
                      <a:pt x="320" y="109"/>
                    </a:cubicBezTo>
                    <a:cubicBezTo>
                      <a:pt x="331" y="116"/>
                      <a:pt x="331" y="116"/>
                      <a:pt x="331" y="116"/>
                    </a:cubicBezTo>
                    <a:cubicBezTo>
                      <a:pt x="318" y="121"/>
                      <a:pt x="318" y="121"/>
                      <a:pt x="318" y="121"/>
                    </a:cubicBezTo>
                    <a:cubicBezTo>
                      <a:pt x="306" y="114"/>
                      <a:pt x="306" y="114"/>
                      <a:pt x="306" y="114"/>
                    </a:cubicBezTo>
                    <a:cubicBezTo>
                      <a:pt x="302" y="112"/>
                      <a:pt x="299" y="110"/>
                      <a:pt x="297" y="110"/>
                    </a:cubicBezTo>
                    <a:cubicBezTo>
                      <a:pt x="296" y="109"/>
                      <a:pt x="295" y="109"/>
                      <a:pt x="293" y="109"/>
                    </a:cubicBezTo>
                    <a:cubicBezTo>
                      <a:pt x="292" y="109"/>
                      <a:pt x="290" y="110"/>
                      <a:pt x="288" y="111"/>
                    </a:cubicBezTo>
                    <a:cubicBezTo>
                      <a:pt x="286" y="112"/>
                      <a:pt x="286" y="112"/>
                      <a:pt x="286" y="112"/>
                    </a:cubicBezTo>
                    <a:cubicBezTo>
                      <a:pt x="295" y="132"/>
                      <a:pt x="295" y="132"/>
                      <a:pt x="295" y="132"/>
                    </a:cubicBezTo>
                    <a:cubicBezTo>
                      <a:pt x="284" y="136"/>
                      <a:pt x="284" y="136"/>
                      <a:pt x="284" y="136"/>
                    </a:cubicBezTo>
                    <a:cubicBezTo>
                      <a:pt x="263" y="89"/>
                      <a:pt x="263" y="89"/>
                      <a:pt x="263" y="89"/>
                    </a:cubicBezTo>
                    <a:lnTo>
                      <a:pt x="285" y="79"/>
                    </a:lnTo>
                    <a:close/>
                    <a:moveTo>
                      <a:pt x="249" y="97"/>
                    </a:moveTo>
                    <a:cubicBezTo>
                      <a:pt x="254" y="104"/>
                      <a:pt x="254" y="104"/>
                      <a:pt x="254" y="104"/>
                    </a:cubicBezTo>
                    <a:cubicBezTo>
                      <a:pt x="228" y="120"/>
                      <a:pt x="228" y="120"/>
                      <a:pt x="228" y="120"/>
                    </a:cubicBezTo>
                    <a:cubicBezTo>
                      <a:pt x="234" y="130"/>
                      <a:pt x="234" y="130"/>
                      <a:pt x="234" y="130"/>
                    </a:cubicBezTo>
                    <a:cubicBezTo>
                      <a:pt x="258" y="115"/>
                      <a:pt x="258" y="115"/>
                      <a:pt x="258" y="115"/>
                    </a:cubicBezTo>
                    <a:cubicBezTo>
                      <a:pt x="263" y="122"/>
                      <a:pt x="263" y="122"/>
                      <a:pt x="263" y="122"/>
                    </a:cubicBezTo>
                    <a:cubicBezTo>
                      <a:pt x="239" y="137"/>
                      <a:pt x="239" y="137"/>
                      <a:pt x="239" y="137"/>
                    </a:cubicBezTo>
                    <a:cubicBezTo>
                      <a:pt x="246" y="149"/>
                      <a:pt x="246" y="149"/>
                      <a:pt x="246" y="149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78" y="140"/>
                      <a:pt x="278" y="140"/>
                      <a:pt x="278" y="140"/>
                    </a:cubicBezTo>
                    <a:cubicBezTo>
                      <a:pt x="241" y="163"/>
                      <a:pt x="241" y="163"/>
                      <a:pt x="241" y="163"/>
                    </a:cubicBezTo>
                    <a:cubicBezTo>
                      <a:pt x="214" y="119"/>
                      <a:pt x="214" y="119"/>
                      <a:pt x="214" y="119"/>
                    </a:cubicBezTo>
                    <a:lnTo>
                      <a:pt x="249" y="97"/>
                    </a:lnTo>
                    <a:close/>
                    <a:moveTo>
                      <a:pt x="174" y="151"/>
                    </a:moveTo>
                    <a:cubicBezTo>
                      <a:pt x="210" y="171"/>
                      <a:pt x="210" y="171"/>
                      <a:pt x="210" y="171"/>
                    </a:cubicBezTo>
                    <a:cubicBezTo>
                      <a:pt x="196" y="133"/>
                      <a:pt x="196" y="133"/>
                      <a:pt x="196" y="133"/>
                    </a:cubicBezTo>
                    <a:cubicBezTo>
                      <a:pt x="205" y="125"/>
                      <a:pt x="205" y="125"/>
                      <a:pt x="205" y="125"/>
                    </a:cubicBezTo>
                    <a:cubicBezTo>
                      <a:pt x="223" y="178"/>
                      <a:pt x="223" y="178"/>
                      <a:pt x="223" y="178"/>
                    </a:cubicBezTo>
                    <a:cubicBezTo>
                      <a:pt x="213" y="186"/>
                      <a:pt x="213" y="186"/>
                      <a:pt x="213" y="186"/>
                    </a:cubicBezTo>
                    <a:cubicBezTo>
                      <a:pt x="165" y="159"/>
                      <a:pt x="165" y="159"/>
                      <a:pt x="165" y="159"/>
                    </a:cubicBezTo>
                    <a:lnTo>
                      <a:pt x="174" y="151"/>
                    </a:lnTo>
                    <a:close/>
                    <a:moveTo>
                      <a:pt x="159" y="166"/>
                    </a:moveTo>
                    <a:cubicBezTo>
                      <a:pt x="197" y="201"/>
                      <a:pt x="197" y="201"/>
                      <a:pt x="197" y="201"/>
                    </a:cubicBezTo>
                    <a:cubicBezTo>
                      <a:pt x="189" y="210"/>
                      <a:pt x="189" y="210"/>
                      <a:pt x="189" y="210"/>
                    </a:cubicBezTo>
                    <a:cubicBezTo>
                      <a:pt x="151" y="174"/>
                      <a:pt x="151" y="174"/>
                      <a:pt x="151" y="174"/>
                    </a:cubicBezTo>
                    <a:lnTo>
                      <a:pt x="159" y="166"/>
                    </a:lnTo>
                    <a:close/>
                    <a:moveTo>
                      <a:pt x="120" y="211"/>
                    </a:moveTo>
                    <a:cubicBezTo>
                      <a:pt x="162" y="214"/>
                      <a:pt x="162" y="214"/>
                      <a:pt x="162" y="214"/>
                    </a:cubicBezTo>
                    <a:cubicBezTo>
                      <a:pt x="134" y="193"/>
                      <a:pt x="134" y="193"/>
                      <a:pt x="134" y="193"/>
                    </a:cubicBezTo>
                    <a:cubicBezTo>
                      <a:pt x="141" y="185"/>
                      <a:pt x="141" y="185"/>
                      <a:pt x="141" y="185"/>
                    </a:cubicBezTo>
                    <a:cubicBezTo>
                      <a:pt x="182" y="216"/>
                      <a:pt x="182" y="216"/>
                      <a:pt x="182" y="216"/>
                    </a:cubicBezTo>
                    <a:cubicBezTo>
                      <a:pt x="175" y="225"/>
                      <a:pt x="175" y="225"/>
                      <a:pt x="175" y="225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60" y="244"/>
                      <a:pt x="160" y="244"/>
                      <a:pt x="160" y="244"/>
                    </a:cubicBezTo>
                    <a:cubicBezTo>
                      <a:pt x="154" y="252"/>
                      <a:pt x="154" y="252"/>
                      <a:pt x="154" y="252"/>
                    </a:cubicBezTo>
                    <a:cubicBezTo>
                      <a:pt x="113" y="220"/>
                      <a:pt x="113" y="220"/>
                      <a:pt x="113" y="220"/>
                    </a:cubicBezTo>
                    <a:lnTo>
                      <a:pt x="120" y="211"/>
                    </a:lnTo>
                    <a:close/>
                    <a:moveTo>
                      <a:pt x="87" y="264"/>
                    </a:moveTo>
                    <a:cubicBezTo>
                      <a:pt x="112" y="278"/>
                      <a:pt x="112" y="278"/>
                      <a:pt x="112" y="278"/>
                    </a:cubicBezTo>
                    <a:cubicBezTo>
                      <a:pt x="116" y="280"/>
                      <a:pt x="118" y="281"/>
                      <a:pt x="120" y="282"/>
                    </a:cubicBezTo>
                    <a:cubicBezTo>
                      <a:pt x="122" y="282"/>
                      <a:pt x="124" y="282"/>
                      <a:pt x="126" y="281"/>
                    </a:cubicBezTo>
                    <a:cubicBezTo>
                      <a:pt x="128" y="280"/>
                      <a:pt x="130" y="278"/>
                      <a:pt x="131" y="275"/>
                    </a:cubicBezTo>
                    <a:cubicBezTo>
                      <a:pt x="133" y="273"/>
                      <a:pt x="133" y="270"/>
                      <a:pt x="133" y="268"/>
                    </a:cubicBezTo>
                    <a:cubicBezTo>
                      <a:pt x="133" y="266"/>
                      <a:pt x="132" y="264"/>
                      <a:pt x="131" y="263"/>
                    </a:cubicBezTo>
                    <a:cubicBezTo>
                      <a:pt x="129" y="262"/>
                      <a:pt x="127" y="260"/>
                      <a:pt x="123" y="258"/>
                    </a:cubicBezTo>
                    <a:cubicBezTo>
                      <a:pt x="98" y="244"/>
                      <a:pt x="98" y="244"/>
                      <a:pt x="98" y="244"/>
                    </a:cubicBezTo>
                    <a:cubicBezTo>
                      <a:pt x="104" y="234"/>
                      <a:pt x="104" y="234"/>
                      <a:pt x="104" y="234"/>
                    </a:cubicBezTo>
                    <a:cubicBezTo>
                      <a:pt x="127" y="248"/>
                      <a:pt x="127" y="248"/>
                      <a:pt x="127" y="248"/>
                    </a:cubicBezTo>
                    <a:cubicBezTo>
                      <a:pt x="133" y="251"/>
                      <a:pt x="137" y="253"/>
                      <a:pt x="138" y="255"/>
                    </a:cubicBezTo>
                    <a:cubicBezTo>
                      <a:pt x="140" y="257"/>
                      <a:pt x="142" y="259"/>
                      <a:pt x="142" y="261"/>
                    </a:cubicBezTo>
                    <a:cubicBezTo>
                      <a:pt x="143" y="263"/>
                      <a:pt x="143" y="266"/>
                      <a:pt x="143" y="269"/>
                    </a:cubicBezTo>
                    <a:cubicBezTo>
                      <a:pt x="142" y="272"/>
                      <a:pt x="141" y="275"/>
                      <a:pt x="139" y="279"/>
                    </a:cubicBezTo>
                    <a:cubicBezTo>
                      <a:pt x="136" y="284"/>
                      <a:pt x="134" y="287"/>
                      <a:pt x="131" y="289"/>
                    </a:cubicBezTo>
                    <a:cubicBezTo>
                      <a:pt x="129" y="291"/>
                      <a:pt x="127" y="292"/>
                      <a:pt x="124" y="293"/>
                    </a:cubicBezTo>
                    <a:cubicBezTo>
                      <a:pt x="122" y="293"/>
                      <a:pt x="120" y="293"/>
                      <a:pt x="118" y="293"/>
                    </a:cubicBezTo>
                    <a:cubicBezTo>
                      <a:pt x="115" y="292"/>
                      <a:pt x="111" y="290"/>
                      <a:pt x="106" y="287"/>
                    </a:cubicBezTo>
                    <a:cubicBezTo>
                      <a:pt x="82" y="274"/>
                      <a:pt x="82" y="274"/>
                      <a:pt x="82" y="274"/>
                    </a:cubicBezTo>
                    <a:lnTo>
                      <a:pt x="87" y="264"/>
                    </a:lnTo>
                    <a:close/>
                    <a:moveTo>
                      <a:pt x="44" y="402"/>
                    </a:moveTo>
                    <a:cubicBezTo>
                      <a:pt x="82" y="384"/>
                      <a:pt x="82" y="384"/>
                      <a:pt x="82" y="384"/>
                    </a:cubicBezTo>
                    <a:cubicBezTo>
                      <a:pt x="47" y="379"/>
                      <a:pt x="47" y="379"/>
                      <a:pt x="47" y="379"/>
                    </a:cubicBezTo>
                    <a:cubicBezTo>
                      <a:pt x="49" y="368"/>
                      <a:pt x="49" y="368"/>
                      <a:pt x="49" y="368"/>
                    </a:cubicBezTo>
                    <a:cubicBezTo>
                      <a:pt x="100" y="376"/>
                      <a:pt x="100" y="376"/>
                      <a:pt x="100" y="376"/>
                    </a:cubicBezTo>
                    <a:cubicBezTo>
                      <a:pt x="98" y="388"/>
                      <a:pt x="98" y="388"/>
                      <a:pt x="98" y="388"/>
                    </a:cubicBezTo>
                    <a:cubicBezTo>
                      <a:pt x="61" y="405"/>
                      <a:pt x="61" y="405"/>
                      <a:pt x="61" y="405"/>
                    </a:cubicBezTo>
                    <a:cubicBezTo>
                      <a:pt x="95" y="411"/>
                      <a:pt x="95" y="411"/>
                      <a:pt x="95" y="411"/>
                    </a:cubicBezTo>
                    <a:cubicBezTo>
                      <a:pt x="93" y="421"/>
                      <a:pt x="93" y="421"/>
                      <a:pt x="93" y="421"/>
                    </a:cubicBezTo>
                    <a:cubicBezTo>
                      <a:pt x="42" y="413"/>
                      <a:pt x="42" y="413"/>
                      <a:pt x="42" y="413"/>
                    </a:cubicBezTo>
                    <a:lnTo>
                      <a:pt x="44" y="402"/>
                    </a:lnTo>
                    <a:close/>
                    <a:moveTo>
                      <a:pt x="42" y="427"/>
                    </a:moveTo>
                    <a:cubicBezTo>
                      <a:pt x="93" y="430"/>
                      <a:pt x="93" y="430"/>
                      <a:pt x="93" y="430"/>
                    </a:cubicBezTo>
                    <a:cubicBezTo>
                      <a:pt x="93" y="441"/>
                      <a:pt x="93" y="441"/>
                      <a:pt x="93" y="441"/>
                    </a:cubicBezTo>
                    <a:cubicBezTo>
                      <a:pt x="41" y="439"/>
                      <a:pt x="41" y="439"/>
                      <a:pt x="41" y="439"/>
                    </a:cubicBezTo>
                    <a:lnTo>
                      <a:pt x="42" y="427"/>
                    </a:lnTo>
                    <a:close/>
                    <a:moveTo>
                      <a:pt x="42" y="488"/>
                    </a:moveTo>
                    <a:cubicBezTo>
                      <a:pt x="62" y="486"/>
                      <a:pt x="62" y="486"/>
                      <a:pt x="62" y="486"/>
                    </a:cubicBezTo>
                    <a:cubicBezTo>
                      <a:pt x="61" y="464"/>
                      <a:pt x="61" y="464"/>
                      <a:pt x="61" y="464"/>
                    </a:cubicBezTo>
                    <a:cubicBezTo>
                      <a:pt x="41" y="465"/>
                      <a:pt x="41" y="465"/>
                      <a:pt x="41" y="465"/>
                    </a:cubicBezTo>
                    <a:cubicBezTo>
                      <a:pt x="40" y="454"/>
                      <a:pt x="40" y="454"/>
                      <a:pt x="40" y="454"/>
                    </a:cubicBezTo>
                    <a:cubicBezTo>
                      <a:pt x="92" y="451"/>
                      <a:pt x="92" y="451"/>
                      <a:pt x="92" y="451"/>
                    </a:cubicBezTo>
                    <a:cubicBezTo>
                      <a:pt x="92" y="462"/>
                      <a:pt x="92" y="462"/>
                      <a:pt x="92" y="462"/>
                    </a:cubicBezTo>
                    <a:cubicBezTo>
                      <a:pt x="70" y="463"/>
                      <a:pt x="70" y="463"/>
                      <a:pt x="70" y="463"/>
                    </a:cubicBezTo>
                    <a:cubicBezTo>
                      <a:pt x="71" y="486"/>
                      <a:pt x="71" y="486"/>
                      <a:pt x="71" y="486"/>
                    </a:cubicBezTo>
                    <a:cubicBezTo>
                      <a:pt x="94" y="485"/>
                      <a:pt x="94" y="485"/>
                      <a:pt x="94" y="485"/>
                    </a:cubicBezTo>
                    <a:cubicBezTo>
                      <a:pt x="94" y="496"/>
                      <a:pt x="94" y="496"/>
                      <a:pt x="94" y="496"/>
                    </a:cubicBezTo>
                    <a:cubicBezTo>
                      <a:pt x="43" y="499"/>
                      <a:pt x="43" y="499"/>
                      <a:pt x="43" y="499"/>
                    </a:cubicBezTo>
                    <a:lnTo>
                      <a:pt x="42" y="488"/>
                    </a:lnTo>
                    <a:close/>
                    <a:moveTo>
                      <a:pt x="98" y="546"/>
                    </a:moveTo>
                    <a:cubicBezTo>
                      <a:pt x="94" y="552"/>
                      <a:pt x="88" y="555"/>
                      <a:pt x="80" y="557"/>
                    </a:cubicBezTo>
                    <a:cubicBezTo>
                      <a:pt x="72" y="559"/>
                      <a:pt x="65" y="558"/>
                      <a:pt x="59" y="554"/>
                    </a:cubicBezTo>
                    <a:cubicBezTo>
                      <a:pt x="54" y="550"/>
                      <a:pt x="50" y="544"/>
                      <a:pt x="48" y="536"/>
                    </a:cubicBezTo>
                    <a:cubicBezTo>
                      <a:pt x="47" y="530"/>
                      <a:pt x="48" y="524"/>
                      <a:pt x="50" y="519"/>
                    </a:cubicBezTo>
                    <a:cubicBezTo>
                      <a:pt x="52" y="516"/>
                      <a:pt x="55" y="513"/>
                      <a:pt x="58" y="511"/>
                    </a:cubicBezTo>
                    <a:cubicBezTo>
                      <a:pt x="63" y="522"/>
                      <a:pt x="63" y="522"/>
                      <a:pt x="63" y="522"/>
                    </a:cubicBezTo>
                    <a:cubicBezTo>
                      <a:pt x="61" y="523"/>
                      <a:pt x="59" y="525"/>
                      <a:pt x="58" y="527"/>
                    </a:cubicBezTo>
                    <a:cubicBezTo>
                      <a:pt x="57" y="529"/>
                      <a:pt x="56" y="532"/>
                      <a:pt x="57" y="535"/>
                    </a:cubicBezTo>
                    <a:cubicBezTo>
                      <a:pt x="58" y="539"/>
                      <a:pt x="60" y="542"/>
                      <a:pt x="63" y="544"/>
                    </a:cubicBezTo>
                    <a:cubicBezTo>
                      <a:pt x="67" y="546"/>
                      <a:pt x="71" y="547"/>
                      <a:pt x="77" y="546"/>
                    </a:cubicBezTo>
                    <a:cubicBezTo>
                      <a:pt x="84" y="544"/>
                      <a:pt x="88" y="542"/>
                      <a:pt x="90" y="539"/>
                    </a:cubicBezTo>
                    <a:cubicBezTo>
                      <a:pt x="92" y="536"/>
                      <a:pt x="93" y="532"/>
                      <a:pt x="92" y="528"/>
                    </a:cubicBezTo>
                    <a:cubicBezTo>
                      <a:pt x="91" y="525"/>
                      <a:pt x="90" y="523"/>
                      <a:pt x="88" y="521"/>
                    </a:cubicBezTo>
                    <a:cubicBezTo>
                      <a:pt x="86" y="519"/>
                      <a:pt x="83" y="518"/>
                      <a:pt x="79" y="518"/>
                    </a:cubicBezTo>
                    <a:cubicBezTo>
                      <a:pt x="80" y="506"/>
                      <a:pt x="80" y="506"/>
                      <a:pt x="80" y="506"/>
                    </a:cubicBezTo>
                    <a:cubicBezTo>
                      <a:pt x="85" y="507"/>
                      <a:pt x="90" y="509"/>
                      <a:pt x="94" y="512"/>
                    </a:cubicBezTo>
                    <a:cubicBezTo>
                      <a:pt x="97" y="515"/>
                      <a:pt x="100" y="520"/>
                      <a:pt x="101" y="526"/>
                    </a:cubicBezTo>
                    <a:cubicBezTo>
                      <a:pt x="102" y="534"/>
                      <a:pt x="101" y="540"/>
                      <a:pt x="98" y="546"/>
                    </a:cubicBezTo>
                    <a:close/>
                    <a:moveTo>
                      <a:pt x="114" y="330"/>
                    </a:moveTo>
                    <a:cubicBezTo>
                      <a:pt x="101" y="331"/>
                      <a:pt x="101" y="331"/>
                      <a:pt x="101" y="331"/>
                    </a:cubicBezTo>
                    <a:cubicBezTo>
                      <a:pt x="94" y="353"/>
                      <a:pt x="94" y="353"/>
                      <a:pt x="94" y="353"/>
                    </a:cubicBezTo>
                    <a:cubicBezTo>
                      <a:pt x="104" y="361"/>
                      <a:pt x="104" y="361"/>
                      <a:pt x="104" y="361"/>
                    </a:cubicBezTo>
                    <a:cubicBezTo>
                      <a:pt x="100" y="373"/>
                      <a:pt x="100" y="373"/>
                      <a:pt x="100" y="373"/>
                    </a:cubicBezTo>
                    <a:cubicBezTo>
                      <a:pt x="58" y="336"/>
                      <a:pt x="58" y="336"/>
                      <a:pt x="58" y="336"/>
                    </a:cubicBezTo>
                    <a:cubicBezTo>
                      <a:pt x="62" y="325"/>
                      <a:pt x="62" y="325"/>
                      <a:pt x="62" y="325"/>
                    </a:cubicBezTo>
                    <a:cubicBezTo>
                      <a:pt x="118" y="318"/>
                      <a:pt x="118" y="318"/>
                      <a:pt x="118" y="318"/>
                    </a:cubicBezTo>
                    <a:lnTo>
                      <a:pt x="114" y="330"/>
                    </a:lnTo>
                    <a:close/>
                    <a:moveTo>
                      <a:pt x="252" y="762"/>
                    </a:moveTo>
                    <a:cubicBezTo>
                      <a:pt x="251" y="763"/>
                      <a:pt x="251" y="764"/>
                      <a:pt x="250" y="764"/>
                    </a:cubicBezTo>
                    <a:cubicBezTo>
                      <a:pt x="248" y="766"/>
                      <a:pt x="238" y="764"/>
                      <a:pt x="237" y="764"/>
                    </a:cubicBezTo>
                    <a:cubicBezTo>
                      <a:pt x="233" y="764"/>
                      <a:pt x="231" y="764"/>
                      <a:pt x="230" y="766"/>
                    </a:cubicBezTo>
                    <a:cubicBezTo>
                      <a:pt x="231" y="767"/>
                      <a:pt x="230" y="770"/>
                      <a:pt x="228" y="770"/>
                    </a:cubicBezTo>
                    <a:cubicBezTo>
                      <a:pt x="226" y="770"/>
                      <a:pt x="222" y="768"/>
                      <a:pt x="218" y="768"/>
                    </a:cubicBezTo>
                    <a:cubicBezTo>
                      <a:pt x="217" y="768"/>
                      <a:pt x="216" y="768"/>
                      <a:pt x="215" y="768"/>
                    </a:cubicBezTo>
                    <a:cubicBezTo>
                      <a:pt x="205" y="781"/>
                      <a:pt x="196" y="792"/>
                      <a:pt x="185" y="805"/>
                    </a:cubicBezTo>
                    <a:cubicBezTo>
                      <a:pt x="184" y="804"/>
                      <a:pt x="183" y="805"/>
                      <a:pt x="182" y="805"/>
                    </a:cubicBezTo>
                    <a:cubicBezTo>
                      <a:pt x="191" y="793"/>
                      <a:pt x="199" y="779"/>
                      <a:pt x="208" y="766"/>
                    </a:cubicBezTo>
                    <a:cubicBezTo>
                      <a:pt x="208" y="765"/>
                      <a:pt x="207" y="764"/>
                      <a:pt x="207" y="763"/>
                    </a:cubicBezTo>
                    <a:cubicBezTo>
                      <a:pt x="207" y="761"/>
                      <a:pt x="209" y="758"/>
                      <a:pt x="211" y="758"/>
                    </a:cubicBezTo>
                    <a:cubicBezTo>
                      <a:pt x="211" y="758"/>
                      <a:pt x="212" y="758"/>
                      <a:pt x="213" y="758"/>
                    </a:cubicBezTo>
                    <a:cubicBezTo>
                      <a:pt x="218" y="750"/>
                      <a:pt x="218" y="750"/>
                      <a:pt x="220" y="748"/>
                    </a:cubicBezTo>
                    <a:cubicBezTo>
                      <a:pt x="219" y="746"/>
                      <a:pt x="210" y="743"/>
                      <a:pt x="212" y="741"/>
                    </a:cubicBezTo>
                    <a:cubicBezTo>
                      <a:pt x="213" y="741"/>
                      <a:pt x="216" y="741"/>
                      <a:pt x="217" y="741"/>
                    </a:cubicBezTo>
                    <a:cubicBezTo>
                      <a:pt x="219" y="742"/>
                      <a:pt x="221" y="742"/>
                      <a:pt x="223" y="743"/>
                    </a:cubicBezTo>
                    <a:cubicBezTo>
                      <a:pt x="226" y="739"/>
                      <a:pt x="228" y="736"/>
                      <a:pt x="230" y="731"/>
                    </a:cubicBezTo>
                    <a:cubicBezTo>
                      <a:pt x="230" y="730"/>
                      <a:pt x="233" y="726"/>
                      <a:pt x="232" y="726"/>
                    </a:cubicBezTo>
                    <a:cubicBezTo>
                      <a:pt x="232" y="725"/>
                      <a:pt x="232" y="724"/>
                      <a:pt x="232" y="723"/>
                    </a:cubicBezTo>
                    <a:cubicBezTo>
                      <a:pt x="236" y="725"/>
                      <a:pt x="238" y="727"/>
                      <a:pt x="238" y="731"/>
                    </a:cubicBezTo>
                    <a:cubicBezTo>
                      <a:pt x="239" y="731"/>
                      <a:pt x="239" y="734"/>
                      <a:pt x="238" y="735"/>
                    </a:cubicBezTo>
                    <a:cubicBezTo>
                      <a:pt x="236" y="738"/>
                      <a:pt x="233" y="742"/>
                      <a:pt x="231" y="745"/>
                    </a:cubicBezTo>
                    <a:cubicBezTo>
                      <a:pt x="232" y="746"/>
                      <a:pt x="232" y="746"/>
                      <a:pt x="233" y="747"/>
                    </a:cubicBezTo>
                    <a:cubicBezTo>
                      <a:pt x="236" y="748"/>
                      <a:pt x="239" y="748"/>
                      <a:pt x="242" y="750"/>
                    </a:cubicBezTo>
                    <a:cubicBezTo>
                      <a:pt x="242" y="750"/>
                      <a:pt x="243" y="750"/>
                      <a:pt x="244" y="749"/>
                    </a:cubicBezTo>
                    <a:cubicBezTo>
                      <a:pt x="251" y="753"/>
                      <a:pt x="253" y="761"/>
                      <a:pt x="252" y="762"/>
                    </a:cubicBezTo>
                    <a:close/>
                    <a:moveTo>
                      <a:pt x="188" y="735"/>
                    </a:moveTo>
                    <a:cubicBezTo>
                      <a:pt x="191" y="738"/>
                      <a:pt x="194" y="740"/>
                      <a:pt x="195" y="742"/>
                    </a:cubicBezTo>
                    <a:cubicBezTo>
                      <a:pt x="196" y="743"/>
                      <a:pt x="200" y="748"/>
                      <a:pt x="202" y="755"/>
                    </a:cubicBezTo>
                    <a:cubicBezTo>
                      <a:pt x="203" y="757"/>
                      <a:pt x="204" y="758"/>
                      <a:pt x="203" y="761"/>
                    </a:cubicBezTo>
                    <a:cubicBezTo>
                      <a:pt x="199" y="758"/>
                      <a:pt x="199" y="757"/>
                      <a:pt x="197" y="752"/>
                    </a:cubicBezTo>
                    <a:cubicBezTo>
                      <a:pt x="197" y="750"/>
                      <a:pt x="196" y="748"/>
                      <a:pt x="193" y="744"/>
                    </a:cubicBezTo>
                    <a:cubicBezTo>
                      <a:pt x="192" y="742"/>
                      <a:pt x="188" y="738"/>
                      <a:pt x="188" y="735"/>
                    </a:cubicBezTo>
                    <a:close/>
                    <a:moveTo>
                      <a:pt x="261" y="821"/>
                    </a:moveTo>
                    <a:cubicBezTo>
                      <a:pt x="261" y="819"/>
                      <a:pt x="259" y="818"/>
                      <a:pt x="260" y="815"/>
                    </a:cubicBezTo>
                    <a:cubicBezTo>
                      <a:pt x="265" y="807"/>
                      <a:pt x="273" y="790"/>
                      <a:pt x="281" y="779"/>
                    </a:cubicBezTo>
                    <a:cubicBezTo>
                      <a:pt x="281" y="778"/>
                      <a:pt x="282" y="776"/>
                      <a:pt x="283" y="777"/>
                    </a:cubicBezTo>
                    <a:cubicBezTo>
                      <a:pt x="283" y="778"/>
                      <a:pt x="284" y="778"/>
                      <a:pt x="282" y="782"/>
                    </a:cubicBezTo>
                    <a:cubicBezTo>
                      <a:pt x="282" y="783"/>
                      <a:pt x="262" y="820"/>
                      <a:pt x="264" y="821"/>
                    </a:cubicBezTo>
                    <a:cubicBezTo>
                      <a:pt x="262" y="821"/>
                      <a:pt x="263" y="821"/>
                      <a:pt x="261" y="821"/>
                    </a:cubicBezTo>
                    <a:close/>
                    <a:moveTo>
                      <a:pt x="288" y="830"/>
                    </a:moveTo>
                    <a:cubicBezTo>
                      <a:pt x="288" y="830"/>
                      <a:pt x="287" y="830"/>
                      <a:pt x="287" y="830"/>
                    </a:cubicBezTo>
                    <a:cubicBezTo>
                      <a:pt x="285" y="830"/>
                      <a:pt x="283" y="829"/>
                      <a:pt x="281" y="828"/>
                    </a:cubicBezTo>
                    <a:cubicBezTo>
                      <a:pt x="280" y="826"/>
                      <a:pt x="275" y="818"/>
                      <a:pt x="275" y="816"/>
                    </a:cubicBezTo>
                    <a:cubicBezTo>
                      <a:pt x="275" y="816"/>
                      <a:pt x="275" y="816"/>
                      <a:pt x="276" y="816"/>
                    </a:cubicBezTo>
                    <a:cubicBezTo>
                      <a:pt x="277" y="822"/>
                      <a:pt x="286" y="820"/>
                      <a:pt x="293" y="818"/>
                    </a:cubicBezTo>
                    <a:cubicBezTo>
                      <a:pt x="299" y="816"/>
                      <a:pt x="304" y="813"/>
                      <a:pt x="305" y="812"/>
                    </a:cubicBezTo>
                    <a:cubicBezTo>
                      <a:pt x="304" y="811"/>
                      <a:pt x="305" y="811"/>
                      <a:pt x="303" y="809"/>
                    </a:cubicBezTo>
                    <a:cubicBezTo>
                      <a:pt x="303" y="810"/>
                      <a:pt x="300" y="811"/>
                      <a:pt x="296" y="812"/>
                    </a:cubicBezTo>
                    <a:cubicBezTo>
                      <a:pt x="288" y="814"/>
                      <a:pt x="274" y="816"/>
                      <a:pt x="273" y="815"/>
                    </a:cubicBezTo>
                    <a:cubicBezTo>
                      <a:pt x="269" y="814"/>
                      <a:pt x="270" y="813"/>
                      <a:pt x="272" y="809"/>
                    </a:cubicBezTo>
                    <a:cubicBezTo>
                      <a:pt x="279" y="807"/>
                      <a:pt x="290" y="805"/>
                      <a:pt x="296" y="802"/>
                    </a:cubicBezTo>
                    <a:cubicBezTo>
                      <a:pt x="297" y="802"/>
                      <a:pt x="298" y="801"/>
                      <a:pt x="297" y="799"/>
                    </a:cubicBezTo>
                    <a:cubicBezTo>
                      <a:pt x="294" y="801"/>
                      <a:pt x="286" y="801"/>
                      <a:pt x="283" y="801"/>
                    </a:cubicBezTo>
                    <a:cubicBezTo>
                      <a:pt x="280" y="798"/>
                      <a:pt x="282" y="795"/>
                      <a:pt x="284" y="792"/>
                    </a:cubicBezTo>
                    <a:cubicBezTo>
                      <a:pt x="284" y="792"/>
                      <a:pt x="284" y="792"/>
                      <a:pt x="284" y="792"/>
                    </a:cubicBezTo>
                    <a:cubicBezTo>
                      <a:pt x="286" y="794"/>
                      <a:pt x="293" y="793"/>
                      <a:pt x="295" y="791"/>
                    </a:cubicBezTo>
                    <a:cubicBezTo>
                      <a:pt x="294" y="789"/>
                      <a:pt x="291" y="784"/>
                      <a:pt x="293" y="785"/>
                    </a:cubicBezTo>
                    <a:cubicBezTo>
                      <a:pt x="295" y="786"/>
                      <a:pt x="295" y="787"/>
                      <a:pt x="297" y="788"/>
                    </a:cubicBezTo>
                    <a:cubicBezTo>
                      <a:pt x="298" y="788"/>
                      <a:pt x="298" y="787"/>
                      <a:pt x="298" y="787"/>
                    </a:cubicBezTo>
                    <a:cubicBezTo>
                      <a:pt x="296" y="786"/>
                      <a:pt x="295" y="785"/>
                      <a:pt x="294" y="785"/>
                    </a:cubicBezTo>
                    <a:cubicBezTo>
                      <a:pt x="295" y="782"/>
                      <a:pt x="297" y="782"/>
                      <a:pt x="299" y="783"/>
                    </a:cubicBezTo>
                    <a:cubicBezTo>
                      <a:pt x="301" y="784"/>
                      <a:pt x="307" y="790"/>
                      <a:pt x="308" y="790"/>
                    </a:cubicBezTo>
                    <a:cubicBezTo>
                      <a:pt x="308" y="790"/>
                      <a:pt x="308" y="790"/>
                      <a:pt x="308" y="790"/>
                    </a:cubicBezTo>
                    <a:cubicBezTo>
                      <a:pt x="309" y="791"/>
                      <a:pt x="309" y="792"/>
                      <a:pt x="310" y="793"/>
                    </a:cubicBezTo>
                    <a:cubicBezTo>
                      <a:pt x="309" y="797"/>
                      <a:pt x="307" y="798"/>
                      <a:pt x="305" y="798"/>
                    </a:cubicBezTo>
                    <a:cubicBezTo>
                      <a:pt x="305" y="802"/>
                      <a:pt x="305" y="806"/>
                      <a:pt x="308" y="811"/>
                    </a:cubicBezTo>
                    <a:cubicBezTo>
                      <a:pt x="310" y="810"/>
                      <a:pt x="312" y="809"/>
                      <a:pt x="313" y="808"/>
                    </a:cubicBezTo>
                    <a:cubicBezTo>
                      <a:pt x="315" y="810"/>
                      <a:pt x="316" y="811"/>
                      <a:pt x="316" y="814"/>
                    </a:cubicBezTo>
                    <a:cubicBezTo>
                      <a:pt x="314" y="818"/>
                      <a:pt x="309" y="817"/>
                      <a:pt x="309" y="819"/>
                    </a:cubicBezTo>
                    <a:cubicBezTo>
                      <a:pt x="307" y="824"/>
                      <a:pt x="308" y="831"/>
                      <a:pt x="307" y="835"/>
                    </a:cubicBezTo>
                    <a:cubicBezTo>
                      <a:pt x="306" y="835"/>
                      <a:pt x="305" y="835"/>
                      <a:pt x="305" y="835"/>
                    </a:cubicBezTo>
                    <a:cubicBezTo>
                      <a:pt x="304" y="831"/>
                      <a:pt x="304" y="824"/>
                      <a:pt x="305" y="821"/>
                    </a:cubicBezTo>
                    <a:cubicBezTo>
                      <a:pt x="302" y="821"/>
                      <a:pt x="299" y="823"/>
                      <a:pt x="294" y="824"/>
                    </a:cubicBezTo>
                    <a:cubicBezTo>
                      <a:pt x="294" y="825"/>
                      <a:pt x="294" y="824"/>
                      <a:pt x="294" y="825"/>
                    </a:cubicBezTo>
                    <a:cubicBezTo>
                      <a:pt x="296" y="826"/>
                      <a:pt x="297" y="827"/>
                      <a:pt x="297" y="828"/>
                    </a:cubicBezTo>
                    <a:cubicBezTo>
                      <a:pt x="297" y="829"/>
                      <a:pt x="296" y="831"/>
                      <a:pt x="295" y="831"/>
                    </a:cubicBezTo>
                    <a:cubicBezTo>
                      <a:pt x="294" y="831"/>
                      <a:pt x="293" y="830"/>
                      <a:pt x="290" y="829"/>
                    </a:cubicBezTo>
                    <a:cubicBezTo>
                      <a:pt x="289" y="829"/>
                      <a:pt x="289" y="829"/>
                      <a:pt x="288" y="830"/>
                    </a:cubicBezTo>
                    <a:close/>
                    <a:moveTo>
                      <a:pt x="316" y="787"/>
                    </a:moveTo>
                    <a:cubicBezTo>
                      <a:pt x="316" y="785"/>
                      <a:pt x="319" y="786"/>
                      <a:pt x="320" y="787"/>
                    </a:cubicBezTo>
                    <a:cubicBezTo>
                      <a:pt x="322" y="788"/>
                      <a:pt x="324" y="789"/>
                      <a:pt x="326" y="794"/>
                    </a:cubicBezTo>
                    <a:cubicBezTo>
                      <a:pt x="325" y="796"/>
                      <a:pt x="325" y="797"/>
                      <a:pt x="324" y="798"/>
                    </a:cubicBezTo>
                    <a:cubicBezTo>
                      <a:pt x="323" y="799"/>
                      <a:pt x="318" y="798"/>
                      <a:pt x="318" y="795"/>
                    </a:cubicBezTo>
                    <a:cubicBezTo>
                      <a:pt x="317" y="793"/>
                      <a:pt x="316" y="788"/>
                      <a:pt x="316" y="787"/>
                    </a:cubicBezTo>
                    <a:close/>
                    <a:moveTo>
                      <a:pt x="340" y="802"/>
                    </a:moveTo>
                    <a:cubicBezTo>
                      <a:pt x="333" y="803"/>
                      <a:pt x="318" y="845"/>
                      <a:pt x="312" y="854"/>
                    </a:cubicBezTo>
                    <a:cubicBezTo>
                      <a:pt x="307" y="861"/>
                      <a:pt x="305" y="861"/>
                      <a:pt x="302" y="858"/>
                    </a:cubicBezTo>
                    <a:cubicBezTo>
                      <a:pt x="298" y="854"/>
                      <a:pt x="293" y="836"/>
                      <a:pt x="294" y="832"/>
                    </a:cubicBezTo>
                    <a:cubicBezTo>
                      <a:pt x="295" y="833"/>
                      <a:pt x="296" y="836"/>
                      <a:pt x="297" y="837"/>
                    </a:cubicBezTo>
                    <a:cubicBezTo>
                      <a:pt x="297" y="836"/>
                      <a:pt x="297" y="836"/>
                      <a:pt x="297" y="835"/>
                    </a:cubicBezTo>
                    <a:cubicBezTo>
                      <a:pt x="298" y="838"/>
                      <a:pt x="302" y="846"/>
                      <a:pt x="303" y="847"/>
                    </a:cubicBezTo>
                    <a:cubicBezTo>
                      <a:pt x="306" y="849"/>
                      <a:pt x="307" y="845"/>
                      <a:pt x="309" y="843"/>
                    </a:cubicBezTo>
                    <a:cubicBezTo>
                      <a:pt x="313" y="834"/>
                      <a:pt x="324" y="807"/>
                      <a:pt x="329" y="799"/>
                    </a:cubicBezTo>
                    <a:cubicBezTo>
                      <a:pt x="331" y="794"/>
                      <a:pt x="334" y="789"/>
                      <a:pt x="330" y="786"/>
                    </a:cubicBezTo>
                    <a:cubicBezTo>
                      <a:pt x="319" y="780"/>
                      <a:pt x="305" y="785"/>
                      <a:pt x="295" y="779"/>
                    </a:cubicBezTo>
                    <a:cubicBezTo>
                      <a:pt x="295" y="778"/>
                      <a:pt x="295" y="778"/>
                      <a:pt x="296" y="778"/>
                    </a:cubicBezTo>
                    <a:cubicBezTo>
                      <a:pt x="301" y="776"/>
                      <a:pt x="327" y="782"/>
                      <a:pt x="327" y="782"/>
                    </a:cubicBezTo>
                    <a:cubicBezTo>
                      <a:pt x="335" y="784"/>
                      <a:pt x="345" y="793"/>
                      <a:pt x="340" y="802"/>
                    </a:cubicBezTo>
                    <a:close/>
                    <a:moveTo>
                      <a:pt x="364" y="858"/>
                    </a:moveTo>
                    <a:cubicBezTo>
                      <a:pt x="364" y="858"/>
                      <a:pt x="362" y="859"/>
                      <a:pt x="362" y="860"/>
                    </a:cubicBezTo>
                    <a:cubicBezTo>
                      <a:pt x="362" y="860"/>
                      <a:pt x="361" y="861"/>
                      <a:pt x="360" y="861"/>
                    </a:cubicBezTo>
                    <a:cubicBezTo>
                      <a:pt x="360" y="861"/>
                      <a:pt x="357" y="862"/>
                      <a:pt x="355" y="861"/>
                    </a:cubicBezTo>
                    <a:cubicBezTo>
                      <a:pt x="355" y="861"/>
                      <a:pt x="354" y="860"/>
                      <a:pt x="353" y="860"/>
                    </a:cubicBezTo>
                    <a:cubicBezTo>
                      <a:pt x="353" y="860"/>
                      <a:pt x="351" y="859"/>
                      <a:pt x="350" y="859"/>
                    </a:cubicBezTo>
                    <a:cubicBezTo>
                      <a:pt x="350" y="859"/>
                      <a:pt x="349" y="859"/>
                      <a:pt x="351" y="858"/>
                    </a:cubicBezTo>
                    <a:cubicBezTo>
                      <a:pt x="351" y="858"/>
                      <a:pt x="351" y="858"/>
                      <a:pt x="353" y="858"/>
                    </a:cubicBezTo>
                    <a:cubicBezTo>
                      <a:pt x="353" y="858"/>
                      <a:pt x="353" y="858"/>
                      <a:pt x="354" y="857"/>
                    </a:cubicBezTo>
                    <a:cubicBezTo>
                      <a:pt x="354" y="857"/>
                      <a:pt x="354" y="857"/>
                      <a:pt x="354" y="857"/>
                    </a:cubicBezTo>
                    <a:cubicBezTo>
                      <a:pt x="354" y="857"/>
                      <a:pt x="355" y="858"/>
                      <a:pt x="356" y="856"/>
                    </a:cubicBezTo>
                    <a:cubicBezTo>
                      <a:pt x="356" y="856"/>
                      <a:pt x="356" y="855"/>
                      <a:pt x="357" y="855"/>
                    </a:cubicBezTo>
                    <a:cubicBezTo>
                      <a:pt x="357" y="855"/>
                      <a:pt x="361" y="853"/>
                      <a:pt x="370" y="848"/>
                    </a:cubicBezTo>
                    <a:cubicBezTo>
                      <a:pt x="370" y="848"/>
                      <a:pt x="378" y="843"/>
                      <a:pt x="384" y="837"/>
                    </a:cubicBezTo>
                    <a:cubicBezTo>
                      <a:pt x="384" y="837"/>
                      <a:pt x="388" y="834"/>
                      <a:pt x="392" y="831"/>
                    </a:cubicBezTo>
                    <a:cubicBezTo>
                      <a:pt x="392" y="831"/>
                      <a:pt x="405" y="820"/>
                      <a:pt x="408" y="817"/>
                    </a:cubicBezTo>
                    <a:cubicBezTo>
                      <a:pt x="408" y="817"/>
                      <a:pt x="398" y="813"/>
                      <a:pt x="400" y="808"/>
                    </a:cubicBezTo>
                    <a:cubicBezTo>
                      <a:pt x="400" y="808"/>
                      <a:pt x="400" y="806"/>
                      <a:pt x="401" y="808"/>
                    </a:cubicBezTo>
                    <a:cubicBezTo>
                      <a:pt x="401" y="808"/>
                      <a:pt x="405" y="812"/>
                      <a:pt x="412" y="810"/>
                    </a:cubicBezTo>
                    <a:cubicBezTo>
                      <a:pt x="412" y="810"/>
                      <a:pt x="416" y="810"/>
                      <a:pt x="420" y="807"/>
                    </a:cubicBezTo>
                    <a:cubicBezTo>
                      <a:pt x="420" y="807"/>
                      <a:pt x="424" y="807"/>
                      <a:pt x="426" y="815"/>
                    </a:cubicBezTo>
                    <a:cubicBezTo>
                      <a:pt x="426" y="815"/>
                      <a:pt x="427" y="819"/>
                      <a:pt x="424" y="818"/>
                    </a:cubicBezTo>
                    <a:cubicBezTo>
                      <a:pt x="424" y="818"/>
                      <a:pt x="421" y="818"/>
                      <a:pt x="419" y="819"/>
                    </a:cubicBezTo>
                    <a:cubicBezTo>
                      <a:pt x="418" y="819"/>
                      <a:pt x="417" y="819"/>
                      <a:pt x="416" y="820"/>
                    </a:cubicBezTo>
                    <a:cubicBezTo>
                      <a:pt x="416" y="820"/>
                      <a:pt x="409" y="826"/>
                      <a:pt x="396" y="835"/>
                    </a:cubicBezTo>
                    <a:cubicBezTo>
                      <a:pt x="396" y="835"/>
                      <a:pt x="390" y="839"/>
                      <a:pt x="380" y="848"/>
                    </a:cubicBezTo>
                    <a:cubicBezTo>
                      <a:pt x="380" y="848"/>
                      <a:pt x="373" y="855"/>
                      <a:pt x="364" y="858"/>
                    </a:cubicBezTo>
                    <a:close/>
                    <a:moveTo>
                      <a:pt x="429" y="859"/>
                    </a:moveTo>
                    <a:cubicBezTo>
                      <a:pt x="429" y="859"/>
                      <a:pt x="429" y="860"/>
                      <a:pt x="429" y="861"/>
                    </a:cubicBezTo>
                    <a:cubicBezTo>
                      <a:pt x="429" y="861"/>
                      <a:pt x="429" y="863"/>
                      <a:pt x="427" y="862"/>
                    </a:cubicBezTo>
                    <a:cubicBezTo>
                      <a:pt x="427" y="862"/>
                      <a:pt x="420" y="864"/>
                      <a:pt x="418" y="866"/>
                    </a:cubicBezTo>
                    <a:cubicBezTo>
                      <a:pt x="418" y="866"/>
                      <a:pt x="415" y="870"/>
                      <a:pt x="415" y="872"/>
                    </a:cubicBezTo>
                    <a:cubicBezTo>
                      <a:pt x="415" y="872"/>
                      <a:pt x="415" y="875"/>
                      <a:pt x="412" y="875"/>
                    </a:cubicBezTo>
                    <a:cubicBezTo>
                      <a:pt x="412" y="875"/>
                      <a:pt x="411" y="876"/>
                      <a:pt x="409" y="875"/>
                    </a:cubicBezTo>
                    <a:cubicBezTo>
                      <a:pt x="409" y="875"/>
                      <a:pt x="406" y="873"/>
                      <a:pt x="403" y="876"/>
                    </a:cubicBezTo>
                    <a:cubicBezTo>
                      <a:pt x="403" y="876"/>
                      <a:pt x="403" y="877"/>
                      <a:pt x="402" y="875"/>
                    </a:cubicBezTo>
                    <a:cubicBezTo>
                      <a:pt x="402" y="875"/>
                      <a:pt x="402" y="874"/>
                      <a:pt x="400" y="874"/>
                    </a:cubicBezTo>
                    <a:cubicBezTo>
                      <a:pt x="400" y="874"/>
                      <a:pt x="400" y="873"/>
                      <a:pt x="400" y="872"/>
                    </a:cubicBezTo>
                    <a:cubicBezTo>
                      <a:pt x="400" y="872"/>
                      <a:pt x="400" y="870"/>
                      <a:pt x="398" y="869"/>
                    </a:cubicBezTo>
                    <a:cubicBezTo>
                      <a:pt x="398" y="869"/>
                      <a:pt x="397" y="869"/>
                      <a:pt x="396" y="867"/>
                    </a:cubicBezTo>
                    <a:cubicBezTo>
                      <a:pt x="396" y="867"/>
                      <a:pt x="395" y="861"/>
                      <a:pt x="394" y="858"/>
                    </a:cubicBezTo>
                    <a:cubicBezTo>
                      <a:pt x="394" y="858"/>
                      <a:pt x="393" y="855"/>
                      <a:pt x="390" y="854"/>
                    </a:cubicBezTo>
                    <a:cubicBezTo>
                      <a:pt x="390" y="854"/>
                      <a:pt x="386" y="848"/>
                      <a:pt x="388" y="848"/>
                    </a:cubicBezTo>
                    <a:cubicBezTo>
                      <a:pt x="388" y="848"/>
                      <a:pt x="393" y="848"/>
                      <a:pt x="395" y="854"/>
                    </a:cubicBezTo>
                    <a:cubicBezTo>
                      <a:pt x="395" y="854"/>
                      <a:pt x="395" y="856"/>
                      <a:pt x="396" y="858"/>
                    </a:cubicBezTo>
                    <a:cubicBezTo>
                      <a:pt x="396" y="858"/>
                      <a:pt x="396" y="860"/>
                      <a:pt x="399" y="866"/>
                    </a:cubicBezTo>
                    <a:cubicBezTo>
                      <a:pt x="399" y="866"/>
                      <a:pt x="399" y="867"/>
                      <a:pt x="400" y="865"/>
                    </a:cubicBezTo>
                    <a:cubicBezTo>
                      <a:pt x="401" y="863"/>
                      <a:pt x="401" y="863"/>
                      <a:pt x="401" y="863"/>
                    </a:cubicBezTo>
                    <a:cubicBezTo>
                      <a:pt x="401" y="863"/>
                      <a:pt x="402" y="861"/>
                      <a:pt x="403" y="862"/>
                    </a:cubicBezTo>
                    <a:cubicBezTo>
                      <a:pt x="403" y="862"/>
                      <a:pt x="404" y="863"/>
                      <a:pt x="404" y="862"/>
                    </a:cubicBezTo>
                    <a:cubicBezTo>
                      <a:pt x="404" y="862"/>
                      <a:pt x="407" y="861"/>
                      <a:pt x="409" y="858"/>
                    </a:cubicBezTo>
                    <a:cubicBezTo>
                      <a:pt x="409" y="858"/>
                      <a:pt x="412" y="856"/>
                      <a:pt x="411" y="855"/>
                    </a:cubicBezTo>
                    <a:cubicBezTo>
                      <a:pt x="411" y="855"/>
                      <a:pt x="408" y="852"/>
                      <a:pt x="407" y="850"/>
                    </a:cubicBezTo>
                    <a:cubicBezTo>
                      <a:pt x="407" y="850"/>
                      <a:pt x="405" y="849"/>
                      <a:pt x="406" y="848"/>
                    </a:cubicBezTo>
                    <a:cubicBezTo>
                      <a:pt x="406" y="848"/>
                      <a:pt x="407" y="848"/>
                      <a:pt x="410" y="849"/>
                    </a:cubicBezTo>
                    <a:cubicBezTo>
                      <a:pt x="410" y="849"/>
                      <a:pt x="416" y="850"/>
                      <a:pt x="418" y="848"/>
                    </a:cubicBezTo>
                    <a:cubicBezTo>
                      <a:pt x="418" y="848"/>
                      <a:pt x="419" y="846"/>
                      <a:pt x="420" y="847"/>
                    </a:cubicBezTo>
                    <a:cubicBezTo>
                      <a:pt x="420" y="847"/>
                      <a:pt x="423" y="850"/>
                      <a:pt x="424" y="850"/>
                    </a:cubicBezTo>
                    <a:cubicBezTo>
                      <a:pt x="424" y="850"/>
                      <a:pt x="430" y="852"/>
                      <a:pt x="429" y="859"/>
                    </a:cubicBezTo>
                    <a:close/>
                    <a:moveTo>
                      <a:pt x="485" y="876"/>
                    </a:moveTo>
                    <a:cubicBezTo>
                      <a:pt x="485" y="876"/>
                      <a:pt x="484" y="878"/>
                      <a:pt x="482" y="877"/>
                    </a:cubicBezTo>
                    <a:cubicBezTo>
                      <a:pt x="482" y="877"/>
                      <a:pt x="476" y="874"/>
                      <a:pt x="474" y="867"/>
                    </a:cubicBezTo>
                    <a:cubicBezTo>
                      <a:pt x="474" y="867"/>
                      <a:pt x="472" y="857"/>
                      <a:pt x="472" y="856"/>
                    </a:cubicBezTo>
                    <a:cubicBezTo>
                      <a:pt x="472" y="856"/>
                      <a:pt x="473" y="856"/>
                      <a:pt x="472" y="855"/>
                    </a:cubicBezTo>
                    <a:cubicBezTo>
                      <a:pt x="472" y="849"/>
                      <a:pt x="472" y="849"/>
                      <a:pt x="472" y="849"/>
                    </a:cubicBezTo>
                    <a:cubicBezTo>
                      <a:pt x="472" y="849"/>
                      <a:pt x="472" y="848"/>
                      <a:pt x="472" y="847"/>
                    </a:cubicBezTo>
                    <a:cubicBezTo>
                      <a:pt x="472" y="847"/>
                      <a:pt x="472" y="846"/>
                      <a:pt x="472" y="846"/>
                    </a:cubicBezTo>
                    <a:cubicBezTo>
                      <a:pt x="472" y="846"/>
                      <a:pt x="472" y="845"/>
                      <a:pt x="472" y="845"/>
                    </a:cubicBezTo>
                    <a:cubicBezTo>
                      <a:pt x="472" y="845"/>
                      <a:pt x="472" y="842"/>
                      <a:pt x="474" y="844"/>
                    </a:cubicBezTo>
                    <a:cubicBezTo>
                      <a:pt x="474" y="844"/>
                      <a:pt x="475" y="845"/>
                      <a:pt x="474" y="846"/>
                    </a:cubicBezTo>
                    <a:cubicBezTo>
                      <a:pt x="474" y="846"/>
                      <a:pt x="473" y="848"/>
                      <a:pt x="477" y="855"/>
                    </a:cubicBezTo>
                    <a:cubicBezTo>
                      <a:pt x="477" y="855"/>
                      <a:pt x="477" y="856"/>
                      <a:pt x="478" y="857"/>
                    </a:cubicBezTo>
                    <a:cubicBezTo>
                      <a:pt x="478" y="857"/>
                      <a:pt x="480" y="857"/>
                      <a:pt x="480" y="860"/>
                    </a:cubicBezTo>
                    <a:cubicBezTo>
                      <a:pt x="480" y="860"/>
                      <a:pt x="480" y="862"/>
                      <a:pt x="480" y="862"/>
                    </a:cubicBezTo>
                    <a:cubicBezTo>
                      <a:pt x="480" y="862"/>
                      <a:pt x="480" y="864"/>
                      <a:pt x="481" y="863"/>
                    </a:cubicBezTo>
                    <a:cubicBezTo>
                      <a:pt x="481" y="863"/>
                      <a:pt x="482" y="863"/>
                      <a:pt x="482" y="864"/>
                    </a:cubicBezTo>
                    <a:cubicBezTo>
                      <a:pt x="482" y="864"/>
                      <a:pt x="482" y="868"/>
                      <a:pt x="483" y="869"/>
                    </a:cubicBezTo>
                    <a:cubicBezTo>
                      <a:pt x="483" y="869"/>
                      <a:pt x="483" y="870"/>
                      <a:pt x="483" y="870"/>
                    </a:cubicBezTo>
                    <a:cubicBezTo>
                      <a:pt x="483" y="870"/>
                      <a:pt x="483" y="871"/>
                      <a:pt x="484" y="871"/>
                    </a:cubicBezTo>
                    <a:cubicBezTo>
                      <a:pt x="484" y="871"/>
                      <a:pt x="484" y="871"/>
                      <a:pt x="484" y="872"/>
                    </a:cubicBezTo>
                    <a:cubicBezTo>
                      <a:pt x="484" y="872"/>
                      <a:pt x="485" y="876"/>
                      <a:pt x="485" y="876"/>
                    </a:cubicBezTo>
                    <a:close/>
                    <a:moveTo>
                      <a:pt x="482" y="834"/>
                    </a:moveTo>
                    <a:cubicBezTo>
                      <a:pt x="482" y="834"/>
                      <a:pt x="480" y="833"/>
                      <a:pt x="480" y="833"/>
                    </a:cubicBezTo>
                    <a:cubicBezTo>
                      <a:pt x="480" y="833"/>
                      <a:pt x="479" y="833"/>
                      <a:pt x="477" y="833"/>
                    </a:cubicBezTo>
                    <a:cubicBezTo>
                      <a:pt x="477" y="833"/>
                      <a:pt x="476" y="833"/>
                      <a:pt x="476" y="832"/>
                    </a:cubicBezTo>
                    <a:cubicBezTo>
                      <a:pt x="476" y="832"/>
                      <a:pt x="479" y="827"/>
                      <a:pt x="478" y="823"/>
                    </a:cubicBezTo>
                    <a:cubicBezTo>
                      <a:pt x="478" y="823"/>
                      <a:pt x="477" y="822"/>
                      <a:pt x="478" y="821"/>
                    </a:cubicBezTo>
                    <a:cubicBezTo>
                      <a:pt x="478" y="821"/>
                      <a:pt x="479" y="820"/>
                      <a:pt x="480" y="821"/>
                    </a:cubicBezTo>
                    <a:cubicBezTo>
                      <a:pt x="480" y="821"/>
                      <a:pt x="484" y="829"/>
                      <a:pt x="485" y="832"/>
                    </a:cubicBezTo>
                    <a:cubicBezTo>
                      <a:pt x="485" y="832"/>
                      <a:pt x="485" y="835"/>
                      <a:pt x="482" y="834"/>
                    </a:cubicBezTo>
                    <a:close/>
                    <a:moveTo>
                      <a:pt x="540" y="839"/>
                    </a:moveTo>
                    <a:cubicBezTo>
                      <a:pt x="540" y="839"/>
                      <a:pt x="538" y="842"/>
                      <a:pt x="536" y="843"/>
                    </a:cubicBezTo>
                    <a:cubicBezTo>
                      <a:pt x="536" y="843"/>
                      <a:pt x="535" y="844"/>
                      <a:pt x="535" y="846"/>
                    </a:cubicBezTo>
                    <a:cubicBezTo>
                      <a:pt x="535" y="846"/>
                      <a:pt x="532" y="852"/>
                      <a:pt x="530" y="853"/>
                    </a:cubicBezTo>
                    <a:cubicBezTo>
                      <a:pt x="530" y="853"/>
                      <a:pt x="527" y="855"/>
                      <a:pt x="528" y="858"/>
                    </a:cubicBezTo>
                    <a:cubicBezTo>
                      <a:pt x="528" y="858"/>
                      <a:pt x="532" y="860"/>
                      <a:pt x="531" y="864"/>
                    </a:cubicBezTo>
                    <a:cubicBezTo>
                      <a:pt x="531" y="864"/>
                      <a:pt x="532" y="866"/>
                      <a:pt x="530" y="866"/>
                    </a:cubicBezTo>
                    <a:cubicBezTo>
                      <a:pt x="530" y="866"/>
                      <a:pt x="529" y="866"/>
                      <a:pt x="528" y="866"/>
                    </a:cubicBezTo>
                    <a:cubicBezTo>
                      <a:pt x="528" y="866"/>
                      <a:pt x="527" y="867"/>
                      <a:pt x="527" y="867"/>
                    </a:cubicBezTo>
                    <a:cubicBezTo>
                      <a:pt x="527" y="867"/>
                      <a:pt x="524" y="868"/>
                      <a:pt x="521" y="868"/>
                    </a:cubicBezTo>
                    <a:cubicBezTo>
                      <a:pt x="521" y="868"/>
                      <a:pt x="519" y="868"/>
                      <a:pt x="517" y="868"/>
                    </a:cubicBezTo>
                    <a:cubicBezTo>
                      <a:pt x="517" y="868"/>
                      <a:pt x="516" y="867"/>
                      <a:pt x="516" y="868"/>
                    </a:cubicBezTo>
                    <a:cubicBezTo>
                      <a:pt x="516" y="868"/>
                      <a:pt x="511" y="873"/>
                      <a:pt x="506" y="869"/>
                    </a:cubicBezTo>
                    <a:cubicBezTo>
                      <a:pt x="506" y="869"/>
                      <a:pt x="505" y="868"/>
                      <a:pt x="504" y="868"/>
                    </a:cubicBezTo>
                    <a:cubicBezTo>
                      <a:pt x="503" y="867"/>
                      <a:pt x="502" y="866"/>
                      <a:pt x="501" y="866"/>
                    </a:cubicBezTo>
                    <a:cubicBezTo>
                      <a:pt x="501" y="866"/>
                      <a:pt x="496" y="862"/>
                      <a:pt x="493" y="861"/>
                    </a:cubicBezTo>
                    <a:cubicBezTo>
                      <a:pt x="493" y="861"/>
                      <a:pt x="490" y="858"/>
                      <a:pt x="489" y="856"/>
                    </a:cubicBezTo>
                    <a:cubicBezTo>
                      <a:pt x="489" y="856"/>
                      <a:pt x="488" y="853"/>
                      <a:pt x="487" y="853"/>
                    </a:cubicBezTo>
                    <a:cubicBezTo>
                      <a:pt x="487" y="853"/>
                      <a:pt x="485" y="853"/>
                      <a:pt x="485" y="852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49"/>
                      <a:pt x="487" y="846"/>
                    </a:cubicBezTo>
                    <a:cubicBezTo>
                      <a:pt x="487" y="846"/>
                      <a:pt x="489" y="844"/>
                      <a:pt x="490" y="843"/>
                    </a:cubicBezTo>
                    <a:cubicBezTo>
                      <a:pt x="490" y="843"/>
                      <a:pt x="494" y="839"/>
                      <a:pt x="497" y="838"/>
                    </a:cubicBezTo>
                    <a:cubicBezTo>
                      <a:pt x="497" y="838"/>
                      <a:pt x="498" y="836"/>
                      <a:pt x="499" y="835"/>
                    </a:cubicBezTo>
                    <a:cubicBezTo>
                      <a:pt x="500" y="834"/>
                      <a:pt x="501" y="833"/>
                      <a:pt x="502" y="833"/>
                    </a:cubicBezTo>
                    <a:cubicBezTo>
                      <a:pt x="502" y="833"/>
                      <a:pt x="503" y="831"/>
                      <a:pt x="505" y="830"/>
                    </a:cubicBezTo>
                    <a:cubicBezTo>
                      <a:pt x="505" y="830"/>
                      <a:pt x="509" y="829"/>
                      <a:pt x="509" y="828"/>
                    </a:cubicBezTo>
                    <a:cubicBezTo>
                      <a:pt x="509" y="828"/>
                      <a:pt x="508" y="825"/>
                      <a:pt x="508" y="824"/>
                    </a:cubicBezTo>
                    <a:cubicBezTo>
                      <a:pt x="506" y="809"/>
                      <a:pt x="506" y="809"/>
                      <a:pt x="506" y="809"/>
                    </a:cubicBezTo>
                    <a:cubicBezTo>
                      <a:pt x="506" y="809"/>
                      <a:pt x="506" y="808"/>
                      <a:pt x="507" y="809"/>
                    </a:cubicBezTo>
                    <a:cubicBezTo>
                      <a:pt x="507" y="809"/>
                      <a:pt x="508" y="809"/>
                      <a:pt x="510" y="809"/>
                    </a:cubicBezTo>
                    <a:cubicBezTo>
                      <a:pt x="510" y="809"/>
                      <a:pt x="511" y="809"/>
                      <a:pt x="512" y="812"/>
                    </a:cubicBezTo>
                    <a:cubicBezTo>
                      <a:pt x="512" y="812"/>
                      <a:pt x="514" y="816"/>
                      <a:pt x="515" y="820"/>
                    </a:cubicBezTo>
                    <a:cubicBezTo>
                      <a:pt x="515" y="820"/>
                      <a:pt x="516" y="826"/>
                      <a:pt x="516" y="827"/>
                    </a:cubicBezTo>
                    <a:cubicBezTo>
                      <a:pt x="516" y="827"/>
                      <a:pt x="515" y="828"/>
                      <a:pt x="517" y="828"/>
                    </a:cubicBezTo>
                    <a:cubicBezTo>
                      <a:pt x="517" y="828"/>
                      <a:pt x="520" y="828"/>
                      <a:pt x="522" y="829"/>
                    </a:cubicBezTo>
                    <a:cubicBezTo>
                      <a:pt x="526" y="829"/>
                      <a:pt x="531" y="829"/>
                      <a:pt x="532" y="829"/>
                    </a:cubicBezTo>
                    <a:cubicBezTo>
                      <a:pt x="532" y="829"/>
                      <a:pt x="537" y="830"/>
                      <a:pt x="540" y="835"/>
                    </a:cubicBezTo>
                    <a:cubicBezTo>
                      <a:pt x="540" y="835"/>
                      <a:pt x="541" y="835"/>
                      <a:pt x="540" y="839"/>
                    </a:cubicBezTo>
                    <a:close/>
                    <a:moveTo>
                      <a:pt x="604" y="809"/>
                    </a:moveTo>
                    <a:cubicBezTo>
                      <a:pt x="604" y="809"/>
                      <a:pt x="603" y="810"/>
                      <a:pt x="603" y="811"/>
                    </a:cubicBezTo>
                    <a:cubicBezTo>
                      <a:pt x="603" y="811"/>
                      <a:pt x="602" y="815"/>
                      <a:pt x="602" y="816"/>
                    </a:cubicBezTo>
                    <a:cubicBezTo>
                      <a:pt x="602" y="816"/>
                      <a:pt x="602" y="819"/>
                      <a:pt x="601" y="821"/>
                    </a:cubicBezTo>
                    <a:cubicBezTo>
                      <a:pt x="601" y="821"/>
                      <a:pt x="597" y="826"/>
                      <a:pt x="601" y="831"/>
                    </a:cubicBezTo>
                    <a:cubicBezTo>
                      <a:pt x="601" y="831"/>
                      <a:pt x="604" y="834"/>
                      <a:pt x="601" y="837"/>
                    </a:cubicBezTo>
                    <a:cubicBezTo>
                      <a:pt x="601" y="837"/>
                      <a:pt x="599" y="837"/>
                      <a:pt x="598" y="840"/>
                    </a:cubicBezTo>
                    <a:cubicBezTo>
                      <a:pt x="598" y="840"/>
                      <a:pt x="598" y="842"/>
                      <a:pt x="598" y="842"/>
                    </a:cubicBezTo>
                    <a:cubicBezTo>
                      <a:pt x="598" y="842"/>
                      <a:pt x="598" y="844"/>
                      <a:pt x="598" y="845"/>
                    </a:cubicBezTo>
                    <a:cubicBezTo>
                      <a:pt x="598" y="845"/>
                      <a:pt x="597" y="847"/>
                      <a:pt x="595" y="848"/>
                    </a:cubicBezTo>
                    <a:cubicBezTo>
                      <a:pt x="595" y="848"/>
                      <a:pt x="592" y="850"/>
                      <a:pt x="592" y="851"/>
                    </a:cubicBezTo>
                    <a:cubicBezTo>
                      <a:pt x="592" y="851"/>
                      <a:pt x="590" y="853"/>
                      <a:pt x="590" y="853"/>
                    </a:cubicBezTo>
                    <a:cubicBezTo>
                      <a:pt x="590" y="853"/>
                      <a:pt x="589" y="853"/>
                      <a:pt x="589" y="854"/>
                    </a:cubicBezTo>
                    <a:cubicBezTo>
                      <a:pt x="589" y="854"/>
                      <a:pt x="588" y="856"/>
                      <a:pt x="585" y="857"/>
                    </a:cubicBezTo>
                    <a:cubicBezTo>
                      <a:pt x="585" y="857"/>
                      <a:pt x="585" y="851"/>
                      <a:pt x="585" y="848"/>
                    </a:cubicBezTo>
                    <a:cubicBezTo>
                      <a:pt x="585" y="848"/>
                      <a:pt x="585" y="845"/>
                      <a:pt x="586" y="843"/>
                    </a:cubicBezTo>
                    <a:cubicBezTo>
                      <a:pt x="586" y="843"/>
                      <a:pt x="585" y="840"/>
                      <a:pt x="587" y="840"/>
                    </a:cubicBezTo>
                    <a:cubicBezTo>
                      <a:pt x="587" y="840"/>
                      <a:pt x="588" y="841"/>
                      <a:pt x="588" y="840"/>
                    </a:cubicBezTo>
                    <a:cubicBezTo>
                      <a:pt x="588" y="840"/>
                      <a:pt x="589" y="836"/>
                      <a:pt x="589" y="836"/>
                    </a:cubicBezTo>
                    <a:cubicBezTo>
                      <a:pt x="589" y="836"/>
                      <a:pt x="588" y="835"/>
                      <a:pt x="587" y="835"/>
                    </a:cubicBezTo>
                    <a:cubicBezTo>
                      <a:pt x="587" y="835"/>
                      <a:pt x="586" y="834"/>
                      <a:pt x="587" y="832"/>
                    </a:cubicBezTo>
                    <a:cubicBezTo>
                      <a:pt x="587" y="832"/>
                      <a:pt x="587" y="832"/>
                      <a:pt x="585" y="831"/>
                    </a:cubicBezTo>
                    <a:cubicBezTo>
                      <a:pt x="585" y="831"/>
                      <a:pt x="583" y="830"/>
                      <a:pt x="583" y="831"/>
                    </a:cubicBezTo>
                    <a:cubicBezTo>
                      <a:pt x="583" y="831"/>
                      <a:pt x="583" y="832"/>
                      <a:pt x="581" y="831"/>
                    </a:cubicBezTo>
                    <a:cubicBezTo>
                      <a:pt x="581" y="831"/>
                      <a:pt x="572" y="829"/>
                      <a:pt x="576" y="827"/>
                    </a:cubicBezTo>
                    <a:cubicBezTo>
                      <a:pt x="576" y="827"/>
                      <a:pt x="581" y="827"/>
                      <a:pt x="584" y="823"/>
                    </a:cubicBezTo>
                    <a:cubicBezTo>
                      <a:pt x="584" y="823"/>
                      <a:pt x="586" y="822"/>
                      <a:pt x="586" y="815"/>
                    </a:cubicBezTo>
                    <a:cubicBezTo>
                      <a:pt x="586" y="815"/>
                      <a:pt x="586" y="814"/>
                      <a:pt x="585" y="813"/>
                    </a:cubicBezTo>
                    <a:cubicBezTo>
                      <a:pt x="585" y="813"/>
                      <a:pt x="585" y="813"/>
                      <a:pt x="585" y="812"/>
                    </a:cubicBezTo>
                    <a:cubicBezTo>
                      <a:pt x="585" y="812"/>
                      <a:pt x="585" y="811"/>
                      <a:pt x="584" y="810"/>
                    </a:cubicBezTo>
                    <a:cubicBezTo>
                      <a:pt x="584" y="810"/>
                      <a:pt x="584" y="809"/>
                      <a:pt x="584" y="808"/>
                    </a:cubicBezTo>
                    <a:cubicBezTo>
                      <a:pt x="584" y="808"/>
                      <a:pt x="584" y="807"/>
                      <a:pt x="583" y="807"/>
                    </a:cubicBezTo>
                    <a:cubicBezTo>
                      <a:pt x="583" y="807"/>
                      <a:pt x="583" y="806"/>
                      <a:pt x="583" y="805"/>
                    </a:cubicBezTo>
                    <a:cubicBezTo>
                      <a:pt x="583" y="805"/>
                      <a:pt x="583" y="805"/>
                      <a:pt x="583" y="804"/>
                    </a:cubicBezTo>
                    <a:cubicBezTo>
                      <a:pt x="583" y="804"/>
                      <a:pt x="582" y="803"/>
                      <a:pt x="583" y="803"/>
                    </a:cubicBezTo>
                    <a:cubicBezTo>
                      <a:pt x="583" y="803"/>
                      <a:pt x="584" y="803"/>
                      <a:pt x="583" y="801"/>
                    </a:cubicBezTo>
                    <a:cubicBezTo>
                      <a:pt x="583" y="801"/>
                      <a:pt x="582" y="800"/>
                      <a:pt x="581" y="799"/>
                    </a:cubicBezTo>
                    <a:cubicBezTo>
                      <a:pt x="580" y="798"/>
                      <a:pt x="580" y="798"/>
                      <a:pt x="580" y="798"/>
                    </a:cubicBezTo>
                    <a:cubicBezTo>
                      <a:pt x="577" y="791"/>
                      <a:pt x="577" y="791"/>
                      <a:pt x="577" y="791"/>
                    </a:cubicBezTo>
                    <a:cubicBezTo>
                      <a:pt x="577" y="791"/>
                      <a:pt x="573" y="788"/>
                      <a:pt x="577" y="789"/>
                    </a:cubicBezTo>
                    <a:cubicBezTo>
                      <a:pt x="577" y="789"/>
                      <a:pt x="581" y="788"/>
                      <a:pt x="583" y="789"/>
                    </a:cubicBezTo>
                    <a:cubicBezTo>
                      <a:pt x="583" y="789"/>
                      <a:pt x="587" y="789"/>
                      <a:pt x="588" y="789"/>
                    </a:cubicBezTo>
                    <a:cubicBezTo>
                      <a:pt x="588" y="789"/>
                      <a:pt x="589" y="789"/>
                      <a:pt x="591" y="792"/>
                    </a:cubicBezTo>
                    <a:cubicBezTo>
                      <a:pt x="591" y="792"/>
                      <a:pt x="592" y="796"/>
                      <a:pt x="593" y="796"/>
                    </a:cubicBezTo>
                    <a:cubicBezTo>
                      <a:pt x="593" y="796"/>
                      <a:pt x="597" y="797"/>
                      <a:pt x="598" y="797"/>
                    </a:cubicBezTo>
                    <a:cubicBezTo>
                      <a:pt x="598" y="797"/>
                      <a:pt x="598" y="797"/>
                      <a:pt x="599" y="797"/>
                    </a:cubicBezTo>
                    <a:cubicBezTo>
                      <a:pt x="599" y="797"/>
                      <a:pt x="601" y="796"/>
                      <a:pt x="602" y="798"/>
                    </a:cubicBezTo>
                    <a:cubicBezTo>
                      <a:pt x="602" y="798"/>
                      <a:pt x="602" y="800"/>
                      <a:pt x="603" y="799"/>
                    </a:cubicBezTo>
                    <a:cubicBezTo>
                      <a:pt x="603" y="799"/>
                      <a:pt x="605" y="799"/>
                      <a:pt x="605" y="802"/>
                    </a:cubicBezTo>
                    <a:cubicBezTo>
                      <a:pt x="605" y="802"/>
                      <a:pt x="607" y="807"/>
                      <a:pt x="604" y="809"/>
                    </a:cubicBezTo>
                    <a:close/>
                    <a:moveTo>
                      <a:pt x="631" y="834"/>
                    </a:moveTo>
                    <a:cubicBezTo>
                      <a:pt x="631" y="834"/>
                      <a:pt x="630" y="838"/>
                      <a:pt x="627" y="838"/>
                    </a:cubicBezTo>
                    <a:cubicBezTo>
                      <a:pt x="627" y="838"/>
                      <a:pt x="625" y="839"/>
                      <a:pt x="624" y="839"/>
                    </a:cubicBezTo>
                    <a:cubicBezTo>
                      <a:pt x="624" y="839"/>
                      <a:pt x="622" y="839"/>
                      <a:pt x="621" y="838"/>
                    </a:cubicBezTo>
                    <a:cubicBezTo>
                      <a:pt x="621" y="838"/>
                      <a:pt x="620" y="838"/>
                      <a:pt x="619" y="839"/>
                    </a:cubicBezTo>
                    <a:cubicBezTo>
                      <a:pt x="619" y="839"/>
                      <a:pt x="619" y="839"/>
                      <a:pt x="617" y="837"/>
                    </a:cubicBezTo>
                    <a:cubicBezTo>
                      <a:pt x="617" y="837"/>
                      <a:pt x="616" y="836"/>
                      <a:pt x="616" y="834"/>
                    </a:cubicBezTo>
                    <a:cubicBezTo>
                      <a:pt x="616" y="834"/>
                      <a:pt x="616" y="832"/>
                      <a:pt x="614" y="829"/>
                    </a:cubicBezTo>
                    <a:cubicBezTo>
                      <a:pt x="614" y="829"/>
                      <a:pt x="613" y="825"/>
                      <a:pt x="615" y="825"/>
                    </a:cubicBezTo>
                    <a:cubicBezTo>
                      <a:pt x="615" y="825"/>
                      <a:pt x="617" y="825"/>
                      <a:pt x="618" y="825"/>
                    </a:cubicBezTo>
                    <a:cubicBezTo>
                      <a:pt x="618" y="825"/>
                      <a:pt x="621" y="825"/>
                      <a:pt x="625" y="826"/>
                    </a:cubicBezTo>
                    <a:cubicBezTo>
                      <a:pt x="625" y="826"/>
                      <a:pt x="628" y="828"/>
                      <a:pt x="629" y="828"/>
                    </a:cubicBezTo>
                    <a:cubicBezTo>
                      <a:pt x="629" y="828"/>
                      <a:pt x="631" y="828"/>
                      <a:pt x="631" y="831"/>
                    </a:cubicBezTo>
                    <a:cubicBezTo>
                      <a:pt x="631" y="831"/>
                      <a:pt x="631" y="832"/>
                      <a:pt x="631" y="833"/>
                    </a:cubicBezTo>
                    <a:cubicBezTo>
                      <a:pt x="631" y="833"/>
                      <a:pt x="631" y="834"/>
                      <a:pt x="631" y="834"/>
                    </a:cubicBezTo>
                    <a:close/>
                    <a:moveTo>
                      <a:pt x="667" y="773"/>
                    </a:moveTo>
                    <a:cubicBezTo>
                      <a:pt x="667" y="773"/>
                      <a:pt x="664" y="773"/>
                      <a:pt x="663" y="772"/>
                    </a:cubicBezTo>
                    <a:cubicBezTo>
                      <a:pt x="663" y="772"/>
                      <a:pt x="662" y="771"/>
                      <a:pt x="661" y="773"/>
                    </a:cubicBezTo>
                    <a:cubicBezTo>
                      <a:pt x="661" y="773"/>
                      <a:pt x="655" y="778"/>
                      <a:pt x="656" y="783"/>
                    </a:cubicBezTo>
                    <a:cubicBezTo>
                      <a:pt x="656" y="783"/>
                      <a:pt x="655" y="784"/>
                      <a:pt x="656" y="786"/>
                    </a:cubicBezTo>
                    <a:cubicBezTo>
                      <a:pt x="656" y="786"/>
                      <a:pt x="656" y="788"/>
                      <a:pt x="656" y="789"/>
                    </a:cubicBezTo>
                    <a:cubicBezTo>
                      <a:pt x="656" y="789"/>
                      <a:pt x="656" y="792"/>
                      <a:pt x="655" y="793"/>
                    </a:cubicBezTo>
                    <a:cubicBezTo>
                      <a:pt x="655" y="793"/>
                      <a:pt x="653" y="793"/>
                      <a:pt x="652" y="794"/>
                    </a:cubicBezTo>
                    <a:cubicBezTo>
                      <a:pt x="652" y="794"/>
                      <a:pt x="652" y="794"/>
                      <a:pt x="651" y="794"/>
                    </a:cubicBezTo>
                    <a:cubicBezTo>
                      <a:pt x="651" y="794"/>
                      <a:pt x="647" y="794"/>
                      <a:pt x="647" y="791"/>
                    </a:cubicBezTo>
                    <a:cubicBezTo>
                      <a:pt x="647" y="791"/>
                      <a:pt x="648" y="788"/>
                      <a:pt x="647" y="785"/>
                    </a:cubicBezTo>
                    <a:cubicBezTo>
                      <a:pt x="647" y="785"/>
                      <a:pt x="646" y="782"/>
                      <a:pt x="648" y="781"/>
                    </a:cubicBezTo>
                    <a:cubicBezTo>
                      <a:pt x="648" y="781"/>
                      <a:pt x="651" y="780"/>
                      <a:pt x="652" y="780"/>
                    </a:cubicBezTo>
                    <a:cubicBezTo>
                      <a:pt x="652" y="780"/>
                      <a:pt x="653" y="780"/>
                      <a:pt x="653" y="779"/>
                    </a:cubicBezTo>
                    <a:cubicBezTo>
                      <a:pt x="653" y="779"/>
                      <a:pt x="658" y="773"/>
                      <a:pt x="660" y="770"/>
                    </a:cubicBezTo>
                    <a:cubicBezTo>
                      <a:pt x="660" y="770"/>
                      <a:pt x="661" y="770"/>
                      <a:pt x="659" y="768"/>
                    </a:cubicBezTo>
                    <a:cubicBezTo>
                      <a:pt x="659" y="768"/>
                      <a:pt x="654" y="762"/>
                      <a:pt x="649" y="761"/>
                    </a:cubicBezTo>
                    <a:cubicBezTo>
                      <a:pt x="649" y="761"/>
                      <a:pt x="644" y="758"/>
                      <a:pt x="642" y="759"/>
                    </a:cubicBezTo>
                    <a:cubicBezTo>
                      <a:pt x="642" y="759"/>
                      <a:pt x="633" y="758"/>
                      <a:pt x="639" y="757"/>
                    </a:cubicBezTo>
                    <a:cubicBezTo>
                      <a:pt x="639" y="757"/>
                      <a:pt x="645" y="755"/>
                      <a:pt x="653" y="761"/>
                    </a:cubicBezTo>
                    <a:cubicBezTo>
                      <a:pt x="653" y="761"/>
                      <a:pt x="659" y="764"/>
                      <a:pt x="661" y="767"/>
                    </a:cubicBezTo>
                    <a:cubicBezTo>
                      <a:pt x="661" y="767"/>
                      <a:pt x="661" y="769"/>
                      <a:pt x="662" y="767"/>
                    </a:cubicBezTo>
                    <a:cubicBezTo>
                      <a:pt x="662" y="767"/>
                      <a:pt x="665" y="765"/>
                      <a:pt x="663" y="763"/>
                    </a:cubicBezTo>
                    <a:cubicBezTo>
                      <a:pt x="663" y="763"/>
                      <a:pt x="660" y="757"/>
                      <a:pt x="649" y="750"/>
                    </a:cubicBezTo>
                    <a:cubicBezTo>
                      <a:pt x="649" y="750"/>
                      <a:pt x="645" y="748"/>
                      <a:pt x="643" y="748"/>
                    </a:cubicBezTo>
                    <a:cubicBezTo>
                      <a:pt x="643" y="748"/>
                      <a:pt x="641" y="748"/>
                      <a:pt x="643" y="747"/>
                    </a:cubicBezTo>
                    <a:cubicBezTo>
                      <a:pt x="643" y="747"/>
                      <a:pt x="649" y="745"/>
                      <a:pt x="655" y="750"/>
                    </a:cubicBezTo>
                    <a:cubicBezTo>
                      <a:pt x="655" y="750"/>
                      <a:pt x="660" y="755"/>
                      <a:pt x="664" y="758"/>
                    </a:cubicBezTo>
                    <a:cubicBezTo>
                      <a:pt x="664" y="758"/>
                      <a:pt x="665" y="760"/>
                      <a:pt x="664" y="758"/>
                    </a:cubicBezTo>
                    <a:cubicBezTo>
                      <a:pt x="664" y="758"/>
                      <a:pt x="664" y="756"/>
                      <a:pt x="665" y="756"/>
                    </a:cubicBezTo>
                    <a:cubicBezTo>
                      <a:pt x="665" y="756"/>
                      <a:pt x="665" y="755"/>
                      <a:pt x="664" y="755"/>
                    </a:cubicBezTo>
                    <a:cubicBezTo>
                      <a:pt x="664" y="755"/>
                      <a:pt x="663" y="753"/>
                      <a:pt x="664" y="753"/>
                    </a:cubicBezTo>
                    <a:cubicBezTo>
                      <a:pt x="664" y="753"/>
                      <a:pt x="664" y="752"/>
                      <a:pt x="663" y="752"/>
                    </a:cubicBezTo>
                    <a:cubicBezTo>
                      <a:pt x="663" y="752"/>
                      <a:pt x="662" y="751"/>
                      <a:pt x="661" y="751"/>
                    </a:cubicBezTo>
                    <a:cubicBezTo>
                      <a:pt x="661" y="751"/>
                      <a:pt x="656" y="751"/>
                      <a:pt x="659" y="750"/>
                    </a:cubicBezTo>
                    <a:cubicBezTo>
                      <a:pt x="659" y="750"/>
                      <a:pt x="661" y="750"/>
                      <a:pt x="662" y="750"/>
                    </a:cubicBezTo>
                    <a:cubicBezTo>
                      <a:pt x="662" y="750"/>
                      <a:pt x="663" y="750"/>
                      <a:pt x="662" y="749"/>
                    </a:cubicBezTo>
                    <a:cubicBezTo>
                      <a:pt x="662" y="749"/>
                      <a:pt x="660" y="745"/>
                      <a:pt x="660" y="744"/>
                    </a:cubicBezTo>
                    <a:cubicBezTo>
                      <a:pt x="660" y="744"/>
                      <a:pt x="659" y="742"/>
                      <a:pt x="659" y="744"/>
                    </a:cubicBezTo>
                    <a:cubicBezTo>
                      <a:pt x="659" y="744"/>
                      <a:pt x="658" y="746"/>
                      <a:pt x="655" y="745"/>
                    </a:cubicBezTo>
                    <a:cubicBezTo>
                      <a:pt x="655" y="745"/>
                      <a:pt x="650" y="744"/>
                      <a:pt x="650" y="741"/>
                    </a:cubicBezTo>
                    <a:cubicBezTo>
                      <a:pt x="650" y="741"/>
                      <a:pt x="651" y="737"/>
                      <a:pt x="648" y="737"/>
                    </a:cubicBezTo>
                    <a:cubicBezTo>
                      <a:pt x="648" y="737"/>
                      <a:pt x="645" y="736"/>
                      <a:pt x="648" y="735"/>
                    </a:cubicBezTo>
                    <a:cubicBezTo>
                      <a:pt x="648" y="735"/>
                      <a:pt x="651" y="735"/>
                      <a:pt x="655" y="736"/>
                    </a:cubicBezTo>
                    <a:cubicBezTo>
                      <a:pt x="655" y="736"/>
                      <a:pt x="655" y="737"/>
                      <a:pt x="657" y="735"/>
                    </a:cubicBezTo>
                    <a:cubicBezTo>
                      <a:pt x="657" y="735"/>
                      <a:pt x="666" y="732"/>
                      <a:pt x="667" y="737"/>
                    </a:cubicBezTo>
                    <a:cubicBezTo>
                      <a:pt x="667" y="737"/>
                      <a:pt x="667" y="742"/>
                      <a:pt x="668" y="744"/>
                    </a:cubicBezTo>
                    <a:cubicBezTo>
                      <a:pt x="668" y="744"/>
                      <a:pt x="669" y="746"/>
                      <a:pt x="668" y="747"/>
                    </a:cubicBezTo>
                    <a:cubicBezTo>
                      <a:pt x="668" y="747"/>
                      <a:pt x="668" y="748"/>
                      <a:pt x="669" y="750"/>
                    </a:cubicBezTo>
                    <a:cubicBezTo>
                      <a:pt x="669" y="750"/>
                      <a:pt x="670" y="751"/>
                      <a:pt x="669" y="751"/>
                    </a:cubicBezTo>
                    <a:cubicBezTo>
                      <a:pt x="669" y="751"/>
                      <a:pt x="669" y="753"/>
                      <a:pt x="670" y="755"/>
                    </a:cubicBezTo>
                    <a:cubicBezTo>
                      <a:pt x="670" y="755"/>
                      <a:pt x="668" y="758"/>
                      <a:pt x="670" y="756"/>
                    </a:cubicBezTo>
                    <a:cubicBezTo>
                      <a:pt x="670" y="756"/>
                      <a:pt x="675" y="749"/>
                      <a:pt x="678" y="746"/>
                    </a:cubicBezTo>
                    <a:cubicBezTo>
                      <a:pt x="678" y="746"/>
                      <a:pt x="679" y="744"/>
                      <a:pt x="677" y="744"/>
                    </a:cubicBezTo>
                    <a:cubicBezTo>
                      <a:pt x="677" y="744"/>
                      <a:pt x="673" y="743"/>
                      <a:pt x="671" y="742"/>
                    </a:cubicBezTo>
                    <a:cubicBezTo>
                      <a:pt x="671" y="742"/>
                      <a:pt x="669" y="741"/>
                      <a:pt x="671" y="741"/>
                    </a:cubicBezTo>
                    <a:cubicBezTo>
                      <a:pt x="671" y="741"/>
                      <a:pt x="673" y="741"/>
                      <a:pt x="673" y="740"/>
                    </a:cubicBezTo>
                    <a:cubicBezTo>
                      <a:pt x="673" y="740"/>
                      <a:pt x="672" y="739"/>
                      <a:pt x="674" y="739"/>
                    </a:cubicBezTo>
                    <a:cubicBezTo>
                      <a:pt x="674" y="739"/>
                      <a:pt x="676" y="739"/>
                      <a:pt x="675" y="737"/>
                    </a:cubicBezTo>
                    <a:cubicBezTo>
                      <a:pt x="675" y="737"/>
                      <a:pt x="674" y="734"/>
                      <a:pt x="673" y="735"/>
                    </a:cubicBezTo>
                    <a:cubicBezTo>
                      <a:pt x="673" y="735"/>
                      <a:pt x="670" y="735"/>
                      <a:pt x="668" y="733"/>
                    </a:cubicBezTo>
                    <a:cubicBezTo>
                      <a:pt x="668" y="733"/>
                      <a:pt x="666" y="732"/>
                      <a:pt x="667" y="732"/>
                    </a:cubicBezTo>
                    <a:cubicBezTo>
                      <a:pt x="667" y="732"/>
                      <a:pt x="666" y="730"/>
                      <a:pt x="668" y="731"/>
                    </a:cubicBezTo>
                    <a:cubicBezTo>
                      <a:pt x="668" y="731"/>
                      <a:pt x="672" y="733"/>
                      <a:pt x="671" y="731"/>
                    </a:cubicBezTo>
                    <a:cubicBezTo>
                      <a:pt x="669" y="728"/>
                      <a:pt x="669" y="728"/>
                      <a:pt x="669" y="728"/>
                    </a:cubicBezTo>
                    <a:cubicBezTo>
                      <a:pt x="669" y="728"/>
                      <a:pt x="668" y="726"/>
                      <a:pt x="665" y="728"/>
                    </a:cubicBezTo>
                    <a:cubicBezTo>
                      <a:pt x="665" y="728"/>
                      <a:pt x="660" y="729"/>
                      <a:pt x="662" y="727"/>
                    </a:cubicBezTo>
                    <a:cubicBezTo>
                      <a:pt x="662" y="727"/>
                      <a:pt x="664" y="726"/>
                      <a:pt x="663" y="725"/>
                    </a:cubicBezTo>
                    <a:cubicBezTo>
                      <a:pt x="663" y="725"/>
                      <a:pt x="662" y="725"/>
                      <a:pt x="664" y="723"/>
                    </a:cubicBezTo>
                    <a:cubicBezTo>
                      <a:pt x="664" y="723"/>
                      <a:pt x="665" y="723"/>
                      <a:pt x="664" y="722"/>
                    </a:cubicBezTo>
                    <a:cubicBezTo>
                      <a:pt x="664" y="722"/>
                      <a:pt x="665" y="721"/>
                      <a:pt x="667" y="720"/>
                    </a:cubicBezTo>
                    <a:cubicBezTo>
                      <a:pt x="667" y="720"/>
                      <a:pt x="675" y="717"/>
                      <a:pt x="676" y="722"/>
                    </a:cubicBezTo>
                    <a:cubicBezTo>
                      <a:pt x="676" y="722"/>
                      <a:pt x="677" y="724"/>
                      <a:pt x="676" y="725"/>
                    </a:cubicBezTo>
                    <a:cubicBezTo>
                      <a:pt x="676" y="725"/>
                      <a:pt x="676" y="725"/>
                      <a:pt x="677" y="729"/>
                    </a:cubicBezTo>
                    <a:cubicBezTo>
                      <a:pt x="677" y="729"/>
                      <a:pt x="676" y="731"/>
                      <a:pt x="678" y="732"/>
                    </a:cubicBezTo>
                    <a:cubicBezTo>
                      <a:pt x="678" y="732"/>
                      <a:pt x="680" y="735"/>
                      <a:pt x="680" y="737"/>
                    </a:cubicBezTo>
                    <a:cubicBezTo>
                      <a:pt x="680" y="737"/>
                      <a:pt x="682" y="739"/>
                      <a:pt x="682" y="740"/>
                    </a:cubicBezTo>
                    <a:cubicBezTo>
                      <a:pt x="682" y="740"/>
                      <a:pt x="682" y="742"/>
                      <a:pt x="683" y="741"/>
                    </a:cubicBezTo>
                    <a:cubicBezTo>
                      <a:pt x="683" y="741"/>
                      <a:pt x="691" y="731"/>
                      <a:pt x="697" y="734"/>
                    </a:cubicBezTo>
                    <a:cubicBezTo>
                      <a:pt x="697" y="734"/>
                      <a:pt x="700" y="733"/>
                      <a:pt x="697" y="739"/>
                    </a:cubicBezTo>
                    <a:cubicBezTo>
                      <a:pt x="697" y="739"/>
                      <a:pt x="695" y="740"/>
                      <a:pt x="694" y="741"/>
                    </a:cubicBezTo>
                    <a:cubicBezTo>
                      <a:pt x="688" y="743"/>
                      <a:pt x="688" y="743"/>
                      <a:pt x="688" y="743"/>
                    </a:cubicBezTo>
                    <a:cubicBezTo>
                      <a:pt x="688" y="743"/>
                      <a:pt x="686" y="744"/>
                      <a:pt x="688" y="742"/>
                    </a:cubicBezTo>
                    <a:cubicBezTo>
                      <a:pt x="688" y="742"/>
                      <a:pt x="691" y="740"/>
                      <a:pt x="691" y="738"/>
                    </a:cubicBezTo>
                    <a:cubicBezTo>
                      <a:pt x="691" y="738"/>
                      <a:pt x="692" y="736"/>
                      <a:pt x="690" y="738"/>
                    </a:cubicBezTo>
                    <a:cubicBezTo>
                      <a:pt x="690" y="738"/>
                      <a:pt x="687" y="742"/>
                      <a:pt x="685" y="742"/>
                    </a:cubicBezTo>
                    <a:cubicBezTo>
                      <a:pt x="685" y="742"/>
                      <a:pt x="683" y="744"/>
                      <a:pt x="684" y="746"/>
                    </a:cubicBezTo>
                    <a:cubicBezTo>
                      <a:pt x="684" y="746"/>
                      <a:pt x="685" y="746"/>
                      <a:pt x="684" y="747"/>
                    </a:cubicBezTo>
                    <a:cubicBezTo>
                      <a:pt x="684" y="747"/>
                      <a:pt x="684" y="747"/>
                      <a:pt x="685" y="748"/>
                    </a:cubicBezTo>
                    <a:cubicBezTo>
                      <a:pt x="685" y="748"/>
                      <a:pt x="687" y="751"/>
                      <a:pt x="683" y="751"/>
                    </a:cubicBezTo>
                    <a:cubicBezTo>
                      <a:pt x="683" y="751"/>
                      <a:pt x="680" y="751"/>
                      <a:pt x="679" y="750"/>
                    </a:cubicBezTo>
                    <a:cubicBezTo>
                      <a:pt x="679" y="750"/>
                      <a:pt x="679" y="747"/>
                      <a:pt x="677" y="750"/>
                    </a:cubicBezTo>
                    <a:cubicBezTo>
                      <a:pt x="677" y="750"/>
                      <a:pt x="674" y="755"/>
                      <a:pt x="672" y="757"/>
                    </a:cubicBezTo>
                    <a:cubicBezTo>
                      <a:pt x="672" y="757"/>
                      <a:pt x="667" y="762"/>
                      <a:pt x="668" y="764"/>
                    </a:cubicBezTo>
                    <a:cubicBezTo>
                      <a:pt x="668" y="764"/>
                      <a:pt x="671" y="765"/>
                      <a:pt x="669" y="766"/>
                    </a:cubicBezTo>
                    <a:cubicBezTo>
                      <a:pt x="669" y="766"/>
                      <a:pt x="668" y="766"/>
                      <a:pt x="667" y="765"/>
                    </a:cubicBezTo>
                    <a:cubicBezTo>
                      <a:pt x="667" y="765"/>
                      <a:pt x="666" y="765"/>
                      <a:pt x="665" y="767"/>
                    </a:cubicBezTo>
                    <a:cubicBezTo>
                      <a:pt x="665" y="767"/>
                      <a:pt x="662" y="770"/>
                      <a:pt x="665" y="771"/>
                    </a:cubicBezTo>
                    <a:cubicBezTo>
                      <a:pt x="665" y="771"/>
                      <a:pt x="665" y="771"/>
                      <a:pt x="666" y="772"/>
                    </a:cubicBezTo>
                    <a:cubicBezTo>
                      <a:pt x="666" y="772"/>
                      <a:pt x="668" y="772"/>
                      <a:pt x="667" y="773"/>
                    </a:cubicBezTo>
                    <a:close/>
                    <a:moveTo>
                      <a:pt x="706" y="796"/>
                    </a:moveTo>
                    <a:cubicBezTo>
                      <a:pt x="706" y="796"/>
                      <a:pt x="705" y="797"/>
                      <a:pt x="705" y="800"/>
                    </a:cubicBezTo>
                    <a:cubicBezTo>
                      <a:pt x="705" y="800"/>
                      <a:pt x="705" y="800"/>
                      <a:pt x="704" y="801"/>
                    </a:cubicBezTo>
                    <a:cubicBezTo>
                      <a:pt x="695" y="808"/>
                      <a:pt x="695" y="808"/>
                      <a:pt x="695" y="808"/>
                    </a:cubicBezTo>
                    <a:cubicBezTo>
                      <a:pt x="695" y="808"/>
                      <a:pt x="694" y="807"/>
                      <a:pt x="693" y="809"/>
                    </a:cubicBezTo>
                    <a:cubicBezTo>
                      <a:pt x="693" y="809"/>
                      <a:pt x="692" y="809"/>
                      <a:pt x="692" y="808"/>
                    </a:cubicBezTo>
                    <a:cubicBezTo>
                      <a:pt x="692" y="808"/>
                      <a:pt x="692" y="808"/>
                      <a:pt x="691" y="809"/>
                    </a:cubicBezTo>
                    <a:cubicBezTo>
                      <a:pt x="691" y="809"/>
                      <a:pt x="690" y="808"/>
                      <a:pt x="689" y="809"/>
                    </a:cubicBezTo>
                    <a:cubicBezTo>
                      <a:pt x="683" y="810"/>
                      <a:pt x="683" y="810"/>
                      <a:pt x="683" y="810"/>
                    </a:cubicBezTo>
                    <a:cubicBezTo>
                      <a:pt x="683" y="810"/>
                      <a:pt x="681" y="811"/>
                      <a:pt x="684" y="809"/>
                    </a:cubicBezTo>
                    <a:cubicBezTo>
                      <a:pt x="684" y="809"/>
                      <a:pt x="691" y="807"/>
                      <a:pt x="688" y="807"/>
                    </a:cubicBezTo>
                    <a:cubicBezTo>
                      <a:pt x="688" y="807"/>
                      <a:pt x="685" y="807"/>
                      <a:pt x="687" y="806"/>
                    </a:cubicBezTo>
                    <a:cubicBezTo>
                      <a:pt x="687" y="806"/>
                      <a:pt x="694" y="801"/>
                      <a:pt x="697" y="796"/>
                    </a:cubicBezTo>
                    <a:cubicBezTo>
                      <a:pt x="697" y="796"/>
                      <a:pt x="703" y="786"/>
                      <a:pt x="695" y="779"/>
                    </a:cubicBezTo>
                    <a:cubicBezTo>
                      <a:pt x="695" y="779"/>
                      <a:pt x="691" y="780"/>
                      <a:pt x="687" y="784"/>
                    </a:cubicBezTo>
                    <a:cubicBezTo>
                      <a:pt x="687" y="784"/>
                      <a:pt x="685" y="790"/>
                      <a:pt x="683" y="790"/>
                    </a:cubicBezTo>
                    <a:cubicBezTo>
                      <a:pt x="683" y="790"/>
                      <a:pt x="677" y="790"/>
                      <a:pt x="675" y="787"/>
                    </a:cubicBezTo>
                    <a:cubicBezTo>
                      <a:pt x="675" y="787"/>
                      <a:pt x="672" y="786"/>
                      <a:pt x="674" y="786"/>
                    </a:cubicBezTo>
                    <a:cubicBezTo>
                      <a:pt x="674" y="786"/>
                      <a:pt x="675" y="787"/>
                      <a:pt x="677" y="784"/>
                    </a:cubicBezTo>
                    <a:cubicBezTo>
                      <a:pt x="677" y="784"/>
                      <a:pt x="680" y="783"/>
                      <a:pt x="680" y="782"/>
                    </a:cubicBezTo>
                    <a:cubicBezTo>
                      <a:pt x="680" y="782"/>
                      <a:pt x="682" y="779"/>
                      <a:pt x="685" y="777"/>
                    </a:cubicBezTo>
                    <a:cubicBezTo>
                      <a:pt x="685" y="777"/>
                      <a:pt x="687" y="775"/>
                      <a:pt x="688" y="774"/>
                    </a:cubicBezTo>
                    <a:cubicBezTo>
                      <a:pt x="688" y="774"/>
                      <a:pt x="688" y="772"/>
                      <a:pt x="686" y="772"/>
                    </a:cubicBezTo>
                    <a:cubicBezTo>
                      <a:pt x="686" y="772"/>
                      <a:pt x="682" y="777"/>
                      <a:pt x="679" y="769"/>
                    </a:cubicBezTo>
                    <a:cubicBezTo>
                      <a:pt x="679" y="769"/>
                      <a:pt x="679" y="761"/>
                      <a:pt x="677" y="764"/>
                    </a:cubicBezTo>
                    <a:cubicBezTo>
                      <a:pt x="677" y="764"/>
                      <a:pt x="676" y="769"/>
                      <a:pt x="672" y="770"/>
                    </a:cubicBezTo>
                    <a:cubicBezTo>
                      <a:pt x="672" y="770"/>
                      <a:pt x="670" y="771"/>
                      <a:pt x="668" y="770"/>
                    </a:cubicBezTo>
                    <a:cubicBezTo>
                      <a:pt x="668" y="770"/>
                      <a:pt x="666" y="769"/>
                      <a:pt x="668" y="769"/>
                    </a:cubicBezTo>
                    <a:cubicBezTo>
                      <a:pt x="668" y="769"/>
                      <a:pt x="671" y="768"/>
                      <a:pt x="673" y="764"/>
                    </a:cubicBezTo>
                    <a:cubicBezTo>
                      <a:pt x="673" y="764"/>
                      <a:pt x="676" y="761"/>
                      <a:pt x="675" y="759"/>
                    </a:cubicBezTo>
                    <a:cubicBezTo>
                      <a:pt x="675" y="759"/>
                      <a:pt x="675" y="758"/>
                      <a:pt x="678" y="757"/>
                    </a:cubicBezTo>
                    <a:cubicBezTo>
                      <a:pt x="678" y="757"/>
                      <a:pt x="684" y="752"/>
                      <a:pt x="687" y="755"/>
                    </a:cubicBezTo>
                    <a:cubicBezTo>
                      <a:pt x="687" y="755"/>
                      <a:pt x="689" y="757"/>
                      <a:pt x="687" y="760"/>
                    </a:cubicBezTo>
                    <a:cubicBezTo>
                      <a:pt x="687" y="760"/>
                      <a:pt x="686" y="763"/>
                      <a:pt x="689" y="765"/>
                    </a:cubicBezTo>
                    <a:cubicBezTo>
                      <a:pt x="689" y="765"/>
                      <a:pt x="693" y="768"/>
                      <a:pt x="694" y="766"/>
                    </a:cubicBezTo>
                    <a:cubicBezTo>
                      <a:pt x="694" y="766"/>
                      <a:pt x="699" y="762"/>
                      <a:pt x="701" y="763"/>
                    </a:cubicBezTo>
                    <a:cubicBezTo>
                      <a:pt x="701" y="763"/>
                      <a:pt x="705" y="764"/>
                      <a:pt x="705" y="766"/>
                    </a:cubicBezTo>
                    <a:cubicBezTo>
                      <a:pt x="705" y="766"/>
                      <a:pt x="704" y="768"/>
                      <a:pt x="703" y="769"/>
                    </a:cubicBezTo>
                    <a:cubicBezTo>
                      <a:pt x="703" y="769"/>
                      <a:pt x="703" y="770"/>
                      <a:pt x="702" y="771"/>
                    </a:cubicBezTo>
                    <a:cubicBezTo>
                      <a:pt x="702" y="771"/>
                      <a:pt x="699" y="772"/>
                      <a:pt x="701" y="775"/>
                    </a:cubicBezTo>
                    <a:cubicBezTo>
                      <a:pt x="706" y="782"/>
                      <a:pt x="706" y="782"/>
                      <a:pt x="706" y="782"/>
                    </a:cubicBezTo>
                    <a:cubicBezTo>
                      <a:pt x="706" y="782"/>
                      <a:pt x="708" y="789"/>
                      <a:pt x="707" y="793"/>
                    </a:cubicBezTo>
                    <a:cubicBezTo>
                      <a:pt x="707" y="794"/>
                      <a:pt x="706" y="796"/>
                      <a:pt x="706" y="796"/>
                    </a:cubicBezTo>
                    <a:close/>
                    <a:moveTo>
                      <a:pt x="451" y="788"/>
                    </a:moveTo>
                    <a:cubicBezTo>
                      <a:pt x="267" y="788"/>
                      <a:pt x="118" y="639"/>
                      <a:pt x="118" y="455"/>
                    </a:cubicBezTo>
                    <a:cubicBezTo>
                      <a:pt x="118" y="271"/>
                      <a:pt x="267" y="121"/>
                      <a:pt x="451" y="121"/>
                    </a:cubicBezTo>
                    <a:cubicBezTo>
                      <a:pt x="635" y="121"/>
                      <a:pt x="784" y="271"/>
                      <a:pt x="784" y="455"/>
                    </a:cubicBezTo>
                    <a:cubicBezTo>
                      <a:pt x="784" y="639"/>
                      <a:pt x="635" y="788"/>
                      <a:pt x="451" y="788"/>
                    </a:cubicBezTo>
                    <a:close/>
                    <a:moveTo>
                      <a:pt x="778" y="318"/>
                    </a:moveTo>
                    <a:cubicBezTo>
                      <a:pt x="775" y="310"/>
                      <a:pt x="775" y="303"/>
                      <a:pt x="777" y="296"/>
                    </a:cubicBezTo>
                    <a:cubicBezTo>
                      <a:pt x="779" y="290"/>
                      <a:pt x="784" y="285"/>
                      <a:pt x="792" y="282"/>
                    </a:cubicBezTo>
                    <a:cubicBezTo>
                      <a:pt x="797" y="280"/>
                      <a:pt x="801" y="279"/>
                      <a:pt x="805" y="279"/>
                    </a:cubicBezTo>
                    <a:cubicBezTo>
                      <a:pt x="808" y="280"/>
                      <a:pt x="811" y="280"/>
                      <a:pt x="814" y="282"/>
                    </a:cubicBezTo>
                    <a:cubicBezTo>
                      <a:pt x="817" y="283"/>
                      <a:pt x="819" y="285"/>
                      <a:pt x="821" y="287"/>
                    </a:cubicBezTo>
                    <a:cubicBezTo>
                      <a:pt x="824" y="289"/>
                      <a:pt x="826" y="293"/>
                      <a:pt x="828" y="297"/>
                    </a:cubicBezTo>
                    <a:cubicBezTo>
                      <a:pt x="831" y="305"/>
                      <a:pt x="831" y="312"/>
                      <a:pt x="829" y="318"/>
                    </a:cubicBezTo>
                    <a:cubicBezTo>
                      <a:pt x="826" y="325"/>
                      <a:pt x="821" y="330"/>
                      <a:pt x="813" y="333"/>
                    </a:cubicBezTo>
                    <a:cubicBezTo>
                      <a:pt x="806" y="336"/>
                      <a:pt x="799" y="336"/>
                      <a:pt x="792" y="334"/>
                    </a:cubicBezTo>
                    <a:cubicBezTo>
                      <a:pt x="786" y="331"/>
                      <a:pt x="781" y="325"/>
                      <a:pt x="778" y="318"/>
                    </a:cubicBezTo>
                    <a:close/>
                    <a:moveTo>
                      <a:pt x="841" y="337"/>
                    </a:moveTo>
                    <a:cubicBezTo>
                      <a:pt x="843" y="348"/>
                      <a:pt x="843" y="348"/>
                      <a:pt x="843" y="348"/>
                    </a:cubicBezTo>
                    <a:cubicBezTo>
                      <a:pt x="802" y="358"/>
                      <a:pt x="802" y="358"/>
                      <a:pt x="802" y="358"/>
                    </a:cubicBezTo>
                    <a:cubicBezTo>
                      <a:pt x="809" y="386"/>
                      <a:pt x="809" y="386"/>
                      <a:pt x="809" y="386"/>
                    </a:cubicBezTo>
                    <a:cubicBezTo>
                      <a:pt x="801" y="388"/>
                      <a:pt x="801" y="388"/>
                      <a:pt x="801" y="388"/>
                    </a:cubicBezTo>
                    <a:cubicBezTo>
                      <a:pt x="791" y="349"/>
                      <a:pt x="791" y="349"/>
                      <a:pt x="791" y="349"/>
                    </a:cubicBezTo>
                    <a:lnTo>
                      <a:pt x="841" y="337"/>
                    </a:lnTo>
                    <a:close/>
                    <a:moveTo>
                      <a:pt x="851" y="525"/>
                    </a:moveTo>
                    <a:cubicBezTo>
                      <a:pt x="815" y="528"/>
                      <a:pt x="815" y="528"/>
                      <a:pt x="815" y="528"/>
                    </a:cubicBezTo>
                    <a:cubicBezTo>
                      <a:pt x="847" y="545"/>
                      <a:pt x="847" y="545"/>
                      <a:pt x="847" y="545"/>
                    </a:cubicBezTo>
                    <a:cubicBezTo>
                      <a:pt x="844" y="562"/>
                      <a:pt x="844" y="562"/>
                      <a:pt x="844" y="562"/>
                    </a:cubicBezTo>
                    <a:cubicBezTo>
                      <a:pt x="793" y="552"/>
                      <a:pt x="793" y="552"/>
                      <a:pt x="793" y="552"/>
                    </a:cubicBezTo>
                    <a:cubicBezTo>
                      <a:pt x="795" y="541"/>
                      <a:pt x="795" y="541"/>
                      <a:pt x="795" y="541"/>
                    </a:cubicBezTo>
                    <a:cubicBezTo>
                      <a:pt x="835" y="549"/>
                      <a:pt x="835" y="549"/>
                      <a:pt x="835" y="549"/>
                    </a:cubicBezTo>
                    <a:cubicBezTo>
                      <a:pt x="798" y="530"/>
                      <a:pt x="798" y="530"/>
                      <a:pt x="798" y="530"/>
                    </a:cubicBezTo>
                    <a:cubicBezTo>
                      <a:pt x="800" y="519"/>
                      <a:pt x="800" y="519"/>
                      <a:pt x="800" y="519"/>
                    </a:cubicBezTo>
                    <a:cubicBezTo>
                      <a:pt x="842" y="517"/>
                      <a:pt x="842" y="517"/>
                      <a:pt x="842" y="517"/>
                    </a:cubicBezTo>
                    <a:cubicBezTo>
                      <a:pt x="802" y="508"/>
                      <a:pt x="802" y="508"/>
                      <a:pt x="802" y="508"/>
                    </a:cubicBezTo>
                    <a:cubicBezTo>
                      <a:pt x="804" y="498"/>
                      <a:pt x="804" y="498"/>
                      <a:pt x="804" y="498"/>
                    </a:cubicBezTo>
                    <a:cubicBezTo>
                      <a:pt x="855" y="508"/>
                      <a:pt x="855" y="508"/>
                      <a:pt x="855" y="508"/>
                    </a:cubicBezTo>
                    <a:lnTo>
                      <a:pt x="851" y="525"/>
                    </a:lnTo>
                    <a:close/>
                    <a:moveTo>
                      <a:pt x="815" y="474"/>
                    </a:moveTo>
                    <a:cubicBezTo>
                      <a:pt x="816" y="476"/>
                      <a:pt x="818" y="477"/>
                      <a:pt x="819" y="478"/>
                    </a:cubicBezTo>
                    <a:cubicBezTo>
                      <a:pt x="821" y="478"/>
                      <a:pt x="824" y="478"/>
                      <a:pt x="828" y="478"/>
                    </a:cubicBezTo>
                    <a:cubicBezTo>
                      <a:pt x="857" y="479"/>
                      <a:pt x="857" y="479"/>
                      <a:pt x="857" y="479"/>
                    </a:cubicBezTo>
                    <a:cubicBezTo>
                      <a:pt x="856" y="491"/>
                      <a:pt x="856" y="491"/>
                      <a:pt x="856" y="491"/>
                    </a:cubicBezTo>
                    <a:cubicBezTo>
                      <a:pt x="829" y="490"/>
                      <a:pt x="829" y="490"/>
                      <a:pt x="829" y="490"/>
                    </a:cubicBezTo>
                    <a:cubicBezTo>
                      <a:pt x="823" y="490"/>
                      <a:pt x="819" y="489"/>
                      <a:pt x="816" y="489"/>
                    </a:cubicBezTo>
                    <a:cubicBezTo>
                      <a:pt x="814" y="488"/>
                      <a:pt x="812" y="487"/>
                      <a:pt x="810" y="485"/>
                    </a:cubicBezTo>
                    <a:cubicBezTo>
                      <a:pt x="808" y="483"/>
                      <a:pt x="807" y="481"/>
                      <a:pt x="806" y="478"/>
                    </a:cubicBezTo>
                    <a:cubicBezTo>
                      <a:pt x="805" y="475"/>
                      <a:pt x="805" y="472"/>
                      <a:pt x="805" y="467"/>
                    </a:cubicBezTo>
                    <a:cubicBezTo>
                      <a:pt x="805" y="462"/>
                      <a:pt x="806" y="458"/>
                      <a:pt x="807" y="455"/>
                    </a:cubicBezTo>
                    <a:cubicBezTo>
                      <a:pt x="808" y="452"/>
                      <a:pt x="810" y="450"/>
                      <a:pt x="812" y="448"/>
                    </a:cubicBezTo>
                    <a:cubicBezTo>
                      <a:pt x="813" y="447"/>
                      <a:pt x="815" y="446"/>
                      <a:pt x="817" y="445"/>
                    </a:cubicBezTo>
                    <a:cubicBezTo>
                      <a:pt x="820" y="445"/>
                      <a:pt x="825" y="444"/>
                      <a:pt x="831" y="445"/>
                    </a:cubicBezTo>
                    <a:cubicBezTo>
                      <a:pt x="858" y="446"/>
                      <a:pt x="858" y="446"/>
                      <a:pt x="858" y="446"/>
                    </a:cubicBezTo>
                    <a:cubicBezTo>
                      <a:pt x="858" y="457"/>
                      <a:pt x="858" y="457"/>
                      <a:pt x="858" y="457"/>
                    </a:cubicBezTo>
                    <a:cubicBezTo>
                      <a:pt x="830" y="456"/>
                      <a:pt x="830" y="456"/>
                      <a:pt x="830" y="456"/>
                    </a:cubicBezTo>
                    <a:cubicBezTo>
                      <a:pt x="825" y="456"/>
                      <a:pt x="822" y="456"/>
                      <a:pt x="821" y="456"/>
                    </a:cubicBezTo>
                    <a:cubicBezTo>
                      <a:pt x="819" y="457"/>
                      <a:pt x="817" y="458"/>
                      <a:pt x="816" y="459"/>
                    </a:cubicBezTo>
                    <a:cubicBezTo>
                      <a:pt x="814" y="461"/>
                      <a:pt x="814" y="464"/>
                      <a:pt x="813" y="467"/>
                    </a:cubicBezTo>
                    <a:cubicBezTo>
                      <a:pt x="813" y="470"/>
                      <a:pt x="814" y="473"/>
                      <a:pt x="815" y="47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3" name="Freeform 85">
                <a:extLst>
                  <a:ext uri="{FF2B5EF4-FFF2-40B4-BE49-F238E27FC236}">
                    <a16:creationId xmlns="" xmlns:a16="http://schemas.microsoft.com/office/drawing/2014/main" id="{1A07FA5C-328A-804B-A5E5-85DB789DA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749"/>
                <a:ext cx="42" cy="40"/>
              </a:xfrm>
              <a:custGeom>
                <a:avLst/>
                <a:gdLst>
                  <a:gd name="T0" fmla="*/ 13 w 22"/>
                  <a:gd name="T1" fmla="*/ 20 h 21"/>
                  <a:gd name="T2" fmla="*/ 18 w 22"/>
                  <a:gd name="T3" fmla="*/ 20 h 21"/>
                  <a:gd name="T4" fmla="*/ 21 w 22"/>
                  <a:gd name="T5" fmla="*/ 18 h 21"/>
                  <a:gd name="T6" fmla="*/ 22 w 22"/>
                  <a:gd name="T7" fmla="*/ 13 h 21"/>
                  <a:gd name="T8" fmla="*/ 20 w 22"/>
                  <a:gd name="T9" fmla="*/ 8 h 21"/>
                  <a:gd name="T10" fmla="*/ 13 w 22"/>
                  <a:gd name="T11" fmla="*/ 3 h 21"/>
                  <a:gd name="T12" fmla="*/ 9 w 22"/>
                  <a:gd name="T13" fmla="*/ 0 h 21"/>
                  <a:gd name="T14" fmla="*/ 0 w 22"/>
                  <a:gd name="T15" fmla="*/ 12 h 21"/>
                  <a:gd name="T16" fmla="*/ 5 w 22"/>
                  <a:gd name="T17" fmla="*/ 16 h 21"/>
                  <a:gd name="T18" fmla="*/ 13 w 22"/>
                  <a:gd name="T19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3" y="20"/>
                    </a:moveTo>
                    <a:cubicBezTo>
                      <a:pt x="15" y="21"/>
                      <a:pt x="16" y="21"/>
                      <a:pt x="18" y="20"/>
                    </a:cubicBezTo>
                    <a:cubicBezTo>
                      <a:pt x="19" y="20"/>
                      <a:pt x="20" y="19"/>
                      <a:pt x="21" y="18"/>
                    </a:cubicBezTo>
                    <a:cubicBezTo>
                      <a:pt x="22" y="16"/>
                      <a:pt x="22" y="14"/>
                      <a:pt x="22" y="13"/>
                    </a:cubicBezTo>
                    <a:cubicBezTo>
                      <a:pt x="22" y="11"/>
                      <a:pt x="21" y="10"/>
                      <a:pt x="20" y="8"/>
                    </a:cubicBezTo>
                    <a:cubicBezTo>
                      <a:pt x="19" y="7"/>
                      <a:pt x="16" y="6"/>
                      <a:pt x="13" y="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9" y="18"/>
                      <a:pt x="12" y="20"/>
                      <a:pt x="13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4" name="Freeform 86">
                <a:extLst>
                  <a:ext uri="{FF2B5EF4-FFF2-40B4-BE49-F238E27FC236}">
                    <a16:creationId xmlns="" xmlns:a16="http://schemas.microsoft.com/office/drawing/2014/main" id="{F4F1B6B0-DA6E-5E4F-849E-F7EB08856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110"/>
                <a:ext cx="35" cy="54"/>
              </a:xfrm>
              <a:custGeom>
                <a:avLst/>
                <a:gdLst>
                  <a:gd name="T0" fmla="*/ 4 w 18"/>
                  <a:gd name="T1" fmla="*/ 3 h 28"/>
                  <a:gd name="T2" fmla="*/ 6 w 18"/>
                  <a:gd name="T3" fmla="*/ 6 h 28"/>
                  <a:gd name="T4" fmla="*/ 7 w 18"/>
                  <a:gd name="T5" fmla="*/ 9 h 28"/>
                  <a:gd name="T6" fmla="*/ 7 w 18"/>
                  <a:gd name="T7" fmla="*/ 12 h 28"/>
                  <a:gd name="T8" fmla="*/ 6 w 18"/>
                  <a:gd name="T9" fmla="*/ 13 h 28"/>
                  <a:gd name="T10" fmla="*/ 3 w 18"/>
                  <a:gd name="T11" fmla="*/ 19 h 28"/>
                  <a:gd name="T12" fmla="*/ 3 w 18"/>
                  <a:gd name="T13" fmla="*/ 25 h 28"/>
                  <a:gd name="T14" fmla="*/ 8 w 18"/>
                  <a:gd name="T15" fmla="*/ 22 h 28"/>
                  <a:gd name="T16" fmla="*/ 10 w 18"/>
                  <a:gd name="T17" fmla="*/ 21 h 28"/>
                  <a:gd name="T18" fmla="*/ 11 w 18"/>
                  <a:gd name="T19" fmla="*/ 19 h 28"/>
                  <a:gd name="T20" fmla="*/ 15 w 18"/>
                  <a:gd name="T21" fmla="*/ 13 h 28"/>
                  <a:gd name="T22" fmla="*/ 18 w 18"/>
                  <a:gd name="T23" fmla="*/ 7 h 28"/>
                  <a:gd name="T24" fmla="*/ 18 w 18"/>
                  <a:gd name="T25" fmla="*/ 4 h 28"/>
                  <a:gd name="T26" fmla="*/ 12 w 18"/>
                  <a:gd name="T27" fmla="*/ 1 h 28"/>
                  <a:gd name="T28" fmla="*/ 8 w 18"/>
                  <a:gd name="T29" fmla="*/ 0 h 28"/>
                  <a:gd name="T30" fmla="*/ 4 w 18"/>
                  <a:gd name="T31" fmla="*/ 0 h 28"/>
                  <a:gd name="T32" fmla="*/ 4 w 18"/>
                  <a:gd name="T33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28">
                    <a:moveTo>
                      <a:pt x="4" y="3"/>
                    </a:moveTo>
                    <a:cubicBezTo>
                      <a:pt x="4" y="4"/>
                      <a:pt x="6" y="6"/>
                      <a:pt x="6" y="6"/>
                    </a:cubicBezTo>
                    <a:cubicBezTo>
                      <a:pt x="6" y="8"/>
                      <a:pt x="7" y="9"/>
                      <a:pt x="7" y="9"/>
                    </a:cubicBezTo>
                    <a:cubicBezTo>
                      <a:pt x="8" y="10"/>
                      <a:pt x="7" y="12"/>
                      <a:pt x="7" y="12"/>
                    </a:cubicBezTo>
                    <a:cubicBezTo>
                      <a:pt x="7" y="12"/>
                      <a:pt x="6" y="13"/>
                      <a:pt x="6" y="13"/>
                    </a:cubicBezTo>
                    <a:cubicBezTo>
                      <a:pt x="6" y="16"/>
                      <a:pt x="3" y="19"/>
                      <a:pt x="3" y="19"/>
                    </a:cubicBezTo>
                    <a:cubicBezTo>
                      <a:pt x="0" y="21"/>
                      <a:pt x="3" y="25"/>
                      <a:pt x="3" y="25"/>
                    </a:cubicBezTo>
                    <a:cubicBezTo>
                      <a:pt x="4" y="28"/>
                      <a:pt x="8" y="22"/>
                      <a:pt x="8" y="22"/>
                    </a:cubicBezTo>
                    <a:cubicBezTo>
                      <a:pt x="9" y="21"/>
                      <a:pt x="10" y="21"/>
                      <a:pt x="10" y="21"/>
                    </a:cubicBezTo>
                    <a:cubicBezTo>
                      <a:pt x="10" y="20"/>
                      <a:pt x="10" y="20"/>
                      <a:pt x="11" y="19"/>
                    </a:cubicBezTo>
                    <a:cubicBezTo>
                      <a:pt x="12" y="16"/>
                      <a:pt x="15" y="13"/>
                      <a:pt x="15" y="13"/>
                    </a:cubicBezTo>
                    <a:cubicBezTo>
                      <a:pt x="15" y="12"/>
                      <a:pt x="18" y="7"/>
                      <a:pt x="18" y="7"/>
                    </a:cubicBezTo>
                    <a:cubicBezTo>
                      <a:pt x="18" y="6"/>
                      <a:pt x="18" y="4"/>
                      <a:pt x="18" y="4"/>
                    </a:cubicBezTo>
                    <a:cubicBezTo>
                      <a:pt x="17" y="3"/>
                      <a:pt x="12" y="1"/>
                      <a:pt x="12" y="1"/>
                    </a:cubicBezTo>
                    <a:cubicBezTo>
                      <a:pt x="12" y="1"/>
                      <a:pt x="10" y="1"/>
                      <a:pt x="8" y="0"/>
                    </a:cubicBezTo>
                    <a:cubicBezTo>
                      <a:pt x="6" y="0"/>
                      <a:pt x="4" y="0"/>
                      <a:pt x="4" y="0"/>
                    </a:cubicBezTo>
                    <a:cubicBezTo>
                      <a:pt x="1" y="1"/>
                      <a:pt x="4" y="3"/>
                      <a:pt x="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5" name="Freeform 87">
                <a:extLst>
                  <a:ext uri="{FF2B5EF4-FFF2-40B4-BE49-F238E27FC236}">
                    <a16:creationId xmlns="" xmlns:a16="http://schemas.microsoft.com/office/drawing/2014/main" id="{9757A1C8-19AF-2146-83BB-47EF10CC4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076"/>
                <a:ext cx="68" cy="67"/>
              </a:xfrm>
              <a:custGeom>
                <a:avLst/>
                <a:gdLst>
                  <a:gd name="T0" fmla="*/ 24 w 36"/>
                  <a:gd name="T1" fmla="*/ 32 h 35"/>
                  <a:gd name="T2" fmla="*/ 35 w 36"/>
                  <a:gd name="T3" fmla="*/ 23 h 35"/>
                  <a:gd name="T4" fmla="*/ 35 w 36"/>
                  <a:gd name="T5" fmla="*/ 11 h 35"/>
                  <a:gd name="T6" fmla="*/ 26 w 36"/>
                  <a:gd name="T7" fmla="*/ 2 h 35"/>
                  <a:gd name="T8" fmla="*/ 12 w 36"/>
                  <a:gd name="T9" fmla="*/ 3 h 35"/>
                  <a:gd name="T10" fmla="*/ 1 w 36"/>
                  <a:gd name="T11" fmla="*/ 12 h 35"/>
                  <a:gd name="T12" fmla="*/ 1 w 36"/>
                  <a:gd name="T13" fmla="*/ 24 h 35"/>
                  <a:gd name="T14" fmla="*/ 10 w 36"/>
                  <a:gd name="T15" fmla="*/ 33 h 35"/>
                  <a:gd name="T16" fmla="*/ 24 w 36"/>
                  <a:gd name="T17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35">
                    <a:moveTo>
                      <a:pt x="24" y="32"/>
                    </a:moveTo>
                    <a:cubicBezTo>
                      <a:pt x="30" y="30"/>
                      <a:pt x="33" y="27"/>
                      <a:pt x="35" y="23"/>
                    </a:cubicBezTo>
                    <a:cubicBezTo>
                      <a:pt x="36" y="19"/>
                      <a:pt x="36" y="15"/>
                      <a:pt x="35" y="11"/>
                    </a:cubicBezTo>
                    <a:cubicBezTo>
                      <a:pt x="33" y="6"/>
                      <a:pt x="30" y="3"/>
                      <a:pt x="26" y="2"/>
                    </a:cubicBezTo>
                    <a:cubicBezTo>
                      <a:pt x="22" y="0"/>
                      <a:pt x="17" y="1"/>
                      <a:pt x="12" y="3"/>
                    </a:cubicBezTo>
                    <a:cubicBezTo>
                      <a:pt x="7" y="5"/>
                      <a:pt x="3" y="8"/>
                      <a:pt x="1" y="12"/>
                    </a:cubicBezTo>
                    <a:cubicBezTo>
                      <a:pt x="0" y="16"/>
                      <a:pt x="0" y="20"/>
                      <a:pt x="1" y="24"/>
                    </a:cubicBezTo>
                    <a:cubicBezTo>
                      <a:pt x="3" y="29"/>
                      <a:pt x="6" y="31"/>
                      <a:pt x="10" y="33"/>
                    </a:cubicBezTo>
                    <a:cubicBezTo>
                      <a:pt x="14" y="35"/>
                      <a:pt x="18" y="34"/>
                      <a:pt x="24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</p:grpSp>
      <p:pic>
        <p:nvPicPr>
          <p:cNvPr id="191" name="图片 190">
            <a:extLst>
              <a:ext uri="{FF2B5EF4-FFF2-40B4-BE49-F238E27FC236}">
                <a16:creationId xmlns="" xmlns:a16="http://schemas.microsoft.com/office/drawing/2014/main" id="{5942B352-DEB8-484F-B395-CC3B83EDAA32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6342612"/>
            <a:ext cx="12192000" cy="515389"/>
          </a:xfrm>
          <a:prstGeom prst="rect">
            <a:avLst/>
          </a:prstGeom>
        </p:spPr>
      </p:pic>
      <p:grpSp>
        <p:nvGrpSpPr>
          <p:cNvPr id="192" name="组合 191">
            <a:extLst>
              <a:ext uri="{FF2B5EF4-FFF2-40B4-BE49-F238E27FC236}">
                <a16:creationId xmlns="" xmlns:a16="http://schemas.microsoft.com/office/drawing/2014/main" id="{36451CC1-E625-3642-89FD-6A50568AD7B4}"/>
              </a:ext>
            </a:extLst>
          </p:cNvPr>
          <p:cNvGrpSpPr/>
          <p:nvPr/>
        </p:nvGrpSpPr>
        <p:grpSpPr>
          <a:xfrm>
            <a:off x="10899831" y="6542060"/>
            <a:ext cx="1028644" cy="189883"/>
            <a:chOff x="4206876" y="3000376"/>
            <a:chExt cx="3689350" cy="681038"/>
          </a:xfrm>
          <a:solidFill>
            <a:schemeClr val="bg1"/>
          </a:solidFill>
        </p:grpSpPr>
        <p:sp>
          <p:nvSpPr>
            <p:cNvPr id="193" name="Freeform 54">
              <a:extLst>
                <a:ext uri="{FF2B5EF4-FFF2-40B4-BE49-F238E27FC236}">
                  <a16:creationId xmlns="" xmlns:a16="http://schemas.microsoft.com/office/drawing/2014/main" id="{AF84D259-C5F3-F341-96C9-3453763B8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688" y="3021013"/>
              <a:ext cx="647700" cy="141288"/>
            </a:xfrm>
            <a:custGeom>
              <a:avLst/>
              <a:gdLst>
                <a:gd name="T0" fmla="*/ 98 w 214"/>
                <a:gd name="T1" fmla="*/ 0 h 46"/>
                <a:gd name="T2" fmla="*/ 108 w 214"/>
                <a:gd name="T3" fmla="*/ 3 h 46"/>
                <a:gd name="T4" fmla="*/ 127 w 214"/>
                <a:gd name="T5" fmla="*/ 17 h 46"/>
                <a:gd name="T6" fmla="*/ 137 w 214"/>
                <a:gd name="T7" fmla="*/ 19 h 46"/>
                <a:gd name="T8" fmla="*/ 139 w 214"/>
                <a:gd name="T9" fmla="*/ 19 h 46"/>
                <a:gd name="T10" fmla="*/ 162 w 214"/>
                <a:gd name="T11" fmla="*/ 19 h 46"/>
                <a:gd name="T12" fmla="*/ 176 w 214"/>
                <a:gd name="T13" fmla="*/ 19 h 46"/>
                <a:gd name="T14" fmla="*/ 188 w 214"/>
                <a:gd name="T15" fmla="*/ 19 h 46"/>
                <a:gd name="T16" fmla="*/ 202 w 214"/>
                <a:gd name="T17" fmla="*/ 18 h 46"/>
                <a:gd name="T18" fmla="*/ 210 w 214"/>
                <a:gd name="T19" fmla="*/ 31 h 46"/>
                <a:gd name="T20" fmla="*/ 200 w 214"/>
                <a:gd name="T21" fmla="*/ 34 h 46"/>
                <a:gd name="T22" fmla="*/ 193 w 214"/>
                <a:gd name="T23" fmla="*/ 35 h 46"/>
                <a:gd name="T24" fmla="*/ 183 w 214"/>
                <a:gd name="T25" fmla="*/ 35 h 46"/>
                <a:gd name="T26" fmla="*/ 165 w 214"/>
                <a:gd name="T27" fmla="*/ 36 h 46"/>
                <a:gd name="T28" fmla="*/ 129 w 214"/>
                <a:gd name="T29" fmla="*/ 36 h 46"/>
                <a:gd name="T30" fmla="*/ 121 w 214"/>
                <a:gd name="T31" fmla="*/ 36 h 46"/>
                <a:gd name="T32" fmla="*/ 118 w 214"/>
                <a:gd name="T33" fmla="*/ 38 h 46"/>
                <a:gd name="T34" fmla="*/ 114 w 214"/>
                <a:gd name="T35" fmla="*/ 38 h 46"/>
                <a:gd name="T36" fmla="*/ 94 w 214"/>
                <a:gd name="T37" fmla="*/ 36 h 46"/>
                <a:gd name="T38" fmla="*/ 80 w 214"/>
                <a:gd name="T39" fmla="*/ 36 h 46"/>
                <a:gd name="T40" fmla="*/ 71 w 214"/>
                <a:gd name="T41" fmla="*/ 37 h 46"/>
                <a:gd name="T42" fmla="*/ 41 w 214"/>
                <a:gd name="T43" fmla="*/ 39 h 46"/>
                <a:gd name="T44" fmla="*/ 34 w 214"/>
                <a:gd name="T45" fmla="*/ 39 h 46"/>
                <a:gd name="T46" fmla="*/ 3 w 214"/>
                <a:gd name="T47" fmla="*/ 39 h 46"/>
                <a:gd name="T48" fmla="*/ 0 w 214"/>
                <a:gd name="T49" fmla="*/ 30 h 46"/>
                <a:gd name="T50" fmla="*/ 5 w 214"/>
                <a:gd name="T51" fmla="*/ 25 h 46"/>
                <a:gd name="T52" fmla="*/ 17 w 214"/>
                <a:gd name="T53" fmla="*/ 23 h 46"/>
                <a:gd name="T54" fmla="*/ 46 w 214"/>
                <a:gd name="T55" fmla="*/ 25 h 46"/>
                <a:gd name="T56" fmla="*/ 61 w 214"/>
                <a:gd name="T57" fmla="*/ 23 h 46"/>
                <a:gd name="T58" fmla="*/ 74 w 214"/>
                <a:gd name="T59" fmla="*/ 21 h 46"/>
                <a:gd name="T60" fmla="*/ 84 w 214"/>
                <a:gd name="T61" fmla="*/ 20 h 46"/>
                <a:gd name="T62" fmla="*/ 88 w 214"/>
                <a:gd name="T63" fmla="*/ 19 h 46"/>
                <a:gd name="T64" fmla="*/ 88 w 214"/>
                <a:gd name="T65" fmla="*/ 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4" h="46">
                  <a:moveTo>
                    <a:pt x="93" y="0"/>
                  </a:moveTo>
                  <a:cubicBezTo>
                    <a:pt x="94" y="1"/>
                    <a:pt x="96" y="0"/>
                    <a:pt x="98" y="0"/>
                  </a:cubicBezTo>
                  <a:cubicBezTo>
                    <a:pt x="101" y="1"/>
                    <a:pt x="101" y="2"/>
                    <a:pt x="104" y="3"/>
                  </a:cubicBezTo>
                  <a:cubicBezTo>
                    <a:pt x="105" y="1"/>
                    <a:pt x="108" y="4"/>
                    <a:pt x="108" y="3"/>
                  </a:cubicBezTo>
                  <a:cubicBezTo>
                    <a:pt x="113" y="5"/>
                    <a:pt x="118" y="8"/>
                    <a:pt x="122" y="11"/>
                  </a:cubicBezTo>
                  <a:cubicBezTo>
                    <a:pt x="124" y="12"/>
                    <a:pt x="125" y="16"/>
                    <a:pt x="127" y="17"/>
                  </a:cubicBezTo>
                  <a:cubicBezTo>
                    <a:pt x="129" y="18"/>
                    <a:pt x="133" y="18"/>
                    <a:pt x="135" y="20"/>
                  </a:cubicBezTo>
                  <a:cubicBezTo>
                    <a:pt x="135" y="20"/>
                    <a:pt x="136" y="19"/>
                    <a:pt x="137" y="19"/>
                  </a:cubicBezTo>
                  <a:cubicBezTo>
                    <a:pt x="137" y="19"/>
                    <a:pt x="137" y="19"/>
                    <a:pt x="137" y="20"/>
                  </a:cubicBezTo>
                  <a:cubicBezTo>
                    <a:pt x="138" y="19"/>
                    <a:pt x="138" y="19"/>
                    <a:pt x="139" y="19"/>
                  </a:cubicBezTo>
                  <a:cubicBezTo>
                    <a:pt x="139" y="18"/>
                    <a:pt x="146" y="21"/>
                    <a:pt x="148" y="19"/>
                  </a:cubicBezTo>
                  <a:cubicBezTo>
                    <a:pt x="151" y="21"/>
                    <a:pt x="156" y="18"/>
                    <a:pt x="162" y="19"/>
                  </a:cubicBezTo>
                  <a:cubicBezTo>
                    <a:pt x="164" y="20"/>
                    <a:pt x="171" y="20"/>
                    <a:pt x="174" y="18"/>
                  </a:cubicBezTo>
                  <a:cubicBezTo>
                    <a:pt x="175" y="19"/>
                    <a:pt x="176" y="19"/>
                    <a:pt x="176" y="19"/>
                  </a:cubicBezTo>
                  <a:cubicBezTo>
                    <a:pt x="177" y="19"/>
                    <a:pt x="180" y="18"/>
                    <a:pt x="182" y="19"/>
                  </a:cubicBezTo>
                  <a:cubicBezTo>
                    <a:pt x="182" y="20"/>
                    <a:pt x="186" y="19"/>
                    <a:pt x="188" y="19"/>
                  </a:cubicBezTo>
                  <a:cubicBezTo>
                    <a:pt x="190" y="19"/>
                    <a:pt x="192" y="18"/>
                    <a:pt x="195" y="18"/>
                  </a:cubicBezTo>
                  <a:cubicBezTo>
                    <a:pt x="196" y="18"/>
                    <a:pt x="201" y="19"/>
                    <a:pt x="202" y="18"/>
                  </a:cubicBezTo>
                  <a:cubicBezTo>
                    <a:pt x="206" y="20"/>
                    <a:pt x="212" y="21"/>
                    <a:pt x="214" y="23"/>
                  </a:cubicBezTo>
                  <a:cubicBezTo>
                    <a:pt x="214" y="26"/>
                    <a:pt x="213" y="30"/>
                    <a:pt x="210" y="31"/>
                  </a:cubicBezTo>
                  <a:cubicBezTo>
                    <a:pt x="209" y="32"/>
                    <a:pt x="206" y="31"/>
                    <a:pt x="205" y="31"/>
                  </a:cubicBezTo>
                  <a:cubicBezTo>
                    <a:pt x="204" y="32"/>
                    <a:pt x="202" y="34"/>
                    <a:pt x="200" y="34"/>
                  </a:cubicBezTo>
                  <a:cubicBezTo>
                    <a:pt x="198" y="35"/>
                    <a:pt x="195" y="34"/>
                    <a:pt x="194" y="36"/>
                  </a:cubicBezTo>
                  <a:cubicBezTo>
                    <a:pt x="194" y="36"/>
                    <a:pt x="193" y="35"/>
                    <a:pt x="193" y="35"/>
                  </a:cubicBezTo>
                  <a:cubicBezTo>
                    <a:pt x="192" y="35"/>
                    <a:pt x="184" y="35"/>
                    <a:pt x="184" y="35"/>
                  </a:cubicBezTo>
                  <a:cubicBezTo>
                    <a:pt x="183" y="35"/>
                    <a:pt x="183" y="35"/>
                    <a:pt x="183" y="35"/>
                  </a:cubicBezTo>
                  <a:cubicBezTo>
                    <a:pt x="183" y="35"/>
                    <a:pt x="171" y="36"/>
                    <a:pt x="169" y="35"/>
                  </a:cubicBezTo>
                  <a:cubicBezTo>
                    <a:pt x="167" y="35"/>
                    <a:pt x="166" y="35"/>
                    <a:pt x="165" y="36"/>
                  </a:cubicBezTo>
                  <a:cubicBezTo>
                    <a:pt x="159" y="33"/>
                    <a:pt x="147" y="34"/>
                    <a:pt x="141" y="36"/>
                  </a:cubicBezTo>
                  <a:cubicBezTo>
                    <a:pt x="138" y="36"/>
                    <a:pt x="129" y="36"/>
                    <a:pt x="129" y="36"/>
                  </a:cubicBezTo>
                  <a:cubicBezTo>
                    <a:pt x="129" y="36"/>
                    <a:pt x="128" y="37"/>
                    <a:pt x="128" y="37"/>
                  </a:cubicBezTo>
                  <a:cubicBezTo>
                    <a:pt x="125" y="36"/>
                    <a:pt x="123" y="36"/>
                    <a:pt x="121" y="36"/>
                  </a:cubicBezTo>
                  <a:cubicBezTo>
                    <a:pt x="119" y="36"/>
                    <a:pt x="119" y="37"/>
                    <a:pt x="118" y="38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7" y="37"/>
                    <a:pt x="116" y="37"/>
                    <a:pt x="115" y="37"/>
                  </a:cubicBezTo>
                  <a:cubicBezTo>
                    <a:pt x="115" y="38"/>
                    <a:pt x="114" y="38"/>
                    <a:pt x="114" y="38"/>
                  </a:cubicBezTo>
                  <a:cubicBezTo>
                    <a:pt x="112" y="38"/>
                    <a:pt x="109" y="37"/>
                    <a:pt x="107" y="36"/>
                  </a:cubicBezTo>
                  <a:cubicBezTo>
                    <a:pt x="104" y="37"/>
                    <a:pt x="98" y="37"/>
                    <a:pt x="94" y="36"/>
                  </a:cubicBezTo>
                  <a:cubicBezTo>
                    <a:pt x="93" y="36"/>
                    <a:pt x="87" y="37"/>
                    <a:pt x="86" y="38"/>
                  </a:cubicBezTo>
                  <a:cubicBezTo>
                    <a:pt x="85" y="38"/>
                    <a:pt x="81" y="37"/>
                    <a:pt x="80" y="36"/>
                  </a:cubicBezTo>
                  <a:cubicBezTo>
                    <a:pt x="78" y="37"/>
                    <a:pt x="77" y="37"/>
                    <a:pt x="75" y="38"/>
                  </a:cubicBezTo>
                  <a:cubicBezTo>
                    <a:pt x="73" y="38"/>
                    <a:pt x="72" y="37"/>
                    <a:pt x="71" y="37"/>
                  </a:cubicBezTo>
                  <a:cubicBezTo>
                    <a:pt x="66" y="39"/>
                    <a:pt x="55" y="36"/>
                    <a:pt x="51" y="39"/>
                  </a:cubicBezTo>
                  <a:cubicBezTo>
                    <a:pt x="49" y="40"/>
                    <a:pt x="44" y="38"/>
                    <a:pt x="41" y="39"/>
                  </a:cubicBezTo>
                  <a:cubicBezTo>
                    <a:pt x="40" y="39"/>
                    <a:pt x="38" y="39"/>
                    <a:pt x="36" y="40"/>
                  </a:cubicBezTo>
                  <a:cubicBezTo>
                    <a:pt x="36" y="40"/>
                    <a:pt x="35" y="39"/>
                    <a:pt x="34" y="39"/>
                  </a:cubicBezTo>
                  <a:cubicBezTo>
                    <a:pt x="30" y="41"/>
                    <a:pt x="20" y="42"/>
                    <a:pt x="18" y="46"/>
                  </a:cubicBezTo>
                  <a:cubicBezTo>
                    <a:pt x="14" y="45"/>
                    <a:pt x="6" y="43"/>
                    <a:pt x="3" y="39"/>
                  </a:cubicBezTo>
                  <a:cubicBezTo>
                    <a:pt x="2" y="38"/>
                    <a:pt x="3" y="35"/>
                    <a:pt x="2" y="34"/>
                  </a:cubicBezTo>
                  <a:cubicBezTo>
                    <a:pt x="1" y="32"/>
                    <a:pt x="0" y="33"/>
                    <a:pt x="0" y="30"/>
                  </a:cubicBezTo>
                  <a:cubicBezTo>
                    <a:pt x="1" y="28"/>
                    <a:pt x="2" y="27"/>
                    <a:pt x="3" y="25"/>
                  </a:cubicBezTo>
                  <a:cubicBezTo>
                    <a:pt x="4" y="25"/>
                    <a:pt x="4" y="26"/>
                    <a:pt x="5" y="25"/>
                  </a:cubicBezTo>
                  <a:cubicBezTo>
                    <a:pt x="8" y="25"/>
                    <a:pt x="10" y="24"/>
                    <a:pt x="13" y="23"/>
                  </a:cubicBezTo>
                  <a:cubicBezTo>
                    <a:pt x="14" y="23"/>
                    <a:pt x="16" y="24"/>
                    <a:pt x="17" y="23"/>
                  </a:cubicBezTo>
                  <a:cubicBezTo>
                    <a:pt x="23" y="23"/>
                    <a:pt x="28" y="23"/>
                    <a:pt x="34" y="23"/>
                  </a:cubicBezTo>
                  <a:cubicBezTo>
                    <a:pt x="35" y="23"/>
                    <a:pt x="43" y="26"/>
                    <a:pt x="46" y="25"/>
                  </a:cubicBezTo>
                  <a:cubicBezTo>
                    <a:pt x="48" y="24"/>
                    <a:pt x="52" y="23"/>
                    <a:pt x="52" y="23"/>
                  </a:cubicBezTo>
                  <a:cubicBezTo>
                    <a:pt x="53" y="23"/>
                    <a:pt x="59" y="23"/>
                    <a:pt x="61" y="23"/>
                  </a:cubicBezTo>
                  <a:cubicBezTo>
                    <a:pt x="63" y="22"/>
                    <a:pt x="68" y="23"/>
                    <a:pt x="70" y="23"/>
                  </a:cubicBezTo>
                  <a:cubicBezTo>
                    <a:pt x="71" y="22"/>
                    <a:pt x="73" y="21"/>
                    <a:pt x="74" y="21"/>
                  </a:cubicBezTo>
                  <a:cubicBezTo>
                    <a:pt x="77" y="21"/>
                    <a:pt x="79" y="21"/>
                    <a:pt x="82" y="21"/>
                  </a:cubicBezTo>
                  <a:cubicBezTo>
                    <a:pt x="83" y="21"/>
                    <a:pt x="83" y="21"/>
                    <a:pt x="84" y="20"/>
                  </a:cubicBezTo>
                  <a:cubicBezTo>
                    <a:pt x="85" y="21"/>
                    <a:pt x="84" y="21"/>
                    <a:pt x="86" y="21"/>
                  </a:cubicBezTo>
                  <a:cubicBezTo>
                    <a:pt x="86" y="21"/>
                    <a:pt x="87" y="20"/>
                    <a:pt x="88" y="19"/>
                  </a:cubicBezTo>
                  <a:cubicBezTo>
                    <a:pt x="88" y="18"/>
                    <a:pt x="89" y="17"/>
                    <a:pt x="89" y="16"/>
                  </a:cubicBezTo>
                  <a:cubicBezTo>
                    <a:pt x="86" y="13"/>
                    <a:pt x="90" y="5"/>
                    <a:pt x="88" y="4"/>
                  </a:cubicBezTo>
                  <a:cubicBezTo>
                    <a:pt x="89" y="2"/>
                    <a:pt x="91" y="1"/>
                    <a:pt x="9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4" name="Freeform 55">
              <a:extLst>
                <a:ext uri="{FF2B5EF4-FFF2-40B4-BE49-F238E27FC236}">
                  <a16:creationId xmlns="" xmlns:a16="http://schemas.microsoft.com/office/drawing/2014/main" id="{103331B1-9844-7E47-9EA8-4A5A4C8161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86363" y="3152776"/>
              <a:ext cx="823913" cy="525463"/>
            </a:xfrm>
            <a:custGeom>
              <a:avLst/>
              <a:gdLst>
                <a:gd name="T0" fmla="*/ 257 w 272"/>
                <a:gd name="T1" fmla="*/ 115 h 172"/>
                <a:gd name="T2" fmla="*/ 219 w 272"/>
                <a:gd name="T3" fmla="*/ 115 h 172"/>
                <a:gd name="T4" fmla="*/ 187 w 272"/>
                <a:gd name="T5" fmla="*/ 113 h 172"/>
                <a:gd name="T6" fmla="*/ 171 w 272"/>
                <a:gd name="T7" fmla="*/ 112 h 172"/>
                <a:gd name="T8" fmla="*/ 125 w 272"/>
                <a:gd name="T9" fmla="*/ 112 h 172"/>
                <a:gd name="T10" fmla="*/ 139 w 272"/>
                <a:gd name="T11" fmla="*/ 100 h 172"/>
                <a:gd name="T12" fmla="*/ 162 w 272"/>
                <a:gd name="T13" fmla="*/ 101 h 172"/>
                <a:gd name="T14" fmla="*/ 183 w 272"/>
                <a:gd name="T15" fmla="*/ 101 h 172"/>
                <a:gd name="T16" fmla="*/ 185 w 272"/>
                <a:gd name="T17" fmla="*/ 58 h 172"/>
                <a:gd name="T18" fmla="*/ 186 w 272"/>
                <a:gd name="T19" fmla="*/ 32 h 172"/>
                <a:gd name="T20" fmla="*/ 194 w 272"/>
                <a:gd name="T21" fmla="*/ 0 h 172"/>
                <a:gd name="T22" fmla="*/ 168 w 272"/>
                <a:gd name="T23" fmla="*/ 1 h 172"/>
                <a:gd name="T24" fmla="*/ 143 w 272"/>
                <a:gd name="T25" fmla="*/ 3 h 172"/>
                <a:gd name="T26" fmla="*/ 114 w 272"/>
                <a:gd name="T27" fmla="*/ 4 h 172"/>
                <a:gd name="T28" fmla="*/ 95 w 272"/>
                <a:gd name="T29" fmla="*/ 2 h 172"/>
                <a:gd name="T30" fmla="*/ 63 w 272"/>
                <a:gd name="T31" fmla="*/ 5 h 172"/>
                <a:gd name="T32" fmla="*/ 62 w 272"/>
                <a:gd name="T33" fmla="*/ 22 h 172"/>
                <a:gd name="T34" fmla="*/ 67 w 272"/>
                <a:gd name="T35" fmla="*/ 50 h 172"/>
                <a:gd name="T36" fmla="*/ 66 w 272"/>
                <a:gd name="T37" fmla="*/ 63 h 172"/>
                <a:gd name="T38" fmla="*/ 67 w 272"/>
                <a:gd name="T39" fmla="*/ 82 h 172"/>
                <a:gd name="T40" fmla="*/ 62 w 272"/>
                <a:gd name="T41" fmla="*/ 106 h 172"/>
                <a:gd name="T42" fmla="*/ 75 w 272"/>
                <a:gd name="T43" fmla="*/ 101 h 172"/>
                <a:gd name="T44" fmla="*/ 109 w 272"/>
                <a:gd name="T45" fmla="*/ 102 h 172"/>
                <a:gd name="T46" fmla="*/ 99 w 272"/>
                <a:gd name="T47" fmla="*/ 112 h 172"/>
                <a:gd name="T48" fmla="*/ 71 w 272"/>
                <a:gd name="T49" fmla="*/ 116 h 172"/>
                <a:gd name="T50" fmla="*/ 43 w 272"/>
                <a:gd name="T51" fmla="*/ 120 h 172"/>
                <a:gd name="T52" fmla="*/ 23 w 272"/>
                <a:gd name="T53" fmla="*/ 122 h 172"/>
                <a:gd name="T54" fmla="*/ 4 w 272"/>
                <a:gd name="T55" fmla="*/ 129 h 172"/>
                <a:gd name="T56" fmla="*/ 28 w 272"/>
                <a:gd name="T57" fmla="*/ 143 h 172"/>
                <a:gd name="T58" fmla="*/ 42 w 272"/>
                <a:gd name="T59" fmla="*/ 138 h 172"/>
                <a:gd name="T60" fmla="*/ 62 w 272"/>
                <a:gd name="T61" fmla="*/ 133 h 172"/>
                <a:gd name="T62" fmla="*/ 93 w 272"/>
                <a:gd name="T63" fmla="*/ 127 h 172"/>
                <a:gd name="T64" fmla="*/ 92 w 272"/>
                <a:gd name="T65" fmla="*/ 141 h 172"/>
                <a:gd name="T66" fmla="*/ 86 w 272"/>
                <a:gd name="T67" fmla="*/ 156 h 172"/>
                <a:gd name="T68" fmla="*/ 100 w 272"/>
                <a:gd name="T69" fmla="*/ 153 h 172"/>
                <a:gd name="T70" fmla="*/ 119 w 272"/>
                <a:gd name="T71" fmla="*/ 126 h 172"/>
                <a:gd name="T72" fmla="*/ 138 w 272"/>
                <a:gd name="T73" fmla="*/ 130 h 172"/>
                <a:gd name="T74" fmla="*/ 150 w 272"/>
                <a:gd name="T75" fmla="*/ 150 h 172"/>
                <a:gd name="T76" fmla="*/ 170 w 272"/>
                <a:gd name="T77" fmla="*/ 159 h 172"/>
                <a:gd name="T78" fmla="*/ 172 w 272"/>
                <a:gd name="T79" fmla="*/ 128 h 172"/>
                <a:gd name="T80" fmla="*/ 209 w 272"/>
                <a:gd name="T81" fmla="*/ 134 h 172"/>
                <a:gd name="T82" fmla="*/ 229 w 272"/>
                <a:gd name="T83" fmla="*/ 144 h 172"/>
                <a:gd name="T84" fmla="*/ 238 w 272"/>
                <a:gd name="T85" fmla="*/ 146 h 172"/>
                <a:gd name="T86" fmla="*/ 266 w 272"/>
                <a:gd name="T87" fmla="*/ 140 h 172"/>
                <a:gd name="T88" fmla="*/ 170 w 272"/>
                <a:gd name="T89" fmla="*/ 55 h 172"/>
                <a:gd name="T90" fmla="*/ 139 w 272"/>
                <a:gd name="T91" fmla="*/ 55 h 172"/>
                <a:gd name="T92" fmla="*/ 107 w 272"/>
                <a:gd name="T93" fmla="*/ 58 h 172"/>
                <a:gd name="T94" fmla="*/ 87 w 272"/>
                <a:gd name="T95" fmla="*/ 60 h 172"/>
                <a:gd name="T96" fmla="*/ 104 w 272"/>
                <a:gd name="T97" fmla="*/ 48 h 172"/>
                <a:gd name="T98" fmla="*/ 135 w 272"/>
                <a:gd name="T99" fmla="*/ 45 h 172"/>
                <a:gd name="T100" fmla="*/ 166 w 272"/>
                <a:gd name="T101" fmla="*/ 44 h 172"/>
                <a:gd name="T102" fmla="*/ 94 w 272"/>
                <a:gd name="T103" fmla="*/ 23 h 172"/>
                <a:gd name="T104" fmla="*/ 135 w 272"/>
                <a:gd name="T105" fmla="*/ 20 h 172"/>
                <a:gd name="T106" fmla="*/ 174 w 272"/>
                <a:gd name="T107" fmla="*/ 19 h 172"/>
                <a:gd name="T108" fmla="*/ 102 w 272"/>
                <a:gd name="T109" fmla="*/ 32 h 172"/>
                <a:gd name="T110" fmla="*/ 94 w 272"/>
                <a:gd name="T111" fmla="*/ 23 h 172"/>
                <a:gd name="T112" fmla="*/ 95 w 272"/>
                <a:gd name="T113" fmla="*/ 85 h 172"/>
                <a:gd name="T114" fmla="*/ 82 w 272"/>
                <a:gd name="T115" fmla="*/ 82 h 172"/>
                <a:gd name="T116" fmla="*/ 106 w 272"/>
                <a:gd name="T117" fmla="*/ 75 h 172"/>
                <a:gd name="T118" fmla="*/ 149 w 272"/>
                <a:gd name="T119" fmla="*/ 71 h 172"/>
                <a:gd name="T120" fmla="*/ 170 w 272"/>
                <a:gd name="T121" fmla="*/ 81 h 172"/>
                <a:gd name="T122" fmla="*/ 133 w 272"/>
                <a:gd name="T123" fmla="*/ 8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2" h="172">
                  <a:moveTo>
                    <a:pt x="270" y="130"/>
                  </a:moveTo>
                  <a:cubicBezTo>
                    <a:pt x="272" y="123"/>
                    <a:pt x="264" y="119"/>
                    <a:pt x="266" y="115"/>
                  </a:cubicBezTo>
                  <a:cubicBezTo>
                    <a:pt x="265" y="114"/>
                    <a:pt x="264" y="112"/>
                    <a:pt x="262" y="112"/>
                  </a:cubicBezTo>
                  <a:cubicBezTo>
                    <a:pt x="261" y="112"/>
                    <a:pt x="258" y="115"/>
                    <a:pt x="257" y="115"/>
                  </a:cubicBezTo>
                  <a:cubicBezTo>
                    <a:pt x="255" y="116"/>
                    <a:pt x="241" y="114"/>
                    <a:pt x="239" y="113"/>
                  </a:cubicBezTo>
                  <a:cubicBezTo>
                    <a:pt x="237" y="113"/>
                    <a:pt x="237" y="115"/>
                    <a:pt x="235" y="115"/>
                  </a:cubicBezTo>
                  <a:cubicBezTo>
                    <a:pt x="234" y="116"/>
                    <a:pt x="231" y="115"/>
                    <a:pt x="231" y="115"/>
                  </a:cubicBezTo>
                  <a:cubicBezTo>
                    <a:pt x="230" y="114"/>
                    <a:pt x="220" y="116"/>
                    <a:pt x="219" y="115"/>
                  </a:cubicBezTo>
                  <a:cubicBezTo>
                    <a:pt x="218" y="115"/>
                    <a:pt x="218" y="114"/>
                    <a:pt x="217" y="114"/>
                  </a:cubicBezTo>
                  <a:cubicBezTo>
                    <a:pt x="213" y="117"/>
                    <a:pt x="206" y="114"/>
                    <a:pt x="202" y="113"/>
                  </a:cubicBezTo>
                  <a:cubicBezTo>
                    <a:pt x="200" y="114"/>
                    <a:pt x="193" y="113"/>
                    <a:pt x="193" y="113"/>
                  </a:cubicBezTo>
                  <a:cubicBezTo>
                    <a:pt x="191" y="113"/>
                    <a:pt x="189" y="113"/>
                    <a:pt x="187" y="113"/>
                  </a:cubicBezTo>
                  <a:cubicBezTo>
                    <a:pt x="186" y="113"/>
                    <a:pt x="186" y="112"/>
                    <a:pt x="185" y="112"/>
                  </a:cubicBezTo>
                  <a:cubicBezTo>
                    <a:pt x="184" y="114"/>
                    <a:pt x="183" y="112"/>
                    <a:pt x="181" y="113"/>
                  </a:cubicBezTo>
                  <a:cubicBezTo>
                    <a:pt x="180" y="113"/>
                    <a:pt x="179" y="113"/>
                    <a:pt x="179" y="113"/>
                  </a:cubicBezTo>
                  <a:cubicBezTo>
                    <a:pt x="176" y="112"/>
                    <a:pt x="175" y="113"/>
                    <a:pt x="171" y="112"/>
                  </a:cubicBezTo>
                  <a:cubicBezTo>
                    <a:pt x="169" y="112"/>
                    <a:pt x="166" y="112"/>
                    <a:pt x="164" y="112"/>
                  </a:cubicBezTo>
                  <a:cubicBezTo>
                    <a:pt x="164" y="112"/>
                    <a:pt x="155" y="110"/>
                    <a:pt x="154" y="110"/>
                  </a:cubicBezTo>
                  <a:cubicBezTo>
                    <a:pt x="153" y="111"/>
                    <a:pt x="153" y="112"/>
                    <a:pt x="151" y="111"/>
                  </a:cubicBezTo>
                  <a:cubicBezTo>
                    <a:pt x="144" y="109"/>
                    <a:pt x="131" y="110"/>
                    <a:pt x="125" y="112"/>
                  </a:cubicBezTo>
                  <a:cubicBezTo>
                    <a:pt x="125" y="112"/>
                    <a:pt x="124" y="111"/>
                    <a:pt x="124" y="111"/>
                  </a:cubicBezTo>
                  <a:cubicBezTo>
                    <a:pt x="124" y="108"/>
                    <a:pt x="125" y="101"/>
                    <a:pt x="129" y="100"/>
                  </a:cubicBezTo>
                  <a:cubicBezTo>
                    <a:pt x="132" y="99"/>
                    <a:pt x="132" y="100"/>
                    <a:pt x="135" y="101"/>
                  </a:cubicBezTo>
                  <a:cubicBezTo>
                    <a:pt x="137" y="101"/>
                    <a:pt x="138" y="100"/>
                    <a:pt x="139" y="100"/>
                  </a:cubicBezTo>
                  <a:cubicBezTo>
                    <a:pt x="140" y="100"/>
                    <a:pt x="140" y="100"/>
                    <a:pt x="141" y="100"/>
                  </a:cubicBezTo>
                  <a:cubicBezTo>
                    <a:pt x="141" y="100"/>
                    <a:pt x="142" y="100"/>
                    <a:pt x="142" y="100"/>
                  </a:cubicBezTo>
                  <a:cubicBezTo>
                    <a:pt x="147" y="101"/>
                    <a:pt x="147" y="101"/>
                    <a:pt x="147" y="101"/>
                  </a:cubicBezTo>
                  <a:cubicBezTo>
                    <a:pt x="149" y="101"/>
                    <a:pt x="161" y="101"/>
                    <a:pt x="162" y="101"/>
                  </a:cubicBezTo>
                  <a:cubicBezTo>
                    <a:pt x="165" y="101"/>
                    <a:pt x="168" y="101"/>
                    <a:pt x="170" y="101"/>
                  </a:cubicBezTo>
                  <a:cubicBezTo>
                    <a:pt x="173" y="103"/>
                    <a:pt x="174" y="105"/>
                    <a:pt x="175" y="106"/>
                  </a:cubicBezTo>
                  <a:cubicBezTo>
                    <a:pt x="175" y="106"/>
                    <a:pt x="176" y="106"/>
                    <a:pt x="177" y="106"/>
                  </a:cubicBezTo>
                  <a:cubicBezTo>
                    <a:pt x="179" y="104"/>
                    <a:pt x="181" y="102"/>
                    <a:pt x="183" y="101"/>
                  </a:cubicBezTo>
                  <a:cubicBezTo>
                    <a:pt x="185" y="99"/>
                    <a:pt x="186" y="91"/>
                    <a:pt x="185" y="87"/>
                  </a:cubicBezTo>
                  <a:cubicBezTo>
                    <a:pt x="185" y="86"/>
                    <a:pt x="181" y="84"/>
                    <a:pt x="183" y="81"/>
                  </a:cubicBezTo>
                  <a:cubicBezTo>
                    <a:pt x="183" y="80"/>
                    <a:pt x="183" y="75"/>
                    <a:pt x="183" y="75"/>
                  </a:cubicBezTo>
                  <a:cubicBezTo>
                    <a:pt x="185" y="72"/>
                    <a:pt x="186" y="61"/>
                    <a:pt x="185" y="58"/>
                  </a:cubicBezTo>
                  <a:cubicBezTo>
                    <a:pt x="185" y="57"/>
                    <a:pt x="184" y="56"/>
                    <a:pt x="184" y="55"/>
                  </a:cubicBezTo>
                  <a:cubicBezTo>
                    <a:pt x="184" y="55"/>
                    <a:pt x="184" y="50"/>
                    <a:pt x="184" y="49"/>
                  </a:cubicBezTo>
                  <a:cubicBezTo>
                    <a:pt x="185" y="47"/>
                    <a:pt x="186" y="44"/>
                    <a:pt x="186" y="41"/>
                  </a:cubicBezTo>
                  <a:cubicBezTo>
                    <a:pt x="187" y="37"/>
                    <a:pt x="185" y="36"/>
                    <a:pt x="186" y="32"/>
                  </a:cubicBezTo>
                  <a:cubicBezTo>
                    <a:pt x="187" y="32"/>
                    <a:pt x="186" y="31"/>
                    <a:pt x="187" y="31"/>
                  </a:cubicBezTo>
                  <a:cubicBezTo>
                    <a:pt x="187" y="28"/>
                    <a:pt x="189" y="27"/>
                    <a:pt x="191" y="25"/>
                  </a:cubicBezTo>
                  <a:cubicBezTo>
                    <a:pt x="194" y="21"/>
                    <a:pt x="198" y="15"/>
                    <a:pt x="199" y="9"/>
                  </a:cubicBezTo>
                  <a:cubicBezTo>
                    <a:pt x="197" y="6"/>
                    <a:pt x="197" y="2"/>
                    <a:pt x="194" y="0"/>
                  </a:cubicBezTo>
                  <a:cubicBezTo>
                    <a:pt x="193" y="0"/>
                    <a:pt x="192" y="0"/>
                    <a:pt x="191" y="0"/>
                  </a:cubicBezTo>
                  <a:cubicBezTo>
                    <a:pt x="190" y="2"/>
                    <a:pt x="188" y="1"/>
                    <a:pt x="187" y="1"/>
                  </a:cubicBezTo>
                  <a:cubicBezTo>
                    <a:pt x="184" y="4"/>
                    <a:pt x="180" y="4"/>
                    <a:pt x="176" y="3"/>
                  </a:cubicBezTo>
                  <a:cubicBezTo>
                    <a:pt x="174" y="5"/>
                    <a:pt x="169" y="2"/>
                    <a:pt x="168" y="1"/>
                  </a:cubicBezTo>
                  <a:cubicBezTo>
                    <a:pt x="168" y="2"/>
                    <a:pt x="165" y="2"/>
                    <a:pt x="164" y="2"/>
                  </a:cubicBezTo>
                  <a:cubicBezTo>
                    <a:pt x="164" y="2"/>
                    <a:pt x="161" y="1"/>
                    <a:pt x="161" y="2"/>
                  </a:cubicBezTo>
                  <a:cubicBezTo>
                    <a:pt x="158" y="2"/>
                    <a:pt x="151" y="2"/>
                    <a:pt x="148" y="4"/>
                  </a:cubicBezTo>
                  <a:cubicBezTo>
                    <a:pt x="146" y="4"/>
                    <a:pt x="145" y="3"/>
                    <a:pt x="143" y="3"/>
                  </a:cubicBezTo>
                  <a:cubicBezTo>
                    <a:pt x="140" y="2"/>
                    <a:pt x="140" y="4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4" y="3"/>
                    <a:pt x="131" y="1"/>
                    <a:pt x="128" y="2"/>
                  </a:cubicBezTo>
                  <a:cubicBezTo>
                    <a:pt x="124" y="3"/>
                    <a:pt x="117" y="3"/>
                    <a:pt x="114" y="4"/>
                  </a:cubicBezTo>
                  <a:cubicBezTo>
                    <a:pt x="113" y="3"/>
                    <a:pt x="113" y="3"/>
                    <a:pt x="112" y="3"/>
                  </a:cubicBezTo>
                  <a:cubicBezTo>
                    <a:pt x="109" y="4"/>
                    <a:pt x="108" y="4"/>
                    <a:pt x="106" y="4"/>
                  </a:cubicBezTo>
                  <a:cubicBezTo>
                    <a:pt x="104" y="4"/>
                    <a:pt x="100" y="3"/>
                    <a:pt x="100" y="2"/>
                  </a:cubicBezTo>
                  <a:cubicBezTo>
                    <a:pt x="98" y="2"/>
                    <a:pt x="96" y="2"/>
                    <a:pt x="95" y="2"/>
                  </a:cubicBezTo>
                  <a:cubicBezTo>
                    <a:pt x="94" y="3"/>
                    <a:pt x="84" y="2"/>
                    <a:pt x="82" y="4"/>
                  </a:cubicBezTo>
                  <a:cubicBezTo>
                    <a:pt x="80" y="4"/>
                    <a:pt x="78" y="4"/>
                    <a:pt x="76" y="4"/>
                  </a:cubicBezTo>
                  <a:cubicBezTo>
                    <a:pt x="73" y="4"/>
                    <a:pt x="71" y="4"/>
                    <a:pt x="67" y="6"/>
                  </a:cubicBezTo>
                  <a:cubicBezTo>
                    <a:pt x="66" y="6"/>
                    <a:pt x="65" y="5"/>
                    <a:pt x="63" y="5"/>
                  </a:cubicBezTo>
                  <a:cubicBezTo>
                    <a:pt x="61" y="7"/>
                    <a:pt x="58" y="9"/>
                    <a:pt x="55" y="10"/>
                  </a:cubicBezTo>
                  <a:cubicBezTo>
                    <a:pt x="55" y="12"/>
                    <a:pt x="55" y="13"/>
                    <a:pt x="56" y="14"/>
                  </a:cubicBezTo>
                  <a:cubicBezTo>
                    <a:pt x="57" y="14"/>
                    <a:pt x="61" y="18"/>
                    <a:pt x="62" y="19"/>
                  </a:cubicBezTo>
                  <a:cubicBezTo>
                    <a:pt x="62" y="20"/>
                    <a:pt x="62" y="22"/>
                    <a:pt x="62" y="22"/>
                  </a:cubicBezTo>
                  <a:cubicBezTo>
                    <a:pt x="63" y="23"/>
                    <a:pt x="63" y="26"/>
                    <a:pt x="63" y="26"/>
                  </a:cubicBezTo>
                  <a:cubicBezTo>
                    <a:pt x="66" y="29"/>
                    <a:pt x="65" y="31"/>
                    <a:pt x="66" y="35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5"/>
                    <a:pt x="66" y="49"/>
                    <a:pt x="67" y="50"/>
                  </a:cubicBezTo>
                  <a:cubicBezTo>
                    <a:pt x="67" y="51"/>
                    <a:pt x="66" y="52"/>
                    <a:pt x="66" y="52"/>
                  </a:cubicBezTo>
                  <a:cubicBezTo>
                    <a:pt x="67" y="54"/>
                    <a:pt x="67" y="56"/>
                    <a:pt x="67" y="58"/>
                  </a:cubicBezTo>
                  <a:cubicBezTo>
                    <a:pt x="67" y="58"/>
                    <a:pt x="67" y="59"/>
                    <a:pt x="67" y="59"/>
                  </a:cubicBezTo>
                  <a:cubicBezTo>
                    <a:pt x="67" y="60"/>
                    <a:pt x="67" y="62"/>
                    <a:pt x="66" y="63"/>
                  </a:cubicBezTo>
                  <a:cubicBezTo>
                    <a:pt x="66" y="64"/>
                    <a:pt x="67" y="65"/>
                    <a:pt x="67" y="66"/>
                  </a:cubicBezTo>
                  <a:cubicBezTo>
                    <a:pt x="66" y="66"/>
                    <a:pt x="66" y="67"/>
                    <a:pt x="65" y="68"/>
                  </a:cubicBezTo>
                  <a:cubicBezTo>
                    <a:pt x="66" y="71"/>
                    <a:pt x="68" y="80"/>
                    <a:pt x="66" y="82"/>
                  </a:cubicBezTo>
                  <a:cubicBezTo>
                    <a:pt x="67" y="82"/>
                    <a:pt x="66" y="82"/>
                    <a:pt x="67" y="82"/>
                  </a:cubicBezTo>
                  <a:cubicBezTo>
                    <a:pt x="67" y="83"/>
                    <a:pt x="66" y="87"/>
                    <a:pt x="66" y="88"/>
                  </a:cubicBezTo>
                  <a:cubicBezTo>
                    <a:pt x="66" y="88"/>
                    <a:pt x="66" y="88"/>
                    <a:pt x="66" y="88"/>
                  </a:cubicBezTo>
                  <a:cubicBezTo>
                    <a:pt x="66" y="88"/>
                    <a:pt x="66" y="93"/>
                    <a:pt x="66" y="93"/>
                  </a:cubicBezTo>
                  <a:cubicBezTo>
                    <a:pt x="65" y="98"/>
                    <a:pt x="64" y="102"/>
                    <a:pt x="62" y="106"/>
                  </a:cubicBezTo>
                  <a:cubicBezTo>
                    <a:pt x="62" y="107"/>
                    <a:pt x="62" y="113"/>
                    <a:pt x="62" y="113"/>
                  </a:cubicBezTo>
                  <a:cubicBezTo>
                    <a:pt x="63" y="114"/>
                    <a:pt x="64" y="114"/>
                    <a:pt x="65" y="114"/>
                  </a:cubicBezTo>
                  <a:cubicBezTo>
                    <a:pt x="65" y="114"/>
                    <a:pt x="67" y="114"/>
                    <a:pt x="67" y="113"/>
                  </a:cubicBezTo>
                  <a:cubicBezTo>
                    <a:pt x="70" y="112"/>
                    <a:pt x="74" y="103"/>
                    <a:pt x="75" y="101"/>
                  </a:cubicBezTo>
                  <a:cubicBezTo>
                    <a:pt x="79" y="102"/>
                    <a:pt x="80" y="107"/>
                    <a:pt x="87" y="106"/>
                  </a:cubicBezTo>
                  <a:cubicBezTo>
                    <a:pt x="90" y="105"/>
                    <a:pt x="91" y="106"/>
                    <a:pt x="94" y="105"/>
                  </a:cubicBezTo>
                  <a:cubicBezTo>
                    <a:pt x="95" y="105"/>
                    <a:pt x="97" y="103"/>
                    <a:pt x="98" y="102"/>
                  </a:cubicBezTo>
                  <a:cubicBezTo>
                    <a:pt x="101" y="101"/>
                    <a:pt x="107" y="101"/>
                    <a:pt x="109" y="102"/>
                  </a:cubicBezTo>
                  <a:cubicBezTo>
                    <a:pt x="111" y="102"/>
                    <a:pt x="113" y="100"/>
                    <a:pt x="116" y="102"/>
                  </a:cubicBezTo>
                  <a:cubicBezTo>
                    <a:pt x="116" y="102"/>
                    <a:pt x="116" y="102"/>
                    <a:pt x="116" y="102"/>
                  </a:cubicBezTo>
                  <a:cubicBezTo>
                    <a:pt x="114" y="104"/>
                    <a:pt x="109" y="110"/>
                    <a:pt x="108" y="111"/>
                  </a:cubicBezTo>
                  <a:cubicBezTo>
                    <a:pt x="105" y="112"/>
                    <a:pt x="101" y="112"/>
                    <a:pt x="99" y="112"/>
                  </a:cubicBezTo>
                  <a:cubicBezTo>
                    <a:pt x="98" y="112"/>
                    <a:pt x="96" y="112"/>
                    <a:pt x="96" y="112"/>
                  </a:cubicBezTo>
                  <a:cubicBezTo>
                    <a:pt x="95" y="113"/>
                    <a:pt x="92" y="113"/>
                    <a:pt x="90" y="114"/>
                  </a:cubicBezTo>
                  <a:cubicBezTo>
                    <a:pt x="86" y="115"/>
                    <a:pt x="83" y="112"/>
                    <a:pt x="80" y="113"/>
                  </a:cubicBezTo>
                  <a:cubicBezTo>
                    <a:pt x="76" y="115"/>
                    <a:pt x="73" y="115"/>
                    <a:pt x="71" y="116"/>
                  </a:cubicBezTo>
                  <a:cubicBezTo>
                    <a:pt x="70" y="116"/>
                    <a:pt x="69" y="116"/>
                    <a:pt x="68" y="116"/>
                  </a:cubicBezTo>
                  <a:cubicBezTo>
                    <a:pt x="67" y="117"/>
                    <a:pt x="64" y="118"/>
                    <a:pt x="62" y="118"/>
                  </a:cubicBezTo>
                  <a:cubicBezTo>
                    <a:pt x="58" y="119"/>
                    <a:pt x="55" y="118"/>
                    <a:pt x="53" y="119"/>
                  </a:cubicBezTo>
                  <a:cubicBezTo>
                    <a:pt x="49" y="120"/>
                    <a:pt x="46" y="119"/>
                    <a:pt x="43" y="120"/>
                  </a:cubicBezTo>
                  <a:cubicBezTo>
                    <a:pt x="43" y="120"/>
                    <a:pt x="42" y="120"/>
                    <a:pt x="41" y="120"/>
                  </a:cubicBezTo>
                  <a:cubicBezTo>
                    <a:pt x="39" y="120"/>
                    <a:pt x="35" y="120"/>
                    <a:pt x="34" y="121"/>
                  </a:cubicBezTo>
                  <a:cubicBezTo>
                    <a:pt x="33" y="121"/>
                    <a:pt x="32" y="122"/>
                    <a:pt x="31" y="123"/>
                  </a:cubicBezTo>
                  <a:cubicBezTo>
                    <a:pt x="29" y="123"/>
                    <a:pt x="24" y="122"/>
                    <a:pt x="23" y="122"/>
                  </a:cubicBezTo>
                  <a:cubicBezTo>
                    <a:pt x="22" y="123"/>
                    <a:pt x="19" y="122"/>
                    <a:pt x="17" y="123"/>
                  </a:cubicBezTo>
                  <a:cubicBezTo>
                    <a:pt x="12" y="124"/>
                    <a:pt x="10" y="124"/>
                    <a:pt x="6" y="124"/>
                  </a:cubicBezTo>
                  <a:cubicBezTo>
                    <a:pt x="5" y="125"/>
                    <a:pt x="5" y="125"/>
                    <a:pt x="4" y="126"/>
                  </a:cubicBezTo>
                  <a:cubicBezTo>
                    <a:pt x="4" y="127"/>
                    <a:pt x="4" y="128"/>
                    <a:pt x="4" y="129"/>
                  </a:cubicBezTo>
                  <a:cubicBezTo>
                    <a:pt x="3" y="130"/>
                    <a:pt x="2" y="132"/>
                    <a:pt x="2" y="133"/>
                  </a:cubicBezTo>
                  <a:cubicBezTo>
                    <a:pt x="0" y="139"/>
                    <a:pt x="4" y="143"/>
                    <a:pt x="7" y="147"/>
                  </a:cubicBezTo>
                  <a:cubicBezTo>
                    <a:pt x="12" y="147"/>
                    <a:pt x="19" y="146"/>
                    <a:pt x="23" y="143"/>
                  </a:cubicBezTo>
                  <a:cubicBezTo>
                    <a:pt x="23" y="143"/>
                    <a:pt x="28" y="143"/>
                    <a:pt x="28" y="143"/>
                  </a:cubicBezTo>
                  <a:cubicBezTo>
                    <a:pt x="29" y="143"/>
                    <a:pt x="31" y="141"/>
                    <a:pt x="32" y="140"/>
                  </a:cubicBezTo>
                  <a:cubicBezTo>
                    <a:pt x="32" y="140"/>
                    <a:pt x="32" y="140"/>
                    <a:pt x="32" y="140"/>
                  </a:cubicBezTo>
                  <a:cubicBezTo>
                    <a:pt x="35" y="140"/>
                    <a:pt x="37" y="139"/>
                    <a:pt x="39" y="138"/>
                  </a:cubicBezTo>
                  <a:cubicBezTo>
                    <a:pt x="40" y="138"/>
                    <a:pt x="41" y="138"/>
                    <a:pt x="42" y="138"/>
                  </a:cubicBezTo>
                  <a:cubicBezTo>
                    <a:pt x="43" y="138"/>
                    <a:pt x="44" y="137"/>
                    <a:pt x="45" y="137"/>
                  </a:cubicBezTo>
                  <a:cubicBezTo>
                    <a:pt x="46" y="136"/>
                    <a:pt x="49" y="137"/>
                    <a:pt x="49" y="137"/>
                  </a:cubicBezTo>
                  <a:cubicBezTo>
                    <a:pt x="51" y="136"/>
                    <a:pt x="53" y="135"/>
                    <a:pt x="55" y="134"/>
                  </a:cubicBezTo>
                  <a:cubicBezTo>
                    <a:pt x="55" y="134"/>
                    <a:pt x="62" y="134"/>
                    <a:pt x="62" y="133"/>
                  </a:cubicBezTo>
                  <a:cubicBezTo>
                    <a:pt x="62" y="133"/>
                    <a:pt x="63" y="133"/>
                    <a:pt x="63" y="133"/>
                  </a:cubicBezTo>
                  <a:cubicBezTo>
                    <a:pt x="65" y="132"/>
                    <a:pt x="68" y="132"/>
                    <a:pt x="70" y="131"/>
                  </a:cubicBezTo>
                  <a:cubicBezTo>
                    <a:pt x="74" y="130"/>
                    <a:pt x="82" y="127"/>
                    <a:pt x="88" y="128"/>
                  </a:cubicBezTo>
                  <a:cubicBezTo>
                    <a:pt x="90" y="128"/>
                    <a:pt x="92" y="126"/>
                    <a:pt x="93" y="127"/>
                  </a:cubicBezTo>
                  <a:cubicBezTo>
                    <a:pt x="94" y="127"/>
                    <a:pt x="96" y="128"/>
                    <a:pt x="97" y="128"/>
                  </a:cubicBezTo>
                  <a:cubicBezTo>
                    <a:pt x="98" y="129"/>
                    <a:pt x="97" y="128"/>
                    <a:pt x="98" y="129"/>
                  </a:cubicBezTo>
                  <a:cubicBezTo>
                    <a:pt x="98" y="130"/>
                    <a:pt x="96" y="131"/>
                    <a:pt x="96" y="133"/>
                  </a:cubicBezTo>
                  <a:cubicBezTo>
                    <a:pt x="94" y="136"/>
                    <a:pt x="94" y="138"/>
                    <a:pt x="92" y="141"/>
                  </a:cubicBezTo>
                  <a:cubicBezTo>
                    <a:pt x="91" y="142"/>
                    <a:pt x="90" y="142"/>
                    <a:pt x="90" y="143"/>
                  </a:cubicBezTo>
                  <a:cubicBezTo>
                    <a:pt x="90" y="144"/>
                    <a:pt x="90" y="145"/>
                    <a:pt x="90" y="145"/>
                  </a:cubicBezTo>
                  <a:cubicBezTo>
                    <a:pt x="89" y="146"/>
                    <a:pt x="88" y="148"/>
                    <a:pt x="87" y="149"/>
                  </a:cubicBezTo>
                  <a:cubicBezTo>
                    <a:pt x="87" y="151"/>
                    <a:pt x="87" y="155"/>
                    <a:pt x="86" y="156"/>
                  </a:cubicBezTo>
                  <a:cubicBezTo>
                    <a:pt x="87" y="158"/>
                    <a:pt x="87" y="159"/>
                    <a:pt x="88" y="160"/>
                  </a:cubicBezTo>
                  <a:cubicBezTo>
                    <a:pt x="90" y="161"/>
                    <a:pt x="92" y="163"/>
                    <a:pt x="94" y="163"/>
                  </a:cubicBezTo>
                  <a:cubicBezTo>
                    <a:pt x="95" y="160"/>
                    <a:pt x="97" y="157"/>
                    <a:pt x="98" y="155"/>
                  </a:cubicBezTo>
                  <a:cubicBezTo>
                    <a:pt x="99" y="154"/>
                    <a:pt x="100" y="153"/>
                    <a:pt x="100" y="153"/>
                  </a:cubicBezTo>
                  <a:cubicBezTo>
                    <a:pt x="100" y="153"/>
                    <a:pt x="100" y="152"/>
                    <a:pt x="100" y="151"/>
                  </a:cubicBezTo>
                  <a:cubicBezTo>
                    <a:pt x="102" y="149"/>
                    <a:pt x="107" y="146"/>
                    <a:pt x="108" y="144"/>
                  </a:cubicBezTo>
                  <a:cubicBezTo>
                    <a:pt x="111" y="141"/>
                    <a:pt x="110" y="137"/>
                    <a:pt x="112" y="134"/>
                  </a:cubicBezTo>
                  <a:cubicBezTo>
                    <a:pt x="114" y="131"/>
                    <a:pt x="118" y="129"/>
                    <a:pt x="119" y="126"/>
                  </a:cubicBezTo>
                  <a:cubicBezTo>
                    <a:pt x="120" y="126"/>
                    <a:pt x="121" y="126"/>
                    <a:pt x="122" y="126"/>
                  </a:cubicBezTo>
                  <a:cubicBezTo>
                    <a:pt x="122" y="126"/>
                    <a:pt x="130" y="125"/>
                    <a:pt x="131" y="125"/>
                  </a:cubicBezTo>
                  <a:cubicBezTo>
                    <a:pt x="133" y="126"/>
                    <a:pt x="135" y="127"/>
                    <a:pt x="136" y="127"/>
                  </a:cubicBezTo>
                  <a:cubicBezTo>
                    <a:pt x="137" y="127"/>
                    <a:pt x="138" y="130"/>
                    <a:pt x="138" y="130"/>
                  </a:cubicBezTo>
                  <a:cubicBezTo>
                    <a:pt x="140" y="132"/>
                    <a:pt x="141" y="131"/>
                    <a:pt x="142" y="133"/>
                  </a:cubicBezTo>
                  <a:cubicBezTo>
                    <a:pt x="144" y="133"/>
                    <a:pt x="145" y="139"/>
                    <a:pt x="146" y="141"/>
                  </a:cubicBezTo>
                  <a:cubicBezTo>
                    <a:pt x="147" y="143"/>
                    <a:pt x="149" y="145"/>
                    <a:pt x="150" y="147"/>
                  </a:cubicBezTo>
                  <a:cubicBezTo>
                    <a:pt x="150" y="148"/>
                    <a:pt x="150" y="149"/>
                    <a:pt x="150" y="150"/>
                  </a:cubicBezTo>
                  <a:cubicBezTo>
                    <a:pt x="152" y="154"/>
                    <a:pt x="155" y="159"/>
                    <a:pt x="158" y="162"/>
                  </a:cubicBezTo>
                  <a:cubicBezTo>
                    <a:pt x="161" y="165"/>
                    <a:pt x="159" y="169"/>
                    <a:pt x="166" y="172"/>
                  </a:cubicBezTo>
                  <a:cubicBezTo>
                    <a:pt x="167" y="170"/>
                    <a:pt x="169" y="169"/>
                    <a:pt x="170" y="167"/>
                  </a:cubicBezTo>
                  <a:cubicBezTo>
                    <a:pt x="172" y="165"/>
                    <a:pt x="170" y="161"/>
                    <a:pt x="170" y="159"/>
                  </a:cubicBezTo>
                  <a:cubicBezTo>
                    <a:pt x="171" y="153"/>
                    <a:pt x="167" y="148"/>
                    <a:pt x="165" y="142"/>
                  </a:cubicBezTo>
                  <a:cubicBezTo>
                    <a:pt x="165" y="141"/>
                    <a:pt x="165" y="139"/>
                    <a:pt x="164" y="137"/>
                  </a:cubicBezTo>
                  <a:cubicBezTo>
                    <a:pt x="161" y="133"/>
                    <a:pt x="161" y="133"/>
                    <a:pt x="163" y="127"/>
                  </a:cubicBezTo>
                  <a:cubicBezTo>
                    <a:pt x="167" y="127"/>
                    <a:pt x="170" y="127"/>
                    <a:pt x="172" y="128"/>
                  </a:cubicBezTo>
                  <a:cubicBezTo>
                    <a:pt x="173" y="127"/>
                    <a:pt x="182" y="129"/>
                    <a:pt x="183" y="129"/>
                  </a:cubicBezTo>
                  <a:cubicBezTo>
                    <a:pt x="185" y="128"/>
                    <a:pt x="198" y="130"/>
                    <a:pt x="200" y="131"/>
                  </a:cubicBezTo>
                  <a:cubicBezTo>
                    <a:pt x="201" y="131"/>
                    <a:pt x="202" y="132"/>
                    <a:pt x="203" y="133"/>
                  </a:cubicBezTo>
                  <a:cubicBezTo>
                    <a:pt x="205" y="133"/>
                    <a:pt x="207" y="133"/>
                    <a:pt x="209" y="134"/>
                  </a:cubicBezTo>
                  <a:cubicBezTo>
                    <a:pt x="209" y="134"/>
                    <a:pt x="209" y="135"/>
                    <a:pt x="210" y="136"/>
                  </a:cubicBezTo>
                  <a:cubicBezTo>
                    <a:pt x="211" y="136"/>
                    <a:pt x="212" y="137"/>
                    <a:pt x="213" y="137"/>
                  </a:cubicBezTo>
                  <a:cubicBezTo>
                    <a:pt x="214" y="137"/>
                    <a:pt x="215" y="137"/>
                    <a:pt x="216" y="137"/>
                  </a:cubicBezTo>
                  <a:cubicBezTo>
                    <a:pt x="220" y="139"/>
                    <a:pt x="225" y="141"/>
                    <a:pt x="229" y="144"/>
                  </a:cubicBezTo>
                  <a:cubicBezTo>
                    <a:pt x="229" y="144"/>
                    <a:pt x="229" y="144"/>
                    <a:pt x="229" y="143"/>
                  </a:cubicBezTo>
                  <a:cubicBezTo>
                    <a:pt x="230" y="144"/>
                    <a:pt x="232" y="144"/>
                    <a:pt x="233" y="144"/>
                  </a:cubicBezTo>
                  <a:cubicBezTo>
                    <a:pt x="233" y="144"/>
                    <a:pt x="234" y="143"/>
                    <a:pt x="235" y="143"/>
                  </a:cubicBezTo>
                  <a:cubicBezTo>
                    <a:pt x="236" y="144"/>
                    <a:pt x="237" y="145"/>
                    <a:pt x="238" y="146"/>
                  </a:cubicBezTo>
                  <a:cubicBezTo>
                    <a:pt x="239" y="144"/>
                    <a:pt x="244" y="147"/>
                    <a:pt x="245" y="147"/>
                  </a:cubicBezTo>
                  <a:cubicBezTo>
                    <a:pt x="247" y="148"/>
                    <a:pt x="249" y="146"/>
                    <a:pt x="250" y="146"/>
                  </a:cubicBezTo>
                  <a:cubicBezTo>
                    <a:pt x="251" y="146"/>
                    <a:pt x="251" y="147"/>
                    <a:pt x="253" y="147"/>
                  </a:cubicBezTo>
                  <a:cubicBezTo>
                    <a:pt x="259" y="145"/>
                    <a:pt x="262" y="142"/>
                    <a:pt x="266" y="140"/>
                  </a:cubicBezTo>
                  <a:cubicBezTo>
                    <a:pt x="267" y="136"/>
                    <a:pt x="271" y="133"/>
                    <a:pt x="271" y="131"/>
                  </a:cubicBezTo>
                  <a:cubicBezTo>
                    <a:pt x="271" y="131"/>
                    <a:pt x="271" y="130"/>
                    <a:pt x="271" y="130"/>
                  </a:cubicBezTo>
                  <a:cubicBezTo>
                    <a:pt x="271" y="130"/>
                    <a:pt x="271" y="130"/>
                    <a:pt x="270" y="130"/>
                  </a:cubicBezTo>
                  <a:close/>
                  <a:moveTo>
                    <a:pt x="170" y="55"/>
                  </a:moveTo>
                  <a:cubicBezTo>
                    <a:pt x="168" y="56"/>
                    <a:pt x="168" y="55"/>
                    <a:pt x="166" y="55"/>
                  </a:cubicBezTo>
                  <a:cubicBezTo>
                    <a:pt x="164" y="55"/>
                    <a:pt x="159" y="55"/>
                    <a:pt x="156" y="55"/>
                  </a:cubicBezTo>
                  <a:cubicBezTo>
                    <a:pt x="154" y="55"/>
                    <a:pt x="151" y="55"/>
                    <a:pt x="149" y="54"/>
                  </a:cubicBezTo>
                  <a:cubicBezTo>
                    <a:pt x="146" y="57"/>
                    <a:pt x="143" y="54"/>
                    <a:pt x="139" y="55"/>
                  </a:cubicBezTo>
                  <a:cubicBezTo>
                    <a:pt x="136" y="56"/>
                    <a:pt x="133" y="57"/>
                    <a:pt x="130" y="57"/>
                  </a:cubicBezTo>
                  <a:cubicBezTo>
                    <a:pt x="130" y="57"/>
                    <a:pt x="129" y="56"/>
                    <a:pt x="129" y="56"/>
                  </a:cubicBezTo>
                  <a:cubicBezTo>
                    <a:pt x="125" y="59"/>
                    <a:pt x="115" y="57"/>
                    <a:pt x="110" y="56"/>
                  </a:cubicBezTo>
                  <a:cubicBezTo>
                    <a:pt x="108" y="56"/>
                    <a:pt x="108" y="57"/>
                    <a:pt x="107" y="58"/>
                  </a:cubicBezTo>
                  <a:cubicBezTo>
                    <a:pt x="106" y="58"/>
                    <a:pt x="104" y="57"/>
                    <a:pt x="103" y="58"/>
                  </a:cubicBezTo>
                  <a:cubicBezTo>
                    <a:pt x="100" y="60"/>
                    <a:pt x="95" y="61"/>
                    <a:pt x="92" y="62"/>
                  </a:cubicBezTo>
                  <a:cubicBezTo>
                    <a:pt x="91" y="62"/>
                    <a:pt x="89" y="61"/>
                    <a:pt x="88" y="61"/>
                  </a:cubicBezTo>
                  <a:cubicBezTo>
                    <a:pt x="88" y="61"/>
                    <a:pt x="87" y="60"/>
                    <a:pt x="87" y="60"/>
                  </a:cubicBezTo>
                  <a:cubicBezTo>
                    <a:pt x="87" y="58"/>
                    <a:pt x="90" y="55"/>
                    <a:pt x="92" y="54"/>
                  </a:cubicBezTo>
                  <a:cubicBezTo>
                    <a:pt x="92" y="54"/>
                    <a:pt x="93" y="53"/>
                    <a:pt x="94" y="53"/>
                  </a:cubicBezTo>
                  <a:cubicBezTo>
                    <a:pt x="95" y="52"/>
                    <a:pt x="96" y="52"/>
                    <a:pt x="96" y="51"/>
                  </a:cubicBezTo>
                  <a:cubicBezTo>
                    <a:pt x="99" y="49"/>
                    <a:pt x="102" y="49"/>
                    <a:pt x="104" y="48"/>
                  </a:cubicBezTo>
                  <a:cubicBezTo>
                    <a:pt x="106" y="48"/>
                    <a:pt x="108" y="47"/>
                    <a:pt x="110" y="47"/>
                  </a:cubicBezTo>
                  <a:cubicBezTo>
                    <a:pt x="111" y="46"/>
                    <a:pt x="117" y="47"/>
                    <a:pt x="117" y="47"/>
                  </a:cubicBezTo>
                  <a:cubicBezTo>
                    <a:pt x="120" y="46"/>
                    <a:pt x="125" y="47"/>
                    <a:pt x="126" y="46"/>
                  </a:cubicBezTo>
                  <a:cubicBezTo>
                    <a:pt x="129" y="45"/>
                    <a:pt x="132" y="44"/>
                    <a:pt x="135" y="45"/>
                  </a:cubicBezTo>
                  <a:cubicBezTo>
                    <a:pt x="139" y="46"/>
                    <a:pt x="142" y="45"/>
                    <a:pt x="148" y="45"/>
                  </a:cubicBezTo>
                  <a:cubicBezTo>
                    <a:pt x="151" y="45"/>
                    <a:pt x="154" y="45"/>
                    <a:pt x="156" y="45"/>
                  </a:cubicBezTo>
                  <a:cubicBezTo>
                    <a:pt x="157" y="45"/>
                    <a:pt x="158" y="44"/>
                    <a:pt x="160" y="44"/>
                  </a:cubicBezTo>
                  <a:cubicBezTo>
                    <a:pt x="162" y="44"/>
                    <a:pt x="163" y="46"/>
                    <a:pt x="166" y="44"/>
                  </a:cubicBezTo>
                  <a:cubicBezTo>
                    <a:pt x="167" y="45"/>
                    <a:pt x="169" y="45"/>
                    <a:pt x="170" y="46"/>
                  </a:cubicBezTo>
                  <a:cubicBezTo>
                    <a:pt x="172" y="47"/>
                    <a:pt x="172" y="51"/>
                    <a:pt x="172" y="53"/>
                  </a:cubicBezTo>
                  <a:cubicBezTo>
                    <a:pt x="172" y="54"/>
                    <a:pt x="171" y="54"/>
                    <a:pt x="170" y="55"/>
                  </a:cubicBezTo>
                  <a:close/>
                  <a:moveTo>
                    <a:pt x="94" y="23"/>
                  </a:moveTo>
                  <a:cubicBezTo>
                    <a:pt x="95" y="22"/>
                    <a:pt x="96" y="21"/>
                    <a:pt x="96" y="21"/>
                  </a:cubicBezTo>
                  <a:cubicBezTo>
                    <a:pt x="97" y="20"/>
                    <a:pt x="99" y="21"/>
                    <a:pt x="100" y="21"/>
                  </a:cubicBezTo>
                  <a:cubicBezTo>
                    <a:pt x="104" y="19"/>
                    <a:pt x="109" y="19"/>
                    <a:pt x="113" y="19"/>
                  </a:cubicBezTo>
                  <a:cubicBezTo>
                    <a:pt x="122" y="18"/>
                    <a:pt x="130" y="21"/>
                    <a:pt x="135" y="20"/>
                  </a:cubicBezTo>
                  <a:cubicBezTo>
                    <a:pt x="140" y="19"/>
                    <a:pt x="156" y="16"/>
                    <a:pt x="159" y="17"/>
                  </a:cubicBezTo>
                  <a:cubicBezTo>
                    <a:pt x="159" y="16"/>
                    <a:pt x="159" y="16"/>
                    <a:pt x="159" y="16"/>
                  </a:cubicBezTo>
                  <a:cubicBezTo>
                    <a:pt x="161" y="17"/>
                    <a:pt x="164" y="17"/>
                    <a:pt x="166" y="18"/>
                  </a:cubicBezTo>
                  <a:cubicBezTo>
                    <a:pt x="168" y="17"/>
                    <a:pt x="173" y="19"/>
                    <a:pt x="174" y="19"/>
                  </a:cubicBezTo>
                  <a:cubicBezTo>
                    <a:pt x="175" y="20"/>
                    <a:pt x="175" y="21"/>
                    <a:pt x="176" y="21"/>
                  </a:cubicBezTo>
                  <a:cubicBezTo>
                    <a:pt x="176" y="22"/>
                    <a:pt x="175" y="27"/>
                    <a:pt x="174" y="28"/>
                  </a:cubicBezTo>
                  <a:cubicBezTo>
                    <a:pt x="174" y="29"/>
                    <a:pt x="174" y="29"/>
                    <a:pt x="174" y="29"/>
                  </a:cubicBezTo>
                  <a:cubicBezTo>
                    <a:pt x="148" y="29"/>
                    <a:pt x="120" y="27"/>
                    <a:pt x="102" y="32"/>
                  </a:cubicBezTo>
                  <a:cubicBezTo>
                    <a:pt x="102" y="32"/>
                    <a:pt x="97" y="32"/>
                    <a:pt x="96" y="32"/>
                  </a:cubicBezTo>
                  <a:cubicBezTo>
                    <a:pt x="96" y="32"/>
                    <a:pt x="88" y="33"/>
                    <a:pt x="87" y="33"/>
                  </a:cubicBezTo>
                  <a:cubicBezTo>
                    <a:pt x="86" y="32"/>
                    <a:pt x="85" y="31"/>
                    <a:pt x="84" y="30"/>
                  </a:cubicBezTo>
                  <a:cubicBezTo>
                    <a:pt x="85" y="27"/>
                    <a:pt x="91" y="24"/>
                    <a:pt x="94" y="23"/>
                  </a:cubicBezTo>
                  <a:close/>
                  <a:moveTo>
                    <a:pt x="121" y="83"/>
                  </a:moveTo>
                  <a:cubicBezTo>
                    <a:pt x="119" y="84"/>
                    <a:pt x="113" y="84"/>
                    <a:pt x="111" y="84"/>
                  </a:cubicBezTo>
                  <a:cubicBezTo>
                    <a:pt x="107" y="84"/>
                    <a:pt x="103" y="85"/>
                    <a:pt x="100" y="85"/>
                  </a:cubicBezTo>
                  <a:cubicBezTo>
                    <a:pt x="98" y="85"/>
                    <a:pt x="96" y="85"/>
                    <a:pt x="95" y="85"/>
                  </a:cubicBezTo>
                  <a:cubicBezTo>
                    <a:pt x="94" y="86"/>
                    <a:pt x="94" y="86"/>
                    <a:pt x="94" y="86"/>
                  </a:cubicBezTo>
                  <a:cubicBezTo>
                    <a:pt x="93" y="86"/>
                    <a:pt x="92" y="86"/>
                    <a:pt x="90" y="86"/>
                  </a:cubicBezTo>
                  <a:cubicBezTo>
                    <a:pt x="86" y="88"/>
                    <a:pt x="85" y="89"/>
                    <a:pt x="80" y="88"/>
                  </a:cubicBezTo>
                  <a:cubicBezTo>
                    <a:pt x="80" y="86"/>
                    <a:pt x="82" y="83"/>
                    <a:pt x="82" y="82"/>
                  </a:cubicBezTo>
                  <a:cubicBezTo>
                    <a:pt x="83" y="78"/>
                    <a:pt x="90" y="77"/>
                    <a:pt x="94" y="75"/>
                  </a:cubicBezTo>
                  <a:cubicBezTo>
                    <a:pt x="95" y="75"/>
                    <a:pt x="96" y="75"/>
                    <a:pt x="98" y="75"/>
                  </a:cubicBezTo>
                  <a:cubicBezTo>
                    <a:pt x="98" y="75"/>
                    <a:pt x="103" y="74"/>
                    <a:pt x="103" y="74"/>
                  </a:cubicBezTo>
                  <a:cubicBezTo>
                    <a:pt x="103" y="74"/>
                    <a:pt x="105" y="75"/>
                    <a:pt x="106" y="75"/>
                  </a:cubicBezTo>
                  <a:cubicBezTo>
                    <a:pt x="110" y="74"/>
                    <a:pt x="118" y="74"/>
                    <a:pt x="122" y="72"/>
                  </a:cubicBezTo>
                  <a:cubicBezTo>
                    <a:pt x="123" y="72"/>
                    <a:pt x="131" y="73"/>
                    <a:pt x="132" y="73"/>
                  </a:cubicBezTo>
                  <a:cubicBezTo>
                    <a:pt x="133" y="74"/>
                    <a:pt x="148" y="72"/>
                    <a:pt x="148" y="72"/>
                  </a:cubicBezTo>
                  <a:cubicBezTo>
                    <a:pt x="149" y="72"/>
                    <a:pt x="149" y="72"/>
                    <a:pt x="149" y="71"/>
                  </a:cubicBezTo>
                  <a:cubicBezTo>
                    <a:pt x="149" y="71"/>
                    <a:pt x="149" y="71"/>
                    <a:pt x="149" y="71"/>
                  </a:cubicBezTo>
                  <a:cubicBezTo>
                    <a:pt x="149" y="71"/>
                    <a:pt x="153" y="73"/>
                    <a:pt x="153" y="73"/>
                  </a:cubicBezTo>
                  <a:cubicBezTo>
                    <a:pt x="159" y="70"/>
                    <a:pt x="164" y="72"/>
                    <a:pt x="169" y="73"/>
                  </a:cubicBezTo>
                  <a:cubicBezTo>
                    <a:pt x="171" y="75"/>
                    <a:pt x="170" y="79"/>
                    <a:pt x="170" y="81"/>
                  </a:cubicBezTo>
                  <a:cubicBezTo>
                    <a:pt x="169" y="82"/>
                    <a:pt x="168" y="82"/>
                    <a:pt x="168" y="83"/>
                  </a:cubicBezTo>
                  <a:cubicBezTo>
                    <a:pt x="162" y="83"/>
                    <a:pt x="154" y="82"/>
                    <a:pt x="148" y="83"/>
                  </a:cubicBezTo>
                  <a:cubicBezTo>
                    <a:pt x="147" y="83"/>
                    <a:pt x="142" y="82"/>
                    <a:pt x="142" y="82"/>
                  </a:cubicBezTo>
                  <a:cubicBezTo>
                    <a:pt x="140" y="83"/>
                    <a:pt x="135" y="83"/>
                    <a:pt x="133" y="82"/>
                  </a:cubicBezTo>
                  <a:cubicBezTo>
                    <a:pt x="130" y="84"/>
                    <a:pt x="122" y="83"/>
                    <a:pt x="121" y="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5" name="Freeform 56">
              <a:extLst>
                <a:ext uri="{FF2B5EF4-FFF2-40B4-BE49-F238E27FC236}">
                  <a16:creationId xmlns="" xmlns:a16="http://schemas.microsoft.com/office/drawing/2014/main" id="{45890708-72B4-E349-81A3-44CBFC2E7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7276" y="3024188"/>
              <a:ext cx="220663" cy="657225"/>
            </a:xfrm>
            <a:custGeom>
              <a:avLst/>
              <a:gdLst>
                <a:gd name="T0" fmla="*/ 67 w 73"/>
                <a:gd name="T1" fmla="*/ 1 h 215"/>
                <a:gd name="T2" fmla="*/ 69 w 73"/>
                <a:gd name="T3" fmla="*/ 18 h 215"/>
                <a:gd name="T4" fmla="*/ 65 w 73"/>
                <a:gd name="T5" fmla="*/ 37 h 215"/>
                <a:gd name="T6" fmla="*/ 67 w 73"/>
                <a:gd name="T7" fmla="*/ 53 h 215"/>
                <a:gd name="T8" fmla="*/ 68 w 73"/>
                <a:gd name="T9" fmla="*/ 65 h 215"/>
                <a:gd name="T10" fmla="*/ 68 w 73"/>
                <a:gd name="T11" fmla="*/ 74 h 215"/>
                <a:gd name="T12" fmla="*/ 67 w 73"/>
                <a:gd name="T13" fmla="*/ 91 h 215"/>
                <a:gd name="T14" fmla="*/ 69 w 73"/>
                <a:gd name="T15" fmla="*/ 99 h 215"/>
                <a:gd name="T16" fmla="*/ 71 w 73"/>
                <a:gd name="T17" fmla="*/ 107 h 215"/>
                <a:gd name="T18" fmla="*/ 73 w 73"/>
                <a:gd name="T19" fmla="*/ 114 h 215"/>
                <a:gd name="T20" fmla="*/ 69 w 73"/>
                <a:gd name="T21" fmla="*/ 118 h 215"/>
                <a:gd name="T22" fmla="*/ 68 w 73"/>
                <a:gd name="T23" fmla="*/ 130 h 215"/>
                <a:gd name="T24" fmla="*/ 67 w 73"/>
                <a:gd name="T25" fmla="*/ 137 h 215"/>
                <a:gd name="T26" fmla="*/ 67 w 73"/>
                <a:gd name="T27" fmla="*/ 148 h 215"/>
                <a:gd name="T28" fmla="*/ 65 w 73"/>
                <a:gd name="T29" fmla="*/ 157 h 215"/>
                <a:gd name="T30" fmla="*/ 64 w 73"/>
                <a:gd name="T31" fmla="*/ 159 h 215"/>
                <a:gd name="T32" fmla="*/ 63 w 73"/>
                <a:gd name="T33" fmla="*/ 160 h 215"/>
                <a:gd name="T34" fmla="*/ 63 w 73"/>
                <a:gd name="T35" fmla="*/ 168 h 215"/>
                <a:gd name="T36" fmla="*/ 64 w 73"/>
                <a:gd name="T37" fmla="*/ 186 h 215"/>
                <a:gd name="T38" fmla="*/ 65 w 73"/>
                <a:gd name="T39" fmla="*/ 197 h 215"/>
                <a:gd name="T40" fmla="*/ 65 w 73"/>
                <a:gd name="T41" fmla="*/ 208 h 215"/>
                <a:gd name="T42" fmla="*/ 61 w 73"/>
                <a:gd name="T43" fmla="*/ 215 h 215"/>
                <a:gd name="T44" fmla="*/ 55 w 73"/>
                <a:gd name="T45" fmla="*/ 208 h 215"/>
                <a:gd name="T46" fmla="*/ 53 w 73"/>
                <a:gd name="T47" fmla="*/ 204 h 215"/>
                <a:gd name="T48" fmla="*/ 48 w 73"/>
                <a:gd name="T49" fmla="*/ 186 h 215"/>
                <a:gd name="T50" fmla="*/ 48 w 73"/>
                <a:gd name="T51" fmla="*/ 178 h 215"/>
                <a:gd name="T52" fmla="*/ 45 w 73"/>
                <a:gd name="T53" fmla="*/ 147 h 215"/>
                <a:gd name="T54" fmla="*/ 33 w 73"/>
                <a:gd name="T55" fmla="*/ 153 h 215"/>
                <a:gd name="T56" fmla="*/ 18 w 73"/>
                <a:gd name="T57" fmla="*/ 161 h 215"/>
                <a:gd name="T58" fmla="*/ 11 w 73"/>
                <a:gd name="T59" fmla="*/ 163 h 215"/>
                <a:gd name="T60" fmla="*/ 4 w 73"/>
                <a:gd name="T61" fmla="*/ 155 h 215"/>
                <a:gd name="T62" fmla="*/ 0 w 73"/>
                <a:gd name="T63" fmla="*/ 147 h 215"/>
                <a:gd name="T64" fmla="*/ 0 w 73"/>
                <a:gd name="T65" fmla="*/ 138 h 215"/>
                <a:gd name="T66" fmla="*/ 0 w 73"/>
                <a:gd name="T67" fmla="*/ 127 h 215"/>
                <a:gd name="T68" fmla="*/ 8 w 73"/>
                <a:gd name="T69" fmla="*/ 112 h 215"/>
                <a:gd name="T70" fmla="*/ 12 w 73"/>
                <a:gd name="T71" fmla="*/ 90 h 215"/>
                <a:gd name="T72" fmla="*/ 12 w 73"/>
                <a:gd name="T73" fmla="*/ 73 h 215"/>
                <a:gd name="T74" fmla="*/ 13 w 73"/>
                <a:gd name="T75" fmla="*/ 64 h 215"/>
                <a:gd name="T76" fmla="*/ 18 w 73"/>
                <a:gd name="T77" fmla="*/ 47 h 215"/>
                <a:gd name="T78" fmla="*/ 24 w 73"/>
                <a:gd name="T79" fmla="*/ 41 h 215"/>
                <a:gd name="T80" fmla="*/ 32 w 73"/>
                <a:gd name="T81" fmla="*/ 39 h 215"/>
                <a:gd name="T82" fmla="*/ 38 w 73"/>
                <a:gd name="T83" fmla="*/ 47 h 215"/>
                <a:gd name="T84" fmla="*/ 28 w 73"/>
                <a:gd name="T85" fmla="*/ 62 h 215"/>
                <a:gd name="T86" fmla="*/ 31 w 73"/>
                <a:gd name="T87" fmla="*/ 81 h 215"/>
                <a:gd name="T88" fmla="*/ 31 w 73"/>
                <a:gd name="T89" fmla="*/ 89 h 215"/>
                <a:gd name="T90" fmla="*/ 30 w 73"/>
                <a:gd name="T91" fmla="*/ 99 h 215"/>
                <a:gd name="T92" fmla="*/ 48 w 73"/>
                <a:gd name="T93" fmla="*/ 115 h 215"/>
                <a:gd name="T94" fmla="*/ 50 w 73"/>
                <a:gd name="T95" fmla="*/ 115 h 215"/>
                <a:gd name="T96" fmla="*/ 51 w 73"/>
                <a:gd name="T97" fmla="*/ 109 h 215"/>
                <a:gd name="T98" fmla="*/ 55 w 73"/>
                <a:gd name="T99" fmla="*/ 79 h 215"/>
                <a:gd name="T100" fmla="*/ 53 w 73"/>
                <a:gd name="T101" fmla="*/ 35 h 215"/>
                <a:gd name="T102" fmla="*/ 60 w 73"/>
                <a:gd name="T103" fmla="*/ 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3" h="215">
                  <a:moveTo>
                    <a:pt x="65" y="0"/>
                  </a:moveTo>
                  <a:cubicBezTo>
                    <a:pt x="66" y="0"/>
                    <a:pt x="67" y="0"/>
                    <a:pt x="67" y="1"/>
                  </a:cubicBezTo>
                  <a:cubicBezTo>
                    <a:pt x="70" y="3"/>
                    <a:pt x="68" y="10"/>
                    <a:pt x="69" y="15"/>
                  </a:cubicBezTo>
                  <a:cubicBezTo>
                    <a:pt x="69" y="16"/>
                    <a:pt x="69" y="17"/>
                    <a:pt x="69" y="18"/>
                  </a:cubicBezTo>
                  <a:cubicBezTo>
                    <a:pt x="71" y="22"/>
                    <a:pt x="69" y="30"/>
                    <a:pt x="67" y="34"/>
                  </a:cubicBezTo>
                  <a:cubicBezTo>
                    <a:pt x="66" y="35"/>
                    <a:pt x="66" y="37"/>
                    <a:pt x="65" y="37"/>
                  </a:cubicBezTo>
                  <a:cubicBezTo>
                    <a:pt x="64" y="39"/>
                    <a:pt x="65" y="45"/>
                    <a:pt x="66" y="46"/>
                  </a:cubicBezTo>
                  <a:cubicBezTo>
                    <a:pt x="66" y="47"/>
                    <a:pt x="66" y="51"/>
                    <a:pt x="67" y="53"/>
                  </a:cubicBezTo>
                  <a:cubicBezTo>
                    <a:pt x="67" y="55"/>
                    <a:pt x="67" y="57"/>
                    <a:pt x="67" y="59"/>
                  </a:cubicBezTo>
                  <a:cubicBezTo>
                    <a:pt x="67" y="61"/>
                    <a:pt x="67" y="63"/>
                    <a:pt x="68" y="65"/>
                  </a:cubicBezTo>
                  <a:cubicBezTo>
                    <a:pt x="68" y="67"/>
                    <a:pt x="67" y="70"/>
                    <a:pt x="67" y="71"/>
                  </a:cubicBezTo>
                  <a:cubicBezTo>
                    <a:pt x="67" y="71"/>
                    <a:pt x="68" y="73"/>
                    <a:pt x="68" y="74"/>
                  </a:cubicBezTo>
                  <a:cubicBezTo>
                    <a:pt x="69" y="76"/>
                    <a:pt x="67" y="82"/>
                    <a:pt x="68" y="85"/>
                  </a:cubicBezTo>
                  <a:cubicBezTo>
                    <a:pt x="68" y="86"/>
                    <a:pt x="65" y="89"/>
                    <a:pt x="67" y="91"/>
                  </a:cubicBezTo>
                  <a:cubicBezTo>
                    <a:pt x="67" y="92"/>
                    <a:pt x="66" y="94"/>
                    <a:pt x="67" y="95"/>
                  </a:cubicBezTo>
                  <a:cubicBezTo>
                    <a:pt x="68" y="97"/>
                    <a:pt x="68" y="98"/>
                    <a:pt x="69" y="99"/>
                  </a:cubicBezTo>
                  <a:cubicBezTo>
                    <a:pt x="69" y="101"/>
                    <a:pt x="69" y="104"/>
                    <a:pt x="69" y="106"/>
                  </a:cubicBezTo>
                  <a:cubicBezTo>
                    <a:pt x="70" y="106"/>
                    <a:pt x="71" y="107"/>
                    <a:pt x="71" y="107"/>
                  </a:cubicBezTo>
                  <a:cubicBezTo>
                    <a:pt x="72" y="109"/>
                    <a:pt x="71" y="110"/>
                    <a:pt x="72" y="112"/>
                  </a:cubicBezTo>
                  <a:cubicBezTo>
                    <a:pt x="72" y="113"/>
                    <a:pt x="73" y="112"/>
                    <a:pt x="73" y="114"/>
                  </a:cubicBezTo>
                  <a:cubicBezTo>
                    <a:pt x="72" y="114"/>
                    <a:pt x="71" y="116"/>
                    <a:pt x="72" y="117"/>
                  </a:cubicBezTo>
                  <a:cubicBezTo>
                    <a:pt x="71" y="117"/>
                    <a:pt x="70" y="118"/>
                    <a:pt x="69" y="118"/>
                  </a:cubicBezTo>
                  <a:cubicBezTo>
                    <a:pt x="69" y="119"/>
                    <a:pt x="67" y="127"/>
                    <a:pt x="67" y="127"/>
                  </a:cubicBezTo>
                  <a:cubicBezTo>
                    <a:pt x="67" y="128"/>
                    <a:pt x="68" y="129"/>
                    <a:pt x="68" y="130"/>
                  </a:cubicBezTo>
                  <a:cubicBezTo>
                    <a:pt x="68" y="132"/>
                    <a:pt x="68" y="133"/>
                    <a:pt x="68" y="134"/>
                  </a:cubicBezTo>
                  <a:cubicBezTo>
                    <a:pt x="68" y="135"/>
                    <a:pt x="67" y="138"/>
                    <a:pt x="67" y="137"/>
                  </a:cubicBezTo>
                  <a:cubicBezTo>
                    <a:pt x="67" y="138"/>
                    <a:pt x="67" y="138"/>
                    <a:pt x="67" y="139"/>
                  </a:cubicBezTo>
                  <a:cubicBezTo>
                    <a:pt x="67" y="139"/>
                    <a:pt x="66" y="148"/>
                    <a:pt x="67" y="148"/>
                  </a:cubicBezTo>
                  <a:cubicBezTo>
                    <a:pt x="67" y="148"/>
                    <a:pt x="67" y="149"/>
                    <a:pt x="67" y="149"/>
                  </a:cubicBezTo>
                  <a:cubicBezTo>
                    <a:pt x="66" y="152"/>
                    <a:pt x="64" y="155"/>
                    <a:pt x="65" y="157"/>
                  </a:cubicBezTo>
                  <a:cubicBezTo>
                    <a:pt x="65" y="157"/>
                    <a:pt x="65" y="158"/>
                    <a:pt x="65" y="158"/>
                  </a:cubicBezTo>
                  <a:cubicBezTo>
                    <a:pt x="65" y="158"/>
                    <a:pt x="65" y="158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4" y="160"/>
                    <a:pt x="64" y="160"/>
                    <a:pt x="63" y="160"/>
                  </a:cubicBezTo>
                  <a:cubicBezTo>
                    <a:pt x="63" y="162"/>
                    <a:pt x="63" y="164"/>
                    <a:pt x="63" y="166"/>
                  </a:cubicBezTo>
                  <a:cubicBezTo>
                    <a:pt x="63" y="167"/>
                    <a:pt x="63" y="167"/>
                    <a:pt x="63" y="168"/>
                  </a:cubicBezTo>
                  <a:cubicBezTo>
                    <a:pt x="61" y="173"/>
                    <a:pt x="64" y="179"/>
                    <a:pt x="65" y="181"/>
                  </a:cubicBezTo>
                  <a:cubicBezTo>
                    <a:pt x="65" y="183"/>
                    <a:pt x="65" y="184"/>
                    <a:pt x="64" y="186"/>
                  </a:cubicBezTo>
                  <a:cubicBezTo>
                    <a:pt x="64" y="186"/>
                    <a:pt x="64" y="186"/>
                    <a:pt x="64" y="186"/>
                  </a:cubicBezTo>
                  <a:cubicBezTo>
                    <a:pt x="64" y="186"/>
                    <a:pt x="65" y="197"/>
                    <a:pt x="65" y="197"/>
                  </a:cubicBezTo>
                  <a:cubicBezTo>
                    <a:pt x="65" y="197"/>
                    <a:pt x="64" y="201"/>
                    <a:pt x="64" y="201"/>
                  </a:cubicBezTo>
                  <a:cubicBezTo>
                    <a:pt x="65" y="202"/>
                    <a:pt x="65" y="207"/>
                    <a:pt x="65" y="208"/>
                  </a:cubicBezTo>
                  <a:cubicBezTo>
                    <a:pt x="65" y="209"/>
                    <a:pt x="64" y="209"/>
                    <a:pt x="63" y="209"/>
                  </a:cubicBezTo>
                  <a:cubicBezTo>
                    <a:pt x="63" y="211"/>
                    <a:pt x="63" y="214"/>
                    <a:pt x="61" y="215"/>
                  </a:cubicBezTo>
                  <a:cubicBezTo>
                    <a:pt x="60" y="215"/>
                    <a:pt x="61" y="215"/>
                    <a:pt x="60" y="215"/>
                  </a:cubicBezTo>
                  <a:cubicBezTo>
                    <a:pt x="57" y="213"/>
                    <a:pt x="58" y="210"/>
                    <a:pt x="55" y="208"/>
                  </a:cubicBezTo>
                  <a:cubicBezTo>
                    <a:pt x="55" y="208"/>
                    <a:pt x="56" y="208"/>
                    <a:pt x="56" y="207"/>
                  </a:cubicBezTo>
                  <a:cubicBezTo>
                    <a:pt x="56" y="206"/>
                    <a:pt x="54" y="205"/>
                    <a:pt x="53" y="204"/>
                  </a:cubicBezTo>
                  <a:cubicBezTo>
                    <a:pt x="52" y="202"/>
                    <a:pt x="53" y="199"/>
                    <a:pt x="52" y="197"/>
                  </a:cubicBezTo>
                  <a:cubicBezTo>
                    <a:pt x="51" y="194"/>
                    <a:pt x="50" y="188"/>
                    <a:pt x="48" y="186"/>
                  </a:cubicBezTo>
                  <a:cubicBezTo>
                    <a:pt x="48" y="185"/>
                    <a:pt x="49" y="183"/>
                    <a:pt x="49" y="182"/>
                  </a:cubicBezTo>
                  <a:cubicBezTo>
                    <a:pt x="48" y="181"/>
                    <a:pt x="48" y="179"/>
                    <a:pt x="48" y="178"/>
                  </a:cubicBezTo>
                  <a:cubicBezTo>
                    <a:pt x="48" y="174"/>
                    <a:pt x="49" y="168"/>
                    <a:pt x="48" y="166"/>
                  </a:cubicBezTo>
                  <a:cubicBezTo>
                    <a:pt x="46" y="163"/>
                    <a:pt x="51" y="148"/>
                    <a:pt x="45" y="147"/>
                  </a:cubicBezTo>
                  <a:cubicBezTo>
                    <a:pt x="43" y="148"/>
                    <a:pt x="40" y="148"/>
                    <a:pt x="38" y="149"/>
                  </a:cubicBezTo>
                  <a:cubicBezTo>
                    <a:pt x="37" y="150"/>
                    <a:pt x="35" y="152"/>
                    <a:pt x="33" y="153"/>
                  </a:cubicBezTo>
                  <a:cubicBezTo>
                    <a:pt x="33" y="153"/>
                    <a:pt x="23" y="157"/>
                    <a:pt x="23" y="157"/>
                  </a:cubicBezTo>
                  <a:cubicBezTo>
                    <a:pt x="21" y="158"/>
                    <a:pt x="20" y="160"/>
                    <a:pt x="18" y="161"/>
                  </a:cubicBezTo>
                  <a:cubicBezTo>
                    <a:pt x="16" y="161"/>
                    <a:pt x="15" y="161"/>
                    <a:pt x="13" y="161"/>
                  </a:cubicBezTo>
                  <a:cubicBezTo>
                    <a:pt x="13" y="162"/>
                    <a:pt x="12" y="162"/>
                    <a:pt x="11" y="163"/>
                  </a:cubicBezTo>
                  <a:cubicBezTo>
                    <a:pt x="8" y="164"/>
                    <a:pt x="5" y="159"/>
                    <a:pt x="4" y="157"/>
                  </a:cubicBezTo>
                  <a:cubicBezTo>
                    <a:pt x="4" y="156"/>
                    <a:pt x="4" y="156"/>
                    <a:pt x="4" y="155"/>
                  </a:cubicBezTo>
                  <a:cubicBezTo>
                    <a:pt x="2" y="152"/>
                    <a:pt x="2" y="150"/>
                    <a:pt x="0" y="148"/>
                  </a:cubicBezTo>
                  <a:cubicBezTo>
                    <a:pt x="1" y="147"/>
                    <a:pt x="0" y="146"/>
                    <a:pt x="0" y="147"/>
                  </a:cubicBezTo>
                  <a:cubicBezTo>
                    <a:pt x="0" y="147"/>
                    <a:pt x="0" y="144"/>
                    <a:pt x="0" y="144"/>
                  </a:cubicBezTo>
                  <a:cubicBezTo>
                    <a:pt x="0" y="142"/>
                    <a:pt x="0" y="138"/>
                    <a:pt x="0" y="138"/>
                  </a:cubicBezTo>
                  <a:cubicBezTo>
                    <a:pt x="2" y="137"/>
                    <a:pt x="1" y="129"/>
                    <a:pt x="0" y="127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26"/>
                    <a:pt x="1" y="124"/>
                    <a:pt x="0" y="123"/>
                  </a:cubicBezTo>
                  <a:cubicBezTo>
                    <a:pt x="2" y="119"/>
                    <a:pt x="7" y="115"/>
                    <a:pt x="8" y="112"/>
                  </a:cubicBezTo>
                  <a:cubicBezTo>
                    <a:pt x="8" y="111"/>
                    <a:pt x="8" y="110"/>
                    <a:pt x="8" y="109"/>
                  </a:cubicBezTo>
                  <a:cubicBezTo>
                    <a:pt x="10" y="104"/>
                    <a:pt x="10" y="93"/>
                    <a:pt x="12" y="90"/>
                  </a:cubicBezTo>
                  <a:cubicBezTo>
                    <a:pt x="12" y="87"/>
                    <a:pt x="12" y="85"/>
                    <a:pt x="12" y="83"/>
                  </a:cubicBezTo>
                  <a:cubicBezTo>
                    <a:pt x="12" y="79"/>
                    <a:pt x="11" y="76"/>
                    <a:pt x="12" y="73"/>
                  </a:cubicBezTo>
                  <a:cubicBezTo>
                    <a:pt x="13" y="70"/>
                    <a:pt x="13" y="66"/>
                    <a:pt x="14" y="65"/>
                  </a:cubicBezTo>
                  <a:cubicBezTo>
                    <a:pt x="14" y="64"/>
                    <a:pt x="14" y="64"/>
                    <a:pt x="13" y="64"/>
                  </a:cubicBezTo>
                  <a:cubicBezTo>
                    <a:pt x="13" y="63"/>
                    <a:pt x="15" y="60"/>
                    <a:pt x="14" y="58"/>
                  </a:cubicBezTo>
                  <a:cubicBezTo>
                    <a:pt x="16" y="55"/>
                    <a:pt x="17" y="50"/>
                    <a:pt x="18" y="47"/>
                  </a:cubicBezTo>
                  <a:cubicBezTo>
                    <a:pt x="19" y="47"/>
                    <a:pt x="20" y="46"/>
                    <a:pt x="21" y="45"/>
                  </a:cubicBezTo>
                  <a:cubicBezTo>
                    <a:pt x="23" y="44"/>
                    <a:pt x="21" y="42"/>
                    <a:pt x="24" y="41"/>
                  </a:cubicBezTo>
                  <a:cubicBezTo>
                    <a:pt x="24" y="41"/>
                    <a:pt x="24" y="40"/>
                    <a:pt x="24" y="40"/>
                  </a:cubicBezTo>
                  <a:cubicBezTo>
                    <a:pt x="26" y="40"/>
                    <a:pt x="31" y="38"/>
                    <a:pt x="32" y="39"/>
                  </a:cubicBezTo>
                  <a:cubicBezTo>
                    <a:pt x="33" y="40"/>
                    <a:pt x="33" y="41"/>
                    <a:pt x="34" y="43"/>
                  </a:cubicBezTo>
                  <a:cubicBezTo>
                    <a:pt x="35" y="44"/>
                    <a:pt x="37" y="45"/>
                    <a:pt x="38" y="47"/>
                  </a:cubicBezTo>
                  <a:cubicBezTo>
                    <a:pt x="39" y="48"/>
                    <a:pt x="39" y="49"/>
                    <a:pt x="38" y="50"/>
                  </a:cubicBezTo>
                  <a:cubicBezTo>
                    <a:pt x="37" y="59"/>
                    <a:pt x="31" y="56"/>
                    <a:pt x="28" y="62"/>
                  </a:cubicBezTo>
                  <a:cubicBezTo>
                    <a:pt x="27" y="65"/>
                    <a:pt x="30" y="74"/>
                    <a:pt x="31" y="76"/>
                  </a:cubicBezTo>
                  <a:cubicBezTo>
                    <a:pt x="32" y="78"/>
                    <a:pt x="31" y="80"/>
                    <a:pt x="31" y="81"/>
                  </a:cubicBezTo>
                  <a:cubicBezTo>
                    <a:pt x="31" y="82"/>
                    <a:pt x="31" y="84"/>
                    <a:pt x="30" y="85"/>
                  </a:cubicBezTo>
                  <a:cubicBezTo>
                    <a:pt x="30" y="86"/>
                    <a:pt x="31" y="88"/>
                    <a:pt x="31" y="89"/>
                  </a:cubicBezTo>
                  <a:cubicBezTo>
                    <a:pt x="31" y="92"/>
                    <a:pt x="30" y="93"/>
                    <a:pt x="30" y="94"/>
                  </a:cubicBezTo>
                  <a:cubicBezTo>
                    <a:pt x="29" y="95"/>
                    <a:pt x="30" y="99"/>
                    <a:pt x="30" y="99"/>
                  </a:cubicBezTo>
                  <a:cubicBezTo>
                    <a:pt x="28" y="100"/>
                    <a:pt x="27" y="110"/>
                    <a:pt x="28" y="111"/>
                  </a:cubicBezTo>
                  <a:cubicBezTo>
                    <a:pt x="30" y="115"/>
                    <a:pt x="41" y="114"/>
                    <a:pt x="48" y="115"/>
                  </a:cubicBezTo>
                  <a:cubicBezTo>
                    <a:pt x="48" y="114"/>
                    <a:pt x="48" y="115"/>
                    <a:pt x="49" y="114"/>
                  </a:cubicBezTo>
                  <a:cubicBezTo>
                    <a:pt x="49" y="115"/>
                    <a:pt x="49" y="115"/>
                    <a:pt x="50" y="115"/>
                  </a:cubicBezTo>
                  <a:cubicBezTo>
                    <a:pt x="51" y="113"/>
                    <a:pt x="51" y="113"/>
                    <a:pt x="52" y="111"/>
                  </a:cubicBezTo>
                  <a:cubicBezTo>
                    <a:pt x="51" y="111"/>
                    <a:pt x="51" y="111"/>
                    <a:pt x="51" y="109"/>
                  </a:cubicBezTo>
                  <a:cubicBezTo>
                    <a:pt x="56" y="105"/>
                    <a:pt x="55" y="98"/>
                    <a:pt x="56" y="90"/>
                  </a:cubicBezTo>
                  <a:cubicBezTo>
                    <a:pt x="56" y="87"/>
                    <a:pt x="55" y="83"/>
                    <a:pt x="55" y="79"/>
                  </a:cubicBezTo>
                  <a:cubicBezTo>
                    <a:pt x="57" y="77"/>
                    <a:pt x="56" y="67"/>
                    <a:pt x="56" y="63"/>
                  </a:cubicBezTo>
                  <a:cubicBezTo>
                    <a:pt x="56" y="50"/>
                    <a:pt x="57" y="44"/>
                    <a:pt x="53" y="35"/>
                  </a:cubicBezTo>
                  <a:cubicBezTo>
                    <a:pt x="53" y="30"/>
                    <a:pt x="53" y="25"/>
                    <a:pt x="53" y="19"/>
                  </a:cubicBezTo>
                  <a:cubicBezTo>
                    <a:pt x="57" y="17"/>
                    <a:pt x="58" y="5"/>
                    <a:pt x="60" y="4"/>
                  </a:cubicBezTo>
                  <a:cubicBezTo>
                    <a:pt x="61" y="2"/>
                    <a:pt x="64" y="2"/>
                    <a:pt x="6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6" name="Freeform 57">
              <a:extLst>
                <a:ext uri="{FF2B5EF4-FFF2-40B4-BE49-F238E27FC236}">
                  <a16:creationId xmlns="" xmlns:a16="http://schemas.microsoft.com/office/drawing/2014/main" id="{D1D1CD1A-0358-FC4A-904E-C9F31E4C1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8101" y="3040063"/>
              <a:ext cx="76200" cy="436563"/>
            </a:xfrm>
            <a:custGeom>
              <a:avLst/>
              <a:gdLst>
                <a:gd name="T0" fmla="*/ 10 w 25"/>
                <a:gd name="T1" fmla="*/ 0 h 143"/>
                <a:gd name="T2" fmla="*/ 16 w 25"/>
                <a:gd name="T3" fmla="*/ 0 h 143"/>
                <a:gd name="T4" fmla="*/ 24 w 25"/>
                <a:gd name="T5" fmla="*/ 12 h 143"/>
                <a:gd name="T6" fmla="*/ 25 w 25"/>
                <a:gd name="T7" fmla="*/ 18 h 143"/>
                <a:gd name="T8" fmla="*/ 23 w 25"/>
                <a:gd name="T9" fmla="*/ 24 h 143"/>
                <a:gd name="T10" fmla="*/ 22 w 25"/>
                <a:gd name="T11" fmla="*/ 26 h 143"/>
                <a:gd name="T12" fmla="*/ 22 w 25"/>
                <a:gd name="T13" fmla="*/ 26 h 143"/>
                <a:gd name="T14" fmla="*/ 21 w 25"/>
                <a:gd name="T15" fmla="*/ 29 h 143"/>
                <a:gd name="T16" fmla="*/ 19 w 25"/>
                <a:gd name="T17" fmla="*/ 32 h 143"/>
                <a:gd name="T18" fmla="*/ 21 w 25"/>
                <a:gd name="T19" fmla="*/ 48 h 143"/>
                <a:gd name="T20" fmla="*/ 21 w 25"/>
                <a:gd name="T21" fmla="*/ 64 h 143"/>
                <a:gd name="T22" fmla="*/ 21 w 25"/>
                <a:gd name="T23" fmla="*/ 64 h 143"/>
                <a:gd name="T24" fmla="*/ 17 w 25"/>
                <a:gd name="T25" fmla="*/ 69 h 143"/>
                <a:gd name="T26" fmla="*/ 17 w 25"/>
                <a:gd name="T27" fmla="*/ 76 h 143"/>
                <a:gd name="T28" fmla="*/ 17 w 25"/>
                <a:gd name="T29" fmla="*/ 76 h 143"/>
                <a:gd name="T30" fmla="*/ 17 w 25"/>
                <a:gd name="T31" fmla="*/ 81 h 143"/>
                <a:gd name="T32" fmla="*/ 17 w 25"/>
                <a:gd name="T33" fmla="*/ 90 h 143"/>
                <a:gd name="T34" fmla="*/ 17 w 25"/>
                <a:gd name="T35" fmla="*/ 91 h 143"/>
                <a:gd name="T36" fmla="*/ 18 w 25"/>
                <a:gd name="T37" fmla="*/ 97 h 143"/>
                <a:gd name="T38" fmla="*/ 17 w 25"/>
                <a:gd name="T39" fmla="*/ 100 h 143"/>
                <a:gd name="T40" fmla="*/ 17 w 25"/>
                <a:gd name="T41" fmla="*/ 100 h 143"/>
                <a:gd name="T42" fmla="*/ 18 w 25"/>
                <a:gd name="T43" fmla="*/ 100 h 143"/>
                <a:gd name="T44" fmla="*/ 18 w 25"/>
                <a:gd name="T45" fmla="*/ 102 h 143"/>
                <a:gd name="T46" fmla="*/ 18 w 25"/>
                <a:gd name="T47" fmla="*/ 108 h 143"/>
                <a:gd name="T48" fmla="*/ 17 w 25"/>
                <a:gd name="T49" fmla="*/ 108 h 143"/>
                <a:gd name="T50" fmla="*/ 17 w 25"/>
                <a:gd name="T51" fmla="*/ 113 h 143"/>
                <a:gd name="T52" fmla="*/ 16 w 25"/>
                <a:gd name="T53" fmla="*/ 117 h 143"/>
                <a:gd name="T54" fmla="*/ 16 w 25"/>
                <a:gd name="T55" fmla="*/ 118 h 143"/>
                <a:gd name="T56" fmla="*/ 15 w 25"/>
                <a:gd name="T57" fmla="*/ 119 h 143"/>
                <a:gd name="T58" fmla="*/ 15 w 25"/>
                <a:gd name="T59" fmla="*/ 121 h 143"/>
                <a:gd name="T60" fmla="*/ 12 w 25"/>
                <a:gd name="T61" fmla="*/ 130 h 143"/>
                <a:gd name="T62" fmla="*/ 5 w 25"/>
                <a:gd name="T63" fmla="*/ 142 h 143"/>
                <a:gd name="T64" fmla="*/ 3 w 25"/>
                <a:gd name="T65" fmla="*/ 141 h 143"/>
                <a:gd name="T66" fmla="*/ 0 w 25"/>
                <a:gd name="T67" fmla="*/ 129 h 143"/>
                <a:gd name="T68" fmla="*/ 1 w 25"/>
                <a:gd name="T69" fmla="*/ 127 h 143"/>
                <a:gd name="T70" fmla="*/ 4 w 25"/>
                <a:gd name="T71" fmla="*/ 126 h 143"/>
                <a:gd name="T72" fmla="*/ 5 w 25"/>
                <a:gd name="T73" fmla="*/ 126 h 143"/>
                <a:gd name="T74" fmla="*/ 8 w 25"/>
                <a:gd name="T75" fmla="*/ 123 h 143"/>
                <a:gd name="T76" fmla="*/ 9 w 25"/>
                <a:gd name="T77" fmla="*/ 114 h 143"/>
                <a:gd name="T78" fmla="*/ 9 w 25"/>
                <a:gd name="T79" fmla="*/ 104 h 143"/>
                <a:gd name="T80" fmla="*/ 9 w 25"/>
                <a:gd name="T81" fmla="*/ 92 h 143"/>
                <a:gd name="T82" fmla="*/ 8 w 25"/>
                <a:gd name="T83" fmla="*/ 83 h 143"/>
                <a:gd name="T84" fmla="*/ 9 w 25"/>
                <a:gd name="T85" fmla="*/ 62 h 143"/>
                <a:gd name="T86" fmla="*/ 8 w 25"/>
                <a:gd name="T87" fmla="*/ 58 h 143"/>
                <a:gd name="T88" fmla="*/ 8 w 25"/>
                <a:gd name="T89" fmla="*/ 57 h 143"/>
                <a:gd name="T90" fmla="*/ 9 w 25"/>
                <a:gd name="T91" fmla="*/ 52 h 143"/>
                <a:gd name="T92" fmla="*/ 10 w 25"/>
                <a:gd name="T93" fmla="*/ 52 h 143"/>
                <a:gd name="T94" fmla="*/ 9 w 25"/>
                <a:gd name="T95" fmla="*/ 48 h 143"/>
                <a:gd name="T96" fmla="*/ 9 w 25"/>
                <a:gd name="T97" fmla="*/ 34 h 143"/>
                <a:gd name="T98" fmla="*/ 9 w 25"/>
                <a:gd name="T99" fmla="*/ 25 h 143"/>
                <a:gd name="T100" fmla="*/ 8 w 25"/>
                <a:gd name="T101" fmla="*/ 20 h 143"/>
                <a:gd name="T102" fmla="*/ 9 w 25"/>
                <a:gd name="T103" fmla="*/ 11 h 143"/>
                <a:gd name="T104" fmla="*/ 10 w 25"/>
                <a:gd name="T10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" h="143">
                  <a:moveTo>
                    <a:pt x="10" y="0"/>
                  </a:moveTo>
                  <a:cubicBezTo>
                    <a:pt x="11" y="0"/>
                    <a:pt x="16" y="0"/>
                    <a:pt x="16" y="0"/>
                  </a:cubicBezTo>
                  <a:cubicBezTo>
                    <a:pt x="20" y="0"/>
                    <a:pt x="23" y="10"/>
                    <a:pt x="24" y="12"/>
                  </a:cubicBezTo>
                  <a:cubicBezTo>
                    <a:pt x="24" y="12"/>
                    <a:pt x="24" y="17"/>
                    <a:pt x="25" y="18"/>
                  </a:cubicBezTo>
                  <a:cubicBezTo>
                    <a:pt x="23" y="19"/>
                    <a:pt x="24" y="22"/>
                    <a:pt x="23" y="24"/>
                  </a:cubicBezTo>
                  <a:cubicBezTo>
                    <a:pt x="23" y="25"/>
                    <a:pt x="22" y="25"/>
                    <a:pt x="22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1" y="27"/>
                    <a:pt x="21" y="28"/>
                    <a:pt x="21" y="29"/>
                  </a:cubicBezTo>
                  <a:cubicBezTo>
                    <a:pt x="20" y="30"/>
                    <a:pt x="19" y="31"/>
                    <a:pt x="19" y="32"/>
                  </a:cubicBezTo>
                  <a:cubicBezTo>
                    <a:pt x="17" y="37"/>
                    <a:pt x="20" y="46"/>
                    <a:pt x="21" y="48"/>
                  </a:cubicBezTo>
                  <a:cubicBezTo>
                    <a:pt x="22" y="49"/>
                    <a:pt x="21" y="62"/>
                    <a:pt x="21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0" y="66"/>
                    <a:pt x="19" y="67"/>
                    <a:pt x="17" y="69"/>
                  </a:cubicBezTo>
                  <a:cubicBezTo>
                    <a:pt x="17" y="69"/>
                    <a:pt x="17" y="76"/>
                    <a:pt x="17" y="76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6" y="77"/>
                    <a:pt x="17" y="81"/>
                    <a:pt x="17" y="81"/>
                  </a:cubicBezTo>
                  <a:cubicBezTo>
                    <a:pt x="17" y="82"/>
                    <a:pt x="17" y="88"/>
                    <a:pt x="17" y="90"/>
                  </a:cubicBezTo>
                  <a:cubicBezTo>
                    <a:pt x="17" y="91"/>
                    <a:pt x="18" y="91"/>
                    <a:pt x="17" y="91"/>
                  </a:cubicBezTo>
                  <a:cubicBezTo>
                    <a:pt x="16" y="93"/>
                    <a:pt x="18" y="97"/>
                    <a:pt x="18" y="97"/>
                  </a:cubicBezTo>
                  <a:cubicBezTo>
                    <a:pt x="18" y="98"/>
                    <a:pt x="18" y="99"/>
                    <a:pt x="17" y="100"/>
                  </a:cubicBezTo>
                  <a:cubicBezTo>
                    <a:pt x="17" y="100"/>
                    <a:pt x="17" y="100"/>
                    <a:pt x="17" y="100"/>
                  </a:cubicBezTo>
                  <a:cubicBezTo>
                    <a:pt x="18" y="100"/>
                    <a:pt x="18" y="100"/>
                    <a:pt x="18" y="100"/>
                  </a:cubicBezTo>
                  <a:cubicBezTo>
                    <a:pt x="18" y="101"/>
                    <a:pt x="18" y="102"/>
                    <a:pt x="18" y="102"/>
                  </a:cubicBezTo>
                  <a:cubicBezTo>
                    <a:pt x="17" y="104"/>
                    <a:pt x="18" y="106"/>
                    <a:pt x="18" y="108"/>
                  </a:cubicBezTo>
                  <a:cubicBezTo>
                    <a:pt x="18" y="108"/>
                    <a:pt x="18" y="108"/>
                    <a:pt x="17" y="108"/>
                  </a:cubicBezTo>
                  <a:cubicBezTo>
                    <a:pt x="17" y="110"/>
                    <a:pt x="17" y="112"/>
                    <a:pt x="17" y="113"/>
                  </a:cubicBezTo>
                  <a:cubicBezTo>
                    <a:pt x="17" y="115"/>
                    <a:pt x="16" y="116"/>
                    <a:pt x="16" y="117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5" y="118"/>
                    <a:pt x="15" y="119"/>
                    <a:pt x="15" y="119"/>
                  </a:cubicBezTo>
                  <a:cubicBezTo>
                    <a:pt x="15" y="119"/>
                    <a:pt x="15" y="120"/>
                    <a:pt x="15" y="121"/>
                  </a:cubicBezTo>
                  <a:cubicBezTo>
                    <a:pt x="16" y="126"/>
                    <a:pt x="15" y="128"/>
                    <a:pt x="12" y="130"/>
                  </a:cubicBezTo>
                  <a:cubicBezTo>
                    <a:pt x="13" y="136"/>
                    <a:pt x="10" y="143"/>
                    <a:pt x="5" y="142"/>
                  </a:cubicBezTo>
                  <a:cubicBezTo>
                    <a:pt x="4" y="142"/>
                    <a:pt x="4" y="141"/>
                    <a:pt x="3" y="141"/>
                  </a:cubicBezTo>
                  <a:cubicBezTo>
                    <a:pt x="5" y="136"/>
                    <a:pt x="3" y="132"/>
                    <a:pt x="0" y="129"/>
                  </a:cubicBezTo>
                  <a:cubicBezTo>
                    <a:pt x="1" y="128"/>
                    <a:pt x="1" y="128"/>
                    <a:pt x="1" y="127"/>
                  </a:cubicBezTo>
                  <a:cubicBezTo>
                    <a:pt x="3" y="126"/>
                    <a:pt x="3" y="127"/>
                    <a:pt x="4" y="126"/>
                  </a:cubicBezTo>
                  <a:cubicBezTo>
                    <a:pt x="4" y="126"/>
                    <a:pt x="4" y="126"/>
                    <a:pt x="5" y="126"/>
                  </a:cubicBezTo>
                  <a:cubicBezTo>
                    <a:pt x="5" y="125"/>
                    <a:pt x="7" y="125"/>
                    <a:pt x="8" y="123"/>
                  </a:cubicBezTo>
                  <a:cubicBezTo>
                    <a:pt x="9" y="120"/>
                    <a:pt x="8" y="116"/>
                    <a:pt x="9" y="114"/>
                  </a:cubicBezTo>
                  <a:cubicBezTo>
                    <a:pt x="10" y="113"/>
                    <a:pt x="9" y="105"/>
                    <a:pt x="9" y="104"/>
                  </a:cubicBezTo>
                  <a:cubicBezTo>
                    <a:pt x="9" y="104"/>
                    <a:pt x="9" y="92"/>
                    <a:pt x="9" y="92"/>
                  </a:cubicBezTo>
                  <a:cubicBezTo>
                    <a:pt x="9" y="91"/>
                    <a:pt x="8" y="86"/>
                    <a:pt x="8" y="83"/>
                  </a:cubicBezTo>
                  <a:cubicBezTo>
                    <a:pt x="10" y="76"/>
                    <a:pt x="7" y="65"/>
                    <a:pt x="9" y="62"/>
                  </a:cubicBezTo>
                  <a:cubicBezTo>
                    <a:pt x="9" y="61"/>
                    <a:pt x="9" y="58"/>
                    <a:pt x="8" y="58"/>
                  </a:cubicBezTo>
                  <a:cubicBezTo>
                    <a:pt x="8" y="58"/>
                    <a:pt x="8" y="58"/>
                    <a:pt x="8" y="57"/>
                  </a:cubicBezTo>
                  <a:cubicBezTo>
                    <a:pt x="8" y="57"/>
                    <a:pt x="9" y="52"/>
                    <a:pt x="9" y="52"/>
                  </a:cubicBezTo>
                  <a:cubicBezTo>
                    <a:pt x="9" y="52"/>
                    <a:pt x="9" y="52"/>
                    <a:pt x="10" y="52"/>
                  </a:cubicBezTo>
                  <a:cubicBezTo>
                    <a:pt x="10" y="51"/>
                    <a:pt x="9" y="49"/>
                    <a:pt x="9" y="48"/>
                  </a:cubicBezTo>
                  <a:cubicBezTo>
                    <a:pt x="12" y="44"/>
                    <a:pt x="9" y="37"/>
                    <a:pt x="9" y="34"/>
                  </a:cubicBezTo>
                  <a:cubicBezTo>
                    <a:pt x="10" y="32"/>
                    <a:pt x="9" y="27"/>
                    <a:pt x="9" y="25"/>
                  </a:cubicBezTo>
                  <a:cubicBezTo>
                    <a:pt x="9" y="24"/>
                    <a:pt x="9" y="21"/>
                    <a:pt x="8" y="20"/>
                  </a:cubicBezTo>
                  <a:cubicBezTo>
                    <a:pt x="7" y="19"/>
                    <a:pt x="9" y="14"/>
                    <a:pt x="9" y="11"/>
                  </a:cubicBezTo>
                  <a:cubicBezTo>
                    <a:pt x="8" y="5"/>
                    <a:pt x="5" y="6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7" name="Freeform 58">
              <a:extLst>
                <a:ext uri="{FF2B5EF4-FFF2-40B4-BE49-F238E27FC236}">
                  <a16:creationId xmlns="" xmlns:a16="http://schemas.microsoft.com/office/drawing/2014/main" id="{ACB393CB-A5E5-4C4E-BD54-FAF6B299BF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70651" y="3033713"/>
              <a:ext cx="517525" cy="644525"/>
            </a:xfrm>
            <a:custGeom>
              <a:avLst/>
              <a:gdLst>
                <a:gd name="T0" fmla="*/ 167 w 171"/>
                <a:gd name="T1" fmla="*/ 161 h 211"/>
                <a:gd name="T2" fmla="*/ 143 w 171"/>
                <a:gd name="T3" fmla="*/ 165 h 211"/>
                <a:gd name="T4" fmla="*/ 111 w 171"/>
                <a:gd name="T5" fmla="*/ 167 h 211"/>
                <a:gd name="T6" fmla="*/ 85 w 171"/>
                <a:gd name="T7" fmla="*/ 159 h 211"/>
                <a:gd name="T8" fmla="*/ 84 w 171"/>
                <a:gd name="T9" fmla="*/ 147 h 211"/>
                <a:gd name="T10" fmla="*/ 109 w 171"/>
                <a:gd name="T11" fmla="*/ 141 h 211"/>
                <a:gd name="T12" fmla="*/ 137 w 171"/>
                <a:gd name="T13" fmla="*/ 128 h 211"/>
                <a:gd name="T14" fmla="*/ 105 w 171"/>
                <a:gd name="T15" fmla="*/ 123 h 211"/>
                <a:gd name="T16" fmla="*/ 108 w 171"/>
                <a:gd name="T17" fmla="*/ 102 h 211"/>
                <a:gd name="T18" fmla="*/ 139 w 171"/>
                <a:gd name="T19" fmla="*/ 103 h 211"/>
                <a:gd name="T20" fmla="*/ 124 w 171"/>
                <a:gd name="T21" fmla="*/ 90 h 211"/>
                <a:gd name="T22" fmla="*/ 101 w 171"/>
                <a:gd name="T23" fmla="*/ 90 h 211"/>
                <a:gd name="T24" fmla="*/ 80 w 171"/>
                <a:gd name="T25" fmla="*/ 79 h 211"/>
                <a:gd name="T26" fmla="*/ 49 w 171"/>
                <a:gd name="T27" fmla="*/ 91 h 211"/>
                <a:gd name="T28" fmla="*/ 20 w 171"/>
                <a:gd name="T29" fmla="*/ 54 h 211"/>
                <a:gd name="T30" fmla="*/ 35 w 171"/>
                <a:gd name="T31" fmla="*/ 43 h 211"/>
                <a:gd name="T32" fmla="*/ 54 w 171"/>
                <a:gd name="T33" fmla="*/ 33 h 211"/>
                <a:gd name="T34" fmla="*/ 88 w 171"/>
                <a:gd name="T35" fmla="*/ 30 h 211"/>
                <a:gd name="T36" fmla="*/ 86 w 171"/>
                <a:gd name="T37" fmla="*/ 44 h 211"/>
                <a:gd name="T38" fmla="*/ 47 w 171"/>
                <a:gd name="T39" fmla="*/ 60 h 211"/>
                <a:gd name="T40" fmla="*/ 49 w 171"/>
                <a:gd name="T41" fmla="*/ 67 h 211"/>
                <a:gd name="T42" fmla="*/ 67 w 171"/>
                <a:gd name="T43" fmla="*/ 69 h 211"/>
                <a:gd name="T44" fmla="*/ 99 w 171"/>
                <a:gd name="T45" fmla="*/ 68 h 211"/>
                <a:gd name="T46" fmla="*/ 133 w 171"/>
                <a:gd name="T47" fmla="*/ 67 h 211"/>
                <a:gd name="T48" fmla="*/ 149 w 171"/>
                <a:gd name="T49" fmla="*/ 61 h 211"/>
                <a:gd name="T50" fmla="*/ 125 w 171"/>
                <a:gd name="T51" fmla="*/ 57 h 211"/>
                <a:gd name="T52" fmla="*/ 94 w 171"/>
                <a:gd name="T53" fmla="*/ 56 h 211"/>
                <a:gd name="T54" fmla="*/ 108 w 171"/>
                <a:gd name="T55" fmla="*/ 38 h 211"/>
                <a:gd name="T56" fmla="*/ 91 w 171"/>
                <a:gd name="T57" fmla="*/ 8 h 211"/>
                <a:gd name="T58" fmla="*/ 75 w 171"/>
                <a:gd name="T59" fmla="*/ 3 h 211"/>
                <a:gd name="T60" fmla="*/ 67 w 171"/>
                <a:gd name="T61" fmla="*/ 0 h 211"/>
                <a:gd name="T62" fmla="*/ 56 w 171"/>
                <a:gd name="T63" fmla="*/ 14 h 211"/>
                <a:gd name="T64" fmla="*/ 47 w 171"/>
                <a:gd name="T65" fmla="*/ 21 h 211"/>
                <a:gd name="T66" fmla="*/ 36 w 171"/>
                <a:gd name="T67" fmla="*/ 28 h 211"/>
                <a:gd name="T68" fmla="*/ 17 w 171"/>
                <a:gd name="T69" fmla="*/ 37 h 211"/>
                <a:gd name="T70" fmla="*/ 0 w 171"/>
                <a:gd name="T71" fmla="*/ 47 h 211"/>
                <a:gd name="T72" fmla="*/ 10 w 171"/>
                <a:gd name="T73" fmla="*/ 52 h 211"/>
                <a:gd name="T74" fmla="*/ 13 w 171"/>
                <a:gd name="T75" fmla="*/ 64 h 211"/>
                <a:gd name="T76" fmla="*/ 15 w 171"/>
                <a:gd name="T77" fmla="*/ 87 h 211"/>
                <a:gd name="T78" fmla="*/ 15 w 171"/>
                <a:gd name="T79" fmla="*/ 106 h 211"/>
                <a:gd name="T80" fmla="*/ 14 w 171"/>
                <a:gd name="T81" fmla="*/ 130 h 211"/>
                <a:gd name="T82" fmla="*/ 12 w 171"/>
                <a:gd name="T83" fmla="*/ 149 h 211"/>
                <a:gd name="T84" fmla="*/ 10 w 171"/>
                <a:gd name="T85" fmla="*/ 183 h 211"/>
                <a:gd name="T86" fmla="*/ 10 w 171"/>
                <a:gd name="T87" fmla="*/ 196 h 211"/>
                <a:gd name="T88" fmla="*/ 18 w 171"/>
                <a:gd name="T89" fmla="*/ 205 h 211"/>
                <a:gd name="T90" fmla="*/ 37 w 171"/>
                <a:gd name="T91" fmla="*/ 195 h 211"/>
                <a:gd name="T92" fmla="*/ 55 w 171"/>
                <a:gd name="T93" fmla="*/ 191 h 211"/>
                <a:gd name="T94" fmla="*/ 67 w 171"/>
                <a:gd name="T95" fmla="*/ 191 h 211"/>
                <a:gd name="T96" fmla="*/ 79 w 171"/>
                <a:gd name="T97" fmla="*/ 192 h 211"/>
                <a:gd name="T98" fmla="*/ 114 w 171"/>
                <a:gd name="T99" fmla="*/ 195 h 211"/>
                <a:gd name="T100" fmla="*/ 147 w 171"/>
                <a:gd name="T101" fmla="*/ 202 h 211"/>
                <a:gd name="T102" fmla="*/ 70 w 171"/>
                <a:gd name="T103" fmla="*/ 155 h 211"/>
                <a:gd name="T104" fmla="*/ 32 w 171"/>
                <a:gd name="T105" fmla="*/ 172 h 211"/>
                <a:gd name="T106" fmla="*/ 23 w 171"/>
                <a:gd name="T107" fmla="*/ 160 h 211"/>
                <a:gd name="T108" fmla="*/ 32 w 171"/>
                <a:gd name="T109" fmla="*/ 146 h 211"/>
                <a:gd name="T110" fmla="*/ 67 w 171"/>
                <a:gd name="T111" fmla="*/ 141 h 211"/>
                <a:gd name="T112" fmla="*/ 70 w 171"/>
                <a:gd name="T113" fmla="*/ 124 h 211"/>
                <a:gd name="T114" fmla="*/ 54 w 171"/>
                <a:gd name="T115" fmla="*/ 129 h 211"/>
                <a:gd name="T116" fmla="*/ 25 w 171"/>
                <a:gd name="T117" fmla="*/ 121 h 211"/>
                <a:gd name="T118" fmla="*/ 42 w 171"/>
                <a:gd name="T119" fmla="*/ 105 h 211"/>
                <a:gd name="T120" fmla="*/ 69 w 171"/>
                <a:gd name="T121" fmla="*/ 103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1" h="211">
                  <a:moveTo>
                    <a:pt x="167" y="171"/>
                  </a:moveTo>
                  <a:cubicBezTo>
                    <a:pt x="167" y="168"/>
                    <a:pt x="166" y="166"/>
                    <a:pt x="167" y="165"/>
                  </a:cubicBezTo>
                  <a:cubicBezTo>
                    <a:pt x="167" y="165"/>
                    <a:pt x="168" y="162"/>
                    <a:pt x="168" y="161"/>
                  </a:cubicBezTo>
                  <a:cubicBezTo>
                    <a:pt x="168" y="161"/>
                    <a:pt x="168" y="161"/>
                    <a:pt x="167" y="161"/>
                  </a:cubicBezTo>
                  <a:cubicBezTo>
                    <a:pt x="164" y="161"/>
                    <a:pt x="163" y="162"/>
                    <a:pt x="162" y="163"/>
                  </a:cubicBezTo>
                  <a:cubicBezTo>
                    <a:pt x="161" y="164"/>
                    <a:pt x="158" y="164"/>
                    <a:pt x="158" y="164"/>
                  </a:cubicBezTo>
                  <a:cubicBezTo>
                    <a:pt x="155" y="165"/>
                    <a:pt x="154" y="161"/>
                    <a:pt x="151" y="162"/>
                  </a:cubicBezTo>
                  <a:cubicBezTo>
                    <a:pt x="148" y="163"/>
                    <a:pt x="146" y="163"/>
                    <a:pt x="143" y="165"/>
                  </a:cubicBezTo>
                  <a:cubicBezTo>
                    <a:pt x="142" y="164"/>
                    <a:pt x="140" y="164"/>
                    <a:pt x="139" y="164"/>
                  </a:cubicBezTo>
                  <a:cubicBezTo>
                    <a:pt x="138" y="164"/>
                    <a:pt x="138" y="165"/>
                    <a:pt x="137" y="166"/>
                  </a:cubicBezTo>
                  <a:cubicBezTo>
                    <a:pt x="135" y="167"/>
                    <a:pt x="133" y="164"/>
                    <a:pt x="130" y="165"/>
                  </a:cubicBezTo>
                  <a:cubicBezTo>
                    <a:pt x="124" y="166"/>
                    <a:pt x="118" y="167"/>
                    <a:pt x="111" y="167"/>
                  </a:cubicBezTo>
                  <a:cubicBezTo>
                    <a:pt x="110" y="167"/>
                    <a:pt x="109" y="168"/>
                    <a:pt x="108" y="168"/>
                  </a:cubicBezTo>
                  <a:cubicBezTo>
                    <a:pt x="105" y="168"/>
                    <a:pt x="103" y="168"/>
                    <a:pt x="100" y="168"/>
                  </a:cubicBezTo>
                  <a:cubicBezTo>
                    <a:pt x="95" y="170"/>
                    <a:pt x="88" y="169"/>
                    <a:pt x="84" y="167"/>
                  </a:cubicBezTo>
                  <a:cubicBezTo>
                    <a:pt x="84" y="165"/>
                    <a:pt x="86" y="162"/>
                    <a:pt x="85" y="159"/>
                  </a:cubicBezTo>
                  <a:cubicBezTo>
                    <a:pt x="85" y="159"/>
                    <a:pt x="84" y="158"/>
                    <a:pt x="84" y="157"/>
                  </a:cubicBezTo>
                  <a:cubicBezTo>
                    <a:pt x="83" y="156"/>
                    <a:pt x="84" y="153"/>
                    <a:pt x="84" y="152"/>
                  </a:cubicBezTo>
                  <a:cubicBezTo>
                    <a:pt x="83" y="151"/>
                    <a:pt x="84" y="149"/>
                    <a:pt x="84" y="147"/>
                  </a:cubicBezTo>
                  <a:cubicBezTo>
                    <a:pt x="84" y="147"/>
                    <a:pt x="84" y="147"/>
                    <a:pt x="84" y="147"/>
                  </a:cubicBezTo>
                  <a:cubicBezTo>
                    <a:pt x="86" y="145"/>
                    <a:pt x="87" y="142"/>
                    <a:pt x="88" y="139"/>
                  </a:cubicBezTo>
                  <a:cubicBezTo>
                    <a:pt x="92" y="137"/>
                    <a:pt x="97" y="139"/>
                    <a:pt x="100" y="140"/>
                  </a:cubicBezTo>
                  <a:cubicBezTo>
                    <a:pt x="102" y="140"/>
                    <a:pt x="103" y="140"/>
                    <a:pt x="104" y="140"/>
                  </a:cubicBezTo>
                  <a:cubicBezTo>
                    <a:pt x="104" y="140"/>
                    <a:pt x="107" y="141"/>
                    <a:pt x="109" y="141"/>
                  </a:cubicBezTo>
                  <a:cubicBezTo>
                    <a:pt x="116" y="138"/>
                    <a:pt x="131" y="140"/>
                    <a:pt x="141" y="140"/>
                  </a:cubicBezTo>
                  <a:cubicBezTo>
                    <a:pt x="142" y="139"/>
                    <a:pt x="142" y="137"/>
                    <a:pt x="144" y="136"/>
                  </a:cubicBezTo>
                  <a:cubicBezTo>
                    <a:pt x="144" y="135"/>
                    <a:pt x="144" y="135"/>
                    <a:pt x="143" y="134"/>
                  </a:cubicBezTo>
                  <a:cubicBezTo>
                    <a:pt x="142" y="133"/>
                    <a:pt x="138" y="129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5" y="128"/>
                    <a:pt x="133" y="127"/>
                    <a:pt x="132" y="126"/>
                  </a:cubicBezTo>
                  <a:cubicBezTo>
                    <a:pt x="131" y="127"/>
                    <a:pt x="121" y="124"/>
                    <a:pt x="118" y="123"/>
                  </a:cubicBezTo>
                  <a:cubicBezTo>
                    <a:pt x="113" y="123"/>
                    <a:pt x="109" y="123"/>
                    <a:pt x="105" y="123"/>
                  </a:cubicBezTo>
                  <a:cubicBezTo>
                    <a:pt x="100" y="124"/>
                    <a:pt x="91" y="125"/>
                    <a:pt x="87" y="124"/>
                  </a:cubicBezTo>
                  <a:cubicBezTo>
                    <a:pt x="85" y="117"/>
                    <a:pt x="85" y="109"/>
                    <a:pt x="88" y="103"/>
                  </a:cubicBezTo>
                  <a:cubicBezTo>
                    <a:pt x="92" y="102"/>
                    <a:pt x="98" y="101"/>
                    <a:pt x="102" y="103"/>
                  </a:cubicBezTo>
                  <a:cubicBezTo>
                    <a:pt x="102" y="103"/>
                    <a:pt x="108" y="102"/>
                    <a:pt x="108" y="102"/>
                  </a:cubicBezTo>
                  <a:cubicBezTo>
                    <a:pt x="110" y="104"/>
                    <a:pt x="119" y="103"/>
                    <a:pt x="119" y="103"/>
                  </a:cubicBezTo>
                  <a:cubicBezTo>
                    <a:pt x="120" y="103"/>
                    <a:pt x="120" y="103"/>
                    <a:pt x="120" y="103"/>
                  </a:cubicBezTo>
                  <a:cubicBezTo>
                    <a:pt x="121" y="103"/>
                    <a:pt x="121" y="103"/>
                    <a:pt x="121" y="103"/>
                  </a:cubicBezTo>
                  <a:cubicBezTo>
                    <a:pt x="127" y="103"/>
                    <a:pt x="133" y="103"/>
                    <a:pt x="139" y="103"/>
                  </a:cubicBezTo>
                  <a:cubicBezTo>
                    <a:pt x="140" y="102"/>
                    <a:pt x="141" y="102"/>
                    <a:pt x="141" y="101"/>
                  </a:cubicBezTo>
                  <a:cubicBezTo>
                    <a:pt x="141" y="97"/>
                    <a:pt x="138" y="93"/>
                    <a:pt x="135" y="91"/>
                  </a:cubicBezTo>
                  <a:cubicBezTo>
                    <a:pt x="133" y="90"/>
                    <a:pt x="131" y="92"/>
                    <a:pt x="128" y="91"/>
                  </a:cubicBezTo>
                  <a:cubicBezTo>
                    <a:pt x="128" y="91"/>
                    <a:pt x="125" y="90"/>
                    <a:pt x="124" y="90"/>
                  </a:cubicBezTo>
                  <a:cubicBezTo>
                    <a:pt x="124" y="90"/>
                    <a:pt x="123" y="89"/>
                    <a:pt x="123" y="89"/>
                  </a:cubicBezTo>
                  <a:cubicBezTo>
                    <a:pt x="122" y="89"/>
                    <a:pt x="122" y="90"/>
                    <a:pt x="122" y="90"/>
                  </a:cubicBezTo>
                  <a:cubicBezTo>
                    <a:pt x="120" y="91"/>
                    <a:pt x="118" y="89"/>
                    <a:pt x="117" y="89"/>
                  </a:cubicBezTo>
                  <a:cubicBezTo>
                    <a:pt x="116" y="89"/>
                    <a:pt x="102" y="90"/>
                    <a:pt x="101" y="90"/>
                  </a:cubicBezTo>
                  <a:cubicBezTo>
                    <a:pt x="99" y="90"/>
                    <a:pt x="90" y="91"/>
                    <a:pt x="88" y="91"/>
                  </a:cubicBezTo>
                  <a:cubicBezTo>
                    <a:pt x="85" y="89"/>
                    <a:pt x="83" y="86"/>
                    <a:pt x="82" y="84"/>
                  </a:cubicBezTo>
                  <a:cubicBezTo>
                    <a:pt x="82" y="82"/>
                    <a:pt x="82" y="80"/>
                    <a:pt x="81" y="79"/>
                  </a:cubicBezTo>
                  <a:cubicBezTo>
                    <a:pt x="80" y="79"/>
                    <a:pt x="80" y="79"/>
                    <a:pt x="80" y="79"/>
                  </a:cubicBezTo>
                  <a:cubicBezTo>
                    <a:pt x="78" y="82"/>
                    <a:pt x="75" y="83"/>
                    <a:pt x="73" y="86"/>
                  </a:cubicBezTo>
                  <a:cubicBezTo>
                    <a:pt x="72" y="87"/>
                    <a:pt x="73" y="90"/>
                    <a:pt x="72" y="91"/>
                  </a:cubicBezTo>
                  <a:cubicBezTo>
                    <a:pt x="68" y="93"/>
                    <a:pt x="59" y="90"/>
                    <a:pt x="55" y="91"/>
                  </a:cubicBezTo>
                  <a:cubicBezTo>
                    <a:pt x="54" y="91"/>
                    <a:pt x="51" y="90"/>
                    <a:pt x="49" y="91"/>
                  </a:cubicBezTo>
                  <a:cubicBezTo>
                    <a:pt x="41" y="93"/>
                    <a:pt x="34" y="93"/>
                    <a:pt x="28" y="89"/>
                  </a:cubicBezTo>
                  <a:cubicBezTo>
                    <a:pt x="26" y="88"/>
                    <a:pt x="25" y="89"/>
                    <a:pt x="24" y="86"/>
                  </a:cubicBezTo>
                  <a:cubicBezTo>
                    <a:pt x="24" y="86"/>
                    <a:pt x="24" y="78"/>
                    <a:pt x="25" y="76"/>
                  </a:cubicBezTo>
                  <a:cubicBezTo>
                    <a:pt x="26" y="67"/>
                    <a:pt x="23" y="61"/>
                    <a:pt x="20" y="54"/>
                  </a:cubicBezTo>
                  <a:cubicBezTo>
                    <a:pt x="19" y="53"/>
                    <a:pt x="21" y="50"/>
                    <a:pt x="21" y="48"/>
                  </a:cubicBezTo>
                  <a:cubicBezTo>
                    <a:pt x="22" y="48"/>
                    <a:pt x="22" y="46"/>
                    <a:pt x="23" y="45"/>
                  </a:cubicBezTo>
                  <a:cubicBezTo>
                    <a:pt x="24" y="45"/>
                    <a:pt x="27" y="45"/>
                    <a:pt x="28" y="44"/>
                  </a:cubicBezTo>
                  <a:cubicBezTo>
                    <a:pt x="30" y="43"/>
                    <a:pt x="34" y="43"/>
                    <a:pt x="35" y="43"/>
                  </a:cubicBezTo>
                  <a:cubicBezTo>
                    <a:pt x="37" y="42"/>
                    <a:pt x="46" y="38"/>
                    <a:pt x="46" y="37"/>
                  </a:cubicBezTo>
                  <a:cubicBezTo>
                    <a:pt x="47" y="37"/>
                    <a:pt x="47" y="37"/>
                    <a:pt x="48" y="37"/>
                  </a:cubicBezTo>
                  <a:cubicBezTo>
                    <a:pt x="49" y="37"/>
                    <a:pt x="50" y="34"/>
                    <a:pt x="52" y="33"/>
                  </a:cubicBezTo>
                  <a:cubicBezTo>
                    <a:pt x="53" y="33"/>
                    <a:pt x="53" y="33"/>
                    <a:pt x="54" y="33"/>
                  </a:cubicBezTo>
                  <a:cubicBezTo>
                    <a:pt x="54" y="32"/>
                    <a:pt x="54" y="32"/>
                    <a:pt x="55" y="31"/>
                  </a:cubicBezTo>
                  <a:cubicBezTo>
                    <a:pt x="56" y="31"/>
                    <a:pt x="56" y="31"/>
                    <a:pt x="57" y="30"/>
                  </a:cubicBezTo>
                  <a:cubicBezTo>
                    <a:pt x="66" y="24"/>
                    <a:pt x="76" y="24"/>
                    <a:pt x="87" y="26"/>
                  </a:cubicBezTo>
                  <a:cubicBezTo>
                    <a:pt x="87" y="27"/>
                    <a:pt x="88" y="28"/>
                    <a:pt x="88" y="30"/>
                  </a:cubicBezTo>
                  <a:cubicBezTo>
                    <a:pt x="90" y="31"/>
                    <a:pt x="91" y="32"/>
                    <a:pt x="93" y="33"/>
                  </a:cubicBezTo>
                  <a:cubicBezTo>
                    <a:pt x="92" y="34"/>
                    <a:pt x="92" y="35"/>
                    <a:pt x="92" y="36"/>
                  </a:cubicBezTo>
                  <a:cubicBezTo>
                    <a:pt x="91" y="37"/>
                    <a:pt x="88" y="38"/>
                    <a:pt x="88" y="40"/>
                  </a:cubicBezTo>
                  <a:cubicBezTo>
                    <a:pt x="87" y="41"/>
                    <a:pt x="87" y="43"/>
                    <a:pt x="86" y="44"/>
                  </a:cubicBezTo>
                  <a:cubicBezTo>
                    <a:pt x="84" y="48"/>
                    <a:pt x="78" y="55"/>
                    <a:pt x="74" y="57"/>
                  </a:cubicBezTo>
                  <a:cubicBezTo>
                    <a:pt x="71" y="58"/>
                    <a:pt x="68" y="56"/>
                    <a:pt x="65" y="57"/>
                  </a:cubicBezTo>
                  <a:cubicBezTo>
                    <a:pt x="65" y="57"/>
                    <a:pt x="58" y="57"/>
                    <a:pt x="56" y="57"/>
                  </a:cubicBezTo>
                  <a:cubicBezTo>
                    <a:pt x="53" y="58"/>
                    <a:pt x="50" y="59"/>
                    <a:pt x="47" y="60"/>
                  </a:cubicBezTo>
                  <a:cubicBezTo>
                    <a:pt x="44" y="61"/>
                    <a:pt x="41" y="59"/>
                    <a:pt x="39" y="61"/>
                  </a:cubicBezTo>
                  <a:cubicBezTo>
                    <a:pt x="38" y="62"/>
                    <a:pt x="37" y="62"/>
                    <a:pt x="36" y="63"/>
                  </a:cubicBezTo>
                  <a:cubicBezTo>
                    <a:pt x="36" y="64"/>
                    <a:pt x="37" y="65"/>
                    <a:pt x="37" y="65"/>
                  </a:cubicBezTo>
                  <a:cubicBezTo>
                    <a:pt x="39" y="66"/>
                    <a:pt x="48" y="66"/>
                    <a:pt x="49" y="67"/>
                  </a:cubicBezTo>
                  <a:cubicBezTo>
                    <a:pt x="50" y="67"/>
                    <a:pt x="51" y="69"/>
                    <a:pt x="52" y="69"/>
                  </a:cubicBezTo>
                  <a:cubicBezTo>
                    <a:pt x="54" y="71"/>
                    <a:pt x="60" y="69"/>
                    <a:pt x="62" y="69"/>
                  </a:cubicBezTo>
                  <a:cubicBezTo>
                    <a:pt x="63" y="69"/>
                    <a:pt x="63" y="69"/>
                    <a:pt x="64" y="69"/>
                  </a:cubicBezTo>
                  <a:cubicBezTo>
                    <a:pt x="65" y="69"/>
                    <a:pt x="66" y="69"/>
                    <a:pt x="67" y="69"/>
                  </a:cubicBezTo>
                  <a:cubicBezTo>
                    <a:pt x="70" y="69"/>
                    <a:pt x="73" y="67"/>
                    <a:pt x="78" y="68"/>
                  </a:cubicBezTo>
                  <a:cubicBezTo>
                    <a:pt x="81" y="69"/>
                    <a:pt x="84" y="68"/>
                    <a:pt x="88" y="68"/>
                  </a:cubicBezTo>
                  <a:cubicBezTo>
                    <a:pt x="89" y="68"/>
                    <a:pt x="91" y="68"/>
                    <a:pt x="92" y="68"/>
                  </a:cubicBezTo>
                  <a:cubicBezTo>
                    <a:pt x="94" y="69"/>
                    <a:pt x="96" y="67"/>
                    <a:pt x="99" y="68"/>
                  </a:cubicBezTo>
                  <a:cubicBezTo>
                    <a:pt x="104" y="70"/>
                    <a:pt x="120" y="68"/>
                    <a:pt x="124" y="67"/>
                  </a:cubicBezTo>
                  <a:cubicBezTo>
                    <a:pt x="125" y="67"/>
                    <a:pt x="126" y="68"/>
                    <a:pt x="127" y="68"/>
                  </a:cubicBezTo>
                  <a:cubicBezTo>
                    <a:pt x="129" y="67"/>
                    <a:pt x="130" y="67"/>
                    <a:pt x="133" y="67"/>
                  </a:cubicBezTo>
                  <a:cubicBezTo>
                    <a:pt x="133" y="67"/>
                    <a:pt x="133" y="67"/>
                    <a:pt x="133" y="67"/>
                  </a:cubicBezTo>
                  <a:cubicBezTo>
                    <a:pt x="135" y="66"/>
                    <a:pt x="141" y="66"/>
                    <a:pt x="144" y="65"/>
                  </a:cubicBezTo>
                  <a:cubicBezTo>
                    <a:pt x="148" y="64"/>
                    <a:pt x="149" y="67"/>
                    <a:pt x="151" y="63"/>
                  </a:cubicBezTo>
                  <a:cubicBezTo>
                    <a:pt x="151" y="63"/>
                    <a:pt x="151" y="63"/>
                    <a:pt x="151" y="63"/>
                  </a:cubicBezTo>
                  <a:cubicBezTo>
                    <a:pt x="150" y="62"/>
                    <a:pt x="150" y="62"/>
                    <a:pt x="149" y="61"/>
                  </a:cubicBezTo>
                  <a:cubicBezTo>
                    <a:pt x="148" y="61"/>
                    <a:pt x="148" y="61"/>
                    <a:pt x="147" y="61"/>
                  </a:cubicBezTo>
                  <a:cubicBezTo>
                    <a:pt x="146" y="61"/>
                    <a:pt x="146" y="58"/>
                    <a:pt x="145" y="58"/>
                  </a:cubicBezTo>
                  <a:cubicBezTo>
                    <a:pt x="140" y="55"/>
                    <a:pt x="132" y="56"/>
                    <a:pt x="129" y="57"/>
                  </a:cubicBezTo>
                  <a:cubicBezTo>
                    <a:pt x="129" y="58"/>
                    <a:pt x="126" y="56"/>
                    <a:pt x="125" y="57"/>
                  </a:cubicBezTo>
                  <a:cubicBezTo>
                    <a:pt x="123" y="57"/>
                    <a:pt x="124" y="56"/>
                    <a:pt x="122" y="56"/>
                  </a:cubicBezTo>
                  <a:cubicBezTo>
                    <a:pt x="121" y="55"/>
                    <a:pt x="111" y="57"/>
                    <a:pt x="110" y="57"/>
                  </a:cubicBezTo>
                  <a:cubicBezTo>
                    <a:pt x="110" y="57"/>
                    <a:pt x="96" y="56"/>
                    <a:pt x="96" y="56"/>
                  </a:cubicBezTo>
                  <a:cubicBezTo>
                    <a:pt x="95" y="56"/>
                    <a:pt x="95" y="56"/>
                    <a:pt x="94" y="56"/>
                  </a:cubicBezTo>
                  <a:cubicBezTo>
                    <a:pt x="93" y="55"/>
                    <a:pt x="92" y="54"/>
                    <a:pt x="90" y="54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90" y="50"/>
                    <a:pt x="99" y="43"/>
                    <a:pt x="102" y="43"/>
                  </a:cubicBezTo>
                  <a:cubicBezTo>
                    <a:pt x="105" y="42"/>
                    <a:pt x="108" y="41"/>
                    <a:pt x="108" y="38"/>
                  </a:cubicBezTo>
                  <a:cubicBezTo>
                    <a:pt x="109" y="38"/>
                    <a:pt x="111" y="37"/>
                    <a:pt x="112" y="37"/>
                  </a:cubicBezTo>
                  <a:cubicBezTo>
                    <a:pt x="113" y="36"/>
                    <a:pt x="113" y="34"/>
                    <a:pt x="113" y="33"/>
                  </a:cubicBezTo>
                  <a:cubicBezTo>
                    <a:pt x="119" y="24"/>
                    <a:pt x="103" y="13"/>
                    <a:pt x="97" y="9"/>
                  </a:cubicBezTo>
                  <a:cubicBezTo>
                    <a:pt x="97" y="9"/>
                    <a:pt x="92" y="8"/>
                    <a:pt x="91" y="8"/>
                  </a:cubicBezTo>
                  <a:cubicBezTo>
                    <a:pt x="91" y="9"/>
                    <a:pt x="90" y="8"/>
                    <a:pt x="90" y="8"/>
                  </a:cubicBezTo>
                  <a:cubicBezTo>
                    <a:pt x="89" y="7"/>
                    <a:pt x="80" y="6"/>
                    <a:pt x="80" y="5"/>
                  </a:cubicBezTo>
                  <a:cubicBezTo>
                    <a:pt x="78" y="4"/>
                    <a:pt x="79" y="3"/>
                    <a:pt x="78" y="3"/>
                  </a:cubicBezTo>
                  <a:cubicBezTo>
                    <a:pt x="77" y="3"/>
                    <a:pt x="76" y="3"/>
                    <a:pt x="75" y="3"/>
                  </a:cubicBezTo>
                  <a:cubicBezTo>
                    <a:pt x="74" y="2"/>
                    <a:pt x="73" y="1"/>
                    <a:pt x="71" y="0"/>
                  </a:cubicBezTo>
                  <a:cubicBezTo>
                    <a:pt x="71" y="0"/>
                    <a:pt x="70" y="0"/>
                    <a:pt x="70" y="0"/>
                  </a:cubicBezTo>
                  <a:cubicBezTo>
                    <a:pt x="70" y="0"/>
                    <a:pt x="69" y="1"/>
                    <a:pt x="69" y="1"/>
                  </a:cubicBezTo>
                  <a:cubicBezTo>
                    <a:pt x="68" y="1"/>
                    <a:pt x="68" y="1"/>
                    <a:pt x="67" y="0"/>
                  </a:cubicBezTo>
                  <a:cubicBezTo>
                    <a:pt x="67" y="1"/>
                    <a:pt x="62" y="1"/>
                    <a:pt x="60" y="1"/>
                  </a:cubicBezTo>
                  <a:cubicBezTo>
                    <a:pt x="59" y="2"/>
                    <a:pt x="58" y="4"/>
                    <a:pt x="56" y="5"/>
                  </a:cubicBezTo>
                  <a:cubicBezTo>
                    <a:pt x="56" y="7"/>
                    <a:pt x="56" y="10"/>
                    <a:pt x="58" y="10"/>
                  </a:cubicBezTo>
                  <a:cubicBezTo>
                    <a:pt x="57" y="12"/>
                    <a:pt x="57" y="13"/>
                    <a:pt x="56" y="14"/>
                  </a:cubicBezTo>
                  <a:cubicBezTo>
                    <a:pt x="56" y="15"/>
                    <a:pt x="51" y="17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49" y="20"/>
                    <a:pt x="48" y="19"/>
                    <a:pt x="47" y="20"/>
                  </a:cubicBezTo>
                  <a:cubicBezTo>
                    <a:pt x="47" y="20"/>
                    <a:pt x="47" y="21"/>
                    <a:pt x="47" y="21"/>
                  </a:cubicBezTo>
                  <a:cubicBezTo>
                    <a:pt x="46" y="21"/>
                    <a:pt x="44" y="21"/>
                    <a:pt x="43" y="22"/>
                  </a:cubicBezTo>
                  <a:cubicBezTo>
                    <a:pt x="43" y="23"/>
                    <a:pt x="42" y="24"/>
                    <a:pt x="41" y="24"/>
                  </a:cubicBezTo>
                  <a:cubicBezTo>
                    <a:pt x="41" y="25"/>
                    <a:pt x="37" y="25"/>
                    <a:pt x="36" y="26"/>
                  </a:cubicBezTo>
                  <a:cubicBezTo>
                    <a:pt x="36" y="27"/>
                    <a:pt x="36" y="27"/>
                    <a:pt x="36" y="28"/>
                  </a:cubicBezTo>
                  <a:cubicBezTo>
                    <a:pt x="35" y="28"/>
                    <a:pt x="30" y="30"/>
                    <a:pt x="30" y="31"/>
                  </a:cubicBezTo>
                  <a:cubicBezTo>
                    <a:pt x="29" y="32"/>
                    <a:pt x="28" y="34"/>
                    <a:pt x="27" y="34"/>
                  </a:cubicBezTo>
                  <a:cubicBezTo>
                    <a:pt x="24" y="36"/>
                    <a:pt x="22" y="37"/>
                    <a:pt x="19" y="38"/>
                  </a:cubicBezTo>
                  <a:cubicBezTo>
                    <a:pt x="17" y="38"/>
                    <a:pt x="17" y="38"/>
                    <a:pt x="17" y="37"/>
                  </a:cubicBezTo>
                  <a:cubicBezTo>
                    <a:pt x="16" y="38"/>
                    <a:pt x="9" y="42"/>
                    <a:pt x="9" y="43"/>
                  </a:cubicBezTo>
                  <a:cubicBezTo>
                    <a:pt x="6" y="43"/>
                    <a:pt x="3" y="44"/>
                    <a:pt x="1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7"/>
                    <a:pt x="0" y="47"/>
                  </a:cubicBezTo>
                  <a:cubicBezTo>
                    <a:pt x="2" y="47"/>
                    <a:pt x="2" y="47"/>
                    <a:pt x="3" y="47"/>
                  </a:cubicBezTo>
                  <a:cubicBezTo>
                    <a:pt x="4" y="48"/>
                    <a:pt x="4" y="49"/>
                    <a:pt x="4" y="49"/>
                  </a:cubicBezTo>
                  <a:cubicBezTo>
                    <a:pt x="4" y="50"/>
                    <a:pt x="8" y="51"/>
                    <a:pt x="9" y="51"/>
                  </a:cubicBezTo>
                  <a:cubicBezTo>
                    <a:pt x="10" y="51"/>
                    <a:pt x="10" y="51"/>
                    <a:pt x="10" y="52"/>
                  </a:cubicBezTo>
                  <a:cubicBezTo>
                    <a:pt x="12" y="51"/>
                    <a:pt x="13" y="50"/>
                    <a:pt x="14" y="50"/>
                  </a:cubicBezTo>
                  <a:cubicBezTo>
                    <a:pt x="14" y="50"/>
                    <a:pt x="15" y="50"/>
                    <a:pt x="15" y="50"/>
                  </a:cubicBezTo>
                  <a:cubicBezTo>
                    <a:pt x="15" y="51"/>
                    <a:pt x="15" y="50"/>
                    <a:pt x="15" y="51"/>
                  </a:cubicBezTo>
                  <a:cubicBezTo>
                    <a:pt x="15" y="56"/>
                    <a:pt x="14" y="62"/>
                    <a:pt x="13" y="64"/>
                  </a:cubicBezTo>
                  <a:cubicBezTo>
                    <a:pt x="13" y="67"/>
                    <a:pt x="13" y="69"/>
                    <a:pt x="13" y="72"/>
                  </a:cubicBezTo>
                  <a:cubicBezTo>
                    <a:pt x="12" y="75"/>
                    <a:pt x="14" y="76"/>
                    <a:pt x="14" y="78"/>
                  </a:cubicBezTo>
                  <a:cubicBezTo>
                    <a:pt x="15" y="80"/>
                    <a:pt x="14" y="84"/>
                    <a:pt x="15" y="86"/>
                  </a:cubicBezTo>
                  <a:cubicBezTo>
                    <a:pt x="15" y="86"/>
                    <a:pt x="15" y="87"/>
                    <a:pt x="15" y="87"/>
                  </a:cubicBezTo>
                  <a:cubicBezTo>
                    <a:pt x="15" y="87"/>
                    <a:pt x="13" y="96"/>
                    <a:pt x="13" y="97"/>
                  </a:cubicBezTo>
                  <a:cubicBezTo>
                    <a:pt x="14" y="98"/>
                    <a:pt x="14" y="99"/>
                    <a:pt x="15" y="99"/>
                  </a:cubicBezTo>
                  <a:cubicBezTo>
                    <a:pt x="15" y="100"/>
                    <a:pt x="14" y="103"/>
                    <a:pt x="14" y="104"/>
                  </a:cubicBezTo>
                  <a:cubicBezTo>
                    <a:pt x="14" y="104"/>
                    <a:pt x="15" y="105"/>
                    <a:pt x="15" y="106"/>
                  </a:cubicBezTo>
                  <a:cubicBezTo>
                    <a:pt x="15" y="106"/>
                    <a:pt x="14" y="110"/>
                    <a:pt x="14" y="111"/>
                  </a:cubicBezTo>
                  <a:cubicBezTo>
                    <a:pt x="14" y="111"/>
                    <a:pt x="15" y="111"/>
                    <a:pt x="15" y="112"/>
                  </a:cubicBezTo>
                  <a:cubicBezTo>
                    <a:pt x="16" y="112"/>
                    <a:pt x="14" y="115"/>
                    <a:pt x="15" y="117"/>
                  </a:cubicBezTo>
                  <a:cubicBezTo>
                    <a:pt x="16" y="120"/>
                    <a:pt x="16" y="127"/>
                    <a:pt x="14" y="130"/>
                  </a:cubicBezTo>
                  <a:cubicBezTo>
                    <a:pt x="14" y="131"/>
                    <a:pt x="15" y="133"/>
                    <a:pt x="15" y="134"/>
                  </a:cubicBezTo>
                  <a:cubicBezTo>
                    <a:pt x="14" y="134"/>
                    <a:pt x="13" y="135"/>
                    <a:pt x="14" y="136"/>
                  </a:cubicBezTo>
                  <a:cubicBezTo>
                    <a:pt x="14" y="138"/>
                    <a:pt x="13" y="138"/>
                    <a:pt x="13" y="139"/>
                  </a:cubicBezTo>
                  <a:cubicBezTo>
                    <a:pt x="14" y="143"/>
                    <a:pt x="13" y="147"/>
                    <a:pt x="12" y="149"/>
                  </a:cubicBezTo>
                  <a:cubicBezTo>
                    <a:pt x="13" y="153"/>
                    <a:pt x="12" y="157"/>
                    <a:pt x="12" y="159"/>
                  </a:cubicBezTo>
                  <a:cubicBezTo>
                    <a:pt x="12" y="161"/>
                    <a:pt x="13" y="164"/>
                    <a:pt x="11" y="165"/>
                  </a:cubicBezTo>
                  <a:cubicBezTo>
                    <a:pt x="11" y="168"/>
                    <a:pt x="13" y="172"/>
                    <a:pt x="10" y="174"/>
                  </a:cubicBezTo>
                  <a:cubicBezTo>
                    <a:pt x="12" y="177"/>
                    <a:pt x="11" y="180"/>
                    <a:pt x="10" y="183"/>
                  </a:cubicBezTo>
                  <a:cubicBezTo>
                    <a:pt x="10" y="183"/>
                    <a:pt x="10" y="183"/>
                    <a:pt x="10" y="184"/>
                  </a:cubicBezTo>
                  <a:cubicBezTo>
                    <a:pt x="11" y="184"/>
                    <a:pt x="11" y="185"/>
                    <a:pt x="11" y="186"/>
                  </a:cubicBezTo>
                  <a:cubicBezTo>
                    <a:pt x="11" y="188"/>
                    <a:pt x="10" y="189"/>
                    <a:pt x="10" y="191"/>
                  </a:cubicBezTo>
                  <a:cubicBezTo>
                    <a:pt x="10" y="192"/>
                    <a:pt x="9" y="194"/>
                    <a:pt x="10" y="196"/>
                  </a:cubicBezTo>
                  <a:cubicBezTo>
                    <a:pt x="11" y="200"/>
                    <a:pt x="12" y="206"/>
                    <a:pt x="13" y="211"/>
                  </a:cubicBezTo>
                  <a:cubicBezTo>
                    <a:pt x="14" y="211"/>
                    <a:pt x="14" y="211"/>
                    <a:pt x="14" y="211"/>
                  </a:cubicBezTo>
                  <a:cubicBezTo>
                    <a:pt x="16" y="210"/>
                    <a:pt x="15" y="210"/>
                    <a:pt x="16" y="208"/>
                  </a:cubicBezTo>
                  <a:cubicBezTo>
                    <a:pt x="16" y="207"/>
                    <a:pt x="18" y="206"/>
                    <a:pt x="18" y="205"/>
                  </a:cubicBezTo>
                  <a:cubicBezTo>
                    <a:pt x="19" y="204"/>
                    <a:pt x="19" y="203"/>
                    <a:pt x="19" y="202"/>
                  </a:cubicBezTo>
                  <a:cubicBezTo>
                    <a:pt x="21" y="200"/>
                    <a:pt x="25" y="198"/>
                    <a:pt x="27" y="196"/>
                  </a:cubicBezTo>
                  <a:cubicBezTo>
                    <a:pt x="29" y="196"/>
                    <a:pt x="33" y="196"/>
                    <a:pt x="34" y="194"/>
                  </a:cubicBezTo>
                  <a:cubicBezTo>
                    <a:pt x="36" y="194"/>
                    <a:pt x="36" y="195"/>
                    <a:pt x="37" y="195"/>
                  </a:cubicBezTo>
                  <a:cubicBezTo>
                    <a:pt x="39" y="195"/>
                    <a:pt x="39" y="194"/>
                    <a:pt x="40" y="193"/>
                  </a:cubicBezTo>
                  <a:cubicBezTo>
                    <a:pt x="43" y="192"/>
                    <a:pt x="46" y="193"/>
                    <a:pt x="48" y="191"/>
                  </a:cubicBezTo>
                  <a:cubicBezTo>
                    <a:pt x="51" y="190"/>
                    <a:pt x="51" y="193"/>
                    <a:pt x="53" y="193"/>
                  </a:cubicBezTo>
                  <a:cubicBezTo>
                    <a:pt x="54" y="192"/>
                    <a:pt x="55" y="192"/>
                    <a:pt x="55" y="191"/>
                  </a:cubicBezTo>
                  <a:cubicBezTo>
                    <a:pt x="55" y="191"/>
                    <a:pt x="56" y="191"/>
                    <a:pt x="56" y="191"/>
                  </a:cubicBezTo>
                  <a:cubicBezTo>
                    <a:pt x="56" y="192"/>
                    <a:pt x="56" y="192"/>
                    <a:pt x="56" y="192"/>
                  </a:cubicBezTo>
                  <a:cubicBezTo>
                    <a:pt x="58" y="191"/>
                    <a:pt x="64" y="190"/>
                    <a:pt x="66" y="191"/>
                  </a:cubicBezTo>
                  <a:cubicBezTo>
                    <a:pt x="66" y="191"/>
                    <a:pt x="67" y="191"/>
                    <a:pt x="67" y="191"/>
                  </a:cubicBezTo>
                  <a:cubicBezTo>
                    <a:pt x="67" y="191"/>
                    <a:pt x="67" y="191"/>
                    <a:pt x="67" y="191"/>
                  </a:cubicBezTo>
                  <a:cubicBezTo>
                    <a:pt x="68" y="191"/>
                    <a:pt x="68" y="191"/>
                    <a:pt x="68" y="191"/>
                  </a:cubicBezTo>
                  <a:cubicBezTo>
                    <a:pt x="70" y="191"/>
                    <a:pt x="71" y="191"/>
                    <a:pt x="72" y="192"/>
                  </a:cubicBezTo>
                  <a:cubicBezTo>
                    <a:pt x="73" y="191"/>
                    <a:pt x="79" y="192"/>
                    <a:pt x="79" y="192"/>
                  </a:cubicBezTo>
                  <a:cubicBezTo>
                    <a:pt x="81" y="192"/>
                    <a:pt x="90" y="192"/>
                    <a:pt x="91" y="191"/>
                  </a:cubicBezTo>
                  <a:cubicBezTo>
                    <a:pt x="93" y="191"/>
                    <a:pt x="94" y="194"/>
                    <a:pt x="97" y="193"/>
                  </a:cubicBezTo>
                  <a:cubicBezTo>
                    <a:pt x="100" y="192"/>
                    <a:pt x="108" y="195"/>
                    <a:pt x="111" y="196"/>
                  </a:cubicBezTo>
                  <a:cubicBezTo>
                    <a:pt x="112" y="196"/>
                    <a:pt x="113" y="195"/>
                    <a:pt x="114" y="195"/>
                  </a:cubicBezTo>
                  <a:cubicBezTo>
                    <a:pt x="116" y="196"/>
                    <a:pt x="117" y="197"/>
                    <a:pt x="119" y="196"/>
                  </a:cubicBezTo>
                  <a:cubicBezTo>
                    <a:pt x="122" y="195"/>
                    <a:pt x="128" y="200"/>
                    <a:pt x="130" y="200"/>
                  </a:cubicBezTo>
                  <a:cubicBezTo>
                    <a:pt x="132" y="199"/>
                    <a:pt x="142" y="200"/>
                    <a:pt x="144" y="202"/>
                  </a:cubicBezTo>
                  <a:cubicBezTo>
                    <a:pt x="145" y="202"/>
                    <a:pt x="146" y="202"/>
                    <a:pt x="147" y="202"/>
                  </a:cubicBezTo>
                  <a:cubicBezTo>
                    <a:pt x="149" y="202"/>
                    <a:pt x="152" y="204"/>
                    <a:pt x="155" y="203"/>
                  </a:cubicBezTo>
                  <a:cubicBezTo>
                    <a:pt x="160" y="201"/>
                    <a:pt x="161" y="200"/>
                    <a:pt x="166" y="197"/>
                  </a:cubicBezTo>
                  <a:cubicBezTo>
                    <a:pt x="171" y="193"/>
                    <a:pt x="166" y="176"/>
                    <a:pt x="167" y="171"/>
                  </a:cubicBezTo>
                  <a:close/>
                  <a:moveTo>
                    <a:pt x="70" y="155"/>
                  </a:moveTo>
                  <a:cubicBezTo>
                    <a:pt x="70" y="157"/>
                    <a:pt x="70" y="159"/>
                    <a:pt x="70" y="161"/>
                  </a:cubicBezTo>
                  <a:cubicBezTo>
                    <a:pt x="70" y="162"/>
                    <a:pt x="69" y="167"/>
                    <a:pt x="69" y="168"/>
                  </a:cubicBezTo>
                  <a:cubicBezTo>
                    <a:pt x="64" y="172"/>
                    <a:pt x="49" y="171"/>
                    <a:pt x="42" y="171"/>
                  </a:cubicBezTo>
                  <a:cubicBezTo>
                    <a:pt x="38" y="172"/>
                    <a:pt x="36" y="173"/>
                    <a:pt x="32" y="17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0" y="171"/>
                    <a:pt x="30" y="169"/>
                    <a:pt x="30" y="168"/>
                  </a:cubicBezTo>
                  <a:cubicBezTo>
                    <a:pt x="29" y="167"/>
                    <a:pt x="26" y="166"/>
                    <a:pt x="25" y="165"/>
                  </a:cubicBezTo>
                  <a:cubicBezTo>
                    <a:pt x="25" y="163"/>
                    <a:pt x="24" y="161"/>
                    <a:pt x="23" y="160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24" y="158"/>
                    <a:pt x="23" y="154"/>
                    <a:pt x="23" y="152"/>
                  </a:cubicBezTo>
                  <a:cubicBezTo>
                    <a:pt x="25" y="151"/>
                    <a:pt x="24" y="149"/>
                    <a:pt x="26" y="148"/>
                  </a:cubicBezTo>
                  <a:cubicBezTo>
                    <a:pt x="26" y="149"/>
                    <a:pt x="29" y="146"/>
                    <a:pt x="32" y="146"/>
                  </a:cubicBezTo>
                  <a:cubicBezTo>
                    <a:pt x="34" y="146"/>
                    <a:pt x="35" y="143"/>
                    <a:pt x="37" y="143"/>
                  </a:cubicBezTo>
                  <a:cubicBezTo>
                    <a:pt x="40" y="142"/>
                    <a:pt x="42" y="143"/>
                    <a:pt x="45" y="143"/>
                  </a:cubicBezTo>
                  <a:cubicBezTo>
                    <a:pt x="47" y="142"/>
                    <a:pt x="50" y="142"/>
                    <a:pt x="51" y="142"/>
                  </a:cubicBezTo>
                  <a:cubicBezTo>
                    <a:pt x="56" y="141"/>
                    <a:pt x="65" y="144"/>
                    <a:pt x="67" y="141"/>
                  </a:cubicBezTo>
                  <a:cubicBezTo>
                    <a:pt x="68" y="141"/>
                    <a:pt x="68" y="141"/>
                    <a:pt x="69" y="141"/>
                  </a:cubicBezTo>
                  <a:cubicBezTo>
                    <a:pt x="70" y="144"/>
                    <a:pt x="70" y="146"/>
                    <a:pt x="71" y="149"/>
                  </a:cubicBezTo>
                  <a:cubicBezTo>
                    <a:pt x="72" y="152"/>
                    <a:pt x="69" y="153"/>
                    <a:pt x="70" y="155"/>
                  </a:cubicBezTo>
                  <a:close/>
                  <a:moveTo>
                    <a:pt x="70" y="124"/>
                  </a:moveTo>
                  <a:cubicBezTo>
                    <a:pt x="70" y="123"/>
                    <a:pt x="70" y="123"/>
                    <a:pt x="70" y="123"/>
                  </a:cubicBezTo>
                  <a:cubicBezTo>
                    <a:pt x="70" y="123"/>
                    <a:pt x="70" y="124"/>
                    <a:pt x="70" y="124"/>
                  </a:cubicBezTo>
                  <a:cubicBezTo>
                    <a:pt x="70" y="124"/>
                    <a:pt x="62" y="127"/>
                    <a:pt x="62" y="127"/>
                  </a:cubicBezTo>
                  <a:cubicBezTo>
                    <a:pt x="62" y="127"/>
                    <a:pt x="55" y="128"/>
                    <a:pt x="54" y="129"/>
                  </a:cubicBezTo>
                  <a:cubicBezTo>
                    <a:pt x="54" y="129"/>
                    <a:pt x="53" y="129"/>
                    <a:pt x="53" y="129"/>
                  </a:cubicBezTo>
                  <a:cubicBezTo>
                    <a:pt x="45" y="129"/>
                    <a:pt x="37" y="132"/>
                    <a:pt x="30" y="127"/>
                  </a:cubicBezTo>
                  <a:cubicBezTo>
                    <a:pt x="30" y="127"/>
                    <a:pt x="30" y="126"/>
                    <a:pt x="30" y="126"/>
                  </a:cubicBezTo>
                  <a:cubicBezTo>
                    <a:pt x="28" y="125"/>
                    <a:pt x="28" y="124"/>
                    <a:pt x="25" y="121"/>
                  </a:cubicBezTo>
                  <a:cubicBezTo>
                    <a:pt x="26" y="120"/>
                    <a:pt x="25" y="118"/>
                    <a:pt x="25" y="118"/>
                  </a:cubicBezTo>
                  <a:cubicBezTo>
                    <a:pt x="25" y="113"/>
                    <a:pt x="29" y="110"/>
                    <a:pt x="32" y="109"/>
                  </a:cubicBezTo>
                  <a:cubicBezTo>
                    <a:pt x="33" y="108"/>
                    <a:pt x="35" y="108"/>
                    <a:pt x="36" y="108"/>
                  </a:cubicBezTo>
                  <a:cubicBezTo>
                    <a:pt x="38" y="107"/>
                    <a:pt x="40" y="106"/>
                    <a:pt x="42" y="105"/>
                  </a:cubicBezTo>
                  <a:cubicBezTo>
                    <a:pt x="43" y="105"/>
                    <a:pt x="49" y="105"/>
                    <a:pt x="49" y="104"/>
                  </a:cubicBezTo>
                  <a:cubicBezTo>
                    <a:pt x="51" y="104"/>
                    <a:pt x="58" y="105"/>
                    <a:pt x="59" y="105"/>
                  </a:cubicBezTo>
                  <a:cubicBezTo>
                    <a:pt x="61" y="105"/>
                    <a:pt x="65" y="103"/>
                    <a:pt x="68" y="104"/>
                  </a:cubicBezTo>
                  <a:cubicBezTo>
                    <a:pt x="68" y="104"/>
                    <a:pt x="69" y="103"/>
                    <a:pt x="69" y="103"/>
                  </a:cubicBezTo>
                  <a:cubicBezTo>
                    <a:pt x="69" y="103"/>
                    <a:pt x="71" y="104"/>
                    <a:pt x="71" y="104"/>
                  </a:cubicBezTo>
                  <a:cubicBezTo>
                    <a:pt x="73" y="105"/>
                    <a:pt x="72" y="110"/>
                    <a:pt x="72" y="112"/>
                  </a:cubicBezTo>
                  <a:cubicBezTo>
                    <a:pt x="71" y="115"/>
                    <a:pt x="73" y="121"/>
                    <a:pt x="70" y="1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8" name="Freeform 59">
              <a:extLst>
                <a:ext uri="{FF2B5EF4-FFF2-40B4-BE49-F238E27FC236}">
                  <a16:creationId xmlns="" xmlns:a16="http://schemas.microsoft.com/office/drawing/2014/main" id="{417B056A-A9FC-C04D-AA75-B778E01BA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876" y="3000376"/>
              <a:ext cx="412750" cy="681038"/>
            </a:xfrm>
            <a:custGeom>
              <a:avLst/>
              <a:gdLst>
                <a:gd name="T0" fmla="*/ 103 w 136"/>
                <a:gd name="T1" fmla="*/ 7 h 223"/>
                <a:gd name="T2" fmla="*/ 106 w 136"/>
                <a:gd name="T3" fmla="*/ 25 h 223"/>
                <a:gd name="T4" fmla="*/ 103 w 136"/>
                <a:gd name="T5" fmla="*/ 38 h 223"/>
                <a:gd name="T6" fmla="*/ 94 w 136"/>
                <a:gd name="T7" fmla="*/ 60 h 223"/>
                <a:gd name="T8" fmla="*/ 105 w 136"/>
                <a:gd name="T9" fmla="*/ 71 h 223"/>
                <a:gd name="T10" fmla="*/ 116 w 136"/>
                <a:gd name="T11" fmla="*/ 53 h 223"/>
                <a:gd name="T12" fmla="*/ 119 w 136"/>
                <a:gd name="T13" fmla="*/ 38 h 223"/>
                <a:gd name="T14" fmla="*/ 124 w 136"/>
                <a:gd name="T15" fmla="*/ 9 h 223"/>
                <a:gd name="T16" fmla="*/ 135 w 136"/>
                <a:gd name="T17" fmla="*/ 25 h 223"/>
                <a:gd name="T18" fmla="*/ 128 w 136"/>
                <a:gd name="T19" fmla="*/ 42 h 223"/>
                <a:gd name="T20" fmla="*/ 124 w 136"/>
                <a:gd name="T21" fmla="*/ 63 h 223"/>
                <a:gd name="T22" fmla="*/ 96 w 136"/>
                <a:gd name="T23" fmla="*/ 85 h 223"/>
                <a:gd name="T24" fmla="*/ 92 w 136"/>
                <a:gd name="T25" fmla="*/ 129 h 223"/>
                <a:gd name="T26" fmla="*/ 86 w 136"/>
                <a:gd name="T27" fmla="*/ 160 h 223"/>
                <a:gd name="T28" fmla="*/ 79 w 136"/>
                <a:gd name="T29" fmla="*/ 176 h 223"/>
                <a:gd name="T30" fmla="*/ 69 w 136"/>
                <a:gd name="T31" fmla="*/ 162 h 223"/>
                <a:gd name="T32" fmla="*/ 61 w 136"/>
                <a:gd name="T33" fmla="*/ 174 h 223"/>
                <a:gd name="T34" fmla="*/ 52 w 136"/>
                <a:gd name="T35" fmla="*/ 223 h 223"/>
                <a:gd name="T36" fmla="*/ 45 w 136"/>
                <a:gd name="T37" fmla="*/ 211 h 223"/>
                <a:gd name="T38" fmla="*/ 46 w 136"/>
                <a:gd name="T39" fmla="*/ 152 h 223"/>
                <a:gd name="T40" fmla="*/ 27 w 136"/>
                <a:gd name="T41" fmla="*/ 153 h 223"/>
                <a:gd name="T42" fmla="*/ 2 w 136"/>
                <a:gd name="T43" fmla="*/ 149 h 223"/>
                <a:gd name="T44" fmla="*/ 2 w 136"/>
                <a:gd name="T45" fmla="*/ 126 h 223"/>
                <a:gd name="T46" fmla="*/ 7 w 136"/>
                <a:gd name="T47" fmla="*/ 95 h 223"/>
                <a:gd name="T48" fmla="*/ 11 w 136"/>
                <a:gd name="T49" fmla="*/ 68 h 223"/>
                <a:gd name="T50" fmla="*/ 15 w 136"/>
                <a:gd name="T51" fmla="*/ 50 h 223"/>
                <a:gd name="T52" fmla="*/ 30 w 136"/>
                <a:gd name="T53" fmla="*/ 65 h 223"/>
                <a:gd name="T54" fmla="*/ 28 w 136"/>
                <a:gd name="T55" fmla="*/ 74 h 223"/>
                <a:gd name="T56" fmla="*/ 29 w 136"/>
                <a:gd name="T57" fmla="*/ 100 h 223"/>
                <a:gd name="T58" fmla="*/ 47 w 136"/>
                <a:gd name="T59" fmla="*/ 90 h 223"/>
                <a:gd name="T60" fmla="*/ 49 w 136"/>
                <a:gd name="T61" fmla="*/ 64 h 223"/>
                <a:gd name="T62" fmla="*/ 50 w 136"/>
                <a:gd name="T63" fmla="*/ 31 h 223"/>
                <a:gd name="T64" fmla="*/ 66 w 136"/>
                <a:gd name="T65" fmla="*/ 4 h 223"/>
                <a:gd name="T66" fmla="*/ 69 w 136"/>
                <a:gd name="T67" fmla="*/ 34 h 223"/>
                <a:gd name="T68" fmla="*/ 65 w 136"/>
                <a:gd name="T69" fmla="*/ 55 h 223"/>
                <a:gd name="T70" fmla="*/ 65 w 136"/>
                <a:gd name="T71" fmla="*/ 97 h 223"/>
                <a:gd name="T72" fmla="*/ 69 w 136"/>
                <a:gd name="T73" fmla="*/ 126 h 223"/>
                <a:gd name="T74" fmla="*/ 62 w 136"/>
                <a:gd name="T75" fmla="*/ 139 h 223"/>
                <a:gd name="T76" fmla="*/ 74 w 136"/>
                <a:gd name="T77" fmla="*/ 153 h 223"/>
                <a:gd name="T78" fmla="*/ 82 w 136"/>
                <a:gd name="T79" fmla="*/ 139 h 223"/>
                <a:gd name="T80" fmla="*/ 85 w 136"/>
                <a:gd name="T81" fmla="*/ 97 h 223"/>
                <a:gd name="T82" fmla="*/ 75 w 136"/>
                <a:gd name="T83" fmla="*/ 85 h 223"/>
                <a:gd name="T84" fmla="*/ 66 w 136"/>
                <a:gd name="T85" fmla="*/ 91 h 223"/>
                <a:gd name="T86" fmla="*/ 69 w 136"/>
                <a:gd name="T87" fmla="*/ 81 h 223"/>
                <a:gd name="T88" fmla="*/ 87 w 136"/>
                <a:gd name="T89" fmla="*/ 54 h 223"/>
                <a:gd name="T90" fmla="*/ 91 w 136"/>
                <a:gd name="T91" fmla="*/ 12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6" h="223">
                  <a:moveTo>
                    <a:pt x="94" y="2"/>
                  </a:moveTo>
                  <a:cubicBezTo>
                    <a:pt x="96" y="3"/>
                    <a:pt x="100" y="3"/>
                    <a:pt x="101" y="4"/>
                  </a:cubicBezTo>
                  <a:cubicBezTo>
                    <a:pt x="102" y="5"/>
                    <a:pt x="102" y="6"/>
                    <a:pt x="103" y="7"/>
                  </a:cubicBezTo>
                  <a:cubicBezTo>
                    <a:pt x="104" y="9"/>
                    <a:pt x="106" y="12"/>
                    <a:pt x="106" y="13"/>
                  </a:cubicBezTo>
                  <a:cubicBezTo>
                    <a:pt x="107" y="15"/>
                    <a:pt x="106" y="19"/>
                    <a:pt x="106" y="20"/>
                  </a:cubicBezTo>
                  <a:cubicBezTo>
                    <a:pt x="106" y="22"/>
                    <a:pt x="106" y="23"/>
                    <a:pt x="106" y="25"/>
                  </a:cubicBezTo>
                  <a:cubicBezTo>
                    <a:pt x="105" y="27"/>
                    <a:pt x="105" y="29"/>
                    <a:pt x="104" y="31"/>
                  </a:cubicBezTo>
                  <a:cubicBezTo>
                    <a:pt x="104" y="33"/>
                    <a:pt x="104" y="35"/>
                    <a:pt x="104" y="36"/>
                  </a:cubicBezTo>
                  <a:cubicBezTo>
                    <a:pt x="103" y="37"/>
                    <a:pt x="103" y="37"/>
                    <a:pt x="103" y="38"/>
                  </a:cubicBezTo>
                  <a:cubicBezTo>
                    <a:pt x="102" y="39"/>
                    <a:pt x="103" y="41"/>
                    <a:pt x="103" y="42"/>
                  </a:cubicBezTo>
                  <a:cubicBezTo>
                    <a:pt x="103" y="43"/>
                    <a:pt x="103" y="44"/>
                    <a:pt x="103" y="46"/>
                  </a:cubicBezTo>
                  <a:cubicBezTo>
                    <a:pt x="100" y="51"/>
                    <a:pt x="96" y="54"/>
                    <a:pt x="94" y="60"/>
                  </a:cubicBezTo>
                  <a:cubicBezTo>
                    <a:pt x="94" y="62"/>
                    <a:pt x="96" y="72"/>
                    <a:pt x="96" y="73"/>
                  </a:cubicBezTo>
                  <a:cubicBezTo>
                    <a:pt x="99" y="73"/>
                    <a:pt x="100" y="73"/>
                    <a:pt x="102" y="72"/>
                  </a:cubicBezTo>
                  <a:cubicBezTo>
                    <a:pt x="103" y="72"/>
                    <a:pt x="104" y="72"/>
                    <a:pt x="105" y="71"/>
                  </a:cubicBezTo>
                  <a:cubicBezTo>
                    <a:pt x="110" y="70"/>
                    <a:pt x="110" y="66"/>
                    <a:pt x="112" y="60"/>
                  </a:cubicBezTo>
                  <a:cubicBezTo>
                    <a:pt x="112" y="58"/>
                    <a:pt x="115" y="56"/>
                    <a:pt x="116" y="54"/>
                  </a:cubicBezTo>
                  <a:cubicBezTo>
                    <a:pt x="116" y="54"/>
                    <a:pt x="116" y="53"/>
                    <a:pt x="116" y="53"/>
                  </a:cubicBezTo>
                  <a:cubicBezTo>
                    <a:pt x="116" y="53"/>
                    <a:pt x="118" y="48"/>
                    <a:pt x="117" y="47"/>
                  </a:cubicBezTo>
                  <a:cubicBezTo>
                    <a:pt x="118" y="47"/>
                    <a:pt x="119" y="47"/>
                    <a:pt x="119" y="45"/>
                  </a:cubicBezTo>
                  <a:cubicBezTo>
                    <a:pt x="119" y="43"/>
                    <a:pt x="119" y="41"/>
                    <a:pt x="119" y="38"/>
                  </a:cubicBezTo>
                  <a:cubicBezTo>
                    <a:pt x="118" y="35"/>
                    <a:pt x="120" y="23"/>
                    <a:pt x="122" y="19"/>
                  </a:cubicBezTo>
                  <a:cubicBezTo>
                    <a:pt x="122" y="18"/>
                    <a:pt x="122" y="18"/>
                    <a:pt x="121" y="19"/>
                  </a:cubicBezTo>
                  <a:cubicBezTo>
                    <a:pt x="119" y="13"/>
                    <a:pt x="118" y="11"/>
                    <a:pt x="124" y="9"/>
                  </a:cubicBezTo>
                  <a:cubicBezTo>
                    <a:pt x="126" y="9"/>
                    <a:pt x="126" y="8"/>
                    <a:pt x="128" y="9"/>
                  </a:cubicBezTo>
                  <a:cubicBezTo>
                    <a:pt x="132" y="11"/>
                    <a:pt x="134" y="17"/>
                    <a:pt x="135" y="22"/>
                  </a:cubicBezTo>
                  <a:cubicBezTo>
                    <a:pt x="135" y="23"/>
                    <a:pt x="135" y="24"/>
                    <a:pt x="135" y="25"/>
                  </a:cubicBezTo>
                  <a:cubicBezTo>
                    <a:pt x="135" y="26"/>
                    <a:pt x="136" y="27"/>
                    <a:pt x="136" y="29"/>
                  </a:cubicBezTo>
                  <a:cubicBezTo>
                    <a:pt x="135" y="29"/>
                    <a:pt x="135" y="29"/>
                    <a:pt x="134" y="30"/>
                  </a:cubicBezTo>
                  <a:cubicBezTo>
                    <a:pt x="135" y="35"/>
                    <a:pt x="130" y="39"/>
                    <a:pt x="128" y="42"/>
                  </a:cubicBezTo>
                  <a:cubicBezTo>
                    <a:pt x="128" y="44"/>
                    <a:pt x="127" y="46"/>
                    <a:pt x="127" y="48"/>
                  </a:cubicBezTo>
                  <a:cubicBezTo>
                    <a:pt x="127" y="48"/>
                    <a:pt x="126" y="49"/>
                    <a:pt x="126" y="50"/>
                  </a:cubicBezTo>
                  <a:cubicBezTo>
                    <a:pt x="128" y="53"/>
                    <a:pt x="126" y="59"/>
                    <a:pt x="124" y="63"/>
                  </a:cubicBezTo>
                  <a:cubicBezTo>
                    <a:pt x="123" y="66"/>
                    <a:pt x="124" y="69"/>
                    <a:pt x="123" y="74"/>
                  </a:cubicBezTo>
                  <a:cubicBezTo>
                    <a:pt x="122" y="78"/>
                    <a:pt x="117" y="84"/>
                    <a:pt x="114" y="85"/>
                  </a:cubicBezTo>
                  <a:cubicBezTo>
                    <a:pt x="109" y="88"/>
                    <a:pt x="100" y="78"/>
                    <a:pt x="96" y="85"/>
                  </a:cubicBezTo>
                  <a:cubicBezTo>
                    <a:pt x="95" y="86"/>
                    <a:pt x="95" y="89"/>
                    <a:pt x="94" y="91"/>
                  </a:cubicBezTo>
                  <a:cubicBezTo>
                    <a:pt x="94" y="98"/>
                    <a:pt x="94" y="106"/>
                    <a:pt x="94" y="113"/>
                  </a:cubicBezTo>
                  <a:cubicBezTo>
                    <a:pt x="94" y="119"/>
                    <a:pt x="93" y="124"/>
                    <a:pt x="92" y="129"/>
                  </a:cubicBezTo>
                  <a:cubicBezTo>
                    <a:pt x="92" y="130"/>
                    <a:pt x="92" y="142"/>
                    <a:pt x="92" y="142"/>
                  </a:cubicBezTo>
                  <a:cubicBezTo>
                    <a:pt x="92" y="143"/>
                    <a:pt x="89" y="153"/>
                    <a:pt x="90" y="154"/>
                  </a:cubicBezTo>
                  <a:cubicBezTo>
                    <a:pt x="88" y="155"/>
                    <a:pt x="87" y="158"/>
                    <a:pt x="86" y="160"/>
                  </a:cubicBezTo>
                  <a:cubicBezTo>
                    <a:pt x="86" y="162"/>
                    <a:pt x="86" y="164"/>
                    <a:pt x="86" y="166"/>
                  </a:cubicBezTo>
                  <a:cubicBezTo>
                    <a:pt x="84" y="168"/>
                    <a:pt x="84" y="170"/>
                    <a:pt x="83" y="172"/>
                  </a:cubicBezTo>
                  <a:cubicBezTo>
                    <a:pt x="83" y="173"/>
                    <a:pt x="80" y="175"/>
                    <a:pt x="79" y="176"/>
                  </a:cubicBezTo>
                  <a:cubicBezTo>
                    <a:pt x="78" y="177"/>
                    <a:pt x="72" y="173"/>
                    <a:pt x="71" y="171"/>
                  </a:cubicBezTo>
                  <a:cubicBezTo>
                    <a:pt x="71" y="170"/>
                    <a:pt x="69" y="168"/>
                    <a:pt x="69" y="166"/>
                  </a:cubicBezTo>
                  <a:cubicBezTo>
                    <a:pt x="68" y="165"/>
                    <a:pt x="68" y="163"/>
                    <a:pt x="69" y="162"/>
                  </a:cubicBezTo>
                  <a:cubicBezTo>
                    <a:pt x="67" y="158"/>
                    <a:pt x="65" y="149"/>
                    <a:pt x="61" y="149"/>
                  </a:cubicBezTo>
                  <a:cubicBezTo>
                    <a:pt x="61" y="156"/>
                    <a:pt x="61" y="162"/>
                    <a:pt x="60" y="169"/>
                  </a:cubicBezTo>
                  <a:cubicBezTo>
                    <a:pt x="61" y="171"/>
                    <a:pt x="61" y="172"/>
                    <a:pt x="61" y="174"/>
                  </a:cubicBezTo>
                  <a:cubicBezTo>
                    <a:pt x="60" y="177"/>
                    <a:pt x="59" y="180"/>
                    <a:pt x="58" y="183"/>
                  </a:cubicBezTo>
                  <a:cubicBezTo>
                    <a:pt x="58" y="188"/>
                    <a:pt x="58" y="194"/>
                    <a:pt x="58" y="199"/>
                  </a:cubicBezTo>
                  <a:cubicBezTo>
                    <a:pt x="58" y="209"/>
                    <a:pt x="61" y="222"/>
                    <a:pt x="52" y="223"/>
                  </a:cubicBezTo>
                  <a:cubicBezTo>
                    <a:pt x="51" y="221"/>
                    <a:pt x="48" y="222"/>
                    <a:pt x="47" y="220"/>
                  </a:cubicBezTo>
                  <a:cubicBezTo>
                    <a:pt x="47" y="218"/>
                    <a:pt x="47" y="217"/>
                    <a:pt x="47" y="215"/>
                  </a:cubicBezTo>
                  <a:cubicBezTo>
                    <a:pt x="46" y="213"/>
                    <a:pt x="45" y="212"/>
                    <a:pt x="45" y="211"/>
                  </a:cubicBezTo>
                  <a:cubicBezTo>
                    <a:pt x="43" y="207"/>
                    <a:pt x="45" y="202"/>
                    <a:pt x="44" y="198"/>
                  </a:cubicBezTo>
                  <a:cubicBezTo>
                    <a:pt x="43" y="190"/>
                    <a:pt x="43" y="178"/>
                    <a:pt x="44" y="170"/>
                  </a:cubicBezTo>
                  <a:cubicBezTo>
                    <a:pt x="46" y="163"/>
                    <a:pt x="43" y="156"/>
                    <a:pt x="46" y="152"/>
                  </a:cubicBezTo>
                  <a:cubicBezTo>
                    <a:pt x="45" y="150"/>
                    <a:pt x="44" y="148"/>
                    <a:pt x="41" y="148"/>
                  </a:cubicBezTo>
                  <a:cubicBezTo>
                    <a:pt x="39" y="148"/>
                    <a:pt x="37" y="150"/>
                    <a:pt x="36" y="150"/>
                  </a:cubicBezTo>
                  <a:cubicBezTo>
                    <a:pt x="33" y="151"/>
                    <a:pt x="29" y="151"/>
                    <a:pt x="27" y="153"/>
                  </a:cubicBezTo>
                  <a:cubicBezTo>
                    <a:pt x="26" y="157"/>
                    <a:pt x="10" y="158"/>
                    <a:pt x="6" y="155"/>
                  </a:cubicBezTo>
                  <a:cubicBezTo>
                    <a:pt x="5" y="154"/>
                    <a:pt x="5" y="153"/>
                    <a:pt x="5" y="151"/>
                  </a:cubicBezTo>
                  <a:cubicBezTo>
                    <a:pt x="4" y="151"/>
                    <a:pt x="3" y="150"/>
                    <a:pt x="2" y="149"/>
                  </a:cubicBezTo>
                  <a:cubicBezTo>
                    <a:pt x="1" y="146"/>
                    <a:pt x="2" y="142"/>
                    <a:pt x="1" y="139"/>
                  </a:cubicBezTo>
                  <a:cubicBezTo>
                    <a:pt x="1" y="136"/>
                    <a:pt x="0" y="134"/>
                    <a:pt x="0" y="132"/>
                  </a:cubicBezTo>
                  <a:cubicBezTo>
                    <a:pt x="1" y="130"/>
                    <a:pt x="2" y="127"/>
                    <a:pt x="2" y="126"/>
                  </a:cubicBezTo>
                  <a:cubicBezTo>
                    <a:pt x="2" y="125"/>
                    <a:pt x="2" y="116"/>
                    <a:pt x="2" y="115"/>
                  </a:cubicBezTo>
                  <a:cubicBezTo>
                    <a:pt x="3" y="111"/>
                    <a:pt x="5" y="107"/>
                    <a:pt x="7" y="105"/>
                  </a:cubicBezTo>
                  <a:cubicBezTo>
                    <a:pt x="7" y="102"/>
                    <a:pt x="7" y="98"/>
                    <a:pt x="7" y="95"/>
                  </a:cubicBezTo>
                  <a:cubicBezTo>
                    <a:pt x="8" y="94"/>
                    <a:pt x="9" y="93"/>
                    <a:pt x="10" y="92"/>
                  </a:cubicBezTo>
                  <a:cubicBezTo>
                    <a:pt x="11" y="89"/>
                    <a:pt x="10" y="86"/>
                    <a:pt x="11" y="84"/>
                  </a:cubicBezTo>
                  <a:cubicBezTo>
                    <a:pt x="12" y="82"/>
                    <a:pt x="10" y="71"/>
                    <a:pt x="11" y="68"/>
                  </a:cubicBezTo>
                  <a:cubicBezTo>
                    <a:pt x="11" y="66"/>
                    <a:pt x="11" y="64"/>
                    <a:pt x="10" y="62"/>
                  </a:cubicBezTo>
                  <a:cubicBezTo>
                    <a:pt x="11" y="61"/>
                    <a:pt x="14" y="51"/>
                    <a:pt x="14" y="50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7" y="47"/>
                    <a:pt x="23" y="32"/>
                    <a:pt x="30" y="38"/>
                  </a:cubicBezTo>
                  <a:cubicBezTo>
                    <a:pt x="37" y="45"/>
                    <a:pt x="27" y="48"/>
                    <a:pt x="29" y="53"/>
                  </a:cubicBezTo>
                  <a:cubicBezTo>
                    <a:pt x="30" y="57"/>
                    <a:pt x="31" y="60"/>
                    <a:pt x="30" y="65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8"/>
                    <a:pt x="29" y="69"/>
                    <a:pt x="28" y="70"/>
                  </a:cubicBezTo>
                  <a:cubicBezTo>
                    <a:pt x="28" y="71"/>
                    <a:pt x="28" y="73"/>
                    <a:pt x="28" y="74"/>
                  </a:cubicBezTo>
                  <a:cubicBezTo>
                    <a:pt x="27" y="80"/>
                    <a:pt x="28" y="80"/>
                    <a:pt x="25" y="84"/>
                  </a:cubicBezTo>
                  <a:cubicBezTo>
                    <a:pt x="25" y="86"/>
                    <a:pt x="26" y="87"/>
                    <a:pt x="27" y="88"/>
                  </a:cubicBezTo>
                  <a:cubicBezTo>
                    <a:pt x="27" y="90"/>
                    <a:pt x="28" y="98"/>
                    <a:pt x="29" y="100"/>
                  </a:cubicBezTo>
                  <a:cubicBezTo>
                    <a:pt x="31" y="100"/>
                    <a:pt x="34" y="99"/>
                    <a:pt x="35" y="98"/>
                  </a:cubicBezTo>
                  <a:cubicBezTo>
                    <a:pt x="36" y="98"/>
                    <a:pt x="37" y="98"/>
                    <a:pt x="38" y="98"/>
                  </a:cubicBezTo>
                  <a:cubicBezTo>
                    <a:pt x="40" y="95"/>
                    <a:pt x="45" y="93"/>
                    <a:pt x="47" y="90"/>
                  </a:cubicBezTo>
                  <a:cubicBezTo>
                    <a:pt x="48" y="89"/>
                    <a:pt x="51" y="87"/>
                    <a:pt x="49" y="86"/>
                  </a:cubicBezTo>
                  <a:cubicBezTo>
                    <a:pt x="50" y="85"/>
                    <a:pt x="51" y="84"/>
                    <a:pt x="52" y="82"/>
                  </a:cubicBezTo>
                  <a:cubicBezTo>
                    <a:pt x="53" y="76"/>
                    <a:pt x="50" y="69"/>
                    <a:pt x="49" y="64"/>
                  </a:cubicBezTo>
                  <a:cubicBezTo>
                    <a:pt x="49" y="64"/>
                    <a:pt x="49" y="55"/>
                    <a:pt x="49" y="54"/>
                  </a:cubicBezTo>
                  <a:cubicBezTo>
                    <a:pt x="48" y="51"/>
                    <a:pt x="51" y="44"/>
                    <a:pt x="51" y="41"/>
                  </a:cubicBezTo>
                  <a:cubicBezTo>
                    <a:pt x="52" y="37"/>
                    <a:pt x="50" y="34"/>
                    <a:pt x="50" y="31"/>
                  </a:cubicBezTo>
                  <a:cubicBezTo>
                    <a:pt x="50" y="29"/>
                    <a:pt x="52" y="28"/>
                    <a:pt x="50" y="26"/>
                  </a:cubicBezTo>
                  <a:cubicBezTo>
                    <a:pt x="50" y="25"/>
                    <a:pt x="52" y="18"/>
                    <a:pt x="52" y="18"/>
                  </a:cubicBezTo>
                  <a:cubicBezTo>
                    <a:pt x="54" y="13"/>
                    <a:pt x="58" y="0"/>
                    <a:pt x="66" y="4"/>
                  </a:cubicBezTo>
                  <a:cubicBezTo>
                    <a:pt x="68" y="5"/>
                    <a:pt x="69" y="7"/>
                    <a:pt x="70" y="10"/>
                  </a:cubicBezTo>
                  <a:cubicBezTo>
                    <a:pt x="71" y="11"/>
                    <a:pt x="72" y="13"/>
                    <a:pt x="72" y="14"/>
                  </a:cubicBezTo>
                  <a:cubicBezTo>
                    <a:pt x="74" y="21"/>
                    <a:pt x="69" y="27"/>
                    <a:pt x="69" y="34"/>
                  </a:cubicBezTo>
                  <a:cubicBezTo>
                    <a:pt x="69" y="36"/>
                    <a:pt x="68" y="40"/>
                    <a:pt x="67" y="43"/>
                  </a:cubicBezTo>
                  <a:cubicBezTo>
                    <a:pt x="66" y="45"/>
                    <a:pt x="67" y="50"/>
                    <a:pt x="66" y="53"/>
                  </a:cubicBezTo>
                  <a:cubicBezTo>
                    <a:pt x="66" y="54"/>
                    <a:pt x="65" y="55"/>
                    <a:pt x="65" y="55"/>
                  </a:cubicBezTo>
                  <a:cubicBezTo>
                    <a:pt x="64" y="60"/>
                    <a:pt x="64" y="64"/>
                    <a:pt x="64" y="68"/>
                  </a:cubicBezTo>
                  <a:cubicBezTo>
                    <a:pt x="63" y="70"/>
                    <a:pt x="63" y="71"/>
                    <a:pt x="62" y="73"/>
                  </a:cubicBezTo>
                  <a:cubicBezTo>
                    <a:pt x="60" y="80"/>
                    <a:pt x="63" y="94"/>
                    <a:pt x="65" y="97"/>
                  </a:cubicBezTo>
                  <a:cubicBezTo>
                    <a:pt x="68" y="97"/>
                    <a:pt x="68" y="102"/>
                    <a:pt x="69" y="105"/>
                  </a:cubicBezTo>
                  <a:cubicBezTo>
                    <a:pt x="71" y="109"/>
                    <a:pt x="75" y="116"/>
                    <a:pt x="72" y="121"/>
                  </a:cubicBezTo>
                  <a:cubicBezTo>
                    <a:pt x="71" y="123"/>
                    <a:pt x="70" y="124"/>
                    <a:pt x="69" y="126"/>
                  </a:cubicBezTo>
                  <a:cubicBezTo>
                    <a:pt x="69" y="128"/>
                    <a:pt x="69" y="129"/>
                    <a:pt x="69" y="131"/>
                  </a:cubicBezTo>
                  <a:cubicBezTo>
                    <a:pt x="68" y="132"/>
                    <a:pt x="67" y="133"/>
                    <a:pt x="67" y="135"/>
                  </a:cubicBezTo>
                  <a:cubicBezTo>
                    <a:pt x="66" y="137"/>
                    <a:pt x="63" y="138"/>
                    <a:pt x="62" y="139"/>
                  </a:cubicBezTo>
                  <a:cubicBezTo>
                    <a:pt x="61" y="143"/>
                    <a:pt x="68" y="149"/>
                    <a:pt x="70" y="151"/>
                  </a:cubicBezTo>
                  <a:cubicBezTo>
                    <a:pt x="71" y="151"/>
                    <a:pt x="72" y="151"/>
                    <a:pt x="72" y="151"/>
                  </a:cubicBezTo>
                  <a:cubicBezTo>
                    <a:pt x="72" y="152"/>
                    <a:pt x="73" y="153"/>
                    <a:pt x="74" y="153"/>
                  </a:cubicBezTo>
                  <a:cubicBezTo>
                    <a:pt x="74" y="153"/>
                    <a:pt x="74" y="153"/>
                    <a:pt x="74" y="153"/>
                  </a:cubicBezTo>
                  <a:cubicBezTo>
                    <a:pt x="75" y="154"/>
                    <a:pt x="76" y="156"/>
                    <a:pt x="78" y="155"/>
                  </a:cubicBezTo>
                  <a:cubicBezTo>
                    <a:pt x="78" y="150"/>
                    <a:pt x="81" y="144"/>
                    <a:pt x="82" y="139"/>
                  </a:cubicBezTo>
                  <a:cubicBezTo>
                    <a:pt x="83" y="135"/>
                    <a:pt x="83" y="121"/>
                    <a:pt x="83" y="114"/>
                  </a:cubicBezTo>
                  <a:cubicBezTo>
                    <a:pt x="82" y="111"/>
                    <a:pt x="84" y="107"/>
                    <a:pt x="85" y="105"/>
                  </a:cubicBezTo>
                  <a:cubicBezTo>
                    <a:pt x="85" y="102"/>
                    <a:pt x="85" y="100"/>
                    <a:pt x="85" y="97"/>
                  </a:cubicBezTo>
                  <a:cubicBezTo>
                    <a:pt x="86" y="96"/>
                    <a:pt x="86" y="94"/>
                    <a:pt x="86" y="93"/>
                  </a:cubicBezTo>
                  <a:cubicBezTo>
                    <a:pt x="87" y="90"/>
                    <a:pt x="85" y="86"/>
                    <a:pt x="85" y="84"/>
                  </a:cubicBezTo>
                  <a:cubicBezTo>
                    <a:pt x="82" y="83"/>
                    <a:pt x="77" y="83"/>
                    <a:pt x="75" y="85"/>
                  </a:cubicBezTo>
                  <a:cubicBezTo>
                    <a:pt x="73" y="86"/>
                    <a:pt x="74" y="87"/>
                    <a:pt x="72" y="88"/>
                  </a:cubicBezTo>
                  <a:cubicBezTo>
                    <a:pt x="70" y="89"/>
                    <a:pt x="70" y="87"/>
                    <a:pt x="69" y="89"/>
                  </a:cubicBezTo>
                  <a:cubicBezTo>
                    <a:pt x="69" y="90"/>
                    <a:pt x="67" y="91"/>
                    <a:pt x="66" y="91"/>
                  </a:cubicBezTo>
                  <a:cubicBezTo>
                    <a:pt x="65" y="91"/>
                    <a:pt x="64" y="91"/>
                    <a:pt x="64" y="90"/>
                  </a:cubicBezTo>
                  <a:cubicBezTo>
                    <a:pt x="63" y="88"/>
                    <a:pt x="64" y="87"/>
                    <a:pt x="64" y="85"/>
                  </a:cubicBezTo>
                  <a:cubicBezTo>
                    <a:pt x="66" y="85"/>
                    <a:pt x="67" y="83"/>
                    <a:pt x="69" y="81"/>
                  </a:cubicBezTo>
                  <a:cubicBezTo>
                    <a:pt x="70" y="81"/>
                    <a:pt x="71" y="81"/>
                    <a:pt x="71" y="81"/>
                  </a:cubicBezTo>
                  <a:cubicBezTo>
                    <a:pt x="76" y="80"/>
                    <a:pt x="82" y="80"/>
                    <a:pt x="85" y="76"/>
                  </a:cubicBezTo>
                  <a:cubicBezTo>
                    <a:pt x="84" y="72"/>
                    <a:pt x="86" y="59"/>
                    <a:pt x="87" y="54"/>
                  </a:cubicBezTo>
                  <a:cubicBezTo>
                    <a:pt x="87" y="52"/>
                    <a:pt x="87" y="49"/>
                    <a:pt x="87" y="47"/>
                  </a:cubicBezTo>
                  <a:cubicBezTo>
                    <a:pt x="88" y="40"/>
                    <a:pt x="86" y="30"/>
                    <a:pt x="87" y="24"/>
                  </a:cubicBezTo>
                  <a:cubicBezTo>
                    <a:pt x="87" y="20"/>
                    <a:pt x="90" y="16"/>
                    <a:pt x="91" y="12"/>
                  </a:cubicBezTo>
                  <a:cubicBezTo>
                    <a:pt x="89" y="10"/>
                    <a:pt x="89" y="8"/>
                    <a:pt x="89" y="4"/>
                  </a:cubicBezTo>
                  <a:cubicBezTo>
                    <a:pt x="90" y="3"/>
                    <a:pt x="93" y="3"/>
                    <a:pt x="9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9" name="Freeform 60">
              <a:extLst>
                <a:ext uri="{FF2B5EF4-FFF2-40B4-BE49-F238E27FC236}">
                  <a16:creationId xmlns="" xmlns:a16="http://schemas.microsoft.com/office/drawing/2014/main" id="{770D6456-CBA5-AF4B-A861-7193C4142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576" y="3017838"/>
              <a:ext cx="358775" cy="234950"/>
            </a:xfrm>
            <a:custGeom>
              <a:avLst/>
              <a:gdLst>
                <a:gd name="T0" fmla="*/ 47 w 118"/>
                <a:gd name="T1" fmla="*/ 0 h 77"/>
                <a:gd name="T2" fmla="*/ 52 w 118"/>
                <a:gd name="T3" fmla="*/ 3 h 77"/>
                <a:gd name="T4" fmla="*/ 53 w 118"/>
                <a:gd name="T5" fmla="*/ 4 h 77"/>
                <a:gd name="T6" fmla="*/ 65 w 118"/>
                <a:gd name="T7" fmla="*/ 8 h 77"/>
                <a:gd name="T8" fmla="*/ 71 w 118"/>
                <a:gd name="T9" fmla="*/ 9 h 77"/>
                <a:gd name="T10" fmla="*/ 74 w 118"/>
                <a:gd name="T11" fmla="*/ 11 h 77"/>
                <a:gd name="T12" fmla="*/ 88 w 118"/>
                <a:gd name="T13" fmla="*/ 19 h 77"/>
                <a:gd name="T14" fmla="*/ 88 w 118"/>
                <a:gd name="T15" fmla="*/ 38 h 77"/>
                <a:gd name="T16" fmla="*/ 79 w 118"/>
                <a:gd name="T17" fmla="*/ 48 h 77"/>
                <a:gd name="T18" fmla="*/ 65 w 118"/>
                <a:gd name="T19" fmla="*/ 57 h 77"/>
                <a:gd name="T20" fmla="*/ 70 w 118"/>
                <a:gd name="T21" fmla="*/ 59 h 77"/>
                <a:gd name="T22" fmla="*/ 86 w 118"/>
                <a:gd name="T23" fmla="*/ 60 h 77"/>
                <a:gd name="T24" fmla="*/ 93 w 118"/>
                <a:gd name="T25" fmla="*/ 59 h 77"/>
                <a:gd name="T26" fmla="*/ 113 w 118"/>
                <a:gd name="T27" fmla="*/ 64 h 77"/>
                <a:gd name="T28" fmla="*/ 116 w 118"/>
                <a:gd name="T29" fmla="*/ 75 h 77"/>
                <a:gd name="T30" fmla="*/ 101 w 118"/>
                <a:gd name="T31" fmla="*/ 75 h 77"/>
                <a:gd name="T32" fmla="*/ 88 w 118"/>
                <a:gd name="T33" fmla="*/ 76 h 77"/>
                <a:gd name="T34" fmla="*/ 76 w 118"/>
                <a:gd name="T35" fmla="*/ 75 h 77"/>
                <a:gd name="T36" fmla="*/ 50 w 118"/>
                <a:gd name="T37" fmla="*/ 75 h 77"/>
                <a:gd name="T38" fmla="*/ 44 w 118"/>
                <a:gd name="T39" fmla="*/ 75 h 77"/>
                <a:gd name="T40" fmla="*/ 34 w 118"/>
                <a:gd name="T41" fmla="*/ 77 h 77"/>
                <a:gd name="T42" fmla="*/ 23 w 118"/>
                <a:gd name="T43" fmla="*/ 75 h 77"/>
                <a:gd name="T44" fmla="*/ 16 w 118"/>
                <a:gd name="T45" fmla="*/ 69 h 77"/>
                <a:gd name="T46" fmla="*/ 18 w 118"/>
                <a:gd name="T47" fmla="*/ 65 h 77"/>
                <a:gd name="T48" fmla="*/ 56 w 118"/>
                <a:gd name="T49" fmla="*/ 54 h 77"/>
                <a:gd name="T50" fmla="*/ 61 w 118"/>
                <a:gd name="T51" fmla="*/ 48 h 77"/>
                <a:gd name="T52" fmla="*/ 68 w 118"/>
                <a:gd name="T53" fmla="*/ 42 h 77"/>
                <a:gd name="T54" fmla="*/ 60 w 118"/>
                <a:gd name="T55" fmla="*/ 29 h 77"/>
                <a:gd name="T56" fmla="*/ 50 w 118"/>
                <a:gd name="T57" fmla="*/ 26 h 77"/>
                <a:gd name="T58" fmla="*/ 48 w 118"/>
                <a:gd name="T59" fmla="*/ 25 h 77"/>
                <a:gd name="T60" fmla="*/ 40 w 118"/>
                <a:gd name="T61" fmla="*/ 31 h 77"/>
                <a:gd name="T62" fmla="*/ 20 w 118"/>
                <a:gd name="T63" fmla="*/ 47 h 77"/>
                <a:gd name="T64" fmla="*/ 9 w 118"/>
                <a:gd name="T65" fmla="*/ 53 h 77"/>
                <a:gd name="T66" fmla="*/ 3 w 118"/>
                <a:gd name="T67" fmla="*/ 53 h 77"/>
                <a:gd name="T68" fmla="*/ 0 w 118"/>
                <a:gd name="T69" fmla="*/ 48 h 77"/>
                <a:gd name="T70" fmla="*/ 18 w 118"/>
                <a:gd name="T71" fmla="*/ 33 h 77"/>
                <a:gd name="T72" fmla="*/ 21 w 118"/>
                <a:gd name="T73" fmla="*/ 30 h 77"/>
                <a:gd name="T74" fmla="*/ 24 w 118"/>
                <a:gd name="T75" fmla="*/ 29 h 77"/>
                <a:gd name="T76" fmla="*/ 26 w 118"/>
                <a:gd name="T77" fmla="*/ 27 h 77"/>
                <a:gd name="T78" fmla="*/ 34 w 118"/>
                <a:gd name="T79" fmla="*/ 14 h 77"/>
                <a:gd name="T80" fmla="*/ 31 w 118"/>
                <a:gd name="T81" fmla="*/ 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8" h="77">
                  <a:moveTo>
                    <a:pt x="38" y="0"/>
                  </a:moveTo>
                  <a:cubicBezTo>
                    <a:pt x="42" y="1"/>
                    <a:pt x="44" y="0"/>
                    <a:pt x="47" y="0"/>
                  </a:cubicBezTo>
                  <a:cubicBezTo>
                    <a:pt x="49" y="1"/>
                    <a:pt x="50" y="2"/>
                    <a:pt x="51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3" y="3"/>
                    <a:pt x="52" y="4"/>
                    <a:pt x="53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5" y="4"/>
                    <a:pt x="61" y="6"/>
                    <a:pt x="62" y="6"/>
                  </a:cubicBezTo>
                  <a:cubicBezTo>
                    <a:pt x="63" y="6"/>
                    <a:pt x="64" y="8"/>
                    <a:pt x="65" y="8"/>
                  </a:cubicBezTo>
                  <a:cubicBezTo>
                    <a:pt x="66" y="8"/>
                    <a:pt x="70" y="9"/>
                    <a:pt x="70" y="9"/>
                  </a:cubicBezTo>
                  <a:cubicBezTo>
                    <a:pt x="70" y="9"/>
                    <a:pt x="70" y="9"/>
                    <a:pt x="71" y="9"/>
                  </a:cubicBezTo>
                  <a:cubicBezTo>
                    <a:pt x="71" y="9"/>
                    <a:pt x="72" y="10"/>
                    <a:pt x="72" y="11"/>
                  </a:cubicBezTo>
                  <a:cubicBezTo>
                    <a:pt x="73" y="11"/>
                    <a:pt x="73" y="10"/>
                    <a:pt x="74" y="11"/>
                  </a:cubicBezTo>
                  <a:cubicBezTo>
                    <a:pt x="75" y="12"/>
                    <a:pt x="76" y="13"/>
                    <a:pt x="78" y="14"/>
                  </a:cubicBezTo>
                  <a:cubicBezTo>
                    <a:pt x="80" y="15"/>
                    <a:pt x="86" y="16"/>
                    <a:pt x="88" y="19"/>
                  </a:cubicBezTo>
                  <a:cubicBezTo>
                    <a:pt x="89" y="21"/>
                    <a:pt x="88" y="30"/>
                    <a:pt x="88" y="31"/>
                  </a:cubicBezTo>
                  <a:cubicBezTo>
                    <a:pt x="88" y="33"/>
                    <a:pt x="88" y="36"/>
                    <a:pt x="88" y="38"/>
                  </a:cubicBezTo>
                  <a:cubicBezTo>
                    <a:pt x="87" y="40"/>
                    <a:pt x="86" y="43"/>
                    <a:pt x="84" y="44"/>
                  </a:cubicBezTo>
                  <a:cubicBezTo>
                    <a:pt x="82" y="46"/>
                    <a:pt x="80" y="45"/>
                    <a:pt x="79" y="48"/>
                  </a:cubicBezTo>
                  <a:cubicBezTo>
                    <a:pt x="77" y="48"/>
                    <a:pt x="65" y="53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5" y="58"/>
                    <a:pt x="65" y="58"/>
                    <a:pt x="66" y="59"/>
                  </a:cubicBezTo>
                  <a:cubicBezTo>
                    <a:pt x="66" y="59"/>
                    <a:pt x="70" y="59"/>
                    <a:pt x="70" y="59"/>
                  </a:cubicBezTo>
                  <a:cubicBezTo>
                    <a:pt x="72" y="60"/>
                    <a:pt x="81" y="57"/>
                    <a:pt x="85" y="59"/>
                  </a:cubicBezTo>
                  <a:cubicBezTo>
                    <a:pt x="85" y="59"/>
                    <a:pt x="86" y="59"/>
                    <a:pt x="86" y="60"/>
                  </a:cubicBezTo>
                  <a:cubicBezTo>
                    <a:pt x="92" y="59"/>
                    <a:pt x="92" y="59"/>
                    <a:pt x="92" y="59"/>
                  </a:cubicBezTo>
                  <a:cubicBezTo>
                    <a:pt x="92" y="59"/>
                    <a:pt x="92" y="59"/>
                    <a:pt x="93" y="59"/>
                  </a:cubicBezTo>
                  <a:cubicBezTo>
                    <a:pt x="94" y="61"/>
                    <a:pt x="100" y="62"/>
                    <a:pt x="102" y="60"/>
                  </a:cubicBezTo>
                  <a:cubicBezTo>
                    <a:pt x="105" y="61"/>
                    <a:pt x="110" y="61"/>
                    <a:pt x="113" y="64"/>
                  </a:cubicBezTo>
                  <a:cubicBezTo>
                    <a:pt x="114" y="65"/>
                    <a:pt x="116" y="69"/>
                    <a:pt x="118" y="71"/>
                  </a:cubicBezTo>
                  <a:cubicBezTo>
                    <a:pt x="117" y="72"/>
                    <a:pt x="116" y="74"/>
                    <a:pt x="116" y="75"/>
                  </a:cubicBezTo>
                  <a:cubicBezTo>
                    <a:pt x="114" y="76"/>
                    <a:pt x="108" y="76"/>
                    <a:pt x="106" y="75"/>
                  </a:cubicBezTo>
                  <a:cubicBezTo>
                    <a:pt x="104" y="75"/>
                    <a:pt x="103" y="75"/>
                    <a:pt x="101" y="75"/>
                  </a:cubicBezTo>
                  <a:cubicBezTo>
                    <a:pt x="101" y="75"/>
                    <a:pt x="100" y="74"/>
                    <a:pt x="99" y="75"/>
                  </a:cubicBezTo>
                  <a:cubicBezTo>
                    <a:pt x="97" y="76"/>
                    <a:pt x="90" y="76"/>
                    <a:pt x="88" y="76"/>
                  </a:cubicBezTo>
                  <a:cubicBezTo>
                    <a:pt x="87" y="76"/>
                    <a:pt x="83" y="75"/>
                    <a:pt x="82" y="76"/>
                  </a:cubicBezTo>
                  <a:cubicBezTo>
                    <a:pt x="81" y="76"/>
                    <a:pt x="78" y="74"/>
                    <a:pt x="76" y="75"/>
                  </a:cubicBezTo>
                  <a:cubicBezTo>
                    <a:pt x="74" y="75"/>
                    <a:pt x="65" y="74"/>
                    <a:pt x="61" y="75"/>
                  </a:cubicBezTo>
                  <a:cubicBezTo>
                    <a:pt x="60" y="75"/>
                    <a:pt x="53" y="74"/>
                    <a:pt x="50" y="75"/>
                  </a:cubicBezTo>
                  <a:cubicBezTo>
                    <a:pt x="49" y="75"/>
                    <a:pt x="48" y="75"/>
                    <a:pt x="47" y="76"/>
                  </a:cubicBezTo>
                  <a:cubicBezTo>
                    <a:pt x="46" y="75"/>
                    <a:pt x="45" y="75"/>
                    <a:pt x="44" y="75"/>
                  </a:cubicBezTo>
                  <a:cubicBezTo>
                    <a:pt x="43" y="76"/>
                    <a:pt x="42" y="76"/>
                    <a:pt x="41" y="77"/>
                  </a:cubicBezTo>
                  <a:cubicBezTo>
                    <a:pt x="40" y="77"/>
                    <a:pt x="34" y="77"/>
                    <a:pt x="34" y="77"/>
                  </a:cubicBezTo>
                  <a:cubicBezTo>
                    <a:pt x="33" y="77"/>
                    <a:pt x="33" y="77"/>
                    <a:pt x="32" y="76"/>
                  </a:cubicBezTo>
                  <a:cubicBezTo>
                    <a:pt x="32" y="76"/>
                    <a:pt x="24" y="74"/>
                    <a:pt x="23" y="75"/>
                  </a:cubicBezTo>
                  <a:cubicBezTo>
                    <a:pt x="22" y="74"/>
                    <a:pt x="21" y="74"/>
                    <a:pt x="19" y="72"/>
                  </a:cubicBezTo>
                  <a:cubicBezTo>
                    <a:pt x="17" y="72"/>
                    <a:pt x="18" y="70"/>
                    <a:pt x="16" y="69"/>
                  </a:cubicBezTo>
                  <a:cubicBezTo>
                    <a:pt x="16" y="68"/>
                    <a:pt x="16" y="68"/>
                    <a:pt x="16" y="67"/>
                  </a:cubicBezTo>
                  <a:cubicBezTo>
                    <a:pt x="17" y="67"/>
                    <a:pt x="17" y="66"/>
                    <a:pt x="18" y="65"/>
                  </a:cubicBezTo>
                  <a:cubicBezTo>
                    <a:pt x="23" y="67"/>
                    <a:pt x="40" y="61"/>
                    <a:pt x="44" y="58"/>
                  </a:cubicBezTo>
                  <a:cubicBezTo>
                    <a:pt x="47" y="59"/>
                    <a:pt x="53" y="56"/>
                    <a:pt x="56" y="54"/>
                  </a:cubicBezTo>
                  <a:cubicBezTo>
                    <a:pt x="56" y="53"/>
                    <a:pt x="56" y="52"/>
                    <a:pt x="57" y="51"/>
                  </a:cubicBezTo>
                  <a:cubicBezTo>
                    <a:pt x="58" y="50"/>
                    <a:pt x="60" y="49"/>
                    <a:pt x="61" y="48"/>
                  </a:cubicBezTo>
                  <a:cubicBezTo>
                    <a:pt x="62" y="48"/>
                    <a:pt x="62" y="47"/>
                    <a:pt x="62" y="46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70" y="40"/>
                    <a:pt x="71" y="38"/>
                    <a:pt x="72" y="37"/>
                  </a:cubicBezTo>
                  <a:cubicBezTo>
                    <a:pt x="69" y="31"/>
                    <a:pt x="62" y="32"/>
                    <a:pt x="60" y="29"/>
                  </a:cubicBezTo>
                  <a:cubicBezTo>
                    <a:pt x="59" y="29"/>
                    <a:pt x="58" y="28"/>
                    <a:pt x="58" y="28"/>
                  </a:cubicBezTo>
                  <a:cubicBezTo>
                    <a:pt x="54" y="26"/>
                    <a:pt x="53" y="29"/>
                    <a:pt x="50" y="26"/>
                  </a:cubicBezTo>
                  <a:cubicBezTo>
                    <a:pt x="50" y="25"/>
                    <a:pt x="50" y="26"/>
                    <a:pt x="50" y="25"/>
                  </a:cubicBezTo>
                  <a:cubicBezTo>
                    <a:pt x="49" y="25"/>
                    <a:pt x="49" y="25"/>
                    <a:pt x="48" y="25"/>
                  </a:cubicBezTo>
                  <a:cubicBezTo>
                    <a:pt x="47" y="27"/>
                    <a:pt x="44" y="29"/>
                    <a:pt x="42" y="30"/>
                  </a:cubicBezTo>
                  <a:cubicBezTo>
                    <a:pt x="41" y="30"/>
                    <a:pt x="41" y="31"/>
                    <a:pt x="40" y="31"/>
                  </a:cubicBezTo>
                  <a:cubicBezTo>
                    <a:pt x="40" y="35"/>
                    <a:pt x="35" y="36"/>
                    <a:pt x="32" y="37"/>
                  </a:cubicBezTo>
                  <a:cubicBezTo>
                    <a:pt x="27" y="40"/>
                    <a:pt x="24" y="44"/>
                    <a:pt x="20" y="47"/>
                  </a:cubicBezTo>
                  <a:cubicBezTo>
                    <a:pt x="19" y="48"/>
                    <a:pt x="18" y="47"/>
                    <a:pt x="17" y="48"/>
                  </a:cubicBezTo>
                  <a:cubicBezTo>
                    <a:pt x="14" y="49"/>
                    <a:pt x="11" y="50"/>
                    <a:pt x="9" y="53"/>
                  </a:cubicBezTo>
                  <a:cubicBezTo>
                    <a:pt x="7" y="53"/>
                    <a:pt x="7" y="53"/>
                    <a:pt x="6" y="52"/>
                  </a:cubicBezTo>
                  <a:cubicBezTo>
                    <a:pt x="5" y="52"/>
                    <a:pt x="4" y="53"/>
                    <a:pt x="3" y="53"/>
                  </a:cubicBezTo>
                  <a:cubicBezTo>
                    <a:pt x="2" y="53"/>
                    <a:pt x="2" y="53"/>
                    <a:pt x="1" y="52"/>
                  </a:cubicBezTo>
                  <a:cubicBezTo>
                    <a:pt x="1" y="51"/>
                    <a:pt x="0" y="48"/>
                    <a:pt x="0" y="48"/>
                  </a:cubicBezTo>
                  <a:cubicBezTo>
                    <a:pt x="3" y="45"/>
                    <a:pt x="13" y="41"/>
                    <a:pt x="14" y="38"/>
                  </a:cubicBezTo>
                  <a:cubicBezTo>
                    <a:pt x="15" y="38"/>
                    <a:pt x="17" y="34"/>
                    <a:pt x="18" y="33"/>
                  </a:cubicBezTo>
                  <a:cubicBezTo>
                    <a:pt x="19" y="33"/>
                    <a:pt x="19" y="33"/>
                    <a:pt x="20" y="32"/>
                  </a:cubicBezTo>
                  <a:cubicBezTo>
                    <a:pt x="21" y="32"/>
                    <a:pt x="20" y="31"/>
                    <a:pt x="21" y="30"/>
                  </a:cubicBezTo>
                  <a:cubicBezTo>
                    <a:pt x="21" y="30"/>
                    <a:pt x="23" y="30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3" y="28"/>
                    <a:pt x="24" y="28"/>
                    <a:pt x="25" y="27"/>
                  </a:cubicBezTo>
                  <a:cubicBezTo>
                    <a:pt x="25" y="27"/>
                    <a:pt x="25" y="27"/>
                    <a:pt x="26" y="27"/>
                  </a:cubicBezTo>
                  <a:cubicBezTo>
                    <a:pt x="26" y="25"/>
                    <a:pt x="30" y="23"/>
                    <a:pt x="31" y="22"/>
                  </a:cubicBezTo>
                  <a:cubicBezTo>
                    <a:pt x="32" y="19"/>
                    <a:pt x="33" y="16"/>
                    <a:pt x="34" y="14"/>
                  </a:cubicBezTo>
                  <a:cubicBezTo>
                    <a:pt x="34" y="14"/>
                    <a:pt x="34" y="13"/>
                    <a:pt x="34" y="13"/>
                  </a:cubicBezTo>
                  <a:cubicBezTo>
                    <a:pt x="35" y="10"/>
                    <a:pt x="30" y="7"/>
                    <a:pt x="31" y="3"/>
                  </a:cubicBezTo>
                  <a:cubicBezTo>
                    <a:pt x="32" y="2"/>
                    <a:pt x="38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0" name="Freeform 61">
              <a:extLst>
                <a:ext uri="{FF2B5EF4-FFF2-40B4-BE49-F238E27FC236}">
                  <a16:creationId xmlns="" xmlns:a16="http://schemas.microsoft.com/office/drawing/2014/main" id="{CBD5C636-0DBF-684D-90B9-7A6019DF54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65651" y="3208338"/>
              <a:ext cx="471488" cy="460375"/>
            </a:xfrm>
            <a:custGeom>
              <a:avLst/>
              <a:gdLst>
                <a:gd name="T0" fmla="*/ 150 w 156"/>
                <a:gd name="T1" fmla="*/ 104 h 151"/>
                <a:gd name="T2" fmla="*/ 142 w 156"/>
                <a:gd name="T3" fmla="*/ 107 h 151"/>
                <a:gd name="T4" fmla="*/ 118 w 156"/>
                <a:gd name="T5" fmla="*/ 108 h 151"/>
                <a:gd name="T6" fmla="*/ 95 w 156"/>
                <a:gd name="T7" fmla="*/ 111 h 151"/>
                <a:gd name="T8" fmla="*/ 83 w 156"/>
                <a:gd name="T9" fmla="*/ 110 h 151"/>
                <a:gd name="T10" fmla="*/ 72 w 156"/>
                <a:gd name="T11" fmla="*/ 107 h 151"/>
                <a:gd name="T12" fmla="*/ 91 w 156"/>
                <a:gd name="T13" fmla="*/ 86 h 151"/>
                <a:gd name="T14" fmla="*/ 125 w 156"/>
                <a:gd name="T15" fmla="*/ 82 h 151"/>
                <a:gd name="T16" fmla="*/ 126 w 156"/>
                <a:gd name="T17" fmla="*/ 73 h 151"/>
                <a:gd name="T18" fmla="*/ 112 w 156"/>
                <a:gd name="T19" fmla="*/ 64 h 151"/>
                <a:gd name="T20" fmla="*/ 98 w 156"/>
                <a:gd name="T21" fmla="*/ 64 h 151"/>
                <a:gd name="T22" fmla="*/ 74 w 156"/>
                <a:gd name="T23" fmla="*/ 64 h 151"/>
                <a:gd name="T24" fmla="*/ 75 w 156"/>
                <a:gd name="T25" fmla="*/ 51 h 151"/>
                <a:gd name="T26" fmla="*/ 122 w 156"/>
                <a:gd name="T27" fmla="*/ 47 h 151"/>
                <a:gd name="T28" fmla="*/ 122 w 156"/>
                <a:gd name="T29" fmla="*/ 37 h 151"/>
                <a:gd name="T30" fmla="*/ 84 w 156"/>
                <a:gd name="T31" fmla="*/ 31 h 151"/>
                <a:gd name="T32" fmla="*/ 70 w 156"/>
                <a:gd name="T33" fmla="*/ 28 h 151"/>
                <a:gd name="T34" fmla="*/ 63 w 156"/>
                <a:gd name="T35" fmla="*/ 22 h 151"/>
                <a:gd name="T36" fmla="*/ 45 w 156"/>
                <a:gd name="T37" fmla="*/ 33 h 151"/>
                <a:gd name="T38" fmla="*/ 19 w 156"/>
                <a:gd name="T39" fmla="*/ 31 h 151"/>
                <a:gd name="T40" fmla="*/ 20 w 156"/>
                <a:gd name="T41" fmla="*/ 20 h 151"/>
                <a:gd name="T42" fmla="*/ 18 w 156"/>
                <a:gd name="T43" fmla="*/ 5 h 151"/>
                <a:gd name="T44" fmla="*/ 11 w 156"/>
                <a:gd name="T45" fmla="*/ 0 h 151"/>
                <a:gd name="T46" fmla="*/ 8 w 156"/>
                <a:gd name="T47" fmla="*/ 27 h 151"/>
                <a:gd name="T48" fmla="*/ 8 w 156"/>
                <a:gd name="T49" fmla="*/ 41 h 151"/>
                <a:gd name="T50" fmla="*/ 5 w 156"/>
                <a:gd name="T51" fmla="*/ 68 h 151"/>
                <a:gd name="T52" fmla="*/ 5 w 156"/>
                <a:gd name="T53" fmla="*/ 82 h 151"/>
                <a:gd name="T54" fmla="*/ 1 w 156"/>
                <a:gd name="T55" fmla="*/ 119 h 151"/>
                <a:gd name="T56" fmla="*/ 5 w 156"/>
                <a:gd name="T57" fmla="*/ 150 h 151"/>
                <a:gd name="T58" fmla="*/ 11 w 156"/>
                <a:gd name="T59" fmla="*/ 148 h 151"/>
                <a:gd name="T60" fmla="*/ 13 w 156"/>
                <a:gd name="T61" fmla="*/ 143 h 151"/>
                <a:gd name="T62" fmla="*/ 25 w 156"/>
                <a:gd name="T63" fmla="*/ 137 h 151"/>
                <a:gd name="T64" fmla="*/ 39 w 156"/>
                <a:gd name="T65" fmla="*/ 134 h 151"/>
                <a:gd name="T66" fmla="*/ 58 w 156"/>
                <a:gd name="T67" fmla="*/ 134 h 151"/>
                <a:gd name="T68" fmla="*/ 82 w 156"/>
                <a:gd name="T69" fmla="*/ 135 h 151"/>
                <a:gd name="T70" fmla="*/ 113 w 156"/>
                <a:gd name="T71" fmla="*/ 142 h 151"/>
                <a:gd name="T72" fmla="*/ 131 w 156"/>
                <a:gd name="T73" fmla="*/ 147 h 151"/>
                <a:gd name="T74" fmla="*/ 147 w 156"/>
                <a:gd name="T75" fmla="*/ 143 h 151"/>
                <a:gd name="T76" fmla="*/ 153 w 156"/>
                <a:gd name="T77" fmla="*/ 133 h 151"/>
                <a:gd name="T78" fmla="*/ 56 w 156"/>
                <a:gd name="T79" fmla="*/ 109 h 151"/>
                <a:gd name="T80" fmla="*/ 46 w 156"/>
                <a:gd name="T81" fmla="*/ 112 h 151"/>
                <a:gd name="T82" fmla="*/ 20 w 156"/>
                <a:gd name="T83" fmla="*/ 114 h 151"/>
                <a:gd name="T84" fmla="*/ 28 w 156"/>
                <a:gd name="T85" fmla="*/ 92 h 151"/>
                <a:gd name="T86" fmla="*/ 44 w 156"/>
                <a:gd name="T87" fmla="*/ 87 h 151"/>
                <a:gd name="T88" fmla="*/ 60 w 156"/>
                <a:gd name="T89" fmla="*/ 60 h 151"/>
                <a:gd name="T90" fmla="*/ 43 w 156"/>
                <a:gd name="T91" fmla="*/ 67 h 151"/>
                <a:gd name="T92" fmla="*/ 20 w 156"/>
                <a:gd name="T93" fmla="*/ 71 h 151"/>
                <a:gd name="T94" fmla="*/ 46 w 156"/>
                <a:gd name="T95" fmla="*/ 51 h 151"/>
                <a:gd name="T96" fmla="*/ 59 w 156"/>
                <a:gd name="T97" fmla="*/ 49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6" h="151">
                  <a:moveTo>
                    <a:pt x="156" y="123"/>
                  </a:moveTo>
                  <a:cubicBezTo>
                    <a:pt x="156" y="122"/>
                    <a:pt x="155" y="117"/>
                    <a:pt x="155" y="117"/>
                  </a:cubicBezTo>
                  <a:cubicBezTo>
                    <a:pt x="154" y="115"/>
                    <a:pt x="149" y="107"/>
                    <a:pt x="150" y="104"/>
                  </a:cubicBezTo>
                  <a:cubicBezTo>
                    <a:pt x="149" y="103"/>
                    <a:pt x="149" y="103"/>
                    <a:pt x="147" y="103"/>
                  </a:cubicBezTo>
                  <a:cubicBezTo>
                    <a:pt x="147" y="105"/>
                    <a:pt x="145" y="106"/>
                    <a:pt x="143" y="108"/>
                  </a:cubicBezTo>
                  <a:cubicBezTo>
                    <a:pt x="142" y="108"/>
                    <a:pt x="142" y="108"/>
                    <a:pt x="142" y="107"/>
                  </a:cubicBezTo>
                  <a:cubicBezTo>
                    <a:pt x="142" y="106"/>
                    <a:pt x="141" y="106"/>
                    <a:pt x="141" y="106"/>
                  </a:cubicBezTo>
                  <a:cubicBezTo>
                    <a:pt x="139" y="109"/>
                    <a:pt x="123" y="105"/>
                    <a:pt x="120" y="109"/>
                  </a:cubicBezTo>
                  <a:cubicBezTo>
                    <a:pt x="119" y="109"/>
                    <a:pt x="119" y="109"/>
                    <a:pt x="118" y="108"/>
                  </a:cubicBezTo>
                  <a:cubicBezTo>
                    <a:pt x="115" y="110"/>
                    <a:pt x="105" y="112"/>
                    <a:pt x="103" y="110"/>
                  </a:cubicBezTo>
                  <a:cubicBezTo>
                    <a:pt x="103" y="110"/>
                    <a:pt x="102" y="111"/>
                    <a:pt x="102" y="111"/>
                  </a:cubicBezTo>
                  <a:cubicBezTo>
                    <a:pt x="102" y="110"/>
                    <a:pt x="96" y="111"/>
                    <a:pt x="95" y="111"/>
                  </a:cubicBezTo>
                  <a:cubicBezTo>
                    <a:pt x="94" y="110"/>
                    <a:pt x="89" y="110"/>
                    <a:pt x="88" y="110"/>
                  </a:cubicBezTo>
                  <a:cubicBezTo>
                    <a:pt x="87" y="110"/>
                    <a:pt x="87" y="111"/>
                    <a:pt x="86" y="111"/>
                  </a:cubicBezTo>
                  <a:cubicBezTo>
                    <a:pt x="85" y="111"/>
                    <a:pt x="84" y="110"/>
                    <a:pt x="83" y="110"/>
                  </a:cubicBezTo>
                  <a:cubicBezTo>
                    <a:pt x="83" y="110"/>
                    <a:pt x="82" y="111"/>
                    <a:pt x="81" y="111"/>
                  </a:cubicBezTo>
                  <a:cubicBezTo>
                    <a:pt x="81" y="111"/>
                    <a:pt x="81" y="111"/>
                    <a:pt x="80" y="111"/>
                  </a:cubicBezTo>
                  <a:cubicBezTo>
                    <a:pt x="78" y="109"/>
                    <a:pt x="75" y="109"/>
                    <a:pt x="72" y="107"/>
                  </a:cubicBezTo>
                  <a:cubicBezTo>
                    <a:pt x="74" y="101"/>
                    <a:pt x="76" y="97"/>
                    <a:pt x="75" y="89"/>
                  </a:cubicBezTo>
                  <a:cubicBezTo>
                    <a:pt x="76" y="89"/>
                    <a:pt x="76" y="88"/>
                    <a:pt x="77" y="87"/>
                  </a:cubicBezTo>
                  <a:cubicBezTo>
                    <a:pt x="78" y="87"/>
                    <a:pt x="90" y="86"/>
                    <a:pt x="91" y="86"/>
                  </a:cubicBezTo>
                  <a:cubicBezTo>
                    <a:pt x="97" y="87"/>
                    <a:pt x="109" y="90"/>
                    <a:pt x="113" y="87"/>
                  </a:cubicBezTo>
                  <a:cubicBezTo>
                    <a:pt x="115" y="87"/>
                    <a:pt x="117" y="88"/>
                    <a:pt x="119" y="88"/>
                  </a:cubicBezTo>
                  <a:cubicBezTo>
                    <a:pt x="121" y="87"/>
                    <a:pt x="124" y="84"/>
                    <a:pt x="125" y="82"/>
                  </a:cubicBezTo>
                  <a:cubicBezTo>
                    <a:pt x="126" y="80"/>
                    <a:pt x="124" y="77"/>
                    <a:pt x="126" y="76"/>
                  </a:cubicBezTo>
                  <a:cubicBezTo>
                    <a:pt x="125" y="75"/>
                    <a:pt x="126" y="75"/>
                    <a:pt x="125" y="75"/>
                  </a:cubicBezTo>
                  <a:cubicBezTo>
                    <a:pt x="125" y="74"/>
                    <a:pt x="125" y="73"/>
                    <a:pt x="126" y="73"/>
                  </a:cubicBezTo>
                  <a:cubicBezTo>
                    <a:pt x="128" y="70"/>
                    <a:pt x="118" y="66"/>
                    <a:pt x="117" y="65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6" y="65"/>
                    <a:pt x="113" y="64"/>
                    <a:pt x="112" y="64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100" y="64"/>
                    <a:pt x="99" y="64"/>
                    <a:pt x="99" y="64"/>
                  </a:cubicBezTo>
                  <a:cubicBezTo>
                    <a:pt x="98" y="64"/>
                    <a:pt x="99" y="64"/>
                    <a:pt x="98" y="64"/>
                  </a:cubicBezTo>
                  <a:cubicBezTo>
                    <a:pt x="88" y="63"/>
                    <a:pt x="88" y="63"/>
                    <a:pt x="88" y="63"/>
                  </a:cubicBezTo>
                  <a:cubicBezTo>
                    <a:pt x="87" y="64"/>
                    <a:pt x="84" y="65"/>
                    <a:pt x="83" y="65"/>
                  </a:cubicBezTo>
                  <a:cubicBezTo>
                    <a:pt x="80" y="66"/>
                    <a:pt x="78" y="64"/>
                    <a:pt x="74" y="64"/>
                  </a:cubicBezTo>
                  <a:cubicBezTo>
                    <a:pt x="73" y="61"/>
                    <a:pt x="71" y="60"/>
                    <a:pt x="73" y="57"/>
                  </a:cubicBezTo>
                  <a:cubicBezTo>
                    <a:pt x="73" y="56"/>
                    <a:pt x="73" y="55"/>
                    <a:pt x="73" y="54"/>
                  </a:cubicBezTo>
                  <a:cubicBezTo>
                    <a:pt x="74" y="53"/>
                    <a:pt x="75" y="52"/>
                    <a:pt x="75" y="51"/>
                  </a:cubicBezTo>
                  <a:cubicBezTo>
                    <a:pt x="77" y="51"/>
                    <a:pt x="83" y="50"/>
                    <a:pt x="84" y="50"/>
                  </a:cubicBezTo>
                  <a:cubicBezTo>
                    <a:pt x="90" y="53"/>
                    <a:pt x="116" y="51"/>
                    <a:pt x="122" y="48"/>
                  </a:cubicBezTo>
                  <a:cubicBezTo>
                    <a:pt x="121" y="48"/>
                    <a:pt x="122" y="47"/>
                    <a:pt x="122" y="47"/>
                  </a:cubicBezTo>
                  <a:cubicBezTo>
                    <a:pt x="124" y="44"/>
                    <a:pt x="123" y="42"/>
                    <a:pt x="124" y="39"/>
                  </a:cubicBezTo>
                  <a:cubicBezTo>
                    <a:pt x="124" y="39"/>
                    <a:pt x="124" y="39"/>
                    <a:pt x="124" y="39"/>
                  </a:cubicBezTo>
                  <a:cubicBezTo>
                    <a:pt x="123" y="38"/>
                    <a:pt x="122" y="38"/>
                    <a:pt x="122" y="37"/>
                  </a:cubicBezTo>
                  <a:cubicBezTo>
                    <a:pt x="121" y="36"/>
                    <a:pt x="122" y="35"/>
                    <a:pt x="121" y="34"/>
                  </a:cubicBezTo>
                  <a:cubicBezTo>
                    <a:pt x="118" y="33"/>
                    <a:pt x="112" y="34"/>
                    <a:pt x="110" y="33"/>
                  </a:cubicBezTo>
                  <a:cubicBezTo>
                    <a:pt x="105" y="30"/>
                    <a:pt x="87" y="30"/>
                    <a:pt x="84" y="31"/>
                  </a:cubicBezTo>
                  <a:cubicBezTo>
                    <a:pt x="79" y="33"/>
                    <a:pt x="76" y="31"/>
                    <a:pt x="73" y="31"/>
                  </a:cubicBezTo>
                  <a:cubicBezTo>
                    <a:pt x="72" y="30"/>
                    <a:pt x="71" y="29"/>
                    <a:pt x="70" y="29"/>
                  </a:cubicBezTo>
                  <a:cubicBezTo>
                    <a:pt x="70" y="29"/>
                    <a:pt x="70" y="29"/>
                    <a:pt x="70" y="28"/>
                  </a:cubicBezTo>
                  <a:cubicBezTo>
                    <a:pt x="69" y="27"/>
                    <a:pt x="68" y="26"/>
                    <a:pt x="68" y="24"/>
                  </a:cubicBezTo>
                  <a:cubicBezTo>
                    <a:pt x="67" y="23"/>
                    <a:pt x="66" y="22"/>
                    <a:pt x="65" y="22"/>
                  </a:cubicBezTo>
                  <a:cubicBezTo>
                    <a:pt x="64" y="22"/>
                    <a:pt x="64" y="22"/>
                    <a:pt x="63" y="22"/>
                  </a:cubicBezTo>
                  <a:cubicBezTo>
                    <a:pt x="62" y="24"/>
                    <a:pt x="59" y="27"/>
                    <a:pt x="57" y="30"/>
                  </a:cubicBezTo>
                  <a:cubicBezTo>
                    <a:pt x="58" y="31"/>
                    <a:pt x="53" y="32"/>
                    <a:pt x="52" y="32"/>
                  </a:cubicBezTo>
                  <a:cubicBezTo>
                    <a:pt x="51" y="31"/>
                    <a:pt x="47" y="33"/>
                    <a:pt x="45" y="33"/>
                  </a:cubicBezTo>
                  <a:cubicBezTo>
                    <a:pt x="45" y="32"/>
                    <a:pt x="42" y="32"/>
                    <a:pt x="41" y="33"/>
                  </a:cubicBezTo>
                  <a:cubicBezTo>
                    <a:pt x="36" y="34"/>
                    <a:pt x="27" y="35"/>
                    <a:pt x="23" y="35"/>
                  </a:cubicBezTo>
                  <a:cubicBezTo>
                    <a:pt x="23" y="34"/>
                    <a:pt x="20" y="31"/>
                    <a:pt x="19" y="31"/>
                  </a:cubicBezTo>
                  <a:cubicBezTo>
                    <a:pt x="19" y="30"/>
                    <a:pt x="19" y="29"/>
                    <a:pt x="19" y="28"/>
                  </a:cubicBezTo>
                  <a:cubicBezTo>
                    <a:pt x="20" y="25"/>
                    <a:pt x="20" y="23"/>
                    <a:pt x="20" y="20"/>
                  </a:cubicBezTo>
                  <a:cubicBezTo>
                    <a:pt x="20" y="21"/>
                    <a:pt x="20" y="20"/>
                    <a:pt x="20" y="20"/>
                  </a:cubicBezTo>
                  <a:cubicBezTo>
                    <a:pt x="20" y="19"/>
                    <a:pt x="21" y="16"/>
                    <a:pt x="21" y="14"/>
                  </a:cubicBezTo>
                  <a:cubicBezTo>
                    <a:pt x="20" y="13"/>
                    <a:pt x="20" y="13"/>
                    <a:pt x="19" y="12"/>
                  </a:cubicBezTo>
                  <a:cubicBezTo>
                    <a:pt x="18" y="9"/>
                    <a:pt x="19" y="7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4"/>
                    <a:pt x="14" y="2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0" y="2"/>
                    <a:pt x="12" y="5"/>
                    <a:pt x="11" y="8"/>
                  </a:cubicBezTo>
                  <a:cubicBezTo>
                    <a:pt x="8" y="13"/>
                    <a:pt x="8" y="19"/>
                    <a:pt x="7" y="24"/>
                  </a:cubicBezTo>
                  <a:cubicBezTo>
                    <a:pt x="7" y="25"/>
                    <a:pt x="8" y="26"/>
                    <a:pt x="8" y="27"/>
                  </a:cubicBezTo>
                  <a:cubicBezTo>
                    <a:pt x="8" y="27"/>
                    <a:pt x="8" y="32"/>
                    <a:pt x="8" y="32"/>
                  </a:cubicBezTo>
                  <a:cubicBezTo>
                    <a:pt x="8" y="32"/>
                    <a:pt x="8" y="33"/>
                    <a:pt x="8" y="34"/>
                  </a:cubicBezTo>
                  <a:cubicBezTo>
                    <a:pt x="7" y="37"/>
                    <a:pt x="8" y="39"/>
                    <a:pt x="8" y="41"/>
                  </a:cubicBezTo>
                  <a:cubicBezTo>
                    <a:pt x="9" y="44"/>
                    <a:pt x="7" y="46"/>
                    <a:pt x="7" y="48"/>
                  </a:cubicBezTo>
                  <a:cubicBezTo>
                    <a:pt x="6" y="50"/>
                    <a:pt x="8" y="54"/>
                    <a:pt x="7" y="55"/>
                  </a:cubicBezTo>
                  <a:cubicBezTo>
                    <a:pt x="5" y="60"/>
                    <a:pt x="6" y="64"/>
                    <a:pt x="5" y="68"/>
                  </a:cubicBezTo>
                  <a:cubicBezTo>
                    <a:pt x="6" y="69"/>
                    <a:pt x="6" y="70"/>
                    <a:pt x="6" y="71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5" y="74"/>
                    <a:pt x="4" y="79"/>
                    <a:pt x="5" y="82"/>
                  </a:cubicBezTo>
                  <a:cubicBezTo>
                    <a:pt x="5" y="90"/>
                    <a:pt x="3" y="97"/>
                    <a:pt x="5" y="100"/>
                  </a:cubicBezTo>
                  <a:cubicBezTo>
                    <a:pt x="5" y="102"/>
                    <a:pt x="2" y="106"/>
                    <a:pt x="2" y="108"/>
                  </a:cubicBezTo>
                  <a:cubicBezTo>
                    <a:pt x="3" y="113"/>
                    <a:pt x="1" y="118"/>
                    <a:pt x="1" y="119"/>
                  </a:cubicBezTo>
                  <a:cubicBezTo>
                    <a:pt x="0" y="126"/>
                    <a:pt x="1" y="139"/>
                    <a:pt x="2" y="142"/>
                  </a:cubicBezTo>
                  <a:cubicBezTo>
                    <a:pt x="2" y="142"/>
                    <a:pt x="4" y="144"/>
                    <a:pt x="4" y="144"/>
                  </a:cubicBezTo>
                  <a:cubicBezTo>
                    <a:pt x="5" y="145"/>
                    <a:pt x="4" y="148"/>
                    <a:pt x="5" y="150"/>
                  </a:cubicBezTo>
                  <a:cubicBezTo>
                    <a:pt x="5" y="150"/>
                    <a:pt x="6" y="150"/>
                    <a:pt x="6" y="151"/>
                  </a:cubicBezTo>
                  <a:cubicBezTo>
                    <a:pt x="7" y="151"/>
                    <a:pt x="8" y="150"/>
                    <a:pt x="10" y="150"/>
                  </a:cubicBezTo>
                  <a:cubicBezTo>
                    <a:pt x="10" y="149"/>
                    <a:pt x="11" y="149"/>
                    <a:pt x="11" y="148"/>
                  </a:cubicBezTo>
                  <a:cubicBezTo>
                    <a:pt x="11" y="147"/>
                    <a:pt x="11" y="146"/>
                    <a:pt x="11" y="145"/>
                  </a:cubicBezTo>
                  <a:cubicBezTo>
                    <a:pt x="11" y="145"/>
                    <a:pt x="11" y="145"/>
                    <a:pt x="11" y="145"/>
                  </a:cubicBezTo>
                  <a:cubicBezTo>
                    <a:pt x="12" y="144"/>
                    <a:pt x="13" y="144"/>
                    <a:pt x="13" y="143"/>
                  </a:cubicBezTo>
                  <a:cubicBezTo>
                    <a:pt x="14" y="142"/>
                    <a:pt x="13" y="141"/>
                    <a:pt x="14" y="141"/>
                  </a:cubicBezTo>
                  <a:cubicBezTo>
                    <a:pt x="15" y="138"/>
                    <a:pt x="21" y="139"/>
                    <a:pt x="21" y="139"/>
                  </a:cubicBezTo>
                  <a:cubicBezTo>
                    <a:pt x="23" y="138"/>
                    <a:pt x="24" y="137"/>
                    <a:pt x="25" y="137"/>
                  </a:cubicBezTo>
                  <a:cubicBezTo>
                    <a:pt x="26" y="137"/>
                    <a:pt x="27" y="138"/>
                    <a:pt x="28" y="137"/>
                  </a:cubicBezTo>
                  <a:cubicBezTo>
                    <a:pt x="30" y="136"/>
                    <a:pt x="32" y="135"/>
                    <a:pt x="33" y="134"/>
                  </a:cubicBezTo>
                  <a:cubicBezTo>
                    <a:pt x="35" y="134"/>
                    <a:pt x="38" y="134"/>
                    <a:pt x="39" y="134"/>
                  </a:cubicBezTo>
                  <a:cubicBezTo>
                    <a:pt x="41" y="133"/>
                    <a:pt x="50" y="134"/>
                    <a:pt x="51" y="134"/>
                  </a:cubicBezTo>
                  <a:cubicBezTo>
                    <a:pt x="51" y="134"/>
                    <a:pt x="52" y="134"/>
                    <a:pt x="52" y="134"/>
                  </a:cubicBezTo>
                  <a:cubicBezTo>
                    <a:pt x="53" y="133"/>
                    <a:pt x="58" y="134"/>
                    <a:pt x="58" y="134"/>
                  </a:cubicBezTo>
                  <a:cubicBezTo>
                    <a:pt x="59" y="134"/>
                    <a:pt x="63" y="134"/>
                    <a:pt x="64" y="134"/>
                  </a:cubicBezTo>
                  <a:cubicBezTo>
                    <a:pt x="68" y="134"/>
                    <a:pt x="69" y="134"/>
                    <a:pt x="73" y="135"/>
                  </a:cubicBezTo>
                  <a:cubicBezTo>
                    <a:pt x="74" y="135"/>
                    <a:pt x="81" y="135"/>
                    <a:pt x="82" y="135"/>
                  </a:cubicBezTo>
                  <a:cubicBezTo>
                    <a:pt x="84" y="137"/>
                    <a:pt x="87" y="137"/>
                    <a:pt x="89" y="139"/>
                  </a:cubicBezTo>
                  <a:cubicBezTo>
                    <a:pt x="90" y="137"/>
                    <a:pt x="101" y="140"/>
                    <a:pt x="103" y="140"/>
                  </a:cubicBezTo>
                  <a:cubicBezTo>
                    <a:pt x="107" y="139"/>
                    <a:pt x="112" y="142"/>
                    <a:pt x="113" y="142"/>
                  </a:cubicBezTo>
                  <a:cubicBezTo>
                    <a:pt x="116" y="141"/>
                    <a:pt x="116" y="143"/>
                    <a:pt x="117" y="144"/>
                  </a:cubicBezTo>
                  <a:cubicBezTo>
                    <a:pt x="119" y="144"/>
                    <a:pt x="120" y="144"/>
                    <a:pt x="121" y="144"/>
                  </a:cubicBezTo>
                  <a:cubicBezTo>
                    <a:pt x="125" y="146"/>
                    <a:pt x="127" y="147"/>
                    <a:pt x="131" y="147"/>
                  </a:cubicBezTo>
                  <a:cubicBezTo>
                    <a:pt x="133" y="148"/>
                    <a:pt x="138" y="148"/>
                    <a:pt x="138" y="148"/>
                  </a:cubicBezTo>
                  <a:cubicBezTo>
                    <a:pt x="139" y="147"/>
                    <a:pt x="143" y="146"/>
                    <a:pt x="144" y="146"/>
                  </a:cubicBezTo>
                  <a:cubicBezTo>
                    <a:pt x="145" y="145"/>
                    <a:pt x="146" y="144"/>
                    <a:pt x="147" y="143"/>
                  </a:cubicBezTo>
                  <a:cubicBezTo>
                    <a:pt x="147" y="143"/>
                    <a:pt x="147" y="142"/>
                    <a:pt x="147" y="142"/>
                  </a:cubicBezTo>
                  <a:cubicBezTo>
                    <a:pt x="147" y="141"/>
                    <a:pt x="150" y="140"/>
                    <a:pt x="150" y="140"/>
                  </a:cubicBezTo>
                  <a:cubicBezTo>
                    <a:pt x="152" y="138"/>
                    <a:pt x="151" y="135"/>
                    <a:pt x="153" y="133"/>
                  </a:cubicBezTo>
                  <a:cubicBezTo>
                    <a:pt x="154" y="132"/>
                    <a:pt x="155" y="132"/>
                    <a:pt x="155" y="130"/>
                  </a:cubicBezTo>
                  <a:cubicBezTo>
                    <a:pt x="154" y="129"/>
                    <a:pt x="156" y="124"/>
                    <a:pt x="156" y="123"/>
                  </a:cubicBezTo>
                  <a:close/>
                  <a:moveTo>
                    <a:pt x="56" y="109"/>
                  </a:moveTo>
                  <a:cubicBezTo>
                    <a:pt x="54" y="111"/>
                    <a:pt x="52" y="110"/>
                    <a:pt x="49" y="111"/>
                  </a:cubicBezTo>
                  <a:cubicBezTo>
                    <a:pt x="49" y="111"/>
                    <a:pt x="48" y="111"/>
                    <a:pt x="47" y="111"/>
                  </a:cubicBezTo>
                  <a:cubicBezTo>
                    <a:pt x="47" y="111"/>
                    <a:pt x="47" y="111"/>
                    <a:pt x="46" y="112"/>
                  </a:cubicBezTo>
                  <a:cubicBezTo>
                    <a:pt x="45" y="112"/>
                    <a:pt x="43" y="112"/>
                    <a:pt x="42" y="112"/>
                  </a:cubicBezTo>
                  <a:cubicBezTo>
                    <a:pt x="40" y="112"/>
                    <a:pt x="39" y="112"/>
                    <a:pt x="37" y="112"/>
                  </a:cubicBezTo>
                  <a:cubicBezTo>
                    <a:pt x="33" y="114"/>
                    <a:pt x="25" y="114"/>
                    <a:pt x="20" y="114"/>
                  </a:cubicBezTo>
                  <a:cubicBezTo>
                    <a:pt x="20" y="114"/>
                    <a:pt x="19" y="113"/>
                    <a:pt x="19" y="112"/>
                  </a:cubicBezTo>
                  <a:cubicBezTo>
                    <a:pt x="18" y="111"/>
                    <a:pt x="18" y="98"/>
                    <a:pt x="19" y="97"/>
                  </a:cubicBezTo>
                  <a:cubicBezTo>
                    <a:pt x="19" y="97"/>
                    <a:pt x="28" y="92"/>
                    <a:pt x="28" y="92"/>
                  </a:cubicBezTo>
                  <a:cubicBezTo>
                    <a:pt x="29" y="92"/>
                    <a:pt x="29" y="92"/>
                    <a:pt x="30" y="92"/>
                  </a:cubicBezTo>
                  <a:cubicBezTo>
                    <a:pt x="31" y="91"/>
                    <a:pt x="32" y="90"/>
                    <a:pt x="34" y="89"/>
                  </a:cubicBezTo>
                  <a:cubicBezTo>
                    <a:pt x="36" y="88"/>
                    <a:pt x="42" y="89"/>
                    <a:pt x="44" y="87"/>
                  </a:cubicBezTo>
                  <a:cubicBezTo>
                    <a:pt x="48" y="88"/>
                    <a:pt x="55" y="87"/>
                    <a:pt x="59" y="89"/>
                  </a:cubicBezTo>
                  <a:cubicBezTo>
                    <a:pt x="61" y="95"/>
                    <a:pt x="59" y="107"/>
                    <a:pt x="56" y="109"/>
                  </a:cubicBezTo>
                  <a:close/>
                  <a:moveTo>
                    <a:pt x="60" y="60"/>
                  </a:moveTo>
                  <a:cubicBezTo>
                    <a:pt x="60" y="62"/>
                    <a:pt x="60" y="64"/>
                    <a:pt x="59" y="64"/>
                  </a:cubicBezTo>
                  <a:cubicBezTo>
                    <a:pt x="57" y="66"/>
                    <a:pt x="53" y="68"/>
                    <a:pt x="49" y="67"/>
                  </a:cubicBezTo>
                  <a:cubicBezTo>
                    <a:pt x="48" y="67"/>
                    <a:pt x="45" y="67"/>
                    <a:pt x="43" y="67"/>
                  </a:cubicBezTo>
                  <a:cubicBezTo>
                    <a:pt x="42" y="67"/>
                    <a:pt x="40" y="68"/>
                    <a:pt x="39" y="68"/>
                  </a:cubicBezTo>
                  <a:cubicBezTo>
                    <a:pt x="38" y="68"/>
                    <a:pt x="37" y="68"/>
                    <a:pt x="36" y="68"/>
                  </a:cubicBezTo>
                  <a:cubicBezTo>
                    <a:pt x="29" y="70"/>
                    <a:pt x="27" y="71"/>
                    <a:pt x="20" y="71"/>
                  </a:cubicBezTo>
                  <a:cubicBezTo>
                    <a:pt x="15" y="59"/>
                    <a:pt x="24" y="56"/>
                    <a:pt x="33" y="51"/>
                  </a:cubicBezTo>
                  <a:cubicBezTo>
                    <a:pt x="35" y="50"/>
                    <a:pt x="38" y="52"/>
                    <a:pt x="40" y="52"/>
                  </a:cubicBezTo>
                  <a:cubicBezTo>
                    <a:pt x="42" y="51"/>
                    <a:pt x="44" y="52"/>
                    <a:pt x="46" y="51"/>
                  </a:cubicBezTo>
                  <a:cubicBezTo>
                    <a:pt x="47" y="51"/>
                    <a:pt x="49" y="49"/>
                    <a:pt x="50" y="49"/>
                  </a:cubicBezTo>
                  <a:cubicBezTo>
                    <a:pt x="51" y="48"/>
                    <a:pt x="53" y="49"/>
                    <a:pt x="54" y="48"/>
                  </a:cubicBezTo>
                  <a:cubicBezTo>
                    <a:pt x="56" y="48"/>
                    <a:pt x="57" y="49"/>
                    <a:pt x="59" y="49"/>
                  </a:cubicBezTo>
                  <a:cubicBezTo>
                    <a:pt x="62" y="52"/>
                    <a:pt x="61" y="55"/>
                    <a:pt x="60" y="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1" name="Freeform 62">
              <a:extLst>
                <a:ext uri="{FF2B5EF4-FFF2-40B4-BE49-F238E27FC236}">
                  <a16:creationId xmlns="" xmlns:a16="http://schemas.microsoft.com/office/drawing/2014/main" id="{8585EE9A-19BF-8444-8E5C-736CD8018E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64376" y="3014663"/>
              <a:ext cx="831850" cy="349250"/>
            </a:xfrm>
            <a:custGeom>
              <a:avLst/>
              <a:gdLst>
                <a:gd name="T0" fmla="*/ 262 w 275"/>
                <a:gd name="T1" fmla="*/ 71 h 114"/>
                <a:gd name="T2" fmla="*/ 242 w 275"/>
                <a:gd name="T3" fmla="*/ 70 h 114"/>
                <a:gd name="T4" fmla="*/ 227 w 275"/>
                <a:gd name="T5" fmla="*/ 69 h 114"/>
                <a:gd name="T6" fmla="*/ 178 w 275"/>
                <a:gd name="T7" fmla="*/ 63 h 114"/>
                <a:gd name="T8" fmla="*/ 186 w 275"/>
                <a:gd name="T9" fmla="*/ 34 h 114"/>
                <a:gd name="T10" fmla="*/ 121 w 275"/>
                <a:gd name="T11" fmla="*/ 40 h 114"/>
                <a:gd name="T12" fmla="*/ 96 w 275"/>
                <a:gd name="T13" fmla="*/ 36 h 114"/>
                <a:gd name="T14" fmla="*/ 104 w 275"/>
                <a:gd name="T15" fmla="*/ 28 h 114"/>
                <a:gd name="T16" fmla="*/ 126 w 275"/>
                <a:gd name="T17" fmla="*/ 32 h 114"/>
                <a:gd name="T18" fmla="*/ 144 w 275"/>
                <a:gd name="T19" fmla="*/ 31 h 114"/>
                <a:gd name="T20" fmla="*/ 178 w 275"/>
                <a:gd name="T21" fmla="*/ 29 h 114"/>
                <a:gd name="T22" fmla="*/ 208 w 275"/>
                <a:gd name="T23" fmla="*/ 40 h 114"/>
                <a:gd name="T24" fmla="*/ 229 w 275"/>
                <a:gd name="T25" fmla="*/ 34 h 114"/>
                <a:gd name="T26" fmla="*/ 217 w 275"/>
                <a:gd name="T27" fmla="*/ 20 h 114"/>
                <a:gd name="T28" fmla="*/ 198 w 275"/>
                <a:gd name="T29" fmla="*/ 17 h 114"/>
                <a:gd name="T30" fmla="*/ 161 w 275"/>
                <a:gd name="T31" fmla="*/ 15 h 114"/>
                <a:gd name="T32" fmla="*/ 146 w 275"/>
                <a:gd name="T33" fmla="*/ 9 h 114"/>
                <a:gd name="T34" fmla="*/ 118 w 275"/>
                <a:gd name="T35" fmla="*/ 1 h 114"/>
                <a:gd name="T36" fmla="*/ 96 w 275"/>
                <a:gd name="T37" fmla="*/ 15 h 114"/>
                <a:gd name="T38" fmla="*/ 56 w 275"/>
                <a:gd name="T39" fmla="*/ 19 h 114"/>
                <a:gd name="T40" fmla="*/ 40 w 275"/>
                <a:gd name="T41" fmla="*/ 32 h 114"/>
                <a:gd name="T42" fmla="*/ 30 w 275"/>
                <a:gd name="T43" fmla="*/ 53 h 114"/>
                <a:gd name="T44" fmla="*/ 36 w 275"/>
                <a:gd name="T45" fmla="*/ 63 h 114"/>
                <a:gd name="T46" fmla="*/ 50 w 275"/>
                <a:gd name="T47" fmla="*/ 61 h 114"/>
                <a:gd name="T48" fmla="*/ 58 w 275"/>
                <a:gd name="T49" fmla="*/ 34 h 114"/>
                <a:gd name="T50" fmla="*/ 87 w 275"/>
                <a:gd name="T51" fmla="*/ 54 h 114"/>
                <a:gd name="T52" fmla="*/ 52 w 275"/>
                <a:gd name="T53" fmla="*/ 69 h 114"/>
                <a:gd name="T54" fmla="*/ 0 w 275"/>
                <a:gd name="T55" fmla="*/ 80 h 114"/>
                <a:gd name="T56" fmla="*/ 46 w 275"/>
                <a:gd name="T57" fmla="*/ 86 h 114"/>
                <a:gd name="T58" fmla="*/ 56 w 275"/>
                <a:gd name="T59" fmla="*/ 97 h 114"/>
                <a:gd name="T60" fmla="*/ 49 w 275"/>
                <a:gd name="T61" fmla="*/ 113 h 114"/>
                <a:gd name="T62" fmla="*/ 73 w 275"/>
                <a:gd name="T63" fmla="*/ 98 h 114"/>
                <a:gd name="T64" fmla="*/ 112 w 275"/>
                <a:gd name="T65" fmla="*/ 98 h 114"/>
                <a:gd name="T66" fmla="*/ 150 w 275"/>
                <a:gd name="T67" fmla="*/ 99 h 114"/>
                <a:gd name="T68" fmla="*/ 175 w 275"/>
                <a:gd name="T69" fmla="*/ 100 h 114"/>
                <a:gd name="T70" fmla="*/ 213 w 275"/>
                <a:gd name="T71" fmla="*/ 103 h 114"/>
                <a:gd name="T72" fmla="*/ 185 w 275"/>
                <a:gd name="T73" fmla="*/ 88 h 114"/>
                <a:gd name="T74" fmla="*/ 189 w 275"/>
                <a:gd name="T75" fmla="*/ 78 h 114"/>
                <a:gd name="T76" fmla="*/ 215 w 275"/>
                <a:gd name="T77" fmla="*/ 83 h 114"/>
                <a:gd name="T78" fmla="*/ 232 w 275"/>
                <a:gd name="T79" fmla="*/ 89 h 114"/>
                <a:gd name="T80" fmla="*/ 259 w 275"/>
                <a:gd name="T81" fmla="*/ 91 h 114"/>
                <a:gd name="T82" fmla="*/ 273 w 275"/>
                <a:gd name="T83" fmla="*/ 80 h 114"/>
                <a:gd name="T84" fmla="*/ 115 w 275"/>
                <a:gd name="T85" fmla="*/ 80 h 114"/>
                <a:gd name="T86" fmla="*/ 91 w 275"/>
                <a:gd name="T87" fmla="*/ 88 h 114"/>
                <a:gd name="T88" fmla="*/ 85 w 275"/>
                <a:gd name="T89" fmla="*/ 80 h 114"/>
                <a:gd name="T90" fmla="*/ 114 w 275"/>
                <a:gd name="T91" fmla="*/ 74 h 114"/>
                <a:gd name="T92" fmla="*/ 125 w 275"/>
                <a:gd name="T93" fmla="*/ 60 h 114"/>
                <a:gd name="T94" fmla="*/ 98 w 275"/>
                <a:gd name="T95" fmla="*/ 63 h 114"/>
                <a:gd name="T96" fmla="*/ 118 w 275"/>
                <a:gd name="T97" fmla="*/ 52 h 114"/>
                <a:gd name="T98" fmla="*/ 125 w 275"/>
                <a:gd name="T99" fmla="*/ 60 h 114"/>
                <a:gd name="T100" fmla="*/ 150 w 275"/>
                <a:gd name="T101" fmla="*/ 84 h 114"/>
                <a:gd name="T102" fmla="*/ 132 w 275"/>
                <a:gd name="T103" fmla="*/ 76 h 114"/>
                <a:gd name="T104" fmla="*/ 161 w 275"/>
                <a:gd name="T105" fmla="*/ 75 h 114"/>
                <a:gd name="T106" fmla="*/ 140 w 275"/>
                <a:gd name="T107" fmla="*/ 61 h 114"/>
                <a:gd name="T108" fmla="*/ 167 w 275"/>
                <a:gd name="T109" fmla="*/ 5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" h="114">
                  <a:moveTo>
                    <a:pt x="271" y="73"/>
                  </a:moveTo>
                  <a:cubicBezTo>
                    <a:pt x="271" y="73"/>
                    <a:pt x="271" y="73"/>
                    <a:pt x="270" y="72"/>
                  </a:cubicBezTo>
                  <a:cubicBezTo>
                    <a:pt x="270" y="72"/>
                    <a:pt x="267" y="73"/>
                    <a:pt x="267" y="74"/>
                  </a:cubicBezTo>
                  <a:cubicBezTo>
                    <a:pt x="265" y="73"/>
                    <a:pt x="263" y="72"/>
                    <a:pt x="262" y="71"/>
                  </a:cubicBezTo>
                  <a:cubicBezTo>
                    <a:pt x="261" y="71"/>
                    <a:pt x="261" y="71"/>
                    <a:pt x="261" y="71"/>
                  </a:cubicBezTo>
                  <a:cubicBezTo>
                    <a:pt x="259" y="72"/>
                    <a:pt x="252" y="68"/>
                    <a:pt x="251" y="68"/>
                  </a:cubicBezTo>
                  <a:cubicBezTo>
                    <a:pt x="249" y="69"/>
                    <a:pt x="247" y="70"/>
                    <a:pt x="244" y="70"/>
                  </a:cubicBezTo>
                  <a:cubicBezTo>
                    <a:pt x="244" y="69"/>
                    <a:pt x="243" y="71"/>
                    <a:pt x="242" y="70"/>
                  </a:cubicBezTo>
                  <a:cubicBezTo>
                    <a:pt x="241" y="70"/>
                    <a:pt x="238" y="68"/>
                    <a:pt x="236" y="68"/>
                  </a:cubicBezTo>
                  <a:cubicBezTo>
                    <a:pt x="235" y="69"/>
                    <a:pt x="234" y="69"/>
                    <a:pt x="233" y="70"/>
                  </a:cubicBezTo>
                  <a:cubicBezTo>
                    <a:pt x="233" y="70"/>
                    <a:pt x="232" y="69"/>
                    <a:pt x="232" y="69"/>
                  </a:cubicBezTo>
                  <a:cubicBezTo>
                    <a:pt x="231" y="68"/>
                    <a:pt x="229" y="70"/>
                    <a:pt x="227" y="69"/>
                  </a:cubicBezTo>
                  <a:cubicBezTo>
                    <a:pt x="222" y="66"/>
                    <a:pt x="216" y="68"/>
                    <a:pt x="209" y="68"/>
                  </a:cubicBezTo>
                  <a:cubicBezTo>
                    <a:pt x="207" y="66"/>
                    <a:pt x="203" y="68"/>
                    <a:pt x="202" y="67"/>
                  </a:cubicBezTo>
                  <a:cubicBezTo>
                    <a:pt x="198" y="64"/>
                    <a:pt x="190" y="67"/>
                    <a:pt x="185" y="64"/>
                  </a:cubicBezTo>
                  <a:cubicBezTo>
                    <a:pt x="183" y="66"/>
                    <a:pt x="178" y="63"/>
                    <a:pt x="178" y="63"/>
                  </a:cubicBezTo>
                  <a:cubicBezTo>
                    <a:pt x="176" y="63"/>
                    <a:pt x="177" y="60"/>
                    <a:pt x="178" y="58"/>
                  </a:cubicBezTo>
                  <a:cubicBezTo>
                    <a:pt x="179" y="56"/>
                    <a:pt x="190" y="48"/>
                    <a:pt x="192" y="48"/>
                  </a:cubicBezTo>
                  <a:cubicBezTo>
                    <a:pt x="193" y="45"/>
                    <a:pt x="193" y="38"/>
                    <a:pt x="190" y="36"/>
                  </a:cubicBezTo>
                  <a:cubicBezTo>
                    <a:pt x="189" y="35"/>
                    <a:pt x="186" y="34"/>
                    <a:pt x="186" y="34"/>
                  </a:cubicBezTo>
                  <a:cubicBezTo>
                    <a:pt x="185" y="34"/>
                    <a:pt x="174" y="39"/>
                    <a:pt x="174" y="40"/>
                  </a:cubicBezTo>
                  <a:cubicBezTo>
                    <a:pt x="163" y="39"/>
                    <a:pt x="149" y="41"/>
                    <a:pt x="141" y="40"/>
                  </a:cubicBezTo>
                  <a:cubicBezTo>
                    <a:pt x="138" y="39"/>
                    <a:pt x="129" y="41"/>
                    <a:pt x="127" y="40"/>
                  </a:cubicBezTo>
                  <a:cubicBezTo>
                    <a:pt x="125" y="40"/>
                    <a:pt x="123" y="40"/>
                    <a:pt x="121" y="40"/>
                  </a:cubicBezTo>
                  <a:cubicBezTo>
                    <a:pt x="120" y="40"/>
                    <a:pt x="118" y="41"/>
                    <a:pt x="116" y="40"/>
                  </a:cubicBezTo>
                  <a:cubicBezTo>
                    <a:pt x="113" y="40"/>
                    <a:pt x="108" y="40"/>
                    <a:pt x="105" y="39"/>
                  </a:cubicBezTo>
                  <a:cubicBezTo>
                    <a:pt x="104" y="40"/>
                    <a:pt x="103" y="40"/>
                    <a:pt x="102" y="40"/>
                  </a:cubicBezTo>
                  <a:cubicBezTo>
                    <a:pt x="100" y="38"/>
                    <a:pt x="98" y="37"/>
                    <a:pt x="96" y="36"/>
                  </a:cubicBezTo>
                  <a:cubicBezTo>
                    <a:pt x="92" y="34"/>
                    <a:pt x="87" y="35"/>
                    <a:pt x="85" y="32"/>
                  </a:cubicBezTo>
                  <a:cubicBezTo>
                    <a:pt x="85" y="32"/>
                    <a:pt x="85" y="32"/>
                    <a:pt x="85" y="31"/>
                  </a:cubicBezTo>
                  <a:cubicBezTo>
                    <a:pt x="84" y="30"/>
                    <a:pt x="91" y="28"/>
                    <a:pt x="93" y="29"/>
                  </a:cubicBezTo>
                  <a:cubicBezTo>
                    <a:pt x="93" y="29"/>
                    <a:pt x="102" y="29"/>
                    <a:pt x="104" y="28"/>
                  </a:cubicBezTo>
                  <a:cubicBezTo>
                    <a:pt x="106" y="28"/>
                    <a:pt x="108" y="26"/>
                    <a:pt x="111" y="27"/>
                  </a:cubicBezTo>
                  <a:cubicBezTo>
                    <a:pt x="113" y="27"/>
                    <a:pt x="115" y="29"/>
                    <a:pt x="118" y="30"/>
                  </a:cubicBezTo>
                  <a:cubicBezTo>
                    <a:pt x="120" y="30"/>
                    <a:pt x="122" y="28"/>
                    <a:pt x="125" y="29"/>
                  </a:cubicBezTo>
                  <a:cubicBezTo>
                    <a:pt x="125" y="30"/>
                    <a:pt x="125" y="31"/>
                    <a:pt x="126" y="32"/>
                  </a:cubicBezTo>
                  <a:cubicBezTo>
                    <a:pt x="126" y="33"/>
                    <a:pt x="128" y="31"/>
                    <a:pt x="128" y="32"/>
                  </a:cubicBezTo>
                  <a:cubicBezTo>
                    <a:pt x="129" y="33"/>
                    <a:pt x="129" y="33"/>
                    <a:pt x="130" y="33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34" y="31"/>
                    <a:pt x="140" y="33"/>
                    <a:pt x="144" y="31"/>
                  </a:cubicBezTo>
                  <a:cubicBezTo>
                    <a:pt x="143" y="30"/>
                    <a:pt x="148" y="31"/>
                    <a:pt x="148" y="31"/>
                  </a:cubicBezTo>
                  <a:cubicBezTo>
                    <a:pt x="151" y="29"/>
                    <a:pt x="153" y="28"/>
                    <a:pt x="157" y="29"/>
                  </a:cubicBezTo>
                  <a:cubicBezTo>
                    <a:pt x="158" y="29"/>
                    <a:pt x="163" y="26"/>
                    <a:pt x="165" y="28"/>
                  </a:cubicBezTo>
                  <a:cubicBezTo>
                    <a:pt x="169" y="29"/>
                    <a:pt x="177" y="28"/>
                    <a:pt x="178" y="29"/>
                  </a:cubicBezTo>
                  <a:cubicBezTo>
                    <a:pt x="179" y="29"/>
                    <a:pt x="192" y="28"/>
                    <a:pt x="195" y="27"/>
                  </a:cubicBezTo>
                  <a:cubicBezTo>
                    <a:pt x="196" y="27"/>
                    <a:pt x="198" y="28"/>
                    <a:pt x="199" y="28"/>
                  </a:cubicBezTo>
                  <a:cubicBezTo>
                    <a:pt x="205" y="28"/>
                    <a:pt x="212" y="28"/>
                    <a:pt x="213" y="35"/>
                  </a:cubicBezTo>
                  <a:cubicBezTo>
                    <a:pt x="211" y="37"/>
                    <a:pt x="209" y="39"/>
                    <a:pt x="208" y="40"/>
                  </a:cubicBezTo>
                  <a:cubicBezTo>
                    <a:pt x="205" y="45"/>
                    <a:pt x="208" y="56"/>
                    <a:pt x="209" y="61"/>
                  </a:cubicBezTo>
                  <a:cubicBezTo>
                    <a:pt x="212" y="62"/>
                    <a:pt x="217" y="59"/>
                    <a:pt x="220" y="56"/>
                  </a:cubicBezTo>
                  <a:cubicBezTo>
                    <a:pt x="221" y="57"/>
                    <a:pt x="224" y="52"/>
                    <a:pt x="224" y="51"/>
                  </a:cubicBezTo>
                  <a:cubicBezTo>
                    <a:pt x="227" y="48"/>
                    <a:pt x="231" y="40"/>
                    <a:pt x="229" y="34"/>
                  </a:cubicBezTo>
                  <a:cubicBezTo>
                    <a:pt x="228" y="32"/>
                    <a:pt x="226" y="31"/>
                    <a:pt x="225" y="30"/>
                  </a:cubicBezTo>
                  <a:cubicBezTo>
                    <a:pt x="225" y="29"/>
                    <a:pt x="224" y="28"/>
                    <a:pt x="224" y="27"/>
                  </a:cubicBezTo>
                  <a:cubicBezTo>
                    <a:pt x="223" y="26"/>
                    <a:pt x="221" y="24"/>
                    <a:pt x="221" y="23"/>
                  </a:cubicBezTo>
                  <a:cubicBezTo>
                    <a:pt x="219" y="22"/>
                    <a:pt x="219" y="21"/>
                    <a:pt x="217" y="20"/>
                  </a:cubicBezTo>
                  <a:cubicBezTo>
                    <a:pt x="216" y="21"/>
                    <a:pt x="209" y="16"/>
                    <a:pt x="206" y="18"/>
                  </a:cubicBezTo>
                  <a:cubicBezTo>
                    <a:pt x="206" y="18"/>
                    <a:pt x="205" y="18"/>
                    <a:pt x="205" y="18"/>
                  </a:cubicBezTo>
                  <a:cubicBezTo>
                    <a:pt x="203" y="18"/>
                    <a:pt x="201" y="17"/>
                    <a:pt x="198" y="17"/>
                  </a:cubicBezTo>
                  <a:cubicBezTo>
                    <a:pt x="198" y="17"/>
                    <a:pt x="198" y="17"/>
                    <a:pt x="198" y="17"/>
                  </a:cubicBezTo>
                  <a:cubicBezTo>
                    <a:pt x="197" y="16"/>
                    <a:pt x="187" y="15"/>
                    <a:pt x="184" y="14"/>
                  </a:cubicBezTo>
                  <a:cubicBezTo>
                    <a:pt x="178" y="13"/>
                    <a:pt x="174" y="16"/>
                    <a:pt x="170" y="16"/>
                  </a:cubicBezTo>
                  <a:cubicBezTo>
                    <a:pt x="169" y="16"/>
                    <a:pt x="166" y="18"/>
                    <a:pt x="165" y="17"/>
                  </a:cubicBezTo>
                  <a:cubicBezTo>
                    <a:pt x="164" y="17"/>
                    <a:pt x="161" y="15"/>
                    <a:pt x="161" y="15"/>
                  </a:cubicBezTo>
                  <a:cubicBezTo>
                    <a:pt x="160" y="15"/>
                    <a:pt x="160" y="16"/>
                    <a:pt x="159" y="15"/>
                  </a:cubicBezTo>
                  <a:cubicBezTo>
                    <a:pt x="158" y="15"/>
                    <a:pt x="156" y="14"/>
                    <a:pt x="155" y="13"/>
                  </a:cubicBezTo>
                  <a:cubicBezTo>
                    <a:pt x="155" y="13"/>
                    <a:pt x="150" y="13"/>
                    <a:pt x="150" y="12"/>
                  </a:cubicBezTo>
                  <a:cubicBezTo>
                    <a:pt x="149" y="11"/>
                    <a:pt x="147" y="9"/>
                    <a:pt x="146" y="9"/>
                  </a:cubicBezTo>
                  <a:cubicBezTo>
                    <a:pt x="143" y="8"/>
                    <a:pt x="139" y="7"/>
                    <a:pt x="137" y="5"/>
                  </a:cubicBezTo>
                  <a:cubicBezTo>
                    <a:pt x="137" y="5"/>
                    <a:pt x="136" y="4"/>
                    <a:pt x="136" y="4"/>
                  </a:cubicBezTo>
                  <a:cubicBezTo>
                    <a:pt x="132" y="2"/>
                    <a:pt x="129" y="5"/>
                    <a:pt x="125" y="3"/>
                  </a:cubicBezTo>
                  <a:cubicBezTo>
                    <a:pt x="126" y="3"/>
                    <a:pt x="118" y="1"/>
                    <a:pt x="118" y="1"/>
                  </a:cubicBezTo>
                  <a:cubicBezTo>
                    <a:pt x="117" y="0"/>
                    <a:pt x="117" y="0"/>
                    <a:pt x="116" y="0"/>
                  </a:cubicBezTo>
                  <a:cubicBezTo>
                    <a:pt x="116" y="1"/>
                    <a:pt x="114" y="1"/>
                    <a:pt x="113" y="2"/>
                  </a:cubicBezTo>
                  <a:cubicBezTo>
                    <a:pt x="113" y="2"/>
                    <a:pt x="112" y="8"/>
                    <a:pt x="110" y="9"/>
                  </a:cubicBezTo>
                  <a:cubicBezTo>
                    <a:pt x="105" y="11"/>
                    <a:pt x="101" y="13"/>
                    <a:pt x="96" y="15"/>
                  </a:cubicBezTo>
                  <a:cubicBezTo>
                    <a:pt x="94" y="15"/>
                    <a:pt x="92" y="16"/>
                    <a:pt x="90" y="16"/>
                  </a:cubicBezTo>
                  <a:cubicBezTo>
                    <a:pt x="87" y="18"/>
                    <a:pt x="83" y="17"/>
                    <a:pt x="79" y="18"/>
                  </a:cubicBezTo>
                  <a:cubicBezTo>
                    <a:pt x="78" y="19"/>
                    <a:pt x="76" y="18"/>
                    <a:pt x="75" y="18"/>
                  </a:cubicBezTo>
                  <a:cubicBezTo>
                    <a:pt x="69" y="19"/>
                    <a:pt x="63" y="16"/>
                    <a:pt x="56" y="19"/>
                  </a:cubicBezTo>
                  <a:cubicBezTo>
                    <a:pt x="53" y="20"/>
                    <a:pt x="50" y="22"/>
                    <a:pt x="48" y="24"/>
                  </a:cubicBezTo>
                  <a:cubicBezTo>
                    <a:pt x="48" y="25"/>
                    <a:pt x="47" y="26"/>
                    <a:pt x="47" y="27"/>
                  </a:cubicBezTo>
                  <a:cubicBezTo>
                    <a:pt x="45" y="28"/>
                    <a:pt x="44" y="30"/>
                    <a:pt x="42" y="32"/>
                  </a:cubicBezTo>
                  <a:cubicBezTo>
                    <a:pt x="41" y="32"/>
                    <a:pt x="40" y="32"/>
                    <a:pt x="40" y="32"/>
                  </a:cubicBezTo>
                  <a:cubicBezTo>
                    <a:pt x="39" y="33"/>
                    <a:pt x="36" y="36"/>
                    <a:pt x="36" y="38"/>
                  </a:cubicBezTo>
                  <a:cubicBezTo>
                    <a:pt x="36" y="38"/>
                    <a:pt x="36" y="39"/>
                    <a:pt x="36" y="39"/>
                  </a:cubicBezTo>
                  <a:cubicBezTo>
                    <a:pt x="34" y="42"/>
                    <a:pt x="31" y="44"/>
                    <a:pt x="30" y="47"/>
                  </a:cubicBezTo>
                  <a:cubicBezTo>
                    <a:pt x="30" y="49"/>
                    <a:pt x="30" y="51"/>
                    <a:pt x="30" y="53"/>
                  </a:cubicBezTo>
                  <a:cubicBezTo>
                    <a:pt x="29" y="54"/>
                    <a:pt x="29" y="55"/>
                    <a:pt x="29" y="57"/>
                  </a:cubicBezTo>
                  <a:cubicBezTo>
                    <a:pt x="30" y="57"/>
                    <a:pt x="30" y="58"/>
                    <a:pt x="30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4" y="60"/>
                    <a:pt x="34" y="61"/>
                    <a:pt x="36" y="63"/>
                  </a:cubicBezTo>
                  <a:cubicBezTo>
                    <a:pt x="37" y="62"/>
                    <a:pt x="42" y="65"/>
                    <a:pt x="43" y="65"/>
                  </a:cubicBezTo>
                  <a:cubicBezTo>
                    <a:pt x="45" y="66"/>
                    <a:pt x="48" y="64"/>
                    <a:pt x="49" y="62"/>
                  </a:cubicBezTo>
                  <a:cubicBezTo>
                    <a:pt x="50" y="62"/>
                    <a:pt x="50" y="62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2" y="56"/>
                    <a:pt x="52" y="56"/>
                  </a:cubicBezTo>
                  <a:cubicBezTo>
                    <a:pt x="52" y="55"/>
                    <a:pt x="52" y="54"/>
                    <a:pt x="52" y="53"/>
                  </a:cubicBezTo>
                  <a:cubicBezTo>
                    <a:pt x="56" y="47"/>
                    <a:pt x="56" y="40"/>
                    <a:pt x="58" y="34"/>
                  </a:cubicBezTo>
                  <a:cubicBezTo>
                    <a:pt x="61" y="33"/>
                    <a:pt x="70" y="31"/>
                    <a:pt x="73" y="32"/>
                  </a:cubicBezTo>
                  <a:cubicBezTo>
                    <a:pt x="77" y="34"/>
                    <a:pt x="85" y="45"/>
                    <a:pt x="85" y="51"/>
                  </a:cubicBezTo>
                  <a:cubicBezTo>
                    <a:pt x="86" y="52"/>
                    <a:pt x="86" y="53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6" y="54"/>
                    <a:pt x="84" y="60"/>
                    <a:pt x="83" y="61"/>
                  </a:cubicBezTo>
                  <a:cubicBezTo>
                    <a:pt x="81" y="63"/>
                    <a:pt x="73" y="66"/>
                    <a:pt x="69" y="66"/>
                  </a:cubicBezTo>
                  <a:cubicBezTo>
                    <a:pt x="65" y="65"/>
                    <a:pt x="60" y="67"/>
                    <a:pt x="56" y="67"/>
                  </a:cubicBezTo>
                  <a:cubicBezTo>
                    <a:pt x="54" y="67"/>
                    <a:pt x="53" y="68"/>
                    <a:pt x="52" y="69"/>
                  </a:cubicBezTo>
                  <a:cubicBezTo>
                    <a:pt x="40" y="69"/>
                    <a:pt x="27" y="70"/>
                    <a:pt x="15" y="75"/>
                  </a:cubicBezTo>
                  <a:cubicBezTo>
                    <a:pt x="14" y="76"/>
                    <a:pt x="12" y="75"/>
                    <a:pt x="12" y="75"/>
                  </a:cubicBezTo>
                  <a:cubicBezTo>
                    <a:pt x="9" y="76"/>
                    <a:pt x="7" y="75"/>
                    <a:pt x="5" y="76"/>
                  </a:cubicBezTo>
                  <a:cubicBezTo>
                    <a:pt x="3" y="77"/>
                    <a:pt x="2" y="79"/>
                    <a:pt x="0" y="80"/>
                  </a:cubicBezTo>
                  <a:cubicBezTo>
                    <a:pt x="0" y="91"/>
                    <a:pt x="3" y="91"/>
                    <a:pt x="7" y="97"/>
                  </a:cubicBezTo>
                  <a:cubicBezTo>
                    <a:pt x="17" y="97"/>
                    <a:pt x="21" y="95"/>
                    <a:pt x="30" y="91"/>
                  </a:cubicBezTo>
                  <a:cubicBezTo>
                    <a:pt x="31" y="90"/>
                    <a:pt x="33" y="91"/>
                    <a:pt x="34" y="91"/>
                  </a:cubicBezTo>
                  <a:cubicBezTo>
                    <a:pt x="38" y="89"/>
                    <a:pt x="42" y="88"/>
                    <a:pt x="46" y="86"/>
                  </a:cubicBezTo>
                  <a:cubicBezTo>
                    <a:pt x="48" y="85"/>
                    <a:pt x="57" y="79"/>
                    <a:pt x="59" y="82"/>
                  </a:cubicBezTo>
                  <a:cubicBezTo>
                    <a:pt x="60" y="81"/>
                    <a:pt x="67" y="80"/>
                    <a:pt x="69" y="80"/>
                  </a:cubicBezTo>
                  <a:cubicBezTo>
                    <a:pt x="69" y="80"/>
                    <a:pt x="68" y="80"/>
                    <a:pt x="69" y="80"/>
                  </a:cubicBezTo>
                  <a:cubicBezTo>
                    <a:pt x="69" y="84"/>
                    <a:pt x="59" y="95"/>
                    <a:pt x="56" y="97"/>
                  </a:cubicBezTo>
                  <a:cubicBezTo>
                    <a:pt x="55" y="97"/>
                    <a:pt x="55" y="100"/>
                    <a:pt x="53" y="101"/>
                  </a:cubicBezTo>
                  <a:cubicBezTo>
                    <a:pt x="53" y="102"/>
                    <a:pt x="54" y="103"/>
                    <a:pt x="53" y="105"/>
                  </a:cubicBezTo>
                  <a:cubicBezTo>
                    <a:pt x="53" y="106"/>
                    <a:pt x="52" y="106"/>
                    <a:pt x="51" y="107"/>
                  </a:cubicBezTo>
                  <a:cubicBezTo>
                    <a:pt x="50" y="108"/>
                    <a:pt x="50" y="111"/>
                    <a:pt x="49" y="113"/>
                  </a:cubicBezTo>
                  <a:cubicBezTo>
                    <a:pt x="49" y="113"/>
                    <a:pt x="49" y="114"/>
                    <a:pt x="50" y="114"/>
                  </a:cubicBezTo>
                  <a:cubicBezTo>
                    <a:pt x="50" y="114"/>
                    <a:pt x="54" y="112"/>
                    <a:pt x="55" y="112"/>
                  </a:cubicBezTo>
                  <a:cubicBezTo>
                    <a:pt x="57" y="110"/>
                    <a:pt x="71" y="99"/>
                    <a:pt x="71" y="99"/>
                  </a:cubicBezTo>
                  <a:cubicBezTo>
                    <a:pt x="72" y="98"/>
                    <a:pt x="72" y="98"/>
                    <a:pt x="73" y="98"/>
                  </a:cubicBezTo>
                  <a:cubicBezTo>
                    <a:pt x="79" y="103"/>
                    <a:pt x="86" y="102"/>
                    <a:pt x="93" y="100"/>
                  </a:cubicBezTo>
                  <a:cubicBezTo>
                    <a:pt x="95" y="99"/>
                    <a:pt x="100" y="100"/>
                    <a:pt x="101" y="100"/>
                  </a:cubicBezTo>
                  <a:cubicBezTo>
                    <a:pt x="101" y="99"/>
                    <a:pt x="107" y="99"/>
                    <a:pt x="107" y="99"/>
                  </a:cubicBezTo>
                  <a:cubicBezTo>
                    <a:pt x="108" y="100"/>
                    <a:pt x="110" y="97"/>
                    <a:pt x="112" y="98"/>
                  </a:cubicBezTo>
                  <a:cubicBezTo>
                    <a:pt x="123" y="99"/>
                    <a:pt x="123" y="99"/>
                    <a:pt x="123" y="99"/>
                  </a:cubicBezTo>
                  <a:cubicBezTo>
                    <a:pt x="124" y="98"/>
                    <a:pt x="130" y="97"/>
                    <a:pt x="130" y="97"/>
                  </a:cubicBezTo>
                  <a:cubicBezTo>
                    <a:pt x="132" y="97"/>
                    <a:pt x="134" y="97"/>
                    <a:pt x="136" y="97"/>
                  </a:cubicBezTo>
                  <a:cubicBezTo>
                    <a:pt x="139" y="99"/>
                    <a:pt x="149" y="97"/>
                    <a:pt x="150" y="99"/>
                  </a:cubicBezTo>
                  <a:cubicBezTo>
                    <a:pt x="150" y="98"/>
                    <a:pt x="155" y="98"/>
                    <a:pt x="156" y="99"/>
                  </a:cubicBezTo>
                  <a:cubicBezTo>
                    <a:pt x="156" y="99"/>
                    <a:pt x="159" y="98"/>
                    <a:pt x="160" y="99"/>
                  </a:cubicBezTo>
                  <a:cubicBezTo>
                    <a:pt x="160" y="99"/>
                    <a:pt x="161" y="99"/>
                    <a:pt x="161" y="99"/>
                  </a:cubicBezTo>
                  <a:cubicBezTo>
                    <a:pt x="162" y="99"/>
                    <a:pt x="173" y="99"/>
                    <a:pt x="175" y="100"/>
                  </a:cubicBezTo>
                  <a:cubicBezTo>
                    <a:pt x="175" y="100"/>
                    <a:pt x="177" y="99"/>
                    <a:pt x="179" y="100"/>
                  </a:cubicBezTo>
                  <a:cubicBezTo>
                    <a:pt x="186" y="103"/>
                    <a:pt x="194" y="103"/>
                    <a:pt x="202" y="104"/>
                  </a:cubicBezTo>
                  <a:cubicBezTo>
                    <a:pt x="203" y="105"/>
                    <a:pt x="204" y="103"/>
                    <a:pt x="207" y="104"/>
                  </a:cubicBezTo>
                  <a:cubicBezTo>
                    <a:pt x="208" y="103"/>
                    <a:pt x="211" y="103"/>
                    <a:pt x="213" y="103"/>
                  </a:cubicBezTo>
                  <a:cubicBezTo>
                    <a:pt x="214" y="101"/>
                    <a:pt x="213" y="98"/>
                    <a:pt x="213" y="96"/>
                  </a:cubicBezTo>
                  <a:cubicBezTo>
                    <a:pt x="208" y="93"/>
                    <a:pt x="204" y="88"/>
                    <a:pt x="196" y="90"/>
                  </a:cubicBezTo>
                  <a:cubicBezTo>
                    <a:pt x="196" y="89"/>
                    <a:pt x="191" y="88"/>
                    <a:pt x="190" y="88"/>
                  </a:cubicBezTo>
                  <a:cubicBezTo>
                    <a:pt x="188" y="88"/>
                    <a:pt x="187" y="88"/>
                    <a:pt x="185" y="88"/>
                  </a:cubicBezTo>
                  <a:cubicBezTo>
                    <a:pt x="180" y="85"/>
                    <a:pt x="172" y="86"/>
                    <a:pt x="165" y="85"/>
                  </a:cubicBezTo>
                  <a:cubicBezTo>
                    <a:pt x="164" y="82"/>
                    <a:pt x="168" y="81"/>
                    <a:pt x="169" y="79"/>
                  </a:cubicBezTo>
                  <a:cubicBezTo>
                    <a:pt x="168" y="78"/>
                    <a:pt x="170" y="77"/>
                    <a:pt x="170" y="76"/>
                  </a:cubicBezTo>
                  <a:cubicBezTo>
                    <a:pt x="176" y="76"/>
                    <a:pt x="184" y="74"/>
                    <a:pt x="189" y="78"/>
                  </a:cubicBezTo>
                  <a:cubicBezTo>
                    <a:pt x="190" y="76"/>
                    <a:pt x="197" y="80"/>
                    <a:pt x="198" y="80"/>
                  </a:cubicBezTo>
                  <a:cubicBezTo>
                    <a:pt x="200" y="79"/>
                    <a:pt x="203" y="81"/>
                    <a:pt x="204" y="82"/>
                  </a:cubicBezTo>
                  <a:cubicBezTo>
                    <a:pt x="206" y="79"/>
                    <a:pt x="210" y="83"/>
                    <a:pt x="213" y="83"/>
                  </a:cubicBezTo>
                  <a:cubicBezTo>
                    <a:pt x="214" y="83"/>
                    <a:pt x="214" y="83"/>
                    <a:pt x="215" y="83"/>
                  </a:cubicBezTo>
                  <a:cubicBezTo>
                    <a:pt x="216" y="84"/>
                    <a:pt x="216" y="85"/>
                    <a:pt x="217" y="86"/>
                  </a:cubicBezTo>
                  <a:cubicBezTo>
                    <a:pt x="218" y="85"/>
                    <a:pt x="221" y="87"/>
                    <a:pt x="222" y="87"/>
                  </a:cubicBezTo>
                  <a:cubicBezTo>
                    <a:pt x="223" y="87"/>
                    <a:pt x="227" y="88"/>
                    <a:pt x="228" y="89"/>
                  </a:cubicBezTo>
                  <a:cubicBezTo>
                    <a:pt x="229" y="89"/>
                    <a:pt x="231" y="89"/>
                    <a:pt x="232" y="89"/>
                  </a:cubicBezTo>
                  <a:cubicBezTo>
                    <a:pt x="233" y="89"/>
                    <a:pt x="234" y="90"/>
                    <a:pt x="235" y="90"/>
                  </a:cubicBezTo>
                  <a:cubicBezTo>
                    <a:pt x="236" y="90"/>
                    <a:pt x="235" y="90"/>
                    <a:pt x="235" y="90"/>
                  </a:cubicBezTo>
                  <a:cubicBezTo>
                    <a:pt x="239" y="91"/>
                    <a:pt x="253" y="93"/>
                    <a:pt x="255" y="90"/>
                  </a:cubicBezTo>
                  <a:cubicBezTo>
                    <a:pt x="257" y="91"/>
                    <a:pt x="258" y="91"/>
                    <a:pt x="259" y="91"/>
                  </a:cubicBezTo>
                  <a:cubicBezTo>
                    <a:pt x="259" y="90"/>
                    <a:pt x="260" y="89"/>
                    <a:pt x="261" y="88"/>
                  </a:cubicBezTo>
                  <a:cubicBezTo>
                    <a:pt x="263" y="87"/>
                    <a:pt x="268" y="87"/>
                    <a:pt x="270" y="85"/>
                  </a:cubicBezTo>
                  <a:cubicBezTo>
                    <a:pt x="270" y="84"/>
                    <a:pt x="271" y="83"/>
                    <a:pt x="271" y="82"/>
                  </a:cubicBezTo>
                  <a:cubicBezTo>
                    <a:pt x="272" y="81"/>
                    <a:pt x="273" y="81"/>
                    <a:pt x="273" y="80"/>
                  </a:cubicBezTo>
                  <a:cubicBezTo>
                    <a:pt x="275" y="77"/>
                    <a:pt x="271" y="75"/>
                    <a:pt x="271" y="73"/>
                  </a:cubicBezTo>
                  <a:close/>
                  <a:moveTo>
                    <a:pt x="119" y="76"/>
                  </a:moveTo>
                  <a:cubicBezTo>
                    <a:pt x="119" y="76"/>
                    <a:pt x="119" y="76"/>
                    <a:pt x="119" y="77"/>
                  </a:cubicBezTo>
                  <a:cubicBezTo>
                    <a:pt x="118" y="78"/>
                    <a:pt x="117" y="79"/>
                    <a:pt x="115" y="80"/>
                  </a:cubicBezTo>
                  <a:cubicBezTo>
                    <a:pt x="115" y="81"/>
                    <a:pt x="115" y="82"/>
                    <a:pt x="115" y="83"/>
                  </a:cubicBezTo>
                  <a:cubicBezTo>
                    <a:pt x="114" y="84"/>
                    <a:pt x="112" y="84"/>
                    <a:pt x="111" y="85"/>
                  </a:cubicBezTo>
                  <a:cubicBezTo>
                    <a:pt x="110" y="85"/>
                    <a:pt x="110" y="85"/>
                    <a:pt x="109" y="85"/>
                  </a:cubicBezTo>
                  <a:cubicBezTo>
                    <a:pt x="109" y="85"/>
                    <a:pt x="93" y="87"/>
                    <a:pt x="91" y="88"/>
                  </a:cubicBezTo>
                  <a:cubicBezTo>
                    <a:pt x="89" y="89"/>
                    <a:pt x="87" y="88"/>
                    <a:pt x="87" y="88"/>
                  </a:cubicBezTo>
                  <a:cubicBezTo>
                    <a:pt x="85" y="89"/>
                    <a:pt x="83" y="89"/>
                    <a:pt x="81" y="90"/>
                  </a:cubicBezTo>
                  <a:cubicBezTo>
                    <a:pt x="80" y="90"/>
                    <a:pt x="80" y="90"/>
                    <a:pt x="79" y="89"/>
                  </a:cubicBezTo>
                  <a:cubicBezTo>
                    <a:pt x="79" y="88"/>
                    <a:pt x="84" y="82"/>
                    <a:pt x="85" y="80"/>
                  </a:cubicBezTo>
                  <a:cubicBezTo>
                    <a:pt x="90" y="81"/>
                    <a:pt x="95" y="78"/>
                    <a:pt x="98" y="76"/>
                  </a:cubicBezTo>
                  <a:cubicBezTo>
                    <a:pt x="98" y="76"/>
                    <a:pt x="101" y="77"/>
                    <a:pt x="101" y="77"/>
                  </a:cubicBezTo>
                  <a:cubicBezTo>
                    <a:pt x="101" y="76"/>
                    <a:pt x="105" y="75"/>
                    <a:pt x="105" y="75"/>
                  </a:cubicBezTo>
                  <a:cubicBezTo>
                    <a:pt x="108" y="74"/>
                    <a:pt x="113" y="76"/>
                    <a:pt x="114" y="74"/>
                  </a:cubicBezTo>
                  <a:cubicBezTo>
                    <a:pt x="115" y="74"/>
                    <a:pt x="115" y="74"/>
                    <a:pt x="115" y="75"/>
                  </a:cubicBezTo>
                  <a:cubicBezTo>
                    <a:pt x="117" y="74"/>
                    <a:pt x="118" y="75"/>
                    <a:pt x="119" y="75"/>
                  </a:cubicBezTo>
                  <a:cubicBezTo>
                    <a:pt x="119" y="76"/>
                    <a:pt x="119" y="76"/>
                    <a:pt x="119" y="76"/>
                  </a:cubicBezTo>
                  <a:close/>
                  <a:moveTo>
                    <a:pt x="125" y="60"/>
                  </a:moveTo>
                  <a:cubicBezTo>
                    <a:pt x="124" y="61"/>
                    <a:pt x="122" y="63"/>
                    <a:pt x="120" y="63"/>
                  </a:cubicBezTo>
                  <a:cubicBezTo>
                    <a:pt x="120" y="62"/>
                    <a:pt x="120" y="62"/>
                    <a:pt x="120" y="63"/>
                  </a:cubicBezTo>
                  <a:cubicBezTo>
                    <a:pt x="116" y="64"/>
                    <a:pt x="110" y="60"/>
                    <a:pt x="106" y="62"/>
                  </a:cubicBezTo>
                  <a:cubicBezTo>
                    <a:pt x="104" y="63"/>
                    <a:pt x="100" y="64"/>
                    <a:pt x="98" y="63"/>
                  </a:cubicBezTo>
                  <a:cubicBezTo>
                    <a:pt x="97" y="63"/>
                    <a:pt x="97" y="63"/>
                    <a:pt x="97" y="63"/>
                  </a:cubicBezTo>
                  <a:cubicBezTo>
                    <a:pt x="97" y="60"/>
                    <a:pt x="97" y="60"/>
                    <a:pt x="98" y="58"/>
                  </a:cubicBezTo>
                  <a:cubicBezTo>
                    <a:pt x="102" y="56"/>
                    <a:pt x="112" y="51"/>
                    <a:pt x="117" y="53"/>
                  </a:cubicBezTo>
                  <a:cubicBezTo>
                    <a:pt x="118" y="53"/>
                    <a:pt x="118" y="52"/>
                    <a:pt x="118" y="52"/>
                  </a:cubicBezTo>
                  <a:cubicBezTo>
                    <a:pt x="122" y="53"/>
                    <a:pt x="125" y="54"/>
                    <a:pt x="127" y="54"/>
                  </a:cubicBezTo>
                  <a:cubicBezTo>
                    <a:pt x="127" y="54"/>
                    <a:pt x="128" y="55"/>
                    <a:pt x="128" y="55"/>
                  </a:cubicBezTo>
                  <a:cubicBezTo>
                    <a:pt x="128" y="57"/>
                    <a:pt x="127" y="59"/>
                    <a:pt x="125" y="60"/>
                  </a:cubicBezTo>
                  <a:cubicBezTo>
                    <a:pt x="125" y="60"/>
                    <a:pt x="125" y="60"/>
                    <a:pt x="125" y="60"/>
                  </a:cubicBezTo>
                  <a:close/>
                  <a:moveTo>
                    <a:pt x="161" y="75"/>
                  </a:moveTo>
                  <a:cubicBezTo>
                    <a:pt x="159" y="77"/>
                    <a:pt x="158" y="79"/>
                    <a:pt x="157" y="81"/>
                  </a:cubicBezTo>
                  <a:cubicBezTo>
                    <a:pt x="157" y="82"/>
                    <a:pt x="157" y="82"/>
                    <a:pt x="158" y="83"/>
                  </a:cubicBezTo>
                  <a:cubicBezTo>
                    <a:pt x="157" y="86"/>
                    <a:pt x="152" y="85"/>
                    <a:pt x="150" y="84"/>
                  </a:cubicBezTo>
                  <a:cubicBezTo>
                    <a:pt x="149" y="84"/>
                    <a:pt x="148" y="85"/>
                    <a:pt x="147" y="85"/>
                  </a:cubicBezTo>
                  <a:cubicBezTo>
                    <a:pt x="147" y="85"/>
                    <a:pt x="129" y="85"/>
                    <a:pt x="126" y="83"/>
                  </a:cubicBezTo>
                  <a:cubicBezTo>
                    <a:pt x="126" y="81"/>
                    <a:pt x="129" y="79"/>
                    <a:pt x="131" y="78"/>
                  </a:cubicBezTo>
                  <a:cubicBezTo>
                    <a:pt x="132" y="77"/>
                    <a:pt x="131" y="76"/>
                    <a:pt x="132" y="76"/>
                  </a:cubicBezTo>
                  <a:cubicBezTo>
                    <a:pt x="134" y="74"/>
                    <a:pt x="149" y="73"/>
                    <a:pt x="152" y="73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56" y="73"/>
                    <a:pt x="158" y="73"/>
                    <a:pt x="161" y="74"/>
                  </a:cubicBezTo>
                  <a:cubicBezTo>
                    <a:pt x="161" y="74"/>
                    <a:pt x="161" y="75"/>
                    <a:pt x="161" y="75"/>
                  </a:cubicBezTo>
                  <a:close/>
                  <a:moveTo>
                    <a:pt x="168" y="56"/>
                  </a:moveTo>
                  <a:cubicBezTo>
                    <a:pt x="169" y="56"/>
                    <a:pt x="166" y="61"/>
                    <a:pt x="165" y="61"/>
                  </a:cubicBezTo>
                  <a:cubicBezTo>
                    <a:pt x="163" y="60"/>
                    <a:pt x="152" y="62"/>
                    <a:pt x="149" y="62"/>
                  </a:cubicBezTo>
                  <a:cubicBezTo>
                    <a:pt x="146" y="63"/>
                    <a:pt x="141" y="60"/>
                    <a:pt x="140" y="61"/>
                  </a:cubicBezTo>
                  <a:cubicBezTo>
                    <a:pt x="139" y="61"/>
                    <a:pt x="139" y="61"/>
                    <a:pt x="138" y="61"/>
                  </a:cubicBezTo>
                  <a:cubicBezTo>
                    <a:pt x="138" y="60"/>
                    <a:pt x="138" y="60"/>
                    <a:pt x="138" y="59"/>
                  </a:cubicBezTo>
                  <a:cubicBezTo>
                    <a:pt x="140" y="57"/>
                    <a:pt x="144" y="56"/>
                    <a:pt x="145" y="53"/>
                  </a:cubicBezTo>
                  <a:cubicBezTo>
                    <a:pt x="150" y="50"/>
                    <a:pt x="162" y="55"/>
                    <a:pt x="167" y="51"/>
                  </a:cubicBezTo>
                  <a:cubicBezTo>
                    <a:pt x="168" y="51"/>
                    <a:pt x="168" y="51"/>
                    <a:pt x="170" y="51"/>
                  </a:cubicBezTo>
                  <a:cubicBezTo>
                    <a:pt x="170" y="52"/>
                    <a:pt x="171" y="52"/>
                    <a:pt x="171" y="52"/>
                  </a:cubicBezTo>
                  <a:cubicBezTo>
                    <a:pt x="171" y="55"/>
                    <a:pt x="170" y="55"/>
                    <a:pt x="168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2" name="Freeform 63">
              <a:extLst>
                <a:ext uri="{FF2B5EF4-FFF2-40B4-BE49-F238E27FC236}">
                  <a16:creationId xmlns="" xmlns:a16="http://schemas.microsoft.com/office/drawing/2014/main" id="{B66EFAAC-7656-8648-9554-013C6AC987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65988" y="3328988"/>
              <a:ext cx="442913" cy="346075"/>
            </a:xfrm>
            <a:custGeom>
              <a:avLst/>
              <a:gdLst>
                <a:gd name="T0" fmla="*/ 142 w 146"/>
                <a:gd name="T1" fmla="*/ 77 h 113"/>
                <a:gd name="T2" fmla="*/ 130 w 146"/>
                <a:gd name="T3" fmla="*/ 78 h 113"/>
                <a:gd name="T4" fmla="*/ 120 w 146"/>
                <a:gd name="T5" fmla="*/ 74 h 113"/>
                <a:gd name="T6" fmla="*/ 108 w 146"/>
                <a:gd name="T7" fmla="*/ 55 h 113"/>
                <a:gd name="T8" fmla="*/ 107 w 146"/>
                <a:gd name="T9" fmla="*/ 38 h 113"/>
                <a:gd name="T10" fmla="*/ 108 w 146"/>
                <a:gd name="T11" fmla="*/ 23 h 113"/>
                <a:gd name="T12" fmla="*/ 113 w 146"/>
                <a:gd name="T13" fmla="*/ 8 h 113"/>
                <a:gd name="T14" fmla="*/ 79 w 146"/>
                <a:gd name="T15" fmla="*/ 2 h 113"/>
                <a:gd name="T16" fmla="*/ 62 w 146"/>
                <a:gd name="T17" fmla="*/ 2 h 113"/>
                <a:gd name="T18" fmla="*/ 41 w 146"/>
                <a:gd name="T19" fmla="*/ 4 h 113"/>
                <a:gd name="T20" fmla="*/ 23 w 146"/>
                <a:gd name="T21" fmla="*/ 7 h 113"/>
                <a:gd name="T22" fmla="*/ 9 w 146"/>
                <a:gd name="T23" fmla="*/ 21 h 113"/>
                <a:gd name="T24" fmla="*/ 12 w 146"/>
                <a:gd name="T25" fmla="*/ 41 h 113"/>
                <a:gd name="T26" fmla="*/ 9 w 146"/>
                <a:gd name="T27" fmla="*/ 68 h 113"/>
                <a:gd name="T28" fmla="*/ 11 w 146"/>
                <a:gd name="T29" fmla="*/ 81 h 113"/>
                <a:gd name="T30" fmla="*/ 20 w 146"/>
                <a:gd name="T31" fmla="*/ 87 h 113"/>
                <a:gd name="T32" fmla="*/ 30 w 146"/>
                <a:gd name="T33" fmla="*/ 87 h 113"/>
                <a:gd name="T34" fmla="*/ 33 w 146"/>
                <a:gd name="T35" fmla="*/ 87 h 113"/>
                <a:gd name="T36" fmla="*/ 43 w 146"/>
                <a:gd name="T37" fmla="*/ 86 h 113"/>
                <a:gd name="T38" fmla="*/ 57 w 146"/>
                <a:gd name="T39" fmla="*/ 85 h 113"/>
                <a:gd name="T40" fmla="*/ 63 w 146"/>
                <a:gd name="T41" fmla="*/ 85 h 113"/>
                <a:gd name="T42" fmla="*/ 71 w 146"/>
                <a:gd name="T43" fmla="*/ 85 h 113"/>
                <a:gd name="T44" fmla="*/ 76 w 146"/>
                <a:gd name="T45" fmla="*/ 84 h 113"/>
                <a:gd name="T46" fmla="*/ 101 w 146"/>
                <a:gd name="T47" fmla="*/ 87 h 113"/>
                <a:gd name="T48" fmla="*/ 107 w 146"/>
                <a:gd name="T49" fmla="*/ 97 h 113"/>
                <a:gd name="T50" fmla="*/ 118 w 146"/>
                <a:gd name="T51" fmla="*/ 112 h 113"/>
                <a:gd name="T52" fmla="*/ 145 w 146"/>
                <a:gd name="T53" fmla="*/ 88 h 113"/>
                <a:gd name="T54" fmla="*/ 48 w 146"/>
                <a:gd name="T55" fmla="*/ 71 h 113"/>
                <a:gd name="T56" fmla="*/ 35 w 146"/>
                <a:gd name="T57" fmla="*/ 73 h 113"/>
                <a:gd name="T58" fmla="*/ 17 w 146"/>
                <a:gd name="T59" fmla="*/ 77 h 113"/>
                <a:gd name="T60" fmla="*/ 46 w 146"/>
                <a:gd name="T61" fmla="*/ 62 h 113"/>
                <a:gd name="T62" fmla="*/ 69 w 146"/>
                <a:gd name="T63" fmla="*/ 61 h 113"/>
                <a:gd name="T64" fmla="*/ 95 w 146"/>
                <a:gd name="T65" fmla="*/ 61 h 113"/>
                <a:gd name="T66" fmla="*/ 57 w 146"/>
                <a:gd name="T67" fmla="*/ 46 h 113"/>
                <a:gd name="T68" fmla="*/ 42 w 146"/>
                <a:gd name="T69" fmla="*/ 48 h 113"/>
                <a:gd name="T70" fmla="*/ 26 w 146"/>
                <a:gd name="T71" fmla="*/ 44 h 113"/>
                <a:gd name="T72" fmla="*/ 43 w 146"/>
                <a:gd name="T73" fmla="*/ 39 h 113"/>
                <a:gd name="T74" fmla="*/ 54 w 146"/>
                <a:gd name="T75" fmla="*/ 39 h 113"/>
                <a:gd name="T76" fmla="*/ 84 w 146"/>
                <a:gd name="T77" fmla="*/ 39 h 113"/>
                <a:gd name="T78" fmla="*/ 92 w 146"/>
                <a:gd name="T79" fmla="*/ 48 h 113"/>
                <a:gd name="T80" fmla="*/ 66 w 146"/>
                <a:gd name="T81" fmla="*/ 25 h 113"/>
                <a:gd name="T82" fmla="*/ 54 w 146"/>
                <a:gd name="T83" fmla="*/ 25 h 113"/>
                <a:gd name="T84" fmla="*/ 30 w 146"/>
                <a:gd name="T85" fmla="*/ 29 h 113"/>
                <a:gd name="T86" fmla="*/ 31 w 146"/>
                <a:gd name="T87" fmla="*/ 21 h 113"/>
                <a:gd name="T88" fmla="*/ 46 w 146"/>
                <a:gd name="T89" fmla="*/ 18 h 113"/>
                <a:gd name="T90" fmla="*/ 67 w 146"/>
                <a:gd name="T91" fmla="*/ 18 h 113"/>
                <a:gd name="T92" fmla="*/ 80 w 146"/>
                <a:gd name="T93" fmla="*/ 16 h 113"/>
                <a:gd name="T94" fmla="*/ 95 w 146"/>
                <a:gd name="T95" fmla="*/ 18 h 113"/>
                <a:gd name="T96" fmla="*/ 97 w 146"/>
                <a:gd name="T97" fmla="*/ 25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6" h="113">
                  <a:moveTo>
                    <a:pt x="145" y="88"/>
                  </a:moveTo>
                  <a:cubicBezTo>
                    <a:pt x="143" y="84"/>
                    <a:pt x="140" y="83"/>
                    <a:pt x="142" y="78"/>
                  </a:cubicBezTo>
                  <a:cubicBezTo>
                    <a:pt x="142" y="77"/>
                    <a:pt x="142" y="78"/>
                    <a:pt x="142" y="77"/>
                  </a:cubicBezTo>
                  <a:cubicBezTo>
                    <a:pt x="139" y="77"/>
                    <a:pt x="138" y="80"/>
                    <a:pt x="137" y="81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3" y="81"/>
                    <a:pt x="132" y="79"/>
                    <a:pt x="130" y="78"/>
                  </a:cubicBezTo>
                  <a:cubicBezTo>
                    <a:pt x="128" y="76"/>
                    <a:pt x="126" y="77"/>
                    <a:pt x="123" y="75"/>
                  </a:cubicBezTo>
                  <a:cubicBezTo>
                    <a:pt x="123" y="75"/>
                    <a:pt x="122" y="75"/>
                    <a:pt x="122" y="76"/>
                  </a:cubicBezTo>
                  <a:cubicBezTo>
                    <a:pt x="122" y="76"/>
                    <a:pt x="120" y="74"/>
                    <a:pt x="120" y="74"/>
                  </a:cubicBezTo>
                  <a:cubicBezTo>
                    <a:pt x="118" y="74"/>
                    <a:pt x="115" y="75"/>
                    <a:pt x="114" y="75"/>
                  </a:cubicBezTo>
                  <a:cubicBezTo>
                    <a:pt x="112" y="74"/>
                    <a:pt x="111" y="72"/>
                    <a:pt x="108" y="71"/>
                  </a:cubicBezTo>
                  <a:cubicBezTo>
                    <a:pt x="106" y="68"/>
                    <a:pt x="107" y="59"/>
                    <a:pt x="108" y="55"/>
                  </a:cubicBezTo>
                  <a:cubicBezTo>
                    <a:pt x="107" y="53"/>
                    <a:pt x="107" y="50"/>
                    <a:pt x="107" y="48"/>
                  </a:cubicBezTo>
                  <a:cubicBezTo>
                    <a:pt x="107" y="47"/>
                    <a:pt x="107" y="47"/>
                    <a:pt x="107" y="46"/>
                  </a:cubicBezTo>
                  <a:cubicBezTo>
                    <a:pt x="108" y="45"/>
                    <a:pt x="108" y="39"/>
                    <a:pt x="107" y="38"/>
                  </a:cubicBezTo>
                  <a:cubicBezTo>
                    <a:pt x="108" y="37"/>
                    <a:pt x="108" y="37"/>
                    <a:pt x="109" y="36"/>
                  </a:cubicBezTo>
                  <a:cubicBezTo>
                    <a:pt x="109" y="34"/>
                    <a:pt x="108" y="33"/>
                    <a:pt x="108" y="32"/>
                  </a:cubicBezTo>
                  <a:cubicBezTo>
                    <a:pt x="109" y="31"/>
                    <a:pt x="107" y="24"/>
                    <a:pt x="108" y="23"/>
                  </a:cubicBezTo>
                  <a:cubicBezTo>
                    <a:pt x="108" y="22"/>
                    <a:pt x="110" y="21"/>
                    <a:pt x="110" y="21"/>
                  </a:cubicBezTo>
                  <a:cubicBezTo>
                    <a:pt x="110" y="21"/>
                    <a:pt x="111" y="18"/>
                    <a:pt x="112" y="18"/>
                  </a:cubicBezTo>
                  <a:cubicBezTo>
                    <a:pt x="115" y="15"/>
                    <a:pt x="114" y="11"/>
                    <a:pt x="113" y="8"/>
                  </a:cubicBezTo>
                  <a:cubicBezTo>
                    <a:pt x="112" y="7"/>
                    <a:pt x="111" y="6"/>
                    <a:pt x="110" y="5"/>
                  </a:cubicBezTo>
                  <a:cubicBezTo>
                    <a:pt x="107" y="4"/>
                    <a:pt x="102" y="3"/>
                    <a:pt x="97" y="2"/>
                  </a:cubicBezTo>
                  <a:cubicBezTo>
                    <a:pt x="91" y="0"/>
                    <a:pt x="83" y="5"/>
                    <a:pt x="79" y="2"/>
                  </a:cubicBezTo>
                  <a:cubicBezTo>
                    <a:pt x="77" y="3"/>
                    <a:pt x="74" y="2"/>
                    <a:pt x="74" y="1"/>
                  </a:cubicBezTo>
                  <a:cubicBezTo>
                    <a:pt x="73" y="2"/>
                    <a:pt x="69" y="2"/>
                    <a:pt x="68" y="1"/>
                  </a:cubicBezTo>
                  <a:cubicBezTo>
                    <a:pt x="67" y="3"/>
                    <a:pt x="64" y="1"/>
                    <a:pt x="62" y="2"/>
                  </a:cubicBezTo>
                  <a:cubicBezTo>
                    <a:pt x="60" y="2"/>
                    <a:pt x="58" y="3"/>
                    <a:pt x="56" y="4"/>
                  </a:cubicBezTo>
                  <a:cubicBezTo>
                    <a:pt x="56" y="3"/>
                    <a:pt x="53" y="3"/>
                    <a:pt x="52" y="3"/>
                  </a:cubicBezTo>
                  <a:cubicBezTo>
                    <a:pt x="49" y="5"/>
                    <a:pt x="46" y="3"/>
                    <a:pt x="41" y="4"/>
                  </a:cubicBezTo>
                  <a:cubicBezTo>
                    <a:pt x="41" y="4"/>
                    <a:pt x="38" y="5"/>
                    <a:pt x="36" y="5"/>
                  </a:cubicBezTo>
                  <a:cubicBezTo>
                    <a:pt x="36" y="5"/>
                    <a:pt x="36" y="4"/>
                    <a:pt x="36" y="4"/>
                  </a:cubicBezTo>
                  <a:cubicBezTo>
                    <a:pt x="35" y="6"/>
                    <a:pt x="25" y="6"/>
                    <a:pt x="23" y="7"/>
                  </a:cubicBezTo>
                  <a:cubicBezTo>
                    <a:pt x="17" y="7"/>
                    <a:pt x="10" y="4"/>
                    <a:pt x="7" y="6"/>
                  </a:cubicBezTo>
                  <a:cubicBezTo>
                    <a:pt x="0" y="11"/>
                    <a:pt x="6" y="13"/>
                    <a:pt x="9" y="19"/>
                  </a:cubicBezTo>
                  <a:cubicBezTo>
                    <a:pt x="10" y="20"/>
                    <a:pt x="9" y="21"/>
                    <a:pt x="9" y="21"/>
                  </a:cubicBezTo>
                  <a:cubicBezTo>
                    <a:pt x="10" y="22"/>
                    <a:pt x="11" y="23"/>
                    <a:pt x="11" y="24"/>
                  </a:cubicBezTo>
                  <a:cubicBezTo>
                    <a:pt x="11" y="24"/>
                    <a:pt x="14" y="31"/>
                    <a:pt x="13" y="32"/>
                  </a:cubicBezTo>
                  <a:cubicBezTo>
                    <a:pt x="11" y="35"/>
                    <a:pt x="12" y="36"/>
                    <a:pt x="12" y="41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1" y="46"/>
                    <a:pt x="9" y="56"/>
                    <a:pt x="9" y="56"/>
                  </a:cubicBezTo>
                  <a:cubicBezTo>
                    <a:pt x="10" y="60"/>
                    <a:pt x="10" y="67"/>
                    <a:pt x="9" y="68"/>
                  </a:cubicBezTo>
                  <a:cubicBezTo>
                    <a:pt x="9" y="71"/>
                    <a:pt x="10" y="75"/>
                    <a:pt x="10" y="76"/>
                  </a:cubicBezTo>
                  <a:cubicBezTo>
                    <a:pt x="9" y="77"/>
                    <a:pt x="9" y="79"/>
                    <a:pt x="9" y="81"/>
                  </a:cubicBezTo>
                  <a:cubicBezTo>
                    <a:pt x="10" y="81"/>
                    <a:pt x="11" y="81"/>
                    <a:pt x="11" y="81"/>
                  </a:cubicBezTo>
                  <a:cubicBezTo>
                    <a:pt x="13" y="82"/>
                    <a:pt x="13" y="84"/>
                    <a:pt x="15" y="85"/>
                  </a:cubicBezTo>
                  <a:cubicBezTo>
                    <a:pt x="16" y="87"/>
                    <a:pt x="19" y="86"/>
                    <a:pt x="20" y="87"/>
                  </a:cubicBezTo>
                  <a:cubicBezTo>
                    <a:pt x="20" y="87"/>
                    <a:pt x="20" y="87"/>
                    <a:pt x="20" y="87"/>
                  </a:cubicBezTo>
                  <a:cubicBezTo>
                    <a:pt x="21" y="87"/>
                    <a:pt x="20" y="87"/>
                    <a:pt x="21" y="87"/>
                  </a:cubicBezTo>
                  <a:cubicBezTo>
                    <a:pt x="24" y="87"/>
                    <a:pt x="25" y="87"/>
                    <a:pt x="27" y="86"/>
                  </a:cubicBezTo>
                  <a:cubicBezTo>
                    <a:pt x="28" y="86"/>
                    <a:pt x="29" y="86"/>
                    <a:pt x="30" y="87"/>
                  </a:cubicBezTo>
                  <a:cubicBezTo>
                    <a:pt x="30" y="86"/>
                    <a:pt x="30" y="86"/>
                    <a:pt x="31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3" y="87"/>
                    <a:pt x="33" y="87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6" y="87"/>
                    <a:pt x="40" y="85"/>
                    <a:pt x="43" y="85"/>
                  </a:cubicBezTo>
                  <a:cubicBezTo>
                    <a:pt x="43" y="86"/>
                    <a:pt x="43" y="86"/>
                    <a:pt x="43" y="86"/>
                  </a:cubicBezTo>
                  <a:cubicBezTo>
                    <a:pt x="44" y="85"/>
                    <a:pt x="46" y="84"/>
                    <a:pt x="46" y="84"/>
                  </a:cubicBezTo>
                  <a:cubicBezTo>
                    <a:pt x="46" y="84"/>
                    <a:pt x="49" y="85"/>
                    <a:pt x="50" y="86"/>
                  </a:cubicBezTo>
                  <a:cubicBezTo>
                    <a:pt x="52" y="85"/>
                    <a:pt x="55" y="85"/>
                    <a:pt x="57" y="85"/>
                  </a:cubicBezTo>
                  <a:cubicBezTo>
                    <a:pt x="57" y="85"/>
                    <a:pt x="57" y="86"/>
                    <a:pt x="58" y="86"/>
                  </a:cubicBezTo>
                  <a:cubicBezTo>
                    <a:pt x="59" y="86"/>
                    <a:pt x="61" y="85"/>
                    <a:pt x="62" y="85"/>
                  </a:cubicBezTo>
                  <a:cubicBezTo>
                    <a:pt x="63" y="84"/>
                    <a:pt x="62" y="85"/>
                    <a:pt x="63" y="85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65" y="85"/>
                    <a:pt x="69" y="84"/>
                    <a:pt x="70" y="85"/>
                  </a:cubicBezTo>
                  <a:cubicBezTo>
                    <a:pt x="71" y="85"/>
                    <a:pt x="71" y="85"/>
                    <a:pt x="71" y="85"/>
                  </a:cubicBezTo>
                  <a:cubicBezTo>
                    <a:pt x="72" y="85"/>
                    <a:pt x="72" y="84"/>
                    <a:pt x="72" y="84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4" y="85"/>
                    <a:pt x="75" y="83"/>
                    <a:pt x="76" y="84"/>
                  </a:cubicBezTo>
                  <a:cubicBezTo>
                    <a:pt x="77" y="85"/>
                    <a:pt x="82" y="84"/>
                    <a:pt x="83" y="84"/>
                  </a:cubicBezTo>
                  <a:cubicBezTo>
                    <a:pt x="89" y="87"/>
                    <a:pt x="97" y="86"/>
                    <a:pt x="99" y="88"/>
                  </a:cubicBezTo>
                  <a:cubicBezTo>
                    <a:pt x="99" y="87"/>
                    <a:pt x="100" y="87"/>
                    <a:pt x="101" y="87"/>
                  </a:cubicBezTo>
                  <a:cubicBezTo>
                    <a:pt x="102" y="88"/>
                    <a:pt x="104" y="91"/>
                    <a:pt x="105" y="91"/>
                  </a:cubicBezTo>
                  <a:cubicBezTo>
                    <a:pt x="105" y="94"/>
                    <a:pt x="105" y="95"/>
                    <a:pt x="106" y="97"/>
                  </a:cubicBezTo>
                  <a:cubicBezTo>
                    <a:pt x="106" y="97"/>
                    <a:pt x="106" y="97"/>
                    <a:pt x="107" y="97"/>
                  </a:cubicBezTo>
                  <a:cubicBezTo>
                    <a:pt x="106" y="99"/>
                    <a:pt x="112" y="108"/>
                    <a:pt x="113" y="110"/>
                  </a:cubicBezTo>
                  <a:cubicBezTo>
                    <a:pt x="114" y="110"/>
                    <a:pt x="116" y="110"/>
                    <a:pt x="117" y="111"/>
                  </a:cubicBezTo>
                  <a:cubicBezTo>
                    <a:pt x="117" y="111"/>
                    <a:pt x="118" y="112"/>
                    <a:pt x="118" y="112"/>
                  </a:cubicBezTo>
                  <a:cubicBezTo>
                    <a:pt x="119" y="112"/>
                    <a:pt x="123" y="113"/>
                    <a:pt x="125" y="112"/>
                  </a:cubicBezTo>
                  <a:cubicBezTo>
                    <a:pt x="130" y="109"/>
                    <a:pt x="145" y="99"/>
                    <a:pt x="146" y="91"/>
                  </a:cubicBezTo>
                  <a:cubicBezTo>
                    <a:pt x="145" y="90"/>
                    <a:pt x="146" y="89"/>
                    <a:pt x="145" y="88"/>
                  </a:cubicBezTo>
                  <a:close/>
                  <a:moveTo>
                    <a:pt x="97" y="69"/>
                  </a:moveTo>
                  <a:cubicBezTo>
                    <a:pt x="96" y="72"/>
                    <a:pt x="88" y="72"/>
                    <a:pt x="85" y="71"/>
                  </a:cubicBezTo>
                  <a:cubicBezTo>
                    <a:pt x="78" y="70"/>
                    <a:pt x="53" y="69"/>
                    <a:pt x="48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7" y="72"/>
                    <a:pt x="37" y="72"/>
                    <a:pt x="37" y="72"/>
                  </a:cubicBezTo>
                  <a:cubicBezTo>
                    <a:pt x="36" y="73"/>
                    <a:pt x="35" y="71"/>
                    <a:pt x="35" y="73"/>
                  </a:cubicBezTo>
                  <a:cubicBezTo>
                    <a:pt x="34" y="73"/>
                    <a:pt x="34" y="72"/>
                    <a:pt x="33" y="72"/>
                  </a:cubicBezTo>
                  <a:cubicBezTo>
                    <a:pt x="33" y="72"/>
                    <a:pt x="19" y="78"/>
                    <a:pt x="18" y="78"/>
                  </a:cubicBezTo>
                  <a:cubicBezTo>
                    <a:pt x="18" y="78"/>
                    <a:pt x="17" y="77"/>
                    <a:pt x="17" y="77"/>
                  </a:cubicBezTo>
                  <a:cubicBezTo>
                    <a:pt x="17" y="64"/>
                    <a:pt x="29" y="66"/>
                    <a:pt x="38" y="61"/>
                  </a:cubicBezTo>
                  <a:cubicBezTo>
                    <a:pt x="40" y="62"/>
                    <a:pt x="41" y="62"/>
                    <a:pt x="43" y="62"/>
                  </a:cubicBezTo>
                  <a:cubicBezTo>
                    <a:pt x="43" y="61"/>
                    <a:pt x="46" y="62"/>
                    <a:pt x="46" y="62"/>
                  </a:cubicBezTo>
                  <a:cubicBezTo>
                    <a:pt x="46" y="61"/>
                    <a:pt x="53" y="60"/>
                    <a:pt x="53" y="60"/>
                  </a:cubicBezTo>
                  <a:cubicBezTo>
                    <a:pt x="57" y="58"/>
                    <a:pt x="61" y="62"/>
                    <a:pt x="65" y="60"/>
                  </a:cubicBezTo>
                  <a:cubicBezTo>
                    <a:pt x="65" y="60"/>
                    <a:pt x="68" y="60"/>
                    <a:pt x="69" y="61"/>
                  </a:cubicBezTo>
                  <a:cubicBezTo>
                    <a:pt x="70" y="59"/>
                    <a:pt x="79" y="62"/>
                    <a:pt x="80" y="60"/>
                  </a:cubicBezTo>
                  <a:cubicBezTo>
                    <a:pt x="81" y="60"/>
                    <a:pt x="89" y="60"/>
                    <a:pt x="90" y="60"/>
                  </a:cubicBezTo>
                  <a:cubicBezTo>
                    <a:pt x="91" y="60"/>
                    <a:pt x="93" y="61"/>
                    <a:pt x="95" y="61"/>
                  </a:cubicBezTo>
                  <a:cubicBezTo>
                    <a:pt x="94" y="62"/>
                    <a:pt x="98" y="66"/>
                    <a:pt x="97" y="69"/>
                  </a:cubicBezTo>
                  <a:close/>
                  <a:moveTo>
                    <a:pt x="92" y="48"/>
                  </a:moveTo>
                  <a:cubicBezTo>
                    <a:pt x="84" y="44"/>
                    <a:pt x="59" y="48"/>
                    <a:pt x="57" y="46"/>
                  </a:cubicBezTo>
                  <a:cubicBezTo>
                    <a:pt x="54" y="47"/>
                    <a:pt x="51" y="47"/>
                    <a:pt x="48" y="48"/>
                  </a:cubicBezTo>
                  <a:cubicBezTo>
                    <a:pt x="49" y="47"/>
                    <a:pt x="43" y="49"/>
                    <a:pt x="42" y="48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39" y="50"/>
                    <a:pt x="27" y="53"/>
                    <a:pt x="23" y="51"/>
                  </a:cubicBezTo>
                  <a:cubicBezTo>
                    <a:pt x="23" y="50"/>
                    <a:pt x="23" y="48"/>
                    <a:pt x="23" y="47"/>
                  </a:cubicBezTo>
                  <a:cubicBezTo>
                    <a:pt x="24" y="46"/>
                    <a:pt x="25" y="45"/>
                    <a:pt x="26" y="44"/>
                  </a:cubicBezTo>
                  <a:cubicBezTo>
                    <a:pt x="27" y="44"/>
                    <a:pt x="28" y="44"/>
                    <a:pt x="30" y="44"/>
                  </a:cubicBezTo>
                  <a:cubicBezTo>
                    <a:pt x="31" y="42"/>
                    <a:pt x="33" y="42"/>
                    <a:pt x="35" y="42"/>
                  </a:cubicBezTo>
                  <a:cubicBezTo>
                    <a:pt x="37" y="41"/>
                    <a:pt x="40" y="40"/>
                    <a:pt x="43" y="39"/>
                  </a:cubicBezTo>
                  <a:cubicBezTo>
                    <a:pt x="44" y="39"/>
                    <a:pt x="45" y="39"/>
                    <a:pt x="46" y="40"/>
                  </a:cubicBezTo>
                  <a:cubicBezTo>
                    <a:pt x="48" y="39"/>
                    <a:pt x="51" y="39"/>
                    <a:pt x="52" y="38"/>
                  </a:cubicBezTo>
                  <a:cubicBezTo>
                    <a:pt x="52" y="38"/>
                    <a:pt x="54" y="39"/>
                    <a:pt x="54" y="39"/>
                  </a:cubicBezTo>
                  <a:cubicBezTo>
                    <a:pt x="55" y="39"/>
                    <a:pt x="64" y="38"/>
                    <a:pt x="64" y="37"/>
                  </a:cubicBezTo>
                  <a:cubicBezTo>
                    <a:pt x="67" y="37"/>
                    <a:pt x="77" y="38"/>
                    <a:pt x="78" y="39"/>
                  </a:cubicBezTo>
                  <a:cubicBezTo>
                    <a:pt x="79" y="38"/>
                    <a:pt x="84" y="39"/>
                    <a:pt x="84" y="39"/>
                  </a:cubicBezTo>
                  <a:cubicBezTo>
                    <a:pt x="85" y="39"/>
                    <a:pt x="95" y="39"/>
                    <a:pt x="96" y="40"/>
                  </a:cubicBezTo>
                  <a:cubicBezTo>
                    <a:pt x="98" y="41"/>
                    <a:pt x="96" y="45"/>
                    <a:pt x="97" y="46"/>
                  </a:cubicBezTo>
                  <a:cubicBezTo>
                    <a:pt x="97" y="46"/>
                    <a:pt x="93" y="49"/>
                    <a:pt x="92" y="48"/>
                  </a:cubicBezTo>
                  <a:close/>
                  <a:moveTo>
                    <a:pt x="97" y="25"/>
                  </a:moveTo>
                  <a:cubicBezTo>
                    <a:pt x="91" y="29"/>
                    <a:pt x="82" y="22"/>
                    <a:pt x="78" y="24"/>
                  </a:cubicBezTo>
                  <a:cubicBezTo>
                    <a:pt x="75" y="25"/>
                    <a:pt x="70" y="24"/>
                    <a:pt x="66" y="25"/>
                  </a:cubicBezTo>
                  <a:cubicBezTo>
                    <a:pt x="65" y="25"/>
                    <a:pt x="64" y="25"/>
                    <a:pt x="63" y="25"/>
                  </a:cubicBezTo>
                  <a:cubicBezTo>
                    <a:pt x="62" y="25"/>
                    <a:pt x="57" y="26"/>
                    <a:pt x="56" y="26"/>
                  </a:cubicBezTo>
                  <a:cubicBezTo>
                    <a:pt x="55" y="26"/>
                    <a:pt x="55" y="25"/>
                    <a:pt x="54" y="25"/>
                  </a:cubicBezTo>
                  <a:cubicBezTo>
                    <a:pt x="50" y="26"/>
                    <a:pt x="48" y="27"/>
                    <a:pt x="42" y="27"/>
                  </a:cubicBezTo>
                  <a:cubicBezTo>
                    <a:pt x="41" y="27"/>
                    <a:pt x="41" y="28"/>
                    <a:pt x="40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28" y="29"/>
                    <a:pt x="26" y="26"/>
                    <a:pt x="25" y="26"/>
                  </a:cubicBezTo>
                  <a:cubicBezTo>
                    <a:pt x="25" y="24"/>
                    <a:pt x="26" y="25"/>
                    <a:pt x="27" y="24"/>
                  </a:cubicBezTo>
                  <a:cubicBezTo>
                    <a:pt x="29" y="23"/>
                    <a:pt x="29" y="22"/>
                    <a:pt x="31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5" y="20"/>
                    <a:pt x="38" y="20"/>
                    <a:pt x="42" y="18"/>
                  </a:cubicBezTo>
                  <a:cubicBezTo>
                    <a:pt x="42" y="17"/>
                    <a:pt x="45" y="18"/>
                    <a:pt x="46" y="18"/>
                  </a:cubicBezTo>
                  <a:cubicBezTo>
                    <a:pt x="46" y="17"/>
                    <a:pt x="50" y="17"/>
                    <a:pt x="51" y="17"/>
                  </a:cubicBezTo>
                  <a:cubicBezTo>
                    <a:pt x="53" y="16"/>
                    <a:pt x="59" y="17"/>
                    <a:pt x="61" y="17"/>
                  </a:cubicBezTo>
                  <a:cubicBezTo>
                    <a:pt x="64" y="16"/>
                    <a:pt x="66" y="17"/>
                    <a:pt x="67" y="18"/>
                  </a:cubicBezTo>
                  <a:cubicBezTo>
                    <a:pt x="70" y="18"/>
                    <a:pt x="74" y="17"/>
                    <a:pt x="75" y="17"/>
                  </a:cubicBezTo>
                  <a:cubicBezTo>
                    <a:pt x="77" y="16"/>
                    <a:pt x="79" y="18"/>
                    <a:pt x="80" y="17"/>
                  </a:cubicBezTo>
                  <a:cubicBezTo>
                    <a:pt x="80" y="17"/>
                    <a:pt x="80" y="17"/>
                    <a:pt x="80" y="16"/>
                  </a:cubicBezTo>
                  <a:cubicBezTo>
                    <a:pt x="81" y="16"/>
                    <a:pt x="83" y="17"/>
                    <a:pt x="83" y="17"/>
                  </a:cubicBezTo>
                  <a:cubicBezTo>
                    <a:pt x="83" y="17"/>
                    <a:pt x="88" y="16"/>
                    <a:pt x="89" y="17"/>
                  </a:cubicBezTo>
                  <a:cubicBezTo>
                    <a:pt x="89" y="17"/>
                    <a:pt x="94" y="18"/>
                    <a:pt x="95" y="18"/>
                  </a:cubicBezTo>
                  <a:cubicBezTo>
                    <a:pt x="96" y="18"/>
                    <a:pt x="96" y="19"/>
                    <a:pt x="96" y="18"/>
                  </a:cubicBezTo>
                  <a:cubicBezTo>
                    <a:pt x="97" y="19"/>
                    <a:pt x="98" y="19"/>
                    <a:pt x="99" y="20"/>
                  </a:cubicBezTo>
                  <a:cubicBezTo>
                    <a:pt x="99" y="22"/>
                    <a:pt x="98" y="23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3" name="Freeform 64">
              <a:extLst>
                <a:ext uri="{FF2B5EF4-FFF2-40B4-BE49-F238E27FC236}">
                  <a16:creationId xmlns="" xmlns:a16="http://schemas.microsoft.com/office/drawing/2014/main" id="{F861EDCE-4CF1-E24B-B52E-E796BE541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8838" y="3549651"/>
              <a:ext cx="73025" cy="119063"/>
            </a:xfrm>
            <a:custGeom>
              <a:avLst/>
              <a:gdLst>
                <a:gd name="T0" fmla="*/ 6 w 24"/>
                <a:gd name="T1" fmla="*/ 0 h 39"/>
                <a:gd name="T2" fmla="*/ 8 w 24"/>
                <a:gd name="T3" fmla="*/ 0 h 39"/>
                <a:gd name="T4" fmla="*/ 8 w 24"/>
                <a:gd name="T5" fmla="*/ 1 h 39"/>
                <a:gd name="T6" fmla="*/ 13 w 24"/>
                <a:gd name="T7" fmla="*/ 16 h 39"/>
                <a:gd name="T8" fmla="*/ 16 w 24"/>
                <a:gd name="T9" fmla="*/ 18 h 39"/>
                <a:gd name="T10" fmla="*/ 17 w 24"/>
                <a:gd name="T11" fmla="*/ 18 h 39"/>
                <a:gd name="T12" fmla="*/ 23 w 24"/>
                <a:gd name="T13" fmla="*/ 15 h 39"/>
                <a:gd name="T14" fmla="*/ 24 w 24"/>
                <a:gd name="T15" fmla="*/ 25 h 39"/>
                <a:gd name="T16" fmla="*/ 24 w 24"/>
                <a:gd name="T17" fmla="*/ 33 h 39"/>
                <a:gd name="T18" fmla="*/ 21 w 24"/>
                <a:gd name="T19" fmla="*/ 37 h 39"/>
                <a:gd name="T20" fmla="*/ 18 w 24"/>
                <a:gd name="T21" fmla="*/ 39 h 39"/>
                <a:gd name="T22" fmla="*/ 3 w 24"/>
                <a:gd name="T23" fmla="*/ 26 h 39"/>
                <a:gd name="T24" fmla="*/ 3 w 24"/>
                <a:gd name="T25" fmla="*/ 24 h 39"/>
                <a:gd name="T26" fmla="*/ 1 w 24"/>
                <a:gd name="T27" fmla="*/ 20 h 39"/>
                <a:gd name="T28" fmla="*/ 2 w 24"/>
                <a:gd name="T29" fmla="*/ 17 h 39"/>
                <a:gd name="T30" fmla="*/ 0 w 24"/>
                <a:gd name="T31" fmla="*/ 10 h 39"/>
                <a:gd name="T32" fmla="*/ 3 w 24"/>
                <a:gd name="T33" fmla="*/ 5 h 39"/>
                <a:gd name="T34" fmla="*/ 6 w 24"/>
                <a:gd name="T35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39">
                  <a:moveTo>
                    <a:pt x="6" y="0"/>
                  </a:moveTo>
                  <a:cubicBezTo>
                    <a:pt x="7" y="0"/>
                    <a:pt x="7" y="0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5" y="5"/>
                    <a:pt x="12" y="13"/>
                    <a:pt x="13" y="16"/>
                  </a:cubicBezTo>
                  <a:cubicBezTo>
                    <a:pt x="14" y="17"/>
                    <a:pt x="15" y="16"/>
                    <a:pt x="16" y="18"/>
                  </a:cubicBezTo>
                  <a:cubicBezTo>
                    <a:pt x="16" y="18"/>
                    <a:pt x="17" y="18"/>
                    <a:pt x="17" y="18"/>
                  </a:cubicBezTo>
                  <a:cubicBezTo>
                    <a:pt x="18" y="16"/>
                    <a:pt x="21" y="15"/>
                    <a:pt x="23" y="15"/>
                  </a:cubicBezTo>
                  <a:cubicBezTo>
                    <a:pt x="24" y="19"/>
                    <a:pt x="20" y="21"/>
                    <a:pt x="24" y="25"/>
                  </a:cubicBezTo>
                  <a:cubicBezTo>
                    <a:pt x="24" y="28"/>
                    <a:pt x="24" y="30"/>
                    <a:pt x="24" y="33"/>
                  </a:cubicBezTo>
                  <a:cubicBezTo>
                    <a:pt x="23" y="34"/>
                    <a:pt x="22" y="36"/>
                    <a:pt x="21" y="37"/>
                  </a:cubicBezTo>
                  <a:cubicBezTo>
                    <a:pt x="20" y="38"/>
                    <a:pt x="19" y="38"/>
                    <a:pt x="18" y="39"/>
                  </a:cubicBezTo>
                  <a:cubicBezTo>
                    <a:pt x="12" y="37"/>
                    <a:pt x="6" y="31"/>
                    <a:pt x="3" y="26"/>
                  </a:cubicBezTo>
                  <a:cubicBezTo>
                    <a:pt x="3" y="26"/>
                    <a:pt x="4" y="25"/>
                    <a:pt x="3" y="24"/>
                  </a:cubicBezTo>
                  <a:cubicBezTo>
                    <a:pt x="3" y="23"/>
                    <a:pt x="2" y="21"/>
                    <a:pt x="1" y="20"/>
                  </a:cubicBezTo>
                  <a:cubicBezTo>
                    <a:pt x="1" y="19"/>
                    <a:pt x="2" y="18"/>
                    <a:pt x="2" y="17"/>
                  </a:cubicBezTo>
                  <a:cubicBezTo>
                    <a:pt x="1" y="15"/>
                    <a:pt x="0" y="13"/>
                    <a:pt x="0" y="10"/>
                  </a:cubicBezTo>
                  <a:cubicBezTo>
                    <a:pt x="1" y="9"/>
                    <a:pt x="2" y="7"/>
                    <a:pt x="3" y="5"/>
                  </a:cubicBezTo>
                  <a:cubicBezTo>
                    <a:pt x="4" y="3"/>
                    <a:pt x="4" y="2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</p:grpSp>
      <p:cxnSp>
        <p:nvCxnSpPr>
          <p:cNvPr id="204" name="直线连接符 203">
            <a:extLst>
              <a:ext uri="{FF2B5EF4-FFF2-40B4-BE49-F238E27FC236}">
                <a16:creationId xmlns="" xmlns:a16="http://schemas.microsoft.com/office/drawing/2014/main" id="{62084E9C-B7D7-4E41-901B-0C72423D6309}"/>
              </a:ext>
            </a:extLst>
          </p:cNvPr>
          <p:cNvCxnSpPr>
            <a:cxnSpLocks/>
          </p:cNvCxnSpPr>
          <p:nvPr/>
        </p:nvCxnSpPr>
        <p:spPr>
          <a:xfrm flipH="1">
            <a:off x="-7622" y="6342611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直线连接符 204">
            <a:extLst>
              <a:ext uri="{FF2B5EF4-FFF2-40B4-BE49-F238E27FC236}">
                <a16:creationId xmlns="" xmlns:a16="http://schemas.microsoft.com/office/drawing/2014/main" id="{4A5A33DD-6F0D-874E-8B31-EA078C97FE52}"/>
              </a:ext>
            </a:extLst>
          </p:cNvPr>
          <p:cNvCxnSpPr>
            <a:cxnSpLocks/>
          </p:cNvCxnSpPr>
          <p:nvPr/>
        </p:nvCxnSpPr>
        <p:spPr>
          <a:xfrm flipH="1">
            <a:off x="-7622" y="703815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文本框 1">
            <a:extLst>
              <a:ext uri="{FF2B5EF4-FFF2-40B4-BE49-F238E27FC236}">
                <a16:creationId xmlns="" xmlns:a16="http://schemas.microsoft.com/office/drawing/2014/main" id="{C295B75C-9707-5C47-A1AD-56535619FD78}"/>
              </a:ext>
            </a:extLst>
          </p:cNvPr>
          <p:cNvSpPr txBox="1"/>
          <p:nvPr/>
        </p:nvSpPr>
        <p:spPr>
          <a:xfrm>
            <a:off x="154984" y="69743"/>
            <a:ext cx="305724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b="1" dirty="0">
                <a:solidFill>
                  <a:schemeClr val="accent2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搞定四张图片排版</a:t>
            </a:r>
          </a:p>
        </p:txBody>
      </p:sp>
      <p:sp>
        <p:nvSpPr>
          <p:cNvPr id="104" name="文本框 103">
            <a:extLst>
              <a:ext uri="{FF2B5EF4-FFF2-40B4-BE49-F238E27FC236}">
                <a16:creationId xmlns="" xmlns:a16="http://schemas.microsoft.com/office/drawing/2014/main" id="{AF56A609-7521-7347-8A4A-693F55EE887C}"/>
              </a:ext>
            </a:extLst>
          </p:cNvPr>
          <p:cNvSpPr txBox="1"/>
          <p:nvPr/>
        </p:nvSpPr>
        <p:spPr>
          <a:xfrm>
            <a:off x="1286244" y="2203741"/>
            <a:ext cx="4485861" cy="10252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kumimoji="1" lang="zh-CN" altLang="en-US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kumimoji="1" lang="en-US" altLang="zh-CN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kumimoji="1" lang="zh-CN" altLang="en-US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是国家批准设立研究生院的大学，是国家“</a:t>
            </a:r>
            <a:r>
              <a:rPr kumimoji="1" lang="en-US" altLang="zh-CN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211</a:t>
            </a:r>
            <a:r>
              <a:rPr kumimoji="1" lang="zh-CN" altLang="en-US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工程”、“</a:t>
            </a:r>
            <a:r>
              <a:rPr kumimoji="1" lang="en-US" altLang="zh-CN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985</a:t>
            </a:r>
            <a:r>
              <a:rPr kumimoji="1" lang="zh-CN" altLang="en-US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优势学科创新平台”和国家“双一流”学科建设高校</a:t>
            </a:r>
          </a:p>
        </p:txBody>
      </p:sp>
      <p:sp>
        <p:nvSpPr>
          <p:cNvPr id="11" name="矩形 10">
            <a:extLst>
              <a:ext uri="{FF2B5EF4-FFF2-40B4-BE49-F238E27FC236}">
                <a16:creationId xmlns="" xmlns:a16="http://schemas.microsoft.com/office/drawing/2014/main" id="{E3E1045E-CE3D-6A4C-948A-1368B98C7502}"/>
              </a:ext>
            </a:extLst>
          </p:cNvPr>
          <p:cNvSpPr/>
          <p:nvPr/>
        </p:nvSpPr>
        <p:spPr>
          <a:xfrm>
            <a:off x="6843485" y="4612272"/>
            <a:ext cx="1223412" cy="3002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zh-CN" altLang="en-US" sz="135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师资力量雄厚</a:t>
            </a:r>
          </a:p>
        </p:txBody>
      </p:sp>
      <p:sp>
        <p:nvSpPr>
          <p:cNvPr id="108" name="Freeform 90">
            <a:extLst>
              <a:ext uri="{FF2B5EF4-FFF2-40B4-BE49-F238E27FC236}">
                <a16:creationId xmlns="" xmlns:a16="http://schemas.microsoft.com/office/drawing/2014/main" id="{5081A16A-B627-E141-B56D-7DF11E2C214C}"/>
              </a:ext>
            </a:extLst>
          </p:cNvPr>
          <p:cNvSpPr>
            <a:spLocks noEditPoints="1"/>
          </p:cNvSpPr>
          <p:nvPr/>
        </p:nvSpPr>
        <p:spPr bwMode="auto">
          <a:xfrm>
            <a:off x="7225793" y="3953436"/>
            <a:ext cx="458799" cy="487200"/>
          </a:xfrm>
          <a:custGeom>
            <a:avLst/>
            <a:gdLst>
              <a:gd name="T0" fmla="*/ 79 w 159"/>
              <a:gd name="T1" fmla="*/ 66 h 169"/>
              <a:gd name="T2" fmla="*/ 112 w 159"/>
              <a:gd name="T3" fmla="*/ 33 h 169"/>
              <a:gd name="T4" fmla="*/ 79 w 159"/>
              <a:gd name="T5" fmla="*/ 0 h 169"/>
              <a:gd name="T6" fmla="*/ 46 w 159"/>
              <a:gd name="T7" fmla="*/ 33 h 169"/>
              <a:gd name="T8" fmla="*/ 79 w 159"/>
              <a:gd name="T9" fmla="*/ 66 h 169"/>
              <a:gd name="T10" fmla="*/ 156 w 159"/>
              <a:gd name="T11" fmla="*/ 117 h 169"/>
              <a:gd name="T12" fmla="*/ 134 w 159"/>
              <a:gd name="T13" fmla="*/ 86 h 169"/>
              <a:gd name="T14" fmla="*/ 125 w 159"/>
              <a:gd name="T15" fmla="*/ 119 h 169"/>
              <a:gd name="T16" fmla="*/ 128 w 159"/>
              <a:gd name="T17" fmla="*/ 122 h 169"/>
              <a:gd name="T18" fmla="*/ 111 w 159"/>
              <a:gd name="T19" fmla="*/ 130 h 169"/>
              <a:gd name="T20" fmla="*/ 106 w 159"/>
              <a:gd name="T21" fmla="*/ 148 h 169"/>
              <a:gd name="T22" fmla="*/ 124 w 159"/>
              <a:gd name="T23" fmla="*/ 153 h 169"/>
              <a:gd name="T24" fmla="*/ 150 w 159"/>
              <a:gd name="T25" fmla="*/ 141 h 169"/>
              <a:gd name="T26" fmla="*/ 156 w 159"/>
              <a:gd name="T27" fmla="*/ 117 h 169"/>
              <a:gd name="T28" fmla="*/ 99 w 159"/>
              <a:gd name="T29" fmla="*/ 153 h 169"/>
              <a:gd name="T30" fmla="*/ 80 w 159"/>
              <a:gd name="T31" fmla="*/ 162 h 169"/>
              <a:gd name="T32" fmla="*/ 84 w 159"/>
              <a:gd name="T33" fmla="*/ 103 h 169"/>
              <a:gd name="T34" fmla="*/ 93 w 159"/>
              <a:gd name="T35" fmla="*/ 98 h 169"/>
              <a:gd name="T36" fmla="*/ 104 w 159"/>
              <a:gd name="T37" fmla="*/ 95 h 169"/>
              <a:gd name="T38" fmla="*/ 114 w 159"/>
              <a:gd name="T39" fmla="*/ 91 h 169"/>
              <a:gd name="T40" fmla="*/ 131 w 159"/>
              <a:gd name="T41" fmla="*/ 81 h 169"/>
              <a:gd name="T42" fmla="*/ 126 w 159"/>
              <a:gd name="T43" fmla="*/ 75 h 169"/>
              <a:gd name="T44" fmla="*/ 124 w 159"/>
              <a:gd name="T45" fmla="*/ 74 h 169"/>
              <a:gd name="T46" fmla="*/ 112 w 159"/>
              <a:gd name="T47" fmla="*/ 70 h 169"/>
              <a:gd name="T48" fmla="*/ 100 w 159"/>
              <a:gd name="T49" fmla="*/ 70 h 169"/>
              <a:gd name="T50" fmla="*/ 79 w 159"/>
              <a:gd name="T51" fmla="*/ 86 h 169"/>
              <a:gd name="T52" fmla="*/ 59 w 159"/>
              <a:gd name="T53" fmla="*/ 70 h 169"/>
              <a:gd name="T54" fmla="*/ 47 w 159"/>
              <a:gd name="T55" fmla="*/ 70 h 169"/>
              <a:gd name="T56" fmla="*/ 34 w 159"/>
              <a:gd name="T57" fmla="*/ 74 h 169"/>
              <a:gd name="T58" fmla="*/ 33 w 159"/>
              <a:gd name="T59" fmla="*/ 75 h 169"/>
              <a:gd name="T60" fmla="*/ 28 w 159"/>
              <a:gd name="T61" fmla="*/ 81 h 169"/>
              <a:gd name="T62" fmla="*/ 45 w 159"/>
              <a:gd name="T63" fmla="*/ 91 h 169"/>
              <a:gd name="T64" fmla="*/ 55 w 159"/>
              <a:gd name="T65" fmla="*/ 95 h 169"/>
              <a:gd name="T66" fmla="*/ 65 w 159"/>
              <a:gd name="T67" fmla="*/ 98 h 169"/>
              <a:gd name="T68" fmla="*/ 75 w 159"/>
              <a:gd name="T69" fmla="*/ 103 h 169"/>
              <a:gd name="T70" fmla="*/ 78 w 159"/>
              <a:gd name="T71" fmla="*/ 162 h 169"/>
              <a:gd name="T72" fmla="*/ 59 w 159"/>
              <a:gd name="T73" fmla="*/ 152 h 169"/>
              <a:gd name="T74" fmla="*/ 43 w 159"/>
              <a:gd name="T75" fmla="*/ 162 h 169"/>
              <a:gd name="T76" fmla="*/ 79 w 159"/>
              <a:gd name="T77" fmla="*/ 169 h 169"/>
              <a:gd name="T78" fmla="*/ 80 w 159"/>
              <a:gd name="T79" fmla="*/ 169 h 169"/>
              <a:gd name="T80" fmla="*/ 80 w 159"/>
              <a:gd name="T81" fmla="*/ 169 h 169"/>
              <a:gd name="T82" fmla="*/ 116 w 159"/>
              <a:gd name="T83" fmla="*/ 162 h 169"/>
              <a:gd name="T84" fmla="*/ 99 w 159"/>
              <a:gd name="T85" fmla="*/ 153 h 169"/>
              <a:gd name="T86" fmla="*/ 53 w 159"/>
              <a:gd name="T87" fmla="*/ 148 h 169"/>
              <a:gd name="T88" fmla="*/ 48 w 159"/>
              <a:gd name="T89" fmla="*/ 130 h 169"/>
              <a:gd name="T90" fmla="*/ 30 w 159"/>
              <a:gd name="T91" fmla="*/ 122 h 169"/>
              <a:gd name="T92" fmla="*/ 33 w 159"/>
              <a:gd name="T93" fmla="*/ 118 h 169"/>
              <a:gd name="T94" fmla="*/ 24 w 159"/>
              <a:gd name="T95" fmla="*/ 86 h 169"/>
              <a:gd name="T96" fmla="*/ 2 w 159"/>
              <a:gd name="T97" fmla="*/ 117 h 169"/>
              <a:gd name="T98" fmla="*/ 8 w 159"/>
              <a:gd name="T99" fmla="*/ 141 h 169"/>
              <a:gd name="T100" fmla="*/ 35 w 159"/>
              <a:gd name="T101" fmla="*/ 153 h 169"/>
              <a:gd name="T102" fmla="*/ 53 w 159"/>
              <a:gd name="T103" fmla="*/ 148 h 1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159" h="169">
                <a:moveTo>
                  <a:pt x="79" y="66"/>
                </a:moveTo>
                <a:cubicBezTo>
                  <a:pt x="97" y="66"/>
                  <a:pt x="112" y="51"/>
                  <a:pt x="112" y="33"/>
                </a:cubicBezTo>
                <a:cubicBezTo>
                  <a:pt x="112" y="15"/>
                  <a:pt x="97" y="0"/>
                  <a:pt x="79" y="0"/>
                </a:cubicBezTo>
                <a:cubicBezTo>
                  <a:pt x="61" y="0"/>
                  <a:pt x="46" y="15"/>
                  <a:pt x="46" y="33"/>
                </a:cubicBezTo>
                <a:cubicBezTo>
                  <a:pt x="46" y="51"/>
                  <a:pt x="61" y="66"/>
                  <a:pt x="79" y="66"/>
                </a:cubicBezTo>
                <a:close/>
                <a:moveTo>
                  <a:pt x="156" y="117"/>
                </a:moveTo>
                <a:cubicBezTo>
                  <a:pt x="134" y="86"/>
                  <a:pt x="134" y="86"/>
                  <a:pt x="134" y="86"/>
                </a:cubicBezTo>
                <a:cubicBezTo>
                  <a:pt x="132" y="97"/>
                  <a:pt x="129" y="108"/>
                  <a:pt x="125" y="119"/>
                </a:cubicBezTo>
                <a:cubicBezTo>
                  <a:pt x="128" y="122"/>
                  <a:pt x="128" y="122"/>
                  <a:pt x="128" y="122"/>
                </a:cubicBezTo>
                <a:cubicBezTo>
                  <a:pt x="111" y="130"/>
                  <a:pt x="111" y="130"/>
                  <a:pt x="111" y="130"/>
                </a:cubicBezTo>
                <a:cubicBezTo>
                  <a:pt x="104" y="133"/>
                  <a:pt x="102" y="142"/>
                  <a:pt x="106" y="148"/>
                </a:cubicBezTo>
                <a:cubicBezTo>
                  <a:pt x="109" y="154"/>
                  <a:pt x="118" y="156"/>
                  <a:pt x="124" y="153"/>
                </a:cubicBezTo>
                <a:cubicBezTo>
                  <a:pt x="150" y="141"/>
                  <a:pt x="150" y="141"/>
                  <a:pt x="150" y="141"/>
                </a:cubicBezTo>
                <a:cubicBezTo>
                  <a:pt x="155" y="139"/>
                  <a:pt x="159" y="121"/>
                  <a:pt x="156" y="117"/>
                </a:cubicBezTo>
                <a:close/>
                <a:moveTo>
                  <a:pt x="99" y="153"/>
                </a:moveTo>
                <a:cubicBezTo>
                  <a:pt x="91" y="155"/>
                  <a:pt x="83" y="158"/>
                  <a:pt x="80" y="162"/>
                </a:cubicBezTo>
                <a:cubicBezTo>
                  <a:pt x="81" y="143"/>
                  <a:pt x="83" y="123"/>
                  <a:pt x="84" y="103"/>
                </a:cubicBezTo>
                <a:cubicBezTo>
                  <a:pt x="86" y="101"/>
                  <a:pt x="90" y="100"/>
                  <a:pt x="93" y="98"/>
                </a:cubicBezTo>
                <a:cubicBezTo>
                  <a:pt x="97" y="97"/>
                  <a:pt x="100" y="96"/>
                  <a:pt x="104" y="95"/>
                </a:cubicBezTo>
                <a:cubicBezTo>
                  <a:pt x="107" y="93"/>
                  <a:pt x="111" y="92"/>
                  <a:pt x="114" y="91"/>
                </a:cubicBezTo>
                <a:cubicBezTo>
                  <a:pt x="121" y="88"/>
                  <a:pt x="127" y="84"/>
                  <a:pt x="131" y="81"/>
                </a:cubicBezTo>
                <a:cubicBezTo>
                  <a:pt x="130" y="79"/>
                  <a:pt x="128" y="77"/>
                  <a:pt x="126" y="75"/>
                </a:cubicBezTo>
                <a:cubicBezTo>
                  <a:pt x="125" y="74"/>
                  <a:pt x="125" y="74"/>
                  <a:pt x="124" y="74"/>
                </a:cubicBezTo>
                <a:cubicBezTo>
                  <a:pt x="121" y="71"/>
                  <a:pt x="117" y="70"/>
                  <a:pt x="112" y="70"/>
                </a:cubicBezTo>
                <a:cubicBezTo>
                  <a:pt x="100" y="70"/>
                  <a:pt x="100" y="70"/>
                  <a:pt x="100" y="70"/>
                </a:cubicBezTo>
                <a:cubicBezTo>
                  <a:pt x="79" y="86"/>
                  <a:pt x="79" y="86"/>
                  <a:pt x="79" y="86"/>
                </a:cubicBezTo>
                <a:cubicBezTo>
                  <a:pt x="59" y="70"/>
                  <a:pt x="59" y="70"/>
                  <a:pt x="59" y="70"/>
                </a:cubicBezTo>
                <a:cubicBezTo>
                  <a:pt x="47" y="70"/>
                  <a:pt x="47" y="70"/>
                  <a:pt x="47" y="70"/>
                </a:cubicBezTo>
                <a:cubicBezTo>
                  <a:pt x="42" y="70"/>
                  <a:pt x="38" y="71"/>
                  <a:pt x="34" y="74"/>
                </a:cubicBezTo>
                <a:cubicBezTo>
                  <a:pt x="34" y="74"/>
                  <a:pt x="33" y="74"/>
                  <a:pt x="33" y="75"/>
                </a:cubicBezTo>
                <a:cubicBezTo>
                  <a:pt x="31" y="77"/>
                  <a:pt x="29" y="79"/>
                  <a:pt x="28" y="81"/>
                </a:cubicBezTo>
                <a:cubicBezTo>
                  <a:pt x="32" y="84"/>
                  <a:pt x="38" y="88"/>
                  <a:pt x="45" y="91"/>
                </a:cubicBezTo>
                <a:cubicBezTo>
                  <a:pt x="48" y="92"/>
                  <a:pt x="52" y="93"/>
                  <a:pt x="55" y="95"/>
                </a:cubicBezTo>
                <a:cubicBezTo>
                  <a:pt x="59" y="96"/>
                  <a:pt x="62" y="97"/>
                  <a:pt x="65" y="98"/>
                </a:cubicBezTo>
                <a:cubicBezTo>
                  <a:pt x="69" y="100"/>
                  <a:pt x="72" y="101"/>
                  <a:pt x="75" y="103"/>
                </a:cubicBezTo>
                <a:cubicBezTo>
                  <a:pt x="76" y="123"/>
                  <a:pt x="77" y="143"/>
                  <a:pt x="78" y="162"/>
                </a:cubicBezTo>
                <a:cubicBezTo>
                  <a:pt x="75" y="158"/>
                  <a:pt x="67" y="155"/>
                  <a:pt x="59" y="152"/>
                </a:cubicBezTo>
                <a:cubicBezTo>
                  <a:pt x="55" y="158"/>
                  <a:pt x="49" y="161"/>
                  <a:pt x="43" y="162"/>
                </a:cubicBezTo>
                <a:cubicBezTo>
                  <a:pt x="50" y="164"/>
                  <a:pt x="64" y="168"/>
                  <a:pt x="79" y="169"/>
                </a:cubicBezTo>
                <a:cubicBezTo>
                  <a:pt x="80" y="169"/>
                  <a:pt x="80" y="169"/>
                  <a:pt x="80" y="169"/>
                </a:cubicBezTo>
                <a:cubicBezTo>
                  <a:pt x="80" y="169"/>
                  <a:pt x="80" y="169"/>
                  <a:pt x="80" y="169"/>
                </a:cubicBezTo>
                <a:cubicBezTo>
                  <a:pt x="95" y="169"/>
                  <a:pt x="109" y="164"/>
                  <a:pt x="116" y="162"/>
                </a:cubicBezTo>
                <a:cubicBezTo>
                  <a:pt x="109" y="162"/>
                  <a:pt x="103" y="158"/>
                  <a:pt x="99" y="153"/>
                </a:cubicBezTo>
                <a:close/>
                <a:moveTo>
                  <a:pt x="53" y="148"/>
                </a:moveTo>
                <a:cubicBezTo>
                  <a:pt x="56" y="142"/>
                  <a:pt x="54" y="133"/>
                  <a:pt x="48" y="130"/>
                </a:cubicBezTo>
                <a:cubicBezTo>
                  <a:pt x="30" y="122"/>
                  <a:pt x="30" y="122"/>
                  <a:pt x="30" y="122"/>
                </a:cubicBezTo>
                <a:cubicBezTo>
                  <a:pt x="33" y="118"/>
                  <a:pt x="33" y="118"/>
                  <a:pt x="33" y="118"/>
                </a:cubicBezTo>
                <a:cubicBezTo>
                  <a:pt x="30" y="108"/>
                  <a:pt x="27" y="97"/>
                  <a:pt x="24" y="86"/>
                </a:cubicBezTo>
                <a:cubicBezTo>
                  <a:pt x="2" y="117"/>
                  <a:pt x="2" y="117"/>
                  <a:pt x="2" y="117"/>
                </a:cubicBezTo>
                <a:cubicBezTo>
                  <a:pt x="0" y="121"/>
                  <a:pt x="4" y="139"/>
                  <a:pt x="8" y="141"/>
                </a:cubicBezTo>
                <a:cubicBezTo>
                  <a:pt x="35" y="153"/>
                  <a:pt x="35" y="153"/>
                  <a:pt x="35" y="153"/>
                </a:cubicBezTo>
                <a:cubicBezTo>
                  <a:pt x="41" y="156"/>
                  <a:pt x="49" y="154"/>
                  <a:pt x="53" y="1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351"/>
          </a:p>
        </p:txBody>
      </p:sp>
      <p:sp>
        <p:nvSpPr>
          <p:cNvPr id="111" name="Freeform 9">
            <a:extLst>
              <a:ext uri="{FF2B5EF4-FFF2-40B4-BE49-F238E27FC236}">
                <a16:creationId xmlns="" xmlns:a16="http://schemas.microsoft.com/office/drawing/2014/main" id="{1F99AAE2-A9C5-E448-899D-AC6DA21D7664}"/>
              </a:ext>
            </a:extLst>
          </p:cNvPr>
          <p:cNvSpPr>
            <a:spLocks/>
          </p:cNvSpPr>
          <p:nvPr/>
        </p:nvSpPr>
        <p:spPr bwMode="auto">
          <a:xfrm>
            <a:off x="9761640" y="3975849"/>
            <a:ext cx="521595" cy="464787"/>
          </a:xfrm>
          <a:custGeom>
            <a:avLst/>
            <a:gdLst>
              <a:gd name="T0" fmla="*/ 30 w 153"/>
              <a:gd name="T1" fmla="*/ 130 h 136"/>
              <a:gd name="T2" fmla="*/ 64 w 153"/>
              <a:gd name="T3" fmla="*/ 117 h 136"/>
              <a:gd name="T4" fmla="*/ 67 w 153"/>
              <a:gd name="T5" fmla="*/ 135 h 136"/>
              <a:gd name="T6" fmla="*/ 106 w 153"/>
              <a:gd name="T7" fmla="*/ 111 h 136"/>
              <a:gd name="T8" fmla="*/ 67 w 153"/>
              <a:gd name="T9" fmla="*/ 65 h 136"/>
              <a:gd name="T10" fmla="*/ 110 w 153"/>
              <a:gd name="T11" fmla="*/ 107 h 136"/>
              <a:gd name="T12" fmla="*/ 146 w 153"/>
              <a:gd name="T13" fmla="*/ 121 h 136"/>
              <a:gd name="T14" fmla="*/ 150 w 153"/>
              <a:gd name="T15" fmla="*/ 120 h 136"/>
              <a:gd name="T16" fmla="*/ 152 w 153"/>
              <a:gd name="T17" fmla="*/ 118 h 136"/>
              <a:gd name="T18" fmla="*/ 152 w 153"/>
              <a:gd name="T19" fmla="*/ 118 h 136"/>
              <a:gd name="T20" fmla="*/ 152 w 153"/>
              <a:gd name="T21" fmla="*/ 117 h 136"/>
              <a:gd name="T22" fmla="*/ 152 w 153"/>
              <a:gd name="T23" fmla="*/ 116 h 136"/>
              <a:gd name="T24" fmla="*/ 147 w 153"/>
              <a:gd name="T25" fmla="*/ 113 h 136"/>
              <a:gd name="T26" fmla="*/ 111 w 153"/>
              <a:gd name="T27" fmla="*/ 100 h 136"/>
              <a:gd name="T28" fmla="*/ 135 w 153"/>
              <a:gd name="T29" fmla="*/ 59 h 136"/>
              <a:gd name="T30" fmla="*/ 118 w 153"/>
              <a:gd name="T31" fmla="*/ 56 h 136"/>
              <a:gd name="T32" fmla="*/ 128 w 153"/>
              <a:gd name="T33" fmla="*/ 32 h 136"/>
              <a:gd name="T34" fmla="*/ 110 w 153"/>
              <a:gd name="T35" fmla="*/ 32 h 136"/>
              <a:gd name="T36" fmla="*/ 105 w 153"/>
              <a:gd name="T37" fmla="*/ 3 h 136"/>
              <a:gd name="T38" fmla="*/ 92 w 153"/>
              <a:gd name="T39" fmla="*/ 18 h 136"/>
              <a:gd name="T40" fmla="*/ 84 w 153"/>
              <a:gd name="T41" fmla="*/ 11 h 136"/>
              <a:gd name="T42" fmla="*/ 77 w 153"/>
              <a:gd name="T43" fmla="*/ 41 h 136"/>
              <a:gd name="T44" fmla="*/ 60 w 153"/>
              <a:gd name="T45" fmla="*/ 10 h 136"/>
              <a:gd name="T46" fmla="*/ 49 w 153"/>
              <a:gd name="T47" fmla="*/ 23 h 136"/>
              <a:gd name="T48" fmla="*/ 21 w 153"/>
              <a:gd name="T49" fmla="*/ 0 h 136"/>
              <a:gd name="T50" fmla="*/ 31 w 153"/>
              <a:gd name="T51" fmla="*/ 37 h 136"/>
              <a:gd name="T52" fmla="*/ 14 w 153"/>
              <a:gd name="T53" fmla="*/ 42 h 136"/>
              <a:gd name="T54" fmla="*/ 44 w 153"/>
              <a:gd name="T55" fmla="*/ 71 h 136"/>
              <a:gd name="T56" fmla="*/ 12 w 153"/>
              <a:gd name="T57" fmla="*/ 71 h 136"/>
              <a:gd name="T58" fmla="*/ 18 w 153"/>
              <a:gd name="T59" fmla="*/ 82 h 136"/>
              <a:gd name="T60" fmla="*/ 0 w 153"/>
              <a:gd name="T61" fmla="*/ 91 h 136"/>
              <a:gd name="T62" fmla="*/ 35 w 153"/>
              <a:gd name="T63" fmla="*/ 106 h 136"/>
              <a:gd name="T64" fmla="*/ 30 w 153"/>
              <a:gd name="T65" fmla="*/ 130 h 1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153" h="136">
                <a:moveTo>
                  <a:pt x="30" y="130"/>
                </a:moveTo>
                <a:cubicBezTo>
                  <a:pt x="30" y="130"/>
                  <a:pt x="55" y="114"/>
                  <a:pt x="64" y="117"/>
                </a:cubicBezTo>
                <a:cubicBezTo>
                  <a:pt x="72" y="121"/>
                  <a:pt x="66" y="135"/>
                  <a:pt x="67" y="135"/>
                </a:cubicBezTo>
                <a:cubicBezTo>
                  <a:pt x="67" y="136"/>
                  <a:pt x="97" y="135"/>
                  <a:pt x="106" y="111"/>
                </a:cubicBezTo>
                <a:cubicBezTo>
                  <a:pt x="98" y="105"/>
                  <a:pt x="82" y="92"/>
                  <a:pt x="67" y="65"/>
                </a:cubicBezTo>
                <a:cubicBezTo>
                  <a:pt x="83" y="87"/>
                  <a:pt x="102" y="101"/>
                  <a:pt x="110" y="107"/>
                </a:cubicBezTo>
                <a:cubicBezTo>
                  <a:pt x="120" y="113"/>
                  <a:pt x="134" y="119"/>
                  <a:pt x="146" y="121"/>
                </a:cubicBezTo>
                <a:cubicBezTo>
                  <a:pt x="147" y="121"/>
                  <a:pt x="149" y="121"/>
                  <a:pt x="150" y="120"/>
                </a:cubicBezTo>
                <a:cubicBezTo>
                  <a:pt x="151" y="119"/>
                  <a:pt x="151" y="119"/>
                  <a:pt x="152" y="118"/>
                </a:cubicBezTo>
                <a:cubicBezTo>
                  <a:pt x="152" y="118"/>
                  <a:pt x="152" y="118"/>
                  <a:pt x="152" y="118"/>
                </a:cubicBezTo>
                <a:cubicBezTo>
                  <a:pt x="152" y="117"/>
                  <a:pt x="152" y="117"/>
                  <a:pt x="152" y="117"/>
                </a:cubicBezTo>
                <a:cubicBezTo>
                  <a:pt x="152" y="117"/>
                  <a:pt x="152" y="117"/>
                  <a:pt x="152" y="116"/>
                </a:cubicBezTo>
                <a:cubicBezTo>
                  <a:pt x="153" y="114"/>
                  <a:pt x="152" y="112"/>
                  <a:pt x="147" y="113"/>
                </a:cubicBezTo>
                <a:cubicBezTo>
                  <a:pt x="140" y="115"/>
                  <a:pt x="123" y="109"/>
                  <a:pt x="111" y="100"/>
                </a:cubicBezTo>
                <a:cubicBezTo>
                  <a:pt x="137" y="86"/>
                  <a:pt x="134" y="59"/>
                  <a:pt x="135" y="59"/>
                </a:cubicBezTo>
                <a:cubicBezTo>
                  <a:pt x="135" y="60"/>
                  <a:pt x="124" y="63"/>
                  <a:pt x="118" y="56"/>
                </a:cubicBezTo>
                <a:cubicBezTo>
                  <a:pt x="111" y="50"/>
                  <a:pt x="128" y="32"/>
                  <a:pt x="128" y="32"/>
                </a:cubicBezTo>
                <a:cubicBezTo>
                  <a:pt x="128" y="32"/>
                  <a:pt x="117" y="40"/>
                  <a:pt x="110" y="32"/>
                </a:cubicBezTo>
                <a:cubicBezTo>
                  <a:pt x="103" y="25"/>
                  <a:pt x="105" y="3"/>
                  <a:pt x="105" y="3"/>
                </a:cubicBezTo>
                <a:cubicBezTo>
                  <a:pt x="105" y="3"/>
                  <a:pt x="100" y="18"/>
                  <a:pt x="92" y="18"/>
                </a:cubicBezTo>
                <a:cubicBezTo>
                  <a:pt x="84" y="17"/>
                  <a:pt x="84" y="11"/>
                  <a:pt x="84" y="11"/>
                </a:cubicBezTo>
                <a:cubicBezTo>
                  <a:pt x="84" y="11"/>
                  <a:pt x="84" y="40"/>
                  <a:pt x="77" y="41"/>
                </a:cubicBezTo>
                <a:cubicBezTo>
                  <a:pt x="68" y="43"/>
                  <a:pt x="59" y="10"/>
                  <a:pt x="60" y="10"/>
                </a:cubicBezTo>
                <a:cubicBezTo>
                  <a:pt x="59" y="9"/>
                  <a:pt x="61" y="25"/>
                  <a:pt x="49" y="23"/>
                </a:cubicBezTo>
                <a:cubicBezTo>
                  <a:pt x="37" y="21"/>
                  <a:pt x="21" y="0"/>
                  <a:pt x="21" y="0"/>
                </a:cubicBezTo>
                <a:cubicBezTo>
                  <a:pt x="21" y="0"/>
                  <a:pt x="31" y="26"/>
                  <a:pt x="31" y="37"/>
                </a:cubicBezTo>
                <a:cubicBezTo>
                  <a:pt x="30" y="48"/>
                  <a:pt x="14" y="42"/>
                  <a:pt x="14" y="42"/>
                </a:cubicBezTo>
                <a:cubicBezTo>
                  <a:pt x="14" y="43"/>
                  <a:pt x="43" y="59"/>
                  <a:pt x="44" y="71"/>
                </a:cubicBezTo>
                <a:cubicBezTo>
                  <a:pt x="44" y="83"/>
                  <a:pt x="19" y="74"/>
                  <a:pt x="12" y="71"/>
                </a:cubicBezTo>
                <a:cubicBezTo>
                  <a:pt x="14" y="72"/>
                  <a:pt x="17" y="75"/>
                  <a:pt x="18" y="82"/>
                </a:cubicBezTo>
                <a:cubicBezTo>
                  <a:pt x="18" y="92"/>
                  <a:pt x="0" y="91"/>
                  <a:pt x="0" y="91"/>
                </a:cubicBezTo>
                <a:cubicBezTo>
                  <a:pt x="0" y="91"/>
                  <a:pt x="27" y="99"/>
                  <a:pt x="35" y="106"/>
                </a:cubicBezTo>
                <a:cubicBezTo>
                  <a:pt x="42" y="114"/>
                  <a:pt x="30" y="130"/>
                  <a:pt x="30" y="13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 sz="1351"/>
          </a:p>
        </p:txBody>
      </p:sp>
      <p:pic>
        <p:nvPicPr>
          <p:cNvPr id="6" name="图片 5">
            <a:extLst>
              <a:ext uri="{FF2B5EF4-FFF2-40B4-BE49-F238E27FC236}">
                <a16:creationId xmlns="" xmlns:a16="http://schemas.microsoft.com/office/drawing/2014/main" id="{9932328B-678B-9646-9B7B-1E7CBB8C824C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8323390" y="2920373"/>
            <a:ext cx="2023149" cy="3097083"/>
          </a:xfrm>
          <a:prstGeom prst="rect">
            <a:avLst/>
          </a:prstGeom>
        </p:spPr>
      </p:pic>
      <p:pic>
        <p:nvPicPr>
          <p:cNvPr id="99" name="图片 98">
            <a:extLst>
              <a:ext uri="{FF2B5EF4-FFF2-40B4-BE49-F238E27FC236}">
                <a16:creationId xmlns="" xmlns:a16="http://schemas.microsoft.com/office/drawing/2014/main" id="{FE49C583-027A-B949-B340-07EAF6E18D0A}"/>
              </a:ext>
            </a:extLst>
          </p:cNvPr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2049508" y="1153163"/>
            <a:ext cx="2023149" cy="3094181"/>
          </a:xfrm>
          <a:custGeom>
            <a:avLst/>
            <a:gdLst>
              <a:gd name="connsiteX0" fmla="*/ 0 w 2121967"/>
              <a:gd name="connsiteY0" fmla="*/ 0 h 3245312"/>
              <a:gd name="connsiteX1" fmla="*/ 2121967 w 2121967"/>
              <a:gd name="connsiteY1" fmla="*/ 0 h 3245312"/>
              <a:gd name="connsiteX2" fmla="*/ 2121967 w 2121967"/>
              <a:gd name="connsiteY2" fmla="*/ 3245312 h 3245312"/>
              <a:gd name="connsiteX3" fmla="*/ 0 w 2121967"/>
              <a:gd name="connsiteY3" fmla="*/ 3245312 h 32453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21967" h="3245312">
                <a:moveTo>
                  <a:pt x="0" y="0"/>
                </a:moveTo>
                <a:lnTo>
                  <a:pt x="2121967" y="0"/>
                </a:lnTo>
                <a:lnTo>
                  <a:pt x="2121967" y="3245312"/>
                </a:lnTo>
                <a:lnTo>
                  <a:pt x="0" y="3245312"/>
                </a:lnTo>
                <a:close/>
              </a:path>
            </a:pathLst>
          </a:custGeom>
          <a:ln w="19050">
            <a:noFill/>
          </a:ln>
        </p:spPr>
      </p:pic>
      <p:pic>
        <p:nvPicPr>
          <p:cNvPr id="101" name="图片 100">
            <a:extLst>
              <a:ext uri="{FF2B5EF4-FFF2-40B4-BE49-F238E27FC236}">
                <a16:creationId xmlns="" xmlns:a16="http://schemas.microsoft.com/office/drawing/2014/main" id="{72DF6292-C66F-FE40-8998-8F25E01D7B31}"/>
              </a:ext>
            </a:extLst>
          </p:cNvPr>
          <p:cNvPicPr>
            <a:picLocks noChangeAspect="1"/>
          </p:cNvPicPr>
          <p:nvPr/>
        </p:nvPicPr>
        <p:blipFill>
          <a:blip r:embed="rId6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4141126" y="2921167"/>
            <a:ext cx="2023149" cy="3095496"/>
          </a:xfrm>
          <a:custGeom>
            <a:avLst/>
            <a:gdLst>
              <a:gd name="connsiteX0" fmla="*/ 0 w 2121967"/>
              <a:gd name="connsiteY0" fmla="*/ 0 h 3246691"/>
              <a:gd name="connsiteX1" fmla="*/ 2121967 w 2121967"/>
              <a:gd name="connsiteY1" fmla="*/ 0 h 3246691"/>
              <a:gd name="connsiteX2" fmla="*/ 2121967 w 2121967"/>
              <a:gd name="connsiteY2" fmla="*/ 3246691 h 3246691"/>
              <a:gd name="connsiteX3" fmla="*/ 0 w 2121967"/>
              <a:gd name="connsiteY3" fmla="*/ 3246691 h 32466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21967" h="3246691">
                <a:moveTo>
                  <a:pt x="0" y="0"/>
                </a:moveTo>
                <a:lnTo>
                  <a:pt x="2121967" y="0"/>
                </a:lnTo>
                <a:lnTo>
                  <a:pt x="2121967" y="3246691"/>
                </a:lnTo>
                <a:lnTo>
                  <a:pt x="0" y="3246691"/>
                </a:lnTo>
                <a:close/>
              </a:path>
            </a:pathLst>
          </a:custGeom>
          <a:ln w="19050">
            <a:noFill/>
          </a:ln>
        </p:spPr>
      </p:pic>
      <p:pic>
        <p:nvPicPr>
          <p:cNvPr id="103" name="图片 102">
            <a:extLst>
              <a:ext uri="{FF2B5EF4-FFF2-40B4-BE49-F238E27FC236}">
                <a16:creationId xmlns="" xmlns:a16="http://schemas.microsoft.com/office/drawing/2014/main" id="{CB9CE22E-4FC3-7B4F-BB43-CF316BAA3175}"/>
              </a:ext>
            </a:extLst>
          </p:cNvPr>
          <p:cNvPicPr>
            <a:picLocks noChangeAspect="1"/>
          </p:cNvPicPr>
          <p:nvPr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6229978" y="1153163"/>
            <a:ext cx="2023149" cy="3094181"/>
          </a:xfrm>
          <a:custGeom>
            <a:avLst/>
            <a:gdLst>
              <a:gd name="connsiteX0" fmla="*/ 0 w 2121967"/>
              <a:gd name="connsiteY0" fmla="*/ 0 h 3245312"/>
              <a:gd name="connsiteX1" fmla="*/ 2121967 w 2121967"/>
              <a:gd name="connsiteY1" fmla="*/ 0 h 3245312"/>
              <a:gd name="connsiteX2" fmla="*/ 2121967 w 2121967"/>
              <a:gd name="connsiteY2" fmla="*/ 3245312 h 3245312"/>
              <a:gd name="connsiteX3" fmla="*/ 0 w 2121967"/>
              <a:gd name="connsiteY3" fmla="*/ 3245312 h 32453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21967" h="3245312">
                <a:moveTo>
                  <a:pt x="0" y="0"/>
                </a:moveTo>
                <a:lnTo>
                  <a:pt x="2121967" y="0"/>
                </a:lnTo>
                <a:lnTo>
                  <a:pt x="2121967" y="3245312"/>
                </a:lnTo>
                <a:lnTo>
                  <a:pt x="0" y="3245312"/>
                </a:lnTo>
                <a:close/>
              </a:path>
            </a:pathLst>
          </a:custGeom>
          <a:ln w="19050">
            <a:noFill/>
          </a:ln>
        </p:spPr>
      </p:pic>
      <p:sp>
        <p:nvSpPr>
          <p:cNvPr id="112" name="矩形 111">
            <a:extLst>
              <a:ext uri="{FF2B5EF4-FFF2-40B4-BE49-F238E27FC236}">
                <a16:creationId xmlns="" xmlns:a16="http://schemas.microsoft.com/office/drawing/2014/main" id="{43F83EAA-DE69-C94D-BE9F-4A777A4E0ADD}"/>
              </a:ext>
            </a:extLst>
          </p:cNvPr>
          <p:cNvSpPr/>
          <p:nvPr/>
        </p:nvSpPr>
        <p:spPr>
          <a:xfrm>
            <a:off x="2049508" y="4312026"/>
            <a:ext cx="2023865" cy="170463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 dirty="0"/>
          </a:p>
        </p:txBody>
      </p:sp>
      <p:sp>
        <p:nvSpPr>
          <p:cNvPr id="113" name="矩形 112">
            <a:extLst>
              <a:ext uri="{FF2B5EF4-FFF2-40B4-BE49-F238E27FC236}">
                <a16:creationId xmlns="" xmlns:a16="http://schemas.microsoft.com/office/drawing/2014/main" id="{A51149D3-B9A5-1449-89C7-9C2AA9C84C6F}"/>
              </a:ext>
            </a:extLst>
          </p:cNvPr>
          <p:cNvSpPr/>
          <p:nvPr/>
        </p:nvSpPr>
        <p:spPr>
          <a:xfrm>
            <a:off x="4138361" y="1153163"/>
            <a:ext cx="2023865" cy="170463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 dirty="0"/>
          </a:p>
        </p:txBody>
      </p:sp>
      <p:sp>
        <p:nvSpPr>
          <p:cNvPr id="115" name="矩形 114">
            <a:extLst>
              <a:ext uri="{FF2B5EF4-FFF2-40B4-BE49-F238E27FC236}">
                <a16:creationId xmlns="" xmlns:a16="http://schemas.microsoft.com/office/drawing/2014/main" id="{BE6C8EC7-8F56-8946-9BFB-F07A77CDBFA4}"/>
              </a:ext>
            </a:extLst>
          </p:cNvPr>
          <p:cNvSpPr/>
          <p:nvPr/>
        </p:nvSpPr>
        <p:spPr>
          <a:xfrm>
            <a:off x="6233821" y="4312026"/>
            <a:ext cx="2023865" cy="170463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 dirty="0"/>
          </a:p>
        </p:txBody>
      </p:sp>
      <p:sp>
        <p:nvSpPr>
          <p:cNvPr id="116" name="矩形 115">
            <a:extLst>
              <a:ext uri="{FF2B5EF4-FFF2-40B4-BE49-F238E27FC236}">
                <a16:creationId xmlns="" xmlns:a16="http://schemas.microsoft.com/office/drawing/2014/main" id="{0AB12611-555A-3C4B-B992-0CCF029E8C11}"/>
              </a:ext>
            </a:extLst>
          </p:cNvPr>
          <p:cNvSpPr/>
          <p:nvPr/>
        </p:nvSpPr>
        <p:spPr>
          <a:xfrm>
            <a:off x="8322674" y="1153163"/>
            <a:ext cx="2023865" cy="1704639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 dirty="0"/>
          </a:p>
        </p:txBody>
      </p:sp>
      <p:sp>
        <p:nvSpPr>
          <p:cNvPr id="4" name="矩形 3">
            <a:extLst>
              <a:ext uri="{FF2B5EF4-FFF2-40B4-BE49-F238E27FC236}">
                <a16:creationId xmlns="" xmlns:a16="http://schemas.microsoft.com/office/drawing/2014/main" id="{A0BDD2A2-497A-8744-97E6-E88F1780AB62}"/>
              </a:ext>
            </a:extLst>
          </p:cNvPr>
          <p:cNvSpPr/>
          <p:nvPr/>
        </p:nvSpPr>
        <p:spPr>
          <a:xfrm>
            <a:off x="2079266" y="4468914"/>
            <a:ext cx="121058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zh-CN" altLang="en-US" sz="1600" dirty="0">
                <a:solidFill>
                  <a:schemeClr val="accent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cxnSp>
        <p:nvCxnSpPr>
          <p:cNvPr id="117" name="直线连接符 116">
            <a:extLst>
              <a:ext uri="{FF2B5EF4-FFF2-40B4-BE49-F238E27FC236}">
                <a16:creationId xmlns="" xmlns:a16="http://schemas.microsoft.com/office/drawing/2014/main" id="{2E2D4098-C9F1-E64C-A34E-3E3E2FA88DC2}"/>
              </a:ext>
            </a:extLst>
          </p:cNvPr>
          <p:cNvCxnSpPr/>
          <p:nvPr/>
        </p:nvCxnSpPr>
        <p:spPr>
          <a:xfrm>
            <a:off x="2169461" y="4840576"/>
            <a:ext cx="519953" cy="0"/>
          </a:xfrm>
          <a:prstGeom prst="line">
            <a:avLst/>
          </a:prstGeom>
          <a:ln w="127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矩形 8">
            <a:extLst>
              <a:ext uri="{FF2B5EF4-FFF2-40B4-BE49-F238E27FC236}">
                <a16:creationId xmlns="" xmlns:a16="http://schemas.microsoft.com/office/drawing/2014/main" id="{1900996B-FAC6-4D48-82D8-4CCF3D6E7A06}"/>
              </a:ext>
            </a:extLst>
          </p:cNvPr>
          <p:cNvSpPr/>
          <p:nvPr/>
        </p:nvSpPr>
        <p:spPr>
          <a:xfrm>
            <a:off x="2079266" y="4826317"/>
            <a:ext cx="1963839" cy="89191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zh-CN" altLang="en-US" sz="12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kumimoji="1" lang="en-US" altLang="zh-CN" sz="12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kumimoji="1" lang="zh-CN" altLang="en-US" sz="12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</a:t>
            </a:r>
          </a:p>
        </p:txBody>
      </p:sp>
      <p:sp>
        <p:nvSpPr>
          <p:cNvPr id="119" name="矩形 118">
            <a:extLst>
              <a:ext uri="{FF2B5EF4-FFF2-40B4-BE49-F238E27FC236}">
                <a16:creationId xmlns="" xmlns:a16="http://schemas.microsoft.com/office/drawing/2014/main" id="{A352BE3B-1B2D-174C-BEA1-C5ACBD4CF83C}"/>
              </a:ext>
            </a:extLst>
          </p:cNvPr>
          <p:cNvSpPr/>
          <p:nvPr/>
        </p:nvSpPr>
        <p:spPr>
          <a:xfrm>
            <a:off x="4138915" y="1354990"/>
            <a:ext cx="121058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zh-CN" altLang="en-US" sz="1600" dirty="0">
                <a:solidFill>
                  <a:schemeClr val="accent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cxnSp>
        <p:nvCxnSpPr>
          <p:cNvPr id="126" name="直线连接符 125">
            <a:extLst>
              <a:ext uri="{FF2B5EF4-FFF2-40B4-BE49-F238E27FC236}">
                <a16:creationId xmlns="" xmlns:a16="http://schemas.microsoft.com/office/drawing/2014/main" id="{96EFDEDD-72DE-3543-84C4-B4FCC21143DD}"/>
              </a:ext>
            </a:extLst>
          </p:cNvPr>
          <p:cNvCxnSpPr/>
          <p:nvPr/>
        </p:nvCxnSpPr>
        <p:spPr>
          <a:xfrm>
            <a:off x="4229109" y="1726652"/>
            <a:ext cx="519953" cy="0"/>
          </a:xfrm>
          <a:prstGeom prst="line">
            <a:avLst/>
          </a:prstGeom>
          <a:ln w="127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7" name="矩形 126">
            <a:extLst>
              <a:ext uri="{FF2B5EF4-FFF2-40B4-BE49-F238E27FC236}">
                <a16:creationId xmlns="" xmlns:a16="http://schemas.microsoft.com/office/drawing/2014/main" id="{7DD9587D-D845-EE47-8AE9-8D2C4C2761AE}"/>
              </a:ext>
            </a:extLst>
          </p:cNvPr>
          <p:cNvSpPr/>
          <p:nvPr/>
        </p:nvSpPr>
        <p:spPr>
          <a:xfrm>
            <a:off x="4138913" y="1712393"/>
            <a:ext cx="1954811" cy="89191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zh-CN" altLang="en-US" sz="12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kumimoji="1" lang="en-US" altLang="zh-CN" sz="12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kumimoji="1" lang="zh-CN" altLang="en-US" sz="12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</a:t>
            </a:r>
          </a:p>
        </p:txBody>
      </p:sp>
      <p:sp>
        <p:nvSpPr>
          <p:cNvPr id="207" name="矩形 206">
            <a:extLst>
              <a:ext uri="{FF2B5EF4-FFF2-40B4-BE49-F238E27FC236}">
                <a16:creationId xmlns="" xmlns:a16="http://schemas.microsoft.com/office/drawing/2014/main" id="{30E2D4BD-B00E-8546-89F1-1572F70AA5F5}"/>
              </a:ext>
            </a:extLst>
          </p:cNvPr>
          <p:cNvSpPr/>
          <p:nvPr/>
        </p:nvSpPr>
        <p:spPr>
          <a:xfrm>
            <a:off x="6235906" y="4468235"/>
            <a:ext cx="121058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zh-CN" altLang="en-US" sz="1600" dirty="0">
                <a:solidFill>
                  <a:schemeClr val="accent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cxnSp>
        <p:nvCxnSpPr>
          <p:cNvPr id="208" name="直线连接符 207">
            <a:extLst>
              <a:ext uri="{FF2B5EF4-FFF2-40B4-BE49-F238E27FC236}">
                <a16:creationId xmlns="" xmlns:a16="http://schemas.microsoft.com/office/drawing/2014/main" id="{7151D7AE-C897-F546-831C-925308E2E120}"/>
              </a:ext>
            </a:extLst>
          </p:cNvPr>
          <p:cNvCxnSpPr/>
          <p:nvPr/>
        </p:nvCxnSpPr>
        <p:spPr>
          <a:xfrm>
            <a:off x="6326100" y="4839897"/>
            <a:ext cx="519953" cy="0"/>
          </a:xfrm>
          <a:prstGeom prst="line">
            <a:avLst/>
          </a:prstGeom>
          <a:ln w="127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9" name="矩形 208">
            <a:extLst>
              <a:ext uri="{FF2B5EF4-FFF2-40B4-BE49-F238E27FC236}">
                <a16:creationId xmlns="" xmlns:a16="http://schemas.microsoft.com/office/drawing/2014/main" id="{95892417-9A9B-9C4A-BA92-B7F067E23A35}"/>
              </a:ext>
            </a:extLst>
          </p:cNvPr>
          <p:cNvSpPr/>
          <p:nvPr/>
        </p:nvSpPr>
        <p:spPr>
          <a:xfrm>
            <a:off x="6235904" y="4825637"/>
            <a:ext cx="1954811" cy="89191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zh-CN" altLang="en-US" sz="12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kumimoji="1" lang="en-US" altLang="zh-CN" sz="12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kumimoji="1" lang="zh-CN" altLang="en-US" sz="12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</a:t>
            </a:r>
          </a:p>
        </p:txBody>
      </p:sp>
      <p:sp>
        <p:nvSpPr>
          <p:cNvPr id="215" name="矩形 214">
            <a:extLst>
              <a:ext uri="{FF2B5EF4-FFF2-40B4-BE49-F238E27FC236}">
                <a16:creationId xmlns="" xmlns:a16="http://schemas.microsoft.com/office/drawing/2014/main" id="{D0421FAD-DA80-4144-8767-F9726BE3B2EF}"/>
              </a:ext>
            </a:extLst>
          </p:cNvPr>
          <p:cNvSpPr/>
          <p:nvPr/>
        </p:nvSpPr>
        <p:spPr>
          <a:xfrm>
            <a:off x="8357202" y="1358528"/>
            <a:ext cx="121058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zh-CN" altLang="en-US" sz="1600" dirty="0">
                <a:solidFill>
                  <a:schemeClr val="accent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cxnSp>
        <p:nvCxnSpPr>
          <p:cNvPr id="216" name="直线连接符 215">
            <a:extLst>
              <a:ext uri="{FF2B5EF4-FFF2-40B4-BE49-F238E27FC236}">
                <a16:creationId xmlns="" xmlns:a16="http://schemas.microsoft.com/office/drawing/2014/main" id="{C57E3FA8-A4E6-E64C-884A-C412E5480C96}"/>
              </a:ext>
            </a:extLst>
          </p:cNvPr>
          <p:cNvCxnSpPr/>
          <p:nvPr/>
        </p:nvCxnSpPr>
        <p:spPr>
          <a:xfrm>
            <a:off x="8447396" y="1730191"/>
            <a:ext cx="519953" cy="0"/>
          </a:xfrm>
          <a:prstGeom prst="line">
            <a:avLst/>
          </a:prstGeom>
          <a:ln w="127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7" name="矩形 216">
            <a:extLst>
              <a:ext uri="{FF2B5EF4-FFF2-40B4-BE49-F238E27FC236}">
                <a16:creationId xmlns="" xmlns:a16="http://schemas.microsoft.com/office/drawing/2014/main" id="{43221A00-EDF8-1745-9BF6-114128F3B91B}"/>
              </a:ext>
            </a:extLst>
          </p:cNvPr>
          <p:cNvSpPr/>
          <p:nvPr/>
        </p:nvSpPr>
        <p:spPr>
          <a:xfrm>
            <a:off x="8357200" y="1715930"/>
            <a:ext cx="1954811" cy="89191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zh-CN" altLang="en-US" sz="12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kumimoji="1" lang="en-US" altLang="zh-CN" sz="12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kumimoji="1" lang="zh-CN" altLang="en-US" sz="12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</a:t>
            </a:r>
          </a:p>
        </p:txBody>
      </p:sp>
    </p:spTree>
    <p:extLst>
      <p:ext uri="{BB962C8B-B14F-4D97-AF65-F5344CB8AC3E}">
        <p14:creationId xmlns:p14="http://schemas.microsoft.com/office/powerpoint/2010/main" val="29254974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" name="图片 119">
            <a:extLst>
              <a:ext uri="{FF2B5EF4-FFF2-40B4-BE49-F238E27FC236}">
                <a16:creationId xmlns="" xmlns:a16="http://schemas.microsoft.com/office/drawing/2014/main" id="{6E4B7C73-2B67-6F4C-B613-44CFFAB50E67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" y="2"/>
            <a:ext cx="8086205" cy="714895"/>
          </a:xfrm>
          <a:custGeom>
            <a:avLst/>
            <a:gdLst>
              <a:gd name="connsiteX0" fmla="*/ 0 w 8086205"/>
              <a:gd name="connsiteY0" fmla="*/ 0 h 714895"/>
              <a:gd name="connsiteX1" fmla="*/ 7907481 w 8086205"/>
              <a:gd name="connsiteY1" fmla="*/ 0 h 714895"/>
              <a:gd name="connsiteX2" fmla="*/ 8086205 w 8086205"/>
              <a:gd name="connsiteY2" fmla="*/ 714895 h 714895"/>
              <a:gd name="connsiteX3" fmla="*/ 0 w 8086205"/>
              <a:gd name="connsiteY3" fmla="*/ 714895 h 714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86205" h="714895">
                <a:moveTo>
                  <a:pt x="0" y="0"/>
                </a:moveTo>
                <a:lnTo>
                  <a:pt x="7907481" y="0"/>
                </a:lnTo>
                <a:lnTo>
                  <a:pt x="8086205" y="714895"/>
                </a:lnTo>
                <a:lnTo>
                  <a:pt x="0" y="714895"/>
                </a:lnTo>
                <a:close/>
              </a:path>
            </a:pathLst>
          </a:custGeom>
        </p:spPr>
      </p:pic>
      <p:grpSp>
        <p:nvGrpSpPr>
          <p:cNvPr id="121" name="组合 120">
            <a:extLst>
              <a:ext uri="{FF2B5EF4-FFF2-40B4-BE49-F238E27FC236}">
                <a16:creationId xmlns="" xmlns:a16="http://schemas.microsoft.com/office/drawing/2014/main" id="{09FE7DF3-F695-C143-9E7A-ADDF401E458B}"/>
              </a:ext>
            </a:extLst>
          </p:cNvPr>
          <p:cNvGrpSpPr/>
          <p:nvPr/>
        </p:nvGrpSpPr>
        <p:grpSpPr>
          <a:xfrm>
            <a:off x="9975273" y="141699"/>
            <a:ext cx="1953203" cy="447936"/>
            <a:chOff x="9595040" y="83506"/>
            <a:chExt cx="2333435" cy="535137"/>
          </a:xfrm>
        </p:grpSpPr>
        <p:grpSp>
          <p:nvGrpSpPr>
            <p:cNvPr id="122" name="Group 4">
              <a:extLst>
                <a:ext uri="{FF2B5EF4-FFF2-40B4-BE49-F238E27FC236}">
                  <a16:creationId xmlns="" xmlns:a16="http://schemas.microsoft.com/office/drawing/2014/main" id="{B5D01054-CF1F-6D4D-96F7-F137BC4845D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0186253" y="142788"/>
              <a:ext cx="1742222" cy="419037"/>
              <a:chOff x="2838" y="1917"/>
              <a:chExt cx="2004" cy="482"/>
            </a:xfrm>
            <a:solidFill>
              <a:srgbClr val="09234F"/>
            </a:solidFill>
          </p:grpSpPr>
          <p:sp>
            <p:nvSpPr>
              <p:cNvPr id="146" name="Freeform 5">
                <a:extLst>
                  <a:ext uri="{FF2B5EF4-FFF2-40B4-BE49-F238E27FC236}">
                    <a16:creationId xmlns="" xmlns:a16="http://schemas.microsoft.com/office/drawing/2014/main" id="{D25A8DC4-0639-434D-B8A8-87FAC1471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952"/>
                <a:ext cx="191" cy="302"/>
              </a:xfrm>
              <a:custGeom>
                <a:avLst/>
                <a:gdLst>
                  <a:gd name="T0" fmla="*/ 97 w 100"/>
                  <a:gd name="T1" fmla="*/ 25 h 156"/>
                  <a:gd name="T2" fmla="*/ 98 w 100"/>
                  <a:gd name="T3" fmla="*/ 138 h 156"/>
                  <a:gd name="T4" fmla="*/ 85 w 100"/>
                  <a:gd name="T5" fmla="*/ 153 h 156"/>
                  <a:gd name="T6" fmla="*/ 49 w 100"/>
                  <a:gd name="T7" fmla="*/ 117 h 156"/>
                  <a:gd name="T8" fmla="*/ 57 w 100"/>
                  <a:gd name="T9" fmla="*/ 123 h 156"/>
                  <a:gd name="T10" fmla="*/ 57 w 100"/>
                  <a:gd name="T11" fmla="*/ 119 h 156"/>
                  <a:gd name="T12" fmla="*/ 77 w 100"/>
                  <a:gd name="T13" fmla="*/ 134 h 156"/>
                  <a:gd name="T14" fmla="*/ 83 w 100"/>
                  <a:gd name="T15" fmla="*/ 121 h 156"/>
                  <a:gd name="T16" fmla="*/ 76 w 100"/>
                  <a:gd name="T17" fmla="*/ 31 h 156"/>
                  <a:gd name="T18" fmla="*/ 66 w 100"/>
                  <a:gd name="T19" fmla="*/ 7 h 156"/>
                  <a:gd name="T20" fmla="*/ 0 w 100"/>
                  <a:gd name="T21" fmla="*/ 28 h 156"/>
                  <a:gd name="T22" fmla="*/ 1 w 100"/>
                  <a:gd name="T23" fmla="*/ 26 h 156"/>
                  <a:gd name="T24" fmla="*/ 58 w 100"/>
                  <a:gd name="T25" fmla="*/ 4 h 156"/>
                  <a:gd name="T26" fmla="*/ 97 w 100"/>
                  <a:gd name="T27" fmla="*/ 25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0" h="156">
                    <a:moveTo>
                      <a:pt x="97" y="25"/>
                    </a:moveTo>
                    <a:cubicBezTo>
                      <a:pt x="87" y="33"/>
                      <a:pt x="100" y="117"/>
                      <a:pt x="98" y="138"/>
                    </a:cubicBezTo>
                    <a:cubicBezTo>
                      <a:pt x="96" y="153"/>
                      <a:pt x="93" y="156"/>
                      <a:pt x="85" y="153"/>
                    </a:cubicBezTo>
                    <a:cubicBezTo>
                      <a:pt x="75" y="149"/>
                      <a:pt x="51" y="124"/>
                      <a:pt x="49" y="117"/>
                    </a:cubicBezTo>
                    <a:cubicBezTo>
                      <a:pt x="50" y="117"/>
                      <a:pt x="55" y="122"/>
                      <a:pt x="57" y="123"/>
                    </a:cubicBezTo>
                    <a:cubicBezTo>
                      <a:pt x="57" y="121"/>
                      <a:pt x="56" y="121"/>
                      <a:pt x="57" y="119"/>
                    </a:cubicBezTo>
                    <a:cubicBezTo>
                      <a:pt x="61" y="123"/>
                      <a:pt x="74" y="133"/>
                      <a:pt x="77" y="134"/>
                    </a:cubicBezTo>
                    <a:cubicBezTo>
                      <a:pt x="84" y="134"/>
                      <a:pt x="81" y="126"/>
                      <a:pt x="83" y="121"/>
                    </a:cubicBezTo>
                    <a:cubicBezTo>
                      <a:pt x="82" y="103"/>
                      <a:pt x="75" y="47"/>
                      <a:pt x="76" y="31"/>
                    </a:cubicBezTo>
                    <a:cubicBezTo>
                      <a:pt x="75" y="20"/>
                      <a:pt x="75" y="10"/>
                      <a:pt x="66" y="7"/>
                    </a:cubicBezTo>
                    <a:cubicBezTo>
                      <a:pt x="42" y="8"/>
                      <a:pt x="23" y="28"/>
                      <a:pt x="0" y="28"/>
                    </a:cubicBezTo>
                    <a:cubicBezTo>
                      <a:pt x="0" y="27"/>
                      <a:pt x="1" y="27"/>
                      <a:pt x="1" y="26"/>
                    </a:cubicBezTo>
                    <a:cubicBezTo>
                      <a:pt x="8" y="17"/>
                      <a:pt x="58" y="4"/>
                      <a:pt x="58" y="4"/>
                    </a:cubicBezTo>
                    <a:cubicBezTo>
                      <a:pt x="73" y="0"/>
                      <a:pt x="97" y="4"/>
                      <a:pt x="97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7" name="Freeform 6">
                <a:extLst>
                  <a:ext uri="{FF2B5EF4-FFF2-40B4-BE49-F238E27FC236}">
                    <a16:creationId xmlns="" xmlns:a16="http://schemas.microsoft.com/office/drawing/2014/main" id="{C46D8C1A-194C-D543-B0E9-2CC63A0E9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985"/>
                <a:ext cx="48" cy="39"/>
              </a:xfrm>
              <a:custGeom>
                <a:avLst/>
                <a:gdLst>
                  <a:gd name="T0" fmla="*/ 7 w 25"/>
                  <a:gd name="T1" fmla="*/ 1 h 20"/>
                  <a:gd name="T2" fmla="*/ 24 w 25"/>
                  <a:gd name="T3" fmla="*/ 9 h 20"/>
                  <a:gd name="T4" fmla="*/ 24 w 25"/>
                  <a:gd name="T5" fmla="*/ 16 h 20"/>
                  <a:gd name="T6" fmla="*/ 12 w 25"/>
                  <a:gd name="T7" fmla="*/ 17 h 20"/>
                  <a:gd name="T8" fmla="*/ 1 w 25"/>
                  <a:gd name="T9" fmla="*/ 5 h 20"/>
                  <a:gd name="T10" fmla="*/ 7 w 25"/>
                  <a:gd name="T11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0">
                    <a:moveTo>
                      <a:pt x="7" y="1"/>
                    </a:moveTo>
                    <a:cubicBezTo>
                      <a:pt x="12" y="2"/>
                      <a:pt x="17" y="1"/>
                      <a:pt x="24" y="9"/>
                    </a:cubicBezTo>
                    <a:cubicBezTo>
                      <a:pt x="25" y="11"/>
                      <a:pt x="25" y="13"/>
                      <a:pt x="24" y="16"/>
                    </a:cubicBezTo>
                    <a:cubicBezTo>
                      <a:pt x="23" y="18"/>
                      <a:pt x="15" y="20"/>
                      <a:pt x="12" y="17"/>
                    </a:cubicBezTo>
                    <a:cubicBezTo>
                      <a:pt x="9" y="13"/>
                      <a:pt x="2" y="8"/>
                      <a:pt x="1" y="5"/>
                    </a:cubicBezTo>
                    <a:cubicBezTo>
                      <a:pt x="0" y="2"/>
                      <a:pt x="5" y="0"/>
                      <a:pt x="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8" name="Freeform 7">
                <a:extLst>
                  <a:ext uri="{FF2B5EF4-FFF2-40B4-BE49-F238E27FC236}">
                    <a16:creationId xmlns="" xmlns:a16="http://schemas.microsoft.com/office/drawing/2014/main" id="{0DDAB724-179B-1440-8296-DEFAC0534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020"/>
                <a:ext cx="27" cy="180"/>
              </a:xfrm>
              <a:custGeom>
                <a:avLst/>
                <a:gdLst>
                  <a:gd name="T0" fmla="*/ 5 w 14"/>
                  <a:gd name="T1" fmla="*/ 0 h 93"/>
                  <a:gd name="T2" fmla="*/ 8 w 14"/>
                  <a:gd name="T3" fmla="*/ 9 h 93"/>
                  <a:gd name="T4" fmla="*/ 14 w 14"/>
                  <a:gd name="T5" fmla="*/ 91 h 93"/>
                  <a:gd name="T6" fmla="*/ 9 w 14"/>
                  <a:gd name="T7" fmla="*/ 93 h 93"/>
                  <a:gd name="T8" fmla="*/ 1 w 14"/>
                  <a:gd name="T9" fmla="*/ 86 h 93"/>
                  <a:gd name="T10" fmla="*/ 3 w 14"/>
                  <a:gd name="T11" fmla="*/ 6 h 93"/>
                  <a:gd name="T12" fmla="*/ 5 w 14"/>
                  <a:gd name="T1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93">
                    <a:moveTo>
                      <a:pt x="5" y="0"/>
                    </a:moveTo>
                    <a:cubicBezTo>
                      <a:pt x="6" y="1"/>
                      <a:pt x="8" y="1"/>
                      <a:pt x="8" y="9"/>
                    </a:cubicBezTo>
                    <a:cubicBezTo>
                      <a:pt x="9" y="10"/>
                      <a:pt x="10" y="90"/>
                      <a:pt x="14" y="91"/>
                    </a:cubicBezTo>
                    <a:cubicBezTo>
                      <a:pt x="11" y="92"/>
                      <a:pt x="12" y="93"/>
                      <a:pt x="9" y="93"/>
                    </a:cubicBezTo>
                    <a:cubicBezTo>
                      <a:pt x="6" y="90"/>
                      <a:pt x="3" y="90"/>
                      <a:pt x="1" y="86"/>
                    </a:cubicBezTo>
                    <a:cubicBezTo>
                      <a:pt x="4" y="67"/>
                      <a:pt x="0" y="31"/>
                      <a:pt x="3" y="6"/>
                    </a:cubicBezTo>
                    <a:cubicBezTo>
                      <a:pt x="3" y="3"/>
                      <a:pt x="3" y="0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9" name="Freeform 8">
                <a:extLst>
                  <a:ext uri="{FF2B5EF4-FFF2-40B4-BE49-F238E27FC236}">
                    <a16:creationId xmlns="" xmlns:a16="http://schemas.microsoft.com/office/drawing/2014/main" id="{8D07D84A-0C60-A546-9BB0-DF847F2E9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053"/>
                <a:ext cx="99" cy="46"/>
              </a:xfrm>
              <a:custGeom>
                <a:avLst/>
                <a:gdLst>
                  <a:gd name="T0" fmla="*/ 52 w 52"/>
                  <a:gd name="T1" fmla="*/ 24 h 24"/>
                  <a:gd name="T2" fmla="*/ 33 w 52"/>
                  <a:gd name="T3" fmla="*/ 16 h 24"/>
                  <a:gd name="T4" fmla="*/ 17 w 52"/>
                  <a:gd name="T5" fmla="*/ 9 h 24"/>
                  <a:gd name="T6" fmla="*/ 0 w 52"/>
                  <a:gd name="T7" fmla="*/ 0 h 24"/>
                  <a:gd name="T8" fmla="*/ 20 w 52"/>
                  <a:gd name="T9" fmla="*/ 2 h 24"/>
                  <a:gd name="T10" fmla="*/ 44 w 52"/>
                  <a:gd name="T11" fmla="*/ 15 h 24"/>
                  <a:gd name="T12" fmla="*/ 52 w 52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24">
                    <a:moveTo>
                      <a:pt x="52" y="24"/>
                    </a:moveTo>
                    <a:cubicBezTo>
                      <a:pt x="43" y="24"/>
                      <a:pt x="42" y="22"/>
                      <a:pt x="33" y="16"/>
                    </a:cubicBezTo>
                    <a:cubicBezTo>
                      <a:pt x="31" y="14"/>
                      <a:pt x="27" y="11"/>
                      <a:pt x="17" y="9"/>
                    </a:cubicBezTo>
                    <a:cubicBezTo>
                      <a:pt x="14" y="6"/>
                      <a:pt x="3" y="4"/>
                      <a:pt x="0" y="0"/>
                    </a:cubicBezTo>
                    <a:cubicBezTo>
                      <a:pt x="8" y="0"/>
                      <a:pt x="14" y="0"/>
                      <a:pt x="20" y="2"/>
                    </a:cubicBezTo>
                    <a:cubicBezTo>
                      <a:pt x="22" y="4"/>
                      <a:pt x="34" y="6"/>
                      <a:pt x="44" y="15"/>
                    </a:cubicBezTo>
                    <a:cubicBezTo>
                      <a:pt x="48" y="18"/>
                      <a:pt x="51" y="19"/>
                      <a:pt x="5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0" name="Freeform 9">
                <a:extLst>
                  <a:ext uri="{FF2B5EF4-FFF2-40B4-BE49-F238E27FC236}">
                    <a16:creationId xmlns="" xmlns:a16="http://schemas.microsoft.com/office/drawing/2014/main" id="{C10F85A1-BDFB-5E46-92A9-C803416F3A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24" y="1917"/>
                <a:ext cx="164" cy="360"/>
              </a:xfrm>
              <a:custGeom>
                <a:avLst/>
                <a:gdLst>
                  <a:gd name="T0" fmla="*/ 39 w 86"/>
                  <a:gd name="T1" fmla="*/ 38 h 186"/>
                  <a:gd name="T2" fmla="*/ 56 w 86"/>
                  <a:gd name="T3" fmla="*/ 34 h 186"/>
                  <a:gd name="T4" fmla="*/ 59 w 86"/>
                  <a:gd name="T5" fmla="*/ 31 h 186"/>
                  <a:gd name="T6" fmla="*/ 85 w 86"/>
                  <a:gd name="T7" fmla="*/ 43 h 186"/>
                  <a:gd name="T8" fmla="*/ 85 w 86"/>
                  <a:gd name="T9" fmla="*/ 48 h 186"/>
                  <a:gd name="T10" fmla="*/ 64 w 86"/>
                  <a:gd name="T11" fmla="*/ 61 h 186"/>
                  <a:gd name="T12" fmla="*/ 55 w 86"/>
                  <a:gd name="T13" fmla="*/ 72 h 186"/>
                  <a:gd name="T14" fmla="*/ 57 w 86"/>
                  <a:gd name="T15" fmla="*/ 81 h 186"/>
                  <a:gd name="T16" fmla="*/ 39 w 86"/>
                  <a:gd name="T17" fmla="*/ 88 h 186"/>
                  <a:gd name="T18" fmla="*/ 39 w 86"/>
                  <a:gd name="T19" fmla="*/ 55 h 186"/>
                  <a:gd name="T20" fmla="*/ 45 w 86"/>
                  <a:gd name="T21" fmla="*/ 48 h 186"/>
                  <a:gd name="T22" fmla="*/ 39 w 86"/>
                  <a:gd name="T23" fmla="*/ 49 h 186"/>
                  <a:gd name="T24" fmla="*/ 39 w 86"/>
                  <a:gd name="T25" fmla="*/ 38 h 186"/>
                  <a:gd name="T26" fmla="*/ 12 w 86"/>
                  <a:gd name="T27" fmla="*/ 1 h 186"/>
                  <a:gd name="T28" fmla="*/ 30 w 86"/>
                  <a:gd name="T29" fmla="*/ 8 h 186"/>
                  <a:gd name="T30" fmla="*/ 34 w 86"/>
                  <a:gd name="T31" fmla="*/ 14 h 186"/>
                  <a:gd name="T32" fmla="*/ 34 w 86"/>
                  <a:gd name="T33" fmla="*/ 39 h 186"/>
                  <a:gd name="T34" fmla="*/ 39 w 86"/>
                  <a:gd name="T35" fmla="*/ 38 h 186"/>
                  <a:gd name="T36" fmla="*/ 39 w 86"/>
                  <a:gd name="T37" fmla="*/ 49 h 186"/>
                  <a:gd name="T38" fmla="*/ 34 w 86"/>
                  <a:gd name="T39" fmla="*/ 50 h 186"/>
                  <a:gd name="T40" fmla="*/ 33 w 86"/>
                  <a:gd name="T41" fmla="*/ 63 h 186"/>
                  <a:gd name="T42" fmla="*/ 39 w 86"/>
                  <a:gd name="T43" fmla="*/ 55 h 186"/>
                  <a:gd name="T44" fmla="*/ 39 w 86"/>
                  <a:gd name="T45" fmla="*/ 88 h 186"/>
                  <a:gd name="T46" fmla="*/ 35 w 86"/>
                  <a:gd name="T47" fmla="*/ 91 h 186"/>
                  <a:gd name="T48" fmla="*/ 26 w 86"/>
                  <a:gd name="T49" fmla="*/ 183 h 186"/>
                  <a:gd name="T50" fmla="*/ 23 w 86"/>
                  <a:gd name="T51" fmla="*/ 186 h 186"/>
                  <a:gd name="T52" fmla="*/ 20 w 86"/>
                  <a:gd name="T53" fmla="*/ 97 h 186"/>
                  <a:gd name="T54" fmla="*/ 16 w 86"/>
                  <a:gd name="T55" fmla="*/ 92 h 186"/>
                  <a:gd name="T56" fmla="*/ 17 w 86"/>
                  <a:gd name="T57" fmla="*/ 81 h 186"/>
                  <a:gd name="T58" fmla="*/ 20 w 86"/>
                  <a:gd name="T59" fmla="*/ 79 h 186"/>
                  <a:gd name="T60" fmla="*/ 19 w 86"/>
                  <a:gd name="T61" fmla="*/ 54 h 186"/>
                  <a:gd name="T62" fmla="*/ 0 w 86"/>
                  <a:gd name="T63" fmla="*/ 53 h 186"/>
                  <a:gd name="T64" fmla="*/ 8 w 86"/>
                  <a:gd name="T65" fmla="*/ 47 h 186"/>
                  <a:gd name="T66" fmla="*/ 18 w 86"/>
                  <a:gd name="T67" fmla="*/ 44 h 186"/>
                  <a:gd name="T68" fmla="*/ 17 w 86"/>
                  <a:gd name="T69" fmla="*/ 17 h 186"/>
                  <a:gd name="T70" fmla="*/ 15 w 86"/>
                  <a:gd name="T71" fmla="*/ 6 h 186"/>
                  <a:gd name="T72" fmla="*/ 12 w 86"/>
                  <a:gd name="T73" fmla="*/ 1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6" h="186">
                    <a:moveTo>
                      <a:pt x="39" y="38"/>
                    </a:moveTo>
                    <a:cubicBezTo>
                      <a:pt x="45" y="37"/>
                      <a:pt x="50" y="35"/>
                      <a:pt x="56" y="34"/>
                    </a:cubicBezTo>
                    <a:cubicBezTo>
                      <a:pt x="56" y="33"/>
                      <a:pt x="59" y="32"/>
                      <a:pt x="59" y="31"/>
                    </a:cubicBezTo>
                    <a:cubicBezTo>
                      <a:pt x="75" y="29"/>
                      <a:pt x="85" y="39"/>
                      <a:pt x="85" y="43"/>
                    </a:cubicBezTo>
                    <a:cubicBezTo>
                      <a:pt x="86" y="45"/>
                      <a:pt x="86" y="46"/>
                      <a:pt x="85" y="48"/>
                    </a:cubicBezTo>
                    <a:cubicBezTo>
                      <a:pt x="83" y="52"/>
                      <a:pt x="65" y="60"/>
                      <a:pt x="64" y="61"/>
                    </a:cubicBezTo>
                    <a:cubicBezTo>
                      <a:pt x="57" y="66"/>
                      <a:pt x="55" y="68"/>
                      <a:pt x="55" y="72"/>
                    </a:cubicBezTo>
                    <a:cubicBezTo>
                      <a:pt x="57" y="73"/>
                      <a:pt x="60" y="78"/>
                      <a:pt x="57" y="81"/>
                    </a:cubicBezTo>
                    <a:cubicBezTo>
                      <a:pt x="53" y="82"/>
                      <a:pt x="45" y="85"/>
                      <a:pt x="39" y="88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39" y="49"/>
                      <a:pt x="39" y="49"/>
                      <a:pt x="39" y="49"/>
                    </a:cubicBezTo>
                    <a:lnTo>
                      <a:pt x="39" y="38"/>
                    </a:lnTo>
                    <a:close/>
                    <a:moveTo>
                      <a:pt x="12" y="1"/>
                    </a:moveTo>
                    <a:cubicBezTo>
                      <a:pt x="19" y="0"/>
                      <a:pt x="26" y="1"/>
                      <a:pt x="30" y="8"/>
                    </a:cubicBezTo>
                    <a:cubicBezTo>
                      <a:pt x="31" y="8"/>
                      <a:pt x="33" y="12"/>
                      <a:pt x="34" y="14"/>
                    </a:cubicBezTo>
                    <a:cubicBezTo>
                      <a:pt x="34" y="22"/>
                      <a:pt x="34" y="30"/>
                      <a:pt x="34" y="39"/>
                    </a:cubicBezTo>
                    <a:cubicBezTo>
                      <a:pt x="36" y="39"/>
                      <a:pt x="37" y="38"/>
                      <a:pt x="39" y="38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3" y="63"/>
                      <a:pt x="33" y="63"/>
                      <a:pt x="33" y="63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39" y="88"/>
                      <a:pt x="39" y="88"/>
                      <a:pt x="39" y="88"/>
                    </a:cubicBezTo>
                    <a:cubicBezTo>
                      <a:pt x="37" y="89"/>
                      <a:pt x="35" y="90"/>
                      <a:pt x="35" y="91"/>
                    </a:cubicBezTo>
                    <a:cubicBezTo>
                      <a:pt x="32" y="124"/>
                      <a:pt x="31" y="150"/>
                      <a:pt x="26" y="183"/>
                    </a:cubicBezTo>
                    <a:cubicBezTo>
                      <a:pt x="25" y="183"/>
                      <a:pt x="24" y="186"/>
                      <a:pt x="23" y="186"/>
                    </a:cubicBezTo>
                    <a:cubicBezTo>
                      <a:pt x="22" y="157"/>
                      <a:pt x="20" y="127"/>
                      <a:pt x="20" y="97"/>
                    </a:cubicBezTo>
                    <a:cubicBezTo>
                      <a:pt x="19" y="94"/>
                      <a:pt x="17" y="94"/>
                      <a:pt x="16" y="92"/>
                    </a:cubicBezTo>
                    <a:cubicBezTo>
                      <a:pt x="13" y="90"/>
                      <a:pt x="14" y="82"/>
                      <a:pt x="17" y="81"/>
                    </a:cubicBezTo>
                    <a:cubicBezTo>
                      <a:pt x="18" y="81"/>
                      <a:pt x="19" y="79"/>
                      <a:pt x="20" y="79"/>
                    </a:cubicBezTo>
                    <a:cubicBezTo>
                      <a:pt x="20" y="60"/>
                      <a:pt x="19" y="61"/>
                      <a:pt x="19" y="54"/>
                    </a:cubicBezTo>
                    <a:cubicBezTo>
                      <a:pt x="15" y="53"/>
                      <a:pt x="0" y="58"/>
                      <a:pt x="0" y="53"/>
                    </a:cubicBezTo>
                    <a:cubicBezTo>
                      <a:pt x="1" y="51"/>
                      <a:pt x="6" y="49"/>
                      <a:pt x="8" y="47"/>
                    </a:cubicBezTo>
                    <a:cubicBezTo>
                      <a:pt x="12" y="46"/>
                      <a:pt x="15" y="45"/>
                      <a:pt x="18" y="44"/>
                    </a:cubicBezTo>
                    <a:cubicBezTo>
                      <a:pt x="19" y="34"/>
                      <a:pt x="19" y="27"/>
                      <a:pt x="17" y="17"/>
                    </a:cubicBezTo>
                    <a:cubicBezTo>
                      <a:pt x="17" y="15"/>
                      <a:pt x="17" y="6"/>
                      <a:pt x="15" y="6"/>
                    </a:cubicBezTo>
                    <a:cubicBezTo>
                      <a:pt x="14" y="4"/>
                      <a:pt x="12" y="4"/>
                      <a:pt x="1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1" name="Freeform 10">
                <a:extLst>
                  <a:ext uri="{FF2B5EF4-FFF2-40B4-BE49-F238E27FC236}">
                    <a16:creationId xmlns="" xmlns:a16="http://schemas.microsoft.com/office/drawing/2014/main" id="{5E05C0AB-20D6-5144-92F9-3C1D5E0489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5" y="2012"/>
                <a:ext cx="154" cy="176"/>
              </a:xfrm>
              <a:custGeom>
                <a:avLst/>
                <a:gdLst>
                  <a:gd name="T0" fmla="*/ 62 w 81"/>
                  <a:gd name="T1" fmla="*/ 38 h 91"/>
                  <a:gd name="T2" fmla="*/ 67 w 81"/>
                  <a:gd name="T3" fmla="*/ 28 h 91"/>
                  <a:gd name="T4" fmla="*/ 78 w 81"/>
                  <a:gd name="T5" fmla="*/ 36 h 91"/>
                  <a:gd name="T6" fmla="*/ 70 w 81"/>
                  <a:gd name="T7" fmla="*/ 51 h 91"/>
                  <a:gd name="T8" fmla="*/ 81 w 81"/>
                  <a:gd name="T9" fmla="*/ 79 h 91"/>
                  <a:gd name="T10" fmla="*/ 78 w 81"/>
                  <a:gd name="T11" fmla="*/ 80 h 91"/>
                  <a:gd name="T12" fmla="*/ 65 w 81"/>
                  <a:gd name="T13" fmla="*/ 57 h 91"/>
                  <a:gd name="T14" fmla="*/ 50 w 81"/>
                  <a:gd name="T15" fmla="*/ 72 h 91"/>
                  <a:gd name="T16" fmla="*/ 52 w 81"/>
                  <a:gd name="T17" fmla="*/ 74 h 91"/>
                  <a:gd name="T18" fmla="*/ 59 w 81"/>
                  <a:gd name="T19" fmla="*/ 77 h 91"/>
                  <a:gd name="T20" fmla="*/ 59 w 81"/>
                  <a:gd name="T21" fmla="*/ 83 h 91"/>
                  <a:gd name="T22" fmla="*/ 49 w 81"/>
                  <a:gd name="T23" fmla="*/ 85 h 91"/>
                  <a:gd name="T24" fmla="*/ 46 w 81"/>
                  <a:gd name="T25" fmla="*/ 87 h 91"/>
                  <a:gd name="T26" fmla="*/ 44 w 81"/>
                  <a:gd name="T27" fmla="*/ 89 h 91"/>
                  <a:gd name="T28" fmla="*/ 44 w 81"/>
                  <a:gd name="T29" fmla="*/ 63 h 91"/>
                  <a:gd name="T30" fmla="*/ 58 w 81"/>
                  <a:gd name="T31" fmla="*/ 43 h 91"/>
                  <a:gd name="T32" fmla="*/ 53 w 81"/>
                  <a:gd name="T33" fmla="*/ 40 h 91"/>
                  <a:gd name="T34" fmla="*/ 44 w 81"/>
                  <a:gd name="T35" fmla="*/ 51 h 91"/>
                  <a:gd name="T36" fmla="*/ 44 w 81"/>
                  <a:gd name="T37" fmla="*/ 43 h 91"/>
                  <a:gd name="T38" fmla="*/ 45 w 81"/>
                  <a:gd name="T39" fmla="*/ 40 h 91"/>
                  <a:gd name="T40" fmla="*/ 44 w 81"/>
                  <a:gd name="T41" fmla="*/ 40 h 91"/>
                  <a:gd name="T42" fmla="*/ 44 w 81"/>
                  <a:gd name="T43" fmla="*/ 32 h 91"/>
                  <a:gd name="T44" fmla="*/ 46 w 81"/>
                  <a:gd name="T45" fmla="*/ 35 h 91"/>
                  <a:gd name="T46" fmla="*/ 50 w 81"/>
                  <a:gd name="T47" fmla="*/ 39 h 91"/>
                  <a:gd name="T48" fmla="*/ 51 w 81"/>
                  <a:gd name="T49" fmla="*/ 36 h 91"/>
                  <a:gd name="T50" fmla="*/ 44 w 81"/>
                  <a:gd name="T51" fmla="*/ 27 h 91"/>
                  <a:gd name="T52" fmla="*/ 44 w 81"/>
                  <a:gd name="T53" fmla="*/ 3 h 91"/>
                  <a:gd name="T54" fmla="*/ 48 w 81"/>
                  <a:gd name="T55" fmla="*/ 7 h 91"/>
                  <a:gd name="T56" fmla="*/ 44 w 81"/>
                  <a:gd name="T57" fmla="*/ 19 h 91"/>
                  <a:gd name="T58" fmla="*/ 62 w 81"/>
                  <a:gd name="T59" fmla="*/ 38 h 91"/>
                  <a:gd name="T60" fmla="*/ 44 w 81"/>
                  <a:gd name="T61" fmla="*/ 89 h 91"/>
                  <a:gd name="T62" fmla="*/ 33 w 81"/>
                  <a:gd name="T63" fmla="*/ 91 h 91"/>
                  <a:gd name="T64" fmla="*/ 12 w 81"/>
                  <a:gd name="T65" fmla="*/ 77 h 91"/>
                  <a:gd name="T66" fmla="*/ 13 w 81"/>
                  <a:gd name="T67" fmla="*/ 77 h 91"/>
                  <a:gd name="T68" fmla="*/ 44 w 81"/>
                  <a:gd name="T69" fmla="*/ 63 h 91"/>
                  <a:gd name="T70" fmla="*/ 44 w 81"/>
                  <a:gd name="T71" fmla="*/ 89 h 91"/>
                  <a:gd name="T72" fmla="*/ 44 w 81"/>
                  <a:gd name="T73" fmla="*/ 51 h 91"/>
                  <a:gd name="T74" fmla="*/ 44 w 81"/>
                  <a:gd name="T75" fmla="*/ 43 h 91"/>
                  <a:gd name="T76" fmla="*/ 26 w 81"/>
                  <a:gd name="T77" fmla="*/ 59 h 91"/>
                  <a:gd name="T78" fmla="*/ 18 w 81"/>
                  <a:gd name="T79" fmla="*/ 64 h 91"/>
                  <a:gd name="T80" fmla="*/ 41 w 81"/>
                  <a:gd name="T81" fmla="*/ 38 h 91"/>
                  <a:gd name="T82" fmla="*/ 44 w 81"/>
                  <a:gd name="T83" fmla="*/ 40 h 91"/>
                  <a:gd name="T84" fmla="*/ 44 w 81"/>
                  <a:gd name="T85" fmla="*/ 32 h 91"/>
                  <a:gd name="T86" fmla="*/ 36 w 81"/>
                  <a:gd name="T87" fmla="*/ 25 h 91"/>
                  <a:gd name="T88" fmla="*/ 40 w 81"/>
                  <a:gd name="T89" fmla="*/ 23 h 91"/>
                  <a:gd name="T90" fmla="*/ 44 w 81"/>
                  <a:gd name="T91" fmla="*/ 27 h 91"/>
                  <a:gd name="T92" fmla="*/ 44 w 81"/>
                  <a:gd name="T93" fmla="*/ 3 h 91"/>
                  <a:gd name="T94" fmla="*/ 42 w 81"/>
                  <a:gd name="T95" fmla="*/ 3 h 91"/>
                  <a:gd name="T96" fmla="*/ 21 w 81"/>
                  <a:gd name="T97" fmla="*/ 0 h 91"/>
                  <a:gd name="T98" fmla="*/ 15 w 81"/>
                  <a:gd name="T99" fmla="*/ 7 h 91"/>
                  <a:gd name="T100" fmla="*/ 23 w 81"/>
                  <a:gd name="T101" fmla="*/ 7 h 91"/>
                  <a:gd name="T102" fmla="*/ 22 w 81"/>
                  <a:gd name="T103" fmla="*/ 9 h 91"/>
                  <a:gd name="T104" fmla="*/ 13 w 81"/>
                  <a:gd name="T105" fmla="*/ 9 h 91"/>
                  <a:gd name="T106" fmla="*/ 21 w 81"/>
                  <a:gd name="T107" fmla="*/ 17 h 91"/>
                  <a:gd name="T108" fmla="*/ 5 w 81"/>
                  <a:gd name="T109" fmla="*/ 29 h 91"/>
                  <a:gd name="T110" fmla="*/ 4 w 81"/>
                  <a:gd name="T111" fmla="*/ 30 h 91"/>
                  <a:gd name="T112" fmla="*/ 11 w 81"/>
                  <a:gd name="T113" fmla="*/ 45 h 91"/>
                  <a:gd name="T114" fmla="*/ 32 w 81"/>
                  <a:gd name="T115" fmla="*/ 28 h 91"/>
                  <a:gd name="T116" fmla="*/ 34 w 81"/>
                  <a:gd name="T117" fmla="*/ 34 h 91"/>
                  <a:gd name="T118" fmla="*/ 1 w 81"/>
                  <a:gd name="T119" fmla="*/ 69 h 91"/>
                  <a:gd name="T120" fmla="*/ 7 w 81"/>
                  <a:gd name="T121" fmla="*/ 77 h 91"/>
                  <a:gd name="T122" fmla="*/ 44 w 81"/>
                  <a:gd name="T123" fmla="*/ 5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" h="91">
                    <a:moveTo>
                      <a:pt x="62" y="38"/>
                    </a:moveTo>
                    <a:cubicBezTo>
                      <a:pt x="64" y="34"/>
                      <a:pt x="67" y="32"/>
                      <a:pt x="67" y="28"/>
                    </a:cubicBezTo>
                    <a:cubicBezTo>
                      <a:pt x="72" y="30"/>
                      <a:pt x="75" y="31"/>
                      <a:pt x="78" y="36"/>
                    </a:cubicBezTo>
                    <a:cubicBezTo>
                      <a:pt x="79" y="45"/>
                      <a:pt x="70" y="48"/>
                      <a:pt x="70" y="51"/>
                    </a:cubicBezTo>
                    <a:cubicBezTo>
                      <a:pt x="72" y="60"/>
                      <a:pt x="80" y="71"/>
                      <a:pt x="81" y="79"/>
                    </a:cubicBezTo>
                    <a:cubicBezTo>
                      <a:pt x="81" y="80"/>
                      <a:pt x="79" y="81"/>
                      <a:pt x="78" y="80"/>
                    </a:cubicBezTo>
                    <a:cubicBezTo>
                      <a:pt x="73" y="76"/>
                      <a:pt x="67" y="64"/>
                      <a:pt x="65" y="57"/>
                    </a:cubicBezTo>
                    <a:cubicBezTo>
                      <a:pt x="62" y="61"/>
                      <a:pt x="57" y="66"/>
                      <a:pt x="50" y="72"/>
                    </a:cubicBezTo>
                    <a:cubicBezTo>
                      <a:pt x="51" y="74"/>
                      <a:pt x="51" y="73"/>
                      <a:pt x="52" y="74"/>
                    </a:cubicBezTo>
                    <a:cubicBezTo>
                      <a:pt x="56" y="75"/>
                      <a:pt x="57" y="75"/>
                      <a:pt x="59" y="77"/>
                    </a:cubicBezTo>
                    <a:cubicBezTo>
                      <a:pt x="60" y="79"/>
                      <a:pt x="59" y="82"/>
                      <a:pt x="59" y="83"/>
                    </a:cubicBezTo>
                    <a:cubicBezTo>
                      <a:pt x="58" y="85"/>
                      <a:pt x="54" y="84"/>
                      <a:pt x="49" y="85"/>
                    </a:cubicBezTo>
                    <a:cubicBezTo>
                      <a:pt x="48" y="86"/>
                      <a:pt x="47" y="87"/>
                      <a:pt x="46" y="87"/>
                    </a:cubicBezTo>
                    <a:cubicBezTo>
                      <a:pt x="45" y="88"/>
                      <a:pt x="45" y="89"/>
                      <a:pt x="44" y="89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52" y="55"/>
                      <a:pt x="58" y="45"/>
                      <a:pt x="58" y="43"/>
                    </a:cubicBezTo>
                    <a:cubicBezTo>
                      <a:pt x="56" y="42"/>
                      <a:pt x="56" y="41"/>
                      <a:pt x="53" y="40"/>
                    </a:cubicBezTo>
                    <a:cubicBezTo>
                      <a:pt x="53" y="42"/>
                      <a:pt x="49" y="46"/>
                      <a:pt x="44" y="51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44" y="42"/>
                      <a:pt x="45" y="41"/>
                      <a:pt x="45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5" y="33"/>
                      <a:pt x="46" y="34"/>
                      <a:pt x="46" y="35"/>
                    </a:cubicBezTo>
                    <a:cubicBezTo>
                      <a:pt x="50" y="37"/>
                      <a:pt x="48" y="36"/>
                      <a:pt x="50" y="39"/>
                    </a:cubicBezTo>
                    <a:cubicBezTo>
                      <a:pt x="52" y="39"/>
                      <a:pt x="51" y="38"/>
                      <a:pt x="51" y="36"/>
                    </a:cubicBezTo>
                    <a:cubicBezTo>
                      <a:pt x="49" y="34"/>
                      <a:pt x="47" y="30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5" y="4"/>
                      <a:pt x="47" y="6"/>
                      <a:pt x="48" y="7"/>
                    </a:cubicBezTo>
                    <a:cubicBezTo>
                      <a:pt x="50" y="14"/>
                      <a:pt x="49" y="16"/>
                      <a:pt x="44" y="19"/>
                    </a:cubicBezTo>
                    <a:cubicBezTo>
                      <a:pt x="50" y="26"/>
                      <a:pt x="52" y="33"/>
                      <a:pt x="62" y="38"/>
                    </a:cubicBezTo>
                    <a:close/>
                    <a:moveTo>
                      <a:pt x="44" y="89"/>
                    </a:moveTo>
                    <a:cubicBezTo>
                      <a:pt x="41" y="91"/>
                      <a:pt x="37" y="91"/>
                      <a:pt x="33" y="91"/>
                    </a:cubicBezTo>
                    <a:cubicBezTo>
                      <a:pt x="29" y="90"/>
                      <a:pt x="13" y="81"/>
                      <a:pt x="12" y="77"/>
                    </a:cubicBezTo>
                    <a:cubicBezTo>
                      <a:pt x="12" y="77"/>
                      <a:pt x="13" y="77"/>
                      <a:pt x="13" y="77"/>
                    </a:cubicBezTo>
                    <a:cubicBezTo>
                      <a:pt x="20" y="84"/>
                      <a:pt x="33" y="74"/>
                      <a:pt x="44" y="63"/>
                    </a:cubicBezTo>
                    <a:cubicBezTo>
                      <a:pt x="44" y="89"/>
                      <a:pt x="44" y="89"/>
                      <a:pt x="44" y="89"/>
                    </a:cubicBezTo>
                    <a:close/>
                    <a:moveTo>
                      <a:pt x="44" y="51"/>
                    </a:moveTo>
                    <a:cubicBezTo>
                      <a:pt x="44" y="43"/>
                      <a:pt x="44" y="43"/>
                      <a:pt x="44" y="43"/>
                    </a:cubicBezTo>
                    <a:cubicBezTo>
                      <a:pt x="41" y="47"/>
                      <a:pt x="33" y="54"/>
                      <a:pt x="26" y="59"/>
                    </a:cubicBezTo>
                    <a:cubicBezTo>
                      <a:pt x="24" y="60"/>
                      <a:pt x="20" y="64"/>
                      <a:pt x="18" y="64"/>
                    </a:cubicBezTo>
                    <a:cubicBezTo>
                      <a:pt x="22" y="58"/>
                      <a:pt x="36" y="48"/>
                      <a:pt x="41" y="38"/>
                    </a:cubicBezTo>
                    <a:cubicBezTo>
                      <a:pt x="42" y="39"/>
                      <a:pt x="43" y="39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2" y="30"/>
                      <a:pt x="40" y="28"/>
                      <a:pt x="36" y="25"/>
                    </a:cubicBezTo>
                    <a:cubicBezTo>
                      <a:pt x="37" y="25"/>
                      <a:pt x="39" y="23"/>
                      <a:pt x="40" y="23"/>
                    </a:cubicBezTo>
                    <a:cubicBezTo>
                      <a:pt x="42" y="24"/>
                      <a:pt x="43" y="25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3" y="3"/>
                      <a:pt x="42" y="3"/>
                      <a:pt x="42" y="3"/>
                    </a:cubicBezTo>
                    <a:cubicBezTo>
                      <a:pt x="41" y="3"/>
                      <a:pt x="25" y="0"/>
                      <a:pt x="21" y="0"/>
                    </a:cubicBezTo>
                    <a:cubicBezTo>
                      <a:pt x="17" y="1"/>
                      <a:pt x="14" y="2"/>
                      <a:pt x="15" y="7"/>
                    </a:cubicBezTo>
                    <a:cubicBezTo>
                      <a:pt x="16" y="8"/>
                      <a:pt x="20" y="8"/>
                      <a:pt x="23" y="7"/>
                    </a:cubicBezTo>
                    <a:cubicBezTo>
                      <a:pt x="24" y="8"/>
                      <a:pt x="23" y="9"/>
                      <a:pt x="22" y="9"/>
                    </a:cubicBezTo>
                    <a:cubicBezTo>
                      <a:pt x="18" y="10"/>
                      <a:pt x="17" y="9"/>
                      <a:pt x="13" y="9"/>
                    </a:cubicBezTo>
                    <a:cubicBezTo>
                      <a:pt x="9" y="9"/>
                      <a:pt x="18" y="15"/>
                      <a:pt x="21" y="17"/>
                    </a:cubicBezTo>
                    <a:cubicBezTo>
                      <a:pt x="20" y="21"/>
                      <a:pt x="10" y="30"/>
                      <a:pt x="5" y="29"/>
                    </a:cubicBezTo>
                    <a:cubicBezTo>
                      <a:pt x="5" y="30"/>
                      <a:pt x="5" y="29"/>
                      <a:pt x="4" y="30"/>
                    </a:cubicBezTo>
                    <a:cubicBezTo>
                      <a:pt x="4" y="36"/>
                      <a:pt x="4" y="43"/>
                      <a:pt x="11" y="45"/>
                    </a:cubicBezTo>
                    <a:cubicBezTo>
                      <a:pt x="15" y="42"/>
                      <a:pt x="29" y="33"/>
                      <a:pt x="32" y="28"/>
                    </a:cubicBezTo>
                    <a:cubicBezTo>
                      <a:pt x="36" y="31"/>
                      <a:pt x="34" y="33"/>
                      <a:pt x="34" y="34"/>
                    </a:cubicBezTo>
                    <a:cubicBezTo>
                      <a:pt x="26" y="45"/>
                      <a:pt x="10" y="59"/>
                      <a:pt x="1" y="69"/>
                    </a:cubicBezTo>
                    <a:cubicBezTo>
                      <a:pt x="0" y="76"/>
                      <a:pt x="0" y="79"/>
                      <a:pt x="7" y="77"/>
                    </a:cubicBezTo>
                    <a:cubicBezTo>
                      <a:pt x="10" y="78"/>
                      <a:pt x="31" y="62"/>
                      <a:pt x="44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2" name="Freeform 11">
                <a:extLst>
                  <a:ext uri="{FF2B5EF4-FFF2-40B4-BE49-F238E27FC236}">
                    <a16:creationId xmlns="" xmlns:a16="http://schemas.microsoft.com/office/drawing/2014/main" id="{2C385DB9-D5DF-A447-AC1A-5A1F80CDF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931"/>
                <a:ext cx="280" cy="191"/>
              </a:xfrm>
              <a:custGeom>
                <a:avLst/>
                <a:gdLst>
                  <a:gd name="T0" fmla="*/ 29 w 147"/>
                  <a:gd name="T1" fmla="*/ 27 h 99"/>
                  <a:gd name="T2" fmla="*/ 50 w 147"/>
                  <a:gd name="T3" fmla="*/ 67 h 99"/>
                  <a:gd name="T4" fmla="*/ 59 w 147"/>
                  <a:gd name="T5" fmla="*/ 64 h 99"/>
                  <a:gd name="T6" fmla="*/ 44 w 147"/>
                  <a:gd name="T7" fmla="*/ 19 h 99"/>
                  <a:gd name="T8" fmla="*/ 60 w 147"/>
                  <a:gd name="T9" fmla="*/ 35 h 99"/>
                  <a:gd name="T10" fmla="*/ 66 w 147"/>
                  <a:gd name="T11" fmla="*/ 56 h 99"/>
                  <a:gd name="T12" fmla="*/ 69 w 147"/>
                  <a:gd name="T13" fmla="*/ 51 h 99"/>
                  <a:gd name="T14" fmla="*/ 70 w 147"/>
                  <a:gd name="T15" fmla="*/ 45 h 99"/>
                  <a:gd name="T16" fmla="*/ 66 w 147"/>
                  <a:gd name="T17" fmla="*/ 40 h 99"/>
                  <a:gd name="T18" fmla="*/ 72 w 147"/>
                  <a:gd name="T19" fmla="*/ 40 h 99"/>
                  <a:gd name="T20" fmla="*/ 73 w 147"/>
                  <a:gd name="T21" fmla="*/ 30 h 99"/>
                  <a:gd name="T22" fmla="*/ 63 w 147"/>
                  <a:gd name="T23" fmla="*/ 16 h 99"/>
                  <a:gd name="T24" fmla="*/ 66 w 147"/>
                  <a:gd name="T25" fmla="*/ 5 h 99"/>
                  <a:gd name="T26" fmla="*/ 80 w 147"/>
                  <a:gd name="T27" fmla="*/ 15 h 99"/>
                  <a:gd name="T28" fmla="*/ 87 w 147"/>
                  <a:gd name="T29" fmla="*/ 39 h 99"/>
                  <a:gd name="T30" fmla="*/ 82 w 147"/>
                  <a:gd name="T31" fmla="*/ 50 h 99"/>
                  <a:gd name="T32" fmla="*/ 77 w 147"/>
                  <a:gd name="T33" fmla="*/ 58 h 99"/>
                  <a:gd name="T34" fmla="*/ 99 w 147"/>
                  <a:gd name="T35" fmla="*/ 53 h 99"/>
                  <a:gd name="T36" fmla="*/ 94 w 147"/>
                  <a:gd name="T37" fmla="*/ 40 h 99"/>
                  <a:gd name="T38" fmla="*/ 99 w 147"/>
                  <a:gd name="T39" fmla="*/ 38 h 99"/>
                  <a:gd name="T40" fmla="*/ 104 w 147"/>
                  <a:gd name="T41" fmla="*/ 37 h 99"/>
                  <a:gd name="T42" fmla="*/ 98 w 147"/>
                  <a:gd name="T43" fmla="*/ 23 h 99"/>
                  <a:gd name="T44" fmla="*/ 101 w 147"/>
                  <a:gd name="T45" fmla="*/ 19 h 99"/>
                  <a:gd name="T46" fmla="*/ 105 w 147"/>
                  <a:gd name="T47" fmla="*/ 15 h 99"/>
                  <a:gd name="T48" fmla="*/ 96 w 147"/>
                  <a:gd name="T49" fmla="*/ 6 h 99"/>
                  <a:gd name="T50" fmla="*/ 104 w 147"/>
                  <a:gd name="T51" fmla="*/ 3 h 99"/>
                  <a:gd name="T52" fmla="*/ 111 w 147"/>
                  <a:gd name="T53" fmla="*/ 2 h 99"/>
                  <a:gd name="T54" fmla="*/ 120 w 147"/>
                  <a:gd name="T55" fmla="*/ 19 h 99"/>
                  <a:gd name="T56" fmla="*/ 114 w 147"/>
                  <a:gd name="T57" fmla="*/ 32 h 99"/>
                  <a:gd name="T58" fmla="*/ 112 w 147"/>
                  <a:gd name="T59" fmla="*/ 49 h 99"/>
                  <a:gd name="T60" fmla="*/ 143 w 147"/>
                  <a:gd name="T61" fmla="*/ 56 h 99"/>
                  <a:gd name="T62" fmla="*/ 130 w 147"/>
                  <a:gd name="T63" fmla="*/ 63 h 99"/>
                  <a:gd name="T64" fmla="*/ 119 w 147"/>
                  <a:gd name="T65" fmla="*/ 58 h 99"/>
                  <a:gd name="T66" fmla="*/ 127 w 147"/>
                  <a:gd name="T67" fmla="*/ 55 h 99"/>
                  <a:gd name="T68" fmla="*/ 109 w 147"/>
                  <a:gd name="T69" fmla="*/ 59 h 99"/>
                  <a:gd name="T70" fmla="*/ 108 w 147"/>
                  <a:gd name="T71" fmla="*/ 63 h 99"/>
                  <a:gd name="T72" fmla="*/ 98 w 147"/>
                  <a:gd name="T73" fmla="*/ 60 h 99"/>
                  <a:gd name="T74" fmla="*/ 79 w 147"/>
                  <a:gd name="T75" fmla="*/ 64 h 99"/>
                  <a:gd name="T76" fmla="*/ 65 w 147"/>
                  <a:gd name="T77" fmla="*/ 74 h 99"/>
                  <a:gd name="T78" fmla="*/ 58 w 147"/>
                  <a:gd name="T79" fmla="*/ 71 h 99"/>
                  <a:gd name="T80" fmla="*/ 53 w 147"/>
                  <a:gd name="T81" fmla="*/ 80 h 99"/>
                  <a:gd name="T82" fmla="*/ 48 w 147"/>
                  <a:gd name="T83" fmla="*/ 76 h 99"/>
                  <a:gd name="T84" fmla="*/ 25 w 147"/>
                  <a:gd name="T85" fmla="*/ 86 h 99"/>
                  <a:gd name="T86" fmla="*/ 19 w 147"/>
                  <a:gd name="T87" fmla="*/ 94 h 99"/>
                  <a:gd name="T88" fmla="*/ 8 w 147"/>
                  <a:gd name="T89" fmla="*/ 98 h 99"/>
                  <a:gd name="T90" fmla="*/ 4 w 147"/>
                  <a:gd name="T91" fmla="*/ 88 h 99"/>
                  <a:gd name="T92" fmla="*/ 16 w 147"/>
                  <a:gd name="T93" fmla="*/ 74 h 99"/>
                  <a:gd name="T94" fmla="*/ 25 w 147"/>
                  <a:gd name="T95" fmla="*/ 76 h 99"/>
                  <a:gd name="T96" fmla="*/ 48 w 147"/>
                  <a:gd name="T97" fmla="*/ 66 h 99"/>
                  <a:gd name="T98" fmla="*/ 31 w 147"/>
                  <a:gd name="T99" fmla="*/ 33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7" h="99">
                    <a:moveTo>
                      <a:pt x="31" y="33"/>
                    </a:moveTo>
                    <a:cubicBezTo>
                      <a:pt x="31" y="33"/>
                      <a:pt x="18" y="23"/>
                      <a:pt x="29" y="27"/>
                    </a:cubicBezTo>
                    <a:cubicBezTo>
                      <a:pt x="29" y="27"/>
                      <a:pt x="40" y="30"/>
                      <a:pt x="46" y="48"/>
                    </a:cubicBezTo>
                    <a:cubicBezTo>
                      <a:pt x="46" y="48"/>
                      <a:pt x="51" y="60"/>
                      <a:pt x="50" y="67"/>
                    </a:cubicBezTo>
                    <a:cubicBezTo>
                      <a:pt x="50" y="67"/>
                      <a:pt x="50" y="69"/>
                      <a:pt x="53" y="68"/>
                    </a:cubicBezTo>
                    <a:cubicBezTo>
                      <a:pt x="53" y="68"/>
                      <a:pt x="59" y="68"/>
                      <a:pt x="59" y="64"/>
                    </a:cubicBezTo>
                    <a:cubicBezTo>
                      <a:pt x="59" y="64"/>
                      <a:pt x="61" y="50"/>
                      <a:pt x="51" y="28"/>
                    </a:cubicBezTo>
                    <a:cubicBezTo>
                      <a:pt x="51" y="28"/>
                      <a:pt x="48" y="20"/>
                      <a:pt x="44" y="19"/>
                    </a:cubicBezTo>
                    <a:cubicBezTo>
                      <a:pt x="44" y="19"/>
                      <a:pt x="42" y="16"/>
                      <a:pt x="45" y="18"/>
                    </a:cubicBezTo>
                    <a:cubicBezTo>
                      <a:pt x="45" y="18"/>
                      <a:pt x="56" y="20"/>
                      <a:pt x="60" y="35"/>
                    </a:cubicBezTo>
                    <a:cubicBezTo>
                      <a:pt x="60" y="35"/>
                      <a:pt x="63" y="47"/>
                      <a:pt x="64" y="56"/>
                    </a:cubicBezTo>
                    <a:cubicBezTo>
                      <a:pt x="64" y="56"/>
                      <a:pt x="65" y="60"/>
                      <a:pt x="66" y="56"/>
                    </a:cubicBezTo>
                    <a:cubicBezTo>
                      <a:pt x="66" y="56"/>
                      <a:pt x="67" y="54"/>
                      <a:pt x="69" y="53"/>
                    </a:cubicBezTo>
                    <a:cubicBezTo>
                      <a:pt x="69" y="53"/>
                      <a:pt x="70" y="52"/>
                      <a:pt x="69" y="51"/>
                    </a:cubicBezTo>
                    <a:cubicBezTo>
                      <a:pt x="69" y="51"/>
                      <a:pt x="69" y="48"/>
                      <a:pt x="70" y="48"/>
                    </a:cubicBezTo>
                    <a:cubicBezTo>
                      <a:pt x="70" y="48"/>
                      <a:pt x="72" y="47"/>
                      <a:pt x="70" y="45"/>
                    </a:cubicBezTo>
                    <a:cubicBezTo>
                      <a:pt x="70" y="45"/>
                      <a:pt x="69" y="43"/>
                      <a:pt x="67" y="43"/>
                    </a:cubicBezTo>
                    <a:cubicBezTo>
                      <a:pt x="67" y="43"/>
                      <a:pt x="60" y="37"/>
                      <a:pt x="66" y="40"/>
                    </a:cubicBezTo>
                    <a:cubicBezTo>
                      <a:pt x="66" y="40"/>
                      <a:pt x="69" y="41"/>
                      <a:pt x="70" y="42"/>
                    </a:cubicBezTo>
                    <a:cubicBezTo>
                      <a:pt x="70" y="42"/>
                      <a:pt x="72" y="44"/>
                      <a:pt x="72" y="40"/>
                    </a:cubicBezTo>
                    <a:cubicBezTo>
                      <a:pt x="72" y="40"/>
                      <a:pt x="74" y="32"/>
                      <a:pt x="75" y="31"/>
                    </a:cubicBezTo>
                    <a:cubicBezTo>
                      <a:pt x="75" y="31"/>
                      <a:pt x="76" y="27"/>
                      <a:pt x="73" y="30"/>
                    </a:cubicBezTo>
                    <a:cubicBezTo>
                      <a:pt x="73" y="30"/>
                      <a:pt x="69" y="32"/>
                      <a:pt x="67" y="26"/>
                    </a:cubicBezTo>
                    <a:cubicBezTo>
                      <a:pt x="67" y="26"/>
                      <a:pt x="59" y="19"/>
                      <a:pt x="63" y="16"/>
                    </a:cubicBezTo>
                    <a:cubicBezTo>
                      <a:pt x="63" y="16"/>
                      <a:pt x="68" y="11"/>
                      <a:pt x="64" y="7"/>
                    </a:cubicBezTo>
                    <a:cubicBezTo>
                      <a:pt x="64" y="7"/>
                      <a:pt x="60" y="2"/>
                      <a:pt x="66" y="5"/>
                    </a:cubicBezTo>
                    <a:cubicBezTo>
                      <a:pt x="66" y="5"/>
                      <a:pt x="71" y="7"/>
                      <a:pt x="76" y="12"/>
                    </a:cubicBezTo>
                    <a:cubicBezTo>
                      <a:pt x="76" y="12"/>
                      <a:pt x="75" y="14"/>
                      <a:pt x="80" y="15"/>
                    </a:cubicBezTo>
                    <a:cubicBezTo>
                      <a:pt x="80" y="15"/>
                      <a:pt x="97" y="18"/>
                      <a:pt x="94" y="28"/>
                    </a:cubicBezTo>
                    <a:cubicBezTo>
                      <a:pt x="94" y="28"/>
                      <a:pt x="87" y="34"/>
                      <a:pt x="87" y="39"/>
                    </a:cubicBezTo>
                    <a:cubicBezTo>
                      <a:pt x="87" y="39"/>
                      <a:pt x="85" y="44"/>
                      <a:pt x="83" y="45"/>
                    </a:cubicBezTo>
                    <a:cubicBezTo>
                      <a:pt x="83" y="45"/>
                      <a:pt x="82" y="45"/>
                      <a:pt x="82" y="50"/>
                    </a:cubicBezTo>
                    <a:cubicBezTo>
                      <a:pt x="82" y="50"/>
                      <a:pt x="83" y="51"/>
                      <a:pt x="81" y="52"/>
                    </a:cubicBezTo>
                    <a:cubicBezTo>
                      <a:pt x="81" y="52"/>
                      <a:pt x="79" y="55"/>
                      <a:pt x="77" y="58"/>
                    </a:cubicBezTo>
                    <a:cubicBezTo>
                      <a:pt x="77" y="58"/>
                      <a:pt x="72" y="62"/>
                      <a:pt x="76" y="60"/>
                    </a:cubicBezTo>
                    <a:cubicBezTo>
                      <a:pt x="76" y="60"/>
                      <a:pt x="92" y="55"/>
                      <a:pt x="99" y="53"/>
                    </a:cubicBezTo>
                    <a:cubicBezTo>
                      <a:pt x="99" y="53"/>
                      <a:pt x="104" y="51"/>
                      <a:pt x="100" y="48"/>
                    </a:cubicBezTo>
                    <a:cubicBezTo>
                      <a:pt x="100" y="48"/>
                      <a:pt x="95" y="43"/>
                      <a:pt x="94" y="40"/>
                    </a:cubicBezTo>
                    <a:cubicBezTo>
                      <a:pt x="94" y="40"/>
                      <a:pt x="92" y="35"/>
                      <a:pt x="95" y="37"/>
                    </a:cubicBezTo>
                    <a:cubicBezTo>
                      <a:pt x="95" y="37"/>
                      <a:pt x="98" y="40"/>
                      <a:pt x="99" y="38"/>
                    </a:cubicBezTo>
                    <a:cubicBezTo>
                      <a:pt x="99" y="38"/>
                      <a:pt x="98" y="37"/>
                      <a:pt x="101" y="38"/>
                    </a:cubicBezTo>
                    <a:cubicBezTo>
                      <a:pt x="101" y="38"/>
                      <a:pt x="104" y="40"/>
                      <a:pt x="104" y="37"/>
                    </a:cubicBezTo>
                    <a:cubicBezTo>
                      <a:pt x="104" y="37"/>
                      <a:pt x="107" y="31"/>
                      <a:pt x="104" y="32"/>
                    </a:cubicBezTo>
                    <a:cubicBezTo>
                      <a:pt x="104" y="32"/>
                      <a:pt x="98" y="28"/>
                      <a:pt x="98" y="23"/>
                    </a:cubicBezTo>
                    <a:cubicBezTo>
                      <a:pt x="98" y="23"/>
                      <a:pt x="97" y="20"/>
                      <a:pt x="98" y="19"/>
                    </a:cubicBezTo>
                    <a:cubicBezTo>
                      <a:pt x="98" y="19"/>
                      <a:pt x="99" y="17"/>
                      <a:pt x="101" y="19"/>
                    </a:cubicBezTo>
                    <a:cubicBezTo>
                      <a:pt x="101" y="19"/>
                      <a:pt x="105" y="27"/>
                      <a:pt x="105" y="22"/>
                    </a:cubicBezTo>
                    <a:cubicBezTo>
                      <a:pt x="105" y="15"/>
                      <a:pt x="105" y="15"/>
                      <a:pt x="105" y="15"/>
                    </a:cubicBezTo>
                    <a:cubicBezTo>
                      <a:pt x="105" y="15"/>
                      <a:pt x="106" y="12"/>
                      <a:pt x="100" y="12"/>
                    </a:cubicBezTo>
                    <a:cubicBezTo>
                      <a:pt x="100" y="12"/>
                      <a:pt x="90" y="7"/>
                      <a:pt x="96" y="6"/>
                    </a:cubicBezTo>
                    <a:cubicBezTo>
                      <a:pt x="96" y="6"/>
                      <a:pt x="100" y="7"/>
                      <a:pt x="99" y="4"/>
                    </a:cubicBezTo>
                    <a:cubicBezTo>
                      <a:pt x="99" y="4"/>
                      <a:pt x="99" y="3"/>
                      <a:pt x="104" y="3"/>
                    </a:cubicBezTo>
                    <a:cubicBezTo>
                      <a:pt x="104" y="3"/>
                      <a:pt x="105" y="3"/>
                      <a:pt x="106" y="1"/>
                    </a:cubicBezTo>
                    <a:cubicBezTo>
                      <a:pt x="106" y="1"/>
                      <a:pt x="107" y="0"/>
                      <a:pt x="111" y="2"/>
                    </a:cubicBezTo>
                    <a:cubicBezTo>
                      <a:pt x="111" y="2"/>
                      <a:pt x="127" y="6"/>
                      <a:pt x="124" y="14"/>
                    </a:cubicBezTo>
                    <a:cubicBezTo>
                      <a:pt x="124" y="14"/>
                      <a:pt x="123" y="18"/>
                      <a:pt x="120" y="19"/>
                    </a:cubicBezTo>
                    <a:cubicBezTo>
                      <a:pt x="120" y="19"/>
                      <a:pt x="119" y="18"/>
                      <a:pt x="116" y="26"/>
                    </a:cubicBezTo>
                    <a:cubicBezTo>
                      <a:pt x="116" y="26"/>
                      <a:pt x="114" y="29"/>
                      <a:pt x="114" y="32"/>
                    </a:cubicBezTo>
                    <a:cubicBezTo>
                      <a:pt x="114" y="32"/>
                      <a:pt x="115" y="38"/>
                      <a:pt x="113" y="41"/>
                    </a:cubicBezTo>
                    <a:cubicBezTo>
                      <a:pt x="113" y="41"/>
                      <a:pt x="113" y="47"/>
                      <a:pt x="112" y="49"/>
                    </a:cubicBezTo>
                    <a:cubicBezTo>
                      <a:pt x="112" y="49"/>
                      <a:pt x="111" y="52"/>
                      <a:pt x="114" y="51"/>
                    </a:cubicBezTo>
                    <a:cubicBezTo>
                      <a:pt x="114" y="51"/>
                      <a:pt x="136" y="46"/>
                      <a:pt x="143" y="56"/>
                    </a:cubicBezTo>
                    <a:cubicBezTo>
                      <a:pt x="143" y="56"/>
                      <a:pt x="147" y="58"/>
                      <a:pt x="136" y="62"/>
                    </a:cubicBezTo>
                    <a:cubicBezTo>
                      <a:pt x="136" y="62"/>
                      <a:pt x="132" y="64"/>
                      <a:pt x="130" y="63"/>
                    </a:cubicBezTo>
                    <a:cubicBezTo>
                      <a:pt x="118" y="60"/>
                      <a:pt x="118" y="60"/>
                      <a:pt x="118" y="60"/>
                    </a:cubicBezTo>
                    <a:cubicBezTo>
                      <a:pt x="118" y="60"/>
                      <a:pt x="113" y="59"/>
                      <a:pt x="119" y="58"/>
                    </a:cubicBezTo>
                    <a:cubicBezTo>
                      <a:pt x="119" y="58"/>
                      <a:pt x="127" y="58"/>
                      <a:pt x="128" y="56"/>
                    </a:cubicBezTo>
                    <a:cubicBezTo>
                      <a:pt x="128" y="56"/>
                      <a:pt x="131" y="54"/>
                      <a:pt x="127" y="55"/>
                    </a:cubicBezTo>
                    <a:cubicBezTo>
                      <a:pt x="127" y="55"/>
                      <a:pt x="118" y="56"/>
                      <a:pt x="115" y="55"/>
                    </a:cubicBezTo>
                    <a:cubicBezTo>
                      <a:pt x="115" y="55"/>
                      <a:pt x="110" y="55"/>
                      <a:pt x="109" y="59"/>
                    </a:cubicBezTo>
                    <a:cubicBezTo>
                      <a:pt x="109" y="59"/>
                      <a:pt x="110" y="60"/>
                      <a:pt x="108" y="61"/>
                    </a:cubicBezTo>
                    <a:cubicBezTo>
                      <a:pt x="108" y="61"/>
                      <a:pt x="108" y="61"/>
                      <a:pt x="108" y="63"/>
                    </a:cubicBezTo>
                    <a:cubicBezTo>
                      <a:pt x="108" y="63"/>
                      <a:pt x="108" y="70"/>
                      <a:pt x="102" y="66"/>
                    </a:cubicBezTo>
                    <a:cubicBezTo>
                      <a:pt x="102" y="66"/>
                      <a:pt x="97" y="64"/>
                      <a:pt x="98" y="60"/>
                    </a:cubicBezTo>
                    <a:cubicBezTo>
                      <a:pt x="98" y="60"/>
                      <a:pt x="99" y="56"/>
                      <a:pt x="95" y="58"/>
                    </a:cubicBezTo>
                    <a:cubicBezTo>
                      <a:pt x="95" y="58"/>
                      <a:pt x="84" y="63"/>
                      <a:pt x="79" y="64"/>
                    </a:cubicBezTo>
                    <a:cubicBezTo>
                      <a:pt x="79" y="64"/>
                      <a:pt x="65" y="66"/>
                      <a:pt x="66" y="70"/>
                    </a:cubicBezTo>
                    <a:cubicBezTo>
                      <a:pt x="66" y="70"/>
                      <a:pt x="68" y="74"/>
                      <a:pt x="65" y="74"/>
                    </a:cubicBezTo>
                    <a:cubicBezTo>
                      <a:pt x="65" y="74"/>
                      <a:pt x="63" y="73"/>
                      <a:pt x="61" y="70"/>
                    </a:cubicBezTo>
                    <a:cubicBezTo>
                      <a:pt x="61" y="70"/>
                      <a:pt x="61" y="69"/>
                      <a:pt x="58" y="71"/>
                    </a:cubicBezTo>
                    <a:cubicBezTo>
                      <a:pt x="58" y="71"/>
                      <a:pt x="50" y="73"/>
                      <a:pt x="52" y="77"/>
                    </a:cubicBezTo>
                    <a:cubicBezTo>
                      <a:pt x="52" y="77"/>
                      <a:pt x="53" y="78"/>
                      <a:pt x="53" y="80"/>
                    </a:cubicBezTo>
                    <a:cubicBezTo>
                      <a:pt x="53" y="80"/>
                      <a:pt x="56" y="82"/>
                      <a:pt x="53" y="82"/>
                    </a:cubicBezTo>
                    <a:cubicBezTo>
                      <a:pt x="53" y="82"/>
                      <a:pt x="50" y="79"/>
                      <a:pt x="48" y="76"/>
                    </a:cubicBezTo>
                    <a:cubicBezTo>
                      <a:pt x="48" y="76"/>
                      <a:pt x="48" y="73"/>
                      <a:pt x="44" y="76"/>
                    </a:cubicBezTo>
                    <a:cubicBezTo>
                      <a:pt x="44" y="76"/>
                      <a:pt x="31" y="77"/>
                      <a:pt x="25" y="86"/>
                    </a:cubicBezTo>
                    <a:cubicBezTo>
                      <a:pt x="25" y="86"/>
                      <a:pt x="23" y="87"/>
                      <a:pt x="23" y="90"/>
                    </a:cubicBezTo>
                    <a:cubicBezTo>
                      <a:pt x="23" y="90"/>
                      <a:pt x="20" y="93"/>
                      <a:pt x="19" y="94"/>
                    </a:cubicBezTo>
                    <a:cubicBezTo>
                      <a:pt x="19" y="94"/>
                      <a:pt x="15" y="99"/>
                      <a:pt x="13" y="99"/>
                    </a:cubicBezTo>
                    <a:cubicBezTo>
                      <a:pt x="13" y="99"/>
                      <a:pt x="10" y="98"/>
                      <a:pt x="8" y="98"/>
                    </a:cubicBezTo>
                    <a:cubicBezTo>
                      <a:pt x="8" y="98"/>
                      <a:pt x="8" y="98"/>
                      <a:pt x="6" y="96"/>
                    </a:cubicBezTo>
                    <a:cubicBezTo>
                      <a:pt x="6" y="96"/>
                      <a:pt x="0" y="92"/>
                      <a:pt x="4" y="88"/>
                    </a:cubicBezTo>
                    <a:cubicBezTo>
                      <a:pt x="4" y="88"/>
                      <a:pt x="8" y="84"/>
                      <a:pt x="10" y="79"/>
                    </a:cubicBezTo>
                    <a:cubicBezTo>
                      <a:pt x="10" y="79"/>
                      <a:pt x="11" y="73"/>
                      <a:pt x="16" y="74"/>
                    </a:cubicBezTo>
                    <a:cubicBezTo>
                      <a:pt x="16" y="74"/>
                      <a:pt x="21" y="75"/>
                      <a:pt x="22" y="77"/>
                    </a:cubicBezTo>
                    <a:cubicBezTo>
                      <a:pt x="22" y="77"/>
                      <a:pt x="23" y="78"/>
                      <a:pt x="25" y="76"/>
                    </a:cubicBezTo>
                    <a:cubicBezTo>
                      <a:pt x="25" y="76"/>
                      <a:pt x="40" y="74"/>
                      <a:pt x="47" y="70"/>
                    </a:cubicBezTo>
                    <a:cubicBezTo>
                      <a:pt x="47" y="70"/>
                      <a:pt x="48" y="70"/>
                      <a:pt x="48" y="66"/>
                    </a:cubicBezTo>
                    <a:cubicBezTo>
                      <a:pt x="48" y="66"/>
                      <a:pt x="45" y="51"/>
                      <a:pt x="40" y="44"/>
                    </a:cubicBezTo>
                    <a:cubicBezTo>
                      <a:pt x="40" y="44"/>
                      <a:pt x="35" y="35"/>
                      <a:pt x="31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3" name="Freeform 12">
                <a:extLst>
                  <a:ext uri="{FF2B5EF4-FFF2-40B4-BE49-F238E27FC236}">
                    <a16:creationId xmlns="" xmlns:a16="http://schemas.microsoft.com/office/drawing/2014/main" id="{B1E4EEA4-DFDD-FD48-A27C-68D96B7C4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062"/>
                <a:ext cx="168" cy="188"/>
              </a:xfrm>
              <a:custGeom>
                <a:avLst/>
                <a:gdLst>
                  <a:gd name="T0" fmla="*/ 26 w 88"/>
                  <a:gd name="T1" fmla="*/ 10 h 97"/>
                  <a:gd name="T2" fmla="*/ 39 w 88"/>
                  <a:gd name="T3" fmla="*/ 7 h 97"/>
                  <a:gd name="T4" fmla="*/ 47 w 88"/>
                  <a:gd name="T5" fmla="*/ 3 h 97"/>
                  <a:gd name="T6" fmla="*/ 53 w 88"/>
                  <a:gd name="T7" fmla="*/ 2 h 97"/>
                  <a:gd name="T8" fmla="*/ 69 w 88"/>
                  <a:gd name="T9" fmla="*/ 9 h 97"/>
                  <a:gd name="T10" fmla="*/ 64 w 88"/>
                  <a:gd name="T11" fmla="*/ 16 h 97"/>
                  <a:gd name="T12" fmla="*/ 61 w 88"/>
                  <a:gd name="T13" fmla="*/ 26 h 97"/>
                  <a:gd name="T14" fmla="*/ 69 w 88"/>
                  <a:gd name="T15" fmla="*/ 33 h 97"/>
                  <a:gd name="T16" fmla="*/ 82 w 88"/>
                  <a:gd name="T17" fmla="*/ 36 h 97"/>
                  <a:gd name="T18" fmla="*/ 84 w 88"/>
                  <a:gd name="T19" fmla="*/ 45 h 97"/>
                  <a:gd name="T20" fmla="*/ 79 w 88"/>
                  <a:gd name="T21" fmla="*/ 48 h 97"/>
                  <a:gd name="T22" fmla="*/ 75 w 88"/>
                  <a:gd name="T23" fmla="*/ 48 h 97"/>
                  <a:gd name="T24" fmla="*/ 69 w 88"/>
                  <a:gd name="T25" fmla="*/ 55 h 97"/>
                  <a:gd name="T26" fmla="*/ 69 w 88"/>
                  <a:gd name="T27" fmla="*/ 70 h 97"/>
                  <a:gd name="T28" fmla="*/ 58 w 88"/>
                  <a:gd name="T29" fmla="*/ 89 h 97"/>
                  <a:gd name="T30" fmla="*/ 53 w 88"/>
                  <a:gd name="T31" fmla="*/ 92 h 97"/>
                  <a:gd name="T32" fmla="*/ 48 w 88"/>
                  <a:gd name="T33" fmla="*/ 96 h 97"/>
                  <a:gd name="T34" fmla="*/ 45 w 88"/>
                  <a:gd name="T35" fmla="*/ 97 h 97"/>
                  <a:gd name="T36" fmla="*/ 24 w 88"/>
                  <a:gd name="T37" fmla="*/ 97 h 97"/>
                  <a:gd name="T38" fmla="*/ 20 w 88"/>
                  <a:gd name="T39" fmla="*/ 97 h 97"/>
                  <a:gd name="T40" fmla="*/ 18 w 88"/>
                  <a:gd name="T41" fmla="*/ 95 h 97"/>
                  <a:gd name="T42" fmla="*/ 17 w 88"/>
                  <a:gd name="T43" fmla="*/ 95 h 97"/>
                  <a:gd name="T44" fmla="*/ 14 w 88"/>
                  <a:gd name="T45" fmla="*/ 94 h 97"/>
                  <a:gd name="T46" fmla="*/ 4 w 88"/>
                  <a:gd name="T47" fmla="*/ 89 h 97"/>
                  <a:gd name="T48" fmla="*/ 6 w 88"/>
                  <a:gd name="T49" fmla="*/ 88 h 97"/>
                  <a:gd name="T50" fmla="*/ 14 w 88"/>
                  <a:gd name="T51" fmla="*/ 89 h 97"/>
                  <a:gd name="T52" fmla="*/ 15 w 88"/>
                  <a:gd name="T53" fmla="*/ 86 h 97"/>
                  <a:gd name="T54" fmla="*/ 40 w 88"/>
                  <a:gd name="T55" fmla="*/ 81 h 97"/>
                  <a:gd name="T56" fmla="*/ 55 w 88"/>
                  <a:gd name="T57" fmla="*/ 54 h 97"/>
                  <a:gd name="T58" fmla="*/ 38 w 88"/>
                  <a:gd name="T59" fmla="*/ 53 h 97"/>
                  <a:gd name="T60" fmla="*/ 25 w 88"/>
                  <a:gd name="T61" fmla="*/ 57 h 97"/>
                  <a:gd name="T62" fmla="*/ 15 w 88"/>
                  <a:gd name="T63" fmla="*/ 44 h 97"/>
                  <a:gd name="T64" fmla="*/ 16 w 88"/>
                  <a:gd name="T65" fmla="*/ 42 h 97"/>
                  <a:gd name="T66" fmla="*/ 23 w 88"/>
                  <a:gd name="T67" fmla="*/ 43 h 97"/>
                  <a:gd name="T68" fmla="*/ 30 w 88"/>
                  <a:gd name="T69" fmla="*/ 42 h 97"/>
                  <a:gd name="T70" fmla="*/ 42 w 88"/>
                  <a:gd name="T71" fmla="*/ 40 h 97"/>
                  <a:gd name="T72" fmla="*/ 51 w 88"/>
                  <a:gd name="T73" fmla="*/ 38 h 97"/>
                  <a:gd name="T74" fmla="*/ 49 w 88"/>
                  <a:gd name="T75" fmla="*/ 35 h 97"/>
                  <a:gd name="T76" fmla="*/ 42 w 88"/>
                  <a:gd name="T77" fmla="*/ 21 h 97"/>
                  <a:gd name="T78" fmla="*/ 45 w 88"/>
                  <a:gd name="T79" fmla="*/ 12 h 97"/>
                  <a:gd name="T80" fmla="*/ 31 w 88"/>
                  <a:gd name="T81" fmla="*/ 15 h 97"/>
                  <a:gd name="T82" fmla="*/ 25 w 88"/>
                  <a:gd name="T83" fmla="*/ 12 h 97"/>
                  <a:gd name="T84" fmla="*/ 26 w 88"/>
                  <a:gd name="T85" fmla="*/ 1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8" h="97">
                    <a:moveTo>
                      <a:pt x="26" y="10"/>
                    </a:moveTo>
                    <a:cubicBezTo>
                      <a:pt x="26" y="10"/>
                      <a:pt x="31" y="11"/>
                      <a:pt x="39" y="7"/>
                    </a:cubicBezTo>
                    <a:cubicBezTo>
                      <a:pt x="39" y="7"/>
                      <a:pt x="46" y="6"/>
                      <a:pt x="47" y="3"/>
                    </a:cubicBezTo>
                    <a:cubicBezTo>
                      <a:pt x="47" y="3"/>
                      <a:pt x="48" y="0"/>
                      <a:pt x="53" y="2"/>
                    </a:cubicBezTo>
                    <a:cubicBezTo>
                      <a:pt x="53" y="2"/>
                      <a:pt x="67" y="1"/>
                      <a:pt x="69" y="9"/>
                    </a:cubicBezTo>
                    <a:cubicBezTo>
                      <a:pt x="69" y="9"/>
                      <a:pt x="70" y="13"/>
                      <a:pt x="64" y="16"/>
                    </a:cubicBezTo>
                    <a:cubicBezTo>
                      <a:pt x="64" y="16"/>
                      <a:pt x="60" y="20"/>
                      <a:pt x="61" y="26"/>
                    </a:cubicBezTo>
                    <a:cubicBezTo>
                      <a:pt x="61" y="26"/>
                      <a:pt x="65" y="35"/>
                      <a:pt x="69" y="33"/>
                    </a:cubicBezTo>
                    <a:cubicBezTo>
                      <a:pt x="69" y="33"/>
                      <a:pt x="81" y="33"/>
                      <a:pt x="82" y="36"/>
                    </a:cubicBezTo>
                    <a:cubicBezTo>
                      <a:pt x="82" y="36"/>
                      <a:pt x="88" y="42"/>
                      <a:pt x="84" y="45"/>
                    </a:cubicBezTo>
                    <a:cubicBezTo>
                      <a:pt x="84" y="45"/>
                      <a:pt x="81" y="46"/>
                      <a:pt x="79" y="48"/>
                    </a:cubicBezTo>
                    <a:cubicBezTo>
                      <a:pt x="79" y="48"/>
                      <a:pt x="78" y="49"/>
                      <a:pt x="75" y="48"/>
                    </a:cubicBezTo>
                    <a:cubicBezTo>
                      <a:pt x="75" y="48"/>
                      <a:pt x="68" y="48"/>
                      <a:pt x="69" y="55"/>
                    </a:cubicBezTo>
                    <a:cubicBezTo>
                      <a:pt x="69" y="70"/>
                      <a:pt x="69" y="70"/>
                      <a:pt x="69" y="70"/>
                    </a:cubicBezTo>
                    <a:cubicBezTo>
                      <a:pt x="69" y="70"/>
                      <a:pt x="65" y="83"/>
                      <a:pt x="58" y="89"/>
                    </a:cubicBezTo>
                    <a:cubicBezTo>
                      <a:pt x="58" y="89"/>
                      <a:pt x="54" y="92"/>
                      <a:pt x="53" y="92"/>
                    </a:cubicBezTo>
                    <a:cubicBezTo>
                      <a:pt x="53" y="92"/>
                      <a:pt x="51" y="93"/>
                      <a:pt x="48" y="96"/>
                    </a:cubicBezTo>
                    <a:cubicBezTo>
                      <a:pt x="48" y="96"/>
                      <a:pt x="47" y="97"/>
                      <a:pt x="45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24" y="97"/>
                      <a:pt x="22" y="96"/>
                      <a:pt x="20" y="97"/>
                    </a:cubicBezTo>
                    <a:cubicBezTo>
                      <a:pt x="20" y="97"/>
                      <a:pt x="18" y="96"/>
                      <a:pt x="18" y="95"/>
                    </a:cubicBezTo>
                    <a:cubicBezTo>
                      <a:pt x="18" y="95"/>
                      <a:pt x="19" y="94"/>
                      <a:pt x="17" y="95"/>
                    </a:cubicBezTo>
                    <a:cubicBezTo>
                      <a:pt x="17" y="95"/>
                      <a:pt x="16" y="93"/>
                      <a:pt x="14" y="94"/>
                    </a:cubicBezTo>
                    <a:cubicBezTo>
                      <a:pt x="4" y="89"/>
                      <a:pt x="4" y="89"/>
                      <a:pt x="4" y="89"/>
                    </a:cubicBezTo>
                    <a:cubicBezTo>
                      <a:pt x="4" y="89"/>
                      <a:pt x="0" y="87"/>
                      <a:pt x="6" y="88"/>
                    </a:cubicBezTo>
                    <a:cubicBezTo>
                      <a:pt x="6" y="88"/>
                      <a:pt x="19" y="93"/>
                      <a:pt x="14" y="89"/>
                    </a:cubicBezTo>
                    <a:cubicBezTo>
                      <a:pt x="14" y="89"/>
                      <a:pt x="11" y="86"/>
                      <a:pt x="15" y="86"/>
                    </a:cubicBezTo>
                    <a:cubicBezTo>
                      <a:pt x="15" y="86"/>
                      <a:pt x="30" y="87"/>
                      <a:pt x="40" y="81"/>
                    </a:cubicBezTo>
                    <a:cubicBezTo>
                      <a:pt x="40" y="81"/>
                      <a:pt x="61" y="73"/>
                      <a:pt x="55" y="54"/>
                    </a:cubicBezTo>
                    <a:cubicBezTo>
                      <a:pt x="55" y="54"/>
                      <a:pt x="48" y="50"/>
                      <a:pt x="38" y="53"/>
                    </a:cubicBezTo>
                    <a:cubicBezTo>
                      <a:pt x="38" y="53"/>
                      <a:pt x="29" y="59"/>
                      <a:pt x="25" y="57"/>
                    </a:cubicBezTo>
                    <a:cubicBezTo>
                      <a:pt x="25" y="57"/>
                      <a:pt x="17" y="51"/>
                      <a:pt x="15" y="44"/>
                    </a:cubicBezTo>
                    <a:cubicBezTo>
                      <a:pt x="15" y="44"/>
                      <a:pt x="12" y="40"/>
                      <a:pt x="16" y="42"/>
                    </a:cubicBezTo>
                    <a:cubicBezTo>
                      <a:pt x="16" y="42"/>
                      <a:pt x="17" y="44"/>
                      <a:pt x="23" y="43"/>
                    </a:cubicBezTo>
                    <a:cubicBezTo>
                      <a:pt x="23" y="43"/>
                      <a:pt x="28" y="44"/>
                      <a:pt x="30" y="42"/>
                    </a:cubicBezTo>
                    <a:cubicBezTo>
                      <a:pt x="30" y="42"/>
                      <a:pt x="35" y="41"/>
                      <a:pt x="42" y="40"/>
                    </a:cubicBezTo>
                    <a:cubicBezTo>
                      <a:pt x="42" y="40"/>
                      <a:pt x="49" y="39"/>
                      <a:pt x="51" y="38"/>
                    </a:cubicBezTo>
                    <a:cubicBezTo>
                      <a:pt x="51" y="38"/>
                      <a:pt x="53" y="35"/>
                      <a:pt x="49" y="35"/>
                    </a:cubicBezTo>
                    <a:cubicBezTo>
                      <a:pt x="49" y="35"/>
                      <a:pt x="39" y="37"/>
                      <a:pt x="42" y="21"/>
                    </a:cubicBezTo>
                    <a:cubicBezTo>
                      <a:pt x="42" y="21"/>
                      <a:pt x="50" y="9"/>
                      <a:pt x="45" y="12"/>
                    </a:cubicBezTo>
                    <a:cubicBezTo>
                      <a:pt x="45" y="12"/>
                      <a:pt x="37" y="17"/>
                      <a:pt x="31" y="15"/>
                    </a:cubicBezTo>
                    <a:cubicBezTo>
                      <a:pt x="31" y="15"/>
                      <a:pt x="27" y="15"/>
                      <a:pt x="25" y="12"/>
                    </a:cubicBezTo>
                    <a:cubicBezTo>
                      <a:pt x="25" y="12"/>
                      <a:pt x="22" y="7"/>
                      <a:pt x="2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4" name="Freeform 13">
                <a:extLst>
                  <a:ext uri="{FF2B5EF4-FFF2-40B4-BE49-F238E27FC236}">
                    <a16:creationId xmlns="" xmlns:a16="http://schemas.microsoft.com/office/drawing/2014/main" id="{39D54FD1-4C99-4941-A27F-38196AE2B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962"/>
                <a:ext cx="151" cy="247"/>
              </a:xfrm>
              <a:custGeom>
                <a:avLst/>
                <a:gdLst>
                  <a:gd name="T0" fmla="*/ 37 w 79"/>
                  <a:gd name="T1" fmla="*/ 7 h 128"/>
                  <a:gd name="T2" fmla="*/ 39 w 79"/>
                  <a:gd name="T3" fmla="*/ 5 h 128"/>
                  <a:gd name="T4" fmla="*/ 49 w 79"/>
                  <a:gd name="T5" fmla="*/ 8 h 128"/>
                  <a:gd name="T6" fmla="*/ 58 w 79"/>
                  <a:gd name="T7" fmla="*/ 12 h 128"/>
                  <a:gd name="T8" fmla="*/ 60 w 79"/>
                  <a:gd name="T9" fmla="*/ 19 h 128"/>
                  <a:gd name="T10" fmla="*/ 61 w 79"/>
                  <a:gd name="T11" fmla="*/ 26 h 128"/>
                  <a:gd name="T12" fmla="*/ 69 w 79"/>
                  <a:gd name="T13" fmla="*/ 33 h 128"/>
                  <a:gd name="T14" fmla="*/ 70 w 79"/>
                  <a:gd name="T15" fmla="*/ 33 h 128"/>
                  <a:gd name="T16" fmla="*/ 74 w 79"/>
                  <a:gd name="T17" fmla="*/ 38 h 128"/>
                  <a:gd name="T18" fmla="*/ 75 w 79"/>
                  <a:gd name="T19" fmla="*/ 41 h 128"/>
                  <a:gd name="T20" fmla="*/ 77 w 79"/>
                  <a:gd name="T21" fmla="*/ 47 h 128"/>
                  <a:gd name="T22" fmla="*/ 70 w 79"/>
                  <a:gd name="T23" fmla="*/ 58 h 128"/>
                  <a:gd name="T24" fmla="*/ 66 w 79"/>
                  <a:gd name="T25" fmla="*/ 61 h 128"/>
                  <a:gd name="T26" fmla="*/ 62 w 79"/>
                  <a:gd name="T27" fmla="*/ 69 h 128"/>
                  <a:gd name="T28" fmla="*/ 56 w 79"/>
                  <a:gd name="T29" fmla="*/ 77 h 128"/>
                  <a:gd name="T30" fmla="*/ 48 w 79"/>
                  <a:gd name="T31" fmla="*/ 94 h 128"/>
                  <a:gd name="T32" fmla="*/ 44 w 79"/>
                  <a:gd name="T33" fmla="*/ 103 h 128"/>
                  <a:gd name="T34" fmla="*/ 38 w 79"/>
                  <a:gd name="T35" fmla="*/ 107 h 128"/>
                  <a:gd name="T36" fmla="*/ 36 w 79"/>
                  <a:gd name="T37" fmla="*/ 111 h 128"/>
                  <a:gd name="T38" fmla="*/ 33 w 79"/>
                  <a:gd name="T39" fmla="*/ 115 h 128"/>
                  <a:gd name="T40" fmla="*/ 25 w 79"/>
                  <a:gd name="T41" fmla="*/ 119 h 128"/>
                  <a:gd name="T42" fmla="*/ 18 w 79"/>
                  <a:gd name="T43" fmla="*/ 122 h 128"/>
                  <a:gd name="T44" fmla="*/ 13 w 79"/>
                  <a:gd name="T45" fmla="*/ 123 h 128"/>
                  <a:gd name="T46" fmla="*/ 11 w 79"/>
                  <a:gd name="T47" fmla="*/ 125 h 128"/>
                  <a:gd name="T48" fmla="*/ 3 w 79"/>
                  <a:gd name="T49" fmla="*/ 127 h 128"/>
                  <a:gd name="T50" fmla="*/ 9 w 79"/>
                  <a:gd name="T51" fmla="*/ 111 h 128"/>
                  <a:gd name="T52" fmla="*/ 14 w 79"/>
                  <a:gd name="T53" fmla="*/ 103 h 128"/>
                  <a:gd name="T54" fmla="*/ 18 w 79"/>
                  <a:gd name="T55" fmla="*/ 99 h 128"/>
                  <a:gd name="T56" fmla="*/ 20 w 79"/>
                  <a:gd name="T57" fmla="*/ 99 h 128"/>
                  <a:gd name="T58" fmla="*/ 25 w 79"/>
                  <a:gd name="T59" fmla="*/ 93 h 128"/>
                  <a:gd name="T60" fmla="*/ 23 w 79"/>
                  <a:gd name="T61" fmla="*/ 90 h 128"/>
                  <a:gd name="T62" fmla="*/ 23 w 79"/>
                  <a:gd name="T63" fmla="*/ 85 h 128"/>
                  <a:gd name="T64" fmla="*/ 22 w 79"/>
                  <a:gd name="T65" fmla="*/ 83 h 128"/>
                  <a:gd name="T66" fmla="*/ 18 w 79"/>
                  <a:gd name="T67" fmla="*/ 81 h 128"/>
                  <a:gd name="T68" fmla="*/ 15 w 79"/>
                  <a:gd name="T69" fmla="*/ 80 h 128"/>
                  <a:gd name="T70" fmla="*/ 9 w 79"/>
                  <a:gd name="T71" fmla="*/ 69 h 128"/>
                  <a:gd name="T72" fmla="*/ 27 w 79"/>
                  <a:gd name="T73" fmla="*/ 67 h 128"/>
                  <a:gd name="T74" fmla="*/ 36 w 79"/>
                  <a:gd name="T75" fmla="*/ 55 h 128"/>
                  <a:gd name="T76" fmla="*/ 35 w 79"/>
                  <a:gd name="T77" fmla="*/ 52 h 128"/>
                  <a:gd name="T78" fmla="*/ 36 w 79"/>
                  <a:gd name="T79" fmla="*/ 49 h 128"/>
                  <a:gd name="T80" fmla="*/ 36 w 79"/>
                  <a:gd name="T81" fmla="*/ 45 h 128"/>
                  <a:gd name="T82" fmla="*/ 37 w 79"/>
                  <a:gd name="T83" fmla="*/ 42 h 128"/>
                  <a:gd name="T84" fmla="*/ 37 w 79"/>
                  <a:gd name="T85" fmla="*/ 39 h 128"/>
                  <a:gd name="T86" fmla="*/ 38 w 79"/>
                  <a:gd name="T87" fmla="*/ 36 h 128"/>
                  <a:gd name="T88" fmla="*/ 38 w 79"/>
                  <a:gd name="T89" fmla="*/ 33 h 128"/>
                  <a:gd name="T90" fmla="*/ 39 w 79"/>
                  <a:gd name="T91" fmla="*/ 32 h 128"/>
                  <a:gd name="T92" fmla="*/ 40 w 79"/>
                  <a:gd name="T93" fmla="*/ 29 h 128"/>
                  <a:gd name="T94" fmla="*/ 39 w 79"/>
                  <a:gd name="T95" fmla="*/ 25 h 128"/>
                  <a:gd name="T96" fmla="*/ 37 w 79"/>
                  <a:gd name="T97" fmla="*/ 22 h 128"/>
                  <a:gd name="T98" fmla="*/ 37 w 79"/>
                  <a:gd name="T99" fmla="*/ 7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9" h="128">
                    <a:moveTo>
                      <a:pt x="37" y="7"/>
                    </a:moveTo>
                    <a:cubicBezTo>
                      <a:pt x="37" y="7"/>
                      <a:pt x="33" y="0"/>
                      <a:pt x="39" y="5"/>
                    </a:cubicBezTo>
                    <a:cubicBezTo>
                      <a:pt x="39" y="5"/>
                      <a:pt x="46" y="5"/>
                      <a:pt x="49" y="8"/>
                    </a:cubicBezTo>
                    <a:cubicBezTo>
                      <a:pt x="49" y="8"/>
                      <a:pt x="55" y="11"/>
                      <a:pt x="58" y="12"/>
                    </a:cubicBezTo>
                    <a:cubicBezTo>
                      <a:pt x="58" y="12"/>
                      <a:pt x="60" y="12"/>
                      <a:pt x="60" y="19"/>
                    </a:cubicBezTo>
                    <a:cubicBezTo>
                      <a:pt x="60" y="19"/>
                      <a:pt x="59" y="26"/>
                      <a:pt x="61" y="26"/>
                    </a:cubicBezTo>
                    <a:cubicBezTo>
                      <a:pt x="61" y="26"/>
                      <a:pt x="67" y="31"/>
                      <a:pt x="69" y="33"/>
                    </a:cubicBezTo>
                    <a:cubicBezTo>
                      <a:pt x="69" y="33"/>
                      <a:pt x="69" y="34"/>
                      <a:pt x="70" y="33"/>
                    </a:cubicBezTo>
                    <a:cubicBezTo>
                      <a:pt x="70" y="33"/>
                      <a:pt x="74" y="33"/>
                      <a:pt x="74" y="38"/>
                    </a:cubicBezTo>
                    <a:cubicBezTo>
                      <a:pt x="74" y="38"/>
                      <a:pt x="73" y="41"/>
                      <a:pt x="75" y="41"/>
                    </a:cubicBezTo>
                    <a:cubicBezTo>
                      <a:pt x="75" y="41"/>
                      <a:pt x="79" y="42"/>
                      <a:pt x="77" y="47"/>
                    </a:cubicBezTo>
                    <a:cubicBezTo>
                      <a:pt x="77" y="47"/>
                      <a:pt x="77" y="56"/>
                      <a:pt x="70" y="58"/>
                    </a:cubicBezTo>
                    <a:cubicBezTo>
                      <a:pt x="70" y="58"/>
                      <a:pt x="67" y="58"/>
                      <a:pt x="66" y="61"/>
                    </a:cubicBezTo>
                    <a:cubicBezTo>
                      <a:pt x="66" y="61"/>
                      <a:pt x="62" y="66"/>
                      <a:pt x="62" y="69"/>
                    </a:cubicBezTo>
                    <a:cubicBezTo>
                      <a:pt x="62" y="69"/>
                      <a:pt x="60" y="73"/>
                      <a:pt x="56" y="77"/>
                    </a:cubicBezTo>
                    <a:cubicBezTo>
                      <a:pt x="56" y="77"/>
                      <a:pt x="47" y="82"/>
                      <a:pt x="48" y="94"/>
                    </a:cubicBezTo>
                    <a:cubicBezTo>
                      <a:pt x="48" y="94"/>
                      <a:pt x="51" y="100"/>
                      <a:pt x="44" y="103"/>
                    </a:cubicBezTo>
                    <a:cubicBezTo>
                      <a:pt x="44" y="103"/>
                      <a:pt x="42" y="103"/>
                      <a:pt x="38" y="107"/>
                    </a:cubicBezTo>
                    <a:cubicBezTo>
                      <a:pt x="38" y="107"/>
                      <a:pt x="36" y="110"/>
                      <a:pt x="36" y="111"/>
                    </a:cubicBezTo>
                    <a:cubicBezTo>
                      <a:pt x="36" y="111"/>
                      <a:pt x="33" y="114"/>
                      <a:pt x="33" y="115"/>
                    </a:cubicBezTo>
                    <a:cubicBezTo>
                      <a:pt x="33" y="115"/>
                      <a:pt x="31" y="118"/>
                      <a:pt x="25" y="119"/>
                    </a:cubicBezTo>
                    <a:cubicBezTo>
                      <a:pt x="25" y="119"/>
                      <a:pt x="20" y="119"/>
                      <a:pt x="18" y="122"/>
                    </a:cubicBezTo>
                    <a:cubicBezTo>
                      <a:pt x="18" y="122"/>
                      <a:pt x="15" y="124"/>
                      <a:pt x="13" y="123"/>
                    </a:cubicBezTo>
                    <a:cubicBezTo>
                      <a:pt x="13" y="123"/>
                      <a:pt x="12" y="123"/>
                      <a:pt x="11" y="125"/>
                    </a:cubicBezTo>
                    <a:cubicBezTo>
                      <a:pt x="11" y="125"/>
                      <a:pt x="8" y="128"/>
                      <a:pt x="3" y="127"/>
                    </a:cubicBezTo>
                    <a:cubicBezTo>
                      <a:pt x="3" y="127"/>
                      <a:pt x="7" y="116"/>
                      <a:pt x="9" y="111"/>
                    </a:cubicBezTo>
                    <a:cubicBezTo>
                      <a:pt x="9" y="111"/>
                      <a:pt x="11" y="105"/>
                      <a:pt x="14" y="103"/>
                    </a:cubicBezTo>
                    <a:cubicBezTo>
                      <a:pt x="14" y="103"/>
                      <a:pt x="15" y="98"/>
                      <a:pt x="18" y="99"/>
                    </a:cubicBezTo>
                    <a:cubicBezTo>
                      <a:pt x="18" y="99"/>
                      <a:pt x="19" y="101"/>
                      <a:pt x="20" y="99"/>
                    </a:cubicBezTo>
                    <a:cubicBezTo>
                      <a:pt x="20" y="99"/>
                      <a:pt x="24" y="93"/>
                      <a:pt x="25" y="93"/>
                    </a:cubicBezTo>
                    <a:cubicBezTo>
                      <a:pt x="25" y="93"/>
                      <a:pt x="24" y="90"/>
                      <a:pt x="23" y="90"/>
                    </a:cubicBezTo>
                    <a:cubicBezTo>
                      <a:pt x="23" y="90"/>
                      <a:pt x="22" y="87"/>
                      <a:pt x="23" y="85"/>
                    </a:cubicBezTo>
                    <a:cubicBezTo>
                      <a:pt x="23" y="85"/>
                      <a:pt x="24" y="84"/>
                      <a:pt x="22" y="83"/>
                    </a:cubicBezTo>
                    <a:cubicBezTo>
                      <a:pt x="22" y="83"/>
                      <a:pt x="19" y="79"/>
                      <a:pt x="18" y="81"/>
                    </a:cubicBezTo>
                    <a:cubicBezTo>
                      <a:pt x="18" y="81"/>
                      <a:pt x="17" y="81"/>
                      <a:pt x="15" y="80"/>
                    </a:cubicBezTo>
                    <a:cubicBezTo>
                      <a:pt x="15" y="80"/>
                      <a:pt x="0" y="69"/>
                      <a:pt x="9" y="69"/>
                    </a:cubicBezTo>
                    <a:cubicBezTo>
                      <a:pt x="9" y="69"/>
                      <a:pt x="18" y="72"/>
                      <a:pt x="27" y="67"/>
                    </a:cubicBezTo>
                    <a:cubicBezTo>
                      <a:pt x="27" y="67"/>
                      <a:pt x="29" y="66"/>
                      <a:pt x="36" y="55"/>
                    </a:cubicBezTo>
                    <a:cubicBezTo>
                      <a:pt x="36" y="55"/>
                      <a:pt x="37" y="53"/>
                      <a:pt x="35" y="52"/>
                    </a:cubicBezTo>
                    <a:cubicBezTo>
                      <a:pt x="35" y="52"/>
                      <a:pt x="35" y="50"/>
                      <a:pt x="36" y="49"/>
                    </a:cubicBezTo>
                    <a:cubicBezTo>
                      <a:pt x="36" y="49"/>
                      <a:pt x="36" y="48"/>
                      <a:pt x="36" y="45"/>
                    </a:cubicBezTo>
                    <a:cubicBezTo>
                      <a:pt x="36" y="45"/>
                      <a:pt x="36" y="43"/>
                      <a:pt x="37" y="42"/>
                    </a:cubicBezTo>
                    <a:cubicBezTo>
                      <a:pt x="37" y="42"/>
                      <a:pt x="38" y="40"/>
                      <a:pt x="37" y="39"/>
                    </a:cubicBezTo>
                    <a:cubicBezTo>
                      <a:pt x="37" y="39"/>
                      <a:pt x="37" y="37"/>
                      <a:pt x="38" y="36"/>
                    </a:cubicBezTo>
                    <a:cubicBezTo>
                      <a:pt x="38" y="36"/>
                      <a:pt x="38" y="35"/>
                      <a:pt x="38" y="33"/>
                    </a:cubicBezTo>
                    <a:cubicBezTo>
                      <a:pt x="38" y="33"/>
                      <a:pt x="37" y="32"/>
                      <a:pt x="39" y="32"/>
                    </a:cubicBezTo>
                    <a:cubicBezTo>
                      <a:pt x="39" y="32"/>
                      <a:pt x="41" y="33"/>
                      <a:pt x="40" y="29"/>
                    </a:cubicBezTo>
                    <a:cubicBezTo>
                      <a:pt x="40" y="29"/>
                      <a:pt x="39" y="27"/>
                      <a:pt x="39" y="25"/>
                    </a:cubicBezTo>
                    <a:cubicBezTo>
                      <a:pt x="37" y="22"/>
                      <a:pt x="37" y="22"/>
                      <a:pt x="37" y="22"/>
                    </a:cubicBezTo>
                    <a:lnTo>
                      <a:pt x="3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5" name="Freeform 14">
                <a:extLst>
                  <a:ext uri="{FF2B5EF4-FFF2-40B4-BE49-F238E27FC236}">
                    <a16:creationId xmlns="" xmlns:a16="http://schemas.microsoft.com/office/drawing/2014/main" id="{7FA397AD-49FA-4741-8684-AE19844BA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138"/>
                <a:ext cx="63" cy="70"/>
              </a:xfrm>
              <a:custGeom>
                <a:avLst/>
                <a:gdLst>
                  <a:gd name="T0" fmla="*/ 3 w 33"/>
                  <a:gd name="T1" fmla="*/ 8 h 36"/>
                  <a:gd name="T2" fmla="*/ 7 w 33"/>
                  <a:gd name="T3" fmla="*/ 3 h 36"/>
                  <a:gd name="T4" fmla="*/ 13 w 33"/>
                  <a:gd name="T5" fmla="*/ 4 h 36"/>
                  <a:gd name="T6" fmla="*/ 23 w 33"/>
                  <a:gd name="T7" fmla="*/ 12 h 36"/>
                  <a:gd name="T8" fmla="*/ 30 w 33"/>
                  <a:gd name="T9" fmla="*/ 18 h 36"/>
                  <a:gd name="T10" fmla="*/ 31 w 33"/>
                  <a:gd name="T11" fmla="*/ 25 h 36"/>
                  <a:gd name="T12" fmla="*/ 30 w 33"/>
                  <a:gd name="T13" fmla="*/ 28 h 36"/>
                  <a:gd name="T14" fmla="*/ 28 w 33"/>
                  <a:gd name="T15" fmla="*/ 31 h 36"/>
                  <a:gd name="T16" fmla="*/ 19 w 33"/>
                  <a:gd name="T17" fmla="*/ 34 h 36"/>
                  <a:gd name="T18" fmla="*/ 12 w 33"/>
                  <a:gd name="T19" fmla="*/ 33 h 36"/>
                  <a:gd name="T20" fmla="*/ 8 w 33"/>
                  <a:gd name="T21" fmla="*/ 30 h 36"/>
                  <a:gd name="T22" fmla="*/ 5 w 33"/>
                  <a:gd name="T23" fmla="*/ 29 h 36"/>
                  <a:gd name="T24" fmla="*/ 2 w 33"/>
                  <a:gd name="T25" fmla="*/ 25 h 36"/>
                  <a:gd name="T26" fmla="*/ 2 w 33"/>
                  <a:gd name="T27" fmla="*/ 19 h 36"/>
                  <a:gd name="T28" fmla="*/ 3 w 33"/>
                  <a:gd name="T29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36">
                    <a:moveTo>
                      <a:pt x="3" y="8"/>
                    </a:moveTo>
                    <a:cubicBezTo>
                      <a:pt x="3" y="8"/>
                      <a:pt x="4" y="0"/>
                      <a:pt x="7" y="3"/>
                    </a:cubicBezTo>
                    <a:cubicBezTo>
                      <a:pt x="7" y="3"/>
                      <a:pt x="10" y="4"/>
                      <a:pt x="13" y="4"/>
                    </a:cubicBezTo>
                    <a:cubicBezTo>
                      <a:pt x="13" y="4"/>
                      <a:pt x="19" y="7"/>
                      <a:pt x="23" y="12"/>
                    </a:cubicBezTo>
                    <a:cubicBezTo>
                      <a:pt x="23" y="12"/>
                      <a:pt x="28" y="17"/>
                      <a:pt x="30" y="18"/>
                    </a:cubicBezTo>
                    <a:cubicBezTo>
                      <a:pt x="30" y="18"/>
                      <a:pt x="33" y="20"/>
                      <a:pt x="31" y="25"/>
                    </a:cubicBezTo>
                    <a:cubicBezTo>
                      <a:pt x="31" y="25"/>
                      <a:pt x="29" y="27"/>
                      <a:pt x="30" y="28"/>
                    </a:cubicBezTo>
                    <a:cubicBezTo>
                      <a:pt x="30" y="28"/>
                      <a:pt x="29" y="30"/>
                      <a:pt x="28" y="31"/>
                    </a:cubicBezTo>
                    <a:cubicBezTo>
                      <a:pt x="28" y="31"/>
                      <a:pt x="24" y="36"/>
                      <a:pt x="19" y="34"/>
                    </a:cubicBezTo>
                    <a:cubicBezTo>
                      <a:pt x="19" y="34"/>
                      <a:pt x="15" y="34"/>
                      <a:pt x="12" y="33"/>
                    </a:cubicBezTo>
                    <a:cubicBezTo>
                      <a:pt x="12" y="33"/>
                      <a:pt x="9" y="32"/>
                      <a:pt x="8" y="30"/>
                    </a:cubicBezTo>
                    <a:cubicBezTo>
                      <a:pt x="8" y="30"/>
                      <a:pt x="6" y="29"/>
                      <a:pt x="5" y="29"/>
                    </a:cubicBezTo>
                    <a:cubicBezTo>
                      <a:pt x="5" y="29"/>
                      <a:pt x="4" y="29"/>
                      <a:pt x="2" y="25"/>
                    </a:cubicBezTo>
                    <a:cubicBezTo>
                      <a:pt x="2" y="25"/>
                      <a:pt x="0" y="23"/>
                      <a:pt x="2" y="19"/>
                    </a:cubicBezTo>
                    <a:cubicBezTo>
                      <a:pt x="2" y="19"/>
                      <a:pt x="4" y="14"/>
                      <a:pt x="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6" name="Freeform 15">
                <a:extLst>
                  <a:ext uri="{FF2B5EF4-FFF2-40B4-BE49-F238E27FC236}">
                    <a16:creationId xmlns="" xmlns:a16="http://schemas.microsoft.com/office/drawing/2014/main" id="{A23C6269-FF4F-0F4C-B525-C2D26341A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064"/>
                <a:ext cx="36" cy="142"/>
              </a:xfrm>
              <a:custGeom>
                <a:avLst/>
                <a:gdLst>
                  <a:gd name="T0" fmla="*/ 0 w 19"/>
                  <a:gd name="T1" fmla="*/ 48 h 73"/>
                  <a:gd name="T2" fmla="*/ 1 w 19"/>
                  <a:gd name="T3" fmla="*/ 27 h 73"/>
                  <a:gd name="T4" fmla="*/ 1 w 19"/>
                  <a:gd name="T5" fmla="*/ 24 h 73"/>
                  <a:gd name="T6" fmla="*/ 1 w 19"/>
                  <a:gd name="T7" fmla="*/ 12 h 73"/>
                  <a:gd name="T8" fmla="*/ 3 w 19"/>
                  <a:gd name="T9" fmla="*/ 10 h 73"/>
                  <a:gd name="T10" fmla="*/ 3 w 19"/>
                  <a:gd name="T11" fmla="*/ 7 h 73"/>
                  <a:gd name="T12" fmla="*/ 3 w 19"/>
                  <a:gd name="T13" fmla="*/ 5 h 73"/>
                  <a:gd name="T14" fmla="*/ 7 w 19"/>
                  <a:gd name="T15" fmla="*/ 3 h 73"/>
                  <a:gd name="T16" fmla="*/ 6 w 19"/>
                  <a:gd name="T17" fmla="*/ 8 h 73"/>
                  <a:gd name="T18" fmla="*/ 9 w 19"/>
                  <a:gd name="T19" fmla="*/ 26 h 73"/>
                  <a:gd name="T20" fmla="*/ 11 w 19"/>
                  <a:gd name="T21" fmla="*/ 30 h 73"/>
                  <a:gd name="T22" fmla="*/ 14 w 19"/>
                  <a:gd name="T23" fmla="*/ 37 h 73"/>
                  <a:gd name="T24" fmla="*/ 14 w 19"/>
                  <a:gd name="T25" fmla="*/ 42 h 73"/>
                  <a:gd name="T26" fmla="*/ 15 w 19"/>
                  <a:gd name="T27" fmla="*/ 43 h 73"/>
                  <a:gd name="T28" fmla="*/ 17 w 19"/>
                  <a:gd name="T29" fmla="*/ 45 h 73"/>
                  <a:gd name="T30" fmla="*/ 16 w 19"/>
                  <a:gd name="T31" fmla="*/ 54 h 73"/>
                  <a:gd name="T32" fmla="*/ 17 w 19"/>
                  <a:gd name="T33" fmla="*/ 57 h 73"/>
                  <a:gd name="T34" fmla="*/ 18 w 19"/>
                  <a:gd name="T35" fmla="*/ 59 h 73"/>
                  <a:gd name="T36" fmla="*/ 18 w 19"/>
                  <a:gd name="T37" fmla="*/ 61 h 73"/>
                  <a:gd name="T38" fmla="*/ 18 w 19"/>
                  <a:gd name="T39" fmla="*/ 70 h 73"/>
                  <a:gd name="T40" fmla="*/ 13 w 19"/>
                  <a:gd name="T41" fmla="*/ 71 h 73"/>
                  <a:gd name="T42" fmla="*/ 0 w 19"/>
                  <a:gd name="T43" fmla="*/ 48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73">
                    <a:moveTo>
                      <a:pt x="0" y="48"/>
                    </a:moveTo>
                    <a:cubicBezTo>
                      <a:pt x="0" y="48"/>
                      <a:pt x="0" y="28"/>
                      <a:pt x="1" y="27"/>
                    </a:cubicBezTo>
                    <a:cubicBezTo>
                      <a:pt x="1" y="27"/>
                      <a:pt x="1" y="26"/>
                      <a:pt x="1" y="24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1"/>
                      <a:pt x="3" y="10"/>
                    </a:cubicBezTo>
                    <a:cubicBezTo>
                      <a:pt x="3" y="10"/>
                      <a:pt x="2" y="7"/>
                      <a:pt x="3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5"/>
                      <a:pt x="4" y="0"/>
                      <a:pt x="7" y="3"/>
                    </a:cubicBezTo>
                    <a:cubicBezTo>
                      <a:pt x="7" y="3"/>
                      <a:pt x="8" y="5"/>
                      <a:pt x="6" y="8"/>
                    </a:cubicBezTo>
                    <a:cubicBezTo>
                      <a:pt x="6" y="8"/>
                      <a:pt x="3" y="11"/>
                      <a:pt x="9" y="26"/>
                    </a:cubicBezTo>
                    <a:cubicBezTo>
                      <a:pt x="9" y="26"/>
                      <a:pt x="9" y="28"/>
                      <a:pt x="11" y="30"/>
                    </a:cubicBezTo>
                    <a:cubicBezTo>
                      <a:pt x="11" y="30"/>
                      <a:pt x="14" y="32"/>
                      <a:pt x="14" y="37"/>
                    </a:cubicBezTo>
                    <a:cubicBezTo>
                      <a:pt x="14" y="37"/>
                      <a:pt x="14" y="40"/>
                      <a:pt x="14" y="42"/>
                    </a:cubicBezTo>
                    <a:cubicBezTo>
                      <a:pt x="14" y="42"/>
                      <a:pt x="12" y="44"/>
                      <a:pt x="15" y="43"/>
                    </a:cubicBezTo>
                    <a:cubicBezTo>
                      <a:pt x="15" y="43"/>
                      <a:pt x="17" y="43"/>
                      <a:pt x="17" y="45"/>
                    </a:cubicBezTo>
                    <a:cubicBezTo>
                      <a:pt x="17" y="45"/>
                      <a:pt x="16" y="52"/>
                      <a:pt x="16" y="54"/>
                    </a:cubicBezTo>
                    <a:cubicBezTo>
                      <a:pt x="16" y="54"/>
                      <a:pt x="18" y="56"/>
                      <a:pt x="17" y="57"/>
                    </a:cubicBezTo>
                    <a:cubicBezTo>
                      <a:pt x="17" y="57"/>
                      <a:pt x="17" y="58"/>
                      <a:pt x="18" y="59"/>
                    </a:cubicBezTo>
                    <a:cubicBezTo>
                      <a:pt x="18" y="59"/>
                      <a:pt x="18" y="59"/>
                      <a:pt x="18" y="61"/>
                    </a:cubicBezTo>
                    <a:cubicBezTo>
                      <a:pt x="18" y="61"/>
                      <a:pt x="19" y="69"/>
                      <a:pt x="18" y="70"/>
                    </a:cubicBezTo>
                    <a:cubicBezTo>
                      <a:pt x="18" y="70"/>
                      <a:pt x="16" y="73"/>
                      <a:pt x="13" y="71"/>
                    </a:cubicBezTo>
                    <a:cubicBezTo>
                      <a:pt x="13" y="71"/>
                      <a:pt x="3" y="62"/>
                      <a:pt x="0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7" name="Freeform 16">
                <a:extLst>
                  <a:ext uri="{FF2B5EF4-FFF2-40B4-BE49-F238E27FC236}">
                    <a16:creationId xmlns="" xmlns:a16="http://schemas.microsoft.com/office/drawing/2014/main" id="{809E0305-931A-3149-A98A-88FA80217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85"/>
                <a:ext cx="35" cy="60"/>
              </a:xfrm>
              <a:custGeom>
                <a:avLst/>
                <a:gdLst>
                  <a:gd name="T0" fmla="*/ 7 w 18"/>
                  <a:gd name="T1" fmla="*/ 5 h 31"/>
                  <a:gd name="T2" fmla="*/ 8 w 18"/>
                  <a:gd name="T3" fmla="*/ 2 h 31"/>
                  <a:gd name="T4" fmla="*/ 11 w 18"/>
                  <a:gd name="T5" fmla="*/ 3 h 31"/>
                  <a:gd name="T6" fmla="*/ 18 w 18"/>
                  <a:gd name="T7" fmla="*/ 25 h 31"/>
                  <a:gd name="T8" fmla="*/ 11 w 18"/>
                  <a:gd name="T9" fmla="*/ 28 h 31"/>
                  <a:gd name="T10" fmla="*/ 7 w 18"/>
                  <a:gd name="T11" fmla="*/ 25 h 31"/>
                  <a:gd name="T12" fmla="*/ 2 w 18"/>
                  <a:gd name="T13" fmla="*/ 25 h 31"/>
                  <a:gd name="T14" fmla="*/ 2 w 18"/>
                  <a:gd name="T15" fmla="*/ 22 h 31"/>
                  <a:gd name="T16" fmla="*/ 7 w 18"/>
                  <a:gd name="T17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1">
                    <a:moveTo>
                      <a:pt x="7" y="5"/>
                    </a:moveTo>
                    <a:cubicBezTo>
                      <a:pt x="7" y="5"/>
                      <a:pt x="6" y="4"/>
                      <a:pt x="8" y="2"/>
                    </a:cubicBezTo>
                    <a:cubicBezTo>
                      <a:pt x="8" y="2"/>
                      <a:pt x="10" y="0"/>
                      <a:pt x="11" y="3"/>
                    </a:cubicBezTo>
                    <a:cubicBezTo>
                      <a:pt x="11" y="3"/>
                      <a:pt x="18" y="18"/>
                      <a:pt x="18" y="25"/>
                    </a:cubicBezTo>
                    <a:cubicBezTo>
                      <a:pt x="18" y="25"/>
                      <a:pt x="17" y="31"/>
                      <a:pt x="11" y="28"/>
                    </a:cubicBezTo>
                    <a:cubicBezTo>
                      <a:pt x="11" y="28"/>
                      <a:pt x="9" y="27"/>
                      <a:pt x="7" y="25"/>
                    </a:cubicBezTo>
                    <a:cubicBezTo>
                      <a:pt x="7" y="25"/>
                      <a:pt x="5" y="26"/>
                      <a:pt x="2" y="25"/>
                    </a:cubicBezTo>
                    <a:cubicBezTo>
                      <a:pt x="2" y="25"/>
                      <a:pt x="0" y="24"/>
                      <a:pt x="2" y="22"/>
                    </a:cubicBezTo>
                    <a:cubicBezTo>
                      <a:pt x="2" y="22"/>
                      <a:pt x="7" y="13"/>
                      <a:pt x="7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8" name="Freeform 17">
                <a:extLst>
                  <a:ext uri="{FF2B5EF4-FFF2-40B4-BE49-F238E27FC236}">
                    <a16:creationId xmlns="" xmlns:a16="http://schemas.microsoft.com/office/drawing/2014/main" id="{C138BBB5-75D6-594D-AE6F-63C5A97D18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69" y="1956"/>
                <a:ext cx="218" cy="246"/>
              </a:xfrm>
              <a:custGeom>
                <a:avLst/>
                <a:gdLst>
                  <a:gd name="T0" fmla="*/ 98 w 114"/>
                  <a:gd name="T1" fmla="*/ 50 h 127"/>
                  <a:gd name="T2" fmla="*/ 110 w 114"/>
                  <a:gd name="T3" fmla="*/ 70 h 127"/>
                  <a:gd name="T4" fmla="*/ 98 w 114"/>
                  <a:gd name="T5" fmla="*/ 83 h 127"/>
                  <a:gd name="T6" fmla="*/ 82 w 114"/>
                  <a:gd name="T7" fmla="*/ 103 h 127"/>
                  <a:gd name="T8" fmla="*/ 83 w 114"/>
                  <a:gd name="T9" fmla="*/ 119 h 127"/>
                  <a:gd name="T10" fmla="*/ 79 w 114"/>
                  <a:gd name="T11" fmla="*/ 85 h 127"/>
                  <a:gd name="T12" fmla="*/ 97 w 114"/>
                  <a:gd name="T13" fmla="*/ 64 h 127"/>
                  <a:gd name="T14" fmla="*/ 88 w 114"/>
                  <a:gd name="T15" fmla="*/ 51 h 127"/>
                  <a:gd name="T16" fmla="*/ 79 w 114"/>
                  <a:gd name="T17" fmla="*/ 45 h 127"/>
                  <a:gd name="T18" fmla="*/ 38 w 114"/>
                  <a:gd name="T19" fmla="*/ 47 h 127"/>
                  <a:gd name="T20" fmla="*/ 53 w 114"/>
                  <a:gd name="T21" fmla="*/ 40 h 127"/>
                  <a:gd name="T22" fmla="*/ 54 w 114"/>
                  <a:gd name="T23" fmla="*/ 3 h 127"/>
                  <a:gd name="T24" fmla="*/ 61 w 114"/>
                  <a:gd name="T25" fmla="*/ 3 h 127"/>
                  <a:gd name="T26" fmla="*/ 67 w 114"/>
                  <a:gd name="T27" fmla="*/ 27 h 127"/>
                  <a:gd name="T28" fmla="*/ 69 w 114"/>
                  <a:gd name="T29" fmla="*/ 43 h 127"/>
                  <a:gd name="T30" fmla="*/ 79 w 114"/>
                  <a:gd name="T31" fmla="*/ 49 h 127"/>
                  <a:gd name="T32" fmla="*/ 71 w 114"/>
                  <a:gd name="T33" fmla="*/ 53 h 127"/>
                  <a:gd name="T34" fmla="*/ 76 w 114"/>
                  <a:gd name="T35" fmla="*/ 64 h 127"/>
                  <a:gd name="T36" fmla="*/ 72 w 114"/>
                  <a:gd name="T37" fmla="*/ 73 h 127"/>
                  <a:gd name="T38" fmla="*/ 62 w 114"/>
                  <a:gd name="T39" fmla="*/ 95 h 127"/>
                  <a:gd name="T40" fmla="*/ 77 w 114"/>
                  <a:gd name="T41" fmla="*/ 88 h 127"/>
                  <a:gd name="T42" fmla="*/ 79 w 114"/>
                  <a:gd name="T43" fmla="*/ 120 h 127"/>
                  <a:gd name="T44" fmla="*/ 65 w 114"/>
                  <a:gd name="T45" fmla="*/ 120 h 127"/>
                  <a:gd name="T46" fmla="*/ 54 w 114"/>
                  <a:gd name="T47" fmla="*/ 119 h 127"/>
                  <a:gd name="T48" fmla="*/ 33 w 114"/>
                  <a:gd name="T49" fmla="*/ 115 h 127"/>
                  <a:gd name="T50" fmla="*/ 38 w 114"/>
                  <a:gd name="T51" fmla="*/ 109 h 127"/>
                  <a:gd name="T52" fmla="*/ 49 w 114"/>
                  <a:gd name="T53" fmla="*/ 98 h 127"/>
                  <a:gd name="T54" fmla="*/ 50 w 114"/>
                  <a:gd name="T55" fmla="*/ 84 h 127"/>
                  <a:gd name="T56" fmla="*/ 43 w 114"/>
                  <a:gd name="T57" fmla="*/ 67 h 127"/>
                  <a:gd name="T58" fmla="*/ 51 w 114"/>
                  <a:gd name="T59" fmla="*/ 61 h 127"/>
                  <a:gd name="T60" fmla="*/ 53 w 114"/>
                  <a:gd name="T61" fmla="*/ 50 h 127"/>
                  <a:gd name="T62" fmla="*/ 35 w 114"/>
                  <a:gd name="T63" fmla="*/ 59 h 127"/>
                  <a:gd name="T64" fmla="*/ 33 w 114"/>
                  <a:gd name="T65" fmla="*/ 51 h 127"/>
                  <a:gd name="T66" fmla="*/ 0 w 114"/>
                  <a:gd name="T67" fmla="*/ 78 h 127"/>
                  <a:gd name="T68" fmla="*/ 0 w 114"/>
                  <a:gd name="T69" fmla="*/ 76 h 127"/>
                  <a:gd name="T70" fmla="*/ 13 w 114"/>
                  <a:gd name="T71" fmla="*/ 63 h 127"/>
                  <a:gd name="T72" fmla="*/ 33 w 114"/>
                  <a:gd name="T73" fmla="*/ 51 h 127"/>
                  <a:gd name="T74" fmla="*/ 30 w 114"/>
                  <a:gd name="T75" fmla="*/ 63 h 127"/>
                  <a:gd name="T76" fmla="*/ 18 w 114"/>
                  <a:gd name="T77" fmla="*/ 69 h 127"/>
                  <a:gd name="T78" fmla="*/ 12 w 114"/>
                  <a:gd name="T79" fmla="*/ 86 h 127"/>
                  <a:gd name="T80" fmla="*/ 26 w 114"/>
                  <a:gd name="T81" fmla="*/ 106 h 127"/>
                  <a:gd name="T82" fmla="*/ 33 w 114"/>
                  <a:gd name="T83" fmla="*/ 115 h 127"/>
                  <a:gd name="T84" fmla="*/ 13 w 114"/>
                  <a:gd name="T85" fmla="*/ 98 h 127"/>
                  <a:gd name="T86" fmla="*/ 3 w 114"/>
                  <a:gd name="T87" fmla="*/ 82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4" h="127">
                    <a:moveTo>
                      <a:pt x="79" y="45"/>
                    </a:moveTo>
                    <a:cubicBezTo>
                      <a:pt x="86" y="47"/>
                      <a:pt x="95" y="49"/>
                      <a:pt x="98" y="50"/>
                    </a:cubicBezTo>
                    <a:cubicBezTo>
                      <a:pt x="98" y="50"/>
                      <a:pt x="106" y="52"/>
                      <a:pt x="112" y="63"/>
                    </a:cubicBezTo>
                    <a:cubicBezTo>
                      <a:pt x="112" y="63"/>
                      <a:pt x="114" y="64"/>
                      <a:pt x="110" y="70"/>
                    </a:cubicBezTo>
                    <a:cubicBezTo>
                      <a:pt x="110" y="70"/>
                      <a:pt x="106" y="75"/>
                      <a:pt x="101" y="77"/>
                    </a:cubicBezTo>
                    <a:cubicBezTo>
                      <a:pt x="101" y="77"/>
                      <a:pt x="99" y="78"/>
                      <a:pt x="98" y="83"/>
                    </a:cubicBezTo>
                    <a:cubicBezTo>
                      <a:pt x="98" y="83"/>
                      <a:pt x="91" y="93"/>
                      <a:pt x="87" y="95"/>
                    </a:cubicBezTo>
                    <a:cubicBezTo>
                      <a:pt x="87" y="95"/>
                      <a:pt x="81" y="97"/>
                      <a:pt x="82" y="103"/>
                    </a:cubicBezTo>
                    <a:cubicBezTo>
                      <a:pt x="82" y="103"/>
                      <a:pt x="88" y="109"/>
                      <a:pt x="86" y="117"/>
                    </a:cubicBezTo>
                    <a:cubicBezTo>
                      <a:pt x="86" y="117"/>
                      <a:pt x="86" y="119"/>
                      <a:pt x="83" y="119"/>
                    </a:cubicBezTo>
                    <a:cubicBezTo>
                      <a:pt x="83" y="119"/>
                      <a:pt x="82" y="119"/>
                      <a:pt x="79" y="120"/>
                    </a:cubicBezTo>
                    <a:cubicBezTo>
                      <a:pt x="79" y="85"/>
                      <a:pt x="79" y="85"/>
                      <a:pt x="79" y="85"/>
                    </a:cubicBezTo>
                    <a:cubicBezTo>
                      <a:pt x="83" y="81"/>
                      <a:pt x="89" y="76"/>
                      <a:pt x="89" y="76"/>
                    </a:cubicBezTo>
                    <a:cubicBezTo>
                      <a:pt x="90" y="73"/>
                      <a:pt x="97" y="64"/>
                      <a:pt x="97" y="64"/>
                    </a:cubicBezTo>
                    <a:cubicBezTo>
                      <a:pt x="98" y="63"/>
                      <a:pt x="97" y="59"/>
                      <a:pt x="97" y="59"/>
                    </a:cubicBezTo>
                    <a:cubicBezTo>
                      <a:pt x="97" y="57"/>
                      <a:pt x="88" y="51"/>
                      <a:pt x="88" y="51"/>
                    </a:cubicBezTo>
                    <a:cubicBezTo>
                      <a:pt x="87" y="50"/>
                      <a:pt x="83" y="50"/>
                      <a:pt x="79" y="49"/>
                    </a:cubicBezTo>
                    <a:lnTo>
                      <a:pt x="79" y="45"/>
                    </a:lnTo>
                    <a:close/>
                    <a:moveTo>
                      <a:pt x="33" y="51"/>
                    </a:moveTo>
                    <a:cubicBezTo>
                      <a:pt x="35" y="50"/>
                      <a:pt x="37" y="48"/>
                      <a:pt x="38" y="47"/>
                    </a:cubicBezTo>
                    <a:cubicBezTo>
                      <a:pt x="38" y="47"/>
                      <a:pt x="42" y="44"/>
                      <a:pt x="46" y="43"/>
                    </a:cubicBezTo>
                    <a:cubicBezTo>
                      <a:pt x="46" y="43"/>
                      <a:pt x="53" y="42"/>
                      <a:pt x="53" y="40"/>
                    </a:cubicBezTo>
                    <a:cubicBezTo>
                      <a:pt x="53" y="40"/>
                      <a:pt x="54" y="34"/>
                      <a:pt x="54" y="32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0"/>
                      <a:pt x="57" y="2"/>
                    </a:cubicBezTo>
                    <a:cubicBezTo>
                      <a:pt x="57" y="2"/>
                      <a:pt x="58" y="4"/>
                      <a:pt x="61" y="3"/>
                    </a:cubicBezTo>
                    <a:cubicBezTo>
                      <a:pt x="61" y="3"/>
                      <a:pt x="64" y="3"/>
                      <a:pt x="65" y="10"/>
                    </a:cubicBezTo>
                    <a:cubicBezTo>
                      <a:pt x="65" y="10"/>
                      <a:pt x="67" y="19"/>
                      <a:pt x="67" y="27"/>
                    </a:cubicBezTo>
                    <a:cubicBezTo>
                      <a:pt x="67" y="27"/>
                      <a:pt x="67" y="37"/>
                      <a:pt x="67" y="39"/>
                    </a:cubicBezTo>
                    <a:cubicBezTo>
                      <a:pt x="67" y="39"/>
                      <a:pt x="66" y="42"/>
                      <a:pt x="69" y="43"/>
                    </a:cubicBezTo>
                    <a:cubicBezTo>
                      <a:pt x="69" y="43"/>
                      <a:pt x="74" y="44"/>
                      <a:pt x="79" y="45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76" y="48"/>
                      <a:pt x="73" y="48"/>
                      <a:pt x="73" y="48"/>
                    </a:cubicBezTo>
                    <a:cubicBezTo>
                      <a:pt x="67" y="47"/>
                      <a:pt x="71" y="53"/>
                      <a:pt x="71" y="53"/>
                    </a:cubicBezTo>
                    <a:cubicBezTo>
                      <a:pt x="72" y="55"/>
                      <a:pt x="74" y="60"/>
                      <a:pt x="74" y="60"/>
                    </a:cubicBezTo>
                    <a:cubicBezTo>
                      <a:pt x="74" y="63"/>
                      <a:pt x="76" y="64"/>
                      <a:pt x="76" y="64"/>
                    </a:cubicBezTo>
                    <a:cubicBezTo>
                      <a:pt x="78" y="67"/>
                      <a:pt x="75" y="70"/>
                      <a:pt x="75" y="70"/>
                    </a:cubicBezTo>
                    <a:cubicBezTo>
                      <a:pt x="74" y="71"/>
                      <a:pt x="72" y="73"/>
                      <a:pt x="72" y="73"/>
                    </a:cubicBezTo>
                    <a:cubicBezTo>
                      <a:pt x="70" y="79"/>
                      <a:pt x="64" y="83"/>
                      <a:pt x="64" y="83"/>
                    </a:cubicBezTo>
                    <a:cubicBezTo>
                      <a:pt x="59" y="86"/>
                      <a:pt x="62" y="95"/>
                      <a:pt x="62" y="95"/>
                    </a:cubicBezTo>
                    <a:cubicBezTo>
                      <a:pt x="64" y="101"/>
                      <a:pt x="73" y="91"/>
                      <a:pt x="73" y="91"/>
                    </a:cubicBezTo>
                    <a:cubicBezTo>
                      <a:pt x="75" y="89"/>
                      <a:pt x="77" y="88"/>
                      <a:pt x="77" y="88"/>
                    </a:cubicBezTo>
                    <a:cubicBezTo>
                      <a:pt x="77" y="88"/>
                      <a:pt x="78" y="86"/>
                      <a:pt x="79" y="85"/>
                    </a:cubicBezTo>
                    <a:cubicBezTo>
                      <a:pt x="79" y="120"/>
                      <a:pt x="79" y="120"/>
                      <a:pt x="79" y="120"/>
                    </a:cubicBezTo>
                    <a:cubicBezTo>
                      <a:pt x="79" y="120"/>
                      <a:pt x="77" y="120"/>
                      <a:pt x="76" y="120"/>
                    </a:cubicBezTo>
                    <a:cubicBezTo>
                      <a:pt x="76" y="120"/>
                      <a:pt x="70" y="121"/>
                      <a:pt x="65" y="120"/>
                    </a:cubicBezTo>
                    <a:cubicBezTo>
                      <a:pt x="65" y="120"/>
                      <a:pt x="61" y="120"/>
                      <a:pt x="57" y="119"/>
                    </a:cubicBezTo>
                    <a:cubicBezTo>
                      <a:pt x="57" y="119"/>
                      <a:pt x="56" y="118"/>
                      <a:pt x="54" y="119"/>
                    </a:cubicBezTo>
                    <a:cubicBezTo>
                      <a:pt x="54" y="119"/>
                      <a:pt x="44" y="127"/>
                      <a:pt x="36" y="118"/>
                    </a:cubicBezTo>
                    <a:cubicBezTo>
                      <a:pt x="36" y="118"/>
                      <a:pt x="34" y="116"/>
                      <a:pt x="33" y="115"/>
                    </a:cubicBezTo>
                    <a:cubicBezTo>
                      <a:pt x="33" y="108"/>
                      <a:pt x="33" y="108"/>
                      <a:pt x="33" y="108"/>
                    </a:cubicBezTo>
                    <a:cubicBezTo>
                      <a:pt x="34" y="109"/>
                      <a:pt x="36" y="109"/>
                      <a:pt x="38" y="109"/>
                    </a:cubicBezTo>
                    <a:cubicBezTo>
                      <a:pt x="45" y="109"/>
                      <a:pt x="46" y="103"/>
                      <a:pt x="46" y="103"/>
                    </a:cubicBezTo>
                    <a:cubicBezTo>
                      <a:pt x="45" y="101"/>
                      <a:pt x="49" y="98"/>
                      <a:pt x="49" y="98"/>
                    </a:cubicBezTo>
                    <a:cubicBezTo>
                      <a:pt x="51" y="96"/>
                      <a:pt x="51" y="94"/>
                      <a:pt x="51" y="94"/>
                    </a:cubicBezTo>
                    <a:cubicBezTo>
                      <a:pt x="50" y="91"/>
                      <a:pt x="50" y="84"/>
                      <a:pt x="50" y="84"/>
                    </a:cubicBezTo>
                    <a:cubicBezTo>
                      <a:pt x="47" y="82"/>
                      <a:pt x="41" y="75"/>
                      <a:pt x="41" y="75"/>
                    </a:cubicBezTo>
                    <a:cubicBezTo>
                      <a:pt x="37" y="67"/>
                      <a:pt x="43" y="67"/>
                      <a:pt x="43" y="67"/>
                    </a:cubicBezTo>
                    <a:cubicBezTo>
                      <a:pt x="46" y="68"/>
                      <a:pt x="47" y="67"/>
                      <a:pt x="47" y="67"/>
                    </a:cubicBezTo>
                    <a:cubicBezTo>
                      <a:pt x="51" y="67"/>
                      <a:pt x="51" y="61"/>
                      <a:pt x="51" y="61"/>
                    </a:cubicBezTo>
                    <a:cubicBezTo>
                      <a:pt x="51" y="58"/>
                      <a:pt x="52" y="56"/>
                      <a:pt x="52" y="56"/>
                    </a:cubicBezTo>
                    <a:cubicBezTo>
                      <a:pt x="54" y="50"/>
                      <a:pt x="53" y="50"/>
                      <a:pt x="53" y="50"/>
                    </a:cubicBezTo>
                    <a:cubicBezTo>
                      <a:pt x="50" y="45"/>
                      <a:pt x="47" y="50"/>
                      <a:pt x="47" y="50"/>
                    </a:cubicBezTo>
                    <a:cubicBezTo>
                      <a:pt x="45" y="53"/>
                      <a:pt x="35" y="59"/>
                      <a:pt x="35" y="59"/>
                    </a:cubicBezTo>
                    <a:cubicBezTo>
                      <a:pt x="34" y="59"/>
                      <a:pt x="33" y="60"/>
                      <a:pt x="33" y="60"/>
                    </a:cubicBezTo>
                    <a:lnTo>
                      <a:pt x="33" y="51"/>
                    </a:lnTo>
                    <a:close/>
                    <a:moveTo>
                      <a:pt x="3" y="82"/>
                    </a:moveTo>
                    <a:cubicBezTo>
                      <a:pt x="3" y="82"/>
                      <a:pt x="0" y="81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7"/>
                      <a:pt x="0" y="77"/>
                      <a:pt x="0" y="76"/>
                    </a:cubicBezTo>
                    <a:cubicBezTo>
                      <a:pt x="0" y="76"/>
                      <a:pt x="0" y="74"/>
                      <a:pt x="5" y="69"/>
                    </a:cubicBezTo>
                    <a:cubicBezTo>
                      <a:pt x="5" y="69"/>
                      <a:pt x="9" y="65"/>
                      <a:pt x="13" y="63"/>
                    </a:cubicBezTo>
                    <a:cubicBezTo>
                      <a:pt x="13" y="63"/>
                      <a:pt x="22" y="57"/>
                      <a:pt x="28" y="55"/>
                    </a:cubicBezTo>
                    <a:cubicBezTo>
                      <a:pt x="28" y="55"/>
                      <a:pt x="30" y="53"/>
                      <a:pt x="33" y="51"/>
                    </a:cubicBezTo>
                    <a:cubicBezTo>
                      <a:pt x="33" y="60"/>
                      <a:pt x="33" y="60"/>
                      <a:pt x="33" y="60"/>
                    </a:cubicBezTo>
                    <a:cubicBezTo>
                      <a:pt x="31" y="62"/>
                      <a:pt x="30" y="63"/>
                      <a:pt x="30" y="63"/>
                    </a:cubicBezTo>
                    <a:cubicBezTo>
                      <a:pt x="26" y="62"/>
                      <a:pt x="22" y="65"/>
                      <a:pt x="22" y="65"/>
                    </a:cubicBezTo>
                    <a:cubicBezTo>
                      <a:pt x="17" y="67"/>
                      <a:pt x="18" y="69"/>
                      <a:pt x="18" y="69"/>
                    </a:cubicBezTo>
                    <a:cubicBezTo>
                      <a:pt x="17" y="72"/>
                      <a:pt x="14" y="78"/>
                      <a:pt x="14" y="78"/>
                    </a:cubicBezTo>
                    <a:cubicBezTo>
                      <a:pt x="13" y="79"/>
                      <a:pt x="12" y="84"/>
                      <a:pt x="12" y="86"/>
                    </a:cubicBezTo>
                    <a:cubicBezTo>
                      <a:pt x="12" y="86"/>
                      <a:pt x="14" y="92"/>
                      <a:pt x="14" y="92"/>
                    </a:cubicBezTo>
                    <a:cubicBezTo>
                      <a:pt x="16" y="97"/>
                      <a:pt x="26" y="106"/>
                      <a:pt x="26" y="106"/>
                    </a:cubicBezTo>
                    <a:cubicBezTo>
                      <a:pt x="28" y="107"/>
                      <a:pt x="30" y="108"/>
                      <a:pt x="33" y="108"/>
                    </a:cubicBezTo>
                    <a:cubicBezTo>
                      <a:pt x="33" y="115"/>
                      <a:pt x="33" y="115"/>
                      <a:pt x="33" y="115"/>
                    </a:cubicBezTo>
                    <a:cubicBezTo>
                      <a:pt x="31" y="113"/>
                      <a:pt x="29" y="111"/>
                      <a:pt x="27" y="111"/>
                    </a:cubicBezTo>
                    <a:cubicBezTo>
                      <a:pt x="27" y="111"/>
                      <a:pt x="17" y="102"/>
                      <a:pt x="13" y="98"/>
                    </a:cubicBezTo>
                    <a:cubicBezTo>
                      <a:pt x="13" y="98"/>
                      <a:pt x="7" y="92"/>
                      <a:pt x="7" y="87"/>
                    </a:cubicBezTo>
                    <a:cubicBezTo>
                      <a:pt x="7" y="87"/>
                      <a:pt x="6" y="82"/>
                      <a:pt x="3" y="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9" name="Freeform 18">
                <a:extLst>
                  <a:ext uri="{FF2B5EF4-FFF2-40B4-BE49-F238E27FC236}">
                    <a16:creationId xmlns="" xmlns:a16="http://schemas.microsoft.com/office/drawing/2014/main" id="{3BA4C66A-5734-6844-B963-9ABEAF7E6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954"/>
                <a:ext cx="212" cy="261"/>
              </a:xfrm>
              <a:custGeom>
                <a:avLst/>
                <a:gdLst>
                  <a:gd name="T0" fmla="*/ 92 w 111"/>
                  <a:gd name="T1" fmla="*/ 4 h 135"/>
                  <a:gd name="T2" fmla="*/ 108 w 111"/>
                  <a:gd name="T3" fmla="*/ 13 h 135"/>
                  <a:gd name="T4" fmla="*/ 106 w 111"/>
                  <a:gd name="T5" fmla="*/ 20 h 135"/>
                  <a:gd name="T6" fmla="*/ 98 w 111"/>
                  <a:gd name="T7" fmla="*/ 25 h 135"/>
                  <a:gd name="T8" fmla="*/ 93 w 111"/>
                  <a:gd name="T9" fmla="*/ 28 h 135"/>
                  <a:gd name="T10" fmla="*/ 68 w 111"/>
                  <a:gd name="T11" fmla="*/ 65 h 135"/>
                  <a:gd name="T12" fmla="*/ 48 w 111"/>
                  <a:gd name="T13" fmla="*/ 97 h 135"/>
                  <a:gd name="T14" fmla="*/ 27 w 111"/>
                  <a:gd name="T15" fmla="*/ 124 h 135"/>
                  <a:gd name="T16" fmla="*/ 23 w 111"/>
                  <a:gd name="T17" fmla="*/ 128 h 135"/>
                  <a:gd name="T18" fmla="*/ 20 w 111"/>
                  <a:gd name="T19" fmla="*/ 132 h 135"/>
                  <a:gd name="T20" fmla="*/ 13 w 111"/>
                  <a:gd name="T21" fmla="*/ 135 h 135"/>
                  <a:gd name="T22" fmla="*/ 8 w 111"/>
                  <a:gd name="T23" fmla="*/ 134 h 135"/>
                  <a:gd name="T24" fmla="*/ 3 w 111"/>
                  <a:gd name="T25" fmla="*/ 134 h 135"/>
                  <a:gd name="T26" fmla="*/ 4 w 111"/>
                  <a:gd name="T27" fmla="*/ 132 h 135"/>
                  <a:gd name="T28" fmla="*/ 6 w 111"/>
                  <a:gd name="T29" fmla="*/ 130 h 135"/>
                  <a:gd name="T30" fmla="*/ 8 w 111"/>
                  <a:gd name="T31" fmla="*/ 129 h 135"/>
                  <a:gd name="T32" fmla="*/ 9 w 111"/>
                  <a:gd name="T33" fmla="*/ 128 h 135"/>
                  <a:gd name="T34" fmla="*/ 11 w 111"/>
                  <a:gd name="T35" fmla="*/ 125 h 135"/>
                  <a:gd name="T36" fmla="*/ 13 w 111"/>
                  <a:gd name="T37" fmla="*/ 123 h 135"/>
                  <a:gd name="T38" fmla="*/ 31 w 111"/>
                  <a:gd name="T39" fmla="*/ 102 h 135"/>
                  <a:gd name="T40" fmla="*/ 48 w 111"/>
                  <a:gd name="T41" fmla="*/ 77 h 135"/>
                  <a:gd name="T42" fmla="*/ 58 w 111"/>
                  <a:gd name="T43" fmla="*/ 61 h 135"/>
                  <a:gd name="T44" fmla="*/ 78 w 111"/>
                  <a:gd name="T45" fmla="*/ 28 h 135"/>
                  <a:gd name="T46" fmla="*/ 58 w 111"/>
                  <a:gd name="T47" fmla="*/ 17 h 135"/>
                  <a:gd name="T48" fmla="*/ 61 w 111"/>
                  <a:gd name="T49" fmla="*/ 16 h 135"/>
                  <a:gd name="T50" fmla="*/ 81 w 111"/>
                  <a:gd name="T51" fmla="*/ 13 h 135"/>
                  <a:gd name="T52" fmla="*/ 92 w 111"/>
                  <a:gd name="T53" fmla="*/ 4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1" h="135">
                    <a:moveTo>
                      <a:pt x="92" y="4"/>
                    </a:moveTo>
                    <a:cubicBezTo>
                      <a:pt x="92" y="4"/>
                      <a:pt x="100" y="0"/>
                      <a:pt x="108" y="13"/>
                    </a:cubicBezTo>
                    <a:cubicBezTo>
                      <a:pt x="108" y="13"/>
                      <a:pt x="111" y="20"/>
                      <a:pt x="106" y="20"/>
                    </a:cubicBezTo>
                    <a:cubicBezTo>
                      <a:pt x="106" y="20"/>
                      <a:pt x="102" y="21"/>
                      <a:pt x="98" y="25"/>
                    </a:cubicBezTo>
                    <a:cubicBezTo>
                      <a:pt x="97" y="25"/>
                      <a:pt x="94" y="25"/>
                      <a:pt x="93" y="28"/>
                    </a:cubicBezTo>
                    <a:cubicBezTo>
                      <a:pt x="93" y="28"/>
                      <a:pt x="85" y="42"/>
                      <a:pt x="68" y="65"/>
                    </a:cubicBezTo>
                    <a:cubicBezTo>
                      <a:pt x="68" y="65"/>
                      <a:pt x="59" y="77"/>
                      <a:pt x="48" y="97"/>
                    </a:cubicBezTo>
                    <a:cubicBezTo>
                      <a:pt x="48" y="97"/>
                      <a:pt x="40" y="113"/>
                      <a:pt x="27" y="124"/>
                    </a:cubicBezTo>
                    <a:cubicBezTo>
                      <a:pt x="27" y="124"/>
                      <a:pt x="23" y="127"/>
                      <a:pt x="23" y="128"/>
                    </a:cubicBezTo>
                    <a:cubicBezTo>
                      <a:pt x="23" y="128"/>
                      <a:pt x="22" y="130"/>
                      <a:pt x="20" y="132"/>
                    </a:cubicBezTo>
                    <a:cubicBezTo>
                      <a:pt x="20" y="132"/>
                      <a:pt x="17" y="135"/>
                      <a:pt x="13" y="135"/>
                    </a:cubicBezTo>
                    <a:cubicBezTo>
                      <a:pt x="13" y="135"/>
                      <a:pt x="10" y="134"/>
                      <a:pt x="8" y="134"/>
                    </a:cubicBezTo>
                    <a:cubicBezTo>
                      <a:pt x="8" y="134"/>
                      <a:pt x="5" y="134"/>
                      <a:pt x="3" y="134"/>
                    </a:cubicBezTo>
                    <a:cubicBezTo>
                      <a:pt x="3" y="134"/>
                      <a:pt x="0" y="135"/>
                      <a:pt x="4" y="132"/>
                    </a:cubicBezTo>
                    <a:cubicBezTo>
                      <a:pt x="4" y="132"/>
                      <a:pt x="4" y="131"/>
                      <a:pt x="6" y="130"/>
                    </a:cubicBezTo>
                    <a:cubicBezTo>
                      <a:pt x="6" y="130"/>
                      <a:pt x="7" y="130"/>
                      <a:pt x="8" y="129"/>
                    </a:cubicBezTo>
                    <a:cubicBezTo>
                      <a:pt x="8" y="129"/>
                      <a:pt x="7" y="128"/>
                      <a:pt x="9" y="128"/>
                    </a:cubicBezTo>
                    <a:cubicBezTo>
                      <a:pt x="9" y="128"/>
                      <a:pt x="11" y="129"/>
                      <a:pt x="11" y="125"/>
                    </a:cubicBezTo>
                    <a:cubicBezTo>
                      <a:pt x="11" y="125"/>
                      <a:pt x="11" y="124"/>
                      <a:pt x="13" y="123"/>
                    </a:cubicBezTo>
                    <a:cubicBezTo>
                      <a:pt x="13" y="123"/>
                      <a:pt x="19" y="118"/>
                      <a:pt x="31" y="102"/>
                    </a:cubicBezTo>
                    <a:cubicBezTo>
                      <a:pt x="31" y="102"/>
                      <a:pt x="42" y="89"/>
                      <a:pt x="48" y="77"/>
                    </a:cubicBezTo>
                    <a:cubicBezTo>
                      <a:pt x="48" y="77"/>
                      <a:pt x="53" y="69"/>
                      <a:pt x="58" y="61"/>
                    </a:cubicBezTo>
                    <a:cubicBezTo>
                      <a:pt x="58" y="61"/>
                      <a:pt x="75" y="34"/>
                      <a:pt x="78" y="28"/>
                    </a:cubicBezTo>
                    <a:cubicBezTo>
                      <a:pt x="78" y="28"/>
                      <a:pt x="59" y="25"/>
                      <a:pt x="58" y="17"/>
                    </a:cubicBezTo>
                    <a:cubicBezTo>
                      <a:pt x="58" y="17"/>
                      <a:pt x="58" y="14"/>
                      <a:pt x="61" y="16"/>
                    </a:cubicBezTo>
                    <a:cubicBezTo>
                      <a:pt x="61" y="16"/>
                      <a:pt x="70" y="20"/>
                      <a:pt x="81" y="13"/>
                    </a:cubicBezTo>
                    <a:cubicBezTo>
                      <a:pt x="81" y="13"/>
                      <a:pt x="87" y="11"/>
                      <a:pt x="9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0" name="Freeform 19">
                <a:extLst>
                  <a:ext uri="{FF2B5EF4-FFF2-40B4-BE49-F238E27FC236}">
                    <a16:creationId xmlns="" xmlns:a16="http://schemas.microsoft.com/office/drawing/2014/main" id="{A5BFE88A-39B1-D143-AFD9-F888F310A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93"/>
                <a:ext cx="158" cy="118"/>
              </a:xfrm>
              <a:custGeom>
                <a:avLst/>
                <a:gdLst>
                  <a:gd name="T0" fmla="*/ 11 w 83"/>
                  <a:gd name="T1" fmla="*/ 29 h 61"/>
                  <a:gd name="T2" fmla="*/ 4 w 83"/>
                  <a:gd name="T3" fmla="*/ 21 h 61"/>
                  <a:gd name="T4" fmla="*/ 20 w 83"/>
                  <a:gd name="T5" fmla="*/ 27 h 61"/>
                  <a:gd name="T6" fmla="*/ 23 w 83"/>
                  <a:gd name="T7" fmla="*/ 33 h 61"/>
                  <a:gd name="T8" fmla="*/ 33 w 83"/>
                  <a:gd name="T9" fmla="*/ 46 h 61"/>
                  <a:gd name="T10" fmla="*/ 34 w 83"/>
                  <a:gd name="T11" fmla="*/ 44 h 61"/>
                  <a:gd name="T12" fmla="*/ 34 w 83"/>
                  <a:gd name="T13" fmla="*/ 39 h 61"/>
                  <a:gd name="T14" fmla="*/ 38 w 83"/>
                  <a:gd name="T15" fmla="*/ 36 h 61"/>
                  <a:gd name="T16" fmla="*/ 40 w 83"/>
                  <a:gd name="T17" fmla="*/ 35 h 61"/>
                  <a:gd name="T18" fmla="*/ 47 w 83"/>
                  <a:gd name="T19" fmla="*/ 26 h 61"/>
                  <a:gd name="T20" fmla="*/ 47 w 83"/>
                  <a:gd name="T21" fmla="*/ 19 h 61"/>
                  <a:gd name="T22" fmla="*/ 37 w 83"/>
                  <a:gd name="T23" fmla="*/ 13 h 61"/>
                  <a:gd name="T24" fmla="*/ 35 w 83"/>
                  <a:gd name="T25" fmla="*/ 11 h 61"/>
                  <a:gd name="T26" fmla="*/ 42 w 83"/>
                  <a:gd name="T27" fmla="*/ 10 h 61"/>
                  <a:gd name="T28" fmla="*/ 55 w 83"/>
                  <a:gd name="T29" fmla="*/ 4 h 61"/>
                  <a:gd name="T30" fmla="*/ 59 w 83"/>
                  <a:gd name="T31" fmla="*/ 1 h 61"/>
                  <a:gd name="T32" fmla="*/ 68 w 83"/>
                  <a:gd name="T33" fmla="*/ 3 h 61"/>
                  <a:gd name="T34" fmla="*/ 81 w 83"/>
                  <a:gd name="T35" fmla="*/ 15 h 61"/>
                  <a:gd name="T36" fmla="*/ 82 w 83"/>
                  <a:gd name="T37" fmla="*/ 18 h 61"/>
                  <a:gd name="T38" fmla="*/ 78 w 83"/>
                  <a:gd name="T39" fmla="*/ 23 h 61"/>
                  <a:gd name="T40" fmla="*/ 66 w 83"/>
                  <a:gd name="T41" fmla="*/ 34 h 61"/>
                  <a:gd name="T42" fmla="*/ 64 w 83"/>
                  <a:gd name="T43" fmla="*/ 46 h 61"/>
                  <a:gd name="T44" fmla="*/ 62 w 83"/>
                  <a:gd name="T45" fmla="*/ 53 h 61"/>
                  <a:gd name="T46" fmla="*/ 55 w 83"/>
                  <a:gd name="T47" fmla="*/ 55 h 61"/>
                  <a:gd name="T48" fmla="*/ 46 w 83"/>
                  <a:gd name="T49" fmla="*/ 59 h 61"/>
                  <a:gd name="T50" fmla="*/ 43 w 83"/>
                  <a:gd name="T51" fmla="*/ 59 h 61"/>
                  <a:gd name="T52" fmla="*/ 40 w 83"/>
                  <a:gd name="T53" fmla="*/ 58 h 61"/>
                  <a:gd name="T54" fmla="*/ 38 w 83"/>
                  <a:gd name="T55" fmla="*/ 55 h 61"/>
                  <a:gd name="T56" fmla="*/ 33 w 83"/>
                  <a:gd name="T57" fmla="*/ 51 h 61"/>
                  <a:gd name="T58" fmla="*/ 29 w 83"/>
                  <a:gd name="T59" fmla="*/ 49 h 61"/>
                  <a:gd name="T60" fmla="*/ 20 w 83"/>
                  <a:gd name="T61" fmla="*/ 35 h 61"/>
                  <a:gd name="T62" fmla="*/ 11 w 83"/>
                  <a:gd name="T63" fmla="*/ 2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3" h="61">
                    <a:moveTo>
                      <a:pt x="11" y="29"/>
                    </a:moveTo>
                    <a:cubicBezTo>
                      <a:pt x="11" y="29"/>
                      <a:pt x="0" y="23"/>
                      <a:pt x="4" y="21"/>
                    </a:cubicBezTo>
                    <a:cubicBezTo>
                      <a:pt x="4" y="21"/>
                      <a:pt x="12" y="18"/>
                      <a:pt x="20" y="27"/>
                    </a:cubicBezTo>
                    <a:cubicBezTo>
                      <a:pt x="20" y="27"/>
                      <a:pt x="21" y="30"/>
                      <a:pt x="23" y="33"/>
                    </a:cubicBezTo>
                    <a:cubicBezTo>
                      <a:pt x="23" y="33"/>
                      <a:pt x="24" y="36"/>
                      <a:pt x="33" y="46"/>
                    </a:cubicBezTo>
                    <a:cubicBezTo>
                      <a:pt x="33" y="46"/>
                      <a:pt x="34" y="47"/>
                      <a:pt x="34" y="44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6" y="35"/>
                      <a:pt x="38" y="36"/>
                    </a:cubicBezTo>
                    <a:cubicBezTo>
                      <a:pt x="38" y="36"/>
                      <a:pt x="39" y="37"/>
                      <a:pt x="40" y="35"/>
                    </a:cubicBezTo>
                    <a:cubicBezTo>
                      <a:pt x="40" y="35"/>
                      <a:pt x="45" y="31"/>
                      <a:pt x="47" y="26"/>
                    </a:cubicBezTo>
                    <a:cubicBezTo>
                      <a:pt x="47" y="26"/>
                      <a:pt x="50" y="21"/>
                      <a:pt x="47" y="19"/>
                    </a:cubicBezTo>
                    <a:cubicBezTo>
                      <a:pt x="47" y="19"/>
                      <a:pt x="40" y="15"/>
                      <a:pt x="37" y="13"/>
                    </a:cubicBezTo>
                    <a:cubicBezTo>
                      <a:pt x="37" y="13"/>
                      <a:pt x="33" y="12"/>
                      <a:pt x="35" y="11"/>
                    </a:cubicBezTo>
                    <a:cubicBezTo>
                      <a:pt x="35" y="11"/>
                      <a:pt x="37" y="10"/>
                      <a:pt x="42" y="10"/>
                    </a:cubicBezTo>
                    <a:cubicBezTo>
                      <a:pt x="42" y="10"/>
                      <a:pt x="53" y="8"/>
                      <a:pt x="55" y="4"/>
                    </a:cubicBezTo>
                    <a:cubicBezTo>
                      <a:pt x="55" y="4"/>
                      <a:pt x="56" y="0"/>
                      <a:pt x="59" y="1"/>
                    </a:cubicBezTo>
                    <a:cubicBezTo>
                      <a:pt x="59" y="1"/>
                      <a:pt x="65" y="4"/>
                      <a:pt x="68" y="3"/>
                    </a:cubicBezTo>
                    <a:cubicBezTo>
                      <a:pt x="68" y="3"/>
                      <a:pt x="79" y="3"/>
                      <a:pt x="81" y="15"/>
                    </a:cubicBezTo>
                    <a:cubicBezTo>
                      <a:pt x="81" y="15"/>
                      <a:pt x="81" y="17"/>
                      <a:pt x="82" y="18"/>
                    </a:cubicBezTo>
                    <a:cubicBezTo>
                      <a:pt x="82" y="18"/>
                      <a:pt x="83" y="22"/>
                      <a:pt x="78" y="23"/>
                    </a:cubicBezTo>
                    <a:cubicBezTo>
                      <a:pt x="78" y="23"/>
                      <a:pt x="68" y="30"/>
                      <a:pt x="66" y="34"/>
                    </a:cubicBezTo>
                    <a:cubicBezTo>
                      <a:pt x="66" y="34"/>
                      <a:pt x="62" y="42"/>
                      <a:pt x="64" y="46"/>
                    </a:cubicBezTo>
                    <a:cubicBezTo>
                      <a:pt x="64" y="46"/>
                      <a:pt x="66" y="51"/>
                      <a:pt x="62" y="53"/>
                    </a:cubicBezTo>
                    <a:cubicBezTo>
                      <a:pt x="62" y="53"/>
                      <a:pt x="59" y="55"/>
                      <a:pt x="55" y="55"/>
                    </a:cubicBezTo>
                    <a:cubicBezTo>
                      <a:pt x="55" y="55"/>
                      <a:pt x="50" y="54"/>
                      <a:pt x="46" y="59"/>
                    </a:cubicBezTo>
                    <a:cubicBezTo>
                      <a:pt x="46" y="59"/>
                      <a:pt x="46" y="61"/>
                      <a:pt x="43" y="59"/>
                    </a:cubicBezTo>
                    <a:cubicBezTo>
                      <a:pt x="43" y="59"/>
                      <a:pt x="43" y="58"/>
                      <a:pt x="40" y="58"/>
                    </a:cubicBezTo>
                    <a:cubicBezTo>
                      <a:pt x="40" y="58"/>
                      <a:pt x="38" y="58"/>
                      <a:pt x="38" y="55"/>
                    </a:cubicBezTo>
                    <a:cubicBezTo>
                      <a:pt x="38" y="55"/>
                      <a:pt x="37" y="52"/>
                      <a:pt x="33" y="51"/>
                    </a:cubicBezTo>
                    <a:cubicBezTo>
                      <a:pt x="33" y="51"/>
                      <a:pt x="31" y="52"/>
                      <a:pt x="29" y="49"/>
                    </a:cubicBezTo>
                    <a:cubicBezTo>
                      <a:pt x="29" y="49"/>
                      <a:pt x="23" y="39"/>
                      <a:pt x="20" y="35"/>
                    </a:cubicBezTo>
                    <a:cubicBezTo>
                      <a:pt x="20" y="35"/>
                      <a:pt x="16" y="30"/>
                      <a:pt x="1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1" name="Freeform 20">
                <a:extLst>
                  <a:ext uri="{FF2B5EF4-FFF2-40B4-BE49-F238E27FC236}">
                    <a16:creationId xmlns="" xmlns:a16="http://schemas.microsoft.com/office/drawing/2014/main" id="{6017E3F1-79AA-FB4C-A334-ABF02186E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116"/>
                <a:ext cx="19" cy="97"/>
              </a:xfrm>
              <a:custGeom>
                <a:avLst/>
                <a:gdLst>
                  <a:gd name="T0" fmla="*/ 10 w 10"/>
                  <a:gd name="T1" fmla="*/ 50 h 50"/>
                  <a:gd name="T2" fmla="*/ 6 w 10"/>
                  <a:gd name="T3" fmla="*/ 50 h 50"/>
                  <a:gd name="T4" fmla="*/ 0 w 10"/>
                  <a:gd name="T5" fmla="*/ 25 h 50"/>
                  <a:gd name="T6" fmla="*/ 6 w 10"/>
                  <a:gd name="T7" fmla="*/ 0 h 50"/>
                  <a:gd name="T8" fmla="*/ 10 w 10"/>
                  <a:gd name="T9" fmla="*/ 0 h 50"/>
                  <a:gd name="T10" fmla="*/ 4 w 10"/>
                  <a:gd name="T11" fmla="*/ 25 h 50"/>
                  <a:gd name="T12" fmla="*/ 10 w 10"/>
                  <a:gd name="T13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10" y="50"/>
                    </a:moveTo>
                    <a:cubicBezTo>
                      <a:pt x="6" y="50"/>
                      <a:pt x="6" y="50"/>
                      <a:pt x="6" y="50"/>
                    </a:cubicBezTo>
                    <a:cubicBezTo>
                      <a:pt x="2" y="43"/>
                      <a:pt x="0" y="35"/>
                      <a:pt x="0" y="25"/>
                    </a:cubicBezTo>
                    <a:cubicBezTo>
                      <a:pt x="0" y="15"/>
                      <a:pt x="2" y="7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8"/>
                      <a:pt x="4" y="16"/>
                      <a:pt x="4" y="25"/>
                    </a:cubicBezTo>
                    <a:cubicBezTo>
                      <a:pt x="4" y="35"/>
                      <a:pt x="6" y="43"/>
                      <a:pt x="10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2" name="Freeform 21">
                <a:extLst>
                  <a:ext uri="{FF2B5EF4-FFF2-40B4-BE49-F238E27FC236}">
                    <a16:creationId xmlns="" xmlns:a16="http://schemas.microsoft.com/office/drawing/2014/main" id="{B7BA8CFE-222F-454E-83CC-B9309C10CF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94" y="2116"/>
                <a:ext cx="95" cy="99"/>
              </a:xfrm>
              <a:custGeom>
                <a:avLst/>
                <a:gdLst>
                  <a:gd name="T0" fmla="*/ 15 w 50"/>
                  <a:gd name="T1" fmla="*/ 0 h 51"/>
                  <a:gd name="T2" fmla="*/ 19 w 50"/>
                  <a:gd name="T3" fmla="*/ 3 h 51"/>
                  <a:gd name="T4" fmla="*/ 16 w 50"/>
                  <a:gd name="T5" fmla="*/ 5 h 51"/>
                  <a:gd name="T6" fmla="*/ 14 w 50"/>
                  <a:gd name="T7" fmla="*/ 26 h 51"/>
                  <a:gd name="T8" fmla="*/ 14 w 50"/>
                  <a:gd name="T9" fmla="*/ 30 h 51"/>
                  <a:gd name="T10" fmla="*/ 11 w 50"/>
                  <a:gd name="T11" fmla="*/ 26 h 51"/>
                  <a:gd name="T12" fmla="*/ 8 w 50"/>
                  <a:gd name="T13" fmla="*/ 16 h 51"/>
                  <a:gd name="T14" fmla="*/ 0 w 50"/>
                  <a:gd name="T15" fmla="*/ 18 h 51"/>
                  <a:gd name="T16" fmla="*/ 25 w 50"/>
                  <a:gd name="T17" fmla="*/ 35 h 51"/>
                  <a:gd name="T18" fmla="*/ 24 w 50"/>
                  <a:gd name="T19" fmla="*/ 29 h 51"/>
                  <a:gd name="T20" fmla="*/ 29 w 50"/>
                  <a:gd name="T21" fmla="*/ 29 h 51"/>
                  <a:gd name="T22" fmla="*/ 28 w 50"/>
                  <a:gd name="T23" fmla="*/ 34 h 51"/>
                  <a:gd name="T24" fmla="*/ 46 w 50"/>
                  <a:gd name="T25" fmla="*/ 35 h 51"/>
                  <a:gd name="T26" fmla="*/ 50 w 50"/>
                  <a:gd name="T27" fmla="*/ 38 h 51"/>
                  <a:gd name="T28" fmla="*/ 46 w 50"/>
                  <a:gd name="T29" fmla="*/ 38 h 51"/>
                  <a:gd name="T30" fmla="*/ 28 w 50"/>
                  <a:gd name="T31" fmla="*/ 46 h 51"/>
                  <a:gd name="T32" fmla="*/ 28 w 50"/>
                  <a:gd name="T33" fmla="*/ 51 h 51"/>
                  <a:gd name="T34" fmla="*/ 25 w 50"/>
                  <a:gd name="T35" fmla="*/ 46 h 51"/>
                  <a:gd name="T36" fmla="*/ 6 w 50"/>
                  <a:gd name="T37" fmla="*/ 38 h 51"/>
                  <a:gd name="T38" fmla="*/ 2 w 50"/>
                  <a:gd name="T39" fmla="*/ 35 h 51"/>
                  <a:gd name="T40" fmla="*/ 27 w 50"/>
                  <a:gd name="T41" fmla="*/ 13 h 51"/>
                  <a:gd name="T42" fmla="*/ 27 w 50"/>
                  <a:gd name="T43" fmla="*/ 0 h 51"/>
                  <a:gd name="T44" fmla="*/ 32 w 50"/>
                  <a:gd name="T45" fmla="*/ 1 h 51"/>
                  <a:gd name="T46" fmla="*/ 31 w 50"/>
                  <a:gd name="T47" fmla="*/ 6 h 51"/>
                  <a:gd name="T48" fmla="*/ 44 w 50"/>
                  <a:gd name="T49" fmla="*/ 3 h 51"/>
                  <a:gd name="T50" fmla="*/ 47 w 50"/>
                  <a:gd name="T51" fmla="*/ 7 h 51"/>
                  <a:gd name="T52" fmla="*/ 41 w 50"/>
                  <a:gd name="T53" fmla="*/ 9 h 51"/>
                  <a:gd name="T54" fmla="*/ 31 w 50"/>
                  <a:gd name="T55" fmla="*/ 22 h 51"/>
                  <a:gd name="T56" fmla="*/ 46 w 50"/>
                  <a:gd name="T57" fmla="*/ 22 h 51"/>
                  <a:gd name="T58" fmla="*/ 50 w 50"/>
                  <a:gd name="T59" fmla="*/ 20 h 51"/>
                  <a:gd name="T60" fmla="*/ 49 w 50"/>
                  <a:gd name="T61" fmla="*/ 24 h 51"/>
                  <a:gd name="T62" fmla="*/ 32 w 50"/>
                  <a:gd name="T63" fmla="*/ 29 h 51"/>
                  <a:gd name="T64" fmla="*/ 27 w 50"/>
                  <a:gd name="T65" fmla="*/ 16 h 51"/>
                  <a:gd name="T66" fmla="*/ 18 w 50"/>
                  <a:gd name="T67" fmla="*/ 17 h 51"/>
                  <a:gd name="T68" fmla="*/ 27 w 50"/>
                  <a:gd name="T69" fmla="*/ 1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0" h="51">
                    <a:moveTo>
                      <a:pt x="0" y="18"/>
                    </a:moveTo>
                    <a:cubicBezTo>
                      <a:pt x="8" y="13"/>
                      <a:pt x="13" y="6"/>
                      <a:pt x="15" y="0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2"/>
                      <a:pt x="20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3"/>
                      <a:pt x="17" y="4"/>
                      <a:pt x="16" y="5"/>
                    </a:cubicBezTo>
                    <a:cubicBezTo>
                      <a:pt x="15" y="7"/>
                      <a:pt x="15" y="9"/>
                      <a:pt x="14" y="10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6"/>
                      <a:pt x="14" y="27"/>
                      <a:pt x="14" y="29"/>
                    </a:cubicBezTo>
                    <a:cubicBezTo>
                      <a:pt x="14" y="29"/>
                      <a:pt x="14" y="30"/>
                      <a:pt x="14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28"/>
                      <a:pt x="11" y="27"/>
                      <a:pt x="11" y="26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4"/>
                      <a:pt x="9" y="15"/>
                      <a:pt x="8" y="16"/>
                    </a:cubicBezTo>
                    <a:cubicBezTo>
                      <a:pt x="7" y="17"/>
                      <a:pt x="6" y="18"/>
                      <a:pt x="3" y="21"/>
                    </a:cubicBezTo>
                    <a:cubicBezTo>
                      <a:pt x="2" y="19"/>
                      <a:pt x="1" y="19"/>
                      <a:pt x="0" y="18"/>
                    </a:cubicBezTo>
                    <a:close/>
                    <a:moveTo>
                      <a:pt x="6" y="35"/>
                    </a:moveTo>
                    <a:cubicBezTo>
                      <a:pt x="25" y="35"/>
                      <a:pt x="25" y="35"/>
                      <a:pt x="25" y="35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33"/>
                      <a:pt x="24" y="31"/>
                      <a:pt x="24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8" y="30"/>
                      <a:pt x="28" y="32"/>
                      <a:pt x="28" y="34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46" y="35"/>
                      <a:pt x="46" y="35"/>
                      <a:pt x="46" y="35"/>
                    </a:cubicBezTo>
                    <a:cubicBezTo>
                      <a:pt x="47" y="35"/>
                      <a:pt x="48" y="35"/>
                      <a:pt x="50" y="35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50" y="38"/>
                      <a:pt x="49" y="38"/>
                      <a:pt x="48" y="38"/>
                    </a:cubicBezTo>
                    <a:cubicBezTo>
                      <a:pt x="48" y="38"/>
                      <a:pt x="47" y="38"/>
                      <a:pt x="46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8" y="47"/>
                      <a:pt x="28" y="48"/>
                      <a:pt x="28" y="49"/>
                    </a:cubicBezTo>
                    <a:cubicBezTo>
                      <a:pt x="28" y="50"/>
                      <a:pt x="28" y="50"/>
                      <a:pt x="28" y="51"/>
                    </a:cubicBezTo>
                    <a:cubicBezTo>
                      <a:pt x="24" y="51"/>
                      <a:pt x="24" y="51"/>
                      <a:pt x="24" y="51"/>
                    </a:cubicBezTo>
                    <a:cubicBezTo>
                      <a:pt x="24" y="48"/>
                      <a:pt x="25" y="47"/>
                      <a:pt x="25" y="46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5" y="38"/>
                      <a:pt x="3" y="38"/>
                      <a:pt x="2" y="38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3" y="35"/>
                      <a:pt x="4" y="35"/>
                      <a:pt x="6" y="35"/>
                    </a:cubicBezTo>
                    <a:close/>
                    <a:moveTo>
                      <a:pt x="27" y="13"/>
                    </a:move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3"/>
                      <a:pt x="27" y="0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3"/>
                      <a:pt x="31" y="6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6" y="9"/>
                      <a:pt x="40" y="6"/>
                      <a:pt x="44" y="3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8"/>
                      <a:pt x="46" y="8"/>
                      <a:pt x="46" y="8"/>
                    </a:cubicBezTo>
                    <a:cubicBezTo>
                      <a:pt x="44" y="8"/>
                      <a:pt x="42" y="9"/>
                      <a:pt x="41" y="9"/>
                    </a:cubicBezTo>
                    <a:cubicBezTo>
                      <a:pt x="39" y="11"/>
                      <a:pt x="36" y="13"/>
                      <a:pt x="31" y="15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0" y="25"/>
                      <a:pt x="32" y="26"/>
                      <a:pt x="38" y="26"/>
                    </a:cubicBezTo>
                    <a:cubicBezTo>
                      <a:pt x="43" y="26"/>
                      <a:pt x="46" y="25"/>
                      <a:pt x="46" y="22"/>
                    </a:cubicBezTo>
                    <a:cubicBezTo>
                      <a:pt x="46" y="21"/>
                      <a:pt x="46" y="20"/>
                      <a:pt x="46" y="19"/>
                    </a:cubicBezTo>
                    <a:cubicBezTo>
                      <a:pt x="48" y="20"/>
                      <a:pt x="49" y="20"/>
                      <a:pt x="50" y="20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2"/>
                      <a:pt x="50" y="23"/>
                      <a:pt x="49" y="24"/>
                    </a:cubicBezTo>
                    <a:cubicBezTo>
                      <a:pt x="48" y="27"/>
                      <a:pt x="45" y="29"/>
                      <a:pt x="40" y="29"/>
                    </a:cubicBezTo>
                    <a:cubicBezTo>
                      <a:pt x="35" y="29"/>
                      <a:pt x="33" y="29"/>
                      <a:pt x="32" y="29"/>
                    </a:cubicBezTo>
                    <a:cubicBezTo>
                      <a:pt x="29" y="28"/>
                      <a:pt x="27" y="27"/>
                      <a:pt x="27" y="24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7"/>
                      <a:pt x="22" y="18"/>
                      <a:pt x="20" y="19"/>
                    </a:cubicBezTo>
                    <a:cubicBezTo>
                      <a:pt x="19" y="19"/>
                      <a:pt x="18" y="18"/>
                      <a:pt x="18" y="17"/>
                    </a:cubicBezTo>
                    <a:cubicBezTo>
                      <a:pt x="17" y="17"/>
                      <a:pt x="17" y="16"/>
                      <a:pt x="17" y="16"/>
                    </a:cubicBezTo>
                    <a:cubicBezTo>
                      <a:pt x="20" y="16"/>
                      <a:pt x="23" y="15"/>
                      <a:pt x="27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3" name="Freeform 22">
                <a:extLst>
                  <a:ext uri="{FF2B5EF4-FFF2-40B4-BE49-F238E27FC236}">
                    <a16:creationId xmlns="" xmlns:a16="http://schemas.microsoft.com/office/drawing/2014/main" id="{A67304A4-1D8F-9C4A-8A6B-896D067D1B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03" y="2115"/>
                <a:ext cx="93" cy="100"/>
              </a:xfrm>
              <a:custGeom>
                <a:avLst/>
                <a:gdLst>
                  <a:gd name="T0" fmla="*/ 19 w 49"/>
                  <a:gd name="T1" fmla="*/ 0 h 52"/>
                  <a:gd name="T2" fmla="*/ 22 w 49"/>
                  <a:gd name="T3" fmla="*/ 1 h 52"/>
                  <a:gd name="T4" fmla="*/ 23 w 49"/>
                  <a:gd name="T5" fmla="*/ 1 h 52"/>
                  <a:gd name="T6" fmla="*/ 22 w 49"/>
                  <a:gd name="T7" fmla="*/ 2 h 52"/>
                  <a:gd name="T8" fmla="*/ 21 w 49"/>
                  <a:gd name="T9" fmla="*/ 4 h 52"/>
                  <a:gd name="T10" fmla="*/ 20 w 49"/>
                  <a:gd name="T11" fmla="*/ 6 h 52"/>
                  <a:gd name="T12" fmla="*/ 19 w 49"/>
                  <a:gd name="T13" fmla="*/ 9 h 52"/>
                  <a:gd name="T14" fmla="*/ 44 w 49"/>
                  <a:gd name="T15" fmla="*/ 9 h 52"/>
                  <a:gd name="T16" fmla="*/ 47 w 49"/>
                  <a:gd name="T17" fmla="*/ 8 h 52"/>
                  <a:gd name="T18" fmla="*/ 49 w 49"/>
                  <a:gd name="T19" fmla="*/ 8 h 52"/>
                  <a:gd name="T20" fmla="*/ 49 w 49"/>
                  <a:gd name="T21" fmla="*/ 12 h 52"/>
                  <a:gd name="T22" fmla="*/ 47 w 49"/>
                  <a:gd name="T23" fmla="*/ 11 h 52"/>
                  <a:gd name="T24" fmla="*/ 44 w 49"/>
                  <a:gd name="T25" fmla="*/ 11 h 52"/>
                  <a:gd name="T26" fmla="*/ 18 w 49"/>
                  <a:gd name="T27" fmla="*/ 11 h 52"/>
                  <a:gd name="T28" fmla="*/ 11 w 49"/>
                  <a:gd name="T29" fmla="*/ 25 h 52"/>
                  <a:gd name="T30" fmla="*/ 24 w 49"/>
                  <a:gd name="T31" fmla="*/ 25 h 52"/>
                  <a:gd name="T32" fmla="*/ 24 w 49"/>
                  <a:gd name="T33" fmla="*/ 21 h 52"/>
                  <a:gd name="T34" fmla="*/ 24 w 49"/>
                  <a:gd name="T35" fmla="*/ 16 h 52"/>
                  <a:gd name="T36" fmla="*/ 28 w 49"/>
                  <a:gd name="T37" fmla="*/ 16 h 52"/>
                  <a:gd name="T38" fmla="*/ 28 w 49"/>
                  <a:gd name="T39" fmla="*/ 17 h 52"/>
                  <a:gd name="T40" fmla="*/ 28 w 49"/>
                  <a:gd name="T41" fmla="*/ 17 h 52"/>
                  <a:gd name="T42" fmla="*/ 27 w 49"/>
                  <a:gd name="T43" fmla="*/ 21 h 52"/>
                  <a:gd name="T44" fmla="*/ 27 w 49"/>
                  <a:gd name="T45" fmla="*/ 25 h 52"/>
                  <a:gd name="T46" fmla="*/ 39 w 49"/>
                  <a:gd name="T47" fmla="*/ 25 h 52"/>
                  <a:gd name="T48" fmla="*/ 44 w 49"/>
                  <a:gd name="T49" fmla="*/ 25 h 52"/>
                  <a:gd name="T50" fmla="*/ 44 w 49"/>
                  <a:gd name="T51" fmla="*/ 28 h 52"/>
                  <a:gd name="T52" fmla="*/ 39 w 49"/>
                  <a:gd name="T53" fmla="*/ 28 h 52"/>
                  <a:gd name="T54" fmla="*/ 27 w 49"/>
                  <a:gd name="T55" fmla="*/ 28 h 52"/>
                  <a:gd name="T56" fmla="*/ 27 w 49"/>
                  <a:gd name="T57" fmla="*/ 47 h 52"/>
                  <a:gd name="T58" fmla="*/ 19 w 49"/>
                  <a:gd name="T59" fmla="*/ 52 h 52"/>
                  <a:gd name="T60" fmla="*/ 17 w 49"/>
                  <a:gd name="T61" fmla="*/ 47 h 52"/>
                  <a:gd name="T62" fmla="*/ 24 w 49"/>
                  <a:gd name="T63" fmla="*/ 46 h 52"/>
                  <a:gd name="T64" fmla="*/ 24 w 49"/>
                  <a:gd name="T65" fmla="*/ 28 h 52"/>
                  <a:gd name="T66" fmla="*/ 11 w 49"/>
                  <a:gd name="T67" fmla="*/ 28 h 52"/>
                  <a:gd name="T68" fmla="*/ 8 w 49"/>
                  <a:gd name="T69" fmla="*/ 29 h 52"/>
                  <a:gd name="T70" fmla="*/ 6 w 49"/>
                  <a:gd name="T71" fmla="*/ 25 h 52"/>
                  <a:gd name="T72" fmla="*/ 9 w 49"/>
                  <a:gd name="T73" fmla="*/ 22 h 52"/>
                  <a:gd name="T74" fmla="*/ 14 w 49"/>
                  <a:gd name="T75" fmla="*/ 11 h 52"/>
                  <a:gd name="T76" fmla="*/ 4 w 49"/>
                  <a:gd name="T77" fmla="*/ 11 h 52"/>
                  <a:gd name="T78" fmla="*/ 1 w 49"/>
                  <a:gd name="T79" fmla="*/ 11 h 52"/>
                  <a:gd name="T80" fmla="*/ 0 w 49"/>
                  <a:gd name="T81" fmla="*/ 12 h 52"/>
                  <a:gd name="T82" fmla="*/ 0 w 49"/>
                  <a:gd name="T83" fmla="*/ 8 h 52"/>
                  <a:gd name="T84" fmla="*/ 2 w 49"/>
                  <a:gd name="T85" fmla="*/ 8 h 52"/>
                  <a:gd name="T86" fmla="*/ 4 w 49"/>
                  <a:gd name="T87" fmla="*/ 9 h 52"/>
                  <a:gd name="T88" fmla="*/ 15 w 49"/>
                  <a:gd name="T89" fmla="*/ 9 h 52"/>
                  <a:gd name="T90" fmla="*/ 19 w 49"/>
                  <a:gd name="T91" fmla="*/ 0 h 52"/>
                  <a:gd name="T92" fmla="*/ 0 w 49"/>
                  <a:gd name="T93" fmla="*/ 46 h 52"/>
                  <a:gd name="T94" fmla="*/ 14 w 49"/>
                  <a:gd name="T95" fmla="*/ 33 h 52"/>
                  <a:gd name="T96" fmla="*/ 18 w 49"/>
                  <a:gd name="T97" fmla="*/ 36 h 52"/>
                  <a:gd name="T98" fmla="*/ 19 w 49"/>
                  <a:gd name="T99" fmla="*/ 36 h 52"/>
                  <a:gd name="T100" fmla="*/ 18 w 49"/>
                  <a:gd name="T101" fmla="*/ 37 h 52"/>
                  <a:gd name="T102" fmla="*/ 15 w 49"/>
                  <a:gd name="T103" fmla="*/ 39 h 52"/>
                  <a:gd name="T104" fmla="*/ 4 w 49"/>
                  <a:gd name="T105" fmla="*/ 49 h 52"/>
                  <a:gd name="T106" fmla="*/ 0 w 49"/>
                  <a:gd name="T107" fmla="*/ 46 h 52"/>
                  <a:gd name="T108" fmla="*/ 32 w 49"/>
                  <a:gd name="T109" fmla="*/ 37 h 52"/>
                  <a:gd name="T110" fmla="*/ 34 w 49"/>
                  <a:gd name="T111" fmla="*/ 34 h 52"/>
                  <a:gd name="T112" fmla="*/ 48 w 49"/>
                  <a:gd name="T113" fmla="*/ 45 h 52"/>
                  <a:gd name="T114" fmla="*/ 46 w 49"/>
                  <a:gd name="T115" fmla="*/ 48 h 52"/>
                  <a:gd name="T116" fmla="*/ 32 w 49"/>
                  <a:gd name="T117" fmla="*/ 37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9" h="52">
                    <a:moveTo>
                      <a:pt x="19" y="0"/>
                    </a:moveTo>
                    <a:cubicBezTo>
                      <a:pt x="22" y="1"/>
                      <a:pt x="22" y="1"/>
                      <a:pt x="22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2"/>
                      <a:pt x="22" y="2"/>
                    </a:cubicBezTo>
                    <a:cubicBezTo>
                      <a:pt x="22" y="2"/>
                      <a:pt x="21" y="3"/>
                      <a:pt x="21" y="4"/>
                    </a:cubicBezTo>
                    <a:cubicBezTo>
                      <a:pt x="21" y="4"/>
                      <a:pt x="20" y="5"/>
                      <a:pt x="20" y="6"/>
                    </a:cubicBezTo>
                    <a:cubicBezTo>
                      <a:pt x="20" y="7"/>
                      <a:pt x="19" y="8"/>
                      <a:pt x="19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5" y="9"/>
                      <a:pt x="46" y="8"/>
                      <a:pt x="47" y="8"/>
                    </a:cubicBezTo>
                    <a:cubicBezTo>
                      <a:pt x="48" y="8"/>
                      <a:pt x="49" y="8"/>
                      <a:pt x="49" y="8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9" y="12"/>
                      <a:pt x="48" y="12"/>
                      <a:pt x="47" y="11"/>
                    </a:cubicBezTo>
                    <a:cubicBezTo>
                      <a:pt x="46" y="11"/>
                      <a:pt x="45" y="11"/>
                      <a:pt x="44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6" y="15"/>
                      <a:pt x="14" y="19"/>
                      <a:pt x="11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19"/>
                      <a:pt x="24" y="17"/>
                      <a:pt x="24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6"/>
                      <a:pt x="28" y="16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7" y="17"/>
                      <a:pt x="27" y="19"/>
                      <a:pt x="27" y="21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0" y="25"/>
                      <a:pt x="42" y="25"/>
                      <a:pt x="44" y="25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2" y="28"/>
                      <a:pt x="41" y="28"/>
                      <a:pt x="39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50"/>
                      <a:pt x="25" y="51"/>
                      <a:pt x="19" y="52"/>
                    </a:cubicBezTo>
                    <a:cubicBezTo>
                      <a:pt x="18" y="50"/>
                      <a:pt x="18" y="49"/>
                      <a:pt x="17" y="47"/>
                    </a:cubicBezTo>
                    <a:cubicBezTo>
                      <a:pt x="22" y="48"/>
                      <a:pt x="25" y="48"/>
                      <a:pt x="24" y="46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0" y="28"/>
                      <a:pt x="9" y="28"/>
                      <a:pt x="8" y="29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5"/>
                      <a:pt x="8" y="24"/>
                      <a:pt x="9" y="22"/>
                    </a:cubicBezTo>
                    <a:cubicBezTo>
                      <a:pt x="11" y="19"/>
                      <a:pt x="12" y="16"/>
                      <a:pt x="1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3" y="11"/>
                      <a:pt x="1" y="11"/>
                    </a:cubicBezTo>
                    <a:cubicBezTo>
                      <a:pt x="1" y="12"/>
                      <a:pt x="0" y="12"/>
                      <a:pt x="0" y="1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2" y="8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7" y="6"/>
                      <a:pt x="18" y="3"/>
                      <a:pt x="19" y="0"/>
                    </a:cubicBezTo>
                    <a:close/>
                    <a:moveTo>
                      <a:pt x="0" y="46"/>
                    </a:moveTo>
                    <a:cubicBezTo>
                      <a:pt x="6" y="43"/>
                      <a:pt x="11" y="39"/>
                      <a:pt x="14" y="33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8" y="36"/>
                      <a:pt x="18" y="37"/>
                    </a:cubicBezTo>
                    <a:cubicBezTo>
                      <a:pt x="17" y="37"/>
                      <a:pt x="16" y="38"/>
                      <a:pt x="15" y="39"/>
                    </a:cubicBezTo>
                    <a:cubicBezTo>
                      <a:pt x="12" y="42"/>
                      <a:pt x="8" y="46"/>
                      <a:pt x="4" y="49"/>
                    </a:cubicBezTo>
                    <a:cubicBezTo>
                      <a:pt x="3" y="47"/>
                      <a:pt x="2" y="46"/>
                      <a:pt x="0" y="46"/>
                    </a:cubicBezTo>
                    <a:close/>
                    <a:moveTo>
                      <a:pt x="32" y="37"/>
                    </a:moveTo>
                    <a:cubicBezTo>
                      <a:pt x="34" y="34"/>
                      <a:pt x="34" y="34"/>
                      <a:pt x="34" y="34"/>
                    </a:cubicBezTo>
                    <a:cubicBezTo>
                      <a:pt x="39" y="37"/>
                      <a:pt x="44" y="41"/>
                      <a:pt x="48" y="45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1" y="44"/>
                      <a:pt x="37" y="40"/>
                      <a:pt x="32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4" name="Freeform 23">
                <a:extLst>
                  <a:ext uri="{FF2B5EF4-FFF2-40B4-BE49-F238E27FC236}">
                    <a16:creationId xmlns="" xmlns:a16="http://schemas.microsoft.com/office/drawing/2014/main" id="{87D71602-D4A2-CC41-88CA-C977E7288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116"/>
                <a:ext cx="19" cy="97"/>
              </a:xfrm>
              <a:custGeom>
                <a:avLst/>
                <a:gdLst>
                  <a:gd name="T0" fmla="*/ 0 w 10"/>
                  <a:gd name="T1" fmla="*/ 0 h 50"/>
                  <a:gd name="T2" fmla="*/ 4 w 10"/>
                  <a:gd name="T3" fmla="*/ 0 h 50"/>
                  <a:gd name="T4" fmla="*/ 10 w 10"/>
                  <a:gd name="T5" fmla="*/ 25 h 50"/>
                  <a:gd name="T6" fmla="*/ 4 w 10"/>
                  <a:gd name="T7" fmla="*/ 50 h 50"/>
                  <a:gd name="T8" fmla="*/ 0 w 10"/>
                  <a:gd name="T9" fmla="*/ 50 h 50"/>
                  <a:gd name="T10" fmla="*/ 6 w 10"/>
                  <a:gd name="T11" fmla="*/ 25 h 50"/>
                  <a:gd name="T12" fmla="*/ 0 w 10"/>
                  <a:gd name="T1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8" y="7"/>
                      <a:pt x="10" y="15"/>
                      <a:pt x="10" y="25"/>
                    </a:cubicBezTo>
                    <a:cubicBezTo>
                      <a:pt x="10" y="35"/>
                      <a:pt x="8" y="43"/>
                      <a:pt x="4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4" y="43"/>
                      <a:pt x="6" y="35"/>
                      <a:pt x="6" y="25"/>
                    </a:cubicBezTo>
                    <a:cubicBezTo>
                      <a:pt x="6" y="16"/>
                      <a:pt x="4" y="8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5" name="Freeform 24">
                <a:extLst>
                  <a:ext uri="{FF2B5EF4-FFF2-40B4-BE49-F238E27FC236}">
                    <a16:creationId xmlns="" xmlns:a16="http://schemas.microsoft.com/office/drawing/2014/main" id="{85B00E51-CC45-7448-B934-C2C579F54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324"/>
                <a:ext cx="71" cy="75"/>
              </a:xfrm>
              <a:custGeom>
                <a:avLst/>
                <a:gdLst>
                  <a:gd name="T0" fmla="*/ 35 w 37"/>
                  <a:gd name="T1" fmla="*/ 0 h 39"/>
                  <a:gd name="T2" fmla="*/ 36 w 37"/>
                  <a:gd name="T3" fmla="*/ 13 h 39"/>
                  <a:gd name="T4" fmla="*/ 35 w 37"/>
                  <a:gd name="T5" fmla="*/ 13 h 39"/>
                  <a:gd name="T6" fmla="*/ 30 w 37"/>
                  <a:gd name="T7" fmla="*/ 5 h 39"/>
                  <a:gd name="T8" fmla="*/ 21 w 37"/>
                  <a:gd name="T9" fmla="*/ 2 h 39"/>
                  <a:gd name="T10" fmla="*/ 14 w 37"/>
                  <a:gd name="T11" fmla="*/ 4 h 39"/>
                  <a:gd name="T12" fmla="*/ 9 w 37"/>
                  <a:gd name="T13" fmla="*/ 10 h 39"/>
                  <a:gd name="T14" fmla="*/ 7 w 37"/>
                  <a:gd name="T15" fmla="*/ 20 h 39"/>
                  <a:gd name="T16" fmla="*/ 9 w 37"/>
                  <a:gd name="T17" fmla="*/ 29 h 39"/>
                  <a:gd name="T18" fmla="*/ 14 w 37"/>
                  <a:gd name="T19" fmla="*/ 35 h 39"/>
                  <a:gd name="T20" fmla="*/ 22 w 37"/>
                  <a:gd name="T21" fmla="*/ 37 h 39"/>
                  <a:gd name="T22" fmla="*/ 29 w 37"/>
                  <a:gd name="T23" fmla="*/ 35 h 39"/>
                  <a:gd name="T24" fmla="*/ 36 w 37"/>
                  <a:gd name="T25" fmla="*/ 29 h 39"/>
                  <a:gd name="T26" fmla="*/ 37 w 37"/>
                  <a:gd name="T27" fmla="*/ 30 h 39"/>
                  <a:gd name="T28" fmla="*/ 30 w 37"/>
                  <a:gd name="T29" fmla="*/ 37 h 39"/>
                  <a:gd name="T30" fmla="*/ 20 w 37"/>
                  <a:gd name="T31" fmla="*/ 39 h 39"/>
                  <a:gd name="T32" fmla="*/ 4 w 37"/>
                  <a:gd name="T33" fmla="*/ 32 h 39"/>
                  <a:gd name="T34" fmla="*/ 0 w 37"/>
                  <a:gd name="T35" fmla="*/ 20 h 39"/>
                  <a:gd name="T36" fmla="*/ 3 w 37"/>
                  <a:gd name="T37" fmla="*/ 10 h 39"/>
                  <a:gd name="T38" fmla="*/ 10 w 37"/>
                  <a:gd name="T39" fmla="*/ 3 h 39"/>
                  <a:gd name="T40" fmla="*/ 21 w 37"/>
                  <a:gd name="T41" fmla="*/ 0 h 39"/>
                  <a:gd name="T42" fmla="*/ 30 w 37"/>
                  <a:gd name="T43" fmla="*/ 2 h 39"/>
                  <a:gd name="T44" fmla="*/ 31 w 37"/>
                  <a:gd name="T45" fmla="*/ 3 h 39"/>
                  <a:gd name="T46" fmla="*/ 33 w 37"/>
                  <a:gd name="T47" fmla="*/ 2 h 39"/>
                  <a:gd name="T48" fmla="*/ 34 w 37"/>
                  <a:gd name="T49" fmla="*/ 0 h 39"/>
                  <a:gd name="T50" fmla="*/ 35 w 37"/>
                  <a:gd name="T5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5" y="0"/>
                    </a:moveTo>
                    <a:cubicBezTo>
                      <a:pt x="36" y="13"/>
                      <a:pt x="36" y="13"/>
                      <a:pt x="36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4" y="9"/>
                      <a:pt x="32" y="6"/>
                      <a:pt x="30" y="5"/>
                    </a:cubicBezTo>
                    <a:cubicBezTo>
                      <a:pt x="27" y="3"/>
                      <a:pt x="25" y="2"/>
                      <a:pt x="21" y="2"/>
                    </a:cubicBezTo>
                    <a:cubicBezTo>
                      <a:pt x="19" y="2"/>
                      <a:pt x="16" y="3"/>
                      <a:pt x="14" y="4"/>
                    </a:cubicBezTo>
                    <a:cubicBezTo>
                      <a:pt x="12" y="5"/>
                      <a:pt x="10" y="7"/>
                      <a:pt x="9" y="10"/>
                    </a:cubicBezTo>
                    <a:cubicBezTo>
                      <a:pt x="7" y="13"/>
                      <a:pt x="7" y="16"/>
                      <a:pt x="7" y="20"/>
                    </a:cubicBezTo>
                    <a:cubicBezTo>
                      <a:pt x="7" y="24"/>
                      <a:pt x="7" y="27"/>
                      <a:pt x="9" y="29"/>
                    </a:cubicBezTo>
                    <a:cubicBezTo>
                      <a:pt x="10" y="32"/>
                      <a:pt x="12" y="33"/>
                      <a:pt x="14" y="35"/>
                    </a:cubicBezTo>
                    <a:cubicBezTo>
                      <a:pt x="16" y="36"/>
                      <a:pt x="19" y="37"/>
                      <a:pt x="22" y="37"/>
                    </a:cubicBezTo>
                    <a:cubicBezTo>
                      <a:pt x="25" y="37"/>
                      <a:pt x="27" y="36"/>
                      <a:pt x="29" y="35"/>
                    </a:cubicBezTo>
                    <a:cubicBezTo>
                      <a:pt x="31" y="34"/>
                      <a:pt x="34" y="32"/>
                      <a:pt x="36" y="29"/>
                    </a:cubicBezTo>
                    <a:cubicBezTo>
                      <a:pt x="37" y="30"/>
                      <a:pt x="37" y="30"/>
                      <a:pt x="37" y="30"/>
                    </a:cubicBezTo>
                    <a:cubicBezTo>
                      <a:pt x="35" y="33"/>
                      <a:pt x="32" y="35"/>
                      <a:pt x="30" y="37"/>
                    </a:cubicBezTo>
                    <a:cubicBezTo>
                      <a:pt x="27" y="38"/>
                      <a:pt x="24" y="39"/>
                      <a:pt x="20" y="39"/>
                    </a:cubicBezTo>
                    <a:cubicBezTo>
                      <a:pt x="13" y="39"/>
                      <a:pt x="8" y="37"/>
                      <a:pt x="4" y="32"/>
                    </a:cubicBezTo>
                    <a:cubicBezTo>
                      <a:pt x="1" y="29"/>
                      <a:pt x="0" y="25"/>
                      <a:pt x="0" y="20"/>
                    </a:cubicBezTo>
                    <a:cubicBezTo>
                      <a:pt x="0" y="17"/>
                      <a:pt x="1" y="13"/>
                      <a:pt x="3" y="10"/>
                    </a:cubicBezTo>
                    <a:cubicBezTo>
                      <a:pt x="4" y="7"/>
                      <a:pt x="7" y="5"/>
                      <a:pt x="10" y="3"/>
                    </a:cubicBezTo>
                    <a:cubicBezTo>
                      <a:pt x="13" y="1"/>
                      <a:pt x="17" y="0"/>
                      <a:pt x="21" y="0"/>
                    </a:cubicBezTo>
                    <a:cubicBezTo>
                      <a:pt x="24" y="0"/>
                      <a:pt x="27" y="1"/>
                      <a:pt x="30" y="2"/>
                    </a:cubicBezTo>
                    <a:cubicBezTo>
                      <a:pt x="30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3" y="2"/>
                    </a:cubicBezTo>
                    <a:cubicBezTo>
                      <a:pt x="33" y="2"/>
                      <a:pt x="34" y="1"/>
                      <a:pt x="34" y="0"/>
                    </a:cubicBezTo>
                    <a:lnTo>
                      <a:pt x="3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6" name="Freeform 25">
                <a:extLst>
                  <a:ext uri="{FF2B5EF4-FFF2-40B4-BE49-F238E27FC236}">
                    <a16:creationId xmlns="" xmlns:a16="http://schemas.microsoft.com/office/drawing/2014/main" id="{26001EBA-8A92-1B43-B116-AE5DCEB2E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326"/>
                <a:ext cx="82" cy="71"/>
              </a:xfrm>
              <a:custGeom>
                <a:avLst/>
                <a:gdLst>
                  <a:gd name="T0" fmla="*/ 12 w 43"/>
                  <a:gd name="T1" fmla="*/ 17 h 37"/>
                  <a:gd name="T2" fmla="*/ 31 w 43"/>
                  <a:gd name="T3" fmla="*/ 17 h 37"/>
                  <a:gd name="T4" fmla="*/ 31 w 43"/>
                  <a:gd name="T5" fmla="*/ 7 h 37"/>
                  <a:gd name="T6" fmla="*/ 31 w 43"/>
                  <a:gd name="T7" fmla="*/ 3 h 37"/>
                  <a:gd name="T8" fmla="*/ 30 w 43"/>
                  <a:gd name="T9" fmla="*/ 2 h 37"/>
                  <a:gd name="T10" fmla="*/ 27 w 43"/>
                  <a:gd name="T11" fmla="*/ 1 h 37"/>
                  <a:gd name="T12" fmla="*/ 25 w 43"/>
                  <a:gd name="T13" fmla="*/ 1 h 37"/>
                  <a:gd name="T14" fmla="*/ 25 w 43"/>
                  <a:gd name="T15" fmla="*/ 0 h 37"/>
                  <a:gd name="T16" fmla="*/ 43 w 43"/>
                  <a:gd name="T17" fmla="*/ 0 h 37"/>
                  <a:gd name="T18" fmla="*/ 43 w 43"/>
                  <a:gd name="T19" fmla="*/ 1 h 37"/>
                  <a:gd name="T20" fmla="*/ 42 w 43"/>
                  <a:gd name="T21" fmla="*/ 1 h 37"/>
                  <a:gd name="T22" fmla="*/ 39 w 43"/>
                  <a:gd name="T23" fmla="*/ 2 h 37"/>
                  <a:gd name="T24" fmla="*/ 37 w 43"/>
                  <a:gd name="T25" fmla="*/ 3 h 37"/>
                  <a:gd name="T26" fmla="*/ 37 w 43"/>
                  <a:gd name="T27" fmla="*/ 7 h 37"/>
                  <a:gd name="T28" fmla="*/ 37 w 43"/>
                  <a:gd name="T29" fmla="*/ 31 h 37"/>
                  <a:gd name="T30" fmla="*/ 37 w 43"/>
                  <a:gd name="T31" fmla="*/ 34 h 37"/>
                  <a:gd name="T32" fmla="*/ 39 w 43"/>
                  <a:gd name="T33" fmla="*/ 36 h 37"/>
                  <a:gd name="T34" fmla="*/ 42 w 43"/>
                  <a:gd name="T35" fmla="*/ 36 h 37"/>
                  <a:gd name="T36" fmla="*/ 43 w 43"/>
                  <a:gd name="T37" fmla="*/ 36 h 37"/>
                  <a:gd name="T38" fmla="*/ 43 w 43"/>
                  <a:gd name="T39" fmla="*/ 37 h 37"/>
                  <a:gd name="T40" fmla="*/ 25 w 43"/>
                  <a:gd name="T41" fmla="*/ 37 h 37"/>
                  <a:gd name="T42" fmla="*/ 25 w 43"/>
                  <a:gd name="T43" fmla="*/ 36 h 37"/>
                  <a:gd name="T44" fmla="*/ 27 w 43"/>
                  <a:gd name="T45" fmla="*/ 36 h 37"/>
                  <a:gd name="T46" fmla="*/ 31 w 43"/>
                  <a:gd name="T47" fmla="*/ 35 h 37"/>
                  <a:gd name="T48" fmla="*/ 31 w 43"/>
                  <a:gd name="T49" fmla="*/ 31 h 37"/>
                  <a:gd name="T50" fmla="*/ 31 w 43"/>
                  <a:gd name="T51" fmla="*/ 19 h 37"/>
                  <a:gd name="T52" fmla="*/ 12 w 43"/>
                  <a:gd name="T53" fmla="*/ 19 h 37"/>
                  <a:gd name="T54" fmla="*/ 12 w 43"/>
                  <a:gd name="T55" fmla="*/ 31 h 37"/>
                  <a:gd name="T56" fmla="*/ 13 w 43"/>
                  <a:gd name="T57" fmla="*/ 34 h 37"/>
                  <a:gd name="T58" fmla="*/ 14 w 43"/>
                  <a:gd name="T59" fmla="*/ 36 h 37"/>
                  <a:gd name="T60" fmla="*/ 17 w 43"/>
                  <a:gd name="T61" fmla="*/ 36 h 37"/>
                  <a:gd name="T62" fmla="*/ 18 w 43"/>
                  <a:gd name="T63" fmla="*/ 36 h 37"/>
                  <a:gd name="T64" fmla="*/ 18 w 43"/>
                  <a:gd name="T65" fmla="*/ 37 h 37"/>
                  <a:gd name="T66" fmla="*/ 0 w 43"/>
                  <a:gd name="T67" fmla="*/ 37 h 37"/>
                  <a:gd name="T68" fmla="*/ 0 w 43"/>
                  <a:gd name="T69" fmla="*/ 36 h 37"/>
                  <a:gd name="T70" fmla="*/ 2 w 43"/>
                  <a:gd name="T71" fmla="*/ 36 h 37"/>
                  <a:gd name="T72" fmla="*/ 6 w 43"/>
                  <a:gd name="T73" fmla="*/ 35 h 37"/>
                  <a:gd name="T74" fmla="*/ 6 w 43"/>
                  <a:gd name="T75" fmla="*/ 31 h 37"/>
                  <a:gd name="T76" fmla="*/ 6 w 43"/>
                  <a:gd name="T77" fmla="*/ 7 h 37"/>
                  <a:gd name="T78" fmla="*/ 6 w 43"/>
                  <a:gd name="T79" fmla="*/ 3 h 37"/>
                  <a:gd name="T80" fmla="*/ 5 w 43"/>
                  <a:gd name="T81" fmla="*/ 2 h 37"/>
                  <a:gd name="T82" fmla="*/ 2 w 43"/>
                  <a:gd name="T83" fmla="*/ 1 h 37"/>
                  <a:gd name="T84" fmla="*/ 0 w 43"/>
                  <a:gd name="T85" fmla="*/ 1 h 37"/>
                  <a:gd name="T86" fmla="*/ 0 w 43"/>
                  <a:gd name="T87" fmla="*/ 0 h 37"/>
                  <a:gd name="T88" fmla="*/ 18 w 43"/>
                  <a:gd name="T89" fmla="*/ 0 h 37"/>
                  <a:gd name="T90" fmla="*/ 18 w 43"/>
                  <a:gd name="T91" fmla="*/ 1 h 37"/>
                  <a:gd name="T92" fmla="*/ 17 w 43"/>
                  <a:gd name="T93" fmla="*/ 1 h 37"/>
                  <a:gd name="T94" fmla="*/ 14 w 43"/>
                  <a:gd name="T95" fmla="*/ 2 h 37"/>
                  <a:gd name="T96" fmla="*/ 13 w 43"/>
                  <a:gd name="T97" fmla="*/ 3 h 37"/>
                  <a:gd name="T98" fmla="*/ 12 w 43"/>
                  <a:gd name="T99" fmla="*/ 7 h 37"/>
                  <a:gd name="T100" fmla="*/ 12 w 43"/>
                  <a:gd name="T101" fmla="*/ 1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3" h="37">
                    <a:moveTo>
                      <a:pt x="12" y="17"/>
                    </a:move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5"/>
                      <a:pt x="31" y="3"/>
                      <a:pt x="31" y="3"/>
                    </a:cubicBezTo>
                    <a:cubicBezTo>
                      <a:pt x="31" y="2"/>
                      <a:pt x="30" y="2"/>
                      <a:pt x="30" y="2"/>
                    </a:cubicBezTo>
                    <a:cubicBezTo>
                      <a:pt x="29" y="1"/>
                      <a:pt x="28" y="1"/>
                      <a:pt x="27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0" y="1"/>
                      <a:pt x="39" y="2"/>
                    </a:cubicBezTo>
                    <a:cubicBezTo>
                      <a:pt x="38" y="2"/>
                      <a:pt x="38" y="2"/>
                      <a:pt x="37" y="3"/>
                    </a:cubicBezTo>
                    <a:cubicBezTo>
                      <a:pt x="37" y="4"/>
                      <a:pt x="37" y="5"/>
                      <a:pt x="37" y="7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7" y="33"/>
                      <a:pt x="37" y="34"/>
                      <a:pt x="37" y="34"/>
                    </a:cubicBezTo>
                    <a:cubicBezTo>
                      <a:pt x="38" y="35"/>
                      <a:pt x="38" y="35"/>
                      <a:pt x="39" y="36"/>
                    </a:cubicBezTo>
                    <a:cubicBezTo>
                      <a:pt x="40" y="36"/>
                      <a:pt x="41" y="36"/>
                      <a:pt x="42" y="36"/>
                    </a:cubicBezTo>
                    <a:cubicBezTo>
                      <a:pt x="43" y="36"/>
                      <a:pt x="43" y="36"/>
                      <a:pt x="43" y="36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9" y="36"/>
                      <a:pt x="30" y="36"/>
                      <a:pt x="31" y="35"/>
                    </a:cubicBezTo>
                    <a:cubicBezTo>
                      <a:pt x="31" y="34"/>
                      <a:pt x="31" y="33"/>
                      <a:pt x="31" y="31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3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7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3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lnTo>
                      <a:pt x="12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7" name="Freeform 26">
                <a:extLst>
                  <a:ext uri="{FF2B5EF4-FFF2-40B4-BE49-F238E27FC236}">
                    <a16:creationId xmlns="" xmlns:a16="http://schemas.microsoft.com/office/drawing/2014/main" id="{DDE6C016-CDE2-F24A-BE4F-5E88D4B95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4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3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3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8" name="Freeform 27">
                <a:extLst>
                  <a:ext uri="{FF2B5EF4-FFF2-40B4-BE49-F238E27FC236}">
                    <a16:creationId xmlns="" xmlns:a16="http://schemas.microsoft.com/office/drawing/2014/main" id="{1B942B3B-E8D5-1E4A-A2DC-529EFC014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326"/>
                <a:ext cx="86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1 w 45"/>
                  <a:gd name="T31" fmla="*/ 8 h 38"/>
                  <a:gd name="T32" fmla="*/ 11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9" name="Freeform 28">
                <a:extLst>
                  <a:ext uri="{FF2B5EF4-FFF2-40B4-BE49-F238E27FC236}">
                    <a16:creationId xmlns="" xmlns:a16="http://schemas.microsoft.com/office/drawing/2014/main" id="{92AF6CA1-1AE3-684D-8EE9-404F9B7F48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8" y="2324"/>
                <a:ext cx="84" cy="73"/>
              </a:xfrm>
              <a:custGeom>
                <a:avLst/>
                <a:gdLst>
                  <a:gd name="T0" fmla="*/ 28 w 44"/>
                  <a:gd name="T1" fmla="*/ 26 h 38"/>
                  <a:gd name="T2" fmla="*/ 12 w 44"/>
                  <a:gd name="T3" fmla="*/ 26 h 38"/>
                  <a:gd name="T4" fmla="*/ 9 w 44"/>
                  <a:gd name="T5" fmla="*/ 32 h 38"/>
                  <a:gd name="T6" fmla="*/ 8 w 44"/>
                  <a:gd name="T7" fmla="*/ 35 h 38"/>
                  <a:gd name="T8" fmla="*/ 9 w 44"/>
                  <a:gd name="T9" fmla="*/ 37 h 38"/>
                  <a:gd name="T10" fmla="*/ 13 w 44"/>
                  <a:gd name="T11" fmla="*/ 37 h 38"/>
                  <a:gd name="T12" fmla="*/ 13 w 44"/>
                  <a:gd name="T13" fmla="*/ 38 h 38"/>
                  <a:gd name="T14" fmla="*/ 0 w 44"/>
                  <a:gd name="T15" fmla="*/ 38 h 38"/>
                  <a:gd name="T16" fmla="*/ 0 w 44"/>
                  <a:gd name="T17" fmla="*/ 37 h 38"/>
                  <a:gd name="T18" fmla="*/ 4 w 44"/>
                  <a:gd name="T19" fmla="*/ 36 h 38"/>
                  <a:gd name="T20" fmla="*/ 7 w 44"/>
                  <a:gd name="T21" fmla="*/ 31 h 38"/>
                  <a:gd name="T22" fmla="*/ 22 w 44"/>
                  <a:gd name="T23" fmla="*/ 0 h 38"/>
                  <a:gd name="T24" fmla="*/ 23 w 44"/>
                  <a:gd name="T25" fmla="*/ 0 h 38"/>
                  <a:gd name="T26" fmla="*/ 37 w 44"/>
                  <a:gd name="T27" fmla="*/ 31 h 38"/>
                  <a:gd name="T28" fmla="*/ 40 w 44"/>
                  <a:gd name="T29" fmla="*/ 36 h 38"/>
                  <a:gd name="T30" fmla="*/ 44 w 44"/>
                  <a:gd name="T31" fmla="*/ 37 h 38"/>
                  <a:gd name="T32" fmla="*/ 44 w 44"/>
                  <a:gd name="T33" fmla="*/ 38 h 38"/>
                  <a:gd name="T34" fmla="*/ 28 w 44"/>
                  <a:gd name="T35" fmla="*/ 38 h 38"/>
                  <a:gd name="T36" fmla="*/ 28 w 44"/>
                  <a:gd name="T37" fmla="*/ 37 h 38"/>
                  <a:gd name="T38" fmla="*/ 31 w 44"/>
                  <a:gd name="T39" fmla="*/ 37 h 38"/>
                  <a:gd name="T40" fmla="*/ 32 w 44"/>
                  <a:gd name="T41" fmla="*/ 35 h 38"/>
                  <a:gd name="T42" fmla="*/ 31 w 44"/>
                  <a:gd name="T43" fmla="*/ 31 h 38"/>
                  <a:gd name="T44" fmla="*/ 28 w 44"/>
                  <a:gd name="T45" fmla="*/ 26 h 38"/>
                  <a:gd name="T46" fmla="*/ 27 w 44"/>
                  <a:gd name="T47" fmla="*/ 24 h 38"/>
                  <a:gd name="T48" fmla="*/ 20 w 44"/>
                  <a:gd name="T49" fmla="*/ 9 h 38"/>
                  <a:gd name="T50" fmla="*/ 13 w 44"/>
                  <a:gd name="T51" fmla="*/ 24 h 38"/>
                  <a:gd name="T52" fmla="*/ 27 w 44"/>
                  <a:gd name="T53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4" h="38">
                    <a:moveTo>
                      <a:pt x="28" y="26"/>
                    </a:moveTo>
                    <a:cubicBezTo>
                      <a:pt x="12" y="26"/>
                      <a:pt x="12" y="26"/>
                      <a:pt x="12" y="26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3"/>
                      <a:pt x="8" y="34"/>
                      <a:pt x="8" y="35"/>
                    </a:cubicBezTo>
                    <a:cubicBezTo>
                      <a:pt x="8" y="36"/>
                      <a:pt x="9" y="36"/>
                      <a:pt x="9" y="37"/>
                    </a:cubicBezTo>
                    <a:cubicBezTo>
                      <a:pt x="10" y="37"/>
                      <a:pt x="11" y="37"/>
                      <a:pt x="13" y="37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2" y="37"/>
                      <a:pt x="3" y="37"/>
                      <a:pt x="4" y="36"/>
                    </a:cubicBezTo>
                    <a:cubicBezTo>
                      <a:pt x="5" y="35"/>
                      <a:pt x="6" y="34"/>
                      <a:pt x="7" y="3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8" y="34"/>
                      <a:pt x="39" y="35"/>
                      <a:pt x="40" y="36"/>
                    </a:cubicBezTo>
                    <a:cubicBezTo>
                      <a:pt x="41" y="37"/>
                      <a:pt x="42" y="37"/>
                      <a:pt x="44" y="37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7"/>
                      <a:pt x="31" y="37"/>
                      <a:pt x="31" y="37"/>
                    </a:cubicBezTo>
                    <a:cubicBezTo>
                      <a:pt x="32" y="36"/>
                      <a:pt x="32" y="36"/>
                      <a:pt x="32" y="35"/>
                    </a:cubicBezTo>
                    <a:cubicBezTo>
                      <a:pt x="32" y="34"/>
                      <a:pt x="32" y="33"/>
                      <a:pt x="31" y="31"/>
                    </a:cubicBezTo>
                    <a:lnTo>
                      <a:pt x="28" y="26"/>
                    </a:lnTo>
                    <a:close/>
                    <a:moveTo>
                      <a:pt x="27" y="24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13" y="24"/>
                      <a:pt x="13" y="24"/>
                      <a:pt x="13" y="24"/>
                    </a:cubicBezTo>
                    <a:lnTo>
                      <a:pt x="27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0" name="Freeform 29">
                <a:extLst>
                  <a:ext uri="{FF2B5EF4-FFF2-40B4-BE49-F238E27FC236}">
                    <a16:creationId xmlns="" xmlns:a16="http://schemas.microsoft.com/office/drawing/2014/main" id="{36C2C246-1ED3-1540-BB8A-F083458EB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8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6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29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0" y="1"/>
                      <a:pt x="39" y="2"/>
                      <a:pt x="38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7" y="29"/>
                      <a:pt x="36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7" y="38"/>
                      <a:pt x="14" y="37"/>
                      <a:pt x="12" y="36"/>
                    </a:cubicBezTo>
                    <a:cubicBezTo>
                      <a:pt x="9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4" y="33"/>
                      <a:pt x="15" y="34"/>
                      <a:pt x="17" y="35"/>
                    </a:cubicBezTo>
                    <a:cubicBezTo>
                      <a:pt x="18" y="35"/>
                      <a:pt x="20" y="36"/>
                      <a:pt x="22" y="36"/>
                    </a:cubicBezTo>
                    <a:cubicBezTo>
                      <a:pt x="25" y="36"/>
                      <a:pt x="27" y="35"/>
                      <a:pt x="29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3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1" name="Freeform 30">
                <a:extLst>
                  <a:ext uri="{FF2B5EF4-FFF2-40B4-BE49-F238E27FC236}">
                    <a16:creationId xmlns="" xmlns:a16="http://schemas.microsoft.com/office/drawing/2014/main" id="{27B4429D-80A2-0749-AA46-60C6CB661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326"/>
                <a:ext cx="85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0 w 45"/>
                  <a:gd name="T31" fmla="*/ 8 h 38"/>
                  <a:gd name="T32" fmla="*/ 10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2" name="Freeform 31">
                <a:extLst>
                  <a:ext uri="{FF2B5EF4-FFF2-40B4-BE49-F238E27FC236}">
                    <a16:creationId xmlns="" xmlns:a16="http://schemas.microsoft.com/office/drawing/2014/main" id="{83E48AEF-E6BE-EC4D-9D9A-C038D9D1E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3" name="Freeform 32">
                <a:extLst>
                  <a:ext uri="{FF2B5EF4-FFF2-40B4-BE49-F238E27FC236}">
                    <a16:creationId xmlns="" xmlns:a16="http://schemas.microsoft.com/office/drawing/2014/main" id="{CF6C246D-7349-E34B-AB15-161B9F573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26"/>
                <a:ext cx="84" cy="73"/>
              </a:xfrm>
              <a:custGeom>
                <a:avLst/>
                <a:gdLst>
                  <a:gd name="T0" fmla="*/ 44 w 44"/>
                  <a:gd name="T1" fmla="*/ 0 h 38"/>
                  <a:gd name="T2" fmla="*/ 44 w 44"/>
                  <a:gd name="T3" fmla="*/ 1 h 38"/>
                  <a:gd name="T4" fmla="*/ 41 w 44"/>
                  <a:gd name="T5" fmla="*/ 2 h 38"/>
                  <a:gd name="T6" fmla="*/ 38 w 44"/>
                  <a:gd name="T7" fmla="*/ 6 h 38"/>
                  <a:gd name="T8" fmla="*/ 23 w 44"/>
                  <a:gd name="T9" fmla="*/ 38 h 38"/>
                  <a:gd name="T10" fmla="*/ 22 w 44"/>
                  <a:gd name="T11" fmla="*/ 38 h 38"/>
                  <a:gd name="T12" fmla="*/ 7 w 44"/>
                  <a:gd name="T13" fmla="*/ 6 h 38"/>
                  <a:gd name="T14" fmla="*/ 5 w 44"/>
                  <a:gd name="T15" fmla="*/ 3 h 38"/>
                  <a:gd name="T16" fmla="*/ 3 w 44"/>
                  <a:gd name="T17" fmla="*/ 2 h 38"/>
                  <a:gd name="T18" fmla="*/ 0 w 44"/>
                  <a:gd name="T19" fmla="*/ 1 h 38"/>
                  <a:gd name="T20" fmla="*/ 0 w 44"/>
                  <a:gd name="T21" fmla="*/ 0 h 38"/>
                  <a:gd name="T22" fmla="*/ 17 w 44"/>
                  <a:gd name="T23" fmla="*/ 0 h 38"/>
                  <a:gd name="T24" fmla="*/ 17 w 44"/>
                  <a:gd name="T25" fmla="*/ 1 h 38"/>
                  <a:gd name="T26" fmla="*/ 13 w 44"/>
                  <a:gd name="T27" fmla="*/ 2 h 38"/>
                  <a:gd name="T28" fmla="*/ 13 w 44"/>
                  <a:gd name="T29" fmla="*/ 4 h 38"/>
                  <a:gd name="T30" fmla="*/ 14 w 44"/>
                  <a:gd name="T31" fmla="*/ 8 h 38"/>
                  <a:gd name="T32" fmla="*/ 24 w 44"/>
                  <a:gd name="T33" fmla="*/ 30 h 38"/>
                  <a:gd name="T34" fmla="*/ 34 w 44"/>
                  <a:gd name="T35" fmla="*/ 8 h 38"/>
                  <a:gd name="T36" fmla="*/ 36 w 44"/>
                  <a:gd name="T37" fmla="*/ 4 h 38"/>
                  <a:gd name="T38" fmla="*/ 35 w 44"/>
                  <a:gd name="T39" fmla="*/ 2 h 38"/>
                  <a:gd name="T40" fmla="*/ 32 w 44"/>
                  <a:gd name="T41" fmla="*/ 1 h 38"/>
                  <a:gd name="T42" fmla="*/ 31 w 44"/>
                  <a:gd name="T43" fmla="*/ 1 h 38"/>
                  <a:gd name="T44" fmla="*/ 31 w 44"/>
                  <a:gd name="T45" fmla="*/ 0 h 38"/>
                  <a:gd name="T46" fmla="*/ 44 w 44"/>
                  <a:gd name="T4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8">
                    <a:moveTo>
                      <a:pt x="44" y="0"/>
                    </a:move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1" y="2"/>
                      <a:pt x="41" y="2"/>
                    </a:cubicBezTo>
                    <a:cubicBezTo>
                      <a:pt x="39" y="3"/>
                      <a:pt x="39" y="5"/>
                      <a:pt x="38" y="6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3" y="2"/>
                      <a:pt x="13" y="3"/>
                      <a:pt x="13" y="4"/>
                    </a:cubicBezTo>
                    <a:cubicBezTo>
                      <a:pt x="13" y="4"/>
                      <a:pt x="13" y="6"/>
                      <a:pt x="14" y="8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6"/>
                      <a:pt x="36" y="5"/>
                      <a:pt x="36" y="4"/>
                    </a:cubicBezTo>
                    <a:cubicBezTo>
                      <a:pt x="36" y="3"/>
                      <a:pt x="35" y="3"/>
                      <a:pt x="35" y="2"/>
                    </a:cubicBezTo>
                    <a:cubicBezTo>
                      <a:pt x="34" y="2"/>
                      <a:pt x="33" y="1"/>
                      <a:pt x="32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4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4" name="Freeform 33">
                <a:extLst>
                  <a:ext uri="{FF2B5EF4-FFF2-40B4-BE49-F238E27FC236}">
                    <a16:creationId xmlns="" xmlns:a16="http://schemas.microsoft.com/office/drawing/2014/main" id="{B24EBDDD-673A-B244-84C9-C69396B6C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326"/>
                <a:ext cx="66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6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7 w 35"/>
                  <a:gd name="T17" fmla="*/ 21 h 37"/>
                  <a:gd name="T18" fmla="*/ 25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2 w 35"/>
                  <a:gd name="T49" fmla="*/ 36 h 37"/>
                  <a:gd name="T50" fmla="*/ 4 w 35"/>
                  <a:gd name="T51" fmla="*/ 36 h 37"/>
                  <a:gd name="T52" fmla="*/ 6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2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30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5" y="16"/>
                      <a:pt x="26" y="16"/>
                    </a:cubicBezTo>
                    <a:cubicBezTo>
                      <a:pt x="27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7" y="21"/>
                      <a:pt x="27" y="21"/>
                    </a:cubicBezTo>
                    <a:cubicBezTo>
                      <a:pt x="26" y="20"/>
                      <a:pt x="26" y="20"/>
                      <a:pt x="25" y="19"/>
                    </a:cubicBezTo>
                    <a:cubicBezTo>
                      <a:pt x="24" y="19"/>
                      <a:pt x="23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3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5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2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4" y="36"/>
                      <a:pt x="4" y="36"/>
                    </a:cubicBezTo>
                    <a:cubicBezTo>
                      <a:pt x="5" y="35"/>
                      <a:pt x="6" y="35"/>
                      <a:pt x="6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6"/>
                      <a:pt x="30" y="5"/>
                      <a:pt x="30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7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5" name="Freeform 34">
                <a:extLst>
                  <a:ext uri="{FF2B5EF4-FFF2-40B4-BE49-F238E27FC236}">
                    <a16:creationId xmlns="" xmlns:a16="http://schemas.microsoft.com/office/drawing/2014/main" id="{70C7FE01-9414-9449-8585-D77FC63B6B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07" y="2326"/>
                <a:ext cx="78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6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3 w 41"/>
                  <a:gd name="T69" fmla="*/ 16 h 37"/>
                  <a:gd name="T70" fmla="*/ 26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4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2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4" y="18"/>
                      <a:pt x="14" y="18"/>
                    </a:cubicBezTo>
                    <a:cubicBezTo>
                      <a:pt x="18" y="18"/>
                      <a:pt x="21" y="17"/>
                      <a:pt x="23" y="16"/>
                    </a:cubicBezTo>
                    <a:cubicBezTo>
                      <a:pt x="25" y="14"/>
                      <a:pt x="26" y="12"/>
                      <a:pt x="26" y="10"/>
                    </a:cubicBezTo>
                    <a:cubicBezTo>
                      <a:pt x="26" y="8"/>
                      <a:pt x="25" y="6"/>
                      <a:pt x="23" y="4"/>
                    </a:cubicBezTo>
                    <a:cubicBezTo>
                      <a:pt x="22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6" name="Freeform 35">
                <a:extLst>
                  <a:ext uri="{FF2B5EF4-FFF2-40B4-BE49-F238E27FC236}">
                    <a16:creationId xmlns="" xmlns:a16="http://schemas.microsoft.com/office/drawing/2014/main" id="{FA982A4C-E43D-824E-AA2F-03179F5F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324"/>
                <a:ext cx="52" cy="75"/>
              </a:xfrm>
              <a:custGeom>
                <a:avLst/>
                <a:gdLst>
                  <a:gd name="T0" fmla="*/ 24 w 27"/>
                  <a:gd name="T1" fmla="*/ 0 h 39"/>
                  <a:gd name="T2" fmla="*/ 24 w 27"/>
                  <a:gd name="T3" fmla="*/ 13 h 39"/>
                  <a:gd name="T4" fmla="*/ 23 w 27"/>
                  <a:gd name="T5" fmla="*/ 13 h 39"/>
                  <a:gd name="T6" fmla="*/ 21 w 27"/>
                  <a:gd name="T7" fmla="*/ 7 h 39"/>
                  <a:gd name="T8" fmla="*/ 17 w 27"/>
                  <a:gd name="T9" fmla="*/ 4 h 39"/>
                  <a:gd name="T10" fmla="*/ 12 w 27"/>
                  <a:gd name="T11" fmla="*/ 2 h 39"/>
                  <a:gd name="T12" fmla="*/ 7 w 27"/>
                  <a:gd name="T13" fmla="*/ 4 h 39"/>
                  <a:gd name="T14" fmla="*/ 5 w 27"/>
                  <a:gd name="T15" fmla="*/ 8 h 39"/>
                  <a:gd name="T16" fmla="*/ 6 w 27"/>
                  <a:gd name="T17" fmla="*/ 11 h 39"/>
                  <a:gd name="T18" fmla="*/ 15 w 27"/>
                  <a:gd name="T19" fmla="*/ 17 h 39"/>
                  <a:gd name="T20" fmla="*/ 23 w 27"/>
                  <a:gd name="T21" fmla="*/ 21 h 39"/>
                  <a:gd name="T22" fmla="*/ 26 w 27"/>
                  <a:gd name="T23" fmla="*/ 25 h 39"/>
                  <a:gd name="T24" fmla="*/ 27 w 27"/>
                  <a:gd name="T25" fmla="*/ 29 h 39"/>
                  <a:gd name="T26" fmla="*/ 24 w 27"/>
                  <a:gd name="T27" fmla="*/ 36 h 39"/>
                  <a:gd name="T28" fmla="*/ 14 w 27"/>
                  <a:gd name="T29" fmla="*/ 39 h 39"/>
                  <a:gd name="T30" fmla="*/ 11 w 27"/>
                  <a:gd name="T31" fmla="*/ 39 h 39"/>
                  <a:gd name="T32" fmla="*/ 7 w 27"/>
                  <a:gd name="T33" fmla="*/ 38 h 39"/>
                  <a:gd name="T34" fmla="*/ 3 w 27"/>
                  <a:gd name="T35" fmla="*/ 37 h 39"/>
                  <a:gd name="T36" fmla="*/ 2 w 27"/>
                  <a:gd name="T37" fmla="*/ 37 h 39"/>
                  <a:gd name="T38" fmla="*/ 1 w 27"/>
                  <a:gd name="T39" fmla="*/ 39 h 39"/>
                  <a:gd name="T40" fmla="*/ 0 w 27"/>
                  <a:gd name="T41" fmla="*/ 39 h 39"/>
                  <a:gd name="T42" fmla="*/ 0 w 27"/>
                  <a:gd name="T43" fmla="*/ 26 h 39"/>
                  <a:gd name="T44" fmla="*/ 1 w 27"/>
                  <a:gd name="T45" fmla="*/ 26 h 39"/>
                  <a:gd name="T46" fmla="*/ 3 w 27"/>
                  <a:gd name="T47" fmla="*/ 32 h 39"/>
                  <a:gd name="T48" fmla="*/ 8 w 27"/>
                  <a:gd name="T49" fmla="*/ 36 h 39"/>
                  <a:gd name="T50" fmla="*/ 14 w 27"/>
                  <a:gd name="T51" fmla="*/ 37 h 39"/>
                  <a:gd name="T52" fmla="*/ 20 w 27"/>
                  <a:gd name="T53" fmla="*/ 35 h 39"/>
                  <a:gd name="T54" fmla="*/ 22 w 27"/>
                  <a:gd name="T55" fmla="*/ 31 h 39"/>
                  <a:gd name="T56" fmla="*/ 21 w 27"/>
                  <a:gd name="T57" fmla="*/ 28 h 39"/>
                  <a:gd name="T58" fmla="*/ 18 w 27"/>
                  <a:gd name="T59" fmla="*/ 26 h 39"/>
                  <a:gd name="T60" fmla="*/ 12 w 27"/>
                  <a:gd name="T61" fmla="*/ 22 h 39"/>
                  <a:gd name="T62" fmla="*/ 4 w 27"/>
                  <a:gd name="T63" fmla="*/ 18 h 39"/>
                  <a:gd name="T64" fmla="*/ 1 w 27"/>
                  <a:gd name="T65" fmla="*/ 14 h 39"/>
                  <a:gd name="T66" fmla="*/ 0 w 27"/>
                  <a:gd name="T67" fmla="*/ 10 h 39"/>
                  <a:gd name="T68" fmla="*/ 3 w 27"/>
                  <a:gd name="T69" fmla="*/ 3 h 39"/>
                  <a:gd name="T70" fmla="*/ 12 w 27"/>
                  <a:gd name="T71" fmla="*/ 0 h 39"/>
                  <a:gd name="T72" fmla="*/ 19 w 27"/>
                  <a:gd name="T73" fmla="*/ 2 h 39"/>
                  <a:gd name="T74" fmla="*/ 21 w 27"/>
                  <a:gd name="T75" fmla="*/ 2 h 39"/>
                  <a:gd name="T76" fmla="*/ 23 w 27"/>
                  <a:gd name="T77" fmla="*/ 2 h 39"/>
                  <a:gd name="T78" fmla="*/ 23 w 27"/>
                  <a:gd name="T79" fmla="*/ 0 h 39"/>
                  <a:gd name="T80" fmla="*/ 24 w 27"/>
                  <a:gd name="T8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39">
                    <a:moveTo>
                      <a:pt x="24" y="0"/>
                    </a:moveTo>
                    <a:cubicBezTo>
                      <a:pt x="24" y="13"/>
                      <a:pt x="24" y="13"/>
                      <a:pt x="24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1"/>
                      <a:pt x="22" y="9"/>
                      <a:pt x="21" y="7"/>
                    </a:cubicBezTo>
                    <a:cubicBezTo>
                      <a:pt x="20" y="6"/>
                      <a:pt x="19" y="5"/>
                      <a:pt x="17" y="4"/>
                    </a:cubicBezTo>
                    <a:cubicBezTo>
                      <a:pt x="16" y="3"/>
                      <a:pt x="14" y="2"/>
                      <a:pt x="12" y="2"/>
                    </a:cubicBezTo>
                    <a:cubicBezTo>
                      <a:pt x="10" y="2"/>
                      <a:pt x="8" y="3"/>
                      <a:pt x="7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5" y="10"/>
                      <a:pt x="6" y="11"/>
                    </a:cubicBezTo>
                    <a:cubicBezTo>
                      <a:pt x="7" y="13"/>
                      <a:pt x="10" y="14"/>
                      <a:pt x="15" y="17"/>
                    </a:cubicBezTo>
                    <a:cubicBezTo>
                      <a:pt x="19" y="19"/>
                      <a:pt x="21" y="20"/>
                      <a:pt x="23" y="21"/>
                    </a:cubicBezTo>
                    <a:cubicBezTo>
                      <a:pt x="24" y="22"/>
                      <a:pt x="25" y="23"/>
                      <a:pt x="26" y="25"/>
                    </a:cubicBezTo>
                    <a:cubicBezTo>
                      <a:pt x="27" y="26"/>
                      <a:pt x="27" y="27"/>
                      <a:pt x="27" y="29"/>
                    </a:cubicBezTo>
                    <a:cubicBezTo>
                      <a:pt x="27" y="32"/>
                      <a:pt x="26" y="34"/>
                      <a:pt x="24" y="36"/>
                    </a:cubicBezTo>
                    <a:cubicBezTo>
                      <a:pt x="21" y="38"/>
                      <a:pt x="18" y="39"/>
                      <a:pt x="14" y="39"/>
                    </a:cubicBezTo>
                    <a:cubicBezTo>
                      <a:pt x="13" y="39"/>
                      <a:pt x="12" y="39"/>
                      <a:pt x="11" y="39"/>
                    </a:cubicBezTo>
                    <a:cubicBezTo>
                      <a:pt x="10" y="39"/>
                      <a:pt x="9" y="38"/>
                      <a:pt x="7" y="38"/>
                    </a:cubicBezTo>
                    <a:cubicBezTo>
                      <a:pt x="5" y="37"/>
                      <a:pt x="4" y="37"/>
                      <a:pt x="3" y="37"/>
                    </a:cubicBezTo>
                    <a:cubicBezTo>
                      <a:pt x="3" y="37"/>
                      <a:pt x="2" y="37"/>
                      <a:pt x="2" y="37"/>
                    </a:cubicBezTo>
                    <a:cubicBezTo>
                      <a:pt x="2" y="38"/>
                      <a:pt x="1" y="38"/>
                      <a:pt x="1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9"/>
                      <a:pt x="3" y="31"/>
                      <a:pt x="3" y="32"/>
                    </a:cubicBezTo>
                    <a:cubicBezTo>
                      <a:pt x="4" y="34"/>
                      <a:pt x="6" y="35"/>
                      <a:pt x="8" y="36"/>
                    </a:cubicBezTo>
                    <a:cubicBezTo>
                      <a:pt x="9" y="37"/>
                      <a:pt x="11" y="37"/>
                      <a:pt x="14" y="37"/>
                    </a:cubicBezTo>
                    <a:cubicBezTo>
                      <a:pt x="16" y="37"/>
                      <a:pt x="18" y="36"/>
                      <a:pt x="20" y="35"/>
                    </a:cubicBezTo>
                    <a:cubicBezTo>
                      <a:pt x="21" y="34"/>
                      <a:pt x="22" y="33"/>
                      <a:pt x="22" y="31"/>
                    </a:cubicBezTo>
                    <a:cubicBezTo>
                      <a:pt x="22" y="30"/>
                      <a:pt x="21" y="29"/>
                      <a:pt x="21" y="28"/>
                    </a:cubicBezTo>
                    <a:cubicBezTo>
                      <a:pt x="20" y="27"/>
                      <a:pt x="20" y="26"/>
                      <a:pt x="18" y="26"/>
                    </a:cubicBezTo>
                    <a:cubicBezTo>
                      <a:pt x="18" y="25"/>
                      <a:pt x="15" y="24"/>
                      <a:pt x="12" y="22"/>
                    </a:cubicBezTo>
                    <a:cubicBezTo>
                      <a:pt x="8" y="20"/>
                      <a:pt x="6" y="19"/>
                      <a:pt x="4" y="18"/>
                    </a:cubicBezTo>
                    <a:cubicBezTo>
                      <a:pt x="3" y="17"/>
                      <a:pt x="2" y="16"/>
                      <a:pt x="1" y="14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7"/>
                      <a:pt x="1" y="5"/>
                      <a:pt x="3" y="3"/>
                    </a:cubicBezTo>
                    <a:cubicBezTo>
                      <a:pt x="5" y="1"/>
                      <a:pt x="8" y="0"/>
                      <a:pt x="12" y="0"/>
                    </a:cubicBezTo>
                    <a:cubicBezTo>
                      <a:pt x="14" y="0"/>
                      <a:pt x="16" y="1"/>
                      <a:pt x="19" y="2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2" y="2"/>
                      <a:pt x="22" y="2"/>
                      <a:pt x="23" y="2"/>
                    </a:cubicBezTo>
                    <a:cubicBezTo>
                      <a:pt x="23" y="2"/>
                      <a:pt x="23" y="1"/>
                      <a:pt x="23" y="0"/>
                    </a:cubicBezTo>
                    <a:lnTo>
                      <a:pt x="2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7" name="Freeform 36">
                <a:extLst>
                  <a:ext uri="{FF2B5EF4-FFF2-40B4-BE49-F238E27FC236}">
                    <a16:creationId xmlns="" xmlns:a16="http://schemas.microsoft.com/office/drawing/2014/main" id="{F5E6E3A5-73B5-1E41-B727-F23271B8A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6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8" name="Freeform 37">
                <a:extLst>
                  <a:ext uri="{FF2B5EF4-FFF2-40B4-BE49-F238E27FC236}">
                    <a16:creationId xmlns="" xmlns:a16="http://schemas.microsoft.com/office/drawing/2014/main" id="{F97CD2E2-A565-EA49-86F6-74433A50C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9" name="Freeform 38">
                <a:extLst>
                  <a:ext uri="{FF2B5EF4-FFF2-40B4-BE49-F238E27FC236}">
                    <a16:creationId xmlns="" xmlns:a16="http://schemas.microsoft.com/office/drawing/2014/main" id="{0B07A2A8-0638-044B-8FE9-CA694582D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326"/>
                <a:ext cx="82" cy="71"/>
              </a:xfrm>
              <a:custGeom>
                <a:avLst/>
                <a:gdLst>
                  <a:gd name="T0" fmla="*/ 29 w 43"/>
                  <a:gd name="T1" fmla="*/ 0 h 37"/>
                  <a:gd name="T2" fmla="*/ 43 w 43"/>
                  <a:gd name="T3" fmla="*/ 0 h 37"/>
                  <a:gd name="T4" fmla="*/ 43 w 43"/>
                  <a:gd name="T5" fmla="*/ 1 h 37"/>
                  <a:gd name="T6" fmla="*/ 42 w 43"/>
                  <a:gd name="T7" fmla="*/ 1 h 37"/>
                  <a:gd name="T8" fmla="*/ 40 w 43"/>
                  <a:gd name="T9" fmla="*/ 2 h 37"/>
                  <a:gd name="T10" fmla="*/ 37 w 43"/>
                  <a:gd name="T11" fmla="*/ 3 h 37"/>
                  <a:gd name="T12" fmla="*/ 34 w 43"/>
                  <a:gd name="T13" fmla="*/ 7 h 37"/>
                  <a:gd name="T14" fmla="*/ 24 w 43"/>
                  <a:gd name="T15" fmla="*/ 21 h 37"/>
                  <a:gd name="T16" fmla="*/ 24 w 43"/>
                  <a:gd name="T17" fmla="*/ 31 h 37"/>
                  <a:gd name="T18" fmla="*/ 25 w 43"/>
                  <a:gd name="T19" fmla="*/ 35 h 37"/>
                  <a:gd name="T20" fmla="*/ 29 w 43"/>
                  <a:gd name="T21" fmla="*/ 36 h 37"/>
                  <a:gd name="T22" fmla="*/ 30 w 43"/>
                  <a:gd name="T23" fmla="*/ 36 h 37"/>
                  <a:gd name="T24" fmla="*/ 30 w 43"/>
                  <a:gd name="T25" fmla="*/ 37 h 37"/>
                  <a:gd name="T26" fmla="*/ 13 w 43"/>
                  <a:gd name="T27" fmla="*/ 37 h 37"/>
                  <a:gd name="T28" fmla="*/ 13 w 43"/>
                  <a:gd name="T29" fmla="*/ 36 h 37"/>
                  <a:gd name="T30" fmla="*/ 14 w 43"/>
                  <a:gd name="T31" fmla="*/ 36 h 37"/>
                  <a:gd name="T32" fmla="*/ 18 w 43"/>
                  <a:gd name="T33" fmla="*/ 35 h 37"/>
                  <a:gd name="T34" fmla="*/ 18 w 43"/>
                  <a:gd name="T35" fmla="*/ 31 h 37"/>
                  <a:gd name="T36" fmla="*/ 18 w 43"/>
                  <a:gd name="T37" fmla="*/ 22 h 37"/>
                  <a:gd name="T38" fmla="*/ 7 w 43"/>
                  <a:gd name="T39" fmla="*/ 6 h 37"/>
                  <a:gd name="T40" fmla="*/ 4 w 43"/>
                  <a:gd name="T41" fmla="*/ 3 h 37"/>
                  <a:gd name="T42" fmla="*/ 1 w 43"/>
                  <a:gd name="T43" fmla="*/ 1 h 37"/>
                  <a:gd name="T44" fmla="*/ 0 w 43"/>
                  <a:gd name="T45" fmla="*/ 1 h 37"/>
                  <a:gd name="T46" fmla="*/ 0 w 43"/>
                  <a:gd name="T47" fmla="*/ 0 h 37"/>
                  <a:gd name="T48" fmla="*/ 17 w 43"/>
                  <a:gd name="T49" fmla="*/ 0 h 37"/>
                  <a:gd name="T50" fmla="*/ 17 w 43"/>
                  <a:gd name="T51" fmla="*/ 1 h 37"/>
                  <a:gd name="T52" fmla="*/ 16 w 43"/>
                  <a:gd name="T53" fmla="*/ 1 h 37"/>
                  <a:gd name="T54" fmla="*/ 14 w 43"/>
                  <a:gd name="T55" fmla="*/ 2 h 37"/>
                  <a:gd name="T56" fmla="*/ 13 w 43"/>
                  <a:gd name="T57" fmla="*/ 3 h 37"/>
                  <a:gd name="T58" fmla="*/ 14 w 43"/>
                  <a:gd name="T59" fmla="*/ 7 h 37"/>
                  <a:gd name="T60" fmla="*/ 23 w 43"/>
                  <a:gd name="T61" fmla="*/ 19 h 37"/>
                  <a:gd name="T62" fmla="*/ 31 w 43"/>
                  <a:gd name="T63" fmla="*/ 8 h 37"/>
                  <a:gd name="T64" fmla="*/ 33 w 43"/>
                  <a:gd name="T65" fmla="*/ 4 h 37"/>
                  <a:gd name="T66" fmla="*/ 32 w 43"/>
                  <a:gd name="T67" fmla="*/ 2 h 37"/>
                  <a:gd name="T68" fmla="*/ 31 w 43"/>
                  <a:gd name="T69" fmla="*/ 1 h 37"/>
                  <a:gd name="T70" fmla="*/ 29 w 43"/>
                  <a:gd name="T71" fmla="*/ 1 h 37"/>
                  <a:gd name="T72" fmla="*/ 29 w 43"/>
                  <a:gd name="T7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3" h="37">
                    <a:moveTo>
                      <a:pt x="29" y="0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1" y="1"/>
                      <a:pt x="40" y="2"/>
                    </a:cubicBezTo>
                    <a:cubicBezTo>
                      <a:pt x="39" y="2"/>
                      <a:pt x="38" y="3"/>
                      <a:pt x="37" y="3"/>
                    </a:cubicBezTo>
                    <a:cubicBezTo>
                      <a:pt x="36" y="4"/>
                      <a:pt x="35" y="6"/>
                      <a:pt x="34" y="7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3"/>
                      <a:pt x="24" y="35"/>
                      <a:pt x="25" y="35"/>
                    </a:cubicBezTo>
                    <a:cubicBezTo>
                      <a:pt x="26" y="36"/>
                      <a:pt x="27" y="36"/>
                      <a:pt x="29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6"/>
                      <a:pt x="17" y="36"/>
                      <a:pt x="18" y="35"/>
                    </a:cubicBezTo>
                    <a:cubicBezTo>
                      <a:pt x="18" y="34"/>
                      <a:pt x="18" y="33"/>
                      <a:pt x="18" y="3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5"/>
                      <a:pt x="5" y="3"/>
                      <a:pt x="4" y="3"/>
                    </a:cubicBezTo>
                    <a:cubicBezTo>
                      <a:pt x="4" y="3"/>
                      <a:pt x="3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5" y="1"/>
                      <a:pt x="14" y="2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3" y="4"/>
                      <a:pt x="13" y="5"/>
                      <a:pt x="14" y="7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2" y="6"/>
                      <a:pt x="33" y="5"/>
                      <a:pt x="33" y="4"/>
                    </a:cubicBezTo>
                    <a:cubicBezTo>
                      <a:pt x="33" y="3"/>
                      <a:pt x="33" y="3"/>
                      <a:pt x="32" y="2"/>
                    </a:cubicBezTo>
                    <a:cubicBezTo>
                      <a:pt x="32" y="2"/>
                      <a:pt x="32" y="2"/>
                      <a:pt x="31" y="1"/>
                    </a:cubicBezTo>
                    <a:cubicBezTo>
                      <a:pt x="31" y="1"/>
                      <a:pt x="30" y="1"/>
                      <a:pt x="29" y="1"/>
                    </a:cubicBezTo>
                    <a:lnTo>
                      <a:pt x="2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0" name="Freeform 39">
                <a:extLst>
                  <a:ext uri="{FF2B5EF4-FFF2-40B4-BE49-F238E27FC236}">
                    <a16:creationId xmlns="" xmlns:a16="http://schemas.microsoft.com/office/drawing/2014/main" id="{07F291A6-512A-CB4D-90B4-AA9BA0FF3B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0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4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4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0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3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1" name="Freeform 40">
                <a:extLst>
                  <a:ext uri="{FF2B5EF4-FFF2-40B4-BE49-F238E27FC236}">
                    <a16:creationId xmlns="" xmlns:a16="http://schemas.microsoft.com/office/drawing/2014/main" id="{DD39AC5E-FF30-7941-A502-D68BD703C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326"/>
                <a:ext cx="59" cy="71"/>
              </a:xfrm>
              <a:custGeom>
                <a:avLst/>
                <a:gdLst>
                  <a:gd name="T0" fmla="*/ 12 w 31"/>
                  <a:gd name="T1" fmla="*/ 2 h 37"/>
                  <a:gd name="T2" fmla="*/ 12 w 31"/>
                  <a:gd name="T3" fmla="*/ 17 h 37"/>
                  <a:gd name="T4" fmla="*/ 19 w 31"/>
                  <a:gd name="T5" fmla="*/ 17 h 37"/>
                  <a:gd name="T6" fmla="*/ 23 w 31"/>
                  <a:gd name="T7" fmla="*/ 16 h 37"/>
                  <a:gd name="T8" fmla="*/ 25 w 31"/>
                  <a:gd name="T9" fmla="*/ 12 h 37"/>
                  <a:gd name="T10" fmla="*/ 26 w 31"/>
                  <a:gd name="T11" fmla="*/ 12 h 37"/>
                  <a:gd name="T12" fmla="*/ 26 w 31"/>
                  <a:gd name="T13" fmla="*/ 24 h 37"/>
                  <a:gd name="T14" fmla="*/ 25 w 31"/>
                  <a:gd name="T15" fmla="*/ 24 h 37"/>
                  <a:gd name="T16" fmla="*/ 24 w 31"/>
                  <a:gd name="T17" fmla="*/ 21 h 37"/>
                  <a:gd name="T18" fmla="*/ 22 w 31"/>
                  <a:gd name="T19" fmla="*/ 20 h 37"/>
                  <a:gd name="T20" fmla="*/ 19 w 31"/>
                  <a:gd name="T21" fmla="*/ 19 h 37"/>
                  <a:gd name="T22" fmla="*/ 12 w 31"/>
                  <a:gd name="T23" fmla="*/ 19 h 37"/>
                  <a:gd name="T24" fmla="*/ 12 w 31"/>
                  <a:gd name="T25" fmla="*/ 31 h 37"/>
                  <a:gd name="T26" fmla="*/ 12 w 31"/>
                  <a:gd name="T27" fmla="*/ 34 h 37"/>
                  <a:gd name="T28" fmla="*/ 13 w 31"/>
                  <a:gd name="T29" fmla="*/ 36 h 37"/>
                  <a:gd name="T30" fmla="*/ 16 w 31"/>
                  <a:gd name="T31" fmla="*/ 36 h 37"/>
                  <a:gd name="T32" fmla="*/ 18 w 31"/>
                  <a:gd name="T33" fmla="*/ 36 h 37"/>
                  <a:gd name="T34" fmla="*/ 18 w 31"/>
                  <a:gd name="T35" fmla="*/ 37 h 37"/>
                  <a:gd name="T36" fmla="*/ 0 w 31"/>
                  <a:gd name="T37" fmla="*/ 37 h 37"/>
                  <a:gd name="T38" fmla="*/ 0 w 31"/>
                  <a:gd name="T39" fmla="*/ 36 h 37"/>
                  <a:gd name="T40" fmla="*/ 1 w 31"/>
                  <a:gd name="T41" fmla="*/ 36 h 37"/>
                  <a:gd name="T42" fmla="*/ 5 w 31"/>
                  <a:gd name="T43" fmla="*/ 35 h 37"/>
                  <a:gd name="T44" fmla="*/ 6 w 31"/>
                  <a:gd name="T45" fmla="*/ 31 h 37"/>
                  <a:gd name="T46" fmla="*/ 6 w 31"/>
                  <a:gd name="T47" fmla="*/ 7 h 37"/>
                  <a:gd name="T48" fmla="*/ 5 w 31"/>
                  <a:gd name="T49" fmla="*/ 3 h 37"/>
                  <a:gd name="T50" fmla="*/ 4 w 31"/>
                  <a:gd name="T51" fmla="*/ 2 h 37"/>
                  <a:gd name="T52" fmla="*/ 1 w 31"/>
                  <a:gd name="T53" fmla="*/ 1 h 37"/>
                  <a:gd name="T54" fmla="*/ 0 w 31"/>
                  <a:gd name="T55" fmla="*/ 1 h 37"/>
                  <a:gd name="T56" fmla="*/ 0 w 31"/>
                  <a:gd name="T57" fmla="*/ 0 h 37"/>
                  <a:gd name="T58" fmla="*/ 31 w 31"/>
                  <a:gd name="T59" fmla="*/ 0 h 37"/>
                  <a:gd name="T60" fmla="*/ 31 w 31"/>
                  <a:gd name="T61" fmla="*/ 8 h 37"/>
                  <a:gd name="T62" fmla="*/ 30 w 31"/>
                  <a:gd name="T63" fmla="*/ 8 h 37"/>
                  <a:gd name="T64" fmla="*/ 28 w 31"/>
                  <a:gd name="T65" fmla="*/ 4 h 37"/>
                  <a:gd name="T66" fmla="*/ 26 w 31"/>
                  <a:gd name="T67" fmla="*/ 3 h 37"/>
                  <a:gd name="T68" fmla="*/ 21 w 31"/>
                  <a:gd name="T69" fmla="*/ 2 h 37"/>
                  <a:gd name="T70" fmla="*/ 12 w 31"/>
                  <a:gd name="T71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1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1" y="17"/>
                      <a:pt x="22" y="16"/>
                      <a:pt x="23" y="16"/>
                    </a:cubicBezTo>
                    <a:cubicBezTo>
                      <a:pt x="24" y="15"/>
                      <a:pt x="24" y="14"/>
                      <a:pt x="25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3"/>
                      <a:pt x="24" y="22"/>
                      <a:pt x="24" y="21"/>
                    </a:cubicBezTo>
                    <a:cubicBezTo>
                      <a:pt x="24" y="20"/>
                      <a:pt x="23" y="20"/>
                      <a:pt x="22" y="20"/>
                    </a:cubicBezTo>
                    <a:cubicBezTo>
                      <a:pt x="22" y="19"/>
                      <a:pt x="21" y="19"/>
                      <a:pt x="19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5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9" y="6"/>
                      <a:pt x="29" y="5"/>
                      <a:pt x="28" y="4"/>
                    </a:cubicBezTo>
                    <a:cubicBezTo>
                      <a:pt x="27" y="4"/>
                      <a:pt x="27" y="3"/>
                      <a:pt x="26" y="3"/>
                    </a:cubicBezTo>
                    <a:cubicBezTo>
                      <a:pt x="25" y="2"/>
                      <a:pt x="23" y="2"/>
                      <a:pt x="21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2" name="Freeform 41">
                <a:extLst>
                  <a:ext uri="{FF2B5EF4-FFF2-40B4-BE49-F238E27FC236}">
                    <a16:creationId xmlns="" xmlns:a16="http://schemas.microsoft.com/office/drawing/2014/main" id="{665491AC-7AFD-A641-9993-570298D1BF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45" y="2326"/>
                <a:ext cx="59" cy="71"/>
              </a:xfrm>
              <a:custGeom>
                <a:avLst/>
                <a:gdLst>
                  <a:gd name="T0" fmla="*/ 11 w 31"/>
                  <a:gd name="T1" fmla="*/ 20 h 37"/>
                  <a:gd name="T2" fmla="*/ 11 w 31"/>
                  <a:gd name="T3" fmla="*/ 31 h 37"/>
                  <a:gd name="T4" fmla="*/ 12 w 31"/>
                  <a:gd name="T5" fmla="*/ 35 h 37"/>
                  <a:gd name="T6" fmla="*/ 16 w 31"/>
                  <a:gd name="T7" fmla="*/ 36 h 37"/>
                  <a:gd name="T8" fmla="*/ 17 w 31"/>
                  <a:gd name="T9" fmla="*/ 36 h 37"/>
                  <a:gd name="T10" fmla="*/ 17 w 31"/>
                  <a:gd name="T11" fmla="*/ 37 h 37"/>
                  <a:gd name="T12" fmla="*/ 0 w 31"/>
                  <a:gd name="T13" fmla="*/ 37 h 37"/>
                  <a:gd name="T14" fmla="*/ 0 w 31"/>
                  <a:gd name="T15" fmla="*/ 36 h 37"/>
                  <a:gd name="T16" fmla="*/ 1 w 31"/>
                  <a:gd name="T17" fmla="*/ 36 h 37"/>
                  <a:gd name="T18" fmla="*/ 5 w 31"/>
                  <a:gd name="T19" fmla="*/ 35 h 37"/>
                  <a:gd name="T20" fmla="*/ 6 w 31"/>
                  <a:gd name="T21" fmla="*/ 31 h 37"/>
                  <a:gd name="T22" fmla="*/ 6 w 31"/>
                  <a:gd name="T23" fmla="*/ 7 h 37"/>
                  <a:gd name="T24" fmla="*/ 5 w 31"/>
                  <a:gd name="T25" fmla="*/ 2 h 37"/>
                  <a:gd name="T26" fmla="*/ 1 w 31"/>
                  <a:gd name="T27" fmla="*/ 1 h 37"/>
                  <a:gd name="T28" fmla="*/ 0 w 31"/>
                  <a:gd name="T29" fmla="*/ 1 h 37"/>
                  <a:gd name="T30" fmla="*/ 0 w 31"/>
                  <a:gd name="T31" fmla="*/ 0 h 37"/>
                  <a:gd name="T32" fmla="*/ 15 w 31"/>
                  <a:gd name="T33" fmla="*/ 0 h 37"/>
                  <a:gd name="T34" fmla="*/ 24 w 31"/>
                  <a:gd name="T35" fmla="*/ 1 h 37"/>
                  <a:gd name="T36" fmla="*/ 29 w 31"/>
                  <a:gd name="T37" fmla="*/ 5 h 37"/>
                  <a:gd name="T38" fmla="*/ 31 w 31"/>
                  <a:gd name="T39" fmla="*/ 10 h 37"/>
                  <a:gd name="T40" fmla="*/ 28 w 31"/>
                  <a:gd name="T41" fmla="*/ 18 h 37"/>
                  <a:gd name="T42" fmla="*/ 18 w 31"/>
                  <a:gd name="T43" fmla="*/ 21 h 37"/>
                  <a:gd name="T44" fmla="*/ 15 w 31"/>
                  <a:gd name="T45" fmla="*/ 20 h 37"/>
                  <a:gd name="T46" fmla="*/ 11 w 31"/>
                  <a:gd name="T47" fmla="*/ 20 h 37"/>
                  <a:gd name="T48" fmla="*/ 11 w 31"/>
                  <a:gd name="T49" fmla="*/ 18 h 37"/>
                  <a:gd name="T50" fmla="*/ 14 w 31"/>
                  <a:gd name="T51" fmla="*/ 19 h 37"/>
                  <a:gd name="T52" fmla="*/ 16 w 31"/>
                  <a:gd name="T53" fmla="*/ 19 h 37"/>
                  <a:gd name="T54" fmla="*/ 22 w 31"/>
                  <a:gd name="T55" fmla="*/ 17 h 37"/>
                  <a:gd name="T56" fmla="*/ 24 w 31"/>
                  <a:gd name="T57" fmla="*/ 11 h 37"/>
                  <a:gd name="T58" fmla="*/ 23 w 31"/>
                  <a:gd name="T59" fmla="*/ 6 h 37"/>
                  <a:gd name="T60" fmla="*/ 20 w 31"/>
                  <a:gd name="T61" fmla="*/ 3 h 37"/>
                  <a:gd name="T62" fmla="*/ 15 w 31"/>
                  <a:gd name="T63" fmla="*/ 2 h 37"/>
                  <a:gd name="T64" fmla="*/ 11 w 31"/>
                  <a:gd name="T65" fmla="*/ 3 h 37"/>
                  <a:gd name="T66" fmla="*/ 11 w 31"/>
                  <a:gd name="T67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" h="37">
                    <a:moveTo>
                      <a:pt x="11" y="20"/>
                    </a:move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2" y="35"/>
                      <a:pt x="12" y="35"/>
                    </a:cubicBezTo>
                    <a:cubicBezTo>
                      <a:pt x="13" y="36"/>
                      <a:pt x="14" y="36"/>
                      <a:pt x="16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9" y="0"/>
                      <a:pt x="21" y="0"/>
                      <a:pt x="24" y="1"/>
                    </a:cubicBezTo>
                    <a:cubicBezTo>
                      <a:pt x="26" y="2"/>
                      <a:pt x="27" y="3"/>
                      <a:pt x="29" y="5"/>
                    </a:cubicBezTo>
                    <a:cubicBezTo>
                      <a:pt x="30" y="6"/>
                      <a:pt x="31" y="8"/>
                      <a:pt x="31" y="10"/>
                    </a:cubicBezTo>
                    <a:cubicBezTo>
                      <a:pt x="31" y="13"/>
                      <a:pt x="30" y="16"/>
                      <a:pt x="28" y="18"/>
                    </a:cubicBezTo>
                    <a:cubicBezTo>
                      <a:pt x="26" y="20"/>
                      <a:pt x="22" y="21"/>
                      <a:pt x="18" y="21"/>
                    </a:cubicBezTo>
                    <a:cubicBezTo>
                      <a:pt x="17" y="21"/>
                      <a:pt x="16" y="21"/>
                      <a:pt x="15" y="20"/>
                    </a:cubicBezTo>
                    <a:cubicBezTo>
                      <a:pt x="14" y="20"/>
                      <a:pt x="13" y="20"/>
                      <a:pt x="11" y="20"/>
                    </a:cubicBezTo>
                    <a:close/>
                    <a:moveTo>
                      <a:pt x="11" y="18"/>
                    </a:moveTo>
                    <a:cubicBezTo>
                      <a:pt x="13" y="18"/>
                      <a:pt x="13" y="19"/>
                      <a:pt x="14" y="19"/>
                    </a:cubicBezTo>
                    <a:cubicBezTo>
                      <a:pt x="15" y="19"/>
                      <a:pt x="16" y="19"/>
                      <a:pt x="16" y="19"/>
                    </a:cubicBezTo>
                    <a:cubicBezTo>
                      <a:pt x="19" y="19"/>
                      <a:pt x="20" y="18"/>
                      <a:pt x="22" y="17"/>
                    </a:cubicBezTo>
                    <a:cubicBezTo>
                      <a:pt x="23" y="15"/>
                      <a:pt x="24" y="13"/>
                      <a:pt x="24" y="11"/>
                    </a:cubicBezTo>
                    <a:cubicBezTo>
                      <a:pt x="24" y="9"/>
                      <a:pt x="24" y="8"/>
                      <a:pt x="23" y="6"/>
                    </a:cubicBezTo>
                    <a:cubicBezTo>
                      <a:pt x="22" y="5"/>
                      <a:pt x="21" y="4"/>
                      <a:pt x="20" y="3"/>
                    </a:cubicBezTo>
                    <a:cubicBezTo>
                      <a:pt x="19" y="3"/>
                      <a:pt x="17" y="2"/>
                      <a:pt x="15" y="2"/>
                    </a:cubicBezTo>
                    <a:cubicBezTo>
                      <a:pt x="14" y="2"/>
                      <a:pt x="13" y="2"/>
                      <a:pt x="11" y="3"/>
                    </a:cubicBezTo>
                    <a:lnTo>
                      <a:pt x="11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3" name="Freeform 42">
                <a:extLst>
                  <a:ext uri="{FF2B5EF4-FFF2-40B4-BE49-F238E27FC236}">
                    <a16:creationId xmlns="" xmlns:a16="http://schemas.microsoft.com/office/drawing/2014/main" id="{682250B1-DE83-4B4C-92E1-ED66D6180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326"/>
                <a:ext cx="67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4" y="19"/>
                      <a:pt x="22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2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5" y="35"/>
                      <a:pt x="5" y="35"/>
                      <a:pt x="5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4" name="Freeform 43">
                <a:extLst>
                  <a:ext uri="{FF2B5EF4-FFF2-40B4-BE49-F238E27FC236}">
                    <a16:creationId xmlns="" xmlns:a16="http://schemas.microsoft.com/office/drawing/2014/main" id="{90C0FAD2-E7BF-824C-BE24-87B808D01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5" name="Freeform 44">
                <a:extLst>
                  <a:ext uri="{FF2B5EF4-FFF2-40B4-BE49-F238E27FC236}">
                    <a16:creationId xmlns="" xmlns:a16="http://schemas.microsoft.com/office/drawing/2014/main" id="{6D7E4C19-8FD2-1D41-9830-BDBA62B99E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51" y="2326"/>
                <a:ext cx="79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5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2 w 41"/>
                  <a:gd name="T69" fmla="*/ 16 h 37"/>
                  <a:gd name="T70" fmla="*/ 25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1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4" y="18"/>
                    </a:cubicBezTo>
                    <a:cubicBezTo>
                      <a:pt x="18" y="18"/>
                      <a:pt x="20" y="17"/>
                      <a:pt x="22" y="16"/>
                    </a:cubicBezTo>
                    <a:cubicBezTo>
                      <a:pt x="24" y="14"/>
                      <a:pt x="25" y="12"/>
                      <a:pt x="25" y="10"/>
                    </a:cubicBezTo>
                    <a:cubicBezTo>
                      <a:pt x="25" y="8"/>
                      <a:pt x="25" y="6"/>
                      <a:pt x="23" y="4"/>
                    </a:cubicBezTo>
                    <a:cubicBezTo>
                      <a:pt x="21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6" name="Freeform 45">
                <a:extLst>
                  <a:ext uri="{FF2B5EF4-FFF2-40B4-BE49-F238E27FC236}">
                    <a16:creationId xmlns="" xmlns:a16="http://schemas.microsoft.com/office/drawing/2014/main" id="{F50EC3C1-3657-EB42-BBF9-8DD99BF3E6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32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5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5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1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4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7" name="Freeform 46">
                <a:extLst>
                  <a:ext uri="{FF2B5EF4-FFF2-40B4-BE49-F238E27FC236}">
                    <a16:creationId xmlns="" xmlns:a16="http://schemas.microsoft.com/office/drawing/2014/main" id="{997DFEA9-CD92-8E48-B3AA-A70F82ED7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326"/>
                <a:ext cx="68" cy="71"/>
              </a:xfrm>
              <a:custGeom>
                <a:avLst/>
                <a:gdLst>
                  <a:gd name="T0" fmla="*/ 35 w 36"/>
                  <a:gd name="T1" fmla="*/ 27 h 37"/>
                  <a:gd name="T2" fmla="*/ 36 w 36"/>
                  <a:gd name="T3" fmla="*/ 27 h 37"/>
                  <a:gd name="T4" fmla="*/ 32 w 36"/>
                  <a:gd name="T5" fmla="*/ 37 h 37"/>
                  <a:gd name="T6" fmla="*/ 0 w 36"/>
                  <a:gd name="T7" fmla="*/ 37 h 37"/>
                  <a:gd name="T8" fmla="*/ 0 w 36"/>
                  <a:gd name="T9" fmla="*/ 36 h 37"/>
                  <a:gd name="T10" fmla="*/ 2 w 36"/>
                  <a:gd name="T11" fmla="*/ 36 h 37"/>
                  <a:gd name="T12" fmla="*/ 6 w 36"/>
                  <a:gd name="T13" fmla="*/ 35 h 37"/>
                  <a:gd name="T14" fmla="*/ 6 w 36"/>
                  <a:gd name="T15" fmla="*/ 31 h 37"/>
                  <a:gd name="T16" fmla="*/ 6 w 36"/>
                  <a:gd name="T17" fmla="*/ 7 h 37"/>
                  <a:gd name="T18" fmla="*/ 5 w 36"/>
                  <a:gd name="T19" fmla="*/ 2 h 37"/>
                  <a:gd name="T20" fmla="*/ 2 w 36"/>
                  <a:gd name="T21" fmla="*/ 1 h 37"/>
                  <a:gd name="T22" fmla="*/ 0 w 36"/>
                  <a:gd name="T23" fmla="*/ 1 h 37"/>
                  <a:gd name="T24" fmla="*/ 0 w 36"/>
                  <a:gd name="T25" fmla="*/ 0 h 37"/>
                  <a:gd name="T26" fmla="*/ 19 w 36"/>
                  <a:gd name="T27" fmla="*/ 0 h 37"/>
                  <a:gd name="T28" fmla="*/ 19 w 36"/>
                  <a:gd name="T29" fmla="*/ 1 h 37"/>
                  <a:gd name="T30" fmla="*/ 14 w 36"/>
                  <a:gd name="T31" fmla="*/ 2 h 37"/>
                  <a:gd name="T32" fmla="*/ 13 w 36"/>
                  <a:gd name="T33" fmla="*/ 3 h 37"/>
                  <a:gd name="T34" fmla="*/ 12 w 36"/>
                  <a:gd name="T35" fmla="*/ 7 h 37"/>
                  <a:gd name="T36" fmla="*/ 12 w 36"/>
                  <a:gd name="T37" fmla="*/ 31 h 37"/>
                  <a:gd name="T38" fmla="*/ 13 w 36"/>
                  <a:gd name="T39" fmla="*/ 34 h 37"/>
                  <a:gd name="T40" fmla="*/ 14 w 36"/>
                  <a:gd name="T41" fmla="*/ 35 h 37"/>
                  <a:gd name="T42" fmla="*/ 18 w 36"/>
                  <a:gd name="T43" fmla="*/ 35 h 37"/>
                  <a:gd name="T44" fmla="*/ 21 w 36"/>
                  <a:gd name="T45" fmla="*/ 35 h 37"/>
                  <a:gd name="T46" fmla="*/ 28 w 36"/>
                  <a:gd name="T47" fmla="*/ 34 h 37"/>
                  <a:gd name="T48" fmla="*/ 32 w 36"/>
                  <a:gd name="T49" fmla="*/ 32 h 37"/>
                  <a:gd name="T50" fmla="*/ 35 w 36"/>
                  <a:gd name="T51" fmla="*/ 2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5" y="27"/>
                    </a:moveTo>
                    <a:cubicBezTo>
                      <a:pt x="36" y="27"/>
                      <a:pt x="36" y="27"/>
                      <a:pt x="36" y="2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7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2"/>
                      <a:pt x="12" y="33"/>
                      <a:pt x="13" y="34"/>
                    </a:cubicBezTo>
                    <a:cubicBezTo>
                      <a:pt x="13" y="34"/>
                      <a:pt x="13" y="35"/>
                      <a:pt x="14" y="35"/>
                    </a:cubicBezTo>
                    <a:cubicBezTo>
                      <a:pt x="14" y="35"/>
                      <a:pt x="16" y="35"/>
                      <a:pt x="18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5" y="35"/>
                      <a:pt x="27" y="35"/>
                      <a:pt x="28" y="34"/>
                    </a:cubicBezTo>
                    <a:cubicBezTo>
                      <a:pt x="29" y="34"/>
                      <a:pt x="30" y="33"/>
                      <a:pt x="32" y="32"/>
                    </a:cubicBezTo>
                    <a:cubicBezTo>
                      <a:pt x="33" y="31"/>
                      <a:pt x="34" y="29"/>
                      <a:pt x="35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8" name="Freeform 47">
                <a:extLst>
                  <a:ext uri="{FF2B5EF4-FFF2-40B4-BE49-F238E27FC236}">
                    <a16:creationId xmlns="" xmlns:a16="http://schemas.microsoft.com/office/drawing/2014/main" id="{A96AB466-A713-274A-8464-D2610F54B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326"/>
                <a:ext cx="67" cy="71"/>
              </a:xfrm>
              <a:custGeom>
                <a:avLst/>
                <a:gdLst>
                  <a:gd name="T0" fmla="*/ 11 w 35"/>
                  <a:gd name="T1" fmla="*/ 2 h 37"/>
                  <a:gd name="T2" fmla="*/ 11 w 35"/>
                  <a:gd name="T3" fmla="*/ 17 h 37"/>
                  <a:gd name="T4" fmla="*/ 20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0 w 35"/>
                  <a:gd name="T21" fmla="*/ 19 h 37"/>
                  <a:gd name="T22" fmla="*/ 11 w 35"/>
                  <a:gd name="T23" fmla="*/ 19 h 37"/>
                  <a:gd name="T24" fmla="*/ 11 w 35"/>
                  <a:gd name="T25" fmla="*/ 31 h 37"/>
                  <a:gd name="T26" fmla="*/ 12 w 35"/>
                  <a:gd name="T27" fmla="*/ 34 h 37"/>
                  <a:gd name="T28" fmla="*/ 12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1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1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1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1" y="2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6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4"/>
                      <a:pt x="12" y="34"/>
                    </a:cubicBezTo>
                    <a:cubicBezTo>
                      <a:pt x="12" y="34"/>
                      <a:pt x="12" y="35"/>
                      <a:pt x="12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2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4" y="35"/>
                      <a:pt x="5" y="35"/>
                      <a:pt x="5" y="34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9" name="Freeform 48">
                <a:extLst>
                  <a:ext uri="{FF2B5EF4-FFF2-40B4-BE49-F238E27FC236}">
                    <a16:creationId xmlns="" xmlns:a16="http://schemas.microsoft.com/office/drawing/2014/main" id="{D9F1604F-D96E-D245-9ECC-42A1F28FE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9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7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30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39" y="2"/>
                      <a:pt x="39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8" y="29"/>
                      <a:pt x="37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8" y="38"/>
                      <a:pt x="14" y="37"/>
                      <a:pt x="12" y="36"/>
                    </a:cubicBezTo>
                    <a:cubicBezTo>
                      <a:pt x="10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5" y="33"/>
                      <a:pt x="16" y="34"/>
                      <a:pt x="17" y="35"/>
                    </a:cubicBezTo>
                    <a:cubicBezTo>
                      <a:pt x="19" y="35"/>
                      <a:pt x="20" y="36"/>
                      <a:pt x="22" y="36"/>
                    </a:cubicBezTo>
                    <a:cubicBezTo>
                      <a:pt x="25" y="36"/>
                      <a:pt x="28" y="35"/>
                      <a:pt x="30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4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90" name="Freeform 49">
                <a:extLst>
                  <a:ext uri="{FF2B5EF4-FFF2-40B4-BE49-F238E27FC236}">
                    <a16:creationId xmlns="" xmlns:a16="http://schemas.microsoft.com/office/drawing/2014/main" id="{2723F882-54AD-A24F-BB61-CA2B6E413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326"/>
                <a:ext cx="101" cy="71"/>
              </a:xfrm>
              <a:custGeom>
                <a:avLst/>
                <a:gdLst>
                  <a:gd name="T0" fmla="*/ 24 w 53"/>
                  <a:gd name="T1" fmla="*/ 37 h 37"/>
                  <a:gd name="T2" fmla="*/ 8 w 53"/>
                  <a:gd name="T3" fmla="*/ 6 h 37"/>
                  <a:gd name="T4" fmla="*/ 8 w 53"/>
                  <a:gd name="T5" fmla="*/ 31 h 37"/>
                  <a:gd name="T6" fmla="*/ 9 w 53"/>
                  <a:gd name="T7" fmla="*/ 35 h 37"/>
                  <a:gd name="T8" fmla="*/ 13 w 53"/>
                  <a:gd name="T9" fmla="*/ 36 h 37"/>
                  <a:gd name="T10" fmla="*/ 14 w 53"/>
                  <a:gd name="T11" fmla="*/ 36 h 37"/>
                  <a:gd name="T12" fmla="*/ 14 w 53"/>
                  <a:gd name="T13" fmla="*/ 37 h 37"/>
                  <a:gd name="T14" fmla="*/ 0 w 53"/>
                  <a:gd name="T15" fmla="*/ 37 h 37"/>
                  <a:gd name="T16" fmla="*/ 0 w 53"/>
                  <a:gd name="T17" fmla="*/ 36 h 37"/>
                  <a:gd name="T18" fmla="*/ 1 w 53"/>
                  <a:gd name="T19" fmla="*/ 36 h 37"/>
                  <a:gd name="T20" fmla="*/ 5 w 53"/>
                  <a:gd name="T21" fmla="*/ 35 h 37"/>
                  <a:gd name="T22" fmla="*/ 6 w 53"/>
                  <a:gd name="T23" fmla="*/ 31 h 37"/>
                  <a:gd name="T24" fmla="*/ 6 w 53"/>
                  <a:gd name="T25" fmla="*/ 6 h 37"/>
                  <a:gd name="T26" fmla="*/ 5 w 53"/>
                  <a:gd name="T27" fmla="*/ 3 h 37"/>
                  <a:gd name="T28" fmla="*/ 3 w 53"/>
                  <a:gd name="T29" fmla="*/ 2 h 37"/>
                  <a:gd name="T30" fmla="*/ 0 w 53"/>
                  <a:gd name="T31" fmla="*/ 1 h 37"/>
                  <a:gd name="T32" fmla="*/ 0 w 53"/>
                  <a:gd name="T33" fmla="*/ 0 h 37"/>
                  <a:gd name="T34" fmla="*/ 12 w 53"/>
                  <a:gd name="T35" fmla="*/ 0 h 37"/>
                  <a:gd name="T36" fmla="*/ 26 w 53"/>
                  <a:gd name="T37" fmla="*/ 29 h 37"/>
                  <a:gd name="T38" fmla="*/ 41 w 53"/>
                  <a:gd name="T39" fmla="*/ 0 h 37"/>
                  <a:gd name="T40" fmla="*/ 53 w 53"/>
                  <a:gd name="T41" fmla="*/ 0 h 37"/>
                  <a:gd name="T42" fmla="*/ 53 w 53"/>
                  <a:gd name="T43" fmla="*/ 1 h 37"/>
                  <a:gd name="T44" fmla="*/ 51 w 53"/>
                  <a:gd name="T45" fmla="*/ 1 h 37"/>
                  <a:gd name="T46" fmla="*/ 48 w 53"/>
                  <a:gd name="T47" fmla="*/ 2 h 37"/>
                  <a:gd name="T48" fmla="*/ 47 w 53"/>
                  <a:gd name="T49" fmla="*/ 6 h 37"/>
                  <a:gd name="T50" fmla="*/ 47 w 53"/>
                  <a:gd name="T51" fmla="*/ 31 h 37"/>
                  <a:gd name="T52" fmla="*/ 48 w 53"/>
                  <a:gd name="T53" fmla="*/ 35 h 37"/>
                  <a:gd name="T54" fmla="*/ 51 w 53"/>
                  <a:gd name="T55" fmla="*/ 36 h 37"/>
                  <a:gd name="T56" fmla="*/ 53 w 53"/>
                  <a:gd name="T57" fmla="*/ 36 h 37"/>
                  <a:gd name="T58" fmla="*/ 53 w 53"/>
                  <a:gd name="T59" fmla="*/ 37 h 37"/>
                  <a:gd name="T60" fmla="*/ 35 w 53"/>
                  <a:gd name="T61" fmla="*/ 37 h 37"/>
                  <a:gd name="T62" fmla="*/ 35 w 53"/>
                  <a:gd name="T63" fmla="*/ 36 h 37"/>
                  <a:gd name="T64" fmla="*/ 37 w 53"/>
                  <a:gd name="T65" fmla="*/ 36 h 37"/>
                  <a:gd name="T66" fmla="*/ 40 w 53"/>
                  <a:gd name="T67" fmla="*/ 35 h 37"/>
                  <a:gd name="T68" fmla="*/ 41 w 53"/>
                  <a:gd name="T69" fmla="*/ 31 h 37"/>
                  <a:gd name="T70" fmla="*/ 41 w 53"/>
                  <a:gd name="T71" fmla="*/ 6 h 37"/>
                  <a:gd name="T72" fmla="*/ 25 w 53"/>
                  <a:gd name="T73" fmla="*/ 37 h 37"/>
                  <a:gd name="T74" fmla="*/ 24 w 53"/>
                  <a:gd name="T75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3" h="37">
                    <a:moveTo>
                      <a:pt x="24" y="37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33"/>
                      <a:pt x="9" y="35"/>
                      <a:pt x="9" y="35"/>
                    </a:cubicBezTo>
                    <a:cubicBezTo>
                      <a:pt x="10" y="36"/>
                      <a:pt x="11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0" y="1"/>
                      <a:pt x="48" y="2"/>
                      <a:pt x="48" y="2"/>
                    </a:cubicBezTo>
                    <a:cubicBezTo>
                      <a:pt x="47" y="3"/>
                      <a:pt x="47" y="4"/>
                      <a:pt x="47" y="6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3"/>
                      <a:pt x="47" y="35"/>
                      <a:pt x="48" y="35"/>
                    </a:cubicBezTo>
                    <a:cubicBezTo>
                      <a:pt x="49" y="36"/>
                      <a:pt x="50" y="36"/>
                      <a:pt x="51" y="36"/>
                    </a:cubicBezTo>
                    <a:cubicBezTo>
                      <a:pt x="53" y="36"/>
                      <a:pt x="53" y="36"/>
                      <a:pt x="53" y="36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8" y="36"/>
                      <a:pt x="40" y="36"/>
                      <a:pt x="40" y="35"/>
                    </a:cubicBezTo>
                    <a:cubicBezTo>
                      <a:pt x="41" y="34"/>
                      <a:pt x="41" y="33"/>
                      <a:pt x="41" y="31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25" y="37"/>
                      <a:pt x="25" y="37"/>
                      <a:pt x="25" y="37"/>
                    </a:cubicBezTo>
                    <a:lnTo>
                      <a:pt x="24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  <p:grpSp>
          <p:nvGrpSpPr>
            <p:cNvPr id="123" name="Group 67">
              <a:extLst>
                <a:ext uri="{FF2B5EF4-FFF2-40B4-BE49-F238E27FC236}">
                  <a16:creationId xmlns="" xmlns:a16="http://schemas.microsoft.com/office/drawing/2014/main" id="{A0D298E6-2680-F346-B186-5D2B18913BC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595040" y="83506"/>
              <a:ext cx="533403" cy="535137"/>
              <a:chOff x="594" y="467"/>
              <a:chExt cx="1846" cy="1852"/>
            </a:xfrm>
            <a:solidFill>
              <a:srgbClr val="09234F"/>
            </a:solidFill>
          </p:grpSpPr>
          <p:sp>
            <p:nvSpPr>
              <p:cNvPr id="124" name="Rectangle 68">
                <a:extLst>
                  <a:ext uri="{FF2B5EF4-FFF2-40B4-BE49-F238E27FC236}">
                    <a16:creationId xmlns="" xmlns:a16="http://schemas.microsoft.com/office/drawing/2014/main" id="{70F15E9B-CAC0-D345-8D7B-14E99FF48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9" y="1208"/>
                <a:ext cx="10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5" name="Freeform 69">
                <a:extLst>
                  <a:ext uri="{FF2B5EF4-FFF2-40B4-BE49-F238E27FC236}">
                    <a16:creationId xmlns="" xmlns:a16="http://schemas.microsoft.com/office/drawing/2014/main" id="{37264D80-A120-A64F-8306-19458784B1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0" y="843"/>
                <a:ext cx="945" cy="1112"/>
              </a:xfrm>
              <a:custGeom>
                <a:avLst/>
                <a:gdLst>
                  <a:gd name="T0" fmla="*/ 342 w 495"/>
                  <a:gd name="T1" fmla="*/ 490 h 581"/>
                  <a:gd name="T2" fmla="*/ 266 w 495"/>
                  <a:gd name="T3" fmla="*/ 393 h 581"/>
                  <a:gd name="T4" fmla="*/ 155 w 495"/>
                  <a:gd name="T5" fmla="*/ 426 h 581"/>
                  <a:gd name="T6" fmla="*/ 158 w 495"/>
                  <a:gd name="T7" fmla="*/ 351 h 581"/>
                  <a:gd name="T8" fmla="*/ 108 w 495"/>
                  <a:gd name="T9" fmla="*/ 266 h 581"/>
                  <a:gd name="T10" fmla="*/ 117 w 495"/>
                  <a:gd name="T11" fmla="*/ 114 h 581"/>
                  <a:gd name="T12" fmla="*/ 157 w 495"/>
                  <a:gd name="T13" fmla="*/ 119 h 581"/>
                  <a:gd name="T14" fmla="*/ 167 w 495"/>
                  <a:gd name="T15" fmla="*/ 129 h 581"/>
                  <a:gd name="T16" fmla="*/ 172 w 495"/>
                  <a:gd name="T17" fmla="*/ 169 h 581"/>
                  <a:gd name="T18" fmla="*/ 67 w 495"/>
                  <a:gd name="T19" fmla="*/ 266 h 581"/>
                  <a:gd name="T20" fmla="*/ 152 w 495"/>
                  <a:gd name="T21" fmla="*/ 111 h 581"/>
                  <a:gd name="T22" fmla="*/ 142 w 495"/>
                  <a:gd name="T23" fmla="*/ 149 h 581"/>
                  <a:gd name="T24" fmla="*/ 180 w 495"/>
                  <a:gd name="T25" fmla="*/ 133 h 581"/>
                  <a:gd name="T26" fmla="*/ 181 w 495"/>
                  <a:gd name="T27" fmla="*/ 47 h 581"/>
                  <a:gd name="T28" fmla="*/ 196 w 495"/>
                  <a:gd name="T29" fmla="*/ 283 h 581"/>
                  <a:gd name="T30" fmla="*/ 198 w 495"/>
                  <a:gd name="T31" fmla="*/ 136 h 581"/>
                  <a:gd name="T32" fmla="*/ 201 w 495"/>
                  <a:gd name="T33" fmla="*/ 5 h 581"/>
                  <a:gd name="T34" fmla="*/ 211 w 495"/>
                  <a:gd name="T35" fmla="*/ 61 h 581"/>
                  <a:gd name="T36" fmla="*/ 255 w 495"/>
                  <a:gd name="T37" fmla="*/ 145 h 581"/>
                  <a:gd name="T38" fmla="*/ 278 w 495"/>
                  <a:gd name="T39" fmla="*/ 84 h 581"/>
                  <a:gd name="T40" fmla="*/ 357 w 495"/>
                  <a:gd name="T41" fmla="*/ 54 h 581"/>
                  <a:gd name="T42" fmla="*/ 411 w 495"/>
                  <a:gd name="T43" fmla="*/ 93 h 581"/>
                  <a:gd name="T44" fmla="*/ 430 w 495"/>
                  <a:gd name="T45" fmla="*/ 95 h 581"/>
                  <a:gd name="T46" fmla="*/ 463 w 495"/>
                  <a:gd name="T47" fmla="*/ 155 h 581"/>
                  <a:gd name="T48" fmla="*/ 221 w 495"/>
                  <a:gd name="T49" fmla="*/ 279 h 581"/>
                  <a:gd name="T50" fmla="*/ 349 w 495"/>
                  <a:gd name="T51" fmla="*/ 257 h 581"/>
                  <a:gd name="T52" fmla="*/ 398 w 495"/>
                  <a:gd name="T53" fmla="*/ 210 h 581"/>
                  <a:gd name="T54" fmla="*/ 406 w 495"/>
                  <a:gd name="T55" fmla="*/ 220 h 581"/>
                  <a:gd name="T56" fmla="*/ 411 w 495"/>
                  <a:gd name="T57" fmla="*/ 451 h 581"/>
                  <a:gd name="T58" fmla="*/ 406 w 495"/>
                  <a:gd name="T59" fmla="*/ 321 h 581"/>
                  <a:gd name="T60" fmla="*/ 468 w 495"/>
                  <a:gd name="T61" fmla="*/ 184 h 581"/>
                  <a:gd name="T62" fmla="*/ 460 w 495"/>
                  <a:gd name="T63" fmla="*/ 233 h 581"/>
                  <a:gd name="T64" fmla="*/ 384 w 495"/>
                  <a:gd name="T65" fmla="*/ 222 h 581"/>
                  <a:gd name="T66" fmla="*/ 420 w 495"/>
                  <a:gd name="T67" fmla="*/ 188 h 581"/>
                  <a:gd name="T68" fmla="*/ 364 w 495"/>
                  <a:gd name="T69" fmla="*/ 225 h 581"/>
                  <a:gd name="T70" fmla="*/ 360 w 495"/>
                  <a:gd name="T71" fmla="*/ 188 h 581"/>
                  <a:gd name="T72" fmla="*/ 386 w 495"/>
                  <a:gd name="T73" fmla="*/ 356 h 581"/>
                  <a:gd name="T74" fmla="*/ 220 w 495"/>
                  <a:gd name="T75" fmla="*/ 351 h 581"/>
                  <a:gd name="T76" fmla="*/ 235 w 495"/>
                  <a:gd name="T77" fmla="*/ 315 h 581"/>
                  <a:gd name="T78" fmla="*/ 206 w 495"/>
                  <a:gd name="T79" fmla="*/ 172 h 581"/>
                  <a:gd name="T80" fmla="*/ 238 w 495"/>
                  <a:gd name="T81" fmla="*/ 167 h 581"/>
                  <a:gd name="T82" fmla="*/ 251 w 495"/>
                  <a:gd name="T83" fmla="*/ 158 h 581"/>
                  <a:gd name="T84" fmla="*/ 269 w 495"/>
                  <a:gd name="T85" fmla="*/ 131 h 581"/>
                  <a:gd name="T86" fmla="*/ 278 w 495"/>
                  <a:gd name="T87" fmla="*/ 100 h 581"/>
                  <a:gd name="T88" fmla="*/ 393 w 495"/>
                  <a:gd name="T89" fmla="*/ 130 h 581"/>
                  <a:gd name="T90" fmla="*/ 438 w 495"/>
                  <a:gd name="T91" fmla="*/ 100 h 581"/>
                  <a:gd name="T92" fmla="*/ 438 w 495"/>
                  <a:gd name="T93" fmla="*/ 154 h 581"/>
                  <a:gd name="T94" fmla="*/ 456 w 495"/>
                  <a:gd name="T95" fmla="*/ 159 h 581"/>
                  <a:gd name="T96" fmla="*/ 474 w 495"/>
                  <a:gd name="T97" fmla="*/ 100 h 581"/>
                  <a:gd name="T98" fmla="*/ 455 w 495"/>
                  <a:gd name="T99" fmla="*/ 80 h 581"/>
                  <a:gd name="T100" fmla="*/ 343 w 495"/>
                  <a:gd name="T101" fmla="*/ 34 h 581"/>
                  <a:gd name="T102" fmla="*/ 206 w 495"/>
                  <a:gd name="T103" fmla="*/ 0 h 581"/>
                  <a:gd name="T104" fmla="*/ 173 w 495"/>
                  <a:gd name="T105" fmla="*/ 7 h 581"/>
                  <a:gd name="T106" fmla="*/ 143 w 495"/>
                  <a:gd name="T107" fmla="*/ 23 h 581"/>
                  <a:gd name="T108" fmla="*/ 121 w 495"/>
                  <a:gd name="T109" fmla="*/ 51 h 581"/>
                  <a:gd name="T110" fmla="*/ 148 w 495"/>
                  <a:gd name="T111" fmla="*/ 83 h 581"/>
                  <a:gd name="T112" fmla="*/ 59 w 495"/>
                  <a:gd name="T113" fmla="*/ 98 h 581"/>
                  <a:gd name="T114" fmla="*/ 108 w 495"/>
                  <a:gd name="T115" fmla="*/ 286 h 581"/>
                  <a:gd name="T116" fmla="*/ 152 w 495"/>
                  <a:gd name="T117" fmla="*/ 307 h 581"/>
                  <a:gd name="T118" fmla="*/ 102 w 495"/>
                  <a:gd name="T119" fmla="*/ 418 h 581"/>
                  <a:gd name="T120" fmla="*/ 495 w 495"/>
                  <a:gd name="T121" fmla="*/ 512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5" h="581">
                    <a:moveTo>
                      <a:pt x="369" y="368"/>
                    </a:moveTo>
                    <a:cubicBezTo>
                      <a:pt x="334" y="361"/>
                      <a:pt x="334" y="361"/>
                      <a:pt x="334" y="361"/>
                    </a:cubicBezTo>
                    <a:cubicBezTo>
                      <a:pt x="289" y="371"/>
                      <a:pt x="289" y="371"/>
                      <a:pt x="289" y="371"/>
                    </a:cubicBezTo>
                    <a:cubicBezTo>
                      <a:pt x="298" y="361"/>
                      <a:pt x="298" y="361"/>
                      <a:pt x="298" y="361"/>
                    </a:cubicBezTo>
                    <a:cubicBezTo>
                      <a:pt x="337" y="349"/>
                      <a:pt x="337" y="349"/>
                      <a:pt x="337" y="349"/>
                    </a:cubicBezTo>
                    <a:cubicBezTo>
                      <a:pt x="376" y="362"/>
                      <a:pt x="376" y="362"/>
                      <a:pt x="376" y="362"/>
                    </a:cubicBezTo>
                    <a:lnTo>
                      <a:pt x="369" y="368"/>
                    </a:lnTo>
                    <a:close/>
                    <a:moveTo>
                      <a:pt x="342" y="490"/>
                    </a:moveTo>
                    <a:cubicBezTo>
                      <a:pt x="337" y="470"/>
                      <a:pt x="337" y="470"/>
                      <a:pt x="337" y="470"/>
                    </a:cubicBezTo>
                    <a:cubicBezTo>
                      <a:pt x="349" y="422"/>
                      <a:pt x="349" y="422"/>
                      <a:pt x="349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64" y="420"/>
                      <a:pt x="364" y="420"/>
                      <a:pt x="364" y="420"/>
                    </a:cubicBezTo>
                    <a:cubicBezTo>
                      <a:pt x="375" y="493"/>
                      <a:pt x="375" y="493"/>
                      <a:pt x="375" y="493"/>
                    </a:cubicBezTo>
                    <a:cubicBezTo>
                      <a:pt x="364" y="492"/>
                      <a:pt x="353" y="491"/>
                      <a:pt x="342" y="490"/>
                    </a:cubicBezTo>
                    <a:close/>
                    <a:moveTo>
                      <a:pt x="266" y="393"/>
                    </a:moveTo>
                    <a:cubicBezTo>
                      <a:pt x="299" y="401"/>
                      <a:pt x="299" y="401"/>
                      <a:pt x="299" y="401"/>
                    </a:cubicBezTo>
                    <a:cubicBezTo>
                      <a:pt x="344" y="384"/>
                      <a:pt x="344" y="384"/>
                      <a:pt x="344" y="384"/>
                    </a:cubicBezTo>
                    <a:cubicBezTo>
                      <a:pt x="369" y="396"/>
                      <a:pt x="369" y="396"/>
                      <a:pt x="369" y="396"/>
                    </a:cubicBezTo>
                    <a:cubicBezTo>
                      <a:pt x="344" y="392"/>
                      <a:pt x="344" y="392"/>
                      <a:pt x="344" y="392"/>
                    </a:cubicBezTo>
                    <a:cubicBezTo>
                      <a:pt x="298" y="409"/>
                      <a:pt x="298" y="409"/>
                      <a:pt x="298" y="409"/>
                    </a:cubicBezTo>
                    <a:lnTo>
                      <a:pt x="266" y="393"/>
                    </a:lnTo>
                    <a:close/>
                    <a:moveTo>
                      <a:pt x="171" y="472"/>
                    </a:moveTo>
                    <a:cubicBezTo>
                      <a:pt x="155" y="426"/>
                      <a:pt x="155" y="426"/>
                      <a:pt x="155" y="426"/>
                    </a:cubicBezTo>
                    <a:cubicBezTo>
                      <a:pt x="132" y="419"/>
                      <a:pt x="132" y="419"/>
                      <a:pt x="132" y="419"/>
                    </a:cubicBezTo>
                    <a:cubicBezTo>
                      <a:pt x="170" y="407"/>
                      <a:pt x="170" y="407"/>
                      <a:pt x="170" y="407"/>
                    </a:cubicBezTo>
                    <a:cubicBezTo>
                      <a:pt x="185" y="457"/>
                      <a:pt x="185" y="457"/>
                      <a:pt x="185" y="457"/>
                    </a:cubicBezTo>
                    <a:cubicBezTo>
                      <a:pt x="278" y="443"/>
                      <a:pt x="278" y="443"/>
                      <a:pt x="278" y="443"/>
                    </a:cubicBezTo>
                    <a:lnTo>
                      <a:pt x="171" y="472"/>
                    </a:lnTo>
                    <a:close/>
                    <a:moveTo>
                      <a:pt x="154" y="326"/>
                    </a:moveTo>
                    <a:cubicBezTo>
                      <a:pt x="158" y="326"/>
                      <a:pt x="158" y="326"/>
                      <a:pt x="158" y="326"/>
                    </a:cubicBezTo>
                    <a:cubicBezTo>
                      <a:pt x="158" y="351"/>
                      <a:pt x="158" y="351"/>
                      <a:pt x="158" y="351"/>
                    </a:cubicBezTo>
                    <a:cubicBezTo>
                      <a:pt x="154" y="351"/>
                      <a:pt x="154" y="351"/>
                      <a:pt x="154" y="351"/>
                    </a:cubicBezTo>
                    <a:lnTo>
                      <a:pt x="154" y="326"/>
                    </a:lnTo>
                    <a:close/>
                    <a:moveTo>
                      <a:pt x="164" y="326"/>
                    </a:moveTo>
                    <a:cubicBezTo>
                      <a:pt x="187" y="326"/>
                      <a:pt x="187" y="326"/>
                      <a:pt x="187" y="326"/>
                    </a:cubicBezTo>
                    <a:cubicBezTo>
                      <a:pt x="187" y="351"/>
                      <a:pt x="187" y="351"/>
                      <a:pt x="187" y="351"/>
                    </a:cubicBezTo>
                    <a:cubicBezTo>
                      <a:pt x="164" y="351"/>
                      <a:pt x="164" y="351"/>
                      <a:pt x="164" y="351"/>
                    </a:cubicBezTo>
                    <a:lnTo>
                      <a:pt x="164" y="326"/>
                    </a:lnTo>
                    <a:close/>
                    <a:moveTo>
                      <a:pt x="108" y="266"/>
                    </a:moveTo>
                    <a:cubicBezTo>
                      <a:pt x="108" y="266"/>
                      <a:pt x="108" y="266"/>
                      <a:pt x="108" y="266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78" y="100"/>
                      <a:pt x="78" y="100"/>
                      <a:pt x="78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48" y="98"/>
                      <a:pt x="148" y="98"/>
                      <a:pt x="148" y="98"/>
                    </a:cubicBezTo>
                    <a:cubicBezTo>
                      <a:pt x="149" y="99"/>
                      <a:pt x="149" y="100"/>
                      <a:pt x="149" y="101"/>
                    </a:cubicBezTo>
                    <a:cubicBezTo>
                      <a:pt x="117" y="114"/>
                      <a:pt x="117" y="114"/>
                      <a:pt x="117" y="114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2" y="114"/>
                      <a:pt x="112" y="114"/>
                      <a:pt x="112" y="114"/>
                    </a:cubicBezTo>
                    <a:cubicBezTo>
                      <a:pt x="120" y="132"/>
                      <a:pt x="120" y="132"/>
                      <a:pt x="120" y="132"/>
                    </a:cubicBezTo>
                    <a:cubicBezTo>
                      <a:pt x="124" y="131"/>
                      <a:pt x="124" y="131"/>
                      <a:pt x="124" y="131"/>
                    </a:cubicBezTo>
                    <a:cubicBezTo>
                      <a:pt x="123" y="128"/>
                      <a:pt x="123" y="128"/>
                      <a:pt x="123" y="128"/>
                    </a:cubicBezTo>
                    <a:cubicBezTo>
                      <a:pt x="155" y="115"/>
                      <a:pt x="155" y="115"/>
                      <a:pt x="155" y="115"/>
                    </a:cubicBezTo>
                    <a:cubicBezTo>
                      <a:pt x="155" y="116"/>
                      <a:pt x="156" y="118"/>
                      <a:pt x="157" y="119"/>
                    </a:cubicBezTo>
                    <a:cubicBezTo>
                      <a:pt x="133" y="143"/>
                      <a:pt x="133" y="143"/>
                      <a:pt x="133" y="143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28" y="144"/>
                      <a:pt x="128" y="144"/>
                      <a:pt x="128" y="144"/>
                    </a:cubicBezTo>
                    <a:cubicBezTo>
                      <a:pt x="142" y="158"/>
                      <a:pt x="142" y="158"/>
                      <a:pt x="142" y="158"/>
                    </a:cubicBezTo>
                    <a:cubicBezTo>
                      <a:pt x="146" y="155"/>
                      <a:pt x="146" y="155"/>
                      <a:pt x="146" y="155"/>
                    </a:cubicBezTo>
                    <a:cubicBezTo>
                      <a:pt x="144" y="153"/>
                      <a:pt x="144" y="153"/>
                      <a:pt x="144" y="153"/>
                    </a:cubicBezTo>
                    <a:cubicBezTo>
                      <a:pt x="167" y="129"/>
                      <a:pt x="167" y="129"/>
                      <a:pt x="167" y="129"/>
                    </a:cubicBezTo>
                    <a:cubicBezTo>
                      <a:pt x="169" y="130"/>
                      <a:pt x="170" y="131"/>
                      <a:pt x="171" y="131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4" y="166"/>
                      <a:pt x="154" y="166"/>
                      <a:pt x="154" y="166"/>
                    </a:cubicBezTo>
                    <a:cubicBezTo>
                      <a:pt x="173" y="173"/>
                      <a:pt x="173" y="173"/>
                      <a:pt x="173" y="173"/>
                    </a:cubicBezTo>
                    <a:cubicBezTo>
                      <a:pt x="174" y="169"/>
                      <a:pt x="174" y="169"/>
                      <a:pt x="174" y="169"/>
                    </a:cubicBezTo>
                    <a:cubicBezTo>
                      <a:pt x="172" y="169"/>
                      <a:pt x="172" y="169"/>
                      <a:pt x="172" y="169"/>
                    </a:cubicBezTo>
                    <a:cubicBezTo>
                      <a:pt x="185" y="137"/>
                      <a:pt x="185" y="137"/>
                      <a:pt x="185" y="137"/>
                    </a:cubicBezTo>
                    <a:cubicBezTo>
                      <a:pt x="186" y="138"/>
                      <a:pt x="187" y="138"/>
                      <a:pt x="189" y="138"/>
                    </a:cubicBezTo>
                    <a:cubicBezTo>
                      <a:pt x="189" y="172"/>
                      <a:pt x="189" y="172"/>
                      <a:pt x="189" y="172"/>
                    </a:cubicBezTo>
                    <a:cubicBezTo>
                      <a:pt x="187" y="172"/>
                      <a:pt x="187" y="172"/>
                      <a:pt x="187" y="172"/>
                    </a:cubicBezTo>
                    <a:cubicBezTo>
                      <a:pt x="187" y="266"/>
                      <a:pt x="187" y="266"/>
                      <a:pt x="187" y="266"/>
                    </a:cubicBezTo>
                    <a:lnTo>
                      <a:pt x="108" y="266"/>
                    </a:lnTo>
                    <a:close/>
                    <a:moveTo>
                      <a:pt x="73" y="266"/>
                    </a:moveTo>
                    <a:cubicBezTo>
                      <a:pt x="67" y="266"/>
                      <a:pt x="67" y="266"/>
                      <a:pt x="67" y="266"/>
                    </a:cubicBezTo>
                    <a:cubicBezTo>
                      <a:pt x="67" y="100"/>
                      <a:pt x="67" y="100"/>
                      <a:pt x="67" y="100"/>
                    </a:cubicBezTo>
                    <a:cubicBezTo>
                      <a:pt x="73" y="100"/>
                      <a:pt x="73" y="100"/>
                      <a:pt x="73" y="100"/>
                    </a:cubicBezTo>
                    <a:lnTo>
                      <a:pt x="73" y="266"/>
                    </a:lnTo>
                    <a:close/>
                    <a:moveTo>
                      <a:pt x="152" y="111"/>
                    </a:moveTo>
                    <a:cubicBezTo>
                      <a:pt x="153" y="112"/>
                      <a:pt x="153" y="112"/>
                      <a:pt x="153" y="113"/>
                    </a:cubicBezTo>
                    <a:cubicBezTo>
                      <a:pt x="124" y="125"/>
                      <a:pt x="124" y="125"/>
                      <a:pt x="124" y="125"/>
                    </a:cubicBezTo>
                    <a:cubicBezTo>
                      <a:pt x="123" y="123"/>
                      <a:pt x="123" y="123"/>
                      <a:pt x="123" y="123"/>
                    </a:cubicBezTo>
                    <a:lnTo>
                      <a:pt x="152" y="111"/>
                    </a:lnTo>
                    <a:close/>
                    <a:moveTo>
                      <a:pt x="122" y="57"/>
                    </a:moveTo>
                    <a:cubicBezTo>
                      <a:pt x="122" y="55"/>
                      <a:pt x="122" y="55"/>
                      <a:pt x="122" y="55"/>
                    </a:cubicBezTo>
                    <a:cubicBezTo>
                      <a:pt x="155" y="69"/>
                      <a:pt x="155" y="69"/>
                      <a:pt x="155" y="69"/>
                    </a:cubicBezTo>
                    <a:cubicBezTo>
                      <a:pt x="154" y="71"/>
                      <a:pt x="154" y="71"/>
                      <a:pt x="154" y="71"/>
                    </a:cubicBezTo>
                    <a:lnTo>
                      <a:pt x="122" y="57"/>
                    </a:lnTo>
                    <a:close/>
                    <a:moveTo>
                      <a:pt x="165" y="124"/>
                    </a:moveTo>
                    <a:cubicBezTo>
                      <a:pt x="166" y="125"/>
                      <a:pt x="166" y="125"/>
                      <a:pt x="167" y="126"/>
                    </a:cubicBezTo>
                    <a:cubicBezTo>
                      <a:pt x="142" y="149"/>
                      <a:pt x="142" y="149"/>
                      <a:pt x="142" y="149"/>
                    </a:cubicBezTo>
                    <a:cubicBezTo>
                      <a:pt x="141" y="148"/>
                      <a:pt x="141" y="148"/>
                      <a:pt x="141" y="148"/>
                    </a:cubicBezTo>
                    <a:lnTo>
                      <a:pt x="165" y="124"/>
                    </a:lnTo>
                    <a:close/>
                    <a:moveTo>
                      <a:pt x="139" y="29"/>
                    </a:moveTo>
                    <a:cubicBezTo>
                      <a:pt x="143" y="30"/>
                      <a:pt x="143" y="30"/>
                      <a:pt x="143" y="30"/>
                    </a:cubicBezTo>
                    <a:cubicBezTo>
                      <a:pt x="168" y="54"/>
                      <a:pt x="168" y="54"/>
                      <a:pt x="168" y="54"/>
                    </a:cubicBezTo>
                    <a:cubicBezTo>
                      <a:pt x="165" y="57"/>
                      <a:pt x="165" y="57"/>
                      <a:pt x="165" y="57"/>
                    </a:cubicBezTo>
                    <a:lnTo>
                      <a:pt x="139" y="29"/>
                    </a:lnTo>
                    <a:close/>
                    <a:moveTo>
                      <a:pt x="180" y="133"/>
                    </a:moveTo>
                    <a:cubicBezTo>
                      <a:pt x="181" y="134"/>
                      <a:pt x="182" y="134"/>
                      <a:pt x="183" y="134"/>
                    </a:cubicBezTo>
                    <a:cubicBezTo>
                      <a:pt x="169" y="166"/>
                      <a:pt x="169" y="166"/>
                      <a:pt x="169" y="166"/>
                    </a:cubicBezTo>
                    <a:cubicBezTo>
                      <a:pt x="167" y="166"/>
                      <a:pt x="167" y="166"/>
                      <a:pt x="167" y="166"/>
                    </a:cubicBezTo>
                    <a:lnTo>
                      <a:pt x="180" y="133"/>
                    </a:lnTo>
                    <a:close/>
                    <a:moveTo>
                      <a:pt x="166" y="11"/>
                    </a:moveTo>
                    <a:cubicBezTo>
                      <a:pt x="170" y="18"/>
                      <a:pt x="170" y="18"/>
                      <a:pt x="170" y="18"/>
                    </a:cubicBezTo>
                    <a:cubicBezTo>
                      <a:pt x="184" y="46"/>
                      <a:pt x="184" y="46"/>
                      <a:pt x="184" y="46"/>
                    </a:cubicBezTo>
                    <a:cubicBezTo>
                      <a:pt x="183" y="46"/>
                      <a:pt x="182" y="47"/>
                      <a:pt x="181" y="47"/>
                    </a:cubicBezTo>
                    <a:lnTo>
                      <a:pt x="166" y="11"/>
                    </a:lnTo>
                    <a:close/>
                    <a:moveTo>
                      <a:pt x="196" y="324"/>
                    </a:moveTo>
                    <a:cubicBezTo>
                      <a:pt x="196" y="324"/>
                      <a:pt x="196" y="324"/>
                      <a:pt x="196" y="324"/>
                    </a:cubicBezTo>
                    <a:cubicBezTo>
                      <a:pt x="201" y="328"/>
                      <a:pt x="201" y="328"/>
                      <a:pt x="201" y="328"/>
                    </a:cubicBezTo>
                    <a:cubicBezTo>
                      <a:pt x="201" y="351"/>
                      <a:pt x="201" y="351"/>
                      <a:pt x="201" y="351"/>
                    </a:cubicBezTo>
                    <a:cubicBezTo>
                      <a:pt x="196" y="351"/>
                      <a:pt x="196" y="351"/>
                      <a:pt x="196" y="351"/>
                    </a:cubicBezTo>
                    <a:lnTo>
                      <a:pt x="196" y="324"/>
                    </a:lnTo>
                    <a:close/>
                    <a:moveTo>
                      <a:pt x="196" y="283"/>
                    </a:moveTo>
                    <a:cubicBezTo>
                      <a:pt x="196" y="283"/>
                      <a:pt x="196" y="283"/>
                      <a:pt x="196" y="283"/>
                    </a:cubicBezTo>
                    <a:cubicBezTo>
                      <a:pt x="201" y="287"/>
                      <a:pt x="201" y="287"/>
                      <a:pt x="201" y="287"/>
                    </a:cubicBezTo>
                    <a:cubicBezTo>
                      <a:pt x="201" y="307"/>
                      <a:pt x="201" y="307"/>
                      <a:pt x="201" y="307"/>
                    </a:cubicBezTo>
                    <a:cubicBezTo>
                      <a:pt x="196" y="307"/>
                      <a:pt x="196" y="307"/>
                      <a:pt x="196" y="307"/>
                    </a:cubicBezTo>
                    <a:lnTo>
                      <a:pt x="196" y="283"/>
                    </a:lnTo>
                    <a:close/>
                    <a:moveTo>
                      <a:pt x="196" y="172"/>
                    </a:moveTo>
                    <a:cubicBezTo>
                      <a:pt x="198" y="172"/>
                      <a:pt x="198" y="172"/>
                      <a:pt x="198" y="172"/>
                    </a:cubicBezTo>
                    <a:cubicBezTo>
                      <a:pt x="198" y="136"/>
                      <a:pt x="198" y="136"/>
                      <a:pt x="198" y="136"/>
                    </a:cubicBezTo>
                    <a:cubicBezTo>
                      <a:pt x="199" y="136"/>
                      <a:pt x="200" y="136"/>
                      <a:pt x="201" y="136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267"/>
                      <a:pt x="201" y="267"/>
                      <a:pt x="201" y="267"/>
                    </a:cubicBezTo>
                    <a:cubicBezTo>
                      <a:pt x="196" y="267"/>
                      <a:pt x="196" y="267"/>
                      <a:pt x="196" y="267"/>
                    </a:cubicBezTo>
                    <a:lnTo>
                      <a:pt x="196" y="172"/>
                    </a:lnTo>
                    <a:close/>
                    <a:moveTo>
                      <a:pt x="199" y="5"/>
                    </a:moveTo>
                    <a:cubicBezTo>
                      <a:pt x="201" y="5"/>
                      <a:pt x="201" y="5"/>
                      <a:pt x="201" y="5"/>
                    </a:cubicBezTo>
                    <a:cubicBezTo>
                      <a:pt x="201" y="45"/>
                      <a:pt x="201" y="45"/>
                      <a:pt x="201" y="45"/>
                    </a:cubicBezTo>
                    <a:cubicBezTo>
                      <a:pt x="200" y="45"/>
                      <a:pt x="199" y="45"/>
                      <a:pt x="199" y="45"/>
                    </a:cubicBezTo>
                    <a:lnTo>
                      <a:pt x="199" y="5"/>
                    </a:lnTo>
                    <a:close/>
                    <a:moveTo>
                      <a:pt x="211" y="61"/>
                    </a:moveTo>
                    <a:cubicBezTo>
                      <a:pt x="217" y="61"/>
                      <a:pt x="221" y="66"/>
                      <a:pt x="221" y="72"/>
                    </a:cubicBezTo>
                    <a:cubicBezTo>
                      <a:pt x="221" y="77"/>
                      <a:pt x="217" y="82"/>
                      <a:pt x="211" y="82"/>
                    </a:cubicBezTo>
                    <a:cubicBezTo>
                      <a:pt x="206" y="82"/>
                      <a:pt x="201" y="77"/>
                      <a:pt x="201" y="72"/>
                    </a:cubicBezTo>
                    <a:cubicBezTo>
                      <a:pt x="201" y="66"/>
                      <a:pt x="206" y="61"/>
                      <a:pt x="211" y="61"/>
                    </a:cubicBezTo>
                    <a:close/>
                    <a:moveTo>
                      <a:pt x="231" y="164"/>
                    </a:moveTo>
                    <a:cubicBezTo>
                      <a:pt x="229" y="164"/>
                      <a:pt x="229" y="164"/>
                      <a:pt x="229" y="164"/>
                    </a:cubicBezTo>
                    <a:cubicBezTo>
                      <a:pt x="216" y="132"/>
                      <a:pt x="216" y="132"/>
                      <a:pt x="216" y="132"/>
                    </a:cubicBezTo>
                    <a:cubicBezTo>
                      <a:pt x="219" y="130"/>
                      <a:pt x="219" y="130"/>
                      <a:pt x="219" y="130"/>
                    </a:cubicBezTo>
                    <a:lnTo>
                      <a:pt x="231" y="164"/>
                    </a:lnTo>
                    <a:close/>
                    <a:moveTo>
                      <a:pt x="232" y="119"/>
                    </a:moveTo>
                    <a:cubicBezTo>
                      <a:pt x="257" y="144"/>
                      <a:pt x="257" y="144"/>
                      <a:pt x="257" y="144"/>
                    </a:cubicBezTo>
                    <a:cubicBezTo>
                      <a:pt x="255" y="145"/>
                      <a:pt x="255" y="145"/>
                      <a:pt x="255" y="145"/>
                    </a:cubicBezTo>
                    <a:cubicBezTo>
                      <a:pt x="231" y="121"/>
                      <a:pt x="231" y="121"/>
                      <a:pt x="231" y="121"/>
                    </a:cubicBezTo>
                    <a:cubicBezTo>
                      <a:pt x="231" y="120"/>
                      <a:pt x="232" y="119"/>
                      <a:pt x="232" y="119"/>
                    </a:cubicBezTo>
                    <a:close/>
                    <a:moveTo>
                      <a:pt x="240" y="103"/>
                    </a:moveTo>
                    <a:cubicBezTo>
                      <a:pt x="272" y="116"/>
                      <a:pt x="272" y="116"/>
                      <a:pt x="272" y="116"/>
                    </a:cubicBezTo>
                    <a:cubicBezTo>
                      <a:pt x="271" y="118"/>
                      <a:pt x="271" y="118"/>
                      <a:pt x="271" y="118"/>
                    </a:cubicBezTo>
                    <a:cubicBezTo>
                      <a:pt x="240" y="105"/>
                      <a:pt x="240" y="105"/>
                      <a:pt x="240" y="105"/>
                    </a:cubicBezTo>
                    <a:cubicBezTo>
                      <a:pt x="240" y="104"/>
                      <a:pt x="240" y="103"/>
                      <a:pt x="240" y="103"/>
                    </a:cubicBezTo>
                    <a:close/>
                    <a:moveTo>
                      <a:pt x="278" y="84"/>
                    </a:moveTo>
                    <a:cubicBezTo>
                      <a:pt x="374" y="84"/>
                      <a:pt x="374" y="84"/>
                      <a:pt x="374" y="84"/>
                    </a:cubicBezTo>
                    <a:cubicBezTo>
                      <a:pt x="374" y="88"/>
                      <a:pt x="374" y="88"/>
                      <a:pt x="374" y="88"/>
                    </a:cubicBezTo>
                    <a:cubicBezTo>
                      <a:pt x="278" y="88"/>
                      <a:pt x="278" y="88"/>
                      <a:pt x="278" y="88"/>
                    </a:cubicBezTo>
                    <a:lnTo>
                      <a:pt x="278" y="84"/>
                    </a:lnTo>
                    <a:close/>
                    <a:moveTo>
                      <a:pt x="359" y="56"/>
                    </a:moveTo>
                    <a:cubicBezTo>
                      <a:pt x="361" y="80"/>
                      <a:pt x="361" y="80"/>
                      <a:pt x="361" y="80"/>
                    </a:cubicBezTo>
                    <a:cubicBezTo>
                      <a:pt x="359" y="80"/>
                      <a:pt x="359" y="80"/>
                      <a:pt x="359" y="80"/>
                    </a:cubicBezTo>
                    <a:cubicBezTo>
                      <a:pt x="357" y="54"/>
                      <a:pt x="357" y="54"/>
                      <a:pt x="357" y="54"/>
                    </a:cubicBezTo>
                    <a:lnTo>
                      <a:pt x="359" y="56"/>
                    </a:lnTo>
                    <a:close/>
                    <a:moveTo>
                      <a:pt x="370" y="68"/>
                    </a:moveTo>
                    <a:cubicBezTo>
                      <a:pt x="397" y="84"/>
                      <a:pt x="397" y="84"/>
                      <a:pt x="397" y="84"/>
                    </a:cubicBezTo>
                    <a:cubicBezTo>
                      <a:pt x="397" y="85"/>
                      <a:pt x="397" y="85"/>
                      <a:pt x="397" y="85"/>
                    </a:cubicBezTo>
                    <a:cubicBezTo>
                      <a:pt x="370" y="72"/>
                      <a:pt x="370" y="72"/>
                      <a:pt x="370" y="72"/>
                    </a:cubicBezTo>
                    <a:lnTo>
                      <a:pt x="370" y="68"/>
                    </a:lnTo>
                    <a:close/>
                    <a:moveTo>
                      <a:pt x="411" y="89"/>
                    </a:moveTo>
                    <a:cubicBezTo>
                      <a:pt x="411" y="93"/>
                      <a:pt x="411" y="93"/>
                      <a:pt x="411" y="93"/>
                    </a:cubicBezTo>
                    <a:cubicBezTo>
                      <a:pt x="381" y="99"/>
                      <a:pt x="381" y="99"/>
                      <a:pt x="381" y="99"/>
                    </a:cubicBezTo>
                    <a:cubicBezTo>
                      <a:pt x="377" y="97"/>
                      <a:pt x="377" y="97"/>
                      <a:pt x="377" y="97"/>
                    </a:cubicBezTo>
                    <a:lnTo>
                      <a:pt x="411" y="89"/>
                    </a:lnTo>
                    <a:close/>
                    <a:moveTo>
                      <a:pt x="430" y="95"/>
                    </a:moveTo>
                    <a:cubicBezTo>
                      <a:pt x="402" y="131"/>
                      <a:pt x="402" y="131"/>
                      <a:pt x="402" y="131"/>
                    </a:cubicBezTo>
                    <a:cubicBezTo>
                      <a:pt x="399" y="127"/>
                      <a:pt x="399" y="127"/>
                      <a:pt x="399" y="127"/>
                    </a:cubicBezTo>
                    <a:cubicBezTo>
                      <a:pt x="427" y="91"/>
                      <a:pt x="427" y="91"/>
                      <a:pt x="427" y="91"/>
                    </a:cubicBezTo>
                    <a:lnTo>
                      <a:pt x="430" y="95"/>
                    </a:lnTo>
                    <a:close/>
                    <a:moveTo>
                      <a:pt x="446" y="98"/>
                    </a:moveTo>
                    <a:cubicBezTo>
                      <a:pt x="431" y="144"/>
                      <a:pt x="431" y="144"/>
                      <a:pt x="431" y="144"/>
                    </a:cubicBezTo>
                    <a:cubicBezTo>
                      <a:pt x="429" y="143"/>
                      <a:pt x="429" y="143"/>
                      <a:pt x="429" y="143"/>
                    </a:cubicBezTo>
                    <a:cubicBezTo>
                      <a:pt x="444" y="96"/>
                      <a:pt x="444" y="96"/>
                      <a:pt x="444" y="96"/>
                    </a:cubicBezTo>
                    <a:lnTo>
                      <a:pt x="446" y="98"/>
                    </a:lnTo>
                    <a:close/>
                    <a:moveTo>
                      <a:pt x="460" y="96"/>
                    </a:moveTo>
                    <a:cubicBezTo>
                      <a:pt x="463" y="96"/>
                      <a:pt x="463" y="96"/>
                      <a:pt x="463" y="96"/>
                    </a:cubicBezTo>
                    <a:cubicBezTo>
                      <a:pt x="463" y="155"/>
                      <a:pt x="463" y="155"/>
                      <a:pt x="463" y="155"/>
                    </a:cubicBezTo>
                    <a:cubicBezTo>
                      <a:pt x="460" y="155"/>
                      <a:pt x="460" y="155"/>
                      <a:pt x="460" y="155"/>
                    </a:cubicBezTo>
                    <a:lnTo>
                      <a:pt x="460" y="96"/>
                    </a:lnTo>
                    <a:close/>
                    <a:moveTo>
                      <a:pt x="206" y="286"/>
                    </a:moveTo>
                    <a:cubicBezTo>
                      <a:pt x="216" y="286"/>
                      <a:pt x="216" y="286"/>
                      <a:pt x="216" y="286"/>
                    </a:cubicBezTo>
                    <a:cubicBezTo>
                      <a:pt x="216" y="307"/>
                      <a:pt x="216" y="307"/>
                      <a:pt x="216" y="307"/>
                    </a:cubicBezTo>
                    <a:cubicBezTo>
                      <a:pt x="206" y="307"/>
                      <a:pt x="206" y="307"/>
                      <a:pt x="206" y="307"/>
                    </a:cubicBezTo>
                    <a:lnTo>
                      <a:pt x="206" y="286"/>
                    </a:lnTo>
                    <a:close/>
                    <a:moveTo>
                      <a:pt x="221" y="279"/>
                    </a:moveTo>
                    <a:cubicBezTo>
                      <a:pt x="226" y="276"/>
                      <a:pt x="226" y="276"/>
                      <a:pt x="226" y="276"/>
                    </a:cubicBezTo>
                    <a:cubicBezTo>
                      <a:pt x="226" y="312"/>
                      <a:pt x="226" y="312"/>
                      <a:pt x="226" y="312"/>
                    </a:cubicBezTo>
                    <a:cubicBezTo>
                      <a:pt x="221" y="309"/>
                      <a:pt x="221" y="309"/>
                      <a:pt x="221" y="309"/>
                    </a:cubicBezTo>
                    <a:lnTo>
                      <a:pt x="221" y="279"/>
                    </a:lnTo>
                    <a:close/>
                    <a:moveTo>
                      <a:pt x="345" y="260"/>
                    </a:moveTo>
                    <a:cubicBezTo>
                      <a:pt x="345" y="236"/>
                      <a:pt x="345" y="236"/>
                      <a:pt x="345" y="236"/>
                    </a:cubicBezTo>
                    <a:cubicBezTo>
                      <a:pt x="348" y="236"/>
                      <a:pt x="348" y="236"/>
                      <a:pt x="348" y="236"/>
                    </a:cubicBezTo>
                    <a:cubicBezTo>
                      <a:pt x="349" y="257"/>
                      <a:pt x="349" y="257"/>
                      <a:pt x="349" y="257"/>
                    </a:cubicBezTo>
                    <a:cubicBezTo>
                      <a:pt x="364" y="285"/>
                      <a:pt x="364" y="285"/>
                      <a:pt x="364" y="285"/>
                    </a:cubicBezTo>
                    <a:lnTo>
                      <a:pt x="345" y="260"/>
                    </a:lnTo>
                    <a:close/>
                    <a:moveTo>
                      <a:pt x="397" y="192"/>
                    </a:moveTo>
                    <a:cubicBezTo>
                      <a:pt x="397" y="182"/>
                      <a:pt x="397" y="182"/>
                      <a:pt x="397" y="182"/>
                    </a:cubicBezTo>
                    <a:cubicBezTo>
                      <a:pt x="400" y="182"/>
                      <a:pt x="400" y="182"/>
                      <a:pt x="400" y="182"/>
                    </a:cubicBezTo>
                    <a:cubicBezTo>
                      <a:pt x="409" y="190"/>
                      <a:pt x="409" y="190"/>
                      <a:pt x="409" y="190"/>
                    </a:cubicBezTo>
                    <a:cubicBezTo>
                      <a:pt x="407" y="204"/>
                      <a:pt x="407" y="204"/>
                      <a:pt x="407" y="204"/>
                    </a:cubicBezTo>
                    <a:cubicBezTo>
                      <a:pt x="398" y="210"/>
                      <a:pt x="398" y="210"/>
                      <a:pt x="398" y="210"/>
                    </a:cubicBezTo>
                    <a:cubicBezTo>
                      <a:pt x="394" y="210"/>
                      <a:pt x="394" y="210"/>
                      <a:pt x="394" y="210"/>
                    </a:cubicBezTo>
                    <a:cubicBezTo>
                      <a:pt x="394" y="204"/>
                      <a:pt x="394" y="204"/>
                      <a:pt x="394" y="204"/>
                    </a:cubicBezTo>
                    <a:cubicBezTo>
                      <a:pt x="399" y="204"/>
                      <a:pt x="399" y="204"/>
                      <a:pt x="399" y="204"/>
                    </a:cubicBezTo>
                    <a:cubicBezTo>
                      <a:pt x="399" y="202"/>
                      <a:pt x="399" y="202"/>
                      <a:pt x="399" y="202"/>
                    </a:cubicBezTo>
                    <a:cubicBezTo>
                      <a:pt x="394" y="202"/>
                      <a:pt x="394" y="202"/>
                      <a:pt x="394" y="202"/>
                    </a:cubicBezTo>
                    <a:cubicBezTo>
                      <a:pt x="394" y="192"/>
                      <a:pt x="394" y="192"/>
                      <a:pt x="394" y="192"/>
                    </a:cubicBezTo>
                    <a:lnTo>
                      <a:pt x="397" y="192"/>
                    </a:lnTo>
                    <a:close/>
                    <a:moveTo>
                      <a:pt x="406" y="220"/>
                    </a:moveTo>
                    <a:cubicBezTo>
                      <a:pt x="400" y="220"/>
                      <a:pt x="400" y="220"/>
                      <a:pt x="400" y="220"/>
                    </a:cubicBezTo>
                    <a:cubicBezTo>
                      <a:pt x="400" y="212"/>
                      <a:pt x="400" y="212"/>
                      <a:pt x="400" y="212"/>
                    </a:cubicBezTo>
                    <a:cubicBezTo>
                      <a:pt x="412" y="206"/>
                      <a:pt x="412" y="206"/>
                      <a:pt x="412" y="206"/>
                    </a:cubicBezTo>
                    <a:lnTo>
                      <a:pt x="406" y="220"/>
                    </a:lnTo>
                    <a:close/>
                    <a:moveTo>
                      <a:pt x="413" y="497"/>
                    </a:moveTo>
                    <a:cubicBezTo>
                      <a:pt x="426" y="429"/>
                      <a:pt x="426" y="429"/>
                      <a:pt x="426" y="429"/>
                    </a:cubicBezTo>
                    <a:cubicBezTo>
                      <a:pt x="422" y="403"/>
                      <a:pt x="422" y="403"/>
                      <a:pt x="422" y="403"/>
                    </a:cubicBezTo>
                    <a:cubicBezTo>
                      <a:pt x="411" y="451"/>
                      <a:pt x="411" y="451"/>
                      <a:pt x="411" y="451"/>
                    </a:cubicBezTo>
                    <a:cubicBezTo>
                      <a:pt x="405" y="451"/>
                      <a:pt x="405" y="451"/>
                      <a:pt x="405" y="451"/>
                    </a:cubicBezTo>
                    <a:cubicBezTo>
                      <a:pt x="405" y="408"/>
                      <a:pt x="405" y="408"/>
                      <a:pt x="405" y="408"/>
                    </a:cubicBezTo>
                    <a:cubicBezTo>
                      <a:pt x="423" y="395"/>
                      <a:pt x="423" y="395"/>
                      <a:pt x="423" y="395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397" y="401"/>
                      <a:pt x="397" y="401"/>
                      <a:pt x="397" y="401"/>
                    </a:cubicBezTo>
                    <a:cubicBezTo>
                      <a:pt x="395" y="401"/>
                      <a:pt x="395" y="401"/>
                      <a:pt x="395" y="401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406" y="321"/>
                      <a:pt x="406" y="321"/>
                      <a:pt x="406" y="321"/>
                    </a:cubicBezTo>
                    <a:cubicBezTo>
                      <a:pt x="385" y="302"/>
                      <a:pt x="385" y="302"/>
                      <a:pt x="385" y="302"/>
                    </a:cubicBezTo>
                    <a:cubicBezTo>
                      <a:pt x="405" y="281"/>
                      <a:pt x="405" y="281"/>
                      <a:pt x="405" y="281"/>
                    </a:cubicBezTo>
                    <a:cubicBezTo>
                      <a:pt x="412" y="284"/>
                      <a:pt x="412" y="284"/>
                      <a:pt x="412" y="284"/>
                    </a:cubicBezTo>
                    <a:cubicBezTo>
                      <a:pt x="403" y="302"/>
                      <a:pt x="403" y="302"/>
                      <a:pt x="403" y="302"/>
                    </a:cubicBezTo>
                    <a:cubicBezTo>
                      <a:pt x="425" y="319"/>
                      <a:pt x="425" y="319"/>
                      <a:pt x="425" y="319"/>
                    </a:cubicBezTo>
                    <a:cubicBezTo>
                      <a:pt x="455" y="296"/>
                      <a:pt x="455" y="296"/>
                      <a:pt x="455" y="296"/>
                    </a:cubicBezTo>
                    <a:cubicBezTo>
                      <a:pt x="478" y="218"/>
                      <a:pt x="478" y="218"/>
                      <a:pt x="478" y="218"/>
                    </a:cubicBezTo>
                    <a:cubicBezTo>
                      <a:pt x="468" y="184"/>
                      <a:pt x="468" y="184"/>
                      <a:pt x="468" y="184"/>
                    </a:cubicBezTo>
                    <a:cubicBezTo>
                      <a:pt x="481" y="173"/>
                      <a:pt x="481" y="173"/>
                      <a:pt x="481" y="173"/>
                    </a:cubicBezTo>
                    <a:cubicBezTo>
                      <a:pt x="485" y="167"/>
                      <a:pt x="485" y="167"/>
                      <a:pt x="485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61" y="176"/>
                      <a:pt x="461" y="176"/>
                      <a:pt x="461" y="176"/>
                    </a:cubicBezTo>
                    <a:cubicBezTo>
                      <a:pt x="457" y="226"/>
                      <a:pt x="457" y="226"/>
                      <a:pt x="457" y="226"/>
                    </a:cubicBezTo>
                    <a:cubicBezTo>
                      <a:pt x="416" y="228"/>
                      <a:pt x="416" y="228"/>
                      <a:pt x="416" y="228"/>
                    </a:cubicBezTo>
                    <a:cubicBezTo>
                      <a:pt x="460" y="233"/>
                      <a:pt x="460" y="233"/>
                      <a:pt x="460" y="233"/>
                    </a:cubicBezTo>
                    <a:cubicBezTo>
                      <a:pt x="415" y="240"/>
                      <a:pt x="415" y="240"/>
                      <a:pt x="415" y="240"/>
                    </a:cubicBezTo>
                    <a:cubicBezTo>
                      <a:pt x="421" y="255"/>
                      <a:pt x="421" y="255"/>
                      <a:pt x="421" y="255"/>
                    </a:cubicBezTo>
                    <a:cubicBezTo>
                      <a:pt x="412" y="265"/>
                      <a:pt x="412" y="265"/>
                      <a:pt x="412" y="265"/>
                    </a:cubicBezTo>
                    <a:cubicBezTo>
                      <a:pt x="393" y="258"/>
                      <a:pt x="393" y="258"/>
                      <a:pt x="393" y="258"/>
                    </a:cubicBezTo>
                    <a:cubicBezTo>
                      <a:pt x="376" y="267"/>
                      <a:pt x="376" y="267"/>
                      <a:pt x="376" y="267"/>
                    </a:cubicBezTo>
                    <a:cubicBezTo>
                      <a:pt x="367" y="256"/>
                      <a:pt x="367" y="256"/>
                      <a:pt x="367" y="256"/>
                    </a:cubicBezTo>
                    <a:cubicBezTo>
                      <a:pt x="379" y="222"/>
                      <a:pt x="379" y="222"/>
                      <a:pt x="379" y="222"/>
                    </a:cubicBezTo>
                    <a:cubicBezTo>
                      <a:pt x="384" y="222"/>
                      <a:pt x="384" y="222"/>
                      <a:pt x="384" y="222"/>
                    </a:cubicBezTo>
                    <a:cubicBezTo>
                      <a:pt x="386" y="251"/>
                      <a:pt x="386" y="251"/>
                      <a:pt x="386" y="251"/>
                    </a:cubicBezTo>
                    <a:cubicBezTo>
                      <a:pt x="393" y="230"/>
                      <a:pt x="393" y="230"/>
                      <a:pt x="393" y="230"/>
                    </a:cubicBezTo>
                    <a:cubicBezTo>
                      <a:pt x="410" y="232"/>
                      <a:pt x="410" y="232"/>
                      <a:pt x="410" y="232"/>
                    </a:cubicBezTo>
                    <a:cubicBezTo>
                      <a:pt x="403" y="228"/>
                      <a:pt x="403" y="228"/>
                      <a:pt x="403" y="228"/>
                    </a:cubicBezTo>
                    <a:cubicBezTo>
                      <a:pt x="414" y="228"/>
                      <a:pt x="414" y="228"/>
                      <a:pt x="414" y="228"/>
                    </a:cubicBezTo>
                    <a:cubicBezTo>
                      <a:pt x="411" y="220"/>
                      <a:pt x="411" y="220"/>
                      <a:pt x="411" y="220"/>
                    </a:cubicBezTo>
                    <a:cubicBezTo>
                      <a:pt x="418" y="210"/>
                      <a:pt x="418" y="210"/>
                      <a:pt x="418" y="210"/>
                    </a:cubicBezTo>
                    <a:cubicBezTo>
                      <a:pt x="420" y="188"/>
                      <a:pt x="420" y="188"/>
                      <a:pt x="420" y="188"/>
                    </a:cubicBezTo>
                    <a:cubicBezTo>
                      <a:pt x="405" y="176"/>
                      <a:pt x="405" y="176"/>
                      <a:pt x="405" y="176"/>
                    </a:cubicBezTo>
                    <a:cubicBezTo>
                      <a:pt x="393" y="176"/>
                      <a:pt x="393" y="176"/>
                      <a:pt x="393" y="176"/>
                    </a:cubicBezTo>
                    <a:cubicBezTo>
                      <a:pt x="383" y="184"/>
                      <a:pt x="383" y="184"/>
                      <a:pt x="383" y="184"/>
                    </a:cubicBezTo>
                    <a:cubicBezTo>
                      <a:pt x="380" y="122"/>
                      <a:pt x="380" y="122"/>
                      <a:pt x="380" y="122"/>
                    </a:cubicBezTo>
                    <a:cubicBezTo>
                      <a:pt x="377" y="118"/>
                      <a:pt x="377" y="118"/>
                      <a:pt x="377" y="118"/>
                    </a:cubicBezTo>
                    <a:cubicBezTo>
                      <a:pt x="374" y="221"/>
                      <a:pt x="374" y="221"/>
                      <a:pt x="374" y="221"/>
                    </a:cubicBezTo>
                    <a:cubicBezTo>
                      <a:pt x="367" y="234"/>
                      <a:pt x="367" y="234"/>
                      <a:pt x="367" y="234"/>
                    </a:cubicBezTo>
                    <a:cubicBezTo>
                      <a:pt x="367" y="234"/>
                      <a:pt x="366" y="232"/>
                      <a:pt x="364" y="225"/>
                    </a:cubicBezTo>
                    <a:cubicBezTo>
                      <a:pt x="362" y="219"/>
                      <a:pt x="365" y="200"/>
                      <a:pt x="365" y="200"/>
                    </a:cubicBezTo>
                    <a:cubicBezTo>
                      <a:pt x="372" y="120"/>
                      <a:pt x="372" y="120"/>
                      <a:pt x="372" y="120"/>
                    </a:cubicBezTo>
                    <a:cubicBezTo>
                      <a:pt x="366" y="127"/>
                      <a:pt x="366" y="127"/>
                      <a:pt x="366" y="127"/>
                    </a:cubicBezTo>
                    <a:cubicBezTo>
                      <a:pt x="362" y="176"/>
                      <a:pt x="362" y="176"/>
                      <a:pt x="362" y="176"/>
                    </a:cubicBezTo>
                    <a:cubicBezTo>
                      <a:pt x="344" y="189"/>
                      <a:pt x="344" y="189"/>
                      <a:pt x="344" y="189"/>
                    </a:cubicBezTo>
                    <a:cubicBezTo>
                      <a:pt x="339" y="216"/>
                      <a:pt x="339" y="216"/>
                      <a:pt x="339" y="216"/>
                    </a:cubicBezTo>
                    <a:cubicBezTo>
                      <a:pt x="347" y="195"/>
                      <a:pt x="347" y="195"/>
                      <a:pt x="347" y="195"/>
                    </a:cubicBezTo>
                    <a:cubicBezTo>
                      <a:pt x="360" y="188"/>
                      <a:pt x="360" y="188"/>
                      <a:pt x="360" y="188"/>
                    </a:cubicBezTo>
                    <a:cubicBezTo>
                      <a:pt x="359" y="201"/>
                      <a:pt x="359" y="201"/>
                      <a:pt x="359" y="201"/>
                    </a:cubicBezTo>
                    <a:cubicBezTo>
                      <a:pt x="349" y="207"/>
                      <a:pt x="349" y="207"/>
                      <a:pt x="349" y="207"/>
                    </a:cubicBezTo>
                    <a:cubicBezTo>
                      <a:pt x="331" y="230"/>
                      <a:pt x="331" y="230"/>
                      <a:pt x="331" y="230"/>
                    </a:cubicBezTo>
                    <a:cubicBezTo>
                      <a:pt x="329" y="270"/>
                      <a:pt x="329" y="270"/>
                      <a:pt x="329" y="270"/>
                    </a:cubicBezTo>
                    <a:cubicBezTo>
                      <a:pt x="369" y="305"/>
                      <a:pt x="369" y="305"/>
                      <a:pt x="369" y="305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386" y="356"/>
                      <a:pt x="386" y="356"/>
                      <a:pt x="386" y="356"/>
                    </a:cubicBezTo>
                    <a:cubicBezTo>
                      <a:pt x="349" y="337"/>
                      <a:pt x="349" y="337"/>
                      <a:pt x="349" y="337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289" y="318"/>
                      <a:pt x="289" y="318"/>
                      <a:pt x="289" y="318"/>
                    </a:cubicBezTo>
                    <a:cubicBezTo>
                      <a:pt x="252" y="337"/>
                      <a:pt x="252" y="337"/>
                      <a:pt x="252" y="337"/>
                    </a:cubicBezTo>
                    <a:cubicBezTo>
                      <a:pt x="252" y="350"/>
                      <a:pt x="252" y="350"/>
                      <a:pt x="252" y="350"/>
                    </a:cubicBezTo>
                    <a:cubicBezTo>
                      <a:pt x="252" y="367"/>
                      <a:pt x="252" y="367"/>
                      <a:pt x="252" y="367"/>
                    </a:cubicBezTo>
                    <a:cubicBezTo>
                      <a:pt x="229" y="367"/>
                      <a:pt x="229" y="367"/>
                      <a:pt x="229" y="367"/>
                    </a:cubicBezTo>
                    <a:cubicBezTo>
                      <a:pt x="220" y="351"/>
                      <a:pt x="220" y="351"/>
                      <a:pt x="220" y="351"/>
                    </a:cubicBezTo>
                    <a:cubicBezTo>
                      <a:pt x="206" y="351"/>
                      <a:pt x="206" y="351"/>
                      <a:pt x="206" y="351"/>
                    </a:cubicBezTo>
                    <a:cubicBezTo>
                      <a:pt x="206" y="326"/>
                      <a:pt x="206" y="326"/>
                      <a:pt x="206" y="326"/>
                    </a:cubicBezTo>
                    <a:cubicBezTo>
                      <a:pt x="226" y="326"/>
                      <a:pt x="226" y="326"/>
                      <a:pt x="226" y="326"/>
                    </a:cubicBezTo>
                    <a:cubicBezTo>
                      <a:pt x="226" y="326"/>
                      <a:pt x="226" y="326"/>
                      <a:pt x="227" y="326"/>
                    </a:cubicBezTo>
                    <a:cubicBezTo>
                      <a:pt x="231" y="326"/>
                      <a:pt x="235" y="323"/>
                      <a:pt x="235" y="318"/>
                    </a:cubicBezTo>
                    <a:cubicBezTo>
                      <a:pt x="235" y="318"/>
                      <a:pt x="235" y="318"/>
                      <a:pt x="235" y="318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0"/>
                      <a:pt x="231" y="266"/>
                      <a:pt x="227" y="266"/>
                    </a:cubicBezTo>
                    <a:cubicBezTo>
                      <a:pt x="227" y="266"/>
                      <a:pt x="226" y="266"/>
                      <a:pt x="226" y="266"/>
                    </a:cubicBezTo>
                    <a:cubicBezTo>
                      <a:pt x="206" y="266"/>
                      <a:pt x="206" y="266"/>
                      <a:pt x="206" y="266"/>
                    </a:cubicBezTo>
                    <a:cubicBezTo>
                      <a:pt x="206" y="172"/>
                      <a:pt x="206" y="172"/>
                      <a:pt x="206" y="172"/>
                    </a:cubicBezTo>
                    <a:cubicBezTo>
                      <a:pt x="204" y="172"/>
                      <a:pt x="204" y="172"/>
                      <a:pt x="204" y="172"/>
                    </a:cubicBezTo>
                    <a:cubicBezTo>
                      <a:pt x="204" y="138"/>
                      <a:pt x="204" y="138"/>
                      <a:pt x="204" y="138"/>
                    </a:cubicBezTo>
                    <a:cubicBezTo>
                      <a:pt x="206" y="138"/>
                      <a:pt x="207" y="137"/>
                      <a:pt x="208" y="137"/>
                    </a:cubicBezTo>
                    <a:cubicBezTo>
                      <a:pt x="220" y="169"/>
                      <a:pt x="220" y="169"/>
                      <a:pt x="220" y="169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20" y="174"/>
                      <a:pt x="220" y="174"/>
                      <a:pt x="220" y="174"/>
                    </a:cubicBezTo>
                    <a:cubicBezTo>
                      <a:pt x="238" y="167"/>
                      <a:pt x="238" y="167"/>
                      <a:pt x="238" y="167"/>
                    </a:cubicBezTo>
                    <a:cubicBezTo>
                      <a:pt x="237" y="163"/>
                      <a:pt x="237" y="163"/>
                      <a:pt x="237" y="163"/>
                    </a:cubicBezTo>
                    <a:cubicBezTo>
                      <a:pt x="235" y="163"/>
                      <a:pt x="235" y="163"/>
                      <a:pt x="235" y="163"/>
                    </a:cubicBezTo>
                    <a:cubicBezTo>
                      <a:pt x="222" y="131"/>
                      <a:pt x="222" y="131"/>
                      <a:pt x="222" y="131"/>
                    </a:cubicBezTo>
                    <a:cubicBezTo>
                      <a:pt x="223" y="130"/>
                      <a:pt x="224" y="130"/>
                      <a:pt x="225" y="129"/>
                    </a:cubicBezTo>
                    <a:cubicBezTo>
                      <a:pt x="250" y="153"/>
                      <a:pt x="250" y="153"/>
                      <a:pt x="250" y="153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51" y="158"/>
                      <a:pt x="251" y="158"/>
                      <a:pt x="251" y="158"/>
                    </a:cubicBezTo>
                    <a:cubicBezTo>
                      <a:pt x="265" y="144"/>
                      <a:pt x="265" y="144"/>
                      <a:pt x="265" y="144"/>
                    </a:cubicBezTo>
                    <a:cubicBezTo>
                      <a:pt x="262" y="141"/>
                      <a:pt x="262" y="141"/>
                      <a:pt x="262" y="141"/>
                    </a:cubicBezTo>
                    <a:cubicBezTo>
                      <a:pt x="260" y="142"/>
                      <a:pt x="260" y="142"/>
                      <a:pt x="260" y="142"/>
                    </a:cubicBezTo>
                    <a:cubicBezTo>
                      <a:pt x="235" y="118"/>
                      <a:pt x="235" y="118"/>
                      <a:pt x="235" y="118"/>
                    </a:cubicBezTo>
                    <a:cubicBezTo>
                      <a:pt x="236" y="117"/>
                      <a:pt x="237" y="116"/>
                      <a:pt x="237" y="115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81" y="114"/>
                      <a:pt x="281" y="114"/>
                      <a:pt x="281" y="114"/>
                    </a:cubicBezTo>
                    <a:cubicBezTo>
                      <a:pt x="277" y="112"/>
                      <a:pt x="277" y="112"/>
                      <a:pt x="277" y="112"/>
                    </a:cubicBezTo>
                    <a:cubicBezTo>
                      <a:pt x="276" y="114"/>
                      <a:pt x="276" y="114"/>
                      <a:pt x="276" y="114"/>
                    </a:cubicBezTo>
                    <a:cubicBezTo>
                      <a:pt x="243" y="101"/>
                      <a:pt x="243" y="101"/>
                      <a:pt x="243" y="101"/>
                    </a:cubicBezTo>
                    <a:cubicBezTo>
                      <a:pt x="243" y="100"/>
                      <a:pt x="243" y="99"/>
                      <a:pt x="243" y="98"/>
                    </a:cubicBezTo>
                    <a:cubicBezTo>
                      <a:pt x="278" y="98"/>
                      <a:pt x="278" y="98"/>
                      <a:pt x="278" y="98"/>
                    </a:cubicBezTo>
                    <a:cubicBezTo>
                      <a:pt x="278" y="100"/>
                      <a:pt x="278" y="100"/>
                      <a:pt x="278" y="100"/>
                    </a:cubicBezTo>
                    <a:cubicBezTo>
                      <a:pt x="368" y="100"/>
                      <a:pt x="368" y="100"/>
                      <a:pt x="368" y="100"/>
                    </a:cubicBezTo>
                    <a:cubicBezTo>
                      <a:pt x="368" y="101"/>
                      <a:pt x="368" y="103"/>
                      <a:pt x="369" y="105"/>
                    </a:cubicBezTo>
                    <a:cubicBezTo>
                      <a:pt x="371" y="109"/>
                      <a:pt x="373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406" y="100"/>
                      <a:pt x="406" y="100"/>
                      <a:pt x="406" y="100"/>
                    </a:cubicBezTo>
                    <a:cubicBezTo>
                      <a:pt x="415" y="100"/>
                      <a:pt x="415" y="100"/>
                      <a:pt x="415" y="10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1"/>
                      <a:pt x="395" y="134"/>
                      <a:pt x="398" y="137"/>
                    </a:cubicBezTo>
                    <a:cubicBezTo>
                      <a:pt x="402" y="139"/>
                      <a:pt x="405" y="140"/>
                      <a:pt x="406" y="139"/>
                    </a:cubicBezTo>
                    <a:cubicBezTo>
                      <a:pt x="406" y="139"/>
                      <a:pt x="406" y="139"/>
                      <a:pt x="406" y="139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9"/>
                      <a:pt x="425" y="151"/>
                      <a:pt x="429" y="153"/>
                    </a:cubicBezTo>
                    <a:cubicBezTo>
                      <a:pt x="434" y="154"/>
                      <a:pt x="437" y="155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3"/>
                      <a:pt x="438" y="153"/>
                    </a:cubicBezTo>
                    <a:cubicBezTo>
                      <a:pt x="438" y="153"/>
                      <a:pt x="438" y="153"/>
                      <a:pt x="438" y="153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7" y="160"/>
                      <a:pt x="461" y="161"/>
                      <a:pt x="465" y="161"/>
                    </a:cubicBezTo>
                    <a:cubicBezTo>
                      <a:pt x="470" y="161"/>
                      <a:pt x="474" y="160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00"/>
                      <a:pt x="474" y="100"/>
                      <a:pt x="474" y="100"/>
                    </a:cubicBezTo>
                    <a:cubicBezTo>
                      <a:pt x="481" y="100"/>
                      <a:pt x="481" y="100"/>
                      <a:pt x="481" y="100"/>
                    </a:cubicBezTo>
                    <a:cubicBezTo>
                      <a:pt x="481" y="88"/>
                      <a:pt x="481" y="88"/>
                      <a:pt x="481" y="88"/>
                    </a:cubicBezTo>
                    <a:cubicBezTo>
                      <a:pt x="412" y="88"/>
                      <a:pt x="412" y="88"/>
                      <a:pt x="412" y="88"/>
                    </a:cubicBezTo>
                    <a:cubicBezTo>
                      <a:pt x="412" y="84"/>
                      <a:pt x="412" y="84"/>
                      <a:pt x="412" y="84"/>
                    </a:cubicBezTo>
                    <a:cubicBezTo>
                      <a:pt x="481" y="84"/>
                      <a:pt x="481" y="84"/>
                      <a:pt x="481" y="84"/>
                    </a:cubicBezTo>
                    <a:cubicBezTo>
                      <a:pt x="481" y="80"/>
                      <a:pt x="481" y="80"/>
                      <a:pt x="481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11" y="80"/>
                      <a:pt x="411" y="80"/>
                      <a:pt x="411" y="80"/>
                    </a:cubicBezTo>
                    <a:cubicBezTo>
                      <a:pt x="404" y="79"/>
                      <a:pt x="385" y="75"/>
                      <a:pt x="373" y="63"/>
                    </a:cubicBezTo>
                    <a:cubicBezTo>
                      <a:pt x="357" y="46"/>
                      <a:pt x="356" y="34"/>
                      <a:pt x="356" y="34"/>
                    </a:cubicBezTo>
                    <a:cubicBezTo>
                      <a:pt x="353" y="34"/>
                      <a:pt x="353" y="34"/>
                      <a:pt x="353" y="34"/>
                    </a:cubicBezTo>
                    <a:cubicBezTo>
                      <a:pt x="353" y="80"/>
                      <a:pt x="353" y="80"/>
                      <a:pt x="353" y="80"/>
                    </a:cubicBezTo>
                    <a:cubicBezTo>
                      <a:pt x="350" y="80"/>
                      <a:pt x="350" y="80"/>
                      <a:pt x="350" y="80"/>
                    </a:cubicBezTo>
                    <a:cubicBezTo>
                      <a:pt x="350" y="34"/>
                      <a:pt x="350" y="34"/>
                      <a:pt x="350" y="34"/>
                    </a:cubicBezTo>
                    <a:cubicBezTo>
                      <a:pt x="343" y="34"/>
                      <a:pt x="343" y="34"/>
                      <a:pt x="343" y="34"/>
                    </a:cubicBezTo>
                    <a:cubicBezTo>
                      <a:pt x="343" y="80"/>
                      <a:pt x="343" y="80"/>
                      <a:pt x="343" y="80"/>
                    </a:cubicBezTo>
                    <a:cubicBezTo>
                      <a:pt x="278" y="80"/>
                      <a:pt x="278" y="80"/>
                      <a:pt x="278" y="80"/>
                    </a:cubicBezTo>
                    <a:cubicBezTo>
                      <a:pt x="278" y="83"/>
                      <a:pt x="278" y="83"/>
                      <a:pt x="278" y="83"/>
                    </a:cubicBezTo>
                    <a:cubicBezTo>
                      <a:pt x="243" y="83"/>
                      <a:pt x="243" y="83"/>
                      <a:pt x="243" y="83"/>
                    </a:cubicBezTo>
                    <a:cubicBezTo>
                      <a:pt x="240" y="62"/>
                      <a:pt x="224" y="46"/>
                      <a:pt x="204" y="43"/>
                    </a:cubicBezTo>
                    <a:cubicBezTo>
                      <a:pt x="204" y="4"/>
                      <a:pt x="204" y="4"/>
                      <a:pt x="204" y="4"/>
                    </a:cubicBezTo>
                    <a:cubicBezTo>
                      <a:pt x="206" y="4"/>
                      <a:pt x="206" y="4"/>
                      <a:pt x="206" y="4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186" y="4"/>
                      <a:pt x="186" y="4"/>
                      <a:pt x="186" y="4"/>
                    </a:cubicBezTo>
                    <a:cubicBezTo>
                      <a:pt x="189" y="4"/>
                      <a:pt x="189" y="4"/>
                      <a:pt x="189" y="4"/>
                    </a:cubicBezTo>
                    <a:cubicBezTo>
                      <a:pt x="189" y="43"/>
                      <a:pt x="189" y="43"/>
                      <a:pt x="189" y="43"/>
                    </a:cubicBezTo>
                    <a:cubicBezTo>
                      <a:pt x="188" y="43"/>
                      <a:pt x="186" y="43"/>
                      <a:pt x="185" y="44"/>
                    </a:cubicBezTo>
                    <a:cubicBezTo>
                      <a:pt x="171" y="8"/>
                      <a:pt x="171" y="8"/>
                      <a:pt x="171" y="8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1" y="3"/>
                      <a:pt x="171" y="3"/>
                      <a:pt x="171" y="3"/>
                    </a:cubicBezTo>
                    <a:cubicBezTo>
                      <a:pt x="153" y="11"/>
                      <a:pt x="153" y="11"/>
                      <a:pt x="153" y="11"/>
                    </a:cubicBezTo>
                    <a:cubicBezTo>
                      <a:pt x="155" y="15"/>
                      <a:pt x="155" y="15"/>
                      <a:pt x="155" y="15"/>
                    </a:cubicBezTo>
                    <a:cubicBezTo>
                      <a:pt x="157" y="14"/>
                      <a:pt x="157" y="14"/>
                      <a:pt x="157" y="14"/>
                    </a:cubicBezTo>
                    <a:cubicBezTo>
                      <a:pt x="171" y="49"/>
                      <a:pt x="171" y="49"/>
                      <a:pt x="171" y="49"/>
                    </a:cubicBezTo>
                    <a:cubicBezTo>
                      <a:pt x="170" y="50"/>
                      <a:pt x="169" y="50"/>
                      <a:pt x="168" y="51"/>
                    </a:cubicBezTo>
                    <a:cubicBezTo>
                      <a:pt x="142" y="25"/>
                      <a:pt x="142" y="25"/>
                      <a:pt x="142" y="25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0" y="20"/>
                      <a:pt x="140" y="20"/>
                      <a:pt x="140" y="20"/>
                    </a:cubicBezTo>
                    <a:cubicBezTo>
                      <a:pt x="126" y="34"/>
                      <a:pt x="126" y="34"/>
                      <a:pt x="126" y="34"/>
                    </a:cubicBezTo>
                    <a:cubicBezTo>
                      <a:pt x="129" y="37"/>
                      <a:pt x="129" y="37"/>
                      <a:pt x="129" y="37"/>
                    </a:cubicBezTo>
                    <a:cubicBezTo>
                      <a:pt x="131" y="35"/>
                      <a:pt x="131" y="35"/>
                      <a:pt x="131" y="35"/>
                    </a:cubicBezTo>
                    <a:cubicBezTo>
                      <a:pt x="157" y="61"/>
                      <a:pt x="157" y="61"/>
                      <a:pt x="157" y="61"/>
                    </a:cubicBezTo>
                    <a:cubicBezTo>
                      <a:pt x="157" y="62"/>
                      <a:pt x="156" y="63"/>
                      <a:pt x="155" y="64"/>
                    </a:cubicBezTo>
                    <a:cubicBezTo>
                      <a:pt x="121" y="51"/>
                      <a:pt x="121" y="51"/>
                      <a:pt x="121" y="51"/>
                    </a:cubicBezTo>
                    <a:cubicBezTo>
                      <a:pt x="122" y="49"/>
                      <a:pt x="122" y="49"/>
                      <a:pt x="122" y="49"/>
                    </a:cubicBezTo>
                    <a:cubicBezTo>
                      <a:pt x="122" y="48"/>
                      <a:pt x="122" y="48"/>
                      <a:pt x="122" y="48"/>
                    </a:cubicBezTo>
                    <a:cubicBezTo>
                      <a:pt x="118" y="47"/>
                      <a:pt x="118" y="47"/>
                      <a:pt x="118" y="47"/>
                    </a:cubicBezTo>
                    <a:cubicBezTo>
                      <a:pt x="111" y="65"/>
                      <a:pt x="111" y="65"/>
                      <a:pt x="111" y="65"/>
                    </a:cubicBezTo>
                    <a:cubicBezTo>
                      <a:pt x="115" y="67"/>
                      <a:pt x="115" y="67"/>
                      <a:pt x="115" y="67"/>
                    </a:cubicBezTo>
                    <a:cubicBezTo>
                      <a:pt x="116" y="65"/>
                      <a:pt x="116" y="65"/>
                      <a:pt x="116" y="65"/>
                    </a:cubicBezTo>
                    <a:cubicBezTo>
                      <a:pt x="149" y="78"/>
                      <a:pt x="149" y="78"/>
                      <a:pt x="149" y="78"/>
                    </a:cubicBezTo>
                    <a:cubicBezTo>
                      <a:pt x="149" y="80"/>
                      <a:pt x="149" y="81"/>
                      <a:pt x="148" y="83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9" y="81"/>
                      <a:pt x="109" y="81"/>
                      <a:pt x="109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2" y="81"/>
                      <a:pt x="59" y="84"/>
                      <a:pt x="59" y="89"/>
                    </a:cubicBez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77"/>
                      <a:pt x="59" y="277"/>
                      <a:pt x="59" y="277"/>
                    </a:cubicBezTo>
                    <a:cubicBezTo>
                      <a:pt x="59" y="277"/>
                      <a:pt x="59" y="278"/>
                      <a:pt x="59" y="278"/>
                    </a:cubicBezTo>
                    <a:cubicBezTo>
                      <a:pt x="59" y="282"/>
                      <a:pt x="62" y="286"/>
                      <a:pt x="67" y="286"/>
                    </a:cubicBezTo>
                    <a:cubicBezTo>
                      <a:pt x="67" y="286"/>
                      <a:pt x="67" y="286"/>
                      <a:pt x="67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7" y="286"/>
                      <a:pt x="187" y="286"/>
                      <a:pt x="187" y="286"/>
                    </a:cubicBezTo>
                    <a:cubicBezTo>
                      <a:pt x="187" y="307"/>
                      <a:pt x="187" y="307"/>
                      <a:pt x="187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53" y="307"/>
                      <a:pt x="153" y="307"/>
                      <a:pt x="153" y="307"/>
                    </a:cubicBezTo>
                    <a:cubicBezTo>
                      <a:pt x="152" y="307"/>
                      <a:pt x="152" y="307"/>
                      <a:pt x="152" y="307"/>
                    </a:cubicBezTo>
                    <a:cubicBezTo>
                      <a:pt x="147" y="307"/>
                      <a:pt x="144" y="311"/>
                      <a:pt x="144" y="315"/>
                    </a:cubicBezTo>
                    <a:cubicBezTo>
                      <a:pt x="144" y="315"/>
                      <a:pt x="144" y="315"/>
                      <a:pt x="144" y="315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51"/>
                      <a:pt x="144" y="351"/>
                      <a:pt x="144" y="351"/>
                    </a:cubicBezTo>
                    <a:cubicBezTo>
                      <a:pt x="86" y="351"/>
                      <a:pt x="86" y="351"/>
                      <a:pt x="86" y="351"/>
                    </a:cubicBezTo>
                    <a:cubicBezTo>
                      <a:pt x="86" y="400"/>
                      <a:pt x="86" y="400"/>
                      <a:pt x="86" y="400"/>
                    </a:cubicBezTo>
                    <a:cubicBezTo>
                      <a:pt x="102" y="418"/>
                      <a:pt x="102" y="418"/>
                      <a:pt x="102" y="418"/>
                    </a:cubicBezTo>
                    <a:cubicBezTo>
                      <a:pt x="102" y="451"/>
                      <a:pt x="102" y="451"/>
                      <a:pt x="102" y="451"/>
                    </a:cubicBezTo>
                    <a:cubicBezTo>
                      <a:pt x="121" y="459"/>
                      <a:pt x="121" y="459"/>
                      <a:pt x="121" y="459"/>
                    </a:cubicBezTo>
                    <a:cubicBezTo>
                      <a:pt x="121" y="505"/>
                      <a:pt x="121" y="505"/>
                      <a:pt x="121" y="505"/>
                    </a:cubicBezTo>
                    <a:cubicBezTo>
                      <a:pt x="38" y="520"/>
                      <a:pt x="7" y="539"/>
                      <a:pt x="4" y="540"/>
                    </a:cubicBezTo>
                    <a:cubicBezTo>
                      <a:pt x="0" y="541"/>
                      <a:pt x="19" y="544"/>
                      <a:pt x="46" y="556"/>
                    </a:cubicBezTo>
                    <a:cubicBezTo>
                      <a:pt x="80" y="572"/>
                      <a:pt x="75" y="581"/>
                      <a:pt x="75" y="581"/>
                    </a:cubicBezTo>
                    <a:cubicBezTo>
                      <a:pt x="75" y="581"/>
                      <a:pt x="135" y="543"/>
                      <a:pt x="263" y="520"/>
                    </a:cubicBezTo>
                    <a:cubicBezTo>
                      <a:pt x="329" y="509"/>
                      <a:pt x="450" y="504"/>
                      <a:pt x="495" y="512"/>
                    </a:cubicBezTo>
                    <a:cubicBezTo>
                      <a:pt x="495" y="512"/>
                      <a:pt x="460" y="504"/>
                      <a:pt x="413" y="4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8" name="Freeform 70">
                <a:extLst>
                  <a:ext uri="{FF2B5EF4-FFF2-40B4-BE49-F238E27FC236}">
                    <a16:creationId xmlns="" xmlns:a16="http://schemas.microsoft.com/office/drawing/2014/main" id="{1C9714A8-8981-9D41-9B02-6F9C1A14F5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4" y="467"/>
                <a:ext cx="1846" cy="1852"/>
              </a:xfrm>
              <a:custGeom>
                <a:avLst/>
                <a:gdLst>
                  <a:gd name="T0" fmla="*/ 483 w 967"/>
                  <a:gd name="T1" fmla="*/ 953 h 967"/>
                  <a:gd name="T2" fmla="*/ 13 w 967"/>
                  <a:gd name="T3" fmla="*/ 483 h 967"/>
                  <a:gd name="T4" fmla="*/ 483 w 967"/>
                  <a:gd name="T5" fmla="*/ 12 h 967"/>
                  <a:gd name="T6" fmla="*/ 954 w 967"/>
                  <a:gd name="T7" fmla="*/ 483 h 967"/>
                  <a:gd name="T8" fmla="*/ 483 w 967"/>
                  <a:gd name="T9" fmla="*/ 953 h 967"/>
                  <a:gd name="T10" fmla="*/ 483 w 967"/>
                  <a:gd name="T11" fmla="*/ 0 h 967"/>
                  <a:gd name="T12" fmla="*/ 0 w 967"/>
                  <a:gd name="T13" fmla="*/ 483 h 967"/>
                  <a:gd name="T14" fmla="*/ 483 w 967"/>
                  <a:gd name="T15" fmla="*/ 967 h 967"/>
                  <a:gd name="T16" fmla="*/ 967 w 967"/>
                  <a:gd name="T17" fmla="*/ 483 h 967"/>
                  <a:gd name="T18" fmla="*/ 483 w 967"/>
                  <a:gd name="T19" fmla="*/ 0 h 9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67" h="967">
                    <a:moveTo>
                      <a:pt x="483" y="953"/>
                    </a:moveTo>
                    <a:cubicBezTo>
                      <a:pt x="224" y="953"/>
                      <a:pt x="13" y="742"/>
                      <a:pt x="13" y="483"/>
                    </a:cubicBezTo>
                    <a:cubicBezTo>
                      <a:pt x="13" y="223"/>
                      <a:pt x="224" y="12"/>
                      <a:pt x="483" y="12"/>
                    </a:cubicBezTo>
                    <a:cubicBezTo>
                      <a:pt x="743" y="12"/>
                      <a:pt x="954" y="223"/>
                      <a:pt x="954" y="483"/>
                    </a:cubicBezTo>
                    <a:cubicBezTo>
                      <a:pt x="954" y="742"/>
                      <a:pt x="743" y="953"/>
                      <a:pt x="483" y="953"/>
                    </a:cubicBezTo>
                    <a:close/>
                    <a:moveTo>
                      <a:pt x="483" y="0"/>
                    </a:moveTo>
                    <a:cubicBezTo>
                      <a:pt x="216" y="0"/>
                      <a:pt x="0" y="216"/>
                      <a:pt x="0" y="483"/>
                    </a:cubicBezTo>
                    <a:cubicBezTo>
                      <a:pt x="0" y="751"/>
                      <a:pt x="216" y="967"/>
                      <a:pt x="483" y="967"/>
                    </a:cubicBezTo>
                    <a:cubicBezTo>
                      <a:pt x="750" y="967"/>
                      <a:pt x="967" y="751"/>
                      <a:pt x="967" y="483"/>
                    </a:cubicBezTo>
                    <a:cubicBezTo>
                      <a:pt x="967" y="216"/>
                      <a:pt x="750" y="0"/>
                      <a:pt x="48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9" name="Freeform 71">
                <a:extLst>
                  <a:ext uri="{FF2B5EF4-FFF2-40B4-BE49-F238E27FC236}">
                    <a16:creationId xmlns="" xmlns:a16="http://schemas.microsoft.com/office/drawing/2014/main" id="{9F47C1A2-7F03-4D44-81ED-E43988577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1063"/>
                <a:ext cx="67" cy="61"/>
              </a:xfrm>
              <a:custGeom>
                <a:avLst/>
                <a:gdLst>
                  <a:gd name="T0" fmla="*/ 23 w 35"/>
                  <a:gd name="T1" fmla="*/ 3 h 32"/>
                  <a:gd name="T2" fmla="*/ 10 w 35"/>
                  <a:gd name="T3" fmla="*/ 1 h 32"/>
                  <a:gd name="T4" fmla="*/ 2 w 35"/>
                  <a:gd name="T5" fmla="*/ 9 h 32"/>
                  <a:gd name="T6" fmla="*/ 2 w 35"/>
                  <a:gd name="T7" fmla="*/ 21 h 32"/>
                  <a:gd name="T8" fmla="*/ 12 w 35"/>
                  <a:gd name="T9" fmla="*/ 29 h 32"/>
                  <a:gd name="T10" fmla="*/ 25 w 35"/>
                  <a:gd name="T11" fmla="*/ 31 h 32"/>
                  <a:gd name="T12" fmla="*/ 33 w 35"/>
                  <a:gd name="T13" fmla="*/ 23 h 32"/>
                  <a:gd name="T14" fmla="*/ 33 w 35"/>
                  <a:gd name="T15" fmla="*/ 12 h 32"/>
                  <a:gd name="T16" fmla="*/ 23 w 35"/>
                  <a:gd name="T17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32">
                    <a:moveTo>
                      <a:pt x="23" y="3"/>
                    </a:moveTo>
                    <a:cubicBezTo>
                      <a:pt x="18" y="0"/>
                      <a:pt x="13" y="0"/>
                      <a:pt x="10" y="1"/>
                    </a:cubicBezTo>
                    <a:cubicBezTo>
                      <a:pt x="6" y="3"/>
                      <a:pt x="4" y="5"/>
                      <a:pt x="2" y="9"/>
                    </a:cubicBezTo>
                    <a:cubicBezTo>
                      <a:pt x="0" y="13"/>
                      <a:pt x="0" y="17"/>
                      <a:pt x="2" y="21"/>
                    </a:cubicBezTo>
                    <a:cubicBezTo>
                      <a:pt x="3" y="24"/>
                      <a:pt x="6" y="27"/>
                      <a:pt x="12" y="29"/>
                    </a:cubicBezTo>
                    <a:cubicBezTo>
                      <a:pt x="17" y="32"/>
                      <a:pt x="21" y="32"/>
                      <a:pt x="25" y="31"/>
                    </a:cubicBezTo>
                    <a:cubicBezTo>
                      <a:pt x="29" y="29"/>
                      <a:pt x="32" y="27"/>
                      <a:pt x="33" y="23"/>
                    </a:cubicBezTo>
                    <a:cubicBezTo>
                      <a:pt x="35" y="19"/>
                      <a:pt x="35" y="15"/>
                      <a:pt x="33" y="12"/>
                    </a:cubicBezTo>
                    <a:cubicBezTo>
                      <a:pt x="32" y="8"/>
                      <a:pt x="28" y="5"/>
                      <a:pt x="2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0" name="Freeform 72">
                <a:extLst>
                  <a:ext uri="{FF2B5EF4-FFF2-40B4-BE49-F238E27FC236}">
                    <a16:creationId xmlns="" xmlns:a16="http://schemas.microsoft.com/office/drawing/2014/main" id="{359B5C8C-C1CC-CC40-A75F-DFB817DDE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886"/>
                <a:ext cx="42" cy="77"/>
              </a:xfrm>
              <a:custGeom>
                <a:avLst/>
                <a:gdLst>
                  <a:gd name="T0" fmla="*/ 22 w 22"/>
                  <a:gd name="T1" fmla="*/ 0 h 40"/>
                  <a:gd name="T2" fmla="*/ 22 w 22"/>
                  <a:gd name="T3" fmla="*/ 40 h 40"/>
                  <a:gd name="T4" fmla="*/ 12 w 22"/>
                  <a:gd name="T5" fmla="*/ 40 h 40"/>
                  <a:gd name="T6" fmla="*/ 12 w 22"/>
                  <a:gd name="T7" fmla="*/ 14 h 40"/>
                  <a:gd name="T8" fmla="*/ 6 w 22"/>
                  <a:gd name="T9" fmla="*/ 17 h 40"/>
                  <a:gd name="T10" fmla="*/ 0 w 22"/>
                  <a:gd name="T11" fmla="*/ 20 h 40"/>
                  <a:gd name="T12" fmla="*/ 0 w 22"/>
                  <a:gd name="T13" fmla="*/ 11 h 40"/>
                  <a:gd name="T14" fmla="*/ 9 w 22"/>
                  <a:gd name="T15" fmla="*/ 7 h 40"/>
                  <a:gd name="T16" fmla="*/ 14 w 22"/>
                  <a:gd name="T17" fmla="*/ 0 h 40"/>
                  <a:gd name="T18" fmla="*/ 22 w 22"/>
                  <a:gd name="T1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40">
                    <a:moveTo>
                      <a:pt x="22" y="0"/>
                    </a:moveTo>
                    <a:cubicBezTo>
                      <a:pt x="22" y="40"/>
                      <a:pt x="22" y="40"/>
                      <a:pt x="2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0" y="15"/>
                      <a:pt x="8" y="17"/>
                      <a:pt x="6" y="17"/>
                    </a:cubicBezTo>
                    <a:cubicBezTo>
                      <a:pt x="5" y="18"/>
                      <a:pt x="3" y="19"/>
                      <a:pt x="0" y="2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10"/>
                      <a:pt x="7" y="8"/>
                      <a:pt x="9" y="7"/>
                    </a:cubicBezTo>
                    <a:cubicBezTo>
                      <a:pt x="11" y="5"/>
                      <a:pt x="12" y="3"/>
                      <a:pt x="14" y="0"/>
                    </a:cubicBezTo>
                    <a:lnTo>
                      <a:pt x="2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1" name="Freeform 73">
                <a:extLst>
                  <a:ext uri="{FF2B5EF4-FFF2-40B4-BE49-F238E27FC236}">
                    <a16:creationId xmlns="" xmlns:a16="http://schemas.microsoft.com/office/drawing/2014/main" id="{ADE9046A-3EA3-9F4B-8974-69748CC297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53" y="1886"/>
                <a:ext cx="61" cy="77"/>
              </a:xfrm>
              <a:custGeom>
                <a:avLst/>
                <a:gdLst>
                  <a:gd name="T0" fmla="*/ 21 w 32"/>
                  <a:gd name="T1" fmla="*/ 14 h 40"/>
                  <a:gd name="T2" fmla="*/ 19 w 32"/>
                  <a:gd name="T3" fmla="*/ 9 h 40"/>
                  <a:gd name="T4" fmla="*/ 16 w 32"/>
                  <a:gd name="T5" fmla="*/ 7 h 40"/>
                  <a:gd name="T6" fmla="*/ 12 w 32"/>
                  <a:gd name="T7" fmla="*/ 9 h 40"/>
                  <a:gd name="T8" fmla="*/ 11 w 32"/>
                  <a:gd name="T9" fmla="*/ 14 h 40"/>
                  <a:gd name="T10" fmla="*/ 12 w 32"/>
                  <a:gd name="T11" fmla="*/ 19 h 40"/>
                  <a:gd name="T12" fmla="*/ 16 w 32"/>
                  <a:gd name="T13" fmla="*/ 20 h 40"/>
                  <a:gd name="T14" fmla="*/ 20 w 32"/>
                  <a:gd name="T15" fmla="*/ 19 h 40"/>
                  <a:gd name="T16" fmla="*/ 21 w 32"/>
                  <a:gd name="T17" fmla="*/ 14 h 40"/>
                  <a:gd name="T18" fmla="*/ 1 w 32"/>
                  <a:gd name="T19" fmla="*/ 31 h 40"/>
                  <a:gd name="T20" fmla="*/ 12 w 32"/>
                  <a:gd name="T21" fmla="*/ 30 h 40"/>
                  <a:gd name="T22" fmla="*/ 13 w 32"/>
                  <a:gd name="T23" fmla="*/ 33 h 40"/>
                  <a:gd name="T24" fmla="*/ 16 w 32"/>
                  <a:gd name="T25" fmla="*/ 34 h 40"/>
                  <a:gd name="T26" fmla="*/ 20 w 32"/>
                  <a:gd name="T27" fmla="*/ 31 h 40"/>
                  <a:gd name="T28" fmla="*/ 21 w 32"/>
                  <a:gd name="T29" fmla="*/ 23 h 40"/>
                  <a:gd name="T30" fmla="*/ 18 w 32"/>
                  <a:gd name="T31" fmla="*/ 26 h 40"/>
                  <a:gd name="T32" fmla="*/ 13 w 32"/>
                  <a:gd name="T33" fmla="*/ 27 h 40"/>
                  <a:gd name="T34" fmla="*/ 4 w 32"/>
                  <a:gd name="T35" fmla="*/ 23 h 40"/>
                  <a:gd name="T36" fmla="*/ 0 w 32"/>
                  <a:gd name="T37" fmla="*/ 14 h 40"/>
                  <a:gd name="T38" fmla="*/ 2 w 32"/>
                  <a:gd name="T39" fmla="*/ 7 h 40"/>
                  <a:gd name="T40" fmla="*/ 7 w 32"/>
                  <a:gd name="T41" fmla="*/ 2 h 40"/>
                  <a:gd name="T42" fmla="*/ 15 w 32"/>
                  <a:gd name="T43" fmla="*/ 0 h 40"/>
                  <a:gd name="T44" fmla="*/ 25 w 32"/>
                  <a:gd name="T45" fmla="*/ 2 h 40"/>
                  <a:gd name="T46" fmla="*/ 30 w 32"/>
                  <a:gd name="T47" fmla="*/ 9 h 40"/>
                  <a:gd name="T48" fmla="*/ 32 w 32"/>
                  <a:gd name="T49" fmla="*/ 20 h 40"/>
                  <a:gd name="T50" fmla="*/ 28 w 32"/>
                  <a:gd name="T51" fmla="*/ 36 h 40"/>
                  <a:gd name="T52" fmla="*/ 16 w 32"/>
                  <a:gd name="T53" fmla="*/ 40 h 40"/>
                  <a:gd name="T54" fmla="*/ 8 w 32"/>
                  <a:gd name="T55" fmla="*/ 39 h 40"/>
                  <a:gd name="T56" fmla="*/ 4 w 32"/>
                  <a:gd name="T57" fmla="*/ 36 h 40"/>
                  <a:gd name="T58" fmla="*/ 1 w 32"/>
                  <a:gd name="T59" fmla="*/ 3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2" h="40">
                    <a:moveTo>
                      <a:pt x="21" y="14"/>
                    </a:moveTo>
                    <a:cubicBezTo>
                      <a:pt x="21" y="12"/>
                      <a:pt x="21" y="10"/>
                      <a:pt x="19" y="9"/>
                    </a:cubicBezTo>
                    <a:cubicBezTo>
                      <a:pt x="18" y="8"/>
                      <a:pt x="17" y="7"/>
                      <a:pt x="16" y="7"/>
                    </a:cubicBezTo>
                    <a:cubicBezTo>
                      <a:pt x="14" y="7"/>
                      <a:pt x="13" y="8"/>
                      <a:pt x="12" y="9"/>
                    </a:cubicBezTo>
                    <a:cubicBezTo>
                      <a:pt x="11" y="10"/>
                      <a:pt x="11" y="11"/>
                      <a:pt x="11" y="14"/>
                    </a:cubicBezTo>
                    <a:cubicBezTo>
                      <a:pt x="11" y="16"/>
                      <a:pt x="11" y="17"/>
                      <a:pt x="12" y="19"/>
                    </a:cubicBezTo>
                    <a:cubicBezTo>
                      <a:pt x="13" y="20"/>
                      <a:pt x="14" y="20"/>
                      <a:pt x="16" y="20"/>
                    </a:cubicBezTo>
                    <a:cubicBezTo>
                      <a:pt x="17" y="20"/>
                      <a:pt x="19" y="20"/>
                      <a:pt x="20" y="19"/>
                    </a:cubicBezTo>
                    <a:cubicBezTo>
                      <a:pt x="21" y="18"/>
                      <a:pt x="21" y="16"/>
                      <a:pt x="21" y="14"/>
                    </a:cubicBezTo>
                    <a:close/>
                    <a:moveTo>
                      <a:pt x="1" y="31"/>
                    </a:move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1"/>
                      <a:pt x="13" y="32"/>
                      <a:pt x="13" y="33"/>
                    </a:cubicBezTo>
                    <a:cubicBezTo>
                      <a:pt x="14" y="34"/>
                      <a:pt x="15" y="34"/>
                      <a:pt x="16" y="34"/>
                    </a:cubicBezTo>
                    <a:cubicBezTo>
                      <a:pt x="18" y="34"/>
                      <a:pt x="19" y="33"/>
                      <a:pt x="20" y="31"/>
                    </a:cubicBezTo>
                    <a:cubicBezTo>
                      <a:pt x="21" y="30"/>
                      <a:pt x="21" y="27"/>
                      <a:pt x="21" y="23"/>
                    </a:cubicBezTo>
                    <a:cubicBezTo>
                      <a:pt x="20" y="24"/>
                      <a:pt x="19" y="25"/>
                      <a:pt x="18" y="26"/>
                    </a:cubicBezTo>
                    <a:cubicBezTo>
                      <a:pt x="16" y="27"/>
                      <a:pt x="15" y="27"/>
                      <a:pt x="13" y="27"/>
                    </a:cubicBezTo>
                    <a:cubicBezTo>
                      <a:pt x="9" y="27"/>
                      <a:pt x="6" y="26"/>
                      <a:pt x="4" y="23"/>
                    </a:cubicBezTo>
                    <a:cubicBezTo>
                      <a:pt x="2" y="21"/>
                      <a:pt x="0" y="18"/>
                      <a:pt x="0" y="14"/>
                    </a:cubicBezTo>
                    <a:cubicBezTo>
                      <a:pt x="0" y="11"/>
                      <a:pt x="1" y="9"/>
                      <a:pt x="2" y="7"/>
                    </a:cubicBezTo>
                    <a:cubicBezTo>
                      <a:pt x="3" y="5"/>
                      <a:pt x="5" y="3"/>
                      <a:pt x="7" y="2"/>
                    </a:cubicBezTo>
                    <a:cubicBezTo>
                      <a:pt x="9" y="1"/>
                      <a:pt x="12" y="0"/>
                      <a:pt x="15" y="0"/>
                    </a:cubicBezTo>
                    <a:cubicBezTo>
                      <a:pt x="19" y="0"/>
                      <a:pt x="22" y="1"/>
                      <a:pt x="25" y="2"/>
                    </a:cubicBezTo>
                    <a:cubicBezTo>
                      <a:pt x="27" y="4"/>
                      <a:pt x="29" y="6"/>
                      <a:pt x="30" y="9"/>
                    </a:cubicBezTo>
                    <a:cubicBezTo>
                      <a:pt x="32" y="12"/>
                      <a:pt x="32" y="16"/>
                      <a:pt x="32" y="20"/>
                    </a:cubicBezTo>
                    <a:cubicBezTo>
                      <a:pt x="32" y="27"/>
                      <a:pt x="31" y="32"/>
                      <a:pt x="28" y="36"/>
                    </a:cubicBezTo>
                    <a:cubicBezTo>
                      <a:pt x="25" y="39"/>
                      <a:pt x="21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7" y="39"/>
                      <a:pt x="5" y="38"/>
                      <a:pt x="4" y="36"/>
                    </a:cubicBezTo>
                    <a:cubicBezTo>
                      <a:pt x="3" y="35"/>
                      <a:pt x="2" y="33"/>
                      <a:pt x="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2" name="Freeform 74">
                <a:extLst>
                  <a:ext uri="{FF2B5EF4-FFF2-40B4-BE49-F238E27FC236}">
                    <a16:creationId xmlns="" xmlns:a16="http://schemas.microsoft.com/office/drawing/2014/main" id="{1C199CC4-EBF1-EB49-B0DD-C0305B28C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888"/>
                <a:ext cx="61" cy="75"/>
              </a:xfrm>
              <a:custGeom>
                <a:avLst/>
                <a:gdLst>
                  <a:gd name="T0" fmla="*/ 5 w 32"/>
                  <a:gd name="T1" fmla="*/ 0 h 39"/>
                  <a:gd name="T2" fmla="*/ 30 w 32"/>
                  <a:gd name="T3" fmla="*/ 0 h 39"/>
                  <a:gd name="T4" fmla="*/ 30 w 32"/>
                  <a:gd name="T5" fmla="*/ 9 h 39"/>
                  <a:gd name="T6" fmla="*/ 13 w 32"/>
                  <a:gd name="T7" fmla="*/ 9 h 39"/>
                  <a:gd name="T8" fmla="*/ 12 w 32"/>
                  <a:gd name="T9" fmla="*/ 15 h 39"/>
                  <a:gd name="T10" fmla="*/ 16 w 32"/>
                  <a:gd name="T11" fmla="*/ 13 h 39"/>
                  <a:gd name="T12" fmla="*/ 19 w 32"/>
                  <a:gd name="T13" fmla="*/ 13 h 39"/>
                  <a:gd name="T14" fmla="*/ 29 w 32"/>
                  <a:gd name="T15" fmla="*/ 16 h 39"/>
                  <a:gd name="T16" fmla="*/ 32 w 32"/>
                  <a:gd name="T17" fmla="*/ 25 h 39"/>
                  <a:gd name="T18" fmla="*/ 30 w 32"/>
                  <a:gd name="T19" fmla="*/ 32 h 39"/>
                  <a:gd name="T20" fmla="*/ 25 w 32"/>
                  <a:gd name="T21" fmla="*/ 38 h 39"/>
                  <a:gd name="T22" fmla="*/ 16 w 32"/>
                  <a:gd name="T23" fmla="*/ 39 h 39"/>
                  <a:gd name="T24" fmla="*/ 10 w 32"/>
                  <a:gd name="T25" fmla="*/ 39 h 39"/>
                  <a:gd name="T26" fmla="*/ 5 w 32"/>
                  <a:gd name="T27" fmla="*/ 37 h 39"/>
                  <a:gd name="T28" fmla="*/ 2 w 32"/>
                  <a:gd name="T29" fmla="*/ 33 h 39"/>
                  <a:gd name="T30" fmla="*/ 0 w 32"/>
                  <a:gd name="T31" fmla="*/ 29 h 39"/>
                  <a:gd name="T32" fmla="*/ 11 w 32"/>
                  <a:gd name="T33" fmla="*/ 28 h 39"/>
                  <a:gd name="T34" fmla="*/ 13 w 32"/>
                  <a:gd name="T35" fmla="*/ 32 h 39"/>
                  <a:gd name="T36" fmla="*/ 16 w 32"/>
                  <a:gd name="T37" fmla="*/ 33 h 39"/>
                  <a:gd name="T38" fmla="*/ 20 w 32"/>
                  <a:gd name="T39" fmla="*/ 31 h 39"/>
                  <a:gd name="T40" fmla="*/ 21 w 32"/>
                  <a:gd name="T41" fmla="*/ 26 h 39"/>
                  <a:gd name="T42" fmla="*/ 20 w 32"/>
                  <a:gd name="T43" fmla="*/ 21 h 39"/>
                  <a:gd name="T44" fmla="*/ 16 w 32"/>
                  <a:gd name="T45" fmla="*/ 19 h 39"/>
                  <a:gd name="T46" fmla="*/ 13 w 32"/>
                  <a:gd name="T47" fmla="*/ 20 h 39"/>
                  <a:gd name="T48" fmla="*/ 11 w 32"/>
                  <a:gd name="T49" fmla="*/ 22 h 39"/>
                  <a:gd name="T50" fmla="*/ 1 w 32"/>
                  <a:gd name="T51" fmla="*/ 21 h 39"/>
                  <a:gd name="T52" fmla="*/ 5 w 32"/>
                  <a:gd name="T5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2" h="39">
                    <a:moveTo>
                      <a:pt x="5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4"/>
                      <a:pt x="14" y="14"/>
                      <a:pt x="16" y="13"/>
                    </a:cubicBezTo>
                    <a:cubicBezTo>
                      <a:pt x="17" y="13"/>
                      <a:pt x="18" y="13"/>
                      <a:pt x="19" y="13"/>
                    </a:cubicBezTo>
                    <a:cubicBezTo>
                      <a:pt x="23" y="13"/>
                      <a:pt x="26" y="14"/>
                      <a:pt x="29" y="16"/>
                    </a:cubicBezTo>
                    <a:cubicBezTo>
                      <a:pt x="31" y="19"/>
                      <a:pt x="32" y="22"/>
                      <a:pt x="32" y="25"/>
                    </a:cubicBezTo>
                    <a:cubicBezTo>
                      <a:pt x="32" y="28"/>
                      <a:pt x="32" y="30"/>
                      <a:pt x="30" y="32"/>
                    </a:cubicBezTo>
                    <a:cubicBezTo>
                      <a:pt x="29" y="35"/>
                      <a:pt x="27" y="36"/>
                      <a:pt x="25" y="38"/>
                    </a:cubicBezTo>
                    <a:cubicBezTo>
                      <a:pt x="23" y="39"/>
                      <a:pt x="20" y="39"/>
                      <a:pt x="16" y="39"/>
                    </a:cubicBezTo>
                    <a:cubicBezTo>
                      <a:pt x="14" y="39"/>
                      <a:pt x="12" y="39"/>
                      <a:pt x="10" y="39"/>
                    </a:cubicBezTo>
                    <a:cubicBezTo>
                      <a:pt x="8" y="38"/>
                      <a:pt x="6" y="38"/>
                      <a:pt x="5" y="37"/>
                    </a:cubicBezTo>
                    <a:cubicBezTo>
                      <a:pt x="4" y="36"/>
                      <a:pt x="3" y="35"/>
                      <a:pt x="2" y="33"/>
                    </a:cubicBezTo>
                    <a:cubicBezTo>
                      <a:pt x="1" y="32"/>
                      <a:pt x="1" y="31"/>
                      <a:pt x="0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9"/>
                      <a:pt x="12" y="31"/>
                      <a:pt x="13" y="32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8" y="33"/>
                      <a:pt x="19" y="32"/>
                      <a:pt x="20" y="31"/>
                    </a:cubicBezTo>
                    <a:cubicBezTo>
                      <a:pt x="21" y="30"/>
                      <a:pt x="21" y="28"/>
                      <a:pt x="21" y="26"/>
                    </a:cubicBezTo>
                    <a:cubicBezTo>
                      <a:pt x="21" y="24"/>
                      <a:pt x="21" y="22"/>
                      <a:pt x="20" y="21"/>
                    </a:cubicBezTo>
                    <a:cubicBezTo>
                      <a:pt x="19" y="20"/>
                      <a:pt x="18" y="19"/>
                      <a:pt x="16" y="19"/>
                    </a:cubicBezTo>
                    <a:cubicBezTo>
                      <a:pt x="15" y="19"/>
                      <a:pt x="14" y="20"/>
                      <a:pt x="13" y="20"/>
                    </a:cubicBezTo>
                    <a:cubicBezTo>
                      <a:pt x="12" y="21"/>
                      <a:pt x="11" y="21"/>
                      <a:pt x="11" y="22"/>
                    </a:cubicBezTo>
                    <a:cubicBezTo>
                      <a:pt x="1" y="21"/>
                      <a:pt x="1" y="21"/>
                      <a:pt x="1" y="21"/>
                    </a:cubicBez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3" name="Freeform 75">
                <a:extLst>
                  <a:ext uri="{FF2B5EF4-FFF2-40B4-BE49-F238E27FC236}">
                    <a16:creationId xmlns="" xmlns:a16="http://schemas.microsoft.com/office/drawing/2014/main" id="{3E225985-C272-6440-8D1B-CC0D88B4E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886"/>
                <a:ext cx="61" cy="77"/>
              </a:xfrm>
              <a:custGeom>
                <a:avLst/>
                <a:gdLst>
                  <a:gd name="T0" fmla="*/ 11 w 32"/>
                  <a:gd name="T1" fmla="*/ 12 h 40"/>
                  <a:gd name="T2" fmla="*/ 0 w 32"/>
                  <a:gd name="T3" fmla="*/ 11 h 40"/>
                  <a:gd name="T4" fmla="*/ 5 w 32"/>
                  <a:gd name="T5" fmla="*/ 3 h 40"/>
                  <a:gd name="T6" fmla="*/ 16 w 32"/>
                  <a:gd name="T7" fmla="*/ 0 h 40"/>
                  <a:gd name="T8" fmla="*/ 26 w 32"/>
                  <a:gd name="T9" fmla="*/ 3 h 40"/>
                  <a:gd name="T10" fmla="*/ 30 w 32"/>
                  <a:gd name="T11" fmla="*/ 10 h 40"/>
                  <a:gd name="T12" fmla="*/ 28 w 32"/>
                  <a:gd name="T13" fmla="*/ 15 h 40"/>
                  <a:gd name="T14" fmla="*/ 24 w 32"/>
                  <a:gd name="T15" fmla="*/ 19 h 40"/>
                  <a:gd name="T16" fmla="*/ 28 w 32"/>
                  <a:gd name="T17" fmla="*/ 20 h 40"/>
                  <a:gd name="T18" fmla="*/ 31 w 32"/>
                  <a:gd name="T19" fmla="*/ 23 h 40"/>
                  <a:gd name="T20" fmla="*/ 32 w 32"/>
                  <a:gd name="T21" fmla="*/ 28 h 40"/>
                  <a:gd name="T22" fmla="*/ 30 w 32"/>
                  <a:gd name="T23" fmla="*/ 34 h 40"/>
                  <a:gd name="T24" fmla="*/ 25 w 32"/>
                  <a:gd name="T25" fmla="*/ 39 h 40"/>
                  <a:gd name="T26" fmla="*/ 16 w 32"/>
                  <a:gd name="T27" fmla="*/ 40 h 40"/>
                  <a:gd name="T28" fmla="*/ 8 w 32"/>
                  <a:gd name="T29" fmla="*/ 39 h 40"/>
                  <a:gd name="T30" fmla="*/ 3 w 32"/>
                  <a:gd name="T31" fmla="*/ 36 h 40"/>
                  <a:gd name="T32" fmla="*/ 0 w 32"/>
                  <a:gd name="T33" fmla="*/ 30 h 40"/>
                  <a:gd name="T34" fmla="*/ 11 w 32"/>
                  <a:gd name="T35" fmla="*/ 28 h 40"/>
                  <a:gd name="T36" fmla="*/ 13 w 32"/>
                  <a:gd name="T37" fmla="*/ 33 h 40"/>
                  <a:gd name="T38" fmla="*/ 16 w 32"/>
                  <a:gd name="T39" fmla="*/ 34 h 40"/>
                  <a:gd name="T40" fmla="*/ 20 w 32"/>
                  <a:gd name="T41" fmla="*/ 32 h 40"/>
                  <a:gd name="T42" fmla="*/ 21 w 32"/>
                  <a:gd name="T43" fmla="*/ 28 h 40"/>
                  <a:gd name="T44" fmla="*/ 20 w 32"/>
                  <a:gd name="T45" fmla="*/ 24 h 40"/>
                  <a:gd name="T46" fmla="*/ 16 w 32"/>
                  <a:gd name="T47" fmla="*/ 23 h 40"/>
                  <a:gd name="T48" fmla="*/ 12 w 32"/>
                  <a:gd name="T49" fmla="*/ 23 h 40"/>
                  <a:gd name="T50" fmla="*/ 13 w 32"/>
                  <a:gd name="T51" fmla="*/ 15 h 40"/>
                  <a:gd name="T52" fmla="*/ 14 w 32"/>
                  <a:gd name="T53" fmla="*/ 16 h 40"/>
                  <a:gd name="T54" fmla="*/ 18 w 32"/>
                  <a:gd name="T55" fmla="*/ 14 h 40"/>
                  <a:gd name="T56" fmla="*/ 19 w 32"/>
                  <a:gd name="T57" fmla="*/ 11 h 40"/>
                  <a:gd name="T58" fmla="*/ 18 w 32"/>
                  <a:gd name="T59" fmla="*/ 8 h 40"/>
                  <a:gd name="T60" fmla="*/ 15 w 32"/>
                  <a:gd name="T61" fmla="*/ 7 h 40"/>
                  <a:gd name="T62" fmla="*/ 12 w 32"/>
                  <a:gd name="T63" fmla="*/ 8 h 40"/>
                  <a:gd name="T64" fmla="*/ 11 w 32"/>
                  <a:gd name="T65" fmla="*/ 1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" h="40">
                    <a:moveTo>
                      <a:pt x="11" y="12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7"/>
                      <a:pt x="3" y="5"/>
                      <a:pt x="5" y="3"/>
                    </a:cubicBezTo>
                    <a:cubicBezTo>
                      <a:pt x="8" y="1"/>
                      <a:pt x="11" y="0"/>
                      <a:pt x="16" y="0"/>
                    </a:cubicBezTo>
                    <a:cubicBezTo>
                      <a:pt x="21" y="0"/>
                      <a:pt x="24" y="1"/>
                      <a:pt x="26" y="3"/>
                    </a:cubicBezTo>
                    <a:cubicBezTo>
                      <a:pt x="29" y="5"/>
                      <a:pt x="30" y="8"/>
                      <a:pt x="30" y="10"/>
                    </a:cubicBezTo>
                    <a:cubicBezTo>
                      <a:pt x="30" y="12"/>
                      <a:pt x="29" y="14"/>
                      <a:pt x="28" y="15"/>
                    </a:cubicBezTo>
                    <a:cubicBezTo>
                      <a:pt x="27" y="16"/>
                      <a:pt x="26" y="18"/>
                      <a:pt x="24" y="19"/>
                    </a:cubicBezTo>
                    <a:cubicBezTo>
                      <a:pt x="26" y="19"/>
                      <a:pt x="27" y="19"/>
                      <a:pt x="28" y="20"/>
                    </a:cubicBezTo>
                    <a:cubicBezTo>
                      <a:pt x="29" y="21"/>
                      <a:pt x="30" y="22"/>
                      <a:pt x="31" y="23"/>
                    </a:cubicBezTo>
                    <a:cubicBezTo>
                      <a:pt x="31" y="24"/>
                      <a:pt x="32" y="26"/>
                      <a:pt x="32" y="28"/>
                    </a:cubicBezTo>
                    <a:cubicBezTo>
                      <a:pt x="32" y="30"/>
                      <a:pt x="31" y="32"/>
                      <a:pt x="30" y="34"/>
                    </a:cubicBezTo>
                    <a:cubicBezTo>
                      <a:pt x="29" y="36"/>
                      <a:pt x="27" y="38"/>
                      <a:pt x="25" y="39"/>
                    </a:cubicBezTo>
                    <a:cubicBezTo>
                      <a:pt x="23" y="40"/>
                      <a:pt x="20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6" y="38"/>
                      <a:pt x="4" y="37"/>
                      <a:pt x="3" y="36"/>
                    </a:cubicBezTo>
                    <a:cubicBezTo>
                      <a:pt x="2" y="34"/>
                      <a:pt x="1" y="32"/>
                      <a:pt x="0" y="30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30"/>
                      <a:pt x="12" y="32"/>
                      <a:pt x="13" y="33"/>
                    </a:cubicBezTo>
                    <a:cubicBezTo>
                      <a:pt x="13" y="34"/>
                      <a:pt x="15" y="34"/>
                      <a:pt x="16" y="34"/>
                    </a:cubicBezTo>
                    <a:cubicBezTo>
                      <a:pt x="17" y="34"/>
                      <a:pt x="19" y="33"/>
                      <a:pt x="20" y="32"/>
                    </a:cubicBezTo>
                    <a:cubicBezTo>
                      <a:pt x="20" y="31"/>
                      <a:pt x="21" y="30"/>
                      <a:pt x="21" y="28"/>
                    </a:cubicBezTo>
                    <a:cubicBezTo>
                      <a:pt x="21" y="26"/>
                      <a:pt x="20" y="25"/>
                      <a:pt x="20" y="24"/>
                    </a:cubicBezTo>
                    <a:cubicBezTo>
                      <a:pt x="19" y="23"/>
                      <a:pt x="17" y="23"/>
                      <a:pt x="16" y="23"/>
                    </a:cubicBezTo>
                    <a:cubicBezTo>
                      <a:pt x="15" y="23"/>
                      <a:pt x="14" y="23"/>
                      <a:pt x="12" y="23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6" y="16"/>
                      <a:pt x="17" y="15"/>
                      <a:pt x="18" y="14"/>
                    </a:cubicBezTo>
                    <a:cubicBezTo>
                      <a:pt x="19" y="13"/>
                      <a:pt x="19" y="12"/>
                      <a:pt x="19" y="11"/>
                    </a:cubicBezTo>
                    <a:cubicBezTo>
                      <a:pt x="19" y="10"/>
                      <a:pt x="19" y="9"/>
                      <a:pt x="18" y="8"/>
                    </a:cubicBezTo>
                    <a:cubicBezTo>
                      <a:pt x="17" y="8"/>
                      <a:pt x="16" y="7"/>
                      <a:pt x="15" y="7"/>
                    </a:cubicBezTo>
                    <a:cubicBezTo>
                      <a:pt x="14" y="7"/>
                      <a:pt x="13" y="8"/>
                      <a:pt x="12" y="8"/>
                    </a:cubicBezTo>
                    <a:cubicBezTo>
                      <a:pt x="11" y="9"/>
                      <a:pt x="11" y="10"/>
                      <a:pt x="1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4" name="Freeform 76">
                <a:extLst>
                  <a:ext uri="{FF2B5EF4-FFF2-40B4-BE49-F238E27FC236}">
                    <a16:creationId xmlns="" xmlns:a16="http://schemas.microsoft.com/office/drawing/2014/main" id="{82CF09DB-FE95-8040-A0FE-257B85843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957"/>
                <a:ext cx="19" cy="10"/>
              </a:xfrm>
              <a:custGeom>
                <a:avLst/>
                <a:gdLst>
                  <a:gd name="T0" fmla="*/ 0 w 19"/>
                  <a:gd name="T1" fmla="*/ 10 h 10"/>
                  <a:gd name="T2" fmla="*/ 9 w 19"/>
                  <a:gd name="T3" fmla="*/ 8 h 10"/>
                  <a:gd name="T4" fmla="*/ 19 w 19"/>
                  <a:gd name="T5" fmla="*/ 6 h 10"/>
                  <a:gd name="T6" fmla="*/ 13 w 19"/>
                  <a:gd name="T7" fmla="*/ 2 h 10"/>
                  <a:gd name="T8" fmla="*/ 7 w 19"/>
                  <a:gd name="T9" fmla="*/ 0 h 10"/>
                  <a:gd name="T10" fmla="*/ 0 w 19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0">
                    <a:moveTo>
                      <a:pt x="0" y="10"/>
                    </a:moveTo>
                    <a:lnTo>
                      <a:pt x="9" y="8"/>
                    </a:lnTo>
                    <a:lnTo>
                      <a:pt x="19" y="6"/>
                    </a:lnTo>
                    <a:lnTo>
                      <a:pt x="13" y="2"/>
                    </a:lnTo>
                    <a:lnTo>
                      <a:pt x="7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5" name="Freeform 77">
                <a:extLst>
                  <a:ext uri="{FF2B5EF4-FFF2-40B4-BE49-F238E27FC236}">
                    <a16:creationId xmlns="" xmlns:a16="http://schemas.microsoft.com/office/drawing/2014/main" id="{FED0789C-732E-3B41-B606-5B63D054A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684"/>
                <a:ext cx="48" cy="36"/>
              </a:xfrm>
              <a:custGeom>
                <a:avLst/>
                <a:gdLst>
                  <a:gd name="T0" fmla="*/ 22 w 25"/>
                  <a:gd name="T1" fmla="*/ 11 h 19"/>
                  <a:gd name="T2" fmla="*/ 24 w 25"/>
                  <a:gd name="T3" fmla="*/ 8 h 19"/>
                  <a:gd name="T4" fmla="*/ 24 w 25"/>
                  <a:gd name="T5" fmla="*/ 4 h 19"/>
                  <a:gd name="T6" fmla="*/ 21 w 25"/>
                  <a:gd name="T7" fmla="*/ 1 h 19"/>
                  <a:gd name="T8" fmla="*/ 16 w 25"/>
                  <a:gd name="T9" fmla="*/ 1 h 19"/>
                  <a:gd name="T10" fmla="*/ 8 w 25"/>
                  <a:gd name="T11" fmla="*/ 4 h 19"/>
                  <a:gd name="T12" fmla="*/ 0 w 25"/>
                  <a:gd name="T13" fmla="*/ 7 h 19"/>
                  <a:gd name="T14" fmla="*/ 5 w 25"/>
                  <a:gd name="T15" fmla="*/ 19 h 19"/>
                  <a:gd name="T16" fmla="*/ 13 w 25"/>
                  <a:gd name="T17" fmla="*/ 16 h 19"/>
                  <a:gd name="T18" fmla="*/ 22 w 25"/>
                  <a:gd name="T19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19">
                    <a:moveTo>
                      <a:pt x="22" y="11"/>
                    </a:moveTo>
                    <a:cubicBezTo>
                      <a:pt x="23" y="10"/>
                      <a:pt x="24" y="9"/>
                      <a:pt x="24" y="8"/>
                    </a:cubicBezTo>
                    <a:cubicBezTo>
                      <a:pt x="25" y="7"/>
                      <a:pt x="25" y="5"/>
                      <a:pt x="24" y="4"/>
                    </a:cubicBezTo>
                    <a:cubicBezTo>
                      <a:pt x="23" y="2"/>
                      <a:pt x="22" y="1"/>
                      <a:pt x="21" y="1"/>
                    </a:cubicBezTo>
                    <a:cubicBezTo>
                      <a:pt x="19" y="0"/>
                      <a:pt x="18" y="0"/>
                      <a:pt x="16" y="1"/>
                    </a:cubicBezTo>
                    <a:cubicBezTo>
                      <a:pt x="15" y="1"/>
                      <a:pt x="13" y="2"/>
                      <a:pt x="8" y="4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8" y="14"/>
                      <a:pt x="21" y="12"/>
                      <a:pt x="22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6" name="Freeform 78">
                <a:extLst>
                  <a:ext uri="{FF2B5EF4-FFF2-40B4-BE49-F238E27FC236}">
                    <a16:creationId xmlns="" xmlns:a16="http://schemas.microsoft.com/office/drawing/2014/main" id="{4DA63B8F-5A4C-8740-85D3-7ECF339CE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971"/>
                <a:ext cx="40" cy="46"/>
              </a:xfrm>
              <a:custGeom>
                <a:avLst/>
                <a:gdLst>
                  <a:gd name="T0" fmla="*/ 10 w 21"/>
                  <a:gd name="T1" fmla="*/ 22 h 24"/>
                  <a:gd name="T2" fmla="*/ 14 w 21"/>
                  <a:gd name="T3" fmla="*/ 24 h 24"/>
                  <a:gd name="T4" fmla="*/ 18 w 21"/>
                  <a:gd name="T5" fmla="*/ 23 h 24"/>
                  <a:gd name="T6" fmla="*/ 20 w 21"/>
                  <a:gd name="T7" fmla="*/ 19 h 24"/>
                  <a:gd name="T8" fmla="*/ 20 w 21"/>
                  <a:gd name="T9" fmla="*/ 14 h 24"/>
                  <a:gd name="T10" fmla="*/ 16 w 21"/>
                  <a:gd name="T11" fmla="*/ 7 h 24"/>
                  <a:gd name="T12" fmla="*/ 11 w 21"/>
                  <a:gd name="T13" fmla="*/ 0 h 24"/>
                  <a:gd name="T14" fmla="*/ 0 w 21"/>
                  <a:gd name="T15" fmla="*/ 6 h 24"/>
                  <a:gd name="T16" fmla="*/ 4 w 21"/>
                  <a:gd name="T17" fmla="*/ 14 h 24"/>
                  <a:gd name="T18" fmla="*/ 10 w 21"/>
                  <a:gd name="T1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4">
                    <a:moveTo>
                      <a:pt x="10" y="22"/>
                    </a:moveTo>
                    <a:cubicBezTo>
                      <a:pt x="11" y="23"/>
                      <a:pt x="12" y="24"/>
                      <a:pt x="14" y="24"/>
                    </a:cubicBezTo>
                    <a:cubicBezTo>
                      <a:pt x="15" y="24"/>
                      <a:pt x="16" y="24"/>
                      <a:pt x="18" y="23"/>
                    </a:cubicBezTo>
                    <a:cubicBezTo>
                      <a:pt x="19" y="22"/>
                      <a:pt x="20" y="21"/>
                      <a:pt x="20" y="19"/>
                    </a:cubicBezTo>
                    <a:cubicBezTo>
                      <a:pt x="21" y="18"/>
                      <a:pt x="21" y="16"/>
                      <a:pt x="20" y="14"/>
                    </a:cubicBezTo>
                    <a:cubicBezTo>
                      <a:pt x="19" y="14"/>
                      <a:pt x="18" y="11"/>
                      <a:pt x="16" y="7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7" y="18"/>
                      <a:pt x="9" y="21"/>
                      <a:pt x="10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7" name="Freeform 79">
                <a:extLst>
                  <a:ext uri="{FF2B5EF4-FFF2-40B4-BE49-F238E27FC236}">
                    <a16:creationId xmlns="" xmlns:a16="http://schemas.microsoft.com/office/drawing/2014/main" id="{4DB9D68D-25E2-1945-AF9F-973CDE2D2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1157"/>
                <a:ext cx="40" cy="28"/>
              </a:xfrm>
              <a:custGeom>
                <a:avLst/>
                <a:gdLst>
                  <a:gd name="T0" fmla="*/ 40 w 40"/>
                  <a:gd name="T1" fmla="*/ 0 h 28"/>
                  <a:gd name="T2" fmla="*/ 0 w 40"/>
                  <a:gd name="T3" fmla="*/ 3 h 28"/>
                  <a:gd name="T4" fmla="*/ 30 w 40"/>
                  <a:gd name="T5" fmla="*/ 28 h 28"/>
                  <a:gd name="T6" fmla="*/ 40 w 40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8">
                    <a:moveTo>
                      <a:pt x="40" y="0"/>
                    </a:moveTo>
                    <a:lnTo>
                      <a:pt x="0" y="3"/>
                    </a:lnTo>
                    <a:lnTo>
                      <a:pt x="30" y="28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8" name="Freeform 80">
                <a:extLst>
                  <a:ext uri="{FF2B5EF4-FFF2-40B4-BE49-F238E27FC236}">
                    <a16:creationId xmlns="" xmlns:a16="http://schemas.microsoft.com/office/drawing/2014/main" id="{EC588362-A0A7-3D49-A652-F7AE3AC41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112"/>
                <a:ext cx="41" cy="63"/>
              </a:xfrm>
              <a:custGeom>
                <a:avLst/>
                <a:gdLst>
                  <a:gd name="T0" fmla="*/ 8 w 21"/>
                  <a:gd name="T1" fmla="*/ 10 h 33"/>
                  <a:gd name="T2" fmla="*/ 4 w 21"/>
                  <a:gd name="T3" fmla="*/ 12 h 33"/>
                  <a:gd name="T4" fmla="*/ 2 w 21"/>
                  <a:gd name="T5" fmla="*/ 15 h 33"/>
                  <a:gd name="T6" fmla="*/ 1 w 21"/>
                  <a:gd name="T7" fmla="*/ 20 h 33"/>
                  <a:gd name="T8" fmla="*/ 1 w 21"/>
                  <a:gd name="T9" fmla="*/ 23 h 33"/>
                  <a:gd name="T10" fmla="*/ 2 w 21"/>
                  <a:gd name="T11" fmla="*/ 27 h 33"/>
                  <a:gd name="T12" fmla="*/ 9 w 21"/>
                  <a:gd name="T13" fmla="*/ 32 h 33"/>
                  <a:gd name="T14" fmla="*/ 13 w 21"/>
                  <a:gd name="T15" fmla="*/ 33 h 33"/>
                  <a:gd name="T16" fmla="*/ 16 w 21"/>
                  <a:gd name="T17" fmla="*/ 33 h 33"/>
                  <a:gd name="T18" fmla="*/ 19 w 21"/>
                  <a:gd name="T19" fmla="*/ 30 h 33"/>
                  <a:gd name="T20" fmla="*/ 20 w 21"/>
                  <a:gd name="T21" fmla="*/ 27 h 33"/>
                  <a:gd name="T22" fmla="*/ 21 w 21"/>
                  <a:gd name="T23" fmla="*/ 25 h 33"/>
                  <a:gd name="T24" fmla="*/ 20 w 21"/>
                  <a:gd name="T25" fmla="*/ 20 h 33"/>
                  <a:gd name="T26" fmla="*/ 14 w 21"/>
                  <a:gd name="T27" fmla="*/ 16 h 33"/>
                  <a:gd name="T28" fmla="*/ 15 w 21"/>
                  <a:gd name="T29" fmla="*/ 12 h 33"/>
                  <a:gd name="T30" fmla="*/ 17 w 21"/>
                  <a:gd name="T31" fmla="*/ 11 h 33"/>
                  <a:gd name="T32" fmla="*/ 18 w 21"/>
                  <a:gd name="T33" fmla="*/ 8 h 33"/>
                  <a:gd name="T34" fmla="*/ 18 w 21"/>
                  <a:gd name="T35" fmla="*/ 5 h 33"/>
                  <a:gd name="T36" fmla="*/ 18 w 21"/>
                  <a:gd name="T37" fmla="*/ 2 h 33"/>
                  <a:gd name="T38" fmla="*/ 15 w 21"/>
                  <a:gd name="T39" fmla="*/ 3 h 33"/>
                  <a:gd name="T40" fmla="*/ 10 w 21"/>
                  <a:gd name="T41" fmla="*/ 8 h 33"/>
                  <a:gd name="T42" fmla="*/ 9 w 21"/>
                  <a:gd name="T43" fmla="*/ 9 h 33"/>
                  <a:gd name="T44" fmla="*/ 8 w 21"/>
                  <a:gd name="T45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" h="33">
                    <a:moveTo>
                      <a:pt x="8" y="10"/>
                    </a:moveTo>
                    <a:cubicBezTo>
                      <a:pt x="6" y="10"/>
                      <a:pt x="4" y="12"/>
                      <a:pt x="4" y="12"/>
                    </a:cubicBezTo>
                    <a:cubicBezTo>
                      <a:pt x="2" y="14"/>
                      <a:pt x="2" y="15"/>
                      <a:pt x="2" y="15"/>
                    </a:cubicBezTo>
                    <a:cubicBezTo>
                      <a:pt x="2" y="16"/>
                      <a:pt x="1" y="20"/>
                      <a:pt x="1" y="20"/>
                    </a:cubicBezTo>
                    <a:cubicBezTo>
                      <a:pt x="1" y="20"/>
                      <a:pt x="0" y="23"/>
                      <a:pt x="1" y="23"/>
                    </a:cubicBezTo>
                    <a:cubicBezTo>
                      <a:pt x="1" y="24"/>
                      <a:pt x="2" y="26"/>
                      <a:pt x="2" y="27"/>
                    </a:cubicBezTo>
                    <a:cubicBezTo>
                      <a:pt x="4" y="29"/>
                      <a:pt x="9" y="32"/>
                      <a:pt x="9" y="32"/>
                    </a:cubicBezTo>
                    <a:cubicBezTo>
                      <a:pt x="10" y="33"/>
                      <a:pt x="12" y="33"/>
                      <a:pt x="13" y="33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9" y="33"/>
                      <a:pt x="19" y="30"/>
                      <a:pt x="19" y="30"/>
                    </a:cubicBezTo>
                    <a:cubicBezTo>
                      <a:pt x="19" y="28"/>
                      <a:pt x="20" y="27"/>
                      <a:pt x="20" y="27"/>
                    </a:cubicBezTo>
                    <a:cubicBezTo>
                      <a:pt x="21" y="26"/>
                      <a:pt x="21" y="25"/>
                      <a:pt x="21" y="25"/>
                    </a:cubicBezTo>
                    <a:cubicBezTo>
                      <a:pt x="20" y="23"/>
                      <a:pt x="20" y="20"/>
                      <a:pt x="20" y="20"/>
                    </a:cubicBezTo>
                    <a:cubicBezTo>
                      <a:pt x="18" y="19"/>
                      <a:pt x="14" y="16"/>
                      <a:pt x="14" y="16"/>
                    </a:cubicBezTo>
                    <a:cubicBezTo>
                      <a:pt x="12" y="12"/>
                      <a:pt x="15" y="12"/>
                      <a:pt x="15" y="12"/>
                    </a:cubicBezTo>
                    <a:cubicBezTo>
                      <a:pt x="16" y="12"/>
                      <a:pt x="17" y="11"/>
                      <a:pt x="17" y="11"/>
                    </a:cubicBezTo>
                    <a:cubicBezTo>
                      <a:pt x="19" y="11"/>
                      <a:pt x="18" y="8"/>
                      <a:pt x="18" y="8"/>
                    </a:cubicBezTo>
                    <a:cubicBezTo>
                      <a:pt x="18" y="6"/>
                      <a:pt x="18" y="5"/>
                      <a:pt x="18" y="5"/>
                    </a:cubicBezTo>
                    <a:cubicBezTo>
                      <a:pt x="19" y="2"/>
                      <a:pt x="18" y="2"/>
                      <a:pt x="18" y="2"/>
                    </a:cubicBezTo>
                    <a:cubicBezTo>
                      <a:pt x="17" y="0"/>
                      <a:pt x="15" y="3"/>
                      <a:pt x="15" y="3"/>
                    </a:cubicBezTo>
                    <a:cubicBezTo>
                      <a:pt x="14" y="4"/>
                      <a:pt x="10" y="8"/>
                      <a:pt x="10" y="8"/>
                    </a:cubicBezTo>
                    <a:cubicBezTo>
                      <a:pt x="10" y="8"/>
                      <a:pt x="9" y="9"/>
                      <a:pt x="9" y="9"/>
                    </a:cubicBezTo>
                    <a:cubicBezTo>
                      <a:pt x="8" y="10"/>
                      <a:pt x="8" y="10"/>
                      <a:pt x="8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9" name="Freeform 81">
                <a:extLst>
                  <a:ext uri="{FF2B5EF4-FFF2-40B4-BE49-F238E27FC236}">
                    <a16:creationId xmlns="" xmlns:a16="http://schemas.microsoft.com/office/drawing/2014/main" id="{5297DFA1-219E-2C4D-8186-D86C0C581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049"/>
                <a:ext cx="9" cy="21"/>
              </a:xfrm>
              <a:custGeom>
                <a:avLst/>
                <a:gdLst>
                  <a:gd name="T0" fmla="*/ 0 w 5"/>
                  <a:gd name="T1" fmla="*/ 0 h 11"/>
                  <a:gd name="T2" fmla="*/ 2 w 5"/>
                  <a:gd name="T3" fmla="*/ 5 h 11"/>
                  <a:gd name="T4" fmla="*/ 3 w 5"/>
                  <a:gd name="T5" fmla="*/ 7 h 11"/>
                  <a:gd name="T6" fmla="*/ 3 w 5"/>
                  <a:gd name="T7" fmla="*/ 10 h 11"/>
                  <a:gd name="T8" fmla="*/ 5 w 5"/>
                  <a:gd name="T9" fmla="*/ 9 h 11"/>
                  <a:gd name="T10" fmla="*/ 4 w 5"/>
                  <a:gd name="T11" fmla="*/ 3 h 11"/>
                  <a:gd name="T12" fmla="*/ 3 w 5"/>
                  <a:gd name="T13" fmla="*/ 0 h 11"/>
                  <a:gd name="T14" fmla="*/ 0 w 5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1" y="3"/>
                      <a:pt x="2" y="4"/>
                      <a:pt x="2" y="5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4" y="9"/>
                      <a:pt x="3" y="8"/>
                      <a:pt x="3" y="10"/>
                    </a:cubicBezTo>
                    <a:cubicBezTo>
                      <a:pt x="4" y="11"/>
                      <a:pt x="4" y="10"/>
                      <a:pt x="5" y="9"/>
                    </a:cubicBezTo>
                    <a:cubicBezTo>
                      <a:pt x="4" y="8"/>
                      <a:pt x="4" y="5"/>
                      <a:pt x="4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0" name="Freeform 82">
                <a:extLst>
                  <a:ext uri="{FF2B5EF4-FFF2-40B4-BE49-F238E27FC236}">
                    <a16:creationId xmlns="" xmlns:a16="http://schemas.microsoft.com/office/drawing/2014/main" id="{B9710EBD-EEE8-4D40-A299-D9EC07F17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064"/>
                <a:ext cx="34" cy="12"/>
              </a:xfrm>
              <a:custGeom>
                <a:avLst/>
                <a:gdLst>
                  <a:gd name="T0" fmla="*/ 0 w 18"/>
                  <a:gd name="T1" fmla="*/ 6 h 6"/>
                  <a:gd name="T2" fmla="*/ 5 w 18"/>
                  <a:gd name="T3" fmla="*/ 5 h 6"/>
                  <a:gd name="T4" fmla="*/ 17 w 18"/>
                  <a:gd name="T5" fmla="*/ 3 h 6"/>
                  <a:gd name="T6" fmla="*/ 18 w 18"/>
                  <a:gd name="T7" fmla="*/ 2 h 6"/>
                  <a:gd name="T8" fmla="*/ 18 w 18"/>
                  <a:gd name="T9" fmla="*/ 1 h 6"/>
                  <a:gd name="T10" fmla="*/ 17 w 18"/>
                  <a:gd name="T11" fmla="*/ 0 h 6"/>
                  <a:gd name="T12" fmla="*/ 0 w 18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0" y="6"/>
                    </a:moveTo>
                    <a:cubicBezTo>
                      <a:pt x="1" y="6"/>
                      <a:pt x="4" y="5"/>
                      <a:pt x="5" y="5"/>
                    </a:cubicBezTo>
                    <a:cubicBezTo>
                      <a:pt x="9" y="5"/>
                      <a:pt x="15" y="4"/>
                      <a:pt x="17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0"/>
                      <a:pt x="17" y="0"/>
                    </a:cubicBezTo>
                    <a:cubicBezTo>
                      <a:pt x="13" y="3"/>
                      <a:pt x="3" y="4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1" name="Freeform 83">
                <a:extLst>
                  <a:ext uri="{FF2B5EF4-FFF2-40B4-BE49-F238E27FC236}">
                    <a16:creationId xmlns="" xmlns:a16="http://schemas.microsoft.com/office/drawing/2014/main" id="{68BD6FD9-EF0B-0A46-91C3-1BCE569E3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647"/>
                <a:ext cx="63" cy="71"/>
              </a:xfrm>
              <a:custGeom>
                <a:avLst/>
                <a:gdLst>
                  <a:gd name="T0" fmla="*/ 12 w 33"/>
                  <a:gd name="T1" fmla="*/ 35 h 37"/>
                  <a:gd name="T2" fmla="*/ 24 w 33"/>
                  <a:gd name="T3" fmla="*/ 34 h 37"/>
                  <a:gd name="T4" fmla="*/ 32 w 33"/>
                  <a:gd name="T5" fmla="*/ 22 h 37"/>
                  <a:gd name="T6" fmla="*/ 31 w 33"/>
                  <a:gd name="T7" fmla="*/ 8 h 37"/>
                  <a:gd name="T8" fmla="*/ 21 w 33"/>
                  <a:gd name="T9" fmla="*/ 1 h 37"/>
                  <a:gd name="T10" fmla="*/ 9 w 33"/>
                  <a:gd name="T11" fmla="*/ 2 h 37"/>
                  <a:gd name="T12" fmla="*/ 1 w 33"/>
                  <a:gd name="T13" fmla="*/ 14 h 37"/>
                  <a:gd name="T14" fmla="*/ 2 w 33"/>
                  <a:gd name="T15" fmla="*/ 28 h 37"/>
                  <a:gd name="T16" fmla="*/ 12 w 33"/>
                  <a:gd name="T17" fmla="*/ 3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37">
                    <a:moveTo>
                      <a:pt x="12" y="35"/>
                    </a:moveTo>
                    <a:cubicBezTo>
                      <a:pt x="16" y="37"/>
                      <a:pt x="20" y="36"/>
                      <a:pt x="24" y="34"/>
                    </a:cubicBezTo>
                    <a:cubicBezTo>
                      <a:pt x="27" y="32"/>
                      <a:pt x="30" y="28"/>
                      <a:pt x="32" y="22"/>
                    </a:cubicBezTo>
                    <a:cubicBezTo>
                      <a:pt x="33" y="16"/>
                      <a:pt x="33" y="12"/>
                      <a:pt x="31" y="8"/>
                    </a:cubicBezTo>
                    <a:cubicBezTo>
                      <a:pt x="29" y="4"/>
                      <a:pt x="26" y="2"/>
                      <a:pt x="21" y="1"/>
                    </a:cubicBezTo>
                    <a:cubicBezTo>
                      <a:pt x="17" y="0"/>
                      <a:pt x="13" y="0"/>
                      <a:pt x="9" y="2"/>
                    </a:cubicBezTo>
                    <a:cubicBezTo>
                      <a:pt x="5" y="4"/>
                      <a:pt x="3" y="8"/>
                      <a:pt x="1" y="14"/>
                    </a:cubicBezTo>
                    <a:cubicBezTo>
                      <a:pt x="0" y="20"/>
                      <a:pt x="0" y="24"/>
                      <a:pt x="2" y="28"/>
                    </a:cubicBezTo>
                    <a:cubicBezTo>
                      <a:pt x="4" y="32"/>
                      <a:pt x="7" y="34"/>
                      <a:pt x="1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2" name="Freeform 84">
                <a:extLst>
                  <a:ext uri="{FF2B5EF4-FFF2-40B4-BE49-F238E27FC236}">
                    <a16:creationId xmlns="" xmlns:a16="http://schemas.microsoft.com/office/drawing/2014/main" id="{49C84A59-6908-7648-B96B-826A13B192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3" y="521"/>
                <a:ext cx="1726" cy="1733"/>
              </a:xfrm>
              <a:custGeom>
                <a:avLst/>
                <a:gdLst>
                  <a:gd name="T0" fmla="*/ 811 w 904"/>
                  <a:gd name="T1" fmla="*/ 404 h 905"/>
                  <a:gd name="T2" fmla="*/ 773 w 904"/>
                  <a:gd name="T3" fmla="*/ 280 h 905"/>
                  <a:gd name="T4" fmla="*/ 778 w 904"/>
                  <a:gd name="T5" fmla="*/ 210 h 905"/>
                  <a:gd name="T6" fmla="*/ 721 w 904"/>
                  <a:gd name="T7" fmla="*/ 187 h 905"/>
                  <a:gd name="T8" fmla="*/ 685 w 904"/>
                  <a:gd name="T9" fmla="*/ 149 h 905"/>
                  <a:gd name="T10" fmla="*/ 616 w 904"/>
                  <a:gd name="T11" fmla="*/ 113 h 905"/>
                  <a:gd name="T12" fmla="*/ 564 w 904"/>
                  <a:gd name="T13" fmla="*/ 108 h 905"/>
                  <a:gd name="T14" fmla="*/ 460 w 904"/>
                  <a:gd name="T15" fmla="*/ 45 h 905"/>
                  <a:gd name="T16" fmla="*/ 374 w 904"/>
                  <a:gd name="T17" fmla="*/ 52 h 905"/>
                  <a:gd name="T18" fmla="*/ 347 w 904"/>
                  <a:gd name="T19" fmla="*/ 78 h 905"/>
                  <a:gd name="T20" fmla="*/ 361 w 904"/>
                  <a:gd name="T21" fmla="*/ 92 h 905"/>
                  <a:gd name="T22" fmla="*/ 311 w 904"/>
                  <a:gd name="T23" fmla="*/ 104 h 905"/>
                  <a:gd name="T24" fmla="*/ 249 w 904"/>
                  <a:gd name="T25" fmla="*/ 97 h 905"/>
                  <a:gd name="T26" fmla="*/ 174 w 904"/>
                  <a:gd name="T27" fmla="*/ 151 h 905"/>
                  <a:gd name="T28" fmla="*/ 120 w 904"/>
                  <a:gd name="T29" fmla="*/ 211 h 905"/>
                  <a:gd name="T30" fmla="*/ 120 w 904"/>
                  <a:gd name="T31" fmla="*/ 282 h 905"/>
                  <a:gd name="T32" fmla="*/ 131 w 904"/>
                  <a:gd name="T33" fmla="*/ 289 h 905"/>
                  <a:gd name="T34" fmla="*/ 95 w 904"/>
                  <a:gd name="T35" fmla="*/ 411 h 905"/>
                  <a:gd name="T36" fmla="*/ 40 w 904"/>
                  <a:gd name="T37" fmla="*/ 454 h 905"/>
                  <a:gd name="T38" fmla="*/ 50 w 904"/>
                  <a:gd name="T39" fmla="*/ 519 h 905"/>
                  <a:gd name="T40" fmla="*/ 101 w 904"/>
                  <a:gd name="T41" fmla="*/ 526 h 905"/>
                  <a:gd name="T42" fmla="*/ 237 w 904"/>
                  <a:gd name="T43" fmla="*/ 764 h 905"/>
                  <a:gd name="T44" fmla="*/ 217 w 904"/>
                  <a:gd name="T45" fmla="*/ 741 h 905"/>
                  <a:gd name="T46" fmla="*/ 195 w 904"/>
                  <a:gd name="T47" fmla="*/ 742 h 905"/>
                  <a:gd name="T48" fmla="*/ 288 w 904"/>
                  <a:gd name="T49" fmla="*/ 830 h 905"/>
                  <a:gd name="T50" fmla="*/ 283 w 904"/>
                  <a:gd name="T51" fmla="*/ 801 h 905"/>
                  <a:gd name="T52" fmla="*/ 308 w 904"/>
                  <a:gd name="T53" fmla="*/ 811 h 905"/>
                  <a:gd name="T54" fmla="*/ 316 w 904"/>
                  <a:gd name="T55" fmla="*/ 787 h 905"/>
                  <a:gd name="T56" fmla="*/ 309 w 904"/>
                  <a:gd name="T57" fmla="*/ 843 h 905"/>
                  <a:gd name="T58" fmla="*/ 351 w 904"/>
                  <a:gd name="T59" fmla="*/ 858 h 905"/>
                  <a:gd name="T60" fmla="*/ 420 w 904"/>
                  <a:gd name="T61" fmla="*/ 807 h 905"/>
                  <a:gd name="T62" fmla="*/ 412 w 904"/>
                  <a:gd name="T63" fmla="*/ 875 h 905"/>
                  <a:gd name="T64" fmla="*/ 399 w 904"/>
                  <a:gd name="T65" fmla="*/ 866 h 905"/>
                  <a:gd name="T66" fmla="*/ 429 w 904"/>
                  <a:gd name="T67" fmla="*/ 859 h 905"/>
                  <a:gd name="T68" fmla="*/ 478 w 904"/>
                  <a:gd name="T69" fmla="*/ 857 h 905"/>
                  <a:gd name="T70" fmla="*/ 476 w 904"/>
                  <a:gd name="T71" fmla="*/ 832 h 905"/>
                  <a:gd name="T72" fmla="*/ 528 w 904"/>
                  <a:gd name="T73" fmla="*/ 866 h 905"/>
                  <a:gd name="T74" fmla="*/ 485 w 904"/>
                  <a:gd name="T75" fmla="*/ 851 h 905"/>
                  <a:gd name="T76" fmla="*/ 515 w 904"/>
                  <a:gd name="T77" fmla="*/ 820 h 905"/>
                  <a:gd name="T78" fmla="*/ 598 w 904"/>
                  <a:gd name="T79" fmla="*/ 840 h 905"/>
                  <a:gd name="T80" fmla="*/ 587 w 904"/>
                  <a:gd name="T81" fmla="*/ 835 h 905"/>
                  <a:gd name="T82" fmla="*/ 583 w 904"/>
                  <a:gd name="T83" fmla="*/ 805 h 905"/>
                  <a:gd name="T84" fmla="*/ 599 w 904"/>
                  <a:gd name="T85" fmla="*/ 797 h 905"/>
                  <a:gd name="T86" fmla="*/ 615 w 904"/>
                  <a:gd name="T87" fmla="*/ 825 h 905"/>
                  <a:gd name="T88" fmla="*/ 655 w 904"/>
                  <a:gd name="T89" fmla="*/ 793 h 905"/>
                  <a:gd name="T90" fmla="*/ 653 w 904"/>
                  <a:gd name="T91" fmla="*/ 761 h 905"/>
                  <a:gd name="T92" fmla="*/ 663 w 904"/>
                  <a:gd name="T93" fmla="*/ 752 h 905"/>
                  <a:gd name="T94" fmla="*/ 667 w 904"/>
                  <a:gd name="T95" fmla="*/ 737 h 905"/>
                  <a:gd name="T96" fmla="*/ 675 w 904"/>
                  <a:gd name="T97" fmla="*/ 737 h 905"/>
                  <a:gd name="T98" fmla="*/ 676 w 904"/>
                  <a:gd name="T99" fmla="*/ 722 h 905"/>
                  <a:gd name="T100" fmla="*/ 690 w 904"/>
                  <a:gd name="T101" fmla="*/ 738 h 905"/>
                  <a:gd name="T102" fmla="*/ 665 w 904"/>
                  <a:gd name="T103" fmla="*/ 771 h 905"/>
                  <a:gd name="T104" fmla="*/ 688 w 904"/>
                  <a:gd name="T105" fmla="*/ 807 h 905"/>
                  <a:gd name="T106" fmla="*/ 679 w 904"/>
                  <a:gd name="T107" fmla="*/ 769 h 905"/>
                  <a:gd name="T108" fmla="*/ 705 w 904"/>
                  <a:gd name="T109" fmla="*/ 766 h 905"/>
                  <a:gd name="T110" fmla="*/ 777 w 904"/>
                  <a:gd name="T111" fmla="*/ 296 h 905"/>
                  <a:gd name="T112" fmla="*/ 809 w 904"/>
                  <a:gd name="T113" fmla="*/ 386 h 905"/>
                  <a:gd name="T114" fmla="*/ 842 w 904"/>
                  <a:gd name="T115" fmla="*/ 517 h 905"/>
                  <a:gd name="T116" fmla="*/ 806 w 904"/>
                  <a:gd name="T117" fmla="*/ 478 h 9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04" h="905">
                    <a:moveTo>
                      <a:pt x="452" y="0"/>
                    </a:moveTo>
                    <a:cubicBezTo>
                      <a:pt x="202" y="0"/>
                      <a:pt x="0" y="203"/>
                      <a:pt x="0" y="453"/>
                    </a:cubicBezTo>
                    <a:cubicBezTo>
                      <a:pt x="0" y="703"/>
                      <a:pt x="202" y="905"/>
                      <a:pt x="452" y="905"/>
                    </a:cubicBezTo>
                    <a:cubicBezTo>
                      <a:pt x="702" y="905"/>
                      <a:pt x="904" y="703"/>
                      <a:pt x="904" y="453"/>
                    </a:cubicBezTo>
                    <a:cubicBezTo>
                      <a:pt x="904" y="203"/>
                      <a:pt x="702" y="0"/>
                      <a:pt x="452" y="0"/>
                    </a:cubicBezTo>
                    <a:close/>
                    <a:moveTo>
                      <a:pt x="857" y="430"/>
                    </a:moveTo>
                    <a:cubicBezTo>
                      <a:pt x="849" y="431"/>
                      <a:pt x="849" y="431"/>
                      <a:pt x="849" y="431"/>
                    </a:cubicBezTo>
                    <a:cubicBezTo>
                      <a:pt x="845" y="400"/>
                      <a:pt x="845" y="400"/>
                      <a:pt x="845" y="400"/>
                    </a:cubicBezTo>
                    <a:cubicBezTo>
                      <a:pt x="834" y="402"/>
                      <a:pt x="834" y="402"/>
                      <a:pt x="834" y="402"/>
                    </a:cubicBezTo>
                    <a:cubicBezTo>
                      <a:pt x="837" y="430"/>
                      <a:pt x="837" y="430"/>
                      <a:pt x="837" y="430"/>
                    </a:cubicBezTo>
                    <a:cubicBezTo>
                      <a:pt x="828" y="431"/>
                      <a:pt x="828" y="431"/>
                      <a:pt x="828" y="431"/>
                    </a:cubicBezTo>
                    <a:cubicBezTo>
                      <a:pt x="825" y="403"/>
                      <a:pt x="825" y="403"/>
                      <a:pt x="825" y="403"/>
                    </a:cubicBezTo>
                    <a:cubicBezTo>
                      <a:pt x="811" y="404"/>
                      <a:pt x="811" y="404"/>
                      <a:pt x="811" y="404"/>
                    </a:cubicBezTo>
                    <a:cubicBezTo>
                      <a:pt x="815" y="436"/>
                      <a:pt x="815" y="436"/>
                      <a:pt x="815" y="436"/>
                    </a:cubicBezTo>
                    <a:cubicBezTo>
                      <a:pt x="806" y="437"/>
                      <a:pt x="806" y="437"/>
                      <a:pt x="806" y="437"/>
                    </a:cubicBezTo>
                    <a:cubicBezTo>
                      <a:pt x="802" y="394"/>
                      <a:pt x="802" y="394"/>
                      <a:pt x="802" y="394"/>
                    </a:cubicBezTo>
                    <a:cubicBezTo>
                      <a:pt x="853" y="388"/>
                      <a:pt x="853" y="388"/>
                      <a:pt x="853" y="388"/>
                    </a:cubicBezTo>
                    <a:lnTo>
                      <a:pt x="857" y="430"/>
                    </a:lnTo>
                    <a:close/>
                    <a:moveTo>
                      <a:pt x="798" y="241"/>
                    </a:moveTo>
                    <a:cubicBezTo>
                      <a:pt x="801" y="246"/>
                      <a:pt x="803" y="250"/>
                      <a:pt x="804" y="253"/>
                    </a:cubicBezTo>
                    <a:cubicBezTo>
                      <a:pt x="804" y="256"/>
                      <a:pt x="804" y="258"/>
                      <a:pt x="803" y="261"/>
                    </a:cubicBezTo>
                    <a:cubicBezTo>
                      <a:pt x="802" y="264"/>
                      <a:pt x="800" y="266"/>
                      <a:pt x="797" y="267"/>
                    </a:cubicBezTo>
                    <a:cubicBezTo>
                      <a:pt x="794" y="270"/>
                      <a:pt x="791" y="270"/>
                      <a:pt x="787" y="269"/>
                    </a:cubicBezTo>
                    <a:cubicBezTo>
                      <a:pt x="784" y="268"/>
                      <a:pt x="780" y="266"/>
                      <a:pt x="777" y="262"/>
                    </a:cubicBezTo>
                    <a:cubicBezTo>
                      <a:pt x="777" y="265"/>
                      <a:pt x="777" y="267"/>
                      <a:pt x="777" y="270"/>
                    </a:cubicBezTo>
                    <a:cubicBezTo>
                      <a:pt x="776" y="272"/>
                      <a:pt x="775" y="275"/>
                      <a:pt x="773" y="280"/>
                    </a:cubicBezTo>
                    <a:cubicBezTo>
                      <a:pt x="768" y="291"/>
                      <a:pt x="768" y="291"/>
                      <a:pt x="768" y="291"/>
                    </a:cubicBezTo>
                    <a:cubicBezTo>
                      <a:pt x="761" y="279"/>
                      <a:pt x="761" y="279"/>
                      <a:pt x="761" y="279"/>
                    </a:cubicBezTo>
                    <a:cubicBezTo>
                      <a:pt x="766" y="266"/>
                      <a:pt x="766" y="266"/>
                      <a:pt x="766" y="266"/>
                    </a:cubicBezTo>
                    <a:cubicBezTo>
                      <a:pt x="768" y="262"/>
                      <a:pt x="769" y="259"/>
                      <a:pt x="769" y="257"/>
                    </a:cubicBezTo>
                    <a:cubicBezTo>
                      <a:pt x="770" y="256"/>
                      <a:pt x="770" y="254"/>
                      <a:pt x="770" y="253"/>
                    </a:cubicBezTo>
                    <a:cubicBezTo>
                      <a:pt x="769" y="252"/>
                      <a:pt x="768" y="250"/>
                      <a:pt x="767" y="248"/>
                    </a:cubicBezTo>
                    <a:cubicBezTo>
                      <a:pt x="766" y="246"/>
                      <a:pt x="766" y="246"/>
                      <a:pt x="766" y="246"/>
                    </a:cubicBezTo>
                    <a:cubicBezTo>
                      <a:pt x="747" y="257"/>
                      <a:pt x="747" y="257"/>
                      <a:pt x="747" y="257"/>
                    </a:cubicBezTo>
                    <a:cubicBezTo>
                      <a:pt x="741" y="247"/>
                      <a:pt x="741" y="247"/>
                      <a:pt x="741" y="247"/>
                    </a:cubicBezTo>
                    <a:cubicBezTo>
                      <a:pt x="785" y="220"/>
                      <a:pt x="785" y="220"/>
                      <a:pt x="785" y="220"/>
                    </a:cubicBezTo>
                    <a:lnTo>
                      <a:pt x="798" y="241"/>
                    </a:lnTo>
                    <a:close/>
                    <a:moveTo>
                      <a:pt x="750" y="176"/>
                    </a:moveTo>
                    <a:cubicBezTo>
                      <a:pt x="778" y="210"/>
                      <a:pt x="778" y="210"/>
                      <a:pt x="778" y="210"/>
                    </a:cubicBezTo>
                    <a:cubicBezTo>
                      <a:pt x="771" y="216"/>
                      <a:pt x="771" y="216"/>
                      <a:pt x="771" y="216"/>
                    </a:cubicBezTo>
                    <a:cubicBezTo>
                      <a:pt x="761" y="203"/>
                      <a:pt x="761" y="203"/>
                      <a:pt x="761" y="203"/>
                    </a:cubicBezTo>
                    <a:cubicBezTo>
                      <a:pt x="728" y="230"/>
                      <a:pt x="728" y="230"/>
                      <a:pt x="728" y="230"/>
                    </a:cubicBezTo>
                    <a:cubicBezTo>
                      <a:pt x="720" y="222"/>
                      <a:pt x="720" y="222"/>
                      <a:pt x="720" y="222"/>
                    </a:cubicBezTo>
                    <a:cubicBezTo>
                      <a:pt x="754" y="194"/>
                      <a:pt x="754" y="194"/>
                      <a:pt x="754" y="194"/>
                    </a:cubicBezTo>
                    <a:cubicBezTo>
                      <a:pt x="743" y="181"/>
                      <a:pt x="743" y="181"/>
                      <a:pt x="743" y="181"/>
                    </a:cubicBezTo>
                    <a:lnTo>
                      <a:pt x="750" y="176"/>
                    </a:lnTo>
                    <a:close/>
                    <a:moveTo>
                      <a:pt x="742" y="168"/>
                    </a:moveTo>
                    <a:cubicBezTo>
                      <a:pt x="736" y="174"/>
                      <a:pt x="736" y="174"/>
                      <a:pt x="736" y="174"/>
                    </a:cubicBezTo>
                    <a:cubicBezTo>
                      <a:pt x="713" y="153"/>
                      <a:pt x="713" y="153"/>
                      <a:pt x="713" y="153"/>
                    </a:cubicBezTo>
                    <a:cubicBezTo>
                      <a:pt x="706" y="162"/>
                      <a:pt x="706" y="162"/>
                      <a:pt x="706" y="162"/>
                    </a:cubicBezTo>
                    <a:cubicBezTo>
                      <a:pt x="726" y="181"/>
                      <a:pt x="726" y="181"/>
                      <a:pt x="726" y="181"/>
                    </a:cubicBezTo>
                    <a:cubicBezTo>
                      <a:pt x="721" y="187"/>
                      <a:pt x="721" y="187"/>
                      <a:pt x="721" y="187"/>
                    </a:cubicBezTo>
                    <a:cubicBezTo>
                      <a:pt x="700" y="168"/>
                      <a:pt x="700" y="168"/>
                      <a:pt x="700" y="168"/>
                    </a:cubicBezTo>
                    <a:cubicBezTo>
                      <a:pt x="690" y="178"/>
                      <a:pt x="690" y="178"/>
                      <a:pt x="690" y="178"/>
                    </a:cubicBezTo>
                    <a:cubicBezTo>
                      <a:pt x="713" y="200"/>
                      <a:pt x="713" y="200"/>
                      <a:pt x="713" y="200"/>
                    </a:cubicBezTo>
                    <a:cubicBezTo>
                      <a:pt x="708" y="206"/>
                      <a:pt x="708" y="206"/>
                      <a:pt x="708" y="206"/>
                    </a:cubicBezTo>
                    <a:cubicBezTo>
                      <a:pt x="676" y="177"/>
                      <a:pt x="676" y="177"/>
                      <a:pt x="676" y="177"/>
                    </a:cubicBezTo>
                    <a:cubicBezTo>
                      <a:pt x="711" y="139"/>
                      <a:pt x="711" y="139"/>
                      <a:pt x="711" y="139"/>
                    </a:cubicBezTo>
                    <a:lnTo>
                      <a:pt x="742" y="168"/>
                    </a:lnTo>
                    <a:close/>
                    <a:moveTo>
                      <a:pt x="664" y="106"/>
                    </a:moveTo>
                    <a:cubicBezTo>
                      <a:pt x="679" y="116"/>
                      <a:pt x="679" y="116"/>
                      <a:pt x="679" y="116"/>
                    </a:cubicBezTo>
                    <a:cubicBezTo>
                      <a:pt x="685" y="120"/>
                      <a:pt x="689" y="123"/>
                      <a:pt x="690" y="124"/>
                    </a:cubicBezTo>
                    <a:cubicBezTo>
                      <a:pt x="692" y="127"/>
                      <a:pt x="693" y="130"/>
                      <a:pt x="694" y="133"/>
                    </a:cubicBezTo>
                    <a:cubicBezTo>
                      <a:pt x="694" y="137"/>
                      <a:pt x="693" y="140"/>
                      <a:pt x="691" y="143"/>
                    </a:cubicBezTo>
                    <a:cubicBezTo>
                      <a:pt x="689" y="146"/>
                      <a:pt x="687" y="148"/>
                      <a:pt x="685" y="149"/>
                    </a:cubicBezTo>
                    <a:cubicBezTo>
                      <a:pt x="682" y="150"/>
                      <a:pt x="680" y="150"/>
                      <a:pt x="678" y="150"/>
                    </a:cubicBezTo>
                    <a:cubicBezTo>
                      <a:pt x="676" y="150"/>
                      <a:pt x="673" y="150"/>
                      <a:pt x="672" y="149"/>
                    </a:cubicBezTo>
                    <a:cubicBezTo>
                      <a:pt x="669" y="148"/>
                      <a:pt x="666" y="146"/>
                      <a:pt x="661" y="143"/>
                    </a:cubicBezTo>
                    <a:cubicBezTo>
                      <a:pt x="655" y="138"/>
                      <a:pt x="655" y="138"/>
                      <a:pt x="655" y="138"/>
                    </a:cubicBezTo>
                    <a:cubicBezTo>
                      <a:pt x="644" y="154"/>
                      <a:pt x="644" y="154"/>
                      <a:pt x="644" y="154"/>
                    </a:cubicBezTo>
                    <a:cubicBezTo>
                      <a:pt x="635" y="148"/>
                      <a:pt x="635" y="148"/>
                      <a:pt x="635" y="148"/>
                    </a:cubicBezTo>
                    <a:lnTo>
                      <a:pt x="664" y="106"/>
                    </a:lnTo>
                    <a:close/>
                    <a:moveTo>
                      <a:pt x="631" y="87"/>
                    </a:moveTo>
                    <a:cubicBezTo>
                      <a:pt x="628" y="95"/>
                      <a:pt x="628" y="95"/>
                      <a:pt x="628" y="95"/>
                    </a:cubicBezTo>
                    <a:cubicBezTo>
                      <a:pt x="603" y="84"/>
                      <a:pt x="603" y="84"/>
                      <a:pt x="603" y="84"/>
                    </a:cubicBezTo>
                    <a:cubicBezTo>
                      <a:pt x="598" y="95"/>
                      <a:pt x="598" y="95"/>
                      <a:pt x="598" y="95"/>
                    </a:cubicBezTo>
                    <a:cubicBezTo>
                      <a:pt x="620" y="105"/>
                      <a:pt x="620" y="105"/>
                      <a:pt x="620" y="105"/>
                    </a:cubicBezTo>
                    <a:cubicBezTo>
                      <a:pt x="616" y="113"/>
                      <a:pt x="616" y="113"/>
                      <a:pt x="616" y="113"/>
                    </a:cubicBezTo>
                    <a:cubicBezTo>
                      <a:pt x="594" y="103"/>
                      <a:pt x="594" y="103"/>
                      <a:pt x="594" y="103"/>
                    </a:cubicBezTo>
                    <a:cubicBezTo>
                      <a:pt x="585" y="124"/>
                      <a:pt x="585" y="124"/>
                      <a:pt x="585" y="124"/>
                    </a:cubicBezTo>
                    <a:cubicBezTo>
                      <a:pt x="575" y="119"/>
                      <a:pt x="575" y="119"/>
                      <a:pt x="575" y="119"/>
                    </a:cubicBezTo>
                    <a:cubicBezTo>
                      <a:pt x="596" y="72"/>
                      <a:pt x="596" y="72"/>
                      <a:pt x="596" y="72"/>
                    </a:cubicBezTo>
                    <a:lnTo>
                      <a:pt x="631" y="87"/>
                    </a:lnTo>
                    <a:close/>
                    <a:moveTo>
                      <a:pt x="523" y="77"/>
                    </a:moveTo>
                    <a:cubicBezTo>
                      <a:pt x="524" y="72"/>
                      <a:pt x="526" y="68"/>
                      <a:pt x="529" y="65"/>
                    </a:cubicBezTo>
                    <a:cubicBezTo>
                      <a:pt x="531" y="63"/>
                      <a:pt x="533" y="61"/>
                      <a:pt x="536" y="60"/>
                    </a:cubicBezTo>
                    <a:cubicBezTo>
                      <a:pt x="538" y="58"/>
                      <a:pt x="541" y="57"/>
                      <a:pt x="544" y="57"/>
                    </a:cubicBezTo>
                    <a:cubicBezTo>
                      <a:pt x="548" y="57"/>
                      <a:pt x="552" y="57"/>
                      <a:pt x="556" y="58"/>
                    </a:cubicBezTo>
                    <a:cubicBezTo>
                      <a:pt x="564" y="60"/>
                      <a:pt x="570" y="64"/>
                      <a:pt x="574" y="70"/>
                    </a:cubicBezTo>
                    <a:cubicBezTo>
                      <a:pt x="578" y="76"/>
                      <a:pt x="578" y="83"/>
                      <a:pt x="576" y="91"/>
                    </a:cubicBezTo>
                    <a:cubicBezTo>
                      <a:pt x="574" y="99"/>
                      <a:pt x="570" y="105"/>
                      <a:pt x="564" y="108"/>
                    </a:cubicBezTo>
                    <a:cubicBezTo>
                      <a:pt x="558" y="112"/>
                      <a:pt x="551" y="112"/>
                      <a:pt x="542" y="110"/>
                    </a:cubicBezTo>
                    <a:cubicBezTo>
                      <a:pt x="534" y="108"/>
                      <a:pt x="528" y="104"/>
                      <a:pt x="525" y="98"/>
                    </a:cubicBezTo>
                    <a:cubicBezTo>
                      <a:pt x="521" y="92"/>
                      <a:pt x="521" y="85"/>
                      <a:pt x="523" y="77"/>
                    </a:cubicBezTo>
                    <a:close/>
                    <a:moveTo>
                      <a:pt x="460" y="45"/>
                    </a:moveTo>
                    <a:cubicBezTo>
                      <a:pt x="472" y="66"/>
                      <a:pt x="472" y="66"/>
                      <a:pt x="472" y="66"/>
                    </a:cubicBezTo>
                    <a:cubicBezTo>
                      <a:pt x="486" y="46"/>
                      <a:pt x="486" y="46"/>
                      <a:pt x="486" y="46"/>
                    </a:cubicBezTo>
                    <a:cubicBezTo>
                      <a:pt x="499" y="47"/>
                      <a:pt x="499" y="47"/>
                      <a:pt x="499" y="47"/>
                    </a:cubicBezTo>
                    <a:cubicBezTo>
                      <a:pt x="477" y="76"/>
                      <a:pt x="477" y="76"/>
                      <a:pt x="477" y="76"/>
                    </a:cubicBezTo>
                    <a:cubicBezTo>
                      <a:pt x="475" y="97"/>
                      <a:pt x="475" y="97"/>
                      <a:pt x="475" y="97"/>
                    </a:cubicBezTo>
                    <a:cubicBezTo>
                      <a:pt x="464" y="97"/>
                      <a:pt x="464" y="97"/>
                      <a:pt x="464" y="97"/>
                    </a:cubicBezTo>
                    <a:cubicBezTo>
                      <a:pt x="465" y="75"/>
                      <a:pt x="465" y="75"/>
                      <a:pt x="465" y="75"/>
                    </a:cubicBezTo>
                    <a:cubicBezTo>
                      <a:pt x="446" y="44"/>
                      <a:pt x="446" y="44"/>
                      <a:pt x="446" y="44"/>
                    </a:cubicBezTo>
                    <a:lnTo>
                      <a:pt x="460" y="45"/>
                    </a:lnTo>
                    <a:close/>
                    <a:moveTo>
                      <a:pt x="440" y="44"/>
                    </a:moveTo>
                    <a:cubicBezTo>
                      <a:pt x="441" y="53"/>
                      <a:pt x="441" y="53"/>
                      <a:pt x="441" y="53"/>
                    </a:cubicBezTo>
                    <a:cubicBezTo>
                      <a:pt x="424" y="54"/>
                      <a:pt x="424" y="54"/>
                      <a:pt x="424" y="54"/>
                    </a:cubicBezTo>
                    <a:cubicBezTo>
                      <a:pt x="427" y="97"/>
                      <a:pt x="427" y="97"/>
                      <a:pt x="427" y="97"/>
                    </a:cubicBezTo>
                    <a:cubicBezTo>
                      <a:pt x="416" y="98"/>
                      <a:pt x="416" y="98"/>
                      <a:pt x="416" y="98"/>
                    </a:cubicBezTo>
                    <a:cubicBezTo>
                      <a:pt x="413" y="55"/>
                      <a:pt x="413" y="55"/>
                      <a:pt x="413" y="55"/>
                    </a:cubicBezTo>
                    <a:cubicBezTo>
                      <a:pt x="396" y="57"/>
                      <a:pt x="396" y="57"/>
                      <a:pt x="396" y="57"/>
                    </a:cubicBezTo>
                    <a:cubicBezTo>
                      <a:pt x="395" y="48"/>
                      <a:pt x="395" y="48"/>
                      <a:pt x="395" y="48"/>
                    </a:cubicBezTo>
                    <a:lnTo>
                      <a:pt x="440" y="44"/>
                    </a:lnTo>
                    <a:close/>
                    <a:moveTo>
                      <a:pt x="386" y="50"/>
                    </a:moveTo>
                    <a:cubicBezTo>
                      <a:pt x="394" y="101"/>
                      <a:pt x="394" y="101"/>
                      <a:pt x="394" y="101"/>
                    </a:cubicBezTo>
                    <a:cubicBezTo>
                      <a:pt x="383" y="103"/>
                      <a:pt x="383" y="103"/>
                      <a:pt x="383" y="103"/>
                    </a:cubicBezTo>
                    <a:cubicBezTo>
                      <a:pt x="374" y="52"/>
                      <a:pt x="374" y="52"/>
                      <a:pt x="374" y="52"/>
                    </a:cubicBezTo>
                    <a:lnTo>
                      <a:pt x="386" y="50"/>
                    </a:lnTo>
                    <a:close/>
                    <a:moveTo>
                      <a:pt x="324" y="71"/>
                    </a:moveTo>
                    <a:cubicBezTo>
                      <a:pt x="325" y="68"/>
                      <a:pt x="327" y="66"/>
                      <a:pt x="329" y="64"/>
                    </a:cubicBezTo>
                    <a:cubicBezTo>
                      <a:pt x="332" y="62"/>
                      <a:pt x="335" y="60"/>
                      <a:pt x="339" y="59"/>
                    </a:cubicBezTo>
                    <a:cubicBezTo>
                      <a:pt x="346" y="57"/>
                      <a:pt x="352" y="57"/>
                      <a:pt x="356" y="59"/>
                    </a:cubicBezTo>
                    <a:cubicBezTo>
                      <a:pt x="360" y="61"/>
                      <a:pt x="363" y="64"/>
                      <a:pt x="365" y="68"/>
                    </a:cubicBezTo>
                    <a:cubicBezTo>
                      <a:pt x="354" y="72"/>
                      <a:pt x="354" y="72"/>
                      <a:pt x="354" y="72"/>
                    </a:cubicBezTo>
                    <a:cubicBezTo>
                      <a:pt x="353" y="69"/>
                      <a:pt x="351" y="68"/>
                      <a:pt x="349" y="67"/>
                    </a:cubicBezTo>
                    <a:cubicBezTo>
                      <a:pt x="347" y="66"/>
                      <a:pt x="345" y="66"/>
                      <a:pt x="342" y="67"/>
                    </a:cubicBezTo>
                    <a:cubicBezTo>
                      <a:pt x="338" y="68"/>
                      <a:pt x="336" y="69"/>
                      <a:pt x="335" y="71"/>
                    </a:cubicBezTo>
                    <a:cubicBezTo>
                      <a:pt x="334" y="72"/>
                      <a:pt x="333" y="73"/>
                      <a:pt x="334" y="75"/>
                    </a:cubicBezTo>
                    <a:cubicBezTo>
                      <a:pt x="334" y="76"/>
                      <a:pt x="335" y="77"/>
                      <a:pt x="336" y="77"/>
                    </a:cubicBezTo>
                    <a:cubicBezTo>
                      <a:pt x="338" y="78"/>
                      <a:pt x="342" y="78"/>
                      <a:pt x="347" y="78"/>
                    </a:cubicBezTo>
                    <a:cubicBezTo>
                      <a:pt x="353" y="78"/>
                      <a:pt x="357" y="78"/>
                      <a:pt x="360" y="78"/>
                    </a:cubicBezTo>
                    <a:cubicBezTo>
                      <a:pt x="363" y="79"/>
                      <a:pt x="366" y="80"/>
                      <a:pt x="368" y="82"/>
                    </a:cubicBezTo>
                    <a:cubicBezTo>
                      <a:pt x="370" y="83"/>
                      <a:pt x="371" y="86"/>
                      <a:pt x="372" y="89"/>
                    </a:cubicBezTo>
                    <a:cubicBezTo>
                      <a:pt x="373" y="92"/>
                      <a:pt x="373" y="95"/>
                      <a:pt x="372" y="98"/>
                    </a:cubicBezTo>
                    <a:cubicBezTo>
                      <a:pt x="370" y="101"/>
                      <a:pt x="369" y="103"/>
                      <a:pt x="366" y="105"/>
                    </a:cubicBezTo>
                    <a:cubicBezTo>
                      <a:pt x="363" y="107"/>
                      <a:pt x="359" y="109"/>
                      <a:pt x="354" y="110"/>
                    </a:cubicBezTo>
                    <a:cubicBezTo>
                      <a:pt x="347" y="112"/>
                      <a:pt x="342" y="112"/>
                      <a:pt x="337" y="111"/>
                    </a:cubicBezTo>
                    <a:cubicBezTo>
                      <a:pt x="333" y="109"/>
                      <a:pt x="329" y="105"/>
                      <a:pt x="327" y="100"/>
                    </a:cubicBezTo>
                    <a:cubicBezTo>
                      <a:pt x="337" y="96"/>
                      <a:pt x="337" y="96"/>
                      <a:pt x="337" y="96"/>
                    </a:cubicBezTo>
                    <a:cubicBezTo>
                      <a:pt x="339" y="99"/>
                      <a:pt x="341" y="101"/>
                      <a:pt x="343" y="102"/>
                    </a:cubicBezTo>
                    <a:cubicBezTo>
                      <a:pt x="346" y="103"/>
                      <a:pt x="349" y="103"/>
                      <a:pt x="352" y="102"/>
                    </a:cubicBezTo>
                    <a:cubicBezTo>
                      <a:pt x="356" y="101"/>
                      <a:pt x="358" y="99"/>
                      <a:pt x="360" y="98"/>
                    </a:cubicBezTo>
                    <a:cubicBezTo>
                      <a:pt x="361" y="96"/>
                      <a:pt x="361" y="94"/>
                      <a:pt x="361" y="92"/>
                    </a:cubicBezTo>
                    <a:cubicBezTo>
                      <a:pt x="361" y="91"/>
                      <a:pt x="360" y="90"/>
                      <a:pt x="359" y="89"/>
                    </a:cubicBezTo>
                    <a:cubicBezTo>
                      <a:pt x="358" y="89"/>
                      <a:pt x="356" y="89"/>
                      <a:pt x="354" y="88"/>
                    </a:cubicBezTo>
                    <a:cubicBezTo>
                      <a:pt x="353" y="88"/>
                      <a:pt x="350" y="88"/>
                      <a:pt x="345" y="89"/>
                    </a:cubicBezTo>
                    <a:cubicBezTo>
                      <a:pt x="339" y="89"/>
                      <a:pt x="334" y="88"/>
                      <a:pt x="331" y="87"/>
                    </a:cubicBezTo>
                    <a:cubicBezTo>
                      <a:pt x="327" y="85"/>
                      <a:pt x="324" y="82"/>
                      <a:pt x="323" y="78"/>
                    </a:cubicBezTo>
                    <a:cubicBezTo>
                      <a:pt x="323" y="76"/>
                      <a:pt x="323" y="73"/>
                      <a:pt x="324" y="71"/>
                    </a:cubicBezTo>
                    <a:close/>
                    <a:moveTo>
                      <a:pt x="285" y="79"/>
                    </a:moveTo>
                    <a:cubicBezTo>
                      <a:pt x="291" y="77"/>
                      <a:pt x="295" y="75"/>
                      <a:pt x="298" y="75"/>
                    </a:cubicBezTo>
                    <a:cubicBezTo>
                      <a:pt x="301" y="75"/>
                      <a:pt x="304" y="76"/>
                      <a:pt x="306" y="77"/>
                    </a:cubicBezTo>
                    <a:cubicBezTo>
                      <a:pt x="308" y="79"/>
                      <a:pt x="310" y="81"/>
                      <a:pt x="312" y="83"/>
                    </a:cubicBezTo>
                    <a:cubicBezTo>
                      <a:pt x="313" y="87"/>
                      <a:pt x="313" y="90"/>
                      <a:pt x="312" y="94"/>
                    </a:cubicBezTo>
                    <a:cubicBezTo>
                      <a:pt x="311" y="97"/>
                      <a:pt x="308" y="100"/>
                      <a:pt x="304" y="103"/>
                    </a:cubicBezTo>
                    <a:cubicBezTo>
                      <a:pt x="306" y="103"/>
                      <a:pt x="309" y="103"/>
                      <a:pt x="311" y="104"/>
                    </a:cubicBezTo>
                    <a:cubicBezTo>
                      <a:pt x="313" y="105"/>
                      <a:pt x="316" y="107"/>
                      <a:pt x="320" y="109"/>
                    </a:cubicBezTo>
                    <a:cubicBezTo>
                      <a:pt x="331" y="116"/>
                      <a:pt x="331" y="116"/>
                      <a:pt x="331" y="116"/>
                    </a:cubicBezTo>
                    <a:cubicBezTo>
                      <a:pt x="318" y="121"/>
                      <a:pt x="318" y="121"/>
                      <a:pt x="318" y="121"/>
                    </a:cubicBezTo>
                    <a:cubicBezTo>
                      <a:pt x="306" y="114"/>
                      <a:pt x="306" y="114"/>
                      <a:pt x="306" y="114"/>
                    </a:cubicBezTo>
                    <a:cubicBezTo>
                      <a:pt x="302" y="112"/>
                      <a:pt x="299" y="110"/>
                      <a:pt x="297" y="110"/>
                    </a:cubicBezTo>
                    <a:cubicBezTo>
                      <a:pt x="296" y="109"/>
                      <a:pt x="295" y="109"/>
                      <a:pt x="293" y="109"/>
                    </a:cubicBezTo>
                    <a:cubicBezTo>
                      <a:pt x="292" y="109"/>
                      <a:pt x="290" y="110"/>
                      <a:pt x="288" y="111"/>
                    </a:cubicBezTo>
                    <a:cubicBezTo>
                      <a:pt x="286" y="112"/>
                      <a:pt x="286" y="112"/>
                      <a:pt x="286" y="112"/>
                    </a:cubicBezTo>
                    <a:cubicBezTo>
                      <a:pt x="295" y="132"/>
                      <a:pt x="295" y="132"/>
                      <a:pt x="295" y="132"/>
                    </a:cubicBezTo>
                    <a:cubicBezTo>
                      <a:pt x="284" y="136"/>
                      <a:pt x="284" y="136"/>
                      <a:pt x="284" y="136"/>
                    </a:cubicBezTo>
                    <a:cubicBezTo>
                      <a:pt x="263" y="89"/>
                      <a:pt x="263" y="89"/>
                      <a:pt x="263" y="89"/>
                    </a:cubicBezTo>
                    <a:lnTo>
                      <a:pt x="285" y="79"/>
                    </a:lnTo>
                    <a:close/>
                    <a:moveTo>
                      <a:pt x="249" y="97"/>
                    </a:moveTo>
                    <a:cubicBezTo>
                      <a:pt x="254" y="104"/>
                      <a:pt x="254" y="104"/>
                      <a:pt x="254" y="104"/>
                    </a:cubicBezTo>
                    <a:cubicBezTo>
                      <a:pt x="228" y="120"/>
                      <a:pt x="228" y="120"/>
                      <a:pt x="228" y="120"/>
                    </a:cubicBezTo>
                    <a:cubicBezTo>
                      <a:pt x="234" y="130"/>
                      <a:pt x="234" y="130"/>
                      <a:pt x="234" y="130"/>
                    </a:cubicBezTo>
                    <a:cubicBezTo>
                      <a:pt x="258" y="115"/>
                      <a:pt x="258" y="115"/>
                      <a:pt x="258" y="115"/>
                    </a:cubicBezTo>
                    <a:cubicBezTo>
                      <a:pt x="263" y="122"/>
                      <a:pt x="263" y="122"/>
                      <a:pt x="263" y="122"/>
                    </a:cubicBezTo>
                    <a:cubicBezTo>
                      <a:pt x="239" y="137"/>
                      <a:pt x="239" y="137"/>
                      <a:pt x="239" y="137"/>
                    </a:cubicBezTo>
                    <a:cubicBezTo>
                      <a:pt x="246" y="149"/>
                      <a:pt x="246" y="149"/>
                      <a:pt x="246" y="149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78" y="140"/>
                      <a:pt x="278" y="140"/>
                      <a:pt x="278" y="140"/>
                    </a:cubicBezTo>
                    <a:cubicBezTo>
                      <a:pt x="241" y="163"/>
                      <a:pt x="241" y="163"/>
                      <a:pt x="241" y="163"/>
                    </a:cubicBezTo>
                    <a:cubicBezTo>
                      <a:pt x="214" y="119"/>
                      <a:pt x="214" y="119"/>
                      <a:pt x="214" y="119"/>
                    </a:cubicBezTo>
                    <a:lnTo>
                      <a:pt x="249" y="97"/>
                    </a:lnTo>
                    <a:close/>
                    <a:moveTo>
                      <a:pt x="174" y="151"/>
                    </a:moveTo>
                    <a:cubicBezTo>
                      <a:pt x="210" y="171"/>
                      <a:pt x="210" y="171"/>
                      <a:pt x="210" y="171"/>
                    </a:cubicBezTo>
                    <a:cubicBezTo>
                      <a:pt x="196" y="133"/>
                      <a:pt x="196" y="133"/>
                      <a:pt x="196" y="133"/>
                    </a:cubicBezTo>
                    <a:cubicBezTo>
                      <a:pt x="205" y="125"/>
                      <a:pt x="205" y="125"/>
                      <a:pt x="205" y="125"/>
                    </a:cubicBezTo>
                    <a:cubicBezTo>
                      <a:pt x="223" y="178"/>
                      <a:pt x="223" y="178"/>
                      <a:pt x="223" y="178"/>
                    </a:cubicBezTo>
                    <a:cubicBezTo>
                      <a:pt x="213" y="186"/>
                      <a:pt x="213" y="186"/>
                      <a:pt x="213" y="186"/>
                    </a:cubicBezTo>
                    <a:cubicBezTo>
                      <a:pt x="165" y="159"/>
                      <a:pt x="165" y="159"/>
                      <a:pt x="165" y="159"/>
                    </a:cubicBezTo>
                    <a:lnTo>
                      <a:pt x="174" y="151"/>
                    </a:lnTo>
                    <a:close/>
                    <a:moveTo>
                      <a:pt x="159" y="166"/>
                    </a:moveTo>
                    <a:cubicBezTo>
                      <a:pt x="197" y="201"/>
                      <a:pt x="197" y="201"/>
                      <a:pt x="197" y="201"/>
                    </a:cubicBezTo>
                    <a:cubicBezTo>
                      <a:pt x="189" y="210"/>
                      <a:pt x="189" y="210"/>
                      <a:pt x="189" y="210"/>
                    </a:cubicBezTo>
                    <a:cubicBezTo>
                      <a:pt x="151" y="174"/>
                      <a:pt x="151" y="174"/>
                      <a:pt x="151" y="174"/>
                    </a:cubicBezTo>
                    <a:lnTo>
                      <a:pt x="159" y="166"/>
                    </a:lnTo>
                    <a:close/>
                    <a:moveTo>
                      <a:pt x="120" y="211"/>
                    </a:moveTo>
                    <a:cubicBezTo>
                      <a:pt x="162" y="214"/>
                      <a:pt x="162" y="214"/>
                      <a:pt x="162" y="214"/>
                    </a:cubicBezTo>
                    <a:cubicBezTo>
                      <a:pt x="134" y="193"/>
                      <a:pt x="134" y="193"/>
                      <a:pt x="134" y="193"/>
                    </a:cubicBezTo>
                    <a:cubicBezTo>
                      <a:pt x="141" y="185"/>
                      <a:pt x="141" y="185"/>
                      <a:pt x="141" y="185"/>
                    </a:cubicBezTo>
                    <a:cubicBezTo>
                      <a:pt x="182" y="216"/>
                      <a:pt x="182" y="216"/>
                      <a:pt x="182" y="216"/>
                    </a:cubicBezTo>
                    <a:cubicBezTo>
                      <a:pt x="175" y="225"/>
                      <a:pt x="175" y="225"/>
                      <a:pt x="175" y="225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60" y="244"/>
                      <a:pt x="160" y="244"/>
                      <a:pt x="160" y="244"/>
                    </a:cubicBezTo>
                    <a:cubicBezTo>
                      <a:pt x="154" y="252"/>
                      <a:pt x="154" y="252"/>
                      <a:pt x="154" y="252"/>
                    </a:cubicBezTo>
                    <a:cubicBezTo>
                      <a:pt x="113" y="220"/>
                      <a:pt x="113" y="220"/>
                      <a:pt x="113" y="220"/>
                    </a:cubicBezTo>
                    <a:lnTo>
                      <a:pt x="120" y="211"/>
                    </a:lnTo>
                    <a:close/>
                    <a:moveTo>
                      <a:pt x="87" y="264"/>
                    </a:moveTo>
                    <a:cubicBezTo>
                      <a:pt x="112" y="278"/>
                      <a:pt x="112" y="278"/>
                      <a:pt x="112" y="278"/>
                    </a:cubicBezTo>
                    <a:cubicBezTo>
                      <a:pt x="116" y="280"/>
                      <a:pt x="118" y="281"/>
                      <a:pt x="120" y="282"/>
                    </a:cubicBezTo>
                    <a:cubicBezTo>
                      <a:pt x="122" y="282"/>
                      <a:pt x="124" y="282"/>
                      <a:pt x="126" y="281"/>
                    </a:cubicBezTo>
                    <a:cubicBezTo>
                      <a:pt x="128" y="280"/>
                      <a:pt x="130" y="278"/>
                      <a:pt x="131" y="275"/>
                    </a:cubicBezTo>
                    <a:cubicBezTo>
                      <a:pt x="133" y="273"/>
                      <a:pt x="133" y="270"/>
                      <a:pt x="133" y="268"/>
                    </a:cubicBezTo>
                    <a:cubicBezTo>
                      <a:pt x="133" y="266"/>
                      <a:pt x="132" y="264"/>
                      <a:pt x="131" y="263"/>
                    </a:cubicBezTo>
                    <a:cubicBezTo>
                      <a:pt x="129" y="262"/>
                      <a:pt x="127" y="260"/>
                      <a:pt x="123" y="258"/>
                    </a:cubicBezTo>
                    <a:cubicBezTo>
                      <a:pt x="98" y="244"/>
                      <a:pt x="98" y="244"/>
                      <a:pt x="98" y="244"/>
                    </a:cubicBezTo>
                    <a:cubicBezTo>
                      <a:pt x="104" y="234"/>
                      <a:pt x="104" y="234"/>
                      <a:pt x="104" y="234"/>
                    </a:cubicBezTo>
                    <a:cubicBezTo>
                      <a:pt x="127" y="248"/>
                      <a:pt x="127" y="248"/>
                      <a:pt x="127" y="248"/>
                    </a:cubicBezTo>
                    <a:cubicBezTo>
                      <a:pt x="133" y="251"/>
                      <a:pt x="137" y="253"/>
                      <a:pt x="138" y="255"/>
                    </a:cubicBezTo>
                    <a:cubicBezTo>
                      <a:pt x="140" y="257"/>
                      <a:pt x="142" y="259"/>
                      <a:pt x="142" y="261"/>
                    </a:cubicBezTo>
                    <a:cubicBezTo>
                      <a:pt x="143" y="263"/>
                      <a:pt x="143" y="266"/>
                      <a:pt x="143" y="269"/>
                    </a:cubicBezTo>
                    <a:cubicBezTo>
                      <a:pt x="142" y="272"/>
                      <a:pt x="141" y="275"/>
                      <a:pt x="139" y="279"/>
                    </a:cubicBezTo>
                    <a:cubicBezTo>
                      <a:pt x="136" y="284"/>
                      <a:pt x="134" y="287"/>
                      <a:pt x="131" y="289"/>
                    </a:cubicBezTo>
                    <a:cubicBezTo>
                      <a:pt x="129" y="291"/>
                      <a:pt x="127" y="292"/>
                      <a:pt x="124" y="293"/>
                    </a:cubicBezTo>
                    <a:cubicBezTo>
                      <a:pt x="122" y="293"/>
                      <a:pt x="120" y="293"/>
                      <a:pt x="118" y="293"/>
                    </a:cubicBezTo>
                    <a:cubicBezTo>
                      <a:pt x="115" y="292"/>
                      <a:pt x="111" y="290"/>
                      <a:pt x="106" y="287"/>
                    </a:cubicBezTo>
                    <a:cubicBezTo>
                      <a:pt x="82" y="274"/>
                      <a:pt x="82" y="274"/>
                      <a:pt x="82" y="274"/>
                    </a:cubicBezTo>
                    <a:lnTo>
                      <a:pt x="87" y="264"/>
                    </a:lnTo>
                    <a:close/>
                    <a:moveTo>
                      <a:pt x="44" y="402"/>
                    </a:moveTo>
                    <a:cubicBezTo>
                      <a:pt x="82" y="384"/>
                      <a:pt x="82" y="384"/>
                      <a:pt x="82" y="384"/>
                    </a:cubicBezTo>
                    <a:cubicBezTo>
                      <a:pt x="47" y="379"/>
                      <a:pt x="47" y="379"/>
                      <a:pt x="47" y="379"/>
                    </a:cubicBezTo>
                    <a:cubicBezTo>
                      <a:pt x="49" y="368"/>
                      <a:pt x="49" y="368"/>
                      <a:pt x="49" y="368"/>
                    </a:cubicBezTo>
                    <a:cubicBezTo>
                      <a:pt x="100" y="376"/>
                      <a:pt x="100" y="376"/>
                      <a:pt x="100" y="376"/>
                    </a:cubicBezTo>
                    <a:cubicBezTo>
                      <a:pt x="98" y="388"/>
                      <a:pt x="98" y="388"/>
                      <a:pt x="98" y="388"/>
                    </a:cubicBezTo>
                    <a:cubicBezTo>
                      <a:pt x="61" y="405"/>
                      <a:pt x="61" y="405"/>
                      <a:pt x="61" y="405"/>
                    </a:cubicBezTo>
                    <a:cubicBezTo>
                      <a:pt x="95" y="411"/>
                      <a:pt x="95" y="411"/>
                      <a:pt x="95" y="411"/>
                    </a:cubicBezTo>
                    <a:cubicBezTo>
                      <a:pt x="93" y="421"/>
                      <a:pt x="93" y="421"/>
                      <a:pt x="93" y="421"/>
                    </a:cubicBezTo>
                    <a:cubicBezTo>
                      <a:pt x="42" y="413"/>
                      <a:pt x="42" y="413"/>
                      <a:pt x="42" y="413"/>
                    </a:cubicBezTo>
                    <a:lnTo>
                      <a:pt x="44" y="402"/>
                    </a:lnTo>
                    <a:close/>
                    <a:moveTo>
                      <a:pt x="42" y="427"/>
                    </a:moveTo>
                    <a:cubicBezTo>
                      <a:pt x="93" y="430"/>
                      <a:pt x="93" y="430"/>
                      <a:pt x="93" y="430"/>
                    </a:cubicBezTo>
                    <a:cubicBezTo>
                      <a:pt x="93" y="441"/>
                      <a:pt x="93" y="441"/>
                      <a:pt x="93" y="441"/>
                    </a:cubicBezTo>
                    <a:cubicBezTo>
                      <a:pt x="41" y="439"/>
                      <a:pt x="41" y="439"/>
                      <a:pt x="41" y="439"/>
                    </a:cubicBezTo>
                    <a:lnTo>
                      <a:pt x="42" y="427"/>
                    </a:lnTo>
                    <a:close/>
                    <a:moveTo>
                      <a:pt x="42" y="488"/>
                    </a:moveTo>
                    <a:cubicBezTo>
                      <a:pt x="62" y="486"/>
                      <a:pt x="62" y="486"/>
                      <a:pt x="62" y="486"/>
                    </a:cubicBezTo>
                    <a:cubicBezTo>
                      <a:pt x="61" y="464"/>
                      <a:pt x="61" y="464"/>
                      <a:pt x="61" y="464"/>
                    </a:cubicBezTo>
                    <a:cubicBezTo>
                      <a:pt x="41" y="465"/>
                      <a:pt x="41" y="465"/>
                      <a:pt x="41" y="465"/>
                    </a:cubicBezTo>
                    <a:cubicBezTo>
                      <a:pt x="40" y="454"/>
                      <a:pt x="40" y="454"/>
                      <a:pt x="40" y="454"/>
                    </a:cubicBezTo>
                    <a:cubicBezTo>
                      <a:pt x="92" y="451"/>
                      <a:pt x="92" y="451"/>
                      <a:pt x="92" y="451"/>
                    </a:cubicBezTo>
                    <a:cubicBezTo>
                      <a:pt x="92" y="462"/>
                      <a:pt x="92" y="462"/>
                      <a:pt x="92" y="462"/>
                    </a:cubicBezTo>
                    <a:cubicBezTo>
                      <a:pt x="70" y="463"/>
                      <a:pt x="70" y="463"/>
                      <a:pt x="70" y="463"/>
                    </a:cubicBezTo>
                    <a:cubicBezTo>
                      <a:pt x="71" y="486"/>
                      <a:pt x="71" y="486"/>
                      <a:pt x="71" y="486"/>
                    </a:cubicBezTo>
                    <a:cubicBezTo>
                      <a:pt x="94" y="485"/>
                      <a:pt x="94" y="485"/>
                      <a:pt x="94" y="485"/>
                    </a:cubicBezTo>
                    <a:cubicBezTo>
                      <a:pt x="94" y="496"/>
                      <a:pt x="94" y="496"/>
                      <a:pt x="94" y="496"/>
                    </a:cubicBezTo>
                    <a:cubicBezTo>
                      <a:pt x="43" y="499"/>
                      <a:pt x="43" y="499"/>
                      <a:pt x="43" y="499"/>
                    </a:cubicBezTo>
                    <a:lnTo>
                      <a:pt x="42" y="488"/>
                    </a:lnTo>
                    <a:close/>
                    <a:moveTo>
                      <a:pt x="98" y="546"/>
                    </a:moveTo>
                    <a:cubicBezTo>
                      <a:pt x="94" y="552"/>
                      <a:pt x="88" y="555"/>
                      <a:pt x="80" y="557"/>
                    </a:cubicBezTo>
                    <a:cubicBezTo>
                      <a:pt x="72" y="559"/>
                      <a:pt x="65" y="558"/>
                      <a:pt x="59" y="554"/>
                    </a:cubicBezTo>
                    <a:cubicBezTo>
                      <a:pt x="54" y="550"/>
                      <a:pt x="50" y="544"/>
                      <a:pt x="48" y="536"/>
                    </a:cubicBezTo>
                    <a:cubicBezTo>
                      <a:pt x="47" y="530"/>
                      <a:pt x="48" y="524"/>
                      <a:pt x="50" y="519"/>
                    </a:cubicBezTo>
                    <a:cubicBezTo>
                      <a:pt x="52" y="516"/>
                      <a:pt x="55" y="513"/>
                      <a:pt x="58" y="511"/>
                    </a:cubicBezTo>
                    <a:cubicBezTo>
                      <a:pt x="63" y="522"/>
                      <a:pt x="63" y="522"/>
                      <a:pt x="63" y="522"/>
                    </a:cubicBezTo>
                    <a:cubicBezTo>
                      <a:pt x="61" y="523"/>
                      <a:pt x="59" y="525"/>
                      <a:pt x="58" y="527"/>
                    </a:cubicBezTo>
                    <a:cubicBezTo>
                      <a:pt x="57" y="529"/>
                      <a:pt x="56" y="532"/>
                      <a:pt x="57" y="535"/>
                    </a:cubicBezTo>
                    <a:cubicBezTo>
                      <a:pt x="58" y="539"/>
                      <a:pt x="60" y="542"/>
                      <a:pt x="63" y="544"/>
                    </a:cubicBezTo>
                    <a:cubicBezTo>
                      <a:pt x="67" y="546"/>
                      <a:pt x="71" y="547"/>
                      <a:pt x="77" y="546"/>
                    </a:cubicBezTo>
                    <a:cubicBezTo>
                      <a:pt x="84" y="544"/>
                      <a:pt x="88" y="542"/>
                      <a:pt x="90" y="539"/>
                    </a:cubicBezTo>
                    <a:cubicBezTo>
                      <a:pt x="92" y="536"/>
                      <a:pt x="93" y="532"/>
                      <a:pt x="92" y="528"/>
                    </a:cubicBezTo>
                    <a:cubicBezTo>
                      <a:pt x="91" y="525"/>
                      <a:pt x="90" y="523"/>
                      <a:pt x="88" y="521"/>
                    </a:cubicBezTo>
                    <a:cubicBezTo>
                      <a:pt x="86" y="519"/>
                      <a:pt x="83" y="518"/>
                      <a:pt x="79" y="518"/>
                    </a:cubicBezTo>
                    <a:cubicBezTo>
                      <a:pt x="80" y="506"/>
                      <a:pt x="80" y="506"/>
                      <a:pt x="80" y="506"/>
                    </a:cubicBezTo>
                    <a:cubicBezTo>
                      <a:pt x="85" y="507"/>
                      <a:pt x="90" y="509"/>
                      <a:pt x="94" y="512"/>
                    </a:cubicBezTo>
                    <a:cubicBezTo>
                      <a:pt x="97" y="515"/>
                      <a:pt x="100" y="520"/>
                      <a:pt x="101" y="526"/>
                    </a:cubicBezTo>
                    <a:cubicBezTo>
                      <a:pt x="102" y="534"/>
                      <a:pt x="101" y="540"/>
                      <a:pt x="98" y="546"/>
                    </a:cubicBezTo>
                    <a:close/>
                    <a:moveTo>
                      <a:pt x="114" y="330"/>
                    </a:moveTo>
                    <a:cubicBezTo>
                      <a:pt x="101" y="331"/>
                      <a:pt x="101" y="331"/>
                      <a:pt x="101" y="331"/>
                    </a:cubicBezTo>
                    <a:cubicBezTo>
                      <a:pt x="94" y="353"/>
                      <a:pt x="94" y="353"/>
                      <a:pt x="94" y="353"/>
                    </a:cubicBezTo>
                    <a:cubicBezTo>
                      <a:pt x="104" y="361"/>
                      <a:pt x="104" y="361"/>
                      <a:pt x="104" y="361"/>
                    </a:cubicBezTo>
                    <a:cubicBezTo>
                      <a:pt x="100" y="373"/>
                      <a:pt x="100" y="373"/>
                      <a:pt x="100" y="373"/>
                    </a:cubicBezTo>
                    <a:cubicBezTo>
                      <a:pt x="58" y="336"/>
                      <a:pt x="58" y="336"/>
                      <a:pt x="58" y="336"/>
                    </a:cubicBezTo>
                    <a:cubicBezTo>
                      <a:pt x="62" y="325"/>
                      <a:pt x="62" y="325"/>
                      <a:pt x="62" y="325"/>
                    </a:cubicBezTo>
                    <a:cubicBezTo>
                      <a:pt x="118" y="318"/>
                      <a:pt x="118" y="318"/>
                      <a:pt x="118" y="318"/>
                    </a:cubicBezTo>
                    <a:lnTo>
                      <a:pt x="114" y="330"/>
                    </a:lnTo>
                    <a:close/>
                    <a:moveTo>
                      <a:pt x="252" y="762"/>
                    </a:moveTo>
                    <a:cubicBezTo>
                      <a:pt x="251" y="763"/>
                      <a:pt x="251" y="764"/>
                      <a:pt x="250" y="764"/>
                    </a:cubicBezTo>
                    <a:cubicBezTo>
                      <a:pt x="248" y="766"/>
                      <a:pt x="238" y="764"/>
                      <a:pt x="237" y="764"/>
                    </a:cubicBezTo>
                    <a:cubicBezTo>
                      <a:pt x="233" y="764"/>
                      <a:pt x="231" y="764"/>
                      <a:pt x="230" y="766"/>
                    </a:cubicBezTo>
                    <a:cubicBezTo>
                      <a:pt x="231" y="767"/>
                      <a:pt x="230" y="770"/>
                      <a:pt x="228" y="770"/>
                    </a:cubicBezTo>
                    <a:cubicBezTo>
                      <a:pt x="226" y="770"/>
                      <a:pt x="222" y="768"/>
                      <a:pt x="218" y="768"/>
                    </a:cubicBezTo>
                    <a:cubicBezTo>
                      <a:pt x="217" y="768"/>
                      <a:pt x="216" y="768"/>
                      <a:pt x="215" y="768"/>
                    </a:cubicBezTo>
                    <a:cubicBezTo>
                      <a:pt x="205" y="781"/>
                      <a:pt x="196" y="792"/>
                      <a:pt x="185" y="805"/>
                    </a:cubicBezTo>
                    <a:cubicBezTo>
                      <a:pt x="184" y="804"/>
                      <a:pt x="183" y="805"/>
                      <a:pt x="182" y="805"/>
                    </a:cubicBezTo>
                    <a:cubicBezTo>
                      <a:pt x="191" y="793"/>
                      <a:pt x="199" y="779"/>
                      <a:pt x="208" y="766"/>
                    </a:cubicBezTo>
                    <a:cubicBezTo>
                      <a:pt x="208" y="765"/>
                      <a:pt x="207" y="764"/>
                      <a:pt x="207" y="763"/>
                    </a:cubicBezTo>
                    <a:cubicBezTo>
                      <a:pt x="207" y="761"/>
                      <a:pt x="209" y="758"/>
                      <a:pt x="211" y="758"/>
                    </a:cubicBezTo>
                    <a:cubicBezTo>
                      <a:pt x="211" y="758"/>
                      <a:pt x="212" y="758"/>
                      <a:pt x="213" y="758"/>
                    </a:cubicBezTo>
                    <a:cubicBezTo>
                      <a:pt x="218" y="750"/>
                      <a:pt x="218" y="750"/>
                      <a:pt x="220" y="748"/>
                    </a:cubicBezTo>
                    <a:cubicBezTo>
                      <a:pt x="219" y="746"/>
                      <a:pt x="210" y="743"/>
                      <a:pt x="212" y="741"/>
                    </a:cubicBezTo>
                    <a:cubicBezTo>
                      <a:pt x="213" y="741"/>
                      <a:pt x="216" y="741"/>
                      <a:pt x="217" y="741"/>
                    </a:cubicBezTo>
                    <a:cubicBezTo>
                      <a:pt x="219" y="742"/>
                      <a:pt x="221" y="742"/>
                      <a:pt x="223" y="743"/>
                    </a:cubicBezTo>
                    <a:cubicBezTo>
                      <a:pt x="226" y="739"/>
                      <a:pt x="228" y="736"/>
                      <a:pt x="230" y="731"/>
                    </a:cubicBezTo>
                    <a:cubicBezTo>
                      <a:pt x="230" y="730"/>
                      <a:pt x="233" y="726"/>
                      <a:pt x="232" y="726"/>
                    </a:cubicBezTo>
                    <a:cubicBezTo>
                      <a:pt x="232" y="725"/>
                      <a:pt x="232" y="724"/>
                      <a:pt x="232" y="723"/>
                    </a:cubicBezTo>
                    <a:cubicBezTo>
                      <a:pt x="236" y="725"/>
                      <a:pt x="238" y="727"/>
                      <a:pt x="238" y="731"/>
                    </a:cubicBezTo>
                    <a:cubicBezTo>
                      <a:pt x="239" y="731"/>
                      <a:pt x="239" y="734"/>
                      <a:pt x="238" y="735"/>
                    </a:cubicBezTo>
                    <a:cubicBezTo>
                      <a:pt x="236" y="738"/>
                      <a:pt x="233" y="742"/>
                      <a:pt x="231" y="745"/>
                    </a:cubicBezTo>
                    <a:cubicBezTo>
                      <a:pt x="232" y="746"/>
                      <a:pt x="232" y="746"/>
                      <a:pt x="233" y="747"/>
                    </a:cubicBezTo>
                    <a:cubicBezTo>
                      <a:pt x="236" y="748"/>
                      <a:pt x="239" y="748"/>
                      <a:pt x="242" y="750"/>
                    </a:cubicBezTo>
                    <a:cubicBezTo>
                      <a:pt x="242" y="750"/>
                      <a:pt x="243" y="750"/>
                      <a:pt x="244" y="749"/>
                    </a:cubicBezTo>
                    <a:cubicBezTo>
                      <a:pt x="251" y="753"/>
                      <a:pt x="253" y="761"/>
                      <a:pt x="252" y="762"/>
                    </a:cubicBezTo>
                    <a:close/>
                    <a:moveTo>
                      <a:pt x="188" y="735"/>
                    </a:moveTo>
                    <a:cubicBezTo>
                      <a:pt x="191" y="738"/>
                      <a:pt x="194" y="740"/>
                      <a:pt x="195" y="742"/>
                    </a:cubicBezTo>
                    <a:cubicBezTo>
                      <a:pt x="196" y="743"/>
                      <a:pt x="200" y="748"/>
                      <a:pt x="202" y="755"/>
                    </a:cubicBezTo>
                    <a:cubicBezTo>
                      <a:pt x="203" y="757"/>
                      <a:pt x="204" y="758"/>
                      <a:pt x="203" y="761"/>
                    </a:cubicBezTo>
                    <a:cubicBezTo>
                      <a:pt x="199" y="758"/>
                      <a:pt x="199" y="757"/>
                      <a:pt x="197" y="752"/>
                    </a:cubicBezTo>
                    <a:cubicBezTo>
                      <a:pt x="197" y="750"/>
                      <a:pt x="196" y="748"/>
                      <a:pt x="193" y="744"/>
                    </a:cubicBezTo>
                    <a:cubicBezTo>
                      <a:pt x="192" y="742"/>
                      <a:pt x="188" y="738"/>
                      <a:pt x="188" y="735"/>
                    </a:cubicBezTo>
                    <a:close/>
                    <a:moveTo>
                      <a:pt x="261" y="821"/>
                    </a:moveTo>
                    <a:cubicBezTo>
                      <a:pt x="261" y="819"/>
                      <a:pt x="259" y="818"/>
                      <a:pt x="260" y="815"/>
                    </a:cubicBezTo>
                    <a:cubicBezTo>
                      <a:pt x="265" y="807"/>
                      <a:pt x="273" y="790"/>
                      <a:pt x="281" y="779"/>
                    </a:cubicBezTo>
                    <a:cubicBezTo>
                      <a:pt x="281" y="778"/>
                      <a:pt x="282" y="776"/>
                      <a:pt x="283" y="777"/>
                    </a:cubicBezTo>
                    <a:cubicBezTo>
                      <a:pt x="283" y="778"/>
                      <a:pt x="284" y="778"/>
                      <a:pt x="282" y="782"/>
                    </a:cubicBezTo>
                    <a:cubicBezTo>
                      <a:pt x="282" y="783"/>
                      <a:pt x="262" y="820"/>
                      <a:pt x="264" y="821"/>
                    </a:cubicBezTo>
                    <a:cubicBezTo>
                      <a:pt x="262" y="821"/>
                      <a:pt x="263" y="821"/>
                      <a:pt x="261" y="821"/>
                    </a:cubicBezTo>
                    <a:close/>
                    <a:moveTo>
                      <a:pt x="288" y="830"/>
                    </a:moveTo>
                    <a:cubicBezTo>
                      <a:pt x="288" y="830"/>
                      <a:pt x="287" y="830"/>
                      <a:pt x="287" y="830"/>
                    </a:cubicBezTo>
                    <a:cubicBezTo>
                      <a:pt x="285" y="830"/>
                      <a:pt x="283" y="829"/>
                      <a:pt x="281" y="828"/>
                    </a:cubicBezTo>
                    <a:cubicBezTo>
                      <a:pt x="280" y="826"/>
                      <a:pt x="275" y="818"/>
                      <a:pt x="275" y="816"/>
                    </a:cubicBezTo>
                    <a:cubicBezTo>
                      <a:pt x="275" y="816"/>
                      <a:pt x="275" y="816"/>
                      <a:pt x="276" y="816"/>
                    </a:cubicBezTo>
                    <a:cubicBezTo>
                      <a:pt x="277" y="822"/>
                      <a:pt x="286" y="820"/>
                      <a:pt x="293" y="818"/>
                    </a:cubicBezTo>
                    <a:cubicBezTo>
                      <a:pt x="299" y="816"/>
                      <a:pt x="304" y="813"/>
                      <a:pt x="305" y="812"/>
                    </a:cubicBezTo>
                    <a:cubicBezTo>
                      <a:pt x="304" y="811"/>
                      <a:pt x="305" y="811"/>
                      <a:pt x="303" y="809"/>
                    </a:cubicBezTo>
                    <a:cubicBezTo>
                      <a:pt x="303" y="810"/>
                      <a:pt x="300" y="811"/>
                      <a:pt x="296" y="812"/>
                    </a:cubicBezTo>
                    <a:cubicBezTo>
                      <a:pt x="288" y="814"/>
                      <a:pt x="274" y="816"/>
                      <a:pt x="273" y="815"/>
                    </a:cubicBezTo>
                    <a:cubicBezTo>
                      <a:pt x="269" y="814"/>
                      <a:pt x="270" y="813"/>
                      <a:pt x="272" y="809"/>
                    </a:cubicBezTo>
                    <a:cubicBezTo>
                      <a:pt x="279" y="807"/>
                      <a:pt x="290" y="805"/>
                      <a:pt x="296" y="802"/>
                    </a:cubicBezTo>
                    <a:cubicBezTo>
                      <a:pt x="297" y="802"/>
                      <a:pt x="298" y="801"/>
                      <a:pt x="297" y="799"/>
                    </a:cubicBezTo>
                    <a:cubicBezTo>
                      <a:pt x="294" y="801"/>
                      <a:pt x="286" y="801"/>
                      <a:pt x="283" y="801"/>
                    </a:cubicBezTo>
                    <a:cubicBezTo>
                      <a:pt x="280" y="798"/>
                      <a:pt x="282" y="795"/>
                      <a:pt x="284" y="792"/>
                    </a:cubicBezTo>
                    <a:cubicBezTo>
                      <a:pt x="284" y="792"/>
                      <a:pt x="284" y="792"/>
                      <a:pt x="284" y="792"/>
                    </a:cubicBezTo>
                    <a:cubicBezTo>
                      <a:pt x="286" y="794"/>
                      <a:pt x="293" y="793"/>
                      <a:pt x="295" y="791"/>
                    </a:cubicBezTo>
                    <a:cubicBezTo>
                      <a:pt x="294" y="789"/>
                      <a:pt x="291" y="784"/>
                      <a:pt x="293" y="785"/>
                    </a:cubicBezTo>
                    <a:cubicBezTo>
                      <a:pt x="295" y="786"/>
                      <a:pt x="295" y="787"/>
                      <a:pt x="297" y="788"/>
                    </a:cubicBezTo>
                    <a:cubicBezTo>
                      <a:pt x="298" y="788"/>
                      <a:pt x="298" y="787"/>
                      <a:pt x="298" y="787"/>
                    </a:cubicBezTo>
                    <a:cubicBezTo>
                      <a:pt x="296" y="786"/>
                      <a:pt x="295" y="785"/>
                      <a:pt x="294" y="785"/>
                    </a:cubicBezTo>
                    <a:cubicBezTo>
                      <a:pt x="295" y="782"/>
                      <a:pt x="297" y="782"/>
                      <a:pt x="299" y="783"/>
                    </a:cubicBezTo>
                    <a:cubicBezTo>
                      <a:pt x="301" y="784"/>
                      <a:pt x="307" y="790"/>
                      <a:pt x="308" y="790"/>
                    </a:cubicBezTo>
                    <a:cubicBezTo>
                      <a:pt x="308" y="790"/>
                      <a:pt x="308" y="790"/>
                      <a:pt x="308" y="790"/>
                    </a:cubicBezTo>
                    <a:cubicBezTo>
                      <a:pt x="309" y="791"/>
                      <a:pt x="309" y="792"/>
                      <a:pt x="310" y="793"/>
                    </a:cubicBezTo>
                    <a:cubicBezTo>
                      <a:pt x="309" y="797"/>
                      <a:pt x="307" y="798"/>
                      <a:pt x="305" y="798"/>
                    </a:cubicBezTo>
                    <a:cubicBezTo>
                      <a:pt x="305" y="802"/>
                      <a:pt x="305" y="806"/>
                      <a:pt x="308" y="811"/>
                    </a:cubicBezTo>
                    <a:cubicBezTo>
                      <a:pt x="310" y="810"/>
                      <a:pt x="312" y="809"/>
                      <a:pt x="313" y="808"/>
                    </a:cubicBezTo>
                    <a:cubicBezTo>
                      <a:pt x="315" y="810"/>
                      <a:pt x="316" y="811"/>
                      <a:pt x="316" y="814"/>
                    </a:cubicBezTo>
                    <a:cubicBezTo>
                      <a:pt x="314" y="818"/>
                      <a:pt x="309" y="817"/>
                      <a:pt x="309" y="819"/>
                    </a:cubicBezTo>
                    <a:cubicBezTo>
                      <a:pt x="307" y="824"/>
                      <a:pt x="308" y="831"/>
                      <a:pt x="307" y="835"/>
                    </a:cubicBezTo>
                    <a:cubicBezTo>
                      <a:pt x="306" y="835"/>
                      <a:pt x="305" y="835"/>
                      <a:pt x="305" y="835"/>
                    </a:cubicBezTo>
                    <a:cubicBezTo>
                      <a:pt x="304" y="831"/>
                      <a:pt x="304" y="824"/>
                      <a:pt x="305" y="821"/>
                    </a:cubicBezTo>
                    <a:cubicBezTo>
                      <a:pt x="302" y="821"/>
                      <a:pt x="299" y="823"/>
                      <a:pt x="294" y="824"/>
                    </a:cubicBezTo>
                    <a:cubicBezTo>
                      <a:pt x="294" y="825"/>
                      <a:pt x="294" y="824"/>
                      <a:pt x="294" y="825"/>
                    </a:cubicBezTo>
                    <a:cubicBezTo>
                      <a:pt x="296" y="826"/>
                      <a:pt x="297" y="827"/>
                      <a:pt x="297" y="828"/>
                    </a:cubicBezTo>
                    <a:cubicBezTo>
                      <a:pt x="297" y="829"/>
                      <a:pt x="296" y="831"/>
                      <a:pt x="295" y="831"/>
                    </a:cubicBezTo>
                    <a:cubicBezTo>
                      <a:pt x="294" y="831"/>
                      <a:pt x="293" y="830"/>
                      <a:pt x="290" y="829"/>
                    </a:cubicBezTo>
                    <a:cubicBezTo>
                      <a:pt x="289" y="829"/>
                      <a:pt x="289" y="829"/>
                      <a:pt x="288" y="830"/>
                    </a:cubicBezTo>
                    <a:close/>
                    <a:moveTo>
                      <a:pt x="316" y="787"/>
                    </a:moveTo>
                    <a:cubicBezTo>
                      <a:pt x="316" y="785"/>
                      <a:pt x="319" y="786"/>
                      <a:pt x="320" y="787"/>
                    </a:cubicBezTo>
                    <a:cubicBezTo>
                      <a:pt x="322" y="788"/>
                      <a:pt x="324" y="789"/>
                      <a:pt x="326" y="794"/>
                    </a:cubicBezTo>
                    <a:cubicBezTo>
                      <a:pt x="325" y="796"/>
                      <a:pt x="325" y="797"/>
                      <a:pt x="324" y="798"/>
                    </a:cubicBezTo>
                    <a:cubicBezTo>
                      <a:pt x="323" y="799"/>
                      <a:pt x="318" y="798"/>
                      <a:pt x="318" y="795"/>
                    </a:cubicBezTo>
                    <a:cubicBezTo>
                      <a:pt x="317" y="793"/>
                      <a:pt x="316" y="788"/>
                      <a:pt x="316" y="787"/>
                    </a:cubicBezTo>
                    <a:close/>
                    <a:moveTo>
                      <a:pt x="340" y="802"/>
                    </a:moveTo>
                    <a:cubicBezTo>
                      <a:pt x="333" y="803"/>
                      <a:pt x="318" y="845"/>
                      <a:pt x="312" y="854"/>
                    </a:cubicBezTo>
                    <a:cubicBezTo>
                      <a:pt x="307" y="861"/>
                      <a:pt x="305" y="861"/>
                      <a:pt x="302" y="858"/>
                    </a:cubicBezTo>
                    <a:cubicBezTo>
                      <a:pt x="298" y="854"/>
                      <a:pt x="293" y="836"/>
                      <a:pt x="294" y="832"/>
                    </a:cubicBezTo>
                    <a:cubicBezTo>
                      <a:pt x="295" y="833"/>
                      <a:pt x="296" y="836"/>
                      <a:pt x="297" y="837"/>
                    </a:cubicBezTo>
                    <a:cubicBezTo>
                      <a:pt x="297" y="836"/>
                      <a:pt x="297" y="836"/>
                      <a:pt x="297" y="835"/>
                    </a:cubicBezTo>
                    <a:cubicBezTo>
                      <a:pt x="298" y="838"/>
                      <a:pt x="302" y="846"/>
                      <a:pt x="303" y="847"/>
                    </a:cubicBezTo>
                    <a:cubicBezTo>
                      <a:pt x="306" y="849"/>
                      <a:pt x="307" y="845"/>
                      <a:pt x="309" y="843"/>
                    </a:cubicBezTo>
                    <a:cubicBezTo>
                      <a:pt x="313" y="834"/>
                      <a:pt x="324" y="807"/>
                      <a:pt x="329" y="799"/>
                    </a:cubicBezTo>
                    <a:cubicBezTo>
                      <a:pt x="331" y="794"/>
                      <a:pt x="334" y="789"/>
                      <a:pt x="330" y="786"/>
                    </a:cubicBezTo>
                    <a:cubicBezTo>
                      <a:pt x="319" y="780"/>
                      <a:pt x="305" y="785"/>
                      <a:pt x="295" y="779"/>
                    </a:cubicBezTo>
                    <a:cubicBezTo>
                      <a:pt x="295" y="778"/>
                      <a:pt x="295" y="778"/>
                      <a:pt x="296" y="778"/>
                    </a:cubicBezTo>
                    <a:cubicBezTo>
                      <a:pt x="301" y="776"/>
                      <a:pt x="327" y="782"/>
                      <a:pt x="327" y="782"/>
                    </a:cubicBezTo>
                    <a:cubicBezTo>
                      <a:pt x="335" y="784"/>
                      <a:pt x="345" y="793"/>
                      <a:pt x="340" y="802"/>
                    </a:cubicBezTo>
                    <a:close/>
                    <a:moveTo>
                      <a:pt x="364" y="858"/>
                    </a:moveTo>
                    <a:cubicBezTo>
                      <a:pt x="364" y="858"/>
                      <a:pt x="362" y="859"/>
                      <a:pt x="362" y="860"/>
                    </a:cubicBezTo>
                    <a:cubicBezTo>
                      <a:pt x="362" y="860"/>
                      <a:pt x="361" y="861"/>
                      <a:pt x="360" y="861"/>
                    </a:cubicBezTo>
                    <a:cubicBezTo>
                      <a:pt x="360" y="861"/>
                      <a:pt x="357" y="862"/>
                      <a:pt x="355" y="861"/>
                    </a:cubicBezTo>
                    <a:cubicBezTo>
                      <a:pt x="355" y="861"/>
                      <a:pt x="354" y="860"/>
                      <a:pt x="353" y="860"/>
                    </a:cubicBezTo>
                    <a:cubicBezTo>
                      <a:pt x="353" y="860"/>
                      <a:pt x="351" y="859"/>
                      <a:pt x="350" y="859"/>
                    </a:cubicBezTo>
                    <a:cubicBezTo>
                      <a:pt x="350" y="859"/>
                      <a:pt x="349" y="859"/>
                      <a:pt x="351" y="858"/>
                    </a:cubicBezTo>
                    <a:cubicBezTo>
                      <a:pt x="351" y="858"/>
                      <a:pt x="351" y="858"/>
                      <a:pt x="353" y="858"/>
                    </a:cubicBezTo>
                    <a:cubicBezTo>
                      <a:pt x="353" y="858"/>
                      <a:pt x="353" y="858"/>
                      <a:pt x="354" y="857"/>
                    </a:cubicBezTo>
                    <a:cubicBezTo>
                      <a:pt x="354" y="857"/>
                      <a:pt x="354" y="857"/>
                      <a:pt x="354" y="857"/>
                    </a:cubicBezTo>
                    <a:cubicBezTo>
                      <a:pt x="354" y="857"/>
                      <a:pt x="355" y="858"/>
                      <a:pt x="356" y="856"/>
                    </a:cubicBezTo>
                    <a:cubicBezTo>
                      <a:pt x="356" y="856"/>
                      <a:pt x="356" y="855"/>
                      <a:pt x="357" y="855"/>
                    </a:cubicBezTo>
                    <a:cubicBezTo>
                      <a:pt x="357" y="855"/>
                      <a:pt x="361" y="853"/>
                      <a:pt x="370" y="848"/>
                    </a:cubicBezTo>
                    <a:cubicBezTo>
                      <a:pt x="370" y="848"/>
                      <a:pt x="378" y="843"/>
                      <a:pt x="384" y="837"/>
                    </a:cubicBezTo>
                    <a:cubicBezTo>
                      <a:pt x="384" y="837"/>
                      <a:pt x="388" y="834"/>
                      <a:pt x="392" y="831"/>
                    </a:cubicBezTo>
                    <a:cubicBezTo>
                      <a:pt x="392" y="831"/>
                      <a:pt x="405" y="820"/>
                      <a:pt x="408" y="817"/>
                    </a:cubicBezTo>
                    <a:cubicBezTo>
                      <a:pt x="408" y="817"/>
                      <a:pt x="398" y="813"/>
                      <a:pt x="400" y="808"/>
                    </a:cubicBezTo>
                    <a:cubicBezTo>
                      <a:pt x="400" y="808"/>
                      <a:pt x="400" y="806"/>
                      <a:pt x="401" y="808"/>
                    </a:cubicBezTo>
                    <a:cubicBezTo>
                      <a:pt x="401" y="808"/>
                      <a:pt x="405" y="812"/>
                      <a:pt x="412" y="810"/>
                    </a:cubicBezTo>
                    <a:cubicBezTo>
                      <a:pt x="412" y="810"/>
                      <a:pt x="416" y="810"/>
                      <a:pt x="420" y="807"/>
                    </a:cubicBezTo>
                    <a:cubicBezTo>
                      <a:pt x="420" y="807"/>
                      <a:pt x="424" y="807"/>
                      <a:pt x="426" y="815"/>
                    </a:cubicBezTo>
                    <a:cubicBezTo>
                      <a:pt x="426" y="815"/>
                      <a:pt x="427" y="819"/>
                      <a:pt x="424" y="818"/>
                    </a:cubicBezTo>
                    <a:cubicBezTo>
                      <a:pt x="424" y="818"/>
                      <a:pt x="421" y="818"/>
                      <a:pt x="419" y="819"/>
                    </a:cubicBezTo>
                    <a:cubicBezTo>
                      <a:pt x="418" y="819"/>
                      <a:pt x="417" y="819"/>
                      <a:pt x="416" y="820"/>
                    </a:cubicBezTo>
                    <a:cubicBezTo>
                      <a:pt x="416" y="820"/>
                      <a:pt x="409" y="826"/>
                      <a:pt x="396" y="835"/>
                    </a:cubicBezTo>
                    <a:cubicBezTo>
                      <a:pt x="396" y="835"/>
                      <a:pt x="390" y="839"/>
                      <a:pt x="380" y="848"/>
                    </a:cubicBezTo>
                    <a:cubicBezTo>
                      <a:pt x="380" y="848"/>
                      <a:pt x="373" y="855"/>
                      <a:pt x="364" y="858"/>
                    </a:cubicBezTo>
                    <a:close/>
                    <a:moveTo>
                      <a:pt x="429" y="859"/>
                    </a:moveTo>
                    <a:cubicBezTo>
                      <a:pt x="429" y="859"/>
                      <a:pt x="429" y="860"/>
                      <a:pt x="429" y="861"/>
                    </a:cubicBezTo>
                    <a:cubicBezTo>
                      <a:pt x="429" y="861"/>
                      <a:pt x="429" y="863"/>
                      <a:pt x="427" y="862"/>
                    </a:cubicBezTo>
                    <a:cubicBezTo>
                      <a:pt x="427" y="862"/>
                      <a:pt x="420" y="864"/>
                      <a:pt x="418" y="866"/>
                    </a:cubicBezTo>
                    <a:cubicBezTo>
                      <a:pt x="418" y="866"/>
                      <a:pt x="415" y="870"/>
                      <a:pt x="415" y="872"/>
                    </a:cubicBezTo>
                    <a:cubicBezTo>
                      <a:pt x="415" y="872"/>
                      <a:pt x="415" y="875"/>
                      <a:pt x="412" y="875"/>
                    </a:cubicBezTo>
                    <a:cubicBezTo>
                      <a:pt x="412" y="875"/>
                      <a:pt x="411" y="876"/>
                      <a:pt x="409" y="875"/>
                    </a:cubicBezTo>
                    <a:cubicBezTo>
                      <a:pt x="409" y="875"/>
                      <a:pt x="406" y="873"/>
                      <a:pt x="403" y="876"/>
                    </a:cubicBezTo>
                    <a:cubicBezTo>
                      <a:pt x="403" y="876"/>
                      <a:pt x="403" y="877"/>
                      <a:pt x="402" y="875"/>
                    </a:cubicBezTo>
                    <a:cubicBezTo>
                      <a:pt x="402" y="875"/>
                      <a:pt x="402" y="874"/>
                      <a:pt x="400" y="874"/>
                    </a:cubicBezTo>
                    <a:cubicBezTo>
                      <a:pt x="400" y="874"/>
                      <a:pt x="400" y="873"/>
                      <a:pt x="400" y="872"/>
                    </a:cubicBezTo>
                    <a:cubicBezTo>
                      <a:pt x="400" y="872"/>
                      <a:pt x="400" y="870"/>
                      <a:pt x="398" y="869"/>
                    </a:cubicBezTo>
                    <a:cubicBezTo>
                      <a:pt x="398" y="869"/>
                      <a:pt x="397" y="869"/>
                      <a:pt x="396" y="867"/>
                    </a:cubicBezTo>
                    <a:cubicBezTo>
                      <a:pt x="396" y="867"/>
                      <a:pt x="395" y="861"/>
                      <a:pt x="394" y="858"/>
                    </a:cubicBezTo>
                    <a:cubicBezTo>
                      <a:pt x="394" y="858"/>
                      <a:pt x="393" y="855"/>
                      <a:pt x="390" y="854"/>
                    </a:cubicBezTo>
                    <a:cubicBezTo>
                      <a:pt x="390" y="854"/>
                      <a:pt x="386" y="848"/>
                      <a:pt x="388" y="848"/>
                    </a:cubicBezTo>
                    <a:cubicBezTo>
                      <a:pt x="388" y="848"/>
                      <a:pt x="393" y="848"/>
                      <a:pt x="395" y="854"/>
                    </a:cubicBezTo>
                    <a:cubicBezTo>
                      <a:pt x="395" y="854"/>
                      <a:pt x="395" y="856"/>
                      <a:pt x="396" y="858"/>
                    </a:cubicBezTo>
                    <a:cubicBezTo>
                      <a:pt x="396" y="858"/>
                      <a:pt x="396" y="860"/>
                      <a:pt x="399" y="866"/>
                    </a:cubicBezTo>
                    <a:cubicBezTo>
                      <a:pt x="399" y="866"/>
                      <a:pt x="399" y="867"/>
                      <a:pt x="400" y="865"/>
                    </a:cubicBezTo>
                    <a:cubicBezTo>
                      <a:pt x="401" y="863"/>
                      <a:pt x="401" y="863"/>
                      <a:pt x="401" y="863"/>
                    </a:cubicBezTo>
                    <a:cubicBezTo>
                      <a:pt x="401" y="863"/>
                      <a:pt x="402" y="861"/>
                      <a:pt x="403" y="862"/>
                    </a:cubicBezTo>
                    <a:cubicBezTo>
                      <a:pt x="403" y="862"/>
                      <a:pt x="404" y="863"/>
                      <a:pt x="404" y="862"/>
                    </a:cubicBezTo>
                    <a:cubicBezTo>
                      <a:pt x="404" y="862"/>
                      <a:pt x="407" y="861"/>
                      <a:pt x="409" y="858"/>
                    </a:cubicBezTo>
                    <a:cubicBezTo>
                      <a:pt x="409" y="858"/>
                      <a:pt x="412" y="856"/>
                      <a:pt x="411" y="855"/>
                    </a:cubicBezTo>
                    <a:cubicBezTo>
                      <a:pt x="411" y="855"/>
                      <a:pt x="408" y="852"/>
                      <a:pt x="407" y="850"/>
                    </a:cubicBezTo>
                    <a:cubicBezTo>
                      <a:pt x="407" y="850"/>
                      <a:pt x="405" y="849"/>
                      <a:pt x="406" y="848"/>
                    </a:cubicBezTo>
                    <a:cubicBezTo>
                      <a:pt x="406" y="848"/>
                      <a:pt x="407" y="848"/>
                      <a:pt x="410" y="849"/>
                    </a:cubicBezTo>
                    <a:cubicBezTo>
                      <a:pt x="410" y="849"/>
                      <a:pt x="416" y="850"/>
                      <a:pt x="418" y="848"/>
                    </a:cubicBezTo>
                    <a:cubicBezTo>
                      <a:pt x="418" y="848"/>
                      <a:pt x="419" y="846"/>
                      <a:pt x="420" y="847"/>
                    </a:cubicBezTo>
                    <a:cubicBezTo>
                      <a:pt x="420" y="847"/>
                      <a:pt x="423" y="850"/>
                      <a:pt x="424" y="850"/>
                    </a:cubicBezTo>
                    <a:cubicBezTo>
                      <a:pt x="424" y="850"/>
                      <a:pt x="430" y="852"/>
                      <a:pt x="429" y="859"/>
                    </a:cubicBezTo>
                    <a:close/>
                    <a:moveTo>
                      <a:pt x="485" y="876"/>
                    </a:moveTo>
                    <a:cubicBezTo>
                      <a:pt x="485" y="876"/>
                      <a:pt x="484" y="878"/>
                      <a:pt x="482" y="877"/>
                    </a:cubicBezTo>
                    <a:cubicBezTo>
                      <a:pt x="482" y="877"/>
                      <a:pt x="476" y="874"/>
                      <a:pt x="474" y="867"/>
                    </a:cubicBezTo>
                    <a:cubicBezTo>
                      <a:pt x="474" y="867"/>
                      <a:pt x="472" y="857"/>
                      <a:pt x="472" y="856"/>
                    </a:cubicBezTo>
                    <a:cubicBezTo>
                      <a:pt x="472" y="856"/>
                      <a:pt x="473" y="856"/>
                      <a:pt x="472" y="855"/>
                    </a:cubicBezTo>
                    <a:cubicBezTo>
                      <a:pt x="472" y="849"/>
                      <a:pt x="472" y="849"/>
                      <a:pt x="472" y="849"/>
                    </a:cubicBezTo>
                    <a:cubicBezTo>
                      <a:pt x="472" y="849"/>
                      <a:pt x="472" y="848"/>
                      <a:pt x="472" y="847"/>
                    </a:cubicBezTo>
                    <a:cubicBezTo>
                      <a:pt x="472" y="847"/>
                      <a:pt x="472" y="846"/>
                      <a:pt x="472" y="846"/>
                    </a:cubicBezTo>
                    <a:cubicBezTo>
                      <a:pt x="472" y="846"/>
                      <a:pt x="472" y="845"/>
                      <a:pt x="472" y="845"/>
                    </a:cubicBezTo>
                    <a:cubicBezTo>
                      <a:pt x="472" y="845"/>
                      <a:pt x="472" y="842"/>
                      <a:pt x="474" y="844"/>
                    </a:cubicBezTo>
                    <a:cubicBezTo>
                      <a:pt x="474" y="844"/>
                      <a:pt x="475" y="845"/>
                      <a:pt x="474" y="846"/>
                    </a:cubicBezTo>
                    <a:cubicBezTo>
                      <a:pt x="474" y="846"/>
                      <a:pt x="473" y="848"/>
                      <a:pt x="477" y="855"/>
                    </a:cubicBezTo>
                    <a:cubicBezTo>
                      <a:pt x="477" y="855"/>
                      <a:pt x="477" y="856"/>
                      <a:pt x="478" y="857"/>
                    </a:cubicBezTo>
                    <a:cubicBezTo>
                      <a:pt x="478" y="857"/>
                      <a:pt x="480" y="857"/>
                      <a:pt x="480" y="860"/>
                    </a:cubicBezTo>
                    <a:cubicBezTo>
                      <a:pt x="480" y="860"/>
                      <a:pt x="480" y="862"/>
                      <a:pt x="480" y="862"/>
                    </a:cubicBezTo>
                    <a:cubicBezTo>
                      <a:pt x="480" y="862"/>
                      <a:pt x="480" y="864"/>
                      <a:pt x="481" y="863"/>
                    </a:cubicBezTo>
                    <a:cubicBezTo>
                      <a:pt x="481" y="863"/>
                      <a:pt x="482" y="863"/>
                      <a:pt x="482" y="864"/>
                    </a:cubicBezTo>
                    <a:cubicBezTo>
                      <a:pt x="482" y="864"/>
                      <a:pt x="482" y="868"/>
                      <a:pt x="483" y="869"/>
                    </a:cubicBezTo>
                    <a:cubicBezTo>
                      <a:pt x="483" y="869"/>
                      <a:pt x="483" y="870"/>
                      <a:pt x="483" y="870"/>
                    </a:cubicBezTo>
                    <a:cubicBezTo>
                      <a:pt x="483" y="870"/>
                      <a:pt x="483" y="871"/>
                      <a:pt x="484" y="871"/>
                    </a:cubicBezTo>
                    <a:cubicBezTo>
                      <a:pt x="484" y="871"/>
                      <a:pt x="484" y="871"/>
                      <a:pt x="484" y="872"/>
                    </a:cubicBezTo>
                    <a:cubicBezTo>
                      <a:pt x="484" y="872"/>
                      <a:pt x="485" y="876"/>
                      <a:pt x="485" y="876"/>
                    </a:cubicBezTo>
                    <a:close/>
                    <a:moveTo>
                      <a:pt x="482" y="834"/>
                    </a:moveTo>
                    <a:cubicBezTo>
                      <a:pt x="482" y="834"/>
                      <a:pt x="480" y="833"/>
                      <a:pt x="480" y="833"/>
                    </a:cubicBezTo>
                    <a:cubicBezTo>
                      <a:pt x="480" y="833"/>
                      <a:pt x="479" y="833"/>
                      <a:pt x="477" y="833"/>
                    </a:cubicBezTo>
                    <a:cubicBezTo>
                      <a:pt x="477" y="833"/>
                      <a:pt x="476" y="833"/>
                      <a:pt x="476" y="832"/>
                    </a:cubicBezTo>
                    <a:cubicBezTo>
                      <a:pt x="476" y="832"/>
                      <a:pt x="479" y="827"/>
                      <a:pt x="478" y="823"/>
                    </a:cubicBezTo>
                    <a:cubicBezTo>
                      <a:pt x="478" y="823"/>
                      <a:pt x="477" y="822"/>
                      <a:pt x="478" y="821"/>
                    </a:cubicBezTo>
                    <a:cubicBezTo>
                      <a:pt x="478" y="821"/>
                      <a:pt x="479" y="820"/>
                      <a:pt x="480" y="821"/>
                    </a:cubicBezTo>
                    <a:cubicBezTo>
                      <a:pt x="480" y="821"/>
                      <a:pt x="484" y="829"/>
                      <a:pt x="485" y="832"/>
                    </a:cubicBezTo>
                    <a:cubicBezTo>
                      <a:pt x="485" y="832"/>
                      <a:pt x="485" y="835"/>
                      <a:pt x="482" y="834"/>
                    </a:cubicBezTo>
                    <a:close/>
                    <a:moveTo>
                      <a:pt x="540" y="839"/>
                    </a:moveTo>
                    <a:cubicBezTo>
                      <a:pt x="540" y="839"/>
                      <a:pt x="538" y="842"/>
                      <a:pt x="536" y="843"/>
                    </a:cubicBezTo>
                    <a:cubicBezTo>
                      <a:pt x="536" y="843"/>
                      <a:pt x="535" y="844"/>
                      <a:pt x="535" y="846"/>
                    </a:cubicBezTo>
                    <a:cubicBezTo>
                      <a:pt x="535" y="846"/>
                      <a:pt x="532" y="852"/>
                      <a:pt x="530" y="853"/>
                    </a:cubicBezTo>
                    <a:cubicBezTo>
                      <a:pt x="530" y="853"/>
                      <a:pt x="527" y="855"/>
                      <a:pt x="528" y="858"/>
                    </a:cubicBezTo>
                    <a:cubicBezTo>
                      <a:pt x="528" y="858"/>
                      <a:pt x="532" y="860"/>
                      <a:pt x="531" y="864"/>
                    </a:cubicBezTo>
                    <a:cubicBezTo>
                      <a:pt x="531" y="864"/>
                      <a:pt x="532" y="866"/>
                      <a:pt x="530" y="866"/>
                    </a:cubicBezTo>
                    <a:cubicBezTo>
                      <a:pt x="530" y="866"/>
                      <a:pt x="529" y="866"/>
                      <a:pt x="528" y="866"/>
                    </a:cubicBezTo>
                    <a:cubicBezTo>
                      <a:pt x="528" y="866"/>
                      <a:pt x="527" y="867"/>
                      <a:pt x="527" y="867"/>
                    </a:cubicBezTo>
                    <a:cubicBezTo>
                      <a:pt x="527" y="867"/>
                      <a:pt x="524" y="868"/>
                      <a:pt x="521" y="868"/>
                    </a:cubicBezTo>
                    <a:cubicBezTo>
                      <a:pt x="521" y="868"/>
                      <a:pt x="519" y="868"/>
                      <a:pt x="517" y="868"/>
                    </a:cubicBezTo>
                    <a:cubicBezTo>
                      <a:pt x="517" y="868"/>
                      <a:pt x="516" y="867"/>
                      <a:pt x="516" y="868"/>
                    </a:cubicBezTo>
                    <a:cubicBezTo>
                      <a:pt x="516" y="868"/>
                      <a:pt x="511" y="873"/>
                      <a:pt x="506" y="869"/>
                    </a:cubicBezTo>
                    <a:cubicBezTo>
                      <a:pt x="506" y="869"/>
                      <a:pt x="505" y="868"/>
                      <a:pt x="504" y="868"/>
                    </a:cubicBezTo>
                    <a:cubicBezTo>
                      <a:pt x="503" y="867"/>
                      <a:pt x="502" y="866"/>
                      <a:pt x="501" y="866"/>
                    </a:cubicBezTo>
                    <a:cubicBezTo>
                      <a:pt x="501" y="866"/>
                      <a:pt x="496" y="862"/>
                      <a:pt x="493" y="861"/>
                    </a:cubicBezTo>
                    <a:cubicBezTo>
                      <a:pt x="493" y="861"/>
                      <a:pt x="490" y="858"/>
                      <a:pt x="489" y="856"/>
                    </a:cubicBezTo>
                    <a:cubicBezTo>
                      <a:pt x="489" y="856"/>
                      <a:pt x="488" y="853"/>
                      <a:pt x="487" y="853"/>
                    </a:cubicBezTo>
                    <a:cubicBezTo>
                      <a:pt x="487" y="853"/>
                      <a:pt x="485" y="853"/>
                      <a:pt x="485" y="852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49"/>
                      <a:pt x="487" y="846"/>
                    </a:cubicBezTo>
                    <a:cubicBezTo>
                      <a:pt x="487" y="846"/>
                      <a:pt x="489" y="844"/>
                      <a:pt x="490" y="843"/>
                    </a:cubicBezTo>
                    <a:cubicBezTo>
                      <a:pt x="490" y="843"/>
                      <a:pt x="494" y="839"/>
                      <a:pt x="497" y="838"/>
                    </a:cubicBezTo>
                    <a:cubicBezTo>
                      <a:pt x="497" y="838"/>
                      <a:pt x="498" y="836"/>
                      <a:pt x="499" y="835"/>
                    </a:cubicBezTo>
                    <a:cubicBezTo>
                      <a:pt x="500" y="834"/>
                      <a:pt x="501" y="833"/>
                      <a:pt x="502" y="833"/>
                    </a:cubicBezTo>
                    <a:cubicBezTo>
                      <a:pt x="502" y="833"/>
                      <a:pt x="503" y="831"/>
                      <a:pt x="505" y="830"/>
                    </a:cubicBezTo>
                    <a:cubicBezTo>
                      <a:pt x="505" y="830"/>
                      <a:pt x="509" y="829"/>
                      <a:pt x="509" y="828"/>
                    </a:cubicBezTo>
                    <a:cubicBezTo>
                      <a:pt x="509" y="828"/>
                      <a:pt x="508" y="825"/>
                      <a:pt x="508" y="824"/>
                    </a:cubicBezTo>
                    <a:cubicBezTo>
                      <a:pt x="506" y="809"/>
                      <a:pt x="506" y="809"/>
                      <a:pt x="506" y="809"/>
                    </a:cubicBezTo>
                    <a:cubicBezTo>
                      <a:pt x="506" y="809"/>
                      <a:pt x="506" y="808"/>
                      <a:pt x="507" y="809"/>
                    </a:cubicBezTo>
                    <a:cubicBezTo>
                      <a:pt x="507" y="809"/>
                      <a:pt x="508" y="809"/>
                      <a:pt x="510" y="809"/>
                    </a:cubicBezTo>
                    <a:cubicBezTo>
                      <a:pt x="510" y="809"/>
                      <a:pt x="511" y="809"/>
                      <a:pt x="512" y="812"/>
                    </a:cubicBezTo>
                    <a:cubicBezTo>
                      <a:pt x="512" y="812"/>
                      <a:pt x="514" y="816"/>
                      <a:pt x="515" y="820"/>
                    </a:cubicBezTo>
                    <a:cubicBezTo>
                      <a:pt x="515" y="820"/>
                      <a:pt x="516" y="826"/>
                      <a:pt x="516" y="827"/>
                    </a:cubicBezTo>
                    <a:cubicBezTo>
                      <a:pt x="516" y="827"/>
                      <a:pt x="515" y="828"/>
                      <a:pt x="517" y="828"/>
                    </a:cubicBezTo>
                    <a:cubicBezTo>
                      <a:pt x="517" y="828"/>
                      <a:pt x="520" y="828"/>
                      <a:pt x="522" y="829"/>
                    </a:cubicBezTo>
                    <a:cubicBezTo>
                      <a:pt x="526" y="829"/>
                      <a:pt x="531" y="829"/>
                      <a:pt x="532" y="829"/>
                    </a:cubicBezTo>
                    <a:cubicBezTo>
                      <a:pt x="532" y="829"/>
                      <a:pt x="537" y="830"/>
                      <a:pt x="540" y="835"/>
                    </a:cubicBezTo>
                    <a:cubicBezTo>
                      <a:pt x="540" y="835"/>
                      <a:pt x="541" y="835"/>
                      <a:pt x="540" y="839"/>
                    </a:cubicBezTo>
                    <a:close/>
                    <a:moveTo>
                      <a:pt x="604" y="809"/>
                    </a:moveTo>
                    <a:cubicBezTo>
                      <a:pt x="604" y="809"/>
                      <a:pt x="603" y="810"/>
                      <a:pt x="603" y="811"/>
                    </a:cubicBezTo>
                    <a:cubicBezTo>
                      <a:pt x="603" y="811"/>
                      <a:pt x="602" y="815"/>
                      <a:pt x="602" y="816"/>
                    </a:cubicBezTo>
                    <a:cubicBezTo>
                      <a:pt x="602" y="816"/>
                      <a:pt x="602" y="819"/>
                      <a:pt x="601" y="821"/>
                    </a:cubicBezTo>
                    <a:cubicBezTo>
                      <a:pt x="601" y="821"/>
                      <a:pt x="597" y="826"/>
                      <a:pt x="601" y="831"/>
                    </a:cubicBezTo>
                    <a:cubicBezTo>
                      <a:pt x="601" y="831"/>
                      <a:pt x="604" y="834"/>
                      <a:pt x="601" y="837"/>
                    </a:cubicBezTo>
                    <a:cubicBezTo>
                      <a:pt x="601" y="837"/>
                      <a:pt x="599" y="837"/>
                      <a:pt x="598" y="840"/>
                    </a:cubicBezTo>
                    <a:cubicBezTo>
                      <a:pt x="598" y="840"/>
                      <a:pt x="598" y="842"/>
                      <a:pt x="598" y="842"/>
                    </a:cubicBezTo>
                    <a:cubicBezTo>
                      <a:pt x="598" y="842"/>
                      <a:pt x="598" y="844"/>
                      <a:pt x="598" y="845"/>
                    </a:cubicBezTo>
                    <a:cubicBezTo>
                      <a:pt x="598" y="845"/>
                      <a:pt x="597" y="847"/>
                      <a:pt x="595" y="848"/>
                    </a:cubicBezTo>
                    <a:cubicBezTo>
                      <a:pt x="595" y="848"/>
                      <a:pt x="592" y="850"/>
                      <a:pt x="592" y="851"/>
                    </a:cubicBezTo>
                    <a:cubicBezTo>
                      <a:pt x="592" y="851"/>
                      <a:pt x="590" y="853"/>
                      <a:pt x="590" y="853"/>
                    </a:cubicBezTo>
                    <a:cubicBezTo>
                      <a:pt x="590" y="853"/>
                      <a:pt x="589" y="853"/>
                      <a:pt x="589" y="854"/>
                    </a:cubicBezTo>
                    <a:cubicBezTo>
                      <a:pt x="589" y="854"/>
                      <a:pt x="588" y="856"/>
                      <a:pt x="585" y="857"/>
                    </a:cubicBezTo>
                    <a:cubicBezTo>
                      <a:pt x="585" y="857"/>
                      <a:pt x="585" y="851"/>
                      <a:pt x="585" y="848"/>
                    </a:cubicBezTo>
                    <a:cubicBezTo>
                      <a:pt x="585" y="848"/>
                      <a:pt x="585" y="845"/>
                      <a:pt x="586" y="843"/>
                    </a:cubicBezTo>
                    <a:cubicBezTo>
                      <a:pt x="586" y="843"/>
                      <a:pt x="585" y="840"/>
                      <a:pt x="587" y="840"/>
                    </a:cubicBezTo>
                    <a:cubicBezTo>
                      <a:pt x="587" y="840"/>
                      <a:pt x="588" y="841"/>
                      <a:pt x="588" y="840"/>
                    </a:cubicBezTo>
                    <a:cubicBezTo>
                      <a:pt x="588" y="840"/>
                      <a:pt x="589" y="836"/>
                      <a:pt x="589" y="836"/>
                    </a:cubicBezTo>
                    <a:cubicBezTo>
                      <a:pt x="589" y="836"/>
                      <a:pt x="588" y="835"/>
                      <a:pt x="587" y="835"/>
                    </a:cubicBezTo>
                    <a:cubicBezTo>
                      <a:pt x="587" y="835"/>
                      <a:pt x="586" y="834"/>
                      <a:pt x="587" y="832"/>
                    </a:cubicBezTo>
                    <a:cubicBezTo>
                      <a:pt x="587" y="832"/>
                      <a:pt x="587" y="832"/>
                      <a:pt x="585" y="831"/>
                    </a:cubicBezTo>
                    <a:cubicBezTo>
                      <a:pt x="585" y="831"/>
                      <a:pt x="583" y="830"/>
                      <a:pt x="583" y="831"/>
                    </a:cubicBezTo>
                    <a:cubicBezTo>
                      <a:pt x="583" y="831"/>
                      <a:pt x="583" y="832"/>
                      <a:pt x="581" y="831"/>
                    </a:cubicBezTo>
                    <a:cubicBezTo>
                      <a:pt x="581" y="831"/>
                      <a:pt x="572" y="829"/>
                      <a:pt x="576" y="827"/>
                    </a:cubicBezTo>
                    <a:cubicBezTo>
                      <a:pt x="576" y="827"/>
                      <a:pt x="581" y="827"/>
                      <a:pt x="584" y="823"/>
                    </a:cubicBezTo>
                    <a:cubicBezTo>
                      <a:pt x="584" y="823"/>
                      <a:pt x="586" y="822"/>
                      <a:pt x="586" y="815"/>
                    </a:cubicBezTo>
                    <a:cubicBezTo>
                      <a:pt x="586" y="815"/>
                      <a:pt x="586" y="814"/>
                      <a:pt x="585" y="813"/>
                    </a:cubicBezTo>
                    <a:cubicBezTo>
                      <a:pt x="585" y="813"/>
                      <a:pt x="585" y="813"/>
                      <a:pt x="585" y="812"/>
                    </a:cubicBezTo>
                    <a:cubicBezTo>
                      <a:pt x="585" y="812"/>
                      <a:pt x="585" y="811"/>
                      <a:pt x="584" y="810"/>
                    </a:cubicBezTo>
                    <a:cubicBezTo>
                      <a:pt x="584" y="810"/>
                      <a:pt x="584" y="809"/>
                      <a:pt x="584" y="808"/>
                    </a:cubicBezTo>
                    <a:cubicBezTo>
                      <a:pt x="584" y="808"/>
                      <a:pt x="584" y="807"/>
                      <a:pt x="583" y="807"/>
                    </a:cubicBezTo>
                    <a:cubicBezTo>
                      <a:pt x="583" y="807"/>
                      <a:pt x="583" y="806"/>
                      <a:pt x="583" y="805"/>
                    </a:cubicBezTo>
                    <a:cubicBezTo>
                      <a:pt x="583" y="805"/>
                      <a:pt x="583" y="805"/>
                      <a:pt x="583" y="804"/>
                    </a:cubicBezTo>
                    <a:cubicBezTo>
                      <a:pt x="583" y="804"/>
                      <a:pt x="582" y="803"/>
                      <a:pt x="583" y="803"/>
                    </a:cubicBezTo>
                    <a:cubicBezTo>
                      <a:pt x="583" y="803"/>
                      <a:pt x="584" y="803"/>
                      <a:pt x="583" y="801"/>
                    </a:cubicBezTo>
                    <a:cubicBezTo>
                      <a:pt x="583" y="801"/>
                      <a:pt x="582" y="800"/>
                      <a:pt x="581" y="799"/>
                    </a:cubicBezTo>
                    <a:cubicBezTo>
                      <a:pt x="580" y="798"/>
                      <a:pt x="580" y="798"/>
                      <a:pt x="580" y="798"/>
                    </a:cubicBezTo>
                    <a:cubicBezTo>
                      <a:pt x="577" y="791"/>
                      <a:pt x="577" y="791"/>
                      <a:pt x="577" y="791"/>
                    </a:cubicBezTo>
                    <a:cubicBezTo>
                      <a:pt x="577" y="791"/>
                      <a:pt x="573" y="788"/>
                      <a:pt x="577" y="789"/>
                    </a:cubicBezTo>
                    <a:cubicBezTo>
                      <a:pt x="577" y="789"/>
                      <a:pt x="581" y="788"/>
                      <a:pt x="583" y="789"/>
                    </a:cubicBezTo>
                    <a:cubicBezTo>
                      <a:pt x="583" y="789"/>
                      <a:pt x="587" y="789"/>
                      <a:pt x="588" y="789"/>
                    </a:cubicBezTo>
                    <a:cubicBezTo>
                      <a:pt x="588" y="789"/>
                      <a:pt x="589" y="789"/>
                      <a:pt x="591" y="792"/>
                    </a:cubicBezTo>
                    <a:cubicBezTo>
                      <a:pt x="591" y="792"/>
                      <a:pt x="592" y="796"/>
                      <a:pt x="593" y="796"/>
                    </a:cubicBezTo>
                    <a:cubicBezTo>
                      <a:pt x="593" y="796"/>
                      <a:pt x="597" y="797"/>
                      <a:pt x="598" y="797"/>
                    </a:cubicBezTo>
                    <a:cubicBezTo>
                      <a:pt x="598" y="797"/>
                      <a:pt x="598" y="797"/>
                      <a:pt x="599" y="797"/>
                    </a:cubicBezTo>
                    <a:cubicBezTo>
                      <a:pt x="599" y="797"/>
                      <a:pt x="601" y="796"/>
                      <a:pt x="602" y="798"/>
                    </a:cubicBezTo>
                    <a:cubicBezTo>
                      <a:pt x="602" y="798"/>
                      <a:pt x="602" y="800"/>
                      <a:pt x="603" y="799"/>
                    </a:cubicBezTo>
                    <a:cubicBezTo>
                      <a:pt x="603" y="799"/>
                      <a:pt x="605" y="799"/>
                      <a:pt x="605" y="802"/>
                    </a:cubicBezTo>
                    <a:cubicBezTo>
                      <a:pt x="605" y="802"/>
                      <a:pt x="607" y="807"/>
                      <a:pt x="604" y="809"/>
                    </a:cubicBezTo>
                    <a:close/>
                    <a:moveTo>
                      <a:pt x="631" y="834"/>
                    </a:moveTo>
                    <a:cubicBezTo>
                      <a:pt x="631" y="834"/>
                      <a:pt x="630" y="838"/>
                      <a:pt x="627" y="838"/>
                    </a:cubicBezTo>
                    <a:cubicBezTo>
                      <a:pt x="627" y="838"/>
                      <a:pt x="625" y="839"/>
                      <a:pt x="624" y="839"/>
                    </a:cubicBezTo>
                    <a:cubicBezTo>
                      <a:pt x="624" y="839"/>
                      <a:pt x="622" y="839"/>
                      <a:pt x="621" y="838"/>
                    </a:cubicBezTo>
                    <a:cubicBezTo>
                      <a:pt x="621" y="838"/>
                      <a:pt x="620" y="838"/>
                      <a:pt x="619" y="839"/>
                    </a:cubicBezTo>
                    <a:cubicBezTo>
                      <a:pt x="619" y="839"/>
                      <a:pt x="619" y="839"/>
                      <a:pt x="617" y="837"/>
                    </a:cubicBezTo>
                    <a:cubicBezTo>
                      <a:pt x="617" y="837"/>
                      <a:pt x="616" y="836"/>
                      <a:pt x="616" y="834"/>
                    </a:cubicBezTo>
                    <a:cubicBezTo>
                      <a:pt x="616" y="834"/>
                      <a:pt x="616" y="832"/>
                      <a:pt x="614" y="829"/>
                    </a:cubicBezTo>
                    <a:cubicBezTo>
                      <a:pt x="614" y="829"/>
                      <a:pt x="613" y="825"/>
                      <a:pt x="615" y="825"/>
                    </a:cubicBezTo>
                    <a:cubicBezTo>
                      <a:pt x="615" y="825"/>
                      <a:pt x="617" y="825"/>
                      <a:pt x="618" y="825"/>
                    </a:cubicBezTo>
                    <a:cubicBezTo>
                      <a:pt x="618" y="825"/>
                      <a:pt x="621" y="825"/>
                      <a:pt x="625" y="826"/>
                    </a:cubicBezTo>
                    <a:cubicBezTo>
                      <a:pt x="625" y="826"/>
                      <a:pt x="628" y="828"/>
                      <a:pt x="629" y="828"/>
                    </a:cubicBezTo>
                    <a:cubicBezTo>
                      <a:pt x="629" y="828"/>
                      <a:pt x="631" y="828"/>
                      <a:pt x="631" y="831"/>
                    </a:cubicBezTo>
                    <a:cubicBezTo>
                      <a:pt x="631" y="831"/>
                      <a:pt x="631" y="832"/>
                      <a:pt x="631" y="833"/>
                    </a:cubicBezTo>
                    <a:cubicBezTo>
                      <a:pt x="631" y="833"/>
                      <a:pt x="631" y="834"/>
                      <a:pt x="631" y="834"/>
                    </a:cubicBezTo>
                    <a:close/>
                    <a:moveTo>
                      <a:pt x="667" y="773"/>
                    </a:moveTo>
                    <a:cubicBezTo>
                      <a:pt x="667" y="773"/>
                      <a:pt x="664" y="773"/>
                      <a:pt x="663" y="772"/>
                    </a:cubicBezTo>
                    <a:cubicBezTo>
                      <a:pt x="663" y="772"/>
                      <a:pt x="662" y="771"/>
                      <a:pt x="661" y="773"/>
                    </a:cubicBezTo>
                    <a:cubicBezTo>
                      <a:pt x="661" y="773"/>
                      <a:pt x="655" y="778"/>
                      <a:pt x="656" y="783"/>
                    </a:cubicBezTo>
                    <a:cubicBezTo>
                      <a:pt x="656" y="783"/>
                      <a:pt x="655" y="784"/>
                      <a:pt x="656" y="786"/>
                    </a:cubicBezTo>
                    <a:cubicBezTo>
                      <a:pt x="656" y="786"/>
                      <a:pt x="656" y="788"/>
                      <a:pt x="656" y="789"/>
                    </a:cubicBezTo>
                    <a:cubicBezTo>
                      <a:pt x="656" y="789"/>
                      <a:pt x="656" y="792"/>
                      <a:pt x="655" y="793"/>
                    </a:cubicBezTo>
                    <a:cubicBezTo>
                      <a:pt x="655" y="793"/>
                      <a:pt x="653" y="793"/>
                      <a:pt x="652" y="794"/>
                    </a:cubicBezTo>
                    <a:cubicBezTo>
                      <a:pt x="652" y="794"/>
                      <a:pt x="652" y="794"/>
                      <a:pt x="651" y="794"/>
                    </a:cubicBezTo>
                    <a:cubicBezTo>
                      <a:pt x="651" y="794"/>
                      <a:pt x="647" y="794"/>
                      <a:pt x="647" y="791"/>
                    </a:cubicBezTo>
                    <a:cubicBezTo>
                      <a:pt x="647" y="791"/>
                      <a:pt x="648" y="788"/>
                      <a:pt x="647" y="785"/>
                    </a:cubicBezTo>
                    <a:cubicBezTo>
                      <a:pt x="647" y="785"/>
                      <a:pt x="646" y="782"/>
                      <a:pt x="648" y="781"/>
                    </a:cubicBezTo>
                    <a:cubicBezTo>
                      <a:pt x="648" y="781"/>
                      <a:pt x="651" y="780"/>
                      <a:pt x="652" y="780"/>
                    </a:cubicBezTo>
                    <a:cubicBezTo>
                      <a:pt x="652" y="780"/>
                      <a:pt x="653" y="780"/>
                      <a:pt x="653" y="779"/>
                    </a:cubicBezTo>
                    <a:cubicBezTo>
                      <a:pt x="653" y="779"/>
                      <a:pt x="658" y="773"/>
                      <a:pt x="660" y="770"/>
                    </a:cubicBezTo>
                    <a:cubicBezTo>
                      <a:pt x="660" y="770"/>
                      <a:pt x="661" y="770"/>
                      <a:pt x="659" y="768"/>
                    </a:cubicBezTo>
                    <a:cubicBezTo>
                      <a:pt x="659" y="768"/>
                      <a:pt x="654" y="762"/>
                      <a:pt x="649" y="761"/>
                    </a:cubicBezTo>
                    <a:cubicBezTo>
                      <a:pt x="649" y="761"/>
                      <a:pt x="644" y="758"/>
                      <a:pt x="642" y="759"/>
                    </a:cubicBezTo>
                    <a:cubicBezTo>
                      <a:pt x="642" y="759"/>
                      <a:pt x="633" y="758"/>
                      <a:pt x="639" y="757"/>
                    </a:cubicBezTo>
                    <a:cubicBezTo>
                      <a:pt x="639" y="757"/>
                      <a:pt x="645" y="755"/>
                      <a:pt x="653" y="761"/>
                    </a:cubicBezTo>
                    <a:cubicBezTo>
                      <a:pt x="653" y="761"/>
                      <a:pt x="659" y="764"/>
                      <a:pt x="661" y="767"/>
                    </a:cubicBezTo>
                    <a:cubicBezTo>
                      <a:pt x="661" y="767"/>
                      <a:pt x="661" y="769"/>
                      <a:pt x="662" y="767"/>
                    </a:cubicBezTo>
                    <a:cubicBezTo>
                      <a:pt x="662" y="767"/>
                      <a:pt x="665" y="765"/>
                      <a:pt x="663" y="763"/>
                    </a:cubicBezTo>
                    <a:cubicBezTo>
                      <a:pt x="663" y="763"/>
                      <a:pt x="660" y="757"/>
                      <a:pt x="649" y="750"/>
                    </a:cubicBezTo>
                    <a:cubicBezTo>
                      <a:pt x="649" y="750"/>
                      <a:pt x="645" y="748"/>
                      <a:pt x="643" y="748"/>
                    </a:cubicBezTo>
                    <a:cubicBezTo>
                      <a:pt x="643" y="748"/>
                      <a:pt x="641" y="748"/>
                      <a:pt x="643" y="747"/>
                    </a:cubicBezTo>
                    <a:cubicBezTo>
                      <a:pt x="643" y="747"/>
                      <a:pt x="649" y="745"/>
                      <a:pt x="655" y="750"/>
                    </a:cubicBezTo>
                    <a:cubicBezTo>
                      <a:pt x="655" y="750"/>
                      <a:pt x="660" y="755"/>
                      <a:pt x="664" y="758"/>
                    </a:cubicBezTo>
                    <a:cubicBezTo>
                      <a:pt x="664" y="758"/>
                      <a:pt x="665" y="760"/>
                      <a:pt x="664" y="758"/>
                    </a:cubicBezTo>
                    <a:cubicBezTo>
                      <a:pt x="664" y="758"/>
                      <a:pt x="664" y="756"/>
                      <a:pt x="665" y="756"/>
                    </a:cubicBezTo>
                    <a:cubicBezTo>
                      <a:pt x="665" y="756"/>
                      <a:pt x="665" y="755"/>
                      <a:pt x="664" y="755"/>
                    </a:cubicBezTo>
                    <a:cubicBezTo>
                      <a:pt x="664" y="755"/>
                      <a:pt x="663" y="753"/>
                      <a:pt x="664" y="753"/>
                    </a:cubicBezTo>
                    <a:cubicBezTo>
                      <a:pt x="664" y="753"/>
                      <a:pt x="664" y="752"/>
                      <a:pt x="663" y="752"/>
                    </a:cubicBezTo>
                    <a:cubicBezTo>
                      <a:pt x="663" y="752"/>
                      <a:pt x="662" y="751"/>
                      <a:pt x="661" y="751"/>
                    </a:cubicBezTo>
                    <a:cubicBezTo>
                      <a:pt x="661" y="751"/>
                      <a:pt x="656" y="751"/>
                      <a:pt x="659" y="750"/>
                    </a:cubicBezTo>
                    <a:cubicBezTo>
                      <a:pt x="659" y="750"/>
                      <a:pt x="661" y="750"/>
                      <a:pt x="662" y="750"/>
                    </a:cubicBezTo>
                    <a:cubicBezTo>
                      <a:pt x="662" y="750"/>
                      <a:pt x="663" y="750"/>
                      <a:pt x="662" y="749"/>
                    </a:cubicBezTo>
                    <a:cubicBezTo>
                      <a:pt x="662" y="749"/>
                      <a:pt x="660" y="745"/>
                      <a:pt x="660" y="744"/>
                    </a:cubicBezTo>
                    <a:cubicBezTo>
                      <a:pt x="660" y="744"/>
                      <a:pt x="659" y="742"/>
                      <a:pt x="659" y="744"/>
                    </a:cubicBezTo>
                    <a:cubicBezTo>
                      <a:pt x="659" y="744"/>
                      <a:pt x="658" y="746"/>
                      <a:pt x="655" y="745"/>
                    </a:cubicBezTo>
                    <a:cubicBezTo>
                      <a:pt x="655" y="745"/>
                      <a:pt x="650" y="744"/>
                      <a:pt x="650" y="741"/>
                    </a:cubicBezTo>
                    <a:cubicBezTo>
                      <a:pt x="650" y="741"/>
                      <a:pt x="651" y="737"/>
                      <a:pt x="648" y="737"/>
                    </a:cubicBezTo>
                    <a:cubicBezTo>
                      <a:pt x="648" y="737"/>
                      <a:pt x="645" y="736"/>
                      <a:pt x="648" y="735"/>
                    </a:cubicBezTo>
                    <a:cubicBezTo>
                      <a:pt x="648" y="735"/>
                      <a:pt x="651" y="735"/>
                      <a:pt x="655" y="736"/>
                    </a:cubicBezTo>
                    <a:cubicBezTo>
                      <a:pt x="655" y="736"/>
                      <a:pt x="655" y="737"/>
                      <a:pt x="657" y="735"/>
                    </a:cubicBezTo>
                    <a:cubicBezTo>
                      <a:pt x="657" y="735"/>
                      <a:pt x="666" y="732"/>
                      <a:pt x="667" y="737"/>
                    </a:cubicBezTo>
                    <a:cubicBezTo>
                      <a:pt x="667" y="737"/>
                      <a:pt x="667" y="742"/>
                      <a:pt x="668" y="744"/>
                    </a:cubicBezTo>
                    <a:cubicBezTo>
                      <a:pt x="668" y="744"/>
                      <a:pt x="669" y="746"/>
                      <a:pt x="668" y="747"/>
                    </a:cubicBezTo>
                    <a:cubicBezTo>
                      <a:pt x="668" y="747"/>
                      <a:pt x="668" y="748"/>
                      <a:pt x="669" y="750"/>
                    </a:cubicBezTo>
                    <a:cubicBezTo>
                      <a:pt x="669" y="750"/>
                      <a:pt x="670" y="751"/>
                      <a:pt x="669" y="751"/>
                    </a:cubicBezTo>
                    <a:cubicBezTo>
                      <a:pt x="669" y="751"/>
                      <a:pt x="669" y="753"/>
                      <a:pt x="670" y="755"/>
                    </a:cubicBezTo>
                    <a:cubicBezTo>
                      <a:pt x="670" y="755"/>
                      <a:pt x="668" y="758"/>
                      <a:pt x="670" y="756"/>
                    </a:cubicBezTo>
                    <a:cubicBezTo>
                      <a:pt x="670" y="756"/>
                      <a:pt x="675" y="749"/>
                      <a:pt x="678" y="746"/>
                    </a:cubicBezTo>
                    <a:cubicBezTo>
                      <a:pt x="678" y="746"/>
                      <a:pt x="679" y="744"/>
                      <a:pt x="677" y="744"/>
                    </a:cubicBezTo>
                    <a:cubicBezTo>
                      <a:pt x="677" y="744"/>
                      <a:pt x="673" y="743"/>
                      <a:pt x="671" y="742"/>
                    </a:cubicBezTo>
                    <a:cubicBezTo>
                      <a:pt x="671" y="742"/>
                      <a:pt x="669" y="741"/>
                      <a:pt x="671" y="741"/>
                    </a:cubicBezTo>
                    <a:cubicBezTo>
                      <a:pt x="671" y="741"/>
                      <a:pt x="673" y="741"/>
                      <a:pt x="673" y="740"/>
                    </a:cubicBezTo>
                    <a:cubicBezTo>
                      <a:pt x="673" y="740"/>
                      <a:pt x="672" y="739"/>
                      <a:pt x="674" y="739"/>
                    </a:cubicBezTo>
                    <a:cubicBezTo>
                      <a:pt x="674" y="739"/>
                      <a:pt x="676" y="739"/>
                      <a:pt x="675" y="737"/>
                    </a:cubicBezTo>
                    <a:cubicBezTo>
                      <a:pt x="675" y="737"/>
                      <a:pt x="674" y="734"/>
                      <a:pt x="673" y="735"/>
                    </a:cubicBezTo>
                    <a:cubicBezTo>
                      <a:pt x="673" y="735"/>
                      <a:pt x="670" y="735"/>
                      <a:pt x="668" y="733"/>
                    </a:cubicBezTo>
                    <a:cubicBezTo>
                      <a:pt x="668" y="733"/>
                      <a:pt x="666" y="732"/>
                      <a:pt x="667" y="732"/>
                    </a:cubicBezTo>
                    <a:cubicBezTo>
                      <a:pt x="667" y="732"/>
                      <a:pt x="666" y="730"/>
                      <a:pt x="668" y="731"/>
                    </a:cubicBezTo>
                    <a:cubicBezTo>
                      <a:pt x="668" y="731"/>
                      <a:pt x="672" y="733"/>
                      <a:pt x="671" y="731"/>
                    </a:cubicBezTo>
                    <a:cubicBezTo>
                      <a:pt x="669" y="728"/>
                      <a:pt x="669" y="728"/>
                      <a:pt x="669" y="728"/>
                    </a:cubicBezTo>
                    <a:cubicBezTo>
                      <a:pt x="669" y="728"/>
                      <a:pt x="668" y="726"/>
                      <a:pt x="665" y="728"/>
                    </a:cubicBezTo>
                    <a:cubicBezTo>
                      <a:pt x="665" y="728"/>
                      <a:pt x="660" y="729"/>
                      <a:pt x="662" y="727"/>
                    </a:cubicBezTo>
                    <a:cubicBezTo>
                      <a:pt x="662" y="727"/>
                      <a:pt x="664" y="726"/>
                      <a:pt x="663" y="725"/>
                    </a:cubicBezTo>
                    <a:cubicBezTo>
                      <a:pt x="663" y="725"/>
                      <a:pt x="662" y="725"/>
                      <a:pt x="664" y="723"/>
                    </a:cubicBezTo>
                    <a:cubicBezTo>
                      <a:pt x="664" y="723"/>
                      <a:pt x="665" y="723"/>
                      <a:pt x="664" y="722"/>
                    </a:cubicBezTo>
                    <a:cubicBezTo>
                      <a:pt x="664" y="722"/>
                      <a:pt x="665" y="721"/>
                      <a:pt x="667" y="720"/>
                    </a:cubicBezTo>
                    <a:cubicBezTo>
                      <a:pt x="667" y="720"/>
                      <a:pt x="675" y="717"/>
                      <a:pt x="676" y="722"/>
                    </a:cubicBezTo>
                    <a:cubicBezTo>
                      <a:pt x="676" y="722"/>
                      <a:pt x="677" y="724"/>
                      <a:pt x="676" y="725"/>
                    </a:cubicBezTo>
                    <a:cubicBezTo>
                      <a:pt x="676" y="725"/>
                      <a:pt x="676" y="725"/>
                      <a:pt x="677" y="729"/>
                    </a:cubicBezTo>
                    <a:cubicBezTo>
                      <a:pt x="677" y="729"/>
                      <a:pt x="676" y="731"/>
                      <a:pt x="678" y="732"/>
                    </a:cubicBezTo>
                    <a:cubicBezTo>
                      <a:pt x="678" y="732"/>
                      <a:pt x="680" y="735"/>
                      <a:pt x="680" y="737"/>
                    </a:cubicBezTo>
                    <a:cubicBezTo>
                      <a:pt x="680" y="737"/>
                      <a:pt x="682" y="739"/>
                      <a:pt x="682" y="740"/>
                    </a:cubicBezTo>
                    <a:cubicBezTo>
                      <a:pt x="682" y="740"/>
                      <a:pt x="682" y="742"/>
                      <a:pt x="683" y="741"/>
                    </a:cubicBezTo>
                    <a:cubicBezTo>
                      <a:pt x="683" y="741"/>
                      <a:pt x="691" y="731"/>
                      <a:pt x="697" y="734"/>
                    </a:cubicBezTo>
                    <a:cubicBezTo>
                      <a:pt x="697" y="734"/>
                      <a:pt x="700" y="733"/>
                      <a:pt x="697" y="739"/>
                    </a:cubicBezTo>
                    <a:cubicBezTo>
                      <a:pt x="697" y="739"/>
                      <a:pt x="695" y="740"/>
                      <a:pt x="694" y="741"/>
                    </a:cubicBezTo>
                    <a:cubicBezTo>
                      <a:pt x="688" y="743"/>
                      <a:pt x="688" y="743"/>
                      <a:pt x="688" y="743"/>
                    </a:cubicBezTo>
                    <a:cubicBezTo>
                      <a:pt x="688" y="743"/>
                      <a:pt x="686" y="744"/>
                      <a:pt x="688" y="742"/>
                    </a:cubicBezTo>
                    <a:cubicBezTo>
                      <a:pt x="688" y="742"/>
                      <a:pt x="691" y="740"/>
                      <a:pt x="691" y="738"/>
                    </a:cubicBezTo>
                    <a:cubicBezTo>
                      <a:pt x="691" y="738"/>
                      <a:pt x="692" y="736"/>
                      <a:pt x="690" y="738"/>
                    </a:cubicBezTo>
                    <a:cubicBezTo>
                      <a:pt x="690" y="738"/>
                      <a:pt x="687" y="742"/>
                      <a:pt x="685" y="742"/>
                    </a:cubicBezTo>
                    <a:cubicBezTo>
                      <a:pt x="685" y="742"/>
                      <a:pt x="683" y="744"/>
                      <a:pt x="684" y="746"/>
                    </a:cubicBezTo>
                    <a:cubicBezTo>
                      <a:pt x="684" y="746"/>
                      <a:pt x="685" y="746"/>
                      <a:pt x="684" y="747"/>
                    </a:cubicBezTo>
                    <a:cubicBezTo>
                      <a:pt x="684" y="747"/>
                      <a:pt x="684" y="747"/>
                      <a:pt x="685" y="748"/>
                    </a:cubicBezTo>
                    <a:cubicBezTo>
                      <a:pt x="685" y="748"/>
                      <a:pt x="687" y="751"/>
                      <a:pt x="683" y="751"/>
                    </a:cubicBezTo>
                    <a:cubicBezTo>
                      <a:pt x="683" y="751"/>
                      <a:pt x="680" y="751"/>
                      <a:pt x="679" y="750"/>
                    </a:cubicBezTo>
                    <a:cubicBezTo>
                      <a:pt x="679" y="750"/>
                      <a:pt x="679" y="747"/>
                      <a:pt x="677" y="750"/>
                    </a:cubicBezTo>
                    <a:cubicBezTo>
                      <a:pt x="677" y="750"/>
                      <a:pt x="674" y="755"/>
                      <a:pt x="672" y="757"/>
                    </a:cubicBezTo>
                    <a:cubicBezTo>
                      <a:pt x="672" y="757"/>
                      <a:pt x="667" y="762"/>
                      <a:pt x="668" y="764"/>
                    </a:cubicBezTo>
                    <a:cubicBezTo>
                      <a:pt x="668" y="764"/>
                      <a:pt x="671" y="765"/>
                      <a:pt x="669" y="766"/>
                    </a:cubicBezTo>
                    <a:cubicBezTo>
                      <a:pt x="669" y="766"/>
                      <a:pt x="668" y="766"/>
                      <a:pt x="667" y="765"/>
                    </a:cubicBezTo>
                    <a:cubicBezTo>
                      <a:pt x="667" y="765"/>
                      <a:pt x="666" y="765"/>
                      <a:pt x="665" y="767"/>
                    </a:cubicBezTo>
                    <a:cubicBezTo>
                      <a:pt x="665" y="767"/>
                      <a:pt x="662" y="770"/>
                      <a:pt x="665" y="771"/>
                    </a:cubicBezTo>
                    <a:cubicBezTo>
                      <a:pt x="665" y="771"/>
                      <a:pt x="665" y="771"/>
                      <a:pt x="666" y="772"/>
                    </a:cubicBezTo>
                    <a:cubicBezTo>
                      <a:pt x="666" y="772"/>
                      <a:pt x="668" y="772"/>
                      <a:pt x="667" y="773"/>
                    </a:cubicBezTo>
                    <a:close/>
                    <a:moveTo>
                      <a:pt x="706" y="796"/>
                    </a:moveTo>
                    <a:cubicBezTo>
                      <a:pt x="706" y="796"/>
                      <a:pt x="705" y="797"/>
                      <a:pt x="705" y="800"/>
                    </a:cubicBezTo>
                    <a:cubicBezTo>
                      <a:pt x="705" y="800"/>
                      <a:pt x="705" y="800"/>
                      <a:pt x="704" y="801"/>
                    </a:cubicBezTo>
                    <a:cubicBezTo>
                      <a:pt x="695" y="808"/>
                      <a:pt x="695" y="808"/>
                      <a:pt x="695" y="808"/>
                    </a:cubicBezTo>
                    <a:cubicBezTo>
                      <a:pt x="695" y="808"/>
                      <a:pt x="694" y="807"/>
                      <a:pt x="693" y="809"/>
                    </a:cubicBezTo>
                    <a:cubicBezTo>
                      <a:pt x="693" y="809"/>
                      <a:pt x="692" y="809"/>
                      <a:pt x="692" y="808"/>
                    </a:cubicBezTo>
                    <a:cubicBezTo>
                      <a:pt x="692" y="808"/>
                      <a:pt x="692" y="808"/>
                      <a:pt x="691" y="809"/>
                    </a:cubicBezTo>
                    <a:cubicBezTo>
                      <a:pt x="691" y="809"/>
                      <a:pt x="690" y="808"/>
                      <a:pt x="689" y="809"/>
                    </a:cubicBezTo>
                    <a:cubicBezTo>
                      <a:pt x="683" y="810"/>
                      <a:pt x="683" y="810"/>
                      <a:pt x="683" y="810"/>
                    </a:cubicBezTo>
                    <a:cubicBezTo>
                      <a:pt x="683" y="810"/>
                      <a:pt x="681" y="811"/>
                      <a:pt x="684" y="809"/>
                    </a:cubicBezTo>
                    <a:cubicBezTo>
                      <a:pt x="684" y="809"/>
                      <a:pt x="691" y="807"/>
                      <a:pt x="688" y="807"/>
                    </a:cubicBezTo>
                    <a:cubicBezTo>
                      <a:pt x="688" y="807"/>
                      <a:pt x="685" y="807"/>
                      <a:pt x="687" y="806"/>
                    </a:cubicBezTo>
                    <a:cubicBezTo>
                      <a:pt x="687" y="806"/>
                      <a:pt x="694" y="801"/>
                      <a:pt x="697" y="796"/>
                    </a:cubicBezTo>
                    <a:cubicBezTo>
                      <a:pt x="697" y="796"/>
                      <a:pt x="703" y="786"/>
                      <a:pt x="695" y="779"/>
                    </a:cubicBezTo>
                    <a:cubicBezTo>
                      <a:pt x="695" y="779"/>
                      <a:pt x="691" y="780"/>
                      <a:pt x="687" y="784"/>
                    </a:cubicBezTo>
                    <a:cubicBezTo>
                      <a:pt x="687" y="784"/>
                      <a:pt x="685" y="790"/>
                      <a:pt x="683" y="790"/>
                    </a:cubicBezTo>
                    <a:cubicBezTo>
                      <a:pt x="683" y="790"/>
                      <a:pt x="677" y="790"/>
                      <a:pt x="675" y="787"/>
                    </a:cubicBezTo>
                    <a:cubicBezTo>
                      <a:pt x="675" y="787"/>
                      <a:pt x="672" y="786"/>
                      <a:pt x="674" y="786"/>
                    </a:cubicBezTo>
                    <a:cubicBezTo>
                      <a:pt x="674" y="786"/>
                      <a:pt x="675" y="787"/>
                      <a:pt x="677" y="784"/>
                    </a:cubicBezTo>
                    <a:cubicBezTo>
                      <a:pt x="677" y="784"/>
                      <a:pt x="680" y="783"/>
                      <a:pt x="680" y="782"/>
                    </a:cubicBezTo>
                    <a:cubicBezTo>
                      <a:pt x="680" y="782"/>
                      <a:pt x="682" y="779"/>
                      <a:pt x="685" y="777"/>
                    </a:cubicBezTo>
                    <a:cubicBezTo>
                      <a:pt x="685" y="777"/>
                      <a:pt x="687" y="775"/>
                      <a:pt x="688" y="774"/>
                    </a:cubicBezTo>
                    <a:cubicBezTo>
                      <a:pt x="688" y="774"/>
                      <a:pt x="688" y="772"/>
                      <a:pt x="686" y="772"/>
                    </a:cubicBezTo>
                    <a:cubicBezTo>
                      <a:pt x="686" y="772"/>
                      <a:pt x="682" y="777"/>
                      <a:pt x="679" y="769"/>
                    </a:cubicBezTo>
                    <a:cubicBezTo>
                      <a:pt x="679" y="769"/>
                      <a:pt x="679" y="761"/>
                      <a:pt x="677" y="764"/>
                    </a:cubicBezTo>
                    <a:cubicBezTo>
                      <a:pt x="677" y="764"/>
                      <a:pt x="676" y="769"/>
                      <a:pt x="672" y="770"/>
                    </a:cubicBezTo>
                    <a:cubicBezTo>
                      <a:pt x="672" y="770"/>
                      <a:pt x="670" y="771"/>
                      <a:pt x="668" y="770"/>
                    </a:cubicBezTo>
                    <a:cubicBezTo>
                      <a:pt x="668" y="770"/>
                      <a:pt x="666" y="769"/>
                      <a:pt x="668" y="769"/>
                    </a:cubicBezTo>
                    <a:cubicBezTo>
                      <a:pt x="668" y="769"/>
                      <a:pt x="671" y="768"/>
                      <a:pt x="673" y="764"/>
                    </a:cubicBezTo>
                    <a:cubicBezTo>
                      <a:pt x="673" y="764"/>
                      <a:pt x="676" y="761"/>
                      <a:pt x="675" y="759"/>
                    </a:cubicBezTo>
                    <a:cubicBezTo>
                      <a:pt x="675" y="759"/>
                      <a:pt x="675" y="758"/>
                      <a:pt x="678" y="757"/>
                    </a:cubicBezTo>
                    <a:cubicBezTo>
                      <a:pt x="678" y="757"/>
                      <a:pt x="684" y="752"/>
                      <a:pt x="687" y="755"/>
                    </a:cubicBezTo>
                    <a:cubicBezTo>
                      <a:pt x="687" y="755"/>
                      <a:pt x="689" y="757"/>
                      <a:pt x="687" y="760"/>
                    </a:cubicBezTo>
                    <a:cubicBezTo>
                      <a:pt x="687" y="760"/>
                      <a:pt x="686" y="763"/>
                      <a:pt x="689" y="765"/>
                    </a:cubicBezTo>
                    <a:cubicBezTo>
                      <a:pt x="689" y="765"/>
                      <a:pt x="693" y="768"/>
                      <a:pt x="694" y="766"/>
                    </a:cubicBezTo>
                    <a:cubicBezTo>
                      <a:pt x="694" y="766"/>
                      <a:pt x="699" y="762"/>
                      <a:pt x="701" y="763"/>
                    </a:cubicBezTo>
                    <a:cubicBezTo>
                      <a:pt x="701" y="763"/>
                      <a:pt x="705" y="764"/>
                      <a:pt x="705" y="766"/>
                    </a:cubicBezTo>
                    <a:cubicBezTo>
                      <a:pt x="705" y="766"/>
                      <a:pt x="704" y="768"/>
                      <a:pt x="703" y="769"/>
                    </a:cubicBezTo>
                    <a:cubicBezTo>
                      <a:pt x="703" y="769"/>
                      <a:pt x="703" y="770"/>
                      <a:pt x="702" y="771"/>
                    </a:cubicBezTo>
                    <a:cubicBezTo>
                      <a:pt x="702" y="771"/>
                      <a:pt x="699" y="772"/>
                      <a:pt x="701" y="775"/>
                    </a:cubicBezTo>
                    <a:cubicBezTo>
                      <a:pt x="706" y="782"/>
                      <a:pt x="706" y="782"/>
                      <a:pt x="706" y="782"/>
                    </a:cubicBezTo>
                    <a:cubicBezTo>
                      <a:pt x="706" y="782"/>
                      <a:pt x="708" y="789"/>
                      <a:pt x="707" y="793"/>
                    </a:cubicBezTo>
                    <a:cubicBezTo>
                      <a:pt x="707" y="794"/>
                      <a:pt x="706" y="796"/>
                      <a:pt x="706" y="796"/>
                    </a:cubicBezTo>
                    <a:close/>
                    <a:moveTo>
                      <a:pt x="451" y="788"/>
                    </a:moveTo>
                    <a:cubicBezTo>
                      <a:pt x="267" y="788"/>
                      <a:pt x="118" y="639"/>
                      <a:pt x="118" y="455"/>
                    </a:cubicBezTo>
                    <a:cubicBezTo>
                      <a:pt x="118" y="271"/>
                      <a:pt x="267" y="121"/>
                      <a:pt x="451" y="121"/>
                    </a:cubicBezTo>
                    <a:cubicBezTo>
                      <a:pt x="635" y="121"/>
                      <a:pt x="784" y="271"/>
                      <a:pt x="784" y="455"/>
                    </a:cubicBezTo>
                    <a:cubicBezTo>
                      <a:pt x="784" y="639"/>
                      <a:pt x="635" y="788"/>
                      <a:pt x="451" y="788"/>
                    </a:cubicBezTo>
                    <a:close/>
                    <a:moveTo>
                      <a:pt x="778" y="318"/>
                    </a:moveTo>
                    <a:cubicBezTo>
                      <a:pt x="775" y="310"/>
                      <a:pt x="775" y="303"/>
                      <a:pt x="777" y="296"/>
                    </a:cubicBezTo>
                    <a:cubicBezTo>
                      <a:pt x="779" y="290"/>
                      <a:pt x="784" y="285"/>
                      <a:pt x="792" y="282"/>
                    </a:cubicBezTo>
                    <a:cubicBezTo>
                      <a:pt x="797" y="280"/>
                      <a:pt x="801" y="279"/>
                      <a:pt x="805" y="279"/>
                    </a:cubicBezTo>
                    <a:cubicBezTo>
                      <a:pt x="808" y="280"/>
                      <a:pt x="811" y="280"/>
                      <a:pt x="814" y="282"/>
                    </a:cubicBezTo>
                    <a:cubicBezTo>
                      <a:pt x="817" y="283"/>
                      <a:pt x="819" y="285"/>
                      <a:pt x="821" y="287"/>
                    </a:cubicBezTo>
                    <a:cubicBezTo>
                      <a:pt x="824" y="289"/>
                      <a:pt x="826" y="293"/>
                      <a:pt x="828" y="297"/>
                    </a:cubicBezTo>
                    <a:cubicBezTo>
                      <a:pt x="831" y="305"/>
                      <a:pt x="831" y="312"/>
                      <a:pt x="829" y="318"/>
                    </a:cubicBezTo>
                    <a:cubicBezTo>
                      <a:pt x="826" y="325"/>
                      <a:pt x="821" y="330"/>
                      <a:pt x="813" y="333"/>
                    </a:cubicBezTo>
                    <a:cubicBezTo>
                      <a:pt x="806" y="336"/>
                      <a:pt x="799" y="336"/>
                      <a:pt x="792" y="334"/>
                    </a:cubicBezTo>
                    <a:cubicBezTo>
                      <a:pt x="786" y="331"/>
                      <a:pt x="781" y="325"/>
                      <a:pt x="778" y="318"/>
                    </a:cubicBezTo>
                    <a:close/>
                    <a:moveTo>
                      <a:pt x="841" y="337"/>
                    </a:moveTo>
                    <a:cubicBezTo>
                      <a:pt x="843" y="348"/>
                      <a:pt x="843" y="348"/>
                      <a:pt x="843" y="348"/>
                    </a:cubicBezTo>
                    <a:cubicBezTo>
                      <a:pt x="802" y="358"/>
                      <a:pt x="802" y="358"/>
                      <a:pt x="802" y="358"/>
                    </a:cubicBezTo>
                    <a:cubicBezTo>
                      <a:pt x="809" y="386"/>
                      <a:pt x="809" y="386"/>
                      <a:pt x="809" y="386"/>
                    </a:cubicBezTo>
                    <a:cubicBezTo>
                      <a:pt x="801" y="388"/>
                      <a:pt x="801" y="388"/>
                      <a:pt x="801" y="388"/>
                    </a:cubicBezTo>
                    <a:cubicBezTo>
                      <a:pt x="791" y="349"/>
                      <a:pt x="791" y="349"/>
                      <a:pt x="791" y="349"/>
                    </a:cubicBezTo>
                    <a:lnTo>
                      <a:pt x="841" y="337"/>
                    </a:lnTo>
                    <a:close/>
                    <a:moveTo>
                      <a:pt x="851" y="525"/>
                    </a:moveTo>
                    <a:cubicBezTo>
                      <a:pt x="815" y="528"/>
                      <a:pt x="815" y="528"/>
                      <a:pt x="815" y="528"/>
                    </a:cubicBezTo>
                    <a:cubicBezTo>
                      <a:pt x="847" y="545"/>
                      <a:pt x="847" y="545"/>
                      <a:pt x="847" y="545"/>
                    </a:cubicBezTo>
                    <a:cubicBezTo>
                      <a:pt x="844" y="562"/>
                      <a:pt x="844" y="562"/>
                      <a:pt x="844" y="562"/>
                    </a:cubicBezTo>
                    <a:cubicBezTo>
                      <a:pt x="793" y="552"/>
                      <a:pt x="793" y="552"/>
                      <a:pt x="793" y="552"/>
                    </a:cubicBezTo>
                    <a:cubicBezTo>
                      <a:pt x="795" y="541"/>
                      <a:pt x="795" y="541"/>
                      <a:pt x="795" y="541"/>
                    </a:cubicBezTo>
                    <a:cubicBezTo>
                      <a:pt x="835" y="549"/>
                      <a:pt x="835" y="549"/>
                      <a:pt x="835" y="549"/>
                    </a:cubicBezTo>
                    <a:cubicBezTo>
                      <a:pt x="798" y="530"/>
                      <a:pt x="798" y="530"/>
                      <a:pt x="798" y="530"/>
                    </a:cubicBezTo>
                    <a:cubicBezTo>
                      <a:pt x="800" y="519"/>
                      <a:pt x="800" y="519"/>
                      <a:pt x="800" y="519"/>
                    </a:cubicBezTo>
                    <a:cubicBezTo>
                      <a:pt x="842" y="517"/>
                      <a:pt x="842" y="517"/>
                      <a:pt x="842" y="517"/>
                    </a:cubicBezTo>
                    <a:cubicBezTo>
                      <a:pt x="802" y="508"/>
                      <a:pt x="802" y="508"/>
                      <a:pt x="802" y="508"/>
                    </a:cubicBezTo>
                    <a:cubicBezTo>
                      <a:pt x="804" y="498"/>
                      <a:pt x="804" y="498"/>
                      <a:pt x="804" y="498"/>
                    </a:cubicBezTo>
                    <a:cubicBezTo>
                      <a:pt x="855" y="508"/>
                      <a:pt x="855" y="508"/>
                      <a:pt x="855" y="508"/>
                    </a:cubicBezTo>
                    <a:lnTo>
                      <a:pt x="851" y="525"/>
                    </a:lnTo>
                    <a:close/>
                    <a:moveTo>
                      <a:pt x="815" y="474"/>
                    </a:moveTo>
                    <a:cubicBezTo>
                      <a:pt x="816" y="476"/>
                      <a:pt x="818" y="477"/>
                      <a:pt x="819" y="478"/>
                    </a:cubicBezTo>
                    <a:cubicBezTo>
                      <a:pt x="821" y="478"/>
                      <a:pt x="824" y="478"/>
                      <a:pt x="828" y="478"/>
                    </a:cubicBezTo>
                    <a:cubicBezTo>
                      <a:pt x="857" y="479"/>
                      <a:pt x="857" y="479"/>
                      <a:pt x="857" y="479"/>
                    </a:cubicBezTo>
                    <a:cubicBezTo>
                      <a:pt x="856" y="491"/>
                      <a:pt x="856" y="491"/>
                      <a:pt x="856" y="491"/>
                    </a:cubicBezTo>
                    <a:cubicBezTo>
                      <a:pt x="829" y="490"/>
                      <a:pt x="829" y="490"/>
                      <a:pt x="829" y="490"/>
                    </a:cubicBezTo>
                    <a:cubicBezTo>
                      <a:pt x="823" y="490"/>
                      <a:pt x="819" y="489"/>
                      <a:pt x="816" y="489"/>
                    </a:cubicBezTo>
                    <a:cubicBezTo>
                      <a:pt x="814" y="488"/>
                      <a:pt x="812" y="487"/>
                      <a:pt x="810" y="485"/>
                    </a:cubicBezTo>
                    <a:cubicBezTo>
                      <a:pt x="808" y="483"/>
                      <a:pt x="807" y="481"/>
                      <a:pt x="806" y="478"/>
                    </a:cubicBezTo>
                    <a:cubicBezTo>
                      <a:pt x="805" y="475"/>
                      <a:pt x="805" y="472"/>
                      <a:pt x="805" y="467"/>
                    </a:cubicBezTo>
                    <a:cubicBezTo>
                      <a:pt x="805" y="462"/>
                      <a:pt x="806" y="458"/>
                      <a:pt x="807" y="455"/>
                    </a:cubicBezTo>
                    <a:cubicBezTo>
                      <a:pt x="808" y="452"/>
                      <a:pt x="810" y="450"/>
                      <a:pt x="812" y="448"/>
                    </a:cubicBezTo>
                    <a:cubicBezTo>
                      <a:pt x="813" y="447"/>
                      <a:pt x="815" y="446"/>
                      <a:pt x="817" y="445"/>
                    </a:cubicBezTo>
                    <a:cubicBezTo>
                      <a:pt x="820" y="445"/>
                      <a:pt x="825" y="444"/>
                      <a:pt x="831" y="445"/>
                    </a:cubicBezTo>
                    <a:cubicBezTo>
                      <a:pt x="858" y="446"/>
                      <a:pt x="858" y="446"/>
                      <a:pt x="858" y="446"/>
                    </a:cubicBezTo>
                    <a:cubicBezTo>
                      <a:pt x="858" y="457"/>
                      <a:pt x="858" y="457"/>
                      <a:pt x="858" y="457"/>
                    </a:cubicBezTo>
                    <a:cubicBezTo>
                      <a:pt x="830" y="456"/>
                      <a:pt x="830" y="456"/>
                      <a:pt x="830" y="456"/>
                    </a:cubicBezTo>
                    <a:cubicBezTo>
                      <a:pt x="825" y="456"/>
                      <a:pt x="822" y="456"/>
                      <a:pt x="821" y="456"/>
                    </a:cubicBezTo>
                    <a:cubicBezTo>
                      <a:pt x="819" y="457"/>
                      <a:pt x="817" y="458"/>
                      <a:pt x="816" y="459"/>
                    </a:cubicBezTo>
                    <a:cubicBezTo>
                      <a:pt x="814" y="461"/>
                      <a:pt x="814" y="464"/>
                      <a:pt x="813" y="467"/>
                    </a:cubicBezTo>
                    <a:cubicBezTo>
                      <a:pt x="813" y="470"/>
                      <a:pt x="814" y="473"/>
                      <a:pt x="815" y="47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3" name="Freeform 85">
                <a:extLst>
                  <a:ext uri="{FF2B5EF4-FFF2-40B4-BE49-F238E27FC236}">
                    <a16:creationId xmlns="" xmlns:a16="http://schemas.microsoft.com/office/drawing/2014/main" id="{1A07FA5C-328A-804B-A5E5-85DB789DA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749"/>
                <a:ext cx="42" cy="40"/>
              </a:xfrm>
              <a:custGeom>
                <a:avLst/>
                <a:gdLst>
                  <a:gd name="T0" fmla="*/ 13 w 22"/>
                  <a:gd name="T1" fmla="*/ 20 h 21"/>
                  <a:gd name="T2" fmla="*/ 18 w 22"/>
                  <a:gd name="T3" fmla="*/ 20 h 21"/>
                  <a:gd name="T4" fmla="*/ 21 w 22"/>
                  <a:gd name="T5" fmla="*/ 18 h 21"/>
                  <a:gd name="T6" fmla="*/ 22 w 22"/>
                  <a:gd name="T7" fmla="*/ 13 h 21"/>
                  <a:gd name="T8" fmla="*/ 20 w 22"/>
                  <a:gd name="T9" fmla="*/ 8 h 21"/>
                  <a:gd name="T10" fmla="*/ 13 w 22"/>
                  <a:gd name="T11" fmla="*/ 3 h 21"/>
                  <a:gd name="T12" fmla="*/ 9 w 22"/>
                  <a:gd name="T13" fmla="*/ 0 h 21"/>
                  <a:gd name="T14" fmla="*/ 0 w 22"/>
                  <a:gd name="T15" fmla="*/ 12 h 21"/>
                  <a:gd name="T16" fmla="*/ 5 w 22"/>
                  <a:gd name="T17" fmla="*/ 16 h 21"/>
                  <a:gd name="T18" fmla="*/ 13 w 22"/>
                  <a:gd name="T19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3" y="20"/>
                    </a:moveTo>
                    <a:cubicBezTo>
                      <a:pt x="15" y="21"/>
                      <a:pt x="16" y="21"/>
                      <a:pt x="18" y="20"/>
                    </a:cubicBezTo>
                    <a:cubicBezTo>
                      <a:pt x="19" y="20"/>
                      <a:pt x="20" y="19"/>
                      <a:pt x="21" y="18"/>
                    </a:cubicBezTo>
                    <a:cubicBezTo>
                      <a:pt x="22" y="16"/>
                      <a:pt x="22" y="14"/>
                      <a:pt x="22" y="13"/>
                    </a:cubicBezTo>
                    <a:cubicBezTo>
                      <a:pt x="22" y="11"/>
                      <a:pt x="21" y="10"/>
                      <a:pt x="20" y="8"/>
                    </a:cubicBezTo>
                    <a:cubicBezTo>
                      <a:pt x="19" y="7"/>
                      <a:pt x="16" y="6"/>
                      <a:pt x="13" y="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9" y="18"/>
                      <a:pt x="12" y="20"/>
                      <a:pt x="13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4" name="Freeform 86">
                <a:extLst>
                  <a:ext uri="{FF2B5EF4-FFF2-40B4-BE49-F238E27FC236}">
                    <a16:creationId xmlns="" xmlns:a16="http://schemas.microsoft.com/office/drawing/2014/main" id="{F4F1B6B0-DA6E-5E4F-849E-F7EB08856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110"/>
                <a:ext cx="35" cy="54"/>
              </a:xfrm>
              <a:custGeom>
                <a:avLst/>
                <a:gdLst>
                  <a:gd name="T0" fmla="*/ 4 w 18"/>
                  <a:gd name="T1" fmla="*/ 3 h 28"/>
                  <a:gd name="T2" fmla="*/ 6 w 18"/>
                  <a:gd name="T3" fmla="*/ 6 h 28"/>
                  <a:gd name="T4" fmla="*/ 7 w 18"/>
                  <a:gd name="T5" fmla="*/ 9 h 28"/>
                  <a:gd name="T6" fmla="*/ 7 w 18"/>
                  <a:gd name="T7" fmla="*/ 12 h 28"/>
                  <a:gd name="T8" fmla="*/ 6 w 18"/>
                  <a:gd name="T9" fmla="*/ 13 h 28"/>
                  <a:gd name="T10" fmla="*/ 3 w 18"/>
                  <a:gd name="T11" fmla="*/ 19 h 28"/>
                  <a:gd name="T12" fmla="*/ 3 w 18"/>
                  <a:gd name="T13" fmla="*/ 25 h 28"/>
                  <a:gd name="T14" fmla="*/ 8 w 18"/>
                  <a:gd name="T15" fmla="*/ 22 h 28"/>
                  <a:gd name="T16" fmla="*/ 10 w 18"/>
                  <a:gd name="T17" fmla="*/ 21 h 28"/>
                  <a:gd name="T18" fmla="*/ 11 w 18"/>
                  <a:gd name="T19" fmla="*/ 19 h 28"/>
                  <a:gd name="T20" fmla="*/ 15 w 18"/>
                  <a:gd name="T21" fmla="*/ 13 h 28"/>
                  <a:gd name="T22" fmla="*/ 18 w 18"/>
                  <a:gd name="T23" fmla="*/ 7 h 28"/>
                  <a:gd name="T24" fmla="*/ 18 w 18"/>
                  <a:gd name="T25" fmla="*/ 4 h 28"/>
                  <a:gd name="T26" fmla="*/ 12 w 18"/>
                  <a:gd name="T27" fmla="*/ 1 h 28"/>
                  <a:gd name="T28" fmla="*/ 8 w 18"/>
                  <a:gd name="T29" fmla="*/ 0 h 28"/>
                  <a:gd name="T30" fmla="*/ 4 w 18"/>
                  <a:gd name="T31" fmla="*/ 0 h 28"/>
                  <a:gd name="T32" fmla="*/ 4 w 18"/>
                  <a:gd name="T33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28">
                    <a:moveTo>
                      <a:pt x="4" y="3"/>
                    </a:moveTo>
                    <a:cubicBezTo>
                      <a:pt x="4" y="4"/>
                      <a:pt x="6" y="6"/>
                      <a:pt x="6" y="6"/>
                    </a:cubicBezTo>
                    <a:cubicBezTo>
                      <a:pt x="6" y="8"/>
                      <a:pt x="7" y="9"/>
                      <a:pt x="7" y="9"/>
                    </a:cubicBezTo>
                    <a:cubicBezTo>
                      <a:pt x="8" y="10"/>
                      <a:pt x="7" y="12"/>
                      <a:pt x="7" y="12"/>
                    </a:cubicBezTo>
                    <a:cubicBezTo>
                      <a:pt x="7" y="12"/>
                      <a:pt x="6" y="13"/>
                      <a:pt x="6" y="13"/>
                    </a:cubicBezTo>
                    <a:cubicBezTo>
                      <a:pt x="6" y="16"/>
                      <a:pt x="3" y="19"/>
                      <a:pt x="3" y="19"/>
                    </a:cubicBezTo>
                    <a:cubicBezTo>
                      <a:pt x="0" y="21"/>
                      <a:pt x="3" y="25"/>
                      <a:pt x="3" y="25"/>
                    </a:cubicBezTo>
                    <a:cubicBezTo>
                      <a:pt x="4" y="28"/>
                      <a:pt x="8" y="22"/>
                      <a:pt x="8" y="22"/>
                    </a:cubicBezTo>
                    <a:cubicBezTo>
                      <a:pt x="9" y="21"/>
                      <a:pt x="10" y="21"/>
                      <a:pt x="10" y="21"/>
                    </a:cubicBezTo>
                    <a:cubicBezTo>
                      <a:pt x="10" y="20"/>
                      <a:pt x="10" y="20"/>
                      <a:pt x="11" y="19"/>
                    </a:cubicBezTo>
                    <a:cubicBezTo>
                      <a:pt x="12" y="16"/>
                      <a:pt x="15" y="13"/>
                      <a:pt x="15" y="13"/>
                    </a:cubicBezTo>
                    <a:cubicBezTo>
                      <a:pt x="15" y="12"/>
                      <a:pt x="18" y="7"/>
                      <a:pt x="18" y="7"/>
                    </a:cubicBezTo>
                    <a:cubicBezTo>
                      <a:pt x="18" y="6"/>
                      <a:pt x="18" y="4"/>
                      <a:pt x="18" y="4"/>
                    </a:cubicBezTo>
                    <a:cubicBezTo>
                      <a:pt x="17" y="3"/>
                      <a:pt x="12" y="1"/>
                      <a:pt x="12" y="1"/>
                    </a:cubicBezTo>
                    <a:cubicBezTo>
                      <a:pt x="12" y="1"/>
                      <a:pt x="10" y="1"/>
                      <a:pt x="8" y="0"/>
                    </a:cubicBezTo>
                    <a:cubicBezTo>
                      <a:pt x="6" y="0"/>
                      <a:pt x="4" y="0"/>
                      <a:pt x="4" y="0"/>
                    </a:cubicBezTo>
                    <a:cubicBezTo>
                      <a:pt x="1" y="1"/>
                      <a:pt x="4" y="3"/>
                      <a:pt x="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5" name="Freeform 87">
                <a:extLst>
                  <a:ext uri="{FF2B5EF4-FFF2-40B4-BE49-F238E27FC236}">
                    <a16:creationId xmlns="" xmlns:a16="http://schemas.microsoft.com/office/drawing/2014/main" id="{9757A1C8-19AF-2146-83BB-47EF10CC4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076"/>
                <a:ext cx="68" cy="67"/>
              </a:xfrm>
              <a:custGeom>
                <a:avLst/>
                <a:gdLst>
                  <a:gd name="T0" fmla="*/ 24 w 36"/>
                  <a:gd name="T1" fmla="*/ 32 h 35"/>
                  <a:gd name="T2" fmla="*/ 35 w 36"/>
                  <a:gd name="T3" fmla="*/ 23 h 35"/>
                  <a:gd name="T4" fmla="*/ 35 w 36"/>
                  <a:gd name="T5" fmla="*/ 11 h 35"/>
                  <a:gd name="T6" fmla="*/ 26 w 36"/>
                  <a:gd name="T7" fmla="*/ 2 h 35"/>
                  <a:gd name="T8" fmla="*/ 12 w 36"/>
                  <a:gd name="T9" fmla="*/ 3 h 35"/>
                  <a:gd name="T10" fmla="*/ 1 w 36"/>
                  <a:gd name="T11" fmla="*/ 12 h 35"/>
                  <a:gd name="T12" fmla="*/ 1 w 36"/>
                  <a:gd name="T13" fmla="*/ 24 h 35"/>
                  <a:gd name="T14" fmla="*/ 10 w 36"/>
                  <a:gd name="T15" fmla="*/ 33 h 35"/>
                  <a:gd name="T16" fmla="*/ 24 w 36"/>
                  <a:gd name="T17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35">
                    <a:moveTo>
                      <a:pt x="24" y="32"/>
                    </a:moveTo>
                    <a:cubicBezTo>
                      <a:pt x="30" y="30"/>
                      <a:pt x="33" y="27"/>
                      <a:pt x="35" y="23"/>
                    </a:cubicBezTo>
                    <a:cubicBezTo>
                      <a:pt x="36" y="19"/>
                      <a:pt x="36" y="15"/>
                      <a:pt x="35" y="11"/>
                    </a:cubicBezTo>
                    <a:cubicBezTo>
                      <a:pt x="33" y="6"/>
                      <a:pt x="30" y="3"/>
                      <a:pt x="26" y="2"/>
                    </a:cubicBezTo>
                    <a:cubicBezTo>
                      <a:pt x="22" y="0"/>
                      <a:pt x="17" y="1"/>
                      <a:pt x="12" y="3"/>
                    </a:cubicBezTo>
                    <a:cubicBezTo>
                      <a:pt x="7" y="5"/>
                      <a:pt x="3" y="8"/>
                      <a:pt x="1" y="12"/>
                    </a:cubicBezTo>
                    <a:cubicBezTo>
                      <a:pt x="0" y="16"/>
                      <a:pt x="0" y="20"/>
                      <a:pt x="1" y="24"/>
                    </a:cubicBezTo>
                    <a:cubicBezTo>
                      <a:pt x="3" y="29"/>
                      <a:pt x="6" y="31"/>
                      <a:pt x="10" y="33"/>
                    </a:cubicBezTo>
                    <a:cubicBezTo>
                      <a:pt x="14" y="35"/>
                      <a:pt x="18" y="34"/>
                      <a:pt x="24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</p:grpSp>
      <p:pic>
        <p:nvPicPr>
          <p:cNvPr id="191" name="图片 190">
            <a:extLst>
              <a:ext uri="{FF2B5EF4-FFF2-40B4-BE49-F238E27FC236}">
                <a16:creationId xmlns="" xmlns:a16="http://schemas.microsoft.com/office/drawing/2014/main" id="{5942B352-DEB8-484F-B395-CC3B83EDAA32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6342612"/>
            <a:ext cx="12192000" cy="515389"/>
          </a:xfrm>
          <a:prstGeom prst="rect">
            <a:avLst/>
          </a:prstGeom>
        </p:spPr>
      </p:pic>
      <p:grpSp>
        <p:nvGrpSpPr>
          <p:cNvPr id="192" name="组合 191">
            <a:extLst>
              <a:ext uri="{FF2B5EF4-FFF2-40B4-BE49-F238E27FC236}">
                <a16:creationId xmlns="" xmlns:a16="http://schemas.microsoft.com/office/drawing/2014/main" id="{36451CC1-E625-3642-89FD-6A50568AD7B4}"/>
              </a:ext>
            </a:extLst>
          </p:cNvPr>
          <p:cNvGrpSpPr/>
          <p:nvPr/>
        </p:nvGrpSpPr>
        <p:grpSpPr>
          <a:xfrm>
            <a:off x="10899831" y="6542060"/>
            <a:ext cx="1028644" cy="189883"/>
            <a:chOff x="4206876" y="3000376"/>
            <a:chExt cx="3689350" cy="681038"/>
          </a:xfrm>
          <a:solidFill>
            <a:schemeClr val="bg1"/>
          </a:solidFill>
        </p:grpSpPr>
        <p:sp>
          <p:nvSpPr>
            <p:cNvPr id="193" name="Freeform 54">
              <a:extLst>
                <a:ext uri="{FF2B5EF4-FFF2-40B4-BE49-F238E27FC236}">
                  <a16:creationId xmlns="" xmlns:a16="http://schemas.microsoft.com/office/drawing/2014/main" id="{AF84D259-C5F3-F341-96C9-3453763B8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688" y="3021013"/>
              <a:ext cx="647700" cy="141288"/>
            </a:xfrm>
            <a:custGeom>
              <a:avLst/>
              <a:gdLst>
                <a:gd name="T0" fmla="*/ 98 w 214"/>
                <a:gd name="T1" fmla="*/ 0 h 46"/>
                <a:gd name="T2" fmla="*/ 108 w 214"/>
                <a:gd name="T3" fmla="*/ 3 h 46"/>
                <a:gd name="T4" fmla="*/ 127 w 214"/>
                <a:gd name="T5" fmla="*/ 17 h 46"/>
                <a:gd name="T6" fmla="*/ 137 w 214"/>
                <a:gd name="T7" fmla="*/ 19 h 46"/>
                <a:gd name="T8" fmla="*/ 139 w 214"/>
                <a:gd name="T9" fmla="*/ 19 h 46"/>
                <a:gd name="T10" fmla="*/ 162 w 214"/>
                <a:gd name="T11" fmla="*/ 19 h 46"/>
                <a:gd name="T12" fmla="*/ 176 w 214"/>
                <a:gd name="T13" fmla="*/ 19 h 46"/>
                <a:gd name="T14" fmla="*/ 188 w 214"/>
                <a:gd name="T15" fmla="*/ 19 h 46"/>
                <a:gd name="T16" fmla="*/ 202 w 214"/>
                <a:gd name="T17" fmla="*/ 18 h 46"/>
                <a:gd name="T18" fmla="*/ 210 w 214"/>
                <a:gd name="T19" fmla="*/ 31 h 46"/>
                <a:gd name="T20" fmla="*/ 200 w 214"/>
                <a:gd name="T21" fmla="*/ 34 h 46"/>
                <a:gd name="T22" fmla="*/ 193 w 214"/>
                <a:gd name="T23" fmla="*/ 35 h 46"/>
                <a:gd name="T24" fmla="*/ 183 w 214"/>
                <a:gd name="T25" fmla="*/ 35 h 46"/>
                <a:gd name="T26" fmla="*/ 165 w 214"/>
                <a:gd name="T27" fmla="*/ 36 h 46"/>
                <a:gd name="T28" fmla="*/ 129 w 214"/>
                <a:gd name="T29" fmla="*/ 36 h 46"/>
                <a:gd name="T30" fmla="*/ 121 w 214"/>
                <a:gd name="T31" fmla="*/ 36 h 46"/>
                <a:gd name="T32" fmla="*/ 118 w 214"/>
                <a:gd name="T33" fmla="*/ 38 h 46"/>
                <a:gd name="T34" fmla="*/ 114 w 214"/>
                <a:gd name="T35" fmla="*/ 38 h 46"/>
                <a:gd name="T36" fmla="*/ 94 w 214"/>
                <a:gd name="T37" fmla="*/ 36 h 46"/>
                <a:gd name="T38" fmla="*/ 80 w 214"/>
                <a:gd name="T39" fmla="*/ 36 h 46"/>
                <a:gd name="T40" fmla="*/ 71 w 214"/>
                <a:gd name="T41" fmla="*/ 37 h 46"/>
                <a:gd name="T42" fmla="*/ 41 w 214"/>
                <a:gd name="T43" fmla="*/ 39 h 46"/>
                <a:gd name="T44" fmla="*/ 34 w 214"/>
                <a:gd name="T45" fmla="*/ 39 h 46"/>
                <a:gd name="T46" fmla="*/ 3 w 214"/>
                <a:gd name="T47" fmla="*/ 39 h 46"/>
                <a:gd name="T48" fmla="*/ 0 w 214"/>
                <a:gd name="T49" fmla="*/ 30 h 46"/>
                <a:gd name="T50" fmla="*/ 5 w 214"/>
                <a:gd name="T51" fmla="*/ 25 h 46"/>
                <a:gd name="T52" fmla="*/ 17 w 214"/>
                <a:gd name="T53" fmla="*/ 23 h 46"/>
                <a:gd name="T54" fmla="*/ 46 w 214"/>
                <a:gd name="T55" fmla="*/ 25 h 46"/>
                <a:gd name="T56" fmla="*/ 61 w 214"/>
                <a:gd name="T57" fmla="*/ 23 h 46"/>
                <a:gd name="T58" fmla="*/ 74 w 214"/>
                <a:gd name="T59" fmla="*/ 21 h 46"/>
                <a:gd name="T60" fmla="*/ 84 w 214"/>
                <a:gd name="T61" fmla="*/ 20 h 46"/>
                <a:gd name="T62" fmla="*/ 88 w 214"/>
                <a:gd name="T63" fmla="*/ 19 h 46"/>
                <a:gd name="T64" fmla="*/ 88 w 214"/>
                <a:gd name="T65" fmla="*/ 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4" h="46">
                  <a:moveTo>
                    <a:pt x="93" y="0"/>
                  </a:moveTo>
                  <a:cubicBezTo>
                    <a:pt x="94" y="1"/>
                    <a:pt x="96" y="0"/>
                    <a:pt x="98" y="0"/>
                  </a:cubicBezTo>
                  <a:cubicBezTo>
                    <a:pt x="101" y="1"/>
                    <a:pt x="101" y="2"/>
                    <a:pt x="104" y="3"/>
                  </a:cubicBezTo>
                  <a:cubicBezTo>
                    <a:pt x="105" y="1"/>
                    <a:pt x="108" y="4"/>
                    <a:pt x="108" y="3"/>
                  </a:cubicBezTo>
                  <a:cubicBezTo>
                    <a:pt x="113" y="5"/>
                    <a:pt x="118" y="8"/>
                    <a:pt x="122" y="11"/>
                  </a:cubicBezTo>
                  <a:cubicBezTo>
                    <a:pt x="124" y="12"/>
                    <a:pt x="125" y="16"/>
                    <a:pt x="127" y="17"/>
                  </a:cubicBezTo>
                  <a:cubicBezTo>
                    <a:pt x="129" y="18"/>
                    <a:pt x="133" y="18"/>
                    <a:pt x="135" y="20"/>
                  </a:cubicBezTo>
                  <a:cubicBezTo>
                    <a:pt x="135" y="20"/>
                    <a:pt x="136" y="19"/>
                    <a:pt x="137" y="19"/>
                  </a:cubicBezTo>
                  <a:cubicBezTo>
                    <a:pt x="137" y="19"/>
                    <a:pt x="137" y="19"/>
                    <a:pt x="137" y="20"/>
                  </a:cubicBezTo>
                  <a:cubicBezTo>
                    <a:pt x="138" y="19"/>
                    <a:pt x="138" y="19"/>
                    <a:pt x="139" y="19"/>
                  </a:cubicBezTo>
                  <a:cubicBezTo>
                    <a:pt x="139" y="18"/>
                    <a:pt x="146" y="21"/>
                    <a:pt x="148" y="19"/>
                  </a:cubicBezTo>
                  <a:cubicBezTo>
                    <a:pt x="151" y="21"/>
                    <a:pt x="156" y="18"/>
                    <a:pt x="162" y="19"/>
                  </a:cubicBezTo>
                  <a:cubicBezTo>
                    <a:pt x="164" y="20"/>
                    <a:pt x="171" y="20"/>
                    <a:pt x="174" y="18"/>
                  </a:cubicBezTo>
                  <a:cubicBezTo>
                    <a:pt x="175" y="19"/>
                    <a:pt x="176" y="19"/>
                    <a:pt x="176" y="19"/>
                  </a:cubicBezTo>
                  <a:cubicBezTo>
                    <a:pt x="177" y="19"/>
                    <a:pt x="180" y="18"/>
                    <a:pt x="182" y="19"/>
                  </a:cubicBezTo>
                  <a:cubicBezTo>
                    <a:pt x="182" y="20"/>
                    <a:pt x="186" y="19"/>
                    <a:pt x="188" y="19"/>
                  </a:cubicBezTo>
                  <a:cubicBezTo>
                    <a:pt x="190" y="19"/>
                    <a:pt x="192" y="18"/>
                    <a:pt x="195" y="18"/>
                  </a:cubicBezTo>
                  <a:cubicBezTo>
                    <a:pt x="196" y="18"/>
                    <a:pt x="201" y="19"/>
                    <a:pt x="202" y="18"/>
                  </a:cubicBezTo>
                  <a:cubicBezTo>
                    <a:pt x="206" y="20"/>
                    <a:pt x="212" y="21"/>
                    <a:pt x="214" y="23"/>
                  </a:cubicBezTo>
                  <a:cubicBezTo>
                    <a:pt x="214" y="26"/>
                    <a:pt x="213" y="30"/>
                    <a:pt x="210" y="31"/>
                  </a:cubicBezTo>
                  <a:cubicBezTo>
                    <a:pt x="209" y="32"/>
                    <a:pt x="206" y="31"/>
                    <a:pt x="205" y="31"/>
                  </a:cubicBezTo>
                  <a:cubicBezTo>
                    <a:pt x="204" y="32"/>
                    <a:pt x="202" y="34"/>
                    <a:pt x="200" y="34"/>
                  </a:cubicBezTo>
                  <a:cubicBezTo>
                    <a:pt x="198" y="35"/>
                    <a:pt x="195" y="34"/>
                    <a:pt x="194" y="36"/>
                  </a:cubicBezTo>
                  <a:cubicBezTo>
                    <a:pt x="194" y="36"/>
                    <a:pt x="193" y="35"/>
                    <a:pt x="193" y="35"/>
                  </a:cubicBezTo>
                  <a:cubicBezTo>
                    <a:pt x="192" y="35"/>
                    <a:pt x="184" y="35"/>
                    <a:pt x="184" y="35"/>
                  </a:cubicBezTo>
                  <a:cubicBezTo>
                    <a:pt x="183" y="35"/>
                    <a:pt x="183" y="35"/>
                    <a:pt x="183" y="35"/>
                  </a:cubicBezTo>
                  <a:cubicBezTo>
                    <a:pt x="183" y="35"/>
                    <a:pt x="171" y="36"/>
                    <a:pt x="169" y="35"/>
                  </a:cubicBezTo>
                  <a:cubicBezTo>
                    <a:pt x="167" y="35"/>
                    <a:pt x="166" y="35"/>
                    <a:pt x="165" y="36"/>
                  </a:cubicBezTo>
                  <a:cubicBezTo>
                    <a:pt x="159" y="33"/>
                    <a:pt x="147" y="34"/>
                    <a:pt x="141" y="36"/>
                  </a:cubicBezTo>
                  <a:cubicBezTo>
                    <a:pt x="138" y="36"/>
                    <a:pt x="129" y="36"/>
                    <a:pt x="129" y="36"/>
                  </a:cubicBezTo>
                  <a:cubicBezTo>
                    <a:pt x="129" y="36"/>
                    <a:pt x="128" y="37"/>
                    <a:pt x="128" y="37"/>
                  </a:cubicBezTo>
                  <a:cubicBezTo>
                    <a:pt x="125" y="36"/>
                    <a:pt x="123" y="36"/>
                    <a:pt x="121" y="36"/>
                  </a:cubicBezTo>
                  <a:cubicBezTo>
                    <a:pt x="119" y="36"/>
                    <a:pt x="119" y="37"/>
                    <a:pt x="118" y="38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7" y="37"/>
                    <a:pt x="116" y="37"/>
                    <a:pt x="115" y="37"/>
                  </a:cubicBezTo>
                  <a:cubicBezTo>
                    <a:pt x="115" y="38"/>
                    <a:pt x="114" y="38"/>
                    <a:pt x="114" y="38"/>
                  </a:cubicBezTo>
                  <a:cubicBezTo>
                    <a:pt x="112" y="38"/>
                    <a:pt x="109" y="37"/>
                    <a:pt x="107" y="36"/>
                  </a:cubicBezTo>
                  <a:cubicBezTo>
                    <a:pt x="104" y="37"/>
                    <a:pt x="98" y="37"/>
                    <a:pt x="94" y="36"/>
                  </a:cubicBezTo>
                  <a:cubicBezTo>
                    <a:pt x="93" y="36"/>
                    <a:pt x="87" y="37"/>
                    <a:pt x="86" y="38"/>
                  </a:cubicBezTo>
                  <a:cubicBezTo>
                    <a:pt x="85" y="38"/>
                    <a:pt x="81" y="37"/>
                    <a:pt x="80" y="36"/>
                  </a:cubicBezTo>
                  <a:cubicBezTo>
                    <a:pt x="78" y="37"/>
                    <a:pt x="77" y="37"/>
                    <a:pt x="75" y="38"/>
                  </a:cubicBezTo>
                  <a:cubicBezTo>
                    <a:pt x="73" y="38"/>
                    <a:pt x="72" y="37"/>
                    <a:pt x="71" y="37"/>
                  </a:cubicBezTo>
                  <a:cubicBezTo>
                    <a:pt x="66" y="39"/>
                    <a:pt x="55" y="36"/>
                    <a:pt x="51" y="39"/>
                  </a:cubicBezTo>
                  <a:cubicBezTo>
                    <a:pt x="49" y="40"/>
                    <a:pt x="44" y="38"/>
                    <a:pt x="41" y="39"/>
                  </a:cubicBezTo>
                  <a:cubicBezTo>
                    <a:pt x="40" y="39"/>
                    <a:pt x="38" y="39"/>
                    <a:pt x="36" y="40"/>
                  </a:cubicBezTo>
                  <a:cubicBezTo>
                    <a:pt x="36" y="40"/>
                    <a:pt x="35" y="39"/>
                    <a:pt x="34" y="39"/>
                  </a:cubicBezTo>
                  <a:cubicBezTo>
                    <a:pt x="30" y="41"/>
                    <a:pt x="20" y="42"/>
                    <a:pt x="18" y="46"/>
                  </a:cubicBezTo>
                  <a:cubicBezTo>
                    <a:pt x="14" y="45"/>
                    <a:pt x="6" y="43"/>
                    <a:pt x="3" y="39"/>
                  </a:cubicBezTo>
                  <a:cubicBezTo>
                    <a:pt x="2" y="38"/>
                    <a:pt x="3" y="35"/>
                    <a:pt x="2" y="34"/>
                  </a:cubicBezTo>
                  <a:cubicBezTo>
                    <a:pt x="1" y="32"/>
                    <a:pt x="0" y="33"/>
                    <a:pt x="0" y="30"/>
                  </a:cubicBezTo>
                  <a:cubicBezTo>
                    <a:pt x="1" y="28"/>
                    <a:pt x="2" y="27"/>
                    <a:pt x="3" y="25"/>
                  </a:cubicBezTo>
                  <a:cubicBezTo>
                    <a:pt x="4" y="25"/>
                    <a:pt x="4" y="26"/>
                    <a:pt x="5" y="25"/>
                  </a:cubicBezTo>
                  <a:cubicBezTo>
                    <a:pt x="8" y="25"/>
                    <a:pt x="10" y="24"/>
                    <a:pt x="13" y="23"/>
                  </a:cubicBezTo>
                  <a:cubicBezTo>
                    <a:pt x="14" y="23"/>
                    <a:pt x="16" y="24"/>
                    <a:pt x="17" y="23"/>
                  </a:cubicBezTo>
                  <a:cubicBezTo>
                    <a:pt x="23" y="23"/>
                    <a:pt x="28" y="23"/>
                    <a:pt x="34" y="23"/>
                  </a:cubicBezTo>
                  <a:cubicBezTo>
                    <a:pt x="35" y="23"/>
                    <a:pt x="43" y="26"/>
                    <a:pt x="46" y="25"/>
                  </a:cubicBezTo>
                  <a:cubicBezTo>
                    <a:pt x="48" y="24"/>
                    <a:pt x="52" y="23"/>
                    <a:pt x="52" y="23"/>
                  </a:cubicBezTo>
                  <a:cubicBezTo>
                    <a:pt x="53" y="23"/>
                    <a:pt x="59" y="23"/>
                    <a:pt x="61" y="23"/>
                  </a:cubicBezTo>
                  <a:cubicBezTo>
                    <a:pt x="63" y="22"/>
                    <a:pt x="68" y="23"/>
                    <a:pt x="70" y="23"/>
                  </a:cubicBezTo>
                  <a:cubicBezTo>
                    <a:pt x="71" y="22"/>
                    <a:pt x="73" y="21"/>
                    <a:pt x="74" y="21"/>
                  </a:cubicBezTo>
                  <a:cubicBezTo>
                    <a:pt x="77" y="21"/>
                    <a:pt x="79" y="21"/>
                    <a:pt x="82" y="21"/>
                  </a:cubicBezTo>
                  <a:cubicBezTo>
                    <a:pt x="83" y="21"/>
                    <a:pt x="83" y="21"/>
                    <a:pt x="84" y="20"/>
                  </a:cubicBezTo>
                  <a:cubicBezTo>
                    <a:pt x="85" y="21"/>
                    <a:pt x="84" y="21"/>
                    <a:pt x="86" y="21"/>
                  </a:cubicBezTo>
                  <a:cubicBezTo>
                    <a:pt x="86" y="21"/>
                    <a:pt x="87" y="20"/>
                    <a:pt x="88" y="19"/>
                  </a:cubicBezTo>
                  <a:cubicBezTo>
                    <a:pt x="88" y="18"/>
                    <a:pt x="89" y="17"/>
                    <a:pt x="89" y="16"/>
                  </a:cubicBezTo>
                  <a:cubicBezTo>
                    <a:pt x="86" y="13"/>
                    <a:pt x="90" y="5"/>
                    <a:pt x="88" y="4"/>
                  </a:cubicBezTo>
                  <a:cubicBezTo>
                    <a:pt x="89" y="2"/>
                    <a:pt x="91" y="1"/>
                    <a:pt x="9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4" name="Freeform 55">
              <a:extLst>
                <a:ext uri="{FF2B5EF4-FFF2-40B4-BE49-F238E27FC236}">
                  <a16:creationId xmlns="" xmlns:a16="http://schemas.microsoft.com/office/drawing/2014/main" id="{103331B1-9844-7E47-9EA8-4A5A4C8161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86363" y="3152776"/>
              <a:ext cx="823913" cy="525463"/>
            </a:xfrm>
            <a:custGeom>
              <a:avLst/>
              <a:gdLst>
                <a:gd name="T0" fmla="*/ 257 w 272"/>
                <a:gd name="T1" fmla="*/ 115 h 172"/>
                <a:gd name="T2" fmla="*/ 219 w 272"/>
                <a:gd name="T3" fmla="*/ 115 h 172"/>
                <a:gd name="T4" fmla="*/ 187 w 272"/>
                <a:gd name="T5" fmla="*/ 113 h 172"/>
                <a:gd name="T6" fmla="*/ 171 w 272"/>
                <a:gd name="T7" fmla="*/ 112 h 172"/>
                <a:gd name="T8" fmla="*/ 125 w 272"/>
                <a:gd name="T9" fmla="*/ 112 h 172"/>
                <a:gd name="T10" fmla="*/ 139 w 272"/>
                <a:gd name="T11" fmla="*/ 100 h 172"/>
                <a:gd name="T12" fmla="*/ 162 w 272"/>
                <a:gd name="T13" fmla="*/ 101 h 172"/>
                <a:gd name="T14" fmla="*/ 183 w 272"/>
                <a:gd name="T15" fmla="*/ 101 h 172"/>
                <a:gd name="T16" fmla="*/ 185 w 272"/>
                <a:gd name="T17" fmla="*/ 58 h 172"/>
                <a:gd name="T18" fmla="*/ 186 w 272"/>
                <a:gd name="T19" fmla="*/ 32 h 172"/>
                <a:gd name="T20" fmla="*/ 194 w 272"/>
                <a:gd name="T21" fmla="*/ 0 h 172"/>
                <a:gd name="T22" fmla="*/ 168 w 272"/>
                <a:gd name="T23" fmla="*/ 1 h 172"/>
                <a:gd name="T24" fmla="*/ 143 w 272"/>
                <a:gd name="T25" fmla="*/ 3 h 172"/>
                <a:gd name="T26" fmla="*/ 114 w 272"/>
                <a:gd name="T27" fmla="*/ 4 h 172"/>
                <a:gd name="T28" fmla="*/ 95 w 272"/>
                <a:gd name="T29" fmla="*/ 2 h 172"/>
                <a:gd name="T30" fmla="*/ 63 w 272"/>
                <a:gd name="T31" fmla="*/ 5 h 172"/>
                <a:gd name="T32" fmla="*/ 62 w 272"/>
                <a:gd name="T33" fmla="*/ 22 h 172"/>
                <a:gd name="T34" fmla="*/ 67 w 272"/>
                <a:gd name="T35" fmla="*/ 50 h 172"/>
                <a:gd name="T36" fmla="*/ 66 w 272"/>
                <a:gd name="T37" fmla="*/ 63 h 172"/>
                <a:gd name="T38" fmla="*/ 67 w 272"/>
                <a:gd name="T39" fmla="*/ 82 h 172"/>
                <a:gd name="T40" fmla="*/ 62 w 272"/>
                <a:gd name="T41" fmla="*/ 106 h 172"/>
                <a:gd name="T42" fmla="*/ 75 w 272"/>
                <a:gd name="T43" fmla="*/ 101 h 172"/>
                <a:gd name="T44" fmla="*/ 109 w 272"/>
                <a:gd name="T45" fmla="*/ 102 h 172"/>
                <a:gd name="T46" fmla="*/ 99 w 272"/>
                <a:gd name="T47" fmla="*/ 112 h 172"/>
                <a:gd name="T48" fmla="*/ 71 w 272"/>
                <a:gd name="T49" fmla="*/ 116 h 172"/>
                <a:gd name="T50" fmla="*/ 43 w 272"/>
                <a:gd name="T51" fmla="*/ 120 h 172"/>
                <a:gd name="T52" fmla="*/ 23 w 272"/>
                <a:gd name="T53" fmla="*/ 122 h 172"/>
                <a:gd name="T54" fmla="*/ 4 w 272"/>
                <a:gd name="T55" fmla="*/ 129 h 172"/>
                <a:gd name="T56" fmla="*/ 28 w 272"/>
                <a:gd name="T57" fmla="*/ 143 h 172"/>
                <a:gd name="T58" fmla="*/ 42 w 272"/>
                <a:gd name="T59" fmla="*/ 138 h 172"/>
                <a:gd name="T60" fmla="*/ 62 w 272"/>
                <a:gd name="T61" fmla="*/ 133 h 172"/>
                <a:gd name="T62" fmla="*/ 93 w 272"/>
                <a:gd name="T63" fmla="*/ 127 h 172"/>
                <a:gd name="T64" fmla="*/ 92 w 272"/>
                <a:gd name="T65" fmla="*/ 141 h 172"/>
                <a:gd name="T66" fmla="*/ 86 w 272"/>
                <a:gd name="T67" fmla="*/ 156 h 172"/>
                <a:gd name="T68" fmla="*/ 100 w 272"/>
                <a:gd name="T69" fmla="*/ 153 h 172"/>
                <a:gd name="T70" fmla="*/ 119 w 272"/>
                <a:gd name="T71" fmla="*/ 126 h 172"/>
                <a:gd name="T72" fmla="*/ 138 w 272"/>
                <a:gd name="T73" fmla="*/ 130 h 172"/>
                <a:gd name="T74" fmla="*/ 150 w 272"/>
                <a:gd name="T75" fmla="*/ 150 h 172"/>
                <a:gd name="T76" fmla="*/ 170 w 272"/>
                <a:gd name="T77" fmla="*/ 159 h 172"/>
                <a:gd name="T78" fmla="*/ 172 w 272"/>
                <a:gd name="T79" fmla="*/ 128 h 172"/>
                <a:gd name="T80" fmla="*/ 209 w 272"/>
                <a:gd name="T81" fmla="*/ 134 h 172"/>
                <a:gd name="T82" fmla="*/ 229 w 272"/>
                <a:gd name="T83" fmla="*/ 144 h 172"/>
                <a:gd name="T84" fmla="*/ 238 w 272"/>
                <a:gd name="T85" fmla="*/ 146 h 172"/>
                <a:gd name="T86" fmla="*/ 266 w 272"/>
                <a:gd name="T87" fmla="*/ 140 h 172"/>
                <a:gd name="T88" fmla="*/ 170 w 272"/>
                <a:gd name="T89" fmla="*/ 55 h 172"/>
                <a:gd name="T90" fmla="*/ 139 w 272"/>
                <a:gd name="T91" fmla="*/ 55 h 172"/>
                <a:gd name="T92" fmla="*/ 107 w 272"/>
                <a:gd name="T93" fmla="*/ 58 h 172"/>
                <a:gd name="T94" fmla="*/ 87 w 272"/>
                <a:gd name="T95" fmla="*/ 60 h 172"/>
                <a:gd name="T96" fmla="*/ 104 w 272"/>
                <a:gd name="T97" fmla="*/ 48 h 172"/>
                <a:gd name="T98" fmla="*/ 135 w 272"/>
                <a:gd name="T99" fmla="*/ 45 h 172"/>
                <a:gd name="T100" fmla="*/ 166 w 272"/>
                <a:gd name="T101" fmla="*/ 44 h 172"/>
                <a:gd name="T102" fmla="*/ 94 w 272"/>
                <a:gd name="T103" fmla="*/ 23 h 172"/>
                <a:gd name="T104" fmla="*/ 135 w 272"/>
                <a:gd name="T105" fmla="*/ 20 h 172"/>
                <a:gd name="T106" fmla="*/ 174 w 272"/>
                <a:gd name="T107" fmla="*/ 19 h 172"/>
                <a:gd name="T108" fmla="*/ 102 w 272"/>
                <a:gd name="T109" fmla="*/ 32 h 172"/>
                <a:gd name="T110" fmla="*/ 94 w 272"/>
                <a:gd name="T111" fmla="*/ 23 h 172"/>
                <a:gd name="T112" fmla="*/ 95 w 272"/>
                <a:gd name="T113" fmla="*/ 85 h 172"/>
                <a:gd name="T114" fmla="*/ 82 w 272"/>
                <a:gd name="T115" fmla="*/ 82 h 172"/>
                <a:gd name="T116" fmla="*/ 106 w 272"/>
                <a:gd name="T117" fmla="*/ 75 h 172"/>
                <a:gd name="T118" fmla="*/ 149 w 272"/>
                <a:gd name="T119" fmla="*/ 71 h 172"/>
                <a:gd name="T120" fmla="*/ 170 w 272"/>
                <a:gd name="T121" fmla="*/ 81 h 172"/>
                <a:gd name="T122" fmla="*/ 133 w 272"/>
                <a:gd name="T123" fmla="*/ 8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2" h="172">
                  <a:moveTo>
                    <a:pt x="270" y="130"/>
                  </a:moveTo>
                  <a:cubicBezTo>
                    <a:pt x="272" y="123"/>
                    <a:pt x="264" y="119"/>
                    <a:pt x="266" y="115"/>
                  </a:cubicBezTo>
                  <a:cubicBezTo>
                    <a:pt x="265" y="114"/>
                    <a:pt x="264" y="112"/>
                    <a:pt x="262" y="112"/>
                  </a:cubicBezTo>
                  <a:cubicBezTo>
                    <a:pt x="261" y="112"/>
                    <a:pt x="258" y="115"/>
                    <a:pt x="257" y="115"/>
                  </a:cubicBezTo>
                  <a:cubicBezTo>
                    <a:pt x="255" y="116"/>
                    <a:pt x="241" y="114"/>
                    <a:pt x="239" y="113"/>
                  </a:cubicBezTo>
                  <a:cubicBezTo>
                    <a:pt x="237" y="113"/>
                    <a:pt x="237" y="115"/>
                    <a:pt x="235" y="115"/>
                  </a:cubicBezTo>
                  <a:cubicBezTo>
                    <a:pt x="234" y="116"/>
                    <a:pt x="231" y="115"/>
                    <a:pt x="231" y="115"/>
                  </a:cubicBezTo>
                  <a:cubicBezTo>
                    <a:pt x="230" y="114"/>
                    <a:pt x="220" y="116"/>
                    <a:pt x="219" y="115"/>
                  </a:cubicBezTo>
                  <a:cubicBezTo>
                    <a:pt x="218" y="115"/>
                    <a:pt x="218" y="114"/>
                    <a:pt x="217" y="114"/>
                  </a:cubicBezTo>
                  <a:cubicBezTo>
                    <a:pt x="213" y="117"/>
                    <a:pt x="206" y="114"/>
                    <a:pt x="202" y="113"/>
                  </a:cubicBezTo>
                  <a:cubicBezTo>
                    <a:pt x="200" y="114"/>
                    <a:pt x="193" y="113"/>
                    <a:pt x="193" y="113"/>
                  </a:cubicBezTo>
                  <a:cubicBezTo>
                    <a:pt x="191" y="113"/>
                    <a:pt x="189" y="113"/>
                    <a:pt x="187" y="113"/>
                  </a:cubicBezTo>
                  <a:cubicBezTo>
                    <a:pt x="186" y="113"/>
                    <a:pt x="186" y="112"/>
                    <a:pt x="185" y="112"/>
                  </a:cubicBezTo>
                  <a:cubicBezTo>
                    <a:pt x="184" y="114"/>
                    <a:pt x="183" y="112"/>
                    <a:pt x="181" y="113"/>
                  </a:cubicBezTo>
                  <a:cubicBezTo>
                    <a:pt x="180" y="113"/>
                    <a:pt x="179" y="113"/>
                    <a:pt x="179" y="113"/>
                  </a:cubicBezTo>
                  <a:cubicBezTo>
                    <a:pt x="176" y="112"/>
                    <a:pt x="175" y="113"/>
                    <a:pt x="171" y="112"/>
                  </a:cubicBezTo>
                  <a:cubicBezTo>
                    <a:pt x="169" y="112"/>
                    <a:pt x="166" y="112"/>
                    <a:pt x="164" y="112"/>
                  </a:cubicBezTo>
                  <a:cubicBezTo>
                    <a:pt x="164" y="112"/>
                    <a:pt x="155" y="110"/>
                    <a:pt x="154" y="110"/>
                  </a:cubicBezTo>
                  <a:cubicBezTo>
                    <a:pt x="153" y="111"/>
                    <a:pt x="153" y="112"/>
                    <a:pt x="151" y="111"/>
                  </a:cubicBezTo>
                  <a:cubicBezTo>
                    <a:pt x="144" y="109"/>
                    <a:pt x="131" y="110"/>
                    <a:pt x="125" y="112"/>
                  </a:cubicBezTo>
                  <a:cubicBezTo>
                    <a:pt x="125" y="112"/>
                    <a:pt x="124" y="111"/>
                    <a:pt x="124" y="111"/>
                  </a:cubicBezTo>
                  <a:cubicBezTo>
                    <a:pt x="124" y="108"/>
                    <a:pt x="125" y="101"/>
                    <a:pt x="129" y="100"/>
                  </a:cubicBezTo>
                  <a:cubicBezTo>
                    <a:pt x="132" y="99"/>
                    <a:pt x="132" y="100"/>
                    <a:pt x="135" y="101"/>
                  </a:cubicBezTo>
                  <a:cubicBezTo>
                    <a:pt x="137" y="101"/>
                    <a:pt x="138" y="100"/>
                    <a:pt x="139" y="100"/>
                  </a:cubicBezTo>
                  <a:cubicBezTo>
                    <a:pt x="140" y="100"/>
                    <a:pt x="140" y="100"/>
                    <a:pt x="141" y="100"/>
                  </a:cubicBezTo>
                  <a:cubicBezTo>
                    <a:pt x="141" y="100"/>
                    <a:pt x="142" y="100"/>
                    <a:pt x="142" y="100"/>
                  </a:cubicBezTo>
                  <a:cubicBezTo>
                    <a:pt x="147" y="101"/>
                    <a:pt x="147" y="101"/>
                    <a:pt x="147" y="101"/>
                  </a:cubicBezTo>
                  <a:cubicBezTo>
                    <a:pt x="149" y="101"/>
                    <a:pt x="161" y="101"/>
                    <a:pt x="162" y="101"/>
                  </a:cubicBezTo>
                  <a:cubicBezTo>
                    <a:pt x="165" y="101"/>
                    <a:pt x="168" y="101"/>
                    <a:pt x="170" y="101"/>
                  </a:cubicBezTo>
                  <a:cubicBezTo>
                    <a:pt x="173" y="103"/>
                    <a:pt x="174" y="105"/>
                    <a:pt x="175" y="106"/>
                  </a:cubicBezTo>
                  <a:cubicBezTo>
                    <a:pt x="175" y="106"/>
                    <a:pt x="176" y="106"/>
                    <a:pt x="177" y="106"/>
                  </a:cubicBezTo>
                  <a:cubicBezTo>
                    <a:pt x="179" y="104"/>
                    <a:pt x="181" y="102"/>
                    <a:pt x="183" y="101"/>
                  </a:cubicBezTo>
                  <a:cubicBezTo>
                    <a:pt x="185" y="99"/>
                    <a:pt x="186" y="91"/>
                    <a:pt x="185" y="87"/>
                  </a:cubicBezTo>
                  <a:cubicBezTo>
                    <a:pt x="185" y="86"/>
                    <a:pt x="181" y="84"/>
                    <a:pt x="183" y="81"/>
                  </a:cubicBezTo>
                  <a:cubicBezTo>
                    <a:pt x="183" y="80"/>
                    <a:pt x="183" y="75"/>
                    <a:pt x="183" y="75"/>
                  </a:cubicBezTo>
                  <a:cubicBezTo>
                    <a:pt x="185" y="72"/>
                    <a:pt x="186" y="61"/>
                    <a:pt x="185" y="58"/>
                  </a:cubicBezTo>
                  <a:cubicBezTo>
                    <a:pt x="185" y="57"/>
                    <a:pt x="184" y="56"/>
                    <a:pt x="184" y="55"/>
                  </a:cubicBezTo>
                  <a:cubicBezTo>
                    <a:pt x="184" y="55"/>
                    <a:pt x="184" y="50"/>
                    <a:pt x="184" y="49"/>
                  </a:cubicBezTo>
                  <a:cubicBezTo>
                    <a:pt x="185" y="47"/>
                    <a:pt x="186" y="44"/>
                    <a:pt x="186" y="41"/>
                  </a:cubicBezTo>
                  <a:cubicBezTo>
                    <a:pt x="187" y="37"/>
                    <a:pt x="185" y="36"/>
                    <a:pt x="186" y="32"/>
                  </a:cubicBezTo>
                  <a:cubicBezTo>
                    <a:pt x="187" y="32"/>
                    <a:pt x="186" y="31"/>
                    <a:pt x="187" y="31"/>
                  </a:cubicBezTo>
                  <a:cubicBezTo>
                    <a:pt x="187" y="28"/>
                    <a:pt x="189" y="27"/>
                    <a:pt x="191" y="25"/>
                  </a:cubicBezTo>
                  <a:cubicBezTo>
                    <a:pt x="194" y="21"/>
                    <a:pt x="198" y="15"/>
                    <a:pt x="199" y="9"/>
                  </a:cubicBezTo>
                  <a:cubicBezTo>
                    <a:pt x="197" y="6"/>
                    <a:pt x="197" y="2"/>
                    <a:pt x="194" y="0"/>
                  </a:cubicBezTo>
                  <a:cubicBezTo>
                    <a:pt x="193" y="0"/>
                    <a:pt x="192" y="0"/>
                    <a:pt x="191" y="0"/>
                  </a:cubicBezTo>
                  <a:cubicBezTo>
                    <a:pt x="190" y="2"/>
                    <a:pt x="188" y="1"/>
                    <a:pt x="187" y="1"/>
                  </a:cubicBezTo>
                  <a:cubicBezTo>
                    <a:pt x="184" y="4"/>
                    <a:pt x="180" y="4"/>
                    <a:pt x="176" y="3"/>
                  </a:cubicBezTo>
                  <a:cubicBezTo>
                    <a:pt x="174" y="5"/>
                    <a:pt x="169" y="2"/>
                    <a:pt x="168" y="1"/>
                  </a:cubicBezTo>
                  <a:cubicBezTo>
                    <a:pt x="168" y="2"/>
                    <a:pt x="165" y="2"/>
                    <a:pt x="164" y="2"/>
                  </a:cubicBezTo>
                  <a:cubicBezTo>
                    <a:pt x="164" y="2"/>
                    <a:pt x="161" y="1"/>
                    <a:pt x="161" y="2"/>
                  </a:cubicBezTo>
                  <a:cubicBezTo>
                    <a:pt x="158" y="2"/>
                    <a:pt x="151" y="2"/>
                    <a:pt x="148" y="4"/>
                  </a:cubicBezTo>
                  <a:cubicBezTo>
                    <a:pt x="146" y="4"/>
                    <a:pt x="145" y="3"/>
                    <a:pt x="143" y="3"/>
                  </a:cubicBezTo>
                  <a:cubicBezTo>
                    <a:pt x="140" y="2"/>
                    <a:pt x="140" y="4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4" y="3"/>
                    <a:pt x="131" y="1"/>
                    <a:pt x="128" y="2"/>
                  </a:cubicBezTo>
                  <a:cubicBezTo>
                    <a:pt x="124" y="3"/>
                    <a:pt x="117" y="3"/>
                    <a:pt x="114" y="4"/>
                  </a:cubicBezTo>
                  <a:cubicBezTo>
                    <a:pt x="113" y="3"/>
                    <a:pt x="113" y="3"/>
                    <a:pt x="112" y="3"/>
                  </a:cubicBezTo>
                  <a:cubicBezTo>
                    <a:pt x="109" y="4"/>
                    <a:pt x="108" y="4"/>
                    <a:pt x="106" y="4"/>
                  </a:cubicBezTo>
                  <a:cubicBezTo>
                    <a:pt x="104" y="4"/>
                    <a:pt x="100" y="3"/>
                    <a:pt x="100" y="2"/>
                  </a:cubicBezTo>
                  <a:cubicBezTo>
                    <a:pt x="98" y="2"/>
                    <a:pt x="96" y="2"/>
                    <a:pt x="95" y="2"/>
                  </a:cubicBezTo>
                  <a:cubicBezTo>
                    <a:pt x="94" y="3"/>
                    <a:pt x="84" y="2"/>
                    <a:pt x="82" y="4"/>
                  </a:cubicBezTo>
                  <a:cubicBezTo>
                    <a:pt x="80" y="4"/>
                    <a:pt x="78" y="4"/>
                    <a:pt x="76" y="4"/>
                  </a:cubicBezTo>
                  <a:cubicBezTo>
                    <a:pt x="73" y="4"/>
                    <a:pt x="71" y="4"/>
                    <a:pt x="67" y="6"/>
                  </a:cubicBezTo>
                  <a:cubicBezTo>
                    <a:pt x="66" y="6"/>
                    <a:pt x="65" y="5"/>
                    <a:pt x="63" y="5"/>
                  </a:cubicBezTo>
                  <a:cubicBezTo>
                    <a:pt x="61" y="7"/>
                    <a:pt x="58" y="9"/>
                    <a:pt x="55" y="10"/>
                  </a:cubicBezTo>
                  <a:cubicBezTo>
                    <a:pt x="55" y="12"/>
                    <a:pt x="55" y="13"/>
                    <a:pt x="56" y="14"/>
                  </a:cubicBezTo>
                  <a:cubicBezTo>
                    <a:pt x="57" y="14"/>
                    <a:pt x="61" y="18"/>
                    <a:pt x="62" y="19"/>
                  </a:cubicBezTo>
                  <a:cubicBezTo>
                    <a:pt x="62" y="20"/>
                    <a:pt x="62" y="22"/>
                    <a:pt x="62" y="22"/>
                  </a:cubicBezTo>
                  <a:cubicBezTo>
                    <a:pt x="63" y="23"/>
                    <a:pt x="63" y="26"/>
                    <a:pt x="63" y="26"/>
                  </a:cubicBezTo>
                  <a:cubicBezTo>
                    <a:pt x="66" y="29"/>
                    <a:pt x="65" y="31"/>
                    <a:pt x="66" y="35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5"/>
                    <a:pt x="66" y="49"/>
                    <a:pt x="67" y="50"/>
                  </a:cubicBezTo>
                  <a:cubicBezTo>
                    <a:pt x="67" y="51"/>
                    <a:pt x="66" y="52"/>
                    <a:pt x="66" y="52"/>
                  </a:cubicBezTo>
                  <a:cubicBezTo>
                    <a:pt x="67" y="54"/>
                    <a:pt x="67" y="56"/>
                    <a:pt x="67" y="58"/>
                  </a:cubicBezTo>
                  <a:cubicBezTo>
                    <a:pt x="67" y="58"/>
                    <a:pt x="67" y="59"/>
                    <a:pt x="67" y="59"/>
                  </a:cubicBezTo>
                  <a:cubicBezTo>
                    <a:pt x="67" y="60"/>
                    <a:pt x="67" y="62"/>
                    <a:pt x="66" y="63"/>
                  </a:cubicBezTo>
                  <a:cubicBezTo>
                    <a:pt x="66" y="64"/>
                    <a:pt x="67" y="65"/>
                    <a:pt x="67" y="66"/>
                  </a:cubicBezTo>
                  <a:cubicBezTo>
                    <a:pt x="66" y="66"/>
                    <a:pt x="66" y="67"/>
                    <a:pt x="65" y="68"/>
                  </a:cubicBezTo>
                  <a:cubicBezTo>
                    <a:pt x="66" y="71"/>
                    <a:pt x="68" y="80"/>
                    <a:pt x="66" y="82"/>
                  </a:cubicBezTo>
                  <a:cubicBezTo>
                    <a:pt x="67" y="82"/>
                    <a:pt x="66" y="82"/>
                    <a:pt x="67" y="82"/>
                  </a:cubicBezTo>
                  <a:cubicBezTo>
                    <a:pt x="67" y="83"/>
                    <a:pt x="66" y="87"/>
                    <a:pt x="66" y="88"/>
                  </a:cubicBezTo>
                  <a:cubicBezTo>
                    <a:pt x="66" y="88"/>
                    <a:pt x="66" y="88"/>
                    <a:pt x="66" y="88"/>
                  </a:cubicBezTo>
                  <a:cubicBezTo>
                    <a:pt x="66" y="88"/>
                    <a:pt x="66" y="93"/>
                    <a:pt x="66" y="93"/>
                  </a:cubicBezTo>
                  <a:cubicBezTo>
                    <a:pt x="65" y="98"/>
                    <a:pt x="64" y="102"/>
                    <a:pt x="62" y="106"/>
                  </a:cubicBezTo>
                  <a:cubicBezTo>
                    <a:pt x="62" y="107"/>
                    <a:pt x="62" y="113"/>
                    <a:pt x="62" y="113"/>
                  </a:cubicBezTo>
                  <a:cubicBezTo>
                    <a:pt x="63" y="114"/>
                    <a:pt x="64" y="114"/>
                    <a:pt x="65" y="114"/>
                  </a:cubicBezTo>
                  <a:cubicBezTo>
                    <a:pt x="65" y="114"/>
                    <a:pt x="67" y="114"/>
                    <a:pt x="67" y="113"/>
                  </a:cubicBezTo>
                  <a:cubicBezTo>
                    <a:pt x="70" y="112"/>
                    <a:pt x="74" y="103"/>
                    <a:pt x="75" y="101"/>
                  </a:cubicBezTo>
                  <a:cubicBezTo>
                    <a:pt x="79" y="102"/>
                    <a:pt x="80" y="107"/>
                    <a:pt x="87" y="106"/>
                  </a:cubicBezTo>
                  <a:cubicBezTo>
                    <a:pt x="90" y="105"/>
                    <a:pt x="91" y="106"/>
                    <a:pt x="94" y="105"/>
                  </a:cubicBezTo>
                  <a:cubicBezTo>
                    <a:pt x="95" y="105"/>
                    <a:pt x="97" y="103"/>
                    <a:pt x="98" y="102"/>
                  </a:cubicBezTo>
                  <a:cubicBezTo>
                    <a:pt x="101" y="101"/>
                    <a:pt x="107" y="101"/>
                    <a:pt x="109" y="102"/>
                  </a:cubicBezTo>
                  <a:cubicBezTo>
                    <a:pt x="111" y="102"/>
                    <a:pt x="113" y="100"/>
                    <a:pt x="116" y="102"/>
                  </a:cubicBezTo>
                  <a:cubicBezTo>
                    <a:pt x="116" y="102"/>
                    <a:pt x="116" y="102"/>
                    <a:pt x="116" y="102"/>
                  </a:cubicBezTo>
                  <a:cubicBezTo>
                    <a:pt x="114" y="104"/>
                    <a:pt x="109" y="110"/>
                    <a:pt x="108" y="111"/>
                  </a:cubicBezTo>
                  <a:cubicBezTo>
                    <a:pt x="105" y="112"/>
                    <a:pt x="101" y="112"/>
                    <a:pt x="99" y="112"/>
                  </a:cubicBezTo>
                  <a:cubicBezTo>
                    <a:pt x="98" y="112"/>
                    <a:pt x="96" y="112"/>
                    <a:pt x="96" y="112"/>
                  </a:cubicBezTo>
                  <a:cubicBezTo>
                    <a:pt x="95" y="113"/>
                    <a:pt x="92" y="113"/>
                    <a:pt x="90" y="114"/>
                  </a:cubicBezTo>
                  <a:cubicBezTo>
                    <a:pt x="86" y="115"/>
                    <a:pt x="83" y="112"/>
                    <a:pt x="80" y="113"/>
                  </a:cubicBezTo>
                  <a:cubicBezTo>
                    <a:pt x="76" y="115"/>
                    <a:pt x="73" y="115"/>
                    <a:pt x="71" y="116"/>
                  </a:cubicBezTo>
                  <a:cubicBezTo>
                    <a:pt x="70" y="116"/>
                    <a:pt x="69" y="116"/>
                    <a:pt x="68" y="116"/>
                  </a:cubicBezTo>
                  <a:cubicBezTo>
                    <a:pt x="67" y="117"/>
                    <a:pt x="64" y="118"/>
                    <a:pt x="62" y="118"/>
                  </a:cubicBezTo>
                  <a:cubicBezTo>
                    <a:pt x="58" y="119"/>
                    <a:pt x="55" y="118"/>
                    <a:pt x="53" y="119"/>
                  </a:cubicBezTo>
                  <a:cubicBezTo>
                    <a:pt x="49" y="120"/>
                    <a:pt x="46" y="119"/>
                    <a:pt x="43" y="120"/>
                  </a:cubicBezTo>
                  <a:cubicBezTo>
                    <a:pt x="43" y="120"/>
                    <a:pt x="42" y="120"/>
                    <a:pt x="41" y="120"/>
                  </a:cubicBezTo>
                  <a:cubicBezTo>
                    <a:pt x="39" y="120"/>
                    <a:pt x="35" y="120"/>
                    <a:pt x="34" y="121"/>
                  </a:cubicBezTo>
                  <a:cubicBezTo>
                    <a:pt x="33" y="121"/>
                    <a:pt x="32" y="122"/>
                    <a:pt x="31" y="123"/>
                  </a:cubicBezTo>
                  <a:cubicBezTo>
                    <a:pt x="29" y="123"/>
                    <a:pt x="24" y="122"/>
                    <a:pt x="23" y="122"/>
                  </a:cubicBezTo>
                  <a:cubicBezTo>
                    <a:pt x="22" y="123"/>
                    <a:pt x="19" y="122"/>
                    <a:pt x="17" y="123"/>
                  </a:cubicBezTo>
                  <a:cubicBezTo>
                    <a:pt x="12" y="124"/>
                    <a:pt x="10" y="124"/>
                    <a:pt x="6" y="124"/>
                  </a:cubicBezTo>
                  <a:cubicBezTo>
                    <a:pt x="5" y="125"/>
                    <a:pt x="5" y="125"/>
                    <a:pt x="4" y="126"/>
                  </a:cubicBezTo>
                  <a:cubicBezTo>
                    <a:pt x="4" y="127"/>
                    <a:pt x="4" y="128"/>
                    <a:pt x="4" y="129"/>
                  </a:cubicBezTo>
                  <a:cubicBezTo>
                    <a:pt x="3" y="130"/>
                    <a:pt x="2" y="132"/>
                    <a:pt x="2" y="133"/>
                  </a:cubicBezTo>
                  <a:cubicBezTo>
                    <a:pt x="0" y="139"/>
                    <a:pt x="4" y="143"/>
                    <a:pt x="7" y="147"/>
                  </a:cubicBezTo>
                  <a:cubicBezTo>
                    <a:pt x="12" y="147"/>
                    <a:pt x="19" y="146"/>
                    <a:pt x="23" y="143"/>
                  </a:cubicBezTo>
                  <a:cubicBezTo>
                    <a:pt x="23" y="143"/>
                    <a:pt x="28" y="143"/>
                    <a:pt x="28" y="143"/>
                  </a:cubicBezTo>
                  <a:cubicBezTo>
                    <a:pt x="29" y="143"/>
                    <a:pt x="31" y="141"/>
                    <a:pt x="32" y="140"/>
                  </a:cubicBezTo>
                  <a:cubicBezTo>
                    <a:pt x="32" y="140"/>
                    <a:pt x="32" y="140"/>
                    <a:pt x="32" y="140"/>
                  </a:cubicBezTo>
                  <a:cubicBezTo>
                    <a:pt x="35" y="140"/>
                    <a:pt x="37" y="139"/>
                    <a:pt x="39" y="138"/>
                  </a:cubicBezTo>
                  <a:cubicBezTo>
                    <a:pt x="40" y="138"/>
                    <a:pt x="41" y="138"/>
                    <a:pt x="42" y="138"/>
                  </a:cubicBezTo>
                  <a:cubicBezTo>
                    <a:pt x="43" y="138"/>
                    <a:pt x="44" y="137"/>
                    <a:pt x="45" y="137"/>
                  </a:cubicBezTo>
                  <a:cubicBezTo>
                    <a:pt x="46" y="136"/>
                    <a:pt x="49" y="137"/>
                    <a:pt x="49" y="137"/>
                  </a:cubicBezTo>
                  <a:cubicBezTo>
                    <a:pt x="51" y="136"/>
                    <a:pt x="53" y="135"/>
                    <a:pt x="55" y="134"/>
                  </a:cubicBezTo>
                  <a:cubicBezTo>
                    <a:pt x="55" y="134"/>
                    <a:pt x="62" y="134"/>
                    <a:pt x="62" y="133"/>
                  </a:cubicBezTo>
                  <a:cubicBezTo>
                    <a:pt x="62" y="133"/>
                    <a:pt x="63" y="133"/>
                    <a:pt x="63" y="133"/>
                  </a:cubicBezTo>
                  <a:cubicBezTo>
                    <a:pt x="65" y="132"/>
                    <a:pt x="68" y="132"/>
                    <a:pt x="70" y="131"/>
                  </a:cubicBezTo>
                  <a:cubicBezTo>
                    <a:pt x="74" y="130"/>
                    <a:pt x="82" y="127"/>
                    <a:pt x="88" y="128"/>
                  </a:cubicBezTo>
                  <a:cubicBezTo>
                    <a:pt x="90" y="128"/>
                    <a:pt x="92" y="126"/>
                    <a:pt x="93" y="127"/>
                  </a:cubicBezTo>
                  <a:cubicBezTo>
                    <a:pt x="94" y="127"/>
                    <a:pt x="96" y="128"/>
                    <a:pt x="97" y="128"/>
                  </a:cubicBezTo>
                  <a:cubicBezTo>
                    <a:pt x="98" y="129"/>
                    <a:pt x="97" y="128"/>
                    <a:pt x="98" y="129"/>
                  </a:cubicBezTo>
                  <a:cubicBezTo>
                    <a:pt x="98" y="130"/>
                    <a:pt x="96" y="131"/>
                    <a:pt x="96" y="133"/>
                  </a:cubicBezTo>
                  <a:cubicBezTo>
                    <a:pt x="94" y="136"/>
                    <a:pt x="94" y="138"/>
                    <a:pt x="92" y="141"/>
                  </a:cubicBezTo>
                  <a:cubicBezTo>
                    <a:pt x="91" y="142"/>
                    <a:pt x="90" y="142"/>
                    <a:pt x="90" y="143"/>
                  </a:cubicBezTo>
                  <a:cubicBezTo>
                    <a:pt x="90" y="144"/>
                    <a:pt x="90" y="145"/>
                    <a:pt x="90" y="145"/>
                  </a:cubicBezTo>
                  <a:cubicBezTo>
                    <a:pt x="89" y="146"/>
                    <a:pt x="88" y="148"/>
                    <a:pt x="87" y="149"/>
                  </a:cubicBezTo>
                  <a:cubicBezTo>
                    <a:pt x="87" y="151"/>
                    <a:pt x="87" y="155"/>
                    <a:pt x="86" y="156"/>
                  </a:cubicBezTo>
                  <a:cubicBezTo>
                    <a:pt x="87" y="158"/>
                    <a:pt x="87" y="159"/>
                    <a:pt x="88" y="160"/>
                  </a:cubicBezTo>
                  <a:cubicBezTo>
                    <a:pt x="90" y="161"/>
                    <a:pt x="92" y="163"/>
                    <a:pt x="94" y="163"/>
                  </a:cubicBezTo>
                  <a:cubicBezTo>
                    <a:pt x="95" y="160"/>
                    <a:pt x="97" y="157"/>
                    <a:pt x="98" y="155"/>
                  </a:cubicBezTo>
                  <a:cubicBezTo>
                    <a:pt x="99" y="154"/>
                    <a:pt x="100" y="153"/>
                    <a:pt x="100" y="153"/>
                  </a:cubicBezTo>
                  <a:cubicBezTo>
                    <a:pt x="100" y="153"/>
                    <a:pt x="100" y="152"/>
                    <a:pt x="100" y="151"/>
                  </a:cubicBezTo>
                  <a:cubicBezTo>
                    <a:pt x="102" y="149"/>
                    <a:pt x="107" y="146"/>
                    <a:pt x="108" y="144"/>
                  </a:cubicBezTo>
                  <a:cubicBezTo>
                    <a:pt x="111" y="141"/>
                    <a:pt x="110" y="137"/>
                    <a:pt x="112" y="134"/>
                  </a:cubicBezTo>
                  <a:cubicBezTo>
                    <a:pt x="114" y="131"/>
                    <a:pt x="118" y="129"/>
                    <a:pt x="119" y="126"/>
                  </a:cubicBezTo>
                  <a:cubicBezTo>
                    <a:pt x="120" y="126"/>
                    <a:pt x="121" y="126"/>
                    <a:pt x="122" y="126"/>
                  </a:cubicBezTo>
                  <a:cubicBezTo>
                    <a:pt x="122" y="126"/>
                    <a:pt x="130" y="125"/>
                    <a:pt x="131" y="125"/>
                  </a:cubicBezTo>
                  <a:cubicBezTo>
                    <a:pt x="133" y="126"/>
                    <a:pt x="135" y="127"/>
                    <a:pt x="136" y="127"/>
                  </a:cubicBezTo>
                  <a:cubicBezTo>
                    <a:pt x="137" y="127"/>
                    <a:pt x="138" y="130"/>
                    <a:pt x="138" y="130"/>
                  </a:cubicBezTo>
                  <a:cubicBezTo>
                    <a:pt x="140" y="132"/>
                    <a:pt x="141" y="131"/>
                    <a:pt x="142" y="133"/>
                  </a:cubicBezTo>
                  <a:cubicBezTo>
                    <a:pt x="144" y="133"/>
                    <a:pt x="145" y="139"/>
                    <a:pt x="146" y="141"/>
                  </a:cubicBezTo>
                  <a:cubicBezTo>
                    <a:pt x="147" y="143"/>
                    <a:pt x="149" y="145"/>
                    <a:pt x="150" y="147"/>
                  </a:cubicBezTo>
                  <a:cubicBezTo>
                    <a:pt x="150" y="148"/>
                    <a:pt x="150" y="149"/>
                    <a:pt x="150" y="150"/>
                  </a:cubicBezTo>
                  <a:cubicBezTo>
                    <a:pt x="152" y="154"/>
                    <a:pt x="155" y="159"/>
                    <a:pt x="158" y="162"/>
                  </a:cubicBezTo>
                  <a:cubicBezTo>
                    <a:pt x="161" y="165"/>
                    <a:pt x="159" y="169"/>
                    <a:pt x="166" y="172"/>
                  </a:cubicBezTo>
                  <a:cubicBezTo>
                    <a:pt x="167" y="170"/>
                    <a:pt x="169" y="169"/>
                    <a:pt x="170" y="167"/>
                  </a:cubicBezTo>
                  <a:cubicBezTo>
                    <a:pt x="172" y="165"/>
                    <a:pt x="170" y="161"/>
                    <a:pt x="170" y="159"/>
                  </a:cubicBezTo>
                  <a:cubicBezTo>
                    <a:pt x="171" y="153"/>
                    <a:pt x="167" y="148"/>
                    <a:pt x="165" y="142"/>
                  </a:cubicBezTo>
                  <a:cubicBezTo>
                    <a:pt x="165" y="141"/>
                    <a:pt x="165" y="139"/>
                    <a:pt x="164" y="137"/>
                  </a:cubicBezTo>
                  <a:cubicBezTo>
                    <a:pt x="161" y="133"/>
                    <a:pt x="161" y="133"/>
                    <a:pt x="163" y="127"/>
                  </a:cubicBezTo>
                  <a:cubicBezTo>
                    <a:pt x="167" y="127"/>
                    <a:pt x="170" y="127"/>
                    <a:pt x="172" y="128"/>
                  </a:cubicBezTo>
                  <a:cubicBezTo>
                    <a:pt x="173" y="127"/>
                    <a:pt x="182" y="129"/>
                    <a:pt x="183" y="129"/>
                  </a:cubicBezTo>
                  <a:cubicBezTo>
                    <a:pt x="185" y="128"/>
                    <a:pt x="198" y="130"/>
                    <a:pt x="200" y="131"/>
                  </a:cubicBezTo>
                  <a:cubicBezTo>
                    <a:pt x="201" y="131"/>
                    <a:pt x="202" y="132"/>
                    <a:pt x="203" y="133"/>
                  </a:cubicBezTo>
                  <a:cubicBezTo>
                    <a:pt x="205" y="133"/>
                    <a:pt x="207" y="133"/>
                    <a:pt x="209" y="134"/>
                  </a:cubicBezTo>
                  <a:cubicBezTo>
                    <a:pt x="209" y="134"/>
                    <a:pt x="209" y="135"/>
                    <a:pt x="210" y="136"/>
                  </a:cubicBezTo>
                  <a:cubicBezTo>
                    <a:pt x="211" y="136"/>
                    <a:pt x="212" y="137"/>
                    <a:pt x="213" y="137"/>
                  </a:cubicBezTo>
                  <a:cubicBezTo>
                    <a:pt x="214" y="137"/>
                    <a:pt x="215" y="137"/>
                    <a:pt x="216" y="137"/>
                  </a:cubicBezTo>
                  <a:cubicBezTo>
                    <a:pt x="220" y="139"/>
                    <a:pt x="225" y="141"/>
                    <a:pt x="229" y="144"/>
                  </a:cubicBezTo>
                  <a:cubicBezTo>
                    <a:pt x="229" y="144"/>
                    <a:pt x="229" y="144"/>
                    <a:pt x="229" y="143"/>
                  </a:cubicBezTo>
                  <a:cubicBezTo>
                    <a:pt x="230" y="144"/>
                    <a:pt x="232" y="144"/>
                    <a:pt x="233" y="144"/>
                  </a:cubicBezTo>
                  <a:cubicBezTo>
                    <a:pt x="233" y="144"/>
                    <a:pt x="234" y="143"/>
                    <a:pt x="235" y="143"/>
                  </a:cubicBezTo>
                  <a:cubicBezTo>
                    <a:pt x="236" y="144"/>
                    <a:pt x="237" y="145"/>
                    <a:pt x="238" y="146"/>
                  </a:cubicBezTo>
                  <a:cubicBezTo>
                    <a:pt x="239" y="144"/>
                    <a:pt x="244" y="147"/>
                    <a:pt x="245" y="147"/>
                  </a:cubicBezTo>
                  <a:cubicBezTo>
                    <a:pt x="247" y="148"/>
                    <a:pt x="249" y="146"/>
                    <a:pt x="250" y="146"/>
                  </a:cubicBezTo>
                  <a:cubicBezTo>
                    <a:pt x="251" y="146"/>
                    <a:pt x="251" y="147"/>
                    <a:pt x="253" y="147"/>
                  </a:cubicBezTo>
                  <a:cubicBezTo>
                    <a:pt x="259" y="145"/>
                    <a:pt x="262" y="142"/>
                    <a:pt x="266" y="140"/>
                  </a:cubicBezTo>
                  <a:cubicBezTo>
                    <a:pt x="267" y="136"/>
                    <a:pt x="271" y="133"/>
                    <a:pt x="271" y="131"/>
                  </a:cubicBezTo>
                  <a:cubicBezTo>
                    <a:pt x="271" y="131"/>
                    <a:pt x="271" y="130"/>
                    <a:pt x="271" y="130"/>
                  </a:cubicBezTo>
                  <a:cubicBezTo>
                    <a:pt x="271" y="130"/>
                    <a:pt x="271" y="130"/>
                    <a:pt x="270" y="130"/>
                  </a:cubicBezTo>
                  <a:close/>
                  <a:moveTo>
                    <a:pt x="170" y="55"/>
                  </a:moveTo>
                  <a:cubicBezTo>
                    <a:pt x="168" y="56"/>
                    <a:pt x="168" y="55"/>
                    <a:pt x="166" y="55"/>
                  </a:cubicBezTo>
                  <a:cubicBezTo>
                    <a:pt x="164" y="55"/>
                    <a:pt x="159" y="55"/>
                    <a:pt x="156" y="55"/>
                  </a:cubicBezTo>
                  <a:cubicBezTo>
                    <a:pt x="154" y="55"/>
                    <a:pt x="151" y="55"/>
                    <a:pt x="149" y="54"/>
                  </a:cubicBezTo>
                  <a:cubicBezTo>
                    <a:pt x="146" y="57"/>
                    <a:pt x="143" y="54"/>
                    <a:pt x="139" y="55"/>
                  </a:cubicBezTo>
                  <a:cubicBezTo>
                    <a:pt x="136" y="56"/>
                    <a:pt x="133" y="57"/>
                    <a:pt x="130" y="57"/>
                  </a:cubicBezTo>
                  <a:cubicBezTo>
                    <a:pt x="130" y="57"/>
                    <a:pt x="129" y="56"/>
                    <a:pt x="129" y="56"/>
                  </a:cubicBezTo>
                  <a:cubicBezTo>
                    <a:pt x="125" y="59"/>
                    <a:pt x="115" y="57"/>
                    <a:pt x="110" y="56"/>
                  </a:cubicBezTo>
                  <a:cubicBezTo>
                    <a:pt x="108" y="56"/>
                    <a:pt x="108" y="57"/>
                    <a:pt x="107" y="58"/>
                  </a:cubicBezTo>
                  <a:cubicBezTo>
                    <a:pt x="106" y="58"/>
                    <a:pt x="104" y="57"/>
                    <a:pt x="103" y="58"/>
                  </a:cubicBezTo>
                  <a:cubicBezTo>
                    <a:pt x="100" y="60"/>
                    <a:pt x="95" y="61"/>
                    <a:pt x="92" y="62"/>
                  </a:cubicBezTo>
                  <a:cubicBezTo>
                    <a:pt x="91" y="62"/>
                    <a:pt x="89" y="61"/>
                    <a:pt x="88" y="61"/>
                  </a:cubicBezTo>
                  <a:cubicBezTo>
                    <a:pt x="88" y="61"/>
                    <a:pt x="87" y="60"/>
                    <a:pt x="87" y="60"/>
                  </a:cubicBezTo>
                  <a:cubicBezTo>
                    <a:pt x="87" y="58"/>
                    <a:pt x="90" y="55"/>
                    <a:pt x="92" y="54"/>
                  </a:cubicBezTo>
                  <a:cubicBezTo>
                    <a:pt x="92" y="54"/>
                    <a:pt x="93" y="53"/>
                    <a:pt x="94" y="53"/>
                  </a:cubicBezTo>
                  <a:cubicBezTo>
                    <a:pt x="95" y="52"/>
                    <a:pt x="96" y="52"/>
                    <a:pt x="96" y="51"/>
                  </a:cubicBezTo>
                  <a:cubicBezTo>
                    <a:pt x="99" y="49"/>
                    <a:pt x="102" y="49"/>
                    <a:pt x="104" y="48"/>
                  </a:cubicBezTo>
                  <a:cubicBezTo>
                    <a:pt x="106" y="48"/>
                    <a:pt x="108" y="47"/>
                    <a:pt x="110" y="47"/>
                  </a:cubicBezTo>
                  <a:cubicBezTo>
                    <a:pt x="111" y="46"/>
                    <a:pt x="117" y="47"/>
                    <a:pt x="117" y="47"/>
                  </a:cubicBezTo>
                  <a:cubicBezTo>
                    <a:pt x="120" y="46"/>
                    <a:pt x="125" y="47"/>
                    <a:pt x="126" y="46"/>
                  </a:cubicBezTo>
                  <a:cubicBezTo>
                    <a:pt x="129" y="45"/>
                    <a:pt x="132" y="44"/>
                    <a:pt x="135" y="45"/>
                  </a:cubicBezTo>
                  <a:cubicBezTo>
                    <a:pt x="139" y="46"/>
                    <a:pt x="142" y="45"/>
                    <a:pt x="148" y="45"/>
                  </a:cubicBezTo>
                  <a:cubicBezTo>
                    <a:pt x="151" y="45"/>
                    <a:pt x="154" y="45"/>
                    <a:pt x="156" y="45"/>
                  </a:cubicBezTo>
                  <a:cubicBezTo>
                    <a:pt x="157" y="45"/>
                    <a:pt x="158" y="44"/>
                    <a:pt x="160" y="44"/>
                  </a:cubicBezTo>
                  <a:cubicBezTo>
                    <a:pt x="162" y="44"/>
                    <a:pt x="163" y="46"/>
                    <a:pt x="166" y="44"/>
                  </a:cubicBezTo>
                  <a:cubicBezTo>
                    <a:pt x="167" y="45"/>
                    <a:pt x="169" y="45"/>
                    <a:pt x="170" y="46"/>
                  </a:cubicBezTo>
                  <a:cubicBezTo>
                    <a:pt x="172" y="47"/>
                    <a:pt x="172" y="51"/>
                    <a:pt x="172" y="53"/>
                  </a:cubicBezTo>
                  <a:cubicBezTo>
                    <a:pt x="172" y="54"/>
                    <a:pt x="171" y="54"/>
                    <a:pt x="170" y="55"/>
                  </a:cubicBezTo>
                  <a:close/>
                  <a:moveTo>
                    <a:pt x="94" y="23"/>
                  </a:moveTo>
                  <a:cubicBezTo>
                    <a:pt x="95" y="22"/>
                    <a:pt x="96" y="21"/>
                    <a:pt x="96" y="21"/>
                  </a:cubicBezTo>
                  <a:cubicBezTo>
                    <a:pt x="97" y="20"/>
                    <a:pt x="99" y="21"/>
                    <a:pt x="100" y="21"/>
                  </a:cubicBezTo>
                  <a:cubicBezTo>
                    <a:pt x="104" y="19"/>
                    <a:pt x="109" y="19"/>
                    <a:pt x="113" y="19"/>
                  </a:cubicBezTo>
                  <a:cubicBezTo>
                    <a:pt x="122" y="18"/>
                    <a:pt x="130" y="21"/>
                    <a:pt x="135" y="20"/>
                  </a:cubicBezTo>
                  <a:cubicBezTo>
                    <a:pt x="140" y="19"/>
                    <a:pt x="156" y="16"/>
                    <a:pt x="159" y="17"/>
                  </a:cubicBezTo>
                  <a:cubicBezTo>
                    <a:pt x="159" y="16"/>
                    <a:pt x="159" y="16"/>
                    <a:pt x="159" y="16"/>
                  </a:cubicBezTo>
                  <a:cubicBezTo>
                    <a:pt x="161" y="17"/>
                    <a:pt x="164" y="17"/>
                    <a:pt x="166" y="18"/>
                  </a:cubicBezTo>
                  <a:cubicBezTo>
                    <a:pt x="168" y="17"/>
                    <a:pt x="173" y="19"/>
                    <a:pt x="174" y="19"/>
                  </a:cubicBezTo>
                  <a:cubicBezTo>
                    <a:pt x="175" y="20"/>
                    <a:pt x="175" y="21"/>
                    <a:pt x="176" y="21"/>
                  </a:cubicBezTo>
                  <a:cubicBezTo>
                    <a:pt x="176" y="22"/>
                    <a:pt x="175" y="27"/>
                    <a:pt x="174" y="28"/>
                  </a:cubicBezTo>
                  <a:cubicBezTo>
                    <a:pt x="174" y="29"/>
                    <a:pt x="174" y="29"/>
                    <a:pt x="174" y="29"/>
                  </a:cubicBezTo>
                  <a:cubicBezTo>
                    <a:pt x="148" y="29"/>
                    <a:pt x="120" y="27"/>
                    <a:pt x="102" y="32"/>
                  </a:cubicBezTo>
                  <a:cubicBezTo>
                    <a:pt x="102" y="32"/>
                    <a:pt x="97" y="32"/>
                    <a:pt x="96" y="32"/>
                  </a:cubicBezTo>
                  <a:cubicBezTo>
                    <a:pt x="96" y="32"/>
                    <a:pt x="88" y="33"/>
                    <a:pt x="87" y="33"/>
                  </a:cubicBezTo>
                  <a:cubicBezTo>
                    <a:pt x="86" y="32"/>
                    <a:pt x="85" y="31"/>
                    <a:pt x="84" y="30"/>
                  </a:cubicBezTo>
                  <a:cubicBezTo>
                    <a:pt x="85" y="27"/>
                    <a:pt x="91" y="24"/>
                    <a:pt x="94" y="23"/>
                  </a:cubicBezTo>
                  <a:close/>
                  <a:moveTo>
                    <a:pt x="121" y="83"/>
                  </a:moveTo>
                  <a:cubicBezTo>
                    <a:pt x="119" y="84"/>
                    <a:pt x="113" y="84"/>
                    <a:pt x="111" y="84"/>
                  </a:cubicBezTo>
                  <a:cubicBezTo>
                    <a:pt x="107" y="84"/>
                    <a:pt x="103" y="85"/>
                    <a:pt x="100" y="85"/>
                  </a:cubicBezTo>
                  <a:cubicBezTo>
                    <a:pt x="98" y="85"/>
                    <a:pt x="96" y="85"/>
                    <a:pt x="95" y="85"/>
                  </a:cubicBezTo>
                  <a:cubicBezTo>
                    <a:pt x="94" y="86"/>
                    <a:pt x="94" y="86"/>
                    <a:pt x="94" y="86"/>
                  </a:cubicBezTo>
                  <a:cubicBezTo>
                    <a:pt x="93" y="86"/>
                    <a:pt x="92" y="86"/>
                    <a:pt x="90" y="86"/>
                  </a:cubicBezTo>
                  <a:cubicBezTo>
                    <a:pt x="86" y="88"/>
                    <a:pt x="85" y="89"/>
                    <a:pt x="80" y="88"/>
                  </a:cubicBezTo>
                  <a:cubicBezTo>
                    <a:pt x="80" y="86"/>
                    <a:pt x="82" y="83"/>
                    <a:pt x="82" y="82"/>
                  </a:cubicBezTo>
                  <a:cubicBezTo>
                    <a:pt x="83" y="78"/>
                    <a:pt x="90" y="77"/>
                    <a:pt x="94" y="75"/>
                  </a:cubicBezTo>
                  <a:cubicBezTo>
                    <a:pt x="95" y="75"/>
                    <a:pt x="96" y="75"/>
                    <a:pt x="98" y="75"/>
                  </a:cubicBezTo>
                  <a:cubicBezTo>
                    <a:pt x="98" y="75"/>
                    <a:pt x="103" y="74"/>
                    <a:pt x="103" y="74"/>
                  </a:cubicBezTo>
                  <a:cubicBezTo>
                    <a:pt x="103" y="74"/>
                    <a:pt x="105" y="75"/>
                    <a:pt x="106" y="75"/>
                  </a:cubicBezTo>
                  <a:cubicBezTo>
                    <a:pt x="110" y="74"/>
                    <a:pt x="118" y="74"/>
                    <a:pt x="122" y="72"/>
                  </a:cubicBezTo>
                  <a:cubicBezTo>
                    <a:pt x="123" y="72"/>
                    <a:pt x="131" y="73"/>
                    <a:pt x="132" y="73"/>
                  </a:cubicBezTo>
                  <a:cubicBezTo>
                    <a:pt x="133" y="74"/>
                    <a:pt x="148" y="72"/>
                    <a:pt x="148" y="72"/>
                  </a:cubicBezTo>
                  <a:cubicBezTo>
                    <a:pt x="149" y="72"/>
                    <a:pt x="149" y="72"/>
                    <a:pt x="149" y="71"/>
                  </a:cubicBezTo>
                  <a:cubicBezTo>
                    <a:pt x="149" y="71"/>
                    <a:pt x="149" y="71"/>
                    <a:pt x="149" y="71"/>
                  </a:cubicBezTo>
                  <a:cubicBezTo>
                    <a:pt x="149" y="71"/>
                    <a:pt x="153" y="73"/>
                    <a:pt x="153" y="73"/>
                  </a:cubicBezTo>
                  <a:cubicBezTo>
                    <a:pt x="159" y="70"/>
                    <a:pt x="164" y="72"/>
                    <a:pt x="169" y="73"/>
                  </a:cubicBezTo>
                  <a:cubicBezTo>
                    <a:pt x="171" y="75"/>
                    <a:pt x="170" y="79"/>
                    <a:pt x="170" y="81"/>
                  </a:cubicBezTo>
                  <a:cubicBezTo>
                    <a:pt x="169" y="82"/>
                    <a:pt x="168" y="82"/>
                    <a:pt x="168" y="83"/>
                  </a:cubicBezTo>
                  <a:cubicBezTo>
                    <a:pt x="162" y="83"/>
                    <a:pt x="154" y="82"/>
                    <a:pt x="148" y="83"/>
                  </a:cubicBezTo>
                  <a:cubicBezTo>
                    <a:pt x="147" y="83"/>
                    <a:pt x="142" y="82"/>
                    <a:pt x="142" y="82"/>
                  </a:cubicBezTo>
                  <a:cubicBezTo>
                    <a:pt x="140" y="83"/>
                    <a:pt x="135" y="83"/>
                    <a:pt x="133" y="82"/>
                  </a:cubicBezTo>
                  <a:cubicBezTo>
                    <a:pt x="130" y="84"/>
                    <a:pt x="122" y="83"/>
                    <a:pt x="121" y="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5" name="Freeform 56">
              <a:extLst>
                <a:ext uri="{FF2B5EF4-FFF2-40B4-BE49-F238E27FC236}">
                  <a16:creationId xmlns="" xmlns:a16="http://schemas.microsoft.com/office/drawing/2014/main" id="{45890708-72B4-E349-81A3-44CBFC2E7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7276" y="3024188"/>
              <a:ext cx="220663" cy="657225"/>
            </a:xfrm>
            <a:custGeom>
              <a:avLst/>
              <a:gdLst>
                <a:gd name="T0" fmla="*/ 67 w 73"/>
                <a:gd name="T1" fmla="*/ 1 h 215"/>
                <a:gd name="T2" fmla="*/ 69 w 73"/>
                <a:gd name="T3" fmla="*/ 18 h 215"/>
                <a:gd name="T4" fmla="*/ 65 w 73"/>
                <a:gd name="T5" fmla="*/ 37 h 215"/>
                <a:gd name="T6" fmla="*/ 67 w 73"/>
                <a:gd name="T7" fmla="*/ 53 h 215"/>
                <a:gd name="T8" fmla="*/ 68 w 73"/>
                <a:gd name="T9" fmla="*/ 65 h 215"/>
                <a:gd name="T10" fmla="*/ 68 w 73"/>
                <a:gd name="T11" fmla="*/ 74 h 215"/>
                <a:gd name="T12" fmla="*/ 67 w 73"/>
                <a:gd name="T13" fmla="*/ 91 h 215"/>
                <a:gd name="T14" fmla="*/ 69 w 73"/>
                <a:gd name="T15" fmla="*/ 99 h 215"/>
                <a:gd name="T16" fmla="*/ 71 w 73"/>
                <a:gd name="T17" fmla="*/ 107 h 215"/>
                <a:gd name="T18" fmla="*/ 73 w 73"/>
                <a:gd name="T19" fmla="*/ 114 h 215"/>
                <a:gd name="T20" fmla="*/ 69 w 73"/>
                <a:gd name="T21" fmla="*/ 118 h 215"/>
                <a:gd name="T22" fmla="*/ 68 w 73"/>
                <a:gd name="T23" fmla="*/ 130 h 215"/>
                <a:gd name="T24" fmla="*/ 67 w 73"/>
                <a:gd name="T25" fmla="*/ 137 h 215"/>
                <a:gd name="T26" fmla="*/ 67 w 73"/>
                <a:gd name="T27" fmla="*/ 148 h 215"/>
                <a:gd name="T28" fmla="*/ 65 w 73"/>
                <a:gd name="T29" fmla="*/ 157 h 215"/>
                <a:gd name="T30" fmla="*/ 64 w 73"/>
                <a:gd name="T31" fmla="*/ 159 h 215"/>
                <a:gd name="T32" fmla="*/ 63 w 73"/>
                <a:gd name="T33" fmla="*/ 160 h 215"/>
                <a:gd name="T34" fmla="*/ 63 w 73"/>
                <a:gd name="T35" fmla="*/ 168 h 215"/>
                <a:gd name="T36" fmla="*/ 64 w 73"/>
                <a:gd name="T37" fmla="*/ 186 h 215"/>
                <a:gd name="T38" fmla="*/ 65 w 73"/>
                <a:gd name="T39" fmla="*/ 197 h 215"/>
                <a:gd name="T40" fmla="*/ 65 w 73"/>
                <a:gd name="T41" fmla="*/ 208 h 215"/>
                <a:gd name="T42" fmla="*/ 61 w 73"/>
                <a:gd name="T43" fmla="*/ 215 h 215"/>
                <a:gd name="T44" fmla="*/ 55 w 73"/>
                <a:gd name="T45" fmla="*/ 208 h 215"/>
                <a:gd name="T46" fmla="*/ 53 w 73"/>
                <a:gd name="T47" fmla="*/ 204 h 215"/>
                <a:gd name="T48" fmla="*/ 48 w 73"/>
                <a:gd name="T49" fmla="*/ 186 h 215"/>
                <a:gd name="T50" fmla="*/ 48 w 73"/>
                <a:gd name="T51" fmla="*/ 178 h 215"/>
                <a:gd name="T52" fmla="*/ 45 w 73"/>
                <a:gd name="T53" fmla="*/ 147 h 215"/>
                <a:gd name="T54" fmla="*/ 33 w 73"/>
                <a:gd name="T55" fmla="*/ 153 h 215"/>
                <a:gd name="T56" fmla="*/ 18 w 73"/>
                <a:gd name="T57" fmla="*/ 161 h 215"/>
                <a:gd name="T58" fmla="*/ 11 w 73"/>
                <a:gd name="T59" fmla="*/ 163 h 215"/>
                <a:gd name="T60" fmla="*/ 4 w 73"/>
                <a:gd name="T61" fmla="*/ 155 h 215"/>
                <a:gd name="T62" fmla="*/ 0 w 73"/>
                <a:gd name="T63" fmla="*/ 147 h 215"/>
                <a:gd name="T64" fmla="*/ 0 w 73"/>
                <a:gd name="T65" fmla="*/ 138 h 215"/>
                <a:gd name="T66" fmla="*/ 0 w 73"/>
                <a:gd name="T67" fmla="*/ 127 h 215"/>
                <a:gd name="T68" fmla="*/ 8 w 73"/>
                <a:gd name="T69" fmla="*/ 112 h 215"/>
                <a:gd name="T70" fmla="*/ 12 w 73"/>
                <a:gd name="T71" fmla="*/ 90 h 215"/>
                <a:gd name="T72" fmla="*/ 12 w 73"/>
                <a:gd name="T73" fmla="*/ 73 h 215"/>
                <a:gd name="T74" fmla="*/ 13 w 73"/>
                <a:gd name="T75" fmla="*/ 64 h 215"/>
                <a:gd name="T76" fmla="*/ 18 w 73"/>
                <a:gd name="T77" fmla="*/ 47 h 215"/>
                <a:gd name="T78" fmla="*/ 24 w 73"/>
                <a:gd name="T79" fmla="*/ 41 h 215"/>
                <a:gd name="T80" fmla="*/ 32 w 73"/>
                <a:gd name="T81" fmla="*/ 39 h 215"/>
                <a:gd name="T82" fmla="*/ 38 w 73"/>
                <a:gd name="T83" fmla="*/ 47 h 215"/>
                <a:gd name="T84" fmla="*/ 28 w 73"/>
                <a:gd name="T85" fmla="*/ 62 h 215"/>
                <a:gd name="T86" fmla="*/ 31 w 73"/>
                <a:gd name="T87" fmla="*/ 81 h 215"/>
                <a:gd name="T88" fmla="*/ 31 w 73"/>
                <a:gd name="T89" fmla="*/ 89 h 215"/>
                <a:gd name="T90" fmla="*/ 30 w 73"/>
                <a:gd name="T91" fmla="*/ 99 h 215"/>
                <a:gd name="T92" fmla="*/ 48 w 73"/>
                <a:gd name="T93" fmla="*/ 115 h 215"/>
                <a:gd name="T94" fmla="*/ 50 w 73"/>
                <a:gd name="T95" fmla="*/ 115 h 215"/>
                <a:gd name="T96" fmla="*/ 51 w 73"/>
                <a:gd name="T97" fmla="*/ 109 h 215"/>
                <a:gd name="T98" fmla="*/ 55 w 73"/>
                <a:gd name="T99" fmla="*/ 79 h 215"/>
                <a:gd name="T100" fmla="*/ 53 w 73"/>
                <a:gd name="T101" fmla="*/ 35 h 215"/>
                <a:gd name="T102" fmla="*/ 60 w 73"/>
                <a:gd name="T103" fmla="*/ 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3" h="215">
                  <a:moveTo>
                    <a:pt x="65" y="0"/>
                  </a:moveTo>
                  <a:cubicBezTo>
                    <a:pt x="66" y="0"/>
                    <a:pt x="67" y="0"/>
                    <a:pt x="67" y="1"/>
                  </a:cubicBezTo>
                  <a:cubicBezTo>
                    <a:pt x="70" y="3"/>
                    <a:pt x="68" y="10"/>
                    <a:pt x="69" y="15"/>
                  </a:cubicBezTo>
                  <a:cubicBezTo>
                    <a:pt x="69" y="16"/>
                    <a:pt x="69" y="17"/>
                    <a:pt x="69" y="18"/>
                  </a:cubicBezTo>
                  <a:cubicBezTo>
                    <a:pt x="71" y="22"/>
                    <a:pt x="69" y="30"/>
                    <a:pt x="67" y="34"/>
                  </a:cubicBezTo>
                  <a:cubicBezTo>
                    <a:pt x="66" y="35"/>
                    <a:pt x="66" y="37"/>
                    <a:pt x="65" y="37"/>
                  </a:cubicBezTo>
                  <a:cubicBezTo>
                    <a:pt x="64" y="39"/>
                    <a:pt x="65" y="45"/>
                    <a:pt x="66" y="46"/>
                  </a:cubicBezTo>
                  <a:cubicBezTo>
                    <a:pt x="66" y="47"/>
                    <a:pt x="66" y="51"/>
                    <a:pt x="67" y="53"/>
                  </a:cubicBezTo>
                  <a:cubicBezTo>
                    <a:pt x="67" y="55"/>
                    <a:pt x="67" y="57"/>
                    <a:pt x="67" y="59"/>
                  </a:cubicBezTo>
                  <a:cubicBezTo>
                    <a:pt x="67" y="61"/>
                    <a:pt x="67" y="63"/>
                    <a:pt x="68" y="65"/>
                  </a:cubicBezTo>
                  <a:cubicBezTo>
                    <a:pt x="68" y="67"/>
                    <a:pt x="67" y="70"/>
                    <a:pt x="67" y="71"/>
                  </a:cubicBezTo>
                  <a:cubicBezTo>
                    <a:pt x="67" y="71"/>
                    <a:pt x="68" y="73"/>
                    <a:pt x="68" y="74"/>
                  </a:cubicBezTo>
                  <a:cubicBezTo>
                    <a:pt x="69" y="76"/>
                    <a:pt x="67" y="82"/>
                    <a:pt x="68" y="85"/>
                  </a:cubicBezTo>
                  <a:cubicBezTo>
                    <a:pt x="68" y="86"/>
                    <a:pt x="65" y="89"/>
                    <a:pt x="67" y="91"/>
                  </a:cubicBezTo>
                  <a:cubicBezTo>
                    <a:pt x="67" y="92"/>
                    <a:pt x="66" y="94"/>
                    <a:pt x="67" y="95"/>
                  </a:cubicBezTo>
                  <a:cubicBezTo>
                    <a:pt x="68" y="97"/>
                    <a:pt x="68" y="98"/>
                    <a:pt x="69" y="99"/>
                  </a:cubicBezTo>
                  <a:cubicBezTo>
                    <a:pt x="69" y="101"/>
                    <a:pt x="69" y="104"/>
                    <a:pt x="69" y="106"/>
                  </a:cubicBezTo>
                  <a:cubicBezTo>
                    <a:pt x="70" y="106"/>
                    <a:pt x="71" y="107"/>
                    <a:pt x="71" y="107"/>
                  </a:cubicBezTo>
                  <a:cubicBezTo>
                    <a:pt x="72" y="109"/>
                    <a:pt x="71" y="110"/>
                    <a:pt x="72" y="112"/>
                  </a:cubicBezTo>
                  <a:cubicBezTo>
                    <a:pt x="72" y="113"/>
                    <a:pt x="73" y="112"/>
                    <a:pt x="73" y="114"/>
                  </a:cubicBezTo>
                  <a:cubicBezTo>
                    <a:pt x="72" y="114"/>
                    <a:pt x="71" y="116"/>
                    <a:pt x="72" y="117"/>
                  </a:cubicBezTo>
                  <a:cubicBezTo>
                    <a:pt x="71" y="117"/>
                    <a:pt x="70" y="118"/>
                    <a:pt x="69" y="118"/>
                  </a:cubicBezTo>
                  <a:cubicBezTo>
                    <a:pt x="69" y="119"/>
                    <a:pt x="67" y="127"/>
                    <a:pt x="67" y="127"/>
                  </a:cubicBezTo>
                  <a:cubicBezTo>
                    <a:pt x="67" y="128"/>
                    <a:pt x="68" y="129"/>
                    <a:pt x="68" y="130"/>
                  </a:cubicBezTo>
                  <a:cubicBezTo>
                    <a:pt x="68" y="132"/>
                    <a:pt x="68" y="133"/>
                    <a:pt x="68" y="134"/>
                  </a:cubicBezTo>
                  <a:cubicBezTo>
                    <a:pt x="68" y="135"/>
                    <a:pt x="67" y="138"/>
                    <a:pt x="67" y="137"/>
                  </a:cubicBezTo>
                  <a:cubicBezTo>
                    <a:pt x="67" y="138"/>
                    <a:pt x="67" y="138"/>
                    <a:pt x="67" y="139"/>
                  </a:cubicBezTo>
                  <a:cubicBezTo>
                    <a:pt x="67" y="139"/>
                    <a:pt x="66" y="148"/>
                    <a:pt x="67" y="148"/>
                  </a:cubicBezTo>
                  <a:cubicBezTo>
                    <a:pt x="67" y="148"/>
                    <a:pt x="67" y="149"/>
                    <a:pt x="67" y="149"/>
                  </a:cubicBezTo>
                  <a:cubicBezTo>
                    <a:pt x="66" y="152"/>
                    <a:pt x="64" y="155"/>
                    <a:pt x="65" y="157"/>
                  </a:cubicBezTo>
                  <a:cubicBezTo>
                    <a:pt x="65" y="157"/>
                    <a:pt x="65" y="158"/>
                    <a:pt x="65" y="158"/>
                  </a:cubicBezTo>
                  <a:cubicBezTo>
                    <a:pt x="65" y="158"/>
                    <a:pt x="65" y="158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4" y="160"/>
                    <a:pt x="64" y="160"/>
                    <a:pt x="63" y="160"/>
                  </a:cubicBezTo>
                  <a:cubicBezTo>
                    <a:pt x="63" y="162"/>
                    <a:pt x="63" y="164"/>
                    <a:pt x="63" y="166"/>
                  </a:cubicBezTo>
                  <a:cubicBezTo>
                    <a:pt x="63" y="167"/>
                    <a:pt x="63" y="167"/>
                    <a:pt x="63" y="168"/>
                  </a:cubicBezTo>
                  <a:cubicBezTo>
                    <a:pt x="61" y="173"/>
                    <a:pt x="64" y="179"/>
                    <a:pt x="65" y="181"/>
                  </a:cubicBezTo>
                  <a:cubicBezTo>
                    <a:pt x="65" y="183"/>
                    <a:pt x="65" y="184"/>
                    <a:pt x="64" y="186"/>
                  </a:cubicBezTo>
                  <a:cubicBezTo>
                    <a:pt x="64" y="186"/>
                    <a:pt x="64" y="186"/>
                    <a:pt x="64" y="186"/>
                  </a:cubicBezTo>
                  <a:cubicBezTo>
                    <a:pt x="64" y="186"/>
                    <a:pt x="65" y="197"/>
                    <a:pt x="65" y="197"/>
                  </a:cubicBezTo>
                  <a:cubicBezTo>
                    <a:pt x="65" y="197"/>
                    <a:pt x="64" y="201"/>
                    <a:pt x="64" y="201"/>
                  </a:cubicBezTo>
                  <a:cubicBezTo>
                    <a:pt x="65" y="202"/>
                    <a:pt x="65" y="207"/>
                    <a:pt x="65" y="208"/>
                  </a:cubicBezTo>
                  <a:cubicBezTo>
                    <a:pt x="65" y="209"/>
                    <a:pt x="64" y="209"/>
                    <a:pt x="63" y="209"/>
                  </a:cubicBezTo>
                  <a:cubicBezTo>
                    <a:pt x="63" y="211"/>
                    <a:pt x="63" y="214"/>
                    <a:pt x="61" y="215"/>
                  </a:cubicBezTo>
                  <a:cubicBezTo>
                    <a:pt x="60" y="215"/>
                    <a:pt x="61" y="215"/>
                    <a:pt x="60" y="215"/>
                  </a:cubicBezTo>
                  <a:cubicBezTo>
                    <a:pt x="57" y="213"/>
                    <a:pt x="58" y="210"/>
                    <a:pt x="55" y="208"/>
                  </a:cubicBezTo>
                  <a:cubicBezTo>
                    <a:pt x="55" y="208"/>
                    <a:pt x="56" y="208"/>
                    <a:pt x="56" y="207"/>
                  </a:cubicBezTo>
                  <a:cubicBezTo>
                    <a:pt x="56" y="206"/>
                    <a:pt x="54" y="205"/>
                    <a:pt x="53" y="204"/>
                  </a:cubicBezTo>
                  <a:cubicBezTo>
                    <a:pt x="52" y="202"/>
                    <a:pt x="53" y="199"/>
                    <a:pt x="52" y="197"/>
                  </a:cubicBezTo>
                  <a:cubicBezTo>
                    <a:pt x="51" y="194"/>
                    <a:pt x="50" y="188"/>
                    <a:pt x="48" y="186"/>
                  </a:cubicBezTo>
                  <a:cubicBezTo>
                    <a:pt x="48" y="185"/>
                    <a:pt x="49" y="183"/>
                    <a:pt x="49" y="182"/>
                  </a:cubicBezTo>
                  <a:cubicBezTo>
                    <a:pt x="48" y="181"/>
                    <a:pt x="48" y="179"/>
                    <a:pt x="48" y="178"/>
                  </a:cubicBezTo>
                  <a:cubicBezTo>
                    <a:pt x="48" y="174"/>
                    <a:pt x="49" y="168"/>
                    <a:pt x="48" y="166"/>
                  </a:cubicBezTo>
                  <a:cubicBezTo>
                    <a:pt x="46" y="163"/>
                    <a:pt x="51" y="148"/>
                    <a:pt x="45" y="147"/>
                  </a:cubicBezTo>
                  <a:cubicBezTo>
                    <a:pt x="43" y="148"/>
                    <a:pt x="40" y="148"/>
                    <a:pt x="38" y="149"/>
                  </a:cubicBezTo>
                  <a:cubicBezTo>
                    <a:pt x="37" y="150"/>
                    <a:pt x="35" y="152"/>
                    <a:pt x="33" y="153"/>
                  </a:cubicBezTo>
                  <a:cubicBezTo>
                    <a:pt x="33" y="153"/>
                    <a:pt x="23" y="157"/>
                    <a:pt x="23" y="157"/>
                  </a:cubicBezTo>
                  <a:cubicBezTo>
                    <a:pt x="21" y="158"/>
                    <a:pt x="20" y="160"/>
                    <a:pt x="18" y="161"/>
                  </a:cubicBezTo>
                  <a:cubicBezTo>
                    <a:pt x="16" y="161"/>
                    <a:pt x="15" y="161"/>
                    <a:pt x="13" y="161"/>
                  </a:cubicBezTo>
                  <a:cubicBezTo>
                    <a:pt x="13" y="162"/>
                    <a:pt x="12" y="162"/>
                    <a:pt x="11" y="163"/>
                  </a:cubicBezTo>
                  <a:cubicBezTo>
                    <a:pt x="8" y="164"/>
                    <a:pt x="5" y="159"/>
                    <a:pt x="4" y="157"/>
                  </a:cubicBezTo>
                  <a:cubicBezTo>
                    <a:pt x="4" y="156"/>
                    <a:pt x="4" y="156"/>
                    <a:pt x="4" y="155"/>
                  </a:cubicBezTo>
                  <a:cubicBezTo>
                    <a:pt x="2" y="152"/>
                    <a:pt x="2" y="150"/>
                    <a:pt x="0" y="148"/>
                  </a:cubicBezTo>
                  <a:cubicBezTo>
                    <a:pt x="1" y="147"/>
                    <a:pt x="0" y="146"/>
                    <a:pt x="0" y="147"/>
                  </a:cubicBezTo>
                  <a:cubicBezTo>
                    <a:pt x="0" y="147"/>
                    <a:pt x="0" y="144"/>
                    <a:pt x="0" y="144"/>
                  </a:cubicBezTo>
                  <a:cubicBezTo>
                    <a:pt x="0" y="142"/>
                    <a:pt x="0" y="138"/>
                    <a:pt x="0" y="138"/>
                  </a:cubicBezTo>
                  <a:cubicBezTo>
                    <a:pt x="2" y="137"/>
                    <a:pt x="1" y="129"/>
                    <a:pt x="0" y="127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26"/>
                    <a:pt x="1" y="124"/>
                    <a:pt x="0" y="123"/>
                  </a:cubicBezTo>
                  <a:cubicBezTo>
                    <a:pt x="2" y="119"/>
                    <a:pt x="7" y="115"/>
                    <a:pt x="8" y="112"/>
                  </a:cubicBezTo>
                  <a:cubicBezTo>
                    <a:pt x="8" y="111"/>
                    <a:pt x="8" y="110"/>
                    <a:pt x="8" y="109"/>
                  </a:cubicBezTo>
                  <a:cubicBezTo>
                    <a:pt x="10" y="104"/>
                    <a:pt x="10" y="93"/>
                    <a:pt x="12" y="90"/>
                  </a:cubicBezTo>
                  <a:cubicBezTo>
                    <a:pt x="12" y="87"/>
                    <a:pt x="12" y="85"/>
                    <a:pt x="12" y="83"/>
                  </a:cubicBezTo>
                  <a:cubicBezTo>
                    <a:pt x="12" y="79"/>
                    <a:pt x="11" y="76"/>
                    <a:pt x="12" y="73"/>
                  </a:cubicBezTo>
                  <a:cubicBezTo>
                    <a:pt x="13" y="70"/>
                    <a:pt x="13" y="66"/>
                    <a:pt x="14" y="65"/>
                  </a:cubicBezTo>
                  <a:cubicBezTo>
                    <a:pt x="14" y="64"/>
                    <a:pt x="14" y="64"/>
                    <a:pt x="13" y="64"/>
                  </a:cubicBezTo>
                  <a:cubicBezTo>
                    <a:pt x="13" y="63"/>
                    <a:pt x="15" y="60"/>
                    <a:pt x="14" y="58"/>
                  </a:cubicBezTo>
                  <a:cubicBezTo>
                    <a:pt x="16" y="55"/>
                    <a:pt x="17" y="50"/>
                    <a:pt x="18" y="47"/>
                  </a:cubicBezTo>
                  <a:cubicBezTo>
                    <a:pt x="19" y="47"/>
                    <a:pt x="20" y="46"/>
                    <a:pt x="21" y="45"/>
                  </a:cubicBezTo>
                  <a:cubicBezTo>
                    <a:pt x="23" y="44"/>
                    <a:pt x="21" y="42"/>
                    <a:pt x="24" y="41"/>
                  </a:cubicBezTo>
                  <a:cubicBezTo>
                    <a:pt x="24" y="41"/>
                    <a:pt x="24" y="40"/>
                    <a:pt x="24" y="40"/>
                  </a:cubicBezTo>
                  <a:cubicBezTo>
                    <a:pt x="26" y="40"/>
                    <a:pt x="31" y="38"/>
                    <a:pt x="32" y="39"/>
                  </a:cubicBezTo>
                  <a:cubicBezTo>
                    <a:pt x="33" y="40"/>
                    <a:pt x="33" y="41"/>
                    <a:pt x="34" y="43"/>
                  </a:cubicBezTo>
                  <a:cubicBezTo>
                    <a:pt x="35" y="44"/>
                    <a:pt x="37" y="45"/>
                    <a:pt x="38" y="47"/>
                  </a:cubicBezTo>
                  <a:cubicBezTo>
                    <a:pt x="39" y="48"/>
                    <a:pt x="39" y="49"/>
                    <a:pt x="38" y="50"/>
                  </a:cubicBezTo>
                  <a:cubicBezTo>
                    <a:pt x="37" y="59"/>
                    <a:pt x="31" y="56"/>
                    <a:pt x="28" y="62"/>
                  </a:cubicBezTo>
                  <a:cubicBezTo>
                    <a:pt x="27" y="65"/>
                    <a:pt x="30" y="74"/>
                    <a:pt x="31" y="76"/>
                  </a:cubicBezTo>
                  <a:cubicBezTo>
                    <a:pt x="32" y="78"/>
                    <a:pt x="31" y="80"/>
                    <a:pt x="31" y="81"/>
                  </a:cubicBezTo>
                  <a:cubicBezTo>
                    <a:pt x="31" y="82"/>
                    <a:pt x="31" y="84"/>
                    <a:pt x="30" y="85"/>
                  </a:cubicBezTo>
                  <a:cubicBezTo>
                    <a:pt x="30" y="86"/>
                    <a:pt x="31" y="88"/>
                    <a:pt x="31" y="89"/>
                  </a:cubicBezTo>
                  <a:cubicBezTo>
                    <a:pt x="31" y="92"/>
                    <a:pt x="30" y="93"/>
                    <a:pt x="30" y="94"/>
                  </a:cubicBezTo>
                  <a:cubicBezTo>
                    <a:pt x="29" y="95"/>
                    <a:pt x="30" y="99"/>
                    <a:pt x="30" y="99"/>
                  </a:cubicBezTo>
                  <a:cubicBezTo>
                    <a:pt x="28" y="100"/>
                    <a:pt x="27" y="110"/>
                    <a:pt x="28" y="111"/>
                  </a:cubicBezTo>
                  <a:cubicBezTo>
                    <a:pt x="30" y="115"/>
                    <a:pt x="41" y="114"/>
                    <a:pt x="48" y="115"/>
                  </a:cubicBezTo>
                  <a:cubicBezTo>
                    <a:pt x="48" y="114"/>
                    <a:pt x="48" y="115"/>
                    <a:pt x="49" y="114"/>
                  </a:cubicBezTo>
                  <a:cubicBezTo>
                    <a:pt x="49" y="115"/>
                    <a:pt x="49" y="115"/>
                    <a:pt x="50" y="115"/>
                  </a:cubicBezTo>
                  <a:cubicBezTo>
                    <a:pt x="51" y="113"/>
                    <a:pt x="51" y="113"/>
                    <a:pt x="52" y="111"/>
                  </a:cubicBezTo>
                  <a:cubicBezTo>
                    <a:pt x="51" y="111"/>
                    <a:pt x="51" y="111"/>
                    <a:pt x="51" y="109"/>
                  </a:cubicBezTo>
                  <a:cubicBezTo>
                    <a:pt x="56" y="105"/>
                    <a:pt x="55" y="98"/>
                    <a:pt x="56" y="90"/>
                  </a:cubicBezTo>
                  <a:cubicBezTo>
                    <a:pt x="56" y="87"/>
                    <a:pt x="55" y="83"/>
                    <a:pt x="55" y="79"/>
                  </a:cubicBezTo>
                  <a:cubicBezTo>
                    <a:pt x="57" y="77"/>
                    <a:pt x="56" y="67"/>
                    <a:pt x="56" y="63"/>
                  </a:cubicBezTo>
                  <a:cubicBezTo>
                    <a:pt x="56" y="50"/>
                    <a:pt x="57" y="44"/>
                    <a:pt x="53" y="35"/>
                  </a:cubicBezTo>
                  <a:cubicBezTo>
                    <a:pt x="53" y="30"/>
                    <a:pt x="53" y="25"/>
                    <a:pt x="53" y="19"/>
                  </a:cubicBezTo>
                  <a:cubicBezTo>
                    <a:pt x="57" y="17"/>
                    <a:pt x="58" y="5"/>
                    <a:pt x="60" y="4"/>
                  </a:cubicBezTo>
                  <a:cubicBezTo>
                    <a:pt x="61" y="2"/>
                    <a:pt x="64" y="2"/>
                    <a:pt x="6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6" name="Freeform 57">
              <a:extLst>
                <a:ext uri="{FF2B5EF4-FFF2-40B4-BE49-F238E27FC236}">
                  <a16:creationId xmlns="" xmlns:a16="http://schemas.microsoft.com/office/drawing/2014/main" id="{D1D1CD1A-0358-FC4A-904E-C9F31E4C1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8101" y="3040063"/>
              <a:ext cx="76200" cy="436563"/>
            </a:xfrm>
            <a:custGeom>
              <a:avLst/>
              <a:gdLst>
                <a:gd name="T0" fmla="*/ 10 w 25"/>
                <a:gd name="T1" fmla="*/ 0 h 143"/>
                <a:gd name="T2" fmla="*/ 16 w 25"/>
                <a:gd name="T3" fmla="*/ 0 h 143"/>
                <a:gd name="T4" fmla="*/ 24 w 25"/>
                <a:gd name="T5" fmla="*/ 12 h 143"/>
                <a:gd name="T6" fmla="*/ 25 w 25"/>
                <a:gd name="T7" fmla="*/ 18 h 143"/>
                <a:gd name="T8" fmla="*/ 23 w 25"/>
                <a:gd name="T9" fmla="*/ 24 h 143"/>
                <a:gd name="T10" fmla="*/ 22 w 25"/>
                <a:gd name="T11" fmla="*/ 26 h 143"/>
                <a:gd name="T12" fmla="*/ 22 w 25"/>
                <a:gd name="T13" fmla="*/ 26 h 143"/>
                <a:gd name="T14" fmla="*/ 21 w 25"/>
                <a:gd name="T15" fmla="*/ 29 h 143"/>
                <a:gd name="T16" fmla="*/ 19 w 25"/>
                <a:gd name="T17" fmla="*/ 32 h 143"/>
                <a:gd name="T18" fmla="*/ 21 w 25"/>
                <a:gd name="T19" fmla="*/ 48 h 143"/>
                <a:gd name="T20" fmla="*/ 21 w 25"/>
                <a:gd name="T21" fmla="*/ 64 h 143"/>
                <a:gd name="T22" fmla="*/ 21 w 25"/>
                <a:gd name="T23" fmla="*/ 64 h 143"/>
                <a:gd name="T24" fmla="*/ 17 w 25"/>
                <a:gd name="T25" fmla="*/ 69 h 143"/>
                <a:gd name="T26" fmla="*/ 17 w 25"/>
                <a:gd name="T27" fmla="*/ 76 h 143"/>
                <a:gd name="T28" fmla="*/ 17 w 25"/>
                <a:gd name="T29" fmla="*/ 76 h 143"/>
                <a:gd name="T30" fmla="*/ 17 w 25"/>
                <a:gd name="T31" fmla="*/ 81 h 143"/>
                <a:gd name="T32" fmla="*/ 17 w 25"/>
                <a:gd name="T33" fmla="*/ 90 h 143"/>
                <a:gd name="T34" fmla="*/ 17 w 25"/>
                <a:gd name="T35" fmla="*/ 91 h 143"/>
                <a:gd name="T36" fmla="*/ 18 w 25"/>
                <a:gd name="T37" fmla="*/ 97 h 143"/>
                <a:gd name="T38" fmla="*/ 17 w 25"/>
                <a:gd name="T39" fmla="*/ 100 h 143"/>
                <a:gd name="T40" fmla="*/ 17 w 25"/>
                <a:gd name="T41" fmla="*/ 100 h 143"/>
                <a:gd name="T42" fmla="*/ 18 w 25"/>
                <a:gd name="T43" fmla="*/ 100 h 143"/>
                <a:gd name="T44" fmla="*/ 18 w 25"/>
                <a:gd name="T45" fmla="*/ 102 h 143"/>
                <a:gd name="T46" fmla="*/ 18 w 25"/>
                <a:gd name="T47" fmla="*/ 108 h 143"/>
                <a:gd name="T48" fmla="*/ 17 w 25"/>
                <a:gd name="T49" fmla="*/ 108 h 143"/>
                <a:gd name="T50" fmla="*/ 17 w 25"/>
                <a:gd name="T51" fmla="*/ 113 h 143"/>
                <a:gd name="T52" fmla="*/ 16 w 25"/>
                <a:gd name="T53" fmla="*/ 117 h 143"/>
                <a:gd name="T54" fmla="*/ 16 w 25"/>
                <a:gd name="T55" fmla="*/ 118 h 143"/>
                <a:gd name="T56" fmla="*/ 15 w 25"/>
                <a:gd name="T57" fmla="*/ 119 h 143"/>
                <a:gd name="T58" fmla="*/ 15 w 25"/>
                <a:gd name="T59" fmla="*/ 121 h 143"/>
                <a:gd name="T60" fmla="*/ 12 w 25"/>
                <a:gd name="T61" fmla="*/ 130 h 143"/>
                <a:gd name="T62" fmla="*/ 5 w 25"/>
                <a:gd name="T63" fmla="*/ 142 h 143"/>
                <a:gd name="T64" fmla="*/ 3 w 25"/>
                <a:gd name="T65" fmla="*/ 141 h 143"/>
                <a:gd name="T66" fmla="*/ 0 w 25"/>
                <a:gd name="T67" fmla="*/ 129 h 143"/>
                <a:gd name="T68" fmla="*/ 1 w 25"/>
                <a:gd name="T69" fmla="*/ 127 h 143"/>
                <a:gd name="T70" fmla="*/ 4 w 25"/>
                <a:gd name="T71" fmla="*/ 126 h 143"/>
                <a:gd name="T72" fmla="*/ 5 w 25"/>
                <a:gd name="T73" fmla="*/ 126 h 143"/>
                <a:gd name="T74" fmla="*/ 8 w 25"/>
                <a:gd name="T75" fmla="*/ 123 h 143"/>
                <a:gd name="T76" fmla="*/ 9 w 25"/>
                <a:gd name="T77" fmla="*/ 114 h 143"/>
                <a:gd name="T78" fmla="*/ 9 w 25"/>
                <a:gd name="T79" fmla="*/ 104 h 143"/>
                <a:gd name="T80" fmla="*/ 9 w 25"/>
                <a:gd name="T81" fmla="*/ 92 h 143"/>
                <a:gd name="T82" fmla="*/ 8 w 25"/>
                <a:gd name="T83" fmla="*/ 83 h 143"/>
                <a:gd name="T84" fmla="*/ 9 w 25"/>
                <a:gd name="T85" fmla="*/ 62 h 143"/>
                <a:gd name="T86" fmla="*/ 8 w 25"/>
                <a:gd name="T87" fmla="*/ 58 h 143"/>
                <a:gd name="T88" fmla="*/ 8 w 25"/>
                <a:gd name="T89" fmla="*/ 57 h 143"/>
                <a:gd name="T90" fmla="*/ 9 w 25"/>
                <a:gd name="T91" fmla="*/ 52 h 143"/>
                <a:gd name="T92" fmla="*/ 10 w 25"/>
                <a:gd name="T93" fmla="*/ 52 h 143"/>
                <a:gd name="T94" fmla="*/ 9 w 25"/>
                <a:gd name="T95" fmla="*/ 48 h 143"/>
                <a:gd name="T96" fmla="*/ 9 w 25"/>
                <a:gd name="T97" fmla="*/ 34 h 143"/>
                <a:gd name="T98" fmla="*/ 9 w 25"/>
                <a:gd name="T99" fmla="*/ 25 h 143"/>
                <a:gd name="T100" fmla="*/ 8 w 25"/>
                <a:gd name="T101" fmla="*/ 20 h 143"/>
                <a:gd name="T102" fmla="*/ 9 w 25"/>
                <a:gd name="T103" fmla="*/ 11 h 143"/>
                <a:gd name="T104" fmla="*/ 10 w 25"/>
                <a:gd name="T10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" h="143">
                  <a:moveTo>
                    <a:pt x="10" y="0"/>
                  </a:moveTo>
                  <a:cubicBezTo>
                    <a:pt x="11" y="0"/>
                    <a:pt x="16" y="0"/>
                    <a:pt x="16" y="0"/>
                  </a:cubicBezTo>
                  <a:cubicBezTo>
                    <a:pt x="20" y="0"/>
                    <a:pt x="23" y="10"/>
                    <a:pt x="24" y="12"/>
                  </a:cubicBezTo>
                  <a:cubicBezTo>
                    <a:pt x="24" y="12"/>
                    <a:pt x="24" y="17"/>
                    <a:pt x="25" y="18"/>
                  </a:cubicBezTo>
                  <a:cubicBezTo>
                    <a:pt x="23" y="19"/>
                    <a:pt x="24" y="22"/>
                    <a:pt x="23" y="24"/>
                  </a:cubicBezTo>
                  <a:cubicBezTo>
                    <a:pt x="23" y="25"/>
                    <a:pt x="22" y="25"/>
                    <a:pt x="22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1" y="27"/>
                    <a:pt x="21" y="28"/>
                    <a:pt x="21" y="29"/>
                  </a:cubicBezTo>
                  <a:cubicBezTo>
                    <a:pt x="20" y="30"/>
                    <a:pt x="19" y="31"/>
                    <a:pt x="19" y="32"/>
                  </a:cubicBezTo>
                  <a:cubicBezTo>
                    <a:pt x="17" y="37"/>
                    <a:pt x="20" y="46"/>
                    <a:pt x="21" y="48"/>
                  </a:cubicBezTo>
                  <a:cubicBezTo>
                    <a:pt x="22" y="49"/>
                    <a:pt x="21" y="62"/>
                    <a:pt x="21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0" y="66"/>
                    <a:pt x="19" y="67"/>
                    <a:pt x="17" y="69"/>
                  </a:cubicBezTo>
                  <a:cubicBezTo>
                    <a:pt x="17" y="69"/>
                    <a:pt x="17" y="76"/>
                    <a:pt x="17" y="76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6" y="77"/>
                    <a:pt x="17" y="81"/>
                    <a:pt x="17" y="81"/>
                  </a:cubicBezTo>
                  <a:cubicBezTo>
                    <a:pt x="17" y="82"/>
                    <a:pt x="17" y="88"/>
                    <a:pt x="17" y="90"/>
                  </a:cubicBezTo>
                  <a:cubicBezTo>
                    <a:pt x="17" y="91"/>
                    <a:pt x="18" y="91"/>
                    <a:pt x="17" y="91"/>
                  </a:cubicBezTo>
                  <a:cubicBezTo>
                    <a:pt x="16" y="93"/>
                    <a:pt x="18" y="97"/>
                    <a:pt x="18" y="97"/>
                  </a:cubicBezTo>
                  <a:cubicBezTo>
                    <a:pt x="18" y="98"/>
                    <a:pt x="18" y="99"/>
                    <a:pt x="17" y="100"/>
                  </a:cubicBezTo>
                  <a:cubicBezTo>
                    <a:pt x="17" y="100"/>
                    <a:pt x="17" y="100"/>
                    <a:pt x="17" y="100"/>
                  </a:cubicBezTo>
                  <a:cubicBezTo>
                    <a:pt x="18" y="100"/>
                    <a:pt x="18" y="100"/>
                    <a:pt x="18" y="100"/>
                  </a:cubicBezTo>
                  <a:cubicBezTo>
                    <a:pt x="18" y="101"/>
                    <a:pt x="18" y="102"/>
                    <a:pt x="18" y="102"/>
                  </a:cubicBezTo>
                  <a:cubicBezTo>
                    <a:pt x="17" y="104"/>
                    <a:pt x="18" y="106"/>
                    <a:pt x="18" y="108"/>
                  </a:cubicBezTo>
                  <a:cubicBezTo>
                    <a:pt x="18" y="108"/>
                    <a:pt x="18" y="108"/>
                    <a:pt x="17" y="108"/>
                  </a:cubicBezTo>
                  <a:cubicBezTo>
                    <a:pt x="17" y="110"/>
                    <a:pt x="17" y="112"/>
                    <a:pt x="17" y="113"/>
                  </a:cubicBezTo>
                  <a:cubicBezTo>
                    <a:pt x="17" y="115"/>
                    <a:pt x="16" y="116"/>
                    <a:pt x="16" y="117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5" y="118"/>
                    <a:pt x="15" y="119"/>
                    <a:pt x="15" y="119"/>
                  </a:cubicBezTo>
                  <a:cubicBezTo>
                    <a:pt x="15" y="119"/>
                    <a:pt x="15" y="120"/>
                    <a:pt x="15" y="121"/>
                  </a:cubicBezTo>
                  <a:cubicBezTo>
                    <a:pt x="16" y="126"/>
                    <a:pt x="15" y="128"/>
                    <a:pt x="12" y="130"/>
                  </a:cubicBezTo>
                  <a:cubicBezTo>
                    <a:pt x="13" y="136"/>
                    <a:pt x="10" y="143"/>
                    <a:pt x="5" y="142"/>
                  </a:cubicBezTo>
                  <a:cubicBezTo>
                    <a:pt x="4" y="142"/>
                    <a:pt x="4" y="141"/>
                    <a:pt x="3" y="141"/>
                  </a:cubicBezTo>
                  <a:cubicBezTo>
                    <a:pt x="5" y="136"/>
                    <a:pt x="3" y="132"/>
                    <a:pt x="0" y="129"/>
                  </a:cubicBezTo>
                  <a:cubicBezTo>
                    <a:pt x="1" y="128"/>
                    <a:pt x="1" y="128"/>
                    <a:pt x="1" y="127"/>
                  </a:cubicBezTo>
                  <a:cubicBezTo>
                    <a:pt x="3" y="126"/>
                    <a:pt x="3" y="127"/>
                    <a:pt x="4" y="126"/>
                  </a:cubicBezTo>
                  <a:cubicBezTo>
                    <a:pt x="4" y="126"/>
                    <a:pt x="4" y="126"/>
                    <a:pt x="5" y="126"/>
                  </a:cubicBezTo>
                  <a:cubicBezTo>
                    <a:pt x="5" y="125"/>
                    <a:pt x="7" y="125"/>
                    <a:pt x="8" y="123"/>
                  </a:cubicBezTo>
                  <a:cubicBezTo>
                    <a:pt x="9" y="120"/>
                    <a:pt x="8" y="116"/>
                    <a:pt x="9" y="114"/>
                  </a:cubicBezTo>
                  <a:cubicBezTo>
                    <a:pt x="10" y="113"/>
                    <a:pt x="9" y="105"/>
                    <a:pt x="9" y="104"/>
                  </a:cubicBezTo>
                  <a:cubicBezTo>
                    <a:pt x="9" y="104"/>
                    <a:pt x="9" y="92"/>
                    <a:pt x="9" y="92"/>
                  </a:cubicBezTo>
                  <a:cubicBezTo>
                    <a:pt x="9" y="91"/>
                    <a:pt x="8" y="86"/>
                    <a:pt x="8" y="83"/>
                  </a:cubicBezTo>
                  <a:cubicBezTo>
                    <a:pt x="10" y="76"/>
                    <a:pt x="7" y="65"/>
                    <a:pt x="9" y="62"/>
                  </a:cubicBezTo>
                  <a:cubicBezTo>
                    <a:pt x="9" y="61"/>
                    <a:pt x="9" y="58"/>
                    <a:pt x="8" y="58"/>
                  </a:cubicBezTo>
                  <a:cubicBezTo>
                    <a:pt x="8" y="58"/>
                    <a:pt x="8" y="58"/>
                    <a:pt x="8" y="57"/>
                  </a:cubicBezTo>
                  <a:cubicBezTo>
                    <a:pt x="8" y="57"/>
                    <a:pt x="9" y="52"/>
                    <a:pt x="9" y="52"/>
                  </a:cubicBezTo>
                  <a:cubicBezTo>
                    <a:pt x="9" y="52"/>
                    <a:pt x="9" y="52"/>
                    <a:pt x="10" y="52"/>
                  </a:cubicBezTo>
                  <a:cubicBezTo>
                    <a:pt x="10" y="51"/>
                    <a:pt x="9" y="49"/>
                    <a:pt x="9" y="48"/>
                  </a:cubicBezTo>
                  <a:cubicBezTo>
                    <a:pt x="12" y="44"/>
                    <a:pt x="9" y="37"/>
                    <a:pt x="9" y="34"/>
                  </a:cubicBezTo>
                  <a:cubicBezTo>
                    <a:pt x="10" y="32"/>
                    <a:pt x="9" y="27"/>
                    <a:pt x="9" y="25"/>
                  </a:cubicBezTo>
                  <a:cubicBezTo>
                    <a:pt x="9" y="24"/>
                    <a:pt x="9" y="21"/>
                    <a:pt x="8" y="20"/>
                  </a:cubicBezTo>
                  <a:cubicBezTo>
                    <a:pt x="7" y="19"/>
                    <a:pt x="9" y="14"/>
                    <a:pt x="9" y="11"/>
                  </a:cubicBezTo>
                  <a:cubicBezTo>
                    <a:pt x="8" y="5"/>
                    <a:pt x="5" y="6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7" name="Freeform 58">
              <a:extLst>
                <a:ext uri="{FF2B5EF4-FFF2-40B4-BE49-F238E27FC236}">
                  <a16:creationId xmlns="" xmlns:a16="http://schemas.microsoft.com/office/drawing/2014/main" id="{ACB393CB-A5E5-4C4E-BD54-FAF6B299BF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70651" y="3033713"/>
              <a:ext cx="517525" cy="644525"/>
            </a:xfrm>
            <a:custGeom>
              <a:avLst/>
              <a:gdLst>
                <a:gd name="T0" fmla="*/ 167 w 171"/>
                <a:gd name="T1" fmla="*/ 161 h 211"/>
                <a:gd name="T2" fmla="*/ 143 w 171"/>
                <a:gd name="T3" fmla="*/ 165 h 211"/>
                <a:gd name="T4" fmla="*/ 111 w 171"/>
                <a:gd name="T5" fmla="*/ 167 h 211"/>
                <a:gd name="T6" fmla="*/ 85 w 171"/>
                <a:gd name="T7" fmla="*/ 159 h 211"/>
                <a:gd name="T8" fmla="*/ 84 w 171"/>
                <a:gd name="T9" fmla="*/ 147 h 211"/>
                <a:gd name="T10" fmla="*/ 109 w 171"/>
                <a:gd name="T11" fmla="*/ 141 h 211"/>
                <a:gd name="T12" fmla="*/ 137 w 171"/>
                <a:gd name="T13" fmla="*/ 128 h 211"/>
                <a:gd name="T14" fmla="*/ 105 w 171"/>
                <a:gd name="T15" fmla="*/ 123 h 211"/>
                <a:gd name="T16" fmla="*/ 108 w 171"/>
                <a:gd name="T17" fmla="*/ 102 h 211"/>
                <a:gd name="T18" fmla="*/ 139 w 171"/>
                <a:gd name="T19" fmla="*/ 103 h 211"/>
                <a:gd name="T20" fmla="*/ 124 w 171"/>
                <a:gd name="T21" fmla="*/ 90 h 211"/>
                <a:gd name="T22" fmla="*/ 101 w 171"/>
                <a:gd name="T23" fmla="*/ 90 h 211"/>
                <a:gd name="T24" fmla="*/ 80 w 171"/>
                <a:gd name="T25" fmla="*/ 79 h 211"/>
                <a:gd name="T26" fmla="*/ 49 w 171"/>
                <a:gd name="T27" fmla="*/ 91 h 211"/>
                <a:gd name="T28" fmla="*/ 20 w 171"/>
                <a:gd name="T29" fmla="*/ 54 h 211"/>
                <a:gd name="T30" fmla="*/ 35 w 171"/>
                <a:gd name="T31" fmla="*/ 43 h 211"/>
                <a:gd name="T32" fmla="*/ 54 w 171"/>
                <a:gd name="T33" fmla="*/ 33 h 211"/>
                <a:gd name="T34" fmla="*/ 88 w 171"/>
                <a:gd name="T35" fmla="*/ 30 h 211"/>
                <a:gd name="T36" fmla="*/ 86 w 171"/>
                <a:gd name="T37" fmla="*/ 44 h 211"/>
                <a:gd name="T38" fmla="*/ 47 w 171"/>
                <a:gd name="T39" fmla="*/ 60 h 211"/>
                <a:gd name="T40" fmla="*/ 49 w 171"/>
                <a:gd name="T41" fmla="*/ 67 h 211"/>
                <a:gd name="T42" fmla="*/ 67 w 171"/>
                <a:gd name="T43" fmla="*/ 69 h 211"/>
                <a:gd name="T44" fmla="*/ 99 w 171"/>
                <a:gd name="T45" fmla="*/ 68 h 211"/>
                <a:gd name="T46" fmla="*/ 133 w 171"/>
                <a:gd name="T47" fmla="*/ 67 h 211"/>
                <a:gd name="T48" fmla="*/ 149 w 171"/>
                <a:gd name="T49" fmla="*/ 61 h 211"/>
                <a:gd name="T50" fmla="*/ 125 w 171"/>
                <a:gd name="T51" fmla="*/ 57 h 211"/>
                <a:gd name="T52" fmla="*/ 94 w 171"/>
                <a:gd name="T53" fmla="*/ 56 h 211"/>
                <a:gd name="T54" fmla="*/ 108 w 171"/>
                <a:gd name="T55" fmla="*/ 38 h 211"/>
                <a:gd name="T56" fmla="*/ 91 w 171"/>
                <a:gd name="T57" fmla="*/ 8 h 211"/>
                <a:gd name="T58" fmla="*/ 75 w 171"/>
                <a:gd name="T59" fmla="*/ 3 h 211"/>
                <a:gd name="T60" fmla="*/ 67 w 171"/>
                <a:gd name="T61" fmla="*/ 0 h 211"/>
                <a:gd name="T62" fmla="*/ 56 w 171"/>
                <a:gd name="T63" fmla="*/ 14 h 211"/>
                <a:gd name="T64" fmla="*/ 47 w 171"/>
                <a:gd name="T65" fmla="*/ 21 h 211"/>
                <a:gd name="T66" fmla="*/ 36 w 171"/>
                <a:gd name="T67" fmla="*/ 28 h 211"/>
                <a:gd name="T68" fmla="*/ 17 w 171"/>
                <a:gd name="T69" fmla="*/ 37 h 211"/>
                <a:gd name="T70" fmla="*/ 0 w 171"/>
                <a:gd name="T71" fmla="*/ 47 h 211"/>
                <a:gd name="T72" fmla="*/ 10 w 171"/>
                <a:gd name="T73" fmla="*/ 52 h 211"/>
                <a:gd name="T74" fmla="*/ 13 w 171"/>
                <a:gd name="T75" fmla="*/ 64 h 211"/>
                <a:gd name="T76" fmla="*/ 15 w 171"/>
                <a:gd name="T77" fmla="*/ 87 h 211"/>
                <a:gd name="T78" fmla="*/ 15 w 171"/>
                <a:gd name="T79" fmla="*/ 106 h 211"/>
                <a:gd name="T80" fmla="*/ 14 w 171"/>
                <a:gd name="T81" fmla="*/ 130 h 211"/>
                <a:gd name="T82" fmla="*/ 12 w 171"/>
                <a:gd name="T83" fmla="*/ 149 h 211"/>
                <a:gd name="T84" fmla="*/ 10 w 171"/>
                <a:gd name="T85" fmla="*/ 183 h 211"/>
                <a:gd name="T86" fmla="*/ 10 w 171"/>
                <a:gd name="T87" fmla="*/ 196 h 211"/>
                <a:gd name="T88" fmla="*/ 18 w 171"/>
                <a:gd name="T89" fmla="*/ 205 h 211"/>
                <a:gd name="T90" fmla="*/ 37 w 171"/>
                <a:gd name="T91" fmla="*/ 195 h 211"/>
                <a:gd name="T92" fmla="*/ 55 w 171"/>
                <a:gd name="T93" fmla="*/ 191 h 211"/>
                <a:gd name="T94" fmla="*/ 67 w 171"/>
                <a:gd name="T95" fmla="*/ 191 h 211"/>
                <a:gd name="T96" fmla="*/ 79 w 171"/>
                <a:gd name="T97" fmla="*/ 192 h 211"/>
                <a:gd name="T98" fmla="*/ 114 w 171"/>
                <a:gd name="T99" fmla="*/ 195 h 211"/>
                <a:gd name="T100" fmla="*/ 147 w 171"/>
                <a:gd name="T101" fmla="*/ 202 h 211"/>
                <a:gd name="T102" fmla="*/ 70 w 171"/>
                <a:gd name="T103" fmla="*/ 155 h 211"/>
                <a:gd name="T104" fmla="*/ 32 w 171"/>
                <a:gd name="T105" fmla="*/ 172 h 211"/>
                <a:gd name="T106" fmla="*/ 23 w 171"/>
                <a:gd name="T107" fmla="*/ 160 h 211"/>
                <a:gd name="T108" fmla="*/ 32 w 171"/>
                <a:gd name="T109" fmla="*/ 146 h 211"/>
                <a:gd name="T110" fmla="*/ 67 w 171"/>
                <a:gd name="T111" fmla="*/ 141 h 211"/>
                <a:gd name="T112" fmla="*/ 70 w 171"/>
                <a:gd name="T113" fmla="*/ 124 h 211"/>
                <a:gd name="T114" fmla="*/ 54 w 171"/>
                <a:gd name="T115" fmla="*/ 129 h 211"/>
                <a:gd name="T116" fmla="*/ 25 w 171"/>
                <a:gd name="T117" fmla="*/ 121 h 211"/>
                <a:gd name="T118" fmla="*/ 42 w 171"/>
                <a:gd name="T119" fmla="*/ 105 h 211"/>
                <a:gd name="T120" fmla="*/ 69 w 171"/>
                <a:gd name="T121" fmla="*/ 103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1" h="211">
                  <a:moveTo>
                    <a:pt x="167" y="171"/>
                  </a:moveTo>
                  <a:cubicBezTo>
                    <a:pt x="167" y="168"/>
                    <a:pt x="166" y="166"/>
                    <a:pt x="167" y="165"/>
                  </a:cubicBezTo>
                  <a:cubicBezTo>
                    <a:pt x="167" y="165"/>
                    <a:pt x="168" y="162"/>
                    <a:pt x="168" y="161"/>
                  </a:cubicBezTo>
                  <a:cubicBezTo>
                    <a:pt x="168" y="161"/>
                    <a:pt x="168" y="161"/>
                    <a:pt x="167" y="161"/>
                  </a:cubicBezTo>
                  <a:cubicBezTo>
                    <a:pt x="164" y="161"/>
                    <a:pt x="163" y="162"/>
                    <a:pt x="162" y="163"/>
                  </a:cubicBezTo>
                  <a:cubicBezTo>
                    <a:pt x="161" y="164"/>
                    <a:pt x="158" y="164"/>
                    <a:pt x="158" y="164"/>
                  </a:cubicBezTo>
                  <a:cubicBezTo>
                    <a:pt x="155" y="165"/>
                    <a:pt x="154" y="161"/>
                    <a:pt x="151" y="162"/>
                  </a:cubicBezTo>
                  <a:cubicBezTo>
                    <a:pt x="148" y="163"/>
                    <a:pt x="146" y="163"/>
                    <a:pt x="143" y="165"/>
                  </a:cubicBezTo>
                  <a:cubicBezTo>
                    <a:pt x="142" y="164"/>
                    <a:pt x="140" y="164"/>
                    <a:pt x="139" y="164"/>
                  </a:cubicBezTo>
                  <a:cubicBezTo>
                    <a:pt x="138" y="164"/>
                    <a:pt x="138" y="165"/>
                    <a:pt x="137" y="166"/>
                  </a:cubicBezTo>
                  <a:cubicBezTo>
                    <a:pt x="135" y="167"/>
                    <a:pt x="133" y="164"/>
                    <a:pt x="130" y="165"/>
                  </a:cubicBezTo>
                  <a:cubicBezTo>
                    <a:pt x="124" y="166"/>
                    <a:pt x="118" y="167"/>
                    <a:pt x="111" y="167"/>
                  </a:cubicBezTo>
                  <a:cubicBezTo>
                    <a:pt x="110" y="167"/>
                    <a:pt x="109" y="168"/>
                    <a:pt x="108" y="168"/>
                  </a:cubicBezTo>
                  <a:cubicBezTo>
                    <a:pt x="105" y="168"/>
                    <a:pt x="103" y="168"/>
                    <a:pt x="100" y="168"/>
                  </a:cubicBezTo>
                  <a:cubicBezTo>
                    <a:pt x="95" y="170"/>
                    <a:pt x="88" y="169"/>
                    <a:pt x="84" y="167"/>
                  </a:cubicBezTo>
                  <a:cubicBezTo>
                    <a:pt x="84" y="165"/>
                    <a:pt x="86" y="162"/>
                    <a:pt x="85" y="159"/>
                  </a:cubicBezTo>
                  <a:cubicBezTo>
                    <a:pt x="85" y="159"/>
                    <a:pt x="84" y="158"/>
                    <a:pt x="84" y="157"/>
                  </a:cubicBezTo>
                  <a:cubicBezTo>
                    <a:pt x="83" y="156"/>
                    <a:pt x="84" y="153"/>
                    <a:pt x="84" y="152"/>
                  </a:cubicBezTo>
                  <a:cubicBezTo>
                    <a:pt x="83" y="151"/>
                    <a:pt x="84" y="149"/>
                    <a:pt x="84" y="147"/>
                  </a:cubicBezTo>
                  <a:cubicBezTo>
                    <a:pt x="84" y="147"/>
                    <a:pt x="84" y="147"/>
                    <a:pt x="84" y="147"/>
                  </a:cubicBezTo>
                  <a:cubicBezTo>
                    <a:pt x="86" y="145"/>
                    <a:pt x="87" y="142"/>
                    <a:pt x="88" y="139"/>
                  </a:cubicBezTo>
                  <a:cubicBezTo>
                    <a:pt x="92" y="137"/>
                    <a:pt x="97" y="139"/>
                    <a:pt x="100" y="140"/>
                  </a:cubicBezTo>
                  <a:cubicBezTo>
                    <a:pt x="102" y="140"/>
                    <a:pt x="103" y="140"/>
                    <a:pt x="104" y="140"/>
                  </a:cubicBezTo>
                  <a:cubicBezTo>
                    <a:pt x="104" y="140"/>
                    <a:pt x="107" y="141"/>
                    <a:pt x="109" y="141"/>
                  </a:cubicBezTo>
                  <a:cubicBezTo>
                    <a:pt x="116" y="138"/>
                    <a:pt x="131" y="140"/>
                    <a:pt x="141" y="140"/>
                  </a:cubicBezTo>
                  <a:cubicBezTo>
                    <a:pt x="142" y="139"/>
                    <a:pt x="142" y="137"/>
                    <a:pt x="144" y="136"/>
                  </a:cubicBezTo>
                  <a:cubicBezTo>
                    <a:pt x="144" y="135"/>
                    <a:pt x="144" y="135"/>
                    <a:pt x="143" y="134"/>
                  </a:cubicBezTo>
                  <a:cubicBezTo>
                    <a:pt x="142" y="133"/>
                    <a:pt x="138" y="129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5" y="128"/>
                    <a:pt x="133" y="127"/>
                    <a:pt x="132" y="126"/>
                  </a:cubicBezTo>
                  <a:cubicBezTo>
                    <a:pt x="131" y="127"/>
                    <a:pt x="121" y="124"/>
                    <a:pt x="118" y="123"/>
                  </a:cubicBezTo>
                  <a:cubicBezTo>
                    <a:pt x="113" y="123"/>
                    <a:pt x="109" y="123"/>
                    <a:pt x="105" y="123"/>
                  </a:cubicBezTo>
                  <a:cubicBezTo>
                    <a:pt x="100" y="124"/>
                    <a:pt x="91" y="125"/>
                    <a:pt x="87" y="124"/>
                  </a:cubicBezTo>
                  <a:cubicBezTo>
                    <a:pt x="85" y="117"/>
                    <a:pt x="85" y="109"/>
                    <a:pt x="88" y="103"/>
                  </a:cubicBezTo>
                  <a:cubicBezTo>
                    <a:pt x="92" y="102"/>
                    <a:pt x="98" y="101"/>
                    <a:pt x="102" y="103"/>
                  </a:cubicBezTo>
                  <a:cubicBezTo>
                    <a:pt x="102" y="103"/>
                    <a:pt x="108" y="102"/>
                    <a:pt x="108" y="102"/>
                  </a:cubicBezTo>
                  <a:cubicBezTo>
                    <a:pt x="110" y="104"/>
                    <a:pt x="119" y="103"/>
                    <a:pt x="119" y="103"/>
                  </a:cubicBezTo>
                  <a:cubicBezTo>
                    <a:pt x="120" y="103"/>
                    <a:pt x="120" y="103"/>
                    <a:pt x="120" y="103"/>
                  </a:cubicBezTo>
                  <a:cubicBezTo>
                    <a:pt x="121" y="103"/>
                    <a:pt x="121" y="103"/>
                    <a:pt x="121" y="103"/>
                  </a:cubicBezTo>
                  <a:cubicBezTo>
                    <a:pt x="127" y="103"/>
                    <a:pt x="133" y="103"/>
                    <a:pt x="139" y="103"/>
                  </a:cubicBezTo>
                  <a:cubicBezTo>
                    <a:pt x="140" y="102"/>
                    <a:pt x="141" y="102"/>
                    <a:pt x="141" y="101"/>
                  </a:cubicBezTo>
                  <a:cubicBezTo>
                    <a:pt x="141" y="97"/>
                    <a:pt x="138" y="93"/>
                    <a:pt x="135" y="91"/>
                  </a:cubicBezTo>
                  <a:cubicBezTo>
                    <a:pt x="133" y="90"/>
                    <a:pt x="131" y="92"/>
                    <a:pt x="128" y="91"/>
                  </a:cubicBezTo>
                  <a:cubicBezTo>
                    <a:pt x="128" y="91"/>
                    <a:pt x="125" y="90"/>
                    <a:pt x="124" y="90"/>
                  </a:cubicBezTo>
                  <a:cubicBezTo>
                    <a:pt x="124" y="90"/>
                    <a:pt x="123" y="89"/>
                    <a:pt x="123" y="89"/>
                  </a:cubicBezTo>
                  <a:cubicBezTo>
                    <a:pt x="122" y="89"/>
                    <a:pt x="122" y="90"/>
                    <a:pt x="122" y="90"/>
                  </a:cubicBezTo>
                  <a:cubicBezTo>
                    <a:pt x="120" y="91"/>
                    <a:pt x="118" y="89"/>
                    <a:pt x="117" y="89"/>
                  </a:cubicBezTo>
                  <a:cubicBezTo>
                    <a:pt x="116" y="89"/>
                    <a:pt x="102" y="90"/>
                    <a:pt x="101" y="90"/>
                  </a:cubicBezTo>
                  <a:cubicBezTo>
                    <a:pt x="99" y="90"/>
                    <a:pt x="90" y="91"/>
                    <a:pt x="88" y="91"/>
                  </a:cubicBezTo>
                  <a:cubicBezTo>
                    <a:pt x="85" y="89"/>
                    <a:pt x="83" y="86"/>
                    <a:pt x="82" y="84"/>
                  </a:cubicBezTo>
                  <a:cubicBezTo>
                    <a:pt x="82" y="82"/>
                    <a:pt x="82" y="80"/>
                    <a:pt x="81" y="79"/>
                  </a:cubicBezTo>
                  <a:cubicBezTo>
                    <a:pt x="80" y="79"/>
                    <a:pt x="80" y="79"/>
                    <a:pt x="80" y="79"/>
                  </a:cubicBezTo>
                  <a:cubicBezTo>
                    <a:pt x="78" y="82"/>
                    <a:pt x="75" y="83"/>
                    <a:pt x="73" y="86"/>
                  </a:cubicBezTo>
                  <a:cubicBezTo>
                    <a:pt x="72" y="87"/>
                    <a:pt x="73" y="90"/>
                    <a:pt x="72" y="91"/>
                  </a:cubicBezTo>
                  <a:cubicBezTo>
                    <a:pt x="68" y="93"/>
                    <a:pt x="59" y="90"/>
                    <a:pt x="55" y="91"/>
                  </a:cubicBezTo>
                  <a:cubicBezTo>
                    <a:pt x="54" y="91"/>
                    <a:pt x="51" y="90"/>
                    <a:pt x="49" y="91"/>
                  </a:cubicBezTo>
                  <a:cubicBezTo>
                    <a:pt x="41" y="93"/>
                    <a:pt x="34" y="93"/>
                    <a:pt x="28" y="89"/>
                  </a:cubicBezTo>
                  <a:cubicBezTo>
                    <a:pt x="26" y="88"/>
                    <a:pt x="25" y="89"/>
                    <a:pt x="24" y="86"/>
                  </a:cubicBezTo>
                  <a:cubicBezTo>
                    <a:pt x="24" y="86"/>
                    <a:pt x="24" y="78"/>
                    <a:pt x="25" y="76"/>
                  </a:cubicBezTo>
                  <a:cubicBezTo>
                    <a:pt x="26" y="67"/>
                    <a:pt x="23" y="61"/>
                    <a:pt x="20" y="54"/>
                  </a:cubicBezTo>
                  <a:cubicBezTo>
                    <a:pt x="19" y="53"/>
                    <a:pt x="21" y="50"/>
                    <a:pt x="21" y="48"/>
                  </a:cubicBezTo>
                  <a:cubicBezTo>
                    <a:pt x="22" y="48"/>
                    <a:pt x="22" y="46"/>
                    <a:pt x="23" y="45"/>
                  </a:cubicBezTo>
                  <a:cubicBezTo>
                    <a:pt x="24" y="45"/>
                    <a:pt x="27" y="45"/>
                    <a:pt x="28" y="44"/>
                  </a:cubicBezTo>
                  <a:cubicBezTo>
                    <a:pt x="30" y="43"/>
                    <a:pt x="34" y="43"/>
                    <a:pt x="35" y="43"/>
                  </a:cubicBezTo>
                  <a:cubicBezTo>
                    <a:pt x="37" y="42"/>
                    <a:pt x="46" y="38"/>
                    <a:pt x="46" y="37"/>
                  </a:cubicBezTo>
                  <a:cubicBezTo>
                    <a:pt x="47" y="37"/>
                    <a:pt x="47" y="37"/>
                    <a:pt x="48" y="37"/>
                  </a:cubicBezTo>
                  <a:cubicBezTo>
                    <a:pt x="49" y="37"/>
                    <a:pt x="50" y="34"/>
                    <a:pt x="52" y="33"/>
                  </a:cubicBezTo>
                  <a:cubicBezTo>
                    <a:pt x="53" y="33"/>
                    <a:pt x="53" y="33"/>
                    <a:pt x="54" y="33"/>
                  </a:cubicBezTo>
                  <a:cubicBezTo>
                    <a:pt x="54" y="32"/>
                    <a:pt x="54" y="32"/>
                    <a:pt x="55" y="31"/>
                  </a:cubicBezTo>
                  <a:cubicBezTo>
                    <a:pt x="56" y="31"/>
                    <a:pt x="56" y="31"/>
                    <a:pt x="57" y="30"/>
                  </a:cubicBezTo>
                  <a:cubicBezTo>
                    <a:pt x="66" y="24"/>
                    <a:pt x="76" y="24"/>
                    <a:pt x="87" y="26"/>
                  </a:cubicBezTo>
                  <a:cubicBezTo>
                    <a:pt x="87" y="27"/>
                    <a:pt x="88" y="28"/>
                    <a:pt x="88" y="30"/>
                  </a:cubicBezTo>
                  <a:cubicBezTo>
                    <a:pt x="90" y="31"/>
                    <a:pt x="91" y="32"/>
                    <a:pt x="93" y="33"/>
                  </a:cubicBezTo>
                  <a:cubicBezTo>
                    <a:pt x="92" y="34"/>
                    <a:pt x="92" y="35"/>
                    <a:pt x="92" y="36"/>
                  </a:cubicBezTo>
                  <a:cubicBezTo>
                    <a:pt x="91" y="37"/>
                    <a:pt x="88" y="38"/>
                    <a:pt x="88" y="40"/>
                  </a:cubicBezTo>
                  <a:cubicBezTo>
                    <a:pt x="87" y="41"/>
                    <a:pt x="87" y="43"/>
                    <a:pt x="86" y="44"/>
                  </a:cubicBezTo>
                  <a:cubicBezTo>
                    <a:pt x="84" y="48"/>
                    <a:pt x="78" y="55"/>
                    <a:pt x="74" y="57"/>
                  </a:cubicBezTo>
                  <a:cubicBezTo>
                    <a:pt x="71" y="58"/>
                    <a:pt x="68" y="56"/>
                    <a:pt x="65" y="57"/>
                  </a:cubicBezTo>
                  <a:cubicBezTo>
                    <a:pt x="65" y="57"/>
                    <a:pt x="58" y="57"/>
                    <a:pt x="56" y="57"/>
                  </a:cubicBezTo>
                  <a:cubicBezTo>
                    <a:pt x="53" y="58"/>
                    <a:pt x="50" y="59"/>
                    <a:pt x="47" y="60"/>
                  </a:cubicBezTo>
                  <a:cubicBezTo>
                    <a:pt x="44" y="61"/>
                    <a:pt x="41" y="59"/>
                    <a:pt x="39" y="61"/>
                  </a:cubicBezTo>
                  <a:cubicBezTo>
                    <a:pt x="38" y="62"/>
                    <a:pt x="37" y="62"/>
                    <a:pt x="36" y="63"/>
                  </a:cubicBezTo>
                  <a:cubicBezTo>
                    <a:pt x="36" y="64"/>
                    <a:pt x="37" y="65"/>
                    <a:pt x="37" y="65"/>
                  </a:cubicBezTo>
                  <a:cubicBezTo>
                    <a:pt x="39" y="66"/>
                    <a:pt x="48" y="66"/>
                    <a:pt x="49" y="67"/>
                  </a:cubicBezTo>
                  <a:cubicBezTo>
                    <a:pt x="50" y="67"/>
                    <a:pt x="51" y="69"/>
                    <a:pt x="52" y="69"/>
                  </a:cubicBezTo>
                  <a:cubicBezTo>
                    <a:pt x="54" y="71"/>
                    <a:pt x="60" y="69"/>
                    <a:pt x="62" y="69"/>
                  </a:cubicBezTo>
                  <a:cubicBezTo>
                    <a:pt x="63" y="69"/>
                    <a:pt x="63" y="69"/>
                    <a:pt x="64" y="69"/>
                  </a:cubicBezTo>
                  <a:cubicBezTo>
                    <a:pt x="65" y="69"/>
                    <a:pt x="66" y="69"/>
                    <a:pt x="67" y="69"/>
                  </a:cubicBezTo>
                  <a:cubicBezTo>
                    <a:pt x="70" y="69"/>
                    <a:pt x="73" y="67"/>
                    <a:pt x="78" y="68"/>
                  </a:cubicBezTo>
                  <a:cubicBezTo>
                    <a:pt x="81" y="69"/>
                    <a:pt x="84" y="68"/>
                    <a:pt x="88" y="68"/>
                  </a:cubicBezTo>
                  <a:cubicBezTo>
                    <a:pt x="89" y="68"/>
                    <a:pt x="91" y="68"/>
                    <a:pt x="92" y="68"/>
                  </a:cubicBezTo>
                  <a:cubicBezTo>
                    <a:pt x="94" y="69"/>
                    <a:pt x="96" y="67"/>
                    <a:pt x="99" y="68"/>
                  </a:cubicBezTo>
                  <a:cubicBezTo>
                    <a:pt x="104" y="70"/>
                    <a:pt x="120" y="68"/>
                    <a:pt x="124" y="67"/>
                  </a:cubicBezTo>
                  <a:cubicBezTo>
                    <a:pt x="125" y="67"/>
                    <a:pt x="126" y="68"/>
                    <a:pt x="127" y="68"/>
                  </a:cubicBezTo>
                  <a:cubicBezTo>
                    <a:pt x="129" y="67"/>
                    <a:pt x="130" y="67"/>
                    <a:pt x="133" y="67"/>
                  </a:cubicBezTo>
                  <a:cubicBezTo>
                    <a:pt x="133" y="67"/>
                    <a:pt x="133" y="67"/>
                    <a:pt x="133" y="67"/>
                  </a:cubicBezTo>
                  <a:cubicBezTo>
                    <a:pt x="135" y="66"/>
                    <a:pt x="141" y="66"/>
                    <a:pt x="144" y="65"/>
                  </a:cubicBezTo>
                  <a:cubicBezTo>
                    <a:pt x="148" y="64"/>
                    <a:pt x="149" y="67"/>
                    <a:pt x="151" y="63"/>
                  </a:cubicBezTo>
                  <a:cubicBezTo>
                    <a:pt x="151" y="63"/>
                    <a:pt x="151" y="63"/>
                    <a:pt x="151" y="63"/>
                  </a:cubicBezTo>
                  <a:cubicBezTo>
                    <a:pt x="150" y="62"/>
                    <a:pt x="150" y="62"/>
                    <a:pt x="149" y="61"/>
                  </a:cubicBezTo>
                  <a:cubicBezTo>
                    <a:pt x="148" y="61"/>
                    <a:pt x="148" y="61"/>
                    <a:pt x="147" y="61"/>
                  </a:cubicBezTo>
                  <a:cubicBezTo>
                    <a:pt x="146" y="61"/>
                    <a:pt x="146" y="58"/>
                    <a:pt x="145" y="58"/>
                  </a:cubicBezTo>
                  <a:cubicBezTo>
                    <a:pt x="140" y="55"/>
                    <a:pt x="132" y="56"/>
                    <a:pt x="129" y="57"/>
                  </a:cubicBezTo>
                  <a:cubicBezTo>
                    <a:pt x="129" y="58"/>
                    <a:pt x="126" y="56"/>
                    <a:pt x="125" y="57"/>
                  </a:cubicBezTo>
                  <a:cubicBezTo>
                    <a:pt x="123" y="57"/>
                    <a:pt x="124" y="56"/>
                    <a:pt x="122" y="56"/>
                  </a:cubicBezTo>
                  <a:cubicBezTo>
                    <a:pt x="121" y="55"/>
                    <a:pt x="111" y="57"/>
                    <a:pt x="110" y="57"/>
                  </a:cubicBezTo>
                  <a:cubicBezTo>
                    <a:pt x="110" y="57"/>
                    <a:pt x="96" y="56"/>
                    <a:pt x="96" y="56"/>
                  </a:cubicBezTo>
                  <a:cubicBezTo>
                    <a:pt x="95" y="56"/>
                    <a:pt x="95" y="56"/>
                    <a:pt x="94" y="56"/>
                  </a:cubicBezTo>
                  <a:cubicBezTo>
                    <a:pt x="93" y="55"/>
                    <a:pt x="92" y="54"/>
                    <a:pt x="90" y="54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90" y="50"/>
                    <a:pt x="99" y="43"/>
                    <a:pt x="102" y="43"/>
                  </a:cubicBezTo>
                  <a:cubicBezTo>
                    <a:pt x="105" y="42"/>
                    <a:pt x="108" y="41"/>
                    <a:pt x="108" y="38"/>
                  </a:cubicBezTo>
                  <a:cubicBezTo>
                    <a:pt x="109" y="38"/>
                    <a:pt x="111" y="37"/>
                    <a:pt x="112" y="37"/>
                  </a:cubicBezTo>
                  <a:cubicBezTo>
                    <a:pt x="113" y="36"/>
                    <a:pt x="113" y="34"/>
                    <a:pt x="113" y="33"/>
                  </a:cubicBezTo>
                  <a:cubicBezTo>
                    <a:pt x="119" y="24"/>
                    <a:pt x="103" y="13"/>
                    <a:pt x="97" y="9"/>
                  </a:cubicBezTo>
                  <a:cubicBezTo>
                    <a:pt x="97" y="9"/>
                    <a:pt x="92" y="8"/>
                    <a:pt x="91" y="8"/>
                  </a:cubicBezTo>
                  <a:cubicBezTo>
                    <a:pt x="91" y="9"/>
                    <a:pt x="90" y="8"/>
                    <a:pt x="90" y="8"/>
                  </a:cubicBezTo>
                  <a:cubicBezTo>
                    <a:pt x="89" y="7"/>
                    <a:pt x="80" y="6"/>
                    <a:pt x="80" y="5"/>
                  </a:cubicBezTo>
                  <a:cubicBezTo>
                    <a:pt x="78" y="4"/>
                    <a:pt x="79" y="3"/>
                    <a:pt x="78" y="3"/>
                  </a:cubicBezTo>
                  <a:cubicBezTo>
                    <a:pt x="77" y="3"/>
                    <a:pt x="76" y="3"/>
                    <a:pt x="75" y="3"/>
                  </a:cubicBezTo>
                  <a:cubicBezTo>
                    <a:pt x="74" y="2"/>
                    <a:pt x="73" y="1"/>
                    <a:pt x="71" y="0"/>
                  </a:cubicBezTo>
                  <a:cubicBezTo>
                    <a:pt x="71" y="0"/>
                    <a:pt x="70" y="0"/>
                    <a:pt x="70" y="0"/>
                  </a:cubicBezTo>
                  <a:cubicBezTo>
                    <a:pt x="70" y="0"/>
                    <a:pt x="69" y="1"/>
                    <a:pt x="69" y="1"/>
                  </a:cubicBezTo>
                  <a:cubicBezTo>
                    <a:pt x="68" y="1"/>
                    <a:pt x="68" y="1"/>
                    <a:pt x="67" y="0"/>
                  </a:cubicBezTo>
                  <a:cubicBezTo>
                    <a:pt x="67" y="1"/>
                    <a:pt x="62" y="1"/>
                    <a:pt x="60" y="1"/>
                  </a:cubicBezTo>
                  <a:cubicBezTo>
                    <a:pt x="59" y="2"/>
                    <a:pt x="58" y="4"/>
                    <a:pt x="56" y="5"/>
                  </a:cubicBezTo>
                  <a:cubicBezTo>
                    <a:pt x="56" y="7"/>
                    <a:pt x="56" y="10"/>
                    <a:pt x="58" y="10"/>
                  </a:cubicBezTo>
                  <a:cubicBezTo>
                    <a:pt x="57" y="12"/>
                    <a:pt x="57" y="13"/>
                    <a:pt x="56" y="14"/>
                  </a:cubicBezTo>
                  <a:cubicBezTo>
                    <a:pt x="56" y="15"/>
                    <a:pt x="51" y="17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49" y="20"/>
                    <a:pt x="48" y="19"/>
                    <a:pt x="47" y="20"/>
                  </a:cubicBezTo>
                  <a:cubicBezTo>
                    <a:pt x="47" y="20"/>
                    <a:pt x="47" y="21"/>
                    <a:pt x="47" y="21"/>
                  </a:cubicBezTo>
                  <a:cubicBezTo>
                    <a:pt x="46" y="21"/>
                    <a:pt x="44" y="21"/>
                    <a:pt x="43" y="22"/>
                  </a:cubicBezTo>
                  <a:cubicBezTo>
                    <a:pt x="43" y="23"/>
                    <a:pt x="42" y="24"/>
                    <a:pt x="41" y="24"/>
                  </a:cubicBezTo>
                  <a:cubicBezTo>
                    <a:pt x="41" y="25"/>
                    <a:pt x="37" y="25"/>
                    <a:pt x="36" y="26"/>
                  </a:cubicBezTo>
                  <a:cubicBezTo>
                    <a:pt x="36" y="27"/>
                    <a:pt x="36" y="27"/>
                    <a:pt x="36" y="28"/>
                  </a:cubicBezTo>
                  <a:cubicBezTo>
                    <a:pt x="35" y="28"/>
                    <a:pt x="30" y="30"/>
                    <a:pt x="30" y="31"/>
                  </a:cubicBezTo>
                  <a:cubicBezTo>
                    <a:pt x="29" y="32"/>
                    <a:pt x="28" y="34"/>
                    <a:pt x="27" y="34"/>
                  </a:cubicBezTo>
                  <a:cubicBezTo>
                    <a:pt x="24" y="36"/>
                    <a:pt x="22" y="37"/>
                    <a:pt x="19" y="38"/>
                  </a:cubicBezTo>
                  <a:cubicBezTo>
                    <a:pt x="17" y="38"/>
                    <a:pt x="17" y="38"/>
                    <a:pt x="17" y="37"/>
                  </a:cubicBezTo>
                  <a:cubicBezTo>
                    <a:pt x="16" y="38"/>
                    <a:pt x="9" y="42"/>
                    <a:pt x="9" y="43"/>
                  </a:cubicBezTo>
                  <a:cubicBezTo>
                    <a:pt x="6" y="43"/>
                    <a:pt x="3" y="44"/>
                    <a:pt x="1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7"/>
                    <a:pt x="0" y="47"/>
                  </a:cubicBezTo>
                  <a:cubicBezTo>
                    <a:pt x="2" y="47"/>
                    <a:pt x="2" y="47"/>
                    <a:pt x="3" y="47"/>
                  </a:cubicBezTo>
                  <a:cubicBezTo>
                    <a:pt x="4" y="48"/>
                    <a:pt x="4" y="49"/>
                    <a:pt x="4" y="49"/>
                  </a:cubicBezTo>
                  <a:cubicBezTo>
                    <a:pt x="4" y="50"/>
                    <a:pt x="8" y="51"/>
                    <a:pt x="9" y="51"/>
                  </a:cubicBezTo>
                  <a:cubicBezTo>
                    <a:pt x="10" y="51"/>
                    <a:pt x="10" y="51"/>
                    <a:pt x="10" y="52"/>
                  </a:cubicBezTo>
                  <a:cubicBezTo>
                    <a:pt x="12" y="51"/>
                    <a:pt x="13" y="50"/>
                    <a:pt x="14" y="50"/>
                  </a:cubicBezTo>
                  <a:cubicBezTo>
                    <a:pt x="14" y="50"/>
                    <a:pt x="15" y="50"/>
                    <a:pt x="15" y="50"/>
                  </a:cubicBezTo>
                  <a:cubicBezTo>
                    <a:pt x="15" y="51"/>
                    <a:pt x="15" y="50"/>
                    <a:pt x="15" y="51"/>
                  </a:cubicBezTo>
                  <a:cubicBezTo>
                    <a:pt x="15" y="56"/>
                    <a:pt x="14" y="62"/>
                    <a:pt x="13" y="64"/>
                  </a:cubicBezTo>
                  <a:cubicBezTo>
                    <a:pt x="13" y="67"/>
                    <a:pt x="13" y="69"/>
                    <a:pt x="13" y="72"/>
                  </a:cubicBezTo>
                  <a:cubicBezTo>
                    <a:pt x="12" y="75"/>
                    <a:pt x="14" y="76"/>
                    <a:pt x="14" y="78"/>
                  </a:cubicBezTo>
                  <a:cubicBezTo>
                    <a:pt x="15" y="80"/>
                    <a:pt x="14" y="84"/>
                    <a:pt x="15" y="86"/>
                  </a:cubicBezTo>
                  <a:cubicBezTo>
                    <a:pt x="15" y="86"/>
                    <a:pt x="15" y="87"/>
                    <a:pt x="15" y="87"/>
                  </a:cubicBezTo>
                  <a:cubicBezTo>
                    <a:pt x="15" y="87"/>
                    <a:pt x="13" y="96"/>
                    <a:pt x="13" y="97"/>
                  </a:cubicBezTo>
                  <a:cubicBezTo>
                    <a:pt x="14" y="98"/>
                    <a:pt x="14" y="99"/>
                    <a:pt x="15" y="99"/>
                  </a:cubicBezTo>
                  <a:cubicBezTo>
                    <a:pt x="15" y="100"/>
                    <a:pt x="14" y="103"/>
                    <a:pt x="14" y="104"/>
                  </a:cubicBezTo>
                  <a:cubicBezTo>
                    <a:pt x="14" y="104"/>
                    <a:pt x="15" y="105"/>
                    <a:pt x="15" y="106"/>
                  </a:cubicBezTo>
                  <a:cubicBezTo>
                    <a:pt x="15" y="106"/>
                    <a:pt x="14" y="110"/>
                    <a:pt x="14" y="111"/>
                  </a:cubicBezTo>
                  <a:cubicBezTo>
                    <a:pt x="14" y="111"/>
                    <a:pt x="15" y="111"/>
                    <a:pt x="15" y="112"/>
                  </a:cubicBezTo>
                  <a:cubicBezTo>
                    <a:pt x="16" y="112"/>
                    <a:pt x="14" y="115"/>
                    <a:pt x="15" y="117"/>
                  </a:cubicBezTo>
                  <a:cubicBezTo>
                    <a:pt x="16" y="120"/>
                    <a:pt x="16" y="127"/>
                    <a:pt x="14" y="130"/>
                  </a:cubicBezTo>
                  <a:cubicBezTo>
                    <a:pt x="14" y="131"/>
                    <a:pt x="15" y="133"/>
                    <a:pt x="15" y="134"/>
                  </a:cubicBezTo>
                  <a:cubicBezTo>
                    <a:pt x="14" y="134"/>
                    <a:pt x="13" y="135"/>
                    <a:pt x="14" y="136"/>
                  </a:cubicBezTo>
                  <a:cubicBezTo>
                    <a:pt x="14" y="138"/>
                    <a:pt x="13" y="138"/>
                    <a:pt x="13" y="139"/>
                  </a:cubicBezTo>
                  <a:cubicBezTo>
                    <a:pt x="14" y="143"/>
                    <a:pt x="13" y="147"/>
                    <a:pt x="12" y="149"/>
                  </a:cubicBezTo>
                  <a:cubicBezTo>
                    <a:pt x="13" y="153"/>
                    <a:pt x="12" y="157"/>
                    <a:pt x="12" y="159"/>
                  </a:cubicBezTo>
                  <a:cubicBezTo>
                    <a:pt x="12" y="161"/>
                    <a:pt x="13" y="164"/>
                    <a:pt x="11" y="165"/>
                  </a:cubicBezTo>
                  <a:cubicBezTo>
                    <a:pt x="11" y="168"/>
                    <a:pt x="13" y="172"/>
                    <a:pt x="10" y="174"/>
                  </a:cubicBezTo>
                  <a:cubicBezTo>
                    <a:pt x="12" y="177"/>
                    <a:pt x="11" y="180"/>
                    <a:pt x="10" y="183"/>
                  </a:cubicBezTo>
                  <a:cubicBezTo>
                    <a:pt x="10" y="183"/>
                    <a:pt x="10" y="183"/>
                    <a:pt x="10" y="184"/>
                  </a:cubicBezTo>
                  <a:cubicBezTo>
                    <a:pt x="11" y="184"/>
                    <a:pt x="11" y="185"/>
                    <a:pt x="11" y="186"/>
                  </a:cubicBezTo>
                  <a:cubicBezTo>
                    <a:pt x="11" y="188"/>
                    <a:pt x="10" y="189"/>
                    <a:pt x="10" y="191"/>
                  </a:cubicBezTo>
                  <a:cubicBezTo>
                    <a:pt x="10" y="192"/>
                    <a:pt x="9" y="194"/>
                    <a:pt x="10" y="196"/>
                  </a:cubicBezTo>
                  <a:cubicBezTo>
                    <a:pt x="11" y="200"/>
                    <a:pt x="12" y="206"/>
                    <a:pt x="13" y="211"/>
                  </a:cubicBezTo>
                  <a:cubicBezTo>
                    <a:pt x="14" y="211"/>
                    <a:pt x="14" y="211"/>
                    <a:pt x="14" y="211"/>
                  </a:cubicBezTo>
                  <a:cubicBezTo>
                    <a:pt x="16" y="210"/>
                    <a:pt x="15" y="210"/>
                    <a:pt x="16" y="208"/>
                  </a:cubicBezTo>
                  <a:cubicBezTo>
                    <a:pt x="16" y="207"/>
                    <a:pt x="18" y="206"/>
                    <a:pt x="18" y="205"/>
                  </a:cubicBezTo>
                  <a:cubicBezTo>
                    <a:pt x="19" y="204"/>
                    <a:pt x="19" y="203"/>
                    <a:pt x="19" y="202"/>
                  </a:cubicBezTo>
                  <a:cubicBezTo>
                    <a:pt x="21" y="200"/>
                    <a:pt x="25" y="198"/>
                    <a:pt x="27" y="196"/>
                  </a:cubicBezTo>
                  <a:cubicBezTo>
                    <a:pt x="29" y="196"/>
                    <a:pt x="33" y="196"/>
                    <a:pt x="34" y="194"/>
                  </a:cubicBezTo>
                  <a:cubicBezTo>
                    <a:pt x="36" y="194"/>
                    <a:pt x="36" y="195"/>
                    <a:pt x="37" y="195"/>
                  </a:cubicBezTo>
                  <a:cubicBezTo>
                    <a:pt x="39" y="195"/>
                    <a:pt x="39" y="194"/>
                    <a:pt x="40" y="193"/>
                  </a:cubicBezTo>
                  <a:cubicBezTo>
                    <a:pt x="43" y="192"/>
                    <a:pt x="46" y="193"/>
                    <a:pt x="48" y="191"/>
                  </a:cubicBezTo>
                  <a:cubicBezTo>
                    <a:pt x="51" y="190"/>
                    <a:pt x="51" y="193"/>
                    <a:pt x="53" y="193"/>
                  </a:cubicBezTo>
                  <a:cubicBezTo>
                    <a:pt x="54" y="192"/>
                    <a:pt x="55" y="192"/>
                    <a:pt x="55" y="191"/>
                  </a:cubicBezTo>
                  <a:cubicBezTo>
                    <a:pt x="55" y="191"/>
                    <a:pt x="56" y="191"/>
                    <a:pt x="56" y="191"/>
                  </a:cubicBezTo>
                  <a:cubicBezTo>
                    <a:pt x="56" y="192"/>
                    <a:pt x="56" y="192"/>
                    <a:pt x="56" y="192"/>
                  </a:cubicBezTo>
                  <a:cubicBezTo>
                    <a:pt x="58" y="191"/>
                    <a:pt x="64" y="190"/>
                    <a:pt x="66" y="191"/>
                  </a:cubicBezTo>
                  <a:cubicBezTo>
                    <a:pt x="66" y="191"/>
                    <a:pt x="67" y="191"/>
                    <a:pt x="67" y="191"/>
                  </a:cubicBezTo>
                  <a:cubicBezTo>
                    <a:pt x="67" y="191"/>
                    <a:pt x="67" y="191"/>
                    <a:pt x="67" y="191"/>
                  </a:cubicBezTo>
                  <a:cubicBezTo>
                    <a:pt x="68" y="191"/>
                    <a:pt x="68" y="191"/>
                    <a:pt x="68" y="191"/>
                  </a:cubicBezTo>
                  <a:cubicBezTo>
                    <a:pt x="70" y="191"/>
                    <a:pt x="71" y="191"/>
                    <a:pt x="72" y="192"/>
                  </a:cubicBezTo>
                  <a:cubicBezTo>
                    <a:pt x="73" y="191"/>
                    <a:pt x="79" y="192"/>
                    <a:pt x="79" y="192"/>
                  </a:cubicBezTo>
                  <a:cubicBezTo>
                    <a:pt x="81" y="192"/>
                    <a:pt x="90" y="192"/>
                    <a:pt x="91" y="191"/>
                  </a:cubicBezTo>
                  <a:cubicBezTo>
                    <a:pt x="93" y="191"/>
                    <a:pt x="94" y="194"/>
                    <a:pt x="97" y="193"/>
                  </a:cubicBezTo>
                  <a:cubicBezTo>
                    <a:pt x="100" y="192"/>
                    <a:pt x="108" y="195"/>
                    <a:pt x="111" y="196"/>
                  </a:cubicBezTo>
                  <a:cubicBezTo>
                    <a:pt x="112" y="196"/>
                    <a:pt x="113" y="195"/>
                    <a:pt x="114" y="195"/>
                  </a:cubicBezTo>
                  <a:cubicBezTo>
                    <a:pt x="116" y="196"/>
                    <a:pt x="117" y="197"/>
                    <a:pt x="119" y="196"/>
                  </a:cubicBezTo>
                  <a:cubicBezTo>
                    <a:pt x="122" y="195"/>
                    <a:pt x="128" y="200"/>
                    <a:pt x="130" y="200"/>
                  </a:cubicBezTo>
                  <a:cubicBezTo>
                    <a:pt x="132" y="199"/>
                    <a:pt x="142" y="200"/>
                    <a:pt x="144" y="202"/>
                  </a:cubicBezTo>
                  <a:cubicBezTo>
                    <a:pt x="145" y="202"/>
                    <a:pt x="146" y="202"/>
                    <a:pt x="147" y="202"/>
                  </a:cubicBezTo>
                  <a:cubicBezTo>
                    <a:pt x="149" y="202"/>
                    <a:pt x="152" y="204"/>
                    <a:pt x="155" y="203"/>
                  </a:cubicBezTo>
                  <a:cubicBezTo>
                    <a:pt x="160" y="201"/>
                    <a:pt x="161" y="200"/>
                    <a:pt x="166" y="197"/>
                  </a:cubicBezTo>
                  <a:cubicBezTo>
                    <a:pt x="171" y="193"/>
                    <a:pt x="166" y="176"/>
                    <a:pt x="167" y="171"/>
                  </a:cubicBezTo>
                  <a:close/>
                  <a:moveTo>
                    <a:pt x="70" y="155"/>
                  </a:moveTo>
                  <a:cubicBezTo>
                    <a:pt x="70" y="157"/>
                    <a:pt x="70" y="159"/>
                    <a:pt x="70" y="161"/>
                  </a:cubicBezTo>
                  <a:cubicBezTo>
                    <a:pt x="70" y="162"/>
                    <a:pt x="69" y="167"/>
                    <a:pt x="69" y="168"/>
                  </a:cubicBezTo>
                  <a:cubicBezTo>
                    <a:pt x="64" y="172"/>
                    <a:pt x="49" y="171"/>
                    <a:pt x="42" y="171"/>
                  </a:cubicBezTo>
                  <a:cubicBezTo>
                    <a:pt x="38" y="172"/>
                    <a:pt x="36" y="173"/>
                    <a:pt x="32" y="17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0" y="171"/>
                    <a:pt x="30" y="169"/>
                    <a:pt x="30" y="168"/>
                  </a:cubicBezTo>
                  <a:cubicBezTo>
                    <a:pt x="29" y="167"/>
                    <a:pt x="26" y="166"/>
                    <a:pt x="25" y="165"/>
                  </a:cubicBezTo>
                  <a:cubicBezTo>
                    <a:pt x="25" y="163"/>
                    <a:pt x="24" y="161"/>
                    <a:pt x="23" y="160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24" y="158"/>
                    <a:pt x="23" y="154"/>
                    <a:pt x="23" y="152"/>
                  </a:cubicBezTo>
                  <a:cubicBezTo>
                    <a:pt x="25" y="151"/>
                    <a:pt x="24" y="149"/>
                    <a:pt x="26" y="148"/>
                  </a:cubicBezTo>
                  <a:cubicBezTo>
                    <a:pt x="26" y="149"/>
                    <a:pt x="29" y="146"/>
                    <a:pt x="32" y="146"/>
                  </a:cubicBezTo>
                  <a:cubicBezTo>
                    <a:pt x="34" y="146"/>
                    <a:pt x="35" y="143"/>
                    <a:pt x="37" y="143"/>
                  </a:cubicBezTo>
                  <a:cubicBezTo>
                    <a:pt x="40" y="142"/>
                    <a:pt x="42" y="143"/>
                    <a:pt x="45" y="143"/>
                  </a:cubicBezTo>
                  <a:cubicBezTo>
                    <a:pt x="47" y="142"/>
                    <a:pt x="50" y="142"/>
                    <a:pt x="51" y="142"/>
                  </a:cubicBezTo>
                  <a:cubicBezTo>
                    <a:pt x="56" y="141"/>
                    <a:pt x="65" y="144"/>
                    <a:pt x="67" y="141"/>
                  </a:cubicBezTo>
                  <a:cubicBezTo>
                    <a:pt x="68" y="141"/>
                    <a:pt x="68" y="141"/>
                    <a:pt x="69" y="141"/>
                  </a:cubicBezTo>
                  <a:cubicBezTo>
                    <a:pt x="70" y="144"/>
                    <a:pt x="70" y="146"/>
                    <a:pt x="71" y="149"/>
                  </a:cubicBezTo>
                  <a:cubicBezTo>
                    <a:pt x="72" y="152"/>
                    <a:pt x="69" y="153"/>
                    <a:pt x="70" y="155"/>
                  </a:cubicBezTo>
                  <a:close/>
                  <a:moveTo>
                    <a:pt x="70" y="124"/>
                  </a:moveTo>
                  <a:cubicBezTo>
                    <a:pt x="70" y="123"/>
                    <a:pt x="70" y="123"/>
                    <a:pt x="70" y="123"/>
                  </a:cubicBezTo>
                  <a:cubicBezTo>
                    <a:pt x="70" y="123"/>
                    <a:pt x="70" y="124"/>
                    <a:pt x="70" y="124"/>
                  </a:cubicBezTo>
                  <a:cubicBezTo>
                    <a:pt x="70" y="124"/>
                    <a:pt x="62" y="127"/>
                    <a:pt x="62" y="127"/>
                  </a:cubicBezTo>
                  <a:cubicBezTo>
                    <a:pt x="62" y="127"/>
                    <a:pt x="55" y="128"/>
                    <a:pt x="54" y="129"/>
                  </a:cubicBezTo>
                  <a:cubicBezTo>
                    <a:pt x="54" y="129"/>
                    <a:pt x="53" y="129"/>
                    <a:pt x="53" y="129"/>
                  </a:cubicBezTo>
                  <a:cubicBezTo>
                    <a:pt x="45" y="129"/>
                    <a:pt x="37" y="132"/>
                    <a:pt x="30" y="127"/>
                  </a:cubicBezTo>
                  <a:cubicBezTo>
                    <a:pt x="30" y="127"/>
                    <a:pt x="30" y="126"/>
                    <a:pt x="30" y="126"/>
                  </a:cubicBezTo>
                  <a:cubicBezTo>
                    <a:pt x="28" y="125"/>
                    <a:pt x="28" y="124"/>
                    <a:pt x="25" y="121"/>
                  </a:cubicBezTo>
                  <a:cubicBezTo>
                    <a:pt x="26" y="120"/>
                    <a:pt x="25" y="118"/>
                    <a:pt x="25" y="118"/>
                  </a:cubicBezTo>
                  <a:cubicBezTo>
                    <a:pt x="25" y="113"/>
                    <a:pt x="29" y="110"/>
                    <a:pt x="32" y="109"/>
                  </a:cubicBezTo>
                  <a:cubicBezTo>
                    <a:pt x="33" y="108"/>
                    <a:pt x="35" y="108"/>
                    <a:pt x="36" y="108"/>
                  </a:cubicBezTo>
                  <a:cubicBezTo>
                    <a:pt x="38" y="107"/>
                    <a:pt x="40" y="106"/>
                    <a:pt x="42" y="105"/>
                  </a:cubicBezTo>
                  <a:cubicBezTo>
                    <a:pt x="43" y="105"/>
                    <a:pt x="49" y="105"/>
                    <a:pt x="49" y="104"/>
                  </a:cubicBezTo>
                  <a:cubicBezTo>
                    <a:pt x="51" y="104"/>
                    <a:pt x="58" y="105"/>
                    <a:pt x="59" y="105"/>
                  </a:cubicBezTo>
                  <a:cubicBezTo>
                    <a:pt x="61" y="105"/>
                    <a:pt x="65" y="103"/>
                    <a:pt x="68" y="104"/>
                  </a:cubicBezTo>
                  <a:cubicBezTo>
                    <a:pt x="68" y="104"/>
                    <a:pt x="69" y="103"/>
                    <a:pt x="69" y="103"/>
                  </a:cubicBezTo>
                  <a:cubicBezTo>
                    <a:pt x="69" y="103"/>
                    <a:pt x="71" y="104"/>
                    <a:pt x="71" y="104"/>
                  </a:cubicBezTo>
                  <a:cubicBezTo>
                    <a:pt x="73" y="105"/>
                    <a:pt x="72" y="110"/>
                    <a:pt x="72" y="112"/>
                  </a:cubicBezTo>
                  <a:cubicBezTo>
                    <a:pt x="71" y="115"/>
                    <a:pt x="73" y="121"/>
                    <a:pt x="70" y="1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8" name="Freeform 59">
              <a:extLst>
                <a:ext uri="{FF2B5EF4-FFF2-40B4-BE49-F238E27FC236}">
                  <a16:creationId xmlns="" xmlns:a16="http://schemas.microsoft.com/office/drawing/2014/main" id="{417B056A-A9FC-C04D-AA75-B778E01BA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876" y="3000376"/>
              <a:ext cx="412750" cy="681038"/>
            </a:xfrm>
            <a:custGeom>
              <a:avLst/>
              <a:gdLst>
                <a:gd name="T0" fmla="*/ 103 w 136"/>
                <a:gd name="T1" fmla="*/ 7 h 223"/>
                <a:gd name="T2" fmla="*/ 106 w 136"/>
                <a:gd name="T3" fmla="*/ 25 h 223"/>
                <a:gd name="T4" fmla="*/ 103 w 136"/>
                <a:gd name="T5" fmla="*/ 38 h 223"/>
                <a:gd name="T6" fmla="*/ 94 w 136"/>
                <a:gd name="T7" fmla="*/ 60 h 223"/>
                <a:gd name="T8" fmla="*/ 105 w 136"/>
                <a:gd name="T9" fmla="*/ 71 h 223"/>
                <a:gd name="T10" fmla="*/ 116 w 136"/>
                <a:gd name="T11" fmla="*/ 53 h 223"/>
                <a:gd name="T12" fmla="*/ 119 w 136"/>
                <a:gd name="T13" fmla="*/ 38 h 223"/>
                <a:gd name="T14" fmla="*/ 124 w 136"/>
                <a:gd name="T15" fmla="*/ 9 h 223"/>
                <a:gd name="T16" fmla="*/ 135 w 136"/>
                <a:gd name="T17" fmla="*/ 25 h 223"/>
                <a:gd name="T18" fmla="*/ 128 w 136"/>
                <a:gd name="T19" fmla="*/ 42 h 223"/>
                <a:gd name="T20" fmla="*/ 124 w 136"/>
                <a:gd name="T21" fmla="*/ 63 h 223"/>
                <a:gd name="T22" fmla="*/ 96 w 136"/>
                <a:gd name="T23" fmla="*/ 85 h 223"/>
                <a:gd name="T24" fmla="*/ 92 w 136"/>
                <a:gd name="T25" fmla="*/ 129 h 223"/>
                <a:gd name="T26" fmla="*/ 86 w 136"/>
                <a:gd name="T27" fmla="*/ 160 h 223"/>
                <a:gd name="T28" fmla="*/ 79 w 136"/>
                <a:gd name="T29" fmla="*/ 176 h 223"/>
                <a:gd name="T30" fmla="*/ 69 w 136"/>
                <a:gd name="T31" fmla="*/ 162 h 223"/>
                <a:gd name="T32" fmla="*/ 61 w 136"/>
                <a:gd name="T33" fmla="*/ 174 h 223"/>
                <a:gd name="T34" fmla="*/ 52 w 136"/>
                <a:gd name="T35" fmla="*/ 223 h 223"/>
                <a:gd name="T36" fmla="*/ 45 w 136"/>
                <a:gd name="T37" fmla="*/ 211 h 223"/>
                <a:gd name="T38" fmla="*/ 46 w 136"/>
                <a:gd name="T39" fmla="*/ 152 h 223"/>
                <a:gd name="T40" fmla="*/ 27 w 136"/>
                <a:gd name="T41" fmla="*/ 153 h 223"/>
                <a:gd name="T42" fmla="*/ 2 w 136"/>
                <a:gd name="T43" fmla="*/ 149 h 223"/>
                <a:gd name="T44" fmla="*/ 2 w 136"/>
                <a:gd name="T45" fmla="*/ 126 h 223"/>
                <a:gd name="T46" fmla="*/ 7 w 136"/>
                <a:gd name="T47" fmla="*/ 95 h 223"/>
                <a:gd name="T48" fmla="*/ 11 w 136"/>
                <a:gd name="T49" fmla="*/ 68 h 223"/>
                <a:gd name="T50" fmla="*/ 15 w 136"/>
                <a:gd name="T51" fmla="*/ 50 h 223"/>
                <a:gd name="T52" fmla="*/ 30 w 136"/>
                <a:gd name="T53" fmla="*/ 65 h 223"/>
                <a:gd name="T54" fmla="*/ 28 w 136"/>
                <a:gd name="T55" fmla="*/ 74 h 223"/>
                <a:gd name="T56" fmla="*/ 29 w 136"/>
                <a:gd name="T57" fmla="*/ 100 h 223"/>
                <a:gd name="T58" fmla="*/ 47 w 136"/>
                <a:gd name="T59" fmla="*/ 90 h 223"/>
                <a:gd name="T60" fmla="*/ 49 w 136"/>
                <a:gd name="T61" fmla="*/ 64 h 223"/>
                <a:gd name="T62" fmla="*/ 50 w 136"/>
                <a:gd name="T63" fmla="*/ 31 h 223"/>
                <a:gd name="T64" fmla="*/ 66 w 136"/>
                <a:gd name="T65" fmla="*/ 4 h 223"/>
                <a:gd name="T66" fmla="*/ 69 w 136"/>
                <a:gd name="T67" fmla="*/ 34 h 223"/>
                <a:gd name="T68" fmla="*/ 65 w 136"/>
                <a:gd name="T69" fmla="*/ 55 h 223"/>
                <a:gd name="T70" fmla="*/ 65 w 136"/>
                <a:gd name="T71" fmla="*/ 97 h 223"/>
                <a:gd name="T72" fmla="*/ 69 w 136"/>
                <a:gd name="T73" fmla="*/ 126 h 223"/>
                <a:gd name="T74" fmla="*/ 62 w 136"/>
                <a:gd name="T75" fmla="*/ 139 h 223"/>
                <a:gd name="T76" fmla="*/ 74 w 136"/>
                <a:gd name="T77" fmla="*/ 153 h 223"/>
                <a:gd name="T78" fmla="*/ 82 w 136"/>
                <a:gd name="T79" fmla="*/ 139 h 223"/>
                <a:gd name="T80" fmla="*/ 85 w 136"/>
                <a:gd name="T81" fmla="*/ 97 h 223"/>
                <a:gd name="T82" fmla="*/ 75 w 136"/>
                <a:gd name="T83" fmla="*/ 85 h 223"/>
                <a:gd name="T84" fmla="*/ 66 w 136"/>
                <a:gd name="T85" fmla="*/ 91 h 223"/>
                <a:gd name="T86" fmla="*/ 69 w 136"/>
                <a:gd name="T87" fmla="*/ 81 h 223"/>
                <a:gd name="T88" fmla="*/ 87 w 136"/>
                <a:gd name="T89" fmla="*/ 54 h 223"/>
                <a:gd name="T90" fmla="*/ 91 w 136"/>
                <a:gd name="T91" fmla="*/ 12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6" h="223">
                  <a:moveTo>
                    <a:pt x="94" y="2"/>
                  </a:moveTo>
                  <a:cubicBezTo>
                    <a:pt x="96" y="3"/>
                    <a:pt x="100" y="3"/>
                    <a:pt x="101" y="4"/>
                  </a:cubicBezTo>
                  <a:cubicBezTo>
                    <a:pt x="102" y="5"/>
                    <a:pt x="102" y="6"/>
                    <a:pt x="103" y="7"/>
                  </a:cubicBezTo>
                  <a:cubicBezTo>
                    <a:pt x="104" y="9"/>
                    <a:pt x="106" y="12"/>
                    <a:pt x="106" y="13"/>
                  </a:cubicBezTo>
                  <a:cubicBezTo>
                    <a:pt x="107" y="15"/>
                    <a:pt x="106" y="19"/>
                    <a:pt x="106" y="20"/>
                  </a:cubicBezTo>
                  <a:cubicBezTo>
                    <a:pt x="106" y="22"/>
                    <a:pt x="106" y="23"/>
                    <a:pt x="106" y="25"/>
                  </a:cubicBezTo>
                  <a:cubicBezTo>
                    <a:pt x="105" y="27"/>
                    <a:pt x="105" y="29"/>
                    <a:pt x="104" y="31"/>
                  </a:cubicBezTo>
                  <a:cubicBezTo>
                    <a:pt x="104" y="33"/>
                    <a:pt x="104" y="35"/>
                    <a:pt x="104" y="36"/>
                  </a:cubicBezTo>
                  <a:cubicBezTo>
                    <a:pt x="103" y="37"/>
                    <a:pt x="103" y="37"/>
                    <a:pt x="103" y="38"/>
                  </a:cubicBezTo>
                  <a:cubicBezTo>
                    <a:pt x="102" y="39"/>
                    <a:pt x="103" y="41"/>
                    <a:pt x="103" y="42"/>
                  </a:cubicBezTo>
                  <a:cubicBezTo>
                    <a:pt x="103" y="43"/>
                    <a:pt x="103" y="44"/>
                    <a:pt x="103" y="46"/>
                  </a:cubicBezTo>
                  <a:cubicBezTo>
                    <a:pt x="100" y="51"/>
                    <a:pt x="96" y="54"/>
                    <a:pt x="94" y="60"/>
                  </a:cubicBezTo>
                  <a:cubicBezTo>
                    <a:pt x="94" y="62"/>
                    <a:pt x="96" y="72"/>
                    <a:pt x="96" y="73"/>
                  </a:cubicBezTo>
                  <a:cubicBezTo>
                    <a:pt x="99" y="73"/>
                    <a:pt x="100" y="73"/>
                    <a:pt x="102" y="72"/>
                  </a:cubicBezTo>
                  <a:cubicBezTo>
                    <a:pt x="103" y="72"/>
                    <a:pt x="104" y="72"/>
                    <a:pt x="105" y="71"/>
                  </a:cubicBezTo>
                  <a:cubicBezTo>
                    <a:pt x="110" y="70"/>
                    <a:pt x="110" y="66"/>
                    <a:pt x="112" y="60"/>
                  </a:cubicBezTo>
                  <a:cubicBezTo>
                    <a:pt x="112" y="58"/>
                    <a:pt x="115" y="56"/>
                    <a:pt x="116" y="54"/>
                  </a:cubicBezTo>
                  <a:cubicBezTo>
                    <a:pt x="116" y="54"/>
                    <a:pt x="116" y="53"/>
                    <a:pt x="116" y="53"/>
                  </a:cubicBezTo>
                  <a:cubicBezTo>
                    <a:pt x="116" y="53"/>
                    <a:pt x="118" y="48"/>
                    <a:pt x="117" y="47"/>
                  </a:cubicBezTo>
                  <a:cubicBezTo>
                    <a:pt x="118" y="47"/>
                    <a:pt x="119" y="47"/>
                    <a:pt x="119" y="45"/>
                  </a:cubicBezTo>
                  <a:cubicBezTo>
                    <a:pt x="119" y="43"/>
                    <a:pt x="119" y="41"/>
                    <a:pt x="119" y="38"/>
                  </a:cubicBezTo>
                  <a:cubicBezTo>
                    <a:pt x="118" y="35"/>
                    <a:pt x="120" y="23"/>
                    <a:pt x="122" y="19"/>
                  </a:cubicBezTo>
                  <a:cubicBezTo>
                    <a:pt x="122" y="18"/>
                    <a:pt x="122" y="18"/>
                    <a:pt x="121" y="19"/>
                  </a:cubicBezTo>
                  <a:cubicBezTo>
                    <a:pt x="119" y="13"/>
                    <a:pt x="118" y="11"/>
                    <a:pt x="124" y="9"/>
                  </a:cubicBezTo>
                  <a:cubicBezTo>
                    <a:pt x="126" y="9"/>
                    <a:pt x="126" y="8"/>
                    <a:pt x="128" y="9"/>
                  </a:cubicBezTo>
                  <a:cubicBezTo>
                    <a:pt x="132" y="11"/>
                    <a:pt x="134" y="17"/>
                    <a:pt x="135" y="22"/>
                  </a:cubicBezTo>
                  <a:cubicBezTo>
                    <a:pt x="135" y="23"/>
                    <a:pt x="135" y="24"/>
                    <a:pt x="135" y="25"/>
                  </a:cubicBezTo>
                  <a:cubicBezTo>
                    <a:pt x="135" y="26"/>
                    <a:pt x="136" y="27"/>
                    <a:pt x="136" y="29"/>
                  </a:cubicBezTo>
                  <a:cubicBezTo>
                    <a:pt x="135" y="29"/>
                    <a:pt x="135" y="29"/>
                    <a:pt x="134" y="30"/>
                  </a:cubicBezTo>
                  <a:cubicBezTo>
                    <a:pt x="135" y="35"/>
                    <a:pt x="130" y="39"/>
                    <a:pt x="128" y="42"/>
                  </a:cubicBezTo>
                  <a:cubicBezTo>
                    <a:pt x="128" y="44"/>
                    <a:pt x="127" y="46"/>
                    <a:pt x="127" y="48"/>
                  </a:cubicBezTo>
                  <a:cubicBezTo>
                    <a:pt x="127" y="48"/>
                    <a:pt x="126" y="49"/>
                    <a:pt x="126" y="50"/>
                  </a:cubicBezTo>
                  <a:cubicBezTo>
                    <a:pt x="128" y="53"/>
                    <a:pt x="126" y="59"/>
                    <a:pt x="124" y="63"/>
                  </a:cubicBezTo>
                  <a:cubicBezTo>
                    <a:pt x="123" y="66"/>
                    <a:pt x="124" y="69"/>
                    <a:pt x="123" y="74"/>
                  </a:cubicBezTo>
                  <a:cubicBezTo>
                    <a:pt x="122" y="78"/>
                    <a:pt x="117" y="84"/>
                    <a:pt x="114" y="85"/>
                  </a:cubicBezTo>
                  <a:cubicBezTo>
                    <a:pt x="109" y="88"/>
                    <a:pt x="100" y="78"/>
                    <a:pt x="96" y="85"/>
                  </a:cubicBezTo>
                  <a:cubicBezTo>
                    <a:pt x="95" y="86"/>
                    <a:pt x="95" y="89"/>
                    <a:pt x="94" y="91"/>
                  </a:cubicBezTo>
                  <a:cubicBezTo>
                    <a:pt x="94" y="98"/>
                    <a:pt x="94" y="106"/>
                    <a:pt x="94" y="113"/>
                  </a:cubicBezTo>
                  <a:cubicBezTo>
                    <a:pt x="94" y="119"/>
                    <a:pt x="93" y="124"/>
                    <a:pt x="92" y="129"/>
                  </a:cubicBezTo>
                  <a:cubicBezTo>
                    <a:pt x="92" y="130"/>
                    <a:pt x="92" y="142"/>
                    <a:pt x="92" y="142"/>
                  </a:cubicBezTo>
                  <a:cubicBezTo>
                    <a:pt x="92" y="143"/>
                    <a:pt x="89" y="153"/>
                    <a:pt x="90" y="154"/>
                  </a:cubicBezTo>
                  <a:cubicBezTo>
                    <a:pt x="88" y="155"/>
                    <a:pt x="87" y="158"/>
                    <a:pt x="86" y="160"/>
                  </a:cubicBezTo>
                  <a:cubicBezTo>
                    <a:pt x="86" y="162"/>
                    <a:pt x="86" y="164"/>
                    <a:pt x="86" y="166"/>
                  </a:cubicBezTo>
                  <a:cubicBezTo>
                    <a:pt x="84" y="168"/>
                    <a:pt x="84" y="170"/>
                    <a:pt x="83" y="172"/>
                  </a:cubicBezTo>
                  <a:cubicBezTo>
                    <a:pt x="83" y="173"/>
                    <a:pt x="80" y="175"/>
                    <a:pt x="79" y="176"/>
                  </a:cubicBezTo>
                  <a:cubicBezTo>
                    <a:pt x="78" y="177"/>
                    <a:pt x="72" y="173"/>
                    <a:pt x="71" y="171"/>
                  </a:cubicBezTo>
                  <a:cubicBezTo>
                    <a:pt x="71" y="170"/>
                    <a:pt x="69" y="168"/>
                    <a:pt x="69" y="166"/>
                  </a:cubicBezTo>
                  <a:cubicBezTo>
                    <a:pt x="68" y="165"/>
                    <a:pt x="68" y="163"/>
                    <a:pt x="69" y="162"/>
                  </a:cubicBezTo>
                  <a:cubicBezTo>
                    <a:pt x="67" y="158"/>
                    <a:pt x="65" y="149"/>
                    <a:pt x="61" y="149"/>
                  </a:cubicBezTo>
                  <a:cubicBezTo>
                    <a:pt x="61" y="156"/>
                    <a:pt x="61" y="162"/>
                    <a:pt x="60" y="169"/>
                  </a:cubicBezTo>
                  <a:cubicBezTo>
                    <a:pt x="61" y="171"/>
                    <a:pt x="61" y="172"/>
                    <a:pt x="61" y="174"/>
                  </a:cubicBezTo>
                  <a:cubicBezTo>
                    <a:pt x="60" y="177"/>
                    <a:pt x="59" y="180"/>
                    <a:pt x="58" y="183"/>
                  </a:cubicBezTo>
                  <a:cubicBezTo>
                    <a:pt x="58" y="188"/>
                    <a:pt x="58" y="194"/>
                    <a:pt x="58" y="199"/>
                  </a:cubicBezTo>
                  <a:cubicBezTo>
                    <a:pt x="58" y="209"/>
                    <a:pt x="61" y="222"/>
                    <a:pt x="52" y="223"/>
                  </a:cubicBezTo>
                  <a:cubicBezTo>
                    <a:pt x="51" y="221"/>
                    <a:pt x="48" y="222"/>
                    <a:pt x="47" y="220"/>
                  </a:cubicBezTo>
                  <a:cubicBezTo>
                    <a:pt x="47" y="218"/>
                    <a:pt x="47" y="217"/>
                    <a:pt x="47" y="215"/>
                  </a:cubicBezTo>
                  <a:cubicBezTo>
                    <a:pt x="46" y="213"/>
                    <a:pt x="45" y="212"/>
                    <a:pt x="45" y="211"/>
                  </a:cubicBezTo>
                  <a:cubicBezTo>
                    <a:pt x="43" y="207"/>
                    <a:pt x="45" y="202"/>
                    <a:pt x="44" y="198"/>
                  </a:cubicBezTo>
                  <a:cubicBezTo>
                    <a:pt x="43" y="190"/>
                    <a:pt x="43" y="178"/>
                    <a:pt x="44" y="170"/>
                  </a:cubicBezTo>
                  <a:cubicBezTo>
                    <a:pt x="46" y="163"/>
                    <a:pt x="43" y="156"/>
                    <a:pt x="46" y="152"/>
                  </a:cubicBezTo>
                  <a:cubicBezTo>
                    <a:pt x="45" y="150"/>
                    <a:pt x="44" y="148"/>
                    <a:pt x="41" y="148"/>
                  </a:cubicBezTo>
                  <a:cubicBezTo>
                    <a:pt x="39" y="148"/>
                    <a:pt x="37" y="150"/>
                    <a:pt x="36" y="150"/>
                  </a:cubicBezTo>
                  <a:cubicBezTo>
                    <a:pt x="33" y="151"/>
                    <a:pt x="29" y="151"/>
                    <a:pt x="27" y="153"/>
                  </a:cubicBezTo>
                  <a:cubicBezTo>
                    <a:pt x="26" y="157"/>
                    <a:pt x="10" y="158"/>
                    <a:pt x="6" y="155"/>
                  </a:cubicBezTo>
                  <a:cubicBezTo>
                    <a:pt x="5" y="154"/>
                    <a:pt x="5" y="153"/>
                    <a:pt x="5" y="151"/>
                  </a:cubicBezTo>
                  <a:cubicBezTo>
                    <a:pt x="4" y="151"/>
                    <a:pt x="3" y="150"/>
                    <a:pt x="2" y="149"/>
                  </a:cubicBezTo>
                  <a:cubicBezTo>
                    <a:pt x="1" y="146"/>
                    <a:pt x="2" y="142"/>
                    <a:pt x="1" y="139"/>
                  </a:cubicBezTo>
                  <a:cubicBezTo>
                    <a:pt x="1" y="136"/>
                    <a:pt x="0" y="134"/>
                    <a:pt x="0" y="132"/>
                  </a:cubicBezTo>
                  <a:cubicBezTo>
                    <a:pt x="1" y="130"/>
                    <a:pt x="2" y="127"/>
                    <a:pt x="2" y="126"/>
                  </a:cubicBezTo>
                  <a:cubicBezTo>
                    <a:pt x="2" y="125"/>
                    <a:pt x="2" y="116"/>
                    <a:pt x="2" y="115"/>
                  </a:cubicBezTo>
                  <a:cubicBezTo>
                    <a:pt x="3" y="111"/>
                    <a:pt x="5" y="107"/>
                    <a:pt x="7" y="105"/>
                  </a:cubicBezTo>
                  <a:cubicBezTo>
                    <a:pt x="7" y="102"/>
                    <a:pt x="7" y="98"/>
                    <a:pt x="7" y="95"/>
                  </a:cubicBezTo>
                  <a:cubicBezTo>
                    <a:pt x="8" y="94"/>
                    <a:pt x="9" y="93"/>
                    <a:pt x="10" y="92"/>
                  </a:cubicBezTo>
                  <a:cubicBezTo>
                    <a:pt x="11" y="89"/>
                    <a:pt x="10" y="86"/>
                    <a:pt x="11" y="84"/>
                  </a:cubicBezTo>
                  <a:cubicBezTo>
                    <a:pt x="12" y="82"/>
                    <a:pt x="10" y="71"/>
                    <a:pt x="11" y="68"/>
                  </a:cubicBezTo>
                  <a:cubicBezTo>
                    <a:pt x="11" y="66"/>
                    <a:pt x="11" y="64"/>
                    <a:pt x="10" y="62"/>
                  </a:cubicBezTo>
                  <a:cubicBezTo>
                    <a:pt x="11" y="61"/>
                    <a:pt x="14" y="51"/>
                    <a:pt x="14" y="50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7" y="47"/>
                    <a:pt x="23" y="32"/>
                    <a:pt x="30" y="38"/>
                  </a:cubicBezTo>
                  <a:cubicBezTo>
                    <a:pt x="37" y="45"/>
                    <a:pt x="27" y="48"/>
                    <a:pt x="29" y="53"/>
                  </a:cubicBezTo>
                  <a:cubicBezTo>
                    <a:pt x="30" y="57"/>
                    <a:pt x="31" y="60"/>
                    <a:pt x="30" y="65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8"/>
                    <a:pt x="29" y="69"/>
                    <a:pt x="28" y="70"/>
                  </a:cubicBezTo>
                  <a:cubicBezTo>
                    <a:pt x="28" y="71"/>
                    <a:pt x="28" y="73"/>
                    <a:pt x="28" y="74"/>
                  </a:cubicBezTo>
                  <a:cubicBezTo>
                    <a:pt x="27" y="80"/>
                    <a:pt x="28" y="80"/>
                    <a:pt x="25" y="84"/>
                  </a:cubicBezTo>
                  <a:cubicBezTo>
                    <a:pt x="25" y="86"/>
                    <a:pt x="26" y="87"/>
                    <a:pt x="27" y="88"/>
                  </a:cubicBezTo>
                  <a:cubicBezTo>
                    <a:pt x="27" y="90"/>
                    <a:pt x="28" y="98"/>
                    <a:pt x="29" y="100"/>
                  </a:cubicBezTo>
                  <a:cubicBezTo>
                    <a:pt x="31" y="100"/>
                    <a:pt x="34" y="99"/>
                    <a:pt x="35" y="98"/>
                  </a:cubicBezTo>
                  <a:cubicBezTo>
                    <a:pt x="36" y="98"/>
                    <a:pt x="37" y="98"/>
                    <a:pt x="38" y="98"/>
                  </a:cubicBezTo>
                  <a:cubicBezTo>
                    <a:pt x="40" y="95"/>
                    <a:pt x="45" y="93"/>
                    <a:pt x="47" y="90"/>
                  </a:cubicBezTo>
                  <a:cubicBezTo>
                    <a:pt x="48" y="89"/>
                    <a:pt x="51" y="87"/>
                    <a:pt x="49" y="86"/>
                  </a:cubicBezTo>
                  <a:cubicBezTo>
                    <a:pt x="50" y="85"/>
                    <a:pt x="51" y="84"/>
                    <a:pt x="52" y="82"/>
                  </a:cubicBezTo>
                  <a:cubicBezTo>
                    <a:pt x="53" y="76"/>
                    <a:pt x="50" y="69"/>
                    <a:pt x="49" y="64"/>
                  </a:cubicBezTo>
                  <a:cubicBezTo>
                    <a:pt x="49" y="64"/>
                    <a:pt x="49" y="55"/>
                    <a:pt x="49" y="54"/>
                  </a:cubicBezTo>
                  <a:cubicBezTo>
                    <a:pt x="48" y="51"/>
                    <a:pt x="51" y="44"/>
                    <a:pt x="51" y="41"/>
                  </a:cubicBezTo>
                  <a:cubicBezTo>
                    <a:pt x="52" y="37"/>
                    <a:pt x="50" y="34"/>
                    <a:pt x="50" y="31"/>
                  </a:cubicBezTo>
                  <a:cubicBezTo>
                    <a:pt x="50" y="29"/>
                    <a:pt x="52" y="28"/>
                    <a:pt x="50" y="26"/>
                  </a:cubicBezTo>
                  <a:cubicBezTo>
                    <a:pt x="50" y="25"/>
                    <a:pt x="52" y="18"/>
                    <a:pt x="52" y="18"/>
                  </a:cubicBezTo>
                  <a:cubicBezTo>
                    <a:pt x="54" y="13"/>
                    <a:pt x="58" y="0"/>
                    <a:pt x="66" y="4"/>
                  </a:cubicBezTo>
                  <a:cubicBezTo>
                    <a:pt x="68" y="5"/>
                    <a:pt x="69" y="7"/>
                    <a:pt x="70" y="10"/>
                  </a:cubicBezTo>
                  <a:cubicBezTo>
                    <a:pt x="71" y="11"/>
                    <a:pt x="72" y="13"/>
                    <a:pt x="72" y="14"/>
                  </a:cubicBezTo>
                  <a:cubicBezTo>
                    <a:pt x="74" y="21"/>
                    <a:pt x="69" y="27"/>
                    <a:pt x="69" y="34"/>
                  </a:cubicBezTo>
                  <a:cubicBezTo>
                    <a:pt x="69" y="36"/>
                    <a:pt x="68" y="40"/>
                    <a:pt x="67" y="43"/>
                  </a:cubicBezTo>
                  <a:cubicBezTo>
                    <a:pt x="66" y="45"/>
                    <a:pt x="67" y="50"/>
                    <a:pt x="66" y="53"/>
                  </a:cubicBezTo>
                  <a:cubicBezTo>
                    <a:pt x="66" y="54"/>
                    <a:pt x="65" y="55"/>
                    <a:pt x="65" y="55"/>
                  </a:cubicBezTo>
                  <a:cubicBezTo>
                    <a:pt x="64" y="60"/>
                    <a:pt x="64" y="64"/>
                    <a:pt x="64" y="68"/>
                  </a:cubicBezTo>
                  <a:cubicBezTo>
                    <a:pt x="63" y="70"/>
                    <a:pt x="63" y="71"/>
                    <a:pt x="62" y="73"/>
                  </a:cubicBezTo>
                  <a:cubicBezTo>
                    <a:pt x="60" y="80"/>
                    <a:pt x="63" y="94"/>
                    <a:pt x="65" y="97"/>
                  </a:cubicBezTo>
                  <a:cubicBezTo>
                    <a:pt x="68" y="97"/>
                    <a:pt x="68" y="102"/>
                    <a:pt x="69" y="105"/>
                  </a:cubicBezTo>
                  <a:cubicBezTo>
                    <a:pt x="71" y="109"/>
                    <a:pt x="75" y="116"/>
                    <a:pt x="72" y="121"/>
                  </a:cubicBezTo>
                  <a:cubicBezTo>
                    <a:pt x="71" y="123"/>
                    <a:pt x="70" y="124"/>
                    <a:pt x="69" y="126"/>
                  </a:cubicBezTo>
                  <a:cubicBezTo>
                    <a:pt x="69" y="128"/>
                    <a:pt x="69" y="129"/>
                    <a:pt x="69" y="131"/>
                  </a:cubicBezTo>
                  <a:cubicBezTo>
                    <a:pt x="68" y="132"/>
                    <a:pt x="67" y="133"/>
                    <a:pt x="67" y="135"/>
                  </a:cubicBezTo>
                  <a:cubicBezTo>
                    <a:pt x="66" y="137"/>
                    <a:pt x="63" y="138"/>
                    <a:pt x="62" y="139"/>
                  </a:cubicBezTo>
                  <a:cubicBezTo>
                    <a:pt x="61" y="143"/>
                    <a:pt x="68" y="149"/>
                    <a:pt x="70" y="151"/>
                  </a:cubicBezTo>
                  <a:cubicBezTo>
                    <a:pt x="71" y="151"/>
                    <a:pt x="72" y="151"/>
                    <a:pt x="72" y="151"/>
                  </a:cubicBezTo>
                  <a:cubicBezTo>
                    <a:pt x="72" y="152"/>
                    <a:pt x="73" y="153"/>
                    <a:pt x="74" y="153"/>
                  </a:cubicBezTo>
                  <a:cubicBezTo>
                    <a:pt x="74" y="153"/>
                    <a:pt x="74" y="153"/>
                    <a:pt x="74" y="153"/>
                  </a:cubicBezTo>
                  <a:cubicBezTo>
                    <a:pt x="75" y="154"/>
                    <a:pt x="76" y="156"/>
                    <a:pt x="78" y="155"/>
                  </a:cubicBezTo>
                  <a:cubicBezTo>
                    <a:pt x="78" y="150"/>
                    <a:pt x="81" y="144"/>
                    <a:pt x="82" y="139"/>
                  </a:cubicBezTo>
                  <a:cubicBezTo>
                    <a:pt x="83" y="135"/>
                    <a:pt x="83" y="121"/>
                    <a:pt x="83" y="114"/>
                  </a:cubicBezTo>
                  <a:cubicBezTo>
                    <a:pt x="82" y="111"/>
                    <a:pt x="84" y="107"/>
                    <a:pt x="85" y="105"/>
                  </a:cubicBezTo>
                  <a:cubicBezTo>
                    <a:pt x="85" y="102"/>
                    <a:pt x="85" y="100"/>
                    <a:pt x="85" y="97"/>
                  </a:cubicBezTo>
                  <a:cubicBezTo>
                    <a:pt x="86" y="96"/>
                    <a:pt x="86" y="94"/>
                    <a:pt x="86" y="93"/>
                  </a:cubicBezTo>
                  <a:cubicBezTo>
                    <a:pt x="87" y="90"/>
                    <a:pt x="85" y="86"/>
                    <a:pt x="85" y="84"/>
                  </a:cubicBezTo>
                  <a:cubicBezTo>
                    <a:pt x="82" y="83"/>
                    <a:pt x="77" y="83"/>
                    <a:pt x="75" y="85"/>
                  </a:cubicBezTo>
                  <a:cubicBezTo>
                    <a:pt x="73" y="86"/>
                    <a:pt x="74" y="87"/>
                    <a:pt x="72" y="88"/>
                  </a:cubicBezTo>
                  <a:cubicBezTo>
                    <a:pt x="70" y="89"/>
                    <a:pt x="70" y="87"/>
                    <a:pt x="69" y="89"/>
                  </a:cubicBezTo>
                  <a:cubicBezTo>
                    <a:pt x="69" y="90"/>
                    <a:pt x="67" y="91"/>
                    <a:pt x="66" y="91"/>
                  </a:cubicBezTo>
                  <a:cubicBezTo>
                    <a:pt x="65" y="91"/>
                    <a:pt x="64" y="91"/>
                    <a:pt x="64" y="90"/>
                  </a:cubicBezTo>
                  <a:cubicBezTo>
                    <a:pt x="63" y="88"/>
                    <a:pt x="64" y="87"/>
                    <a:pt x="64" y="85"/>
                  </a:cubicBezTo>
                  <a:cubicBezTo>
                    <a:pt x="66" y="85"/>
                    <a:pt x="67" y="83"/>
                    <a:pt x="69" y="81"/>
                  </a:cubicBezTo>
                  <a:cubicBezTo>
                    <a:pt x="70" y="81"/>
                    <a:pt x="71" y="81"/>
                    <a:pt x="71" y="81"/>
                  </a:cubicBezTo>
                  <a:cubicBezTo>
                    <a:pt x="76" y="80"/>
                    <a:pt x="82" y="80"/>
                    <a:pt x="85" y="76"/>
                  </a:cubicBezTo>
                  <a:cubicBezTo>
                    <a:pt x="84" y="72"/>
                    <a:pt x="86" y="59"/>
                    <a:pt x="87" y="54"/>
                  </a:cubicBezTo>
                  <a:cubicBezTo>
                    <a:pt x="87" y="52"/>
                    <a:pt x="87" y="49"/>
                    <a:pt x="87" y="47"/>
                  </a:cubicBezTo>
                  <a:cubicBezTo>
                    <a:pt x="88" y="40"/>
                    <a:pt x="86" y="30"/>
                    <a:pt x="87" y="24"/>
                  </a:cubicBezTo>
                  <a:cubicBezTo>
                    <a:pt x="87" y="20"/>
                    <a:pt x="90" y="16"/>
                    <a:pt x="91" y="12"/>
                  </a:cubicBezTo>
                  <a:cubicBezTo>
                    <a:pt x="89" y="10"/>
                    <a:pt x="89" y="8"/>
                    <a:pt x="89" y="4"/>
                  </a:cubicBezTo>
                  <a:cubicBezTo>
                    <a:pt x="90" y="3"/>
                    <a:pt x="93" y="3"/>
                    <a:pt x="9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9" name="Freeform 60">
              <a:extLst>
                <a:ext uri="{FF2B5EF4-FFF2-40B4-BE49-F238E27FC236}">
                  <a16:creationId xmlns="" xmlns:a16="http://schemas.microsoft.com/office/drawing/2014/main" id="{770D6456-CBA5-AF4B-A861-7193C4142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576" y="3017838"/>
              <a:ext cx="358775" cy="234950"/>
            </a:xfrm>
            <a:custGeom>
              <a:avLst/>
              <a:gdLst>
                <a:gd name="T0" fmla="*/ 47 w 118"/>
                <a:gd name="T1" fmla="*/ 0 h 77"/>
                <a:gd name="T2" fmla="*/ 52 w 118"/>
                <a:gd name="T3" fmla="*/ 3 h 77"/>
                <a:gd name="T4" fmla="*/ 53 w 118"/>
                <a:gd name="T5" fmla="*/ 4 h 77"/>
                <a:gd name="T6" fmla="*/ 65 w 118"/>
                <a:gd name="T7" fmla="*/ 8 h 77"/>
                <a:gd name="T8" fmla="*/ 71 w 118"/>
                <a:gd name="T9" fmla="*/ 9 h 77"/>
                <a:gd name="T10" fmla="*/ 74 w 118"/>
                <a:gd name="T11" fmla="*/ 11 h 77"/>
                <a:gd name="T12" fmla="*/ 88 w 118"/>
                <a:gd name="T13" fmla="*/ 19 h 77"/>
                <a:gd name="T14" fmla="*/ 88 w 118"/>
                <a:gd name="T15" fmla="*/ 38 h 77"/>
                <a:gd name="T16" fmla="*/ 79 w 118"/>
                <a:gd name="T17" fmla="*/ 48 h 77"/>
                <a:gd name="T18" fmla="*/ 65 w 118"/>
                <a:gd name="T19" fmla="*/ 57 h 77"/>
                <a:gd name="T20" fmla="*/ 70 w 118"/>
                <a:gd name="T21" fmla="*/ 59 h 77"/>
                <a:gd name="T22" fmla="*/ 86 w 118"/>
                <a:gd name="T23" fmla="*/ 60 h 77"/>
                <a:gd name="T24" fmla="*/ 93 w 118"/>
                <a:gd name="T25" fmla="*/ 59 h 77"/>
                <a:gd name="T26" fmla="*/ 113 w 118"/>
                <a:gd name="T27" fmla="*/ 64 h 77"/>
                <a:gd name="T28" fmla="*/ 116 w 118"/>
                <a:gd name="T29" fmla="*/ 75 h 77"/>
                <a:gd name="T30" fmla="*/ 101 w 118"/>
                <a:gd name="T31" fmla="*/ 75 h 77"/>
                <a:gd name="T32" fmla="*/ 88 w 118"/>
                <a:gd name="T33" fmla="*/ 76 h 77"/>
                <a:gd name="T34" fmla="*/ 76 w 118"/>
                <a:gd name="T35" fmla="*/ 75 h 77"/>
                <a:gd name="T36" fmla="*/ 50 w 118"/>
                <a:gd name="T37" fmla="*/ 75 h 77"/>
                <a:gd name="T38" fmla="*/ 44 w 118"/>
                <a:gd name="T39" fmla="*/ 75 h 77"/>
                <a:gd name="T40" fmla="*/ 34 w 118"/>
                <a:gd name="T41" fmla="*/ 77 h 77"/>
                <a:gd name="T42" fmla="*/ 23 w 118"/>
                <a:gd name="T43" fmla="*/ 75 h 77"/>
                <a:gd name="T44" fmla="*/ 16 w 118"/>
                <a:gd name="T45" fmla="*/ 69 h 77"/>
                <a:gd name="T46" fmla="*/ 18 w 118"/>
                <a:gd name="T47" fmla="*/ 65 h 77"/>
                <a:gd name="T48" fmla="*/ 56 w 118"/>
                <a:gd name="T49" fmla="*/ 54 h 77"/>
                <a:gd name="T50" fmla="*/ 61 w 118"/>
                <a:gd name="T51" fmla="*/ 48 h 77"/>
                <a:gd name="T52" fmla="*/ 68 w 118"/>
                <a:gd name="T53" fmla="*/ 42 h 77"/>
                <a:gd name="T54" fmla="*/ 60 w 118"/>
                <a:gd name="T55" fmla="*/ 29 h 77"/>
                <a:gd name="T56" fmla="*/ 50 w 118"/>
                <a:gd name="T57" fmla="*/ 26 h 77"/>
                <a:gd name="T58" fmla="*/ 48 w 118"/>
                <a:gd name="T59" fmla="*/ 25 h 77"/>
                <a:gd name="T60" fmla="*/ 40 w 118"/>
                <a:gd name="T61" fmla="*/ 31 h 77"/>
                <a:gd name="T62" fmla="*/ 20 w 118"/>
                <a:gd name="T63" fmla="*/ 47 h 77"/>
                <a:gd name="T64" fmla="*/ 9 w 118"/>
                <a:gd name="T65" fmla="*/ 53 h 77"/>
                <a:gd name="T66" fmla="*/ 3 w 118"/>
                <a:gd name="T67" fmla="*/ 53 h 77"/>
                <a:gd name="T68" fmla="*/ 0 w 118"/>
                <a:gd name="T69" fmla="*/ 48 h 77"/>
                <a:gd name="T70" fmla="*/ 18 w 118"/>
                <a:gd name="T71" fmla="*/ 33 h 77"/>
                <a:gd name="T72" fmla="*/ 21 w 118"/>
                <a:gd name="T73" fmla="*/ 30 h 77"/>
                <a:gd name="T74" fmla="*/ 24 w 118"/>
                <a:gd name="T75" fmla="*/ 29 h 77"/>
                <a:gd name="T76" fmla="*/ 26 w 118"/>
                <a:gd name="T77" fmla="*/ 27 h 77"/>
                <a:gd name="T78" fmla="*/ 34 w 118"/>
                <a:gd name="T79" fmla="*/ 14 h 77"/>
                <a:gd name="T80" fmla="*/ 31 w 118"/>
                <a:gd name="T81" fmla="*/ 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8" h="77">
                  <a:moveTo>
                    <a:pt x="38" y="0"/>
                  </a:moveTo>
                  <a:cubicBezTo>
                    <a:pt x="42" y="1"/>
                    <a:pt x="44" y="0"/>
                    <a:pt x="47" y="0"/>
                  </a:cubicBezTo>
                  <a:cubicBezTo>
                    <a:pt x="49" y="1"/>
                    <a:pt x="50" y="2"/>
                    <a:pt x="51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3" y="3"/>
                    <a:pt x="52" y="4"/>
                    <a:pt x="53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5" y="4"/>
                    <a:pt x="61" y="6"/>
                    <a:pt x="62" y="6"/>
                  </a:cubicBezTo>
                  <a:cubicBezTo>
                    <a:pt x="63" y="6"/>
                    <a:pt x="64" y="8"/>
                    <a:pt x="65" y="8"/>
                  </a:cubicBezTo>
                  <a:cubicBezTo>
                    <a:pt x="66" y="8"/>
                    <a:pt x="70" y="9"/>
                    <a:pt x="70" y="9"/>
                  </a:cubicBezTo>
                  <a:cubicBezTo>
                    <a:pt x="70" y="9"/>
                    <a:pt x="70" y="9"/>
                    <a:pt x="71" y="9"/>
                  </a:cubicBezTo>
                  <a:cubicBezTo>
                    <a:pt x="71" y="9"/>
                    <a:pt x="72" y="10"/>
                    <a:pt x="72" y="11"/>
                  </a:cubicBezTo>
                  <a:cubicBezTo>
                    <a:pt x="73" y="11"/>
                    <a:pt x="73" y="10"/>
                    <a:pt x="74" y="11"/>
                  </a:cubicBezTo>
                  <a:cubicBezTo>
                    <a:pt x="75" y="12"/>
                    <a:pt x="76" y="13"/>
                    <a:pt x="78" y="14"/>
                  </a:cubicBezTo>
                  <a:cubicBezTo>
                    <a:pt x="80" y="15"/>
                    <a:pt x="86" y="16"/>
                    <a:pt x="88" y="19"/>
                  </a:cubicBezTo>
                  <a:cubicBezTo>
                    <a:pt x="89" y="21"/>
                    <a:pt x="88" y="30"/>
                    <a:pt x="88" y="31"/>
                  </a:cubicBezTo>
                  <a:cubicBezTo>
                    <a:pt x="88" y="33"/>
                    <a:pt x="88" y="36"/>
                    <a:pt x="88" y="38"/>
                  </a:cubicBezTo>
                  <a:cubicBezTo>
                    <a:pt x="87" y="40"/>
                    <a:pt x="86" y="43"/>
                    <a:pt x="84" y="44"/>
                  </a:cubicBezTo>
                  <a:cubicBezTo>
                    <a:pt x="82" y="46"/>
                    <a:pt x="80" y="45"/>
                    <a:pt x="79" y="48"/>
                  </a:cubicBezTo>
                  <a:cubicBezTo>
                    <a:pt x="77" y="48"/>
                    <a:pt x="65" y="53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5" y="58"/>
                    <a:pt x="65" y="58"/>
                    <a:pt x="66" y="59"/>
                  </a:cubicBezTo>
                  <a:cubicBezTo>
                    <a:pt x="66" y="59"/>
                    <a:pt x="70" y="59"/>
                    <a:pt x="70" y="59"/>
                  </a:cubicBezTo>
                  <a:cubicBezTo>
                    <a:pt x="72" y="60"/>
                    <a:pt x="81" y="57"/>
                    <a:pt x="85" y="59"/>
                  </a:cubicBezTo>
                  <a:cubicBezTo>
                    <a:pt x="85" y="59"/>
                    <a:pt x="86" y="59"/>
                    <a:pt x="86" y="60"/>
                  </a:cubicBezTo>
                  <a:cubicBezTo>
                    <a:pt x="92" y="59"/>
                    <a:pt x="92" y="59"/>
                    <a:pt x="92" y="59"/>
                  </a:cubicBezTo>
                  <a:cubicBezTo>
                    <a:pt x="92" y="59"/>
                    <a:pt x="92" y="59"/>
                    <a:pt x="93" y="59"/>
                  </a:cubicBezTo>
                  <a:cubicBezTo>
                    <a:pt x="94" y="61"/>
                    <a:pt x="100" y="62"/>
                    <a:pt x="102" y="60"/>
                  </a:cubicBezTo>
                  <a:cubicBezTo>
                    <a:pt x="105" y="61"/>
                    <a:pt x="110" y="61"/>
                    <a:pt x="113" y="64"/>
                  </a:cubicBezTo>
                  <a:cubicBezTo>
                    <a:pt x="114" y="65"/>
                    <a:pt x="116" y="69"/>
                    <a:pt x="118" y="71"/>
                  </a:cubicBezTo>
                  <a:cubicBezTo>
                    <a:pt x="117" y="72"/>
                    <a:pt x="116" y="74"/>
                    <a:pt x="116" y="75"/>
                  </a:cubicBezTo>
                  <a:cubicBezTo>
                    <a:pt x="114" y="76"/>
                    <a:pt x="108" y="76"/>
                    <a:pt x="106" y="75"/>
                  </a:cubicBezTo>
                  <a:cubicBezTo>
                    <a:pt x="104" y="75"/>
                    <a:pt x="103" y="75"/>
                    <a:pt x="101" y="75"/>
                  </a:cubicBezTo>
                  <a:cubicBezTo>
                    <a:pt x="101" y="75"/>
                    <a:pt x="100" y="74"/>
                    <a:pt x="99" y="75"/>
                  </a:cubicBezTo>
                  <a:cubicBezTo>
                    <a:pt x="97" y="76"/>
                    <a:pt x="90" y="76"/>
                    <a:pt x="88" y="76"/>
                  </a:cubicBezTo>
                  <a:cubicBezTo>
                    <a:pt x="87" y="76"/>
                    <a:pt x="83" y="75"/>
                    <a:pt x="82" y="76"/>
                  </a:cubicBezTo>
                  <a:cubicBezTo>
                    <a:pt x="81" y="76"/>
                    <a:pt x="78" y="74"/>
                    <a:pt x="76" y="75"/>
                  </a:cubicBezTo>
                  <a:cubicBezTo>
                    <a:pt x="74" y="75"/>
                    <a:pt x="65" y="74"/>
                    <a:pt x="61" y="75"/>
                  </a:cubicBezTo>
                  <a:cubicBezTo>
                    <a:pt x="60" y="75"/>
                    <a:pt x="53" y="74"/>
                    <a:pt x="50" y="75"/>
                  </a:cubicBezTo>
                  <a:cubicBezTo>
                    <a:pt x="49" y="75"/>
                    <a:pt x="48" y="75"/>
                    <a:pt x="47" y="76"/>
                  </a:cubicBezTo>
                  <a:cubicBezTo>
                    <a:pt x="46" y="75"/>
                    <a:pt x="45" y="75"/>
                    <a:pt x="44" y="75"/>
                  </a:cubicBezTo>
                  <a:cubicBezTo>
                    <a:pt x="43" y="76"/>
                    <a:pt x="42" y="76"/>
                    <a:pt x="41" y="77"/>
                  </a:cubicBezTo>
                  <a:cubicBezTo>
                    <a:pt x="40" y="77"/>
                    <a:pt x="34" y="77"/>
                    <a:pt x="34" y="77"/>
                  </a:cubicBezTo>
                  <a:cubicBezTo>
                    <a:pt x="33" y="77"/>
                    <a:pt x="33" y="77"/>
                    <a:pt x="32" y="76"/>
                  </a:cubicBezTo>
                  <a:cubicBezTo>
                    <a:pt x="32" y="76"/>
                    <a:pt x="24" y="74"/>
                    <a:pt x="23" y="75"/>
                  </a:cubicBezTo>
                  <a:cubicBezTo>
                    <a:pt x="22" y="74"/>
                    <a:pt x="21" y="74"/>
                    <a:pt x="19" y="72"/>
                  </a:cubicBezTo>
                  <a:cubicBezTo>
                    <a:pt x="17" y="72"/>
                    <a:pt x="18" y="70"/>
                    <a:pt x="16" y="69"/>
                  </a:cubicBezTo>
                  <a:cubicBezTo>
                    <a:pt x="16" y="68"/>
                    <a:pt x="16" y="68"/>
                    <a:pt x="16" y="67"/>
                  </a:cubicBezTo>
                  <a:cubicBezTo>
                    <a:pt x="17" y="67"/>
                    <a:pt x="17" y="66"/>
                    <a:pt x="18" y="65"/>
                  </a:cubicBezTo>
                  <a:cubicBezTo>
                    <a:pt x="23" y="67"/>
                    <a:pt x="40" y="61"/>
                    <a:pt x="44" y="58"/>
                  </a:cubicBezTo>
                  <a:cubicBezTo>
                    <a:pt x="47" y="59"/>
                    <a:pt x="53" y="56"/>
                    <a:pt x="56" y="54"/>
                  </a:cubicBezTo>
                  <a:cubicBezTo>
                    <a:pt x="56" y="53"/>
                    <a:pt x="56" y="52"/>
                    <a:pt x="57" y="51"/>
                  </a:cubicBezTo>
                  <a:cubicBezTo>
                    <a:pt x="58" y="50"/>
                    <a:pt x="60" y="49"/>
                    <a:pt x="61" y="48"/>
                  </a:cubicBezTo>
                  <a:cubicBezTo>
                    <a:pt x="62" y="48"/>
                    <a:pt x="62" y="47"/>
                    <a:pt x="62" y="46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70" y="40"/>
                    <a:pt x="71" y="38"/>
                    <a:pt x="72" y="37"/>
                  </a:cubicBezTo>
                  <a:cubicBezTo>
                    <a:pt x="69" y="31"/>
                    <a:pt x="62" y="32"/>
                    <a:pt x="60" y="29"/>
                  </a:cubicBezTo>
                  <a:cubicBezTo>
                    <a:pt x="59" y="29"/>
                    <a:pt x="58" y="28"/>
                    <a:pt x="58" y="28"/>
                  </a:cubicBezTo>
                  <a:cubicBezTo>
                    <a:pt x="54" y="26"/>
                    <a:pt x="53" y="29"/>
                    <a:pt x="50" y="26"/>
                  </a:cubicBezTo>
                  <a:cubicBezTo>
                    <a:pt x="50" y="25"/>
                    <a:pt x="50" y="26"/>
                    <a:pt x="50" y="25"/>
                  </a:cubicBezTo>
                  <a:cubicBezTo>
                    <a:pt x="49" y="25"/>
                    <a:pt x="49" y="25"/>
                    <a:pt x="48" y="25"/>
                  </a:cubicBezTo>
                  <a:cubicBezTo>
                    <a:pt x="47" y="27"/>
                    <a:pt x="44" y="29"/>
                    <a:pt x="42" y="30"/>
                  </a:cubicBezTo>
                  <a:cubicBezTo>
                    <a:pt x="41" y="30"/>
                    <a:pt x="41" y="31"/>
                    <a:pt x="40" y="31"/>
                  </a:cubicBezTo>
                  <a:cubicBezTo>
                    <a:pt x="40" y="35"/>
                    <a:pt x="35" y="36"/>
                    <a:pt x="32" y="37"/>
                  </a:cubicBezTo>
                  <a:cubicBezTo>
                    <a:pt x="27" y="40"/>
                    <a:pt x="24" y="44"/>
                    <a:pt x="20" y="47"/>
                  </a:cubicBezTo>
                  <a:cubicBezTo>
                    <a:pt x="19" y="48"/>
                    <a:pt x="18" y="47"/>
                    <a:pt x="17" y="48"/>
                  </a:cubicBezTo>
                  <a:cubicBezTo>
                    <a:pt x="14" y="49"/>
                    <a:pt x="11" y="50"/>
                    <a:pt x="9" y="53"/>
                  </a:cubicBezTo>
                  <a:cubicBezTo>
                    <a:pt x="7" y="53"/>
                    <a:pt x="7" y="53"/>
                    <a:pt x="6" y="52"/>
                  </a:cubicBezTo>
                  <a:cubicBezTo>
                    <a:pt x="5" y="52"/>
                    <a:pt x="4" y="53"/>
                    <a:pt x="3" y="53"/>
                  </a:cubicBezTo>
                  <a:cubicBezTo>
                    <a:pt x="2" y="53"/>
                    <a:pt x="2" y="53"/>
                    <a:pt x="1" y="52"/>
                  </a:cubicBezTo>
                  <a:cubicBezTo>
                    <a:pt x="1" y="51"/>
                    <a:pt x="0" y="48"/>
                    <a:pt x="0" y="48"/>
                  </a:cubicBezTo>
                  <a:cubicBezTo>
                    <a:pt x="3" y="45"/>
                    <a:pt x="13" y="41"/>
                    <a:pt x="14" y="38"/>
                  </a:cubicBezTo>
                  <a:cubicBezTo>
                    <a:pt x="15" y="38"/>
                    <a:pt x="17" y="34"/>
                    <a:pt x="18" y="33"/>
                  </a:cubicBezTo>
                  <a:cubicBezTo>
                    <a:pt x="19" y="33"/>
                    <a:pt x="19" y="33"/>
                    <a:pt x="20" y="32"/>
                  </a:cubicBezTo>
                  <a:cubicBezTo>
                    <a:pt x="21" y="32"/>
                    <a:pt x="20" y="31"/>
                    <a:pt x="21" y="30"/>
                  </a:cubicBezTo>
                  <a:cubicBezTo>
                    <a:pt x="21" y="30"/>
                    <a:pt x="23" y="30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3" y="28"/>
                    <a:pt x="24" y="28"/>
                    <a:pt x="25" y="27"/>
                  </a:cubicBezTo>
                  <a:cubicBezTo>
                    <a:pt x="25" y="27"/>
                    <a:pt x="25" y="27"/>
                    <a:pt x="26" y="27"/>
                  </a:cubicBezTo>
                  <a:cubicBezTo>
                    <a:pt x="26" y="25"/>
                    <a:pt x="30" y="23"/>
                    <a:pt x="31" y="22"/>
                  </a:cubicBezTo>
                  <a:cubicBezTo>
                    <a:pt x="32" y="19"/>
                    <a:pt x="33" y="16"/>
                    <a:pt x="34" y="14"/>
                  </a:cubicBezTo>
                  <a:cubicBezTo>
                    <a:pt x="34" y="14"/>
                    <a:pt x="34" y="13"/>
                    <a:pt x="34" y="13"/>
                  </a:cubicBezTo>
                  <a:cubicBezTo>
                    <a:pt x="35" y="10"/>
                    <a:pt x="30" y="7"/>
                    <a:pt x="31" y="3"/>
                  </a:cubicBezTo>
                  <a:cubicBezTo>
                    <a:pt x="32" y="2"/>
                    <a:pt x="38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0" name="Freeform 61">
              <a:extLst>
                <a:ext uri="{FF2B5EF4-FFF2-40B4-BE49-F238E27FC236}">
                  <a16:creationId xmlns="" xmlns:a16="http://schemas.microsoft.com/office/drawing/2014/main" id="{CBD5C636-0DBF-684D-90B9-7A6019DF54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65651" y="3208338"/>
              <a:ext cx="471488" cy="460375"/>
            </a:xfrm>
            <a:custGeom>
              <a:avLst/>
              <a:gdLst>
                <a:gd name="T0" fmla="*/ 150 w 156"/>
                <a:gd name="T1" fmla="*/ 104 h 151"/>
                <a:gd name="T2" fmla="*/ 142 w 156"/>
                <a:gd name="T3" fmla="*/ 107 h 151"/>
                <a:gd name="T4" fmla="*/ 118 w 156"/>
                <a:gd name="T5" fmla="*/ 108 h 151"/>
                <a:gd name="T6" fmla="*/ 95 w 156"/>
                <a:gd name="T7" fmla="*/ 111 h 151"/>
                <a:gd name="T8" fmla="*/ 83 w 156"/>
                <a:gd name="T9" fmla="*/ 110 h 151"/>
                <a:gd name="T10" fmla="*/ 72 w 156"/>
                <a:gd name="T11" fmla="*/ 107 h 151"/>
                <a:gd name="T12" fmla="*/ 91 w 156"/>
                <a:gd name="T13" fmla="*/ 86 h 151"/>
                <a:gd name="T14" fmla="*/ 125 w 156"/>
                <a:gd name="T15" fmla="*/ 82 h 151"/>
                <a:gd name="T16" fmla="*/ 126 w 156"/>
                <a:gd name="T17" fmla="*/ 73 h 151"/>
                <a:gd name="T18" fmla="*/ 112 w 156"/>
                <a:gd name="T19" fmla="*/ 64 h 151"/>
                <a:gd name="T20" fmla="*/ 98 w 156"/>
                <a:gd name="T21" fmla="*/ 64 h 151"/>
                <a:gd name="T22" fmla="*/ 74 w 156"/>
                <a:gd name="T23" fmla="*/ 64 h 151"/>
                <a:gd name="T24" fmla="*/ 75 w 156"/>
                <a:gd name="T25" fmla="*/ 51 h 151"/>
                <a:gd name="T26" fmla="*/ 122 w 156"/>
                <a:gd name="T27" fmla="*/ 47 h 151"/>
                <a:gd name="T28" fmla="*/ 122 w 156"/>
                <a:gd name="T29" fmla="*/ 37 h 151"/>
                <a:gd name="T30" fmla="*/ 84 w 156"/>
                <a:gd name="T31" fmla="*/ 31 h 151"/>
                <a:gd name="T32" fmla="*/ 70 w 156"/>
                <a:gd name="T33" fmla="*/ 28 h 151"/>
                <a:gd name="T34" fmla="*/ 63 w 156"/>
                <a:gd name="T35" fmla="*/ 22 h 151"/>
                <a:gd name="T36" fmla="*/ 45 w 156"/>
                <a:gd name="T37" fmla="*/ 33 h 151"/>
                <a:gd name="T38" fmla="*/ 19 w 156"/>
                <a:gd name="T39" fmla="*/ 31 h 151"/>
                <a:gd name="T40" fmla="*/ 20 w 156"/>
                <a:gd name="T41" fmla="*/ 20 h 151"/>
                <a:gd name="T42" fmla="*/ 18 w 156"/>
                <a:gd name="T43" fmla="*/ 5 h 151"/>
                <a:gd name="T44" fmla="*/ 11 w 156"/>
                <a:gd name="T45" fmla="*/ 0 h 151"/>
                <a:gd name="T46" fmla="*/ 8 w 156"/>
                <a:gd name="T47" fmla="*/ 27 h 151"/>
                <a:gd name="T48" fmla="*/ 8 w 156"/>
                <a:gd name="T49" fmla="*/ 41 h 151"/>
                <a:gd name="T50" fmla="*/ 5 w 156"/>
                <a:gd name="T51" fmla="*/ 68 h 151"/>
                <a:gd name="T52" fmla="*/ 5 w 156"/>
                <a:gd name="T53" fmla="*/ 82 h 151"/>
                <a:gd name="T54" fmla="*/ 1 w 156"/>
                <a:gd name="T55" fmla="*/ 119 h 151"/>
                <a:gd name="T56" fmla="*/ 5 w 156"/>
                <a:gd name="T57" fmla="*/ 150 h 151"/>
                <a:gd name="T58" fmla="*/ 11 w 156"/>
                <a:gd name="T59" fmla="*/ 148 h 151"/>
                <a:gd name="T60" fmla="*/ 13 w 156"/>
                <a:gd name="T61" fmla="*/ 143 h 151"/>
                <a:gd name="T62" fmla="*/ 25 w 156"/>
                <a:gd name="T63" fmla="*/ 137 h 151"/>
                <a:gd name="T64" fmla="*/ 39 w 156"/>
                <a:gd name="T65" fmla="*/ 134 h 151"/>
                <a:gd name="T66" fmla="*/ 58 w 156"/>
                <a:gd name="T67" fmla="*/ 134 h 151"/>
                <a:gd name="T68" fmla="*/ 82 w 156"/>
                <a:gd name="T69" fmla="*/ 135 h 151"/>
                <a:gd name="T70" fmla="*/ 113 w 156"/>
                <a:gd name="T71" fmla="*/ 142 h 151"/>
                <a:gd name="T72" fmla="*/ 131 w 156"/>
                <a:gd name="T73" fmla="*/ 147 h 151"/>
                <a:gd name="T74" fmla="*/ 147 w 156"/>
                <a:gd name="T75" fmla="*/ 143 h 151"/>
                <a:gd name="T76" fmla="*/ 153 w 156"/>
                <a:gd name="T77" fmla="*/ 133 h 151"/>
                <a:gd name="T78" fmla="*/ 56 w 156"/>
                <a:gd name="T79" fmla="*/ 109 h 151"/>
                <a:gd name="T80" fmla="*/ 46 w 156"/>
                <a:gd name="T81" fmla="*/ 112 h 151"/>
                <a:gd name="T82" fmla="*/ 20 w 156"/>
                <a:gd name="T83" fmla="*/ 114 h 151"/>
                <a:gd name="T84" fmla="*/ 28 w 156"/>
                <a:gd name="T85" fmla="*/ 92 h 151"/>
                <a:gd name="T86" fmla="*/ 44 w 156"/>
                <a:gd name="T87" fmla="*/ 87 h 151"/>
                <a:gd name="T88" fmla="*/ 60 w 156"/>
                <a:gd name="T89" fmla="*/ 60 h 151"/>
                <a:gd name="T90" fmla="*/ 43 w 156"/>
                <a:gd name="T91" fmla="*/ 67 h 151"/>
                <a:gd name="T92" fmla="*/ 20 w 156"/>
                <a:gd name="T93" fmla="*/ 71 h 151"/>
                <a:gd name="T94" fmla="*/ 46 w 156"/>
                <a:gd name="T95" fmla="*/ 51 h 151"/>
                <a:gd name="T96" fmla="*/ 59 w 156"/>
                <a:gd name="T97" fmla="*/ 49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6" h="151">
                  <a:moveTo>
                    <a:pt x="156" y="123"/>
                  </a:moveTo>
                  <a:cubicBezTo>
                    <a:pt x="156" y="122"/>
                    <a:pt x="155" y="117"/>
                    <a:pt x="155" y="117"/>
                  </a:cubicBezTo>
                  <a:cubicBezTo>
                    <a:pt x="154" y="115"/>
                    <a:pt x="149" y="107"/>
                    <a:pt x="150" y="104"/>
                  </a:cubicBezTo>
                  <a:cubicBezTo>
                    <a:pt x="149" y="103"/>
                    <a:pt x="149" y="103"/>
                    <a:pt x="147" y="103"/>
                  </a:cubicBezTo>
                  <a:cubicBezTo>
                    <a:pt x="147" y="105"/>
                    <a:pt x="145" y="106"/>
                    <a:pt x="143" y="108"/>
                  </a:cubicBezTo>
                  <a:cubicBezTo>
                    <a:pt x="142" y="108"/>
                    <a:pt x="142" y="108"/>
                    <a:pt x="142" y="107"/>
                  </a:cubicBezTo>
                  <a:cubicBezTo>
                    <a:pt x="142" y="106"/>
                    <a:pt x="141" y="106"/>
                    <a:pt x="141" y="106"/>
                  </a:cubicBezTo>
                  <a:cubicBezTo>
                    <a:pt x="139" y="109"/>
                    <a:pt x="123" y="105"/>
                    <a:pt x="120" y="109"/>
                  </a:cubicBezTo>
                  <a:cubicBezTo>
                    <a:pt x="119" y="109"/>
                    <a:pt x="119" y="109"/>
                    <a:pt x="118" y="108"/>
                  </a:cubicBezTo>
                  <a:cubicBezTo>
                    <a:pt x="115" y="110"/>
                    <a:pt x="105" y="112"/>
                    <a:pt x="103" y="110"/>
                  </a:cubicBezTo>
                  <a:cubicBezTo>
                    <a:pt x="103" y="110"/>
                    <a:pt x="102" y="111"/>
                    <a:pt x="102" y="111"/>
                  </a:cubicBezTo>
                  <a:cubicBezTo>
                    <a:pt x="102" y="110"/>
                    <a:pt x="96" y="111"/>
                    <a:pt x="95" y="111"/>
                  </a:cubicBezTo>
                  <a:cubicBezTo>
                    <a:pt x="94" y="110"/>
                    <a:pt x="89" y="110"/>
                    <a:pt x="88" y="110"/>
                  </a:cubicBezTo>
                  <a:cubicBezTo>
                    <a:pt x="87" y="110"/>
                    <a:pt x="87" y="111"/>
                    <a:pt x="86" y="111"/>
                  </a:cubicBezTo>
                  <a:cubicBezTo>
                    <a:pt x="85" y="111"/>
                    <a:pt x="84" y="110"/>
                    <a:pt x="83" y="110"/>
                  </a:cubicBezTo>
                  <a:cubicBezTo>
                    <a:pt x="83" y="110"/>
                    <a:pt x="82" y="111"/>
                    <a:pt x="81" y="111"/>
                  </a:cubicBezTo>
                  <a:cubicBezTo>
                    <a:pt x="81" y="111"/>
                    <a:pt x="81" y="111"/>
                    <a:pt x="80" y="111"/>
                  </a:cubicBezTo>
                  <a:cubicBezTo>
                    <a:pt x="78" y="109"/>
                    <a:pt x="75" y="109"/>
                    <a:pt x="72" y="107"/>
                  </a:cubicBezTo>
                  <a:cubicBezTo>
                    <a:pt x="74" y="101"/>
                    <a:pt x="76" y="97"/>
                    <a:pt x="75" y="89"/>
                  </a:cubicBezTo>
                  <a:cubicBezTo>
                    <a:pt x="76" y="89"/>
                    <a:pt x="76" y="88"/>
                    <a:pt x="77" y="87"/>
                  </a:cubicBezTo>
                  <a:cubicBezTo>
                    <a:pt x="78" y="87"/>
                    <a:pt x="90" y="86"/>
                    <a:pt x="91" y="86"/>
                  </a:cubicBezTo>
                  <a:cubicBezTo>
                    <a:pt x="97" y="87"/>
                    <a:pt x="109" y="90"/>
                    <a:pt x="113" y="87"/>
                  </a:cubicBezTo>
                  <a:cubicBezTo>
                    <a:pt x="115" y="87"/>
                    <a:pt x="117" y="88"/>
                    <a:pt x="119" y="88"/>
                  </a:cubicBezTo>
                  <a:cubicBezTo>
                    <a:pt x="121" y="87"/>
                    <a:pt x="124" y="84"/>
                    <a:pt x="125" y="82"/>
                  </a:cubicBezTo>
                  <a:cubicBezTo>
                    <a:pt x="126" y="80"/>
                    <a:pt x="124" y="77"/>
                    <a:pt x="126" y="76"/>
                  </a:cubicBezTo>
                  <a:cubicBezTo>
                    <a:pt x="125" y="75"/>
                    <a:pt x="126" y="75"/>
                    <a:pt x="125" y="75"/>
                  </a:cubicBezTo>
                  <a:cubicBezTo>
                    <a:pt x="125" y="74"/>
                    <a:pt x="125" y="73"/>
                    <a:pt x="126" y="73"/>
                  </a:cubicBezTo>
                  <a:cubicBezTo>
                    <a:pt x="128" y="70"/>
                    <a:pt x="118" y="66"/>
                    <a:pt x="117" y="65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6" y="65"/>
                    <a:pt x="113" y="64"/>
                    <a:pt x="112" y="64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100" y="64"/>
                    <a:pt x="99" y="64"/>
                    <a:pt x="99" y="64"/>
                  </a:cubicBezTo>
                  <a:cubicBezTo>
                    <a:pt x="98" y="64"/>
                    <a:pt x="99" y="64"/>
                    <a:pt x="98" y="64"/>
                  </a:cubicBezTo>
                  <a:cubicBezTo>
                    <a:pt x="88" y="63"/>
                    <a:pt x="88" y="63"/>
                    <a:pt x="88" y="63"/>
                  </a:cubicBezTo>
                  <a:cubicBezTo>
                    <a:pt x="87" y="64"/>
                    <a:pt x="84" y="65"/>
                    <a:pt x="83" y="65"/>
                  </a:cubicBezTo>
                  <a:cubicBezTo>
                    <a:pt x="80" y="66"/>
                    <a:pt x="78" y="64"/>
                    <a:pt x="74" y="64"/>
                  </a:cubicBezTo>
                  <a:cubicBezTo>
                    <a:pt x="73" y="61"/>
                    <a:pt x="71" y="60"/>
                    <a:pt x="73" y="57"/>
                  </a:cubicBezTo>
                  <a:cubicBezTo>
                    <a:pt x="73" y="56"/>
                    <a:pt x="73" y="55"/>
                    <a:pt x="73" y="54"/>
                  </a:cubicBezTo>
                  <a:cubicBezTo>
                    <a:pt x="74" y="53"/>
                    <a:pt x="75" y="52"/>
                    <a:pt x="75" y="51"/>
                  </a:cubicBezTo>
                  <a:cubicBezTo>
                    <a:pt x="77" y="51"/>
                    <a:pt x="83" y="50"/>
                    <a:pt x="84" y="50"/>
                  </a:cubicBezTo>
                  <a:cubicBezTo>
                    <a:pt x="90" y="53"/>
                    <a:pt x="116" y="51"/>
                    <a:pt x="122" y="48"/>
                  </a:cubicBezTo>
                  <a:cubicBezTo>
                    <a:pt x="121" y="48"/>
                    <a:pt x="122" y="47"/>
                    <a:pt x="122" y="47"/>
                  </a:cubicBezTo>
                  <a:cubicBezTo>
                    <a:pt x="124" y="44"/>
                    <a:pt x="123" y="42"/>
                    <a:pt x="124" y="39"/>
                  </a:cubicBezTo>
                  <a:cubicBezTo>
                    <a:pt x="124" y="39"/>
                    <a:pt x="124" y="39"/>
                    <a:pt x="124" y="39"/>
                  </a:cubicBezTo>
                  <a:cubicBezTo>
                    <a:pt x="123" y="38"/>
                    <a:pt x="122" y="38"/>
                    <a:pt x="122" y="37"/>
                  </a:cubicBezTo>
                  <a:cubicBezTo>
                    <a:pt x="121" y="36"/>
                    <a:pt x="122" y="35"/>
                    <a:pt x="121" y="34"/>
                  </a:cubicBezTo>
                  <a:cubicBezTo>
                    <a:pt x="118" y="33"/>
                    <a:pt x="112" y="34"/>
                    <a:pt x="110" y="33"/>
                  </a:cubicBezTo>
                  <a:cubicBezTo>
                    <a:pt x="105" y="30"/>
                    <a:pt x="87" y="30"/>
                    <a:pt x="84" y="31"/>
                  </a:cubicBezTo>
                  <a:cubicBezTo>
                    <a:pt x="79" y="33"/>
                    <a:pt x="76" y="31"/>
                    <a:pt x="73" y="31"/>
                  </a:cubicBezTo>
                  <a:cubicBezTo>
                    <a:pt x="72" y="30"/>
                    <a:pt x="71" y="29"/>
                    <a:pt x="70" y="29"/>
                  </a:cubicBezTo>
                  <a:cubicBezTo>
                    <a:pt x="70" y="29"/>
                    <a:pt x="70" y="29"/>
                    <a:pt x="70" y="28"/>
                  </a:cubicBezTo>
                  <a:cubicBezTo>
                    <a:pt x="69" y="27"/>
                    <a:pt x="68" y="26"/>
                    <a:pt x="68" y="24"/>
                  </a:cubicBezTo>
                  <a:cubicBezTo>
                    <a:pt x="67" y="23"/>
                    <a:pt x="66" y="22"/>
                    <a:pt x="65" y="22"/>
                  </a:cubicBezTo>
                  <a:cubicBezTo>
                    <a:pt x="64" y="22"/>
                    <a:pt x="64" y="22"/>
                    <a:pt x="63" y="22"/>
                  </a:cubicBezTo>
                  <a:cubicBezTo>
                    <a:pt x="62" y="24"/>
                    <a:pt x="59" y="27"/>
                    <a:pt x="57" y="30"/>
                  </a:cubicBezTo>
                  <a:cubicBezTo>
                    <a:pt x="58" y="31"/>
                    <a:pt x="53" y="32"/>
                    <a:pt x="52" y="32"/>
                  </a:cubicBezTo>
                  <a:cubicBezTo>
                    <a:pt x="51" y="31"/>
                    <a:pt x="47" y="33"/>
                    <a:pt x="45" y="33"/>
                  </a:cubicBezTo>
                  <a:cubicBezTo>
                    <a:pt x="45" y="32"/>
                    <a:pt x="42" y="32"/>
                    <a:pt x="41" y="33"/>
                  </a:cubicBezTo>
                  <a:cubicBezTo>
                    <a:pt x="36" y="34"/>
                    <a:pt x="27" y="35"/>
                    <a:pt x="23" y="35"/>
                  </a:cubicBezTo>
                  <a:cubicBezTo>
                    <a:pt x="23" y="34"/>
                    <a:pt x="20" y="31"/>
                    <a:pt x="19" y="31"/>
                  </a:cubicBezTo>
                  <a:cubicBezTo>
                    <a:pt x="19" y="30"/>
                    <a:pt x="19" y="29"/>
                    <a:pt x="19" y="28"/>
                  </a:cubicBezTo>
                  <a:cubicBezTo>
                    <a:pt x="20" y="25"/>
                    <a:pt x="20" y="23"/>
                    <a:pt x="20" y="20"/>
                  </a:cubicBezTo>
                  <a:cubicBezTo>
                    <a:pt x="20" y="21"/>
                    <a:pt x="20" y="20"/>
                    <a:pt x="20" y="20"/>
                  </a:cubicBezTo>
                  <a:cubicBezTo>
                    <a:pt x="20" y="19"/>
                    <a:pt x="21" y="16"/>
                    <a:pt x="21" y="14"/>
                  </a:cubicBezTo>
                  <a:cubicBezTo>
                    <a:pt x="20" y="13"/>
                    <a:pt x="20" y="13"/>
                    <a:pt x="19" y="12"/>
                  </a:cubicBezTo>
                  <a:cubicBezTo>
                    <a:pt x="18" y="9"/>
                    <a:pt x="19" y="7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4"/>
                    <a:pt x="14" y="2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0" y="2"/>
                    <a:pt x="12" y="5"/>
                    <a:pt x="11" y="8"/>
                  </a:cubicBezTo>
                  <a:cubicBezTo>
                    <a:pt x="8" y="13"/>
                    <a:pt x="8" y="19"/>
                    <a:pt x="7" y="24"/>
                  </a:cubicBezTo>
                  <a:cubicBezTo>
                    <a:pt x="7" y="25"/>
                    <a:pt x="8" y="26"/>
                    <a:pt x="8" y="27"/>
                  </a:cubicBezTo>
                  <a:cubicBezTo>
                    <a:pt x="8" y="27"/>
                    <a:pt x="8" y="32"/>
                    <a:pt x="8" y="32"/>
                  </a:cubicBezTo>
                  <a:cubicBezTo>
                    <a:pt x="8" y="32"/>
                    <a:pt x="8" y="33"/>
                    <a:pt x="8" y="34"/>
                  </a:cubicBezTo>
                  <a:cubicBezTo>
                    <a:pt x="7" y="37"/>
                    <a:pt x="8" y="39"/>
                    <a:pt x="8" y="41"/>
                  </a:cubicBezTo>
                  <a:cubicBezTo>
                    <a:pt x="9" y="44"/>
                    <a:pt x="7" y="46"/>
                    <a:pt x="7" y="48"/>
                  </a:cubicBezTo>
                  <a:cubicBezTo>
                    <a:pt x="6" y="50"/>
                    <a:pt x="8" y="54"/>
                    <a:pt x="7" y="55"/>
                  </a:cubicBezTo>
                  <a:cubicBezTo>
                    <a:pt x="5" y="60"/>
                    <a:pt x="6" y="64"/>
                    <a:pt x="5" y="68"/>
                  </a:cubicBezTo>
                  <a:cubicBezTo>
                    <a:pt x="6" y="69"/>
                    <a:pt x="6" y="70"/>
                    <a:pt x="6" y="71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5" y="74"/>
                    <a:pt x="4" y="79"/>
                    <a:pt x="5" y="82"/>
                  </a:cubicBezTo>
                  <a:cubicBezTo>
                    <a:pt x="5" y="90"/>
                    <a:pt x="3" y="97"/>
                    <a:pt x="5" y="100"/>
                  </a:cubicBezTo>
                  <a:cubicBezTo>
                    <a:pt x="5" y="102"/>
                    <a:pt x="2" y="106"/>
                    <a:pt x="2" y="108"/>
                  </a:cubicBezTo>
                  <a:cubicBezTo>
                    <a:pt x="3" y="113"/>
                    <a:pt x="1" y="118"/>
                    <a:pt x="1" y="119"/>
                  </a:cubicBezTo>
                  <a:cubicBezTo>
                    <a:pt x="0" y="126"/>
                    <a:pt x="1" y="139"/>
                    <a:pt x="2" y="142"/>
                  </a:cubicBezTo>
                  <a:cubicBezTo>
                    <a:pt x="2" y="142"/>
                    <a:pt x="4" y="144"/>
                    <a:pt x="4" y="144"/>
                  </a:cubicBezTo>
                  <a:cubicBezTo>
                    <a:pt x="5" y="145"/>
                    <a:pt x="4" y="148"/>
                    <a:pt x="5" y="150"/>
                  </a:cubicBezTo>
                  <a:cubicBezTo>
                    <a:pt x="5" y="150"/>
                    <a:pt x="6" y="150"/>
                    <a:pt x="6" y="151"/>
                  </a:cubicBezTo>
                  <a:cubicBezTo>
                    <a:pt x="7" y="151"/>
                    <a:pt x="8" y="150"/>
                    <a:pt x="10" y="150"/>
                  </a:cubicBezTo>
                  <a:cubicBezTo>
                    <a:pt x="10" y="149"/>
                    <a:pt x="11" y="149"/>
                    <a:pt x="11" y="148"/>
                  </a:cubicBezTo>
                  <a:cubicBezTo>
                    <a:pt x="11" y="147"/>
                    <a:pt x="11" y="146"/>
                    <a:pt x="11" y="145"/>
                  </a:cubicBezTo>
                  <a:cubicBezTo>
                    <a:pt x="11" y="145"/>
                    <a:pt x="11" y="145"/>
                    <a:pt x="11" y="145"/>
                  </a:cubicBezTo>
                  <a:cubicBezTo>
                    <a:pt x="12" y="144"/>
                    <a:pt x="13" y="144"/>
                    <a:pt x="13" y="143"/>
                  </a:cubicBezTo>
                  <a:cubicBezTo>
                    <a:pt x="14" y="142"/>
                    <a:pt x="13" y="141"/>
                    <a:pt x="14" y="141"/>
                  </a:cubicBezTo>
                  <a:cubicBezTo>
                    <a:pt x="15" y="138"/>
                    <a:pt x="21" y="139"/>
                    <a:pt x="21" y="139"/>
                  </a:cubicBezTo>
                  <a:cubicBezTo>
                    <a:pt x="23" y="138"/>
                    <a:pt x="24" y="137"/>
                    <a:pt x="25" y="137"/>
                  </a:cubicBezTo>
                  <a:cubicBezTo>
                    <a:pt x="26" y="137"/>
                    <a:pt x="27" y="138"/>
                    <a:pt x="28" y="137"/>
                  </a:cubicBezTo>
                  <a:cubicBezTo>
                    <a:pt x="30" y="136"/>
                    <a:pt x="32" y="135"/>
                    <a:pt x="33" y="134"/>
                  </a:cubicBezTo>
                  <a:cubicBezTo>
                    <a:pt x="35" y="134"/>
                    <a:pt x="38" y="134"/>
                    <a:pt x="39" y="134"/>
                  </a:cubicBezTo>
                  <a:cubicBezTo>
                    <a:pt x="41" y="133"/>
                    <a:pt x="50" y="134"/>
                    <a:pt x="51" y="134"/>
                  </a:cubicBezTo>
                  <a:cubicBezTo>
                    <a:pt x="51" y="134"/>
                    <a:pt x="52" y="134"/>
                    <a:pt x="52" y="134"/>
                  </a:cubicBezTo>
                  <a:cubicBezTo>
                    <a:pt x="53" y="133"/>
                    <a:pt x="58" y="134"/>
                    <a:pt x="58" y="134"/>
                  </a:cubicBezTo>
                  <a:cubicBezTo>
                    <a:pt x="59" y="134"/>
                    <a:pt x="63" y="134"/>
                    <a:pt x="64" y="134"/>
                  </a:cubicBezTo>
                  <a:cubicBezTo>
                    <a:pt x="68" y="134"/>
                    <a:pt x="69" y="134"/>
                    <a:pt x="73" y="135"/>
                  </a:cubicBezTo>
                  <a:cubicBezTo>
                    <a:pt x="74" y="135"/>
                    <a:pt x="81" y="135"/>
                    <a:pt x="82" y="135"/>
                  </a:cubicBezTo>
                  <a:cubicBezTo>
                    <a:pt x="84" y="137"/>
                    <a:pt x="87" y="137"/>
                    <a:pt x="89" y="139"/>
                  </a:cubicBezTo>
                  <a:cubicBezTo>
                    <a:pt x="90" y="137"/>
                    <a:pt x="101" y="140"/>
                    <a:pt x="103" y="140"/>
                  </a:cubicBezTo>
                  <a:cubicBezTo>
                    <a:pt x="107" y="139"/>
                    <a:pt x="112" y="142"/>
                    <a:pt x="113" y="142"/>
                  </a:cubicBezTo>
                  <a:cubicBezTo>
                    <a:pt x="116" y="141"/>
                    <a:pt x="116" y="143"/>
                    <a:pt x="117" y="144"/>
                  </a:cubicBezTo>
                  <a:cubicBezTo>
                    <a:pt x="119" y="144"/>
                    <a:pt x="120" y="144"/>
                    <a:pt x="121" y="144"/>
                  </a:cubicBezTo>
                  <a:cubicBezTo>
                    <a:pt x="125" y="146"/>
                    <a:pt x="127" y="147"/>
                    <a:pt x="131" y="147"/>
                  </a:cubicBezTo>
                  <a:cubicBezTo>
                    <a:pt x="133" y="148"/>
                    <a:pt x="138" y="148"/>
                    <a:pt x="138" y="148"/>
                  </a:cubicBezTo>
                  <a:cubicBezTo>
                    <a:pt x="139" y="147"/>
                    <a:pt x="143" y="146"/>
                    <a:pt x="144" y="146"/>
                  </a:cubicBezTo>
                  <a:cubicBezTo>
                    <a:pt x="145" y="145"/>
                    <a:pt x="146" y="144"/>
                    <a:pt x="147" y="143"/>
                  </a:cubicBezTo>
                  <a:cubicBezTo>
                    <a:pt x="147" y="143"/>
                    <a:pt x="147" y="142"/>
                    <a:pt x="147" y="142"/>
                  </a:cubicBezTo>
                  <a:cubicBezTo>
                    <a:pt x="147" y="141"/>
                    <a:pt x="150" y="140"/>
                    <a:pt x="150" y="140"/>
                  </a:cubicBezTo>
                  <a:cubicBezTo>
                    <a:pt x="152" y="138"/>
                    <a:pt x="151" y="135"/>
                    <a:pt x="153" y="133"/>
                  </a:cubicBezTo>
                  <a:cubicBezTo>
                    <a:pt x="154" y="132"/>
                    <a:pt x="155" y="132"/>
                    <a:pt x="155" y="130"/>
                  </a:cubicBezTo>
                  <a:cubicBezTo>
                    <a:pt x="154" y="129"/>
                    <a:pt x="156" y="124"/>
                    <a:pt x="156" y="123"/>
                  </a:cubicBezTo>
                  <a:close/>
                  <a:moveTo>
                    <a:pt x="56" y="109"/>
                  </a:moveTo>
                  <a:cubicBezTo>
                    <a:pt x="54" y="111"/>
                    <a:pt x="52" y="110"/>
                    <a:pt x="49" y="111"/>
                  </a:cubicBezTo>
                  <a:cubicBezTo>
                    <a:pt x="49" y="111"/>
                    <a:pt x="48" y="111"/>
                    <a:pt x="47" y="111"/>
                  </a:cubicBezTo>
                  <a:cubicBezTo>
                    <a:pt x="47" y="111"/>
                    <a:pt x="47" y="111"/>
                    <a:pt x="46" y="112"/>
                  </a:cubicBezTo>
                  <a:cubicBezTo>
                    <a:pt x="45" y="112"/>
                    <a:pt x="43" y="112"/>
                    <a:pt x="42" y="112"/>
                  </a:cubicBezTo>
                  <a:cubicBezTo>
                    <a:pt x="40" y="112"/>
                    <a:pt x="39" y="112"/>
                    <a:pt x="37" y="112"/>
                  </a:cubicBezTo>
                  <a:cubicBezTo>
                    <a:pt x="33" y="114"/>
                    <a:pt x="25" y="114"/>
                    <a:pt x="20" y="114"/>
                  </a:cubicBezTo>
                  <a:cubicBezTo>
                    <a:pt x="20" y="114"/>
                    <a:pt x="19" y="113"/>
                    <a:pt x="19" y="112"/>
                  </a:cubicBezTo>
                  <a:cubicBezTo>
                    <a:pt x="18" y="111"/>
                    <a:pt x="18" y="98"/>
                    <a:pt x="19" y="97"/>
                  </a:cubicBezTo>
                  <a:cubicBezTo>
                    <a:pt x="19" y="97"/>
                    <a:pt x="28" y="92"/>
                    <a:pt x="28" y="92"/>
                  </a:cubicBezTo>
                  <a:cubicBezTo>
                    <a:pt x="29" y="92"/>
                    <a:pt x="29" y="92"/>
                    <a:pt x="30" y="92"/>
                  </a:cubicBezTo>
                  <a:cubicBezTo>
                    <a:pt x="31" y="91"/>
                    <a:pt x="32" y="90"/>
                    <a:pt x="34" y="89"/>
                  </a:cubicBezTo>
                  <a:cubicBezTo>
                    <a:pt x="36" y="88"/>
                    <a:pt x="42" y="89"/>
                    <a:pt x="44" y="87"/>
                  </a:cubicBezTo>
                  <a:cubicBezTo>
                    <a:pt x="48" y="88"/>
                    <a:pt x="55" y="87"/>
                    <a:pt x="59" y="89"/>
                  </a:cubicBezTo>
                  <a:cubicBezTo>
                    <a:pt x="61" y="95"/>
                    <a:pt x="59" y="107"/>
                    <a:pt x="56" y="109"/>
                  </a:cubicBezTo>
                  <a:close/>
                  <a:moveTo>
                    <a:pt x="60" y="60"/>
                  </a:moveTo>
                  <a:cubicBezTo>
                    <a:pt x="60" y="62"/>
                    <a:pt x="60" y="64"/>
                    <a:pt x="59" y="64"/>
                  </a:cubicBezTo>
                  <a:cubicBezTo>
                    <a:pt x="57" y="66"/>
                    <a:pt x="53" y="68"/>
                    <a:pt x="49" y="67"/>
                  </a:cubicBezTo>
                  <a:cubicBezTo>
                    <a:pt x="48" y="67"/>
                    <a:pt x="45" y="67"/>
                    <a:pt x="43" y="67"/>
                  </a:cubicBezTo>
                  <a:cubicBezTo>
                    <a:pt x="42" y="67"/>
                    <a:pt x="40" y="68"/>
                    <a:pt x="39" y="68"/>
                  </a:cubicBezTo>
                  <a:cubicBezTo>
                    <a:pt x="38" y="68"/>
                    <a:pt x="37" y="68"/>
                    <a:pt x="36" y="68"/>
                  </a:cubicBezTo>
                  <a:cubicBezTo>
                    <a:pt x="29" y="70"/>
                    <a:pt x="27" y="71"/>
                    <a:pt x="20" y="71"/>
                  </a:cubicBezTo>
                  <a:cubicBezTo>
                    <a:pt x="15" y="59"/>
                    <a:pt x="24" y="56"/>
                    <a:pt x="33" y="51"/>
                  </a:cubicBezTo>
                  <a:cubicBezTo>
                    <a:pt x="35" y="50"/>
                    <a:pt x="38" y="52"/>
                    <a:pt x="40" y="52"/>
                  </a:cubicBezTo>
                  <a:cubicBezTo>
                    <a:pt x="42" y="51"/>
                    <a:pt x="44" y="52"/>
                    <a:pt x="46" y="51"/>
                  </a:cubicBezTo>
                  <a:cubicBezTo>
                    <a:pt x="47" y="51"/>
                    <a:pt x="49" y="49"/>
                    <a:pt x="50" y="49"/>
                  </a:cubicBezTo>
                  <a:cubicBezTo>
                    <a:pt x="51" y="48"/>
                    <a:pt x="53" y="49"/>
                    <a:pt x="54" y="48"/>
                  </a:cubicBezTo>
                  <a:cubicBezTo>
                    <a:pt x="56" y="48"/>
                    <a:pt x="57" y="49"/>
                    <a:pt x="59" y="49"/>
                  </a:cubicBezTo>
                  <a:cubicBezTo>
                    <a:pt x="62" y="52"/>
                    <a:pt x="61" y="55"/>
                    <a:pt x="60" y="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1" name="Freeform 62">
              <a:extLst>
                <a:ext uri="{FF2B5EF4-FFF2-40B4-BE49-F238E27FC236}">
                  <a16:creationId xmlns="" xmlns:a16="http://schemas.microsoft.com/office/drawing/2014/main" id="{8585EE9A-19BF-8444-8E5C-736CD8018E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64376" y="3014663"/>
              <a:ext cx="831850" cy="349250"/>
            </a:xfrm>
            <a:custGeom>
              <a:avLst/>
              <a:gdLst>
                <a:gd name="T0" fmla="*/ 262 w 275"/>
                <a:gd name="T1" fmla="*/ 71 h 114"/>
                <a:gd name="T2" fmla="*/ 242 w 275"/>
                <a:gd name="T3" fmla="*/ 70 h 114"/>
                <a:gd name="T4" fmla="*/ 227 w 275"/>
                <a:gd name="T5" fmla="*/ 69 h 114"/>
                <a:gd name="T6" fmla="*/ 178 w 275"/>
                <a:gd name="T7" fmla="*/ 63 h 114"/>
                <a:gd name="T8" fmla="*/ 186 w 275"/>
                <a:gd name="T9" fmla="*/ 34 h 114"/>
                <a:gd name="T10" fmla="*/ 121 w 275"/>
                <a:gd name="T11" fmla="*/ 40 h 114"/>
                <a:gd name="T12" fmla="*/ 96 w 275"/>
                <a:gd name="T13" fmla="*/ 36 h 114"/>
                <a:gd name="T14" fmla="*/ 104 w 275"/>
                <a:gd name="T15" fmla="*/ 28 h 114"/>
                <a:gd name="T16" fmla="*/ 126 w 275"/>
                <a:gd name="T17" fmla="*/ 32 h 114"/>
                <a:gd name="T18" fmla="*/ 144 w 275"/>
                <a:gd name="T19" fmla="*/ 31 h 114"/>
                <a:gd name="T20" fmla="*/ 178 w 275"/>
                <a:gd name="T21" fmla="*/ 29 h 114"/>
                <a:gd name="T22" fmla="*/ 208 w 275"/>
                <a:gd name="T23" fmla="*/ 40 h 114"/>
                <a:gd name="T24" fmla="*/ 229 w 275"/>
                <a:gd name="T25" fmla="*/ 34 h 114"/>
                <a:gd name="T26" fmla="*/ 217 w 275"/>
                <a:gd name="T27" fmla="*/ 20 h 114"/>
                <a:gd name="T28" fmla="*/ 198 w 275"/>
                <a:gd name="T29" fmla="*/ 17 h 114"/>
                <a:gd name="T30" fmla="*/ 161 w 275"/>
                <a:gd name="T31" fmla="*/ 15 h 114"/>
                <a:gd name="T32" fmla="*/ 146 w 275"/>
                <a:gd name="T33" fmla="*/ 9 h 114"/>
                <a:gd name="T34" fmla="*/ 118 w 275"/>
                <a:gd name="T35" fmla="*/ 1 h 114"/>
                <a:gd name="T36" fmla="*/ 96 w 275"/>
                <a:gd name="T37" fmla="*/ 15 h 114"/>
                <a:gd name="T38" fmla="*/ 56 w 275"/>
                <a:gd name="T39" fmla="*/ 19 h 114"/>
                <a:gd name="T40" fmla="*/ 40 w 275"/>
                <a:gd name="T41" fmla="*/ 32 h 114"/>
                <a:gd name="T42" fmla="*/ 30 w 275"/>
                <a:gd name="T43" fmla="*/ 53 h 114"/>
                <a:gd name="T44" fmla="*/ 36 w 275"/>
                <a:gd name="T45" fmla="*/ 63 h 114"/>
                <a:gd name="T46" fmla="*/ 50 w 275"/>
                <a:gd name="T47" fmla="*/ 61 h 114"/>
                <a:gd name="T48" fmla="*/ 58 w 275"/>
                <a:gd name="T49" fmla="*/ 34 h 114"/>
                <a:gd name="T50" fmla="*/ 87 w 275"/>
                <a:gd name="T51" fmla="*/ 54 h 114"/>
                <a:gd name="T52" fmla="*/ 52 w 275"/>
                <a:gd name="T53" fmla="*/ 69 h 114"/>
                <a:gd name="T54" fmla="*/ 0 w 275"/>
                <a:gd name="T55" fmla="*/ 80 h 114"/>
                <a:gd name="T56" fmla="*/ 46 w 275"/>
                <a:gd name="T57" fmla="*/ 86 h 114"/>
                <a:gd name="T58" fmla="*/ 56 w 275"/>
                <a:gd name="T59" fmla="*/ 97 h 114"/>
                <a:gd name="T60" fmla="*/ 49 w 275"/>
                <a:gd name="T61" fmla="*/ 113 h 114"/>
                <a:gd name="T62" fmla="*/ 73 w 275"/>
                <a:gd name="T63" fmla="*/ 98 h 114"/>
                <a:gd name="T64" fmla="*/ 112 w 275"/>
                <a:gd name="T65" fmla="*/ 98 h 114"/>
                <a:gd name="T66" fmla="*/ 150 w 275"/>
                <a:gd name="T67" fmla="*/ 99 h 114"/>
                <a:gd name="T68" fmla="*/ 175 w 275"/>
                <a:gd name="T69" fmla="*/ 100 h 114"/>
                <a:gd name="T70" fmla="*/ 213 w 275"/>
                <a:gd name="T71" fmla="*/ 103 h 114"/>
                <a:gd name="T72" fmla="*/ 185 w 275"/>
                <a:gd name="T73" fmla="*/ 88 h 114"/>
                <a:gd name="T74" fmla="*/ 189 w 275"/>
                <a:gd name="T75" fmla="*/ 78 h 114"/>
                <a:gd name="T76" fmla="*/ 215 w 275"/>
                <a:gd name="T77" fmla="*/ 83 h 114"/>
                <a:gd name="T78" fmla="*/ 232 w 275"/>
                <a:gd name="T79" fmla="*/ 89 h 114"/>
                <a:gd name="T80" fmla="*/ 259 w 275"/>
                <a:gd name="T81" fmla="*/ 91 h 114"/>
                <a:gd name="T82" fmla="*/ 273 w 275"/>
                <a:gd name="T83" fmla="*/ 80 h 114"/>
                <a:gd name="T84" fmla="*/ 115 w 275"/>
                <a:gd name="T85" fmla="*/ 80 h 114"/>
                <a:gd name="T86" fmla="*/ 91 w 275"/>
                <a:gd name="T87" fmla="*/ 88 h 114"/>
                <a:gd name="T88" fmla="*/ 85 w 275"/>
                <a:gd name="T89" fmla="*/ 80 h 114"/>
                <a:gd name="T90" fmla="*/ 114 w 275"/>
                <a:gd name="T91" fmla="*/ 74 h 114"/>
                <a:gd name="T92" fmla="*/ 125 w 275"/>
                <a:gd name="T93" fmla="*/ 60 h 114"/>
                <a:gd name="T94" fmla="*/ 98 w 275"/>
                <a:gd name="T95" fmla="*/ 63 h 114"/>
                <a:gd name="T96" fmla="*/ 118 w 275"/>
                <a:gd name="T97" fmla="*/ 52 h 114"/>
                <a:gd name="T98" fmla="*/ 125 w 275"/>
                <a:gd name="T99" fmla="*/ 60 h 114"/>
                <a:gd name="T100" fmla="*/ 150 w 275"/>
                <a:gd name="T101" fmla="*/ 84 h 114"/>
                <a:gd name="T102" fmla="*/ 132 w 275"/>
                <a:gd name="T103" fmla="*/ 76 h 114"/>
                <a:gd name="T104" fmla="*/ 161 w 275"/>
                <a:gd name="T105" fmla="*/ 75 h 114"/>
                <a:gd name="T106" fmla="*/ 140 w 275"/>
                <a:gd name="T107" fmla="*/ 61 h 114"/>
                <a:gd name="T108" fmla="*/ 167 w 275"/>
                <a:gd name="T109" fmla="*/ 5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" h="114">
                  <a:moveTo>
                    <a:pt x="271" y="73"/>
                  </a:moveTo>
                  <a:cubicBezTo>
                    <a:pt x="271" y="73"/>
                    <a:pt x="271" y="73"/>
                    <a:pt x="270" y="72"/>
                  </a:cubicBezTo>
                  <a:cubicBezTo>
                    <a:pt x="270" y="72"/>
                    <a:pt x="267" y="73"/>
                    <a:pt x="267" y="74"/>
                  </a:cubicBezTo>
                  <a:cubicBezTo>
                    <a:pt x="265" y="73"/>
                    <a:pt x="263" y="72"/>
                    <a:pt x="262" y="71"/>
                  </a:cubicBezTo>
                  <a:cubicBezTo>
                    <a:pt x="261" y="71"/>
                    <a:pt x="261" y="71"/>
                    <a:pt x="261" y="71"/>
                  </a:cubicBezTo>
                  <a:cubicBezTo>
                    <a:pt x="259" y="72"/>
                    <a:pt x="252" y="68"/>
                    <a:pt x="251" y="68"/>
                  </a:cubicBezTo>
                  <a:cubicBezTo>
                    <a:pt x="249" y="69"/>
                    <a:pt x="247" y="70"/>
                    <a:pt x="244" y="70"/>
                  </a:cubicBezTo>
                  <a:cubicBezTo>
                    <a:pt x="244" y="69"/>
                    <a:pt x="243" y="71"/>
                    <a:pt x="242" y="70"/>
                  </a:cubicBezTo>
                  <a:cubicBezTo>
                    <a:pt x="241" y="70"/>
                    <a:pt x="238" y="68"/>
                    <a:pt x="236" y="68"/>
                  </a:cubicBezTo>
                  <a:cubicBezTo>
                    <a:pt x="235" y="69"/>
                    <a:pt x="234" y="69"/>
                    <a:pt x="233" y="70"/>
                  </a:cubicBezTo>
                  <a:cubicBezTo>
                    <a:pt x="233" y="70"/>
                    <a:pt x="232" y="69"/>
                    <a:pt x="232" y="69"/>
                  </a:cubicBezTo>
                  <a:cubicBezTo>
                    <a:pt x="231" y="68"/>
                    <a:pt x="229" y="70"/>
                    <a:pt x="227" y="69"/>
                  </a:cubicBezTo>
                  <a:cubicBezTo>
                    <a:pt x="222" y="66"/>
                    <a:pt x="216" y="68"/>
                    <a:pt x="209" y="68"/>
                  </a:cubicBezTo>
                  <a:cubicBezTo>
                    <a:pt x="207" y="66"/>
                    <a:pt x="203" y="68"/>
                    <a:pt x="202" y="67"/>
                  </a:cubicBezTo>
                  <a:cubicBezTo>
                    <a:pt x="198" y="64"/>
                    <a:pt x="190" y="67"/>
                    <a:pt x="185" y="64"/>
                  </a:cubicBezTo>
                  <a:cubicBezTo>
                    <a:pt x="183" y="66"/>
                    <a:pt x="178" y="63"/>
                    <a:pt x="178" y="63"/>
                  </a:cubicBezTo>
                  <a:cubicBezTo>
                    <a:pt x="176" y="63"/>
                    <a:pt x="177" y="60"/>
                    <a:pt x="178" y="58"/>
                  </a:cubicBezTo>
                  <a:cubicBezTo>
                    <a:pt x="179" y="56"/>
                    <a:pt x="190" y="48"/>
                    <a:pt x="192" y="48"/>
                  </a:cubicBezTo>
                  <a:cubicBezTo>
                    <a:pt x="193" y="45"/>
                    <a:pt x="193" y="38"/>
                    <a:pt x="190" y="36"/>
                  </a:cubicBezTo>
                  <a:cubicBezTo>
                    <a:pt x="189" y="35"/>
                    <a:pt x="186" y="34"/>
                    <a:pt x="186" y="34"/>
                  </a:cubicBezTo>
                  <a:cubicBezTo>
                    <a:pt x="185" y="34"/>
                    <a:pt x="174" y="39"/>
                    <a:pt x="174" y="40"/>
                  </a:cubicBezTo>
                  <a:cubicBezTo>
                    <a:pt x="163" y="39"/>
                    <a:pt x="149" y="41"/>
                    <a:pt x="141" y="40"/>
                  </a:cubicBezTo>
                  <a:cubicBezTo>
                    <a:pt x="138" y="39"/>
                    <a:pt x="129" y="41"/>
                    <a:pt x="127" y="40"/>
                  </a:cubicBezTo>
                  <a:cubicBezTo>
                    <a:pt x="125" y="40"/>
                    <a:pt x="123" y="40"/>
                    <a:pt x="121" y="40"/>
                  </a:cubicBezTo>
                  <a:cubicBezTo>
                    <a:pt x="120" y="40"/>
                    <a:pt x="118" y="41"/>
                    <a:pt x="116" y="40"/>
                  </a:cubicBezTo>
                  <a:cubicBezTo>
                    <a:pt x="113" y="40"/>
                    <a:pt x="108" y="40"/>
                    <a:pt x="105" y="39"/>
                  </a:cubicBezTo>
                  <a:cubicBezTo>
                    <a:pt x="104" y="40"/>
                    <a:pt x="103" y="40"/>
                    <a:pt x="102" y="40"/>
                  </a:cubicBezTo>
                  <a:cubicBezTo>
                    <a:pt x="100" y="38"/>
                    <a:pt x="98" y="37"/>
                    <a:pt x="96" y="36"/>
                  </a:cubicBezTo>
                  <a:cubicBezTo>
                    <a:pt x="92" y="34"/>
                    <a:pt x="87" y="35"/>
                    <a:pt x="85" y="32"/>
                  </a:cubicBezTo>
                  <a:cubicBezTo>
                    <a:pt x="85" y="32"/>
                    <a:pt x="85" y="32"/>
                    <a:pt x="85" y="31"/>
                  </a:cubicBezTo>
                  <a:cubicBezTo>
                    <a:pt x="84" y="30"/>
                    <a:pt x="91" y="28"/>
                    <a:pt x="93" y="29"/>
                  </a:cubicBezTo>
                  <a:cubicBezTo>
                    <a:pt x="93" y="29"/>
                    <a:pt x="102" y="29"/>
                    <a:pt x="104" y="28"/>
                  </a:cubicBezTo>
                  <a:cubicBezTo>
                    <a:pt x="106" y="28"/>
                    <a:pt x="108" y="26"/>
                    <a:pt x="111" y="27"/>
                  </a:cubicBezTo>
                  <a:cubicBezTo>
                    <a:pt x="113" y="27"/>
                    <a:pt x="115" y="29"/>
                    <a:pt x="118" y="30"/>
                  </a:cubicBezTo>
                  <a:cubicBezTo>
                    <a:pt x="120" y="30"/>
                    <a:pt x="122" y="28"/>
                    <a:pt x="125" y="29"/>
                  </a:cubicBezTo>
                  <a:cubicBezTo>
                    <a:pt x="125" y="30"/>
                    <a:pt x="125" y="31"/>
                    <a:pt x="126" y="32"/>
                  </a:cubicBezTo>
                  <a:cubicBezTo>
                    <a:pt x="126" y="33"/>
                    <a:pt x="128" y="31"/>
                    <a:pt x="128" y="32"/>
                  </a:cubicBezTo>
                  <a:cubicBezTo>
                    <a:pt x="129" y="33"/>
                    <a:pt x="129" y="33"/>
                    <a:pt x="130" y="33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34" y="31"/>
                    <a:pt x="140" y="33"/>
                    <a:pt x="144" y="31"/>
                  </a:cubicBezTo>
                  <a:cubicBezTo>
                    <a:pt x="143" y="30"/>
                    <a:pt x="148" y="31"/>
                    <a:pt x="148" y="31"/>
                  </a:cubicBezTo>
                  <a:cubicBezTo>
                    <a:pt x="151" y="29"/>
                    <a:pt x="153" y="28"/>
                    <a:pt x="157" y="29"/>
                  </a:cubicBezTo>
                  <a:cubicBezTo>
                    <a:pt x="158" y="29"/>
                    <a:pt x="163" y="26"/>
                    <a:pt x="165" y="28"/>
                  </a:cubicBezTo>
                  <a:cubicBezTo>
                    <a:pt x="169" y="29"/>
                    <a:pt x="177" y="28"/>
                    <a:pt x="178" y="29"/>
                  </a:cubicBezTo>
                  <a:cubicBezTo>
                    <a:pt x="179" y="29"/>
                    <a:pt x="192" y="28"/>
                    <a:pt x="195" y="27"/>
                  </a:cubicBezTo>
                  <a:cubicBezTo>
                    <a:pt x="196" y="27"/>
                    <a:pt x="198" y="28"/>
                    <a:pt x="199" y="28"/>
                  </a:cubicBezTo>
                  <a:cubicBezTo>
                    <a:pt x="205" y="28"/>
                    <a:pt x="212" y="28"/>
                    <a:pt x="213" y="35"/>
                  </a:cubicBezTo>
                  <a:cubicBezTo>
                    <a:pt x="211" y="37"/>
                    <a:pt x="209" y="39"/>
                    <a:pt x="208" y="40"/>
                  </a:cubicBezTo>
                  <a:cubicBezTo>
                    <a:pt x="205" y="45"/>
                    <a:pt x="208" y="56"/>
                    <a:pt x="209" y="61"/>
                  </a:cubicBezTo>
                  <a:cubicBezTo>
                    <a:pt x="212" y="62"/>
                    <a:pt x="217" y="59"/>
                    <a:pt x="220" y="56"/>
                  </a:cubicBezTo>
                  <a:cubicBezTo>
                    <a:pt x="221" y="57"/>
                    <a:pt x="224" y="52"/>
                    <a:pt x="224" y="51"/>
                  </a:cubicBezTo>
                  <a:cubicBezTo>
                    <a:pt x="227" y="48"/>
                    <a:pt x="231" y="40"/>
                    <a:pt x="229" y="34"/>
                  </a:cubicBezTo>
                  <a:cubicBezTo>
                    <a:pt x="228" y="32"/>
                    <a:pt x="226" y="31"/>
                    <a:pt x="225" y="30"/>
                  </a:cubicBezTo>
                  <a:cubicBezTo>
                    <a:pt x="225" y="29"/>
                    <a:pt x="224" y="28"/>
                    <a:pt x="224" y="27"/>
                  </a:cubicBezTo>
                  <a:cubicBezTo>
                    <a:pt x="223" y="26"/>
                    <a:pt x="221" y="24"/>
                    <a:pt x="221" y="23"/>
                  </a:cubicBezTo>
                  <a:cubicBezTo>
                    <a:pt x="219" y="22"/>
                    <a:pt x="219" y="21"/>
                    <a:pt x="217" y="20"/>
                  </a:cubicBezTo>
                  <a:cubicBezTo>
                    <a:pt x="216" y="21"/>
                    <a:pt x="209" y="16"/>
                    <a:pt x="206" y="18"/>
                  </a:cubicBezTo>
                  <a:cubicBezTo>
                    <a:pt x="206" y="18"/>
                    <a:pt x="205" y="18"/>
                    <a:pt x="205" y="18"/>
                  </a:cubicBezTo>
                  <a:cubicBezTo>
                    <a:pt x="203" y="18"/>
                    <a:pt x="201" y="17"/>
                    <a:pt x="198" y="17"/>
                  </a:cubicBezTo>
                  <a:cubicBezTo>
                    <a:pt x="198" y="17"/>
                    <a:pt x="198" y="17"/>
                    <a:pt x="198" y="17"/>
                  </a:cubicBezTo>
                  <a:cubicBezTo>
                    <a:pt x="197" y="16"/>
                    <a:pt x="187" y="15"/>
                    <a:pt x="184" y="14"/>
                  </a:cubicBezTo>
                  <a:cubicBezTo>
                    <a:pt x="178" y="13"/>
                    <a:pt x="174" y="16"/>
                    <a:pt x="170" y="16"/>
                  </a:cubicBezTo>
                  <a:cubicBezTo>
                    <a:pt x="169" y="16"/>
                    <a:pt x="166" y="18"/>
                    <a:pt x="165" y="17"/>
                  </a:cubicBezTo>
                  <a:cubicBezTo>
                    <a:pt x="164" y="17"/>
                    <a:pt x="161" y="15"/>
                    <a:pt x="161" y="15"/>
                  </a:cubicBezTo>
                  <a:cubicBezTo>
                    <a:pt x="160" y="15"/>
                    <a:pt x="160" y="16"/>
                    <a:pt x="159" y="15"/>
                  </a:cubicBezTo>
                  <a:cubicBezTo>
                    <a:pt x="158" y="15"/>
                    <a:pt x="156" y="14"/>
                    <a:pt x="155" y="13"/>
                  </a:cubicBezTo>
                  <a:cubicBezTo>
                    <a:pt x="155" y="13"/>
                    <a:pt x="150" y="13"/>
                    <a:pt x="150" y="12"/>
                  </a:cubicBezTo>
                  <a:cubicBezTo>
                    <a:pt x="149" y="11"/>
                    <a:pt x="147" y="9"/>
                    <a:pt x="146" y="9"/>
                  </a:cubicBezTo>
                  <a:cubicBezTo>
                    <a:pt x="143" y="8"/>
                    <a:pt x="139" y="7"/>
                    <a:pt x="137" y="5"/>
                  </a:cubicBezTo>
                  <a:cubicBezTo>
                    <a:pt x="137" y="5"/>
                    <a:pt x="136" y="4"/>
                    <a:pt x="136" y="4"/>
                  </a:cubicBezTo>
                  <a:cubicBezTo>
                    <a:pt x="132" y="2"/>
                    <a:pt x="129" y="5"/>
                    <a:pt x="125" y="3"/>
                  </a:cubicBezTo>
                  <a:cubicBezTo>
                    <a:pt x="126" y="3"/>
                    <a:pt x="118" y="1"/>
                    <a:pt x="118" y="1"/>
                  </a:cubicBezTo>
                  <a:cubicBezTo>
                    <a:pt x="117" y="0"/>
                    <a:pt x="117" y="0"/>
                    <a:pt x="116" y="0"/>
                  </a:cubicBezTo>
                  <a:cubicBezTo>
                    <a:pt x="116" y="1"/>
                    <a:pt x="114" y="1"/>
                    <a:pt x="113" y="2"/>
                  </a:cubicBezTo>
                  <a:cubicBezTo>
                    <a:pt x="113" y="2"/>
                    <a:pt x="112" y="8"/>
                    <a:pt x="110" y="9"/>
                  </a:cubicBezTo>
                  <a:cubicBezTo>
                    <a:pt x="105" y="11"/>
                    <a:pt x="101" y="13"/>
                    <a:pt x="96" y="15"/>
                  </a:cubicBezTo>
                  <a:cubicBezTo>
                    <a:pt x="94" y="15"/>
                    <a:pt x="92" y="16"/>
                    <a:pt x="90" y="16"/>
                  </a:cubicBezTo>
                  <a:cubicBezTo>
                    <a:pt x="87" y="18"/>
                    <a:pt x="83" y="17"/>
                    <a:pt x="79" y="18"/>
                  </a:cubicBezTo>
                  <a:cubicBezTo>
                    <a:pt x="78" y="19"/>
                    <a:pt x="76" y="18"/>
                    <a:pt x="75" y="18"/>
                  </a:cubicBezTo>
                  <a:cubicBezTo>
                    <a:pt x="69" y="19"/>
                    <a:pt x="63" y="16"/>
                    <a:pt x="56" y="19"/>
                  </a:cubicBezTo>
                  <a:cubicBezTo>
                    <a:pt x="53" y="20"/>
                    <a:pt x="50" y="22"/>
                    <a:pt x="48" y="24"/>
                  </a:cubicBezTo>
                  <a:cubicBezTo>
                    <a:pt x="48" y="25"/>
                    <a:pt x="47" y="26"/>
                    <a:pt x="47" y="27"/>
                  </a:cubicBezTo>
                  <a:cubicBezTo>
                    <a:pt x="45" y="28"/>
                    <a:pt x="44" y="30"/>
                    <a:pt x="42" y="32"/>
                  </a:cubicBezTo>
                  <a:cubicBezTo>
                    <a:pt x="41" y="32"/>
                    <a:pt x="40" y="32"/>
                    <a:pt x="40" y="32"/>
                  </a:cubicBezTo>
                  <a:cubicBezTo>
                    <a:pt x="39" y="33"/>
                    <a:pt x="36" y="36"/>
                    <a:pt x="36" y="38"/>
                  </a:cubicBezTo>
                  <a:cubicBezTo>
                    <a:pt x="36" y="38"/>
                    <a:pt x="36" y="39"/>
                    <a:pt x="36" y="39"/>
                  </a:cubicBezTo>
                  <a:cubicBezTo>
                    <a:pt x="34" y="42"/>
                    <a:pt x="31" y="44"/>
                    <a:pt x="30" y="47"/>
                  </a:cubicBezTo>
                  <a:cubicBezTo>
                    <a:pt x="30" y="49"/>
                    <a:pt x="30" y="51"/>
                    <a:pt x="30" y="53"/>
                  </a:cubicBezTo>
                  <a:cubicBezTo>
                    <a:pt x="29" y="54"/>
                    <a:pt x="29" y="55"/>
                    <a:pt x="29" y="57"/>
                  </a:cubicBezTo>
                  <a:cubicBezTo>
                    <a:pt x="30" y="57"/>
                    <a:pt x="30" y="58"/>
                    <a:pt x="30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4" y="60"/>
                    <a:pt x="34" y="61"/>
                    <a:pt x="36" y="63"/>
                  </a:cubicBezTo>
                  <a:cubicBezTo>
                    <a:pt x="37" y="62"/>
                    <a:pt x="42" y="65"/>
                    <a:pt x="43" y="65"/>
                  </a:cubicBezTo>
                  <a:cubicBezTo>
                    <a:pt x="45" y="66"/>
                    <a:pt x="48" y="64"/>
                    <a:pt x="49" y="62"/>
                  </a:cubicBezTo>
                  <a:cubicBezTo>
                    <a:pt x="50" y="62"/>
                    <a:pt x="50" y="62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2" y="56"/>
                    <a:pt x="52" y="56"/>
                  </a:cubicBezTo>
                  <a:cubicBezTo>
                    <a:pt x="52" y="55"/>
                    <a:pt x="52" y="54"/>
                    <a:pt x="52" y="53"/>
                  </a:cubicBezTo>
                  <a:cubicBezTo>
                    <a:pt x="56" y="47"/>
                    <a:pt x="56" y="40"/>
                    <a:pt x="58" y="34"/>
                  </a:cubicBezTo>
                  <a:cubicBezTo>
                    <a:pt x="61" y="33"/>
                    <a:pt x="70" y="31"/>
                    <a:pt x="73" y="32"/>
                  </a:cubicBezTo>
                  <a:cubicBezTo>
                    <a:pt x="77" y="34"/>
                    <a:pt x="85" y="45"/>
                    <a:pt x="85" y="51"/>
                  </a:cubicBezTo>
                  <a:cubicBezTo>
                    <a:pt x="86" y="52"/>
                    <a:pt x="86" y="53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6" y="54"/>
                    <a:pt x="84" y="60"/>
                    <a:pt x="83" y="61"/>
                  </a:cubicBezTo>
                  <a:cubicBezTo>
                    <a:pt x="81" y="63"/>
                    <a:pt x="73" y="66"/>
                    <a:pt x="69" y="66"/>
                  </a:cubicBezTo>
                  <a:cubicBezTo>
                    <a:pt x="65" y="65"/>
                    <a:pt x="60" y="67"/>
                    <a:pt x="56" y="67"/>
                  </a:cubicBezTo>
                  <a:cubicBezTo>
                    <a:pt x="54" y="67"/>
                    <a:pt x="53" y="68"/>
                    <a:pt x="52" y="69"/>
                  </a:cubicBezTo>
                  <a:cubicBezTo>
                    <a:pt x="40" y="69"/>
                    <a:pt x="27" y="70"/>
                    <a:pt x="15" y="75"/>
                  </a:cubicBezTo>
                  <a:cubicBezTo>
                    <a:pt x="14" y="76"/>
                    <a:pt x="12" y="75"/>
                    <a:pt x="12" y="75"/>
                  </a:cubicBezTo>
                  <a:cubicBezTo>
                    <a:pt x="9" y="76"/>
                    <a:pt x="7" y="75"/>
                    <a:pt x="5" y="76"/>
                  </a:cubicBezTo>
                  <a:cubicBezTo>
                    <a:pt x="3" y="77"/>
                    <a:pt x="2" y="79"/>
                    <a:pt x="0" y="80"/>
                  </a:cubicBezTo>
                  <a:cubicBezTo>
                    <a:pt x="0" y="91"/>
                    <a:pt x="3" y="91"/>
                    <a:pt x="7" y="97"/>
                  </a:cubicBezTo>
                  <a:cubicBezTo>
                    <a:pt x="17" y="97"/>
                    <a:pt x="21" y="95"/>
                    <a:pt x="30" y="91"/>
                  </a:cubicBezTo>
                  <a:cubicBezTo>
                    <a:pt x="31" y="90"/>
                    <a:pt x="33" y="91"/>
                    <a:pt x="34" y="91"/>
                  </a:cubicBezTo>
                  <a:cubicBezTo>
                    <a:pt x="38" y="89"/>
                    <a:pt x="42" y="88"/>
                    <a:pt x="46" y="86"/>
                  </a:cubicBezTo>
                  <a:cubicBezTo>
                    <a:pt x="48" y="85"/>
                    <a:pt x="57" y="79"/>
                    <a:pt x="59" y="82"/>
                  </a:cubicBezTo>
                  <a:cubicBezTo>
                    <a:pt x="60" y="81"/>
                    <a:pt x="67" y="80"/>
                    <a:pt x="69" y="80"/>
                  </a:cubicBezTo>
                  <a:cubicBezTo>
                    <a:pt x="69" y="80"/>
                    <a:pt x="68" y="80"/>
                    <a:pt x="69" y="80"/>
                  </a:cubicBezTo>
                  <a:cubicBezTo>
                    <a:pt x="69" y="84"/>
                    <a:pt x="59" y="95"/>
                    <a:pt x="56" y="97"/>
                  </a:cubicBezTo>
                  <a:cubicBezTo>
                    <a:pt x="55" y="97"/>
                    <a:pt x="55" y="100"/>
                    <a:pt x="53" y="101"/>
                  </a:cubicBezTo>
                  <a:cubicBezTo>
                    <a:pt x="53" y="102"/>
                    <a:pt x="54" y="103"/>
                    <a:pt x="53" y="105"/>
                  </a:cubicBezTo>
                  <a:cubicBezTo>
                    <a:pt x="53" y="106"/>
                    <a:pt x="52" y="106"/>
                    <a:pt x="51" y="107"/>
                  </a:cubicBezTo>
                  <a:cubicBezTo>
                    <a:pt x="50" y="108"/>
                    <a:pt x="50" y="111"/>
                    <a:pt x="49" y="113"/>
                  </a:cubicBezTo>
                  <a:cubicBezTo>
                    <a:pt x="49" y="113"/>
                    <a:pt x="49" y="114"/>
                    <a:pt x="50" y="114"/>
                  </a:cubicBezTo>
                  <a:cubicBezTo>
                    <a:pt x="50" y="114"/>
                    <a:pt x="54" y="112"/>
                    <a:pt x="55" y="112"/>
                  </a:cubicBezTo>
                  <a:cubicBezTo>
                    <a:pt x="57" y="110"/>
                    <a:pt x="71" y="99"/>
                    <a:pt x="71" y="99"/>
                  </a:cubicBezTo>
                  <a:cubicBezTo>
                    <a:pt x="72" y="98"/>
                    <a:pt x="72" y="98"/>
                    <a:pt x="73" y="98"/>
                  </a:cubicBezTo>
                  <a:cubicBezTo>
                    <a:pt x="79" y="103"/>
                    <a:pt x="86" y="102"/>
                    <a:pt x="93" y="100"/>
                  </a:cubicBezTo>
                  <a:cubicBezTo>
                    <a:pt x="95" y="99"/>
                    <a:pt x="100" y="100"/>
                    <a:pt x="101" y="100"/>
                  </a:cubicBezTo>
                  <a:cubicBezTo>
                    <a:pt x="101" y="99"/>
                    <a:pt x="107" y="99"/>
                    <a:pt x="107" y="99"/>
                  </a:cubicBezTo>
                  <a:cubicBezTo>
                    <a:pt x="108" y="100"/>
                    <a:pt x="110" y="97"/>
                    <a:pt x="112" y="98"/>
                  </a:cubicBezTo>
                  <a:cubicBezTo>
                    <a:pt x="123" y="99"/>
                    <a:pt x="123" y="99"/>
                    <a:pt x="123" y="99"/>
                  </a:cubicBezTo>
                  <a:cubicBezTo>
                    <a:pt x="124" y="98"/>
                    <a:pt x="130" y="97"/>
                    <a:pt x="130" y="97"/>
                  </a:cubicBezTo>
                  <a:cubicBezTo>
                    <a:pt x="132" y="97"/>
                    <a:pt x="134" y="97"/>
                    <a:pt x="136" y="97"/>
                  </a:cubicBezTo>
                  <a:cubicBezTo>
                    <a:pt x="139" y="99"/>
                    <a:pt x="149" y="97"/>
                    <a:pt x="150" y="99"/>
                  </a:cubicBezTo>
                  <a:cubicBezTo>
                    <a:pt x="150" y="98"/>
                    <a:pt x="155" y="98"/>
                    <a:pt x="156" y="99"/>
                  </a:cubicBezTo>
                  <a:cubicBezTo>
                    <a:pt x="156" y="99"/>
                    <a:pt x="159" y="98"/>
                    <a:pt x="160" y="99"/>
                  </a:cubicBezTo>
                  <a:cubicBezTo>
                    <a:pt x="160" y="99"/>
                    <a:pt x="161" y="99"/>
                    <a:pt x="161" y="99"/>
                  </a:cubicBezTo>
                  <a:cubicBezTo>
                    <a:pt x="162" y="99"/>
                    <a:pt x="173" y="99"/>
                    <a:pt x="175" y="100"/>
                  </a:cubicBezTo>
                  <a:cubicBezTo>
                    <a:pt x="175" y="100"/>
                    <a:pt x="177" y="99"/>
                    <a:pt x="179" y="100"/>
                  </a:cubicBezTo>
                  <a:cubicBezTo>
                    <a:pt x="186" y="103"/>
                    <a:pt x="194" y="103"/>
                    <a:pt x="202" y="104"/>
                  </a:cubicBezTo>
                  <a:cubicBezTo>
                    <a:pt x="203" y="105"/>
                    <a:pt x="204" y="103"/>
                    <a:pt x="207" y="104"/>
                  </a:cubicBezTo>
                  <a:cubicBezTo>
                    <a:pt x="208" y="103"/>
                    <a:pt x="211" y="103"/>
                    <a:pt x="213" y="103"/>
                  </a:cubicBezTo>
                  <a:cubicBezTo>
                    <a:pt x="214" y="101"/>
                    <a:pt x="213" y="98"/>
                    <a:pt x="213" y="96"/>
                  </a:cubicBezTo>
                  <a:cubicBezTo>
                    <a:pt x="208" y="93"/>
                    <a:pt x="204" y="88"/>
                    <a:pt x="196" y="90"/>
                  </a:cubicBezTo>
                  <a:cubicBezTo>
                    <a:pt x="196" y="89"/>
                    <a:pt x="191" y="88"/>
                    <a:pt x="190" y="88"/>
                  </a:cubicBezTo>
                  <a:cubicBezTo>
                    <a:pt x="188" y="88"/>
                    <a:pt x="187" y="88"/>
                    <a:pt x="185" y="88"/>
                  </a:cubicBezTo>
                  <a:cubicBezTo>
                    <a:pt x="180" y="85"/>
                    <a:pt x="172" y="86"/>
                    <a:pt x="165" y="85"/>
                  </a:cubicBezTo>
                  <a:cubicBezTo>
                    <a:pt x="164" y="82"/>
                    <a:pt x="168" y="81"/>
                    <a:pt x="169" y="79"/>
                  </a:cubicBezTo>
                  <a:cubicBezTo>
                    <a:pt x="168" y="78"/>
                    <a:pt x="170" y="77"/>
                    <a:pt x="170" y="76"/>
                  </a:cubicBezTo>
                  <a:cubicBezTo>
                    <a:pt x="176" y="76"/>
                    <a:pt x="184" y="74"/>
                    <a:pt x="189" y="78"/>
                  </a:cubicBezTo>
                  <a:cubicBezTo>
                    <a:pt x="190" y="76"/>
                    <a:pt x="197" y="80"/>
                    <a:pt x="198" y="80"/>
                  </a:cubicBezTo>
                  <a:cubicBezTo>
                    <a:pt x="200" y="79"/>
                    <a:pt x="203" y="81"/>
                    <a:pt x="204" y="82"/>
                  </a:cubicBezTo>
                  <a:cubicBezTo>
                    <a:pt x="206" y="79"/>
                    <a:pt x="210" y="83"/>
                    <a:pt x="213" y="83"/>
                  </a:cubicBezTo>
                  <a:cubicBezTo>
                    <a:pt x="214" y="83"/>
                    <a:pt x="214" y="83"/>
                    <a:pt x="215" y="83"/>
                  </a:cubicBezTo>
                  <a:cubicBezTo>
                    <a:pt x="216" y="84"/>
                    <a:pt x="216" y="85"/>
                    <a:pt x="217" y="86"/>
                  </a:cubicBezTo>
                  <a:cubicBezTo>
                    <a:pt x="218" y="85"/>
                    <a:pt x="221" y="87"/>
                    <a:pt x="222" y="87"/>
                  </a:cubicBezTo>
                  <a:cubicBezTo>
                    <a:pt x="223" y="87"/>
                    <a:pt x="227" y="88"/>
                    <a:pt x="228" y="89"/>
                  </a:cubicBezTo>
                  <a:cubicBezTo>
                    <a:pt x="229" y="89"/>
                    <a:pt x="231" y="89"/>
                    <a:pt x="232" y="89"/>
                  </a:cubicBezTo>
                  <a:cubicBezTo>
                    <a:pt x="233" y="89"/>
                    <a:pt x="234" y="90"/>
                    <a:pt x="235" y="90"/>
                  </a:cubicBezTo>
                  <a:cubicBezTo>
                    <a:pt x="236" y="90"/>
                    <a:pt x="235" y="90"/>
                    <a:pt x="235" y="90"/>
                  </a:cubicBezTo>
                  <a:cubicBezTo>
                    <a:pt x="239" y="91"/>
                    <a:pt x="253" y="93"/>
                    <a:pt x="255" y="90"/>
                  </a:cubicBezTo>
                  <a:cubicBezTo>
                    <a:pt x="257" y="91"/>
                    <a:pt x="258" y="91"/>
                    <a:pt x="259" y="91"/>
                  </a:cubicBezTo>
                  <a:cubicBezTo>
                    <a:pt x="259" y="90"/>
                    <a:pt x="260" y="89"/>
                    <a:pt x="261" y="88"/>
                  </a:cubicBezTo>
                  <a:cubicBezTo>
                    <a:pt x="263" y="87"/>
                    <a:pt x="268" y="87"/>
                    <a:pt x="270" y="85"/>
                  </a:cubicBezTo>
                  <a:cubicBezTo>
                    <a:pt x="270" y="84"/>
                    <a:pt x="271" y="83"/>
                    <a:pt x="271" y="82"/>
                  </a:cubicBezTo>
                  <a:cubicBezTo>
                    <a:pt x="272" y="81"/>
                    <a:pt x="273" y="81"/>
                    <a:pt x="273" y="80"/>
                  </a:cubicBezTo>
                  <a:cubicBezTo>
                    <a:pt x="275" y="77"/>
                    <a:pt x="271" y="75"/>
                    <a:pt x="271" y="73"/>
                  </a:cubicBezTo>
                  <a:close/>
                  <a:moveTo>
                    <a:pt x="119" y="76"/>
                  </a:moveTo>
                  <a:cubicBezTo>
                    <a:pt x="119" y="76"/>
                    <a:pt x="119" y="76"/>
                    <a:pt x="119" y="77"/>
                  </a:cubicBezTo>
                  <a:cubicBezTo>
                    <a:pt x="118" y="78"/>
                    <a:pt x="117" y="79"/>
                    <a:pt x="115" y="80"/>
                  </a:cubicBezTo>
                  <a:cubicBezTo>
                    <a:pt x="115" y="81"/>
                    <a:pt x="115" y="82"/>
                    <a:pt x="115" y="83"/>
                  </a:cubicBezTo>
                  <a:cubicBezTo>
                    <a:pt x="114" y="84"/>
                    <a:pt x="112" y="84"/>
                    <a:pt x="111" y="85"/>
                  </a:cubicBezTo>
                  <a:cubicBezTo>
                    <a:pt x="110" y="85"/>
                    <a:pt x="110" y="85"/>
                    <a:pt x="109" y="85"/>
                  </a:cubicBezTo>
                  <a:cubicBezTo>
                    <a:pt x="109" y="85"/>
                    <a:pt x="93" y="87"/>
                    <a:pt x="91" y="88"/>
                  </a:cubicBezTo>
                  <a:cubicBezTo>
                    <a:pt x="89" y="89"/>
                    <a:pt x="87" y="88"/>
                    <a:pt x="87" y="88"/>
                  </a:cubicBezTo>
                  <a:cubicBezTo>
                    <a:pt x="85" y="89"/>
                    <a:pt x="83" y="89"/>
                    <a:pt x="81" y="90"/>
                  </a:cubicBezTo>
                  <a:cubicBezTo>
                    <a:pt x="80" y="90"/>
                    <a:pt x="80" y="90"/>
                    <a:pt x="79" y="89"/>
                  </a:cubicBezTo>
                  <a:cubicBezTo>
                    <a:pt x="79" y="88"/>
                    <a:pt x="84" y="82"/>
                    <a:pt x="85" y="80"/>
                  </a:cubicBezTo>
                  <a:cubicBezTo>
                    <a:pt x="90" y="81"/>
                    <a:pt x="95" y="78"/>
                    <a:pt x="98" y="76"/>
                  </a:cubicBezTo>
                  <a:cubicBezTo>
                    <a:pt x="98" y="76"/>
                    <a:pt x="101" y="77"/>
                    <a:pt x="101" y="77"/>
                  </a:cubicBezTo>
                  <a:cubicBezTo>
                    <a:pt x="101" y="76"/>
                    <a:pt x="105" y="75"/>
                    <a:pt x="105" y="75"/>
                  </a:cubicBezTo>
                  <a:cubicBezTo>
                    <a:pt x="108" y="74"/>
                    <a:pt x="113" y="76"/>
                    <a:pt x="114" y="74"/>
                  </a:cubicBezTo>
                  <a:cubicBezTo>
                    <a:pt x="115" y="74"/>
                    <a:pt x="115" y="74"/>
                    <a:pt x="115" y="75"/>
                  </a:cubicBezTo>
                  <a:cubicBezTo>
                    <a:pt x="117" y="74"/>
                    <a:pt x="118" y="75"/>
                    <a:pt x="119" y="75"/>
                  </a:cubicBezTo>
                  <a:cubicBezTo>
                    <a:pt x="119" y="76"/>
                    <a:pt x="119" y="76"/>
                    <a:pt x="119" y="76"/>
                  </a:cubicBezTo>
                  <a:close/>
                  <a:moveTo>
                    <a:pt x="125" y="60"/>
                  </a:moveTo>
                  <a:cubicBezTo>
                    <a:pt x="124" y="61"/>
                    <a:pt x="122" y="63"/>
                    <a:pt x="120" y="63"/>
                  </a:cubicBezTo>
                  <a:cubicBezTo>
                    <a:pt x="120" y="62"/>
                    <a:pt x="120" y="62"/>
                    <a:pt x="120" y="63"/>
                  </a:cubicBezTo>
                  <a:cubicBezTo>
                    <a:pt x="116" y="64"/>
                    <a:pt x="110" y="60"/>
                    <a:pt x="106" y="62"/>
                  </a:cubicBezTo>
                  <a:cubicBezTo>
                    <a:pt x="104" y="63"/>
                    <a:pt x="100" y="64"/>
                    <a:pt x="98" y="63"/>
                  </a:cubicBezTo>
                  <a:cubicBezTo>
                    <a:pt x="97" y="63"/>
                    <a:pt x="97" y="63"/>
                    <a:pt x="97" y="63"/>
                  </a:cubicBezTo>
                  <a:cubicBezTo>
                    <a:pt x="97" y="60"/>
                    <a:pt x="97" y="60"/>
                    <a:pt x="98" y="58"/>
                  </a:cubicBezTo>
                  <a:cubicBezTo>
                    <a:pt x="102" y="56"/>
                    <a:pt x="112" y="51"/>
                    <a:pt x="117" y="53"/>
                  </a:cubicBezTo>
                  <a:cubicBezTo>
                    <a:pt x="118" y="53"/>
                    <a:pt x="118" y="52"/>
                    <a:pt x="118" y="52"/>
                  </a:cubicBezTo>
                  <a:cubicBezTo>
                    <a:pt x="122" y="53"/>
                    <a:pt x="125" y="54"/>
                    <a:pt x="127" y="54"/>
                  </a:cubicBezTo>
                  <a:cubicBezTo>
                    <a:pt x="127" y="54"/>
                    <a:pt x="128" y="55"/>
                    <a:pt x="128" y="55"/>
                  </a:cubicBezTo>
                  <a:cubicBezTo>
                    <a:pt x="128" y="57"/>
                    <a:pt x="127" y="59"/>
                    <a:pt x="125" y="60"/>
                  </a:cubicBezTo>
                  <a:cubicBezTo>
                    <a:pt x="125" y="60"/>
                    <a:pt x="125" y="60"/>
                    <a:pt x="125" y="60"/>
                  </a:cubicBezTo>
                  <a:close/>
                  <a:moveTo>
                    <a:pt x="161" y="75"/>
                  </a:moveTo>
                  <a:cubicBezTo>
                    <a:pt x="159" y="77"/>
                    <a:pt x="158" y="79"/>
                    <a:pt x="157" y="81"/>
                  </a:cubicBezTo>
                  <a:cubicBezTo>
                    <a:pt x="157" y="82"/>
                    <a:pt x="157" y="82"/>
                    <a:pt x="158" y="83"/>
                  </a:cubicBezTo>
                  <a:cubicBezTo>
                    <a:pt x="157" y="86"/>
                    <a:pt x="152" y="85"/>
                    <a:pt x="150" y="84"/>
                  </a:cubicBezTo>
                  <a:cubicBezTo>
                    <a:pt x="149" y="84"/>
                    <a:pt x="148" y="85"/>
                    <a:pt x="147" y="85"/>
                  </a:cubicBezTo>
                  <a:cubicBezTo>
                    <a:pt x="147" y="85"/>
                    <a:pt x="129" y="85"/>
                    <a:pt x="126" y="83"/>
                  </a:cubicBezTo>
                  <a:cubicBezTo>
                    <a:pt x="126" y="81"/>
                    <a:pt x="129" y="79"/>
                    <a:pt x="131" y="78"/>
                  </a:cubicBezTo>
                  <a:cubicBezTo>
                    <a:pt x="132" y="77"/>
                    <a:pt x="131" y="76"/>
                    <a:pt x="132" y="76"/>
                  </a:cubicBezTo>
                  <a:cubicBezTo>
                    <a:pt x="134" y="74"/>
                    <a:pt x="149" y="73"/>
                    <a:pt x="152" y="73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56" y="73"/>
                    <a:pt x="158" y="73"/>
                    <a:pt x="161" y="74"/>
                  </a:cubicBezTo>
                  <a:cubicBezTo>
                    <a:pt x="161" y="74"/>
                    <a:pt x="161" y="75"/>
                    <a:pt x="161" y="75"/>
                  </a:cubicBezTo>
                  <a:close/>
                  <a:moveTo>
                    <a:pt x="168" y="56"/>
                  </a:moveTo>
                  <a:cubicBezTo>
                    <a:pt x="169" y="56"/>
                    <a:pt x="166" y="61"/>
                    <a:pt x="165" y="61"/>
                  </a:cubicBezTo>
                  <a:cubicBezTo>
                    <a:pt x="163" y="60"/>
                    <a:pt x="152" y="62"/>
                    <a:pt x="149" y="62"/>
                  </a:cubicBezTo>
                  <a:cubicBezTo>
                    <a:pt x="146" y="63"/>
                    <a:pt x="141" y="60"/>
                    <a:pt x="140" y="61"/>
                  </a:cubicBezTo>
                  <a:cubicBezTo>
                    <a:pt x="139" y="61"/>
                    <a:pt x="139" y="61"/>
                    <a:pt x="138" y="61"/>
                  </a:cubicBezTo>
                  <a:cubicBezTo>
                    <a:pt x="138" y="60"/>
                    <a:pt x="138" y="60"/>
                    <a:pt x="138" y="59"/>
                  </a:cubicBezTo>
                  <a:cubicBezTo>
                    <a:pt x="140" y="57"/>
                    <a:pt x="144" y="56"/>
                    <a:pt x="145" y="53"/>
                  </a:cubicBezTo>
                  <a:cubicBezTo>
                    <a:pt x="150" y="50"/>
                    <a:pt x="162" y="55"/>
                    <a:pt x="167" y="51"/>
                  </a:cubicBezTo>
                  <a:cubicBezTo>
                    <a:pt x="168" y="51"/>
                    <a:pt x="168" y="51"/>
                    <a:pt x="170" y="51"/>
                  </a:cubicBezTo>
                  <a:cubicBezTo>
                    <a:pt x="170" y="52"/>
                    <a:pt x="171" y="52"/>
                    <a:pt x="171" y="52"/>
                  </a:cubicBezTo>
                  <a:cubicBezTo>
                    <a:pt x="171" y="55"/>
                    <a:pt x="170" y="55"/>
                    <a:pt x="168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2" name="Freeform 63">
              <a:extLst>
                <a:ext uri="{FF2B5EF4-FFF2-40B4-BE49-F238E27FC236}">
                  <a16:creationId xmlns="" xmlns:a16="http://schemas.microsoft.com/office/drawing/2014/main" id="{B66EFAAC-7656-8648-9554-013C6AC987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65988" y="3328988"/>
              <a:ext cx="442913" cy="346075"/>
            </a:xfrm>
            <a:custGeom>
              <a:avLst/>
              <a:gdLst>
                <a:gd name="T0" fmla="*/ 142 w 146"/>
                <a:gd name="T1" fmla="*/ 77 h 113"/>
                <a:gd name="T2" fmla="*/ 130 w 146"/>
                <a:gd name="T3" fmla="*/ 78 h 113"/>
                <a:gd name="T4" fmla="*/ 120 w 146"/>
                <a:gd name="T5" fmla="*/ 74 h 113"/>
                <a:gd name="T6" fmla="*/ 108 w 146"/>
                <a:gd name="T7" fmla="*/ 55 h 113"/>
                <a:gd name="T8" fmla="*/ 107 w 146"/>
                <a:gd name="T9" fmla="*/ 38 h 113"/>
                <a:gd name="T10" fmla="*/ 108 w 146"/>
                <a:gd name="T11" fmla="*/ 23 h 113"/>
                <a:gd name="T12" fmla="*/ 113 w 146"/>
                <a:gd name="T13" fmla="*/ 8 h 113"/>
                <a:gd name="T14" fmla="*/ 79 w 146"/>
                <a:gd name="T15" fmla="*/ 2 h 113"/>
                <a:gd name="T16" fmla="*/ 62 w 146"/>
                <a:gd name="T17" fmla="*/ 2 h 113"/>
                <a:gd name="T18" fmla="*/ 41 w 146"/>
                <a:gd name="T19" fmla="*/ 4 h 113"/>
                <a:gd name="T20" fmla="*/ 23 w 146"/>
                <a:gd name="T21" fmla="*/ 7 h 113"/>
                <a:gd name="T22" fmla="*/ 9 w 146"/>
                <a:gd name="T23" fmla="*/ 21 h 113"/>
                <a:gd name="T24" fmla="*/ 12 w 146"/>
                <a:gd name="T25" fmla="*/ 41 h 113"/>
                <a:gd name="T26" fmla="*/ 9 w 146"/>
                <a:gd name="T27" fmla="*/ 68 h 113"/>
                <a:gd name="T28" fmla="*/ 11 w 146"/>
                <a:gd name="T29" fmla="*/ 81 h 113"/>
                <a:gd name="T30" fmla="*/ 20 w 146"/>
                <a:gd name="T31" fmla="*/ 87 h 113"/>
                <a:gd name="T32" fmla="*/ 30 w 146"/>
                <a:gd name="T33" fmla="*/ 87 h 113"/>
                <a:gd name="T34" fmla="*/ 33 w 146"/>
                <a:gd name="T35" fmla="*/ 87 h 113"/>
                <a:gd name="T36" fmla="*/ 43 w 146"/>
                <a:gd name="T37" fmla="*/ 86 h 113"/>
                <a:gd name="T38" fmla="*/ 57 w 146"/>
                <a:gd name="T39" fmla="*/ 85 h 113"/>
                <a:gd name="T40" fmla="*/ 63 w 146"/>
                <a:gd name="T41" fmla="*/ 85 h 113"/>
                <a:gd name="T42" fmla="*/ 71 w 146"/>
                <a:gd name="T43" fmla="*/ 85 h 113"/>
                <a:gd name="T44" fmla="*/ 76 w 146"/>
                <a:gd name="T45" fmla="*/ 84 h 113"/>
                <a:gd name="T46" fmla="*/ 101 w 146"/>
                <a:gd name="T47" fmla="*/ 87 h 113"/>
                <a:gd name="T48" fmla="*/ 107 w 146"/>
                <a:gd name="T49" fmla="*/ 97 h 113"/>
                <a:gd name="T50" fmla="*/ 118 w 146"/>
                <a:gd name="T51" fmla="*/ 112 h 113"/>
                <a:gd name="T52" fmla="*/ 145 w 146"/>
                <a:gd name="T53" fmla="*/ 88 h 113"/>
                <a:gd name="T54" fmla="*/ 48 w 146"/>
                <a:gd name="T55" fmla="*/ 71 h 113"/>
                <a:gd name="T56" fmla="*/ 35 w 146"/>
                <a:gd name="T57" fmla="*/ 73 h 113"/>
                <a:gd name="T58" fmla="*/ 17 w 146"/>
                <a:gd name="T59" fmla="*/ 77 h 113"/>
                <a:gd name="T60" fmla="*/ 46 w 146"/>
                <a:gd name="T61" fmla="*/ 62 h 113"/>
                <a:gd name="T62" fmla="*/ 69 w 146"/>
                <a:gd name="T63" fmla="*/ 61 h 113"/>
                <a:gd name="T64" fmla="*/ 95 w 146"/>
                <a:gd name="T65" fmla="*/ 61 h 113"/>
                <a:gd name="T66" fmla="*/ 57 w 146"/>
                <a:gd name="T67" fmla="*/ 46 h 113"/>
                <a:gd name="T68" fmla="*/ 42 w 146"/>
                <a:gd name="T69" fmla="*/ 48 h 113"/>
                <a:gd name="T70" fmla="*/ 26 w 146"/>
                <a:gd name="T71" fmla="*/ 44 h 113"/>
                <a:gd name="T72" fmla="*/ 43 w 146"/>
                <a:gd name="T73" fmla="*/ 39 h 113"/>
                <a:gd name="T74" fmla="*/ 54 w 146"/>
                <a:gd name="T75" fmla="*/ 39 h 113"/>
                <a:gd name="T76" fmla="*/ 84 w 146"/>
                <a:gd name="T77" fmla="*/ 39 h 113"/>
                <a:gd name="T78" fmla="*/ 92 w 146"/>
                <a:gd name="T79" fmla="*/ 48 h 113"/>
                <a:gd name="T80" fmla="*/ 66 w 146"/>
                <a:gd name="T81" fmla="*/ 25 h 113"/>
                <a:gd name="T82" fmla="*/ 54 w 146"/>
                <a:gd name="T83" fmla="*/ 25 h 113"/>
                <a:gd name="T84" fmla="*/ 30 w 146"/>
                <a:gd name="T85" fmla="*/ 29 h 113"/>
                <a:gd name="T86" fmla="*/ 31 w 146"/>
                <a:gd name="T87" fmla="*/ 21 h 113"/>
                <a:gd name="T88" fmla="*/ 46 w 146"/>
                <a:gd name="T89" fmla="*/ 18 h 113"/>
                <a:gd name="T90" fmla="*/ 67 w 146"/>
                <a:gd name="T91" fmla="*/ 18 h 113"/>
                <a:gd name="T92" fmla="*/ 80 w 146"/>
                <a:gd name="T93" fmla="*/ 16 h 113"/>
                <a:gd name="T94" fmla="*/ 95 w 146"/>
                <a:gd name="T95" fmla="*/ 18 h 113"/>
                <a:gd name="T96" fmla="*/ 97 w 146"/>
                <a:gd name="T97" fmla="*/ 25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6" h="113">
                  <a:moveTo>
                    <a:pt x="145" y="88"/>
                  </a:moveTo>
                  <a:cubicBezTo>
                    <a:pt x="143" y="84"/>
                    <a:pt x="140" y="83"/>
                    <a:pt x="142" y="78"/>
                  </a:cubicBezTo>
                  <a:cubicBezTo>
                    <a:pt x="142" y="77"/>
                    <a:pt x="142" y="78"/>
                    <a:pt x="142" y="77"/>
                  </a:cubicBezTo>
                  <a:cubicBezTo>
                    <a:pt x="139" y="77"/>
                    <a:pt x="138" y="80"/>
                    <a:pt x="137" y="81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3" y="81"/>
                    <a:pt x="132" y="79"/>
                    <a:pt x="130" y="78"/>
                  </a:cubicBezTo>
                  <a:cubicBezTo>
                    <a:pt x="128" y="76"/>
                    <a:pt x="126" y="77"/>
                    <a:pt x="123" y="75"/>
                  </a:cubicBezTo>
                  <a:cubicBezTo>
                    <a:pt x="123" y="75"/>
                    <a:pt x="122" y="75"/>
                    <a:pt x="122" y="76"/>
                  </a:cubicBezTo>
                  <a:cubicBezTo>
                    <a:pt x="122" y="76"/>
                    <a:pt x="120" y="74"/>
                    <a:pt x="120" y="74"/>
                  </a:cubicBezTo>
                  <a:cubicBezTo>
                    <a:pt x="118" y="74"/>
                    <a:pt x="115" y="75"/>
                    <a:pt x="114" y="75"/>
                  </a:cubicBezTo>
                  <a:cubicBezTo>
                    <a:pt x="112" y="74"/>
                    <a:pt x="111" y="72"/>
                    <a:pt x="108" y="71"/>
                  </a:cubicBezTo>
                  <a:cubicBezTo>
                    <a:pt x="106" y="68"/>
                    <a:pt x="107" y="59"/>
                    <a:pt x="108" y="55"/>
                  </a:cubicBezTo>
                  <a:cubicBezTo>
                    <a:pt x="107" y="53"/>
                    <a:pt x="107" y="50"/>
                    <a:pt x="107" y="48"/>
                  </a:cubicBezTo>
                  <a:cubicBezTo>
                    <a:pt x="107" y="47"/>
                    <a:pt x="107" y="47"/>
                    <a:pt x="107" y="46"/>
                  </a:cubicBezTo>
                  <a:cubicBezTo>
                    <a:pt x="108" y="45"/>
                    <a:pt x="108" y="39"/>
                    <a:pt x="107" y="38"/>
                  </a:cubicBezTo>
                  <a:cubicBezTo>
                    <a:pt x="108" y="37"/>
                    <a:pt x="108" y="37"/>
                    <a:pt x="109" y="36"/>
                  </a:cubicBezTo>
                  <a:cubicBezTo>
                    <a:pt x="109" y="34"/>
                    <a:pt x="108" y="33"/>
                    <a:pt x="108" y="32"/>
                  </a:cubicBezTo>
                  <a:cubicBezTo>
                    <a:pt x="109" y="31"/>
                    <a:pt x="107" y="24"/>
                    <a:pt x="108" y="23"/>
                  </a:cubicBezTo>
                  <a:cubicBezTo>
                    <a:pt x="108" y="22"/>
                    <a:pt x="110" y="21"/>
                    <a:pt x="110" y="21"/>
                  </a:cubicBezTo>
                  <a:cubicBezTo>
                    <a:pt x="110" y="21"/>
                    <a:pt x="111" y="18"/>
                    <a:pt x="112" y="18"/>
                  </a:cubicBezTo>
                  <a:cubicBezTo>
                    <a:pt x="115" y="15"/>
                    <a:pt x="114" y="11"/>
                    <a:pt x="113" y="8"/>
                  </a:cubicBezTo>
                  <a:cubicBezTo>
                    <a:pt x="112" y="7"/>
                    <a:pt x="111" y="6"/>
                    <a:pt x="110" y="5"/>
                  </a:cubicBezTo>
                  <a:cubicBezTo>
                    <a:pt x="107" y="4"/>
                    <a:pt x="102" y="3"/>
                    <a:pt x="97" y="2"/>
                  </a:cubicBezTo>
                  <a:cubicBezTo>
                    <a:pt x="91" y="0"/>
                    <a:pt x="83" y="5"/>
                    <a:pt x="79" y="2"/>
                  </a:cubicBezTo>
                  <a:cubicBezTo>
                    <a:pt x="77" y="3"/>
                    <a:pt x="74" y="2"/>
                    <a:pt x="74" y="1"/>
                  </a:cubicBezTo>
                  <a:cubicBezTo>
                    <a:pt x="73" y="2"/>
                    <a:pt x="69" y="2"/>
                    <a:pt x="68" y="1"/>
                  </a:cubicBezTo>
                  <a:cubicBezTo>
                    <a:pt x="67" y="3"/>
                    <a:pt x="64" y="1"/>
                    <a:pt x="62" y="2"/>
                  </a:cubicBezTo>
                  <a:cubicBezTo>
                    <a:pt x="60" y="2"/>
                    <a:pt x="58" y="3"/>
                    <a:pt x="56" y="4"/>
                  </a:cubicBezTo>
                  <a:cubicBezTo>
                    <a:pt x="56" y="3"/>
                    <a:pt x="53" y="3"/>
                    <a:pt x="52" y="3"/>
                  </a:cubicBezTo>
                  <a:cubicBezTo>
                    <a:pt x="49" y="5"/>
                    <a:pt x="46" y="3"/>
                    <a:pt x="41" y="4"/>
                  </a:cubicBezTo>
                  <a:cubicBezTo>
                    <a:pt x="41" y="4"/>
                    <a:pt x="38" y="5"/>
                    <a:pt x="36" y="5"/>
                  </a:cubicBezTo>
                  <a:cubicBezTo>
                    <a:pt x="36" y="5"/>
                    <a:pt x="36" y="4"/>
                    <a:pt x="36" y="4"/>
                  </a:cubicBezTo>
                  <a:cubicBezTo>
                    <a:pt x="35" y="6"/>
                    <a:pt x="25" y="6"/>
                    <a:pt x="23" y="7"/>
                  </a:cubicBezTo>
                  <a:cubicBezTo>
                    <a:pt x="17" y="7"/>
                    <a:pt x="10" y="4"/>
                    <a:pt x="7" y="6"/>
                  </a:cubicBezTo>
                  <a:cubicBezTo>
                    <a:pt x="0" y="11"/>
                    <a:pt x="6" y="13"/>
                    <a:pt x="9" y="19"/>
                  </a:cubicBezTo>
                  <a:cubicBezTo>
                    <a:pt x="10" y="20"/>
                    <a:pt x="9" y="21"/>
                    <a:pt x="9" y="21"/>
                  </a:cubicBezTo>
                  <a:cubicBezTo>
                    <a:pt x="10" y="22"/>
                    <a:pt x="11" y="23"/>
                    <a:pt x="11" y="24"/>
                  </a:cubicBezTo>
                  <a:cubicBezTo>
                    <a:pt x="11" y="24"/>
                    <a:pt x="14" y="31"/>
                    <a:pt x="13" y="32"/>
                  </a:cubicBezTo>
                  <a:cubicBezTo>
                    <a:pt x="11" y="35"/>
                    <a:pt x="12" y="36"/>
                    <a:pt x="12" y="41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1" y="46"/>
                    <a:pt x="9" y="56"/>
                    <a:pt x="9" y="56"/>
                  </a:cubicBezTo>
                  <a:cubicBezTo>
                    <a:pt x="10" y="60"/>
                    <a:pt x="10" y="67"/>
                    <a:pt x="9" y="68"/>
                  </a:cubicBezTo>
                  <a:cubicBezTo>
                    <a:pt x="9" y="71"/>
                    <a:pt x="10" y="75"/>
                    <a:pt x="10" y="76"/>
                  </a:cubicBezTo>
                  <a:cubicBezTo>
                    <a:pt x="9" y="77"/>
                    <a:pt x="9" y="79"/>
                    <a:pt x="9" y="81"/>
                  </a:cubicBezTo>
                  <a:cubicBezTo>
                    <a:pt x="10" y="81"/>
                    <a:pt x="11" y="81"/>
                    <a:pt x="11" y="81"/>
                  </a:cubicBezTo>
                  <a:cubicBezTo>
                    <a:pt x="13" y="82"/>
                    <a:pt x="13" y="84"/>
                    <a:pt x="15" y="85"/>
                  </a:cubicBezTo>
                  <a:cubicBezTo>
                    <a:pt x="16" y="87"/>
                    <a:pt x="19" y="86"/>
                    <a:pt x="20" y="87"/>
                  </a:cubicBezTo>
                  <a:cubicBezTo>
                    <a:pt x="20" y="87"/>
                    <a:pt x="20" y="87"/>
                    <a:pt x="20" y="87"/>
                  </a:cubicBezTo>
                  <a:cubicBezTo>
                    <a:pt x="21" y="87"/>
                    <a:pt x="20" y="87"/>
                    <a:pt x="21" y="87"/>
                  </a:cubicBezTo>
                  <a:cubicBezTo>
                    <a:pt x="24" y="87"/>
                    <a:pt x="25" y="87"/>
                    <a:pt x="27" y="86"/>
                  </a:cubicBezTo>
                  <a:cubicBezTo>
                    <a:pt x="28" y="86"/>
                    <a:pt x="29" y="86"/>
                    <a:pt x="30" y="87"/>
                  </a:cubicBezTo>
                  <a:cubicBezTo>
                    <a:pt x="30" y="86"/>
                    <a:pt x="30" y="86"/>
                    <a:pt x="31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3" y="87"/>
                    <a:pt x="33" y="87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6" y="87"/>
                    <a:pt x="40" y="85"/>
                    <a:pt x="43" y="85"/>
                  </a:cubicBezTo>
                  <a:cubicBezTo>
                    <a:pt x="43" y="86"/>
                    <a:pt x="43" y="86"/>
                    <a:pt x="43" y="86"/>
                  </a:cubicBezTo>
                  <a:cubicBezTo>
                    <a:pt x="44" y="85"/>
                    <a:pt x="46" y="84"/>
                    <a:pt x="46" y="84"/>
                  </a:cubicBezTo>
                  <a:cubicBezTo>
                    <a:pt x="46" y="84"/>
                    <a:pt x="49" y="85"/>
                    <a:pt x="50" y="86"/>
                  </a:cubicBezTo>
                  <a:cubicBezTo>
                    <a:pt x="52" y="85"/>
                    <a:pt x="55" y="85"/>
                    <a:pt x="57" y="85"/>
                  </a:cubicBezTo>
                  <a:cubicBezTo>
                    <a:pt x="57" y="85"/>
                    <a:pt x="57" y="86"/>
                    <a:pt x="58" y="86"/>
                  </a:cubicBezTo>
                  <a:cubicBezTo>
                    <a:pt x="59" y="86"/>
                    <a:pt x="61" y="85"/>
                    <a:pt x="62" y="85"/>
                  </a:cubicBezTo>
                  <a:cubicBezTo>
                    <a:pt x="63" y="84"/>
                    <a:pt x="62" y="85"/>
                    <a:pt x="63" y="85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65" y="85"/>
                    <a:pt x="69" y="84"/>
                    <a:pt x="70" y="85"/>
                  </a:cubicBezTo>
                  <a:cubicBezTo>
                    <a:pt x="71" y="85"/>
                    <a:pt x="71" y="85"/>
                    <a:pt x="71" y="85"/>
                  </a:cubicBezTo>
                  <a:cubicBezTo>
                    <a:pt x="72" y="85"/>
                    <a:pt x="72" y="84"/>
                    <a:pt x="72" y="84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4" y="85"/>
                    <a:pt x="75" y="83"/>
                    <a:pt x="76" y="84"/>
                  </a:cubicBezTo>
                  <a:cubicBezTo>
                    <a:pt x="77" y="85"/>
                    <a:pt x="82" y="84"/>
                    <a:pt x="83" y="84"/>
                  </a:cubicBezTo>
                  <a:cubicBezTo>
                    <a:pt x="89" y="87"/>
                    <a:pt x="97" y="86"/>
                    <a:pt x="99" y="88"/>
                  </a:cubicBezTo>
                  <a:cubicBezTo>
                    <a:pt x="99" y="87"/>
                    <a:pt x="100" y="87"/>
                    <a:pt x="101" y="87"/>
                  </a:cubicBezTo>
                  <a:cubicBezTo>
                    <a:pt x="102" y="88"/>
                    <a:pt x="104" y="91"/>
                    <a:pt x="105" y="91"/>
                  </a:cubicBezTo>
                  <a:cubicBezTo>
                    <a:pt x="105" y="94"/>
                    <a:pt x="105" y="95"/>
                    <a:pt x="106" y="97"/>
                  </a:cubicBezTo>
                  <a:cubicBezTo>
                    <a:pt x="106" y="97"/>
                    <a:pt x="106" y="97"/>
                    <a:pt x="107" y="97"/>
                  </a:cubicBezTo>
                  <a:cubicBezTo>
                    <a:pt x="106" y="99"/>
                    <a:pt x="112" y="108"/>
                    <a:pt x="113" y="110"/>
                  </a:cubicBezTo>
                  <a:cubicBezTo>
                    <a:pt x="114" y="110"/>
                    <a:pt x="116" y="110"/>
                    <a:pt x="117" y="111"/>
                  </a:cubicBezTo>
                  <a:cubicBezTo>
                    <a:pt x="117" y="111"/>
                    <a:pt x="118" y="112"/>
                    <a:pt x="118" y="112"/>
                  </a:cubicBezTo>
                  <a:cubicBezTo>
                    <a:pt x="119" y="112"/>
                    <a:pt x="123" y="113"/>
                    <a:pt x="125" y="112"/>
                  </a:cubicBezTo>
                  <a:cubicBezTo>
                    <a:pt x="130" y="109"/>
                    <a:pt x="145" y="99"/>
                    <a:pt x="146" y="91"/>
                  </a:cubicBezTo>
                  <a:cubicBezTo>
                    <a:pt x="145" y="90"/>
                    <a:pt x="146" y="89"/>
                    <a:pt x="145" y="88"/>
                  </a:cubicBezTo>
                  <a:close/>
                  <a:moveTo>
                    <a:pt x="97" y="69"/>
                  </a:moveTo>
                  <a:cubicBezTo>
                    <a:pt x="96" y="72"/>
                    <a:pt x="88" y="72"/>
                    <a:pt x="85" y="71"/>
                  </a:cubicBezTo>
                  <a:cubicBezTo>
                    <a:pt x="78" y="70"/>
                    <a:pt x="53" y="69"/>
                    <a:pt x="48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7" y="72"/>
                    <a:pt x="37" y="72"/>
                    <a:pt x="37" y="72"/>
                  </a:cubicBezTo>
                  <a:cubicBezTo>
                    <a:pt x="36" y="73"/>
                    <a:pt x="35" y="71"/>
                    <a:pt x="35" y="73"/>
                  </a:cubicBezTo>
                  <a:cubicBezTo>
                    <a:pt x="34" y="73"/>
                    <a:pt x="34" y="72"/>
                    <a:pt x="33" y="72"/>
                  </a:cubicBezTo>
                  <a:cubicBezTo>
                    <a:pt x="33" y="72"/>
                    <a:pt x="19" y="78"/>
                    <a:pt x="18" y="78"/>
                  </a:cubicBezTo>
                  <a:cubicBezTo>
                    <a:pt x="18" y="78"/>
                    <a:pt x="17" y="77"/>
                    <a:pt x="17" y="77"/>
                  </a:cubicBezTo>
                  <a:cubicBezTo>
                    <a:pt x="17" y="64"/>
                    <a:pt x="29" y="66"/>
                    <a:pt x="38" y="61"/>
                  </a:cubicBezTo>
                  <a:cubicBezTo>
                    <a:pt x="40" y="62"/>
                    <a:pt x="41" y="62"/>
                    <a:pt x="43" y="62"/>
                  </a:cubicBezTo>
                  <a:cubicBezTo>
                    <a:pt x="43" y="61"/>
                    <a:pt x="46" y="62"/>
                    <a:pt x="46" y="62"/>
                  </a:cubicBezTo>
                  <a:cubicBezTo>
                    <a:pt x="46" y="61"/>
                    <a:pt x="53" y="60"/>
                    <a:pt x="53" y="60"/>
                  </a:cubicBezTo>
                  <a:cubicBezTo>
                    <a:pt x="57" y="58"/>
                    <a:pt x="61" y="62"/>
                    <a:pt x="65" y="60"/>
                  </a:cubicBezTo>
                  <a:cubicBezTo>
                    <a:pt x="65" y="60"/>
                    <a:pt x="68" y="60"/>
                    <a:pt x="69" y="61"/>
                  </a:cubicBezTo>
                  <a:cubicBezTo>
                    <a:pt x="70" y="59"/>
                    <a:pt x="79" y="62"/>
                    <a:pt x="80" y="60"/>
                  </a:cubicBezTo>
                  <a:cubicBezTo>
                    <a:pt x="81" y="60"/>
                    <a:pt x="89" y="60"/>
                    <a:pt x="90" y="60"/>
                  </a:cubicBezTo>
                  <a:cubicBezTo>
                    <a:pt x="91" y="60"/>
                    <a:pt x="93" y="61"/>
                    <a:pt x="95" y="61"/>
                  </a:cubicBezTo>
                  <a:cubicBezTo>
                    <a:pt x="94" y="62"/>
                    <a:pt x="98" y="66"/>
                    <a:pt x="97" y="69"/>
                  </a:cubicBezTo>
                  <a:close/>
                  <a:moveTo>
                    <a:pt x="92" y="48"/>
                  </a:moveTo>
                  <a:cubicBezTo>
                    <a:pt x="84" y="44"/>
                    <a:pt x="59" y="48"/>
                    <a:pt x="57" y="46"/>
                  </a:cubicBezTo>
                  <a:cubicBezTo>
                    <a:pt x="54" y="47"/>
                    <a:pt x="51" y="47"/>
                    <a:pt x="48" y="48"/>
                  </a:cubicBezTo>
                  <a:cubicBezTo>
                    <a:pt x="49" y="47"/>
                    <a:pt x="43" y="49"/>
                    <a:pt x="42" y="48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39" y="50"/>
                    <a:pt x="27" y="53"/>
                    <a:pt x="23" y="51"/>
                  </a:cubicBezTo>
                  <a:cubicBezTo>
                    <a:pt x="23" y="50"/>
                    <a:pt x="23" y="48"/>
                    <a:pt x="23" y="47"/>
                  </a:cubicBezTo>
                  <a:cubicBezTo>
                    <a:pt x="24" y="46"/>
                    <a:pt x="25" y="45"/>
                    <a:pt x="26" y="44"/>
                  </a:cubicBezTo>
                  <a:cubicBezTo>
                    <a:pt x="27" y="44"/>
                    <a:pt x="28" y="44"/>
                    <a:pt x="30" y="44"/>
                  </a:cubicBezTo>
                  <a:cubicBezTo>
                    <a:pt x="31" y="42"/>
                    <a:pt x="33" y="42"/>
                    <a:pt x="35" y="42"/>
                  </a:cubicBezTo>
                  <a:cubicBezTo>
                    <a:pt x="37" y="41"/>
                    <a:pt x="40" y="40"/>
                    <a:pt x="43" y="39"/>
                  </a:cubicBezTo>
                  <a:cubicBezTo>
                    <a:pt x="44" y="39"/>
                    <a:pt x="45" y="39"/>
                    <a:pt x="46" y="40"/>
                  </a:cubicBezTo>
                  <a:cubicBezTo>
                    <a:pt x="48" y="39"/>
                    <a:pt x="51" y="39"/>
                    <a:pt x="52" y="38"/>
                  </a:cubicBezTo>
                  <a:cubicBezTo>
                    <a:pt x="52" y="38"/>
                    <a:pt x="54" y="39"/>
                    <a:pt x="54" y="39"/>
                  </a:cubicBezTo>
                  <a:cubicBezTo>
                    <a:pt x="55" y="39"/>
                    <a:pt x="64" y="38"/>
                    <a:pt x="64" y="37"/>
                  </a:cubicBezTo>
                  <a:cubicBezTo>
                    <a:pt x="67" y="37"/>
                    <a:pt x="77" y="38"/>
                    <a:pt x="78" y="39"/>
                  </a:cubicBezTo>
                  <a:cubicBezTo>
                    <a:pt x="79" y="38"/>
                    <a:pt x="84" y="39"/>
                    <a:pt x="84" y="39"/>
                  </a:cubicBezTo>
                  <a:cubicBezTo>
                    <a:pt x="85" y="39"/>
                    <a:pt x="95" y="39"/>
                    <a:pt x="96" y="40"/>
                  </a:cubicBezTo>
                  <a:cubicBezTo>
                    <a:pt x="98" y="41"/>
                    <a:pt x="96" y="45"/>
                    <a:pt x="97" y="46"/>
                  </a:cubicBezTo>
                  <a:cubicBezTo>
                    <a:pt x="97" y="46"/>
                    <a:pt x="93" y="49"/>
                    <a:pt x="92" y="48"/>
                  </a:cubicBezTo>
                  <a:close/>
                  <a:moveTo>
                    <a:pt x="97" y="25"/>
                  </a:moveTo>
                  <a:cubicBezTo>
                    <a:pt x="91" y="29"/>
                    <a:pt x="82" y="22"/>
                    <a:pt x="78" y="24"/>
                  </a:cubicBezTo>
                  <a:cubicBezTo>
                    <a:pt x="75" y="25"/>
                    <a:pt x="70" y="24"/>
                    <a:pt x="66" y="25"/>
                  </a:cubicBezTo>
                  <a:cubicBezTo>
                    <a:pt x="65" y="25"/>
                    <a:pt x="64" y="25"/>
                    <a:pt x="63" y="25"/>
                  </a:cubicBezTo>
                  <a:cubicBezTo>
                    <a:pt x="62" y="25"/>
                    <a:pt x="57" y="26"/>
                    <a:pt x="56" y="26"/>
                  </a:cubicBezTo>
                  <a:cubicBezTo>
                    <a:pt x="55" y="26"/>
                    <a:pt x="55" y="25"/>
                    <a:pt x="54" y="25"/>
                  </a:cubicBezTo>
                  <a:cubicBezTo>
                    <a:pt x="50" y="26"/>
                    <a:pt x="48" y="27"/>
                    <a:pt x="42" y="27"/>
                  </a:cubicBezTo>
                  <a:cubicBezTo>
                    <a:pt x="41" y="27"/>
                    <a:pt x="41" y="28"/>
                    <a:pt x="40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28" y="29"/>
                    <a:pt x="26" y="26"/>
                    <a:pt x="25" y="26"/>
                  </a:cubicBezTo>
                  <a:cubicBezTo>
                    <a:pt x="25" y="24"/>
                    <a:pt x="26" y="25"/>
                    <a:pt x="27" y="24"/>
                  </a:cubicBezTo>
                  <a:cubicBezTo>
                    <a:pt x="29" y="23"/>
                    <a:pt x="29" y="22"/>
                    <a:pt x="31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5" y="20"/>
                    <a:pt x="38" y="20"/>
                    <a:pt x="42" y="18"/>
                  </a:cubicBezTo>
                  <a:cubicBezTo>
                    <a:pt x="42" y="17"/>
                    <a:pt x="45" y="18"/>
                    <a:pt x="46" y="18"/>
                  </a:cubicBezTo>
                  <a:cubicBezTo>
                    <a:pt x="46" y="17"/>
                    <a:pt x="50" y="17"/>
                    <a:pt x="51" y="17"/>
                  </a:cubicBezTo>
                  <a:cubicBezTo>
                    <a:pt x="53" y="16"/>
                    <a:pt x="59" y="17"/>
                    <a:pt x="61" y="17"/>
                  </a:cubicBezTo>
                  <a:cubicBezTo>
                    <a:pt x="64" y="16"/>
                    <a:pt x="66" y="17"/>
                    <a:pt x="67" y="18"/>
                  </a:cubicBezTo>
                  <a:cubicBezTo>
                    <a:pt x="70" y="18"/>
                    <a:pt x="74" y="17"/>
                    <a:pt x="75" y="17"/>
                  </a:cubicBezTo>
                  <a:cubicBezTo>
                    <a:pt x="77" y="16"/>
                    <a:pt x="79" y="18"/>
                    <a:pt x="80" y="17"/>
                  </a:cubicBezTo>
                  <a:cubicBezTo>
                    <a:pt x="80" y="17"/>
                    <a:pt x="80" y="17"/>
                    <a:pt x="80" y="16"/>
                  </a:cubicBezTo>
                  <a:cubicBezTo>
                    <a:pt x="81" y="16"/>
                    <a:pt x="83" y="17"/>
                    <a:pt x="83" y="17"/>
                  </a:cubicBezTo>
                  <a:cubicBezTo>
                    <a:pt x="83" y="17"/>
                    <a:pt x="88" y="16"/>
                    <a:pt x="89" y="17"/>
                  </a:cubicBezTo>
                  <a:cubicBezTo>
                    <a:pt x="89" y="17"/>
                    <a:pt x="94" y="18"/>
                    <a:pt x="95" y="18"/>
                  </a:cubicBezTo>
                  <a:cubicBezTo>
                    <a:pt x="96" y="18"/>
                    <a:pt x="96" y="19"/>
                    <a:pt x="96" y="18"/>
                  </a:cubicBezTo>
                  <a:cubicBezTo>
                    <a:pt x="97" y="19"/>
                    <a:pt x="98" y="19"/>
                    <a:pt x="99" y="20"/>
                  </a:cubicBezTo>
                  <a:cubicBezTo>
                    <a:pt x="99" y="22"/>
                    <a:pt x="98" y="23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3" name="Freeform 64">
              <a:extLst>
                <a:ext uri="{FF2B5EF4-FFF2-40B4-BE49-F238E27FC236}">
                  <a16:creationId xmlns="" xmlns:a16="http://schemas.microsoft.com/office/drawing/2014/main" id="{F861EDCE-4CF1-E24B-B52E-E796BE541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8838" y="3549651"/>
              <a:ext cx="73025" cy="119063"/>
            </a:xfrm>
            <a:custGeom>
              <a:avLst/>
              <a:gdLst>
                <a:gd name="T0" fmla="*/ 6 w 24"/>
                <a:gd name="T1" fmla="*/ 0 h 39"/>
                <a:gd name="T2" fmla="*/ 8 w 24"/>
                <a:gd name="T3" fmla="*/ 0 h 39"/>
                <a:gd name="T4" fmla="*/ 8 w 24"/>
                <a:gd name="T5" fmla="*/ 1 h 39"/>
                <a:gd name="T6" fmla="*/ 13 w 24"/>
                <a:gd name="T7" fmla="*/ 16 h 39"/>
                <a:gd name="T8" fmla="*/ 16 w 24"/>
                <a:gd name="T9" fmla="*/ 18 h 39"/>
                <a:gd name="T10" fmla="*/ 17 w 24"/>
                <a:gd name="T11" fmla="*/ 18 h 39"/>
                <a:gd name="T12" fmla="*/ 23 w 24"/>
                <a:gd name="T13" fmla="*/ 15 h 39"/>
                <a:gd name="T14" fmla="*/ 24 w 24"/>
                <a:gd name="T15" fmla="*/ 25 h 39"/>
                <a:gd name="T16" fmla="*/ 24 w 24"/>
                <a:gd name="T17" fmla="*/ 33 h 39"/>
                <a:gd name="T18" fmla="*/ 21 w 24"/>
                <a:gd name="T19" fmla="*/ 37 h 39"/>
                <a:gd name="T20" fmla="*/ 18 w 24"/>
                <a:gd name="T21" fmla="*/ 39 h 39"/>
                <a:gd name="T22" fmla="*/ 3 w 24"/>
                <a:gd name="T23" fmla="*/ 26 h 39"/>
                <a:gd name="T24" fmla="*/ 3 w 24"/>
                <a:gd name="T25" fmla="*/ 24 h 39"/>
                <a:gd name="T26" fmla="*/ 1 w 24"/>
                <a:gd name="T27" fmla="*/ 20 h 39"/>
                <a:gd name="T28" fmla="*/ 2 w 24"/>
                <a:gd name="T29" fmla="*/ 17 h 39"/>
                <a:gd name="T30" fmla="*/ 0 w 24"/>
                <a:gd name="T31" fmla="*/ 10 h 39"/>
                <a:gd name="T32" fmla="*/ 3 w 24"/>
                <a:gd name="T33" fmla="*/ 5 h 39"/>
                <a:gd name="T34" fmla="*/ 6 w 24"/>
                <a:gd name="T35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39">
                  <a:moveTo>
                    <a:pt x="6" y="0"/>
                  </a:moveTo>
                  <a:cubicBezTo>
                    <a:pt x="7" y="0"/>
                    <a:pt x="7" y="0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5" y="5"/>
                    <a:pt x="12" y="13"/>
                    <a:pt x="13" y="16"/>
                  </a:cubicBezTo>
                  <a:cubicBezTo>
                    <a:pt x="14" y="17"/>
                    <a:pt x="15" y="16"/>
                    <a:pt x="16" y="18"/>
                  </a:cubicBezTo>
                  <a:cubicBezTo>
                    <a:pt x="16" y="18"/>
                    <a:pt x="17" y="18"/>
                    <a:pt x="17" y="18"/>
                  </a:cubicBezTo>
                  <a:cubicBezTo>
                    <a:pt x="18" y="16"/>
                    <a:pt x="21" y="15"/>
                    <a:pt x="23" y="15"/>
                  </a:cubicBezTo>
                  <a:cubicBezTo>
                    <a:pt x="24" y="19"/>
                    <a:pt x="20" y="21"/>
                    <a:pt x="24" y="25"/>
                  </a:cubicBezTo>
                  <a:cubicBezTo>
                    <a:pt x="24" y="28"/>
                    <a:pt x="24" y="30"/>
                    <a:pt x="24" y="33"/>
                  </a:cubicBezTo>
                  <a:cubicBezTo>
                    <a:pt x="23" y="34"/>
                    <a:pt x="22" y="36"/>
                    <a:pt x="21" y="37"/>
                  </a:cubicBezTo>
                  <a:cubicBezTo>
                    <a:pt x="20" y="38"/>
                    <a:pt x="19" y="38"/>
                    <a:pt x="18" y="39"/>
                  </a:cubicBezTo>
                  <a:cubicBezTo>
                    <a:pt x="12" y="37"/>
                    <a:pt x="6" y="31"/>
                    <a:pt x="3" y="26"/>
                  </a:cubicBezTo>
                  <a:cubicBezTo>
                    <a:pt x="3" y="26"/>
                    <a:pt x="4" y="25"/>
                    <a:pt x="3" y="24"/>
                  </a:cubicBezTo>
                  <a:cubicBezTo>
                    <a:pt x="3" y="23"/>
                    <a:pt x="2" y="21"/>
                    <a:pt x="1" y="20"/>
                  </a:cubicBezTo>
                  <a:cubicBezTo>
                    <a:pt x="1" y="19"/>
                    <a:pt x="2" y="18"/>
                    <a:pt x="2" y="17"/>
                  </a:cubicBezTo>
                  <a:cubicBezTo>
                    <a:pt x="1" y="15"/>
                    <a:pt x="0" y="13"/>
                    <a:pt x="0" y="10"/>
                  </a:cubicBezTo>
                  <a:cubicBezTo>
                    <a:pt x="1" y="9"/>
                    <a:pt x="2" y="7"/>
                    <a:pt x="3" y="5"/>
                  </a:cubicBezTo>
                  <a:cubicBezTo>
                    <a:pt x="4" y="3"/>
                    <a:pt x="4" y="2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</p:grpSp>
      <p:cxnSp>
        <p:nvCxnSpPr>
          <p:cNvPr id="204" name="直线连接符 203">
            <a:extLst>
              <a:ext uri="{FF2B5EF4-FFF2-40B4-BE49-F238E27FC236}">
                <a16:creationId xmlns="" xmlns:a16="http://schemas.microsoft.com/office/drawing/2014/main" id="{62084E9C-B7D7-4E41-901B-0C72423D6309}"/>
              </a:ext>
            </a:extLst>
          </p:cNvPr>
          <p:cNvCxnSpPr>
            <a:cxnSpLocks/>
          </p:cNvCxnSpPr>
          <p:nvPr/>
        </p:nvCxnSpPr>
        <p:spPr>
          <a:xfrm flipH="1">
            <a:off x="-7622" y="6342611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直线连接符 204">
            <a:extLst>
              <a:ext uri="{FF2B5EF4-FFF2-40B4-BE49-F238E27FC236}">
                <a16:creationId xmlns="" xmlns:a16="http://schemas.microsoft.com/office/drawing/2014/main" id="{4A5A33DD-6F0D-874E-8B31-EA078C97FE52}"/>
              </a:ext>
            </a:extLst>
          </p:cNvPr>
          <p:cNvCxnSpPr>
            <a:cxnSpLocks/>
          </p:cNvCxnSpPr>
          <p:nvPr/>
        </p:nvCxnSpPr>
        <p:spPr>
          <a:xfrm flipH="1">
            <a:off x="-7622" y="703815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文本框 1">
            <a:extLst>
              <a:ext uri="{FF2B5EF4-FFF2-40B4-BE49-F238E27FC236}">
                <a16:creationId xmlns="" xmlns:a16="http://schemas.microsoft.com/office/drawing/2014/main" id="{C295B75C-9707-5C47-A1AD-56535619FD78}"/>
              </a:ext>
            </a:extLst>
          </p:cNvPr>
          <p:cNvSpPr txBox="1"/>
          <p:nvPr/>
        </p:nvSpPr>
        <p:spPr>
          <a:xfrm>
            <a:off x="154984" y="69743"/>
            <a:ext cx="305724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b="1" dirty="0">
                <a:solidFill>
                  <a:schemeClr val="accent2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搞定多张图片排版</a:t>
            </a:r>
          </a:p>
        </p:txBody>
      </p:sp>
      <p:pic>
        <p:nvPicPr>
          <p:cNvPr id="99" name="图片 98">
            <a:extLst>
              <a:ext uri="{FF2B5EF4-FFF2-40B4-BE49-F238E27FC236}">
                <a16:creationId xmlns="" xmlns:a16="http://schemas.microsoft.com/office/drawing/2014/main" id="{FE49C583-027A-B949-B340-07EAF6E18D0A}"/>
              </a:ext>
            </a:extLst>
          </p:cNvPr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2506355" y="998587"/>
            <a:ext cx="2023149" cy="3094181"/>
          </a:xfrm>
          <a:custGeom>
            <a:avLst/>
            <a:gdLst>
              <a:gd name="connsiteX0" fmla="*/ 0 w 2121967"/>
              <a:gd name="connsiteY0" fmla="*/ 0 h 3245312"/>
              <a:gd name="connsiteX1" fmla="*/ 2121967 w 2121967"/>
              <a:gd name="connsiteY1" fmla="*/ 0 h 3245312"/>
              <a:gd name="connsiteX2" fmla="*/ 2121967 w 2121967"/>
              <a:gd name="connsiteY2" fmla="*/ 3245312 h 3245312"/>
              <a:gd name="connsiteX3" fmla="*/ 0 w 2121967"/>
              <a:gd name="connsiteY3" fmla="*/ 3245312 h 32453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21967" h="3245312">
                <a:moveTo>
                  <a:pt x="0" y="0"/>
                </a:moveTo>
                <a:lnTo>
                  <a:pt x="2121967" y="0"/>
                </a:lnTo>
                <a:lnTo>
                  <a:pt x="2121967" y="3245312"/>
                </a:lnTo>
                <a:lnTo>
                  <a:pt x="0" y="3245312"/>
                </a:lnTo>
                <a:close/>
              </a:path>
            </a:pathLst>
          </a:custGeom>
          <a:ln w="19050">
            <a:noFill/>
          </a:ln>
        </p:spPr>
      </p:pic>
      <p:grpSp>
        <p:nvGrpSpPr>
          <p:cNvPr id="10" name="组合 9">
            <a:extLst>
              <a:ext uri="{FF2B5EF4-FFF2-40B4-BE49-F238E27FC236}">
                <a16:creationId xmlns="" xmlns:a16="http://schemas.microsoft.com/office/drawing/2014/main" id="{59687663-06B3-4A4A-9B5D-2A1383BA4E7A}"/>
              </a:ext>
            </a:extLst>
          </p:cNvPr>
          <p:cNvGrpSpPr/>
          <p:nvPr/>
        </p:nvGrpSpPr>
        <p:grpSpPr>
          <a:xfrm>
            <a:off x="4585008" y="3741861"/>
            <a:ext cx="3081107" cy="2325831"/>
            <a:chOff x="4169105" y="3125183"/>
            <a:chExt cx="4102812" cy="3097083"/>
          </a:xfrm>
        </p:grpSpPr>
        <p:pic>
          <p:nvPicPr>
            <p:cNvPr id="6" name="图片 5">
              <a:extLst>
                <a:ext uri="{FF2B5EF4-FFF2-40B4-BE49-F238E27FC236}">
                  <a16:creationId xmlns="" xmlns:a16="http://schemas.microsoft.com/office/drawing/2014/main" id="{9932328B-678B-9646-9B7B-1E7CBB8C824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6248768" y="3125183"/>
              <a:ext cx="2023149" cy="3097083"/>
            </a:xfrm>
            <a:prstGeom prst="rect">
              <a:avLst/>
            </a:prstGeom>
          </p:spPr>
        </p:pic>
        <p:pic>
          <p:nvPicPr>
            <p:cNvPr id="101" name="图片 100">
              <a:extLst>
                <a:ext uri="{FF2B5EF4-FFF2-40B4-BE49-F238E27FC236}">
                  <a16:creationId xmlns="" xmlns:a16="http://schemas.microsoft.com/office/drawing/2014/main" id="{72DF6292-C66F-FE40-8998-8F25E01D7B31}"/>
                </a:ext>
              </a:extLst>
            </p:cNvPr>
            <p:cNvPicPr>
              <a:picLocks noChangeAspect="1"/>
            </p:cNvPicPr>
            <p:nvPr/>
          </p:nvPicPr>
          <p:blipFill>
            <a:blip r:embed="rId6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>
            <a:xfrm>
              <a:off x="4169105" y="3125183"/>
              <a:ext cx="2023149" cy="3095496"/>
            </a:xfrm>
            <a:custGeom>
              <a:avLst/>
              <a:gdLst>
                <a:gd name="connsiteX0" fmla="*/ 0 w 2121967"/>
                <a:gd name="connsiteY0" fmla="*/ 0 h 3246691"/>
                <a:gd name="connsiteX1" fmla="*/ 2121967 w 2121967"/>
                <a:gd name="connsiteY1" fmla="*/ 0 h 3246691"/>
                <a:gd name="connsiteX2" fmla="*/ 2121967 w 2121967"/>
                <a:gd name="connsiteY2" fmla="*/ 3246691 h 3246691"/>
                <a:gd name="connsiteX3" fmla="*/ 0 w 2121967"/>
                <a:gd name="connsiteY3" fmla="*/ 3246691 h 3246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21967" h="3246691">
                  <a:moveTo>
                    <a:pt x="0" y="0"/>
                  </a:moveTo>
                  <a:lnTo>
                    <a:pt x="2121967" y="0"/>
                  </a:lnTo>
                  <a:lnTo>
                    <a:pt x="2121967" y="3246691"/>
                  </a:lnTo>
                  <a:lnTo>
                    <a:pt x="0" y="3246691"/>
                  </a:lnTo>
                  <a:close/>
                </a:path>
              </a:pathLst>
            </a:custGeom>
            <a:ln w="19050">
              <a:noFill/>
            </a:ln>
          </p:spPr>
        </p:pic>
      </p:grpSp>
      <p:pic>
        <p:nvPicPr>
          <p:cNvPr id="103" name="图片 102">
            <a:extLst>
              <a:ext uri="{FF2B5EF4-FFF2-40B4-BE49-F238E27FC236}">
                <a16:creationId xmlns="" xmlns:a16="http://schemas.microsoft.com/office/drawing/2014/main" id="{CB9CE22E-4FC3-7B4F-BB43-CF316BAA3175}"/>
              </a:ext>
            </a:extLst>
          </p:cNvPr>
          <p:cNvPicPr>
            <a:picLocks noChangeAspect="1"/>
          </p:cNvPicPr>
          <p:nvPr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7726446" y="985064"/>
            <a:ext cx="3327335" cy="5088789"/>
          </a:xfrm>
          <a:custGeom>
            <a:avLst/>
            <a:gdLst>
              <a:gd name="connsiteX0" fmla="*/ 0 w 2121967"/>
              <a:gd name="connsiteY0" fmla="*/ 0 h 3245312"/>
              <a:gd name="connsiteX1" fmla="*/ 2121967 w 2121967"/>
              <a:gd name="connsiteY1" fmla="*/ 0 h 3245312"/>
              <a:gd name="connsiteX2" fmla="*/ 2121967 w 2121967"/>
              <a:gd name="connsiteY2" fmla="*/ 3245312 h 3245312"/>
              <a:gd name="connsiteX3" fmla="*/ 0 w 2121967"/>
              <a:gd name="connsiteY3" fmla="*/ 3245312 h 32453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21967" h="3245312">
                <a:moveTo>
                  <a:pt x="0" y="0"/>
                </a:moveTo>
                <a:lnTo>
                  <a:pt x="2121967" y="0"/>
                </a:lnTo>
                <a:lnTo>
                  <a:pt x="2121967" y="3245312"/>
                </a:lnTo>
                <a:lnTo>
                  <a:pt x="0" y="3245312"/>
                </a:lnTo>
                <a:close/>
              </a:path>
            </a:pathLst>
          </a:custGeom>
          <a:ln w="19050">
            <a:noFill/>
          </a:ln>
        </p:spPr>
      </p:pic>
      <p:pic>
        <p:nvPicPr>
          <p:cNvPr id="5" name="图片 4">
            <a:extLst>
              <a:ext uri="{FF2B5EF4-FFF2-40B4-BE49-F238E27FC236}">
                <a16:creationId xmlns="" xmlns:a16="http://schemas.microsoft.com/office/drawing/2014/main" id="{26571A56-B2C9-E245-BE4A-64EEB52DB996}"/>
              </a:ext>
            </a:extLst>
          </p:cNvPr>
          <p:cNvPicPr>
            <a:picLocks noChangeAspect="1"/>
          </p:cNvPicPr>
          <p:nvPr/>
        </p:nvPicPr>
        <p:blipFill>
          <a:blip r:embed="rId8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4585009" y="985066"/>
            <a:ext cx="3086195" cy="1952983"/>
          </a:xfrm>
          <a:prstGeom prst="rect">
            <a:avLst/>
          </a:prstGeom>
        </p:spPr>
      </p:pic>
      <p:pic>
        <p:nvPicPr>
          <p:cNvPr id="8" name="图片 7">
            <a:extLst>
              <a:ext uri="{FF2B5EF4-FFF2-40B4-BE49-F238E27FC236}">
                <a16:creationId xmlns="" xmlns:a16="http://schemas.microsoft.com/office/drawing/2014/main" id="{C8A34F6E-704B-9D4E-83C6-98FD491CFD47}"/>
              </a:ext>
            </a:extLst>
          </p:cNvPr>
          <p:cNvPicPr>
            <a:picLocks noChangeAspect="1"/>
          </p:cNvPicPr>
          <p:nvPr/>
        </p:nvPicPr>
        <p:blipFill>
          <a:blip r:embed="rId9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138220" y="4152832"/>
            <a:ext cx="3386456" cy="1906449"/>
          </a:xfrm>
          <a:prstGeom prst="rect">
            <a:avLst/>
          </a:prstGeom>
        </p:spPr>
      </p:pic>
      <p:sp>
        <p:nvSpPr>
          <p:cNvPr id="12" name="矩形 11">
            <a:extLst>
              <a:ext uri="{FF2B5EF4-FFF2-40B4-BE49-F238E27FC236}">
                <a16:creationId xmlns="" xmlns:a16="http://schemas.microsoft.com/office/drawing/2014/main" id="{9B49C7C1-2561-D044-B73D-0AF4A603605D}"/>
              </a:ext>
            </a:extLst>
          </p:cNvPr>
          <p:cNvSpPr/>
          <p:nvPr/>
        </p:nvSpPr>
        <p:spPr>
          <a:xfrm>
            <a:off x="4585007" y="2991234"/>
            <a:ext cx="3081107" cy="696036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351" dirty="0">
                <a:latin typeface="Microsoft YaHei" panose="020B0503020204020204" pitchFamily="34" charset="-122"/>
                <a:ea typeface="Microsoft YaHei" panose="020B0503020204020204" pitchFamily="34" charset="-122"/>
              </a:rPr>
              <a:t>输入关键词</a:t>
            </a:r>
          </a:p>
        </p:txBody>
      </p:sp>
      <p:sp>
        <p:nvSpPr>
          <p:cNvPr id="206" name="矩形 205">
            <a:extLst>
              <a:ext uri="{FF2B5EF4-FFF2-40B4-BE49-F238E27FC236}">
                <a16:creationId xmlns="" xmlns:a16="http://schemas.microsoft.com/office/drawing/2014/main" id="{A737120C-9C80-8E40-AC71-60B5632667F7}"/>
              </a:ext>
            </a:extLst>
          </p:cNvPr>
          <p:cNvSpPr/>
          <p:nvPr/>
        </p:nvSpPr>
        <p:spPr>
          <a:xfrm rot="5400000">
            <a:off x="251568" y="1880761"/>
            <a:ext cx="3081107" cy="1307803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 dirty="0"/>
          </a:p>
        </p:txBody>
      </p:sp>
      <p:sp>
        <p:nvSpPr>
          <p:cNvPr id="16" name="文本框 15">
            <a:extLst>
              <a:ext uri="{FF2B5EF4-FFF2-40B4-BE49-F238E27FC236}">
                <a16:creationId xmlns="" xmlns:a16="http://schemas.microsoft.com/office/drawing/2014/main" id="{C37BCE34-CB2B-AB46-8C02-C5B5128D95ED}"/>
              </a:ext>
            </a:extLst>
          </p:cNvPr>
          <p:cNvSpPr txBox="1"/>
          <p:nvPr/>
        </p:nvSpPr>
        <p:spPr>
          <a:xfrm>
            <a:off x="1576676" y="1367548"/>
            <a:ext cx="430887" cy="2334229"/>
          </a:xfrm>
          <a:prstGeom prst="rect">
            <a:avLst/>
          </a:prstGeom>
          <a:noFill/>
        </p:spPr>
        <p:txBody>
          <a:bodyPr vert="eaVert" wrap="square" rtlCol="0">
            <a:spAutoFit/>
          </a:bodyPr>
          <a:lstStyle/>
          <a:p>
            <a:pPr algn="ctr"/>
            <a:r>
              <a:rPr kumimoji="1" lang="zh-CN" altLang="en-US" sz="1600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输入关键词</a:t>
            </a:r>
          </a:p>
        </p:txBody>
      </p:sp>
    </p:spTree>
    <p:extLst>
      <p:ext uri="{BB962C8B-B14F-4D97-AF65-F5344CB8AC3E}">
        <p14:creationId xmlns:p14="http://schemas.microsoft.com/office/powerpoint/2010/main" val="26968546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4" name="图片 153">
            <a:extLst>
              <a:ext uri="{FF2B5EF4-FFF2-40B4-BE49-F238E27FC236}">
                <a16:creationId xmlns="" xmlns:a16="http://schemas.microsoft.com/office/drawing/2014/main" id="{8DA0CA8B-0B10-BD42-8ABB-E7F0AFF69A83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矩形 2">
            <a:extLst>
              <a:ext uri="{FF2B5EF4-FFF2-40B4-BE49-F238E27FC236}">
                <a16:creationId xmlns="" xmlns:a16="http://schemas.microsoft.com/office/drawing/2014/main" id="{4B2D812A-5766-B544-9BFB-6ECB6329542D}"/>
              </a:ext>
            </a:extLst>
          </p:cNvPr>
          <p:cNvSpPr/>
          <p:nvPr/>
        </p:nvSpPr>
        <p:spPr>
          <a:xfrm>
            <a:off x="519545" y="581892"/>
            <a:ext cx="11170227" cy="5777345"/>
          </a:xfrm>
          <a:prstGeom prst="rect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zh-CN" altLang="en-US" sz="1351" dirty="0">
              <a:latin typeface="Microsoft YaHei Regular"/>
            </a:endParaRPr>
          </a:p>
        </p:txBody>
      </p:sp>
      <p:grpSp>
        <p:nvGrpSpPr>
          <p:cNvPr id="155" name="Group 4">
            <a:extLst>
              <a:ext uri="{FF2B5EF4-FFF2-40B4-BE49-F238E27FC236}">
                <a16:creationId xmlns="" xmlns:a16="http://schemas.microsoft.com/office/drawing/2014/main" id="{7153543C-9B17-FA47-8C94-954E290CDAE4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080662" y="899863"/>
            <a:ext cx="1633903" cy="392984"/>
            <a:chOff x="2838" y="1917"/>
            <a:chExt cx="2004" cy="482"/>
          </a:xfrm>
          <a:solidFill>
            <a:schemeClr val="bg1"/>
          </a:solidFill>
        </p:grpSpPr>
        <p:sp>
          <p:nvSpPr>
            <p:cNvPr id="156" name="Freeform 5">
              <a:extLst>
                <a:ext uri="{FF2B5EF4-FFF2-40B4-BE49-F238E27FC236}">
                  <a16:creationId xmlns="" xmlns:a16="http://schemas.microsoft.com/office/drawing/2014/main" id="{963DE2A9-1BFE-C947-905B-4BCE67DCB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1952"/>
              <a:ext cx="191" cy="302"/>
            </a:xfrm>
            <a:custGeom>
              <a:avLst/>
              <a:gdLst>
                <a:gd name="T0" fmla="*/ 97 w 100"/>
                <a:gd name="T1" fmla="*/ 25 h 156"/>
                <a:gd name="T2" fmla="*/ 98 w 100"/>
                <a:gd name="T3" fmla="*/ 138 h 156"/>
                <a:gd name="T4" fmla="*/ 85 w 100"/>
                <a:gd name="T5" fmla="*/ 153 h 156"/>
                <a:gd name="T6" fmla="*/ 49 w 100"/>
                <a:gd name="T7" fmla="*/ 117 h 156"/>
                <a:gd name="T8" fmla="*/ 57 w 100"/>
                <a:gd name="T9" fmla="*/ 123 h 156"/>
                <a:gd name="T10" fmla="*/ 57 w 100"/>
                <a:gd name="T11" fmla="*/ 119 h 156"/>
                <a:gd name="T12" fmla="*/ 77 w 100"/>
                <a:gd name="T13" fmla="*/ 134 h 156"/>
                <a:gd name="T14" fmla="*/ 83 w 100"/>
                <a:gd name="T15" fmla="*/ 121 h 156"/>
                <a:gd name="T16" fmla="*/ 76 w 100"/>
                <a:gd name="T17" fmla="*/ 31 h 156"/>
                <a:gd name="T18" fmla="*/ 66 w 100"/>
                <a:gd name="T19" fmla="*/ 7 h 156"/>
                <a:gd name="T20" fmla="*/ 0 w 100"/>
                <a:gd name="T21" fmla="*/ 28 h 156"/>
                <a:gd name="T22" fmla="*/ 1 w 100"/>
                <a:gd name="T23" fmla="*/ 26 h 156"/>
                <a:gd name="T24" fmla="*/ 58 w 100"/>
                <a:gd name="T25" fmla="*/ 4 h 156"/>
                <a:gd name="T26" fmla="*/ 97 w 100"/>
                <a:gd name="T27" fmla="*/ 25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0" h="156">
                  <a:moveTo>
                    <a:pt x="97" y="25"/>
                  </a:moveTo>
                  <a:cubicBezTo>
                    <a:pt x="87" y="33"/>
                    <a:pt x="100" y="117"/>
                    <a:pt x="98" y="138"/>
                  </a:cubicBezTo>
                  <a:cubicBezTo>
                    <a:pt x="96" y="153"/>
                    <a:pt x="93" y="156"/>
                    <a:pt x="85" y="153"/>
                  </a:cubicBezTo>
                  <a:cubicBezTo>
                    <a:pt x="75" y="149"/>
                    <a:pt x="51" y="124"/>
                    <a:pt x="49" y="117"/>
                  </a:cubicBezTo>
                  <a:cubicBezTo>
                    <a:pt x="50" y="117"/>
                    <a:pt x="55" y="122"/>
                    <a:pt x="57" y="123"/>
                  </a:cubicBezTo>
                  <a:cubicBezTo>
                    <a:pt x="57" y="121"/>
                    <a:pt x="56" y="121"/>
                    <a:pt x="57" y="119"/>
                  </a:cubicBezTo>
                  <a:cubicBezTo>
                    <a:pt x="61" y="123"/>
                    <a:pt x="74" y="133"/>
                    <a:pt x="77" y="134"/>
                  </a:cubicBezTo>
                  <a:cubicBezTo>
                    <a:pt x="84" y="134"/>
                    <a:pt x="81" y="126"/>
                    <a:pt x="83" y="121"/>
                  </a:cubicBezTo>
                  <a:cubicBezTo>
                    <a:pt x="82" y="103"/>
                    <a:pt x="75" y="47"/>
                    <a:pt x="76" y="31"/>
                  </a:cubicBezTo>
                  <a:cubicBezTo>
                    <a:pt x="75" y="20"/>
                    <a:pt x="75" y="10"/>
                    <a:pt x="66" y="7"/>
                  </a:cubicBezTo>
                  <a:cubicBezTo>
                    <a:pt x="42" y="8"/>
                    <a:pt x="23" y="28"/>
                    <a:pt x="0" y="28"/>
                  </a:cubicBezTo>
                  <a:cubicBezTo>
                    <a:pt x="0" y="27"/>
                    <a:pt x="1" y="27"/>
                    <a:pt x="1" y="26"/>
                  </a:cubicBezTo>
                  <a:cubicBezTo>
                    <a:pt x="8" y="17"/>
                    <a:pt x="58" y="4"/>
                    <a:pt x="58" y="4"/>
                  </a:cubicBezTo>
                  <a:cubicBezTo>
                    <a:pt x="73" y="0"/>
                    <a:pt x="97" y="4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57" name="Freeform 6">
              <a:extLst>
                <a:ext uri="{FF2B5EF4-FFF2-40B4-BE49-F238E27FC236}">
                  <a16:creationId xmlns="" xmlns:a16="http://schemas.microsoft.com/office/drawing/2014/main" id="{A2FED0EE-0EFB-D643-B29F-0D21780A5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1985"/>
              <a:ext cx="48" cy="39"/>
            </a:xfrm>
            <a:custGeom>
              <a:avLst/>
              <a:gdLst>
                <a:gd name="T0" fmla="*/ 7 w 25"/>
                <a:gd name="T1" fmla="*/ 1 h 20"/>
                <a:gd name="T2" fmla="*/ 24 w 25"/>
                <a:gd name="T3" fmla="*/ 9 h 20"/>
                <a:gd name="T4" fmla="*/ 24 w 25"/>
                <a:gd name="T5" fmla="*/ 16 h 20"/>
                <a:gd name="T6" fmla="*/ 12 w 25"/>
                <a:gd name="T7" fmla="*/ 17 h 20"/>
                <a:gd name="T8" fmla="*/ 1 w 25"/>
                <a:gd name="T9" fmla="*/ 5 h 20"/>
                <a:gd name="T10" fmla="*/ 7 w 25"/>
                <a:gd name="T11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20">
                  <a:moveTo>
                    <a:pt x="7" y="1"/>
                  </a:moveTo>
                  <a:cubicBezTo>
                    <a:pt x="12" y="2"/>
                    <a:pt x="17" y="1"/>
                    <a:pt x="24" y="9"/>
                  </a:cubicBezTo>
                  <a:cubicBezTo>
                    <a:pt x="25" y="11"/>
                    <a:pt x="25" y="13"/>
                    <a:pt x="24" y="16"/>
                  </a:cubicBezTo>
                  <a:cubicBezTo>
                    <a:pt x="23" y="18"/>
                    <a:pt x="15" y="20"/>
                    <a:pt x="12" y="17"/>
                  </a:cubicBezTo>
                  <a:cubicBezTo>
                    <a:pt x="9" y="13"/>
                    <a:pt x="2" y="8"/>
                    <a:pt x="1" y="5"/>
                  </a:cubicBezTo>
                  <a:cubicBezTo>
                    <a:pt x="0" y="2"/>
                    <a:pt x="5" y="0"/>
                    <a:pt x="7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58" name="Freeform 7">
              <a:extLst>
                <a:ext uri="{FF2B5EF4-FFF2-40B4-BE49-F238E27FC236}">
                  <a16:creationId xmlns="" xmlns:a16="http://schemas.microsoft.com/office/drawing/2014/main" id="{F7023510-08F3-C540-B4D7-618C77938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020"/>
              <a:ext cx="27" cy="180"/>
            </a:xfrm>
            <a:custGeom>
              <a:avLst/>
              <a:gdLst>
                <a:gd name="T0" fmla="*/ 5 w 14"/>
                <a:gd name="T1" fmla="*/ 0 h 93"/>
                <a:gd name="T2" fmla="*/ 8 w 14"/>
                <a:gd name="T3" fmla="*/ 9 h 93"/>
                <a:gd name="T4" fmla="*/ 14 w 14"/>
                <a:gd name="T5" fmla="*/ 91 h 93"/>
                <a:gd name="T6" fmla="*/ 9 w 14"/>
                <a:gd name="T7" fmla="*/ 93 h 93"/>
                <a:gd name="T8" fmla="*/ 1 w 14"/>
                <a:gd name="T9" fmla="*/ 86 h 93"/>
                <a:gd name="T10" fmla="*/ 3 w 14"/>
                <a:gd name="T11" fmla="*/ 6 h 93"/>
                <a:gd name="T12" fmla="*/ 5 w 14"/>
                <a:gd name="T13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93">
                  <a:moveTo>
                    <a:pt x="5" y="0"/>
                  </a:moveTo>
                  <a:cubicBezTo>
                    <a:pt x="6" y="1"/>
                    <a:pt x="8" y="1"/>
                    <a:pt x="8" y="9"/>
                  </a:cubicBezTo>
                  <a:cubicBezTo>
                    <a:pt x="9" y="10"/>
                    <a:pt x="10" y="90"/>
                    <a:pt x="14" y="91"/>
                  </a:cubicBezTo>
                  <a:cubicBezTo>
                    <a:pt x="11" y="92"/>
                    <a:pt x="12" y="93"/>
                    <a:pt x="9" y="93"/>
                  </a:cubicBezTo>
                  <a:cubicBezTo>
                    <a:pt x="6" y="90"/>
                    <a:pt x="3" y="90"/>
                    <a:pt x="1" y="86"/>
                  </a:cubicBezTo>
                  <a:cubicBezTo>
                    <a:pt x="4" y="67"/>
                    <a:pt x="0" y="31"/>
                    <a:pt x="3" y="6"/>
                  </a:cubicBezTo>
                  <a:cubicBezTo>
                    <a:pt x="3" y="3"/>
                    <a:pt x="3" y="0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59" name="Freeform 8">
              <a:extLst>
                <a:ext uri="{FF2B5EF4-FFF2-40B4-BE49-F238E27FC236}">
                  <a16:creationId xmlns="" xmlns:a16="http://schemas.microsoft.com/office/drawing/2014/main" id="{7A213506-64FC-7A41-AFB3-A4C4F420A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053"/>
              <a:ext cx="99" cy="46"/>
            </a:xfrm>
            <a:custGeom>
              <a:avLst/>
              <a:gdLst>
                <a:gd name="T0" fmla="*/ 52 w 52"/>
                <a:gd name="T1" fmla="*/ 24 h 24"/>
                <a:gd name="T2" fmla="*/ 33 w 52"/>
                <a:gd name="T3" fmla="*/ 16 h 24"/>
                <a:gd name="T4" fmla="*/ 17 w 52"/>
                <a:gd name="T5" fmla="*/ 9 h 24"/>
                <a:gd name="T6" fmla="*/ 0 w 52"/>
                <a:gd name="T7" fmla="*/ 0 h 24"/>
                <a:gd name="T8" fmla="*/ 20 w 52"/>
                <a:gd name="T9" fmla="*/ 2 h 24"/>
                <a:gd name="T10" fmla="*/ 44 w 52"/>
                <a:gd name="T11" fmla="*/ 15 h 24"/>
                <a:gd name="T12" fmla="*/ 52 w 52"/>
                <a:gd name="T13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24">
                  <a:moveTo>
                    <a:pt x="52" y="24"/>
                  </a:moveTo>
                  <a:cubicBezTo>
                    <a:pt x="43" y="24"/>
                    <a:pt x="42" y="22"/>
                    <a:pt x="33" y="16"/>
                  </a:cubicBezTo>
                  <a:cubicBezTo>
                    <a:pt x="31" y="14"/>
                    <a:pt x="27" y="11"/>
                    <a:pt x="17" y="9"/>
                  </a:cubicBezTo>
                  <a:cubicBezTo>
                    <a:pt x="14" y="6"/>
                    <a:pt x="3" y="4"/>
                    <a:pt x="0" y="0"/>
                  </a:cubicBezTo>
                  <a:cubicBezTo>
                    <a:pt x="8" y="0"/>
                    <a:pt x="14" y="0"/>
                    <a:pt x="20" y="2"/>
                  </a:cubicBezTo>
                  <a:cubicBezTo>
                    <a:pt x="22" y="4"/>
                    <a:pt x="34" y="6"/>
                    <a:pt x="44" y="15"/>
                  </a:cubicBezTo>
                  <a:cubicBezTo>
                    <a:pt x="48" y="18"/>
                    <a:pt x="51" y="19"/>
                    <a:pt x="52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0" name="Freeform 9">
              <a:extLst>
                <a:ext uri="{FF2B5EF4-FFF2-40B4-BE49-F238E27FC236}">
                  <a16:creationId xmlns="" xmlns:a16="http://schemas.microsoft.com/office/drawing/2014/main" id="{8989D069-56EE-F843-A7F2-E64E357D23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4" y="1917"/>
              <a:ext cx="164" cy="360"/>
            </a:xfrm>
            <a:custGeom>
              <a:avLst/>
              <a:gdLst>
                <a:gd name="T0" fmla="*/ 39 w 86"/>
                <a:gd name="T1" fmla="*/ 38 h 186"/>
                <a:gd name="T2" fmla="*/ 56 w 86"/>
                <a:gd name="T3" fmla="*/ 34 h 186"/>
                <a:gd name="T4" fmla="*/ 59 w 86"/>
                <a:gd name="T5" fmla="*/ 31 h 186"/>
                <a:gd name="T6" fmla="*/ 85 w 86"/>
                <a:gd name="T7" fmla="*/ 43 h 186"/>
                <a:gd name="T8" fmla="*/ 85 w 86"/>
                <a:gd name="T9" fmla="*/ 48 h 186"/>
                <a:gd name="T10" fmla="*/ 64 w 86"/>
                <a:gd name="T11" fmla="*/ 61 h 186"/>
                <a:gd name="T12" fmla="*/ 55 w 86"/>
                <a:gd name="T13" fmla="*/ 72 h 186"/>
                <a:gd name="T14" fmla="*/ 57 w 86"/>
                <a:gd name="T15" fmla="*/ 81 h 186"/>
                <a:gd name="T16" fmla="*/ 39 w 86"/>
                <a:gd name="T17" fmla="*/ 88 h 186"/>
                <a:gd name="T18" fmla="*/ 39 w 86"/>
                <a:gd name="T19" fmla="*/ 55 h 186"/>
                <a:gd name="T20" fmla="*/ 45 w 86"/>
                <a:gd name="T21" fmla="*/ 48 h 186"/>
                <a:gd name="T22" fmla="*/ 39 w 86"/>
                <a:gd name="T23" fmla="*/ 49 h 186"/>
                <a:gd name="T24" fmla="*/ 39 w 86"/>
                <a:gd name="T25" fmla="*/ 38 h 186"/>
                <a:gd name="T26" fmla="*/ 12 w 86"/>
                <a:gd name="T27" fmla="*/ 1 h 186"/>
                <a:gd name="T28" fmla="*/ 30 w 86"/>
                <a:gd name="T29" fmla="*/ 8 h 186"/>
                <a:gd name="T30" fmla="*/ 34 w 86"/>
                <a:gd name="T31" fmla="*/ 14 h 186"/>
                <a:gd name="T32" fmla="*/ 34 w 86"/>
                <a:gd name="T33" fmla="*/ 39 h 186"/>
                <a:gd name="T34" fmla="*/ 39 w 86"/>
                <a:gd name="T35" fmla="*/ 38 h 186"/>
                <a:gd name="T36" fmla="*/ 39 w 86"/>
                <a:gd name="T37" fmla="*/ 49 h 186"/>
                <a:gd name="T38" fmla="*/ 34 w 86"/>
                <a:gd name="T39" fmla="*/ 50 h 186"/>
                <a:gd name="T40" fmla="*/ 33 w 86"/>
                <a:gd name="T41" fmla="*/ 63 h 186"/>
                <a:gd name="T42" fmla="*/ 39 w 86"/>
                <a:gd name="T43" fmla="*/ 55 h 186"/>
                <a:gd name="T44" fmla="*/ 39 w 86"/>
                <a:gd name="T45" fmla="*/ 88 h 186"/>
                <a:gd name="T46" fmla="*/ 35 w 86"/>
                <a:gd name="T47" fmla="*/ 91 h 186"/>
                <a:gd name="T48" fmla="*/ 26 w 86"/>
                <a:gd name="T49" fmla="*/ 183 h 186"/>
                <a:gd name="T50" fmla="*/ 23 w 86"/>
                <a:gd name="T51" fmla="*/ 186 h 186"/>
                <a:gd name="T52" fmla="*/ 20 w 86"/>
                <a:gd name="T53" fmla="*/ 97 h 186"/>
                <a:gd name="T54" fmla="*/ 16 w 86"/>
                <a:gd name="T55" fmla="*/ 92 h 186"/>
                <a:gd name="T56" fmla="*/ 17 w 86"/>
                <a:gd name="T57" fmla="*/ 81 h 186"/>
                <a:gd name="T58" fmla="*/ 20 w 86"/>
                <a:gd name="T59" fmla="*/ 79 h 186"/>
                <a:gd name="T60" fmla="*/ 19 w 86"/>
                <a:gd name="T61" fmla="*/ 54 h 186"/>
                <a:gd name="T62" fmla="*/ 0 w 86"/>
                <a:gd name="T63" fmla="*/ 53 h 186"/>
                <a:gd name="T64" fmla="*/ 8 w 86"/>
                <a:gd name="T65" fmla="*/ 47 h 186"/>
                <a:gd name="T66" fmla="*/ 18 w 86"/>
                <a:gd name="T67" fmla="*/ 44 h 186"/>
                <a:gd name="T68" fmla="*/ 17 w 86"/>
                <a:gd name="T69" fmla="*/ 17 h 186"/>
                <a:gd name="T70" fmla="*/ 15 w 86"/>
                <a:gd name="T71" fmla="*/ 6 h 186"/>
                <a:gd name="T72" fmla="*/ 12 w 86"/>
                <a:gd name="T73" fmla="*/ 1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6" h="186">
                  <a:moveTo>
                    <a:pt x="39" y="38"/>
                  </a:moveTo>
                  <a:cubicBezTo>
                    <a:pt x="45" y="37"/>
                    <a:pt x="50" y="35"/>
                    <a:pt x="56" y="34"/>
                  </a:cubicBezTo>
                  <a:cubicBezTo>
                    <a:pt x="56" y="33"/>
                    <a:pt x="59" y="32"/>
                    <a:pt x="59" y="31"/>
                  </a:cubicBezTo>
                  <a:cubicBezTo>
                    <a:pt x="75" y="29"/>
                    <a:pt x="85" y="39"/>
                    <a:pt x="85" y="43"/>
                  </a:cubicBezTo>
                  <a:cubicBezTo>
                    <a:pt x="86" y="45"/>
                    <a:pt x="86" y="46"/>
                    <a:pt x="85" y="48"/>
                  </a:cubicBezTo>
                  <a:cubicBezTo>
                    <a:pt x="83" y="52"/>
                    <a:pt x="65" y="60"/>
                    <a:pt x="64" y="61"/>
                  </a:cubicBezTo>
                  <a:cubicBezTo>
                    <a:pt x="57" y="66"/>
                    <a:pt x="55" y="68"/>
                    <a:pt x="55" y="72"/>
                  </a:cubicBezTo>
                  <a:cubicBezTo>
                    <a:pt x="57" y="73"/>
                    <a:pt x="60" y="78"/>
                    <a:pt x="57" y="81"/>
                  </a:cubicBezTo>
                  <a:cubicBezTo>
                    <a:pt x="53" y="82"/>
                    <a:pt x="45" y="85"/>
                    <a:pt x="39" y="88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39" y="49"/>
                    <a:pt x="39" y="49"/>
                    <a:pt x="39" y="49"/>
                  </a:cubicBezTo>
                  <a:lnTo>
                    <a:pt x="39" y="38"/>
                  </a:lnTo>
                  <a:close/>
                  <a:moveTo>
                    <a:pt x="12" y="1"/>
                  </a:moveTo>
                  <a:cubicBezTo>
                    <a:pt x="19" y="0"/>
                    <a:pt x="26" y="1"/>
                    <a:pt x="30" y="8"/>
                  </a:cubicBezTo>
                  <a:cubicBezTo>
                    <a:pt x="31" y="8"/>
                    <a:pt x="33" y="12"/>
                    <a:pt x="34" y="14"/>
                  </a:cubicBezTo>
                  <a:cubicBezTo>
                    <a:pt x="34" y="22"/>
                    <a:pt x="34" y="30"/>
                    <a:pt x="34" y="39"/>
                  </a:cubicBezTo>
                  <a:cubicBezTo>
                    <a:pt x="36" y="39"/>
                    <a:pt x="37" y="38"/>
                    <a:pt x="39" y="38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3" y="63"/>
                    <a:pt x="33" y="63"/>
                    <a:pt x="33" y="63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39" y="88"/>
                    <a:pt x="39" y="88"/>
                    <a:pt x="39" y="88"/>
                  </a:cubicBezTo>
                  <a:cubicBezTo>
                    <a:pt x="37" y="89"/>
                    <a:pt x="35" y="90"/>
                    <a:pt x="35" y="91"/>
                  </a:cubicBezTo>
                  <a:cubicBezTo>
                    <a:pt x="32" y="124"/>
                    <a:pt x="31" y="150"/>
                    <a:pt x="26" y="183"/>
                  </a:cubicBezTo>
                  <a:cubicBezTo>
                    <a:pt x="25" y="183"/>
                    <a:pt x="24" y="186"/>
                    <a:pt x="23" y="186"/>
                  </a:cubicBezTo>
                  <a:cubicBezTo>
                    <a:pt x="22" y="157"/>
                    <a:pt x="20" y="127"/>
                    <a:pt x="20" y="97"/>
                  </a:cubicBezTo>
                  <a:cubicBezTo>
                    <a:pt x="19" y="94"/>
                    <a:pt x="17" y="94"/>
                    <a:pt x="16" y="92"/>
                  </a:cubicBezTo>
                  <a:cubicBezTo>
                    <a:pt x="13" y="90"/>
                    <a:pt x="14" y="82"/>
                    <a:pt x="17" y="81"/>
                  </a:cubicBezTo>
                  <a:cubicBezTo>
                    <a:pt x="18" y="81"/>
                    <a:pt x="19" y="79"/>
                    <a:pt x="20" y="79"/>
                  </a:cubicBezTo>
                  <a:cubicBezTo>
                    <a:pt x="20" y="60"/>
                    <a:pt x="19" y="61"/>
                    <a:pt x="19" y="54"/>
                  </a:cubicBezTo>
                  <a:cubicBezTo>
                    <a:pt x="15" y="53"/>
                    <a:pt x="0" y="58"/>
                    <a:pt x="0" y="53"/>
                  </a:cubicBezTo>
                  <a:cubicBezTo>
                    <a:pt x="1" y="51"/>
                    <a:pt x="6" y="49"/>
                    <a:pt x="8" y="47"/>
                  </a:cubicBezTo>
                  <a:cubicBezTo>
                    <a:pt x="12" y="46"/>
                    <a:pt x="15" y="45"/>
                    <a:pt x="18" y="44"/>
                  </a:cubicBezTo>
                  <a:cubicBezTo>
                    <a:pt x="19" y="34"/>
                    <a:pt x="19" y="27"/>
                    <a:pt x="17" y="17"/>
                  </a:cubicBezTo>
                  <a:cubicBezTo>
                    <a:pt x="17" y="15"/>
                    <a:pt x="17" y="6"/>
                    <a:pt x="15" y="6"/>
                  </a:cubicBezTo>
                  <a:cubicBezTo>
                    <a:pt x="14" y="4"/>
                    <a:pt x="12" y="4"/>
                    <a:pt x="1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1" name="Freeform 10">
              <a:extLst>
                <a:ext uri="{FF2B5EF4-FFF2-40B4-BE49-F238E27FC236}">
                  <a16:creationId xmlns="" xmlns:a16="http://schemas.microsoft.com/office/drawing/2014/main" id="{53322109-B541-0E46-918D-425C26063DE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55" y="2012"/>
              <a:ext cx="154" cy="176"/>
            </a:xfrm>
            <a:custGeom>
              <a:avLst/>
              <a:gdLst>
                <a:gd name="T0" fmla="*/ 62 w 81"/>
                <a:gd name="T1" fmla="*/ 38 h 91"/>
                <a:gd name="T2" fmla="*/ 67 w 81"/>
                <a:gd name="T3" fmla="*/ 28 h 91"/>
                <a:gd name="T4" fmla="*/ 78 w 81"/>
                <a:gd name="T5" fmla="*/ 36 h 91"/>
                <a:gd name="T6" fmla="*/ 70 w 81"/>
                <a:gd name="T7" fmla="*/ 51 h 91"/>
                <a:gd name="T8" fmla="*/ 81 w 81"/>
                <a:gd name="T9" fmla="*/ 79 h 91"/>
                <a:gd name="T10" fmla="*/ 78 w 81"/>
                <a:gd name="T11" fmla="*/ 80 h 91"/>
                <a:gd name="T12" fmla="*/ 65 w 81"/>
                <a:gd name="T13" fmla="*/ 57 h 91"/>
                <a:gd name="T14" fmla="*/ 50 w 81"/>
                <a:gd name="T15" fmla="*/ 72 h 91"/>
                <a:gd name="T16" fmla="*/ 52 w 81"/>
                <a:gd name="T17" fmla="*/ 74 h 91"/>
                <a:gd name="T18" fmla="*/ 59 w 81"/>
                <a:gd name="T19" fmla="*/ 77 h 91"/>
                <a:gd name="T20" fmla="*/ 59 w 81"/>
                <a:gd name="T21" fmla="*/ 83 h 91"/>
                <a:gd name="T22" fmla="*/ 49 w 81"/>
                <a:gd name="T23" fmla="*/ 85 h 91"/>
                <a:gd name="T24" fmla="*/ 46 w 81"/>
                <a:gd name="T25" fmla="*/ 87 h 91"/>
                <a:gd name="T26" fmla="*/ 44 w 81"/>
                <a:gd name="T27" fmla="*/ 89 h 91"/>
                <a:gd name="T28" fmla="*/ 44 w 81"/>
                <a:gd name="T29" fmla="*/ 63 h 91"/>
                <a:gd name="T30" fmla="*/ 58 w 81"/>
                <a:gd name="T31" fmla="*/ 43 h 91"/>
                <a:gd name="T32" fmla="*/ 53 w 81"/>
                <a:gd name="T33" fmla="*/ 40 h 91"/>
                <a:gd name="T34" fmla="*/ 44 w 81"/>
                <a:gd name="T35" fmla="*/ 51 h 91"/>
                <a:gd name="T36" fmla="*/ 44 w 81"/>
                <a:gd name="T37" fmla="*/ 43 h 91"/>
                <a:gd name="T38" fmla="*/ 45 w 81"/>
                <a:gd name="T39" fmla="*/ 40 h 91"/>
                <a:gd name="T40" fmla="*/ 44 w 81"/>
                <a:gd name="T41" fmla="*/ 40 h 91"/>
                <a:gd name="T42" fmla="*/ 44 w 81"/>
                <a:gd name="T43" fmla="*/ 32 h 91"/>
                <a:gd name="T44" fmla="*/ 46 w 81"/>
                <a:gd name="T45" fmla="*/ 35 h 91"/>
                <a:gd name="T46" fmla="*/ 50 w 81"/>
                <a:gd name="T47" fmla="*/ 39 h 91"/>
                <a:gd name="T48" fmla="*/ 51 w 81"/>
                <a:gd name="T49" fmla="*/ 36 h 91"/>
                <a:gd name="T50" fmla="*/ 44 w 81"/>
                <a:gd name="T51" fmla="*/ 27 h 91"/>
                <a:gd name="T52" fmla="*/ 44 w 81"/>
                <a:gd name="T53" fmla="*/ 3 h 91"/>
                <a:gd name="T54" fmla="*/ 48 w 81"/>
                <a:gd name="T55" fmla="*/ 7 h 91"/>
                <a:gd name="T56" fmla="*/ 44 w 81"/>
                <a:gd name="T57" fmla="*/ 19 h 91"/>
                <a:gd name="T58" fmla="*/ 62 w 81"/>
                <a:gd name="T59" fmla="*/ 38 h 91"/>
                <a:gd name="T60" fmla="*/ 44 w 81"/>
                <a:gd name="T61" fmla="*/ 89 h 91"/>
                <a:gd name="T62" fmla="*/ 33 w 81"/>
                <a:gd name="T63" fmla="*/ 91 h 91"/>
                <a:gd name="T64" fmla="*/ 12 w 81"/>
                <a:gd name="T65" fmla="*/ 77 h 91"/>
                <a:gd name="T66" fmla="*/ 13 w 81"/>
                <a:gd name="T67" fmla="*/ 77 h 91"/>
                <a:gd name="T68" fmla="*/ 44 w 81"/>
                <a:gd name="T69" fmla="*/ 63 h 91"/>
                <a:gd name="T70" fmla="*/ 44 w 81"/>
                <a:gd name="T71" fmla="*/ 89 h 91"/>
                <a:gd name="T72" fmla="*/ 44 w 81"/>
                <a:gd name="T73" fmla="*/ 51 h 91"/>
                <a:gd name="T74" fmla="*/ 44 w 81"/>
                <a:gd name="T75" fmla="*/ 43 h 91"/>
                <a:gd name="T76" fmla="*/ 26 w 81"/>
                <a:gd name="T77" fmla="*/ 59 h 91"/>
                <a:gd name="T78" fmla="*/ 18 w 81"/>
                <a:gd name="T79" fmla="*/ 64 h 91"/>
                <a:gd name="T80" fmla="*/ 41 w 81"/>
                <a:gd name="T81" fmla="*/ 38 h 91"/>
                <a:gd name="T82" fmla="*/ 44 w 81"/>
                <a:gd name="T83" fmla="*/ 40 h 91"/>
                <a:gd name="T84" fmla="*/ 44 w 81"/>
                <a:gd name="T85" fmla="*/ 32 h 91"/>
                <a:gd name="T86" fmla="*/ 36 w 81"/>
                <a:gd name="T87" fmla="*/ 25 h 91"/>
                <a:gd name="T88" fmla="*/ 40 w 81"/>
                <a:gd name="T89" fmla="*/ 23 h 91"/>
                <a:gd name="T90" fmla="*/ 44 w 81"/>
                <a:gd name="T91" fmla="*/ 27 h 91"/>
                <a:gd name="T92" fmla="*/ 44 w 81"/>
                <a:gd name="T93" fmla="*/ 3 h 91"/>
                <a:gd name="T94" fmla="*/ 42 w 81"/>
                <a:gd name="T95" fmla="*/ 3 h 91"/>
                <a:gd name="T96" fmla="*/ 21 w 81"/>
                <a:gd name="T97" fmla="*/ 0 h 91"/>
                <a:gd name="T98" fmla="*/ 15 w 81"/>
                <a:gd name="T99" fmla="*/ 7 h 91"/>
                <a:gd name="T100" fmla="*/ 23 w 81"/>
                <a:gd name="T101" fmla="*/ 7 h 91"/>
                <a:gd name="T102" fmla="*/ 22 w 81"/>
                <a:gd name="T103" fmla="*/ 9 h 91"/>
                <a:gd name="T104" fmla="*/ 13 w 81"/>
                <a:gd name="T105" fmla="*/ 9 h 91"/>
                <a:gd name="T106" fmla="*/ 21 w 81"/>
                <a:gd name="T107" fmla="*/ 17 h 91"/>
                <a:gd name="T108" fmla="*/ 5 w 81"/>
                <a:gd name="T109" fmla="*/ 29 h 91"/>
                <a:gd name="T110" fmla="*/ 4 w 81"/>
                <a:gd name="T111" fmla="*/ 30 h 91"/>
                <a:gd name="T112" fmla="*/ 11 w 81"/>
                <a:gd name="T113" fmla="*/ 45 h 91"/>
                <a:gd name="T114" fmla="*/ 32 w 81"/>
                <a:gd name="T115" fmla="*/ 28 h 91"/>
                <a:gd name="T116" fmla="*/ 34 w 81"/>
                <a:gd name="T117" fmla="*/ 34 h 91"/>
                <a:gd name="T118" fmla="*/ 1 w 81"/>
                <a:gd name="T119" fmla="*/ 69 h 91"/>
                <a:gd name="T120" fmla="*/ 7 w 81"/>
                <a:gd name="T121" fmla="*/ 77 h 91"/>
                <a:gd name="T122" fmla="*/ 44 w 81"/>
                <a:gd name="T123" fmla="*/ 5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1" h="91">
                  <a:moveTo>
                    <a:pt x="62" y="38"/>
                  </a:moveTo>
                  <a:cubicBezTo>
                    <a:pt x="64" y="34"/>
                    <a:pt x="67" y="32"/>
                    <a:pt x="67" y="28"/>
                  </a:cubicBezTo>
                  <a:cubicBezTo>
                    <a:pt x="72" y="30"/>
                    <a:pt x="75" y="31"/>
                    <a:pt x="78" y="36"/>
                  </a:cubicBezTo>
                  <a:cubicBezTo>
                    <a:pt x="79" y="45"/>
                    <a:pt x="70" y="48"/>
                    <a:pt x="70" y="51"/>
                  </a:cubicBezTo>
                  <a:cubicBezTo>
                    <a:pt x="72" y="60"/>
                    <a:pt x="80" y="71"/>
                    <a:pt x="81" y="79"/>
                  </a:cubicBezTo>
                  <a:cubicBezTo>
                    <a:pt x="81" y="80"/>
                    <a:pt x="79" y="81"/>
                    <a:pt x="78" y="80"/>
                  </a:cubicBezTo>
                  <a:cubicBezTo>
                    <a:pt x="73" y="76"/>
                    <a:pt x="67" y="64"/>
                    <a:pt x="65" y="57"/>
                  </a:cubicBezTo>
                  <a:cubicBezTo>
                    <a:pt x="62" y="61"/>
                    <a:pt x="57" y="66"/>
                    <a:pt x="50" y="72"/>
                  </a:cubicBezTo>
                  <a:cubicBezTo>
                    <a:pt x="51" y="74"/>
                    <a:pt x="51" y="73"/>
                    <a:pt x="52" y="74"/>
                  </a:cubicBezTo>
                  <a:cubicBezTo>
                    <a:pt x="56" y="75"/>
                    <a:pt x="57" y="75"/>
                    <a:pt x="59" y="77"/>
                  </a:cubicBezTo>
                  <a:cubicBezTo>
                    <a:pt x="60" y="79"/>
                    <a:pt x="59" y="82"/>
                    <a:pt x="59" y="83"/>
                  </a:cubicBezTo>
                  <a:cubicBezTo>
                    <a:pt x="58" y="85"/>
                    <a:pt x="54" y="84"/>
                    <a:pt x="49" y="85"/>
                  </a:cubicBezTo>
                  <a:cubicBezTo>
                    <a:pt x="48" y="86"/>
                    <a:pt x="47" y="87"/>
                    <a:pt x="46" y="87"/>
                  </a:cubicBezTo>
                  <a:cubicBezTo>
                    <a:pt x="45" y="88"/>
                    <a:pt x="45" y="89"/>
                    <a:pt x="44" y="89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52" y="55"/>
                    <a:pt x="58" y="45"/>
                    <a:pt x="58" y="43"/>
                  </a:cubicBezTo>
                  <a:cubicBezTo>
                    <a:pt x="56" y="42"/>
                    <a:pt x="56" y="41"/>
                    <a:pt x="53" y="40"/>
                  </a:cubicBezTo>
                  <a:cubicBezTo>
                    <a:pt x="53" y="42"/>
                    <a:pt x="49" y="46"/>
                    <a:pt x="44" y="51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2"/>
                    <a:pt x="45" y="41"/>
                    <a:pt x="45" y="40"/>
                  </a:cubicBezTo>
                  <a:cubicBezTo>
                    <a:pt x="44" y="40"/>
                    <a:pt x="44" y="40"/>
                    <a:pt x="44" y="40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5" y="33"/>
                    <a:pt x="46" y="34"/>
                    <a:pt x="46" y="35"/>
                  </a:cubicBezTo>
                  <a:cubicBezTo>
                    <a:pt x="50" y="37"/>
                    <a:pt x="48" y="36"/>
                    <a:pt x="50" y="39"/>
                  </a:cubicBezTo>
                  <a:cubicBezTo>
                    <a:pt x="52" y="39"/>
                    <a:pt x="51" y="38"/>
                    <a:pt x="51" y="36"/>
                  </a:cubicBezTo>
                  <a:cubicBezTo>
                    <a:pt x="49" y="34"/>
                    <a:pt x="47" y="30"/>
                    <a:pt x="44" y="27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5" y="4"/>
                    <a:pt x="47" y="6"/>
                    <a:pt x="48" y="7"/>
                  </a:cubicBezTo>
                  <a:cubicBezTo>
                    <a:pt x="50" y="14"/>
                    <a:pt x="49" y="16"/>
                    <a:pt x="44" y="19"/>
                  </a:cubicBezTo>
                  <a:cubicBezTo>
                    <a:pt x="50" y="26"/>
                    <a:pt x="52" y="33"/>
                    <a:pt x="62" y="38"/>
                  </a:cubicBezTo>
                  <a:close/>
                  <a:moveTo>
                    <a:pt x="44" y="89"/>
                  </a:moveTo>
                  <a:cubicBezTo>
                    <a:pt x="41" y="91"/>
                    <a:pt x="37" y="91"/>
                    <a:pt x="33" y="91"/>
                  </a:cubicBezTo>
                  <a:cubicBezTo>
                    <a:pt x="29" y="90"/>
                    <a:pt x="13" y="81"/>
                    <a:pt x="12" y="77"/>
                  </a:cubicBezTo>
                  <a:cubicBezTo>
                    <a:pt x="12" y="77"/>
                    <a:pt x="13" y="77"/>
                    <a:pt x="13" y="77"/>
                  </a:cubicBezTo>
                  <a:cubicBezTo>
                    <a:pt x="20" y="84"/>
                    <a:pt x="33" y="74"/>
                    <a:pt x="44" y="63"/>
                  </a:cubicBezTo>
                  <a:cubicBezTo>
                    <a:pt x="44" y="89"/>
                    <a:pt x="44" y="89"/>
                    <a:pt x="44" y="89"/>
                  </a:cubicBezTo>
                  <a:close/>
                  <a:moveTo>
                    <a:pt x="44" y="51"/>
                  </a:moveTo>
                  <a:cubicBezTo>
                    <a:pt x="44" y="43"/>
                    <a:pt x="44" y="43"/>
                    <a:pt x="44" y="43"/>
                  </a:cubicBezTo>
                  <a:cubicBezTo>
                    <a:pt x="41" y="47"/>
                    <a:pt x="33" y="54"/>
                    <a:pt x="26" y="59"/>
                  </a:cubicBezTo>
                  <a:cubicBezTo>
                    <a:pt x="24" y="60"/>
                    <a:pt x="20" y="64"/>
                    <a:pt x="18" y="64"/>
                  </a:cubicBezTo>
                  <a:cubicBezTo>
                    <a:pt x="22" y="58"/>
                    <a:pt x="36" y="48"/>
                    <a:pt x="41" y="38"/>
                  </a:cubicBezTo>
                  <a:cubicBezTo>
                    <a:pt x="42" y="39"/>
                    <a:pt x="43" y="39"/>
                    <a:pt x="44" y="40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2" y="30"/>
                    <a:pt x="40" y="28"/>
                    <a:pt x="36" y="25"/>
                  </a:cubicBezTo>
                  <a:cubicBezTo>
                    <a:pt x="37" y="25"/>
                    <a:pt x="39" y="23"/>
                    <a:pt x="40" y="23"/>
                  </a:cubicBezTo>
                  <a:cubicBezTo>
                    <a:pt x="42" y="24"/>
                    <a:pt x="43" y="25"/>
                    <a:pt x="44" y="27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2" y="3"/>
                    <a:pt x="42" y="3"/>
                  </a:cubicBezTo>
                  <a:cubicBezTo>
                    <a:pt x="41" y="3"/>
                    <a:pt x="25" y="0"/>
                    <a:pt x="21" y="0"/>
                  </a:cubicBezTo>
                  <a:cubicBezTo>
                    <a:pt x="17" y="1"/>
                    <a:pt x="14" y="2"/>
                    <a:pt x="15" y="7"/>
                  </a:cubicBezTo>
                  <a:cubicBezTo>
                    <a:pt x="16" y="8"/>
                    <a:pt x="20" y="8"/>
                    <a:pt x="23" y="7"/>
                  </a:cubicBezTo>
                  <a:cubicBezTo>
                    <a:pt x="24" y="8"/>
                    <a:pt x="23" y="9"/>
                    <a:pt x="22" y="9"/>
                  </a:cubicBezTo>
                  <a:cubicBezTo>
                    <a:pt x="18" y="10"/>
                    <a:pt x="17" y="9"/>
                    <a:pt x="13" y="9"/>
                  </a:cubicBezTo>
                  <a:cubicBezTo>
                    <a:pt x="9" y="9"/>
                    <a:pt x="18" y="15"/>
                    <a:pt x="21" y="17"/>
                  </a:cubicBezTo>
                  <a:cubicBezTo>
                    <a:pt x="20" y="21"/>
                    <a:pt x="10" y="30"/>
                    <a:pt x="5" y="29"/>
                  </a:cubicBezTo>
                  <a:cubicBezTo>
                    <a:pt x="5" y="30"/>
                    <a:pt x="5" y="29"/>
                    <a:pt x="4" y="30"/>
                  </a:cubicBezTo>
                  <a:cubicBezTo>
                    <a:pt x="4" y="36"/>
                    <a:pt x="4" y="43"/>
                    <a:pt x="11" y="45"/>
                  </a:cubicBezTo>
                  <a:cubicBezTo>
                    <a:pt x="15" y="42"/>
                    <a:pt x="29" y="33"/>
                    <a:pt x="32" y="28"/>
                  </a:cubicBezTo>
                  <a:cubicBezTo>
                    <a:pt x="36" y="31"/>
                    <a:pt x="34" y="33"/>
                    <a:pt x="34" y="34"/>
                  </a:cubicBezTo>
                  <a:cubicBezTo>
                    <a:pt x="26" y="45"/>
                    <a:pt x="10" y="59"/>
                    <a:pt x="1" y="69"/>
                  </a:cubicBezTo>
                  <a:cubicBezTo>
                    <a:pt x="0" y="76"/>
                    <a:pt x="0" y="79"/>
                    <a:pt x="7" y="77"/>
                  </a:cubicBezTo>
                  <a:cubicBezTo>
                    <a:pt x="10" y="78"/>
                    <a:pt x="31" y="62"/>
                    <a:pt x="44" y="5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2" name="Freeform 11">
              <a:extLst>
                <a:ext uri="{FF2B5EF4-FFF2-40B4-BE49-F238E27FC236}">
                  <a16:creationId xmlns="" xmlns:a16="http://schemas.microsoft.com/office/drawing/2014/main" id="{9E26FD65-B19F-2B41-928A-E902DC6B9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1931"/>
              <a:ext cx="280" cy="191"/>
            </a:xfrm>
            <a:custGeom>
              <a:avLst/>
              <a:gdLst>
                <a:gd name="T0" fmla="*/ 29 w 147"/>
                <a:gd name="T1" fmla="*/ 27 h 99"/>
                <a:gd name="T2" fmla="*/ 50 w 147"/>
                <a:gd name="T3" fmla="*/ 67 h 99"/>
                <a:gd name="T4" fmla="*/ 59 w 147"/>
                <a:gd name="T5" fmla="*/ 64 h 99"/>
                <a:gd name="T6" fmla="*/ 44 w 147"/>
                <a:gd name="T7" fmla="*/ 19 h 99"/>
                <a:gd name="T8" fmla="*/ 60 w 147"/>
                <a:gd name="T9" fmla="*/ 35 h 99"/>
                <a:gd name="T10" fmla="*/ 66 w 147"/>
                <a:gd name="T11" fmla="*/ 56 h 99"/>
                <a:gd name="T12" fmla="*/ 69 w 147"/>
                <a:gd name="T13" fmla="*/ 51 h 99"/>
                <a:gd name="T14" fmla="*/ 70 w 147"/>
                <a:gd name="T15" fmla="*/ 45 h 99"/>
                <a:gd name="T16" fmla="*/ 66 w 147"/>
                <a:gd name="T17" fmla="*/ 40 h 99"/>
                <a:gd name="T18" fmla="*/ 72 w 147"/>
                <a:gd name="T19" fmla="*/ 40 h 99"/>
                <a:gd name="T20" fmla="*/ 73 w 147"/>
                <a:gd name="T21" fmla="*/ 30 h 99"/>
                <a:gd name="T22" fmla="*/ 63 w 147"/>
                <a:gd name="T23" fmla="*/ 16 h 99"/>
                <a:gd name="T24" fmla="*/ 66 w 147"/>
                <a:gd name="T25" fmla="*/ 5 h 99"/>
                <a:gd name="T26" fmla="*/ 80 w 147"/>
                <a:gd name="T27" fmla="*/ 15 h 99"/>
                <a:gd name="T28" fmla="*/ 87 w 147"/>
                <a:gd name="T29" fmla="*/ 39 h 99"/>
                <a:gd name="T30" fmla="*/ 82 w 147"/>
                <a:gd name="T31" fmla="*/ 50 h 99"/>
                <a:gd name="T32" fmla="*/ 77 w 147"/>
                <a:gd name="T33" fmla="*/ 58 h 99"/>
                <a:gd name="T34" fmla="*/ 99 w 147"/>
                <a:gd name="T35" fmla="*/ 53 h 99"/>
                <a:gd name="T36" fmla="*/ 94 w 147"/>
                <a:gd name="T37" fmla="*/ 40 h 99"/>
                <a:gd name="T38" fmla="*/ 99 w 147"/>
                <a:gd name="T39" fmla="*/ 38 h 99"/>
                <a:gd name="T40" fmla="*/ 104 w 147"/>
                <a:gd name="T41" fmla="*/ 37 h 99"/>
                <a:gd name="T42" fmla="*/ 98 w 147"/>
                <a:gd name="T43" fmla="*/ 23 h 99"/>
                <a:gd name="T44" fmla="*/ 101 w 147"/>
                <a:gd name="T45" fmla="*/ 19 h 99"/>
                <a:gd name="T46" fmla="*/ 105 w 147"/>
                <a:gd name="T47" fmla="*/ 15 h 99"/>
                <a:gd name="T48" fmla="*/ 96 w 147"/>
                <a:gd name="T49" fmla="*/ 6 h 99"/>
                <a:gd name="T50" fmla="*/ 104 w 147"/>
                <a:gd name="T51" fmla="*/ 3 h 99"/>
                <a:gd name="T52" fmla="*/ 111 w 147"/>
                <a:gd name="T53" fmla="*/ 2 h 99"/>
                <a:gd name="T54" fmla="*/ 120 w 147"/>
                <a:gd name="T55" fmla="*/ 19 h 99"/>
                <a:gd name="T56" fmla="*/ 114 w 147"/>
                <a:gd name="T57" fmla="*/ 32 h 99"/>
                <a:gd name="T58" fmla="*/ 112 w 147"/>
                <a:gd name="T59" fmla="*/ 49 h 99"/>
                <a:gd name="T60" fmla="*/ 143 w 147"/>
                <a:gd name="T61" fmla="*/ 56 h 99"/>
                <a:gd name="T62" fmla="*/ 130 w 147"/>
                <a:gd name="T63" fmla="*/ 63 h 99"/>
                <a:gd name="T64" fmla="*/ 119 w 147"/>
                <a:gd name="T65" fmla="*/ 58 h 99"/>
                <a:gd name="T66" fmla="*/ 127 w 147"/>
                <a:gd name="T67" fmla="*/ 55 h 99"/>
                <a:gd name="T68" fmla="*/ 109 w 147"/>
                <a:gd name="T69" fmla="*/ 59 h 99"/>
                <a:gd name="T70" fmla="*/ 108 w 147"/>
                <a:gd name="T71" fmla="*/ 63 h 99"/>
                <a:gd name="T72" fmla="*/ 98 w 147"/>
                <a:gd name="T73" fmla="*/ 60 h 99"/>
                <a:gd name="T74" fmla="*/ 79 w 147"/>
                <a:gd name="T75" fmla="*/ 64 h 99"/>
                <a:gd name="T76" fmla="*/ 65 w 147"/>
                <a:gd name="T77" fmla="*/ 74 h 99"/>
                <a:gd name="T78" fmla="*/ 58 w 147"/>
                <a:gd name="T79" fmla="*/ 71 h 99"/>
                <a:gd name="T80" fmla="*/ 53 w 147"/>
                <a:gd name="T81" fmla="*/ 80 h 99"/>
                <a:gd name="T82" fmla="*/ 48 w 147"/>
                <a:gd name="T83" fmla="*/ 76 h 99"/>
                <a:gd name="T84" fmla="*/ 25 w 147"/>
                <a:gd name="T85" fmla="*/ 86 h 99"/>
                <a:gd name="T86" fmla="*/ 19 w 147"/>
                <a:gd name="T87" fmla="*/ 94 h 99"/>
                <a:gd name="T88" fmla="*/ 8 w 147"/>
                <a:gd name="T89" fmla="*/ 98 h 99"/>
                <a:gd name="T90" fmla="*/ 4 w 147"/>
                <a:gd name="T91" fmla="*/ 88 h 99"/>
                <a:gd name="T92" fmla="*/ 16 w 147"/>
                <a:gd name="T93" fmla="*/ 74 h 99"/>
                <a:gd name="T94" fmla="*/ 25 w 147"/>
                <a:gd name="T95" fmla="*/ 76 h 99"/>
                <a:gd name="T96" fmla="*/ 48 w 147"/>
                <a:gd name="T97" fmla="*/ 66 h 99"/>
                <a:gd name="T98" fmla="*/ 31 w 147"/>
                <a:gd name="T99" fmla="*/ 3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47" h="99">
                  <a:moveTo>
                    <a:pt x="31" y="33"/>
                  </a:moveTo>
                  <a:cubicBezTo>
                    <a:pt x="31" y="33"/>
                    <a:pt x="18" y="23"/>
                    <a:pt x="29" y="27"/>
                  </a:cubicBezTo>
                  <a:cubicBezTo>
                    <a:pt x="29" y="27"/>
                    <a:pt x="40" y="30"/>
                    <a:pt x="46" y="48"/>
                  </a:cubicBezTo>
                  <a:cubicBezTo>
                    <a:pt x="46" y="48"/>
                    <a:pt x="51" y="60"/>
                    <a:pt x="50" y="67"/>
                  </a:cubicBezTo>
                  <a:cubicBezTo>
                    <a:pt x="50" y="67"/>
                    <a:pt x="50" y="69"/>
                    <a:pt x="53" y="68"/>
                  </a:cubicBezTo>
                  <a:cubicBezTo>
                    <a:pt x="53" y="68"/>
                    <a:pt x="59" y="68"/>
                    <a:pt x="59" y="64"/>
                  </a:cubicBezTo>
                  <a:cubicBezTo>
                    <a:pt x="59" y="64"/>
                    <a:pt x="61" y="50"/>
                    <a:pt x="51" y="28"/>
                  </a:cubicBezTo>
                  <a:cubicBezTo>
                    <a:pt x="51" y="28"/>
                    <a:pt x="48" y="20"/>
                    <a:pt x="44" y="19"/>
                  </a:cubicBezTo>
                  <a:cubicBezTo>
                    <a:pt x="44" y="19"/>
                    <a:pt x="42" y="16"/>
                    <a:pt x="45" y="18"/>
                  </a:cubicBezTo>
                  <a:cubicBezTo>
                    <a:pt x="45" y="18"/>
                    <a:pt x="56" y="20"/>
                    <a:pt x="60" y="35"/>
                  </a:cubicBezTo>
                  <a:cubicBezTo>
                    <a:pt x="60" y="35"/>
                    <a:pt x="63" y="47"/>
                    <a:pt x="64" y="56"/>
                  </a:cubicBezTo>
                  <a:cubicBezTo>
                    <a:pt x="64" y="56"/>
                    <a:pt x="65" y="60"/>
                    <a:pt x="66" y="56"/>
                  </a:cubicBezTo>
                  <a:cubicBezTo>
                    <a:pt x="66" y="56"/>
                    <a:pt x="67" y="54"/>
                    <a:pt x="69" y="53"/>
                  </a:cubicBezTo>
                  <a:cubicBezTo>
                    <a:pt x="69" y="53"/>
                    <a:pt x="70" y="52"/>
                    <a:pt x="69" y="51"/>
                  </a:cubicBezTo>
                  <a:cubicBezTo>
                    <a:pt x="69" y="51"/>
                    <a:pt x="69" y="48"/>
                    <a:pt x="70" y="48"/>
                  </a:cubicBezTo>
                  <a:cubicBezTo>
                    <a:pt x="70" y="48"/>
                    <a:pt x="72" y="47"/>
                    <a:pt x="70" y="45"/>
                  </a:cubicBezTo>
                  <a:cubicBezTo>
                    <a:pt x="70" y="45"/>
                    <a:pt x="69" y="43"/>
                    <a:pt x="67" y="43"/>
                  </a:cubicBezTo>
                  <a:cubicBezTo>
                    <a:pt x="67" y="43"/>
                    <a:pt x="60" y="37"/>
                    <a:pt x="66" y="40"/>
                  </a:cubicBezTo>
                  <a:cubicBezTo>
                    <a:pt x="66" y="40"/>
                    <a:pt x="69" y="41"/>
                    <a:pt x="70" y="42"/>
                  </a:cubicBezTo>
                  <a:cubicBezTo>
                    <a:pt x="70" y="42"/>
                    <a:pt x="72" y="44"/>
                    <a:pt x="72" y="40"/>
                  </a:cubicBezTo>
                  <a:cubicBezTo>
                    <a:pt x="72" y="40"/>
                    <a:pt x="74" y="32"/>
                    <a:pt x="75" y="31"/>
                  </a:cubicBezTo>
                  <a:cubicBezTo>
                    <a:pt x="75" y="31"/>
                    <a:pt x="76" y="27"/>
                    <a:pt x="73" y="30"/>
                  </a:cubicBezTo>
                  <a:cubicBezTo>
                    <a:pt x="73" y="30"/>
                    <a:pt x="69" y="32"/>
                    <a:pt x="67" y="26"/>
                  </a:cubicBezTo>
                  <a:cubicBezTo>
                    <a:pt x="67" y="26"/>
                    <a:pt x="59" y="19"/>
                    <a:pt x="63" y="16"/>
                  </a:cubicBezTo>
                  <a:cubicBezTo>
                    <a:pt x="63" y="16"/>
                    <a:pt x="68" y="11"/>
                    <a:pt x="64" y="7"/>
                  </a:cubicBezTo>
                  <a:cubicBezTo>
                    <a:pt x="64" y="7"/>
                    <a:pt x="60" y="2"/>
                    <a:pt x="66" y="5"/>
                  </a:cubicBezTo>
                  <a:cubicBezTo>
                    <a:pt x="66" y="5"/>
                    <a:pt x="71" y="7"/>
                    <a:pt x="76" y="12"/>
                  </a:cubicBezTo>
                  <a:cubicBezTo>
                    <a:pt x="76" y="12"/>
                    <a:pt x="75" y="14"/>
                    <a:pt x="80" y="15"/>
                  </a:cubicBezTo>
                  <a:cubicBezTo>
                    <a:pt x="80" y="15"/>
                    <a:pt x="97" y="18"/>
                    <a:pt x="94" y="28"/>
                  </a:cubicBezTo>
                  <a:cubicBezTo>
                    <a:pt x="94" y="28"/>
                    <a:pt x="87" y="34"/>
                    <a:pt x="87" y="39"/>
                  </a:cubicBezTo>
                  <a:cubicBezTo>
                    <a:pt x="87" y="39"/>
                    <a:pt x="85" y="44"/>
                    <a:pt x="83" y="45"/>
                  </a:cubicBezTo>
                  <a:cubicBezTo>
                    <a:pt x="83" y="45"/>
                    <a:pt x="82" y="45"/>
                    <a:pt x="82" y="50"/>
                  </a:cubicBezTo>
                  <a:cubicBezTo>
                    <a:pt x="82" y="50"/>
                    <a:pt x="83" y="51"/>
                    <a:pt x="81" y="52"/>
                  </a:cubicBezTo>
                  <a:cubicBezTo>
                    <a:pt x="81" y="52"/>
                    <a:pt x="79" y="55"/>
                    <a:pt x="77" y="58"/>
                  </a:cubicBezTo>
                  <a:cubicBezTo>
                    <a:pt x="77" y="58"/>
                    <a:pt x="72" y="62"/>
                    <a:pt x="76" y="60"/>
                  </a:cubicBezTo>
                  <a:cubicBezTo>
                    <a:pt x="76" y="60"/>
                    <a:pt x="92" y="55"/>
                    <a:pt x="99" y="53"/>
                  </a:cubicBezTo>
                  <a:cubicBezTo>
                    <a:pt x="99" y="53"/>
                    <a:pt x="104" y="51"/>
                    <a:pt x="100" y="48"/>
                  </a:cubicBezTo>
                  <a:cubicBezTo>
                    <a:pt x="100" y="48"/>
                    <a:pt x="95" y="43"/>
                    <a:pt x="94" y="40"/>
                  </a:cubicBezTo>
                  <a:cubicBezTo>
                    <a:pt x="94" y="40"/>
                    <a:pt x="92" y="35"/>
                    <a:pt x="95" y="37"/>
                  </a:cubicBezTo>
                  <a:cubicBezTo>
                    <a:pt x="95" y="37"/>
                    <a:pt x="98" y="40"/>
                    <a:pt x="99" y="38"/>
                  </a:cubicBezTo>
                  <a:cubicBezTo>
                    <a:pt x="99" y="38"/>
                    <a:pt x="98" y="37"/>
                    <a:pt x="101" y="38"/>
                  </a:cubicBezTo>
                  <a:cubicBezTo>
                    <a:pt x="101" y="38"/>
                    <a:pt x="104" y="40"/>
                    <a:pt x="104" y="37"/>
                  </a:cubicBezTo>
                  <a:cubicBezTo>
                    <a:pt x="104" y="37"/>
                    <a:pt x="107" y="31"/>
                    <a:pt x="104" y="32"/>
                  </a:cubicBezTo>
                  <a:cubicBezTo>
                    <a:pt x="104" y="32"/>
                    <a:pt x="98" y="28"/>
                    <a:pt x="98" y="23"/>
                  </a:cubicBezTo>
                  <a:cubicBezTo>
                    <a:pt x="98" y="23"/>
                    <a:pt x="97" y="20"/>
                    <a:pt x="98" y="19"/>
                  </a:cubicBezTo>
                  <a:cubicBezTo>
                    <a:pt x="98" y="19"/>
                    <a:pt x="99" y="17"/>
                    <a:pt x="101" y="19"/>
                  </a:cubicBezTo>
                  <a:cubicBezTo>
                    <a:pt x="101" y="19"/>
                    <a:pt x="105" y="27"/>
                    <a:pt x="105" y="22"/>
                  </a:cubicBezTo>
                  <a:cubicBezTo>
                    <a:pt x="105" y="15"/>
                    <a:pt x="105" y="15"/>
                    <a:pt x="105" y="15"/>
                  </a:cubicBezTo>
                  <a:cubicBezTo>
                    <a:pt x="105" y="15"/>
                    <a:pt x="106" y="12"/>
                    <a:pt x="100" y="12"/>
                  </a:cubicBezTo>
                  <a:cubicBezTo>
                    <a:pt x="100" y="12"/>
                    <a:pt x="90" y="7"/>
                    <a:pt x="96" y="6"/>
                  </a:cubicBezTo>
                  <a:cubicBezTo>
                    <a:pt x="96" y="6"/>
                    <a:pt x="100" y="7"/>
                    <a:pt x="99" y="4"/>
                  </a:cubicBezTo>
                  <a:cubicBezTo>
                    <a:pt x="99" y="4"/>
                    <a:pt x="99" y="3"/>
                    <a:pt x="104" y="3"/>
                  </a:cubicBezTo>
                  <a:cubicBezTo>
                    <a:pt x="104" y="3"/>
                    <a:pt x="105" y="3"/>
                    <a:pt x="106" y="1"/>
                  </a:cubicBezTo>
                  <a:cubicBezTo>
                    <a:pt x="106" y="1"/>
                    <a:pt x="107" y="0"/>
                    <a:pt x="111" y="2"/>
                  </a:cubicBezTo>
                  <a:cubicBezTo>
                    <a:pt x="111" y="2"/>
                    <a:pt x="127" y="6"/>
                    <a:pt x="124" y="14"/>
                  </a:cubicBezTo>
                  <a:cubicBezTo>
                    <a:pt x="124" y="14"/>
                    <a:pt x="123" y="18"/>
                    <a:pt x="120" y="19"/>
                  </a:cubicBezTo>
                  <a:cubicBezTo>
                    <a:pt x="120" y="19"/>
                    <a:pt x="119" y="18"/>
                    <a:pt x="116" y="26"/>
                  </a:cubicBezTo>
                  <a:cubicBezTo>
                    <a:pt x="116" y="26"/>
                    <a:pt x="114" y="29"/>
                    <a:pt x="114" y="32"/>
                  </a:cubicBezTo>
                  <a:cubicBezTo>
                    <a:pt x="114" y="32"/>
                    <a:pt x="115" y="38"/>
                    <a:pt x="113" y="41"/>
                  </a:cubicBezTo>
                  <a:cubicBezTo>
                    <a:pt x="113" y="41"/>
                    <a:pt x="113" y="47"/>
                    <a:pt x="112" y="49"/>
                  </a:cubicBezTo>
                  <a:cubicBezTo>
                    <a:pt x="112" y="49"/>
                    <a:pt x="111" y="52"/>
                    <a:pt x="114" y="51"/>
                  </a:cubicBezTo>
                  <a:cubicBezTo>
                    <a:pt x="114" y="51"/>
                    <a:pt x="136" y="46"/>
                    <a:pt x="143" y="56"/>
                  </a:cubicBezTo>
                  <a:cubicBezTo>
                    <a:pt x="143" y="56"/>
                    <a:pt x="147" y="58"/>
                    <a:pt x="136" y="62"/>
                  </a:cubicBezTo>
                  <a:cubicBezTo>
                    <a:pt x="136" y="62"/>
                    <a:pt x="132" y="64"/>
                    <a:pt x="130" y="63"/>
                  </a:cubicBezTo>
                  <a:cubicBezTo>
                    <a:pt x="118" y="60"/>
                    <a:pt x="118" y="60"/>
                    <a:pt x="118" y="60"/>
                  </a:cubicBezTo>
                  <a:cubicBezTo>
                    <a:pt x="118" y="60"/>
                    <a:pt x="113" y="59"/>
                    <a:pt x="119" y="58"/>
                  </a:cubicBezTo>
                  <a:cubicBezTo>
                    <a:pt x="119" y="58"/>
                    <a:pt x="127" y="58"/>
                    <a:pt x="128" y="56"/>
                  </a:cubicBezTo>
                  <a:cubicBezTo>
                    <a:pt x="128" y="56"/>
                    <a:pt x="131" y="54"/>
                    <a:pt x="127" y="55"/>
                  </a:cubicBezTo>
                  <a:cubicBezTo>
                    <a:pt x="127" y="55"/>
                    <a:pt x="118" y="56"/>
                    <a:pt x="115" y="55"/>
                  </a:cubicBezTo>
                  <a:cubicBezTo>
                    <a:pt x="115" y="55"/>
                    <a:pt x="110" y="55"/>
                    <a:pt x="109" y="59"/>
                  </a:cubicBezTo>
                  <a:cubicBezTo>
                    <a:pt x="109" y="59"/>
                    <a:pt x="110" y="60"/>
                    <a:pt x="108" y="61"/>
                  </a:cubicBezTo>
                  <a:cubicBezTo>
                    <a:pt x="108" y="61"/>
                    <a:pt x="108" y="61"/>
                    <a:pt x="108" y="63"/>
                  </a:cubicBezTo>
                  <a:cubicBezTo>
                    <a:pt x="108" y="63"/>
                    <a:pt x="108" y="70"/>
                    <a:pt x="102" y="66"/>
                  </a:cubicBezTo>
                  <a:cubicBezTo>
                    <a:pt x="102" y="66"/>
                    <a:pt x="97" y="64"/>
                    <a:pt x="98" y="60"/>
                  </a:cubicBezTo>
                  <a:cubicBezTo>
                    <a:pt x="98" y="60"/>
                    <a:pt x="99" y="56"/>
                    <a:pt x="95" y="58"/>
                  </a:cubicBezTo>
                  <a:cubicBezTo>
                    <a:pt x="95" y="58"/>
                    <a:pt x="84" y="63"/>
                    <a:pt x="79" y="64"/>
                  </a:cubicBezTo>
                  <a:cubicBezTo>
                    <a:pt x="79" y="64"/>
                    <a:pt x="65" y="66"/>
                    <a:pt x="66" y="70"/>
                  </a:cubicBezTo>
                  <a:cubicBezTo>
                    <a:pt x="66" y="70"/>
                    <a:pt x="68" y="74"/>
                    <a:pt x="65" y="74"/>
                  </a:cubicBezTo>
                  <a:cubicBezTo>
                    <a:pt x="65" y="74"/>
                    <a:pt x="63" y="73"/>
                    <a:pt x="61" y="70"/>
                  </a:cubicBezTo>
                  <a:cubicBezTo>
                    <a:pt x="61" y="70"/>
                    <a:pt x="61" y="69"/>
                    <a:pt x="58" y="71"/>
                  </a:cubicBezTo>
                  <a:cubicBezTo>
                    <a:pt x="58" y="71"/>
                    <a:pt x="50" y="73"/>
                    <a:pt x="52" y="77"/>
                  </a:cubicBezTo>
                  <a:cubicBezTo>
                    <a:pt x="52" y="77"/>
                    <a:pt x="53" y="78"/>
                    <a:pt x="53" y="80"/>
                  </a:cubicBezTo>
                  <a:cubicBezTo>
                    <a:pt x="53" y="80"/>
                    <a:pt x="56" y="82"/>
                    <a:pt x="53" y="82"/>
                  </a:cubicBezTo>
                  <a:cubicBezTo>
                    <a:pt x="53" y="82"/>
                    <a:pt x="50" y="79"/>
                    <a:pt x="48" y="76"/>
                  </a:cubicBezTo>
                  <a:cubicBezTo>
                    <a:pt x="48" y="76"/>
                    <a:pt x="48" y="73"/>
                    <a:pt x="44" y="76"/>
                  </a:cubicBezTo>
                  <a:cubicBezTo>
                    <a:pt x="44" y="76"/>
                    <a:pt x="31" y="77"/>
                    <a:pt x="25" y="86"/>
                  </a:cubicBezTo>
                  <a:cubicBezTo>
                    <a:pt x="25" y="86"/>
                    <a:pt x="23" y="87"/>
                    <a:pt x="23" y="90"/>
                  </a:cubicBezTo>
                  <a:cubicBezTo>
                    <a:pt x="23" y="90"/>
                    <a:pt x="20" y="93"/>
                    <a:pt x="19" y="94"/>
                  </a:cubicBezTo>
                  <a:cubicBezTo>
                    <a:pt x="19" y="94"/>
                    <a:pt x="15" y="99"/>
                    <a:pt x="13" y="99"/>
                  </a:cubicBezTo>
                  <a:cubicBezTo>
                    <a:pt x="13" y="99"/>
                    <a:pt x="10" y="98"/>
                    <a:pt x="8" y="98"/>
                  </a:cubicBezTo>
                  <a:cubicBezTo>
                    <a:pt x="8" y="98"/>
                    <a:pt x="8" y="98"/>
                    <a:pt x="6" y="96"/>
                  </a:cubicBezTo>
                  <a:cubicBezTo>
                    <a:pt x="6" y="96"/>
                    <a:pt x="0" y="92"/>
                    <a:pt x="4" y="88"/>
                  </a:cubicBezTo>
                  <a:cubicBezTo>
                    <a:pt x="4" y="88"/>
                    <a:pt x="8" y="84"/>
                    <a:pt x="10" y="79"/>
                  </a:cubicBezTo>
                  <a:cubicBezTo>
                    <a:pt x="10" y="79"/>
                    <a:pt x="11" y="73"/>
                    <a:pt x="16" y="74"/>
                  </a:cubicBezTo>
                  <a:cubicBezTo>
                    <a:pt x="16" y="74"/>
                    <a:pt x="21" y="75"/>
                    <a:pt x="22" y="77"/>
                  </a:cubicBezTo>
                  <a:cubicBezTo>
                    <a:pt x="22" y="77"/>
                    <a:pt x="23" y="78"/>
                    <a:pt x="25" y="76"/>
                  </a:cubicBezTo>
                  <a:cubicBezTo>
                    <a:pt x="25" y="76"/>
                    <a:pt x="40" y="74"/>
                    <a:pt x="47" y="70"/>
                  </a:cubicBezTo>
                  <a:cubicBezTo>
                    <a:pt x="47" y="70"/>
                    <a:pt x="48" y="70"/>
                    <a:pt x="48" y="66"/>
                  </a:cubicBezTo>
                  <a:cubicBezTo>
                    <a:pt x="48" y="66"/>
                    <a:pt x="45" y="51"/>
                    <a:pt x="40" y="44"/>
                  </a:cubicBezTo>
                  <a:cubicBezTo>
                    <a:pt x="40" y="44"/>
                    <a:pt x="35" y="35"/>
                    <a:pt x="31" y="3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3" name="Freeform 12">
              <a:extLst>
                <a:ext uri="{FF2B5EF4-FFF2-40B4-BE49-F238E27FC236}">
                  <a16:creationId xmlns="" xmlns:a16="http://schemas.microsoft.com/office/drawing/2014/main" id="{20438674-0658-F14D-BF67-8A64C13BB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2062"/>
              <a:ext cx="168" cy="188"/>
            </a:xfrm>
            <a:custGeom>
              <a:avLst/>
              <a:gdLst>
                <a:gd name="T0" fmla="*/ 26 w 88"/>
                <a:gd name="T1" fmla="*/ 10 h 97"/>
                <a:gd name="T2" fmla="*/ 39 w 88"/>
                <a:gd name="T3" fmla="*/ 7 h 97"/>
                <a:gd name="T4" fmla="*/ 47 w 88"/>
                <a:gd name="T5" fmla="*/ 3 h 97"/>
                <a:gd name="T6" fmla="*/ 53 w 88"/>
                <a:gd name="T7" fmla="*/ 2 h 97"/>
                <a:gd name="T8" fmla="*/ 69 w 88"/>
                <a:gd name="T9" fmla="*/ 9 h 97"/>
                <a:gd name="T10" fmla="*/ 64 w 88"/>
                <a:gd name="T11" fmla="*/ 16 h 97"/>
                <a:gd name="T12" fmla="*/ 61 w 88"/>
                <a:gd name="T13" fmla="*/ 26 h 97"/>
                <a:gd name="T14" fmla="*/ 69 w 88"/>
                <a:gd name="T15" fmla="*/ 33 h 97"/>
                <a:gd name="T16" fmla="*/ 82 w 88"/>
                <a:gd name="T17" fmla="*/ 36 h 97"/>
                <a:gd name="T18" fmla="*/ 84 w 88"/>
                <a:gd name="T19" fmla="*/ 45 h 97"/>
                <a:gd name="T20" fmla="*/ 79 w 88"/>
                <a:gd name="T21" fmla="*/ 48 h 97"/>
                <a:gd name="T22" fmla="*/ 75 w 88"/>
                <a:gd name="T23" fmla="*/ 48 h 97"/>
                <a:gd name="T24" fmla="*/ 69 w 88"/>
                <a:gd name="T25" fmla="*/ 55 h 97"/>
                <a:gd name="T26" fmla="*/ 69 w 88"/>
                <a:gd name="T27" fmla="*/ 70 h 97"/>
                <a:gd name="T28" fmla="*/ 58 w 88"/>
                <a:gd name="T29" fmla="*/ 89 h 97"/>
                <a:gd name="T30" fmla="*/ 53 w 88"/>
                <a:gd name="T31" fmla="*/ 92 h 97"/>
                <a:gd name="T32" fmla="*/ 48 w 88"/>
                <a:gd name="T33" fmla="*/ 96 h 97"/>
                <a:gd name="T34" fmla="*/ 45 w 88"/>
                <a:gd name="T35" fmla="*/ 97 h 97"/>
                <a:gd name="T36" fmla="*/ 24 w 88"/>
                <a:gd name="T37" fmla="*/ 97 h 97"/>
                <a:gd name="T38" fmla="*/ 20 w 88"/>
                <a:gd name="T39" fmla="*/ 97 h 97"/>
                <a:gd name="T40" fmla="*/ 18 w 88"/>
                <a:gd name="T41" fmla="*/ 95 h 97"/>
                <a:gd name="T42" fmla="*/ 17 w 88"/>
                <a:gd name="T43" fmla="*/ 95 h 97"/>
                <a:gd name="T44" fmla="*/ 14 w 88"/>
                <a:gd name="T45" fmla="*/ 94 h 97"/>
                <a:gd name="T46" fmla="*/ 4 w 88"/>
                <a:gd name="T47" fmla="*/ 89 h 97"/>
                <a:gd name="T48" fmla="*/ 6 w 88"/>
                <a:gd name="T49" fmla="*/ 88 h 97"/>
                <a:gd name="T50" fmla="*/ 14 w 88"/>
                <a:gd name="T51" fmla="*/ 89 h 97"/>
                <a:gd name="T52" fmla="*/ 15 w 88"/>
                <a:gd name="T53" fmla="*/ 86 h 97"/>
                <a:gd name="T54" fmla="*/ 40 w 88"/>
                <a:gd name="T55" fmla="*/ 81 h 97"/>
                <a:gd name="T56" fmla="*/ 55 w 88"/>
                <a:gd name="T57" fmla="*/ 54 h 97"/>
                <a:gd name="T58" fmla="*/ 38 w 88"/>
                <a:gd name="T59" fmla="*/ 53 h 97"/>
                <a:gd name="T60" fmla="*/ 25 w 88"/>
                <a:gd name="T61" fmla="*/ 57 h 97"/>
                <a:gd name="T62" fmla="*/ 15 w 88"/>
                <a:gd name="T63" fmla="*/ 44 h 97"/>
                <a:gd name="T64" fmla="*/ 16 w 88"/>
                <a:gd name="T65" fmla="*/ 42 h 97"/>
                <a:gd name="T66" fmla="*/ 23 w 88"/>
                <a:gd name="T67" fmla="*/ 43 h 97"/>
                <a:gd name="T68" fmla="*/ 30 w 88"/>
                <a:gd name="T69" fmla="*/ 42 h 97"/>
                <a:gd name="T70" fmla="*/ 42 w 88"/>
                <a:gd name="T71" fmla="*/ 40 h 97"/>
                <a:gd name="T72" fmla="*/ 51 w 88"/>
                <a:gd name="T73" fmla="*/ 38 h 97"/>
                <a:gd name="T74" fmla="*/ 49 w 88"/>
                <a:gd name="T75" fmla="*/ 35 h 97"/>
                <a:gd name="T76" fmla="*/ 42 w 88"/>
                <a:gd name="T77" fmla="*/ 21 h 97"/>
                <a:gd name="T78" fmla="*/ 45 w 88"/>
                <a:gd name="T79" fmla="*/ 12 h 97"/>
                <a:gd name="T80" fmla="*/ 31 w 88"/>
                <a:gd name="T81" fmla="*/ 15 h 97"/>
                <a:gd name="T82" fmla="*/ 25 w 88"/>
                <a:gd name="T83" fmla="*/ 12 h 97"/>
                <a:gd name="T84" fmla="*/ 26 w 88"/>
                <a:gd name="T85" fmla="*/ 1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97">
                  <a:moveTo>
                    <a:pt x="26" y="10"/>
                  </a:moveTo>
                  <a:cubicBezTo>
                    <a:pt x="26" y="10"/>
                    <a:pt x="31" y="11"/>
                    <a:pt x="39" y="7"/>
                  </a:cubicBezTo>
                  <a:cubicBezTo>
                    <a:pt x="39" y="7"/>
                    <a:pt x="46" y="6"/>
                    <a:pt x="47" y="3"/>
                  </a:cubicBezTo>
                  <a:cubicBezTo>
                    <a:pt x="47" y="3"/>
                    <a:pt x="48" y="0"/>
                    <a:pt x="53" y="2"/>
                  </a:cubicBezTo>
                  <a:cubicBezTo>
                    <a:pt x="53" y="2"/>
                    <a:pt x="67" y="1"/>
                    <a:pt x="69" y="9"/>
                  </a:cubicBezTo>
                  <a:cubicBezTo>
                    <a:pt x="69" y="9"/>
                    <a:pt x="70" y="13"/>
                    <a:pt x="64" y="16"/>
                  </a:cubicBezTo>
                  <a:cubicBezTo>
                    <a:pt x="64" y="16"/>
                    <a:pt x="60" y="20"/>
                    <a:pt x="61" y="26"/>
                  </a:cubicBezTo>
                  <a:cubicBezTo>
                    <a:pt x="61" y="26"/>
                    <a:pt x="65" y="35"/>
                    <a:pt x="69" y="33"/>
                  </a:cubicBezTo>
                  <a:cubicBezTo>
                    <a:pt x="69" y="33"/>
                    <a:pt x="81" y="33"/>
                    <a:pt x="82" y="36"/>
                  </a:cubicBezTo>
                  <a:cubicBezTo>
                    <a:pt x="82" y="36"/>
                    <a:pt x="88" y="42"/>
                    <a:pt x="84" y="45"/>
                  </a:cubicBezTo>
                  <a:cubicBezTo>
                    <a:pt x="84" y="45"/>
                    <a:pt x="81" y="46"/>
                    <a:pt x="79" y="48"/>
                  </a:cubicBezTo>
                  <a:cubicBezTo>
                    <a:pt x="79" y="48"/>
                    <a:pt x="78" y="49"/>
                    <a:pt x="75" y="48"/>
                  </a:cubicBezTo>
                  <a:cubicBezTo>
                    <a:pt x="75" y="48"/>
                    <a:pt x="68" y="48"/>
                    <a:pt x="69" y="55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9" y="70"/>
                    <a:pt x="65" y="83"/>
                    <a:pt x="58" y="89"/>
                  </a:cubicBezTo>
                  <a:cubicBezTo>
                    <a:pt x="58" y="89"/>
                    <a:pt x="54" y="92"/>
                    <a:pt x="53" y="92"/>
                  </a:cubicBezTo>
                  <a:cubicBezTo>
                    <a:pt x="53" y="92"/>
                    <a:pt x="51" y="93"/>
                    <a:pt x="48" y="96"/>
                  </a:cubicBezTo>
                  <a:cubicBezTo>
                    <a:pt x="48" y="96"/>
                    <a:pt x="47" y="97"/>
                    <a:pt x="45" y="97"/>
                  </a:cubicBezTo>
                  <a:cubicBezTo>
                    <a:pt x="24" y="97"/>
                    <a:pt x="24" y="97"/>
                    <a:pt x="24" y="97"/>
                  </a:cubicBezTo>
                  <a:cubicBezTo>
                    <a:pt x="24" y="97"/>
                    <a:pt x="22" y="96"/>
                    <a:pt x="20" y="97"/>
                  </a:cubicBezTo>
                  <a:cubicBezTo>
                    <a:pt x="20" y="97"/>
                    <a:pt x="18" y="96"/>
                    <a:pt x="18" y="95"/>
                  </a:cubicBezTo>
                  <a:cubicBezTo>
                    <a:pt x="18" y="95"/>
                    <a:pt x="19" y="94"/>
                    <a:pt x="17" y="95"/>
                  </a:cubicBezTo>
                  <a:cubicBezTo>
                    <a:pt x="17" y="95"/>
                    <a:pt x="16" y="93"/>
                    <a:pt x="14" y="94"/>
                  </a:cubicBezTo>
                  <a:cubicBezTo>
                    <a:pt x="4" y="89"/>
                    <a:pt x="4" y="89"/>
                    <a:pt x="4" y="89"/>
                  </a:cubicBezTo>
                  <a:cubicBezTo>
                    <a:pt x="4" y="89"/>
                    <a:pt x="0" y="87"/>
                    <a:pt x="6" y="88"/>
                  </a:cubicBezTo>
                  <a:cubicBezTo>
                    <a:pt x="6" y="88"/>
                    <a:pt x="19" y="93"/>
                    <a:pt x="14" y="89"/>
                  </a:cubicBezTo>
                  <a:cubicBezTo>
                    <a:pt x="14" y="89"/>
                    <a:pt x="11" y="86"/>
                    <a:pt x="15" y="86"/>
                  </a:cubicBezTo>
                  <a:cubicBezTo>
                    <a:pt x="15" y="86"/>
                    <a:pt x="30" y="87"/>
                    <a:pt x="40" y="81"/>
                  </a:cubicBezTo>
                  <a:cubicBezTo>
                    <a:pt x="40" y="81"/>
                    <a:pt x="61" y="73"/>
                    <a:pt x="55" y="54"/>
                  </a:cubicBezTo>
                  <a:cubicBezTo>
                    <a:pt x="55" y="54"/>
                    <a:pt x="48" y="50"/>
                    <a:pt x="38" y="53"/>
                  </a:cubicBezTo>
                  <a:cubicBezTo>
                    <a:pt x="38" y="53"/>
                    <a:pt x="29" y="59"/>
                    <a:pt x="25" y="57"/>
                  </a:cubicBezTo>
                  <a:cubicBezTo>
                    <a:pt x="25" y="57"/>
                    <a:pt x="17" y="51"/>
                    <a:pt x="15" y="44"/>
                  </a:cubicBezTo>
                  <a:cubicBezTo>
                    <a:pt x="15" y="44"/>
                    <a:pt x="12" y="40"/>
                    <a:pt x="16" y="42"/>
                  </a:cubicBezTo>
                  <a:cubicBezTo>
                    <a:pt x="16" y="42"/>
                    <a:pt x="17" y="44"/>
                    <a:pt x="23" y="43"/>
                  </a:cubicBezTo>
                  <a:cubicBezTo>
                    <a:pt x="23" y="43"/>
                    <a:pt x="28" y="44"/>
                    <a:pt x="30" y="42"/>
                  </a:cubicBezTo>
                  <a:cubicBezTo>
                    <a:pt x="30" y="42"/>
                    <a:pt x="35" y="41"/>
                    <a:pt x="42" y="40"/>
                  </a:cubicBezTo>
                  <a:cubicBezTo>
                    <a:pt x="42" y="40"/>
                    <a:pt x="49" y="39"/>
                    <a:pt x="51" y="38"/>
                  </a:cubicBezTo>
                  <a:cubicBezTo>
                    <a:pt x="51" y="38"/>
                    <a:pt x="53" y="35"/>
                    <a:pt x="49" y="35"/>
                  </a:cubicBezTo>
                  <a:cubicBezTo>
                    <a:pt x="49" y="35"/>
                    <a:pt x="39" y="37"/>
                    <a:pt x="42" y="21"/>
                  </a:cubicBezTo>
                  <a:cubicBezTo>
                    <a:pt x="42" y="21"/>
                    <a:pt x="50" y="9"/>
                    <a:pt x="45" y="12"/>
                  </a:cubicBezTo>
                  <a:cubicBezTo>
                    <a:pt x="45" y="12"/>
                    <a:pt x="37" y="17"/>
                    <a:pt x="31" y="15"/>
                  </a:cubicBezTo>
                  <a:cubicBezTo>
                    <a:pt x="31" y="15"/>
                    <a:pt x="27" y="15"/>
                    <a:pt x="25" y="12"/>
                  </a:cubicBezTo>
                  <a:cubicBezTo>
                    <a:pt x="25" y="12"/>
                    <a:pt x="22" y="7"/>
                    <a:pt x="26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4" name="Freeform 13">
              <a:extLst>
                <a:ext uri="{FF2B5EF4-FFF2-40B4-BE49-F238E27FC236}">
                  <a16:creationId xmlns="" xmlns:a16="http://schemas.microsoft.com/office/drawing/2014/main" id="{B635E50B-C795-9D48-94D2-99A66D2FA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1962"/>
              <a:ext cx="151" cy="247"/>
            </a:xfrm>
            <a:custGeom>
              <a:avLst/>
              <a:gdLst>
                <a:gd name="T0" fmla="*/ 37 w 79"/>
                <a:gd name="T1" fmla="*/ 7 h 128"/>
                <a:gd name="T2" fmla="*/ 39 w 79"/>
                <a:gd name="T3" fmla="*/ 5 h 128"/>
                <a:gd name="T4" fmla="*/ 49 w 79"/>
                <a:gd name="T5" fmla="*/ 8 h 128"/>
                <a:gd name="T6" fmla="*/ 58 w 79"/>
                <a:gd name="T7" fmla="*/ 12 h 128"/>
                <a:gd name="T8" fmla="*/ 60 w 79"/>
                <a:gd name="T9" fmla="*/ 19 h 128"/>
                <a:gd name="T10" fmla="*/ 61 w 79"/>
                <a:gd name="T11" fmla="*/ 26 h 128"/>
                <a:gd name="T12" fmla="*/ 69 w 79"/>
                <a:gd name="T13" fmla="*/ 33 h 128"/>
                <a:gd name="T14" fmla="*/ 70 w 79"/>
                <a:gd name="T15" fmla="*/ 33 h 128"/>
                <a:gd name="T16" fmla="*/ 74 w 79"/>
                <a:gd name="T17" fmla="*/ 38 h 128"/>
                <a:gd name="T18" fmla="*/ 75 w 79"/>
                <a:gd name="T19" fmla="*/ 41 h 128"/>
                <a:gd name="T20" fmla="*/ 77 w 79"/>
                <a:gd name="T21" fmla="*/ 47 h 128"/>
                <a:gd name="T22" fmla="*/ 70 w 79"/>
                <a:gd name="T23" fmla="*/ 58 h 128"/>
                <a:gd name="T24" fmla="*/ 66 w 79"/>
                <a:gd name="T25" fmla="*/ 61 h 128"/>
                <a:gd name="T26" fmla="*/ 62 w 79"/>
                <a:gd name="T27" fmla="*/ 69 h 128"/>
                <a:gd name="T28" fmla="*/ 56 w 79"/>
                <a:gd name="T29" fmla="*/ 77 h 128"/>
                <a:gd name="T30" fmla="*/ 48 w 79"/>
                <a:gd name="T31" fmla="*/ 94 h 128"/>
                <a:gd name="T32" fmla="*/ 44 w 79"/>
                <a:gd name="T33" fmla="*/ 103 h 128"/>
                <a:gd name="T34" fmla="*/ 38 w 79"/>
                <a:gd name="T35" fmla="*/ 107 h 128"/>
                <a:gd name="T36" fmla="*/ 36 w 79"/>
                <a:gd name="T37" fmla="*/ 111 h 128"/>
                <a:gd name="T38" fmla="*/ 33 w 79"/>
                <a:gd name="T39" fmla="*/ 115 h 128"/>
                <a:gd name="T40" fmla="*/ 25 w 79"/>
                <a:gd name="T41" fmla="*/ 119 h 128"/>
                <a:gd name="T42" fmla="*/ 18 w 79"/>
                <a:gd name="T43" fmla="*/ 122 h 128"/>
                <a:gd name="T44" fmla="*/ 13 w 79"/>
                <a:gd name="T45" fmla="*/ 123 h 128"/>
                <a:gd name="T46" fmla="*/ 11 w 79"/>
                <a:gd name="T47" fmla="*/ 125 h 128"/>
                <a:gd name="T48" fmla="*/ 3 w 79"/>
                <a:gd name="T49" fmla="*/ 127 h 128"/>
                <a:gd name="T50" fmla="*/ 9 w 79"/>
                <a:gd name="T51" fmla="*/ 111 h 128"/>
                <a:gd name="T52" fmla="*/ 14 w 79"/>
                <a:gd name="T53" fmla="*/ 103 h 128"/>
                <a:gd name="T54" fmla="*/ 18 w 79"/>
                <a:gd name="T55" fmla="*/ 99 h 128"/>
                <a:gd name="T56" fmla="*/ 20 w 79"/>
                <a:gd name="T57" fmla="*/ 99 h 128"/>
                <a:gd name="T58" fmla="*/ 25 w 79"/>
                <a:gd name="T59" fmla="*/ 93 h 128"/>
                <a:gd name="T60" fmla="*/ 23 w 79"/>
                <a:gd name="T61" fmla="*/ 90 h 128"/>
                <a:gd name="T62" fmla="*/ 23 w 79"/>
                <a:gd name="T63" fmla="*/ 85 h 128"/>
                <a:gd name="T64" fmla="*/ 22 w 79"/>
                <a:gd name="T65" fmla="*/ 83 h 128"/>
                <a:gd name="T66" fmla="*/ 18 w 79"/>
                <a:gd name="T67" fmla="*/ 81 h 128"/>
                <a:gd name="T68" fmla="*/ 15 w 79"/>
                <a:gd name="T69" fmla="*/ 80 h 128"/>
                <a:gd name="T70" fmla="*/ 9 w 79"/>
                <a:gd name="T71" fmla="*/ 69 h 128"/>
                <a:gd name="T72" fmla="*/ 27 w 79"/>
                <a:gd name="T73" fmla="*/ 67 h 128"/>
                <a:gd name="T74" fmla="*/ 36 w 79"/>
                <a:gd name="T75" fmla="*/ 55 h 128"/>
                <a:gd name="T76" fmla="*/ 35 w 79"/>
                <a:gd name="T77" fmla="*/ 52 h 128"/>
                <a:gd name="T78" fmla="*/ 36 w 79"/>
                <a:gd name="T79" fmla="*/ 49 h 128"/>
                <a:gd name="T80" fmla="*/ 36 w 79"/>
                <a:gd name="T81" fmla="*/ 45 h 128"/>
                <a:gd name="T82" fmla="*/ 37 w 79"/>
                <a:gd name="T83" fmla="*/ 42 h 128"/>
                <a:gd name="T84" fmla="*/ 37 w 79"/>
                <a:gd name="T85" fmla="*/ 39 h 128"/>
                <a:gd name="T86" fmla="*/ 38 w 79"/>
                <a:gd name="T87" fmla="*/ 36 h 128"/>
                <a:gd name="T88" fmla="*/ 38 w 79"/>
                <a:gd name="T89" fmla="*/ 33 h 128"/>
                <a:gd name="T90" fmla="*/ 39 w 79"/>
                <a:gd name="T91" fmla="*/ 32 h 128"/>
                <a:gd name="T92" fmla="*/ 40 w 79"/>
                <a:gd name="T93" fmla="*/ 29 h 128"/>
                <a:gd name="T94" fmla="*/ 39 w 79"/>
                <a:gd name="T95" fmla="*/ 25 h 128"/>
                <a:gd name="T96" fmla="*/ 37 w 79"/>
                <a:gd name="T97" fmla="*/ 22 h 128"/>
                <a:gd name="T98" fmla="*/ 37 w 79"/>
                <a:gd name="T99" fmla="*/ 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9" h="128">
                  <a:moveTo>
                    <a:pt x="37" y="7"/>
                  </a:moveTo>
                  <a:cubicBezTo>
                    <a:pt x="37" y="7"/>
                    <a:pt x="33" y="0"/>
                    <a:pt x="39" y="5"/>
                  </a:cubicBezTo>
                  <a:cubicBezTo>
                    <a:pt x="39" y="5"/>
                    <a:pt x="46" y="5"/>
                    <a:pt x="49" y="8"/>
                  </a:cubicBezTo>
                  <a:cubicBezTo>
                    <a:pt x="49" y="8"/>
                    <a:pt x="55" y="11"/>
                    <a:pt x="58" y="12"/>
                  </a:cubicBezTo>
                  <a:cubicBezTo>
                    <a:pt x="58" y="12"/>
                    <a:pt x="60" y="12"/>
                    <a:pt x="60" y="19"/>
                  </a:cubicBezTo>
                  <a:cubicBezTo>
                    <a:pt x="60" y="19"/>
                    <a:pt x="59" y="26"/>
                    <a:pt x="61" y="26"/>
                  </a:cubicBezTo>
                  <a:cubicBezTo>
                    <a:pt x="61" y="26"/>
                    <a:pt x="67" y="31"/>
                    <a:pt x="69" y="33"/>
                  </a:cubicBezTo>
                  <a:cubicBezTo>
                    <a:pt x="69" y="33"/>
                    <a:pt x="69" y="34"/>
                    <a:pt x="70" y="33"/>
                  </a:cubicBezTo>
                  <a:cubicBezTo>
                    <a:pt x="70" y="33"/>
                    <a:pt x="74" y="33"/>
                    <a:pt x="74" y="38"/>
                  </a:cubicBezTo>
                  <a:cubicBezTo>
                    <a:pt x="74" y="38"/>
                    <a:pt x="73" y="41"/>
                    <a:pt x="75" y="41"/>
                  </a:cubicBezTo>
                  <a:cubicBezTo>
                    <a:pt x="75" y="41"/>
                    <a:pt x="79" y="42"/>
                    <a:pt x="77" y="47"/>
                  </a:cubicBezTo>
                  <a:cubicBezTo>
                    <a:pt x="77" y="47"/>
                    <a:pt x="77" y="56"/>
                    <a:pt x="70" y="58"/>
                  </a:cubicBezTo>
                  <a:cubicBezTo>
                    <a:pt x="70" y="58"/>
                    <a:pt x="67" y="58"/>
                    <a:pt x="66" y="61"/>
                  </a:cubicBezTo>
                  <a:cubicBezTo>
                    <a:pt x="66" y="61"/>
                    <a:pt x="62" y="66"/>
                    <a:pt x="62" y="69"/>
                  </a:cubicBezTo>
                  <a:cubicBezTo>
                    <a:pt x="62" y="69"/>
                    <a:pt x="60" y="73"/>
                    <a:pt x="56" y="77"/>
                  </a:cubicBezTo>
                  <a:cubicBezTo>
                    <a:pt x="56" y="77"/>
                    <a:pt x="47" y="82"/>
                    <a:pt x="48" y="94"/>
                  </a:cubicBezTo>
                  <a:cubicBezTo>
                    <a:pt x="48" y="94"/>
                    <a:pt x="51" y="100"/>
                    <a:pt x="44" y="103"/>
                  </a:cubicBezTo>
                  <a:cubicBezTo>
                    <a:pt x="44" y="103"/>
                    <a:pt x="42" y="103"/>
                    <a:pt x="38" y="107"/>
                  </a:cubicBezTo>
                  <a:cubicBezTo>
                    <a:pt x="38" y="107"/>
                    <a:pt x="36" y="110"/>
                    <a:pt x="36" y="111"/>
                  </a:cubicBezTo>
                  <a:cubicBezTo>
                    <a:pt x="36" y="111"/>
                    <a:pt x="33" y="114"/>
                    <a:pt x="33" y="115"/>
                  </a:cubicBezTo>
                  <a:cubicBezTo>
                    <a:pt x="33" y="115"/>
                    <a:pt x="31" y="118"/>
                    <a:pt x="25" y="119"/>
                  </a:cubicBezTo>
                  <a:cubicBezTo>
                    <a:pt x="25" y="119"/>
                    <a:pt x="20" y="119"/>
                    <a:pt x="18" y="122"/>
                  </a:cubicBezTo>
                  <a:cubicBezTo>
                    <a:pt x="18" y="122"/>
                    <a:pt x="15" y="124"/>
                    <a:pt x="13" y="123"/>
                  </a:cubicBezTo>
                  <a:cubicBezTo>
                    <a:pt x="13" y="123"/>
                    <a:pt x="12" y="123"/>
                    <a:pt x="11" y="125"/>
                  </a:cubicBezTo>
                  <a:cubicBezTo>
                    <a:pt x="11" y="125"/>
                    <a:pt x="8" y="128"/>
                    <a:pt x="3" y="127"/>
                  </a:cubicBezTo>
                  <a:cubicBezTo>
                    <a:pt x="3" y="127"/>
                    <a:pt x="7" y="116"/>
                    <a:pt x="9" y="111"/>
                  </a:cubicBezTo>
                  <a:cubicBezTo>
                    <a:pt x="9" y="111"/>
                    <a:pt x="11" y="105"/>
                    <a:pt x="14" y="103"/>
                  </a:cubicBezTo>
                  <a:cubicBezTo>
                    <a:pt x="14" y="103"/>
                    <a:pt x="15" y="98"/>
                    <a:pt x="18" y="99"/>
                  </a:cubicBezTo>
                  <a:cubicBezTo>
                    <a:pt x="18" y="99"/>
                    <a:pt x="19" y="101"/>
                    <a:pt x="20" y="99"/>
                  </a:cubicBezTo>
                  <a:cubicBezTo>
                    <a:pt x="20" y="99"/>
                    <a:pt x="24" y="93"/>
                    <a:pt x="25" y="93"/>
                  </a:cubicBezTo>
                  <a:cubicBezTo>
                    <a:pt x="25" y="93"/>
                    <a:pt x="24" y="90"/>
                    <a:pt x="23" y="90"/>
                  </a:cubicBezTo>
                  <a:cubicBezTo>
                    <a:pt x="23" y="90"/>
                    <a:pt x="22" y="87"/>
                    <a:pt x="23" y="85"/>
                  </a:cubicBezTo>
                  <a:cubicBezTo>
                    <a:pt x="23" y="85"/>
                    <a:pt x="24" y="84"/>
                    <a:pt x="22" y="83"/>
                  </a:cubicBezTo>
                  <a:cubicBezTo>
                    <a:pt x="22" y="83"/>
                    <a:pt x="19" y="79"/>
                    <a:pt x="18" y="81"/>
                  </a:cubicBezTo>
                  <a:cubicBezTo>
                    <a:pt x="18" y="81"/>
                    <a:pt x="17" y="81"/>
                    <a:pt x="15" y="80"/>
                  </a:cubicBezTo>
                  <a:cubicBezTo>
                    <a:pt x="15" y="80"/>
                    <a:pt x="0" y="69"/>
                    <a:pt x="9" y="69"/>
                  </a:cubicBezTo>
                  <a:cubicBezTo>
                    <a:pt x="9" y="69"/>
                    <a:pt x="18" y="72"/>
                    <a:pt x="27" y="67"/>
                  </a:cubicBezTo>
                  <a:cubicBezTo>
                    <a:pt x="27" y="67"/>
                    <a:pt x="29" y="66"/>
                    <a:pt x="36" y="55"/>
                  </a:cubicBezTo>
                  <a:cubicBezTo>
                    <a:pt x="36" y="55"/>
                    <a:pt x="37" y="53"/>
                    <a:pt x="35" y="52"/>
                  </a:cubicBezTo>
                  <a:cubicBezTo>
                    <a:pt x="35" y="52"/>
                    <a:pt x="35" y="50"/>
                    <a:pt x="36" y="49"/>
                  </a:cubicBezTo>
                  <a:cubicBezTo>
                    <a:pt x="36" y="49"/>
                    <a:pt x="36" y="48"/>
                    <a:pt x="36" y="45"/>
                  </a:cubicBezTo>
                  <a:cubicBezTo>
                    <a:pt x="36" y="45"/>
                    <a:pt x="36" y="43"/>
                    <a:pt x="37" y="42"/>
                  </a:cubicBezTo>
                  <a:cubicBezTo>
                    <a:pt x="37" y="42"/>
                    <a:pt x="38" y="40"/>
                    <a:pt x="37" y="39"/>
                  </a:cubicBezTo>
                  <a:cubicBezTo>
                    <a:pt x="37" y="39"/>
                    <a:pt x="37" y="37"/>
                    <a:pt x="38" y="36"/>
                  </a:cubicBezTo>
                  <a:cubicBezTo>
                    <a:pt x="38" y="36"/>
                    <a:pt x="38" y="35"/>
                    <a:pt x="38" y="33"/>
                  </a:cubicBezTo>
                  <a:cubicBezTo>
                    <a:pt x="38" y="33"/>
                    <a:pt x="37" y="32"/>
                    <a:pt x="39" y="32"/>
                  </a:cubicBezTo>
                  <a:cubicBezTo>
                    <a:pt x="39" y="32"/>
                    <a:pt x="41" y="33"/>
                    <a:pt x="40" y="29"/>
                  </a:cubicBezTo>
                  <a:cubicBezTo>
                    <a:pt x="40" y="29"/>
                    <a:pt x="39" y="27"/>
                    <a:pt x="39" y="25"/>
                  </a:cubicBezTo>
                  <a:cubicBezTo>
                    <a:pt x="37" y="22"/>
                    <a:pt x="37" y="22"/>
                    <a:pt x="37" y="22"/>
                  </a:cubicBezTo>
                  <a:lnTo>
                    <a:pt x="37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5" name="Freeform 14">
              <a:extLst>
                <a:ext uri="{FF2B5EF4-FFF2-40B4-BE49-F238E27FC236}">
                  <a16:creationId xmlns="" xmlns:a16="http://schemas.microsoft.com/office/drawing/2014/main" id="{E5652BD1-E204-C543-BBF5-FDDB7D436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2138"/>
              <a:ext cx="63" cy="70"/>
            </a:xfrm>
            <a:custGeom>
              <a:avLst/>
              <a:gdLst>
                <a:gd name="T0" fmla="*/ 3 w 33"/>
                <a:gd name="T1" fmla="*/ 8 h 36"/>
                <a:gd name="T2" fmla="*/ 7 w 33"/>
                <a:gd name="T3" fmla="*/ 3 h 36"/>
                <a:gd name="T4" fmla="*/ 13 w 33"/>
                <a:gd name="T5" fmla="*/ 4 h 36"/>
                <a:gd name="T6" fmla="*/ 23 w 33"/>
                <a:gd name="T7" fmla="*/ 12 h 36"/>
                <a:gd name="T8" fmla="*/ 30 w 33"/>
                <a:gd name="T9" fmla="*/ 18 h 36"/>
                <a:gd name="T10" fmla="*/ 31 w 33"/>
                <a:gd name="T11" fmla="*/ 25 h 36"/>
                <a:gd name="T12" fmla="*/ 30 w 33"/>
                <a:gd name="T13" fmla="*/ 28 h 36"/>
                <a:gd name="T14" fmla="*/ 28 w 33"/>
                <a:gd name="T15" fmla="*/ 31 h 36"/>
                <a:gd name="T16" fmla="*/ 19 w 33"/>
                <a:gd name="T17" fmla="*/ 34 h 36"/>
                <a:gd name="T18" fmla="*/ 12 w 33"/>
                <a:gd name="T19" fmla="*/ 33 h 36"/>
                <a:gd name="T20" fmla="*/ 8 w 33"/>
                <a:gd name="T21" fmla="*/ 30 h 36"/>
                <a:gd name="T22" fmla="*/ 5 w 33"/>
                <a:gd name="T23" fmla="*/ 29 h 36"/>
                <a:gd name="T24" fmla="*/ 2 w 33"/>
                <a:gd name="T25" fmla="*/ 25 h 36"/>
                <a:gd name="T26" fmla="*/ 2 w 33"/>
                <a:gd name="T27" fmla="*/ 19 h 36"/>
                <a:gd name="T28" fmla="*/ 3 w 33"/>
                <a:gd name="T29" fmla="*/ 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3" h="36">
                  <a:moveTo>
                    <a:pt x="3" y="8"/>
                  </a:moveTo>
                  <a:cubicBezTo>
                    <a:pt x="3" y="8"/>
                    <a:pt x="4" y="0"/>
                    <a:pt x="7" y="3"/>
                  </a:cubicBezTo>
                  <a:cubicBezTo>
                    <a:pt x="7" y="3"/>
                    <a:pt x="10" y="4"/>
                    <a:pt x="13" y="4"/>
                  </a:cubicBezTo>
                  <a:cubicBezTo>
                    <a:pt x="13" y="4"/>
                    <a:pt x="19" y="7"/>
                    <a:pt x="23" y="12"/>
                  </a:cubicBezTo>
                  <a:cubicBezTo>
                    <a:pt x="23" y="12"/>
                    <a:pt x="28" y="17"/>
                    <a:pt x="30" y="18"/>
                  </a:cubicBezTo>
                  <a:cubicBezTo>
                    <a:pt x="30" y="18"/>
                    <a:pt x="33" y="20"/>
                    <a:pt x="31" y="25"/>
                  </a:cubicBezTo>
                  <a:cubicBezTo>
                    <a:pt x="31" y="25"/>
                    <a:pt x="29" y="27"/>
                    <a:pt x="30" y="28"/>
                  </a:cubicBezTo>
                  <a:cubicBezTo>
                    <a:pt x="30" y="28"/>
                    <a:pt x="29" y="30"/>
                    <a:pt x="28" y="31"/>
                  </a:cubicBezTo>
                  <a:cubicBezTo>
                    <a:pt x="28" y="31"/>
                    <a:pt x="24" y="36"/>
                    <a:pt x="19" y="34"/>
                  </a:cubicBezTo>
                  <a:cubicBezTo>
                    <a:pt x="19" y="34"/>
                    <a:pt x="15" y="34"/>
                    <a:pt x="12" y="33"/>
                  </a:cubicBezTo>
                  <a:cubicBezTo>
                    <a:pt x="12" y="33"/>
                    <a:pt x="9" y="32"/>
                    <a:pt x="8" y="30"/>
                  </a:cubicBezTo>
                  <a:cubicBezTo>
                    <a:pt x="8" y="30"/>
                    <a:pt x="6" y="29"/>
                    <a:pt x="5" y="29"/>
                  </a:cubicBezTo>
                  <a:cubicBezTo>
                    <a:pt x="5" y="29"/>
                    <a:pt x="4" y="29"/>
                    <a:pt x="2" y="25"/>
                  </a:cubicBezTo>
                  <a:cubicBezTo>
                    <a:pt x="2" y="25"/>
                    <a:pt x="0" y="23"/>
                    <a:pt x="2" y="19"/>
                  </a:cubicBezTo>
                  <a:cubicBezTo>
                    <a:pt x="2" y="19"/>
                    <a:pt x="4" y="14"/>
                    <a:pt x="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6" name="Freeform 15">
              <a:extLst>
                <a:ext uri="{FF2B5EF4-FFF2-40B4-BE49-F238E27FC236}">
                  <a16:creationId xmlns="" xmlns:a16="http://schemas.microsoft.com/office/drawing/2014/main" id="{9579A022-347A-2349-B9ED-D6EFE6C57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2064"/>
              <a:ext cx="36" cy="142"/>
            </a:xfrm>
            <a:custGeom>
              <a:avLst/>
              <a:gdLst>
                <a:gd name="T0" fmla="*/ 0 w 19"/>
                <a:gd name="T1" fmla="*/ 48 h 73"/>
                <a:gd name="T2" fmla="*/ 1 w 19"/>
                <a:gd name="T3" fmla="*/ 27 h 73"/>
                <a:gd name="T4" fmla="*/ 1 w 19"/>
                <a:gd name="T5" fmla="*/ 24 h 73"/>
                <a:gd name="T6" fmla="*/ 1 w 19"/>
                <a:gd name="T7" fmla="*/ 12 h 73"/>
                <a:gd name="T8" fmla="*/ 3 w 19"/>
                <a:gd name="T9" fmla="*/ 10 h 73"/>
                <a:gd name="T10" fmla="*/ 3 w 19"/>
                <a:gd name="T11" fmla="*/ 7 h 73"/>
                <a:gd name="T12" fmla="*/ 3 w 19"/>
                <a:gd name="T13" fmla="*/ 5 h 73"/>
                <a:gd name="T14" fmla="*/ 7 w 19"/>
                <a:gd name="T15" fmla="*/ 3 h 73"/>
                <a:gd name="T16" fmla="*/ 6 w 19"/>
                <a:gd name="T17" fmla="*/ 8 h 73"/>
                <a:gd name="T18" fmla="*/ 9 w 19"/>
                <a:gd name="T19" fmla="*/ 26 h 73"/>
                <a:gd name="T20" fmla="*/ 11 w 19"/>
                <a:gd name="T21" fmla="*/ 30 h 73"/>
                <a:gd name="T22" fmla="*/ 14 w 19"/>
                <a:gd name="T23" fmla="*/ 37 h 73"/>
                <a:gd name="T24" fmla="*/ 14 w 19"/>
                <a:gd name="T25" fmla="*/ 42 h 73"/>
                <a:gd name="T26" fmla="*/ 15 w 19"/>
                <a:gd name="T27" fmla="*/ 43 h 73"/>
                <a:gd name="T28" fmla="*/ 17 w 19"/>
                <a:gd name="T29" fmla="*/ 45 h 73"/>
                <a:gd name="T30" fmla="*/ 16 w 19"/>
                <a:gd name="T31" fmla="*/ 54 h 73"/>
                <a:gd name="T32" fmla="*/ 17 w 19"/>
                <a:gd name="T33" fmla="*/ 57 h 73"/>
                <a:gd name="T34" fmla="*/ 18 w 19"/>
                <a:gd name="T35" fmla="*/ 59 h 73"/>
                <a:gd name="T36" fmla="*/ 18 w 19"/>
                <a:gd name="T37" fmla="*/ 61 h 73"/>
                <a:gd name="T38" fmla="*/ 18 w 19"/>
                <a:gd name="T39" fmla="*/ 70 h 73"/>
                <a:gd name="T40" fmla="*/ 13 w 19"/>
                <a:gd name="T41" fmla="*/ 71 h 73"/>
                <a:gd name="T42" fmla="*/ 0 w 19"/>
                <a:gd name="T43" fmla="*/ 48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" h="73">
                  <a:moveTo>
                    <a:pt x="0" y="48"/>
                  </a:moveTo>
                  <a:cubicBezTo>
                    <a:pt x="0" y="48"/>
                    <a:pt x="0" y="28"/>
                    <a:pt x="1" y="27"/>
                  </a:cubicBezTo>
                  <a:cubicBezTo>
                    <a:pt x="1" y="27"/>
                    <a:pt x="1" y="26"/>
                    <a:pt x="1" y="24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2" y="11"/>
                    <a:pt x="3" y="10"/>
                  </a:cubicBezTo>
                  <a:cubicBezTo>
                    <a:pt x="3" y="10"/>
                    <a:pt x="2" y="7"/>
                    <a:pt x="3" y="7"/>
                  </a:cubicBezTo>
                  <a:cubicBezTo>
                    <a:pt x="3" y="7"/>
                    <a:pt x="3" y="6"/>
                    <a:pt x="3" y="5"/>
                  </a:cubicBezTo>
                  <a:cubicBezTo>
                    <a:pt x="3" y="5"/>
                    <a:pt x="4" y="0"/>
                    <a:pt x="7" y="3"/>
                  </a:cubicBezTo>
                  <a:cubicBezTo>
                    <a:pt x="7" y="3"/>
                    <a:pt x="8" y="5"/>
                    <a:pt x="6" y="8"/>
                  </a:cubicBezTo>
                  <a:cubicBezTo>
                    <a:pt x="6" y="8"/>
                    <a:pt x="3" y="11"/>
                    <a:pt x="9" y="26"/>
                  </a:cubicBezTo>
                  <a:cubicBezTo>
                    <a:pt x="9" y="26"/>
                    <a:pt x="9" y="28"/>
                    <a:pt x="11" y="30"/>
                  </a:cubicBezTo>
                  <a:cubicBezTo>
                    <a:pt x="11" y="30"/>
                    <a:pt x="14" y="32"/>
                    <a:pt x="14" y="37"/>
                  </a:cubicBezTo>
                  <a:cubicBezTo>
                    <a:pt x="14" y="37"/>
                    <a:pt x="14" y="40"/>
                    <a:pt x="14" y="42"/>
                  </a:cubicBezTo>
                  <a:cubicBezTo>
                    <a:pt x="14" y="42"/>
                    <a:pt x="12" y="44"/>
                    <a:pt x="15" y="43"/>
                  </a:cubicBezTo>
                  <a:cubicBezTo>
                    <a:pt x="15" y="43"/>
                    <a:pt x="17" y="43"/>
                    <a:pt x="17" y="45"/>
                  </a:cubicBezTo>
                  <a:cubicBezTo>
                    <a:pt x="17" y="45"/>
                    <a:pt x="16" y="52"/>
                    <a:pt x="16" y="54"/>
                  </a:cubicBezTo>
                  <a:cubicBezTo>
                    <a:pt x="16" y="54"/>
                    <a:pt x="18" y="56"/>
                    <a:pt x="17" y="57"/>
                  </a:cubicBezTo>
                  <a:cubicBezTo>
                    <a:pt x="17" y="57"/>
                    <a:pt x="17" y="58"/>
                    <a:pt x="18" y="59"/>
                  </a:cubicBezTo>
                  <a:cubicBezTo>
                    <a:pt x="18" y="59"/>
                    <a:pt x="18" y="59"/>
                    <a:pt x="18" y="61"/>
                  </a:cubicBezTo>
                  <a:cubicBezTo>
                    <a:pt x="18" y="61"/>
                    <a:pt x="19" y="69"/>
                    <a:pt x="18" y="70"/>
                  </a:cubicBezTo>
                  <a:cubicBezTo>
                    <a:pt x="18" y="70"/>
                    <a:pt x="16" y="73"/>
                    <a:pt x="13" y="71"/>
                  </a:cubicBezTo>
                  <a:cubicBezTo>
                    <a:pt x="13" y="71"/>
                    <a:pt x="3" y="62"/>
                    <a:pt x="0" y="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7" name="Freeform 16">
              <a:extLst>
                <a:ext uri="{FF2B5EF4-FFF2-40B4-BE49-F238E27FC236}">
                  <a16:creationId xmlns="" xmlns:a16="http://schemas.microsoft.com/office/drawing/2014/main" id="{7EB64971-A12E-5540-B0F7-0CFF62B44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985"/>
              <a:ext cx="35" cy="60"/>
            </a:xfrm>
            <a:custGeom>
              <a:avLst/>
              <a:gdLst>
                <a:gd name="T0" fmla="*/ 7 w 18"/>
                <a:gd name="T1" fmla="*/ 5 h 31"/>
                <a:gd name="T2" fmla="*/ 8 w 18"/>
                <a:gd name="T3" fmla="*/ 2 h 31"/>
                <a:gd name="T4" fmla="*/ 11 w 18"/>
                <a:gd name="T5" fmla="*/ 3 h 31"/>
                <a:gd name="T6" fmla="*/ 18 w 18"/>
                <a:gd name="T7" fmla="*/ 25 h 31"/>
                <a:gd name="T8" fmla="*/ 11 w 18"/>
                <a:gd name="T9" fmla="*/ 28 h 31"/>
                <a:gd name="T10" fmla="*/ 7 w 18"/>
                <a:gd name="T11" fmla="*/ 25 h 31"/>
                <a:gd name="T12" fmla="*/ 2 w 18"/>
                <a:gd name="T13" fmla="*/ 25 h 31"/>
                <a:gd name="T14" fmla="*/ 2 w 18"/>
                <a:gd name="T15" fmla="*/ 22 h 31"/>
                <a:gd name="T16" fmla="*/ 7 w 18"/>
                <a:gd name="T17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31">
                  <a:moveTo>
                    <a:pt x="7" y="5"/>
                  </a:moveTo>
                  <a:cubicBezTo>
                    <a:pt x="7" y="5"/>
                    <a:pt x="6" y="4"/>
                    <a:pt x="8" y="2"/>
                  </a:cubicBezTo>
                  <a:cubicBezTo>
                    <a:pt x="8" y="2"/>
                    <a:pt x="10" y="0"/>
                    <a:pt x="11" y="3"/>
                  </a:cubicBezTo>
                  <a:cubicBezTo>
                    <a:pt x="11" y="3"/>
                    <a:pt x="18" y="18"/>
                    <a:pt x="18" y="25"/>
                  </a:cubicBezTo>
                  <a:cubicBezTo>
                    <a:pt x="18" y="25"/>
                    <a:pt x="17" y="31"/>
                    <a:pt x="11" y="28"/>
                  </a:cubicBezTo>
                  <a:cubicBezTo>
                    <a:pt x="11" y="28"/>
                    <a:pt x="9" y="27"/>
                    <a:pt x="7" y="25"/>
                  </a:cubicBezTo>
                  <a:cubicBezTo>
                    <a:pt x="7" y="25"/>
                    <a:pt x="5" y="26"/>
                    <a:pt x="2" y="25"/>
                  </a:cubicBezTo>
                  <a:cubicBezTo>
                    <a:pt x="2" y="25"/>
                    <a:pt x="0" y="24"/>
                    <a:pt x="2" y="22"/>
                  </a:cubicBezTo>
                  <a:cubicBezTo>
                    <a:pt x="2" y="22"/>
                    <a:pt x="7" y="13"/>
                    <a:pt x="7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8" name="Freeform 17">
              <a:extLst>
                <a:ext uri="{FF2B5EF4-FFF2-40B4-BE49-F238E27FC236}">
                  <a16:creationId xmlns="" xmlns:a16="http://schemas.microsoft.com/office/drawing/2014/main" id="{405A8D75-5683-7146-9254-1F1C7E4B2A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69" y="1956"/>
              <a:ext cx="218" cy="246"/>
            </a:xfrm>
            <a:custGeom>
              <a:avLst/>
              <a:gdLst>
                <a:gd name="T0" fmla="*/ 98 w 114"/>
                <a:gd name="T1" fmla="*/ 50 h 127"/>
                <a:gd name="T2" fmla="*/ 110 w 114"/>
                <a:gd name="T3" fmla="*/ 70 h 127"/>
                <a:gd name="T4" fmla="*/ 98 w 114"/>
                <a:gd name="T5" fmla="*/ 83 h 127"/>
                <a:gd name="T6" fmla="*/ 82 w 114"/>
                <a:gd name="T7" fmla="*/ 103 h 127"/>
                <a:gd name="T8" fmla="*/ 83 w 114"/>
                <a:gd name="T9" fmla="*/ 119 h 127"/>
                <a:gd name="T10" fmla="*/ 79 w 114"/>
                <a:gd name="T11" fmla="*/ 85 h 127"/>
                <a:gd name="T12" fmla="*/ 97 w 114"/>
                <a:gd name="T13" fmla="*/ 64 h 127"/>
                <a:gd name="T14" fmla="*/ 88 w 114"/>
                <a:gd name="T15" fmla="*/ 51 h 127"/>
                <a:gd name="T16" fmla="*/ 79 w 114"/>
                <a:gd name="T17" fmla="*/ 45 h 127"/>
                <a:gd name="T18" fmla="*/ 38 w 114"/>
                <a:gd name="T19" fmla="*/ 47 h 127"/>
                <a:gd name="T20" fmla="*/ 53 w 114"/>
                <a:gd name="T21" fmla="*/ 40 h 127"/>
                <a:gd name="T22" fmla="*/ 54 w 114"/>
                <a:gd name="T23" fmla="*/ 3 h 127"/>
                <a:gd name="T24" fmla="*/ 61 w 114"/>
                <a:gd name="T25" fmla="*/ 3 h 127"/>
                <a:gd name="T26" fmla="*/ 67 w 114"/>
                <a:gd name="T27" fmla="*/ 27 h 127"/>
                <a:gd name="T28" fmla="*/ 69 w 114"/>
                <a:gd name="T29" fmla="*/ 43 h 127"/>
                <a:gd name="T30" fmla="*/ 79 w 114"/>
                <a:gd name="T31" fmla="*/ 49 h 127"/>
                <a:gd name="T32" fmla="*/ 71 w 114"/>
                <a:gd name="T33" fmla="*/ 53 h 127"/>
                <a:gd name="T34" fmla="*/ 76 w 114"/>
                <a:gd name="T35" fmla="*/ 64 h 127"/>
                <a:gd name="T36" fmla="*/ 72 w 114"/>
                <a:gd name="T37" fmla="*/ 73 h 127"/>
                <a:gd name="T38" fmla="*/ 62 w 114"/>
                <a:gd name="T39" fmla="*/ 95 h 127"/>
                <a:gd name="T40" fmla="*/ 77 w 114"/>
                <a:gd name="T41" fmla="*/ 88 h 127"/>
                <a:gd name="T42" fmla="*/ 79 w 114"/>
                <a:gd name="T43" fmla="*/ 120 h 127"/>
                <a:gd name="T44" fmla="*/ 65 w 114"/>
                <a:gd name="T45" fmla="*/ 120 h 127"/>
                <a:gd name="T46" fmla="*/ 54 w 114"/>
                <a:gd name="T47" fmla="*/ 119 h 127"/>
                <a:gd name="T48" fmla="*/ 33 w 114"/>
                <a:gd name="T49" fmla="*/ 115 h 127"/>
                <a:gd name="T50" fmla="*/ 38 w 114"/>
                <a:gd name="T51" fmla="*/ 109 h 127"/>
                <a:gd name="T52" fmla="*/ 49 w 114"/>
                <a:gd name="T53" fmla="*/ 98 h 127"/>
                <a:gd name="T54" fmla="*/ 50 w 114"/>
                <a:gd name="T55" fmla="*/ 84 h 127"/>
                <a:gd name="T56" fmla="*/ 43 w 114"/>
                <a:gd name="T57" fmla="*/ 67 h 127"/>
                <a:gd name="T58" fmla="*/ 51 w 114"/>
                <a:gd name="T59" fmla="*/ 61 h 127"/>
                <a:gd name="T60" fmla="*/ 53 w 114"/>
                <a:gd name="T61" fmla="*/ 50 h 127"/>
                <a:gd name="T62" fmla="*/ 35 w 114"/>
                <a:gd name="T63" fmla="*/ 59 h 127"/>
                <a:gd name="T64" fmla="*/ 33 w 114"/>
                <a:gd name="T65" fmla="*/ 51 h 127"/>
                <a:gd name="T66" fmla="*/ 0 w 114"/>
                <a:gd name="T67" fmla="*/ 78 h 127"/>
                <a:gd name="T68" fmla="*/ 0 w 114"/>
                <a:gd name="T69" fmla="*/ 76 h 127"/>
                <a:gd name="T70" fmla="*/ 13 w 114"/>
                <a:gd name="T71" fmla="*/ 63 h 127"/>
                <a:gd name="T72" fmla="*/ 33 w 114"/>
                <a:gd name="T73" fmla="*/ 51 h 127"/>
                <a:gd name="T74" fmla="*/ 30 w 114"/>
                <a:gd name="T75" fmla="*/ 63 h 127"/>
                <a:gd name="T76" fmla="*/ 18 w 114"/>
                <a:gd name="T77" fmla="*/ 69 h 127"/>
                <a:gd name="T78" fmla="*/ 12 w 114"/>
                <a:gd name="T79" fmla="*/ 86 h 127"/>
                <a:gd name="T80" fmla="*/ 26 w 114"/>
                <a:gd name="T81" fmla="*/ 106 h 127"/>
                <a:gd name="T82" fmla="*/ 33 w 114"/>
                <a:gd name="T83" fmla="*/ 115 h 127"/>
                <a:gd name="T84" fmla="*/ 13 w 114"/>
                <a:gd name="T85" fmla="*/ 98 h 127"/>
                <a:gd name="T86" fmla="*/ 3 w 114"/>
                <a:gd name="T87" fmla="*/ 82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4" h="127">
                  <a:moveTo>
                    <a:pt x="79" y="45"/>
                  </a:moveTo>
                  <a:cubicBezTo>
                    <a:pt x="86" y="47"/>
                    <a:pt x="95" y="49"/>
                    <a:pt x="98" y="50"/>
                  </a:cubicBezTo>
                  <a:cubicBezTo>
                    <a:pt x="98" y="50"/>
                    <a:pt x="106" y="52"/>
                    <a:pt x="112" y="63"/>
                  </a:cubicBezTo>
                  <a:cubicBezTo>
                    <a:pt x="112" y="63"/>
                    <a:pt x="114" y="64"/>
                    <a:pt x="110" y="70"/>
                  </a:cubicBezTo>
                  <a:cubicBezTo>
                    <a:pt x="110" y="70"/>
                    <a:pt x="106" y="75"/>
                    <a:pt x="101" y="77"/>
                  </a:cubicBezTo>
                  <a:cubicBezTo>
                    <a:pt x="101" y="77"/>
                    <a:pt x="99" y="78"/>
                    <a:pt x="98" y="83"/>
                  </a:cubicBezTo>
                  <a:cubicBezTo>
                    <a:pt x="98" y="83"/>
                    <a:pt x="91" y="93"/>
                    <a:pt x="87" y="95"/>
                  </a:cubicBezTo>
                  <a:cubicBezTo>
                    <a:pt x="87" y="95"/>
                    <a:pt x="81" y="97"/>
                    <a:pt x="82" y="103"/>
                  </a:cubicBezTo>
                  <a:cubicBezTo>
                    <a:pt x="82" y="103"/>
                    <a:pt x="88" y="109"/>
                    <a:pt x="86" y="117"/>
                  </a:cubicBezTo>
                  <a:cubicBezTo>
                    <a:pt x="86" y="117"/>
                    <a:pt x="86" y="119"/>
                    <a:pt x="83" y="119"/>
                  </a:cubicBezTo>
                  <a:cubicBezTo>
                    <a:pt x="83" y="119"/>
                    <a:pt x="82" y="119"/>
                    <a:pt x="79" y="120"/>
                  </a:cubicBezTo>
                  <a:cubicBezTo>
                    <a:pt x="79" y="85"/>
                    <a:pt x="79" y="85"/>
                    <a:pt x="79" y="85"/>
                  </a:cubicBezTo>
                  <a:cubicBezTo>
                    <a:pt x="83" y="81"/>
                    <a:pt x="89" y="76"/>
                    <a:pt x="89" y="76"/>
                  </a:cubicBezTo>
                  <a:cubicBezTo>
                    <a:pt x="90" y="73"/>
                    <a:pt x="97" y="64"/>
                    <a:pt x="97" y="64"/>
                  </a:cubicBezTo>
                  <a:cubicBezTo>
                    <a:pt x="98" y="63"/>
                    <a:pt x="97" y="59"/>
                    <a:pt x="97" y="59"/>
                  </a:cubicBezTo>
                  <a:cubicBezTo>
                    <a:pt x="97" y="57"/>
                    <a:pt x="88" y="51"/>
                    <a:pt x="88" y="51"/>
                  </a:cubicBezTo>
                  <a:cubicBezTo>
                    <a:pt x="87" y="50"/>
                    <a:pt x="83" y="50"/>
                    <a:pt x="79" y="49"/>
                  </a:cubicBezTo>
                  <a:lnTo>
                    <a:pt x="79" y="45"/>
                  </a:lnTo>
                  <a:close/>
                  <a:moveTo>
                    <a:pt x="33" y="51"/>
                  </a:moveTo>
                  <a:cubicBezTo>
                    <a:pt x="35" y="50"/>
                    <a:pt x="37" y="48"/>
                    <a:pt x="38" y="47"/>
                  </a:cubicBezTo>
                  <a:cubicBezTo>
                    <a:pt x="38" y="47"/>
                    <a:pt x="42" y="44"/>
                    <a:pt x="46" y="43"/>
                  </a:cubicBezTo>
                  <a:cubicBezTo>
                    <a:pt x="46" y="43"/>
                    <a:pt x="53" y="42"/>
                    <a:pt x="53" y="40"/>
                  </a:cubicBezTo>
                  <a:cubicBezTo>
                    <a:pt x="53" y="40"/>
                    <a:pt x="54" y="34"/>
                    <a:pt x="54" y="32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4" y="3"/>
                    <a:pt x="54" y="0"/>
                    <a:pt x="57" y="2"/>
                  </a:cubicBezTo>
                  <a:cubicBezTo>
                    <a:pt x="57" y="2"/>
                    <a:pt x="58" y="4"/>
                    <a:pt x="61" y="3"/>
                  </a:cubicBezTo>
                  <a:cubicBezTo>
                    <a:pt x="61" y="3"/>
                    <a:pt x="64" y="3"/>
                    <a:pt x="65" y="10"/>
                  </a:cubicBezTo>
                  <a:cubicBezTo>
                    <a:pt x="65" y="10"/>
                    <a:pt x="67" y="19"/>
                    <a:pt x="67" y="27"/>
                  </a:cubicBezTo>
                  <a:cubicBezTo>
                    <a:pt x="67" y="27"/>
                    <a:pt x="67" y="37"/>
                    <a:pt x="67" y="39"/>
                  </a:cubicBezTo>
                  <a:cubicBezTo>
                    <a:pt x="67" y="39"/>
                    <a:pt x="66" y="42"/>
                    <a:pt x="69" y="43"/>
                  </a:cubicBezTo>
                  <a:cubicBezTo>
                    <a:pt x="69" y="43"/>
                    <a:pt x="74" y="44"/>
                    <a:pt x="79" y="45"/>
                  </a:cubicBezTo>
                  <a:cubicBezTo>
                    <a:pt x="79" y="49"/>
                    <a:pt x="79" y="49"/>
                    <a:pt x="79" y="49"/>
                  </a:cubicBezTo>
                  <a:cubicBezTo>
                    <a:pt x="76" y="48"/>
                    <a:pt x="73" y="48"/>
                    <a:pt x="73" y="48"/>
                  </a:cubicBezTo>
                  <a:cubicBezTo>
                    <a:pt x="67" y="47"/>
                    <a:pt x="71" y="53"/>
                    <a:pt x="71" y="53"/>
                  </a:cubicBezTo>
                  <a:cubicBezTo>
                    <a:pt x="72" y="55"/>
                    <a:pt x="74" y="60"/>
                    <a:pt x="74" y="60"/>
                  </a:cubicBezTo>
                  <a:cubicBezTo>
                    <a:pt x="74" y="63"/>
                    <a:pt x="76" y="64"/>
                    <a:pt x="76" y="64"/>
                  </a:cubicBezTo>
                  <a:cubicBezTo>
                    <a:pt x="78" y="67"/>
                    <a:pt x="75" y="70"/>
                    <a:pt x="75" y="70"/>
                  </a:cubicBezTo>
                  <a:cubicBezTo>
                    <a:pt x="74" y="71"/>
                    <a:pt x="72" y="73"/>
                    <a:pt x="72" y="73"/>
                  </a:cubicBezTo>
                  <a:cubicBezTo>
                    <a:pt x="70" y="79"/>
                    <a:pt x="64" y="83"/>
                    <a:pt x="64" y="83"/>
                  </a:cubicBezTo>
                  <a:cubicBezTo>
                    <a:pt x="59" y="86"/>
                    <a:pt x="62" y="95"/>
                    <a:pt x="62" y="95"/>
                  </a:cubicBezTo>
                  <a:cubicBezTo>
                    <a:pt x="64" y="101"/>
                    <a:pt x="73" y="91"/>
                    <a:pt x="73" y="91"/>
                  </a:cubicBezTo>
                  <a:cubicBezTo>
                    <a:pt x="75" y="89"/>
                    <a:pt x="77" y="88"/>
                    <a:pt x="77" y="88"/>
                  </a:cubicBezTo>
                  <a:cubicBezTo>
                    <a:pt x="77" y="88"/>
                    <a:pt x="78" y="86"/>
                    <a:pt x="79" y="85"/>
                  </a:cubicBezTo>
                  <a:cubicBezTo>
                    <a:pt x="79" y="120"/>
                    <a:pt x="79" y="120"/>
                    <a:pt x="79" y="120"/>
                  </a:cubicBezTo>
                  <a:cubicBezTo>
                    <a:pt x="79" y="120"/>
                    <a:pt x="77" y="120"/>
                    <a:pt x="76" y="120"/>
                  </a:cubicBezTo>
                  <a:cubicBezTo>
                    <a:pt x="76" y="120"/>
                    <a:pt x="70" y="121"/>
                    <a:pt x="65" y="120"/>
                  </a:cubicBezTo>
                  <a:cubicBezTo>
                    <a:pt x="65" y="120"/>
                    <a:pt x="61" y="120"/>
                    <a:pt x="57" y="119"/>
                  </a:cubicBezTo>
                  <a:cubicBezTo>
                    <a:pt x="57" y="119"/>
                    <a:pt x="56" y="118"/>
                    <a:pt x="54" y="119"/>
                  </a:cubicBezTo>
                  <a:cubicBezTo>
                    <a:pt x="54" y="119"/>
                    <a:pt x="44" y="127"/>
                    <a:pt x="36" y="118"/>
                  </a:cubicBezTo>
                  <a:cubicBezTo>
                    <a:pt x="36" y="118"/>
                    <a:pt x="34" y="116"/>
                    <a:pt x="33" y="115"/>
                  </a:cubicBezTo>
                  <a:cubicBezTo>
                    <a:pt x="33" y="108"/>
                    <a:pt x="33" y="108"/>
                    <a:pt x="33" y="108"/>
                  </a:cubicBezTo>
                  <a:cubicBezTo>
                    <a:pt x="34" y="109"/>
                    <a:pt x="36" y="109"/>
                    <a:pt x="38" y="109"/>
                  </a:cubicBezTo>
                  <a:cubicBezTo>
                    <a:pt x="45" y="109"/>
                    <a:pt x="46" y="103"/>
                    <a:pt x="46" y="103"/>
                  </a:cubicBezTo>
                  <a:cubicBezTo>
                    <a:pt x="45" y="101"/>
                    <a:pt x="49" y="98"/>
                    <a:pt x="49" y="98"/>
                  </a:cubicBezTo>
                  <a:cubicBezTo>
                    <a:pt x="51" y="96"/>
                    <a:pt x="51" y="94"/>
                    <a:pt x="51" y="94"/>
                  </a:cubicBezTo>
                  <a:cubicBezTo>
                    <a:pt x="50" y="91"/>
                    <a:pt x="50" y="84"/>
                    <a:pt x="50" y="84"/>
                  </a:cubicBezTo>
                  <a:cubicBezTo>
                    <a:pt x="47" y="82"/>
                    <a:pt x="41" y="75"/>
                    <a:pt x="41" y="75"/>
                  </a:cubicBezTo>
                  <a:cubicBezTo>
                    <a:pt x="37" y="67"/>
                    <a:pt x="43" y="67"/>
                    <a:pt x="43" y="67"/>
                  </a:cubicBezTo>
                  <a:cubicBezTo>
                    <a:pt x="46" y="68"/>
                    <a:pt x="47" y="67"/>
                    <a:pt x="47" y="67"/>
                  </a:cubicBezTo>
                  <a:cubicBezTo>
                    <a:pt x="51" y="67"/>
                    <a:pt x="51" y="61"/>
                    <a:pt x="51" y="61"/>
                  </a:cubicBezTo>
                  <a:cubicBezTo>
                    <a:pt x="51" y="58"/>
                    <a:pt x="52" y="56"/>
                    <a:pt x="52" y="56"/>
                  </a:cubicBezTo>
                  <a:cubicBezTo>
                    <a:pt x="54" y="50"/>
                    <a:pt x="53" y="50"/>
                    <a:pt x="53" y="50"/>
                  </a:cubicBezTo>
                  <a:cubicBezTo>
                    <a:pt x="50" y="45"/>
                    <a:pt x="47" y="50"/>
                    <a:pt x="47" y="50"/>
                  </a:cubicBezTo>
                  <a:cubicBezTo>
                    <a:pt x="45" y="53"/>
                    <a:pt x="35" y="59"/>
                    <a:pt x="35" y="59"/>
                  </a:cubicBezTo>
                  <a:cubicBezTo>
                    <a:pt x="34" y="59"/>
                    <a:pt x="33" y="60"/>
                    <a:pt x="33" y="60"/>
                  </a:cubicBezTo>
                  <a:lnTo>
                    <a:pt x="33" y="51"/>
                  </a:lnTo>
                  <a:close/>
                  <a:moveTo>
                    <a:pt x="3" y="82"/>
                  </a:moveTo>
                  <a:cubicBezTo>
                    <a:pt x="3" y="82"/>
                    <a:pt x="0" y="81"/>
                    <a:pt x="0" y="78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7"/>
                    <a:pt x="0" y="77"/>
                    <a:pt x="0" y="76"/>
                  </a:cubicBezTo>
                  <a:cubicBezTo>
                    <a:pt x="0" y="76"/>
                    <a:pt x="0" y="74"/>
                    <a:pt x="5" y="69"/>
                  </a:cubicBezTo>
                  <a:cubicBezTo>
                    <a:pt x="5" y="69"/>
                    <a:pt x="9" y="65"/>
                    <a:pt x="13" y="63"/>
                  </a:cubicBezTo>
                  <a:cubicBezTo>
                    <a:pt x="13" y="63"/>
                    <a:pt x="22" y="57"/>
                    <a:pt x="28" y="55"/>
                  </a:cubicBezTo>
                  <a:cubicBezTo>
                    <a:pt x="28" y="55"/>
                    <a:pt x="30" y="53"/>
                    <a:pt x="33" y="51"/>
                  </a:cubicBezTo>
                  <a:cubicBezTo>
                    <a:pt x="33" y="60"/>
                    <a:pt x="33" y="60"/>
                    <a:pt x="33" y="60"/>
                  </a:cubicBezTo>
                  <a:cubicBezTo>
                    <a:pt x="31" y="62"/>
                    <a:pt x="30" y="63"/>
                    <a:pt x="30" y="63"/>
                  </a:cubicBezTo>
                  <a:cubicBezTo>
                    <a:pt x="26" y="62"/>
                    <a:pt x="22" y="65"/>
                    <a:pt x="22" y="65"/>
                  </a:cubicBezTo>
                  <a:cubicBezTo>
                    <a:pt x="17" y="67"/>
                    <a:pt x="18" y="69"/>
                    <a:pt x="18" y="69"/>
                  </a:cubicBezTo>
                  <a:cubicBezTo>
                    <a:pt x="17" y="72"/>
                    <a:pt x="14" y="78"/>
                    <a:pt x="14" y="78"/>
                  </a:cubicBezTo>
                  <a:cubicBezTo>
                    <a:pt x="13" y="79"/>
                    <a:pt x="12" y="84"/>
                    <a:pt x="12" y="86"/>
                  </a:cubicBezTo>
                  <a:cubicBezTo>
                    <a:pt x="12" y="86"/>
                    <a:pt x="14" y="92"/>
                    <a:pt x="14" y="92"/>
                  </a:cubicBezTo>
                  <a:cubicBezTo>
                    <a:pt x="16" y="97"/>
                    <a:pt x="26" y="106"/>
                    <a:pt x="26" y="106"/>
                  </a:cubicBezTo>
                  <a:cubicBezTo>
                    <a:pt x="28" y="107"/>
                    <a:pt x="30" y="108"/>
                    <a:pt x="33" y="108"/>
                  </a:cubicBezTo>
                  <a:cubicBezTo>
                    <a:pt x="33" y="115"/>
                    <a:pt x="33" y="115"/>
                    <a:pt x="33" y="115"/>
                  </a:cubicBezTo>
                  <a:cubicBezTo>
                    <a:pt x="31" y="113"/>
                    <a:pt x="29" y="111"/>
                    <a:pt x="27" y="111"/>
                  </a:cubicBezTo>
                  <a:cubicBezTo>
                    <a:pt x="27" y="111"/>
                    <a:pt x="17" y="102"/>
                    <a:pt x="13" y="98"/>
                  </a:cubicBezTo>
                  <a:cubicBezTo>
                    <a:pt x="13" y="98"/>
                    <a:pt x="7" y="92"/>
                    <a:pt x="7" y="87"/>
                  </a:cubicBezTo>
                  <a:cubicBezTo>
                    <a:pt x="7" y="87"/>
                    <a:pt x="6" y="82"/>
                    <a:pt x="3" y="8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9" name="Freeform 18">
              <a:extLst>
                <a:ext uri="{FF2B5EF4-FFF2-40B4-BE49-F238E27FC236}">
                  <a16:creationId xmlns="" xmlns:a16="http://schemas.microsoft.com/office/drawing/2014/main" id="{D09CBA61-0D25-E249-BE3C-24B38CC67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1954"/>
              <a:ext cx="212" cy="261"/>
            </a:xfrm>
            <a:custGeom>
              <a:avLst/>
              <a:gdLst>
                <a:gd name="T0" fmla="*/ 92 w 111"/>
                <a:gd name="T1" fmla="*/ 4 h 135"/>
                <a:gd name="T2" fmla="*/ 108 w 111"/>
                <a:gd name="T3" fmla="*/ 13 h 135"/>
                <a:gd name="T4" fmla="*/ 106 w 111"/>
                <a:gd name="T5" fmla="*/ 20 h 135"/>
                <a:gd name="T6" fmla="*/ 98 w 111"/>
                <a:gd name="T7" fmla="*/ 25 h 135"/>
                <a:gd name="T8" fmla="*/ 93 w 111"/>
                <a:gd name="T9" fmla="*/ 28 h 135"/>
                <a:gd name="T10" fmla="*/ 68 w 111"/>
                <a:gd name="T11" fmla="*/ 65 h 135"/>
                <a:gd name="T12" fmla="*/ 48 w 111"/>
                <a:gd name="T13" fmla="*/ 97 h 135"/>
                <a:gd name="T14" fmla="*/ 27 w 111"/>
                <a:gd name="T15" fmla="*/ 124 h 135"/>
                <a:gd name="T16" fmla="*/ 23 w 111"/>
                <a:gd name="T17" fmla="*/ 128 h 135"/>
                <a:gd name="T18" fmla="*/ 20 w 111"/>
                <a:gd name="T19" fmla="*/ 132 h 135"/>
                <a:gd name="T20" fmla="*/ 13 w 111"/>
                <a:gd name="T21" fmla="*/ 135 h 135"/>
                <a:gd name="T22" fmla="*/ 8 w 111"/>
                <a:gd name="T23" fmla="*/ 134 h 135"/>
                <a:gd name="T24" fmla="*/ 3 w 111"/>
                <a:gd name="T25" fmla="*/ 134 h 135"/>
                <a:gd name="T26" fmla="*/ 4 w 111"/>
                <a:gd name="T27" fmla="*/ 132 h 135"/>
                <a:gd name="T28" fmla="*/ 6 w 111"/>
                <a:gd name="T29" fmla="*/ 130 h 135"/>
                <a:gd name="T30" fmla="*/ 8 w 111"/>
                <a:gd name="T31" fmla="*/ 129 h 135"/>
                <a:gd name="T32" fmla="*/ 9 w 111"/>
                <a:gd name="T33" fmla="*/ 128 h 135"/>
                <a:gd name="T34" fmla="*/ 11 w 111"/>
                <a:gd name="T35" fmla="*/ 125 h 135"/>
                <a:gd name="T36" fmla="*/ 13 w 111"/>
                <a:gd name="T37" fmla="*/ 123 h 135"/>
                <a:gd name="T38" fmla="*/ 31 w 111"/>
                <a:gd name="T39" fmla="*/ 102 h 135"/>
                <a:gd name="T40" fmla="*/ 48 w 111"/>
                <a:gd name="T41" fmla="*/ 77 h 135"/>
                <a:gd name="T42" fmla="*/ 58 w 111"/>
                <a:gd name="T43" fmla="*/ 61 h 135"/>
                <a:gd name="T44" fmla="*/ 78 w 111"/>
                <a:gd name="T45" fmla="*/ 28 h 135"/>
                <a:gd name="T46" fmla="*/ 58 w 111"/>
                <a:gd name="T47" fmla="*/ 17 h 135"/>
                <a:gd name="T48" fmla="*/ 61 w 111"/>
                <a:gd name="T49" fmla="*/ 16 h 135"/>
                <a:gd name="T50" fmla="*/ 81 w 111"/>
                <a:gd name="T51" fmla="*/ 13 h 135"/>
                <a:gd name="T52" fmla="*/ 92 w 111"/>
                <a:gd name="T53" fmla="*/ 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1" h="135">
                  <a:moveTo>
                    <a:pt x="92" y="4"/>
                  </a:moveTo>
                  <a:cubicBezTo>
                    <a:pt x="92" y="4"/>
                    <a:pt x="100" y="0"/>
                    <a:pt x="108" y="13"/>
                  </a:cubicBezTo>
                  <a:cubicBezTo>
                    <a:pt x="108" y="13"/>
                    <a:pt x="111" y="20"/>
                    <a:pt x="106" y="20"/>
                  </a:cubicBezTo>
                  <a:cubicBezTo>
                    <a:pt x="106" y="20"/>
                    <a:pt x="102" y="21"/>
                    <a:pt x="98" y="25"/>
                  </a:cubicBezTo>
                  <a:cubicBezTo>
                    <a:pt x="97" y="25"/>
                    <a:pt x="94" y="25"/>
                    <a:pt x="93" y="28"/>
                  </a:cubicBezTo>
                  <a:cubicBezTo>
                    <a:pt x="93" y="28"/>
                    <a:pt x="85" y="42"/>
                    <a:pt x="68" y="65"/>
                  </a:cubicBezTo>
                  <a:cubicBezTo>
                    <a:pt x="68" y="65"/>
                    <a:pt x="59" y="77"/>
                    <a:pt x="48" y="97"/>
                  </a:cubicBezTo>
                  <a:cubicBezTo>
                    <a:pt x="48" y="97"/>
                    <a:pt x="40" y="113"/>
                    <a:pt x="27" y="124"/>
                  </a:cubicBezTo>
                  <a:cubicBezTo>
                    <a:pt x="27" y="124"/>
                    <a:pt x="23" y="127"/>
                    <a:pt x="23" y="128"/>
                  </a:cubicBezTo>
                  <a:cubicBezTo>
                    <a:pt x="23" y="128"/>
                    <a:pt x="22" y="130"/>
                    <a:pt x="20" y="132"/>
                  </a:cubicBezTo>
                  <a:cubicBezTo>
                    <a:pt x="20" y="132"/>
                    <a:pt x="17" y="135"/>
                    <a:pt x="13" y="135"/>
                  </a:cubicBezTo>
                  <a:cubicBezTo>
                    <a:pt x="13" y="135"/>
                    <a:pt x="10" y="134"/>
                    <a:pt x="8" y="134"/>
                  </a:cubicBezTo>
                  <a:cubicBezTo>
                    <a:pt x="8" y="134"/>
                    <a:pt x="5" y="134"/>
                    <a:pt x="3" y="134"/>
                  </a:cubicBezTo>
                  <a:cubicBezTo>
                    <a:pt x="3" y="134"/>
                    <a:pt x="0" y="135"/>
                    <a:pt x="4" y="132"/>
                  </a:cubicBezTo>
                  <a:cubicBezTo>
                    <a:pt x="4" y="132"/>
                    <a:pt x="4" y="131"/>
                    <a:pt x="6" y="130"/>
                  </a:cubicBezTo>
                  <a:cubicBezTo>
                    <a:pt x="6" y="130"/>
                    <a:pt x="7" y="130"/>
                    <a:pt x="8" y="129"/>
                  </a:cubicBezTo>
                  <a:cubicBezTo>
                    <a:pt x="8" y="129"/>
                    <a:pt x="7" y="128"/>
                    <a:pt x="9" y="128"/>
                  </a:cubicBezTo>
                  <a:cubicBezTo>
                    <a:pt x="9" y="128"/>
                    <a:pt x="11" y="129"/>
                    <a:pt x="11" y="125"/>
                  </a:cubicBezTo>
                  <a:cubicBezTo>
                    <a:pt x="11" y="125"/>
                    <a:pt x="11" y="124"/>
                    <a:pt x="13" y="123"/>
                  </a:cubicBezTo>
                  <a:cubicBezTo>
                    <a:pt x="13" y="123"/>
                    <a:pt x="19" y="118"/>
                    <a:pt x="31" y="102"/>
                  </a:cubicBezTo>
                  <a:cubicBezTo>
                    <a:pt x="31" y="102"/>
                    <a:pt x="42" y="89"/>
                    <a:pt x="48" y="77"/>
                  </a:cubicBezTo>
                  <a:cubicBezTo>
                    <a:pt x="48" y="77"/>
                    <a:pt x="53" y="69"/>
                    <a:pt x="58" y="61"/>
                  </a:cubicBezTo>
                  <a:cubicBezTo>
                    <a:pt x="58" y="61"/>
                    <a:pt x="75" y="34"/>
                    <a:pt x="78" y="28"/>
                  </a:cubicBezTo>
                  <a:cubicBezTo>
                    <a:pt x="78" y="28"/>
                    <a:pt x="59" y="25"/>
                    <a:pt x="58" y="17"/>
                  </a:cubicBezTo>
                  <a:cubicBezTo>
                    <a:pt x="58" y="17"/>
                    <a:pt x="58" y="14"/>
                    <a:pt x="61" y="16"/>
                  </a:cubicBezTo>
                  <a:cubicBezTo>
                    <a:pt x="61" y="16"/>
                    <a:pt x="70" y="20"/>
                    <a:pt x="81" y="13"/>
                  </a:cubicBezTo>
                  <a:cubicBezTo>
                    <a:pt x="81" y="13"/>
                    <a:pt x="87" y="11"/>
                    <a:pt x="9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0" name="Freeform 19">
              <a:extLst>
                <a:ext uri="{FF2B5EF4-FFF2-40B4-BE49-F238E27FC236}">
                  <a16:creationId xmlns="" xmlns:a16="http://schemas.microsoft.com/office/drawing/2014/main" id="{F2EC80B9-9CA7-6749-A2F8-1DBE62DAA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2093"/>
              <a:ext cx="158" cy="118"/>
            </a:xfrm>
            <a:custGeom>
              <a:avLst/>
              <a:gdLst>
                <a:gd name="T0" fmla="*/ 11 w 83"/>
                <a:gd name="T1" fmla="*/ 29 h 61"/>
                <a:gd name="T2" fmla="*/ 4 w 83"/>
                <a:gd name="T3" fmla="*/ 21 h 61"/>
                <a:gd name="T4" fmla="*/ 20 w 83"/>
                <a:gd name="T5" fmla="*/ 27 h 61"/>
                <a:gd name="T6" fmla="*/ 23 w 83"/>
                <a:gd name="T7" fmla="*/ 33 h 61"/>
                <a:gd name="T8" fmla="*/ 33 w 83"/>
                <a:gd name="T9" fmla="*/ 46 h 61"/>
                <a:gd name="T10" fmla="*/ 34 w 83"/>
                <a:gd name="T11" fmla="*/ 44 h 61"/>
                <a:gd name="T12" fmla="*/ 34 w 83"/>
                <a:gd name="T13" fmla="*/ 39 h 61"/>
                <a:gd name="T14" fmla="*/ 38 w 83"/>
                <a:gd name="T15" fmla="*/ 36 h 61"/>
                <a:gd name="T16" fmla="*/ 40 w 83"/>
                <a:gd name="T17" fmla="*/ 35 h 61"/>
                <a:gd name="T18" fmla="*/ 47 w 83"/>
                <a:gd name="T19" fmla="*/ 26 h 61"/>
                <a:gd name="T20" fmla="*/ 47 w 83"/>
                <a:gd name="T21" fmla="*/ 19 h 61"/>
                <a:gd name="T22" fmla="*/ 37 w 83"/>
                <a:gd name="T23" fmla="*/ 13 h 61"/>
                <a:gd name="T24" fmla="*/ 35 w 83"/>
                <a:gd name="T25" fmla="*/ 11 h 61"/>
                <a:gd name="T26" fmla="*/ 42 w 83"/>
                <a:gd name="T27" fmla="*/ 10 h 61"/>
                <a:gd name="T28" fmla="*/ 55 w 83"/>
                <a:gd name="T29" fmla="*/ 4 h 61"/>
                <a:gd name="T30" fmla="*/ 59 w 83"/>
                <a:gd name="T31" fmla="*/ 1 h 61"/>
                <a:gd name="T32" fmla="*/ 68 w 83"/>
                <a:gd name="T33" fmla="*/ 3 h 61"/>
                <a:gd name="T34" fmla="*/ 81 w 83"/>
                <a:gd name="T35" fmla="*/ 15 h 61"/>
                <a:gd name="T36" fmla="*/ 82 w 83"/>
                <a:gd name="T37" fmla="*/ 18 h 61"/>
                <a:gd name="T38" fmla="*/ 78 w 83"/>
                <a:gd name="T39" fmla="*/ 23 h 61"/>
                <a:gd name="T40" fmla="*/ 66 w 83"/>
                <a:gd name="T41" fmla="*/ 34 h 61"/>
                <a:gd name="T42" fmla="*/ 64 w 83"/>
                <a:gd name="T43" fmla="*/ 46 h 61"/>
                <a:gd name="T44" fmla="*/ 62 w 83"/>
                <a:gd name="T45" fmla="*/ 53 h 61"/>
                <a:gd name="T46" fmla="*/ 55 w 83"/>
                <a:gd name="T47" fmla="*/ 55 h 61"/>
                <a:gd name="T48" fmla="*/ 46 w 83"/>
                <a:gd name="T49" fmla="*/ 59 h 61"/>
                <a:gd name="T50" fmla="*/ 43 w 83"/>
                <a:gd name="T51" fmla="*/ 59 h 61"/>
                <a:gd name="T52" fmla="*/ 40 w 83"/>
                <a:gd name="T53" fmla="*/ 58 h 61"/>
                <a:gd name="T54" fmla="*/ 38 w 83"/>
                <a:gd name="T55" fmla="*/ 55 h 61"/>
                <a:gd name="T56" fmla="*/ 33 w 83"/>
                <a:gd name="T57" fmla="*/ 51 h 61"/>
                <a:gd name="T58" fmla="*/ 29 w 83"/>
                <a:gd name="T59" fmla="*/ 49 h 61"/>
                <a:gd name="T60" fmla="*/ 20 w 83"/>
                <a:gd name="T61" fmla="*/ 35 h 61"/>
                <a:gd name="T62" fmla="*/ 11 w 83"/>
                <a:gd name="T63" fmla="*/ 29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3" h="61">
                  <a:moveTo>
                    <a:pt x="11" y="29"/>
                  </a:moveTo>
                  <a:cubicBezTo>
                    <a:pt x="11" y="29"/>
                    <a:pt x="0" y="23"/>
                    <a:pt x="4" y="21"/>
                  </a:cubicBezTo>
                  <a:cubicBezTo>
                    <a:pt x="4" y="21"/>
                    <a:pt x="12" y="18"/>
                    <a:pt x="20" y="27"/>
                  </a:cubicBezTo>
                  <a:cubicBezTo>
                    <a:pt x="20" y="27"/>
                    <a:pt x="21" y="30"/>
                    <a:pt x="23" y="33"/>
                  </a:cubicBezTo>
                  <a:cubicBezTo>
                    <a:pt x="23" y="33"/>
                    <a:pt x="24" y="36"/>
                    <a:pt x="33" y="46"/>
                  </a:cubicBezTo>
                  <a:cubicBezTo>
                    <a:pt x="33" y="46"/>
                    <a:pt x="34" y="47"/>
                    <a:pt x="34" y="44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4" y="39"/>
                    <a:pt x="36" y="35"/>
                    <a:pt x="38" y="36"/>
                  </a:cubicBezTo>
                  <a:cubicBezTo>
                    <a:pt x="38" y="36"/>
                    <a:pt x="39" y="37"/>
                    <a:pt x="40" y="35"/>
                  </a:cubicBezTo>
                  <a:cubicBezTo>
                    <a:pt x="40" y="35"/>
                    <a:pt x="45" y="31"/>
                    <a:pt x="47" y="26"/>
                  </a:cubicBezTo>
                  <a:cubicBezTo>
                    <a:pt x="47" y="26"/>
                    <a:pt x="50" y="21"/>
                    <a:pt x="47" y="19"/>
                  </a:cubicBezTo>
                  <a:cubicBezTo>
                    <a:pt x="47" y="19"/>
                    <a:pt x="40" y="15"/>
                    <a:pt x="37" y="13"/>
                  </a:cubicBezTo>
                  <a:cubicBezTo>
                    <a:pt x="37" y="13"/>
                    <a:pt x="33" y="12"/>
                    <a:pt x="35" y="11"/>
                  </a:cubicBezTo>
                  <a:cubicBezTo>
                    <a:pt x="35" y="11"/>
                    <a:pt x="37" y="10"/>
                    <a:pt x="42" y="10"/>
                  </a:cubicBezTo>
                  <a:cubicBezTo>
                    <a:pt x="42" y="10"/>
                    <a:pt x="53" y="8"/>
                    <a:pt x="55" y="4"/>
                  </a:cubicBezTo>
                  <a:cubicBezTo>
                    <a:pt x="55" y="4"/>
                    <a:pt x="56" y="0"/>
                    <a:pt x="59" y="1"/>
                  </a:cubicBezTo>
                  <a:cubicBezTo>
                    <a:pt x="59" y="1"/>
                    <a:pt x="65" y="4"/>
                    <a:pt x="68" y="3"/>
                  </a:cubicBezTo>
                  <a:cubicBezTo>
                    <a:pt x="68" y="3"/>
                    <a:pt x="79" y="3"/>
                    <a:pt x="81" y="15"/>
                  </a:cubicBezTo>
                  <a:cubicBezTo>
                    <a:pt x="81" y="15"/>
                    <a:pt x="81" y="17"/>
                    <a:pt x="82" y="18"/>
                  </a:cubicBezTo>
                  <a:cubicBezTo>
                    <a:pt x="82" y="18"/>
                    <a:pt x="83" y="22"/>
                    <a:pt x="78" y="23"/>
                  </a:cubicBezTo>
                  <a:cubicBezTo>
                    <a:pt x="78" y="23"/>
                    <a:pt x="68" y="30"/>
                    <a:pt x="66" y="34"/>
                  </a:cubicBezTo>
                  <a:cubicBezTo>
                    <a:pt x="66" y="34"/>
                    <a:pt x="62" y="42"/>
                    <a:pt x="64" y="46"/>
                  </a:cubicBezTo>
                  <a:cubicBezTo>
                    <a:pt x="64" y="46"/>
                    <a:pt x="66" y="51"/>
                    <a:pt x="62" y="53"/>
                  </a:cubicBezTo>
                  <a:cubicBezTo>
                    <a:pt x="62" y="53"/>
                    <a:pt x="59" y="55"/>
                    <a:pt x="55" y="55"/>
                  </a:cubicBezTo>
                  <a:cubicBezTo>
                    <a:pt x="55" y="55"/>
                    <a:pt x="50" y="54"/>
                    <a:pt x="46" y="59"/>
                  </a:cubicBezTo>
                  <a:cubicBezTo>
                    <a:pt x="46" y="59"/>
                    <a:pt x="46" y="61"/>
                    <a:pt x="43" y="59"/>
                  </a:cubicBezTo>
                  <a:cubicBezTo>
                    <a:pt x="43" y="59"/>
                    <a:pt x="43" y="58"/>
                    <a:pt x="40" y="58"/>
                  </a:cubicBezTo>
                  <a:cubicBezTo>
                    <a:pt x="40" y="58"/>
                    <a:pt x="38" y="58"/>
                    <a:pt x="38" y="55"/>
                  </a:cubicBezTo>
                  <a:cubicBezTo>
                    <a:pt x="38" y="55"/>
                    <a:pt x="37" y="52"/>
                    <a:pt x="33" y="51"/>
                  </a:cubicBezTo>
                  <a:cubicBezTo>
                    <a:pt x="33" y="51"/>
                    <a:pt x="31" y="52"/>
                    <a:pt x="29" y="49"/>
                  </a:cubicBezTo>
                  <a:cubicBezTo>
                    <a:pt x="29" y="49"/>
                    <a:pt x="23" y="39"/>
                    <a:pt x="20" y="35"/>
                  </a:cubicBezTo>
                  <a:cubicBezTo>
                    <a:pt x="20" y="35"/>
                    <a:pt x="16" y="30"/>
                    <a:pt x="11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1" name="Freeform 20">
              <a:extLst>
                <a:ext uri="{FF2B5EF4-FFF2-40B4-BE49-F238E27FC236}">
                  <a16:creationId xmlns="" xmlns:a16="http://schemas.microsoft.com/office/drawing/2014/main" id="{04D4DCB3-02D7-8946-A517-598767885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2116"/>
              <a:ext cx="19" cy="97"/>
            </a:xfrm>
            <a:custGeom>
              <a:avLst/>
              <a:gdLst>
                <a:gd name="T0" fmla="*/ 10 w 10"/>
                <a:gd name="T1" fmla="*/ 50 h 50"/>
                <a:gd name="T2" fmla="*/ 6 w 10"/>
                <a:gd name="T3" fmla="*/ 50 h 50"/>
                <a:gd name="T4" fmla="*/ 0 w 10"/>
                <a:gd name="T5" fmla="*/ 25 h 50"/>
                <a:gd name="T6" fmla="*/ 6 w 10"/>
                <a:gd name="T7" fmla="*/ 0 h 50"/>
                <a:gd name="T8" fmla="*/ 10 w 10"/>
                <a:gd name="T9" fmla="*/ 0 h 50"/>
                <a:gd name="T10" fmla="*/ 4 w 10"/>
                <a:gd name="T11" fmla="*/ 25 h 50"/>
                <a:gd name="T12" fmla="*/ 10 w 10"/>
                <a:gd name="T13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0">
                  <a:moveTo>
                    <a:pt x="10" y="50"/>
                  </a:moveTo>
                  <a:cubicBezTo>
                    <a:pt x="6" y="50"/>
                    <a:pt x="6" y="50"/>
                    <a:pt x="6" y="50"/>
                  </a:cubicBezTo>
                  <a:cubicBezTo>
                    <a:pt x="2" y="43"/>
                    <a:pt x="0" y="35"/>
                    <a:pt x="0" y="25"/>
                  </a:cubicBezTo>
                  <a:cubicBezTo>
                    <a:pt x="0" y="15"/>
                    <a:pt x="2" y="7"/>
                    <a:pt x="6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8"/>
                    <a:pt x="4" y="16"/>
                    <a:pt x="4" y="25"/>
                  </a:cubicBezTo>
                  <a:cubicBezTo>
                    <a:pt x="4" y="35"/>
                    <a:pt x="6" y="43"/>
                    <a:pt x="10" y="5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2" name="Freeform 21">
              <a:extLst>
                <a:ext uri="{FF2B5EF4-FFF2-40B4-BE49-F238E27FC236}">
                  <a16:creationId xmlns="" xmlns:a16="http://schemas.microsoft.com/office/drawing/2014/main" id="{32F15E9F-DE7C-9144-A85E-9220A4B18C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94" y="2116"/>
              <a:ext cx="95" cy="99"/>
            </a:xfrm>
            <a:custGeom>
              <a:avLst/>
              <a:gdLst>
                <a:gd name="T0" fmla="*/ 15 w 50"/>
                <a:gd name="T1" fmla="*/ 0 h 51"/>
                <a:gd name="T2" fmla="*/ 19 w 50"/>
                <a:gd name="T3" fmla="*/ 3 h 51"/>
                <a:gd name="T4" fmla="*/ 16 w 50"/>
                <a:gd name="T5" fmla="*/ 5 h 51"/>
                <a:gd name="T6" fmla="*/ 14 w 50"/>
                <a:gd name="T7" fmla="*/ 26 h 51"/>
                <a:gd name="T8" fmla="*/ 14 w 50"/>
                <a:gd name="T9" fmla="*/ 30 h 51"/>
                <a:gd name="T10" fmla="*/ 11 w 50"/>
                <a:gd name="T11" fmla="*/ 26 h 51"/>
                <a:gd name="T12" fmla="*/ 8 w 50"/>
                <a:gd name="T13" fmla="*/ 16 h 51"/>
                <a:gd name="T14" fmla="*/ 0 w 50"/>
                <a:gd name="T15" fmla="*/ 18 h 51"/>
                <a:gd name="T16" fmla="*/ 25 w 50"/>
                <a:gd name="T17" fmla="*/ 35 h 51"/>
                <a:gd name="T18" fmla="*/ 24 w 50"/>
                <a:gd name="T19" fmla="*/ 29 h 51"/>
                <a:gd name="T20" fmla="*/ 29 w 50"/>
                <a:gd name="T21" fmla="*/ 29 h 51"/>
                <a:gd name="T22" fmla="*/ 28 w 50"/>
                <a:gd name="T23" fmla="*/ 34 h 51"/>
                <a:gd name="T24" fmla="*/ 46 w 50"/>
                <a:gd name="T25" fmla="*/ 35 h 51"/>
                <a:gd name="T26" fmla="*/ 50 w 50"/>
                <a:gd name="T27" fmla="*/ 38 h 51"/>
                <a:gd name="T28" fmla="*/ 46 w 50"/>
                <a:gd name="T29" fmla="*/ 38 h 51"/>
                <a:gd name="T30" fmla="*/ 28 w 50"/>
                <a:gd name="T31" fmla="*/ 46 h 51"/>
                <a:gd name="T32" fmla="*/ 28 w 50"/>
                <a:gd name="T33" fmla="*/ 51 h 51"/>
                <a:gd name="T34" fmla="*/ 25 w 50"/>
                <a:gd name="T35" fmla="*/ 46 h 51"/>
                <a:gd name="T36" fmla="*/ 6 w 50"/>
                <a:gd name="T37" fmla="*/ 38 h 51"/>
                <a:gd name="T38" fmla="*/ 2 w 50"/>
                <a:gd name="T39" fmla="*/ 35 h 51"/>
                <a:gd name="T40" fmla="*/ 27 w 50"/>
                <a:gd name="T41" fmla="*/ 13 h 51"/>
                <a:gd name="T42" fmla="*/ 27 w 50"/>
                <a:gd name="T43" fmla="*/ 0 h 51"/>
                <a:gd name="T44" fmla="*/ 32 w 50"/>
                <a:gd name="T45" fmla="*/ 1 h 51"/>
                <a:gd name="T46" fmla="*/ 31 w 50"/>
                <a:gd name="T47" fmla="*/ 6 h 51"/>
                <a:gd name="T48" fmla="*/ 44 w 50"/>
                <a:gd name="T49" fmla="*/ 3 h 51"/>
                <a:gd name="T50" fmla="*/ 47 w 50"/>
                <a:gd name="T51" fmla="*/ 7 h 51"/>
                <a:gd name="T52" fmla="*/ 41 w 50"/>
                <a:gd name="T53" fmla="*/ 9 h 51"/>
                <a:gd name="T54" fmla="*/ 31 w 50"/>
                <a:gd name="T55" fmla="*/ 22 h 51"/>
                <a:gd name="T56" fmla="*/ 46 w 50"/>
                <a:gd name="T57" fmla="*/ 22 h 51"/>
                <a:gd name="T58" fmla="*/ 50 w 50"/>
                <a:gd name="T59" fmla="*/ 20 h 51"/>
                <a:gd name="T60" fmla="*/ 49 w 50"/>
                <a:gd name="T61" fmla="*/ 24 h 51"/>
                <a:gd name="T62" fmla="*/ 32 w 50"/>
                <a:gd name="T63" fmla="*/ 29 h 51"/>
                <a:gd name="T64" fmla="*/ 27 w 50"/>
                <a:gd name="T65" fmla="*/ 16 h 51"/>
                <a:gd name="T66" fmla="*/ 18 w 50"/>
                <a:gd name="T67" fmla="*/ 17 h 51"/>
                <a:gd name="T68" fmla="*/ 27 w 50"/>
                <a:gd name="T69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0" h="51">
                  <a:moveTo>
                    <a:pt x="0" y="18"/>
                  </a:moveTo>
                  <a:cubicBezTo>
                    <a:pt x="8" y="13"/>
                    <a:pt x="13" y="6"/>
                    <a:pt x="15" y="0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20" y="2"/>
                    <a:pt x="20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3"/>
                    <a:pt x="17" y="4"/>
                    <a:pt x="16" y="5"/>
                  </a:cubicBezTo>
                  <a:cubicBezTo>
                    <a:pt x="15" y="7"/>
                    <a:pt x="15" y="9"/>
                    <a:pt x="14" y="10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7"/>
                    <a:pt x="14" y="29"/>
                  </a:cubicBezTo>
                  <a:cubicBezTo>
                    <a:pt x="14" y="29"/>
                    <a:pt x="14" y="30"/>
                    <a:pt x="14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28"/>
                    <a:pt x="11" y="27"/>
                    <a:pt x="11" y="26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0" y="14"/>
                    <a:pt x="9" y="15"/>
                    <a:pt x="8" y="16"/>
                  </a:cubicBezTo>
                  <a:cubicBezTo>
                    <a:pt x="7" y="17"/>
                    <a:pt x="6" y="18"/>
                    <a:pt x="3" y="21"/>
                  </a:cubicBezTo>
                  <a:cubicBezTo>
                    <a:pt x="2" y="19"/>
                    <a:pt x="1" y="19"/>
                    <a:pt x="0" y="18"/>
                  </a:cubicBezTo>
                  <a:close/>
                  <a:moveTo>
                    <a:pt x="6" y="35"/>
                  </a:moveTo>
                  <a:cubicBezTo>
                    <a:pt x="25" y="35"/>
                    <a:pt x="25" y="35"/>
                    <a:pt x="25" y="35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25" y="33"/>
                    <a:pt x="24" y="31"/>
                    <a:pt x="24" y="29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8" y="30"/>
                    <a:pt x="28" y="32"/>
                    <a:pt x="28" y="34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46" y="35"/>
                    <a:pt x="46" y="35"/>
                    <a:pt x="46" y="35"/>
                  </a:cubicBezTo>
                  <a:cubicBezTo>
                    <a:pt x="47" y="35"/>
                    <a:pt x="48" y="35"/>
                    <a:pt x="50" y="35"/>
                  </a:cubicBezTo>
                  <a:cubicBezTo>
                    <a:pt x="50" y="38"/>
                    <a:pt x="50" y="38"/>
                    <a:pt x="50" y="38"/>
                  </a:cubicBezTo>
                  <a:cubicBezTo>
                    <a:pt x="50" y="38"/>
                    <a:pt x="49" y="38"/>
                    <a:pt x="48" y="38"/>
                  </a:cubicBezTo>
                  <a:cubicBezTo>
                    <a:pt x="48" y="38"/>
                    <a:pt x="47" y="38"/>
                    <a:pt x="46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7"/>
                    <a:pt x="28" y="48"/>
                    <a:pt x="28" y="49"/>
                  </a:cubicBezTo>
                  <a:cubicBezTo>
                    <a:pt x="28" y="50"/>
                    <a:pt x="28" y="50"/>
                    <a:pt x="28" y="51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4" y="48"/>
                    <a:pt x="25" y="47"/>
                    <a:pt x="25" y="46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5" y="38"/>
                    <a:pt x="3" y="38"/>
                    <a:pt x="2" y="38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5"/>
                    <a:pt x="4" y="35"/>
                    <a:pt x="6" y="35"/>
                  </a:cubicBezTo>
                  <a:close/>
                  <a:moveTo>
                    <a:pt x="27" y="13"/>
                  </a:move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3"/>
                    <a:pt x="27" y="0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2"/>
                    <a:pt x="31" y="3"/>
                    <a:pt x="31" y="6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6" y="9"/>
                    <a:pt x="40" y="6"/>
                    <a:pt x="44" y="3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8"/>
                    <a:pt x="46" y="8"/>
                    <a:pt x="46" y="8"/>
                  </a:cubicBezTo>
                  <a:cubicBezTo>
                    <a:pt x="44" y="8"/>
                    <a:pt x="42" y="9"/>
                    <a:pt x="41" y="9"/>
                  </a:cubicBezTo>
                  <a:cubicBezTo>
                    <a:pt x="39" y="11"/>
                    <a:pt x="36" y="13"/>
                    <a:pt x="31" y="15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0" y="25"/>
                    <a:pt x="32" y="26"/>
                    <a:pt x="38" y="26"/>
                  </a:cubicBezTo>
                  <a:cubicBezTo>
                    <a:pt x="43" y="26"/>
                    <a:pt x="46" y="25"/>
                    <a:pt x="46" y="22"/>
                  </a:cubicBezTo>
                  <a:cubicBezTo>
                    <a:pt x="46" y="21"/>
                    <a:pt x="46" y="20"/>
                    <a:pt x="46" y="19"/>
                  </a:cubicBezTo>
                  <a:cubicBezTo>
                    <a:pt x="48" y="20"/>
                    <a:pt x="49" y="20"/>
                    <a:pt x="50" y="20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50" y="22"/>
                    <a:pt x="50" y="23"/>
                    <a:pt x="49" y="24"/>
                  </a:cubicBezTo>
                  <a:cubicBezTo>
                    <a:pt x="48" y="27"/>
                    <a:pt x="45" y="29"/>
                    <a:pt x="40" y="29"/>
                  </a:cubicBezTo>
                  <a:cubicBezTo>
                    <a:pt x="35" y="29"/>
                    <a:pt x="33" y="29"/>
                    <a:pt x="32" y="29"/>
                  </a:cubicBezTo>
                  <a:cubicBezTo>
                    <a:pt x="29" y="28"/>
                    <a:pt x="27" y="27"/>
                    <a:pt x="27" y="24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5" y="17"/>
                    <a:pt x="22" y="18"/>
                    <a:pt x="20" y="19"/>
                  </a:cubicBezTo>
                  <a:cubicBezTo>
                    <a:pt x="19" y="19"/>
                    <a:pt x="18" y="18"/>
                    <a:pt x="18" y="17"/>
                  </a:cubicBezTo>
                  <a:cubicBezTo>
                    <a:pt x="17" y="17"/>
                    <a:pt x="17" y="16"/>
                    <a:pt x="17" y="16"/>
                  </a:cubicBezTo>
                  <a:cubicBezTo>
                    <a:pt x="20" y="16"/>
                    <a:pt x="23" y="15"/>
                    <a:pt x="27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3" name="Freeform 22">
              <a:extLst>
                <a:ext uri="{FF2B5EF4-FFF2-40B4-BE49-F238E27FC236}">
                  <a16:creationId xmlns="" xmlns:a16="http://schemas.microsoft.com/office/drawing/2014/main" id="{A6D9F7E3-1C1E-D040-B6AF-8F0E9353725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03" y="2115"/>
              <a:ext cx="93" cy="100"/>
            </a:xfrm>
            <a:custGeom>
              <a:avLst/>
              <a:gdLst>
                <a:gd name="T0" fmla="*/ 19 w 49"/>
                <a:gd name="T1" fmla="*/ 0 h 52"/>
                <a:gd name="T2" fmla="*/ 22 w 49"/>
                <a:gd name="T3" fmla="*/ 1 h 52"/>
                <a:gd name="T4" fmla="*/ 23 w 49"/>
                <a:gd name="T5" fmla="*/ 1 h 52"/>
                <a:gd name="T6" fmla="*/ 22 w 49"/>
                <a:gd name="T7" fmla="*/ 2 h 52"/>
                <a:gd name="T8" fmla="*/ 21 w 49"/>
                <a:gd name="T9" fmla="*/ 4 h 52"/>
                <a:gd name="T10" fmla="*/ 20 w 49"/>
                <a:gd name="T11" fmla="*/ 6 h 52"/>
                <a:gd name="T12" fmla="*/ 19 w 49"/>
                <a:gd name="T13" fmla="*/ 9 h 52"/>
                <a:gd name="T14" fmla="*/ 44 w 49"/>
                <a:gd name="T15" fmla="*/ 9 h 52"/>
                <a:gd name="T16" fmla="*/ 47 w 49"/>
                <a:gd name="T17" fmla="*/ 8 h 52"/>
                <a:gd name="T18" fmla="*/ 49 w 49"/>
                <a:gd name="T19" fmla="*/ 8 h 52"/>
                <a:gd name="T20" fmla="*/ 49 w 49"/>
                <a:gd name="T21" fmla="*/ 12 h 52"/>
                <a:gd name="T22" fmla="*/ 47 w 49"/>
                <a:gd name="T23" fmla="*/ 11 h 52"/>
                <a:gd name="T24" fmla="*/ 44 w 49"/>
                <a:gd name="T25" fmla="*/ 11 h 52"/>
                <a:gd name="T26" fmla="*/ 18 w 49"/>
                <a:gd name="T27" fmla="*/ 11 h 52"/>
                <a:gd name="T28" fmla="*/ 11 w 49"/>
                <a:gd name="T29" fmla="*/ 25 h 52"/>
                <a:gd name="T30" fmla="*/ 24 w 49"/>
                <a:gd name="T31" fmla="*/ 25 h 52"/>
                <a:gd name="T32" fmla="*/ 24 w 49"/>
                <a:gd name="T33" fmla="*/ 21 h 52"/>
                <a:gd name="T34" fmla="*/ 24 w 49"/>
                <a:gd name="T35" fmla="*/ 16 h 52"/>
                <a:gd name="T36" fmla="*/ 28 w 49"/>
                <a:gd name="T37" fmla="*/ 16 h 52"/>
                <a:gd name="T38" fmla="*/ 28 w 49"/>
                <a:gd name="T39" fmla="*/ 17 h 52"/>
                <a:gd name="T40" fmla="*/ 28 w 49"/>
                <a:gd name="T41" fmla="*/ 17 h 52"/>
                <a:gd name="T42" fmla="*/ 27 w 49"/>
                <a:gd name="T43" fmla="*/ 21 h 52"/>
                <a:gd name="T44" fmla="*/ 27 w 49"/>
                <a:gd name="T45" fmla="*/ 25 h 52"/>
                <a:gd name="T46" fmla="*/ 39 w 49"/>
                <a:gd name="T47" fmla="*/ 25 h 52"/>
                <a:gd name="T48" fmla="*/ 44 w 49"/>
                <a:gd name="T49" fmla="*/ 25 h 52"/>
                <a:gd name="T50" fmla="*/ 44 w 49"/>
                <a:gd name="T51" fmla="*/ 28 h 52"/>
                <a:gd name="T52" fmla="*/ 39 w 49"/>
                <a:gd name="T53" fmla="*/ 28 h 52"/>
                <a:gd name="T54" fmla="*/ 27 w 49"/>
                <a:gd name="T55" fmla="*/ 28 h 52"/>
                <a:gd name="T56" fmla="*/ 27 w 49"/>
                <a:gd name="T57" fmla="*/ 47 h 52"/>
                <a:gd name="T58" fmla="*/ 19 w 49"/>
                <a:gd name="T59" fmla="*/ 52 h 52"/>
                <a:gd name="T60" fmla="*/ 17 w 49"/>
                <a:gd name="T61" fmla="*/ 47 h 52"/>
                <a:gd name="T62" fmla="*/ 24 w 49"/>
                <a:gd name="T63" fmla="*/ 46 h 52"/>
                <a:gd name="T64" fmla="*/ 24 w 49"/>
                <a:gd name="T65" fmla="*/ 28 h 52"/>
                <a:gd name="T66" fmla="*/ 11 w 49"/>
                <a:gd name="T67" fmla="*/ 28 h 52"/>
                <a:gd name="T68" fmla="*/ 8 w 49"/>
                <a:gd name="T69" fmla="*/ 29 h 52"/>
                <a:gd name="T70" fmla="*/ 6 w 49"/>
                <a:gd name="T71" fmla="*/ 25 h 52"/>
                <a:gd name="T72" fmla="*/ 9 w 49"/>
                <a:gd name="T73" fmla="*/ 22 h 52"/>
                <a:gd name="T74" fmla="*/ 14 w 49"/>
                <a:gd name="T75" fmla="*/ 11 h 52"/>
                <a:gd name="T76" fmla="*/ 4 w 49"/>
                <a:gd name="T77" fmla="*/ 11 h 52"/>
                <a:gd name="T78" fmla="*/ 1 w 49"/>
                <a:gd name="T79" fmla="*/ 11 h 52"/>
                <a:gd name="T80" fmla="*/ 0 w 49"/>
                <a:gd name="T81" fmla="*/ 12 h 52"/>
                <a:gd name="T82" fmla="*/ 0 w 49"/>
                <a:gd name="T83" fmla="*/ 8 h 52"/>
                <a:gd name="T84" fmla="*/ 2 w 49"/>
                <a:gd name="T85" fmla="*/ 8 h 52"/>
                <a:gd name="T86" fmla="*/ 4 w 49"/>
                <a:gd name="T87" fmla="*/ 9 h 52"/>
                <a:gd name="T88" fmla="*/ 15 w 49"/>
                <a:gd name="T89" fmla="*/ 9 h 52"/>
                <a:gd name="T90" fmla="*/ 19 w 49"/>
                <a:gd name="T91" fmla="*/ 0 h 52"/>
                <a:gd name="T92" fmla="*/ 0 w 49"/>
                <a:gd name="T93" fmla="*/ 46 h 52"/>
                <a:gd name="T94" fmla="*/ 14 w 49"/>
                <a:gd name="T95" fmla="*/ 33 h 52"/>
                <a:gd name="T96" fmla="*/ 18 w 49"/>
                <a:gd name="T97" fmla="*/ 36 h 52"/>
                <a:gd name="T98" fmla="*/ 19 w 49"/>
                <a:gd name="T99" fmla="*/ 36 h 52"/>
                <a:gd name="T100" fmla="*/ 18 w 49"/>
                <a:gd name="T101" fmla="*/ 37 h 52"/>
                <a:gd name="T102" fmla="*/ 15 w 49"/>
                <a:gd name="T103" fmla="*/ 39 h 52"/>
                <a:gd name="T104" fmla="*/ 4 w 49"/>
                <a:gd name="T105" fmla="*/ 49 h 52"/>
                <a:gd name="T106" fmla="*/ 0 w 49"/>
                <a:gd name="T107" fmla="*/ 46 h 52"/>
                <a:gd name="T108" fmla="*/ 32 w 49"/>
                <a:gd name="T109" fmla="*/ 37 h 52"/>
                <a:gd name="T110" fmla="*/ 34 w 49"/>
                <a:gd name="T111" fmla="*/ 34 h 52"/>
                <a:gd name="T112" fmla="*/ 48 w 49"/>
                <a:gd name="T113" fmla="*/ 45 h 52"/>
                <a:gd name="T114" fmla="*/ 46 w 49"/>
                <a:gd name="T115" fmla="*/ 48 h 52"/>
                <a:gd name="T116" fmla="*/ 32 w 49"/>
                <a:gd name="T117" fmla="*/ 3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" h="52">
                  <a:moveTo>
                    <a:pt x="19" y="0"/>
                  </a:moveTo>
                  <a:cubicBezTo>
                    <a:pt x="22" y="1"/>
                    <a:pt x="22" y="1"/>
                    <a:pt x="22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23" y="2"/>
                    <a:pt x="22" y="2"/>
                  </a:cubicBezTo>
                  <a:cubicBezTo>
                    <a:pt x="22" y="2"/>
                    <a:pt x="21" y="3"/>
                    <a:pt x="21" y="4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20" y="7"/>
                    <a:pt x="19" y="8"/>
                    <a:pt x="19" y="9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5" y="9"/>
                    <a:pt x="46" y="8"/>
                    <a:pt x="47" y="8"/>
                  </a:cubicBezTo>
                  <a:cubicBezTo>
                    <a:pt x="48" y="8"/>
                    <a:pt x="49" y="8"/>
                    <a:pt x="49" y="8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49" y="12"/>
                    <a:pt x="48" y="12"/>
                    <a:pt x="47" y="11"/>
                  </a:cubicBezTo>
                  <a:cubicBezTo>
                    <a:pt x="46" y="11"/>
                    <a:pt x="45" y="11"/>
                    <a:pt x="44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6" y="15"/>
                    <a:pt x="14" y="19"/>
                    <a:pt x="11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19"/>
                    <a:pt x="24" y="17"/>
                    <a:pt x="24" y="16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8" y="16"/>
                    <a:pt x="28" y="16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7" y="17"/>
                    <a:pt x="27" y="19"/>
                    <a:pt x="27" y="21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40" y="25"/>
                    <a:pt x="42" y="25"/>
                    <a:pt x="44" y="25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2" y="28"/>
                    <a:pt x="41" y="28"/>
                    <a:pt x="39" y="28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8" y="50"/>
                    <a:pt x="25" y="51"/>
                    <a:pt x="19" y="52"/>
                  </a:cubicBezTo>
                  <a:cubicBezTo>
                    <a:pt x="18" y="50"/>
                    <a:pt x="18" y="49"/>
                    <a:pt x="17" y="47"/>
                  </a:cubicBezTo>
                  <a:cubicBezTo>
                    <a:pt x="22" y="48"/>
                    <a:pt x="25" y="48"/>
                    <a:pt x="24" y="46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0" y="28"/>
                    <a:pt x="9" y="28"/>
                    <a:pt x="8" y="29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7" y="25"/>
                    <a:pt x="8" y="24"/>
                    <a:pt x="9" y="22"/>
                  </a:cubicBezTo>
                  <a:cubicBezTo>
                    <a:pt x="11" y="19"/>
                    <a:pt x="12" y="16"/>
                    <a:pt x="1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3" y="11"/>
                    <a:pt x="1" y="11"/>
                  </a:cubicBezTo>
                  <a:cubicBezTo>
                    <a:pt x="1" y="12"/>
                    <a:pt x="0" y="12"/>
                    <a:pt x="0" y="12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1" y="8"/>
                    <a:pt x="2" y="8"/>
                  </a:cubicBezTo>
                  <a:cubicBezTo>
                    <a:pt x="3" y="8"/>
                    <a:pt x="4" y="9"/>
                    <a:pt x="4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7" y="6"/>
                    <a:pt x="18" y="3"/>
                    <a:pt x="19" y="0"/>
                  </a:cubicBezTo>
                  <a:close/>
                  <a:moveTo>
                    <a:pt x="0" y="46"/>
                  </a:moveTo>
                  <a:cubicBezTo>
                    <a:pt x="6" y="43"/>
                    <a:pt x="11" y="39"/>
                    <a:pt x="14" y="33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8" y="36"/>
                    <a:pt x="18" y="37"/>
                  </a:cubicBezTo>
                  <a:cubicBezTo>
                    <a:pt x="17" y="37"/>
                    <a:pt x="16" y="38"/>
                    <a:pt x="15" y="39"/>
                  </a:cubicBezTo>
                  <a:cubicBezTo>
                    <a:pt x="12" y="42"/>
                    <a:pt x="8" y="46"/>
                    <a:pt x="4" y="49"/>
                  </a:cubicBezTo>
                  <a:cubicBezTo>
                    <a:pt x="3" y="47"/>
                    <a:pt x="2" y="46"/>
                    <a:pt x="0" y="46"/>
                  </a:cubicBezTo>
                  <a:close/>
                  <a:moveTo>
                    <a:pt x="32" y="37"/>
                  </a:moveTo>
                  <a:cubicBezTo>
                    <a:pt x="34" y="34"/>
                    <a:pt x="34" y="34"/>
                    <a:pt x="34" y="34"/>
                  </a:cubicBezTo>
                  <a:cubicBezTo>
                    <a:pt x="39" y="37"/>
                    <a:pt x="44" y="41"/>
                    <a:pt x="48" y="45"/>
                  </a:cubicBezTo>
                  <a:cubicBezTo>
                    <a:pt x="46" y="48"/>
                    <a:pt x="46" y="48"/>
                    <a:pt x="46" y="48"/>
                  </a:cubicBezTo>
                  <a:cubicBezTo>
                    <a:pt x="41" y="44"/>
                    <a:pt x="37" y="40"/>
                    <a:pt x="32" y="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4" name="Freeform 23">
              <a:extLst>
                <a:ext uri="{FF2B5EF4-FFF2-40B4-BE49-F238E27FC236}">
                  <a16:creationId xmlns="" xmlns:a16="http://schemas.microsoft.com/office/drawing/2014/main" id="{ABA3F0EE-245A-C146-A3F3-8A7ACF402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2116"/>
              <a:ext cx="19" cy="97"/>
            </a:xfrm>
            <a:custGeom>
              <a:avLst/>
              <a:gdLst>
                <a:gd name="T0" fmla="*/ 0 w 10"/>
                <a:gd name="T1" fmla="*/ 0 h 50"/>
                <a:gd name="T2" fmla="*/ 4 w 10"/>
                <a:gd name="T3" fmla="*/ 0 h 50"/>
                <a:gd name="T4" fmla="*/ 10 w 10"/>
                <a:gd name="T5" fmla="*/ 25 h 50"/>
                <a:gd name="T6" fmla="*/ 4 w 10"/>
                <a:gd name="T7" fmla="*/ 50 h 50"/>
                <a:gd name="T8" fmla="*/ 0 w 10"/>
                <a:gd name="T9" fmla="*/ 50 h 50"/>
                <a:gd name="T10" fmla="*/ 6 w 10"/>
                <a:gd name="T11" fmla="*/ 25 h 50"/>
                <a:gd name="T12" fmla="*/ 0 w 10"/>
                <a:gd name="T1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0">
                  <a:moveTo>
                    <a:pt x="0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8" y="7"/>
                    <a:pt x="10" y="15"/>
                    <a:pt x="10" y="25"/>
                  </a:cubicBezTo>
                  <a:cubicBezTo>
                    <a:pt x="10" y="35"/>
                    <a:pt x="8" y="43"/>
                    <a:pt x="4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4" y="43"/>
                    <a:pt x="6" y="35"/>
                    <a:pt x="6" y="25"/>
                  </a:cubicBezTo>
                  <a:cubicBezTo>
                    <a:pt x="6" y="16"/>
                    <a:pt x="4" y="8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5" name="Freeform 24">
              <a:extLst>
                <a:ext uri="{FF2B5EF4-FFF2-40B4-BE49-F238E27FC236}">
                  <a16:creationId xmlns="" xmlns:a16="http://schemas.microsoft.com/office/drawing/2014/main" id="{A0137839-A350-124C-AE72-FAA8F6AC8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324"/>
              <a:ext cx="71" cy="75"/>
            </a:xfrm>
            <a:custGeom>
              <a:avLst/>
              <a:gdLst>
                <a:gd name="T0" fmla="*/ 35 w 37"/>
                <a:gd name="T1" fmla="*/ 0 h 39"/>
                <a:gd name="T2" fmla="*/ 36 w 37"/>
                <a:gd name="T3" fmla="*/ 13 h 39"/>
                <a:gd name="T4" fmla="*/ 35 w 37"/>
                <a:gd name="T5" fmla="*/ 13 h 39"/>
                <a:gd name="T6" fmla="*/ 30 w 37"/>
                <a:gd name="T7" fmla="*/ 5 h 39"/>
                <a:gd name="T8" fmla="*/ 21 w 37"/>
                <a:gd name="T9" fmla="*/ 2 h 39"/>
                <a:gd name="T10" fmla="*/ 14 w 37"/>
                <a:gd name="T11" fmla="*/ 4 h 39"/>
                <a:gd name="T12" fmla="*/ 9 w 37"/>
                <a:gd name="T13" fmla="*/ 10 h 39"/>
                <a:gd name="T14" fmla="*/ 7 w 37"/>
                <a:gd name="T15" fmla="*/ 20 h 39"/>
                <a:gd name="T16" fmla="*/ 9 w 37"/>
                <a:gd name="T17" fmla="*/ 29 h 39"/>
                <a:gd name="T18" fmla="*/ 14 w 37"/>
                <a:gd name="T19" fmla="*/ 35 h 39"/>
                <a:gd name="T20" fmla="*/ 22 w 37"/>
                <a:gd name="T21" fmla="*/ 37 h 39"/>
                <a:gd name="T22" fmla="*/ 29 w 37"/>
                <a:gd name="T23" fmla="*/ 35 h 39"/>
                <a:gd name="T24" fmla="*/ 36 w 37"/>
                <a:gd name="T25" fmla="*/ 29 h 39"/>
                <a:gd name="T26" fmla="*/ 37 w 37"/>
                <a:gd name="T27" fmla="*/ 30 h 39"/>
                <a:gd name="T28" fmla="*/ 30 w 37"/>
                <a:gd name="T29" fmla="*/ 37 h 39"/>
                <a:gd name="T30" fmla="*/ 20 w 37"/>
                <a:gd name="T31" fmla="*/ 39 h 39"/>
                <a:gd name="T32" fmla="*/ 4 w 37"/>
                <a:gd name="T33" fmla="*/ 32 h 39"/>
                <a:gd name="T34" fmla="*/ 0 w 37"/>
                <a:gd name="T35" fmla="*/ 20 h 39"/>
                <a:gd name="T36" fmla="*/ 3 w 37"/>
                <a:gd name="T37" fmla="*/ 10 h 39"/>
                <a:gd name="T38" fmla="*/ 10 w 37"/>
                <a:gd name="T39" fmla="*/ 3 h 39"/>
                <a:gd name="T40" fmla="*/ 21 w 37"/>
                <a:gd name="T41" fmla="*/ 0 h 39"/>
                <a:gd name="T42" fmla="*/ 30 w 37"/>
                <a:gd name="T43" fmla="*/ 2 h 39"/>
                <a:gd name="T44" fmla="*/ 31 w 37"/>
                <a:gd name="T45" fmla="*/ 3 h 39"/>
                <a:gd name="T46" fmla="*/ 33 w 37"/>
                <a:gd name="T47" fmla="*/ 2 h 39"/>
                <a:gd name="T48" fmla="*/ 34 w 37"/>
                <a:gd name="T49" fmla="*/ 0 h 39"/>
                <a:gd name="T50" fmla="*/ 35 w 37"/>
                <a:gd name="T5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7" h="39">
                  <a:moveTo>
                    <a:pt x="35" y="0"/>
                  </a:moveTo>
                  <a:cubicBezTo>
                    <a:pt x="36" y="13"/>
                    <a:pt x="36" y="13"/>
                    <a:pt x="36" y="13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9"/>
                    <a:pt x="32" y="6"/>
                    <a:pt x="30" y="5"/>
                  </a:cubicBezTo>
                  <a:cubicBezTo>
                    <a:pt x="27" y="3"/>
                    <a:pt x="25" y="2"/>
                    <a:pt x="21" y="2"/>
                  </a:cubicBezTo>
                  <a:cubicBezTo>
                    <a:pt x="19" y="2"/>
                    <a:pt x="16" y="3"/>
                    <a:pt x="14" y="4"/>
                  </a:cubicBezTo>
                  <a:cubicBezTo>
                    <a:pt x="12" y="5"/>
                    <a:pt x="10" y="7"/>
                    <a:pt x="9" y="10"/>
                  </a:cubicBezTo>
                  <a:cubicBezTo>
                    <a:pt x="7" y="13"/>
                    <a:pt x="7" y="16"/>
                    <a:pt x="7" y="20"/>
                  </a:cubicBezTo>
                  <a:cubicBezTo>
                    <a:pt x="7" y="24"/>
                    <a:pt x="7" y="27"/>
                    <a:pt x="9" y="29"/>
                  </a:cubicBezTo>
                  <a:cubicBezTo>
                    <a:pt x="10" y="32"/>
                    <a:pt x="12" y="33"/>
                    <a:pt x="14" y="35"/>
                  </a:cubicBezTo>
                  <a:cubicBezTo>
                    <a:pt x="16" y="36"/>
                    <a:pt x="19" y="37"/>
                    <a:pt x="22" y="37"/>
                  </a:cubicBezTo>
                  <a:cubicBezTo>
                    <a:pt x="25" y="37"/>
                    <a:pt x="27" y="36"/>
                    <a:pt x="29" y="35"/>
                  </a:cubicBezTo>
                  <a:cubicBezTo>
                    <a:pt x="31" y="34"/>
                    <a:pt x="34" y="32"/>
                    <a:pt x="36" y="29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5" y="33"/>
                    <a:pt x="32" y="35"/>
                    <a:pt x="30" y="37"/>
                  </a:cubicBezTo>
                  <a:cubicBezTo>
                    <a:pt x="27" y="38"/>
                    <a:pt x="24" y="39"/>
                    <a:pt x="20" y="39"/>
                  </a:cubicBezTo>
                  <a:cubicBezTo>
                    <a:pt x="13" y="39"/>
                    <a:pt x="8" y="37"/>
                    <a:pt x="4" y="32"/>
                  </a:cubicBezTo>
                  <a:cubicBezTo>
                    <a:pt x="1" y="29"/>
                    <a:pt x="0" y="25"/>
                    <a:pt x="0" y="20"/>
                  </a:cubicBezTo>
                  <a:cubicBezTo>
                    <a:pt x="0" y="17"/>
                    <a:pt x="1" y="13"/>
                    <a:pt x="3" y="10"/>
                  </a:cubicBezTo>
                  <a:cubicBezTo>
                    <a:pt x="4" y="7"/>
                    <a:pt x="7" y="5"/>
                    <a:pt x="10" y="3"/>
                  </a:cubicBezTo>
                  <a:cubicBezTo>
                    <a:pt x="13" y="1"/>
                    <a:pt x="17" y="0"/>
                    <a:pt x="21" y="0"/>
                  </a:cubicBezTo>
                  <a:cubicBezTo>
                    <a:pt x="24" y="0"/>
                    <a:pt x="27" y="1"/>
                    <a:pt x="30" y="2"/>
                  </a:cubicBezTo>
                  <a:cubicBezTo>
                    <a:pt x="30" y="3"/>
                    <a:pt x="31" y="3"/>
                    <a:pt x="31" y="3"/>
                  </a:cubicBezTo>
                  <a:cubicBezTo>
                    <a:pt x="32" y="3"/>
                    <a:pt x="32" y="3"/>
                    <a:pt x="33" y="2"/>
                  </a:cubicBezTo>
                  <a:cubicBezTo>
                    <a:pt x="33" y="2"/>
                    <a:pt x="34" y="1"/>
                    <a:pt x="34" y="0"/>
                  </a:cubicBezTo>
                  <a:lnTo>
                    <a:pt x="3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6" name="Freeform 25">
              <a:extLst>
                <a:ext uri="{FF2B5EF4-FFF2-40B4-BE49-F238E27FC236}">
                  <a16:creationId xmlns="" xmlns:a16="http://schemas.microsoft.com/office/drawing/2014/main" id="{5C18D007-F6BF-6A48-8B5B-2FBCAB80E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326"/>
              <a:ext cx="82" cy="71"/>
            </a:xfrm>
            <a:custGeom>
              <a:avLst/>
              <a:gdLst>
                <a:gd name="T0" fmla="*/ 12 w 43"/>
                <a:gd name="T1" fmla="*/ 17 h 37"/>
                <a:gd name="T2" fmla="*/ 31 w 43"/>
                <a:gd name="T3" fmla="*/ 17 h 37"/>
                <a:gd name="T4" fmla="*/ 31 w 43"/>
                <a:gd name="T5" fmla="*/ 7 h 37"/>
                <a:gd name="T6" fmla="*/ 31 w 43"/>
                <a:gd name="T7" fmla="*/ 3 h 37"/>
                <a:gd name="T8" fmla="*/ 30 w 43"/>
                <a:gd name="T9" fmla="*/ 2 h 37"/>
                <a:gd name="T10" fmla="*/ 27 w 43"/>
                <a:gd name="T11" fmla="*/ 1 h 37"/>
                <a:gd name="T12" fmla="*/ 25 w 43"/>
                <a:gd name="T13" fmla="*/ 1 h 37"/>
                <a:gd name="T14" fmla="*/ 25 w 43"/>
                <a:gd name="T15" fmla="*/ 0 h 37"/>
                <a:gd name="T16" fmla="*/ 43 w 43"/>
                <a:gd name="T17" fmla="*/ 0 h 37"/>
                <a:gd name="T18" fmla="*/ 43 w 43"/>
                <a:gd name="T19" fmla="*/ 1 h 37"/>
                <a:gd name="T20" fmla="*/ 42 w 43"/>
                <a:gd name="T21" fmla="*/ 1 h 37"/>
                <a:gd name="T22" fmla="*/ 39 w 43"/>
                <a:gd name="T23" fmla="*/ 2 h 37"/>
                <a:gd name="T24" fmla="*/ 37 w 43"/>
                <a:gd name="T25" fmla="*/ 3 h 37"/>
                <a:gd name="T26" fmla="*/ 37 w 43"/>
                <a:gd name="T27" fmla="*/ 7 h 37"/>
                <a:gd name="T28" fmla="*/ 37 w 43"/>
                <a:gd name="T29" fmla="*/ 31 h 37"/>
                <a:gd name="T30" fmla="*/ 37 w 43"/>
                <a:gd name="T31" fmla="*/ 34 h 37"/>
                <a:gd name="T32" fmla="*/ 39 w 43"/>
                <a:gd name="T33" fmla="*/ 36 h 37"/>
                <a:gd name="T34" fmla="*/ 42 w 43"/>
                <a:gd name="T35" fmla="*/ 36 h 37"/>
                <a:gd name="T36" fmla="*/ 43 w 43"/>
                <a:gd name="T37" fmla="*/ 36 h 37"/>
                <a:gd name="T38" fmla="*/ 43 w 43"/>
                <a:gd name="T39" fmla="*/ 37 h 37"/>
                <a:gd name="T40" fmla="*/ 25 w 43"/>
                <a:gd name="T41" fmla="*/ 37 h 37"/>
                <a:gd name="T42" fmla="*/ 25 w 43"/>
                <a:gd name="T43" fmla="*/ 36 h 37"/>
                <a:gd name="T44" fmla="*/ 27 w 43"/>
                <a:gd name="T45" fmla="*/ 36 h 37"/>
                <a:gd name="T46" fmla="*/ 31 w 43"/>
                <a:gd name="T47" fmla="*/ 35 h 37"/>
                <a:gd name="T48" fmla="*/ 31 w 43"/>
                <a:gd name="T49" fmla="*/ 31 h 37"/>
                <a:gd name="T50" fmla="*/ 31 w 43"/>
                <a:gd name="T51" fmla="*/ 19 h 37"/>
                <a:gd name="T52" fmla="*/ 12 w 43"/>
                <a:gd name="T53" fmla="*/ 19 h 37"/>
                <a:gd name="T54" fmla="*/ 12 w 43"/>
                <a:gd name="T55" fmla="*/ 31 h 37"/>
                <a:gd name="T56" fmla="*/ 13 w 43"/>
                <a:gd name="T57" fmla="*/ 34 h 37"/>
                <a:gd name="T58" fmla="*/ 14 w 43"/>
                <a:gd name="T59" fmla="*/ 36 h 37"/>
                <a:gd name="T60" fmla="*/ 17 w 43"/>
                <a:gd name="T61" fmla="*/ 36 h 37"/>
                <a:gd name="T62" fmla="*/ 18 w 43"/>
                <a:gd name="T63" fmla="*/ 36 h 37"/>
                <a:gd name="T64" fmla="*/ 18 w 43"/>
                <a:gd name="T65" fmla="*/ 37 h 37"/>
                <a:gd name="T66" fmla="*/ 0 w 43"/>
                <a:gd name="T67" fmla="*/ 37 h 37"/>
                <a:gd name="T68" fmla="*/ 0 w 43"/>
                <a:gd name="T69" fmla="*/ 36 h 37"/>
                <a:gd name="T70" fmla="*/ 2 w 43"/>
                <a:gd name="T71" fmla="*/ 36 h 37"/>
                <a:gd name="T72" fmla="*/ 6 w 43"/>
                <a:gd name="T73" fmla="*/ 35 h 37"/>
                <a:gd name="T74" fmla="*/ 6 w 43"/>
                <a:gd name="T75" fmla="*/ 31 h 37"/>
                <a:gd name="T76" fmla="*/ 6 w 43"/>
                <a:gd name="T77" fmla="*/ 7 h 37"/>
                <a:gd name="T78" fmla="*/ 6 w 43"/>
                <a:gd name="T79" fmla="*/ 3 h 37"/>
                <a:gd name="T80" fmla="*/ 5 w 43"/>
                <a:gd name="T81" fmla="*/ 2 h 37"/>
                <a:gd name="T82" fmla="*/ 2 w 43"/>
                <a:gd name="T83" fmla="*/ 1 h 37"/>
                <a:gd name="T84" fmla="*/ 0 w 43"/>
                <a:gd name="T85" fmla="*/ 1 h 37"/>
                <a:gd name="T86" fmla="*/ 0 w 43"/>
                <a:gd name="T87" fmla="*/ 0 h 37"/>
                <a:gd name="T88" fmla="*/ 18 w 43"/>
                <a:gd name="T89" fmla="*/ 0 h 37"/>
                <a:gd name="T90" fmla="*/ 18 w 43"/>
                <a:gd name="T91" fmla="*/ 1 h 37"/>
                <a:gd name="T92" fmla="*/ 17 w 43"/>
                <a:gd name="T93" fmla="*/ 1 h 37"/>
                <a:gd name="T94" fmla="*/ 14 w 43"/>
                <a:gd name="T95" fmla="*/ 2 h 37"/>
                <a:gd name="T96" fmla="*/ 13 w 43"/>
                <a:gd name="T97" fmla="*/ 3 h 37"/>
                <a:gd name="T98" fmla="*/ 12 w 43"/>
                <a:gd name="T99" fmla="*/ 7 h 37"/>
                <a:gd name="T100" fmla="*/ 12 w 43"/>
                <a:gd name="T101" fmla="*/ 1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3" h="37">
                  <a:moveTo>
                    <a:pt x="12" y="17"/>
                  </a:moveTo>
                  <a:cubicBezTo>
                    <a:pt x="31" y="17"/>
                    <a:pt x="31" y="17"/>
                    <a:pt x="31" y="17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1" y="5"/>
                    <a:pt x="31" y="3"/>
                    <a:pt x="31" y="3"/>
                  </a:cubicBezTo>
                  <a:cubicBezTo>
                    <a:pt x="31" y="2"/>
                    <a:pt x="30" y="2"/>
                    <a:pt x="30" y="2"/>
                  </a:cubicBezTo>
                  <a:cubicBezTo>
                    <a:pt x="29" y="1"/>
                    <a:pt x="28" y="1"/>
                    <a:pt x="27" y="1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1"/>
                    <a:pt x="40" y="1"/>
                    <a:pt x="39" y="2"/>
                  </a:cubicBezTo>
                  <a:cubicBezTo>
                    <a:pt x="38" y="2"/>
                    <a:pt x="38" y="2"/>
                    <a:pt x="37" y="3"/>
                  </a:cubicBezTo>
                  <a:cubicBezTo>
                    <a:pt x="37" y="4"/>
                    <a:pt x="37" y="5"/>
                    <a:pt x="37" y="7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7" y="33"/>
                    <a:pt x="37" y="34"/>
                    <a:pt x="37" y="34"/>
                  </a:cubicBezTo>
                  <a:cubicBezTo>
                    <a:pt x="38" y="35"/>
                    <a:pt x="38" y="35"/>
                    <a:pt x="39" y="36"/>
                  </a:cubicBezTo>
                  <a:cubicBezTo>
                    <a:pt x="40" y="36"/>
                    <a:pt x="41" y="36"/>
                    <a:pt x="42" y="36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5" y="36"/>
                    <a:pt x="25" y="36"/>
                    <a:pt x="25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9" y="36"/>
                    <a:pt x="30" y="36"/>
                    <a:pt x="31" y="35"/>
                  </a:cubicBezTo>
                  <a:cubicBezTo>
                    <a:pt x="31" y="34"/>
                    <a:pt x="31" y="33"/>
                    <a:pt x="31" y="31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3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6" y="36"/>
                    <a:pt x="17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3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5" y="1"/>
                    <a:pt x="14" y="2"/>
                  </a:cubicBezTo>
                  <a:cubicBezTo>
                    <a:pt x="13" y="2"/>
                    <a:pt x="13" y="2"/>
                    <a:pt x="13" y="3"/>
                  </a:cubicBezTo>
                  <a:cubicBezTo>
                    <a:pt x="12" y="4"/>
                    <a:pt x="12" y="5"/>
                    <a:pt x="12" y="7"/>
                  </a:cubicBezTo>
                  <a:lnTo>
                    <a:pt x="1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7" name="Freeform 26">
              <a:extLst>
                <a:ext uri="{FF2B5EF4-FFF2-40B4-BE49-F238E27FC236}">
                  <a16:creationId xmlns="" xmlns:a16="http://schemas.microsoft.com/office/drawing/2014/main" id="{7E130380-C7BA-D14B-93EF-0B6A892BD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5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4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3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3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5"/>
                    <a:pt x="13" y="35"/>
                    <a:pt x="13" y="36"/>
                  </a:cubicBezTo>
                  <a:cubicBezTo>
                    <a:pt x="14" y="36"/>
                    <a:pt x="15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8" name="Freeform 27">
              <a:extLst>
                <a:ext uri="{FF2B5EF4-FFF2-40B4-BE49-F238E27FC236}">
                  <a16:creationId xmlns="" xmlns:a16="http://schemas.microsoft.com/office/drawing/2014/main" id="{1F56ABA0-90A2-0740-809B-A09C7F067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2326"/>
              <a:ext cx="86" cy="73"/>
            </a:xfrm>
            <a:custGeom>
              <a:avLst/>
              <a:gdLst>
                <a:gd name="T0" fmla="*/ 0 w 45"/>
                <a:gd name="T1" fmla="*/ 0 h 38"/>
                <a:gd name="T2" fmla="*/ 11 w 45"/>
                <a:gd name="T3" fmla="*/ 0 h 38"/>
                <a:gd name="T4" fmla="*/ 36 w 45"/>
                <a:gd name="T5" fmla="*/ 28 h 38"/>
                <a:gd name="T6" fmla="*/ 36 w 45"/>
                <a:gd name="T7" fmla="*/ 6 h 38"/>
                <a:gd name="T8" fmla="*/ 35 w 45"/>
                <a:gd name="T9" fmla="*/ 2 h 38"/>
                <a:gd name="T10" fmla="*/ 32 w 45"/>
                <a:gd name="T11" fmla="*/ 1 h 38"/>
                <a:gd name="T12" fmla="*/ 30 w 45"/>
                <a:gd name="T13" fmla="*/ 1 h 38"/>
                <a:gd name="T14" fmla="*/ 30 w 45"/>
                <a:gd name="T15" fmla="*/ 0 h 38"/>
                <a:gd name="T16" fmla="*/ 45 w 45"/>
                <a:gd name="T17" fmla="*/ 0 h 38"/>
                <a:gd name="T18" fmla="*/ 45 w 45"/>
                <a:gd name="T19" fmla="*/ 1 h 38"/>
                <a:gd name="T20" fmla="*/ 43 w 45"/>
                <a:gd name="T21" fmla="*/ 1 h 38"/>
                <a:gd name="T22" fmla="*/ 39 w 45"/>
                <a:gd name="T23" fmla="*/ 2 h 38"/>
                <a:gd name="T24" fmla="*/ 39 w 45"/>
                <a:gd name="T25" fmla="*/ 6 h 38"/>
                <a:gd name="T26" fmla="*/ 39 w 45"/>
                <a:gd name="T27" fmla="*/ 38 h 38"/>
                <a:gd name="T28" fmla="*/ 38 w 45"/>
                <a:gd name="T29" fmla="*/ 38 h 38"/>
                <a:gd name="T30" fmla="*/ 11 w 45"/>
                <a:gd name="T31" fmla="*/ 8 h 38"/>
                <a:gd name="T32" fmla="*/ 11 w 45"/>
                <a:gd name="T33" fmla="*/ 31 h 38"/>
                <a:gd name="T34" fmla="*/ 11 w 45"/>
                <a:gd name="T35" fmla="*/ 35 h 38"/>
                <a:gd name="T36" fmla="*/ 15 w 45"/>
                <a:gd name="T37" fmla="*/ 36 h 38"/>
                <a:gd name="T38" fmla="*/ 16 w 45"/>
                <a:gd name="T39" fmla="*/ 36 h 38"/>
                <a:gd name="T40" fmla="*/ 16 w 45"/>
                <a:gd name="T41" fmla="*/ 37 h 38"/>
                <a:gd name="T42" fmla="*/ 2 w 45"/>
                <a:gd name="T43" fmla="*/ 37 h 38"/>
                <a:gd name="T44" fmla="*/ 2 w 45"/>
                <a:gd name="T45" fmla="*/ 36 h 38"/>
                <a:gd name="T46" fmla="*/ 3 w 45"/>
                <a:gd name="T47" fmla="*/ 36 h 38"/>
                <a:gd name="T48" fmla="*/ 7 w 45"/>
                <a:gd name="T49" fmla="*/ 35 h 38"/>
                <a:gd name="T50" fmla="*/ 8 w 45"/>
                <a:gd name="T51" fmla="*/ 31 h 38"/>
                <a:gd name="T52" fmla="*/ 8 w 45"/>
                <a:gd name="T53" fmla="*/ 5 h 38"/>
                <a:gd name="T54" fmla="*/ 5 w 45"/>
                <a:gd name="T55" fmla="*/ 2 h 38"/>
                <a:gd name="T56" fmla="*/ 2 w 45"/>
                <a:gd name="T57" fmla="*/ 1 h 38"/>
                <a:gd name="T58" fmla="*/ 0 w 45"/>
                <a:gd name="T59" fmla="*/ 1 h 38"/>
                <a:gd name="T60" fmla="*/ 0 w 45"/>
                <a:gd name="T6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" h="38">
                  <a:moveTo>
                    <a:pt x="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4"/>
                    <a:pt x="36" y="3"/>
                    <a:pt x="35" y="2"/>
                  </a:cubicBezTo>
                  <a:cubicBezTo>
                    <a:pt x="34" y="1"/>
                    <a:pt x="33" y="1"/>
                    <a:pt x="32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1" y="1"/>
                    <a:pt x="40" y="2"/>
                    <a:pt x="39" y="2"/>
                  </a:cubicBezTo>
                  <a:cubicBezTo>
                    <a:pt x="39" y="3"/>
                    <a:pt x="39" y="4"/>
                    <a:pt x="39" y="6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1" y="35"/>
                    <a:pt x="11" y="35"/>
                  </a:cubicBezTo>
                  <a:cubicBezTo>
                    <a:pt x="12" y="36"/>
                    <a:pt x="13" y="36"/>
                    <a:pt x="15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5" y="36"/>
                    <a:pt x="6" y="36"/>
                    <a:pt x="7" y="35"/>
                  </a:cubicBezTo>
                  <a:cubicBezTo>
                    <a:pt x="8" y="34"/>
                    <a:pt x="8" y="33"/>
                    <a:pt x="8" y="3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4" y="2"/>
                    <a:pt x="4" y="2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9" name="Freeform 28">
              <a:extLst>
                <a:ext uri="{FF2B5EF4-FFF2-40B4-BE49-F238E27FC236}">
                  <a16:creationId xmlns="" xmlns:a16="http://schemas.microsoft.com/office/drawing/2014/main" id="{E5FB3D25-D289-8A43-9EA4-A63BBD4769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38" y="2324"/>
              <a:ext cx="84" cy="73"/>
            </a:xfrm>
            <a:custGeom>
              <a:avLst/>
              <a:gdLst>
                <a:gd name="T0" fmla="*/ 28 w 44"/>
                <a:gd name="T1" fmla="*/ 26 h 38"/>
                <a:gd name="T2" fmla="*/ 12 w 44"/>
                <a:gd name="T3" fmla="*/ 26 h 38"/>
                <a:gd name="T4" fmla="*/ 9 w 44"/>
                <a:gd name="T5" fmla="*/ 32 h 38"/>
                <a:gd name="T6" fmla="*/ 8 w 44"/>
                <a:gd name="T7" fmla="*/ 35 h 38"/>
                <a:gd name="T8" fmla="*/ 9 w 44"/>
                <a:gd name="T9" fmla="*/ 37 h 38"/>
                <a:gd name="T10" fmla="*/ 13 w 44"/>
                <a:gd name="T11" fmla="*/ 37 h 38"/>
                <a:gd name="T12" fmla="*/ 13 w 44"/>
                <a:gd name="T13" fmla="*/ 38 h 38"/>
                <a:gd name="T14" fmla="*/ 0 w 44"/>
                <a:gd name="T15" fmla="*/ 38 h 38"/>
                <a:gd name="T16" fmla="*/ 0 w 44"/>
                <a:gd name="T17" fmla="*/ 37 h 38"/>
                <a:gd name="T18" fmla="*/ 4 w 44"/>
                <a:gd name="T19" fmla="*/ 36 h 38"/>
                <a:gd name="T20" fmla="*/ 7 w 44"/>
                <a:gd name="T21" fmla="*/ 31 h 38"/>
                <a:gd name="T22" fmla="*/ 22 w 44"/>
                <a:gd name="T23" fmla="*/ 0 h 38"/>
                <a:gd name="T24" fmla="*/ 23 w 44"/>
                <a:gd name="T25" fmla="*/ 0 h 38"/>
                <a:gd name="T26" fmla="*/ 37 w 44"/>
                <a:gd name="T27" fmla="*/ 31 h 38"/>
                <a:gd name="T28" fmla="*/ 40 w 44"/>
                <a:gd name="T29" fmla="*/ 36 h 38"/>
                <a:gd name="T30" fmla="*/ 44 w 44"/>
                <a:gd name="T31" fmla="*/ 37 h 38"/>
                <a:gd name="T32" fmla="*/ 44 w 44"/>
                <a:gd name="T33" fmla="*/ 38 h 38"/>
                <a:gd name="T34" fmla="*/ 28 w 44"/>
                <a:gd name="T35" fmla="*/ 38 h 38"/>
                <a:gd name="T36" fmla="*/ 28 w 44"/>
                <a:gd name="T37" fmla="*/ 37 h 38"/>
                <a:gd name="T38" fmla="*/ 31 w 44"/>
                <a:gd name="T39" fmla="*/ 37 h 38"/>
                <a:gd name="T40" fmla="*/ 32 w 44"/>
                <a:gd name="T41" fmla="*/ 35 h 38"/>
                <a:gd name="T42" fmla="*/ 31 w 44"/>
                <a:gd name="T43" fmla="*/ 31 h 38"/>
                <a:gd name="T44" fmla="*/ 28 w 44"/>
                <a:gd name="T45" fmla="*/ 26 h 38"/>
                <a:gd name="T46" fmla="*/ 27 w 44"/>
                <a:gd name="T47" fmla="*/ 24 h 38"/>
                <a:gd name="T48" fmla="*/ 20 w 44"/>
                <a:gd name="T49" fmla="*/ 9 h 38"/>
                <a:gd name="T50" fmla="*/ 13 w 44"/>
                <a:gd name="T51" fmla="*/ 24 h 38"/>
                <a:gd name="T52" fmla="*/ 27 w 44"/>
                <a:gd name="T53" fmla="*/ 2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4" h="38">
                  <a:moveTo>
                    <a:pt x="28" y="26"/>
                  </a:moveTo>
                  <a:cubicBezTo>
                    <a:pt x="12" y="26"/>
                    <a:pt x="12" y="26"/>
                    <a:pt x="12" y="26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9" y="33"/>
                    <a:pt x="8" y="34"/>
                    <a:pt x="8" y="35"/>
                  </a:cubicBezTo>
                  <a:cubicBezTo>
                    <a:pt x="8" y="36"/>
                    <a:pt x="9" y="36"/>
                    <a:pt x="9" y="37"/>
                  </a:cubicBezTo>
                  <a:cubicBezTo>
                    <a:pt x="10" y="37"/>
                    <a:pt x="11" y="37"/>
                    <a:pt x="13" y="37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2" y="37"/>
                    <a:pt x="3" y="37"/>
                    <a:pt x="4" y="36"/>
                  </a:cubicBezTo>
                  <a:cubicBezTo>
                    <a:pt x="5" y="35"/>
                    <a:pt x="6" y="34"/>
                    <a:pt x="7" y="3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8" y="34"/>
                    <a:pt x="39" y="35"/>
                    <a:pt x="40" y="36"/>
                  </a:cubicBezTo>
                  <a:cubicBezTo>
                    <a:pt x="41" y="37"/>
                    <a:pt x="42" y="37"/>
                    <a:pt x="44" y="37"/>
                  </a:cubicBezTo>
                  <a:cubicBezTo>
                    <a:pt x="44" y="38"/>
                    <a:pt x="44" y="38"/>
                    <a:pt x="44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29" y="37"/>
                    <a:pt x="31" y="37"/>
                    <a:pt x="31" y="37"/>
                  </a:cubicBezTo>
                  <a:cubicBezTo>
                    <a:pt x="32" y="36"/>
                    <a:pt x="32" y="36"/>
                    <a:pt x="32" y="35"/>
                  </a:cubicBezTo>
                  <a:cubicBezTo>
                    <a:pt x="32" y="34"/>
                    <a:pt x="32" y="33"/>
                    <a:pt x="31" y="31"/>
                  </a:cubicBezTo>
                  <a:lnTo>
                    <a:pt x="28" y="26"/>
                  </a:lnTo>
                  <a:close/>
                  <a:moveTo>
                    <a:pt x="27" y="24"/>
                  </a:moveTo>
                  <a:cubicBezTo>
                    <a:pt x="20" y="9"/>
                    <a:pt x="20" y="9"/>
                    <a:pt x="20" y="9"/>
                  </a:cubicBezTo>
                  <a:cubicBezTo>
                    <a:pt x="13" y="24"/>
                    <a:pt x="13" y="24"/>
                    <a:pt x="13" y="24"/>
                  </a:cubicBezTo>
                  <a:lnTo>
                    <a:pt x="27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0" name="Freeform 29">
              <a:extLst>
                <a:ext uri="{FF2B5EF4-FFF2-40B4-BE49-F238E27FC236}">
                  <a16:creationId xmlns="" xmlns:a16="http://schemas.microsoft.com/office/drawing/2014/main" id="{3F216B4F-5188-C147-8D99-2581BE1B1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326"/>
              <a:ext cx="84" cy="73"/>
            </a:xfrm>
            <a:custGeom>
              <a:avLst/>
              <a:gdLst>
                <a:gd name="T0" fmla="*/ 29 w 44"/>
                <a:gd name="T1" fmla="*/ 1 h 38"/>
                <a:gd name="T2" fmla="*/ 29 w 44"/>
                <a:gd name="T3" fmla="*/ 0 h 38"/>
                <a:gd name="T4" fmla="*/ 44 w 44"/>
                <a:gd name="T5" fmla="*/ 0 h 38"/>
                <a:gd name="T6" fmla="*/ 44 w 44"/>
                <a:gd name="T7" fmla="*/ 1 h 38"/>
                <a:gd name="T8" fmla="*/ 42 w 44"/>
                <a:gd name="T9" fmla="*/ 1 h 38"/>
                <a:gd name="T10" fmla="*/ 38 w 44"/>
                <a:gd name="T11" fmla="*/ 3 h 38"/>
                <a:gd name="T12" fmla="*/ 38 w 44"/>
                <a:gd name="T13" fmla="*/ 7 h 38"/>
                <a:gd name="T14" fmla="*/ 38 w 44"/>
                <a:gd name="T15" fmla="*/ 22 h 38"/>
                <a:gd name="T16" fmla="*/ 36 w 44"/>
                <a:gd name="T17" fmla="*/ 31 h 38"/>
                <a:gd name="T18" fmla="*/ 32 w 44"/>
                <a:gd name="T19" fmla="*/ 36 h 38"/>
                <a:gd name="T20" fmla="*/ 22 w 44"/>
                <a:gd name="T21" fmla="*/ 38 h 38"/>
                <a:gd name="T22" fmla="*/ 12 w 44"/>
                <a:gd name="T23" fmla="*/ 36 h 38"/>
                <a:gd name="T24" fmla="*/ 7 w 44"/>
                <a:gd name="T25" fmla="*/ 30 h 38"/>
                <a:gd name="T26" fmla="*/ 6 w 44"/>
                <a:gd name="T27" fmla="*/ 21 h 38"/>
                <a:gd name="T28" fmla="*/ 6 w 44"/>
                <a:gd name="T29" fmla="*/ 7 h 38"/>
                <a:gd name="T30" fmla="*/ 5 w 44"/>
                <a:gd name="T31" fmla="*/ 2 h 38"/>
                <a:gd name="T32" fmla="*/ 1 w 44"/>
                <a:gd name="T33" fmla="*/ 1 h 38"/>
                <a:gd name="T34" fmla="*/ 0 w 44"/>
                <a:gd name="T35" fmla="*/ 1 h 38"/>
                <a:gd name="T36" fmla="*/ 0 w 44"/>
                <a:gd name="T37" fmla="*/ 0 h 38"/>
                <a:gd name="T38" fmla="*/ 18 w 44"/>
                <a:gd name="T39" fmla="*/ 0 h 38"/>
                <a:gd name="T40" fmla="*/ 18 w 44"/>
                <a:gd name="T41" fmla="*/ 1 h 38"/>
                <a:gd name="T42" fmla="*/ 16 w 44"/>
                <a:gd name="T43" fmla="*/ 1 h 38"/>
                <a:gd name="T44" fmla="*/ 12 w 44"/>
                <a:gd name="T45" fmla="*/ 3 h 38"/>
                <a:gd name="T46" fmla="*/ 12 w 44"/>
                <a:gd name="T47" fmla="*/ 7 h 38"/>
                <a:gd name="T48" fmla="*/ 12 w 44"/>
                <a:gd name="T49" fmla="*/ 23 h 38"/>
                <a:gd name="T50" fmla="*/ 12 w 44"/>
                <a:gd name="T51" fmla="*/ 28 h 38"/>
                <a:gd name="T52" fmla="*/ 14 w 44"/>
                <a:gd name="T53" fmla="*/ 32 h 38"/>
                <a:gd name="T54" fmla="*/ 17 w 44"/>
                <a:gd name="T55" fmla="*/ 35 h 38"/>
                <a:gd name="T56" fmla="*/ 22 w 44"/>
                <a:gd name="T57" fmla="*/ 36 h 38"/>
                <a:gd name="T58" fmla="*/ 29 w 44"/>
                <a:gd name="T59" fmla="*/ 34 h 38"/>
                <a:gd name="T60" fmla="*/ 34 w 44"/>
                <a:gd name="T61" fmla="*/ 30 h 38"/>
                <a:gd name="T62" fmla="*/ 35 w 44"/>
                <a:gd name="T63" fmla="*/ 22 h 38"/>
                <a:gd name="T64" fmla="*/ 35 w 44"/>
                <a:gd name="T65" fmla="*/ 7 h 38"/>
                <a:gd name="T66" fmla="*/ 34 w 44"/>
                <a:gd name="T67" fmla="*/ 2 h 38"/>
                <a:gd name="T68" fmla="*/ 31 w 44"/>
                <a:gd name="T69" fmla="*/ 1 h 38"/>
                <a:gd name="T70" fmla="*/ 29 w 44"/>
                <a:gd name="T71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38">
                  <a:moveTo>
                    <a:pt x="29" y="1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0" y="1"/>
                    <a:pt x="39" y="2"/>
                    <a:pt x="38" y="3"/>
                  </a:cubicBezTo>
                  <a:cubicBezTo>
                    <a:pt x="38" y="3"/>
                    <a:pt x="38" y="5"/>
                    <a:pt x="38" y="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6"/>
                    <a:pt x="37" y="29"/>
                    <a:pt x="36" y="31"/>
                  </a:cubicBezTo>
                  <a:cubicBezTo>
                    <a:pt x="36" y="33"/>
                    <a:pt x="34" y="34"/>
                    <a:pt x="32" y="36"/>
                  </a:cubicBezTo>
                  <a:cubicBezTo>
                    <a:pt x="29" y="37"/>
                    <a:pt x="26" y="38"/>
                    <a:pt x="22" y="38"/>
                  </a:cubicBezTo>
                  <a:cubicBezTo>
                    <a:pt x="17" y="38"/>
                    <a:pt x="14" y="37"/>
                    <a:pt x="12" y="36"/>
                  </a:cubicBezTo>
                  <a:cubicBezTo>
                    <a:pt x="9" y="35"/>
                    <a:pt x="8" y="33"/>
                    <a:pt x="7" y="30"/>
                  </a:cubicBezTo>
                  <a:cubicBezTo>
                    <a:pt x="6" y="29"/>
                    <a:pt x="6" y="26"/>
                    <a:pt x="6" y="2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4" y="1"/>
                    <a:pt x="13" y="2"/>
                    <a:pt x="12" y="3"/>
                  </a:cubicBezTo>
                  <a:cubicBezTo>
                    <a:pt x="12" y="3"/>
                    <a:pt x="12" y="5"/>
                    <a:pt x="12" y="7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6"/>
                    <a:pt x="12" y="28"/>
                  </a:cubicBezTo>
                  <a:cubicBezTo>
                    <a:pt x="12" y="30"/>
                    <a:pt x="13" y="31"/>
                    <a:pt x="14" y="32"/>
                  </a:cubicBezTo>
                  <a:cubicBezTo>
                    <a:pt x="14" y="33"/>
                    <a:pt x="15" y="34"/>
                    <a:pt x="17" y="35"/>
                  </a:cubicBezTo>
                  <a:cubicBezTo>
                    <a:pt x="18" y="35"/>
                    <a:pt x="20" y="36"/>
                    <a:pt x="22" y="36"/>
                  </a:cubicBezTo>
                  <a:cubicBezTo>
                    <a:pt x="25" y="36"/>
                    <a:pt x="27" y="35"/>
                    <a:pt x="29" y="34"/>
                  </a:cubicBezTo>
                  <a:cubicBezTo>
                    <a:pt x="32" y="33"/>
                    <a:pt x="33" y="32"/>
                    <a:pt x="34" y="30"/>
                  </a:cubicBezTo>
                  <a:cubicBezTo>
                    <a:pt x="35" y="28"/>
                    <a:pt x="35" y="26"/>
                    <a:pt x="35" y="22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4"/>
                    <a:pt x="35" y="3"/>
                    <a:pt x="34" y="2"/>
                  </a:cubicBezTo>
                  <a:cubicBezTo>
                    <a:pt x="33" y="1"/>
                    <a:pt x="32" y="1"/>
                    <a:pt x="31" y="1"/>
                  </a:cubicBezTo>
                  <a:lnTo>
                    <a:pt x="2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1" name="Freeform 30">
              <a:extLst>
                <a:ext uri="{FF2B5EF4-FFF2-40B4-BE49-F238E27FC236}">
                  <a16:creationId xmlns="" xmlns:a16="http://schemas.microsoft.com/office/drawing/2014/main" id="{6DF32DFD-B761-3D42-8A90-FDDD19301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2326"/>
              <a:ext cx="85" cy="73"/>
            </a:xfrm>
            <a:custGeom>
              <a:avLst/>
              <a:gdLst>
                <a:gd name="T0" fmla="*/ 0 w 45"/>
                <a:gd name="T1" fmla="*/ 0 h 38"/>
                <a:gd name="T2" fmla="*/ 11 w 45"/>
                <a:gd name="T3" fmla="*/ 0 h 38"/>
                <a:gd name="T4" fmla="*/ 36 w 45"/>
                <a:gd name="T5" fmla="*/ 28 h 38"/>
                <a:gd name="T6" fmla="*/ 36 w 45"/>
                <a:gd name="T7" fmla="*/ 6 h 38"/>
                <a:gd name="T8" fmla="*/ 35 w 45"/>
                <a:gd name="T9" fmla="*/ 2 h 38"/>
                <a:gd name="T10" fmla="*/ 32 w 45"/>
                <a:gd name="T11" fmla="*/ 1 h 38"/>
                <a:gd name="T12" fmla="*/ 30 w 45"/>
                <a:gd name="T13" fmla="*/ 1 h 38"/>
                <a:gd name="T14" fmla="*/ 30 w 45"/>
                <a:gd name="T15" fmla="*/ 0 h 38"/>
                <a:gd name="T16" fmla="*/ 45 w 45"/>
                <a:gd name="T17" fmla="*/ 0 h 38"/>
                <a:gd name="T18" fmla="*/ 45 w 45"/>
                <a:gd name="T19" fmla="*/ 1 h 38"/>
                <a:gd name="T20" fmla="*/ 43 w 45"/>
                <a:gd name="T21" fmla="*/ 1 h 38"/>
                <a:gd name="T22" fmla="*/ 39 w 45"/>
                <a:gd name="T23" fmla="*/ 2 h 38"/>
                <a:gd name="T24" fmla="*/ 39 w 45"/>
                <a:gd name="T25" fmla="*/ 6 h 38"/>
                <a:gd name="T26" fmla="*/ 39 w 45"/>
                <a:gd name="T27" fmla="*/ 38 h 38"/>
                <a:gd name="T28" fmla="*/ 38 w 45"/>
                <a:gd name="T29" fmla="*/ 38 h 38"/>
                <a:gd name="T30" fmla="*/ 10 w 45"/>
                <a:gd name="T31" fmla="*/ 8 h 38"/>
                <a:gd name="T32" fmla="*/ 10 w 45"/>
                <a:gd name="T33" fmla="*/ 31 h 38"/>
                <a:gd name="T34" fmla="*/ 11 w 45"/>
                <a:gd name="T35" fmla="*/ 35 h 38"/>
                <a:gd name="T36" fmla="*/ 15 w 45"/>
                <a:gd name="T37" fmla="*/ 36 h 38"/>
                <a:gd name="T38" fmla="*/ 16 w 45"/>
                <a:gd name="T39" fmla="*/ 36 h 38"/>
                <a:gd name="T40" fmla="*/ 16 w 45"/>
                <a:gd name="T41" fmla="*/ 37 h 38"/>
                <a:gd name="T42" fmla="*/ 2 w 45"/>
                <a:gd name="T43" fmla="*/ 37 h 38"/>
                <a:gd name="T44" fmla="*/ 2 w 45"/>
                <a:gd name="T45" fmla="*/ 36 h 38"/>
                <a:gd name="T46" fmla="*/ 3 w 45"/>
                <a:gd name="T47" fmla="*/ 36 h 38"/>
                <a:gd name="T48" fmla="*/ 7 w 45"/>
                <a:gd name="T49" fmla="*/ 35 h 38"/>
                <a:gd name="T50" fmla="*/ 8 w 45"/>
                <a:gd name="T51" fmla="*/ 31 h 38"/>
                <a:gd name="T52" fmla="*/ 8 w 45"/>
                <a:gd name="T53" fmla="*/ 5 h 38"/>
                <a:gd name="T54" fmla="*/ 5 w 45"/>
                <a:gd name="T55" fmla="*/ 2 h 38"/>
                <a:gd name="T56" fmla="*/ 2 w 45"/>
                <a:gd name="T57" fmla="*/ 1 h 38"/>
                <a:gd name="T58" fmla="*/ 0 w 45"/>
                <a:gd name="T59" fmla="*/ 1 h 38"/>
                <a:gd name="T60" fmla="*/ 0 w 45"/>
                <a:gd name="T6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" h="38">
                  <a:moveTo>
                    <a:pt x="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4"/>
                    <a:pt x="36" y="3"/>
                    <a:pt x="35" y="2"/>
                  </a:cubicBezTo>
                  <a:cubicBezTo>
                    <a:pt x="34" y="1"/>
                    <a:pt x="33" y="1"/>
                    <a:pt x="32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1" y="1"/>
                    <a:pt x="40" y="2"/>
                    <a:pt x="39" y="2"/>
                  </a:cubicBezTo>
                  <a:cubicBezTo>
                    <a:pt x="39" y="3"/>
                    <a:pt x="39" y="4"/>
                    <a:pt x="39" y="6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3"/>
                    <a:pt x="11" y="35"/>
                    <a:pt x="11" y="35"/>
                  </a:cubicBezTo>
                  <a:cubicBezTo>
                    <a:pt x="12" y="36"/>
                    <a:pt x="13" y="36"/>
                    <a:pt x="15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5" y="36"/>
                    <a:pt x="6" y="36"/>
                    <a:pt x="7" y="35"/>
                  </a:cubicBezTo>
                  <a:cubicBezTo>
                    <a:pt x="8" y="34"/>
                    <a:pt x="8" y="33"/>
                    <a:pt x="8" y="3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4" y="2"/>
                    <a:pt x="4" y="2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2" name="Freeform 31">
              <a:extLst>
                <a:ext uri="{FF2B5EF4-FFF2-40B4-BE49-F238E27FC236}">
                  <a16:creationId xmlns="" xmlns:a16="http://schemas.microsoft.com/office/drawing/2014/main" id="{9C19B958-2D3A-EF44-98CC-FED968968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5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5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4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5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3" name="Freeform 32">
              <a:extLst>
                <a:ext uri="{FF2B5EF4-FFF2-40B4-BE49-F238E27FC236}">
                  <a16:creationId xmlns="" xmlns:a16="http://schemas.microsoft.com/office/drawing/2014/main" id="{2852C183-DDCA-5A4F-B6B1-A1EC171C9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2326"/>
              <a:ext cx="84" cy="73"/>
            </a:xfrm>
            <a:custGeom>
              <a:avLst/>
              <a:gdLst>
                <a:gd name="T0" fmla="*/ 44 w 44"/>
                <a:gd name="T1" fmla="*/ 0 h 38"/>
                <a:gd name="T2" fmla="*/ 44 w 44"/>
                <a:gd name="T3" fmla="*/ 1 h 38"/>
                <a:gd name="T4" fmla="*/ 41 w 44"/>
                <a:gd name="T5" fmla="*/ 2 h 38"/>
                <a:gd name="T6" fmla="*/ 38 w 44"/>
                <a:gd name="T7" fmla="*/ 6 h 38"/>
                <a:gd name="T8" fmla="*/ 23 w 44"/>
                <a:gd name="T9" fmla="*/ 38 h 38"/>
                <a:gd name="T10" fmla="*/ 22 w 44"/>
                <a:gd name="T11" fmla="*/ 38 h 38"/>
                <a:gd name="T12" fmla="*/ 7 w 44"/>
                <a:gd name="T13" fmla="*/ 6 h 38"/>
                <a:gd name="T14" fmla="*/ 5 w 44"/>
                <a:gd name="T15" fmla="*/ 3 h 38"/>
                <a:gd name="T16" fmla="*/ 3 w 44"/>
                <a:gd name="T17" fmla="*/ 2 h 38"/>
                <a:gd name="T18" fmla="*/ 0 w 44"/>
                <a:gd name="T19" fmla="*/ 1 h 38"/>
                <a:gd name="T20" fmla="*/ 0 w 44"/>
                <a:gd name="T21" fmla="*/ 0 h 38"/>
                <a:gd name="T22" fmla="*/ 17 w 44"/>
                <a:gd name="T23" fmla="*/ 0 h 38"/>
                <a:gd name="T24" fmla="*/ 17 w 44"/>
                <a:gd name="T25" fmla="*/ 1 h 38"/>
                <a:gd name="T26" fmla="*/ 13 w 44"/>
                <a:gd name="T27" fmla="*/ 2 h 38"/>
                <a:gd name="T28" fmla="*/ 13 w 44"/>
                <a:gd name="T29" fmla="*/ 4 h 38"/>
                <a:gd name="T30" fmla="*/ 14 w 44"/>
                <a:gd name="T31" fmla="*/ 8 h 38"/>
                <a:gd name="T32" fmla="*/ 24 w 44"/>
                <a:gd name="T33" fmla="*/ 30 h 38"/>
                <a:gd name="T34" fmla="*/ 34 w 44"/>
                <a:gd name="T35" fmla="*/ 8 h 38"/>
                <a:gd name="T36" fmla="*/ 36 w 44"/>
                <a:gd name="T37" fmla="*/ 4 h 38"/>
                <a:gd name="T38" fmla="*/ 35 w 44"/>
                <a:gd name="T39" fmla="*/ 2 h 38"/>
                <a:gd name="T40" fmla="*/ 32 w 44"/>
                <a:gd name="T41" fmla="*/ 1 h 38"/>
                <a:gd name="T42" fmla="*/ 31 w 44"/>
                <a:gd name="T43" fmla="*/ 1 h 38"/>
                <a:gd name="T44" fmla="*/ 31 w 44"/>
                <a:gd name="T45" fmla="*/ 0 h 38"/>
                <a:gd name="T46" fmla="*/ 44 w 44"/>
                <a:gd name="T4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4" h="38">
                  <a:moveTo>
                    <a:pt x="44" y="0"/>
                  </a:move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1" y="2"/>
                    <a:pt x="41" y="2"/>
                  </a:cubicBezTo>
                  <a:cubicBezTo>
                    <a:pt x="39" y="3"/>
                    <a:pt x="39" y="5"/>
                    <a:pt x="38" y="6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4"/>
                    <a:pt x="5" y="3"/>
                    <a:pt x="5" y="3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3" y="1"/>
                    <a:pt x="2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3" y="2"/>
                    <a:pt x="13" y="3"/>
                    <a:pt x="13" y="4"/>
                  </a:cubicBezTo>
                  <a:cubicBezTo>
                    <a:pt x="13" y="4"/>
                    <a:pt x="13" y="6"/>
                    <a:pt x="14" y="8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5" y="6"/>
                    <a:pt x="36" y="5"/>
                    <a:pt x="36" y="4"/>
                  </a:cubicBezTo>
                  <a:cubicBezTo>
                    <a:pt x="36" y="3"/>
                    <a:pt x="35" y="3"/>
                    <a:pt x="35" y="2"/>
                  </a:cubicBezTo>
                  <a:cubicBezTo>
                    <a:pt x="34" y="2"/>
                    <a:pt x="33" y="1"/>
                    <a:pt x="32" y="1"/>
                  </a:cubicBezTo>
                  <a:cubicBezTo>
                    <a:pt x="32" y="1"/>
                    <a:pt x="31" y="1"/>
                    <a:pt x="31" y="1"/>
                  </a:cubicBezTo>
                  <a:cubicBezTo>
                    <a:pt x="31" y="0"/>
                    <a:pt x="31" y="0"/>
                    <a:pt x="31" y="0"/>
                  </a:cubicBezTo>
                  <a:lnTo>
                    <a:pt x="4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4" name="Freeform 33">
              <a:extLst>
                <a:ext uri="{FF2B5EF4-FFF2-40B4-BE49-F238E27FC236}">
                  <a16:creationId xmlns="" xmlns:a16="http://schemas.microsoft.com/office/drawing/2014/main" id="{92FCCBFD-2472-CF42-A05D-D08564A99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326"/>
              <a:ext cx="66" cy="71"/>
            </a:xfrm>
            <a:custGeom>
              <a:avLst/>
              <a:gdLst>
                <a:gd name="T0" fmla="*/ 12 w 35"/>
                <a:gd name="T1" fmla="*/ 2 h 37"/>
                <a:gd name="T2" fmla="*/ 12 w 35"/>
                <a:gd name="T3" fmla="*/ 17 h 37"/>
                <a:gd name="T4" fmla="*/ 21 w 35"/>
                <a:gd name="T5" fmla="*/ 17 h 37"/>
                <a:gd name="T6" fmla="*/ 26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7 w 35"/>
                <a:gd name="T17" fmla="*/ 21 h 37"/>
                <a:gd name="T18" fmla="*/ 25 w 35"/>
                <a:gd name="T19" fmla="*/ 19 h 37"/>
                <a:gd name="T20" fmla="*/ 21 w 35"/>
                <a:gd name="T21" fmla="*/ 19 h 37"/>
                <a:gd name="T22" fmla="*/ 12 w 35"/>
                <a:gd name="T23" fmla="*/ 19 h 37"/>
                <a:gd name="T24" fmla="*/ 12 w 35"/>
                <a:gd name="T25" fmla="*/ 31 h 37"/>
                <a:gd name="T26" fmla="*/ 12 w 35"/>
                <a:gd name="T27" fmla="*/ 34 h 37"/>
                <a:gd name="T28" fmla="*/ 13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2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2 w 35"/>
                <a:gd name="T49" fmla="*/ 36 h 37"/>
                <a:gd name="T50" fmla="*/ 4 w 35"/>
                <a:gd name="T51" fmla="*/ 36 h 37"/>
                <a:gd name="T52" fmla="*/ 6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2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2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30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2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7"/>
                    <a:pt x="25" y="16"/>
                    <a:pt x="26" y="16"/>
                  </a:cubicBezTo>
                  <a:cubicBezTo>
                    <a:pt x="27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3"/>
                    <a:pt x="27" y="21"/>
                    <a:pt x="27" y="21"/>
                  </a:cubicBezTo>
                  <a:cubicBezTo>
                    <a:pt x="26" y="20"/>
                    <a:pt x="26" y="20"/>
                    <a:pt x="25" y="19"/>
                  </a:cubicBezTo>
                  <a:cubicBezTo>
                    <a:pt x="24" y="19"/>
                    <a:pt x="23" y="19"/>
                    <a:pt x="2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4"/>
                    <a:pt x="13" y="35"/>
                    <a:pt x="13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5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2" y="32"/>
                    <a:pt x="33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4" y="36"/>
                    <a:pt x="4" y="36"/>
                  </a:cubicBezTo>
                  <a:cubicBezTo>
                    <a:pt x="5" y="35"/>
                    <a:pt x="6" y="35"/>
                    <a:pt x="6" y="34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6"/>
                    <a:pt x="30" y="5"/>
                    <a:pt x="30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7" y="2"/>
                    <a:pt x="25" y="2"/>
                    <a:pt x="23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5" name="Freeform 34">
              <a:extLst>
                <a:ext uri="{FF2B5EF4-FFF2-40B4-BE49-F238E27FC236}">
                  <a16:creationId xmlns="" xmlns:a16="http://schemas.microsoft.com/office/drawing/2014/main" id="{BB79CEC7-287D-9E4B-8D5A-62AB8F21A52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07" y="2326"/>
              <a:ext cx="78" cy="71"/>
            </a:xfrm>
            <a:custGeom>
              <a:avLst/>
              <a:gdLst>
                <a:gd name="T0" fmla="*/ 41 w 41"/>
                <a:gd name="T1" fmla="*/ 37 h 37"/>
                <a:gd name="T2" fmla="*/ 30 w 41"/>
                <a:gd name="T3" fmla="*/ 37 h 37"/>
                <a:gd name="T4" fmla="*/ 16 w 41"/>
                <a:gd name="T5" fmla="*/ 20 h 37"/>
                <a:gd name="T6" fmla="*/ 14 w 41"/>
                <a:gd name="T7" fmla="*/ 20 h 37"/>
                <a:gd name="T8" fmla="*/ 13 w 41"/>
                <a:gd name="T9" fmla="*/ 20 h 37"/>
                <a:gd name="T10" fmla="*/ 12 w 41"/>
                <a:gd name="T11" fmla="*/ 20 h 37"/>
                <a:gd name="T12" fmla="*/ 12 w 41"/>
                <a:gd name="T13" fmla="*/ 31 h 37"/>
                <a:gd name="T14" fmla="*/ 13 w 41"/>
                <a:gd name="T15" fmla="*/ 35 h 37"/>
                <a:gd name="T16" fmla="*/ 16 w 41"/>
                <a:gd name="T17" fmla="*/ 36 h 37"/>
                <a:gd name="T18" fmla="*/ 18 w 41"/>
                <a:gd name="T19" fmla="*/ 36 h 37"/>
                <a:gd name="T20" fmla="*/ 18 w 41"/>
                <a:gd name="T21" fmla="*/ 37 h 37"/>
                <a:gd name="T22" fmla="*/ 0 w 41"/>
                <a:gd name="T23" fmla="*/ 37 h 37"/>
                <a:gd name="T24" fmla="*/ 0 w 41"/>
                <a:gd name="T25" fmla="*/ 36 h 37"/>
                <a:gd name="T26" fmla="*/ 2 w 41"/>
                <a:gd name="T27" fmla="*/ 36 h 37"/>
                <a:gd name="T28" fmla="*/ 6 w 41"/>
                <a:gd name="T29" fmla="*/ 35 h 37"/>
                <a:gd name="T30" fmla="*/ 6 w 41"/>
                <a:gd name="T31" fmla="*/ 31 h 37"/>
                <a:gd name="T32" fmla="*/ 6 w 41"/>
                <a:gd name="T33" fmla="*/ 7 h 37"/>
                <a:gd name="T34" fmla="*/ 5 w 41"/>
                <a:gd name="T35" fmla="*/ 2 h 37"/>
                <a:gd name="T36" fmla="*/ 2 w 41"/>
                <a:gd name="T37" fmla="*/ 1 h 37"/>
                <a:gd name="T38" fmla="*/ 0 w 41"/>
                <a:gd name="T39" fmla="*/ 1 h 37"/>
                <a:gd name="T40" fmla="*/ 0 w 41"/>
                <a:gd name="T41" fmla="*/ 0 h 37"/>
                <a:gd name="T42" fmla="*/ 15 w 41"/>
                <a:gd name="T43" fmla="*/ 0 h 37"/>
                <a:gd name="T44" fmla="*/ 25 w 41"/>
                <a:gd name="T45" fmla="*/ 1 h 37"/>
                <a:gd name="T46" fmla="*/ 30 w 41"/>
                <a:gd name="T47" fmla="*/ 4 h 37"/>
                <a:gd name="T48" fmla="*/ 32 w 41"/>
                <a:gd name="T49" fmla="*/ 10 h 37"/>
                <a:gd name="T50" fmla="*/ 30 w 41"/>
                <a:gd name="T51" fmla="*/ 16 h 37"/>
                <a:gd name="T52" fmla="*/ 22 w 41"/>
                <a:gd name="T53" fmla="*/ 19 h 37"/>
                <a:gd name="T54" fmla="*/ 31 w 41"/>
                <a:gd name="T55" fmla="*/ 30 h 37"/>
                <a:gd name="T56" fmla="*/ 36 w 41"/>
                <a:gd name="T57" fmla="*/ 35 h 37"/>
                <a:gd name="T58" fmla="*/ 41 w 41"/>
                <a:gd name="T59" fmla="*/ 36 h 37"/>
                <a:gd name="T60" fmla="*/ 41 w 41"/>
                <a:gd name="T61" fmla="*/ 37 h 37"/>
                <a:gd name="T62" fmla="*/ 12 w 41"/>
                <a:gd name="T63" fmla="*/ 18 h 37"/>
                <a:gd name="T64" fmla="*/ 13 w 41"/>
                <a:gd name="T65" fmla="*/ 18 h 37"/>
                <a:gd name="T66" fmla="*/ 14 w 41"/>
                <a:gd name="T67" fmla="*/ 18 h 37"/>
                <a:gd name="T68" fmla="*/ 23 w 41"/>
                <a:gd name="T69" fmla="*/ 16 h 37"/>
                <a:gd name="T70" fmla="*/ 26 w 41"/>
                <a:gd name="T71" fmla="*/ 10 h 37"/>
                <a:gd name="T72" fmla="*/ 23 w 41"/>
                <a:gd name="T73" fmla="*/ 4 h 37"/>
                <a:gd name="T74" fmla="*/ 17 w 41"/>
                <a:gd name="T75" fmla="*/ 2 h 37"/>
                <a:gd name="T76" fmla="*/ 12 w 41"/>
                <a:gd name="T77" fmla="*/ 3 h 37"/>
                <a:gd name="T78" fmla="*/ 12 w 41"/>
                <a:gd name="T79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1" h="37">
                  <a:moveTo>
                    <a:pt x="41" y="37"/>
                  </a:moveTo>
                  <a:cubicBezTo>
                    <a:pt x="30" y="37"/>
                    <a:pt x="30" y="37"/>
                    <a:pt x="30" y="37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20"/>
                    <a:pt x="14" y="20"/>
                    <a:pt x="14" y="20"/>
                  </a:cubicBezTo>
                  <a:cubicBezTo>
                    <a:pt x="14" y="20"/>
                    <a:pt x="13" y="20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5"/>
                    <a:pt x="13" y="35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20" y="0"/>
                    <a:pt x="23" y="0"/>
                    <a:pt x="25" y="1"/>
                  </a:cubicBezTo>
                  <a:cubicBezTo>
                    <a:pt x="27" y="1"/>
                    <a:pt x="29" y="3"/>
                    <a:pt x="30" y="4"/>
                  </a:cubicBezTo>
                  <a:cubicBezTo>
                    <a:pt x="32" y="6"/>
                    <a:pt x="32" y="7"/>
                    <a:pt x="32" y="10"/>
                  </a:cubicBezTo>
                  <a:cubicBezTo>
                    <a:pt x="32" y="12"/>
                    <a:pt x="32" y="14"/>
                    <a:pt x="30" y="16"/>
                  </a:cubicBezTo>
                  <a:cubicBezTo>
                    <a:pt x="28" y="17"/>
                    <a:pt x="26" y="18"/>
                    <a:pt x="22" y="1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3" y="32"/>
                    <a:pt x="34" y="34"/>
                    <a:pt x="36" y="35"/>
                  </a:cubicBezTo>
                  <a:cubicBezTo>
                    <a:pt x="37" y="36"/>
                    <a:pt x="39" y="36"/>
                    <a:pt x="41" y="36"/>
                  </a:cubicBezTo>
                  <a:lnTo>
                    <a:pt x="41" y="37"/>
                  </a:lnTo>
                  <a:close/>
                  <a:moveTo>
                    <a:pt x="12" y="18"/>
                  </a:moveTo>
                  <a:cubicBezTo>
                    <a:pt x="12" y="18"/>
                    <a:pt x="13" y="18"/>
                    <a:pt x="13" y="18"/>
                  </a:cubicBezTo>
                  <a:cubicBezTo>
                    <a:pt x="13" y="18"/>
                    <a:pt x="14" y="18"/>
                    <a:pt x="14" y="18"/>
                  </a:cubicBezTo>
                  <a:cubicBezTo>
                    <a:pt x="18" y="18"/>
                    <a:pt x="21" y="17"/>
                    <a:pt x="23" y="16"/>
                  </a:cubicBezTo>
                  <a:cubicBezTo>
                    <a:pt x="25" y="14"/>
                    <a:pt x="26" y="12"/>
                    <a:pt x="26" y="10"/>
                  </a:cubicBezTo>
                  <a:cubicBezTo>
                    <a:pt x="26" y="8"/>
                    <a:pt x="25" y="6"/>
                    <a:pt x="23" y="4"/>
                  </a:cubicBezTo>
                  <a:cubicBezTo>
                    <a:pt x="22" y="3"/>
                    <a:pt x="19" y="2"/>
                    <a:pt x="17" y="2"/>
                  </a:cubicBezTo>
                  <a:cubicBezTo>
                    <a:pt x="16" y="2"/>
                    <a:pt x="14" y="2"/>
                    <a:pt x="12" y="3"/>
                  </a:cubicBezTo>
                  <a:lnTo>
                    <a:pt x="1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6" name="Freeform 35">
              <a:extLst>
                <a:ext uri="{FF2B5EF4-FFF2-40B4-BE49-F238E27FC236}">
                  <a16:creationId xmlns="" xmlns:a16="http://schemas.microsoft.com/office/drawing/2014/main" id="{D7A0131E-6274-794B-B23E-2D8DE2090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2324"/>
              <a:ext cx="52" cy="75"/>
            </a:xfrm>
            <a:custGeom>
              <a:avLst/>
              <a:gdLst>
                <a:gd name="T0" fmla="*/ 24 w 27"/>
                <a:gd name="T1" fmla="*/ 0 h 39"/>
                <a:gd name="T2" fmla="*/ 24 w 27"/>
                <a:gd name="T3" fmla="*/ 13 h 39"/>
                <a:gd name="T4" fmla="*/ 23 w 27"/>
                <a:gd name="T5" fmla="*/ 13 h 39"/>
                <a:gd name="T6" fmla="*/ 21 w 27"/>
                <a:gd name="T7" fmla="*/ 7 h 39"/>
                <a:gd name="T8" fmla="*/ 17 w 27"/>
                <a:gd name="T9" fmla="*/ 4 h 39"/>
                <a:gd name="T10" fmla="*/ 12 w 27"/>
                <a:gd name="T11" fmla="*/ 2 h 39"/>
                <a:gd name="T12" fmla="*/ 7 w 27"/>
                <a:gd name="T13" fmla="*/ 4 h 39"/>
                <a:gd name="T14" fmla="*/ 5 w 27"/>
                <a:gd name="T15" fmla="*/ 8 h 39"/>
                <a:gd name="T16" fmla="*/ 6 w 27"/>
                <a:gd name="T17" fmla="*/ 11 h 39"/>
                <a:gd name="T18" fmla="*/ 15 w 27"/>
                <a:gd name="T19" fmla="*/ 17 h 39"/>
                <a:gd name="T20" fmla="*/ 23 w 27"/>
                <a:gd name="T21" fmla="*/ 21 h 39"/>
                <a:gd name="T22" fmla="*/ 26 w 27"/>
                <a:gd name="T23" fmla="*/ 25 h 39"/>
                <a:gd name="T24" fmla="*/ 27 w 27"/>
                <a:gd name="T25" fmla="*/ 29 h 39"/>
                <a:gd name="T26" fmla="*/ 24 w 27"/>
                <a:gd name="T27" fmla="*/ 36 h 39"/>
                <a:gd name="T28" fmla="*/ 14 w 27"/>
                <a:gd name="T29" fmla="*/ 39 h 39"/>
                <a:gd name="T30" fmla="*/ 11 w 27"/>
                <a:gd name="T31" fmla="*/ 39 h 39"/>
                <a:gd name="T32" fmla="*/ 7 w 27"/>
                <a:gd name="T33" fmla="*/ 38 h 39"/>
                <a:gd name="T34" fmla="*/ 3 w 27"/>
                <a:gd name="T35" fmla="*/ 37 h 39"/>
                <a:gd name="T36" fmla="*/ 2 w 27"/>
                <a:gd name="T37" fmla="*/ 37 h 39"/>
                <a:gd name="T38" fmla="*/ 1 w 27"/>
                <a:gd name="T39" fmla="*/ 39 h 39"/>
                <a:gd name="T40" fmla="*/ 0 w 27"/>
                <a:gd name="T41" fmla="*/ 39 h 39"/>
                <a:gd name="T42" fmla="*/ 0 w 27"/>
                <a:gd name="T43" fmla="*/ 26 h 39"/>
                <a:gd name="T44" fmla="*/ 1 w 27"/>
                <a:gd name="T45" fmla="*/ 26 h 39"/>
                <a:gd name="T46" fmla="*/ 3 w 27"/>
                <a:gd name="T47" fmla="*/ 32 h 39"/>
                <a:gd name="T48" fmla="*/ 8 w 27"/>
                <a:gd name="T49" fmla="*/ 36 h 39"/>
                <a:gd name="T50" fmla="*/ 14 w 27"/>
                <a:gd name="T51" fmla="*/ 37 h 39"/>
                <a:gd name="T52" fmla="*/ 20 w 27"/>
                <a:gd name="T53" fmla="*/ 35 h 39"/>
                <a:gd name="T54" fmla="*/ 22 w 27"/>
                <a:gd name="T55" fmla="*/ 31 h 39"/>
                <a:gd name="T56" fmla="*/ 21 w 27"/>
                <a:gd name="T57" fmla="*/ 28 h 39"/>
                <a:gd name="T58" fmla="*/ 18 w 27"/>
                <a:gd name="T59" fmla="*/ 26 h 39"/>
                <a:gd name="T60" fmla="*/ 12 w 27"/>
                <a:gd name="T61" fmla="*/ 22 h 39"/>
                <a:gd name="T62" fmla="*/ 4 w 27"/>
                <a:gd name="T63" fmla="*/ 18 h 39"/>
                <a:gd name="T64" fmla="*/ 1 w 27"/>
                <a:gd name="T65" fmla="*/ 14 h 39"/>
                <a:gd name="T66" fmla="*/ 0 w 27"/>
                <a:gd name="T67" fmla="*/ 10 h 39"/>
                <a:gd name="T68" fmla="*/ 3 w 27"/>
                <a:gd name="T69" fmla="*/ 3 h 39"/>
                <a:gd name="T70" fmla="*/ 12 w 27"/>
                <a:gd name="T71" fmla="*/ 0 h 39"/>
                <a:gd name="T72" fmla="*/ 19 w 27"/>
                <a:gd name="T73" fmla="*/ 2 h 39"/>
                <a:gd name="T74" fmla="*/ 21 w 27"/>
                <a:gd name="T75" fmla="*/ 2 h 39"/>
                <a:gd name="T76" fmla="*/ 23 w 27"/>
                <a:gd name="T77" fmla="*/ 2 h 39"/>
                <a:gd name="T78" fmla="*/ 23 w 27"/>
                <a:gd name="T79" fmla="*/ 0 h 39"/>
                <a:gd name="T80" fmla="*/ 24 w 27"/>
                <a:gd name="T8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" h="39">
                  <a:moveTo>
                    <a:pt x="24" y="0"/>
                  </a:moveTo>
                  <a:cubicBezTo>
                    <a:pt x="24" y="13"/>
                    <a:pt x="24" y="13"/>
                    <a:pt x="24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1"/>
                    <a:pt x="22" y="9"/>
                    <a:pt x="21" y="7"/>
                  </a:cubicBezTo>
                  <a:cubicBezTo>
                    <a:pt x="20" y="6"/>
                    <a:pt x="19" y="5"/>
                    <a:pt x="17" y="4"/>
                  </a:cubicBezTo>
                  <a:cubicBezTo>
                    <a:pt x="16" y="3"/>
                    <a:pt x="14" y="2"/>
                    <a:pt x="12" y="2"/>
                  </a:cubicBezTo>
                  <a:cubicBezTo>
                    <a:pt x="10" y="2"/>
                    <a:pt x="8" y="3"/>
                    <a:pt x="7" y="4"/>
                  </a:cubicBezTo>
                  <a:cubicBezTo>
                    <a:pt x="5" y="5"/>
                    <a:pt x="5" y="7"/>
                    <a:pt x="5" y="8"/>
                  </a:cubicBezTo>
                  <a:cubicBezTo>
                    <a:pt x="5" y="9"/>
                    <a:pt x="5" y="10"/>
                    <a:pt x="6" y="11"/>
                  </a:cubicBezTo>
                  <a:cubicBezTo>
                    <a:pt x="7" y="13"/>
                    <a:pt x="10" y="14"/>
                    <a:pt x="15" y="17"/>
                  </a:cubicBezTo>
                  <a:cubicBezTo>
                    <a:pt x="19" y="19"/>
                    <a:pt x="21" y="20"/>
                    <a:pt x="23" y="21"/>
                  </a:cubicBezTo>
                  <a:cubicBezTo>
                    <a:pt x="24" y="22"/>
                    <a:pt x="25" y="23"/>
                    <a:pt x="26" y="25"/>
                  </a:cubicBezTo>
                  <a:cubicBezTo>
                    <a:pt x="27" y="26"/>
                    <a:pt x="27" y="27"/>
                    <a:pt x="27" y="29"/>
                  </a:cubicBezTo>
                  <a:cubicBezTo>
                    <a:pt x="27" y="32"/>
                    <a:pt x="26" y="34"/>
                    <a:pt x="24" y="36"/>
                  </a:cubicBezTo>
                  <a:cubicBezTo>
                    <a:pt x="21" y="38"/>
                    <a:pt x="18" y="39"/>
                    <a:pt x="14" y="39"/>
                  </a:cubicBezTo>
                  <a:cubicBezTo>
                    <a:pt x="13" y="39"/>
                    <a:pt x="12" y="39"/>
                    <a:pt x="11" y="39"/>
                  </a:cubicBezTo>
                  <a:cubicBezTo>
                    <a:pt x="10" y="39"/>
                    <a:pt x="9" y="38"/>
                    <a:pt x="7" y="38"/>
                  </a:cubicBezTo>
                  <a:cubicBezTo>
                    <a:pt x="5" y="37"/>
                    <a:pt x="4" y="37"/>
                    <a:pt x="3" y="37"/>
                  </a:cubicBezTo>
                  <a:cubicBezTo>
                    <a:pt x="3" y="37"/>
                    <a:pt x="2" y="37"/>
                    <a:pt x="2" y="37"/>
                  </a:cubicBezTo>
                  <a:cubicBezTo>
                    <a:pt x="2" y="38"/>
                    <a:pt x="1" y="38"/>
                    <a:pt x="1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2" y="29"/>
                    <a:pt x="3" y="31"/>
                    <a:pt x="3" y="32"/>
                  </a:cubicBezTo>
                  <a:cubicBezTo>
                    <a:pt x="4" y="34"/>
                    <a:pt x="6" y="35"/>
                    <a:pt x="8" y="36"/>
                  </a:cubicBezTo>
                  <a:cubicBezTo>
                    <a:pt x="9" y="37"/>
                    <a:pt x="11" y="37"/>
                    <a:pt x="14" y="37"/>
                  </a:cubicBezTo>
                  <a:cubicBezTo>
                    <a:pt x="16" y="37"/>
                    <a:pt x="18" y="36"/>
                    <a:pt x="20" y="35"/>
                  </a:cubicBezTo>
                  <a:cubicBezTo>
                    <a:pt x="21" y="34"/>
                    <a:pt x="22" y="33"/>
                    <a:pt x="22" y="31"/>
                  </a:cubicBezTo>
                  <a:cubicBezTo>
                    <a:pt x="22" y="30"/>
                    <a:pt x="21" y="29"/>
                    <a:pt x="21" y="28"/>
                  </a:cubicBezTo>
                  <a:cubicBezTo>
                    <a:pt x="20" y="27"/>
                    <a:pt x="20" y="26"/>
                    <a:pt x="18" y="26"/>
                  </a:cubicBezTo>
                  <a:cubicBezTo>
                    <a:pt x="18" y="25"/>
                    <a:pt x="15" y="24"/>
                    <a:pt x="12" y="22"/>
                  </a:cubicBezTo>
                  <a:cubicBezTo>
                    <a:pt x="8" y="20"/>
                    <a:pt x="6" y="19"/>
                    <a:pt x="4" y="18"/>
                  </a:cubicBezTo>
                  <a:cubicBezTo>
                    <a:pt x="3" y="17"/>
                    <a:pt x="2" y="16"/>
                    <a:pt x="1" y="14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0" y="7"/>
                    <a:pt x="1" y="5"/>
                    <a:pt x="3" y="3"/>
                  </a:cubicBezTo>
                  <a:cubicBezTo>
                    <a:pt x="5" y="1"/>
                    <a:pt x="8" y="0"/>
                    <a:pt x="12" y="0"/>
                  </a:cubicBezTo>
                  <a:cubicBezTo>
                    <a:pt x="14" y="0"/>
                    <a:pt x="16" y="1"/>
                    <a:pt x="19" y="2"/>
                  </a:cubicBezTo>
                  <a:cubicBezTo>
                    <a:pt x="20" y="2"/>
                    <a:pt x="21" y="2"/>
                    <a:pt x="21" y="2"/>
                  </a:cubicBezTo>
                  <a:cubicBezTo>
                    <a:pt x="22" y="2"/>
                    <a:pt x="22" y="2"/>
                    <a:pt x="23" y="2"/>
                  </a:cubicBezTo>
                  <a:cubicBezTo>
                    <a:pt x="23" y="2"/>
                    <a:pt x="23" y="1"/>
                    <a:pt x="23" y="0"/>
                  </a:cubicBezTo>
                  <a:lnTo>
                    <a:pt x="2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7" name="Freeform 36">
              <a:extLst>
                <a:ext uri="{FF2B5EF4-FFF2-40B4-BE49-F238E27FC236}">
                  <a16:creationId xmlns="" xmlns:a16="http://schemas.microsoft.com/office/drawing/2014/main" id="{A63399F7-CD4F-C842-8896-0B7024E30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6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5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4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6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8" name="Freeform 37">
              <a:extLst>
                <a:ext uri="{FF2B5EF4-FFF2-40B4-BE49-F238E27FC236}">
                  <a16:creationId xmlns="" xmlns:a16="http://schemas.microsoft.com/office/drawing/2014/main" id="{71B78188-4143-E74E-9E3D-645564BE3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2326"/>
              <a:ext cx="65" cy="71"/>
            </a:xfrm>
            <a:custGeom>
              <a:avLst/>
              <a:gdLst>
                <a:gd name="T0" fmla="*/ 34 w 34"/>
                <a:gd name="T1" fmla="*/ 0 h 37"/>
                <a:gd name="T2" fmla="*/ 34 w 34"/>
                <a:gd name="T3" fmla="*/ 9 h 37"/>
                <a:gd name="T4" fmla="*/ 33 w 34"/>
                <a:gd name="T5" fmla="*/ 9 h 37"/>
                <a:gd name="T6" fmla="*/ 32 w 34"/>
                <a:gd name="T7" fmla="*/ 5 h 37"/>
                <a:gd name="T8" fmla="*/ 30 w 34"/>
                <a:gd name="T9" fmla="*/ 3 h 37"/>
                <a:gd name="T10" fmla="*/ 26 w 34"/>
                <a:gd name="T11" fmla="*/ 2 h 37"/>
                <a:gd name="T12" fmla="*/ 20 w 34"/>
                <a:gd name="T13" fmla="*/ 2 h 37"/>
                <a:gd name="T14" fmla="*/ 20 w 34"/>
                <a:gd name="T15" fmla="*/ 31 h 37"/>
                <a:gd name="T16" fmla="*/ 21 w 34"/>
                <a:gd name="T17" fmla="*/ 35 h 37"/>
                <a:gd name="T18" fmla="*/ 24 w 34"/>
                <a:gd name="T19" fmla="*/ 36 h 37"/>
                <a:gd name="T20" fmla="*/ 26 w 34"/>
                <a:gd name="T21" fmla="*/ 36 h 37"/>
                <a:gd name="T22" fmla="*/ 26 w 34"/>
                <a:gd name="T23" fmla="*/ 37 h 37"/>
                <a:gd name="T24" fmla="*/ 8 w 34"/>
                <a:gd name="T25" fmla="*/ 37 h 37"/>
                <a:gd name="T26" fmla="*/ 8 w 34"/>
                <a:gd name="T27" fmla="*/ 36 h 37"/>
                <a:gd name="T28" fmla="*/ 10 w 34"/>
                <a:gd name="T29" fmla="*/ 36 h 37"/>
                <a:gd name="T30" fmla="*/ 13 w 34"/>
                <a:gd name="T31" fmla="*/ 35 h 37"/>
                <a:gd name="T32" fmla="*/ 14 w 34"/>
                <a:gd name="T33" fmla="*/ 31 h 37"/>
                <a:gd name="T34" fmla="*/ 14 w 34"/>
                <a:gd name="T35" fmla="*/ 2 h 37"/>
                <a:gd name="T36" fmla="*/ 9 w 34"/>
                <a:gd name="T37" fmla="*/ 2 h 37"/>
                <a:gd name="T38" fmla="*/ 5 w 34"/>
                <a:gd name="T39" fmla="*/ 3 h 37"/>
                <a:gd name="T40" fmla="*/ 2 w 34"/>
                <a:gd name="T41" fmla="*/ 5 h 37"/>
                <a:gd name="T42" fmla="*/ 1 w 34"/>
                <a:gd name="T43" fmla="*/ 9 h 37"/>
                <a:gd name="T44" fmla="*/ 0 w 34"/>
                <a:gd name="T45" fmla="*/ 9 h 37"/>
                <a:gd name="T46" fmla="*/ 0 w 34"/>
                <a:gd name="T47" fmla="*/ 0 h 37"/>
                <a:gd name="T48" fmla="*/ 34 w 34"/>
                <a:gd name="T4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37">
                  <a:moveTo>
                    <a:pt x="34" y="0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7"/>
                    <a:pt x="33" y="6"/>
                    <a:pt x="32" y="5"/>
                  </a:cubicBezTo>
                  <a:cubicBezTo>
                    <a:pt x="32" y="4"/>
                    <a:pt x="31" y="4"/>
                    <a:pt x="30" y="3"/>
                  </a:cubicBezTo>
                  <a:cubicBezTo>
                    <a:pt x="29" y="3"/>
                    <a:pt x="27" y="2"/>
                    <a:pt x="26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3"/>
                    <a:pt x="20" y="35"/>
                    <a:pt x="21" y="35"/>
                  </a:cubicBezTo>
                  <a:cubicBezTo>
                    <a:pt x="21" y="36"/>
                    <a:pt x="23" y="36"/>
                    <a:pt x="24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3" y="36"/>
                    <a:pt x="13" y="35"/>
                  </a:cubicBezTo>
                  <a:cubicBezTo>
                    <a:pt x="14" y="34"/>
                    <a:pt x="14" y="33"/>
                    <a:pt x="14" y="3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7" y="2"/>
                    <a:pt x="6" y="2"/>
                    <a:pt x="5" y="3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1" y="6"/>
                    <a:pt x="1" y="7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9" name="Freeform 38">
              <a:extLst>
                <a:ext uri="{FF2B5EF4-FFF2-40B4-BE49-F238E27FC236}">
                  <a16:creationId xmlns="" xmlns:a16="http://schemas.microsoft.com/office/drawing/2014/main" id="{469470C3-B3F5-3A44-84F9-AC4B9EAD4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2326"/>
              <a:ext cx="82" cy="71"/>
            </a:xfrm>
            <a:custGeom>
              <a:avLst/>
              <a:gdLst>
                <a:gd name="T0" fmla="*/ 29 w 43"/>
                <a:gd name="T1" fmla="*/ 0 h 37"/>
                <a:gd name="T2" fmla="*/ 43 w 43"/>
                <a:gd name="T3" fmla="*/ 0 h 37"/>
                <a:gd name="T4" fmla="*/ 43 w 43"/>
                <a:gd name="T5" fmla="*/ 1 h 37"/>
                <a:gd name="T6" fmla="*/ 42 w 43"/>
                <a:gd name="T7" fmla="*/ 1 h 37"/>
                <a:gd name="T8" fmla="*/ 40 w 43"/>
                <a:gd name="T9" fmla="*/ 2 h 37"/>
                <a:gd name="T10" fmla="*/ 37 w 43"/>
                <a:gd name="T11" fmla="*/ 3 h 37"/>
                <a:gd name="T12" fmla="*/ 34 w 43"/>
                <a:gd name="T13" fmla="*/ 7 h 37"/>
                <a:gd name="T14" fmla="*/ 24 w 43"/>
                <a:gd name="T15" fmla="*/ 21 h 37"/>
                <a:gd name="T16" fmla="*/ 24 w 43"/>
                <a:gd name="T17" fmla="*/ 31 h 37"/>
                <a:gd name="T18" fmla="*/ 25 w 43"/>
                <a:gd name="T19" fmla="*/ 35 h 37"/>
                <a:gd name="T20" fmla="*/ 29 w 43"/>
                <a:gd name="T21" fmla="*/ 36 h 37"/>
                <a:gd name="T22" fmla="*/ 30 w 43"/>
                <a:gd name="T23" fmla="*/ 36 h 37"/>
                <a:gd name="T24" fmla="*/ 30 w 43"/>
                <a:gd name="T25" fmla="*/ 37 h 37"/>
                <a:gd name="T26" fmla="*/ 13 w 43"/>
                <a:gd name="T27" fmla="*/ 37 h 37"/>
                <a:gd name="T28" fmla="*/ 13 w 43"/>
                <a:gd name="T29" fmla="*/ 36 h 37"/>
                <a:gd name="T30" fmla="*/ 14 w 43"/>
                <a:gd name="T31" fmla="*/ 36 h 37"/>
                <a:gd name="T32" fmla="*/ 18 w 43"/>
                <a:gd name="T33" fmla="*/ 35 h 37"/>
                <a:gd name="T34" fmla="*/ 18 w 43"/>
                <a:gd name="T35" fmla="*/ 31 h 37"/>
                <a:gd name="T36" fmla="*/ 18 w 43"/>
                <a:gd name="T37" fmla="*/ 22 h 37"/>
                <a:gd name="T38" fmla="*/ 7 w 43"/>
                <a:gd name="T39" fmla="*/ 6 h 37"/>
                <a:gd name="T40" fmla="*/ 4 w 43"/>
                <a:gd name="T41" fmla="*/ 3 h 37"/>
                <a:gd name="T42" fmla="*/ 1 w 43"/>
                <a:gd name="T43" fmla="*/ 1 h 37"/>
                <a:gd name="T44" fmla="*/ 0 w 43"/>
                <a:gd name="T45" fmla="*/ 1 h 37"/>
                <a:gd name="T46" fmla="*/ 0 w 43"/>
                <a:gd name="T47" fmla="*/ 0 h 37"/>
                <a:gd name="T48" fmla="*/ 17 w 43"/>
                <a:gd name="T49" fmla="*/ 0 h 37"/>
                <a:gd name="T50" fmla="*/ 17 w 43"/>
                <a:gd name="T51" fmla="*/ 1 h 37"/>
                <a:gd name="T52" fmla="*/ 16 w 43"/>
                <a:gd name="T53" fmla="*/ 1 h 37"/>
                <a:gd name="T54" fmla="*/ 14 w 43"/>
                <a:gd name="T55" fmla="*/ 2 h 37"/>
                <a:gd name="T56" fmla="*/ 13 w 43"/>
                <a:gd name="T57" fmla="*/ 3 h 37"/>
                <a:gd name="T58" fmla="*/ 14 w 43"/>
                <a:gd name="T59" fmla="*/ 7 h 37"/>
                <a:gd name="T60" fmla="*/ 23 w 43"/>
                <a:gd name="T61" fmla="*/ 19 h 37"/>
                <a:gd name="T62" fmla="*/ 31 w 43"/>
                <a:gd name="T63" fmla="*/ 8 h 37"/>
                <a:gd name="T64" fmla="*/ 33 w 43"/>
                <a:gd name="T65" fmla="*/ 4 h 37"/>
                <a:gd name="T66" fmla="*/ 32 w 43"/>
                <a:gd name="T67" fmla="*/ 2 h 37"/>
                <a:gd name="T68" fmla="*/ 31 w 43"/>
                <a:gd name="T69" fmla="*/ 1 h 37"/>
                <a:gd name="T70" fmla="*/ 29 w 43"/>
                <a:gd name="T71" fmla="*/ 1 h 37"/>
                <a:gd name="T72" fmla="*/ 29 w 43"/>
                <a:gd name="T73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3" h="37">
                  <a:moveTo>
                    <a:pt x="29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2" y="1"/>
                    <a:pt x="41" y="1"/>
                    <a:pt x="40" y="2"/>
                  </a:cubicBezTo>
                  <a:cubicBezTo>
                    <a:pt x="39" y="2"/>
                    <a:pt x="38" y="3"/>
                    <a:pt x="37" y="3"/>
                  </a:cubicBezTo>
                  <a:cubicBezTo>
                    <a:pt x="36" y="4"/>
                    <a:pt x="35" y="6"/>
                    <a:pt x="34" y="7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4" y="33"/>
                    <a:pt x="24" y="35"/>
                    <a:pt x="25" y="35"/>
                  </a:cubicBezTo>
                  <a:cubicBezTo>
                    <a:pt x="26" y="36"/>
                    <a:pt x="27" y="36"/>
                    <a:pt x="29" y="36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6" y="36"/>
                    <a:pt x="17" y="36"/>
                    <a:pt x="18" y="35"/>
                  </a:cubicBezTo>
                  <a:cubicBezTo>
                    <a:pt x="18" y="34"/>
                    <a:pt x="18" y="33"/>
                    <a:pt x="18" y="31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5"/>
                    <a:pt x="5" y="3"/>
                    <a:pt x="4" y="3"/>
                  </a:cubicBezTo>
                  <a:cubicBezTo>
                    <a:pt x="4" y="3"/>
                    <a:pt x="3" y="2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5" y="1"/>
                    <a:pt x="14" y="2"/>
                  </a:cubicBezTo>
                  <a:cubicBezTo>
                    <a:pt x="13" y="2"/>
                    <a:pt x="13" y="3"/>
                    <a:pt x="13" y="3"/>
                  </a:cubicBezTo>
                  <a:cubicBezTo>
                    <a:pt x="13" y="4"/>
                    <a:pt x="13" y="5"/>
                    <a:pt x="14" y="7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2" y="6"/>
                    <a:pt x="33" y="5"/>
                    <a:pt x="33" y="4"/>
                  </a:cubicBezTo>
                  <a:cubicBezTo>
                    <a:pt x="33" y="3"/>
                    <a:pt x="33" y="3"/>
                    <a:pt x="32" y="2"/>
                  </a:cubicBezTo>
                  <a:cubicBezTo>
                    <a:pt x="32" y="2"/>
                    <a:pt x="32" y="2"/>
                    <a:pt x="31" y="1"/>
                  </a:cubicBezTo>
                  <a:cubicBezTo>
                    <a:pt x="31" y="1"/>
                    <a:pt x="30" y="1"/>
                    <a:pt x="29" y="1"/>
                  </a:cubicBezTo>
                  <a:lnTo>
                    <a:pt x="2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0" name="Freeform 39">
              <a:extLst>
                <a:ext uri="{FF2B5EF4-FFF2-40B4-BE49-F238E27FC236}">
                  <a16:creationId xmlns="" xmlns:a16="http://schemas.microsoft.com/office/drawing/2014/main" id="{D4EFA75B-EE97-9446-B44B-502DC981E5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70" y="2324"/>
              <a:ext cx="76" cy="75"/>
            </a:xfrm>
            <a:custGeom>
              <a:avLst/>
              <a:gdLst>
                <a:gd name="T0" fmla="*/ 21 w 40"/>
                <a:gd name="T1" fmla="*/ 0 h 39"/>
                <a:gd name="T2" fmla="*/ 34 w 40"/>
                <a:gd name="T3" fmla="*/ 6 h 39"/>
                <a:gd name="T4" fmla="*/ 40 w 40"/>
                <a:gd name="T5" fmla="*/ 19 h 39"/>
                <a:gd name="T6" fmla="*/ 34 w 40"/>
                <a:gd name="T7" fmla="*/ 34 h 39"/>
                <a:gd name="T8" fmla="*/ 20 w 40"/>
                <a:gd name="T9" fmla="*/ 39 h 39"/>
                <a:gd name="T10" fmla="*/ 6 w 40"/>
                <a:gd name="T11" fmla="*/ 34 h 39"/>
                <a:gd name="T12" fmla="*/ 0 w 40"/>
                <a:gd name="T13" fmla="*/ 20 h 39"/>
                <a:gd name="T14" fmla="*/ 7 w 40"/>
                <a:gd name="T15" fmla="*/ 5 h 39"/>
                <a:gd name="T16" fmla="*/ 21 w 40"/>
                <a:gd name="T17" fmla="*/ 0 h 39"/>
                <a:gd name="T18" fmla="*/ 20 w 40"/>
                <a:gd name="T19" fmla="*/ 2 h 39"/>
                <a:gd name="T20" fmla="*/ 11 w 40"/>
                <a:gd name="T21" fmla="*/ 6 h 39"/>
                <a:gd name="T22" fmla="*/ 7 w 40"/>
                <a:gd name="T23" fmla="*/ 19 h 39"/>
                <a:gd name="T24" fmla="*/ 11 w 40"/>
                <a:gd name="T25" fmla="*/ 33 h 39"/>
                <a:gd name="T26" fmla="*/ 20 w 40"/>
                <a:gd name="T27" fmla="*/ 37 h 39"/>
                <a:gd name="T28" fmla="*/ 30 w 40"/>
                <a:gd name="T29" fmla="*/ 33 h 39"/>
                <a:gd name="T30" fmla="*/ 33 w 40"/>
                <a:gd name="T31" fmla="*/ 20 h 39"/>
                <a:gd name="T32" fmla="*/ 29 w 40"/>
                <a:gd name="T33" fmla="*/ 6 h 39"/>
                <a:gd name="T34" fmla="*/ 20 w 40"/>
                <a:gd name="T35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39">
                  <a:moveTo>
                    <a:pt x="21" y="0"/>
                  </a:moveTo>
                  <a:cubicBezTo>
                    <a:pt x="26" y="0"/>
                    <a:pt x="31" y="2"/>
                    <a:pt x="34" y="6"/>
                  </a:cubicBezTo>
                  <a:cubicBezTo>
                    <a:pt x="38" y="9"/>
                    <a:pt x="40" y="14"/>
                    <a:pt x="40" y="19"/>
                  </a:cubicBezTo>
                  <a:cubicBezTo>
                    <a:pt x="40" y="25"/>
                    <a:pt x="38" y="30"/>
                    <a:pt x="34" y="34"/>
                  </a:cubicBezTo>
                  <a:cubicBezTo>
                    <a:pt x="30" y="37"/>
                    <a:pt x="26" y="39"/>
                    <a:pt x="20" y="39"/>
                  </a:cubicBezTo>
                  <a:cubicBezTo>
                    <a:pt x="14" y="39"/>
                    <a:pt x="10" y="37"/>
                    <a:pt x="6" y="34"/>
                  </a:cubicBezTo>
                  <a:cubicBezTo>
                    <a:pt x="2" y="30"/>
                    <a:pt x="0" y="25"/>
                    <a:pt x="0" y="20"/>
                  </a:cubicBezTo>
                  <a:cubicBezTo>
                    <a:pt x="0" y="14"/>
                    <a:pt x="2" y="9"/>
                    <a:pt x="7" y="5"/>
                  </a:cubicBezTo>
                  <a:cubicBezTo>
                    <a:pt x="11" y="2"/>
                    <a:pt x="15" y="0"/>
                    <a:pt x="21" y="0"/>
                  </a:cubicBezTo>
                  <a:close/>
                  <a:moveTo>
                    <a:pt x="20" y="2"/>
                  </a:moveTo>
                  <a:cubicBezTo>
                    <a:pt x="16" y="2"/>
                    <a:pt x="13" y="3"/>
                    <a:pt x="11" y="6"/>
                  </a:cubicBezTo>
                  <a:cubicBezTo>
                    <a:pt x="8" y="9"/>
                    <a:pt x="7" y="13"/>
                    <a:pt x="7" y="19"/>
                  </a:cubicBezTo>
                  <a:cubicBezTo>
                    <a:pt x="7" y="26"/>
                    <a:pt x="8" y="30"/>
                    <a:pt x="11" y="33"/>
                  </a:cubicBezTo>
                  <a:cubicBezTo>
                    <a:pt x="13" y="36"/>
                    <a:pt x="16" y="37"/>
                    <a:pt x="20" y="37"/>
                  </a:cubicBezTo>
                  <a:cubicBezTo>
                    <a:pt x="24" y="37"/>
                    <a:pt x="27" y="36"/>
                    <a:pt x="30" y="33"/>
                  </a:cubicBezTo>
                  <a:cubicBezTo>
                    <a:pt x="32" y="30"/>
                    <a:pt x="33" y="26"/>
                    <a:pt x="33" y="20"/>
                  </a:cubicBezTo>
                  <a:cubicBezTo>
                    <a:pt x="33" y="14"/>
                    <a:pt x="32" y="9"/>
                    <a:pt x="29" y="6"/>
                  </a:cubicBezTo>
                  <a:cubicBezTo>
                    <a:pt x="27" y="3"/>
                    <a:pt x="24" y="2"/>
                    <a:pt x="2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2" name="Freeform 40">
              <a:extLst>
                <a:ext uri="{FF2B5EF4-FFF2-40B4-BE49-F238E27FC236}">
                  <a16:creationId xmlns="" xmlns:a16="http://schemas.microsoft.com/office/drawing/2014/main" id="{1B800D86-1FAA-8047-875A-2DAA54CF2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2326"/>
              <a:ext cx="59" cy="71"/>
            </a:xfrm>
            <a:custGeom>
              <a:avLst/>
              <a:gdLst>
                <a:gd name="T0" fmla="*/ 12 w 31"/>
                <a:gd name="T1" fmla="*/ 2 h 37"/>
                <a:gd name="T2" fmla="*/ 12 w 31"/>
                <a:gd name="T3" fmla="*/ 17 h 37"/>
                <a:gd name="T4" fmla="*/ 19 w 31"/>
                <a:gd name="T5" fmla="*/ 17 h 37"/>
                <a:gd name="T6" fmla="*/ 23 w 31"/>
                <a:gd name="T7" fmla="*/ 16 h 37"/>
                <a:gd name="T8" fmla="*/ 25 w 31"/>
                <a:gd name="T9" fmla="*/ 12 h 37"/>
                <a:gd name="T10" fmla="*/ 26 w 31"/>
                <a:gd name="T11" fmla="*/ 12 h 37"/>
                <a:gd name="T12" fmla="*/ 26 w 31"/>
                <a:gd name="T13" fmla="*/ 24 h 37"/>
                <a:gd name="T14" fmla="*/ 25 w 31"/>
                <a:gd name="T15" fmla="*/ 24 h 37"/>
                <a:gd name="T16" fmla="*/ 24 w 31"/>
                <a:gd name="T17" fmla="*/ 21 h 37"/>
                <a:gd name="T18" fmla="*/ 22 w 31"/>
                <a:gd name="T19" fmla="*/ 20 h 37"/>
                <a:gd name="T20" fmla="*/ 19 w 31"/>
                <a:gd name="T21" fmla="*/ 19 h 37"/>
                <a:gd name="T22" fmla="*/ 12 w 31"/>
                <a:gd name="T23" fmla="*/ 19 h 37"/>
                <a:gd name="T24" fmla="*/ 12 w 31"/>
                <a:gd name="T25" fmla="*/ 31 h 37"/>
                <a:gd name="T26" fmla="*/ 12 w 31"/>
                <a:gd name="T27" fmla="*/ 34 h 37"/>
                <a:gd name="T28" fmla="*/ 13 w 31"/>
                <a:gd name="T29" fmla="*/ 36 h 37"/>
                <a:gd name="T30" fmla="*/ 16 w 31"/>
                <a:gd name="T31" fmla="*/ 36 h 37"/>
                <a:gd name="T32" fmla="*/ 18 w 31"/>
                <a:gd name="T33" fmla="*/ 36 h 37"/>
                <a:gd name="T34" fmla="*/ 18 w 31"/>
                <a:gd name="T35" fmla="*/ 37 h 37"/>
                <a:gd name="T36" fmla="*/ 0 w 31"/>
                <a:gd name="T37" fmla="*/ 37 h 37"/>
                <a:gd name="T38" fmla="*/ 0 w 31"/>
                <a:gd name="T39" fmla="*/ 36 h 37"/>
                <a:gd name="T40" fmla="*/ 1 w 31"/>
                <a:gd name="T41" fmla="*/ 36 h 37"/>
                <a:gd name="T42" fmla="*/ 5 w 31"/>
                <a:gd name="T43" fmla="*/ 35 h 37"/>
                <a:gd name="T44" fmla="*/ 6 w 31"/>
                <a:gd name="T45" fmla="*/ 31 h 37"/>
                <a:gd name="T46" fmla="*/ 6 w 31"/>
                <a:gd name="T47" fmla="*/ 7 h 37"/>
                <a:gd name="T48" fmla="*/ 5 w 31"/>
                <a:gd name="T49" fmla="*/ 3 h 37"/>
                <a:gd name="T50" fmla="*/ 4 w 31"/>
                <a:gd name="T51" fmla="*/ 2 h 37"/>
                <a:gd name="T52" fmla="*/ 1 w 31"/>
                <a:gd name="T53" fmla="*/ 1 h 37"/>
                <a:gd name="T54" fmla="*/ 0 w 31"/>
                <a:gd name="T55" fmla="*/ 1 h 37"/>
                <a:gd name="T56" fmla="*/ 0 w 31"/>
                <a:gd name="T57" fmla="*/ 0 h 37"/>
                <a:gd name="T58" fmla="*/ 31 w 31"/>
                <a:gd name="T59" fmla="*/ 0 h 37"/>
                <a:gd name="T60" fmla="*/ 31 w 31"/>
                <a:gd name="T61" fmla="*/ 8 h 37"/>
                <a:gd name="T62" fmla="*/ 30 w 31"/>
                <a:gd name="T63" fmla="*/ 8 h 37"/>
                <a:gd name="T64" fmla="*/ 28 w 31"/>
                <a:gd name="T65" fmla="*/ 4 h 37"/>
                <a:gd name="T66" fmla="*/ 26 w 31"/>
                <a:gd name="T67" fmla="*/ 3 h 37"/>
                <a:gd name="T68" fmla="*/ 21 w 31"/>
                <a:gd name="T69" fmla="*/ 2 h 37"/>
                <a:gd name="T70" fmla="*/ 12 w 31"/>
                <a:gd name="T71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1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21" y="17"/>
                    <a:pt x="22" y="16"/>
                    <a:pt x="23" y="16"/>
                  </a:cubicBezTo>
                  <a:cubicBezTo>
                    <a:pt x="24" y="15"/>
                    <a:pt x="24" y="14"/>
                    <a:pt x="25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3"/>
                    <a:pt x="24" y="22"/>
                    <a:pt x="24" y="21"/>
                  </a:cubicBezTo>
                  <a:cubicBezTo>
                    <a:pt x="24" y="20"/>
                    <a:pt x="23" y="20"/>
                    <a:pt x="22" y="20"/>
                  </a:cubicBezTo>
                  <a:cubicBezTo>
                    <a:pt x="22" y="19"/>
                    <a:pt x="21" y="19"/>
                    <a:pt x="19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5"/>
                    <a:pt x="13" y="35"/>
                    <a:pt x="13" y="36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5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29" y="6"/>
                    <a:pt x="29" y="5"/>
                    <a:pt x="28" y="4"/>
                  </a:cubicBezTo>
                  <a:cubicBezTo>
                    <a:pt x="27" y="4"/>
                    <a:pt x="27" y="3"/>
                    <a:pt x="26" y="3"/>
                  </a:cubicBezTo>
                  <a:cubicBezTo>
                    <a:pt x="25" y="2"/>
                    <a:pt x="23" y="2"/>
                    <a:pt x="21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5" name="Freeform 41">
              <a:extLst>
                <a:ext uri="{FF2B5EF4-FFF2-40B4-BE49-F238E27FC236}">
                  <a16:creationId xmlns="" xmlns:a16="http://schemas.microsoft.com/office/drawing/2014/main" id="{3FB5B995-5A06-0F48-B688-10DAC8FB13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45" y="2326"/>
              <a:ext cx="59" cy="71"/>
            </a:xfrm>
            <a:custGeom>
              <a:avLst/>
              <a:gdLst>
                <a:gd name="T0" fmla="*/ 11 w 31"/>
                <a:gd name="T1" fmla="*/ 20 h 37"/>
                <a:gd name="T2" fmla="*/ 11 w 31"/>
                <a:gd name="T3" fmla="*/ 31 h 37"/>
                <a:gd name="T4" fmla="*/ 12 w 31"/>
                <a:gd name="T5" fmla="*/ 35 h 37"/>
                <a:gd name="T6" fmla="*/ 16 w 31"/>
                <a:gd name="T7" fmla="*/ 36 h 37"/>
                <a:gd name="T8" fmla="*/ 17 w 31"/>
                <a:gd name="T9" fmla="*/ 36 h 37"/>
                <a:gd name="T10" fmla="*/ 17 w 31"/>
                <a:gd name="T11" fmla="*/ 37 h 37"/>
                <a:gd name="T12" fmla="*/ 0 w 31"/>
                <a:gd name="T13" fmla="*/ 37 h 37"/>
                <a:gd name="T14" fmla="*/ 0 w 31"/>
                <a:gd name="T15" fmla="*/ 36 h 37"/>
                <a:gd name="T16" fmla="*/ 1 w 31"/>
                <a:gd name="T17" fmla="*/ 36 h 37"/>
                <a:gd name="T18" fmla="*/ 5 w 31"/>
                <a:gd name="T19" fmla="*/ 35 h 37"/>
                <a:gd name="T20" fmla="*/ 6 w 31"/>
                <a:gd name="T21" fmla="*/ 31 h 37"/>
                <a:gd name="T22" fmla="*/ 6 w 31"/>
                <a:gd name="T23" fmla="*/ 7 h 37"/>
                <a:gd name="T24" fmla="*/ 5 w 31"/>
                <a:gd name="T25" fmla="*/ 2 h 37"/>
                <a:gd name="T26" fmla="*/ 1 w 31"/>
                <a:gd name="T27" fmla="*/ 1 h 37"/>
                <a:gd name="T28" fmla="*/ 0 w 31"/>
                <a:gd name="T29" fmla="*/ 1 h 37"/>
                <a:gd name="T30" fmla="*/ 0 w 31"/>
                <a:gd name="T31" fmla="*/ 0 h 37"/>
                <a:gd name="T32" fmla="*/ 15 w 31"/>
                <a:gd name="T33" fmla="*/ 0 h 37"/>
                <a:gd name="T34" fmla="*/ 24 w 31"/>
                <a:gd name="T35" fmla="*/ 1 h 37"/>
                <a:gd name="T36" fmla="*/ 29 w 31"/>
                <a:gd name="T37" fmla="*/ 5 h 37"/>
                <a:gd name="T38" fmla="*/ 31 w 31"/>
                <a:gd name="T39" fmla="*/ 10 h 37"/>
                <a:gd name="T40" fmla="*/ 28 w 31"/>
                <a:gd name="T41" fmla="*/ 18 h 37"/>
                <a:gd name="T42" fmla="*/ 18 w 31"/>
                <a:gd name="T43" fmla="*/ 21 h 37"/>
                <a:gd name="T44" fmla="*/ 15 w 31"/>
                <a:gd name="T45" fmla="*/ 20 h 37"/>
                <a:gd name="T46" fmla="*/ 11 w 31"/>
                <a:gd name="T47" fmla="*/ 20 h 37"/>
                <a:gd name="T48" fmla="*/ 11 w 31"/>
                <a:gd name="T49" fmla="*/ 18 h 37"/>
                <a:gd name="T50" fmla="*/ 14 w 31"/>
                <a:gd name="T51" fmla="*/ 19 h 37"/>
                <a:gd name="T52" fmla="*/ 16 w 31"/>
                <a:gd name="T53" fmla="*/ 19 h 37"/>
                <a:gd name="T54" fmla="*/ 22 w 31"/>
                <a:gd name="T55" fmla="*/ 17 h 37"/>
                <a:gd name="T56" fmla="*/ 24 w 31"/>
                <a:gd name="T57" fmla="*/ 11 h 37"/>
                <a:gd name="T58" fmla="*/ 23 w 31"/>
                <a:gd name="T59" fmla="*/ 6 h 37"/>
                <a:gd name="T60" fmla="*/ 20 w 31"/>
                <a:gd name="T61" fmla="*/ 3 h 37"/>
                <a:gd name="T62" fmla="*/ 15 w 31"/>
                <a:gd name="T63" fmla="*/ 2 h 37"/>
                <a:gd name="T64" fmla="*/ 11 w 31"/>
                <a:gd name="T65" fmla="*/ 3 h 37"/>
                <a:gd name="T66" fmla="*/ 11 w 31"/>
                <a:gd name="T67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1" h="37">
                  <a:moveTo>
                    <a:pt x="11" y="20"/>
                  </a:move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2" y="35"/>
                    <a:pt x="12" y="35"/>
                  </a:cubicBezTo>
                  <a:cubicBezTo>
                    <a:pt x="13" y="36"/>
                    <a:pt x="14" y="36"/>
                    <a:pt x="16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9" y="0"/>
                    <a:pt x="21" y="0"/>
                    <a:pt x="24" y="1"/>
                  </a:cubicBezTo>
                  <a:cubicBezTo>
                    <a:pt x="26" y="2"/>
                    <a:pt x="27" y="3"/>
                    <a:pt x="29" y="5"/>
                  </a:cubicBezTo>
                  <a:cubicBezTo>
                    <a:pt x="30" y="6"/>
                    <a:pt x="31" y="8"/>
                    <a:pt x="31" y="10"/>
                  </a:cubicBezTo>
                  <a:cubicBezTo>
                    <a:pt x="31" y="13"/>
                    <a:pt x="30" y="16"/>
                    <a:pt x="28" y="18"/>
                  </a:cubicBezTo>
                  <a:cubicBezTo>
                    <a:pt x="26" y="20"/>
                    <a:pt x="22" y="21"/>
                    <a:pt x="18" y="21"/>
                  </a:cubicBezTo>
                  <a:cubicBezTo>
                    <a:pt x="17" y="21"/>
                    <a:pt x="16" y="21"/>
                    <a:pt x="15" y="20"/>
                  </a:cubicBezTo>
                  <a:cubicBezTo>
                    <a:pt x="14" y="20"/>
                    <a:pt x="13" y="20"/>
                    <a:pt x="11" y="20"/>
                  </a:cubicBezTo>
                  <a:close/>
                  <a:moveTo>
                    <a:pt x="11" y="18"/>
                  </a:moveTo>
                  <a:cubicBezTo>
                    <a:pt x="13" y="18"/>
                    <a:pt x="13" y="19"/>
                    <a:pt x="14" y="19"/>
                  </a:cubicBezTo>
                  <a:cubicBezTo>
                    <a:pt x="15" y="19"/>
                    <a:pt x="16" y="19"/>
                    <a:pt x="16" y="19"/>
                  </a:cubicBezTo>
                  <a:cubicBezTo>
                    <a:pt x="19" y="19"/>
                    <a:pt x="20" y="18"/>
                    <a:pt x="22" y="17"/>
                  </a:cubicBezTo>
                  <a:cubicBezTo>
                    <a:pt x="23" y="15"/>
                    <a:pt x="24" y="13"/>
                    <a:pt x="24" y="11"/>
                  </a:cubicBezTo>
                  <a:cubicBezTo>
                    <a:pt x="24" y="9"/>
                    <a:pt x="24" y="8"/>
                    <a:pt x="23" y="6"/>
                  </a:cubicBezTo>
                  <a:cubicBezTo>
                    <a:pt x="22" y="5"/>
                    <a:pt x="21" y="4"/>
                    <a:pt x="20" y="3"/>
                  </a:cubicBezTo>
                  <a:cubicBezTo>
                    <a:pt x="19" y="3"/>
                    <a:pt x="17" y="2"/>
                    <a:pt x="15" y="2"/>
                  </a:cubicBezTo>
                  <a:cubicBezTo>
                    <a:pt x="14" y="2"/>
                    <a:pt x="13" y="2"/>
                    <a:pt x="11" y="3"/>
                  </a:cubicBezTo>
                  <a:lnTo>
                    <a:pt x="11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6" name="Freeform 42">
              <a:extLst>
                <a:ext uri="{FF2B5EF4-FFF2-40B4-BE49-F238E27FC236}">
                  <a16:creationId xmlns="" xmlns:a16="http://schemas.microsoft.com/office/drawing/2014/main" id="{320A86AE-CA2B-1F44-9005-3977C85BE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2326"/>
              <a:ext cx="67" cy="71"/>
            </a:xfrm>
            <a:custGeom>
              <a:avLst/>
              <a:gdLst>
                <a:gd name="T0" fmla="*/ 12 w 35"/>
                <a:gd name="T1" fmla="*/ 2 h 37"/>
                <a:gd name="T2" fmla="*/ 12 w 35"/>
                <a:gd name="T3" fmla="*/ 17 h 37"/>
                <a:gd name="T4" fmla="*/ 21 w 35"/>
                <a:gd name="T5" fmla="*/ 17 h 37"/>
                <a:gd name="T6" fmla="*/ 25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6 w 35"/>
                <a:gd name="T17" fmla="*/ 21 h 37"/>
                <a:gd name="T18" fmla="*/ 24 w 35"/>
                <a:gd name="T19" fmla="*/ 19 h 37"/>
                <a:gd name="T20" fmla="*/ 21 w 35"/>
                <a:gd name="T21" fmla="*/ 19 h 37"/>
                <a:gd name="T22" fmla="*/ 12 w 35"/>
                <a:gd name="T23" fmla="*/ 19 h 37"/>
                <a:gd name="T24" fmla="*/ 12 w 35"/>
                <a:gd name="T25" fmla="*/ 31 h 37"/>
                <a:gd name="T26" fmla="*/ 12 w 35"/>
                <a:gd name="T27" fmla="*/ 34 h 37"/>
                <a:gd name="T28" fmla="*/ 13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2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1 w 35"/>
                <a:gd name="T49" fmla="*/ 36 h 37"/>
                <a:gd name="T50" fmla="*/ 4 w 35"/>
                <a:gd name="T51" fmla="*/ 36 h 37"/>
                <a:gd name="T52" fmla="*/ 5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1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2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29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2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7"/>
                    <a:pt x="24" y="16"/>
                    <a:pt x="25" y="16"/>
                  </a:cubicBezTo>
                  <a:cubicBezTo>
                    <a:pt x="26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3"/>
                    <a:pt x="26" y="21"/>
                    <a:pt x="26" y="21"/>
                  </a:cubicBezTo>
                  <a:cubicBezTo>
                    <a:pt x="26" y="20"/>
                    <a:pt x="25" y="20"/>
                    <a:pt x="24" y="19"/>
                  </a:cubicBezTo>
                  <a:cubicBezTo>
                    <a:pt x="24" y="19"/>
                    <a:pt x="22" y="19"/>
                    <a:pt x="2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4"/>
                    <a:pt x="12" y="35"/>
                    <a:pt x="13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4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1" y="32"/>
                    <a:pt x="33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2" y="36"/>
                    <a:pt x="3" y="36"/>
                    <a:pt x="4" y="36"/>
                  </a:cubicBezTo>
                  <a:cubicBezTo>
                    <a:pt x="5" y="35"/>
                    <a:pt x="5" y="35"/>
                    <a:pt x="5" y="34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6"/>
                    <a:pt x="30" y="5"/>
                    <a:pt x="29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6" y="2"/>
                    <a:pt x="25" y="2"/>
                    <a:pt x="23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7" name="Freeform 43">
              <a:extLst>
                <a:ext uri="{FF2B5EF4-FFF2-40B4-BE49-F238E27FC236}">
                  <a16:creationId xmlns="" xmlns:a16="http://schemas.microsoft.com/office/drawing/2014/main" id="{56A51641-AF97-5A42-8CB8-A320BF590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2326"/>
              <a:ext cx="65" cy="71"/>
            </a:xfrm>
            <a:custGeom>
              <a:avLst/>
              <a:gdLst>
                <a:gd name="T0" fmla="*/ 34 w 34"/>
                <a:gd name="T1" fmla="*/ 0 h 37"/>
                <a:gd name="T2" fmla="*/ 34 w 34"/>
                <a:gd name="T3" fmla="*/ 9 h 37"/>
                <a:gd name="T4" fmla="*/ 33 w 34"/>
                <a:gd name="T5" fmla="*/ 9 h 37"/>
                <a:gd name="T6" fmla="*/ 32 w 34"/>
                <a:gd name="T7" fmla="*/ 5 h 37"/>
                <a:gd name="T8" fmla="*/ 30 w 34"/>
                <a:gd name="T9" fmla="*/ 3 h 37"/>
                <a:gd name="T10" fmla="*/ 26 w 34"/>
                <a:gd name="T11" fmla="*/ 2 h 37"/>
                <a:gd name="T12" fmla="*/ 20 w 34"/>
                <a:gd name="T13" fmla="*/ 2 h 37"/>
                <a:gd name="T14" fmla="*/ 20 w 34"/>
                <a:gd name="T15" fmla="*/ 31 h 37"/>
                <a:gd name="T16" fmla="*/ 21 w 34"/>
                <a:gd name="T17" fmla="*/ 35 h 37"/>
                <a:gd name="T18" fmla="*/ 24 w 34"/>
                <a:gd name="T19" fmla="*/ 36 h 37"/>
                <a:gd name="T20" fmla="*/ 26 w 34"/>
                <a:gd name="T21" fmla="*/ 36 h 37"/>
                <a:gd name="T22" fmla="*/ 26 w 34"/>
                <a:gd name="T23" fmla="*/ 37 h 37"/>
                <a:gd name="T24" fmla="*/ 8 w 34"/>
                <a:gd name="T25" fmla="*/ 37 h 37"/>
                <a:gd name="T26" fmla="*/ 8 w 34"/>
                <a:gd name="T27" fmla="*/ 36 h 37"/>
                <a:gd name="T28" fmla="*/ 10 w 34"/>
                <a:gd name="T29" fmla="*/ 36 h 37"/>
                <a:gd name="T30" fmla="*/ 13 w 34"/>
                <a:gd name="T31" fmla="*/ 35 h 37"/>
                <a:gd name="T32" fmla="*/ 14 w 34"/>
                <a:gd name="T33" fmla="*/ 31 h 37"/>
                <a:gd name="T34" fmla="*/ 14 w 34"/>
                <a:gd name="T35" fmla="*/ 2 h 37"/>
                <a:gd name="T36" fmla="*/ 9 w 34"/>
                <a:gd name="T37" fmla="*/ 2 h 37"/>
                <a:gd name="T38" fmla="*/ 5 w 34"/>
                <a:gd name="T39" fmla="*/ 3 h 37"/>
                <a:gd name="T40" fmla="*/ 2 w 34"/>
                <a:gd name="T41" fmla="*/ 5 h 37"/>
                <a:gd name="T42" fmla="*/ 1 w 34"/>
                <a:gd name="T43" fmla="*/ 9 h 37"/>
                <a:gd name="T44" fmla="*/ 0 w 34"/>
                <a:gd name="T45" fmla="*/ 9 h 37"/>
                <a:gd name="T46" fmla="*/ 0 w 34"/>
                <a:gd name="T47" fmla="*/ 0 h 37"/>
                <a:gd name="T48" fmla="*/ 34 w 34"/>
                <a:gd name="T4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37">
                  <a:moveTo>
                    <a:pt x="34" y="0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7"/>
                    <a:pt x="33" y="6"/>
                    <a:pt x="32" y="5"/>
                  </a:cubicBezTo>
                  <a:cubicBezTo>
                    <a:pt x="32" y="4"/>
                    <a:pt x="31" y="4"/>
                    <a:pt x="30" y="3"/>
                  </a:cubicBezTo>
                  <a:cubicBezTo>
                    <a:pt x="29" y="3"/>
                    <a:pt x="27" y="2"/>
                    <a:pt x="26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3"/>
                    <a:pt x="20" y="35"/>
                    <a:pt x="21" y="35"/>
                  </a:cubicBezTo>
                  <a:cubicBezTo>
                    <a:pt x="21" y="36"/>
                    <a:pt x="23" y="36"/>
                    <a:pt x="24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3" y="36"/>
                    <a:pt x="13" y="35"/>
                  </a:cubicBezTo>
                  <a:cubicBezTo>
                    <a:pt x="14" y="34"/>
                    <a:pt x="14" y="33"/>
                    <a:pt x="14" y="3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7" y="2"/>
                    <a:pt x="6" y="2"/>
                    <a:pt x="5" y="3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1" y="6"/>
                    <a:pt x="1" y="7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8" name="Freeform 44">
              <a:extLst>
                <a:ext uri="{FF2B5EF4-FFF2-40B4-BE49-F238E27FC236}">
                  <a16:creationId xmlns="" xmlns:a16="http://schemas.microsoft.com/office/drawing/2014/main" id="{162B230F-EF67-2140-ABDB-A071DAF500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51" y="2326"/>
              <a:ext cx="79" cy="71"/>
            </a:xfrm>
            <a:custGeom>
              <a:avLst/>
              <a:gdLst>
                <a:gd name="T0" fmla="*/ 41 w 41"/>
                <a:gd name="T1" fmla="*/ 37 h 37"/>
                <a:gd name="T2" fmla="*/ 30 w 41"/>
                <a:gd name="T3" fmla="*/ 37 h 37"/>
                <a:gd name="T4" fmla="*/ 16 w 41"/>
                <a:gd name="T5" fmla="*/ 20 h 37"/>
                <a:gd name="T6" fmla="*/ 14 w 41"/>
                <a:gd name="T7" fmla="*/ 20 h 37"/>
                <a:gd name="T8" fmla="*/ 13 w 41"/>
                <a:gd name="T9" fmla="*/ 20 h 37"/>
                <a:gd name="T10" fmla="*/ 12 w 41"/>
                <a:gd name="T11" fmla="*/ 20 h 37"/>
                <a:gd name="T12" fmla="*/ 12 w 41"/>
                <a:gd name="T13" fmla="*/ 31 h 37"/>
                <a:gd name="T14" fmla="*/ 13 w 41"/>
                <a:gd name="T15" fmla="*/ 35 h 37"/>
                <a:gd name="T16" fmla="*/ 16 w 41"/>
                <a:gd name="T17" fmla="*/ 36 h 37"/>
                <a:gd name="T18" fmla="*/ 18 w 41"/>
                <a:gd name="T19" fmla="*/ 36 h 37"/>
                <a:gd name="T20" fmla="*/ 18 w 41"/>
                <a:gd name="T21" fmla="*/ 37 h 37"/>
                <a:gd name="T22" fmla="*/ 0 w 41"/>
                <a:gd name="T23" fmla="*/ 37 h 37"/>
                <a:gd name="T24" fmla="*/ 0 w 41"/>
                <a:gd name="T25" fmla="*/ 36 h 37"/>
                <a:gd name="T26" fmla="*/ 2 w 41"/>
                <a:gd name="T27" fmla="*/ 36 h 37"/>
                <a:gd name="T28" fmla="*/ 5 w 41"/>
                <a:gd name="T29" fmla="*/ 35 h 37"/>
                <a:gd name="T30" fmla="*/ 6 w 41"/>
                <a:gd name="T31" fmla="*/ 31 h 37"/>
                <a:gd name="T32" fmla="*/ 6 w 41"/>
                <a:gd name="T33" fmla="*/ 7 h 37"/>
                <a:gd name="T34" fmla="*/ 5 w 41"/>
                <a:gd name="T35" fmla="*/ 2 h 37"/>
                <a:gd name="T36" fmla="*/ 2 w 41"/>
                <a:gd name="T37" fmla="*/ 1 h 37"/>
                <a:gd name="T38" fmla="*/ 0 w 41"/>
                <a:gd name="T39" fmla="*/ 1 h 37"/>
                <a:gd name="T40" fmla="*/ 0 w 41"/>
                <a:gd name="T41" fmla="*/ 0 h 37"/>
                <a:gd name="T42" fmla="*/ 15 w 41"/>
                <a:gd name="T43" fmla="*/ 0 h 37"/>
                <a:gd name="T44" fmla="*/ 25 w 41"/>
                <a:gd name="T45" fmla="*/ 1 h 37"/>
                <a:gd name="T46" fmla="*/ 30 w 41"/>
                <a:gd name="T47" fmla="*/ 4 h 37"/>
                <a:gd name="T48" fmla="*/ 32 w 41"/>
                <a:gd name="T49" fmla="*/ 10 h 37"/>
                <a:gd name="T50" fmla="*/ 30 w 41"/>
                <a:gd name="T51" fmla="*/ 16 h 37"/>
                <a:gd name="T52" fmla="*/ 22 w 41"/>
                <a:gd name="T53" fmla="*/ 19 h 37"/>
                <a:gd name="T54" fmla="*/ 31 w 41"/>
                <a:gd name="T55" fmla="*/ 30 h 37"/>
                <a:gd name="T56" fmla="*/ 36 w 41"/>
                <a:gd name="T57" fmla="*/ 35 h 37"/>
                <a:gd name="T58" fmla="*/ 41 w 41"/>
                <a:gd name="T59" fmla="*/ 36 h 37"/>
                <a:gd name="T60" fmla="*/ 41 w 41"/>
                <a:gd name="T61" fmla="*/ 37 h 37"/>
                <a:gd name="T62" fmla="*/ 12 w 41"/>
                <a:gd name="T63" fmla="*/ 18 h 37"/>
                <a:gd name="T64" fmla="*/ 13 w 41"/>
                <a:gd name="T65" fmla="*/ 18 h 37"/>
                <a:gd name="T66" fmla="*/ 14 w 41"/>
                <a:gd name="T67" fmla="*/ 18 h 37"/>
                <a:gd name="T68" fmla="*/ 22 w 41"/>
                <a:gd name="T69" fmla="*/ 16 h 37"/>
                <a:gd name="T70" fmla="*/ 25 w 41"/>
                <a:gd name="T71" fmla="*/ 10 h 37"/>
                <a:gd name="T72" fmla="*/ 23 w 41"/>
                <a:gd name="T73" fmla="*/ 4 h 37"/>
                <a:gd name="T74" fmla="*/ 17 w 41"/>
                <a:gd name="T75" fmla="*/ 2 h 37"/>
                <a:gd name="T76" fmla="*/ 12 w 41"/>
                <a:gd name="T77" fmla="*/ 3 h 37"/>
                <a:gd name="T78" fmla="*/ 12 w 41"/>
                <a:gd name="T79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1" h="37">
                  <a:moveTo>
                    <a:pt x="41" y="37"/>
                  </a:moveTo>
                  <a:cubicBezTo>
                    <a:pt x="30" y="37"/>
                    <a:pt x="30" y="37"/>
                    <a:pt x="30" y="37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20"/>
                    <a:pt x="14" y="20"/>
                    <a:pt x="14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5"/>
                    <a:pt x="13" y="35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20" y="0"/>
                    <a:pt x="23" y="0"/>
                    <a:pt x="25" y="1"/>
                  </a:cubicBezTo>
                  <a:cubicBezTo>
                    <a:pt x="27" y="1"/>
                    <a:pt x="29" y="3"/>
                    <a:pt x="30" y="4"/>
                  </a:cubicBezTo>
                  <a:cubicBezTo>
                    <a:pt x="32" y="6"/>
                    <a:pt x="32" y="7"/>
                    <a:pt x="32" y="10"/>
                  </a:cubicBezTo>
                  <a:cubicBezTo>
                    <a:pt x="32" y="12"/>
                    <a:pt x="31" y="14"/>
                    <a:pt x="30" y="16"/>
                  </a:cubicBezTo>
                  <a:cubicBezTo>
                    <a:pt x="28" y="17"/>
                    <a:pt x="26" y="18"/>
                    <a:pt x="22" y="1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3" y="32"/>
                    <a:pt x="34" y="34"/>
                    <a:pt x="36" y="35"/>
                  </a:cubicBezTo>
                  <a:cubicBezTo>
                    <a:pt x="37" y="36"/>
                    <a:pt x="39" y="36"/>
                    <a:pt x="41" y="36"/>
                  </a:cubicBezTo>
                  <a:lnTo>
                    <a:pt x="41" y="37"/>
                  </a:lnTo>
                  <a:close/>
                  <a:moveTo>
                    <a:pt x="12" y="18"/>
                  </a:moveTo>
                  <a:cubicBezTo>
                    <a:pt x="12" y="18"/>
                    <a:pt x="13" y="18"/>
                    <a:pt x="13" y="18"/>
                  </a:cubicBezTo>
                  <a:cubicBezTo>
                    <a:pt x="13" y="18"/>
                    <a:pt x="13" y="18"/>
                    <a:pt x="14" y="18"/>
                  </a:cubicBezTo>
                  <a:cubicBezTo>
                    <a:pt x="18" y="18"/>
                    <a:pt x="20" y="17"/>
                    <a:pt x="22" y="16"/>
                  </a:cubicBezTo>
                  <a:cubicBezTo>
                    <a:pt x="24" y="14"/>
                    <a:pt x="25" y="12"/>
                    <a:pt x="25" y="10"/>
                  </a:cubicBezTo>
                  <a:cubicBezTo>
                    <a:pt x="25" y="8"/>
                    <a:pt x="25" y="6"/>
                    <a:pt x="23" y="4"/>
                  </a:cubicBezTo>
                  <a:cubicBezTo>
                    <a:pt x="21" y="3"/>
                    <a:pt x="19" y="2"/>
                    <a:pt x="17" y="2"/>
                  </a:cubicBezTo>
                  <a:cubicBezTo>
                    <a:pt x="16" y="2"/>
                    <a:pt x="14" y="2"/>
                    <a:pt x="12" y="3"/>
                  </a:cubicBezTo>
                  <a:lnTo>
                    <a:pt x="1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9" name="Freeform 45">
              <a:extLst>
                <a:ext uri="{FF2B5EF4-FFF2-40B4-BE49-F238E27FC236}">
                  <a16:creationId xmlns="" xmlns:a16="http://schemas.microsoft.com/office/drawing/2014/main" id="{41DDC151-BF45-184E-9900-9EC4E5BA3AA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32" y="2324"/>
              <a:ext cx="76" cy="75"/>
            </a:xfrm>
            <a:custGeom>
              <a:avLst/>
              <a:gdLst>
                <a:gd name="T0" fmla="*/ 21 w 40"/>
                <a:gd name="T1" fmla="*/ 0 h 39"/>
                <a:gd name="T2" fmla="*/ 35 w 40"/>
                <a:gd name="T3" fmla="*/ 6 h 39"/>
                <a:gd name="T4" fmla="*/ 40 w 40"/>
                <a:gd name="T5" fmla="*/ 19 h 39"/>
                <a:gd name="T6" fmla="*/ 34 w 40"/>
                <a:gd name="T7" fmla="*/ 34 h 39"/>
                <a:gd name="T8" fmla="*/ 20 w 40"/>
                <a:gd name="T9" fmla="*/ 39 h 39"/>
                <a:gd name="T10" fmla="*/ 6 w 40"/>
                <a:gd name="T11" fmla="*/ 34 h 39"/>
                <a:gd name="T12" fmla="*/ 0 w 40"/>
                <a:gd name="T13" fmla="*/ 20 h 39"/>
                <a:gd name="T14" fmla="*/ 7 w 40"/>
                <a:gd name="T15" fmla="*/ 5 h 39"/>
                <a:gd name="T16" fmla="*/ 21 w 40"/>
                <a:gd name="T17" fmla="*/ 0 h 39"/>
                <a:gd name="T18" fmla="*/ 20 w 40"/>
                <a:gd name="T19" fmla="*/ 2 h 39"/>
                <a:gd name="T20" fmla="*/ 11 w 40"/>
                <a:gd name="T21" fmla="*/ 6 h 39"/>
                <a:gd name="T22" fmla="*/ 7 w 40"/>
                <a:gd name="T23" fmla="*/ 19 h 39"/>
                <a:gd name="T24" fmla="*/ 11 w 40"/>
                <a:gd name="T25" fmla="*/ 33 h 39"/>
                <a:gd name="T26" fmla="*/ 20 w 40"/>
                <a:gd name="T27" fmla="*/ 37 h 39"/>
                <a:gd name="T28" fmla="*/ 30 w 40"/>
                <a:gd name="T29" fmla="*/ 33 h 39"/>
                <a:gd name="T30" fmla="*/ 33 w 40"/>
                <a:gd name="T31" fmla="*/ 20 h 39"/>
                <a:gd name="T32" fmla="*/ 29 w 40"/>
                <a:gd name="T33" fmla="*/ 6 h 39"/>
                <a:gd name="T34" fmla="*/ 20 w 40"/>
                <a:gd name="T35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39">
                  <a:moveTo>
                    <a:pt x="21" y="0"/>
                  </a:moveTo>
                  <a:cubicBezTo>
                    <a:pt x="26" y="0"/>
                    <a:pt x="31" y="2"/>
                    <a:pt x="35" y="6"/>
                  </a:cubicBezTo>
                  <a:cubicBezTo>
                    <a:pt x="38" y="9"/>
                    <a:pt x="40" y="14"/>
                    <a:pt x="40" y="19"/>
                  </a:cubicBezTo>
                  <a:cubicBezTo>
                    <a:pt x="40" y="25"/>
                    <a:pt x="38" y="30"/>
                    <a:pt x="34" y="34"/>
                  </a:cubicBezTo>
                  <a:cubicBezTo>
                    <a:pt x="31" y="37"/>
                    <a:pt x="26" y="39"/>
                    <a:pt x="20" y="39"/>
                  </a:cubicBezTo>
                  <a:cubicBezTo>
                    <a:pt x="14" y="39"/>
                    <a:pt x="10" y="37"/>
                    <a:pt x="6" y="34"/>
                  </a:cubicBezTo>
                  <a:cubicBezTo>
                    <a:pt x="2" y="30"/>
                    <a:pt x="0" y="25"/>
                    <a:pt x="0" y="20"/>
                  </a:cubicBezTo>
                  <a:cubicBezTo>
                    <a:pt x="0" y="14"/>
                    <a:pt x="2" y="9"/>
                    <a:pt x="7" y="5"/>
                  </a:cubicBezTo>
                  <a:cubicBezTo>
                    <a:pt x="11" y="2"/>
                    <a:pt x="15" y="0"/>
                    <a:pt x="21" y="0"/>
                  </a:cubicBezTo>
                  <a:close/>
                  <a:moveTo>
                    <a:pt x="20" y="2"/>
                  </a:moveTo>
                  <a:cubicBezTo>
                    <a:pt x="16" y="2"/>
                    <a:pt x="13" y="3"/>
                    <a:pt x="11" y="6"/>
                  </a:cubicBezTo>
                  <a:cubicBezTo>
                    <a:pt x="8" y="9"/>
                    <a:pt x="7" y="13"/>
                    <a:pt x="7" y="19"/>
                  </a:cubicBezTo>
                  <a:cubicBezTo>
                    <a:pt x="7" y="26"/>
                    <a:pt x="8" y="30"/>
                    <a:pt x="11" y="33"/>
                  </a:cubicBezTo>
                  <a:cubicBezTo>
                    <a:pt x="14" y="36"/>
                    <a:pt x="16" y="37"/>
                    <a:pt x="20" y="37"/>
                  </a:cubicBezTo>
                  <a:cubicBezTo>
                    <a:pt x="24" y="37"/>
                    <a:pt x="27" y="36"/>
                    <a:pt x="30" y="33"/>
                  </a:cubicBezTo>
                  <a:cubicBezTo>
                    <a:pt x="32" y="30"/>
                    <a:pt x="33" y="26"/>
                    <a:pt x="33" y="20"/>
                  </a:cubicBezTo>
                  <a:cubicBezTo>
                    <a:pt x="33" y="14"/>
                    <a:pt x="32" y="9"/>
                    <a:pt x="29" y="6"/>
                  </a:cubicBezTo>
                  <a:cubicBezTo>
                    <a:pt x="27" y="3"/>
                    <a:pt x="24" y="2"/>
                    <a:pt x="2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00" name="Freeform 46">
              <a:extLst>
                <a:ext uri="{FF2B5EF4-FFF2-40B4-BE49-F238E27FC236}">
                  <a16:creationId xmlns="" xmlns:a16="http://schemas.microsoft.com/office/drawing/2014/main" id="{6C73E739-E74E-B444-824C-1957001BB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326"/>
              <a:ext cx="68" cy="71"/>
            </a:xfrm>
            <a:custGeom>
              <a:avLst/>
              <a:gdLst>
                <a:gd name="T0" fmla="*/ 35 w 36"/>
                <a:gd name="T1" fmla="*/ 27 h 37"/>
                <a:gd name="T2" fmla="*/ 36 w 36"/>
                <a:gd name="T3" fmla="*/ 27 h 37"/>
                <a:gd name="T4" fmla="*/ 32 w 36"/>
                <a:gd name="T5" fmla="*/ 37 h 37"/>
                <a:gd name="T6" fmla="*/ 0 w 36"/>
                <a:gd name="T7" fmla="*/ 37 h 37"/>
                <a:gd name="T8" fmla="*/ 0 w 36"/>
                <a:gd name="T9" fmla="*/ 36 h 37"/>
                <a:gd name="T10" fmla="*/ 2 w 36"/>
                <a:gd name="T11" fmla="*/ 36 h 37"/>
                <a:gd name="T12" fmla="*/ 6 w 36"/>
                <a:gd name="T13" fmla="*/ 35 h 37"/>
                <a:gd name="T14" fmla="*/ 6 w 36"/>
                <a:gd name="T15" fmla="*/ 31 h 37"/>
                <a:gd name="T16" fmla="*/ 6 w 36"/>
                <a:gd name="T17" fmla="*/ 7 h 37"/>
                <a:gd name="T18" fmla="*/ 5 w 36"/>
                <a:gd name="T19" fmla="*/ 2 h 37"/>
                <a:gd name="T20" fmla="*/ 2 w 36"/>
                <a:gd name="T21" fmla="*/ 1 h 37"/>
                <a:gd name="T22" fmla="*/ 0 w 36"/>
                <a:gd name="T23" fmla="*/ 1 h 37"/>
                <a:gd name="T24" fmla="*/ 0 w 36"/>
                <a:gd name="T25" fmla="*/ 0 h 37"/>
                <a:gd name="T26" fmla="*/ 19 w 36"/>
                <a:gd name="T27" fmla="*/ 0 h 37"/>
                <a:gd name="T28" fmla="*/ 19 w 36"/>
                <a:gd name="T29" fmla="*/ 1 h 37"/>
                <a:gd name="T30" fmla="*/ 14 w 36"/>
                <a:gd name="T31" fmla="*/ 2 h 37"/>
                <a:gd name="T32" fmla="*/ 13 w 36"/>
                <a:gd name="T33" fmla="*/ 3 h 37"/>
                <a:gd name="T34" fmla="*/ 12 w 36"/>
                <a:gd name="T35" fmla="*/ 7 h 37"/>
                <a:gd name="T36" fmla="*/ 12 w 36"/>
                <a:gd name="T37" fmla="*/ 31 h 37"/>
                <a:gd name="T38" fmla="*/ 13 w 36"/>
                <a:gd name="T39" fmla="*/ 34 h 37"/>
                <a:gd name="T40" fmla="*/ 14 w 36"/>
                <a:gd name="T41" fmla="*/ 35 h 37"/>
                <a:gd name="T42" fmla="*/ 18 w 36"/>
                <a:gd name="T43" fmla="*/ 35 h 37"/>
                <a:gd name="T44" fmla="*/ 21 w 36"/>
                <a:gd name="T45" fmla="*/ 35 h 37"/>
                <a:gd name="T46" fmla="*/ 28 w 36"/>
                <a:gd name="T47" fmla="*/ 34 h 37"/>
                <a:gd name="T48" fmla="*/ 32 w 36"/>
                <a:gd name="T49" fmla="*/ 32 h 37"/>
                <a:gd name="T50" fmla="*/ 35 w 36"/>
                <a:gd name="T51" fmla="*/ 2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6" h="37">
                  <a:moveTo>
                    <a:pt x="35" y="27"/>
                  </a:moveTo>
                  <a:cubicBezTo>
                    <a:pt x="36" y="27"/>
                    <a:pt x="36" y="27"/>
                    <a:pt x="36" y="2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5" y="1"/>
                    <a:pt x="14" y="2"/>
                  </a:cubicBezTo>
                  <a:cubicBezTo>
                    <a:pt x="13" y="2"/>
                    <a:pt x="13" y="2"/>
                    <a:pt x="13" y="3"/>
                  </a:cubicBezTo>
                  <a:cubicBezTo>
                    <a:pt x="12" y="4"/>
                    <a:pt x="12" y="5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2"/>
                    <a:pt x="12" y="33"/>
                    <a:pt x="13" y="34"/>
                  </a:cubicBezTo>
                  <a:cubicBezTo>
                    <a:pt x="13" y="34"/>
                    <a:pt x="13" y="35"/>
                    <a:pt x="14" y="35"/>
                  </a:cubicBezTo>
                  <a:cubicBezTo>
                    <a:pt x="14" y="35"/>
                    <a:pt x="16" y="35"/>
                    <a:pt x="18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5" y="35"/>
                    <a:pt x="27" y="35"/>
                    <a:pt x="28" y="34"/>
                  </a:cubicBezTo>
                  <a:cubicBezTo>
                    <a:pt x="29" y="34"/>
                    <a:pt x="30" y="33"/>
                    <a:pt x="32" y="32"/>
                  </a:cubicBezTo>
                  <a:cubicBezTo>
                    <a:pt x="33" y="31"/>
                    <a:pt x="34" y="29"/>
                    <a:pt x="35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01" name="Freeform 47">
              <a:extLst>
                <a:ext uri="{FF2B5EF4-FFF2-40B4-BE49-F238E27FC236}">
                  <a16:creationId xmlns="" xmlns:a16="http://schemas.microsoft.com/office/drawing/2014/main" id="{1B03D7BD-BDA4-324A-91D7-D6BEA6F77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2326"/>
              <a:ext cx="67" cy="71"/>
            </a:xfrm>
            <a:custGeom>
              <a:avLst/>
              <a:gdLst>
                <a:gd name="T0" fmla="*/ 11 w 35"/>
                <a:gd name="T1" fmla="*/ 2 h 37"/>
                <a:gd name="T2" fmla="*/ 11 w 35"/>
                <a:gd name="T3" fmla="*/ 17 h 37"/>
                <a:gd name="T4" fmla="*/ 20 w 35"/>
                <a:gd name="T5" fmla="*/ 17 h 37"/>
                <a:gd name="T6" fmla="*/ 25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6 w 35"/>
                <a:gd name="T17" fmla="*/ 21 h 37"/>
                <a:gd name="T18" fmla="*/ 24 w 35"/>
                <a:gd name="T19" fmla="*/ 19 h 37"/>
                <a:gd name="T20" fmla="*/ 20 w 35"/>
                <a:gd name="T21" fmla="*/ 19 h 37"/>
                <a:gd name="T22" fmla="*/ 11 w 35"/>
                <a:gd name="T23" fmla="*/ 19 h 37"/>
                <a:gd name="T24" fmla="*/ 11 w 35"/>
                <a:gd name="T25" fmla="*/ 31 h 37"/>
                <a:gd name="T26" fmla="*/ 12 w 35"/>
                <a:gd name="T27" fmla="*/ 34 h 37"/>
                <a:gd name="T28" fmla="*/ 12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1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1 w 35"/>
                <a:gd name="T49" fmla="*/ 36 h 37"/>
                <a:gd name="T50" fmla="*/ 4 w 35"/>
                <a:gd name="T51" fmla="*/ 36 h 37"/>
                <a:gd name="T52" fmla="*/ 5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1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1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29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1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1" y="2"/>
                  </a:moveTo>
                  <a:cubicBezTo>
                    <a:pt x="11" y="17"/>
                    <a:pt x="11" y="17"/>
                    <a:pt x="11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3" y="17"/>
                    <a:pt x="24" y="16"/>
                    <a:pt x="25" y="16"/>
                  </a:cubicBezTo>
                  <a:cubicBezTo>
                    <a:pt x="26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6" y="23"/>
                    <a:pt x="26" y="21"/>
                    <a:pt x="26" y="21"/>
                  </a:cubicBezTo>
                  <a:cubicBezTo>
                    <a:pt x="26" y="20"/>
                    <a:pt x="25" y="20"/>
                    <a:pt x="24" y="19"/>
                  </a:cubicBezTo>
                  <a:cubicBezTo>
                    <a:pt x="23" y="19"/>
                    <a:pt x="22" y="19"/>
                    <a:pt x="20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1" y="34"/>
                    <a:pt x="12" y="34"/>
                  </a:cubicBezTo>
                  <a:cubicBezTo>
                    <a:pt x="12" y="34"/>
                    <a:pt x="12" y="35"/>
                    <a:pt x="12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4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1" y="32"/>
                    <a:pt x="32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2" y="36"/>
                    <a:pt x="3" y="36"/>
                    <a:pt x="4" y="36"/>
                  </a:cubicBezTo>
                  <a:cubicBezTo>
                    <a:pt x="4" y="35"/>
                    <a:pt x="5" y="35"/>
                    <a:pt x="5" y="34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6"/>
                    <a:pt x="30" y="5"/>
                    <a:pt x="29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6" y="2"/>
                    <a:pt x="25" y="2"/>
                    <a:pt x="23" y="2"/>
                  </a:cubicBezTo>
                  <a:lnTo>
                    <a:pt x="1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02" name="Freeform 48">
              <a:extLst>
                <a:ext uri="{FF2B5EF4-FFF2-40B4-BE49-F238E27FC236}">
                  <a16:creationId xmlns="" xmlns:a16="http://schemas.microsoft.com/office/drawing/2014/main" id="{63848499-C9D0-3B40-BF3F-B16620629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2326"/>
              <a:ext cx="84" cy="73"/>
            </a:xfrm>
            <a:custGeom>
              <a:avLst/>
              <a:gdLst>
                <a:gd name="T0" fmla="*/ 29 w 44"/>
                <a:gd name="T1" fmla="*/ 1 h 38"/>
                <a:gd name="T2" fmla="*/ 29 w 44"/>
                <a:gd name="T3" fmla="*/ 0 h 38"/>
                <a:gd name="T4" fmla="*/ 44 w 44"/>
                <a:gd name="T5" fmla="*/ 0 h 38"/>
                <a:gd name="T6" fmla="*/ 44 w 44"/>
                <a:gd name="T7" fmla="*/ 1 h 38"/>
                <a:gd name="T8" fmla="*/ 42 w 44"/>
                <a:gd name="T9" fmla="*/ 1 h 38"/>
                <a:gd name="T10" fmla="*/ 39 w 44"/>
                <a:gd name="T11" fmla="*/ 3 h 38"/>
                <a:gd name="T12" fmla="*/ 38 w 44"/>
                <a:gd name="T13" fmla="*/ 7 h 38"/>
                <a:gd name="T14" fmla="*/ 38 w 44"/>
                <a:gd name="T15" fmla="*/ 22 h 38"/>
                <a:gd name="T16" fmla="*/ 37 w 44"/>
                <a:gd name="T17" fmla="*/ 31 h 38"/>
                <a:gd name="T18" fmla="*/ 32 w 44"/>
                <a:gd name="T19" fmla="*/ 36 h 38"/>
                <a:gd name="T20" fmla="*/ 22 w 44"/>
                <a:gd name="T21" fmla="*/ 38 h 38"/>
                <a:gd name="T22" fmla="*/ 12 w 44"/>
                <a:gd name="T23" fmla="*/ 36 h 38"/>
                <a:gd name="T24" fmla="*/ 7 w 44"/>
                <a:gd name="T25" fmla="*/ 30 h 38"/>
                <a:gd name="T26" fmla="*/ 6 w 44"/>
                <a:gd name="T27" fmla="*/ 21 h 38"/>
                <a:gd name="T28" fmla="*/ 6 w 44"/>
                <a:gd name="T29" fmla="*/ 7 h 38"/>
                <a:gd name="T30" fmla="*/ 5 w 44"/>
                <a:gd name="T31" fmla="*/ 2 h 38"/>
                <a:gd name="T32" fmla="*/ 1 w 44"/>
                <a:gd name="T33" fmla="*/ 1 h 38"/>
                <a:gd name="T34" fmla="*/ 0 w 44"/>
                <a:gd name="T35" fmla="*/ 1 h 38"/>
                <a:gd name="T36" fmla="*/ 0 w 44"/>
                <a:gd name="T37" fmla="*/ 0 h 38"/>
                <a:gd name="T38" fmla="*/ 18 w 44"/>
                <a:gd name="T39" fmla="*/ 0 h 38"/>
                <a:gd name="T40" fmla="*/ 18 w 44"/>
                <a:gd name="T41" fmla="*/ 1 h 38"/>
                <a:gd name="T42" fmla="*/ 16 w 44"/>
                <a:gd name="T43" fmla="*/ 1 h 38"/>
                <a:gd name="T44" fmla="*/ 12 w 44"/>
                <a:gd name="T45" fmla="*/ 3 h 38"/>
                <a:gd name="T46" fmla="*/ 12 w 44"/>
                <a:gd name="T47" fmla="*/ 7 h 38"/>
                <a:gd name="T48" fmla="*/ 12 w 44"/>
                <a:gd name="T49" fmla="*/ 23 h 38"/>
                <a:gd name="T50" fmla="*/ 12 w 44"/>
                <a:gd name="T51" fmla="*/ 28 h 38"/>
                <a:gd name="T52" fmla="*/ 14 w 44"/>
                <a:gd name="T53" fmla="*/ 32 h 38"/>
                <a:gd name="T54" fmla="*/ 17 w 44"/>
                <a:gd name="T55" fmla="*/ 35 h 38"/>
                <a:gd name="T56" fmla="*/ 22 w 44"/>
                <a:gd name="T57" fmla="*/ 36 h 38"/>
                <a:gd name="T58" fmla="*/ 30 w 44"/>
                <a:gd name="T59" fmla="*/ 34 h 38"/>
                <a:gd name="T60" fmla="*/ 34 w 44"/>
                <a:gd name="T61" fmla="*/ 30 h 38"/>
                <a:gd name="T62" fmla="*/ 35 w 44"/>
                <a:gd name="T63" fmla="*/ 22 h 38"/>
                <a:gd name="T64" fmla="*/ 35 w 44"/>
                <a:gd name="T65" fmla="*/ 7 h 38"/>
                <a:gd name="T66" fmla="*/ 34 w 44"/>
                <a:gd name="T67" fmla="*/ 2 h 38"/>
                <a:gd name="T68" fmla="*/ 31 w 44"/>
                <a:gd name="T69" fmla="*/ 1 h 38"/>
                <a:gd name="T70" fmla="*/ 29 w 44"/>
                <a:gd name="T71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38">
                  <a:moveTo>
                    <a:pt x="29" y="1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1"/>
                    <a:pt x="39" y="2"/>
                    <a:pt x="39" y="3"/>
                  </a:cubicBezTo>
                  <a:cubicBezTo>
                    <a:pt x="38" y="3"/>
                    <a:pt x="38" y="5"/>
                    <a:pt x="38" y="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6"/>
                    <a:pt x="38" y="29"/>
                    <a:pt x="37" y="31"/>
                  </a:cubicBezTo>
                  <a:cubicBezTo>
                    <a:pt x="36" y="33"/>
                    <a:pt x="34" y="34"/>
                    <a:pt x="32" y="36"/>
                  </a:cubicBezTo>
                  <a:cubicBezTo>
                    <a:pt x="29" y="37"/>
                    <a:pt x="26" y="38"/>
                    <a:pt x="22" y="38"/>
                  </a:cubicBezTo>
                  <a:cubicBezTo>
                    <a:pt x="18" y="38"/>
                    <a:pt x="14" y="37"/>
                    <a:pt x="12" y="36"/>
                  </a:cubicBezTo>
                  <a:cubicBezTo>
                    <a:pt x="10" y="35"/>
                    <a:pt x="8" y="33"/>
                    <a:pt x="7" y="30"/>
                  </a:cubicBezTo>
                  <a:cubicBezTo>
                    <a:pt x="6" y="29"/>
                    <a:pt x="6" y="26"/>
                    <a:pt x="6" y="2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4" y="1"/>
                    <a:pt x="13" y="2"/>
                    <a:pt x="12" y="3"/>
                  </a:cubicBezTo>
                  <a:cubicBezTo>
                    <a:pt x="12" y="3"/>
                    <a:pt x="12" y="5"/>
                    <a:pt x="12" y="7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6"/>
                    <a:pt x="12" y="28"/>
                  </a:cubicBezTo>
                  <a:cubicBezTo>
                    <a:pt x="12" y="30"/>
                    <a:pt x="13" y="31"/>
                    <a:pt x="14" y="32"/>
                  </a:cubicBezTo>
                  <a:cubicBezTo>
                    <a:pt x="15" y="33"/>
                    <a:pt x="16" y="34"/>
                    <a:pt x="17" y="35"/>
                  </a:cubicBezTo>
                  <a:cubicBezTo>
                    <a:pt x="19" y="35"/>
                    <a:pt x="20" y="36"/>
                    <a:pt x="22" y="36"/>
                  </a:cubicBezTo>
                  <a:cubicBezTo>
                    <a:pt x="25" y="36"/>
                    <a:pt x="28" y="35"/>
                    <a:pt x="30" y="34"/>
                  </a:cubicBezTo>
                  <a:cubicBezTo>
                    <a:pt x="32" y="33"/>
                    <a:pt x="33" y="32"/>
                    <a:pt x="34" y="30"/>
                  </a:cubicBezTo>
                  <a:cubicBezTo>
                    <a:pt x="35" y="28"/>
                    <a:pt x="35" y="26"/>
                    <a:pt x="35" y="22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4"/>
                    <a:pt x="35" y="3"/>
                    <a:pt x="34" y="2"/>
                  </a:cubicBezTo>
                  <a:cubicBezTo>
                    <a:pt x="34" y="1"/>
                    <a:pt x="32" y="1"/>
                    <a:pt x="31" y="1"/>
                  </a:cubicBezTo>
                  <a:lnTo>
                    <a:pt x="2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03" name="Freeform 49">
              <a:extLst>
                <a:ext uri="{FF2B5EF4-FFF2-40B4-BE49-F238E27FC236}">
                  <a16:creationId xmlns="" xmlns:a16="http://schemas.microsoft.com/office/drawing/2014/main" id="{F6EBAD8B-44FD-7349-9F19-13ACE692B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2326"/>
              <a:ext cx="101" cy="71"/>
            </a:xfrm>
            <a:custGeom>
              <a:avLst/>
              <a:gdLst>
                <a:gd name="T0" fmla="*/ 24 w 53"/>
                <a:gd name="T1" fmla="*/ 37 h 37"/>
                <a:gd name="T2" fmla="*/ 8 w 53"/>
                <a:gd name="T3" fmla="*/ 6 h 37"/>
                <a:gd name="T4" fmla="*/ 8 w 53"/>
                <a:gd name="T5" fmla="*/ 31 h 37"/>
                <a:gd name="T6" fmla="*/ 9 w 53"/>
                <a:gd name="T7" fmla="*/ 35 h 37"/>
                <a:gd name="T8" fmla="*/ 13 w 53"/>
                <a:gd name="T9" fmla="*/ 36 h 37"/>
                <a:gd name="T10" fmla="*/ 14 w 53"/>
                <a:gd name="T11" fmla="*/ 36 h 37"/>
                <a:gd name="T12" fmla="*/ 14 w 53"/>
                <a:gd name="T13" fmla="*/ 37 h 37"/>
                <a:gd name="T14" fmla="*/ 0 w 53"/>
                <a:gd name="T15" fmla="*/ 37 h 37"/>
                <a:gd name="T16" fmla="*/ 0 w 53"/>
                <a:gd name="T17" fmla="*/ 36 h 37"/>
                <a:gd name="T18" fmla="*/ 1 w 53"/>
                <a:gd name="T19" fmla="*/ 36 h 37"/>
                <a:gd name="T20" fmla="*/ 5 w 53"/>
                <a:gd name="T21" fmla="*/ 35 h 37"/>
                <a:gd name="T22" fmla="*/ 6 w 53"/>
                <a:gd name="T23" fmla="*/ 31 h 37"/>
                <a:gd name="T24" fmla="*/ 6 w 53"/>
                <a:gd name="T25" fmla="*/ 6 h 37"/>
                <a:gd name="T26" fmla="*/ 5 w 53"/>
                <a:gd name="T27" fmla="*/ 3 h 37"/>
                <a:gd name="T28" fmla="*/ 3 w 53"/>
                <a:gd name="T29" fmla="*/ 2 h 37"/>
                <a:gd name="T30" fmla="*/ 0 w 53"/>
                <a:gd name="T31" fmla="*/ 1 h 37"/>
                <a:gd name="T32" fmla="*/ 0 w 53"/>
                <a:gd name="T33" fmla="*/ 0 h 37"/>
                <a:gd name="T34" fmla="*/ 12 w 53"/>
                <a:gd name="T35" fmla="*/ 0 h 37"/>
                <a:gd name="T36" fmla="*/ 26 w 53"/>
                <a:gd name="T37" fmla="*/ 29 h 37"/>
                <a:gd name="T38" fmla="*/ 41 w 53"/>
                <a:gd name="T39" fmla="*/ 0 h 37"/>
                <a:gd name="T40" fmla="*/ 53 w 53"/>
                <a:gd name="T41" fmla="*/ 0 h 37"/>
                <a:gd name="T42" fmla="*/ 53 w 53"/>
                <a:gd name="T43" fmla="*/ 1 h 37"/>
                <a:gd name="T44" fmla="*/ 51 w 53"/>
                <a:gd name="T45" fmla="*/ 1 h 37"/>
                <a:gd name="T46" fmla="*/ 48 w 53"/>
                <a:gd name="T47" fmla="*/ 2 h 37"/>
                <a:gd name="T48" fmla="*/ 47 w 53"/>
                <a:gd name="T49" fmla="*/ 6 h 37"/>
                <a:gd name="T50" fmla="*/ 47 w 53"/>
                <a:gd name="T51" fmla="*/ 31 h 37"/>
                <a:gd name="T52" fmla="*/ 48 w 53"/>
                <a:gd name="T53" fmla="*/ 35 h 37"/>
                <a:gd name="T54" fmla="*/ 51 w 53"/>
                <a:gd name="T55" fmla="*/ 36 h 37"/>
                <a:gd name="T56" fmla="*/ 53 w 53"/>
                <a:gd name="T57" fmla="*/ 36 h 37"/>
                <a:gd name="T58" fmla="*/ 53 w 53"/>
                <a:gd name="T59" fmla="*/ 37 h 37"/>
                <a:gd name="T60" fmla="*/ 35 w 53"/>
                <a:gd name="T61" fmla="*/ 37 h 37"/>
                <a:gd name="T62" fmla="*/ 35 w 53"/>
                <a:gd name="T63" fmla="*/ 36 h 37"/>
                <a:gd name="T64" fmla="*/ 37 w 53"/>
                <a:gd name="T65" fmla="*/ 36 h 37"/>
                <a:gd name="T66" fmla="*/ 40 w 53"/>
                <a:gd name="T67" fmla="*/ 35 h 37"/>
                <a:gd name="T68" fmla="*/ 41 w 53"/>
                <a:gd name="T69" fmla="*/ 31 h 37"/>
                <a:gd name="T70" fmla="*/ 41 w 53"/>
                <a:gd name="T71" fmla="*/ 6 h 37"/>
                <a:gd name="T72" fmla="*/ 25 w 53"/>
                <a:gd name="T73" fmla="*/ 37 h 37"/>
                <a:gd name="T74" fmla="*/ 24 w 53"/>
                <a:gd name="T75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3" h="37">
                  <a:moveTo>
                    <a:pt x="24" y="37"/>
                  </a:moveTo>
                  <a:cubicBezTo>
                    <a:pt x="8" y="6"/>
                    <a:pt x="8" y="6"/>
                    <a:pt x="8" y="6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8" y="33"/>
                    <a:pt x="9" y="35"/>
                    <a:pt x="9" y="35"/>
                  </a:cubicBezTo>
                  <a:cubicBezTo>
                    <a:pt x="10" y="36"/>
                    <a:pt x="11" y="36"/>
                    <a:pt x="13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5"/>
                    <a:pt x="5" y="4"/>
                    <a:pt x="5" y="3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3" y="1"/>
                    <a:pt x="1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50" y="1"/>
                    <a:pt x="48" y="2"/>
                    <a:pt x="48" y="2"/>
                  </a:cubicBezTo>
                  <a:cubicBezTo>
                    <a:pt x="47" y="3"/>
                    <a:pt x="47" y="4"/>
                    <a:pt x="47" y="6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7" y="33"/>
                    <a:pt x="47" y="35"/>
                    <a:pt x="48" y="35"/>
                  </a:cubicBezTo>
                  <a:cubicBezTo>
                    <a:pt x="49" y="36"/>
                    <a:pt x="50" y="36"/>
                    <a:pt x="51" y="36"/>
                  </a:cubicBezTo>
                  <a:cubicBezTo>
                    <a:pt x="53" y="36"/>
                    <a:pt x="53" y="36"/>
                    <a:pt x="53" y="36"/>
                  </a:cubicBezTo>
                  <a:cubicBezTo>
                    <a:pt x="53" y="37"/>
                    <a:pt x="53" y="37"/>
                    <a:pt x="53" y="37"/>
                  </a:cubicBezTo>
                  <a:cubicBezTo>
                    <a:pt x="35" y="37"/>
                    <a:pt x="35" y="37"/>
                    <a:pt x="35" y="37"/>
                  </a:cubicBezTo>
                  <a:cubicBezTo>
                    <a:pt x="35" y="36"/>
                    <a:pt x="35" y="36"/>
                    <a:pt x="35" y="36"/>
                  </a:cubicBezTo>
                  <a:cubicBezTo>
                    <a:pt x="37" y="36"/>
                    <a:pt x="37" y="36"/>
                    <a:pt x="37" y="36"/>
                  </a:cubicBezTo>
                  <a:cubicBezTo>
                    <a:pt x="38" y="36"/>
                    <a:pt x="40" y="36"/>
                    <a:pt x="40" y="35"/>
                  </a:cubicBezTo>
                  <a:cubicBezTo>
                    <a:pt x="41" y="34"/>
                    <a:pt x="41" y="33"/>
                    <a:pt x="41" y="31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25" y="37"/>
                    <a:pt x="25" y="37"/>
                    <a:pt x="25" y="37"/>
                  </a:cubicBezTo>
                  <a:lnTo>
                    <a:pt x="24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</p:grpSp>
      <p:sp>
        <p:nvSpPr>
          <p:cNvPr id="2" name="文本框 1">
            <a:extLst>
              <a:ext uri="{FF2B5EF4-FFF2-40B4-BE49-F238E27FC236}">
                <a16:creationId xmlns="" xmlns:a16="http://schemas.microsoft.com/office/drawing/2014/main" id="{5F0ADE1E-5693-7444-9334-170B1B92CAFF}"/>
              </a:ext>
            </a:extLst>
          </p:cNvPr>
          <p:cNvSpPr txBox="1"/>
          <p:nvPr/>
        </p:nvSpPr>
        <p:spPr>
          <a:xfrm>
            <a:off x="4249807" y="3911533"/>
            <a:ext cx="333152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" altLang="zh-CN" sz="2000" dirty="0">
                <a:solidFill>
                  <a:schemeClr val="bg1"/>
                </a:solidFill>
              </a:rPr>
              <a:t>Chart Typesetting</a:t>
            </a:r>
            <a:endParaRPr kumimoji="1" lang="zh-CN" altLang="en-US" sz="2000" dirty="0">
              <a:solidFill>
                <a:schemeClr val="bg1"/>
              </a:solidFill>
            </a:endParaRPr>
          </a:p>
        </p:txBody>
      </p:sp>
      <p:cxnSp>
        <p:nvCxnSpPr>
          <p:cNvPr id="8" name="直线连接符 7">
            <a:extLst>
              <a:ext uri="{FF2B5EF4-FFF2-40B4-BE49-F238E27FC236}">
                <a16:creationId xmlns="" xmlns:a16="http://schemas.microsoft.com/office/drawing/2014/main" id="{741591E0-1B63-1D49-90C4-02E7E649A20D}"/>
              </a:ext>
            </a:extLst>
          </p:cNvPr>
          <p:cNvCxnSpPr>
            <a:cxnSpLocks/>
          </p:cNvCxnSpPr>
          <p:nvPr/>
        </p:nvCxnSpPr>
        <p:spPr>
          <a:xfrm>
            <a:off x="4249807" y="3902569"/>
            <a:ext cx="3331525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" name="直线连接符 71">
            <a:extLst>
              <a:ext uri="{FF2B5EF4-FFF2-40B4-BE49-F238E27FC236}">
                <a16:creationId xmlns="" xmlns:a16="http://schemas.microsoft.com/office/drawing/2014/main" id="{3596F092-3E9F-B74E-8084-8E3A1730AD11}"/>
              </a:ext>
            </a:extLst>
          </p:cNvPr>
          <p:cNvCxnSpPr>
            <a:cxnSpLocks/>
          </p:cNvCxnSpPr>
          <p:nvPr/>
        </p:nvCxnSpPr>
        <p:spPr>
          <a:xfrm>
            <a:off x="4249807" y="4332875"/>
            <a:ext cx="3331525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文本框 9">
            <a:extLst>
              <a:ext uri="{FF2B5EF4-FFF2-40B4-BE49-F238E27FC236}">
                <a16:creationId xmlns="" xmlns:a16="http://schemas.microsoft.com/office/drawing/2014/main" id="{E995F7BF-A25C-F248-9512-20279FC146BF}"/>
              </a:ext>
            </a:extLst>
          </p:cNvPr>
          <p:cNvSpPr txBox="1"/>
          <p:nvPr/>
        </p:nvSpPr>
        <p:spPr>
          <a:xfrm>
            <a:off x="4190779" y="2355563"/>
            <a:ext cx="3281668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en-US" altLang="zh-CN" sz="4800" dirty="0">
                <a:gradFill>
                  <a:gsLst>
                    <a:gs pos="100000">
                      <a:schemeClr val="bg1">
                        <a:alpha val="0"/>
                      </a:schemeClr>
                    </a:gs>
                    <a:gs pos="0">
                      <a:schemeClr val="bg1">
                        <a:alpha val="48000"/>
                      </a:schemeClr>
                    </a:gs>
                  </a:gsLst>
                  <a:lin ang="5400000" scaled="0"/>
                </a:gradFill>
              </a:rPr>
              <a:t>PART FOUR</a:t>
            </a:r>
            <a:endParaRPr kumimoji="1" lang="zh-CN" altLang="en-US" sz="4800" dirty="0">
              <a:gradFill>
                <a:gsLst>
                  <a:gs pos="100000">
                    <a:schemeClr val="bg1">
                      <a:alpha val="0"/>
                    </a:schemeClr>
                  </a:gs>
                  <a:gs pos="0">
                    <a:schemeClr val="bg1">
                      <a:alpha val="48000"/>
                    </a:schemeClr>
                  </a:gs>
                </a:gsLst>
                <a:lin ang="5400000" scaled="0"/>
              </a:gradFill>
            </a:endParaRPr>
          </a:p>
        </p:txBody>
      </p:sp>
      <p:sp>
        <p:nvSpPr>
          <p:cNvPr id="65" name="文本框 64">
            <a:extLst>
              <a:ext uri="{FF2B5EF4-FFF2-40B4-BE49-F238E27FC236}">
                <a16:creationId xmlns="" xmlns:a16="http://schemas.microsoft.com/office/drawing/2014/main" id="{9046BBF1-0770-FA45-BA9E-10BC0EC872B8}"/>
              </a:ext>
            </a:extLst>
          </p:cNvPr>
          <p:cNvSpPr txBox="1"/>
          <p:nvPr/>
        </p:nvSpPr>
        <p:spPr>
          <a:xfrm>
            <a:off x="4121313" y="2824872"/>
            <a:ext cx="3570208" cy="11079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kumimoji="1" lang="zh-CN" altLang="en-US" sz="6600" b="1" dirty="0">
                <a:solidFill>
                  <a:srgbClr val="F6D9A7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图表排版</a:t>
            </a:r>
          </a:p>
        </p:txBody>
      </p:sp>
    </p:spTree>
    <p:extLst>
      <p:ext uri="{BB962C8B-B14F-4D97-AF65-F5344CB8AC3E}">
        <p14:creationId xmlns:p14="http://schemas.microsoft.com/office/powerpoint/2010/main" val="12499498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" name="图片 119">
            <a:extLst>
              <a:ext uri="{FF2B5EF4-FFF2-40B4-BE49-F238E27FC236}">
                <a16:creationId xmlns="" xmlns:a16="http://schemas.microsoft.com/office/drawing/2014/main" id="{6E4B7C73-2B67-6F4C-B613-44CFFAB50E67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" y="2"/>
            <a:ext cx="8086205" cy="714895"/>
          </a:xfrm>
          <a:custGeom>
            <a:avLst/>
            <a:gdLst>
              <a:gd name="connsiteX0" fmla="*/ 0 w 8086205"/>
              <a:gd name="connsiteY0" fmla="*/ 0 h 714895"/>
              <a:gd name="connsiteX1" fmla="*/ 7907481 w 8086205"/>
              <a:gd name="connsiteY1" fmla="*/ 0 h 714895"/>
              <a:gd name="connsiteX2" fmla="*/ 8086205 w 8086205"/>
              <a:gd name="connsiteY2" fmla="*/ 714895 h 714895"/>
              <a:gd name="connsiteX3" fmla="*/ 0 w 8086205"/>
              <a:gd name="connsiteY3" fmla="*/ 714895 h 714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86205" h="714895">
                <a:moveTo>
                  <a:pt x="0" y="0"/>
                </a:moveTo>
                <a:lnTo>
                  <a:pt x="7907481" y="0"/>
                </a:lnTo>
                <a:lnTo>
                  <a:pt x="8086205" y="714895"/>
                </a:lnTo>
                <a:lnTo>
                  <a:pt x="0" y="714895"/>
                </a:lnTo>
                <a:close/>
              </a:path>
            </a:pathLst>
          </a:custGeom>
        </p:spPr>
      </p:pic>
      <p:grpSp>
        <p:nvGrpSpPr>
          <p:cNvPr id="121" name="组合 120">
            <a:extLst>
              <a:ext uri="{FF2B5EF4-FFF2-40B4-BE49-F238E27FC236}">
                <a16:creationId xmlns="" xmlns:a16="http://schemas.microsoft.com/office/drawing/2014/main" id="{09FE7DF3-F695-C143-9E7A-ADDF401E458B}"/>
              </a:ext>
            </a:extLst>
          </p:cNvPr>
          <p:cNvGrpSpPr/>
          <p:nvPr/>
        </p:nvGrpSpPr>
        <p:grpSpPr>
          <a:xfrm>
            <a:off x="9975273" y="141699"/>
            <a:ext cx="1953203" cy="447936"/>
            <a:chOff x="9595040" y="83506"/>
            <a:chExt cx="2333435" cy="535137"/>
          </a:xfrm>
        </p:grpSpPr>
        <p:grpSp>
          <p:nvGrpSpPr>
            <p:cNvPr id="122" name="Group 4">
              <a:extLst>
                <a:ext uri="{FF2B5EF4-FFF2-40B4-BE49-F238E27FC236}">
                  <a16:creationId xmlns="" xmlns:a16="http://schemas.microsoft.com/office/drawing/2014/main" id="{B5D01054-CF1F-6D4D-96F7-F137BC4845D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0186253" y="142788"/>
              <a:ext cx="1742222" cy="419037"/>
              <a:chOff x="2838" y="1917"/>
              <a:chExt cx="2004" cy="482"/>
            </a:xfrm>
            <a:solidFill>
              <a:srgbClr val="09234F"/>
            </a:solidFill>
          </p:grpSpPr>
          <p:sp>
            <p:nvSpPr>
              <p:cNvPr id="146" name="Freeform 5">
                <a:extLst>
                  <a:ext uri="{FF2B5EF4-FFF2-40B4-BE49-F238E27FC236}">
                    <a16:creationId xmlns="" xmlns:a16="http://schemas.microsoft.com/office/drawing/2014/main" id="{D25A8DC4-0639-434D-B8A8-87FAC1471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952"/>
                <a:ext cx="191" cy="302"/>
              </a:xfrm>
              <a:custGeom>
                <a:avLst/>
                <a:gdLst>
                  <a:gd name="T0" fmla="*/ 97 w 100"/>
                  <a:gd name="T1" fmla="*/ 25 h 156"/>
                  <a:gd name="T2" fmla="*/ 98 w 100"/>
                  <a:gd name="T3" fmla="*/ 138 h 156"/>
                  <a:gd name="T4" fmla="*/ 85 w 100"/>
                  <a:gd name="T5" fmla="*/ 153 h 156"/>
                  <a:gd name="T6" fmla="*/ 49 w 100"/>
                  <a:gd name="T7" fmla="*/ 117 h 156"/>
                  <a:gd name="T8" fmla="*/ 57 w 100"/>
                  <a:gd name="T9" fmla="*/ 123 h 156"/>
                  <a:gd name="T10" fmla="*/ 57 w 100"/>
                  <a:gd name="T11" fmla="*/ 119 h 156"/>
                  <a:gd name="T12" fmla="*/ 77 w 100"/>
                  <a:gd name="T13" fmla="*/ 134 h 156"/>
                  <a:gd name="T14" fmla="*/ 83 w 100"/>
                  <a:gd name="T15" fmla="*/ 121 h 156"/>
                  <a:gd name="T16" fmla="*/ 76 w 100"/>
                  <a:gd name="T17" fmla="*/ 31 h 156"/>
                  <a:gd name="T18" fmla="*/ 66 w 100"/>
                  <a:gd name="T19" fmla="*/ 7 h 156"/>
                  <a:gd name="T20" fmla="*/ 0 w 100"/>
                  <a:gd name="T21" fmla="*/ 28 h 156"/>
                  <a:gd name="T22" fmla="*/ 1 w 100"/>
                  <a:gd name="T23" fmla="*/ 26 h 156"/>
                  <a:gd name="T24" fmla="*/ 58 w 100"/>
                  <a:gd name="T25" fmla="*/ 4 h 156"/>
                  <a:gd name="T26" fmla="*/ 97 w 100"/>
                  <a:gd name="T27" fmla="*/ 25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0" h="156">
                    <a:moveTo>
                      <a:pt x="97" y="25"/>
                    </a:moveTo>
                    <a:cubicBezTo>
                      <a:pt x="87" y="33"/>
                      <a:pt x="100" y="117"/>
                      <a:pt x="98" y="138"/>
                    </a:cubicBezTo>
                    <a:cubicBezTo>
                      <a:pt x="96" y="153"/>
                      <a:pt x="93" y="156"/>
                      <a:pt x="85" y="153"/>
                    </a:cubicBezTo>
                    <a:cubicBezTo>
                      <a:pt x="75" y="149"/>
                      <a:pt x="51" y="124"/>
                      <a:pt x="49" y="117"/>
                    </a:cubicBezTo>
                    <a:cubicBezTo>
                      <a:pt x="50" y="117"/>
                      <a:pt x="55" y="122"/>
                      <a:pt x="57" y="123"/>
                    </a:cubicBezTo>
                    <a:cubicBezTo>
                      <a:pt x="57" y="121"/>
                      <a:pt x="56" y="121"/>
                      <a:pt x="57" y="119"/>
                    </a:cubicBezTo>
                    <a:cubicBezTo>
                      <a:pt x="61" y="123"/>
                      <a:pt x="74" y="133"/>
                      <a:pt x="77" y="134"/>
                    </a:cubicBezTo>
                    <a:cubicBezTo>
                      <a:pt x="84" y="134"/>
                      <a:pt x="81" y="126"/>
                      <a:pt x="83" y="121"/>
                    </a:cubicBezTo>
                    <a:cubicBezTo>
                      <a:pt x="82" y="103"/>
                      <a:pt x="75" y="47"/>
                      <a:pt x="76" y="31"/>
                    </a:cubicBezTo>
                    <a:cubicBezTo>
                      <a:pt x="75" y="20"/>
                      <a:pt x="75" y="10"/>
                      <a:pt x="66" y="7"/>
                    </a:cubicBezTo>
                    <a:cubicBezTo>
                      <a:pt x="42" y="8"/>
                      <a:pt x="23" y="28"/>
                      <a:pt x="0" y="28"/>
                    </a:cubicBezTo>
                    <a:cubicBezTo>
                      <a:pt x="0" y="27"/>
                      <a:pt x="1" y="27"/>
                      <a:pt x="1" y="26"/>
                    </a:cubicBezTo>
                    <a:cubicBezTo>
                      <a:pt x="8" y="17"/>
                      <a:pt x="58" y="4"/>
                      <a:pt x="58" y="4"/>
                    </a:cubicBezTo>
                    <a:cubicBezTo>
                      <a:pt x="73" y="0"/>
                      <a:pt x="97" y="4"/>
                      <a:pt x="97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7" name="Freeform 6">
                <a:extLst>
                  <a:ext uri="{FF2B5EF4-FFF2-40B4-BE49-F238E27FC236}">
                    <a16:creationId xmlns="" xmlns:a16="http://schemas.microsoft.com/office/drawing/2014/main" id="{C46D8C1A-194C-D543-B0E9-2CC63A0E9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985"/>
                <a:ext cx="48" cy="39"/>
              </a:xfrm>
              <a:custGeom>
                <a:avLst/>
                <a:gdLst>
                  <a:gd name="T0" fmla="*/ 7 w 25"/>
                  <a:gd name="T1" fmla="*/ 1 h 20"/>
                  <a:gd name="T2" fmla="*/ 24 w 25"/>
                  <a:gd name="T3" fmla="*/ 9 h 20"/>
                  <a:gd name="T4" fmla="*/ 24 w 25"/>
                  <a:gd name="T5" fmla="*/ 16 h 20"/>
                  <a:gd name="T6" fmla="*/ 12 w 25"/>
                  <a:gd name="T7" fmla="*/ 17 h 20"/>
                  <a:gd name="T8" fmla="*/ 1 w 25"/>
                  <a:gd name="T9" fmla="*/ 5 h 20"/>
                  <a:gd name="T10" fmla="*/ 7 w 25"/>
                  <a:gd name="T11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0">
                    <a:moveTo>
                      <a:pt x="7" y="1"/>
                    </a:moveTo>
                    <a:cubicBezTo>
                      <a:pt x="12" y="2"/>
                      <a:pt x="17" y="1"/>
                      <a:pt x="24" y="9"/>
                    </a:cubicBezTo>
                    <a:cubicBezTo>
                      <a:pt x="25" y="11"/>
                      <a:pt x="25" y="13"/>
                      <a:pt x="24" y="16"/>
                    </a:cubicBezTo>
                    <a:cubicBezTo>
                      <a:pt x="23" y="18"/>
                      <a:pt x="15" y="20"/>
                      <a:pt x="12" y="17"/>
                    </a:cubicBezTo>
                    <a:cubicBezTo>
                      <a:pt x="9" y="13"/>
                      <a:pt x="2" y="8"/>
                      <a:pt x="1" y="5"/>
                    </a:cubicBezTo>
                    <a:cubicBezTo>
                      <a:pt x="0" y="2"/>
                      <a:pt x="5" y="0"/>
                      <a:pt x="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8" name="Freeform 7">
                <a:extLst>
                  <a:ext uri="{FF2B5EF4-FFF2-40B4-BE49-F238E27FC236}">
                    <a16:creationId xmlns="" xmlns:a16="http://schemas.microsoft.com/office/drawing/2014/main" id="{0DDAB724-179B-1440-8296-DEFAC0534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020"/>
                <a:ext cx="27" cy="180"/>
              </a:xfrm>
              <a:custGeom>
                <a:avLst/>
                <a:gdLst>
                  <a:gd name="T0" fmla="*/ 5 w 14"/>
                  <a:gd name="T1" fmla="*/ 0 h 93"/>
                  <a:gd name="T2" fmla="*/ 8 w 14"/>
                  <a:gd name="T3" fmla="*/ 9 h 93"/>
                  <a:gd name="T4" fmla="*/ 14 w 14"/>
                  <a:gd name="T5" fmla="*/ 91 h 93"/>
                  <a:gd name="T6" fmla="*/ 9 w 14"/>
                  <a:gd name="T7" fmla="*/ 93 h 93"/>
                  <a:gd name="T8" fmla="*/ 1 w 14"/>
                  <a:gd name="T9" fmla="*/ 86 h 93"/>
                  <a:gd name="T10" fmla="*/ 3 w 14"/>
                  <a:gd name="T11" fmla="*/ 6 h 93"/>
                  <a:gd name="T12" fmla="*/ 5 w 14"/>
                  <a:gd name="T1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93">
                    <a:moveTo>
                      <a:pt x="5" y="0"/>
                    </a:moveTo>
                    <a:cubicBezTo>
                      <a:pt x="6" y="1"/>
                      <a:pt x="8" y="1"/>
                      <a:pt x="8" y="9"/>
                    </a:cubicBezTo>
                    <a:cubicBezTo>
                      <a:pt x="9" y="10"/>
                      <a:pt x="10" y="90"/>
                      <a:pt x="14" y="91"/>
                    </a:cubicBezTo>
                    <a:cubicBezTo>
                      <a:pt x="11" y="92"/>
                      <a:pt x="12" y="93"/>
                      <a:pt x="9" y="93"/>
                    </a:cubicBezTo>
                    <a:cubicBezTo>
                      <a:pt x="6" y="90"/>
                      <a:pt x="3" y="90"/>
                      <a:pt x="1" y="86"/>
                    </a:cubicBezTo>
                    <a:cubicBezTo>
                      <a:pt x="4" y="67"/>
                      <a:pt x="0" y="31"/>
                      <a:pt x="3" y="6"/>
                    </a:cubicBezTo>
                    <a:cubicBezTo>
                      <a:pt x="3" y="3"/>
                      <a:pt x="3" y="0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9" name="Freeform 8">
                <a:extLst>
                  <a:ext uri="{FF2B5EF4-FFF2-40B4-BE49-F238E27FC236}">
                    <a16:creationId xmlns="" xmlns:a16="http://schemas.microsoft.com/office/drawing/2014/main" id="{8D07D84A-0C60-A546-9BB0-DF847F2E9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053"/>
                <a:ext cx="99" cy="46"/>
              </a:xfrm>
              <a:custGeom>
                <a:avLst/>
                <a:gdLst>
                  <a:gd name="T0" fmla="*/ 52 w 52"/>
                  <a:gd name="T1" fmla="*/ 24 h 24"/>
                  <a:gd name="T2" fmla="*/ 33 w 52"/>
                  <a:gd name="T3" fmla="*/ 16 h 24"/>
                  <a:gd name="T4" fmla="*/ 17 w 52"/>
                  <a:gd name="T5" fmla="*/ 9 h 24"/>
                  <a:gd name="T6" fmla="*/ 0 w 52"/>
                  <a:gd name="T7" fmla="*/ 0 h 24"/>
                  <a:gd name="T8" fmla="*/ 20 w 52"/>
                  <a:gd name="T9" fmla="*/ 2 h 24"/>
                  <a:gd name="T10" fmla="*/ 44 w 52"/>
                  <a:gd name="T11" fmla="*/ 15 h 24"/>
                  <a:gd name="T12" fmla="*/ 52 w 52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24">
                    <a:moveTo>
                      <a:pt x="52" y="24"/>
                    </a:moveTo>
                    <a:cubicBezTo>
                      <a:pt x="43" y="24"/>
                      <a:pt x="42" y="22"/>
                      <a:pt x="33" y="16"/>
                    </a:cubicBezTo>
                    <a:cubicBezTo>
                      <a:pt x="31" y="14"/>
                      <a:pt x="27" y="11"/>
                      <a:pt x="17" y="9"/>
                    </a:cubicBezTo>
                    <a:cubicBezTo>
                      <a:pt x="14" y="6"/>
                      <a:pt x="3" y="4"/>
                      <a:pt x="0" y="0"/>
                    </a:cubicBezTo>
                    <a:cubicBezTo>
                      <a:pt x="8" y="0"/>
                      <a:pt x="14" y="0"/>
                      <a:pt x="20" y="2"/>
                    </a:cubicBezTo>
                    <a:cubicBezTo>
                      <a:pt x="22" y="4"/>
                      <a:pt x="34" y="6"/>
                      <a:pt x="44" y="15"/>
                    </a:cubicBezTo>
                    <a:cubicBezTo>
                      <a:pt x="48" y="18"/>
                      <a:pt x="51" y="19"/>
                      <a:pt x="5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0" name="Freeform 9">
                <a:extLst>
                  <a:ext uri="{FF2B5EF4-FFF2-40B4-BE49-F238E27FC236}">
                    <a16:creationId xmlns="" xmlns:a16="http://schemas.microsoft.com/office/drawing/2014/main" id="{C10F85A1-BDFB-5E46-92A9-C803416F3A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24" y="1917"/>
                <a:ext cx="164" cy="360"/>
              </a:xfrm>
              <a:custGeom>
                <a:avLst/>
                <a:gdLst>
                  <a:gd name="T0" fmla="*/ 39 w 86"/>
                  <a:gd name="T1" fmla="*/ 38 h 186"/>
                  <a:gd name="T2" fmla="*/ 56 w 86"/>
                  <a:gd name="T3" fmla="*/ 34 h 186"/>
                  <a:gd name="T4" fmla="*/ 59 w 86"/>
                  <a:gd name="T5" fmla="*/ 31 h 186"/>
                  <a:gd name="T6" fmla="*/ 85 w 86"/>
                  <a:gd name="T7" fmla="*/ 43 h 186"/>
                  <a:gd name="T8" fmla="*/ 85 w 86"/>
                  <a:gd name="T9" fmla="*/ 48 h 186"/>
                  <a:gd name="T10" fmla="*/ 64 w 86"/>
                  <a:gd name="T11" fmla="*/ 61 h 186"/>
                  <a:gd name="T12" fmla="*/ 55 w 86"/>
                  <a:gd name="T13" fmla="*/ 72 h 186"/>
                  <a:gd name="T14" fmla="*/ 57 w 86"/>
                  <a:gd name="T15" fmla="*/ 81 h 186"/>
                  <a:gd name="T16" fmla="*/ 39 w 86"/>
                  <a:gd name="T17" fmla="*/ 88 h 186"/>
                  <a:gd name="T18" fmla="*/ 39 w 86"/>
                  <a:gd name="T19" fmla="*/ 55 h 186"/>
                  <a:gd name="T20" fmla="*/ 45 w 86"/>
                  <a:gd name="T21" fmla="*/ 48 h 186"/>
                  <a:gd name="T22" fmla="*/ 39 w 86"/>
                  <a:gd name="T23" fmla="*/ 49 h 186"/>
                  <a:gd name="T24" fmla="*/ 39 w 86"/>
                  <a:gd name="T25" fmla="*/ 38 h 186"/>
                  <a:gd name="T26" fmla="*/ 12 w 86"/>
                  <a:gd name="T27" fmla="*/ 1 h 186"/>
                  <a:gd name="T28" fmla="*/ 30 w 86"/>
                  <a:gd name="T29" fmla="*/ 8 h 186"/>
                  <a:gd name="T30" fmla="*/ 34 w 86"/>
                  <a:gd name="T31" fmla="*/ 14 h 186"/>
                  <a:gd name="T32" fmla="*/ 34 w 86"/>
                  <a:gd name="T33" fmla="*/ 39 h 186"/>
                  <a:gd name="T34" fmla="*/ 39 w 86"/>
                  <a:gd name="T35" fmla="*/ 38 h 186"/>
                  <a:gd name="T36" fmla="*/ 39 w 86"/>
                  <a:gd name="T37" fmla="*/ 49 h 186"/>
                  <a:gd name="T38" fmla="*/ 34 w 86"/>
                  <a:gd name="T39" fmla="*/ 50 h 186"/>
                  <a:gd name="T40" fmla="*/ 33 w 86"/>
                  <a:gd name="T41" fmla="*/ 63 h 186"/>
                  <a:gd name="T42" fmla="*/ 39 w 86"/>
                  <a:gd name="T43" fmla="*/ 55 h 186"/>
                  <a:gd name="T44" fmla="*/ 39 w 86"/>
                  <a:gd name="T45" fmla="*/ 88 h 186"/>
                  <a:gd name="T46" fmla="*/ 35 w 86"/>
                  <a:gd name="T47" fmla="*/ 91 h 186"/>
                  <a:gd name="T48" fmla="*/ 26 w 86"/>
                  <a:gd name="T49" fmla="*/ 183 h 186"/>
                  <a:gd name="T50" fmla="*/ 23 w 86"/>
                  <a:gd name="T51" fmla="*/ 186 h 186"/>
                  <a:gd name="T52" fmla="*/ 20 w 86"/>
                  <a:gd name="T53" fmla="*/ 97 h 186"/>
                  <a:gd name="T54" fmla="*/ 16 w 86"/>
                  <a:gd name="T55" fmla="*/ 92 h 186"/>
                  <a:gd name="T56" fmla="*/ 17 w 86"/>
                  <a:gd name="T57" fmla="*/ 81 h 186"/>
                  <a:gd name="T58" fmla="*/ 20 w 86"/>
                  <a:gd name="T59" fmla="*/ 79 h 186"/>
                  <a:gd name="T60" fmla="*/ 19 w 86"/>
                  <a:gd name="T61" fmla="*/ 54 h 186"/>
                  <a:gd name="T62" fmla="*/ 0 w 86"/>
                  <a:gd name="T63" fmla="*/ 53 h 186"/>
                  <a:gd name="T64" fmla="*/ 8 w 86"/>
                  <a:gd name="T65" fmla="*/ 47 h 186"/>
                  <a:gd name="T66" fmla="*/ 18 w 86"/>
                  <a:gd name="T67" fmla="*/ 44 h 186"/>
                  <a:gd name="T68" fmla="*/ 17 w 86"/>
                  <a:gd name="T69" fmla="*/ 17 h 186"/>
                  <a:gd name="T70" fmla="*/ 15 w 86"/>
                  <a:gd name="T71" fmla="*/ 6 h 186"/>
                  <a:gd name="T72" fmla="*/ 12 w 86"/>
                  <a:gd name="T73" fmla="*/ 1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6" h="186">
                    <a:moveTo>
                      <a:pt x="39" y="38"/>
                    </a:moveTo>
                    <a:cubicBezTo>
                      <a:pt x="45" y="37"/>
                      <a:pt x="50" y="35"/>
                      <a:pt x="56" y="34"/>
                    </a:cubicBezTo>
                    <a:cubicBezTo>
                      <a:pt x="56" y="33"/>
                      <a:pt x="59" y="32"/>
                      <a:pt x="59" y="31"/>
                    </a:cubicBezTo>
                    <a:cubicBezTo>
                      <a:pt x="75" y="29"/>
                      <a:pt x="85" y="39"/>
                      <a:pt x="85" y="43"/>
                    </a:cubicBezTo>
                    <a:cubicBezTo>
                      <a:pt x="86" y="45"/>
                      <a:pt x="86" y="46"/>
                      <a:pt x="85" y="48"/>
                    </a:cubicBezTo>
                    <a:cubicBezTo>
                      <a:pt x="83" y="52"/>
                      <a:pt x="65" y="60"/>
                      <a:pt x="64" y="61"/>
                    </a:cubicBezTo>
                    <a:cubicBezTo>
                      <a:pt x="57" y="66"/>
                      <a:pt x="55" y="68"/>
                      <a:pt x="55" y="72"/>
                    </a:cubicBezTo>
                    <a:cubicBezTo>
                      <a:pt x="57" y="73"/>
                      <a:pt x="60" y="78"/>
                      <a:pt x="57" y="81"/>
                    </a:cubicBezTo>
                    <a:cubicBezTo>
                      <a:pt x="53" y="82"/>
                      <a:pt x="45" y="85"/>
                      <a:pt x="39" y="88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39" y="49"/>
                      <a:pt x="39" y="49"/>
                      <a:pt x="39" y="49"/>
                    </a:cubicBezTo>
                    <a:lnTo>
                      <a:pt x="39" y="38"/>
                    </a:lnTo>
                    <a:close/>
                    <a:moveTo>
                      <a:pt x="12" y="1"/>
                    </a:moveTo>
                    <a:cubicBezTo>
                      <a:pt x="19" y="0"/>
                      <a:pt x="26" y="1"/>
                      <a:pt x="30" y="8"/>
                    </a:cubicBezTo>
                    <a:cubicBezTo>
                      <a:pt x="31" y="8"/>
                      <a:pt x="33" y="12"/>
                      <a:pt x="34" y="14"/>
                    </a:cubicBezTo>
                    <a:cubicBezTo>
                      <a:pt x="34" y="22"/>
                      <a:pt x="34" y="30"/>
                      <a:pt x="34" y="39"/>
                    </a:cubicBezTo>
                    <a:cubicBezTo>
                      <a:pt x="36" y="39"/>
                      <a:pt x="37" y="38"/>
                      <a:pt x="39" y="38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3" y="63"/>
                      <a:pt x="33" y="63"/>
                      <a:pt x="33" y="63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39" y="88"/>
                      <a:pt x="39" y="88"/>
                      <a:pt x="39" y="88"/>
                    </a:cubicBezTo>
                    <a:cubicBezTo>
                      <a:pt x="37" y="89"/>
                      <a:pt x="35" y="90"/>
                      <a:pt x="35" y="91"/>
                    </a:cubicBezTo>
                    <a:cubicBezTo>
                      <a:pt x="32" y="124"/>
                      <a:pt x="31" y="150"/>
                      <a:pt x="26" y="183"/>
                    </a:cubicBezTo>
                    <a:cubicBezTo>
                      <a:pt x="25" y="183"/>
                      <a:pt x="24" y="186"/>
                      <a:pt x="23" y="186"/>
                    </a:cubicBezTo>
                    <a:cubicBezTo>
                      <a:pt x="22" y="157"/>
                      <a:pt x="20" y="127"/>
                      <a:pt x="20" y="97"/>
                    </a:cubicBezTo>
                    <a:cubicBezTo>
                      <a:pt x="19" y="94"/>
                      <a:pt x="17" y="94"/>
                      <a:pt x="16" y="92"/>
                    </a:cubicBezTo>
                    <a:cubicBezTo>
                      <a:pt x="13" y="90"/>
                      <a:pt x="14" y="82"/>
                      <a:pt x="17" y="81"/>
                    </a:cubicBezTo>
                    <a:cubicBezTo>
                      <a:pt x="18" y="81"/>
                      <a:pt x="19" y="79"/>
                      <a:pt x="20" y="79"/>
                    </a:cubicBezTo>
                    <a:cubicBezTo>
                      <a:pt x="20" y="60"/>
                      <a:pt x="19" y="61"/>
                      <a:pt x="19" y="54"/>
                    </a:cubicBezTo>
                    <a:cubicBezTo>
                      <a:pt x="15" y="53"/>
                      <a:pt x="0" y="58"/>
                      <a:pt x="0" y="53"/>
                    </a:cubicBezTo>
                    <a:cubicBezTo>
                      <a:pt x="1" y="51"/>
                      <a:pt x="6" y="49"/>
                      <a:pt x="8" y="47"/>
                    </a:cubicBezTo>
                    <a:cubicBezTo>
                      <a:pt x="12" y="46"/>
                      <a:pt x="15" y="45"/>
                      <a:pt x="18" y="44"/>
                    </a:cubicBezTo>
                    <a:cubicBezTo>
                      <a:pt x="19" y="34"/>
                      <a:pt x="19" y="27"/>
                      <a:pt x="17" y="17"/>
                    </a:cubicBezTo>
                    <a:cubicBezTo>
                      <a:pt x="17" y="15"/>
                      <a:pt x="17" y="6"/>
                      <a:pt x="15" y="6"/>
                    </a:cubicBezTo>
                    <a:cubicBezTo>
                      <a:pt x="14" y="4"/>
                      <a:pt x="12" y="4"/>
                      <a:pt x="1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1" name="Freeform 10">
                <a:extLst>
                  <a:ext uri="{FF2B5EF4-FFF2-40B4-BE49-F238E27FC236}">
                    <a16:creationId xmlns="" xmlns:a16="http://schemas.microsoft.com/office/drawing/2014/main" id="{5E05C0AB-20D6-5144-92F9-3C1D5E0489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5" y="2012"/>
                <a:ext cx="154" cy="176"/>
              </a:xfrm>
              <a:custGeom>
                <a:avLst/>
                <a:gdLst>
                  <a:gd name="T0" fmla="*/ 62 w 81"/>
                  <a:gd name="T1" fmla="*/ 38 h 91"/>
                  <a:gd name="T2" fmla="*/ 67 w 81"/>
                  <a:gd name="T3" fmla="*/ 28 h 91"/>
                  <a:gd name="T4" fmla="*/ 78 w 81"/>
                  <a:gd name="T5" fmla="*/ 36 h 91"/>
                  <a:gd name="T6" fmla="*/ 70 w 81"/>
                  <a:gd name="T7" fmla="*/ 51 h 91"/>
                  <a:gd name="T8" fmla="*/ 81 w 81"/>
                  <a:gd name="T9" fmla="*/ 79 h 91"/>
                  <a:gd name="T10" fmla="*/ 78 w 81"/>
                  <a:gd name="T11" fmla="*/ 80 h 91"/>
                  <a:gd name="T12" fmla="*/ 65 w 81"/>
                  <a:gd name="T13" fmla="*/ 57 h 91"/>
                  <a:gd name="T14" fmla="*/ 50 w 81"/>
                  <a:gd name="T15" fmla="*/ 72 h 91"/>
                  <a:gd name="T16" fmla="*/ 52 w 81"/>
                  <a:gd name="T17" fmla="*/ 74 h 91"/>
                  <a:gd name="T18" fmla="*/ 59 w 81"/>
                  <a:gd name="T19" fmla="*/ 77 h 91"/>
                  <a:gd name="T20" fmla="*/ 59 w 81"/>
                  <a:gd name="T21" fmla="*/ 83 h 91"/>
                  <a:gd name="T22" fmla="*/ 49 w 81"/>
                  <a:gd name="T23" fmla="*/ 85 h 91"/>
                  <a:gd name="T24" fmla="*/ 46 w 81"/>
                  <a:gd name="T25" fmla="*/ 87 h 91"/>
                  <a:gd name="T26" fmla="*/ 44 w 81"/>
                  <a:gd name="T27" fmla="*/ 89 h 91"/>
                  <a:gd name="T28" fmla="*/ 44 w 81"/>
                  <a:gd name="T29" fmla="*/ 63 h 91"/>
                  <a:gd name="T30" fmla="*/ 58 w 81"/>
                  <a:gd name="T31" fmla="*/ 43 h 91"/>
                  <a:gd name="T32" fmla="*/ 53 w 81"/>
                  <a:gd name="T33" fmla="*/ 40 h 91"/>
                  <a:gd name="T34" fmla="*/ 44 w 81"/>
                  <a:gd name="T35" fmla="*/ 51 h 91"/>
                  <a:gd name="T36" fmla="*/ 44 w 81"/>
                  <a:gd name="T37" fmla="*/ 43 h 91"/>
                  <a:gd name="T38" fmla="*/ 45 w 81"/>
                  <a:gd name="T39" fmla="*/ 40 h 91"/>
                  <a:gd name="T40" fmla="*/ 44 w 81"/>
                  <a:gd name="T41" fmla="*/ 40 h 91"/>
                  <a:gd name="T42" fmla="*/ 44 w 81"/>
                  <a:gd name="T43" fmla="*/ 32 h 91"/>
                  <a:gd name="T44" fmla="*/ 46 w 81"/>
                  <a:gd name="T45" fmla="*/ 35 h 91"/>
                  <a:gd name="T46" fmla="*/ 50 w 81"/>
                  <a:gd name="T47" fmla="*/ 39 h 91"/>
                  <a:gd name="T48" fmla="*/ 51 w 81"/>
                  <a:gd name="T49" fmla="*/ 36 h 91"/>
                  <a:gd name="T50" fmla="*/ 44 w 81"/>
                  <a:gd name="T51" fmla="*/ 27 h 91"/>
                  <a:gd name="T52" fmla="*/ 44 w 81"/>
                  <a:gd name="T53" fmla="*/ 3 h 91"/>
                  <a:gd name="T54" fmla="*/ 48 w 81"/>
                  <a:gd name="T55" fmla="*/ 7 h 91"/>
                  <a:gd name="T56" fmla="*/ 44 w 81"/>
                  <a:gd name="T57" fmla="*/ 19 h 91"/>
                  <a:gd name="T58" fmla="*/ 62 w 81"/>
                  <a:gd name="T59" fmla="*/ 38 h 91"/>
                  <a:gd name="T60" fmla="*/ 44 w 81"/>
                  <a:gd name="T61" fmla="*/ 89 h 91"/>
                  <a:gd name="T62" fmla="*/ 33 w 81"/>
                  <a:gd name="T63" fmla="*/ 91 h 91"/>
                  <a:gd name="T64" fmla="*/ 12 w 81"/>
                  <a:gd name="T65" fmla="*/ 77 h 91"/>
                  <a:gd name="T66" fmla="*/ 13 w 81"/>
                  <a:gd name="T67" fmla="*/ 77 h 91"/>
                  <a:gd name="T68" fmla="*/ 44 w 81"/>
                  <a:gd name="T69" fmla="*/ 63 h 91"/>
                  <a:gd name="T70" fmla="*/ 44 w 81"/>
                  <a:gd name="T71" fmla="*/ 89 h 91"/>
                  <a:gd name="T72" fmla="*/ 44 w 81"/>
                  <a:gd name="T73" fmla="*/ 51 h 91"/>
                  <a:gd name="T74" fmla="*/ 44 w 81"/>
                  <a:gd name="T75" fmla="*/ 43 h 91"/>
                  <a:gd name="T76" fmla="*/ 26 w 81"/>
                  <a:gd name="T77" fmla="*/ 59 h 91"/>
                  <a:gd name="T78" fmla="*/ 18 w 81"/>
                  <a:gd name="T79" fmla="*/ 64 h 91"/>
                  <a:gd name="T80" fmla="*/ 41 w 81"/>
                  <a:gd name="T81" fmla="*/ 38 h 91"/>
                  <a:gd name="T82" fmla="*/ 44 w 81"/>
                  <a:gd name="T83" fmla="*/ 40 h 91"/>
                  <a:gd name="T84" fmla="*/ 44 w 81"/>
                  <a:gd name="T85" fmla="*/ 32 h 91"/>
                  <a:gd name="T86" fmla="*/ 36 w 81"/>
                  <a:gd name="T87" fmla="*/ 25 h 91"/>
                  <a:gd name="T88" fmla="*/ 40 w 81"/>
                  <a:gd name="T89" fmla="*/ 23 h 91"/>
                  <a:gd name="T90" fmla="*/ 44 w 81"/>
                  <a:gd name="T91" fmla="*/ 27 h 91"/>
                  <a:gd name="T92" fmla="*/ 44 w 81"/>
                  <a:gd name="T93" fmla="*/ 3 h 91"/>
                  <a:gd name="T94" fmla="*/ 42 w 81"/>
                  <a:gd name="T95" fmla="*/ 3 h 91"/>
                  <a:gd name="T96" fmla="*/ 21 w 81"/>
                  <a:gd name="T97" fmla="*/ 0 h 91"/>
                  <a:gd name="T98" fmla="*/ 15 w 81"/>
                  <a:gd name="T99" fmla="*/ 7 h 91"/>
                  <a:gd name="T100" fmla="*/ 23 w 81"/>
                  <a:gd name="T101" fmla="*/ 7 h 91"/>
                  <a:gd name="T102" fmla="*/ 22 w 81"/>
                  <a:gd name="T103" fmla="*/ 9 h 91"/>
                  <a:gd name="T104" fmla="*/ 13 w 81"/>
                  <a:gd name="T105" fmla="*/ 9 h 91"/>
                  <a:gd name="T106" fmla="*/ 21 w 81"/>
                  <a:gd name="T107" fmla="*/ 17 h 91"/>
                  <a:gd name="T108" fmla="*/ 5 w 81"/>
                  <a:gd name="T109" fmla="*/ 29 h 91"/>
                  <a:gd name="T110" fmla="*/ 4 w 81"/>
                  <a:gd name="T111" fmla="*/ 30 h 91"/>
                  <a:gd name="T112" fmla="*/ 11 w 81"/>
                  <a:gd name="T113" fmla="*/ 45 h 91"/>
                  <a:gd name="T114" fmla="*/ 32 w 81"/>
                  <a:gd name="T115" fmla="*/ 28 h 91"/>
                  <a:gd name="T116" fmla="*/ 34 w 81"/>
                  <a:gd name="T117" fmla="*/ 34 h 91"/>
                  <a:gd name="T118" fmla="*/ 1 w 81"/>
                  <a:gd name="T119" fmla="*/ 69 h 91"/>
                  <a:gd name="T120" fmla="*/ 7 w 81"/>
                  <a:gd name="T121" fmla="*/ 77 h 91"/>
                  <a:gd name="T122" fmla="*/ 44 w 81"/>
                  <a:gd name="T123" fmla="*/ 5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" h="91">
                    <a:moveTo>
                      <a:pt x="62" y="38"/>
                    </a:moveTo>
                    <a:cubicBezTo>
                      <a:pt x="64" y="34"/>
                      <a:pt x="67" y="32"/>
                      <a:pt x="67" y="28"/>
                    </a:cubicBezTo>
                    <a:cubicBezTo>
                      <a:pt x="72" y="30"/>
                      <a:pt x="75" y="31"/>
                      <a:pt x="78" y="36"/>
                    </a:cubicBezTo>
                    <a:cubicBezTo>
                      <a:pt x="79" y="45"/>
                      <a:pt x="70" y="48"/>
                      <a:pt x="70" y="51"/>
                    </a:cubicBezTo>
                    <a:cubicBezTo>
                      <a:pt x="72" y="60"/>
                      <a:pt x="80" y="71"/>
                      <a:pt x="81" y="79"/>
                    </a:cubicBezTo>
                    <a:cubicBezTo>
                      <a:pt x="81" y="80"/>
                      <a:pt x="79" y="81"/>
                      <a:pt x="78" y="80"/>
                    </a:cubicBezTo>
                    <a:cubicBezTo>
                      <a:pt x="73" y="76"/>
                      <a:pt x="67" y="64"/>
                      <a:pt x="65" y="57"/>
                    </a:cubicBezTo>
                    <a:cubicBezTo>
                      <a:pt x="62" y="61"/>
                      <a:pt x="57" y="66"/>
                      <a:pt x="50" y="72"/>
                    </a:cubicBezTo>
                    <a:cubicBezTo>
                      <a:pt x="51" y="74"/>
                      <a:pt x="51" y="73"/>
                      <a:pt x="52" y="74"/>
                    </a:cubicBezTo>
                    <a:cubicBezTo>
                      <a:pt x="56" y="75"/>
                      <a:pt x="57" y="75"/>
                      <a:pt x="59" y="77"/>
                    </a:cubicBezTo>
                    <a:cubicBezTo>
                      <a:pt x="60" y="79"/>
                      <a:pt x="59" y="82"/>
                      <a:pt x="59" y="83"/>
                    </a:cubicBezTo>
                    <a:cubicBezTo>
                      <a:pt x="58" y="85"/>
                      <a:pt x="54" y="84"/>
                      <a:pt x="49" y="85"/>
                    </a:cubicBezTo>
                    <a:cubicBezTo>
                      <a:pt x="48" y="86"/>
                      <a:pt x="47" y="87"/>
                      <a:pt x="46" y="87"/>
                    </a:cubicBezTo>
                    <a:cubicBezTo>
                      <a:pt x="45" y="88"/>
                      <a:pt x="45" y="89"/>
                      <a:pt x="44" y="89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52" y="55"/>
                      <a:pt x="58" y="45"/>
                      <a:pt x="58" y="43"/>
                    </a:cubicBezTo>
                    <a:cubicBezTo>
                      <a:pt x="56" y="42"/>
                      <a:pt x="56" y="41"/>
                      <a:pt x="53" y="40"/>
                    </a:cubicBezTo>
                    <a:cubicBezTo>
                      <a:pt x="53" y="42"/>
                      <a:pt x="49" y="46"/>
                      <a:pt x="44" y="51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44" y="42"/>
                      <a:pt x="45" y="41"/>
                      <a:pt x="45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5" y="33"/>
                      <a:pt x="46" y="34"/>
                      <a:pt x="46" y="35"/>
                    </a:cubicBezTo>
                    <a:cubicBezTo>
                      <a:pt x="50" y="37"/>
                      <a:pt x="48" y="36"/>
                      <a:pt x="50" y="39"/>
                    </a:cubicBezTo>
                    <a:cubicBezTo>
                      <a:pt x="52" y="39"/>
                      <a:pt x="51" y="38"/>
                      <a:pt x="51" y="36"/>
                    </a:cubicBezTo>
                    <a:cubicBezTo>
                      <a:pt x="49" y="34"/>
                      <a:pt x="47" y="30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5" y="4"/>
                      <a:pt x="47" y="6"/>
                      <a:pt x="48" y="7"/>
                    </a:cubicBezTo>
                    <a:cubicBezTo>
                      <a:pt x="50" y="14"/>
                      <a:pt x="49" y="16"/>
                      <a:pt x="44" y="19"/>
                    </a:cubicBezTo>
                    <a:cubicBezTo>
                      <a:pt x="50" y="26"/>
                      <a:pt x="52" y="33"/>
                      <a:pt x="62" y="38"/>
                    </a:cubicBezTo>
                    <a:close/>
                    <a:moveTo>
                      <a:pt x="44" y="89"/>
                    </a:moveTo>
                    <a:cubicBezTo>
                      <a:pt x="41" y="91"/>
                      <a:pt x="37" y="91"/>
                      <a:pt x="33" y="91"/>
                    </a:cubicBezTo>
                    <a:cubicBezTo>
                      <a:pt x="29" y="90"/>
                      <a:pt x="13" y="81"/>
                      <a:pt x="12" y="77"/>
                    </a:cubicBezTo>
                    <a:cubicBezTo>
                      <a:pt x="12" y="77"/>
                      <a:pt x="13" y="77"/>
                      <a:pt x="13" y="77"/>
                    </a:cubicBezTo>
                    <a:cubicBezTo>
                      <a:pt x="20" y="84"/>
                      <a:pt x="33" y="74"/>
                      <a:pt x="44" y="63"/>
                    </a:cubicBezTo>
                    <a:cubicBezTo>
                      <a:pt x="44" y="89"/>
                      <a:pt x="44" y="89"/>
                      <a:pt x="44" y="89"/>
                    </a:cubicBezTo>
                    <a:close/>
                    <a:moveTo>
                      <a:pt x="44" y="51"/>
                    </a:moveTo>
                    <a:cubicBezTo>
                      <a:pt x="44" y="43"/>
                      <a:pt x="44" y="43"/>
                      <a:pt x="44" y="43"/>
                    </a:cubicBezTo>
                    <a:cubicBezTo>
                      <a:pt x="41" y="47"/>
                      <a:pt x="33" y="54"/>
                      <a:pt x="26" y="59"/>
                    </a:cubicBezTo>
                    <a:cubicBezTo>
                      <a:pt x="24" y="60"/>
                      <a:pt x="20" y="64"/>
                      <a:pt x="18" y="64"/>
                    </a:cubicBezTo>
                    <a:cubicBezTo>
                      <a:pt x="22" y="58"/>
                      <a:pt x="36" y="48"/>
                      <a:pt x="41" y="38"/>
                    </a:cubicBezTo>
                    <a:cubicBezTo>
                      <a:pt x="42" y="39"/>
                      <a:pt x="43" y="39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2" y="30"/>
                      <a:pt x="40" y="28"/>
                      <a:pt x="36" y="25"/>
                    </a:cubicBezTo>
                    <a:cubicBezTo>
                      <a:pt x="37" y="25"/>
                      <a:pt x="39" y="23"/>
                      <a:pt x="40" y="23"/>
                    </a:cubicBezTo>
                    <a:cubicBezTo>
                      <a:pt x="42" y="24"/>
                      <a:pt x="43" y="25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3" y="3"/>
                      <a:pt x="42" y="3"/>
                      <a:pt x="42" y="3"/>
                    </a:cubicBezTo>
                    <a:cubicBezTo>
                      <a:pt x="41" y="3"/>
                      <a:pt x="25" y="0"/>
                      <a:pt x="21" y="0"/>
                    </a:cubicBezTo>
                    <a:cubicBezTo>
                      <a:pt x="17" y="1"/>
                      <a:pt x="14" y="2"/>
                      <a:pt x="15" y="7"/>
                    </a:cubicBezTo>
                    <a:cubicBezTo>
                      <a:pt x="16" y="8"/>
                      <a:pt x="20" y="8"/>
                      <a:pt x="23" y="7"/>
                    </a:cubicBezTo>
                    <a:cubicBezTo>
                      <a:pt x="24" y="8"/>
                      <a:pt x="23" y="9"/>
                      <a:pt x="22" y="9"/>
                    </a:cubicBezTo>
                    <a:cubicBezTo>
                      <a:pt x="18" y="10"/>
                      <a:pt x="17" y="9"/>
                      <a:pt x="13" y="9"/>
                    </a:cubicBezTo>
                    <a:cubicBezTo>
                      <a:pt x="9" y="9"/>
                      <a:pt x="18" y="15"/>
                      <a:pt x="21" y="17"/>
                    </a:cubicBezTo>
                    <a:cubicBezTo>
                      <a:pt x="20" y="21"/>
                      <a:pt x="10" y="30"/>
                      <a:pt x="5" y="29"/>
                    </a:cubicBezTo>
                    <a:cubicBezTo>
                      <a:pt x="5" y="30"/>
                      <a:pt x="5" y="29"/>
                      <a:pt x="4" y="30"/>
                    </a:cubicBezTo>
                    <a:cubicBezTo>
                      <a:pt x="4" y="36"/>
                      <a:pt x="4" y="43"/>
                      <a:pt x="11" y="45"/>
                    </a:cubicBezTo>
                    <a:cubicBezTo>
                      <a:pt x="15" y="42"/>
                      <a:pt x="29" y="33"/>
                      <a:pt x="32" y="28"/>
                    </a:cubicBezTo>
                    <a:cubicBezTo>
                      <a:pt x="36" y="31"/>
                      <a:pt x="34" y="33"/>
                      <a:pt x="34" y="34"/>
                    </a:cubicBezTo>
                    <a:cubicBezTo>
                      <a:pt x="26" y="45"/>
                      <a:pt x="10" y="59"/>
                      <a:pt x="1" y="69"/>
                    </a:cubicBezTo>
                    <a:cubicBezTo>
                      <a:pt x="0" y="76"/>
                      <a:pt x="0" y="79"/>
                      <a:pt x="7" y="77"/>
                    </a:cubicBezTo>
                    <a:cubicBezTo>
                      <a:pt x="10" y="78"/>
                      <a:pt x="31" y="62"/>
                      <a:pt x="44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2" name="Freeform 11">
                <a:extLst>
                  <a:ext uri="{FF2B5EF4-FFF2-40B4-BE49-F238E27FC236}">
                    <a16:creationId xmlns="" xmlns:a16="http://schemas.microsoft.com/office/drawing/2014/main" id="{2C385DB9-D5DF-A447-AC1A-5A1F80CDF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931"/>
                <a:ext cx="280" cy="191"/>
              </a:xfrm>
              <a:custGeom>
                <a:avLst/>
                <a:gdLst>
                  <a:gd name="T0" fmla="*/ 29 w 147"/>
                  <a:gd name="T1" fmla="*/ 27 h 99"/>
                  <a:gd name="T2" fmla="*/ 50 w 147"/>
                  <a:gd name="T3" fmla="*/ 67 h 99"/>
                  <a:gd name="T4" fmla="*/ 59 w 147"/>
                  <a:gd name="T5" fmla="*/ 64 h 99"/>
                  <a:gd name="T6" fmla="*/ 44 w 147"/>
                  <a:gd name="T7" fmla="*/ 19 h 99"/>
                  <a:gd name="T8" fmla="*/ 60 w 147"/>
                  <a:gd name="T9" fmla="*/ 35 h 99"/>
                  <a:gd name="T10" fmla="*/ 66 w 147"/>
                  <a:gd name="T11" fmla="*/ 56 h 99"/>
                  <a:gd name="T12" fmla="*/ 69 w 147"/>
                  <a:gd name="T13" fmla="*/ 51 h 99"/>
                  <a:gd name="T14" fmla="*/ 70 w 147"/>
                  <a:gd name="T15" fmla="*/ 45 h 99"/>
                  <a:gd name="T16" fmla="*/ 66 w 147"/>
                  <a:gd name="T17" fmla="*/ 40 h 99"/>
                  <a:gd name="T18" fmla="*/ 72 w 147"/>
                  <a:gd name="T19" fmla="*/ 40 h 99"/>
                  <a:gd name="T20" fmla="*/ 73 w 147"/>
                  <a:gd name="T21" fmla="*/ 30 h 99"/>
                  <a:gd name="T22" fmla="*/ 63 w 147"/>
                  <a:gd name="T23" fmla="*/ 16 h 99"/>
                  <a:gd name="T24" fmla="*/ 66 w 147"/>
                  <a:gd name="T25" fmla="*/ 5 h 99"/>
                  <a:gd name="T26" fmla="*/ 80 w 147"/>
                  <a:gd name="T27" fmla="*/ 15 h 99"/>
                  <a:gd name="T28" fmla="*/ 87 w 147"/>
                  <a:gd name="T29" fmla="*/ 39 h 99"/>
                  <a:gd name="T30" fmla="*/ 82 w 147"/>
                  <a:gd name="T31" fmla="*/ 50 h 99"/>
                  <a:gd name="T32" fmla="*/ 77 w 147"/>
                  <a:gd name="T33" fmla="*/ 58 h 99"/>
                  <a:gd name="T34" fmla="*/ 99 w 147"/>
                  <a:gd name="T35" fmla="*/ 53 h 99"/>
                  <a:gd name="T36" fmla="*/ 94 w 147"/>
                  <a:gd name="T37" fmla="*/ 40 h 99"/>
                  <a:gd name="T38" fmla="*/ 99 w 147"/>
                  <a:gd name="T39" fmla="*/ 38 h 99"/>
                  <a:gd name="T40" fmla="*/ 104 w 147"/>
                  <a:gd name="T41" fmla="*/ 37 h 99"/>
                  <a:gd name="T42" fmla="*/ 98 w 147"/>
                  <a:gd name="T43" fmla="*/ 23 h 99"/>
                  <a:gd name="T44" fmla="*/ 101 w 147"/>
                  <a:gd name="T45" fmla="*/ 19 h 99"/>
                  <a:gd name="T46" fmla="*/ 105 w 147"/>
                  <a:gd name="T47" fmla="*/ 15 h 99"/>
                  <a:gd name="T48" fmla="*/ 96 w 147"/>
                  <a:gd name="T49" fmla="*/ 6 h 99"/>
                  <a:gd name="T50" fmla="*/ 104 w 147"/>
                  <a:gd name="T51" fmla="*/ 3 h 99"/>
                  <a:gd name="T52" fmla="*/ 111 w 147"/>
                  <a:gd name="T53" fmla="*/ 2 h 99"/>
                  <a:gd name="T54" fmla="*/ 120 w 147"/>
                  <a:gd name="T55" fmla="*/ 19 h 99"/>
                  <a:gd name="T56" fmla="*/ 114 w 147"/>
                  <a:gd name="T57" fmla="*/ 32 h 99"/>
                  <a:gd name="T58" fmla="*/ 112 w 147"/>
                  <a:gd name="T59" fmla="*/ 49 h 99"/>
                  <a:gd name="T60" fmla="*/ 143 w 147"/>
                  <a:gd name="T61" fmla="*/ 56 h 99"/>
                  <a:gd name="T62" fmla="*/ 130 w 147"/>
                  <a:gd name="T63" fmla="*/ 63 h 99"/>
                  <a:gd name="T64" fmla="*/ 119 w 147"/>
                  <a:gd name="T65" fmla="*/ 58 h 99"/>
                  <a:gd name="T66" fmla="*/ 127 w 147"/>
                  <a:gd name="T67" fmla="*/ 55 h 99"/>
                  <a:gd name="T68" fmla="*/ 109 w 147"/>
                  <a:gd name="T69" fmla="*/ 59 h 99"/>
                  <a:gd name="T70" fmla="*/ 108 w 147"/>
                  <a:gd name="T71" fmla="*/ 63 h 99"/>
                  <a:gd name="T72" fmla="*/ 98 w 147"/>
                  <a:gd name="T73" fmla="*/ 60 h 99"/>
                  <a:gd name="T74" fmla="*/ 79 w 147"/>
                  <a:gd name="T75" fmla="*/ 64 h 99"/>
                  <a:gd name="T76" fmla="*/ 65 w 147"/>
                  <a:gd name="T77" fmla="*/ 74 h 99"/>
                  <a:gd name="T78" fmla="*/ 58 w 147"/>
                  <a:gd name="T79" fmla="*/ 71 h 99"/>
                  <a:gd name="T80" fmla="*/ 53 w 147"/>
                  <a:gd name="T81" fmla="*/ 80 h 99"/>
                  <a:gd name="T82" fmla="*/ 48 w 147"/>
                  <a:gd name="T83" fmla="*/ 76 h 99"/>
                  <a:gd name="T84" fmla="*/ 25 w 147"/>
                  <a:gd name="T85" fmla="*/ 86 h 99"/>
                  <a:gd name="T86" fmla="*/ 19 w 147"/>
                  <a:gd name="T87" fmla="*/ 94 h 99"/>
                  <a:gd name="T88" fmla="*/ 8 w 147"/>
                  <a:gd name="T89" fmla="*/ 98 h 99"/>
                  <a:gd name="T90" fmla="*/ 4 w 147"/>
                  <a:gd name="T91" fmla="*/ 88 h 99"/>
                  <a:gd name="T92" fmla="*/ 16 w 147"/>
                  <a:gd name="T93" fmla="*/ 74 h 99"/>
                  <a:gd name="T94" fmla="*/ 25 w 147"/>
                  <a:gd name="T95" fmla="*/ 76 h 99"/>
                  <a:gd name="T96" fmla="*/ 48 w 147"/>
                  <a:gd name="T97" fmla="*/ 66 h 99"/>
                  <a:gd name="T98" fmla="*/ 31 w 147"/>
                  <a:gd name="T99" fmla="*/ 33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7" h="99">
                    <a:moveTo>
                      <a:pt x="31" y="33"/>
                    </a:moveTo>
                    <a:cubicBezTo>
                      <a:pt x="31" y="33"/>
                      <a:pt x="18" y="23"/>
                      <a:pt x="29" y="27"/>
                    </a:cubicBezTo>
                    <a:cubicBezTo>
                      <a:pt x="29" y="27"/>
                      <a:pt x="40" y="30"/>
                      <a:pt x="46" y="48"/>
                    </a:cubicBezTo>
                    <a:cubicBezTo>
                      <a:pt x="46" y="48"/>
                      <a:pt x="51" y="60"/>
                      <a:pt x="50" y="67"/>
                    </a:cubicBezTo>
                    <a:cubicBezTo>
                      <a:pt x="50" y="67"/>
                      <a:pt x="50" y="69"/>
                      <a:pt x="53" y="68"/>
                    </a:cubicBezTo>
                    <a:cubicBezTo>
                      <a:pt x="53" y="68"/>
                      <a:pt x="59" y="68"/>
                      <a:pt x="59" y="64"/>
                    </a:cubicBezTo>
                    <a:cubicBezTo>
                      <a:pt x="59" y="64"/>
                      <a:pt x="61" y="50"/>
                      <a:pt x="51" y="28"/>
                    </a:cubicBezTo>
                    <a:cubicBezTo>
                      <a:pt x="51" y="28"/>
                      <a:pt x="48" y="20"/>
                      <a:pt x="44" y="19"/>
                    </a:cubicBezTo>
                    <a:cubicBezTo>
                      <a:pt x="44" y="19"/>
                      <a:pt x="42" y="16"/>
                      <a:pt x="45" y="18"/>
                    </a:cubicBezTo>
                    <a:cubicBezTo>
                      <a:pt x="45" y="18"/>
                      <a:pt x="56" y="20"/>
                      <a:pt x="60" y="35"/>
                    </a:cubicBezTo>
                    <a:cubicBezTo>
                      <a:pt x="60" y="35"/>
                      <a:pt x="63" y="47"/>
                      <a:pt x="64" y="56"/>
                    </a:cubicBezTo>
                    <a:cubicBezTo>
                      <a:pt x="64" y="56"/>
                      <a:pt x="65" y="60"/>
                      <a:pt x="66" y="56"/>
                    </a:cubicBezTo>
                    <a:cubicBezTo>
                      <a:pt x="66" y="56"/>
                      <a:pt x="67" y="54"/>
                      <a:pt x="69" y="53"/>
                    </a:cubicBezTo>
                    <a:cubicBezTo>
                      <a:pt x="69" y="53"/>
                      <a:pt x="70" y="52"/>
                      <a:pt x="69" y="51"/>
                    </a:cubicBezTo>
                    <a:cubicBezTo>
                      <a:pt x="69" y="51"/>
                      <a:pt x="69" y="48"/>
                      <a:pt x="70" y="48"/>
                    </a:cubicBezTo>
                    <a:cubicBezTo>
                      <a:pt x="70" y="48"/>
                      <a:pt x="72" y="47"/>
                      <a:pt x="70" y="45"/>
                    </a:cubicBezTo>
                    <a:cubicBezTo>
                      <a:pt x="70" y="45"/>
                      <a:pt x="69" y="43"/>
                      <a:pt x="67" y="43"/>
                    </a:cubicBezTo>
                    <a:cubicBezTo>
                      <a:pt x="67" y="43"/>
                      <a:pt x="60" y="37"/>
                      <a:pt x="66" y="40"/>
                    </a:cubicBezTo>
                    <a:cubicBezTo>
                      <a:pt x="66" y="40"/>
                      <a:pt x="69" y="41"/>
                      <a:pt x="70" y="42"/>
                    </a:cubicBezTo>
                    <a:cubicBezTo>
                      <a:pt x="70" y="42"/>
                      <a:pt x="72" y="44"/>
                      <a:pt x="72" y="40"/>
                    </a:cubicBezTo>
                    <a:cubicBezTo>
                      <a:pt x="72" y="40"/>
                      <a:pt x="74" y="32"/>
                      <a:pt x="75" y="31"/>
                    </a:cubicBezTo>
                    <a:cubicBezTo>
                      <a:pt x="75" y="31"/>
                      <a:pt x="76" y="27"/>
                      <a:pt x="73" y="30"/>
                    </a:cubicBezTo>
                    <a:cubicBezTo>
                      <a:pt x="73" y="30"/>
                      <a:pt x="69" y="32"/>
                      <a:pt x="67" y="26"/>
                    </a:cubicBezTo>
                    <a:cubicBezTo>
                      <a:pt x="67" y="26"/>
                      <a:pt x="59" y="19"/>
                      <a:pt x="63" y="16"/>
                    </a:cubicBezTo>
                    <a:cubicBezTo>
                      <a:pt x="63" y="16"/>
                      <a:pt x="68" y="11"/>
                      <a:pt x="64" y="7"/>
                    </a:cubicBezTo>
                    <a:cubicBezTo>
                      <a:pt x="64" y="7"/>
                      <a:pt x="60" y="2"/>
                      <a:pt x="66" y="5"/>
                    </a:cubicBezTo>
                    <a:cubicBezTo>
                      <a:pt x="66" y="5"/>
                      <a:pt x="71" y="7"/>
                      <a:pt x="76" y="12"/>
                    </a:cubicBezTo>
                    <a:cubicBezTo>
                      <a:pt x="76" y="12"/>
                      <a:pt x="75" y="14"/>
                      <a:pt x="80" y="15"/>
                    </a:cubicBezTo>
                    <a:cubicBezTo>
                      <a:pt x="80" y="15"/>
                      <a:pt x="97" y="18"/>
                      <a:pt x="94" y="28"/>
                    </a:cubicBezTo>
                    <a:cubicBezTo>
                      <a:pt x="94" y="28"/>
                      <a:pt x="87" y="34"/>
                      <a:pt x="87" y="39"/>
                    </a:cubicBezTo>
                    <a:cubicBezTo>
                      <a:pt x="87" y="39"/>
                      <a:pt x="85" y="44"/>
                      <a:pt x="83" y="45"/>
                    </a:cubicBezTo>
                    <a:cubicBezTo>
                      <a:pt x="83" y="45"/>
                      <a:pt x="82" y="45"/>
                      <a:pt x="82" y="50"/>
                    </a:cubicBezTo>
                    <a:cubicBezTo>
                      <a:pt x="82" y="50"/>
                      <a:pt x="83" y="51"/>
                      <a:pt x="81" y="52"/>
                    </a:cubicBezTo>
                    <a:cubicBezTo>
                      <a:pt x="81" y="52"/>
                      <a:pt x="79" y="55"/>
                      <a:pt x="77" y="58"/>
                    </a:cubicBezTo>
                    <a:cubicBezTo>
                      <a:pt x="77" y="58"/>
                      <a:pt x="72" y="62"/>
                      <a:pt x="76" y="60"/>
                    </a:cubicBezTo>
                    <a:cubicBezTo>
                      <a:pt x="76" y="60"/>
                      <a:pt x="92" y="55"/>
                      <a:pt x="99" y="53"/>
                    </a:cubicBezTo>
                    <a:cubicBezTo>
                      <a:pt x="99" y="53"/>
                      <a:pt x="104" y="51"/>
                      <a:pt x="100" y="48"/>
                    </a:cubicBezTo>
                    <a:cubicBezTo>
                      <a:pt x="100" y="48"/>
                      <a:pt x="95" y="43"/>
                      <a:pt x="94" y="40"/>
                    </a:cubicBezTo>
                    <a:cubicBezTo>
                      <a:pt x="94" y="40"/>
                      <a:pt x="92" y="35"/>
                      <a:pt x="95" y="37"/>
                    </a:cubicBezTo>
                    <a:cubicBezTo>
                      <a:pt x="95" y="37"/>
                      <a:pt x="98" y="40"/>
                      <a:pt x="99" y="38"/>
                    </a:cubicBezTo>
                    <a:cubicBezTo>
                      <a:pt x="99" y="38"/>
                      <a:pt x="98" y="37"/>
                      <a:pt x="101" y="38"/>
                    </a:cubicBezTo>
                    <a:cubicBezTo>
                      <a:pt x="101" y="38"/>
                      <a:pt x="104" y="40"/>
                      <a:pt x="104" y="37"/>
                    </a:cubicBezTo>
                    <a:cubicBezTo>
                      <a:pt x="104" y="37"/>
                      <a:pt x="107" y="31"/>
                      <a:pt x="104" y="32"/>
                    </a:cubicBezTo>
                    <a:cubicBezTo>
                      <a:pt x="104" y="32"/>
                      <a:pt x="98" y="28"/>
                      <a:pt x="98" y="23"/>
                    </a:cubicBezTo>
                    <a:cubicBezTo>
                      <a:pt x="98" y="23"/>
                      <a:pt x="97" y="20"/>
                      <a:pt x="98" y="19"/>
                    </a:cubicBezTo>
                    <a:cubicBezTo>
                      <a:pt x="98" y="19"/>
                      <a:pt x="99" y="17"/>
                      <a:pt x="101" y="19"/>
                    </a:cubicBezTo>
                    <a:cubicBezTo>
                      <a:pt x="101" y="19"/>
                      <a:pt x="105" y="27"/>
                      <a:pt x="105" y="22"/>
                    </a:cubicBezTo>
                    <a:cubicBezTo>
                      <a:pt x="105" y="15"/>
                      <a:pt x="105" y="15"/>
                      <a:pt x="105" y="15"/>
                    </a:cubicBezTo>
                    <a:cubicBezTo>
                      <a:pt x="105" y="15"/>
                      <a:pt x="106" y="12"/>
                      <a:pt x="100" y="12"/>
                    </a:cubicBezTo>
                    <a:cubicBezTo>
                      <a:pt x="100" y="12"/>
                      <a:pt x="90" y="7"/>
                      <a:pt x="96" y="6"/>
                    </a:cubicBezTo>
                    <a:cubicBezTo>
                      <a:pt x="96" y="6"/>
                      <a:pt x="100" y="7"/>
                      <a:pt x="99" y="4"/>
                    </a:cubicBezTo>
                    <a:cubicBezTo>
                      <a:pt x="99" y="4"/>
                      <a:pt x="99" y="3"/>
                      <a:pt x="104" y="3"/>
                    </a:cubicBezTo>
                    <a:cubicBezTo>
                      <a:pt x="104" y="3"/>
                      <a:pt x="105" y="3"/>
                      <a:pt x="106" y="1"/>
                    </a:cubicBezTo>
                    <a:cubicBezTo>
                      <a:pt x="106" y="1"/>
                      <a:pt x="107" y="0"/>
                      <a:pt x="111" y="2"/>
                    </a:cubicBezTo>
                    <a:cubicBezTo>
                      <a:pt x="111" y="2"/>
                      <a:pt x="127" y="6"/>
                      <a:pt x="124" y="14"/>
                    </a:cubicBezTo>
                    <a:cubicBezTo>
                      <a:pt x="124" y="14"/>
                      <a:pt x="123" y="18"/>
                      <a:pt x="120" y="19"/>
                    </a:cubicBezTo>
                    <a:cubicBezTo>
                      <a:pt x="120" y="19"/>
                      <a:pt x="119" y="18"/>
                      <a:pt x="116" y="26"/>
                    </a:cubicBezTo>
                    <a:cubicBezTo>
                      <a:pt x="116" y="26"/>
                      <a:pt x="114" y="29"/>
                      <a:pt x="114" y="32"/>
                    </a:cubicBezTo>
                    <a:cubicBezTo>
                      <a:pt x="114" y="32"/>
                      <a:pt x="115" y="38"/>
                      <a:pt x="113" y="41"/>
                    </a:cubicBezTo>
                    <a:cubicBezTo>
                      <a:pt x="113" y="41"/>
                      <a:pt x="113" y="47"/>
                      <a:pt x="112" y="49"/>
                    </a:cubicBezTo>
                    <a:cubicBezTo>
                      <a:pt x="112" y="49"/>
                      <a:pt x="111" y="52"/>
                      <a:pt x="114" y="51"/>
                    </a:cubicBezTo>
                    <a:cubicBezTo>
                      <a:pt x="114" y="51"/>
                      <a:pt x="136" y="46"/>
                      <a:pt x="143" y="56"/>
                    </a:cubicBezTo>
                    <a:cubicBezTo>
                      <a:pt x="143" y="56"/>
                      <a:pt x="147" y="58"/>
                      <a:pt x="136" y="62"/>
                    </a:cubicBezTo>
                    <a:cubicBezTo>
                      <a:pt x="136" y="62"/>
                      <a:pt x="132" y="64"/>
                      <a:pt x="130" y="63"/>
                    </a:cubicBezTo>
                    <a:cubicBezTo>
                      <a:pt x="118" y="60"/>
                      <a:pt x="118" y="60"/>
                      <a:pt x="118" y="60"/>
                    </a:cubicBezTo>
                    <a:cubicBezTo>
                      <a:pt x="118" y="60"/>
                      <a:pt x="113" y="59"/>
                      <a:pt x="119" y="58"/>
                    </a:cubicBezTo>
                    <a:cubicBezTo>
                      <a:pt x="119" y="58"/>
                      <a:pt x="127" y="58"/>
                      <a:pt x="128" y="56"/>
                    </a:cubicBezTo>
                    <a:cubicBezTo>
                      <a:pt x="128" y="56"/>
                      <a:pt x="131" y="54"/>
                      <a:pt x="127" y="55"/>
                    </a:cubicBezTo>
                    <a:cubicBezTo>
                      <a:pt x="127" y="55"/>
                      <a:pt x="118" y="56"/>
                      <a:pt x="115" y="55"/>
                    </a:cubicBezTo>
                    <a:cubicBezTo>
                      <a:pt x="115" y="55"/>
                      <a:pt x="110" y="55"/>
                      <a:pt x="109" y="59"/>
                    </a:cubicBezTo>
                    <a:cubicBezTo>
                      <a:pt x="109" y="59"/>
                      <a:pt x="110" y="60"/>
                      <a:pt x="108" y="61"/>
                    </a:cubicBezTo>
                    <a:cubicBezTo>
                      <a:pt x="108" y="61"/>
                      <a:pt x="108" y="61"/>
                      <a:pt x="108" y="63"/>
                    </a:cubicBezTo>
                    <a:cubicBezTo>
                      <a:pt x="108" y="63"/>
                      <a:pt x="108" y="70"/>
                      <a:pt x="102" y="66"/>
                    </a:cubicBezTo>
                    <a:cubicBezTo>
                      <a:pt x="102" y="66"/>
                      <a:pt x="97" y="64"/>
                      <a:pt x="98" y="60"/>
                    </a:cubicBezTo>
                    <a:cubicBezTo>
                      <a:pt x="98" y="60"/>
                      <a:pt x="99" y="56"/>
                      <a:pt x="95" y="58"/>
                    </a:cubicBezTo>
                    <a:cubicBezTo>
                      <a:pt x="95" y="58"/>
                      <a:pt x="84" y="63"/>
                      <a:pt x="79" y="64"/>
                    </a:cubicBezTo>
                    <a:cubicBezTo>
                      <a:pt x="79" y="64"/>
                      <a:pt x="65" y="66"/>
                      <a:pt x="66" y="70"/>
                    </a:cubicBezTo>
                    <a:cubicBezTo>
                      <a:pt x="66" y="70"/>
                      <a:pt x="68" y="74"/>
                      <a:pt x="65" y="74"/>
                    </a:cubicBezTo>
                    <a:cubicBezTo>
                      <a:pt x="65" y="74"/>
                      <a:pt x="63" y="73"/>
                      <a:pt x="61" y="70"/>
                    </a:cubicBezTo>
                    <a:cubicBezTo>
                      <a:pt x="61" y="70"/>
                      <a:pt x="61" y="69"/>
                      <a:pt x="58" y="71"/>
                    </a:cubicBezTo>
                    <a:cubicBezTo>
                      <a:pt x="58" y="71"/>
                      <a:pt x="50" y="73"/>
                      <a:pt x="52" y="77"/>
                    </a:cubicBezTo>
                    <a:cubicBezTo>
                      <a:pt x="52" y="77"/>
                      <a:pt x="53" y="78"/>
                      <a:pt x="53" y="80"/>
                    </a:cubicBezTo>
                    <a:cubicBezTo>
                      <a:pt x="53" y="80"/>
                      <a:pt x="56" y="82"/>
                      <a:pt x="53" y="82"/>
                    </a:cubicBezTo>
                    <a:cubicBezTo>
                      <a:pt x="53" y="82"/>
                      <a:pt x="50" y="79"/>
                      <a:pt x="48" y="76"/>
                    </a:cubicBezTo>
                    <a:cubicBezTo>
                      <a:pt x="48" y="76"/>
                      <a:pt x="48" y="73"/>
                      <a:pt x="44" y="76"/>
                    </a:cubicBezTo>
                    <a:cubicBezTo>
                      <a:pt x="44" y="76"/>
                      <a:pt x="31" y="77"/>
                      <a:pt x="25" y="86"/>
                    </a:cubicBezTo>
                    <a:cubicBezTo>
                      <a:pt x="25" y="86"/>
                      <a:pt x="23" y="87"/>
                      <a:pt x="23" y="90"/>
                    </a:cubicBezTo>
                    <a:cubicBezTo>
                      <a:pt x="23" y="90"/>
                      <a:pt x="20" y="93"/>
                      <a:pt x="19" y="94"/>
                    </a:cubicBezTo>
                    <a:cubicBezTo>
                      <a:pt x="19" y="94"/>
                      <a:pt x="15" y="99"/>
                      <a:pt x="13" y="99"/>
                    </a:cubicBezTo>
                    <a:cubicBezTo>
                      <a:pt x="13" y="99"/>
                      <a:pt x="10" y="98"/>
                      <a:pt x="8" y="98"/>
                    </a:cubicBezTo>
                    <a:cubicBezTo>
                      <a:pt x="8" y="98"/>
                      <a:pt x="8" y="98"/>
                      <a:pt x="6" y="96"/>
                    </a:cubicBezTo>
                    <a:cubicBezTo>
                      <a:pt x="6" y="96"/>
                      <a:pt x="0" y="92"/>
                      <a:pt x="4" y="88"/>
                    </a:cubicBezTo>
                    <a:cubicBezTo>
                      <a:pt x="4" y="88"/>
                      <a:pt x="8" y="84"/>
                      <a:pt x="10" y="79"/>
                    </a:cubicBezTo>
                    <a:cubicBezTo>
                      <a:pt x="10" y="79"/>
                      <a:pt x="11" y="73"/>
                      <a:pt x="16" y="74"/>
                    </a:cubicBezTo>
                    <a:cubicBezTo>
                      <a:pt x="16" y="74"/>
                      <a:pt x="21" y="75"/>
                      <a:pt x="22" y="77"/>
                    </a:cubicBezTo>
                    <a:cubicBezTo>
                      <a:pt x="22" y="77"/>
                      <a:pt x="23" y="78"/>
                      <a:pt x="25" y="76"/>
                    </a:cubicBezTo>
                    <a:cubicBezTo>
                      <a:pt x="25" y="76"/>
                      <a:pt x="40" y="74"/>
                      <a:pt x="47" y="70"/>
                    </a:cubicBezTo>
                    <a:cubicBezTo>
                      <a:pt x="47" y="70"/>
                      <a:pt x="48" y="70"/>
                      <a:pt x="48" y="66"/>
                    </a:cubicBezTo>
                    <a:cubicBezTo>
                      <a:pt x="48" y="66"/>
                      <a:pt x="45" y="51"/>
                      <a:pt x="40" y="44"/>
                    </a:cubicBezTo>
                    <a:cubicBezTo>
                      <a:pt x="40" y="44"/>
                      <a:pt x="35" y="35"/>
                      <a:pt x="31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3" name="Freeform 12">
                <a:extLst>
                  <a:ext uri="{FF2B5EF4-FFF2-40B4-BE49-F238E27FC236}">
                    <a16:creationId xmlns="" xmlns:a16="http://schemas.microsoft.com/office/drawing/2014/main" id="{B1E4EEA4-DFDD-FD48-A27C-68D96B7C4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062"/>
                <a:ext cx="168" cy="188"/>
              </a:xfrm>
              <a:custGeom>
                <a:avLst/>
                <a:gdLst>
                  <a:gd name="T0" fmla="*/ 26 w 88"/>
                  <a:gd name="T1" fmla="*/ 10 h 97"/>
                  <a:gd name="T2" fmla="*/ 39 w 88"/>
                  <a:gd name="T3" fmla="*/ 7 h 97"/>
                  <a:gd name="T4" fmla="*/ 47 w 88"/>
                  <a:gd name="T5" fmla="*/ 3 h 97"/>
                  <a:gd name="T6" fmla="*/ 53 w 88"/>
                  <a:gd name="T7" fmla="*/ 2 h 97"/>
                  <a:gd name="T8" fmla="*/ 69 w 88"/>
                  <a:gd name="T9" fmla="*/ 9 h 97"/>
                  <a:gd name="T10" fmla="*/ 64 w 88"/>
                  <a:gd name="T11" fmla="*/ 16 h 97"/>
                  <a:gd name="T12" fmla="*/ 61 w 88"/>
                  <a:gd name="T13" fmla="*/ 26 h 97"/>
                  <a:gd name="T14" fmla="*/ 69 w 88"/>
                  <a:gd name="T15" fmla="*/ 33 h 97"/>
                  <a:gd name="T16" fmla="*/ 82 w 88"/>
                  <a:gd name="T17" fmla="*/ 36 h 97"/>
                  <a:gd name="T18" fmla="*/ 84 w 88"/>
                  <a:gd name="T19" fmla="*/ 45 h 97"/>
                  <a:gd name="T20" fmla="*/ 79 w 88"/>
                  <a:gd name="T21" fmla="*/ 48 h 97"/>
                  <a:gd name="T22" fmla="*/ 75 w 88"/>
                  <a:gd name="T23" fmla="*/ 48 h 97"/>
                  <a:gd name="T24" fmla="*/ 69 w 88"/>
                  <a:gd name="T25" fmla="*/ 55 h 97"/>
                  <a:gd name="T26" fmla="*/ 69 w 88"/>
                  <a:gd name="T27" fmla="*/ 70 h 97"/>
                  <a:gd name="T28" fmla="*/ 58 w 88"/>
                  <a:gd name="T29" fmla="*/ 89 h 97"/>
                  <a:gd name="T30" fmla="*/ 53 w 88"/>
                  <a:gd name="T31" fmla="*/ 92 h 97"/>
                  <a:gd name="T32" fmla="*/ 48 w 88"/>
                  <a:gd name="T33" fmla="*/ 96 h 97"/>
                  <a:gd name="T34" fmla="*/ 45 w 88"/>
                  <a:gd name="T35" fmla="*/ 97 h 97"/>
                  <a:gd name="T36" fmla="*/ 24 w 88"/>
                  <a:gd name="T37" fmla="*/ 97 h 97"/>
                  <a:gd name="T38" fmla="*/ 20 w 88"/>
                  <a:gd name="T39" fmla="*/ 97 h 97"/>
                  <a:gd name="T40" fmla="*/ 18 w 88"/>
                  <a:gd name="T41" fmla="*/ 95 h 97"/>
                  <a:gd name="T42" fmla="*/ 17 w 88"/>
                  <a:gd name="T43" fmla="*/ 95 h 97"/>
                  <a:gd name="T44" fmla="*/ 14 w 88"/>
                  <a:gd name="T45" fmla="*/ 94 h 97"/>
                  <a:gd name="T46" fmla="*/ 4 w 88"/>
                  <a:gd name="T47" fmla="*/ 89 h 97"/>
                  <a:gd name="T48" fmla="*/ 6 w 88"/>
                  <a:gd name="T49" fmla="*/ 88 h 97"/>
                  <a:gd name="T50" fmla="*/ 14 w 88"/>
                  <a:gd name="T51" fmla="*/ 89 h 97"/>
                  <a:gd name="T52" fmla="*/ 15 w 88"/>
                  <a:gd name="T53" fmla="*/ 86 h 97"/>
                  <a:gd name="T54" fmla="*/ 40 w 88"/>
                  <a:gd name="T55" fmla="*/ 81 h 97"/>
                  <a:gd name="T56" fmla="*/ 55 w 88"/>
                  <a:gd name="T57" fmla="*/ 54 h 97"/>
                  <a:gd name="T58" fmla="*/ 38 w 88"/>
                  <a:gd name="T59" fmla="*/ 53 h 97"/>
                  <a:gd name="T60" fmla="*/ 25 w 88"/>
                  <a:gd name="T61" fmla="*/ 57 h 97"/>
                  <a:gd name="T62" fmla="*/ 15 w 88"/>
                  <a:gd name="T63" fmla="*/ 44 h 97"/>
                  <a:gd name="T64" fmla="*/ 16 w 88"/>
                  <a:gd name="T65" fmla="*/ 42 h 97"/>
                  <a:gd name="T66" fmla="*/ 23 w 88"/>
                  <a:gd name="T67" fmla="*/ 43 h 97"/>
                  <a:gd name="T68" fmla="*/ 30 w 88"/>
                  <a:gd name="T69" fmla="*/ 42 h 97"/>
                  <a:gd name="T70" fmla="*/ 42 w 88"/>
                  <a:gd name="T71" fmla="*/ 40 h 97"/>
                  <a:gd name="T72" fmla="*/ 51 w 88"/>
                  <a:gd name="T73" fmla="*/ 38 h 97"/>
                  <a:gd name="T74" fmla="*/ 49 w 88"/>
                  <a:gd name="T75" fmla="*/ 35 h 97"/>
                  <a:gd name="T76" fmla="*/ 42 w 88"/>
                  <a:gd name="T77" fmla="*/ 21 h 97"/>
                  <a:gd name="T78" fmla="*/ 45 w 88"/>
                  <a:gd name="T79" fmla="*/ 12 h 97"/>
                  <a:gd name="T80" fmla="*/ 31 w 88"/>
                  <a:gd name="T81" fmla="*/ 15 h 97"/>
                  <a:gd name="T82" fmla="*/ 25 w 88"/>
                  <a:gd name="T83" fmla="*/ 12 h 97"/>
                  <a:gd name="T84" fmla="*/ 26 w 88"/>
                  <a:gd name="T85" fmla="*/ 1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8" h="97">
                    <a:moveTo>
                      <a:pt x="26" y="10"/>
                    </a:moveTo>
                    <a:cubicBezTo>
                      <a:pt x="26" y="10"/>
                      <a:pt x="31" y="11"/>
                      <a:pt x="39" y="7"/>
                    </a:cubicBezTo>
                    <a:cubicBezTo>
                      <a:pt x="39" y="7"/>
                      <a:pt x="46" y="6"/>
                      <a:pt x="47" y="3"/>
                    </a:cubicBezTo>
                    <a:cubicBezTo>
                      <a:pt x="47" y="3"/>
                      <a:pt x="48" y="0"/>
                      <a:pt x="53" y="2"/>
                    </a:cubicBezTo>
                    <a:cubicBezTo>
                      <a:pt x="53" y="2"/>
                      <a:pt x="67" y="1"/>
                      <a:pt x="69" y="9"/>
                    </a:cubicBezTo>
                    <a:cubicBezTo>
                      <a:pt x="69" y="9"/>
                      <a:pt x="70" y="13"/>
                      <a:pt x="64" y="16"/>
                    </a:cubicBezTo>
                    <a:cubicBezTo>
                      <a:pt x="64" y="16"/>
                      <a:pt x="60" y="20"/>
                      <a:pt x="61" y="26"/>
                    </a:cubicBezTo>
                    <a:cubicBezTo>
                      <a:pt x="61" y="26"/>
                      <a:pt x="65" y="35"/>
                      <a:pt x="69" y="33"/>
                    </a:cubicBezTo>
                    <a:cubicBezTo>
                      <a:pt x="69" y="33"/>
                      <a:pt x="81" y="33"/>
                      <a:pt x="82" y="36"/>
                    </a:cubicBezTo>
                    <a:cubicBezTo>
                      <a:pt x="82" y="36"/>
                      <a:pt x="88" y="42"/>
                      <a:pt x="84" y="45"/>
                    </a:cubicBezTo>
                    <a:cubicBezTo>
                      <a:pt x="84" y="45"/>
                      <a:pt x="81" y="46"/>
                      <a:pt x="79" y="48"/>
                    </a:cubicBezTo>
                    <a:cubicBezTo>
                      <a:pt x="79" y="48"/>
                      <a:pt x="78" y="49"/>
                      <a:pt x="75" y="48"/>
                    </a:cubicBezTo>
                    <a:cubicBezTo>
                      <a:pt x="75" y="48"/>
                      <a:pt x="68" y="48"/>
                      <a:pt x="69" y="55"/>
                    </a:cubicBezTo>
                    <a:cubicBezTo>
                      <a:pt x="69" y="70"/>
                      <a:pt x="69" y="70"/>
                      <a:pt x="69" y="70"/>
                    </a:cubicBezTo>
                    <a:cubicBezTo>
                      <a:pt x="69" y="70"/>
                      <a:pt x="65" y="83"/>
                      <a:pt x="58" y="89"/>
                    </a:cubicBezTo>
                    <a:cubicBezTo>
                      <a:pt x="58" y="89"/>
                      <a:pt x="54" y="92"/>
                      <a:pt x="53" y="92"/>
                    </a:cubicBezTo>
                    <a:cubicBezTo>
                      <a:pt x="53" y="92"/>
                      <a:pt x="51" y="93"/>
                      <a:pt x="48" y="96"/>
                    </a:cubicBezTo>
                    <a:cubicBezTo>
                      <a:pt x="48" y="96"/>
                      <a:pt x="47" y="97"/>
                      <a:pt x="45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24" y="97"/>
                      <a:pt x="22" y="96"/>
                      <a:pt x="20" y="97"/>
                    </a:cubicBezTo>
                    <a:cubicBezTo>
                      <a:pt x="20" y="97"/>
                      <a:pt x="18" y="96"/>
                      <a:pt x="18" y="95"/>
                    </a:cubicBezTo>
                    <a:cubicBezTo>
                      <a:pt x="18" y="95"/>
                      <a:pt x="19" y="94"/>
                      <a:pt x="17" y="95"/>
                    </a:cubicBezTo>
                    <a:cubicBezTo>
                      <a:pt x="17" y="95"/>
                      <a:pt x="16" y="93"/>
                      <a:pt x="14" y="94"/>
                    </a:cubicBezTo>
                    <a:cubicBezTo>
                      <a:pt x="4" y="89"/>
                      <a:pt x="4" y="89"/>
                      <a:pt x="4" y="89"/>
                    </a:cubicBezTo>
                    <a:cubicBezTo>
                      <a:pt x="4" y="89"/>
                      <a:pt x="0" y="87"/>
                      <a:pt x="6" y="88"/>
                    </a:cubicBezTo>
                    <a:cubicBezTo>
                      <a:pt x="6" y="88"/>
                      <a:pt x="19" y="93"/>
                      <a:pt x="14" y="89"/>
                    </a:cubicBezTo>
                    <a:cubicBezTo>
                      <a:pt x="14" y="89"/>
                      <a:pt x="11" y="86"/>
                      <a:pt x="15" y="86"/>
                    </a:cubicBezTo>
                    <a:cubicBezTo>
                      <a:pt x="15" y="86"/>
                      <a:pt x="30" y="87"/>
                      <a:pt x="40" y="81"/>
                    </a:cubicBezTo>
                    <a:cubicBezTo>
                      <a:pt x="40" y="81"/>
                      <a:pt x="61" y="73"/>
                      <a:pt x="55" y="54"/>
                    </a:cubicBezTo>
                    <a:cubicBezTo>
                      <a:pt x="55" y="54"/>
                      <a:pt x="48" y="50"/>
                      <a:pt x="38" y="53"/>
                    </a:cubicBezTo>
                    <a:cubicBezTo>
                      <a:pt x="38" y="53"/>
                      <a:pt x="29" y="59"/>
                      <a:pt x="25" y="57"/>
                    </a:cubicBezTo>
                    <a:cubicBezTo>
                      <a:pt x="25" y="57"/>
                      <a:pt x="17" y="51"/>
                      <a:pt x="15" y="44"/>
                    </a:cubicBezTo>
                    <a:cubicBezTo>
                      <a:pt x="15" y="44"/>
                      <a:pt x="12" y="40"/>
                      <a:pt x="16" y="42"/>
                    </a:cubicBezTo>
                    <a:cubicBezTo>
                      <a:pt x="16" y="42"/>
                      <a:pt x="17" y="44"/>
                      <a:pt x="23" y="43"/>
                    </a:cubicBezTo>
                    <a:cubicBezTo>
                      <a:pt x="23" y="43"/>
                      <a:pt x="28" y="44"/>
                      <a:pt x="30" y="42"/>
                    </a:cubicBezTo>
                    <a:cubicBezTo>
                      <a:pt x="30" y="42"/>
                      <a:pt x="35" y="41"/>
                      <a:pt x="42" y="40"/>
                    </a:cubicBezTo>
                    <a:cubicBezTo>
                      <a:pt x="42" y="40"/>
                      <a:pt x="49" y="39"/>
                      <a:pt x="51" y="38"/>
                    </a:cubicBezTo>
                    <a:cubicBezTo>
                      <a:pt x="51" y="38"/>
                      <a:pt x="53" y="35"/>
                      <a:pt x="49" y="35"/>
                    </a:cubicBezTo>
                    <a:cubicBezTo>
                      <a:pt x="49" y="35"/>
                      <a:pt x="39" y="37"/>
                      <a:pt x="42" y="21"/>
                    </a:cubicBezTo>
                    <a:cubicBezTo>
                      <a:pt x="42" y="21"/>
                      <a:pt x="50" y="9"/>
                      <a:pt x="45" y="12"/>
                    </a:cubicBezTo>
                    <a:cubicBezTo>
                      <a:pt x="45" y="12"/>
                      <a:pt x="37" y="17"/>
                      <a:pt x="31" y="15"/>
                    </a:cubicBezTo>
                    <a:cubicBezTo>
                      <a:pt x="31" y="15"/>
                      <a:pt x="27" y="15"/>
                      <a:pt x="25" y="12"/>
                    </a:cubicBezTo>
                    <a:cubicBezTo>
                      <a:pt x="25" y="12"/>
                      <a:pt x="22" y="7"/>
                      <a:pt x="2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4" name="Freeform 13">
                <a:extLst>
                  <a:ext uri="{FF2B5EF4-FFF2-40B4-BE49-F238E27FC236}">
                    <a16:creationId xmlns="" xmlns:a16="http://schemas.microsoft.com/office/drawing/2014/main" id="{39D54FD1-4C99-4941-A27F-38196AE2B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962"/>
                <a:ext cx="151" cy="247"/>
              </a:xfrm>
              <a:custGeom>
                <a:avLst/>
                <a:gdLst>
                  <a:gd name="T0" fmla="*/ 37 w 79"/>
                  <a:gd name="T1" fmla="*/ 7 h 128"/>
                  <a:gd name="T2" fmla="*/ 39 w 79"/>
                  <a:gd name="T3" fmla="*/ 5 h 128"/>
                  <a:gd name="T4" fmla="*/ 49 w 79"/>
                  <a:gd name="T5" fmla="*/ 8 h 128"/>
                  <a:gd name="T6" fmla="*/ 58 w 79"/>
                  <a:gd name="T7" fmla="*/ 12 h 128"/>
                  <a:gd name="T8" fmla="*/ 60 w 79"/>
                  <a:gd name="T9" fmla="*/ 19 h 128"/>
                  <a:gd name="T10" fmla="*/ 61 w 79"/>
                  <a:gd name="T11" fmla="*/ 26 h 128"/>
                  <a:gd name="T12" fmla="*/ 69 w 79"/>
                  <a:gd name="T13" fmla="*/ 33 h 128"/>
                  <a:gd name="T14" fmla="*/ 70 w 79"/>
                  <a:gd name="T15" fmla="*/ 33 h 128"/>
                  <a:gd name="T16" fmla="*/ 74 w 79"/>
                  <a:gd name="T17" fmla="*/ 38 h 128"/>
                  <a:gd name="T18" fmla="*/ 75 w 79"/>
                  <a:gd name="T19" fmla="*/ 41 h 128"/>
                  <a:gd name="T20" fmla="*/ 77 w 79"/>
                  <a:gd name="T21" fmla="*/ 47 h 128"/>
                  <a:gd name="T22" fmla="*/ 70 w 79"/>
                  <a:gd name="T23" fmla="*/ 58 h 128"/>
                  <a:gd name="T24" fmla="*/ 66 w 79"/>
                  <a:gd name="T25" fmla="*/ 61 h 128"/>
                  <a:gd name="T26" fmla="*/ 62 w 79"/>
                  <a:gd name="T27" fmla="*/ 69 h 128"/>
                  <a:gd name="T28" fmla="*/ 56 w 79"/>
                  <a:gd name="T29" fmla="*/ 77 h 128"/>
                  <a:gd name="T30" fmla="*/ 48 w 79"/>
                  <a:gd name="T31" fmla="*/ 94 h 128"/>
                  <a:gd name="T32" fmla="*/ 44 w 79"/>
                  <a:gd name="T33" fmla="*/ 103 h 128"/>
                  <a:gd name="T34" fmla="*/ 38 w 79"/>
                  <a:gd name="T35" fmla="*/ 107 h 128"/>
                  <a:gd name="T36" fmla="*/ 36 w 79"/>
                  <a:gd name="T37" fmla="*/ 111 h 128"/>
                  <a:gd name="T38" fmla="*/ 33 w 79"/>
                  <a:gd name="T39" fmla="*/ 115 h 128"/>
                  <a:gd name="T40" fmla="*/ 25 w 79"/>
                  <a:gd name="T41" fmla="*/ 119 h 128"/>
                  <a:gd name="T42" fmla="*/ 18 w 79"/>
                  <a:gd name="T43" fmla="*/ 122 h 128"/>
                  <a:gd name="T44" fmla="*/ 13 w 79"/>
                  <a:gd name="T45" fmla="*/ 123 h 128"/>
                  <a:gd name="T46" fmla="*/ 11 w 79"/>
                  <a:gd name="T47" fmla="*/ 125 h 128"/>
                  <a:gd name="T48" fmla="*/ 3 w 79"/>
                  <a:gd name="T49" fmla="*/ 127 h 128"/>
                  <a:gd name="T50" fmla="*/ 9 w 79"/>
                  <a:gd name="T51" fmla="*/ 111 h 128"/>
                  <a:gd name="T52" fmla="*/ 14 w 79"/>
                  <a:gd name="T53" fmla="*/ 103 h 128"/>
                  <a:gd name="T54" fmla="*/ 18 w 79"/>
                  <a:gd name="T55" fmla="*/ 99 h 128"/>
                  <a:gd name="T56" fmla="*/ 20 w 79"/>
                  <a:gd name="T57" fmla="*/ 99 h 128"/>
                  <a:gd name="T58" fmla="*/ 25 w 79"/>
                  <a:gd name="T59" fmla="*/ 93 h 128"/>
                  <a:gd name="T60" fmla="*/ 23 w 79"/>
                  <a:gd name="T61" fmla="*/ 90 h 128"/>
                  <a:gd name="T62" fmla="*/ 23 w 79"/>
                  <a:gd name="T63" fmla="*/ 85 h 128"/>
                  <a:gd name="T64" fmla="*/ 22 w 79"/>
                  <a:gd name="T65" fmla="*/ 83 h 128"/>
                  <a:gd name="T66" fmla="*/ 18 w 79"/>
                  <a:gd name="T67" fmla="*/ 81 h 128"/>
                  <a:gd name="T68" fmla="*/ 15 w 79"/>
                  <a:gd name="T69" fmla="*/ 80 h 128"/>
                  <a:gd name="T70" fmla="*/ 9 w 79"/>
                  <a:gd name="T71" fmla="*/ 69 h 128"/>
                  <a:gd name="T72" fmla="*/ 27 w 79"/>
                  <a:gd name="T73" fmla="*/ 67 h 128"/>
                  <a:gd name="T74" fmla="*/ 36 w 79"/>
                  <a:gd name="T75" fmla="*/ 55 h 128"/>
                  <a:gd name="T76" fmla="*/ 35 w 79"/>
                  <a:gd name="T77" fmla="*/ 52 h 128"/>
                  <a:gd name="T78" fmla="*/ 36 w 79"/>
                  <a:gd name="T79" fmla="*/ 49 h 128"/>
                  <a:gd name="T80" fmla="*/ 36 w 79"/>
                  <a:gd name="T81" fmla="*/ 45 h 128"/>
                  <a:gd name="T82" fmla="*/ 37 w 79"/>
                  <a:gd name="T83" fmla="*/ 42 h 128"/>
                  <a:gd name="T84" fmla="*/ 37 w 79"/>
                  <a:gd name="T85" fmla="*/ 39 h 128"/>
                  <a:gd name="T86" fmla="*/ 38 w 79"/>
                  <a:gd name="T87" fmla="*/ 36 h 128"/>
                  <a:gd name="T88" fmla="*/ 38 w 79"/>
                  <a:gd name="T89" fmla="*/ 33 h 128"/>
                  <a:gd name="T90" fmla="*/ 39 w 79"/>
                  <a:gd name="T91" fmla="*/ 32 h 128"/>
                  <a:gd name="T92" fmla="*/ 40 w 79"/>
                  <a:gd name="T93" fmla="*/ 29 h 128"/>
                  <a:gd name="T94" fmla="*/ 39 w 79"/>
                  <a:gd name="T95" fmla="*/ 25 h 128"/>
                  <a:gd name="T96" fmla="*/ 37 w 79"/>
                  <a:gd name="T97" fmla="*/ 22 h 128"/>
                  <a:gd name="T98" fmla="*/ 37 w 79"/>
                  <a:gd name="T99" fmla="*/ 7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9" h="128">
                    <a:moveTo>
                      <a:pt x="37" y="7"/>
                    </a:moveTo>
                    <a:cubicBezTo>
                      <a:pt x="37" y="7"/>
                      <a:pt x="33" y="0"/>
                      <a:pt x="39" y="5"/>
                    </a:cubicBezTo>
                    <a:cubicBezTo>
                      <a:pt x="39" y="5"/>
                      <a:pt x="46" y="5"/>
                      <a:pt x="49" y="8"/>
                    </a:cubicBezTo>
                    <a:cubicBezTo>
                      <a:pt x="49" y="8"/>
                      <a:pt x="55" y="11"/>
                      <a:pt x="58" y="12"/>
                    </a:cubicBezTo>
                    <a:cubicBezTo>
                      <a:pt x="58" y="12"/>
                      <a:pt x="60" y="12"/>
                      <a:pt x="60" y="19"/>
                    </a:cubicBezTo>
                    <a:cubicBezTo>
                      <a:pt x="60" y="19"/>
                      <a:pt x="59" y="26"/>
                      <a:pt x="61" y="26"/>
                    </a:cubicBezTo>
                    <a:cubicBezTo>
                      <a:pt x="61" y="26"/>
                      <a:pt x="67" y="31"/>
                      <a:pt x="69" y="33"/>
                    </a:cubicBezTo>
                    <a:cubicBezTo>
                      <a:pt x="69" y="33"/>
                      <a:pt x="69" y="34"/>
                      <a:pt x="70" y="33"/>
                    </a:cubicBezTo>
                    <a:cubicBezTo>
                      <a:pt x="70" y="33"/>
                      <a:pt x="74" y="33"/>
                      <a:pt x="74" y="38"/>
                    </a:cubicBezTo>
                    <a:cubicBezTo>
                      <a:pt x="74" y="38"/>
                      <a:pt x="73" y="41"/>
                      <a:pt x="75" y="41"/>
                    </a:cubicBezTo>
                    <a:cubicBezTo>
                      <a:pt x="75" y="41"/>
                      <a:pt x="79" y="42"/>
                      <a:pt x="77" y="47"/>
                    </a:cubicBezTo>
                    <a:cubicBezTo>
                      <a:pt x="77" y="47"/>
                      <a:pt x="77" y="56"/>
                      <a:pt x="70" y="58"/>
                    </a:cubicBezTo>
                    <a:cubicBezTo>
                      <a:pt x="70" y="58"/>
                      <a:pt x="67" y="58"/>
                      <a:pt x="66" y="61"/>
                    </a:cubicBezTo>
                    <a:cubicBezTo>
                      <a:pt x="66" y="61"/>
                      <a:pt x="62" y="66"/>
                      <a:pt x="62" y="69"/>
                    </a:cubicBezTo>
                    <a:cubicBezTo>
                      <a:pt x="62" y="69"/>
                      <a:pt x="60" y="73"/>
                      <a:pt x="56" y="77"/>
                    </a:cubicBezTo>
                    <a:cubicBezTo>
                      <a:pt x="56" y="77"/>
                      <a:pt x="47" y="82"/>
                      <a:pt x="48" y="94"/>
                    </a:cubicBezTo>
                    <a:cubicBezTo>
                      <a:pt x="48" y="94"/>
                      <a:pt x="51" y="100"/>
                      <a:pt x="44" y="103"/>
                    </a:cubicBezTo>
                    <a:cubicBezTo>
                      <a:pt x="44" y="103"/>
                      <a:pt x="42" y="103"/>
                      <a:pt x="38" y="107"/>
                    </a:cubicBezTo>
                    <a:cubicBezTo>
                      <a:pt x="38" y="107"/>
                      <a:pt x="36" y="110"/>
                      <a:pt x="36" y="111"/>
                    </a:cubicBezTo>
                    <a:cubicBezTo>
                      <a:pt x="36" y="111"/>
                      <a:pt x="33" y="114"/>
                      <a:pt x="33" y="115"/>
                    </a:cubicBezTo>
                    <a:cubicBezTo>
                      <a:pt x="33" y="115"/>
                      <a:pt x="31" y="118"/>
                      <a:pt x="25" y="119"/>
                    </a:cubicBezTo>
                    <a:cubicBezTo>
                      <a:pt x="25" y="119"/>
                      <a:pt x="20" y="119"/>
                      <a:pt x="18" y="122"/>
                    </a:cubicBezTo>
                    <a:cubicBezTo>
                      <a:pt x="18" y="122"/>
                      <a:pt x="15" y="124"/>
                      <a:pt x="13" y="123"/>
                    </a:cubicBezTo>
                    <a:cubicBezTo>
                      <a:pt x="13" y="123"/>
                      <a:pt x="12" y="123"/>
                      <a:pt x="11" y="125"/>
                    </a:cubicBezTo>
                    <a:cubicBezTo>
                      <a:pt x="11" y="125"/>
                      <a:pt x="8" y="128"/>
                      <a:pt x="3" y="127"/>
                    </a:cubicBezTo>
                    <a:cubicBezTo>
                      <a:pt x="3" y="127"/>
                      <a:pt x="7" y="116"/>
                      <a:pt x="9" y="111"/>
                    </a:cubicBezTo>
                    <a:cubicBezTo>
                      <a:pt x="9" y="111"/>
                      <a:pt x="11" y="105"/>
                      <a:pt x="14" y="103"/>
                    </a:cubicBezTo>
                    <a:cubicBezTo>
                      <a:pt x="14" y="103"/>
                      <a:pt x="15" y="98"/>
                      <a:pt x="18" y="99"/>
                    </a:cubicBezTo>
                    <a:cubicBezTo>
                      <a:pt x="18" y="99"/>
                      <a:pt x="19" y="101"/>
                      <a:pt x="20" y="99"/>
                    </a:cubicBezTo>
                    <a:cubicBezTo>
                      <a:pt x="20" y="99"/>
                      <a:pt x="24" y="93"/>
                      <a:pt x="25" y="93"/>
                    </a:cubicBezTo>
                    <a:cubicBezTo>
                      <a:pt x="25" y="93"/>
                      <a:pt x="24" y="90"/>
                      <a:pt x="23" y="90"/>
                    </a:cubicBezTo>
                    <a:cubicBezTo>
                      <a:pt x="23" y="90"/>
                      <a:pt x="22" y="87"/>
                      <a:pt x="23" y="85"/>
                    </a:cubicBezTo>
                    <a:cubicBezTo>
                      <a:pt x="23" y="85"/>
                      <a:pt x="24" y="84"/>
                      <a:pt x="22" y="83"/>
                    </a:cubicBezTo>
                    <a:cubicBezTo>
                      <a:pt x="22" y="83"/>
                      <a:pt x="19" y="79"/>
                      <a:pt x="18" y="81"/>
                    </a:cubicBezTo>
                    <a:cubicBezTo>
                      <a:pt x="18" y="81"/>
                      <a:pt x="17" y="81"/>
                      <a:pt x="15" y="80"/>
                    </a:cubicBezTo>
                    <a:cubicBezTo>
                      <a:pt x="15" y="80"/>
                      <a:pt x="0" y="69"/>
                      <a:pt x="9" y="69"/>
                    </a:cubicBezTo>
                    <a:cubicBezTo>
                      <a:pt x="9" y="69"/>
                      <a:pt x="18" y="72"/>
                      <a:pt x="27" y="67"/>
                    </a:cubicBezTo>
                    <a:cubicBezTo>
                      <a:pt x="27" y="67"/>
                      <a:pt x="29" y="66"/>
                      <a:pt x="36" y="55"/>
                    </a:cubicBezTo>
                    <a:cubicBezTo>
                      <a:pt x="36" y="55"/>
                      <a:pt x="37" y="53"/>
                      <a:pt x="35" y="52"/>
                    </a:cubicBezTo>
                    <a:cubicBezTo>
                      <a:pt x="35" y="52"/>
                      <a:pt x="35" y="50"/>
                      <a:pt x="36" y="49"/>
                    </a:cubicBezTo>
                    <a:cubicBezTo>
                      <a:pt x="36" y="49"/>
                      <a:pt x="36" y="48"/>
                      <a:pt x="36" y="45"/>
                    </a:cubicBezTo>
                    <a:cubicBezTo>
                      <a:pt x="36" y="45"/>
                      <a:pt x="36" y="43"/>
                      <a:pt x="37" y="42"/>
                    </a:cubicBezTo>
                    <a:cubicBezTo>
                      <a:pt x="37" y="42"/>
                      <a:pt x="38" y="40"/>
                      <a:pt x="37" y="39"/>
                    </a:cubicBezTo>
                    <a:cubicBezTo>
                      <a:pt x="37" y="39"/>
                      <a:pt x="37" y="37"/>
                      <a:pt x="38" y="36"/>
                    </a:cubicBezTo>
                    <a:cubicBezTo>
                      <a:pt x="38" y="36"/>
                      <a:pt x="38" y="35"/>
                      <a:pt x="38" y="33"/>
                    </a:cubicBezTo>
                    <a:cubicBezTo>
                      <a:pt x="38" y="33"/>
                      <a:pt x="37" y="32"/>
                      <a:pt x="39" y="32"/>
                    </a:cubicBezTo>
                    <a:cubicBezTo>
                      <a:pt x="39" y="32"/>
                      <a:pt x="41" y="33"/>
                      <a:pt x="40" y="29"/>
                    </a:cubicBezTo>
                    <a:cubicBezTo>
                      <a:pt x="40" y="29"/>
                      <a:pt x="39" y="27"/>
                      <a:pt x="39" y="25"/>
                    </a:cubicBezTo>
                    <a:cubicBezTo>
                      <a:pt x="37" y="22"/>
                      <a:pt x="37" y="22"/>
                      <a:pt x="37" y="22"/>
                    </a:cubicBezTo>
                    <a:lnTo>
                      <a:pt x="3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5" name="Freeform 14">
                <a:extLst>
                  <a:ext uri="{FF2B5EF4-FFF2-40B4-BE49-F238E27FC236}">
                    <a16:creationId xmlns="" xmlns:a16="http://schemas.microsoft.com/office/drawing/2014/main" id="{7FA397AD-49FA-4741-8684-AE19844BA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138"/>
                <a:ext cx="63" cy="70"/>
              </a:xfrm>
              <a:custGeom>
                <a:avLst/>
                <a:gdLst>
                  <a:gd name="T0" fmla="*/ 3 w 33"/>
                  <a:gd name="T1" fmla="*/ 8 h 36"/>
                  <a:gd name="T2" fmla="*/ 7 w 33"/>
                  <a:gd name="T3" fmla="*/ 3 h 36"/>
                  <a:gd name="T4" fmla="*/ 13 w 33"/>
                  <a:gd name="T5" fmla="*/ 4 h 36"/>
                  <a:gd name="T6" fmla="*/ 23 w 33"/>
                  <a:gd name="T7" fmla="*/ 12 h 36"/>
                  <a:gd name="T8" fmla="*/ 30 w 33"/>
                  <a:gd name="T9" fmla="*/ 18 h 36"/>
                  <a:gd name="T10" fmla="*/ 31 w 33"/>
                  <a:gd name="T11" fmla="*/ 25 h 36"/>
                  <a:gd name="T12" fmla="*/ 30 w 33"/>
                  <a:gd name="T13" fmla="*/ 28 h 36"/>
                  <a:gd name="T14" fmla="*/ 28 w 33"/>
                  <a:gd name="T15" fmla="*/ 31 h 36"/>
                  <a:gd name="T16" fmla="*/ 19 w 33"/>
                  <a:gd name="T17" fmla="*/ 34 h 36"/>
                  <a:gd name="T18" fmla="*/ 12 w 33"/>
                  <a:gd name="T19" fmla="*/ 33 h 36"/>
                  <a:gd name="T20" fmla="*/ 8 w 33"/>
                  <a:gd name="T21" fmla="*/ 30 h 36"/>
                  <a:gd name="T22" fmla="*/ 5 w 33"/>
                  <a:gd name="T23" fmla="*/ 29 h 36"/>
                  <a:gd name="T24" fmla="*/ 2 w 33"/>
                  <a:gd name="T25" fmla="*/ 25 h 36"/>
                  <a:gd name="T26" fmla="*/ 2 w 33"/>
                  <a:gd name="T27" fmla="*/ 19 h 36"/>
                  <a:gd name="T28" fmla="*/ 3 w 33"/>
                  <a:gd name="T29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36">
                    <a:moveTo>
                      <a:pt x="3" y="8"/>
                    </a:moveTo>
                    <a:cubicBezTo>
                      <a:pt x="3" y="8"/>
                      <a:pt x="4" y="0"/>
                      <a:pt x="7" y="3"/>
                    </a:cubicBezTo>
                    <a:cubicBezTo>
                      <a:pt x="7" y="3"/>
                      <a:pt x="10" y="4"/>
                      <a:pt x="13" y="4"/>
                    </a:cubicBezTo>
                    <a:cubicBezTo>
                      <a:pt x="13" y="4"/>
                      <a:pt x="19" y="7"/>
                      <a:pt x="23" y="12"/>
                    </a:cubicBezTo>
                    <a:cubicBezTo>
                      <a:pt x="23" y="12"/>
                      <a:pt x="28" y="17"/>
                      <a:pt x="30" y="18"/>
                    </a:cubicBezTo>
                    <a:cubicBezTo>
                      <a:pt x="30" y="18"/>
                      <a:pt x="33" y="20"/>
                      <a:pt x="31" y="25"/>
                    </a:cubicBezTo>
                    <a:cubicBezTo>
                      <a:pt x="31" y="25"/>
                      <a:pt x="29" y="27"/>
                      <a:pt x="30" y="28"/>
                    </a:cubicBezTo>
                    <a:cubicBezTo>
                      <a:pt x="30" y="28"/>
                      <a:pt x="29" y="30"/>
                      <a:pt x="28" y="31"/>
                    </a:cubicBezTo>
                    <a:cubicBezTo>
                      <a:pt x="28" y="31"/>
                      <a:pt x="24" y="36"/>
                      <a:pt x="19" y="34"/>
                    </a:cubicBezTo>
                    <a:cubicBezTo>
                      <a:pt x="19" y="34"/>
                      <a:pt x="15" y="34"/>
                      <a:pt x="12" y="33"/>
                    </a:cubicBezTo>
                    <a:cubicBezTo>
                      <a:pt x="12" y="33"/>
                      <a:pt x="9" y="32"/>
                      <a:pt x="8" y="30"/>
                    </a:cubicBezTo>
                    <a:cubicBezTo>
                      <a:pt x="8" y="30"/>
                      <a:pt x="6" y="29"/>
                      <a:pt x="5" y="29"/>
                    </a:cubicBezTo>
                    <a:cubicBezTo>
                      <a:pt x="5" y="29"/>
                      <a:pt x="4" y="29"/>
                      <a:pt x="2" y="25"/>
                    </a:cubicBezTo>
                    <a:cubicBezTo>
                      <a:pt x="2" y="25"/>
                      <a:pt x="0" y="23"/>
                      <a:pt x="2" y="19"/>
                    </a:cubicBezTo>
                    <a:cubicBezTo>
                      <a:pt x="2" y="19"/>
                      <a:pt x="4" y="14"/>
                      <a:pt x="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6" name="Freeform 15">
                <a:extLst>
                  <a:ext uri="{FF2B5EF4-FFF2-40B4-BE49-F238E27FC236}">
                    <a16:creationId xmlns="" xmlns:a16="http://schemas.microsoft.com/office/drawing/2014/main" id="{A23C6269-FF4F-0F4C-B525-C2D26341A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064"/>
                <a:ext cx="36" cy="142"/>
              </a:xfrm>
              <a:custGeom>
                <a:avLst/>
                <a:gdLst>
                  <a:gd name="T0" fmla="*/ 0 w 19"/>
                  <a:gd name="T1" fmla="*/ 48 h 73"/>
                  <a:gd name="T2" fmla="*/ 1 w 19"/>
                  <a:gd name="T3" fmla="*/ 27 h 73"/>
                  <a:gd name="T4" fmla="*/ 1 w 19"/>
                  <a:gd name="T5" fmla="*/ 24 h 73"/>
                  <a:gd name="T6" fmla="*/ 1 w 19"/>
                  <a:gd name="T7" fmla="*/ 12 h 73"/>
                  <a:gd name="T8" fmla="*/ 3 w 19"/>
                  <a:gd name="T9" fmla="*/ 10 h 73"/>
                  <a:gd name="T10" fmla="*/ 3 w 19"/>
                  <a:gd name="T11" fmla="*/ 7 h 73"/>
                  <a:gd name="T12" fmla="*/ 3 w 19"/>
                  <a:gd name="T13" fmla="*/ 5 h 73"/>
                  <a:gd name="T14" fmla="*/ 7 w 19"/>
                  <a:gd name="T15" fmla="*/ 3 h 73"/>
                  <a:gd name="T16" fmla="*/ 6 w 19"/>
                  <a:gd name="T17" fmla="*/ 8 h 73"/>
                  <a:gd name="T18" fmla="*/ 9 w 19"/>
                  <a:gd name="T19" fmla="*/ 26 h 73"/>
                  <a:gd name="T20" fmla="*/ 11 w 19"/>
                  <a:gd name="T21" fmla="*/ 30 h 73"/>
                  <a:gd name="T22" fmla="*/ 14 w 19"/>
                  <a:gd name="T23" fmla="*/ 37 h 73"/>
                  <a:gd name="T24" fmla="*/ 14 w 19"/>
                  <a:gd name="T25" fmla="*/ 42 h 73"/>
                  <a:gd name="T26" fmla="*/ 15 w 19"/>
                  <a:gd name="T27" fmla="*/ 43 h 73"/>
                  <a:gd name="T28" fmla="*/ 17 w 19"/>
                  <a:gd name="T29" fmla="*/ 45 h 73"/>
                  <a:gd name="T30" fmla="*/ 16 w 19"/>
                  <a:gd name="T31" fmla="*/ 54 h 73"/>
                  <a:gd name="T32" fmla="*/ 17 w 19"/>
                  <a:gd name="T33" fmla="*/ 57 h 73"/>
                  <a:gd name="T34" fmla="*/ 18 w 19"/>
                  <a:gd name="T35" fmla="*/ 59 h 73"/>
                  <a:gd name="T36" fmla="*/ 18 w 19"/>
                  <a:gd name="T37" fmla="*/ 61 h 73"/>
                  <a:gd name="T38" fmla="*/ 18 w 19"/>
                  <a:gd name="T39" fmla="*/ 70 h 73"/>
                  <a:gd name="T40" fmla="*/ 13 w 19"/>
                  <a:gd name="T41" fmla="*/ 71 h 73"/>
                  <a:gd name="T42" fmla="*/ 0 w 19"/>
                  <a:gd name="T43" fmla="*/ 48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73">
                    <a:moveTo>
                      <a:pt x="0" y="48"/>
                    </a:moveTo>
                    <a:cubicBezTo>
                      <a:pt x="0" y="48"/>
                      <a:pt x="0" y="28"/>
                      <a:pt x="1" y="27"/>
                    </a:cubicBezTo>
                    <a:cubicBezTo>
                      <a:pt x="1" y="27"/>
                      <a:pt x="1" y="26"/>
                      <a:pt x="1" y="24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1"/>
                      <a:pt x="3" y="10"/>
                    </a:cubicBezTo>
                    <a:cubicBezTo>
                      <a:pt x="3" y="10"/>
                      <a:pt x="2" y="7"/>
                      <a:pt x="3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5"/>
                      <a:pt x="4" y="0"/>
                      <a:pt x="7" y="3"/>
                    </a:cubicBezTo>
                    <a:cubicBezTo>
                      <a:pt x="7" y="3"/>
                      <a:pt x="8" y="5"/>
                      <a:pt x="6" y="8"/>
                    </a:cubicBezTo>
                    <a:cubicBezTo>
                      <a:pt x="6" y="8"/>
                      <a:pt x="3" y="11"/>
                      <a:pt x="9" y="26"/>
                    </a:cubicBezTo>
                    <a:cubicBezTo>
                      <a:pt x="9" y="26"/>
                      <a:pt x="9" y="28"/>
                      <a:pt x="11" y="30"/>
                    </a:cubicBezTo>
                    <a:cubicBezTo>
                      <a:pt x="11" y="30"/>
                      <a:pt x="14" y="32"/>
                      <a:pt x="14" y="37"/>
                    </a:cubicBezTo>
                    <a:cubicBezTo>
                      <a:pt x="14" y="37"/>
                      <a:pt x="14" y="40"/>
                      <a:pt x="14" y="42"/>
                    </a:cubicBezTo>
                    <a:cubicBezTo>
                      <a:pt x="14" y="42"/>
                      <a:pt x="12" y="44"/>
                      <a:pt x="15" y="43"/>
                    </a:cubicBezTo>
                    <a:cubicBezTo>
                      <a:pt x="15" y="43"/>
                      <a:pt x="17" y="43"/>
                      <a:pt x="17" y="45"/>
                    </a:cubicBezTo>
                    <a:cubicBezTo>
                      <a:pt x="17" y="45"/>
                      <a:pt x="16" y="52"/>
                      <a:pt x="16" y="54"/>
                    </a:cubicBezTo>
                    <a:cubicBezTo>
                      <a:pt x="16" y="54"/>
                      <a:pt x="18" y="56"/>
                      <a:pt x="17" y="57"/>
                    </a:cubicBezTo>
                    <a:cubicBezTo>
                      <a:pt x="17" y="57"/>
                      <a:pt x="17" y="58"/>
                      <a:pt x="18" y="59"/>
                    </a:cubicBezTo>
                    <a:cubicBezTo>
                      <a:pt x="18" y="59"/>
                      <a:pt x="18" y="59"/>
                      <a:pt x="18" y="61"/>
                    </a:cubicBezTo>
                    <a:cubicBezTo>
                      <a:pt x="18" y="61"/>
                      <a:pt x="19" y="69"/>
                      <a:pt x="18" y="70"/>
                    </a:cubicBezTo>
                    <a:cubicBezTo>
                      <a:pt x="18" y="70"/>
                      <a:pt x="16" y="73"/>
                      <a:pt x="13" y="71"/>
                    </a:cubicBezTo>
                    <a:cubicBezTo>
                      <a:pt x="13" y="71"/>
                      <a:pt x="3" y="62"/>
                      <a:pt x="0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7" name="Freeform 16">
                <a:extLst>
                  <a:ext uri="{FF2B5EF4-FFF2-40B4-BE49-F238E27FC236}">
                    <a16:creationId xmlns="" xmlns:a16="http://schemas.microsoft.com/office/drawing/2014/main" id="{809E0305-931A-3149-A98A-88FA80217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85"/>
                <a:ext cx="35" cy="60"/>
              </a:xfrm>
              <a:custGeom>
                <a:avLst/>
                <a:gdLst>
                  <a:gd name="T0" fmla="*/ 7 w 18"/>
                  <a:gd name="T1" fmla="*/ 5 h 31"/>
                  <a:gd name="T2" fmla="*/ 8 w 18"/>
                  <a:gd name="T3" fmla="*/ 2 h 31"/>
                  <a:gd name="T4" fmla="*/ 11 w 18"/>
                  <a:gd name="T5" fmla="*/ 3 h 31"/>
                  <a:gd name="T6" fmla="*/ 18 w 18"/>
                  <a:gd name="T7" fmla="*/ 25 h 31"/>
                  <a:gd name="T8" fmla="*/ 11 w 18"/>
                  <a:gd name="T9" fmla="*/ 28 h 31"/>
                  <a:gd name="T10" fmla="*/ 7 w 18"/>
                  <a:gd name="T11" fmla="*/ 25 h 31"/>
                  <a:gd name="T12" fmla="*/ 2 w 18"/>
                  <a:gd name="T13" fmla="*/ 25 h 31"/>
                  <a:gd name="T14" fmla="*/ 2 w 18"/>
                  <a:gd name="T15" fmla="*/ 22 h 31"/>
                  <a:gd name="T16" fmla="*/ 7 w 18"/>
                  <a:gd name="T17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1">
                    <a:moveTo>
                      <a:pt x="7" y="5"/>
                    </a:moveTo>
                    <a:cubicBezTo>
                      <a:pt x="7" y="5"/>
                      <a:pt x="6" y="4"/>
                      <a:pt x="8" y="2"/>
                    </a:cubicBezTo>
                    <a:cubicBezTo>
                      <a:pt x="8" y="2"/>
                      <a:pt x="10" y="0"/>
                      <a:pt x="11" y="3"/>
                    </a:cubicBezTo>
                    <a:cubicBezTo>
                      <a:pt x="11" y="3"/>
                      <a:pt x="18" y="18"/>
                      <a:pt x="18" y="25"/>
                    </a:cubicBezTo>
                    <a:cubicBezTo>
                      <a:pt x="18" y="25"/>
                      <a:pt x="17" y="31"/>
                      <a:pt x="11" y="28"/>
                    </a:cubicBezTo>
                    <a:cubicBezTo>
                      <a:pt x="11" y="28"/>
                      <a:pt x="9" y="27"/>
                      <a:pt x="7" y="25"/>
                    </a:cubicBezTo>
                    <a:cubicBezTo>
                      <a:pt x="7" y="25"/>
                      <a:pt x="5" y="26"/>
                      <a:pt x="2" y="25"/>
                    </a:cubicBezTo>
                    <a:cubicBezTo>
                      <a:pt x="2" y="25"/>
                      <a:pt x="0" y="24"/>
                      <a:pt x="2" y="22"/>
                    </a:cubicBezTo>
                    <a:cubicBezTo>
                      <a:pt x="2" y="22"/>
                      <a:pt x="7" y="13"/>
                      <a:pt x="7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8" name="Freeform 17">
                <a:extLst>
                  <a:ext uri="{FF2B5EF4-FFF2-40B4-BE49-F238E27FC236}">
                    <a16:creationId xmlns="" xmlns:a16="http://schemas.microsoft.com/office/drawing/2014/main" id="{C138BBB5-75D6-594D-AE6F-63C5A97D18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69" y="1956"/>
                <a:ext cx="218" cy="246"/>
              </a:xfrm>
              <a:custGeom>
                <a:avLst/>
                <a:gdLst>
                  <a:gd name="T0" fmla="*/ 98 w 114"/>
                  <a:gd name="T1" fmla="*/ 50 h 127"/>
                  <a:gd name="T2" fmla="*/ 110 w 114"/>
                  <a:gd name="T3" fmla="*/ 70 h 127"/>
                  <a:gd name="T4" fmla="*/ 98 w 114"/>
                  <a:gd name="T5" fmla="*/ 83 h 127"/>
                  <a:gd name="T6" fmla="*/ 82 w 114"/>
                  <a:gd name="T7" fmla="*/ 103 h 127"/>
                  <a:gd name="T8" fmla="*/ 83 w 114"/>
                  <a:gd name="T9" fmla="*/ 119 h 127"/>
                  <a:gd name="T10" fmla="*/ 79 w 114"/>
                  <a:gd name="T11" fmla="*/ 85 h 127"/>
                  <a:gd name="T12" fmla="*/ 97 w 114"/>
                  <a:gd name="T13" fmla="*/ 64 h 127"/>
                  <a:gd name="T14" fmla="*/ 88 w 114"/>
                  <a:gd name="T15" fmla="*/ 51 h 127"/>
                  <a:gd name="T16" fmla="*/ 79 w 114"/>
                  <a:gd name="T17" fmla="*/ 45 h 127"/>
                  <a:gd name="T18" fmla="*/ 38 w 114"/>
                  <a:gd name="T19" fmla="*/ 47 h 127"/>
                  <a:gd name="T20" fmla="*/ 53 w 114"/>
                  <a:gd name="T21" fmla="*/ 40 h 127"/>
                  <a:gd name="T22" fmla="*/ 54 w 114"/>
                  <a:gd name="T23" fmla="*/ 3 h 127"/>
                  <a:gd name="T24" fmla="*/ 61 w 114"/>
                  <a:gd name="T25" fmla="*/ 3 h 127"/>
                  <a:gd name="T26" fmla="*/ 67 w 114"/>
                  <a:gd name="T27" fmla="*/ 27 h 127"/>
                  <a:gd name="T28" fmla="*/ 69 w 114"/>
                  <a:gd name="T29" fmla="*/ 43 h 127"/>
                  <a:gd name="T30" fmla="*/ 79 w 114"/>
                  <a:gd name="T31" fmla="*/ 49 h 127"/>
                  <a:gd name="T32" fmla="*/ 71 w 114"/>
                  <a:gd name="T33" fmla="*/ 53 h 127"/>
                  <a:gd name="T34" fmla="*/ 76 w 114"/>
                  <a:gd name="T35" fmla="*/ 64 h 127"/>
                  <a:gd name="T36" fmla="*/ 72 w 114"/>
                  <a:gd name="T37" fmla="*/ 73 h 127"/>
                  <a:gd name="T38" fmla="*/ 62 w 114"/>
                  <a:gd name="T39" fmla="*/ 95 h 127"/>
                  <a:gd name="T40" fmla="*/ 77 w 114"/>
                  <a:gd name="T41" fmla="*/ 88 h 127"/>
                  <a:gd name="T42" fmla="*/ 79 w 114"/>
                  <a:gd name="T43" fmla="*/ 120 h 127"/>
                  <a:gd name="T44" fmla="*/ 65 w 114"/>
                  <a:gd name="T45" fmla="*/ 120 h 127"/>
                  <a:gd name="T46" fmla="*/ 54 w 114"/>
                  <a:gd name="T47" fmla="*/ 119 h 127"/>
                  <a:gd name="T48" fmla="*/ 33 w 114"/>
                  <a:gd name="T49" fmla="*/ 115 h 127"/>
                  <a:gd name="T50" fmla="*/ 38 w 114"/>
                  <a:gd name="T51" fmla="*/ 109 h 127"/>
                  <a:gd name="T52" fmla="*/ 49 w 114"/>
                  <a:gd name="T53" fmla="*/ 98 h 127"/>
                  <a:gd name="T54" fmla="*/ 50 w 114"/>
                  <a:gd name="T55" fmla="*/ 84 h 127"/>
                  <a:gd name="T56" fmla="*/ 43 w 114"/>
                  <a:gd name="T57" fmla="*/ 67 h 127"/>
                  <a:gd name="T58" fmla="*/ 51 w 114"/>
                  <a:gd name="T59" fmla="*/ 61 h 127"/>
                  <a:gd name="T60" fmla="*/ 53 w 114"/>
                  <a:gd name="T61" fmla="*/ 50 h 127"/>
                  <a:gd name="T62" fmla="*/ 35 w 114"/>
                  <a:gd name="T63" fmla="*/ 59 h 127"/>
                  <a:gd name="T64" fmla="*/ 33 w 114"/>
                  <a:gd name="T65" fmla="*/ 51 h 127"/>
                  <a:gd name="T66" fmla="*/ 0 w 114"/>
                  <a:gd name="T67" fmla="*/ 78 h 127"/>
                  <a:gd name="T68" fmla="*/ 0 w 114"/>
                  <a:gd name="T69" fmla="*/ 76 h 127"/>
                  <a:gd name="T70" fmla="*/ 13 w 114"/>
                  <a:gd name="T71" fmla="*/ 63 h 127"/>
                  <a:gd name="T72" fmla="*/ 33 w 114"/>
                  <a:gd name="T73" fmla="*/ 51 h 127"/>
                  <a:gd name="T74" fmla="*/ 30 w 114"/>
                  <a:gd name="T75" fmla="*/ 63 h 127"/>
                  <a:gd name="T76" fmla="*/ 18 w 114"/>
                  <a:gd name="T77" fmla="*/ 69 h 127"/>
                  <a:gd name="T78" fmla="*/ 12 w 114"/>
                  <a:gd name="T79" fmla="*/ 86 h 127"/>
                  <a:gd name="T80" fmla="*/ 26 w 114"/>
                  <a:gd name="T81" fmla="*/ 106 h 127"/>
                  <a:gd name="T82" fmla="*/ 33 w 114"/>
                  <a:gd name="T83" fmla="*/ 115 h 127"/>
                  <a:gd name="T84" fmla="*/ 13 w 114"/>
                  <a:gd name="T85" fmla="*/ 98 h 127"/>
                  <a:gd name="T86" fmla="*/ 3 w 114"/>
                  <a:gd name="T87" fmla="*/ 82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4" h="127">
                    <a:moveTo>
                      <a:pt x="79" y="45"/>
                    </a:moveTo>
                    <a:cubicBezTo>
                      <a:pt x="86" y="47"/>
                      <a:pt x="95" y="49"/>
                      <a:pt x="98" y="50"/>
                    </a:cubicBezTo>
                    <a:cubicBezTo>
                      <a:pt x="98" y="50"/>
                      <a:pt x="106" y="52"/>
                      <a:pt x="112" y="63"/>
                    </a:cubicBezTo>
                    <a:cubicBezTo>
                      <a:pt x="112" y="63"/>
                      <a:pt x="114" y="64"/>
                      <a:pt x="110" y="70"/>
                    </a:cubicBezTo>
                    <a:cubicBezTo>
                      <a:pt x="110" y="70"/>
                      <a:pt x="106" y="75"/>
                      <a:pt x="101" y="77"/>
                    </a:cubicBezTo>
                    <a:cubicBezTo>
                      <a:pt x="101" y="77"/>
                      <a:pt x="99" y="78"/>
                      <a:pt x="98" y="83"/>
                    </a:cubicBezTo>
                    <a:cubicBezTo>
                      <a:pt x="98" y="83"/>
                      <a:pt x="91" y="93"/>
                      <a:pt x="87" y="95"/>
                    </a:cubicBezTo>
                    <a:cubicBezTo>
                      <a:pt x="87" y="95"/>
                      <a:pt x="81" y="97"/>
                      <a:pt x="82" y="103"/>
                    </a:cubicBezTo>
                    <a:cubicBezTo>
                      <a:pt x="82" y="103"/>
                      <a:pt x="88" y="109"/>
                      <a:pt x="86" y="117"/>
                    </a:cubicBezTo>
                    <a:cubicBezTo>
                      <a:pt x="86" y="117"/>
                      <a:pt x="86" y="119"/>
                      <a:pt x="83" y="119"/>
                    </a:cubicBezTo>
                    <a:cubicBezTo>
                      <a:pt x="83" y="119"/>
                      <a:pt x="82" y="119"/>
                      <a:pt x="79" y="120"/>
                    </a:cubicBezTo>
                    <a:cubicBezTo>
                      <a:pt x="79" y="85"/>
                      <a:pt x="79" y="85"/>
                      <a:pt x="79" y="85"/>
                    </a:cubicBezTo>
                    <a:cubicBezTo>
                      <a:pt x="83" y="81"/>
                      <a:pt x="89" y="76"/>
                      <a:pt x="89" y="76"/>
                    </a:cubicBezTo>
                    <a:cubicBezTo>
                      <a:pt x="90" y="73"/>
                      <a:pt x="97" y="64"/>
                      <a:pt x="97" y="64"/>
                    </a:cubicBezTo>
                    <a:cubicBezTo>
                      <a:pt x="98" y="63"/>
                      <a:pt x="97" y="59"/>
                      <a:pt x="97" y="59"/>
                    </a:cubicBezTo>
                    <a:cubicBezTo>
                      <a:pt x="97" y="57"/>
                      <a:pt x="88" y="51"/>
                      <a:pt x="88" y="51"/>
                    </a:cubicBezTo>
                    <a:cubicBezTo>
                      <a:pt x="87" y="50"/>
                      <a:pt x="83" y="50"/>
                      <a:pt x="79" y="49"/>
                    </a:cubicBezTo>
                    <a:lnTo>
                      <a:pt x="79" y="45"/>
                    </a:lnTo>
                    <a:close/>
                    <a:moveTo>
                      <a:pt x="33" y="51"/>
                    </a:moveTo>
                    <a:cubicBezTo>
                      <a:pt x="35" y="50"/>
                      <a:pt x="37" y="48"/>
                      <a:pt x="38" y="47"/>
                    </a:cubicBezTo>
                    <a:cubicBezTo>
                      <a:pt x="38" y="47"/>
                      <a:pt x="42" y="44"/>
                      <a:pt x="46" y="43"/>
                    </a:cubicBezTo>
                    <a:cubicBezTo>
                      <a:pt x="46" y="43"/>
                      <a:pt x="53" y="42"/>
                      <a:pt x="53" y="40"/>
                    </a:cubicBezTo>
                    <a:cubicBezTo>
                      <a:pt x="53" y="40"/>
                      <a:pt x="54" y="34"/>
                      <a:pt x="54" y="32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0"/>
                      <a:pt x="57" y="2"/>
                    </a:cubicBezTo>
                    <a:cubicBezTo>
                      <a:pt x="57" y="2"/>
                      <a:pt x="58" y="4"/>
                      <a:pt x="61" y="3"/>
                    </a:cubicBezTo>
                    <a:cubicBezTo>
                      <a:pt x="61" y="3"/>
                      <a:pt x="64" y="3"/>
                      <a:pt x="65" y="10"/>
                    </a:cubicBezTo>
                    <a:cubicBezTo>
                      <a:pt x="65" y="10"/>
                      <a:pt x="67" y="19"/>
                      <a:pt x="67" y="27"/>
                    </a:cubicBezTo>
                    <a:cubicBezTo>
                      <a:pt x="67" y="27"/>
                      <a:pt x="67" y="37"/>
                      <a:pt x="67" y="39"/>
                    </a:cubicBezTo>
                    <a:cubicBezTo>
                      <a:pt x="67" y="39"/>
                      <a:pt x="66" y="42"/>
                      <a:pt x="69" y="43"/>
                    </a:cubicBezTo>
                    <a:cubicBezTo>
                      <a:pt x="69" y="43"/>
                      <a:pt x="74" y="44"/>
                      <a:pt x="79" y="45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76" y="48"/>
                      <a:pt x="73" y="48"/>
                      <a:pt x="73" y="48"/>
                    </a:cubicBezTo>
                    <a:cubicBezTo>
                      <a:pt x="67" y="47"/>
                      <a:pt x="71" y="53"/>
                      <a:pt x="71" y="53"/>
                    </a:cubicBezTo>
                    <a:cubicBezTo>
                      <a:pt x="72" y="55"/>
                      <a:pt x="74" y="60"/>
                      <a:pt x="74" y="60"/>
                    </a:cubicBezTo>
                    <a:cubicBezTo>
                      <a:pt x="74" y="63"/>
                      <a:pt x="76" y="64"/>
                      <a:pt x="76" y="64"/>
                    </a:cubicBezTo>
                    <a:cubicBezTo>
                      <a:pt x="78" y="67"/>
                      <a:pt x="75" y="70"/>
                      <a:pt x="75" y="70"/>
                    </a:cubicBezTo>
                    <a:cubicBezTo>
                      <a:pt x="74" y="71"/>
                      <a:pt x="72" y="73"/>
                      <a:pt x="72" y="73"/>
                    </a:cubicBezTo>
                    <a:cubicBezTo>
                      <a:pt x="70" y="79"/>
                      <a:pt x="64" y="83"/>
                      <a:pt x="64" y="83"/>
                    </a:cubicBezTo>
                    <a:cubicBezTo>
                      <a:pt x="59" y="86"/>
                      <a:pt x="62" y="95"/>
                      <a:pt x="62" y="95"/>
                    </a:cubicBezTo>
                    <a:cubicBezTo>
                      <a:pt x="64" y="101"/>
                      <a:pt x="73" y="91"/>
                      <a:pt x="73" y="91"/>
                    </a:cubicBezTo>
                    <a:cubicBezTo>
                      <a:pt x="75" y="89"/>
                      <a:pt x="77" y="88"/>
                      <a:pt x="77" y="88"/>
                    </a:cubicBezTo>
                    <a:cubicBezTo>
                      <a:pt x="77" y="88"/>
                      <a:pt x="78" y="86"/>
                      <a:pt x="79" y="85"/>
                    </a:cubicBezTo>
                    <a:cubicBezTo>
                      <a:pt x="79" y="120"/>
                      <a:pt x="79" y="120"/>
                      <a:pt x="79" y="120"/>
                    </a:cubicBezTo>
                    <a:cubicBezTo>
                      <a:pt x="79" y="120"/>
                      <a:pt x="77" y="120"/>
                      <a:pt x="76" y="120"/>
                    </a:cubicBezTo>
                    <a:cubicBezTo>
                      <a:pt x="76" y="120"/>
                      <a:pt x="70" y="121"/>
                      <a:pt x="65" y="120"/>
                    </a:cubicBezTo>
                    <a:cubicBezTo>
                      <a:pt x="65" y="120"/>
                      <a:pt x="61" y="120"/>
                      <a:pt x="57" y="119"/>
                    </a:cubicBezTo>
                    <a:cubicBezTo>
                      <a:pt x="57" y="119"/>
                      <a:pt x="56" y="118"/>
                      <a:pt x="54" y="119"/>
                    </a:cubicBezTo>
                    <a:cubicBezTo>
                      <a:pt x="54" y="119"/>
                      <a:pt x="44" y="127"/>
                      <a:pt x="36" y="118"/>
                    </a:cubicBezTo>
                    <a:cubicBezTo>
                      <a:pt x="36" y="118"/>
                      <a:pt x="34" y="116"/>
                      <a:pt x="33" y="115"/>
                    </a:cubicBezTo>
                    <a:cubicBezTo>
                      <a:pt x="33" y="108"/>
                      <a:pt x="33" y="108"/>
                      <a:pt x="33" y="108"/>
                    </a:cubicBezTo>
                    <a:cubicBezTo>
                      <a:pt x="34" y="109"/>
                      <a:pt x="36" y="109"/>
                      <a:pt x="38" y="109"/>
                    </a:cubicBezTo>
                    <a:cubicBezTo>
                      <a:pt x="45" y="109"/>
                      <a:pt x="46" y="103"/>
                      <a:pt x="46" y="103"/>
                    </a:cubicBezTo>
                    <a:cubicBezTo>
                      <a:pt x="45" y="101"/>
                      <a:pt x="49" y="98"/>
                      <a:pt x="49" y="98"/>
                    </a:cubicBezTo>
                    <a:cubicBezTo>
                      <a:pt x="51" y="96"/>
                      <a:pt x="51" y="94"/>
                      <a:pt x="51" y="94"/>
                    </a:cubicBezTo>
                    <a:cubicBezTo>
                      <a:pt x="50" y="91"/>
                      <a:pt x="50" y="84"/>
                      <a:pt x="50" y="84"/>
                    </a:cubicBezTo>
                    <a:cubicBezTo>
                      <a:pt x="47" y="82"/>
                      <a:pt x="41" y="75"/>
                      <a:pt x="41" y="75"/>
                    </a:cubicBezTo>
                    <a:cubicBezTo>
                      <a:pt x="37" y="67"/>
                      <a:pt x="43" y="67"/>
                      <a:pt x="43" y="67"/>
                    </a:cubicBezTo>
                    <a:cubicBezTo>
                      <a:pt x="46" y="68"/>
                      <a:pt x="47" y="67"/>
                      <a:pt x="47" y="67"/>
                    </a:cubicBezTo>
                    <a:cubicBezTo>
                      <a:pt x="51" y="67"/>
                      <a:pt x="51" y="61"/>
                      <a:pt x="51" y="61"/>
                    </a:cubicBezTo>
                    <a:cubicBezTo>
                      <a:pt x="51" y="58"/>
                      <a:pt x="52" y="56"/>
                      <a:pt x="52" y="56"/>
                    </a:cubicBezTo>
                    <a:cubicBezTo>
                      <a:pt x="54" y="50"/>
                      <a:pt x="53" y="50"/>
                      <a:pt x="53" y="50"/>
                    </a:cubicBezTo>
                    <a:cubicBezTo>
                      <a:pt x="50" y="45"/>
                      <a:pt x="47" y="50"/>
                      <a:pt x="47" y="50"/>
                    </a:cubicBezTo>
                    <a:cubicBezTo>
                      <a:pt x="45" y="53"/>
                      <a:pt x="35" y="59"/>
                      <a:pt x="35" y="59"/>
                    </a:cubicBezTo>
                    <a:cubicBezTo>
                      <a:pt x="34" y="59"/>
                      <a:pt x="33" y="60"/>
                      <a:pt x="33" y="60"/>
                    </a:cubicBezTo>
                    <a:lnTo>
                      <a:pt x="33" y="51"/>
                    </a:lnTo>
                    <a:close/>
                    <a:moveTo>
                      <a:pt x="3" y="82"/>
                    </a:moveTo>
                    <a:cubicBezTo>
                      <a:pt x="3" y="82"/>
                      <a:pt x="0" y="81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7"/>
                      <a:pt x="0" y="77"/>
                      <a:pt x="0" y="76"/>
                    </a:cubicBezTo>
                    <a:cubicBezTo>
                      <a:pt x="0" y="76"/>
                      <a:pt x="0" y="74"/>
                      <a:pt x="5" y="69"/>
                    </a:cubicBezTo>
                    <a:cubicBezTo>
                      <a:pt x="5" y="69"/>
                      <a:pt x="9" y="65"/>
                      <a:pt x="13" y="63"/>
                    </a:cubicBezTo>
                    <a:cubicBezTo>
                      <a:pt x="13" y="63"/>
                      <a:pt x="22" y="57"/>
                      <a:pt x="28" y="55"/>
                    </a:cubicBezTo>
                    <a:cubicBezTo>
                      <a:pt x="28" y="55"/>
                      <a:pt x="30" y="53"/>
                      <a:pt x="33" y="51"/>
                    </a:cubicBezTo>
                    <a:cubicBezTo>
                      <a:pt x="33" y="60"/>
                      <a:pt x="33" y="60"/>
                      <a:pt x="33" y="60"/>
                    </a:cubicBezTo>
                    <a:cubicBezTo>
                      <a:pt x="31" y="62"/>
                      <a:pt x="30" y="63"/>
                      <a:pt x="30" y="63"/>
                    </a:cubicBezTo>
                    <a:cubicBezTo>
                      <a:pt x="26" y="62"/>
                      <a:pt x="22" y="65"/>
                      <a:pt x="22" y="65"/>
                    </a:cubicBezTo>
                    <a:cubicBezTo>
                      <a:pt x="17" y="67"/>
                      <a:pt x="18" y="69"/>
                      <a:pt x="18" y="69"/>
                    </a:cubicBezTo>
                    <a:cubicBezTo>
                      <a:pt x="17" y="72"/>
                      <a:pt x="14" y="78"/>
                      <a:pt x="14" y="78"/>
                    </a:cubicBezTo>
                    <a:cubicBezTo>
                      <a:pt x="13" y="79"/>
                      <a:pt x="12" y="84"/>
                      <a:pt x="12" y="86"/>
                    </a:cubicBezTo>
                    <a:cubicBezTo>
                      <a:pt x="12" y="86"/>
                      <a:pt x="14" y="92"/>
                      <a:pt x="14" y="92"/>
                    </a:cubicBezTo>
                    <a:cubicBezTo>
                      <a:pt x="16" y="97"/>
                      <a:pt x="26" y="106"/>
                      <a:pt x="26" y="106"/>
                    </a:cubicBezTo>
                    <a:cubicBezTo>
                      <a:pt x="28" y="107"/>
                      <a:pt x="30" y="108"/>
                      <a:pt x="33" y="108"/>
                    </a:cubicBezTo>
                    <a:cubicBezTo>
                      <a:pt x="33" y="115"/>
                      <a:pt x="33" y="115"/>
                      <a:pt x="33" y="115"/>
                    </a:cubicBezTo>
                    <a:cubicBezTo>
                      <a:pt x="31" y="113"/>
                      <a:pt x="29" y="111"/>
                      <a:pt x="27" y="111"/>
                    </a:cubicBezTo>
                    <a:cubicBezTo>
                      <a:pt x="27" y="111"/>
                      <a:pt x="17" y="102"/>
                      <a:pt x="13" y="98"/>
                    </a:cubicBezTo>
                    <a:cubicBezTo>
                      <a:pt x="13" y="98"/>
                      <a:pt x="7" y="92"/>
                      <a:pt x="7" y="87"/>
                    </a:cubicBezTo>
                    <a:cubicBezTo>
                      <a:pt x="7" y="87"/>
                      <a:pt x="6" y="82"/>
                      <a:pt x="3" y="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9" name="Freeform 18">
                <a:extLst>
                  <a:ext uri="{FF2B5EF4-FFF2-40B4-BE49-F238E27FC236}">
                    <a16:creationId xmlns="" xmlns:a16="http://schemas.microsoft.com/office/drawing/2014/main" id="{3BA4C66A-5734-6844-B963-9ABEAF7E6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954"/>
                <a:ext cx="212" cy="261"/>
              </a:xfrm>
              <a:custGeom>
                <a:avLst/>
                <a:gdLst>
                  <a:gd name="T0" fmla="*/ 92 w 111"/>
                  <a:gd name="T1" fmla="*/ 4 h 135"/>
                  <a:gd name="T2" fmla="*/ 108 w 111"/>
                  <a:gd name="T3" fmla="*/ 13 h 135"/>
                  <a:gd name="T4" fmla="*/ 106 w 111"/>
                  <a:gd name="T5" fmla="*/ 20 h 135"/>
                  <a:gd name="T6" fmla="*/ 98 w 111"/>
                  <a:gd name="T7" fmla="*/ 25 h 135"/>
                  <a:gd name="T8" fmla="*/ 93 w 111"/>
                  <a:gd name="T9" fmla="*/ 28 h 135"/>
                  <a:gd name="T10" fmla="*/ 68 w 111"/>
                  <a:gd name="T11" fmla="*/ 65 h 135"/>
                  <a:gd name="T12" fmla="*/ 48 w 111"/>
                  <a:gd name="T13" fmla="*/ 97 h 135"/>
                  <a:gd name="T14" fmla="*/ 27 w 111"/>
                  <a:gd name="T15" fmla="*/ 124 h 135"/>
                  <a:gd name="T16" fmla="*/ 23 w 111"/>
                  <a:gd name="T17" fmla="*/ 128 h 135"/>
                  <a:gd name="T18" fmla="*/ 20 w 111"/>
                  <a:gd name="T19" fmla="*/ 132 h 135"/>
                  <a:gd name="T20" fmla="*/ 13 w 111"/>
                  <a:gd name="T21" fmla="*/ 135 h 135"/>
                  <a:gd name="T22" fmla="*/ 8 w 111"/>
                  <a:gd name="T23" fmla="*/ 134 h 135"/>
                  <a:gd name="T24" fmla="*/ 3 w 111"/>
                  <a:gd name="T25" fmla="*/ 134 h 135"/>
                  <a:gd name="T26" fmla="*/ 4 w 111"/>
                  <a:gd name="T27" fmla="*/ 132 h 135"/>
                  <a:gd name="T28" fmla="*/ 6 w 111"/>
                  <a:gd name="T29" fmla="*/ 130 h 135"/>
                  <a:gd name="T30" fmla="*/ 8 w 111"/>
                  <a:gd name="T31" fmla="*/ 129 h 135"/>
                  <a:gd name="T32" fmla="*/ 9 w 111"/>
                  <a:gd name="T33" fmla="*/ 128 h 135"/>
                  <a:gd name="T34" fmla="*/ 11 w 111"/>
                  <a:gd name="T35" fmla="*/ 125 h 135"/>
                  <a:gd name="T36" fmla="*/ 13 w 111"/>
                  <a:gd name="T37" fmla="*/ 123 h 135"/>
                  <a:gd name="T38" fmla="*/ 31 w 111"/>
                  <a:gd name="T39" fmla="*/ 102 h 135"/>
                  <a:gd name="T40" fmla="*/ 48 w 111"/>
                  <a:gd name="T41" fmla="*/ 77 h 135"/>
                  <a:gd name="T42" fmla="*/ 58 w 111"/>
                  <a:gd name="T43" fmla="*/ 61 h 135"/>
                  <a:gd name="T44" fmla="*/ 78 w 111"/>
                  <a:gd name="T45" fmla="*/ 28 h 135"/>
                  <a:gd name="T46" fmla="*/ 58 w 111"/>
                  <a:gd name="T47" fmla="*/ 17 h 135"/>
                  <a:gd name="T48" fmla="*/ 61 w 111"/>
                  <a:gd name="T49" fmla="*/ 16 h 135"/>
                  <a:gd name="T50" fmla="*/ 81 w 111"/>
                  <a:gd name="T51" fmla="*/ 13 h 135"/>
                  <a:gd name="T52" fmla="*/ 92 w 111"/>
                  <a:gd name="T53" fmla="*/ 4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1" h="135">
                    <a:moveTo>
                      <a:pt x="92" y="4"/>
                    </a:moveTo>
                    <a:cubicBezTo>
                      <a:pt x="92" y="4"/>
                      <a:pt x="100" y="0"/>
                      <a:pt x="108" y="13"/>
                    </a:cubicBezTo>
                    <a:cubicBezTo>
                      <a:pt x="108" y="13"/>
                      <a:pt x="111" y="20"/>
                      <a:pt x="106" y="20"/>
                    </a:cubicBezTo>
                    <a:cubicBezTo>
                      <a:pt x="106" y="20"/>
                      <a:pt x="102" y="21"/>
                      <a:pt x="98" y="25"/>
                    </a:cubicBezTo>
                    <a:cubicBezTo>
                      <a:pt x="97" y="25"/>
                      <a:pt x="94" y="25"/>
                      <a:pt x="93" y="28"/>
                    </a:cubicBezTo>
                    <a:cubicBezTo>
                      <a:pt x="93" y="28"/>
                      <a:pt x="85" y="42"/>
                      <a:pt x="68" y="65"/>
                    </a:cubicBezTo>
                    <a:cubicBezTo>
                      <a:pt x="68" y="65"/>
                      <a:pt x="59" y="77"/>
                      <a:pt x="48" y="97"/>
                    </a:cubicBezTo>
                    <a:cubicBezTo>
                      <a:pt x="48" y="97"/>
                      <a:pt x="40" y="113"/>
                      <a:pt x="27" y="124"/>
                    </a:cubicBezTo>
                    <a:cubicBezTo>
                      <a:pt x="27" y="124"/>
                      <a:pt x="23" y="127"/>
                      <a:pt x="23" y="128"/>
                    </a:cubicBezTo>
                    <a:cubicBezTo>
                      <a:pt x="23" y="128"/>
                      <a:pt x="22" y="130"/>
                      <a:pt x="20" y="132"/>
                    </a:cubicBezTo>
                    <a:cubicBezTo>
                      <a:pt x="20" y="132"/>
                      <a:pt x="17" y="135"/>
                      <a:pt x="13" y="135"/>
                    </a:cubicBezTo>
                    <a:cubicBezTo>
                      <a:pt x="13" y="135"/>
                      <a:pt x="10" y="134"/>
                      <a:pt x="8" y="134"/>
                    </a:cubicBezTo>
                    <a:cubicBezTo>
                      <a:pt x="8" y="134"/>
                      <a:pt x="5" y="134"/>
                      <a:pt x="3" y="134"/>
                    </a:cubicBezTo>
                    <a:cubicBezTo>
                      <a:pt x="3" y="134"/>
                      <a:pt x="0" y="135"/>
                      <a:pt x="4" y="132"/>
                    </a:cubicBezTo>
                    <a:cubicBezTo>
                      <a:pt x="4" y="132"/>
                      <a:pt x="4" y="131"/>
                      <a:pt x="6" y="130"/>
                    </a:cubicBezTo>
                    <a:cubicBezTo>
                      <a:pt x="6" y="130"/>
                      <a:pt x="7" y="130"/>
                      <a:pt x="8" y="129"/>
                    </a:cubicBezTo>
                    <a:cubicBezTo>
                      <a:pt x="8" y="129"/>
                      <a:pt x="7" y="128"/>
                      <a:pt x="9" y="128"/>
                    </a:cubicBezTo>
                    <a:cubicBezTo>
                      <a:pt x="9" y="128"/>
                      <a:pt x="11" y="129"/>
                      <a:pt x="11" y="125"/>
                    </a:cubicBezTo>
                    <a:cubicBezTo>
                      <a:pt x="11" y="125"/>
                      <a:pt x="11" y="124"/>
                      <a:pt x="13" y="123"/>
                    </a:cubicBezTo>
                    <a:cubicBezTo>
                      <a:pt x="13" y="123"/>
                      <a:pt x="19" y="118"/>
                      <a:pt x="31" y="102"/>
                    </a:cubicBezTo>
                    <a:cubicBezTo>
                      <a:pt x="31" y="102"/>
                      <a:pt x="42" y="89"/>
                      <a:pt x="48" y="77"/>
                    </a:cubicBezTo>
                    <a:cubicBezTo>
                      <a:pt x="48" y="77"/>
                      <a:pt x="53" y="69"/>
                      <a:pt x="58" y="61"/>
                    </a:cubicBezTo>
                    <a:cubicBezTo>
                      <a:pt x="58" y="61"/>
                      <a:pt x="75" y="34"/>
                      <a:pt x="78" y="28"/>
                    </a:cubicBezTo>
                    <a:cubicBezTo>
                      <a:pt x="78" y="28"/>
                      <a:pt x="59" y="25"/>
                      <a:pt x="58" y="17"/>
                    </a:cubicBezTo>
                    <a:cubicBezTo>
                      <a:pt x="58" y="17"/>
                      <a:pt x="58" y="14"/>
                      <a:pt x="61" y="16"/>
                    </a:cubicBezTo>
                    <a:cubicBezTo>
                      <a:pt x="61" y="16"/>
                      <a:pt x="70" y="20"/>
                      <a:pt x="81" y="13"/>
                    </a:cubicBezTo>
                    <a:cubicBezTo>
                      <a:pt x="81" y="13"/>
                      <a:pt x="87" y="11"/>
                      <a:pt x="9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0" name="Freeform 19">
                <a:extLst>
                  <a:ext uri="{FF2B5EF4-FFF2-40B4-BE49-F238E27FC236}">
                    <a16:creationId xmlns="" xmlns:a16="http://schemas.microsoft.com/office/drawing/2014/main" id="{A5BFE88A-39B1-D143-AFD9-F888F310A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93"/>
                <a:ext cx="158" cy="118"/>
              </a:xfrm>
              <a:custGeom>
                <a:avLst/>
                <a:gdLst>
                  <a:gd name="T0" fmla="*/ 11 w 83"/>
                  <a:gd name="T1" fmla="*/ 29 h 61"/>
                  <a:gd name="T2" fmla="*/ 4 w 83"/>
                  <a:gd name="T3" fmla="*/ 21 h 61"/>
                  <a:gd name="T4" fmla="*/ 20 w 83"/>
                  <a:gd name="T5" fmla="*/ 27 h 61"/>
                  <a:gd name="T6" fmla="*/ 23 w 83"/>
                  <a:gd name="T7" fmla="*/ 33 h 61"/>
                  <a:gd name="T8" fmla="*/ 33 w 83"/>
                  <a:gd name="T9" fmla="*/ 46 h 61"/>
                  <a:gd name="T10" fmla="*/ 34 w 83"/>
                  <a:gd name="T11" fmla="*/ 44 h 61"/>
                  <a:gd name="T12" fmla="*/ 34 w 83"/>
                  <a:gd name="T13" fmla="*/ 39 h 61"/>
                  <a:gd name="T14" fmla="*/ 38 w 83"/>
                  <a:gd name="T15" fmla="*/ 36 h 61"/>
                  <a:gd name="T16" fmla="*/ 40 w 83"/>
                  <a:gd name="T17" fmla="*/ 35 h 61"/>
                  <a:gd name="T18" fmla="*/ 47 w 83"/>
                  <a:gd name="T19" fmla="*/ 26 h 61"/>
                  <a:gd name="T20" fmla="*/ 47 w 83"/>
                  <a:gd name="T21" fmla="*/ 19 h 61"/>
                  <a:gd name="T22" fmla="*/ 37 w 83"/>
                  <a:gd name="T23" fmla="*/ 13 h 61"/>
                  <a:gd name="T24" fmla="*/ 35 w 83"/>
                  <a:gd name="T25" fmla="*/ 11 h 61"/>
                  <a:gd name="T26" fmla="*/ 42 w 83"/>
                  <a:gd name="T27" fmla="*/ 10 h 61"/>
                  <a:gd name="T28" fmla="*/ 55 w 83"/>
                  <a:gd name="T29" fmla="*/ 4 h 61"/>
                  <a:gd name="T30" fmla="*/ 59 w 83"/>
                  <a:gd name="T31" fmla="*/ 1 h 61"/>
                  <a:gd name="T32" fmla="*/ 68 w 83"/>
                  <a:gd name="T33" fmla="*/ 3 h 61"/>
                  <a:gd name="T34" fmla="*/ 81 w 83"/>
                  <a:gd name="T35" fmla="*/ 15 h 61"/>
                  <a:gd name="T36" fmla="*/ 82 w 83"/>
                  <a:gd name="T37" fmla="*/ 18 h 61"/>
                  <a:gd name="T38" fmla="*/ 78 w 83"/>
                  <a:gd name="T39" fmla="*/ 23 h 61"/>
                  <a:gd name="T40" fmla="*/ 66 w 83"/>
                  <a:gd name="T41" fmla="*/ 34 h 61"/>
                  <a:gd name="T42" fmla="*/ 64 w 83"/>
                  <a:gd name="T43" fmla="*/ 46 h 61"/>
                  <a:gd name="T44" fmla="*/ 62 w 83"/>
                  <a:gd name="T45" fmla="*/ 53 h 61"/>
                  <a:gd name="T46" fmla="*/ 55 w 83"/>
                  <a:gd name="T47" fmla="*/ 55 h 61"/>
                  <a:gd name="T48" fmla="*/ 46 w 83"/>
                  <a:gd name="T49" fmla="*/ 59 h 61"/>
                  <a:gd name="T50" fmla="*/ 43 w 83"/>
                  <a:gd name="T51" fmla="*/ 59 h 61"/>
                  <a:gd name="T52" fmla="*/ 40 w 83"/>
                  <a:gd name="T53" fmla="*/ 58 h 61"/>
                  <a:gd name="T54" fmla="*/ 38 w 83"/>
                  <a:gd name="T55" fmla="*/ 55 h 61"/>
                  <a:gd name="T56" fmla="*/ 33 w 83"/>
                  <a:gd name="T57" fmla="*/ 51 h 61"/>
                  <a:gd name="T58" fmla="*/ 29 w 83"/>
                  <a:gd name="T59" fmla="*/ 49 h 61"/>
                  <a:gd name="T60" fmla="*/ 20 w 83"/>
                  <a:gd name="T61" fmla="*/ 35 h 61"/>
                  <a:gd name="T62" fmla="*/ 11 w 83"/>
                  <a:gd name="T63" fmla="*/ 2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3" h="61">
                    <a:moveTo>
                      <a:pt x="11" y="29"/>
                    </a:moveTo>
                    <a:cubicBezTo>
                      <a:pt x="11" y="29"/>
                      <a:pt x="0" y="23"/>
                      <a:pt x="4" y="21"/>
                    </a:cubicBezTo>
                    <a:cubicBezTo>
                      <a:pt x="4" y="21"/>
                      <a:pt x="12" y="18"/>
                      <a:pt x="20" y="27"/>
                    </a:cubicBezTo>
                    <a:cubicBezTo>
                      <a:pt x="20" y="27"/>
                      <a:pt x="21" y="30"/>
                      <a:pt x="23" y="33"/>
                    </a:cubicBezTo>
                    <a:cubicBezTo>
                      <a:pt x="23" y="33"/>
                      <a:pt x="24" y="36"/>
                      <a:pt x="33" y="46"/>
                    </a:cubicBezTo>
                    <a:cubicBezTo>
                      <a:pt x="33" y="46"/>
                      <a:pt x="34" y="47"/>
                      <a:pt x="34" y="44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6" y="35"/>
                      <a:pt x="38" y="36"/>
                    </a:cubicBezTo>
                    <a:cubicBezTo>
                      <a:pt x="38" y="36"/>
                      <a:pt x="39" y="37"/>
                      <a:pt x="40" y="35"/>
                    </a:cubicBezTo>
                    <a:cubicBezTo>
                      <a:pt x="40" y="35"/>
                      <a:pt x="45" y="31"/>
                      <a:pt x="47" y="26"/>
                    </a:cubicBezTo>
                    <a:cubicBezTo>
                      <a:pt x="47" y="26"/>
                      <a:pt x="50" y="21"/>
                      <a:pt x="47" y="19"/>
                    </a:cubicBezTo>
                    <a:cubicBezTo>
                      <a:pt x="47" y="19"/>
                      <a:pt x="40" y="15"/>
                      <a:pt x="37" y="13"/>
                    </a:cubicBezTo>
                    <a:cubicBezTo>
                      <a:pt x="37" y="13"/>
                      <a:pt x="33" y="12"/>
                      <a:pt x="35" y="11"/>
                    </a:cubicBezTo>
                    <a:cubicBezTo>
                      <a:pt x="35" y="11"/>
                      <a:pt x="37" y="10"/>
                      <a:pt x="42" y="10"/>
                    </a:cubicBezTo>
                    <a:cubicBezTo>
                      <a:pt x="42" y="10"/>
                      <a:pt x="53" y="8"/>
                      <a:pt x="55" y="4"/>
                    </a:cubicBezTo>
                    <a:cubicBezTo>
                      <a:pt x="55" y="4"/>
                      <a:pt x="56" y="0"/>
                      <a:pt x="59" y="1"/>
                    </a:cubicBezTo>
                    <a:cubicBezTo>
                      <a:pt x="59" y="1"/>
                      <a:pt x="65" y="4"/>
                      <a:pt x="68" y="3"/>
                    </a:cubicBezTo>
                    <a:cubicBezTo>
                      <a:pt x="68" y="3"/>
                      <a:pt x="79" y="3"/>
                      <a:pt x="81" y="15"/>
                    </a:cubicBezTo>
                    <a:cubicBezTo>
                      <a:pt x="81" y="15"/>
                      <a:pt x="81" y="17"/>
                      <a:pt x="82" y="18"/>
                    </a:cubicBezTo>
                    <a:cubicBezTo>
                      <a:pt x="82" y="18"/>
                      <a:pt x="83" y="22"/>
                      <a:pt x="78" y="23"/>
                    </a:cubicBezTo>
                    <a:cubicBezTo>
                      <a:pt x="78" y="23"/>
                      <a:pt x="68" y="30"/>
                      <a:pt x="66" y="34"/>
                    </a:cubicBezTo>
                    <a:cubicBezTo>
                      <a:pt x="66" y="34"/>
                      <a:pt x="62" y="42"/>
                      <a:pt x="64" y="46"/>
                    </a:cubicBezTo>
                    <a:cubicBezTo>
                      <a:pt x="64" y="46"/>
                      <a:pt x="66" y="51"/>
                      <a:pt x="62" y="53"/>
                    </a:cubicBezTo>
                    <a:cubicBezTo>
                      <a:pt x="62" y="53"/>
                      <a:pt x="59" y="55"/>
                      <a:pt x="55" y="55"/>
                    </a:cubicBezTo>
                    <a:cubicBezTo>
                      <a:pt x="55" y="55"/>
                      <a:pt x="50" y="54"/>
                      <a:pt x="46" y="59"/>
                    </a:cubicBezTo>
                    <a:cubicBezTo>
                      <a:pt x="46" y="59"/>
                      <a:pt x="46" y="61"/>
                      <a:pt x="43" y="59"/>
                    </a:cubicBezTo>
                    <a:cubicBezTo>
                      <a:pt x="43" y="59"/>
                      <a:pt x="43" y="58"/>
                      <a:pt x="40" y="58"/>
                    </a:cubicBezTo>
                    <a:cubicBezTo>
                      <a:pt x="40" y="58"/>
                      <a:pt x="38" y="58"/>
                      <a:pt x="38" y="55"/>
                    </a:cubicBezTo>
                    <a:cubicBezTo>
                      <a:pt x="38" y="55"/>
                      <a:pt x="37" y="52"/>
                      <a:pt x="33" y="51"/>
                    </a:cubicBezTo>
                    <a:cubicBezTo>
                      <a:pt x="33" y="51"/>
                      <a:pt x="31" y="52"/>
                      <a:pt x="29" y="49"/>
                    </a:cubicBezTo>
                    <a:cubicBezTo>
                      <a:pt x="29" y="49"/>
                      <a:pt x="23" y="39"/>
                      <a:pt x="20" y="35"/>
                    </a:cubicBezTo>
                    <a:cubicBezTo>
                      <a:pt x="20" y="35"/>
                      <a:pt x="16" y="30"/>
                      <a:pt x="1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1" name="Freeform 20">
                <a:extLst>
                  <a:ext uri="{FF2B5EF4-FFF2-40B4-BE49-F238E27FC236}">
                    <a16:creationId xmlns="" xmlns:a16="http://schemas.microsoft.com/office/drawing/2014/main" id="{6017E3F1-79AA-FB4C-A334-ABF02186E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116"/>
                <a:ext cx="19" cy="97"/>
              </a:xfrm>
              <a:custGeom>
                <a:avLst/>
                <a:gdLst>
                  <a:gd name="T0" fmla="*/ 10 w 10"/>
                  <a:gd name="T1" fmla="*/ 50 h 50"/>
                  <a:gd name="T2" fmla="*/ 6 w 10"/>
                  <a:gd name="T3" fmla="*/ 50 h 50"/>
                  <a:gd name="T4" fmla="*/ 0 w 10"/>
                  <a:gd name="T5" fmla="*/ 25 h 50"/>
                  <a:gd name="T6" fmla="*/ 6 w 10"/>
                  <a:gd name="T7" fmla="*/ 0 h 50"/>
                  <a:gd name="T8" fmla="*/ 10 w 10"/>
                  <a:gd name="T9" fmla="*/ 0 h 50"/>
                  <a:gd name="T10" fmla="*/ 4 w 10"/>
                  <a:gd name="T11" fmla="*/ 25 h 50"/>
                  <a:gd name="T12" fmla="*/ 10 w 10"/>
                  <a:gd name="T13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10" y="50"/>
                    </a:moveTo>
                    <a:cubicBezTo>
                      <a:pt x="6" y="50"/>
                      <a:pt x="6" y="50"/>
                      <a:pt x="6" y="50"/>
                    </a:cubicBezTo>
                    <a:cubicBezTo>
                      <a:pt x="2" y="43"/>
                      <a:pt x="0" y="35"/>
                      <a:pt x="0" y="25"/>
                    </a:cubicBezTo>
                    <a:cubicBezTo>
                      <a:pt x="0" y="15"/>
                      <a:pt x="2" y="7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8"/>
                      <a:pt x="4" y="16"/>
                      <a:pt x="4" y="25"/>
                    </a:cubicBezTo>
                    <a:cubicBezTo>
                      <a:pt x="4" y="35"/>
                      <a:pt x="6" y="43"/>
                      <a:pt x="10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2" name="Freeform 21">
                <a:extLst>
                  <a:ext uri="{FF2B5EF4-FFF2-40B4-BE49-F238E27FC236}">
                    <a16:creationId xmlns="" xmlns:a16="http://schemas.microsoft.com/office/drawing/2014/main" id="{B7BA8CFE-222F-454E-83CC-B9309C10CF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94" y="2116"/>
                <a:ext cx="95" cy="99"/>
              </a:xfrm>
              <a:custGeom>
                <a:avLst/>
                <a:gdLst>
                  <a:gd name="T0" fmla="*/ 15 w 50"/>
                  <a:gd name="T1" fmla="*/ 0 h 51"/>
                  <a:gd name="T2" fmla="*/ 19 w 50"/>
                  <a:gd name="T3" fmla="*/ 3 h 51"/>
                  <a:gd name="T4" fmla="*/ 16 w 50"/>
                  <a:gd name="T5" fmla="*/ 5 h 51"/>
                  <a:gd name="T6" fmla="*/ 14 w 50"/>
                  <a:gd name="T7" fmla="*/ 26 h 51"/>
                  <a:gd name="T8" fmla="*/ 14 w 50"/>
                  <a:gd name="T9" fmla="*/ 30 h 51"/>
                  <a:gd name="T10" fmla="*/ 11 w 50"/>
                  <a:gd name="T11" fmla="*/ 26 h 51"/>
                  <a:gd name="T12" fmla="*/ 8 w 50"/>
                  <a:gd name="T13" fmla="*/ 16 h 51"/>
                  <a:gd name="T14" fmla="*/ 0 w 50"/>
                  <a:gd name="T15" fmla="*/ 18 h 51"/>
                  <a:gd name="T16" fmla="*/ 25 w 50"/>
                  <a:gd name="T17" fmla="*/ 35 h 51"/>
                  <a:gd name="T18" fmla="*/ 24 w 50"/>
                  <a:gd name="T19" fmla="*/ 29 h 51"/>
                  <a:gd name="T20" fmla="*/ 29 w 50"/>
                  <a:gd name="T21" fmla="*/ 29 h 51"/>
                  <a:gd name="T22" fmla="*/ 28 w 50"/>
                  <a:gd name="T23" fmla="*/ 34 h 51"/>
                  <a:gd name="T24" fmla="*/ 46 w 50"/>
                  <a:gd name="T25" fmla="*/ 35 h 51"/>
                  <a:gd name="T26" fmla="*/ 50 w 50"/>
                  <a:gd name="T27" fmla="*/ 38 h 51"/>
                  <a:gd name="T28" fmla="*/ 46 w 50"/>
                  <a:gd name="T29" fmla="*/ 38 h 51"/>
                  <a:gd name="T30" fmla="*/ 28 w 50"/>
                  <a:gd name="T31" fmla="*/ 46 h 51"/>
                  <a:gd name="T32" fmla="*/ 28 w 50"/>
                  <a:gd name="T33" fmla="*/ 51 h 51"/>
                  <a:gd name="T34" fmla="*/ 25 w 50"/>
                  <a:gd name="T35" fmla="*/ 46 h 51"/>
                  <a:gd name="T36" fmla="*/ 6 w 50"/>
                  <a:gd name="T37" fmla="*/ 38 h 51"/>
                  <a:gd name="T38" fmla="*/ 2 w 50"/>
                  <a:gd name="T39" fmla="*/ 35 h 51"/>
                  <a:gd name="T40" fmla="*/ 27 w 50"/>
                  <a:gd name="T41" fmla="*/ 13 h 51"/>
                  <a:gd name="T42" fmla="*/ 27 w 50"/>
                  <a:gd name="T43" fmla="*/ 0 h 51"/>
                  <a:gd name="T44" fmla="*/ 32 w 50"/>
                  <a:gd name="T45" fmla="*/ 1 h 51"/>
                  <a:gd name="T46" fmla="*/ 31 w 50"/>
                  <a:gd name="T47" fmla="*/ 6 h 51"/>
                  <a:gd name="T48" fmla="*/ 44 w 50"/>
                  <a:gd name="T49" fmla="*/ 3 h 51"/>
                  <a:gd name="T50" fmla="*/ 47 w 50"/>
                  <a:gd name="T51" fmla="*/ 7 h 51"/>
                  <a:gd name="T52" fmla="*/ 41 w 50"/>
                  <a:gd name="T53" fmla="*/ 9 h 51"/>
                  <a:gd name="T54" fmla="*/ 31 w 50"/>
                  <a:gd name="T55" fmla="*/ 22 h 51"/>
                  <a:gd name="T56" fmla="*/ 46 w 50"/>
                  <a:gd name="T57" fmla="*/ 22 h 51"/>
                  <a:gd name="T58" fmla="*/ 50 w 50"/>
                  <a:gd name="T59" fmla="*/ 20 h 51"/>
                  <a:gd name="T60" fmla="*/ 49 w 50"/>
                  <a:gd name="T61" fmla="*/ 24 h 51"/>
                  <a:gd name="T62" fmla="*/ 32 w 50"/>
                  <a:gd name="T63" fmla="*/ 29 h 51"/>
                  <a:gd name="T64" fmla="*/ 27 w 50"/>
                  <a:gd name="T65" fmla="*/ 16 h 51"/>
                  <a:gd name="T66" fmla="*/ 18 w 50"/>
                  <a:gd name="T67" fmla="*/ 17 h 51"/>
                  <a:gd name="T68" fmla="*/ 27 w 50"/>
                  <a:gd name="T69" fmla="*/ 1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0" h="51">
                    <a:moveTo>
                      <a:pt x="0" y="18"/>
                    </a:moveTo>
                    <a:cubicBezTo>
                      <a:pt x="8" y="13"/>
                      <a:pt x="13" y="6"/>
                      <a:pt x="15" y="0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2"/>
                      <a:pt x="20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3"/>
                      <a:pt x="17" y="4"/>
                      <a:pt x="16" y="5"/>
                    </a:cubicBezTo>
                    <a:cubicBezTo>
                      <a:pt x="15" y="7"/>
                      <a:pt x="15" y="9"/>
                      <a:pt x="14" y="10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6"/>
                      <a:pt x="14" y="27"/>
                      <a:pt x="14" y="29"/>
                    </a:cubicBezTo>
                    <a:cubicBezTo>
                      <a:pt x="14" y="29"/>
                      <a:pt x="14" y="30"/>
                      <a:pt x="14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28"/>
                      <a:pt x="11" y="27"/>
                      <a:pt x="11" y="26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4"/>
                      <a:pt x="9" y="15"/>
                      <a:pt x="8" y="16"/>
                    </a:cubicBezTo>
                    <a:cubicBezTo>
                      <a:pt x="7" y="17"/>
                      <a:pt x="6" y="18"/>
                      <a:pt x="3" y="21"/>
                    </a:cubicBezTo>
                    <a:cubicBezTo>
                      <a:pt x="2" y="19"/>
                      <a:pt x="1" y="19"/>
                      <a:pt x="0" y="18"/>
                    </a:cubicBezTo>
                    <a:close/>
                    <a:moveTo>
                      <a:pt x="6" y="35"/>
                    </a:moveTo>
                    <a:cubicBezTo>
                      <a:pt x="25" y="35"/>
                      <a:pt x="25" y="35"/>
                      <a:pt x="25" y="35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33"/>
                      <a:pt x="24" y="31"/>
                      <a:pt x="24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8" y="30"/>
                      <a:pt x="28" y="32"/>
                      <a:pt x="28" y="34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46" y="35"/>
                      <a:pt x="46" y="35"/>
                      <a:pt x="46" y="35"/>
                    </a:cubicBezTo>
                    <a:cubicBezTo>
                      <a:pt x="47" y="35"/>
                      <a:pt x="48" y="35"/>
                      <a:pt x="50" y="35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50" y="38"/>
                      <a:pt x="49" y="38"/>
                      <a:pt x="48" y="38"/>
                    </a:cubicBezTo>
                    <a:cubicBezTo>
                      <a:pt x="48" y="38"/>
                      <a:pt x="47" y="38"/>
                      <a:pt x="46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8" y="47"/>
                      <a:pt x="28" y="48"/>
                      <a:pt x="28" y="49"/>
                    </a:cubicBezTo>
                    <a:cubicBezTo>
                      <a:pt x="28" y="50"/>
                      <a:pt x="28" y="50"/>
                      <a:pt x="28" y="51"/>
                    </a:cubicBezTo>
                    <a:cubicBezTo>
                      <a:pt x="24" y="51"/>
                      <a:pt x="24" y="51"/>
                      <a:pt x="24" y="51"/>
                    </a:cubicBezTo>
                    <a:cubicBezTo>
                      <a:pt x="24" y="48"/>
                      <a:pt x="25" y="47"/>
                      <a:pt x="25" y="46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5" y="38"/>
                      <a:pt x="3" y="38"/>
                      <a:pt x="2" y="38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3" y="35"/>
                      <a:pt x="4" y="35"/>
                      <a:pt x="6" y="35"/>
                    </a:cubicBezTo>
                    <a:close/>
                    <a:moveTo>
                      <a:pt x="27" y="13"/>
                    </a:move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3"/>
                      <a:pt x="27" y="0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3"/>
                      <a:pt x="31" y="6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6" y="9"/>
                      <a:pt x="40" y="6"/>
                      <a:pt x="44" y="3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8"/>
                      <a:pt x="46" y="8"/>
                      <a:pt x="46" y="8"/>
                    </a:cubicBezTo>
                    <a:cubicBezTo>
                      <a:pt x="44" y="8"/>
                      <a:pt x="42" y="9"/>
                      <a:pt x="41" y="9"/>
                    </a:cubicBezTo>
                    <a:cubicBezTo>
                      <a:pt x="39" y="11"/>
                      <a:pt x="36" y="13"/>
                      <a:pt x="31" y="15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0" y="25"/>
                      <a:pt x="32" y="26"/>
                      <a:pt x="38" y="26"/>
                    </a:cubicBezTo>
                    <a:cubicBezTo>
                      <a:pt x="43" y="26"/>
                      <a:pt x="46" y="25"/>
                      <a:pt x="46" y="22"/>
                    </a:cubicBezTo>
                    <a:cubicBezTo>
                      <a:pt x="46" y="21"/>
                      <a:pt x="46" y="20"/>
                      <a:pt x="46" y="19"/>
                    </a:cubicBezTo>
                    <a:cubicBezTo>
                      <a:pt x="48" y="20"/>
                      <a:pt x="49" y="20"/>
                      <a:pt x="50" y="20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2"/>
                      <a:pt x="50" y="23"/>
                      <a:pt x="49" y="24"/>
                    </a:cubicBezTo>
                    <a:cubicBezTo>
                      <a:pt x="48" y="27"/>
                      <a:pt x="45" y="29"/>
                      <a:pt x="40" y="29"/>
                    </a:cubicBezTo>
                    <a:cubicBezTo>
                      <a:pt x="35" y="29"/>
                      <a:pt x="33" y="29"/>
                      <a:pt x="32" y="29"/>
                    </a:cubicBezTo>
                    <a:cubicBezTo>
                      <a:pt x="29" y="28"/>
                      <a:pt x="27" y="27"/>
                      <a:pt x="27" y="24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7"/>
                      <a:pt x="22" y="18"/>
                      <a:pt x="20" y="19"/>
                    </a:cubicBezTo>
                    <a:cubicBezTo>
                      <a:pt x="19" y="19"/>
                      <a:pt x="18" y="18"/>
                      <a:pt x="18" y="17"/>
                    </a:cubicBezTo>
                    <a:cubicBezTo>
                      <a:pt x="17" y="17"/>
                      <a:pt x="17" y="16"/>
                      <a:pt x="17" y="16"/>
                    </a:cubicBezTo>
                    <a:cubicBezTo>
                      <a:pt x="20" y="16"/>
                      <a:pt x="23" y="15"/>
                      <a:pt x="27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3" name="Freeform 22">
                <a:extLst>
                  <a:ext uri="{FF2B5EF4-FFF2-40B4-BE49-F238E27FC236}">
                    <a16:creationId xmlns="" xmlns:a16="http://schemas.microsoft.com/office/drawing/2014/main" id="{A67304A4-1D8F-9C4A-8A6B-896D067D1B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03" y="2115"/>
                <a:ext cx="93" cy="100"/>
              </a:xfrm>
              <a:custGeom>
                <a:avLst/>
                <a:gdLst>
                  <a:gd name="T0" fmla="*/ 19 w 49"/>
                  <a:gd name="T1" fmla="*/ 0 h 52"/>
                  <a:gd name="T2" fmla="*/ 22 w 49"/>
                  <a:gd name="T3" fmla="*/ 1 h 52"/>
                  <a:gd name="T4" fmla="*/ 23 w 49"/>
                  <a:gd name="T5" fmla="*/ 1 h 52"/>
                  <a:gd name="T6" fmla="*/ 22 w 49"/>
                  <a:gd name="T7" fmla="*/ 2 h 52"/>
                  <a:gd name="T8" fmla="*/ 21 w 49"/>
                  <a:gd name="T9" fmla="*/ 4 h 52"/>
                  <a:gd name="T10" fmla="*/ 20 w 49"/>
                  <a:gd name="T11" fmla="*/ 6 h 52"/>
                  <a:gd name="T12" fmla="*/ 19 w 49"/>
                  <a:gd name="T13" fmla="*/ 9 h 52"/>
                  <a:gd name="T14" fmla="*/ 44 w 49"/>
                  <a:gd name="T15" fmla="*/ 9 h 52"/>
                  <a:gd name="T16" fmla="*/ 47 w 49"/>
                  <a:gd name="T17" fmla="*/ 8 h 52"/>
                  <a:gd name="T18" fmla="*/ 49 w 49"/>
                  <a:gd name="T19" fmla="*/ 8 h 52"/>
                  <a:gd name="T20" fmla="*/ 49 w 49"/>
                  <a:gd name="T21" fmla="*/ 12 h 52"/>
                  <a:gd name="T22" fmla="*/ 47 w 49"/>
                  <a:gd name="T23" fmla="*/ 11 h 52"/>
                  <a:gd name="T24" fmla="*/ 44 w 49"/>
                  <a:gd name="T25" fmla="*/ 11 h 52"/>
                  <a:gd name="T26" fmla="*/ 18 w 49"/>
                  <a:gd name="T27" fmla="*/ 11 h 52"/>
                  <a:gd name="T28" fmla="*/ 11 w 49"/>
                  <a:gd name="T29" fmla="*/ 25 h 52"/>
                  <a:gd name="T30" fmla="*/ 24 w 49"/>
                  <a:gd name="T31" fmla="*/ 25 h 52"/>
                  <a:gd name="T32" fmla="*/ 24 w 49"/>
                  <a:gd name="T33" fmla="*/ 21 h 52"/>
                  <a:gd name="T34" fmla="*/ 24 w 49"/>
                  <a:gd name="T35" fmla="*/ 16 h 52"/>
                  <a:gd name="T36" fmla="*/ 28 w 49"/>
                  <a:gd name="T37" fmla="*/ 16 h 52"/>
                  <a:gd name="T38" fmla="*/ 28 w 49"/>
                  <a:gd name="T39" fmla="*/ 17 h 52"/>
                  <a:gd name="T40" fmla="*/ 28 w 49"/>
                  <a:gd name="T41" fmla="*/ 17 h 52"/>
                  <a:gd name="T42" fmla="*/ 27 w 49"/>
                  <a:gd name="T43" fmla="*/ 21 h 52"/>
                  <a:gd name="T44" fmla="*/ 27 w 49"/>
                  <a:gd name="T45" fmla="*/ 25 h 52"/>
                  <a:gd name="T46" fmla="*/ 39 w 49"/>
                  <a:gd name="T47" fmla="*/ 25 h 52"/>
                  <a:gd name="T48" fmla="*/ 44 w 49"/>
                  <a:gd name="T49" fmla="*/ 25 h 52"/>
                  <a:gd name="T50" fmla="*/ 44 w 49"/>
                  <a:gd name="T51" fmla="*/ 28 h 52"/>
                  <a:gd name="T52" fmla="*/ 39 w 49"/>
                  <a:gd name="T53" fmla="*/ 28 h 52"/>
                  <a:gd name="T54" fmla="*/ 27 w 49"/>
                  <a:gd name="T55" fmla="*/ 28 h 52"/>
                  <a:gd name="T56" fmla="*/ 27 w 49"/>
                  <a:gd name="T57" fmla="*/ 47 h 52"/>
                  <a:gd name="T58" fmla="*/ 19 w 49"/>
                  <a:gd name="T59" fmla="*/ 52 h 52"/>
                  <a:gd name="T60" fmla="*/ 17 w 49"/>
                  <a:gd name="T61" fmla="*/ 47 h 52"/>
                  <a:gd name="T62" fmla="*/ 24 w 49"/>
                  <a:gd name="T63" fmla="*/ 46 h 52"/>
                  <a:gd name="T64" fmla="*/ 24 w 49"/>
                  <a:gd name="T65" fmla="*/ 28 h 52"/>
                  <a:gd name="T66" fmla="*/ 11 w 49"/>
                  <a:gd name="T67" fmla="*/ 28 h 52"/>
                  <a:gd name="T68" fmla="*/ 8 w 49"/>
                  <a:gd name="T69" fmla="*/ 29 h 52"/>
                  <a:gd name="T70" fmla="*/ 6 w 49"/>
                  <a:gd name="T71" fmla="*/ 25 h 52"/>
                  <a:gd name="T72" fmla="*/ 9 w 49"/>
                  <a:gd name="T73" fmla="*/ 22 h 52"/>
                  <a:gd name="T74" fmla="*/ 14 w 49"/>
                  <a:gd name="T75" fmla="*/ 11 h 52"/>
                  <a:gd name="T76" fmla="*/ 4 w 49"/>
                  <a:gd name="T77" fmla="*/ 11 h 52"/>
                  <a:gd name="T78" fmla="*/ 1 w 49"/>
                  <a:gd name="T79" fmla="*/ 11 h 52"/>
                  <a:gd name="T80" fmla="*/ 0 w 49"/>
                  <a:gd name="T81" fmla="*/ 12 h 52"/>
                  <a:gd name="T82" fmla="*/ 0 w 49"/>
                  <a:gd name="T83" fmla="*/ 8 h 52"/>
                  <a:gd name="T84" fmla="*/ 2 w 49"/>
                  <a:gd name="T85" fmla="*/ 8 h 52"/>
                  <a:gd name="T86" fmla="*/ 4 w 49"/>
                  <a:gd name="T87" fmla="*/ 9 h 52"/>
                  <a:gd name="T88" fmla="*/ 15 w 49"/>
                  <a:gd name="T89" fmla="*/ 9 h 52"/>
                  <a:gd name="T90" fmla="*/ 19 w 49"/>
                  <a:gd name="T91" fmla="*/ 0 h 52"/>
                  <a:gd name="T92" fmla="*/ 0 w 49"/>
                  <a:gd name="T93" fmla="*/ 46 h 52"/>
                  <a:gd name="T94" fmla="*/ 14 w 49"/>
                  <a:gd name="T95" fmla="*/ 33 h 52"/>
                  <a:gd name="T96" fmla="*/ 18 w 49"/>
                  <a:gd name="T97" fmla="*/ 36 h 52"/>
                  <a:gd name="T98" fmla="*/ 19 w 49"/>
                  <a:gd name="T99" fmla="*/ 36 h 52"/>
                  <a:gd name="T100" fmla="*/ 18 w 49"/>
                  <a:gd name="T101" fmla="*/ 37 h 52"/>
                  <a:gd name="T102" fmla="*/ 15 w 49"/>
                  <a:gd name="T103" fmla="*/ 39 h 52"/>
                  <a:gd name="T104" fmla="*/ 4 w 49"/>
                  <a:gd name="T105" fmla="*/ 49 h 52"/>
                  <a:gd name="T106" fmla="*/ 0 w 49"/>
                  <a:gd name="T107" fmla="*/ 46 h 52"/>
                  <a:gd name="T108" fmla="*/ 32 w 49"/>
                  <a:gd name="T109" fmla="*/ 37 h 52"/>
                  <a:gd name="T110" fmla="*/ 34 w 49"/>
                  <a:gd name="T111" fmla="*/ 34 h 52"/>
                  <a:gd name="T112" fmla="*/ 48 w 49"/>
                  <a:gd name="T113" fmla="*/ 45 h 52"/>
                  <a:gd name="T114" fmla="*/ 46 w 49"/>
                  <a:gd name="T115" fmla="*/ 48 h 52"/>
                  <a:gd name="T116" fmla="*/ 32 w 49"/>
                  <a:gd name="T117" fmla="*/ 37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9" h="52">
                    <a:moveTo>
                      <a:pt x="19" y="0"/>
                    </a:moveTo>
                    <a:cubicBezTo>
                      <a:pt x="22" y="1"/>
                      <a:pt x="22" y="1"/>
                      <a:pt x="22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2"/>
                      <a:pt x="22" y="2"/>
                    </a:cubicBezTo>
                    <a:cubicBezTo>
                      <a:pt x="22" y="2"/>
                      <a:pt x="21" y="3"/>
                      <a:pt x="21" y="4"/>
                    </a:cubicBezTo>
                    <a:cubicBezTo>
                      <a:pt x="21" y="4"/>
                      <a:pt x="20" y="5"/>
                      <a:pt x="20" y="6"/>
                    </a:cubicBezTo>
                    <a:cubicBezTo>
                      <a:pt x="20" y="7"/>
                      <a:pt x="19" y="8"/>
                      <a:pt x="19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5" y="9"/>
                      <a:pt x="46" y="8"/>
                      <a:pt x="47" y="8"/>
                    </a:cubicBezTo>
                    <a:cubicBezTo>
                      <a:pt x="48" y="8"/>
                      <a:pt x="49" y="8"/>
                      <a:pt x="49" y="8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9" y="12"/>
                      <a:pt x="48" y="12"/>
                      <a:pt x="47" y="11"/>
                    </a:cubicBezTo>
                    <a:cubicBezTo>
                      <a:pt x="46" y="11"/>
                      <a:pt x="45" y="11"/>
                      <a:pt x="44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6" y="15"/>
                      <a:pt x="14" y="19"/>
                      <a:pt x="11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19"/>
                      <a:pt x="24" y="17"/>
                      <a:pt x="24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6"/>
                      <a:pt x="28" y="16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7" y="17"/>
                      <a:pt x="27" y="19"/>
                      <a:pt x="27" y="21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0" y="25"/>
                      <a:pt x="42" y="25"/>
                      <a:pt x="44" y="25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2" y="28"/>
                      <a:pt x="41" y="28"/>
                      <a:pt x="39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50"/>
                      <a:pt x="25" y="51"/>
                      <a:pt x="19" y="52"/>
                    </a:cubicBezTo>
                    <a:cubicBezTo>
                      <a:pt x="18" y="50"/>
                      <a:pt x="18" y="49"/>
                      <a:pt x="17" y="47"/>
                    </a:cubicBezTo>
                    <a:cubicBezTo>
                      <a:pt x="22" y="48"/>
                      <a:pt x="25" y="48"/>
                      <a:pt x="24" y="46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0" y="28"/>
                      <a:pt x="9" y="28"/>
                      <a:pt x="8" y="29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5"/>
                      <a:pt x="8" y="24"/>
                      <a:pt x="9" y="22"/>
                    </a:cubicBezTo>
                    <a:cubicBezTo>
                      <a:pt x="11" y="19"/>
                      <a:pt x="12" y="16"/>
                      <a:pt x="1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3" y="11"/>
                      <a:pt x="1" y="11"/>
                    </a:cubicBezTo>
                    <a:cubicBezTo>
                      <a:pt x="1" y="12"/>
                      <a:pt x="0" y="12"/>
                      <a:pt x="0" y="1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2" y="8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7" y="6"/>
                      <a:pt x="18" y="3"/>
                      <a:pt x="19" y="0"/>
                    </a:cubicBezTo>
                    <a:close/>
                    <a:moveTo>
                      <a:pt x="0" y="46"/>
                    </a:moveTo>
                    <a:cubicBezTo>
                      <a:pt x="6" y="43"/>
                      <a:pt x="11" y="39"/>
                      <a:pt x="14" y="33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8" y="36"/>
                      <a:pt x="18" y="37"/>
                    </a:cubicBezTo>
                    <a:cubicBezTo>
                      <a:pt x="17" y="37"/>
                      <a:pt x="16" y="38"/>
                      <a:pt x="15" y="39"/>
                    </a:cubicBezTo>
                    <a:cubicBezTo>
                      <a:pt x="12" y="42"/>
                      <a:pt x="8" y="46"/>
                      <a:pt x="4" y="49"/>
                    </a:cubicBezTo>
                    <a:cubicBezTo>
                      <a:pt x="3" y="47"/>
                      <a:pt x="2" y="46"/>
                      <a:pt x="0" y="46"/>
                    </a:cubicBezTo>
                    <a:close/>
                    <a:moveTo>
                      <a:pt x="32" y="37"/>
                    </a:moveTo>
                    <a:cubicBezTo>
                      <a:pt x="34" y="34"/>
                      <a:pt x="34" y="34"/>
                      <a:pt x="34" y="34"/>
                    </a:cubicBezTo>
                    <a:cubicBezTo>
                      <a:pt x="39" y="37"/>
                      <a:pt x="44" y="41"/>
                      <a:pt x="48" y="45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1" y="44"/>
                      <a:pt x="37" y="40"/>
                      <a:pt x="32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4" name="Freeform 23">
                <a:extLst>
                  <a:ext uri="{FF2B5EF4-FFF2-40B4-BE49-F238E27FC236}">
                    <a16:creationId xmlns="" xmlns:a16="http://schemas.microsoft.com/office/drawing/2014/main" id="{87D71602-D4A2-CC41-88CA-C977E7288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116"/>
                <a:ext cx="19" cy="97"/>
              </a:xfrm>
              <a:custGeom>
                <a:avLst/>
                <a:gdLst>
                  <a:gd name="T0" fmla="*/ 0 w 10"/>
                  <a:gd name="T1" fmla="*/ 0 h 50"/>
                  <a:gd name="T2" fmla="*/ 4 w 10"/>
                  <a:gd name="T3" fmla="*/ 0 h 50"/>
                  <a:gd name="T4" fmla="*/ 10 w 10"/>
                  <a:gd name="T5" fmla="*/ 25 h 50"/>
                  <a:gd name="T6" fmla="*/ 4 w 10"/>
                  <a:gd name="T7" fmla="*/ 50 h 50"/>
                  <a:gd name="T8" fmla="*/ 0 w 10"/>
                  <a:gd name="T9" fmla="*/ 50 h 50"/>
                  <a:gd name="T10" fmla="*/ 6 w 10"/>
                  <a:gd name="T11" fmla="*/ 25 h 50"/>
                  <a:gd name="T12" fmla="*/ 0 w 10"/>
                  <a:gd name="T1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8" y="7"/>
                      <a:pt x="10" y="15"/>
                      <a:pt x="10" y="25"/>
                    </a:cubicBezTo>
                    <a:cubicBezTo>
                      <a:pt x="10" y="35"/>
                      <a:pt x="8" y="43"/>
                      <a:pt x="4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4" y="43"/>
                      <a:pt x="6" y="35"/>
                      <a:pt x="6" y="25"/>
                    </a:cubicBezTo>
                    <a:cubicBezTo>
                      <a:pt x="6" y="16"/>
                      <a:pt x="4" y="8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5" name="Freeform 24">
                <a:extLst>
                  <a:ext uri="{FF2B5EF4-FFF2-40B4-BE49-F238E27FC236}">
                    <a16:creationId xmlns="" xmlns:a16="http://schemas.microsoft.com/office/drawing/2014/main" id="{85B00E51-CC45-7448-B934-C2C579F54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324"/>
                <a:ext cx="71" cy="75"/>
              </a:xfrm>
              <a:custGeom>
                <a:avLst/>
                <a:gdLst>
                  <a:gd name="T0" fmla="*/ 35 w 37"/>
                  <a:gd name="T1" fmla="*/ 0 h 39"/>
                  <a:gd name="T2" fmla="*/ 36 w 37"/>
                  <a:gd name="T3" fmla="*/ 13 h 39"/>
                  <a:gd name="T4" fmla="*/ 35 w 37"/>
                  <a:gd name="T5" fmla="*/ 13 h 39"/>
                  <a:gd name="T6" fmla="*/ 30 w 37"/>
                  <a:gd name="T7" fmla="*/ 5 h 39"/>
                  <a:gd name="T8" fmla="*/ 21 w 37"/>
                  <a:gd name="T9" fmla="*/ 2 h 39"/>
                  <a:gd name="T10" fmla="*/ 14 w 37"/>
                  <a:gd name="T11" fmla="*/ 4 h 39"/>
                  <a:gd name="T12" fmla="*/ 9 w 37"/>
                  <a:gd name="T13" fmla="*/ 10 h 39"/>
                  <a:gd name="T14" fmla="*/ 7 w 37"/>
                  <a:gd name="T15" fmla="*/ 20 h 39"/>
                  <a:gd name="T16" fmla="*/ 9 w 37"/>
                  <a:gd name="T17" fmla="*/ 29 h 39"/>
                  <a:gd name="T18" fmla="*/ 14 w 37"/>
                  <a:gd name="T19" fmla="*/ 35 h 39"/>
                  <a:gd name="T20" fmla="*/ 22 w 37"/>
                  <a:gd name="T21" fmla="*/ 37 h 39"/>
                  <a:gd name="T22" fmla="*/ 29 w 37"/>
                  <a:gd name="T23" fmla="*/ 35 h 39"/>
                  <a:gd name="T24" fmla="*/ 36 w 37"/>
                  <a:gd name="T25" fmla="*/ 29 h 39"/>
                  <a:gd name="T26" fmla="*/ 37 w 37"/>
                  <a:gd name="T27" fmla="*/ 30 h 39"/>
                  <a:gd name="T28" fmla="*/ 30 w 37"/>
                  <a:gd name="T29" fmla="*/ 37 h 39"/>
                  <a:gd name="T30" fmla="*/ 20 w 37"/>
                  <a:gd name="T31" fmla="*/ 39 h 39"/>
                  <a:gd name="T32" fmla="*/ 4 w 37"/>
                  <a:gd name="T33" fmla="*/ 32 h 39"/>
                  <a:gd name="T34" fmla="*/ 0 w 37"/>
                  <a:gd name="T35" fmla="*/ 20 h 39"/>
                  <a:gd name="T36" fmla="*/ 3 w 37"/>
                  <a:gd name="T37" fmla="*/ 10 h 39"/>
                  <a:gd name="T38" fmla="*/ 10 w 37"/>
                  <a:gd name="T39" fmla="*/ 3 h 39"/>
                  <a:gd name="T40" fmla="*/ 21 w 37"/>
                  <a:gd name="T41" fmla="*/ 0 h 39"/>
                  <a:gd name="T42" fmla="*/ 30 w 37"/>
                  <a:gd name="T43" fmla="*/ 2 h 39"/>
                  <a:gd name="T44" fmla="*/ 31 w 37"/>
                  <a:gd name="T45" fmla="*/ 3 h 39"/>
                  <a:gd name="T46" fmla="*/ 33 w 37"/>
                  <a:gd name="T47" fmla="*/ 2 h 39"/>
                  <a:gd name="T48" fmla="*/ 34 w 37"/>
                  <a:gd name="T49" fmla="*/ 0 h 39"/>
                  <a:gd name="T50" fmla="*/ 35 w 37"/>
                  <a:gd name="T5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5" y="0"/>
                    </a:moveTo>
                    <a:cubicBezTo>
                      <a:pt x="36" y="13"/>
                      <a:pt x="36" y="13"/>
                      <a:pt x="36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4" y="9"/>
                      <a:pt x="32" y="6"/>
                      <a:pt x="30" y="5"/>
                    </a:cubicBezTo>
                    <a:cubicBezTo>
                      <a:pt x="27" y="3"/>
                      <a:pt x="25" y="2"/>
                      <a:pt x="21" y="2"/>
                    </a:cubicBezTo>
                    <a:cubicBezTo>
                      <a:pt x="19" y="2"/>
                      <a:pt x="16" y="3"/>
                      <a:pt x="14" y="4"/>
                    </a:cubicBezTo>
                    <a:cubicBezTo>
                      <a:pt x="12" y="5"/>
                      <a:pt x="10" y="7"/>
                      <a:pt x="9" y="10"/>
                    </a:cubicBezTo>
                    <a:cubicBezTo>
                      <a:pt x="7" y="13"/>
                      <a:pt x="7" y="16"/>
                      <a:pt x="7" y="20"/>
                    </a:cubicBezTo>
                    <a:cubicBezTo>
                      <a:pt x="7" y="24"/>
                      <a:pt x="7" y="27"/>
                      <a:pt x="9" y="29"/>
                    </a:cubicBezTo>
                    <a:cubicBezTo>
                      <a:pt x="10" y="32"/>
                      <a:pt x="12" y="33"/>
                      <a:pt x="14" y="35"/>
                    </a:cubicBezTo>
                    <a:cubicBezTo>
                      <a:pt x="16" y="36"/>
                      <a:pt x="19" y="37"/>
                      <a:pt x="22" y="37"/>
                    </a:cubicBezTo>
                    <a:cubicBezTo>
                      <a:pt x="25" y="37"/>
                      <a:pt x="27" y="36"/>
                      <a:pt x="29" y="35"/>
                    </a:cubicBezTo>
                    <a:cubicBezTo>
                      <a:pt x="31" y="34"/>
                      <a:pt x="34" y="32"/>
                      <a:pt x="36" y="29"/>
                    </a:cubicBezTo>
                    <a:cubicBezTo>
                      <a:pt x="37" y="30"/>
                      <a:pt x="37" y="30"/>
                      <a:pt x="37" y="30"/>
                    </a:cubicBezTo>
                    <a:cubicBezTo>
                      <a:pt x="35" y="33"/>
                      <a:pt x="32" y="35"/>
                      <a:pt x="30" y="37"/>
                    </a:cubicBezTo>
                    <a:cubicBezTo>
                      <a:pt x="27" y="38"/>
                      <a:pt x="24" y="39"/>
                      <a:pt x="20" y="39"/>
                    </a:cubicBezTo>
                    <a:cubicBezTo>
                      <a:pt x="13" y="39"/>
                      <a:pt x="8" y="37"/>
                      <a:pt x="4" y="32"/>
                    </a:cubicBezTo>
                    <a:cubicBezTo>
                      <a:pt x="1" y="29"/>
                      <a:pt x="0" y="25"/>
                      <a:pt x="0" y="20"/>
                    </a:cubicBezTo>
                    <a:cubicBezTo>
                      <a:pt x="0" y="17"/>
                      <a:pt x="1" y="13"/>
                      <a:pt x="3" y="10"/>
                    </a:cubicBezTo>
                    <a:cubicBezTo>
                      <a:pt x="4" y="7"/>
                      <a:pt x="7" y="5"/>
                      <a:pt x="10" y="3"/>
                    </a:cubicBezTo>
                    <a:cubicBezTo>
                      <a:pt x="13" y="1"/>
                      <a:pt x="17" y="0"/>
                      <a:pt x="21" y="0"/>
                    </a:cubicBezTo>
                    <a:cubicBezTo>
                      <a:pt x="24" y="0"/>
                      <a:pt x="27" y="1"/>
                      <a:pt x="30" y="2"/>
                    </a:cubicBezTo>
                    <a:cubicBezTo>
                      <a:pt x="30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3" y="2"/>
                    </a:cubicBezTo>
                    <a:cubicBezTo>
                      <a:pt x="33" y="2"/>
                      <a:pt x="34" y="1"/>
                      <a:pt x="34" y="0"/>
                    </a:cubicBezTo>
                    <a:lnTo>
                      <a:pt x="3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6" name="Freeform 25">
                <a:extLst>
                  <a:ext uri="{FF2B5EF4-FFF2-40B4-BE49-F238E27FC236}">
                    <a16:creationId xmlns="" xmlns:a16="http://schemas.microsoft.com/office/drawing/2014/main" id="{26001EBA-8A92-1B43-B116-AE5DCEB2E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326"/>
                <a:ext cx="82" cy="71"/>
              </a:xfrm>
              <a:custGeom>
                <a:avLst/>
                <a:gdLst>
                  <a:gd name="T0" fmla="*/ 12 w 43"/>
                  <a:gd name="T1" fmla="*/ 17 h 37"/>
                  <a:gd name="T2" fmla="*/ 31 w 43"/>
                  <a:gd name="T3" fmla="*/ 17 h 37"/>
                  <a:gd name="T4" fmla="*/ 31 w 43"/>
                  <a:gd name="T5" fmla="*/ 7 h 37"/>
                  <a:gd name="T6" fmla="*/ 31 w 43"/>
                  <a:gd name="T7" fmla="*/ 3 h 37"/>
                  <a:gd name="T8" fmla="*/ 30 w 43"/>
                  <a:gd name="T9" fmla="*/ 2 h 37"/>
                  <a:gd name="T10" fmla="*/ 27 w 43"/>
                  <a:gd name="T11" fmla="*/ 1 h 37"/>
                  <a:gd name="T12" fmla="*/ 25 w 43"/>
                  <a:gd name="T13" fmla="*/ 1 h 37"/>
                  <a:gd name="T14" fmla="*/ 25 w 43"/>
                  <a:gd name="T15" fmla="*/ 0 h 37"/>
                  <a:gd name="T16" fmla="*/ 43 w 43"/>
                  <a:gd name="T17" fmla="*/ 0 h 37"/>
                  <a:gd name="T18" fmla="*/ 43 w 43"/>
                  <a:gd name="T19" fmla="*/ 1 h 37"/>
                  <a:gd name="T20" fmla="*/ 42 w 43"/>
                  <a:gd name="T21" fmla="*/ 1 h 37"/>
                  <a:gd name="T22" fmla="*/ 39 w 43"/>
                  <a:gd name="T23" fmla="*/ 2 h 37"/>
                  <a:gd name="T24" fmla="*/ 37 w 43"/>
                  <a:gd name="T25" fmla="*/ 3 h 37"/>
                  <a:gd name="T26" fmla="*/ 37 w 43"/>
                  <a:gd name="T27" fmla="*/ 7 h 37"/>
                  <a:gd name="T28" fmla="*/ 37 w 43"/>
                  <a:gd name="T29" fmla="*/ 31 h 37"/>
                  <a:gd name="T30" fmla="*/ 37 w 43"/>
                  <a:gd name="T31" fmla="*/ 34 h 37"/>
                  <a:gd name="T32" fmla="*/ 39 w 43"/>
                  <a:gd name="T33" fmla="*/ 36 h 37"/>
                  <a:gd name="T34" fmla="*/ 42 w 43"/>
                  <a:gd name="T35" fmla="*/ 36 h 37"/>
                  <a:gd name="T36" fmla="*/ 43 w 43"/>
                  <a:gd name="T37" fmla="*/ 36 h 37"/>
                  <a:gd name="T38" fmla="*/ 43 w 43"/>
                  <a:gd name="T39" fmla="*/ 37 h 37"/>
                  <a:gd name="T40" fmla="*/ 25 w 43"/>
                  <a:gd name="T41" fmla="*/ 37 h 37"/>
                  <a:gd name="T42" fmla="*/ 25 w 43"/>
                  <a:gd name="T43" fmla="*/ 36 h 37"/>
                  <a:gd name="T44" fmla="*/ 27 w 43"/>
                  <a:gd name="T45" fmla="*/ 36 h 37"/>
                  <a:gd name="T46" fmla="*/ 31 w 43"/>
                  <a:gd name="T47" fmla="*/ 35 h 37"/>
                  <a:gd name="T48" fmla="*/ 31 w 43"/>
                  <a:gd name="T49" fmla="*/ 31 h 37"/>
                  <a:gd name="T50" fmla="*/ 31 w 43"/>
                  <a:gd name="T51" fmla="*/ 19 h 37"/>
                  <a:gd name="T52" fmla="*/ 12 w 43"/>
                  <a:gd name="T53" fmla="*/ 19 h 37"/>
                  <a:gd name="T54" fmla="*/ 12 w 43"/>
                  <a:gd name="T55" fmla="*/ 31 h 37"/>
                  <a:gd name="T56" fmla="*/ 13 w 43"/>
                  <a:gd name="T57" fmla="*/ 34 h 37"/>
                  <a:gd name="T58" fmla="*/ 14 w 43"/>
                  <a:gd name="T59" fmla="*/ 36 h 37"/>
                  <a:gd name="T60" fmla="*/ 17 w 43"/>
                  <a:gd name="T61" fmla="*/ 36 h 37"/>
                  <a:gd name="T62" fmla="*/ 18 w 43"/>
                  <a:gd name="T63" fmla="*/ 36 h 37"/>
                  <a:gd name="T64" fmla="*/ 18 w 43"/>
                  <a:gd name="T65" fmla="*/ 37 h 37"/>
                  <a:gd name="T66" fmla="*/ 0 w 43"/>
                  <a:gd name="T67" fmla="*/ 37 h 37"/>
                  <a:gd name="T68" fmla="*/ 0 w 43"/>
                  <a:gd name="T69" fmla="*/ 36 h 37"/>
                  <a:gd name="T70" fmla="*/ 2 w 43"/>
                  <a:gd name="T71" fmla="*/ 36 h 37"/>
                  <a:gd name="T72" fmla="*/ 6 w 43"/>
                  <a:gd name="T73" fmla="*/ 35 h 37"/>
                  <a:gd name="T74" fmla="*/ 6 w 43"/>
                  <a:gd name="T75" fmla="*/ 31 h 37"/>
                  <a:gd name="T76" fmla="*/ 6 w 43"/>
                  <a:gd name="T77" fmla="*/ 7 h 37"/>
                  <a:gd name="T78" fmla="*/ 6 w 43"/>
                  <a:gd name="T79" fmla="*/ 3 h 37"/>
                  <a:gd name="T80" fmla="*/ 5 w 43"/>
                  <a:gd name="T81" fmla="*/ 2 h 37"/>
                  <a:gd name="T82" fmla="*/ 2 w 43"/>
                  <a:gd name="T83" fmla="*/ 1 h 37"/>
                  <a:gd name="T84" fmla="*/ 0 w 43"/>
                  <a:gd name="T85" fmla="*/ 1 h 37"/>
                  <a:gd name="T86" fmla="*/ 0 w 43"/>
                  <a:gd name="T87" fmla="*/ 0 h 37"/>
                  <a:gd name="T88" fmla="*/ 18 w 43"/>
                  <a:gd name="T89" fmla="*/ 0 h 37"/>
                  <a:gd name="T90" fmla="*/ 18 w 43"/>
                  <a:gd name="T91" fmla="*/ 1 h 37"/>
                  <a:gd name="T92" fmla="*/ 17 w 43"/>
                  <a:gd name="T93" fmla="*/ 1 h 37"/>
                  <a:gd name="T94" fmla="*/ 14 w 43"/>
                  <a:gd name="T95" fmla="*/ 2 h 37"/>
                  <a:gd name="T96" fmla="*/ 13 w 43"/>
                  <a:gd name="T97" fmla="*/ 3 h 37"/>
                  <a:gd name="T98" fmla="*/ 12 w 43"/>
                  <a:gd name="T99" fmla="*/ 7 h 37"/>
                  <a:gd name="T100" fmla="*/ 12 w 43"/>
                  <a:gd name="T101" fmla="*/ 1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3" h="37">
                    <a:moveTo>
                      <a:pt x="12" y="17"/>
                    </a:move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5"/>
                      <a:pt x="31" y="3"/>
                      <a:pt x="31" y="3"/>
                    </a:cubicBezTo>
                    <a:cubicBezTo>
                      <a:pt x="31" y="2"/>
                      <a:pt x="30" y="2"/>
                      <a:pt x="30" y="2"/>
                    </a:cubicBezTo>
                    <a:cubicBezTo>
                      <a:pt x="29" y="1"/>
                      <a:pt x="28" y="1"/>
                      <a:pt x="27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0" y="1"/>
                      <a:pt x="39" y="2"/>
                    </a:cubicBezTo>
                    <a:cubicBezTo>
                      <a:pt x="38" y="2"/>
                      <a:pt x="38" y="2"/>
                      <a:pt x="37" y="3"/>
                    </a:cubicBezTo>
                    <a:cubicBezTo>
                      <a:pt x="37" y="4"/>
                      <a:pt x="37" y="5"/>
                      <a:pt x="37" y="7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7" y="33"/>
                      <a:pt x="37" y="34"/>
                      <a:pt x="37" y="34"/>
                    </a:cubicBezTo>
                    <a:cubicBezTo>
                      <a:pt x="38" y="35"/>
                      <a:pt x="38" y="35"/>
                      <a:pt x="39" y="36"/>
                    </a:cubicBezTo>
                    <a:cubicBezTo>
                      <a:pt x="40" y="36"/>
                      <a:pt x="41" y="36"/>
                      <a:pt x="42" y="36"/>
                    </a:cubicBezTo>
                    <a:cubicBezTo>
                      <a:pt x="43" y="36"/>
                      <a:pt x="43" y="36"/>
                      <a:pt x="43" y="36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9" y="36"/>
                      <a:pt x="30" y="36"/>
                      <a:pt x="31" y="35"/>
                    </a:cubicBezTo>
                    <a:cubicBezTo>
                      <a:pt x="31" y="34"/>
                      <a:pt x="31" y="33"/>
                      <a:pt x="31" y="31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3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7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3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lnTo>
                      <a:pt x="12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7" name="Freeform 26">
                <a:extLst>
                  <a:ext uri="{FF2B5EF4-FFF2-40B4-BE49-F238E27FC236}">
                    <a16:creationId xmlns="" xmlns:a16="http://schemas.microsoft.com/office/drawing/2014/main" id="{DDE6C016-CDE2-F24A-BE4F-5E88D4B95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4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3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3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8" name="Freeform 27">
                <a:extLst>
                  <a:ext uri="{FF2B5EF4-FFF2-40B4-BE49-F238E27FC236}">
                    <a16:creationId xmlns="" xmlns:a16="http://schemas.microsoft.com/office/drawing/2014/main" id="{1B942B3B-E8D5-1E4A-A2DC-529EFC014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326"/>
                <a:ext cx="86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1 w 45"/>
                  <a:gd name="T31" fmla="*/ 8 h 38"/>
                  <a:gd name="T32" fmla="*/ 11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9" name="Freeform 28">
                <a:extLst>
                  <a:ext uri="{FF2B5EF4-FFF2-40B4-BE49-F238E27FC236}">
                    <a16:creationId xmlns="" xmlns:a16="http://schemas.microsoft.com/office/drawing/2014/main" id="{92AF6CA1-1AE3-684D-8EE9-404F9B7F48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8" y="2324"/>
                <a:ext cx="84" cy="73"/>
              </a:xfrm>
              <a:custGeom>
                <a:avLst/>
                <a:gdLst>
                  <a:gd name="T0" fmla="*/ 28 w 44"/>
                  <a:gd name="T1" fmla="*/ 26 h 38"/>
                  <a:gd name="T2" fmla="*/ 12 w 44"/>
                  <a:gd name="T3" fmla="*/ 26 h 38"/>
                  <a:gd name="T4" fmla="*/ 9 w 44"/>
                  <a:gd name="T5" fmla="*/ 32 h 38"/>
                  <a:gd name="T6" fmla="*/ 8 w 44"/>
                  <a:gd name="T7" fmla="*/ 35 h 38"/>
                  <a:gd name="T8" fmla="*/ 9 w 44"/>
                  <a:gd name="T9" fmla="*/ 37 h 38"/>
                  <a:gd name="T10" fmla="*/ 13 w 44"/>
                  <a:gd name="T11" fmla="*/ 37 h 38"/>
                  <a:gd name="T12" fmla="*/ 13 w 44"/>
                  <a:gd name="T13" fmla="*/ 38 h 38"/>
                  <a:gd name="T14" fmla="*/ 0 w 44"/>
                  <a:gd name="T15" fmla="*/ 38 h 38"/>
                  <a:gd name="T16" fmla="*/ 0 w 44"/>
                  <a:gd name="T17" fmla="*/ 37 h 38"/>
                  <a:gd name="T18" fmla="*/ 4 w 44"/>
                  <a:gd name="T19" fmla="*/ 36 h 38"/>
                  <a:gd name="T20" fmla="*/ 7 w 44"/>
                  <a:gd name="T21" fmla="*/ 31 h 38"/>
                  <a:gd name="T22" fmla="*/ 22 w 44"/>
                  <a:gd name="T23" fmla="*/ 0 h 38"/>
                  <a:gd name="T24" fmla="*/ 23 w 44"/>
                  <a:gd name="T25" fmla="*/ 0 h 38"/>
                  <a:gd name="T26" fmla="*/ 37 w 44"/>
                  <a:gd name="T27" fmla="*/ 31 h 38"/>
                  <a:gd name="T28" fmla="*/ 40 w 44"/>
                  <a:gd name="T29" fmla="*/ 36 h 38"/>
                  <a:gd name="T30" fmla="*/ 44 w 44"/>
                  <a:gd name="T31" fmla="*/ 37 h 38"/>
                  <a:gd name="T32" fmla="*/ 44 w 44"/>
                  <a:gd name="T33" fmla="*/ 38 h 38"/>
                  <a:gd name="T34" fmla="*/ 28 w 44"/>
                  <a:gd name="T35" fmla="*/ 38 h 38"/>
                  <a:gd name="T36" fmla="*/ 28 w 44"/>
                  <a:gd name="T37" fmla="*/ 37 h 38"/>
                  <a:gd name="T38" fmla="*/ 31 w 44"/>
                  <a:gd name="T39" fmla="*/ 37 h 38"/>
                  <a:gd name="T40" fmla="*/ 32 w 44"/>
                  <a:gd name="T41" fmla="*/ 35 h 38"/>
                  <a:gd name="T42" fmla="*/ 31 w 44"/>
                  <a:gd name="T43" fmla="*/ 31 h 38"/>
                  <a:gd name="T44" fmla="*/ 28 w 44"/>
                  <a:gd name="T45" fmla="*/ 26 h 38"/>
                  <a:gd name="T46" fmla="*/ 27 w 44"/>
                  <a:gd name="T47" fmla="*/ 24 h 38"/>
                  <a:gd name="T48" fmla="*/ 20 w 44"/>
                  <a:gd name="T49" fmla="*/ 9 h 38"/>
                  <a:gd name="T50" fmla="*/ 13 w 44"/>
                  <a:gd name="T51" fmla="*/ 24 h 38"/>
                  <a:gd name="T52" fmla="*/ 27 w 44"/>
                  <a:gd name="T53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4" h="38">
                    <a:moveTo>
                      <a:pt x="28" y="26"/>
                    </a:moveTo>
                    <a:cubicBezTo>
                      <a:pt x="12" y="26"/>
                      <a:pt x="12" y="26"/>
                      <a:pt x="12" y="26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3"/>
                      <a:pt x="8" y="34"/>
                      <a:pt x="8" y="35"/>
                    </a:cubicBezTo>
                    <a:cubicBezTo>
                      <a:pt x="8" y="36"/>
                      <a:pt x="9" y="36"/>
                      <a:pt x="9" y="37"/>
                    </a:cubicBezTo>
                    <a:cubicBezTo>
                      <a:pt x="10" y="37"/>
                      <a:pt x="11" y="37"/>
                      <a:pt x="13" y="37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2" y="37"/>
                      <a:pt x="3" y="37"/>
                      <a:pt x="4" y="36"/>
                    </a:cubicBezTo>
                    <a:cubicBezTo>
                      <a:pt x="5" y="35"/>
                      <a:pt x="6" y="34"/>
                      <a:pt x="7" y="3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8" y="34"/>
                      <a:pt x="39" y="35"/>
                      <a:pt x="40" y="36"/>
                    </a:cubicBezTo>
                    <a:cubicBezTo>
                      <a:pt x="41" y="37"/>
                      <a:pt x="42" y="37"/>
                      <a:pt x="44" y="37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7"/>
                      <a:pt x="31" y="37"/>
                      <a:pt x="31" y="37"/>
                    </a:cubicBezTo>
                    <a:cubicBezTo>
                      <a:pt x="32" y="36"/>
                      <a:pt x="32" y="36"/>
                      <a:pt x="32" y="35"/>
                    </a:cubicBezTo>
                    <a:cubicBezTo>
                      <a:pt x="32" y="34"/>
                      <a:pt x="32" y="33"/>
                      <a:pt x="31" y="31"/>
                    </a:cubicBezTo>
                    <a:lnTo>
                      <a:pt x="28" y="26"/>
                    </a:lnTo>
                    <a:close/>
                    <a:moveTo>
                      <a:pt x="27" y="24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13" y="24"/>
                      <a:pt x="13" y="24"/>
                      <a:pt x="13" y="24"/>
                    </a:cubicBezTo>
                    <a:lnTo>
                      <a:pt x="27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0" name="Freeform 29">
                <a:extLst>
                  <a:ext uri="{FF2B5EF4-FFF2-40B4-BE49-F238E27FC236}">
                    <a16:creationId xmlns="" xmlns:a16="http://schemas.microsoft.com/office/drawing/2014/main" id="{36C2C246-1ED3-1540-BB8A-F083458EB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8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6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29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0" y="1"/>
                      <a:pt x="39" y="2"/>
                      <a:pt x="38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7" y="29"/>
                      <a:pt x="36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7" y="38"/>
                      <a:pt x="14" y="37"/>
                      <a:pt x="12" y="36"/>
                    </a:cubicBezTo>
                    <a:cubicBezTo>
                      <a:pt x="9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4" y="33"/>
                      <a:pt x="15" y="34"/>
                      <a:pt x="17" y="35"/>
                    </a:cubicBezTo>
                    <a:cubicBezTo>
                      <a:pt x="18" y="35"/>
                      <a:pt x="20" y="36"/>
                      <a:pt x="22" y="36"/>
                    </a:cubicBezTo>
                    <a:cubicBezTo>
                      <a:pt x="25" y="36"/>
                      <a:pt x="27" y="35"/>
                      <a:pt x="29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3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1" name="Freeform 30">
                <a:extLst>
                  <a:ext uri="{FF2B5EF4-FFF2-40B4-BE49-F238E27FC236}">
                    <a16:creationId xmlns="" xmlns:a16="http://schemas.microsoft.com/office/drawing/2014/main" id="{27B4429D-80A2-0749-AA46-60C6CB661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326"/>
                <a:ext cx="85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0 w 45"/>
                  <a:gd name="T31" fmla="*/ 8 h 38"/>
                  <a:gd name="T32" fmla="*/ 10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2" name="Freeform 31">
                <a:extLst>
                  <a:ext uri="{FF2B5EF4-FFF2-40B4-BE49-F238E27FC236}">
                    <a16:creationId xmlns="" xmlns:a16="http://schemas.microsoft.com/office/drawing/2014/main" id="{83E48AEF-E6BE-EC4D-9D9A-C038D9D1E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3" name="Freeform 32">
                <a:extLst>
                  <a:ext uri="{FF2B5EF4-FFF2-40B4-BE49-F238E27FC236}">
                    <a16:creationId xmlns="" xmlns:a16="http://schemas.microsoft.com/office/drawing/2014/main" id="{CF6C246D-7349-E34B-AB15-161B9F573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26"/>
                <a:ext cx="84" cy="73"/>
              </a:xfrm>
              <a:custGeom>
                <a:avLst/>
                <a:gdLst>
                  <a:gd name="T0" fmla="*/ 44 w 44"/>
                  <a:gd name="T1" fmla="*/ 0 h 38"/>
                  <a:gd name="T2" fmla="*/ 44 w 44"/>
                  <a:gd name="T3" fmla="*/ 1 h 38"/>
                  <a:gd name="T4" fmla="*/ 41 w 44"/>
                  <a:gd name="T5" fmla="*/ 2 h 38"/>
                  <a:gd name="T6" fmla="*/ 38 w 44"/>
                  <a:gd name="T7" fmla="*/ 6 h 38"/>
                  <a:gd name="T8" fmla="*/ 23 w 44"/>
                  <a:gd name="T9" fmla="*/ 38 h 38"/>
                  <a:gd name="T10" fmla="*/ 22 w 44"/>
                  <a:gd name="T11" fmla="*/ 38 h 38"/>
                  <a:gd name="T12" fmla="*/ 7 w 44"/>
                  <a:gd name="T13" fmla="*/ 6 h 38"/>
                  <a:gd name="T14" fmla="*/ 5 w 44"/>
                  <a:gd name="T15" fmla="*/ 3 h 38"/>
                  <a:gd name="T16" fmla="*/ 3 w 44"/>
                  <a:gd name="T17" fmla="*/ 2 h 38"/>
                  <a:gd name="T18" fmla="*/ 0 w 44"/>
                  <a:gd name="T19" fmla="*/ 1 h 38"/>
                  <a:gd name="T20" fmla="*/ 0 w 44"/>
                  <a:gd name="T21" fmla="*/ 0 h 38"/>
                  <a:gd name="T22" fmla="*/ 17 w 44"/>
                  <a:gd name="T23" fmla="*/ 0 h 38"/>
                  <a:gd name="T24" fmla="*/ 17 w 44"/>
                  <a:gd name="T25" fmla="*/ 1 h 38"/>
                  <a:gd name="T26" fmla="*/ 13 w 44"/>
                  <a:gd name="T27" fmla="*/ 2 h 38"/>
                  <a:gd name="T28" fmla="*/ 13 w 44"/>
                  <a:gd name="T29" fmla="*/ 4 h 38"/>
                  <a:gd name="T30" fmla="*/ 14 w 44"/>
                  <a:gd name="T31" fmla="*/ 8 h 38"/>
                  <a:gd name="T32" fmla="*/ 24 w 44"/>
                  <a:gd name="T33" fmla="*/ 30 h 38"/>
                  <a:gd name="T34" fmla="*/ 34 w 44"/>
                  <a:gd name="T35" fmla="*/ 8 h 38"/>
                  <a:gd name="T36" fmla="*/ 36 w 44"/>
                  <a:gd name="T37" fmla="*/ 4 h 38"/>
                  <a:gd name="T38" fmla="*/ 35 w 44"/>
                  <a:gd name="T39" fmla="*/ 2 h 38"/>
                  <a:gd name="T40" fmla="*/ 32 w 44"/>
                  <a:gd name="T41" fmla="*/ 1 h 38"/>
                  <a:gd name="T42" fmla="*/ 31 w 44"/>
                  <a:gd name="T43" fmla="*/ 1 h 38"/>
                  <a:gd name="T44" fmla="*/ 31 w 44"/>
                  <a:gd name="T45" fmla="*/ 0 h 38"/>
                  <a:gd name="T46" fmla="*/ 44 w 44"/>
                  <a:gd name="T4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8">
                    <a:moveTo>
                      <a:pt x="44" y="0"/>
                    </a:move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1" y="2"/>
                      <a:pt x="41" y="2"/>
                    </a:cubicBezTo>
                    <a:cubicBezTo>
                      <a:pt x="39" y="3"/>
                      <a:pt x="39" y="5"/>
                      <a:pt x="38" y="6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3" y="2"/>
                      <a:pt x="13" y="3"/>
                      <a:pt x="13" y="4"/>
                    </a:cubicBezTo>
                    <a:cubicBezTo>
                      <a:pt x="13" y="4"/>
                      <a:pt x="13" y="6"/>
                      <a:pt x="14" y="8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6"/>
                      <a:pt x="36" y="5"/>
                      <a:pt x="36" y="4"/>
                    </a:cubicBezTo>
                    <a:cubicBezTo>
                      <a:pt x="36" y="3"/>
                      <a:pt x="35" y="3"/>
                      <a:pt x="35" y="2"/>
                    </a:cubicBezTo>
                    <a:cubicBezTo>
                      <a:pt x="34" y="2"/>
                      <a:pt x="33" y="1"/>
                      <a:pt x="32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4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4" name="Freeform 33">
                <a:extLst>
                  <a:ext uri="{FF2B5EF4-FFF2-40B4-BE49-F238E27FC236}">
                    <a16:creationId xmlns="" xmlns:a16="http://schemas.microsoft.com/office/drawing/2014/main" id="{B24EBDDD-673A-B244-84C9-C69396B6C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326"/>
                <a:ext cx="66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6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7 w 35"/>
                  <a:gd name="T17" fmla="*/ 21 h 37"/>
                  <a:gd name="T18" fmla="*/ 25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2 w 35"/>
                  <a:gd name="T49" fmla="*/ 36 h 37"/>
                  <a:gd name="T50" fmla="*/ 4 w 35"/>
                  <a:gd name="T51" fmla="*/ 36 h 37"/>
                  <a:gd name="T52" fmla="*/ 6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2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30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5" y="16"/>
                      <a:pt x="26" y="16"/>
                    </a:cubicBezTo>
                    <a:cubicBezTo>
                      <a:pt x="27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7" y="21"/>
                      <a:pt x="27" y="21"/>
                    </a:cubicBezTo>
                    <a:cubicBezTo>
                      <a:pt x="26" y="20"/>
                      <a:pt x="26" y="20"/>
                      <a:pt x="25" y="19"/>
                    </a:cubicBezTo>
                    <a:cubicBezTo>
                      <a:pt x="24" y="19"/>
                      <a:pt x="23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3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5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2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4" y="36"/>
                      <a:pt x="4" y="36"/>
                    </a:cubicBezTo>
                    <a:cubicBezTo>
                      <a:pt x="5" y="35"/>
                      <a:pt x="6" y="35"/>
                      <a:pt x="6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6"/>
                      <a:pt x="30" y="5"/>
                      <a:pt x="30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7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5" name="Freeform 34">
                <a:extLst>
                  <a:ext uri="{FF2B5EF4-FFF2-40B4-BE49-F238E27FC236}">
                    <a16:creationId xmlns="" xmlns:a16="http://schemas.microsoft.com/office/drawing/2014/main" id="{70C7FE01-9414-9449-8585-D77FC63B6B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07" y="2326"/>
                <a:ext cx="78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6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3 w 41"/>
                  <a:gd name="T69" fmla="*/ 16 h 37"/>
                  <a:gd name="T70" fmla="*/ 26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4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2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4" y="18"/>
                      <a:pt x="14" y="18"/>
                    </a:cubicBezTo>
                    <a:cubicBezTo>
                      <a:pt x="18" y="18"/>
                      <a:pt x="21" y="17"/>
                      <a:pt x="23" y="16"/>
                    </a:cubicBezTo>
                    <a:cubicBezTo>
                      <a:pt x="25" y="14"/>
                      <a:pt x="26" y="12"/>
                      <a:pt x="26" y="10"/>
                    </a:cubicBezTo>
                    <a:cubicBezTo>
                      <a:pt x="26" y="8"/>
                      <a:pt x="25" y="6"/>
                      <a:pt x="23" y="4"/>
                    </a:cubicBezTo>
                    <a:cubicBezTo>
                      <a:pt x="22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6" name="Freeform 35">
                <a:extLst>
                  <a:ext uri="{FF2B5EF4-FFF2-40B4-BE49-F238E27FC236}">
                    <a16:creationId xmlns="" xmlns:a16="http://schemas.microsoft.com/office/drawing/2014/main" id="{FA982A4C-E43D-824E-AA2F-03179F5F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324"/>
                <a:ext cx="52" cy="75"/>
              </a:xfrm>
              <a:custGeom>
                <a:avLst/>
                <a:gdLst>
                  <a:gd name="T0" fmla="*/ 24 w 27"/>
                  <a:gd name="T1" fmla="*/ 0 h 39"/>
                  <a:gd name="T2" fmla="*/ 24 w 27"/>
                  <a:gd name="T3" fmla="*/ 13 h 39"/>
                  <a:gd name="T4" fmla="*/ 23 w 27"/>
                  <a:gd name="T5" fmla="*/ 13 h 39"/>
                  <a:gd name="T6" fmla="*/ 21 w 27"/>
                  <a:gd name="T7" fmla="*/ 7 h 39"/>
                  <a:gd name="T8" fmla="*/ 17 w 27"/>
                  <a:gd name="T9" fmla="*/ 4 h 39"/>
                  <a:gd name="T10" fmla="*/ 12 w 27"/>
                  <a:gd name="T11" fmla="*/ 2 h 39"/>
                  <a:gd name="T12" fmla="*/ 7 w 27"/>
                  <a:gd name="T13" fmla="*/ 4 h 39"/>
                  <a:gd name="T14" fmla="*/ 5 w 27"/>
                  <a:gd name="T15" fmla="*/ 8 h 39"/>
                  <a:gd name="T16" fmla="*/ 6 w 27"/>
                  <a:gd name="T17" fmla="*/ 11 h 39"/>
                  <a:gd name="T18" fmla="*/ 15 w 27"/>
                  <a:gd name="T19" fmla="*/ 17 h 39"/>
                  <a:gd name="T20" fmla="*/ 23 w 27"/>
                  <a:gd name="T21" fmla="*/ 21 h 39"/>
                  <a:gd name="T22" fmla="*/ 26 w 27"/>
                  <a:gd name="T23" fmla="*/ 25 h 39"/>
                  <a:gd name="T24" fmla="*/ 27 w 27"/>
                  <a:gd name="T25" fmla="*/ 29 h 39"/>
                  <a:gd name="T26" fmla="*/ 24 w 27"/>
                  <a:gd name="T27" fmla="*/ 36 h 39"/>
                  <a:gd name="T28" fmla="*/ 14 w 27"/>
                  <a:gd name="T29" fmla="*/ 39 h 39"/>
                  <a:gd name="T30" fmla="*/ 11 w 27"/>
                  <a:gd name="T31" fmla="*/ 39 h 39"/>
                  <a:gd name="T32" fmla="*/ 7 w 27"/>
                  <a:gd name="T33" fmla="*/ 38 h 39"/>
                  <a:gd name="T34" fmla="*/ 3 w 27"/>
                  <a:gd name="T35" fmla="*/ 37 h 39"/>
                  <a:gd name="T36" fmla="*/ 2 w 27"/>
                  <a:gd name="T37" fmla="*/ 37 h 39"/>
                  <a:gd name="T38" fmla="*/ 1 w 27"/>
                  <a:gd name="T39" fmla="*/ 39 h 39"/>
                  <a:gd name="T40" fmla="*/ 0 w 27"/>
                  <a:gd name="T41" fmla="*/ 39 h 39"/>
                  <a:gd name="T42" fmla="*/ 0 w 27"/>
                  <a:gd name="T43" fmla="*/ 26 h 39"/>
                  <a:gd name="T44" fmla="*/ 1 w 27"/>
                  <a:gd name="T45" fmla="*/ 26 h 39"/>
                  <a:gd name="T46" fmla="*/ 3 w 27"/>
                  <a:gd name="T47" fmla="*/ 32 h 39"/>
                  <a:gd name="T48" fmla="*/ 8 w 27"/>
                  <a:gd name="T49" fmla="*/ 36 h 39"/>
                  <a:gd name="T50" fmla="*/ 14 w 27"/>
                  <a:gd name="T51" fmla="*/ 37 h 39"/>
                  <a:gd name="T52" fmla="*/ 20 w 27"/>
                  <a:gd name="T53" fmla="*/ 35 h 39"/>
                  <a:gd name="T54" fmla="*/ 22 w 27"/>
                  <a:gd name="T55" fmla="*/ 31 h 39"/>
                  <a:gd name="T56" fmla="*/ 21 w 27"/>
                  <a:gd name="T57" fmla="*/ 28 h 39"/>
                  <a:gd name="T58" fmla="*/ 18 w 27"/>
                  <a:gd name="T59" fmla="*/ 26 h 39"/>
                  <a:gd name="T60" fmla="*/ 12 w 27"/>
                  <a:gd name="T61" fmla="*/ 22 h 39"/>
                  <a:gd name="T62" fmla="*/ 4 w 27"/>
                  <a:gd name="T63" fmla="*/ 18 h 39"/>
                  <a:gd name="T64" fmla="*/ 1 w 27"/>
                  <a:gd name="T65" fmla="*/ 14 h 39"/>
                  <a:gd name="T66" fmla="*/ 0 w 27"/>
                  <a:gd name="T67" fmla="*/ 10 h 39"/>
                  <a:gd name="T68" fmla="*/ 3 w 27"/>
                  <a:gd name="T69" fmla="*/ 3 h 39"/>
                  <a:gd name="T70" fmla="*/ 12 w 27"/>
                  <a:gd name="T71" fmla="*/ 0 h 39"/>
                  <a:gd name="T72" fmla="*/ 19 w 27"/>
                  <a:gd name="T73" fmla="*/ 2 h 39"/>
                  <a:gd name="T74" fmla="*/ 21 w 27"/>
                  <a:gd name="T75" fmla="*/ 2 h 39"/>
                  <a:gd name="T76" fmla="*/ 23 w 27"/>
                  <a:gd name="T77" fmla="*/ 2 h 39"/>
                  <a:gd name="T78" fmla="*/ 23 w 27"/>
                  <a:gd name="T79" fmla="*/ 0 h 39"/>
                  <a:gd name="T80" fmla="*/ 24 w 27"/>
                  <a:gd name="T8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39">
                    <a:moveTo>
                      <a:pt x="24" y="0"/>
                    </a:moveTo>
                    <a:cubicBezTo>
                      <a:pt x="24" y="13"/>
                      <a:pt x="24" y="13"/>
                      <a:pt x="24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1"/>
                      <a:pt x="22" y="9"/>
                      <a:pt x="21" y="7"/>
                    </a:cubicBezTo>
                    <a:cubicBezTo>
                      <a:pt x="20" y="6"/>
                      <a:pt x="19" y="5"/>
                      <a:pt x="17" y="4"/>
                    </a:cubicBezTo>
                    <a:cubicBezTo>
                      <a:pt x="16" y="3"/>
                      <a:pt x="14" y="2"/>
                      <a:pt x="12" y="2"/>
                    </a:cubicBezTo>
                    <a:cubicBezTo>
                      <a:pt x="10" y="2"/>
                      <a:pt x="8" y="3"/>
                      <a:pt x="7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5" y="10"/>
                      <a:pt x="6" y="11"/>
                    </a:cubicBezTo>
                    <a:cubicBezTo>
                      <a:pt x="7" y="13"/>
                      <a:pt x="10" y="14"/>
                      <a:pt x="15" y="17"/>
                    </a:cubicBezTo>
                    <a:cubicBezTo>
                      <a:pt x="19" y="19"/>
                      <a:pt x="21" y="20"/>
                      <a:pt x="23" y="21"/>
                    </a:cubicBezTo>
                    <a:cubicBezTo>
                      <a:pt x="24" y="22"/>
                      <a:pt x="25" y="23"/>
                      <a:pt x="26" y="25"/>
                    </a:cubicBezTo>
                    <a:cubicBezTo>
                      <a:pt x="27" y="26"/>
                      <a:pt x="27" y="27"/>
                      <a:pt x="27" y="29"/>
                    </a:cubicBezTo>
                    <a:cubicBezTo>
                      <a:pt x="27" y="32"/>
                      <a:pt x="26" y="34"/>
                      <a:pt x="24" y="36"/>
                    </a:cubicBezTo>
                    <a:cubicBezTo>
                      <a:pt x="21" y="38"/>
                      <a:pt x="18" y="39"/>
                      <a:pt x="14" y="39"/>
                    </a:cubicBezTo>
                    <a:cubicBezTo>
                      <a:pt x="13" y="39"/>
                      <a:pt x="12" y="39"/>
                      <a:pt x="11" y="39"/>
                    </a:cubicBezTo>
                    <a:cubicBezTo>
                      <a:pt x="10" y="39"/>
                      <a:pt x="9" y="38"/>
                      <a:pt x="7" y="38"/>
                    </a:cubicBezTo>
                    <a:cubicBezTo>
                      <a:pt x="5" y="37"/>
                      <a:pt x="4" y="37"/>
                      <a:pt x="3" y="37"/>
                    </a:cubicBezTo>
                    <a:cubicBezTo>
                      <a:pt x="3" y="37"/>
                      <a:pt x="2" y="37"/>
                      <a:pt x="2" y="37"/>
                    </a:cubicBezTo>
                    <a:cubicBezTo>
                      <a:pt x="2" y="38"/>
                      <a:pt x="1" y="38"/>
                      <a:pt x="1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9"/>
                      <a:pt x="3" y="31"/>
                      <a:pt x="3" y="32"/>
                    </a:cubicBezTo>
                    <a:cubicBezTo>
                      <a:pt x="4" y="34"/>
                      <a:pt x="6" y="35"/>
                      <a:pt x="8" y="36"/>
                    </a:cubicBezTo>
                    <a:cubicBezTo>
                      <a:pt x="9" y="37"/>
                      <a:pt x="11" y="37"/>
                      <a:pt x="14" y="37"/>
                    </a:cubicBezTo>
                    <a:cubicBezTo>
                      <a:pt x="16" y="37"/>
                      <a:pt x="18" y="36"/>
                      <a:pt x="20" y="35"/>
                    </a:cubicBezTo>
                    <a:cubicBezTo>
                      <a:pt x="21" y="34"/>
                      <a:pt x="22" y="33"/>
                      <a:pt x="22" y="31"/>
                    </a:cubicBezTo>
                    <a:cubicBezTo>
                      <a:pt x="22" y="30"/>
                      <a:pt x="21" y="29"/>
                      <a:pt x="21" y="28"/>
                    </a:cubicBezTo>
                    <a:cubicBezTo>
                      <a:pt x="20" y="27"/>
                      <a:pt x="20" y="26"/>
                      <a:pt x="18" y="26"/>
                    </a:cubicBezTo>
                    <a:cubicBezTo>
                      <a:pt x="18" y="25"/>
                      <a:pt x="15" y="24"/>
                      <a:pt x="12" y="22"/>
                    </a:cubicBezTo>
                    <a:cubicBezTo>
                      <a:pt x="8" y="20"/>
                      <a:pt x="6" y="19"/>
                      <a:pt x="4" y="18"/>
                    </a:cubicBezTo>
                    <a:cubicBezTo>
                      <a:pt x="3" y="17"/>
                      <a:pt x="2" y="16"/>
                      <a:pt x="1" y="14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7"/>
                      <a:pt x="1" y="5"/>
                      <a:pt x="3" y="3"/>
                    </a:cubicBezTo>
                    <a:cubicBezTo>
                      <a:pt x="5" y="1"/>
                      <a:pt x="8" y="0"/>
                      <a:pt x="12" y="0"/>
                    </a:cubicBezTo>
                    <a:cubicBezTo>
                      <a:pt x="14" y="0"/>
                      <a:pt x="16" y="1"/>
                      <a:pt x="19" y="2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2" y="2"/>
                      <a:pt x="22" y="2"/>
                      <a:pt x="23" y="2"/>
                    </a:cubicBezTo>
                    <a:cubicBezTo>
                      <a:pt x="23" y="2"/>
                      <a:pt x="23" y="1"/>
                      <a:pt x="23" y="0"/>
                    </a:cubicBezTo>
                    <a:lnTo>
                      <a:pt x="2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7" name="Freeform 36">
                <a:extLst>
                  <a:ext uri="{FF2B5EF4-FFF2-40B4-BE49-F238E27FC236}">
                    <a16:creationId xmlns="" xmlns:a16="http://schemas.microsoft.com/office/drawing/2014/main" id="{F5E6E3A5-73B5-1E41-B727-F23271B8A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6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8" name="Freeform 37">
                <a:extLst>
                  <a:ext uri="{FF2B5EF4-FFF2-40B4-BE49-F238E27FC236}">
                    <a16:creationId xmlns="" xmlns:a16="http://schemas.microsoft.com/office/drawing/2014/main" id="{F97CD2E2-A565-EA49-86F6-74433A50C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9" name="Freeform 38">
                <a:extLst>
                  <a:ext uri="{FF2B5EF4-FFF2-40B4-BE49-F238E27FC236}">
                    <a16:creationId xmlns="" xmlns:a16="http://schemas.microsoft.com/office/drawing/2014/main" id="{0B07A2A8-0638-044B-8FE9-CA694582D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326"/>
                <a:ext cx="82" cy="71"/>
              </a:xfrm>
              <a:custGeom>
                <a:avLst/>
                <a:gdLst>
                  <a:gd name="T0" fmla="*/ 29 w 43"/>
                  <a:gd name="T1" fmla="*/ 0 h 37"/>
                  <a:gd name="T2" fmla="*/ 43 w 43"/>
                  <a:gd name="T3" fmla="*/ 0 h 37"/>
                  <a:gd name="T4" fmla="*/ 43 w 43"/>
                  <a:gd name="T5" fmla="*/ 1 h 37"/>
                  <a:gd name="T6" fmla="*/ 42 w 43"/>
                  <a:gd name="T7" fmla="*/ 1 h 37"/>
                  <a:gd name="T8" fmla="*/ 40 w 43"/>
                  <a:gd name="T9" fmla="*/ 2 h 37"/>
                  <a:gd name="T10" fmla="*/ 37 w 43"/>
                  <a:gd name="T11" fmla="*/ 3 h 37"/>
                  <a:gd name="T12" fmla="*/ 34 w 43"/>
                  <a:gd name="T13" fmla="*/ 7 h 37"/>
                  <a:gd name="T14" fmla="*/ 24 w 43"/>
                  <a:gd name="T15" fmla="*/ 21 h 37"/>
                  <a:gd name="T16" fmla="*/ 24 w 43"/>
                  <a:gd name="T17" fmla="*/ 31 h 37"/>
                  <a:gd name="T18" fmla="*/ 25 w 43"/>
                  <a:gd name="T19" fmla="*/ 35 h 37"/>
                  <a:gd name="T20" fmla="*/ 29 w 43"/>
                  <a:gd name="T21" fmla="*/ 36 h 37"/>
                  <a:gd name="T22" fmla="*/ 30 w 43"/>
                  <a:gd name="T23" fmla="*/ 36 h 37"/>
                  <a:gd name="T24" fmla="*/ 30 w 43"/>
                  <a:gd name="T25" fmla="*/ 37 h 37"/>
                  <a:gd name="T26" fmla="*/ 13 w 43"/>
                  <a:gd name="T27" fmla="*/ 37 h 37"/>
                  <a:gd name="T28" fmla="*/ 13 w 43"/>
                  <a:gd name="T29" fmla="*/ 36 h 37"/>
                  <a:gd name="T30" fmla="*/ 14 w 43"/>
                  <a:gd name="T31" fmla="*/ 36 h 37"/>
                  <a:gd name="T32" fmla="*/ 18 w 43"/>
                  <a:gd name="T33" fmla="*/ 35 h 37"/>
                  <a:gd name="T34" fmla="*/ 18 w 43"/>
                  <a:gd name="T35" fmla="*/ 31 h 37"/>
                  <a:gd name="T36" fmla="*/ 18 w 43"/>
                  <a:gd name="T37" fmla="*/ 22 h 37"/>
                  <a:gd name="T38" fmla="*/ 7 w 43"/>
                  <a:gd name="T39" fmla="*/ 6 h 37"/>
                  <a:gd name="T40" fmla="*/ 4 w 43"/>
                  <a:gd name="T41" fmla="*/ 3 h 37"/>
                  <a:gd name="T42" fmla="*/ 1 w 43"/>
                  <a:gd name="T43" fmla="*/ 1 h 37"/>
                  <a:gd name="T44" fmla="*/ 0 w 43"/>
                  <a:gd name="T45" fmla="*/ 1 h 37"/>
                  <a:gd name="T46" fmla="*/ 0 w 43"/>
                  <a:gd name="T47" fmla="*/ 0 h 37"/>
                  <a:gd name="T48" fmla="*/ 17 w 43"/>
                  <a:gd name="T49" fmla="*/ 0 h 37"/>
                  <a:gd name="T50" fmla="*/ 17 w 43"/>
                  <a:gd name="T51" fmla="*/ 1 h 37"/>
                  <a:gd name="T52" fmla="*/ 16 w 43"/>
                  <a:gd name="T53" fmla="*/ 1 h 37"/>
                  <a:gd name="T54" fmla="*/ 14 w 43"/>
                  <a:gd name="T55" fmla="*/ 2 h 37"/>
                  <a:gd name="T56" fmla="*/ 13 w 43"/>
                  <a:gd name="T57" fmla="*/ 3 h 37"/>
                  <a:gd name="T58" fmla="*/ 14 w 43"/>
                  <a:gd name="T59" fmla="*/ 7 h 37"/>
                  <a:gd name="T60" fmla="*/ 23 w 43"/>
                  <a:gd name="T61" fmla="*/ 19 h 37"/>
                  <a:gd name="T62" fmla="*/ 31 w 43"/>
                  <a:gd name="T63" fmla="*/ 8 h 37"/>
                  <a:gd name="T64" fmla="*/ 33 w 43"/>
                  <a:gd name="T65" fmla="*/ 4 h 37"/>
                  <a:gd name="T66" fmla="*/ 32 w 43"/>
                  <a:gd name="T67" fmla="*/ 2 h 37"/>
                  <a:gd name="T68" fmla="*/ 31 w 43"/>
                  <a:gd name="T69" fmla="*/ 1 h 37"/>
                  <a:gd name="T70" fmla="*/ 29 w 43"/>
                  <a:gd name="T71" fmla="*/ 1 h 37"/>
                  <a:gd name="T72" fmla="*/ 29 w 43"/>
                  <a:gd name="T7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3" h="37">
                    <a:moveTo>
                      <a:pt x="29" y="0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1" y="1"/>
                      <a:pt x="40" y="2"/>
                    </a:cubicBezTo>
                    <a:cubicBezTo>
                      <a:pt x="39" y="2"/>
                      <a:pt x="38" y="3"/>
                      <a:pt x="37" y="3"/>
                    </a:cubicBezTo>
                    <a:cubicBezTo>
                      <a:pt x="36" y="4"/>
                      <a:pt x="35" y="6"/>
                      <a:pt x="34" y="7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3"/>
                      <a:pt x="24" y="35"/>
                      <a:pt x="25" y="35"/>
                    </a:cubicBezTo>
                    <a:cubicBezTo>
                      <a:pt x="26" y="36"/>
                      <a:pt x="27" y="36"/>
                      <a:pt x="29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6"/>
                      <a:pt x="17" y="36"/>
                      <a:pt x="18" y="35"/>
                    </a:cubicBezTo>
                    <a:cubicBezTo>
                      <a:pt x="18" y="34"/>
                      <a:pt x="18" y="33"/>
                      <a:pt x="18" y="3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5"/>
                      <a:pt x="5" y="3"/>
                      <a:pt x="4" y="3"/>
                    </a:cubicBezTo>
                    <a:cubicBezTo>
                      <a:pt x="4" y="3"/>
                      <a:pt x="3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5" y="1"/>
                      <a:pt x="14" y="2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3" y="4"/>
                      <a:pt x="13" y="5"/>
                      <a:pt x="14" y="7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2" y="6"/>
                      <a:pt x="33" y="5"/>
                      <a:pt x="33" y="4"/>
                    </a:cubicBezTo>
                    <a:cubicBezTo>
                      <a:pt x="33" y="3"/>
                      <a:pt x="33" y="3"/>
                      <a:pt x="32" y="2"/>
                    </a:cubicBezTo>
                    <a:cubicBezTo>
                      <a:pt x="32" y="2"/>
                      <a:pt x="32" y="2"/>
                      <a:pt x="31" y="1"/>
                    </a:cubicBezTo>
                    <a:cubicBezTo>
                      <a:pt x="31" y="1"/>
                      <a:pt x="30" y="1"/>
                      <a:pt x="29" y="1"/>
                    </a:cubicBezTo>
                    <a:lnTo>
                      <a:pt x="2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0" name="Freeform 39">
                <a:extLst>
                  <a:ext uri="{FF2B5EF4-FFF2-40B4-BE49-F238E27FC236}">
                    <a16:creationId xmlns="" xmlns:a16="http://schemas.microsoft.com/office/drawing/2014/main" id="{07F291A6-512A-CB4D-90B4-AA9BA0FF3B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0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4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4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0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3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1" name="Freeform 40">
                <a:extLst>
                  <a:ext uri="{FF2B5EF4-FFF2-40B4-BE49-F238E27FC236}">
                    <a16:creationId xmlns="" xmlns:a16="http://schemas.microsoft.com/office/drawing/2014/main" id="{DD39AC5E-FF30-7941-A502-D68BD703C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326"/>
                <a:ext cx="59" cy="71"/>
              </a:xfrm>
              <a:custGeom>
                <a:avLst/>
                <a:gdLst>
                  <a:gd name="T0" fmla="*/ 12 w 31"/>
                  <a:gd name="T1" fmla="*/ 2 h 37"/>
                  <a:gd name="T2" fmla="*/ 12 w 31"/>
                  <a:gd name="T3" fmla="*/ 17 h 37"/>
                  <a:gd name="T4" fmla="*/ 19 w 31"/>
                  <a:gd name="T5" fmla="*/ 17 h 37"/>
                  <a:gd name="T6" fmla="*/ 23 w 31"/>
                  <a:gd name="T7" fmla="*/ 16 h 37"/>
                  <a:gd name="T8" fmla="*/ 25 w 31"/>
                  <a:gd name="T9" fmla="*/ 12 h 37"/>
                  <a:gd name="T10" fmla="*/ 26 w 31"/>
                  <a:gd name="T11" fmla="*/ 12 h 37"/>
                  <a:gd name="T12" fmla="*/ 26 w 31"/>
                  <a:gd name="T13" fmla="*/ 24 h 37"/>
                  <a:gd name="T14" fmla="*/ 25 w 31"/>
                  <a:gd name="T15" fmla="*/ 24 h 37"/>
                  <a:gd name="T16" fmla="*/ 24 w 31"/>
                  <a:gd name="T17" fmla="*/ 21 h 37"/>
                  <a:gd name="T18" fmla="*/ 22 w 31"/>
                  <a:gd name="T19" fmla="*/ 20 h 37"/>
                  <a:gd name="T20" fmla="*/ 19 w 31"/>
                  <a:gd name="T21" fmla="*/ 19 h 37"/>
                  <a:gd name="T22" fmla="*/ 12 w 31"/>
                  <a:gd name="T23" fmla="*/ 19 h 37"/>
                  <a:gd name="T24" fmla="*/ 12 w 31"/>
                  <a:gd name="T25" fmla="*/ 31 h 37"/>
                  <a:gd name="T26" fmla="*/ 12 w 31"/>
                  <a:gd name="T27" fmla="*/ 34 h 37"/>
                  <a:gd name="T28" fmla="*/ 13 w 31"/>
                  <a:gd name="T29" fmla="*/ 36 h 37"/>
                  <a:gd name="T30" fmla="*/ 16 w 31"/>
                  <a:gd name="T31" fmla="*/ 36 h 37"/>
                  <a:gd name="T32" fmla="*/ 18 w 31"/>
                  <a:gd name="T33" fmla="*/ 36 h 37"/>
                  <a:gd name="T34" fmla="*/ 18 w 31"/>
                  <a:gd name="T35" fmla="*/ 37 h 37"/>
                  <a:gd name="T36" fmla="*/ 0 w 31"/>
                  <a:gd name="T37" fmla="*/ 37 h 37"/>
                  <a:gd name="T38" fmla="*/ 0 w 31"/>
                  <a:gd name="T39" fmla="*/ 36 h 37"/>
                  <a:gd name="T40" fmla="*/ 1 w 31"/>
                  <a:gd name="T41" fmla="*/ 36 h 37"/>
                  <a:gd name="T42" fmla="*/ 5 w 31"/>
                  <a:gd name="T43" fmla="*/ 35 h 37"/>
                  <a:gd name="T44" fmla="*/ 6 w 31"/>
                  <a:gd name="T45" fmla="*/ 31 h 37"/>
                  <a:gd name="T46" fmla="*/ 6 w 31"/>
                  <a:gd name="T47" fmla="*/ 7 h 37"/>
                  <a:gd name="T48" fmla="*/ 5 w 31"/>
                  <a:gd name="T49" fmla="*/ 3 h 37"/>
                  <a:gd name="T50" fmla="*/ 4 w 31"/>
                  <a:gd name="T51" fmla="*/ 2 h 37"/>
                  <a:gd name="T52" fmla="*/ 1 w 31"/>
                  <a:gd name="T53" fmla="*/ 1 h 37"/>
                  <a:gd name="T54" fmla="*/ 0 w 31"/>
                  <a:gd name="T55" fmla="*/ 1 h 37"/>
                  <a:gd name="T56" fmla="*/ 0 w 31"/>
                  <a:gd name="T57" fmla="*/ 0 h 37"/>
                  <a:gd name="T58" fmla="*/ 31 w 31"/>
                  <a:gd name="T59" fmla="*/ 0 h 37"/>
                  <a:gd name="T60" fmla="*/ 31 w 31"/>
                  <a:gd name="T61" fmla="*/ 8 h 37"/>
                  <a:gd name="T62" fmla="*/ 30 w 31"/>
                  <a:gd name="T63" fmla="*/ 8 h 37"/>
                  <a:gd name="T64" fmla="*/ 28 w 31"/>
                  <a:gd name="T65" fmla="*/ 4 h 37"/>
                  <a:gd name="T66" fmla="*/ 26 w 31"/>
                  <a:gd name="T67" fmla="*/ 3 h 37"/>
                  <a:gd name="T68" fmla="*/ 21 w 31"/>
                  <a:gd name="T69" fmla="*/ 2 h 37"/>
                  <a:gd name="T70" fmla="*/ 12 w 31"/>
                  <a:gd name="T71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1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1" y="17"/>
                      <a:pt x="22" y="16"/>
                      <a:pt x="23" y="16"/>
                    </a:cubicBezTo>
                    <a:cubicBezTo>
                      <a:pt x="24" y="15"/>
                      <a:pt x="24" y="14"/>
                      <a:pt x="25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3"/>
                      <a:pt x="24" y="22"/>
                      <a:pt x="24" y="21"/>
                    </a:cubicBezTo>
                    <a:cubicBezTo>
                      <a:pt x="24" y="20"/>
                      <a:pt x="23" y="20"/>
                      <a:pt x="22" y="20"/>
                    </a:cubicBezTo>
                    <a:cubicBezTo>
                      <a:pt x="22" y="19"/>
                      <a:pt x="21" y="19"/>
                      <a:pt x="19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5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9" y="6"/>
                      <a:pt x="29" y="5"/>
                      <a:pt x="28" y="4"/>
                    </a:cubicBezTo>
                    <a:cubicBezTo>
                      <a:pt x="27" y="4"/>
                      <a:pt x="27" y="3"/>
                      <a:pt x="26" y="3"/>
                    </a:cubicBezTo>
                    <a:cubicBezTo>
                      <a:pt x="25" y="2"/>
                      <a:pt x="23" y="2"/>
                      <a:pt x="21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2" name="Freeform 41">
                <a:extLst>
                  <a:ext uri="{FF2B5EF4-FFF2-40B4-BE49-F238E27FC236}">
                    <a16:creationId xmlns="" xmlns:a16="http://schemas.microsoft.com/office/drawing/2014/main" id="{665491AC-7AFD-A641-9993-570298D1BF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45" y="2326"/>
                <a:ext cx="59" cy="71"/>
              </a:xfrm>
              <a:custGeom>
                <a:avLst/>
                <a:gdLst>
                  <a:gd name="T0" fmla="*/ 11 w 31"/>
                  <a:gd name="T1" fmla="*/ 20 h 37"/>
                  <a:gd name="T2" fmla="*/ 11 w 31"/>
                  <a:gd name="T3" fmla="*/ 31 h 37"/>
                  <a:gd name="T4" fmla="*/ 12 w 31"/>
                  <a:gd name="T5" fmla="*/ 35 h 37"/>
                  <a:gd name="T6" fmla="*/ 16 w 31"/>
                  <a:gd name="T7" fmla="*/ 36 h 37"/>
                  <a:gd name="T8" fmla="*/ 17 w 31"/>
                  <a:gd name="T9" fmla="*/ 36 h 37"/>
                  <a:gd name="T10" fmla="*/ 17 w 31"/>
                  <a:gd name="T11" fmla="*/ 37 h 37"/>
                  <a:gd name="T12" fmla="*/ 0 w 31"/>
                  <a:gd name="T13" fmla="*/ 37 h 37"/>
                  <a:gd name="T14" fmla="*/ 0 w 31"/>
                  <a:gd name="T15" fmla="*/ 36 h 37"/>
                  <a:gd name="T16" fmla="*/ 1 w 31"/>
                  <a:gd name="T17" fmla="*/ 36 h 37"/>
                  <a:gd name="T18" fmla="*/ 5 w 31"/>
                  <a:gd name="T19" fmla="*/ 35 h 37"/>
                  <a:gd name="T20" fmla="*/ 6 w 31"/>
                  <a:gd name="T21" fmla="*/ 31 h 37"/>
                  <a:gd name="T22" fmla="*/ 6 w 31"/>
                  <a:gd name="T23" fmla="*/ 7 h 37"/>
                  <a:gd name="T24" fmla="*/ 5 w 31"/>
                  <a:gd name="T25" fmla="*/ 2 h 37"/>
                  <a:gd name="T26" fmla="*/ 1 w 31"/>
                  <a:gd name="T27" fmla="*/ 1 h 37"/>
                  <a:gd name="T28" fmla="*/ 0 w 31"/>
                  <a:gd name="T29" fmla="*/ 1 h 37"/>
                  <a:gd name="T30" fmla="*/ 0 w 31"/>
                  <a:gd name="T31" fmla="*/ 0 h 37"/>
                  <a:gd name="T32" fmla="*/ 15 w 31"/>
                  <a:gd name="T33" fmla="*/ 0 h 37"/>
                  <a:gd name="T34" fmla="*/ 24 w 31"/>
                  <a:gd name="T35" fmla="*/ 1 h 37"/>
                  <a:gd name="T36" fmla="*/ 29 w 31"/>
                  <a:gd name="T37" fmla="*/ 5 h 37"/>
                  <a:gd name="T38" fmla="*/ 31 w 31"/>
                  <a:gd name="T39" fmla="*/ 10 h 37"/>
                  <a:gd name="T40" fmla="*/ 28 w 31"/>
                  <a:gd name="T41" fmla="*/ 18 h 37"/>
                  <a:gd name="T42" fmla="*/ 18 w 31"/>
                  <a:gd name="T43" fmla="*/ 21 h 37"/>
                  <a:gd name="T44" fmla="*/ 15 w 31"/>
                  <a:gd name="T45" fmla="*/ 20 h 37"/>
                  <a:gd name="T46" fmla="*/ 11 w 31"/>
                  <a:gd name="T47" fmla="*/ 20 h 37"/>
                  <a:gd name="T48" fmla="*/ 11 w 31"/>
                  <a:gd name="T49" fmla="*/ 18 h 37"/>
                  <a:gd name="T50" fmla="*/ 14 w 31"/>
                  <a:gd name="T51" fmla="*/ 19 h 37"/>
                  <a:gd name="T52" fmla="*/ 16 w 31"/>
                  <a:gd name="T53" fmla="*/ 19 h 37"/>
                  <a:gd name="T54" fmla="*/ 22 w 31"/>
                  <a:gd name="T55" fmla="*/ 17 h 37"/>
                  <a:gd name="T56" fmla="*/ 24 w 31"/>
                  <a:gd name="T57" fmla="*/ 11 h 37"/>
                  <a:gd name="T58" fmla="*/ 23 w 31"/>
                  <a:gd name="T59" fmla="*/ 6 h 37"/>
                  <a:gd name="T60" fmla="*/ 20 w 31"/>
                  <a:gd name="T61" fmla="*/ 3 h 37"/>
                  <a:gd name="T62" fmla="*/ 15 w 31"/>
                  <a:gd name="T63" fmla="*/ 2 h 37"/>
                  <a:gd name="T64" fmla="*/ 11 w 31"/>
                  <a:gd name="T65" fmla="*/ 3 h 37"/>
                  <a:gd name="T66" fmla="*/ 11 w 31"/>
                  <a:gd name="T67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" h="37">
                    <a:moveTo>
                      <a:pt x="11" y="20"/>
                    </a:move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2" y="35"/>
                      <a:pt x="12" y="35"/>
                    </a:cubicBezTo>
                    <a:cubicBezTo>
                      <a:pt x="13" y="36"/>
                      <a:pt x="14" y="36"/>
                      <a:pt x="16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9" y="0"/>
                      <a:pt x="21" y="0"/>
                      <a:pt x="24" y="1"/>
                    </a:cubicBezTo>
                    <a:cubicBezTo>
                      <a:pt x="26" y="2"/>
                      <a:pt x="27" y="3"/>
                      <a:pt x="29" y="5"/>
                    </a:cubicBezTo>
                    <a:cubicBezTo>
                      <a:pt x="30" y="6"/>
                      <a:pt x="31" y="8"/>
                      <a:pt x="31" y="10"/>
                    </a:cubicBezTo>
                    <a:cubicBezTo>
                      <a:pt x="31" y="13"/>
                      <a:pt x="30" y="16"/>
                      <a:pt x="28" y="18"/>
                    </a:cubicBezTo>
                    <a:cubicBezTo>
                      <a:pt x="26" y="20"/>
                      <a:pt x="22" y="21"/>
                      <a:pt x="18" y="21"/>
                    </a:cubicBezTo>
                    <a:cubicBezTo>
                      <a:pt x="17" y="21"/>
                      <a:pt x="16" y="21"/>
                      <a:pt x="15" y="20"/>
                    </a:cubicBezTo>
                    <a:cubicBezTo>
                      <a:pt x="14" y="20"/>
                      <a:pt x="13" y="20"/>
                      <a:pt x="11" y="20"/>
                    </a:cubicBezTo>
                    <a:close/>
                    <a:moveTo>
                      <a:pt x="11" y="18"/>
                    </a:moveTo>
                    <a:cubicBezTo>
                      <a:pt x="13" y="18"/>
                      <a:pt x="13" y="19"/>
                      <a:pt x="14" y="19"/>
                    </a:cubicBezTo>
                    <a:cubicBezTo>
                      <a:pt x="15" y="19"/>
                      <a:pt x="16" y="19"/>
                      <a:pt x="16" y="19"/>
                    </a:cubicBezTo>
                    <a:cubicBezTo>
                      <a:pt x="19" y="19"/>
                      <a:pt x="20" y="18"/>
                      <a:pt x="22" y="17"/>
                    </a:cubicBezTo>
                    <a:cubicBezTo>
                      <a:pt x="23" y="15"/>
                      <a:pt x="24" y="13"/>
                      <a:pt x="24" y="11"/>
                    </a:cubicBezTo>
                    <a:cubicBezTo>
                      <a:pt x="24" y="9"/>
                      <a:pt x="24" y="8"/>
                      <a:pt x="23" y="6"/>
                    </a:cubicBezTo>
                    <a:cubicBezTo>
                      <a:pt x="22" y="5"/>
                      <a:pt x="21" y="4"/>
                      <a:pt x="20" y="3"/>
                    </a:cubicBezTo>
                    <a:cubicBezTo>
                      <a:pt x="19" y="3"/>
                      <a:pt x="17" y="2"/>
                      <a:pt x="15" y="2"/>
                    </a:cubicBezTo>
                    <a:cubicBezTo>
                      <a:pt x="14" y="2"/>
                      <a:pt x="13" y="2"/>
                      <a:pt x="11" y="3"/>
                    </a:cubicBezTo>
                    <a:lnTo>
                      <a:pt x="11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3" name="Freeform 42">
                <a:extLst>
                  <a:ext uri="{FF2B5EF4-FFF2-40B4-BE49-F238E27FC236}">
                    <a16:creationId xmlns="" xmlns:a16="http://schemas.microsoft.com/office/drawing/2014/main" id="{682250B1-DE83-4B4C-92E1-ED66D6180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326"/>
                <a:ext cx="67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4" y="19"/>
                      <a:pt x="22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2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5" y="35"/>
                      <a:pt x="5" y="35"/>
                      <a:pt x="5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4" name="Freeform 43">
                <a:extLst>
                  <a:ext uri="{FF2B5EF4-FFF2-40B4-BE49-F238E27FC236}">
                    <a16:creationId xmlns="" xmlns:a16="http://schemas.microsoft.com/office/drawing/2014/main" id="{90C0FAD2-E7BF-824C-BE24-87B808D01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5" name="Freeform 44">
                <a:extLst>
                  <a:ext uri="{FF2B5EF4-FFF2-40B4-BE49-F238E27FC236}">
                    <a16:creationId xmlns="" xmlns:a16="http://schemas.microsoft.com/office/drawing/2014/main" id="{6D7E4C19-8FD2-1D41-9830-BDBA62B99E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51" y="2326"/>
                <a:ext cx="79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5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2 w 41"/>
                  <a:gd name="T69" fmla="*/ 16 h 37"/>
                  <a:gd name="T70" fmla="*/ 25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1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4" y="18"/>
                    </a:cubicBezTo>
                    <a:cubicBezTo>
                      <a:pt x="18" y="18"/>
                      <a:pt x="20" y="17"/>
                      <a:pt x="22" y="16"/>
                    </a:cubicBezTo>
                    <a:cubicBezTo>
                      <a:pt x="24" y="14"/>
                      <a:pt x="25" y="12"/>
                      <a:pt x="25" y="10"/>
                    </a:cubicBezTo>
                    <a:cubicBezTo>
                      <a:pt x="25" y="8"/>
                      <a:pt x="25" y="6"/>
                      <a:pt x="23" y="4"/>
                    </a:cubicBezTo>
                    <a:cubicBezTo>
                      <a:pt x="21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6" name="Freeform 45">
                <a:extLst>
                  <a:ext uri="{FF2B5EF4-FFF2-40B4-BE49-F238E27FC236}">
                    <a16:creationId xmlns="" xmlns:a16="http://schemas.microsoft.com/office/drawing/2014/main" id="{F50EC3C1-3657-EB42-BBF9-8DD99BF3E6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32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5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5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1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4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7" name="Freeform 46">
                <a:extLst>
                  <a:ext uri="{FF2B5EF4-FFF2-40B4-BE49-F238E27FC236}">
                    <a16:creationId xmlns="" xmlns:a16="http://schemas.microsoft.com/office/drawing/2014/main" id="{997DFEA9-CD92-8E48-B3AA-A70F82ED7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326"/>
                <a:ext cx="68" cy="71"/>
              </a:xfrm>
              <a:custGeom>
                <a:avLst/>
                <a:gdLst>
                  <a:gd name="T0" fmla="*/ 35 w 36"/>
                  <a:gd name="T1" fmla="*/ 27 h 37"/>
                  <a:gd name="T2" fmla="*/ 36 w 36"/>
                  <a:gd name="T3" fmla="*/ 27 h 37"/>
                  <a:gd name="T4" fmla="*/ 32 w 36"/>
                  <a:gd name="T5" fmla="*/ 37 h 37"/>
                  <a:gd name="T6" fmla="*/ 0 w 36"/>
                  <a:gd name="T7" fmla="*/ 37 h 37"/>
                  <a:gd name="T8" fmla="*/ 0 w 36"/>
                  <a:gd name="T9" fmla="*/ 36 h 37"/>
                  <a:gd name="T10" fmla="*/ 2 w 36"/>
                  <a:gd name="T11" fmla="*/ 36 h 37"/>
                  <a:gd name="T12" fmla="*/ 6 w 36"/>
                  <a:gd name="T13" fmla="*/ 35 h 37"/>
                  <a:gd name="T14" fmla="*/ 6 w 36"/>
                  <a:gd name="T15" fmla="*/ 31 h 37"/>
                  <a:gd name="T16" fmla="*/ 6 w 36"/>
                  <a:gd name="T17" fmla="*/ 7 h 37"/>
                  <a:gd name="T18" fmla="*/ 5 w 36"/>
                  <a:gd name="T19" fmla="*/ 2 h 37"/>
                  <a:gd name="T20" fmla="*/ 2 w 36"/>
                  <a:gd name="T21" fmla="*/ 1 h 37"/>
                  <a:gd name="T22" fmla="*/ 0 w 36"/>
                  <a:gd name="T23" fmla="*/ 1 h 37"/>
                  <a:gd name="T24" fmla="*/ 0 w 36"/>
                  <a:gd name="T25" fmla="*/ 0 h 37"/>
                  <a:gd name="T26" fmla="*/ 19 w 36"/>
                  <a:gd name="T27" fmla="*/ 0 h 37"/>
                  <a:gd name="T28" fmla="*/ 19 w 36"/>
                  <a:gd name="T29" fmla="*/ 1 h 37"/>
                  <a:gd name="T30" fmla="*/ 14 w 36"/>
                  <a:gd name="T31" fmla="*/ 2 h 37"/>
                  <a:gd name="T32" fmla="*/ 13 w 36"/>
                  <a:gd name="T33" fmla="*/ 3 h 37"/>
                  <a:gd name="T34" fmla="*/ 12 w 36"/>
                  <a:gd name="T35" fmla="*/ 7 h 37"/>
                  <a:gd name="T36" fmla="*/ 12 w 36"/>
                  <a:gd name="T37" fmla="*/ 31 h 37"/>
                  <a:gd name="T38" fmla="*/ 13 w 36"/>
                  <a:gd name="T39" fmla="*/ 34 h 37"/>
                  <a:gd name="T40" fmla="*/ 14 w 36"/>
                  <a:gd name="T41" fmla="*/ 35 h 37"/>
                  <a:gd name="T42" fmla="*/ 18 w 36"/>
                  <a:gd name="T43" fmla="*/ 35 h 37"/>
                  <a:gd name="T44" fmla="*/ 21 w 36"/>
                  <a:gd name="T45" fmla="*/ 35 h 37"/>
                  <a:gd name="T46" fmla="*/ 28 w 36"/>
                  <a:gd name="T47" fmla="*/ 34 h 37"/>
                  <a:gd name="T48" fmla="*/ 32 w 36"/>
                  <a:gd name="T49" fmla="*/ 32 h 37"/>
                  <a:gd name="T50" fmla="*/ 35 w 36"/>
                  <a:gd name="T51" fmla="*/ 2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5" y="27"/>
                    </a:moveTo>
                    <a:cubicBezTo>
                      <a:pt x="36" y="27"/>
                      <a:pt x="36" y="27"/>
                      <a:pt x="36" y="2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7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2"/>
                      <a:pt x="12" y="33"/>
                      <a:pt x="13" y="34"/>
                    </a:cubicBezTo>
                    <a:cubicBezTo>
                      <a:pt x="13" y="34"/>
                      <a:pt x="13" y="35"/>
                      <a:pt x="14" y="35"/>
                    </a:cubicBezTo>
                    <a:cubicBezTo>
                      <a:pt x="14" y="35"/>
                      <a:pt x="16" y="35"/>
                      <a:pt x="18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5" y="35"/>
                      <a:pt x="27" y="35"/>
                      <a:pt x="28" y="34"/>
                    </a:cubicBezTo>
                    <a:cubicBezTo>
                      <a:pt x="29" y="34"/>
                      <a:pt x="30" y="33"/>
                      <a:pt x="32" y="32"/>
                    </a:cubicBezTo>
                    <a:cubicBezTo>
                      <a:pt x="33" y="31"/>
                      <a:pt x="34" y="29"/>
                      <a:pt x="35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8" name="Freeform 47">
                <a:extLst>
                  <a:ext uri="{FF2B5EF4-FFF2-40B4-BE49-F238E27FC236}">
                    <a16:creationId xmlns="" xmlns:a16="http://schemas.microsoft.com/office/drawing/2014/main" id="{A96AB466-A713-274A-8464-D2610F54B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326"/>
                <a:ext cx="67" cy="71"/>
              </a:xfrm>
              <a:custGeom>
                <a:avLst/>
                <a:gdLst>
                  <a:gd name="T0" fmla="*/ 11 w 35"/>
                  <a:gd name="T1" fmla="*/ 2 h 37"/>
                  <a:gd name="T2" fmla="*/ 11 w 35"/>
                  <a:gd name="T3" fmla="*/ 17 h 37"/>
                  <a:gd name="T4" fmla="*/ 20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0 w 35"/>
                  <a:gd name="T21" fmla="*/ 19 h 37"/>
                  <a:gd name="T22" fmla="*/ 11 w 35"/>
                  <a:gd name="T23" fmla="*/ 19 h 37"/>
                  <a:gd name="T24" fmla="*/ 11 w 35"/>
                  <a:gd name="T25" fmla="*/ 31 h 37"/>
                  <a:gd name="T26" fmla="*/ 12 w 35"/>
                  <a:gd name="T27" fmla="*/ 34 h 37"/>
                  <a:gd name="T28" fmla="*/ 12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1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1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1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1" y="2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6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4"/>
                      <a:pt x="12" y="34"/>
                    </a:cubicBezTo>
                    <a:cubicBezTo>
                      <a:pt x="12" y="34"/>
                      <a:pt x="12" y="35"/>
                      <a:pt x="12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2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4" y="35"/>
                      <a:pt x="5" y="35"/>
                      <a:pt x="5" y="34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9" name="Freeform 48">
                <a:extLst>
                  <a:ext uri="{FF2B5EF4-FFF2-40B4-BE49-F238E27FC236}">
                    <a16:creationId xmlns="" xmlns:a16="http://schemas.microsoft.com/office/drawing/2014/main" id="{D9F1604F-D96E-D245-9ECC-42A1F28FE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9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7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30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39" y="2"/>
                      <a:pt x="39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8" y="29"/>
                      <a:pt x="37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8" y="38"/>
                      <a:pt x="14" y="37"/>
                      <a:pt x="12" y="36"/>
                    </a:cubicBezTo>
                    <a:cubicBezTo>
                      <a:pt x="10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5" y="33"/>
                      <a:pt x="16" y="34"/>
                      <a:pt x="17" y="35"/>
                    </a:cubicBezTo>
                    <a:cubicBezTo>
                      <a:pt x="19" y="35"/>
                      <a:pt x="20" y="36"/>
                      <a:pt x="22" y="36"/>
                    </a:cubicBezTo>
                    <a:cubicBezTo>
                      <a:pt x="25" y="36"/>
                      <a:pt x="28" y="35"/>
                      <a:pt x="30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4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90" name="Freeform 49">
                <a:extLst>
                  <a:ext uri="{FF2B5EF4-FFF2-40B4-BE49-F238E27FC236}">
                    <a16:creationId xmlns="" xmlns:a16="http://schemas.microsoft.com/office/drawing/2014/main" id="{2723F882-54AD-A24F-BB61-CA2B6E413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326"/>
                <a:ext cx="101" cy="71"/>
              </a:xfrm>
              <a:custGeom>
                <a:avLst/>
                <a:gdLst>
                  <a:gd name="T0" fmla="*/ 24 w 53"/>
                  <a:gd name="T1" fmla="*/ 37 h 37"/>
                  <a:gd name="T2" fmla="*/ 8 w 53"/>
                  <a:gd name="T3" fmla="*/ 6 h 37"/>
                  <a:gd name="T4" fmla="*/ 8 w 53"/>
                  <a:gd name="T5" fmla="*/ 31 h 37"/>
                  <a:gd name="T6" fmla="*/ 9 w 53"/>
                  <a:gd name="T7" fmla="*/ 35 h 37"/>
                  <a:gd name="T8" fmla="*/ 13 w 53"/>
                  <a:gd name="T9" fmla="*/ 36 h 37"/>
                  <a:gd name="T10" fmla="*/ 14 w 53"/>
                  <a:gd name="T11" fmla="*/ 36 h 37"/>
                  <a:gd name="T12" fmla="*/ 14 w 53"/>
                  <a:gd name="T13" fmla="*/ 37 h 37"/>
                  <a:gd name="T14" fmla="*/ 0 w 53"/>
                  <a:gd name="T15" fmla="*/ 37 h 37"/>
                  <a:gd name="T16" fmla="*/ 0 w 53"/>
                  <a:gd name="T17" fmla="*/ 36 h 37"/>
                  <a:gd name="T18" fmla="*/ 1 w 53"/>
                  <a:gd name="T19" fmla="*/ 36 h 37"/>
                  <a:gd name="T20" fmla="*/ 5 w 53"/>
                  <a:gd name="T21" fmla="*/ 35 h 37"/>
                  <a:gd name="T22" fmla="*/ 6 w 53"/>
                  <a:gd name="T23" fmla="*/ 31 h 37"/>
                  <a:gd name="T24" fmla="*/ 6 w 53"/>
                  <a:gd name="T25" fmla="*/ 6 h 37"/>
                  <a:gd name="T26" fmla="*/ 5 w 53"/>
                  <a:gd name="T27" fmla="*/ 3 h 37"/>
                  <a:gd name="T28" fmla="*/ 3 w 53"/>
                  <a:gd name="T29" fmla="*/ 2 h 37"/>
                  <a:gd name="T30" fmla="*/ 0 w 53"/>
                  <a:gd name="T31" fmla="*/ 1 h 37"/>
                  <a:gd name="T32" fmla="*/ 0 w 53"/>
                  <a:gd name="T33" fmla="*/ 0 h 37"/>
                  <a:gd name="T34" fmla="*/ 12 w 53"/>
                  <a:gd name="T35" fmla="*/ 0 h 37"/>
                  <a:gd name="T36" fmla="*/ 26 w 53"/>
                  <a:gd name="T37" fmla="*/ 29 h 37"/>
                  <a:gd name="T38" fmla="*/ 41 w 53"/>
                  <a:gd name="T39" fmla="*/ 0 h 37"/>
                  <a:gd name="T40" fmla="*/ 53 w 53"/>
                  <a:gd name="T41" fmla="*/ 0 h 37"/>
                  <a:gd name="T42" fmla="*/ 53 w 53"/>
                  <a:gd name="T43" fmla="*/ 1 h 37"/>
                  <a:gd name="T44" fmla="*/ 51 w 53"/>
                  <a:gd name="T45" fmla="*/ 1 h 37"/>
                  <a:gd name="T46" fmla="*/ 48 w 53"/>
                  <a:gd name="T47" fmla="*/ 2 h 37"/>
                  <a:gd name="T48" fmla="*/ 47 w 53"/>
                  <a:gd name="T49" fmla="*/ 6 h 37"/>
                  <a:gd name="T50" fmla="*/ 47 w 53"/>
                  <a:gd name="T51" fmla="*/ 31 h 37"/>
                  <a:gd name="T52" fmla="*/ 48 w 53"/>
                  <a:gd name="T53" fmla="*/ 35 h 37"/>
                  <a:gd name="T54" fmla="*/ 51 w 53"/>
                  <a:gd name="T55" fmla="*/ 36 h 37"/>
                  <a:gd name="T56" fmla="*/ 53 w 53"/>
                  <a:gd name="T57" fmla="*/ 36 h 37"/>
                  <a:gd name="T58" fmla="*/ 53 w 53"/>
                  <a:gd name="T59" fmla="*/ 37 h 37"/>
                  <a:gd name="T60" fmla="*/ 35 w 53"/>
                  <a:gd name="T61" fmla="*/ 37 h 37"/>
                  <a:gd name="T62" fmla="*/ 35 w 53"/>
                  <a:gd name="T63" fmla="*/ 36 h 37"/>
                  <a:gd name="T64" fmla="*/ 37 w 53"/>
                  <a:gd name="T65" fmla="*/ 36 h 37"/>
                  <a:gd name="T66" fmla="*/ 40 w 53"/>
                  <a:gd name="T67" fmla="*/ 35 h 37"/>
                  <a:gd name="T68" fmla="*/ 41 w 53"/>
                  <a:gd name="T69" fmla="*/ 31 h 37"/>
                  <a:gd name="T70" fmla="*/ 41 w 53"/>
                  <a:gd name="T71" fmla="*/ 6 h 37"/>
                  <a:gd name="T72" fmla="*/ 25 w 53"/>
                  <a:gd name="T73" fmla="*/ 37 h 37"/>
                  <a:gd name="T74" fmla="*/ 24 w 53"/>
                  <a:gd name="T75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3" h="37">
                    <a:moveTo>
                      <a:pt x="24" y="37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33"/>
                      <a:pt x="9" y="35"/>
                      <a:pt x="9" y="35"/>
                    </a:cubicBezTo>
                    <a:cubicBezTo>
                      <a:pt x="10" y="36"/>
                      <a:pt x="11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0" y="1"/>
                      <a:pt x="48" y="2"/>
                      <a:pt x="48" y="2"/>
                    </a:cubicBezTo>
                    <a:cubicBezTo>
                      <a:pt x="47" y="3"/>
                      <a:pt x="47" y="4"/>
                      <a:pt x="47" y="6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3"/>
                      <a:pt x="47" y="35"/>
                      <a:pt x="48" y="35"/>
                    </a:cubicBezTo>
                    <a:cubicBezTo>
                      <a:pt x="49" y="36"/>
                      <a:pt x="50" y="36"/>
                      <a:pt x="51" y="36"/>
                    </a:cubicBezTo>
                    <a:cubicBezTo>
                      <a:pt x="53" y="36"/>
                      <a:pt x="53" y="36"/>
                      <a:pt x="53" y="36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8" y="36"/>
                      <a:pt x="40" y="36"/>
                      <a:pt x="40" y="35"/>
                    </a:cubicBezTo>
                    <a:cubicBezTo>
                      <a:pt x="41" y="34"/>
                      <a:pt x="41" y="33"/>
                      <a:pt x="41" y="31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25" y="37"/>
                      <a:pt x="25" y="37"/>
                      <a:pt x="25" y="37"/>
                    </a:cubicBezTo>
                    <a:lnTo>
                      <a:pt x="24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  <p:grpSp>
          <p:nvGrpSpPr>
            <p:cNvPr id="123" name="Group 67">
              <a:extLst>
                <a:ext uri="{FF2B5EF4-FFF2-40B4-BE49-F238E27FC236}">
                  <a16:creationId xmlns="" xmlns:a16="http://schemas.microsoft.com/office/drawing/2014/main" id="{A0D298E6-2680-F346-B186-5D2B18913BC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595040" y="83506"/>
              <a:ext cx="533403" cy="535137"/>
              <a:chOff x="594" y="467"/>
              <a:chExt cx="1846" cy="1852"/>
            </a:xfrm>
            <a:solidFill>
              <a:srgbClr val="09234F"/>
            </a:solidFill>
          </p:grpSpPr>
          <p:sp>
            <p:nvSpPr>
              <p:cNvPr id="124" name="Rectangle 68">
                <a:extLst>
                  <a:ext uri="{FF2B5EF4-FFF2-40B4-BE49-F238E27FC236}">
                    <a16:creationId xmlns="" xmlns:a16="http://schemas.microsoft.com/office/drawing/2014/main" id="{70F15E9B-CAC0-D345-8D7B-14E99FF48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9" y="1208"/>
                <a:ext cx="10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5" name="Freeform 69">
                <a:extLst>
                  <a:ext uri="{FF2B5EF4-FFF2-40B4-BE49-F238E27FC236}">
                    <a16:creationId xmlns="" xmlns:a16="http://schemas.microsoft.com/office/drawing/2014/main" id="{37264D80-A120-A64F-8306-19458784B1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0" y="843"/>
                <a:ext cx="945" cy="1112"/>
              </a:xfrm>
              <a:custGeom>
                <a:avLst/>
                <a:gdLst>
                  <a:gd name="T0" fmla="*/ 342 w 495"/>
                  <a:gd name="T1" fmla="*/ 490 h 581"/>
                  <a:gd name="T2" fmla="*/ 266 w 495"/>
                  <a:gd name="T3" fmla="*/ 393 h 581"/>
                  <a:gd name="T4" fmla="*/ 155 w 495"/>
                  <a:gd name="T5" fmla="*/ 426 h 581"/>
                  <a:gd name="T6" fmla="*/ 158 w 495"/>
                  <a:gd name="T7" fmla="*/ 351 h 581"/>
                  <a:gd name="T8" fmla="*/ 108 w 495"/>
                  <a:gd name="T9" fmla="*/ 266 h 581"/>
                  <a:gd name="T10" fmla="*/ 117 w 495"/>
                  <a:gd name="T11" fmla="*/ 114 h 581"/>
                  <a:gd name="T12" fmla="*/ 157 w 495"/>
                  <a:gd name="T13" fmla="*/ 119 h 581"/>
                  <a:gd name="T14" fmla="*/ 167 w 495"/>
                  <a:gd name="T15" fmla="*/ 129 h 581"/>
                  <a:gd name="T16" fmla="*/ 172 w 495"/>
                  <a:gd name="T17" fmla="*/ 169 h 581"/>
                  <a:gd name="T18" fmla="*/ 67 w 495"/>
                  <a:gd name="T19" fmla="*/ 266 h 581"/>
                  <a:gd name="T20" fmla="*/ 152 w 495"/>
                  <a:gd name="T21" fmla="*/ 111 h 581"/>
                  <a:gd name="T22" fmla="*/ 142 w 495"/>
                  <a:gd name="T23" fmla="*/ 149 h 581"/>
                  <a:gd name="T24" fmla="*/ 180 w 495"/>
                  <a:gd name="T25" fmla="*/ 133 h 581"/>
                  <a:gd name="T26" fmla="*/ 181 w 495"/>
                  <a:gd name="T27" fmla="*/ 47 h 581"/>
                  <a:gd name="T28" fmla="*/ 196 w 495"/>
                  <a:gd name="T29" fmla="*/ 283 h 581"/>
                  <a:gd name="T30" fmla="*/ 198 w 495"/>
                  <a:gd name="T31" fmla="*/ 136 h 581"/>
                  <a:gd name="T32" fmla="*/ 201 w 495"/>
                  <a:gd name="T33" fmla="*/ 5 h 581"/>
                  <a:gd name="T34" fmla="*/ 211 w 495"/>
                  <a:gd name="T35" fmla="*/ 61 h 581"/>
                  <a:gd name="T36" fmla="*/ 255 w 495"/>
                  <a:gd name="T37" fmla="*/ 145 h 581"/>
                  <a:gd name="T38" fmla="*/ 278 w 495"/>
                  <a:gd name="T39" fmla="*/ 84 h 581"/>
                  <a:gd name="T40" fmla="*/ 357 w 495"/>
                  <a:gd name="T41" fmla="*/ 54 h 581"/>
                  <a:gd name="T42" fmla="*/ 411 w 495"/>
                  <a:gd name="T43" fmla="*/ 93 h 581"/>
                  <a:gd name="T44" fmla="*/ 430 w 495"/>
                  <a:gd name="T45" fmla="*/ 95 h 581"/>
                  <a:gd name="T46" fmla="*/ 463 w 495"/>
                  <a:gd name="T47" fmla="*/ 155 h 581"/>
                  <a:gd name="T48" fmla="*/ 221 w 495"/>
                  <a:gd name="T49" fmla="*/ 279 h 581"/>
                  <a:gd name="T50" fmla="*/ 349 w 495"/>
                  <a:gd name="T51" fmla="*/ 257 h 581"/>
                  <a:gd name="T52" fmla="*/ 398 w 495"/>
                  <a:gd name="T53" fmla="*/ 210 h 581"/>
                  <a:gd name="T54" fmla="*/ 406 w 495"/>
                  <a:gd name="T55" fmla="*/ 220 h 581"/>
                  <a:gd name="T56" fmla="*/ 411 w 495"/>
                  <a:gd name="T57" fmla="*/ 451 h 581"/>
                  <a:gd name="T58" fmla="*/ 406 w 495"/>
                  <a:gd name="T59" fmla="*/ 321 h 581"/>
                  <a:gd name="T60" fmla="*/ 468 w 495"/>
                  <a:gd name="T61" fmla="*/ 184 h 581"/>
                  <a:gd name="T62" fmla="*/ 460 w 495"/>
                  <a:gd name="T63" fmla="*/ 233 h 581"/>
                  <a:gd name="T64" fmla="*/ 384 w 495"/>
                  <a:gd name="T65" fmla="*/ 222 h 581"/>
                  <a:gd name="T66" fmla="*/ 420 w 495"/>
                  <a:gd name="T67" fmla="*/ 188 h 581"/>
                  <a:gd name="T68" fmla="*/ 364 w 495"/>
                  <a:gd name="T69" fmla="*/ 225 h 581"/>
                  <a:gd name="T70" fmla="*/ 360 w 495"/>
                  <a:gd name="T71" fmla="*/ 188 h 581"/>
                  <a:gd name="T72" fmla="*/ 386 w 495"/>
                  <a:gd name="T73" fmla="*/ 356 h 581"/>
                  <a:gd name="T74" fmla="*/ 220 w 495"/>
                  <a:gd name="T75" fmla="*/ 351 h 581"/>
                  <a:gd name="T76" fmla="*/ 235 w 495"/>
                  <a:gd name="T77" fmla="*/ 315 h 581"/>
                  <a:gd name="T78" fmla="*/ 206 w 495"/>
                  <a:gd name="T79" fmla="*/ 172 h 581"/>
                  <a:gd name="T80" fmla="*/ 238 w 495"/>
                  <a:gd name="T81" fmla="*/ 167 h 581"/>
                  <a:gd name="T82" fmla="*/ 251 w 495"/>
                  <a:gd name="T83" fmla="*/ 158 h 581"/>
                  <a:gd name="T84" fmla="*/ 269 w 495"/>
                  <a:gd name="T85" fmla="*/ 131 h 581"/>
                  <a:gd name="T86" fmla="*/ 278 w 495"/>
                  <a:gd name="T87" fmla="*/ 100 h 581"/>
                  <a:gd name="T88" fmla="*/ 393 w 495"/>
                  <a:gd name="T89" fmla="*/ 130 h 581"/>
                  <a:gd name="T90" fmla="*/ 438 w 495"/>
                  <a:gd name="T91" fmla="*/ 100 h 581"/>
                  <a:gd name="T92" fmla="*/ 438 w 495"/>
                  <a:gd name="T93" fmla="*/ 154 h 581"/>
                  <a:gd name="T94" fmla="*/ 456 w 495"/>
                  <a:gd name="T95" fmla="*/ 159 h 581"/>
                  <a:gd name="T96" fmla="*/ 474 w 495"/>
                  <a:gd name="T97" fmla="*/ 100 h 581"/>
                  <a:gd name="T98" fmla="*/ 455 w 495"/>
                  <a:gd name="T99" fmla="*/ 80 h 581"/>
                  <a:gd name="T100" fmla="*/ 343 w 495"/>
                  <a:gd name="T101" fmla="*/ 34 h 581"/>
                  <a:gd name="T102" fmla="*/ 206 w 495"/>
                  <a:gd name="T103" fmla="*/ 0 h 581"/>
                  <a:gd name="T104" fmla="*/ 173 w 495"/>
                  <a:gd name="T105" fmla="*/ 7 h 581"/>
                  <a:gd name="T106" fmla="*/ 143 w 495"/>
                  <a:gd name="T107" fmla="*/ 23 h 581"/>
                  <a:gd name="T108" fmla="*/ 121 w 495"/>
                  <a:gd name="T109" fmla="*/ 51 h 581"/>
                  <a:gd name="T110" fmla="*/ 148 w 495"/>
                  <a:gd name="T111" fmla="*/ 83 h 581"/>
                  <a:gd name="T112" fmla="*/ 59 w 495"/>
                  <a:gd name="T113" fmla="*/ 98 h 581"/>
                  <a:gd name="T114" fmla="*/ 108 w 495"/>
                  <a:gd name="T115" fmla="*/ 286 h 581"/>
                  <a:gd name="T116" fmla="*/ 152 w 495"/>
                  <a:gd name="T117" fmla="*/ 307 h 581"/>
                  <a:gd name="T118" fmla="*/ 102 w 495"/>
                  <a:gd name="T119" fmla="*/ 418 h 581"/>
                  <a:gd name="T120" fmla="*/ 495 w 495"/>
                  <a:gd name="T121" fmla="*/ 512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5" h="581">
                    <a:moveTo>
                      <a:pt x="369" y="368"/>
                    </a:moveTo>
                    <a:cubicBezTo>
                      <a:pt x="334" y="361"/>
                      <a:pt x="334" y="361"/>
                      <a:pt x="334" y="361"/>
                    </a:cubicBezTo>
                    <a:cubicBezTo>
                      <a:pt x="289" y="371"/>
                      <a:pt x="289" y="371"/>
                      <a:pt x="289" y="371"/>
                    </a:cubicBezTo>
                    <a:cubicBezTo>
                      <a:pt x="298" y="361"/>
                      <a:pt x="298" y="361"/>
                      <a:pt x="298" y="361"/>
                    </a:cubicBezTo>
                    <a:cubicBezTo>
                      <a:pt x="337" y="349"/>
                      <a:pt x="337" y="349"/>
                      <a:pt x="337" y="349"/>
                    </a:cubicBezTo>
                    <a:cubicBezTo>
                      <a:pt x="376" y="362"/>
                      <a:pt x="376" y="362"/>
                      <a:pt x="376" y="362"/>
                    </a:cubicBezTo>
                    <a:lnTo>
                      <a:pt x="369" y="368"/>
                    </a:lnTo>
                    <a:close/>
                    <a:moveTo>
                      <a:pt x="342" y="490"/>
                    </a:moveTo>
                    <a:cubicBezTo>
                      <a:pt x="337" y="470"/>
                      <a:pt x="337" y="470"/>
                      <a:pt x="337" y="470"/>
                    </a:cubicBezTo>
                    <a:cubicBezTo>
                      <a:pt x="349" y="422"/>
                      <a:pt x="349" y="422"/>
                      <a:pt x="349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64" y="420"/>
                      <a:pt x="364" y="420"/>
                      <a:pt x="364" y="420"/>
                    </a:cubicBezTo>
                    <a:cubicBezTo>
                      <a:pt x="375" y="493"/>
                      <a:pt x="375" y="493"/>
                      <a:pt x="375" y="493"/>
                    </a:cubicBezTo>
                    <a:cubicBezTo>
                      <a:pt x="364" y="492"/>
                      <a:pt x="353" y="491"/>
                      <a:pt x="342" y="490"/>
                    </a:cubicBezTo>
                    <a:close/>
                    <a:moveTo>
                      <a:pt x="266" y="393"/>
                    </a:moveTo>
                    <a:cubicBezTo>
                      <a:pt x="299" y="401"/>
                      <a:pt x="299" y="401"/>
                      <a:pt x="299" y="401"/>
                    </a:cubicBezTo>
                    <a:cubicBezTo>
                      <a:pt x="344" y="384"/>
                      <a:pt x="344" y="384"/>
                      <a:pt x="344" y="384"/>
                    </a:cubicBezTo>
                    <a:cubicBezTo>
                      <a:pt x="369" y="396"/>
                      <a:pt x="369" y="396"/>
                      <a:pt x="369" y="396"/>
                    </a:cubicBezTo>
                    <a:cubicBezTo>
                      <a:pt x="344" y="392"/>
                      <a:pt x="344" y="392"/>
                      <a:pt x="344" y="392"/>
                    </a:cubicBezTo>
                    <a:cubicBezTo>
                      <a:pt x="298" y="409"/>
                      <a:pt x="298" y="409"/>
                      <a:pt x="298" y="409"/>
                    </a:cubicBezTo>
                    <a:lnTo>
                      <a:pt x="266" y="393"/>
                    </a:lnTo>
                    <a:close/>
                    <a:moveTo>
                      <a:pt x="171" y="472"/>
                    </a:moveTo>
                    <a:cubicBezTo>
                      <a:pt x="155" y="426"/>
                      <a:pt x="155" y="426"/>
                      <a:pt x="155" y="426"/>
                    </a:cubicBezTo>
                    <a:cubicBezTo>
                      <a:pt x="132" y="419"/>
                      <a:pt x="132" y="419"/>
                      <a:pt x="132" y="419"/>
                    </a:cubicBezTo>
                    <a:cubicBezTo>
                      <a:pt x="170" y="407"/>
                      <a:pt x="170" y="407"/>
                      <a:pt x="170" y="407"/>
                    </a:cubicBezTo>
                    <a:cubicBezTo>
                      <a:pt x="185" y="457"/>
                      <a:pt x="185" y="457"/>
                      <a:pt x="185" y="457"/>
                    </a:cubicBezTo>
                    <a:cubicBezTo>
                      <a:pt x="278" y="443"/>
                      <a:pt x="278" y="443"/>
                      <a:pt x="278" y="443"/>
                    </a:cubicBezTo>
                    <a:lnTo>
                      <a:pt x="171" y="472"/>
                    </a:lnTo>
                    <a:close/>
                    <a:moveTo>
                      <a:pt x="154" y="326"/>
                    </a:moveTo>
                    <a:cubicBezTo>
                      <a:pt x="158" y="326"/>
                      <a:pt x="158" y="326"/>
                      <a:pt x="158" y="326"/>
                    </a:cubicBezTo>
                    <a:cubicBezTo>
                      <a:pt x="158" y="351"/>
                      <a:pt x="158" y="351"/>
                      <a:pt x="158" y="351"/>
                    </a:cubicBezTo>
                    <a:cubicBezTo>
                      <a:pt x="154" y="351"/>
                      <a:pt x="154" y="351"/>
                      <a:pt x="154" y="351"/>
                    </a:cubicBezTo>
                    <a:lnTo>
                      <a:pt x="154" y="326"/>
                    </a:lnTo>
                    <a:close/>
                    <a:moveTo>
                      <a:pt x="164" y="326"/>
                    </a:moveTo>
                    <a:cubicBezTo>
                      <a:pt x="187" y="326"/>
                      <a:pt x="187" y="326"/>
                      <a:pt x="187" y="326"/>
                    </a:cubicBezTo>
                    <a:cubicBezTo>
                      <a:pt x="187" y="351"/>
                      <a:pt x="187" y="351"/>
                      <a:pt x="187" y="351"/>
                    </a:cubicBezTo>
                    <a:cubicBezTo>
                      <a:pt x="164" y="351"/>
                      <a:pt x="164" y="351"/>
                      <a:pt x="164" y="351"/>
                    </a:cubicBezTo>
                    <a:lnTo>
                      <a:pt x="164" y="326"/>
                    </a:lnTo>
                    <a:close/>
                    <a:moveTo>
                      <a:pt x="108" y="266"/>
                    </a:moveTo>
                    <a:cubicBezTo>
                      <a:pt x="108" y="266"/>
                      <a:pt x="108" y="266"/>
                      <a:pt x="108" y="266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78" y="100"/>
                      <a:pt x="78" y="100"/>
                      <a:pt x="78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48" y="98"/>
                      <a:pt x="148" y="98"/>
                      <a:pt x="148" y="98"/>
                    </a:cubicBezTo>
                    <a:cubicBezTo>
                      <a:pt x="149" y="99"/>
                      <a:pt x="149" y="100"/>
                      <a:pt x="149" y="101"/>
                    </a:cubicBezTo>
                    <a:cubicBezTo>
                      <a:pt x="117" y="114"/>
                      <a:pt x="117" y="114"/>
                      <a:pt x="117" y="114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2" y="114"/>
                      <a:pt x="112" y="114"/>
                      <a:pt x="112" y="114"/>
                    </a:cubicBezTo>
                    <a:cubicBezTo>
                      <a:pt x="120" y="132"/>
                      <a:pt x="120" y="132"/>
                      <a:pt x="120" y="132"/>
                    </a:cubicBezTo>
                    <a:cubicBezTo>
                      <a:pt x="124" y="131"/>
                      <a:pt x="124" y="131"/>
                      <a:pt x="124" y="131"/>
                    </a:cubicBezTo>
                    <a:cubicBezTo>
                      <a:pt x="123" y="128"/>
                      <a:pt x="123" y="128"/>
                      <a:pt x="123" y="128"/>
                    </a:cubicBezTo>
                    <a:cubicBezTo>
                      <a:pt x="155" y="115"/>
                      <a:pt x="155" y="115"/>
                      <a:pt x="155" y="115"/>
                    </a:cubicBezTo>
                    <a:cubicBezTo>
                      <a:pt x="155" y="116"/>
                      <a:pt x="156" y="118"/>
                      <a:pt x="157" y="119"/>
                    </a:cubicBezTo>
                    <a:cubicBezTo>
                      <a:pt x="133" y="143"/>
                      <a:pt x="133" y="143"/>
                      <a:pt x="133" y="143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28" y="144"/>
                      <a:pt x="128" y="144"/>
                      <a:pt x="128" y="144"/>
                    </a:cubicBezTo>
                    <a:cubicBezTo>
                      <a:pt x="142" y="158"/>
                      <a:pt x="142" y="158"/>
                      <a:pt x="142" y="158"/>
                    </a:cubicBezTo>
                    <a:cubicBezTo>
                      <a:pt x="146" y="155"/>
                      <a:pt x="146" y="155"/>
                      <a:pt x="146" y="155"/>
                    </a:cubicBezTo>
                    <a:cubicBezTo>
                      <a:pt x="144" y="153"/>
                      <a:pt x="144" y="153"/>
                      <a:pt x="144" y="153"/>
                    </a:cubicBezTo>
                    <a:cubicBezTo>
                      <a:pt x="167" y="129"/>
                      <a:pt x="167" y="129"/>
                      <a:pt x="167" y="129"/>
                    </a:cubicBezTo>
                    <a:cubicBezTo>
                      <a:pt x="169" y="130"/>
                      <a:pt x="170" y="131"/>
                      <a:pt x="171" y="131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4" y="166"/>
                      <a:pt x="154" y="166"/>
                      <a:pt x="154" y="166"/>
                    </a:cubicBezTo>
                    <a:cubicBezTo>
                      <a:pt x="173" y="173"/>
                      <a:pt x="173" y="173"/>
                      <a:pt x="173" y="173"/>
                    </a:cubicBezTo>
                    <a:cubicBezTo>
                      <a:pt x="174" y="169"/>
                      <a:pt x="174" y="169"/>
                      <a:pt x="174" y="169"/>
                    </a:cubicBezTo>
                    <a:cubicBezTo>
                      <a:pt x="172" y="169"/>
                      <a:pt x="172" y="169"/>
                      <a:pt x="172" y="169"/>
                    </a:cubicBezTo>
                    <a:cubicBezTo>
                      <a:pt x="185" y="137"/>
                      <a:pt x="185" y="137"/>
                      <a:pt x="185" y="137"/>
                    </a:cubicBezTo>
                    <a:cubicBezTo>
                      <a:pt x="186" y="138"/>
                      <a:pt x="187" y="138"/>
                      <a:pt x="189" y="138"/>
                    </a:cubicBezTo>
                    <a:cubicBezTo>
                      <a:pt x="189" y="172"/>
                      <a:pt x="189" y="172"/>
                      <a:pt x="189" y="172"/>
                    </a:cubicBezTo>
                    <a:cubicBezTo>
                      <a:pt x="187" y="172"/>
                      <a:pt x="187" y="172"/>
                      <a:pt x="187" y="172"/>
                    </a:cubicBezTo>
                    <a:cubicBezTo>
                      <a:pt x="187" y="266"/>
                      <a:pt x="187" y="266"/>
                      <a:pt x="187" y="266"/>
                    </a:cubicBezTo>
                    <a:lnTo>
                      <a:pt x="108" y="266"/>
                    </a:lnTo>
                    <a:close/>
                    <a:moveTo>
                      <a:pt x="73" y="266"/>
                    </a:moveTo>
                    <a:cubicBezTo>
                      <a:pt x="67" y="266"/>
                      <a:pt x="67" y="266"/>
                      <a:pt x="67" y="266"/>
                    </a:cubicBezTo>
                    <a:cubicBezTo>
                      <a:pt x="67" y="100"/>
                      <a:pt x="67" y="100"/>
                      <a:pt x="67" y="100"/>
                    </a:cubicBezTo>
                    <a:cubicBezTo>
                      <a:pt x="73" y="100"/>
                      <a:pt x="73" y="100"/>
                      <a:pt x="73" y="100"/>
                    </a:cubicBezTo>
                    <a:lnTo>
                      <a:pt x="73" y="266"/>
                    </a:lnTo>
                    <a:close/>
                    <a:moveTo>
                      <a:pt x="152" y="111"/>
                    </a:moveTo>
                    <a:cubicBezTo>
                      <a:pt x="153" y="112"/>
                      <a:pt x="153" y="112"/>
                      <a:pt x="153" y="113"/>
                    </a:cubicBezTo>
                    <a:cubicBezTo>
                      <a:pt x="124" y="125"/>
                      <a:pt x="124" y="125"/>
                      <a:pt x="124" y="125"/>
                    </a:cubicBezTo>
                    <a:cubicBezTo>
                      <a:pt x="123" y="123"/>
                      <a:pt x="123" y="123"/>
                      <a:pt x="123" y="123"/>
                    </a:cubicBezTo>
                    <a:lnTo>
                      <a:pt x="152" y="111"/>
                    </a:lnTo>
                    <a:close/>
                    <a:moveTo>
                      <a:pt x="122" y="57"/>
                    </a:moveTo>
                    <a:cubicBezTo>
                      <a:pt x="122" y="55"/>
                      <a:pt x="122" y="55"/>
                      <a:pt x="122" y="55"/>
                    </a:cubicBezTo>
                    <a:cubicBezTo>
                      <a:pt x="155" y="69"/>
                      <a:pt x="155" y="69"/>
                      <a:pt x="155" y="69"/>
                    </a:cubicBezTo>
                    <a:cubicBezTo>
                      <a:pt x="154" y="71"/>
                      <a:pt x="154" y="71"/>
                      <a:pt x="154" y="71"/>
                    </a:cubicBezTo>
                    <a:lnTo>
                      <a:pt x="122" y="57"/>
                    </a:lnTo>
                    <a:close/>
                    <a:moveTo>
                      <a:pt x="165" y="124"/>
                    </a:moveTo>
                    <a:cubicBezTo>
                      <a:pt x="166" y="125"/>
                      <a:pt x="166" y="125"/>
                      <a:pt x="167" y="126"/>
                    </a:cubicBezTo>
                    <a:cubicBezTo>
                      <a:pt x="142" y="149"/>
                      <a:pt x="142" y="149"/>
                      <a:pt x="142" y="149"/>
                    </a:cubicBezTo>
                    <a:cubicBezTo>
                      <a:pt x="141" y="148"/>
                      <a:pt x="141" y="148"/>
                      <a:pt x="141" y="148"/>
                    </a:cubicBezTo>
                    <a:lnTo>
                      <a:pt x="165" y="124"/>
                    </a:lnTo>
                    <a:close/>
                    <a:moveTo>
                      <a:pt x="139" y="29"/>
                    </a:moveTo>
                    <a:cubicBezTo>
                      <a:pt x="143" y="30"/>
                      <a:pt x="143" y="30"/>
                      <a:pt x="143" y="30"/>
                    </a:cubicBezTo>
                    <a:cubicBezTo>
                      <a:pt x="168" y="54"/>
                      <a:pt x="168" y="54"/>
                      <a:pt x="168" y="54"/>
                    </a:cubicBezTo>
                    <a:cubicBezTo>
                      <a:pt x="165" y="57"/>
                      <a:pt x="165" y="57"/>
                      <a:pt x="165" y="57"/>
                    </a:cubicBezTo>
                    <a:lnTo>
                      <a:pt x="139" y="29"/>
                    </a:lnTo>
                    <a:close/>
                    <a:moveTo>
                      <a:pt x="180" y="133"/>
                    </a:moveTo>
                    <a:cubicBezTo>
                      <a:pt x="181" y="134"/>
                      <a:pt x="182" y="134"/>
                      <a:pt x="183" y="134"/>
                    </a:cubicBezTo>
                    <a:cubicBezTo>
                      <a:pt x="169" y="166"/>
                      <a:pt x="169" y="166"/>
                      <a:pt x="169" y="166"/>
                    </a:cubicBezTo>
                    <a:cubicBezTo>
                      <a:pt x="167" y="166"/>
                      <a:pt x="167" y="166"/>
                      <a:pt x="167" y="166"/>
                    </a:cubicBezTo>
                    <a:lnTo>
                      <a:pt x="180" y="133"/>
                    </a:lnTo>
                    <a:close/>
                    <a:moveTo>
                      <a:pt x="166" y="11"/>
                    </a:moveTo>
                    <a:cubicBezTo>
                      <a:pt x="170" y="18"/>
                      <a:pt x="170" y="18"/>
                      <a:pt x="170" y="18"/>
                    </a:cubicBezTo>
                    <a:cubicBezTo>
                      <a:pt x="184" y="46"/>
                      <a:pt x="184" y="46"/>
                      <a:pt x="184" y="46"/>
                    </a:cubicBezTo>
                    <a:cubicBezTo>
                      <a:pt x="183" y="46"/>
                      <a:pt x="182" y="47"/>
                      <a:pt x="181" y="47"/>
                    </a:cubicBezTo>
                    <a:lnTo>
                      <a:pt x="166" y="11"/>
                    </a:lnTo>
                    <a:close/>
                    <a:moveTo>
                      <a:pt x="196" y="324"/>
                    </a:moveTo>
                    <a:cubicBezTo>
                      <a:pt x="196" y="324"/>
                      <a:pt x="196" y="324"/>
                      <a:pt x="196" y="324"/>
                    </a:cubicBezTo>
                    <a:cubicBezTo>
                      <a:pt x="201" y="328"/>
                      <a:pt x="201" y="328"/>
                      <a:pt x="201" y="328"/>
                    </a:cubicBezTo>
                    <a:cubicBezTo>
                      <a:pt x="201" y="351"/>
                      <a:pt x="201" y="351"/>
                      <a:pt x="201" y="351"/>
                    </a:cubicBezTo>
                    <a:cubicBezTo>
                      <a:pt x="196" y="351"/>
                      <a:pt x="196" y="351"/>
                      <a:pt x="196" y="351"/>
                    </a:cubicBezTo>
                    <a:lnTo>
                      <a:pt x="196" y="324"/>
                    </a:lnTo>
                    <a:close/>
                    <a:moveTo>
                      <a:pt x="196" y="283"/>
                    </a:moveTo>
                    <a:cubicBezTo>
                      <a:pt x="196" y="283"/>
                      <a:pt x="196" y="283"/>
                      <a:pt x="196" y="283"/>
                    </a:cubicBezTo>
                    <a:cubicBezTo>
                      <a:pt x="201" y="287"/>
                      <a:pt x="201" y="287"/>
                      <a:pt x="201" y="287"/>
                    </a:cubicBezTo>
                    <a:cubicBezTo>
                      <a:pt x="201" y="307"/>
                      <a:pt x="201" y="307"/>
                      <a:pt x="201" y="307"/>
                    </a:cubicBezTo>
                    <a:cubicBezTo>
                      <a:pt x="196" y="307"/>
                      <a:pt x="196" y="307"/>
                      <a:pt x="196" y="307"/>
                    </a:cubicBezTo>
                    <a:lnTo>
                      <a:pt x="196" y="283"/>
                    </a:lnTo>
                    <a:close/>
                    <a:moveTo>
                      <a:pt x="196" y="172"/>
                    </a:moveTo>
                    <a:cubicBezTo>
                      <a:pt x="198" y="172"/>
                      <a:pt x="198" y="172"/>
                      <a:pt x="198" y="172"/>
                    </a:cubicBezTo>
                    <a:cubicBezTo>
                      <a:pt x="198" y="136"/>
                      <a:pt x="198" y="136"/>
                      <a:pt x="198" y="136"/>
                    </a:cubicBezTo>
                    <a:cubicBezTo>
                      <a:pt x="199" y="136"/>
                      <a:pt x="200" y="136"/>
                      <a:pt x="201" y="136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267"/>
                      <a:pt x="201" y="267"/>
                      <a:pt x="201" y="267"/>
                    </a:cubicBezTo>
                    <a:cubicBezTo>
                      <a:pt x="196" y="267"/>
                      <a:pt x="196" y="267"/>
                      <a:pt x="196" y="267"/>
                    </a:cubicBezTo>
                    <a:lnTo>
                      <a:pt x="196" y="172"/>
                    </a:lnTo>
                    <a:close/>
                    <a:moveTo>
                      <a:pt x="199" y="5"/>
                    </a:moveTo>
                    <a:cubicBezTo>
                      <a:pt x="201" y="5"/>
                      <a:pt x="201" y="5"/>
                      <a:pt x="201" y="5"/>
                    </a:cubicBezTo>
                    <a:cubicBezTo>
                      <a:pt x="201" y="45"/>
                      <a:pt x="201" y="45"/>
                      <a:pt x="201" y="45"/>
                    </a:cubicBezTo>
                    <a:cubicBezTo>
                      <a:pt x="200" y="45"/>
                      <a:pt x="199" y="45"/>
                      <a:pt x="199" y="45"/>
                    </a:cubicBezTo>
                    <a:lnTo>
                      <a:pt x="199" y="5"/>
                    </a:lnTo>
                    <a:close/>
                    <a:moveTo>
                      <a:pt x="211" y="61"/>
                    </a:moveTo>
                    <a:cubicBezTo>
                      <a:pt x="217" y="61"/>
                      <a:pt x="221" y="66"/>
                      <a:pt x="221" y="72"/>
                    </a:cubicBezTo>
                    <a:cubicBezTo>
                      <a:pt x="221" y="77"/>
                      <a:pt x="217" y="82"/>
                      <a:pt x="211" y="82"/>
                    </a:cubicBezTo>
                    <a:cubicBezTo>
                      <a:pt x="206" y="82"/>
                      <a:pt x="201" y="77"/>
                      <a:pt x="201" y="72"/>
                    </a:cubicBezTo>
                    <a:cubicBezTo>
                      <a:pt x="201" y="66"/>
                      <a:pt x="206" y="61"/>
                      <a:pt x="211" y="61"/>
                    </a:cubicBezTo>
                    <a:close/>
                    <a:moveTo>
                      <a:pt x="231" y="164"/>
                    </a:moveTo>
                    <a:cubicBezTo>
                      <a:pt x="229" y="164"/>
                      <a:pt x="229" y="164"/>
                      <a:pt x="229" y="164"/>
                    </a:cubicBezTo>
                    <a:cubicBezTo>
                      <a:pt x="216" y="132"/>
                      <a:pt x="216" y="132"/>
                      <a:pt x="216" y="132"/>
                    </a:cubicBezTo>
                    <a:cubicBezTo>
                      <a:pt x="219" y="130"/>
                      <a:pt x="219" y="130"/>
                      <a:pt x="219" y="130"/>
                    </a:cubicBezTo>
                    <a:lnTo>
                      <a:pt x="231" y="164"/>
                    </a:lnTo>
                    <a:close/>
                    <a:moveTo>
                      <a:pt x="232" y="119"/>
                    </a:moveTo>
                    <a:cubicBezTo>
                      <a:pt x="257" y="144"/>
                      <a:pt x="257" y="144"/>
                      <a:pt x="257" y="144"/>
                    </a:cubicBezTo>
                    <a:cubicBezTo>
                      <a:pt x="255" y="145"/>
                      <a:pt x="255" y="145"/>
                      <a:pt x="255" y="145"/>
                    </a:cubicBezTo>
                    <a:cubicBezTo>
                      <a:pt x="231" y="121"/>
                      <a:pt x="231" y="121"/>
                      <a:pt x="231" y="121"/>
                    </a:cubicBezTo>
                    <a:cubicBezTo>
                      <a:pt x="231" y="120"/>
                      <a:pt x="232" y="119"/>
                      <a:pt x="232" y="119"/>
                    </a:cubicBezTo>
                    <a:close/>
                    <a:moveTo>
                      <a:pt x="240" y="103"/>
                    </a:moveTo>
                    <a:cubicBezTo>
                      <a:pt x="272" y="116"/>
                      <a:pt x="272" y="116"/>
                      <a:pt x="272" y="116"/>
                    </a:cubicBezTo>
                    <a:cubicBezTo>
                      <a:pt x="271" y="118"/>
                      <a:pt x="271" y="118"/>
                      <a:pt x="271" y="118"/>
                    </a:cubicBezTo>
                    <a:cubicBezTo>
                      <a:pt x="240" y="105"/>
                      <a:pt x="240" y="105"/>
                      <a:pt x="240" y="105"/>
                    </a:cubicBezTo>
                    <a:cubicBezTo>
                      <a:pt x="240" y="104"/>
                      <a:pt x="240" y="103"/>
                      <a:pt x="240" y="103"/>
                    </a:cubicBezTo>
                    <a:close/>
                    <a:moveTo>
                      <a:pt x="278" y="84"/>
                    </a:moveTo>
                    <a:cubicBezTo>
                      <a:pt x="374" y="84"/>
                      <a:pt x="374" y="84"/>
                      <a:pt x="374" y="84"/>
                    </a:cubicBezTo>
                    <a:cubicBezTo>
                      <a:pt x="374" y="88"/>
                      <a:pt x="374" y="88"/>
                      <a:pt x="374" y="88"/>
                    </a:cubicBezTo>
                    <a:cubicBezTo>
                      <a:pt x="278" y="88"/>
                      <a:pt x="278" y="88"/>
                      <a:pt x="278" y="88"/>
                    </a:cubicBezTo>
                    <a:lnTo>
                      <a:pt x="278" y="84"/>
                    </a:lnTo>
                    <a:close/>
                    <a:moveTo>
                      <a:pt x="359" y="56"/>
                    </a:moveTo>
                    <a:cubicBezTo>
                      <a:pt x="361" y="80"/>
                      <a:pt x="361" y="80"/>
                      <a:pt x="361" y="80"/>
                    </a:cubicBezTo>
                    <a:cubicBezTo>
                      <a:pt x="359" y="80"/>
                      <a:pt x="359" y="80"/>
                      <a:pt x="359" y="80"/>
                    </a:cubicBezTo>
                    <a:cubicBezTo>
                      <a:pt x="357" y="54"/>
                      <a:pt x="357" y="54"/>
                      <a:pt x="357" y="54"/>
                    </a:cubicBezTo>
                    <a:lnTo>
                      <a:pt x="359" y="56"/>
                    </a:lnTo>
                    <a:close/>
                    <a:moveTo>
                      <a:pt x="370" y="68"/>
                    </a:moveTo>
                    <a:cubicBezTo>
                      <a:pt x="397" y="84"/>
                      <a:pt x="397" y="84"/>
                      <a:pt x="397" y="84"/>
                    </a:cubicBezTo>
                    <a:cubicBezTo>
                      <a:pt x="397" y="85"/>
                      <a:pt x="397" y="85"/>
                      <a:pt x="397" y="85"/>
                    </a:cubicBezTo>
                    <a:cubicBezTo>
                      <a:pt x="370" y="72"/>
                      <a:pt x="370" y="72"/>
                      <a:pt x="370" y="72"/>
                    </a:cubicBezTo>
                    <a:lnTo>
                      <a:pt x="370" y="68"/>
                    </a:lnTo>
                    <a:close/>
                    <a:moveTo>
                      <a:pt x="411" y="89"/>
                    </a:moveTo>
                    <a:cubicBezTo>
                      <a:pt x="411" y="93"/>
                      <a:pt x="411" y="93"/>
                      <a:pt x="411" y="93"/>
                    </a:cubicBezTo>
                    <a:cubicBezTo>
                      <a:pt x="381" y="99"/>
                      <a:pt x="381" y="99"/>
                      <a:pt x="381" y="99"/>
                    </a:cubicBezTo>
                    <a:cubicBezTo>
                      <a:pt x="377" y="97"/>
                      <a:pt x="377" y="97"/>
                      <a:pt x="377" y="97"/>
                    </a:cubicBezTo>
                    <a:lnTo>
                      <a:pt x="411" y="89"/>
                    </a:lnTo>
                    <a:close/>
                    <a:moveTo>
                      <a:pt x="430" y="95"/>
                    </a:moveTo>
                    <a:cubicBezTo>
                      <a:pt x="402" y="131"/>
                      <a:pt x="402" y="131"/>
                      <a:pt x="402" y="131"/>
                    </a:cubicBezTo>
                    <a:cubicBezTo>
                      <a:pt x="399" y="127"/>
                      <a:pt x="399" y="127"/>
                      <a:pt x="399" y="127"/>
                    </a:cubicBezTo>
                    <a:cubicBezTo>
                      <a:pt x="427" y="91"/>
                      <a:pt x="427" y="91"/>
                      <a:pt x="427" y="91"/>
                    </a:cubicBezTo>
                    <a:lnTo>
                      <a:pt x="430" y="95"/>
                    </a:lnTo>
                    <a:close/>
                    <a:moveTo>
                      <a:pt x="446" y="98"/>
                    </a:moveTo>
                    <a:cubicBezTo>
                      <a:pt x="431" y="144"/>
                      <a:pt x="431" y="144"/>
                      <a:pt x="431" y="144"/>
                    </a:cubicBezTo>
                    <a:cubicBezTo>
                      <a:pt x="429" y="143"/>
                      <a:pt x="429" y="143"/>
                      <a:pt x="429" y="143"/>
                    </a:cubicBezTo>
                    <a:cubicBezTo>
                      <a:pt x="444" y="96"/>
                      <a:pt x="444" y="96"/>
                      <a:pt x="444" y="96"/>
                    </a:cubicBezTo>
                    <a:lnTo>
                      <a:pt x="446" y="98"/>
                    </a:lnTo>
                    <a:close/>
                    <a:moveTo>
                      <a:pt x="460" y="96"/>
                    </a:moveTo>
                    <a:cubicBezTo>
                      <a:pt x="463" y="96"/>
                      <a:pt x="463" y="96"/>
                      <a:pt x="463" y="96"/>
                    </a:cubicBezTo>
                    <a:cubicBezTo>
                      <a:pt x="463" y="155"/>
                      <a:pt x="463" y="155"/>
                      <a:pt x="463" y="155"/>
                    </a:cubicBezTo>
                    <a:cubicBezTo>
                      <a:pt x="460" y="155"/>
                      <a:pt x="460" y="155"/>
                      <a:pt x="460" y="155"/>
                    </a:cubicBezTo>
                    <a:lnTo>
                      <a:pt x="460" y="96"/>
                    </a:lnTo>
                    <a:close/>
                    <a:moveTo>
                      <a:pt x="206" y="286"/>
                    </a:moveTo>
                    <a:cubicBezTo>
                      <a:pt x="216" y="286"/>
                      <a:pt x="216" y="286"/>
                      <a:pt x="216" y="286"/>
                    </a:cubicBezTo>
                    <a:cubicBezTo>
                      <a:pt x="216" y="307"/>
                      <a:pt x="216" y="307"/>
                      <a:pt x="216" y="307"/>
                    </a:cubicBezTo>
                    <a:cubicBezTo>
                      <a:pt x="206" y="307"/>
                      <a:pt x="206" y="307"/>
                      <a:pt x="206" y="307"/>
                    </a:cubicBezTo>
                    <a:lnTo>
                      <a:pt x="206" y="286"/>
                    </a:lnTo>
                    <a:close/>
                    <a:moveTo>
                      <a:pt x="221" y="279"/>
                    </a:moveTo>
                    <a:cubicBezTo>
                      <a:pt x="226" y="276"/>
                      <a:pt x="226" y="276"/>
                      <a:pt x="226" y="276"/>
                    </a:cubicBezTo>
                    <a:cubicBezTo>
                      <a:pt x="226" y="312"/>
                      <a:pt x="226" y="312"/>
                      <a:pt x="226" y="312"/>
                    </a:cubicBezTo>
                    <a:cubicBezTo>
                      <a:pt x="221" y="309"/>
                      <a:pt x="221" y="309"/>
                      <a:pt x="221" y="309"/>
                    </a:cubicBezTo>
                    <a:lnTo>
                      <a:pt x="221" y="279"/>
                    </a:lnTo>
                    <a:close/>
                    <a:moveTo>
                      <a:pt x="345" y="260"/>
                    </a:moveTo>
                    <a:cubicBezTo>
                      <a:pt x="345" y="236"/>
                      <a:pt x="345" y="236"/>
                      <a:pt x="345" y="236"/>
                    </a:cubicBezTo>
                    <a:cubicBezTo>
                      <a:pt x="348" y="236"/>
                      <a:pt x="348" y="236"/>
                      <a:pt x="348" y="236"/>
                    </a:cubicBezTo>
                    <a:cubicBezTo>
                      <a:pt x="349" y="257"/>
                      <a:pt x="349" y="257"/>
                      <a:pt x="349" y="257"/>
                    </a:cubicBezTo>
                    <a:cubicBezTo>
                      <a:pt x="364" y="285"/>
                      <a:pt x="364" y="285"/>
                      <a:pt x="364" y="285"/>
                    </a:cubicBezTo>
                    <a:lnTo>
                      <a:pt x="345" y="260"/>
                    </a:lnTo>
                    <a:close/>
                    <a:moveTo>
                      <a:pt x="397" y="192"/>
                    </a:moveTo>
                    <a:cubicBezTo>
                      <a:pt x="397" y="182"/>
                      <a:pt x="397" y="182"/>
                      <a:pt x="397" y="182"/>
                    </a:cubicBezTo>
                    <a:cubicBezTo>
                      <a:pt x="400" y="182"/>
                      <a:pt x="400" y="182"/>
                      <a:pt x="400" y="182"/>
                    </a:cubicBezTo>
                    <a:cubicBezTo>
                      <a:pt x="409" y="190"/>
                      <a:pt x="409" y="190"/>
                      <a:pt x="409" y="190"/>
                    </a:cubicBezTo>
                    <a:cubicBezTo>
                      <a:pt x="407" y="204"/>
                      <a:pt x="407" y="204"/>
                      <a:pt x="407" y="204"/>
                    </a:cubicBezTo>
                    <a:cubicBezTo>
                      <a:pt x="398" y="210"/>
                      <a:pt x="398" y="210"/>
                      <a:pt x="398" y="210"/>
                    </a:cubicBezTo>
                    <a:cubicBezTo>
                      <a:pt x="394" y="210"/>
                      <a:pt x="394" y="210"/>
                      <a:pt x="394" y="210"/>
                    </a:cubicBezTo>
                    <a:cubicBezTo>
                      <a:pt x="394" y="204"/>
                      <a:pt x="394" y="204"/>
                      <a:pt x="394" y="204"/>
                    </a:cubicBezTo>
                    <a:cubicBezTo>
                      <a:pt x="399" y="204"/>
                      <a:pt x="399" y="204"/>
                      <a:pt x="399" y="204"/>
                    </a:cubicBezTo>
                    <a:cubicBezTo>
                      <a:pt x="399" y="202"/>
                      <a:pt x="399" y="202"/>
                      <a:pt x="399" y="202"/>
                    </a:cubicBezTo>
                    <a:cubicBezTo>
                      <a:pt x="394" y="202"/>
                      <a:pt x="394" y="202"/>
                      <a:pt x="394" y="202"/>
                    </a:cubicBezTo>
                    <a:cubicBezTo>
                      <a:pt x="394" y="192"/>
                      <a:pt x="394" y="192"/>
                      <a:pt x="394" y="192"/>
                    </a:cubicBezTo>
                    <a:lnTo>
                      <a:pt x="397" y="192"/>
                    </a:lnTo>
                    <a:close/>
                    <a:moveTo>
                      <a:pt x="406" y="220"/>
                    </a:moveTo>
                    <a:cubicBezTo>
                      <a:pt x="400" y="220"/>
                      <a:pt x="400" y="220"/>
                      <a:pt x="400" y="220"/>
                    </a:cubicBezTo>
                    <a:cubicBezTo>
                      <a:pt x="400" y="212"/>
                      <a:pt x="400" y="212"/>
                      <a:pt x="400" y="212"/>
                    </a:cubicBezTo>
                    <a:cubicBezTo>
                      <a:pt x="412" y="206"/>
                      <a:pt x="412" y="206"/>
                      <a:pt x="412" y="206"/>
                    </a:cubicBezTo>
                    <a:lnTo>
                      <a:pt x="406" y="220"/>
                    </a:lnTo>
                    <a:close/>
                    <a:moveTo>
                      <a:pt x="413" y="497"/>
                    </a:moveTo>
                    <a:cubicBezTo>
                      <a:pt x="426" y="429"/>
                      <a:pt x="426" y="429"/>
                      <a:pt x="426" y="429"/>
                    </a:cubicBezTo>
                    <a:cubicBezTo>
                      <a:pt x="422" y="403"/>
                      <a:pt x="422" y="403"/>
                      <a:pt x="422" y="403"/>
                    </a:cubicBezTo>
                    <a:cubicBezTo>
                      <a:pt x="411" y="451"/>
                      <a:pt x="411" y="451"/>
                      <a:pt x="411" y="451"/>
                    </a:cubicBezTo>
                    <a:cubicBezTo>
                      <a:pt x="405" y="451"/>
                      <a:pt x="405" y="451"/>
                      <a:pt x="405" y="451"/>
                    </a:cubicBezTo>
                    <a:cubicBezTo>
                      <a:pt x="405" y="408"/>
                      <a:pt x="405" y="408"/>
                      <a:pt x="405" y="408"/>
                    </a:cubicBezTo>
                    <a:cubicBezTo>
                      <a:pt x="423" y="395"/>
                      <a:pt x="423" y="395"/>
                      <a:pt x="423" y="395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397" y="401"/>
                      <a:pt x="397" y="401"/>
                      <a:pt x="397" y="401"/>
                    </a:cubicBezTo>
                    <a:cubicBezTo>
                      <a:pt x="395" y="401"/>
                      <a:pt x="395" y="401"/>
                      <a:pt x="395" y="401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406" y="321"/>
                      <a:pt x="406" y="321"/>
                      <a:pt x="406" y="321"/>
                    </a:cubicBezTo>
                    <a:cubicBezTo>
                      <a:pt x="385" y="302"/>
                      <a:pt x="385" y="302"/>
                      <a:pt x="385" y="302"/>
                    </a:cubicBezTo>
                    <a:cubicBezTo>
                      <a:pt x="405" y="281"/>
                      <a:pt x="405" y="281"/>
                      <a:pt x="405" y="281"/>
                    </a:cubicBezTo>
                    <a:cubicBezTo>
                      <a:pt x="412" y="284"/>
                      <a:pt x="412" y="284"/>
                      <a:pt x="412" y="284"/>
                    </a:cubicBezTo>
                    <a:cubicBezTo>
                      <a:pt x="403" y="302"/>
                      <a:pt x="403" y="302"/>
                      <a:pt x="403" y="302"/>
                    </a:cubicBezTo>
                    <a:cubicBezTo>
                      <a:pt x="425" y="319"/>
                      <a:pt x="425" y="319"/>
                      <a:pt x="425" y="319"/>
                    </a:cubicBezTo>
                    <a:cubicBezTo>
                      <a:pt x="455" y="296"/>
                      <a:pt x="455" y="296"/>
                      <a:pt x="455" y="296"/>
                    </a:cubicBezTo>
                    <a:cubicBezTo>
                      <a:pt x="478" y="218"/>
                      <a:pt x="478" y="218"/>
                      <a:pt x="478" y="218"/>
                    </a:cubicBezTo>
                    <a:cubicBezTo>
                      <a:pt x="468" y="184"/>
                      <a:pt x="468" y="184"/>
                      <a:pt x="468" y="184"/>
                    </a:cubicBezTo>
                    <a:cubicBezTo>
                      <a:pt x="481" y="173"/>
                      <a:pt x="481" y="173"/>
                      <a:pt x="481" y="173"/>
                    </a:cubicBezTo>
                    <a:cubicBezTo>
                      <a:pt x="485" y="167"/>
                      <a:pt x="485" y="167"/>
                      <a:pt x="485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61" y="176"/>
                      <a:pt x="461" y="176"/>
                      <a:pt x="461" y="176"/>
                    </a:cubicBezTo>
                    <a:cubicBezTo>
                      <a:pt x="457" y="226"/>
                      <a:pt x="457" y="226"/>
                      <a:pt x="457" y="226"/>
                    </a:cubicBezTo>
                    <a:cubicBezTo>
                      <a:pt x="416" y="228"/>
                      <a:pt x="416" y="228"/>
                      <a:pt x="416" y="228"/>
                    </a:cubicBezTo>
                    <a:cubicBezTo>
                      <a:pt x="460" y="233"/>
                      <a:pt x="460" y="233"/>
                      <a:pt x="460" y="233"/>
                    </a:cubicBezTo>
                    <a:cubicBezTo>
                      <a:pt x="415" y="240"/>
                      <a:pt x="415" y="240"/>
                      <a:pt x="415" y="240"/>
                    </a:cubicBezTo>
                    <a:cubicBezTo>
                      <a:pt x="421" y="255"/>
                      <a:pt x="421" y="255"/>
                      <a:pt x="421" y="255"/>
                    </a:cubicBezTo>
                    <a:cubicBezTo>
                      <a:pt x="412" y="265"/>
                      <a:pt x="412" y="265"/>
                      <a:pt x="412" y="265"/>
                    </a:cubicBezTo>
                    <a:cubicBezTo>
                      <a:pt x="393" y="258"/>
                      <a:pt x="393" y="258"/>
                      <a:pt x="393" y="258"/>
                    </a:cubicBezTo>
                    <a:cubicBezTo>
                      <a:pt x="376" y="267"/>
                      <a:pt x="376" y="267"/>
                      <a:pt x="376" y="267"/>
                    </a:cubicBezTo>
                    <a:cubicBezTo>
                      <a:pt x="367" y="256"/>
                      <a:pt x="367" y="256"/>
                      <a:pt x="367" y="256"/>
                    </a:cubicBezTo>
                    <a:cubicBezTo>
                      <a:pt x="379" y="222"/>
                      <a:pt x="379" y="222"/>
                      <a:pt x="379" y="222"/>
                    </a:cubicBezTo>
                    <a:cubicBezTo>
                      <a:pt x="384" y="222"/>
                      <a:pt x="384" y="222"/>
                      <a:pt x="384" y="222"/>
                    </a:cubicBezTo>
                    <a:cubicBezTo>
                      <a:pt x="386" y="251"/>
                      <a:pt x="386" y="251"/>
                      <a:pt x="386" y="251"/>
                    </a:cubicBezTo>
                    <a:cubicBezTo>
                      <a:pt x="393" y="230"/>
                      <a:pt x="393" y="230"/>
                      <a:pt x="393" y="230"/>
                    </a:cubicBezTo>
                    <a:cubicBezTo>
                      <a:pt x="410" y="232"/>
                      <a:pt x="410" y="232"/>
                      <a:pt x="410" y="232"/>
                    </a:cubicBezTo>
                    <a:cubicBezTo>
                      <a:pt x="403" y="228"/>
                      <a:pt x="403" y="228"/>
                      <a:pt x="403" y="228"/>
                    </a:cubicBezTo>
                    <a:cubicBezTo>
                      <a:pt x="414" y="228"/>
                      <a:pt x="414" y="228"/>
                      <a:pt x="414" y="228"/>
                    </a:cubicBezTo>
                    <a:cubicBezTo>
                      <a:pt x="411" y="220"/>
                      <a:pt x="411" y="220"/>
                      <a:pt x="411" y="220"/>
                    </a:cubicBezTo>
                    <a:cubicBezTo>
                      <a:pt x="418" y="210"/>
                      <a:pt x="418" y="210"/>
                      <a:pt x="418" y="210"/>
                    </a:cubicBezTo>
                    <a:cubicBezTo>
                      <a:pt x="420" y="188"/>
                      <a:pt x="420" y="188"/>
                      <a:pt x="420" y="188"/>
                    </a:cubicBezTo>
                    <a:cubicBezTo>
                      <a:pt x="405" y="176"/>
                      <a:pt x="405" y="176"/>
                      <a:pt x="405" y="176"/>
                    </a:cubicBezTo>
                    <a:cubicBezTo>
                      <a:pt x="393" y="176"/>
                      <a:pt x="393" y="176"/>
                      <a:pt x="393" y="176"/>
                    </a:cubicBezTo>
                    <a:cubicBezTo>
                      <a:pt x="383" y="184"/>
                      <a:pt x="383" y="184"/>
                      <a:pt x="383" y="184"/>
                    </a:cubicBezTo>
                    <a:cubicBezTo>
                      <a:pt x="380" y="122"/>
                      <a:pt x="380" y="122"/>
                      <a:pt x="380" y="122"/>
                    </a:cubicBezTo>
                    <a:cubicBezTo>
                      <a:pt x="377" y="118"/>
                      <a:pt x="377" y="118"/>
                      <a:pt x="377" y="118"/>
                    </a:cubicBezTo>
                    <a:cubicBezTo>
                      <a:pt x="374" y="221"/>
                      <a:pt x="374" y="221"/>
                      <a:pt x="374" y="221"/>
                    </a:cubicBezTo>
                    <a:cubicBezTo>
                      <a:pt x="367" y="234"/>
                      <a:pt x="367" y="234"/>
                      <a:pt x="367" y="234"/>
                    </a:cubicBezTo>
                    <a:cubicBezTo>
                      <a:pt x="367" y="234"/>
                      <a:pt x="366" y="232"/>
                      <a:pt x="364" y="225"/>
                    </a:cubicBezTo>
                    <a:cubicBezTo>
                      <a:pt x="362" y="219"/>
                      <a:pt x="365" y="200"/>
                      <a:pt x="365" y="200"/>
                    </a:cubicBezTo>
                    <a:cubicBezTo>
                      <a:pt x="372" y="120"/>
                      <a:pt x="372" y="120"/>
                      <a:pt x="372" y="120"/>
                    </a:cubicBezTo>
                    <a:cubicBezTo>
                      <a:pt x="366" y="127"/>
                      <a:pt x="366" y="127"/>
                      <a:pt x="366" y="127"/>
                    </a:cubicBezTo>
                    <a:cubicBezTo>
                      <a:pt x="362" y="176"/>
                      <a:pt x="362" y="176"/>
                      <a:pt x="362" y="176"/>
                    </a:cubicBezTo>
                    <a:cubicBezTo>
                      <a:pt x="344" y="189"/>
                      <a:pt x="344" y="189"/>
                      <a:pt x="344" y="189"/>
                    </a:cubicBezTo>
                    <a:cubicBezTo>
                      <a:pt x="339" y="216"/>
                      <a:pt x="339" y="216"/>
                      <a:pt x="339" y="216"/>
                    </a:cubicBezTo>
                    <a:cubicBezTo>
                      <a:pt x="347" y="195"/>
                      <a:pt x="347" y="195"/>
                      <a:pt x="347" y="195"/>
                    </a:cubicBezTo>
                    <a:cubicBezTo>
                      <a:pt x="360" y="188"/>
                      <a:pt x="360" y="188"/>
                      <a:pt x="360" y="188"/>
                    </a:cubicBezTo>
                    <a:cubicBezTo>
                      <a:pt x="359" y="201"/>
                      <a:pt x="359" y="201"/>
                      <a:pt x="359" y="201"/>
                    </a:cubicBezTo>
                    <a:cubicBezTo>
                      <a:pt x="349" y="207"/>
                      <a:pt x="349" y="207"/>
                      <a:pt x="349" y="207"/>
                    </a:cubicBezTo>
                    <a:cubicBezTo>
                      <a:pt x="331" y="230"/>
                      <a:pt x="331" y="230"/>
                      <a:pt x="331" y="230"/>
                    </a:cubicBezTo>
                    <a:cubicBezTo>
                      <a:pt x="329" y="270"/>
                      <a:pt x="329" y="270"/>
                      <a:pt x="329" y="270"/>
                    </a:cubicBezTo>
                    <a:cubicBezTo>
                      <a:pt x="369" y="305"/>
                      <a:pt x="369" y="305"/>
                      <a:pt x="369" y="305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386" y="356"/>
                      <a:pt x="386" y="356"/>
                      <a:pt x="386" y="356"/>
                    </a:cubicBezTo>
                    <a:cubicBezTo>
                      <a:pt x="349" y="337"/>
                      <a:pt x="349" y="337"/>
                      <a:pt x="349" y="337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289" y="318"/>
                      <a:pt x="289" y="318"/>
                      <a:pt x="289" y="318"/>
                    </a:cubicBezTo>
                    <a:cubicBezTo>
                      <a:pt x="252" y="337"/>
                      <a:pt x="252" y="337"/>
                      <a:pt x="252" y="337"/>
                    </a:cubicBezTo>
                    <a:cubicBezTo>
                      <a:pt x="252" y="350"/>
                      <a:pt x="252" y="350"/>
                      <a:pt x="252" y="350"/>
                    </a:cubicBezTo>
                    <a:cubicBezTo>
                      <a:pt x="252" y="367"/>
                      <a:pt x="252" y="367"/>
                      <a:pt x="252" y="367"/>
                    </a:cubicBezTo>
                    <a:cubicBezTo>
                      <a:pt x="229" y="367"/>
                      <a:pt x="229" y="367"/>
                      <a:pt x="229" y="367"/>
                    </a:cubicBezTo>
                    <a:cubicBezTo>
                      <a:pt x="220" y="351"/>
                      <a:pt x="220" y="351"/>
                      <a:pt x="220" y="351"/>
                    </a:cubicBezTo>
                    <a:cubicBezTo>
                      <a:pt x="206" y="351"/>
                      <a:pt x="206" y="351"/>
                      <a:pt x="206" y="351"/>
                    </a:cubicBezTo>
                    <a:cubicBezTo>
                      <a:pt x="206" y="326"/>
                      <a:pt x="206" y="326"/>
                      <a:pt x="206" y="326"/>
                    </a:cubicBezTo>
                    <a:cubicBezTo>
                      <a:pt x="226" y="326"/>
                      <a:pt x="226" y="326"/>
                      <a:pt x="226" y="326"/>
                    </a:cubicBezTo>
                    <a:cubicBezTo>
                      <a:pt x="226" y="326"/>
                      <a:pt x="226" y="326"/>
                      <a:pt x="227" y="326"/>
                    </a:cubicBezTo>
                    <a:cubicBezTo>
                      <a:pt x="231" y="326"/>
                      <a:pt x="235" y="323"/>
                      <a:pt x="235" y="318"/>
                    </a:cubicBezTo>
                    <a:cubicBezTo>
                      <a:pt x="235" y="318"/>
                      <a:pt x="235" y="318"/>
                      <a:pt x="235" y="318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0"/>
                      <a:pt x="231" y="266"/>
                      <a:pt x="227" y="266"/>
                    </a:cubicBezTo>
                    <a:cubicBezTo>
                      <a:pt x="227" y="266"/>
                      <a:pt x="226" y="266"/>
                      <a:pt x="226" y="266"/>
                    </a:cubicBezTo>
                    <a:cubicBezTo>
                      <a:pt x="206" y="266"/>
                      <a:pt x="206" y="266"/>
                      <a:pt x="206" y="266"/>
                    </a:cubicBezTo>
                    <a:cubicBezTo>
                      <a:pt x="206" y="172"/>
                      <a:pt x="206" y="172"/>
                      <a:pt x="206" y="172"/>
                    </a:cubicBezTo>
                    <a:cubicBezTo>
                      <a:pt x="204" y="172"/>
                      <a:pt x="204" y="172"/>
                      <a:pt x="204" y="172"/>
                    </a:cubicBezTo>
                    <a:cubicBezTo>
                      <a:pt x="204" y="138"/>
                      <a:pt x="204" y="138"/>
                      <a:pt x="204" y="138"/>
                    </a:cubicBezTo>
                    <a:cubicBezTo>
                      <a:pt x="206" y="138"/>
                      <a:pt x="207" y="137"/>
                      <a:pt x="208" y="137"/>
                    </a:cubicBezTo>
                    <a:cubicBezTo>
                      <a:pt x="220" y="169"/>
                      <a:pt x="220" y="169"/>
                      <a:pt x="220" y="169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20" y="174"/>
                      <a:pt x="220" y="174"/>
                      <a:pt x="220" y="174"/>
                    </a:cubicBezTo>
                    <a:cubicBezTo>
                      <a:pt x="238" y="167"/>
                      <a:pt x="238" y="167"/>
                      <a:pt x="238" y="167"/>
                    </a:cubicBezTo>
                    <a:cubicBezTo>
                      <a:pt x="237" y="163"/>
                      <a:pt x="237" y="163"/>
                      <a:pt x="237" y="163"/>
                    </a:cubicBezTo>
                    <a:cubicBezTo>
                      <a:pt x="235" y="163"/>
                      <a:pt x="235" y="163"/>
                      <a:pt x="235" y="163"/>
                    </a:cubicBezTo>
                    <a:cubicBezTo>
                      <a:pt x="222" y="131"/>
                      <a:pt x="222" y="131"/>
                      <a:pt x="222" y="131"/>
                    </a:cubicBezTo>
                    <a:cubicBezTo>
                      <a:pt x="223" y="130"/>
                      <a:pt x="224" y="130"/>
                      <a:pt x="225" y="129"/>
                    </a:cubicBezTo>
                    <a:cubicBezTo>
                      <a:pt x="250" y="153"/>
                      <a:pt x="250" y="153"/>
                      <a:pt x="250" y="153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51" y="158"/>
                      <a:pt x="251" y="158"/>
                      <a:pt x="251" y="158"/>
                    </a:cubicBezTo>
                    <a:cubicBezTo>
                      <a:pt x="265" y="144"/>
                      <a:pt x="265" y="144"/>
                      <a:pt x="265" y="144"/>
                    </a:cubicBezTo>
                    <a:cubicBezTo>
                      <a:pt x="262" y="141"/>
                      <a:pt x="262" y="141"/>
                      <a:pt x="262" y="141"/>
                    </a:cubicBezTo>
                    <a:cubicBezTo>
                      <a:pt x="260" y="142"/>
                      <a:pt x="260" y="142"/>
                      <a:pt x="260" y="142"/>
                    </a:cubicBezTo>
                    <a:cubicBezTo>
                      <a:pt x="235" y="118"/>
                      <a:pt x="235" y="118"/>
                      <a:pt x="235" y="118"/>
                    </a:cubicBezTo>
                    <a:cubicBezTo>
                      <a:pt x="236" y="117"/>
                      <a:pt x="237" y="116"/>
                      <a:pt x="237" y="115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81" y="114"/>
                      <a:pt x="281" y="114"/>
                      <a:pt x="281" y="114"/>
                    </a:cubicBezTo>
                    <a:cubicBezTo>
                      <a:pt x="277" y="112"/>
                      <a:pt x="277" y="112"/>
                      <a:pt x="277" y="112"/>
                    </a:cubicBezTo>
                    <a:cubicBezTo>
                      <a:pt x="276" y="114"/>
                      <a:pt x="276" y="114"/>
                      <a:pt x="276" y="114"/>
                    </a:cubicBezTo>
                    <a:cubicBezTo>
                      <a:pt x="243" y="101"/>
                      <a:pt x="243" y="101"/>
                      <a:pt x="243" y="101"/>
                    </a:cubicBezTo>
                    <a:cubicBezTo>
                      <a:pt x="243" y="100"/>
                      <a:pt x="243" y="99"/>
                      <a:pt x="243" y="98"/>
                    </a:cubicBezTo>
                    <a:cubicBezTo>
                      <a:pt x="278" y="98"/>
                      <a:pt x="278" y="98"/>
                      <a:pt x="278" y="98"/>
                    </a:cubicBezTo>
                    <a:cubicBezTo>
                      <a:pt x="278" y="100"/>
                      <a:pt x="278" y="100"/>
                      <a:pt x="278" y="100"/>
                    </a:cubicBezTo>
                    <a:cubicBezTo>
                      <a:pt x="368" y="100"/>
                      <a:pt x="368" y="100"/>
                      <a:pt x="368" y="100"/>
                    </a:cubicBezTo>
                    <a:cubicBezTo>
                      <a:pt x="368" y="101"/>
                      <a:pt x="368" y="103"/>
                      <a:pt x="369" y="105"/>
                    </a:cubicBezTo>
                    <a:cubicBezTo>
                      <a:pt x="371" y="109"/>
                      <a:pt x="373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406" y="100"/>
                      <a:pt x="406" y="100"/>
                      <a:pt x="406" y="100"/>
                    </a:cubicBezTo>
                    <a:cubicBezTo>
                      <a:pt x="415" y="100"/>
                      <a:pt x="415" y="100"/>
                      <a:pt x="415" y="10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1"/>
                      <a:pt x="395" y="134"/>
                      <a:pt x="398" y="137"/>
                    </a:cubicBezTo>
                    <a:cubicBezTo>
                      <a:pt x="402" y="139"/>
                      <a:pt x="405" y="140"/>
                      <a:pt x="406" y="139"/>
                    </a:cubicBezTo>
                    <a:cubicBezTo>
                      <a:pt x="406" y="139"/>
                      <a:pt x="406" y="139"/>
                      <a:pt x="406" y="139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9"/>
                      <a:pt x="425" y="151"/>
                      <a:pt x="429" y="153"/>
                    </a:cubicBezTo>
                    <a:cubicBezTo>
                      <a:pt x="434" y="154"/>
                      <a:pt x="437" y="155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3"/>
                      <a:pt x="438" y="153"/>
                    </a:cubicBezTo>
                    <a:cubicBezTo>
                      <a:pt x="438" y="153"/>
                      <a:pt x="438" y="153"/>
                      <a:pt x="438" y="153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7" y="160"/>
                      <a:pt x="461" y="161"/>
                      <a:pt x="465" y="161"/>
                    </a:cubicBezTo>
                    <a:cubicBezTo>
                      <a:pt x="470" y="161"/>
                      <a:pt x="474" y="160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00"/>
                      <a:pt x="474" y="100"/>
                      <a:pt x="474" y="100"/>
                    </a:cubicBezTo>
                    <a:cubicBezTo>
                      <a:pt x="481" y="100"/>
                      <a:pt x="481" y="100"/>
                      <a:pt x="481" y="100"/>
                    </a:cubicBezTo>
                    <a:cubicBezTo>
                      <a:pt x="481" y="88"/>
                      <a:pt x="481" y="88"/>
                      <a:pt x="481" y="88"/>
                    </a:cubicBezTo>
                    <a:cubicBezTo>
                      <a:pt x="412" y="88"/>
                      <a:pt x="412" y="88"/>
                      <a:pt x="412" y="88"/>
                    </a:cubicBezTo>
                    <a:cubicBezTo>
                      <a:pt x="412" y="84"/>
                      <a:pt x="412" y="84"/>
                      <a:pt x="412" y="84"/>
                    </a:cubicBezTo>
                    <a:cubicBezTo>
                      <a:pt x="481" y="84"/>
                      <a:pt x="481" y="84"/>
                      <a:pt x="481" y="84"/>
                    </a:cubicBezTo>
                    <a:cubicBezTo>
                      <a:pt x="481" y="80"/>
                      <a:pt x="481" y="80"/>
                      <a:pt x="481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11" y="80"/>
                      <a:pt x="411" y="80"/>
                      <a:pt x="411" y="80"/>
                    </a:cubicBezTo>
                    <a:cubicBezTo>
                      <a:pt x="404" y="79"/>
                      <a:pt x="385" y="75"/>
                      <a:pt x="373" y="63"/>
                    </a:cubicBezTo>
                    <a:cubicBezTo>
                      <a:pt x="357" y="46"/>
                      <a:pt x="356" y="34"/>
                      <a:pt x="356" y="34"/>
                    </a:cubicBezTo>
                    <a:cubicBezTo>
                      <a:pt x="353" y="34"/>
                      <a:pt x="353" y="34"/>
                      <a:pt x="353" y="34"/>
                    </a:cubicBezTo>
                    <a:cubicBezTo>
                      <a:pt x="353" y="80"/>
                      <a:pt x="353" y="80"/>
                      <a:pt x="353" y="80"/>
                    </a:cubicBezTo>
                    <a:cubicBezTo>
                      <a:pt x="350" y="80"/>
                      <a:pt x="350" y="80"/>
                      <a:pt x="350" y="80"/>
                    </a:cubicBezTo>
                    <a:cubicBezTo>
                      <a:pt x="350" y="34"/>
                      <a:pt x="350" y="34"/>
                      <a:pt x="350" y="34"/>
                    </a:cubicBezTo>
                    <a:cubicBezTo>
                      <a:pt x="343" y="34"/>
                      <a:pt x="343" y="34"/>
                      <a:pt x="343" y="34"/>
                    </a:cubicBezTo>
                    <a:cubicBezTo>
                      <a:pt x="343" y="80"/>
                      <a:pt x="343" y="80"/>
                      <a:pt x="343" y="80"/>
                    </a:cubicBezTo>
                    <a:cubicBezTo>
                      <a:pt x="278" y="80"/>
                      <a:pt x="278" y="80"/>
                      <a:pt x="278" y="80"/>
                    </a:cubicBezTo>
                    <a:cubicBezTo>
                      <a:pt x="278" y="83"/>
                      <a:pt x="278" y="83"/>
                      <a:pt x="278" y="83"/>
                    </a:cubicBezTo>
                    <a:cubicBezTo>
                      <a:pt x="243" y="83"/>
                      <a:pt x="243" y="83"/>
                      <a:pt x="243" y="83"/>
                    </a:cubicBezTo>
                    <a:cubicBezTo>
                      <a:pt x="240" y="62"/>
                      <a:pt x="224" y="46"/>
                      <a:pt x="204" y="43"/>
                    </a:cubicBezTo>
                    <a:cubicBezTo>
                      <a:pt x="204" y="4"/>
                      <a:pt x="204" y="4"/>
                      <a:pt x="204" y="4"/>
                    </a:cubicBezTo>
                    <a:cubicBezTo>
                      <a:pt x="206" y="4"/>
                      <a:pt x="206" y="4"/>
                      <a:pt x="206" y="4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186" y="4"/>
                      <a:pt x="186" y="4"/>
                      <a:pt x="186" y="4"/>
                    </a:cubicBezTo>
                    <a:cubicBezTo>
                      <a:pt x="189" y="4"/>
                      <a:pt x="189" y="4"/>
                      <a:pt x="189" y="4"/>
                    </a:cubicBezTo>
                    <a:cubicBezTo>
                      <a:pt x="189" y="43"/>
                      <a:pt x="189" y="43"/>
                      <a:pt x="189" y="43"/>
                    </a:cubicBezTo>
                    <a:cubicBezTo>
                      <a:pt x="188" y="43"/>
                      <a:pt x="186" y="43"/>
                      <a:pt x="185" y="44"/>
                    </a:cubicBezTo>
                    <a:cubicBezTo>
                      <a:pt x="171" y="8"/>
                      <a:pt x="171" y="8"/>
                      <a:pt x="171" y="8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1" y="3"/>
                      <a:pt x="171" y="3"/>
                      <a:pt x="171" y="3"/>
                    </a:cubicBezTo>
                    <a:cubicBezTo>
                      <a:pt x="153" y="11"/>
                      <a:pt x="153" y="11"/>
                      <a:pt x="153" y="11"/>
                    </a:cubicBezTo>
                    <a:cubicBezTo>
                      <a:pt x="155" y="15"/>
                      <a:pt x="155" y="15"/>
                      <a:pt x="155" y="15"/>
                    </a:cubicBezTo>
                    <a:cubicBezTo>
                      <a:pt x="157" y="14"/>
                      <a:pt x="157" y="14"/>
                      <a:pt x="157" y="14"/>
                    </a:cubicBezTo>
                    <a:cubicBezTo>
                      <a:pt x="171" y="49"/>
                      <a:pt x="171" y="49"/>
                      <a:pt x="171" y="49"/>
                    </a:cubicBezTo>
                    <a:cubicBezTo>
                      <a:pt x="170" y="50"/>
                      <a:pt x="169" y="50"/>
                      <a:pt x="168" y="51"/>
                    </a:cubicBezTo>
                    <a:cubicBezTo>
                      <a:pt x="142" y="25"/>
                      <a:pt x="142" y="25"/>
                      <a:pt x="142" y="25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0" y="20"/>
                      <a:pt x="140" y="20"/>
                      <a:pt x="140" y="20"/>
                    </a:cubicBezTo>
                    <a:cubicBezTo>
                      <a:pt x="126" y="34"/>
                      <a:pt x="126" y="34"/>
                      <a:pt x="126" y="34"/>
                    </a:cubicBezTo>
                    <a:cubicBezTo>
                      <a:pt x="129" y="37"/>
                      <a:pt x="129" y="37"/>
                      <a:pt x="129" y="37"/>
                    </a:cubicBezTo>
                    <a:cubicBezTo>
                      <a:pt x="131" y="35"/>
                      <a:pt x="131" y="35"/>
                      <a:pt x="131" y="35"/>
                    </a:cubicBezTo>
                    <a:cubicBezTo>
                      <a:pt x="157" y="61"/>
                      <a:pt x="157" y="61"/>
                      <a:pt x="157" y="61"/>
                    </a:cubicBezTo>
                    <a:cubicBezTo>
                      <a:pt x="157" y="62"/>
                      <a:pt x="156" y="63"/>
                      <a:pt x="155" y="64"/>
                    </a:cubicBezTo>
                    <a:cubicBezTo>
                      <a:pt x="121" y="51"/>
                      <a:pt x="121" y="51"/>
                      <a:pt x="121" y="51"/>
                    </a:cubicBezTo>
                    <a:cubicBezTo>
                      <a:pt x="122" y="49"/>
                      <a:pt x="122" y="49"/>
                      <a:pt x="122" y="49"/>
                    </a:cubicBezTo>
                    <a:cubicBezTo>
                      <a:pt x="122" y="48"/>
                      <a:pt x="122" y="48"/>
                      <a:pt x="122" y="48"/>
                    </a:cubicBezTo>
                    <a:cubicBezTo>
                      <a:pt x="118" y="47"/>
                      <a:pt x="118" y="47"/>
                      <a:pt x="118" y="47"/>
                    </a:cubicBezTo>
                    <a:cubicBezTo>
                      <a:pt x="111" y="65"/>
                      <a:pt x="111" y="65"/>
                      <a:pt x="111" y="65"/>
                    </a:cubicBezTo>
                    <a:cubicBezTo>
                      <a:pt x="115" y="67"/>
                      <a:pt x="115" y="67"/>
                      <a:pt x="115" y="67"/>
                    </a:cubicBezTo>
                    <a:cubicBezTo>
                      <a:pt x="116" y="65"/>
                      <a:pt x="116" y="65"/>
                      <a:pt x="116" y="65"/>
                    </a:cubicBezTo>
                    <a:cubicBezTo>
                      <a:pt x="149" y="78"/>
                      <a:pt x="149" y="78"/>
                      <a:pt x="149" y="78"/>
                    </a:cubicBezTo>
                    <a:cubicBezTo>
                      <a:pt x="149" y="80"/>
                      <a:pt x="149" y="81"/>
                      <a:pt x="148" y="83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9" y="81"/>
                      <a:pt x="109" y="81"/>
                      <a:pt x="109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2" y="81"/>
                      <a:pt x="59" y="84"/>
                      <a:pt x="59" y="89"/>
                    </a:cubicBez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77"/>
                      <a:pt x="59" y="277"/>
                      <a:pt x="59" y="277"/>
                    </a:cubicBezTo>
                    <a:cubicBezTo>
                      <a:pt x="59" y="277"/>
                      <a:pt x="59" y="278"/>
                      <a:pt x="59" y="278"/>
                    </a:cubicBezTo>
                    <a:cubicBezTo>
                      <a:pt x="59" y="282"/>
                      <a:pt x="62" y="286"/>
                      <a:pt x="67" y="286"/>
                    </a:cubicBezTo>
                    <a:cubicBezTo>
                      <a:pt x="67" y="286"/>
                      <a:pt x="67" y="286"/>
                      <a:pt x="67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7" y="286"/>
                      <a:pt x="187" y="286"/>
                      <a:pt x="187" y="286"/>
                    </a:cubicBezTo>
                    <a:cubicBezTo>
                      <a:pt x="187" y="307"/>
                      <a:pt x="187" y="307"/>
                      <a:pt x="187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53" y="307"/>
                      <a:pt x="153" y="307"/>
                      <a:pt x="153" y="307"/>
                    </a:cubicBezTo>
                    <a:cubicBezTo>
                      <a:pt x="152" y="307"/>
                      <a:pt x="152" y="307"/>
                      <a:pt x="152" y="307"/>
                    </a:cubicBezTo>
                    <a:cubicBezTo>
                      <a:pt x="147" y="307"/>
                      <a:pt x="144" y="311"/>
                      <a:pt x="144" y="315"/>
                    </a:cubicBezTo>
                    <a:cubicBezTo>
                      <a:pt x="144" y="315"/>
                      <a:pt x="144" y="315"/>
                      <a:pt x="144" y="315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51"/>
                      <a:pt x="144" y="351"/>
                      <a:pt x="144" y="351"/>
                    </a:cubicBezTo>
                    <a:cubicBezTo>
                      <a:pt x="86" y="351"/>
                      <a:pt x="86" y="351"/>
                      <a:pt x="86" y="351"/>
                    </a:cubicBezTo>
                    <a:cubicBezTo>
                      <a:pt x="86" y="400"/>
                      <a:pt x="86" y="400"/>
                      <a:pt x="86" y="400"/>
                    </a:cubicBezTo>
                    <a:cubicBezTo>
                      <a:pt x="102" y="418"/>
                      <a:pt x="102" y="418"/>
                      <a:pt x="102" y="418"/>
                    </a:cubicBezTo>
                    <a:cubicBezTo>
                      <a:pt x="102" y="451"/>
                      <a:pt x="102" y="451"/>
                      <a:pt x="102" y="451"/>
                    </a:cubicBezTo>
                    <a:cubicBezTo>
                      <a:pt x="121" y="459"/>
                      <a:pt x="121" y="459"/>
                      <a:pt x="121" y="459"/>
                    </a:cubicBezTo>
                    <a:cubicBezTo>
                      <a:pt x="121" y="505"/>
                      <a:pt x="121" y="505"/>
                      <a:pt x="121" y="505"/>
                    </a:cubicBezTo>
                    <a:cubicBezTo>
                      <a:pt x="38" y="520"/>
                      <a:pt x="7" y="539"/>
                      <a:pt x="4" y="540"/>
                    </a:cubicBezTo>
                    <a:cubicBezTo>
                      <a:pt x="0" y="541"/>
                      <a:pt x="19" y="544"/>
                      <a:pt x="46" y="556"/>
                    </a:cubicBezTo>
                    <a:cubicBezTo>
                      <a:pt x="80" y="572"/>
                      <a:pt x="75" y="581"/>
                      <a:pt x="75" y="581"/>
                    </a:cubicBezTo>
                    <a:cubicBezTo>
                      <a:pt x="75" y="581"/>
                      <a:pt x="135" y="543"/>
                      <a:pt x="263" y="520"/>
                    </a:cubicBezTo>
                    <a:cubicBezTo>
                      <a:pt x="329" y="509"/>
                      <a:pt x="450" y="504"/>
                      <a:pt x="495" y="512"/>
                    </a:cubicBezTo>
                    <a:cubicBezTo>
                      <a:pt x="495" y="512"/>
                      <a:pt x="460" y="504"/>
                      <a:pt x="413" y="4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8" name="Freeform 70">
                <a:extLst>
                  <a:ext uri="{FF2B5EF4-FFF2-40B4-BE49-F238E27FC236}">
                    <a16:creationId xmlns="" xmlns:a16="http://schemas.microsoft.com/office/drawing/2014/main" id="{1C9714A8-8981-9D41-9B02-6F9C1A14F5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4" y="467"/>
                <a:ext cx="1846" cy="1852"/>
              </a:xfrm>
              <a:custGeom>
                <a:avLst/>
                <a:gdLst>
                  <a:gd name="T0" fmla="*/ 483 w 967"/>
                  <a:gd name="T1" fmla="*/ 953 h 967"/>
                  <a:gd name="T2" fmla="*/ 13 w 967"/>
                  <a:gd name="T3" fmla="*/ 483 h 967"/>
                  <a:gd name="T4" fmla="*/ 483 w 967"/>
                  <a:gd name="T5" fmla="*/ 12 h 967"/>
                  <a:gd name="T6" fmla="*/ 954 w 967"/>
                  <a:gd name="T7" fmla="*/ 483 h 967"/>
                  <a:gd name="T8" fmla="*/ 483 w 967"/>
                  <a:gd name="T9" fmla="*/ 953 h 967"/>
                  <a:gd name="T10" fmla="*/ 483 w 967"/>
                  <a:gd name="T11" fmla="*/ 0 h 967"/>
                  <a:gd name="T12" fmla="*/ 0 w 967"/>
                  <a:gd name="T13" fmla="*/ 483 h 967"/>
                  <a:gd name="T14" fmla="*/ 483 w 967"/>
                  <a:gd name="T15" fmla="*/ 967 h 967"/>
                  <a:gd name="T16" fmla="*/ 967 w 967"/>
                  <a:gd name="T17" fmla="*/ 483 h 967"/>
                  <a:gd name="T18" fmla="*/ 483 w 967"/>
                  <a:gd name="T19" fmla="*/ 0 h 9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67" h="967">
                    <a:moveTo>
                      <a:pt x="483" y="953"/>
                    </a:moveTo>
                    <a:cubicBezTo>
                      <a:pt x="224" y="953"/>
                      <a:pt x="13" y="742"/>
                      <a:pt x="13" y="483"/>
                    </a:cubicBezTo>
                    <a:cubicBezTo>
                      <a:pt x="13" y="223"/>
                      <a:pt x="224" y="12"/>
                      <a:pt x="483" y="12"/>
                    </a:cubicBezTo>
                    <a:cubicBezTo>
                      <a:pt x="743" y="12"/>
                      <a:pt x="954" y="223"/>
                      <a:pt x="954" y="483"/>
                    </a:cubicBezTo>
                    <a:cubicBezTo>
                      <a:pt x="954" y="742"/>
                      <a:pt x="743" y="953"/>
                      <a:pt x="483" y="953"/>
                    </a:cubicBezTo>
                    <a:close/>
                    <a:moveTo>
                      <a:pt x="483" y="0"/>
                    </a:moveTo>
                    <a:cubicBezTo>
                      <a:pt x="216" y="0"/>
                      <a:pt x="0" y="216"/>
                      <a:pt x="0" y="483"/>
                    </a:cubicBezTo>
                    <a:cubicBezTo>
                      <a:pt x="0" y="751"/>
                      <a:pt x="216" y="967"/>
                      <a:pt x="483" y="967"/>
                    </a:cubicBezTo>
                    <a:cubicBezTo>
                      <a:pt x="750" y="967"/>
                      <a:pt x="967" y="751"/>
                      <a:pt x="967" y="483"/>
                    </a:cubicBezTo>
                    <a:cubicBezTo>
                      <a:pt x="967" y="216"/>
                      <a:pt x="750" y="0"/>
                      <a:pt x="48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9" name="Freeform 71">
                <a:extLst>
                  <a:ext uri="{FF2B5EF4-FFF2-40B4-BE49-F238E27FC236}">
                    <a16:creationId xmlns="" xmlns:a16="http://schemas.microsoft.com/office/drawing/2014/main" id="{9F47C1A2-7F03-4D44-81ED-E43988577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1063"/>
                <a:ext cx="67" cy="61"/>
              </a:xfrm>
              <a:custGeom>
                <a:avLst/>
                <a:gdLst>
                  <a:gd name="T0" fmla="*/ 23 w 35"/>
                  <a:gd name="T1" fmla="*/ 3 h 32"/>
                  <a:gd name="T2" fmla="*/ 10 w 35"/>
                  <a:gd name="T3" fmla="*/ 1 h 32"/>
                  <a:gd name="T4" fmla="*/ 2 w 35"/>
                  <a:gd name="T5" fmla="*/ 9 h 32"/>
                  <a:gd name="T6" fmla="*/ 2 w 35"/>
                  <a:gd name="T7" fmla="*/ 21 h 32"/>
                  <a:gd name="T8" fmla="*/ 12 w 35"/>
                  <a:gd name="T9" fmla="*/ 29 h 32"/>
                  <a:gd name="T10" fmla="*/ 25 w 35"/>
                  <a:gd name="T11" fmla="*/ 31 h 32"/>
                  <a:gd name="T12" fmla="*/ 33 w 35"/>
                  <a:gd name="T13" fmla="*/ 23 h 32"/>
                  <a:gd name="T14" fmla="*/ 33 w 35"/>
                  <a:gd name="T15" fmla="*/ 12 h 32"/>
                  <a:gd name="T16" fmla="*/ 23 w 35"/>
                  <a:gd name="T17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32">
                    <a:moveTo>
                      <a:pt x="23" y="3"/>
                    </a:moveTo>
                    <a:cubicBezTo>
                      <a:pt x="18" y="0"/>
                      <a:pt x="13" y="0"/>
                      <a:pt x="10" y="1"/>
                    </a:cubicBezTo>
                    <a:cubicBezTo>
                      <a:pt x="6" y="3"/>
                      <a:pt x="4" y="5"/>
                      <a:pt x="2" y="9"/>
                    </a:cubicBezTo>
                    <a:cubicBezTo>
                      <a:pt x="0" y="13"/>
                      <a:pt x="0" y="17"/>
                      <a:pt x="2" y="21"/>
                    </a:cubicBezTo>
                    <a:cubicBezTo>
                      <a:pt x="3" y="24"/>
                      <a:pt x="6" y="27"/>
                      <a:pt x="12" y="29"/>
                    </a:cubicBezTo>
                    <a:cubicBezTo>
                      <a:pt x="17" y="32"/>
                      <a:pt x="21" y="32"/>
                      <a:pt x="25" y="31"/>
                    </a:cubicBezTo>
                    <a:cubicBezTo>
                      <a:pt x="29" y="29"/>
                      <a:pt x="32" y="27"/>
                      <a:pt x="33" y="23"/>
                    </a:cubicBezTo>
                    <a:cubicBezTo>
                      <a:pt x="35" y="19"/>
                      <a:pt x="35" y="15"/>
                      <a:pt x="33" y="12"/>
                    </a:cubicBezTo>
                    <a:cubicBezTo>
                      <a:pt x="32" y="8"/>
                      <a:pt x="28" y="5"/>
                      <a:pt x="2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0" name="Freeform 72">
                <a:extLst>
                  <a:ext uri="{FF2B5EF4-FFF2-40B4-BE49-F238E27FC236}">
                    <a16:creationId xmlns="" xmlns:a16="http://schemas.microsoft.com/office/drawing/2014/main" id="{359B5C8C-C1CC-CC40-A75F-DFB817DDE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886"/>
                <a:ext cx="42" cy="77"/>
              </a:xfrm>
              <a:custGeom>
                <a:avLst/>
                <a:gdLst>
                  <a:gd name="T0" fmla="*/ 22 w 22"/>
                  <a:gd name="T1" fmla="*/ 0 h 40"/>
                  <a:gd name="T2" fmla="*/ 22 w 22"/>
                  <a:gd name="T3" fmla="*/ 40 h 40"/>
                  <a:gd name="T4" fmla="*/ 12 w 22"/>
                  <a:gd name="T5" fmla="*/ 40 h 40"/>
                  <a:gd name="T6" fmla="*/ 12 w 22"/>
                  <a:gd name="T7" fmla="*/ 14 h 40"/>
                  <a:gd name="T8" fmla="*/ 6 w 22"/>
                  <a:gd name="T9" fmla="*/ 17 h 40"/>
                  <a:gd name="T10" fmla="*/ 0 w 22"/>
                  <a:gd name="T11" fmla="*/ 20 h 40"/>
                  <a:gd name="T12" fmla="*/ 0 w 22"/>
                  <a:gd name="T13" fmla="*/ 11 h 40"/>
                  <a:gd name="T14" fmla="*/ 9 w 22"/>
                  <a:gd name="T15" fmla="*/ 7 h 40"/>
                  <a:gd name="T16" fmla="*/ 14 w 22"/>
                  <a:gd name="T17" fmla="*/ 0 h 40"/>
                  <a:gd name="T18" fmla="*/ 22 w 22"/>
                  <a:gd name="T1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40">
                    <a:moveTo>
                      <a:pt x="22" y="0"/>
                    </a:moveTo>
                    <a:cubicBezTo>
                      <a:pt x="22" y="40"/>
                      <a:pt x="22" y="40"/>
                      <a:pt x="2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0" y="15"/>
                      <a:pt x="8" y="17"/>
                      <a:pt x="6" y="17"/>
                    </a:cubicBezTo>
                    <a:cubicBezTo>
                      <a:pt x="5" y="18"/>
                      <a:pt x="3" y="19"/>
                      <a:pt x="0" y="2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10"/>
                      <a:pt x="7" y="8"/>
                      <a:pt x="9" y="7"/>
                    </a:cubicBezTo>
                    <a:cubicBezTo>
                      <a:pt x="11" y="5"/>
                      <a:pt x="12" y="3"/>
                      <a:pt x="14" y="0"/>
                    </a:cubicBezTo>
                    <a:lnTo>
                      <a:pt x="2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1" name="Freeform 73">
                <a:extLst>
                  <a:ext uri="{FF2B5EF4-FFF2-40B4-BE49-F238E27FC236}">
                    <a16:creationId xmlns="" xmlns:a16="http://schemas.microsoft.com/office/drawing/2014/main" id="{ADE9046A-3EA3-9F4B-8974-69748CC297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53" y="1886"/>
                <a:ext cx="61" cy="77"/>
              </a:xfrm>
              <a:custGeom>
                <a:avLst/>
                <a:gdLst>
                  <a:gd name="T0" fmla="*/ 21 w 32"/>
                  <a:gd name="T1" fmla="*/ 14 h 40"/>
                  <a:gd name="T2" fmla="*/ 19 w 32"/>
                  <a:gd name="T3" fmla="*/ 9 h 40"/>
                  <a:gd name="T4" fmla="*/ 16 w 32"/>
                  <a:gd name="T5" fmla="*/ 7 h 40"/>
                  <a:gd name="T6" fmla="*/ 12 w 32"/>
                  <a:gd name="T7" fmla="*/ 9 h 40"/>
                  <a:gd name="T8" fmla="*/ 11 w 32"/>
                  <a:gd name="T9" fmla="*/ 14 h 40"/>
                  <a:gd name="T10" fmla="*/ 12 w 32"/>
                  <a:gd name="T11" fmla="*/ 19 h 40"/>
                  <a:gd name="T12" fmla="*/ 16 w 32"/>
                  <a:gd name="T13" fmla="*/ 20 h 40"/>
                  <a:gd name="T14" fmla="*/ 20 w 32"/>
                  <a:gd name="T15" fmla="*/ 19 h 40"/>
                  <a:gd name="T16" fmla="*/ 21 w 32"/>
                  <a:gd name="T17" fmla="*/ 14 h 40"/>
                  <a:gd name="T18" fmla="*/ 1 w 32"/>
                  <a:gd name="T19" fmla="*/ 31 h 40"/>
                  <a:gd name="T20" fmla="*/ 12 w 32"/>
                  <a:gd name="T21" fmla="*/ 30 h 40"/>
                  <a:gd name="T22" fmla="*/ 13 w 32"/>
                  <a:gd name="T23" fmla="*/ 33 h 40"/>
                  <a:gd name="T24" fmla="*/ 16 w 32"/>
                  <a:gd name="T25" fmla="*/ 34 h 40"/>
                  <a:gd name="T26" fmla="*/ 20 w 32"/>
                  <a:gd name="T27" fmla="*/ 31 h 40"/>
                  <a:gd name="T28" fmla="*/ 21 w 32"/>
                  <a:gd name="T29" fmla="*/ 23 h 40"/>
                  <a:gd name="T30" fmla="*/ 18 w 32"/>
                  <a:gd name="T31" fmla="*/ 26 h 40"/>
                  <a:gd name="T32" fmla="*/ 13 w 32"/>
                  <a:gd name="T33" fmla="*/ 27 h 40"/>
                  <a:gd name="T34" fmla="*/ 4 w 32"/>
                  <a:gd name="T35" fmla="*/ 23 h 40"/>
                  <a:gd name="T36" fmla="*/ 0 w 32"/>
                  <a:gd name="T37" fmla="*/ 14 h 40"/>
                  <a:gd name="T38" fmla="*/ 2 w 32"/>
                  <a:gd name="T39" fmla="*/ 7 h 40"/>
                  <a:gd name="T40" fmla="*/ 7 w 32"/>
                  <a:gd name="T41" fmla="*/ 2 h 40"/>
                  <a:gd name="T42" fmla="*/ 15 w 32"/>
                  <a:gd name="T43" fmla="*/ 0 h 40"/>
                  <a:gd name="T44" fmla="*/ 25 w 32"/>
                  <a:gd name="T45" fmla="*/ 2 h 40"/>
                  <a:gd name="T46" fmla="*/ 30 w 32"/>
                  <a:gd name="T47" fmla="*/ 9 h 40"/>
                  <a:gd name="T48" fmla="*/ 32 w 32"/>
                  <a:gd name="T49" fmla="*/ 20 h 40"/>
                  <a:gd name="T50" fmla="*/ 28 w 32"/>
                  <a:gd name="T51" fmla="*/ 36 h 40"/>
                  <a:gd name="T52" fmla="*/ 16 w 32"/>
                  <a:gd name="T53" fmla="*/ 40 h 40"/>
                  <a:gd name="T54" fmla="*/ 8 w 32"/>
                  <a:gd name="T55" fmla="*/ 39 h 40"/>
                  <a:gd name="T56" fmla="*/ 4 w 32"/>
                  <a:gd name="T57" fmla="*/ 36 h 40"/>
                  <a:gd name="T58" fmla="*/ 1 w 32"/>
                  <a:gd name="T59" fmla="*/ 3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2" h="40">
                    <a:moveTo>
                      <a:pt x="21" y="14"/>
                    </a:moveTo>
                    <a:cubicBezTo>
                      <a:pt x="21" y="12"/>
                      <a:pt x="21" y="10"/>
                      <a:pt x="19" y="9"/>
                    </a:cubicBezTo>
                    <a:cubicBezTo>
                      <a:pt x="18" y="8"/>
                      <a:pt x="17" y="7"/>
                      <a:pt x="16" y="7"/>
                    </a:cubicBezTo>
                    <a:cubicBezTo>
                      <a:pt x="14" y="7"/>
                      <a:pt x="13" y="8"/>
                      <a:pt x="12" y="9"/>
                    </a:cubicBezTo>
                    <a:cubicBezTo>
                      <a:pt x="11" y="10"/>
                      <a:pt x="11" y="11"/>
                      <a:pt x="11" y="14"/>
                    </a:cubicBezTo>
                    <a:cubicBezTo>
                      <a:pt x="11" y="16"/>
                      <a:pt x="11" y="17"/>
                      <a:pt x="12" y="19"/>
                    </a:cubicBezTo>
                    <a:cubicBezTo>
                      <a:pt x="13" y="20"/>
                      <a:pt x="14" y="20"/>
                      <a:pt x="16" y="20"/>
                    </a:cubicBezTo>
                    <a:cubicBezTo>
                      <a:pt x="17" y="20"/>
                      <a:pt x="19" y="20"/>
                      <a:pt x="20" y="19"/>
                    </a:cubicBezTo>
                    <a:cubicBezTo>
                      <a:pt x="21" y="18"/>
                      <a:pt x="21" y="16"/>
                      <a:pt x="21" y="14"/>
                    </a:cubicBezTo>
                    <a:close/>
                    <a:moveTo>
                      <a:pt x="1" y="31"/>
                    </a:move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1"/>
                      <a:pt x="13" y="32"/>
                      <a:pt x="13" y="33"/>
                    </a:cubicBezTo>
                    <a:cubicBezTo>
                      <a:pt x="14" y="34"/>
                      <a:pt x="15" y="34"/>
                      <a:pt x="16" y="34"/>
                    </a:cubicBezTo>
                    <a:cubicBezTo>
                      <a:pt x="18" y="34"/>
                      <a:pt x="19" y="33"/>
                      <a:pt x="20" y="31"/>
                    </a:cubicBezTo>
                    <a:cubicBezTo>
                      <a:pt x="21" y="30"/>
                      <a:pt x="21" y="27"/>
                      <a:pt x="21" y="23"/>
                    </a:cubicBezTo>
                    <a:cubicBezTo>
                      <a:pt x="20" y="24"/>
                      <a:pt x="19" y="25"/>
                      <a:pt x="18" y="26"/>
                    </a:cubicBezTo>
                    <a:cubicBezTo>
                      <a:pt x="16" y="27"/>
                      <a:pt x="15" y="27"/>
                      <a:pt x="13" y="27"/>
                    </a:cubicBezTo>
                    <a:cubicBezTo>
                      <a:pt x="9" y="27"/>
                      <a:pt x="6" y="26"/>
                      <a:pt x="4" y="23"/>
                    </a:cubicBezTo>
                    <a:cubicBezTo>
                      <a:pt x="2" y="21"/>
                      <a:pt x="0" y="18"/>
                      <a:pt x="0" y="14"/>
                    </a:cubicBezTo>
                    <a:cubicBezTo>
                      <a:pt x="0" y="11"/>
                      <a:pt x="1" y="9"/>
                      <a:pt x="2" y="7"/>
                    </a:cubicBezTo>
                    <a:cubicBezTo>
                      <a:pt x="3" y="5"/>
                      <a:pt x="5" y="3"/>
                      <a:pt x="7" y="2"/>
                    </a:cubicBezTo>
                    <a:cubicBezTo>
                      <a:pt x="9" y="1"/>
                      <a:pt x="12" y="0"/>
                      <a:pt x="15" y="0"/>
                    </a:cubicBezTo>
                    <a:cubicBezTo>
                      <a:pt x="19" y="0"/>
                      <a:pt x="22" y="1"/>
                      <a:pt x="25" y="2"/>
                    </a:cubicBezTo>
                    <a:cubicBezTo>
                      <a:pt x="27" y="4"/>
                      <a:pt x="29" y="6"/>
                      <a:pt x="30" y="9"/>
                    </a:cubicBezTo>
                    <a:cubicBezTo>
                      <a:pt x="32" y="12"/>
                      <a:pt x="32" y="16"/>
                      <a:pt x="32" y="20"/>
                    </a:cubicBezTo>
                    <a:cubicBezTo>
                      <a:pt x="32" y="27"/>
                      <a:pt x="31" y="32"/>
                      <a:pt x="28" y="36"/>
                    </a:cubicBezTo>
                    <a:cubicBezTo>
                      <a:pt x="25" y="39"/>
                      <a:pt x="21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7" y="39"/>
                      <a:pt x="5" y="38"/>
                      <a:pt x="4" y="36"/>
                    </a:cubicBezTo>
                    <a:cubicBezTo>
                      <a:pt x="3" y="35"/>
                      <a:pt x="2" y="33"/>
                      <a:pt x="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2" name="Freeform 74">
                <a:extLst>
                  <a:ext uri="{FF2B5EF4-FFF2-40B4-BE49-F238E27FC236}">
                    <a16:creationId xmlns="" xmlns:a16="http://schemas.microsoft.com/office/drawing/2014/main" id="{1C199CC4-EBF1-EB49-B0DD-C0305B28C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888"/>
                <a:ext cx="61" cy="75"/>
              </a:xfrm>
              <a:custGeom>
                <a:avLst/>
                <a:gdLst>
                  <a:gd name="T0" fmla="*/ 5 w 32"/>
                  <a:gd name="T1" fmla="*/ 0 h 39"/>
                  <a:gd name="T2" fmla="*/ 30 w 32"/>
                  <a:gd name="T3" fmla="*/ 0 h 39"/>
                  <a:gd name="T4" fmla="*/ 30 w 32"/>
                  <a:gd name="T5" fmla="*/ 9 h 39"/>
                  <a:gd name="T6" fmla="*/ 13 w 32"/>
                  <a:gd name="T7" fmla="*/ 9 h 39"/>
                  <a:gd name="T8" fmla="*/ 12 w 32"/>
                  <a:gd name="T9" fmla="*/ 15 h 39"/>
                  <a:gd name="T10" fmla="*/ 16 w 32"/>
                  <a:gd name="T11" fmla="*/ 13 h 39"/>
                  <a:gd name="T12" fmla="*/ 19 w 32"/>
                  <a:gd name="T13" fmla="*/ 13 h 39"/>
                  <a:gd name="T14" fmla="*/ 29 w 32"/>
                  <a:gd name="T15" fmla="*/ 16 h 39"/>
                  <a:gd name="T16" fmla="*/ 32 w 32"/>
                  <a:gd name="T17" fmla="*/ 25 h 39"/>
                  <a:gd name="T18" fmla="*/ 30 w 32"/>
                  <a:gd name="T19" fmla="*/ 32 h 39"/>
                  <a:gd name="T20" fmla="*/ 25 w 32"/>
                  <a:gd name="T21" fmla="*/ 38 h 39"/>
                  <a:gd name="T22" fmla="*/ 16 w 32"/>
                  <a:gd name="T23" fmla="*/ 39 h 39"/>
                  <a:gd name="T24" fmla="*/ 10 w 32"/>
                  <a:gd name="T25" fmla="*/ 39 h 39"/>
                  <a:gd name="T26" fmla="*/ 5 w 32"/>
                  <a:gd name="T27" fmla="*/ 37 h 39"/>
                  <a:gd name="T28" fmla="*/ 2 w 32"/>
                  <a:gd name="T29" fmla="*/ 33 h 39"/>
                  <a:gd name="T30" fmla="*/ 0 w 32"/>
                  <a:gd name="T31" fmla="*/ 29 h 39"/>
                  <a:gd name="T32" fmla="*/ 11 w 32"/>
                  <a:gd name="T33" fmla="*/ 28 h 39"/>
                  <a:gd name="T34" fmla="*/ 13 w 32"/>
                  <a:gd name="T35" fmla="*/ 32 h 39"/>
                  <a:gd name="T36" fmla="*/ 16 w 32"/>
                  <a:gd name="T37" fmla="*/ 33 h 39"/>
                  <a:gd name="T38" fmla="*/ 20 w 32"/>
                  <a:gd name="T39" fmla="*/ 31 h 39"/>
                  <a:gd name="T40" fmla="*/ 21 w 32"/>
                  <a:gd name="T41" fmla="*/ 26 h 39"/>
                  <a:gd name="T42" fmla="*/ 20 w 32"/>
                  <a:gd name="T43" fmla="*/ 21 h 39"/>
                  <a:gd name="T44" fmla="*/ 16 w 32"/>
                  <a:gd name="T45" fmla="*/ 19 h 39"/>
                  <a:gd name="T46" fmla="*/ 13 w 32"/>
                  <a:gd name="T47" fmla="*/ 20 h 39"/>
                  <a:gd name="T48" fmla="*/ 11 w 32"/>
                  <a:gd name="T49" fmla="*/ 22 h 39"/>
                  <a:gd name="T50" fmla="*/ 1 w 32"/>
                  <a:gd name="T51" fmla="*/ 21 h 39"/>
                  <a:gd name="T52" fmla="*/ 5 w 32"/>
                  <a:gd name="T5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2" h="39">
                    <a:moveTo>
                      <a:pt x="5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4"/>
                      <a:pt x="14" y="14"/>
                      <a:pt x="16" y="13"/>
                    </a:cubicBezTo>
                    <a:cubicBezTo>
                      <a:pt x="17" y="13"/>
                      <a:pt x="18" y="13"/>
                      <a:pt x="19" y="13"/>
                    </a:cubicBezTo>
                    <a:cubicBezTo>
                      <a:pt x="23" y="13"/>
                      <a:pt x="26" y="14"/>
                      <a:pt x="29" y="16"/>
                    </a:cubicBezTo>
                    <a:cubicBezTo>
                      <a:pt x="31" y="19"/>
                      <a:pt x="32" y="22"/>
                      <a:pt x="32" y="25"/>
                    </a:cubicBezTo>
                    <a:cubicBezTo>
                      <a:pt x="32" y="28"/>
                      <a:pt x="32" y="30"/>
                      <a:pt x="30" y="32"/>
                    </a:cubicBezTo>
                    <a:cubicBezTo>
                      <a:pt x="29" y="35"/>
                      <a:pt x="27" y="36"/>
                      <a:pt x="25" y="38"/>
                    </a:cubicBezTo>
                    <a:cubicBezTo>
                      <a:pt x="23" y="39"/>
                      <a:pt x="20" y="39"/>
                      <a:pt x="16" y="39"/>
                    </a:cubicBezTo>
                    <a:cubicBezTo>
                      <a:pt x="14" y="39"/>
                      <a:pt x="12" y="39"/>
                      <a:pt x="10" y="39"/>
                    </a:cubicBezTo>
                    <a:cubicBezTo>
                      <a:pt x="8" y="38"/>
                      <a:pt x="6" y="38"/>
                      <a:pt x="5" y="37"/>
                    </a:cubicBezTo>
                    <a:cubicBezTo>
                      <a:pt x="4" y="36"/>
                      <a:pt x="3" y="35"/>
                      <a:pt x="2" y="33"/>
                    </a:cubicBezTo>
                    <a:cubicBezTo>
                      <a:pt x="1" y="32"/>
                      <a:pt x="1" y="31"/>
                      <a:pt x="0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9"/>
                      <a:pt x="12" y="31"/>
                      <a:pt x="13" y="32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8" y="33"/>
                      <a:pt x="19" y="32"/>
                      <a:pt x="20" y="31"/>
                    </a:cubicBezTo>
                    <a:cubicBezTo>
                      <a:pt x="21" y="30"/>
                      <a:pt x="21" y="28"/>
                      <a:pt x="21" y="26"/>
                    </a:cubicBezTo>
                    <a:cubicBezTo>
                      <a:pt x="21" y="24"/>
                      <a:pt x="21" y="22"/>
                      <a:pt x="20" y="21"/>
                    </a:cubicBezTo>
                    <a:cubicBezTo>
                      <a:pt x="19" y="20"/>
                      <a:pt x="18" y="19"/>
                      <a:pt x="16" y="19"/>
                    </a:cubicBezTo>
                    <a:cubicBezTo>
                      <a:pt x="15" y="19"/>
                      <a:pt x="14" y="20"/>
                      <a:pt x="13" y="20"/>
                    </a:cubicBezTo>
                    <a:cubicBezTo>
                      <a:pt x="12" y="21"/>
                      <a:pt x="11" y="21"/>
                      <a:pt x="11" y="22"/>
                    </a:cubicBezTo>
                    <a:cubicBezTo>
                      <a:pt x="1" y="21"/>
                      <a:pt x="1" y="21"/>
                      <a:pt x="1" y="21"/>
                    </a:cubicBez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3" name="Freeform 75">
                <a:extLst>
                  <a:ext uri="{FF2B5EF4-FFF2-40B4-BE49-F238E27FC236}">
                    <a16:creationId xmlns="" xmlns:a16="http://schemas.microsoft.com/office/drawing/2014/main" id="{3E225985-C272-6440-8D1B-CC0D88B4E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886"/>
                <a:ext cx="61" cy="77"/>
              </a:xfrm>
              <a:custGeom>
                <a:avLst/>
                <a:gdLst>
                  <a:gd name="T0" fmla="*/ 11 w 32"/>
                  <a:gd name="T1" fmla="*/ 12 h 40"/>
                  <a:gd name="T2" fmla="*/ 0 w 32"/>
                  <a:gd name="T3" fmla="*/ 11 h 40"/>
                  <a:gd name="T4" fmla="*/ 5 w 32"/>
                  <a:gd name="T5" fmla="*/ 3 h 40"/>
                  <a:gd name="T6" fmla="*/ 16 w 32"/>
                  <a:gd name="T7" fmla="*/ 0 h 40"/>
                  <a:gd name="T8" fmla="*/ 26 w 32"/>
                  <a:gd name="T9" fmla="*/ 3 h 40"/>
                  <a:gd name="T10" fmla="*/ 30 w 32"/>
                  <a:gd name="T11" fmla="*/ 10 h 40"/>
                  <a:gd name="T12" fmla="*/ 28 w 32"/>
                  <a:gd name="T13" fmla="*/ 15 h 40"/>
                  <a:gd name="T14" fmla="*/ 24 w 32"/>
                  <a:gd name="T15" fmla="*/ 19 h 40"/>
                  <a:gd name="T16" fmla="*/ 28 w 32"/>
                  <a:gd name="T17" fmla="*/ 20 h 40"/>
                  <a:gd name="T18" fmla="*/ 31 w 32"/>
                  <a:gd name="T19" fmla="*/ 23 h 40"/>
                  <a:gd name="T20" fmla="*/ 32 w 32"/>
                  <a:gd name="T21" fmla="*/ 28 h 40"/>
                  <a:gd name="T22" fmla="*/ 30 w 32"/>
                  <a:gd name="T23" fmla="*/ 34 h 40"/>
                  <a:gd name="T24" fmla="*/ 25 w 32"/>
                  <a:gd name="T25" fmla="*/ 39 h 40"/>
                  <a:gd name="T26" fmla="*/ 16 w 32"/>
                  <a:gd name="T27" fmla="*/ 40 h 40"/>
                  <a:gd name="T28" fmla="*/ 8 w 32"/>
                  <a:gd name="T29" fmla="*/ 39 h 40"/>
                  <a:gd name="T30" fmla="*/ 3 w 32"/>
                  <a:gd name="T31" fmla="*/ 36 h 40"/>
                  <a:gd name="T32" fmla="*/ 0 w 32"/>
                  <a:gd name="T33" fmla="*/ 30 h 40"/>
                  <a:gd name="T34" fmla="*/ 11 w 32"/>
                  <a:gd name="T35" fmla="*/ 28 h 40"/>
                  <a:gd name="T36" fmla="*/ 13 w 32"/>
                  <a:gd name="T37" fmla="*/ 33 h 40"/>
                  <a:gd name="T38" fmla="*/ 16 w 32"/>
                  <a:gd name="T39" fmla="*/ 34 h 40"/>
                  <a:gd name="T40" fmla="*/ 20 w 32"/>
                  <a:gd name="T41" fmla="*/ 32 h 40"/>
                  <a:gd name="T42" fmla="*/ 21 w 32"/>
                  <a:gd name="T43" fmla="*/ 28 h 40"/>
                  <a:gd name="T44" fmla="*/ 20 w 32"/>
                  <a:gd name="T45" fmla="*/ 24 h 40"/>
                  <a:gd name="T46" fmla="*/ 16 w 32"/>
                  <a:gd name="T47" fmla="*/ 23 h 40"/>
                  <a:gd name="T48" fmla="*/ 12 w 32"/>
                  <a:gd name="T49" fmla="*/ 23 h 40"/>
                  <a:gd name="T50" fmla="*/ 13 w 32"/>
                  <a:gd name="T51" fmla="*/ 15 h 40"/>
                  <a:gd name="T52" fmla="*/ 14 w 32"/>
                  <a:gd name="T53" fmla="*/ 16 h 40"/>
                  <a:gd name="T54" fmla="*/ 18 w 32"/>
                  <a:gd name="T55" fmla="*/ 14 h 40"/>
                  <a:gd name="T56" fmla="*/ 19 w 32"/>
                  <a:gd name="T57" fmla="*/ 11 h 40"/>
                  <a:gd name="T58" fmla="*/ 18 w 32"/>
                  <a:gd name="T59" fmla="*/ 8 h 40"/>
                  <a:gd name="T60" fmla="*/ 15 w 32"/>
                  <a:gd name="T61" fmla="*/ 7 h 40"/>
                  <a:gd name="T62" fmla="*/ 12 w 32"/>
                  <a:gd name="T63" fmla="*/ 8 h 40"/>
                  <a:gd name="T64" fmla="*/ 11 w 32"/>
                  <a:gd name="T65" fmla="*/ 1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" h="40">
                    <a:moveTo>
                      <a:pt x="11" y="12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7"/>
                      <a:pt x="3" y="5"/>
                      <a:pt x="5" y="3"/>
                    </a:cubicBezTo>
                    <a:cubicBezTo>
                      <a:pt x="8" y="1"/>
                      <a:pt x="11" y="0"/>
                      <a:pt x="16" y="0"/>
                    </a:cubicBezTo>
                    <a:cubicBezTo>
                      <a:pt x="21" y="0"/>
                      <a:pt x="24" y="1"/>
                      <a:pt x="26" y="3"/>
                    </a:cubicBezTo>
                    <a:cubicBezTo>
                      <a:pt x="29" y="5"/>
                      <a:pt x="30" y="8"/>
                      <a:pt x="30" y="10"/>
                    </a:cubicBezTo>
                    <a:cubicBezTo>
                      <a:pt x="30" y="12"/>
                      <a:pt x="29" y="14"/>
                      <a:pt x="28" y="15"/>
                    </a:cubicBezTo>
                    <a:cubicBezTo>
                      <a:pt x="27" y="16"/>
                      <a:pt x="26" y="18"/>
                      <a:pt x="24" y="19"/>
                    </a:cubicBezTo>
                    <a:cubicBezTo>
                      <a:pt x="26" y="19"/>
                      <a:pt x="27" y="19"/>
                      <a:pt x="28" y="20"/>
                    </a:cubicBezTo>
                    <a:cubicBezTo>
                      <a:pt x="29" y="21"/>
                      <a:pt x="30" y="22"/>
                      <a:pt x="31" y="23"/>
                    </a:cubicBezTo>
                    <a:cubicBezTo>
                      <a:pt x="31" y="24"/>
                      <a:pt x="32" y="26"/>
                      <a:pt x="32" y="28"/>
                    </a:cubicBezTo>
                    <a:cubicBezTo>
                      <a:pt x="32" y="30"/>
                      <a:pt x="31" y="32"/>
                      <a:pt x="30" y="34"/>
                    </a:cubicBezTo>
                    <a:cubicBezTo>
                      <a:pt x="29" y="36"/>
                      <a:pt x="27" y="38"/>
                      <a:pt x="25" y="39"/>
                    </a:cubicBezTo>
                    <a:cubicBezTo>
                      <a:pt x="23" y="40"/>
                      <a:pt x="20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6" y="38"/>
                      <a:pt x="4" y="37"/>
                      <a:pt x="3" y="36"/>
                    </a:cubicBezTo>
                    <a:cubicBezTo>
                      <a:pt x="2" y="34"/>
                      <a:pt x="1" y="32"/>
                      <a:pt x="0" y="30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30"/>
                      <a:pt x="12" y="32"/>
                      <a:pt x="13" y="33"/>
                    </a:cubicBezTo>
                    <a:cubicBezTo>
                      <a:pt x="13" y="34"/>
                      <a:pt x="15" y="34"/>
                      <a:pt x="16" y="34"/>
                    </a:cubicBezTo>
                    <a:cubicBezTo>
                      <a:pt x="17" y="34"/>
                      <a:pt x="19" y="33"/>
                      <a:pt x="20" y="32"/>
                    </a:cubicBezTo>
                    <a:cubicBezTo>
                      <a:pt x="20" y="31"/>
                      <a:pt x="21" y="30"/>
                      <a:pt x="21" y="28"/>
                    </a:cubicBezTo>
                    <a:cubicBezTo>
                      <a:pt x="21" y="26"/>
                      <a:pt x="20" y="25"/>
                      <a:pt x="20" y="24"/>
                    </a:cubicBezTo>
                    <a:cubicBezTo>
                      <a:pt x="19" y="23"/>
                      <a:pt x="17" y="23"/>
                      <a:pt x="16" y="23"/>
                    </a:cubicBezTo>
                    <a:cubicBezTo>
                      <a:pt x="15" y="23"/>
                      <a:pt x="14" y="23"/>
                      <a:pt x="12" y="23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6" y="16"/>
                      <a:pt x="17" y="15"/>
                      <a:pt x="18" y="14"/>
                    </a:cubicBezTo>
                    <a:cubicBezTo>
                      <a:pt x="19" y="13"/>
                      <a:pt x="19" y="12"/>
                      <a:pt x="19" y="11"/>
                    </a:cubicBezTo>
                    <a:cubicBezTo>
                      <a:pt x="19" y="10"/>
                      <a:pt x="19" y="9"/>
                      <a:pt x="18" y="8"/>
                    </a:cubicBezTo>
                    <a:cubicBezTo>
                      <a:pt x="17" y="8"/>
                      <a:pt x="16" y="7"/>
                      <a:pt x="15" y="7"/>
                    </a:cubicBezTo>
                    <a:cubicBezTo>
                      <a:pt x="14" y="7"/>
                      <a:pt x="13" y="8"/>
                      <a:pt x="12" y="8"/>
                    </a:cubicBezTo>
                    <a:cubicBezTo>
                      <a:pt x="11" y="9"/>
                      <a:pt x="11" y="10"/>
                      <a:pt x="1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4" name="Freeform 76">
                <a:extLst>
                  <a:ext uri="{FF2B5EF4-FFF2-40B4-BE49-F238E27FC236}">
                    <a16:creationId xmlns="" xmlns:a16="http://schemas.microsoft.com/office/drawing/2014/main" id="{82CF09DB-FE95-8040-A0FE-257B85843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957"/>
                <a:ext cx="19" cy="10"/>
              </a:xfrm>
              <a:custGeom>
                <a:avLst/>
                <a:gdLst>
                  <a:gd name="T0" fmla="*/ 0 w 19"/>
                  <a:gd name="T1" fmla="*/ 10 h 10"/>
                  <a:gd name="T2" fmla="*/ 9 w 19"/>
                  <a:gd name="T3" fmla="*/ 8 h 10"/>
                  <a:gd name="T4" fmla="*/ 19 w 19"/>
                  <a:gd name="T5" fmla="*/ 6 h 10"/>
                  <a:gd name="T6" fmla="*/ 13 w 19"/>
                  <a:gd name="T7" fmla="*/ 2 h 10"/>
                  <a:gd name="T8" fmla="*/ 7 w 19"/>
                  <a:gd name="T9" fmla="*/ 0 h 10"/>
                  <a:gd name="T10" fmla="*/ 0 w 19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0">
                    <a:moveTo>
                      <a:pt x="0" y="10"/>
                    </a:moveTo>
                    <a:lnTo>
                      <a:pt x="9" y="8"/>
                    </a:lnTo>
                    <a:lnTo>
                      <a:pt x="19" y="6"/>
                    </a:lnTo>
                    <a:lnTo>
                      <a:pt x="13" y="2"/>
                    </a:lnTo>
                    <a:lnTo>
                      <a:pt x="7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5" name="Freeform 77">
                <a:extLst>
                  <a:ext uri="{FF2B5EF4-FFF2-40B4-BE49-F238E27FC236}">
                    <a16:creationId xmlns="" xmlns:a16="http://schemas.microsoft.com/office/drawing/2014/main" id="{FED0789C-732E-3B41-B606-5B63D054A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684"/>
                <a:ext cx="48" cy="36"/>
              </a:xfrm>
              <a:custGeom>
                <a:avLst/>
                <a:gdLst>
                  <a:gd name="T0" fmla="*/ 22 w 25"/>
                  <a:gd name="T1" fmla="*/ 11 h 19"/>
                  <a:gd name="T2" fmla="*/ 24 w 25"/>
                  <a:gd name="T3" fmla="*/ 8 h 19"/>
                  <a:gd name="T4" fmla="*/ 24 w 25"/>
                  <a:gd name="T5" fmla="*/ 4 h 19"/>
                  <a:gd name="T6" fmla="*/ 21 w 25"/>
                  <a:gd name="T7" fmla="*/ 1 h 19"/>
                  <a:gd name="T8" fmla="*/ 16 w 25"/>
                  <a:gd name="T9" fmla="*/ 1 h 19"/>
                  <a:gd name="T10" fmla="*/ 8 w 25"/>
                  <a:gd name="T11" fmla="*/ 4 h 19"/>
                  <a:gd name="T12" fmla="*/ 0 w 25"/>
                  <a:gd name="T13" fmla="*/ 7 h 19"/>
                  <a:gd name="T14" fmla="*/ 5 w 25"/>
                  <a:gd name="T15" fmla="*/ 19 h 19"/>
                  <a:gd name="T16" fmla="*/ 13 w 25"/>
                  <a:gd name="T17" fmla="*/ 16 h 19"/>
                  <a:gd name="T18" fmla="*/ 22 w 25"/>
                  <a:gd name="T19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19">
                    <a:moveTo>
                      <a:pt x="22" y="11"/>
                    </a:moveTo>
                    <a:cubicBezTo>
                      <a:pt x="23" y="10"/>
                      <a:pt x="24" y="9"/>
                      <a:pt x="24" y="8"/>
                    </a:cubicBezTo>
                    <a:cubicBezTo>
                      <a:pt x="25" y="7"/>
                      <a:pt x="25" y="5"/>
                      <a:pt x="24" y="4"/>
                    </a:cubicBezTo>
                    <a:cubicBezTo>
                      <a:pt x="23" y="2"/>
                      <a:pt x="22" y="1"/>
                      <a:pt x="21" y="1"/>
                    </a:cubicBezTo>
                    <a:cubicBezTo>
                      <a:pt x="19" y="0"/>
                      <a:pt x="18" y="0"/>
                      <a:pt x="16" y="1"/>
                    </a:cubicBezTo>
                    <a:cubicBezTo>
                      <a:pt x="15" y="1"/>
                      <a:pt x="13" y="2"/>
                      <a:pt x="8" y="4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8" y="14"/>
                      <a:pt x="21" y="12"/>
                      <a:pt x="22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6" name="Freeform 78">
                <a:extLst>
                  <a:ext uri="{FF2B5EF4-FFF2-40B4-BE49-F238E27FC236}">
                    <a16:creationId xmlns="" xmlns:a16="http://schemas.microsoft.com/office/drawing/2014/main" id="{4DA63B8F-5A4C-8740-85D3-7ECF339CE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971"/>
                <a:ext cx="40" cy="46"/>
              </a:xfrm>
              <a:custGeom>
                <a:avLst/>
                <a:gdLst>
                  <a:gd name="T0" fmla="*/ 10 w 21"/>
                  <a:gd name="T1" fmla="*/ 22 h 24"/>
                  <a:gd name="T2" fmla="*/ 14 w 21"/>
                  <a:gd name="T3" fmla="*/ 24 h 24"/>
                  <a:gd name="T4" fmla="*/ 18 w 21"/>
                  <a:gd name="T5" fmla="*/ 23 h 24"/>
                  <a:gd name="T6" fmla="*/ 20 w 21"/>
                  <a:gd name="T7" fmla="*/ 19 h 24"/>
                  <a:gd name="T8" fmla="*/ 20 w 21"/>
                  <a:gd name="T9" fmla="*/ 14 h 24"/>
                  <a:gd name="T10" fmla="*/ 16 w 21"/>
                  <a:gd name="T11" fmla="*/ 7 h 24"/>
                  <a:gd name="T12" fmla="*/ 11 w 21"/>
                  <a:gd name="T13" fmla="*/ 0 h 24"/>
                  <a:gd name="T14" fmla="*/ 0 w 21"/>
                  <a:gd name="T15" fmla="*/ 6 h 24"/>
                  <a:gd name="T16" fmla="*/ 4 w 21"/>
                  <a:gd name="T17" fmla="*/ 14 h 24"/>
                  <a:gd name="T18" fmla="*/ 10 w 21"/>
                  <a:gd name="T1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4">
                    <a:moveTo>
                      <a:pt x="10" y="22"/>
                    </a:moveTo>
                    <a:cubicBezTo>
                      <a:pt x="11" y="23"/>
                      <a:pt x="12" y="24"/>
                      <a:pt x="14" y="24"/>
                    </a:cubicBezTo>
                    <a:cubicBezTo>
                      <a:pt x="15" y="24"/>
                      <a:pt x="16" y="24"/>
                      <a:pt x="18" y="23"/>
                    </a:cubicBezTo>
                    <a:cubicBezTo>
                      <a:pt x="19" y="22"/>
                      <a:pt x="20" y="21"/>
                      <a:pt x="20" y="19"/>
                    </a:cubicBezTo>
                    <a:cubicBezTo>
                      <a:pt x="21" y="18"/>
                      <a:pt x="21" y="16"/>
                      <a:pt x="20" y="14"/>
                    </a:cubicBezTo>
                    <a:cubicBezTo>
                      <a:pt x="19" y="14"/>
                      <a:pt x="18" y="11"/>
                      <a:pt x="16" y="7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7" y="18"/>
                      <a:pt x="9" y="21"/>
                      <a:pt x="10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7" name="Freeform 79">
                <a:extLst>
                  <a:ext uri="{FF2B5EF4-FFF2-40B4-BE49-F238E27FC236}">
                    <a16:creationId xmlns="" xmlns:a16="http://schemas.microsoft.com/office/drawing/2014/main" id="{4DB9D68D-25E2-1945-AF9F-973CDE2D2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1157"/>
                <a:ext cx="40" cy="28"/>
              </a:xfrm>
              <a:custGeom>
                <a:avLst/>
                <a:gdLst>
                  <a:gd name="T0" fmla="*/ 40 w 40"/>
                  <a:gd name="T1" fmla="*/ 0 h 28"/>
                  <a:gd name="T2" fmla="*/ 0 w 40"/>
                  <a:gd name="T3" fmla="*/ 3 h 28"/>
                  <a:gd name="T4" fmla="*/ 30 w 40"/>
                  <a:gd name="T5" fmla="*/ 28 h 28"/>
                  <a:gd name="T6" fmla="*/ 40 w 40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8">
                    <a:moveTo>
                      <a:pt x="40" y="0"/>
                    </a:moveTo>
                    <a:lnTo>
                      <a:pt x="0" y="3"/>
                    </a:lnTo>
                    <a:lnTo>
                      <a:pt x="30" y="28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8" name="Freeform 80">
                <a:extLst>
                  <a:ext uri="{FF2B5EF4-FFF2-40B4-BE49-F238E27FC236}">
                    <a16:creationId xmlns="" xmlns:a16="http://schemas.microsoft.com/office/drawing/2014/main" id="{EC588362-A0A7-3D49-A652-F7AE3AC41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112"/>
                <a:ext cx="41" cy="63"/>
              </a:xfrm>
              <a:custGeom>
                <a:avLst/>
                <a:gdLst>
                  <a:gd name="T0" fmla="*/ 8 w 21"/>
                  <a:gd name="T1" fmla="*/ 10 h 33"/>
                  <a:gd name="T2" fmla="*/ 4 w 21"/>
                  <a:gd name="T3" fmla="*/ 12 h 33"/>
                  <a:gd name="T4" fmla="*/ 2 w 21"/>
                  <a:gd name="T5" fmla="*/ 15 h 33"/>
                  <a:gd name="T6" fmla="*/ 1 w 21"/>
                  <a:gd name="T7" fmla="*/ 20 h 33"/>
                  <a:gd name="T8" fmla="*/ 1 w 21"/>
                  <a:gd name="T9" fmla="*/ 23 h 33"/>
                  <a:gd name="T10" fmla="*/ 2 w 21"/>
                  <a:gd name="T11" fmla="*/ 27 h 33"/>
                  <a:gd name="T12" fmla="*/ 9 w 21"/>
                  <a:gd name="T13" fmla="*/ 32 h 33"/>
                  <a:gd name="T14" fmla="*/ 13 w 21"/>
                  <a:gd name="T15" fmla="*/ 33 h 33"/>
                  <a:gd name="T16" fmla="*/ 16 w 21"/>
                  <a:gd name="T17" fmla="*/ 33 h 33"/>
                  <a:gd name="T18" fmla="*/ 19 w 21"/>
                  <a:gd name="T19" fmla="*/ 30 h 33"/>
                  <a:gd name="T20" fmla="*/ 20 w 21"/>
                  <a:gd name="T21" fmla="*/ 27 h 33"/>
                  <a:gd name="T22" fmla="*/ 21 w 21"/>
                  <a:gd name="T23" fmla="*/ 25 h 33"/>
                  <a:gd name="T24" fmla="*/ 20 w 21"/>
                  <a:gd name="T25" fmla="*/ 20 h 33"/>
                  <a:gd name="T26" fmla="*/ 14 w 21"/>
                  <a:gd name="T27" fmla="*/ 16 h 33"/>
                  <a:gd name="T28" fmla="*/ 15 w 21"/>
                  <a:gd name="T29" fmla="*/ 12 h 33"/>
                  <a:gd name="T30" fmla="*/ 17 w 21"/>
                  <a:gd name="T31" fmla="*/ 11 h 33"/>
                  <a:gd name="T32" fmla="*/ 18 w 21"/>
                  <a:gd name="T33" fmla="*/ 8 h 33"/>
                  <a:gd name="T34" fmla="*/ 18 w 21"/>
                  <a:gd name="T35" fmla="*/ 5 h 33"/>
                  <a:gd name="T36" fmla="*/ 18 w 21"/>
                  <a:gd name="T37" fmla="*/ 2 h 33"/>
                  <a:gd name="T38" fmla="*/ 15 w 21"/>
                  <a:gd name="T39" fmla="*/ 3 h 33"/>
                  <a:gd name="T40" fmla="*/ 10 w 21"/>
                  <a:gd name="T41" fmla="*/ 8 h 33"/>
                  <a:gd name="T42" fmla="*/ 9 w 21"/>
                  <a:gd name="T43" fmla="*/ 9 h 33"/>
                  <a:gd name="T44" fmla="*/ 8 w 21"/>
                  <a:gd name="T45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" h="33">
                    <a:moveTo>
                      <a:pt x="8" y="10"/>
                    </a:moveTo>
                    <a:cubicBezTo>
                      <a:pt x="6" y="10"/>
                      <a:pt x="4" y="12"/>
                      <a:pt x="4" y="12"/>
                    </a:cubicBezTo>
                    <a:cubicBezTo>
                      <a:pt x="2" y="14"/>
                      <a:pt x="2" y="15"/>
                      <a:pt x="2" y="15"/>
                    </a:cubicBezTo>
                    <a:cubicBezTo>
                      <a:pt x="2" y="16"/>
                      <a:pt x="1" y="20"/>
                      <a:pt x="1" y="20"/>
                    </a:cubicBezTo>
                    <a:cubicBezTo>
                      <a:pt x="1" y="20"/>
                      <a:pt x="0" y="23"/>
                      <a:pt x="1" y="23"/>
                    </a:cubicBezTo>
                    <a:cubicBezTo>
                      <a:pt x="1" y="24"/>
                      <a:pt x="2" y="26"/>
                      <a:pt x="2" y="27"/>
                    </a:cubicBezTo>
                    <a:cubicBezTo>
                      <a:pt x="4" y="29"/>
                      <a:pt x="9" y="32"/>
                      <a:pt x="9" y="32"/>
                    </a:cubicBezTo>
                    <a:cubicBezTo>
                      <a:pt x="10" y="33"/>
                      <a:pt x="12" y="33"/>
                      <a:pt x="13" y="33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9" y="33"/>
                      <a:pt x="19" y="30"/>
                      <a:pt x="19" y="30"/>
                    </a:cubicBezTo>
                    <a:cubicBezTo>
                      <a:pt x="19" y="28"/>
                      <a:pt x="20" y="27"/>
                      <a:pt x="20" y="27"/>
                    </a:cubicBezTo>
                    <a:cubicBezTo>
                      <a:pt x="21" y="26"/>
                      <a:pt x="21" y="25"/>
                      <a:pt x="21" y="25"/>
                    </a:cubicBezTo>
                    <a:cubicBezTo>
                      <a:pt x="20" y="23"/>
                      <a:pt x="20" y="20"/>
                      <a:pt x="20" y="20"/>
                    </a:cubicBezTo>
                    <a:cubicBezTo>
                      <a:pt x="18" y="19"/>
                      <a:pt x="14" y="16"/>
                      <a:pt x="14" y="16"/>
                    </a:cubicBezTo>
                    <a:cubicBezTo>
                      <a:pt x="12" y="12"/>
                      <a:pt x="15" y="12"/>
                      <a:pt x="15" y="12"/>
                    </a:cubicBezTo>
                    <a:cubicBezTo>
                      <a:pt x="16" y="12"/>
                      <a:pt x="17" y="11"/>
                      <a:pt x="17" y="11"/>
                    </a:cubicBezTo>
                    <a:cubicBezTo>
                      <a:pt x="19" y="11"/>
                      <a:pt x="18" y="8"/>
                      <a:pt x="18" y="8"/>
                    </a:cubicBezTo>
                    <a:cubicBezTo>
                      <a:pt x="18" y="6"/>
                      <a:pt x="18" y="5"/>
                      <a:pt x="18" y="5"/>
                    </a:cubicBezTo>
                    <a:cubicBezTo>
                      <a:pt x="19" y="2"/>
                      <a:pt x="18" y="2"/>
                      <a:pt x="18" y="2"/>
                    </a:cubicBezTo>
                    <a:cubicBezTo>
                      <a:pt x="17" y="0"/>
                      <a:pt x="15" y="3"/>
                      <a:pt x="15" y="3"/>
                    </a:cubicBezTo>
                    <a:cubicBezTo>
                      <a:pt x="14" y="4"/>
                      <a:pt x="10" y="8"/>
                      <a:pt x="10" y="8"/>
                    </a:cubicBezTo>
                    <a:cubicBezTo>
                      <a:pt x="10" y="8"/>
                      <a:pt x="9" y="9"/>
                      <a:pt x="9" y="9"/>
                    </a:cubicBezTo>
                    <a:cubicBezTo>
                      <a:pt x="8" y="10"/>
                      <a:pt x="8" y="10"/>
                      <a:pt x="8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9" name="Freeform 81">
                <a:extLst>
                  <a:ext uri="{FF2B5EF4-FFF2-40B4-BE49-F238E27FC236}">
                    <a16:creationId xmlns="" xmlns:a16="http://schemas.microsoft.com/office/drawing/2014/main" id="{5297DFA1-219E-2C4D-8186-D86C0C581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049"/>
                <a:ext cx="9" cy="21"/>
              </a:xfrm>
              <a:custGeom>
                <a:avLst/>
                <a:gdLst>
                  <a:gd name="T0" fmla="*/ 0 w 5"/>
                  <a:gd name="T1" fmla="*/ 0 h 11"/>
                  <a:gd name="T2" fmla="*/ 2 w 5"/>
                  <a:gd name="T3" fmla="*/ 5 h 11"/>
                  <a:gd name="T4" fmla="*/ 3 w 5"/>
                  <a:gd name="T5" fmla="*/ 7 h 11"/>
                  <a:gd name="T6" fmla="*/ 3 w 5"/>
                  <a:gd name="T7" fmla="*/ 10 h 11"/>
                  <a:gd name="T8" fmla="*/ 5 w 5"/>
                  <a:gd name="T9" fmla="*/ 9 h 11"/>
                  <a:gd name="T10" fmla="*/ 4 w 5"/>
                  <a:gd name="T11" fmla="*/ 3 h 11"/>
                  <a:gd name="T12" fmla="*/ 3 w 5"/>
                  <a:gd name="T13" fmla="*/ 0 h 11"/>
                  <a:gd name="T14" fmla="*/ 0 w 5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1" y="3"/>
                      <a:pt x="2" y="4"/>
                      <a:pt x="2" y="5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4" y="9"/>
                      <a:pt x="3" y="8"/>
                      <a:pt x="3" y="10"/>
                    </a:cubicBezTo>
                    <a:cubicBezTo>
                      <a:pt x="4" y="11"/>
                      <a:pt x="4" y="10"/>
                      <a:pt x="5" y="9"/>
                    </a:cubicBezTo>
                    <a:cubicBezTo>
                      <a:pt x="4" y="8"/>
                      <a:pt x="4" y="5"/>
                      <a:pt x="4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0" name="Freeform 82">
                <a:extLst>
                  <a:ext uri="{FF2B5EF4-FFF2-40B4-BE49-F238E27FC236}">
                    <a16:creationId xmlns="" xmlns:a16="http://schemas.microsoft.com/office/drawing/2014/main" id="{B9710EBD-EEE8-4D40-A299-D9EC07F17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064"/>
                <a:ext cx="34" cy="12"/>
              </a:xfrm>
              <a:custGeom>
                <a:avLst/>
                <a:gdLst>
                  <a:gd name="T0" fmla="*/ 0 w 18"/>
                  <a:gd name="T1" fmla="*/ 6 h 6"/>
                  <a:gd name="T2" fmla="*/ 5 w 18"/>
                  <a:gd name="T3" fmla="*/ 5 h 6"/>
                  <a:gd name="T4" fmla="*/ 17 w 18"/>
                  <a:gd name="T5" fmla="*/ 3 h 6"/>
                  <a:gd name="T6" fmla="*/ 18 w 18"/>
                  <a:gd name="T7" fmla="*/ 2 h 6"/>
                  <a:gd name="T8" fmla="*/ 18 w 18"/>
                  <a:gd name="T9" fmla="*/ 1 h 6"/>
                  <a:gd name="T10" fmla="*/ 17 w 18"/>
                  <a:gd name="T11" fmla="*/ 0 h 6"/>
                  <a:gd name="T12" fmla="*/ 0 w 18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0" y="6"/>
                    </a:moveTo>
                    <a:cubicBezTo>
                      <a:pt x="1" y="6"/>
                      <a:pt x="4" y="5"/>
                      <a:pt x="5" y="5"/>
                    </a:cubicBezTo>
                    <a:cubicBezTo>
                      <a:pt x="9" y="5"/>
                      <a:pt x="15" y="4"/>
                      <a:pt x="17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0"/>
                      <a:pt x="17" y="0"/>
                    </a:cubicBezTo>
                    <a:cubicBezTo>
                      <a:pt x="13" y="3"/>
                      <a:pt x="3" y="4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1" name="Freeform 83">
                <a:extLst>
                  <a:ext uri="{FF2B5EF4-FFF2-40B4-BE49-F238E27FC236}">
                    <a16:creationId xmlns="" xmlns:a16="http://schemas.microsoft.com/office/drawing/2014/main" id="{68BD6FD9-EF0B-0A46-91C3-1BCE569E3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647"/>
                <a:ext cx="63" cy="71"/>
              </a:xfrm>
              <a:custGeom>
                <a:avLst/>
                <a:gdLst>
                  <a:gd name="T0" fmla="*/ 12 w 33"/>
                  <a:gd name="T1" fmla="*/ 35 h 37"/>
                  <a:gd name="T2" fmla="*/ 24 w 33"/>
                  <a:gd name="T3" fmla="*/ 34 h 37"/>
                  <a:gd name="T4" fmla="*/ 32 w 33"/>
                  <a:gd name="T5" fmla="*/ 22 h 37"/>
                  <a:gd name="T6" fmla="*/ 31 w 33"/>
                  <a:gd name="T7" fmla="*/ 8 h 37"/>
                  <a:gd name="T8" fmla="*/ 21 w 33"/>
                  <a:gd name="T9" fmla="*/ 1 h 37"/>
                  <a:gd name="T10" fmla="*/ 9 w 33"/>
                  <a:gd name="T11" fmla="*/ 2 h 37"/>
                  <a:gd name="T12" fmla="*/ 1 w 33"/>
                  <a:gd name="T13" fmla="*/ 14 h 37"/>
                  <a:gd name="T14" fmla="*/ 2 w 33"/>
                  <a:gd name="T15" fmla="*/ 28 h 37"/>
                  <a:gd name="T16" fmla="*/ 12 w 33"/>
                  <a:gd name="T17" fmla="*/ 3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37">
                    <a:moveTo>
                      <a:pt x="12" y="35"/>
                    </a:moveTo>
                    <a:cubicBezTo>
                      <a:pt x="16" y="37"/>
                      <a:pt x="20" y="36"/>
                      <a:pt x="24" y="34"/>
                    </a:cubicBezTo>
                    <a:cubicBezTo>
                      <a:pt x="27" y="32"/>
                      <a:pt x="30" y="28"/>
                      <a:pt x="32" y="22"/>
                    </a:cubicBezTo>
                    <a:cubicBezTo>
                      <a:pt x="33" y="16"/>
                      <a:pt x="33" y="12"/>
                      <a:pt x="31" y="8"/>
                    </a:cubicBezTo>
                    <a:cubicBezTo>
                      <a:pt x="29" y="4"/>
                      <a:pt x="26" y="2"/>
                      <a:pt x="21" y="1"/>
                    </a:cubicBezTo>
                    <a:cubicBezTo>
                      <a:pt x="17" y="0"/>
                      <a:pt x="13" y="0"/>
                      <a:pt x="9" y="2"/>
                    </a:cubicBezTo>
                    <a:cubicBezTo>
                      <a:pt x="5" y="4"/>
                      <a:pt x="3" y="8"/>
                      <a:pt x="1" y="14"/>
                    </a:cubicBezTo>
                    <a:cubicBezTo>
                      <a:pt x="0" y="20"/>
                      <a:pt x="0" y="24"/>
                      <a:pt x="2" y="28"/>
                    </a:cubicBezTo>
                    <a:cubicBezTo>
                      <a:pt x="4" y="32"/>
                      <a:pt x="7" y="34"/>
                      <a:pt x="1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2" name="Freeform 84">
                <a:extLst>
                  <a:ext uri="{FF2B5EF4-FFF2-40B4-BE49-F238E27FC236}">
                    <a16:creationId xmlns="" xmlns:a16="http://schemas.microsoft.com/office/drawing/2014/main" id="{49C84A59-6908-7648-B96B-826A13B192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3" y="521"/>
                <a:ext cx="1726" cy="1733"/>
              </a:xfrm>
              <a:custGeom>
                <a:avLst/>
                <a:gdLst>
                  <a:gd name="T0" fmla="*/ 811 w 904"/>
                  <a:gd name="T1" fmla="*/ 404 h 905"/>
                  <a:gd name="T2" fmla="*/ 773 w 904"/>
                  <a:gd name="T3" fmla="*/ 280 h 905"/>
                  <a:gd name="T4" fmla="*/ 778 w 904"/>
                  <a:gd name="T5" fmla="*/ 210 h 905"/>
                  <a:gd name="T6" fmla="*/ 721 w 904"/>
                  <a:gd name="T7" fmla="*/ 187 h 905"/>
                  <a:gd name="T8" fmla="*/ 685 w 904"/>
                  <a:gd name="T9" fmla="*/ 149 h 905"/>
                  <a:gd name="T10" fmla="*/ 616 w 904"/>
                  <a:gd name="T11" fmla="*/ 113 h 905"/>
                  <a:gd name="T12" fmla="*/ 564 w 904"/>
                  <a:gd name="T13" fmla="*/ 108 h 905"/>
                  <a:gd name="T14" fmla="*/ 460 w 904"/>
                  <a:gd name="T15" fmla="*/ 45 h 905"/>
                  <a:gd name="T16" fmla="*/ 374 w 904"/>
                  <a:gd name="T17" fmla="*/ 52 h 905"/>
                  <a:gd name="T18" fmla="*/ 347 w 904"/>
                  <a:gd name="T19" fmla="*/ 78 h 905"/>
                  <a:gd name="T20" fmla="*/ 361 w 904"/>
                  <a:gd name="T21" fmla="*/ 92 h 905"/>
                  <a:gd name="T22" fmla="*/ 311 w 904"/>
                  <a:gd name="T23" fmla="*/ 104 h 905"/>
                  <a:gd name="T24" fmla="*/ 249 w 904"/>
                  <a:gd name="T25" fmla="*/ 97 h 905"/>
                  <a:gd name="T26" fmla="*/ 174 w 904"/>
                  <a:gd name="T27" fmla="*/ 151 h 905"/>
                  <a:gd name="T28" fmla="*/ 120 w 904"/>
                  <a:gd name="T29" fmla="*/ 211 h 905"/>
                  <a:gd name="T30" fmla="*/ 120 w 904"/>
                  <a:gd name="T31" fmla="*/ 282 h 905"/>
                  <a:gd name="T32" fmla="*/ 131 w 904"/>
                  <a:gd name="T33" fmla="*/ 289 h 905"/>
                  <a:gd name="T34" fmla="*/ 95 w 904"/>
                  <a:gd name="T35" fmla="*/ 411 h 905"/>
                  <a:gd name="T36" fmla="*/ 40 w 904"/>
                  <a:gd name="T37" fmla="*/ 454 h 905"/>
                  <a:gd name="T38" fmla="*/ 50 w 904"/>
                  <a:gd name="T39" fmla="*/ 519 h 905"/>
                  <a:gd name="T40" fmla="*/ 101 w 904"/>
                  <a:gd name="T41" fmla="*/ 526 h 905"/>
                  <a:gd name="T42" fmla="*/ 237 w 904"/>
                  <a:gd name="T43" fmla="*/ 764 h 905"/>
                  <a:gd name="T44" fmla="*/ 217 w 904"/>
                  <a:gd name="T45" fmla="*/ 741 h 905"/>
                  <a:gd name="T46" fmla="*/ 195 w 904"/>
                  <a:gd name="T47" fmla="*/ 742 h 905"/>
                  <a:gd name="T48" fmla="*/ 288 w 904"/>
                  <a:gd name="T49" fmla="*/ 830 h 905"/>
                  <a:gd name="T50" fmla="*/ 283 w 904"/>
                  <a:gd name="T51" fmla="*/ 801 h 905"/>
                  <a:gd name="T52" fmla="*/ 308 w 904"/>
                  <a:gd name="T53" fmla="*/ 811 h 905"/>
                  <a:gd name="T54" fmla="*/ 316 w 904"/>
                  <a:gd name="T55" fmla="*/ 787 h 905"/>
                  <a:gd name="T56" fmla="*/ 309 w 904"/>
                  <a:gd name="T57" fmla="*/ 843 h 905"/>
                  <a:gd name="T58" fmla="*/ 351 w 904"/>
                  <a:gd name="T59" fmla="*/ 858 h 905"/>
                  <a:gd name="T60" fmla="*/ 420 w 904"/>
                  <a:gd name="T61" fmla="*/ 807 h 905"/>
                  <a:gd name="T62" fmla="*/ 412 w 904"/>
                  <a:gd name="T63" fmla="*/ 875 h 905"/>
                  <a:gd name="T64" fmla="*/ 399 w 904"/>
                  <a:gd name="T65" fmla="*/ 866 h 905"/>
                  <a:gd name="T66" fmla="*/ 429 w 904"/>
                  <a:gd name="T67" fmla="*/ 859 h 905"/>
                  <a:gd name="T68" fmla="*/ 478 w 904"/>
                  <a:gd name="T69" fmla="*/ 857 h 905"/>
                  <a:gd name="T70" fmla="*/ 476 w 904"/>
                  <a:gd name="T71" fmla="*/ 832 h 905"/>
                  <a:gd name="T72" fmla="*/ 528 w 904"/>
                  <a:gd name="T73" fmla="*/ 866 h 905"/>
                  <a:gd name="T74" fmla="*/ 485 w 904"/>
                  <a:gd name="T75" fmla="*/ 851 h 905"/>
                  <a:gd name="T76" fmla="*/ 515 w 904"/>
                  <a:gd name="T77" fmla="*/ 820 h 905"/>
                  <a:gd name="T78" fmla="*/ 598 w 904"/>
                  <a:gd name="T79" fmla="*/ 840 h 905"/>
                  <a:gd name="T80" fmla="*/ 587 w 904"/>
                  <a:gd name="T81" fmla="*/ 835 h 905"/>
                  <a:gd name="T82" fmla="*/ 583 w 904"/>
                  <a:gd name="T83" fmla="*/ 805 h 905"/>
                  <a:gd name="T84" fmla="*/ 599 w 904"/>
                  <a:gd name="T85" fmla="*/ 797 h 905"/>
                  <a:gd name="T86" fmla="*/ 615 w 904"/>
                  <a:gd name="T87" fmla="*/ 825 h 905"/>
                  <a:gd name="T88" fmla="*/ 655 w 904"/>
                  <a:gd name="T89" fmla="*/ 793 h 905"/>
                  <a:gd name="T90" fmla="*/ 653 w 904"/>
                  <a:gd name="T91" fmla="*/ 761 h 905"/>
                  <a:gd name="T92" fmla="*/ 663 w 904"/>
                  <a:gd name="T93" fmla="*/ 752 h 905"/>
                  <a:gd name="T94" fmla="*/ 667 w 904"/>
                  <a:gd name="T95" fmla="*/ 737 h 905"/>
                  <a:gd name="T96" fmla="*/ 675 w 904"/>
                  <a:gd name="T97" fmla="*/ 737 h 905"/>
                  <a:gd name="T98" fmla="*/ 676 w 904"/>
                  <a:gd name="T99" fmla="*/ 722 h 905"/>
                  <a:gd name="T100" fmla="*/ 690 w 904"/>
                  <a:gd name="T101" fmla="*/ 738 h 905"/>
                  <a:gd name="T102" fmla="*/ 665 w 904"/>
                  <a:gd name="T103" fmla="*/ 771 h 905"/>
                  <a:gd name="T104" fmla="*/ 688 w 904"/>
                  <a:gd name="T105" fmla="*/ 807 h 905"/>
                  <a:gd name="T106" fmla="*/ 679 w 904"/>
                  <a:gd name="T107" fmla="*/ 769 h 905"/>
                  <a:gd name="T108" fmla="*/ 705 w 904"/>
                  <a:gd name="T109" fmla="*/ 766 h 905"/>
                  <a:gd name="T110" fmla="*/ 777 w 904"/>
                  <a:gd name="T111" fmla="*/ 296 h 905"/>
                  <a:gd name="T112" fmla="*/ 809 w 904"/>
                  <a:gd name="T113" fmla="*/ 386 h 905"/>
                  <a:gd name="T114" fmla="*/ 842 w 904"/>
                  <a:gd name="T115" fmla="*/ 517 h 905"/>
                  <a:gd name="T116" fmla="*/ 806 w 904"/>
                  <a:gd name="T117" fmla="*/ 478 h 9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04" h="905">
                    <a:moveTo>
                      <a:pt x="452" y="0"/>
                    </a:moveTo>
                    <a:cubicBezTo>
                      <a:pt x="202" y="0"/>
                      <a:pt x="0" y="203"/>
                      <a:pt x="0" y="453"/>
                    </a:cubicBezTo>
                    <a:cubicBezTo>
                      <a:pt x="0" y="703"/>
                      <a:pt x="202" y="905"/>
                      <a:pt x="452" y="905"/>
                    </a:cubicBezTo>
                    <a:cubicBezTo>
                      <a:pt x="702" y="905"/>
                      <a:pt x="904" y="703"/>
                      <a:pt x="904" y="453"/>
                    </a:cubicBezTo>
                    <a:cubicBezTo>
                      <a:pt x="904" y="203"/>
                      <a:pt x="702" y="0"/>
                      <a:pt x="452" y="0"/>
                    </a:cubicBezTo>
                    <a:close/>
                    <a:moveTo>
                      <a:pt x="857" y="430"/>
                    </a:moveTo>
                    <a:cubicBezTo>
                      <a:pt x="849" y="431"/>
                      <a:pt x="849" y="431"/>
                      <a:pt x="849" y="431"/>
                    </a:cubicBezTo>
                    <a:cubicBezTo>
                      <a:pt x="845" y="400"/>
                      <a:pt x="845" y="400"/>
                      <a:pt x="845" y="400"/>
                    </a:cubicBezTo>
                    <a:cubicBezTo>
                      <a:pt x="834" y="402"/>
                      <a:pt x="834" y="402"/>
                      <a:pt x="834" y="402"/>
                    </a:cubicBezTo>
                    <a:cubicBezTo>
                      <a:pt x="837" y="430"/>
                      <a:pt x="837" y="430"/>
                      <a:pt x="837" y="430"/>
                    </a:cubicBezTo>
                    <a:cubicBezTo>
                      <a:pt x="828" y="431"/>
                      <a:pt x="828" y="431"/>
                      <a:pt x="828" y="431"/>
                    </a:cubicBezTo>
                    <a:cubicBezTo>
                      <a:pt x="825" y="403"/>
                      <a:pt x="825" y="403"/>
                      <a:pt x="825" y="403"/>
                    </a:cubicBezTo>
                    <a:cubicBezTo>
                      <a:pt x="811" y="404"/>
                      <a:pt x="811" y="404"/>
                      <a:pt x="811" y="404"/>
                    </a:cubicBezTo>
                    <a:cubicBezTo>
                      <a:pt x="815" y="436"/>
                      <a:pt x="815" y="436"/>
                      <a:pt x="815" y="436"/>
                    </a:cubicBezTo>
                    <a:cubicBezTo>
                      <a:pt x="806" y="437"/>
                      <a:pt x="806" y="437"/>
                      <a:pt x="806" y="437"/>
                    </a:cubicBezTo>
                    <a:cubicBezTo>
                      <a:pt x="802" y="394"/>
                      <a:pt x="802" y="394"/>
                      <a:pt x="802" y="394"/>
                    </a:cubicBezTo>
                    <a:cubicBezTo>
                      <a:pt x="853" y="388"/>
                      <a:pt x="853" y="388"/>
                      <a:pt x="853" y="388"/>
                    </a:cubicBezTo>
                    <a:lnTo>
                      <a:pt x="857" y="430"/>
                    </a:lnTo>
                    <a:close/>
                    <a:moveTo>
                      <a:pt x="798" y="241"/>
                    </a:moveTo>
                    <a:cubicBezTo>
                      <a:pt x="801" y="246"/>
                      <a:pt x="803" y="250"/>
                      <a:pt x="804" y="253"/>
                    </a:cubicBezTo>
                    <a:cubicBezTo>
                      <a:pt x="804" y="256"/>
                      <a:pt x="804" y="258"/>
                      <a:pt x="803" y="261"/>
                    </a:cubicBezTo>
                    <a:cubicBezTo>
                      <a:pt x="802" y="264"/>
                      <a:pt x="800" y="266"/>
                      <a:pt x="797" y="267"/>
                    </a:cubicBezTo>
                    <a:cubicBezTo>
                      <a:pt x="794" y="270"/>
                      <a:pt x="791" y="270"/>
                      <a:pt x="787" y="269"/>
                    </a:cubicBezTo>
                    <a:cubicBezTo>
                      <a:pt x="784" y="268"/>
                      <a:pt x="780" y="266"/>
                      <a:pt x="777" y="262"/>
                    </a:cubicBezTo>
                    <a:cubicBezTo>
                      <a:pt x="777" y="265"/>
                      <a:pt x="777" y="267"/>
                      <a:pt x="777" y="270"/>
                    </a:cubicBezTo>
                    <a:cubicBezTo>
                      <a:pt x="776" y="272"/>
                      <a:pt x="775" y="275"/>
                      <a:pt x="773" y="280"/>
                    </a:cubicBezTo>
                    <a:cubicBezTo>
                      <a:pt x="768" y="291"/>
                      <a:pt x="768" y="291"/>
                      <a:pt x="768" y="291"/>
                    </a:cubicBezTo>
                    <a:cubicBezTo>
                      <a:pt x="761" y="279"/>
                      <a:pt x="761" y="279"/>
                      <a:pt x="761" y="279"/>
                    </a:cubicBezTo>
                    <a:cubicBezTo>
                      <a:pt x="766" y="266"/>
                      <a:pt x="766" y="266"/>
                      <a:pt x="766" y="266"/>
                    </a:cubicBezTo>
                    <a:cubicBezTo>
                      <a:pt x="768" y="262"/>
                      <a:pt x="769" y="259"/>
                      <a:pt x="769" y="257"/>
                    </a:cubicBezTo>
                    <a:cubicBezTo>
                      <a:pt x="770" y="256"/>
                      <a:pt x="770" y="254"/>
                      <a:pt x="770" y="253"/>
                    </a:cubicBezTo>
                    <a:cubicBezTo>
                      <a:pt x="769" y="252"/>
                      <a:pt x="768" y="250"/>
                      <a:pt x="767" y="248"/>
                    </a:cubicBezTo>
                    <a:cubicBezTo>
                      <a:pt x="766" y="246"/>
                      <a:pt x="766" y="246"/>
                      <a:pt x="766" y="246"/>
                    </a:cubicBezTo>
                    <a:cubicBezTo>
                      <a:pt x="747" y="257"/>
                      <a:pt x="747" y="257"/>
                      <a:pt x="747" y="257"/>
                    </a:cubicBezTo>
                    <a:cubicBezTo>
                      <a:pt x="741" y="247"/>
                      <a:pt x="741" y="247"/>
                      <a:pt x="741" y="247"/>
                    </a:cubicBezTo>
                    <a:cubicBezTo>
                      <a:pt x="785" y="220"/>
                      <a:pt x="785" y="220"/>
                      <a:pt x="785" y="220"/>
                    </a:cubicBezTo>
                    <a:lnTo>
                      <a:pt x="798" y="241"/>
                    </a:lnTo>
                    <a:close/>
                    <a:moveTo>
                      <a:pt x="750" y="176"/>
                    </a:moveTo>
                    <a:cubicBezTo>
                      <a:pt x="778" y="210"/>
                      <a:pt x="778" y="210"/>
                      <a:pt x="778" y="210"/>
                    </a:cubicBezTo>
                    <a:cubicBezTo>
                      <a:pt x="771" y="216"/>
                      <a:pt x="771" y="216"/>
                      <a:pt x="771" y="216"/>
                    </a:cubicBezTo>
                    <a:cubicBezTo>
                      <a:pt x="761" y="203"/>
                      <a:pt x="761" y="203"/>
                      <a:pt x="761" y="203"/>
                    </a:cubicBezTo>
                    <a:cubicBezTo>
                      <a:pt x="728" y="230"/>
                      <a:pt x="728" y="230"/>
                      <a:pt x="728" y="230"/>
                    </a:cubicBezTo>
                    <a:cubicBezTo>
                      <a:pt x="720" y="222"/>
                      <a:pt x="720" y="222"/>
                      <a:pt x="720" y="222"/>
                    </a:cubicBezTo>
                    <a:cubicBezTo>
                      <a:pt x="754" y="194"/>
                      <a:pt x="754" y="194"/>
                      <a:pt x="754" y="194"/>
                    </a:cubicBezTo>
                    <a:cubicBezTo>
                      <a:pt x="743" y="181"/>
                      <a:pt x="743" y="181"/>
                      <a:pt x="743" y="181"/>
                    </a:cubicBezTo>
                    <a:lnTo>
                      <a:pt x="750" y="176"/>
                    </a:lnTo>
                    <a:close/>
                    <a:moveTo>
                      <a:pt x="742" y="168"/>
                    </a:moveTo>
                    <a:cubicBezTo>
                      <a:pt x="736" y="174"/>
                      <a:pt x="736" y="174"/>
                      <a:pt x="736" y="174"/>
                    </a:cubicBezTo>
                    <a:cubicBezTo>
                      <a:pt x="713" y="153"/>
                      <a:pt x="713" y="153"/>
                      <a:pt x="713" y="153"/>
                    </a:cubicBezTo>
                    <a:cubicBezTo>
                      <a:pt x="706" y="162"/>
                      <a:pt x="706" y="162"/>
                      <a:pt x="706" y="162"/>
                    </a:cubicBezTo>
                    <a:cubicBezTo>
                      <a:pt x="726" y="181"/>
                      <a:pt x="726" y="181"/>
                      <a:pt x="726" y="181"/>
                    </a:cubicBezTo>
                    <a:cubicBezTo>
                      <a:pt x="721" y="187"/>
                      <a:pt x="721" y="187"/>
                      <a:pt x="721" y="187"/>
                    </a:cubicBezTo>
                    <a:cubicBezTo>
                      <a:pt x="700" y="168"/>
                      <a:pt x="700" y="168"/>
                      <a:pt x="700" y="168"/>
                    </a:cubicBezTo>
                    <a:cubicBezTo>
                      <a:pt x="690" y="178"/>
                      <a:pt x="690" y="178"/>
                      <a:pt x="690" y="178"/>
                    </a:cubicBezTo>
                    <a:cubicBezTo>
                      <a:pt x="713" y="200"/>
                      <a:pt x="713" y="200"/>
                      <a:pt x="713" y="200"/>
                    </a:cubicBezTo>
                    <a:cubicBezTo>
                      <a:pt x="708" y="206"/>
                      <a:pt x="708" y="206"/>
                      <a:pt x="708" y="206"/>
                    </a:cubicBezTo>
                    <a:cubicBezTo>
                      <a:pt x="676" y="177"/>
                      <a:pt x="676" y="177"/>
                      <a:pt x="676" y="177"/>
                    </a:cubicBezTo>
                    <a:cubicBezTo>
                      <a:pt x="711" y="139"/>
                      <a:pt x="711" y="139"/>
                      <a:pt x="711" y="139"/>
                    </a:cubicBezTo>
                    <a:lnTo>
                      <a:pt x="742" y="168"/>
                    </a:lnTo>
                    <a:close/>
                    <a:moveTo>
                      <a:pt x="664" y="106"/>
                    </a:moveTo>
                    <a:cubicBezTo>
                      <a:pt x="679" y="116"/>
                      <a:pt x="679" y="116"/>
                      <a:pt x="679" y="116"/>
                    </a:cubicBezTo>
                    <a:cubicBezTo>
                      <a:pt x="685" y="120"/>
                      <a:pt x="689" y="123"/>
                      <a:pt x="690" y="124"/>
                    </a:cubicBezTo>
                    <a:cubicBezTo>
                      <a:pt x="692" y="127"/>
                      <a:pt x="693" y="130"/>
                      <a:pt x="694" y="133"/>
                    </a:cubicBezTo>
                    <a:cubicBezTo>
                      <a:pt x="694" y="137"/>
                      <a:pt x="693" y="140"/>
                      <a:pt x="691" y="143"/>
                    </a:cubicBezTo>
                    <a:cubicBezTo>
                      <a:pt x="689" y="146"/>
                      <a:pt x="687" y="148"/>
                      <a:pt x="685" y="149"/>
                    </a:cubicBezTo>
                    <a:cubicBezTo>
                      <a:pt x="682" y="150"/>
                      <a:pt x="680" y="150"/>
                      <a:pt x="678" y="150"/>
                    </a:cubicBezTo>
                    <a:cubicBezTo>
                      <a:pt x="676" y="150"/>
                      <a:pt x="673" y="150"/>
                      <a:pt x="672" y="149"/>
                    </a:cubicBezTo>
                    <a:cubicBezTo>
                      <a:pt x="669" y="148"/>
                      <a:pt x="666" y="146"/>
                      <a:pt x="661" y="143"/>
                    </a:cubicBezTo>
                    <a:cubicBezTo>
                      <a:pt x="655" y="138"/>
                      <a:pt x="655" y="138"/>
                      <a:pt x="655" y="138"/>
                    </a:cubicBezTo>
                    <a:cubicBezTo>
                      <a:pt x="644" y="154"/>
                      <a:pt x="644" y="154"/>
                      <a:pt x="644" y="154"/>
                    </a:cubicBezTo>
                    <a:cubicBezTo>
                      <a:pt x="635" y="148"/>
                      <a:pt x="635" y="148"/>
                      <a:pt x="635" y="148"/>
                    </a:cubicBezTo>
                    <a:lnTo>
                      <a:pt x="664" y="106"/>
                    </a:lnTo>
                    <a:close/>
                    <a:moveTo>
                      <a:pt x="631" y="87"/>
                    </a:moveTo>
                    <a:cubicBezTo>
                      <a:pt x="628" y="95"/>
                      <a:pt x="628" y="95"/>
                      <a:pt x="628" y="95"/>
                    </a:cubicBezTo>
                    <a:cubicBezTo>
                      <a:pt x="603" y="84"/>
                      <a:pt x="603" y="84"/>
                      <a:pt x="603" y="84"/>
                    </a:cubicBezTo>
                    <a:cubicBezTo>
                      <a:pt x="598" y="95"/>
                      <a:pt x="598" y="95"/>
                      <a:pt x="598" y="95"/>
                    </a:cubicBezTo>
                    <a:cubicBezTo>
                      <a:pt x="620" y="105"/>
                      <a:pt x="620" y="105"/>
                      <a:pt x="620" y="105"/>
                    </a:cubicBezTo>
                    <a:cubicBezTo>
                      <a:pt x="616" y="113"/>
                      <a:pt x="616" y="113"/>
                      <a:pt x="616" y="113"/>
                    </a:cubicBezTo>
                    <a:cubicBezTo>
                      <a:pt x="594" y="103"/>
                      <a:pt x="594" y="103"/>
                      <a:pt x="594" y="103"/>
                    </a:cubicBezTo>
                    <a:cubicBezTo>
                      <a:pt x="585" y="124"/>
                      <a:pt x="585" y="124"/>
                      <a:pt x="585" y="124"/>
                    </a:cubicBezTo>
                    <a:cubicBezTo>
                      <a:pt x="575" y="119"/>
                      <a:pt x="575" y="119"/>
                      <a:pt x="575" y="119"/>
                    </a:cubicBezTo>
                    <a:cubicBezTo>
                      <a:pt x="596" y="72"/>
                      <a:pt x="596" y="72"/>
                      <a:pt x="596" y="72"/>
                    </a:cubicBezTo>
                    <a:lnTo>
                      <a:pt x="631" y="87"/>
                    </a:lnTo>
                    <a:close/>
                    <a:moveTo>
                      <a:pt x="523" y="77"/>
                    </a:moveTo>
                    <a:cubicBezTo>
                      <a:pt x="524" y="72"/>
                      <a:pt x="526" y="68"/>
                      <a:pt x="529" y="65"/>
                    </a:cubicBezTo>
                    <a:cubicBezTo>
                      <a:pt x="531" y="63"/>
                      <a:pt x="533" y="61"/>
                      <a:pt x="536" y="60"/>
                    </a:cubicBezTo>
                    <a:cubicBezTo>
                      <a:pt x="538" y="58"/>
                      <a:pt x="541" y="57"/>
                      <a:pt x="544" y="57"/>
                    </a:cubicBezTo>
                    <a:cubicBezTo>
                      <a:pt x="548" y="57"/>
                      <a:pt x="552" y="57"/>
                      <a:pt x="556" y="58"/>
                    </a:cubicBezTo>
                    <a:cubicBezTo>
                      <a:pt x="564" y="60"/>
                      <a:pt x="570" y="64"/>
                      <a:pt x="574" y="70"/>
                    </a:cubicBezTo>
                    <a:cubicBezTo>
                      <a:pt x="578" y="76"/>
                      <a:pt x="578" y="83"/>
                      <a:pt x="576" y="91"/>
                    </a:cubicBezTo>
                    <a:cubicBezTo>
                      <a:pt x="574" y="99"/>
                      <a:pt x="570" y="105"/>
                      <a:pt x="564" y="108"/>
                    </a:cubicBezTo>
                    <a:cubicBezTo>
                      <a:pt x="558" y="112"/>
                      <a:pt x="551" y="112"/>
                      <a:pt x="542" y="110"/>
                    </a:cubicBezTo>
                    <a:cubicBezTo>
                      <a:pt x="534" y="108"/>
                      <a:pt x="528" y="104"/>
                      <a:pt x="525" y="98"/>
                    </a:cubicBezTo>
                    <a:cubicBezTo>
                      <a:pt x="521" y="92"/>
                      <a:pt x="521" y="85"/>
                      <a:pt x="523" y="77"/>
                    </a:cubicBezTo>
                    <a:close/>
                    <a:moveTo>
                      <a:pt x="460" y="45"/>
                    </a:moveTo>
                    <a:cubicBezTo>
                      <a:pt x="472" y="66"/>
                      <a:pt x="472" y="66"/>
                      <a:pt x="472" y="66"/>
                    </a:cubicBezTo>
                    <a:cubicBezTo>
                      <a:pt x="486" y="46"/>
                      <a:pt x="486" y="46"/>
                      <a:pt x="486" y="46"/>
                    </a:cubicBezTo>
                    <a:cubicBezTo>
                      <a:pt x="499" y="47"/>
                      <a:pt x="499" y="47"/>
                      <a:pt x="499" y="47"/>
                    </a:cubicBezTo>
                    <a:cubicBezTo>
                      <a:pt x="477" y="76"/>
                      <a:pt x="477" y="76"/>
                      <a:pt x="477" y="76"/>
                    </a:cubicBezTo>
                    <a:cubicBezTo>
                      <a:pt x="475" y="97"/>
                      <a:pt x="475" y="97"/>
                      <a:pt x="475" y="97"/>
                    </a:cubicBezTo>
                    <a:cubicBezTo>
                      <a:pt x="464" y="97"/>
                      <a:pt x="464" y="97"/>
                      <a:pt x="464" y="97"/>
                    </a:cubicBezTo>
                    <a:cubicBezTo>
                      <a:pt x="465" y="75"/>
                      <a:pt x="465" y="75"/>
                      <a:pt x="465" y="75"/>
                    </a:cubicBezTo>
                    <a:cubicBezTo>
                      <a:pt x="446" y="44"/>
                      <a:pt x="446" y="44"/>
                      <a:pt x="446" y="44"/>
                    </a:cubicBezTo>
                    <a:lnTo>
                      <a:pt x="460" y="45"/>
                    </a:lnTo>
                    <a:close/>
                    <a:moveTo>
                      <a:pt x="440" y="44"/>
                    </a:moveTo>
                    <a:cubicBezTo>
                      <a:pt x="441" y="53"/>
                      <a:pt x="441" y="53"/>
                      <a:pt x="441" y="53"/>
                    </a:cubicBezTo>
                    <a:cubicBezTo>
                      <a:pt x="424" y="54"/>
                      <a:pt x="424" y="54"/>
                      <a:pt x="424" y="54"/>
                    </a:cubicBezTo>
                    <a:cubicBezTo>
                      <a:pt x="427" y="97"/>
                      <a:pt x="427" y="97"/>
                      <a:pt x="427" y="97"/>
                    </a:cubicBezTo>
                    <a:cubicBezTo>
                      <a:pt x="416" y="98"/>
                      <a:pt x="416" y="98"/>
                      <a:pt x="416" y="98"/>
                    </a:cubicBezTo>
                    <a:cubicBezTo>
                      <a:pt x="413" y="55"/>
                      <a:pt x="413" y="55"/>
                      <a:pt x="413" y="55"/>
                    </a:cubicBezTo>
                    <a:cubicBezTo>
                      <a:pt x="396" y="57"/>
                      <a:pt x="396" y="57"/>
                      <a:pt x="396" y="57"/>
                    </a:cubicBezTo>
                    <a:cubicBezTo>
                      <a:pt x="395" y="48"/>
                      <a:pt x="395" y="48"/>
                      <a:pt x="395" y="48"/>
                    </a:cubicBezTo>
                    <a:lnTo>
                      <a:pt x="440" y="44"/>
                    </a:lnTo>
                    <a:close/>
                    <a:moveTo>
                      <a:pt x="386" y="50"/>
                    </a:moveTo>
                    <a:cubicBezTo>
                      <a:pt x="394" y="101"/>
                      <a:pt x="394" y="101"/>
                      <a:pt x="394" y="101"/>
                    </a:cubicBezTo>
                    <a:cubicBezTo>
                      <a:pt x="383" y="103"/>
                      <a:pt x="383" y="103"/>
                      <a:pt x="383" y="103"/>
                    </a:cubicBezTo>
                    <a:cubicBezTo>
                      <a:pt x="374" y="52"/>
                      <a:pt x="374" y="52"/>
                      <a:pt x="374" y="52"/>
                    </a:cubicBezTo>
                    <a:lnTo>
                      <a:pt x="386" y="50"/>
                    </a:lnTo>
                    <a:close/>
                    <a:moveTo>
                      <a:pt x="324" y="71"/>
                    </a:moveTo>
                    <a:cubicBezTo>
                      <a:pt x="325" y="68"/>
                      <a:pt x="327" y="66"/>
                      <a:pt x="329" y="64"/>
                    </a:cubicBezTo>
                    <a:cubicBezTo>
                      <a:pt x="332" y="62"/>
                      <a:pt x="335" y="60"/>
                      <a:pt x="339" y="59"/>
                    </a:cubicBezTo>
                    <a:cubicBezTo>
                      <a:pt x="346" y="57"/>
                      <a:pt x="352" y="57"/>
                      <a:pt x="356" y="59"/>
                    </a:cubicBezTo>
                    <a:cubicBezTo>
                      <a:pt x="360" y="61"/>
                      <a:pt x="363" y="64"/>
                      <a:pt x="365" y="68"/>
                    </a:cubicBezTo>
                    <a:cubicBezTo>
                      <a:pt x="354" y="72"/>
                      <a:pt x="354" y="72"/>
                      <a:pt x="354" y="72"/>
                    </a:cubicBezTo>
                    <a:cubicBezTo>
                      <a:pt x="353" y="69"/>
                      <a:pt x="351" y="68"/>
                      <a:pt x="349" y="67"/>
                    </a:cubicBezTo>
                    <a:cubicBezTo>
                      <a:pt x="347" y="66"/>
                      <a:pt x="345" y="66"/>
                      <a:pt x="342" y="67"/>
                    </a:cubicBezTo>
                    <a:cubicBezTo>
                      <a:pt x="338" y="68"/>
                      <a:pt x="336" y="69"/>
                      <a:pt x="335" y="71"/>
                    </a:cubicBezTo>
                    <a:cubicBezTo>
                      <a:pt x="334" y="72"/>
                      <a:pt x="333" y="73"/>
                      <a:pt x="334" y="75"/>
                    </a:cubicBezTo>
                    <a:cubicBezTo>
                      <a:pt x="334" y="76"/>
                      <a:pt x="335" y="77"/>
                      <a:pt x="336" y="77"/>
                    </a:cubicBezTo>
                    <a:cubicBezTo>
                      <a:pt x="338" y="78"/>
                      <a:pt x="342" y="78"/>
                      <a:pt x="347" y="78"/>
                    </a:cubicBezTo>
                    <a:cubicBezTo>
                      <a:pt x="353" y="78"/>
                      <a:pt x="357" y="78"/>
                      <a:pt x="360" y="78"/>
                    </a:cubicBezTo>
                    <a:cubicBezTo>
                      <a:pt x="363" y="79"/>
                      <a:pt x="366" y="80"/>
                      <a:pt x="368" y="82"/>
                    </a:cubicBezTo>
                    <a:cubicBezTo>
                      <a:pt x="370" y="83"/>
                      <a:pt x="371" y="86"/>
                      <a:pt x="372" y="89"/>
                    </a:cubicBezTo>
                    <a:cubicBezTo>
                      <a:pt x="373" y="92"/>
                      <a:pt x="373" y="95"/>
                      <a:pt x="372" y="98"/>
                    </a:cubicBezTo>
                    <a:cubicBezTo>
                      <a:pt x="370" y="101"/>
                      <a:pt x="369" y="103"/>
                      <a:pt x="366" y="105"/>
                    </a:cubicBezTo>
                    <a:cubicBezTo>
                      <a:pt x="363" y="107"/>
                      <a:pt x="359" y="109"/>
                      <a:pt x="354" y="110"/>
                    </a:cubicBezTo>
                    <a:cubicBezTo>
                      <a:pt x="347" y="112"/>
                      <a:pt x="342" y="112"/>
                      <a:pt x="337" y="111"/>
                    </a:cubicBezTo>
                    <a:cubicBezTo>
                      <a:pt x="333" y="109"/>
                      <a:pt x="329" y="105"/>
                      <a:pt x="327" y="100"/>
                    </a:cubicBezTo>
                    <a:cubicBezTo>
                      <a:pt x="337" y="96"/>
                      <a:pt x="337" y="96"/>
                      <a:pt x="337" y="96"/>
                    </a:cubicBezTo>
                    <a:cubicBezTo>
                      <a:pt x="339" y="99"/>
                      <a:pt x="341" y="101"/>
                      <a:pt x="343" y="102"/>
                    </a:cubicBezTo>
                    <a:cubicBezTo>
                      <a:pt x="346" y="103"/>
                      <a:pt x="349" y="103"/>
                      <a:pt x="352" y="102"/>
                    </a:cubicBezTo>
                    <a:cubicBezTo>
                      <a:pt x="356" y="101"/>
                      <a:pt x="358" y="99"/>
                      <a:pt x="360" y="98"/>
                    </a:cubicBezTo>
                    <a:cubicBezTo>
                      <a:pt x="361" y="96"/>
                      <a:pt x="361" y="94"/>
                      <a:pt x="361" y="92"/>
                    </a:cubicBezTo>
                    <a:cubicBezTo>
                      <a:pt x="361" y="91"/>
                      <a:pt x="360" y="90"/>
                      <a:pt x="359" y="89"/>
                    </a:cubicBezTo>
                    <a:cubicBezTo>
                      <a:pt x="358" y="89"/>
                      <a:pt x="356" y="89"/>
                      <a:pt x="354" y="88"/>
                    </a:cubicBezTo>
                    <a:cubicBezTo>
                      <a:pt x="353" y="88"/>
                      <a:pt x="350" y="88"/>
                      <a:pt x="345" y="89"/>
                    </a:cubicBezTo>
                    <a:cubicBezTo>
                      <a:pt x="339" y="89"/>
                      <a:pt x="334" y="88"/>
                      <a:pt x="331" y="87"/>
                    </a:cubicBezTo>
                    <a:cubicBezTo>
                      <a:pt x="327" y="85"/>
                      <a:pt x="324" y="82"/>
                      <a:pt x="323" y="78"/>
                    </a:cubicBezTo>
                    <a:cubicBezTo>
                      <a:pt x="323" y="76"/>
                      <a:pt x="323" y="73"/>
                      <a:pt x="324" y="71"/>
                    </a:cubicBezTo>
                    <a:close/>
                    <a:moveTo>
                      <a:pt x="285" y="79"/>
                    </a:moveTo>
                    <a:cubicBezTo>
                      <a:pt x="291" y="77"/>
                      <a:pt x="295" y="75"/>
                      <a:pt x="298" y="75"/>
                    </a:cubicBezTo>
                    <a:cubicBezTo>
                      <a:pt x="301" y="75"/>
                      <a:pt x="304" y="76"/>
                      <a:pt x="306" y="77"/>
                    </a:cubicBezTo>
                    <a:cubicBezTo>
                      <a:pt x="308" y="79"/>
                      <a:pt x="310" y="81"/>
                      <a:pt x="312" y="83"/>
                    </a:cubicBezTo>
                    <a:cubicBezTo>
                      <a:pt x="313" y="87"/>
                      <a:pt x="313" y="90"/>
                      <a:pt x="312" y="94"/>
                    </a:cubicBezTo>
                    <a:cubicBezTo>
                      <a:pt x="311" y="97"/>
                      <a:pt x="308" y="100"/>
                      <a:pt x="304" y="103"/>
                    </a:cubicBezTo>
                    <a:cubicBezTo>
                      <a:pt x="306" y="103"/>
                      <a:pt x="309" y="103"/>
                      <a:pt x="311" y="104"/>
                    </a:cubicBezTo>
                    <a:cubicBezTo>
                      <a:pt x="313" y="105"/>
                      <a:pt x="316" y="107"/>
                      <a:pt x="320" y="109"/>
                    </a:cubicBezTo>
                    <a:cubicBezTo>
                      <a:pt x="331" y="116"/>
                      <a:pt x="331" y="116"/>
                      <a:pt x="331" y="116"/>
                    </a:cubicBezTo>
                    <a:cubicBezTo>
                      <a:pt x="318" y="121"/>
                      <a:pt x="318" y="121"/>
                      <a:pt x="318" y="121"/>
                    </a:cubicBezTo>
                    <a:cubicBezTo>
                      <a:pt x="306" y="114"/>
                      <a:pt x="306" y="114"/>
                      <a:pt x="306" y="114"/>
                    </a:cubicBezTo>
                    <a:cubicBezTo>
                      <a:pt x="302" y="112"/>
                      <a:pt x="299" y="110"/>
                      <a:pt x="297" y="110"/>
                    </a:cubicBezTo>
                    <a:cubicBezTo>
                      <a:pt x="296" y="109"/>
                      <a:pt x="295" y="109"/>
                      <a:pt x="293" y="109"/>
                    </a:cubicBezTo>
                    <a:cubicBezTo>
                      <a:pt x="292" y="109"/>
                      <a:pt x="290" y="110"/>
                      <a:pt x="288" y="111"/>
                    </a:cubicBezTo>
                    <a:cubicBezTo>
                      <a:pt x="286" y="112"/>
                      <a:pt x="286" y="112"/>
                      <a:pt x="286" y="112"/>
                    </a:cubicBezTo>
                    <a:cubicBezTo>
                      <a:pt x="295" y="132"/>
                      <a:pt x="295" y="132"/>
                      <a:pt x="295" y="132"/>
                    </a:cubicBezTo>
                    <a:cubicBezTo>
                      <a:pt x="284" y="136"/>
                      <a:pt x="284" y="136"/>
                      <a:pt x="284" y="136"/>
                    </a:cubicBezTo>
                    <a:cubicBezTo>
                      <a:pt x="263" y="89"/>
                      <a:pt x="263" y="89"/>
                      <a:pt x="263" y="89"/>
                    </a:cubicBezTo>
                    <a:lnTo>
                      <a:pt x="285" y="79"/>
                    </a:lnTo>
                    <a:close/>
                    <a:moveTo>
                      <a:pt x="249" y="97"/>
                    </a:moveTo>
                    <a:cubicBezTo>
                      <a:pt x="254" y="104"/>
                      <a:pt x="254" y="104"/>
                      <a:pt x="254" y="104"/>
                    </a:cubicBezTo>
                    <a:cubicBezTo>
                      <a:pt x="228" y="120"/>
                      <a:pt x="228" y="120"/>
                      <a:pt x="228" y="120"/>
                    </a:cubicBezTo>
                    <a:cubicBezTo>
                      <a:pt x="234" y="130"/>
                      <a:pt x="234" y="130"/>
                      <a:pt x="234" y="130"/>
                    </a:cubicBezTo>
                    <a:cubicBezTo>
                      <a:pt x="258" y="115"/>
                      <a:pt x="258" y="115"/>
                      <a:pt x="258" y="115"/>
                    </a:cubicBezTo>
                    <a:cubicBezTo>
                      <a:pt x="263" y="122"/>
                      <a:pt x="263" y="122"/>
                      <a:pt x="263" y="122"/>
                    </a:cubicBezTo>
                    <a:cubicBezTo>
                      <a:pt x="239" y="137"/>
                      <a:pt x="239" y="137"/>
                      <a:pt x="239" y="137"/>
                    </a:cubicBezTo>
                    <a:cubicBezTo>
                      <a:pt x="246" y="149"/>
                      <a:pt x="246" y="149"/>
                      <a:pt x="246" y="149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78" y="140"/>
                      <a:pt x="278" y="140"/>
                      <a:pt x="278" y="140"/>
                    </a:cubicBezTo>
                    <a:cubicBezTo>
                      <a:pt x="241" y="163"/>
                      <a:pt x="241" y="163"/>
                      <a:pt x="241" y="163"/>
                    </a:cubicBezTo>
                    <a:cubicBezTo>
                      <a:pt x="214" y="119"/>
                      <a:pt x="214" y="119"/>
                      <a:pt x="214" y="119"/>
                    </a:cubicBezTo>
                    <a:lnTo>
                      <a:pt x="249" y="97"/>
                    </a:lnTo>
                    <a:close/>
                    <a:moveTo>
                      <a:pt x="174" y="151"/>
                    </a:moveTo>
                    <a:cubicBezTo>
                      <a:pt x="210" y="171"/>
                      <a:pt x="210" y="171"/>
                      <a:pt x="210" y="171"/>
                    </a:cubicBezTo>
                    <a:cubicBezTo>
                      <a:pt x="196" y="133"/>
                      <a:pt x="196" y="133"/>
                      <a:pt x="196" y="133"/>
                    </a:cubicBezTo>
                    <a:cubicBezTo>
                      <a:pt x="205" y="125"/>
                      <a:pt x="205" y="125"/>
                      <a:pt x="205" y="125"/>
                    </a:cubicBezTo>
                    <a:cubicBezTo>
                      <a:pt x="223" y="178"/>
                      <a:pt x="223" y="178"/>
                      <a:pt x="223" y="178"/>
                    </a:cubicBezTo>
                    <a:cubicBezTo>
                      <a:pt x="213" y="186"/>
                      <a:pt x="213" y="186"/>
                      <a:pt x="213" y="186"/>
                    </a:cubicBezTo>
                    <a:cubicBezTo>
                      <a:pt x="165" y="159"/>
                      <a:pt x="165" y="159"/>
                      <a:pt x="165" y="159"/>
                    </a:cubicBezTo>
                    <a:lnTo>
                      <a:pt x="174" y="151"/>
                    </a:lnTo>
                    <a:close/>
                    <a:moveTo>
                      <a:pt x="159" y="166"/>
                    </a:moveTo>
                    <a:cubicBezTo>
                      <a:pt x="197" y="201"/>
                      <a:pt x="197" y="201"/>
                      <a:pt x="197" y="201"/>
                    </a:cubicBezTo>
                    <a:cubicBezTo>
                      <a:pt x="189" y="210"/>
                      <a:pt x="189" y="210"/>
                      <a:pt x="189" y="210"/>
                    </a:cubicBezTo>
                    <a:cubicBezTo>
                      <a:pt x="151" y="174"/>
                      <a:pt x="151" y="174"/>
                      <a:pt x="151" y="174"/>
                    </a:cubicBezTo>
                    <a:lnTo>
                      <a:pt x="159" y="166"/>
                    </a:lnTo>
                    <a:close/>
                    <a:moveTo>
                      <a:pt x="120" y="211"/>
                    </a:moveTo>
                    <a:cubicBezTo>
                      <a:pt x="162" y="214"/>
                      <a:pt x="162" y="214"/>
                      <a:pt x="162" y="214"/>
                    </a:cubicBezTo>
                    <a:cubicBezTo>
                      <a:pt x="134" y="193"/>
                      <a:pt x="134" y="193"/>
                      <a:pt x="134" y="193"/>
                    </a:cubicBezTo>
                    <a:cubicBezTo>
                      <a:pt x="141" y="185"/>
                      <a:pt x="141" y="185"/>
                      <a:pt x="141" y="185"/>
                    </a:cubicBezTo>
                    <a:cubicBezTo>
                      <a:pt x="182" y="216"/>
                      <a:pt x="182" y="216"/>
                      <a:pt x="182" y="216"/>
                    </a:cubicBezTo>
                    <a:cubicBezTo>
                      <a:pt x="175" y="225"/>
                      <a:pt x="175" y="225"/>
                      <a:pt x="175" y="225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60" y="244"/>
                      <a:pt x="160" y="244"/>
                      <a:pt x="160" y="244"/>
                    </a:cubicBezTo>
                    <a:cubicBezTo>
                      <a:pt x="154" y="252"/>
                      <a:pt x="154" y="252"/>
                      <a:pt x="154" y="252"/>
                    </a:cubicBezTo>
                    <a:cubicBezTo>
                      <a:pt x="113" y="220"/>
                      <a:pt x="113" y="220"/>
                      <a:pt x="113" y="220"/>
                    </a:cubicBezTo>
                    <a:lnTo>
                      <a:pt x="120" y="211"/>
                    </a:lnTo>
                    <a:close/>
                    <a:moveTo>
                      <a:pt x="87" y="264"/>
                    </a:moveTo>
                    <a:cubicBezTo>
                      <a:pt x="112" y="278"/>
                      <a:pt x="112" y="278"/>
                      <a:pt x="112" y="278"/>
                    </a:cubicBezTo>
                    <a:cubicBezTo>
                      <a:pt x="116" y="280"/>
                      <a:pt x="118" y="281"/>
                      <a:pt x="120" y="282"/>
                    </a:cubicBezTo>
                    <a:cubicBezTo>
                      <a:pt x="122" y="282"/>
                      <a:pt x="124" y="282"/>
                      <a:pt x="126" y="281"/>
                    </a:cubicBezTo>
                    <a:cubicBezTo>
                      <a:pt x="128" y="280"/>
                      <a:pt x="130" y="278"/>
                      <a:pt x="131" y="275"/>
                    </a:cubicBezTo>
                    <a:cubicBezTo>
                      <a:pt x="133" y="273"/>
                      <a:pt x="133" y="270"/>
                      <a:pt x="133" y="268"/>
                    </a:cubicBezTo>
                    <a:cubicBezTo>
                      <a:pt x="133" y="266"/>
                      <a:pt x="132" y="264"/>
                      <a:pt x="131" y="263"/>
                    </a:cubicBezTo>
                    <a:cubicBezTo>
                      <a:pt x="129" y="262"/>
                      <a:pt x="127" y="260"/>
                      <a:pt x="123" y="258"/>
                    </a:cubicBezTo>
                    <a:cubicBezTo>
                      <a:pt x="98" y="244"/>
                      <a:pt x="98" y="244"/>
                      <a:pt x="98" y="244"/>
                    </a:cubicBezTo>
                    <a:cubicBezTo>
                      <a:pt x="104" y="234"/>
                      <a:pt x="104" y="234"/>
                      <a:pt x="104" y="234"/>
                    </a:cubicBezTo>
                    <a:cubicBezTo>
                      <a:pt x="127" y="248"/>
                      <a:pt x="127" y="248"/>
                      <a:pt x="127" y="248"/>
                    </a:cubicBezTo>
                    <a:cubicBezTo>
                      <a:pt x="133" y="251"/>
                      <a:pt x="137" y="253"/>
                      <a:pt x="138" y="255"/>
                    </a:cubicBezTo>
                    <a:cubicBezTo>
                      <a:pt x="140" y="257"/>
                      <a:pt x="142" y="259"/>
                      <a:pt x="142" y="261"/>
                    </a:cubicBezTo>
                    <a:cubicBezTo>
                      <a:pt x="143" y="263"/>
                      <a:pt x="143" y="266"/>
                      <a:pt x="143" y="269"/>
                    </a:cubicBezTo>
                    <a:cubicBezTo>
                      <a:pt x="142" y="272"/>
                      <a:pt x="141" y="275"/>
                      <a:pt x="139" y="279"/>
                    </a:cubicBezTo>
                    <a:cubicBezTo>
                      <a:pt x="136" y="284"/>
                      <a:pt x="134" y="287"/>
                      <a:pt x="131" y="289"/>
                    </a:cubicBezTo>
                    <a:cubicBezTo>
                      <a:pt x="129" y="291"/>
                      <a:pt x="127" y="292"/>
                      <a:pt x="124" y="293"/>
                    </a:cubicBezTo>
                    <a:cubicBezTo>
                      <a:pt x="122" y="293"/>
                      <a:pt x="120" y="293"/>
                      <a:pt x="118" y="293"/>
                    </a:cubicBezTo>
                    <a:cubicBezTo>
                      <a:pt x="115" y="292"/>
                      <a:pt x="111" y="290"/>
                      <a:pt x="106" y="287"/>
                    </a:cubicBezTo>
                    <a:cubicBezTo>
                      <a:pt x="82" y="274"/>
                      <a:pt x="82" y="274"/>
                      <a:pt x="82" y="274"/>
                    </a:cubicBezTo>
                    <a:lnTo>
                      <a:pt x="87" y="264"/>
                    </a:lnTo>
                    <a:close/>
                    <a:moveTo>
                      <a:pt x="44" y="402"/>
                    </a:moveTo>
                    <a:cubicBezTo>
                      <a:pt x="82" y="384"/>
                      <a:pt x="82" y="384"/>
                      <a:pt x="82" y="384"/>
                    </a:cubicBezTo>
                    <a:cubicBezTo>
                      <a:pt x="47" y="379"/>
                      <a:pt x="47" y="379"/>
                      <a:pt x="47" y="379"/>
                    </a:cubicBezTo>
                    <a:cubicBezTo>
                      <a:pt x="49" y="368"/>
                      <a:pt x="49" y="368"/>
                      <a:pt x="49" y="368"/>
                    </a:cubicBezTo>
                    <a:cubicBezTo>
                      <a:pt x="100" y="376"/>
                      <a:pt x="100" y="376"/>
                      <a:pt x="100" y="376"/>
                    </a:cubicBezTo>
                    <a:cubicBezTo>
                      <a:pt x="98" y="388"/>
                      <a:pt x="98" y="388"/>
                      <a:pt x="98" y="388"/>
                    </a:cubicBezTo>
                    <a:cubicBezTo>
                      <a:pt x="61" y="405"/>
                      <a:pt x="61" y="405"/>
                      <a:pt x="61" y="405"/>
                    </a:cubicBezTo>
                    <a:cubicBezTo>
                      <a:pt x="95" y="411"/>
                      <a:pt x="95" y="411"/>
                      <a:pt x="95" y="411"/>
                    </a:cubicBezTo>
                    <a:cubicBezTo>
                      <a:pt x="93" y="421"/>
                      <a:pt x="93" y="421"/>
                      <a:pt x="93" y="421"/>
                    </a:cubicBezTo>
                    <a:cubicBezTo>
                      <a:pt x="42" y="413"/>
                      <a:pt x="42" y="413"/>
                      <a:pt x="42" y="413"/>
                    </a:cubicBezTo>
                    <a:lnTo>
                      <a:pt x="44" y="402"/>
                    </a:lnTo>
                    <a:close/>
                    <a:moveTo>
                      <a:pt x="42" y="427"/>
                    </a:moveTo>
                    <a:cubicBezTo>
                      <a:pt x="93" y="430"/>
                      <a:pt x="93" y="430"/>
                      <a:pt x="93" y="430"/>
                    </a:cubicBezTo>
                    <a:cubicBezTo>
                      <a:pt x="93" y="441"/>
                      <a:pt x="93" y="441"/>
                      <a:pt x="93" y="441"/>
                    </a:cubicBezTo>
                    <a:cubicBezTo>
                      <a:pt x="41" y="439"/>
                      <a:pt x="41" y="439"/>
                      <a:pt x="41" y="439"/>
                    </a:cubicBezTo>
                    <a:lnTo>
                      <a:pt x="42" y="427"/>
                    </a:lnTo>
                    <a:close/>
                    <a:moveTo>
                      <a:pt x="42" y="488"/>
                    </a:moveTo>
                    <a:cubicBezTo>
                      <a:pt x="62" y="486"/>
                      <a:pt x="62" y="486"/>
                      <a:pt x="62" y="486"/>
                    </a:cubicBezTo>
                    <a:cubicBezTo>
                      <a:pt x="61" y="464"/>
                      <a:pt x="61" y="464"/>
                      <a:pt x="61" y="464"/>
                    </a:cubicBezTo>
                    <a:cubicBezTo>
                      <a:pt x="41" y="465"/>
                      <a:pt x="41" y="465"/>
                      <a:pt x="41" y="465"/>
                    </a:cubicBezTo>
                    <a:cubicBezTo>
                      <a:pt x="40" y="454"/>
                      <a:pt x="40" y="454"/>
                      <a:pt x="40" y="454"/>
                    </a:cubicBezTo>
                    <a:cubicBezTo>
                      <a:pt x="92" y="451"/>
                      <a:pt x="92" y="451"/>
                      <a:pt x="92" y="451"/>
                    </a:cubicBezTo>
                    <a:cubicBezTo>
                      <a:pt x="92" y="462"/>
                      <a:pt x="92" y="462"/>
                      <a:pt x="92" y="462"/>
                    </a:cubicBezTo>
                    <a:cubicBezTo>
                      <a:pt x="70" y="463"/>
                      <a:pt x="70" y="463"/>
                      <a:pt x="70" y="463"/>
                    </a:cubicBezTo>
                    <a:cubicBezTo>
                      <a:pt x="71" y="486"/>
                      <a:pt x="71" y="486"/>
                      <a:pt x="71" y="486"/>
                    </a:cubicBezTo>
                    <a:cubicBezTo>
                      <a:pt x="94" y="485"/>
                      <a:pt x="94" y="485"/>
                      <a:pt x="94" y="485"/>
                    </a:cubicBezTo>
                    <a:cubicBezTo>
                      <a:pt x="94" y="496"/>
                      <a:pt x="94" y="496"/>
                      <a:pt x="94" y="496"/>
                    </a:cubicBezTo>
                    <a:cubicBezTo>
                      <a:pt x="43" y="499"/>
                      <a:pt x="43" y="499"/>
                      <a:pt x="43" y="499"/>
                    </a:cubicBezTo>
                    <a:lnTo>
                      <a:pt x="42" y="488"/>
                    </a:lnTo>
                    <a:close/>
                    <a:moveTo>
                      <a:pt x="98" y="546"/>
                    </a:moveTo>
                    <a:cubicBezTo>
                      <a:pt x="94" y="552"/>
                      <a:pt x="88" y="555"/>
                      <a:pt x="80" y="557"/>
                    </a:cubicBezTo>
                    <a:cubicBezTo>
                      <a:pt x="72" y="559"/>
                      <a:pt x="65" y="558"/>
                      <a:pt x="59" y="554"/>
                    </a:cubicBezTo>
                    <a:cubicBezTo>
                      <a:pt x="54" y="550"/>
                      <a:pt x="50" y="544"/>
                      <a:pt x="48" y="536"/>
                    </a:cubicBezTo>
                    <a:cubicBezTo>
                      <a:pt x="47" y="530"/>
                      <a:pt x="48" y="524"/>
                      <a:pt x="50" y="519"/>
                    </a:cubicBezTo>
                    <a:cubicBezTo>
                      <a:pt x="52" y="516"/>
                      <a:pt x="55" y="513"/>
                      <a:pt x="58" y="511"/>
                    </a:cubicBezTo>
                    <a:cubicBezTo>
                      <a:pt x="63" y="522"/>
                      <a:pt x="63" y="522"/>
                      <a:pt x="63" y="522"/>
                    </a:cubicBezTo>
                    <a:cubicBezTo>
                      <a:pt x="61" y="523"/>
                      <a:pt x="59" y="525"/>
                      <a:pt x="58" y="527"/>
                    </a:cubicBezTo>
                    <a:cubicBezTo>
                      <a:pt x="57" y="529"/>
                      <a:pt x="56" y="532"/>
                      <a:pt x="57" y="535"/>
                    </a:cubicBezTo>
                    <a:cubicBezTo>
                      <a:pt x="58" y="539"/>
                      <a:pt x="60" y="542"/>
                      <a:pt x="63" y="544"/>
                    </a:cubicBezTo>
                    <a:cubicBezTo>
                      <a:pt x="67" y="546"/>
                      <a:pt x="71" y="547"/>
                      <a:pt x="77" y="546"/>
                    </a:cubicBezTo>
                    <a:cubicBezTo>
                      <a:pt x="84" y="544"/>
                      <a:pt x="88" y="542"/>
                      <a:pt x="90" y="539"/>
                    </a:cubicBezTo>
                    <a:cubicBezTo>
                      <a:pt x="92" y="536"/>
                      <a:pt x="93" y="532"/>
                      <a:pt x="92" y="528"/>
                    </a:cubicBezTo>
                    <a:cubicBezTo>
                      <a:pt x="91" y="525"/>
                      <a:pt x="90" y="523"/>
                      <a:pt x="88" y="521"/>
                    </a:cubicBezTo>
                    <a:cubicBezTo>
                      <a:pt x="86" y="519"/>
                      <a:pt x="83" y="518"/>
                      <a:pt x="79" y="518"/>
                    </a:cubicBezTo>
                    <a:cubicBezTo>
                      <a:pt x="80" y="506"/>
                      <a:pt x="80" y="506"/>
                      <a:pt x="80" y="506"/>
                    </a:cubicBezTo>
                    <a:cubicBezTo>
                      <a:pt x="85" y="507"/>
                      <a:pt x="90" y="509"/>
                      <a:pt x="94" y="512"/>
                    </a:cubicBezTo>
                    <a:cubicBezTo>
                      <a:pt x="97" y="515"/>
                      <a:pt x="100" y="520"/>
                      <a:pt x="101" y="526"/>
                    </a:cubicBezTo>
                    <a:cubicBezTo>
                      <a:pt x="102" y="534"/>
                      <a:pt x="101" y="540"/>
                      <a:pt x="98" y="546"/>
                    </a:cubicBezTo>
                    <a:close/>
                    <a:moveTo>
                      <a:pt x="114" y="330"/>
                    </a:moveTo>
                    <a:cubicBezTo>
                      <a:pt x="101" y="331"/>
                      <a:pt x="101" y="331"/>
                      <a:pt x="101" y="331"/>
                    </a:cubicBezTo>
                    <a:cubicBezTo>
                      <a:pt x="94" y="353"/>
                      <a:pt x="94" y="353"/>
                      <a:pt x="94" y="353"/>
                    </a:cubicBezTo>
                    <a:cubicBezTo>
                      <a:pt x="104" y="361"/>
                      <a:pt x="104" y="361"/>
                      <a:pt x="104" y="361"/>
                    </a:cubicBezTo>
                    <a:cubicBezTo>
                      <a:pt x="100" y="373"/>
                      <a:pt x="100" y="373"/>
                      <a:pt x="100" y="373"/>
                    </a:cubicBezTo>
                    <a:cubicBezTo>
                      <a:pt x="58" y="336"/>
                      <a:pt x="58" y="336"/>
                      <a:pt x="58" y="336"/>
                    </a:cubicBezTo>
                    <a:cubicBezTo>
                      <a:pt x="62" y="325"/>
                      <a:pt x="62" y="325"/>
                      <a:pt x="62" y="325"/>
                    </a:cubicBezTo>
                    <a:cubicBezTo>
                      <a:pt x="118" y="318"/>
                      <a:pt x="118" y="318"/>
                      <a:pt x="118" y="318"/>
                    </a:cubicBezTo>
                    <a:lnTo>
                      <a:pt x="114" y="330"/>
                    </a:lnTo>
                    <a:close/>
                    <a:moveTo>
                      <a:pt x="252" y="762"/>
                    </a:moveTo>
                    <a:cubicBezTo>
                      <a:pt x="251" y="763"/>
                      <a:pt x="251" y="764"/>
                      <a:pt x="250" y="764"/>
                    </a:cubicBezTo>
                    <a:cubicBezTo>
                      <a:pt x="248" y="766"/>
                      <a:pt x="238" y="764"/>
                      <a:pt x="237" y="764"/>
                    </a:cubicBezTo>
                    <a:cubicBezTo>
                      <a:pt x="233" y="764"/>
                      <a:pt x="231" y="764"/>
                      <a:pt x="230" y="766"/>
                    </a:cubicBezTo>
                    <a:cubicBezTo>
                      <a:pt x="231" y="767"/>
                      <a:pt x="230" y="770"/>
                      <a:pt x="228" y="770"/>
                    </a:cubicBezTo>
                    <a:cubicBezTo>
                      <a:pt x="226" y="770"/>
                      <a:pt x="222" y="768"/>
                      <a:pt x="218" y="768"/>
                    </a:cubicBezTo>
                    <a:cubicBezTo>
                      <a:pt x="217" y="768"/>
                      <a:pt x="216" y="768"/>
                      <a:pt x="215" y="768"/>
                    </a:cubicBezTo>
                    <a:cubicBezTo>
                      <a:pt x="205" y="781"/>
                      <a:pt x="196" y="792"/>
                      <a:pt x="185" y="805"/>
                    </a:cubicBezTo>
                    <a:cubicBezTo>
                      <a:pt x="184" y="804"/>
                      <a:pt x="183" y="805"/>
                      <a:pt x="182" y="805"/>
                    </a:cubicBezTo>
                    <a:cubicBezTo>
                      <a:pt x="191" y="793"/>
                      <a:pt x="199" y="779"/>
                      <a:pt x="208" y="766"/>
                    </a:cubicBezTo>
                    <a:cubicBezTo>
                      <a:pt x="208" y="765"/>
                      <a:pt x="207" y="764"/>
                      <a:pt x="207" y="763"/>
                    </a:cubicBezTo>
                    <a:cubicBezTo>
                      <a:pt x="207" y="761"/>
                      <a:pt x="209" y="758"/>
                      <a:pt x="211" y="758"/>
                    </a:cubicBezTo>
                    <a:cubicBezTo>
                      <a:pt x="211" y="758"/>
                      <a:pt x="212" y="758"/>
                      <a:pt x="213" y="758"/>
                    </a:cubicBezTo>
                    <a:cubicBezTo>
                      <a:pt x="218" y="750"/>
                      <a:pt x="218" y="750"/>
                      <a:pt x="220" y="748"/>
                    </a:cubicBezTo>
                    <a:cubicBezTo>
                      <a:pt x="219" y="746"/>
                      <a:pt x="210" y="743"/>
                      <a:pt x="212" y="741"/>
                    </a:cubicBezTo>
                    <a:cubicBezTo>
                      <a:pt x="213" y="741"/>
                      <a:pt x="216" y="741"/>
                      <a:pt x="217" y="741"/>
                    </a:cubicBezTo>
                    <a:cubicBezTo>
                      <a:pt x="219" y="742"/>
                      <a:pt x="221" y="742"/>
                      <a:pt x="223" y="743"/>
                    </a:cubicBezTo>
                    <a:cubicBezTo>
                      <a:pt x="226" y="739"/>
                      <a:pt x="228" y="736"/>
                      <a:pt x="230" y="731"/>
                    </a:cubicBezTo>
                    <a:cubicBezTo>
                      <a:pt x="230" y="730"/>
                      <a:pt x="233" y="726"/>
                      <a:pt x="232" y="726"/>
                    </a:cubicBezTo>
                    <a:cubicBezTo>
                      <a:pt x="232" y="725"/>
                      <a:pt x="232" y="724"/>
                      <a:pt x="232" y="723"/>
                    </a:cubicBezTo>
                    <a:cubicBezTo>
                      <a:pt x="236" y="725"/>
                      <a:pt x="238" y="727"/>
                      <a:pt x="238" y="731"/>
                    </a:cubicBezTo>
                    <a:cubicBezTo>
                      <a:pt x="239" y="731"/>
                      <a:pt x="239" y="734"/>
                      <a:pt x="238" y="735"/>
                    </a:cubicBezTo>
                    <a:cubicBezTo>
                      <a:pt x="236" y="738"/>
                      <a:pt x="233" y="742"/>
                      <a:pt x="231" y="745"/>
                    </a:cubicBezTo>
                    <a:cubicBezTo>
                      <a:pt x="232" y="746"/>
                      <a:pt x="232" y="746"/>
                      <a:pt x="233" y="747"/>
                    </a:cubicBezTo>
                    <a:cubicBezTo>
                      <a:pt x="236" y="748"/>
                      <a:pt x="239" y="748"/>
                      <a:pt x="242" y="750"/>
                    </a:cubicBezTo>
                    <a:cubicBezTo>
                      <a:pt x="242" y="750"/>
                      <a:pt x="243" y="750"/>
                      <a:pt x="244" y="749"/>
                    </a:cubicBezTo>
                    <a:cubicBezTo>
                      <a:pt x="251" y="753"/>
                      <a:pt x="253" y="761"/>
                      <a:pt x="252" y="762"/>
                    </a:cubicBezTo>
                    <a:close/>
                    <a:moveTo>
                      <a:pt x="188" y="735"/>
                    </a:moveTo>
                    <a:cubicBezTo>
                      <a:pt x="191" y="738"/>
                      <a:pt x="194" y="740"/>
                      <a:pt x="195" y="742"/>
                    </a:cubicBezTo>
                    <a:cubicBezTo>
                      <a:pt x="196" y="743"/>
                      <a:pt x="200" y="748"/>
                      <a:pt x="202" y="755"/>
                    </a:cubicBezTo>
                    <a:cubicBezTo>
                      <a:pt x="203" y="757"/>
                      <a:pt x="204" y="758"/>
                      <a:pt x="203" y="761"/>
                    </a:cubicBezTo>
                    <a:cubicBezTo>
                      <a:pt x="199" y="758"/>
                      <a:pt x="199" y="757"/>
                      <a:pt x="197" y="752"/>
                    </a:cubicBezTo>
                    <a:cubicBezTo>
                      <a:pt x="197" y="750"/>
                      <a:pt x="196" y="748"/>
                      <a:pt x="193" y="744"/>
                    </a:cubicBezTo>
                    <a:cubicBezTo>
                      <a:pt x="192" y="742"/>
                      <a:pt x="188" y="738"/>
                      <a:pt x="188" y="735"/>
                    </a:cubicBezTo>
                    <a:close/>
                    <a:moveTo>
                      <a:pt x="261" y="821"/>
                    </a:moveTo>
                    <a:cubicBezTo>
                      <a:pt x="261" y="819"/>
                      <a:pt x="259" y="818"/>
                      <a:pt x="260" y="815"/>
                    </a:cubicBezTo>
                    <a:cubicBezTo>
                      <a:pt x="265" y="807"/>
                      <a:pt x="273" y="790"/>
                      <a:pt x="281" y="779"/>
                    </a:cubicBezTo>
                    <a:cubicBezTo>
                      <a:pt x="281" y="778"/>
                      <a:pt x="282" y="776"/>
                      <a:pt x="283" y="777"/>
                    </a:cubicBezTo>
                    <a:cubicBezTo>
                      <a:pt x="283" y="778"/>
                      <a:pt x="284" y="778"/>
                      <a:pt x="282" y="782"/>
                    </a:cubicBezTo>
                    <a:cubicBezTo>
                      <a:pt x="282" y="783"/>
                      <a:pt x="262" y="820"/>
                      <a:pt x="264" y="821"/>
                    </a:cubicBezTo>
                    <a:cubicBezTo>
                      <a:pt x="262" y="821"/>
                      <a:pt x="263" y="821"/>
                      <a:pt x="261" y="821"/>
                    </a:cubicBezTo>
                    <a:close/>
                    <a:moveTo>
                      <a:pt x="288" y="830"/>
                    </a:moveTo>
                    <a:cubicBezTo>
                      <a:pt x="288" y="830"/>
                      <a:pt x="287" y="830"/>
                      <a:pt x="287" y="830"/>
                    </a:cubicBezTo>
                    <a:cubicBezTo>
                      <a:pt x="285" y="830"/>
                      <a:pt x="283" y="829"/>
                      <a:pt x="281" y="828"/>
                    </a:cubicBezTo>
                    <a:cubicBezTo>
                      <a:pt x="280" y="826"/>
                      <a:pt x="275" y="818"/>
                      <a:pt x="275" y="816"/>
                    </a:cubicBezTo>
                    <a:cubicBezTo>
                      <a:pt x="275" y="816"/>
                      <a:pt x="275" y="816"/>
                      <a:pt x="276" y="816"/>
                    </a:cubicBezTo>
                    <a:cubicBezTo>
                      <a:pt x="277" y="822"/>
                      <a:pt x="286" y="820"/>
                      <a:pt x="293" y="818"/>
                    </a:cubicBezTo>
                    <a:cubicBezTo>
                      <a:pt x="299" y="816"/>
                      <a:pt x="304" y="813"/>
                      <a:pt x="305" y="812"/>
                    </a:cubicBezTo>
                    <a:cubicBezTo>
                      <a:pt x="304" y="811"/>
                      <a:pt x="305" y="811"/>
                      <a:pt x="303" y="809"/>
                    </a:cubicBezTo>
                    <a:cubicBezTo>
                      <a:pt x="303" y="810"/>
                      <a:pt x="300" y="811"/>
                      <a:pt x="296" y="812"/>
                    </a:cubicBezTo>
                    <a:cubicBezTo>
                      <a:pt x="288" y="814"/>
                      <a:pt x="274" y="816"/>
                      <a:pt x="273" y="815"/>
                    </a:cubicBezTo>
                    <a:cubicBezTo>
                      <a:pt x="269" y="814"/>
                      <a:pt x="270" y="813"/>
                      <a:pt x="272" y="809"/>
                    </a:cubicBezTo>
                    <a:cubicBezTo>
                      <a:pt x="279" y="807"/>
                      <a:pt x="290" y="805"/>
                      <a:pt x="296" y="802"/>
                    </a:cubicBezTo>
                    <a:cubicBezTo>
                      <a:pt x="297" y="802"/>
                      <a:pt x="298" y="801"/>
                      <a:pt x="297" y="799"/>
                    </a:cubicBezTo>
                    <a:cubicBezTo>
                      <a:pt x="294" y="801"/>
                      <a:pt x="286" y="801"/>
                      <a:pt x="283" y="801"/>
                    </a:cubicBezTo>
                    <a:cubicBezTo>
                      <a:pt x="280" y="798"/>
                      <a:pt x="282" y="795"/>
                      <a:pt x="284" y="792"/>
                    </a:cubicBezTo>
                    <a:cubicBezTo>
                      <a:pt x="284" y="792"/>
                      <a:pt x="284" y="792"/>
                      <a:pt x="284" y="792"/>
                    </a:cubicBezTo>
                    <a:cubicBezTo>
                      <a:pt x="286" y="794"/>
                      <a:pt x="293" y="793"/>
                      <a:pt x="295" y="791"/>
                    </a:cubicBezTo>
                    <a:cubicBezTo>
                      <a:pt x="294" y="789"/>
                      <a:pt x="291" y="784"/>
                      <a:pt x="293" y="785"/>
                    </a:cubicBezTo>
                    <a:cubicBezTo>
                      <a:pt x="295" y="786"/>
                      <a:pt x="295" y="787"/>
                      <a:pt x="297" y="788"/>
                    </a:cubicBezTo>
                    <a:cubicBezTo>
                      <a:pt x="298" y="788"/>
                      <a:pt x="298" y="787"/>
                      <a:pt x="298" y="787"/>
                    </a:cubicBezTo>
                    <a:cubicBezTo>
                      <a:pt x="296" y="786"/>
                      <a:pt x="295" y="785"/>
                      <a:pt x="294" y="785"/>
                    </a:cubicBezTo>
                    <a:cubicBezTo>
                      <a:pt x="295" y="782"/>
                      <a:pt x="297" y="782"/>
                      <a:pt x="299" y="783"/>
                    </a:cubicBezTo>
                    <a:cubicBezTo>
                      <a:pt x="301" y="784"/>
                      <a:pt x="307" y="790"/>
                      <a:pt x="308" y="790"/>
                    </a:cubicBezTo>
                    <a:cubicBezTo>
                      <a:pt x="308" y="790"/>
                      <a:pt x="308" y="790"/>
                      <a:pt x="308" y="790"/>
                    </a:cubicBezTo>
                    <a:cubicBezTo>
                      <a:pt x="309" y="791"/>
                      <a:pt x="309" y="792"/>
                      <a:pt x="310" y="793"/>
                    </a:cubicBezTo>
                    <a:cubicBezTo>
                      <a:pt x="309" y="797"/>
                      <a:pt x="307" y="798"/>
                      <a:pt x="305" y="798"/>
                    </a:cubicBezTo>
                    <a:cubicBezTo>
                      <a:pt x="305" y="802"/>
                      <a:pt x="305" y="806"/>
                      <a:pt x="308" y="811"/>
                    </a:cubicBezTo>
                    <a:cubicBezTo>
                      <a:pt x="310" y="810"/>
                      <a:pt x="312" y="809"/>
                      <a:pt x="313" y="808"/>
                    </a:cubicBezTo>
                    <a:cubicBezTo>
                      <a:pt x="315" y="810"/>
                      <a:pt x="316" y="811"/>
                      <a:pt x="316" y="814"/>
                    </a:cubicBezTo>
                    <a:cubicBezTo>
                      <a:pt x="314" y="818"/>
                      <a:pt x="309" y="817"/>
                      <a:pt x="309" y="819"/>
                    </a:cubicBezTo>
                    <a:cubicBezTo>
                      <a:pt x="307" y="824"/>
                      <a:pt x="308" y="831"/>
                      <a:pt x="307" y="835"/>
                    </a:cubicBezTo>
                    <a:cubicBezTo>
                      <a:pt x="306" y="835"/>
                      <a:pt x="305" y="835"/>
                      <a:pt x="305" y="835"/>
                    </a:cubicBezTo>
                    <a:cubicBezTo>
                      <a:pt x="304" y="831"/>
                      <a:pt x="304" y="824"/>
                      <a:pt x="305" y="821"/>
                    </a:cubicBezTo>
                    <a:cubicBezTo>
                      <a:pt x="302" y="821"/>
                      <a:pt x="299" y="823"/>
                      <a:pt x="294" y="824"/>
                    </a:cubicBezTo>
                    <a:cubicBezTo>
                      <a:pt x="294" y="825"/>
                      <a:pt x="294" y="824"/>
                      <a:pt x="294" y="825"/>
                    </a:cubicBezTo>
                    <a:cubicBezTo>
                      <a:pt x="296" y="826"/>
                      <a:pt x="297" y="827"/>
                      <a:pt x="297" y="828"/>
                    </a:cubicBezTo>
                    <a:cubicBezTo>
                      <a:pt x="297" y="829"/>
                      <a:pt x="296" y="831"/>
                      <a:pt x="295" y="831"/>
                    </a:cubicBezTo>
                    <a:cubicBezTo>
                      <a:pt x="294" y="831"/>
                      <a:pt x="293" y="830"/>
                      <a:pt x="290" y="829"/>
                    </a:cubicBezTo>
                    <a:cubicBezTo>
                      <a:pt x="289" y="829"/>
                      <a:pt x="289" y="829"/>
                      <a:pt x="288" y="830"/>
                    </a:cubicBezTo>
                    <a:close/>
                    <a:moveTo>
                      <a:pt x="316" y="787"/>
                    </a:moveTo>
                    <a:cubicBezTo>
                      <a:pt x="316" y="785"/>
                      <a:pt x="319" y="786"/>
                      <a:pt x="320" y="787"/>
                    </a:cubicBezTo>
                    <a:cubicBezTo>
                      <a:pt x="322" y="788"/>
                      <a:pt x="324" y="789"/>
                      <a:pt x="326" y="794"/>
                    </a:cubicBezTo>
                    <a:cubicBezTo>
                      <a:pt x="325" y="796"/>
                      <a:pt x="325" y="797"/>
                      <a:pt x="324" y="798"/>
                    </a:cubicBezTo>
                    <a:cubicBezTo>
                      <a:pt x="323" y="799"/>
                      <a:pt x="318" y="798"/>
                      <a:pt x="318" y="795"/>
                    </a:cubicBezTo>
                    <a:cubicBezTo>
                      <a:pt x="317" y="793"/>
                      <a:pt x="316" y="788"/>
                      <a:pt x="316" y="787"/>
                    </a:cubicBezTo>
                    <a:close/>
                    <a:moveTo>
                      <a:pt x="340" y="802"/>
                    </a:moveTo>
                    <a:cubicBezTo>
                      <a:pt x="333" y="803"/>
                      <a:pt x="318" y="845"/>
                      <a:pt x="312" y="854"/>
                    </a:cubicBezTo>
                    <a:cubicBezTo>
                      <a:pt x="307" y="861"/>
                      <a:pt x="305" y="861"/>
                      <a:pt x="302" y="858"/>
                    </a:cubicBezTo>
                    <a:cubicBezTo>
                      <a:pt x="298" y="854"/>
                      <a:pt x="293" y="836"/>
                      <a:pt x="294" y="832"/>
                    </a:cubicBezTo>
                    <a:cubicBezTo>
                      <a:pt x="295" y="833"/>
                      <a:pt x="296" y="836"/>
                      <a:pt x="297" y="837"/>
                    </a:cubicBezTo>
                    <a:cubicBezTo>
                      <a:pt x="297" y="836"/>
                      <a:pt x="297" y="836"/>
                      <a:pt x="297" y="835"/>
                    </a:cubicBezTo>
                    <a:cubicBezTo>
                      <a:pt x="298" y="838"/>
                      <a:pt x="302" y="846"/>
                      <a:pt x="303" y="847"/>
                    </a:cubicBezTo>
                    <a:cubicBezTo>
                      <a:pt x="306" y="849"/>
                      <a:pt x="307" y="845"/>
                      <a:pt x="309" y="843"/>
                    </a:cubicBezTo>
                    <a:cubicBezTo>
                      <a:pt x="313" y="834"/>
                      <a:pt x="324" y="807"/>
                      <a:pt x="329" y="799"/>
                    </a:cubicBezTo>
                    <a:cubicBezTo>
                      <a:pt x="331" y="794"/>
                      <a:pt x="334" y="789"/>
                      <a:pt x="330" y="786"/>
                    </a:cubicBezTo>
                    <a:cubicBezTo>
                      <a:pt x="319" y="780"/>
                      <a:pt x="305" y="785"/>
                      <a:pt x="295" y="779"/>
                    </a:cubicBezTo>
                    <a:cubicBezTo>
                      <a:pt x="295" y="778"/>
                      <a:pt x="295" y="778"/>
                      <a:pt x="296" y="778"/>
                    </a:cubicBezTo>
                    <a:cubicBezTo>
                      <a:pt x="301" y="776"/>
                      <a:pt x="327" y="782"/>
                      <a:pt x="327" y="782"/>
                    </a:cubicBezTo>
                    <a:cubicBezTo>
                      <a:pt x="335" y="784"/>
                      <a:pt x="345" y="793"/>
                      <a:pt x="340" y="802"/>
                    </a:cubicBezTo>
                    <a:close/>
                    <a:moveTo>
                      <a:pt x="364" y="858"/>
                    </a:moveTo>
                    <a:cubicBezTo>
                      <a:pt x="364" y="858"/>
                      <a:pt x="362" y="859"/>
                      <a:pt x="362" y="860"/>
                    </a:cubicBezTo>
                    <a:cubicBezTo>
                      <a:pt x="362" y="860"/>
                      <a:pt x="361" y="861"/>
                      <a:pt x="360" y="861"/>
                    </a:cubicBezTo>
                    <a:cubicBezTo>
                      <a:pt x="360" y="861"/>
                      <a:pt x="357" y="862"/>
                      <a:pt x="355" y="861"/>
                    </a:cubicBezTo>
                    <a:cubicBezTo>
                      <a:pt x="355" y="861"/>
                      <a:pt x="354" y="860"/>
                      <a:pt x="353" y="860"/>
                    </a:cubicBezTo>
                    <a:cubicBezTo>
                      <a:pt x="353" y="860"/>
                      <a:pt x="351" y="859"/>
                      <a:pt x="350" y="859"/>
                    </a:cubicBezTo>
                    <a:cubicBezTo>
                      <a:pt x="350" y="859"/>
                      <a:pt x="349" y="859"/>
                      <a:pt x="351" y="858"/>
                    </a:cubicBezTo>
                    <a:cubicBezTo>
                      <a:pt x="351" y="858"/>
                      <a:pt x="351" y="858"/>
                      <a:pt x="353" y="858"/>
                    </a:cubicBezTo>
                    <a:cubicBezTo>
                      <a:pt x="353" y="858"/>
                      <a:pt x="353" y="858"/>
                      <a:pt x="354" y="857"/>
                    </a:cubicBezTo>
                    <a:cubicBezTo>
                      <a:pt x="354" y="857"/>
                      <a:pt x="354" y="857"/>
                      <a:pt x="354" y="857"/>
                    </a:cubicBezTo>
                    <a:cubicBezTo>
                      <a:pt x="354" y="857"/>
                      <a:pt x="355" y="858"/>
                      <a:pt x="356" y="856"/>
                    </a:cubicBezTo>
                    <a:cubicBezTo>
                      <a:pt x="356" y="856"/>
                      <a:pt x="356" y="855"/>
                      <a:pt x="357" y="855"/>
                    </a:cubicBezTo>
                    <a:cubicBezTo>
                      <a:pt x="357" y="855"/>
                      <a:pt x="361" y="853"/>
                      <a:pt x="370" y="848"/>
                    </a:cubicBezTo>
                    <a:cubicBezTo>
                      <a:pt x="370" y="848"/>
                      <a:pt x="378" y="843"/>
                      <a:pt x="384" y="837"/>
                    </a:cubicBezTo>
                    <a:cubicBezTo>
                      <a:pt x="384" y="837"/>
                      <a:pt x="388" y="834"/>
                      <a:pt x="392" y="831"/>
                    </a:cubicBezTo>
                    <a:cubicBezTo>
                      <a:pt x="392" y="831"/>
                      <a:pt x="405" y="820"/>
                      <a:pt x="408" y="817"/>
                    </a:cubicBezTo>
                    <a:cubicBezTo>
                      <a:pt x="408" y="817"/>
                      <a:pt x="398" y="813"/>
                      <a:pt x="400" y="808"/>
                    </a:cubicBezTo>
                    <a:cubicBezTo>
                      <a:pt x="400" y="808"/>
                      <a:pt x="400" y="806"/>
                      <a:pt x="401" y="808"/>
                    </a:cubicBezTo>
                    <a:cubicBezTo>
                      <a:pt x="401" y="808"/>
                      <a:pt x="405" y="812"/>
                      <a:pt x="412" y="810"/>
                    </a:cubicBezTo>
                    <a:cubicBezTo>
                      <a:pt x="412" y="810"/>
                      <a:pt x="416" y="810"/>
                      <a:pt x="420" y="807"/>
                    </a:cubicBezTo>
                    <a:cubicBezTo>
                      <a:pt x="420" y="807"/>
                      <a:pt x="424" y="807"/>
                      <a:pt x="426" y="815"/>
                    </a:cubicBezTo>
                    <a:cubicBezTo>
                      <a:pt x="426" y="815"/>
                      <a:pt x="427" y="819"/>
                      <a:pt x="424" y="818"/>
                    </a:cubicBezTo>
                    <a:cubicBezTo>
                      <a:pt x="424" y="818"/>
                      <a:pt x="421" y="818"/>
                      <a:pt x="419" y="819"/>
                    </a:cubicBezTo>
                    <a:cubicBezTo>
                      <a:pt x="418" y="819"/>
                      <a:pt x="417" y="819"/>
                      <a:pt x="416" y="820"/>
                    </a:cubicBezTo>
                    <a:cubicBezTo>
                      <a:pt x="416" y="820"/>
                      <a:pt x="409" y="826"/>
                      <a:pt x="396" y="835"/>
                    </a:cubicBezTo>
                    <a:cubicBezTo>
                      <a:pt x="396" y="835"/>
                      <a:pt x="390" y="839"/>
                      <a:pt x="380" y="848"/>
                    </a:cubicBezTo>
                    <a:cubicBezTo>
                      <a:pt x="380" y="848"/>
                      <a:pt x="373" y="855"/>
                      <a:pt x="364" y="858"/>
                    </a:cubicBezTo>
                    <a:close/>
                    <a:moveTo>
                      <a:pt x="429" y="859"/>
                    </a:moveTo>
                    <a:cubicBezTo>
                      <a:pt x="429" y="859"/>
                      <a:pt x="429" y="860"/>
                      <a:pt x="429" y="861"/>
                    </a:cubicBezTo>
                    <a:cubicBezTo>
                      <a:pt x="429" y="861"/>
                      <a:pt x="429" y="863"/>
                      <a:pt x="427" y="862"/>
                    </a:cubicBezTo>
                    <a:cubicBezTo>
                      <a:pt x="427" y="862"/>
                      <a:pt x="420" y="864"/>
                      <a:pt x="418" y="866"/>
                    </a:cubicBezTo>
                    <a:cubicBezTo>
                      <a:pt x="418" y="866"/>
                      <a:pt x="415" y="870"/>
                      <a:pt x="415" y="872"/>
                    </a:cubicBezTo>
                    <a:cubicBezTo>
                      <a:pt x="415" y="872"/>
                      <a:pt x="415" y="875"/>
                      <a:pt x="412" y="875"/>
                    </a:cubicBezTo>
                    <a:cubicBezTo>
                      <a:pt x="412" y="875"/>
                      <a:pt x="411" y="876"/>
                      <a:pt x="409" y="875"/>
                    </a:cubicBezTo>
                    <a:cubicBezTo>
                      <a:pt x="409" y="875"/>
                      <a:pt x="406" y="873"/>
                      <a:pt x="403" y="876"/>
                    </a:cubicBezTo>
                    <a:cubicBezTo>
                      <a:pt x="403" y="876"/>
                      <a:pt x="403" y="877"/>
                      <a:pt x="402" y="875"/>
                    </a:cubicBezTo>
                    <a:cubicBezTo>
                      <a:pt x="402" y="875"/>
                      <a:pt x="402" y="874"/>
                      <a:pt x="400" y="874"/>
                    </a:cubicBezTo>
                    <a:cubicBezTo>
                      <a:pt x="400" y="874"/>
                      <a:pt x="400" y="873"/>
                      <a:pt x="400" y="872"/>
                    </a:cubicBezTo>
                    <a:cubicBezTo>
                      <a:pt x="400" y="872"/>
                      <a:pt x="400" y="870"/>
                      <a:pt x="398" y="869"/>
                    </a:cubicBezTo>
                    <a:cubicBezTo>
                      <a:pt x="398" y="869"/>
                      <a:pt x="397" y="869"/>
                      <a:pt x="396" y="867"/>
                    </a:cubicBezTo>
                    <a:cubicBezTo>
                      <a:pt x="396" y="867"/>
                      <a:pt x="395" y="861"/>
                      <a:pt x="394" y="858"/>
                    </a:cubicBezTo>
                    <a:cubicBezTo>
                      <a:pt x="394" y="858"/>
                      <a:pt x="393" y="855"/>
                      <a:pt x="390" y="854"/>
                    </a:cubicBezTo>
                    <a:cubicBezTo>
                      <a:pt x="390" y="854"/>
                      <a:pt x="386" y="848"/>
                      <a:pt x="388" y="848"/>
                    </a:cubicBezTo>
                    <a:cubicBezTo>
                      <a:pt x="388" y="848"/>
                      <a:pt x="393" y="848"/>
                      <a:pt x="395" y="854"/>
                    </a:cubicBezTo>
                    <a:cubicBezTo>
                      <a:pt x="395" y="854"/>
                      <a:pt x="395" y="856"/>
                      <a:pt x="396" y="858"/>
                    </a:cubicBezTo>
                    <a:cubicBezTo>
                      <a:pt x="396" y="858"/>
                      <a:pt x="396" y="860"/>
                      <a:pt x="399" y="866"/>
                    </a:cubicBezTo>
                    <a:cubicBezTo>
                      <a:pt x="399" y="866"/>
                      <a:pt x="399" y="867"/>
                      <a:pt x="400" y="865"/>
                    </a:cubicBezTo>
                    <a:cubicBezTo>
                      <a:pt x="401" y="863"/>
                      <a:pt x="401" y="863"/>
                      <a:pt x="401" y="863"/>
                    </a:cubicBezTo>
                    <a:cubicBezTo>
                      <a:pt x="401" y="863"/>
                      <a:pt x="402" y="861"/>
                      <a:pt x="403" y="862"/>
                    </a:cubicBezTo>
                    <a:cubicBezTo>
                      <a:pt x="403" y="862"/>
                      <a:pt x="404" y="863"/>
                      <a:pt x="404" y="862"/>
                    </a:cubicBezTo>
                    <a:cubicBezTo>
                      <a:pt x="404" y="862"/>
                      <a:pt x="407" y="861"/>
                      <a:pt x="409" y="858"/>
                    </a:cubicBezTo>
                    <a:cubicBezTo>
                      <a:pt x="409" y="858"/>
                      <a:pt x="412" y="856"/>
                      <a:pt x="411" y="855"/>
                    </a:cubicBezTo>
                    <a:cubicBezTo>
                      <a:pt x="411" y="855"/>
                      <a:pt x="408" y="852"/>
                      <a:pt x="407" y="850"/>
                    </a:cubicBezTo>
                    <a:cubicBezTo>
                      <a:pt x="407" y="850"/>
                      <a:pt x="405" y="849"/>
                      <a:pt x="406" y="848"/>
                    </a:cubicBezTo>
                    <a:cubicBezTo>
                      <a:pt x="406" y="848"/>
                      <a:pt x="407" y="848"/>
                      <a:pt x="410" y="849"/>
                    </a:cubicBezTo>
                    <a:cubicBezTo>
                      <a:pt x="410" y="849"/>
                      <a:pt x="416" y="850"/>
                      <a:pt x="418" y="848"/>
                    </a:cubicBezTo>
                    <a:cubicBezTo>
                      <a:pt x="418" y="848"/>
                      <a:pt x="419" y="846"/>
                      <a:pt x="420" y="847"/>
                    </a:cubicBezTo>
                    <a:cubicBezTo>
                      <a:pt x="420" y="847"/>
                      <a:pt x="423" y="850"/>
                      <a:pt x="424" y="850"/>
                    </a:cubicBezTo>
                    <a:cubicBezTo>
                      <a:pt x="424" y="850"/>
                      <a:pt x="430" y="852"/>
                      <a:pt x="429" y="859"/>
                    </a:cubicBezTo>
                    <a:close/>
                    <a:moveTo>
                      <a:pt x="485" y="876"/>
                    </a:moveTo>
                    <a:cubicBezTo>
                      <a:pt x="485" y="876"/>
                      <a:pt x="484" y="878"/>
                      <a:pt x="482" y="877"/>
                    </a:cubicBezTo>
                    <a:cubicBezTo>
                      <a:pt x="482" y="877"/>
                      <a:pt x="476" y="874"/>
                      <a:pt x="474" y="867"/>
                    </a:cubicBezTo>
                    <a:cubicBezTo>
                      <a:pt x="474" y="867"/>
                      <a:pt x="472" y="857"/>
                      <a:pt x="472" y="856"/>
                    </a:cubicBezTo>
                    <a:cubicBezTo>
                      <a:pt x="472" y="856"/>
                      <a:pt x="473" y="856"/>
                      <a:pt x="472" y="855"/>
                    </a:cubicBezTo>
                    <a:cubicBezTo>
                      <a:pt x="472" y="849"/>
                      <a:pt x="472" y="849"/>
                      <a:pt x="472" y="849"/>
                    </a:cubicBezTo>
                    <a:cubicBezTo>
                      <a:pt x="472" y="849"/>
                      <a:pt x="472" y="848"/>
                      <a:pt x="472" y="847"/>
                    </a:cubicBezTo>
                    <a:cubicBezTo>
                      <a:pt x="472" y="847"/>
                      <a:pt x="472" y="846"/>
                      <a:pt x="472" y="846"/>
                    </a:cubicBezTo>
                    <a:cubicBezTo>
                      <a:pt x="472" y="846"/>
                      <a:pt x="472" y="845"/>
                      <a:pt x="472" y="845"/>
                    </a:cubicBezTo>
                    <a:cubicBezTo>
                      <a:pt x="472" y="845"/>
                      <a:pt x="472" y="842"/>
                      <a:pt x="474" y="844"/>
                    </a:cubicBezTo>
                    <a:cubicBezTo>
                      <a:pt x="474" y="844"/>
                      <a:pt x="475" y="845"/>
                      <a:pt x="474" y="846"/>
                    </a:cubicBezTo>
                    <a:cubicBezTo>
                      <a:pt x="474" y="846"/>
                      <a:pt x="473" y="848"/>
                      <a:pt x="477" y="855"/>
                    </a:cubicBezTo>
                    <a:cubicBezTo>
                      <a:pt x="477" y="855"/>
                      <a:pt x="477" y="856"/>
                      <a:pt x="478" y="857"/>
                    </a:cubicBezTo>
                    <a:cubicBezTo>
                      <a:pt x="478" y="857"/>
                      <a:pt x="480" y="857"/>
                      <a:pt x="480" y="860"/>
                    </a:cubicBezTo>
                    <a:cubicBezTo>
                      <a:pt x="480" y="860"/>
                      <a:pt x="480" y="862"/>
                      <a:pt x="480" y="862"/>
                    </a:cubicBezTo>
                    <a:cubicBezTo>
                      <a:pt x="480" y="862"/>
                      <a:pt x="480" y="864"/>
                      <a:pt x="481" y="863"/>
                    </a:cubicBezTo>
                    <a:cubicBezTo>
                      <a:pt x="481" y="863"/>
                      <a:pt x="482" y="863"/>
                      <a:pt x="482" y="864"/>
                    </a:cubicBezTo>
                    <a:cubicBezTo>
                      <a:pt x="482" y="864"/>
                      <a:pt x="482" y="868"/>
                      <a:pt x="483" y="869"/>
                    </a:cubicBezTo>
                    <a:cubicBezTo>
                      <a:pt x="483" y="869"/>
                      <a:pt x="483" y="870"/>
                      <a:pt x="483" y="870"/>
                    </a:cubicBezTo>
                    <a:cubicBezTo>
                      <a:pt x="483" y="870"/>
                      <a:pt x="483" y="871"/>
                      <a:pt x="484" y="871"/>
                    </a:cubicBezTo>
                    <a:cubicBezTo>
                      <a:pt x="484" y="871"/>
                      <a:pt x="484" y="871"/>
                      <a:pt x="484" y="872"/>
                    </a:cubicBezTo>
                    <a:cubicBezTo>
                      <a:pt x="484" y="872"/>
                      <a:pt x="485" y="876"/>
                      <a:pt x="485" y="876"/>
                    </a:cubicBezTo>
                    <a:close/>
                    <a:moveTo>
                      <a:pt x="482" y="834"/>
                    </a:moveTo>
                    <a:cubicBezTo>
                      <a:pt x="482" y="834"/>
                      <a:pt x="480" y="833"/>
                      <a:pt x="480" y="833"/>
                    </a:cubicBezTo>
                    <a:cubicBezTo>
                      <a:pt x="480" y="833"/>
                      <a:pt x="479" y="833"/>
                      <a:pt x="477" y="833"/>
                    </a:cubicBezTo>
                    <a:cubicBezTo>
                      <a:pt x="477" y="833"/>
                      <a:pt x="476" y="833"/>
                      <a:pt x="476" y="832"/>
                    </a:cubicBezTo>
                    <a:cubicBezTo>
                      <a:pt x="476" y="832"/>
                      <a:pt x="479" y="827"/>
                      <a:pt x="478" y="823"/>
                    </a:cubicBezTo>
                    <a:cubicBezTo>
                      <a:pt x="478" y="823"/>
                      <a:pt x="477" y="822"/>
                      <a:pt x="478" y="821"/>
                    </a:cubicBezTo>
                    <a:cubicBezTo>
                      <a:pt x="478" y="821"/>
                      <a:pt x="479" y="820"/>
                      <a:pt x="480" y="821"/>
                    </a:cubicBezTo>
                    <a:cubicBezTo>
                      <a:pt x="480" y="821"/>
                      <a:pt x="484" y="829"/>
                      <a:pt x="485" y="832"/>
                    </a:cubicBezTo>
                    <a:cubicBezTo>
                      <a:pt x="485" y="832"/>
                      <a:pt x="485" y="835"/>
                      <a:pt x="482" y="834"/>
                    </a:cubicBezTo>
                    <a:close/>
                    <a:moveTo>
                      <a:pt x="540" y="839"/>
                    </a:moveTo>
                    <a:cubicBezTo>
                      <a:pt x="540" y="839"/>
                      <a:pt x="538" y="842"/>
                      <a:pt x="536" y="843"/>
                    </a:cubicBezTo>
                    <a:cubicBezTo>
                      <a:pt x="536" y="843"/>
                      <a:pt x="535" y="844"/>
                      <a:pt x="535" y="846"/>
                    </a:cubicBezTo>
                    <a:cubicBezTo>
                      <a:pt x="535" y="846"/>
                      <a:pt x="532" y="852"/>
                      <a:pt x="530" y="853"/>
                    </a:cubicBezTo>
                    <a:cubicBezTo>
                      <a:pt x="530" y="853"/>
                      <a:pt x="527" y="855"/>
                      <a:pt x="528" y="858"/>
                    </a:cubicBezTo>
                    <a:cubicBezTo>
                      <a:pt x="528" y="858"/>
                      <a:pt x="532" y="860"/>
                      <a:pt x="531" y="864"/>
                    </a:cubicBezTo>
                    <a:cubicBezTo>
                      <a:pt x="531" y="864"/>
                      <a:pt x="532" y="866"/>
                      <a:pt x="530" y="866"/>
                    </a:cubicBezTo>
                    <a:cubicBezTo>
                      <a:pt x="530" y="866"/>
                      <a:pt x="529" y="866"/>
                      <a:pt x="528" y="866"/>
                    </a:cubicBezTo>
                    <a:cubicBezTo>
                      <a:pt x="528" y="866"/>
                      <a:pt x="527" y="867"/>
                      <a:pt x="527" y="867"/>
                    </a:cubicBezTo>
                    <a:cubicBezTo>
                      <a:pt x="527" y="867"/>
                      <a:pt x="524" y="868"/>
                      <a:pt x="521" y="868"/>
                    </a:cubicBezTo>
                    <a:cubicBezTo>
                      <a:pt x="521" y="868"/>
                      <a:pt x="519" y="868"/>
                      <a:pt x="517" y="868"/>
                    </a:cubicBezTo>
                    <a:cubicBezTo>
                      <a:pt x="517" y="868"/>
                      <a:pt x="516" y="867"/>
                      <a:pt x="516" y="868"/>
                    </a:cubicBezTo>
                    <a:cubicBezTo>
                      <a:pt x="516" y="868"/>
                      <a:pt x="511" y="873"/>
                      <a:pt x="506" y="869"/>
                    </a:cubicBezTo>
                    <a:cubicBezTo>
                      <a:pt x="506" y="869"/>
                      <a:pt x="505" y="868"/>
                      <a:pt x="504" y="868"/>
                    </a:cubicBezTo>
                    <a:cubicBezTo>
                      <a:pt x="503" y="867"/>
                      <a:pt x="502" y="866"/>
                      <a:pt x="501" y="866"/>
                    </a:cubicBezTo>
                    <a:cubicBezTo>
                      <a:pt x="501" y="866"/>
                      <a:pt x="496" y="862"/>
                      <a:pt x="493" y="861"/>
                    </a:cubicBezTo>
                    <a:cubicBezTo>
                      <a:pt x="493" y="861"/>
                      <a:pt x="490" y="858"/>
                      <a:pt x="489" y="856"/>
                    </a:cubicBezTo>
                    <a:cubicBezTo>
                      <a:pt x="489" y="856"/>
                      <a:pt x="488" y="853"/>
                      <a:pt x="487" y="853"/>
                    </a:cubicBezTo>
                    <a:cubicBezTo>
                      <a:pt x="487" y="853"/>
                      <a:pt x="485" y="853"/>
                      <a:pt x="485" y="852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49"/>
                      <a:pt x="487" y="846"/>
                    </a:cubicBezTo>
                    <a:cubicBezTo>
                      <a:pt x="487" y="846"/>
                      <a:pt x="489" y="844"/>
                      <a:pt x="490" y="843"/>
                    </a:cubicBezTo>
                    <a:cubicBezTo>
                      <a:pt x="490" y="843"/>
                      <a:pt x="494" y="839"/>
                      <a:pt x="497" y="838"/>
                    </a:cubicBezTo>
                    <a:cubicBezTo>
                      <a:pt x="497" y="838"/>
                      <a:pt x="498" y="836"/>
                      <a:pt x="499" y="835"/>
                    </a:cubicBezTo>
                    <a:cubicBezTo>
                      <a:pt x="500" y="834"/>
                      <a:pt x="501" y="833"/>
                      <a:pt x="502" y="833"/>
                    </a:cubicBezTo>
                    <a:cubicBezTo>
                      <a:pt x="502" y="833"/>
                      <a:pt x="503" y="831"/>
                      <a:pt x="505" y="830"/>
                    </a:cubicBezTo>
                    <a:cubicBezTo>
                      <a:pt x="505" y="830"/>
                      <a:pt x="509" y="829"/>
                      <a:pt x="509" y="828"/>
                    </a:cubicBezTo>
                    <a:cubicBezTo>
                      <a:pt x="509" y="828"/>
                      <a:pt x="508" y="825"/>
                      <a:pt x="508" y="824"/>
                    </a:cubicBezTo>
                    <a:cubicBezTo>
                      <a:pt x="506" y="809"/>
                      <a:pt x="506" y="809"/>
                      <a:pt x="506" y="809"/>
                    </a:cubicBezTo>
                    <a:cubicBezTo>
                      <a:pt x="506" y="809"/>
                      <a:pt x="506" y="808"/>
                      <a:pt x="507" y="809"/>
                    </a:cubicBezTo>
                    <a:cubicBezTo>
                      <a:pt x="507" y="809"/>
                      <a:pt x="508" y="809"/>
                      <a:pt x="510" y="809"/>
                    </a:cubicBezTo>
                    <a:cubicBezTo>
                      <a:pt x="510" y="809"/>
                      <a:pt x="511" y="809"/>
                      <a:pt x="512" y="812"/>
                    </a:cubicBezTo>
                    <a:cubicBezTo>
                      <a:pt x="512" y="812"/>
                      <a:pt x="514" y="816"/>
                      <a:pt x="515" y="820"/>
                    </a:cubicBezTo>
                    <a:cubicBezTo>
                      <a:pt x="515" y="820"/>
                      <a:pt x="516" y="826"/>
                      <a:pt x="516" y="827"/>
                    </a:cubicBezTo>
                    <a:cubicBezTo>
                      <a:pt x="516" y="827"/>
                      <a:pt x="515" y="828"/>
                      <a:pt x="517" y="828"/>
                    </a:cubicBezTo>
                    <a:cubicBezTo>
                      <a:pt x="517" y="828"/>
                      <a:pt x="520" y="828"/>
                      <a:pt x="522" y="829"/>
                    </a:cubicBezTo>
                    <a:cubicBezTo>
                      <a:pt x="526" y="829"/>
                      <a:pt x="531" y="829"/>
                      <a:pt x="532" y="829"/>
                    </a:cubicBezTo>
                    <a:cubicBezTo>
                      <a:pt x="532" y="829"/>
                      <a:pt x="537" y="830"/>
                      <a:pt x="540" y="835"/>
                    </a:cubicBezTo>
                    <a:cubicBezTo>
                      <a:pt x="540" y="835"/>
                      <a:pt x="541" y="835"/>
                      <a:pt x="540" y="839"/>
                    </a:cubicBezTo>
                    <a:close/>
                    <a:moveTo>
                      <a:pt x="604" y="809"/>
                    </a:moveTo>
                    <a:cubicBezTo>
                      <a:pt x="604" y="809"/>
                      <a:pt x="603" y="810"/>
                      <a:pt x="603" y="811"/>
                    </a:cubicBezTo>
                    <a:cubicBezTo>
                      <a:pt x="603" y="811"/>
                      <a:pt x="602" y="815"/>
                      <a:pt x="602" y="816"/>
                    </a:cubicBezTo>
                    <a:cubicBezTo>
                      <a:pt x="602" y="816"/>
                      <a:pt x="602" y="819"/>
                      <a:pt x="601" y="821"/>
                    </a:cubicBezTo>
                    <a:cubicBezTo>
                      <a:pt x="601" y="821"/>
                      <a:pt x="597" y="826"/>
                      <a:pt x="601" y="831"/>
                    </a:cubicBezTo>
                    <a:cubicBezTo>
                      <a:pt x="601" y="831"/>
                      <a:pt x="604" y="834"/>
                      <a:pt x="601" y="837"/>
                    </a:cubicBezTo>
                    <a:cubicBezTo>
                      <a:pt x="601" y="837"/>
                      <a:pt x="599" y="837"/>
                      <a:pt x="598" y="840"/>
                    </a:cubicBezTo>
                    <a:cubicBezTo>
                      <a:pt x="598" y="840"/>
                      <a:pt x="598" y="842"/>
                      <a:pt x="598" y="842"/>
                    </a:cubicBezTo>
                    <a:cubicBezTo>
                      <a:pt x="598" y="842"/>
                      <a:pt x="598" y="844"/>
                      <a:pt x="598" y="845"/>
                    </a:cubicBezTo>
                    <a:cubicBezTo>
                      <a:pt x="598" y="845"/>
                      <a:pt x="597" y="847"/>
                      <a:pt x="595" y="848"/>
                    </a:cubicBezTo>
                    <a:cubicBezTo>
                      <a:pt x="595" y="848"/>
                      <a:pt x="592" y="850"/>
                      <a:pt x="592" y="851"/>
                    </a:cubicBezTo>
                    <a:cubicBezTo>
                      <a:pt x="592" y="851"/>
                      <a:pt x="590" y="853"/>
                      <a:pt x="590" y="853"/>
                    </a:cubicBezTo>
                    <a:cubicBezTo>
                      <a:pt x="590" y="853"/>
                      <a:pt x="589" y="853"/>
                      <a:pt x="589" y="854"/>
                    </a:cubicBezTo>
                    <a:cubicBezTo>
                      <a:pt x="589" y="854"/>
                      <a:pt x="588" y="856"/>
                      <a:pt x="585" y="857"/>
                    </a:cubicBezTo>
                    <a:cubicBezTo>
                      <a:pt x="585" y="857"/>
                      <a:pt x="585" y="851"/>
                      <a:pt x="585" y="848"/>
                    </a:cubicBezTo>
                    <a:cubicBezTo>
                      <a:pt x="585" y="848"/>
                      <a:pt x="585" y="845"/>
                      <a:pt x="586" y="843"/>
                    </a:cubicBezTo>
                    <a:cubicBezTo>
                      <a:pt x="586" y="843"/>
                      <a:pt x="585" y="840"/>
                      <a:pt x="587" y="840"/>
                    </a:cubicBezTo>
                    <a:cubicBezTo>
                      <a:pt x="587" y="840"/>
                      <a:pt x="588" y="841"/>
                      <a:pt x="588" y="840"/>
                    </a:cubicBezTo>
                    <a:cubicBezTo>
                      <a:pt x="588" y="840"/>
                      <a:pt x="589" y="836"/>
                      <a:pt x="589" y="836"/>
                    </a:cubicBezTo>
                    <a:cubicBezTo>
                      <a:pt x="589" y="836"/>
                      <a:pt x="588" y="835"/>
                      <a:pt x="587" y="835"/>
                    </a:cubicBezTo>
                    <a:cubicBezTo>
                      <a:pt x="587" y="835"/>
                      <a:pt x="586" y="834"/>
                      <a:pt x="587" y="832"/>
                    </a:cubicBezTo>
                    <a:cubicBezTo>
                      <a:pt x="587" y="832"/>
                      <a:pt x="587" y="832"/>
                      <a:pt x="585" y="831"/>
                    </a:cubicBezTo>
                    <a:cubicBezTo>
                      <a:pt x="585" y="831"/>
                      <a:pt x="583" y="830"/>
                      <a:pt x="583" y="831"/>
                    </a:cubicBezTo>
                    <a:cubicBezTo>
                      <a:pt x="583" y="831"/>
                      <a:pt x="583" y="832"/>
                      <a:pt x="581" y="831"/>
                    </a:cubicBezTo>
                    <a:cubicBezTo>
                      <a:pt x="581" y="831"/>
                      <a:pt x="572" y="829"/>
                      <a:pt x="576" y="827"/>
                    </a:cubicBezTo>
                    <a:cubicBezTo>
                      <a:pt x="576" y="827"/>
                      <a:pt x="581" y="827"/>
                      <a:pt x="584" y="823"/>
                    </a:cubicBezTo>
                    <a:cubicBezTo>
                      <a:pt x="584" y="823"/>
                      <a:pt x="586" y="822"/>
                      <a:pt x="586" y="815"/>
                    </a:cubicBezTo>
                    <a:cubicBezTo>
                      <a:pt x="586" y="815"/>
                      <a:pt x="586" y="814"/>
                      <a:pt x="585" y="813"/>
                    </a:cubicBezTo>
                    <a:cubicBezTo>
                      <a:pt x="585" y="813"/>
                      <a:pt x="585" y="813"/>
                      <a:pt x="585" y="812"/>
                    </a:cubicBezTo>
                    <a:cubicBezTo>
                      <a:pt x="585" y="812"/>
                      <a:pt x="585" y="811"/>
                      <a:pt x="584" y="810"/>
                    </a:cubicBezTo>
                    <a:cubicBezTo>
                      <a:pt x="584" y="810"/>
                      <a:pt x="584" y="809"/>
                      <a:pt x="584" y="808"/>
                    </a:cubicBezTo>
                    <a:cubicBezTo>
                      <a:pt x="584" y="808"/>
                      <a:pt x="584" y="807"/>
                      <a:pt x="583" y="807"/>
                    </a:cubicBezTo>
                    <a:cubicBezTo>
                      <a:pt x="583" y="807"/>
                      <a:pt x="583" y="806"/>
                      <a:pt x="583" y="805"/>
                    </a:cubicBezTo>
                    <a:cubicBezTo>
                      <a:pt x="583" y="805"/>
                      <a:pt x="583" y="805"/>
                      <a:pt x="583" y="804"/>
                    </a:cubicBezTo>
                    <a:cubicBezTo>
                      <a:pt x="583" y="804"/>
                      <a:pt x="582" y="803"/>
                      <a:pt x="583" y="803"/>
                    </a:cubicBezTo>
                    <a:cubicBezTo>
                      <a:pt x="583" y="803"/>
                      <a:pt x="584" y="803"/>
                      <a:pt x="583" y="801"/>
                    </a:cubicBezTo>
                    <a:cubicBezTo>
                      <a:pt x="583" y="801"/>
                      <a:pt x="582" y="800"/>
                      <a:pt x="581" y="799"/>
                    </a:cubicBezTo>
                    <a:cubicBezTo>
                      <a:pt x="580" y="798"/>
                      <a:pt x="580" y="798"/>
                      <a:pt x="580" y="798"/>
                    </a:cubicBezTo>
                    <a:cubicBezTo>
                      <a:pt x="577" y="791"/>
                      <a:pt x="577" y="791"/>
                      <a:pt x="577" y="791"/>
                    </a:cubicBezTo>
                    <a:cubicBezTo>
                      <a:pt x="577" y="791"/>
                      <a:pt x="573" y="788"/>
                      <a:pt x="577" y="789"/>
                    </a:cubicBezTo>
                    <a:cubicBezTo>
                      <a:pt x="577" y="789"/>
                      <a:pt x="581" y="788"/>
                      <a:pt x="583" y="789"/>
                    </a:cubicBezTo>
                    <a:cubicBezTo>
                      <a:pt x="583" y="789"/>
                      <a:pt x="587" y="789"/>
                      <a:pt x="588" y="789"/>
                    </a:cubicBezTo>
                    <a:cubicBezTo>
                      <a:pt x="588" y="789"/>
                      <a:pt x="589" y="789"/>
                      <a:pt x="591" y="792"/>
                    </a:cubicBezTo>
                    <a:cubicBezTo>
                      <a:pt x="591" y="792"/>
                      <a:pt x="592" y="796"/>
                      <a:pt x="593" y="796"/>
                    </a:cubicBezTo>
                    <a:cubicBezTo>
                      <a:pt x="593" y="796"/>
                      <a:pt x="597" y="797"/>
                      <a:pt x="598" y="797"/>
                    </a:cubicBezTo>
                    <a:cubicBezTo>
                      <a:pt x="598" y="797"/>
                      <a:pt x="598" y="797"/>
                      <a:pt x="599" y="797"/>
                    </a:cubicBezTo>
                    <a:cubicBezTo>
                      <a:pt x="599" y="797"/>
                      <a:pt x="601" y="796"/>
                      <a:pt x="602" y="798"/>
                    </a:cubicBezTo>
                    <a:cubicBezTo>
                      <a:pt x="602" y="798"/>
                      <a:pt x="602" y="800"/>
                      <a:pt x="603" y="799"/>
                    </a:cubicBezTo>
                    <a:cubicBezTo>
                      <a:pt x="603" y="799"/>
                      <a:pt x="605" y="799"/>
                      <a:pt x="605" y="802"/>
                    </a:cubicBezTo>
                    <a:cubicBezTo>
                      <a:pt x="605" y="802"/>
                      <a:pt x="607" y="807"/>
                      <a:pt x="604" y="809"/>
                    </a:cubicBezTo>
                    <a:close/>
                    <a:moveTo>
                      <a:pt x="631" y="834"/>
                    </a:moveTo>
                    <a:cubicBezTo>
                      <a:pt x="631" y="834"/>
                      <a:pt x="630" y="838"/>
                      <a:pt x="627" y="838"/>
                    </a:cubicBezTo>
                    <a:cubicBezTo>
                      <a:pt x="627" y="838"/>
                      <a:pt x="625" y="839"/>
                      <a:pt x="624" y="839"/>
                    </a:cubicBezTo>
                    <a:cubicBezTo>
                      <a:pt x="624" y="839"/>
                      <a:pt x="622" y="839"/>
                      <a:pt x="621" y="838"/>
                    </a:cubicBezTo>
                    <a:cubicBezTo>
                      <a:pt x="621" y="838"/>
                      <a:pt x="620" y="838"/>
                      <a:pt x="619" y="839"/>
                    </a:cubicBezTo>
                    <a:cubicBezTo>
                      <a:pt x="619" y="839"/>
                      <a:pt x="619" y="839"/>
                      <a:pt x="617" y="837"/>
                    </a:cubicBezTo>
                    <a:cubicBezTo>
                      <a:pt x="617" y="837"/>
                      <a:pt x="616" y="836"/>
                      <a:pt x="616" y="834"/>
                    </a:cubicBezTo>
                    <a:cubicBezTo>
                      <a:pt x="616" y="834"/>
                      <a:pt x="616" y="832"/>
                      <a:pt x="614" y="829"/>
                    </a:cubicBezTo>
                    <a:cubicBezTo>
                      <a:pt x="614" y="829"/>
                      <a:pt x="613" y="825"/>
                      <a:pt x="615" y="825"/>
                    </a:cubicBezTo>
                    <a:cubicBezTo>
                      <a:pt x="615" y="825"/>
                      <a:pt x="617" y="825"/>
                      <a:pt x="618" y="825"/>
                    </a:cubicBezTo>
                    <a:cubicBezTo>
                      <a:pt x="618" y="825"/>
                      <a:pt x="621" y="825"/>
                      <a:pt x="625" y="826"/>
                    </a:cubicBezTo>
                    <a:cubicBezTo>
                      <a:pt x="625" y="826"/>
                      <a:pt x="628" y="828"/>
                      <a:pt x="629" y="828"/>
                    </a:cubicBezTo>
                    <a:cubicBezTo>
                      <a:pt x="629" y="828"/>
                      <a:pt x="631" y="828"/>
                      <a:pt x="631" y="831"/>
                    </a:cubicBezTo>
                    <a:cubicBezTo>
                      <a:pt x="631" y="831"/>
                      <a:pt x="631" y="832"/>
                      <a:pt x="631" y="833"/>
                    </a:cubicBezTo>
                    <a:cubicBezTo>
                      <a:pt x="631" y="833"/>
                      <a:pt x="631" y="834"/>
                      <a:pt x="631" y="834"/>
                    </a:cubicBezTo>
                    <a:close/>
                    <a:moveTo>
                      <a:pt x="667" y="773"/>
                    </a:moveTo>
                    <a:cubicBezTo>
                      <a:pt x="667" y="773"/>
                      <a:pt x="664" y="773"/>
                      <a:pt x="663" y="772"/>
                    </a:cubicBezTo>
                    <a:cubicBezTo>
                      <a:pt x="663" y="772"/>
                      <a:pt x="662" y="771"/>
                      <a:pt x="661" y="773"/>
                    </a:cubicBezTo>
                    <a:cubicBezTo>
                      <a:pt x="661" y="773"/>
                      <a:pt x="655" y="778"/>
                      <a:pt x="656" y="783"/>
                    </a:cubicBezTo>
                    <a:cubicBezTo>
                      <a:pt x="656" y="783"/>
                      <a:pt x="655" y="784"/>
                      <a:pt x="656" y="786"/>
                    </a:cubicBezTo>
                    <a:cubicBezTo>
                      <a:pt x="656" y="786"/>
                      <a:pt x="656" y="788"/>
                      <a:pt x="656" y="789"/>
                    </a:cubicBezTo>
                    <a:cubicBezTo>
                      <a:pt x="656" y="789"/>
                      <a:pt x="656" y="792"/>
                      <a:pt x="655" y="793"/>
                    </a:cubicBezTo>
                    <a:cubicBezTo>
                      <a:pt x="655" y="793"/>
                      <a:pt x="653" y="793"/>
                      <a:pt x="652" y="794"/>
                    </a:cubicBezTo>
                    <a:cubicBezTo>
                      <a:pt x="652" y="794"/>
                      <a:pt x="652" y="794"/>
                      <a:pt x="651" y="794"/>
                    </a:cubicBezTo>
                    <a:cubicBezTo>
                      <a:pt x="651" y="794"/>
                      <a:pt x="647" y="794"/>
                      <a:pt x="647" y="791"/>
                    </a:cubicBezTo>
                    <a:cubicBezTo>
                      <a:pt x="647" y="791"/>
                      <a:pt x="648" y="788"/>
                      <a:pt x="647" y="785"/>
                    </a:cubicBezTo>
                    <a:cubicBezTo>
                      <a:pt x="647" y="785"/>
                      <a:pt x="646" y="782"/>
                      <a:pt x="648" y="781"/>
                    </a:cubicBezTo>
                    <a:cubicBezTo>
                      <a:pt x="648" y="781"/>
                      <a:pt x="651" y="780"/>
                      <a:pt x="652" y="780"/>
                    </a:cubicBezTo>
                    <a:cubicBezTo>
                      <a:pt x="652" y="780"/>
                      <a:pt x="653" y="780"/>
                      <a:pt x="653" y="779"/>
                    </a:cubicBezTo>
                    <a:cubicBezTo>
                      <a:pt x="653" y="779"/>
                      <a:pt x="658" y="773"/>
                      <a:pt x="660" y="770"/>
                    </a:cubicBezTo>
                    <a:cubicBezTo>
                      <a:pt x="660" y="770"/>
                      <a:pt x="661" y="770"/>
                      <a:pt x="659" y="768"/>
                    </a:cubicBezTo>
                    <a:cubicBezTo>
                      <a:pt x="659" y="768"/>
                      <a:pt x="654" y="762"/>
                      <a:pt x="649" y="761"/>
                    </a:cubicBezTo>
                    <a:cubicBezTo>
                      <a:pt x="649" y="761"/>
                      <a:pt x="644" y="758"/>
                      <a:pt x="642" y="759"/>
                    </a:cubicBezTo>
                    <a:cubicBezTo>
                      <a:pt x="642" y="759"/>
                      <a:pt x="633" y="758"/>
                      <a:pt x="639" y="757"/>
                    </a:cubicBezTo>
                    <a:cubicBezTo>
                      <a:pt x="639" y="757"/>
                      <a:pt x="645" y="755"/>
                      <a:pt x="653" y="761"/>
                    </a:cubicBezTo>
                    <a:cubicBezTo>
                      <a:pt x="653" y="761"/>
                      <a:pt x="659" y="764"/>
                      <a:pt x="661" y="767"/>
                    </a:cubicBezTo>
                    <a:cubicBezTo>
                      <a:pt x="661" y="767"/>
                      <a:pt x="661" y="769"/>
                      <a:pt x="662" y="767"/>
                    </a:cubicBezTo>
                    <a:cubicBezTo>
                      <a:pt x="662" y="767"/>
                      <a:pt x="665" y="765"/>
                      <a:pt x="663" y="763"/>
                    </a:cubicBezTo>
                    <a:cubicBezTo>
                      <a:pt x="663" y="763"/>
                      <a:pt x="660" y="757"/>
                      <a:pt x="649" y="750"/>
                    </a:cubicBezTo>
                    <a:cubicBezTo>
                      <a:pt x="649" y="750"/>
                      <a:pt x="645" y="748"/>
                      <a:pt x="643" y="748"/>
                    </a:cubicBezTo>
                    <a:cubicBezTo>
                      <a:pt x="643" y="748"/>
                      <a:pt x="641" y="748"/>
                      <a:pt x="643" y="747"/>
                    </a:cubicBezTo>
                    <a:cubicBezTo>
                      <a:pt x="643" y="747"/>
                      <a:pt x="649" y="745"/>
                      <a:pt x="655" y="750"/>
                    </a:cubicBezTo>
                    <a:cubicBezTo>
                      <a:pt x="655" y="750"/>
                      <a:pt x="660" y="755"/>
                      <a:pt x="664" y="758"/>
                    </a:cubicBezTo>
                    <a:cubicBezTo>
                      <a:pt x="664" y="758"/>
                      <a:pt x="665" y="760"/>
                      <a:pt x="664" y="758"/>
                    </a:cubicBezTo>
                    <a:cubicBezTo>
                      <a:pt x="664" y="758"/>
                      <a:pt x="664" y="756"/>
                      <a:pt x="665" y="756"/>
                    </a:cubicBezTo>
                    <a:cubicBezTo>
                      <a:pt x="665" y="756"/>
                      <a:pt x="665" y="755"/>
                      <a:pt x="664" y="755"/>
                    </a:cubicBezTo>
                    <a:cubicBezTo>
                      <a:pt x="664" y="755"/>
                      <a:pt x="663" y="753"/>
                      <a:pt x="664" y="753"/>
                    </a:cubicBezTo>
                    <a:cubicBezTo>
                      <a:pt x="664" y="753"/>
                      <a:pt x="664" y="752"/>
                      <a:pt x="663" y="752"/>
                    </a:cubicBezTo>
                    <a:cubicBezTo>
                      <a:pt x="663" y="752"/>
                      <a:pt x="662" y="751"/>
                      <a:pt x="661" y="751"/>
                    </a:cubicBezTo>
                    <a:cubicBezTo>
                      <a:pt x="661" y="751"/>
                      <a:pt x="656" y="751"/>
                      <a:pt x="659" y="750"/>
                    </a:cubicBezTo>
                    <a:cubicBezTo>
                      <a:pt x="659" y="750"/>
                      <a:pt x="661" y="750"/>
                      <a:pt x="662" y="750"/>
                    </a:cubicBezTo>
                    <a:cubicBezTo>
                      <a:pt x="662" y="750"/>
                      <a:pt x="663" y="750"/>
                      <a:pt x="662" y="749"/>
                    </a:cubicBezTo>
                    <a:cubicBezTo>
                      <a:pt x="662" y="749"/>
                      <a:pt x="660" y="745"/>
                      <a:pt x="660" y="744"/>
                    </a:cubicBezTo>
                    <a:cubicBezTo>
                      <a:pt x="660" y="744"/>
                      <a:pt x="659" y="742"/>
                      <a:pt x="659" y="744"/>
                    </a:cubicBezTo>
                    <a:cubicBezTo>
                      <a:pt x="659" y="744"/>
                      <a:pt x="658" y="746"/>
                      <a:pt x="655" y="745"/>
                    </a:cubicBezTo>
                    <a:cubicBezTo>
                      <a:pt x="655" y="745"/>
                      <a:pt x="650" y="744"/>
                      <a:pt x="650" y="741"/>
                    </a:cubicBezTo>
                    <a:cubicBezTo>
                      <a:pt x="650" y="741"/>
                      <a:pt x="651" y="737"/>
                      <a:pt x="648" y="737"/>
                    </a:cubicBezTo>
                    <a:cubicBezTo>
                      <a:pt x="648" y="737"/>
                      <a:pt x="645" y="736"/>
                      <a:pt x="648" y="735"/>
                    </a:cubicBezTo>
                    <a:cubicBezTo>
                      <a:pt x="648" y="735"/>
                      <a:pt x="651" y="735"/>
                      <a:pt x="655" y="736"/>
                    </a:cubicBezTo>
                    <a:cubicBezTo>
                      <a:pt x="655" y="736"/>
                      <a:pt x="655" y="737"/>
                      <a:pt x="657" y="735"/>
                    </a:cubicBezTo>
                    <a:cubicBezTo>
                      <a:pt x="657" y="735"/>
                      <a:pt x="666" y="732"/>
                      <a:pt x="667" y="737"/>
                    </a:cubicBezTo>
                    <a:cubicBezTo>
                      <a:pt x="667" y="737"/>
                      <a:pt x="667" y="742"/>
                      <a:pt x="668" y="744"/>
                    </a:cubicBezTo>
                    <a:cubicBezTo>
                      <a:pt x="668" y="744"/>
                      <a:pt x="669" y="746"/>
                      <a:pt x="668" y="747"/>
                    </a:cubicBezTo>
                    <a:cubicBezTo>
                      <a:pt x="668" y="747"/>
                      <a:pt x="668" y="748"/>
                      <a:pt x="669" y="750"/>
                    </a:cubicBezTo>
                    <a:cubicBezTo>
                      <a:pt x="669" y="750"/>
                      <a:pt x="670" y="751"/>
                      <a:pt x="669" y="751"/>
                    </a:cubicBezTo>
                    <a:cubicBezTo>
                      <a:pt x="669" y="751"/>
                      <a:pt x="669" y="753"/>
                      <a:pt x="670" y="755"/>
                    </a:cubicBezTo>
                    <a:cubicBezTo>
                      <a:pt x="670" y="755"/>
                      <a:pt x="668" y="758"/>
                      <a:pt x="670" y="756"/>
                    </a:cubicBezTo>
                    <a:cubicBezTo>
                      <a:pt x="670" y="756"/>
                      <a:pt x="675" y="749"/>
                      <a:pt x="678" y="746"/>
                    </a:cubicBezTo>
                    <a:cubicBezTo>
                      <a:pt x="678" y="746"/>
                      <a:pt x="679" y="744"/>
                      <a:pt x="677" y="744"/>
                    </a:cubicBezTo>
                    <a:cubicBezTo>
                      <a:pt x="677" y="744"/>
                      <a:pt x="673" y="743"/>
                      <a:pt x="671" y="742"/>
                    </a:cubicBezTo>
                    <a:cubicBezTo>
                      <a:pt x="671" y="742"/>
                      <a:pt x="669" y="741"/>
                      <a:pt x="671" y="741"/>
                    </a:cubicBezTo>
                    <a:cubicBezTo>
                      <a:pt x="671" y="741"/>
                      <a:pt x="673" y="741"/>
                      <a:pt x="673" y="740"/>
                    </a:cubicBezTo>
                    <a:cubicBezTo>
                      <a:pt x="673" y="740"/>
                      <a:pt x="672" y="739"/>
                      <a:pt x="674" y="739"/>
                    </a:cubicBezTo>
                    <a:cubicBezTo>
                      <a:pt x="674" y="739"/>
                      <a:pt x="676" y="739"/>
                      <a:pt x="675" y="737"/>
                    </a:cubicBezTo>
                    <a:cubicBezTo>
                      <a:pt x="675" y="737"/>
                      <a:pt x="674" y="734"/>
                      <a:pt x="673" y="735"/>
                    </a:cubicBezTo>
                    <a:cubicBezTo>
                      <a:pt x="673" y="735"/>
                      <a:pt x="670" y="735"/>
                      <a:pt x="668" y="733"/>
                    </a:cubicBezTo>
                    <a:cubicBezTo>
                      <a:pt x="668" y="733"/>
                      <a:pt x="666" y="732"/>
                      <a:pt x="667" y="732"/>
                    </a:cubicBezTo>
                    <a:cubicBezTo>
                      <a:pt x="667" y="732"/>
                      <a:pt x="666" y="730"/>
                      <a:pt x="668" y="731"/>
                    </a:cubicBezTo>
                    <a:cubicBezTo>
                      <a:pt x="668" y="731"/>
                      <a:pt x="672" y="733"/>
                      <a:pt x="671" y="731"/>
                    </a:cubicBezTo>
                    <a:cubicBezTo>
                      <a:pt x="669" y="728"/>
                      <a:pt x="669" y="728"/>
                      <a:pt x="669" y="728"/>
                    </a:cubicBezTo>
                    <a:cubicBezTo>
                      <a:pt x="669" y="728"/>
                      <a:pt x="668" y="726"/>
                      <a:pt x="665" y="728"/>
                    </a:cubicBezTo>
                    <a:cubicBezTo>
                      <a:pt x="665" y="728"/>
                      <a:pt x="660" y="729"/>
                      <a:pt x="662" y="727"/>
                    </a:cubicBezTo>
                    <a:cubicBezTo>
                      <a:pt x="662" y="727"/>
                      <a:pt x="664" y="726"/>
                      <a:pt x="663" y="725"/>
                    </a:cubicBezTo>
                    <a:cubicBezTo>
                      <a:pt x="663" y="725"/>
                      <a:pt x="662" y="725"/>
                      <a:pt x="664" y="723"/>
                    </a:cubicBezTo>
                    <a:cubicBezTo>
                      <a:pt x="664" y="723"/>
                      <a:pt x="665" y="723"/>
                      <a:pt x="664" y="722"/>
                    </a:cubicBezTo>
                    <a:cubicBezTo>
                      <a:pt x="664" y="722"/>
                      <a:pt x="665" y="721"/>
                      <a:pt x="667" y="720"/>
                    </a:cubicBezTo>
                    <a:cubicBezTo>
                      <a:pt x="667" y="720"/>
                      <a:pt x="675" y="717"/>
                      <a:pt x="676" y="722"/>
                    </a:cubicBezTo>
                    <a:cubicBezTo>
                      <a:pt x="676" y="722"/>
                      <a:pt x="677" y="724"/>
                      <a:pt x="676" y="725"/>
                    </a:cubicBezTo>
                    <a:cubicBezTo>
                      <a:pt x="676" y="725"/>
                      <a:pt x="676" y="725"/>
                      <a:pt x="677" y="729"/>
                    </a:cubicBezTo>
                    <a:cubicBezTo>
                      <a:pt x="677" y="729"/>
                      <a:pt x="676" y="731"/>
                      <a:pt x="678" y="732"/>
                    </a:cubicBezTo>
                    <a:cubicBezTo>
                      <a:pt x="678" y="732"/>
                      <a:pt x="680" y="735"/>
                      <a:pt x="680" y="737"/>
                    </a:cubicBezTo>
                    <a:cubicBezTo>
                      <a:pt x="680" y="737"/>
                      <a:pt x="682" y="739"/>
                      <a:pt x="682" y="740"/>
                    </a:cubicBezTo>
                    <a:cubicBezTo>
                      <a:pt x="682" y="740"/>
                      <a:pt x="682" y="742"/>
                      <a:pt x="683" y="741"/>
                    </a:cubicBezTo>
                    <a:cubicBezTo>
                      <a:pt x="683" y="741"/>
                      <a:pt x="691" y="731"/>
                      <a:pt x="697" y="734"/>
                    </a:cubicBezTo>
                    <a:cubicBezTo>
                      <a:pt x="697" y="734"/>
                      <a:pt x="700" y="733"/>
                      <a:pt x="697" y="739"/>
                    </a:cubicBezTo>
                    <a:cubicBezTo>
                      <a:pt x="697" y="739"/>
                      <a:pt x="695" y="740"/>
                      <a:pt x="694" y="741"/>
                    </a:cubicBezTo>
                    <a:cubicBezTo>
                      <a:pt x="688" y="743"/>
                      <a:pt x="688" y="743"/>
                      <a:pt x="688" y="743"/>
                    </a:cubicBezTo>
                    <a:cubicBezTo>
                      <a:pt x="688" y="743"/>
                      <a:pt x="686" y="744"/>
                      <a:pt x="688" y="742"/>
                    </a:cubicBezTo>
                    <a:cubicBezTo>
                      <a:pt x="688" y="742"/>
                      <a:pt x="691" y="740"/>
                      <a:pt x="691" y="738"/>
                    </a:cubicBezTo>
                    <a:cubicBezTo>
                      <a:pt x="691" y="738"/>
                      <a:pt x="692" y="736"/>
                      <a:pt x="690" y="738"/>
                    </a:cubicBezTo>
                    <a:cubicBezTo>
                      <a:pt x="690" y="738"/>
                      <a:pt x="687" y="742"/>
                      <a:pt x="685" y="742"/>
                    </a:cubicBezTo>
                    <a:cubicBezTo>
                      <a:pt x="685" y="742"/>
                      <a:pt x="683" y="744"/>
                      <a:pt x="684" y="746"/>
                    </a:cubicBezTo>
                    <a:cubicBezTo>
                      <a:pt x="684" y="746"/>
                      <a:pt x="685" y="746"/>
                      <a:pt x="684" y="747"/>
                    </a:cubicBezTo>
                    <a:cubicBezTo>
                      <a:pt x="684" y="747"/>
                      <a:pt x="684" y="747"/>
                      <a:pt x="685" y="748"/>
                    </a:cubicBezTo>
                    <a:cubicBezTo>
                      <a:pt x="685" y="748"/>
                      <a:pt x="687" y="751"/>
                      <a:pt x="683" y="751"/>
                    </a:cubicBezTo>
                    <a:cubicBezTo>
                      <a:pt x="683" y="751"/>
                      <a:pt x="680" y="751"/>
                      <a:pt x="679" y="750"/>
                    </a:cubicBezTo>
                    <a:cubicBezTo>
                      <a:pt x="679" y="750"/>
                      <a:pt x="679" y="747"/>
                      <a:pt x="677" y="750"/>
                    </a:cubicBezTo>
                    <a:cubicBezTo>
                      <a:pt x="677" y="750"/>
                      <a:pt x="674" y="755"/>
                      <a:pt x="672" y="757"/>
                    </a:cubicBezTo>
                    <a:cubicBezTo>
                      <a:pt x="672" y="757"/>
                      <a:pt x="667" y="762"/>
                      <a:pt x="668" y="764"/>
                    </a:cubicBezTo>
                    <a:cubicBezTo>
                      <a:pt x="668" y="764"/>
                      <a:pt x="671" y="765"/>
                      <a:pt x="669" y="766"/>
                    </a:cubicBezTo>
                    <a:cubicBezTo>
                      <a:pt x="669" y="766"/>
                      <a:pt x="668" y="766"/>
                      <a:pt x="667" y="765"/>
                    </a:cubicBezTo>
                    <a:cubicBezTo>
                      <a:pt x="667" y="765"/>
                      <a:pt x="666" y="765"/>
                      <a:pt x="665" y="767"/>
                    </a:cubicBezTo>
                    <a:cubicBezTo>
                      <a:pt x="665" y="767"/>
                      <a:pt x="662" y="770"/>
                      <a:pt x="665" y="771"/>
                    </a:cubicBezTo>
                    <a:cubicBezTo>
                      <a:pt x="665" y="771"/>
                      <a:pt x="665" y="771"/>
                      <a:pt x="666" y="772"/>
                    </a:cubicBezTo>
                    <a:cubicBezTo>
                      <a:pt x="666" y="772"/>
                      <a:pt x="668" y="772"/>
                      <a:pt x="667" y="773"/>
                    </a:cubicBezTo>
                    <a:close/>
                    <a:moveTo>
                      <a:pt x="706" y="796"/>
                    </a:moveTo>
                    <a:cubicBezTo>
                      <a:pt x="706" y="796"/>
                      <a:pt x="705" y="797"/>
                      <a:pt x="705" y="800"/>
                    </a:cubicBezTo>
                    <a:cubicBezTo>
                      <a:pt x="705" y="800"/>
                      <a:pt x="705" y="800"/>
                      <a:pt x="704" y="801"/>
                    </a:cubicBezTo>
                    <a:cubicBezTo>
                      <a:pt x="695" y="808"/>
                      <a:pt x="695" y="808"/>
                      <a:pt x="695" y="808"/>
                    </a:cubicBezTo>
                    <a:cubicBezTo>
                      <a:pt x="695" y="808"/>
                      <a:pt x="694" y="807"/>
                      <a:pt x="693" y="809"/>
                    </a:cubicBezTo>
                    <a:cubicBezTo>
                      <a:pt x="693" y="809"/>
                      <a:pt x="692" y="809"/>
                      <a:pt x="692" y="808"/>
                    </a:cubicBezTo>
                    <a:cubicBezTo>
                      <a:pt x="692" y="808"/>
                      <a:pt x="692" y="808"/>
                      <a:pt x="691" y="809"/>
                    </a:cubicBezTo>
                    <a:cubicBezTo>
                      <a:pt x="691" y="809"/>
                      <a:pt x="690" y="808"/>
                      <a:pt x="689" y="809"/>
                    </a:cubicBezTo>
                    <a:cubicBezTo>
                      <a:pt x="683" y="810"/>
                      <a:pt x="683" y="810"/>
                      <a:pt x="683" y="810"/>
                    </a:cubicBezTo>
                    <a:cubicBezTo>
                      <a:pt x="683" y="810"/>
                      <a:pt x="681" y="811"/>
                      <a:pt x="684" y="809"/>
                    </a:cubicBezTo>
                    <a:cubicBezTo>
                      <a:pt x="684" y="809"/>
                      <a:pt x="691" y="807"/>
                      <a:pt x="688" y="807"/>
                    </a:cubicBezTo>
                    <a:cubicBezTo>
                      <a:pt x="688" y="807"/>
                      <a:pt x="685" y="807"/>
                      <a:pt x="687" y="806"/>
                    </a:cubicBezTo>
                    <a:cubicBezTo>
                      <a:pt x="687" y="806"/>
                      <a:pt x="694" y="801"/>
                      <a:pt x="697" y="796"/>
                    </a:cubicBezTo>
                    <a:cubicBezTo>
                      <a:pt x="697" y="796"/>
                      <a:pt x="703" y="786"/>
                      <a:pt x="695" y="779"/>
                    </a:cubicBezTo>
                    <a:cubicBezTo>
                      <a:pt x="695" y="779"/>
                      <a:pt x="691" y="780"/>
                      <a:pt x="687" y="784"/>
                    </a:cubicBezTo>
                    <a:cubicBezTo>
                      <a:pt x="687" y="784"/>
                      <a:pt x="685" y="790"/>
                      <a:pt x="683" y="790"/>
                    </a:cubicBezTo>
                    <a:cubicBezTo>
                      <a:pt x="683" y="790"/>
                      <a:pt x="677" y="790"/>
                      <a:pt x="675" y="787"/>
                    </a:cubicBezTo>
                    <a:cubicBezTo>
                      <a:pt x="675" y="787"/>
                      <a:pt x="672" y="786"/>
                      <a:pt x="674" y="786"/>
                    </a:cubicBezTo>
                    <a:cubicBezTo>
                      <a:pt x="674" y="786"/>
                      <a:pt x="675" y="787"/>
                      <a:pt x="677" y="784"/>
                    </a:cubicBezTo>
                    <a:cubicBezTo>
                      <a:pt x="677" y="784"/>
                      <a:pt x="680" y="783"/>
                      <a:pt x="680" y="782"/>
                    </a:cubicBezTo>
                    <a:cubicBezTo>
                      <a:pt x="680" y="782"/>
                      <a:pt x="682" y="779"/>
                      <a:pt x="685" y="777"/>
                    </a:cubicBezTo>
                    <a:cubicBezTo>
                      <a:pt x="685" y="777"/>
                      <a:pt x="687" y="775"/>
                      <a:pt x="688" y="774"/>
                    </a:cubicBezTo>
                    <a:cubicBezTo>
                      <a:pt x="688" y="774"/>
                      <a:pt x="688" y="772"/>
                      <a:pt x="686" y="772"/>
                    </a:cubicBezTo>
                    <a:cubicBezTo>
                      <a:pt x="686" y="772"/>
                      <a:pt x="682" y="777"/>
                      <a:pt x="679" y="769"/>
                    </a:cubicBezTo>
                    <a:cubicBezTo>
                      <a:pt x="679" y="769"/>
                      <a:pt x="679" y="761"/>
                      <a:pt x="677" y="764"/>
                    </a:cubicBezTo>
                    <a:cubicBezTo>
                      <a:pt x="677" y="764"/>
                      <a:pt x="676" y="769"/>
                      <a:pt x="672" y="770"/>
                    </a:cubicBezTo>
                    <a:cubicBezTo>
                      <a:pt x="672" y="770"/>
                      <a:pt x="670" y="771"/>
                      <a:pt x="668" y="770"/>
                    </a:cubicBezTo>
                    <a:cubicBezTo>
                      <a:pt x="668" y="770"/>
                      <a:pt x="666" y="769"/>
                      <a:pt x="668" y="769"/>
                    </a:cubicBezTo>
                    <a:cubicBezTo>
                      <a:pt x="668" y="769"/>
                      <a:pt x="671" y="768"/>
                      <a:pt x="673" y="764"/>
                    </a:cubicBezTo>
                    <a:cubicBezTo>
                      <a:pt x="673" y="764"/>
                      <a:pt x="676" y="761"/>
                      <a:pt x="675" y="759"/>
                    </a:cubicBezTo>
                    <a:cubicBezTo>
                      <a:pt x="675" y="759"/>
                      <a:pt x="675" y="758"/>
                      <a:pt x="678" y="757"/>
                    </a:cubicBezTo>
                    <a:cubicBezTo>
                      <a:pt x="678" y="757"/>
                      <a:pt x="684" y="752"/>
                      <a:pt x="687" y="755"/>
                    </a:cubicBezTo>
                    <a:cubicBezTo>
                      <a:pt x="687" y="755"/>
                      <a:pt x="689" y="757"/>
                      <a:pt x="687" y="760"/>
                    </a:cubicBezTo>
                    <a:cubicBezTo>
                      <a:pt x="687" y="760"/>
                      <a:pt x="686" y="763"/>
                      <a:pt x="689" y="765"/>
                    </a:cubicBezTo>
                    <a:cubicBezTo>
                      <a:pt x="689" y="765"/>
                      <a:pt x="693" y="768"/>
                      <a:pt x="694" y="766"/>
                    </a:cubicBezTo>
                    <a:cubicBezTo>
                      <a:pt x="694" y="766"/>
                      <a:pt x="699" y="762"/>
                      <a:pt x="701" y="763"/>
                    </a:cubicBezTo>
                    <a:cubicBezTo>
                      <a:pt x="701" y="763"/>
                      <a:pt x="705" y="764"/>
                      <a:pt x="705" y="766"/>
                    </a:cubicBezTo>
                    <a:cubicBezTo>
                      <a:pt x="705" y="766"/>
                      <a:pt x="704" y="768"/>
                      <a:pt x="703" y="769"/>
                    </a:cubicBezTo>
                    <a:cubicBezTo>
                      <a:pt x="703" y="769"/>
                      <a:pt x="703" y="770"/>
                      <a:pt x="702" y="771"/>
                    </a:cubicBezTo>
                    <a:cubicBezTo>
                      <a:pt x="702" y="771"/>
                      <a:pt x="699" y="772"/>
                      <a:pt x="701" y="775"/>
                    </a:cubicBezTo>
                    <a:cubicBezTo>
                      <a:pt x="706" y="782"/>
                      <a:pt x="706" y="782"/>
                      <a:pt x="706" y="782"/>
                    </a:cubicBezTo>
                    <a:cubicBezTo>
                      <a:pt x="706" y="782"/>
                      <a:pt x="708" y="789"/>
                      <a:pt x="707" y="793"/>
                    </a:cubicBezTo>
                    <a:cubicBezTo>
                      <a:pt x="707" y="794"/>
                      <a:pt x="706" y="796"/>
                      <a:pt x="706" y="796"/>
                    </a:cubicBezTo>
                    <a:close/>
                    <a:moveTo>
                      <a:pt x="451" y="788"/>
                    </a:moveTo>
                    <a:cubicBezTo>
                      <a:pt x="267" y="788"/>
                      <a:pt x="118" y="639"/>
                      <a:pt x="118" y="455"/>
                    </a:cubicBezTo>
                    <a:cubicBezTo>
                      <a:pt x="118" y="271"/>
                      <a:pt x="267" y="121"/>
                      <a:pt x="451" y="121"/>
                    </a:cubicBezTo>
                    <a:cubicBezTo>
                      <a:pt x="635" y="121"/>
                      <a:pt x="784" y="271"/>
                      <a:pt x="784" y="455"/>
                    </a:cubicBezTo>
                    <a:cubicBezTo>
                      <a:pt x="784" y="639"/>
                      <a:pt x="635" y="788"/>
                      <a:pt x="451" y="788"/>
                    </a:cubicBezTo>
                    <a:close/>
                    <a:moveTo>
                      <a:pt x="778" y="318"/>
                    </a:moveTo>
                    <a:cubicBezTo>
                      <a:pt x="775" y="310"/>
                      <a:pt x="775" y="303"/>
                      <a:pt x="777" y="296"/>
                    </a:cubicBezTo>
                    <a:cubicBezTo>
                      <a:pt x="779" y="290"/>
                      <a:pt x="784" y="285"/>
                      <a:pt x="792" y="282"/>
                    </a:cubicBezTo>
                    <a:cubicBezTo>
                      <a:pt x="797" y="280"/>
                      <a:pt x="801" y="279"/>
                      <a:pt x="805" y="279"/>
                    </a:cubicBezTo>
                    <a:cubicBezTo>
                      <a:pt x="808" y="280"/>
                      <a:pt x="811" y="280"/>
                      <a:pt x="814" y="282"/>
                    </a:cubicBezTo>
                    <a:cubicBezTo>
                      <a:pt x="817" y="283"/>
                      <a:pt x="819" y="285"/>
                      <a:pt x="821" y="287"/>
                    </a:cubicBezTo>
                    <a:cubicBezTo>
                      <a:pt x="824" y="289"/>
                      <a:pt x="826" y="293"/>
                      <a:pt x="828" y="297"/>
                    </a:cubicBezTo>
                    <a:cubicBezTo>
                      <a:pt x="831" y="305"/>
                      <a:pt x="831" y="312"/>
                      <a:pt x="829" y="318"/>
                    </a:cubicBezTo>
                    <a:cubicBezTo>
                      <a:pt x="826" y="325"/>
                      <a:pt x="821" y="330"/>
                      <a:pt x="813" y="333"/>
                    </a:cubicBezTo>
                    <a:cubicBezTo>
                      <a:pt x="806" y="336"/>
                      <a:pt x="799" y="336"/>
                      <a:pt x="792" y="334"/>
                    </a:cubicBezTo>
                    <a:cubicBezTo>
                      <a:pt x="786" y="331"/>
                      <a:pt x="781" y="325"/>
                      <a:pt x="778" y="318"/>
                    </a:cubicBezTo>
                    <a:close/>
                    <a:moveTo>
                      <a:pt x="841" y="337"/>
                    </a:moveTo>
                    <a:cubicBezTo>
                      <a:pt x="843" y="348"/>
                      <a:pt x="843" y="348"/>
                      <a:pt x="843" y="348"/>
                    </a:cubicBezTo>
                    <a:cubicBezTo>
                      <a:pt x="802" y="358"/>
                      <a:pt x="802" y="358"/>
                      <a:pt x="802" y="358"/>
                    </a:cubicBezTo>
                    <a:cubicBezTo>
                      <a:pt x="809" y="386"/>
                      <a:pt x="809" y="386"/>
                      <a:pt x="809" y="386"/>
                    </a:cubicBezTo>
                    <a:cubicBezTo>
                      <a:pt x="801" y="388"/>
                      <a:pt x="801" y="388"/>
                      <a:pt x="801" y="388"/>
                    </a:cubicBezTo>
                    <a:cubicBezTo>
                      <a:pt x="791" y="349"/>
                      <a:pt x="791" y="349"/>
                      <a:pt x="791" y="349"/>
                    </a:cubicBezTo>
                    <a:lnTo>
                      <a:pt x="841" y="337"/>
                    </a:lnTo>
                    <a:close/>
                    <a:moveTo>
                      <a:pt x="851" y="525"/>
                    </a:moveTo>
                    <a:cubicBezTo>
                      <a:pt x="815" y="528"/>
                      <a:pt x="815" y="528"/>
                      <a:pt x="815" y="528"/>
                    </a:cubicBezTo>
                    <a:cubicBezTo>
                      <a:pt x="847" y="545"/>
                      <a:pt x="847" y="545"/>
                      <a:pt x="847" y="545"/>
                    </a:cubicBezTo>
                    <a:cubicBezTo>
                      <a:pt x="844" y="562"/>
                      <a:pt x="844" y="562"/>
                      <a:pt x="844" y="562"/>
                    </a:cubicBezTo>
                    <a:cubicBezTo>
                      <a:pt x="793" y="552"/>
                      <a:pt x="793" y="552"/>
                      <a:pt x="793" y="552"/>
                    </a:cubicBezTo>
                    <a:cubicBezTo>
                      <a:pt x="795" y="541"/>
                      <a:pt x="795" y="541"/>
                      <a:pt x="795" y="541"/>
                    </a:cubicBezTo>
                    <a:cubicBezTo>
                      <a:pt x="835" y="549"/>
                      <a:pt x="835" y="549"/>
                      <a:pt x="835" y="549"/>
                    </a:cubicBezTo>
                    <a:cubicBezTo>
                      <a:pt x="798" y="530"/>
                      <a:pt x="798" y="530"/>
                      <a:pt x="798" y="530"/>
                    </a:cubicBezTo>
                    <a:cubicBezTo>
                      <a:pt x="800" y="519"/>
                      <a:pt x="800" y="519"/>
                      <a:pt x="800" y="519"/>
                    </a:cubicBezTo>
                    <a:cubicBezTo>
                      <a:pt x="842" y="517"/>
                      <a:pt x="842" y="517"/>
                      <a:pt x="842" y="517"/>
                    </a:cubicBezTo>
                    <a:cubicBezTo>
                      <a:pt x="802" y="508"/>
                      <a:pt x="802" y="508"/>
                      <a:pt x="802" y="508"/>
                    </a:cubicBezTo>
                    <a:cubicBezTo>
                      <a:pt x="804" y="498"/>
                      <a:pt x="804" y="498"/>
                      <a:pt x="804" y="498"/>
                    </a:cubicBezTo>
                    <a:cubicBezTo>
                      <a:pt x="855" y="508"/>
                      <a:pt x="855" y="508"/>
                      <a:pt x="855" y="508"/>
                    </a:cubicBezTo>
                    <a:lnTo>
                      <a:pt x="851" y="525"/>
                    </a:lnTo>
                    <a:close/>
                    <a:moveTo>
                      <a:pt x="815" y="474"/>
                    </a:moveTo>
                    <a:cubicBezTo>
                      <a:pt x="816" y="476"/>
                      <a:pt x="818" y="477"/>
                      <a:pt x="819" y="478"/>
                    </a:cubicBezTo>
                    <a:cubicBezTo>
                      <a:pt x="821" y="478"/>
                      <a:pt x="824" y="478"/>
                      <a:pt x="828" y="478"/>
                    </a:cubicBezTo>
                    <a:cubicBezTo>
                      <a:pt x="857" y="479"/>
                      <a:pt x="857" y="479"/>
                      <a:pt x="857" y="479"/>
                    </a:cubicBezTo>
                    <a:cubicBezTo>
                      <a:pt x="856" y="491"/>
                      <a:pt x="856" y="491"/>
                      <a:pt x="856" y="491"/>
                    </a:cubicBezTo>
                    <a:cubicBezTo>
                      <a:pt x="829" y="490"/>
                      <a:pt x="829" y="490"/>
                      <a:pt x="829" y="490"/>
                    </a:cubicBezTo>
                    <a:cubicBezTo>
                      <a:pt x="823" y="490"/>
                      <a:pt x="819" y="489"/>
                      <a:pt x="816" y="489"/>
                    </a:cubicBezTo>
                    <a:cubicBezTo>
                      <a:pt x="814" y="488"/>
                      <a:pt x="812" y="487"/>
                      <a:pt x="810" y="485"/>
                    </a:cubicBezTo>
                    <a:cubicBezTo>
                      <a:pt x="808" y="483"/>
                      <a:pt x="807" y="481"/>
                      <a:pt x="806" y="478"/>
                    </a:cubicBezTo>
                    <a:cubicBezTo>
                      <a:pt x="805" y="475"/>
                      <a:pt x="805" y="472"/>
                      <a:pt x="805" y="467"/>
                    </a:cubicBezTo>
                    <a:cubicBezTo>
                      <a:pt x="805" y="462"/>
                      <a:pt x="806" y="458"/>
                      <a:pt x="807" y="455"/>
                    </a:cubicBezTo>
                    <a:cubicBezTo>
                      <a:pt x="808" y="452"/>
                      <a:pt x="810" y="450"/>
                      <a:pt x="812" y="448"/>
                    </a:cubicBezTo>
                    <a:cubicBezTo>
                      <a:pt x="813" y="447"/>
                      <a:pt x="815" y="446"/>
                      <a:pt x="817" y="445"/>
                    </a:cubicBezTo>
                    <a:cubicBezTo>
                      <a:pt x="820" y="445"/>
                      <a:pt x="825" y="444"/>
                      <a:pt x="831" y="445"/>
                    </a:cubicBezTo>
                    <a:cubicBezTo>
                      <a:pt x="858" y="446"/>
                      <a:pt x="858" y="446"/>
                      <a:pt x="858" y="446"/>
                    </a:cubicBezTo>
                    <a:cubicBezTo>
                      <a:pt x="858" y="457"/>
                      <a:pt x="858" y="457"/>
                      <a:pt x="858" y="457"/>
                    </a:cubicBezTo>
                    <a:cubicBezTo>
                      <a:pt x="830" y="456"/>
                      <a:pt x="830" y="456"/>
                      <a:pt x="830" y="456"/>
                    </a:cubicBezTo>
                    <a:cubicBezTo>
                      <a:pt x="825" y="456"/>
                      <a:pt x="822" y="456"/>
                      <a:pt x="821" y="456"/>
                    </a:cubicBezTo>
                    <a:cubicBezTo>
                      <a:pt x="819" y="457"/>
                      <a:pt x="817" y="458"/>
                      <a:pt x="816" y="459"/>
                    </a:cubicBezTo>
                    <a:cubicBezTo>
                      <a:pt x="814" y="461"/>
                      <a:pt x="814" y="464"/>
                      <a:pt x="813" y="467"/>
                    </a:cubicBezTo>
                    <a:cubicBezTo>
                      <a:pt x="813" y="470"/>
                      <a:pt x="814" y="473"/>
                      <a:pt x="815" y="47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3" name="Freeform 85">
                <a:extLst>
                  <a:ext uri="{FF2B5EF4-FFF2-40B4-BE49-F238E27FC236}">
                    <a16:creationId xmlns="" xmlns:a16="http://schemas.microsoft.com/office/drawing/2014/main" id="{1A07FA5C-328A-804B-A5E5-85DB789DA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749"/>
                <a:ext cx="42" cy="40"/>
              </a:xfrm>
              <a:custGeom>
                <a:avLst/>
                <a:gdLst>
                  <a:gd name="T0" fmla="*/ 13 w 22"/>
                  <a:gd name="T1" fmla="*/ 20 h 21"/>
                  <a:gd name="T2" fmla="*/ 18 w 22"/>
                  <a:gd name="T3" fmla="*/ 20 h 21"/>
                  <a:gd name="T4" fmla="*/ 21 w 22"/>
                  <a:gd name="T5" fmla="*/ 18 h 21"/>
                  <a:gd name="T6" fmla="*/ 22 w 22"/>
                  <a:gd name="T7" fmla="*/ 13 h 21"/>
                  <a:gd name="T8" fmla="*/ 20 w 22"/>
                  <a:gd name="T9" fmla="*/ 8 h 21"/>
                  <a:gd name="T10" fmla="*/ 13 w 22"/>
                  <a:gd name="T11" fmla="*/ 3 h 21"/>
                  <a:gd name="T12" fmla="*/ 9 w 22"/>
                  <a:gd name="T13" fmla="*/ 0 h 21"/>
                  <a:gd name="T14" fmla="*/ 0 w 22"/>
                  <a:gd name="T15" fmla="*/ 12 h 21"/>
                  <a:gd name="T16" fmla="*/ 5 w 22"/>
                  <a:gd name="T17" fmla="*/ 16 h 21"/>
                  <a:gd name="T18" fmla="*/ 13 w 22"/>
                  <a:gd name="T19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3" y="20"/>
                    </a:moveTo>
                    <a:cubicBezTo>
                      <a:pt x="15" y="21"/>
                      <a:pt x="16" y="21"/>
                      <a:pt x="18" y="20"/>
                    </a:cubicBezTo>
                    <a:cubicBezTo>
                      <a:pt x="19" y="20"/>
                      <a:pt x="20" y="19"/>
                      <a:pt x="21" y="18"/>
                    </a:cubicBezTo>
                    <a:cubicBezTo>
                      <a:pt x="22" y="16"/>
                      <a:pt x="22" y="14"/>
                      <a:pt x="22" y="13"/>
                    </a:cubicBezTo>
                    <a:cubicBezTo>
                      <a:pt x="22" y="11"/>
                      <a:pt x="21" y="10"/>
                      <a:pt x="20" y="8"/>
                    </a:cubicBezTo>
                    <a:cubicBezTo>
                      <a:pt x="19" y="7"/>
                      <a:pt x="16" y="6"/>
                      <a:pt x="13" y="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9" y="18"/>
                      <a:pt x="12" y="20"/>
                      <a:pt x="13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4" name="Freeform 86">
                <a:extLst>
                  <a:ext uri="{FF2B5EF4-FFF2-40B4-BE49-F238E27FC236}">
                    <a16:creationId xmlns="" xmlns:a16="http://schemas.microsoft.com/office/drawing/2014/main" id="{F4F1B6B0-DA6E-5E4F-849E-F7EB08856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110"/>
                <a:ext cx="35" cy="54"/>
              </a:xfrm>
              <a:custGeom>
                <a:avLst/>
                <a:gdLst>
                  <a:gd name="T0" fmla="*/ 4 w 18"/>
                  <a:gd name="T1" fmla="*/ 3 h 28"/>
                  <a:gd name="T2" fmla="*/ 6 w 18"/>
                  <a:gd name="T3" fmla="*/ 6 h 28"/>
                  <a:gd name="T4" fmla="*/ 7 w 18"/>
                  <a:gd name="T5" fmla="*/ 9 h 28"/>
                  <a:gd name="T6" fmla="*/ 7 w 18"/>
                  <a:gd name="T7" fmla="*/ 12 h 28"/>
                  <a:gd name="T8" fmla="*/ 6 w 18"/>
                  <a:gd name="T9" fmla="*/ 13 h 28"/>
                  <a:gd name="T10" fmla="*/ 3 w 18"/>
                  <a:gd name="T11" fmla="*/ 19 h 28"/>
                  <a:gd name="T12" fmla="*/ 3 w 18"/>
                  <a:gd name="T13" fmla="*/ 25 h 28"/>
                  <a:gd name="T14" fmla="*/ 8 w 18"/>
                  <a:gd name="T15" fmla="*/ 22 h 28"/>
                  <a:gd name="T16" fmla="*/ 10 w 18"/>
                  <a:gd name="T17" fmla="*/ 21 h 28"/>
                  <a:gd name="T18" fmla="*/ 11 w 18"/>
                  <a:gd name="T19" fmla="*/ 19 h 28"/>
                  <a:gd name="T20" fmla="*/ 15 w 18"/>
                  <a:gd name="T21" fmla="*/ 13 h 28"/>
                  <a:gd name="T22" fmla="*/ 18 w 18"/>
                  <a:gd name="T23" fmla="*/ 7 h 28"/>
                  <a:gd name="T24" fmla="*/ 18 w 18"/>
                  <a:gd name="T25" fmla="*/ 4 h 28"/>
                  <a:gd name="T26" fmla="*/ 12 w 18"/>
                  <a:gd name="T27" fmla="*/ 1 h 28"/>
                  <a:gd name="T28" fmla="*/ 8 w 18"/>
                  <a:gd name="T29" fmla="*/ 0 h 28"/>
                  <a:gd name="T30" fmla="*/ 4 w 18"/>
                  <a:gd name="T31" fmla="*/ 0 h 28"/>
                  <a:gd name="T32" fmla="*/ 4 w 18"/>
                  <a:gd name="T33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28">
                    <a:moveTo>
                      <a:pt x="4" y="3"/>
                    </a:moveTo>
                    <a:cubicBezTo>
                      <a:pt x="4" y="4"/>
                      <a:pt x="6" y="6"/>
                      <a:pt x="6" y="6"/>
                    </a:cubicBezTo>
                    <a:cubicBezTo>
                      <a:pt x="6" y="8"/>
                      <a:pt x="7" y="9"/>
                      <a:pt x="7" y="9"/>
                    </a:cubicBezTo>
                    <a:cubicBezTo>
                      <a:pt x="8" y="10"/>
                      <a:pt x="7" y="12"/>
                      <a:pt x="7" y="12"/>
                    </a:cubicBezTo>
                    <a:cubicBezTo>
                      <a:pt x="7" y="12"/>
                      <a:pt x="6" y="13"/>
                      <a:pt x="6" y="13"/>
                    </a:cubicBezTo>
                    <a:cubicBezTo>
                      <a:pt x="6" y="16"/>
                      <a:pt x="3" y="19"/>
                      <a:pt x="3" y="19"/>
                    </a:cubicBezTo>
                    <a:cubicBezTo>
                      <a:pt x="0" y="21"/>
                      <a:pt x="3" y="25"/>
                      <a:pt x="3" y="25"/>
                    </a:cubicBezTo>
                    <a:cubicBezTo>
                      <a:pt x="4" y="28"/>
                      <a:pt x="8" y="22"/>
                      <a:pt x="8" y="22"/>
                    </a:cubicBezTo>
                    <a:cubicBezTo>
                      <a:pt x="9" y="21"/>
                      <a:pt x="10" y="21"/>
                      <a:pt x="10" y="21"/>
                    </a:cubicBezTo>
                    <a:cubicBezTo>
                      <a:pt x="10" y="20"/>
                      <a:pt x="10" y="20"/>
                      <a:pt x="11" y="19"/>
                    </a:cubicBezTo>
                    <a:cubicBezTo>
                      <a:pt x="12" y="16"/>
                      <a:pt x="15" y="13"/>
                      <a:pt x="15" y="13"/>
                    </a:cubicBezTo>
                    <a:cubicBezTo>
                      <a:pt x="15" y="12"/>
                      <a:pt x="18" y="7"/>
                      <a:pt x="18" y="7"/>
                    </a:cubicBezTo>
                    <a:cubicBezTo>
                      <a:pt x="18" y="6"/>
                      <a:pt x="18" y="4"/>
                      <a:pt x="18" y="4"/>
                    </a:cubicBezTo>
                    <a:cubicBezTo>
                      <a:pt x="17" y="3"/>
                      <a:pt x="12" y="1"/>
                      <a:pt x="12" y="1"/>
                    </a:cubicBezTo>
                    <a:cubicBezTo>
                      <a:pt x="12" y="1"/>
                      <a:pt x="10" y="1"/>
                      <a:pt x="8" y="0"/>
                    </a:cubicBezTo>
                    <a:cubicBezTo>
                      <a:pt x="6" y="0"/>
                      <a:pt x="4" y="0"/>
                      <a:pt x="4" y="0"/>
                    </a:cubicBezTo>
                    <a:cubicBezTo>
                      <a:pt x="1" y="1"/>
                      <a:pt x="4" y="3"/>
                      <a:pt x="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5" name="Freeform 87">
                <a:extLst>
                  <a:ext uri="{FF2B5EF4-FFF2-40B4-BE49-F238E27FC236}">
                    <a16:creationId xmlns="" xmlns:a16="http://schemas.microsoft.com/office/drawing/2014/main" id="{9757A1C8-19AF-2146-83BB-47EF10CC4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076"/>
                <a:ext cx="68" cy="67"/>
              </a:xfrm>
              <a:custGeom>
                <a:avLst/>
                <a:gdLst>
                  <a:gd name="T0" fmla="*/ 24 w 36"/>
                  <a:gd name="T1" fmla="*/ 32 h 35"/>
                  <a:gd name="T2" fmla="*/ 35 w 36"/>
                  <a:gd name="T3" fmla="*/ 23 h 35"/>
                  <a:gd name="T4" fmla="*/ 35 w 36"/>
                  <a:gd name="T5" fmla="*/ 11 h 35"/>
                  <a:gd name="T6" fmla="*/ 26 w 36"/>
                  <a:gd name="T7" fmla="*/ 2 h 35"/>
                  <a:gd name="T8" fmla="*/ 12 w 36"/>
                  <a:gd name="T9" fmla="*/ 3 h 35"/>
                  <a:gd name="T10" fmla="*/ 1 w 36"/>
                  <a:gd name="T11" fmla="*/ 12 h 35"/>
                  <a:gd name="T12" fmla="*/ 1 w 36"/>
                  <a:gd name="T13" fmla="*/ 24 h 35"/>
                  <a:gd name="T14" fmla="*/ 10 w 36"/>
                  <a:gd name="T15" fmla="*/ 33 h 35"/>
                  <a:gd name="T16" fmla="*/ 24 w 36"/>
                  <a:gd name="T17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35">
                    <a:moveTo>
                      <a:pt x="24" y="32"/>
                    </a:moveTo>
                    <a:cubicBezTo>
                      <a:pt x="30" y="30"/>
                      <a:pt x="33" y="27"/>
                      <a:pt x="35" y="23"/>
                    </a:cubicBezTo>
                    <a:cubicBezTo>
                      <a:pt x="36" y="19"/>
                      <a:pt x="36" y="15"/>
                      <a:pt x="35" y="11"/>
                    </a:cubicBezTo>
                    <a:cubicBezTo>
                      <a:pt x="33" y="6"/>
                      <a:pt x="30" y="3"/>
                      <a:pt x="26" y="2"/>
                    </a:cubicBezTo>
                    <a:cubicBezTo>
                      <a:pt x="22" y="0"/>
                      <a:pt x="17" y="1"/>
                      <a:pt x="12" y="3"/>
                    </a:cubicBezTo>
                    <a:cubicBezTo>
                      <a:pt x="7" y="5"/>
                      <a:pt x="3" y="8"/>
                      <a:pt x="1" y="12"/>
                    </a:cubicBezTo>
                    <a:cubicBezTo>
                      <a:pt x="0" y="16"/>
                      <a:pt x="0" y="20"/>
                      <a:pt x="1" y="24"/>
                    </a:cubicBezTo>
                    <a:cubicBezTo>
                      <a:pt x="3" y="29"/>
                      <a:pt x="6" y="31"/>
                      <a:pt x="10" y="33"/>
                    </a:cubicBezTo>
                    <a:cubicBezTo>
                      <a:pt x="14" y="35"/>
                      <a:pt x="18" y="34"/>
                      <a:pt x="24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</p:grpSp>
      <p:pic>
        <p:nvPicPr>
          <p:cNvPr id="191" name="图片 190">
            <a:extLst>
              <a:ext uri="{FF2B5EF4-FFF2-40B4-BE49-F238E27FC236}">
                <a16:creationId xmlns="" xmlns:a16="http://schemas.microsoft.com/office/drawing/2014/main" id="{5942B352-DEB8-484F-B395-CC3B83EDAA32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6342612"/>
            <a:ext cx="12192000" cy="515389"/>
          </a:xfrm>
          <a:prstGeom prst="rect">
            <a:avLst/>
          </a:prstGeom>
        </p:spPr>
      </p:pic>
      <p:grpSp>
        <p:nvGrpSpPr>
          <p:cNvPr id="192" name="组合 191">
            <a:extLst>
              <a:ext uri="{FF2B5EF4-FFF2-40B4-BE49-F238E27FC236}">
                <a16:creationId xmlns="" xmlns:a16="http://schemas.microsoft.com/office/drawing/2014/main" id="{36451CC1-E625-3642-89FD-6A50568AD7B4}"/>
              </a:ext>
            </a:extLst>
          </p:cNvPr>
          <p:cNvGrpSpPr/>
          <p:nvPr/>
        </p:nvGrpSpPr>
        <p:grpSpPr>
          <a:xfrm>
            <a:off x="10899831" y="6542060"/>
            <a:ext cx="1028644" cy="189883"/>
            <a:chOff x="4206876" y="3000376"/>
            <a:chExt cx="3689350" cy="681038"/>
          </a:xfrm>
          <a:solidFill>
            <a:schemeClr val="bg1"/>
          </a:solidFill>
        </p:grpSpPr>
        <p:sp>
          <p:nvSpPr>
            <p:cNvPr id="193" name="Freeform 54">
              <a:extLst>
                <a:ext uri="{FF2B5EF4-FFF2-40B4-BE49-F238E27FC236}">
                  <a16:creationId xmlns="" xmlns:a16="http://schemas.microsoft.com/office/drawing/2014/main" id="{AF84D259-C5F3-F341-96C9-3453763B8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688" y="3021013"/>
              <a:ext cx="647700" cy="141288"/>
            </a:xfrm>
            <a:custGeom>
              <a:avLst/>
              <a:gdLst>
                <a:gd name="T0" fmla="*/ 98 w 214"/>
                <a:gd name="T1" fmla="*/ 0 h 46"/>
                <a:gd name="T2" fmla="*/ 108 w 214"/>
                <a:gd name="T3" fmla="*/ 3 h 46"/>
                <a:gd name="T4" fmla="*/ 127 w 214"/>
                <a:gd name="T5" fmla="*/ 17 h 46"/>
                <a:gd name="T6" fmla="*/ 137 w 214"/>
                <a:gd name="T7" fmla="*/ 19 h 46"/>
                <a:gd name="T8" fmla="*/ 139 w 214"/>
                <a:gd name="T9" fmla="*/ 19 h 46"/>
                <a:gd name="T10" fmla="*/ 162 w 214"/>
                <a:gd name="T11" fmla="*/ 19 h 46"/>
                <a:gd name="T12" fmla="*/ 176 w 214"/>
                <a:gd name="T13" fmla="*/ 19 h 46"/>
                <a:gd name="T14" fmla="*/ 188 w 214"/>
                <a:gd name="T15" fmla="*/ 19 h 46"/>
                <a:gd name="T16" fmla="*/ 202 w 214"/>
                <a:gd name="T17" fmla="*/ 18 h 46"/>
                <a:gd name="T18" fmla="*/ 210 w 214"/>
                <a:gd name="T19" fmla="*/ 31 h 46"/>
                <a:gd name="T20" fmla="*/ 200 w 214"/>
                <a:gd name="T21" fmla="*/ 34 h 46"/>
                <a:gd name="T22" fmla="*/ 193 w 214"/>
                <a:gd name="T23" fmla="*/ 35 h 46"/>
                <a:gd name="T24" fmla="*/ 183 w 214"/>
                <a:gd name="T25" fmla="*/ 35 h 46"/>
                <a:gd name="T26" fmla="*/ 165 w 214"/>
                <a:gd name="T27" fmla="*/ 36 h 46"/>
                <a:gd name="T28" fmla="*/ 129 w 214"/>
                <a:gd name="T29" fmla="*/ 36 h 46"/>
                <a:gd name="T30" fmla="*/ 121 w 214"/>
                <a:gd name="T31" fmla="*/ 36 h 46"/>
                <a:gd name="T32" fmla="*/ 118 w 214"/>
                <a:gd name="T33" fmla="*/ 38 h 46"/>
                <a:gd name="T34" fmla="*/ 114 w 214"/>
                <a:gd name="T35" fmla="*/ 38 h 46"/>
                <a:gd name="T36" fmla="*/ 94 w 214"/>
                <a:gd name="T37" fmla="*/ 36 h 46"/>
                <a:gd name="T38" fmla="*/ 80 w 214"/>
                <a:gd name="T39" fmla="*/ 36 h 46"/>
                <a:gd name="T40" fmla="*/ 71 w 214"/>
                <a:gd name="T41" fmla="*/ 37 h 46"/>
                <a:gd name="T42" fmla="*/ 41 w 214"/>
                <a:gd name="T43" fmla="*/ 39 h 46"/>
                <a:gd name="T44" fmla="*/ 34 w 214"/>
                <a:gd name="T45" fmla="*/ 39 h 46"/>
                <a:gd name="T46" fmla="*/ 3 w 214"/>
                <a:gd name="T47" fmla="*/ 39 h 46"/>
                <a:gd name="T48" fmla="*/ 0 w 214"/>
                <a:gd name="T49" fmla="*/ 30 h 46"/>
                <a:gd name="T50" fmla="*/ 5 w 214"/>
                <a:gd name="T51" fmla="*/ 25 h 46"/>
                <a:gd name="T52" fmla="*/ 17 w 214"/>
                <a:gd name="T53" fmla="*/ 23 h 46"/>
                <a:gd name="T54" fmla="*/ 46 w 214"/>
                <a:gd name="T55" fmla="*/ 25 h 46"/>
                <a:gd name="T56" fmla="*/ 61 w 214"/>
                <a:gd name="T57" fmla="*/ 23 h 46"/>
                <a:gd name="T58" fmla="*/ 74 w 214"/>
                <a:gd name="T59" fmla="*/ 21 h 46"/>
                <a:gd name="T60" fmla="*/ 84 w 214"/>
                <a:gd name="T61" fmla="*/ 20 h 46"/>
                <a:gd name="T62" fmla="*/ 88 w 214"/>
                <a:gd name="T63" fmla="*/ 19 h 46"/>
                <a:gd name="T64" fmla="*/ 88 w 214"/>
                <a:gd name="T65" fmla="*/ 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4" h="46">
                  <a:moveTo>
                    <a:pt x="93" y="0"/>
                  </a:moveTo>
                  <a:cubicBezTo>
                    <a:pt x="94" y="1"/>
                    <a:pt x="96" y="0"/>
                    <a:pt x="98" y="0"/>
                  </a:cubicBezTo>
                  <a:cubicBezTo>
                    <a:pt x="101" y="1"/>
                    <a:pt x="101" y="2"/>
                    <a:pt x="104" y="3"/>
                  </a:cubicBezTo>
                  <a:cubicBezTo>
                    <a:pt x="105" y="1"/>
                    <a:pt x="108" y="4"/>
                    <a:pt x="108" y="3"/>
                  </a:cubicBezTo>
                  <a:cubicBezTo>
                    <a:pt x="113" y="5"/>
                    <a:pt x="118" y="8"/>
                    <a:pt x="122" y="11"/>
                  </a:cubicBezTo>
                  <a:cubicBezTo>
                    <a:pt x="124" y="12"/>
                    <a:pt x="125" y="16"/>
                    <a:pt x="127" y="17"/>
                  </a:cubicBezTo>
                  <a:cubicBezTo>
                    <a:pt x="129" y="18"/>
                    <a:pt x="133" y="18"/>
                    <a:pt x="135" y="20"/>
                  </a:cubicBezTo>
                  <a:cubicBezTo>
                    <a:pt x="135" y="20"/>
                    <a:pt x="136" y="19"/>
                    <a:pt x="137" y="19"/>
                  </a:cubicBezTo>
                  <a:cubicBezTo>
                    <a:pt x="137" y="19"/>
                    <a:pt x="137" y="19"/>
                    <a:pt x="137" y="20"/>
                  </a:cubicBezTo>
                  <a:cubicBezTo>
                    <a:pt x="138" y="19"/>
                    <a:pt x="138" y="19"/>
                    <a:pt x="139" y="19"/>
                  </a:cubicBezTo>
                  <a:cubicBezTo>
                    <a:pt x="139" y="18"/>
                    <a:pt x="146" y="21"/>
                    <a:pt x="148" y="19"/>
                  </a:cubicBezTo>
                  <a:cubicBezTo>
                    <a:pt x="151" y="21"/>
                    <a:pt x="156" y="18"/>
                    <a:pt x="162" y="19"/>
                  </a:cubicBezTo>
                  <a:cubicBezTo>
                    <a:pt x="164" y="20"/>
                    <a:pt x="171" y="20"/>
                    <a:pt x="174" y="18"/>
                  </a:cubicBezTo>
                  <a:cubicBezTo>
                    <a:pt x="175" y="19"/>
                    <a:pt x="176" y="19"/>
                    <a:pt x="176" y="19"/>
                  </a:cubicBezTo>
                  <a:cubicBezTo>
                    <a:pt x="177" y="19"/>
                    <a:pt x="180" y="18"/>
                    <a:pt x="182" y="19"/>
                  </a:cubicBezTo>
                  <a:cubicBezTo>
                    <a:pt x="182" y="20"/>
                    <a:pt x="186" y="19"/>
                    <a:pt x="188" y="19"/>
                  </a:cubicBezTo>
                  <a:cubicBezTo>
                    <a:pt x="190" y="19"/>
                    <a:pt x="192" y="18"/>
                    <a:pt x="195" y="18"/>
                  </a:cubicBezTo>
                  <a:cubicBezTo>
                    <a:pt x="196" y="18"/>
                    <a:pt x="201" y="19"/>
                    <a:pt x="202" y="18"/>
                  </a:cubicBezTo>
                  <a:cubicBezTo>
                    <a:pt x="206" y="20"/>
                    <a:pt x="212" y="21"/>
                    <a:pt x="214" y="23"/>
                  </a:cubicBezTo>
                  <a:cubicBezTo>
                    <a:pt x="214" y="26"/>
                    <a:pt x="213" y="30"/>
                    <a:pt x="210" y="31"/>
                  </a:cubicBezTo>
                  <a:cubicBezTo>
                    <a:pt x="209" y="32"/>
                    <a:pt x="206" y="31"/>
                    <a:pt x="205" y="31"/>
                  </a:cubicBezTo>
                  <a:cubicBezTo>
                    <a:pt x="204" y="32"/>
                    <a:pt x="202" y="34"/>
                    <a:pt x="200" y="34"/>
                  </a:cubicBezTo>
                  <a:cubicBezTo>
                    <a:pt x="198" y="35"/>
                    <a:pt x="195" y="34"/>
                    <a:pt x="194" y="36"/>
                  </a:cubicBezTo>
                  <a:cubicBezTo>
                    <a:pt x="194" y="36"/>
                    <a:pt x="193" y="35"/>
                    <a:pt x="193" y="35"/>
                  </a:cubicBezTo>
                  <a:cubicBezTo>
                    <a:pt x="192" y="35"/>
                    <a:pt x="184" y="35"/>
                    <a:pt x="184" y="35"/>
                  </a:cubicBezTo>
                  <a:cubicBezTo>
                    <a:pt x="183" y="35"/>
                    <a:pt x="183" y="35"/>
                    <a:pt x="183" y="35"/>
                  </a:cubicBezTo>
                  <a:cubicBezTo>
                    <a:pt x="183" y="35"/>
                    <a:pt x="171" y="36"/>
                    <a:pt x="169" y="35"/>
                  </a:cubicBezTo>
                  <a:cubicBezTo>
                    <a:pt x="167" y="35"/>
                    <a:pt x="166" y="35"/>
                    <a:pt x="165" y="36"/>
                  </a:cubicBezTo>
                  <a:cubicBezTo>
                    <a:pt x="159" y="33"/>
                    <a:pt x="147" y="34"/>
                    <a:pt x="141" y="36"/>
                  </a:cubicBezTo>
                  <a:cubicBezTo>
                    <a:pt x="138" y="36"/>
                    <a:pt x="129" y="36"/>
                    <a:pt x="129" y="36"/>
                  </a:cubicBezTo>
                  <a:cubicBezTo>
                    <a:pt x="129" y="36"/>
                    <a:pt x="128" y="37"/>
                    <a:pt x="128" y="37"/>
                  </a:cubicBezTo>
                  <a:cubicBezTo>
                    <a:pt x="125" y="36"/>
                    <a:pt x="123" y="36"/>
                    <a:pt x="121" y="36"/>
                  </a:cubicBezTo>
                  <a:cubicBezTo>
                    <a:pt x="119" y="36"/>
                    <a:pt x="119" y="37"/>
                    <a:pt x="118" y="38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7" y="37"/>
                    <a:pt x="116" y="37"/>
                    <a:pt x="115" y="37"/>
                  </a:cubicBezTo>
                  <a:cubicBezTo>
                    <a:pt x="115" y="38"/>
                    <a:pt x="114" y="38"/>
                    <a:pt x="114" y="38"/>
                  </a:cubicBezTo>
                  <a:cubicBezTo>
                    <a:pt x="112" y="38"/>
                    <a:pt x="109" y="37"/>
                    <a:pt x="107" y="36"/>
                  </a:cubicBezTo>
                  <a:cubicBezTo>
                    <a:pt x="104" y="37"/>
                    <a:pt x="98" y="37"/>
                    <a:pt x="94" y="36"/>
                  </a:cubicBezTo>
                  <a:cubicBezTo>
                    <a:pt x="93" y="36"/>
                    <a:pt x="87" y="37"/>
                    <a:pt x="86" y="38"/>
                  </a:cubicBezTo>
                  <a:cubicBezTo>
                    <a:pt x="85" y="38"/>
                    <a:pt x="81" y="37"/>
                    <a:pt x="80" y="36"/>
                  </a:cubicBezTo>
                  <a:cubicBezTo>
                    <a:pt x="78" y="37"/>
                    <a:pt x="77" y="37"/>
                    <a:pt x="75" y="38"/>
                  </a:cubicBezTo>
                  <a:cubicBezTo>
                    <a:pt x="73" y="38"/>
                    <a:pt x="72" y="37"/>
                    <a:pt x="71" y="37"/>
                  </a:cubicBezTo>
                  <a:cubicBezTo>
                    <a:pt x="66" y="39"/>
                    <a:pt x="55" y="36"/>
                    <a:pt x="51" y="39"/>
                  </a:cubicBezTo>
                  <a:cubicBezTo>
                    <a:pt x="49" y="40"/>
                    <a:pt x="44" y="38"/>
                    <a:pt x="41" y="39"/>
                  </a:cubicBezTo>
                  <a:cubicBezTo>
                    <a:pt x="40" y="39"/>
                    <a:pt x="38" y="39"/>
                    <a:pt x="36" y="40"/>
                  </a:cubicBezTo>
                  <a:cubicBezTo>
                    <a:pt x="36" y="40"/>
                    <a:pt x="35" y="39"/>
                    <a:pt x="34" y="39"/>
                  </a:cubicBezTo>
                  <a:cubicBezTo>
                    <a:pt x="30" y="41"/>
                    <a:pt x="20" y="42"/>
                    <a:pt x="18" y="46"/>
                  </a:cubicBezTo>
                  <a:cubicBezTo>
                    <a:pt x="14" y="45"/>
                    <a:pt x="6" y="43"/>
                    <a:pt x="3" y="39"/>
                  </a:cubicBezTo>
                  <a:cubicBezTo>
                    <a:pt x="2" y="38"/>
                    <a:pt x="3" y="35"/>
                    <a:pt x="2" y="34"/>
                  </a:cubicBezTo>
                  <a:cubicBezTo>
                    <a:pt x="1" y="32"/>
                    <a:pt x="0" y="33"/>
                    <a:pt x="0" y="30"/>
                  </a:cubicBezTo>
                  <a:cubicBezTo>
                    <a:pt x="1" y="28"/>
                    <a:pt x="2" y="27"/>
                    <a:pt x="3" y="25"/>
                  </a:cubicBezTo>
                  <a:cubicBezTo>
                    <a:pt x="4" y="25"/>
                    <a:pt x="4" y="26"/>
                    <a:pt x="5" y="25"/>
                  </a:cubicBezTo>
                  <a:cubicBezTo>
                    <a:pt x="8" y="25"/>
                    <a:pt x="10" y="24"/>
                    <a:pt x="13" y="23"/>
                  </a:cubicBezTo>
                  <a:cubicBezTo>
                    <a:pt x="14" y="23"/>
                    <a:pt x="16" y="24"/>
                    <a:pt x="17" y="23"/>
                  </a:cubicBezTo>
                  <a:cubicBezTo>
                    <a:pt x="23" y="23"/>
                    <a:pt x="28" y="23"/>
                    <a:pt x="34" y="23"/>
                  </a:cubicBezTo>
                  <a:cubicBezTo>
                    <a:pt x="35" y="23"/>
                    <a:pt x="43" y="26"/>
                    <a:pt x="46" y="25"/>
                  </a:cubicBezTo>
                  <a:cubicBezTo>
                    <a:pt x="48" y="24"/>
                    <a:pt x="52" y="23"/>
                    <a:pt x="52" y="23"/>
                  </a:cubicBezTo>
                  <a:cubicBezTo>
                    <a:pt x="53" y="23"/>
                    <a:pt x="59" y="23"/>
                    <a:pt x="61" y="23"/>
                  </a:cubicBezTo>
                  <a:cubicBezTo>
                    <a:pt x="63" y="22"/>
                    <a:pt x="68" y="23"/>
                    <a:pt x="70" y="23"/>
                  </a:cubicBezTo>
                  <a:cubicBezTo>
                    <a:pt x="71" y="22"/>
                    <a:pt x="73" y="21"/>
                    <a:pt x="74" y="21"/>
                  </a:cubicBezTo>
                  <a:cubicBezTo>
                    <a:pt x="77" y="21"/>
                    <a:pt x="79" y="21"/>
                    <a:pt x="82" y="21"/>
                  </a:cubicBezTo>
                  <a:cubicBezTo>
                    <a:pt x="83" y="21"/>
                    <a:pt x="83" y="21"/>
                    <a:pt x="84" y="20"/>
                  </a:cubicBezTo>
                  <a:cubicBezTo>
                    <a:pt x="85" y="21"/>
                    <a:pt x="84" y="21"/>
                    <a:pt x="86" y="21"/>
                  </a:cubicBezTo>
                  <a:cubicBezTo>
                    <a:pt x="86" y="21"/>
                    <a:pt x="87" y="20"/>
                    <a:pt x="88" y="19"/>
                  </a:cubicBezTo>
                  <a:cubicBezTo>
                    <a:pt x="88" y="18"/>
                    <a:pt x="89" y="17"/>
                    <a:pt x="89" y="16"/>
                  </a:cubicBezTo>
                  <a:cubicBezTo>
                    <a:pt x="86" y="13"/>
                    <a:pt x="90" y="5"/>
                    <a:pt x="88" y="4"/>
                  </a:cubicBezTo>
                  <a:cubicBezTo>
                    <a:pt x="89" y="2"/>
                    <a:pt x="91" y="1"/>
                    <a:pt x="9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4" name="Freeform 55">
              <a:extLst>
                <a:ext uri="{FF2B5EF4-FFF2-40B4-BE49-F238E27FC236}">
                  <a16:creationId xmlns="" xmlns:a16="http://schemas.microsoft.com/office/drawing/2014/main" id="{103331B1-9844-7E47-9EA8-4A5A4C8161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86363" y="3152776"/>
              <a:ext cx="823913" cy="525463"/>
            </a:xfrm>
            <a:custGeom>
              <a:avLst/>
              <a:gdLst>
                <a:gd name="T0" fmla="*/ 257 w 272"/>
                <a:gd name="T1" fmla="*/ 115 h 172"/>
                <a:gd name="T2" fmla="*/ 219 w 272"/>
                <a:gd name="T3" fmla="*/ 115 h 172"/>
                <a:gd name="T4" fmla="*/ 187 w 272"/>
                <a:gd name="T5" fmla="*/ 113 h 172"/>
                <a:gd name="T6" fmla="*/ 171 w 272"/>
                <a:gd name="T7" fmla="*/ 112 h 172"/>
                <a:gd name="T8" fmla="*/ 125 w 272"/>
                <a:gd name="T9" fmla="*/ 112 h 172"/>
                <a:gd name="T10" fmla="*/ 139 w 272"/>
                <a:gd name="T11" fmla="*/ 100 h 172"/>
                <a:gd name="T12" fmla="*/ 162 w 272"/>
                <a:gd name="T13" fmla="*/ 101 h 172"/>
                <a:gd name="T14" fmla="*/ 183 w 272"/>
                <a:gd name="T15" fmla="*/ 101 h 172"/>
                <a:gd name="T16" fmla="*/ 185 w 272"/>
                <a:gd name="T17" fmla="*/ 58 h 172"/>
                <a:gd name="T18" fmla="*/ 186 w 272"/>
                <a:gd name="T19" fmla="*/ 32 h 172"/>
                <a:gd name="T20" fmla="*/ 194 w 272"/>
                <a:gd name="T21" fmla="*/ 0 h 172"/>
                <a:gd name="T22" fmla="*/ 168 w 272"/>
                <a:gd name="T23" fmla="*/ 1 h 172"/>
                <a:gd name="T24" fmla="*/ 143 w 272"/>
                <a:gd name="T25" fmla="*/ 3 h 172"/>
                <a:gd name="T26" fmla="*/ 114 w 272"/>
                <a:gd name="T27" fmla="*/ 4 h 172"/>
                <a:gd name="T28" fmla="*/ 95 w 272"/>
                <a:gd name="T29" fmla="*/ 2 h 172"/>
                <a:gd name="T30" fmla="*/ 63 w 272"/>
                <a:gd name="T31" fmla="*/ 5 h 172"/>
                <a:gd name="T32" fmla="*/ 62 w 272"/>
                <a:gd name="T33" fmla="*/ 22 h 172"/>
                <a:gd name="T34" fmla="*/ 67 w 272"/>
                <a:gd name="T35" fmla="*/ 50 h 172"/>
                <a:gd name="T36" fmla="*/ 66 w 272"/>
                <a:gd name="T37" fmla="*/ 63 h 172"/>
                <a:gd name="T38" fmla="*/ 67 w 272"/>
                <a:gd name="T39" fmla="*/ 82 h 172"/>
                <a:gd name="T40" fmla="*/ 62 w 272"/>
                <a:gd name="T41" fmla="*/ 106 h 172"/>
                <a:gd name="T42" fmla="*/ 75 w 272"/>
                <a:gd name="T43" fmla="*/ 101 h 172"/>
                <a:gd name="T44" fmla="*/ 109 w 272"/>
                <a:gd name="T45" fmla="*/ 102 h 172"/>
                <a:gd name="T46" fmla="*/ 99 w 272"/>
                <a:gd name="T47" fmla="*/ 112 h 172"/>
                <a:gd name="T48" fmla="*/ 71 w 272"/>
                <a:gd name="T49" fmla="*/ 116 h 172"/>
                <a:gd name="T50" fmla="*/ 43 w 272"/>
                <a:gd name="T51" fmla="*/ 120 h 172"/>
                <a:gd name="T52" fmla="*/ 23 w 272"/>
                <a:gd name="T53" fmla="*/ 122 h 172"/>
                <a:gd name="T54" fmla="*/ 4 w 272"/>
                <a:gd name="T55" fmla="*/ 129 h 172"/>
                <a:gd name="T56" fmla="*/ 28 w 272"/>
                <a:gd name="T57" fmla="*/ 143 h 172"/>
                <a:gd name="T58" fmla="*/ 42 w 272"/>
                <a:gd name="T59" fmla="*/ 138 h 172"/>
                <a:gd name="T60" fmla="*/ 62 w 272"/>
                <a:gd name="T61" fmla="*/ 133 h 172"/>
                <a:gd name="T62" fmla="*/ 93 w 272"/>
                <a:gd name="T63" fmla="*/ 127 h 172"/>
                <a:gd name="T64" fmla="*/ 92 w 272"/>
                <a:gd name="T65" fmla="*/ 141 h 172"/>
                <a:gd name="T66" fmla="*/ 86 w 272"/>
                <a:gd name="T67" fmla="*/ 156 h 172"/>
                <a:gd name="T68" fmla="*/ 100 w 272"/>
                <a:gd name="T69" fmla="*/ 153 h 172"/>
                <a:gd name="T70" fmla="*/ 119 w 272"/>
                <a:gd name="T71" fmla="*/ 126 h 172"/>
                <a:gd name="T72" fmla="*/ 138 w 272"/>
                <a:gd name="T73" fmla="*/ 130 h 172"/>
                <a:gd name="T74" fmla="*/ 150 w 272"/>
                <a:gd name="T75" fmla="*/ 150 h 172"/>
                <a:gd name="T76" fmla="*/ 170 w 272"/>
                <a:gd name="T77" fmla="*/ 159 h 172"/>
                <a:gd name="T78" fmla="*/ 172 w 272"/>
                <a:gd name="T79" fmla="*/ 128 h 172"/>
                <a:gd name="T80" fmla="*/ 209 w 272"/>
                <a:gd name="T81" fmla="*/ 134 h 172"/>
                <a:gd name="T82" fmla="*/ 229 w 272"/>
                <a:gd name="T83" fmla="*/ 144 h 172"/>
                <a:gd name="T84" fmla="*/ 238 w 272"/>
                <a:gd name="T85" fmla="*/ 146 h 172"/>
                <a:gd name="T86" fmla="*/ 266 w 272"/>
                <a:gd name="T87" fmla="*/ 140 h 172"/>
                <a:gd name="T88" fmla="*/ 170 w 272"/>
                <a:gd name="T89" fmla="*/ 55 h 172"/>
                <a:gd name="T90" fmla="*/ 139 w 272"/>
                <a:gd name="T91" fmla="*/ 55 h 172"/>
                <a:gd name="T92" fmla="*/ 107 w 272"/>
                <a:gd name="T93" fmla="*/ 58 h 172"/>
                <a:gd name="T94" fmla="*/ 87 w 272"/>
                <a:gd name="T95" fmla="*/ 60 h 172"/>
                <a:gd name="T96" fmla="*/ 104 w 272"/>
                <a:gd name="T97" fmla="*/ 48 h 172"/>
                <a:gd name="T98" fmla="*/ 135 w 272"/>
                <a:gd name="T99" fmla="*/ 45 h 172"/>
                <a:gd name="T100" fmla="*/ 166 w 272"/>
                <a:gd name="T101" fmla="*/ 44 h 172"/>
                <a:gd name="T102" fmla="*/ 94 w 272"/>
                <a:gd name="T103" fmla="*/ 23 h 172"/>
                <a:gd name="T104" fmla="*/ 135 w 272"/>
                <a:gd name="T105" fmla="*/ 20 h 172"/>
                <a:gd name="T106" fmla="*/ 174 w 272"/>
                <a:gd name="T107" fmla="*/ 19 h 172"/>
                <a:gd name="T108" fmla="*/ 102 w 272"/>
                <a:gd name="T109" fmla="*/ 32 h 172"/>
                <a:gd name="T110" fmla="*/ 94 w 272"/>
                <a:gd name="T111" fmla="*/ 23 h 172"/>
                <a:gd name="T112" fmla="*/ 95 w 272"/>
                <a:gd name="T113" fmla="*/ 85 h 172"/>
                <a:gd name="T114" fmla="*/ 82 w 272"/>
                <a:gd name="T115" fmla="*/ 82 h 172"/>
                <a:gd name="T116" fmla="*/ 106 w 272"/>
                <a:gd name="T117" fmla="*/ 75 h 172"/>
                <a:gd name="T118" fmla="*/ 149 w 272"/>
                <a:gd name="T119" fmla="*/ 71 h 172"/>
                <a:gd name="T120" fmla="*/ 170 w 272"/>
                <a:gd name="T121" fmla="*/ 81 h 172"/>
                <a:gd name="T122" fmla="*/ 133 w 272"/>
                <a:gd name="T123" fmla="*/ 8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2" h="172">
                  <a:moveTo>
                    <a:pt x="270" y="130"/>
                  </a:moveTo>
                  <a:cubicBezTo>
                    <a:pt x="272" y="123"/>
                    <a:pt x="264" y="119"/>
                    <a:pt x="266" y="115"/>
                  </a:cubicBezTo>
                  <a:cubicBezTo>
                    <a:pt x="265" y="114"/>
                    <a:pt x="264" y="112"/>
                    <a:pt x="262" y="112"/>
                  </a:cubicBezTo>
                  <a:cubicBezTo>
                    <a:pt x="261" y="112"/>
                    <a:pt x="258" y="115"/>
                    <a:pt x="257" y="115"/>
                  </a:cubicBezTo>
                  <a:cubicBezTo>
                    <a:pt x="255" y="116"/>
                    <a:pt x="241" y="114"/>
                    <a:pt x="239" y="113"/>
                  </a:cubicBezTo>
                  <a:cubicBezTo>
                    <a:pt x="237" y="113"/>
                    <a:pt x="237" y="115"/>
                    <a:pt x="235" y="115"/>
                  </a:cubicBezTo>
                  <a:cubicBezTo>
                    <a:pt x="234" y="116"/>
                    <a:pt x="231" y="115"/>
                    <a:pt x="231" y="115"/>
                  </a:cubicBezTo>
                  <a:cubicBezTo>
                    <a:pt x="230" y="114"/>
                    <a:pt x="220" y="116"/>
                    <a:pt x="219" y="115"/>
                  </a:cubicBezTo>
                  <a:cubicBezTo>
                    <a:pt x="218" y="115"/>
                    <a:pt x="218" y="114"/>
                    <a:pt x="217" y="114"/>
                  </a:cubicBezTo>
                  <a:cubicBezTo>
                    <a:pt x="213" y="117"/>
                    <a:pt x="206" y="114"/>
                    <a:pt x="202" y="113"/>
                  </a:cubicBezTo>
                  <a:cubicBezTo>
                    <a:pt x="200" y="114"/>
                    <a:pt x="193" y="113"/>
                    <a:pt x="193" y="113"/>
                  </a:cubicBezTo>
                  <a:cubicBezTo>
                    <a:pt x="191" y="113"/>
                    <a:pt x="189" y="113"/>
                    <a:pt x="187" y="113"/>
                  </a:cubicBezTo>
                  <a:cubicBezTo>
                    <a:pt x="186" y="113"/>
                    <a:pt x="186" y="112"/>
                    <a:pt x="185" y="112"/>
                  </a:cubicBezTo>
                  <a:cubicBezTo>
                    <a:pt x="184" y="114"/>
                    <a:pt x="183" y="112"/>
                    <a:pt x="181" y="113"/>
                  </a:cubicBezTo>
                  <a:cubicBezTo>
                    <a:pt x="180" y="113"/>
                    <a:pt x="179" y="113"/>
                    <a:pt x="179" y="113"/>
                  </a:cubicBezTo>
                  <a:cubicBezTo>
                    <a:pt x="176" y="112"/>
                    <a:pt x="175" y="113"/>
                    <a:pt x="171" y="112"/>
                  </a:cubicBezTo>
                  <a:cubicBezTo>
                    <a:pt x="169" y="112"/>
                    <a:pt x="166" y="112"/>
                    <a:pt x="164" y="112"/>
                  </a:cubicBezTo>
                  <a:cubicBezTo>
                    <a:pt x="164" y="112"/>
                    <a:pt x="155" y="110"/>
                    <a:pt x="154" y="110"/>
                  </a:cubicBezTo>
                  <a:cubicBezTo>
                    <a:pt x="153" y="111"/>
                    <a:pt x="153" y="112"/>
                    <a:pt x="151" y="111"/>
                  </a:cubicBezTo>
                  <a:cubicBezTo>
                    <a:pt x="144" y="109"/>
                    <a:pt x="131" y="110"/>
                    <a:pt x="125" y="112"/>
                  </a:cubicBezTo>
                  <a:cubicBezTo>
                    <a:pt x="125" y="112"/>
                    <a:pt x="124" y="111"/>
                    <a:pt x="124" y="111"/>
                  </a:cubicBezTo>
                  <a:cubicBezTo>
                    <a:pt x="124" y="108"/>
                    <a:pt x="125" y="101"/>
                    <a:pt x="129" y="100"/>
                  </a:cubicBezTo>
                  <a:cubicBezTo>
                    <a:pt x="132" y="99"/>
                    <a:pt x="132" y="100"/>
                    <a:pt x="135" y="101"/>
                  </a:cubicBezTo>
                  <a:cubicBezTo>
                    <a:pt x="137" y="101"/>
                    <a:pt x="138" y="100"/>
                    <a:pt x="139" y="100"/>
                  </a:cubicBezTo>
                  <a:cubicBezTo>
                    <a:pt x="140" y="100"/>
                    <a:pt x="140" y="100"/>
                    <a:pt x="141" y="100"/>
                  </a:cubicBezTo>
                  <a:cubicBezTo>
                    <a:pt x="141" y="100"/>
                    <a:pt x="142" y="100"/>
                    <a:pt x="142" y="100"/>
                  </a:cubicBezTo>
                  <a:cubicBezTo>
                    <a:pt x="147" y="101"/>
                    <a:pt x="147" y="101"/>
                    <a:pt x="147" y="101"/>
                  </a:cubicBezTo>
                  <a:cubicBezTo>
                    <a:pt x="149" y="101"/>
                    <a:pt x="161" y="101"/>
                    <a:pt x="162" y="101"/>
                  </a:cubicBezTo>
                  <a:cubicBezTo>
                    <a:pt x="165" y="101"/>
                    <a:pt x="168" y="101"/>
                    <a:pt x="170" y="101"/>
                  </a:cubicBezTo>
                  <a:cubicBezTo>
                    <a:pt x="173" y="103"/>
                    <a:pt x="174" y="105"/>
                    <a:pt x="175" y="106"/>
                  </a:cubicBezTo>
                  <a:cubicBezTo>
                    <a:pt x="175" y="106"/>
                    <a:pt x="176" y="106"/>
                    <a:pt x="177" y="106"/>
                  </a:cubicBezTo>
                  <a:cubicBezTo>
                    <a:pt x="179" y="104"/>
                    <a:pt x="181" y="102"/>
                    <a:pt x="183" y="101"/>
                  </a:cubicBezTo>
                  <a:cubicBezTo>
                    <a:pt x="185" y="99"/>
                    <a:pt x="186" y="91"/>
                    <a:pt x="185" y="87"/>
                  </a:cubicBezTo>
                  <a:cubicBezTo>
                    <a:pt x="185" y="86"/>
                    <a:pt x="181" y="84"/>
                    <a:pt x="183" y="81"/>
                  </a:cubicBezTo>
                  <a:cubicBezTo>
                    <a:pt x="183" y="80"/>
                    <a:pt x="183" y="75"/>
                    <a:pt x="183" y="75"/>
                  </a:cubicBezTo>
                  <a:cubicBezTo>
                    <a:pt x="185" y="72"/>
                    <a:pt x="186" y="61"/>
                    <a:pt x="185" y="58"/>
                  </a:cubicBezTo>
                  <a:cubicBezTo>
                    <a:pt x="185" y="57"/>
                    <a:pt x="184" y="56"/>
                    <a:pt x="184" y="55"/>
                  </a:cubicBezTo>
                  <a:cubicBezTo>
                    <a:pt x="184" y="55"/>
                    <a:pt x="184" y="50"/>
                    <a:pt x="184" y="49"/>
                  </a:cubicBezTo>
                  <a:cubicBezTo>
                    <a:pt x="185" y="47"/>
                    <a:pt x="186" y="44"/>
                    <a:pt x="186" y="41"/>
                  </a:cubicBezTo>
                  <a:cubicBezTo>
                    <a:pt x="187" y="37"/>
                    <a:pt x="185" y="36"/>
                    <a:pt x="186" y="32"/>
                  </a:cubicBezTo>
                  <a:cubicBezTo>
                    <a:pt x="187" y="32"/>
                    <a:pt x="186" y="31"/>
                    <a:pt x="187" y="31"/>
                  </a:cubicBezTo>
                  <a:cubicBezTo>
                    <a:pt x="187" y="28"/>
                    <a:pt x="189" y="27"/>
                    <a:pt x="191" y="25"/>
                  </a:cubicBezTo>
                  <a:cubicBezTo>
                    <a:pt x="194" y="21"/>
                    <a:pt x="198" y="15"/>
                    <a:pt x="199" y="9"/>
                  </a:cubicBezTo>
                  <a:cubicBezTo>
                    <a:pt x="197" y="6"/>
                    <a:pt x="197" y="2"/>
                    <a:pt x="194" y="0"/>
                  </a:cubicBezTo>
                  <a:cubicBezTo>
                    <a:pt x="193" y="0"/>
                    <a:pt x="192" y="0"/>
                    <a:pt x="191" y="0"/>
                  </a:cubicBezTo>
                  <a:cubicBezTo>
                    <a:pt x="190" y="2"/>
                    <a:pt x="188" y="1"/>
                    <a:pt x="187" y="1"/>
                  </a:cubicBezTo>
                  <a:cubicBezTo>
                    <a:pt x="184" y="4"/>
                    <a:pt x="180" y="4"/>
                    <a:pt x="176" y="3"/>
                  </a:cubicBezTo>
                  <a:cubicBezTo>
                    <a:pt x="174" y="5"/>
                    <a:pt x="169" y="2"/>
                    <a:pt x="168" y="1"/>
                  </a:cubicBezTo>
                  <a:cubicBezTo>
                    <a:pt x="168" y="2"/>
                    <a:pt x="165" y="2"/>
                    <a:pt x="164" y="2"/>
                  </a:cubicBezTo>
                  <a:cubicBezTo>
                    <a:pt x="164" y="2"/>
                    <a:pt x="161" y="1"/>
                    <a:pt x="161" y="2"/>
                  </a:cubicBezTo>
                  <a:cubicBezTo>
                    <a:pt x="158" y="2"/>
                    <a:pt x="151" y="2"/>
                    <a:pt x="148" y="4"/>
                  </a:cubicBezTo>
                  <a:cubicBezTo>
                    <a:pt x="146" y="4"/>
                    <a:pt x="145" y="3"/>
                    <a:pt x="143" y="3"/>
                  </a:cubicBezTo>
                  <a:cubicBezTo>
                    <a:pt x="140" y="2"/>
                    <a:pt x="140" y="4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4" y="3"/>
                    <a:pt x="131" y="1"/>
                    <a:pt x="128" y="2"/>
                  </a:cubicBezTo>
                  <a:cubicBezTo>
                    <a:pt x="124" y="3"/>
                    <a:pt x="117" y="3"/>
                    <a:pt x="114" y="4"/>
                  </a:cubicBezTo>
                  <a:cubicBezTo>
                    <a:pt x="113" y="3"/>
                    <a:pt x="113" y="3"/>
                    <a:pt x="112" y="3"/>
                  </a:cubicBezTo>
                  <a:cubicBezTo>
                    <a:pt x="109" y="4"/>
                    <a:pt x="108" y="4"/>
                    <a:pt x="106" y="4"/>
                  </a:cubicBezTo>
                  <a:cubicBezTo>
                    <a:pt x="104" y="4"/>
                    <a:pt x="100" y="3"/>
                    <a:pt x="100" y="2"/>
                  </a:cubicBezTo>
                  <a:cubicBezTo>
                    <a:pt x="98" y="2"/>
                    <a:pt x="96" y="2"/>
                    <a:pt x="95" y="2"/>
                  </a:cubicBezTo>
                  <a:cubicBezTo>
                    <a:pt x="94" y="3"/>
                    <a:pt x="84" y="2"/>
                    <a:pt x="82" y="4"/>
                  </a:cubicBezTo>
                  <a:cubicBezTo>
                    <a:pt x="80" y="4"/>
                    <a:pt x="78" y="4"/>
                    <a:pt x="76" y="4"/>
                  </a:cubicBezTo>
                  <a:cubicBezTo>
                    <a:pt x="73" y="4"/>
                    <a:pt x="71" y="4"/>
                    <a:pt x="67" y="6"/>
                  </a:cubicBezTo>
                  <a:cubicBezTo>
                    <a:pt x="66" y="6"/>
                    <a:pt x="65" y="5"/>
                    <a:pt x="63" y="5"/>
                  </a:cubicBezTo>
                  <a:cubicBezTo>
                    <a:pt x="61" y="7"/>
                    <a:pt x="58" y="9"/>
                    <a:pt x="55" y="10"/>
                  </a:cubicBezTo>
                  <a:cubicBezTo>
                    <a:pt x="55" y="12"/>
                    <a:pt x="55" y="13"/>
                    <a:pt x="56" y="14"/>
                  </a:cubicBezTo>
                  <a:cubicBezTo>
                    <a:pt x="57" y="14"/>
                    <a:pt x="61" y="18"/>
                    <a:pt x="62" y="19"/>
                  </a:cubicBezTo>
                  <a:cubicBezTo>
                    <a:pt x="62" y="20"/>
                    <a:pt x="62" y="22"/>
                    <a:pt x="62" y="22"/>
                  </a:cubicBezTo>
                  <a:cubicBezTo>
                    <a:pt x="63" y="23"/>
                    <a:pt x="63" y="26"/>
                    <a:pt x="63" y="26"/>
                  </a:cubicBezTo>
                  <a:cubicBezTo>
                    <a:pt x="66" y="29"/>
                    <a:pt x="65" y="31"/>
                    <a:pt x="66" y="35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5"/>
                    <a:pt x="66" y="49"/>
                    <a:pt x="67" y="50"/>
                  </a:cubicBezTo>
                  <a:cubicBezTo>
                    <a:pt x="67" y="51"/>
                    <a:pt x="66" y="52"/>
                    <a:pt x="66" y="52"/>
                  </a:cubicBezTo>
                  <a:cubicBezTo>
                    <a:pt x="67" y="54"/>
                    <a:pt x="67" y="56"/>
                    <a:pt x="67" y="58"/>
                  </a:cubicBezTo>
                  <a:cubicBezTo>
                    <a:pt x="67" y="58"/>
                    <a:pt x="67" y="59"/>
                    <a:pt x="67" y="59"/>
                  </a:cubicBezTo>
                  <a:cubicBezTo>
                    <a:pt x="67" y="60"/>
                    <a:pt x="67" y="62"/>
                    <a:pt x="66" y="63"/>
                  </a:cubicBezTo>
                  <a:cubicBezTo>
                    <a:pt x="66" y="64"/>
                    <a:pt x="67" y="65"/>
                    <a:pt x="67" y="66"/>
                  </a:cubicBezTo>
                  <a:cubicBezTo>
                    <a:pt x="66" y="66"/>
                    <a:pt x="66" y="67"/>
                    <a:pt x="65" y="68"/>
                  </a:cubicBezTo>
                  <a:cubicBezTo>
                    <a:pt x="66" y="71"/>
                    <a:pt x="68" y="80"/>
                    <a:pt x="66" y="82"/>
                  </a:cubicBezTo>
                  <a:cubicBezTo>
                    <a:pt x="67" y="82"/>
                    <a:pt x="66" y="82"/>
                    <a:pt x="67" y="82"/>
                  </a:cubicBezTo>
                  <a:cubicBezTo>
                    <a:pt x="67" y="83"/>
                    <a:pt x="66" y="87"/>
                    <a:pt x="66" y="88"/>
                  </a:cubicBezTo>
                  <a:cubicBezTo>
                    <a:pt x="66" y="88"/>
                    <a:pt x="66" y="88"/>
                    <a:pt x="66" y="88"/>
                  </a:cubicBezTo>
                  <a:cubicBezTo>
                    <a:pt x="66" y="88"/>
                    <a:pt x="66" y="93"/>
                    <a:pt x="66" y="93"/>
                  </a:cubicBezTo>
                  <a:cubicBezTo>
                    <a:pt x="65" y="98"/>
                    <a:pt x="64" y="102"/>
                    <a:pt x="62" y="106"/>
                  </a:cubicBezTo>
                  <a:cubicBezTo>
                    <a:pt x="62" y="107"/>
                    <a:pt x="62" y="113"/>
                    <a:pt x="62" y="113"/>
                  </a:cubicBezTo>
                  <a:cubicBezTo>
                    <a:pt x="63" y="114"/>
                    <a:pt x="64" y="114"/>
                    <a:pt x="65" y="114"/>
                  </a:cubicBezTo>
                  <a:cubicBezTo>
                    <a:pt x="65" y="114"/>
                    <a:pt x="67" y="114"/>
                    <a:pt x="67" y="113"/>
                  </a:cubicBezTo>
                  <a:cubicBezTo>
                    <a:pt x="70" y="112"/>
                    <a:pt x="74" y="103"/>
                    <a:pt x="75" y="101"/>
                  </a:cubicBezTo>
                  <a:cubicBezTo>
                    <a:pt x="79" y="102"/>
                    <a:pt x="80" y="107"/>
                    <a:pt x="87" y="106"/>
                  </a:cubicBezTo>
                  <a:cubicBezTo>
                    <a:pt x="90" y="105"/>
                    <a:pt x="91" y="106"/>
                    <a:pt x="94" y="105"/>
                  </a:cubicBezTo>
                  <a:cubicBezTo>
                    <a:pt x="95" y="105"/>
                    <a:pt x="97" y="103"/>
                    <a:pt x="98" y="102"/>
                  </a:cubicBezTo>
                  <a:cubicBezTo>
                    <a:pt x="101" y="101"/>
                    <a:pt x="107" y="101"/>
                    <a:pt x="109" y="102"/>
                  </a:cubicBezTo>
                  <a:cubicBezTo>
                    <a:pt x="111" y="102"/>
                    <a:pt x="113" y="100"/>
                    <a:pt x="116" y="102"/>
                  </a:cubicBezTo>
                  <a:cubicBezTo>
                    <a:pt x="116" y="102"/>
                    <a:pt x="116" y="102"/>
                    <a:pt x="116" y="102"/>
                  </a:cubicBezTo>
                  <a:cubicBezTo>
                    <a:pt x="114" y="104"/>
                    <a:pt x="109" y="110"/>
                    <a:pt x="108" y="111"/>
                  </a:cubicBezTo>
                  <a:cubicBezTo>
                    <a:pt x="105" y="112"/>
                    <a:pt x="101" y="112"/>
                    <a:pt x="99" y="112"/>
                  </a:cubicBezTo>
                  <a:cubicBezTo>
                    <a:pt x="98" y="112"/>
                    <a:pt x="96" y="112"/>
                    <a:pt x="96" y="112"/>
                  </a:cubicBezTo>
                  <a:cubicBezTo>
                    <a:pt x="95" y="113"/>
                    <a:pt x="92" y="113"/>
                    <a:pt x="90" y="114"/>
                  </a:cubicBezTo>
                  <a:cubicBezTo>
                    <a:pt x="86" y="115"/>
                    <a:pt x="83" y="112"/>
                    <a:pt x="80" y="113"/>
                  </a:cubicBezTo>
                  <a:cubicBezTo>
                    <a:pt x="76" y="115"/>
                    <a:pt x="73" y="115"/>
                    <a:pt x="71" y="116"/>
                  </a:cubicBezTo>
                  <a:cubicBezTo>
                    <a:pt x="70" y="116"/>
                    <a:pt x="69" y="116"/>
                    <a:pt x="68" y="116"/>
                  </a:cubicBezTo>
                  <a:cubicBezTo>
                    <a:pt x="67" y="117"/>
                    <a:pt x="64" y="118"/>
                    <a:pt x="62" y="118"/>
                  </a:cubicBezTo>
                  <a:cubicBezTo>
                    <a:pt x="58" y="119"/>
                    <a:pt x="55" y="118"/>
                    <a:pt x="53" y="119"/>
                  </a:cubicBezTo>
                  <a:cubicBezTo>
                    <a:pt x="49" y="120"/>
                    <a:pt x="46" y="119"/>
                    <a:pt x="43" y="120"/>
                  </a:cubicBezTo>
                  <a:cubicBezTo>
                    <a:pt x="43" y="120"/>
                    <a:pt x="42" y="120"/>
                    <a:pt x="41" y="120"/>
                  </a:cubicBezTo>
                  <a:cubicBezTo>
                    <a:pt x="39" y="120"/>
                    <a:pt x="35" y="120"/>
                    <a:pt x="34" y="121"/>
                  </a:cubicBezTo>
                  <a:cubicBezTo>
                    <a:pt x="33" y="121"/>
                    <a:pt x="32" y="122"/>
                    <a:pt x="31" y="123"/>
                  </a:cubicBezTo>
                  <a:cubicBezTo>
                    <a:pt x="29" y="123"/>
                    <a:pt x="24" y="122"/>
                    <a:pt x="23" y="122"/>
                  </a:cubicBezTo>
                  <a:cubicBezTo>
                    <a:pt x="22" y="123"/>
                    <a:pt x="19" y="122"/>
                    <a:pt x="17" y="123"/>
                  </a:cubicBezTo>
                  <a:cubicBezTo>
                    <a:pt x="12" y="124"/>
                    <a:pt x="10" y="124"/>
                    <a:pt x="6" y="124"/>
                  </a:cubicBezTo>
                  <a:cubicBezTo>
                    <a:pt x="5" y="125"/>
                    <a:pt x="5" y="125"/>
                    <a:pt x="4" y="126"/>
                  </a:cubicBezTo>
                  <a:cubicBezTo>
                    <a:pt x="4" y="127"/>
                    <a:pt x="4" y="128"/>
                    <a:pt x="4" y="129"/>
                  </a:cubicBezTo>
                  <a:cubicBezTo>
                    <a:pt x="3" y="130"/>
                    <a:pt x="2" y="132"/>
                    <a:pt x="2" y="133"/>
                  </a:cubicBezTo>
                  <a:cubicBezTo>
                    <a:pt x="0" y="139"/>
                    <a:pt x="4" y="143"/>
                    <a:pt x="7" y="147"/>
                  </a:cubicBezTo>
                  <a:cubicBezTo>
                    <a:pt x="12" y="147"/>
                    <a:pt x="19" y="146"/>
                    <a:pt x="23" y="143"/>
                  </a:cubicBezTo>
                  <a:cubicBezTo>
                    <a:pt x="23" y="143"/>
                    <a:pt x="28" y="143"/>
                    <a:pt x="28" y="143"/>
                  </a:cubicBezTo>
                  <a:cubicBezTo>
                    <a:pt x="29" y="143"/>
                    <a:pt x="31" y="141"/>
                    <a:pt x="32" y="140"/>
                  </a:cubicBezTo>
                  <a:cubicBezTo>
                    <a:pt x="32" y="140"/>
                    <a:pt x="32" y="140"/>
                    <a:pt x="32" y="140"/>
                  </a:cubicBezTo>
                  <a:cubicBezTo>
                    <a:pt x="35" y="140"/>
                    <a:pt x="37" y="139"/>
                    <a:pt x="39" y="138"/>
                  </a:cubicBezTo>
                  <a:cubicBezTo>
                    <a:pt x="40" y="138"/>
                    <a:pt x="41" y="138"/>
                    <a:pt x="42" y="138"/>
                  </a:cubicBezTo>
                  <a:cubicBezTo>
                    <a:pt x="43" y="138"/>
                    <a:pt x="44" y="137"/>
                    <a:pt x="45" y="137"/>
                  </a:cubicBezTo>
                  <a:cubicBezTo>
                    <a:pt x="46" y="136"/>
                    <a:pt x="49" y="137"/>
                    <a:pt x="49" y="137"/>
                  </a:cubicBezTo>
                  <a:cubicBezTo>
                    <a:pt x="51" y="136"/>
                    <a:pt x="53" y="135"/>
                    <a:pt x="55" y="134"/>
                  </a:cubicBezTo>
                  <a:cubicBezTo>
                    <a:pt x="55" y="134"/>
                    <a:pt x="62" y="134"/>
                    <a:pt x="62" y="133"/>
                  </a:cubicBezTo>
                  <a:cubicBezTo>
                    <a:pt x="62" y="133"/>
                    <a:pt x="63" y="133"/>
                    <a:pt x="63" y="133"/>
                  </a:cubicBezTo>
                  <a:cubicBezTo>
                    <a:pt x="65" y="132"/>
                    <a:pt x="68" y="132"/>
                    <a:pt x="70" y="131"/>
                  </a:cubicBezTo>
                  <a:cubicBezTo>
                    <a:pt x="74" y="130"/>
                    <a:pt x="82" y="127"/>
                    <a:pt x="88" y="128"/>
                  </a:cubicBezTo>
                  <a:cubicBezTo>
                    <a:pt x="90" y="128"/>
                    <a:pt x="92" y="126"/>
                    <a:pt x="93" y="127"/>
                  </a:cubicBezTo>
                  <a:cubicBezTo>
                    <a:pt x="94" y="127"/>
                    <a:pt x="96" y="128"/>
                    <a:pt x="97" y="128"/>
                  </a:cubicBezTo>
                  <a:cubicBezTo>
                    <a:pt x="98" y="129"/>
                    <a:pt x="97" y="128"/>
                    <a:pt x="98" y="129"/>
                  </a:cubicBezTo>
                  <a:cubicBezTo>
                    <a:pt x="98" y="130"/>
                    <a:pt x="96" y="131"/>
                    <a:pt x="96" y="133"/>
                  </a:cubicBezTo>
                  <a:cubicBezTo>
                    <a:pt x="94" y="136"/>
                    <a:pt x="94" y="138"/>
                    <a:pt x="92" y="141"/>
                  </a:cubicBezTo>
                  <a:cubicBezTo>
                    <a:pt x="91" y="142"/>
                    <a:pt x="90" y="142"/>
                    <a:pt x="90" y="143"/>
                  </a:cubicBezTo>
                  <a:cubicBezTo>
                    <a:pt x="90" y="144"/>
                    <a:pt x="90" y="145"/>
                    <a:pt x="90" y="145"/>
                  </a:cubicBezTo>
                  <a:cubicBezTo>
                    <a:pt x="89" y="146"/>
                    <a:pt x="88" y="148"/>
                    <a:pt x="87" y="149"/>
                  </a:cubicBezTo>
                  <a:cubicBezTo>
                    <a:pt x="87" y="151"/>
                    <a:pt x="87" y="155"/>
                    <a:pt x="86" y="156"/>
                  </a:cubicBezTo>
                  <a:cubicBezTo>
                    <a:pt x="87" y="158"/>
                    <a:pt x="87" y="159"/>
                    <a:pt x="88" y="160"/>
                  </a:cubicBezTo>
                  <a:cubicBezTo>
                    <a:pt x="90" y="161"/>
                    <a:pt x="92" y="163"/>
                    <a:pt x="94" y="163"/>
                  </a:cubicBezTo>
                  <a:cubicBezTo>
                    <a:pt x="95" y="160"/>
                    <a:pt x="97" y="157"/>
                    <a:pt x="98" y="155"/>
                  </a:cubicBezTo>
                  <a:cubicBezTo>
                    <a:pt x="99" y="154"/>
                    <a:pt x="100" y="153"/>
                    <a:pt x="100" y="153"/>
                  </a:cubicBezTo>
                  <a:cubicBezTo>
                    <a:pt x="100" y="153"/>
                    <a:pt x="100" y="152"/>
                    <a:pt x="100" y="151"/>
                  </a:cubicBezTo>
                  <a:cubicBezTo>
                    <a:pt x="102" y="149"/>
                    <a:pt x="107" y="146"/>
                    <a:pt x="108" y="144"/>
                  </a:cubicBezTo>
                  <a:cubicBezTo>
                    <a:pt x="111" y="141"/>
                    <a:pt x="110" y="137"/>
                    <a:pt x="112" y="134"/>
                  </a:cubicBezTo>
                  <a:cubicBezTo>
                    <a:pt x="114" y="131"/>
                    <a:pt x="118" y="129"/>
                    <a:pt x="119" y="126"/>
                  </a:cubicBezTo>
                  <a:cubicBezTo>
                    <a:pt x="120" y="126"/>
                    <a:pt x="121" y="126"/>
                    <a:pt x="122" y="126"/>
                  </a:cubicBezTo>
                  <a:cubicBezTo>
                    <a:pt x="122" y="126"/>
                    <a:pt x="130" y="125"/>
                    <a:pt x="131" y="125"/>
                  </a:cubicBezTo>
                  <a:cubicBezTo>
                    <a:pt x="133" y="126"/>
                    <a:pt x="135" y="127"/>
                    <a:pt x="136" y="127"/>
                  </a:cubicBezTo>
                  <a:cubicBezTo>
                    <a:pt x="137" y="127"/>
                    <a:pt x="138" y="130"/>
                    <a:pt x="138" y="130"/>
                  </a:cubicBezTo>
                  <a:cubicBezTo>
                    <a:pt x="140" y="132"/>
                    <a:pt x="141" y="131"/>
                    <a:pt x="142" y="133"/>
                  </a:cubicBezTo>
                  <a:cubicBezTo>
                    <a:pt x="144" y="133"/>
                    <a:pt x="145" y="139"/>
                    <a:pt x="146" y="141"/>
                  </a:cubicBezTo>
                  <a:cubicBezTo>
                    <a:pt x="147" y="143"/>
                    <a:pt x="149" y="145"/>
                    <a:pt x="150" y="147"/>
                  </a:cubicBezTo>
                  <a:cubicBezTo>
                    <a:pt x="150" y="148"/>
                    <a:pt x="150" y="149"/>
                    <a:pt x="150" y="150"/>
                  </a:cubicBezTo>
                  <a:cubicBezTo>
                    <a:pt x="152" y="154"/>
                    <a:pt x="155" y="159"/>
                    <a:pt x="158" y="162"/>
                  </a:cubicBezTo>
                  <a:cubicBezTo>
                    <a:pt x="161" y="165"/>
                    <a:pt x="159" y="169"/>
                    <a:pt x="166" y="172"/>
                  </a:cubicBezTo>
                  <a:cubicBezTo>
                    <a:pt x="167" y="170"/>
                    <a:pt x="169" y="169"/>
                    <a:pt x="170" y="167"/>
                  </a:cubicBezTo>
                  <a:cubicBezTo>
                    <a:pt x="172" y="165"/>
                    <a:pt x="170" y="161"/>
                    <a:pt x="170" y="159"/>
                  </a:cubicBezTo>
                  <a:cubicBezTo>
                    <a:pt x="171" y="153"/>
                    <a:pt x="167" y="148"/>
                    <a:pt x="165" y="142"/>
                  </a:cubicBezTo>
                  <a:cubicBezTo>
                    <a:pt x="165" y="141"/>
                    <a:pt x="165" y="139"/>
                    <a:pt x="164" y="137"/>
                  </a:cubicBezTo>
                  <a:cubicBezTo>
                    <a:pt x="161" y="133"/>
                    <a:pt x="161" y="133"/>
                    <a:pt x="163" y="127"/>
                  </a:cubicBezTo>
                  <a:cubicBezTo>
                    <a:pt x="167" y="127"/>
                    <a:pt x="170" y="127"/>
                    <a:pt x="172" y="128"/>
                  </a:cubicBezTo>
                  <a:cubicBezTo>
                    <a:pt x="173" y="127"/>
                    <a:pt x="182" y="129"/>
                    <a:pt x="183" y="129"/>
                  </a:cubicBezTo>
                  <a:cubicBezTo>
                    <a:pt x="185" y="128"/>
                    <a:pt x="198" y="130"/>
                    <a:pt x="200" y="131"/>
                  </a:cubicBezTo>
                  <a:cubicBezTo>
                    <a:pt x="201" y="131"/>
                    <a:pt x="202" y="132"/>
                    <a:pt x="203" y="133"/>
                  </a:cubicBezTo>
                  <a:cubicBezTo>
                    <a:pt x="205" y="133"/>
                    <a:pt x="207" y="133"/>
                    <a:pt x="209" y="134"/>
                  </a:cubicBezTo>
                  <a:cubicBezTo>
                    <a:pt x="209" y="134"/>
                    <a:pt x="209" y="135"/>
                    <a:pt x="210" y="136"/>
                  </a:cubicBezTo>
                  <a:cubicBezTo>
                    <a:pt x="211" y="136"/>
                    <a:pt x="212" y="137"/>
                    <a:pt x="213" y="137"/>
                  </a:cubicBezTo>
                  <a:cubicBezTo>
                    <a:pt x="214" y="137"/>
                    <a:pt x="215" y="137"/>
                    <a:pt x="216" y="137"/>
                  </a:cubicBezTo>
                  <a:cubicBezTo>
                    <a:pt x="220" y="139"/>
                    <a:pt x="225" y="141"/>
                    <a:pt x="229" y="144"/>
                  </a:cubicBezTo>
                  <a:cubicBezTo>
                    <a:pt x="229" y="144"/>
                    <a:pt x="229" y="144"/>
                    <a:pt x="229" y="143"/>
                  </a:cubicBezTo>
                  <a:cubicBezTo>
                    <a:pt x="230" y="144"/>
                    <a:pt x="232" y="144"/>
                    <a:pt x="233" y="144"/>
                  </a:cubicBezTo>
                  <a:cubicBezTo>
                    <a:pt x="233" y="144"/>
                    <a:pt x="234" y="143"/>
                    <a:pt x="235" y="143"/>
                  </a:cubicBezTo>
                  <a:cubicBezTo>
                    <a:pt x="236" y="144"/>
                    <a:pt x="237" y="145"/>
                    <a:pt x="238" y="146"/>
                  </a:cubicBezTo>
                  <a:cubicBezTo>
                    <a:pt x="239" y="144"/>
                    <a:pt x="244" y="147"/>
                    <a:pt x="245" y="147"/>
                  </a:cubicBezTo>
                  <a:cubicBezTo>
                    <a:pt x="247" y="148"/>
                    <a:pt x="249" y="146"/>
                    <a:pt x="250" y="146"/>
                  </a:cubicBezTo>
                  <a:cubicBezTo>
                    <a:pt x="251" y="146"/>
                    <a:pt x="251" y="147"/>
                    <a:pt x="253" y="147"/>
                  </a:cubicBezTo>
                  <a:cubicBezTo>
                    <a:pt x="259" y="145"/>
                    <a:pt x="262" y="142"/>
                    <a:pt x="266" y="140"/>
                  </a:cubicBezTo>
                  <a:cubicBezTo>
                    <a:pt x="267" y="136"/>
                    <a:pt x="271" y="133"/>
                    <a:pt x="271" y="131"/>
                  </a:cubicBezTo>
                  <a:cubicBezTo>
                    <a:pt x="271" y="131"/>
                    <a:pt x="271" y="130"/>
                    <a:pt x="271" y="130"/>
                  </a:cubicBezTo>
                  <a:cubicBezTo>
                    <a:pt x="271" y="130"/>
                    <a:pt x="271" y="130"/>
                    <a:pt x="270" y="130"/>
                  </a:cubicBezTo>
                  <a:close/>
                  <a:moveTo>
                    <a:pt x="170" y="55"/>
                  </a:moveTo>
                  <a:cubicBezTo>
                    <a:pt x="168" y="56"/>
                    <a:pt x="168" y="55"/>
                    <a:pt x="166" y="55"/>
                  </a:cubicBezTo>
                  <a:cubicBezTo>
                    <a:pt x="164" y="55"/>
                    <a:pt x="159" y="55"/>
                    <a:pt x="156" y="55"/>
                  </a:cubicBezTo>
                  <a:cubicBezTo>
                    <a:pt x="154" y="55"/>
                    <a:pt x="151" y="55"/>
                    <a:pt x="149" y="54"/>
                  </a:cubicBezTo>
                  <a:cubicBezTo>
                    <a:pt x="146" y="57"/>
                    <a:pt x="143" y="54"/>
                    <a:pt x="139" y="55"/>
                  </a:cubicBezTo>
                  <a:cubicBezTo>
                    <a:pt x="136" y="56"/>
                    <a:pt x="133" y="57"/>
                    <a:pt x="130" y="57"/>
                  </a:cubicBezTo>
                  <a:cubicBezTo>
                    <a:pt x="130" y="57"/>
                    <a:pt x="129" y="56"/>
                    <a:pt x="129" y="56"/>
                  </a:cubicBezTo>
                  <a:cubicBezTo>
                    <a:pt x="125" y="59"/>
                    <a:pt x="115" y="57"/>
                    <a:pt x="110" y="56"/>
                  </a:cubicBezTo>
                  <a:cubicBezTo>
                    <a:pt x="108" y="56"/>
                    <a:pt x="108" y="57"/>
                    <a:pt x="107" y="58"/>
                  </a:cubicBezTo>
                  <a:cubicBezTo>
                    <a:pt x="106" y="58"/>
                    <a:pt x="104" y="57"/>
                    <a:pt x="103" y="58"/>
                  </a:cubicBezTo>
                  <a:cubicBezTo>
                    <a:pt x="100" y="60"/>
                    <a:pt x="95" y="61"/>
                    <a:pt x="92" y="62"/>
                  </a:cubicBezTo>
                  <a:cubicBezTo>
                    <a:pt x="91" y="62"/>
                    <a:pt x="89" y="61"/>
                    <a:pt x="88" y="61"/>
                  </a:cubicBezTo>
                  <a:cubicBezTo>
                    <a:pt x="88" y="61"/>
                    <a:pt x="87" y="60"/>
                    <a:pt x="87" y="60"/>
                  </a:cubicBezTo>
                  <a:cubicBezTo>
                    <a:pt x="87" y="58"/>
                    <a:pt x="90" y="55"/>
                    <a:pt x="92" y="54"/>
                  </a:cubicBezTo>
                  <a:cubicBezTo>
                    <a:pt x="92" y="54"/>
                    <a:pt x="93" y="53"/>
                    <a:pt x="94" y="53"/>
                  </a:cubicBezTo>
                  <a:cubicBezTo>
                    <a:pt x="95" y="52"/>
                    <a:pt x="96" y="52"/>
                    <a:pt x="96" y="51"/>
                  </a:cubicBezTo>
                  <a:cubicBezTo>
                    <a:pt x="99" y="49"/>
                    <a:pt x="102" y="49"/>
                    <a:pt x="104" y="48"/>
                  </a:cubicBezTo>
                  <a:cubicBezTo>
                    <a:pt x="106" y="48"/>
                    <a:pt x="108" y="47"/>
                    <a:pt x="110" y="47"/>
                  </a:cubicBezTo>
                  <a:cubicBezTo>
                    <a:pt x="111" y="46"/>
                    <a:pt x="117" y="47"/>
                    <a:pt x="117" y="47"/>
                  </a:cubicBezTo>
                  <a:cubicBezTo>
                    <a:pt x="120" y="46"/>
                    <a:pt x="125" y="47"/>
                    <a:pt x="126" y="46"/>
                  </a:cubicBezTo>
                  <a:cubicBezTo>
                    <a:pt x="129" y="45"/>
                    <a:pt x="132" y="44"/>
                    <a:pt x="135" y="45"/>
                  </a:cubicBezTo>
                  <a:cubicBezTo>
                    <a:pt x="139" y="46"/>
                    <a:pt x="142" y="45"/>
                    <a:pt x="148" y="45"/>
                  </a:cubicBezTo>
                  <a:cubicBezTo>
                    <a:pt x="151" y="45"/>
                    <a:pt x="154" y="45"/>
                    <a:pt x="156" y="45"/>
                  </a:cubicBezTo>
                  <a:cubicBezTo>
                    <a:pt x="157" y="45"/>
                    <a:pt x="158" y="44"/>
                    <a:pt x="160" y="44"/>
                  </a:cubicBezTo>
                  <a:cubicBezTo>
                    <a:pt x="162" y="44"/>
                    <a:pt x="163" y="46"/>
                    <a:pt x="166" y="44"/>
                  </a:cubicBezTo>
                  <a:cubicBezTo>
                    <a:pt x="167" y="45"/>
                    <a:pt x="169" y="45"/>
                    <a:pt x="170" y="46"/>
                  </a:cubicBezTo>
                  <a:cubicBezTo>
                    <a:pt x="172" y="47"/>
                    <a:pt x="172" y="51"/>
                    <a:pt x="172" y="53"/>
                  </a:cubicBezTo>
                  <a:cubicBezTo>
                    <a:pt x="172" y="54"/>
                    <a:pt x="171" y="54"/>
                    <a:pt x="170" y="55"/>
                  </a:cubicBezTo>
                  <a:close/>
                  <a:moveTo>
                    <a:pt x="94" y="23"/>
                  </a:moveTo>
                  <a:cubicBezTo>
                    <a:pt x="95" y="22"/>
                    <a:pt x="96" y="21"/>
                    <a:pt x="96" y="21"/>
                  </a:cubicBezTo>
                  <a:cubicBezTo>
                    <a:pt x="97" y="20"/>
                    <a:pt x="99" y="21"/>
                    <a:pt x="100" y="21"/>
                  </a:cubicBezTo>
                  <a:cubicBezTo>
                    <a:pt x="104" y="19"/>
                    <a:pt x="109" y="19"/>
                    <a:pt x="113" y="19"/>
                  </a:cubicBezTo>
                  <a:cubicBezTo>
                    <a:pt x="122" y="18"/>
                    <a:pt x="130" y="21"/>
                    <a:pt x="135" y="20"/>
                  </a:cubicBezTo>
                  <a:cubicBezTo>
                    <a:pt x="140" y="19"/>
                    <a:pt x="156" y="16"/>
                    <a:pt x="159" y="17"/>
                  </a:cubicBezTo>
                  <a:cubicBezTo>
                    <a:pt x="159" y="16"/>
                    <a:pt x="159" y="16"/>
                    <a:pt x="159" y="16"/>
                  </a:cubicBezTo>
                  <a:cubicBezTo>
                    <a:pt x="161" y="17"/>
                    <a:pt x="164" y="17"/>
                    <a:pt x="166" y="18"/>
                  </a:cubicBezTo>
                  <a:cubicBezTo>
                    <a:pt x="168" y="17"/>
                    <a:pt x="173" y="19"/>
                    <a:pt x="174" y="19"/>
                  </a:cubicBezTo>
                  <a:cubicBezTo>
                    <a:pt x="175" y="20"/>
                    <a:pt x="175" y="21"/>
                    <a:pt x="176" y="21"/>
                  </a:cubicBezTo>
                  <a:cubicBezTo>
                    <a:pt x="176" y="22"/>
                    <a:pt x="175" y="27"/>
                    <a:pt x="174" y="28"/>
                  </a:cubicBezTo>
                  <a:cubicBezTo>
                    <a:pt x="174" y="29"/>
                    <a:pt x="174" y="29"/>
                    <a:pt x="174" y="29"/>
                  </a:cubicBezTo>
                  <a:cubicBezTo>
                    <a:pt x="148" y="29"/>
                    <a:pt x="120" y="27"/>
                    <a:pt x="102" y="32"/>
                  </a:cubicBezTo>
                  <a:cubicBezTo>
                    <a:pt x="102" y="32"/>
                    <a:pt x="97" y="32"/>
                    <a:pt x="96" y="32"/>
                  </a:cubicBezTo>
                  <a:cubicBezTo>
                    <a:pt x="96" y="32"/>
                    <a:pt x="88" y="33"/>
                    <a:pt x="87" y="33"/>
                  </a:cubicBezTo>
                  <a:cubicBezTo>
                    <a:pt x="86" y="32"/>
                    <a:pt x="85" y="31"/>
                    <a:pt x="84" y="30"/>
                  </a:cubicBezTo>
                  <a:cubicBezTo>
                    <a:pt x="85" y="27"/>
                    <a:pt x="91" y="24"/>
                    <a:pt x="94" y="23"/>
                  </a:cubicBezTo>
                  <a:close/>
                  <a:moveTo>
                    <a:pt x="121" y="83"/>
                  </a:moveTo>
                  <a:cubicBezTo>
                    <a:pt x="119" y="84"/>
                    <a:pt x="113" y="84"/>
                    <a:pt x="111" y="84"/>
                  </a:cubicBezTo>
                  <a:cubicBezTo>
                    <a:pt x="107" y="84"/>
                    <a:pt x="103" y="85"/>
                    <a:pt x="100" y="85"/>
                  </a:cubicBezTo>
                  <a:cubicBezTo>
                    <a:pt x="98" y="85"/>
                    <a:pt x="96" y="85"/>
                    <a:pt x="95" y="85"/>
                  </a:cubicBezTo>
                  <a:cubicBezTo>
                    <a:pt x="94" y="86"/>
                    <a:pt x="94" y="86"/>
                    <a:pt x="94" y="86"/>
                  </a:cubicBezTo>
                  <a:cubicBezTo>
                    <a:pt x="93" y="86"/>
                    <a:pt x="92" y="86"/>
                    <a:pt x="90" y="86"/>
                  </a:cubicBezTo>
                  <a:cubicBezTo>
                    <a:pt x="86" y="88"/>
                    <a:pt x="85" y="89"/>
                    <a:pt x="80" y="88"/>
                  </a:cubicBezTo>
                  <a:cubicBezTo>
                    <a:pt x="80" y="86"/>
                    <a:pt x="82" y="83"/>
                    <a:pt x="82" y="82"/>
                  </a:cubicBezTo>
                  <a:cubicBezTo>
                    <a:pt x="83" y="78"/>
                    <a:pt x="90" y="77"/>
                    <a:pt x="94" y="75"/>
                  </a:cubicBezTo>
                  <a:cubicBezTo>
                    <a:pt x="95" y="75"/>
                    <a:pt x="96" y="75"/>
                    <a:pt x="98" y="75"/>
                  </a:cubicBezTo>
                  <a:cubicBezTo>
                    <a:pt x="98" y="75"/>
                    <a:pt x="103" y="74"/>
                    <a:pt x="103" y="74"/>
                  </a:cubicBezTo>
                  <a:cubicBezTo>
                    <a:pt x="103" y="74"/>
                    <a:pt x="105" y="75"/>
                    <a:pt x="106" y="75"/>
                  </a:cubicBezTo>
                  <a:cubicBezTo>
                    <a:pt x="110" y="74"/>
                    <a:pt x="118" y="74"/>
                    <a:pt x="122" y="72"/>
                  </a:cubicBezTo>
                  <a:cubicBezTo>
                    <a:pt x="123" y="72"/>
                    <a:pt x="131" y="73"/>
                    <a:pt x="132" y="73"/>
                  </a:cubicBezTo>
                  <a:cubicBezTo>
                    <a:pt x="133" y="74"/>
                    <a:pt x="148" y="72"/>
                    <a:pt x="148" y="72"/>
                  </a:cubicBezTo>
                  <a:cubicBezTo>
                    <a:pt x="149" y="72"/>
                    <a:pt x="149" y="72"/>
                    <a:pt x="149" y="71"/>
                  </a:cubicBezTo>
                  <a:cubicBezTo>
                    <a:pt x="149" y="71"/>
                    <a:pt x="149" y="71"/>
                    <a:pt x="149" y="71"/>
                  </a:cubicBezTo>
                  <a:cubicBezTo>
                    <a:pt x="149" y="71"/>
                    <a:pt x="153" y="73"/>
                    <a:pt x="153" y="73"/>
                  </a:cubicBezTo>
                  <a:cubicBezTo>
                    <a:pt x="159" y="70"/>
                    <a:pt x="164" y="72"/>
                    <a:pt x="169" y="73"/>
                  </a:cubicBezTo>
                  <a:cubicBezTo>
                    <a:pt x="171" y="75"/>
                    <a:pt x="170" y="79"/>
                    <a:pt x="170" y="81"/>
                  </a:cubicBezTo>
                  <a:cubicBezTo>
                    <a:pt x="169" y="82"/>
                    <a:pt x="168" y="82"/>
                    <a:pt x="168" y="83"/>
                  </a:cubicBezTo>
                  <a:cubicBezTo>
                    <a:pt x="162" y="83"/>
                    <a:pt x="154" y="82"/>
                    <a:pt x="148" y="83"/>
                  </a:cubicBezTo>
                  <a:cubicBezTo>
                    <a:pt x="147" y="83"/>
                    <a:pt x="142" y="82"/>
                    <a:pt x="142" y="82"/>
                  </a:cubicBezTo>
                  <a:cubicBezTo>
                    <a:pt x="140" y="83"/>
                    <a:pt x="135" y="83"/>
                    <a:pt x="133" y="82"/>
                  </a:cubicBezTo>
                  <a:cubicBezTo>
                    <a:pt x="130" y="84"/>
                    <a:pt x="122" y="83"/>
                    <a:pt x="121" y="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5" name="Freeform 56">
              <a:extLst>
                <a:ext uri="{FF2B5EF4-FFF2-40B4-BE49-F238E27FC236}">
                  <a16:creationId xmlns="" xmlns:a16="http://schemas.microsoft.com/office/drawing/2014/main" id="{45890708-72B4-E349-81A3-44CBFC2E7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7276" y="3024188"/>
              <a:ext cx="220663" cy="657225"/>
            </a:xfrm>
            <a:custGeom>
              <a:avLst/>
              <a:gdLst>
                <a:gd name="T0" fmla="*/ 67 w 73"/>
                <a:gd name="T1" fmla="*/ 1 h 215"/>
                <a:gd name="T2" fmla="*/ 69 w 73"/>
                <a:gd name="T3" fmla="*/ 18 h 215"/>
                <a:gd name="T4" fmla="*/ 65 w 73"/>
                <a:gd name="T5" fmla="*/ 37 h 215"/>
                <a:gd name="T6" fmla="*/ 67 w 73"/>
                <a:gd name="T7" fmla="*/ 53 h 215"/>
                <a:gd name="T8" fmla="*/ 68 w 73"/>
                <a:gd name="T9" fmla="*/ 65 h 215"/>
                <a:gd name="T10" fmla="*/ 68 w 73"/>
                <a:gd name="T11" fmla="*/ 74 h 215"/>
                <a:gd name="T12" fmla="*/ 67 w 73"/>
                <a:gd name="T13" fmla="*/ 91 h 215"/>
                <a:gd name="T14" fmla="*/ 69 w 73"/>
                <a:gd name="T15" fmla="*/ 99 h 215"/>
                <a:gd name="T16" fmla="*/ 71 w 73"/>
                <a:gd name="T17" fmla="*/ 107 h 215"/>
                <a:gd name="T18" fmla="*/ 73 w 73"/>
                <a:gd name="T19" fmla="*/ 114 h 215"/>
                <a:gd name="T20" fmla="*/ 69 w 73"/>
                <a:gd name="T21" fmla="*/ 118 h 215"/>
                <a:gd name="T22" fmla="*/ 68 w 73"/>
                <a:gd name="T23" fmla="*/ 130 h 215"/>
                <a:gd name="T24" fmla="*/ 67 w 73"/>
                <a:gd name="T25" fmla="*/ 137 h 215"/>
                <a:gd name="T26" fmla="*/ 67 w 73"/>
                <a:gd name="T27" fmla="*/ 148 h 215"/>
                <a:gd name="T28" fmla="*/ 65 w 73"/>
                <a:gd name="T29" fmla="*/ 157 h 215"/>
                <a:gd name="T30" fmla="*/ 64 w 73"/>
                <a:gd name="T31" fmla="*/ 159 h 215"/>
                <a:gd name="T32" fmla="*/ 63 w 73"/>
                <a:gd name="T33" fmla="*/ 160 h 215"/>
                <a:gd name="T34" fmla="*/ 63 w 73"/>
                <a:gd name="T35" fmla="*/ 168 h 215"/>
                <a:gd name="T36" fmla="*/ 64 w 73"/>
                <a:gd name="T37" fmla="*/ 186 h 215"/>
                <a:gd name="T38" fmla="*/ 65 w 73"/>
                <a:gd name="T39" fmla="*/ 197 h 215"/>
                <a:gd name="T40" fmla="*/ 65 w 73"/>
                <a:gd name="T41" fmla="*/ 208 h 215"/>
                <a:gd name="T42" fmla="*/ 61 w 73"/>
                <a:gd name="T43" fmla="*/ 215 h 215"/>
                <a:gd name="T44" fmla="*/ 55 w 73"/>
                <a:gd name="T45" fmla="*/ 208 h 215"/>
                <a:gd name="T46" fmla="*/ 53 w 73"/>
                <a:gd name="T47" fmla="*/ 204 h 215"/>
                <a:gd name="T48" fmla="*/ 48 w 73"/>
                <a:gd name="T49" fmla="*/ 186 h 215"/>
                <a:gd name="T50" fmla="*/ 48 w 73"/>
                <a:gd name="T51" fmla="*/ 178 h 215"/>
                <a:gd name="T52" fmla="*/ 45 w 73"/>
                <a:gd name="T53" fmla="*/ 147 h 215"/>
                <a:gd name="T54" fmla="*/ 33 w 73"/>
                <a:gd name="T55" fmla="*/ 153 h 215"/>
                <a:gd name="T56" fmla="*/ 18 w 73"/>
                <a:gd name="T57" fmla="*/ 161 h 215"/>
                <a:gd name="T58" fmla="*/ 11 w 73"/>
                <a:gd name="T59" fmla="*/ 163 h 215"/>
                <a:gd name="T60" fmla="*/ 4 w 73"/>
                <a:gd name="T61" fmla="*/ 155 h 215"/>
                <a:gd name="T62" fmla="*/ 0 w 73"/>
                <a:gd name="T63" fmla="*/ 147 h 215"/>
                <a:gd name="T64" fmla="*/ 0 w 73"/>
                <a:gd name="T65" fmla="*/ 138 h 215"/>
                <a:gd name="T66" fmla="*/ 0 w 73"/>
                <a:gd name="T67" fmla="*/ 127 h 215"/>
                <a:gd name="T68" fmla="*/ 8 w 73"/>
                <a:gd name="T69" fmla="*/ 112 h 215"/>
                <a:gd name="T70" fmla="*/ 12 w 73"/>
                <a:gd name="T71" fmla="*/ 90 h 215"/>
                <a:gd name="T72" fmla="*/ 12 w 73"/>
                <a:gd name="T73" fmla="*/ 73 h 215"/>
                <a:gd name="T74" fmla="*/ 13 w 73"/>
                <a:gd name="T75" fmla="*/ 64 h 215"/>
                <a:gd name="T76" fmla="*/ 18 w 73"/>
                <a:gd name="T77" fmla="*/ 47 h 215"/>
                <a:gd name="T78" fmla="*/ 24 w 73"/>
                <a:gd name="T79" fmla="*/ 41 h 215"/>
                <a:gd name="T80" fmla="*/ 32 w 73"/>
                <a:gd name="T81" fmla="*/ 39 h 215"/>
                <a:gd name="T82" fmla="*/ 38 w 73"/>
                <a:gd name="T83" fmla="*/ 47 h 215"/>
                <a:gd name="T84" fmla="*/ 28 w 73"/>
                <a:gd name="T85" fmla="*/ 62 h 215"/>
                <a:gd name="T86" fmla="*/ 31 w 73"/>
                <a:gd name="T87" fmla="*/ 81 h 215"/>
                <a:gd name="T88" fmla="*/ 31 w 73"/>
                <a:gd name="T89" fmla="*/ 89 h 215"/>
                <a:gd name="T90" fmla="*/ 30 w 73"/>
                <a:gd name="T91" fmla="*/ 99 h 215"/>
                <a:gd name="T92" fmla="*/ 48 w 73"/>
                <a:gd name="T93" fmla="*/ 115 h 215"/>
                <a:gd name="T94" fmla="*/ 50 w 73"/>
                <a:gd name="T95" fmla="*/ 115 h 215"/>
                <a:gd name="T96" fmla="*/ 51 w 73"/>
                <a:gd name="T97" fmla="*/ 109 h 215"/>
                <a:gd name="T98" fmla="*/ 55 w 73"/>
                <a:gd name="T99" fmla="*/ 79 h 215"/>
                <a:gd name="T100" fmla="*/ 53 w 73"/>
                <a:gd name="T101" fmla="*/ 35 h 215"/>
                <a:gd name="T102" fmla="*/ 60 w 73"/>
                <a:gd name="T103" fmla="*/ 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3" h="215">
                  <a:moveTo>
                    <a:pt x="65" y="0"/>
                  </a:moveTo>
                  <a:cubicBezTo>
                    <a:pt x="66" y="0"/>
                    <a:pt x="67" y="0"/>
                    <a:pt x="67" y="1"/>
                  </a:cubicBezTo>
                  <a:cubicBezTo>
                    <a:pt x="70" y="3"/>
                    <a:pt x="68" y="10"/>
                    <a:pt x="69" y="15"/>
                  </a:cubicBezTo>
                  <a:cubicBezTo>
                    <a:pt x="69" y="16"/>
                    <a:pt x="69" y="17"/>
                    <a:pt x="69" y="18"/>
                  </a:cubicBezTo>
                  <a:cubicBezTo>
                    <a:pt x="71" y="22"/>
                    <a:pt x="69" y="30"/>
                    <a:pt x="67" y="34"/>
                  </a:cubicBezTo>
                  <a:cubicBezTo>
                    <a:pt x="66" y="35"/>
                    <a:pt x="66" y="37"/>
                    <a:pt x="65" y="37"/>
                  </a:cubicBezTo>
                  <a:cubicBezTo>
                    <a:pt x="64" y="39"/>
                    <a:pt x="65" y="45"/>
                    <a:pt x="66" y="46"/>
                  </a:cubicBezTo>
                  <a:cubicBezTo>
                    <a:pt x="66" y="47"/>
                    <a:pt x="66" y="51"/>
                    <a:pt x="67" y="53"/>
                  </a:cubicBezTo>
                  <a:cubicBezTo>
                    <a:pt x="67" y="55"/>
                    <a:pt x="67" y="57"/>
                    <a:pt x="67" y="59"/>
                  </a:cubicBezTo>
                  <a:cubicBezTo>
                    <a:pt x="67" y="61"/>
                    <a:pt x="67" y="63"/>
                    <a:pt x="68" y="65"/>
                  </a:cubicBezTo>
                  <a:cubicBezTo>
                    <a:pt x="68" y="67"/>
                    <a:pt x="67" y="70"/>
                    <a:pt x="67" y="71"/>
                  </a:cubicBezTo>
                  <a:cubicBezTo>
                    <a:pt x="67" y="71"/>
                    <a:pt x="68" y="73"/>
                    <a:pt x="68" y="74"/>
                  </a:cubicBezTo>
                  <a:cubicBezTo>
                    <a:pt x="69" y="76"/>
                    <a:pt x="67" y="82"/>
                    <a:pt x="68" y="85"/>
                  </a:cubicBezTo>
                  <a:cubicBezTo>
                    <a:pt x="68" y="86"/>
                    <a:pt x="65" y="89"/>
                    <a:pt x="67" y="91"/>
                  </a:cubicBezTo>
                  <a:cubicBezTo>
                    <a:pt x="67" y="92"/>
                    <a:pt x="66" y="94"/>
                    <a:pt x="67" y="95"/>
                  </a:cubicBezTo>
                  <a:cubicBezTo>
                    <a:pt x="68" y="97"/>
                    <a:pt x="68" y="98"/>
                    <a:pt x="69" y="99"/>
                  </a:cubicBezTo>
                  <a:cubicBezTo>
                    <a:pt x="69" y="101"/>
                    <a:pt x="69" y="104"/>
                    <a:pt x="69" y="106"/>
                  </a:cubicBezTo>
                  <a:cubicBezTo>
                    <a:pt x="70" y="106"/>
                    <a:pt x="71" y="107"/>
                    <a:pt x="71" y="107"/>
                  </a:cubicBezTo>
                  <a:cubicBezTo>
                    <a:pt x="72" y="109"/>
                    <a:pt x="71" y="110"/>
                    <a:pt x="72" y="112"/>
                  </a:cubicBezTo>
                  <a:cubicBezTo>
                    <a:pt x="72" y="113"/>
                    <a:pt x="73" y="112"/>
                    <a:pt x="73" y="114"/>
                  </a:cubicBezTo>
                  <a:cubicBezTo>
                    <a:pt x="72" y="114"/>
                    <a:pt x="71" y="116"/>
                    <a:pt x="72" y="117"/>
                  </a:cubicBezTo>
                  <a:cubicBezTo>
                    <a:pt x="71" y="117"/>
                    <a:pt x="70" y="118"/>
                    <a:pt x="69" y="118"/>
                  </a:cubicBezTo>
                  <a:cubicBezTo>
                    <a:pt x="69" y="119"/>
                    <a:pt x="67" y="127"/>
                    <a:pt x="67" y="127"/>
                  </a:cubicBezTo>
                  <a:cubicBezTo>
                    <a:pt x="67" y="128"/>
                    <a:pt x="68" y="129"/>
                    <a:pt x="68" y="130"/>
                  </a:cubicBezTo>
                  <a:cubicBezTo>
                    <a:pt x="68" y="132"/>
                    <a:pt x="68" y="133"/>
                    <a:pt x="68" y="134"/>
                  </a:cubicBezTo>
                  <a:cubicBezTo>
                    <a:pt x="68" y="135"/>
                    <a:pt x="67" y="138"/>
                    <a:pt x="67" y="137"/>
                  </a:cubicBezTo>
                  <a:cubicBezTo>
                    <a:pt x="67" y="138"/>
                    <a:pt x="67" y="138"/>
                    <a:pt x="67" y="139"/>
                  </a:cubicBezTo>
                  <a:cubicBezTo>
                    <a:pt x="67" y="139"/>
                    <a:pt x="66" y="148"/>
                    <a:pt x="67" y="148"/>
                  </a:cubicBezTo>
                  <a:cubicBezTo>
                    <a:pt x="67" y="148"/>
                    <a:pt x="67" y="149"/>
                    <a:pt x="67" y="149"/>
                  </a:cubicBezTo>
                  <a:cubicBezTo>
                    <a:pt x="66" y="152"/>
                    <a:pt x="64" y="155"/>
                    <a:pt x="65" y="157"/>
                  </a:cubicBezTo>
                  <a:cubicBezTo>
                    <a:pt x="65" y="157"/>
                    <a:pt x="65" y="158"/>
                    <a:pt x="65" y="158"/>
                  </a:cubicBezTo>
                  <a:cubicBezTo>
                    <a:pt x="65" y="158"/>
                    <a:pt x="65" y="158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4" y="160"/>
                    <a:pt x="64" y="160"/>
                    <a:pt x="63" y="160"/>
                  </a:cubicBezTo>
                  <a:cubicBezTo>
                    <a:pt x="63" y="162"/>
                    <a:pt x="63" y="164"/>
                    <a:pt x="63" y="166"/>
                  </a:cubicBezTo>
                  <a:cubicBezTo>
                    <a:pt x="63" y="167"/>
                    <a:pt x="63" y="167"/>
                    <a:pt x="63" y="168"/>
                  </a:cubicBezTo>
                  <a:cubicBezTo>
                    <a:pt x="61" y="173"/>
                    <a:pt x="64" y="179"/>
                    <a:pt x="65" y="181"/>
                  </a:cubicBezTo>
                  <a:cubicBezTo>
                    <a:pt x="65" y="183"/>
                    <a:pt x="65" y="184"/>
                    <a:pt x="64" y="186"/>
                  </a:cubicBezTo>
                  <a:cubicBezTo>
                    <a:pt x="64" y="186"/>
                    <a:pt x="64" y="186"/>
                    <a:pt x="64" y="186"/>
                  </a:cubicBezTo>
                  <a:cubicBezTo>
                    <a:pt x="64" y="186"/>
                    <a:pt x="65" y="197"/>
                    <a:pt x="65" y="197"/>
                  </a:cubicBezTo>
                  <a:cubicBezTo>
                    <a:pt x="65" y="197"/>
                    <a:pt x="64" y="201"/>
                    <a:pt x="64" y="201"/>
                  </a:cubicBezTo>
                  <a:cubicBezTo>
                    <a:pt x="65" y="202"/>
                    <a:pt x="65" y="207"/>
                    <a:pt x="65" y="208"/>
                  </a:cubicBezTo>
                  <a:cubicBezTo>
                    <a:pt x="65" y="209"/>
                    <a:pt x="64" y="209"/>
                    <a:pt x="63" y="209"/>
                  </a:cubicBezTo>
                  <a:cubicBezTo>
                    <a:pt x="63" y="211"/>
                    <a:pt x="63" y="214"/>
                    <a:pt x="61" y="215"/>
                  </a:cubicBezTo>
                  <a:cubicBezTo>
                    <a:pt x="60" y="215"/>
                    <a:pt x="61" y="215"/>
                    <a:pt x="60" y="215"/>
                  </a:cubicBezTo>
                  <a:cubicBezTo>
                    <a:pt x="57" y="213"/>
                    <a:pt x="58" y="210"/>
                    <a:pt x="55" y="208"/>
                  </a:cubicBezTo>
                  <a:cubicBezTo>
                    <a:pt x="55" y="208"/>
                    <a:pt x="56" y="208"/>
                    <a:pt x="56" y="207"/>
                  </a:cubicBezTo>
                  <a:cubicBezTo>
                    <a:pt x="56" y="206"/>
                    <a:pt x="54" y="205"/>
                    <a:pt x="53" y="204"/>
                  </a:cubicBezTo>
                  <a:cubicBezTo>
                    <a:pt x="52" y="202"/>
                    <a:pt x="53" y="199"/>
                    <a:pt x="52" y="197"/>
                  </a:cubicBezTo>
                  <a:cubicBezTo>
                    <a:pt x="51" y="194"/>
                    <a:pt x="50" y="188"/>
                    <a:pt x="48" y="186"/>
                  </a:cubicBezTo>
                  <a:cubicBezTo>
                    <a:pt x="48" y="185"/>
                    <a:pt x="49" y="183"/>
                    <a:pt x="49" y="182"/>
                  </a:cubicBezTo>
                  <a:cubicBezTo>
                    <a:pt x="48" y="181"/>
                    <a:pt x="48" y="179"/>
                    <a:pt x="48" y="178"/>
                  </a:cubicBezTo>
                  <a:cubicBezTo>
                    <a:pt x="48" y="174"/>
                    <a:pt x="49" y="168"/>
                    <a:pt x="48" y="166"/>
                  </a:cubicBezTo>
                  <a:cubicBezTo>
                    <a:pt x="46" y="163"/>
                    <a:pt x="51" y="148"/>
                    <a:pt x="45" y="147"/>
                  </a:cubicBezTo>
                  <a:cubicBezTo>
                    <a:pt x="43" y="148"/>
                    <a:pt x="40" y="148"/>
                    <a:pt x="38" y="149"/>
                  </a:cubicBezTo>
                  <a:cubicBezTo>
                    <a:pt x="37" y="150"/>
                    <a:pt x="35" y="152"/>
                    <a:pt x="33" y="153"/>
                  </a:cubicBezTo>
                  <a:cubicBezTo>
                    <a:pt x="33" y="153"/>
                    <a:pt x="23" y="157"/>
                    <a:pt x="23" y="157"/>
                  </a:cubicBezTo>
                  <a:cubicBezTo>
                    <a:pt x="21" y="158"/>
                    <a:pt x="20" y="160"/>
                    <a:pt x="18" y="161"/>
                  </a:cubicBezTo>
                  <a:cubicBezTo>
                    <a:pt x="16" y="161"/>
                    <a:pt x="15" y="161"/>
                    <a:pt x="13" y="161"/>
                  </a:cubicBezTo>
                  <a:cubicBezTo>
                    <a:pt x="13" y="162"/>
                    <a:pt x="12" y="162"/>
                    <a:pt x="11" y="163"/>
                  </a:cubicBezTo>
                  <a:cubicBezTo>
                    <a:pt x="8" y="164"/>
                    <a:pt x="5" y="159"/>
                    <a:pt x="4" y="157"/>
                  </a:cubicBezTo>
                  <a:cubicBezTo>
                    <a:pt x="4" y="156"/>
                    <a:pt x="4" y="156"/>
                    <a:pt x="4" y="155"/>
                  </a:cubicBezTo>
                  <a:cubicBezTo>
                    <a:pt x="2" y="152"/>
                    <a:pt x="2" y="150"/>
                    <a:pt x="0" y="148"/>
                  </a:cubicBezTo>
                  <a:cubicBezTo>
                    <a:pt x="1" y="147"/>
                    <a:pt x="0" y="146"/>
                    <a:pt x="0" y="147"/>
                  </a:cubicBezTo>
                  <a:cubicBezTo>
                    <a:pt x="0" y="147"/>
                    <a:pt x="0" y="144"/>
                    <a:pt x="0" y="144"/>
                  </a:cubicBezTo>
                  <a:cubicBezTo>
                    <a:pt x="0" y="142"/>
                    <a:pt x="0" y="138"/>
                    <a:pt x="0" y="138"/>
                  </a:cubicBezTo>
                  <a:cubicBezTo>
                    <a:pt x="2" y="137"/>
                    <a:pt x="1" y="129"/>
                    <a:pt x="0" y="127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26"/>
                    <a:pt x="1" y="124"/>
                    <a:pt x="0" y="123"/>
                  </a:cubicBezTo>
                  <a:cubicBezTo>
                    <a:pt x="2" y="119"/>
                    <a:pt x="7" y="115"/>
                    <a:pt x="8" y="112"/>
                  </a:cubicBezTo>
                  <a:cubicBezTo>
                    <a:pt x="8" y="111"/>
                    <a:pt x="8" y="110"/>
                    <a:pt x="8" y="109"/>
                  </a:cubicBezTo>
                  <a:cubicBezTo>
                    <a:pt x="10" y="104"/>
                    <a:pt x="10" y="93"/>
                    <a:pt x="12" y="90"/>
                  </a:cubicBezTo>
                  <a:cubicBezTo>
                    <a:pt x="12" y="87"/>
                    <a:pt x="12" y="85"/>
                    <a:pt x="12" y="83"/>
                  </a:cubicBezTo>
                  <a:cubicBezTo>
                    <a:pt x="12" y="79"/>
                    <a:pt x="11" y="76"/>
                    <a:pt x="12" y="73"/>
                  </a:cubicBezTo>
                  <a:cubicBezTo>
                    <a:pt x="13" y="70"/>
                    <a:pt x="13" y="66"/>
                    <a:pt x="14" y="65"/>
                  </a:cubicBezTo>
                  <a:cubicBezTo>
                    <a:pt x="14" y="64"/>
                    <a:pt x="14" y="64"/>
                    <a:pt x="13" y="64"/>
                  </a:cubicBezTo>
                  <a:cubicBezTo>
                    <a:pt x="13" y="63"/>
                    <a:pt x="15" y="60"/>
                    <a:pt x="14" y="58"/>
                  </a:cubicBezTo>
                  <a:cubicBezTo>
                    <a:pt x="16" y="55"/>
                    <a:pt x="17" y="50"/>
                    <a:pt x="18" y="47"/>
                  </a:cubicBezTo>
                  <a:cubicBezTo>
                    <a:pt x="19" y="47"/>
                    <a:pt x="20" y="46"/>
                    <a:pt x="21" y="45"/>
                  </a:cubicBezTo>
                  <a:cubicBezTo>
                    <a:pt x="23" y="44"/>
                    <a:pt x="21" y="42"/>
                    <a:pt x="24" y="41"/>
                  </a:cubicBezTo>
                  <a:cubicBezTo>
                    <a:pt x="24" y="41"/>
                    <a:pt x="24" y="40"/>
                    <a:pt x="24" y="40"/>
                  </a:cubicBezTo>
                  <a:cubicBezTo>
                    <a:pt x="26" y="40"/>
                    <a:pt x="31" y="38"/>
                    <a:pt x="32" y="39"/>
                  </a:cubicBezTo>
                  <a:cubicBezTo>
                    <a:pt x="33" y="40"/>
                    <a:pt x="33" y="41"/>
                    <a:pt x="34" y="43"/>
                  </a:cubicBezTo>
                  <a:cubicBezTo>
                    <a:pt x="35" y="44"/>
                    <a:pt x="37" y="45"/>
                    <a:pt x="38" y="47"/>
                  </a:cubicBezTo>
                  <a:cubicBezTo>
                    <a:pt x="39" y="48"/>
                    <a:pt x="39" y="49"/>
                    <a:pt x="38" y="50"/>
                  </a:cubicBezTo>
                  <a:cubicBezTo>
                    <a:pt x="37" y="59"/>
                    <a:pt x="31" y="56"/>
                    <a:pt x="28" y="62"/>
                  </a:cubicBezTo>
                  <a:cubicBezTo>
                    <a:pt x="27" y="65"/>
                    <a:pt x="30" y="74"/>
                    <a:pt x="31" y="76"/>
                  </a:cubicBezTo>
                  <a:cubicBezTo>
                    <a:pt x="32" y="78"/>
                    <a:pt x="31" y="80"/>
                    <a:pt x="31" y="81"/>
                  </a:cubicBezTo>
                  <a:cubicBezTo>
                    <a:pt x="31" y="82"/>
                    <a:pt x="31" y="84"/>
                    <a:pt x="30" y="85"/>
                  </a:cubicBezTo>
                  <a:cubicBezTo>
                    <a:pt x="30" y="86"/>
                    <a:pt x="31" y="88"/>
                    <a:pt x="31" y="89"/>
                  </a:cubicBezTo>
                  <a:cubicBezTo>
                    <a:pt x="31" y="92"/>
                    <a:pt x="30" y="93"/>
                    <a:pt x="30" y="94"/>
                  </a:cubicBezTo>
                  <a:cubicBezTo>
                    <a:pt x="29" y="95"/>
                    <a:pt x="30" y="99"/>
                    <a:pt x="30" y="99"/>
                  </a:cubicBezTo>
                  <a:cubicBezTo>
                    <a:pt x="28" y="100"/>
                    <a:pt x="27" y="110"/>
                    <a:pt x="28" y="111"/>
                  </a:cubicBezTo>
                  <a:cubicBezTo>
                    <a:pt x="30" y="115"/>
                    <a:pt x="41" y="114"/>
                    <a:pt x="48" y="115"/>
                  </a:cubicBezTo>
                  <a:cubicBezTo>
                    <a:pt x="48" y="114"/>
                    <a:pt x="48" y="115"/>
                    <a:pt x="49" y="114"/>
                  </a:cubicBezTo>
                  <a:cubicBezTo>
                    <a:pt x="49" y="115"/>
                    <a:pt x="49" y="115"/>
                    <a:pt x="50" y="115"/>
                  </a:cubicBezTo>
                  <a:cubicBezTo>
                    <a:pt x="51" y="113"/>
                    <a:pt x="51" y="113"/>
                    <a:pt x="52" y="111"/>
                  </a:cubicBezTo>
                  <a:cubicBezTo>
                    <a:pt x="51" y="111"/>
                    <a:pt x="51" y="111"/>
                    <a:pt x="51" y="109"/>
                  </a:cubicBezTo>
                  <a:cubicBezTo>
                    <a:pt x="56" y="105"/>
                    <a:pt x="55" y="98"/>
                    <a:pt x="56" y="90"/>
                  </a:cubicBezTo>
                  <a:cubicBezTo>
                    <a:pt x="56" y="87"/>
                    <a:pt x="55" y="83"/>
                    <a:pt x="55" y="79"/>
                  </a:cubicBezTo>
                  <a:cubicBezTo>
                    <a:pt x="57" y="77"/>
                    <a:pt x="56" y="67"/>
                    <a:pt x="56" y="63"/>
                  </a:cubicBezTo>
                  <a:cubicBezTo>
                    <a:pt x="56" y="50"/>
                    <a:pt x="57" y="44"/>
                    <a:pt x="53" y="35"/>
                  </a:cubicBezTo>
                  <a:cubicBezTo>
                    <a:pt x="53" y="30"/>
                    <a:pt x="53" y="25"/>
                    <a:pt x="53" y="19"/>
                  </a:cubicBezTo>
                  <a:cubicBezTo>
                    <a:pt x="57" y="17"/>
                    <a:pt x="58" y="5"/>
                    <a:pt x="60" y="4"/>
                  </a:cubicBezTo>
                  <a:cubicBezTo>
                    <a:pt x="61" y="2"/>
                    <a:pt x="64" y="2"/>
                    <a:pt x="6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6" name="Freeform 57">
              <a:extLst>
                <a:ext uri="{FF2B5EF4-FFF2-40B4-BE49-F238E27FC236}">
                  <a16:creationId xmlns="" xmlns:a16="http://schemas.microsoft.com/office/drawing/2014/main" id="{D1D1CD1A-0358-FC4A-904E-C9F31E4C1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8101" y="3040063"/>
              <a:ext cx="76200" cy="436563"/>
            </a:xfrm>
            <a:custGeom>
              <a:avLst/>
              <a:gdLst>
                <a:gd name="T0" fmla="*/ 10 w 25"/>
                <a:gd name="T1" fmla="*/ 0 h 143"/>
                <a:gd name="T2" fmla="*/ 16 w 25"/>
                <a:gd name="T3" fmla="*/ 0 h 143"/>
                <a:gd name="T4" fmla="*/ 24 w 25"/>
                <a:gd name="T5" fmla="*/ 12 h 143"/>
                <a:gd name="T6" fmla="*/ 25 w 25"/>
                <a:gd name="T7" fmla="*/ 18 h 143"/>
                <a:gd name="T8" fmla="*/ 23 w 25"/>
                <a:gd name="T9" fmla="*/ 24 h 143"/>
                <a:gd name="T10" fmla="*/ 22 w 25"/>
                <a:gd name="T11" fmla="*/ 26 h 143"/>
                <a:gd name="T12" fmla="*/ 22 w 25"/>
                <a:gd name="T13" fmla="*/ 26 h 143"/>
                <a:gd name="T14" fmla="*/ 21 w 25"/>
                <a:gd name="T15" fmla="*/ 29 h 143"/>
                <a:gd name="T16" fmla="*/ 19 w 25"/>
                <a:gd name="T17" fmla="*/ 32 h 143"/>
                <a:gd name="T18" fmla="*/ 21 w 25"/>
                <a:gd name="T19" fmla="*/ 48 h 143"/>
                <a:gd name="T20" fmla="*/ 21 w 25"/>
                <a:gd name="T21" fmla="*/ 64 h 143"/>
                <a:gd name="T22" fmla="*/ 21 w 25"/>
                <a:gd name="T23" fmla="*/ 64 h 143"/>
                <a:gd name="T24" fmla="*/ 17 w 25"/>
                <a:gd name="T25" fmla="*/ 69 h 143"/>
                <a:gd name="T26" fmla="*/ 17 w 25"/>
                <a:gd name="T27" fmla="*/ 76 h 143"/>
                <a:gd name="T28" fmla="*/ 17 w 25"/>
                <a:gd name="T29" fmla="*/ 76 h 143"/>
                <a:gd name="T30" fmla="*/ 17 w 25"/>
                <a:gd name="T31" fmla="*/ 81 h 143"/>
                <a:gd name="T32" fmla="*/ 17 w 25"/>
                <a:gd name="T33" fmla="*/ 90 h 143"/>
                <a:gd name="T34" fmla="*/ 17 w 25"/>
                <a:gd name="T35" fmla="*/ 91 h 143"/>
                <a:gd name="T36" fmla="*/ 18 w 25"/>
                <a:gd name="T37" fmla="*/ 97 h 143"/>
                <a:gd name="T38" fmla="*/ 17 w 25"/>
                <a:gd name="T39" fmla="*/ 100 h 143"/>
                <a:gd name="T40" fmla="*/ 17 w 25"/>
                <a:gd name="T41" fmla="*/ 100 h 143"/>
                <a:gd name="T42" fmla="*/ 18 w 25"/>
                <a:gd name="T43" fmla="*/ 100 h 143"/>
                <a:gd name="T44" fmla="*/ 18 w 25"/>
                <a:gd name="T45" fmla="*/ 102 h 143"/>
                <a:gd name="T46" fmla="*/ 18 w 25"/>
                <a:gd name="T47" fmla="*/ 108 h 143"/>
                <a:gd name="T48" fmla="*/ 17 w 25"/>
                <a:gd name="T49" fmla="*/ 108 h 143"/>
                <a:gd name="T50" fmla="*/ 17 w 25"/>
                <a:gd name="T51" fmla="*/ 113 h 143"/>
                <a:gd name="T52" fmla="*/ 16 w 25"/>
                <a:gd name="T53" fmla="*/ 117 h 143"/>
                <a:gd name="T54" fmla="*/ 16 w 25"/>
                <a:gd name="T55" fmla="*/ 118 h 143"/>
                <a:gd name="T56" fmla="*/ 15 w 25"/>
                <a:gd name="T57" fmla="*/ 119 h 143"/>
                <a:gd name="T58" fmla="*/ 15 w 25"/>
                <a:gd name="T59" fmla="*/ 121 h 143"/>
                <a:gd name="T60" fmla="*/ 12 w 25"/>
                <a:gd name="T61" fmla="*/ 130 h 143"/>
                <a:gd name="T62" fmla="*/ 5 w 25"/>
                <a:gd name="T63" fmla="*/ 142 h 143"/>
                <a:gd name="T64" fmla="*/ 3 w 25"/>
                <a:gd name="T65" fmla="*/ 141 h 143"/>
                <a:gd name="T66" fmla="*/ 0 w 25"/>
                <a:gd name="T67" fmla="*/ 129 h 143"/>
                <a:gd name="T68" fmla="*/ 1 w 25"/>
                <a:gd name="T69" fmla="*/ 127 h 143"/>
                <a:gd name="T70" fmla="*/ 4 w 25"/>
                <a:gd name="T71" fmla="*/ 126 h 143"/>
                <a:gd name="T72" fmla="*/ 5 w 25"/>
                <a:gd name="T73" fmla="*/ 126 h 143"/>
                <a:gd name="T74" fmla="*/ 8 w 25"/>
                <a:gd name="T75" fmla="*/ 123 h 143"/>
                <a:gd name="T76" fmla="*/ 9 w 25"/>
                <a:gd name="T77" fmla="*/ 114 h 143"/>
                <a:gd name="T78" fmla="*/ 9 w 25"/>
                <a:gd name="T79" fmla="*/ 104 h 143"/>
                <a:gd name="T80" fmla="*/ 9 w 25"/>
                <a:gd name="T81" fmla="*/ 92 h 143"/>
                <a:gd name="T82" fmla="*/ 8 w 25"/>
                <a:gd name="T83" fmla="*/ 83 h 143"/>
                <a:gd name="T84" fmla="*/ 9 w 25"/>
                <a:gd name="T85" fmla="*/ 62 h 143"/>
                <a:gd name="T86" fmla="*/ 8 w 25"/>
                <a:gd name="T87" fmla="*/ 58 h 143"/>
                <a:gd name="T88" fmla="*/ 8 w 25"/>
                <a:gd name="T89" fmla="*/ 57 h 143"/>
                <a:gd name="T90" fmla="*/ 9 w 25"/>
                <a:gd name="T91" fmla="*/ 52 h 143"/>
                <a:gd name="T92" fmla="*/ 10 w 25"/>
                <a:gd name="T93" fmla="*/ 52 h 143"/>
                <a:gd name="T94" fmla="*/ 9 w 25"/>
                <a:gd name="T95" fmla="*/ 48 h 143"/>
                <a:gd name="T96" fmla="*/ 9 w 25"/>
                <a:gd name="T97" fmla="*/ 34 h 143"/>
                <a:gd name="T98" fmla="*/ 9 w 25"/>
                <a:gd name="T99" fmla="*/ 25 h 143"/>
                <a:gd name="T100" fmla="*/ 8 w 25"/>
                <a:gd name="T101" fmla="*/ 20 h 143"/>
                <a:gd name="T102" fmla="*/ 9 w 25"/>
                <a:gd name="T103" fmla="*/ 11 h 143"/>
                <a:gd name="T104" fmla="*/ 10 w 25"/>
                <a:gd name="T10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" h="143">
                  <a:moveTo>
                    <a:pt x="10" y="0"/>
                  </a:moveTo>
                  <a:cubicBezTo>
                    <a:pt x="11" y="0"/>
                    <a:pt x="16" y="0"/>
                    <a:pt x="16" y="0"/>
                  </a:cubicBezTo>
                  <a:cubicBezTo>
                    <a:pt x="20" y="0"/>
                    <a:pt x="23" y="10"/>
                    <a:pt x="24" y="12"/>
                  </a:cubicBezTo>
                  <a:cubicBezTo>
                    <a:pt x="24" y="12"/>
                    <a:pt x="24" y="17"/>
                    <a:pt x="25" y="18"/>
                  </a:cubicBezTo>
                  <a:cubicBezTo>
                    <a:pt x="23" y="19"/>
                    <a:pt x="24" y="22"/>
                    <a:pt x="23" y="24"/>
                  </a:cubicBezTo>
                  <a:cubicBezTo>
                    <a:pt x="23" y="25"/>
                    <a:pt x="22" y="25"/>
                    <a:pt x="22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1" y="27"/>
                    <a:pt x="21" y="28"/>
                    <a:pt x="21" y="29"/>
                  </a:cubicBezTo>
                  <a:cubicBezTo>
                    <a:pt x="20" y="30"/>
                    <a:pt x="19" y="31"/>
                    <a:pt x="19" y="32"/>
                  </a:cubicBezTo>
                  <a:cubicBezTo>
                    <a:pt x="17" y="37"/>
                    <a:pt x="20" y="46"/>
                    <a:pt x="21" y="48"/>
                  </a:cubicBezTo>
                  <a:cubicBezTo>
                    <a:pt x="22" y="49"/>
                    <a:pt x="21" y="62"/>
                    <a:pt x="21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0" y="66"/>
                    <a:pt x="19" y="67"/>
                    <a:pt x="17" y="69"/>
                  </a:cubicBezTo>
                  <a:cubicBezTo>
                    <a:pt x="17" y="69"/>
                    <a:pt x="17" y="76"/>
                    <a:pt x="17" y="76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6" y="77"/>
                    <a:pt x="17" y="81"/>
                    <a:pt x="17" y="81"/>
                  </a:cubicBezTo>
                  <a:cubicBezTo>
                    <a:pt x="17" y="82"/>
                    <a:pt x="17" y="88"/>
                    <a:pt x="17" y="90"/>
                  </a:cubicBezTo>
                  <a:cubicBezTo>
                    <a:pt x="17" y="91"/>
                    <a:pt x="18" y="91"/>
                    <a:pt x="17" y="91"/>
                  </a:cubicBezTo>
                  <a:cubicBezTo>
                    <a:pt x="16" y="93"/>
                    <a:pt x="18" y="97"/>
                    <a:pt x="18" y="97"/>
                  </a:cubicBezTo>
                  <a:cubicBezTo>
                    <a:pt x="18" y="98"/>
                    <a:pt x="18" y="99"/>
                    <a:pt x="17" y="100"/>
                  </a:cubicBezTo>
                  <a:cubicBezTo>
                    <a:pt x="17" y="100"/>
                    <a:pt x="17" y="100"/>
                    <a:pt x="17" y="100"/>
                  </a:cubicBezTo>
                  <a:cubicBezTo>
                    <a:pt x="18" y="100"/>
                    <a:pt x="18" y="100"/>
                    <a:pt x="18" y="100"/>
                  </a:cubicBezTo>
                  <a:cubicBezTo>
                    <a:pt x="18" y="101"/>
                    <a:pt x="18" y="102"/>
                    <a:pt x="18" y="102"/>
                  </a:cubicBezTo>
                  <a:cubicBezTo>
                    <a:pt x="17" y="104"/>
                    <a:pt x="18" y="106"/>
                    <a:pt x="18" y="108"/>
                  </a:cubicBezTo>
                  <a:cubicBezTo>
                    <a:pt x="18" y="108"/>
                    <a:pt x="18" y="108"/>
                    <a:pt x="17" y="108"/>
                  </a:cubicBezTo>
                  <a:cubicBezTo>
                    <a:pt x="17" y="110"/>
                    <a:pt x="17" y="112"/>
                    <a:pt x="17" y="113"/>
                  </a:cubicBezTo>
                  <a:cubicBezTo>
                    <a:pt x="17" y="115"/>
                    <a:pt x="16" y="116"/>
                    <a:pt x="16" y="117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5" y="118"/>
                    <a:pt x="15" y="119"/>
                    <a:pt x="15" y="119"/>
                  </a:cubicBezTo>
                  <a:cubicBezTo>
                    <a:pt x="15" y="119"/>
                    <a:pt x="15" y="120"/>
                    <a:pt x="15" y="121"/>
                  </a:cubicBezTo>
                  <a:cubicBezTo>
                    <a:pt x="16" y="126"/>
                    <a:pt x="15" y="128"/>
                    <a:pt x="12" y="130"/>
                  </a:cubicBezTo>
                  <a:cubicBezTo>
                    <a:pt x="13" y="136"/>
                    <a:pt x="10" y="143"/>
                    <a:pt x="5" y="142"/>
                  </a:cubicBezTo>
                  <a:cubicBezTo>
                    <a:pt x="4" y="142"/>
                    <a:pt x="4" y="141"/>
                    <a:pt x="3" y="141"/>
                  </a:cubicBezTo>
                  <a:cubicBezTo>
                    <a:pt x="5" y="136"/>
                    <a:pt x="3" y="132"/>
                    <a:pt x="0" y="129"/>
                  </a:cubicBezTo>
                  <a:cubicBezTo>
                    <a:pt x="1" y="128"/>
                    <a:pt x="1" y="128"/>
                    <a:pt x="1" y="127"/>
                  </a:cubicBezTo>
                  <a:cubicBezTo>
                    <a:pt x="3" y="126"/>
                    <a:pt x="3" y="127"/>
                    <a:pt x="4" y="126"/>
                  </a:cubicBezTo>
                  <a:cubicBezTo>
                    <a:pt x="4" y="126"/>
                    <a:pt x="4" y="126"/>
                    <a:pt x="5" y="126"/>
                  </a:cubicBezTo>
                  <a:cubicBezTo>
                    <a:pt x="5" y="125"/>
                    <a:pt x="7" y="125"/>
                    <a:pt x="8" y="123"/>
                  </a:cubicBezTo>
                  <a:cubicBezTo>
                    <a:pt x="9" y="120"/>
                    <a:pt x="8" y="116"/>
                    <a:pt x="9" y="114"/>
                  </a:cubicBezTo>
                  <a:cubicBezTo>
                    <a:pt x="10" y="113"/>
                    <a:pt x="9" y="105"/>
                    <a:pt x="9" y="104"/>
                  </a:cubicBezTo>
                  <a:cubicBezTo>
                    <a:pt x="9" y="104"/>
                    <a:pt x="9" y="92"/>
                    <a:pt x="9" y="92"/>
                  </a:cubicBezTo>
                  <a:cubicBezTo>
                    <a:pt x="9" y="91"/>
                    <a:pt x="8" y="86"/>
                    <a:pt x="8" y="83"/>
                  </a:cubicBezTo>
                  <a:cubicBezTo>
                    <a:pt x="10" y="76"/>
                    <a:pt x="7" y="65"/>
                    <a:pt x="9" y="62"/>
                  </a:cubicBezTo>
                  <a:cubicBezTo>
                    <a:pt x="9" y="61"/>
                    <a:pt x="9" y="58"/>
                    <a:pt x="8" y="58"/>
                  </a:cubicBezTo>
                  <a:cubicBezTo>
                    <a:pt x="8" y="58"/>
                    <a:pt x="8" y="58"/>
                    <a:pt x="8" y="57"/>
                  </a:cubicBezTo>
                  <a:cubicBezTo>
                    <a:pt x="8" y="57"/>
                    <a:pt x="9" y="52"/>
                    <a:pt x="9" y="52"/>
                  </a:cubicBezTo>
                  <a:cubicBezTo>
                    <a:pt x="9" y="52"/>
                    <a:pt x="9" y="52"/>
                    <a:pt x="10" y="52"/>
                  </a:cubicBezTo>
                  <a:cubicBezTo>
                    <a:pt x="10" y="51"/>
                    <a:pt x="9" y="49"/>
                    <a:pt x="9" y="48"/>
                  </a:cubicBezTo>
                  <a:cubicBezTo>
                    <a:pt x="12" y="44"/>
                    <a:pt x="9" y="37"/>
                    <a:pt x="9" y="34"/>
                  </a:cubicBezTo>
                  <a:cubicBezTo>
                    <a:pt x="10" y="32"/>
                    <a:pt x="9" y="27"/>
                    <a:pt x="9" y="25"/>
                  </a:cubicBezTo>
                  <a:cubicBezTo>
                    <a:pt x="9" y="24"/>
                    <a:pt x="9" y="21"/>
                    <a:pt x="8" y="20"/>
                  </a:cubicBezTo>
                  <a:cubicBezTo>
                    <a:pt x="7" y="19"/>
                    <a:pt x="9" y="14"/>
                    <a:pt x="9" y="11"/>
                  </a:cubicBezTo>
                  <a:cubicBezTo>
                    <a:pt x="8" y="5"/>
                    <a:pt x="5" y="6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7" name="Freeform 58">
              <a:extLst>
                <a:ext uri="{FF2B5EF4-FFF2-40B4-BE49-F238E27FC236}">
                  <a16:creationId xmlns="" xmlns:a16="http://schemas.microsoft.com/office/drawing/2014/main" id="{ACB393CB-A5E5-4C4E-BD54-FAF6B299BF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70651" y="3033713"/>
              <a:ext cx="517525" cy="644525"/>
            </a:xfrm>
            <a:custGeom>
              <a:avLst/>
              <a:gdLst>
                <a:gd name="T0" fmla="*/ 167 w 171"/>
                <a:gd name="T1" fmla="*/ 161 h 211"/>
                <a:gd name="T2" fmla="*/ 143 w 171"/>
                <a:gd name="T3" fmla="*/ 165 h 211"/>
                <a:gd name="T4" fmla="*/ 111 w 171"/>
                <a:gd name="T5" fmla="*/ 167 h 211"/>
                <a:gd name="T6" fmla="*/ 85 w 171"/>
                <a:gd name="T7" fmla="*/ 159 h 211"/>
                <a:gd name="T8" fmla="*/ 84 w 171"/>
                <a:gd name="T9" fmla="*/ 147 h 211"/>
                <a:gd name="T10" fmla="*/ 109 w 171"/>
                <a:gd name="T11" fmla="*/ 141 h 211"/>
                <a:gd name="T12" fmla="*/ 137 w 171"/>
                <a:gd name="T13" fmla="*/ 128 h 211"/>
                <a:gd name="T14" fmla="*/ 105 w 171"/>
                <a:gd name="T15" fmla="*/ 123 h 211"/>
                <a:gd name="T16" fmla="*/ 108 w 171"/>
                <a:gd name="T17" fmla="*/ 102 h 211"/>
                <a:gd name="T18" fmla="*/ 139 w 171"/>
                <a:gd name="T19" fmla="*/ 103 h 211"/>
                <a:gd name="T20" fmla="*/ 124 w 171"/>
                <a:gd name="T21" fmla="*/ 90 h 211"/>
                <a:gd name="T22" fmla="*/ 101 w 171"/>
                <a:gd name="T23" fmla="*/ 90 h 211"/>
                <a:gd name="T24" fmla="*/ 80 w 171"/>
                <a:gd name="T25" fmla="*/ 79 h 211"/>
                <a:gd name="T26" fmla="*/ 49 w 171"/>
                <a:gd name="T27" fmla="*/ 91 h 211"/>
                <a:gd name="T28" fmla="*/ 20 w 171"/>
                <a:gd name="T29" fmla="*/ 54 h 211"/>
                <a:gd name="T30" fmla="*/ 35 w 171"/>
                <a:gd name="T31" fmla="*/ 43 h 211"/>
                <a:gd name="T32" fmla="*/ 54 w 171"/>
                <a:gd name="T33" fmla="*/ 33 h 211"/>
                <a:gd name="T34" fmla="*/ 88 w 171"/>
                <a:gd name="T35" fmla="*/ 30 h 211"/>
                <a:gd name="T36" fmla="*/ 86 w 171"/>
                <a:gd name="T37" fmla="*/ 44 h 211"/>
                <a:gd name="T38" fmla="*/ 47 w 171"/>
                <a:gd name="T39" fmla="*/ 60 h 211"/>
                <a:gd name="T40" fmla="*/ 49 w 171"/>
                <a:gd name="T41" fmla="*/ 67 h 211"/>
                <a:gd name="T42" fmla="*/ 67 w 171"/>
                <a:gd name="T43" fmla="*/ 69 h 211"/>
                <a:gd name="T44" fmla="*/ 99 w 171"/>
                <a:gd name="T45" fmla="*/ 68 h 211"/>
                <a:gd name="T46" fmla="*/ 133 w 171"/>
                <a:gd name="T47" fmla="*/ 67 h 211"/>
                <a:gd name="T48" fmla="*/ 149 w 171"/>
                <a:gd name="T49" fmla="*/ 61 h 211"/>
                <a:gd name="T50" fmla="*/ 125 w 171"/>
                <a:gd name="T51" fmla="*/ 57 h 211"/>
                <a:gd name="T52" fmla="*/ 94 w 171"/>
                <a:gd name="T53" fmla="*/ 56 h 211"/>
                <a:gd name="T54" fmla="*/ 108 w 171"/>
                <a:gd name="T55" fmla="*/ 38 h 211"/>
                <a:gd name="T56" fmla="*/ 91 w 171"/>
                <a:gd name="T57" fmla="*/ 8 h 211"/>
                <a:gd name="T58" fmla="*/ 75 w 171"/>
                <a:gd name="T59" fmla="*/ 3 h 211"/>
                <a:gd name="T60" fmla="*/ 67 w 171"/>
                <a:gd name="T61" fmla="*/ 0 h 211"/>
                <a:gd name="T62" fmla="*/ 56 w 171"/>
                <a:gd name="T63" fmla="*/ 14 h 211"/>
                <a:gd name="T64" fmla="*/ 47 w 171"/>
                <a:gd name="T65" fmla="*/ 21 h 211"/>
                <a:gd name="T66" fmla="*/ 36 w 171"/>
                <a:gd name="T67" fmla="*/ 28 h 211"/>
                <a:gd name="T68" fmla="*/ 17 w 171"/>
                <a:gd name="T69" fmla="*/ 37 h 211"/>
                <a:gd name="T70" fmla="*/ 0 w 171"/>
                <a:gd name="T71" fmla="*/ 47 h 211"/>
                <a:gd name="T72" fmla="*/ 10 w 171"/>
                <a:gd name="T73" fmla="*/ 52 h 211"/>
                <a:gd name="T74" fmla="*/ 13 w 171"/>
                <a:gd name="T75" fmla="*/ 64 h 211"/>
                <a:gd name="T76" fmla="*/ 15 w 171"/>
                <a:gd name="T77" fmla="*/ 87 h 211"/>
                <a:gd name="T78" fmla="*/ 15 w 171"/>
                <a:gd name="T79" fmla="*/ 106 h 211"/>
                <a:gd name="T80" fmla="*/ 14 w 171"/>
                <a:gd name="T81" fmla="*/ 130 h 211"/>
                <a:gd name="T82" fmla="*/ 12 w 171"/>
                <a:gd name="T83" fmla="*/ 149 h 211"/>
                <a:gd name="T84" fmla="*/ 10 w 171"/>
                <a:gd name="T85" fmla="*/ 183 h 211"/>
                <a:gd name="T86" fmla="*/ 10 w 171"/>
                <a:gd name="T87" fmla="*/ 196 h 211"/>
                <a:gd name="T88" fmla="*/ 18 w 171"/>
                <a:gd name="T89" fmla="*/ 205 h 211"/>
                <a:gd name="T90" fmla="*/ 37 w 171"/>
                <a:gd name="T91" fmla="*/ 195 h 211"/>
                <a:gd name="T92" fmla="*/ 55 w 171"/>
                <a:gd name="T93" fmla="*/ 191 h 211"/>
                <a:gd name="T94" fmla="*/ 67 w 171"/>
                <a:gd name="T95" fmla="*/ 191 h 211"/>
                <a:gd name="T96" fmla="*/ 79 w 171"/>
                <a:gd name="T97" fmla="*/ 192 h 211"/>
                <a:gd name="T98" fmla="*/ 114 w 171"/>
                <a:gd name="T99" fmla="*/ 195 h 211"/>
                <a:gd name="T100" fmla="*/ 147 w 171"/>
                <a:gd name="T101" fmla="*/ 202 h 211"/>
                <a:gd name="T102" fmla="*/ 70 w 171"/>
                <a:gd name="T103" fmla="*/ 155 h 211"/>
                <a:gd name="T104" fmla="*/ 32 w 171"/>
                <a:gd name="T105" fmla="*/ 172 h 211"/>
                <a:gd name="T106" fmla="*/ 23 w 171"/>
                <a:gd name="T107" fmla="*/ 160 h 211"/>
                <a:gd name="T108" fmla="*/ 32 w 171"/>
                <a:gd name="T109" fmla="*/ 146 h 211"/>
                <a:gd name="T110" fmla="*/ 67 w 171"/>
                <a:gd name="T111" fmla="*/ 141 h 211"/>
                <a:gd name="T112" fmla="*/ 70 w 171"/>
                <a:gd name="T113" fmla="*/ 124 h 211"/>
                <a:gd name="T114" fmla="*/ 54 w 171"/>
                <a:gd name="T115" fmla="*/ 129 h 211"/>
                <a:gd name="T116" fmla="*/ 25 w 171"/>
                <a:gd name="T117" fmla="*/ 121 h 211"/>
                <a:gd name="T118" fmla="*/ 42 w 171"/>
                <a:gd name="T119" fmla="*/ 105 h 211"/>
                <a:gd name="T120" fmla="*/ 69 w 171"/>
                <a:gd name="T121" fmla="*/ 103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1" h="211">
                  <a:moveTo>
                    <a:pt x="167" y="171"/>
                  </a:moveTo>
                  <a:cubicBezTo>
                    <a:pt x="167" y="168"/>
                    <a:pt x="166" y="166"/>
                    <a:pt x="167" y="165"/>
                  </a:cubicBezTo>
                  <a:cubicBezTo>
                    <a:pt x="167" y="165"/>
                    <a:pt x="168" y="162"/>
                    <a:pt x="168" y="161"/>
                  </a:cubicBezTo>
                  <a:cubicBezTo>
                    <a:pt x="168" y="161"/>
                    <a:pt x="168" y="161"/>
                    <a:pt x="167" y="161"/>
                  </a:cubicBezTo>
                  <a:cubicBezTo>
                    <a:pt x="164" y="161"/>
                    <a:pt x="163" y="162"/>
                    <a:pt x="162" y="163"/>
                  </a:cubicBezTo>
                  <a:cubicBezTo>
                    <a:pt x="161" y="164"/>
                    <a:pt x="158" y="164"/>
                    <a:pt x="158" y="164"/>
                  </a:cubicBezTo>
                  <a:cubicBezTo>
                    <a:pt x="155" y="165"/>
                    <a:pt x="154" y="161"/>
                    <a:pt x="151" y="162"/>
                  </a:cubicBezTo>
                  <a:cubicBezTo>
                    <a:pt x="148" y="163"/>
                    <a:pt x="146" y="163"/>
                    <a:pt x="143" y="165"/>
                  </a:cubicBezTo>
                  <a:cubicBezTo>
                    <a:pt x="142" y="164"/>
                    <a:pt x="140" y="164"/>
                    <a:pt x="139" y="164"/>
                  </a:cubicBezTo>
                  <a:cubicBezTo>
                    <a:pt x="138" y="164"/>
                    <a:pt x="138" y="165"/>
                    <a:pt x="137" y="166"/>
                  </a:cubicBezTo>
                  <a:cubicBezTo>
                    <a:pt x="135" y="167"/>
                    <a:pt x="133" y="164"/>
                    <a:pt x="130" y="165"/>
                  </a:cubicBezTo>
                  <a:cubicBezTo>
                    <a:pt x="124" y="166"/>
                    <a:pt x="118" y="167"/>
                    <a:pt x="111" y="167"/>
                  </a:cubicBezTo>
                  <a:cubicBezTo>
                    <a:pt x="110" y="167"/>
                    <a:pt x="109" y="168"/>
                    <a:pt x="108" y="168"/>
                  </a:cubicBezTo>
                  <a:cubicBezTo>
                    <a:pt x="105" y="168"/>
                    <a:pt x="103" y="168"/>
                    <a:pt x="100" y="168"/>
                  </a:cubicBezTo>
                  <a:cubicBezTo>
                    <a:pt x="95" y="170"/>
                    <a:pt x="88" y="169"/>
                    <a:pt x="84" y="167"/>
                  </a:cubicBezTo>
                  <a:cubicBezTo>
                    <a:pt x="84" y="165"/>
                    <a:pt x="86" y="162"/>
                    <a:pt x="85" y="159"/>
                  </a:cubicBezTo>
                  <a:cubicBezTo>
                    <a:pt x="85" y="159"/>
                    <a:pt x="84" y="158"/>
                    <a:pt x="84" y="157"/>
                  </a:cubicBezTo>
                  <a:cubicBezTo>
                    <a:pt x="83" y="156"/>
                    <a:pt x="84" y="153"/>
                    <a:pt x="84" y="152"/>
                  </a:cubicBezTo>
                  <a:cubicBezTo>
                    <a:pt x="83" y="151"/>
                    <a:pt x="84" y="149"/>
                    <a:pt x="84" y="147"/>
                  </a:cubicBezTo>
                  <a:cubicBezTo>
                    <a:pt x="84" y="147"/>
                    <a:pt x="84" y="147"/>
                    <a:pt x="84" y="147"/>
                  </a:cubicBezTo>
                  <a:cubicBezTo>
                    <a:pt x="86" y="145"/>
                    <a:pt x="87" y="142"/>
                    <a:pt x="88" y="139"/>
                  </a:cubicBezTo>
                  <a:cubicBezTo>
                    <a:pt x="92" y="137"/>
                    <a:pt x="97" y="139"/>
                    <a:pt x="100" y="140"/>
                  </a:cubicBezTo>
                  <a:cubicBezTo>
                    <a:pt x="102" y="140"/>
                    <a:pt x="103" y="140"/>
                    <a:pt x="104" y="140"/>
                  </a:cubicBezTo>
                  <a:cubicBezTo>
                    <a:pt x="104" y="140"/>
                    <a:pt x="107" y="141"/>
                    <a:pt x="109" y="141"/>
                  </a:cubicBezTo>
                  <a:cubicBezTo>
                    <a:pt x="116" y="138"/>
                    <a:pt x="131" y="140"/>
                    <a:pt x="141" y="140"/>
                  </a:cubicBezTo>
                  <a:cubicBezTo>
                    <a:pt x="142" y="139"/>
                    <a:pt x="142" y="137"/>
                    <a:pt x="144" y="136"/>
                  </a:cubicBezTo>
                  <a:cubicBezTo>
                    <a:pt x="144" y="135"/>
                    <a:pt x="144" y="135"/>
                    <a:pt x="143" y="134"/>
                  </a:cubicBezTo>
                  <a:cubicBezTo>
                    <a:pt x="142" y="133"/>
                    <a:pt x="138" y="129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5" y="128"/>
                    <a:pt x="133" y="127"/>
                    <a:pt x="132" y="126"/>
                  </a:cubicBezTo>
                  <a:cubicBezTo>
                    <a:pt x="131" y="127"/>
                    <a:pt x="121" y="124"/>
                    <a:pt x="118" y="123"/>
                  </a:cubicBezTo>
                  <a:cubicBezTo>
                    <a:pt x="113" y="123"/>
                    <a:pt x="109" y="123"/>
                    <a:pt x="105" y="123"/>
                  </a:cubicBezTo>
                  <a:cubicBezTo>
                    <a:pt x="100" y="124"/>
                    <a:pt x="91" y="125"/>
                    <a:pt x="87" y="124"/>
                  </a:cubicBezTo>
                  <a:cubicBezTo>
                    <a:pt x="85" y="117"/>
                    <a:pt x="85" y="109"/>
                    <a:pt x="88" y="103"/>
                  </a:cubicBezTo>
                  <a:cubicBezTo>
                    <a:pt x="92" y="102"/>
                    <a:pt x="98" y="101"/>
                    <a:pt x="102" y="103"/>
                  </a:cubicBezTo>
                  <a:cubicBezTo>
                    <a:pt x="102" y="103"/>
                    <a:pt x="108" y="102"/>
                    <a:pt x="108" y="102"/>
                  </a:cubicBezTo>
                  <a:cubicBezTo>
                    <a:pt x="110" y="104"/>
                    <a:pt x="119" y="103"/>
                    <a:pt x="119" y="103"/>
                  </a:cubicBezTo>
                  <a:cubicBezTo>
                    <a:pt x="120" y="103"/>
                    <a:pt x="120" y="103"/>
                    <a:pt x="120" y="103"/>
                  </a:cubicBezTo>
                  <a:cubicBezTo>
                    <a:pt x="121" y="103"/>
                    <a:pt x="121" y="103"/>
                    <a:pt x="121" y="103"/>
                  </a:cubicBezTo>
                  <a:cubicBezTo>
                    <a:pt x="127" y="103"/>
                    <a:pt x="133" y="103"/>
                    <a:pt x="139" y="103"/>
                  </a:cubicBezTo>
                  <a:cubicBezTo>
                    <a:pt x="140" y="102"/>
                    <a:pt x="141" y="102"/>
                    <a:pt x="141" y="101"/>
                  </a:cubicBezTo>
                  <a:cubicBezTo>
                    <a:pt x="141" y="97"/>
                    <a:pt x="138" y="93"/>
                    <a:pt x="135" y="91"/>
                  </a:cubicBezTo>
                  <a:cubicBezTo>
                    <a:pt x="133" y="90"/>
                    <a:pt x="131" y="92"/>
                    <a:pt x="128" y="91"/>
                  </a:cubicBezTo>
                  <a:cubicBezTo>
                    <a:pt x="128" y="91"/>
                    <a:pt x="125" y="90"/>
                    <a:pt x="124" y="90"/>
                  </a:cubicBezTo>
                  <a:cubicBezTo>
                    <a:pt x="124" y="90"/>
                    <a:pt x="123" y="89"/>
                    <a:pt x="123" y="89"/>
                  </a:cubicBezTo>
                  <a:cubicBezTo>
                    <a:pt x="122" y="89"/>
                    <a:pt x="122" y="90"/>
                    <a:pt x="122" y="90"/>
                  </a:cubicBezTo>
                  <a:cubicBezTo>
                    <a:pt x="120" y="91"/>
                    <a:pt x="118" y="89"/>
                    <a:pt x="117" y="89"/>
                  </a:cubicBezTo>
                  <a:cubicBezTo>
                    <a:pt x="116" y="89"/>
                    <a:pt x="102" y="90"/>
                    <a:pt x="101" y="90"/>
                  </a:cubicBezTo>
                  <a:cubicBezTo>
                    <a:pt x="99" y="90"/>
                    <a:pt x="90" y="91"/>
                    <a:pt x="88" y="91"/>
                  </a:cubicBezTo>
                  <a:cubicBezTo>
                    <a:pt x="85" y="89"/>
                    <a:pt x="83" y="86"/>
                    <a:pt x="82" y="84"/>
                  </a:cubicBezTo>
                  <a:cubicBezTo>
                    <a:pt x="82" y="82"/>
                    <a:pt x="82" y="80"/>
                    <a:pt x="81" y="79"/>
                  </a:cubicBezTo>
                  <a:cubicBezTo>
                    <a:pt x="80" y="79"/>
                    <a:pt x="80" y="79"/>
                    <a:pt x="80" y="79"/>
                  </a:cubicBezTo>
                  <a:cubicBezTo>
                    <a:pt x="78" y="82"/>
                    <a:pt x="75" y="83"/>
                    <a:pt x="73" y="86"/>
                  </a:cubicBezTo>
                  <a:cubicBezTo>
                    <a:pt x="72" y="87"/>
                    <a:pt x="73" y="90"/>
                    <a:pt x="72" y="91"/>
                  </a:cubicBezTo>
                  <a:cubicBezTo>
                    <a:pt x="68" y="93"/>
                    <a:pt x="59" y="90"/>
                    <a:pt x="55" y="91"/>
                  </a:cubicBezTo>
                  <a:cubicBezTo>
                    <a:pt x="54" y="91"/>
                    <a:pt x="51" y="90"/>
                    <a:pt x="49" y="91"/>
                  </a:cubicBezTo>
                  <a:cubicBezTo>
                    <a:pt x="41" y="93"/>
                    <a:pt x="34" y="93"/>
                    <a:pt x="28" y="89"/>
                  </a:cubicBezTo>
                  <a:cubicBezTo>
                    <a:pt x="26" y="88"/>
                    <a:pt x="25" y="89"/>
                    <a:pt x="24" y="86"/>
                  </a:cubicBezTo>
                  <a:cubicBezTo>
                    <a:pt x="24" y="86"/>
                    <a:pt x="24" y="78"/>
                    <a:pt x="25" y="76"/>
                  </a:cubicBezTo>
                  <a:cubicBezTo>
                    <a:pt x="26" y="67"/>
                    <a:pt x="23" y="61"/>
                    <a:pt x="20" y="54"/>
                  </a:cubicBezTo>
                  <a:cubicBezTo>
                    <a:pt x="19" y="53"/>
                    <a:pt x="21" y="50"/>
                    <a:pt x="21" y="48"/>
                  </a:cubicBezTo>
                  <a:cubicBezTo>
                    <a:pt x="22" y="48"/>
                    <a:pt x="22" y="46"/>
                    <a:pt x="23" y="45"/>
                  </a:cubicBezTo>
                  <a:cubicBezTo>
                    <a:pt x="24" y="45"/>
                    <a:pt x="27" y="45"/>
                    <a:pt x="28" y="44"/>
                  </a:cubicBezTo>
                  <a:cubicBezTo>
                    <a:pt x="30" y="43"/>
                    <a:pt x="34" y="43"/>
                    <a:pt x="35" y="43"/>
                  </a:cubicBezTo>
                  <a:cubicBezTo>
                    <a:pt x="37" y="42"/>
                    <a:pt x="46" y="38"/>
                    <a:pt x="46" y="37"/>
                  </a:cubicBezTo>
                  <a:cubicBezTo>
                    <a:pt x="47" y="37"/>
                    <a:pt x="47" y="37"/>
                    <a:pt x="48" y="37"/>
                  </a:cubicBezTo>
                  <a:cubicBezTo>
                    <a:pt x="49" y="37"/>
                    <a:pt x="50" y="34"/>
                    <a:pt x="52" y="33"/>
                  </a:cubicBezTo>
                  <a:cubicBezTo>
                    <a:pt x="53" y="33"/>
                    <a:pt x="53" y="33"/>
                    <a:pt x="54" y="33"/>
                  </a:cubicBezTo>
                  <a:cubicBezTo>
                    <a:pt x="54" y="32"/>
                    <a:pt x="54" y="32"/>
                    <a:pt x="55" y="31"/>
                  </a:cubicBezTo>
                  <a:cubicBezTo>
                    <a:pt x="56" y="31"/>
                    <a:pt x="56" y="31"/>
                    <a:pt x="57" y="30"/>
                  </a:cubicBezTo>
                  <a:cubicBezTo>
                    <a:pt x="66" y="24"/>
                    <a:pt x="76" y="24"/>
                    <a:pt x="87" y="26"/>
                  </a:cubicBezTo>
                  <a:cubicBezTo>
                    <a:pt x="87" y="27"/>
                    <a:pt x="88" y="28"/>
                    <a:pt x="88" y="30"/>
                  </a:cubicBezTo>
                  <a:cubicBezTo>
                    <a:pt x="90" y="31"/>
                    <a:pt x="91" y="32"/>
                    <a:pt x="93" y="33"/>
                  </a:cubicBezTo>
                  <a:cubicBezTo>
                    <a:pt x="92" y="34"/>
                    <a:pt x="92" y="35"/>
                    <a:pt x="92" y="36"/>
                  </a:cubicBezTo>
                  <a:cubicBezTo>
                    <a:pt x="91" y="37"/>
                    <a:pt x="88" y="38"/>
                    <a:pt x="88" y="40"/>
                  </a:cubicBezTo>
                  <a:cubicBezTo>
                    <a:pt x="87" y="41"/>
                    <a:pt x="87" y="43"/>
                    <a:pt x="86" y="44"/>
                  </a:cubicBezTo>
                  <a:cubicBezTo>
                    <a:pt x="84" y="48"/>
                    <a:pt x="78" y="55"/>
                    <a:pt x="74" y="57"/>
                  </a:cubicBezTo>
                  <a:cubicBezTo>
                    <a:pt x="71" y="58"/>
                    <a:pt x="68" y="56"/>
                    <a:pt x="65" y="57"/>
                  </a:cubicBezTo>
                  <a:cubicBezTo>
                    <a:pt x="65" y="57"/>
                    <a:pt x="58" y="57"/>
                    <a:pt x="56" y="57"/>
                  </a:cubicBezTo>
                  <a:cubicBezTo>
                    <a:pt x="53" y="58"/>
                    <a:pt x="50" y="59"/>
                    <a:pt x="47" y="60"/>
                  </a:cubicBezTo>
                  <a:cubicBezTo>
                    <a:pt x="44" y="61"/>
                    <a:pt x="41" y="59"/>
                    <a:pt x="39" y="61"/>
                  </a:cubicBezTo>
                  <a:cubicBezTo>
                    <a:pt x="38" y="62"/>
                    <a:pt x="37" y="62"/>
                    <a:pt x="36" y="63"/>
                  </a:cubicBezTo>
                  <a:cubicBezTo>
                    <a:pt x="36" y="64"/>
                    <a:pt x="37" y="65"/>
                    <a:pt x="37" y="65"/>
                  </a:cubicBezTo>
                  <a:cubicBezTo>
                    <a:pt x="39" y="66"/>
                    <a:pt x="48" y="66"/>
                    <a:pt x="49" y="67"/>
                  </a:cubicBezTo>
                  <a:cubicBezTo>
                    <a:pt x="50" y="67"/>
                    <a:pt x="51" y="69"/>
                    <a:pt x="52" y="69"/>
                  </a:cubicBezTo>
                  <a:cubicBezTo>
                    <a:pt x="54" y="71"/>
                    <a:pt x="60" y="69"/>
                    <a:pt x="62" y="69"/>
                  </a:cubicBezTo>
                  <a:cubicBezTo>
                    <a:pt x="63" y="69"/>
                    <a:pt x="63" y="69"/>
                    <a:pt x="64" y="69"/>
                  </a:cubicBezTo>
                  <a:cubicBezTo>
                    <a:pt x="65" y="69"/>
                    <a:pt x="66" y="69"/>
                    <a:pt x="67" y="69"/>
                  </a:cubicBezTo>
                  <a:cubicBezTo>
                    <a:pt x="70" y="69"/>
                    <a:pt x="73" y="67"/>
                    <a:pt x="78" y="68"/>
                  </a:cubicBezTo>
                  <a:cubicBezTo>
                    <a:pt x="81" y="69"/>
                    <a:pt x="84" y="68"/>
                    <a:pt x="88" y="68"/>
                  </a:cubicBezTo>
                  <a:cubicBezTo>
                    <a:pt x="89" y="68"/>
                    <a:pt x="91" y="68"/>
                    <a:pt x="92" y="68"/>
                  </a:cubicBezTo>
                  <a:cubicBezTo>
                    <a:pt x="94" y="69"/>
                    <a:pt x="96" y="67"/>
                    <a:pt x="99" y="68"/>
                  </a:cubicBezTo>
                  <a:cubicBezTo>
                    <a:pt x="104" y="70"/>
                    <a:pt x="120" y="68"/>
                    <a:pt x="124" y="67"/>
                  </a:cubicBezTo>
                  <a:cubicBezTo>
                    <a:pt x="125" y="67"/>
                    <a:pt x="126" y="68"/>
                    <a:pt x="127" y="68"/>
                  </a:cubicBezTo>
                  <a:cubicBezTo>
                    <a:pt x="129" y="67"/>
                    <a:pt x="130" y="67"/>
                    <a:pt x="133" y="67"/>
                  </a:cubicBezTo>
                  <a:cubicBezTo>
                    <a:pt x="133" y="67"/>
                    <a:pt x="133" y="67"/>
                    <a:pt x="133" y="67"/>
                  </a:cubicBezTo>
                  <a:cubicBezTo>
                    <a:pt x="135" y="66"/>
                    <a:pt x="141" y="66"/>
                    <a:pt x="144" y="65"/>
                  </a:cubicBezTo>
                  <a:cubicBezTo>
                    <a:pt x="148" y="64"/>
                    <a:pt x="149" y="67"/>
                    <a:pt x="151" y="63"/>
                  </a:cubicBezTo>
                  <a:cubicBezTo>
                    <a:pt x="151" y="63"/>
                    <a:pt x="151" y="63"/>
                    <a:pt x="151" y="63"/>
                  </a:cubicBezTo>
                  <a:cubicBezTo>
                    <a:pt x="150" y="62"/>
                    <a:pt x="150" y="62"/>
                    <a:pt x="149" y="61"/>
                  </a:cubicBezTo>
                  <a:cubicBezTo>
                    <a:pt x="148" y="61"/>
                    <a:pt x="148" y="61"/>
                    <a:pt x="147" y="61"/>
                  </a:cubicBezTo>
                  <a:cubicBezTo>
                    <a:pt x="146" y="61"/>
                    <a:pt x="146" y="58"/>
                    <a:pt x="145" y="58"/>
                  </a:cubicBezTo>
                  <a:cubicBezTo>
                    <a:pt x="140" y="55"/>
                    <a:pt x="132" y="56"/>
                    <a:pt x="129" y="57"/>
                  </a:cubicBezTo>
                  <a:cubicBezTo>
                    <a:pt x="129" y="58"/>
                    <a:pt x="126" y="56"/>
                    <a:pt x="125" y="57"/>
                  </a:cubicBezTo>
                  <a:cubicBezTo>
                    <a:pt x="123" y="57"/>
                    <a:pt x="124" y="56"/>
                    <a:pt x="122" y="56"/>
                  </a:cubicBezTo>
                  <a:cubicBezTo>
                    <a:pt x="121" y="55"/>
                    <a:pt x="111" y="57"/>
                    <a:pt x="110" y="57"/>
                  </a:cubicBezTo>
                  <a:cubicBezTo>
                    <a:pt x="110" y="57"/>
                    <a:pt x="96" y="56"/>
                    <a:pt x="96" y="56"/>
                  </a:cubicBezTo>
                  <a:cubicBezTo>
                    <a:pt x="95" y="56"/>
                    <a:pt x="95" y="56"/>
                    <a:pt x="94" y="56"/>
                  </a:cubicBezTo>
                  <a:cubicBezTo>
                    <a:pt x="93" y="55"/>
                    <a:pt x="92" y="54"/>
                    <a:pt x="90" y="54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90" y="50"/>
                    <a:pt x="99" y="43"/>
                    <a:pt x="102" y="43"/>
                  </a:cubicBezTo>
                  <a:cubicBezTo>
                    <a:pt x="105" y="42"/>
                    <a:pt x="108" y="41"/>
                    <a:pt x="108" y="38"/>
                  </a:cubicBezTo>
                  <a:cubicBezTo>
                    <a:pt x="109" y="38"/>
                    <a:pt x="111" y="37"/>
                    <a:pt x="112" y="37"/>
                  </a:cubicBezTo>
                  <a:cubicBezTo>
                    <a:pt x="113" y="36"/>
                    <a:pt x="113" y="34"/>
                    <a:pt x="113" y="33"/>
                  </a:cubicBezTo>
                  <a:cubicBezTo>
                    <a:pt x="119" y="24"/>
                    <a:pt x="103" y="13"/>
                    <a:pt x="97" y="9"/>
                  </a:cubicBezTo>
                  <a:cubicBezTo>
                    <a:pt x="97" y="9"/>
                    <a:pt x="92" y="8"/>
                    <a:pt x="91" y="8"/>
                  </a:cubicBezTo>
                  <a:cubicBezTo>
                    <a:pt x="91" y="9"/>
                    <a:pt x="90" y="8"/>
                    <a:pt x="90" y="8"/>
                  </a:cubicBezTo>
                  <a:cubicBezTo>
                    <a:pt x="89" y="7"/>
                    <a:pt x="80" y="6"/>
                    <a:pt x="80" y="5"/>
                  </a:cubicBezTo>
                  <a:cubicBezTo>
                    <a:pt x="78" y="4"/>
                    <a:pt x="79" y="3"/>
                    <a:pt x="78" y="3"/>
                  </a:cubicBezTo>
                  <a:cubicBezTo>
                    <a:pt x="77" y="3"/>
                    <a:pt x="76" y="3"/>
                    <a:pt x="75" y="3"/>
                  </a:cubicBezTo>
                  <a:cubicBezTo>
                    <a:pt x="74" y="2"/>
                    <a:pt x="73" y="1"/>
                    <a:pt x="71" y="0"/>
                  </a:cubicBezTo>
                  <a:cubicBezTo>
                    <a:pt x="71" y="0"/>
                    <a:pt x="70" y="0"/>
                    <a:pt x="70" y="0"/>
                  </a:cubicBezTo>
                  <a:cubicBezTo>
                    <a:pt x="70" y="0"/>
                    <a:pt x="69" y="1"/>
                    <a:pt x="69" y="1"/>
                  </a:cubicBezTo>
                  <a:cubicBezTo>
                    <a:pt x="68" y="1"/>
                    <a:pt x="68" y="1"/>
                    <a:pt x="67" y="0"/>
                  </a:cubicBezTo>
                  <a:cubicBezTo>
                    <a:pt x="67" y="1"/>
                    <a:pt x="62" y="1"/>
                    <a:pt x="60" y="1"/>
                  </a:cubicBezTo>
                  <a:cubicBezTo>
                    <a:pt x="59" y="2"/>
                    <a:pt x="58" y="4"/>
                    <a:pt x="56" y="5"/>
                  </a:cubicBezTo>
                  <a:cubicBezTo>
                    <a:pt x="56" y="7"/>
                    <a:pt x="56" y="10"/>
                    <a:pt x="58" y="10"/>
                  </a:cubicBezTo>
                  <a:cubicBezTo>
                    <a:pt x="57" y="12"/>
                    <a:pt x="57" y="13"/>
                    <a:pt x="56" y="14"/>
                  </a:cubicBezTo>
                  <a:cubicBezTo>
                    <a:pt x="56" y="15"/>
                    <a:pt x="51" y="17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49" y="20"/>
                    <a:pt x="48" y="19"/>
                    <a:pt x="47" y="20"/>
                  </a:cubicBezTo>
                  <a:cubicBezTo>
                    <a:pt x="47" y="20"/>
                    <a:pt x="47" y="21"/>
                    <a:pt x="47" y="21"/>
                  </a:cubicBezTo>
                  <a:cubicBezTo>
                    <a:pt x="46" y="21"/>
                    <a:pt x="44" y="21"/>
                    <a:pt x="43" y="22"/>
                  </a:cubicBezTo>
                  <a:cubicBezTo>
                    <a:pt x="43" y="23"/>
                    <a:pt x="42" y="24"/>
                    <a:pt x="41" y="24"/>
                  </a:cubicBezTo>
                  <a:cubicBezTo>
                    <a:pt x="41" y="25"/>
                    <a:pt x="37" y="25"/>
                    <a:pt x="36" y="26"/>
                  </a:cubicBezTo>
                  <a:cubicBezTo>
                    <a:pt x="36" y="27"/>
                    <a:pt x="36" y="27"/>
                    <a:pt x="36" y="28"/>
                  </a:cubicBezTo>
                  <a:cubicBezTo>
                    <a:pt x="35" y="28"/>
                    <a:pt x="30" y="30"/>
                    <a:pt x="30" y="31"/>
                  </a:cubicBezTo>
                  <a:cubicBezTo>
                    <a:pt x="29" y="32"/>
                    <a:pt x="28" y="34"/>
                    <a:pt x="27" y="34"/>
                  </a:cubicBezTo>
                  <a:cubicBezTo>
                    <a:pt x="24" y="36"/>
                    <a:pt x="22" y="37"/>
                    <a:pt x="19" y="38"/>
                  </a:cubicBezTo>
                  <a:cubicBezTo>
                    <a:pt x="17" y="38"/>
                    <a:pt x="17" y="38"/>
                    <a:pt x="17" y="37"/>
                  </a:cubicBezTo>
                  <a:cubicBezTo>
                    <a:pt x="16" y="38"/>
                    <a:pt x="9" y="42"/>
                    <a:pt x="9" y="43"/>
                  </a:cubicBezTo>
                  <a:cubicBezTo>
                    <a:pt x="6" y="43"/>
                    <a:pt x="3" y="44"/>
                    <a:pt x="1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7"/>
                    <a:pt x="0" y="47"/>
                  </a:cubicBezTo>
                  <a:cubicBezTo>
                    <a:pt x="2" y="47"/>
                    <a:pt x="2" y="47"/>
                    <a:pt x="3" y="47"/>
                  </a:cubicBezTo>
                  <a:cubicBezTo>
                    <a:pt x="4" y="48"/>
                    <a:pt x="4" y="49"/>
                    <a:pt x="4" y="49"/>
                  </a:cubicBezTo>
                  <a:cubicBezTo>
                    <a:pt x="4" y="50"/>
                    <a:pt x="8" y="51"/>
                    <a:pt x="9" y="51"/>
                  </a:cubicBezTo>
                  <a:cubicBezTo>
                    <a:pt x="10" y="51"/>
                    <a:pt x="10" y="51"/>
                    <a:pt x="10" y="52"/>
                  </a:cubicBezTo>
                  <a:cubicBezTo>
                    <a:pt x="12" y="51"/>
                    <a:pt x="13" y="50"/>
                    <a:pt x="14" y="50"/>
                  </a:cubicBezTo>
                  <a:cubicBezTo>
                    <a:pt x="14" y="50"/>
                    <a:pt x="15" y="50"/>
                    <a:pt x="15" y="50"/>
                  </a:cubicBezTo>
                  <a:cubicBezTo>
                    <a:pt x="15" y="51"/>
                    <a:pt x="15" y="50"/>
                    <a:pt x="15" y="51"/>
                  </a:cubicBezTo>
                  <a:cubicBezTo>
                    <a:pt x="15" y="56"/>
                    <a:pt x="14" y="62"/>
                    <a:pt x="13" y="64"/>
                  </a:cubicBezTo>
                  <a:cubicBezTo>
                    <a:pt x="13" y="67"/>
                    <a:pt x="13" y="69"/>
                    <a:pt x="13" y="72"/>
                  </a:cubicBezTo>
                  <a:cubicBezTo>
                    <a:pt x="12" y="75"/>
                    <a:pt x="14" y="76"/>
                    <a:pt x="14" y="78"/>
                  </a:cubicBezTo>
                  <a:cubicBezTo>
                    <a:pt x="15" y="80"/>
                    <a:pt x="14" y="84"/>
                    <a:pt x="15" y="86"/>
                  </a:cubicBezTo>
                  <a:cubicBezTo>
                    <a:pt x="15" y="86"/>
                    <a:pt x="15" y="87"/>
                    <a:pt x="15" y="87"/>
                  </a:cubicBezTo>
                  <a:cubicBezTo>
                    <a:pt x="15" y="87"/>
                    <a:pt x="13" y="96"/>
                    <a:pt x="13" y="97"/>
                  </a:cubicBezTo>
                  <a:cubicBezTo>
                    <a:pt x="14" y="98"/>
                    <a:pt x="14" y="99"/>
                    <a:pt x="15" y="99"/>
                  </a:cubicBezTo>
                  <a:cubicBezTo>
                    <a:pt x="15" y="100"/>
                    <a:pt x="14" y="103"/>
                    <a:pt x="14" y="104"/>
                  </a:cubicBezTo>
                  <a:cubicBezTo>
                    <a:pt x="14" y="104"/>
                    <a:pt x="15" y="105"/>
                    <a:pt x="15" y="106"/>
                  </a:cubicBezTo>
                  <a:cubicBezTo>
                    <a:pt x="15" y="106"/>
                    <a:pt x="14" y="110"/>
                    <a:pt x="14" y="111"/>
                  </a:cubicBezTo>
                  <a:cubicBezTo>
                    <a:pt x="14" y="111"/>
                    <a:pt x="15" y="111"/>
                    <a:pt x="15" y="112"/>
                  </a:cubicBezTo>
                  <a:cubicBezTo>
                    <a:pt x="16" y="112"/>
                    <a:pt x="14" y="115"/>
                    <a:pt x="15" y="117"/>
                  </a:cubicBezTo>
                  <a:cubicBezTo>
                    <a:pt x="16" y="120"/>
                    <a:pt x="16" y="127"/>
                    <a:pt x="14" y="130"/>
                  </a:cubicBezTo>
                  <a:cubicBezTo>
                    <a:pt x="14" y="131"/>
                    <a:pt x="15" y="133"/>
                    <a:pt x="15" y="134"/>
                  </a:cubicBezTo>
                  <a:cubicBezTo>
                    <a:pt x="14" y="134"/>
                    <a:pt x="13" y="135"/>
                    <a:pt x="14" y="136"/>
                  </a:cubicBezTo>
                  <a:cubicBezTo>
                    <a:pt x="14" y="138"/>
                    <a:pt x="13" y="138"/>
                    <a:pt x="13" y="139"/>
                  </a:cubicBezTo>
                  <a:cubicBezTo>
                    <a:pt x="14" y="143"/>
                    <a:pt x="13" y="147"/>
                    <a:pt x="12" y="149"/>
                  </a:cubicBezTo>
                  <a:cubicBezTo>
                    <a:pt x="13" y="153"/>
                    <a:pt x="12" y="157"/>
                    <a:pt x="12" y="159"/>
                  </a:cubicBezTo>
                  <a:cubicBezTo>
                    <a:pt x="12" y="161"/>
                    <a:pt x="13" y="164"/>
                    <a:pt x="11" y="165"/>
                  </a:cubicBezTo>
                  <a:cubicBezTo>
                    <a:pt x="11" y="168"/>
                    <a:pt x="13" y="172"/>
                    <a:pt x="10" y="174"/>
                  </a:cubicBezTo>
                  <a:cubicBezTo>
                    <a:pt x="12" y="177"/>
                    <a:pt x="11" y="180"/>
                    <a:pt x="10" y="183"/>
                  </a:cubicBezTo>
                  <a:cubicBezTo>
                    <a:pt x="10" y="183"/>
                    <a:pt x="10" y="183"/>
                    <a:pt x="10" y="184"/>
                  </a:cubicBezTo>
                  <a:cubicBezTo>
                    <a:pt x="11" y="184"/>
                    <a:pt x="11" y="185"/>
                    <a:pt x="11" y="186"/>
                  </a:cubicBezTo>
                  <a:cubicBezTo>
                    <a:pt x="11" y="188"/>
                    <a:pt x="10" y="189"/>
                    <a:pt x="10" y="191"/>
                  </a:cubicBezTo>
                  <a:cubicBezTo>
                    <a:pt x="10" y="192"/>
                    <a:pt x="9" y="194"/>
                    <a:pt x="10" y="196"/>
                  </a:cubicBezTo>
                  <a:cubicBezTo>
                    <a:pt x="11" y="200"/>
                    <a:pt x="12" y="206"/>
                    <a:pt x="13" y="211"/>
                  </a:cubicBezTo>
                  <a:cubicBezTo>
                    <a:pt x="14" y="211"/>
                    <a:pt x="14" y="211"/>
                    <a:pt x="14" y="211"/>
                  </a:cubicBezTo>
                  <a:cubicBezTo>
                    <a:pt x="16" y="210"/>
                    <a:pt x="15" y="210"/>
                    <a:pt x="16" y="208"/>
                  </a:cubicBezTo>
                  <a:cubicBezTo>
                    <a:pt x="16" y="207"/>
                    <a:pt x="18" y="206"/>
                    <a:pt x="18" y="205"/>
                  </a:cubicBezTo>
                  <a:cubicBezTo>
                    <a:pt x="19" y="204"/>
                    <a:pt x="19" y="203"/>
                    <a:pt x="19" y="202"/>
                  </a:cubicBezTo>
                  <a:cubicBezTo>
                    <a:pt x="21" y="200"/>
                    <a:pt x="25" y="198"/>
                    <a:pt x="27" y="196"/>
                  </a:cubicBezTo>
                  <a:cubicBezTo>
                    <a:pt x="29" y="196"/>
                    <a:pt x="33" y="196"/>
                    <a:pt x="34" y="194"/>
                  </a:cubicBezTo>
                  <a:cubicBezTo>
                    <a:pt x="36" y="194"/>
                    <a:pt x="36" y="195"/>
                    <a:pt x="37" y="195"/>
                  </a:cubicBezTo>
                  <a:cubicBezTo>
                    <a:pt x="39" y="195"/>
                    <a:pt x="39" y="194"/>
                    <a:pt x="40" y="193"/>
                  </a:cubicBezTo>
                  <a:cubicBezTo>
                    <a:pt x="43" y="192"/>
                    <a:pt x="46" y="193"/>
                    <a:pt x="48" y="191"/>
                  </a:cubicBezTo>
                  <a:cubicBezTo>
                    <a:pt x="51" y="190"/>
                    <a:pt x="51" y="193"/>
                    <a:pt x="53" y="193"/>
                  </a:cubicBezTo>
                  <a:cubicBezTo>
                    <a:pt x="54" y="192"/>
                    <a:pt x="55" y="192"/>
                    <a:pt x="55" y="191"/>
                  </a:cubicBezTo>
                  <a:cubicBezTo>
                    <a:pt x="55" y="191"/>
                    <a:pt x="56" y="191"/>
                    <a:pt x="56" y="191"/>
                  </a:cubicBezTo>
                  <a:cubicBezTo>
                    <a:pt x="56" y="192"/>
                    <a:pt x="56" y="192"/>
                    <a:pt x="56" y="192"/>
                  </a:cubicBezTo>
                  <a:cubicBezTo>
                    <a:pt x="58" y="191"/>
                    <a:pt x="64" y="190"/>
                    <a:pt x="66" y="191"/>
                  </a:cubicBezTo>
                  <a:cubicBezTo>
                    <a:pt x="66" y="191"/>
                    <a:pt x="67" y="191"/>
                    <a:pt x="67" y="191"/>
                  </a:cubicBezTo>
                  <a:cubicBezTo>
                    <a:pt x="67" y="191"/>
                    <a:pt x="67" y="191"/>
                    <a:pt x="67" y="191"/>
                  </a:cubicBezTo>
                  <a:cubicBezTo>
                    <a:pt x="68" y="191"/>
                    <a:pt x="68" y="191"/>
                    <a:pt x="68" y="191"/>
                  </a:cubicBezTo>
                  <a:cubicBezTo>
                    <a:pt x="70" y="191"/>
                    <a:pt x="71" y="191"/>
                    <a:pt x="72" y="192"/>
                  </a:cubicBezTo>
                  <a:cubicBezTo>
                    <a:pt x="73" y="191"/>
                    <a:pt x="79" y="192"/>
                    <a:pt x="79" y="192"/>
                  </a:cubicBezTo>
                  <a:cubicBezTo>
                    <a:pt x="81" y="192"/>
                    <a:pt x="90" y="192"/>
                    <a:pt x="91" y="191"/>
                  </a:cubicBezTo>
                  <a:cubicBezTo>
                    <a:pt x="93" y="191"/>
                    <a:pt x="94" y="194"/>
                    <a:pt x="97" y="193"/>
                  </a:cubicBezTo>
                  <a:cubicBezTo>
                    <a:pt x="100" y="192"/>
                    <a:pt x="108" y="195"/>
                    <a:pt x="111" y="196"/>
                  </a:cubicBezTo>
                  <a:cubicBezTo>
                    <a:pt x="112" y="196"/>
                    <a:pt x="113" y="195"/>
                    <a:pt x="114" y="195"/>
                  </a:cubicBezTo>
                  <a:cubicBezTo>
                    <a:pt x="116" y="196"/>
                    <a:pt x="117" y="197"/>
                    <a:pt x="119" y="196"/>
                  </a:cubicBezTo>
                  <a:cubicBezTo>
                    <a:pt x="122" y="195"/>
                    <a:pt x="128" y="200"/>
                    <a:pt x="130" y="200"/>
                  </a:cubicBezTo>
                  <a:cubicBezTo>
                    <a:pt x="132" y="199"/>
                    <a:pt x="142" y="200"/>
                    <a:pt x="144" y="202"/>
                  </a:cubicBezTo>
                  <a:cubicBezTo>
                    <a:pt x="145" y="202"/>
                    <a:pt x="146" y="202"/>
                    <a:pt x="147" y="202"/>
                  </a:cubicBezTo>
                  <a:cubicBezTo>
                    <a:pt x="149" y="202"/>
                    <a:pt x="152" y="204"/>
                    <a:pt x="155" y="203"/>
                  </a:cubicBezTo>
                  <a:cubicBezTo>
                    <a:pt x="160" y="201"/>
                    <a:pt x="161" y="200"/>
                    <a:pt x="166" y="197"/>
                  </a:cubicBezTo>
                  <a:cubicBezTo>
                    <a:pt x="171" y="193"/>
                    <a:pt x="166" y="176"/>
                    <a:pt x="167" y="171"/>
                  </a:cubicBezTo>
                  <a:close/>
                  <a:moveTo>
                    <a:pt x="70" y="155"/>
                  </a:moveTo>
                  <a:cubicBezTo>
                    <a:pt x="70" y="157"/>
                    <a:pt x="70" y="159"/>
                    <a:pt x="70" y="161"/>
                  </a:cubicBezTo>
                  <a:cubicBezTo>
                    <a:pt x="70" y="162"/>
                    <a:pt x="69" y="167"/>
                    <a:pt x="69" y="168"/>
                  </a:cubicBezTo>
                  <a:cubicBezTo>
                    <a:pt x="64" y="172"/>
                    <a:pt x="49" y="171"/>
                    <a:pt x="42" y="171"/>
                  </a:cubicBezTo>
                  <a:cubicBezTo>
                    <a:pt x="38" y="172"/>
                    <a:pt x="36" y="173"/>
                    <a:pt x="32" y="17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0" y="171"/>
                    <a:pt x="30" y="169"/>
                    <a:pt x="30" y="168"/>
                  </a:cubicBezTo>
                  <a:cubicBezTo>
                    <a:pt x="29" y="167"/>
                    <a:pt x="26" y="166"/>
                    <a:pt x="25" y="165"/>
                  </a:cubicBezTo>
                  <a:cubicBezTo>
                    <a:pt x="25" y="163"/>
                    <a:pt x="24" y="161"/>
                    <a:pt x="23" y="160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24" y="158"/>
                    <a:pt x="23" y="154"/>
                    <a:pt x="23" y="152"/>
                  </a:cubicBezTo>
                  <a:cubicBezTo>
                    <a:pt x="25" y="151"/>
                    <a:pt x="24" y="149"/>
                    <a:pt x="26" y="148"/>
                  </a:cubicBezTo>
                  <a:cubicBezTo>
                    <a:pt x="26" y="149"/>
                    <a:pt x="29" y="146"/>
                    <a:pt x="32" y="146"/>
                  </a:cubicBezTo>
                  <a:cubicBezTo>
                    <a:pt x="34" y="146"/>
                    <a:pt x="35" y="143"/>
                    <a:pt x="37" y="143"/>
                  </a:cubicBezTo>
                  <a:cubicBezTo>
                    <a:pt x="40" y="142"/>
                    <a:pt x="42" y="143"/>
                    <a:pt x="45" y="143"/>
                  </a:cubicBezTo>
                  <a:cubicBezTo>
                    <a:pt x="47" y="142"/>
                    <a:pt x="50" y="142"/>
                    <a:pt x="51" y="142"/>
                  </a:cubicBezTo>
                  <a:cubicBezTo>
                    <a:pt x="56" y="141"/>
                    <a:pt x="65" y="144"/>
                    <a:pt x="67" y="141"/>
                  </a:cubicBezTo>
                  <a:cubicBezTo>
                    <a:pt x="68" y="141"/>
                    <a:pt x="68" y="141"/>
                    <a:pt x="69" y="141"/>
                  </a:cubicBezTo>
                  <a:cubicBezTo>
                    <a:pt x="70" y="144"/>
                    <a:pt x="70" y="146"/>
                    <a:pt x="71" y="149"/>
                  </a:cubicBezTo>
                  <a:cubicBezTo>
                    <a:pt x="72" y="152"/>
                    <a:pt x="69" y="153"/>
                    <a:pt x="70" y="155"/>
                  </a:cubicBezTo>
                  <a:close/>
                  <a:moveTo>
                    <a:pt x="70" y="124"/>
                  </a:moveTo>
                  <a:cubicBezTo>
                    <a:pt x="70" y="123"/>
                    <a:pt x="70" y="123"/>
                    <a:pt x="70" y="123"/>
                  </a:cubicBezTo>
                  <a:cubicBezTo>
                    <a:pt x="70" y="123"/>
                    <a:pt x="70" y="124"/>
                    <a:pt x="70" y="124"/>
                  </a:cubicBezTo>
                  <a:cubicBezTo>
                    <a:pt x="70" y="124"/>
                    <a:pt x="62" y="127"/>
                    <a:pt x="62" y="127"/>
                  </a:cubicBezTo>
                  <a:cubicBezTo>
                    <a:pt x="62" y="127"/>
                    <a:pt x="55" y="128"/>
                    <a:pt x="54" y="129"/>
                  </a:cubicBezTo>
                  <a:cubicBezTo>
                    <a:pt x="54" y="129"/>
                    <a:pt x="53" y="129"/>
                    <a:pt x="53" y="129"/>
                  </a:cubicBezTo>
                  <a:cubicBezTo>
                    <a:pt x="45" y="129"/>
                    <a:pt x="37" y="132"/>
                    <a:pt x="30" y="127"/>
                  </a:cubicBezTo>
                  <a:cubicBezTo>
                    <a:pt x="30" y="127"/>
                    <a:pt x="30" y="126"/>
                    <a:pt x="30" y="126"/>
                  </a:cubicBezTo>
                  <a:cubicBezTo>
                    <a:pt x="28" y="125"/>
                    <a:pt x="28" y="124"/>
                    <a:pt x="25" y="121"/>
                  </a:cubicBezTo>
                  <a:cubicBezTo>
                    <a:pt x="26" y="120"/>
                    <a:pt x="25" y="118"/>
                    <a:pt x="25" y="118"/>
                  </a:cubicBezTo>
                  <a:cubicBezTo>
                    <a:pt x="25" y="113"/>
                    <a:pt x="29" y="110"/>
                    <a:pt x="32" y="109"/>
                  </a:cubicBezTo>
                  <a:cubicBezTo>
                    <a:pt x="33" y="108"/>
                    <a:pt x="35" y="108"/>
                    <a:pt x="36" y="108"/>
                  </a:cubicBezTo>
                  <a:cubicBezTo>
                    <a:pt x="38" y="107"/>
                    <a:pt x="40" y="106"/>
                    <a:pt x="42" y="105"/>
                  </a:cubicBezTo>
                  <a:cubicBezTo>
                    <a:pt x="43" y="105"/>
                    <a:pt x="49" y="105"/>
                    <a:pt x="49" y="104"/>
                  </a:cubicBezTo>
                  <a:cubicBezTo>
                    <a:pt x="51" y="104"/>
                    <a:pt x="58" y="105"/>
                    <a:pt x="59" y="105"/>
                  </a:cubicBezTo>
                  <a:cubicBezTo>
                    <a:pt x="61" y="105"/>
                    <a:pt x="65" y="103"/>
                    <a:pt x="68" y="104"/>
                  </a:cubicBezTo>
                  <a:cubicBezTo>
                    <a:pt x="68" y="104"/>
                    <a:pt x="69" y="103"/>
                    <a:pt x="69" y="103"/>
                  </a:cubicBezTo>
                  <a:cubicBezTo>
                    <a:pt x="69" y="103"/>
                    <a:pt x="71" y="104"/>
                    <a:pt x="71" y="104"/>
                  </a:cubicBezTo>
                  <a:cubicBezTo>
                    <a:pt x="73" y="105"/>
                    <a:pt x="72" y="110"/>
                    <a:pt x="72" y="112"/>
                  </a:cubicBezTo>
                  <a:cubicBezTo>
                    <a:pt x="71" y="115"/>
                    <a:pt x="73" y="121"/>
                    <a:pt x="70" y="1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8" name="Freeform 59">
              <a:extLst>
                <a:ext uri="{FF2B5EF4-FFF2-40B4-BE49-F238E27FC236}">
                  <a16:creationId xmlns="" xmlns:a16="http://schemas.microsoft.com/office/drawing/2014/main" id="{417B056A-A9FC-C04D-AA75-B778E01BA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876" y="3000376"/>
              <a:ext cx="412750" cy="681038"/>
            </a:xfrm>
            <a:custGeom>
              <a:avLst/>
              <a:gdLst>
                <a:gd name="T0" fmla="*/ 103 w 136"/>
                <a:gd name="T1" fmla="*/ 7 h 223"/>
                <a:gd name="T2" fmla="*/ 106 w 136"/>
                <a:gd name="T3" fmla="*/ 25 h 223"/>
                <a:gd name="T4" fmla="*/ 103 w 136"/>
                <a:gd name="T5" fmla="*/ 38 h 223"/>
                <a:gd name="T6" fmla="*/ 94 w 136"/>
                <a:gd name="T7" fmla="*/ 60 h 223"/>
                <a:gd name="T8" fmla="*/ 105 w 136"/>
                <a:gd name="T9" fmla="*/ 71 h 223"/>
                <a:gd name="T10" fmla="*/ 116 w 136"/>
                <a:gd name="T11" fmla="*/ 53 h 223"/>
                <a:gd name="T12" fmla="*/ 119 w 136"/>
                <a:gd name="T13" fmla="*/ 38 h 223"/>
                <a:gd name="T14" fmla="*/ 124 w 136"/>
                <a:gd name="T15" fmla="*/ 9 h 223"/>
                <a:gd name="T16" fmla="*/ 135 w 136"/>
                <a:gd name="T17" fmla="*/ 25 h 223"/>
                <a:gd name="T18" fmla="*/ 128 w 136"/>
                <a:gd name="T19" fmla="*/ 42 h 223"/>
                <a:gd name="T20" fmla="*/ 124 w 136"/>
                <a:gd name="T21" fmla="*/ 63 h 223"/>
                <a:gd name="T22" fmla="*/ 96 w 136"/>
                <a:gd name="T23" fmla="*/ 85 h 223"/>
                <a:gd name="T24" fmla="*/ 92 w 136"/>
                <a:gd name="T25" fmla="*/ 129 h 223"/>
                <a:gd name="T26" fmla="*/ 86 w 136"/>
                <a:gd name="T27" fmla="*/ 160 h 223"/>
                <a:gd name="T28" fmla="*/ 79 w 136"/>
                <a:gd name="T29" fmla="*/ 176 h 223"/>
                <a:gd name="T30" fmla="*/ 69 w 136"/>
                <a:gd name="T31" fmla="*/ 162 h 223"/>
                <a:gd name="T32" fmla="*/ 61 w 136"/>
                <a:gd name="T33" fmla="*/ 174 h 223"/>
                <a:gd name="T34" fmla="*/ 52 w 136"/>
                <a:gd name="T35" fmla="*/ 223 h 223"/>
                <a:gd name="T36" fmla="*/ 45 w 136"/>
                <a:gd name="T37" fmla="*/ 211 h 223"/>
                <a:gd name="T38" fmla="*/ 46 w 136"/>
                <a:gd name="T39" fmla="*/ 152 h 223"/>
                <a:gd name="T40" fmla="*/ 27 w 136"/>
                <a:gd name="T41" fmla="*/ 153 h 223"/>
                <a:gd name="T42" fmla="*/ 2 w 136"/>
                <a:gd name="T43" fmla="*/ 149 h 223"/>
                <a:gd name="T44" fmla="*/ 2 w 136"/>
                <a:gd name="T45" fmla="*/ 126 h 223"/>
                <a:gd name="T46" fmla="*/ 7 w 136"/>
                <a:gd name="T47" fmla="*/ 95 h 223"/>
                <a:gd name="T48" fmla="*/ 11 w 136"/>
                <a:gd name="T49" fmla="*/ 68 h 223"/>
                <a:gd name="T50" fmla="*/ 15 w 136"/>
                <a:gd name="T51" fmla="*/ 50 h 223"/>
                <a:gd name="T52" fmla="*/ 30 w 136"/>
                <a:gd name="T53" fmla="*/ 65 h 223"/>
                <a:gd name="T54" fmla="*/ 28 w 136"/>
                <a:gd name="T55" fmla="*/ 74 h 223"/>
                <a:gd name="T56" fmla="*/ 29 w 136"/>
                <a:gd name="T57" fmla="*/ 100 h 223"/>
                <a:gd name="T58" fmla="*/ 47 w 136"/>
                <a:gd name="T59" fmla="*/ 90 h 223"/>
                <a:gd name="T60" fmla="*/ 49 w 136"/>
                <a:gd name="T61" fmla="*/ 64 h 223"/>
                <a:gd name="T62" fmla="*/ 50 w 136"/>
                <a:gd name="T63" fmla="*/ 31 h 223"/>
                <a:gd name="T64" fmla="*/ 66 w 136"/>
                <a:gd name="T65" fmla="*/ 4 h 223"/>
                <a:gd name="T66" fmla="*/ 69 w 136"/>
                <a:gd name="T67" fmla="*/ 34 h 223"/>
                <a:gd name="T68" fmla="*/ 65 w 136"/>
                <a:gd name="T69" fmla="*/ 55 h 223"/>
                <a:gd name="T70" fmla="*/ 65 w 136"/>
                <a:gd name="T71" fmla="*/ 97 h 223"/>
                <a:gd name="T72" fmla="*/ 69 w 136"/>
                <a:gd name="T73" fmla="*/ 126 h 223"/>
                <a:gd name="T74" fmla="*/ 62 w 136"/>
                <a:gd name="T75" fmla="*/ 139 h 223"/>
                <a:gd name="T76" fmla="*/ 74 w 136"/>
                <a:gd name="T77" fmla="*/ 153 h 223"/>
                <a:gd name="T78" fmla="*/ 82 w 136"/>
                <a:gd name="T79" fmla="*/ 139 h 223"/>
                <a:gd name="T80" fmla="*/ 85 w 136"/>
                <a:gd name="T81" fmla="*/ 97 h 223"/>
                <a:gd name="T82" fmla="*/ 75 w 136"/>
                <a:gd name="T83" fmla="*/ 85 h 223"/>
                <a:gd name="T84" fmla="*/ 66 w 136"/>
                <a:gd name="T85" fmla="*/ 91 h 223"/>
                <a:gd name="T86" fmla="*/ 69 w 136"/>
                <a:gd name="T87" fmla="*/ 81 h 223"/>
                <a:gd name="T88" fmla="*/ 87 w 136"/>
                <a:gd name="T89" fmla="*/ 54 h 223"/>
                <a:gd name="T90" fmla="*/ 91 w 136"/>
                <a:gd name="T91" fmla="*/ 12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6" h="223">
                  <a:moveTo>
                    <a:pt x="94" y="2"/>
                  </a:moveTo>
                  <a:cubicBezTo>
                    <a:pt x="96" y="3"/>
                    <a:pt x="100" y="3"/>
                    <a:pt x="101" y="4"/>
                  </a:cubicBezTo>
                  <a:cubicBezTo>
                    <a:pt x="102" y="5"/>
                    <a:pt x="102" y="6"/>
                    <a:pt x="103" y="7"/>
                  </a:cubicBezTo>
                  <a:cubicBezTo>
                    <a:pt x="104" y="9"/>
                    <a:pt x="106" y="12"/>
                    <a:pt x="106" y="13"/>
                  </a:cubicBezTo>
                  <a:cubicBezTo>
                    <a:pt x="107" y="15"/>
                    <a:pt x="106" y="19"/>
                    <a:pt x="106" y="20"/>
                  </a:cubicBezTo>
                  <a:cubicBezTo>
                    <a:pt x="106" y="22"/>
                    <a:pt x="106" y="23"/>
                    <a:pt x="106" y="25"/>
                  </a:cubicBezTo>
                  <a:cubicBezTo>
                    <a:pt x="105" y="27"/>
                    <a:pt x="105" y="29"/>
                    <a:pt x="104" y="31"/>
                  </a:cubicBezTo>
                  <a:cubicBezTo>
                    <a:pt x="104" y="33"/>
                    <a:pt x="104" y="35"/>
                    <a:pt x="104" y="36"/>
                  </a:cubicBezTo>
                  <a:cubicBezTo>
                    <a:pt x="103" y="37"/>
                    <a:pt x="103" y="37"/>
                    <a:pt x="103" y="38"/>
                  </a:cubicBezTo>
                  <a:cubicBezTo>
                    <a:pt x="102" y="39"/>
                    <a:pt x="103" y="41"/>
                    <a:pt x="103" y="42"/>
                  </a:cubicBezTo>
                  <a:cubicBezTo>
                    <a:pt x="103" y="43"/>
                    <a:pt x="103" y="44"/>
                    <a:pt x="103" y="46"/>
                  </a:cubicBezTo>
                  <a:cubicBezTo>
                    <a:pt x="100" y="51"/>
                    <a:pt x="96" y="54"/>
                    <a:pt x="94" y="60"/>
                  </a:cubicBezTo>
                  <a:cubicBezTo>
                    <a:pt x="94" y="62"/>
                    <a:pt x="96" y="72"/>
                    <a:pt x="96" y="73"/>
                  </a:cubicBezTo>
                  <a:cubicBezTo>
                    <a:pt x="99" y="73"/>
                    <a:pt x="100" y="73"/>
                    <a:pt x="102" y="72"/>
                  </a:cubicBezTo>
                  <a:cubicBezTo>
                    <a:pt x="103" y="72"/>
                    <a:pt x="104" y="72"/>
                    <a:pt x="105" y="71"/>
                  </a:cubicBezTo>
                  <a:cubicBezTo>
                    <a:pt x="110" y="70"/>
                    <a:pt x="110" y="66"/>
                    <a:pt x="112" y="60"/>
                  </a:cubicBezTo>
                  <a:cubicBezTo>
                    <a:pt x="112" y="58"/>
                    <a:pt x="115" y="56"/>
                    <a:pt x="116" y="54"/>
                  </a:cubicBezTo>
                  <a:cubicBezTo>
                    <a:pt x="116" y="54"/>
                    <a:pt x="116" y="53"/>
                    <a:pt x="116" y="53"/>
                  </a:cubicBezTo>
                  <a:cubicBezTo>
                    <a:pt x="116" y="53"/>
                    <a:pt x="118" y="48"/>
                    <a:pt x="117" y="47"/>
                  </a:cubicBezTo>
                  <a:cubicBezTo>
                    <a:pt x="118" y="47"/>
                    <a:pt x="119" y="47"/>
                    <a:pt x="119" y="45"/>
                  </a:cubicBezTo>
                  <a:cubicBezTo>
                    <a:pt x="119" y="43"/>
                    <a:pt x="119" y="41"/>
                    <a:pt x="119" y="38"/>
                  </a:cubicBezTo>
                  <a:cubicBezTo>
                    <a:pt x="118" y="35"/>
                    <a:pt x="120" y="23"/>
                    <a:pt x="122" y="19"/>
                  </a:cubicBezTo>
                  <a:cubicBezTo>
                    <a:pt x="122" y="18"/>
                    <a:pt x="122" y="18"/>
                    <a:pt x="121" y="19"/>
                  </a:cubicBezTo>
                  <a:cubicBezTo>
                    <a:pt x="119" y="13"/>
                    <a:pt x="118" y="11"/>
                    <a:pt x="124" y="9"/>
                  </a:cubicBezTo>
                  <a:cubicBezTo>
                    <a:pt x="126" y="9"/>
                    <a:pt x="126" y="8"/>
                    <a:pt x="128" y="9"/>
                  </a:cubicBezTo>
                  <a:cubicBezTo>
                    <a:pt x="132" y="11"/>
                    <a:pt x="134" y="17"/>
                    <a:pt x="135" y="22"/>
                  </a:cubicBezTo>
                  <a:cubicBezTo>
                    <a:pt x="135" y="23"/>
                    <a:pt x="135" y="24"/>
                    <a:pt x="135" y="25"/>
                  </a:cubicBezTo>
                  <a:cubicBezTo>
                    <a:pt x="135" y="26"/>
                    <a:pt x="136" y="27"/>
                    <a:pt x="136" y="29"/>
                  </a:cubicBezTo>
                  <a:cubicBezTo>
                    <a:pt x="135" y="29"/>
                    <a:pt x="135" y="29"/>
                    <a:pt x="134" y="30"/>
                  </a:cubicBezTo>
                  <a:cubicBezTo>
                    <a:pt x="135" y="35"/>
                    <a:pt x="130" y="39"/>
                    <a:pt x="128" y="42"/>
                  </a:cubicBezTo>
                  <a:cubicBezTo>
                    <a:pt x="128" y="44"/>
                    <a:pt x="127" y="46"/>
                    <a:pt x="127" y="48"/>
                  </a:cubicBezTo>
                  <a:cubicBezTo>
                    <a:pt x="127" y="48"/>
                    <a:pt x="126" y="49"/>
                    <a:pt x="126" y="50"/>
                  </a:cubicBezTo>
                  <a:cubicBezTo>
                    <a:pt x="128" y="53"/>
                    <a:pt x="126" y="59"/>
                    <a:pt x="124" y="63"/>
                  </a:cubicBezTo>
                  <a:cubicBezTo>
                    <a:pt x="123" y="66"/>
                    <a:pt x="124" y="69"/>
                    <a:pt x="123" y="74"/>
                  </a:cubicBezTo>
                  <a:cubicBezTo>
                    <a:pt x="122" y="78"/>
                    <a:pt x="117" y="84"/>
                    <a:pt x="114" y="85"/>
                  </a:cubicBezTo>
                  <a:cubicBezTo>
                    <a:pt x="109" y="88"/>
                    <a:pt x="100" y="78"/>
                    <a:pt x="96" y="85"/>
                  </a:cubicBezTo>
                  <a:cubicBezTo>
                    <a:pt x="95" y="86"/>
                    <a:pt x="95" y="89"/>
                    <a:pt x="94" y="91"/>
                  </a:cubicBezTo>
                  <a:cubicBezTo>
                    <a:pt x="94" y="98"/>
                    <a:pt x="94" y="106"/>
                    <a:pt x="94" y="113"/>
                  </a:cubicBezTo>
                  <a:cubicBezTo>
                    <a:pt x="94" y="119"/>
                    <a:pt x="93" y="124"/>
                    <a:pt x="92" y="129"/>
                  </a:cubicBezTo>
                  <a:cubicBezTo>
                    <a:pt x="92" y="130"/>
                    <a:pt x="92" y="142"/>
                    <a:pt x="92" y="142"/>
                  </a:cubicBezTo>
                  <a:cubicBezTo>
                    <a:pt x="92" y="143"/>
                    <a:pt x="89" y="153"/>
                    <a:pt x="90" y="154"/>
                  </a:cubicBezTo>
                  <a:cubicBezTo>
                    <a:pt x="88" y="155"/>
                    <a:pt x="87" y="158"/>
                    <a:pt x="86" y="160"/>
                  </a:cubicBezTo>
                  <a:cubicBezTo>
                    <a:pt x="86" y="162"/>
                    <a:pt x="86" y="164"/>
                    <a:pt x="86" y="166"/>
                  </a:cubicBezTo>
                  <a:cubicBezTo>
                    <a:pt x="84" y="168"/>
                    <a:pt x="84" y="170"/>
                    <a:pt x="83" y="172"/>
                  </a:cubicBezTo>
                  <a:cubicBezTo>
                    <a:pt x="83" y="173"/>
                    <a:pt x="80" y="175"/>
                    <a:pt x="79" y="176"/>
                  </a:cubicBezTo>
                  <a:cubicBezTo>
                    <a:pt x="78" y="177"/>
                    <a:pt x="72" y="173"/>
                    <a:pt x="71" y="171"/>
                  </a:cubicBezTo>
                  <a:cubicBezTo>
                    <a:pt x="71" y="170"/>
                    <a:pt x="69" y="168"/>
                    <a:pt x="69" y="166"/>
                  </a:cubicBezTo>
                  <a:cubicBezTo>
                    <a:pt x="68" y="165"/>
                    <a:pt x="68" y="163"/>
                    <a:pt x="69" y="162"/>
                  </a:cubicBezTo>
                  <a:cubicBezTo>
                    <a:pt x="67" y="158"/>
                    <a:pt x="65" y="149"/>
                    <a:pt x="61" y="149"/>
                  </a:cubicBezTo>
                  <a:cubicBezTo>
                    <a:pt x="61" y="156"/>
                    <a:pt x="61" y="162"/>
                    <a:pt x="60" y="169"/>
                  </a:cubicBezTo>
                  <a:cubicBezTo>
                    <a:pt x="61" y="171"/>
                    <a:pt x="61" y="172"/>
                    <a:pt x="61" y="174"/>
                  </a:cubicBezTo>
                  <a:cubicBezTo>
                    <a:pt x="60" y="177"/>
                    <a:pt x="59" y="180"/>
                    <a:pt x="58" y="183"/>
                  </a:cubicBezTo>
                  <a:cubicBezTo>
                    <a:pt x="58" y="188"/>
                    <a:pt x="58" y="194"/>
                    <a:pt x="58" y="199"/>
                  </a:cubicBezTo>
                  <a:cubicBezTo>
                    <a:pt x="58" y="209"/>
                    <a:pt x="61" y="222"/>
                    <a:pt x="52" y="223"/>
                  </a:cubicBezTo>
                  <a:cubicBezTo>
                    <a:pt x="51" y="221"/>
                    <a:pt x="48" y="222"/>
                    <a:pt x="47" y="220"/>
                  </a:cubicBezTo>
                  <a:cubicBezTo>
                    <a:pt x="47" y="218"/>
                    <a:pt x="47" y="217"/>
                    <a:pt x="47" y="215"/>
                  </a:cubicBezTo>
                  <a:cubicBezTo>
                    <a:pt x="46" y="213"/>
                    <a:pt x="45" y="212"/>
                    <a:pt x="45" y="211"/>
                  </a:cubicBezTo>
                  <a:cubicBezTo>
                    <a:pt x="43" y="207"/>
                    <a:pt x="45" y="202"/>
                    <a:pt x="44" y="198"/>
                  </a:cubicBezTo>
                  <a:cubicBezTo>
                    <a:pt x="43" y="190"/>
                    <a:pt x="43" y="178"/>
                    <a:pt x="44" y="170"/>
                  </a:cubicBezTo>
                  <a:cubicBezTo>
                    <a:pt x="46" y="163"/>
                    <a:pt x="43" y="156"/>
                    <a:pt x="46" y="152"/>
                  </a:cubicBezTo>
                  <a:cubicBezTo>
                    <a:pt x="45" y="150"/>
                    <a:pt x="44" y="148"/>
                    <a:pt x="41" y="148"/>
                  </a:cubicBezTo>
                  <a:cubicBezTo>
                    <a:pt x="39" y="148"/>
                    <a:pt x="37" y="150"/>
                    <a:pt x="36" y="150"/>
                  </a:cubicBezTo>
                  <a:cubicBezTo>
                    <a:pt x="33" y="151"/>
                    <a:pt x="29" y="151"/>
                    <a:pt x="27" y="153"/>
                  </a:cubicBezTo>
                  <a:cubicBezTo>
                    <a:pt x="26" y="157"/>
                    <a:pt x="10" y="158"/>
                    <a:pt x="6" y="155"/>
                  </a:cubicBezTo>
                  <a:cubicBezTo>
                    <a:pt x="5" y="154"/>
                    <a:pt x="5" y="153"/>
                    <a:pt x="5" y="151"/>
                  </a:cubicBezTo>
                  <a:cubicBezTo>
                    <a:pt x="4" y="151"/>
                    <a:pt x="3" y="150"/>
                    <a:pt x="2" y="149"/>
                  </a:cubicBezTo>
                  <a:cubicBezTo>
                    <a:pt x="1" y="146"/>
                    <a:pt x="2" y="142"/>
                    <a:pt x="1" y="139"/>
                  </a:cubicBezTo>
                  <a:cubicBezTo>
                    <a:pt x="1" y="136"/>
                    <a:pt x="0" y="134"/>
                    <a:pt x="0" y="132"/>
                  </a:cubicBezTo>
                  <a:cubicBezTo>
                    <a:pt x="1" y="130"/>
                    <a:pt x="2" y="127"/>
                    <a:pt x="2" y="126"/>
                  </a:cubicBezTo>
                  <a:cubicBezTo>
                    <a:pt x="2" y="125"/>
                    <a:pt x="2" y="116"/>
                    <a:pt x="2" y="115"/>
                  </a:cubicBezTo>
                  <a:cubicBezTo>
                    <a:pt x="3" y="111"/>
                    <a:pt x="5" y="107"/>
                    <a:pt x="7" y="105"/>
                  </a:cubicBezTo>
                  <a:cubicBezTo>
                    <a:pt x="7" y="102"/>
                    <a:pt x="7" y="98"/>
                    <a:pt x="7" y="95"/>
                  </a:cubicBezTo>
                  <a:cubicBezTo>
                    <a:pt x="8" y="94"/>
                    <a:pt x="9" y="93"/>
                    <a:pt x="10" y="92"/>
                  </a:cubicBezTo>
                  <a:cubicBezTo>
                    <a:pt x="11" y="89"/>
                    <a:pt x="10" y="86"/>
                    <a:pt x="11" y="84"/>
                  </a:cubicBezTo>
                  <a:cubicBezTo>
                    <a:pt x="12" y="82"/>
                    <a:pt x="10" y="71"/>
                    <a:pt x="11" y="68"/>
                  </a:cubicBezTo>
                  <a:cubicBezTo>
                    <a:pt x="11" y="66"/>
                    <a:pt x="11" y="64"/>
                    <a:pt x="10" y="62"/>
                  </a:cubicBezTo>
                  <a:cubicBezTo>
                    <a:pt x="11" y="61"/>
                    <a:pt x="14" y="51"/>
                    <a:pt x="14" y="50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7" y="47"/>
                    <a:pt x="23" y="32"/>
                    <a:pt x="30" y="38"/>
                  </a:cubicBezTo>
                  <a:cubicBezTo>
                    <a:pt x="37" y="45"/>
                    <a:pt x="27" y="48"/>
                    <a:pt x="29" y="53"/>
                  </a:cubicBezTo>
                  <a:cubicBezTo>
                    <a:pt x="30" y="57"/>
                    <a:pt x="31" y="60"/>
                    <a:pt x="30" y="65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8"/>
                    <a:pt x="29" y="69"/>
                    <a:pt x="28" y="70"/>
                  </a:cubicBezTo>
                  <a:cubicBezTo>
                    <a:pt x="28" y="71"/>
                    <a:pt x="28" y="73"/>
                    <a:pt x="28" y="74"/>
                  </a:cubicBezTo>
                  <a:cubicBezTo>
                    <a:pt x="27" y="80"/>
                    <a:pt x="28" y="80"/>
                    <a:pt x="25" y="84"/>
                  </a:cubicBezTo>
                  <a:cubicBezTo>
                    <a:pt x="25" y="86"/>
                    <a:pt x="26" y="87"/>
                    <a:pt x="27" y="88"/>
                  </a:cubicBezTo>
                  <a:cubicBezTo>
                    <a:pt x="27" y="90"/>
                    <a:pt x="28" y="98"/>
                    <a:pt x="29" y="100"/>
                  </a:cubicBezTo>
                  <a:cubicBezTo>
                    <a:pt x="31" y="100"/>
                    <a:pt x="34" y="99"/>
                    <a:pt x="35" y="98"/>
                  </a:cubicBezTo>
                  <a:cubicBezTo>
                    <a:pt x="36" y="98"/>
                    <a:pt x="37" y="98"/>
                    <a:pt x="38" y="98"/>
                  </a:cubicBezTo>
                  <a:cubicBezTo>
                    <a:pt x="40" y="95"/>
                    <a:pt x="45" y="93"/>
                    <a:pt x="47" y="90"/>
                  </a:cubicBezTo>
                  <a:cubicBezTo>
                    <a:pt x="48" y="89"/>
                    <a:pt x="51" y="87"/>
                    <a:pt x="49" y="86"/>
                  </a:cubicBezTo>
                  <a:cubicBezTo>
                    <a:pt x="50" y="85"/>
                    <a:pt x="51" y="84"/>
                    <a:pt x="52" y="82"/>
                  </a:cubicBezTo>
                  <a:cubicBezTo>
                    <a:pt x="53" y="76"/>
                    <a:pt x="50" y="69"/>
                    <a:pt x="49" y="64"/>
                  </a:cubicBezTo>
                  <a:cubicBezTo>
                    <a:pt x="49" y="64"/>
                    <a:pt x="49" y="55"/>
                    <a:pt x="49" y="54"/>
                  </a:cubicBezTo>
                  <a:cubicBezTo>
                    <a:pt x="48" y="51"/>
                    <a:pt x="51" y="44"/>
                    <a:pt x="51" y="41"/>
                  </a:cubicBezTo>
                  <a:cubicBezTo>
                    <a:pt x="52" y="37"/>
                    <a:pt x="50" y="34"/>
                    <a:pt x="50" y="31"/>
                  </a:cubicBezTo>
                  <a:cubicBezTo>
                    <a:pt x="50" y="29"/>
                    <a:pt x="52" y="28"/>
                    <a:pt x="50" y="26"/>
                  </a:cubicBezTo>
                  <a:cubicBezTo>
                    <a:pt x="50" y="25"/>
                    <a:pt x="52" y="18"/>
                    <a:pt x="52" y="18"/>
                  </a:cubicBezTo>
                  <a:cubicBezTo>
                    <a:pt x="54" y="13"/>
                    <a:pt x="58" y="0"/>
                    <a:pt x="66" y="4"/>
                  </a:cubicBezTo>
                  <a:cubicBezTo>
                    <a:pt x="68" y="5"/>
                    <a:pt x="69" y="7"/>
                    <a:pt x="70" y="10"/>
                  </a:cubicBezTo>
                  <a:cubicBezTo>
                    <a:pt x="71" y="11"/>
                    <a:pt x="72" y="13"/>
                    <a:pt x="72" y="14"/>
                  </a:cubicBezTo>
                  <a:cubicBezTo>
                    <a:pt x="74" y="21"/>
                    <a:pt x="69" y="27"/>
                    <a:pt x="69" y="34"/>
                  </a:cubicBezTo>
                  <a:cubicBezTo>
                    <a:pt x="69" y="36"/>
                    <a:pt x="68" y="40"/>
                    <a:pt x="67" y="43"/>
                  </a:cubicBezTo>
                  <a:cubicBezTo>
                    <a:pt x="66" y="45"/>
                    <a:pt x="67" y="50"/>
                    <a:pt x="66" y="53"/>
                  </a:cubicBezTo>
                  <a:cubicBezTo>
                    <a:pt x="66" y="54"/>
                    <a:pt x="65" y="55"/>
                    <a:pt x="65" y="55"/>
                  </a:cubicBezTo>
                  <a:cubicBezTo>
                    <a:pt x="64" y="60"/>
                    <a:pt x="64" y="64"/>
                    <a:pt x="64" y="68"/>
                  </a:cubicBezTo>
                  <a:cubicBezTo>
                    <a:pt x="63" y="70"/>
                    <a:pt x="63" y="71"/>
                    <a:pt x="62" y="73"/>
                  </a:cubicBezTo>
                  <a:cubicBezTo>
                    <a:pt x="60" y="80"/>
                    <a:pt x="63" y="94"/>
                    <a:pt x="65" y="97"/>
                  </a:cubicBezTo>
                  <a:cubicBezTo>
                    <a:pt x="68" y="97"/>
                    <a:pt x="68" y="102"/>
                    <a:pt x="69" y="105"/>
                  </a:cubicBezTo>
                  <a:cubicBezTo>
                    <a:pt x="71" y="109"/>
                    <a:pt x="75" y="116"/>
                    <a:pt x="72" y="121"/>
                  </a:cubicBezTo>
                  <a:cubicBezTo>
                    <a:pt x="71" y="123"/>
                    <a:pt x="70" y="124"/>
                    <a:pt x="69" y="126"/>
                  </a:cubicBezTo>
                  <a:cubicBezTo>
                    <a:pt x="69" y="128"/>
                    <a:pt x="69" y="129"/>
                    <a:pt x="69" y="131"/>
                  </a:cubicBezTo>
                  <a:cubicBezTo>
                    <a:pt x="68" y="132"/>
                    <a:pt x="67" y="133"/>
                    <a:pt x="67" y="135"/>
                  </a:cubicBezTo>
                  <a:cubicBezTo>
                    <a:pt x="66" y="137"/>
                    <a:pt x="63" y="138"/>
                    <a:pt x="62" y="139"/>
                  </a:cubicBezTo>
                  <a:cubicBezTo>
                    <a:pt x="61" y="143"/>
                    <a:pt x="68" y="149"/>
                    <a:pt x="70" y="151"/>
                  </a:cubicBezTo>
                  <a:cubicBezTo>
                    <a:pt x="71" y="151"/>
                    <a:pt x="72" y="151"/>
                    <a:pt x="72" y="151"/>
                  </a:cubicBezTo>
                  <a:cubicBezTo>
                    <a:pt x="72" y="152"/>
                    <a:pt x="73" y="153"/>
                    <a:pt x="74" y="153"/>
                  </a:cubicBezTo>
                  <a:cubicBezTo>
                    <a:pt x="74" y="153"/>
                    <a:pt x="74" y="153"/>
                    <a:pt x="74" y="153"/>
                  </a:cubicBezTo>
                  <a:cubicBezTo>
                    <a:pt x="75" y="154"/>
                    <a:pt x="76" y="156"/>
                    <a:pt x="78" y="155"/>
                  </a:cubicBezTo>
                  <a:cubicBezTo>
                    <a:pt x="78" y="150"/>
                    <a:pt x="81" y="144"/>
                    <a:pt x="82" y="139"/>
                  </a:cubicBezTo>
                  <a:cubicBezTo>
                    <a:pt x="83" y="135"/>
                    <a:pt x="83" y="121"/>
                    <a:pt x="83" y="114"/>
                  </a:cubicBezTo>
                  <a:cubicBezTo>
                    <a:pt x="82" y="111"/>
                    <a:pt x="84" y="107"/>
                    <a:pt x="85" y="105"/>
                  </a:cubicBezTo>
                  <a:cubicBezTo>
                    <a:pt x="85" y="102"/>
                    <a:pt x="85" y="100"/>
                    <a:pt x="85" y="97"/>
                  </a:cubicBezTo>
                  <a:cubicBezTo>
                    <a:pt x="86" y="96"/>
                    <a:pt x="86" y="94"/>
                    <a:pt x="86" y="93"/>
                  </a:cubicBezTo>
                  <a:cubicBezTo>
                    <a:pt x="87" y="90"/>
                    <a:pt x="85" y="86"/>
                    <a:pt x="85" y="84"/>
                  </a:cubicBezTo>
                  <a:cubicBezTo>
                    <a:pt x="82" y="83"/>
                    <a:pt x="77" y="83"/>
                    <a:pt x="75" y="85"/>
                  </a:cubicBezTo>
                  <a:cubicBezTo>
                    <a:pt x="73" y="86"/>
                    <a:pt x="74" y="87"/>
                    <a:pt x="72" y="88"/>
                  </a:cubicBezTo>
                  <a:cubicBezTo>
                    <a:pt x="70" y="89"/>
                    <a:pt x="70" y="87"/>
                    <a:pt x="69" y="89"/>
                  </a:cubicBezTo>
                  <a:cubicBezTo>
                    <a:pt x="69" y="90"/>
                    <a:pt x="67" y="91"/>
                    <a:pt x="66" y="91"/>
                  </a:cubicBezTo>
                  <a:cubicBezTo>
                    <a:pt x="65" y="91"/>
                    <a:pt x="64" y="91"/>
                    <a:pt x="64" y="90"/>
                  </a:cubicBezTo>
                  <a:cubicBezTo>
                    <a:pt x="63" y="88"/>
                    <a:pt x="64" y="87"/>
                    <a:pt x="64" y="85"/>
                  </a:cubicBezTo>
                  <a:cubicBezTo>
                    <a:pt x="66" y="85"/>
                    <a:pt x="67" y="83"/>
                    <a:pt x="69" y="81"/>
                  </a:cubicBezTo>
                  <a:cubicBezTo>
                    <a:pt x="70" y="81"/>
                    <a:pt x="71" y="81"/>
                    <a:pt x="71" y="81"/>
                  </a:cubicBezTo>
                  <a:cubicBezTo>
                    <a:pt x="76" y="80"/>
                    <a:pt x="82" y="80"/>
                    <a:pt x="85" y="76"/>
                  </a:cubicBezTo>
                  <a:cubicBezTo>
                    <a:pt x="84" y="72"/>
                    <a:pt x="86" y="59"/>
                    <a:pt x="87" y="54"/>
                  </a:cubicBezTo>
                  <a:cubicBezTo>
                    <a:pt x="87" y="52"/>
                    <a:pt x="87" y="49"/>
                    <a:pt x="87" y="47"/>
                  </a:cubicBezTo>
                  <a:cubicBezTo>
                    <a:pt x="88" y="40"/>
                    <a:pt x="86" y="30"/>
                    <a:pt x="87" y="24"/>
                  </a:cubicBezTo>
                  <a:cubicBezTo>
                    <a:pt x="87" y="20"/>
                    <a:pt x="90" y="16"/>
                    <a:pt x="91" y="12"/>
                  </a:cubicBezTo>
                  <a:cubicBezTo>
                    <a:pt x="89" y="10"/>
                    <a:pt x="89" y="8"/>
                    <a:pt x="89" y="4"/>
                  </a:cubicBezTo>
                  <a:cubicBezTo>
                    <a:pt x="90" y="3"/>
                    <a:pt x="93" y="3"/>
                    <a:pt x="9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9" name="Freeform 60">
              <a:extLst>
                <a:ext uri="{FF2B5EF4-FFF2-40B4-BE49-F238E27FC236}">
                  <a16:creationId xmlns="" xmlns:a16="http://schemas.microsoft.com/office/drawing/2014/main" id="{770D6456-CBA5-AF4B-A861-7193C4142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576" y="3017838"/>
              <a:ext cx="358775" cy="234950"/>
            </a:xfrm>
            <a:custGeom>
              <a:avLst/>
              <a:gdLst>
                <a:gd name="T0" fmla="*/ 47 w 118"/>
                <a:gd name="T1" fmla="*/ 0 h 77"/>
                <a:gd name="T2" fmla="*/ 52 w 118"/>
                <a:gd name="T3" fmla="*/ 3 h 77"/>
                <a:gd name="T4" fmla="*/ 53 w 118"/>
                <a:gd name="T5" fmla="*/ 4 h 77"/>
                <a:gd name="T6" fmla="*/ 65 w 118"/>
                <a:gd name="T7" fmla="*/ 8 h 77"/>
                <a:gd name="T8" fmla="*/ 71 w 118"/>
                <a:gd name="T9" fmla="*/ 9 h 77"/>
                <a:gd name="T10" fmla="*/ 74 w 118"/>
                <a:gd name="T11" fmla="*/ 11 h 77"/>
                <a:gd name="T12" fmla="*/ 88 w 118"/>
                <a:gd name="T13" fmla="*/ 19 h 77"/>
                <a:gd name="T14" fmla="*/ 88 w 118"/>
                <a:gd name="T15" fmla="*/ 38 h 77"/>
                <a:gd name="T16" fmla="*/ 79 w 118"/>
                <a:gd name="T17" fmla="*/ 48 h 77"/>
                <a:gd name="T18" fmla="*/ 65 w 118"/>
                <a:gd name="T19" fmla="*/ 57 h 77"/>
                <a:gd name="T20" fmla="*/ 70 w 118"/>
                <a:gd name="T21" fmla="*/ 59 h 77"/>
                <a:gd name="T22" fmla="*/ 86 w 118"/>
                <a:gd name="T23" fmla="*/ 60 h 77"/>
                <a:gd name="T24" fmla="*/ 93 w 118"/>
                <a:gd name="T25" fmla="*/ 59 h 77"/>
                <a:gd name="T26" fmla="*/ 113 w 118"/>
                <a:gd name="T27" fmla="*/ 64 h 77"/>
                <a:gd name="T28" fmla="*/ 116 w 118"/>
                <a:gd name="T29" fmla="*/ 75 h 77"/>
                <a:gd name="T30" fmla="*/ 101 w 118"/>
                <a:gd name="T31" fmla="*/ 75 h 77"/>
                <a:gd name="T32" fmla="*/ 88 w 118"/>
                <a:gd name="T33" fmla="*/ 76 h 77"/>
                <a:gd name="T34" fmla="*/ 76 w 118"/>
                <a:gd name="T35" fmla="*/ 75 h 77"/>
                <a:gd name="T36" fmla="*/ 50 w 118"/>
                <a:gd name="T37" fmla="*/ 75 h 77"/>
                <a:gd name="T38" fmla="*/ 44 w 118"/>
                <a:gd name="T39" fmla="*/ 75 h 77"/>
                <a:gd name="T40" fmla="*/ 34 w 118"/>
                <a:gd name="T41" fmla="*/ 77 h 77"/>
                <a:gd name="T42" fmla="*/ 23 w 118"/>
                <a:gd name="T43" fmla="*/ 75 h 77"/>
                <a:gd name="T44" fmla="*/ 16 w 118"/>
                <a:gd name="T45" fmla="*/ 69 h 77"/>
                <a:gd name="T46" fmla="*/ 18 w 118"/>
                <a:gd name="T47" fmla="*/ 65 h 77"/>
                <a:gd name="T48" fmla="*/ 56 w 118"/>
                <a:gd name="T49" fmla="*/ 54 h 77"/>
                <a:gd name="T50" fmla="*/ 61 w 118"/>
                <a:gd name="T51" fmla="*/ 48 h 77"/>
                <a:gd name="T52" fmla="*/ 68 w 118"/>
                <a:gd name="T53" fmla="*/ 42 h 77"/>
                <a:gd name="T54" fmla="*/ 60 w 118"/>
                <a:gd name="T55" fmla="*/ 29 h 77"/>
                <a:gd name="T56" fmla="*/ 50 w 118"/>
                <a:gd name="T57" fmla="*/ 26 h 77"/>
                <a:gd name="T58" fmla="*/ 48 w 118"/>
                <a:gd name="T59" fmla="*/ 25 h 77"/>
                <a:gd name="T60" fmla="*/ 40 w 118"/>
                <a:gd name="T61" fmla="*/ 31 h 77"/>
                <a:gd name="T62" fmla="*/ 20 w 118"/>
                <a:gd name="T63" fmla="*/ 47 h 77"/>
                <a:gd name="T64" fmla="*/ 9 w 118"/>
                <a:gd name="T65" fmla="*/ 53 h 77"/>
                <a:gd name="T66" fmla="*/ 3 w 118"/>
                <a:gd name="T67" fmla="*/ 53 h 77"/>
                <a:gd name="T68" fmla="*/ 0 w 118"/>
                <a:gd name="T69" fmla="*/ 48 h 77"/>
                <a:gd name="T70" fmla="*/ 18 w 118"/>
                <a:gd name="T71" fmla="*/ 33 h 77"/>
                <a:gd name="T72" fmla="*/ 21 w 118"/>
                <a:gd name="T73" fmla="*/ 30 h 77"/>
                <a:gd name="T74" fmla="*/ 24 w 118"/>
                <a:gd name="T75" fmla="*/ 29 h 77"/>
                <a:gd name="T76" fmla="*/ 26 w 118"/>
                <a:gd name="T77" fmla="*/ 27 h 77"/>
                <a:gd name="T78" fmla="*/ 34 w 118"/>
                <a:gd name="T79" fmla="*/ 14 h 77"/>
                <a:gd name="T80" fmla="*/ 31 w 118"/>
                <a:gd name="T81" fmla="*/ 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8" h="77">
                  <a:moveTo>
                    <a:pt x="38" y="0"/>
                  </a:moveTo>
                  <a:cubicBezTo>
                    <a:pt x="42" y="1"/>
                    <a:pt x="44" y="0"/>
                    <a:pt x="47" y="0"/>
                  </a:cubicBezTo>
                  <a:cubicBezTo>
                    <a:pt x="49" y="1"/>
                    <a:pt x="50" y="2"/>
                    <a:pt x="51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3" y="3"/>
                    <a:pt x="52" y="4"/>
                    <a:pt x="53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5" y="4"/>
                    <a:pt x="61" y="6"/>
                    <a:pt x="62" y="6"/>
                  </a:cubicBezTo>
                  <a:cubicBezTo>
                    <a:pt x="63" y="6"/>
                    <a:pt x="64" y="8"/>
                    <a:pt x="65" y="8"/>
                  </a:cubicBezTo>
                  <a:cubicBezTo>
                    <a:pt x="66" y="8"/>
                    <a:pt x="70" y="9"/>
                    <a:pt x="70" y="9"/>
                  </a:cubicBezTo>
                  <a:cubicBezTo>
                    <a:pt x="70" y="9"/>
                    <a:pt x="70" y="9"/>
                    <a:pt x="71" y="9"/>
                  </a:cubicBezTo>
                  <a:cubicBezTo>
                    <a:pt x="71" y="9"/>
                    <a:pt x="72" y="10"/>
                    <a:pt x="72" y="11"/>
                  </a:cubicBezTo>
                  <a:cubicBezTo>
                    <a:pt x="73" y="11"/>
                    <a:pt x="73" y="10"/>
                    <a:pt x="74" y="11"/>
                  </a:cubicBezTo>
                  <a:cubicBezTo>
                    <a:pt x="75" y="12"/>
                    <a:pt x="76" y="13"/>
                    <a:pt x="78" y="14"/>
                  </a:cubicBezTo>
                  <a:cubicBezTo>
                    <a:pt x="80" y="15"/>
                    <a:pt x="86" y="16"/>
                    <a:pt x="88" y="19"/>
                  </a:cubicBezTo>
                  <a:cubicBezTo>
                    <a:pt x="89" y="21"/>
                    <a:pt x="88" y="30"/>
                    <a:pt x="88" y="31"/>
                  </a:cubicBezTo>
                  <a:cubicBezTo>
                    <a:pt x="88" y="33"/>
                    <a:pt x="88" y="36"/>
                    <a:pt x="88" y="38"/>
                  </a:cubicBezTo>
                  <a:cubicBezTo>
                    <a:pt x="87" y="40"/>
                    <a:pt x="86" y="43"/>
                    <a:pt x="84" y="44"/>
                  </a:cubicBezTo>
                  <a:cubicBezTo>
                    <a:pt x="82" y="46"/>
                    <a:pt x="80" y="45"/>
                    <a:pt x="79" y="48"/>
                  </a:cubicBezTo>
                  <a:cubicBezTo>
                    <a:pt x="77" y="48"/>
                    <a:pt x="65" y="53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5" y="58"/>
                    <a:pt x="65" y="58"/>
                    <a:pt x="66" y="59"/>
                  </a:cubicBezTo>
                  <a:cubicBezTo>
                    <a:pt x="66" y="59"/>
                    <a:pt x="70" y="59"/>
                    <a:pt x="70" y="59"/>
                  </a:cubicBezTo>
                  <a:cubicBezTo>
                    <a:pt x="72" y="60"/>
                    <a:pt x="81" y="57"/>
                    <a:pt x="85" y="59"/>
                  </a:cubicBezTo>
                  <a:cubicBezTo>
                    <a:pt x="85" y="59"/>
                    <a:pt x="86" y="59"/>
                    <a:pt x="86" y="60"/>
                  </a:cubicBezTo>
                  <a:cubicBezTo>
                    <a:pt x="92" y="59"/>
                    <a:pt x="92" y="59"/>
                    <a:pt x="92" y="59"/>
                  </a:cubicBezTo>
                  <a:cubicBezTo>
                    <a:pt x="92" y="59"/>
                    <a:pt x="92" y="59"/>
                    <a:pt x="93" y="59"/>
                  </a:cubicBezTo>
                  <a:cubicBezTo>
                    <a:pt x="94" y="61"/>
                    <a:pt x="100" y="62"/>
                    <a:pt x="102" y="60"/>
                  </a:cubicBezTo>
                  <a:cubicBezTo>
                    <a:pt x="105" y="61"/>
                    <a:pt x="110" y="61"/>
                    <a:pt x="113" y="64"/>
                  </a:cubicBezTo>
                  <a:cubicBezTo>
                    <a:pt x="114" y="65"/>
                    <a:pt x="116" y="69"/>
                    <a:pt x="118" y="71"/>
                  </a:cubicBezTo>
                  <a:cubicBezTo>
                    <a:pt x="117" y="72"/>
                    <a:pt x="116" y="74"/>
                    <a:pt x="116" y="75"/>
                  </a:cubicBezTo>
                  <a:cubicBezTo>
                    <a:pt x="114" y="76"/>
                    <a:pt x="108" y="76"/>
                    <a:pt x="106" y="75"/>
                  </a:cubicBezTo>
                  <a:cubicBezTo>
                    <a:pt x="104" y="75"/>
                    <a:pt x="103" y="75"/>
                    <a:pt x="101" y="75"/>
                  </a:cubicBezTo>
                  <a:cubicBezTo>
                    <a:pt x="101" y="75"/>
                    <a:pt x="100" y="74"/>
                    <a:pt x="99" y="75"/>
                  </a:cubicBezTo>
                  <a:cubicBezTo>
                    <a:pt x="97" y="76"/>
                    <a:pt x="90" y="76"/>
                    <a:pt x="88" y="76"/>
                  </a:cubicBezTo>
                  <a:cubicBezTo>
                    <a:pt x="87" y="76"/>
                    <a:pt x="83" y="75"/>
                    <a:pt x="82" y="76"/>
                  </a:cubicBezTo>
                  <a:cubicBezTo>
                    <a:pt x="81" y="76"/>
                    <a:pt x="78" y="74"/>
                    <a:pt x="76" y="75"/>
                  </a:cubicBezTo>
                  <a:cubicBezTo>
                    <a:pt x="74" y="75"/>
                    <a:pt x="65" y="74"/>
                    <a:pt x="61" y="75"/>
                  </a:cubicBezTo>
                  <a:cubicBezTo>
                    <a:pt x="60" y="75"/>
                    <a:pt x="53" y="74"/>
                    <a:pt x="50" y="75"/>
                  </a:cubicBezTo>
                  <a:cubicBezTo>
                    <a:pt x="49" y="75"/>
                    <a:pt x="48" y="75"/>
                    <a:pt x="47" y="76"/>
                  </a:cubicBezTo>
                  <a:cubicBezTo>
                    <a:pt x="46" y="75"/>
                    <a:pt x="45" y="75"/>
                    <a:pt x="44" y="75"/>
                  </a:cubicBezTo>
                  <a:cubicBezTo>
                    <a:pt x="43" y="76"/>
                    <a:pt x="42" y="76"/>
                    <a:pt x="41" y="77"/>
                  </a:cubicBezTo>
                  <a:cubicBezTo>
                    <a:pt x="40" y="77"/>
                    <a:pt x="34" y="77"/>
                    <a:pt x="34" y="77"/>
                  </a:cubicBezTo>
                  <a:cubicBezTo>
                    <a:pt x="33" y="77"/>
                    <a:pt x="33" y="77"/>
                    <a:pt x="32" y="76"/>
                  </a:cubicBezTo>
                  <a:cubicBezTo>
                    <a:pt x="32" y="76"/>
                    <a:pt x="24" y="74"/>
                    <a:pt x="23" y="75"/>
                  </a:cubicBezTo>
                  <a:cubicBezTo>
                    <a:pt x="22" y="74"/>
                    <a:pt x="21" y="74"/>
                    <a:pt x="19" y="72"/>
                  </a:cubicBezTo>
                  <a:cubicBezTo>
                    <a:pt x="17" y="72"/>
                    <a:pt x="18" y="70"/>
                    <a:pt x="16" y="69"/>
                  </a:cubicBezTo>
                  <a:cubicBezTo>
                    <a:pt x="16" y="68"/>
                    <a:pt x="16" y="68"/>
                    <a:pt x="16" y="67"/>
                  </a:cubicBezTo>
                  <a:cubicBezTo>
                    <a:pt x="17" y="67"/>
                    <a:pt x="17" y="66"/>
                    <a:pt x="18" y="65"/>
                  </a:cubicBezTo>
                  <a:cubicBezTo>
                    <a:pt x="23" y="67"/>
                    <a:pt x="40" y="61"/>
                    <a:pt x="44" y="58"/>
                  </a:cubicBezTo>
                  <a:cubicBezTo>
                    <a:pt x="47" y="59"/>
                    <a:pt x="53" y="56"/>
                    <a:pt x="56" y="54"/>
                  </a:cubicBezTo>
                  <a:cubicBezTo>
                    <a:pt x="56" y="53"/>
                    <a:pt x="56" y="52"/>
                    <a:pt x="57" y="51"/>
                  </a:cubicBezTo>
                  <a:cubicBezTo>
                    <a:pt x="58" y="50"/>
                    <a:pt x="60" y="49"/>
                    <a:pt x="61" y="48"/>
                  </a:cubicBezTo>
                  <a:cubicBezTo>
                    <a:pt x="62" y="48"/>
                    <a:pt x="62" y="47"/>
                    <a:pt x="62" y="46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70" y="40"/>
                    <a:pt x="71" y="38"/>
                    <a:pt x="72" y="37"/>
                  </a:cubicBezTo>
                  <a:cubicBezTo>
                    <a:pt x="69" y="31"/>
                    <a:pt x="62" y="32"/>
                    <a:pt x="60" y="29"/>
                  </a:cubicBezTo>
                  <a:cubicBezTo>
                    <a:pt x="59" y="29"/>
                    <a:pt x="58" y="28"/>
                    <a:pt x="58" y="28"/>
                  </a:cubicBezTo>
                  <a:cubicBezTo>
                    <a:pt x="54" y="26"/>
                    <a:pt x="53" y="29"/>
                    <a:pt x="50" y="26"/>
                  </a:cubicBezTo>
                  <a:cubicBezTo>
                    <a:pt x="50" y="25"/>
                    <a:pt x="50" y="26"/>
                    <a:pt x="50" y="25"/>
                  </a:cubicBezTo>
                  <a:cubicBezTo>
                    <a:pt x="49" y="25"/>
                    <a:pt x="49" y="25"/>
                    <a:pt x="48" y="25"/>
                  </a:cubicBezTo>
                  <a:cubicBezTo>
                    <a:pt x="47" y="27"/>
                    <a:pt x="44" y="29"/>
                    <a:pt x="42" y="30"/>
                  </a:cubicBezTo>
                  <a:cubicBezTo>
                    <a:pt x="41" y="30"/>
                    <a:pt x="41" y="31"/>
                    <a:pt x="40" y="31"/>
                  </a:cubicBezTo>
                  <a:cubicBezTo>
                    <a:pt x="40" y="35"/>
                    <a:pt x="35" y="36"/>
                    <a:pt x="32" y="37"/>
                  </a:cubicBezTo>
                  <a:cubicBezTo>
                    <a:pt x="27" y="40"/>
                    <a:pt x="24" y="44"/>
                    <a:pt x="20" y="47"/>
                  </a:cubicBezTo>
                  <a:cubicBezTo>
                    <a:pt x="19" y="48"/>
                    <a:pt x="18" y="47"/>
                    <a:pt x="17" y="48"/>
                  </a:cubicBezTo>
                  <a:cubicBezTo>
                    <a:pt x="14" y="49"/>
                    <a:pt x="11" y="50"/>
                    <a:pt x="9" y="53"/>
                  </a:cubicBezTo>
                  <a:cubicBezTo>
                    <a:pt x="7" y="53"/>
                    <a:pt x="7" y="53"/>
                    <a:pt x="6" y="52"/>
                  </a:cubicBezTo>
                  <a:cubicBezTo>
                    <a:pt x="5" y="52"/>
                    <a:pt x="4" y="53"/>
                    <a:pt x="3" y="53"/>
                  </a:cubicBezTo>
                  <a:cubicBezTo>
                    <a:pt x="2" y="53"/>
                    <a:pt x="2" y="53"/>
                    <a:pt x="1" y="52"/>
                  </a:cubicBezTo>
                  <a:cubicBezTo>
                    <a:pt x="1" y="51"/>
                    <a:pt x="0" y="48"/>
                    <a:pt x="0" y="48"/>
                  </a:cubicBezTo>
                  <a:cubicBezTo>
                    <a:pt x="3" y="45"/>
                    <a:pt x="13" y="41"/>
                    <a:pt x="14" y="38"/>
                  </a:cubicBezTo>
                  <a:cubicBezTo>
                    <a:pt x="15" y="38"/>
                    <a:pt x="17" y="34"/>
                    <a:pt x="18" y="33"/>
                  </a:cubicBezTo>
                  <a:cubicBezTo>
                    <a:pt x="19" y="33"/>
                    <a:pt x="19" y="33"/>
                    <a:pt x="20" y="32"/>
                  </a:cubicBezTo>
                  <a:cubicBezTo>
                    <a:pt x="21" y="32"/>
                    <a:pt x="20" y="31"/>
                    <a:pt x="21" y="30"/>
                  </a:cubicBezTo>
                  <a:cubicBezTo>
                    <a:pt x="21" y="30"/>
                    <a:pt x="23" y="30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3" y="28"/>
                    <a:pt x="24" y="28"/>
                    <a:pt x="25" y="27"/>
                  </a:cubicBezTo>
                  <a:cubicBezTo>
                    <a:pt x="25" y="27"/>
                    <a:pt x="25" y="27"/>
                    <a:pt x="26" y="27"/>
                  </a:cubicBezTo>
                  <a:cubicBezTo>
                    <a:pt x="26" y="25"/>
                    <a:pt x="30" y="23"/>
                    <a:pt x="31" y="22"/>
                  </a:cubicBezTo>
                  <a:cubicBezTo>
                    <a:pt x="32" y="19"/>
                    <a:pt x="33" y="16"/>
                    <a:pt x="34" y="14"/>
                  </a:cubicBezTo>
                  <a:cubicBezTo>
                    <a:pt x="34" y="14"/>
                    <a:pt x="34" y="13"/>
                    <a:pt x="34" y="13"/>
                  </a:cubicBezTo>
                  <a:cubicBezTo>
                    <a:pt x="35" y="10"/>
                    <a:pt x="30" y="7"/>
                    <a:pt x="31" y="3"/>
                  </a:cubicBezTo>
                  <a:cubicBezTo>
                    <a:pt x="32" y="2"/>
                    <a:pt x="38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0" name="Freeform 61">
              <a:extLst>
                <a:ext uri="{FF2B5EF4-FFF2-40B4-BE49-F238E27FC236}">
                  <a16:creationId xmlns="" xmlns:a16="http://schemas.microsoft.com/office/drawing/2014/main" id="{CBD5C636-0DBF-684D-90B9-7A6019DF54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65651" y="3208338"/>
              <a:ext cx="471488" cy="460375"/>
            </a:xfrm>
            <a:custGeom>
              <a:avLst/>
              <a:gdLst>
                <a:gd name="T0" fmla="*/ 150 w 156"/>
                <a:gd name="T1" fmla="*/ 104 h 151"/>
                <a:gd name="T2" fmla="*/ 142 w 156"/>
                <a:gd name="T3" fmla="*/ 107 h 151"/>
                <a:gd name="T4" fmla="*/ 118 w 156"/>
                <a:gd name="T5" fmla="*/ 108 h 151"/>
                <a:gd name="T6" fmla="*/ 95 w 156"/>
                <a:gd name="T7" fmla="*/ 111 h 151"/>
                <a:gd name="T8" fmla="*/ 83 w 156"/>
                <a:gd name="T9" fmla="*/ 110 h 151"/>
                <a:gd name="T10" fmla="*/ 72 w 156"/>
                <a:gd name="T11" fmla="*/ 107 h 151"/>
                <a:gd name="T12" fmla="*/ 91 w 156"/>
                <a:gd name="T13" fmla="*/ 86 h 151"/>
                <a:gd name="T14" fmla="*/ 125 w 156"/>
                <a:gd name="T15" fmla="*/ 82 h 151"/>
                <a:gd name="T16" fmla="*/ 126 w 156"/>
                <a:gd name="T17" fmla="*/ 73 h 151"/>
                <a:gd name="T18" fmla="*/ 112 w 156"/>
                <a:gd name="T19" fmla="*/ 64 h 151"/>
                <a:gd name="T20" fmla="*/ 98 w 156"/>
                <a:gd name="T21" fmla="*/ 64 h 151"/>
                <a:gd name="T22" fmla="*/ 74 w 156"/>
                <a:gd name="T23" fmla="*/ 64 h 151"/>
                <a:gd name="T24" fmla="*/ 75 w 156"/>
                <a:gd name="T25" fmla="*/ 51 h 151"/>
                <a:gd name="T26" fmla="*/ 122 w 156"/>
                <a:gd name="T27" fmla="*/ 47 h 151"/>
                <a:gd name="T28" fmla="*/ 122 w 156"/>
                <a:gd name="T29" fmla="*/ 37 h 151"/>
                <a:gd name="T30" fmla="*/ 84 w 156"/>
                <a:gd name="T31" fmla="*/ 31 h 151"/>
                <a:gd name="T32" fmla="*/ 70 w 156"/>
                <a:gd name="T33" fmla="*/ 28 h 151"/>
                <a:gd name="T34" fmla="*/ 63 w 156"/>
                <a:gd name="T35" fmla="*/ 22 h 151"/>
                <a:gd name="T36" fmla="*/ 45 w 156"/>
                <a:gd name="T37" fmla="*/ 33 h 151"/>
                <a:gd name="T38" fmla="*/ 19 w 156"/>
                <a:gd name="T39" fmla="*/ 31 h 151"/>
                <a:gd name="T40" fmla="*/ 20 w 156"/>
                <a:gd name="T41" fmla="*/ 20 h 151"/>
                <a:gd name="T42" fmla="*/ 18 w 156"/>
                <a:gd name="T43" fmla="*/ 5 h 151"/>
                <a:gd name="T44" fmla="*/ 11 w 156"/>
                <a:gd name="T45" fmla="*/ 0 h 151"/>
                <a:gd name="T46" fmla="*/ 8 w 156"/>
                <a:gd name="T47" fmla="*/ 27 h 151"/>
                <a:gd name="T48" fmla="*/ 8 w 156"/>
                <a:gd name="T49" fmla="*/ 41 h 151"/>
                <a:gd name="T50" fmla="*/ 5 w 156"/>
                <a:gd name="T51" fmla="*/ 68 h 151"/>
                <a:gd name="T52" fmla="*/ 5 w 156"/>
                <a:gd name="T53" fmla="*/ 82 h 151"/>
                <a:gd name="T54" fmla="*/ 1 w 156"/>
                <a:gd name="T55" fmla="*/ 119 h 151"/>
                <a:gd name="T56" fmla="*/ 5 w 156"/>
                <a:gd name="T57" fmla="*/ 150 h 151"/>
                <a:gd name="T58" fmla="*/ 11 w 156"/>
                <a:gd name="T59" fmla="*/ 148 h 151"/>
                <a:gd name="T60" fmla="*/ 13 w 156"/>
                <a:gd name="T61" fmla="*/ 143 h 151"/>
                <a:gd name="T62" fmla="*/ 25 w 156"/>
                <a:gd name="T63" fmla="*/ 137 h 151"/>
                <a:gd name="T64" fmla="*/ 39 w 156"/>
                <a:gd name="T65" fmla="*/ 134 h 151"/>
                <a:gd name="T66" fmla="*/ 58 w 156"/>
                <a:gd name="T67" fmla="*/ 134 h 151"/>
                <a:gd name="T68" fmla="*/ 82 w 156"/>
                <a:gd name="T69" fmla="*/ 135 h 151"/>
                <a:gd name="T70" fmla="*/ 113 w 156"/>
                <a:gd name="T71" fmla="*/ 142 h 151"/>
                <a:gd name="T72" fmla="*/ 131 w 156"/>
                <a:gd name="T73" fmla="*/ 147 h 151"/>
                <a:gd name="T74" fmla="*/ 147 w 156"/>
                <a:gd name="T75" fmla="*/ 143 h 151"/>
                <a:gd name="T76" fmla="*/ 153 w 156"/>
                <a:gd name="T77" fmla="*/ 133 h 151"/>
                <a:gd name="T78" fmla="*/ 56 w 156"/>
                <a:gd name="T79" fmla="*/ 109 h 151"/>
                <a:gd name="T80" fmla="*/ 46 w 156"/>
                <a:gd name="T81" fmla="*/ 112 h 151"/>
                <a:gd name="T82" fmla="*/ 20 w 156"/>
                <a:gd name="T83" fmla="*/ 114 h 151"/>
                <a:gd name="T84" fmla="*/ 28 w 156"/>
                <a:gd name="T85" fmla="*/ 92 h 151"/>
                <a:gd name="T86" fmla="*/ 44 w 156"/>
                <a:gd name="T87" fmla="*/ 87 h 151"/>
                <a:gd name="T88" fmla="*/ 60 w 156"/>
                <a:gd name="T89" fmla="*/ 60 h 151"/>
                <a:gd name="T90" fmla="*/ 43 w 156"/>
                <a:gd name="T91" fmla="*/ 67 h 151"/>
                <a:gd name="T92" fmla="*/ 20 w 156"/>
                <a:gd name="T93" fmla="*/ 71 h 151"/>
                <a:gd name="T94" fmla="*/ 46 w 156"/>
                <a:gd name="T95" fmla="*/ 51 h 151"/>
                <a:gd name="T96" fmla="*/ 59 w 156"/>
                <a:gd name="T97" fmla="*/ 49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6" h="151">
                  <a:moveTo>
                    <a:pt x="156" y="123"/>
                  </a:moveTo>
                  <a:cubicBezTo>
                    <a:pt x="156" y="122"/>
                    <a:pt x="155" y="117"/>
                    <a:pt x="155" y="117"/>
                  </a:cubicBezTo>
                  <a:cubicBezTo>
                    <a:pt x="154" y="115"/>
                    <a:pt x="149" y="107"/>
                    <a:pt x="150" y="104"/>
                  </a:cubicBezTo>
                  <a:cubicBezTo>
                    <a:pt x="149" y="103"/>
                    <a:pt x="149" y="103"/>
                    <a:pt x="147" y="103"/>
                  </a:cubicBezTo>
                  <a:cubicBezTo>
                    <a:pt x="147" y="105"/>
                    <a:pt x="145" y="106"/>
                    <a:pt x="143" y="108"/>
                  </a:cubicBezTo>
                  <a:cubicBezTo>
                    <a:pt x="142" y="108"/>
                    <a:pt x="142" y="108"/>
                    <a:pt x="142" y="107"/>
                  </a:cubicBezTo>
                  <a:cubicBezTo>
                    <a:pt x="142" y="106"/>
                    <a:pt x="141" y="106"/>
                    <a:pt x="141" y="106"/>
                  </a:cubicBezTo>
                  <a:cubicBezTo>
                    <a:pt x="139" y="109"/>
                    <a:pt x="123" y="105"/>
                    <a:pt x="120" y="109"/>
                  </a:cubicBezTo>
                  <a:cubicBezTo>
                    <a:pt x="119" y="109"/>
                    <a:pt x="119" y="109"/>
                    <a:pt x="118" y="108"/>
                  </a:cubicBezTo>
                  <a:cubicBezTo>
                    <a:pt x="115" y="110"/>
                    <a:pt x="105" y="112"/>
                    <a:pt x="103" y="110"/>
                  </a:cubicBezTo>
                  <a:cubicBezTo>
                    <a:pt x="103" y="110"/>
                    <a:pt x="102" y="111"/>
                    <a:pt x="102" y="111"/>
                  </a:cubicBezTo>
                  <a:cubicBezTo>
                    <a:pt x="102" y="110"/>
                    <a:pt x="96" y="111"/>
                    <a:pt x="95" y="111"/>
                  </a:cubicBezTo>
                  <a:cubicBezTo>
                    <a:pt x="94" y="110"/>
                    <a:pt x="89" y="110"/>
                    <a:pt x="88" y="110"/>
                  </a:cubicBezTo>
                  <a:cubicBezTo>
                    <a:pt x="87" y="110"/>
                    <a:pt x="87" y="111"/>
                    <a:pt x="86" y="111"/>
                  </a:cubicBezTo>
                  <a:cubicBezTo>
                    <a:pt x="85" y="111"/>
                    <a:pt x="84" y="110"/>
                    <a:pt x="83" y="110"/>
                  </a:cubicBezTo>
                  <a:cubicBezTo>
                    <a:pt x="83" y="110"/>
                    <a:pt x="82" y="111"/>
                    <a:pt x="81" y="111"/>
                  </a:cubicBezTo>
                  <a:cubicBezTo>
                    <a:pt x="81" y="111"/>
                    <a:pt x="81" y="111"/>
                    <a:pt x="80" y="111"/>
                  </a:cubicBezTo>
                  <a:cubicBezTo>
                    <a:pt x="78" y="109"/>
                    <a:pt x="75" y="109"/>
                    <a:pt x="72" y="107"/>
                  </a:cubicBezTo>
                  <a:cubicBezTo>
                    <a:pt x="74" y="101"/>
                    <a:pt x="76" y="97"/>
                    <a:pt x="75" y="89"/>
                  </a:cubicBezTo>
                  <a:cubicBezTo>
                    <a:pt x="76" y="89"/>
                    <a:pt x="76" y="88"/>
                    <a:pt x="77" y="87"/>
                  </a:cubicBezTo>
                  <a:cubicBezTo>
                    <a:pt x="78" y="87"/>
                    <a:pt x="90" y="86"/>
                    <a:pt x="91" y="86"/>
                  </a:cubicBezTo>
                  <a:cubicBezTo>
                    <a:pt x="97" y="87"/>
                    <a:pt x="109" y="90"/>
                    <a:pt x="113" y="87"/>
                  </a:cubicBezTo>
                  <a:cubicBezTo>
                    <a:pt x="115" y="87"/>
                    <a:pt x="117" y="88"/>
                    <a:pt x="119" y="88"/>
                  </a:cubicBezTo>
                  <a:cubicBezTo>
                    <a:pt x="121" y="87"/>
                    <a:pt x="124" y="84"/>
                    <a:pt x="125" y="82"/>
                  </a:cubicBezTo>
                  <a:cubicBezTo>
                    <a:pt x="126" y="80"/>
                    <a:pt x="124" y="77"/>
                    <a:pt x="126" y="76"/>
                  </a:cubicBezTo>
                  <a:cubicBezTo>
                    <a:pt x="125" y="75"/>
                    <a:pt x="126" y="75"/>
                    <a:pt x="125" y="75"/>
                  </a:cubicBezTo>
                  <a:cubicBezTo>
                    <a:pt x="125" y="74"/>
                    <a:pt x="125" y="73"/>
                    <a:pt x="126" y="73"/>
                  </a:cubicBezTo>
                  <a:cubicBezTo>
                    <a:pt x="128" y="70"/>
                    <a:pt x="118" y="66"/>
                    <a:pt x="117" y="65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6" y="65"/>
                    <a:pt x="113" y="64"/>
                    <a:pt x="112" y="64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100" y="64"/>
                    <a:pt x="99" y="64"/>
                    <a:pt x="99" y="64"/>
                  </a:cubicBezTo>
                  <a:cubicBezTo>
                    <a:pt x="98" y="64"/>
                    <a:pt x="99" y="64"/>
                    <a:pt x="98" y="64"/>
                  </a:cubicBezTo>
                  <a:cubicBezTo>
                    <a:pt x="88" y="63"/>
                    <a:pt x="88" y="63"/>
                    <a:pt x="88" y="63"/>
                  </a:cubicBezTo>
                  <a:cubicBezTo>
                    <a:pt x="87" y="64"/>
                    <a:pt x="84" y="65"/>
                    <a:pt x="83" y="65"/>
                  </a:cubicBezTo>
                  <a:cubicBezTo>
                    <a:pt x="80" y="66"/>
                    <a:pt x="78" y="64"/>
                    <a:pt x="74" y="64"/>
                  </a:cubicBezTo>
                  <a:cubicBezTo>
                    <a:pt x="73" y="61"/>
                    <a:pt x="71" y="60"/>
                    <a:pt x="73" y="57"/>
                  </a:cubicBezTo>
                  <a:cubicBezTo>
                    <a:pt x="73" y="56"/>
                    <a:pt x="73" y="55"/>
                    <a:pt x="73" y="54"/>
                  </a:cubicBezTo>
                  <a:cubicBezTo>
                    <a:pt x="74" y="53"/>
                    <a:pt x="75" y="52"/>
                    <a:pt x="75" y="51"/>
                  </a:cubicBezTo>
                  <a:cubicBezTo>
                    <a:pt x="77" y="51"/>
                    <a:pt x="83" y="50"/>
                    <a:pt x="84" y="50"/>
                  </a:cubicBezTo>
                  <a:cubicBezTo>
                    <a:pt x="90" y="53"/>
                    <a:pt x="116" y="51"/>
                    <a:pt x="122" y="48"/>
                  </a:cubicBezTo>
                  <a:cubicBezTo>
                    <a:pt x="121" y="48"/>
                    <a:pt x="122" y="47"/>
                    <a:pt x="122" y="47"/>
                  </a:cubicBezTo>
                  <a:cubicBezTo>
                    <a:pt x="124" y="44"/>
                    <a:pt x="123" y="42"/>
                    <a:pt x="124" y="39"/>
                  </a:cubicBezTo>
                  <a:cubicBezTo>
                    <a:pt x="124" y="39"/>
                    <a:pt x="124" y="39"/>
                    <a:pt x="124" y="39"/>
                  </a:cubicBezTo>
                  <a:cubicBezTo>
                    <a:pt x="123" y="38"/>
                    <a:pt x="122" y="38"/>
                    <a:pt x="122" y="37"/>
                  </a:cubicBezTo>
                  <a:cubicBezTo>
                    <a:pt x="121" y="36"/>
                    <a:pt x="122" y="35"/>
                    <a:pt x="121" y="34"/>
                  </a:cubicBezTo>
                  <a:cubicBezTo>
                    <a:pt x="118" y="33"/>
                    <a:pt x="112" y="34"/>
                    <a:pt x="110" y="33"/>
                  </a:cubicBezTo>
                  <a:cubicBezTo>
                    <a:pt x="105" y="30"/>
                    <a:pt x="87" y="30"/>
                    <a:pt x="84" y="31"/>
                  </a:cubicBezTo>
                  <a:cubicBezTo>
                    <a:pt x="79" y="33"/>
                    <a:pt x="76" y="31"/>
                    <a:pt x="73" y="31"/>
                  </a:cubicBezTo>
                  <a:cubicBezTo>
                    <a:pt x="72" y="30"/>
                    <a:pt x="71" y="29"/>
                    <a:pt x="70" y="29"/>
                  </a:cubicBezTo>
                  <a:cubicBezTo>
                    <a:pt x="70" y="29"/>
                    <a:pt x="70" y="29"/>
                    <a:pt x="70" y="28"/>
                  </a:cubicBezTo>
                  <a:cubicBezTo>
                    <a:pt x="69" y="27"/>
                    <a:pt x="68" y="26"/>
                    <a:pt x="68" y="24"/>
                  </a:cubicBezTo>
                  <a:cubicBezTo>
                    <a:pt x="67" y="23"/>
                    <a:pt x="66" y="22"/>
                    <a:pt x="65" y="22"/>
                  </a:cubicBezTo>
                  <a:cubicBezTo>
                    <a:pt x="64" y="22"/>
                    <a:pt x="64" y="22"/>
                    <a:pt x="63" y="22"/>
                  </a:cubicBezTo>
                  <a:cubicBezTo>
                    <a:pt x="62" y="24"/>
                    <a:pt x="59" y="27"/>
                    <a:pt x="57" y="30"/>
                  </a:cubicBezTo>
                  <a:cubicBezTo>
                    <a:pt x="58" y="31"/>
                    <a:pt x="53" y="32"/>
                    <a:pt x="52" y="32"/>
                  </a:cubicBezTo>
                  <a:cubicBezTo>
                    <a:pt x="51" y="31"/>
                    <a:pt x="47" y="33"/>
                    <a:pt x="45" y="33"/>
                  </a:cubicBezTo>
                  <a:cubicBezTo>
                    <a:pt x="45" y="32"/>
                    <a:pt x="42" y="32"/>
                    <a:pt x="41" y="33"/>
                  </a:cubicBezTo>
                  <a:cubicBezTo>
                    <a:pt x="36" y="34"/>
                    <a:pt x="27" y="35"/>
                    <a:pt x="23" y="35"/>
                  </a:cubicBezTo>
                  <a:cubicBezTo>
                    <a:pt x="23" y="34"/>
                    <a:pt x="20" y="31"/>
                    <a:pt x="19" y="31"/>
                  </a:cubicBezTo>
                  <a:cubicBezTo>
                    <a:pt x="19" y="30"/>
                    <a:pt x="19" y="29"/>
                    <a:pt x="19" y="28"/>
                  </a:cubicBezTo>
                  <a:cubicBezTo>
                    <a:pt x="20" y="25"/>
                    <a:pt x="20" y="23"/>
                    <a:pt x="20" y="20"/>
                  </a:cubicBezTo>
                  <a:cubicBezTo>
                    <a:pt x="20" y="21"/>
                    <a:pt x="20" y="20"/>
                    <a:pt x="20" y="20"/>
                  </a:cubicBezTo>
                  <a:cubicBezTo>
                    <a:pt x="20" y="19"/>
                    <a:pt x="21" y="16"/>
                    <a:pt x="21" y="14"/>
                  </a:cubicBezTo>
                  <a:cubicBezTo>
                    <a:pt x="20" y="13"/>
                    <a:pt x="20" y="13"/>
                    <a:pt x="19" y="12"/>
                  </a:cubicBezTo>
                  <a:cubicBezTo>
                    <a:pt x="18" y="9"/>
                    <a:pt x="19" y="7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4"/>
                    <a:pt x="14" y="2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0" y="2"/>
                    <a:pt x="12" y="5"/>
                    <a:pt x="11" y="8"/>
                  </a:cubicBezTo>
                  <a:cubicBezTo>
                    <a:pt x="8" y="13"/>
                    <a:pt x="8" y="19"/>
                    <a:pt x="7" y="24"/>
                  </a:cubicBezTo>
                  <a:cubicBezTo>
                    <a:pt x="7" y="25"/>
                    <a:pt x="8" y="26"/>
                    <a:pt x="8" y="27"/>
                  </a:cubicBezTo>
                  <a:cubicBezTo>
                    <a:pt x="8" y="27"/>
                    <a:pt x="8" y="32"/>
                    <a:pt x="8" y="32"/>
                  </a:cubicBezTo>
                  <a:cubicBezTo>
                    <a:pt x="8" y="32"/>
                    <a:pt x="8" y="33"/>
                    <a:pt x="8" y="34"/>
                  </a:cubicBezTo>
                  <a:cubicBezTo>
                    <a:pt x="7" y="37"/>
                    <a:pt x="8" y="39"/>
                    <a:pt x="8" y="41"/>
                  </a:cubicBezTo>
                  <a:cubicBezTo>
                    <a:pt x="9" y="44"/>
                    <a:pt x="7" y="46"/>
                    <a:pt x="7" y="48"/>
                  </a:cubicBezTo>
                  <a:cubicBezTo>
                    <a:pt x="6" y="50"/>
                    <a:pt x="8" y="54"/>
                    <a:pt x="7" y="55"/>
                  </a:cubicBezTo>
                  <a:cubicBezTo>
                    <a:pt x="5" y="60"/>
                    <a:pt x="6" y="64"/>
                    <a:pt x="5" y="68"/>
                  </a:cubicBezTo>
                  <a:cubicBezTo>
                    <a:pt x="6" y="69"/>
                    <a:pt x="6" y="70"/>
                    <a:pt x="6" y="71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5" y="74"/>
                    <a:pt x="4" y="79"/>
                    <a:pt x="5" y="82"/>
                  </a:cubicBezTo>
                  <a:cubicBezTo>
                    <a:pt x="5" y="90"/>
                    <a:pt x="3" y="97"/>
                    <a:pt x="5" y="100"/>
                  </a:cubicBezTo>
                  <a:cubicBezTo>
                    <a:pt x="5" y="102"/>
                    <a:pt x="2" y="106"/>
                    <a:pt x="2" y="108"/>
                  </a:cubicBezTo>
                  <a:cubicBezTo>
                    <a:pt x="3" y="113"/>
                    <a:pt x="1" y="118"/>
                    <a:pt x="1" y="119"/>
                  </a:cubicBezTo>
                  <a:cubicBezTo>
                    <a:pt x="0" y="126"/>
                    <a:pt x="1" y="139"/>
                    <a:pt x="2" y="142"/>
                  </a:cubicBezTo>
                  <a:cubicBezTo>
                    <a:pt x="2" y="142"/>
                    <a:pt x="4" y="144"/>
                    <a:pt x="4" y="144"/>
                  </a:cubicBezTo>
                  <a:cubicBezTo>
                    <a:pt x="5" y="145"/>
                    <a:pt x="4" y="148"/>
                    <a:pt x="5" y="150"/>
                  </a:cubicBezTo>
                  <a:cubicBezTo>
                    <a:pt x="5" y="150"/>
                    <a:pt x="6" y="150"/>
                    <a:pt x="6" y="151"/>
                  </a:cubicBezTo>
                  <a:cubicBezTo>
                    <a:pt x="7" y="151"/>
                    <a:pt x="8" y="150"/>
                    <a:pt x="10" y="150"/>
                  </a:cubicBezTo>
                  <a:cubicBezTo>
                    <a:pt x="10" y="149"/>
                    <a:pt x="11" y="149"/>
                    <a:pt x="11" y="148"/>
                  </a:cubicBezTo>
                  <a:cubicBezTo>
                    <a:pt x="11" y="147"/>
                    <a:pt x="11" y="146"/>
                    <a:pt x="11" y="145"/>
                  </a:cubicBezTo>
                  <a:cubicBezTo>
                    <a:pt x="11" y="145"/>
                    <a:pt x="11" y="145"/>
                    <a:pt x="11" y="145"/>
                  </a:cubicBezTo>
                  <a:cubicBezTo>
                    <a:pt x="12" y="144"/>
                    <a:pt x="13" y="144"/>
                    <a:pt x="13" y="143"/>
                  </a:cubicBezTo>
                  <a:cubicBezTo>
                    <a:pt x="14" y="142"/>
                    <a:pt x="13" y="141"/>
                    <a:pt x="14" y="141"/>
                  </a:cubicBezTo>
                  <a:cubicBezTo>
                    <a:pt x="15" y="138"/>
                    <a:pt x="21" y="139"/>
                    <a:pt x="21" y="139"/>
                  </a:cubicBezTo>
                  <a:cubicBezTo>
                    <a:pt x="23" y="138"/>
                    <a:pt x="24" y="137"/>
                    <a:pt x="25" y="137"/>
                  </a:cubicBezTo>
                  <a:cubicBezTo>
                    <a:pt x="26" y="137"/>
                    <a:pt x="27" y="138"/>
                    <a:pt x="28" y="137"/>
                  </a:cubicBezTo>
                  <a:cubicBezTo>
                    <a:pt x="30" y="136"/>
                    <a:pt x="32" y="135"/>
                    <a:pt x="33" y="134"/>
                  </a:cubicBezTo>
                  <a:cubicBezTo>
                    <a:pt x="35" y="134"/>
                    <a:pt x="38" y="134"/>
                    <a:pt x="39" y="134"/>
                  </a:cubicBezTo>
                  <a:cubicBezTo>
                    <a:pt x="41" y="133"/>
                    <a:pt x="50" y="134"/>
                    <a:pt x="51" y="134"/>
                  </a:cubicBezTo>
                  <a:cubicBezTo>
                    <a:pt x="51" y="134"/>
                    <a:pt x="52" y="134"/>
                    <a:pt x="52" y="134"/>
                  </a:cubicBezTo>
                  <a:cubicBezTo>
                    <a:pt x="53" y="133"/>
                    <a:pt x="58" y="134"/>
                    <a:pt x="58" y="134"/>
                  </a:cubicBezTo>
                  <a:cubicBezTo>
                    <a:pt x="59" y="134"/>
                    <a:pt x="63" y="134"/>
                    <a:pt x="64" y="134"/>
                  </a:cubicBezTo>
                  <a:cubicBezTo>
                    <a:pt x="68" y="134"/>
                    <a:pt x="69" y="134"/>
                    <a:pt x="73" y="135"/>
                  </a:cubicBezTo>
                  <a:cubicBezTo>
                    <a:pt x="74" y="135"/>
                    <a:pt x="81" y="135"/>
                    <a:pt x="82" y="135"/>
                  </a:cubicBezTo>
                  <a:cubicBezTo>
                    <a:pt x="84" y="137"/>
                    <a:pt x="87" y="137"/>
                    <a:pt x="89" y="139"/>
                  </a:cubicBezTo>
                  <a:cubicBezTo>
                    <a:pt x="90" y="137"/>
                    <a:pt x="101" y="140"/>
                    <a:pt x="103" y="140"/>
                  </a:cubicBezTo>
                  <a:cubicBezTo>
                    <a:pt x="107" y="139"/>
                    <a:pt x="112" y="142"/>
                    <a:pt x="113" y="142"/>
                  </a:cubicBezTo>
                  <a:cubicBezTo>
                    <a:pt x="116" y="141"/>
                    <a:pt x="116" y="143"/>
                    <a:pt x="117" y="144"/>
                  </a:cubicBezTo>
                  <a:cubicBezTo>
                    <a:pt x="119" y="144"/>
                    <a:pt x="120" y="144"/>
                    <a:pt x="121" y="144"/>
                  </a:cubicBezTo>
                  <a:cubicBezTo>
                    <a:pt x="125" y="146"/>
                    <a:pt x="127" y="147"/>
                    <a:pt x="131" y="147"/>
                  </a:cubicBezTo>
                  <a:cubicBezTo>
                    <a:pt x="133" y="148"/>
                    <a:pt x="138" y="148"/>
                    <a:pt x="138" y="148"/>
                  </a:cubicBezTo>
                  <a:cubicBezTo>
                    <a:pt x="139" y="147"/>
                    <a:pt x="143" y="146"/>
                    <a:pt x="144" y="146"/>
                  </a:cubicBezTo>
                  <a:cubicBezTo>
                    <a:pt x="145" y="145"/>
                    <a:pt x="146" y="144"/>
                    <a:pt x="147" y="143"/>
                  </a:cubicBezTo>
                  <a:cubicBezTo>
                    <a:pt x="147" y="143"/>
                    <a:pt x="147" y="142"/>
                    <a:pt x="147" y="142"/>
                  </a:cubicBezTo>
                  <a:cubicBezTo>
                    <a:pt x="147" y="141"/>
                    <a:pt x="150" y="140"/>
                    <a:pt x="150" y="140"/>
                  </a:cubicBezTo>
                  <a:cubicBezTo>
                    <a:pt x="152" y="138"/>
                    <a:pt x="151" y="135"/>
                    <a:pt x="153" y="133"/>
                  </a:cubicBezTo>
                  <a:cubicBezTo>
                    <a:pt x="154" y="132"/>
                    <a:pt x="155" y="132"/>
                    <a:pt x="155" y="130"/>
                  </a:cubicBezTo>
                  <a:cubicBezTo>
                    <a:pt x="154" y="129"/>
                    <a:pt x="156" y="124"/>
                    <a:pt x="156" y="123"/>
                  </a:cubicBezTo>
                  <a:close/>
                  <a:moveTo>
                    <a:pt x="56" y="109"/>
                  </a:moveTo>
                  <a:cubicBezTo>
                    <a:pt x="54" y="111"/>
                    <a:pt x="52" y="110"/>
                    <a:pt x="49" y="111"/>
                  </a:cubicBezTo>
                  <a:cubicBezTo>
                    <a:pt x="49" y="111"/>
                    <a:pt x="48" y="111"/>
                    <a:pt x="47" y="111"/>
                  </a:cubicBezTo>
                  <a:cubicBezTo>
                    <a:pt x="47" y="111"/>
                    <a:pt x="47" y="111"/>
                    <a:pt x="46" y="112"/>
                  </a:cubicBezTo>
                  <a:cubicBezTo>
                    <a:pt x="45" y="112"/>
                    <a:pt x="43" y="112"/>
                    <a:pt x="42" y="112"/>
                  </a:cubicBezTo>
                  <a:cubicBezTo>
                    <a:pt x="40" y="112"/>
                    <a:pt x="39" y="112"/>
                    <a:pt x="37" y="112"/>
                  </a:cubicBezTo>
                  <a:cubicBezTo>
                    <a:pt x="33" y="114"/>
                    <a:pt x="25" y="114"/>
                    <a:pt x="20" y="114"/>
                  </a:cubicBezTo>
                  <a:cubicBezTo>
                    <a:pt x="20" y="114"/>
                    <a:pt x="19" y="113"/>
                    <a:pt x="19" y="112"/>
                  </a:cubicBezTo>
                  <a:cubicBezTo>
                    <a:pt x="18" y="111"/>
                    <a:pt x="18" y="98"/>
                    <a:pt x="19" y="97"/>
                  </a:cubicBezTo>
                  <a:cubicBezTo>
                    <a:pt x="19" y="97"/>
                    <a:pt x="28" y="92"/>
                    <a:pt x="28" y="92"/>
                  </a:cubicBezTo>
                  <a:cubicBezTo>
                    <a:pt x="29" y="92"/>
                    <a:pt x="29" y="92"/>
                    <a:pt x="30" y="92"/>
                  </a:cubicBezTo>
                  <a:cubicBezTo>
                    <a:pt x="31" y="91"/>
                    <a:pt x="32" y="90"/>
                    <a:pt x="34" y="89"/>
                  </a:cubicBezTo>
                  <a:cubicBezTo>
                    <a:pt x="36" y="88"/>
                    <a:pt x="42" y="89"/>
                    <a:pt x="44" y="87"/>
                  </a:cubicBezTo>
                  <a:cubicBezTo>
                    <a:pt x="48" y="88"/>
                    <a:pt x="55" y="87"/>
                    <a:pt x="59" y="89"/>
                  </a:cubicBezTo>
                  <a:cubicBezTo>
                    <a:pt x="61" y="95"/>
                    <a:pt x="59" y="107"/>
                    <a:pt x="56" y="109"/>
                  </a:cubicBezTo>
                  <a:close/>
                  <a:moveTo>
                    <a:pt x="60" y="60"/>
                  </a:moveTo>
                  <a:cubicBezTo>
                    <a:pt x="60" y="62"/>
                    <a:pt x="60" y="64"/>
                    <a:pt x="59" y="64"/>
                  </a:cubicBezTo>
                  <a:cubicBezTo>
                    <a:pt x="57" y="66"/>
                    <a:pt x="53" y="68"/>
                    <a:pt x="49" y="67"/>
                  </a:cubicBezTo>
                  <a:cubicBezTo>
                    <a:pt x="48" y="67"/>
                    <a:pt x="45" y="67"/>
                    <a:pt x="43" y="67"/>
                  </a:cubicBezTo>
                  <a:cubicBezTo>
                    <a:pt x="42" y="67"/>
                    <a:pt x="40" y="68"/>
                    <a:pt x="39" y="68"/>
                  </a:cubicBezTo>
                  <a:cubicBezTo>
                    <a:pt x="38" y="68"/>
                    <a:pt x="37" y="68"/>
                    <a:pt x="36" y="68"/>
                  </a:cubicBezTo>
                  <a:cubicBezTo>
                    <a:pt x="29" y="70"/>
                    <a:pt x="27" y="71"/>
                    <a:pt x="20" y="71"/>
                  </a:cubicBezTo>
                  <a:cubicBezTo>
                    <a:pt x="15" y="59"/>
                    <a:pt x="24" y="56"/>
                    <a:pt x="33" y="51"/>
                  </a:cubicBezTo>
                  <a:cubicBezTo>
                    <a:pt x="35" y="50"/>
                    <a:pt x="38" y="52"/>
                    <a:pt x="40" y="52"/>
                  </a:cubicBezTo>
                  <a:cubicBezTo>
                    <a:pt x="42" y="51"/>
                    <a:pt x="44" y="52"/>
                    <a:pt x="46" y="51"/>
                  </a:cubicBezTo>
                  <a:cubicBezTo>
                    <a:pt x="47" y="51"/>
                    <a:pt x="49" y="49"/>
                    <a:pt x="50" y="49"/>
                  </a:cubicBezTo>
                  <a:cubicBezTo>
                    <a:pt x="51" y="48"/>
                    <a:pt x="53" y="49"/>
                    <a:pt x="54" y="48"/>
                  </a:cubicBezTo>
                  <a:cubicBezTo>
                    <a:pt x="56" y="48"/>
                    <a:pt x="57" y="49"/>
                    <a:pt x="59" y="49"/>
                  </a:cubicBezTo>
                  <a:cubicBezTo>
                    <a:pt x="62" y="52"/>
                    <a:pt x="61" y="55"/>
                    <a:pt x="60" y="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1" name="Freeform 62">
              <a:extLst>
                <a:ext uri="{FF2B5EF4-FFF2-40B4-BE49-F238E27FC236}">
                  <a16:creationId xmlns="" xmlns:a16="http://schemas.microsoft.com/office/drawing/2014/main" id="{8585EE9A-19BF-8444-8E5C-736CD8018E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64376" y="3014663"/>
              <a:ext cx="831850" cy="349250"/>
            </a:xfrm>
            <a:custGeom>
              <a:avLst/>
              <a:gdLst>
                <a:gd name="T0" fmla="*/ 262 w 275"/>
                <a:gd name="T1" fmla="*/ 71 h 114"/>
                <a:gd name="T2" fmla="*/ 242 w 275"/>
                <a:gd name="T3" fmla="*/ 70 h 114"/>
                <a:gd name="T4" fmla="*/ 227 w 275"/>
                <a:gd name="T5" fmla="*/ 69 h 114"/>
                <a:gd name="T6" fmla="*/ 178 w 275"/>
                <a:gd name="T7" fmla="*/ 63 h 114"/>
                <a:gd name="T8" fmla="*/ 186 w 275"/>
                <a:gd name="T9" fmla="*/ 34 h 114"/>
                <a:gd name="T10" fmla="*/ 121 w 275"/>
                <a:gd name="T11" fmla="*/ 40 h 114"/>
                <a:gd name="T12" fmla="*/ 96 w 275"/>
                <a:gd name="T13" fmla="*/ 36 h 114"/>
                <a:gd name="T14" fmla="*/ 104 w 275"/>
                <a:gd name="T15" fmla="*/ 28 h 114"/>
                <a:gd name="T16" fmla="*/ 126 w 275"/>
                <a:gd name="T17" fmla="*/ 32 h 114"/>
                <a:gd name="T18" fmla="*/ 144 w 275"/>
                <a:gd name="T19" fmla="*/ 31 h 114"/>
                <a:gd name="T20" fmla="*/ 178 w 275"/>
                <a:gd name="T21" fmla="*/ 29 h 114"/>
                <a:gd name="T22" fmla="*/ 208 w 275"/>
                <a:gd name="T23" fmla="*/ 40 h 114"/>
                <a:gd name="T24" fmla="*/ 229 w 275"/>
                <a:gd name="T25" fmla="*/ 34 h 114"/>
                <a:gd name="T26" fmla="*/ 217 w 275"/>
                <a:gd name="T27" fmla="*/ 20 h 114"/>
                <a:gd name="T28" fmla="*/ 198 w 275"/>
                <a:gd name="T29" fmla="*/ 17 h 114"/>
                <a:gd name="T30" fmla="*/ 161 w 275"/>
                <a:gd name="T31" fmla="*/ 15 h 114"/>
                <a:gd name="T32" fmla="*/ 146 w 275"/>
                <a:gd name="T33" fmla="*/ 9 h 114"/>
                <a:gd name="T34" fmla="*/ 118 w 275"/>
                <a:gd name="T35" fmla="*/ 1 h 114"/>
                <a:gd name="T36" fmla="*/ 96 w 275"/>
                <a:gd name="T37" fmla="*/ 15 h 114"/>
                <a:gd name="T38" fmla="*/ 56 w 275"/>
                <a:gd name="T39" fmla="*/ 19 h 114"/>
                <a:gd name="T40" fmla="*/ 40 w 275"/>
                <a:gd name="T41" fmla="*/ 32 h 114"/>
                <a:gd name="T42" fmla="*/ 30 w 275"/>
                <a:gd name="T43" fmla="*/ 53 h 114"/>
                <a:gd name="T44" fmla="*/ 36 w 275"/>
                <a:gd name="T45" fmla="*/ 63 h 114"/>
                <a:gd name="T46" fmla="*/ 50 w 275"/>
                <a:gd name="T47" fmla="*/ 61 h 114"/>
                <a:gd name="T48" fmla="*/ 58 w 275"/>
                <a:gd name="T49" fmla="*/ 34 h 114"/>
                <a:gd name="T50" fmla="*/ 87 w 275"/>
                <a:gd name="T51" fmla="*/ 54 h 114"/>
                <a:gd name="T52" fmla="*/ 52 w 275"/>
                <a:gd name="T53" fmla="*/ 69 h 114"/>
                <a:gd name="T54" fmla="*/ 0 w 275"/>
                <a:gd name="T55" fmla="*/ 80 h 114"/>
                <a:gd name="T56" fmla="*/ 46 w 275"/>
                <a:gd name="T57" fmla="*/ 86 h 114"/>
                <a:gd name="T58" fmla="*/ 56 w 275"/>
                <a:gd name="T59" fmla="*/ 97 h 114"/>
                <a:gd name="T60" fmla="*/ 49 w 275"/>
                <a:gd name="T61" fmla="*/ 113 h 114"/>
                <a:gd name="T62" fmla="*/ 73 w 275"/>
                <a:gd name="T63" fmla="*/ 98 h 114"/>
                <a:gd name="T64" fmla="*/ 112 w 275"/>
                <a:gd name="T65" fmla="*/ 98 h 114"/>
                <a:gd name="T66" fmla="*/ 150 w 275"/>
                <a:gd name="T67" fmla="*/ 99 h 114"/>
                <a:gd name="T68" fmla="*/ 175 w 275"/>
                <a:gd name="T69" fmla="*/ 100 h 114"/>
                <a:gd name="T70" fmla="*/ 213 w 275"/>
                <a:gd name="T71" fmla="*/ 103 h 114"/>
                <a:gd name="T72" fmla="*/ 185 w 275"/>
                <a:gd name="T73" fmla="*/ 88 h 114"/>
                <a:gd name="T74" fmla="*/ 189 w 275"/>
                <a:gd name="T75" fmla="*/ 78 h 114"/>
                <a:gd name="T76" fmla="*/ 215 w 275"/>
                <a:gd name="T77" fmla="*/ 83 h 114"/>
                <a:gd name="T78" fmla="*/ 232 w 275"/>
                <a:gd name="T79" fmla="*/ 89 h 114"/>
                <a:gd name="T80" fmla="*/ 259 w 275"/>
                <a:gd name="T81" fmla="*/ 91 h 114"/>
                <a:gd name="T82" fmla="*/ 273 w 275"/>
                <a:gd name="T83" fmla="*/ 80 h 114"/>
                <a:gd name="T84" fmla="*/ 115 w 275"/>
                <a:gd name="T85" fmla="*/ 80 h 114"/>
                <a:gd name="T86" fmla="*/ 91 w 275"/>
                <a:gd name="T87" fmla="*/ 88 h 114"/>
                <a:gd name="T88" fmla="*/ 85 w 275"/>
                <a:gd name="T89" fmla="*/ 80 h 114"/>
                <a:gd name="T90" fmla="*/ 114 w 275"/>
                <a:gd name="T91" fmla="*/ 74 h 114"/>
                <a:gd name="T92" fmla="*/ 125 w 275"/>
                <a:gd name="T93" fmla="*/ 60 h 114"/>
                <a:gd name="T94" fmla="*/ 98 w 275"/>
                <a:gd name="T95" fmla="*/ 63 h 114"/>
                <a:gd name="T96" fmla="*/ 118 w 275"/>
                <a:gd name="T97" fmla="*/ 52 h 114"/>
                <a:gd name="T98" fmla="*/ 125 w 275"/>
                <a:gd name="T99" fmla="*/ 60 h 114"/>
                <a:gd name="T100" fmla="*/ 150 w 275"/>
                <a:gd name="T101" fmla="*/ 84 h 114"/>
                <a:gd name="T102" fmla="*/ 132 w 275"/>
                <a:gd name="T103" fmla="*/ 76 h 114"/>
                <a:gd name="T104" fmla="*/ 161 w 275"/>
                <a:gd name="T105" fmla="*/ 75 h 114"/>
                <a:gd name="T106" fmla="*/ 140 w 275"/>
                <a:gd name="T107" fmla="*/ 61 h 114"/>
                <a:gd name="T108" fmla="*/ 167 w 275"/>
                <a:gd name="T109" fmla="*/ 5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" h="114">
                  <a:moveTo>
                    <a:pt x="271" y="73"/>
                  </a:moveTo>
                  <a:cubicBezTo>
                    <a:pt x="271" y="73"/>
                    <a:pt x="271" y="73"/>
                    <a:pt x="270" y="72"/>
                  </a:cubicBezTo>
                  <a:cubicBezTo>
                    <a:pt x="270" y="72"/>
                    <a:pt x="267" y="73"/>
                    <a:pt x="267" y="74"/>
                  </a:cubicBezTo>
                  <a:cubicBezTo>
                    <a:pt x="265" y="73"/>
                    <a:pt x="263" y="72"/>
                    <a:pt x="262" y="71"/>
                  </a:cubicBezTo>
                  <a:cubicBezTo>
                    <a:pt x="261" y="71"/>
                    <a:pt x="261" y="71"/>
                    <a:pt x="261" y="71"/>
                  </a:cubicBezTo>
                  <a:cubicBezTo>
                    <a:pt x="259" y="72"/>
                    <a:pt x="252" y="68"/>
                    <a:pt x="251" y="68"/>
                  </a:cubicBezTo>
                  <a:cubicBezTo>
                    <a:pt x="249" y="69"/>
                    <a:pt x="247" y="70"/>
                    <a:pt x="244" y="70"/>
                  </a:cubicBezTo>
                  <a:cubicBezTo>
                    <a:pt x="244" y="69"/>
                    <a:pt x="243" y="71"/>
                    <a:pt x="242" y="70"/>
                  </a:cubicBezTo>
                  <a:cubicBezTo>
                    <a:pt x="241" y="70"/>
                    <a:pt x="238" y="68"/>
                    <a:pt x="236" y="68"/>
                  </a:cubicBezTo>
                  <a:cubicBezTo>
                    <a:pt x="235" y="69"/>
                    <a:pt x="234" y="69"/>
                    <a:pt x="233" y="70"/>
                  </a:cubicBezTo>
                  <a:cubicBezTo>
                    <a:pt x="233" y="70"/>
                    <a:pt x="232" y="69"/>
                    <a:pt x="232" y="69"/>
                  </a:cubicBezTo>
                  <a:cubicBezTo>
                    <a:pt x="231" y="68"/>
                    <a:pt x="229" y="70"/>
                    <a:pt x="227" y="69"/>
                  </a:cubicBezTo>
                  <a:cubicBezTo>
                    <a:pt x="222" y="66"/>
                    <a:pt x="216" y="68"/>
                    <a:pt x="209" y="68"/>
                  </a:cubicBezTo>
                  <a:cubicBezTo>
                    <a:pt x="207" y="66"/>
                    <a:pt x="203" y="68"/>
                    <a:pt x="202" y="67"/>
                  </a:cubicBezTo>
                  <a:cubicBezTo>
                    <a:pt x="198" y="64"/>
                    <a:pt x="190" y="67"/>
                    <a:pt x="185" y="64"/>
                  </a:cubicBezTo>
                  <a:cubicBezTo>
                    <a:pt x="183" y="66"/>
                    <a:pt x="178" y="63"/>
                    <a:pt x="178" y="63"/>
                  </a:cubicBezTo>
                  <a:cubicBezTo>
                    <a:pt x="176" y="63"/>
                    <a:pt x="177" y="60"/>
                    <a:pt x="178" y="58"/>
                  </a:cubicBezTo>
                  <a:cubicBezTo>
                    <a:pt x="179" y="56"/>
                    <a:pt x="190" y="48"/>
                    <a:pt x="192" y="48"/>
                  </a:cubicBezTo>
                  <a:cubicBezTo>
                    <a:pt x="193" y="45"/>
                    <a:pt x="193" y="38"/>
                    <a:pt x="190" y="36"/>
                  </a:cubicBezTo>
                  <a:cubicBezTo>
                    <a:pt x="189" y="35"/>
                    <a:pt x="186" y="34"/>
                    <a:pt x="186" y="34"/>
                  </a:cubicBezTo>
                  <a:cubicBezTo>
                    <a:pt x="185" y="34"/>
                    <a:pt x="174" y="39"/>
                    <a:pt x="174" y="40"/>
                  </a:cubicBezTo>
                  <a:cubicBezTo>
                    <a:pt x="163" y="39"/>
                    <a:pt x="149" y="41"/>
                    <a:pt x="141" y="40"/>
                  </a:cubicBezTo>
                  <a:cubicBezTo>
                    <a:pt x="138" y="39"/>
                    <a:pt x="129" y="41"/>
                    <a:pt x="127" y="40"/>
                  </a:cubicBezTo>
                  <a:cubicBezTo>
                    <a:pt x="125" y="40"/>
                    <a:pt x="123" y="40"/>
                    <a:pt x="121" y="40"/>
                  </a:cubicBezTo>
                  <a:cubicBezTo>
                    <a:pt x="120" y="40"/>
                    <a:pt x="118" y="41"/>
                    <a:pt x="116" y="40"/>
                  </a:cubicBezTo>
                  <a:cubicBezTo>
                    <a:pt x="113" y="40"/>
                    <a:pt x="108" y="40"/>
                    <a:pt x="105" y="39"/>
                  </a:cubicBezTo>
                  <a:cubicBezTo>
                    <a:pt x="104" y="40"/>
                    <a:pt x="103" y="40"/>
                    <a:pt x="102" y="40"/>
                  </a:cubicBezTo>
                  <a:cubicBezTo>
                    <a:pt x="100" y="38"/>
                    <a:pt x="98" y="37"/>
                    <a:pt x="96" y="36"/>
                  </a:cubicBezTo>
                  <a:cubicBezTo>
                    <a:pt x="92" y="34"/>
                    <a:pt x="87" y="35"/>
                    <a:pt x="85" y="32"/>
                  </a:cubicBezTo>
                  <a:cubicBezTo>
                    <a:pt x="85" y="32"/>
                    <a:pt x="85" y="32"/>
                    <a:pt x="85" y="31"/>
                  </a:cubicBezTo>
                  <a:cubicBezTo>
                    <a:pt x="84" y="30"/>
                    <a:pt x="91" y="28"/>
                    <a:pt x="93" y="29"/>
                  </a:cubicBezTo>
                  <a:cubicBezTo>
                    <a:pt x="93" y="29"/>
                    <a:pt x="102" y="29"/>
                    <a:pt x="104" y="28"/>
                  </a:cubicBezTo>
                  <a:cubicBezTo>
                    <a:pt x="106" y="28"/>
                    <a:pt x="108" y="26"/>
                    <a:pt x="111" y="27"/>
                  </a:cubicBezTo>
                  <a:cubicBezTo>
                    <a:pt x="113" y="27"/>
                    <a:pt x="115" y="29"/>
                    <a:pt x="118" y="30"/>
                  </a:cubicBezTo>
                  <a:cubicBezTo>
                    <a:pt x="120" y="30"/>
                    <a:pt x="122" y="28"/>
                    <a:pt x="125" y="29"/>
                  </a:cubicBezTo>
                  <a:cubicBezTo>
                    <a:pt x="125" y="30"/>
                    <a:pt x="125" y="31"/>
                    <a:pt x="126" y="32"/>
                  </a:cubicBezTo>
                  <a:cubicBezTo>
                    <a:pt x="126" y="33"/>
                    <a:pt x="128" y="31"/>
                    <a:pt x="128" y="32"/>
                  </a:cubicBezTo>
                  <a:cubicBezTo>
                    <a:pt x="129" y="33"/>
                    <a:pt x="129" y="33"/>
                    <a:pt x="130" y="33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34" y="31"/>
                    <a:pt x="140" y="33"/>
                    <a:pt x="144" y="31"/>
                  </a:cubicBezTo>
                  <a:cubicBezTo>
                    <a:pt x="143" y="30"/>
                    <a:pt x="148" y="31"/>
                    <a:pt x="148" y="31"/>
                  </a:cubicBezTo>
                  <a:cubicBezTo>
                    <a:pt x="151" y="29"/>
                    <a:pt x="153" y="28"/>
                    <a:pt x="157" y="29"/>
                  </a:cubicBezTo>
                  <a:cubicBezTo>
                    <a:pt x="158" y="29"/>
                    <a:pt x="163" y="26"/>
                    <a:pt x="165" y="28"/>
                  </a:cubicBezTo>
                  <a:cubicBezTo>
                    <a:pt x="169" y="29"/>
                    <a:pt x="177" y="28"/>
                    <a:pt x="178" y="29"/>
                  </a:cubicBezTo>
                  <a:cubicBezTo>
                    <a:pt x="179" y="29"/>
                    <a:pt x="192" y="28"/>
                    <a:pt x="195" y="27"/>
                  </a:cubicBezTo>
                  <a:cubicBezTo>
                    <a:pt x="196" y="27"/>
                    <a:pt x="198" y="28"/>
                    <a:pt x="199" y="28"/>
                  </a:cubicBezTo>
                  <a:cubicBezTo>
                    <a:pt x="205" y="28"/>
                    <a:pt x="212" y="28"/>
                    <a:pt x="213" y="35"/>
                  </a:cubicBezTo>
                  <a:cubicBezTo>
                    <a:pt x="211" y="37"/>
                    <a:pt x="209" y="39"/>
                    <a:pt x="208" y="40"/>
                  </a:cubicBezTo>
                  <a:cubicBezTo>
                    <a:pt x="205" y="45"/>
                    <a:pt x="208" y="56"/>
                    <a:pt x="209" y="61"/>
                  </a:cubicBezTo>
                  <a:cubicBezTo>
                    <a:pt x="212" y="62"/>
                    <a:pt x="217" y="59"/>
                    <a:pt x="220" y="56"/>
                  </a:cubicBezTo>
                  <a:cubicBezTo>
                    <a:pt x="221" y="57"/>
                    <a:pt x="224" y="52"/>
                    <a:pt x="224" y="51"/>
                  </a:cubicBezTo>
                  <a:cubicBezTo>
                    <a:pt x="227" y="48"/>
                    <a:pt x="231" y="40"/>
                    <a:pt x="229" y="34"/>
                  </a:cubicBezTo>
                  <a:cubicBezTo>
                    <a:pt x="228" y="32"/>
                    <a:pt x="226" y="31"/>
                    <a:pt x="225" y="30"/>
                  </a:cubicBezTo>
                  <a:cubicBezTo>
                    <a:pt x="225" y="29"/>
                    <a:pt x="224" y="28"/>
                    <a:pt x="224" y="27"/>
                  </a:cubicBezTo>
                  <a:cubicBezTo>
                    <a:pt x="223" y="26"/>
                    <a:pt x="221" y="24"/>
                    <a:pt x="221" y="23"/>
                  </a:cubicBezTo>
                  <a:cubicBezTo>
                    <a:pt x="219" y="22"/>
                    <a:pt x="219" y="21"/>
                    <a:pt x="217" y="20"/>
                  </a:cubicBezTo>
                  <a:cubicBezTo>
                    <a:pt x="216" y="21"/>
                    <a:pt x="209" y="16"/>
                    <a:pt x="206" y="18"/>
                  </a:cubicBezTo>
                  <a:cubicBezTo>
                    <a:pt x="206" y="18"/>
                    <a:pt x="205" y="18"/>
                    <a:pt x="205" y="18"/>
                  </a:cubicBezTo>
                  <a:cubicBezTo>
                    <a:pt x="203" y="18"/>
                    <a:pt x="201" y="17"/>
                    <a:pt x="198" y="17"/>
                  </a:cubicBezTo>
                  <a:cubicBezTo>
                    <a:pt x="198" y="17"/>
                    <a:pt x="198" y="17"/>
                    <a:pt x="198" y="17"/>
                  </a:cubicBezTo>
                  <a:cubicBezTo>
                    <a:pt x="197" y="16"/>
                    <a:pt x="187" y="15"/>
                    <a:pt x="184" y="14"/>
                  </a:cubicBezTo>
                  <a:cubicBezTo>
                    <a:pt x="178" y="13"/>
                    <a:pt x="174" y="16"/>
                    <a:pt x="170" y="16"/>
                  </a:cubicBezTo>
                  <a:cubicBezTo>
                    <a:pt x="169" y="16"/>
                    <a:pt x="166" y="18"/>
                    <a:pt x="165" y="17"/>
                  </a:cubicBezTo>
                  <a:cubicBezTo>
                    <a:pt x="164" y="17"/>
                    <a:pt x="161" y="15"/>
                    <a:pt x="161" y="15"/>
                  </a:cubicBezTo>
                  <a:cubicBezTo>
                    <a:pt x="160" y="15"/>
                    <a:pt x="160" y="16"/>
                    <a:pt x="159" y="15"/>
                  </a:cubicBezTo>
                  <a:cubicBezTo>
                    <a:pt x="158" y="15"/>
                    <a:pt x="156" y="14"/>
                    <a:pt x="155" y="13"/>
                  </a:cubicBezTo>
                  <a:cubicBezTo>
                    <a:pt x="155" y="13"/>
                    <a:pt x="150" y="13"/>
                    <a:pt x="150" y="12"/>
                  </a:cubicBezTo>
                  <a:cubicBezTo>
                    <a:pt x="149" y="11"/>
                    <a:pt x="147" y="9"/>
                    <a:pt x="146" y="9"/>
                  </a:cubicBezTo>
                  <a:cubicBezTo>
                    <a:pt x="143" y="8"/>
                    <a:pt x="139" y="7"/>
                    <a:pt x="137" y="5"/>
                  </a:cubicBezTo>
                  <a:cubicBezTo>
                    <a:pt x="137" y="5"/>
                    <a:pt x="136" y="4"/>
                    <a:pt x="136" y="4"/>
                  </a:cubicBezTo>
                  <a:cubicBezTo>
                    <a:pt x="132" y="2"/>
                    <a:pt x="129" y="5"/>
                    <a:pt x="125" y="3"/>
                  </a:cubicBezTo>
                  <a:cubicBezTo>
                    <a:pt x="126" y="3"/>
                    <a:pt x="118" y="1"/>
                    <a:pt x="118" y="1"/>
                  </a:cubicBezTo>
                  <a:cubicBezTo>
                    <a:pt x="117" y="0"/>
                    <a:pt x="117" y="0"/>
                    <a:pt x="116" y="0"/>
                  </a:cubicBezTo>
                  <a:cubicBezTo>
                    <a:pt x="116" y="1"/>
                    <a:pt x="114" y="1"/>
                    <a:pt x="113" y="2"/>
                  </a:cubicBezTo>
                  <a:cubicBezTo>
                    <a:pt x="113" y="2"/>
                    <a:pt x="112" y="8"/>
                    <a:pt x="110" y="9"/>
                  </a:cubicBezTo>
                  <a:cubicBezTo>
                    <a:pt x="105" y="11"/>
                    <a:pt x="101" y="13"/>
                    <a:pt x="96" y="15"/>
                  </a:cubicBezTo>
                  <a:cubicBezTo>
                    <a:pt x="94" y="15"/>
                    <a:pt x="92" y="16"/>
                    <a:pt x="90" y="16"/>
                  </a:cubicBezTo>
                  <a:cubicBezTo>
                    <a:pt x="87" y="18"/>
                    <a:pt x="83" y="17"/>
                    <a:pt x="79" y="18"/>
                  </a:cubicBezTo>
                  <a:cubicBezTo>
                    <a:pt x="78" y="19"/>
                    <a:pt x="76" y="18"/>
                    <a:pt x="75" y="18"/>
                  </a:cubicBezTo>
                  <a:cubicBezTo>
                    <a:pt x="69" y="19"/>
                    <a:pt x="63" y="16"/>
                    <a:pt x="56" y="19"/>
                  </a:cubicBezTo>
                  <a:cubicBezTo>
                    <a:pt x="53" y="20"/>
                    <a:pt x="50" y="22"/>
                    <a:pt x="48" y="24"/>
                  </a:cubicBezTo>
                  <a:cubicBezTo>
                    <a:pt x="48" y="25"/>
                    <a:pt x="47" y="26"/>
                    <a:pt x="47" y="27"/>
                  </a:cubicBezTo>
                  <a:cubicBezTo>
                    <a:pt x="45" y="28"/>
                    <a:pt x="44" y="30"/>
                    <a:pt x="42" y="32"/>
                  </a:cubicBezTo>
                  <a:cubicBezTo>
                    <a:pt x="41" y="32"/>
                    <a:pt x="40" y="32"/>
                    <a:pt x="40" y="32"/>
                  </a:cubicBezTo>
                  <a:cubicBezTo>
                    <a:pt x="39" y="33"/>
                    <a:pt x="36" y="36"/>
                    <a:pt x="36" y="38"/>
                  </a:cubicBezTo>
                  <a:cubicBezTo>
                    <a:pt x="36" y="38"/>
                    <a:pt x="36" y="39"/>
                    <a:pt x="36" y="39"/>
                  </a:cubicBezTo>
                  <a:cubicBezTo>
                    <a:pt x="34" y="42"/>
                    <a:pt x="31" y="44"/>
                    <a:pt x="30" y="47"/>
                  </a:cubicBezTo>
                  <a:cubicBezTo>
                    <a:pt x="30" y="49"/>
                    <a:pt x="30" y="51"/>
                    <a:pt x="30" y="53"/>
                  </a:cubicBezTo>
                  <a:cubicBezTo>
                    <a:pt x="29" y="54"/>
                    <a:pt x="29" y="55"/>
                    <a:pt x="29" y="57"/>
                  </a:cubicBezTo>
                  <a:cubicBezTo>
                    <a:pt x="30" y="57"/>
                    <a:pt x="30" y="58"/>
                    <a:pt x="30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4" y="60"/>
                    <a:pt x="34" y="61"/>
                    <a:pt x="36" y="63"/>
                  </a:cubicBezTo>
                  <a:cubicBezTo>
                    <a:pt x="37" y="62"/>
                    <a:pt x="42" y="65"/>
                    <a:pt x="43" y="65"/>
                  </a:cubicBezTo>
                  <a:cubicBezTo>
                    <a:pt x="45" y="66"/>
                    <a:pt x="48" y="64"/>
                    <a:pt x="49" y="62"/>
                  </a:cubicBezTo>
                  <a:cubicBezTo>
                    <a:pt x="50" y="62"/>
                    <a:pt x="50" y="62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2" y="56"/>
                    <a:pt x="52" y="56"/>
                  </a:cubicBezTo>
                  <a:cubicBezTo>
                    <a:pt x="52" y="55"/>
                    <a:pt x="52" y="54"/>
                    <a:pt x="52" y="53"/>
                  </a:cubicBezTo>
                  <a:cubicBezTo>
                    <a:pt x="56" y="47"/>
                    <a:pt x="56" y="40"/>
                    <a:pt x="58" y="34"/>
                  </a:cubicBezTo>
                  <a:cubicBezTo>
                    <a:pt x="61" y="33"/>
                    <a:pt x="70" y="31"/>
                    <a:pt x="73" y="32"/>
                  </a:cubicBezTo>
                  <a:cubicBezTo>
                    <a:pt x="77" y="34"/>
                    <a:pt x="85" y="45"/>
                    <a:pt x="85" y="51"/>
                  </a:cubicBezTo>
                  <a:cubicBezTo>
                    <a:pt x="86" y="52"/>
                    <a:pt x="86" y="53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6" y="54"/>
                    <a:pt x="84" y="60"/>
                    <a:pt x="83" y="61"/>
                  </a:cubicBezTo>
                  <a:cubicBezTo>
                    <a:pt x="81" y="63"/>
                    <a:pt x="73" y="66"/>
                    <a:pt x="69" y="66"/>
                  </a:cubicBezTo>
                  <a:cubicBezTo>
                    <a:pt x="65" y="65"/>
                    <a:pt x="60" y="67"/>
                    <a:pt x="56" y="67"/>
                  </a:cubicBezTo>
                  <a:cubicBezTo>
                    <a:pt x="54" y="67"/>
                    <a:pt x="53" y="68"/>
                    <a:pt x="52" y="69"/>
                  </a:cubicBezTo>
                  <a:cubicBezTo>
                    <a:pt x="40" y="69"/>
                    <a:pt x="27" y="70"/>
                    <a:pt x="15" y="75"/>
                  </a:cubicBezTo>
                  <a:cubicBezTo>
                    <a:pt x="14" y="76"/>
                    <a:pt x="12" y="75"/>
                    <a:pt x="12" y="75"/>
                  </a:cubicBezTo>
                  <a:cubicBezTo>
                    <a:pt x="9" y="76"/>
                    <a:pt x="7" y="75"/>
                    <a:pt x="5" y="76"/>
                  </a:cubicBezTo>
                  <a:cubicBezTo>
                    <a:pt x="3" y="77"/>
                    <a:pt x="2" y="79"/>
                    <a:pt x="0" y="80"/>
                  </a:cubicBezTo>
                  <a:cubicBezTo>
                    <a:pt x="0" y="91"/>
                    <a:pt x="3" y="91"/>
                    <a:pt x="7" y="97"/>
                  </a:cubicBezTo>
                  <a:cubicBezTo>
                    <a:pt x="17" y="97"/>
                    <a:pt x="21" y="95"/>
                    <a:pt x="30" y="91"/>
                  </a:cubicBezTo>
                  <a:cubicBezTo>
                    <a:pt x="31" y="90"/>
                    <a:pt x="33" y="91"/>
                    <a:pt x="34" y="91"/>
                  </a:cubicBezTo>
                  <a:cubicBezTo>
                    <a:pt x="38" y="89"/>
                    <a:pt x="42" y="88"/>
                    <a:pt x="46" y="86"/>
                  </a:cubicBezTo>
                  <a:cubicBezTo>
                    <a:pt x="48" y="85"/>
                    <a:pt x="57" y="79"/>
                    <a:pt x="59" y="82"/>
                  </a:cubicBezTo>
                  <a:cubicBezTo>
                    <a:pt x="60" y="81"/>
                    <a:pt x="67" y="80"/>
                    <a:pt x="69" y="80"/>
                  </a:cubicBezTo>
                  <a:cubicBezTo>
                    <a:pt x="69" y="80"/>
                    <a:pt x="68" y="80"/>
                    <a:pt x="69" y="80"/>
                  </a:cubicBezTo>
                  <a:cubicBezTo>
                    <a:pt x="69" y="84"/>
                    <a:pt x="59" y="95"/>
                    <a:pt x="56" y="97"/>
                  </a:cubicBezTo>
                  <a:cubicBezTo>
                    <a:pt x="55" y="97"/>
                    <a:pt x="55" y="100"/>
                    <a:pt x="53" y="101"/>
                  </a:cubicBezTo>
                  <a:cubicBezTo>
                    <a:pt x="53" y="102"/>
                    <a:pt x="54" y="103"/>
                    <a:pt x="53" y="105"/>
                  </a:cubicBezTo>
                  <a:cubicBezTo>
                    <a:pt x="53" y="106"/>
                    <a:pt x="52" y="106"/>
                    <a:pt x="51" y="107"/>
                  </a:cubicBezTo>
                  <a:cubicBezTo>
                    <a:pt x="50" y="108"/>
                    <a:pt x="50" y="111"/>
                    <a:pt x="49" y="113"/>
                  </a:cubicBezTo>
                  <a:cubicBezTo>
                    <a:pt x="49" y="113"/>
                    <a:pt x="49" y="114"/>
                    <a:pt x="50" y="114"/>
                  </a:cubicBezTo>
                  <a:cubicBezTo>
                    <a:pt x="50" y="114"/>
                    <a:pt x="54" y="112"/>
                    <a:pt x="55" y="112"/>
                  </a:cubicBezTo>
                  <a:cubicBezTo>
                    <a:pt x="57" y="110"/>
                    <a:pt x="71" y="99"/>
                    <a:pt x="71" y="99"/>
                  </a:cubicBezTo>
                  <a:cubicBezTo>
                    <a:pt x="72" y="98"/>
                    <a:pt x="72" y="98"/>
                    <a:pt x="73" y="98"/>
                  </a:cubicBezTo>
                  <a:cubicBezTo>
                    <a:pt x="79" y="103"/>
                    <a:pt x="86" y="102"/>
                    <a:pt x="93" y="100"/>
                  </a:cubicBezTo>
                  <a:cubicBezTo>
                    <a:pt x="95" y="99"/>
                    <a:pt x="100" y="100"/>
                    <a:pt x="101" y="100"/>
                  </a:cubicBezTo>
                  <a:cubicBezTo>
                    <a:pt x="101" y="99"/>
                    <a:pt x="107" y="99"/>
                    <a:pt x="107" y="99"/>
                  </a:cubicBezTo>
                  <a:cubicBezTo>
                    <a:pt x="108" y="100"/>
                    <a:pt x="110" y="97"/>
                    <a:pt x="112" y="98"/>
                  </a:cubicBezTo>
                  <a:cubicBezTo>
                    <a:pt x="123" y="99"/>
                    <a:pt x="123" y="99"/>
                    <a:pt x="123" y="99"/>
                  </a:cubicBezTo>
                  <a:cubicBezTo>
                    <a:pt x="124" y="98"/>
                    <a:pt x="130" y="97"/>
                    <a:pt x="130" y="97"/>
                  </a:cubicBezTo>
                  <a:cubicBezTo>
                    <a:pt x="132" y="97"/>
                    <a:pt x="134" y="97"/>
                    <a:pt x="136" y="97"/>
                  </a:cubicBezTo>
                  <a:cubicBezTo>
                    <a:pt x="139" y="99"/>
                    <a:pt x="149" y="97"/>
                    <a:pt x="150" y="99"/>
                  </a:cubicBezTo>
                  <a:cubicBezTo>
                    <a:pt x="150" y="98"/>
                    <a:pt x="155" y="98"/>
                    <a:pt x="156" y="99"/>
                  </a:cubicBezTo>
                  <a:cubicBezTo>
                    <a:pt x="156" y="99"/>
                    <a:pt x="159" y="98"/>
                    <a:pt x="160" y="99"/>
                  </a:cubicBezTo>
                  <a:cubicBezTo>
                    <a:pt x="160" y="99"/>
                    <a:pt x="161" y="99"/>
                    <a:pt x="161" y="99"/>
                  </a:cubicBezTo>
                  <a:cubicBezTo>
                    <a:pt x="162" y="99"/>
                    <a:pt x="173" y="99"/>
                    <a:pt x="175" y="100"/>
                  </a:cubicBezTo>
                  <a:cubicBezTo>
                    <a:pt x="175" y="100"/>
                    <a:pt x="177" y="99"/>
                    <a:pt x="179" y="100"/>
                  </a:cubicBezTo>
                  <a:cubicBezTo>
                    <a:pt x="186" y="103"/>
                    <a:pt x="194" y="103"/>
                    <a:pt x="202" y="104"/>
                  </a:cubicBezTo>
                  <a:cubicBezTo>
                    <a:pt x="203" y="105"/>
                    <a:pt x="204" y="103"/>
                    <a:pt x="207" y="104"/>
                  </a:cubicBezTo>
                  <a:cubicBezTo>
                    <a:pt x="208" y="103"/>
                    <a:pt x="211" y="103"/>
                    <a:pt x="213" y="103"/>
                  </a:cubicBezTo>
                  <a:cubicBezTo>
                    <a:pt x="214" y="101"/>
                    <a:pt x="213" y="98"/>
                    <a:pt x="213" y="96"/>
                  </a:cubicBezTo>
                  <a:cubicBezTo>
                    <a:pt x="208" y="93"/>
                    <a:pt x="204" y="88"/>
                    <a:pt x="196" y="90"/>
                  </a:cubicBezTo>
                  <a:cubicBezTo>
                    <a:pt x="196" y="89"/>
                    <a:pt x="191" y="88"/>
                    <a:pt x="190" y="88"/>
                  </a:cubicBezTo>
                  <a:cubicBezTo>
                    <a:pt x="188" y="88"/>
                    <a:pt x="187" y="88"/>
                    <a:pt x="185" y="88"/>
                  </a:cubicBezTo>
                  <a:cubicBezTo>
                    <a:pt x="180" y="85"/>
                    <a:pt x="172" y="86"/>
                    <a:pt x="165" y="85"/>
                  </a:cubicBezTo>
                  <a:cubicBezTo>
                    <a:pt x="164" y="82"/>
                    <a:pt x="168" y="81"/>
                    <a:pt x="169" y="79"/>
                  </a:cubicBezTo>
                  <a:cubicBezTo>
                    <a:pt x="168" y="78"/>
                    <a:pt x="170" y="77"/>
                    <a:pt x="170" y="76"/>
                  </a:cubicBezTo>
                  <a:cubicBezTo>
                    <a:pt x="176" y="76"/>
                    <a:pt x="184" y="74"/>
                    <a:pt x="189" y="78"/>
                  </a:cubicBezTo>
                  <a:cubicBezTo>
                    <a:pt x="190" y="76"/>
                    <a:pt x="197" y="80"/>
                    <a:pt x="198" y="80"/>
                  </a:cubicBezTo>
                  <a:cubicBezTo>
                    <a:pt x="200" y="79"/>
                    <a:pt x="203" y="81"/>
                    <a:pt x="204" y="82"/>
                  </a:cubicBezTo>
                  <a:cubicBezTo>
                    <a:pt x="206" y="79"/>
                    <a:pt x="210" y="83"/>
                    <a:pt x="213" y="83"/>
                  </a:cubicBezTo>
                  <a:cubicBezTo>
                    <a:pt x="214" y="83"/>
                    <a:pt x="214" y="83"/>
                    <a:pt x="215" y="83"/>
                  </a:cubicBezTo>
                  <a:cubicBezTo>
                    <a:pt x="216" y="84"/>
                    <a:pt x="216" y="85"/>
                    <a:pt x="217" y="86"/>
                  </a:cubicBezTo>
                  <a:cubicBezTo>
                    <a:pt x="218" y="85"/>
                    <a:pt x="221" y="87"/>
                    <a:pt x="222" y="87"/>
                  </a:cubicBezTo>
                  <a:cubicBezTo>
                    <a:pt x="223" y="87"/>
                    <a:pt x="227" y="88"/>
                    <a:pt x="228" y="89"/>
                  </a:cubicBezTo>
                  <a:cubicBezTo>
                    <a:pt x="229" y="89"/>
                    <a:pt x="231" y="89"/>
                    <a:pt x="232" y="89"/>
                  </a:cubicBezTo>
                  <a:cubicBezTo>
                    <a:pt x="233" y="89"/>
                    <a:pt x="234" y="90"/>
                    <a:pt x="235" y="90"/>
                  </a:cubicBezTo>
                  <a:cubicBezTo>
                    <a:pt x="236" y="90"/>
                    <a:pt x="235" y="90"/>
                    <a:pt x="235" y="90"/>
                  </a:cubicBezTo>
                  <a:cubicBezTo>
                    <a:pt x="239" y="91"/>
                    <a:pt x="253" y="93"/>
                    <a:pt x="255" y="90"/>
                  </a:cubicBezTo>
                  <a:cubicBezTo>
                    <a:pt x="257" y="91"/>
                    <a:pt x="258" y="91"/>
                    <a:pt x="259" y="91"/>
                  </a:cubicBezTo>
                  <a:cubicBezTo>
                    <a:pt x="259" y="90"/>
                    <a:pt x="260" y="89"/>
                    <a:pt x="261" y="88"/>
                  </a:cubicBezTo>
                  <a:cubicBezTo>
                    <a:pt x="263" y="87"/>
                    <a:pt x="268" y="87"/>
                    <a:pt x="270" y="85"/>
                  </a:cubicBezTo>
                  <a:cubicBezTo>
                    <a:pt x="270" y="84"/>
                    <a:pt x="271" y="83"/>
                    <a:pt x="271" y="82"/>
                  </a:cubicBezTo>
                  <a:cubicBezTo>
                    <a:pt x="272" y="81"/>
                    <a:pt x="273" y="81"/>
                    <a:pt x="273" y="80"/>
                  </a:cubicBezTo>
                  <a:cubicBezTo>
                    <a:pt x="275" y="77"/>
                    <a:pt x="271" y="75"/>
                    <a:pt x="271" y="73"/>
                  </a:cubicBezTo>
                  <a:close/>
                  <a:moveTo>
                    <a:pt x="119" y="76"/>
                  </a:moveTo>
                  <a:cubicBezTo>
                    <a:pt x="119" y="76"/>
                    <a:pt x="119" y="76"/>
                    <a:pt x="119" y="77"/>
                  </a:cubicBezTo>
                  <a:cubicBezTo>
                    <a:pt x="118" y="78"/>
                    <a:pt x="117" y="79"/>
                    <a:pt x="115" y="80"/>
                  </a:cubicBezTo>
                  <a:cubicBezTo>
                    <a:pt x="115" y="81"/>
                    <a:pt x="115" y="82"/>
                    <a:pt x="115" y="83"/>
                  </a:cubicBezTo>
                  <a:cubicBezTo>
                    <a:pt x="114" y="84"/>
                    <a:pt x="112" y="84"/>
                    <a:pt x="111" y="85"/>
                  </a:cubicBezTo>
                  <a:cubicBezTo>
                    <a:pt x="110" y="85"/>
                    <a:pt x="110" y="85"/>
                    <a:pt x="109" y="85"/>
                  </a:cubicBezTo>
                  <a:cubicBezTo>
                    <a:pt x="109" y="85"/>
                    <a:pt x="93" y="87"/>
                    <a:pt x="91" y="88"/>
                  </a:cubicBezTo>
                  <a:cubicBezTo>
                    <a:pt x="89" y="89"/>
                    <a:pt x="87" y="88"/>
                    <a:pt x="87" y="88"/>
                  </a:cubicBezTo>
                  <a:cubicBezTo>
                    <a:pt x="85" y="89"/>
                    <a:pt x="83" y="89"/>
                    <a:pt x="81" y="90"/>
                  </a:cubicBezTo>
                  <a:cubicBezTo>
                    <a:pt x="80" y="90"/>
                    <a:pt x="80" y="90"/>
                    <a:pt x="79" y="89"/>
                  </a:cubicBezTo>
                  <a:cubicBezTo>
                    <a:pt x="79" y="88"/>
                    <a:pt x="84" y="82"/>
                    <a:pt x="85" y="80"/>
                  </a:cubicBezTo>
                  <a:cubicBezTo>
                    <a:pt x="90" y="81"/>
                    <a:pt x="95" y="78"/>
                    <a:pt x="98" y="76"/>
                  </a:cubicBezTo>
                  <a:cubicBezTo>
                    <a:pt x="98" y="76"/>
                    <a:pt x="101" y="77"/>
                    <a:pt x="101" y="77"/>
                  </a:cubicBezTo>
                  <a:cubicBezTo>
                    <a:pt x="101" y="76"/>
                    <a:pt x="105" y="75"/>
                    <a:pt x="105" y="75"/>
                  </a:cubicBezTo>
                  <a:cubicBezTo>
                    <a:pt x="108" y="74"/>
                    <a:pt x="113" y="76"/>
                    <a:pt x="114" y="74"/>
                  </a:cubicBezTo>
                  <a:cubicBezTo>
                    <a:pt x="115" y="74"/>
                    <a:pt x="115" y="74"/>
                    <a:pt x="115" y="75"/>
                  </a:cubicBezTo>
                  <a:cubicBezTo>
                    <a:pt x="117" y="74"/>
                    <a:pt x="118" y="75"/>
                    <a:pt x="119" y="75"/>
                  </a:cubicBezTo>
                  <a:cubicBezTo>
                    <a:pt x="119" y="76"/>
                    <a:pt x="119" y="76"/>
                    <a:pt x="119" y="76"/>
                  </a:cubicBezTo>
                  <a:close/>
                  <a:moveTo>
                    <a:pt x="125" y="60"/>
                  </a:moveTo>
                  <a:cubicBezTo>
                    <a:pt x="124" y="61"/>
                    <a:pt x="122" y="63"/>
                    <a:pt x="120" y="63"/>
                  </a:cubicBezTo>
                  <a:cubicBezTo>
                    <a:pt x="120" y="62"/>
                    <a:pt x="120" y="62"/>
                    <a:pt x="120" y="63"/>
                  </a:cubicBezTo>
                  <a:cubicBezTo>
                    <a:pt x="116" y="64"/>
                    <a:pt x="110" y="60"/>
                    <a:pt x="106" y="62"/>
                  </a:cubicBezTo>
                  <a:cubicBezTo>
                    <a:pt x="104" y="63"/>
                    <a:pt x="100" y="64"/>
                    <a:pt x="98" y="63"/>
                  </a:cubicBezTo>
                  <a:cubicBezTo>
                    <a:pt x="97" y="63"/>
                    <a:pt x="97" y="63"/>
                    <a:pt x="97" y="63"/>
                  </a:cubicBezTo>
                  <a:cubicBezTo>
                    <a:pt x="97" y="60"/>
                    <a:pt x="97" y="60"/>
                    <a:pt x="98" y="58"/>
                  </a:cubicBezTo>
                  <a:cubicBezTo>
                    <a:pt x="102" y="56"/>
                    <a:pt x="112" y="51"/>
                    <a:pt x="117" y="53"/>
                  </a:cubicBezTo>
                  <a:cubicBezTo>
                    <a:pt x="118" y="53"/>
                    <a:pt x="118" y="52"/>
                    <a:pt x="118" y="52"/>
                  </a:cubicBezTo>
                  <a:cubicBezTo>
                    <a:pt x="122" y="53"/>
                    <a:pt x="125" y="54"/>
                    <a:pt x="127" y="54"/>
                  </a:cubicBezTo>
                  <a:cubicBezTo>
                    <a:pt x="127" y="54"/>
                    <a:pt x="128" y="55"/>
                    <a:pt x="128" y="55"/>
                  </a:cubicBezTo>
                  <a:cubicBezTo>
                    <a:pt x="128" y="57"/>
                    <a:pt x="127" y="59"/>
                    <a:pt x="125" y="60"/>
                  </a:cubicBezTo>
                  <a:cubicBezTo>
                    <a:pt x="125" y="60"/>
                    <a:pt x="125" y="60"/>
                    <a:pt x="125" y="60"/>
                  </a:cubicBezTo>
                  <a:close/>
                  <a:moveTo>
                    <a:pt x="161" y="75"/>
                  </a:moveTo>
                  <a:cubicBezTo>
                    <a:pt x="159" y="77"/>
                    <a:pt x="158" y="79"/>
                    <a:pt x="157" y="81"/>
                  </a:cubicBezTo>
                  <a:cubicBezTo>
                    <a:pt x="157" y="82"/>
                    <a:pt x="157" y="82"/>
                    <a:pt x="158" y="83"/>
                  </a:cubicBezTo>
                  <a:cubicBezTo>
                    <a:pt x="157" y="86"/>
                    <a:pt x="152" y="85"/>
                    <a:pt x="150" y="84"/>
                  </a:cubicBezTo>
                  <a:cubicBezTo>
                    <a:pt x="149" y="84"/>
                    <a:pt x="148" y="85"/>
                    <a:pt x="147" y="85"/>
                  </a:cubicBezTo>
                  <a:cubicBezTo>
                    <a:pt x="147" y="85"/>
                    <a:pt x="129" y="85"/>
                    <a:pt x="126" y="83"/>
                  </a:cubicBezTo>
                  <a:cubicBezTo>
                    <a:pt x="126" y="81"/>
                    <a:pt x="129" y="79"/>
                    <a:pt x="131" y="78"/>
                  </a:cubicBezTo>
                  <a:cubicBezTo>
                    <a:pt x="132" y="77"/>
                    <a:pt x="131" y="76"/>
                    <a:pt x="132" y="76"/>
                  </a:cubicBezTo>
                  <a:cubicBezTo>
                    <a:pt x="134" y="74"/>
                    <a:pt x="149" y="73"/>
                    <a:pt x="152" y="73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56" y="73"/>
                    <a:pt x="158" y="73"/>
                    <a:pt x="161" y="74"/>
                  </a:cubicBezTo>
                  <a:cubicBezTo>
                    <a:pt x="161" y="74"/>
                    <a:pt x="161" y="75"/>
                    <a:pt x="161" y="75"/>
                  </a:cubicBezTo>
                  <a:close/>
                  <a:moveTo>
                    <a:pt x="168" y="56"/>
                  </a:moveTo>
                  <a:cubicBezTo>
                    <a:pt x="169" y="56"/>
                    <a:pt x="166" y="61"/>
                    <a:pt x="165" y="61"/>
                  </a:cubicBezTo>
                  <a:cubicBezTo>
                    <a:pt x="163" y="60"/>
                    <a:pt x="152" y="62"/>
                    <a:pt x="149" y="62"/>
                  </a:cubicBezTo>
                  <a:cubicBezTo>
                    <a:pt x="146" y="63"/>
                    <a:pt x="141" y="60"/>
                    <a:pt x="140" y="61"/>
                  </a:cubicBezTo>
                  <a:cubicBezTo>
                    <a:pt x="139" y="61"/>
                    <a:pt x="139" y="61"/>
                    <a:pt x="138" y="61"/>
                  </a:cubicBezTo>
                  <a:cubicBezTo>
                    <a:pt x="138" y="60"/>
                    <a:pt x="138" y="60"/>
                    <a:pt x="138" y="59"/>
                  </a:cubicBezTo>
                  <a:cubicBezTo>
                    <a:pt x="140" y="57"/>
                    <a:pt x="144" y="56"/>
                    <a:pt x="145" y="53"/>
                  </a:cubicBezTo>
                  <a:cubicBezTo>
                    <a:pt x="150" y="50"/>
                    <a:pt x="162" y="55"/>
                    <a:pt x="167" y="51"/>
                  </a:cubicBezTo>
                  <a:cubicBezTo>
                    <a:pt x="168" y="51"/>
                    <a:pt x="168" y="51"/>
                    <a:pt x="170" y="51"/>
                  </a:cubicBezTo>
                  <a:cubicBezTo>
                    <a:pt x="170" y="52"/>
                    <a:pt x="171" y="52"/>
                    <a:pt x="171" y="52"/>
                  </a:cubicBezTo>
                  <a:cubicBezTo>
                    <a:pt x="171" y="55"/>
                    <a:pt x="170" y="55"/>
                    <a:pt x="168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2" name="Freeform 63">
              <a:extLst>
                <a:ext uri="{FF2B5EF4-FFF2-40B4-BE49-F238E27FC236}">
                  <a16:creationId xmlns="" xmlns:a16="http://schemas.microsoft.com/office/drawing/2014/main" id="{B66EFAAC-7656-8648-9554-013C6AC987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65988" y="3328988"/>
              <a:ext cx="442913" cy="346075"/>
            </a:xfrm>
            <a:custGeom>
              <a:avLst/>
              <a:gdLst>
                <a:gd name="T0" fmla="*/ 142 w 146"/>
                <a:gd name="T1" fmla="*/ 77 h 113"/>
                <a:gd name="T2" fmla="*/ 130 w 146"/>
                <a:gd name="T3" fmla="*/ 78 h 113"/>
                <a:gd name="T4" fmla="*/ 120 w 146"/>
                <a:gd name="T5" fmla="*/ 74 h 113"/>
                <a:gd name="T6" fmla="*/ 108 w 146"/>
                <a:gd name="T7" fmla="*/ 55 h 113"/>
                <a:gd name="T8" fmla="*/ 107 w 146"/>
                <a:gd name="T9" fmla="*/ 38 h 113"/>
                <a:gd name="T10" fmla="*/ 108 w 146"/>
                <a:gd name="T11" fmla="*/ 23 h 113"/>
                <a:gd name="T12" fmla="*/ 113 w 146"/>
                <a:gd name="T13" fmla="*/ 8 h 113"/>
                <a:gd name="T14" fmla="*/ 79 w 146"/>
                <a:gd name="T15" fmla="*/ 2 h 113"/>
                <a:gd name="T16" fmla="*/ 62 w 146"/>
                <a:gd name="T17" fmla="*/ 2 h 113"/>
                <a:gd name="T18" fmla="*/ 41 w 146"/>
                <a:gd name="T19" fmla="*/ 4 h 113"/>
                <a:gd name="T20" fmla="*/ 23 w 146"/>
                <a:gd name="T21" fmla="*/ 7 h 113"/>
                <a:gd name="T22" fmla="*/ 9 w 146"/>
                <a:gd name="T23" fmla="*/ 21 h 113"/>
                <a:gd name="T24" fmla="*/ 12 w 146"/>
                <a:gd name="T25" fmla="*/ 41 h 113"/>
                <a:gd name="T26" fmla="*/ 9 w 146"/>
                <a:gd name="T27" fmla="*/ 68 h 113"/>
                <a:gd name="T28" fmla="*/ 11 w 146"/>
                <a:gd name="T29" fmla="*/ 81 h 113"/>
                <a:gd name="T30" fmla="*/ 20 w 146"/>
                <a:gd name="T31" fmla="*/ 87 h 113"/>
                <a:gd name="T32" fmla="*/ 30 w 146"/>
                <a:gd name="T33" fmla="*/ 87 h 113"/>
                <a:gd name="T34" fmla="*/ 33 w 146"/>
                <a:gd name="T35" fmla="*/ 87 h 113"/>
                <a:gd name="T36" fmla="*/ 43 w 146"/>
                <a:gd name="T37" fmla="*/ 86 h 113"/>
                <a:gd name="T38" fmla="*/ 57 w 146"/>
                <a:gd name="T39" fmla="*/ 85 h 113"/>
                <a:gd name="T40" fmla="*/ 63 w 146"/>
                <a:gd name="T41" fmla="*/ 85 h 113"/>
                <a:gd name="T42" fmla="*/ 71 w 146"/>
                <a:gd name="T43" fmla="*/ 85 h 113"/>
                <a:gd name="T44" fmla="*/ 76 w 146"/>
                <a:gd name="T45" fmla="*/ 84 h 113"/>
                <a:gd name="T46" fmla="*/ 101 w 146"/>
                <a:gd name="T47" fmla="*/ 87 h 113"/>
                <a:gd name="T48" fmla="*/ 107 w 146"/>
                <a:gd name="T49" fmla="*/ 97 h 113"/>
                <a:gd name="T50" fmla="*/ 118 w 146"/>
                <a:gd name="T51" fmla="*/ 112 h 113"/>
                <a:gd name="T52" fmla="*/ 145 w 146"/>
                <a:gd name="T53" fmla="*/ 88 h 113"/>
                <a:gd name="T54" fmla="*/ 48 w 146"/>
                <a:gd name="T55" fmla="*/ 71 h 113"/>
                <a:gd name="T56" fmla="*/ 35 w 146"/>
                <a:gd name="T57" fmla="*/ 73 h 113"/>
                <a:gd name="T58" fmla="*/ 17 w 146"/>
                <a:gd name="T59" fmla="*/ 77 h 113"/>
                <a:gd name="T60" fmla="*/ 46 w 146"/>
                <a:gd name="T61" fmla="*/ 62 h 113"/>
                <a:gd name="T62" fmla="*/ 69 w 146"/>
                <a:gd name="T63" fmla="*/ 61 h 113"/>
                <a:gd name="T64" fmla="*/ 95 w 146"/>
                <a:gd name="T65" fmla="*/ 61 h 113"/>
                <a:gd name="T66" fmla="*/ 57 w 146"/>
                <a:gd name="T67" fmla="*/ 46 h 113"/>
                <a:gd name="T68" fmla="*/ 42 w 146"/>
                <a:gd name="T69" fmla="*/ 48 h 113"/>
                <a:gd name="T70" fmla="*/ 26 w 146"/>
                <a:gd name="T71" fmla="*/ 44 h 113"/>
                <a:gd name="T72" fmla="*/ 43 w 146"/>
                <a:gd name="T73" fmla="*/ 39 h 113"/>
                <a:gd name="T74" fmla="*/ 54 w 146"/>
                <a:gd name="T75" fmla="*/ 39 h 113"/>
                <a:gd name="T76" fmla="*/ 84 w 146"/>
                <a:gd name="T77" fmla="*/ 39 h 113"/>
                <a:gd name="T78" fmla="*/ 92 w 146"/>
                <a:gd name="T79" fmla="*/ 48 h 113"/>
                <a:gd name="T80" fmla="*/ 66 w 146"/>
                <a:gd name="T81" fmla="*/ 25 h 113"/>
                <a:gd name="T82" fmla="*/ 54 w 146"/>
                <a:gd name="T83" fmla="*/ 25 h 113"/>
                <a:gd name="T84" fmla="*/ 30 w 146"/>
                <a:gd name="T85" fmla="*/ 29 h 113"/>
                <a:gd name="T86" fmla="*/ 31 w 146"/>
                <a:gd name="T87" fmla="*/ 21 h 113"/>
                <a:gd name="T88" fmla="*/ 46 w 146"/>
                <a:gd name="T89" fmla="*/ 18 h 113"/>
                <a:gd name="T90" fmla="*/ 67 w 146"/>
                <a:gd name="T91" fmla="*/ 18 h 113"/>
                <a:gd name="T92" fmla="*/ 80 w 146"/>
                <a:gd name="T93" fmla="*/ 16 h 113"/>
                <a:gd name="T94" fmla="*/ 95 w 146"/>
                <a:gd name="T95" fmla="*/ 18 h 113"/>
                <a:gd name="T96" fmla="*/ 97 w 146"/>
                <a:gd name="T97" fmla="*/ 25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6" h="113">
                  <a:moveTo>
                    <a:pt x="145" y="88"/>
                  </a:moveTo>
                  <a:cubicBezTo>
                    <a:pt x="143" y="84"/>
                    <a:pt x="140" y="83"/>
                    <a:pt x="142" y="78"/>
                  </a:cubicBezTo>
                  <a:cubicBezTo>
                    <a:pt x="142" y="77"/>
                    <a:pt x="142" y="78"/>
                    <a:pt x="142" y="77"/>
                  </a:cubicBezTo>
                  <a:cubicBezTo>
                    <a:pt x="139" y="77"/>
                    <a:pt x="138" y="80"/>
                    <a:pt x="137" y="81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3" y="81"/>
                    <a:pt x="132" y="79"/>
                    <a:pt x="130" y="78"/>
                  </a:cubicBezTo>
                  <a:cubicBezTo>
                    <a:pt x="128" y="76"/>
                    <a:pt x="126" y="77"/>
                    <a:pt x="123" y="75"/>
                  </a:cubicBezTo>
                  <a:cubicBezTo>
                    <a:pt x="123" y="75"/>
                    <a:pt x="122" y="75"/>
                    <a:pt x="122" y="76"/>
                  </a:cubicBezTo>
                  <a:cubicBezTo>
                    <a:pt x="122" y="76"/>
                    <a:pt x="120" y="74"/>
                    <a:pt x="120" y="74"/>
                  </a:cubicBezTo>
                  <a:cubicBezTo>
                    <a:pt x="118" y="74"/>
                    <a:pt x="115" y="75"/>
                    <a:pt x="114" y="75"/>
                  </a:cubicBezTo>
                  <a:cubicBezTo>
                    <a:pt x="112" y="74"/>
                    <a:pt x="111" y="72"/>
                    <a:pt x="108" y="71"/>
                  </a:cubicBezTo>
                  <a:cubicBezTo>
                    <a:pt x="106" y="68"/>
                    <a:pt x="107" y="59"/>
                    <a:pt x="108" y="55"/>
                  </a:cubicBezTo>
                  <a:cubicBezTo>
                    <a:pt x="107" y="53"/>
                    <a:pt x="107" y="50"/>
                    <a:pt x="107" y="48"/>
                  </a:cubicBezTo>
                  <a:cubicBezTo>
                    <a:pt x="107" y="47"/>
                    <a:pt x="107" y="47"/>
                    <a:pt x="107" y="46"/>
                  </a:cubicBezTo>
                  <a:cubicBezTo>
                    <a:pt x="108" y="45"/>
                    <a:pt x="108" y="39"/>
                    <a:pt x="107" y="38"/>
                  </a:cubicBezTo>
                  <a:cubicBezTo>
                    <a:pt x="108" y="37"/>
                    <a:pt x="108" y="37"/>
                    <a:pt x="109" y="36"/>
                  </a:cubicBezTo>
                  <a:cubicBezTo>
                    <a:pt x="109" y="34"/>
                    <a:pt x="108" y="33"/>
                    <a:pt x="108" y="32"/>
                  </a:cubicBezTo>
                  <a:cubicBezTo>
                    <a:pt x="109" y="31"/>
                    <a:pt x="107" y="24"/>
                    <a:pt x="108" y="23"/>
                  </a:cubicBezTo>
                  <a:cubicBezTo>
                    <a:pt x="108" y="22"/>
                    <a:pt x="110" y="21"/>
                    <a:pt x="110" y="21"/>
                  </a:cubicBezTo>
                  <a:cubicBezTo>
                    <a:pt x="110" y="21"/>
                    <a:pt x="111" y="18"/>
                    <a:pt x="112" y="18"/>
                  </a:cubicBezTo>
                  <a:cubicBezTo>
                    <a:pt x="115" y="15"/>
                    <a:pt x="114" y="11"/>
                    <a:pt x="113" y="8"/>
                  </a:cubicBezTo>
                  <a:cubicBezTo>
                    <a:pt x="112" y="7"/>
                    <a:pt x="111" y="6"/>
                    <a:pt x="110" y="5"/>
                  </a:cubicBezTo>
                  <a:cubicBezTo>
                    <a:pt x="107" y="4"/>
                    <a:pt x="102" y="3"/>
                    <a:pt x="97" y="2"/>
                  </a:cubicBezTo>
                  <a:cubicBezTo>
                    <a:pt x="91" y="0"/>
                    <a:pt x="83" y="5"/>
                    <a:pt x="79" y="2"/>
                  </a:cubicBezTo>
                  <a:cubicBezTo>
                    <a:pt x="77" y="3"/>
                    <a:pt x="74" y="2"/>
                    <a:pt x="74" y="1"/>
                  </a:cubicBezTo>
                  <a:cubicBezTo>
                    <a:pt x="73" y="2"/>
                    <a:pt x="69" y="2"/>
                    <a:pt x="68" y="1"/>
                  </a:cubicBezTo>
                  <a:cubicBezTo>
                    <a:pt x="67" y="3"/>
                    <a:pt x="64" y="1"/>
                    <a:pt x="62" y="2"/>
                  </a:cubicBezTo>
                  <a:cubicBezTo>
                    <a:pt x="60" y="2"/>
                    <a:pt x="58" y="3"/>
                    <a:pt x="56" y="4"/>
                  </a:cubicBezTo>
                  <a:cubicBezTo>
                    <a:pt x="56" y="3"/>
                    <a:pt x="53" y="3"/>
                    <a:pt x="52" y="3"/>
                  </a:cubicBezTo>
                  <a:cubicBezTo>
                    <a:pt x="49" y="5"/>
                    <a:pt x="46" y="3"/>
                    <a:pt x="41" y="4"/>
                  </a:cubicBezTo>
                  <a:cubicBezTo>
                    <a:pt x="41" y="4"/>
                    <a:pt x="38" y="5"/>
                    <a:pt x="36" y="5"/>
                  </a:cubicBezTo>
                  <a:cubicBezTo>
                    <a:pt x="36" y="5"/>
                    <a:pt x="36" y="4"/>
                    <a:pt x="36" y="4"/>
                  </a:cubicBezTo>
                  <a:cubicBezTo>
                    <a:pt x="35" y="6"/>
                    <a:pt x="25" y="6"/>
                    <a:pt x="23" y="7"/>
                  </a:cubicBezTo>
                  <a:cubicBezTo>
                    <a:pt x="17" y="7"/>
                    <a:pt x="10" y="4"/>
                    <a:pt x="7" y="6"/>
                  </a:cubicBezTo>
                  <a:cubicBezTo>
                    <a:pt x="0" y="11"/>
                    <a:pt x="6" y="13"/>
                    <a:pt x="9" y="19"/>
                  </a:cubicBezTo>
                  <a:cubicBezTo>
                    <a:pt x="10" y="20"/>
                    <a:pt x="9" y="21"/>
                    <a:pt x="9" y="21"/>
                  </a:cubicBezTo>
                  <a:cubicBezTo>
                    <a:pt x="10" y="22"/>
                    <a:pt x="11" y="23"/>
                    <a:pt x="11" y="24"/>
                  </a:cubicBezTo>
                  <a:cubicBezTo>
                    <a:pt x="11" y="24"/>
                    <a:pt x="14" y="31"/>
                    <a:pt x="13" y="32"/>
                  </a:cubicBezTo>
                  <a:cubicBezTo>
                    <a:pt x="11" y="35"/>
                    <a:pt x="12" y="36"/>
                    <a:pt x="12" y="41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1" y="46"/>
                    <a:pt x="9" y="56"/>
                    <a:pt x="9" y="56"/>
                  </a:cubicBezTo>
                  <a:cubicBezTo>
                    <a:pt x="10" y="60"/>
                    <a:pt x="10" y="67"/>
                    <a:pt x="9" y="68"/>
                  </a:cubicBezTo>
                  <a:cubicBezTo>
                    <a:pt x="9" y="71"/>
                    <a:pt x="10" y="75"/>
                    <a:pt x="10" y="76"/>
                  </a:cubicBezTo>
                  <a:cubicBezTo>
                    <a:pt x="9" y="77"/>
                    <a:pt x="9" y="79"/>
                    <a:pt x="9" y="81"/>
                  </a:cubicBezTo>
                  <a:cubicBezTo>
                    <a:pt x="10" y="81"/>
                    <a:pt x="11" y="81"/>
                    <a:pt x="11" y="81"/>
                  </a:cubicBezTo>
                  <a:cubicBezTo>
                    <a:pt x="13" y="82"/>
                    <a:pt x="13" y="84"/>
                    <a:pt x="15" y="85"/>
                  </a:cubicBezTo>
                  <a:cubicBezTo>
                    <a:pt x="16" y="87"/>
                    <a:pt x="19" y="86"/>
                    <a:pt x="20" y="87"/>
                  </a:cubicBezTo>
                  <a:cubicBezTo>
                    <a:pt x="20" y="87"/>
                    <a:pt x="20" y="87"/>
                    <a:pt x="20" y="87"/>
                  </a:cubicBezTo>
                  <a:cubicBezTo>
                    <a:pt x="21" y="87"/>
                    <a:pt x="20" y="87"/>
                    <a:pt x="21" y="87"/>
                  </a:cubicBezTo>
                  <a:cubicBezTo>
                    <a:pt x="24" y="87"/>
                    <a:pt x="25" y="87"/>
                    <a:pt x="27" y="86"/>
                  </a:cubicBezTo>
                  <a:cubicBezTo>
                    <a:pt x="28" y="86"/>
                    <a:pt x="29" y="86"/>
                    <a:pt x="30" y="87"/>
                  </a:cubicBezTo>
                  <a:cubicBezTo>
                    <a:pt x="30" y="86"/>
                    <a:pt x="30" y="86"/>
                    <a:pt x="31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3" y="87"/>
                    <a:pt x="33" y="87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6" y="87"/>
                    <a:pt x="40" y="85"/>
                    <a:pt x="43" y="85"/>
                  </a:cubicBezTo>
                  <a:cubicBezTo>
                    <a:pt x="43" y="86"/>
                    <a:pt x="43" y="86"/>
                    <a:pt x="43" y="86"/>
                  </a:cubicBezTo>
                  <a:cubicBezTo>
                    <a:pt x="44" y="85"/>
                    <a:pt x="46" y="84"/>
                    <a:pt x="46" y="84"/>
                  </a:cubicBezTo>
                  <a:cubicBezTo>
                    <a:pt x="46" y="84"/>
                    <a:pt x="49" y="85"/>
                    <a:pt x="50" y="86"/>
                  </a:cubicBezTo>
                  <a:cubicBezTo>
                    <a:pt x="52" y="85"/>
                    <a:pt x="55" y="85"/>
                    <a:pt x="57" y="85"/>
                  </a:cubicBezTo>
                  <a:cubicBezTo>
                    <a:pt x="57" y="85"/>
                    <a:pt x="57" y="86"/>
                    <a:pt x="58" y="86"/>
                  </a:cubicBezTo>
                  <a:cubicBezTo>
                    <a:pt x="59" y="86"/>
                    <a:pt x="61" y="85"/>
                    <a:pt x="62" y="85"/>
                  </a:cubicBezTo>
                  <a:cubicBezTo>
                    <a:pt x="63" y="84"/>
                    <a:pt x="62" y="85"/>
                    <a:pt x="63" y="85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65" y="85"/>
                    <a:pt x="69" y="84"/>
                    <a:pt x="70" y="85"/>
                  </a:cubicBezTo>
                  <a:cubicBezTo>
                    <a:pt x="71" y="85"/>
                    <a:pt x="71" y="85"/>
                    <a:pt x="71" y="85"/>
                  </a:cubicBezTo>
                  <a:cubicBezTo>
                    <a:pt x="72" y="85"/>
                    <a:pt x="72" y="84"/>
                    <a:pt x="72" y="84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4" y="85"/>
                    <a:pt x="75" y="83"/>
                    <a:pt x="76" y="84"/>
                  </a:cubicBezTo>
                  <a:cubicBezTo>
                    <a:pt x="77" y="85"/>
                    <a:pt x="82" y="84"/>
                    <a:pt x="83" y="84"/>
                  </a:cubicBezTo>
                  <a:cubicBezTo>
                    <a:pt x="89" y="87"/>
                    <a:pt x="97" y="86"/>
                    <a:pt x="99" y="88"/>
                  </a:cubicBezTo>
                  <a:cubicBezTo>
                    <a:pt x="99" y="87"/>
                    <a:pt x="100" y="87"/>
                    <a:pt x="101" y="87"/>
                  </a:cubicBezTo>
                  <a:cubicBezTo>
                    <a:pt x="102" y="88"/>
                    <a:pt x="104" y="91"/>
                    <a:pt x="105" y="91"/>
                  </a:cubicBezTo>
                  <a:cubicBezTo>
                    <a:pt x="105" y="94"/>
                    <a:pt x="105" y="95"/>
                    <a:pt x="106" y="97"/>
                  </a:cubicBezTo>
                  <a:cubicBezTo>
                    <a:pt x="106" y="97"/>
                    <a:pt x="106" y="97"/>
                    <a:pt x="107" y="97"/>
                  </a:cubicBezTo>
                  <a:cubicBezTo>
                    <a:pt x="106" y="99"/>
                    <a:pt x="112" y="108"/>
                    <a:pt x="113" y="110"/>
                  </a:cubicBezTo>
                  <a:cubicBezTo>
                    <a:pt x="114" y="110"/>
                    <a:pt x="116" y="110"/>
                    <a:pt x="117" y="111"/>
                  </a:cubicBezTo>
                  <a:cubicBezTo>
                    <a:pt x="117" y="111"/>
                    <a:pt x="118" y="112"/>
                    <a:pt x="118" y="112"/>
                  </a:cubicBezTo>
                  <a:cubicBezTo>
                    <a:pt x="119" y="112"/>
                    <a:pt x="123" y="113"/>
                    <a:pt x="125" y="112"/>
                  </a:cubicBezTo>
                  <a:cubicBezTo>
                    <a:pt x="130" y="109"/>
                    <a:pt x="145" y="99"/>
                    <a:pt x="146" y="91"/>
                  </a:cubicBezTo>
                  <a:cubicBezTo>
                    <a:pt x="145" y="90"/>
                    <a:pt x="146" y="89"/>
                    <a:pt x="145" y="88"/>
                  </a:cubicBezTo>
                  <a:close/>
                  <a:moveTo>
                    <a:pt x="97" y="69"/>
                  </a:moveTo>
                  <a:cubicBezTo>
                    <a:pt x="96" y="72"/>
                    <a:pt x="88" y="72"/>
                    <a:pt x="85" y="71"/>
                  </a:cubicBezTo>
                  <a:cubicBezTo>
                    <a:pt x="78" y="70"/>
                    <a:pt x="53" y="69"/>
                    <a:pt x="48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7" y="72"/>
                    <a:pt x="37" y="72"/>
                    <a:pt x="37" y="72"/>
                  </a:cubicBezTo>
                  <a:cubicBezTo>
                    <a:pt x="36" y="73"/>
                    <a:pt x="35" y="71"/>
                    <a:pt x="35" y="73"/>
                  </a:cubicBezTo>
                  <a:cubicBezTo>
                    <a:pt x="34" y="73"/>
                    <a:pt x="34" y="72"/>
                    <a:pt x="33" y="72"/>
                  </a:cubicBezTo>
                  <a:cubicBezTo>
                    <a:pt x="33" y="72"/>
                    <a:pt x="19" y="78"/>
                    <a:pt x="18" y="78"/>
                  </a:cubicBezTo>
                  <a:cubicBezTo>
                    <a:pt x="18" y="78"/>
                    <a:pt x="17" y="77"/>
                    <a:pt x="17" y="77"/>
                  </a:cubicBezTo>
                  <a:cubicBezTo>
                    <a:pt x="17" y="64"/>
                    <a:pt x="29" y="66"/>
                    <a:pt x="38" y="61"/>
                  </a:cubicBezTo>
                  <a:cubicBezTo>
                    <a:pt x="40" y="62"/>
                    <a:pt x="41" y="62"/>
                    <a:pt x="43" y="62"/>
                  </a:cubicBezTo>
                  <a:cubicBezTo>
                    <a:pt x="43" y="61"/>
                    <a:pt x="46" y="62"/>
                    <a:pt x="46" y="62"/>
                  </a:cubicBezTo>
                  <a:cubicBezTo>
                    <a:pt x="46" y="61"/>
                    <a:pt x="53" y="60"/>
                    <a:pt x="53" y="60"/>
                  </a:cubicBezTo>
                  <a:cubicBezTo>
                    <a:pt x="57" y="58"/>
                    <a:pt x="61" y="62"/>
                    <a:pt x="65" y="60"/>
                  </a:cubicBezTo>
                  <a:cubicBezTo>
                    <a:pt x="65" y="60"/>
                    <a:pt x="68" y="60"/>
                    <a:pt x="69" y="61"/>
                  </a:cubicBezTo>
                  <a:cubicBezTo>
                    <a:pt x="70" y="59"/>
                    <a:pt x="79" y="62"/>
                    <a:pt x="80" y="60"/>
                  </a:cubicBezTo>
                  <a:cubicBezTo>
                    <a:pt x="81" y="60"/>
                    <a:pt x="89" y="60"/>
                    <a:pt x="90" y="60"/>
                  </a:cubicBezTo>
                  <a:cubicBezTo>
                    <a:pt x="91" y="60"/>
                    <a:pt x="93" y="61"/>
                    <a:pt x="95" y="61"/>
                  </a:cubicBezTo>
                  <a:cubicBezTo>
                    <a:pt x="94" y="62"/>
                    <a:pt x="98" y="66"/>
                    <a:pt x="97" y="69"/>
                  </a:cubicBezTo>
                  <a:close/>
                  <a:moveTo>
                    <a:pt x="92" y="48"/>
                  </a:moveTo>
                  <a:cubicBezTo>
                    <a:pt x="84" y="44"/>
                    <a:pt x="59" y="48"/>
                    <a:pt x="57" y="46"/>
                  </a:cubicBezTo>
                  <a:cubicBezTo>
                    <a:pt x="54" y="47"/>
                    <a:pt x="51" y="47"/>
                    <a:pt x="48" y="48"/>
                  </a:cubicBezTo>
                  <a:cubicBezTo>
                    <a:pt x="49" y="47"/>
                    <a:pt x="43" y="49"/>
                    <a:pt x="42" y="48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39" y="50"/>
                    <a:pt x="27" y="53"/>
                    <a:pt x="23" y="51"/>
                  </a:cubicBezTo>
                  <a:cubicBezTo>
                    <a:pt x="23" y="50"/>
                    <a:pt x="23" y="48"/>
                    <a:pt x="23" y="47"/>
                  </a:cubicBezTo>
                  <a:cubicBezTo>
                    <a:pt x="24" y="46"/>
                    <a:pt x="25" y="45"/>
                    <a:pt x="26" y="44"/>
                  </a:cubicBezTo>
                  <a:cubicBezTo>
                    <a:pt x="27" y="44"/>
                    <a:pt x="28" y="44"/>
                    <a:pt x="30" y="44"/>
                  </a:cubicBezTo>
                  <a:cubicBezTo>
                    <a:pt x="31" y="42"/>
                    <a:pt x="33" y="42"/>
                    <a:pt x="35" y="42"/>
                  </a:cubicBezTo>
                  <a:cubicBezTo>
                    <a:pt x="37" y="41"/>
                    <a:pt x="40" y="40"/>
                    <a:pt x="43" y="39"/>
                  </a:cubicBezTo>
                  <a:cubicBezTo>
                    <a:pt x="44" y="39"/>
                    <a:pt x="45" y="39"/>
                    <a:pt x="46" y="40"/>
                  </a:cubicBezTo>
                  <a:cubicBezTo>
                    <a:pt x="48" y="39"/>
                    <a:pt x="51" y="39"/>
                    <a:pt x="52" y="38"/>
                  </a:cubicBezTo>
                  <a:cubicBezTo>
                    <a:pt x="52" y="38"/>
                    <a:pt x="54" y="39"/>
                    <a:pt x="54" y="39"/>
                  </a:cubicBezTo>
                  <a:cubicBezTo>
                    <a:pt x="55" y="39"/>
                    <a:pt x="64" y="38"/>
                    <a:pt x="64" y="37"/>
                  </a:cubicBezTo>
                  <a:cubicBezTo>
                    <a:pt x="67" y="37"/>
                    <a:pt x="77" y="38"/>
                    <a:pt x="78" y="39"/>
                  </a:cubicBezTo>
                  <a:cubicBezTo>
                    <a:pt x="79" y="38"/>
                    <a:pt x="84" y="39"/>
                    <a:pt x="84" y="39"/>
                  </a:cubicBezTo>
                  <a:cubicBezTo>
                    <a:pt x="85" y="39"/>
                    <a:pt x="95" y="39"/>
                    <a:pt x="96" y="40"/>
                  </a:cubicBezTo>
                  <a:cubicBezTo>
                    <a:pt x="98" y="41"/>
                    <a:pt x="96" y="45"/>
                    <a:pt x="97" y="46"/>
                  </a:cubicBezTo>
                  <a:cubicBezTo>
                    <a:pt x="97" y="46"/>
                    <a:pt x="93" y="49"/>
                    <a:pt x="92" y="48"/>
                  </a:cubicBezTo>
                  <a:close/>
                  <a:moveTo>
                    <a:pt x="97" y="25"/>
                  </a:moveTo>
                  <a:cubicBezTo>
                    <a:pt x="91" y="29"/>
                    <a:pt x="82" y="22"/>
                    <a:pt x="78" y="24"/>
                  </a:cubicBezTo>
                  <a:cubicBezTo>
                    <a:pt x="75" y="25"/>
                    <a:pt x="70" y="24"/>
                    <a:pt x="66" y="25"/>
                  </a:cubicBezTo>
                  <a:cubicBezTo>
                    <a:pt x="65" y="25"/>
                    <a:pt x="64" y="25"/>
                    <a:pt x="63" y="25"/>
                  </a:cubicBezTo>
                  <a:cubicBezTo>
                    <a:pt x="62" y="25"/>
                    <a:pt x="57" y="26"/>
                    <a:pt x="56" y="26"/>
                  </a:cubicBezTo>
                  <a:cubicBezTo>
                    <a:pt x="55" y="26"/>
                    <a:pt x="55" y="25"/>
                    <a:pt x="54" y="25"/>
                  </a:cubicBezTo>
                  <a:cubicBezTo>
                    <a:pt x="50" y="26"/>
                    <a:pt x="48" y="27"/>
                    <a:pt x="42" y="27"/>
                  </a:cubicBezTo>
                  <a:cubicBezTo>
                    <a:pt x="41" y="27"/>
                    <a:pt x="41" y="28"/>
                    <a:pt x="40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28" y="29"/>
                    <a:pt x="26" y="26"/>
                    <a:pt x="25" y="26"/>
                  </a:cubicBezTo>
                  <a:cubicBezTo>
                    <a:pt x="25" y="24"/>
                    <a:pt x="26" y="25"/>
                    <a:pt x="27" y="24"/>
                  </a:cubicBezTo>
                  <a:cubicBezTo>
                    <a:pt x="29" y="23"/>
                    <a:pt x="29" y="22"/>
                    <a:pt x="31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5" y="20"/>
                    <a:pt x="38" y="20"/>
                    <a:pt x="42" y="18"/>
                  </a:cubicBezTo>
                  <a:cubicBezTo>
                    <a:pt x="42" y="17"/>
                    <a:pt x="45" y="18"/>
                    <a:pt x="46" y="18"/>
                  </a:cubicBezTo>
                  <a:cubicBezTo>
                    <a:pt x="46" y="17"/>
                    <a:pt x="50" y="17"/>
                    <a:pt x="51" y="17"/>
                  </a:cubicBezTo>
                  <a:cubicBezTo>
                    <a:pt x="53" y="16"/>
                    <a:pt x="59" y="17"/>
                    <a:pt x="61" y="17"/>
                  </a:cubicBezTo>
                  <a:cubicBezTo>
                    <a:pt x="64" y="16"/>
                    <a:pt x="66" y="17"/>
                    <a:pt x="67" y="18"/>
                  </a:cubicBezTo>
                  <a:cubicBezTo>
                    <a:pt x="70" y="18"/>
                    <a:pt x="74" y="17"/>
                    <a:pt x="75" y="17"/>
                  </a:cubicBezTo>
                  <a:cubicBezTo>
                    <a:pt x="77" y="16"/>
                    <a:pt x="79" y="18"/>
                    <a:pt x="80" y="17"/>
                  </a:cubicBezTo>
                  <a:cubicBezTo>
                    <a:pt x="80" y="17"/>
                    <a:pt x="80" y="17"/>
                    <a:pt x="80" y="16"/>
                  </a:cubicBezTo>
                  <a:cubicBezTo>
                    <a:pt x="81" y="16"/>
                    <a:pt x="83" y="17"/>
                    <a:pt x="83" y="17"/>
                  </a:cubicBezTo>
                  <a:cubicBezTo>
                    <a:pt x="83" y="17"/>
                    <a:pt x="88" y="16"/>
                    <a:pt x="89" y="17"/>
                  </a:cubicBezTo>
                  <a:cubicBezTo>
                    <a:pt x="89" y="17"/>
                    <a:pt x="94" y="18"/>
                    <a:pt x="95" y="18"/>
                  </a:cubicBezTo>
                  <a:cubicBezTo>
                    <a:pt x="96" y="18"/>
                    <a:pt x="96" y="19"/>
                    <a:pt x="96" y="18"/>
                  </a:cubicBezTo>
                  <a:cubicBezTo>
                    <a:pt x="97" y="19"/>
                    <a:pt x="98" y="19"/>
                    <a:pt x="99" y="20"/>
                  </a:cubicBezTo>
                  <a:cubicBezTo>
                    <a:pt x="99" y="22"/>
                    <a:pt x="98" y="23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3" name="Freeform 64">
              <a:extLst>
                <a:ext uri="{FF2B5EF4-FFF2-40B4-BE49-F238E27FC236}">
                  <a16:creationId xmlns="" xmlns:a16="http://schemas.microsoft.com/office/drawing/2014/main" id="{F861EDCE-4CF1-E24B-B52E-E796BE541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8838" y="3549651"/>
              <a:ext cx="73025" cy="119063"/>
            </a:xfrm>
            <a:custGeom>
              <a:avLst/>
              <a:gdLst>
                <a:gd name="T0" fmla="*/ 6 w 24"/>
                <a:gd name="T1" fmla="*/ 0 h 39"/>
                <a:gd name="T2" fmla="*/ 8 w 24"/>
                <a:gd name="T3" fmla="*/ 0 h 39"/>
                <a:gd name="T4" fmla="*/ 8 w 24"/>
                <a:gd name="T5" fmla="*/ 1 h 39"/>
                <a:gd name="T6" fmla="*/ 13 w 24"/>
                <a:gd name="T7" fmla="*/ 16 h 39"/>
                <a:gd name="T8" fmla="*/ 16 w 24"/>
                <a:gd name="T9" fmla="*/ 18 h 39"/>
                <a:gd name="T10" fmla="*/ 17 w 24"/>
                <a:gd name="T11" fmla="*/ 18 h 39"/>
                <a:gd name="T12" fmla="*/ 23 w 24"/>
                <a:gd name="T13" fmla="*/ 15 h 39"/>
                <a:gd name="T14" fmla="*/ 24 w 24"/>
                <a:gd name="T15" fmla="*/ 25 h 39"/>
                <a:gd name="T16" fmla="*/ 24 w 24"/>
                <a:gd name="T17" fmla="*/ 33 h 39"/>
                <a:gd name="T18" fmla="*/ 21 w 24"/>
                <a:gd name="T19" fmla="*/ 37 h 39"/>
                <a:gd name="T20" fmla="*/ 18 w 24"/>
                <a:gd name="T21" fmla="*/ 39 h 39"/>
                <a:gd name="T22" fmla="*/ 3 w 24"/>
                <a:gd name="T23" fmla="*/ 26 h 39"/>
                <a:gd name="T24" fmla="*/ 3 w 24"/>
                <a:gd name="T25" fmla="*/ 24 h 39"/>
                <a:gd name="T26" fmla="*/ 1 w 24"/>
                <a:gd name="T27" fmla="*/ 20 h 39"/>
                <a:gd name="T28" fmla="*/ 2 w 24"/>
                <a:gd name="T29" fmla="*/ 17 h 39"/>
                <a:gd name="T30" fmla="*/ 0 w 24"/>
                <a:gd name="T31" fmla="*/ 10 h 39"/>
                <a:gd name="T32" fmla="*/ 3 w 24"/>
                <a:gd name="T33" fmla="*/ 5 h 39"/>
                <a:gd name="T34" fmla="*/ 6 w 24"/>
                <a:gd name="T35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39">
                  <a:moveTo>
                    <a:pt x="6" y="0"/>
                  </a:moveTo>
                  <a:cubicBezTo>
                    <a:pt x="7" y="0"/>
                    <a:pt x="7" y="0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5" y="5"/>
                    <a:pt x="12" y="13"/>
                    <a:pt x="13" y="16"/>
                  </a:cubicBezTo>
                  <a:cubicBezTo>
                    <a:pt x="14" y="17"/>
                    <a:pt x="15" y="16"/>
                    <a:pt x="16" y="18"/>
                  </a:cubicBezTo>
                  <a:cubicBezTo>
                    <a:pt x="16" y="18"/>
                    <a:pt x="17" y="18"/>
                    <a:pt x="17" y="18"/>
                  </a:cubicBezTo>
                  <a:cubicBezTo>
                    <a:pt x="18" y="16"/>
                    <a:pt x="21" y="15"/>
                    <a:pt x="23" y="15"/>
                  </a:cubicBezTo>
                  <a:cubicBezTo>
                    <a:pt x="24" y="19"/>
                    <a:pt x="20" y="21"/>
                    <a:pt x="24" y="25"/>
                  </a:cubicBezTo>
                  <a:cubicBezTo>
                    <a:pt x="24" y="28"/>
                    <a:pt x="24" y="30"/>
                    <a:pt x="24" y="33"/>
                  </a:cubicBezTo>
                  <a:cubicBezTo>
                    <a:pt x="23" y="34"/>
                    <a:pt x="22" y="36"/>
                    <a:pt x="21" y="37"/>
                  </a:cubicBezTo>
                  <a:cubicBezTo>
                    <a:pt x="20" y="38"/>
                    <a:pt x="19" y="38"/>
                    <a:pt x="18" y="39"/>
                  </a:cubicBezTo>
                  <a:cubicBezTo>
                    <a:pt x="12" y="37"/>
                    <a:pt x="6" y="31"/>
                    <a:pt x="3" y="26"/>
                  </a:cubicBezTo>
                  <a:cubicBezTo>
                    <a:pt x="3" y="26"/>
                    <a:pt x="4" y="25"/>
                    <a:pt x="3" y="24"/>
                  </a:cubicBezTo>
                  <a:cubicBezTo>
                    <a:pt x="3" y="23"/>
                    <a:pt x="2" y="21"/>
                    <a:pt x="1" y="20"/>
                  </a:cubicBezTo>
                  <a:cubicBezTo>
                    <a:pt x="1" y="19"/>
                    <a:pt x="2" y="18"/>
                    <a:pt x="2" y="17"/>
                  </a:cubicBezTo>
                  <a:cubicBezTo>
                    <a:pt x="1" y="15"/>
                    <a:pt x="0" y="13"/>
                    <a:pt x="0" y="10"/>
                  </a:cubicBezTo>
                  <a:cubicBezTo>
                    <a:pt x="1" y="9"/>
                    <a:pt x="2" y="7"/>
                    <a:pt x="3" y="5"/>
                  </a:cubicBezTo>
                  <a:cubicBezTo>
                    <a:pt x="4" y="3"/>
                    <a:pt x="4" y="2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</p:grpSp>
      <p:cxnSp>
        <p:nvCxnSpPr>
          <p:cNvPr id="204" name="直线连接符 203">
            <a:extLst>
              <a:ext uri="{FF2B5EF4-FFF2-40B4-BE49-F238E27FC236}">
                <a16:creationId xmlns="" xmlns:a16="http://schemas.microsoft.com/office/drawing/2014/main" id="{62084E9C-B7D7-4E41-901B-0C72423D6309}"/>
              </a:ext>
            </a:extLst>
          </p:cNvPr>
          <p:cNvCxnSpPr>
            <a:cxnSpLocks/>
          </p:cNvCxnSpPr>
          <p:nvPr/>
        </p:nvCxnSpPr>
        <p:spPr>
          <a:xfrm flipH="1">
            <a:off x="-7622" y="6342611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直线连接符 204">
            <a:extLst>
              <a:ext uri="{FF2B5EF4-FFF2-40B4-BE49-F238E27FC236}">
                <a16:creationId xmlns="" xmlns:a16="http://schemas.microsoft.com/office/drawing/2014/main" id="{4A5A33DD-6F0D-874E-8B31-EA078C97FE52}"/>
              </a:ext>
            </a:extLst>
          </p:cNvPr>
          <p:cNvCxnSpPr>
            <a:cxnSpLocks/>
          </p:cNvCxnSpPr>
          <p:nvPr/>
        </p:nvCxnSpPr>
        <p:spPr>
          <a:xfrm flipH="1">
            <a:off x="-7622" y="703815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文本框 1">
            <a:extLst>
              <a:ext uri="{FF2B5EF4-FFF2-40B4-BE49-F238E27FC236}">
                <a16:creationId xmlns="" xmlns:a16="http://schemas.microsoft.com/office/drawing/2014/main" id="{C295B75C-9707-5C47-A1AD-56535619FD78}"/>
              </a:ext>
            </a:extLst>
          </p:cNvPr>
          <p:cNvSpPr txBox="1"/>
          <p:nvPr/>
        </p:nvSpPr>
        <p:spPr>
          <a:xfrm>
            <a:off x="154983" y="69743"/>
            <a:ext cx="198002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b="1" dirty="0">
                <a:solidFill>
                  <a:schemeClr val="accent2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搞定无图型</a:t>
            </a:r>
          </a:p>
        </p:txBody>
      </p:sp>
      <p:sp>
        <p:nvSpPr>
          <p:cNvPr id="4" name="文本框 3">
            <a:extLst>
              <a:ext uri="{FF2B5EF4-FFF2-40B4-BE49-F238E27FC236}">
                <a16:creationId xmlns="" xmlns:a16="http://schemas.microsoft.com/office/drawing/2014/main" id="{4B961C9F-90C0-7F4F-B78E-F64B2F0632D0}"/>
              </a:ext>
            </a:extLst>
          </p:cNvPr>
          <p:cNvSpPr txBox="1"/>
          <p:nvPr/>
        </p:nvSpPr>
        <p:spPr>
          <a:xfrm>
            <a:off x="873087" y="3038805"/>
            <a:ext cx="1723549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kumimoji="1" lang="en-US" altLang="zh-CN" sz="5400" b="1" dirty="0">
                <a:solidFill>
                  <a:schemeClr val="accent1"/>
                </a:solidFill>
                <a:latin typeface="Arial" panose="020B0604020202020204" pitchFamily="34" charset="0"/>
                <a:ea typeface="Microsoft YaHei" panose="020B0503020204020204" pitchFamily="34" charset="-122"/>
                <a:cs typeface="Arial" panose="020B0604020202020204" pitchFamily="34" charset="0"/>
              </a:rPr>
              <a:t>3300</a:t>
            </a:r>
            <a:endParaRPr kumimoji="1" lang="zh-CN" altLang="en-US" sz="5400" b="1" dirty="0">
              <a:solidFill>
                <a:schemeClr val="accent1"/>
              </a:solidFill>
              <a:latin typeface="Arial" panose="020B0604020202020204" pitchFamily="34" charset="0"/>
              <a:ea typeface="Microsoft YaHei" panose="020B0503020204020204" pitchFamily="34" charset="-122"/>
              <a:cs typeface="Arial" panose="020B0604020202020204" pitchFamily="34" charset="0"/>
            </a:endParaRPr>
          </a:p>
        </p:txBody>
      </p:sp>
      <p:sp>
        <p:nvSpPr>
          <p:cNvPr id="9" name="文本框 8">
            <a:extLst>
              <a:ext uri="{FF2B5EF4-FFF2-40B4-BE49-F238E27FC236}">
                <a16:creationId xmlns="" xmlns:a16="http://schemas.microsoft.com/office/drawing/2014/main" id="{17ECA3C9-948F-3442-859B-CE3E53E049CD}"/>
              </a:ext>
            </a:extLst>
          </p:cNvPr>
          <p:cNvSpPr txBox="1"/>
          <p:nvPr/>
        </p:nvSpPr>
        <p:spPr>
          <a:xfrm>
            <a:off x="1287546" y="3893960"/>
            <a:ext cx="877163" cy="3002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kumimoji="1" lang="zh-CN" altLang="en-US" sz="1351" dirty="0">
                <a:solidFill>
                  <a:schemeClr val="bg1">
                    <a:lumMod val="50000"/>
                  </a:schemeClr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教职员工</a:t>
            </a:r>
          </a:p>
        </p:txBody>
      </p:sp>
      <p:sp>
        <p:nvSpPr>
          <p:cNvPr id="105" name="文本框 104">
            <a:extLst>
              <a:ext uri="{FF2B5EF4-FFF2-40B4-BE49-F238E27FC236}">
                <a16:creationId xmlns="" xmlns:a16="http://schemas.microsoft.com/office/drawing/2014/main" id="{75D5F829-D046-5349-A758-8CEAD73736FB}"/>
              </a:ext>
            </a:extLst>
          </p:cNvPr>
          <p:cNvSpPr txBox="1"/>
          <p:nvPr/>
        </p:nvSpPr>
        <p:spPr>
          <a:xfrm>
            <a:off x="2599568" y="3444380"/>
            <a:ext cx="357790" cy="3002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kumimoji="1" lang="zh-CN" altLang="en-US" sz="1351" dirty="0">
                <a:latin typeface="Microsoft YaHei" panose="020B0503020204020204" pitchFamily="34" charset="-122"/>
                <a:ea typeface="Microsoft YaHei" panose="020B0503020204020204" pitchFamily="34" charset="-122"/>
              </a:rPr>
              <a:t>人</a:t>
            </a:r>
          </a:p>
        </p:txBody>
      </p:sp>
      <p:sp>
        <p:nvSpPr>
          <p:cNvPr id="111" name="文本框 110">
            <a:extLst>
              <a:ext uri="{FF2B5EF4-FFF2-40B4-BE49-F238E27FC236}">
                <a16:creationId xmlns="" xmlns:a16="http://schemas.microsoft.com/office/drawing/2014/main" id="{C14A6A21-AB2F-4642-809F-4EBCF0D6403C}"/>
              </a:ext>
            </a:extLst>
          </p:cNvPr>
          <p:cNvSpPr txBox="1"/>
          <p:nvPr/>
        </p:nvSpPr>
        <p:spPr>
          <a:xfrm>
            <a:off x="3663195" y="3038805"/>
            <a:ext cx="1723549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kumimoji="1" lang="en-US" altLang="zh-CN" sz="5400" b="1" dirty="0">
                <a:solidFill>
                  <a:schemeClr val="accent1"/>
                </a:solidFill>
                <a:latin typeface="Arial" panose="020B0604020202020204" pitchFamily="34" charset="0"/>
                <a:ea typeface="Microsoft YaHei" panose="020B0503020204020204" pitchFamily="34" charset="-122"/>
                <a:cs typeface="Arial" panose="020B0604020202020204" pitchFamily="34" charset="0"/>
              </a:rPr>
              <a:t>1700</a:t>
            </a:r>
            <a:endParaRPr kumimoji="1" lang="zh-CN" altLang="en-US" sz="5400" b="1" dirty="0">
              <a:solidFill>
                <a:schemeClr val="accent1"/>
              </a:solidFill>
              <a:latin typeface="Arial" panose="020B0604020202020204" pitchFamily="34" charset="0"/>
              <a:ea typeface="Microsoft YaHei" panose="020B0503020204020204" pitchFamily="34" charset="-122"/>
              <a:cs typeface="Arial" panose="020B0604020202020204" pitchFamily="34" charset="0"/>
            </a:endParaRPr>
          </a:p>
        </p:txBody>
      </p:sp>
      <p:sp>
        <p:nvSpPr>
          <p:cNvPr id="112" name="文本框 111">
            <a:extLst>
              <a:ext uri="{FF2B5EF4-FFF2-40B4-BE49-F238E27FC236}">
                <a16:creationId xmlns="" xmlns:a16="http://schemas.microsoft.com/office/drawing/2014/main" id="{1350AF21-2E99-444E-A431-157BBF247195}"/>
              </a:ext>
            </a:extLst>
          </p:cNvPr>
          <p:cNvSpPr txBox="1"/>
          <p:nvPr/>
        </p:nvSpPr>
        <p:spPr>
          <a:xfrm>
            <a:off x="4077653" y="3893960"/>
            <a:ext cx="877163" cy="3002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kumimoji="1" lang="zh-CN" altLang="en-US" sz="1351" dirty="0">
                <a:solidFill>
                  <a:schemeClr val="bg1">
                    <a:lumMod val="50000"/>
                  </a:schemeClr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专任教师</a:t>
            </a:r>
          </a:p>
        </p:txBody>
      </p:sp>
      <p:sp>
        <p:nvSpPr>
          <p:cNvPr id="113" name="文本框 112">
            <a:extLst>
              <a:ext uri="{FF2B5EF4-FFF2-40B4-BE49-F238E27FC236}">
                <a16:creationId xmlns="" xmlns:a16="http://schemas.microsoft.com/office/drawing/2014/main" id="{650BAEA6-0D5B-6F45-8E54-38952D3F900E}"/>
              </a:ext>
            </a:extLst>
          </p:cNvPr>
          <p:cNvSpPr txBox="1"/>
          <p:nvPr/>
        </p:nvSpPr>
        <p:spPr>
          <a:xfrm>
            <a:off x="5389675" y="3444380"/>
            <a:ext cx="357790" cy="3002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kumimoji="1" lang="zh-CN" altLang="en-US" sz="1351" dirty="0">
                <a:latin typeface="Microsoft YaHei" panose="020B0503020204020204" pitchFamily="34" charset="-122"/>
                <a:ea typeface="Microsoft YaHei" panose="020B0503020204020204" pitchFamily="34" charset="-122"/>
              </a:rPr>
              <a:t>人</a:t>
            </a:r>
          </a:p>
        </p:txBody>
      </p:sp>
      <p:sp>
        <p:nvSpPr>
          <p:cNvPr id="116" name="文本框 115">
            <a:extLst>
              <a:ext uri="{FF2B5EF4-FFF2-40B4-BE49-F238E27FC236}">
                <a16:creationId xmlns="" xmlns:a16="http://schemas.microsoft.com/office/drawing/2014/main" id="{87B9C83C-E5DF-1545-9D05-DED2906E7112}"/>
              </a:ext>
            </a:extLst>
          </p:cNvPr>
          <p:cNvSpPr txBox="1"/>
          <p:nvPr/>
        </p:nvSpPr>
        <p:spPr>
          <a:xfrm>
            <a:off x="6841952" y="3038805"/>
            <a:ext cx="915892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kumimoji="1" lang="en-US" altLang="zh-CN" sz="5400" b="1" dirty="0">
                <a:solidFill>
                  <a:schemeClr val="accent1"/>
                </a:solidFill>
                <a:latin typeface="Arial" panose="020B0604020202020204" pitchFamily="34" charset="0"/>
                <a:ea typeface="Microsoft YaHei" panose="020B0503020204020204" pitchFamily="34" charset="-122"/>
                <a:cs typeface="Arial" panose="020B0604020202020204" pitchFamily="34" charset="0"/>
              </a:rPr>
              <a:t>11</a:t>
            </a:r>
            <a:endParaRPr kumimoji="1" lang="zh-CN" altLang="en-US" sz="5400" b="1" dirty="0">
              <a:solidFill>
                <a:schemeClr val="accent1"/>
              </a:solidFill>
              <a:latin typeface="Arial" panose="020B0604020202020204" pitchFamily="34" charset="0"/>
              <a:ea typeface="Microsoft YaHei" panose="020B0503020204020204" pitchFamily="34" charset="-122"/>
              <a:cs typeface="Arial" panose="020B0604020202020204" pitchFamily="34" charset="0"/>
            </a:endParaRPr>
          </a:p>
        </p:txBody>
      </p:sp>
      <p:sp>
        <p:nvSpPr>
          <p:cNvPr id="117" name="文本框 116">
            <a:extLst>
              <a:ext uri="{FF2B5EF4-FFF2-40B4-BE49-F238E27FC236}">
                <a16:creationId xmlns="" xmlns:a16="http://schemas.microsoft.com/office/drawing/2014/main" id="{D8224681-0541-6746-A8DD-39E36CD53A4D}"/>
              </a:ext>
            </a:extLst>
          </p:cNvPr>
          <p:cNvSpPr txBox="1"/>
          <p:nvPr/>
        </p:nvSpPr>
        <p:spPr>
          <a:xfrm>
            <a:off x="6903047" y="3893960"/>
            <a:ext cx="877163" cy="3002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kumimoji="1" lang="zh-CN" altLang="en-US" sz="1351" dirty="0">
                <a:solidFill>
                  <a:schemeClr val="bg1">
                    <a:lumMod val="50000"/>
                  </a:schemeClr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两院院士</a:t>
            </a:r>
          </a:p>
        </p:txBody>
      </p:sp>
      <p:sp>
        <p:nvSpPr>
          <p:cNvPr id="118" name="文本框 117">
            <a:extLst>
              <a:ext uri="{FF2B5EF4-FFF2-40B4-BE49-F238E27FC236}">
                <a16:creationId xmlns="" xmlns:a16="http://schemas.microsoft.com/office/drawing/2014/main" id="{A55A2158-AA26-6147-9E65-D1A27D83C24A}"/>
              </a:ext>
            </a:extLst>
          </p:cNvPr>
          <p:cNvSpPr txBox="1"/>
          <p:nvPr/>
        </p:nvSpPr>
        <p:spPr>
          <a:xfrm>
            <a:off x="7661683" y="3444380"/>
            <a:ext cx="357790" cy="3002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kumimoji="1" lang="zh-CN" altLang="en-US" sz="1351" dirty="0">
                <a:latin typeface="Microsoft YaHei" panose="020B0503020204020204" pitchFamily="34" charset="-122"/>
                <a:ea typeface="Microsoft YaHei" panose="020B0503020204020204" pitchFamily="34" charset="-122"/>
              </a:rPr>
              <a:t>人</a:t>
            </a:r>
          </a:p>
        </p:txBody>
      </p:sp>
      <p:sp>
        <p:nvSpPr>
          <p:cNvPr id="127" name="文本框 126">
            <a:extLst>
              <a:ext uri="{FF2B5EF4-FFF2-40B4-BE49-F238E27FC236}">
                <a16:creationId xmlns="" xmlns:a16="http://schemas.microsoft.com/office/drawing/2014/main" id="{366738D3-7D9D-4647-ACA0-78325A8A6110}"/>
              </a:ext>
            </a:extLst>
          </p:cNvPr>
          <p:cNvSpPr txBox="1"/>
          <p:nvPr/>
        </p:nvSpPr>
        <p:spPr>
          <a:xfrm>
            <a:off x="9390643" y="3038805"/>
            <a:ext cx="1338828" cy="92333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kumimoji="1" lang="en-US" altLang="zh-CN" sz="5400" b="1" dirty="0">
                <a:solidFill>
                  <a:schemeClr val="accent1"/>
                </a:solidFill>
                <a:latin typeface="Arial" panose="020B0604020202020204" pitchFamily="34" charset="0"/>
                <a:ea typeface="Microsoft YaHei" panose="020B0503020204020204" pitchFamily="34" charset="-122"/>
                <a:cs typeface="Arial" panose="020B0604020202020204" pitchFamily="34" charset="0"/>
              </a:rPr>
              <a:t>175</a:t>
            </a:r>
            <a:endParaRPr kumimoji="1" lang="zh-CN" altLang="en-US" sz="5400" b="1" dirty="0">
              <a:solidFill>
                <a:schemeClr val="accent1"/>
              </a:solidFill>
              <a:latin typeface="Arial" panose="020B0604020202020204" pitchFamily="34" charset="0"/>
              <a:ea typeface="Microsoft YaHei" panose="020B0503020204020204" pitchFamily="34" charset="-122"/>
              <a:cs typeface="Arial" panose="020B0604020202020204" pitchFamily="34" charset="0"/>
            </a:endParaRPr>
          </a:p>
        </p:txBody>
      </p:sp>
      <p:sp>
        <p:nvSpPr>
          <p:cNvPr id="207" name="文本框 206">
            <a:extLst>
              <a:ext uri="{FF2B5EF4-FFF2-40B4-BE49-F238E27FC236}">
                <a16:creationId xmlns="" xmlns:a16="http://schemas.microsoft.com/office/drawing/2014/main" id="{733BC323-DEE5-884B-8C2F-4D8B6C03C4C1}"/>
              </a:ext>
            </a:extLst>
          </p:cNvPr>
          <p:cNvSpPr txBox="1"/>
          <p:nvPr/>
        </p:nvSpPr>
        <p:spPr>
          <a:xfrm>
            <a:off x="9537681" y="3893960"/>
            <a:ext cx="1050288" cy="3002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kumimoji="1" lang="zh-CN" altLang="en-US" sz="1351" dirty="0">
                <a:solidFill>
                  <a:schemeClr val="bg1">
                    <a:lumMod val="50000"/>
                  </a:schemeClr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博士生导师</a:t>
            </a:r>
          </a:p>
        </p:txBody>
      </p:sp>
      <p:sp>
        <p:nvSpPr>
          <p:cNvPr id="208" name="文本框 207">
            <a:extLst>
              <a:ext uri="{FF2B5EF4-FFF2-40B4-BE49-F238E27FC236}">
                <a16:creationId xmlns="" xmlns:a16="http://schemas.microsoft.com/office/drawing/2014/main" id="{994ED175-8F78-FC4B-BC4D-7D275C9EBC83}"/>
              </a:ext>
            </a:extLst>
          </p:cNvPr>
          <p:cNvSpPr txBox="1"/>
          <p:nvPr/>
        </p:nvSpPr>
        <p:spPr>
          <a:xfrm>
            <a:off x="10592690" y="3444380"/>
            <a:ext cx="357790" cy="3002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kumimoji="1" lang="zh-CN" altLang="en-US" sz="1351" dirty="0">
                <a:latin typeface="Microsoft YaHei" panose="020B0503020204020204" pitchFamily="34" charset="-122"/>
                <a:ea typeface="Microsoft YaHei" panose="020B0503020204020204" pitchFamily="34" charset="-122"/>
              </a:rPr>
              <a:t>人</a:t>
            </a:r>
          </a:p>
        </p:txBody>
      </p:sp>
      <p:cxnSp>
        <p:nvCxnSpPr>
          <p:cNvPr id="17" name="直线连接符 16">
            <a:extLst>
              <a:ext uri="{FF2B5EF4-FFF2-40B4-BE49-F238E27FC236}">
                <a16:creationId xmlns="" xmlns:a16="http://schemas.microsoft.com/office/drawing/2014/main" id="{6FB1FA70-CE3F-ED4A-8AF7-DD3C46D3978D}"/>
              </a:ext>
            </a:extLst>
          </p:cNvPr>
          <p:cNvCxnSpPr/>
          <p:nvPr/>
        </p:nvCxnSpPr>
        <p:spPr>
          <a:xfrm>
            <a:off x="3236595" y="3031838"/>
            <a:ext cx="0" cy="1231455"/>
          </a:xfrm>
          <a:prstGeom prst="line">
            <a:avLst/>
          </a:prstGeom>
          <a:ln w="1270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9" name="直线连接符 208">
            <a:extLst>
              <a:ext uri="{FF2B5EF4-FFF2-40B4-BE49-F238E27FC236}">
                <a16:creationId xmlns="" xmlns:a16="http://schemas.microsoft.com/office/drawing/2014/main" id="{A81F794E-893A-A74F-A734-1B8F64ADE17E}"/>
              </a:ext>
            </a:extLst>
          </p:cNvPr>
          <p:cNvCxnSpPr/>
          <p:nvPr/>
        </p:nvCxnSpPr>
        <p:spPr>
          <a:xfrm>
            <a:off x="8749665" y="3031838"/>
            <a:ext cx="0" cy="1231455"/>
          </a:xfrm>
          <a:prstGeom prst="line">
            <a:avLst/>
          </a:prstGeom>
          <a:ln w="1270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4" name="直线连接符 213">
            <a:extLst>
              <a:ext uri="{FF2B5EF4-FFF2-40B4-BE49-F238E27FC236}">
                <a16:creationId xmlns="" xmlns:a16="http://schemas.microsoft.com/office/drawing/2014/main" id="{81443E54-6E95-C14F-9C1B-7D15D03F8689}"/>
              </a:ext>
            </a:extLst>
          </p:cNvPr>
          <p:cNvCxnSpPr/>
          <p:nvPr/>
        </p:nvCxnSpPr>
        <p:spPr>
          <a:xfrm>
            <a:off x="5993131" y="3031838"/>
            <a:ext cx="0" cy="1231455"/>
          </a:xfrm>
          <a:prstGeom prst="line">
            <a:avLst/>
          </a:prstGeom>
          <a:ln w="12700"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平行四边形 17">
            <a:extLst>
              <a:ext uri="{FF2B5EF4-FFF2-40B4-BE49-F238E27FC236}">
                <a16:creationId xmlns="" xmlns:a16="http://schemas.microsoft.com/office/drawing/2014/main" id="{CAF802F8-0184-A542-8E08-DF0CC67FB9AE}"/>
              </a:ext>
            </a:extLst>
          </p:cNvPr>
          <p:cNvSpPr/>
          <p:nvPr/>
        </p:nvSpPr>
        <p:spPr>
          <a:xfrm>
            <a:off x="5128260" y="1801666"/>
            <a:ext cx="1935480" cy="480060"/>
          </a:xfrm>
          <a:prstGeom prst="parallelogram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2000" b="1" dirty="0"/>
              <a:t>这里是标题</a:t>
            </a:r>
          </a:p>
        </p:txBody>
      </p:sp>
      <p:sp>
        <p:nvSpPr>
          <p:cNvPr id="217" name="平行四边形 216">
            <a:extLst>
              <a:ext uri="{FF2B5EF4-FFF2-40B4-BE49-F238E27FC236}">
                <a16:creationId xmlns="" xmlns:a16="http://schemas.microsoft.com/office/drawing/2014/main" id="{CAC1AF0C-1014-CC4D-802F-ADF3AD8DF21A}"/>
              </a:ext>
            </a:extLst>
          </p:cNvPr>
          <p:cNvSpPr/>
          <p:nvPr/>
        </p:nvSpPr>
        <p:spPr>
          <a:xfrm>
            <a:off x="7075170" y="1801666"/>
            <a:ext cx="510540" cy="480060"/>
          </a:xfrm>
          <a:prstGeom prst="parallelogram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2000" b="1" dirty="0"/>
          </a:p>
        </p:txBody>
      </p:sp>
      <p:sp>
        <p:nvSpPr>
          <p:cNvPr id="218" name="平行四边形 217">
            <a:extLst>
              <a:ext uri="{FF2B5EF4-FFF2-40B4-BE49-F238E27FC236}">
                <a16:creationId xmlns="" xmlns:a16="http://schemas.microsoft.com/office/drawing/2014/main" id="{DB0381F5-6D82-4247-B945-92728A15A7A2}"/>
              </a:ext>
            </a:extLst>
          </p:cNvPr>
          <p:cNvSpPr/>
          <p:nvPr/>
        </p:nvSpPr>
        <p:spPr>
          <a:xfrm>
            <a:off x="4606290" y="1801666"/>
            <a:ext cx="510540" cy="480060"/>
          </a:xfrm>
          <a:prstGeom prst="parallelogram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2000" b="1" dirty="0"/>
          </a:p>
        </p:txBody>
      </p:sp>
    </p:spTree>
    <p:extLst>
      <p:ext uri="{BB962C8B-B14F-4D97-AF65-F5344CB8AC3E}">
        <p14:creationId xmlns:p14="http://schemas.microsoft.com/office/powerpoint/2010/main" val="30963321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" name="图片 119">
            <a:extLst>
              <a:ext uri="{FF2B5EF4-FFF2-40B4-BE49-F238E27FC236}">
                <a16:creationId xmlns="" xmlns:a16="http://schemas.microsoft.com/office/drawing/2014/main" id="{6E4B7C73-2B67-6F4C-B613-44CFFAB50E67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" y="2"/>
            <a:ext cx="8086205" cy="714895"/>
          </a:xfrm>
          <a:custGeom>
            <a:avLst/>
            <a:gdLst>
              <a:gd name="connsiteX0" fmla="*/ 0 w 8086205"/>
              <a:gd name="connsiteY0" fmla="*/ 0 h 714895"/>
              <a:gd name="connsiteX1" fmla="*/ 7907481 w 8086205"/>
              <a:gd name="connsiteY1" fmla="*/ 0 h 714895"/>
              <a:gd name="connsiteX2" fmla="*/ 8086205 w 8086205"/>
              <a:gd name="connsiteY2" fmla="*/ 714895 h 714895"/>
              <a:gd name="connsiteX3" fmla="*/ 0 w 8086205"/>
              <a:gd name="connsiteY3" fmla="*/ 714895 h 714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86205" h="714895">
                <a:moveTo>
                  <a:pt x="0" y="0"/>
                </a:moveTo>
                <a:lnTo>
                  <a:pt x="7907481" y="0"/>
                </a:lnTo>
                <a:lnTo>
                  <a:pt x="8086205" y="714895"/>
                </a:lnTo>
                <a:lnTo>
                  <a:pt x="0" y="714895"/>
                </a:lnTo>
                <a:close/>
              </a:path>
            </a:pathLst>
          </a:custGeom>
        </p:spPr>
      </p:pic>
      <p:grpSp>
        <p:nvGrpSpPr>
          <p:cNvPr id="121" name="组合 120">
            <a:extLst>
              <a:ext uri="{FF2B5EF4-FFF2-40B4-BE49-F238E27FC236}">
                <a16:creationId xmlns="" xmlns:a16="http://schemas.microsoft.com/office/drawing/2014/main" id="{09FE7DF3-F695-C143-9E7A-ADDF401E458B}"/>
              </a:ext>
            </a:extLst>
          </p:cNvPr>
          <p:cNvGrpSpPr/>
          <p:nvPr/>
        </p:nvGrpSpPr>
        <p:grpSpPr>
          <a:xfrm>
            <a:off x="9975273" y="141699"/>
            <a:ext cx="1953203" cy="447936"/>
            <a:chOff x="9595040" y="83506"/>
            <a:chExt cx="2333435" cy="535137"/>
          </a:xfrm>
        </p:grpSpPr>
        <p:grpSp>
          <p:nvGrpSpPr>
            <p:cNvPr id="122" name="Group 4">
              <a:extLst>
                <a:ext uri="{FF2B5EF4-FFF2-40B4-BE49-F238E27FC236}">
                  <a16:creationId xmlns="" xmlns:a16="http://schemas.microsoft.com/office/drawing/2014/main" id="{B5D01054-CF1F-6D4D-96F7-F137BC4845D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0186253" y="142788"/>
              <a:ext cx="1742222" cy="419037"/>
              <a:chOff x="2838" y="1917"/>
              <a:chExt cx="2004" cy="482"/>
            </a:xfrm>
            <a:solidFill>
              <a:srgbClr val="09234F"/>
            </a:solidFill>
          </p:grpSpPr>
          <p:sp>
            <p:nvSpPr>
              <p:cNvPr id="146" name="Freeform 5">
                <a:extLst>
                  <a:ext uri="{FF2B5EF4-FFF2-40B4-BE49-F238E27FC236}">
                    <a16:creationId xmlns="" xmlns:a16="http://schemas.microsoft.com/office/drawing/2014/main" id="{D25A8DC4-0639-434D-B8A8-87FAC1471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952"/>
                <a:ext cx="191" cy="302"/>
              </a:xfrm>
              <a:custGeom>
                <a:avLst/>
                <a:gdLst>
                  <a:gd name="T0" fmla="*/ 97 w 100"/>
                  <a:gd name="T1" fmla="*/ 25 h 156"/>
                  <a:gd name="T2" fmla="*/ 98 w 100"/>
                  <a:gd name="T3" fmla="*/ 138 h 156"/>
                  <a:gd name="T4" fmla="*/ 85 w 100"/>
                  <a:gd name="T5" fmla="*/ 153 h 156"/>
                  <a:gd name="T6" fmla="*/ 49 w 100"/>
                  <a:gd name="T7" fmla="*/ 117 h 156"/>
                  <a:gd name="T8" fmla="*/ 57 w 100"/>
                  <a:gd name="T9" fmla="*/ 123 h 156"/>
                  <a:gd name="T10" fmla="*/ 57 w 100"/>
                  <a:gd name="T11" fmla="*/ 119 h 156"/>
                  <a:gd name="T12" fmla="*/ 77 w 100"/>
                  <a:gd name="T13" fmla="*/ 134 h 156"/>
                  <a:gd name="T14" fmla="*/ 83 w 100"/>
                  <a:gd name="T15" fmla="*/ 121 h 156"/>
                  <a:gd name="T16" fmla="*/ 76 w 100"/>
                  <a:gd name="T17" fmla="*/ 31 h 156"/>
                  <a:gd name="T18" fmla="*/ 66 w 100"/>
                  <a:gd name="T19" fmla="*/ 7 h 156"/>
                  <a:gd name="T20" fmla="*/ 0 w 100"/>
                  <a:gd name="T21" fmla="*/ 28 h 156"/>
                  <a:gd name="T22" fmla="*/ 1 w 100"/>
                  <a:gd name="T23" fmla="*/ 26 h 156"/>
                  <a:gd name="T24" fmla="*/ 58 w 100"/>
                  <a:gd name="T25" fmla="*/ 4 h 156"/>
                  <a:gd name="T26" fmla="*/ 97 w 100"/>
                  <a:gd name="T27" fmla="*/ 25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0" h="156">
                    <a:moveTo>
                      <a:pt x="97" y="25"/>
                    </a:moveTo>
                    <a:cubicBezTo>
                      <a:pt x="87" y="33"/>
                      <a:pt x="100" y="117"/>
                      <a:pt x="98" y="138"/>
                    </a:cubicBezTo>
                    <a:cubicBezTo>
                      <a:pt x="96" y="153"/>
                      <a:pt x="93" y="156"/>
                      <a:pt x="85" y="153"/>
                    </a:cubicBezTo>
                    <a:cubicBezTo>
                      <a:pt x="75" y="149"/>
                      <a:pt x="51" y="124"/>
                      <a:pt x="49" y="117"/>
                    </a:cubicBezTo>
                    <a:cubicBezTo>
                      <a:pt x="50" y="117"/>
                      <a:pt x="55" y="122"/>
                      <a:pt x="57" y="123"/>
                    </a:cubicBezTo>
                    <a:cubicBezTo>
                      <a:pt x="57" y="121"/>
                      <a:pt x="56" y="121"/>
                      <a:pt x="57" y="119"/>
                    </a:cubicBezTo>
                    <a:cubicBezTo>
                      <a:pt x="61" y="123"/>
                      <a:pt x="74" y="133"/>
                      <a:pt x="77" y="134"/>
                    </a:cubicBezTo>
                    <a:cubicBezTo>
                      <a:pt x="84" y="134"/>
                      <a:pt x="81" y="126"/>
                      <a:pt x="83" y="121"/>
                    </a:cubicBezTo>
                    <a:cubicBezTo>
                      <a:pt x="82" y="103"/>
                      <a:pt x="75" y="47"/>
                      <a:pt x="76" y="31"/>
                    </a:cubicBezTo>
                    <a:cubicBezTo>
                      <a:pt x="75" y="20"/>
                      <a:pt x="75" y="10"/>
                      <a:pt x="66" y="7"/>
                    </a:cubicBezTo>
                    <a:cubicBezTo>
                      <a:pt x="42" y="8"/>
                      <a:pt x="23" y="28"/>
                      <a:pt x="0" y="28"/>
                    </a:cubicBezTo>
                    <a:cubicBezTo>
                      <a:pt x="0" y="27"/>
                      <a:pt x="1" y="27"/>
                      <a:pt x="1" y="26"/>
                    </a:cubicBezTo>
                    <a:cubicBezTo>
                      <a:pt x="8" y="17"/>
                      <a:pt x="58" y="4"/>
                      <a:pt x="58" y="4"/>
                    </a:cubicBezTo>
                    <a:cubicBezTo>
                      <a:pt x="73" y="0"/>
                      <a:pt x="97" y="4"/>
                      <a:pt x="97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7" name="Freeform 6">
                <a:extLst>
                  <a:ext uri="{FF2B5EF4-FFF2-40B4-BE49-F238E27FC236}">
                    <a16:creationId xmlns="" xmlns:a16="http://schemas.microsoft.com/office/drawing/2014/main" id="{C46D8C1A-194C-D543-B0E9-2CC63A0E9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985"/>
                <a:ext cx="48" cy="39"/>
              </a:xfrm>
              <a:custGeom>
                <a:avLst/>
                <a:gdLst>
                  <a:gd name="T0" fmla="*/ 7 w 25"/>
                  <a:gd name="T1" fmla="*/ 1 h 20"/>
                  <a:gd name="T2" fmla="*/ 24 w 25"/>
                  <a:gd name="T3" fmla="*/ 9 h 20"/>
                  <a:gd name="T4" fmla="*/ 24 w 25"/>
                  <a:gd name="T5" fmla="*/ 16 h 20"/>
                  <a:gd name="T6" fmla="*/ 12 w 25"/>
                  <a:gd name="T7" fmla="*/ 17 h 20"/>
                  <a:gd name="T8" fmla="*/ 1 w 25"/>
                  <a:gd name="T9" fmla="*/ 5 h 20"/>
                  <a:gd name="T10" fmla="*/ 7 w 25"/>
                  <a:gd name="T11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0">
                    <a:moveTo>
                      <a:pt x="7" y="1"/>
                    </a:moveTo>
                    <a:cubicBezTo>
                      <a:pt x="12" y="2"/>
                      <a:pt x="17" y="1"/>
                      <a:pt x="24" y="9"/>
                    </a:cubicBezTo>
                    <a:cubicBezTo>
                      <a:pt x="25" y="11"/>
                      <a:pt x="25" y="13"/>
                      <a:pt x="24" y="16"/>
                    </a:cubicBezTo>
                    <a:cubicBezTo>
                      <a:pt x="23" y="18"/>
                      <a:pt x="15" y="20"/>
                      <a:pt x="12" y="17"/>
                    </a:cubicBezTo>
                    <a:cubicBezTo>
                      <a:pt x="9" y="13"/>
                      <a:pt x="2" y="8"/>
                      <a:pt x="1" y="5"/>
                    </a:cubicBezTo>
                    <a:cubicBezTo>
                      <a:pt x="0" y="2"/>
                      <a:pt x="5" y="0"/>
                      <a:pt x="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8" name="Freeform 7">
                <a:extLst>
                  <a:ext uri="{FF2B5EF4-FFF2-40B4-BE49-F238E27FC236}">
                    <a16:creationId xmlns="" xmlns:a16="http://schemas.microsoft.com/office/drawing/2014/main" id="{0DDAB724-179B-1440-8296-DEFAC0534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020"/>
                <a:ext cx="27" cy="180"/>
              </a:xfrm>
              <a:custGeom>
                <a:avLst/>
                <a:gdLst>
                  <a:gd name="T0" fmla="*/ 5 w 14"/>
                  <a:gd name="T1" fmla="*/ 0 h 93"/>
                  <a:gd name="T2" fmla="*/ 8 w 14"/>
                  <a:gd name="T3" fmla="*/ 9 h 93"/>
                  <a:gd name="T4" fmla="*/ 14 w 14"/>
                  <a:gd name="T5" fmla="*/ 91 h 93"/>
                  <a:gd name="T6" fmla="*/ 9 w 14"/>
                  <a:gd name="T7" fmla="*/ 93 h 93"/>
                  <a:gd name="T8" fmla="*/ 1 w 14"/>
                  <a:gd name="T9" fmla="*/ 86 h 93"/>
                  <a:gd name="T10" fmla="*/ 3 w 14"/>
                  <a:gd name="T11" fmla="*/ 6 h 93"/>
                  <a:gd name="T12" fmla="*/ 5 w 14"/>
                  <a:gd name="T1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93">
                    <a:moveTo>
                      <a:pt x="5" y="0"/>
                    </a:moveTo>
                    <a:cubicBezTo>
                      <a:pt x="6" y="1"/>
                      <a:pt x="8" y="1"/>
                      <a:pt x="8" y="9"/>
                    </a:cubicBezTo>
                    <a:cubicBezTo>
                      <a:pt x="9" y="10"/>
                      <a:pt x="10" y="90"/>
                      <a:pt x="14" y="91"/>
                    </a:cubicBezTo>
                    <a:cubicBezTo>
                      <a:pt x="11" y="92"/>
                      <a:pt x="12" y="93"/>
                      <a:pt x="9" y="93"/>
                    </a:cubicBezTo>
                    <a:cubicBezTo>
                      <a:pt x="6" y="90"/>
                      <a:pt x="3" y="90"/>
                      <a:pt x="1" y="86"/>
                    </a:cubicBezTo>
                    <a:cubicBezTo>
                      <a:pt x="4" y="67"/>
                      <a:pt x="0" y="31"/>
                      <a:pt x="3" y="6"/>
                    </a:cubicBezTo>
                    <a:cubicBezTo>
                      <a:pt x="3" y="3"/>
                      <a:pt x="3" y="0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9" name="Freeform 8">
                <a:extLst>
                  <a:ext uri="{FF2B5EF4-FFF2-40B4-BE49-F238E27FC236}">
                    <a16:creationId xmlns="" xmlns:a16="http://schemas.microsoft.com/office/drawing/2014/main" id="{8D07D84A-0C60-A546-9BB0-DF847F2E9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053"/>
                <a:ext cx="99" cy="46"/>
              </a:xfrm>
              <a:custGeom>
                <a:avLst/>
                <a:gdLst>
                  <a:gd name="T0" fmla="*/ 52 w 52"/>
                  <a:gd name="T1" fmla="*/ 24 h 24"/>
                  <a:gd name="T2" fmla="*/ 33 w 52"/>
                  <a:gd name="T3" fmla="*/ 16 h 24"/>
                  <a:gd name="T4" fmla="*/ 17 w 52"/>
                  <a:gd name="T5" fmla="*/ 9 h 24"/>
                  <a:gd name="T6" fmla="*/ 0 w 52"/>
                  <a:gd name="T7" fmla="*/ 0 h 24"/>
                  <a:gd name="T8" fmla="*/ 20 w 52"/>
                  <a:gd name="T9" fmla="*/ 2 h 24"/>
                  <a:gd name="T10" fmla="*/ 44 w 52"/>
                  <a:gd name="T11" fmla="*/ 15 h 24"/>
                  <a:gd name="T12" fmla="*/ 52 w 52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24">
                    <a:moveTo>
                      <a:pt x="52" y="24"/>
                    </a:moveTo>
                    <a:cubicBezTo>
                      <a:pt x="43" y="24"/>
                      <a:pt x="42" y="22"/>
                      <a:pt x="33" y="16"/>
                    </a:cubicBezTo>
                    <a:cubicBezTo>
                      <a:pt x="31" y="14"/>
                      <a:pt x="27" y="11"/>
                      <a:pt x="17" y="9"/>
                    </a:cubicBezTo>
                    <a:cubicBezTo>
                      <a:pt x="14" y="6"/>
                      <a:pt x="3" y="4"/>
                      <a:pt x="0" y="0"/>
                    </a:cubicBezTo>
                    <a:cubicBezTo>
                      <a:pt x="8" y="0"/>
                      <a:pt x="14" y="0"/>
                      <a:pt x="20" y="2"/>
                    </a:cubicBezTo>
                    <a:cubicBezTo>
                      <a:pt x="22" y="4"/>
                      <a:pt x="34" y="6"/>
                      <a:pt x="44" y="15"/>
                    </a:cubicBezTo>
                    <a:cubicBezTo>
                      <a:pt x="48" y="18"/>
                      <a:pt x="51" y="19"/>
                      <a:pt x="5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0" name="Freeform 9">
                <a:extLst>
                  <a:ext uri="{FF2B5EF4-FFF2-40B4-BE49-F238E27FC236}">
                    <a16:creationId xmlns="" xmlns:a16="http://schemas.microsoft.com/office/drawing/2014/main" id="{C10F85A1-BDFB-5E46-92A9-C803416F3A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24" y="1917"/>
                <a:ext cx="164" cy="360"/>
              </a:xfrm>
              <a:custGeom>
                <a:avLst/>
                <a:gdLst>
                  <a:gd name="T0" fmla="*/ 39 w 86"/>
                  <a:gd name="T1" fmla="*/ 38 h 186"/>
                  <a:gd name="T2" fmla="*/ 56 w 86"/>
                  <a:gd name="T3" fmla="*/ 34 h 186"/>
                  <a:gd name="T4" fmla="*/ 59 w 86"/>
                  <a:gd name="T5" fmla="*/ 31 h 186"/>
                  <a:gd name="T6" fmla="*/ 85 w 86"/>
                  <a:gd name="T7" fmla="*/ 43 h 186"/>
                  <a:gd name="T8" fmla="*/ 85 w 86"/>
                  <a:gd name="T9" fmla="*/ 48 h 186"/>
                  <a:gd name="T10" fmla="*/ 64 w 86"/>
                  <a:gd name="T11" fmla="*/ 61 h 186"/>
                  <a:gd name="T12" fmla="*/ 55 w 86"/>
                  <a:gd name="T13" fmla="*/ 72 h 186"/>
                  <a:gd name="T14" fmla="*/ 57 w 86"/>
                  <a:gd name="T15" fmla="*/ 81 h 186"/>
                  <a:gd name="T16" fmla="*/ 39 w 86"/>
                  <a:gd name="T17" fmla="*/ 88 h 186"/>
                  <a:gd name="T18" fmla="*/ 39 w 86"/>
                  <a:gd name="T19" fmla="*/ 55 h 186"/>
                  <a:gd name="T20" fmla="*/ 45 w 86"/>
                  <a:gd name="T21" fmla="*/ 48 h 186"/>
                  <a:gd name="T22" fmla="*/ 39 w 86"/>
                  <a:gd name="T23" fmla="*/ 49 h 186"/>
                  <a:gd name="T24" fmla="*/ 39 w 86"/>
                  <a:gd name="T25" fmla="*/ 38 h 186"/>
                  <a:gd name="T26" fmla="*/ 12 w 86"/>
                  <a:gd name="T27" fmla="*/ 1 h 186"/>
                  <a:gd name="T28" fmla="*/ 30 w 86"/>
                  <a:gd name="T29" fmla="*/ 8 h 186"/>
                  <a:gd name="T30" fmla="*/ 34 w 86"/>
                  <a:gd name="T31" fmla="*/ 14 h 186"/>
                  <a:gd name="T32" fmla="*/ 34 w 86"/>
                  <a:gd name="T33" fmla="*/ 39 h 186"/>
                  <a:gd name="T34" fmla="*/ 39 w 86"/>
                  <a:gd name="T35" fmla="*/ 38 h 186"/>
                  <a:gd name="T36" fmla="*/ 39 w 86"/>
                  <a:gd name="T37" fmla="*/ 49 h 186"/>
                  <a:gd name="T38" fmla="*/ 34 w 86"/>
                  <a:gd name="T39" fmla="*/ 50 h 186"/>
                  <a:gd name="T40" fmla="*/ 33 w 86"/>
                  <a:gd name="T41" fmla="*/ 63 h 186"/>
                  <a:gd name="T42" fmla="*/ 39 w 86"/>
                  <a:gd name="T43" fmla="*/ 55 h 186"/>
                  <a:gd name="T44" fmla="*/ 39 w 86"/>
                  <a:gd name="T45" fmla="*/ 88 h 186"/>
                  <a:gd name="T46" fmla="*/ 35 w 86"/>
                  <a:gd name="T47" fmla="*/ 91 h 186"/>
                  <a:gd name="T48" fmla="*/ 26 w 86"/>
                  <a:gd name="T49" fmla="*/ 183 h 186"/>
                  <a:gd name="T50" fmla="*/ 23 w 86"/>
                  <a:gd name="T51" fmla="*/ 186 h 186"/>
                  <a:gd name="T52" fmla="*/ 20 w 86"/>
                  <a:gd name="T53" fmla="*/ 97 h 186"/>
                  <a:gd name="T54" fmla="*/ 16 w 86"/>
                  <a:gd name="T55" fmla="*/ 92 h 186"/>
                  <a:gd name="T56" fmla="*/ 17 w 86"/>
                  <a:gd name="T57" fmla="*/ 81 h 186"/>
                  <a:gd name="T58" fmla="*/ 20 w 86"/>
                  <a:gd name="T59" fmla="*/ 79 h 186"/>
                  <a:gd name="T60" fmla="*/ 19 w 86"/>
                  <a:gd name="T61" fmla="*/ 54 h 186"/>
                  <a:gd name="T62" fmla="*/ 0 w 86"/>
                  <a:gd name="T63" fmla="*/ 53 h 186"/>
                  <a:gd name="T64" fmla="*/ 8 w 86"/>
                  <a:gd name="T65" fmla="*/ 47 h 186"/>
                  <a:gd name="T66" fmla="*/ 18 w 86"/>
                  <a:gd name="T67" fmla="*/ 44 h 186"/>
                  <a:gd name="T68" fmla="*/ 17 w 86"/>
                  <a:gd name="T69" fmla="*/ 17 h 186"/>
                  <a:gd name="T70" fmla="*/ 15 w 86"/>
                  <a:gd name="T71" fmla="*/ 6 h 186"/>
                  <a:gd name="T72" fmla="*/ 12 w 86"/>
                  <a:gd name="T73" fmla="*/ 1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6" h="186">
                    <a:moveTo>
                      <a:pt x="39" y="38"/>
                    </a:moveTo>
                    <a:cubicBezTo>
                      <a:pt x="45" y="37"/>
                      <a:pt x="50" y="35"/>
                      <a:pt x="56" y="34"/>
                    </a:cubicBezTo>
                    <a:cubicBezTo>
                      <a:pt x="56" y="33"/>
                      <a:pt x="59" y="32"/>
                      <a:pt x="59" y="31"/>
                    </a:cubicBezTo>
                    <a:cubicBezTo>
                      <a:pt x="75" y="29"/>
                      <a:pt x="85" y="39"/>
                      <a:pt x="85" y="43"/>
                    </a:cubicBezTo>
                    <a:cubicBezTo>
                      <a:pt x="86" y="45"/>
                      <a:pt x="86" y="46"/>
                      <a:pt x="85" y="48"/>
                    </a:cubicBezTo>
                    <a:cubicBezTo>
                      <a:pt x="83" y="52"/>
                      <a:pt x="65" y="60"/>
                      <a:pt x="64" y="61"/>
                    </a:cubicBezTo>
                    <a:cubicBezTo>
                      <a:pt x="57" y="66"/>
                      <a:pt x="55" y="68"/>
                      <a:pt x="55" y="72"/>
                    </a:cubicBezTo>
                    <a:cubicBezTo>
                      <a:pt x="57" y="73"/>
                      <a:pt x="60" y="78"/>
                      <a:pt x="57" y="81"/>
                    </a:cubicBezTo>
                    <a:cubicBezTo>
                      <a:pt x="53" y="82"/>
                      <a:pt x="45" y="85"/>
                      <a:pt x="39" y="88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39" y="49"/>
                      <a:pt x="39" y="49"/>
                      <a:pt x="39" y="49"/>
                    </a:cubicBezTo>
                    <a:lnTo>
                      <a:pt x="39" y="38"/>
                    </a:lnTo>
                    <a:close/>
                    <a:moveTo>
                      <a:pt x="12" y="1"/>
                    </a:moveTo>
                    <a:cubicBezTo>
                      <a:pt x="19" y="0"/>
                      <a:pt x="26" y="1"/>
                      <a:pt x="30" y="8"/>
                    </a:cubicBezTo>
                    <a:cubicBezTo>
                      <a:pt x="31" y="8"/>
                      <a:pt x="33" y="12"/>
                      <a:pt x="34" y="14"/>
                    </a:cubicBezTo>
                    <a:cubicBezTo>
                      <a:pt x="34" y="22"/>
                      <a:pt x="34" y="30"/>
                      <a:pt x="34" y="39"/>
                    </a:cubicBezTo>
                    <a:cubicBezTo>
                      <a:pt x="36" y="39"/>
                      <a:pt x="37" y="38"/>
                      <a:pt x="39" y="38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3" y="63"/>
                      <a:pt x="33" y="63"/>
                      <a:pt x="33" y="63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39" y="88"/>
                      <a:pt x="39" y="88"/>
                      <a:pt x="39" y="88"/>
                    </a:cubicBezTo>
                    <a:cubicBezTo>
                      <a:pt x="37" y="89"/>
                      <a:pt x="35" y="90"/>
                      <a:pt x="35" y="91"/>
                    </a:cubicBezTo>
                    <a:cubicBezTo>
                      <a:pt x="32" y="124"/>
                      <a:pt x="31" y="150"/>
                      <a:pt x="26" y="183"/>
                    </a:cubicBezTo>
                    <a:cubicBezTo>
                      <a:pt x="25" y="183"/>
                      <a:pt x="24" y="186"/>
                      <a:pt x="23" y="186"/>
                    </a:cubicBezTo>
                    <a:cubicBezTo>
                      <a:pt x="22" y="157"/>
                      <a:pt x="20" y="127"/>
                      <a:pt x="20" y="97"/>
                    </a:cubicBezTo>
                    <a:cubicBezTo>
                      <a:pt x="19" y="94"/>
                      <a:pt x="17" y="94"/>
                      <a:pt x="16" y="92"/>
                    </a:cubicBezTo>
                    <a:cubicBezTo>
                      <a:pt x="13" y="90"/>
                      <a:pt x="14" y="82"/>
                      <a:pt x="17" y="81"/>
                    </a:cubicBezTo>
                    <a:cubicBezTo>
                      <a:pt x="18" y="81"/>
                      <a:pt x="19" y="79"/>
                      <a:pt x="20" y="79"/>
                    </a:cubicBezTo>
                    <a:cubicBezTo>
                      <a:pt x="20" y="60"/>
                      <a:pt x="19" y="61"/>
                      <a:pt x="19" y="54"/>
                    </a:cubicBezTo>
                    <a:cubicBezTo>
                      <a:pt x="15" y="53"/>
                      <a:pt x="0" y="58"/>
                      <a:pt x="0" y="53"/>
                    </a:cubicBezTo>
                    <a:cubicBezTo>
                      <a:pt x="1" y="51"/>
                      <a:pt x="6" y="49"/>
                      <a:pt x="8" y="47"/>
                    </a:cubicBezTo>
                    <a:cubicBezTo>
                      <a:pt x="12" y="46"/>
                      <a:pt x="15" y="45"/>
                      <a:pt x="18" y="44"/>
                    </a:cubicBezTo>
                    <a:cubicBezTo>
                      <a:pt x="19" y="34"/>
                      <a:pt x="19" y="27"/>
                      <a:pt x="17" y="17"/>
                    </a:cubicBezTo>
                    <a:cubicBezTo>
                      <a:pt x="17" y="15"/>
                      <a:pt x="17" y="6"/>
                      <a:pt x="15" y="6"/>
                    </a:cubicBezTo>
                    <a:cubicBezTo>
                      <a:pt x="14" y="4"/>
                      <a:pt x="12" y="4"/>
                      <a:pt x="1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1" name="Freeform 10">
                <a:extLst>
                  <a:ext uri="{FF2B5EF4-FFF2-40B4-BE49-F238E27FC236}">
                    <a16:creationId xmlns="" xmlns:a16="http://schemas.microsoft.com/office/drawing/2014/main" id="{5E05C0AB-20D6-5144-92F9-3C1D5E0489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5" y="2012"/>
                <a:ext cx="154" cy="176"/>
              </a:xfrm>
              <a:custGeom>
                <a:avLst/>
                <a:gdLst>
                  <a:gd name="T0" fmla="*/ 62 w 81"/>
                  <a:gd name="T1" fmla="*/ 38 h 91"/>
                  <a:gd name="T2" fmla="*/ 67 w 81"/>
                  <a:gd name="T3" fmla="*/ 28 h 91"/>
                  <a:gd name="T4" fmla="*/ 78 w 81"/>
                  <a:gd name="T5" fmla="*/ 36 h 91"/>
                  <a:gd name="T6" fmla="*/ 70 w 81"/>
                  <a:gd name="T7" fmla="*/ 51 h 91"/>
                  <a:gd name="T8" fmla="*/ 81 w 81"/>
                  <a:gd name="T9" fmla="*/ 79 h 91"/>
                  <a:gd name="T10" fmla="*/ 78 w 81"/>
                  <a:gd name="T11" fmla="*/ 80 h 91"/>
                  <a:gd name="T12" fmla="*/ 65 w 81"/>
                  <a:gd name="T13" fmla="*/ 57 h 91"/>
                  <a:gd name="T14" fmla="*/ 50 w 81"/>
                  <a:gd name="T15" fmla="*/ 72 h 91"/>
                  <a:gd name="T16" fmla="*/ 52 w 81"/>
                  <a:gd name="T17" fmla="*/ 74 h 91"/>
                  <a:gd name="T18" fmla="*/ 59 w 81"/>
                  <a:gd name="T19" fmla="*/ 77 h 91"/>
                  <a:gd name="T20" fmla="*/ 59 w 81"/>
                  <a:gd name="T21" fmla="*/ 83 h 91"/>
                  <a:gd name="T22" fmla="*/ 49 w 81"/>
                  <a:gd name="T23" fmla="*/ 85 h 91"/>
                  <a:gd name="T24" fmla="*/ 46 w 81"/>
                  <a:gd name="T25" fmla="*/ 87 h 91"/>
                  <a:gd name="T26" fmla="*/ 44 w 81"/>
                  <a:gd name="T27" fmla="*/ 89 h 91"/>
                  <a:gd name="T28" fmla="*/ 44 w 81"/>
                  <a:gd name="T29" fmla="*/ 63 h 91"/>
                  <a:gd name="T30" fmla="*/ 58 w 81"/>
                  <a:gd name="T31" fmla="*/ 43 h 91"/>
                  <a:gd name="T32" fmla="*/ 53 w 81"/>
                  <a:gd name="T33" fmla="*/ 40 h 91"/>
                  <a:gd name="T34" fmla="*/ 44 w 81"/>
                  <a:gd name="T35" fmla="*/ 51 h 91"/>
                  <a:gd name="T36" fmla="*/ 44 w 81"/>
                  <a:gd name="T37" fmla="*/ 43 h 91"/>
                  <a:gd name="T38" fmla="*/ 45 w 81"/>
                  <a:gd name="T39" fmla="*/ 40 h 91"/>
                  <a:gd name="T40" fmla="*/ 44 w 81"/>
                  <a:gd name="T41" fmla="*/ 40 h 91"/>
                  <a:gd name="T42" fmla="*/ 44 w 81"/>
                  <a:gd name="T43" fmla="*/ 32 h 91"/>
                  <a:gd name="T44" fmla="*/ 46 w 81"/>
                  <a:gd name="T45" fmla="*/ 35 h 91"/>
                  <a:gd name="T46" fmla="*/ 50 w 81"/>
                  <a:gd name="T47" fmla="*/ 39 h 91"/>
                  <a:gd name="T48" fmla="*/ 51 w 81"/>
                  <a:gd name="T49" fmla="*/ 36 h 91"/>
                  <a:gd name="T50" fmla="*/ 44 w 81"/>
                  <a:gd name="T51" fmla="*/ 27 h 91"/>
                  <a:gd name="T52" fmla="*/ 44 w 81"/>
                  <a:gd name="T53" fmla="*/ 3 h 91"/>
                  <a:gd name="T54" fmla="*/ 48 w 81"/>
                  <a:gd name="T55" fmla="*/ 7 h 91"/>
                  <a:gd name="T56" fmla="*/ 44 w 81"/>
                  <a:gd name="T57" fmla="*/ 19 h 91"/>
                  <a:gd name="T58" fmla="*/ 62 w 81"/>
                  <a:gd name="T59" fmla="*/ 38 h 91"/>
                  <a:gd name="T60" fmla="*/ 44 w 81"/>
                  <a:gd name="T61" fmla="*/ 89 h 91"/>
                  <a:gd name="T62" fmla="*/ 33 w 81"/>
                  <a:gd name="T63" fmla="*/ 91 h 91"/>
                  <a:gd name="T64" fmla="*/ 12 w 81"/>
                  <a:gd name="T65" fmla="*/ 77 h 91"/>
                  <a:gd name="T66" fmla="*/ 13 w 81"/>
                  <a:gd name="T67" fmla="*/ 77 h 91"/>
                  <a:gd name="T68" fmla="*/ 44 w 81"/>
                  <a:gd name="T69" fmla="*/ 63 h 91"/>
                  <a:gd name="T70" fmla="*/ 44 w 81"/>
                  <a:gd name="T71" fmla="*/ 89 h 91"/>
                  <a:gd name="T72" fmla="*/ 44 w 81"/>
                  <a:gd name="T73" fmla="*/ 51 h 91"/>
                  <a:gd name="T74" fmla="*/ 44 w 81"/>
                  <a:gd name="T75" fmla="*/ 43 h 91"/>
                  <a:gd name="T76" fmla="*/ 26 w 81"/>
                  <a:gd name="T77" fmla="*/ 59 h 91"/>
                  <a:gd name="T78" fmla="*/ 18 w 81"/>
                  <a:gd name="T79" fmla="*/ 64 h 91"/>
                  <a:gd name="T80" fmla="*/ 41 w 81"/>
                  <a:gd name="T81" fmla="*/ 38 h 91"/>
                  <a:gd name="T82" fmla="*/ 44 w 81"/>
                  <a:gd name="T83" fmla="*/ 40 h 91"/>
                  <a:gd name="T84" fmla="*/ 44 w 81"/>
                  <a:gd name="T85" fmla="*/ 32 h 91"/>
                  <a:gd name="T86" fmla="*/ 36 w 81"/>
                  <a:gd name="T87" fmla="*/ 25 h 91"/>
                  <a:gd name="T88" fmla="*/ 40 w 81"/>
                  <a:gd name="T89" fmla="*/ 23 h 91"/>
                  <a:gd name="T90" fmla="*/ 44 w 81"/>
                  <a:gd name="T91" fmla="*/ 27 h 91"/>
                  <a:gd name="T92" fmla="*/ 44 w 81"/>
                  <a:gd name="T93" fmla="*/ 3 h 91"/>
                  <a:gd name="T94" fmla="*/ 42 w 81"/>
                  <a:gd name="T95" fmla="*/ 3 h 91"/>
                  <a:gd name="T96" fmla="*/ 21 w 81"/>
                  <a:gd name="T97" fmla="*/ 0 h 91"/>
                  <a:gd name="T98" fmla="*/ 15 w 81"/>
                  <a:gd name="T99" fmla="*/ 7 h 91"/>
                  <a:gd name="T100" fmla="*/ 23 w 81"/>
                  <a:gd name="T101" fmla="*/ 7 h 91"/>
                  <a:gd name="T102" fmla="*/ 22 w 81"/>
                  <a:gd name="T103" fmla="*/ 9 h 91"/>
                  <a:gd name="T104" fmla="*/ 13 w 81"/>
                  <a:gd name="T105" fmla="*/ 9 h 91"/>
                  <a:gd name="T106" fmla="*/ 21 w 81"/>
                  <a:gd name="T107" fmla="*/ 17 h 91"/>
                  <a:gd name="T108" fmla="*/ 5 w 81"/>
                  <a:gd name="T109" fmla="*/ 29 h 91"/>
                  <a:gd name="T110" fmla="*/ 4 w 81"/>
                  <a:gd name="T111" fmla="*/ 30 h 91"/>
                  <a:gd name="T112" fmla="*/ 11 w 81"/>
                  <a:gd name="T113" fmla="*/ 45 h 91"/>
                  <a:gd name="T114" fmla="*/ 32 w 81"/>
                  <a:gd name="T115" fmla="*/ 28 h 91"/>
                  <a:gd name="T116" fmla="*/ 34 w 81"/>
                  <a:gd name="T117" fmla="*/ 34 h 91"/>
                  <a:gd name="T118" fmla="*/ 1 w 81"/>
                  <a:gd name="T119" fmla="*/ 69 h 91"/>
                  <a:gd name="T120" fmla="*/ 7 w 81"/>
                  <a:gd name="T121" fmla="*/ 77 h 91"/>
                  <a:gd name="T122" fmla="*/ 44 w 81"/>
                  <a:gd name="T123" fmla="*/ 5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" h="91">
                    <a:moveTo>
                      <a:pt x="62" y="38"/>
                    </a:moveTo>
                    <a:cubicBezTo>
                      <a:pt x="64" y="34"/>
                      <a:pt x="67" y="32"/>
                      <a:pt x="67" y="28"/>
                    </a:cubicBezTo>
                    <a:cubicBezTo>
                      <a:pt x="72" y="30"/>
                      <a:pt x="75" y="31"/>
                      <a:pt x="78" y="36"/>
                    </a:cubicBezTo>
                    <a:cubicBezTo>
                      <a:pt x="79" y="45"/>
                      <a:pt x="70" y="48"/>
                      <a:pt x="70" y="51"/>
                    </a:cubicBezTo>
                    <a:cubicBezTo>
                      <a:pt x="72" y="60"/>
                      <a:pt x="80" y="71"/>
                      <a:pt x="81" y="79"/>
                    </a:cubicBezTo>
                    <a:cubicBezTo>
                      <a:pt x="81" y="80"/>
                      <a:pt x="79" y="81"/>
                      <a:pt x="78" y="80"/>
                    </a:cubicBezTo>
                    <a:cubicBezTo>
                      <a:pt x="73" y="76"/>
                      <a:pt x="67" y="64"/>
                      <a:pt x="65" y="57"/>
                    </a:cubicBezTo>
                    <a:cubicBezTo>
                      <a:pt x="62" y="61"/>
                      <a:pt x="57" y="66"/>
                      <a:pt x="50" y="72"/>
                    </a:cubicBezTo>
                    <a:cubicBezTo>
                      <a:pt x="51" y="74"/>
                      <a:pt x="51" y="73"/>
                      <a:pt x="52" y="74"/>
                    </a:cubicBezTo>
                    <a:cubicBezTo>
                      <a:pt x="56" y="75"/>
                      <a:pt x="57" y="75"/>
                      <a:pt x="59" y="77"/>
                    </a:cubicBezTo>
                    <a:cubicBezTo>
                      <a:pt x="60" y="79"/>
                      <a:pt x="59" y="82"/>
                      <a:pt x="59" y="83"/>
                    </a:cubicBezTo>
                    <a:cubicBezTo>
                      <a:pt x="58" y="85"/>
                      <a:pt x="54" y="84"/>
                      <a:pt x="49" y="85"/>
                    </a:cubicBezTo>
                    <a:cubicBezTo>
                      <a:pt x="48" y="86"/>
                      <a:pt x="47" y="87"/>
                      <a:pt x="46" y="87"/>
                    </a:cubicBezTo>
                    <a:cubicBezTo>
                      <a:pt x="45" y="88"/>
                      <a:pt x="45" y="89"/>
                      <a:pt x="44" y="89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52" y="55"/>
                      <a:pt x="58" y="45"/>
                      <a:pt x="58" y="43"/>
                    </a:cubicBezTo>
                    <a:cubicBezTo>
                      <a:pt x="56" y="42"/>
                      <a:pt x="56" y="41"/>
                      <a:pt x="53" y="40"/>
                    </a:cubicBezTo>
                    <a:cubicBezTo>
                      <a:pt x="53" y="42"/>
                      <a:pt x="49" y="46"/>
                      <a:pt x="44" y="51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44" y="42"/>
                      <a:pt x="45" y="41"/>
                      <a:pt x="45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5" y="33"/>
                      <a:pt x="46" y="34"/>
                      <a:pt x="46" y="35"/>
                    </a:cubicBezTo>
                    <a:cubicBezTo>
                      <a:pt x="50" y="37"/>
                      <a:pt x="48" y="36"/>
                      <a:pt x="50" y="39"/>
                    </a:cubicBezTo>
                    <a:cubicBezTo>
                      <a:pt x="52" y="39"/>
                      <a:pt x="51" y="38"/>
                      <a:pt x="51" y="36"/>
                    </a:cubicBezTo>
                    <a:cubicBezTo>
                      <a:pt x="49" y="34"/>
                      <a:pt x="47" y="30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5" y="4"/>
                      <a:pt x="47" y="6"/>
                      <a:pt x="48" y="7"/>
                    </a:cubicBezTo>
                    <a:cubicBezTo>
                      <a:pt x="50" y="14"/>
                      <a:pt x="49" y="16"/>
                      <a:pt x="44" y="19"/>
                    </a:cubicBezTo>
                    <a:cubicBezTo>
                      <a:pt x="50" y="26"/>
                      <a:pt x="52" y="33"/>
                      <a:pt x="62" y="38"/>
                    </a:cubicBezTo>
                    <a:close/>
                    <a:moveTo>
                      <a:pt x="44" y="89"/>
                    </a:moveTo>
                    <a:cubicBezTo>
                      <a:pt x="41" y="91"/>
                      <a:pt x="37" y="91"/>
                      <a:pt x="33" y="91"/>
                    </a:cubicBezTo>
                    <a:cubicBezTo>
                      <a:pt x="29" y="90"/>
                      <a:pt x="13" y="81"/>
                      <a:pt x="12" y="77"/>
                    </a:cubicBezTo>
                    <a:cubicBezTo>
                      <a:pt x="12" y="77"/>
                      <a:pt x="13" y="77"/>
                      <a:pt x="13" y="77"/>
                    </a:cubicBezTo>
                    <a:cubicBezTo>
                      <a:pt x="20" y="84"/>
                      <a:pt x="33" y="74"/>
                      <a:pt x="44" y="63"/>
                    </a:cubicBezTo>
                    <a:cubicBezTo>
                      <a:pt x="44" y="89"/>
                      <a:pt x="44" y="89"/>
                      <a:pt x="44" y="89"/>
                    </a:cubicBezTo>
                    <a:close/>
                    <a:moveTo>
                      <a:pt x="44" y="51"/>
                    </a:moveTo>
                    <a:cubicBezTo>
                      <a:pt x="44" y="43"/>
                      <a:pt x="44" y="43"/>
                      <a:pt x="44" y="43"/>
                    </a:cubicBezTo>
                    <a:cubicBezTo>
                      <a:pt x="41" y="47"/>
                      <a:pt x="33" y="54"/>
                      <a:pt x="26" y="59"/>
                    </a:cubicBezTo>
                    <a:cubicBezTo>
                      <a:pt x="24" y="60"/>
                      <a:pt x="20" y="64"/>
                      <a:pt x="18" y="64"/>
                    </a:cubicBezTo>
                    <a:cubicBezTo>
                      <a:pt x="22" y="58"/>
                      <a:pt x="36" y="48"/>
                      <a:pt x="41" y="38"/>
                    </a:cubicBezTo>
                    <a:cubicBezTo>
                      <a:pt x="42" y="39"/>
                      <a:pt x="43" y="39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2" y="30"/>
                      <a:pt x="40" y="28"/>
                      <a:pt x="36" y="25"/>
                    </a:cubicBezTo>
                    <a:cubicBezTo>
                      <a:pt x="37" y="25"/>
                      <a:pt x="39" y="23"/>
                      <a:pt x="40" y="23"/>
                    </a:cubicBezTo>
                    <a:cubicBezTo>
                      <a:pt x="42" y="24"/>
                      <a:pt x="43" y="25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3" y="3"/>
                      <a:pt x="42" y="3"/>
                      <a:pt x="42" y="3"/>
                    </a:cubicBezTo>
                    <a:cubicBezTo>
                      <a:pt x="41" y="3"/>
                      <a:pt x="25" y="0"/>
                      <a:pt x="21" y="0"/>
                    </a:cubicBezTo>
                    <a:cubicBezTo>
                      <a:pt x="17" y="1"/>
                      <a:pt x="14" y="2"/>
                      <a:pt x="15" y="7"/>
                    </a:cubicBezTo>
                    <a:cubicBezTo>
                      <a:pt x="16" y="8"/>
                      <a:pt x="20" y="8"/>
                      <a:pt x="23" y="7"/>
                    </a:cubicBezTo>
                    <a:cubicBezTo>
                      <a:pt x="24" y="8"/>
                      <a:pt x="23" y="9"/>
                      <a:pt x="22" y="9"/>
                    </a:cubicBezTo>
                    <a:cubicBezTo>
                      <a:pt x="18" y="10"/>
                      <a:pt x="17" y="9"/>
                      <a:pt x="13" y="9"/>
                    </a:cubicBezTo>
                    <a:cubicBezTo>
                      <a:pt x="9" y="9"/>
                      <a:pt x="18" y="15"/>
                      <a:pt x="21" y="17"/>
                    </a:cubicBezTo>
                    <a:cubicBezTo>
                      <a:pt x="20" y="21"/>
                      <a:pt x="10" y="30"/>
                      <a:pt x="5" y="29"/>
                    </a:cubicBezTo>
                    <a:cubicBezTo>
                      <a:pt x="5" y="30"/>
                      <a:pt x="5" y="29"/>
                      <a:pt x="4" y="30"/>
                    </a:cubicBezTo>
                    <a:cubicBezTo>
                      <a:pt x="4" y="36"/>
                      <a:pt x="4" y="43"/>
                      <a:pt x="11" y="45"/>
                    </a:cubicBezTo>
                    <a:cubicBezTo>
                      <a:pt x="15" y="42"/>
                      <a:pt x="29" y="33"/>
                      <a:pt x="32" y="28"/>
                    </a:cubicBezTo>
                    <a:cubicBezTo>
                      <a:pt x="36" y="31"/>
                      <a:pt x="34" y="33"/>
                      <a:pt x="34" y="34"/>
                    </a:cubicBezTo>
                    <a:cubicBezTo>
                      <a:pt x="26" y="45"/>
                      <a:pt x="10" y="59"/>
                      <a:pt x="1" y="69"/>
                    </a:cubicBezTo>
                    <a:cubicBezTo>
                      <a:pt x="0" y="76"/>
                      <a:pt x="0" y="79"/>
                      <a:pt x="7" y="77"/>
                    </a:cubicBezTo>
                    <a:cubicBezTo>
                      <a:pt x="10" y="78"/>
                      <a:pt x="31" y="62"/>
                      <a:pt x="44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2" name="Freeform 11">
                <a:extLst>
                  <a:ext uri="{FF2B5EF4-FFF2-40B4-BE49-F238E27FC236}">
                    <a16:creationId xmlns="" xmlns:a16="http://schemas.microsoft.com/office/drawing/2014/main" id="{2C385DB9-D5DF-A447-AC1A-5A1F80CDF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931"/>
                <a:ext cx="280" cy="191"/>
              </a:xfrm>
              <a:custGeom>
                <a:avLst/>
                <a:gdLst>
                  <a:gd name="T0" fmla="*/ 29 w 147"/>
                  <a:gd name="T1" fmla="*/ 27 h 99"/>
                  <a:gd name="T2" fmla="*/ 50 w 147"/>
                  <a:gd name="T3" fmla="*/ 67 h 99"/>
                  <a:gd name="T4" fmla="*/ 59 w 147"/>
                  <a:gd name="T5" fmla="*/ 64 h 99"/>
                  <a:gd name="T6" fmla="*/ 44 w 147"/>
                  <a:gd name="T7" fmla="*/ 19 h 99"/>
                  <a:gd name="T8" fmla="*/ 60 w 147"/>
                  <a:gd name="T9" fmla="*/ 35 h 99"/>
                  <a:gd name="T10" fmla="*/ 66 w 147"/>
                  <a:gd name="T11" fmla="*/ 56 h 99"/>
                  <a:gd name="T12" fmla="*/ 69 w 147"/>
                  <a:gd name="T13" fmla="*/ 51 h 99"/>
                  <a:gd name="T14" fmla="*/ 70 w 147"/>
                  <a:gd name="T15" fmla="*/ 45 h 99"/>
                  <a:gd name="T16" fmla="*/ 66 w 147"/>
                  <a:gd name="T17" fmla="*/ 40 h 99"/>
                  <a:gd name="T18" fmla="*/ 72 w 147"/>
                  <a:gd name="T19" fmla="*/ 40 h 99"/>
                  <a:gd name="T20" fmla="*/ 73 w 147"/>
                  <a:gd name="T21" fmla="*/ 30 h 99"/>
                  <a:gd name="T22" fmla="*/ 63 w 147"/>
                  <a:gd name="T23" fmla="*/ 16 h 99"/>
                  <a:gd name="T24" fmla="*/ 66 w 147"/>
                  <a:gd name="T25" fmla="*/ 5 h 99"/>
                  <a:gd name="T26" fmla="*/ 80 w 147"/>
                  <a:gd name="T27" fmla="*/ 15 h 99"/>
                  <a:gd name="T28" fmla="*/ 87 w 147"/>
                  <a:gd name="T29" fmla="*/ 39 h 99"/>
                  <a:gd name="T30" fmla="*/ 82 w 147"/>
                  <a:gd name="T31" fmla="*/ 50 h 99"/>
                  <a:gd name="T32" fmla="*/ 77 w 147"/>
                  <a:gd name="T33" fmla="*/ 58 h 99"/>
                  <a:gd name="T34" fmla="*/ 99 w 147"/>
                  <a:gd name="T35" fmla="*/ 53 h 99"/>
                  <a:gd name="T36" fmla="*/ 94 w 147"/>
                  <a:gd name="T37" fmla="*/ 40 h 99"/>
                  <a:gd name="T38" fmla="*/ 99 w 147"/>
                  <a:gd name="T39" fmla="*/ 38 h 99"/>
                  <a:gd name="T40" fmla="*/ 104 w 147"/>
                  <a:gd name="T41" fmla="*/ 37 h 99"/>
                  <a:gd name="T42" fmla="*/ 98 w 147"/>
                  <a:gd name="T43" fmla="*/ 23 h 99"/>
                  <a:gd name="T44" fmla="*/ 101 w 147"/>
                  <a:gd name="T45" fmla="*/ 19 h 99"/>
                  <a:gd name="T46" fmla="*/ 105 w 147"/>
                  <a:gd name="T47" fmla="*/ 15 h 99"/>
                  <a:gd name="T48" fmla="*/ 96 w 147"/>
                  <a:gd name="T49" fmla="*/ 6 h 99"/>
                  <a:gd name="T50" fmla="*/ 104 w 147"/>
                  <a:gd name="T51" fmla="*/ 3 h 99"/>
                  <a:gd name="T52" fmla="*/ 111 w 147"/>
                  <a:gd name="T53" fmla="*/ 2 h 99"/>
                  <a:gd name="T54" fmla="*/ 120 w 147"/>
                  <a:gd name="T55" fmla="*/ 19 h 99"/>
                  <a:gd name="T56" fmla="*/ 114 w 147"/>
                  <a:gd name="T57" fmla="*/ 32 h 99"/>
                  <a:gd name="T58" fmla="*/ 112 w 147"/>
                  <a:gd name="T59" fmla="*/ 49 h 99"/>
                  <a:gd name="T60" fmla="*/ 143 w 147"/>
                  <a:gd name="T61" fmla="*/ 56 h 99"/>
                  <a:gd name="T62" fmla="*/ 130 w 147"/>
                  <a:gd name="T63" fmla="*/ 63 h 99"/>
                  <a:gd name="T64" fmla="*/ 119 w 147"/>
                  <a:gd name="T65" fmla="*/ 58 h 99"/>
                  <a:gd name="T66" fmla="*/ 127 w 147"/>
                  <a:gd name="T67" fmla="*/ 55 h 99"/>
                  <a:gd name="T68" fmla="*/ 109 w 147"/>
                  <a:gd name="T69" fmla="*/ 59 h 99"/>
                  <a:gd name="T70" fmla="*/ 108 w 147"/>
                  <a:gd name="T71" fmla="*/ 63 h 99"/>
                  <a:gd name="T72" fmla="*/ 98 w 147"/>
                  <a:gd name="T73" fmla="*/ 60 h 99"/>
                  <a:gd name="T74" fmla="*/ 79 w 147"/>
                  <a:gd name="T75" fmla="*/ 64 h 99"/>
                  <a:gd name="T76" fmla="*/ 65 w 147"/>
                  <a:gd name="T77" fmla="*/ 74 h 99"/>
                  <a:gd name="T78" fmla="*/ 58 w 147"/>
                  <a:gd name="T79" fmla="*/ 71 h 99"/>
                  <a:gd name="T80" fmla="*/ 53 w 147"/>
                  <a:gd name="T81" fmla="*/ 80 h 99"/>
                  <a:gd name="T82" fmla="*/ 48 w 147"/>
                  <a:gd name="T83" fmla="*/ 76 h 99"/>
                  <a:gd name="T84" fmla="*/ 25 w 147"/>
                  <a:gd name="T85" fmla="*/ 86 h 99"/>
                  <a:gd name="T86" fmla="*/ 19 w 147"/>
                  <a:gd name="T87" fmla="*/ 94 h 99"/>
                  <a:gd name="T88" fmla="*/ 8 w 147"/>
                  <a:gd name="T89" fmla="*/ 98 h 99"/>
                  <a:gd name="T90" fmla="*/ 4 w 147"/>
                  <a:gd name="T91" fmla="*/ 88 h 99"/>
                  <a:gd name="T92" fmla="*/ 16 w 147"/>
                  <a:gd name="T93" fmla="*/ 74 h 99"/>
                  <a:gd name="T94" fmla="*/ 25 w 147"/>
                  <a:gd name="T95" fmla="*/ 76 h 99"/>
                  <a:gd name="T96" fmla="*/ 48 w 147"/>
                  <a:gd name="T97" fmla="*/ 66 h 99"/>
                  <a:gd name="T98" fmla="*/ 31 w 147"/>
                  <a:gd name="T99" fmla="*/ 33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7" h="99">
                    <a:moveTo>
                      <a:pt x="31" y="33"/>
                    </a:moveTo>
                    <a:cubicBezTo>
                      <a:pt x="31" y="33"/>
                      <a:pt x="18" y="23"/>
                      <a:pt x="29" y="27"/>
                    </a:cubicBezTo>
                    <a:cubicBezTo>
                      <a:pt x="29" y="27"/>
                      <a:pt x="40" y="30"/>
                      <a:pt x="46" y="48"/>
                    </a:cubicBezTo>
                    <a:cubicBezTo>
                      <a:pt x="46" y="48"/>
                      <a:pt x="51" y="60"/>
                      <a:pt x="50" y="67"/>
                    </a:cubicBezTo>
                    <a:cubicBezTo>
                      <a:pt x="50" y="67"/>
                      <a:pt x="50" y="69"/>
                      <a:pt x="53" y="68"/>
                    </a:cubicBezTo>
                    <a:cubicBezTo>
                      <a:pt x="53" y="68"/>
                      <a:pt x="59" y="68"/>
                      <a:pt x="59" y="64"/>
                    </a:cubicBezTo>
                    <a:cubicBezTo>
                      <a:pt x="59" y="64"/>
                      <a:pt x="61" y="50"/>
                      <a:pt x="51" y="28"/>
                    </a:cubicBezTo>
                    <a:cubicBezTo>
                      <a:pt x="51" y="28"/>
                      <a:pt x="48" y="20"/>
                      <a:pt x="44" y="19"/>
                    </a:cubicBezTo>
                    <a:cubicBezTo>
                      <a:pt x="44" y="19"/>
                      <a:pt x="42" y="16"/>
                      <a:pt x="45" y="18"/>
                    </a:cubicBezTo>
                    <a:cubicBezTo>
                      <a:pt x="45" y="18"/>
                      <a:pt x="56" y="20"/>
                      <a:pt x="60" y="35"/>
                    </a:cubicBezTo>
                    <a:cubicBezTo>
                      <a:pt x="60" y="35"/>
                      <a:pt x="63" y="47"/>
                      <a:pt x="64" y="56"/>
                    </a:cubicBezTo>
                    <a:cubicBezTo>
                      <a:pt x="64" y="56"/>
                      <a:pt x="65" y="60"/>
                      <a:pt x="66" y="56"/>
                    </a:cubicBezTo>
                    <a:cubicBezTo>
                      <a:pt x="66" y="56"/>
                      <a:pt x="67" y="54"/>
                      <a:pt x="69" y="53"/>
                    </a:cubicBezTo>
                    <a:cubicBezTo>
                      <a:pt x="69" y="53"/>
                      <a:pt x="70" y="52"/>
                      <a:pt x="69" y="51"/>
                    </a:cubicBezTo>
                    <a:cubicBezTo>
                      <a:pt x="69" y="51"/>
                      <a:pt x="69" y="48"/>
                      <a:pt x="70" y="48"/>
                    </a:cubicBezTo>
                    <a:cubicBezTo>
                      <a:pt x="70" y="48"/>
                      <a:pt x="72" y="47"/>
                      <a:pt x="70" y="45"/>
                    </a:cubicBezTo>
                    <a:cubicBezTo>
                      <a:pt x="70" y="45"/>
                      <a:pt x="69" y="43"/>
                      <a:pt x="67" y="43"/>
                    </a:cubicBezTo>
                    <a:cubicBezTo>
                      <a:pt x="67" y="43"/>
                      <a:pt x="60" y="37"/>
                      <a:pt x="66" y="40"/>
                    </a:cubicBezTo>
                    <a:cubicBezTo>
                      <a:pt x="66" y="40"/>
                      <a:pt x="69" y="41"/>
                      <a:pt x="70" y="42"/>
                    </a:cubicBezTo>
                    <a:cubicBezTo>
                      <a:pt x="70" y="42"/>
                      <a:pt x="72" y="44"/>
                      <a:pt x="72" y="40"/>
                    </a:cubicBezTo>
                    <a:cubicBezTo>
                      <a:pt x="72" y="40"/>
                      <a:pt x="74" y="32"/>
                      <a:pt x="75" y="31"/>
                    </a:cubicBezTo>
                    <a:cubicBezTo>
                      <a:pt x="75" y="31"/>
                      <a:pt x="76" y="27"/>
                      <a:pt x="73" y="30"/>
                    </a:cubicBezTo>
                    <a:cubicBezTo>
                      <a:pt x="73" y="30"/>
                      <a:pt x="69" y="32"/>
                      <a:pt x="67" y="26"/>
                    </a:cubicBezTo>
                    <a:cubicBezTo>
                      <a:pt x="67" y="26"/>
                      <a:pt x="59" y="19"/>
                      <a:pt x="63" y="16"/>
                    </a:cubicBezTo>
                    <a:cubicBezTo>
                      <a:pt x="63" y="16"/>
                      <a:pt x="68" y="11"/>
                      <a:pt x="64" y="7"/>
                    </a:cubicBezTo>
                    <a:cubicBezTo>
                      <a:pt x="64" y="7"/>
                      <a:pt x="60" y="2"/>
                      <a:pt x="66" y="5"/>
                    </a:cubicBezTo>
                    <a:cubicBezTo>
                      <a:pt x="66" y="5"/>
                      <a:pt x="71" y="7"/>
                      <a:pt x="76" y="12"/>
                    </a:cubicBezTo>
                    <a:cubicBezTo>
                      <a:pt x="76" y="12"/>
                      <a:pt x="75" y="14"/>
                      <a:pt x="80" y="15"/>
                    </a:cubicBezTo>
                    <a:cubicBezTo>
                      <a:pt x="80" y="15"/>
                      <a:pt x="97" y="18"/>
                      <a:pt x="94" y="28"/>
                    </a:cubicBezTo>
                    <a:cubicBezTo>
                      <a:pt x="94" y="28"/>
                      <a:pt x="87" y="34"/>
                      <a:pt x="87" y="39"/>
                    </a:cubicBezTo>
                    <a:cubicBezTo>
                      <a:pt x="87" y="39"/>
                      <a:pt x="85" y="44"/>
                      <a:pt x="83" y="45"/>
                    </a:cubicBezTo>
                    <a:cubicBezTo>
                      <a:pt x="83" y="45"/>
                      <a:pt x="82" y="45"/>
                      <a:pt x="82" y="50"/>
                    </a:cubicBezTo>
                    <a:cubicBezTo>
                      <a:pt x="82" y="50"/>
                      <a:pt x="83" y="51"/>
                      <a:pt x="81" y="52"/>
                    </a:cubicBezTo>
                    <a:cubicBezTo>
                      <a:pt x="81" y="52"/>
                      <a:pt x="79" y="55"/>
                      <a:pt x="77" y="58"/>
                    </a:cubicBezTo>
                    <a:cubicBezTo>
                      <a:pt x="77" y="58"/>
                      <a:pt x="72" y="62"/>
                      <a:pt x="76" y="60"/>
                    </a:cubicBezTo>
                    <a:cubicBezTo>
                      <a:pt x="76" y="60"/>
                      <a:pt x="92" y="55"/>
                      <a:pt x="99" y="53"/>
                    </a:cubicBezTo>
                    <a:cubicBezTo>
                      <a:pt x="99" y="53"/>
                      <a:pt x="104" y="51"/>
                      <a:pt x="100" y="48"/>
                    </a:cubicBezTo>
                    <a:cubicBezTo>
                      <a:pt x="100" y="48"/>
                      <a:pt x="95" y="43"/>
                      <a:pt x="94" y="40"/>
                    </a:cubicBezTo>
                    <a:cubicBezTo>
                      <a:pt x="94" y="40"/>
                      <a:pt x="92" y="35"/>
                      <a:pt x="95" y="37"/>
                    </a:cubicBezTo>
                    <a:cubicBezTo>
                      <a:pt x="95" y="37"/>
                      <a:pt x="98" y="40"/>
                      <a:pt x="99" y="38"/>
                    </a:cubicBezTo>
                    <a:cubicBezTo>
                      <a:pt x="99" y="38"/>
                      <a:pt x="98" y="37"/>
                      <a:pt x="101" y="38"/>
                    </a:cubicBezTo>
                    <a:cubicBezTo>
                      <a:pt x="101" y="38"/>
                      <a:pt x="104" y="40"/>
                      <a:pt x="104" y="37"/>
                    </a:cubicBezTo>
                    <a:cubicBezTo>
                      <a:pt x="104" y="37"/>
                      <a:pt x="107" y="31"/>
                      <a:pt x="104" y="32"/>
                    </a:cubicBezTo>
                    <a:cubicBezTo>
                      <a:pt x="104" y="32"/>
                      <a:pt x="98" y="28"/>
                      <a:pt x="98" y="23"/>
                    </a:cubicBezTo>
                    <a:cubicBezTo>
                      <a:pt x="98" y="23"/>
                      <a:pt x="97" y="20"/>
                      <a:pt x="98" y="19"/>
                    </a:cubicBezTo>
                    <a:cubicBezTo>
                      <a:pt x="98" y="19"/>
                      <a:pt x="99" y="17"/>
                      <a:pt x="101" y="19"/>
                    </a:cubicBezTo>
                    <a:cubicBezTo>
                      <a:pt x="101" y="19"/>
                      <a:pt x="105" y="27"/>
                      <a:pt x="105" y="22"/>
                    </a:cubicBezTo>
                    <a:cubicBezTo>
                      <a:pt x="105" y="15"/>
                      <a:pt x="105" y="15"/>
                      <a:pt x="105" y="15"/>
                    </a:cubicBezTo>
                    <a:cubicBezTo>
                      <a:pt x="105" y="15"/>
                      <a:pt x="106" y="12"/>
                      <a:pt x="100" y="12"/>
                    </a:cubicBezTo>
                    <a:cubicBezTo>
                      <a:pt x="100" y="12"/>
                      <a:pt x="90" y="7"/>
                      <a:pt x="96" y="6"/>
                    </a:cubicBezTo>
                    <a:cubicBezTo>
                      <a:pt x="96" y="6"/>
                      <a:pt x="100" y="7"/>
                      <a:pt x="99" y="4"/>
                    </a:cubicBezTo>
                    <a:cubicBezTo>
                      <a:pt x="99" y="4"/>
                      <a:pt x="99" y="3"/>
                      <a:pt x="104" y="3"/>
                    </a:cubicBezTo>
                    <a:cubicBezTo>
                      <a:pt x="104" y="3"/>
                      <a:pt x="105" y="3"/>
                      <a:pt x="106" y="1"/>
                    </a:cubicBezTo>
                    <a:cubicBezTo>
                      <a:pt x="106" y="1"/>
                      <a:pt x="107" y="0"/>
                      <a:pt x="111" y="2"/>
                    </a:cubicBezTo>
                    <a:cubicBezTo>
                      <a:pt x="111" y="2"/>
                      <a:pt x="127" y="6"/>
                      <a:pt x="124" y="14"/>
                    </a:cubicBezTo>
                    <a:cubicBezTo>
                      <a:pt x="124" y="14"/>
                      <a:pt x="123" y="18"/>
                      <a:pt x="120" y="19"/>
                    </a:cubicBezTo>
                    <a:cubicBezTo>
                      <a:pt x="120" y="19"/>
                      <a:pt x="119" y="18"/>
                      <a:pt x="116" y="26"/>
                    </a:cubicBezTo>
                    <a:cubicBezTo>
                      <a:pt x="116" y="26"/>
                      <a:pt x="114" y="29"/>
                      <a:pt x="114" y="32"/>
                    </a:cubicBezTo>
                    <a:cubicBezTo>
                      <a:pt x="114" y="32"/>
                      <a:pt x="115" y="38"/>
                      <a:pt x="113" y="41"/>
                    </a:cubicBezTo>
                    <a:cubicBezTo>
                      <a:pt x="113" y="41"/>
                      <a:pt x="113" y="47"/>
                      <a:pt x="112" y="49"/>
                    </a:cubicBezTo>
                    <a:cubicBezTo>
                      <a:pt x="112" y="49"/>
                      <a:pt x="111" y="52"/>
                      <a:pt x="114" y="51"/>
                    </a:cubicBezTo>
                    <a:cubicBezTo>
                      <a:pt x="114" y="51"/>
                      <a:pt x="136" y="46"/>
                      <a:pt x="143" y="56"/>
                    </a:cubicBezTo>
                    <a:cubicBezTo>
                      <a:pt x="143" y="56"/>
                      <a:pt x="147" y="58"/>
                      <a:pt x="136" y="62"/>
                    </a:cubicBezTo>
                    <a:cubicBezTo>
                      <a:pt x="136" y="62"/>
                      <a:pt x="132" y="64"/>
                      <a:pt x="130" y="63"/>
                    </a:cubicBezTo>
                    <a:cubicBezTo>
                      <a:pt x="118" y="60"/>
                      <a:pt x="118" y="60"/>
                      <a:pt x="118" y="60"/>
                    </a:cubicBezTo>
                    <a:cubicBezTo>
                      <a:pt x="118" y="60"/>
                      <a:pt x="113" y="59"/>
                      <a:pt x="119" y="58"/>
                    </a:cubicBezTo>
                    <a:cubicBezTo>
                      <a:pt x="119" y="58"/>
                      <a:pt x="127" y="58"/>
                      <a:pt x="128" y="56"/>
                    </a:cubicBezTo>
                    <a:cubicBezTo>
                      <a:pt x="128" y="56"/>
                      <a:pt x="131" y="54"/>
                      <a:pt x="127" y="55"/>
                    </a:cubicBezTo>
                    <a:cubicBezTo>
                      <a:pt x="127" y="55"/>
                      <a:pt x="118" y="56"/>
                      <a:pt x="115" y="55"/>
                    </a:cubicBezTo>
                    <a:cubicBezTo>
                      <a:pt x="115" y="55"/>
                      <a:pt x="110" y="55"/>
                      <a:pt x="109" y="59"/>
                    </a:cubicBezTo>
                    <a:cubicBezTo>
                      <a:pt x="109" y="59"/>
                      <a:pt x="110" y="60"/>
                      <a:pt x="108" y="61"/>
                    </a:cubicBezTo>
                    <a:cubicBezTo>
                      <a:pt x="108" y="61"/>
                      <a:pt x="108" y="61"/>
                      <a:pt x="108" y="63"/>
                    </a:cubicBezTo>
                    <a:cubicBezTo>
                      <a:pt x="108" y="63"/>
                      <a:pt x="108" y="70"/>
                      <a:pt x="102" y="66"/>
                    </a:cubicBezTo>
                    <a:cubicBezTo>
                      <a:pt x="102" y="66"/>
                      <a:pt x="97" y="64"/>
                      <a:pt x="98" y="60"/>
                    </a:cubicBezTo>
                    <a:cubicBezTo>
                      <a:pt x="98" y="60"/>
                      <a:pt x="99" y="56"/>
                      <a:pt x="95" y="58"/>
                    </a:cubicBezTo>
                    <a:cubicBezTo>
                      <a:pt x="95" y="58"/>
                      <a:pt x="84" y="63"/>
                      <a:pt x="79" y="64"/>
                    </a:cubicBezTo>
                    <a:cubicBezTo>
                      <a:pt x="79" y="64"/>
                      <a:pt x="65" y="66"/>
                      <a:pt x="66" y="70"/>
                    </a:cubicBezTo>
                    <a:cubicBezTo>
                      <a:pt x="66" y="70"/>
                      <a:pt x="68" y="74"/>
                      <a:pt x="65" y="74"/>
                    </a:cubicBezTo>
                    <a:cubicBezTo>
                      <a:pt x="65" y="74"/>
                      <a:pt x="63" y="73"/>
                      <a:pt x="61" y="70"/>
                    </a:cubicBezTo>
                    <a:cubicBezTo>
                      <a:pt x="61" y="70"/>
                      <a:pt x="61" y="69"/>
                      <a:pt x="58" y="71"/>
                    </a:cubicBezTo>
                    <a:cubicBezTo>
                      <a:pt x="58" y="71"/>
                      <a:pt x="50" y="73"/>
                      <a:pt x="52" y="77"/>
                    </a:cubicBezTo>
                    <a:cubicBezTo>
                      <a:pt x="52" y="77"/>
                      <a:pt x="53" y="78"/>
                      <a:pt x="53" y="80"/>
                    </a:cubicBezTo>
                    <a:cubicBezTo>
                      <a:pt x="53" y="80"/>
                      <a:pt x="56" y="82"/>
                      <a:pt x="53" y="82"/>
                    </a:cubicBezTo>
                    <a:cubicBezTo>
                      <a:pt x="53" y="82"/>
                      <a:pt x="50" y="79"/>
                      <a:pt x="48" y="76"/>
                    </a:cubicBezTo>
                    <a:cubicBezTo>
                      <a:pt x="48" y="76"/>
                      <a:pt x="48" y="73"/>
                      <a:pt x="44" y="76"/>
                    </a:cubicBezTo>
                    <a:cubicBezTo>
                      <a:pt x="44" y="76"/>
                      <a:pt x="31" y="77"/>
                      <a:pt x="25" y="86"/>
                    </a:cubicBezTo>
                    <a:cubicBezTo>
                      <a:pt x="25" y="86"/>
                      <a:pt x="23" y="87"/>
                      <a:pt x="23" y="90"/>
                    </a:cubicBezTo>
                    <a:cubicBezTo>
                      <a:pt x="23" y="90"/>
                      <a:pt x="20" y="93"/>
                      <a:pt x="19" y="94"/>
                    </a:cubicBezTo>
                    <a:cubicBezTo>
                      <a:pt x="19" y="94"/>
                      <a:pt x="15" y="99"/>
                      <a:pt x="13" y="99"/>
                    </a:cubicBezTo>
                    <a:cubicBezTo>
                      <a:pt x="13" y="99"/>
                      <a:pt x="10" y="98"/>
                      <a:pt x="8" y="98"/>
                    </a:cubicBezTo>
                    <a:cubicBezTo>
                      <a:pt x="8" y="98"/>
                      <a:pt x="8" y="98"/>
                      <a:pt x="6" y="96"/>
                    </a:cubicBezTo>
                    <a:cubicBezTo>
                      <a:pt x="6" y="96"/>
                      <a:pt x="0" y="92"/>
                      <a:pt x="4" y="88"/>
                    </a:cubicBezTo>
                    <a:cubicBezTo>
                      <a:pt x="4" y="88"/>
                      <a:pt x="8" y="84"/>
                      <a:pt x="10" y="79"/>
                    </a:cubicBezTo>
                    <a:cubicBezTo>
                      <a:pt x="10" y="79"/>
                      <a:pt x="11" y="73"/>
                      <a:pt x="16" y="74"/>
                    </a:cubicBezTo>
                    <a:cubicBezTo>
                      <a:pt x="16" y="74"/>
                      <a:pt x="21" y="75"/>
                      <a:pt x="22" y="77"/>
                    </a:cubicBezTo>
                    <a:cubicBezTo>
                      <a:pt x="22" y="77"/>
                      <a:pt x="23" y="78"/>
                      <a:pt x="25" y="76"/>
                    </a:cubicBezTo>
                    <a:cubicBezTo>
                      <a:pt x="25" y="76"/>
                      <a:pt x="40" y="74"/>
                      <a:pt x="47" y="70"/>
                    </a:cubicBezTo>
                    <a:cubicBezTo>
                      <a:pt x="47" y="70"/>
                      <a:pt x="48" y="70"/>
                      <a:pt x="48" y="66"/>
                    </a:cubicBezTo>
                    <a:cubicBezTo>
                      <a:pt x="48" y="66"/>
                      <a:pt x="45" y="51"/>
                      <a:pt x="40" y="44"/>
                    </a:cubicBezTo>
                    <a:cubicBezTo>
                      <a:pt x="40" y="44"/>
                      <a:pt x="35" y="35"/>
                      <a:pt x="31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3" name="Freeform 12">
                <a:extLst>
                  <a:ext uri="{FF2B5EF4-FFF2-40B4-BE49-F238E27FC236}">
                    <a16:creationId xmlns="" xmlns:a16="http://schemas.microsoft.com/office/drawing/2014/main" id="{B1E4EEA4-DFDD-FD48-A27C-68D96B7C4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062"/>
                <a:ext cx="168" cy="188"/>
              </a:xfrm>
              <a:custGeom>
                <a:avLst/>
                <a:gdLst>
                  <a:gd name="T0" fmla="*/ 26 w 88"/>
                  <a:gd name="T1" fmla="*/ 10 h 97"/>
                  <a:gd name="T2" fmla="*/ 39 w 88"/>
                  <a:gd name="T3" fmla="*/ 7 h 97"/>
                  <a:gd name="T4" fmla="*/ 47 w 88"/>
                  <a:gd name="T5" fmla="*/ 3 h 97"/>
                  <a:gd name="T6" fmla="*/ 53 w 88"/>
                  <a:gd name="T7" fmla="*/ 2 h 97"/>
                  <a:gd name="T8" fmla="*/ 69 w 88"/>
                  <a:gd name="T9" fmla="*/ 9 h 97"/>
                  <a:gd name="T10" fmla="*/ 64 w 88"/>
                  <a:gd name="T11" fmla="*/ 16 h 97"/>
                  <a:gd name="T12" fmla="*/ 61 w 88"/>
                  <a:gd name="T13" fmla="*/ 26 h 97"/>
                  <a:gd name="T14" fmla="*/ 69 w 88"/>
                  <a:gd name="T15" fmla="*/ 33 h 97"/>
                  <a:gd name="T16" fmla="*/ 82 w 88"/>
                  <a:gd name="T17" fmla="*/ 36 h 97"/>
                  <a:gd name="T18" fmla="*/ 84 w 88"/>
                  <a:gd name="T19" fmla="*/ 45 h 97"/>
                  <a:gd name="T20" fmla="*/ 79 w 88"/>
                  <a:gd name="T21" fmla="*/ 48 h 97"/>
                  <a:gd name="T22" fmla="*/ 75 w 88"/>
                  <a:gd name="T23" fmla="*/ 48 h 97"/>
                  <a:gd name="T24" fmla="*/ 69 w 88"/>
                  <a:gd name="T25" fmla="*/ 55 h 97"/>
                  <a:gd name="T26" fmla="*/ 69 w 88"/>
                  <a:gd name="T27" fmla="*/ 70 h 97"/>
                  <a:gd name="T28" fmla="*/ 58 w 88"/>
                  <a:gd name="T29" fmla="*/ 89 h 97"/>
                  <a:gd name="T30" fmla="*/ 53 w 88"/>
                  <a:gd name="T31" fmla="*/ 92 h 97"/>
                  <a:gd name="T32" fmla="*/ 48 w 88"/>
                  <a:gd name="T33" fmla="*/ 96 h 97"/>
                  <a:gd name="T34" fmla="*/ 45 w 88"/>
                  <a:gd name="T35" fmla="*/ 97 h 97"/>
                  <a:gd name="T36" fmla="*/ 24 w 88"/>
                  <a:gd name="T37" fmla="*/ 97 h 97"/>
                  <a:gd name="T38" fmla="*/ 20 w 88"/>
                  <a:gd name="T39" fmla="*/ 97 h 97"/>
                  <a:gd name="T40" fmla="*/ 18 w 88"/>
                  <a:gd name="T41" fmla="*/ 95 h 97"/>
                  <a:gd name="T42" fmla="*/ 17 w 88"/>
                  <a:gd name="T43" fmla="*/ 95 h 97"/>
                  <a:gd name="T44" fmla="*/ 14 w 88"/>
                  <a:gd name="T45" fmla="*/ 94 h 97"/>
                  <a:gd name="T46" fmla="*/ 4 w 88"/>
                  <a:gd name="T47" fmla="*/ 89 h 97"/>
                  <a:gd name="T48" fmla="*/ 6 w 88"/>
                  <a:gd name="T49" fmla="*/ 88 h 97"/>
                  <a:gd name="T50" fmla="*/ 14 w 88"/>
                  <a:gd name="T51" fmla="*/ 89 h 97"/>
                  <a:gd name="T52" fmla="*/ 15 w 88"/>
                  <a:gd name="T53" fmla="*/ 86 h 97"/>
                  <a:gd name="T54" fmla="*/ 40 w 88"/>
                  <a:gd name="T55" fmla="*/ 81 h 97"/>
                  <a:gd name="T56" fmla="*/ 55 w 88"/>
                  <a:gd name="T57" fmla="*/ 54 h 97"/>
                  <a:gd name="T58" fmla="*/ 38 w 88"/>
                  <a:gd name="T59" fmla="*/ 53 h 97"/>
                  <a:gd name="T60" fmla="*/ 25 w 88"/>
                  <a:gd name="T61" fmla="*/ 57 h 97"/>
                  <a:gd name="T62" fmla="*/ 15 w 88"/>
                  <a:gd name="T63" fmla="*/ 44 h 97"/>
                  <a:gd name="T64" fmla="*/ 16 w 88"/>
                  <a:gd name="T65" fmla="*/ 42 h 97"/>
                  <a:gd name="T66" fmla="*/ 23 w 88"/>
                  <a:gd name="T67" fmla="*/ 43 h 97"/>
                  <a:gd name="T68" fmla="*/ 30 w 88"/>
                  <a:gd name="T69" fmla="*/ 42 h 97"/>
                  <a:gd name="T70" fmla="*/ 42 w 88"/>
                  <a:gd name="T71" fmla="*/ 40 h 97"/>
                  <a:gd name="T72" fmla="*/ 51 w 88"/>
                  <a:gd name="T73" fmla="*/ 38 h 97"/>
                  <a:gd name="T74" fmla="*/ 49 w 88"/>
                  <a:gd name="T75" fmla="*/ 35 h 97"/>
                  <a:gd name="T76" fmla="*/ 42 w 88"/>
                  <a:gd name="T77" fmla="*/ 21 h 97"/>
                  <a:gd name="T78" fmla="*/ 45 w 88"/>
                  <a:gd name="T79" fmla="*/ 12 h 97"/>
                  <a:gd name="T80" fmla="*/ 31 w 88"/>
                  <a:gd name="T81" fmla="*/ 15 h 97"/>
                  <a:gd name="T82" fmla="*/ 25 w 88"/>
                  <a:gd name="T83" fmla="*/ 12 h 97"/>
                  <a:gd name="T84" fmla="*/ 26 w 88"/>
                  <a:gd name="T85" fmla="*/ 1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8" h="97">
                    <a:moveTo>
                      <a:pt x="26" y="10"/>
                    </a:moveTo>
                    <a:cubicBezTo>
                      <a:pt x="26" y="10"/>
                      <a:pt x="31" y="11"/>
                      <a:pt x="39" y="7"/>
                    </a:cubicBezTo>
                    <a:cubicBezTo>
                      <a:pt x="39" y="7"/>
                      <a:pt x="46" y="6"/>
                      <a:pt x="47" y="3"/>
                    </a:cubicBezTo>
                    <a:cubicBezTo>
                      <a:pt x="47" y="3"/>
                      <a:pt x="48" y="0"/>
                      <a:pt x="53" y="2"/>
                    </a:cubicBezTo>
                    <a:cubicBezTo>
                      <a:pt x="53" y="2"/>
                      <a:pt x="67" y="1"/>
                      <a:pt x="69" y="9"/>
                    </a:cubicBezTo>
                    <a:cubicBezTo>
                      <a:pt x="69" y="9"/>
                      <a:pt x="70" y="13"/>
                      <a:pt x="64" y="16"/>
                    </a:cubicBezTo>
                    <a:cubicBezTo>
                      <a:pt x="64" y="16"/>
                      <a:pt x="60" y="20"/>
                      <a:pt x="61" y="26"/>
                    </a:cubicBezTo>
                    <a:cubicBezTo>
                      <a:pt x="61" y="26"/>
                      <a:pt x="65" y="35"/>
                      <a:pt x="69" y="33"/>
                    </a:cubicBezTo>
                    <a:cubicBezTo>
                      <a:pt x="69" y="33"/>
                      <a:pt x="81" y="33"/>
                      <a:pt x="82" y="36"/>
                    </a:cubicBezTo>
                    <a:cubicBezTo>
                      <a:pt x="82" y="36"/>
                      <a:pt x="88" y="42"/>
                      <a:pt x="84" y="45"/>
                    </a:cubicBezTo>
                    <a:cubicBezTo>
                      <a:pt x="84" y="45"/>
                      <a:pt x="81" y="46"/>
                      <a:pt x="79" y="48"/>
                    </a:cubicBezTo>
                    <a:cubicBezTo>
                      <a:pt x="79" y="48"/>
                      <a:pt x="78" y="49"/>
                      <a:pt x="75" y="48"/>
                    </a:cubicBezTo>
                    <a:cubicBezTo>
                      <a:pt x="75" y="48"/>
                      <a:pt x="68" y="48"/>
                      <a:pt x="69" y="55"/>
                    </a:cubicBezTo>
                    <a:cubicBezTo>
                      <a:pt x="69" y="70"/>
                      <a:pt x="69" y="70"/>
                      <a:pt x="69" y="70"/>
                    </a:cubicBezTo>
                    <a:cubicBezTo>
                      <a:pt x="69" y="70"/>
                      <a:pt x="65" y="83"/>
                      <a:pt x="58" y="89"/>
                    </a:cubicBezTo>
                    <a:cubicBezTo>
                      <a:pt x="58" y="89"/>
                      <a:pt x="54" y="92"/>
                      <a:pt x="53" y="92"/>
                    </a:cubicBezTo>
                    <a:cubicBezTo>
                      <a:pt x="53" y="92"/>
                      <a:pt x="51" y="93"/>
                      <a:pt x="48" y="96"/>
                    </a:cubicBezTo>
                    <a:cubicBezTo>
                      <a:pt x="48" y="96"/>
                      <a:pt x="47" y="97"/>
                      <a:pt x="45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24" y="97"/>
                      <a:pt x="22" y="96"/>
                      <a:pt x="20" y="97"/>
                    </a:cubicBezTo>
                    <a:cubicBezTo>
                      <a:pt x="20" y="97"/>
                      <a:pt x="18" y="96"/>
                      <a:pt x="18" y="95"/>
                    </a:cubicBezTo>
                    <a:cubicBezTo>
                      <a:pt x="18" y="95"/>
                      <a:pt x="19" y="94"/>
                      <a:pt x="17" y="95"/>
                    </a:cubicBezTo>
                    <a:cubicBezTo>
                      <a:pt x="17" y="95"/>
                      <a:pt x="16" y="93"/>
                      <a:pt x="14" y="94"/>
                    </a:cubicBezTo>
                    <a:cubicBezTo>
                      <a:pt x="4" y="89"/>
                      <a:pt x="4" y="89"/>
                      <a:pt x="4" y="89"/>
                    </a:cubicBezTo>
                    <a:cubicBezTo>
                      <a:pt x="4" y="89"/>
                      <a:pt x="0" y="87"/>
                      <a:pt x="6" y="88"/>
                    </a:cubicBezTo>
                    <a:cubicBezTo>
                      <a:pt x="6" y="88"/>
                      <a:pt x="19" y="93"/>
                      <a:pt x="14" y="89"/>
                    </a:cubicBezTo>
                    <a:cubicBezTo>
                      <a:pt x="14" y="89"/>
                      <a:pt x="11" y="86"/>
                      <a:pt x="15" y="86"/>
                    </a:cubicBezTo>
                    <a:cubicBezTo>
                      <a:pt x="15" y="86"/>
                      <a:pt x="30" y="87"/>
                      <a:pt x="40" y="81"/>
                    </a:cubicBezTo>
                    <a:cubicBezTo>
                      <a:pt x="40" y="81"/>
                      <a:pt x="61" y="73"/>
                      <a:pt x="55" y="54"/>
                    </a:cubicBezTo>
                    <a:cubicBezTo>
                      <a:pt x="55" y="54"/>
                      <a:pt x="48" y="50"/>
                      <a:pt x="38" y="53"/>
                    </a:cubicBezTo>
                    <a:cubicBezTo>
                      <a:pt x="38" y="53"/>
                      <a:pt x="29" y="59"/>
                      <a:pt x="25" y="57"/>
                    </a:cubicBezTo>
                    <a:cubicBezTo>
                      <a:pt x="25" y="57"/>
                      <a:pt x="17" y="51"/>
                      <a:pt x="15" y="44"/>
                    </a:cubicBezTo>
                    <a:cubicBezTo>
                      <a:pt x="15" y="44"/>
                      <a:pt x="12" y="40"/>
                      <a:pt x="16" y="42"/>
                    </a:cubicBezTo>
                    <a:cubicBezTo>
                      <a:pt x="16" y="42"/>
                      <a:pt x="17" y="44"/>
                      <a:pt x="23" y="43"/>
                    </a:cubicBezTo>
                    <a:cubicBezTo>
                      <a:pt x="23" y="43"/>
                      <a:pt x="28" y="44"/>
                      <a:pt x="30" y="42"/>
                    </a:cubicBezTo>
                    <a:cubicBezTo>
                      <a:pt x="30" y="42"/>
                      <a:pt x="35" y="41"/>
                      <a:pt x="42" y="40"/>
                    </a:cubicBezTo>
                    <a:cubicBezTo>
                      <a:pt x="42" y="40"/>
                      <a:pt x="49" y="39"/>
                      <a:pt x="51" y="38"/>
                    </a:cubicBezTo>
                    <a:cubicBezTo>
                      <a:pt x="51" y="38"/>
                      <a:pt x="53" y="35"/>
                      <a:pt x="49" y="35"/>
                    </a:cubicBezTo>
                    <a:cubicBezTo>
                      <a:pt x="49" y="35"/>
                      <a:pt x="39" y="37"/>
                      <a:pt x="42" y="21"/>
                    </a:cubicBezTo>
                    <a:cubicBezTo>
                      <a:pt x="42" y="21"/>
                      <a:pt x="50" y="9"/>
                      <a:pt x="45" y="12"/>
                    </a:cubicBezTo>
                    <a:cubicBezTo>
                      <a:pt x="45" y="12"/>
                      <a:pt x="37" y="17"/>
                      <a:pt x="31" y="15"/>
                    </a:cubicBezTo>
                    <a:cubicBezTo>
                      <a:pt x="31" y="15"/>
                      <a:pt x="27" y="15"/>
                      <a:pt x="25" y="12"/>
                    </a:cubicBezTo>
                    <a:cubicBezTo>
                      <a:pt x="25" y="12"/>
                      <a:pt x="22" y="7"/>
                      <a:pt x="2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4" name="Freeform 13">
                <a:extLst>
                  <a:ext uri="{FF2B5EF4-FFF2-40B4-BE49-F238E27FC236}">
                    <a16:creationId xmlns="" xmlns:a16="http://schemas.microsoft.com/office/drawing/2014/main" id="{39D54FD1-4C99-4941-A27F-38196AE2B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962"/>
                <a:ext cx="151" cy="247"/>
              </a:xfrm>
              <a:custGeom>
                <a:avLst/>
                <a:gdLst>
                  <a:gd name="T0" fmla="*/ 37 w 79"/>
                  <a:gd name="T1" fmla="*/ 7 h 128"/>
                  <a:gd name="T2" fmla="*/ 39 w 79"/>
                  <a:gd name="T3" fmla="*/ 5 h 128"/>
                  <a:gd name="T4" fmla="*/ 49 w 79"/>
                  <a:gd name="T5" fmla="*/ 8 h 128"/>
                  <a:gd name="T6" fmla="*/ 58 w 79"/>
                  <a:gd name="T7" fmla="*/ 12 h 128"/>
                  <a:gd name="T8" fmla="*/ 60 w 79"/>
                  <a:gd name="T9" fmla="*/ 19 h 128"/>
                  <a:gd name="T10" fmla="*/ 61 w 79"/>
                  <a:gd name="T11" fmla="*/ 26 h 128"/>
                  <a:gd name="T12" fmla="*/ 69 w 79"/>
                  <a:gd name="T13" fmla="*/ 33 h 128"/>
                  <a:gd name="T14" fmla="*/ 70 w 79"/>
                  <a:gd name="T15" fmla="*/ 33 h 128"/>
                  <a:gd name="T16" fmla="*/ 74 w 79"/>
                  <a:gd name="T17" fmla="*/ 38 h 128"/>
                  <a:gd name="T18" fmla="*/ 75 w 79"/>
                  <a:gd name="T19" fmla="*/ 41 h 128"/>
                  <a:gd name="T20" fmla="*/ 77 w 79"/>
                  <a:gd name="T21" fmla="*/ 47 h 128"/>
                  <a:gd name="T22" fmla="*/ 70 w 79"/>
                  <a:gd name="T23" fmla="*/ 58 h 128"/>
                  <a:gd name="T24" fmla="*/ 66 w 79"/>
                  <a:gd name="T25" fmla="*/ 61 h 128"/>
                  <a:gd name="T26" fmla="*/ 62 w 79"/>
                  <a:gd name="T27" fmla="*/ 69 h 128"/>
                  <a:gd name="T28" fmla="*/ 56 w 79"/>
                  <a:gd name="T29" fmla="*/ 77 h 128"/>
                  <a:gd name="T30" fmla="*/ 48 w 79"/>
                  <a:gd name="T31" fmla="*/ 94 h 128"/>
                  <a:gd name="T32" fmla="*/ 44 w 79"/>
                  <a:gd name="T33" fmla="*/ 103 h 128"/>
                  <a:gd name="T34" fmla="*/ 38 w 79"/>
                  <a:gd name="T35" fmla="*/ 107 h 128"/>
                  <a:gd name="T36" fmla="*/ 36 w 79"/>
                  <a:gd name="T37" fmla="*/ 111 h 128"/>
                  <a:gd name="T38" fmla="*/ 33 w 79"/>
                  <a:gd name="T39" fmla="*/ 115 h 128"/>
                  <a:gd name="T40" fmla="*/ 25 w 79"/>
                  <a:gd name="T41" fmla="*/ 119 h 128"/>
                  <a:gd name="T42" fmla="*/ 18 w 79"/>
                  <a:gd name="T43" fmla="*/ 122 h 128"/>
                  <a:gd name="T44" fmla="*/ 13 w 79"/>
                  <a:gd name="T45" fmla="*/ 123 h 128"/>
                  <a:gd name="T46" fmla="*/ 11 w 79"/>
                  <a:gd name="T47" fmla="*/ 125 h 128"/>
                  <a:gd name="T48" fmla="*/ 3 w 79"/>
                  <a:gd name="T49" fmla="*/ 127 h 128"/>
                  <a:gd name="T50" fmla="*/ 9 w 79"/>
                  <a:gd name="T51" fmla="*/ 111 h 128"/>
                  <a:gd name="T52" fmla="*/ 14 w 79"/>
                  <a:gd name="T53" fmla="*/ 103 h 128"/>
                  <a:gd name="T54" fmla="*/ 18 w 79"/>
                  <a:gd name="T55" fmla="*/ 99 h 128"/>
                  <a:gd name="T56" fmla="*/ 20 w 79"/>
                  <a:gd name="T57" fmla="*/ 99 h 128"/>
                  <a:gd name="T58" fmla="*/ 25 w 79"/>
                  <a:gd name="T59" fmla="*/ 93 h 128"/>
                  <a:gd name="T60" fmla="*/ 23 w 79"/>
                  <a:gd name="T61" fmla="*/ 90 h 128"/>
                  <a:gd name="T62" fmla="*/ 23 w 79"/>
                  <a:gd name="T63" fmla="*/ 85 h 128"/>
                  <a:gd name="T64" fmla="*/ 22 w 79"/>
                  <a:gd name="T65" fmla="*/ 83 h 128"/>
                  <a:gd name="T66" fmla="*/ 18 w 79"/>
                  <a:gd name="T67" fmla="*/ 81 h 128"/>
                  <a:gd name="T68" fmla="*/ 15 w 79"/>
                  <a:gd name="T69" fmla="*/ 80 h 128"/>
                  <a:gd name="T70" fmla="*/ 9 w 79"/>
                  <a:gd name="T71" fmla="*/ 69 h 128"/>
                  <a:gd name="T72" fmla="*/ 27 w 79"/>
                  <a:gd name="T73" fmla="*/ 67 h 128"/>
                  <a:gd name="T74" fmla="*/ 36 w 79"/>
                  <a:gd name="T75" fmla="*/ 55 h 128"/>
                  <a:gd name="T76" fmla="*/ 35 w 79"/>
                  <a:gd name="T77" fmla="*/ 52 h 128"/>
                  <a:gd name="T78" fmla="*/ 36 w 79"/>
                  <a:gd name="T79" fmla="*/ 49 h 128"/>
                  <a:gd name="T80" fmla="*/ 36 w 79"/>
                  <a:gd name="T81" fmla="*/ 45 h 128"/>
                  <a:gd name="T82" fmla="*/ 37 w 79"/>
                  <a:gd name="T83" fmla="*/ 42 h 128"/>
                  <a:gd name="T84" fmla="*/ 37 w 79"/>
                  <a:gd name="T85" fmla="*/ 39 h 128"/>
                  <a:gd name="T86" fmla="*/ 38 w 79"/>
                  <a:gd name="T87" fmla="*/ 36 h 128"/>
                  <a:gd name="T88" fmla="*/ 38 w 79"/>
                  <a:gd name="T89" fmla="*/ 33 h 128"/>
                  <a:gd name="T90" fmla="*/ 39 w 79"/>
                  <a:gd name="T91" fmla="*/ 32 h 128"/>
                  <a:gd name="T92" fmla="*/ 40 w 79"/>
                  <a:gd name="T93" fmla="*/ 29 h 128"/>
                  <a:gd name="T94" fmla="*/ 39 w 79"/>
                  <a:gd name="T95" fmla="*/ 25 h 128"/>
                  <a:gd name="T96" fmla="*/ 37 w 79"/>
                  <a:gd name="T97" fmla="*/ 22 h 128"/>
                  <a:gd name="T98" fmla="*/ 37 w 79"/>
                  <a:gd name="T99" fmla="*/ 7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9" h="128">
                    <a:moveTo>
                      <a:pt x="37" y="7"/>
                    </a:moveTo>
                    <a:cubicBezTo>
                      <a:pt x="37" y="7"/>
                      <a:pt x="33" y="0"/>
                      <a:pt x="39" y="5"/>
                    </a:cubicBezTo>
                    <a:cubicBezTo>
                      <a:pt x="39" y="5"/>
                      <a:pt x="46" y="5"/>
                      <a:pt x="49" y="8"/>
                    </a:cubicBezTo>
                    <a:cubicBezTo>
                      <a:pt x="49" y="8"/>
                      <a:pt x="55" y="11"/>
                      <a:pt x="58" y="12"/>
                    </a:cubicBezTo>
                    <a:cubicBezTo>
                      <a:pt x="58" y="12"/>
                      <a:pt x="60" y="12"/>
                      <a:pt x="60" y="19"/>
                    </a:cubicBezTo>
                    <a:cubicBezTo>
                      <a:pt x="60" y="19"/>
                      <a:pt x="59" y="26"/>
                      <a:pt x="61" y="26"/>
                    </a:cubicBezTo>
                    <a:cubicBezTo>
                      <a:pt x="61" y="26"/>
                      <a:pt x="67" y="31"/>
                      <a:pt x="69" y="33"/>
                    </a:cubicBezTo>
                    <a:cubicBezTo>
                      <a:pt x="69" y="33"/>
                      <a:pt x="69" y="34"/>
                      <a:pt x="70" y="33"/>
                    </a:cubicBezTo>
                    <a:cubicBezTo>
                      <a:pt x="70" y="33"/>
                      <a:pt x="74" y="33"/>
                      <a:pt x="74" y="38"/>
                    </a:cubicBezTo>
                    <a:cubicBezTo>
                      <a:pt x="74" y="38"/>
                      <a:pt x="73" y="41"/>
                      <a:pt x="75" y="41"/>
                    </a:cubicBezTo>
                    <a:cubicBezTo>
                      <a:pt x="75" y="41"/>
                      <a:pt x="79" y="42"/>
                      <a:pt x="77" y="47"/>
                    </a:cubicBezTo>
                    <a:cubicBezTo>
                      <a:pt x="77" y="47"/>
                      <a:pt x="77" y="56"/>
                      <a:pt x="70" y="58"/>
                    </a:cubicBezTo>
                    <a:cubicBezTo>
                      <a:pt x="70" y="58"/>
                      <a:pt x="67" y="58"/>
                      <a:pt x="66" y="61"/>
                    </a:cubicBezTo>
                    <a:cubicBezTo>
                      <a:pt x="66" y="61"/>
                      <a:pt x="62" y="66"/>
                      <a:pt x="62" y="69"/>
                    </a:cubicBezTo>
                    <a:cubicBezTo>
                      <a:pt x="62" y="69"/>
                      <a:pt x="60" y="73"/>
                      <a:pt x="56" y="77"/>
                    </a:cubicBezTo>
                    <a:cubicBezTo>
                      <a:pt x="56" y="77"/>
                      <a:pt x="47" y="82"/>
                      <a:pt x="48" y="94"/>
                    </a:cubicBezTo>
                    <a:cubicBezTo>
                      <a:pt x="48" y="94"/>
                      <a:pt x="51" y="100"/>
                      <a:pt x="44" y="103"/>
                    </a:cubicBezTo>
                    <a:cubicBezTo>
                      <a:pt x="44" y="103"/>
                      <a:pt x="42" y="103"/>
                      <a:pt x="38" y="107"/>
                    </a:cubicBezTo>
                    <a:cubicBezTo>
                      <a:pt x="38" y="107"/>
                      <a:pt x="36" y="110"/>
                      <a:pt x="36" y="111"/>
                    </a:cubicBezTo>
                    <a:cubicBezTo>
                      <a:pt x="36" y="111"/>
                      <a:pt x="33" y="114"/>
                      <a:pt x="33" y="115"/>
                    </a:cubicBezTo>
                    <a:cubicBezTo>
                      <a:pt x="33" y="115"/>
                      <a:pt x="31" y="118"/>
                      <a:pt x="25" y="119"/>
                    </a:cubicBezTo>
                    <a:cubicBezTo>
                      <a:pt x="25" y="119"/>
                      <a:pt x="20" y="119"/>
                      <a:pt x="18" y="122"/>
                    </a:cubicBezTo>
                    <a:cubicBezTo>
                      <a:pt x="18" y="122"/>
                      <a:pt x="15" y="124"/>
                      <a:pt x="13" y="123"/>
                    </a:cubicBezTo>
                    <a:cubicBezTo>
                      <a:pt x="13" y="123"/>
                      <a:pt x="12" y="123"/>
                      <a:pt x="11" y="125"/>
                    </a:cubicBezTo>
                    <a:cubicBezTo>
                      <a:pt x="11" y="125"/>
                      <a:pt x="8" y="128"/>
                      <a:pt x="3" y="127"/>
                    </a:cubicBezTo>
                    <a:cubicBezTo>
                      <a:pt x="3" y="127"/>
                      <a:pt x="7" y="116"/>
                      <a:pt x="9" y="111"/>
                    </a:cubicBezTo>
                    <a:cubicBezTo>
                      <a:pt x="9" y="111"/>
                      <a:pt x="11" y="105"/>
                      <a:pt x="14" y="103"/>
                    </a:cubicBezTo>
                    <a:cubicBezTo>
                      <a:pt x="14" y="103"/>
                      <a:pt x="15" y="98"/>
                      <a:pt x="18" y="99"/>
                    </a:cubicBezTo>
                    <a:cubicBezTo>
                      <a:pt x="18" y="99"/>
                      <a:pt x="19" y="101"/>
                      <a:pt x="20" y="99"/>
                    </a:cubicBezTo>
                    <a:cubicBezTo>
                      <a:pt x="20" y="99"/>
                      <a:pt x="24" y="93"/>
                      <a:pt x="25" y="93"/>
                    </a:cubicBezTo>
                    <a:cubicBezTo>
                      <a:pt x="25" y="93"/>
                      <a:pt x="24" y="90"/>
                      <a:pt x="23" y="90"/>
                    </a:cubicBezTo>
                    <a:cubicBezTo>
                      <a:pt x="23" y="90"/>
                      <a:pt x="22" y="87"/>
                      <a:pt x="23" y="85"/>
                    </a:cubicBezTo>
                    <a:cubicBezTo>
                      <a:pt x="23" y="85"/>
                      <a:pt x="24" y="84"/>
                      <a:pt x="22" y="83"/>
                    </a:cubicBezTo>
                    <a:cubicBezTo>
                      <a:pt x="22" y="83"/>
                      <a:pt x="19" y="79"/>
                      <a:pt x="18" y="81"/>
                    </a:cubicBezTo>
                    <a:cubicBezTo>
                      <a:pt x="18" y="81"/>
                      <a:pt x="17" y="81"/>
                      <a:pt x="15" y="80"/>
                    </a:cubicBezTo>
                    <a:cubicBezTo>
                      <a:pt x="15" y="80"/>
                      <a:pt x="0" y="69"/>
                      <a:pt x="9" y="69"/>
                    </a:cubicBezTo>
                    <a:cubicBezTo>
                      <a:pt x="9" y="69"/>
                      <a:pt x="18" y="72"/>
                      <a:pt x="27" y="67"/>
                    </a:cubicBezTo>
                    <a:cubicBezTo>
                      <a:pt x="27" y="67"/>
                      <a:pt x="29" y="66"/>
                      <a:pt x="36" y="55"/>
                    </a:cubicBezTo>
                    <a:cubicBezTo>
                      <a:pt x="36" y="55"/>
                      <a:pt x="37" y="53"/>
                      <a:pt x="35" y="52"/>
                    </a:cubicBezTo>
                    <a:cubicBezTo>
                      <a:pt x="35" y="52"/>
                      <a:pt x="35" y="50"/>
                      <a:pt x="36" y="49"/>
                    </a:cubicBezTo>
                    <a:cubicBezTo>
                      <a:pt x="36" y="49"/>
                      <a:pt x="36" y="48"/>
                      <a:pt x="36" y="45"/>
                    </a:cubicBezTo>
                    <a:cubicBezTo>
                      <a:pt x="36" y="45"/>
                      <a:pt x="36" y="43"/>
                      <a:pt x="37" y="42"/>
                    </a:cubicBezTo>
                    <a:cubicBezTo>
                      <a:pt x="37" y="42"/>
                      <a:pt x="38" y="40"/>
                      <a:pt x="37" y="39"/>
                    </a:cubicBezTo>
                    <a:cubicBezTo>
                      <a:pt x="37" y="39"/>
                      <a:pt x="37" y="37"/>
                      <a:pt x="38" y="36"/>
                    </a:cubicBezTo>
                    <a:cubicBezTo>
                      <a:pt x="38" y="36"/>
                      <a:pt x="38" y="35"/>
                      <a:pt x="38" y="33"/>
                    </a:cubicBezTo>
                    <a:cubicBezTo>
                      <a:pt x="38" y="33"/>
                      <a:pt x="37" y="32"/>
                      <a:pt x="39" y="32"/>
                    </a:cubicBezTo>
                    <a:cubicBezTo>
                      <a:pt x="39" y="32"/>
                      <a:pt x="41" y="33"/>
                      <a:pt x="40" y="29"/>
                    </a:cubicBezTo>
                    <a:cubicBezTo>
                      <a:pt x="40" y="29"/>
                      <a:pt x="39" y="27"/>
                      <a:pt x="39" y="25"/>
                    </a:cubicBezTo>
                    <a:cubicBezTo>
                      <a:pt x="37" y="22"/>
                      <a:pt x="37" y="22"/>
                      <a:pt x="37" y="22"/>
                    </a:cubicBezTo>
                    <a:lnTo>
                      <a:pt x="3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5" name="Freeform 14">
                <a:extLst>
                  <a:ext uri="{FF2B5EF4-FFF2-40B4-BE49-F238E27FC236}">
                    <a16:creationId xmlns="" xmlns:a16="http://schemas.microsoft.com/office/drawing/2014/main" id="{7FA397AD-49FA-4741-8684-AE19844BA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138"/>
                <a:ext cx="63" cy="70"/>
              </a:xfrm>
              <a:custGeom>
                <a:avLst/>
                <a:gdLst>
                  <a:gd name="T0" fmla="*/ 3 w 33"/>
                  <a:gd name="T1" fmla="*/ 8 h 36"/>
                  <a:gd name="T2" fmla="*/ 7 w 33"/>
                  <a:gd name="T3" fmla="*/ 3 h 36"/>
                  <a:gd name="T4" fmla="*/ 13 w 33"/>
                  <a:gd name="T5" fmla="*/ 4 h 36"/>
                  <a:gd name="T6" fmla="*/ 23 w 33"/>
                  <a:gd name="T7" fmla="*/ 12 h 36"/>
                  <a:gd name="T8" fmla="*/ 30 w 33"/>
                  <a:gd name="T9" fmla="*/ 18 h 36"/>
                  <a:gd name="T10" fmla="*/ 31 w 33"/>
                  <a:gd name="T11" fmla="*/ 25 h 36"/>
                  <a:gd name="T12" fmla="*/ 30 w 33"/>
                  <a:gd name="T13" fmla="*/ 28 h 36"/>
                  <a:gd name="T14" fmla="*/ 28 w 33"/>
                  <a:gd name="T15" fmla="*/ 31 h 36"/>
                  <a:gd name="T16" fmla="*/ 19 w 33"/>
                  <a:gd name="T17" fmla="*/ 34 h 36"/>
                  <a:gd name="T18" fmla="*/ 12 w 33"/>
                  <a:gd name="T19" fmla="*/ 33 h 36"/>
                  <a:gd name="T20" fmla="*/ 8 w 33"/>
                  <a:gd name="T21" fmla="*/ 30 h 36"/>
                  <a:gd name="T22" fmla="*/ 5 w 33"/>
                  <a:gd name="T23" fmla="*/ 29 h 36"/>
                  <a:gd name="T24" fmla="*/ 2 w 33"/>
                  <a:gd name="T25" fmla="*/ 25 h 36"/>
                  <a:gd name="T26" fmla="*/ 2 w 33"/>
                  <a:gd name="T27" fmla="*/ 19 h 36"/>
                  <a:gd name="T28" fmla="*/ 3 w 33"/>
                  <a:gd name="T29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36">
                    <a:moveTo>
                      <a:pt x="3" y="8"/>
                    </a:moveTo>
                    <a:cubicBezTo>
                      <a:pt x="3" y="8"/>
                      <a:pt x="4" y="0"/>
                      <a:pt x="7" y="3"/>
                    </a:cubicBezTo>
                    <a:cubicBezTo>
                      <a:pt x="7" y="3"/>
                      <a:pt x="10" y="4"/>
                      <a:pt x="13" y="4"/>
                    </a:cubicBezTo>
                    <a:cubicBezTo>
                      <a:pt x="13" y="4"/>
                      <a:pt x="19" y="7"/>
                      <a:pt x="23" y="12"/>
                    </a:cubicBezTo>
                    <a:cubicBezTo>
                      <a:pt x="23" y="12"/>
                      <a:pt x="28" y="17"/>
                      <a:pt x="30" y="18"/>
                    </a:cubicBezTo>
                    <a:cubicBezTo>
                      <a:pt x="30" y="18"/>
                      <a:pt x="33" y="20"/>
                      <a:pt x="31" y="25"/>
                    </a:cubicBezTo>
                    <a:cubicBezTo>
                      <a:pt x="31" y="25"/>
                      <a:pt x="29" y="27"/>
                      <a:pt x="30" y="28"/>
                    </a:cubicBezTo>
                    <a:cubicBezTo>
                      <a:pt x="30" y="28"/>
                      <a:pt x="29" y="30"/>
                      <a:pt x="28" y="31"/>
                    </a:cubicBezTo>
                    <a:cubicBezTo>
                      <a:pt x="28" y="31"/>
                      <a:pt x="24" y="36"/>
                      <a:pt x="19" y="34"/>
                    </a:cubicBezTo>
                    <a:cubicBezTo>
                      <a:pt x="19" y="34"/>
                      <a:pt x="15" y="34"/>
                      <a:pt x="12" y="33"/>
                    </a:cubicBezTo>
                    <a:cubicBezTo>
                      <a:pt x="12" y="33"/>
                      <a:pt x="9" y="32"/>
                      <a:pt x="8" y="30"/>
                    </a:cubicBezTo>
                    <a:cubicBezTo>
                      <a:pt x="8" y="30"/>
                      <a:pt x="6" y="29"/>
                      <a:pt x="5" y="29"/>
                    </a:cubicBezTo>
                    <a:cubicBezTo>
                      <a:pt x="5" y="29"/>
                      <a:pt x="4" y="29"/>
                      <a:pt x="2" y="25"/>
                    </a:cubicBezTo>
                    <a:cubicBezTo>
                      <a:pt x="2" y="25"/>
                      <a:pt x="0" y="23"/>
                      <a:pt x="2" y="19"/>
                    </a:cubicBezTo>
                    <a:cubicBezTo>
                      <a:pt x="2" y="19"/>
                      <a:pt x="4" y="14"/>
                      <a:pt x="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6" name="Freeform 15">
                <a:extLst>
                  <a:ext uri="{FF2B5EF4-FFF2-40B4-BE49-F238E27FC236}">
                    <a16:creationId xmlns="" xmlns:a16="http://schemas.microsoft.com/office/drawing/2014/main" id="{A23C6269-FF4F-0F4C-B525-C2D26341A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064"/>
                <a:ext cx="36" cy="142"/>
              </a:xfrm>
              <a:custGeom>
                <a:avLst/>
                <a:gdLst>
                  <a:gd name="T0" fmla="*/ 0 w 19"/>
                  <a:gd name="T1" fmla="*/ 48 h 73"/>
                  <a:gd name="T2" fmla="*/ 1 w 19"/>
                  <a:gd name="T3" fmla="*/ 27 h 73"/>
                  <a:gd name="T4" fmla="*/ 1 w 19"/>
                  <a:gd name="T5" fmla="*/ 24 h 73"/>
                  <a:gd name="T6" fmla="*/ 1 w 19"/>
                  <a:gd name="T7" fmla="*/ 12 h 73"/>
                  <a:gd name="T8" fmla="*/ 3 w 19"/>
                  <a:gd name="T9" fmla="*/ 10 h 73"/>
                  <a:gd name="T10" fmla="*/ 3 w 19"/>
                  <a:gd name="T11" fmla="*/ 7 h 73"/>
                  <a:gd name="T12" fmla="*/ 3 w 19"/>
                  <a:gd name="T13" fmla="*/ 5 h 73"/>
                  <a:gd name="T14" fmla="*/ 7 w 19"/>
                  <a:gd name="T15" fmla="*/ 3 h 73"/>
                  <a:gd name="T16" fmla="*/ 6 w 19"/>
                  <a:gd name="T17" fmla="*/ 8 h 73"/>
                  <a:gd name="T18" fmla="*/ 9 w 19"/>
                  <a:gd name="T19" fmla="*/ 26 h 73"/>
                  <a:gd name="T20" fmla="*/ 11 w 19"/>
                  <a:gd name="T21" fmla="*/ 30 h 73"/>
                  <a:gd name="T22" fmla="*/ 14 w 19"/>
                  <a:gd name="T23" fmla="*/ 37 h 73"/>
                  <a:gd name="T24" fmla="*/ 14 w 19"/>
                  <a:gd name="T25" fmla="*/ 42 h 73"/>
                  <a:gd name="T26" fmla="*/ 15 w 19"/>
                  <a:gd name="T27" fmla="*/ 43 h 73"/>
                  <a:gd name="T28" fmla="*/ 17 w 19"/>
                  <a:gd name="T29" fmla="*/ 45 h 73"/>
                  <a:gd name="T30" fmla="*/ 16 w 19"/>
                  <a:gd name="T31" fmla="*/ 54 h 73"/>
                  <a:gd name="T32" fmla="*/ 17 w 19"/>
                  <a:gd name="T33" fmla="*/ 57 h 73"/>
                  <a:gd name="T34" fmla="*/ 18 w 19"/>
                  <a:gd name="T35" fmla="*/ 59 h 73"/>
                  <a:gd name="T36" fmla="*/ 18 w 19"/>
                  <a:gd name="T37" fmla="*/ 61 h 73"/>
                  <a:gd name="T38" fmla="*/ 18 w 19"/>
                  <a:gd name="T39" fmla="*/ 70 h 73"/>
                  <a:gd name="T40" fmla="*/ 13 w 19"/>
                  <a:gd name="T41" fmla="*/ 71 h 73"/>
                  <a:gd name="T42" fmla="*/ 0 w 19"/>
                  <a:gd name="T43" fmla="*/ 48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73">
                    <a:moveTo>
                      <a:pt x="0" y="48"/>
                    </a:moveTo>
                    <a:cubicBezTo>
                      <a:pt x="0" y="48"/>
                      <a:pt x="0" y="28"/>
                      <a:pt x="1" y="27"/>
                    </a:cubicBezTo>
                    <a:cubicBezTo>
                      <a:pt x="1" y="27"/>
                      <a:pt x="1" y="26"/>
                      <a:pt x="1" y="24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1"/>
                      <a:pt x="3" y="10"/>
                    </a:cubicBezTo>
                    <a:cubicBezTo>
                      <a:pt x="3" y="10"/>
                      <a:pt x="2" y="7"/>
                      <a:pt x="3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5"/>
                      <a:pt x="4" y="0"/>
                      <a:pt x="7" y="3"/>
                    </a:cubicBezTo>
                    <a:cubicBezTo>
                      <a:pt x="7" y="3"/>
                      <a:pt x="8" y="5"/>
                      <a:pt x="6" y="8"/>
                    </a:cubicBezTo>
                    <a:cubicBezTo>
                      <a:pt x="6" y="8"/>
                      <a:pt x="3" y="11"/>
                      <a:pt x="9" y="26"/>
                    </a:cubicBezTo>
                    <a:cubicBezTo>
                      <a:pt x="9" y="26"/>
                      <a:pt x="9" y="28"/>
                      <a:pt x="11" y="30"/>
                    </a:cubicBezTo>
                    <a:cubicBezTo>
                      <a:pt x="11" y="30"/>
                      <a:pt x="14" y="32"/>
                      <a:pt x="14" y="37"/>
                    </a:cubicBezTo>
                    <a:cubicBezTo>
                      <a:pt x="14" y="37"/>
                      <a:pt x="14" y="40"/>
                      <a:pt x="14" y="42"/>
                    </a:cubicBezTo>
                    <a:cubicBezTo>
                      <a:pt x="14" y="42"/>
                      <a:pt x="12" y="44"/>
                      <a:pt x="15" y="43"/>
                    </a:cubicBezTo>
                    <a:cubicBezTo>
                      <a:pt x="15" y="43"/>
                      <a:pt x="17" y="43"/>
                      <a:pt x="17" y="45"/>
                    </a:cubicBezTo>
                    <a:cubicBezTo>
                      <a:pt x="17" y="45"/>
                      <a:pt x="16" y="52"/>
                      <a:pt x="16" y="54"/>
                    </a:cubicBezTo>
                    <a:cubicBezTo>
                      <a:pt x="16" y="54"/>
                      <a:pt x="18" y="56"/>
                      <a:pt x="17" y="57"/>
                    </a:cubicBezTo>
                    <a:cubicBezTo>
                      <a:pt x="17" y="57"/>
                      <a:pt x="17" y="58"/>
                      <a:pt x="18" y="59"/>
                    </a:cubicBezTo>
                    <a:cubicBezTo>
                      <a:pt x="18" y="59"/>
                      <a:pt x="18" y="59"/>
                      <a:pt x="18" y="61"/>
                    </a:cubicBezTo>
                    <a:cubicBezTo>
                      <a:pt x="18" y="61"/>
                      <a:pt x="19" y="69"/>
                      <a:pt x="18" y="70"/>
                    </a:cubicBezTo>
                    <a:cubicBezTo>
                      <a:pt x="18" y="70"/>
                      <a:pt x="16" y="73"/>
                      <a:pt x="13" y="71"/>
                    </a:cubicBezTo>
                    <a:cubicBezTo>
                      <a:pt x="13" y="71"/>
                      <a:pt x="3" y="62"/>
                      <a:pt x="0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7" name="Freeform 16">
                <a:extLst>
                  <a:ext uri="{FF2B5EF4-FFF2-40B4-BE49-F238E27FC236}">
                    <a16:creationId xmlns="" xmlns:a16="http://schemas.microsoft.com/office/drawing/2014/main" id="{809E0305-931A-3149-A98A-88FA80217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85"/>
                <a:ext cx="35" cy="60"/>
              </a:xfrm>
              <a:custGeom>
                <a:avLst/>
                <a:gdLst>
                  <a:gd name="T0" fmla="*/ 7 w 18"/>
                  <a:gd name="T1" fmla="*/ 5 h 31"/>
                  <a:gd name="T2" fmla="*/ 8 w 18"/>
                  <a:gd name="T3" fmla="*/ 2 h 31"/>
                  <a:gd name="T4" fmla="*/ 11 w 18"/>
                  <a:gd name="T5" fmla="*/ 3 h 31"/>
                  <a:gd name="T6" fmla="*/ 18 w 18"/>
                  <a:gd name="T7" fmla="*/ 25 h 31"/>
                  <a:gd name="T8" fmla="*/ 11 w 18"/>
                  <a:gd name="T9" fmla="*/ 28 h 31"/>
                  <a:gd name="T10" fmla="*/ 7 w 18"/>
                  <a:gd name="T11" fmla="*/ 25 h 31"/>
                  <a:gd name="T12" fmla="*/ 2 w 18"/>
                  <a:gd name="T13" fmla="*/ 25 h 31"/>
                  <a:gd name="T14" fmla="*/ 2 w 18"/>
                  <a:gd name="T15" fmla="*/ 22 h 31"/>
                  <a:gd name="T16" fmla="*/ 7 w 18"/>
                  <a:gd name="T17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1">
                    <a:moveTo>
                      <a:pt x="7" y="5"/>
                    </a:moveTo>
                    <a:cubicBezTo>
                      <a:pt x="7" y="5"/>
                      <a:pt x="6" y="4"/>
                      <a:pt x="8" y="2"/>
                    </a:cubicBezTo>
                    <a:cubicBezTo>
                      <a:pt x="8" y="2"/>
                      <a:pt x="10" y="0"/>
                      <a:pt x="11" y="3"/>
                    </a:cubicBezTo>
                    <a:cubicBezTo>
                      <a:pt x="11" y="3"/>
                      <a:pt x="18" y="18"/>
                      <a:pt x="18" y="25"/>
                    </a:cubicBezTo>
                    <a:cubicBezTo>
                      <a:pt x="18" y="25"/>
                      <a:pt x="17" y="31"/>
                      <a:pt x="11" y="28"/>
                    </a:cubicBezTo>
                    <a:cubicBezTo>
                      <a:pt x="11" y="28"/>
                      <a:pt x="9" y="27"/>
                      <a:pt x="7" y="25"/>
                    </a:cubicBezTo>
                    <a:cubicBezTo>
                      <a:pt x="7" y="25"/>
                      <a:pt x="5" y="26"/>
                      <a:pt x="2" y="25"/>
                    </a:cubicBezTo>
                    <a:cubicBezTo>
                      <a:pt x="2" y="25"/>
                      <a:pt x="0" y="24"/>
                      <a:pt x="2" y="22"/>
                    </a:cubicBezTo>
                    <a:cubicBezTo>
                      <a:pt x="2" y="22"/>
                      <a:pt x="7" y="13"/>
                      <a:pt x="7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8" name="Freeform 17">
                <a:extLst>
                  <a:ext uri="{FF2B5EF4-FFF2-40B4-BE49-F238E27FC236}">
                    <a16:creationId xmlns="" xmlns:a16="http://schemas.microsoft.com/office/drawing/2014/main" id="{C138BBB5-75D6-594D-AE6F-63C5A97D18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69" y="1956"/>
                <a:ext cx="218" cy="246"/>
              </a:xfrm>
              <a:custGeom>
                <a:avLst/>
                <a:gdLst>
                  <a:gd name="T0" fmla="*/ 98 w 114"/>
                  <a:gd name="T1" fmla="*/ 50 h 127"/>
                  <a:gd name="T2" fmla="*/ 110 w 114"/>
                  <a:gd name="T3" fmla="*/ 70 h 127"/>
                  <a:gd name="T4" fmla="*/ 98 w 114"/>
                  <a:gd name="T5" fmla="*/ 83 h 127"/>
                  <a:gd name="T6" fmla="*/ 82 w 114"/>
                  <a:gd name="T7" fmla="*/ 103 h 127"/>
                  <a:gd name="T8" fmla="*/ 83 w 114"/>
                  <a:gd name="T9" fmla="*/ 119 h 127"/>
                  <a:gd name="T10" fmla="*/ 79 w 114"/>
                  <a:gd name="T11" fmla="*/ 85 h 127"/>
                  <a:gd name="T12" fmla="*/ 97 w 114"/>
                  <a:gd name="T13" fmla="*/ 64 h 127"/>
                  <a:gd name="T14" fmla="*/ 88 w 114"/>
                  <a:gd name="T15" fmla="*/ 51 h 127"/>
                  <a:gd name="T16" fmla="*/ 79 w 114"/>
                  <a:gd name="T17" fmla="*/ 45 h 127"/>
                  <a:gd name="T18" fmla="*/ 38 w 114"/>
                  <a:gd name="T19" fmla="*/ 47 h 127"/>
                  <a:gd name="T20" fmla="*/ 53 w 114"/>
                  <a:gd name="T21" fmla="*/ 40 h 127"/>
                  <a:gd name="T22" fmla="*/ 54 w 114"/>
                  <a:gd name="T23" fmla="*/ 3 h 127"/>
                  <a:gd name="T24" fmla="*/ 61 w 114"/>
                  <a:gd name="T25" fmla="*/ 3 h 127"/>
                  <a:gd name="T26" fmla="*/ 67 w 114"/>
                  <a:gd name="T27" fmla="*/ 27 h 127"/>
                  <a:gd name="T28" fmla="*/ 69 w 114"/>
                  <a:gd name="T29" fmla="*/ 43 h 127"/>
                  <a:gd name="T30" fmla="*/ 79 w 114"/>
                  <a:gd name="T31" fmla="*/ 49 h 127"/>
                  <a:gd name="T32" fmla="*/ 71 w 114"/>
                  <a:gd name="T33" fmla="*/ 53 h 127"/>
                  <a:gd name="T34" fmla="*/ 76 w 114"/>
                  <a:gd name="T35" fmla="*/ 64 h 127"/>
                  <a:gd name="T36" fmla="*/ 72 w 114"/>
                  <a:gd name="T37" fmla="*/ 73 h 127"/>
                  <a:gd name="T38" fmla="*/ 62 w 114"/>
                  <a:gd name="T39" fmla="*/ 95 h 127"/>
                  <a:gd name="T40" fmla="*/ 77 w 114"/>
                  <a:gd name="T41" fmla="*/ 88 h 127"/>
                  <a:gd name="T42" fmla="*/ 79 w 114"/>
                  <a:gd name="T43" fmla="*/ 120 h 127"/>
                  <a:gd name="T44" fmla="*/ 65 w 114"/>
                  <a:gd name="T45" fmla="*/ 120 h 127"/>
                  <a:gd name="T46" fmla="*/ 54 w 114"/>
                  <a:gd name="T47" fmla="*/ 119 h 127"/>
                  <a:gd name="T48" fmla="*/ 33 w 114"/>
                  <a:gd name="T49" fmla="*/ 115 h 127"/>
                  <a:gd name="T50" fmla="*/ 38 w 114"/>
                  <a:gd name="T51" fmla="*/ 109 h 127"/>
                  <a:gd name="T52" fmla="*/ 49 w 114"/>
                  <a:gd name="T53" fmla="*/ 98 h 127"/>
                  <a:gd name="T54" fmla="*/ 50 w 114"/>
                  <a:gd name="T55" fmla="*/ 84 h 127"/>
                  <a:gd name="T56" fmla="*/ 43 w 114"/>
                  <a:gd name="T57" fmla="*/ 67 h 127"/>
                  <a:gd name="T58" fmla="*/ 51 w 114"/>
                  <a:gd name="T59" fmla="*/ 61 h 127"/>
                  <a:gd name="T60" fmla="*/ 53 w 114"/>
                  <a:gd name="T61" fmla="*/ 50 h 127"/>
                  <a:gd name="T62" fmla="*/ 35 w 114"/>
                  <a:gd name="T63" fmla="*/ 59 h 127"/>
                  <a:gd name="T64" fmla="*/ 33 w 114"/>
                  <a:gd name="T65" fmla="*/ 51 h 127"/>
                  <a:gd name="T66" fmla="*/ 0 w 114"/>
                  <a:gd name="T67" fmla="*/ 78 h 127"/>
                  <a:gd name="T68" fmla="*/ 0 w 114"/>
                  <a:gd name="T69" fmla="*/ 76 h 127"/>
                  <a:gd name="T70" fmla="*/ 13 w 114"/>
                  <a:gd name="T71" fmla="*/ 63 h 127"/>
                  <a:gd name="T72" fmla="*/ 33 w 114"/>
                  <a:gd name="T73" fmla="*/ 51 h 127"/>
                  <a:gd name="T74" fmla="*/ 30 w 114"/>
                  <a:gd name="T75" fmla="*/ 63 h 127"/>
                  <a:gd name="T76" fmla="*/ 18 w 114"/>
                  <a:gd name="T77" fmla="*/ 69 h 127"/>
                  <a:gd name="T78" fmla="*/ 12 w 114"/>
                  <a:gd name="T79" fmla="*/ 86 h 127"/>
                  <a:gd name="T80" fmla="*/ 26 w 114"/>
                  <a:gd name="T81" fmla="*/ 106 h 127"/>
                  <a:gd name="T82" fmla="*/ 33 w 114"/>
                  <a:gd name="T83" fmla="*/ 115 h 127"/>
                  <a:gd name="T84" fmla="*/ 13 w 114"/>
                  <a:gd name="T85" fmla="*/ 98 h 127"/>
                  <a:gd name="T86" fmla="*/ 3 w 114"/>
                  <a:gd name="T87" fmla="*/ 82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4" h="127">
                    <a:moveTo>
                      <a:pt x="79" y="45"/>
                    </a:moveTo>
                    <a:cubicBezTo>
                      <a:pt x="86" y="47"/>
                      <a:pt x="95" y="49"/>
                      <a:pt x="98" y="50"/>
                    </a:cubicBezTo>
                    <a:cubicBezTo>
                      <a:pt x="98" y="50"/>
                      <a:pt x="106" y="52"/>
                      <a:pt x="112" y="63"/>
                    </a:cubicBezTo>
                    <a:cubicBezTo>
                      <a:pt x="112" y="63"/>
                      <a:pt x="114" y="64"/>
                      <a:pt x="110" y="70"/>
                    </a:cubicBezTo>
                    <a:cubicBezTo>
                      <a:pt x="110" y="70"/>
                      <a:pt x="106" y="75"/>
                      <a:pt x="101" y="77"/>
                    </a:cubicBezTo>
                    <a:cubicBezTo>
                      <a:pt x="101" y="77"/>
                      <a:pt x="99" y="78"/>
                      <a:pt x="98" y="83"/>
                    </a:cubicBezTo>
                    <a:cubicBezTo>
                      <a:pt x="98" y="83"/>
                      <a:pt x="91" y="93"/>
                      <a:pt x="87" y="95"/>
                    </a:cubicBezTo>
                    <a:cubicBezTo>
                      <a:pt x="87" y="95"/>
                      <a:pt x="81" y="97"/>
                      <a:pt x="82" y="103"/>
                    </a:cubicBezTo>
                    <a:cubicBezTo>
                      <a:pt x="82" y="103"/>
                      <a:pt x="88" y="109"/>
                      <a:pt x="86" y="117"/>
                    </a:cubicBezTo>
                    <a:cubicBezTo>
                      <a:pt x="86" y="117"/>
                      <a:pt x="86" y="119"/>
                      <a:pt x="83" y="119"/>
                    </a:cubicBezTo>
                    <a:cubicBezTo>
                      <a:pt x="83" y="119"/>
                      <a:pt x="82" y="119"/>
                      <a:pt x="79" y="120"/>
                    </a:cubicBezTo>
                    <a:cubicBezTo>
                      <a:pt x="79" y="85"/>
                      <a:pt x="79" y="85"/>
                      <a:pt x="79" y="85"/>
                    </a:cubicBezTo>
                    <a:cubicBezTo>
                      <a:pt x="83" y="81"/>
                      <a:pt x="89" y="76"/>
                      <a:pt x="89" y="76"/>
                    </a:cubicBezTo>
                    <a:cubicBezTo>
                      <a:pt x="90" y="73"/>
                      <a:pt x="97" y="64"/>
                      <a:pt x="97" y="64"/>
                    </a:cubicBezTo>
                    <a:cubicBezTo>
                      <a:pt x="98" y="63"/>
                      <a:pt x="97" y="59"/>
                      <a:pt x="97" y="59"/>
                    </a:cubicBezTo>
                    <a:cubicBezTo>
                      <a:pt x="97" y="57"/>
                      <a:pt x="88" y="51"/>
                      <a:pt x="88" y="51"/>
                    </a:cubicBezTo>
                    <a:cubicBezTo>
                      <a:pt x="87" y="50"/>
                      <a:pt x="83" y="50"/>
                      <a:pt x="79" y="49"/>
                    </a:cubicBezTo>
                    <a:lnTo>
                      <a:pt x="79" y="45"/>
                    </a:lnTo>
                    <a:close/>
                    <a:moveTo>
                      <a:pt x="33" y="51"/>
                    </a:moveTo>
                    <a:cubicBezTo>
                      <a:pt x="35" y="50"/>
                      <a:pt x="37" y="48"/>
                      <a:pt x="38" y="47"/>
                    </a:cubicBezTo>
                    <a:cubicBezTo>
                      <a:pt x="38" y="47"/>
                      <a:pt x="42" y="44"/>
                      <a:pt x="46" y="43"/>
                    </a:cubicBezTo>
                    <a:cubicBezTo>
                      <a:pt x="46" y="43"/>
                      <a:pt x="53" y="42"/>
                      <a:pt x="53" y="40"/>
                    </a:cubicBezTo>
                    <a:cubicBezTo>
                      <a:pt x="53" y="40"/>
                      <a:pt x="54" y="34"/>
                      <a:pt x="54" y="32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0"/>
                      <a:pt x="57" y="2"/>
                    </a:cubicBezTo>
                    <a:cubicBezTo>
                      <a:pt x="57" y="2"/>
                      <a:pt x="58" y="4"/>
                      <a:pt x="61" y="3"/>
                    </a:cubicBezTo>
                    <a:cubicBezTo>
                      <a:pt x="61" y="3"/>
                      <a:pt x="64" y="3"/>
                      <a:pt x="65" y="10"/>
                    </a:cubicBezTo>
                    <a:cubicBezTo>
                      <a:pt x="65" y="10"/>
                      <a:pt x="67" y="19"/>
                      <a:pt x="67" y="27"/>
                    </a:cubicBezTo>
                    <a:cubicBezTo>
                      <a:pt x="67" y="27"/>
                      <a:pt x="67" y="37"/>
                      <a:pt x="67" y="39"/>
                    </a:cubicBezTo>
                    <a:cubicBezTo>
                      <a:pt x="67" y="39"/>
                      <a:pt x="66" y="42"/>
                      <a:pt x="69" y="43"/>
                    </a:cubicBezTo>
                    <a:cubicBezTo>
                      <a:pt x="69" y="43"/>
                      <a:pt x="74" y="44"/>
                      <a:pt x="79" y="45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76" y="48"/>
                      <a:pt x="73" y="48"/>
                      <a:pt x="73" y="48"/>
                    </a:cubicBezTo>
                    <a:cubicBezTo>
                      <a:pt x="67" y="47"/>
                      <a:pt x="71" y="53"/>
                      <a:pt x="71" y="53"/>
                    </a:cubicBezTo>
                    <a:cubicBezTo>
                      <a:pt x="72" y="55"/>
                      <a:pt x="74" y="60"/>
                      <a:pt x="74" y="60"/>
                    </a:cubicBezTo>
                    <a:cubicBezTo>
                      <a:pt x="74" y="63"/>
                      <a:pt x="76" y="64"/>
                      <a:pt x="76" y="64"/>
                    </a:cubicBezTo>
                    <a:cubicBezTo>
                      <a:pt x="78" y="67"/>
                      <a:pt x="75" y="70"/>
                      <a:pt x="75" y="70"/>
                    </a:cubicBezTo>
                    <a:cubicBezTo>
                      <a:pt x="74" y="71"/>
                      <a:pt x="72" y="73"/>
                      <a:pt x="72" y="73"/>
                    </a:cubicBezTo>
                    <a:cubicBezTo>
                      <a:pt x="70" y="79"/>
                      <a:pt x="64" y="83"/>
                      <a:pt x="64" y="83"/>
                    </a:cubicBezTo>
                    <a:cubicBezTo>
                      <a:pt x="59" y="86"/>
                      <a:pt x="62" y="95"/>
                      <a:pt x="62" y="95"/>
                    </a:cubicBezTo>
                    <a:cubicBezTo>
                      <a:pt x="64" y="101"/>
                      <a:pt x="73" y="91"/>
                      <a:pt x="73" y="91"/>
                    </a:cubicBezTo>
                    <a:cubicBezTo>
                      <a:pt x="75" y="89"/>
                      <a:pt x="77" y="88"/>
                      <a:pt x="77" y="88"/>
                    </a:cubicBezTo>
                    <a:cubicBezTo>
                      <a:pt x="77" y="88"/>
                      <a:pt x="78" y="86"/>
                      <a:pt x="79" y="85"/>
                    </a:cubicBezTo>
                    <a:cubicBezTo>
                      <a:pt x="79" y="120"/>
                      <a:pt x="79" y="120"/>
                      <a:pt x="79" y="120"/>
                    </a:cubicBezTo>
                    <a:cubicBezTo>
                      <a:pt x="79" y="120"/>
                      <a:pt x="77" y="120"/>
                      <a:pt x="76" y="120"/>
                    </a:cubicBezTo>
                    <a:cubicBezTo>
                      <a:pt x="76" y="120"/>
                      <a:pt x="70" y="121"/>
                      <a:pt x="65" y="120"/>
                    </a:cubicBezTo>
                    <a:cubicBezTo>
                      <a:pt x="65" y="120"/>
                      <a:pt x="61" y="120"/>
                      <a:pt x="57" y="119"/>
                    </a:cubicBezTo>
                    <a:cubicBezTo>
                      <a:pt x="57" y="119"/>
                      <a:pt x="56" y="118"/>
                      <a:pt x="54" y="119"/>
                    </a:cubicBezTo>
                    <a:cubicBezTo>
                      <a:pt x="54" y="119"/>
                      <a:pt x="44" y="127"/>
                      <a:pt x="36" y="118"/>
                    </a:cubicBezTo>
                    <a:cubicBezTo>
                      <a:pt x="36" y="118"/>
                      <a:pt x="34" y="116"/>
                      <a:pt x="33" y="115"/>
                    </a:cubicBezTo>
                    <a:cubicBezTo>
                      <a:pt x="33" y="108"/>
                      <a:pt x="33" y="108"/>
                      <a:pt x="33" y="108"/>
                    </a:cubicBezTo>
                    <a:cubicBezTo>
                      <a:pt x="34" y="109"/>
                      <a:pt x="36" y="109"/>
                      <a:pt x="38" y="109"/>
                    </a:cubicBezTo>
                    <a:cubicBezTo>
                      <a:pt x="45" y="109"/>
                      <a:pt x="46" y="103"/>
                      <a:pt x="46" y="103"/>
                    </a:cubicBezTo>
                    <a:cubicBezTo>
                      <a:pt x="45" y="101"/>
                      <a:pt x="49" y="98"/>
                      <a:pt x="49" y="98"/>
                    </a:cubicBezTo>
                    <a:cubicBezTo>
                      <a:pt x="51" y="96"/>
                      <a:pt x="51" y="94"/>
                      <a:pt x="51" y="94"/>
                    </a:cubicBezTo>
                    <a:cubicBezTo>
                      <a:pt x="50" y="91"/>
                      <a:pt x="50" y="84"/>
                      <a:pt x="50" y="84"/>
                    </a:cubicBezTo>
                    <a:cubicBezTo>
                      <a:pt x="47" y="82"/>
                      <a:pt x="41" y="75"/>
                      <a:pt x="41" y="75"/>
                    </a:cubicBezTo>
                    <a:cubicBezTo>
                      <a:pt x="37" y="67"/>
                      <a:pt x="43" y="67"/>
                      <a:pt x="43" y="67"/>
                    </a:cubicBezTo>
                    <a:cubicBezTo>
                      <a:pt x="46" y="68"/>
                      <a:pt x="47" y="67"/>
                      <a:pt x="47" y="67"/>
                    </a:cubicBezTo>
                    <a:cubicBezTo>
                      <a:pt x="51" y="67"/>
                      <a:pt x="51" y="61"/>
                      <a:pt x="51" y="61"/>
                    </a:cubicBezTo>
                    <a:cubicBezTo>
                      <a:pt x="51" y="58"/>
                      <a:pt x="52" y="56"/>
                      <a:pt x="52" y="56"/>
                    </a:cubicBezTo>
                    <a:cubicBezTo>
                      <a:pt x="54" y="50"/>
                      <a:pt x="53" y="50"/>
                      <a:pt x="53" y="50"/>
                    </a:cubicBezTo>
                    <a:cubicBezTo>
                      <a:pt x="50" y="45"/>
                      <a:pt x="47" y="50"/>
                      <a:pt x="47" y="50"/>
                    </a:cubicBezTo>
                    <a:cubicBezTo>
                      <a:pt x="45" y="53"/>
                      <a:pt x="35" y="59"/>
                      <a:pt x="35" y="59"/>
                    </a:cubicBezTo>
                    <a:cubicBezTo>
                      <a:pt x="34" y="59"/>
                      <a:pt x="33" y="60"/>
                      <a:pt x="33" y="60"/>
                    </a:cubicBezTo>
                    <a:lnTo>
                      <a:pt x="33" y="51"/>
                    </a:lnTo>
                    <a:close/>
                    <a:moveTo>
                      <a:pt x="3" y="82"/>
                    </a:moveTo>
                    <a:cubicBezTo>
                      <a:pt x="3" y="82"/>
                      <a:pt x="0" y="81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7"/>
                      <a:pt x="0" y="77"/>
                      <a:pt x="0" y="76"/>
                    </a:cubicBezTo>
                    <a:cubicBezTo>
                      <a:pt x="0" y="76"/>
                      <a:pt x="0" y="74"/>
                      <a:pt x="5" y="69"/>
                    </a:cubicBezTo>
                    <a:cubicBezTo>
                      <a:pt x="5" y="69"/>
                      <a:pt x="9" y="65"/>
                      <a:pt x="13" y="63"/>
                    </a:cubicBezTo>
                    <a:cubicBezTo>
                      <a:pt x="13" y="63"/>
                      <a:pt x="22" y="57"/>
                      <a:pt x="28" y="55"/>
                    </a:cubicBezTo>
                    <a:cubicBezTo>
                      <a:pt x="28" y="55"/>
                      <a:pt x="30" y="53"/>
                      <a:pt x="33" y="51"/>
                    </a:cubicBezTo>
                    <a:cubicBezTo>
                      <a:pt x="33" y="60"/>
                      <a:pt x="33" y="60"/>
                      <a:pt x="33" y="60"/>
                    </a:cubicBezTo>
                    <a:cubicBezTo>
                      <a:pt x="31" y="62"/>
                      <a:pt x="30" y="63"/>
                      <a:pt x="30" y="63"/>
                    </a:cubicBezTo>
                    <a:cubicBezTo>
                      <a:pt x="26" y="62"/>
                      <a:pt x="22" y="65"/>
                      <a:pt x="22" y="65"/>
                    </a:cubicBezTo>
                    <a:cubicBezTo>
                      <a:pt x="17" y="67"/>
                      <a:pt x="18" y="69"/>
                      <a:pt x="18" y="69"/>
                    </a:cubicBezTo>
                    <a:cubicBezTo>
                      <a:pt x="17" y="72"/>
                      <a:pt x="14" y="78"/>
                      <a:pt x="14" y="78"/>
                    </a:cubicBezTo>
                    <a:cubicBezTo>
                      <a:pt x="13" y="79"/>
                      <a:pt x="12" y="84"/>
                      <a:pt x="12" y="86"/>
                    </a:cubicBezTo>
                    <a:cubicBezTo>
                      <a:pt x="12" y="86"/>
                      <a:pt x="14" y="92"/>
                      <a:pt x="14" y="92"/>
                    </a:cubicBezTo>
                    <a:cubicBezTo>
                      <a:pt x="16" y="97"/>
                      <a:pt x="26" y="106"/>
                      <a:pt x="26" y="106"/>
                    </a:cubicBezTo>
                    <a:cubicBezTo>
                      <a:pt x="28" y="107"/>
                      <a:pt x="30" y="108"/>
                      <a:pt x="33" y="108"/>
                    </a:cubicBezTo>
                    <a:cubicBezTo>
                      <a:pt x="33" y="115"/>
                      <a:pt x="33" y="115"/>
                      <a:pt x="33" y="115"/>
                    </a:cubicBezTo>
                    <a:cubicBezTo>
                      <a:pt x="31" y="113"/>
                      <a:pt x="29" y="111"/>
                      <a:pt x="27" y="111"/>
                    </a:cubicBezTo>
                    <a:cubicBezTo>
                      <a:pt x="27" y="111"/>
                      <a:pt x="17" y="102"/>
                      <a:pt x="13" y="98"/>
                    </a:cubicBezTo>
                    <a:cubicBezTo>
                      <a:pt x="13" y="98"/>
                      <a:pt x="7" y="92"/>
                      <a:pt x="7" y="87"/>
                    </a:cubicBezTo>
                    <a:cubicBezTo>
                      <a:pt x="7" y="87"/>
                      <a:pt x="6" y="82"/>
                      <a:pt x="3" y="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9" name="Freeform 18">
                <a:extLst>
                  <a:ext uri="{FF2B5EF4-FFF2-40B4-BE49-F238E27FC236}">
                    <a16:creationId xmlns="" xmlns:a16="http://schemas.microsoft.com/office/drawing/2014/main" id="{3BA4C66A-5734-6844-B963-9ABEAF7E6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954"/>
                <a:ext cx="212" cy="261"/>
              </a:xfrm>
              <a:custGeom>
                <a:avLst/>
                <a:gdLst>
                  <a:gd name="T0" fmla="*/ 92 w 111"/>
                  <a:gd name="T1" fmla="*/ 4 h 135"/>
                  <a:gd name="T2" fmla="*/ 108 w 111"/>
                  <a:gd name="T3" fmla="*/ 13 h 135"/>
                  <a:gd name="T4" fmla="*/ 106 w 111"/>
                  <a:gd name="T5" fmla="*/ 20 h 135"/>
                  <a:gd name="T6" fmla="*/ 98 w 111"/>
                  <a:gd name="T7" fmla="*/ 25 h 135"/>
                  <a:gd name="T8" fmla="*/ 93 w 111"/>
                  <a:gd name="T9" fmla="*/ 28 h 135"/>
                  <a:gd name="T10" fmla="*/ 68 w 111"/>
                  <a:gd name="T11" fmla="*/ 65 h 135"/>
                  <a:gd name="T12" fmla="*/ 48 w 111"/>
                  <a:gd name="T13" fmla="*/ 97 h 135"/>
                  <a:gd name="T14" fmla="*/ 27 w 111"/>
                  <a:gd name="T15" fmla="*/ 124 h 135"/>
                  <a:gd name="T16" fmla="*/ 23 w 111"/>
                  <a:gd name="T17" fmla="*/ 128 h 135"/>
                  <a:gd name="T18" fmla="*/ 20 w 111"/>
                  <a:gd name="T19" fmla="*/ 132 h 135"/>
                  <a:gd name="T20" fmla="*/ 13 w 111"/>
                  <a:gd name="T21" fmla="*/ 135 h 135"/>
                  <a:gd name="T22" fmla="*/ 8 w 111"/>
                  <a:gd name="T23" fmla="*/ 134 h 135"/>
                  <a:gd name="T24" fmla="*/ 3 w 111"/>
                  <a:gd name="T25" fmla="*/ 134 h 135"/>
                  <a:gd name="T26" fmla="*/ 4 w 111"/>
                  <a:gd name="T27" fmla="*/ 132 h 135"/>
                  <a:gd name="T28" fmla="*/ 6 w 111"/>
                  <a:gd name="T29" fmla="*/ 130 h 135"/>
                  <a:gd name="T30" fmla="*/ 8 w 111"/>
                  <a:gd name="T31" fmla="*/ 129 h 135"/>
                  <a:gd name="T32" fmla="*/ 9 w 111"/>
                  <a:gd name="T33" fmla="*/ 128 h 135"/>
                  <a:gd name="T34" fmla="*/ 11 w 111"/>
                  <a:gd name="T35" fmla="*/ 125 h 135"/>
                  <a:gd name="T36" fmla="*/ 13 w 111"/>
                  <a:gd name="T37" fmla="*/ 123 h 135"/>
                  <a:gd name="T38" fmla="*/ 31 w 111"/>
                  <a:gd name="T39" fmla="*/ 102 h 135"/>
                  <a:gd name="T40" fmla="*/ 48 w 111"/>
                  <a:gd name="T41" fmla="*/ 77 h 135"/>
                  <a:gd name="T42" fmla="*/ 58 w 111"/>
                  <a:gd name="T43" fmla="*/ 61 h 135"/>
                  <a:gd name="T44" fmla="*/ 78 w 111"/>
                  <a:gd name="T45" fmla="*/ 28 h 135"/>
                  <a:gd name="T46" fmla="*/ 58 w 111"/>
                  <a:gd name="T47" fmla="*/ 17 h 135"/>
                  <a:gd name="T48" fmla="*/ 61 w 111"/>
                  <a:gd name="T49" fmla="*/ 16 h 135"/>
                  <a:gd name="T50" fmla="*/ 81 w 111"/>
                  <a:gd name="T51" fmla="*/ 13 h 135"/>
                  <a:gd name="T52" fmla="*/ 92 w 111"/>
                  <a:gd name="T53" fmla="*/ 4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1" h="135">
                    <a:moveTo>
                      <a:pt x="92" y="4"/>
                    </a:moveTo>
                    <a:cubicBezTo>
                      <a:pt x="92" y="4"/>
                      <a:pt x="100" y="0"/>
                      <a:pt x="108" y="13"/>
                    </a:cubicBezTo>
                    <a:cubicBezTo>
                      <a:pt x="108" y="13"/>
                      <a:pt x="111" y="20"/>
                      <a:pt x="106" y="20"/>
                    </a:cubicBezTo>
                    <a:cubicBezTo>
                      <a:pt x="106" y="20"/>
                      <a:pt x="102" y="21"/>
                      <a:pt x="98" y="25"/>
                    </a:cubicBezTo>
                    <a:cubicBezTo>
                      <a:pt x="97" y="25"/>
                      <a:pt x="94" y="25"/>
                      <a:pt x="93" y="28"/>
                    </a:cubicBezTo>
                    <a:cubicBezTo>
                      <a:pt x="93" y="28"/>
                      <a:pt x="85" y="42"/>
                      <a:pt x="68" y="65"/>
                    </a:cubicBezTo>
                    <a:cubicBezTo>
                      <a:pt x="68" y="65"/>
                      <a:pt x="59" y="77"/>
                      <a:pt x="48" y="97"/>
                    </a:cubicBezTo>
                    <a:cubicBezTo>
                      <a:pt x="48" y="97"/>
                      <a:pt x="40" y="113"/>
                      <a:pt x="27" y="124"/>
                    </a:cubicBezTo>
                    <a:cubicBezTo>
                      <a:pt x="27" y="124"/>
                      <a:pt x="23" y="127"/>
                      <a:pt x="23" y="128"/>
                    </a:cubicBezTo>
                    <a:cubicBezTo>
                      <a:pt x="23" y="128"/>
                      <a:pt x="22" y="130"/>
                      <a:pt x="20" y="132"/>
                    </a:cubicBezTo>
                    <a:cubicBezTo>
                      <a:pt x="20" y="132"/>
                      <a:pt x="17" y="135"/>
                      <a:pt x="13" y="135"/>
                    </a:cubicBezTo>
                    <a:cubicBezTo>
                      <a:pt x="13" y="135"/>
                      <a:pt x="10" y="134"/>
                      <a:pt x="8" y="134"/>
                    </a:cubicBezTo>
                    <a:cubicBezTo>
                      <a:pt x="8" y="134"/>
                      <a:pt x="5" y="134"/>
                      <a:pt x="3" y="134"/>
                    </a:cubicBezTo>
                    <a:cubicBezTo>
                      <a:pt x="3" y="134"/>
                      <a:pt x="0" y="135"/>
                      <a:pt x="4" y="132"/>
                    </a:cubicBezTo>
                    <a:cubicBezTo>
                      <a:pt x="4" y="132"/>
                      <a:pt x="4" y="131"/>
                      <a:pt x="6" y="130"/>
                    </a:cubicBezTo>
                    <a:cubicBezTo>
                      <a:pt x="6" y="130"/>
                      <a:pt x="7" y="130"/>
                      <a:pt x="8" y="129"/>
                    </a:cubicBezTo>
                    <a:cubicBezTo>
                      <a:pt x="8" y="129"/>
                      <a:pt x="7" y="128"/>
                      <a:pt x="9" y="128"/>
                    </a:cubicBezTo>
                    <a:cubicBezTo>
                      <a:pt x="9" y="128"/>
                      <a:pt x="11" y="129"/>
                      <a:pt x="11" y="125"/>
                    </a:cubicBezTo>
                    <a:cubicBezTo>
                      <a:pt x="11" y="125"/>
                      <a:pt x="11" y="124"/>
                      <a:pt x="13" y="123"/>
                    </a:cubicBezTo>
                    <a:cubicBezTo>
                      <a:pt x="13" y="123"/>
                      <a:pt x="19" y="118"/>
                      <a:pt x="31" y="102"/>
                    </a:cubicBezTo>
                    <a:cubicBezTo>
                      <a:pt x="31" y="102"/>
                      <a:pt x="42" y="89"/>
                      <a:pt x="48" y="77"/>
                    </a:cubicBezTo>
                    <a:cubicBezTo>
                      <a:pt x="48" y="77"/>
                      <a:pt x="53" y="69"/>
                      <a:pt x="58" y="61"/>
                    </a:cubicBezTo>
                    <a:cubicBezTo>
                      <a:pt x="58" y="61"/>
                      <a:pt x="75" y="34"/>
                      <a:pt x="78" y="28"/>
                    </a:cubicBezTo>
                    <a:cubicBezTo>
                      <a:pt x="78" y="28"/>
                      <a:pt x="59" y="25"/>
                      <a:pt x="58" y="17"/>
                    </a:cubicBezTo>
                    <a:cubicBezTo>
                      <a:pt x="58" y="17"/>
                      <a:pt x="58" y="14"/>
                      <a:pt x="61" y="16"/>
                    </a:cubicBezTo>
                    <a:cubicBezTo>
                      <a:pt x="61" y="16"/>
                      <a:pt x="70" y="20"/>
                      <a:pt x="81" y="13"/>
                    </a:cubicBezTo>
                    <a:cubicBezTo>
                      <a:pt x="81" y="13"/>
                      <a:pt x="87" y="11"/>
                      <a:pt x="9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0" name="Freeform 19">
                <a:extLst>
                  <a:ext uri="{FF2B5EF4-FFF2-40B4-BE49-F238E27FC236}">
                    <a16:creationId xmlns="" xmlns:a16="http://schemas.microsoft.com/office/drawing/2014/main" id="{A5BFE88A-39B1-D143-AFD9-F888F310A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93"/>
                <a:ext cx="158" cy="118"/>
              </a:xfrm>
              <a:custGeom>
                <a:avLst/>
                <a:gdLst>
                  <a:gd name="T0" fmla="*/ 11 w 83"/>
                  <a:gd name="T1" fmla="*/ 29 h 61"/>
                  <a:gd name="T2" fmla="*/ 4 w 83"/>
                  <a:gd name="T3" fmla="*/ 21 h 61"/>
                  <a:gd name="T4" fmla="*/ 20 w 83"/>
                  <a:gd name="T5" fmla="*/ 27 h 61"/>
                  <a:gd name="T6" fmla="*/ 23 w 83"/>
                  <a:gd name="T7" fmla="*/ 33 h 61"/>
                  <a:gd name="T8" fmla="*/ 33 w 83"/>
                  <a:gd name="T9" fmla="*/ 46 h 61"/>
                  <a:gd name="T10" fmla="*/ 34 w 83"/>
                  <a:gd name="T11" fmla="*/ 44 h 61"/>
                  <a:gd name="T12" fmla="*/ 34 w 83"/>
                  <a:gd name="T13" fmla="*/ 39 h 61"/>
                  <a:gd name="T14" fmla="*/ 38 w 83"/>
                  <a:gd name="T15" fmla="*/ 36 h 61"/>
                  <a:gd name="T16" fmla="*/ 40 w 83"/>
                  <a:gd name="T17" fmla="*/ 35 h 61"/>
                  <a:gd name="T18" fmla="*/ 47 w 83"/>
                  <a:gd name="T19" fmla="*/ 26 h 61"/>
                  <a:gd name="T20" fmla="*/ 47 w 83"/>
                  <a:gd name="T21" fmla="*/ 19 h 61"/>
                  <a:gd name="T22" fmla="*/ 37 w 83"/>
                  <a:gd name="T23" fmla="*/ 13 h 61"/>
                  <a:gd name="T24" fmla="*/ 35 w 83"/>
                  <a:gd name="T25" fmla="*/ 11 h 61"/>
                  <a:gd name="T26" fmla="*/ 42 w 83"/>
                  <a:gd name="T27" fmla="*/ 10 h 61"/>
                  <a:gd name="T28" fmla="*/ 55 w 83"/>
                  <a:gd name="T29" fmla="*/ 4 h 61"/>
                  <a:gd name="T30" fmla="*/ 59 w 83"/>
                  <a:gd name="T31" fmla="*/ 1 h 61"/>
                  <a:gd name="T32" fmla="*/ 68 w 83"/>
                  <a:gd name="T33" fmla="*/ 3 h 61"/>
                  <a:gd name="T34" fmla="*/ 81 w 83"/>
                  <a:gd name="T35" fmla="*/ 15 h 61"/>
                  <a:gd name="T36" fmla="*/ 82 w 83"/>
                  <a:gd name="T37" fmla="*/ 18 h 61"/>
                  <a:gd name="T38" fmla="*/ 78 w 83"/>
                  <a:gd name="T39" fmla="*/ 23 h 61"/>
                  <a:gd name="T40" fmla="*/ 66 w 83"/>
                  <a:gd name="T41" fmla="*/ 34 h 61"/>
                  <a:gd name="T42" fmla="*/ 64 w 83"/>
                  <a:gd name="T43" fmla="*/ 46 h 61"/>
                  <a:gd name="T44" fmla="*/ 62 w 83"/>
                  <a:gd name="T45" fmla="*/ 53 h 61"/>
                  <a:gd name="T46" fmla="*/ 55 w 83"/>
                  <a:gd name="T47" fmla="*/ 55 h 61"/>
                  <a:gd name="T48" fmla="*/ 46 w 83"/>
                  <a:gd name="T49" fmla="*/ 59 h 61"/>
                  <a:gd name="T50" fmla="*/ 43 w 83"/>
                  <a:gd name="T51" fmla="*/ 59 h 61"/>
                  <a:gd name="T52" fmla="*/ 40 w 83"/>
                  <a:gd name="T53" fmla="*/ 58 h 61"/>
                  <a:gd name="T54" fmla="*/ 38 w 83"/>
                  <a:gd name="T55" fmla="*/ 55 h 61"/>
                  <a:gd name="T56" fmla="*/ 33 w 83"/>
                  <a:gd name="T57" fmla="*/ 51 h 61"/>
                  <a:gd name="T58" fmla="*/ 29 w 83"/>
                  <a:gd name="T59" fmla="*/ 49 h 61"/>
                  <a:gd name="T60" fmla="*/ 20 w 83"/>
                  <a:gd name="T61" fmla="*/ 35 h 61"/>
                  <a:gd name="T62" fmla="*/ 11 w 83"/>
                  <a:gd name="T63" fmla="*/ 2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3" h="61">
                    <a:moveTo>
                      <a:pt x="11" y="29"/>
                    </a:moveTo>
                    <a:cubicBezTo>
                      <a:pt x="11" y="29"/>
                      <a:pt x="0" y="23"/>
                      <a:pt x="4" y="21"/>
                    </a:cubicBezTo>
                    <a:cubicBezTo>
                      <a:pt x="4" y="21"/>
                      <a:pt x="12" y="18"/>
                      <a:pt x="20" y="27"/>
                    </a:cubicBezTo>
                    <a:cubicBezTo>
                      <a:pt x="20" y="27"/>
                      <a:pt x="21" y="30"/>
                      <a:pt x="23" y="33"/>
                    </a:cubicBezTo>
                    <a:cubicBezTo>
                      <a:pt x="23" y="33"/>
                      <a:pt x="24" y="36"/>
                      <a:pt x="33" y="46"/>
                    </a:cubicBezTo>
                    <a:cubicBezTo>
                      <a:pt x="33" y="46"/>
                      <a:pt x="34" y="47"/>
                      <a:pt x="34" y="44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6" y="35"/>
                      <a:pt x="38" y="36"/>
                    </a:cubicBezTo>
                    <a:cubicBezTo>
                      <a:pt x="38" y="36"/>
                      <a:pt x="39" y="37"/>
                      <a:pt x="40" y="35"/>
                    </a:cubicBezTo>
                    <a:cubicBezTo>
                      <a:pt x="40" y="35"/>
                      <a:pt x="45" y="31"/>
                      <a:pt x="47" y="26"/>
                    </a:cubicBezTo>
                    <a:cubicBezTo>
                      <a:pt x="47" y="26"/>
                      <a:pt x="50" y="21"/>
                      <a:pt x="47" y="19"/>
                    </a:cubicBezTo>
                    <a:cubicBezTo>
                      <a:pt x="47" y="19"/>
                      <a:pt x="40" y="15"/>
                      <a:pt x="37" y="13"/>
                    </a:cubicBezTo>
                    <a:cubicBezTo>
                      <a:pt x="37" y="13"/>
                      <a:pt x="33" y="12"/>
                      <a:pt x="35" y="11"/>
                    </a:cubicBezTo>
                    <a:cubicBezTo>
                      <a:pt x="35" y="11"/>
                      <a:pt x="37" y="10"/>
                      <a:pt x="42" y="10"/>
                    </a:cubicBezTo>
                    <a:cubicBezTo>
                      <a:pt x="42" y="10"/>
                      <a:pt x="53" y="8"/>
                      <a:pt x="55" y="4"/>
                    </a:cubicBezTo>
                    <a:cubicBezTo>
                      <a:pt x="55" y="4"/>
                      <a:pt x="56" y="0"/>
                      <a:pt x="59" y="1"/>
                    </a:cubicBezTo>
                    <a:cubicBezTo>
                      <a:pt x="59" y="1"/>
                      <a:pt x="65" y="4"/>
                      <a:pt x="68" y="3"/>
                    </a:cubicBezTo>
                    <a:cubicBezTo>
                      <a:pt x="68" y="3"/>
                      <a:pt x="79" y="3"/>
                      <a:pt x="81" y="15"/>
                    </a:cubicBezTo>
                    <a:cubicBezTo>
                      <a:pt x="81" y="15"/>
                      <a:pt x="81" y="17"/>
                      <a:pt x="82" y="18"/>
                    </a:cubicBezTo>
                    <a:cubicBezTo>
                      <a:pt x="82" y="18"/>
                      <a:pt x="83" y="22"/>
                      <a:pt x="78" y="23"/>
                    </a:cubicBezTo>
                    <a:cubicBezTo>
                      <a:pt x="78" y="23"/>
                      <a:pt x="68" y="30"/>
                      <a:pt x="66" y="34"/>
                    </a:cubicBezTo>
                    <a:cubicBezTo>
                      <a:pt x="66" y="34"/>
                      <a:pt x="62" y="42"/>
                      <a:pt x="64" y="46"/>
                    </a:cubicBezTo>
                    <a:cubicBezTo>
                      <a:pt x="64" y="46"/>
                      <a:pt x="66" y="51"/>
                      <a:pt x="62" y="53"/>
                    </a:cubicBezTo>
                    <a:cubicBezTo>
                      <a:pt x="62" y="53"/>
                      <a:pt x="59" y="55"/>
                      <a:pt x="55" y="55"/>
                    </a:cubicBezTo>
                    <a:cubicBezTo>
                      <a:pt x="55" y="55"/>
                      <a:pt x="50" y="54"/>
                      <a:pt x="46" y="59"/>
                    </a:cubicBezTo>
                    <a:cubicBezTo>
                      <a:pt x="46" y="59"/>
                      <a:pt x="46" y="61"/>
                      <a:pt x="43" y="59"/>
                    </a:cubicBezTo>
                    <a:cubicBezTo>
                      <a:pt x="43" y="59"/>
                      <a:pt x="43" y="58"/>
                      <a:pt x="40" y="58"/>
                    </a:cubicBezTo>
                    <a:cubicBezTo>
                      <a:pt x="40" y="58"/>
                      <a:pt x="38" y="58"/>
                      <a:pt x="38" y="55"/>
                    </a:cubicBezTo>
                    <a:cubicBezTo>
                      <a:pt x="38" y="55"/>
                      <a:pt x="37" y="52"/>
                      <a:pt x="33" y="51"/>
                    </a:cubicBezTo>
                    <a:cubicBezTo>
                      <a:pt x="33" y="51"/>
                      <a:pt x="31" y="52"/>
                      <a:pt x="29" y="49"/>
                    </a:cubicBezTo>
                    <a:cubicBezTo>
                      <a:pt x="29" y="49"/>
                      <a:pt x="23" y="39"/>
                      <a:pt x="20" y="35"/>
                    </a:cubicBezTo>
                    <a:cubicBezTo>
                      <a:pt x="20" y="35"/>
                      <a:pt x="16" y="30"/>
                      <a:pt x="1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1" name="Freeform 20">
                <a:extLst>
                  <a:ext uri="{FF2B5EF4-FFF2-40B4-BE49-F238E27FC236}">
                    <a16:creationId xmlns="" xmlns:a16="http://schemas.microsoft.com/office/drawing/2014/main" id="{6017E3F1-79AA-FB4C-A334-ABF02186E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116"/>
                <a:ext cx="19" cy="97"/>
              </a:xfrm>
              <a:custGeom>
                <a:avLst/>
                <a:gdLst>
                  <a:gd name="T0" fmla="*/ 10 w 10"/>
                  <a:gd name="T1" fmla="*/ 50 h 50"/>
                  <a:gd name="T2" fmla="*/ 6 w 10"/>
                  <a:gd name="T3" fmla="*/ 50 h 50"/>
                  <a:gd name="T4" fmla="*/ 0 w 10"/>
                  <a:gd name="T5" fmla="*/ 25 h 50"/>
                  <a:gd name="T6" fmla="*/ 6 w 10"/>
                  <a:gd name="T7" fmla="*/ 0 h 50"/>
                  <a:gd name="T8" fmla="*/ 10 w 10"/>
                  <a:gd name="T9" fmla="*/ 0 h 50"/>
                  <a:gd name="T10" fmla="*/ 4 w 10"/>
                  <a:gd name="T11" fmla="*/ 25 h 50"/>
                  <a:gd name="T12" fmla="*/ 10 w 10"/>
                  <a:gd name="T13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10" y="50"/>
                    </a:moveTo>
                    <a:cubicBezTo>
                      <a:pt x="6" y="50"/>
                      <a:pt x="6" y="50"/>
                      <a:pt x="6" y="50"/>
                    </a:cubicBezTo>
                    <a:cubicBezTo>
                      <a:pt x="2" y="43"/>
                      <a:pt x="0" y="35"/>
                      <a:pt x="0" y="25"/>
                    </a:cubicBezTo>
                    <a:cubicBezTo>
                      <a:pt x="0" y="15"/>
                      <a:pt x="2" y="7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8"/>
                      <a:pt x="4" y="16"/>
                      <a:pt x="4" y="25"/>
                    </a:cubicBezTo>
                    <a:cubicBezTo>
                      <a:pt x="4" y="35"/>
                      <a:pt x="6" y="43"/>
                      <a:pt x="10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2" name="Freeform 21">
                <a:extLst>
                  <a:ext uri="{FF2B5EF4-FFF2-40B4-BE49-F238E27FC236}">
                    <a16:creationId xmlns="" xmlns:a16="http://schemas.microsoft.com/office/drawing/2014/main" id="{B7BA8CFE-222F-454E-83CC-B9309C10CF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94" y="2116"/>
                <a:ext cx="95" cy="99"/>
              </a:xfrm>
              <a:custGeom>
                <a:avLst/>
                <a:gdLst>
                  <a:gd name="T0" fmla="*/ 15 w 50"/>
                  <a:gd name="T1" fmla="*/ 0 h 51"/>
                  <a:gd name="T2" fmla="*/ 19 w 50"/>
                  <a:gd name="T3" fmla="*/ 3 h 51"/>
                  <a:gd name="T4" fmla="*/ 16 w 50"/>
                  <a:gd name="T5" fmla="*/ 5 h 51"/>
                  <a:gd name="T6" fmla="*/ 14 w 50"/>
                  <a:gd name="T7" fmla="*/ 26 h 51"/>
                  <a:gd name="T8" fmla="*/ 14 w 50"/>
                  <a:gd name="T9" fmla="*/ 30 h 51"/>
                  <a:gd name="T10" fmla="*/ 11 w 50"/>
                  <a:gd name="T11" fmla="*/ 26 h 51"/>
                  <a:gd name="T12" fmla="*/ 8 w 50"/>
                  <a:gd name="T13" fmla="*/ 16 h 51"/>
                  <a:gd name="T14" fmla="*/ 0 w 50"/>
                  <a:gd name="T15" fmla="*/ 18 h 51"/>
                  <a:gd name="T16" fmla="*/ 25 w 50"/>
                  <a:gd name="T17" fmla="*/ 35 h 51"/>
                  <a:gd name="T18" fmla="*/ 24 w 50"/>
                  <a:gd name="T19" fmla="*/ 29 h 51"/>
                  <a:gd name="T20" fmla="*/ 29 w 50"/>
                  <a:gd name="T21" fmla="*/ 29 h 51"/>
                  <a:gd name="T22" fmla="*/ 28 w 50"/>
                  <a:gd name="T23" fmla="*/ 34 h 51"/>
                  <a:gd name="T24" fmla="*/ 46 w 50"/>
                  <a:gd name="T25" fmla="*/ 35 h 51"/>
                  <a:gd name="T26" fmla="*/ 50 w 50"/>
                  <a:gd name="T27" fmla="*/ 38 h 51"/>
                  <a:gd name="T28" fmla="*/ 46 w 50"/>
                  <a:gd name="T29" fmla="*/ 38 h 51"/>
                  <a:gd name="T30" fmla="*/ 28 w 50"/>
                  <a:gd name="T31" fmla="*/ 46 h 51"/>
                  <a:gd name="T32" fmla="*/ 28 w 50"/>
                  <a:gd name="T33" fmla="*/ 51 h 51"/>
                  <a:gd name="T34" fmla="*/ 25 w 50"/>
                  <a:gd name="T35" fmla="*/ 46 h 51"/>
                  <a:gd name="T36" fmla="*/ 6 w 50"/>
                  <a:gd name="T37" fmla="*/ 38 h 51"/>
                  <a:gd name="T38" fmla="*/ 2 w 50"/>
                  <a:gd name="T39" fmla="*/ 35 h 51"/>
                  <a:gd name="T40" fmla="*/ 27 w 50"/>
                  <a:gd name="T41" fmla="*/ 13 h 51"/>
                  <a:gd name="T42" fmla="*/ 27 w 50"/>
                  <a:gd name="T43" fmla="*/ 0 h 51"/>
                  <a:gd name="T44" fmla="*/ 32 w 50"/>
                  <a:gd name="T45" fmla="*/ 1 h 51"/>
                  <a:gd name="T46" fmla="*/ 31 w 50"/>
                  <a:gd name="T47" fmla="*/ 6 h 51"/>
                  <a:gd name="T48" fmla="*/ 44 w 50"/>
                  <a:gd name="T49" fmla="*/ 3 h 51"/>
                  <a:gd name="T50" fmla="*/ 47 w 50"/>
                  <a:gd name="T51" fmla="*/ 7 h 51"/>
                  <a:gd name="T52" fmla="*/ 41 w 50"/>
                  <a:gd name="T53" fmla="*/ 9 h 51"/>
                  <a:gd name="T54" fmla="*/ 31 w 50"/>
                  <a:gd name="T55" fmla="*/ 22 h 51"/>
                  <a:gd name="T56" fmla="*/ 46 w 50"/>
                  <a:gd name="T57" fmla="*/ 22 h 51"/>
                  <a:gd name="T58" fmla="*/ 50 w 50"/>
                  <a:gd name="T59" fmla="*/ 20 h 51"/>
                  <a:gd name="T60" fmla="*/ 49 w 50"/>
                  <a:gd name="T61" fmla="*/ 24 h 51"/>
                  <a:gd name="T62" fmla="*/ 32 w 50"/>
                  <a:gd name="T63" fmla="*/ 29 h 51"/>
                  <a:gd name="T64" fmla="*/ 27 w 50"/>
                  <a:gd name="T65" fmla="*/ 16 h 51"/>
                  <a:gd name="T66" fmla="*/ 18 w 50"/>
                  <a:gd name="T67" fmla="*/ 17 h 51"/>
                  <a:gd name="T68" fmla="*/ 27 w 50"/>
                  <a:gd name="T69" fmla="*/ 1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0" h="51">
                    <a:moveTo>
                      <a:pt x="0" y="18"/>
                    </a:moveTo>
                    <a:cubicBezTo>
                      <a:pt x="8" y="13"/>
                      <a:pt x="13" y="6"/>
                      <a:pt x="15" y="0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2"/>
                      <a:pt x="20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3"/>
                      <a:pt x="17" y="4"/>
                      <a:pt x="16" y="5"/>
                    </a:cubicBezTo>
                    <a:cubicBezTo>
                      <a:pt x="15" y="7"/>
                      <a:pt x="15" y="9"/>
                      <a:pt x="14" y="10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6"/>
                      <a:pt x="14" y="27"/>
                      <a:pt x="14" y="29"/>
                    </a:cubicBezTo>
                    <a:cubicBezTo>
                      <a:pt x="14" y="29"/>
                      <a:pt x="14" y="30"/>
                      <a:pt x="14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28"/>
                      <a:pt x="11" y="27"/>
                      <a:pt x="11" y="26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4"/>
                      <a:pt x="9" y="15"/>
                      <a:pt x="8" y="16"/>
                    </a:cubicBezTo>
                    <a:cubicBezTo>
                      <a:pt x="7" y="17"/>
                      <a:pt x="6" y="18"/>
                      <a:pt x="3" y="21"/>
                    </a:cubicBezTo>
                    <a:cubicBezTo>
                      <a:pt x="2" y="19"/>
                      <a:pt x="1" y="19"/>
                      <a:pt x="0" y="18"/>
                    </a:cubicBezTo>
                    <a:close/>
                    <a:moveTo>
                      <a:pt x="6" y="35"/>
                    </a:moveTo>
                    <a:cubicBezTo>
                      <a:pt x="25" y="35"/>
                      <a:pt x="25" y="35"/>
                      <a:pt x="25" y="35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33"/>
                      <a:pt x="24" y="31"/>
                      <a:pt x="24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8" y="30"/>
                      <a:pt x="28" y="32"/>
                      <a:pt x="28" y="34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46" y="35"/>
                      <a:pt x="46" y="35"/>
                      <a:pt x="46" y="35"/>
                    </a:cubicBezTo>
                    <a:cubicBezTo>
                      <a:pt x="47" y="35"/>
                      <a:pt x="48" y="35"/>
                      <a:pt x="50" y="35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50" y="38"/>
                      <a:pt x="49" y="38"/>
                      <a:pt x="48" y="38"/>
                    </a:cubicBezTo>
                    <a:cubicBezTo>
                      <a:pt x="48" y="38"/>
                      <a:pt x="47" y="38"/>
                      <a:pt x="46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8" y="47"/>
                      <a:pt x="28" y="48"/>
                      <a:pt x="28" y="49"/>
                    </a:cubicBezTo>
                    <a:cubicBezTo>
                      <a:pt x="28" y="50"/>
                      <a:pt x="28" y="50"/>
                      <a:pt x="28" y="51"/>
                    </a:cubicBezTo>
                    <a:cubicBezTo>
                      <a:pt x="24" y="51"/>
                      <a:pt x="24" y="51"/>
                      <a:pt x="24" y="51"/>
                    </a:cubicBezTo>
                    <a:cubicBezTo>
                      <a:pt x="24" y="48"/>
                      <a:pt x="25" y="47"/>
                      <a:pt x="25" y="46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5" y="38"/>
                      <a:pt x="3" y="38"/>
                      <a:pt x="2" y="38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3" y="35"/>
                      <a:pt x="4" y="35"/>
                      <a:pt x="6" y="35"/>
                    </a:cubicBezTo>
                    <a:close/>
                    <a:moveTo>
                      <a:pt x="27" y="13"/>
                    </a:move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3"/>
                      <a:pt x="27" y="0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3"/>
                      <a:pt x="31" y="6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6" y="9"/>
                      <a:pt x="40" y="6"/>
                      <a:pt x="44" y="3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8"/>
                      <a:pt x="46" y="8"/>
                      <a:pt x="46" y="8"/>
                    </a:cubicBezTo>
                    <a:cubicBezTo>
                      <a:pt x="44" y="8"/>
                      <a:pt x="42" y="9"/>
                      <a:pt x="41" y="9"/>
                    </a:cubicBezTo>
                    <a:cubicBezTo>
                      <a:pt x="39" y="11"/>
                      <a:pt x="36" y="13"/>
                      <a:pt x="31" y="15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0" y="25"/>
                      <a:pt x="32" y="26"/>
                      <a:pt x="38" y="26"/>
                    </a:cubicBezTo>
                    <a:cubicBezTo>
                      <a:pt x="43" y="26"/>
                      <a:pt x="46" y="25"/>
                      <a:pt x="46" y="22"/>
                    </a:cubicBezTo>
                    <a:cubicBezTo>
                      <a:pt x="46" y="21"/>
                      <a:pt x="46" y="20"/>
                      <a:pt x="46" y="19"/>
                    </a:cubicBezTo>
                    <a:cubicBezTo>
                      <a:pt x="48" y="20"/>
                      <a:pt x="49" y="20"/>
                      <a:pt x="50" y="20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2"/>
                      <a:pt x="50" y="23"/>
                      <a:pt x="49" y="24"/>
                    </a:cubicBezTo>
                    <a:cubicBezTo>
                      <a:pt x="48" y="27"/>
                      <a:pt x="45" y="29"/>
                      <a:pt x="40" y="29"/>
                    </a:cubicBezTo>
                    <a:cubicBezTo>
                      <a:pt x="35" y="29"/>
                      <a:pt x="33" y="29"/>
                      <a:pt x="32" y="29"/>
                    </a:cubicBezTo>
                    <a:cubicBezTo>
                      <a:pt x="29" y="28"/>
                      <a:pt x="27" y="27"/>
                      <a:pt x="27" y="24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7"/>
                      <a:pt x="22" y="18"/>
                      <a:pt x="20" y="19"/>
                    </a:cubicBezTo>
                    <a:cubicBezTo>
                      <a:pt x="19" y="19"/>
                      <a:pt x="18" y="18"/>
                      <a:pt x="18" y="17"/>
                    </a:cubicBezTo>
                    <a:cubicBezTo>
                      <a:pt x="17" y="17"/>
                      <a:pt x="17" y="16"/>
                      <a:pt x="17" y="16"/>
                    </a:cubicBezTo>
                    <a:cubicBezTo>
                      <a:pt x="20" y="16"/>
                      <a:pt x="23" y="15"/>
                      <a:pt x="27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3" name="Freeform 22">
                <a:extLst>
                  <a:ext uri="{FF2B5EF4-FFF2-40B4-BE49-F238E27FC236}">
                    <a16:creationId xmlns="" xmlns:a16="http://schemas.microsoft.com/office/drawing/2014/main" id="{A67304A4-1D8F-9C4A-8A6B-896D067D1B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03" y="2115"/>
                <a:ext cx="93" cy="100"/>
              </a:xfrm>
              <a:custGeom>
                <a:avLst/>
                <a:gdLst>
                  <a:gd name="T0" fmla="*/ 19 w 49"/>
                  <a:gd name="T1" fmla="*/ 0 h 52"/>
                  <a:gd name="T2" fmla="*/ 22 w 49"/>
                  <a:gd name="T3" fmla="*/ 1 h 52"/>
                  <a:gd name="T4" fmla="*/ 23 w 49"/>
                  <a:gd name="T5" fmla="*/ 1 h 52"/>
                  <a:gd name="T6" fmla="*/ 22 w 49"/>
                  <a:gd name="T7" fmla="*/ 2 h 52"/>
                  <a:gd name="T8" fmla="*/ 21 w 49"/>
                  <a:gd name="T9" fmla="*/ 4 h 52"/>
                  <a:gd name="T10" fmla="*/ 20 w 49"/>
                  <a:gd name="T11" fmla="*/ 6 h 52"/>
                  <a:gd name="T12" fmla="*/ 19 w 49"/>
                  <a:gd name="T13" fmla="*/ 9 h 52"/>
                  <a:gd name="T14" fmla="*/ 44 w 49"/>
                  <a:gd name="T15" fmla="*/ 9 h 52"/>
                  <a:gd name="T16" fmla="*/ 47 w 49"/>
                  <a:gd name="T17" fmla="*/ 8 h 52"/>
                  <a:gd name="T18" fmla="*/ 49 w 49"/>
                  <a:gd name="T19" fmla="*/ 8 h 52"/>
                  <a:gd name="T20" fmla="*/ 49 w 49"/>
                  <a:gd name="T21" fmla="*/ 12 h 52"/>
                  <a:gd name="T22" fmla="*/ 47 w 49"/>
                  <a:gd name="T23" fmla="*/ 11 h 52"/>
                  <a:gd name="T24" fmla="*/ 44 w 49"/>
                  <a:gd name="T25" fmla="*/ 11 h 52"/>
                  <a:gd name="T26" fmla="*/ 18 w 49"/>
                  <a:gd name="T27" fmla="*/ 11 h 52"/>
                  <a:gd name="T28" fmla="*/ 11 w 49"/>
                  <a:gd name="T29" fmla="*/ 25 h 52"/>
                  <a:gd name="T30" fmla="*/ 24 w 49"/>
                  <a:gd name="T31" fmla="*/ 25 h 52"/>
                  <a:gd name="T32" fmla="*/ 24 w 49"/>
                  <a:gd name="T33" fmla="*/ 21 h 52"/>
                  <a:gd name="T34" fmla="*/ 24 w 49"/>
                  <a:gd name="T35" fmla="*/ 16 h 52"/>
                  <a:gd name="T36" fmla="*/ 28 w 49"/>
                  <a:gd name="T37" fmla="*/ 16 h 52"/>
                  <a:gd name="T38" fmla="*/ 28 w 49"/>
                  <a:gd name="T39" fmla="*/ 17 h 52"/>
                  <a:gd name="T40" fmla="*/ 28 w 49"/>
                  <a:gd name="T41" fmla="*/ 17 h 52"/>
                  <a:gd name="T42" fmla="*/ 27 w 49"/>
                  <a:gd name="T43" fmla="*/ 21 h 52"/>
                  <a:gd name="T44" fmla="*/ 27 w 49"/>
                  <a:gd name="T45" fmla="*/ 25 h 52"/>
                  <a:gd name="T46" fmla="*/ 39 w 49"/>
                  <a:gd name="T47" fmla="*/ 25 h 52"/>
                  <a:gd name="T48" fmla="*/ 44 w 49"/>
                  <a:gd name="T49" fmla="*/ 25 h 52"/>
                  <a:gd name="T50" fmla="*/ 44 w 49"/>
                  <a:gd name="T51" fmla="*/ 28 h 52"/>
                  <a:gd name="T52" fmla="*/ 39 w 49"/>
                  <a:gd name="T53" fmla="*/ 28 h 52"/>
                  <a:gd name="T54" fmla="*/ 27 w 49"/>
                  <a:gd name="T55" fmla="*/ 28 h 52"/>
                  <a:gd name="T56" fmla="*/ 27 w 49"/>
                  <a:gd name="T57" fmla="*/ 47 h 52"/>
                  <a:gd name="T58" fmla="*/ 19 w 49"/>
                  <a:gd name="T59" fmla="*/ 52 h 52"/>
                  <a:gd name="T60" fmla="*/ 17 w 49"/>
                  <a:gd name="T61" fmla="*/ 47 h 52"/>
                  <a:gd name="T62" fmla="*/ 24 w 49"/>
                  <a:gd name="T63" fmla="*/ 46 h 52"/>
                  <a:gd name="T64" fmla="*/ 24 w 49"/>
                  <a:gd name="T65" fmla="*/ 28 h 52"/>
                  <a:gd name="T66" fmla="*/ 11 w 49"/>
                  <a:gd name="T67" fmla="*/ 28 h 52"/>
                  <a:gd name="T68" fmla="*/ 8 w 49"/>
                  <a:gd name="T69" fmla="*/ 29 h 52"/>
                  <a:gd name="T70" fmla="*/ 6 w 49"/>
                  <a:gd name="T71" fmla="*/ 25 h 52"/>
                  <a:gd name="T72" fmla="*/ 9 w 49"/>
                  <a:gd name="T73" fmla="*/ 22 h 52"/>
                  <a:gd name="T74" fmla="*/ 14 w 49"/>
                  <a:gd name="T75" fmla="*/ 11 h 52"/>
                  <a:gd name="T76" fmla="*/ 4 w 49"/>
                  <a:gd name="T77" fmla="*/ 11 h 52"/>
                  <a:gd name="T78" fmla="*/ 1 w 49"/>
                  <a:gd name="T79" fmla="*/ 11 h 52"/>
                  <a:gd name="T80" fmla="*/ 0 w 49"/>
                  <a:gd name="T81" fmla="*/ 12 h 52"/>
                  <a:gd name="T82" fmla="*/ 0 w 49"/>
                  <a:gd name="T83" fmla="*/ 8 h 52"/>
                  <a:gd name="T84" fmla="*/ 2 w 49"/>
                  <a:gd name="T85" fmla="*/ 8 h 52"/>
                  <a:gd name="T86" fmla="*/ 4 w 49"/>
                  <a:gd name="T87" fmla="*/ 9 h 52"/>
                  <a:gd name="T88" fmla="*/ 15 w 49"/>
                  <a:gd name="T89" fmla="*/ 9 h 52"/>
                  <a:gd name="T90" fmla="*/ 19 w 49"/>
                  <a:gd name="T91" fmla="*/ 0 h 52"/>
                  <a:gd name="T92" fmla="*/ 0 w 49"/>
                  <a:gd name="T93" fmla="*/ 46 h 52"/>
                  <a:gd name="T94" fmla="*/ 14 w 49"/>
                  <a:gd name="T95" fmla="*/ 33 h 52"/>
                  <a:gd name="T96" fmla="*/ 18 w 49"/>
                  <a:gd name="T97" fmla="*/ 36 h 52"/>
                  <a:gd name="T98" fmla="*/ 19 w 49"/>
                  <a:gd name="T99" fmla="*/ 36 h 52"/>
                  <a:gd name="T100" fmla="*/ 18 w 49"/>
                  <a:gd name="T101" fmla="*/ 37 h 52"/>
                  <a:gd name="T102" fmla="*/ 15 w 49"/>
                  <a:gd name="T103" fmla="*/ 39 h 52"/>
                  <a:gd name="T104" fmla="*/ 4 w 49"/>
                  <a:gd name="T105" fmla="*/ 49 h 52"/>
                  <a:gd name="T106" fmla="*/ 0 w 49"/>
                  <a:gd name="T107" fmla="*/ 46 h 52"/>
                  <a:gd name="T108" fmla="*/ 32 w 49"/>
                  <a:gd name="T109" fmla="*/ 37 h 52"/>
                  <a:gd name="T110" fmla="*/ 34 w 49"/>
                  <a:gd name="T111" fmla="*/ 34 h 52"/>
                  <a:gd name="T112" fmla="*/ 48 w 49"/>
                  <a:gd name="T113" fmla="*/ 45 h 52"/>
                  <a:gd name="T114" fmla="*/ 46 w 49"/>
                  <a:gd name="T115" fmla="*/ 48 h 52"/>
                  <a:gd name="T116" fmla="*/ 32 w 49"/>
                  <a:gd name="T117" fmla="*/ 37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9" h="52">
                    <a:moveTo>
                      <a:pt x="19" y="0"/>
                    </a:moveTo>
                    <a:cubicBezTo>
                      <a:pt x="22" y="1"/>
                      <a:pt x="22" y="1"/>
                      <a:pt x="22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2"/>
                      <a:pt x="22" y="2"/>
                    </a:cubicBezTo>
                    <a:cubicBezTo>
                      <a:pt x="22" y="2"/>
                      <a:pt x="21" y="3"/>
                      <a:pt x="21" y="4"/>
                    </a:cubicBezTo>
                    <a:cubicBezTo>
                      <a:pt x="21" y="4"/>
                      <a:pt x="20" y="5"/>
                      <a:pt x="20" y="6"/>
                    </a:cubicBezTo>
                    <a:cubicBezTo>
                      <a:pt x="20" y="7"/>
                      <a:pt x="19" y="8"/>
                      <a:pt x="19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5" y="9"/>
                      <a:pt x="46" y="8"/>
                      <a:pt x="47" y="8"/>
                    </a:cubicBezTo>
                    <a:cubicBezTo>
                      <a:pt x="48" y="8"/>
                      <a:pt x="49" y="8"/>
                      <a:pt x="49" y="8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9" y="12"/>
                      <a:pt x="48" y="12"/>
                      <a:pt x="47" y="11"/>
                    </a:cubicBezTo>
                    <a:cubicBezTo>
                      <a:pt x="46" y="11"/>
                      <a:pt x="45" y="11"/>
                      <a:pt x="44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6" y="15"/>
                      <a:pt x="14" y="19"/>
                      <a:pt x="11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19"/>
                      <a:pt x="24" y="17"/>
                      <a:pt x="24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6"/>
                      <a:pt x="28" y="16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7" y="17"/>
                      <a:pt x="27" y="19"/>
                      <a:pt x="27" y="21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0" y="25"/>
                      <a:pt x="42" y="25"/>
                      <a:pt x="44" y="25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2" y="28"/>
                      <a:pt x="41" y="28"/>
                      <a:pt x="39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50"/>
                      <a:pt x="25" y="51"/>
                      <a:pt x="19" y="52"/>
                    </a:cubicBezTo>
                    <a:cubicBezTo>
                      <a:pt x="18" y="50"/>
                      <a:pt x="18" y="49"/>
                      <a:pt x="17" y="47"/>
                    </a:cubicBezTo>
                    <a:cubicBezTo>
                      <a:pt x="22" y="48"/>
                      <a:pt x="25" y="48"/>
                      <a:pt x="24" y="46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0" y="28"/>
                      <a:pt x="9" y="28"/>
                      <a:pt x="8" y="29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5"/>
                      <a:pt x="8" y="24"/>
                      <a:pt x="9" y="22"/>
                    </a:cubicBezTo>
                    <a:cubicBezTo>
                      <a:pt x="11" y="19"/>
                      <a:pt x="12" y="16"/>
                      <a:pt x="1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3" y="11"/>
                      <a:pt x="1" y="11"/>
                    </a:cubicBezTo>
                    <a:cubicBezTo>
                      <a:pt x="1" y="12"/>
                      <a:pt x="0" y="12"/>
                      <a:pt x="0" y="1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2" y="8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7" y="6"/>
                      <a:pt x="18" y="3"/>
                      <a:pt x="19" y="0"/>
                    </a:cubicBezTo>
                    <a:close/>
                    <a:moveTo>
                      <a:pt x="0" y="46"/>
                    </a:moveTo>
                    <a:cubicBezTo>
                      <a:pt x="6" y="43"/>
                      <a:pt x="11" y="39"/>
                      <a:pt x="14" y="33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8" y="36"/>
                      <a:pt x="18" y="37"/>
                    </a:cubicBezTo>
                    <a:cubicBezTo>
                      <a:pt x="17" y="37"/>
                      <a:pt x="16" y="38"/>
                      <a:pt x="15" y="39"/>
                    </a:cubicBezTo>
                    <a:cubicBezTo>
                      <a:pt x="12" y="42"/>
                      <a:pt x="8" y="46"/>
                      <a:pt x="4" y="49"/>
                    </a:cubicBezTo>
                    <a:cubicBezTo>
                      <a:pt x="3" y="47"/>
                      <a:pt x="2" y="46"/>
                      <a:pt x="0" y="46"/>
                    </a:cubicBezTo>
                    <a:close/>
                    <a:moveTo>
                      <a:pt x="32" y="37"/>
                    </a:moveTo>
                    <a:cubicBezTo>
                      <a:pt x="34" y="34"/>
                      <a:pt x="34" y="34"/>
                      <a:pt x="34" y="34"/>
                    </a:cubicBezTo>
                    <a:cubicBezTo>
                      <a:pt x="39" y="37"/>
                      <a:pt x="44" y="41"/>
                      <a:pt x="48" y="45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1" y="44"/>
                      <a:pt x="37" y="40"/>
                      <a:pt x="32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4" name="Freeform 23">
                <a:extLst>
                  <a:ext uri="{FF2B5EF4-FFF2-40B4-BE49-F238E27FC236}">
                    <a16:creationId xmlns="" xmlns:a16="http://schemas.microsoft.com/office/drawing/2014/main" id="{87D71602-D4A2-CC41-88CA-C977E7288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116"/>
                <a:ext cx="19" cy="97"/>
              </a:xfrm>
              <a:custGeom>
                <a:avLst/>
                <a:gdLst>
                  <a:gd name="T0" fmla="*/ 0 w 10"/>
                  <a:gd name="T1" fmla="*/ 0 h 50"/>
                  <a:gd name="T2" fmla="*/ 4 w 10"/>
                  <a:gd name="T3" fmla="*/ 0 h 50"/>
                  <a:gd name="T4" fmla="*/ 10 w 10"/>
                  <a:gd name="T5" fmla="*/ 25 h 50"/>
                  <a:gd name="T6" fmla="*/ 4 w 10"/>
                  <a:gd name="T7" fmla="*/ 50 h 50"/>
                  <a:gd name="T8" fmla="*/ 0 w 10"/>
                  <a:gd name="T9" fmla="*/ 50 h 50"/>
                  <a:gd name="T10" fmla="*/ 6 w 10"/>
                  <a:gd name="T11" fmla="*/ 25 h 50"/>
                  <a:gd name="T12" fmla="*/ 0 w 10"/>
                  <a:gd name="T1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8" y="7"/>
                      <a:pt x="10" y="15"/>
                      <a:pt x="10" y="25"/>
                    </a:cubicBezTo>
                    <a:cubicBezTo>
                      <a:pt x="10" y="35"/>
                      <a:pt x="8" y="43"/>
                      <a:pt x="4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4" y="43"/>
                      <a:pt x="6" y="35"/>
                      <a:pt x="6" y="25"/>
                    </a:cubicBezTo>
                    <a:cubicBezTo>
                      <a:pt x="6" y="16"/>
                      <a:pt x="4" y="8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5" name="Freeform 24">
                <a:extLst>
                  <a:ext uri="{FF2B5EF4-FFF2-40B4-BE49-F238E27FC236}">
                    <a16:creationId xmlns="" xmlns:a16="http://schemas.microsoft.com/office/drawing/2014/main" id="{85B00E51-CC45-7448-B934-C2C579F54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324"/>
                <a:ext cx="71" cy="75"/>
              </a:xfrm>
              <a:custGeom>
                <a:avLst/>
                <a:gdLst>
                  <a:gd name="T0" fmla="*/ 35 w 37"/>
                  <a:gd name="T1" fmla="*/ 0 h 39"/>
                  <a:gd name="T2" fmla="*/ 36 w 37"/>
                  <a:gd name="T3" fmla="*/ 13 h 39"/>
                  <a:gd name="T4" fmla="*/ 35 w 37"/>
                  <a:gd name="T5" fmla="*/ 13 h 39"/>
                  <a:gd name="T6" fmla="*/ 30 w 37"/>
                  <a:gd name="T7" fmla="*/ 5 h 39"/>
                  <a:gd name="T8" fmla="*/ 21 w 37"/>
                  <a:gd name="T9" fmla="*/ 2 h 39"/>
                  <a:gd name="T10" fmla="*/ 14 w 37"/>
                  <a:gd name="T11" fmla="*/ 4 h 39"/>
                  <a:gd name="T12" fmla="*/ 9 w 37"/>
                  <a:gd name="T13" fmla="*/ 10 h 39"/>
                  <a:gd name="T14" fmla="*/ 7 w 37"/>
                  <a:gd name="T15" fmla="*/ 20 h 39"/>
                  <a:gd name="T16" fmla="*/ 9 w 37"/>
                  <a:gd name="T17" fmla="*/ 29 h 39"/>
                  <a:gd name="T18" fmla="*/ 14 w 37"/>
                  <a:gd name="T19" fmla="*/ 35 h 39"/>
                  <a:gd name="T20" fmla="*/ 22 w 37"/>
                  <a:gd name="T21" fmla="*/ 37 h 39"/>
                  <a:gd name="T22" fmla="*/ 29 w 37"/>
                  <a:gd name="T23" fmla="*/ 35 h 39"/>
                  <a:gd name="T24" fmla="*/ 36 w 37"/>
                  <a:gd name="T25" fmla="*/ 29 h 39"/>
                  <a:gd name="T26" fmla="*/ 37 w 37"/>
                  <a:gd name="T27" fmla="*/ 30 h 39"/>
                  <a:gd name="T28" fmla="*/ 30 w 37"/>
                  <a:gd name="T29" fmla="*/ 37 h 39"/>
                  <a:gd name="T30" fmla="*/ 20 w 37"/>
                  <a:gd name="T31" fmla="*/ 39 h 39"/>
                  <a:gd name="T32" fmla="*/ 4 w 37"/>
                  <a:gd name="T33" fmla="*/ 32 h 39"/>
                  <a:gd name="T34" fmla="*/ 0 w 37"/>
                  <a:gd name="T35" fmla="*/ 20 h 39"/>
                  <a:gd name="T36" fmla="*/ 3 w 37"/>
                  <a:gd name="T37" fmla="*/ 10 h 39"/>
                  <a:gd name="T38" fmla="*/ 10 w 37"/>
                  <a:gd name="T39" fmla="*/ 3 h 39"/>
                  <a:gd name="T40" fmla="*/ 21 w 37"/>
                  <a:gd name="T41" fmla="*/ 0 h 39"/>
                  <a:gd name="T42" fmla="*/ 30 w 37"/>
                  <a:gd name="T43" fmla="*/ 2 h 39"/>
                  <a:gd name="T44" fmla="*/ 31 w 37"/>
                  <a:gd name="T45" fmla="*/ 3 h 39"/>
                  <a:gd name="T46" fmla="*/ 33 w 37"/>
                  <a:gd name="T47" fmla="*/ 2 h 39"/>
                  <a:gd name="T48" fmla="*/ 34 w 37"/>
                  <a:gd name="T49" fmla="*/ 0 h 39"/>
                  <a:gd name="T50" fmla="*/ 35 w 37"/>
                  <a:gd name="T5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5" y="0"/>
                    </a:moveTo>
                    <a:cubicBezTo>
                      <a:pt x="36" y="13"/>
                      <a:pt x="36" y="13"/>
                      <a:pt x="36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4" y="9"/>
                      <a:pt x="32" y="6"/>
                      <a:pt x="30" y="5"/>
                    </a:cubicBezTo>
                    <a:cubicBezTo>
                      <a:pt x="27" y="3"/>
                      <a:pt x="25" y="2"/>
                      <a:pt x="21" y="2"/>
                    </a:cubicBezTo>
                    <a:cubicBezTo>
                      <a:pt x="19" y="2"/>
                      <a:pt x="16" y="3"/>
                      <a:pt x="14" y="4"/>
                    </a:cubicBezTo>
                    <a:cubicBezTo>
                      <a:pt x="12" y="5"/>
                      <a:pt x="10" y="7"/>
                      <a:pt x="9" y="10"/>
                    </a:cubicBezTo>
                    <a:cubicBezTo>
                      <a:pt x="7" y="13"/>
                      <a:pt x="7" y="16"/>
                      <a:pt x="7" y="20"/>
                    </a:cubicBezTo>
                    <a:cubicBezTo>
                      <a:pt x="7" y="24"/>
                      <a:pt x="7" y="27"/>
                      <a:pt x="9" y="29"/>
                    </a:cubicBezTo>
                    <a:cubicBezTo>
                      <a:pt x="10" y="32"/>
                      <a:pt x="12" y="33"/>
                      <a:pt x="14" y="35"/>
                    </a:cubicBezTo>
                    <a:cubicBezTo>
                      <a:pt x="16" y="36"/>
                      <a:pt x="19" y="37"/>
                      <a:pt x="22" y="37"/>
                    </a:cubicBezTo>
                    <a:cubicBezTo>
                      <a:pt x="25" y="37"/>
                      <a:pt x="27" y="36"/>
                      <a:pt x="29" y="35"/>
                    </a:cubicBezTo>
                    <a:cubicBezTo>
                      <a:pt x="31" y="34"/>
                      <a:pt x="34" y="32"/>
                      <a:pt x="36" y="29"/>
                    </a:cubicBezTo>
                    <a:cubicBezTo>
                      <a:pt x="37" y="30"/>
                      <a:pt x="37" y="30"/>
                      <a:pt x="37" y="30"/>
                    </a:cubicBezTo>
                    <a:cubicBezTo>
                      <a:pt x="35" y="33"/>
                      <a:pt x="32" y="35"/>
                      <a:pt x="30" y="37"/>
                    </a:cubicBezTo>
                    <a:cubicBezTo>
                      <a:pt x="27" y="38"/>
                      <a:pt x="24" y="39"/>
                      <a:pt x="20" y="39"/>
                    </a:cubicBezTo>
                    <a:cubicBezTo>
                      <a:pt x="13" y="39"/>
                      <a:pt x="8" y="37"/>
                      <a:pt x="4" y="32"/>
                    </a:cubicBezTo>
                    <a:cubicBezTo>
                      <a:pt x="1" y="29"/>
                      <a:pt x="0" y="25"/>
                      <a:pt x="0" y="20"/>
                    </a:cubicBezTo>
                    <a:cubicBezTo>
                      <a:pt x="0" y="17"/>
                      <a:pt x="1" y="13"/>
                      <a:pt x="3" y="10"/>
                    </a:cubicBezTo>
                    <a:cubicBezTo>
                      <a:pt x="4" y="7"/>
                      <a:pt x="7" y="5"/>
                      <a:pt x="10" y="3"/>
                    </a:cubicBezTo>
                    <a:cubicBezTo>
                      <a:pt x="13" y="1"/>
                      <a:pt x="17" y="0"/>
                      <a:pt x="21" y="0"/>
                    </a:cubicBezTo>
                    <a:cubicBezTo>
                      <a:pt x="24" y="0"/>
                      <a:pt x="27" y="1"/>
                      <a:pt x="30" y="2"/>
                    </a:cubicBezTo>
                    <a:cubicBezTo>
                      <a:pt x="30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3" y="2"/>
                    </a:cubicBezTo>
                    <a:cubicBezTo>
                      <a:pt x="33" y="2"/>
                      <a:pt x="34" y="1"/>
                      <a:pt x="34" y="0"/>
                    </a:cubicBezTo>
                    <a:lnTo>
                      <a:pt x="3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6" name="Freeform 25">
                <a:extLst>
                  <a:ext uri="{FF2B5EF4-FFF2-40B4-BE49-F238E27FC236}">
                    <a16:creationId xmlns="" xmlns:a16="http://schemas.microsoft.com/office/drawing/2014/main" id="{26001EBA-8A92-1B43-B116-AE5DCEB2E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326"/>
                <a:ext cx="82" cy="71"/>
              </a:xfrm>
              <a:custGeom>
                <a:avLst/>
                <a:gdLst>
                  <a:gd name="T0" fmla="*/ 12 w 43"/>
                  <a:gd name="T1" fmla="*/ 17 h 37"/>
                  <a:gd name="T2" fmla="*/ 31 w 43"/>
                  <a:gd name="T3" fmla="*/ 17 h 37"/>
                  <a:gd name="T4" fmla="*/ 31 w 43"/>
                  <a:gd name="T5" fmla="*/ 7 h 37"/>
                  <a:gd name="T6" fmla="*/ 31 w 43"/>
                  <a:gd name="T7" fmla="*/ 3 h 37"/>
                  <a:gd name="T8" fmla="*/ 30 w 43"/>
                  <a:gd name="T9" fmla="*/ 2 h 37"/>
                  <a:gd name="T10" fmla="*/ 27 w 43"/>
                  <a:gd name="T11" fmla="*/ 1 h 37"/>
                  <a:gd name="T12" fmla="*/ 25 w 43"/>
                  <a:gd name="T13" fmla="*/ 1 h 37"/>
                  <a:gd name="T14" fmla="*/ 25 w 43"/>
                  <a:gd name="T15" fmla="*/ 0 h 37"/>
                  <a:gd name="T16" fmla="*/ 43 w 43"/>
                  <a:gd name="T17" fmla="*/ 0 h 37"/>
                  <a:gd name="T18" fmla="*/ 43 w 43"/>
                  <a:gd name="T19" fmla="*/ 1 h 37"/>
                  <a:gd name="T20" fmla="*/ 42 w 43"/>
                  <a:gd name="T21" fmla="*/ 1 h 37"/>
                  <a:gd name="T22" fmla="*/ 39 w 43"/>
                  <a:gd name="T23" fmla="*/ 2 h 37"/>
                  <a:gd name="T24" fmla="*/ 37 w 43"/>
                  <a:gd name="T25" fmla="*/ 3 h 37"/>
                  <a:gd name="T26" fmla="*/ 37 w 43"/>
                  <a:gd name="T27" fmla="*/ 7 h 37"/>
                  <a:gd name="T28" fmla="*/ 37 w 43"/>
                  <a:gd name="T29" fmla="*/ 31 h 37"/>
                  <a:gd name="T30" fmla="*/ 37 w 43"/>
                  <a:gd name="T31" fmla="*/ 34 h 37"/>
                  <a:gd name="T32" fmla="*/ 39 w 43"/>
                  <a:gd name="T33" fmla="*/ 36 h 37"/>
                  <a:gd name="T34" fmla="*/ 42 w 43"/>
                  <a:gd name="T35" fmla="*/ 36 h 37"/>
                  <a:gd name="T36" fmla="*/ 43 w 43"/>
                  <a:gd name="T37" fmla="*/ 36 h 37"/>
                  <a:gd name="T38" fmla="*/ 43 w 43"/>
                  <a:gd name="T39" fmla="*/ 37 h 37"/>
                  <a:gd name="T40" fmla="*/ 25 w 43"/>
                  <a:gd name="T41" fmla="*/ 37 h 37"/>
                  <a:gd name="T42" fmla="*/ 25 w 43"/>
                  <a:gd name="T43" fmla="*/ 36 h 37"/>
                  <a:gd name="T44" fmla="*/ 27 w 43"/>
                  <a:gd name="T45" fmla="*/ 36 h 37"/>
                  <a:gd name="T46" fmla="*/ 31 w 43"/>
                  <a:gd name="T47" fmla="*/ 35 h 37"/>
                  <a:gd name="T48" fmla="*/ 31 w 43"/>
                  <a:gd name="T49" fmla="*/ 31 h 37"/>
                  <a:gd name="T50" fmla="*/ 31 w 43"/>
                  <a:gd name="T51" fmla="*/ 19 h 37"/>
                  <a:gd name="T52" fmla="*/ 12 w 43"/>
                  <a:gd name="T53" fmla="*/ 19 h 37"/>
                  <a:gd name="T54" fmla="*/ 12 w 43"/>
                  <a:gd name="T55" fmla="*/ 31 h 37"/>
                  <a:gd name="T56" fmla="*/ 13 w 43"/>
                  <a:gd name="T57" fmla="*/ 34 h 37"/>
                  <a:gd name="T58" fmla="*/ 14 w 43"/>
                  <a:gd name="T59" fmla="*/ 36 h 37"/>
                  <a:gd name="T60" fmla="*/ 17 w 43"/>
                  <a:gd name="T61" fmla="*/ 36 h 37"/>
                  <a:gd name="T62" fmla="*/ 18 w 43"/>
                  <a:gd name="T63" fmla="*/ 36 h 37"/>
                  <a:gd name="T64" fmla="*/ 18 w 43"/>
                  <a:gd name="T65" fmla="*/ 37 h 37"/>
                  <a:gd name="T66" fmla="*/ 0 w 43"/>
                  <a:gd name="T67" fmla="*/ 37 h 37"/>
                  <a:gd name="T68" fmla="*/ 0 w 43"/>
                  <a:gd name="T69" fmla="*/ 36 h 37"/>
                  <a:gd name="T70" fmla="*/ 2 w 43"/>
                  <a:gd name="T71" fmla="*/ 36 h 37"/>
                  <a:gd name="T72" fmla="*/ 6 w 43"/>
                  <a:gd name="T73" fmla="*/ 35 h 37"/>
                  <a:gd name="T74" fmla="*/ 6 w 43"/>
                  <a:gd name="T75" fmla="*/ 31 h 37"/>
                  <a:gd name="T76" fmla="*/ 6 w 43"/>
                  <a:gd name="T77" fmla="*/ 7 h 37"/>
                  <a:gd name="T78" fmla="*/ 6 w 43"/>
                  <a:gd name="T79" fmla="*/ 3 h 37"/>
                  <a:gd name="T80" fmla="*/ 5 w 43"/>
                  <a:gd name="T81" fmla="*/ 2 h 37"/>
                  <a:gd name="T82" fmla="*/ 2 w 43"/>
                  <a:gd name="T83" fmla="*/ 1 h 37"/>
                  <a:gd name="T84" fmla="*/ 0 w 43"/>
                  <a:gd name="T85" fmla="*/ 1 h 37"/>
                  <a:gd name="T86" fmla="*/ 0 w 43"/>
                  <a:gd name="T87" fmla="*/ 0 h 37"/>
                  <a:gd name="T88" fmla="*/ 18 w 43"/>
                  <a:gd name="T89" fmla="*/ 0 h 37"/>
                  <a:gd name="T90" fmla="*/ 18 w 43"/>
                  <a:gd name="T91" fmla="*/ 1 h 37"/>
                  <a:gd name="T92" fmla="*/ 17 w 43"/>
                  <a:gd name="T93" fmla="*/ 1 h 37"/>
                  <a:gd name="T94" fmla="*/ 14 w 43"/>
                  <a:gd name="T95" fmla="*/ 2 h 37"/>
                  <a:gd name="T96" fmla="*/ 13 w 43"/>
                  <a:gd name="T97" fmla="*/ 3 h 37"/>
                  <a:gd name="T98" fmla="*/ 12 w 43"/>
                  <a:gd name="T99" fmla="*/ 7 h 37"/>
                  <a:gd name="T100" fmla="*/ 12 w 43"/>
                  <a:gd name="T101" fmla="*/ 1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3" h="37">
                    <a:moveTo>
                      <a:pt x="12" y="17"/>
                    </a:move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5"/>
                      <a:pt x="31" y="3"/>
                      <a:pt x="31" y="3"/>
                    </a:cubicBezTo>
                    <a:cubicBezTo>
                      <a:pt x="31" y="2"/>
                      <a:pt x="30" y="2"/>
                      <a:pt x="30" y="2"/>
                    </a:cubicBezTo>
                    <a:cubicBezTo>
                      <a:pt x="29" y="1"/>
                      <a:pt x="28" y="1"/>
                      <a:pt x="27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0" y="1"/>
                      <a:pt x="39" y="2"/>
                    </a:cubicBezTo>
                    <a:cubicBezTo>
                      <a:pt x="38" y="2"/>
                      <a:pt x="38" y="2"/>
                      <a:pt x="37" y="3"/>
                    </a:cubicBezTo>
                    <a:cubicBezTo>
                      <a:pt x="37" y="4"/>
                      <a:pt x="37" y="5"/>
                      <a:pt x="37" y="7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7" y="33"/>
                      <a:pt x="37" y="34"/>
                      <a:pt x="37" y="34"/>
                    </a:cubicBezTo>
                    <a:cubicBezTo>
                      <a:pt x="38" y="35"/>
                      <a:pt x="38" y="35"/>
                      <a:pt x="39" y="36"/>
                    </a:cubicBezTo>
                    <a:cubicBezTo>
                      <a:pt x="40" y="36"/>
                      <a:pt x="41" y="36"/>
                      <a:pt x="42" y="36"/>
                    </a:cubicBezTo>
                    <a:cubicBezTo>
                      <a:pt x="43" y="36"/>
                      <a:pt x="43" y="36"/>
                      <a:pt x="43" y="36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9" y="36"/>
                      <a:pt x="30" y="36"/>
                      <a:pt x="31" y="35"/>
                    </a:cubicBezTo>
                    <a:cubicBezTo>
                      <a:pt x="31" y="34"/>
                      <a:pt x="31" y="33"/>
                      <a:pt x="31" y="31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3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7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3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lnTo>
                      <a:pt x="12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7" name="Freeform 26">
                <a:extLst>
                  <a:ext uri="{FF2B5EF4-FFF2-40B4-BE49-F238E27FC236}">
                    <a16:creationId xmlns="" xmlns:a16="http://schemas.microsoft.com/office/drawing/2014/main" id="{DDE6C016-CDE2-F24A-BE4F-5E88D4B95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4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3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3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8" name="Freeform 27">
                <a:extLst>
                  <a:ext uri="{FF2B5EF4-FFF2-40B4-BE49-F238E27FC236}">
                    <a16:creationId xmlns="" xmlns:a16="http://schemas.microsoft.com/office/drawing/2014/main" id="{1B942B3B-E8D5-1E4A-A2DC-529EFC014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326"/>
                <a:ext cx="86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1 w 45"/>
                  <a:gd name="T31" fmla="*/ 8 h 38"/>
                  <a:gd name="T32" fmla="*/ 11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9" name="Freeform 28">
                <a:extLst>
                  <a:ext uri="{FF2B5EF4-FFF2-40B4-BE49-F238E27FC236}">
                    <a16:creationId xmlns="" xmlns:a16="http://schemas.microsoft.com/office/drawing/2014/main" id="{92AF6CA1-1AE3-684D-8EE9-404F9B7F48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8" y="2324"/>
                <a:ext cx="84" cy="73"/>
              </a:xfrm>
              <a:custGeom>
                <a:avLst/>
                <a:gdLst>
                  <a:gd name="T0" fmla="*/ 28 w 44"/>
                  <a:gd name="T1" fmla="*/ 26 h 38"/>
                  <a:gd name="T2" fmla="*/ 12 w 44"/>
                  <a:gd name="T3" fmla="*/ 26 h 38"/>
                  <a:gd name="T4" fmla="*/ 9 w 44"/>
                  <a:gd name="T5" fmla="*/ 32 h 38"/>
                  <a:gd name="T6" fmla="*/ 8 w 44"/>
                  <a:gd name="T7" fmla="*/ 35 h 38"/>
                  <a:gd name="T8" fmla="*/ 9 w 44"/>
                  <a:gd name="T9" fmla="*/ 37 h 38"/>
                  <a:gd name="T10" fmla="*/ 13 w 44"/>
                  <a:gd name="T11" fmla="*/ 37 h 38"/>
                  <a:gd name="T12" fmla="*/ 13 w 44"/>
                  <a:gd name="T13" fmla="*/ 38 h 38"/>
                  <a:gd name="T14" fmla="*/ 0 w 44"/>
                  <a:gd name="T15" fmla="*/ 38 h 38"/>
                  <a:gd name="T16" fmla="*/ 0 w 44"/>
                  <a:gd name="T17" fmla="*/ 37 h 38"/>
                  <a:gd name="T18" fmla="*/ 4 w 44"/>
                  <a:gd name="T19" fmla="*/ 36 h 38"/>
                  <a:gd name="T20" fmla="*/ 7 w 44"/>
                  <a:gd name="T21" fmla="*/ 31 h 38"/>
                  <a:gd name="T22" fmla="*/ 22 w 44"/>
                  <a:gd name="T23" fmla="*/ 0 h 38"/>
                  <a:gd name="T24" fmla="*/ 23 w 44"/>
                  <a:gd name="T25" fmla="*/ 0 h 38"/>
                  <a:gd name="T26" fmla="*/ 37 w 44"/>
                  <a:gd name="T27" fmla="*/ 31 h 38"/>
                  <a:gd name="T28" fmla="*/ 40 w 44"/>
                  <a:gd name="T29" fmla="*/ 36 h 38"/>
                  <a:gd name="T30" fmla="*/ 44 w 44"/>
                  <a:gd name="T31" fmla="*/ 37 h 38"/>
                  <a:gd name="T32" fmla="*/ 44 w 44"/>
                  <a:gd name="T33" fmla="*/ 38 h 38"/>
                  <a:gd name="T34" fmla="*/ 28 w 44"/>
                  <a:gd name="T35" fmla="*/ 38 h 38"/>
                  <a:gd name="T36" fmla="*/ 28 w 44"/>
                  <a:gd name="T37" fmla="*/ 37 h 38"/>
                  <a:gd name="T38" fmla="*/ 31 w 44"/>
                  <a:gd name="T39" fmla="*/ 37 h 38"/>
                  <a:gd name="T40" fmla="*/ 32 w 44"/>
                  <a:gd name="T41" fmla="*/ 35 h 38"/>
                  <a:gd name="T42" fmla="*/ 31 w 44"/>
                  <a:gd name="T43" fmla="*/ 31 h 38"/>
                  <a:gd name="T44" fmla="*/ 28 w 44"/>
                  <a:gd name="T45" fmla="*/ 26 h 38"/>
                  <a:gd name="T46" fmla="*/ 27 w 44"/>
                  <a:gd name="T47" fmla="*/ 24 h 38"/>
                  <a:gd name="T48" fmla="*/ 20 w 44"/>
                  <a:gd name="T49" fmla="*/ 9 h 38"/>
                  <a:gd name="T50" fmla="*/ 13 w 44"/>
                  <a:gd name="T51" fmla="*/ 24 h 38"/>
                  <a:gd name="T52" fmla="*/ 27 w 44"/>
                  <a:gd name="T53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4" h="38">
                    <a:moveTo>
                      <a:pt x="28" y="26"/>
                    </a:moveTo>
                    <a:cubicBezTo>
                      <a:pt x="12" y="26"/>
                      <a:pt x="12" y="26"/>
                      <a:pt x="12" y="26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3"/>
                      <a:pt x="8" y="34"/>
                      <a:pt x="8" y="35"/>
                    </a:cubicBezTo>
                    <a:cubicBezTo>
                      <a:pt x="8" y="36"/>
                      <a:pt x="9" y="36"/>
                      <a:pt x="9" y="37"/>
                    </a:cubicBezTo>
                    <a:cubicBezTo>
                      <a:pt x="10" y="37"/>
                      <a:pt x="11" y="37"/>
                      <a:pt x="13" y="37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2" y="37"/>
                      <a:pt x="3" y="37"/>
                      <a:pt x="4" y="36"/>
                    </a:cubicBezTo>
                    <a:cubicBezTo>
                      <a:pt x="5" y="35"/>
                      <a:pt x="6" y="34"/>
                      <a:pt x="7" y="3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8" y="34"/>
                      <a:pt x="39" y="35"/>
                      <a:pt x="40" y="36"/>
                    </a:cubicBezTo>
                    <a:cubicBezTo>
                      <a:pt x="41" y="37"/>
                      <a:pt x="42" y="37"/>
                      <a:pt x="44" y="37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7"/>
                      <a:pt x="31" y="37"/>
                      <a:pt x="31" y="37"/>
                    </a:cubicBezTo>
                    <a:cubicBezTo>
                      <a:pt x="32" y="36"/>
                      <a:pt x="32" y="36"/>
                      <a:pt x="32" y="35"/>
                    </a:cubicBezTo>
                    <a:cubicBezTo>
                      <a:pt x="32" y="34"/>
                      <a:pt x="32" y="33"/>
                      <a:pt x="31" y="31"/>
                    </a:cubicBezTo>
                    <a:lnTo>
                      <a:pt x="28" y="26"/>
                    </a:lnTo>
                    <a:close/>
                    <a:moveTo>
                      <a:pt x="27" y="24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13" y="24"/>
                      <a:pt x="13" y="24"/>
                      <a:pt x="13" y="24"/>
                    </a:cubicBezTo>
                    <a:lnTo>
                      <a:pt x="27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0" name="Freeform 29">
                <a:extLst>
                  <a:ext uri="{FF2B5EF4-FFF2-40B4-BE49-F238E27FC236}">
                    <a16:creationId xmlns="" xmlns:a16="http://schemas.microsoft.com/office/drawing/2014/main" id="{36C2C246-1ED3-1540-BB8A-F083458EB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8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6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29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0" y="1"/>
                      <a:pt x="39" y="2"/>
                      <a:pt x="38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7" y="29"/>
                      <a:pt x="36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7" y="38"/>
                      <a:pt x="14" y="37"/>
                      <a:pt x="12" y="36"/>
                    </a:cubicBezTo>
                    <a:cubicBezTo>
                      <a:pt x="9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4" y="33"/>
                      <a:pt x="15" y="34"/>
                      <a:pt x="17" y="35"/>
                    </a:cubicBezTo>
                    <a:cubicBezTo>
                      <a:pt x="18" y="35"/>
                      <a:pt x="20" y="36"/>
                      <a:pt x="22" y="36"/>
                    </a:cubicBezTo>
                    <a:cubicBezTo>
                      <a:pt x="25" y="36"/>
                      <a:pt x="27" y="35"/>
                      <a:pt x="29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3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1" name="Freeform 30">
                <a:extLst>
                  <a:ext uri="{FF2B5EF4-FFF2-40B4-BE49-F238E27FC236}">
                    <a16:creationId xmlns="" xmlns:a16="http://schemas.microsoft.com/office/drawing/2014/main" id="{27B4429D-80A2-0749-AA46-60C6CB661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326"/>
                <a:ext cx="85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0 w 45"/>
                  <a:gd name="T31" fmla="*/ 8 h 38"/>
                  <a:gd name="T32" fmla="*/ 10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2" name="Freeform 31">
                <a:extLst>
                  <a:ext uri="{FF2B5EF4-FFF2-40B4-BE49-F238E27FC236}">
                    <a16:creationId xmlns="" xmlns:a16="http://schemas.microsoft.com/office/drawing/2014/main" id="{83E48AEF-E6BE-EC4D-9D9A-C038D9D1E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3" name="Freeform 32">
                <a:extLst>
                  <a:ext uri="{FF2B5EF4-FFF2-40B4-BE49-F238E27FC236}">
                    <a16:creationId xmlns="" xmlns:a16="http://schemas.microsoft.com/office/drawing/2014/main" id="{CF6C246D-7349-E34B-AB15-161B9F573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26"/>
                <a:ext cx="84" cy="73"/>
              </a:xfrm>
              <a:custGeom>
                <a:avLst/>
                <a:gdLst>
                  <a:gd name="T0" fmla="*/ 44 w 44"/>
                  <a:gd name="T1" fmla="*/ 0 h 38"/>
                  <a:gd name="T2" fmla="*/ 44 w 44"/>
                  <a:gd name="T3" fmla="*/ 1 h 38"/>
                  <a:gd name="T4" fmla="*/ 41 w 44"/>
                  <a:gd name="T5" fmla="*/ 2 h 38"/>
                  <a:gd name="T6" fmla="*/ 38 w 44"/>
                  <a:gd name="T7" fmla="*/ 6 h 38"/>
                  <a:gd name="T8" fmla="*/ 23 w 44"/>
                  <a:gd name="T9" fmla="*/ 38 h 38"/>
                  <a:gd name="T10" fmla="*/ 22 w 44"/>
                  <a:gd name="T11" fmla="*/ 38 h 38"/>
                  <a:gd name="T12" fmla="*/ 7 w 44"/>
                  <a:gd name="T13" fmla="*/ 6 h 38"/>
                  <a:gd name="T14" fmla="*/ 5 w 44"/>
                  <a:gd name="T15" fmla="*/ 3 h 38"/>
                  <a:gd name="T16" fmla="*/ 3 w 44"/>
                  <a:gd name="T17" fmla="*/ 2 h 38"/>
                  <a:gd name="T18" fmla="*/ 0 w 44"/>
                  <a:gd name="T19" fmla="*/ 1 h 38"/>
                  <a:gd name="T20" fmla="*/ 0 w 44"/>
                  <a:gd name="T21" fmla="*/ 0 h 38"/>
                  <a:gd name="T22" fmla="*/ 17 w 44"/>
                  <a:gd name="T23" fmla="*/ 0 h 38"/>
                  <a:gd name="T24" fmla="*/ 17 w 44"/>
                  <a:gd name="T25" fmla="*/ 1 h 38"/>
                  <a:gd name="T26" fmla="*/ 13 w 44"/>
                  <a:gd name="T27" fmla="*/ 2 h 38"/>
                  <a:gd name="T28" fmla="*/ 13 w 44"/>
                  <a:gd name="T29" fmla="*/ 4 h 38"/>
                  <a:gd name="T30" fmla="*/ 14 w 44"/>
                  <a:gd name="T31" fmla="*/ 8 h 38"/>
                  <a:gd name="T32" fmla="*/ 24 w 44"/>
                  <a:gd name="T33" fmla="*/ 30 h 38"/>
                  <a:gd name="T34" fmla="*/ 34 w 44"/>
                  <a:gd name="T35" fmla="*/ 8 h 38"/>
                  <a:gd name="T36" fmla="*/ 36 w 44"/>
                  <a:gd name="T37" fmla="*/ 4 h 38"/>
                  <a:gd name="T38" fmla="*/ 35 w 44"/>
                  <a:gd name="T39" fmla="*/ 2 h 38"/>
                  <a:gd name="T40" fmla="*/ 32 w 44"/>
                  <a:gd name="T41" fmla="*/ 1 h 38"/>
                  <a:gd name="T42" fmla="*/ 31 w 44"/>
                  <a:gd name="T43" fmla="*/ 1 h 38"/>
                  <a:gd name="T44" fmla="*/ 31 w 44"/>
                  <a:gd name="T45" fmla="*/ 0 h 38"/>
                  <a:gd name="T46" fmla="*/ 44 w 44"/>
                  <a:gd name="T4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8">
                    <a:moveTo>
                      <a:pt x="44" y="0"/>
                    </a:move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1" y="2"/>
                      <a:pt x="41" y="2"/>
                    </a:cubicBezTo>
                    <a:cubicBezTo>
                      <a:pt x="39" y="3"/>
                      <a:pt x="39" y="5"/>
                      <a:pt x="38" y="6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3" y="2"/>
                      <a:pt x="13" y="3"/>
                      <a:pt x="13" y="4"/>
                    </a:cubicBezTo>
                    <a:cubicBezTo>
                      <a:pt x="13" y="4"/>
                      <a:pt x="13" y="6"/>
                      <a:pt x="14" y="8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6"/>
                      <a:pt x="36" y="5"/>
                      <a:pt x="36" y="4"/>
                    </a:cubicBezTo>
                    <a:cubicBezTo>
                      <a:pt x="36" y="3"/>
                      <a:pt x="35" y="3"/>
                      <a:pt x="35" y="2"/>
                    </a:cubicBezTo>
                    <a:cubicBezTo>
                      <a:pt x="34" y="2"/>
                      <a:pt x="33" y="1"/>
                      <a:pt x="32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4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4" name="Freeform 33">
                <a:extLst>
                  <a:ext uri="{FF2B5EF4-FFF2-40B4-BE49-F238E27FC236}">
                    <a16:creationId xmlns="" xmlns:a16="http://schemas.microsoft.com/office/drawing/2014/main" id="{B24EBDDD-673A-B244-84C9-C69396B6C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326"/>
                <a:ext cx="66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6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7 w 35"/>
                  <a:gd name="T17" fmla="*/ 21 h 37"/>
                  <a:gd name="T18" fmla="*/ 25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2 w 35"/>
                  <a:gd name="T49" fmla="*/ 36 h 37"/>
                  <a:gd name="T50" fmla="*/ 4 w 35"/>
                  <a:gd name="T51" fmla="*/ 36 h 37"/>
                  <a:gd name="T52" fmla="*/ 6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2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30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5" y="16"/>
                      <a:pt x="26" y="16"/>
                    </a:cubicBezTo>
                    <a:cubicBezTo>
                      <a:pt x="27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7" y="21"/>
                      <a:pt x="27" y="21"/>
                    </a:cubicBezTo>
                    <a:cubicBezTo>
                      <a:pt x="26" y="20"/>
                      <a:pt x="26" y="20"/>
                      <a:pt x="25" y="19"/>
                    </a:cubicBezTo>
                    <a:cubicBezTo>
                      <a:pt x="24" y="19"/>
                      <a:pt x="23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3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5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2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4" y="36"/>
                      <a:pt x="4" y="36"/>
                    </a:cubicBezTo>
                    <a:cubicBezTo>
                      <a:pt x="5" y="35"/>
                      <a:pt x="6" y="35"/>
                      <a:pt x="6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6"/>
                      <a:pt x="30" y="5"/>
                      <a:pt x="30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7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5" name="Freeform 34">
                <a:extLst>
                  <a:ext uri="{FF2B5EF4-FFF2-40B4-BE49-F238E27FC236}">
                    <a16:creationId xmlns="" xmlns:a16="http://schemas.microsoft.com/office/drawing/2014/main" id="{70C7FE01-9414-9449-8585-D77FC63B6B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07" y="2326"/>
                <a:ext cx="78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6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3 w 41"/>
                  <a:gd name="T69" fmla="*/ 16 h 37"/>
                  <a:gd name="T70" fmla="*/ 26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4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2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4" y="18"/>
                      <a:pt x="14" y="18"/>
                    </a:cubicBezTo>
                    <a:cubicBezTo>
                      <a:pt x="18" y="18"/>
                      <a:pt x="21" y="17"/>
                      <a:pt x="23" y="16"/>
                    </a:cubicBezTo>
                    <a:cubicBezTo>
                      <a:pt x="25" y="14"/>
                      <a:pt x="26" y="12"/>
                      <a:pt x="26" y="10"/>
                    </a:cubicBezTo>
                    <a:cubicBezTo>
                      <a:pt x="26" y="8"/>
                      <a:pt x="25" y="6"/>
                      <a:pt x="23" y="4"/>
                    </a:cubicBezTo>
                    <a:cubicBezTo>
                      <a:pt x="22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6" name="Freeform 35">
                <a:extLst>
                  <a:ext uri="{FF2B5EF4-FFF2-40B4-BE49-F238E27FC236}">
                    <a16:creationId xmlns="" xmlns:a16="http://schemas.microsoft.com/office/drawing/2014/main" id="{FA982A4C-E43D-824E-AA2F-03179F5F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324"/>
                <a:ext cx="52" cy="75"/>
              </a:xfrm>
              <a:custGeom>
                <a:avLst/>
                <a:gdLst>
                  <a:gd name="T0" fmla="*/ 24 w 27"/>
                  <a:gd name="T1" fmla="*/ 0 h 39"/>
                  <a:gd name="T2" fmla="*/ 24 w 27"/>
                  <a:gd name="T3" fmla="*/ 13 h 39"/>
                  <a:gd name="T4" fmla="*/ 23 w 27"/>
                  <a:gd name="T5" fmla="*/ 13 h 39"/>
                  <a:gd name="T6" fmla="*/ 21 w 27"/>
                  <a:gd name="T7" fmla="*/ 7 h 39"/>
                  <a:gd name="T8" fmla="*/ 17 w 27"/>
                  <a:gd name="T9" fmla="*/ 4 h 39"/>
                  <a:gd name="T10" fmla="*/ 12 w 27"/>
                  <a:gd name="T11" fmla="*/ 2 h 39"/>
                  <a:gd name="T12" fmla="*/ 7 w 27"/>
                  <a:gd name="T13" fmla="*/ 4 h 39"/>
                  <a:gd name="T14" fmla="*/ 5 w 27"/>
                  <a:gd name="T15" fmla="*/ 8 h 39"/>
                  <a:gd name="T16" fmla="*/ 6 w 27"/>
                  <a:gd name="T17" fmla="*/ 11 h 39"/>
                  <a:gd name="T18" fmla="*/ 15 w 27"/>
                  <a:gd name="T19" fmla="*/ 17 h 39"/>
                  <a:gd name="T20" fmla="*/ 23 w 27"/>
                  <a:gd name="T21" fmla="*/ 21 h 39"/>
                  <a:gd name="T22" fmla="*/ 26 w 27"/>
                  <a:gd name="T23" fmla="*/ 25 h 39"/>
                  <a:gd name="T24" fmla="*/ 27 w 27"/>
                  <a:gd name="T25" fmla="*/ 29 h 39"/>
                  <a:gd name="T26" fmla="*/ 24 w 27"/>
                  <a:gd name="T27" fmla="*/ 36 h 39"/>
                  <a:gd name="T28" fmla="*/ 14 w 27"/>
                  <a:gd name="T29" fmla="*/ 39 h 39"/>
                  <a:gd name="T30" fmla="*/ 11 w 27"/>
                  <a:gd name="T31" fmla="*/ 39 h 39"/>
                  <a:gd name="T32" fmla="*/ 7 w 27"/>
                  <a:gd name="T33" fmla="*/ 38 h 39"/>
                  <a:gd name="T34" fmla="*/ 3 w 27"/>
                  <a:gd name="T35" fmla="*/ 37 h 39"/>
                  <a:gd name="T36" fmla="*/ 2 w 27"/>
                  <a:gd name="T37" fmla="*/ 37 h 39"/>
                  <a:gd name="T38" fmla="*/ 1 w 27"/>
                  <a:gd name="T39" fmla="*/ 39 h 39"/>
                  <a:gd name="T40" fmla="*/ 0 w 27"/>
                  <a:gd name="T41" fmla="*/ 39 h 39"/>
                  <a:gd name="T42" fmla="*/ 0 w 27"/>
                  <a:gd name="T43" fmla="*/ 26 h 39"/>
                  <a:gd name="T44" fmla="*/ 1 w 27"/>
                  <a:gd name="T45" fmla="*/ 26 h 39"/>
                  <a:gd name="T46" fmla="*/ 3 w 27"/>
                  <a:gd name="T47" fmla="*/ 32 h 39"/>
                  <a:gd name="T48" fmla="*/ 8 w 27"/>
                  <a:gd name="T49" fmla="*/ 36 h 39"/>
                  <a:gd name="T50" fmla="*/ 14 w 27"/>
                  <a:gd name="T51" fmla="*/ 37 h 39"/>
                  <a:gd name="T52" fmla="*/ 20 w 27"/>
                  <a:gd name="T53" fmla="*/ 35 h 39"/>
                  <a:gd name="T54" fmla="*/ 22 w 27"/>
                  <a:gd name="T55" fmla="*/ 31 h 39"/>
                  <a:gd name="T56" fmla="*/ 21 w 27"/>
                  <a:gd name="T57" fmla="*/ 28 h 39"/>
                  <a:gd name="T58" fmla="*/ 18 w 27"/>
                  <a:gd name="T59" fmla="*/ 26 h 39"/>
                  <a:gd name="T60" fmla="*/ 12 w 27"/>
                  <a:gd name="T61" fmla="*/ 22 h 39"/>
                  <a:gd name="T62" fmla="*/ 4 w 27"/>
                  <a:gd name="T63" fmla="*/ 18 h 39"/>
                  <a:gd name="T64" fmla="*/ 1 w 27"/>
                  <a:gd name="T65" fmla="*/ 14 h 39"/>
                  <a:gd name="T66" fmla="*/ 0 w 27"/>
                  <a:gd name="T67" fmla="*/ 10 h 39"/>
                  <a:gd name="T68" fmla="*/ 3 w 27"/>
                  <a:gd name="T69" fmla="*/ 3 h 39"/>
                  <a:gd name="T70" fmla="*/ 12 w 27"/>
                  <a:gd name="T71" fmla="*/ 0 h 39"/>
                  <a:gd name="T72" fmla="*/ 19 w 27"/>
                  <a:gd name="T73" fmla="*/ 2 h 39"/>
                  <a:gd name="T74" fmla="*/ 21 w 27"/>
                  <a:gd name="T75" fmla="*/ 2 h 39"/>
                  <a:gd name="T76" fmla="*/ 23 w 27"/>
                  <a:gd name="T77" fmla="*/ 2 h 39"/>
                  <a:gd name="T78" fmla="*/ 23 w 27"/>
                  <a:gd name="T79" fmla="*/ 0 h 39"/>
                  <a:gd name="T80" fmla="*/ 24 w 27"/>
                  <a:gd name="T8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39">
                    <a:moveTo>
                      <a:pt x="24" y="0"/>
                    </a:moveTo>
                    <a:cubicBezTo>
                      <a:pt x="24" y="13"/>
                      <a:pt x="24" y="13"/>
                      <a:pt x="24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1"/>
                      <a:pt x="22" y="9"/>
                      <a:pt x="21" y="7"/>
                    </a:cubicBezTo>
                    <a:cubicBezTo>
                      <a:pt x="20" y="6"/>
                      <a:pt x="19" y="5"/>
                      <a:pt x="17" y="4"/>
                    </a:cubicBezTo>
                    <a:cubicBezTo>
                      <a:pt x="16" y="3"/>
                      <a:pt x="14" y="2"/>
                      <a:pt x="12" y="2"/>
                    </a:cubicBezTo>
                    <a:cubicBezTo>
                      <a:pt x="10" y="2"/>
                      <a:pt x="8" y="3"/>
                      <a:pt x="7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5" y="10"/>
                      <a:pt x="6" y="11"/>
                    </a:cubicBezTo>
                    <a:cubicBezTo>
                      <a:pt x="7" y="13"/>
                      <a:pt x="10" y="14"/>
                      <a:pt x="15" y="17"/>
                    </a:cubicBezTo>
                    <a:cubicBezTo>
                      <a:pt x="19" y="19"/>
                      <a:pt x="21" y="20"/>
                      <a:pt x="23" y="21"/>
                    </a:cubicBezTo>
                    <a:cubicBezTo>
                      <a:pt x="24" y="22"/>
                      <a:pt x="25" y="23"/>
                      <a:pt x="26" y="25"/>
                    </a:cubicBezTo>
                    <a:cubicBezTo>
                      <a:pt x="27" y="26"/>
                      <a:pt x="27" y="27"/>
                      <a:pt x="27" y="29"/>
                    </a:cubicBezTo>
                    <a:cubicBezTo>
                      <a:pt x="27" y="32"/>
                      <a:pt x="26" y="34"/>
                      <a:pt x="24" y="36"/>
                    </a:cubicBezTo>
                    <a:cubicBezTo>
                      <a:pt x="21" y="38"/>
                      <a:pt x="18" y="39"/>
                      <a:pt x="14" y="39"/>
                    </a:cubicBezTo>
                    <a:cubicBezTo>
                      <a:pt x="13" y="39"/>
                      <a:pt x="12" y="39"/>
                      <a:pt x="11" y="39"/>
                    </a:cubicBezTo>
                    <a:cubicBezTo>
                      <a:pt x="10" y="39"/>
                      <a:pt x="9" y="38"/>
                      <a:pt x="7" y="38"/>
                    </a:cubicBezTo>
                    <a:cubicBezTo>
                      <a:pt x="5" y="37"/>
                      <a:pt x="4" y="37"/>
                      <a:pt x="3" y="37"/>
                    </a:cubicBezTo>
                    <a:cubicBezTo>
                      <a:pt x="3" y="37"/>
                      <a:pt x="2" y="37"/>
                      <a:pt x="2" y="37"/>
                    </a:cubicBezTo>
                    <a:cubicBezTo>
                      <a:pt x="2" y="38"/>
                      <a:pt x="1" y="38"/>
                      <a:pt x="1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9"/>
                      <a:pt x="3" y="31"/>
                      <a:pt x="3" y="32"/>
                    </a:cubicBezTo>
                    <a:cubicBezTo>
                      <a:pt x="4" y="34"/>
                      <a:pt x="6" y="35"/>
                      <a:pt x="8" y="36"/>
                    </a:cubicBezTo>
                    <a:cubicBezTo>
                      <a:pt x="9" y="37"/>
                      <a:pt x="11" y="37"/>
                      <a:pt x="14" y="37"/>
                    </a:cubicBezTo>
                    <a:cubicBezTo>
                      <a:pt x="16" y="37"/>
                      <a:pt x="18" y="36"/>
                      <a:pt x="20" y="35"/>
                    </a:cubicBezTo>
                    <a:cubicBezTo>
                      <a:pt x="21" y="34"/>
                      <a:pt x="22" y="33"/>
                      <a:pt x="22" y="31"/>
                    </a:cubicBezTo>
                    <a:cubicBezTo>
                      <a:pt x="22" y="30"/>
                      <a:pt x="21" y="29"/>
                      <a:pt x="21" y="28"/>
                    </a:cubicBezTo>
                    <a:cubicBezTo>
                      <a:pt x="20" y="27"/>
                      <a:pt x="20" y="26"/>
                      <a:pt x="18" y="26"/>
                    </a:cubicBezTo>
                    <a:cubicBezTo>
                      <a:pt x="18" y="25"/>
                      <a:pt x="15" y="24"/>
                      <a:pt x="12" y="22"/>
                    </a:cubicBezTo>
                    <a:cubicBezTo>
                      <a:pt x="8" y="20"/>
                      <a:pt x="6" y="19"/>
                      <a:pt x="4" y="18"/>
                    </a:cubicBezTo>
                    <a:cubicBezTo>
                      <a:pt x="3" y="17"/>
                      <a:pt x="2" y="16"/>
                      <a:pt x="1" y="14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7"/>
                      <a:pt x="1" y="5"/>
                      <a:pt x="3" y="3"/>
                    </a:cubicBezTo>
                    <a:cubicBezTo>
                      <a:pt x="5" y="1"/>
                      <a:pt x="8" y="0"/>
                      <a:pt x="12" y="0"/>
                    </a:cubicBezTo>
                    <a:cubicBezTo>
                      <a:pt x="14" y="0"/>
                      <a:pt x="16" y="1"/>
                      <a:pt x="19" y="2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2" y="2"/>
                      <a:pt x="22" y="2"/>
                      <a:pt x="23" y="2"/>
                    </a:cubicBezTo>
                    <a:cubicBezTo>
                      <a:pt x="23" y="2"/>
                      <a:pt x="23" y="1"/>
                      <a:pt x="23" y="0"/>
                    </a:cubicBezTo>
                    <a:lnTo>
                      <a:pt x="2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7" name="Freeform 36">
                <a:extLst>
                  <a:ext uri="{FF2B5EF4-FFF2-40B4-BE49-F238E27FC236}">
                    <a16:creationId xmlns="" xmlns:a16="http://schemas.microsoft.com/office/drawing/2014/main" id="{F5E6E3A5-73B5-1E41-B727-F23271B8A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6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8" name="Freeform 37">
                <a:extLst>
                  <a:ext uri="{FF2B5EF4-FFF2-40B4-BE49-F238E27FC236}">
                    <a16:creationId xmlns="" xmlns:a16="http://schemas.microsoft.com/office/drawing/2014/main" id="{F97CD2E2-A565-EA49-86F6-74433A50C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9" name="Freeform 38">
                <a:extLst>
                  <a:ext uri="{FF2B5EF4-FFF2-40B4-BE49-F238E27FC236}">
                    <a16:creationId xmlns="" xmlns:a16="http://schemas.microsoft.com/office/drawing/2014/main" id="{0B07A2A8-0638-044B-8FE9-CA694582D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326"/>
                <a:ext cx="82" cy="71"/>
              </a:xfrm>
              <a:custGeom>
                <a:avLst/>
                <a:gdLst>
                  <a:gd name="T0" fmla="*/ 29 w 43"/>
                  <a:gd name="T1" fmla="*/ 0 h 37"/>
                  <a:gd name="T2" fmla="*/ 43 w 43"/>
                  <a:gd name="T3" fmla="*/ 0 h 37"/>
                  <a:gd name="T4" fmla="*/ 43 w 43"/>
                  <a:gd name="T5" fmla="*/ 1 h 37"/>
                  <a:gd name="T6" fmla="*/ 42 w 43"/>
                  <a:gd name="T7" fmla="*/ 1 h 37"/>
                  <a:gd name="T8" fmla="*/ 40 w 43"/>
                  <a:gd name="T9" fmla="*/ 2 h 37"/>
                  <a:gd name="T10" fmla="*/ 37 w 43"/>
                  <a:gd name="T11" fmla="*/ 3 h 37"/>
                  <a:gd name="T12" fmla="*/ 34 w 43"/>
                  <a:gd name="T13" fmla="*/ 7 h 37"/>
                  <a:gd name="T14" fmla="*/ 24 w 43"/>
                  <a:gd name="T15" fmla="*/ 21 h 37"/>
                  <a:gd name="T16" fmla="*/ 24 w 43"/>
                  <a:gd name="T17" fmla="*/ 31 h 37"/>
                  <a:gd name="T18" fmla="*/ 25 w 43"/>
                  <a:gd name="T19" fmla="*/ 35 h 37"/>
                  <a:gd name="T20" fmla="*/ 29 w 43"/>
                  <a:gd name="T21" fmla="*/ 36 h 37"/>
                  <a:gd name="T22" fmla="*/ 30 w 43"/>
                  <a:gd name="T23" fmla="*/ 36 h 37"/>
                  <a:gd name="T24" fmla="*/ 30 w 43"/>
                  <a:gd name="T25" fmla="*/ 37 h 37"/>
                  <a:gd name="T26" fmla="*/ 13 w 43"/>
                  <a:gd name="T27" fmla="*/ 37 h 37"/>
                  <a:gd name="T28" fmla="*/ 13 w 43"/>
                  <a:gd name="T29" fmla="*/ 36 h 37"/>
                  <a:gd name="T30" fmla="*/ 14 w 43"/>
                  <a:gd name="T31" fmla="*/ 36 h 37"/>
                  <a:gd name="T32" fmla="*/ 18 w 43"/>
                  <a:gd name="T33" fmla="*/ 35 h 37"/>
                  <a:gd name="T34" fmla="*/ 18 w 43"/>
                  <a:gd name="T35" fmla="*/ 31 h 37"/>
                  <a:gd name="T36" fmla="*/ 18 w 43"/>
                  <a:gd name="T37" fmla="*/ 22 h 37"/>
                  <a:gd name="T38" fmla="*/ 7 w 43"/>
                  <a:gd name="T39" fmla="*/ 6 h 37"/>
                  <a:gd name="T40" fmla="*/ 4 w 43"/>
                  <a:gd name="T41" fmla="*/ 3 h 37"/>
                  <a:gd name="T42" fmla="*/ 1 w 43"/>
                  <a:gd name="T43" fmla="*/ 1 h 37"/>
                  <a:gd name="T44" fmla="*/ 0 w 43"/>
                  <a:gd name="T45" fmla="*/ 1 h 37"/>
                  <a:gd name="T46" fmla="*/ 0 w 43"/>
                  <a:gd name="T47" fmla="*/ 0 h 37"/>
                  <a:gd name="T48" fmla="*/ 17 w 43"/>
                  <a:gd name="T49" fmla="*/ 0 h 37"/>
                  <a:gd name="T50" fmla="*/ 17 w 43"/>
                  <a:gd name="T51" fmla="*/ 1 h 37"/>
                  <a:gd name="T52" fmla="*/ 16 w 43"/>
                  <a:gd name="T53" fmla="*/ 1 h 37"/>
                  <a:gd name="T54" fmla="*/ 14 w 43"/>
                  <a:gd name="T55" fmla="*/ 2 h 37"/>
                  <a:gd name="T56" fmla="*/ 13 w 43"/>
                  <a:gd name="T57" fmla="*/ 3 h 37"/>
                  <a:gd name="T58" fmla="*/ 14 w 43"/>
                  <a:gd name="T59" fmla="*/ 7 h 37"/>
                  <a:gd name="T60" fmla="*/ 23 w 43"/>
                  <a:gd name="T61" fmla="*/ 19 h 37"/>
                  <a:gd name="T62" fmla="*/ 31 w 43"/>
                  <a:gd name="T63" fmla="*/ 8 h 37"/>
                  <a:gd name="T64" fmla="*/ 33 w 43"/>
                  <a:gd name="T65" fmla="*/ 4 h 37"/>
                  <a:gd name="T66" fmla="*/ 32 w 43"/>
                  <a:gd name="T67" fmla="*/ 2 h 37"/>
                  <a:gd name="T68" fmla="*/ 31 w 43"/>
                  <a:gd name="T69" fmla="*/ 1 h 37"/>
                  <a:gd name="T70" fmla="*/ 29 w 43"/>
                  <a:gd name="T71" fmla="*/ 1 h 37"/>
                  <a:gd name="T72" fmla="*/ 29 w 43"/>
                  <a:gd name="T7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3" h="37">
                    <a:moveTo>
                      <a:pt x="29" y="0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1" y="1"/>
                      <a:pt x="40" y="2"/>
                    </a:cubicBezTo>
                    <a:cubicBezTo>
                      <a:pt x="39" y="2"/>
                      <a:pt x="38" y="3"/>
                      <a:pt x="37" y="3"/>
                    </a:cubicBezTo>
                    <a:cubicBezTo>
                      <a:pt x="36" y="4"/>
                      <a:pt x="35" y="6"/>
                      <a:pt x="34" y="7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3"/>
                      <a:pt x="24" y="35"/>
                      <a:pt x="25" y="35"/>
                    </a:cubicBezTo>
                    <a:cubicBezTo>
                      <a:pt x="26" y="36"/>
                      <a:pt x="27" y="36"/>
                      <a:pt x="29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6"/>
                      <a:pt x="17" y="36"/>
                      <a:pt x="18" y="35"/>
                    </a:cubicBezTo>
                    <a:cubicBezTo>
                      <a:pt x="18" y="34"/>
                      <a:pt x="18" y="33"/>
                      <a:pt x="18" y="3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5"/>
                      <a:pt x="5" y="3"/>
                      <a:pt x="4" y="3"/>
                    </a:cubicBezTo>
                    <a:cubicBezTo>
                      <a:pt x="4" y="3"/>
                      <a:pt x="3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5" y="1"/>
                      <a:pt x="14" y="2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3" y="4"/>
                      <a:pt x="13" y="5"/>
                      <a:pt x="14" y="7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2" y="6"/>
                      <a:pt x="33" y="5"/>
                      <a:pt x="33" y="4"/>
                    </a:cubicBezTo>
                    <a:cubicBezTo>
                      <a:pt x="33" y="3"/>
                      <a:pt x="33" y="3"/>
                      <a:pt x="32" y="2"/>
                    </a:cubicBezTo>
                    <a:cubicBezTo>
                      <a:pt x="32" y="2"/>
                      <a:pt x="32" y="2"/>
                      <a:pt x="31" y="1"/>
                    </a:cubicBezTo>
                    <a:cubicBezTo>
                      <a:pt x="31" y="1"/>
                      <a:pt x="30" y="1"/>
                      <a:pt x="29" y="1"/>
                    </a:cubicBezTo>
                    <a:lnTo>
                      <a:pt x="2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0" name="Freeform 39">
                <a:extLst>
                  <a:ext uri="{FF2B5EF4-FFF2-40B4-BE49-F238E27FC236}">
                    <a16:creationId xmlns="" xmlns:a16="http://schemas.microsoft.com/office/drawing/2014/main" id="{07F291A6-512A-CB4D-90B4-AA9BA0FF3B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0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4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4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0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3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1" name="Freeform 40">
                <a:extLst>
                  <a:ext uri="{FF2B5EF4-FFF2-40B4-BE49-F238E27FC236}">
                    <a16:creationId xmlns="" xmlns:a16="http://schemas.microsoft.com/office/drawing/2014/main" id="{DD39AC5E-FF30-7941-A502-D68BD703C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326"/>
                <a:ext cx="59" cy="71"/>
              </a:xfrm>
              <a:custGeom>
                <a:avLst/>
                <a:gdLst>
                  <a:gd name="T0" fmla="*/ 12 w 31"/>
                  <a:gd name="T1" fmla="*/ 2 h 37"/>
                  <a:gd name="T2" fmla="*/ 12 w 31"/>
                  <a:gd name="T3" fmla="*/ 17 h 37"/>
                  <a:gd name="T4" fmla="*/ 19 w 31"/>
                  <a:gd name="T5" fmla="*/ 17 h 37"/>
                  <a:gd name="T6" fmla="*/ 23 w 31"/>
                  <a:gd name="T7" fmla="*/ 16 h 37"/>
                  <a:gd name="T8" fmla="*/ 25 w 31"/>
                  <a:gd name="T9" fmla="*/ 12 h 37"/>
                  <a:gd name="T10" fmla="*/ 26 w 31"/>
                  <a:gd name="T11" fmla="*/ 12 h 37"/>
                  <a:gd name="T12" fmla="*/ 26 w 31"/>
                  <a:gd name="T13" fmla="*/ 24 h 37"/>
                  <a:gd name="T14" fmla="*/ 25 w 31"/>
                  <a:gd name="T15" fmla="*/ 24 h 37"/>
                  <a:gd name="T16" fmla="*/ 24 w 31"/>
                  <a:gd name="T17" fmla="*/ 21 h 37"/>
                  <a:gd name="T18" fmla="*/ 22 w 31"/>
                  <a:gd name="T19" fmla="*/ 20 h 37"/>
                  <a:gd name="T20" fmla="*/ 19 w 31"/>
                  <a:gd name="T21" fmla="*/ 19 h 37"/>
                  <a:gd name="T22" fmla="*/ 12 w 31"/>
                  <a:gd name="T23" fmla="*/ 19 h 37"/>
                  <a:gd name="T24" fmla="*/ 12 w 31"/>
                  <a:gd name="T25" fmla="*/ 31 h 37"/>
                  <a:gd name="T26" fmla="*/ 12 w 31"/>
                  <a:gd name="T27" fmla="*/ 34 h 37"/>
                  <a:gd name="T28" fmla="*/ 13 w 31"/>
                  <a:gd name="T29" fmla="*/ 36 h 37"/>
                  <a:gd name="T30" fmla="*/ 16 w 31"/>
                  <a:gd name="T31" fmla="*/ 36 h 37"/>
                  <a:gd name="T32" fmla="*/ 18 w 31"/>
                  <a:gd name="T33" fmla="*/ 36 h 37"/>
                  <a:gd name="T34" fmla="*/ 18 w 31"/>
                  <a:gd name="T35" fmla="*/ 37 h 37"/>
                  <a:gd name="T36" fmla="*/ 0 w 31"/>
                  <a:gd name="T37" fmla="*/ 37 h 37"/>
                  <a:gd name="T38" fmla="*/ 0 w 31"/>
                  <a:gd name="T39" fmla="*/ 36 h 37"/>
                  <a:gd name="T40" fmla="*/ 1 w 31"/>
                  <a:gd name="T41" fmla="*/ 36 h 37"/>
                  <a:gd name="T42" fmla="*/ 5 w 31"/>
                  <a:gd name="T43" fmla="*/ 35 h 37"/>
                  <a:gd name="T44" fmla="*/ 6 w 31"/>
                  <a:gd name="T45" fmla="*/ 31 h 37"/>
                  <a:gd name="T46" fmla="*/ 6 w 31"/>
                  <a:gd name="T47" fmla="*/ 7 h 37"/>
                  <a:gd name="T48" fmla="*/ 5 w 31"/>
                  <a:gd name="T49" fmla="*/ 3 h 37"/>
                  <a:gd name="T50" fmla="*/ 4 w 31"/>
                  <a:gd name="T51" fmla="*/ 2 h 37"/>
                  <a:gd name="T52" fmla="*/ 1 w 31"/>
                  <a:gd name="T53" fmla="*/ 1 h 37"/>
                  <a:gd name="T54" fmla="*/ 0 w 31"/>
                  <a:gd name="T55" fmla="*/ 1 h 37"/>
                  <a:gd name="T56" fmla="*/ 0 w 31"/>
                  <a:gd name="T57" fmla="*/ 0 h 37"/>
                  <a:gd name="T58" fmla="*/ 31 w 31"/>
                  <a:gd name="T59" fmla="*/ 0 h 37"/>
                  <a:gd name="T60" fmla="*/ 31 w 31"/>
                  <a:gd name="T61" fmla="*/ 8 h 37"/>
                  <a:gd name="T62" fmla="*/ 30 w 31"/>
                  <a:gd name="T63" fmla="*/ 8 h 37"/>
                  <a:gd name="T64" fmla="*/ 28 w 31"/>
                  <a:gd name="T65" fmla="*/ 4 h 37"/>
                  <a:gd name="T66" fmla="*/ 26 w 31"/>
                  <a:gd name="T67" fmla="*/ 3 h 37"/>
                  <a:gd name="T68" fmla="*/ 21 w 31"/>
                  <a:gd name="T69" fmla="*/ 2 h 37"/>
                  <a:gd name="T70" fmla="*/ 12 w 31"/>
                  <a:gd name="T71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1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1" y="17"/>
                      <a:pt x="22" y="16"/>
                      <a:pt x="23" y="16"/>
                    </a:cubicBezTo>
                    <a:cubicBezTo>
                      <a:pt x="24" y="15"/>
                      <a:pt x="24" y="14"/>
                      <a:pt x="25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3"/>
                      <a:pt x="24" y="22"/>
                      <a:pt x="24" y="21"/>
                    </a:cubicBezTo>
                    <a:cubicBezTo>
                      <a:pt x="24" y="20"/>
                      <a:pt x="23" y="20"/>
                      <a:pt x="22" y="20"/>
                    </a:cubicBezTo>
                    <a:cubicBezTo>
                      <a:pt x="22" y="19"/>
                      <a:pt x="21" y="19"/>
                      <a:pt x="19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5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9" y="6"/>
                      <a:pt x="29" y="5"/>
                      <a:pt x="28" y="4"/>
                    </a:cubicBezTo>
                    <a:cubicBezTo>
                      <a:pt x="27" y="4"/>
                      <a:pt x="27" y="3"/>
                      <a:pt x="26" y="3"/>
                    </a:cubicBezTo>
                    <a:cubicBezTo>
                      <a:pt x="25" y="2"/>
                      <a:pt x="23" y="2"/>
                      <a:pt x="21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2" name="Freeform 41">
                <a:extLst>
                  <a:ext uri="{FF2B5EF4-FFF2-40B4-BE49-F238E27FC236}">
                    <a16:creationId xmlns="" xmlns:a16="http://schemas.microsoft.com/office/drawing/2014/main" id="{665491AC-7AFD-A641-9993-570298D1BF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45" y="2326"/>
                <a:ext cx="59" cy="71"/>
              </a:xfrm>
              <a:custGeom>
                <a:avLst/>
                <a:gdLst>
                  <a:gd name="T0" fmla="*/ 11 w 31"/>
                  <a:gd name="T1" fmla="*/ 20 h 37"/>
                  <a:gd name="T2" fmla="*/ 11 w 31"/>
                  <a:gd name="T3" fmla="*/ 31 h 37"/>
                  <a:gd name="T4" fmla="*/ 12 w 31"/>
                  <a:gd name="T5" fmla="*/ 35 h 37"/>
                  <a:gd name="T6" fmla="*/ 16 w 31"/>
                  <a:gd name="T7" fmla="*/ 36 h 37"/>
                  <a:gd name="T8" fmla="*/ 17 w 31"/>
                  <a:gd name="T9" fmla="*/ 36 h 37"/>
                  <a:gd name="T10" fmla="*/ 17 w 31"/>
                  <a:gd name="T11" fmla="*/ 37 h 37"/>
                  <a:gd name="T12" fmla="*/ 0 w 31"/>
                  <a:gd name="T13" fmla="*/ 37 h 37"/>
                  <a:gd name="T14" fmla="*/ 0 w 31"/>
                  <a:gd name="T15" fmla="*/ 36 h 37"/>
                  <a:gd name="T16" fmla="*/ 1 w 31"/>
                  <a:gd name="T17" fmla="*/ 36 h 37"/>
                  <a:gd name="T18" fmla="*/ 5 w 31"/>
                  <a:gd name="T19" fmla="*/ 35 h 37"/>
                  <a:gd name="T20" fmla="*/ 6 w 31"/>
                  <a:gd name="T21" fmla="*/ 31 h 37"/>
                  <a:gd name="T22" fmla="*/ 6 w 31"/>
                  <a:gd name="T23" fmla="*/ 7 h 37"/>
                  <a:gd name="T24" fmla="*/ 5 w 31"/>
                  <a:gd name="T25" fmla="*/ 2 h 37"/>
                  <a:gd name="T26" fmla="*/ 1 w 31"/>
                  <a:gd name="T27" fmla="*/ 1 h 37"/>
                  <a:gd name="T28" fmla="*/ 0 w 31"/>
                  <a:gd name="T29" fmla="*/ 1 h 37"/>
                  <a:gd name="T30" fmla="*/ 0 w 31"/>
                  <a:gd name="T31" fmla="*/ 0 h 37"/>
                  <a:gd name="T32" fmla="*/ 15 w 31"/>
                  <a:gd name="T33" fmla="*/ 0 h 37"/>
                  <a:gd name="T34" fmla="*/ 24 w 31"/>
                  <a:gd name="T35" fmla="*/ 1 h 37"/>
                  <a:gd name="T36" fmla="*/ 29 w 31"/>
                  <a:gd name="T37" fmla="*/ 5 h 37"/>
                  <a:gd name="T38" fmla="*/ 31 w 31"/>
                  <a:gd name="T39" fmla="*/ 10 h 37"/>
                  <a:gd name="T40" fmla="*/ 28 w 31"/>
                  <a:gd name="T41" fmla="*/ 18 h 37"/>
                  <a:gd name="T42" fmla="*/ 18 w 31"/>
                  <a:gd name="T43" fmla="*/ 21 h 37"/>
                  <a:gd name="T44" fmla="*/ 15 w 31"/>
                  <a:gd name="T45" fmla="*/ 20 h 37"/>
                  <a:gd name="T46" fmla="*/ 11 w 31"/>
                  <a:gd name="T47" fmla="*/ 20 h 37"/>
                  <a:gd name="T48" fmla="*/ 11 w 31"/>
                  <a:gd name="T49" fmla="*/ 18 h 37"/>
                  <a:gd name="T50" fmla="*/ 14 w 31"/>
                  <a:gd name="T51" fmla="*/ 19 h 37"/>
                  <a:gd name="T52" fmla="*/ 16 w 31"/>
                  <a:gd name="T53" fmla="*/ 19 h 37"/>
                  <a:gd name="T54" fmla="*/ 22 w 31"/>
                  <a:gd name="T55" fmla="*/ 17 h 37"/>
                  <a:gd name="T56" fmla="*/ 24 w 31"/>
                  <a:gd name="T57" fmla="*/ 11 h 37"/>
                  <a:gd name="T58" fmla="*/ 23 w 31"/>
                  <a:gd name="T59" fmla="*/ 6 h 37"/>
                  <a:gd name="T60" fmla="*/ 20 w 31"/>
                  <a:gd name="T61" fmla="*/ 3 h 37"/>
                  <a:gd name="T62" fmla="*/ 15 w 31"/>
                  <a:gd name="T63" fmla="*/ 2 h 37"/>
                  <a:gd name="T64" fmla="*/ 11 w 31"/>
                  <a:gd name="T65" fmla="*/ 3 h 37"/>
                  <a:gd name="T66" fmla="*/ 11 w 31"/>
                  <a:gd name="T67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" h="37">
                    <a:moveTo>
                      <a:pt x="11" y="20"/>
                    </a:move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2" y="35"/>
                      <a:pt x="12" y="35"/>
                    </a:cubicBezTo>
                    <a:cubicBezTo>
                      <a:pt x="13" y="36"/>
                      <a:pt x="14" y="36"/>
                      <a:pt x="16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9" y="0"/>
                      <a:pt x="21" y="0"/>
                      <a:pt x="24" y="1"/>
                    </a:cubicBezTo>
                    <a:cubicBezTo>
                      <a:pt x="26" y="2"/>
                      <a:pt x="27" y="3"/>
                      <a:pt x="29" y="5"/>
                    </a:cubicBezTo>
                    <a:cubicBezTo>
                      <a:pt x="30" y="6"/>
                      <a:pt x="31" y="8"/>
                      <a:pt x="31" y="10"/>
                    </a:cubicBezTo>
                    <a:cubicBezTo>
                      <a:pt x="31" y="13"/>
                      <a:pt x="30" y="16"/>
                      <a:pt x="28" y="18"/>
                    </a:cubicBezTo>
                    <a:cubicBezTo>
                      <a:pt x="26" y="20"/>
                      <a:pt x="22" y="21"/>
                      <a:pt x="18" y="21"/>
                    </a:cubicBezTo>
                    <a:cubicBezTo>
                      <a:pt x="17" y="21"/>
                      <a:pt x="16" y="21"/>
                      <a:pt x="15" y="20"/>
                    </a:cubicBezTo>
                    <a:cubicBezTo>
                      <a:pt x="14" y="20"/>
                      <a:pt x="13" y="20"/>
                      <a:pt x="11" y="20"/>
                    </a:cubicBezTo>
                    <a:close/>
                    <a:moveTo>
                      <a:pt x="11" y="18"/>
                    </a:moveTo>
                    <a:cubicBezTo>
                      <a:pt x="13" y="18"/>
                      <a:pt x="13" y="19"/>
                      <a:pt x="14" y="19"/>
                    </a:cubicBezTo>
                    <a:cubicBezTo>
                      <a:pt x="15" y="19"/>
                      <a:pt x="16" y="19"/>
                      <a:pt x="16" y="19"/>
                    </a:cubicBezTo>
                    <a:cubicBezTo>
                      <a:pt x="19" y="19"/>
                      <a:pt x="20" y="18"/>
                      <a:pt x="22" y="17"/>
                    </a:cubicBezTo>
                    <a:cubicBezTo>
                      <a:pt x="23" y="15"/>
                      <a:pt x="24" y="13"/>
                      <a:pt x="24" y="11"/>
                    </a:cubicBezTo>
                    <a:cubicBezTo>
                      <a:pt x="24" y="9"/>
                      <a:pt x="24" y="8"/>
                      <a:pt x="23" y="6"/>
                    </a:cubicBezTo>
                    <a:cubicBezTo>
                      <a:pt x="22" y="5"/>
                      <a:pt x="21" y="4"/>
                      <a:pt x="20" y="3"/>
                    </a:cubicBezTo>
                    <a:cubicBezTo>
                      <a:pt x="19" y="3"/>
                      <a:pt x="17" y="2"/>
                      <a:pt x="15" y="2"/>
                    </a:cubicBezTo>
                    <a:cubicBezTo>
                      <a:pt x="14" y="2"/>
                      <a:pt x="13" y="2"/>
                      <a:pt x="11" y="3"/>
                    </a:cubicBezTo>
                    <a:lnTo>
                      <a:pt x="11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3" name="Freeform 42">
                <a:extLst>
                  <a:ext uri="{FF2B5EF4-FFF2-40B4-BE49-F238E27FC236}">
                    <a16:creationId xmlns="" xmlns:a16="http://schemas.microsoft.com/office/drawing/2014/main" id="{682250B1-DE83-4B4C-92E1-ED66D6180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326"/>
                <a:ext cx="67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4" y="19"/>
                      <a:pt x="22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2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5" y="35"/>
                      <a:pt x="5" y="35"/>
                      <a:pt x="5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4" name="Freeform 43">
                <a:extLst>
                  <a:ext uri="{FF2B5EF4-FFF2-40B4-BE49-F238E27FC236}">
                    <a16:creationId xmlns="" xmlns:a16="http://schemas.microsoft.com/office/drawing/2014/main" id="{90C0FAD2-E7BF-824C-BE24-87B808D01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5" name="Freeform 44">
                <a:extLst>
                  <a:ext uri="{FF2B5EF4-FFF2-40B4-BE49-F238E27FC236}">
                    <a16:creationId xmlns="" xmlns:a16="http://schemas.microsoft.com/office/drawing/2014/main" id="{6D7E4C19-8FD2-1D41-9830-BDBA62B99E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51" y="2326"/>
                <a:ext cx="79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5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2 w 41"/>
                  <a:gd name="T69" fmla="*/ 16 h 37"/>
                  <a:gd name="T70" fmla="*/ 25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1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4" y="18"/>
                    </a:cubicBezTo>
                    <a:cubicBezTo>
                      <a:pt x="18" y="18"/>
                      <a:pt x="20" y="17"/>
                      <a:pt x="22" y="16"/>
                    </a:cubicBezTo>
                    <a:cubicBezTo>
                      <a:pt x="24" y="14"/>
                      <a:pt x="25" y="12"/>
                      <a:pt x="25" y="10"/>
                    </a:cubicBezTo>
                    <a:cubicBezTo>
                      <a:pt x="25" y="8"/>
                      <a:pt x="25" y="6"/>
                      <a:pt x="23" y="4"/>
                    </a:cubicBezTo>
                    <a:cubicBezTo>
                      <a:pt x="21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6" name="Freeform 45">
                <a:extLst>
                  <a:ext uri="{FF2B5EF4-FFF2-40B4-BE49-F238E27FC236}">
                    <a16:creationId xmlns="" xmlns:a16="http://schemas.microsoft.com/office/drawing/2014/main" id="{F50EC3C1-3657-EB42-BBF9-8DD99BF3E6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32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5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5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1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4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7" name="Freeform 46">
                <a:extLst>
                  <a:ext uri="{FF2B5EF4-FFF2-40B4-BE49-F238E27FC236}">
                    <a16:creationId xmlns="" xmlns:a16="http://schemas.microsoft.com/office/drawing/2014/main" id="{997DFEA9-CD92-8E48-B3AA-A70F82ED7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326"/>
                <a:ext cx="68" cy="71"/>
              </a:xfrm>
              <a:custGeom>
                <a:avLst/>
                <a:gdLst>
                  <a:gd name="T0" fmla="*/ 35 w 36"/>
                  <a:gd name="T1" fmla="*/ 27 h 37"/>
                  <a:gd name="T2" fmla="*/ 36 w 36"/>
                  <a:gd name="T3" fmla="*/ 27 h 37"/>
                  <a:gd name="T4" fmla="*/ 32 w 36"/>
                  <a:gd name="T5" fmla="*/ 37 h 37"/>
                  <a:gd name="T6" fmla="*/ 0 w 36"/>
                  <a:gd name="T7" fmla="*/ 37 h 37"/>
                  <a:gd name="T8" fmla="*/ 0 w 36"/>
                  <a:gd name="T9" fmla="*/ 36 h 37"/>
                  <a:gd name="T10" fmla="*/ 2 w 36"/>
                  <a:gd name="T11" fmla="*/ 36 h 37"/>
                  <a:gd name="T12" fmla="*/ 6 w 36"/>
                  <a:gd name="T13" fmla="*/ 35 h 37"/>
                  <a:gd name="T14" fmla="*/ 6 w 36"/>
                  <a:gd name="T15" fmla="*/ 31 h 37"/>
                  <a:gd name="T16" fmla="*/ 6 w 36"/>
                  <a:gd name="T17" fmla="*/ 7 h 37"/>
                  <a:gd name="T18" fmla="*/ 5 w 36"/>
                  <a:gd name="T19" fmla="*/ 2 h 37"/>
                  <a:gd name="T20" fmla="*/ 2 w 36"/>
                  <a:gd name="T21" fmla="*/ 1 h 37"/>
                  <a:gd name="T22" fmla="*/ 0 w 36"/>
                  <a:gd name="T23" fmla="*/ 1 h 37"/>
                  <a:gd name="T24" fmla="*/ 0 w 36"/>
                  <a:gd name="T25" fmla="*/ 0 h 37"/>
                  <a:gd name="T26" fmla="*/ 19 w 36"/>
                  <a:gd name="T27" fmla="*/ 0 h 37"/>
                  <a:gd name="T28" fmla="*/ 19 w 36"/>
                  <a:gd name="T29" fmla="*/ 1 h 37"/>
                  <a:gd name="T30" fmla="*/ 14 w 36"/>
                  <a:gd name="T31" fmla="*/ 2 h 37"/>
                  <a:gd name="T32" fmla="*/ 13 w 36"/>
                  <a:gd name="T33" fmla="*/ 3 h 37"/>
                  <a:gd name="T34" fmla="*/ 12 w 36"/>
                  <a:gd name="T35" fmla="*/ 7 h 37"/>
                  <a:gd name="T36" fmla="*/ 12 w 36"/>
                  <a:gd name="T37" fmla="*/ 31 h 37"/>
                  <a:gd name="T38" fmla="*/ 13 w 36"/>
                  <a:gd name="T39" fmla="*/ 34 h 37"/>
                  <a:gd name="T40" fmla="*/ 14 w 36"/>
                  <a:gd name="T41" fmla="*/ 35 h 37"/>
                  <a:gd name="T42" fmla="*/ 18 w 36"/>
                  <a:gd name="T43" fmla="*/ 35 h 37"/>
                  <a:gd name="T44" fmla="*/ 21 w 36"/>
                  <a:gd name="T45" fmla="*/ 35 h 37"/>
                  <a:gd name="T46" fmla="*/ 28 w 36"/>
                  <a:gd name="T47" fmla="*/ 34 h 37"/>
                  <a:gd name="T48" fmla="*/ 32 w 36"/>
                  <a:gd name="T49" fmla="*/ 32 h 37"/>
                  <a:gd name="T50" fmla="*/ 35 w 36"/>
                  <a:gd name="T51" fmla="*/ 2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5" y="27"/>
                    </a:moveTo>
                    <a:cubicBezTo>
                      <a:pt x="36" y="27"/>
                      <a:pt x="36" y="27"/>
                      <a:pt x="36" y="2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7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2"/>
                      <a:pt x="12" y="33"/>
                      <a:pt x="13" y="34"/>
                    </a:cubicBezTo>
                    <a:cubicBezTo>
                      <a:pt x="13" y="34"/>
                      <a:pt x="13" y="35"/>
                      <a:pt x="14" y="35"/>
                    </a:cubicBezTo>
                    <a:cubicBezTo>
                      <a:pt x="14" y="35"/>
                      <a:pt x="16" y="35"/>
                      <a:pt x="18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5" y="35"/>
                      <a:pt x="27" y="35"/>
                      <a:pt x="28" y="34"/>
                    </a:cubicBezTo>
                    <a:cubicBezTo>
                      <a:pt x="29" y="34"/>
                      <a:pt x="30" y="33"/>
                      <a:pt x="32" y="32"/>
                    </a:cubicBezTo>
                    <a:cubicBezTo>
                      <a:pt x="33" y="31"/>
                      <a:pt x="34" y="29"/>
                      <a:pt x="35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8" name="Freeform 47">
                <a:extLst>
                  <a:ext uri="{FF2B5EF4-FFF2-40B4-BE49-F238E27FC236}">
                    <a16:creationId xmlns="" xmlns:a16="http://schemas.microsoft.com/office/drawing/2014/main" id="{A96AB466-A713-274A-8464-D2610F54B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326"/>
                <a:ext cx="67" cy="71"/>
              </a:xfrm>
              <a:custGeom>
                <a:avLst/>
                <a:gdLst>
                  <a:gd name="T0" fmla="*/ 11 w 35"/>
                  <a:gd name="T1" fmla="*/ 2 h 37"/>
                  <a:gd name="T2" fmla="*/ 11 w 35"/>
                  <a:gd name="T3" fmla="*/ 17 h 37"/>
                  <a:gd name="T4" fmla="*/ 20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0 w 35"/>
                  <a:gd name="T21" fmla="*/ 19 h 37"/>
                  <a:gd name="T22" fmla="*/ 11 w 35"/>
                  <a:gd name="T23" fmla="*/ 19 h 37"/>
                  <a:gd name="T24" fmla="*/ 11 w 35"/>
                  <a:gd name="T25" fmla="*/ 31 h 37"/>
                  <a:gd name="T26" fmla="*/ 12 w 35"/>
                  <a:gd name="T27" fmla="*/ 34 h 37"/>
                  <a:gd name="T28" fmla="*/ 12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1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1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1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1" y="2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6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4"/>
                      <a:pt x="12" y="34"/>
                    </a:cubicBezTo>
                    <a:cubicBezTo>
                      <a:pt x="12" y="34"/>
                      <a:pt x="12" y="35"/>
                      <a:pt x="12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2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4" y="35"/>
                      <a:pt x="5" y="35"/>
                      <a:pt x="5" y="34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9" name="Freeform 48">
                <a:extLst>
                  <a:ext uri="{FF2B5EF4-FFF2-40B4-BE49-F238E27FC236}">
                    <a16:creationId xmlns="" xmlns:a16="http://schemas.microsoft.com/office/drawing/2014/main" id="{D9F1604F-D96E-D245-9ECC-42A1F28FE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9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7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30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39" y="2"/>
                      <a:pt x="39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8" y="29"/>
                      <a:pt x="37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8" y="38"/>
                      <a:pt x="14" y="37"/>
                      <a:pt x="12" y="36"/>
                    </a:cubicBezTo>
                    <a:cubicBezTo>
                      <a:pt x="10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5" y="33"/>
                      <a:pt x="16" y="34"/>
                      <a:pt x="17" y="35"/>
                    </a:cubicBezTo>
                    <a:cubicBezTo>
                      <a:pt x="19" y="35"/>
                      <a:pt x="20" y="36"/>
                      <a:pt x="22" y="36"/>
                    </a:cubicBezTo>
                    <a:cubicBezTo>
                      <a:pt x="25" y="36"/>
                      <a:pt x="28" y="35"/>
                      <a:pt x="30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4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90" name="Freeform 49">
                <a:extLst>
                  <a:ext uri="{FF2B5EF4-FFF2-40B4-BE49-F238E27FC236}">
                    <a16:creationId xmlns="" xmlns:a16="http://schemas.microsoft.com/office/drawing/2014/main" id="{2723F882-54AD-A24F-BB61-CA2B6E413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326"/>
                <a:ext cx="101" cy="71"/>
              </a:xfrm>
              <a:custGeom>
                <a:avLst/>
                <a:gdLst>
                  <a:gd name="T0" fmla="*/ 24 w 53"/>
                  <a:gd name="T1" fmla="*/ 37 h 37"/>
                  <a:gd name="T2" fmla="*/ 8 w 53"/>
                  <a:gd name="T3" fmla="*/ 6 h 37"/>
                  <a:gd name="T4" fmla="*/ 8 w 53"/>
                  <a:gd name="T5" fmla="*/ 31 h 37"/>
                  <a:gd name="T6" fmla="*/ 9 w 53"/>
                  <a:gd name="T7" fmla="*/ 35 h 37"/>
                  <a:gd name="T8" fmla="*/ 13 w 53"/>
                  <a:gd name="T9" fmla="*/ 36 h 37"/>
                  <a:gd name="T10" fmla="*/ 14 w 53"/>
                  <a:gd name="T11" fmla="*/ 36 h 37"/>
                  <a:gd name="T12" fmla="*/ 14 w 53"/>
                  <a:gd name="T13" fmla="*/ 37 h 37"/>
                  <a:gd name="T14" fmla="*/ 0 w 53"/>
                  <a:gd name="T15" fmla="*/ 37 h 37"/>
                  <a:gd name="T16" fmla="*/ 0 w 53"/>
                  <a:gd name="T17" fmla="*/ 36 h 37"/>
                  <a:gd name="T18" fmla="*/ 1 w 53"/>
                  <a:gd name="T19" fmla="*/ 36 h 37"/>
                  <a:gd name="T20" fmla="*/ 5 w 53"/>
                  <a:gd name="T21" fmla="*/ 35 h 37"/>
                  <a:gd name="T22" fmla="*/ 6 w 53"/>
                  <a:gd name="T23" fmla="*/ 31 h 37"/>
                  <a:gd name="T24" fmla="*/ 6 w 53"/>
                  <a:gd name="T25" fmla="*/ 6 h 37"/>
                  <a:gd name="T26" fmla="*/ 5 w 53"/>
                  <a:gd name="T27" fmla="*/ 3 h 37"/>
                  <a:gd name="T28" fmla="*/ 3 w 53"/>
                  <a:gd name="T29" fmla="*/ 2 h 37"/>
                  <a:gd name="T30" fmla="*/ 0 w 53"/>
                  <a:gd name="T31" fmla="*/ 1 h 37"/>
                  <a:gd name="T32" fmla="*/ 0 w 53"/>
                  <a:gd name="T33" fmla="*/ 0 h 37"/>
                  <a:gd name="T34" fmla="*/ 12 w 53"/>
                  <a:gd name="T35" fmla="*/ 0 h 37"/>
                  <a:gd name="T36" fmla="*/ 26 w 53"/>
                  <a:gd name="T37" fmla="*/ 29 h 37"/>
                  <a:gd name="T38" fmla="*/ 41 w 53"/>
                  <a:gd name="T39" fmla="*/ 0 h 37"/>
                  <a:gd name="T40" fmla="*/ 53 w 53"/>
                  <a:gd name="T41" fmla="*/ 0 h 37"/>
                  <a:gd name="T42" fmla="*/ 53 w 53"/>
                  <a:gd name="T43" fmla="*/ 1 h 37"/>
                  <a:gd name="T44" fmla="*/ 51 w 53"/>
                  <a:gd name="T45" fmla="*/ 1 h 37"/>
                  <a:gd name="T46" fmla="*/ 48 w 53"/>
                  <a:gd name="T47" fmla="*/ 2 h 37"/>
                  <a:gd name="T48" fmla="*/ 47 w 53"/>
                  <a:gd name="T49" fmla="*/ 6 h 37"/>
                  <a:gd name="T50" fmla="*/ 47 w 53"/>
                  <a:gd name="T51" fmla="*/ 31 h 37"/>
                  <a:gd name="T52" fmla="*/ 48 w 53"/>
                  <a:gd name="T53" fmla="*/ 35 h 37"/>
                  <a:gd name="T54" fmla="*/ 51 w 53"/>
                  <a:gd name="T55" fmla="*/ 36 h 37"/>
                  <a:gd name="T56" fmla="*/ 53 w 53"/>
                  <a:gd name="T57" fmla="*/ 36 h 37"/>
                  <a:gd name="T58" fmla="*/ 53 w 53"/>
                  <a:gd name="T59" fmla="*/ 37 h 37"/>
                  <a:gd name="T60" fmla="*/ 35 w 53"/>
                  <a:gd name="T61" fmla="*/ 37 h 37"/>
                  <a:gd name="T62" fmla="*/ 35 w 53"/>
                  <a:gd name="T63" fmla="*/ 36 h 37"/>
                  <a:gd name="T64" fmla="*/ 37 w 53"/>
                  <a:gd name="T65" fmla="*/ 36 h 37"/>
                  <a:gd name="T66" fmla="*/ 40 w 53"/>
                  <a:gd name="T67" fmla="*/ 35 h 37"/>
                  <a:gd name="T68" fmla="*/ 41 w 53"/>
                  <a:gd name="T69" fmla="*/ 31 h 37"/>
                  <a:gd name="T70" fmla="*/ 41 w 53"/>
                  <a:gd name="T71" fmla="*/ 6 h 37"/>
                  <a:gd name="T72" fmla="*/ 25 w 53"/>
                  <a:gd name="T73" fmla="*/ 37 h 37"/>
                  <a:gd name="T74" fmla="*/ 24 w 53"/>
                  <a:gd name="T75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3" h="37">
                    <a:moveTo>
                      <a:pt x="24" y="37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33"/>
                      <a:pt x="9" y="35"/>
                      <a:pt x="9" y="35"/>
                    </a:cubicBezTo>
                    <a:cubicBezTo>
                      <a:pt x="10" y="36"/>
                      <a:pt x="11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0" y="1"/>
                      <a:pt x="48" y="2"/>
                      <a:pt x="48" y="2"/>
                    </a:cubicBezTo>
                    <a:cubicBezTo>
                      <a:pt x="47" y="3"/>
                      <a:pt x="47" y="4"/>
                      <a:pt x="47" y="6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3"/>
                      <a:pt x="47" y="35"/>
                      <a:pt x="48" y="35"/>
                    </a:cubicBezTo>
                    <a:cubicBezTo>
                      <a:pt x="49" y="36"/>
                      <a:pt x="50" y="36"/>
                      <a:pt x="51" y="36"/>
                    </a:cubicBezTo>
                    <a:cubicBezTo>
                      <a:pt x="53" y="36"/>
                      <a:pt x="53" y="36"/>
                      <a:pt x="53" y="36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8" y="36"/>
                      <a:pt x="40" y="36"/>
                      <a:pt x="40" y="35"/>
                    </a:cubicBezTo>
                    <a:cubicBezTo>
                      <a:pt x="41" y="34"/>
                      <a:pt x="41" y="33"/>
                      <a:pt x="41" y="31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25" y="37"/>
                      <a:pt x="25" y="37"/>
                      <a:pt x="25" y="37"/>
                    </a:cubicBezTo>
                    <a:lnTo>
                      <a:pt x="24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  <p:grpSp>
          <p:nvGrpSpPr>
            <p:cNvPr id="123" name="Group 67">
              <a:extLst>
                <a:ext uri="{FF2B5EF4-FFF2-40B4-BE49-F238E27FC236}">
                  <a16:creationId xmlns="" xmlns:a16="http://schemas.microsoft.com/office/drawing/2014/main" id="{A0D298E6-2680-F346-B186-5D2B18913BC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595040" y="83506"/>
              <a:ext cx="533403" cy="535137"/>
              <a:chOff x="594" y="467"/>
              <a:chExt cx="1846" cy="1852"/>
            </a:xfrm>
            <a:solidFill>
              <a:srgbClr val="09234F"/>
            </a:solidFill>
          </p:grpSpPr>
          <p:sp>
            <p:nvSpPr>
              <p:cNvPr id="124" name="Rectangle 68">
                <a:extLst>
                  <a:ext uri="{FF2B5EF4-FFF2-40B4-BE49-F238E27FC236}">
                    <a16:creationId xmlns="" xmlns:a16="http://schemas.microsoft.com/office/drawing/2014/main" id="{70F15E9B-CAC0-D345-8D7B-14E99FF48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9" y="1208"/>
                <a:ext cx="10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5" name="Freeform 69">
                <a:extLst>
                  <a:ext uri="{FF2B5EF4-FFF2-40B4-BE49-F238E27FC236}">
                    <a16:creationId xmlns="" xmlns:a16="http://schemas.microsoft.com/office/drawing/2014/main" id="{37264D80-A120-A64F-8306-19458784B1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0" y="843"/>
                <a:ext cx="945" cy="1112"/>
              </a:xfrm>
              <a:custGeom>
                <a:avLst/>
                <a:gdLst>
                  <a:gd name="T0" fmla="*/ 342 w 495"/>
                  <a:gd name="T1" fmla="*/ 490 h 581"/>
                  <a:gd name="T2" fmla="*/ 266 w 495"/>
                  <a:gd name="T3" fmla="*/ 393 h 581"/>
                  <a:gd name="T4" fmla="*/ 155 w 495"/>
                  <a:gd name="T5" fmla="*/ 426 h 581"/>
                  <a:gd name="T6" fmla="*/ 158 w 495"/>
                  <a:gd name="T7" fmla="*/ 351 h 581"/>
                  <a:gd name="T8" fmla="*/ 108 w 495"/>
                  <a:gd name="T9" fmla="*/ 266 h 581"/>
                  <a:gd name="T10" fmla="*/ 117 w 495"/>
                  <a:gd name="T11" fmla="*/ 114 h 581"/>
                  <a:gd name="T12" fmla="*/ 157 w 495"/>
                  <a:gd name="T13" fmla="*/ 119 h 581"/>
                  <a:gd name="T14" fmla="*/ 167 w 495"/>
                  <a:gd name="T15" fmla="*/ 129 h 581"/>
                  <a:gd name="T16" fmla="*/ 172 w 495"/>
                  <a:gd name="T17" fmla="*/ 169 h 581"/>
                  <a:gd name="T18" fmla="*/ 67 w 495"/>
                  <a:gd name="T19" fmla="*/ 266 h 581"/>
                  <a:gd name="T20" fmla="*/ 152 w 495"/>
                  <a:gd name="T21" fmla="*/ 111 h 581"/>
                  <a:gd name="T22" fmla="*/ 142 w 495"/>
                  <a:gd name="T23" fmla="*/ 149 h 581"/>
                  <a:gd name="T24" fmla="*/ 180 w 495"/>
                  <a:gd name="T25" fmla="*/ 133 h 581"/>
                  <a:gd name="T26" fmla="*/ 181 w 495"/>
                  <a:gd name="T27" fmla="*/ 47 h 581"/>
                  <a:gd name="T28" fmla="*/ 196 w 495"/>
                  <a:gd name="T29" fmla="*/ 283 h 581"/>
                  <a:gd name="T30" fmla="*/ 198 w 495"/>
                  <a:gd name="T31" fmla="*/ 136 h 581"/>
                  <a:gd name="T32" fmla="*/ 201 w 495"/>
                  <a:gd name="T33" fmla="*/ 5 h 581"/>
                  <a:gd name="T34" fmla="*/ 211 w 495"/>
                  <a:gd name="T35" fmla="*/ 61 h 581"/>
                  <a:gd name="T36" fmla="*/ 255 w 495"/>
                  <a:gd name="T37" fmla="*/ 145 h 581"/>
                  <a:gd name="T38" fmla="*/ 278 w 495"/>
                  <a:gd name="T39" fmla="*/ 84 h 581"/>
                  <a:gd name="T40" fmla="*/ 357 w 495"/>
                  <a:gd name="T41" fmla="*/ 54 h 581"/>
                  <a:gd name="T42" fmla="*/ 411 w 495"/>
                  <a:gd name="T43" fmla="*/ 93 h 581"/>
                  <a:gd name="T44" fmla="*/ 430 w 495"/>
                  <a:gd name="T45" fmla="*/ 95 h 581"/>
                  <a:gd name="T46" fmla="*/ 463 w 495"/>
                  <a:gd name="T47" fmla="*/ 155 h 581"/>
                  <a:gd name="T48" fmla="*/ 221 w 495"/>
                  <a:gd name="T49" fmla="*/ 279 h 581"/>
                  <a:gd name="T50" fmla="*/ 349 w 495"/>
                  <a:gd name="T51" fmla="*/ 257 h 581"/>
                  <a:gd name="T52" fmla="*/ 398 w 495"/>
                  <a:gd name="T53" fmla="*/ 210 h 581"/>
                  <a:gd name="T54" fmla="*/ 406 w 495"/>
                  <a:gd name="T55" fmla="*/ 220 h 581"/>
                  <a:gd name="T56" fmla="*/ 411 w 495"/>
                  <a:gd name="T57" fmla="*/ 451 h 581"/>
                  <a:gd name="T58" fmla="*/ 406 w 495"/>
                  <a:gd name="T59" fmla="*/ 321 h 581"/>
                  <a:gd name="T60" fmla="*/ 468 w 495"/>
                  <a:gd name="T61" fmla="*/ 184 h 581"/>
                  <a:gd name="T62" fmla="*/ 460 w 495"/>
                  <a:gd name="T63" fmla="*/ 233 h 581"/>
                  <a:gd name="T64" fmla="*/ 384 w 495"/>
                  <a:gd name="T65" fmla="*/ 222 h 581"/>
                  <a:gd name="T66" fmla="*/ 420 w 495"/>
                  <a:gd name="T67" fmla="*/ 188 h 581"/>
                  <a:gd name="T68" fmla="*/ 364 w 495"/>
                  <a:gd name="T69" fmla="*/ 225 h 581"/>
                  <a:gd name="T70" fmla="*/ 360 w 495"/>
                  <a:gd name="T71" fmla="*/ 188 h 581"/>
                  <a:gd name="T72" fmla="*/ 386 w 495"/>
                  <a:gd name="T73" fmla="*/ 356 h 581"/>
                  <a:gd name="T74" fmla="*/ 220 w 495"/>
                  <a:gd name="T75" fmla="*/ 351 h 581"/>
                  <a:gd name="T76" fmla="*/ 235 w 495"/>
                  <a:gd name="T77" fmla="*/ 315 h 581"/>
                  <a:gd name="T78" fmla="*/ 206 w 495"/>
                  <a:gd name="T79" fmla="*/ 172 h 581"/>
                  <a:gd name="T80" fmla="*/ 238 w 495"/>
                  <a:gd name="T81" fmla="*/ 167 h 581"/>
                  <a:gd name="T82" fmla="*/ 251 w 495"/>
                  <a:gd name="T83" fmla="*/ 158 h 581"/>
                  <a:gd name="T84" fmla="*/ 269 w 495"/>
                  <a:gd name="T85" fmla="*/ 131 h 581"/>
                  <a:gd name="T86" fmla="*/ 278 w 495"/>
                  <a:gd name="T87" fmla="*/ 100 h 581"/>
                  <a:gd name="T88" fmla="*/ 393 w 495"/>
                  <a:gd name="T89" fmla="*/ 130 h 581"/>
                  <a:gd name="T90" fmla="*/ 438 w 495"/>
                  <a:gd name="T91" fmla="*/ 100 h 581"/>
                  <a:gd name="T92" fmla="*/ 438 w 495"/>
                  <a:gd name="T93" fmla="*/ 154 h 581"/>
                  <a:gd name="T94" fmla="*/ 456 w 495"/>
                  <a:gd name="T95" fmla="*/ 159 h 581"/>
                  <a:gd name="T96" fmla="*/ 474 w 495"/>
                  <a:gd name="T97" fmla="*/ 100 h 581"/>
                  <a:gd name="T98" fmla="*/ 455 w 495"/>
                  <a:gd name="T99" fmla="*/ 80 h 581"/>
                  <a:gd name="T100" fmla="*/ 343 w 495"/>
                  <a:gd name="T101" fmla="*/ 34 h 581"/>
                  <a:gd name="T102" fmla="*/ 206 w 495"/>
                  <a:gd name="T103" fmla="*/ 0 h 581"/>
                  <a:gd name="T104" fmla="*/ 173 w 495"/>
                  <a:gd name="T105" fmla="*/ 7 h 581"/>
                  <a:gd name="T106" fmla="*/ 143 w 495"/>
                  <a:gd name="T107" fmla="*/ 23 h 581"/>
                  <a:gd name="T108" fmla="*/ 121 w 495"/>
                  <a:gd name="T109" fmla="*/ 51 h 581"/>
                  <a:gd name="T110" fmla="*/ 148 w 495"/>
                  <a:gd name="T111" fmla="*/ 83 h 581"/>
                  <a:gd name="T112" fmla="*/ 59 w 495"/>
                  <a:gd name="T113" fmla="*/ 98 h 581"/>
                  <a:gd name="T114" fmla="*/ 108 w 495"/>
                  <a:gd name="T115" fmla="*/ 286 h 581"/>
                  <a:gd name="T116" fmla="*/ 152 w 495"/>
                  <a:gd name="T117" fmla="*/ 307 h 581"/>
                  <a:gd name="T118" fmla="*/ 102 w 495"/>
                  <a:gd name="T119" fmla="*/ 418 h 581"/>
                  <a:gd name="T120" fmla="*/ 495 w 495"/>
                  <a:gd name="T121" fmla="*/ 512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5" h="581">
                    <a:moveTo>
                      <a:pt x="369" y="368"/>
                    </a:moveTo>
                    <a:cubicBezTo>
                      <a:pt x="334" y="361"/>
                      <a:pt x="334" y="361"/>
                      <a:pt x="334" y="361"/>
                    </a:cubicBezTo>
                    <a:cubicBezTo>
                      <a:pt x="289" y="371"/>
                      <a:pt x="289" y="371"/>
                      <a:pt x="289" y="371"/>
                    </a:cubicBezTo>
                    <a:cubicBezTo>
                      <a:pt x="298" y="361"/>
                      <a:pt x="298" y="361"/>
                      <a:pt x="298" y="361"/>
                    </a:cubicBezTo>
                    <a:cubicBezTo>
                      <a:pt x="337" y="349"/>
                      <a:pt x="337" y="349"/>
                      <a:pt x="337" y="349"/>
                    </a:cubicBezTo>
                    <a:cubicBezTo>
                      <a:pt x="376" y="362"/>
                      <a:pt x="376" y="362"/>
                      <a:pt x="376" y="362"/>
                    </a:cubicBezTo>
                    <a:lnTo>
                      <a:pt x="369" y="368"/>
                    </a:lnTo>
                    <a:close/>
                    <a:moveTo>
                      <a:pt x="342" y="490"/>
                    </a:moveTo>
                    <a:cubicBezTo>
                      <a:pt x="337" y="470"/>
                      <a:pt x="337" y="470"/>
                      <a:pt x="337" y="470"/>
                    </a:cubicBezTo>
                    <a:cubicBezTo>
                      <a:pt x="349" y="422"/>
                      <a:pt x="349" y="422"/>
                      <a:pt x="349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64" y="420"/>
                      <a:pt x="364" y="420"/>
                      <a:pt x="364" y="420"/>
                    </a:cubicBezTo>
                    <a:cubicBezTo>
                      <a:pt x="375" y="493"/>
                      <a:pt x="375" y="493"/>
                      <a:pt x="375" y="493"/>
                    </a:cubicBezTo>
                    <a:cubicBezTo>
                      <a:pt x="364" y="492"/>
                      <a:pt x="353" y="491"/>
                      <a:pt x="342" y="490"/>
                    </a:cubicBezTo>
                    <a:close/>
                    <a:moveTo>
                      <a:pt x="266" y="393"/>
                    </a:moveTo>
                    <a:cubicBezTo>
                      <a:pt x="299" y="401"/>
                      <a:pt x="299" y="401"/>
                      <a:pt x="299" y="401"/>
                    </a:cubicBezTo>
                    <a:cubicBezTo>
                      <a:pt x="344" y="384"/>
                      <a:pt x="344" y="384"/>
                      <a:pt x="344" y="384"/>
                    </a:cubicBezTo>
                    <a:cubicBezTo>
                      <a:pt x="369" y="396"/>
                      <a:pt x="369" y="396"/>
                      <a:pt x="369" y="396"/>
                    </a:cubicBezTo>
                    <a:cubicBezTo>
                      <a:pt x="344" y="392"/>
                      <a:pt x="344" y="392"/>
                      <a:pt x="344" y="392"/>
                    </a:cubicBezTo>
                    <a:cubicBezTo>
                      <a:pt x="298" y="409"/>
                      <a:pt x="298" y="409"/>
                      <a:pt x="298" y="409"/>
                    </a:cubicBezTo>
                    <a:lnTo>
                      <a:pt x="266" y="393"/>
                    </a:lnTo>
                    <a:close/>
                    <a:moveTo>
                      <a:pt x="171" y="472"/>
                    </a:moveTo>
                    <a:cubicBezTo>
                      <a:pt x="155" y="426"/>
                      <a:pt x="155" y="426"/>
                      <a:pt x="155" y="426"/>
                    </a:cubicBezTo>
                    <a:cubicBezTo>
                      <a:pt x="132" y="419"/>
                      <a:pt x="132" y="419"/>
                      <a:pt x="132" y="419"/>
                    </a:cubicBezTo>
                    <a:cubicBezTo>
                      <a:pt x="170" y="407"/>
                      <a:pt x="170" y="407"/>
                      <a:pt x="170" y="407"/>
                    </a:cubicBezTo>
                    <a:cubicBezTo>
                      <a:pt x="185" y="457"/>
                      <a:pt x="185" y="457"/>
                      <a:pt x="185" y="457"/>
                    </a:cubicBezTo>
                    <a:cubicBezTo>
                      <a:pt x="278" y="443"/>
                      <a:pt x="278" y="443"/>
                      <a:pt x="278" y="443"/>
                    </a:cubicBezTo>
                    <a:lnTo>
                      <a:pt x="171" y="472"/>
                    </a:lnTo>
                    <a:close/>
                    <a:moveTo>
                      <a:pt x="154" y="326"/>
                    </a:moveTo>
                    <a:cubicBezTo>
                      <a:pt x="158" y="326"/>
                      <a:pt x="158" y="326"/>
                      <a:pt x="158" y="326"/>
                    </a:cubicBezTo>
                    <a:cubicBezTo>
                      <a:pt x="158" y="351"/>
                      <a:pt x="158" y="351"/>
                      <a:pt x="158" y="351"/>
                    </a:cubicBezTo>
                    <a:cubicBezTo>
                      <a:pt x="154" y="351"/>
                      <a:pt x="154" y="351"/>
                      <a:pt x="154" y="351"/>
                    </a:cubicBezTo>
                    <a:lnTo>
                      <a:pt x="154" y="326"/>
                    </a:lnTo>
                    <a:close/>
                    <a:moveTo>
                      <a:pt x="164" y="326"/>
                    </a:moveTo>
                    <a:cubicBezTo>
                      <a:pt x="187" y="326"/>
                      <a:pt x="187" y="326"/>
                      <a:pt x="187" y="326"/>
                    </a:cubicBezTo>
                    <a:cubicBezTo>
                      <a:pt x="187" y="351"/>
                      <a:pt x="187" y="351"/>
                      <a:pt x="187" y="351"/>
                    </a:cubicBezTo>
                    <a:cubicBezTo>
                      <a:pt x="164" y="351"/>
                      <a:pt x="164" y="351"/>
                      <a:pt x="164" y="351"/>
                    </a:cubicBezTo>
                    <a:lnTo>
                      <a:pt x="164" y="326"/>
                    </a:lnTo>
                    <a:close/>
                    <a:moveTo>
                      <a:pt x="108" y="266"/>
                    </a:moveTo>
                    <a:cubicBezTo>
                      <a:pt x="108" y="266"/>
                      <a:pt x="108" y="266"/>
                      <a:pt x="108" y="266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78" y="100"/>
                      <a:pt x="78" y="100"/>
                      <a:pt x="78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48" y="98"/>
                      <a:pt x="148" y="98"/>
                      <a:pt x="148" y="98"/>
                    </a:cubicBezTo>
                    <a:cubicBezTo>
                      <a:pt x="149" y="99"/>
                      <a:pt x="149" y="100"/>
                      <a:pt x="149" y="101"/>
                    </a:cubicBezTo>
                    <a:cubicBezTo>
                      <a:pt x="117" y="114"/>
                      <a:pt x="117" y="114"/>
                      <a:pt x="117" y="114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2" y="114"/>
                      <a:pt x="112" y="114"/>
                      <a:pt x="112" y="114"/>
                    </a:cubicBezTo>
                    <a:cubicBezTo>
                      <a:pt x="120" y="132"/>
                      <a:pt x="120" y="132"/>
                      <a:pt x="120" y="132"/>
                    </a:cubicBezTo>
                    <a:cubicBezTo>
                      <a:pt x="124" y="131"/>
                      <a:pt x="124" y="131"/>
                      <a:pt x="124" y="131"/>
                    </a:cubicBezTo>
                    <a:cubicBezTo>
                      <a:pt x="123" y="128"/>
                      <a:pt x="123" y="128"/>
                      <a:pt x="123" y="128"/>
                    </a:cubicBezTo>
                    <a:cubicBezTo>
                      <a:pt x="155" y="115"/>
                      <a:pt x="155" y="115"/>
                      <a:pt x="155" y="115"/>
                    </a:cubicBezTo>
                    <a:cubicBezTo>
                      <a:pt x="155" y="116"/>
                      <a:pt x="156" y="118"/>
                      <a:pt x="157" y="119"/>
                    </a:cubicBezTo>
                    <a:cubicBezTo>
                      <a:pt x="133" y="143"/>
                      <a:pt x="133" y="143"/>
                      <a:pt x="133" y="143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28" y="144"/>
                      <a:pt x="128" y="144"/>
                      <a:pt x="128" y="144"/>
                    </a:cubicBezTo>
                    <a:cubicBezTo>
                      <a:pt x="142" y="158"/>
                      <a:pt x="142" y="158"/>
                      <a:pt x="142" y="158"/>
                    </a:cubicBezTo>
                    <a:cubicBezTo>
                      <a:pt x="146" y="155"/>
                      <a:pt x="146" y="155"/>
                      <a:pt x="146" y="155"/>
                    </a:cubicBezTo>
                    <a:cubicBezTo>
                      <a:pt x="144" y="153"/>
                      <a:pt x="144" y="153"/>
                      <a:pt x="144" y="153"/>
                    </a:cubicBezTo>
                    <a:cubicBezTo>
                      <a:pt x="167" y="129"/>
                      <a:pt x="167" y="129"/>
                      <a:pt x="167" y="129"/>
                    </a:cubicBezTo>
                    <a:cubicBezTo>
                      <a:pt x="169" y="130"/>
                      <a:pt x="170" y="131"/>
                      <a:pt x="171" y="131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4" y="166"/>
                      <a:pt x="154" y="166"/>
                      <a:pt x="154" y="166"/>
                    </a:cubicBezTo>
                    <a:cubicBezTo>
                      <a:pt x="173" y="173"/>
                      <a:pt x="173" y="173"/>
                      <a:pt x="173" y="173"/>
                    </a:cubicBezTo>
                    <a:cubicBezTo>
                      <a:pt x="174" y="169"/>
                      <a:pt x="174" y="169"/>
                      <a:pt x="174" y="169"/>
                    </a:cubicBezTo>
                    <a:cubicBezTo>
                      <a:pt x="172" y="169"/>
                      <a:pt x="172" y="169"/>
                      <a:pt x="172" y="169"/>
                    </a:cubicBezTo>
                    <a:cubicBezTo>
                      <a:pt x="185" y="137"/>
                      <a:pt x="185" y="137"/>
                      <a:pt x="185" y="137"/>
                    </a:cubicBezTo>
                    <a:cubicBezTo>
                      <a:pt x="186" y="138"/>
                      <a:pt x="187" y="138"/>
                      <a:pt x="189" y="138"/>
                    </a:cubicBezTo>
                    <a:cubicBezTo>
                      <a:pt x="189" y="172"/>
                      <a:pt x="189" y="172"/>
                      <a:pt x="189" y="172"/>
                    </a:cubicBezTo>
                    <a:cubicBezTo>
                      <a:pt x="187" y="172"/>
                      <a:pt x="187" y="172"/>
                      <a:pt x="187" y="172"/>
                    </a:cubicBezTo>
                    <a:cubicBezTo>
                      <a:pt x="187" y="266"/>
                      <a:pt x="187" y="266"/>
                      <a:pt x="187" y="266"/>
                    </a:cubicBezTo>
                    <a:lnTo>
                      <a:pt x="108" y="266"/>
                    </a:lnTo>
                    <a:close/>
                    <a:moveTo>
                      <a:pt x="73" y="266"/>
                    </a:moveTo>
                    <a:cubicBezTo>
                      <a:pt x="67" y="266"/>
                      <a:pt x="67" y="266"/>
                      <a:pt x="67" y="266"/>
                    </a:cubicBezTo>
                    <a:cubicBezTo>
                      <a:pt x="67" y="100"/>
                      <a:pt x="67" y="100"/>
                      <a:pt x="67" y="100"/>
                    </a:cubicBezTo>
                    <a:cubicBezTo>
                      <a:pt x="73" y="100"/>
                      <a:pt x="73" y="100"/>
                      <a:pt x="73" y="100"/>
                    </a:cubicBezTo>
                    <a:lnTo>
                      <a:pt x="73" y="266"/>
                    </a:lnTo>
                    <a:close/>
                    <a:moveTo>
                      <a:pt x="152" y="111"/>
                    </a:moveTo>
                    <a:cubicBezTo>
                      <a:pt x="153" y="112"/>
                      <a:pt x="153" y="112"/>
                      <a:pt x="153" y="113"/>
                    </a:cubicBezTo>
                    <a:cubicBezTo>
                      <a:pt x="124" y="125"/>
                      <a:pt x="124" y="125"/>
                      <a:pt x="124" y="125"/>
                    </a:cubicBezTo>
                    <a:cubicBezTo>
                      <a:pt x="123" y="123"/>
                      <a:pt x="123" y="123"/>
                      <a:pt x="123" y="123"/>
                    </a:cubicBezTo>
                    <a:lnTo>
                      <a:pt x="152" y="111"/>
                    </a:lnTo>
                    <a:close/>
                    <a:moveTo>
                      <a:pt x="122" y="57"/>
                    </a:moveTo>
                    <a:cubicBezTo>
                      <a:pt x="122" y="55"/>
                      <a:pt x="122" y="55"/>
                      <a:pt x="122" y="55"/>
                    </a:cubicBezTo>
                    <a:cubicBezTo>
                      <a:pt x="155" y="69"/>
                      <a:pt x="155" y="69"/>
                      <a:pt x="155" y="69"/>
                    </a:cubicBezTo>
                    <a:cubicBezTo>
                      <a:pt x="154" y="71"/>
                      <a:pt x="154" y="71"/>
                      <a:pt x="154" y="71"/>
                    </a:cubicBezTo>
                    <a:lnTo>
                      <a:pt x="122" y="57"/>
                    </a:lnTo>
                    <a:close/>
                    <a:moveTo>
                      <a:pt x="165" y="124"/>
                    </a:moveTo>
                    <a:cubicBezTo>
                      <a:pt x="166" y="125"/>
                      <a:pt x="166" y="125"/>
                      <a:pt x="167" y="126"/>
                    </a:cubicBezTo>
                    <a:cubicBezTo>
                      <a:pt x="142" y="149"/>
                      <a:pt x="142" y="149"/>
                      <a:pt x="142" y="149"/>
                    </a:cubicBezTo>
                    <a:cubicBezTo>
                      <a:pt x="141" y="148"/>
                      <a:pt x="141" y="148"/>
                      <a:pt x="141" y="148"/>
                    </a:cubicBezTo>
                    <a:lnTo>
                      <a:pt x="165" y="124"/>
                    </a:lnTo>
                    <a:close/>
                    <a:moveTo>
                      <a:pt x="139" y="29"/>
                    </a:moveTo>
                    <a:cubicBezTo>
                      <a:pt x="143" y="30"/>
                      <a:pt x="143" y="30"/>
                      <a:pt x="143" y="30"/>
                    </a:cubicBezTo>
                    <a:cubicBezTo>
                      <a:pt x="168" y="54"/>
                      <a:pt x="168" y="54"/>
                      <a:pt x="168" y="54"/>
                    </a:cubicBezTo>
                    <a:cubicBezTo>
                      <a:pt x="165" y="57"/>
                      <a:pt x="165" y="57"/>
                      <a:pt x="165" y="57"/>
                    </a:cubicBezTo>
                    <a:lnTo>
                      <a:pt x="139" y="29"/>
                    </a:lnTo>
                    <a:close/>
                    <a:moveTo>
                      <a:pt x="180" y="133"/>
                    </a:moveTo>
                    <a:cubicBezTo>
                      <a:pt x="181" y="134"/>
                      <a:pt x="182" y="134"/>
                      <a:pt x="183" y="134"/>
                    </a:cubicBezTo>
                    <a:cubicBezTo>
                      <a:pt x="169" y="166"/>
                      <a:pt x="169" y="166"/>
                      <a:pt x="169" y="166"/>
                    </a:cubicBezTo>
                    <a:cubicBezTo>
                      <a:pt x="167" y="166"/>
                      <a:pt x="167" y="166"/>
                      <a:pt x="167" y="166"/>
                    </a:cubicBezTo>
                    <a:lnTo>
                      <a:pt x="180" y="133"/>
                    </a:lnTo>
                    <a:close/>
                    <a:moveTo>
                      <a:pt x="166" y="11"/>
                    </a:moveTo>
                    <a:cubicBezTo>
                      <a:pt x="170" y="18"/>
                      <a:pt x="170" y="18"/>
                      <a:pt x="170" y="18"/>
                    </a:cubicBezTo>
                    <a:cubicBezTo>
                      <a:pt x="184" y="46"/>
                      <a:pt x="184" y="46"/>
                      <a:pt x="184" y="46"/>
                    </a:cubicBezTo>
                    <a:cubicBezTo>
                      <a:pt x="183" y="46"/>
                      <a:pt x="182" y="47"/>
                      <a:pt x="181" y="47"/>
                    </a:cubicBezTo>
                    <a:lnTo>
                      <a:pt x="166" y="11"/>
                    </a:lnTo>
                    <a:close/>
                    <a:moveTo>
                      <a:pt x="196" y="324"/>
                    </a:moveTo>
                    <a:cubicBezTo>
                      <a:pt x="196" y="324"/>
                      <a:pt x="196" y="324"/>
                      <a:pt x="196" y="324"/>
                    </a:cubicBezTo>
                    <a:cubicBezTo>
                      <a:pt x="201" y="328"/>
                      <a:pt x="201" y="328"/>
                      <a:pt x="201" y="328"/>
                    </a:cubicBezTo>
                    <a:cubicBezTo>
                      <a:pt x="201" y="351"/>
                      <a:pt x="201" y="351"/>
                      <a:pt x="201" y="351"/>
                    </a:cubicBezTo>
                    <a:cubicBezTo>
                      <a:pt x="196" y="351"/>
                      <a:pt x="196" y="351"/>
                      <a:pt x="196" y="351"/>
                    </a:cubicBezTo>
                    <a:lnTo>
                      <a:pt x="196" y="324"/>
                    </a:lnTo>
                    <a:close/>
                    <a:moveTo>
                      <a:pt x="196" y="283"/>
                    </a:moveTo>
                    <a:cubicBezTo>
                      <a:pt x="196" y="283"/>
                      <a:pt x="196" y="283"/>
                      <a:pt x="196" y="283"/>
                    </a:cubicBezTo>
                    <a:cubicBezTo>
                      <a:pt x="201" y="287"/>
                      <a:pt x="201" y="287"/>
                      <a:pt x="201" y="287"/>
                    </a:cubicBezTo>
                    <a:cubicBezTo>
                      <a:pt x="201" y="307"/>
                      <a:pt x="201" y="307"/>
                      <a:pt x="201" y="307"/>
                    </a:cubicBezTo>
                    <a:cubicBezTo>
                      <a:pt x="196" y="307"/>
                      <a:pt x="196" y="307"/>
                      <a:pt x="196" y="307"/>
                    </a:cubicBezTo>
                    <a:lnTo>
                      <a:pt x="196" y="283"/>
                    </a:lnTo>
                    <a:close/>
                    <a:moveTo>
                      <a:pt x="196" y="172"/>
                    </a:moveTo>
                    <a:cubicBezTo>
                      <a:pt x="198" y="172"/>
                      <a:pt x="198" y="172"/>
                      <a:pt x="198" y="172"/>
                    </a:cubicBezTo>
                    <a:cubicBezTo>
                      <a:pt x="198" y="136"/>
                      <a:pt x="198" y="136"/>
                      <a:pt x="198" y="136"/>
                    </a:cubicBezTo>
                    <a:cubicBezTo>
                      <a:pt x="199" y="136"/>
                      <a:pt x="200" y="136"/>
                      <a:pt x="201" y="136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267"/>
                      <a:pt x="201" y="267"/>
                      <a:pt x="201" y="267"/>
                    </a:cubicBezTo>
                    <a:cubicBezTo>
                      <a:pt x="196" y="267"/>
                      <a:pt x="196" y="267"/>
                      <a:pt x="196" y="267"/>
                    </a:cubicBezTo>
                    <a:lnTo>
                      <a:pt x="196" y="172"/>
                    </a:lnTo>
                    <a:close/>
                    <a:moveTo>
                      <a:pt x="199" y="5"/>
                    </a:moveTo>
                    <a:cubicBezTo>
                      <a:pt x="201" y="5"/>
                      <a:pt x="201" y="5"/>
                      <a:pt x="201" y="5"/>
                    </a:cubicBezTo>
                    <a:cubicBezTo>
                      <a:pt x="201" y="45"/>
                      <a:pt x="201" y="45"/>
                      <a:pt x="201" y="45"/>
                    </a:cubicBezTo>
                    <a:cubicBezTo>
                      <a:pt x="200" y="45"/>
                      <a:pt x="199" y="45"/>
                      <a:pt x="199" y="45"/>
                    </a:cubicBezTo>
                    <a:lnTo>
                      <a:pt x="199" y="5"/>
                    </a:lnTo>
                    <a:close/>
                    <a:moveTo>
                      <a:pt x="211" y="61"/>
                    </a:moveTo>
                    <a:cubicBezTo>
                      <a:pt x="217" y="61"/>
                      <a:pt x="221" y="66"/>
                      <a:pt x="221" y="72"/>
                    </a:cubicBezTo>
                    <a:cubicBezTo>
                      <a:pt x="221" y="77"/>
                      <a:pt x="217" y="82"/>
                      <a:pt x="211" y="82"/>
                    </a:cubicBezTo>
                    <a:cubicBezTo>
                      <a:pt x="206" y="82"/>
                      <a:pt x="201" y="77"/>
                      <a:pt x="201" y="72"/>
                    </a:cubicBezTo>
                    <a:cubicBezTo>
                      <a:pt x="201" y="66"/>
                      <a:pt x="206" y="61"/>
                      <a:pt x="211" y="61"/>
                    </a:cubicBezTo>
                    <a:close/>
                    <a:moveTo>
                      <a:pt x="231" y="164"/>
                    </a:moveTo>
                    <a:cubicBezTo>
                      <a:pt x="229" y="164"/>
                      <a:pt x="229" y="164"/>
                      <a:pt x="229" y="164"/>
                    </a:cubicBezTo>
                    <a:cubicBezTo>
                      <a:pt x="216" y="132"/>
                      <a:pt x="216" y="132"/>
                      <a:pt x="216" y="132"/>
                    </a:cubicBezTo>
                    <a:cubicBezTo>
                      <a:pt x="219" y="130"/>
                      <a:pt x="219" y="130"/>
                      <a:pt x="219" y="130"/>
                    </a:cubicBezTo>
                    <a:lnTo>
                      <a:pt x="231" y="164"/>
                    </a:lnTo>
                    <a:close/>
                    <a:moveTo>
                      <a:pt x="232" y="119"/>
                    </a:moveTo>
                    <a:cubicBezTo>
                      <a:pt x="257" y="144"/>
                      <a:pt x="257" y="144"/>
                      <a:pt x="257" y="144"/>
                    </a:cubicBezTo>
                    <a:cubicBezTo>
                      <a:pt x="255" y="145"/>
                      <a:pt x="255" y="145"/>
                      <a:pt x="255" y="145"/>
                    </a:cubicBezTo>
                    <a:cubicBezTo>
                      <a:pt x="231" y="121"/>
                      <a:pt x="231" y="121"/>
                      <a:pt x="231" y="121"/>
                    </a:cubicBezTo>
                    <a:cubicBezTo>
                      <a:pt x="231" y="120"/>
                      <a:pt x="232" y="119"/>
                      <a:pt x="232" y="119"/>
                    </a:cubicBezTo>
                    <a:close/>
                    <a:moveTo>
                      <a:pt x="240" y="103"/>
                    </a:moveTo>
                    <a:cubicBezTo>
                      <a:pt x="272" y="116"/>
                      <a:pt x="272" y="116"/>
                      <a:pt x="272" y="116"/>
                    </a:cubicBezTo>
                    <a:cubicBezTo>
                      <a:pt x="271" y="118"/>
                      <a:pt x="271" y="118"/>
                      <a:pt x="271" y="118"/>
                    </a:cubicBezTo>
                    <a:cubicBezTo>
                      <a:pt x="240" y="105"/>
                      <a:pt x="240" y="105"/>
                      <a:pt x="240" y="105"/>
                    </a:cubicBezTo>
                    <a:cubicBezTo>
                      <a:pt x="240" y="104"/>
                      <a:pt x="240" y="103"/>
                      <a:pt x="240" y="103"/>
                    </a:cubicBezTo>
                    <a:close/>
                    <a:moveTo>
                      <a:pt x="278" y="84"/>
                    </a:moveTo>
                    <a:cubicBezTo>
                      <a:pt x="374" y="84"/>
                      <a:pt x="374" y="84"/>
                      <a:pt x="374" y="84"/>
                    </a:cubicBezTo>
                    <a:cubicBezTo>
                      <a:pt x="374" y="88"/>
                      <a:pt x="374" y="88"/>
                      <a:pt x="374" y="88"/>
                    </a:cubicBezTo>
                    <a:cubicBezTo>
                      <a:pt x="278" y="88"/>
                      <a:pt x="278" y="88"/>
                      <a:pt x="278" y="88"/>
                    </a:cubicBezTo>
                    <a:lnTo>
                      <a:pt x="278" y="84"/>
                    </a:lnTo>
                    <a:close/>
                    <a:moveTo>
                      <a:pt x="359" y="56"/>
                    </a:moveTo>
                    <a:cubicBezTo>
                      <a:pt x="361" y="80"/>
                      <a:pt x="361" y="80"/>
                      <a:pt x="361" y="80"/>
                    </a:cubicBezTo>
                    <a:cubicBezTo>
                      <a:pt x="359" y="80"/>
                      <a:pt x="359" y="80"/>
                      <a:pt x="359" y="80"/>
                    </a:cubicBezTo>
                    <a:cubicBezTo>
                      <a:pt x="357" y="54"/>
                      <a:pt x="357" y="54"/>
                      <a:pt x="357" y="54"/>
                    </a:cubicBezTo>
                    <a:lnTo>
                      <a:pt x="359" y="56"/>
                    </a:lnTo>
                    <a:close/>
                    <a:moveTo>
                      <a:pt x="370" y="68"/>
                    </a:moveTo>
                    <a:cubicBezTo>
                      <a:pt x="397" y="84"/>
                      <a:pt x="397" y="84"/>
                      <a:pt x="397" y="84"/>
                    </a:cubicBezTo>
                    <a:cubicBezTo>
                      <a:pt x="397" y="85"/>
                      <a:pt x="397" y="85"/>
                      <a:pt x="397" y="85"/>
                    </a:cubicBezTo>
                    <a:cubicBezTo>
                      <a:pt x="370" y="72"/>
                      <a:pt x="370" y="72"/>
                      <a:pt x="370" y="72"/>
                    </a:cubicBezTo>
                    <a:lnTo>
                      <a:pt x="370" y="68"/>
                    </a:lnTo>
                    <a:close/>
                    <a:moveTo>
                      <a:pt x="411" y="89"/>
                    </a:moveTo>
                    <a:cubicBezTo>
                      <a:pt x="411" y="93"/>
                      <a:pt x="411" y="93"/>
                      <a:pt x="411" y="93"/>
                    </a:cubicBezTo>
                    <a:cubicBezTo>
                      <a:pt x="381" y="99"/>
                      <a:pt x="381" y="99"/>
                      <a:pt x="381" y="99"/>
                    </a:cubicBezTo>
                    <a:cubicBezTo>
                      <a:pt x="377" y="97"/>
                      <a:pt x="377" y="97"/>
                      <a:pt x="377" y="97"/>
                    </a:cubicBezTo>
                    <a:lnTo>
                      <a:pt x="411" y="89"/>
                    </a:lnTo>
                    <a:close/>
                    <a:moveTo>
                      <a:pt x="430" y="95"/>
                    </a:moveTo>
                    <a:cubicBezTo>
                      <a:pt x="402" y="131"/>
                      <a:pt x="402" y="131"/>
                      <a:pt x="402" y="131"/>
                    </a:cubicBezTo>
                    <a:cubicBezTo>
                      <a:pt x="399" y="127"/>
                      <a:pt x="399" y="127"/>
                      <a:pt x="399" y="127"/>
                    </a:cubicBezTo>
                    <a:cubicBezTo>
                      <a:pt x="427" y="91"/>
                      <a:pt x="427" y="91"/>
                      <a:pt x="427" y="91"/>
                    </a:cubicBezTo>
                    <a:lnTo>
                      <a:pt x="430" y="95"/>
                    </a:lnTo>
                    <a:close/>
                    <a:moveTo>
                      <a:pt x="446" y="98"/>
                    </a:moveTo>
                    <a:cubicBezTo>
                      <a:pt x="431" y="144"/>
                      <a:pt x="431" y="144"/>
                      <a:pt x="431" y="144"/>
                    </a:cubicBezTo>
                    <a:cubicBezTo>
                      <a:pt x="429" y="143"/>
                      <a:pt x="429" y="143"/>
                      <a:pt x="429" y="143"/>
                    </a:cubicBezTo>
                    <a:cubicBezTo>
                      <a:pt x="444" y="96"/>
                      <a:pt x="444" y="96"/>
                      <a:pt x="444" y="96"/>
                    </a:cubicBezTo>
                    <a:lnTo>
                      <a:pt x="446" y="98"/>
                    </a:lnTo>
                    <a:close/>
                    <a:moveTo>
                      <a:pt x="460" y="96"/>
                    </a:moveTo>
                    <a:cubicBezTo>
                      <a:pt x="463" y="96"/>
                      <a:pt x="463" y="96"/>
                      <a:pt x="463" y="96"/>
                    </a:cubicBezTo>
                    <a:cubicBezTo>
                      <a:pt x="463" y="155"/>
                      <a:pt x="463" y="155"/>
                      <a:pt x="463" y="155"/>
                    </a:cubicBezTo>
                    <a:cubicBezTo>
                      <a:pt x="460" y="155"/>
                      <a:pt x="460" y="155"/>
                      <a:pt x="460" y="155"/>
                    </a:cubicBezTo>
                    <a:lnTo>
                      <a:pt x="460" y="96"/>
                    </a:lnTo>
                    <a:close/>
                    <a:moveTo>
                      <a:pt x="206" y="286"/>
                    </a:moveTo>
                    <a:cubicBezTo>
                      <a:pt x="216" y="286"/>
                      <a:pt x="216" y="286"/>
                      <a:pt x="216" y="286"/>
                    </a:cubicBezTo>
                    <a:cubicBezTo>
                      <a:pt x="216" y="307"/>
                      <a:pt x="216" y="307"/>
                      <a:pt x="216" y="307"/>
                    </a:cubicBezTo>
                    <a:cubicBezTo>
                      <a:pt x="206" y="307"/>
                      <a:pt x="206" y="307"/>
                      <a:pt x="206" y="307"/>
                    </a:cubicBezTo>
                    <a:lnTo>
                      <a:pt x="206" y="286"/>
                    </a:lnTo>
                    <a:close/>
                    <a:moveTo>
                      <a:pt x="221" y="279"/>
                    </a:moveTo>
                    <a:cubicBezTo>
                      <a:pt x="226" y="276"/>
                      <a:pt x="226" y="276"/>
                      <a:pt x="226" y="276"/>
                    </a:cubicBezTo>
                    <a:cubicBezTo>
                      <a:pt x="226" y="312"/>
                      <a:pt x="226" y="312"/>
                      <a:pt x="226" y="312"/>
                    </a:cubicBezTo>
                    <a:cubicBezTo>
                      <a:pt x="221" y="309"/>
                      <a:pt x="221" y="309"/>
                      <a:pt x="221" y="309"/>
                    </a:cubicBezTo>
                    <a:lnTo>
                      <a:pt x="221" y="279"/>
                    </a:lnTo>
                    <a:close/>
                    <a:moveTo>
                      <a:pt x="345" y="260"/>
                    </a:moveTo>
                    <a:cubicBezTo>
                      <a:pt x="345" y="236"/>
                      <a:pt x="345" y="236"/>
                      <a:pt x="345" y="236"/>
                    </a:cubicBezTo>
                    <a:cubicBezTo>
                      <a:pt x="348" y="236"/>
                      <a:pt x="348" y="236"/>
                      <a:pt x="348" y="236"/>
                    </a:cubicBezTo>
                    <a:cubicBezTo>
                      <a:pt x="349" y="257"/>
                      <a:pt x="349" y="257"/>
                      <a:pt x="349" y="257"/>
                    </a:cubicBezTo>
                    <a:cubicBezTo>
                      <a:pt x="364" y="285"/>
                      <a:pt x="364" y="285"/>
                      <a:pt x="364" y="285"/>
                    </a:cubicBezTo>
                    <a:lnTo>
                      <a:pt x="345" y="260"/>
                    </a:lnTo>
                    <a:close/>
                    <a:moveTo>
                      <a:pt x="397" y="192"/>
                    </a:moveTo>
                    <a:cubicBezTo>
                      <a:pt x="397" y="182"/>
                      <a:pt x="397" y="182"/>
                      <a:pt x="397" y="182"/>
                    </a:cubicBezTo>
                    <a:cubicBezTo>
                      <a:pt x="400" y="182"/>
                      <a:pt x="400" y="182"/>
                      <a:pt x="400" y="182"/>
                    </a:cubicBezTo>
                    <a:cubicBezTo>
                      <a:pt x="409" y="190"/>
                      <a:pt x="409" y="190"/>
                      <a:pt x="409" y="190"/>
                    </a:cubicBezTo>
                    <a:cubicBezTo>
                      <a:pt x="407" y="204"/>
                      <a:pt x="407" y="204"/>
                      <a:pt x="407" y="204"/>
                    </a:cubicBezTo>
                    <a:cubicBezTo>
                      <a:pt x="398" y="210"/>
                      <a:pt x="398" y="210"/>
                      <a:pt x="398" y="210"/>
                    </a:cubicBezTo>
                    <a:cubicBezTo>
                      <a:pt x="394" y="210"/>
                      <a:pt x="394" y="210"/>
                      <a:pt x="394" y="210"/>
                    </a:cubicBezTo>
                    <a:cubicBezTo>
                      <a:pt x="394" y="204"/>
                      <a:pt x="394" y="204"/>
                      <a:pt x="394" y="204"/>
                    </a:cubicBezTo>
                    <a:cubicBezTo>
                      <a:pt x="399" y="204"/>
                      <a:pt x="399" y="204"/>
                      <a:pt x="399" y="204"/>
                    </a:cubicBezTo>
                    <a:cubicBezTo>
                      <a:pt x="399" y="202"/>
                      <a:pt x="399" y="202"/>
                      <a:pt x="399" y="202"/>
                    </a:cubicBezTo>
                    <a:cubicBezTo>
                      <a:pt x="394" y="202"/>
                      <a:pt x="394" y="202"/>
                      <a:pt x="394" y="202"/>
                    </a:cubicBezTo>
                    <a:cubicBezTo>
                      <a:pt x="394" y="192"/>
                      <a:pt x="394" y="192"/>
                      <a:pt x="394" y="192"/>
                    </a:cubicBezTo>
                    <a:lnTo>
                      <a:pt x="397" y="192"/>
                    </a:lnTo>
                    <a:close/>
                    <a:moveTo>
                      <a:pt x="406" y="220"/>
                    </a:moveTo>
                    <a:cubicBezTo>
                      <a:pt x="400" y="220"/>
                      <a:pt x="400" y="220"/>
                      <a:pt x="400" y="220"/>
                    </a:cubicBezTo>
                    <a:cubicBezTo>
                      <a:pt x="400" y="212"/>
                      <a:pt x="400" y="212"/>
                      <a:pt x="400" y="212"/>
                    </a:cubicBezTo>
                    <a:cubicBezTo>
                      <a:pt x="412" y="206"/>
                      <a:pt x="412" y="206"/>
                      <a:pt x="412" y="206"/>
                    </a:cubicBezTo>
                    <a:lnTo>
                      <a:pt x="406" y="220"/>
                    </a:lnTo>
                    <a:close/>
                    <a:moveTo>
                      <a:pt x="413" y="497"/>
                    </a:moveTo>
                    <a:cubicBezTo>
                      <a:pt x="426" y="429"/>
                      <a:pt x="426" y="429"/>
                      <a:pt x="426" y="429"/>
                    </a:cubicBezTo>
                    <a:cubicBezTo>
                      <a:pt x="422" y="403"/>
                      <a:pt x="422" y="403"/>
                      <a:pt x="422" y="403"/>
                    </a:cubicBezTo>
                    <a:cubicBezTo>
                      <a:pt x="411" y="451"/>
                      <a:pt x="411" y="451"/>
                      <a:pt x="411" y="451"/>
                    </a:cubicBezTo>
                    <a:cubicBezTo>
                      <a:pt x="405" y="451"/>
                      <a:pt x="405" y="451"/>
                      <a:pt x="405" y="451"/>
                    </a:cubicBezTo>
                    <a:cubicBezTo>
                      <a:pt x="405" y="408"/>
                      <a:pt x="405" y="408"/>
                      <a:pt x="405" y="408"/>
                    </a:cubicBezTo>
                    <a:cubicBezTo>
                      <a:pt x="423" y="395"/>
                      <a:pt x="423" y="395"/>
                      <a:pt x="423" y="395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397" y="401"/>
                      <a:pt x="397" y="401"/>
                      <a:pt x="397" y="401"/>
                    </a:cubicBezTo>
                    <a:cubicBezTo>
                      <a:pt x="395" y="401"/>
                      <a:pt x="395" y="401"/>
                      <a:pt x="395" y="401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406" y="321"/>
                      <a:pt x="406" y="321"/>
                      <a:pt x="406" y="321"/>
                    </a:cubicBezTo>
                    <a:cubicBezTo>
                      <a:pt x="385" y="302"/>
                      <a:pt x="385" y="302"/>
                      <a:pt x="385" y="302"/>
                    </a:cubicBezTo>
                    <a:cubicBezTo>
                      <a:pt x="405" y="281"/>
                      <a:pt x="405" y="281"/>
                      <a:pt x="405" y="281"/>
                    </a:cubicBezTo>
                    <a:cubicBezTo>
                      <a:pt x="412" y="284"/>
                      <a:pt x="412" y="284"/>
                      <a:pt x="412" y="284"/>
                    </a:cubicBezTo>
                    <a:cubicBezTo>
                      <a:pt x="403" y="302"/>
                      <a:pt x="403" y="302"/>
                      <a:pt x="403" y="302"/>
                    </a:cubicBezTo>
                    <a:cubicBezTo>
                      <a:pt x="425" y="319"/>
                      <a:pt x="425" y="319"/>
                      <a:pt x="425" y="319"/>
                    </a:cubicBezTo>
                    <a:cubicBezTo>
                      <a:pt x="455" y="296"/>
                      <a:pt x="455" y="296"/>
                      <a:pt x="455" y="296"/>
                    </a:cubicBezTo>
                    <a:cubicBezTo>
                      <a:pt x="478" y="218"/>
                      <a:pt x="478" y="218"/>
                      <a:pt x="478" y="218"/>
                    </a:cubicBezTo>
                    <a:cubicBezTo>
                      <a:pt x="468" y="184"/>
                      <a:pt x="468" y="184"/>
                      <a:pt x="468" y="184"/>
                    </a:cubicBezTo>
                    <a:cubicBezTo>
                      <a:pt x="481" y="173"/>
                      <a:pt x="481" y="173"/>
                      <a:pt x="481" y="173"/>
                    </a:cubicBezTo>
                    <a:cubicBezTo>
                      <a:pt x="485" y="167"/>
                      <a:pt x="485" y="167"/>
                      <a:pt x="485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61" y="176"/>
                      <a:pt x="461" y="176"/>
                      <a:pt x="461" y="176"/>
                    </a:cubicBezTo>
                    <a:cubicBezTo>
                      <a:pt x="457" y="226"/>
                      <a:pt x="457" y="226"/>
                      <a:pt x="457" y="226"/>
                    </a:cubicBezTo>
                    <a:cubicBezTo>
                      <a:pt x="416" y="228"/>
                      <a:pt x="416" y="228"/>
                      <a:pt x="416" y="228"/>
                    </a:cubicBezTo>
                    <a:cubicBezTo>
                      <a:pt x="460" y="233"/>
                      <a:pt x="460" y="233"/>
                      <a:pt x="460" y="233"/>
                    </a:cubicBezTo>
                    <a:cubicBezTo>
                      <a:pt x="415" y="240"/>
                      <a:pt x="415" y="240"/>
                      <a:pt x="415" y="240"/>
                    </a:cubicBezTo>
                    <a:cubicBezTo>
                      <a:pt x="421" y="255"/>
                      <a:pt x="421" y="255"/>
                      <a:pt x="421" y="255"/>
                    </a:cubicBezTo>
                    <a:cubicBezTo>
                      <a:pt x="412" y="265"/>
                      <a:pt x="412" y="265"/>
                      <a:pt x="412" y="265"/>
                    </a:cubicBezTo>
                    <a:cubicBezTo>
                      <a:pt x="393" y="258"/>
                      <a:pt x="393" y="258"/>
                      <a:pt x="393" y="258"/>
                    </a:cubicBezTo>
                    <a:cubicBezTo>
                      <a:pt x="376" y="267"/>
                      <a:pt x="376" y="267"/>
                      <a:pt x="376" y="267"/>
                    </a:cubicBezTo>
                    <a:cubicBezTo>
                      <a:pt x="367" y="256"/>
                      <a:pt x="367" y="256"/>
                      <a:pt x="367" y="256"/>
                    </a:cubicBezTo>
                    <a:cubicBezTo>
                      <a:pt x="379" y="222"/>
                      <a:pt x="379" y="222"/>
                      <a:pt x="379" y="222"/>
                    </a:cubicBezTo>
                    <a:cubicBezTo>
                      <a:pt x="384" y="222"/>
                      <a:pt x="384" y="222"/>
                      <a:pt x="384" y="222"/>
                    </a:cubicBezTo>
                    <a:cubicBezTo>
                      <a:pt x="386" y="251"/>
                      <a:pt x="386" y="251"/>
                      <a:pt x="386" y="251"/>
                    </a:cubicBezTo>
                    <a:cubicBezTo>
                      <a:pt x="393" y="230"/>
                      <a:pt x="393" y="230"/>
                      <a:pt x="393" y="230"/>
                    </a:cubicBezTo>
                    <a:cubicBezTo>
                      <a:pt x="410" y="232"/>
                      <a:pt x="410" y="232"/>
                      <a:pt x="410" y="232"/>
                    </a:cubicBezTo>
                    <a:cubicBezTo>
                      <a:pt x="403" y="228"/>
                      <a:pt x="403" y="228"/>
                      <a:pt x="403" y="228"/>
                    </a:cubicBezTo>
                    <a:cubicBezTo>
                      <a:pt x="414" y="228"/>
                      <a:pt x="414" y="228"/>
                      <a:pt x="414" y="228"/>
                    </a:cubicBezTo>
                    <a:cubicBezTo>
                      <a:pt x="411" y="220"/>
                      <a:pt x="411" y="220"/>
                      <a:pt x="411" y="220"/>
                    </a:cubicBezTo>
                    <a:cubicBezTo>
                      <a:pt x="418" y="210"/>
                      <a:pt x="418" y="210"/>
                      <a:pt x="418" y="210"/>
                    </a:cubicBezTo>
                    <a:cubicBezTo>
                      <a:pt x="420" y="188"/>
                      <a:pt x="420" y="188"/>
                      <a:pt x="420" y="188"/>
                    </a:cubicBezTo>
                    <a:cubicBezTo>
                      <a:pt x="405" y="176"/>
                      <a:pt x="405" y="176"/>
                      <a:pt x="405" y="176"/>
                    </a:cubicBezTo>
                    <a:cubicBezTo>
                      <a:pt x="393" y="176"/>
                      <a:pt x="393" y="176"/>
                      <a:pt x="393" y="176"/>
                    </a:cubicBezTo>
                    <a:cubicBezTo>
                      <a:pt x="383" y="184"/>
                      <a:pt x="383" y="184"/>
                      <a:pt x="383" y="184"/>
                    </a:cubicBezTo>
                    <a:cubicBezTo>
                      <a:pt x="380" y="122"/>
                      <a:pt x="380" y="122"/>
                      <a:pt x="380" y="122"/>
                    </a:cubicBezTo>
                    <a:cubicBezTo>
                      <a:pt x="377" y="118"/>
                      <a:pt x="377" y="118"/>
                      <a:pt x="377" y="118"/>
                    </a:cubicBezTo>
                    <a:cubicBezTo>
                      <a:pt x="374" y="221"/>
                      <a:pt x="374" y="221"/>
                      <a:pt x="374" y="221"/>
                    </a:cubicBezTo>
                    <a:cubicBezTo>
                      <a:pt x="367" y="234"/>
                      <a:pt x="367" y="234"/>
                      <a:pt x="367" y="234"/>
                    </a:cubicBezTo>
                    <a:cubicBezTo>
                      <a:pt x="367" y="234"/>
                      <a:pt x="366" y="232"/>
                      <a:pt x="364" y="225"/>
                    </a:cubicBezTo>
                    <a:cubicBezTo>
                      <a:pt x="362" y="219"/>
                      <a:pt x="365" y="200"/>
                      <a:pt x="365" y="200"/>
                    </a:cubicBezTo>
                    <a:cubicBezTo>
                      <a:pt x="372" y="120"/>
                      <a:pt x="372" y="120"/>
                      <a:pt x="372" y="120"/>
                    </a:cubicBezTo>
                    <a:cubicBezTo>
                      <a:pt x="366" y="127"/>
                      <a:pt x="366" y="127"/>
                      <a:pt x="366" y="127"/>
                    </a:cubicBezTo>
                    <a:cubicBezTo>
                      <a:pt x="362" y="176"/>
                      <a:pt x="362" y="176"/>
                      <a:pt x="362" y="176"/>
                    </a:cubicBezTo>
                    <a:cubicBezTo>
                      <a:pt x="344" y="189"/>
                      <a:pt x="344" y="189"/>
                      <a:pt x="344" y="189"/>
                    </a:cubicBezTo>
                    <a:cubicBezTo>
                      <a:pt x="339" y="216"/>
                      <a:pt x="339" y="216"/>
                      <a:pt x="339" y="216"/>
                    </a:cubicBezTo>
                    <a:cubicBezTo>
                      <a:pt x="347" y="195"/>
                      <a:pt x="347" y="195"/>
                      <a:pt x="347" y="195"/>
                    </a:cubicBezTo>
                    <a:cubicBezTo>
                      <a:pt x="360" y="188"/>
                      <a:pt x="360" y="188"/>
                      <a:pt x="360" y="188"/>
                    </a:cubicBezTo>
                    <a:cubicBezTo>
                      <a:pt x="359" y="201"/>
                      <a:pt x="359" y="201"/>
                      <a:pt x="359" y="201"/>
                    </a:cubicBezTo>
                    <a:cubicBezTo>
                      <a:pt x="349" y="207"/>
                      <a:pt x="349" y="207"/>
                      <a:pt x="349" y="207"/>
                    </a:cubicBezTo>
                    <a:cubicBezTo>
                      <a:pt x="331" y="230"/>
                      <a:pt x="331" y="230"/>
                      <a:pt x="331" y="230"/>
                    </a:cubicBezTo>
                    <a:cubicBezTo>
                      <a:pt x="329" y="270"/>
                      <a:pt x="329" y="270"/>
                      <a:pt x="329" y="270"/>
                    </a:cubicBezTo>
                    <a:cubicBezTo>
                      <a:pt x="369" y="305"/>
                      <a:pt x="369" y="305"/>
                      <a:pt x="369" y="305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386" y="356"/>
                      <a:pt x="386" y="356"/>
                      <a:pt x="386" y="356"/>
                    </a:cubicBezTo>
                    <a:cubicBezTo>
                      <a:pt x="349" y="337"/>
                      <a:pt x="349" y="337"/>
                      <a:pt x="349" y="337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289" y="318"/>
                      <a:pt x="289" y="318"/>
                      <a:pt x="289" y="318"/>
                    </a:cubicBezTo>
                    <a:cubicBezTo>
                      <a:pt x="252" y="337"/>
                      <a:pt x="252" y="337"/>
                      <a:pt x="252" y="337"/>
                    </a:cubicBezTo>
                    <a:cubicBezTo>
                      <a:pt x="252" y="350"/>
                      <a:pt x="252" y="350"/>
                      <a:pt x="252" y="350"/>
                    </a:cubicBezTo>
                    <a:cubicBezTo>
                      <a:pt x="252" y="367"/>
                      <a:pt x="252" y="367"/>
                      <a:pt x="252" y="367"/>
                    </a:cubicBezTo>
                    <a:cubicBezTo>
                      <a:pt x="229" y="367"/>
                      <a:pt x="229" y="367"/>
                      <a:pt x="229" y="367"/>
                    </a:cubicBezTo>
                    <a:cubicBezTo>
                      <a:pt x="220" y="351"/>
                      <a:pt x="220" y="351"/>
                      <a:pt x="220" y="351"/>
                    </a:cubicBezTo>
                    <a:cubicBezTo>
                      <a:pt x="206" y="351"/>
                      <a:pt x="206" y="351"/>
                      <a:pt x="206" y="351"/>
                    </a:cubicBezTo>
                    <a:cubicBezTo>
                      <a:pt x="206" y="326"/>
                      <a:pt x="206" y="326"/>
                      <a:pt x="206" y="326"/>
                    </a:cubicBezTo>
                    <a:cubicBezTo>
                      <a:pt x="226" y="326"/>
                      <a:pt x="226" y="326"/>
                      <a:pt x="226" y="326"/>
                    </a:cubicBezTo>
                    <a:cubicBezTo>
                      <a:pt x="226" y="326"/>
                      <a:pt x="226" y="326"/>
                      <a:pt x="227" y="326"/>
                    </a:cubicBezTo>
                    <a:cubicBezTo>
                      <a:pt x="231" y="326"/>
                      <a:pt x="235" y="323"/>
                      <a:pt x="235" y="318"/>
                    </a:cubicBezTo>
                    <a:cubicBezTo>
                      <a:pt x="235" y="318"/>
                      <a:pt x="235" y="318"/>
                      <a:pt x="235" y="318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0"/>
                      <a:pt x="231" y="266"/>
                      <a:pt x="227" y="266"/>
                    </a:cubicBezTo>
                    <a:cubicBezTo>
                      <a:pt x="227" y="266"/>
                      <a:pt x="226" y="266"/>
                      <a:pt x="226" y="266"/>
                    </a:cubicBezTo>
                    <a:cubicBezTo>
                      <a:pt x="206" y="266"/>
                      <a:pt x="206" y="266"/>
                      <a:pt x="206" y="266"/>
                    </a:cubicBezTo>
                    <a:cubicBezTo>
                      <a:pt x="206" y="172"/>
                      <a:pt x="206" y="172"/>
                      <a:pt x="206" y="172"/>
                    </a:cubicBezTo>
                    <a:cubicBezTo>
                      <a:pt x="204" y="172"/>
                      <a:pt x="204" y="172"/>
                      <a:pt x="204" y="172"/>
                    </a:cubicBezTo>
                    <a:cubicBezTo>
                      <a:pt x="204" y="138"/>
                      <a:pt x="204" y="138"/>
                      <a:pt x="204" y="138"/>
                    </a:cubicBezTo>
                    <a:cubicBezTo>
                      <a:pt x="206" y="138"/>
                      <a:pt x="207" y="137"/>
                      <a:pt x="208" y="137"/>
                    </a:cubicBezTo>
                    <a:cubicBezTo>
                      <a:pt x="220" y="169"/>
                      <a:pt x="220" y="169"/>
                      <a:pt x="220" y="169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20" y="174"/>
                      <a:pt x="220" y="174"/>
                      <a:pt x="220" y="174"/>
                    </a:cubicBezTo>
                    <a:cubicBezTo>
                      <a:pt x="238" y="167"/>
                      <a:pt x="238" y="167"/>
                      <a:pt x="238" y="167"/>
                    </a:cubicBezTo>
                    <a:cubicBezTo>
                      <a:pt x="237" y="163"/>
                      <a:pt x="237" y="163"/>
                      <a:pt x="237" y="163"/>
                    </a:cubicBezTo>
                    <a:cubicBezTo>
                      <a:pt x="235" y="163"/>
                      <a:pt x="235" y="163"/>
                      <a:pt x="235" y="163"/>
                    </a:cubicBezTo>
                    <a:cubicBezTo>
                      <a:pt x="222" y="131"/>
                      <a:pt x="222" y="131"/>
                      <a:pt x="222" y="131"/>
                    </a:cubicBezTo>
                    <a:cubicBezTo>
                      <a:pt x="223" y="130"/>
                      <a:pt x="224" y="130"/>
                      <a:pt x="225" y="129"/>
                    </a:cubicBezTo>
                    <a:cubicBezTo>
                      <a:pt x="250" y="153"/>
                      <a:pt x="250" y="153"/>
                      <a:pt x="250" y="153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51" y="158"/>
                      <a:pt x="251" y="158"/>
                      <a:pt x="251" y="158"/>
                    </a:cubicBezTo>
                    <a:cubicBezTo>
                      <a:pt x="265" y="144"/>
                      <a:pt x="265" y="144"/>
                      <a:pt x="265" y="144"/>
                    </a:cubicBezTo>
                    <a:cubicBezTo>
                      <a:pt x="262" y="141"/>
                      <a:pt x="262" y="141"/>
                      <a:pt x="262" y="141"/>
                    </a:cubicBezTo>
                    <a:cubicBezTo>
                      <a:pt x="260" y="142"/>
                      <a:pt x="260" y="142"/>
                      <a:pt x="260" y="142"/>
                    </a:cubicBezTo>
                    <a:cubicBezTo>
                      <a:pt x="235" y="118"/>
                      <a:pt x="235" y="118"/>
                      <a:pt x="235" y="118"/>
                    </a:cubicBezTo>
                    <a:cubicBezTo>
                      <a:pt x="236" y="117"/>
                      <a:pt x="237" y="116"/>
                      <a:pt x="237" y="115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81" y="114"/>
                      <a:pt x="281" y="114"/>
                      <a:pt x="281" y="114"/>
                    </a:cubicBezTo>
                    <a:cubicBezTo>
                      <a:pt x="277" y="112"/>
                      <a:pt x="277" y="112"/>
                      <a:pt x="277" y="112"/>
                    </a:cubicBezTo>
                    <a:cubicBezTo>
                      <a:pt x="276" y="114"/>
                      <a:pt x="276" y="114"/>
                      <a:pt x="276" y="114"/>
                    </a:cubicBezTo>
                    <a:cubicBezTo>
                      <a:pt x="243" y="101"/>
                      <a:pt x="243" y="101"/>
                      <a:pt x="243" y="101"/>
                    </a:cubicBezTo>
                    <a:cubicBezTo>
                      <a:pt x="243" y="100"/>
                      <a:pt x="243" y="99"/>
                      <a:pt x="243" y="98"/>
                    </a:cubicBezTo>
                    <a:cubicBezTo>
                      <a:pt x="278" y="98"/>
                      <a:pt x="278" y="98"/>
                      <a:pt x="278" y="98"/>
                    </a:cubicBezTo>
                    <a:cubicBezTo>
                      <a:pt x="278" y="100"/>
                      <a:pt x="278" y="100"/>
                      <a:pt x="278" y="100"/>
                    </a:cubicBezTo>
                    <a:cubicBezTo>
                      <a:pt x="368" y="100"/>
                      <a:pt x="368" y="100"/>
                      <a:pt x="368" y="100"/>
                    </a:cubicBezTo>
                    <a:cubicBezTo>
                      <a:pt x="368" y="101"/>
                      <a:pt x="368" y="103"/>
                      <a:pt x="369" y="105"/>
                    </a:cubicBezTo>
                    <a:cubicBezTo>
                      <a:pt x="371" y="109"/>
                      <a:pt x="373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406" y="100"/>
                      <a:pt x="406" y="100"/>
                      <a:pt x="406" y="100"/>
                    </a:cubicBezTo>
                    <a:cubicBezTo>
                      <a:pt x="415" y="100"/>
                      <a:pt x="415" y="100"/>
                      <a:pt x="415" y="10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1"/>
                      <a:pt x="395" y="134"/>
                      <a:pt x="398" y="137"/>
                    </a:cubicBezTo>
                    <a:cubicBezTo>
                      <a:pt x="402" y="139"/>
                      <a:pt x="405" y="140"/>
                      <a:pt x="406" y="139"/>
                    </a:cubicBezTo>
                    <a:cubicBezTo>
                      <a:pt x="406" y="139"/>
                      <a:pt x="406" y="139"/>
                      <a:pt x="406" y="139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9"/>
                      <a:pt x="425" y="151"/>
                      <a:pt x="429" y="153"/>
                    </a:cubicBezTo>
                    <a:cubicBezTo>
                      <a:pt x="434" y="154"/>
                      <a:pt x="437" y="155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3"/>
                      <a:pt x="438" y="153"/>
                    </a:cubicBezTo>
                    <a:cubicBezTo>
                      <a:pt x="438" y="153"/>
                      <a:pt x="438" y="153"/>
                      <a:pt x="438" y="153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7" y="160"/>
                      <a:pt x="461" y="161"/>
                      <a:pt x="465" y="161"/>
                    </a:cubicBezTo>
                    <a:cubicBezTo>
                      <a:pt x="470" y="161"/>
                      <a:pt x="474" y="160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00"/>
                      <a:pt x="474" y="100"/>
                      <a:pt x="474" y="100"/>
                    </a:cubicBezTo>
                    <a:cubicBezTo>
                      <a:pt x="481" y="100"/>
                      <a:pt x="481" y="100"/>
                      <a:pt x="481" y="100"/>
                    </a:cubicBezTo>
                    <a:cubicBezTo>
                      <a:pt x="481" y="88"/>
                      <a:pt x="481" y="88"/>
                      <a:pt x="481" y="88"/>
                    </a:cubicBezTo>
                    <a:cubicBezTo>
                      <a:pt x="412" y="88"/>
                      <a:pt x="412" y="88"/>
                      <a:pt x="412" y="88"/>
                    </a:cubicBezTo>
                    <a:cubicBezTo>
                      <a:pt x="412" y="84"/>
                      <a:pt x="412" y="84"/>
                      <a:pt x="412" y="84"/>
                    </a:cubicBezTo>
                    <a:cubicBezTo>
                      <a:pt x="481" y="84"/>
                      <a:pt x="481" y="84"/>
                      <a:pt x="481" y="84"/>
                    </a:cubicBezTo>
                    <a:cubicBezTo>
                      <a:pt x="481" y="80"/>
                      <a:pt x="481" y="80"/>
                      <a:pt x="481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11" y="80"/>
                      <a:pt x="411" y="80"/>
                      <a:pt x="411" y="80"/>
                    </a:cubicBezTo>
                    <a:cubicBezTo>
                      <a:pt x="404" y="79"/>
                      <a:pt x="385" y="75"/>
                      <a:pt x="373" y="63"/>
                    </a:cubicBezTo>
                    <a:cubicBezTo>
                      <a:pt x="357" y="46"/>
                      <a:pt x="356" y="34"/>
                      <a:pt x="356" y="34"/>
                    </a:cubicBezTo>
                    <a:cubicBezTo>
                      <a:pt x="353" y="34"/>
                      <a:pt x="353" y="34"/>
                      <a:pt x="353" y="34"/>
                    </a:cubicBezTo>
                    <a:cubicBezTo>
                      <a:pt x="353" y="80"/>
                      <a:pt x="353" y="80"/>
                      <a:pt x="353" y="80"/>
                    </a:cubicBezTo>
                    <a:cubicBezTo>
                      <a:pt x="350" y="80"/>
                      <a:pt x="350" y="80"/>
                      <a:pt x="350" y="80"/>
                    </a:cubicBezTo>
                    <a:cubicBezTo>
                      <a:pt x="350" y="34"/>
                      <a:pt x="350" y="34"/>
                      <a:pt x="350" y="34"/>
                    </a:cubicBezTo>
                    <a:cubicBezTo>
                      <a:pt x="343" y="34"/>
                      <a:pt x="343" y="34"/>
                      <a:pt x="343" y="34"/>
                    </a:cubicBezTo>
                    <a:cubicBezTo>
                      <a:pt x="343" y="80"/>
                      <a:pt x="343" y="80"/>
                      <a:pt x="343" y="80"/>
                    </a:cubicBezTo>
                    <a:cubicBezTo>
                      <a:pt x="278" y="80"/>
                      <a:pt x="278" y="80"/>
                      <a:pt x="278" y="80"/>
                    </a:cubicBezTo>
                    <a:cubicBezTo>
                      <a:pt x="278" y="83"/>
                      <a:pt x="278" y="83"/>
                      <a:pt x="278" y="83"/>
                    </a:cubicBezTo>
                    <a:cubicBezTo>
                      <a:pt x="243" y="83"/>
                      <a:pt x="243" y="83"/>
                      <a:pt x="243" y="83"/>
                    </a:cubicBezTo>
                    <a:cubicBezTo>
                      <a:pt x="240" y="62"/>
                      <a:pt x="224" y="46"/>
                      <a:pt x="204" y="43"/>
                    </a:cubicBezTo>
                    <a:cubicBezTo>
                      <a:pt x="204" y="4"/>
                      <a:pt x="204" y="4"/>
                      <a:pt x="204" y="4"/>
                    </a:cubicBezTo>
                    <a:cubicBezTo>
                      <a:pt x="206" y="4"/>
                      <a:pt x="206" y="4"/>
                      <a:pt x="206" y="4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186" y="4"/>
                      <a:pt x="186" y="4"/>
                      <a:pt x="186" y="4"/>
                    </a:cubicBezTo>
                    <a:cubicBezTo>
                      <a:pt x="189" y="4"/>
                      <a:pt x="189" y="4"/>
                      <a:pt x="189" y="4"/>
                    </a:cubicBezTo>
                    <a:cubicBezTo>
                      <a:pt x="189" y="43"/>
                      <a:pt x="189" y="43"/>
                      <a:pt x="189" y="43"/>
                    </a:cubicBezTo>
                    <a:cubicBezTo>
                      <a:pt x="188" y="43"/>
                      <a:pt x="186" y="43"/>
                      <a:pt x="185" y="44"/>
                    </a:cubicBezTo>
                    <a:cubicBezTo>
                      <a:pt x="171" y="8"/>
                      <a:pt x="171" y="8"/>
                      <a:pt x="171" y="8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1" y="3"/>
                      <a:pt x="171" y="3"/>
                      <a:pt x="171" y="3"/>
                    </a:cubicBezTo>
                    <a:cubicBezTo>
                      <a:pt x="153" y="11"/>
                      <a:pt x="153" y="11"/>
                      <a:pt x="153" y="11"/>
                    </a:cubicBezTo>
                    <a:cubicBezTo>
                      <a:pt x="155" y="15"/>
                      <a:pt x="155" y="15"/>
                      <a:pt x="155" y="15"/>
                    </a:cubicBezTo>
                    <a:cubicBezTo>
                      <a:pt x="157" y="14"/>
                      <a:pt x="157" y="14"/>
                      <a:pt x="157" y="14"/>
                    </a:cubicBezTo>
                    <a:cubicBezTo>
                      <a:pt x="171" y="49"/>
                      <a:pt x="171" y="49"/>
                      <a:pt x="171" y="49"/>
                    </a:cubicBezTo>
                    <a:cubicBezTo>
                      <a:pt x="170" y="50"/>
                      <a:pt x="169" y="50"/>
                      <a:pt x="168" y="51"/>
                    </a:cubicBezTo>
                    <a:cubicBezTo>
                      <a:pt x="142" y="25"/>
                      <a:pt x="142" y="25"/>
                      <a:pt x="142" y="25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0" y="20"/>
                      <a:pt x="140" y="20"/>
                      <a:pt x="140" y="20"/>
                    </a:cubicBezTo>
                    <a:cubicBezTo>
                      <a:pt x="126" y="34"/>
                      <a:pt x="126" y="34"/>
                      <a:pt x="126" y="34"/>
                    </a:cubicBezTo>
                    <a:cubicBezTo>
                      <a:pt x="129" y="37"/>
                      <a:pt x="129" y="37"/>
                      <a:pt x="129" y="37"/>
                    </a:cubicBezTo>
                    <a:cubicBezTo>
                      <a:pt x="131" y="35"/>
                      <a:pt x="131" y="35"/>
                      <a:pt x="131" y="35"/>
                    </a:cubicBezTo>
                    <a:cubicBezTo>
                      <a:pt x="157" y="61"/>
                      <a:pt x="157" y="61"/>
                      <a:pt x="157" y="61"/>
                    </a:cubicBezTo>
                    <a:cubicBezTo>
                      <a:pt x="157" y="62"/>
                      <a:pt x="156" y="63"/>
                      <a:pt x="155" y="64"/>
                    </a:cubicBezTo>
                    <a:cubicBezTo>
                      <a:pt x="121" y="51"/>
                      <a:pt x="121" y="51"/>
                      <a:pt x="121" y="51"/>
                    </a:cubicBezTo>
                    <a:cubicBezTo>
                      <a:pt x="122" y="49"/>
                      <a:pt x="122" y="49"/>
                      <a:pt x="122" y="49"/>
                    </a:cubicBezTo>
                    <a:cubicBezTo>
                      <a:pt x="122" y="48"/>
                      <a:pt x="122" y="48"/>
                      <a:pt x="122" y="48"/>
                    </a:cubicBezTo>
                    <a:cubicBezTo>
                      <a:pt x="118" y="47"/>
                      <a:pt x="118" y="47"/>
                      <a:pt x="118" y="47"/>
                    </a:cubicBezTo>
                    <a:cubicBezTo>
                      <a:pt x="111" y="65"/>
                      <a:pt x="111" y="65"/>
                      <a:pt x="111" y="65"/>
                    </a:cubicBezTo>
                    <a:cubicBezTo>
                      <a:pt x="115" y="67"/>
                      <a:pt x="115" y="67"/>
                      <a:pt x="115" y="67"/>
                    </a:cubicBezTo>
                    <a:cubicBezTo>
                      <a:pt x="116" y="65"/>
                      <a:pt x="116" y="65"/>
                      <a:pt x="116" y="65"/>
                    </a:cubicBezTo>
                    <a:cubicBezTo>
                      <a:pt x="149" y="78"/>
                      <a:pt x="149" y="78"/>
                      <a:pt x="149" y="78"/>
                    </a:cubicBezTo>
                    <a:cubicBezTo>
                      <a:pt x="149" y="80"/>
                      <a:pt x="149" y="81"/>
                      <a:pt x="148" y="83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9" y="81"/>
                      <a:pt x="109" y="81"/>
                      <a:pt x="109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2" y="81"/>
                      <a:pt x="59" y="84"/>
                      <a:pt x="59" y="89"/>
                    </a:cubicBez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77"/>
                      <a:pt x="59" y="277"/>
                      <a:pt x="59" y="277"/>
                    </a:cubicBezTo>
                    <a:cubicBezTo>
                      <a:pt x="59" y="277"/>
                      <a:pt x="59" y="278"/>
                      <a:pt x="59" y="278"/>
                    </a:cubicBezTo>
                    <a:cubicBezTo>
                      <a:pt x="59" y="282"/>
                      <a:pt x="62" y="286"/>
                      <a:pt x="67" y="286"/>
                    </a:cubicBezTo>
                    <a:cubicBezTo>
                      <a:pt x="67" y="286"/>
                      <a:pt x="67" y="286"/>
                      <a:pt x="67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7" y="286"/>
                      <a:pt x="187" y="286"/>
                      <a:pt x="187" y="286"/>
                    </a:cubicBezTo>
                    <a:cubicBezTo>
                      <a:pt x="187" y="307"/>
                      <a:pt x="187" y="307"/>
                      <a:pt x="187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53" y="307"/>
                      <a:pt x="153" y="307"/>
                      <a:pt x="153" y="307"/>
                    </a:cubicBezTo>
                    <a:cubicBezTo>
                      <a:pt x="152" y="307"/>
                      <a:pt x="152" y="307"/>
                      <a:pt x="152" y="307"/>
                    </a:cubicBezTo>
                    <a:cubicBezTo>
                      <a:pt x="147" y="307"/>
                      <a:pt x="144" y="311"/>
                      <a:pt x="144" y="315"/>
                    </a:cubicBezTo>
                    <a:cubicBezTo>
                      <a:pt x="144" y="315"/>
                      <a:pt x="144" y="315"/>
                      <a:pt x="144" y="315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51"/>
                      <a:pt x="144" y="351"/>
                      <a:pt x="144" y="351"/>
                    </a:cubicBezTo>
                    <a:cubicBezTo>
                      <a:pt x="86" y="351"/>
                      <a:pt x="86" y="351"/>
                      <a:pt x="86" y="351"/>
                    </a:cubicBezTo>
                    <a:cubicBezTo>
                      <a:pt x="86" y="400"/>
                      <a:pt x="86" y="400"/>
                      <a:pt x="86" y="400"/>
                    </a:cubicBezTo>
                    <a:cubicBezTo>
                      <a:pt x="102" y="418"/>
                      <a:pt x="102" y="418"/>
                      <a:pt x="102" y="418"/>
                    </a:cubicBezTo>
                    <a:cubicBezTo>
                      <a:pt x="102" y="451"/>
                      <a:pt x="102" y="451"/>
                      <a:pt x="102" y="451"/>
                    </a:cubicBezTo>
                    <a:cubicBezTo>
                      <a:pt x="121" y="459"/>
                      <a:pt x="121" y="459"/>
                      <a:pt x="121" y="459"/>
                    </a:cubicBezTo>
                    <a:cubicBezTo>
                      <a:pt x="121" y="505"/>
                      <a:pt x="121" y="505"/>
                      <a:pt x="121" y="505"/>
                    </a:cubicBezTo>
                    <a:cubicBezTo>
                      <a:pt x="38" y="520"/>
                      <a:pt x="7" y="539"/>
                      <a:pt x="4" y="540"/>
                    </a:cubicBezTo>
                    <a:cubicBezTo>
                      <a:pt x="0" y="541"/>
                      <a:pt x="19" y="544"/>
                      <a:pt x="46" y="556"/>
                    </a:cubicBezTo>
                    <a:cubicBezTo>
                      <a:pt x="80" y="572"/>
                      <a:pt x="75" y="581"/>
                      <a:pt x="75" y="581"/>
                    </a:cubicBezTo>
                    <a:cubicBezTo>
                      <a:pt x="75" y="581"/>
                      <a:pt x="135" y="543"/>
                      <a:pt x="263" y="520"/>
                    </a:cubicBezTo>
                    <a:cubicBezTo>
                      <a:pt x="329" y="509"/>
                      <a:pt x="450" y="504"/>
                      <a:pt x="495" y="512"/>
                    </a:cubicBezTo>
                    <a:cubicBezTo>
                      <a:pt x="495" y="512"/>
                      <a:pt x="460" y="504"/>
                      <a:pt x="413" y="4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8" name="Freeform 70">
                <a:extLst>
                  <a:ext uri="{FF2B5EF4-FFF2-40B4-BE49-F238E27FC236}">
                    <a16:creationId xmlns="" xmlns:a16="http://schemas.microsoft.com/office/drawing/2014/main" id="{1C9714A8-8981-9D41-9B02-6F9C1A14F5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4" y="467"/>
                <a:ext cx="1846" cy="1852"/>
              </a:xfrm>
              <a:custGeom>
                <a:avLst/>
                <a:gdLst>
                  <a:gd name="T0" fmla="*/ 483 w 967"/>
                  <a:gd name="T1" fmla="*/ 953 h 967"/>
                  <a:gd name="T2" fmla="*/ 13 w 967"/>
                  <a:gd name="T3" fmla="*/ 483 h 967"/>
                  <a:gd name="T4" fmla="*/ 483 w 967"/>
                  <a:gd name="T5" fmla="*/ 12 h 967"/>
                  <a:gd name="T6" fmla="*/ 954 w 967"/>
                  <a:gd name="T7" fmla="*/ 483 h 967"/>
                  <a:gd name="T8" fmla="*/ 483 w 967"/>
                  <a:gd name="T9" fmla="*/ 953 h 967"/>
                  <a:gd name="T10" fmla="*/ 483 w 967"/>
                  <a:gd name="T11" fmla="*/ 0 h 967"/>
                  <a:gd name="T12" fmla="*/ 0 w 967"/>
                  <a:gd name="T13" fmla="*/ 483 h 967"/>
                  <a:gd name="T14" fmla="*/ 483 w 967"/>
                  <a:gd name="T15" fmla="*/ 967 h 967"/>
                  <a:gd name="T16" fmla="*/ 967 w 967"/>
                  <a:gd name="T17" fmla="*/ 483 h 967"/>
                  <a:gd name="T18" fmla="*/ 483 w 967"/>
                  <a:gd name="T19" fmla="*/ 0 h 9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67" h="967">
                    <a:moveTo>
                      <a:pt x="483" y="953"/>
                    </a:moveTo>
                    <a:cubicBezTo>
                      <a:pt x="224" y="953"/>
                      <a:pt x="13" y="742"/>
                      <a:pt x="13" y="483"/>
                    </a:cubicBezTo>
                    <a:cubicBezTo>
                      <a:pt x="13" y="223"/>
                      <a:pt x="224" y="12"/>
                      <a:pt x="483" y="12"/>
                    </a:cubicBezTo>
                    <a:cubicBezTo>
                      <a:pt x="743" y="12"/>
                      <a:pt x="954" y="223"/>
                      <a:pt x="954" y="483"/>
                    </a:cubicBezTo>
                    <a:cubicBezTo>
                      <a:pt x="954" y="742"/>
                      <a:pt x="743" y="953"/>
                      <a:pt x="483" y="953"/>
                    </a:cubicBezTo>
                    <a:close/>
                    <a:moveTo>
                      <a:pt x="483" y="0"/>
                    </a:moveTo>
                    <a:cubicBezTo>
                      <a:pt x="216" y="0"/>
                      <a:pt x="0" y="216"/>
                      <a:pt x="0" y="483"/>
                    </a:cubicBezTo>
                    <a:cubicBezTo>
                      <a:pt x="0" y="751"/>
                      <a:pt x="216" y="967"/>
                      <a:pt x="483" y="967"/>
                    </a:cubicBezTo>
                    <a:cubicBezTo>
                      <a:pt x="750" y="967"/>
                      <a:pt x="967" y="751"/>
                      <a:pt x="967" y="483"/>
                    </a:cubicBezTo>
                    <a:cubicBezTo>
                      <a:pt x="967" y="216"/>
                      <a:pt x="750" y="0"/>
                      <a:pt x="48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9" name="Freeform 71">
                <a:extLst>
                  <a:ext uri="{FF2B5EF4-FFF2-40B4-BE49-F238E27FC236}">
                    <a16:creationId xmlns="" xmlns:a16="http://schemas.microsoft.com/office/drawing/2014/main" id="{9F47C1A2-7F03-4D44-81ED-E43988577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1063"/>
                <a:ext cx="67" cy="61"/>
              </a:xfrm>
              <a:custGeom>
                <a:avLst/>
                <a:gdLst>
                  <a:gd name="T0" fmla="*/ 23 w 35"/>
                  <a:gd name="T1" fmla="*/ 3 h 32"/>
                  <a:gd name="T2" fmla="*/ 10 w 35"/>
                  <a:gd name="T3" fmla="*/ 1 h 32"/>
                  <a:gd name="T4" fmla="*/ 2 w 35"/>
                  <a:gd name="T5" fmla="*/ 9 h 32"/>
                  <a:gd name="T6" fmla="*/ 2 w 35"/>
                  <a:gd name="T7" fmla="*/ 21 h 32"/>
                  <a:gd name="T8" fmla="*/ 12 w 35"/>
                  <a:gd name="T9" fmla="*/ 29 h 32"/>
                  <a:gd name="T10" fmla="*/ 25 w 35"/>
                  <a:gd name="T11" fmla="*/ 31 h 32"/>
                  <a:gd name="T12" fmla="*/ 33 w 35"/>
                  <a:gd name="T13" fmla="*/ 23 h 32"/>
                  <a:gd name="T14" fmla="*/ 33 w 35"/>
                  <a:gd name="T15" fmla="*/ 12 h 32"/>
                  <a:gd name="T16" fmla="*/ 23 w 35"/>
                  <a:gd name="T17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32">
                    <a:moveTo>
                      <a:pt x="23" y="3"/>
                    </a:moveTo>
                    <a:cubicBezTo>
                      <a:pt x="18" y="0"/>
                      <a:pt x="13" y="0"/>
                      <a:pt x="10" y="1"/>
                    </a:cubicBezTo>
                    <a:cubicBezTo>
                      <a:pt x="6" y="3"/>
                      <a:pt x="4" y="5"/>
                      <a:pt x="2" y="9"/>
                    </a:cubicBezTo>
                    <a:cubicBezTo>
                      <a:pt x="0" y="13"/>
                      <a:pt x="0" y="17"/>
                      <a:pt x="2" y="21"/>
                    </a:cubicBezTo>
                    <a:cubicBezTo>
                      <a:pt x="3" y="24"/>
                      <a:pt x="6" y="27"/>
                      <a:pt x="12" y="29"/>
                    </a:cubicBezTo>
                    <a:cubicBezTo>
                      <a:pt x="17" y="32"/>
                      <a:pt x="21" y="32"/>
                      <a:pt x="25" y="31"/>
                    </a:cubicBezTo>
                    <a:cubicBezTo>
                      <a:pt x="29" y="29"/>
                      <a:pt x="32" y="27"/>
                      <a:pt x="33" y="23"/>
                    </a:cubicBezTo>
                    <a:cubicBezTo>
                      <a:pt x="35" y="19"/>
                      <a:pt x="35" y="15"/>
                      <a:pt x="33" y="12"/>
                    </a:cubicBezTo>
                    <a:cubicBezTo>
                      <a:pt x="32" y="8"/>
                      <a:pt x="28" y="5"/>
                      <a:pt x="2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0" name="Freeform 72">
                <a:extLst>
                  <a:ext uri="{FF2B5EF4-FFF2-40B4-BE49-F238E27FC236}">
                    <a16:creationId xmlns="" xmlns:a16="http://schemas.microsoft.com/office/drawing/2014/main" id="{359B5C8C-C1CC-CC40-A75F-DFB817DDE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886"/>
                <a:ext cx="42" cy="77"/>
              </a:xfrm>
              <a:custGeom>
                <a:avLst/>
                <a:gdLst>
                  <a:gd name="T0" fmla="*/ 22 w 22"/>
                  <a:gd name="T1" fmla="*/ 0 h 40"/>
                  <a:gd name="T2" fmla="*/ 22 w 22"/>
                  <a:gd name="T3" fmla="*/ 40 h 40"/>
                  <a:gd name="T4" fmla="*/ 12 w 22"/>
                  <a:gd name="T5" fmla="*/ 40 h 40"/>
                  <a:gd name="T6" fmla="*/ 12 w 22"/>
                  <a:gd name="T7" fmla="*/ 14 h 40"/>
                  <a:gd name="T8" fmla="*/ 6 w 22"/>
                  <a:gd name="T9" fmla="*/ 17 h 40"/>
                  <a:gd name="T10" fmla="*/ 0 w 22"/>
                  <a:gd name="T11" fmla="*/ 20 h 40"/>
                  <a:gd name="T12" fmla="*/ 0 w 22"/>
                  <a:gd name="T13" fmla="*/ 11 h 40"/>
                  <a:gd name="T14" fmla="*/ 9 w 22"/>
                  <a:gd name="T15" fmla="*/ 7 h 40"/>
                  <a:gd name="T16" fmla="*/ 14 w 22"/>
                  <a:gd name="T17" fmla="*/ 0 h 40"/>
                  <a:gd name="T18" fmla="*/ 22 w 22"/>
                  <a:gd name="T1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40">
                    <a:moveTo>
                      <a:pt x="22" y="0"/>
                    </a:moveTo>
                    <a:cubicBezTo>
                      <a:pt x="22" y="40"/>
                      <a:pt x="22" y="40"/>
                      <a:pt x="2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0" y="15"/>
                      <a:pt x="8" y="17"/>
                      <a:pt x="6" y="17"/>
                    </a:cubicBezTo>
                    <a:cubicBezTo>
                      <a:pt x="5" y="18"/>
                      <a:pt x="3" y="19"/>
                      <a:pt x="0" y="2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10"/>
                      <a:pt x="7" y="8"/>
                      <a:pt x="9" y="7"/>
                    </a:cubicBezTo>
                    <a:cubicBezTo>
                      <a:pt x="11" y="5"/>
                      <a:pt x="12" y="3"/>
                      <a:pt x="14" y="0"/>
                    </a:cubicBezTo>
                    <a:lnTo>
                      <a:pt x="2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1" name="Freeform 73">
                <a:extLst>
                  <a:ext uri="{FF2B5EF4-FFF2-40B4-BE49-F238E27FC236}">
                    <a16:creationId xmlns="" xmlns:a16="http://schemas.microsoft.com/office/drawing/2014/main" id="{ADE9046A-3EA3-9F4B-8974-69748CC297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53" y="1886"/>
                <a:ext cx="61" cy="77"/>
              </a:xfrm>
              <a:custGeom>
                <a:avLst/>
                <a:gdLst>
                  <a:gd name="T0" fmla="*/ 21 w 32"/>
                  <a:gd name="T1" fmla="*/ 14 h 40"/>
                  <a:gd name="T2" fmla="*/ 19 w 32"/>
                  <a:gd name="T3" fmla="*/ 9 h 40"/>
                  <a:gd name="T4" fmla="*/ 16 w 32"/>
                  <a:gd name="T5" fmla="*/ 7 h 40"/>
                  <a:gd name="T6" fmla="*/ 12 w 32"/>
                  <a:gd name="T7" fmla="*/ 9 h 40"/>
                  <a:gd name="T8" fmla="*/ 11 w 32"/>
                  <a:gd name="T9" fmla="*/ 14 h 40"/>
                  <a:gd name="T10" fmla="*/ 12 w 32"/>
                  <a:gd name="T11" fmla="*/ 19 h 40"/>
                  <a:gd name="T12" fmla="*/ 16 w 32"/>
                  <a:gd name="T13" fmla="*/ 20 h 40"/>
                  <a:gd name="T14" fmla="*/ 20 w 32"/>
                  <a:gd name="T15" fmla="*/ 19 h 40"/>
                  <a:gd name="T16" fmla="*/ 21 w 32"/>
                  <a:gd name="T17" fmla="*/ 14 h 40"/>
                  <a:gd name="T18" fmla="*/ 1 w 32"/>
                  <a:gd name="T19" fmla="*/ 31 h 40"/>
                  <a:gd name="T20" fmla="*/ 12 w 32"/>
                  <a:gd name="T21" fmla="*/ 30 h 40"/>
                  <a:gd name="T22" fmla="*/ 13 w 32"/>
                  <a:gd name="T23" fmla="*/ 33 h 40"/>
                  <a:gd name="T24" fmla="*/ 16 w 32"/>
                  <a:gd name="T25" fmla="*/ 34 h 40"/>
                  <a:gd name="T26" fmla="*/ 20 w 32"/>
                  <a:gd name="T27" fmla="*/ 31 h 40"/>
                  <a:gd name="T28" fmla="*/ 21 w 32"/>
                  <a:gd name="T29" fmla="*/ 23 h 40"/>
                  <a:gd name="T30" fmla="*/ 18 w 32"/>
                  <a:gd name="T31" fmla="*/ 26 h 40"/>
                  <a:gd name="T32" fmla="*/ 13 w 32"/>
                  <a:gd name="T33" fmla="*/ 27 h 40"/>
                  <a:gd name="T34" fmla="*/ 4 w 32"/>
                  <a:gd name="T35" fmla="*/ 23 h 40"/>
                  <a:gd name="T36" fmla="*/ 0 w 32"/>
                  <a:gd name="T37" fmla="*/ 14 h 40"/>
                  <a:gd name="T38" fmla="*/ 2 w 32"/>
                  <a:gd name="T39" fmla="*/ 7 h 40"/>
                  <a:gd name="T40" fmla="*/ 7 w 32"/>
                  <a:gd name="T41" fmla="*/ 2 h 40"/>
                  <a:gd name="T42" fmla="*/ 15 w 32"/>
                  <a:gd name="T43" fmla="*/ 0 h 40"/>
                  <a:gd name="T44" fmla="*/ 25 w 32"/>
                  <a:gd name="T45" fmla="*/ 2 h 40"/>
                  <a:gd name="T46" fmla="*/ 30 w 32"/>
                  <a:gd name="T47" fmla="*/ 9 h 40"/>
                  <a:gd name="T48" fmla="*/ 32 w 32"/>
                  <a:gd name="T49" fmla="*/ 20 h 40"/>
                  <a:gd name="T50" fmla="*/ 28 w 32"/>
                  <a:gd name="T51" fmla="*/ 36 h 40"/>
                  <a:gd name="T52" fmla="*/ 16 w 32"/>
                  <a:gd name="T53" fmla="*/ 40 h 40"/>
                  <a:gd name="T54" fmla="*/ 8 w 32"/>
                  <a:gd name="T55" fmla="*/ 39 h 40"/>
                  <a:gd name="T56" fmla="*/ 4 w 32"/>
                  <a:gd name="T57" fmla="*/ 36 h 40"/>
                  <a:gd name="T58" fmla="*/ 1 w 32"/>
                  <a:gd name="T59" fmla="*/ 3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2" h="40">
                    <a:moveTo>
                      <a:pt x="21" y="14"/>
                    </a:moveTo>
                    <a:cubicBezTo>
                      <a:pt x="21" y="12"/>
                      <a:pt x="21" y="10"/>
                      <a:pt x="19" y="9"/>
                    </a:cubicBezTo>
                    <a:cubicBezTo>
                      <a:pt x="18" y="8"/>
                      <a:pt x="17" y="7"/>
                      <a:pt x="16" y="7"/>
                    </a:cubicBezTo>
                    <a:cubicBezTo>
                      <a:pt x="14" y="7"/>
                      <a:pt x="13" y="8"/>
                      <a:pt x="12" y="9"/>
                    </a:cubicBezTo>
                    <a:cubicBezTo>
                      <a:pt x="11" y="10"/>
                      <a:pt x="11" y="11"/>
                      <a:pt x="11" y="14"/>
                    </a:cubicBezTo>
                    <a:cubicBezTo>
                      <a:pt x="11" y="16"/>
                      <a:pt x="11" y="17"/>
                      <a:pt x="12" y="19"/>
                    </a:cubicBezTo>
                    <a:cubicBezTo>
                      <a:pt x="13" y="20"/>
                      <a:pt x="14" y="20"/>
                      <a:pt x="16" y="20"/>
                    </a:cubicBezTo>
                    <a:cubicBezTo>
                      <a:pt x="17" y="20"/>
                      <a:pt x="19" y="20"/>
                      <a:pt x="20" y="19"/>
                    </a:cubicBezTo>
                    <a:cubicBezTo>
                      <a:pt x="21" y="18"/>
                      <a:pt x="21" y="16"/>
                      <a:pt x="21" y="14"/>
                    </a:cubicBezTo>
                    <a:close/>
                    <a:moveTo>
                      <a:pt x="1" y="31"/>
                    </a:move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1"/>
                      <a:pt x="13" y="32"/>
                      <a:pt x="13" y="33"/>
                    </a:cubicBezTo>
                    <a:cubicBezTo>
                      <a:pt x="14" y="34"/>
                      <a:pt x="15" y="34"/>
                      <a:pt x="16" y="34"/>
                    </a:cubicBezTo>
                    <a:cubicBezTo>
                      <a:pt x="18" y="34"/>
                      <a:pt x="19" y="33"/>
                      <a:pt x="20" y="31"/>
                    </a:cubicBezTo>
                    <a:cubicBezTo>
                      <a:pt x="21" y="30"/>
                      <a:pt x="21" y="27"/>
                      <a:pt x="21" y="23"/>
                    </a:cubicBezTo>
                    <a:cubicBezTo>
                      <a:pt x="20" y="24"/>
                      <a:pt x="19" y="25"/>
                      <a:pt x="18" y="26"/>
                    </a:cubicBezTo>
                    <a:cubicBezTo>
                      <a:pt x="16" y="27"/>
                      <a:pt x="15" y="27"/>
                      <a:pt x="13" y="27"/>
                    </a:cubicBezTo>
                    <a:cubicBezTo>
                      <a:pt x="9" y="27"/>
                      <a:pt x="6" y="26"/>
                      <a:pt x="4" y="23"/>
                    </a:cubicBezTo>
                    <a:cubicBezTo>
                      <a:pt x="2" y="21"/>
                      <a:pt x="0" y="18"/>
                      <a:pt x="0" y="14"/>
                    </a:cubicBezTo>
                    <a:cubicBezTo>
                      <a:pt x="0" y="11"/>
                      <a:pt x="1" y="9"/>
                      <a:pt x="2" y="7"/>
                    </a:cubicBezTo>
                    <a:cubicBezTo>
                      <a:pt x="3" y="5"/>
                      <a:pt x="5" y="3"/>
                      <a:pt x="7" y="2"/>
                    </a:cubicBezTo>
                    <a:cubicBezTo>
                      <a:pt x="9" y="1"/>
                      <a:pt x="12" y="0"/>
                      <a:pt x="15" y="0"/>
                    </a:cubicBezTo>
                    <a:cubicBezTo>
                      <a:pt x="19" y="0"/>
                      <a:pt x="22" y="1"/>
                      <a:pt x="25" y="2"/>
                    </a:cubicBezTo>
                    <a:cubicBezTo>
                      <a:pt x="27" y="4"/>
                      <a:pt x="29" y="6"/>
                      <a:pt x="30" y="9"/>
                    </a:cubicBezTo>
                    <a:cubicBezTo>
                      <a:pt x="32" y="12"/>
                      <a:pt x="32" y="16"/>
                      <a:pt x="32" y="20"/>
                    </a:cubicBezTo>
                    <a:cubicBezTo>
                      <a:pt x="32" y="27"/>
                      <a:pt x="31" y="32"/>
                      <a:pt x="28" y="36"/>
                    </a:cubicBezTo>
                    <a:cubicBezTo>
                      <a:pt x="25" y="39"/>
                      <a:pt x="21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7" y="39"/>
                      <a:pt x="5" y="38"/>
                      <a:pt x="4" y="36"/>
                    </a:cubicBezTo>
                    <a:cubicBezTo>
                      <a:pt x="3" y="35"/>
                      <a:pt x="2" y="33"/>
                      <a:pt x="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2" name="Freeform 74">
                <a:extLst>
                  <a:ext uri="{FF2B5EF4-FFF2-40B4-BE49-F238E27FC236}">
                    <a16:creationId xmlns="" xmlns:a16="http://schemas.microsoft.com/office/drawing/2014/main" id="{1C199CC4-EBF1-EB49-B0DD-C0305B28C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888"/>
                <a:ext cx="61" cy="75"/>
              </a:xfrm>
              <a:custGeom>
                <a:avLst/>
                <a:gdLst>
                  <a:gd name="T0" fmla="*/ 5 w 32"/>
                  <a:gd name="T1" fmla="*/ 0 h 39"/>
                  <a:gd name="T2" fmla="*/ 30 w 32"/>
                  <a:gd name="T3" fmla="*/ 0 h 39"/>
                  <a:gd name="T4" fmla="*/ 30 w 32"/>
                  <a:gd name="T5" fmla="*/ 9 h 39"/>
                  <a:gd name="T6" fmla="*/ 13 w 32"/>
                  <a:gd name="T7" fmla="*/ 9 h 39"/>
                  <a:gd name="T8" fmla="*/ 12 w 32"/>
                  <a:gd name="T9" fmla="*/ 15 h 39"/>
                  <a:gd name="T10" fmla="*/ 16 w 32"/>
                  <a:gd name="T11" fmla="*/ 13 h 39"/>
                  <a:gd name="T12" fmla="*/ 19 w 32"/>
                  <a:gd name="T13" fmla="*/ 13 h 39"/>
                  <a:gd name="T14" fmla="*/ 29 w 32"/>
                  <a:gd name="T15" fmla="*/ 16 h 39"/>
                  <a:gd name="T16" fmla="*/ 32 w 32"/>
                  <a:gd name="T17" fmla="*/ 25 h 39"/>
                  <a:gd name="T18" fmla="*/ 30 w 32"/>
                  <a:gd name="T19" fmla="*/ 32 h 39"/>
                  <a:gd name="T20" fmla="*/ 25 w 32"/>
                  <a:gd name="T21" fmla="*/ 38 h 39"/>
                  <a:gd name="T22" fmla="*/ 16 w 32"/>
                  <a:gd name="T23" fmla="*/ 39 h 39"/>
                  <a:gd name="T24" fmla="*/ 10 w 32"/>
                  <a:gd name="T25" fmla="*/ 39 h 39"/>
                  <a:gd name="T26" fmla="*/ 5 w 32"/>
                  <a:gd name="T27" fmla="*/ 37 h 39"/>
                  <a:gd name="T28" fmla="*/ 2 w 32"/>
                  <a:gd name="T29" fmla="*/ 33 h 39"/>
                  <a:gd name="T30" fmla="*/ 0 w 32"/>
                  <a:gd name="T31" fmla="*/ 29 h 39"/>
                  <a:gd name="T32" fmla="*/ 11 w 32"/>
                  <a:gd name="T33" fmla="*/ 28 h 39"/>
                  <a:gd name="T34" fmla="*/ 13 w 32"/>
                  <a:gd name="T35" fmla="*/ 32 h 39"/>
                  <a:gd name="T36" fmla="*/ 16 w 32"/>
                  <a:gd name="T37" fmla="*/ 33 h 39"/>
                  <a:gd name="T38" fmla="*/ 20 w 32"/>
                  <a:gd name="T39" fmla="*/ 31 h 39"/>
                  <a:gd name="T40" fmla="*/ 21 w 32"/>
                  <a:gd name="T41" fmla="*/ 26 h 39"/>
                  <a:gd name="T42" fmla="*/ 20 w 32"/>
                  <a:gd name="T43" fmla="*/ 21 h 39"/>
                  <a:gd name="T44" fmla="*/ 16 w 32"/>
                  <a:gd name="T45" fmla="*/ 19 h 39"/>
                  <a:gd name="T46" fmla="*/ 13 w 32"/>
                  <a:gd name="T47" fmla="*/ 20 h 39"/>
                  <a:gd name="T48" fmla="*/ 11 w 32"/>
                  <a:gd name="T49" fmla="*/ 22 h 39"/>
                  <a:gd name="T50" fmla="*/ 1 w 32"/>
                  <a:gd name="T51" fmla="*/ 21 h 39"/>
                  <a:gd name="T52" fmla="*/ 5 w 32"/>
                  <a:gd name="T5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2" h="39">
                    <a:moveTo>
                      <a:pt x="5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4"/>
                      <a:pt x="14" y="14"/>
                      <a:pt x="16" y="13"/>
                    </a:cubicBezTo>
                    <a:cubicBezTo>
                      <a:pt x="17" y="13"/>
                      <a:pt x="18" y="13"/>
                      <a:pt x="19" y="13"/>
                    </a:cubicBezTo>
                    <a:cubicBezTo>
                      <a:pt x="23" y="13"/>
                      <a:pt x="26" y="14"/>
                      <a:pt x="29" y="16"/>
                    </a:cubicBezTo>
                    <a:cubicBezTo>
                      <a:pt x="31" y="19"/>
                      <a:pt x="32" y="22"/>
                      <a:pt x="32" y="25"/>
                    </a:cubicBezTo>
                    <a:cubicBezTo>
                      <a:pt x="32" y="28"/>
                      <a:pt x="32" y="30"/>
                      <a:pt x="30" y="32"/>
                    </a:cubicBezTo>
                    <a:cubicBezTo>
                      <a:pt x="29" y="35"/>
                      <a:pt x="27" y="36"/>
                      <a:pt x="25" y="38"/>
                    </a:cubicBezTo>
                    <a:cubicBezTo>
                      <a:pt x="23" y="39"/>
                      <a:pt x="20" y="39"/>
                      <a:pt x="16" y="39"/>
                    </a:cubicBezTo>
                    <a:cubicBezTo>
                      <a:pt x="14" y="39"/>
                      <a:pt x="12" y="39"/>
                      <a:pt x="10" y="39"/>
                    </a:cubicBezTo>
                    <a:cubicBezTo>
                      <a:pt x="8" y="38"/>
                      <a:pt x="6" y="38"/>
                      <a:pt x="5" y="37"/>
                    </a:cubicBezTo>
                    <a:cubicBezTo>
                      <a:pt x="4" y="36"/>
                      <a:pt x="3" y="35"/>
                      <a:pt x="2" y="33"/>
                    </a:cubicBezTo>
                    <a:cubicBezTo>
                      <a:pt x="1" y="32"/>
                      <a:pt x="1" y="31"/>
                      <a:pt x="0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9"/>
                      <a:pt x="12" y="31"/>
                      <a:pt x="13" y="32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8" y="33"/>
                      <a:pt x="19" y="32"/>
                      <a:pt x="20" y="31"/>
                    </a:cubicBezTo>
                    <a:cubicBezTo>
                      <a:pt x="21" y="30"/>
                      <a:pt x="21" y="28"/>
                      <a:pt x="21" y="26"/>
                    </a:cubicBezTo>
                    <a:cubicBezTo>
                      <a:pt x="21" y="24"/>
                      <a:pt x="21" y="22"/>
                      <a:pt x="20" y="21"/>
                    </a:cubicBezTo>
                    <a:cubicBezTo>
                      <a:pt x="19" y="20"/>
                      <a:pt x="18" y="19"/>
                      <a:pt x="16" y="19"/>
                    </a:cubicBezTo>
                    <a:cubicBezTo>
                      <a:pt x="15" y="19"/>
                      <a:pt x="14" y="20"/>
                      <a:pt x="13" y="20"/>
                    </a:cubicBezTo>
                    <a:cubicBezTo>
                      <a:pt x="12" y="21"/>
                      <a:pt x="11" y="21"/>
                      <a:pt x="11" y="22"/>
                    </a:cubicBezTo>
                    <a:cubicBezTo>
                      <a:pt x="1" y="21"/>
                      <a:pt x="1" y="21"/>
                      <a:pt x="1" y="21"/>
                    </a:cubicBez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3" name="Freeform 75">
                <a:extLst>
                  <a:ext uri="{FF2B5EF4-FFF2-40B4-BE49-F238E27FC236}">
                    <a16:creationId xmlns="" xmlns:a16="http://schemas.microsoft.com/office/drawing/2014/main" id="{3E225985-C272-6440-8D1B-CC0D88B4E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886"/>
                <a:ext cx="61" cy="77"/>
              </a:xfrm>
              <a:custGeom>
                <a:avLst/>
                <a:gdLst>
                  <a:gd name="T0" fmla="*/ 11 w 32"/>
                  <a:gd name="T1" fmla="*/ 12 h 40"/>
                  <a:gd name="T2" fmla="*/ 0 w 32"/>
                  <a:gd name="T3" fmla="*/ 11 h 40"/>
                  <a:gd name="T4" fmla="*/ 5 w 32"/>
                  <a:gd name="T5" fmla="*/ 3 h 40"/>
                  <a:gd name="T6" fmla="*/ 16 w 32"/>
                  <a:gd name="T7" fmla="*/ 0 h 40"/>
                  <a:gd name="T8" fmla="*/ 26 w 32"/>
                  <a:gd name="T9" fmla="*/ 3 h 40"/>
                  <a:gd name="T10" fmla="*/ 30 w 32"/>
                  <a:gd name="T11" fmla="*/ 10 h 40"/>
                  <a:gd name="T12" fmla="*/ 28 w 32"/>
                  <a:gd name="T13" fmla="*/ 15 h 40"/>
                  <a:gd name="T14" fmla="*/ 24 w 32"/>
                  <a:gd name="T15" fmla="*/ 19 h 40"/>
                  <a:gd name="T16" fmla="*/ 28 w 32"/>
                  <a:gd name="T17" fmla="*/ 20 h 40"/>
                  <a:gd name="T18" fmla="*/ 31 w 32"/>
                  <a:gd name="T19" fmla="*/ 23 h 40"/>
                  <a:gd name="T20" fmla="*/ 32 w 32"/>
                  <a:gd name="T21" fmla="*/ 28 h 40"/>
                  <a:gd name="T22" fmla="*/ 30 w 32"/>
                  <a:gd name="T23" fmla="*/ 34 h 40"/>
                  <a:gd name="T24" fmla="*/ 25 w 32"/>
                  <a:gd name="T25" fmla="*/ 39 h 40"/>
                  <a:gd name="T26" fmla="*/ 16 w 32"/>
                  <a:gd name="T27" fmla="*/ 40 h 40"/>
                  <a:gd name="T28" fmla="*/ 8 w 32"/>
                  <a:gd name="T29" fmla="*/ 39 h 40"/>
                  <a:gd name="T30" fmla="*/ 3 w 32"/>
                  <a:gd name="T31" fmla="*/ 36 h 40"/>
                  <a:gd name="T32" fmla="*/ 0 w 32"/>
                  <a:gd name="T33" fmla="*/ 30 h 40"/>
                  <a:gd name="T34" fmla="*/ 11 w 32"/>
                  <a:gd name="T35" fmla="*/ 28 h 40"/>
                  <a:gd name="T36" fmla="*/ 13 w 32"/>
                  <a:gd name="T37" fmla="*/ 33 h 40"/>
                  <a:gd name="T38" fmla="*/ 16 w 32"/>
                  <a:gd name="T39" fmla="*/ 34 h 40"/>
                  <a:gd name="T40" fmla="*/ 20 w 32"/>
                  <a:gd name="T41" fmla="*/ 32 h 40"/>
                  <a:gd name="T42" fmla="*/ 21 w 32"/>
                  <a:gd name="T43" fmla="*/ 28 h 40"/>
                  <a:gd name="T44" fmla="*/ 20 w 32"/>
                  <a:gd name="T45" fmla="*/ 24 h 40"/>
                  <a:gd name="T46" fmla="*/ 16 w 32"/>
                  <a:gd name="T47" fmla="*/ 23 h 40"/>
                  <a:gd name="T48" fmla="*/ 12 w 32"/>
                  <a:gd name="T49" fmla="*/ 23 h 40"/>
                  <a:gd name="T50" fmla="*/ 13 w 32"/>
                  <a:gd name="T51" fmla="*/ 15 h 40"/>
                  <a:gd name="T52" fmla="*/ 14 w 32"/>
                  <a:gd name="T53" fmla="*/ 16 h 40"/>
                  <a:gd name="T54" fmla="*/ 18 w 32"/>
                  <a:gd name="T55" fmla="*/ 14 h 40"/>
                  <a:gd name="T56" fmla="*/ 19 w 32"/>
                  <a:gd name="T57" fmla="*/ 11 h 40"/>
                  <a:gd name="T58" fmla="*/ 18 w 32"/>
                  <a:gd name="T59" fmla="*/ 8 h 40"/>
                  <a:gd name="T60" fmla="*/ 15 w 32"/>
                  <a:gd name="T61" fmla="*/ 7 h 40"/>
                  <a:gd name="T62" fmla="*/ 12 w 32"/>
                  <a:gd name="T63" fmla="*/ 8 h 40"/>
                  <a:gd name="T64" fmla="*/ 11 w 32"/>
                  <a:gd name="T65" fmla="*/ 1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" h="40">
                    <a:moveTo>
                      <a:pt x="11" y="12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7"/>
                      <a:pt x="3" y="5"/>
                      <a:pt x="5" y="3"/>
                    </a:cubicBezTo>
                    <a:cubicBezTo>
                      <a:pt x="8" y="1"/>
                      <a:pt x="11" y="0"/>
                      <a:pt x="16" y="0"/>
                    </a:cubicBezTo>
                    <a:cubicBezTo>
                      <a:pt x="21" y="0"/>
                      <a:pt x="24" y="1"/>
                      <a:pt x="26" y="3"/>
                    </a:cubicBezTo>
                    <a:cubicBezTo>
                      <a:pt x="29" y="5"/>
                      <a:pt x="30" y="8"/>
                      <a:pt x="30" y="10"/>
                    </a:cubicBezTo>
                    <a:cubicBezTo>
                      <a:pt x="30" y="12"/>
                      <a:pt x="29" y="14"/>
                      <a:pt x="28" y="15"/>
                    </a:cubicBezTo>
                    <a:cubicBezTo>
                      <a:pt x="27" y="16"/>
                      <a:pt x="26" y="18"/>
                      <a:pt x="24" y="19"/>
                    </a:cubicBezTo>
                    <a:cubicBezTo>
                      <a:pt x="26" y="19"/>
                      <a:pt x="27" y="19"/>
                      <a:pt x="28" y="20"/>
                    </a:cubicBezTo>
                    <a:cubicBezTo>
                      <a:pt x="29" y="21"/>
                      <a:pt x="30" y="22"/>
                      <a:pt x="31" y="23"/>
                    </a:cubicBezTo>
                    <a:cubicBezTo>
                      <a:pt x="31" y="24"/>
                      <a:pt x="32" y="26"/>
                      <a:pt x="32" y="28"/>
                    </a:cubicBezTo>
                    <a:cubicBezTo>
                      <a:pt x="32" y="30"/>
                      <a:pt x="31" y="32"/>
                      <a:pt x="30" y="34"/>
                    </a:cubicBezTo>
                    <a:cubicBezTo>
                      <a:pt x="29" y="36"/>
                      <a:pt x="27" y="38"/>
                      <a:pt x="25" y="39"/>
                    </a:cubicBezTo>
                    <a:cubicBezTo>
                      <a:pt x="23" y="40"/>
                      <a:pt x="20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6" y="38"/>
                      <a:pt x="4" y="37"/>
                      <a:pt x="3" y="36"/>
                    </a:cubicBezTo>
                    <a:cubicBezTo>
                      <a:pt x="2" y="34"/>
                      <a:pt x="1" y="32"/>
                      <a:pt x="0" y="30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30"/>
                      <a:pt x="12" y="32"/>
                      <a:pt x="13" y="33"/>
                    </a:cubicBezTo>
                    <a:cubicBezTo>
                      <a:pt x="13" y="34"/>
                      <a:pt x="15" y="34"/>
                      <a:pt x="16" y="34"/>
                    </a:cubicBezTo>
                    <a:cubicBezTo>
                      <a:pt x="17" y="34"/>
                      <a:pt x="19" y="33"/>
                      <a:pt x="20" y="32"/>
                    </a:cubicBezTo>
                    <a:cubicBezTo>
                      <a:pt x="20" y="31"/>
                      <a:pt x="21" y="30"/>
                      <a:pt x="21" y="28"/>
                    </a:cubicBezTo>
                    <a:cubicBezTo>
                      <a:pt x="21" y="26"/>
                      <a:pt x="20" y="25"/>
                      <a:pt x="20" y="24"/>
                    </a:cubicBezTo>
                    <a:cubicBezTo>
                      <a:pt x="19" y="23"/>
                      <a:pt x="17" y="23"/>
                      <a:pt x="16" y="23"/>
                    </a:cubicBezTo>
                    <a:cubicBezTo>
                      <a:pt x="15" y="23"/>
                      <a:pt x="14" y="23"/>
                      <a:pt x="12" y="23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6" y="16"/>
                      <a:pt x="17" y="15"/>
                      <a:pt x="18" y="14"/>
                    </a:cubicBezTo>
                    <a:cubicBezTo>
                      <a:pt x="19" y="13"/>
                      <a:pt x="19" y="12"/>
                      <a:pt x="19" y="11"/>
                    </a:cubicBezTo>
                    <a:cubicBezTo>
                      <a:pt x="19" y="10"/>
                      <a:pt x="19" y="9"/>
                      <a:pt x="18" y="8"/>
                    </a:cubicBezTo>
                    <a:cubicBezTo>
                      <a:pt x="17" y="8"/>
                      <a:pt x="16" y="7"/>
                      <a:pt x="15" y="7"/>
                    </a:cubicBezTo>
                    <a:cubicBezTo>
                      <a:pt x="14" y="7"/>
                      <a:pt x="13" y="8"/>
                      <a:pt x="12" y="8"/>
                    </a:cubicBezTo>
                    <a:cubicBezTo>
                      <a:pt x="11" y="9"/>
                      <a:pt x="11" y="10"/>
                      <a:pt x="1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4" name="Freeform 76">
                <a:extLst>
                  <a:ext uri="{FF2B5EF4-FFF2-40B4-BE49-F238E27FC236}">
                    <a16:creationId xmlns="" xmlns:a16="http://schemas.microsoft.com/office/drawing/2014/main" id="{82CF09DB-FE95-8040-A0FE-257B85843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957"/>
                <a:ext cx="19" cy="10"/>
              </a:xfrm>
              <a:custGeom>
                <a:avLst/>
                <a:gdLst>
                  <a:gd name="T0" fmla="*/ 0 w 19"/>
                  <a:gd name="T1" fmla="*/ 10 h 10"/>
                  <a:gd name="T2" fmla="*/ 9 w 19"/>
                  <a:gd name="T3" fmla="*/ 8 h 10"/>
                  <a:gd name="T4" fmla="*/ 19 w 19"/>
                  <a:gd name="T5" fmla="*/ 6 h 10"/>
                  <a:gd name="T6" fmla="*/ 13 w 19"/>
                  <a:gd name="T7" fmla="*/ 2 h 10"/>
                  <a:gd name="T8" fmla="*/ 7 w 19"/>
                  <a:gd name="T9" fmla="*/ 0 h 10"/>
                  <a:gd name="T10" fmla="*/ 0 w 19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0">
                    <a:moveTo>
                      <a:pt x="0" y="10"/>
                    </a:moveTo>
                    <a:lnTo>
                      <a:pt x="9" y="8"/>
                    </a:lnTo>
                    <a:lnTo>
                      <a:pt x="19" y="6"/>
                    </a:lnTo>
                    <a:lnTo>
                      <a:pt x="13" y="2"/>
                    </a:lnTo>
                    <a:lnTo>
                      <a:pt x="7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5" name="Freeform 77">
                <a:extLst>
                  <a:ext uri="{FF2B5EF4-FFF2-40B4-BE49-F238E27FC236}">
                    <a16:creationId xmlns="" xmlns:a16="http://schemas.microsoft.com/office/drawing/2014/main" id="{FED0789C-732E-3B41-B606-5B63D054A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684"/>
                <a:ext cx="48" cy="36"/>
              </a:xfrm>
              <a:custGeom>
                <a:avLst/>
                <a:gdLst>
                  <a:gd name="T0" fmla="*/ 22 w 25"/>
                  <a:gd name="T1" fmla="*/ 11 h 19"/>
                  <a:gd name="T2" fmla="*/ 24 w 25"/>
                  <a:gd name="T3" fmla="*/ 8 h 19"/>
                  <a:gd name="T4" fmla="*/ 24 w 25"/>
                  <a:gd name="T5" fmla="*/ 4 h 19"/>
                  <a:gd name="T6" fmla="*/ 21 w 25"/>
                  <a:gd name="T7" fmla="*/ 1 h 19"/>
                  <a:gd name="T8" fmla="*/ 16 w 25"/>
                  <a:gd name="T9" fmla="*/ 1 h 19"/>
                  <a:gd name="T10" fmla="*/ 8 w 25"/>
                  <a:gd name="T11" fmla="*/ 4 h 19"/>
                  <a:gd name="T12" fmla="*/ 0 w 25"/>
                  <a:gd name="T13" fmla="*/ 7 h 19"/>
                  <a:gd name="T14" fmla="*/ 5 w 25"/>
                  <a:gd name="T15" fmla="*/ 19 h 19"/>
                  <a:gd name="T16" fmla="*/ 13 w 25"/>
                  <a:gd name="T17" fmla="*/ 16 h 19"/>
                  <a:gd name="T18" fmla="*/ 22 w 25"/>
                  <a:gd name="T19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19">
                    <a:moveTo>
                      <a:pt x="22" y="11"/>
                    </a:moveTo>
                    <a:cubicBezTo>
                      <a:pt x="23" y="10"/>
                      <a:pt x="24" y="9"/>
                      <a:pt x="24" y="8"/>
                    </a:cubicBezTo>
                    <a:cubicBezTo>
                      <a:pt x="25" y="7"/>
                      <a:pt x="25" y="5"/>
                      <a:pt x="24" y="4"/>
                    </a:cubicBezTo>
                    <a:cubicBezTo>
                      <a:pt x="23" y="2"/>
                      <a:pt x="22" y="1"/>
                      <a:pt x="21" y="1"/>
                    </a:cubicBezTo>
                    <a:cubicBezTo>
                      <a:pt x="19" y="0"/>
                      <a:pt x="18" y="0"/>
                      <a:pt x="16" y="1"/>
                    </a:cubicBezTo>
                    <a:cubicBezTo>
                      <a:pt x="15" y="1"/>
                      <a:pt x="13" y="2"/>
                      <a:pt x="8" y="4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8" y="14"/>
                      <a:pt x="21" y="12"/>
                      <a:pt x="22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6" name="Freeform 78">
                <a:extLst>
                  <a:ext uri="{FF2B5EF4-FFF2-40B4-BE49-F238E27FC236}">
                    <a16:creationId xmlns="" xmlns:a16="http://schemas.microsoft.com/office/drawing/2014/main" id="{4DA63B8F-5A4C-8740-85D3-7ECF339CE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971"/>
                <a:ext cx="40" cy="46"/>
              </a:xfrm>
              <a:custGeom>
                <a:avLst/>
                <a:gdLst>
                  <a:gd name="T0" fmla="*/ 10 w 21"/>
                  <a:gd name="T1" fmla="*/ 22 h 24"/>
                  <a:gd name="T2" fmla="*/ 14 w 21"/>
                  <a:gd name="T3" fmla="*/ 24 h 24"/>
                  <a:gd name="T4" fmla="*/ 18 w 21"/>
                  <a:gd name="T5" fmla="*/ 23 h 24"/>
                  <a:gd name="T6" fmla="*/ 20 w 21"/>
                  <a:gd name="T7" fmla="*/ 19 h 24"/>
                  <a:gd name="T8" fmla="*/ 20 w 21"/>
                  <a:gd name="T9" fmla="*/ 14 h 24"/>
                  <a:gd name="T10" fmla="*/ 16 w 21"/>
                  <a:gd name="T11" fmla="*/ 7 h 24"/>
                  <a:gd name="T12" fmla="*/ 11 w 21"/>
                  <a:gd name="T13" fmla="*/ 0 h 24"/>
                  <a:gd name="T14" fmla="*/ 0 w 21"/>
                  <a:gd name="T15" fmla="*/ 6 h 24"/>
                  <a:gd name="T16" fmla="*/ 4 w 21"/>
                  <a:gd name="T17" fmla="*/ 14 h 24"/>
                  <a:gd name="T18" fmla="*/ 10 w 21"/>
                  <a:gd name="T1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4">
                    <a:moveTo>
                      <a:pt x="10" y="22"/>
                    </a:moveTo>
                    <a:cubicBezTo>
                      <a:pt x="11" y="23"/>
                      <a:pt x="12" y="24"/>
                      <a:pt x="14" y="24"/>
                    </a:cubicBezTo>
                    <a:cubicBezTo>
                      <a:pt x="15" y="24"/>
                      <a:pt x="16" y="24"/>
                      <a:pt x="18" y="23"/>
                    </a:cubicBezTo>
                    <a:cubicBezTo>
                      <a:pt x="19" y="22"/>
                      <a:pt x="20" y="21"/>
                      <a:pt x="20" y="19"/>
                    </a:cubicBezTo>
                    <a:cubicBezTo>
                      <a:pt x="21" y="18"/>
                      <a:pt x="21" y="16"/>
                      <a:pt x="20" y="14"/>
                    </a:cubicBezTo>
                    <a:cubicBezTo>
                      <a:pt x="19" y="14"/>
                      <a:pt x="18" y="11"/>
                      <a:pt x="16" y="7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7" y="18"/>
                      <a:pt x="9" y="21"/>
                      <a:pt x="10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7" name="Freeform 79">
                <a:extLst>
                  <a:ext uri="{FF2B5EF4-FFF2-40B4-BE49-F238E27FC236}">
                    <a16:creationId xmlns="" xmlns:a16="http://schemas.microsoft.com/office/drawing/2014/main" id="{4DB9D68D-25E2-1945-AF9F-973CDE2D2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1157"/>
                <a:ext cx="40" cy="28"/>
              </a:xfrm>
              <a:custGeom>
                <a:avLst/>
                <a:gdLst>
                  <a:gd name="T0" fmla="*/ 40 w 40"/>
                  <a:gd name="T1" fmla="*/ 0 h 28"/>
                  <a:gd name="T2" fmla="*/ 0 w 40"/>
                  <a:gd name="T3" fmla="*/ 3 h 28"/>
                  <a:gd name="T4" fmla="*/ 30 w 40"/>
                  <a:gd name="T5" fmla="*/ 28 h 28"/>
                  <a:gd name="T6" fmla="*/ 40 w 40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8">
                    <a:moveTo>
                      <a:pt x="40" y="0"/>
                    </a:moveTo>
                    <a:lnTo>
                      <a:pt x="0" y="3"/>
                    </a:lnTo>
                    <a:lnTo>
                      <a:pt x="30" y="28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8" name="Freeform 80">
                <a:extLst>
                  <a:ext uri="{FF2B5EF4-FFF2-40B4-BE49-F238E27FC236}">
                    <a16:creationId xmlns="" xmlns:a16="http://schemas.microsoft.com/office/drawing/2014/main" id="{EC588362-A0A7-3D49-A652-F7AE3AC41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112"/>
                <a:ext cx="41" cy="63"/>
              </a:xfrm>
              <a:custGeom>
                <a:avLst/>
                <a:gdLst>
                  <a:gd name="T0" fmla="*/ 8 w 21"/>
                  <a:gd name="T1" fmla="*/ 10 h 33"/>
                  <a:gd name="T2" fmla="*/ 4 w 21"/>
                  <a:gd name="T3" fmla="*/ 12 h 33"/>
                  <a:gd name="T4" fmla="*/ 2 w 21"/>
                  <a:gd name="T5" fmla="*/ 15 h 33"/>
                  <a:gd name="T6" fmla="*/ 1 w 21"/>
                  <a:gd name="T7" fmla="*/ 20 h 33"/>
                  <a:gd name="T8" fmla="*/ 1 w 21"/>
                  <a:gd name="T9" fmla="*/ 23 h 33"/>
                  <a:gd name="T10" fmla="*/ 2 w 21"/>
                  <a:gd name="T11" fmla="*/ 27 h 33"/>
                  <a:gd name="T12" fmla="*/ 9 w 21"/>
                  <a:gd name="T13" fmla="*/ 32 h 33"/>
                  <a:gd name="T14" fmla="*/ 13 w 21"/>
                  <a:gd name="T15" fmla="*/ 33 h 33"/>
                  <a:gd name="T16" fmla="*/ 16 w 21"/>
                  <a:gd name="T17" fmla="*/ 33 h 33"/>
                  <a:gd name="T18" fmla="*/ 19 w 21"/>
                  <a:gd name="T19" fmla="*/ 30 h 33"/>
                  <a:gd name="T20" fmla="*/ 20 w 21"/>
                  <a:gd name="T21" fmla="*/ 27 h 33"/>
                  <a:gd name="T22" fmla="*/ 21 w 21"/>
                  <a:gd name="T23" fmla="*/ 25 h 33"/>
                  <a:gd name="T24" fmla="*/ 20 w 21"/>
                  <a:gd name="T25" fmla="*/ 20 h 33"/>
                  <a:gd name="T26" fmla="*/ 14 w 21"/>
                  <a:gd name="T27" fmla="*/ 16 h 33"/>
                  <a:gd name="T28" fmla="*/ 15 w 21"/>
                  <a:gd name="T29" fmla="*/ 12 h 33"/>
                  <a:gd name="T30" fmla="*/ 17 w 21"/>
                  <a:gd name="T31" fmla="*/ 11 h 33"/>
                  <a:gd name="T32" fmla="*/ 18 w 21"/>
                  <a:gd name="T33" fmla="*/ 8 h 33"/>
                  <a:gd name="T34" fmla="*/ 18 w 21"/>
                  <a:gd name="T35" fmla="*/ 5 h 33"/>
                  <a:gd name="T36" fmla="*/ 18 w 21"/>
                  <a:gd name="T37" fmla="*/ 2 h 33"/>
                  <a:gd name="T38" fmla="*/ 15 w 21"/>
                  <a:gd name="T39" fmla="*/ 3 h 33"/>
                  <a:gd name="T40" fmla="*/ 10 w 21"/>
                  <a:gd name="T41" fmla="*/ 8 h 33"/>
                  <a:gd name="T42" fmla="*/ 9 w 21"/>
                  <a:gd name="T43" fmla="*/ 9 h 33"/>
                  <a:gd name="T44" fmla="*/ 8 w 21"/>
                  <a:gd name="T45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" h="33">
                    <a:moveTo>
                      <a:pt x="8" y="10"/>
                    </a:moveTo>
                    <a:cubicBezTo>
                      <a:pt x="6" y="10"/>
                      <a:pt x="4" y="12"/>
                      <a:pt x="4" y="12"/>
                    </a:cubicBezTo>
                    <a:cubicBezTo>
                      <a:pt x="2" y="14"/>
                      <a:pt x="2" y="15"/>
                      <a:pt x="2" y="15"/>
                    </a:cubicBezTo>
                    <a:cubicBezTo>
                      <a:pt x="2" y="16"/>
                      <a:pt x="1" y="20"/>
                      <a:pt x="1" y="20"/>
                    </a:cubicBezTo>
                    <a:cubicBezTo>
                      <a:pt x="1" y="20"/>
                      <a:pt x="0" y="23"/>
                      <a:pt x="1" y="23"/>
                    </a:cubicBezTo>
                    <a:cubicBezTo>
                      <a:pt x="1" y="24"/>
                      <a:pt x="2" y="26"/>
                      <a:pt x="2" y="27"/>
                    </a:cubicBezTo>
                    <a:cubicBezTo>
                      <a:pt x="4" y="29"/>
                      <a:pt x="9" y="32"/>
                      <a:pt x="9" y="32"/>
                    </a:cubicBezTo>
                    <a:cubicBezTo>
                      <a:pt x="10" y="33"/>
                      <a:pt x="12" y="33"/>
                      <a:pt x="13" y="33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9" y="33"/>
                      <a:pt x="19" y="30"/>
                      <a:pt x="19" y="30"/>
                    </a:cubicBezTo>
                    <a:cubicBezTo>
                      <a:pt x="19" y="28"/>
                      <a:pt x="20" y="27"/>
                      <a:pt x="20" y="27"/>
                    </a:cubicBezTo>
                    <a:cubicBezTo>
                      <a:pt x="21" y="26"/>
                      <a:pt x="21" y="25"/>
                      <a:pt x="21" y="25"/>
                    </a:cubicBezTo>
                    <a:cubicBezTo>
                      <a:pt x="20" y="23"/>
                      <a:pt x="20" y="20"/>
                      <a:pt x="20" y="20"/>
                    </a:cubicBezTo>
                    <a:cubicBezTo>
                      <a:pt x="18" y="19"/>
                      <a:pt x="14" y="16"/>
                      <a:pt x="14" y="16"/>
                    </a:cubicBezTo>
                    <a:cubicBezTo>
                      <a:pt x="12" y="12"/>
                      <a:pt x="15" y="12"/>
                      <a:pt x="15" y="12"/>
                    </a:cubicBezTo>
                    <a:cubicBezTo>
                      <a:pt x="16" y="12"/>
                      <a:pt x="17" y="11"/>
                      <a:pt x="17" y="11"/>
                    </a:cubicBezTo>
                    <a:cubicBezTo>
                      <a:pt x="19" y="11"/>
                      <a:pt x="18" y="8"/>
                      <a:pt x="18" y="8"/>
                    </a:cubicBezTo>
                    <a:cubicBezTo>
                      <a:pt x="18" y="6"/>
                      <a:pt x="18" y="5"/>
                      <a:pt x="18" y="5"/>
                    </a:cubicBezTo>
                    <a:cubicBezTo>
                      <a:pt x="19" y="2"/>
                      <a:pt x="18" y="2"/>
                      <a:pt x="18" y="2"/>
                    </a:cubicBezTo>
                    <a:cubicBezTo>
                      <a:pt x="17" y="0"/>
                      <a:pt x="15" y="3"/>
                      <a:pt x="15" y="3"/>
                    </a:cubicBezTo>
                    <a:cubicBezTo>
                      <a:pt x="14" y="4"/>
                      <a:pt x="10" y="8"/>
                      <a:pt x="10" y="8"/>
                    </a:cubicBezTo>
                    <a:cubicBezTo>
                      <a:pt x="10" y="8"/>
                      <a:pt x="9" y="9"/>
                      <a:pt x="9" y="9"/>
                    </a:cubicBezTo>
                    <a:cubicBezTo>
                      <a:pt x="8" y="10"/>
                      <a:pt x="8" y="10"/>
                      <a:pt x="8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9" name="Freeform 81">
                <a:extLst>
                  <a:ext uri="{FF2B5EF4-FFF2-40B4-BE49-F238E27FC236}">
                    <a16:creationId xmlns="" xmlns:a16="http://schemas.microsoft.com/office/drawing/2014/main" id="{5297DFA1-219E-2C4D-8186-D86C0C581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049"/>
                <a:ext cx="9" cy="21"/>
              </a:xfrm>
              <a:custGeom>
                <a:avLst/>
                <a:gdLst>
                  <a:gd name="T0" fmla="*/ 0 w 5"/>
                  <a:gd name="T1" fmla="*/ 0 h 11"/>
                  <a:gd name="T2" fmla="*/ 2 w 5"/>
                  <a:gd name="T3" fmla="*/ 5 h 11"/>
                  <a:gd name="T4" fmla="*/ 3 w 5"/>
                  <a:gd name="T5" fmla="*/ 7 h 11"/>
                  <a:gd name="T6" fmla="*/ 3 w 5"/>
                  <a:gd name="T7" fmla="*/ 10 h 11"/>
                  <a:gd name="T8" fmla="*/ 5 w 5"/>
                  <a:gd name="T9" fmla="*/ 9 h 11"/>
                  <a:gd name="T10" fmla="*/ 4 w 5"/>
                  <a:gd name="T11" fmla="*/ 3 h 11"/>
                  <a:gd name="T12" fmla="*/ 3 w 5"/>
                  <a:gd name="T13" fmla="*/ 0 h 11"/>
                  <a:gd name="T14" fmla="*/ 0 w 5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1" y="3"/>
                      <a:pt x="2" y="4"/>
                      <a:pt x="2" y="5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4" y="9"/>
                      <a:pt x="3" y="8"/>
                      <a:pt x="3" y="10"/>
                    </a:cubicBezTo>
                    <a:cubicBezTo>
                      <a:pt x="4" y="11"/>
                      <a:pt x="4" y="10"/>
                      <a:pt x="5" y="9"/>
                    </a:cubicBezTo>
                    <a:cubicBezTo>
                      <a:pt x="4" y="8"/>
                      <a:pt x="4" y="5"/>
                      <a:pt x="4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0" name="Freeform 82">
                <a:extLst>
                  <a:ext uri="{FF2B5EF4-FFF2-40B4-BE49-F238E27FC236}">
                    <a16:creationId xmlns="" xmlns:a16="http://schemas.microsoft.com/office/drawing/2014/main" id="{B9710EBD-EEE8-4D40-A299-D9EC07F17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064"/>
                <a:ext cx="34" cy="12"/>
              </a:xfrm>
              <a:custGeom>
                <a:avLst/>
                <a:gdLst>
                  <a:gd name="T0" fmla="*/ 0 w 18"/>
                  <a:gd name="T1" fmla="*/ 6 h 6"/>
                  <a:gd name="T2" fmla="*/ 5 w 18"/>
                  <a:gd name="T3" fmla="*/ 5 h 6"/>
                  <a:gd name="T4" fmla="*/ 17 w 18"/>
                  <a:gd name="T5" fmla="*/ 3 h 6"/>
                  <a:gd name="T6" fmla="*/ 18 w 18"/>
                  <a:gd name="T7" fmla="*/ 2 h 6"/>
                  <a:gd name="T8" fmla="*/ 18 w 18"/>
                  <a:gd name="T9" fmla="*/ 1 h 6"/>
                  <a:gd name="T10" fmla="*/ 17 w 18"/>
                  <a:gd name="T11" fmla="*/ 0 h 6"/>
                  <a:gd name="T12" fmla="*/ 0 w 18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0" y="6"/>
                    </a:moveTo>
                    <a:cubicBezTo>
                      <a:pt x="1" y="6"/>
                      <a:pt x="4" y="5"/>
                      <a:pt x="5" y="5"/>
                    </a:cubicBezTo>
                    <a:cubicBezTo>
                      <a:pt x="9" y="5"/>
                      <a:pt x="15" y="4"/>
                      <a:pt x="17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0"/>
                      <a:pt x="17" y="0"/>
                    </a:cubicBezTo>
                    <a:cubicBezTo>
                      <a:pt x="13" y="3"/>
                      <a:pt x="3" y="4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1" name="Freeform 83">
                <a:extLst>
                  <a:ext uri="{FF2B5EF4-FFF2-40B4-BE49-F238E27FC236}">
                    <a16:creationId xmlns="" xmlns:a16="http://schemas.microsoft.com/office/drawing/2014/main" id="{68BD6FD9-EF0B-0A46-91C3-1BCE569E3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647"/>
                <a:ext cx="63" cy="71"/>
              </a:xfrm>
              <a:custGeom>
                <a:avLst/>
                <a:gdLst>
                  <a:gd name="T0" fmla="*/ 12 w 33"/>
                  <a:gd name="T1" fmla="*/ 35 h 37"/>
                  <a:gd name="T2" fmla="*/ 24 w 33"/>
                  <a:gd name="T3" fmla="*/ 34 h 37"/>
                  <a:gd name="T4" fmla="*/ 32 w 33"/>
                  <a:gd name="T5" fmla="*/ 22 h 37"/>
                  <a:gd name="T6" fmla="*/ 31 w 33"/>
                  <a:gd name="T7" fmla="*/ 8 h 37"/>
                  <a:gd name="T8" fmla="*/ 21 w 33"/>
                  <a:gd name="T9" fmla="*/ 1 h 37"/>
                  <a:gd name="T10" fmla="*/ 9 w 33"/>
                  <a:gd name="T11" fmla="*/ 2 h 37"/>
                  <a:gd name="T12" fmla="*/ 1 w 33"/>
                  <a:gd name="T13" fmla="*/ 14 h 37"/>
                  <a:gd name="T14" fmla="*/ 2 w 33"/>
                  <a:gd name="T15" fmla="*/ 28 h 37"/>
                  <a:gd name="T16" fmla="*/ 12 w 33"/>
                  <a:gd name="T17" fmla="*/ 3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37">
                    <a:moveTo>
                      <a:pt x="12" y="35"/>
                    </a:moveTo>
                    <a:cubicBezTo>
                      <a:pt x="16" y="37"/>
                      <a:pt x="20" y="36"/>
                      <a:pt x="24" y="34"/>
                    </a:cubicBezTo>
                    <a:cubicBezTo>
                      <a:pt x="27" y="32"/>
                      <a:pt x="30" y="28"/>
                      <a:pt x="32" y="22"/>
                    </a:cubicBezTo>
                    <a:cubicBezTo>
                      <a:pt x="33" y="16"/>
                      <a:pt x="33" y="12"/>
                      <a:pt x="31" y="8"/>
                    </a:cubicBezTo>
                    <a:cubicBezTo>
                      <a:pt x="29" y="4"/>
                      <a:pt x="26" y="2"/>
                      <a:pt x="21" y="1"/>
                    </a:cubicBezTo>
                    <a:cubicBezTo>
                      <a:pt x="17" y="0"/>
                      <a:pt x="13" y="0"/>
                      <a:pt x="9" y="2"/>
                    </a:cubicBezTo>
                    <a:cubicBezTo>
                      <a:pt x="5" y="4"/>
                      <a:pt x="3" y="8"/>
                      <a:pt x="1" y="14"/>
                    </a:cubicBezTo>
                    <a:cubicBezTo>
                      <a:pt x="0" y="20"/>
                      <a:pt x="0" y="24"/>
                      <a:pt x="2" y="28"/>
                    </a:cubicBezTo>
                    <a:cubicBezTo>
                      <a:pt x="4" y="32"/>
                      <a:pt x="7" y="34"/>
                      <a:pt x="1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2" name="Freeform 84">
                <a:extLst>
                  <a:ext uri="{FF2B5EF4-FFF2-40B4-BE49-F238E27FC236}">
                    <a16:creationId xmlns="" xmlns:a16="http://schemas.microsoft.com/office/drawing/2014/main" id="{49C84A59-6908-7648-B96B-826A13B192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3" y="521"/>
                <a:ext cx="1726" cy="1733"/>
              </a:xfrm>
              <a:custGeom>
                <a:avLst/>
                <a:gdLst>
                  <a:gd name="T0" fmla="*/ 811 w 904"/>
                  <a:gd name="T1" fmla="*/ 404 h 905"/>
                  <a:gd name="T2" fmla="*/ 773 w 904"/>
                  <a:gd name="T3" fmla="*/ 280 h 905"/>
                  <a:gd name="T4" fmla="*/ 778 w 904"/>
                  <a:gd name="T5" fmla="*/ 210 h 905"/>
                  <a:gd name="T6" fmla="*/ 721 w 904"/>
                  <a:gd name="T7" fmla="*/ 187 h 905"/>
                  <a:gd name="T8" fmla="*/ 685 w 904"/>
                  <a:gd name="T9" fmla="*/ 149 h 905"/>
                  <a:gd name="T10" fmla="*/ 616 w 904"/>
                  <a:gd name="T11" fmla="*/ 113 h 905"/>
                  <a:gd name="T12" fmla="*/ 564 w 904"/>
                  <a:gd name="T13" fmla="*/ 108 h 905"/>
                  <a:gd name="T14" fmla="*/ 460 w 904"/>
                  <a:gd name="T15" fmla="*/ 45 h 905"/>
                  <a:gd name="T16" fmla="*/ 374 w 904"/>
                  <a:gd name="T17" fmla="*/ 52 h 905"/>
                  <a:gd name="T18" fmla="*/ 347 w 904"/>
                  <a:gd name="T19" fmla="*/ 78 h 905"/>
                  <a:gd name="T20" fmla="*/ 361 w 904"/>
                  <a:gd name="T21" fmla="*/ 92 h 905"/>
                  <a:gd name="T22" fmla="*/ 311 w 904"/>
                  <a:gd name="T23" fmla="*/ 104 h 905"/>
                  <a:gd name="T24" fmla="*/ 249 w 904"/>
                  <a:gd name="T25" fmla="*/ 97 h 905"/>
                  <a:gd name="T26" fmla="*/ 174 w 904"/>
                  <a:gd name="T27" fmla="*/ 151 h 905"/>
                  <a:gd name="T28" fmla="*/ 120 w 904"/>
                  <a:gd name="T29" fmla="*/ 211 h 905"/>
                  <a:gd name="T30" fmla="*/ 120 w 904"/>
                  <a:gd name="T31" fmla="*/ 282 h 905"/>
                  <a:gd name="T32" fmla="*/ 131 w 904"/>
                  <a:gd name="T33" fmla="*/ 289 h 905"/>
                  <a:gd name="T34" fmla="*/ 95 w 904"/>
                  <a:gd name="T35" fmla="*/ 411 h 905"/>
                  <a:gd name="T36" fmla="*/ 40 w 904"/>
                  <a:gd name="T37" fmla="*/ 454 h 905"/>
                  <a:gd name="T38" fmla="*/ 50 w 904"/>
                  <a:gd name="T39" fmla="*/ 519 h 905"/>
                  <a:gd name="T40" fmla="*/ 101 w 904"/>
                  <a:gd name="T41" fmla="*/ 526 h 905"/>
                  <a:gd name="T42" fmla="*/ 237 w 904"/>
                  <a:gd name="T43" fmla="*/ 764 h 905"/>
                  <a:gd name="T44" fmla="*/ 217 w 904"/>
                  <a:gd name="T45" fmla="*/ 741 h 905"/>
                  <a:gd name="T46" fmla="*/ 195 w 904"/>
                  <a:gd name="T47" fmla="*/ 742 h 905"/>
                  <a:gd name="T48" fmla="*/ 288 w 904"/>
                  <a:gd name="T49" fmla="*/ 830 h 905"/>
                  <a:gd name="T50" fmla="*/ 283 w 904"/>
                  <a:gd name="T51" fmla="*/ 801 h 905"/>
                  <a:gd name="T52" fmla="*/ 308 w 904"/>
                  <a:gd name="T53" fmla="*/ 811 h 905"/>
                  <a:gd name="T54" fmla="*/ 316 w 904"/>
                  <a:gd name="T55" fmla="*/ 787 h 905"/>
                  <a:gd name="T56" fmla="*/ 309 w 904"/>
                  <a:gd name="T57" fmla="*/ 843 h 905"/>
                  <a:gd name="T58" fmla="*/ 351 w 904"/>
                  <a:gd name="T59" fmla="*/ 858 h 905"/>
                  <a:gd name="T60" fmla="*/ 420 w 904"/>
                  <a:gd name="T61" fmla="*/ 807 h 905"/>
                  <a:gd name="T62" fmla="*/ 412 w 904"/>
                  <a:gd name="T63" fmla="*/ 875 h 905"/>
                  <a:gd name="T64" fmla="*/ 399 w 904"/>
                  <a:gd name="T65" fmla="*/ 866 h 905"/>
                  <a:gd name="T66" fmla="*/ 429 w 904"/>
                  <a:gd name="T67" fmla="*/ 859 h 905"/>
                  <a:gd name="T68" fmla="*/ 478 w 904"/>
                  <a:gd name="T69" fmla="*/ 857 h 905"/>
                  <a:gd name="T70" fmla="*/ 476 w 904"/>
                  <a:gd name="T71" fmla="*/ 832 h 905"/>
                  <a:gd name="T72" fmla="*/ 528 w 904"/>
                  <a:gd name="T73" fmla="*/ 866 h 905"/>
                  <a:gd name="T74" fmla="*/ 485 w 904"/>
                  <a:gd name="T75" fmla="*/ 851 h 905"/>
                  <a:gd name="T76" fmla="*/ 515 w 904"/>
                  <a:gd name="T77" fmla="*/ 820 h 905"/>
                  <a:gd name="T78" fmla="*/ 598 w 904"/>
                  <a:gd name="T79" fmla="*/ 840 h 905"/>
                  <a:gd name="T80" fmla="*/ 587 w 904"/>
                  <a:gd name="T81" fmla="*/ 835 h 905"/>
                  <a:gd name="T82" fmla="*/ 583 w 904"/>
                  <a:gd name="T83" fmla="*/ 805 h 905"/>
                  <a:gd name="T84" fmla="*/ 599 w 904"/>
                  <a:gd name="T85" fmla="*/ 797 h 905"/>
                  <a:gd name="T86" fmla="*/ 615 w 904"/>
                  <a:gd name="T87" fmla="*/ 825 h 905"/>
                  <a:gd name="T88" fmla="*/ 655 w 904"/>
                  <a:gd name="T89" fmla="*/ 793 h 905"/>
                  <a:gd name="T90" fmla="*/ 653 w 904"/>
                  <a:gd name="T91" fmla="*/ 761 h 905"/>
                  <a:gd name="T92" fmla="*/ 663 w 904"/>
                  <a:gd name="T93" fmla="*/ 752 h 905"/>
                  <a:gd name="T94" fmla="*/ 667 w 904"/>
                  <a:gd name="T95" fmla="*/ 737 h 905"/>
                  <a:gd name="T96" fmla="*/ 675 w 904"/>
                  <a:gd name="T97" fmla="*/ 737 h 905"/>
                  <a:gd name="T98" fmla="*/ 676 w 904"/>
                  <a:gd name="T99" fmla="*/ 722 h 905"/>
                  <a:gd name="T100" fmla="*/ 690 w 904"/>
                  <a:gd name="T101" fmla="*/ 738 h 905"/>
                  <a:gd name="T102" fmla="*/ 665 w 904"/>
                  <a:gd name="T103" fmla="*/ 771 h 905"/>
                  <a:gd name="T104" fmla="*/ 688 w 904"/>
                  <a:gd name="T105" fmla="*/ 807 h 905"/>
                  <a:gd name="T106" fmla="*/ 679 w 904"/>
                  <a:gd name="T107" fmla="*/ 769 h 905"/>
                  <a:gd name="T108" fmla="*/ 705 w 904"/>
                  <a:gd name="T109" fmla="*/ 766 h 905"/>
                  <a:gd name="T110" fmla="*/ 777 w 904"/>
                  <a:gd name="T111" fmla="*/ 296 h 905"/>
                  <a:gd name="T112" fmla="*/ 809 w 904"/>
                  <a:gd name="T113" fmla="*/ 386 h 905"/>
                  <a:gd name="T114" fmla="*/ 842 w 904"/>
                  <a:gd name="T115" fmla="*/ 517 h 905"/>
                  <a:gd name="T116" fmla="*/ 806 w 904"/>
                  <a:gd name="T117" fmla="*/ 478 h 9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04" h="905">
                    <a:moveTo>
                      <a:pt x="452" y="0"/>
                    </a:moveTo>
                    <a:cubicBezTo>
                      <a:pt x="202" y="0"/>
                      <a:pt x="0" y="203"/>
                      <a:pt x="0" y="453"/>
                    </a:cubicBezTo>
                    <a:cubicBezTo>
                      <a:pt x="0" y="703"/>
                      <a:pt x="202" y="905"/>
                      <a:pt x="452" y="905"/>
                    </a:cubicBezTo>
                    <a:cubicBezTo>
                      <a:pt x="702" y="905"/>
                      <a:pt x="904" y="703"/>
                      <a:pt x="904" y="453"/>
                    </a:cubicBezTo>
                    <a:cubicBezTo>
                      <a:pt x="904" y="203"/>
                      <a:pt x="702" y="0"/>
                      <a:pt x="452" y="0"/>
                    </a:cubicBezTo>
                    <a:close/>
                    <a:moveTo>
                      <a:pt x="857" y="430"/>
                    </a:moveTo>
                    <a:cubicBezTo>
                      <a:pt x="849" y="431"/>
                      <a:pt x="849" y="431"/>
                      <a:pt x="849" y="431"/>
                    </a:cubicBezTo>
                    <a:cubicBezTo>
                      <a:pt x="845" y="400"/>
                      <a:pt x="845" y="400"/>
                      <a:pt x="845" y="400"/>
                    </a:cubicBezTo>
                    <a:cubicBezTo>
                      <a:pt x="834" y="402"/>
                      <a:pt x="834" y="402"/>
                      <a:pt x="834" y="402"/>
                    </a:cubicBezTo>
                    <a:cubicBezTo>
                      <a:pt x="837" y="430"/>
                      <a:pt x="837" y="430"/>
                      <a:pt x="837" y="430"/>
                    </a:cubicBezTo>
                    <a:cubicBezTo>
                      <a:pt x="828" y="431"/>
                      <a:pt x="828" y="431"/>
                      <a:pt x="828" y="431"/>
                    </a:cubicBezTo>
                    <a:cubicBezTo>
                      <a:pt x="825" y="403"/>
                      <a:pt x="825" y="403"/>
                      <a:pt x="825" y="403"/>
                    </a:cubicBezTo>
                    <a:cubicBezTo>
                      <a:pt x="811" y="404"/>
                      <a:pt x="811" y="404"/>
                      <a:pt x="811" y="404"/>
                    </a:cubicBezTo>
                    <a:cubicBezTo>
                      <a:pt x="815" y="436"/>
                      <a:pt x="815" y="436"/>
                      <a:pt x="815" y="436"/>
                    </a:cubicBezTo>
                    <a:cubicBezTo>
                      <a:pt x="806" y="437"/>
                      <a:pt x="806" y="437"/>
                      <a:pt x="806" y="437"/>
                    </a:cubicBezTo>
                    <a:cubicBezTo>
                      <a:pt x="802" y="394"/>
                      <a:pt x="802" y="394"/>
                      <a:pt x="802" y="394"/>
                    </a:cubicBezTo>
                    <a:cubicBezTo>
                      <a:pt x="853" y="388"/>
                      <a:pt x="853" y="388"/>
                      <a:pt x="853" y="388"/>
                    </a:cubicBezTo>
                    <a:lnTo>
                      <a:pt x="857" y="430"/>
                    </a:lnTo>
                    <a:close/>
                    <a:moveTo>
                      <a:pt x="798" y="241"/>
                    </a:moveTo>
                    <a:cubicBezTo>
                      <a:pt x="801" y="246"/>
                      <a:pt x="803" y="250"/>
                      <a:pt x="804" y="253"/>
                    </a:cubicBezTo>
                    <a:cubicBezTo>
                      <a:pt x="804" y="256"/>
                      <a:pt x="804" y="258"/>
                      <a:pt x="803" y="261"/>
                    </a:cubicBezTo>
                    <a:cubicBezTo>
                      <a:pt x="802" y="264"/>
                      <a:pt x="800" y="266"/>
                      <a:pt x="797" y="267"/>
                    </a:cubicBezTo>
                    <a:cubicBezTo>
                      <a:pt x="794" y="270"/>
                      <a:pt x="791" y="270"/>
                      <a:pt x="787" y="269"/>
                    </a:cubicBezTo>
                    <a:cubicBezTo>
                      <a:pt x="784" y="268"/>
                      <a:pt x="780" y="266"/>
                      <a:pt x="777" y="262"/>
                    </a:cubicBezTo>
                    <a:cubicBezTo>
                      <a:pt x="777" y="265"/>
                      <a:pt x="777" y="267"/>
                      <a:pt x="777" y="270"/>
                    </a:cubicBezTo>
                    <a:cubicBezTo>
                      <a:pt x="776" y="272"/>
                      <a:pt x="775" y="275"/>
                      <a:pt x="773" y="280"/>
                    </a:cubicBezTo>
                    <a:cubicBezTo>
                      <a:pt x="768" y="291"/>
                      <a:pt x="768" y="291"/>
                      <a:pt x="768" y="291"/>
                    </a:cubicBezTo>
                    <a:cubicBezTo>
                      <a:pt x="761" y="279"/>
                      <a:pt x="761" y="279"/>
                      <a:pt x="761" y="279"/>
                    </a:cubicBezTo>
                    <a:cubicBezTo>
                      <a:pt x="766" y="266"/>
                      <a:pt x="766" y="266"/>
                      <a:pt x="766" y="266"/>
                    </a:cubicBezTo>
                    <a:cubicBezTo>
                      <a:pt x="768" y="262"/>
                      <a:pt x="769" y="259"/>
                      <a:pt x="769" y="257"/>
                    </a:cubicBezTo>
                    <a:cubicBezTo>
                      <a:pt x="770" y="256"/>
                      <a:pt x="770" y="254"/>
                      <a:pt x="770" y="253"/>
                    </a:cubicBezTo>
                    <a:cubicBezTo>
                      <a:pt x="769" y="252"/>
                      <a:pt x="768" y="250"/>
                      <a:pt x="767" y="248"/>
                    </a:cubicBezTo>
                    <a:cubicBezTo>
                      <a:pt x="766" y="246"/>
                      <a:pt x="766" y="246"/>
                      <a:pt x="766" y="246"/>
                    </a:cubicBezTo>
                    <a:cubicBezTo>
                      <a:pt x="747" y="257"/>
                      <a:pt x="747" y="257"/>
                      <a:pt x="747" y="257"/>
                    </a:cubicBezTo>
                    <a:cubicBezTo>
                      <a:pt x="741" y="247"/>
                      <a:pt x="741" y="247"/>
                      <a:pt x="741" y="247"/>
                    </a:cubicBezTo>
                    <a:cubicBezTo>
                      <a:pt x="785" y="220"/>
                      <a:pt x="785" y="220"/>
                      <a:pt x="785" y="220"/>
                    </a:cubicBezTo>
                    <a:lnTo>
                      <a:pt x="798" y="241"/>
                    </a:lnTo>
                    <a:close/>
                    <a:moveTo>
                      <a:pt x="750" y="176"/>
                    </a:moveTo>
                    <a:cubicBezTo>
                      <a:pt x="778" y="210"/>
                      <a:pt x="778" y="210"/>
                      <a:pt x="778" y="210"/>
                    </a:cubicBezTo>
                    <a:cubicBezTo>
                      <a:pt x="771" y="216"/>
                      <a:pt x="771" y="216"/>
                      <a:pt x="771" y="216"/>
                    </a:cubicBezTo>
                    <a:cubicBezTo>
                      <a:pt x="761" y="203"/>
                      <a:pt x="761" y="203"/>
                      <a:pt x="761" y="203"/>
                    </a:cubicBezTo>
                    <a:cubicBezTo>
                      <a:pt x="728" y="230"/>
                      <a:pt x="728" y="230"/>
                      <a:pt x="728" y="230"/>
                    </a:cubicBezTo>
                    <a:cubicBezTo>
                      <a:pt x="720" y="222"/>
                      <a:pt x="720" y="222"/>
                      <a:pt x="720" y="222"/>
                    </a:cubicBezTo>
                    <a:cubicBezTo>
                      <a:pt x="754" y="194"/>
                      <a:pt x="754" y="194"/>
                      <a:pt x="754" y="194"/>
                    </a:cubicBezTo>
                    <a:cubicBezTo>
                      <a:pt x="743" y="181"/>
                      <a:pt x="743" y="181"/>
                      <a:pt x="743" y="181"/>
                    </a:cubicBezTo>
                    <a:lnTo>
                      <a:pt x="750" y="176"/>
                    </a:lnTo>
                    <a:close/>
                    <a:moveTo>
                      <a:pt x="742" y="168"/>
                    </a:moveTo>
                    <a:cubicBezTo>
                      <a:pt x="736" y="174"/>
                      <a:pt x="736" y="174"/>
                      <a:pt x="736" y="174"/>
                    </a:cubicBezTo>
                    <a:cubicBezTo>
                      <a:pt x="713" y="153"/>
                      <a:pt x="713" y="153"/>
                      <a:pt x="713" y="153"/>
                    </a:cubicBezTo>
                    <a:cubicBezTo>
                      <a:pt x="706" y="162"/>
                      <a:pt x="706" y="162"/>
                      <a:pt x="706" y="162"/>
                    </a:cubicBezTo>
                    <a:cubicBezTo>
                      <a:pt x="726" y="181"/>
                      <a:pt x="726" y="181"/>
                      <a:pt x="726" y="181"/>
                    </a:cubicBezTo>
                    <a:cubicBezTo>
                      <a:pt x="721" y="187"/>
                      <a:pt x="721" y="187"/>
                      <a:pt x="721" y="187"/>
                    </a:cubicBezTo>
                    <a:cubicBezTo>
                      <a:pt x="700" y="168"/>
                      <a:pt x="700" y="168"/>
                      <a:pt x="700" y="168"/>
                    </a:cubicBezTo>
                    <a:cubicBezTo>
                      <a:pt x="690" y="178"/>
                      <a:pt x="690" y="178"/>
                      <a:pt x="690" y="178"/>
                    </a:cubicBezTo>
                    <a:cubicBezTo>
                      <a:pt x="713" y="200"/>
                      <a:pt x="713" y="200"/>
                      <a:pt x="713" y="200"/>
                    </a:cubicBezTo>
                    <a:cubicBezTo>
                      <a:pt x="708" y="206"/>
                      <a:pt x="708" y="206"/>
                      <a:pt x="708" y="206"/>
                    </a:cubicBezTo>
                    <a:cubicBezTo>
                      <a:pt x="676" y="177"/>
                      <a:pt x="676" y="177"/>
                      <a:pt x="676" y="177"/>
                    </a:cubicBezTo>
                    <a:cubicBezTo>
                      <a:pt x="711" y="139"/>
                      <a:pt x="711" y="139"/>
                      <a:pt x="711" y="139"/>
                    </a:cubicBezTo>
                    <a:lnTo>
                      <a:pt x="742" y="168"/>
                    </a:lnTo>
                    <a:close/>
                    <a:moveTo>
                      <a:pt x="664" y="106"/>
                    </a:moveTo>
                    <a:cubicBezTo>
                      <a:pt x="679" y="116"/>
                      <a:pt x="679" y="116"/>
                      <a:pt x="679" y="116"/>
                    </a:cubicBezTo>
                    <a:cubicBezTo>
                      <a:pt x="685" y="120"/>
                      <a:pt x="689" y="123"/>
                      <a:pt x="690" y="124"/>
                    </a:cubicBezTo>
                    <a:cubicBezTo>
                      <a:pt x="692" y="127"/>
                      <a:pt x="693" y="130"/>
                      <a:pt x="694" y="133"/>
                    </a:cubicBezTo>
                    <a:cubicBezTo>
                      <a:pt x="694" y="137"/>
                      <a:pt x="693" y="140"/>
                      <a:pt x="691" y="143"/>
                    </a:cubicBezTo>
                    <a:cubicBezTo>
                      <a:pt x="689" y="146"/>
                      <a:pt x="687" y="148"/>
                      <a:pt x="685" y="149"/>
                    </a:cubicBezTo>
                    <a:cubicBezTo>
                      <a:pt x="682" y="150"/>
                      <a:pt x="680" y="150"/>
                      <a:pt x="678" y="150"/>
                    </a:cubicBezTo>
                    <a:cubicBezTo>
                      <a:pt x="676" y="150"/>
                      <a:pt x="673" y="150"/>
                      <a:pt x="672" y="149"/>
                    </a:cubicBezTo>
                    <a:cubicBezTo>
                      <a:pt x="669" y="148"/>
                      <a:pt x="666" y="146"/>
                      <a:pt x="661" y="143"/>
                    </a:cubicBezTo>
                    <a:cubicBezTo>
                      <a:pt x="655" y="138"/>
                      <a:pt x="655" y="138"/>
                      <a:pt x="655" y="138"/>
                    </a:cubicBezTo>
                    <a:cubicBezTo>
                      <a:pt x="644" y="154"/>
                      <a:pt x="644" y="154"/>
                      <a:pt x="644" y="154"/>
                    </a:cubicBezTo>
                    <a:cubicBezTo>
                      <a:pt x="635" y="148"/>
                      <a:pt x="635" y="148"/>
                      <a:pt x="635" y="148"/>
                    </a:cubicBezTo>
                    <a:lnTo>
                      <a:pt x="664" y="106"/>
                    </a:lnTo>
                    <a:close/>
                    <a:moveTo>
                      <a:pt x="631" y="87"/>
                    </a:moveTo>
                    <a:cubicBezTo>
                      <a:pt x="628" y="95"/>
                      <a:pt x="628" y="95"/>
                      <a:pt x="628" y="95"/>
                    </a:cubicBezTo>
                    <a:cubicBezTo>
                      <a:pt x="603" y="84"/>
                      <a:pt x="603" y="84"/>
                      <a:pt x="603" y="84"/>
                    </a:cubicBezTo>
                    <a:cubicBezTo>
                      <a:pt x="598" y="95"/>
                      <a:pt x="598" y="95"/>
                      <a:pt x="598" y="95"/>
                    </a:cubicBezTo>
                    <a:cubicBezTo>
                      <a:pt x="620" y="105"/>
                      <a:pt x="620" y="105"/>
                      <a:pt x="620" y="105"/>
                    </a:cubicBezTo>
                    <a:cubicBezTo>
                      <a:pt x="616" y="113"/>
                      <a:pt x="616" y="113"/>
                      <a:pt x="616" y="113"/>
                    </a:cubicBezTo>
                    <a:cubicBezTo>
                      <a:pt x="594" y="103"/>
                      <a:pt x="594" y="103"/>
                      <a:pt x="594" y="103"/>
                    </a:cubicBezTo>
                    <a:cubicBezTo>
                      <a:pt x="585" y="124"/>
                      <a:pt x="585" y="124"/>
                      <a:pt x="585" y="124"/>
                    </a:cubicBezTo>
                    <a:cubicBezTo>
                      <a:pt x="575" y="119"/>
                      <a:pt x="575" y="119"/>
                      <a:pt x="575" y="119"/>
                    </a:cubicBezTo>
                    <a:cubicBezTo>
                      <a:pt x="596" y="72"/>
                      <a:pt x="596" y="72"/>
                      <a:pt x="596" y="72"/>
                    </a:cubicBezTo>
                    <a:lnTo>
                      <a:pt x="631" y="87"/>
                    </a:lnTo>
                    <a:close/>
                    <a:moveTo>
                      <a:pt x="523" y="77"/>
                    </a:moveTo>
                    <a:cubicBezTo>
                      <a:pt x="524" y="72"/>
                      <a:pt x="526" y="68"/>
                      <a:pt x="529" y="65"/>
                    </a:cubicBezTo>
                    <a:cubicBezTo>
                      <a:pt x="531" y="63"/>
                      <a:pt x="533" y="61"/>
                      <a:pt x="536" y="60"/>
                    </a:cubicBezTo>
                    <a:cubicBezTo>
                      <a:pt x="538" y="58"/>
                      <a:pt x="541" y="57"/>
                      <a:pt x="544" y="57"/>
                    </a:cubicBezTo>
                    <a:cubicBezTo>
                      <a:pt x="548" y="57"/>
                      <a:pt x="552" y="57"/>
                      <a:pt x="556" y="58"/>
                    </a:cubicBezTo>
                    <a:cubicBezTo>
                      <a:pt x="564" y="60"/>
                      <a:pt x="570" y="64"/>
                      <a:pt x="574" y="70"/>
                    </a:cubicBezTo>
                    <a:cubicBezTo>
                      <a:pt x="578" y="76"/>
                      <a:pt x="578" y="83"/>
                      <a:pt x="576" y="91"/>
                    </a:cubicBezTo>
                    <a:cubicBezTo>
                      <a:pt x="574" y="99"/>
                      <a:pt x="570" y="105"/>
                      <a:pt x="564" y="108"/>
                    </a:cubicBezTo>
                    <a:cubicBezTo>
                      <a:pt x="558" y="112"/>
                      <a:pt x="551" y="112"/>
                      <a:pt x="542" y="110"/>
                    </a:cubicBezTo>
                    <a:cubicBezTo>
                      <a:pt x="534" y="108"/>
                      <a:pt x="528" y="104"/>
                      <a:pt x="525" y="98"/>
                    </a:cubicBezTo>
                    <a:cubicBezTo>
                      <a:pt x="521" y="92"/>
                      <a:pt x="521" y="85"/>
                      <a:pt x="523" y="77"/>
                    </a:cubicBezTo>
                    <a:close/>
                    <a:moveTo>
                      <a:pt x="460" y="45"/>
                    </a:moveTo>
                    <a:cubicBezTo>
                      <a:pt x="472" y="66"/>
                      <a:pt x="472" y="66"/>
                      <a:pt x="472" y="66"/>
                    </a:cubicBezTo>
                    <a:cubicBezTo>
                      <a:pt x="486" y="46"/>
                      <a:pt x="486" y="46"/>
                      <a:pt x="486" y="46"/>
                    </a:cubicBezTo>
                    <a:cubicBezTo>
                      <a:pt x="499" y="47"/>
                      <a:pt x="499" y="47"/>
                      <a:pt x="499" y="47"/>
                    </a:cubicBezTo>
                    <a:cubicBezTo>
                      <a:pt x="477" y="76"/>
                      <a:pt x="477" y="76"/>
                      <a:pt x="477" y="76"/>
                    </a:cubicBezTo>
                    <a:cubicBezTo>
                      <a:pt x="475" y="97"/>
                      <a:pt x="475" y="97"/>
                      <a:pt x="475" y="97"/>
                    </a:cubicBezTo>
                    <a:cubicBezTo>
                      <a:pt x="464" y="97"/>
                      <a:pt x="464" y="97"/>
                      <a:pt x="464" y="97"/>
                    </a:cubicBezTo>
                    <a:cubicBezTo>
                      <a:pt x="465" y="75"/>
                      <a:pt x="465" y="75"/>
                      <a:pt x="465" y="75"/>
                    </a:cubicBezTo>
                    <a:cubicBezTo>
                      <a:pt x="446" y="44"/>
                      <a:pt x="446" y="44"/>
                      <a:pt x="446" y="44"/>
                    </a:cubicBezTo>
                    <a:lnTo>
                      <a:pt x="460" y="45"/>
                    </a:lnTo>
                    <a:close/>
                    <a:moveTo>
                      <a:pt x="440" y="44"/>
                    </a:moveTo>
                    <a:cubicBezTo>
                      <a:pt x="441" y="53"/>
                      <a:pt x="441" y="53"/>
                      <a:pt x="441" y="53"/>
                    </a:cubicBezTo>
                    <a:cubicBezTo>
                      <a:pt x="424" y="54"/>
                      <a:pt x="424" y="54"/>
                      <a:pt x="424" y="54"/>
                    </a:cubicBezTo>
                    <a:cubicBezTo>
                      <a:pt x="427" y="97"/>
                      <a:pt x="427" y="97"/>
                      <a:pt x="427" y="97"/>
                    </a:cubicBezTo>
                    <a:cubicBezTo>
                      <a:pt x="416" y="98"/>
                      <a:pt x="416" y="98"/>
                      <a:pt x="416" y="98"/>
                    </a:cubicBezTo>
                    <a:cubicBezTo>
                      <a:pt x="413" y="55"/>
                      <a:pt x="413" y="55"/>
                      <a:pt x="413" y="55"/>
                    </a:cubicBezTo>
                    <a:cubicBezTo>
                      <a:pt x="396" y="57"/>
                      <a:pt x="396" y="57"/>
                      <a:pt x="396" y="57"/>
                    </a:cubicBezTo>
                    <a:cubicBezTo>
                      <a:pt x="395" y="48"/>
                      <a:pt x="395" y="48"/>
                      <a:pt x="395" y="48"/>
                    </a:cubicBezTo>
                    <a:lnTo>
                      <a:pt x="440" y="44"/>
                    </a:lnTo>
                    <a:close/>
                    <a:moveTo>
                      <a:pt x="386" y="50"/>
                    </a:moveTo>
                    <a:cubicBezTo>
                      <a:pt x="394" y="101"/>
                      <a:pt x="394" y="101"/>
                      <a:pt x="394" y="101"/>
                    </a:cubicBezTo>
                    <a:cubicBezTo>
                      <a:pt x="383" y="103"/>
                      <a:pt x="383" y="103"/>
                      <a:pt x="383" y="103"/>
                    </a:cubicBezTo>
                    <a:cubicBezTo>
                      <a:pt x="374" y="52"/>
                      <a:pt x="374" y="52"/>
                      <a:pt x="374" y="52"/>
                    </a:cubicBezTo>
                    <a:lnTo>
                      <a:pt x="386" y="50"/>
                    </a:lnTo>
                    <a:close/>
                    <a:moveTo>
                      <a:pt x="324" y="71"/>
                    </a:moveTo>
                    <a:cubicBezTo>
                      <a:pt x="325" y="68"/>
                      <a:pt x="327" y="66"/>
                      <a:pt x="329" y="64"/>
                    </a:cubicBezTo>
                    <a:cubicBezTo>
                      <a:pt x="332" y="62"/>
                      <a:pt x="335" y="60"/>
                      <a:pt x="339" y="59"/>
                    </a:cubicBezTo>
                    <a:cubicBezTo>
                      <a:pt x="346" y="57"/>
                      <a:pt x="352" y="57"/>
                      <a:pt x="356" y="59"/>
                    </a:cubicBezTo>
                    <a:cubicBezTo>
                      <a:pt x="360" y="61"/>
                      <a:pt x="363" y="64"/>
                      <a:pt x="365" y="68"/>
                    </a:cubicBezTo>
                    <a:cubicBezTo>
                      <a:pt x="354" y="72"/>
                      <a:pt x="354" y="72"/>
                      <a:pt x="354" y="72"/>
                    </a:cubicBezTo>
                    <a:cubicBezTo>
                      <a:pt x="353" y="69"/>
                      <a:pt x="351" y="68"/>
                      <a:pt x="349" y="67"/>
                    </a:cubicBezTo>
                    <a:cubicBezTo>
                      <a:pt x="347" y="66"/>
                      <a:pt x="345" y="66"/>
                      <a:pt x="342" y="67"/>
                    </a:cubicBezTo>
                    <a:cubicBezTo>
                      <a:pt x="338" y="68"/>
                      <a:pt x="336" y="69"/>
                      <a:pt x="335" y="71"/>
                    </a:cubicBezTo>
                    <a:cubicBezTo>
                      <a:pt x="334" y="72"/>
                      <a:pt x="333" y="73"/>
                      <a:pt x="334" y="75"/>
                    </a:cubicBezTo>
                    <a:cubicBezTo>
                      <a:pt x="334" y="76"/>
                      <a:pt x="335" y="77"/>
                      <a:pt x="336" y="77"/>
                    </a:cubicBezTo>
                    <a:cubicBezTo>
                      <a:pt x="338" y="78"/>
                      <a:pt x="342" y="78"/>
                      <a:pt x="347" y="78"/>
                    </a:cubicBezTo>
                    <a:cubicBezTo>
                      <a:pt x="353" y="78"/>
                      <a:pt x="357" y="78"/>
                      <a:pt x="360" y="78"/>
                    </a:cubicBezTo>
                    <a:cubicBezTo>
                      <a:pt x="363" y="79"/>
                      <a:pt x="366" y="80"/>
                      <a:pt x="368" y="82"/>
                    </a:cubicBezTo>
                    <a:cubicBezTo>
                      <a:pt x="370" y="83"/>
                      <a:pt x="371" y="86"/>
                      <a:pt x="372" y="89"/>
                    </a:cubicBezTo>
                    <a:cubicBezTo>
                      <a:pt x="373" y="92"/>
                      <a:pt x="373" y="95"/>
                      <a:pt x="372" y="98"/>
                    </a:cubicBezTo>
                    <a:cubicBezTo>
                      <a:pt x="370" y="101"/>
                      <a:pt x="369" y="103"/>
                      <a:pt x="366" y="105"/>
                    </a:cubicBezTo>
                    <a:cubicBezTo>
                      <a:pt x="363" y="107"/>
                      <a:pt x="359" y="109"/>
                      <a:pt x="354" y="110"/>
                    </a:cubicBezTo>
                    <a:cubicBezTo>
                      <a:pt x="347" y="112"/>
                      <a:pt x="342" y="112"/>
                      <a:pt x="337" y="111"/>
                    </a:cubicBezTo>
                    <a:cubicBezTo>
                      <a:pt x="333" y="109"/>
                      <a:pt x="329" y="105"/>
                      <a:pt x="327" y="100"/>
                    </a:cubicBezTo>
                    <a:cubicBezTo>
                      <a:pt x="337" y="96"/>
                      <a:pt x="337" y="96"/>
                      <a:pt x="337" y="96"/>
                    </a:cubicBezTo>
                    <a:cubicBezTo>
                      <a:pt x="339" y="99"/>
                      <a:pt x="341" y="101"/>
                      <a:pt x="343" y="102"/>
                    </a:cubicBezTo>
                    <a:cubicBezTo>
                      <a:pt x="346" y="103"/>
                      <a:pt x="349" y="103"/>
                      <a:pt x="352" y="102"/>
                    </a:cubicBezTo>
                    <a:cubicBezTo>
                      <a:pt x="356" y="101"/>
                      <a:pt x="358" y="99"/>
                      <a:pt x="360" y="98"/>
                    </a:cubicBezTo>
                    <a:cubicBezTo>
                      <a:pt x="361" y="96"/>
                      <a:pt x="361" y="94"/>
                      <a:pt x="361" y="92"/>
                    </a:cubicBezTo>
                    <a:cubicBezTo>
                      <a:pt x="361" y="91"/>
                      <a:pt x="360" y="90"/>
                      <a:pt x="359" y="89"/>
                    </a:cubicBezTo>
                    <a:cubicBezTo>
                      <a:pt x="358" y="89"/>
                      <a:pt x="356" y="89"/>
                      <a:pt x="354" y="88"/>
                    </a:cubicBezTo>
                    <a:cubicBezTo>
                      <a:pt x="353" y="88"/>
                      <a:pt x="350" y="88"/>
                      <a:pt x="345" y="89"/>
                    </a:cubicBezTo>
                    <a:cubicBezTo>
                      <a:pt x="339" y="89"/>
                      <a:pt x="334" y="88"/>
                      <a:pt x="331" y="87"/>
                    </a:cubicBezTo>
                    <a:cubicBezTo>
                      <a:pt x="327" y="85"/>
                      <a:pt x="324" y="82"/>
                      <a:pt x="323" y="78"/>
                    </a:cubicBezTo>
                    <a:cubicBezTo>
                      <a:pt x="323" y="76"/>
                      <a:pt x="323" y="73"/>
                      <a:pt x="324" y="71"/>
                    </a:cubicBezTo>
                    <a:close/>
                    <a:moveTo>
                      <a:pt x="285" y="79"/>
                    </a:moveTo>
                    <a:cubicBezTo>
                      <a:pt x="291" y="77"/>
                      <a:pt x="295" y="75"/>
                      <a:pt x="298" y="75"/>
                    </a:cubicBezTo>
                    <a:cubicBezTo>
                      <a:pt x="301" y="75"/>
                      <a:pt x="304" y="76"/>
                      <a:pt x="306" y="77"/>
                    </a:cubicBezTo>
                    <a:cubicBezTo>
                      <a:pt x="308" y="79"/>
                      <a:pt x="310" y="81"/>
                      <a:pt x="312" y="83"/>
                    </a:cubicBezTo>
                    <a:cubicBezTo>
                      <a:pt x="313" y="87"/>
                      <a:pt x="313" y="90"/>
                      <a:pt x="312" y="94"/>
                    </a:cubicBezTo>
                    <a:cubicBezTo>
                      <a:pt x="311" y="97"/>
                      <a:pt x="308" y="100"/>
                      <a:pt x="304" y="103"/>
                    </a:cubicBezTo>
                    <a:cubicBezTo>
                      <a:pt x="306" y="103"/>
                      <a:pt x="309" y="103"/>
                      <a:pt x="311" y="104"/>
                    </a:cubicBezTo>
                    <a:cubicBezTo>
                      <a:pt x="313" y="105"/>
                      <a:pt x="316" y="107"/>
                      <a:pt x="320" y="109"/>
                    </a:cubicBezTo>
                    <a:cubicBezTo>
                      <a:pt x="331" y="116"/>
                      <a:pt x="331" y="116"/>
                      <a:pt x="331" y="116"/>
                    </a:cubicBezTo>
                    <a:cubicBezTo>
                      <a:pt x="318" y="121"/>
                      <a:pt x="318" y="121"/>
                      <a:pt x="318" y="121"/>
                    </a:cubicBezTo>
                    <a:cubicBezTo>
                      <a:pt x="306" y="114"/>
                      <a:pt x="306" y="114"/>
                      <a:pt x="306" y="114"/>
                    </a:cubicBezTo>
                    <a:cubicBezTo>
                      <a:pt x="302" y="112"/>
                      <a:pt x="299" y="110"/>
                      <a:pt x="297" y="110"/>
                    </a:cubicBezTo>
                    <a:cubicBezTo>
                      <a:pt x="296" y="109"/>
                      <a:pt x="295" y="109"/>
                      <a:pt x="293" y="109"/>
                    </a:cubicBezTo>
                    <a:cubicBezTo>
                      <a:pt x="292" y="109"/>
                      <a:pt x="290" y="110"/>
                      <a:pt x="288" y="111"/>
                    </a:cubicBezTo>
                    <a:cubicBezTo>
                      <a:pt x="286" y="112"/>
                      <a:pt x="286" y="112"/>
                      <a:pt x="286" y="112"/>
                    </a:cubicBezTo>
                    <a:cubicBezTo>
                      <a:pt x="295" y="132"/>
                      <a:pt x="295" y="132"/>
                      <a:pt x="295" y="132"/>
                    </a:cubicBezTo>
                    <a:cubicBezTo>
                      <a:pt x="284" y="136"/>
                      <a:pt x="284" y="136"/>
                      <a:pt x="284" y="136"/>
                    </a:cubicBezTo>
                    <a:cubicBezTo>
                      <a:pt x="263" y="89"/>
                      <a:pt x="263" y="89"/>
                      <a:pt x="263" y="89"/>
                    </a:cubicBezTo>
                    <a:lnTo>
                      <a:pt x="285" y="79"/>
                    </a:lnTo>
                    <a:close/>
                    <a:moveTo>
                      <a:pt x="249" y="97"/>
                    </a:moveTo>
                    <a:cubicBezTo>
                      <a:pt x="254" y="104"/>
                      <a:pt x="254" y="104"/>
                      <a:pt x="254" y="104"/>
                    </a:cubicBezTo>
                    <a:cubicBezTo>
                      <a:pt x="228" y="120"/>
                      <a:pt x="228" y="120"/>
                      <a:pt x="228" y="120"/>
                    </a:cubicBezTo>
                    <a:cubicBezTo>
                      <a:pt x="234" y="130"/>
                      <a:pt x="234" y="130"/>
                      <a:pt x="234" y="130"/>
                    </a:cubicBezTo>
                    <a:cubicBezTo>
                      <a:pt x="258" y="115"/>
                      <a:pt x="258" y="115"/>
                      <a:pt x="258" y="115"/>
                    </a:cubicBezTo>
                    <a:cubicBezTo>
                      <a:pt x="263" y="122"/>
                      <a:pt x="263" y="122"/>
                      <a:pt x="263" y="122"/>
                    </a:cubicBezTo>
                    <a:cubicBezTo>
                      <a:pt x="239" y="137"/>
                      <a:pt x="239" y="137"/>
                      <a:pt x="239" y="137"/>
                    </a:cubicBezTo>
                    <a:cubicBezTo>
                      <a:pt x="246" y="149"/>
                      <a:pt x="246" y="149"/>
                      <a:pt x="246" y="149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78" y="140"/>
                      <a:pt x="278" y="140"/>
                      <a:pt x="278" y="140"/>
                    </a:cubicBezTo>
                    <a:cubicBezTo>
                      <a:pt x="241" y="163"/>
                      <a:pt x="241" y="163"/>
                      <a:pt x="241" y="163"/>
                    </a:cubicBezTo>
                    <a:cubicBezTo>
                      <a:pt x="214" y="119"/>
                      <a:pt x="214" y="119"/>
                      <a:pt x="214" y="119"/>
                    </a:cubicBezTo>
                    <a:lnTo>
                      <a:pt x="249" y="97"/>
                    </a:lnTo>
                    <a:close/>
                    <a:moveTo>
                      <a:pt x="174" y="151"/>
                    </a:moveTo>
                    <a:cubicBezTo>
                      <a:pt x="210" y="171"/>
                      <a:pt x="210" y="171"/>
                      <a:pt x="210" y="171"/>
                    </a:cubicBezTo>
                    <a:cubicBezTo>
                      <a:pt x="196" y="133"/>
                      <a:pt x="196" y="133"/>
                      <a:pt x="196" y="133"/>
                    </a:cubicBezTo>
                    <a:cubicBezTo>
                      <a:pt x="205" y="125"/>
                      <a:pt x="205" y="125"/>
                      <a:pt x="205" y="125"/>
                    </a:cubicBezTo>
                    <a:cubicBezTo>
                      <a:pt x="223" y="178"/>
                      <a:pt x="223" y="178"/>
                      <a:pt x="223" y="178"/>
                    </a:cubicBezTo>
                    <a:cubicBezTo>
                      <a:pt x="213" y="186"/>
                      <a:pt x="213" y="186"/>
                      <a:pt x="213" y="186"/>
                    </a:cubicBezTo>
                    <a:cubicBezTo>
                      <a:pt x="165" y="159"/>
                      <a:pt x="165" y="159"/>
                      <a:pt x="165" y="159"/>
                    </a:cubicBezTo>
                    <a:lnTo>
                      <a:pt x="174" y="151"/>
                    </a:lnTo>
                    <a:close/>
                    <a:moveTo>
                      <a:pt x="159" y="166"/>
                    </a:moveTo>
                    <a:cubicBezTo>
                      <a:pt x="197" y="201"/>
                      <a:pt x="197" y="201"/>
                      <a:pt x="197" y="201"/>
                    </a:cubicBezTo>
                    <a:cubicBezTo>
                      <a:pt x="189" y="210"/>
                      <a:pt x="189" y="210"/>
                      <a:pt x="189" y="210"/>
                    </a:cubicBezTo>
                    <a:cubicBezTo>
                      <a:pt x="151" y="174"/>
                      <a:pt x="151" y="174"/>
                      <a:pt x="151" y="174"/>
                    </a:cubicBezTo>
                    <a:lnTo>
                      <a:pt x="159" y="166"/>
                    </a:lnTo>
                    <a:close/>
                    <a:moveTo>
                      <a:pt x="120" y="211"/>
                    </a:moveTo>
                    <a:cubicBezTo>
                      <a:pt x="162" y="214"/>
                      <a:pt x="162" y="214"/>
                      <a:pt x="162" y="214"/>
                    </a:cubicBezTo>
                    <a:cubicBezTo>
                      <a:pt x="134" y="193"/>
                      <a:pt x="134" y="193"/>
                      <a:pt x="134" y="193"/>
                    </a:cubicBezTo>
                    <a:cubicBezTo>
                      <a:pt x="141" y="185"/>
                      <a:pt x="141" y="185"/>
                      <a:pt x="141" y="185"/>
                    </a:cubicBezTo>
                    <a:cubicBezTo>
                      <a:pt x="182" y="216"/>
                      <a:pt x="182" y="216"/>
                      <a:pt x="182" y="216"/>
                    </a:cubicBezTo>
                    <a:cubicBezTo>
                      <a:pt x="175" y="225"/>
                      <a:pt x="175" y="225"/>
                      <a:pt x="175" y="225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60" y="244"/>
                      <a:pt x="160" y="244"/>
                      <a:pt x="160" y="244"/>
                    </a:cubicBezTo>
                    <a:cubicBezTo>
                      <a:pt x="154" y="252"/>
                      <a:pt x="154" y="252"/>
                      <a:pt x="154" y="252"/>
                    </a:cubicBezTo>
                    <a:cubicBezTo>
                      <a:pt x="113" y="220"/>
                      <a:pt x="113" y="220"/>
                      <a:pt x="113" y="220"/>
                    </a:cubicBezTo>
                    <a:lnTo>
                      <a:pt x="120" y="211"/>
                    </a:lnTo>
                    <a:close/>
                    <a:moveTo>
                      <a:pt x="87" y="264"/>
                    </a:moveTo>
                    <a:cubicBezTo>
                      <a:pt x="112" y="278"/>
                      <a:pt x="112" y="278"/>
                      <a:pt x="112" y="278"/>
                    </a:cubicBezTo>
                    <a:cubicBezTo>
                      <a:pt x="116" y="280"/>
                      <a:pt x="118" y="281"/>
                      <a:pt x="120" y="282"/>
                    </a:cubicBezTo>
                    <a:cubicBezTo>
                      <a:pt x="122" y="282"/>
                      <a:pt x="124" y="282"/>
                      <a:pt x="126" y="281"/>
                    </a:cubicBezTo>
                    <a:cubicBezTo>
                      <a:pt x="128" y="280"/>
                      <a:pt x="130" y="278"/>
                      <a:pt x="131" y="275"/>
                    </a:cubicBezTo>
                    <a:cubicBezTo>
                      <a:pt x="133" y="273"/>
                      <a:pt x="133" y="270"/>
                      <a:pt x="133" y="268"/>
                    </a:cubicBezTo>
                    <a:cubicBezTo>
                      <a:pt x="133" y="266"/>
                      <a:pt x="132" y="264"/>
                      <a:pt x="131" y="263"/>
                    </a:cubicBezTo>
                    <a:cubicBezTo>
                      <a:pt x="129" y="262"/>
                      <a:pt x="127" y="260"/>
                      <a:pt x="123" y="258"/>
                    </a:cubicBezTo>
                    <a:cubicBezTo>
                      <a:pt x="98" y="244"/>
                      <a:pt x="98" y="244"/>
                      <a:pt x="98" y="244"/>
                    </a:cubicBezTo>
                    <a:cubicBezTo>
                      <a:pt x="104" y="234"/>
                      <a:pt x="104" y="234"/>
                      <a:pt x="104" y="234"/>
                    </a:cubicBezTo>
                    <a:cubicBezTo>
                      <a:pt x="127" y="248"/>
                      <a:pt x="127" y="248"/>
                      <a:pt x="127" y="248"/>
                    </a:cubicBezTo>
                    <a:cubicBezTo>
                      <a:pt x="133" y="251"/>
                      <a:pt x="137" y="253"/>
                      <a:pt x="138" y="255"/>
                    </a:cubicBezTo>
                    <a:cubicBezTo>
                      <a:pt x="140" y="257"/>
                      <a:pt x="142" y="259"/>
                      <a:pt x="142" y="261"/>
                    </a:cubicBezTo>
                    <a:cubicBezTo>
                      <a:pt x="143" y="263"/>
                      <a:pt x="143" y="266"/>
                      <a:pt x="143" y="269"/>
                    </a:cubicBezTo>
                    <a:cubicBezTo>
                      <a:pt x="142" y="272"/>
                      <a:pt x="141" y="275"/>
                      <a:pt x="139" y="279"/>
                    </a:cubicBezTo>
                    <a:cubicBezTo>
                      <a:pt x="136" y="284"/>
                      <a:pt x="134" y="287"/>
                      <a:pt x="131" y="289"/>
                    </a:cubicBezTo>
                    <a:cubicBezTo>
                      <a:pt x="129" y="291"/>
                      <a:pt x="127" y="292"/>
                      <a:pt x="124" y="293"/>
                    </a:cubicBezTo>
                    <a:cubicBezTo>
                      <a:pt x="122" y="293"/>
                      <a:pt x="120" y="293"/>
                      <a:pt x="118" y="293"/>
                    </a:cubicBezTo>
                    <a:cubicBezTo>
                      <a:pt x="115" y="292"/>
                      <a:pt x="111" y="290"/>
                      <a:pt x="106" y="287"/>
                    </a:cubicBezTo>
                    <a:cubicBezTo>
                      <a:pt x="82" y="274"/>
                      <a:pt x="82" y="274"/>
                      <a:pt x="82" y="274"/>
                    </a:cubicBezTo>
                    <a:lnTo>
                      <a:pt x="87" y="264"/>
                    </a:lnTo>
                    <a:close/>
                    <a:moveTo>
                      <a:pt x="44" y="402"/>
                    </a:moveTo>
                    <a:cubicBezTo>
                      <a:pt x="82" y="384"/>
                      <a:pt x="82" y="384"/>
                      <a:pt x="82" y="384"/>
                    </a:cubicBezTo>
                    <a:cubicBezTo>
                      <a:pt x="47" y="379"/>
                      <a:pt x="47" y="379"/>
                      <a:pt x="47" y="379"/>
                    </a:cubicBezTo>
                    <a:cubicBezTo>
                      <a:pt x="49" y="368"/>
                      <a:pt x="49" y="368"/>
                      <a:pt x="49" y="368"/>
                    </a:cubicBezTo>
                    <a:cubicBezTo>
                      <a:pt x="100" y="376"/>
                      <a:pt x="100" y="376"/>
                      <a:pt x="100" y="376"/>
                    </a:cubicBezTo>
                    <a:cubicBezTo>
                      <a:pt x="98" y="388"/>
                      <a:pt x="98" y="388"/>
                      <a:pt x="98" y="388"/>
                    </a:cubicBezTo>
                    <a:cubicBezTo>
                      <a:pt x="61" y="405"/>
                      <a:pt x="61" y="405"/>
                      <a:pt x="61" y="405"/>
                    </a:cubicBezTo>
                    <a:cubicBezTo>
                      <a:pt x="95" y="411"/>
                      <a:pt x="95" y="411"/>
                      <a:pt x="95" y="411"/>
                    </a:cubicBezTo>
                    <a:cubicBezTo>
                      <a:pt x="93" y="421"/>
                      <a:pt x="93" y="421"/>
                      <a:pt x="93" y="421"/>
                    </a:cubicBezTo>
                    <a:cubicBezTo>
                      <a:pt x="42" y="413"/>
                      <a:pt x="42" y="413"/>
                      <a:pt x="42" y="413"/>
                    </a:cubicBezTo>
                    <a:lnTo>
                      <a:pt x="44" y="402"/>
                    </a:lnTo>
                    <a:close/>
                    <a:moveTo>
                      <a:pt x="42" y="427"/>
                    </a:moveTo>
                    <a:cubicBezTo>
                      <a:pt x="93" y="430"/>
                      <a:pt x="93" y="430"/>
                      <a:pt x="93" y="430"/>
                    </a:cubicBezTo>
                    <a:cubicBezTo>
                      <a:pt x="93" y="441"/>
                      <a:pt x="93" y="441"/>
                      <a:pt x="93" y="441"/>
                    </a:cubicBezTo>
                    <a:cubicBezTo>
                      <a:pt x="41" y="439"/>
                      <a:pt x="41" y="439"/>
                      <a:pt x="41" y="439"/>
                    </a:cubicBezTo>
                    <a:lnTo>
                      <a:pt x="42" y="427"/>
                    </a:lnTo>
                    <a:close/>
                    <a:moveTo>
                      <a:pt x="42" y="488"/>
                    </a:moveTo>
                    <a:cubicBezTo>
                      <a:pt x="62" y="486"/>
                      <a:pt x="62" y="486"/>
                      <a:pt x="62" y="486"/>
                    </a:cubicBezTo>
                    <a:cubicBezTo>
                      <a:pt x="61" y="464"/>
                      <a:pt x="61" y="464"/>
                      <a:pt x="61" y="464"/>
                    </a:cubicBezTo>
                    <a:cubicBezTo>
                      <a:pt x="41" y="465"/>
                      <a:pt x="41" y="465"/>
                      <a:pt x="41" y="465"/>
                    </a:cubicBezTo>
                    <a:cubicBezTo>
                      <a:pt x="40" y="454"/>
                      <a:pt x="40" y="454"/>
                      <a:pt x="40" y="454"/>
                    </a:cubicBezTo>
                    <a:cubicBezTo>
                      <a:pt x="92" y="451"/>
                      <a:pt x="92" y="451"/>
                      <a:pt x="92" y="451"/>
                    </a:cubicBezTo>
                    <a:cubicBezTo>
                      <a:pt x="92" y="462"/>
                      <a:pt x="92" y="462"/>
                      <a:pt x="92" y="462"/>
                    </a:cubicBezTo>
                    <a:cubicBezTo>
                      <a:pt x="70" y="463"/>
                      <a:pt x="70" y="463"/>
                      <a:pt x="70" y="463"/>
                    </a:cubicBezTo>
                    <a:cubicBezTo>
                      <a:pt x="71" y="486"/>
                      <a:pt x="71" y="486"/>
                      <a:pt x="71" y="486"/>
                    </a:cubicBezTo>
                    <a:cubicBezTo>
                      <a:pt x="94" y="485"/>
                      <a:pt x="94" y="485"/>
                      <a:pt x="94" y="485"/>
                    </a:cubicBezTo>
                    <a:cubicBezTo>
                      <a:pt x="94" y="496"/>
                      <a:pt x="94" y="496"/>
                      <a:pt x="94" y="496"/>
                    </a:cubicBezTo>
                    <a:cubicBezTo>
                      <a:pt x="43" y="499"/>
                      <a:pt x="43" y="499"/>
                      <a:pt x="43" y="499"/>
                    </a:cubicBezTo>
                    <a:lnTo>
                      <a:pt x="42" y="488"/>
                    </a:lnTo>
                    <a:close/>
                    <a:moveTo>
                      <a:pt x="98" y="546"/>
                    </a:moveTo>
                    <a:cubicBezTo>
                      <a:pt x="94" y="552"/>
                      <a:pt x="88" y="555"/>
                      <a:pt x="80" y="557"/>
                    </a:cubicBezTo>
                    <a:cubicBezTo>
                      <a:pt x="72" y="559"/>
                      <a:pt x="65" y="558"/>
                      <a:pt x="59" y="554"/>
                    </a:cubicBezTo>
                    <a:cubicBezTo>
                      <a:pt x="54" y="550"/>
                      <a:pt x="50" y="544"/>
                      <a:pt x="48" y="536"/>
                    </a:cubicBezTo>
                    <a:cubicBezTo>
                      <a:pt x="47" y="530"/>
                      <a:pt x="48" y="524"/>
                      <a:pt x="50" y="519"/>
                    </a:cubicBezTo>
                    <a:cubicBezTo>
                      <a:pt x="52" y="516"/>
                      <a:pt x="55" y="513"/>
                      <a:pt x="58" y="511"/>
                    </a:cubicBezTo>
                    <a:cubicBezTo>
                      <a:pt x="63" y="522"/>
                      <a:pt x="63" y="522"/>
                      <a:pt x="63" y="522"/>
                    </a:cubicBezTo>
                    <a:cubicBezTo>
                      <a:pt x="61" y="523"/>
                      <a:pt x="59" y="525"/>
                      <a:pt x="58" y="527"/>
                    </a:cubicBezTo>
                    <a:cubicBezTo>
                      <a:pt x="57" y="529"/>
                      <a:pt x="56" y="532"/>
                      <a:pt x="57" y="535"/>
                    </a:cubicBezTo>
                    <a:cubicBezTo>
                      <a:pt x="58" y="539"/>
                      <a:pt x="60" y="542"/>
                      <a:pt x="63" y="544"/>
                    </a:cubicBezTo>
                    <a:cubicBezTo>
                      <a:pt x="67" y="546"/>
                      <a:pt x="71" y="547"/>
                      <a:pt x="77" y="546"/>
                    </a:cubicBezTo>
                    <a:cubicBezTo>
                      <a:pt x="84" y="544"/>
                      <a:pt x="88" y="542"/>
                      <a:pt x="90" y="539"/>
                    </a:cubicBezTo>
                    <a:cubicBezTo>
                      <a:pt x="92" y="536"/>
                      <a:pt x="93" y="532"/>
                      <a:pt x="92" y="528"/>
                    </a:cubicBezTo>
                    <a:cubicBezTo>
                      <a:pt x="91" y="525"/>
                      <a:pt x="90" y="523"/>
                      <a:pt x="88" y="521"/>
                    </a:cubicBezTo>
                    <a:cubicBezTo>
                      <a:pt x="86" y="519"/>
                      <a:pt x="83" y="518"/>
                      <a:pt x="79" y="518"/>
                    </a:cubicBezTo>
                    <a:cubicBezTo>
                      <a:pt x="80" y="506"/>
                      <a:pt x="80" y="506"/>
                      <a:pt x="80" y="506"/>
                    </a:cubicBezTo>
                    <a:cubicBezTo>
                      <a:pt x="85" y="507"/>
                      <a:pt x="90" y="509"/>
                      <a:pt x="94" y="512"/>
                    </a:cubicBezTo>
                    <a:cubicBezTo>
                      <a:pt x="97" y="515"/>
                      <a:pt x="100" y="520"/>
                      <a:pt x="101" y="526"/>
                    </a:cubicBezTo>
                    <a:cubicBezTo>
                      <a:pt x="102" y="534"/>
                      <a:pt x="101" y="540"/>
                      <a:pt x="98" y="546"/>
                    </a:cubicBezTo>
                    <a:close/>
                    <a:moveTo>
                      <a:pt x="114" y="330"/>
                    </a:moveTo>
                    <a:cubicBezTo>
                      <a:pt x="101" y="331"/>
                      <a:pt x="101" y="331"/>
                      <a:pt x="101" y="331"/>
                    </a:cubicBezTo>
                    <a:cubicBezTo>
                      <a:pt x="94" y="353"/>
                      <a:pt x="94" y="353"/>
                      <a:pt x="94" y="353"/>
                    </a:cubicBezTo>
                    <a:cubicBezTo>
                      <a:pt x="104" y="361"/>
                      <a:pt x="104" y="361"/>
                      <a:pt x="104" y="361"/>
                    </a:cubicBezTo>
                    <a:cubicBezTo>
                      <a:pt x="100" y="373"/>
                      <a:pt x="100" y="373"/>
                      <a:pt x="100" y="373"/>
                    </a:cubicBezTo>
                    <a:cubicBezTo>
                      <a:pt x="58" y="336"/>
                      <a:pt x="58" y="336"/>
                      <a:pt x="58" y="336"/>
                    </a:cubicBezTo>
                    <a:cubicBezTo>
                      <a:pt x="62" y="325"/>
                      <a:pt x="62" y="325"/>
                      <a:pt x="62" y="325"/>
                    </a:cubicBezTo>
                    <a:cubicBezTo>
                      <a:pt x="118" y="318"/>
                      <a:pt x="118" y="318"/>
                      <a:pt x="118" y="318"/>
                    </a:cubicBezTo>
                    <a:lnTo>
                      <a:pt x="114" y="330"/>
                    </a:lnTo>
                    <a:close/>
                    <a:moveTo>
                      <a:pt x="252" y="762"/>
                    </a:moveTo>
                    <a:cubicBezTo>
                      <a:pt x="251" y="763"/>
                      <a:pt x="251" y="764"/>
                      <a:pt x="250" y="764"/>
                    </a:cubicBezTo>
                    <a:cubicBezTo>
                      <a:pt x="248" y="766"/>
                      <a:pt x="238" y="764"/>
                      <a:pt x="237" y="764"/>
                    </a:cubicBezTo>
                    <a:cubicBezTo>
                      <a:pt x="233" y="764"/>
                      <a:pt x="231" y="764"/>
                      <a:pt x="230" y="766"/>
                    </a:cubicBezTo>
                    <a:cubicBezTo>
                      <a:pt x="231" y="767"/>
                      <a:pt x="230" y="770"/>
                      <a:pt x="228" y="770"/>
                    </a:cubicBezTo>
                    <a:cubicBezTo>
                      <a:pt x="226" y="770"/>
                      <a:pt x="222" y="768"/>
                      <a:pt x="218" y="768"/>
                    </a:cubicBezTo>
                    <a:cubicBezTo>
                      <a:pt x="217" y="768"/>
                      <a:pt x="216" y="768"/>
                      <a:pt x="215" y="768"/>
                    </a:cubicBezTo>
                    <a:cubicBezTo>
                      <a:pt x="205" y="781"/>
                      <a:pt x="196" y="792"/>
                      <a:pt x="185" y="805"/>
                    </a:cubicBezTo>
                    <a:cubicBezTo>
                      <a:pt x="184" y="804"/>
                      <a:pt x="183" y="805"/>
                      <a:pt x="182" y="805"/>
                    </a:cubicBezTo>
                    <a:cubicBezTo>
                      <a:pt x="191" y="793"/>
                      <a:pt x="199" y="779"/>
                      <a:pt x="208" y="766"/>
                    </a:cubicBezTo>
                    <a:cubicBezTo>
                      <a:pt x="208" y="765"/>
                      <a:pt x="207" y="764"/>
                      <a:pt x="207" y="763"/>
                    </a:cubicBezTo>
                    <a:cubicBezTo>
                      <a:pt x="207" y="761"/>
                      <a:pt x="209" y="758"/>
                      <a:pt x="211" y="758"/>
                    </a:cubicBezTo>
                    <a:cubicBezTo>
                      <a:pt x="211" y="758"/>
                      <a:pt x="212" y="758"/>
                      <a:pt x="213" y="758"/>
                    </a:cubicBezTo>
                    <a:cubicBezTo>
                      <a:pt x="218" y="750"/>
                      <a:pt x="218" y="750"/>
                      <a:pt x="220" y="748"/>
                    </a:cubicBezTo>
                    <a:cubicBezTo>
                      <a:pt x="219" y="746"/>
                      <a:pt x="210" y="743"/>
                      <a:pt x="212" y="741"/>
                    </a:cubicBezTo>
                    <a:cubicBezTo>
                      <a:pt x="213" y="741"/>
                      <a:pt x="216" y="741"/>
                      <a:pt x="217" y="741"/>
                    </a:cubicBezTo>
                    <a:cubicBezTo>
                      <a:pt x="219" y="742"/>
                      <a:pt x="221" y="742"/>
                      <a:pt x="223" y="743"/>
                    </a:cubicBezTo>
                    <a:cubicBezTo>
                      <a:pt x="226" y="739"/>
                      <a:pt x="228" y="736"/>
                      <a:pt x="230" y="731"/>
                    </a:cubicBezTo>
                    <a:cubicBezTo>
                      <a:pt x="230" y="730"/>
                      <a:pt x="233" y="726"/>
                      <a:pt x="232" y="726"/>
                    </a:cubicBezTo>
                    <a:cubicBezTo>
                      <a:pt x="232" y="725"/>
                      <a:pt x="232" y="724"/>
                      <a:pt x="232" y="723"/>
                    </a:cubicBezTo>
                    <a:cubicBezTo>
                      <a:pt x="236" y="725"/>
                      <a:pt x="238" y="727"/>
                      <a:pt x="238" y="731"/>
                    </a:cubicBezTo>
                    <a:cubicBezTo>
                      <a:pt x="239" y="731"/>
                      <a:pt x="239" y="734"/>
                      <a:pt x="238" y="735"/>
                    </a:cubicBezTo>
                    <a:cubicBezTo>
                      <a:pt x="236" y="738"/>
                      <a:pt x="233" y="742"/>
                      <a:pt x="231" y="745"/>
                    </a:cubicBezTo>
                    <a:cubicBezTo>
                      <a:pt x="232" y="746"/>
                      <a:pt x="232" y="746"/>
                      <a:pt x="233" y="747"/>
                    </a:cubicBezTo>
                    <a:cubicBezTo>
                      <a:pt x="236" y="748"/>
                      <a:pt x="239" y="748"/>
                      <a:pt x="242" y="750"/>
                    </a:cubicBezTo>
                    <a:cubicBezTo>
                      <a:pt x="242" y="750"/>
                      <a:pt x="243" y="750"/>
                      <a:pt x="244" y="749"/>
                    </a:cubicBezTo>
                    <a:cubicBezTo>
                      <a:pt x="251" y="753"/>
                      <a:pt x="253" y="761"/>
                      <a:pt x="252" y="762"/>
                    </a:cubicBezTo>
                    <a:close/>
                    <a:moveTo>
                      <a:pt x="188" y="735"/>
                    </a:moveTo>
                    <a:cubicBezTo>
                      <a:pt x="191" y="738"/>
                      <a:pt x="194" y="740"/>
                      <a:pt x="195" y="742"/>
                    </a:cubicBezTo>
                    <a:cubicBezTo>
                      <a:pt x="196" y="743"/>
                      <a:pt x="200" y="748"/>
                      <a:pt x="202" y="755"/>
                    </a:cubicBezTo>
                    <a:cubicBezTo>
                      <a:pt x="203" y="757"/>
                      <a:pt x="204" y="758"/>
                      <a:pt x="203" y="761"/>
                    </a:cubicBezTo>
                    <a:cubicBezTo>
                      <a:pt x="199" y="758"/>
                      <a:pt x="199" y="757"/>
                      <a:pt x="197" y="752"/>
                    </a:cubicBezTo>
                    <a:cubicBezTo>
                      <a:pt x="197" y="750"/>
                      <a:pt x="196" y="748"/>
                      <a:pt x="193" y="744"/>
                    </a:cubicBezTo>
                    <a:cubicBezTo>
                      <a:pt x="192" y="742"/>
                      <a:pt x="188" y="738"/>
                      <a:pt x="188" y="735"/>
                    </a:cubicBezTo>
                    <a:close/>
                    <a:moveTo>
                      <a:pt x="261" y="821"/>
                    </a:moveTo>
                    <a:cubicBezTo>
                      <a:pt x="261" y="819"/>
                      <a:pt x="259" y="818"/>
                      <a:pt x="260" y="815"/>
                    </a:cubicBezTo>
                    <a:cubicBezTo>
                      <a:pt x="265" y="807"/>
                      <a:pt x="273" y="790"/>
                      <a:pt x="281" y="779"/>
                    </a:cubicBezTo>
                    <a:cubicBezTo>
                      <a:pt x="281" y="778"/>
                      <a:pt x="282" y="776"/>
                      <a:pt x="283" y="777"/>
                    </a:cubicBezTo>
                    <a:cubicBezTo>
                      <a:pt x="283" y="778"/>
                      <a:pt x="284" y="778"/>
                      <a:pt x="282" y="782"/>
                    </a:cubicBezTo>
                    <a:cubicBezTo>
                      <a:pt x="282" y="783"/>
                      <a:pt x="262" y="820"/>
                      <a:pt x="264" y="821"/>
                    </a:cubicBezTo>
                    <a:cubicBezTo>
                      <a:pt x="262" y="821"/>
                      <a:pt x="263" y="821"/>
                      <a:pt x="261" y="821"/>
                    </a:cubicBezTo>
                    <a:close/>
                    <a:moveTo>
                      <a:pt x="288" y="830"/>
                    </a:moveTo>
                    <a:cubicBezTo>
                      <a:pt x="288" y="830"/>
                      <a:pt x="287" y="830"/>
                      <a:pt x="287" y="830"/>
                    </a:cubicBezTo>
                    <a:cubicBezTo>
                      <a:pt x="285" y="830"/>
                      <a:pt x="283" y="829"/>
                      <a:pt x="281" y="828"/>
                    </a:cubicBezTo>
                    <a:cubicBezTo>
                      <a:pt x="280" y="826"/>
                      <a:pt x="275" y="818"/>
                      <a:pt x="275" y="816"/>
                    </a:cubicBezTo>
                    <a:cubicBezTo>
                      <a:pt x="275" y="816"/>
                      <a:pt x="275" y="816"/>
                      <a:pt x="276" y="816"/>
                    </a:cubicBezTo>
                    <a:cubicBezTo>
                      <a:pt x="277" y="822"/>
                      <a:pt x="286" y="820"/>
                      <a:pt x="293" y="818"/>
                    </a:cubicBezTo>
                    <a:cubicBezTo>
                      <a:pt x="299" y="816"/>
                      <a:pt x="304" y="813"/>
                      <a:pt x="305" y="812"/>
                    </a:cubicBezTo>
                    <a:cubicBezTo>
                      <a:pt x="304" y="811"/>
                      <a:pt x="305" y="811"/>
                      <a:pt x="303" y="809"/>
                    </a:cubicBezTo>
                    <a:cubicBezTo>
                      <a:pt x="303" y="810"/>
                      <a:pt x="300" y="811"/>
                      <a:pt x="296" y="812"/>
                    </a:cubicBezTo>
                    <a:cubicBezTo>
                      <a:pt x="288" y="814"/>
                      <a:pt x="274" y="816"/>
                      <a:pt x="273" y="815"/>
                    </a:cubicBezTo>
                    <a:cubicBezTo>
                      <a:pt x="269" y="814"/>
                      <a:pt x="270" y="813"/>
                      <a:pt x="272" y="809"/>
                    </a:cubicBezTo>
                    <a:cubicBezTo>
                      <a:pt x="279" y="807"/>
                      <a:pt x="290" y="805"/>
                      <a:pt x="296" y="802"/>
                    </a:cubicBezTo>
                    <a:cubicBezTo>
                      <a:pt x="297" y="802"/>
                      <a:pt x="298" y="801"/>
                      <a:pt x="297" y="799"/>
                    </a:cubicBezTo>
                    <a:cubicBezTo>
                      <a:pt x="294" y="801"/>
                      <a:pt x="286" y="801"/>
                      <a:pt x="283" y="801"/>
                    </a:cubicBezTo>
                    <a:cubicBezTo>
                      <a:pt x="280" y="798"/>
                      <a:pt x="282" y="795"/>
                      <a:pt x="284" y="792"/>
                    </a:cubicBezTo>
                    <a:cubicBezTo>
                      <a:pt x="284" y="792"/>
                      <a:pt x="284" y="792"/>
                      <a:pt x="284" y="792"/>
                    </a:cubicBezTo>
                    <a:cubicBezTo>
                      <a:pt x="286" y="794"/>
                      <a:pt x="293" y="793"/>
                      <a:pt x="295" y="791"/>
                    </a:cubicBezTo>
                    <a:cubicBezTo>
                      <a:pt x="294" y="789"/>
                      <a:pt x="291" y="784"/>
                      <a:pt x="293" y="785"/>
                    </a:cubicBezTo>
                    <a:cubicBezTo>
                      <a:pt x="295" y="786"/>
                      <a:pt x="295" y="787"/>
                      <a:pt x="297" y="788"/>
                    </a:cubicBezTo>
                    <a:cubicBezTo>
                      <a:pt x="298" y="788"/>
                      <a:pt x="298" y="787"/>
                      <a:pt x="298" y="787"/>
                    </a:cubicBezTo>
                    <a:cubicBezTo>
                      <a:pt x="296" y="786"/>
                      <a:pt x="295" y="785"/>
                      <a:pt x="294" y="785"/>
                    </a:cubicBezTo>
                    <a:cubicBezTo>
                      <a:pt x="295" y="782"/>
                      <a:pt x="297" y="782"/>
                      <a:pt x="299" y="783"/>
                    </a:cubicBezTo>
                    <a:cubicBezTo>
                      <a:pt x="301" y="784"/>
                      <a:pt x="307" y="790"/>
                      <a:pt x="308" y="790"/>
                    </a:cubicBezTo>
                    <a:cubicBezTo>
                      <a:pt x="308" y="790"/>
                      <a:pt x="308" y="790"/>
                      <a:pt x="308" y="790"/>
                    </a:cubicBezTo>
                    <a:cubicBezTo>
                      <a:pt x="309" y="791"/>
                      <a:pt x="309" y="792"/>
                      <a:pt x="310" y="793"/>
                    </a:cubicBezTo>
                    <a:cubicBezTo>
                      <a:pt x="309" y="797"/>
                      <a:pt x="307" y="798"/>
                      <a:pt x="305" y="798"/>
                    </a:cubicBezTo>
                    <a:cubicBezTo>
                      <a:pt x="305" y="802"/>
                      <a:pt x="305" y="806"/>
                      <a:pt x="308" y="811"/>
                    </a:cubicBezTo>
                    <a:cubicBezTo>
                      <a:pt x="310" y="810"/>
                      <a:pt x="312" y="809"/>
                      <a:pt x="313" y="808"/>
                    </a:cubicBezTo>
                    <a:cubicBezTo>
                      <a:pt x="315" y="810"/>
                      <a:pt x="316" y="811"/>
                      <a:pt x="316" y="814"/>
                    </a:cubicBezTo>
                    <a:cubicBezTo>
                      <a:pt x="314" y="818"/>
                      <a:pt x="309" y="817"/>
                      <a:pt x="309" y="819"/>
                    </a:cubicBezTo>
                    <a:cubicBezTo>
                      <a:pt x="307" y="824"/>
                      <a:pt x="308" y="831"/>
                      <a:pt x="307" y="835"/>
                    </a:cubicBezTo>
                    <a:cubicBezTo>
                      <a:pt x="306" y="835"/>
                      <a:pt x="305" y="835"/>
                      <a:pt x="305" y="835"/>
                    </a:cubicBezTo>
                    <a:cubicBezTo>
                      <a:pt x="304" y="831"/>
                      <a:pt x="304" y="824"/>
                      <a:pt x="305" y="821"/>
                    </a:cubicBezTo>
                    <a:cubicBezTo>
                      <a:pt x="302" y="821"/>
                      <a:pt x="299" y="823"/>
                      <a:pt x="294" y="824"/>
                    </a:cubicBezTo>
                    <a:cubicBezTo>
                      <a:pt x="294" y="825"/>
                      <a:pt x="294" y="824"/>
                      <a:pt x="294" y="825"/>
                    </a:cubicBezTo>
                    <a:cubicBezTo>
                      <a:pt x="296" y="826"/>
                      <a:pt x="297" y="827"/>
                      <a:pt x="297" y="828"/>
                    </a:cubicBezTo>
                    <a:cubicBezTo>
                      <a:pt x="297" y="829"/>
                      <a:pt x="296" y="831"/>
                      <a:pt x="295" y="831"/>
                    </a:cubicBezTo>
                    <a:cubicBezTo>
                      <a:pt x="294" y="831"/>
                      <a:pt x="293" y="830"/>
                      <a:pt x="290" y="829"/>
                    </a:cubicBezTo>
                    <a:cubicBezTo>
                      <a:pt x="289" y="829"/>
                      <a:pt x="289" y="829"/>
                      <a:pt x="288" y="830"/>
                    </a:cubicBezTo>
                    <a:close/>
                    <a:moveTo>
                      <a:pt x="316" y="787"/>
                    </a:moveTo>
                    <a:cubicBezTo>
                      <a:pt x="316" y="785"/>
                      <a:pt x="319" y="786"/>
                      <a:pt x="320" y="787"/>
                    </a:cubicBezTo>
                    <a:cubicBezTo>
                      <a:pt x="322" y="788"/>
                      <a:pt x="324" y="789"/>
                      <a:pt x="326" y="794"/>
                    </a:cubicBezTo>
                    <a:cubicBezTo>
                      <a:pt x="325" y="796"/>
                      <a:pt x="325" y="797"/>
                      <a:pt x="324" y="798"/>
                    </a:cubicBezTo>
                    <a:cubicBezTo>
                      <a:pt x="323" y="799"/>
                      <a:pt x="318" y="798"/>
                      <a:pt x="318" y="795"/>
                    </a:cubicBezTo>
                    <a:cubicBezTo>
                      <a:pt x="317" y="793"/>
                      <a:pt x="316" y="788"/>
                      <a:pt x="316" y="787"/>
                    </a:cubicBezTo>
                    <a:close/>
                    <a:moveTo>
                      <a:pt x="340" y="802"/>
                    </a:moveTo>
                    <a:cubicBezTo>
                      <a:pt x="333" y="803"/>
                      <a:pt x="318" y="845"/>
                      <a:pt x="312" y="854"/>
                    </a:cubicBezTo>
                    <a:cubicBezTo>
                      <a:pt x="307" y="861"/>
                      <a:pt x="305" y="861"/>
                      <a:pt x="302" y="858"/>
                    </a:cubicBezTo>
                    <a:cubicBezTo>
                      <a:pt x="298" y="854"/>
                      <a:pt x="293" y="836"/>
                      <a:pt x="294" y="832"/>
                    </a:cubicBezTo>
                    <a:cubicBezTo>
                      <a:pt x="295" y="833"/>
                      <a:pt x="296" y="836"/>
                      <a:pt x="297" y="837"/>
                    </a:cubicBezTo>
                    <a:cubicBezTo>
                      <a:pt x="297" y="836"/>
                      <a:pt x="297" y="836"/>
                      <a:pt x="297" y="835"/>
                    </a:cubicBezTo>
                    <a:cubicBezTo>
                      <a:pt x="298" y="838"/>
                      <a:pt x="302" y="846"/>
                      <a:pt x="303" y="847"/>
                    </a:cubicBezTo>
                    <a:cubicBezTo>
                      <a:pt x="306" y="849"/>
                      <a:pt x="307" y="845"/>
                      <a:pt x="309" y="843"/>
                    </a:cubicBezTo>
                    <a:cubicBezTo>
                      <a:pt x="313" y="834"/>
                      <a:pt x="324" y="807"/>
                      <a:pt x="329" y="799"/>
                    </a:cubicBezTo>
                    <a:cubicBezTo>
                      <a:pt x="331" y="794"/>
                      <a:pt x="334" y="789"/>
                      <a:pt x="330" y="786"/>
                    </a:cubicBezTo>
                    <a:cubicBezTo>
                      <a:pt x="319" y="780"/>
                      <a:pt x="305" y="785"/>
                      <a:pt x="295" y="779"/>
                    </a:cubicBezTo>
                    <a:cubicBezTo>
                      <a:pt x="295" y="778"/>
                      <a:pt x="295" y="778"/>
                      <a:pt x="296" y="778"/>
                    </a:cubicBezTo>
                    <a:cubicBezTo>
                      <a:pt x="301" y="776"/>
                      <a:pt x="327" y="782"/>
                      <a:pt x="327" y="782"/>
                    </a:cubicBezTo>
                    <a:cubicBezTo>
                      <a:pt x="335" y="784"/>
                      <a:pt x="345" y="793"/>
                      <a:pt x="340" y="802"/>
                    </a:cubicBezTo>
                    <a:close/>
                    <a:moveTo>
                      <a:pt x="364" y="858"/>
                    </a:moveTo>
                    <a:cubicBezTo>
                      <a:pt x="364" y="858"/>
                      <a:pt x="362" y="859"/>
                      <a:pt x="362" y="860"/>
                    </a:cubicBezTo>
                    <a:cubicBezTo>
                      <a:pt x="362" y="860"/>
                      <a:pt x="361" y="861"/>
                      <a:pt x="360" y="861"/>
                    </a:cubicBezTo>
                    <a:cubicBezTo>
                      <a:pt x="360" y="861"/>
                      <a:pt x="357" y="862"/>
                      <a:pt x="355" y="861"/>
                    </a:cubicBezTo>
                    <a:cubicBezTo>
                      <a:pt x="355" y="861"/>
                      <a:pt x="354" y="860"/>
                      <a:pt x="353" y="860"/>
                    </a:cubicBezTo>
                    <a:cubicBezTo>
                      <a:pt x="353" y="860"/>
                      <a:pt x="351" y="859"/>
                      <a:pt x="350" y="859"/>
                    </a:cubicBezTo>
                    <a:cubicBezTo>
                      <a:pt x="350" y="859"/>
                      <a:pt x="349" y="859"/>
                      <a:pt x="351" y="858"/>
                    </a:cubicBezTo>
                    <a:cubicBezTo>
                      <a:pt x="351" y="858"/>
                      <a:pt x="351" y="858"/>
                      <a:pt x="353" y="858"/>
                    </a:cubicBezTo>
                    <a:cubicBezTo>
                      <a:pt x="353" y="858"/>
                      <a:pt x="353" y="858"/>
                      <a:pt x="354" y="857"/>
                    </a:cubicBezTo>
                    <a:cubicBezTo>
                      <a:pt x="354" y="857"/>
                      <a:pt x="354" y="857"/>
                      <a:pt x="354" y="857"/>
                    </a:cubicBezTo>
                    <a:cubicBezTo>
                      <a:pt x="354" y="857"/>
                      <a:pt x="355" y="858"/>
                      <a:pt x="356" y="856"/>
                    </a:cubicBezTo>
                    <a:cubicBezTo>
                      <a:pt x="356" y="856"/>
                      <a:pt x="356" y="855"/>
                      <a:pt x="357" y="855"/>
                    </a:cubicBezTo>
                    <a:cubicBezTo>
                      <a:pt x="357" y="855"/>
                      <a:pt x="361" y="853"/>
                      <a:pt x="370" y="848"/>
                    </a:cubicBezTo>
                    <a:cubicBezTo>
                      <a:pt x="370" y="848"/>
                      <a:pt x="378" y="843"/>
                      <a:pt x="384" y="837"/>
                    </a:cubicBezTo>
                    <a:cubicBezTo>
                      <a:pt x="384" y="837"/>
                      <a:pt x="388" y="834"/>
                      <a:pt x="392" y="831"/>
                    </a:cubicBezTo>
                    <a:cubicBezTo>
                      <a:pt x="392" y="831"/>
                      <a:pt x="405" y="820"/>
                      <a:pt x="408" y="817"/>
                    </a:cubicBezTo>
                    <a:cubicBezTo>
                      <a:pt x="408" y="817"/>
                      <a:pt x="398" y="813"/>
                      <a:pt x="400" y="808"/>
                    </a:cubicBezTo>
                    <a:cubicBezTo>
                      <a:pt x="400" y="808"/>
                      <a:pt x="400" y="806"/>
                      <a:pt x="401" y="808"/>
                    </a:cubicBezTo>
                    <a:cubicBezTo>
                      <a:pt x="401" y="808"/>
                      <a:pt x="405" y="812"/>
                      <a:pt x="412" y="810"/>
                    </a:cubicBezTo>
                    <a:cubicBezTo>
                      <a:pt x="412" y="810"/>
                      <a:pt x="416" y="810"/>
                      <a:pt x="420" y="807"/>
                    </a:cubicBezTo>
                    <a:cubicBezTo>
                      <a:pt x="420" y="807"/>
                      <a:pt x="424" y="807"/>
                      <a:pt x="426" y="815"/>
                    </a:cubicBezTo>
                    <a:cubicBezTo>
                      <a:pt x="426" y="815"/>
                      <a:pt x="427" y="819"/>
                      <a:pt x="424" y="818"/>
                    </a:cubicBezTo>
                    <a:cubicBezTo>
                      <a:pt x="424" y="818"/>
                      <a:pt x="421" y="818"/>
                      <a:pt x="419" y="819"/>
                    </a:cubicBezTo>
                    <a:cubicBezTo>
                      <a:pt x="418" y="819"/>
                      <a:pt x="417" y="819"/>
                      <a:pt x="416" y="820"/>
                    </a:cubicBezTo>
                    <a:cubicBezTo>
                      <a:pt x="416" y="820"/>
                      <a:pt x="409" y="826"/>
                      <a:pt x="396" y="835"/>
                    </a:cubicBezTo>
                    <a:cubicBezTo>
                      <a:pt x="396" y="835"/>
                      <a:pt x="390" y="839"/>
                      <a:pt x="380" y="848"/>
                    </a:cubicBezTo>
                    <a:cubicBezTo>
                      <a:pt x="380" y="848"/>
                      <a:pt x="373" y="855"/>
                      <a:pt x="364" y="858"/>
                    </a:cubicBezTo>
                    <a:close/>
                    <a:moveTo>
                      <a:pt x="429" y="859"/>
                    </a:moveTo>
                    <a:cubicBezTo>
                      <a:pt x="429" y="859"/>
                      <a:pt x="429" y="860"/>
                      <a:pt x="429" y="861"/>
                    </a:cubicBezTo>
                    <a:cubicBezTo>
                      <a:pt x="429" y="861"/>
                      <a:pt x="429" y="863"/>
                      <a:pt x="427" y="862"/>
                    </a:cubicBezTo>
                    <a:cubicBezTo>
                      <a:pt x="427" y="862"/>
                      <a:pt x="420" y="864"/>
                      <a:pt x="418" y="866"/>
                    </a:cubicBezTo>
                    <a:cubicBezTo>
                      <a:pt x="418" y="866"/>
                      <a:pt x="415" y="870"/>
                      <a:pt x="415" y="872"/>
                    </a:cubicBezTo>
                    <a:cubicBezTo>
                      <a:pt x="415" y="872"/>
                      <a:pt x="415" y="875"/>
                      <a:pt x="412" y="875"/>
                    </a:cubicBezTo>
                    <a:cubicBezTo>
                      <a:pt x="412" y="875"/>
                      <a:pt x="411" y="876"/>
                      <a:pt x="409" y="875"/>
                    </a:cubicBezTo>
                    <a:cubicBezTo>
                      <a:pt x="409" y="875"/>
                      <a:pt x="406" y="873"/>
                      <a:pt x="403" y="876"/>
                    </a:cubicBezTo>
                    <a:cubicBezTo>
                      <a:pt x="403" y="876"/>
                      <a:pt x="403" y="877"/>
                      <a:pt x="402" y="875"/>
                    </a:cubicBezTo>
                    <a:cubicBezTo>
                      <a:pt x="402" y="875"/>
                      <a:pt x="402" y="874"/>
                      <a:pt x="400" y="874"/>
                    </a:cubicBezTo>
                    <a:cubicBezTo>
                      <a:pt x="400" y="874"/>
                      <a:pt x="400" y="873"/>
                      <a:pt x="400" y="872"/>
                    </a:cubicBezTo>
                    <a:cubicBezTo>
                      <a:pt x="400" y="872"/>
                      <a:pt x="400" y="870"/>
                      <a:pt x="398" y="869"/>
                    </a:cubicBezTo>
                    <a:cubicBezTo>
                      <a:pt x="398" y="869"/>
                      <a:pt x="397" y="869"/>
                      <a:pt x="396" y="867"/>
                    </a:cubicBezTo>
                    <a:cubicBezTo>
                      <a:pt x="396" y="867"/>
                      <a:pt x="395" y="861"/>
                      <a:pt x="394" y="858"/>
                    </a:cubicBezTo>
                    <a:cubicBezTo>
                      <a:pt x="394" y="858"/>
                      <a:pt x="393" y="855"/>
                      <a:pt x="390" y="854"/>
                    </a:cubicBezTo>
                    <a:cubicBezTo>
                      <a:pt x="390" y="854"/>
                      <a:pt x="386" y="848"/>
                      <a:pt x="388" y="848"/>
                    </a:cubicBezTo>
                    <a:cubicBezTo>
                      <a:pt x="388" y="848"/>
                      <a:pt x="393" y="848"/>
                      <a:pt x="395" y="854"/>
                    </a:cubicBezTo>
                    <a:cubicBezTo>
                      <a:pt x="395" y="854"/>
                      <a:pt x="395" y="856"/>
                      <a:pt x="396" y="858"/>
                    </a:cubicBezTo>
                    <a:cubicBezTo>
                      <a:pt x="396" y="858"/>
                      <a:pt x="396" y="860"/>
                      <a:pt x="399" y="866"/>
                    </a:cubicBezTo>
                    <a:cubicBezTo>
                      <a:pt x="399" y="866"/>
                      <a:pt x="399" y="867"/>
                      <a:pt x="400" y="865"/>
                    </a:cubicBezTo>
                    <a:cubicBezTo>
                      <a:pt x="401" y="863"/>
                      <a:pt x="401" y="863"/>
                      <a:pt x="401" y="863"/>
                    </a:cubicBezTo>
                    <a:cubicBezTo>
                      <a:pt x="401" y="863"/>
                      <a:pt x="402" y="861"/>
                      <a:pt x="403" y="862"/>
                    </a:cubicBezTo>
                    <a:cubicBezTo>
                      <a:pt x="403" y="862"/>
                      <a:pt x="404" y="863"/>
                      <a:pt x="404" y="862"/>
                    </a:cubicBezTo>
                    <a:cubicBezTo>
                      <a:pt x="404" y="862"/>
                      <a:pt x="407" y="861"/>
                      <a:pt x="409" y="858"/>
                    </a:cubicBezTo>
                    <a:cubicBezTo>
                      <a:pt x="409" y="858"/>
                      <a:pt x="412" y="856"/>
                      <a:pt x="411" y="855"/>
                    </a:cubicBezTo>
                    <a:cubicBezTo>
                      <a:pt x="411" y="855"/>
                      <a:pt x="408" y="852"/>
                      <a:pt x="407" y="850"/>
                    </a:cubicBezTo>
                    <a:cubicBezTo>
                      <a:pt x="407" y="850"/>
                      <a:pt x="405" y="849"/>
                      <a:pt x="406" y="848"/>
                    </a:cubicBezTo>
                    <a:cubicBezTo>
                      <a:pt x="406" y="848"/>
                      <a:pt x="407" y="848"/>
                      <a:pt x="410" y="849"/>
                    </a:cubicBezTo>
                    <a:cubicBezTo>
                      <a:pt x="410" y="849"/>
                      <a:pt x="416" y="850"/>
                      <a:pt x="418" y="848"/>
                    </a:cubicBezTo>
                    <a:cubicBezTo>
                      <a:pt x="418" y="848"/>
                      <a:pt x="419" y="846"/>
                      <a:pt x="420" y="847"/>
                    </a:cubicBezTo>
                    <a:cubicBezTo>
                      <a:pt x="420" y="847"/>
                      <a:pt x="423" y="850"/>
                      <a:pt x="424" y="850"/>
                    </a:cubicBezTo>
                    <a:cubicBezTo>
                      <a:pt x="424" y="850"/>
                      <a:pt x="430" y="852"/>
                      <a:pt x="429" y="859"/>
                    </a:cubicBezTo>
                    <a:close/>
                    <a:moveTo>
                      <a:pt x="485" y="876"/>
                    </a:moveTo>
                    <a:cubicBezTo>
                      <a:pt x="485" y="876"/>
                      <a:pt x="484" y="878"/>
                      <a:pt x="482" y="877"/>
                    </a:cubicBezTo>
                    <a:cubicBezTo>
                      <a:pt x="482" y="877"/>
                      <a:pt x="476" y="874"/>
                      <a:pt x="474" y="867"/>
                    </a:cubicBezTo>
                    <a:cubicBezTo>
                      <a:pt x="474" y="867"/>
                      <a:pt x="472" y="857"/>
                      <a:pt x="472" y="856"/>
                    </a:cubicBezTo>
                    <a:cubicBezTo>
                      <a:pt x="472" y="856"/>
                      <a:pt x="473" y="856"/>
                      <a:pt x="472" y="855"/>
                    </a:cubicBezTo>
                    <a:cubicBezTo>
                      <a:pt x="472" y="849"/>
                      <a:pt x="472" y="849"/>
                      <a:pt x="472" y="849"/>
                    </a:cubicBezTo>
                    <a:cubicBezTo>
                      <a:pt x="472" y="849"/>
                      <a:pt x="472" y="848"/>
                      <a:pt x="472" y="847"/>
                    </a:cubicBezTo>
                    <a:cubicBezTo>
                      <a:pt x="472" y="847"/>
                      <a:pt x="472" y="846"/>
                      <a:pt x="472" y="846"/>
                    </a:cubicBezTo>
                    <a:cubicBezTo>
                      <a:pt x="472" y="846"/>
                      <a:pt x="472" y="845"/>
                      <a:pt x="472" y="845"/>
                    </a:cubicBezTo>
                    <a:cubicBezTo>
                      <a:pt x="472" y="845"/>
                      <a:pt x="472" y="842"/>
                      <a:pt x="474" y="844"/>
                    </a:cubicBezTo>
                    <a:cubicBezTo>
                      <a:pt x="474" y="844"/>
                      <a:pt x="475" y="845"/>
                      <a:pt x="474" y="846"/>
                    </a:cubicBezTo>
                    <a:cubicBezTo>
                      <a:pt x="474" y="846"/>
                      <a:pt x="473" y="848"/>
                      <a:pt x="477" y="855"/>
                    </a:cubicBezTo>
                    <a:cubicBezTo>
                      <a:pt x="477" y="855"/>
                      <a:pt x="477" y="856"/>
                      <a:pt x="478" y="857"/>
                    </a:cubicBezTo>
                    <a:cubicBezTo>
                      <a:pt x="478" y="857"/>
                      <a:pt x="480" y="857"/>
                      <a:pt x="480" y="860"/>
                    </a:cubicBezTo>
                    <a:cubicBezTo>
                      <a:pt x="480" y="860"/>
                      <a:pt x="480" y="862"/>
                      <a:pt x="480" y="862"/>
                    </a:cubicBezTo>
                    <a:cubicBezTo>
                      <a:pt x="480" y="862"/>
                      <a:pt x="480" y="864"/>
                      <a:pt x="481" y="863"/>
                    </a:cubicBezTo>
                    <a:cubicBezTo>
                      <a:pt x="481" y="863"/>
                      <a:pt x="482" y="863"/>
                      <a:pt x="482" y="864"/>
                    </a:cubicBezTo>
                    <a:cubicBezTo>
                      <a:pt x="482" y="864"/>
                      <a:pt x="482" y="868"/>
                      <a:pt x="483" y="869"/>
                    </a:cubicBezTo>
                    <a:cubicBezTo>
                      <a:pt x="483" y="869"/>
                      <a:pt x="483" y="870"/>
                      <a:pt x="483" y="870"/>
                    </a:cubicBezTo>
                    <a:cubicBezTo>
                      <a:pt x="483" y="870"/>
                      <a:pt x="483" y="871"/>
                      <a:pt x="484" y="871"/>
                    </a:cubicBezTo>
                    <a:cubicBezTo>
                      <a:pt x="484" y="871"/>
                      <a:pt x="484" y="871"/>
                      <a:pt x="484" y="872"/>
                    </a:cubicBezTo>
                    <a:cubicBezTo>
                      <a:pt x="484" y="872"/>
                      <a:pt x="485" y="876"/>
                      <a:pt x="485" y="876"/>
                    </a:cubicBezTo>
                    <a:close/>
                    <a:moveTo>
                      <a:pt x="482" y="834"/>
                    </a:moveTo>
                    <a:cubicBezTo>
                      <a:pt x="482" y="834"/>
                      <a:pt x="480" y="833"/>
                      <a:pt x="480" y="833"/>
                    </a:cubicBezTo>
                    <a:cubicBezTo>
                      <a:pt x="480" y="833"/>
                      <a:pt x="479" y="833"/>
                      <a:pt x="477" y="833"/>
                    </a:cubicBezTo>
                    <a:cubicBezTo>
                      <a:pt x="477" y="833"/>
                      <a:pt x="476" y="833"/>
                      <a:pt x="476" y="832"/>
                    </a:cubicBezTo>
                    <a:cubicBezTo>
                      <a:pt x="476" y="832"/>
                      <a:pt x="479" y="827"/>
                      <a:pt x="478" y="823"/>
                    </a:cubicBezTo>
                    <a:cubicBezTo>
                      <a:pt x="478" y="823"/>
                      <a:pt x="477" y="822"/>
                      <a:pt x="478" y="821"/>
                    </a:cubicBezTo>
                    <a:cubicBezTo>
                      <a:pt x="478" y="821"/>
                      <a:pt x="479" y="820"/>
                      <a:pt x="480" y="821"/>
                    </a:cubicBezTo>
                    <a:cubicBezTo>
                      <a:pt x="480" y="821"/>
                      <a:pt x="484" y="829"/>
                      <a:pt x="485" y="832"/>
                    </a:cubicBezTo>
                    <a:cubicBezTo>
                      <a:pt x="485" y="832"/>
                      <a:pt x="485" y="835"/>
                      <a:pt x="482" y="834"/>
                    </a:cubicBezTo>
                    <a:close/>
                    <a:moveTo>
                      <a:pt x="540" y="839"/>
                    </a:moveTo>
                    <a:cubicBezTo>
                      <a:pt x="540" y="839"/>
                      <a:pt x="538" y="842"/>
                      <a:pt x="536" y="843"/>
                    </a:cubicBezTo>
                    <a:cubicBezTo>
                      <a:pt x="536" y="843"/>
                      <a:pt x="535" y="844"/>
                      <a:pt x="535" y="846"/>
                    </a:cubicBezTo>
                    <a:cubicBezTo>
                      <a:pt x="535" y="846"/>
                      <a:pt x="532" y="852"/>
                      <a:pt x="530" y="853"/>
                    </a:cubicBezTo>
                    <a:cubicBezTo>
                      <a:pt x="530" y="853"/>
                      <a:pt x="527" y="855"/>
                      <a:pt x="528" y="858"/>
                    </a:cubicBezTo>
                    <a:cubicBezTo>
                      <a:pt x="528" y="858"/>
                      <a:pt x="532" y="860"/>
                      <a:pt x="531" y="864"/>
                    </a:cubicBezTo>
                    <a:cubicBezTo>
                      <a:pt x="531" y="864"/>
                      <a:pt x="532" y="866"/>
                      <a:pt x="530" y="866"/>
                    </a:cubicBezTo>
                    <a:cubicBezTo>
                      <a:pt x="530" y="866"/>
                      <a:pt x="529" y="866"/>
                      <a:pt x="528" y="866"/>
                    </a:cubicBezTo>
                    <a:cubicBezTo>
                      <a:pt x="528" y="866"/>
                      <a:pt x="527" y="867"/>
                      <a:pt x="527" y="867"/>
                    </a:cubicBezTo>
                    <a:cubicBezTo>
                      <a:pt x="527" y="867"/>
                      <a:pt x="524" y="868"/>
                      <a:pt x="521" y="868"/>
                    </a:cubicBezTo>
                    <a:cubicBezTo>
                      <a:pt x="521" y="868"/>
                      <a:pt x="519" y="868"/>
                      <a:pt x="517" y="868"/>
                    </a:cubicBezTo>
                    <a:cubicBezTo>
                      <a:pt x="517" y="868"/>
                      <a:pt x="516" y="867"/>
                      <a:pt x="516" y="868"/>
                    </a:cubicBezTo>
                    <a:cubicBezTo>
                      <a:pt x="516" y="868"/>
                      <a:pt x="511" y="873"/>
                      <a:pt x="506" y="869"/>
                    </a:cubicBezTo>
                    <a:cubicBezTo>
                      <a:pt x="506" y="869"/>
                      <a:pt x="505" y="868"/>
                      <a:pt x="504" y="868"/>
                    </a:cubicBezTo>
                    <a:cubicBezTo>
                      <a:pt x="503" y="867"/>
                      <a:pt x="502" y="866"/>
                      <a:pt x="501" y="866"/>
                    </a:cubicBezTo>
                    <a:cubicBezTo>
                      <a:pt x="501" y="866"/>
                      <a:pt x="496" y="862"/>
                      <a:pt x="493" y="861"/>
                    </a:cubicBezTo>
                    <a:cubicBezTo>
                      <a:pt x="493" y="861"/>
                      <a:pt x="490" y="858"/>
                      <a:pt x="489" y="856"/>
                    </a:cubicBezTo>
                    <a:cubicBezTo>
                      <a:pt x="489" y="856"/>
                      <a:pt x="488" y="853"/>
                      <a:pt x="487" y="853"/>
                    </a:cubicBezTo>
                    <a:cubicBezTo>
                      <a:pt x="487" y="853"/>
                      <a:pt x="485" y="853"/>
                      <a:pt x="485" y="852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49"/>
                      <a:pt x="487" y="846"/>
                    </a:cubicBezTo>
                    <a:cubicBezTo>
                      <a:pt x="487" y="846"/>
                      <a:pt x="489" y="844"/>
                      <a:pt x="490" y="843"/>
                    </a:cubicBezTo>
                    <a:cubicBezTo>
                      <a:pt x="490" y="843"/>
                      <a:pt x="494" y="839"/>
                      <a:pt x="497" y="838"/>
                    </a:cubicBezTo>
                    <a:cubicBezTo>
                      <a:pt x="497" y="838"/>
                      <a:pt x="498" y="836"/>
                      <a:pt x="499" y="835"/>
                    </a:cubicBezTo>
                    <a:cubicBezTo>
                      <a:pt x="500" y="834"/>
                      <a:pt x="501" y="833"/>
                      <a:pt x="502" y="833"/>
                    </a:cubicBezTo>
                    <a:cubicBezTo>
                      <a:pt x="502" y="833"/>
                      <a:pt x="503" y="831"/>
                      <a:pt x="505" y="830"/>
                    </a:cubicBezTo>
                    <a:cubicBezTo>
                      <a:pt x="505" y="830"/>
                      <a:pt x="509" y="829"/>
                      <a:pt x="509" y="828"/>
                    </a:cubicBezTo>
                    <a:cubicBezTo>
                      <a:pt x="509" y="828"/>
                      <a:pt x="508" y="825"/>
                      <a:pt x="508" y="824"/>
                    </a:cubicBezTo>
                    <a:cubicBezTo>
                      <a:pt x="506" y="809"/>
                      <a:pt x="506" y="809"/>
                      <a:pt x="506" y="809"/>
                    </a:cubicBezTo>
                    <a:cubicBezTo>
                      <a:pt x="506" y="809"/>
                      <a:pt x="506" y="808"/>
                      <a:pt x="507" y="809"/>
                    </a:cubicBezTo>
                    <a:cubicBezTo>
                      <a:pt x="507" y="809"/>
                      <a:pt x="508" y="809"/>
                      <a:pt x="510" y="809"/>
                    </a:cubicBezTo>
                    <a:cubicBezTo>
                      <a:pt x="510" y="809"/>
                      <a:pt x="511" y="809"/>
                      <a:pt x="512" y="812"/>
                    </a:cubicBezTo>
                    <a:cubicBezTo>
                      <a:pt x="512" y="812"/>
                      <a:pt x="514" y="816"/>
                      <a:pt x="515" y="820"/>
                    </a:cubicBezTo>
                    <a:cubicBezTo>
                      <a:pt x="515" y="820"/>
                      <a:pt x="516" y="826"/>
                      <a:pt x="516" y="827"/>
                    </a:cubicBezTo>
                    <a:cubicBezTo>
                      <a:pt x="516" y="827"/>
                      <a:pt x="515" y="828"/>
                      <a:pt x="517" y="828"/>
                    </a:cubicBezTo>
                    <a:cubicBezTo>
                      <a:pt x="517" y="828"/>
                      <a:pt x="520" y="828"/>
                      <a:pt x="522" y="829"/>
                    </a:cubicBezTo>
                    <a:cubicBezTo>
                      <a:pt x="526" y="829"/>
                      <a:pt x="531" y="829"/>
                      <a:pt x="532" y="829"/>
                    </a:cubicBezTo>
                    <a:cubicBezTo>
                      <a:pt x="532" y="829"/>
                      <a:pt x="537" y="830"/>
                      <a:pt x="540" y="835"/>
                    </a:cubicBezTo>
                    <a:cubicBezTo>
                      <a:pt x="540" y="835"/>
                      <a:pt x="541" y="835"/>
                      <a:pt x="540" y="839"/>
                    </a:cubicBezTo>
                    <a:close/>
                    <a:moveTo>
                      <a:pt x="604" y="809"/>
                    </a:moveTo>
                    <a:cubicBezTo>
                      <a:pt x="604" y="809"/>
                      <a:pt x="603" y="810"/>
                      <a:pt x="603" y="811"/>
                    </a:cubicBezTo>
                    <a:cubicBezTo>
                      <a:pt x="603" y="811"/>
                      <a:pt x="602" y="815"/>
                      <a:pt x="602" y="816"/>
                    </a:cubicBezTo>
                    <a:cubicBezTo>
                      <a:pt x="602" y="816"/>
                      <a:pt x="602" y="819"/>
                      <a:pt x="601" y="821"/>
                    </a:cubicBezTo>
                    <a:cubicBezTo>
                      <a:pt x="601" y="821"/>
                      <a:pt x="597" y="826"/>
                      <a:pt x="601" y="831"/>
                    </a:cubicBezTo>
                    <a:cubicBezTo>
                      <a:pt x="601" y="831"/>
                      <a:pt x="604" y="834"/>
                      <a:pt x="601" y="837"/>
                    </a:cubicBezTo>
                    <a:cubicBezTo>
                      <a:pt x="601" y="837"/>
                      <a:pt x="599" y="837"/>
                      <a:pt x="598" y="840"/>
                    </a:cubicBezTo>
                    <a:cubicBezTo>
                      <a:pt x="598" y="840"/>
                      <a:pt x="598" y="842"/>
                      <a:pt x="598" y="842"/>
                    </a:cubicBezTo>
                    <a:cubicBezTo>
                      <a:pt x="598" y="842"/>
                      <a:pt x="598" y="844"/>
                      <a:pt x="598" y="845"/>
                    </a:cubicBezTo>
                    <a:cubicBezTo>
                      <a:pt x="598" y="845"/>
                      <a:pt x="597" y="847"/>
                      <a:pt x="595" y="848"/>
                    </a:cubicBezTo>
                    <a:cubicBezTo>
                      <a:pt x="595" y="848"/>
                      <a:pt x="592" y="850"/>
                      <a:pt x="592" y="851"/>
                    </a:cubicBezTo>
                    <a:cubicBezTo>
                      <a:pt x="592" y="851"/>
                      <a:pt x="590" y="853"/>
                      <a:pt x="590" y="853"/>
                    </a:cubicBezTo>
                    <a:cubicBezTo>
                      <a:pt x="590" y="853"/>
                      <a:pt x="589" y="853"/>
                      <a:pt x="589" y="854"/>
                    </a:cubicBezTo>
                    <a:cubicBezTo>
                      <a:pt x="589" y="854"/>
                      <a:pt x="588" y="856"/>
                      <a:pt x="585" y="857"/>
                    </a:cubicBezTo>
                    <a:cubicBezTo>
                      <a:pt x="585" y="857"/>
                      <a:pt x="585" y="851"/>
                      <a:pt x="585" y="848"/>
                    </a:cubicBezTo>
                    <a:cubicBezTo>
                      <a:pt x="585" y="848"/>
                      <a:pt x="585" y="845"/>
                      <a:pt x="586" y="843"/>
                    </a:cubicBezTo>
                    <a:cubicBezTo>
                      <a:pt x="586" y="843"/>
                      <a:pt x="585" y="840"/>
                      <a:pt x="587" y="840"/>
                    </a:cubicBezTo>
                    <a:cubicBezTo>
                      <a:pt x="587" y="840"/>
                      <a:pt x="588" y="841"/>
                      <a:pt x="588" y="840"/>
                    </a:cubicBezTo>
                    <a:cubicBezTo>
                      <a:pt x="588" y="840"/>
                      <a:pt x="589" y="836"/>
                      <a:pt x="589" y="836"/>
                    </a:cubicBezTo>
                    <a:cubicBezTo>
                      <a:pt x="589" y="836"/>
                      <a:pt x="588" y="835"/>
                      <a:pt x="587" y="835"/>
                    </a:cubicBezTo>
                    <a:cubicBezTo>
                      <a:pt x="587" y="835"/>
                      <a:pt x="586" y="834"/>
                      <a:pt x="587" y="832"/>
                    </a:cubicBezTo>
                    <a:cubicBezTo>
                      <a:pt x="587" y="832"/>
                      <a:pt x="587" y="832"/>
                      <a:pt x="585" y="831"/>
                    </a:cubicBezTo>
                    <a:cubicBezTo>
                      <a:pt x="585" y="831"/>
                      <a:pt x="583" y="830"/>
                      <a:pt x="583" y="831"/>
                    </a:cubicBezTo>
                    <a:cubicBezTo>
                      <a:pt x="583" y="831"/>
                      <a:pt x="583" y="832"/>
                      <a:pt x="581" y="831"/>
                    </a:cubicBezTo>
                    <a:cubicBezTo>
                      <a:pt x="581" y="831"/>
                      <a:pt x="572" y="829"/>
                      <a:pt x="576" y="827"/>
                    </a:cubicBezTo>
                    <a:cubicBezTo>
                      <a:pt x="576" y="827"/>
                      <a:pt x="581" y="827"/>
                      <a:pt x="584" y="823"/>
                    </a:cubicBezTo>
                    <a:cubicBezTo>
                      <a:pt x="584" y="823"/>
                      <a:pt x="586" y="822"/>
                      <a:pt x="586" y="815"/>
                    </a:cubicBezTo>
                    <a:cubicBezTo>
                      <a:pt x="586" y="815"/>
                      <a:pt x="586" y="814"/>
                      <a:pt x="585" y="813"/>
                    </a:cubicBezTo>
                    <a:cubicBezTo>
                      <a:pt x="585" y="813"/>
                      <a:pt x="585" y="813"/>
                      <a:pt x="585" y="812"/>
                    </a:cubicBezTo>
                    <a:cubicBezTo>
                      <a:pt x="585" y="812"/>
                      <a:pt x="585" y="811"/>
                      <a:pt x="584" y="810"/>
                    </a:cubicBezTo>
                    <a:cubicBezTo>
                      <a:pt x="584" y="810"/>
                      <a:pt x="584" y="809"/>
                      <a:pt x="584" y="808"/>
                    </a:cubicBezTo>
                    <a:cubicBezTo>
                      <a:pt x="584" y="808"/>
                      <a:pt x="584" y="807"/>
                      <a:pt x="583" y="807"/>
                    </a:cubicBezTo>
                    <a:cubicBezTo>
                      <a:pt x="583" y="807"/>
                      <a:pt x="583" y="806"/>
                      <a:pt x="583" y="805"/>
                    </a:cubicBezTo>
                    <a:cubicBezTo>
                      <a:pt x="583" y="805"/>
                      <a:pt x="583" y="805"/>
                      <a:pt x="583" y="804"/>
                    </a:cubicBezTo>
                    <a:cubicBezTo>
                      <a:pt x="583" y="804"/>
                      <a:pt x="582" y="803"/>
                      <a:pt x="583" y="803"/>
                    </a:cubicBezTo>
                    <a:cubicBezTo>
                      <a:pt x="583" y="803"/>
                      <a:pt x="584" y="803"/>
                      <a:pt x="583" y="801"/>
                    </a:cubicBezTo>
                    <a:cubicBezTo>
                      <a:pt x="583" y="801"/>
                      <a:pt x="582" y="800"/>
                      <a:pt x="581" y="799"/>
                    </a:cubicBezTo>
                    <a:cubicBezTo>
                      <a:pt x="580" y="798"/>
                      <a:pt x="580" y="798"/>
                      <a:pt x="580" y="798"/>
                    </a:cubicBezTo>
                    <a:cubicBezTo>
                      <a:pt x="577" y="791"/>
                      <a:pt x="577" y="791"/>
                      <a:pt x="577" y="791"/>
                    </a:cubicBezTo>
                    <a:cubicBezTo>
                      <a:pt x="577" y="791"/>
                      <a:pt x="573" y="788"/>
                      <a:pt x="577" y="789"/>
                    </a:cubicBezTo>
                    <a:cubicBezTo>
                      <a:pt x="577" y="789"/>
                      <a:pt x="581" y="788"/>
                      <a:pt x="583" y="789"/>
                    </a:cubicBezTo>
                    <a:cubicBezTo>
                      <a:pt x="583" y="789"/>
                      <a:pt x="587" y="789"/>
                      <a:pt x="588" y="789"/>
                    </a:cubicBezTo>
                    <a:cubicBezTo>
                      <a:pt x="588" y="789"/>
                      <a:pt x="589" y="789"/>
                      <a:pt x="591" y="792"/>
                    </a:cubicBezTo>
                    <a:cubicBezTo>
                      <a:pt x="591" y="792"/>
                      <a:pt x="592" y="796"/>
                      <a:pt x="593" y="796"/>
                    </a:cubicBezTo>
                    <a:cubicBezTo>
                      <a:pt x="593" y="796"/>
                      <a:pt x="597" y="797"/>
                      <a:pt x="598" y="797"/>
                    </a:cubicBezTo>
                    <a:cubicBezTo>
                      <a:pt x="598" y="797"/>
                      <a:pt x="598" y="797"/>
                      <a:pt x="599" y="797"/>
                    </a:cubicBezTo>
                    <a:cubicBezTo>
                      <a:pt x="599" y="797"/>
                      <a:pt x="601" y="796"/>
                      <a:pt x="602" y="798"/>
                    </a:cubicBezTo>
                    <a:cubicBezTo>
                      <a:pt x="602" y="798"/>
                      <a:pt x="602" y="800"/>
                      <a:pt x="603" y="799"/>
                    </a:cubicBezTo>
                    <a:cubicBezTo>
                      <a:pt x="603" y="799"/>
                      <a:pt x="605" y="799"/>
                      <a:pt x="605" y="802"/>
                    </a:cubicBezTo>
                    <a:cubicBezTo>
                      <a:pt x="605" y="802"/>
                      <a:pt x="607" y="807"/>
                      <a:pt x="604" y="809"/>
                    </a:cubicBezTo>
                    <a:close/>
                    <a:moveTo>
                      <a:pt x="631" y="834"/>
                    </a:moveTo>
                    <a:cubicBezTo>
                      <a:pt x="631" y="834"/>
                      <a:pt x="630" y="838"/>
                      <a:pt x="627" y="838"/>
                    </a:cubicBezTo>
                    <a:cubicBezTo>
                      <a:pt x="627" y="838"/>
                      <a:pt x="625" y="839"/>
                      <a:pt x="624" y="839"/>
                    </a:cubicBezTo>
                    <a:cubicBezTo>
                      <a:pt x="624" y="839"/>
                      <a:pt x="622" y="839"/>
                      <a:pt x="621" y="838"/>
                    </a:cubicBezTo>
                    <a:cubicBezTo>
                      <a:pt x="621" y="838"/>
                      <a:pt x="620" y="838"/>
                      <a:pt x="619" y="839"/>
                    </a:cubicBezTo>
                    <a:cubicBezTo>
                      <a:pt x="619" y="839"/>
                      <a:pt x="619" y="839"/>
                      <a:pt x="617" y="837"/>
                    </a:cubicBezTo>
                    <a:cubicBezTo>
                      <a:pt x="617" y="837"/>
                      <a:pt x="616" y="836"/>
                      <a:pt x="616" y="834"/>
                    </a:cubicBezTo>
                    <a:cubicBezTo>
                      <a:pt x="616" y="834"/>
                      <a:pt x="616" y="832"/>
                      <a:pt x="614" y="829"/>
                    </a:cubicBezTo>
                    <a:cubicBezTo>
                      <a:pt x="614" y="829"/>
                      <a:pt x="613" y="825"/>
                      <a:pt x="615" y="825"/>
                    </a:cubicBezTo>
                    <a:cubicBezTo>
                      <a:pt x="615" y="825"/>
                      <a:pt x="617" y="825"/>
                      <a:pt x="618" y="825"/>
                    </a:cubicBezTo>
                    <a:cubicBezTo>
                      <a:pt x="618" y="825"/>
                      <a:pt x="621" y="825"/>
                      <a:pt x="625" y="826"/>
                    </a:cubicBezTo>
                    <a:cubicBezTo>
                      <a:pt x="625" y="826"/>
                      <a:pt x="628" y="828"/>
                      <a:pt x="629" y="828"/>
                    </a:cubicBezTo>
                    <a:cubicBezTo>
                      <a:pt x="629" y="828"/>
                      <a:pt x="631" y="828"/>
                      <a:pt x="631" y="831"/>
                    </a:cubicBezTo>
                    <a:cubicBezTo>
                      <a:pt x="631" y="831"/>
                      <a:pt x="631" y="832"/>
                      <a:pt x="631" y="833"/>
                    </a:cubicBezTo>
                    <a:cubicBezTo>
                      <a:pt x="631" y="833"/>
                      <a:pt x="631" y="834"/>
                      <a:pt x="631" y="834"/>
                    </a:cubicBezTo>
                    <a:close/>
                    <a:moveTo>
                      <a:pt x="667" y="773"/>
                    </a:moveTo>
                    <a:cubicBezTo>
                      <a:pt x="667" y="773"/>
                      <a:pt x="664" y="773"/>
                      <a:pt x="663" y="772"/>
                    </a:cubicBezTo>
                    <a:cubicBezTo>
                      <a:pt x="663" y="772"/>
                      <a:pt x="662" y="771"/>
                      <a:pt x="661" y="773"/>
                    </a:cubicBezTo>
                    <a:cubicBezTo>
                      <a:pt x="661" y="773"/>
                      <a:pt x="655" y="778"/>
                      <a:pt x="656" y="783"/>
                    </a:cubicBezTo>
                    <a:cubicBezTo>
                      <a:pt x="656" y="783"/>
                      <a:pt x="655" y="784"/>
                      <a:pt x="656" y="786"/>
                    </a:cubicBezTo>
                    <a:cubicBezTo>
                      <a:pt x="656" y="786"/>
                      <a:pt x="656" y="788"/>
                      <a:pt x="656" y="789"/>
                    </a:cubicBezTo>
                    <a:cubicBezTo>
                      <a:pt x="656" y="789"/>
                      <a:pt x="656" y="792"/>
                      <a:pt x="655" y="793"/>
                    </a:cubicBezTo>
                    <a:cubicBezTo>
                      <a:pt x="655" y="793"/>
                      <a:pt x="653" y="793"/>
                      <a:pt x="652" y="794"/>
                    </a:cubicBezTo>
                    <a:cubicBezTo>
                      <a:pt x="652" y="794"/>
                      <a:pt x="652" y="794"/>
                      <a:pt x="651" y="794"/>
                    </a:cubicBezTo>
                    <a:cubicBezTo>
                      <a:pt x="651" y="794"/>
                      <a:pt x="647" y="794"/>
                      <a:pt x="647" y="791"/>
                    </a:cubicBezTo>
                    <a:cubicBezTo>
                      <a:pt x="647" y="791"/>
                      <a:pt x="648" y="788"/>
                      <a:pt x="647" y="785"/>
                    </a:cubicBezTo>
                    <a:cubicBezTo>
                      <a:pt x="647" y="785"/>
                      <a:pt x="646" y="782"/>
                      <a:pt x="648" y="781"/>
                    </a:cubicBezTo>
                    <a:cubicBezTo>
                      <a:pt x="648" y="781"/>
                      <a:pt x="651" y="780"/>
                      <a:pt x="652" y="780"/>
                    </a:cubicBezTo>
                    <a:cubicBezTo>
                      <a:pt x="652" y="780"/>
                      <a:pt x="653" y="780"/>
                      <a:pt x="653" y="779"/>
                    </a:cubicBezTo>
                    <a:cubicBezTo>
                      <a:pt x="653" y="779"/>
                      <a:pt x="658" y="773"/>
                      <a:pt x="660" y="770"/>
                    </a:cubicBezTo>
                    <a:cubicBezTo>
                      <a:pt x="660" y="770"/>
                      <a:pt x="661" y="770"/>
                      <a:pt x="659" y="768"/>
                    </a:cubicBezTo>
                    <a:cubicBezTo>
                      <a:pt x="659" y="768"/>
                      <a:pt x="654" y="762"/>
                      <a:pt x="649" y="761"/>
                    </a:cubicBezTo>
                    <a:cubicBezTo>
                      <a:pt x="649" y="761"/>
                      <a:pt x="644" y="758"/>
                      <a:pt x="642" y="759"/>
                    </a:cubicBezTo>
                    <a:cubicBezTo>
                      <a:pt x="642" y="759"/>
                      <a:pt x="633" y="758"/>
                      <a:pt x="639" y="757"/>
                    </a:cubicBezTo>
                    <a:cubicBezTo>
                      <a:pt x="639" y="757"/>
                      <a:pt x="645" y="755"/>
                      <a:pt x="653" y="761"/>
                    </a:cubicBezTo>
                    <a:cubicBezTo>
                      <a:pt x="653" y="761"/>
                      <a:pt x="659" y="764"/>
                      <a:pt x="661" y="767"/>
                    </a:cubicBezTo>
                    <a:cubicBezTo>
                      <a:pt x="661" y="767"/>
                      <a:pt x="661" y="769"/>
                      <a:pt x="662" y="767"/>
                    </a:cubicBezTo>
                    <a:cubicBezTo>
                      <a:pt x="662" y="767"/>
                      <a:pt x="665" y="765"/>
                      <a:pt x="663" y="763"/>
                    </a:cubicBezTo>
                    <a:cubicBezTo>
                      <a:pt x="663" y="763"/>
                      <a:pt x="660" y="757"/>
                      <a:pt x="649" y="750"/>
                    </a:cubicBezTo>
                    <a:cubicBezTo>
                      <a:pt x="649" y="750"/>
                      <a:pt x="645" y="748"/>
                      <a:pt x="643" y="748"/>
                    </a:cubicBezTo>
                    <a:cubicBezTo>
                      <a:pt x="643" y="748"/>
                      <a:pt x="641" y="748"/>
                      <a:pt x="643" y="747"/>
                    </a:cubicBezTo>
                    <a:cubicBezTo>
                      <a:pt x="643" y="747"/>
                      <a:pt x="649" y="745"/>
                      <a:pt x="655" y="750"/>
                    </a:cubicBezTo>
                    <a:cubicBezTo>
                      <a:pt x="655" y="750"/>
                      <a:pt x="660" y="755"/>
                      <a:pt x="664" y="758"/>
                    </a:cubicBezTo>
                    <a:cubicBezTo>
                      <a:pt x="664" y="758"/>
                      <a:pt x="665" y="760"/>
                      <a:pt x="664" y="758"/>
                    </a:cubicBezTo>
                    <a:cubicBezTo>
                      <a:pt x="664" y="758"/>
                      <a:pt x="664" y="756"/>
                      <a:pt x="665" y="756"/>
                    </a:cubicBezTo>
                    <a:cubicBezTo>
                      <a:pt x="665" y="756"/>
                      <a:pt x="665" y="755"/>
                      <a:pt x="664" y="755"/>
                    </a:cubicBezTo>
                    <a:cubicBezTo>
                      <a:pt x="664" y="755"/>
                      <a:pt x="663" y="753"/>
                      <a:pt x="664" y="753"/>
                    </a:cubicBezTo>
                    <a:cubicBezTo>
                      <a:pt x="664" y="753"/>
                      <a:pt x="664" y="752"/>
                      <a:pt x="663" y="752"/>
                    </a:cubicBezTo>
                    <a:cubicBezTo>
                      <a:pt x="663" y="752"/>
                      <a:pt x="662" y="751"/>
                      <a:pt x="661" y="751"/>
                    </a:cubicBezTo>
                    <a:cubicBezTo>
                      <a:pt x="661" y="751"/>
                      <a:pt x="656" y="751"/>
                      <a:pt x="659" y="750"/>
                    </a:cubicBezTo>
                    <a:cubicBezTo>
                      <a:pt x="659" y="750"/>
                      <a:pt x="661" y="750"/>
                      <a:pt x="662" y="750"/>
                    </a:cubicBezTo>
                    <a:cubicBezTo>
                      <a:pt x="662" y="750"/>
                      <a:pt x="663" y="750"/>
                      <a:pt x="662" y="749"/>
                    </a:cubicBezTo>
                    <a:cubicBezTo>
                      <a:pt x="662" y="749"/>
                      <a:pt x="660" y="745"/>
                      <a:pt x="660" y="744"/>
                    </a:cubicBezTo>
                    <a:cubicBezTo>
                      <a:pt x="660" y="744"/>
                      <a:pt x="659" y="742"/>
                      <a:pt x="659" y="744"/>
                    </a:cubicBezTo>
                    <a:cubicBezTo>
                      <a:pt x="659" y="744"/>
                      <a:pt x="658" y="746"/>
                      <a:pt x="655" y="745"/>
                    </a:cubicBezTo>
                    <a:cubicBezTo>
                      <a:pt x="655" y="745"/>
                      <a:pt x="650" y="744"/>
                      <a:pt x="650" y="741"/>
                    </a:cubicBezTo>
                    <a:cubicBezTo>
                      <a:pt x="650" y="741"/>
                      <a:pt x="651" y="737"/>
                      <a:pt x="648" y="737"/>
                    </a:cubicBezTo>
                    <a:cubicBezTo>
                      <a:pt x="648" y="737"/>
                      <a:pt x="645" y="736"/>
                      <a:pt x="648" y="735"/>
                    </a:cubicBezTo>
                    <a:cubicBezTo>
                      <a:pt x="648" y="735"/>
                      <a:pt x="651" y="735"/>
                      <a:pt x="655" y="736"/>
                    </a:cubicBezTo>
                    <a:cubicBezTo>
                      <a:pt x="655" y="736"/>
                      <a:pt x="655" y="737"/>
                      <a:pt x="657" y="735"/>
                    </a:cubicBezTo>
                    <a:cubicBezTo>
                      <a:pt x="657" y="735"/>
                      <a:pt x="666" y="732"/>
                      <a:pt x="667" y="737"/>
                    </a:cubicBezTo>
                    <a:cubicBezTo>
                      <a:pt x="667" y="737"/>
                      <a:pt x="667" y="742"/>
                      <a:pt x="668" y="744"/>
                    </a:cubicBezTo>
                    <a:cubicBezTo>
                      <a:pt x="668" y="744"/>
                      <a:pt x="669" y="746"/>
                      <a:pt x="668" y="747"/>
                    </a:cubicBezTo>
                    <a:cubicBezTo>
                      <a:pt x="668" y="747"/>
                      <a:pt x="668" y="748"/>
                      <a:pt x="669" y="750"/>
                    </a:cubicBezTo>
                    <a:cubicBezTo>
                      <a:pt x="669" y="750"/>
                      <a:pt x="670" y="751"/>
                      <a:pt x="669" y="751"/>
                    </a:cubicBezTo>
                    <a:cubicBezTo>
                      <a:pt x="669" y="751"/>
                      <a:pt x="669" y="753"/>
                      <a:pt x="670" y="755"/>
                    </a:cubicBezTo>
                    <a:cubicBezTo>
                      <a:pt x="670" y="755"/>
                      <a:pt x="668" y="758"/>
                      <a:pt x="670" y="756"/>
                    </a:cubicBezTo>
                    <a:cubicBezTo>
                      <a:pt x="670" y="756"/>
                      <a:pt x="675" y="749"/>
                      <a:pt x="678" y="746"/>
                    </a:cubicBezTo>
                    <a:cubicBezTo>
                      <a:pt x="678" y="746"/>
                      <a:pt x="679" y="744"/>
                      <a:pt x="677" y="744"/>
                    </a:cubicBezTo>
                    <a:cubicBezTo>
                      <a:pt x="677" y="744"/>
                      <a:pt x="673" y="743"/>
                      <a:pt x="671" y="742"/>
                    </a:cubicBezTo>
                    <a:cubicBezTo>
                      <a:pt x="671" y="742"/>
                      <a:pt x="669" y="741"/>
                      <a:pt x="671" y="741"/>
                    </a:cubicBezTo>
                    <a:cubicBezTo>
                      <a:pt x="671" y="741"/>
                      <a:pt x="673" y="741"/>
                      <a:pt x="673" y="740"/>
                    </a:cubicBezTo>
                    <a:cubicBezTo>
                      <a:pt x="673" y="740"/>
                      <a:pt x="672" y="739"/>
                      <a:pt x="674" y="739"/>
                    </a:cubicBezTo>
                    <a:cubicBezTo>
                      <a:pt x="674" y="739"/>
                      <a:pt x="676" y="739"/>
                      <a:pt x="675" y="737"/>
                    </a:cubicBezTo>
                    <a:cubicBezTo>
                      <a:pt x="675" y="737"/>
                      <a:pt x="674" y="734"/>
                      <a:pt x="673" y="735"/>
                    </a:cubicBezTo>
                    <a:cubicBezTo>
                      <a:pt x="673" y="735"/>
                      <a:pt x="670" y="735"/>
                      <a:pt x="668" y="733"/>
                    </a:cubicBezTo>
                    <a:cubicBezTo>
                      <a:pt x="668" y="733"/>
                      <a:pt x="666" y="732"/>
                      <a:pt x="667" y="732"/>
                    </a:cubicBezTo>
                    <a:cubicBezTo>
                      <a:pt x="667" y="732"/>
                      <a:pt x="666" y="730"/>
                      <a:pt x="668" y="731"/>
                    </a:cubicBezTo>
                    <a:cubicBezTo>
                      <a:pt x="668" y="731"/>
                      <a:pt x="672" y="733"/>
                      <a:pt x="671" y="731"/>
                    </a:cubicBezTo>
                    <a:cubicBezTo>
                      <a:pt x="669" y="728"/>
                      <a:pt x="669" y="728"/>
                      <a:pt x="669" y="728"/>
                    </a:cubicBezTo>
                    <a:cubicBezTo>
                      <a:pt x="669" y="728"/>
                      <a:pt x="668" y="726"/>
                      <a:pt x="665" y="728"/>
                    </a:cubicBezTo>
                    <a:cubicBezTo>
                      <a:pt x="665" y="728"/>
                      <a:pt x="660" y="729"/>
                      <a:pt x="662" y="727"/>
                    </a:cubicBezTo>
                    <a:cubicBezTo>
                      <a:pt x="662" y="727"/>
                      <a:pt x="664" y="726"/>
                      <a:pt x="663" y="725"/>
                    </a:cubicBezTo>
                    <a:cubicBezTo>
                      <a:pt x="663" y="725"/>
                      <a:pt x="662" y="725"/>
                      <a:pt x="664" y="723"/>
                    </a:cubicBezTo>
                    <a:cubicBezTo>
                      <a:pt x="664" y="723"/>
                      <a:pt x="665" y="723"/>
                      <a:pt x="664" y="722"/>
                    </a:cubicBezTo>
                    <a:cubicBezTo>
                      <a:pt x="664" y="722"/>
                      <a:pt x="665" y="721"/>
                      <a:pt x="667" y="720"/>
                    </a:cubicBezTo>
                    <a:cubicBezTo>
                      <a:pt x="667" y="720"/>
                      <a:pt x="675" y="717"/>
                      <a:pt x="676" y="722"/>
                    </a:cubicBezTo>
                    <a:cubicBezTo>
                      <a:pt x="676" y="722"/>
                      <a:pt x="677" y="724"/>
                      <a:pt x="676" y="725"/>
                    </a:cubicBezTo>
                    <a:cubicBezTo>
                      <a:pt x="676" y="725"/>
                      <a:pt x="676" y="725"/>
                      <a:pt x="677" y="729"/>
                    </a:cubicBezTo>
                    <a:cubicBezTo>
                      <a:pt x="677" y="729"/>
                      <a:pt x="676" y="731"/>
                      <a:pt x="678" y="732"/>
                    </a:cubicBezTo>
                    <a:cubicBezTo>
                      <a:pt x="678" y="732"/>
                      <a:pt x="680" y="735"/>
                      <a:pt x="680" y="737"/>
                    </a:cubicBezTo>
                    <a:cubicBezTo>
                      <a:pt x="680" y="737"/>
                      <a:pt x="682" y="739"/>
                      <a:pt x="682" y="740"/>
                    </a:cubicBezTo>
                    <a:cubicBezTo>
                      <a:pt x="682" y="740"/>
                      <a:pt x="682" y="742"/>
                      <a:pt x="683" y="741"/>
                    </a:cubicBezTo>
                    <a:cubicBezTo>
                      <a:pt x="683" y="741"/>
                      <a:pt x="691" y="731"/>
                      <a:pt x="697" y="734"/>
                    </a:cubicBezTo>
                    <a:cubicBezTo>
                      <a:pt x="697" y="734"/>
                      <a:pt x="700" y="733"/>
                      <a:pt x="697" y="739"/>
                    </a:cubicBezTo>
                    <a:cubicBezTo>
                      <a:pt x="697" y="739"/>
                      <a:pt x="695" y="740"/>
                      <a:pt x="694" y="741"/>
                    </a:cubicBezTo>
                    <a:cubicBezTo>
                      <a:pt x="688" y="743"/>
                      <a:pt x="688" y="743"/>
                      <a:pt x="688" y="743"/>
                    </a:cubicBezTo>
                    <a:cubicBezTo>
                      <a:pt x="688" y="743"/>
                      <a:pt x="686" y="744"/>
                      <a:pt x="688" y="742"/>
                    </a:cubicBezTo>
                    <a:cubicBezTo>
                      <a:pt x="688" y="742"/>
                      <a:pt x="691" y="740"/>
                      <a:pt x="691" y="738"/>
                    </a:cubicBezTo>
                    <a:cubicBezTo>
                      <a:pt x="691" y="738"/>
                      <a:pt x="692" y="736"/>
                      <a:pt x="690" y="738"/>
                    </a:cubicBezTo>
                    <a:cubicBezTo>
                      <a:pt x="690" y="738"/>
                      <a:pt x="687" y="742"/>
                      <a:pt x="685" y="742"/>
                    </a:cubicBezTo>
                    <a:cubicBezTo>
                      <a:pt x="685" y="742"/>
                      <a:pt x="683" y="744"/>
                      <a:pt x="684" y="746"/>
                    </a:cubicBezTo>
                    <a:cubicBezTo>
                      <a:pt x="684" y="746"/>
                      <a:pt x="685" y="746"/>
                      <a:pt x="684" y="747"/>
                    </a:cubicBezTo>
                    <a:cubicBezTo>
                      <a:pt x="684" y="747"/>
                      <a:pt x="684" y="747"/>
                      <a:pt x="685" y="748"/>
                    </a:cubicBezTo>
                    <a:cubicBezTo>
                      <a:pt x="685" y="748"/>
                      <a:pt x="687" y="751"/>
                      <a:pt x="683" y="751"/>
                    </a:cubicBezTo>
                    <a:cubicBezTo>
                      <a:pt x="683" y="751"/>
                      <a:pt x="680" y="751"/>
                      <a:pt x="679" y="750"/>
                    </a:cubicBezTo>
                    <a:cubicBezTo>
                      <a:pt x="679" y="750"/>
                      <a:pt x="679" y="747"/>
                      <a:pt x="677" y="750"/>
                    </a:cubicBezTo>
                    <a:cubicBezTo>
                      <a:pt x="677" y="750"/>
                      <a:pt x="674" y="755"/>
                      <a:pt x="672" y="757"/>
                    </a:cubicBezTo>
                    <a:cubicBezTo>
                      <a:pt x="672" y="757"/>
                      <a:pt x="667" y="762"/>
                      <a:pt x="668" y="764"/>
                    </a:cubicBezTo>
                    <a:cubicBezTo>
                      <a:pt x="668" y="764"/>
                      <a:pt x="671" y="765"/>
                      <a:pt x="669" y="766"/>
                    </a:cubicBezTo>
                    <a:cubicBezTo>
                      <a:pt x="669" y="766"/>
                      <a:pt x="668" y="766"/>
                      <a:pt x="667" y="765"/>
                    </a:cubicBezTo>
                    <a:cubicBezTo>
                      <a:pt x="667" y="765"/>
                      <a:pt x="666" y="765"/>
                      <a:pt x="665" y="767"/>
                    </a:cubicBezTo>
                    <a:cubicBezTo>
                      <a:pt x="665" y="767"/>
                      <a:pt x="662" y="770"/>
                      <a:pt x="665" y="771"/>
                    </a:cubicBezTo>
                    <a:cubicBezTo>
                      <a:pt x="665" y="771"/>
                      <a:pt x="665" y="771"/>
                      <a:pt x="666" y="772"/>
                    </a:cubicBezTo>
                    <a:cubicBezTo>
                      <a:pt x="666" y="772"/>
                      <a:pt x="668" y="772"/>
                      <a:pt x="667" y="773"/>
                    </a:cubicBezTo>
                    <a:close/>
                    <a:moveTo>
                      <a:pt x="706" y="796"/>
                    </a:moveTo>
                    <a:cubicBezTo>
                      <a:pt x="706" y="796"/>
                      <a:pt x="705" y="797"/>
                      <a:pt x="705" y="800"/>
                    </a:cubicBezTo>
                    <a:cubicBezTo>
                      <a:pt x="705" y="800"/>
                      <a:pt x="705" y="800"/>
                      <a:pt x="704" y="801"/>
                    </a:cubicBezTo>
                    <a:cubicBezTo>
                      <a:pt x="695" y="808"/>
                      <a:pt x="695" y="808"/>
                      <a:pt x="695" y="808"/>
                    </a:cubicBezTo>
                    <a:cubicBezTo>
                      <a:pt x="695" y="808"/>
                      <a:pt x="694" y="807"/>
                      <a:pt x="693" y="809"/>
                    </a:cubicBezTo>
                    <a:cubicBezTo>
                      <a:pt x="693" y="809"/>
                      <a:pt x="692" y="809"/>
                      <a:pt x="692" y="808"/>
                    </a:cubicBezTo>
                    <a:cubicBezTo>
                      <a:pt x="692" y="808"/>
                      <a:pt x="692" y="808"/>
                      <a:pt x="691" y="809"/>
                    </a:cubicBezTo>
                    <a:cubicBezTo>
                      <a:pt x="691" y="809"/>
                      <a:pt x="690" y="808"/>
                      <a:pt x="689" y="809"/>
                    </a:cubicBezTo>
                    <a:cubicBezTo>
                      <a:pt x="683" y="810"/>
                      <a:pt x="683" y="810"/>
                      <a:pt x="683" y="810"/>
                    </a:cubicBezTo>
                    <a:cubicBezTo>
                      <a:pt x="683" y="810"/>
                      <a:pt x="681" y="811"/>
                      <a:pt x="684" y="809"/>
                    </a:cubicBezTo>
                    <a:cubicBezTo>
                      <a:pt x="684" y="809"/>
                      <a:pt x="691" y="807"/>
                      <a:pt x="688" y="807"/>
                    </a:cubicBezTo>
                    <a:cubicBezTo>
                      <a:pt x="688" y="807"/>
                      <a:pt x="685" y="807"/>
                      <a:pt x="687" y="806"/>
                    </a:cubicBezTo>
                    <a:cubicBezTo>
                      <a:pt x="687" y="806"/>
                      <a:pt x="694" y="801"/>
                      <a:pt x="697" y="796"/>
                    </a:cubicBezTo>
                    <a:cubicBezTo>
                      <a:pt x="697" y="796"/>
                      <a:pt x="703" y="786"/>
                      <a:pt x="695" y="779"/>
                    </a:cubicBezTo>
                    <a:cubicBezTo>
                      <a:pt x="695" y="779"/>
                      <a:pt x="691" y="780"/>
                      <a:pt x="687" y="784"/>
                    </a:cubicBezTo>
                    <a:cubicBezTo>
                      <a:pt x="687" y="784"/>
                      <a:pt x="685" y="790"/>
                      <a:pt x="683" y="790"/>
                    </a:cubicBezTo>
                    <a:cubicBezTo>
                      <a:pt x="683" y="790"/>
                      <a:pt x="677" y="790"/>
                      <a:pt x="675" y="787"/>
                    </a:cubicBezTo>
                    <a:cubicBezTo>
                      <a:pt x="675" y="787"/>
                      <a:pt x="672" y="786"/>
                      <a:pt x="674" y="786"/>
                    </a:cubicBezTo>
                    <a:cubicBezTo>
                      <a:pt x="674" y="786"/>
                      <a:pt x="675" y="787"/>
                      <a:pt x="677" y="784"/>
                    </a:cubicBezTo>
                    <a:cubicBezTo>
                      <a:pt x="677" y="784"/>
                      <a:pt x="680" y="783"/>
                      <a:pt x="680" y="782"/>
                    </a:cubicBezTo>
                    <a:cubicBezTo>
                      <a:pt x="680" y="782"/>
                      <a:pt x="682" y="779"/>
                      <a:pt x="685" y="777"/>
                    </a:cubicBezTo>
                    <a:cubicBezTo>
                      <a:pt x="685" y="777"/>
                      <a:pt x="687" y="775"/>
                      <a:pt x="688" y="774"/>
                    </a:cubicBezTo>
                    <a:cubicBezTo>
                      <a:pt x="688" y="774"/>
                      <a:pt x="688" y="772"/>
                      <a:pt x="686" y="772"/>
                    </a:cubicBezTo>
                    <a:cubicBezTo>
                      <a:pt x="686" y="772"/>
                      <a:pt x="682" y="777"/>
                      <a:pt x="679" y="769"/>
                    </a:cubicBezTo>
                    <a:cubicBezTo>
                      <a:pt x="679" y="769"/>
                      <a:pt x="679" y="761"/>
                      <a:pt x="677" y="764"/>
                    </a:cubicBezTo>
                    <a:cubicBezTo>
                      <a:pt x="677" y="764"/>
                      <a:pt x="676" y="769"/>
                      <a:pt x="672" y="770"/>
                    </a:cubicBezTo>
                    <a:cubicBezTo>
                      <a:pt x="672" y="770"/>
                      <a:pt x="670" y="771"/>
                      <a:pt x="668" y="770"/>
                    </a:cubicBezTo>
                    <a:cubicBezTo>
                      <a:pt x="668" y="770"/>
                      <a:pt x="666" y="769"/>
                      <a:pt x="668" y="769"/>
                    </a:cubicBezTo>
                    <a:cubicBezTo>
                      <a:pt x="668" y="769"/>
                      <a:pt x="671" y="768"/>
                      <a:pt x="673" y="764"/>
                    </a:cubicBezTo>
                    <a:cubicBezTo>
                      <a:pt x="673" y="764"/>
                      <a:pt x="676" y="761"/>
                      <a:pt x="675" y="759"/>
                    </a:cubicBezTo>
                    <a:cubicBezTo>
                      <a:pt x="675" y="759"/>
                      <a:pt x="675" y="758"/>
                      <a:pt x="678" y="757"/>
                    </a:cubicBezTo>
                    <a:cubicBezTo>
                      <a:pt x="678" y="757"/>
                      <a:pt x="684" y="752"/>
                      <a:pt x="687" y="755"/>
                    </a:cubicBezTo>
                    <a:cubicBezTo>
                      <a:pt x="687" y="755"/>
                      <a:pt x="689" y="757"/>
                      <a:pt x="687" y="760"/>
                    </a:cubicBezTo>
                    <a:cubicBezTo>
                      <a:pt x="687" y="760"/>
                      <a:pt x="686" y="763"/>
                      <a:pt x="689" y="765"/>
                    </a:cubicBezTo>
                    <a:cubicBezTo>
                      <a:pt x="689" y="765"/>
                      <a:pt x="693" y="768"/>
                      <a:pt x="694" y="766"/>
                    </a:cubicBezTo>
                    <a:cubicBezTo>
                      <a:pt x="694" y="766"/>
                      <a:pt x="699" y="762"/>
                      <a:pt x="701" y="763"/>
                    </a:cubicBezTo>
                    <a:cubicBezTo>
                      <a:pt x="701" y="763"/>
                      <a:pt x="705" y="764"/>
                      <a:pt x="705" y="766"/>
                    </a:cubicBezTo>
                    <a:cubicBezTo>
                      <a:pt x="705" y="766"/>
                      <a:pt x="704" y="768"/>
                      <a:pt x="703" y="769"/>
                    </a:cubicBezTo>
                    <a:cubicBezTo>
                      <a:pt x="703" y="769"/>
                      <a:pt x="703" y="770"/>
                      <a:pt x="702" y="771"/>
                    </a:cubicBezTo>
                    <a:cubicBezTo>
                      <a:pt x="702" y="771"/>
                      <a:pt x="699" y="772"/>
                      <a:pt x="701" y="775"/>
                    </a:cubicBezTo>
                    <a:cubicBezTo>
                      <a:pt x="706" y="782"/>
                      <a:pt x="706" y="782"/>
                      <a:pt x="706" y="782"/>
                    </a:cubicBezTo>
                    <a:cubicBezTo>
                      <a:pt x="706" y="782"/>
                      <a:pt x="708" y="789"/>
                      <a:pt x="707" y="793"/>
                    </a:cubicBezTo>
                    <a:cubicBezTo>
                      <a:pt x="707" y="794"/>
                      <a:pt x="706" y="796"/>
                      <a:pt x="706" y="796"/>
                    </a:cubicBezTo>
                    <a:close/>
                    <a:moveTo>
                      <a:pt x="451" y="788"/>
                    </a:moveTo>
                    <a:cubicBezTo>
                      <a:pt x="267" y="788"/>
                      <a:pt x="118" y="639"/>
                      <a:pt x="118" y="455"/>
                    </a:cubicBezTo>
                    <a:cubicBezTo>
                      <a:pt x="118" y="271"/>
                      <a:pt x="267" y="121"/>
                      <a:pt x="451" y="121"/>
                    </a:cubicBezTo>
                    <a:cubicBezTo>
                      <a:pt x="635" y="121"/>
                      <a:pt x="784" y="271"/>
                      <a:pt x="784" y="455"/>
                    </a:cubicBezTo>
                    <a:cubicBezTo>
                      <a:pt x="784" y="639"/>
                      <a:pt x="635" y="788"/>
                      <a:pt x="451" y="788"/>
                    </a:cubicBezTo>
                    <a:close/>
                    <a:moveTo>
                      <a:pt x="778" y="318"/>
                    </a:moveTo>
                    <a:cubicBezTo>
                      <a:pt x="775" y="310"/>
                      <a:pt x="775" y="303"/>
                      <a:pt x="777" y="296"/>
                    </a:cubicBezTo>
                    <a:cubicBezTo>
                      <a:pt x="779" y="290"/>
                      <a:pt x="784" y="285"/>
                      <a:pt x="792" y="282"/>
                    </a:cubicBezTo>
                    <a:cubicBezTo>
                      <a:pt x="797" y="280"/>
                      <a:pt x="801" y="279"/>
                      <a:pt x="805" y="279"/>
                    </a:cubicBezTo>
                    <a:cubicBezTo>
                      <a:pt x="808" y="280"/>
                      <a:pt x="811" y="280"/>
                      <a:pt x="814" y="282"/>
                    </a:cubicBezTo>
                    <a:cubicBezTo>
                      <a:pt x="817" y="283"/>
                      <a:pt x="819" y="285"/>
                      <a:pt x="821" y="287"/>
                    </a:cubicBezTo>
                    <a:cubicBezTo>
                      <a:pt x="824" y="289"/>
                      <a:pt x="826" y="293"/>
                      <a:pt x="828" y="297"/>
                    </a:cubicBezTo>
                    <a:cubicBezTo>
                      <a:pt x="831" y="305"/>
                      <a:pt x="831" y="312"/>
                      <a:pt x="829" y="318"/>
                    </a:cubicBezTo>
                    <a:cubicBezTo>
                      <a:pt x="826" y="325"/>
                      <a:pt x="821" y="330"/>
                      <a:pt x="813" y="333"/>
                    </a:cubicBezTo>
                    <a:cubicBezTo>
                      <a:pt x="806" y="336"/>
                      <a:pt x="799" y="336"/>
                      <a:pt x="792" y="334"/>
                    </a:cubicBezTo>
                    <a:cubicBezTo>
                      <a:pt x="786" y="331"/>
                      <a:pt x="781" y="325"/>
                      <a:pt x="778" y="318"/>
                    </a:cubicBezTo>
                    <a:close/>
                    <a:moveTo>
                      <a:pt x="841" y="337"/>
                    </a:moveTo>
                    <a:cubicBezTo>
                      <a:pt x="843" y="348"/>
                      <a:pt x="843" y="348"/>
                      <a:pt x="843" y="348"/>
                    </a:cubicBezTo>
                    <a:cubicBezTo>
                      <a:pt x="802" y="358"/>
                      <a:pt x="802" y="358"/>
                      <a:pt x="802" y="358"/>
                    </a:cubicBezTo>
                    <a:cubicBezTo>
                      <a:pt x="809" y="386"/>
                      <a:pt x="809" y="386"/>
                      <a:pt x="809" y="386"/>
                    </a:cubicBezTo>
                    <a:cubicBezTo>
                      <a:pt x="801" y="388"/>
                      <a:pt x="801" y="388"/>
                      <a:pt x="801" y="388"/>
                    </a:cubicBezTo>
                    <a:cubicBezTo>
                      <a:pt x="791" y="349"/>
                      <a:pt x="791" y="349"/>
                      <a:pt x="791" y="349"/>
                    </a:cubicBezTo>
                    <a:lnTo>
                      <a:pt x="841" y="337"/>
                    </a:lnTo>
                    <a:close/>
                    <a:moveTo>
                      <a:pt x="851" y="525"/>
                    </a:moveTo>
                    <a:cubicBezTo>
                      <a:pt x="815" y="528"/>
                      <a:pt x="815" y="528"/>
                      <a:pt x="815" y="528"/>
                    </a:cubicBezTo>
                    <a:cubicBezTo>
                      <a:pt x="847" y="545"/>
                      <a:pt x="847" y="545"/>
                      <a:pt x="847" y="545"/>
                    </a:cubicBezTo>
                    <a:cubicBezTo>
                      <a:pt x="844" y="562"/>
                      <a:pt x="844" y="562"/>
                      <a:pt x="844" y="562"/>
                    </a:cubicBezTo>
                    <a:cubicBezTo>
                      <a:pt x="793" y="552"/>
                      <a:pt x="793" y="552"/>
                      <a:pt x="793" y="552"/>
                    </a:cubicBezTo>
                    <a:cubicBezTo>
                      <a:pt x="795" y="541"/>
                      <a:pt x="795" y="541"/>
                      <a:pt x="795" y="541"/>
                    </a:cubicBezTo>
                    <a:cubicBezTo>
                      <a:pt x="835" y="549"/>
                      <a:pt x="835" y="549"/>
                      <a:pt x="835" y="549"/>
                    </a:cubicBezTo>
                    <a:cubicBezTo>
                      <a:pt x="798" y="530"/>
                      <a:pt x="798" y="530"/>
                      <a:pt x="798" y="530"/>
                    </a:cubicBezTo>
                    <a:cubicBezTo>
                      <a:pt x="800" y="519"/>
                      <a:pt x="800" y="519"/>
                      <a:pt x="800" y="519"/>
                    </a:cubicBezTo>
                    <a:cubicBezTo>
                      <a:pt x="842" y="517"/>
                      <a:pt x="842" y="517"/>
                      <a:pt x="842" y="517"/>
                    </a:cubicBezTo>
                    <a:cubicBezTo>
                      <a:pt x="802" y="508"/>
                      <a:pt x="802" y="508"/>
                      <a:pt x="802" y="508"/>
                    </a:cubicBezTo>
                    <a:cubicBezTo>
                      <a:pt x="804" y="498"/>
                      <a:pt x="804" y="498"/>
                      <a:pt x="804" y="498"/>
                    </a:cubicBezTo>
                    <a:cubicBezTo>
                      <a:pt x="855" y="508"/>
                      <a:pt x="855" y="508"/>
                      <a:pt x="855" y="508"/>
                    </a:cubicBezTo>
                    <a:lnTo>
                      <a:pt x="851" y="525"/>
                    </a:lnTo>
                    <a:close/>
                    <a:moveTo>
                      <a:pt x="815" y="474"/>
                    </a:moveTo>
                    <a:cubicBezTo>
                      <a:pt x="816" y="476"/>
                      <a:pt x="818" y="477"/>
                      <a:pt x="819" y="478"/>
                    </a:cubicBezTo>
                    <a:cubicBezTo>
                      <a:pt x="821" y="478"/>
                      <a:pt x="824" y="478"/>
                      <a:pt x="828" y="478"/>
                    </a:cubicBezTo>
                    <a:cubicBezTo>
                      <a:pt x="857" y="479"/>
                      <a:pt x="857" y="479"/>
                      <a:pt x="857" y="479"/>
                    </a:cubicBezTo>
                    <a:cubicBezTo>
                      <a:pt x="856" y="491"/>
                      <a:pt x="856" y="491"/>
                      <a:pt x="856" y="491"/>
                    </a:cubicBezTo>
                    <a:cubicBezTo>
                      <a:pt x="829" y="490"/>
                      <a:pt x="829" y="490"/>
                      <a:pt x="829" y="490"/>
                    </a:cubicBezTo>
                    <a:cubicBezTo>
                      <a:pt x="823" y="490"/>
                      <a:pt x="819" y="489"/>
                      <a:pt x="816" y="489"/>
                    </a:cubicBezTo>
                    <a:cubicBezTo>
                      <a:pt x="814" y="488"/>
                      <a:pt x="812" y="487"/>
                      <a:pt x="810" y="485"/>
                    </a:cubicBezTo>
                    <a:cubicBezTo>
                      <a:pt x="808" y="483"/>
                      <a:pt x="807" y="481"/>
                      <a:pt x="806" y="478"/>
                    </a:cubicBezTo>
                    <a:cubicBezTo>
                      <a:pt x="805" y="475"/>
                      <a:pt x="805" y="472"/>
                      <a:pt x="805" y="467"/>
                    </a:cubicBezTo>
                    <a:cubicBezTo>
                      <a:pt x="805" y="462"/>
                      <a:pt x="806" y="458"/>
                      <a:pt x="807" y="455"/>
                    </a:cubicBezTo>
                    <a:cubicBezTo>
                      <a:pt x="808" y="452"/>
                      <a:pt x="810" y="450"/>
                      <a:pt x="812" y="448"/>
                    </a:cubicBezTo>
                    <a:cubicBezTo>
                      <a:pt x="813" y="447"/>
                      <a:pt x="815" y="446"/>
                      <a:pt x="817" y="445"/>
                    </a:cubicBezTo>
                    <a:cubicBezTo>
                      <a:pt x="820" y="445"/>
                      <a:pt x="825" y="444"/>
                      <a:pt x="831" y="445"/>
                    </a:cubicBezTo>
                    <a:cubicBezTo>
                      <a:pt x="858" y="446"/>
                      <a:pt x="858" y="446"/>
                      <a:pt x="858" y="446"/>
                    </a:cubicBezTo>
                    <a:cubicBezTo>
                      <a:pt x="858" y="457"/>
                      <a:pt x="858" y="457"/>
                      <a:pt x="858" y="457"/>
                    </a:cubicBezTo>
                    <a:cubicBezTo>
                      <a:pt x="830" y="456"/>
                      <a:pt x="830" y="456"/>
                      <a:pt x="830" y="456"/>
                    </a:cubicBezTo>
                    <a:cubicBezTo>
                      <a:pt x="825" y="456"/>
                      <a:pt x="822" y="456"/>
                      <a:pt x="821" y="456"/>
                    </a:cubicBezTo>
                    <a:cubicBezTo>
                      <a:pt x="819" y="457"/>
                      <a:pt x="817" y="458"/>
                      <a:pt x="816" y="459"/>
                    </a:cubicBezTo>
                    <a:cubicBezTo>
                      <a:pt x="814" y="461"/>
                      <a:pt x="814" y="464"/>
                      <a:pt x="813" y="467"/>
                    </a:cubicBezTo>
                    <a:cubicBezTo>
                      <a:pt x="813" y="470"/>
                      <a:pt x="814" y="473"/>
                      <a:pt x="815" y="47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3" name="Freeform 85">
                <a:extLst>
                  <a:ext uri="{FF2B5EF4-FFF2-40B4-BE49-F238E27FC236}">
                    <a16:creationId xmlns="" xmlns:a16="http://schemas.microsoft.com/office/drawing/2014/main" id="{1A07FA5C-328A-804B-A5E5-85DB789DA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749"/>
                <a:ext cx="42" cy="40"/>
              </a:xfrm>
              <a:custGeom>
                <a:avLst/>
                <a:gdLst>
                  <a:gd name="T0" fmla="*/ 13 w 22"/>
                  <a:gd name="T1" fmla="*/ 20 h 21"/>
                  <a:gd name="T2" fmla="*/ 18 w 22"/>
                  <a:gd name="T3" fmla="*/ 20 h 21"/>
                  <a:gd name="T4" fmla="*/ 21 w 22"/>
                  <a:gd name="T5" fmla="*/ 18 h 21"/>
                  <a:gd name="T6" fmla="*/ 22 w 22"/>
                  <a:gd name="T7" fmla="*/ 13 h 21"/>
                  <a:gd name="T8" fmla="*/ 20 w 22"/>
                  <a:gd name="T9" fmla="*/ 8 h 21"/>
                  <a:gd name="T10" fmla="*/ 13 w 22"/>
                  <a:gd name="T11" fmla="*/ 3 h 21"/>
                  <a:gd name="T12" fmla="*/ 9 w 22"/>
                  <a:gd name="T13" fmla="*/ 0 h 21"/>
                  <a:gd name="T14" fmla="*/ 0 w 22"/>
                  <a:gd name="T15" fmla="*/ 12 h 21"/>
                  <a:gd name="T16" fmla="*/ 5 w 22"/>
                  <a:gd name="T17" fmla="*/ 16 h 21"/>
                  <a:gd name="T18" fmla="*/ 13 w 22"/>
                  <a:gd name="T19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3" y="20"/>
                    </a:moveTo>
                    <a:cubicBezTo>
                      <a:pt x="15" y="21"/>
                      <a:pt x="16" y="21"/>
                      <a:pt x="18" y="20"/>
                    </a:cubicBezTo>
                    <a:cubicBezTo>
                      <a:pt x="19" y="20"/>
                      <a:pt x="20" y="19"/>
                      <a:pt x="21" y="18"/>
                    </a:cubicBezTo>
                    <a:cubicBezTo>
                      <a:pt x="22" y="16"/>
                      <a:pt x="22" y="14"/>
                      <a:pt x="22" y="13"/>
                    </a:cubicBezTo>
                    <a:cubicBezTo>
                      <a:pt x="22" y="11"/>
                      <a:pt x="21" y="10"/>
                      <a:pt x="20" y="8"/>
                    </a:cubicBezTo>
                    <a:cubicBezTo>
                      <a:pt x="19" y="7"/>
                      <a:pt x="16" y="6"/>
                      <a:pt x="13" y="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9" y="18"/>
                      <a:pt x="12" y="20"/>
                      <a:pt x="13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4" name="Freeform 86">
                <a:extLst>
                  <a:ext uri="{FF2B5EF4-FFF2-40B4-BE49-F238E27FC236}">
                    <a16:creationId xmlns="" xmlns:a16="http://schemas.microsoft.com/office/drawing/2014/main" id="{F4F1B6B0-DA6E-5E4F-849E-F7EB08856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110"/>
                <a:ext cx="35" cy="54"/>
              </a:xfrm>
              <a:custGeom>
                <a:avLst/>
                <a:gdLst>
                  <a:gd name="T0" fmla="*/ 4 w 18"/>
                  <a:gd name="T1" fmla="*/ 3 h 28"/>
                  <a:gd name="T2" fmla="*/ 6 w 18"/>
                  <a:gd name="T3" fmla="*/ 6 h 28"/>
                  <a:gd name="T4" fmla="*/ 7 w 18"/>
                  <a:gd name="T5" fmla="*/ 9 h 28"/>
                  <a:gd name="T6" fmla="*/ 7 w 18"/>
                  <a:gd name="T7" fmla="*/ 12 h 28"/>
                  <a:gd name="T8" fmla="*/ 6 w 18"/>
                  <a:gd name="T9" fmla="*/ 13 h 28"/>
                  <a:gd name="T10" fmla="*/ 3 w 18"/>
                  <a:gd name="T11" fmla="*/ 19 h 28"/>
                  <a:gd name="T12" fmla="*/ 3 w 18"/>
                  <a:gd name="T13" fmla="*/ 25 h 28"/>
                  <a:gd name="T14" fmla="*/ 8 w 18"/>
                  <a:gd name="T15" fmla="*/ 22 h 28"/>
                  <a:gd name="T16" fmla="*/ 10 w 18"/>
                  <a:gd name="T17" fmla="*/ 21 h 28"/>
                  <a:gd name="T18" fmla="*/ 11 w 18"/>
                  <a:gd name="T19" fmla="*/ 19 h 28"/>
                  <a:gd name="T20" fmla="*/ 15 w 18"/>
                  <a:gd name="T21" fmla="*/ 13 h 28"/>
                  <a:gd name="T22" fmla="*/ 18 w 18"/>
                  <a:gd name="T23" fmla="*/ 7 h 28"/>
                  <a:gd name="T24" fmla="*/ 18 w 18"/>
                  <a:gd name="T25" fmla="*/ 4 h 28"/>
                  <a:gd name="T26" fmla="*/ 12 w 18"/>
                  <a:gd name="T27" fmla="*/ 1 h 28"/>
                  <a:gd name="T28" fmla="*/ 8 w 18"/>
                  <a:gd name="T29" fmla="*/ 0 h 28"/>
                  <a:gd name="T30" fmla="*/ 4 w 18"/>
                  <a:gd name="T31" fmla="*/ 0 h 28"/>
                  <a:gd name="T32" fmla="*/ 4 w 18"/>
                  <a:gd name="T33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28">
                    <a:moveTo>
                      <a:pt x="4" y="3"/>
                    </a:moveTo>
                    <a:cubicBezTo>
                      <a:pt x="4" y="4"/>
                      <a:pt x="6" y="6"/>
                      <a:pt x="6" y="6"/>
                    </a:cubicBezTo>
                    <a:cubicBezTo>
                      <a:pt x="6" y="8"/>
                      <a:pt x="7" y="9"/>
                      <a:pt x="7" y="9"/>
                    </a:cubicBezTo>
                    <a:cubicBezTo>
                      <a:pt x="8" y="10"/>
                      <a:pt x="7" y="12"/>
                      <a:pt x="7" y="12"/>
                    </a:cubicBezTo>
                    <a:cubicBezTo>
                      <a:pt x="7" y="12"/>
                      <a:pt x="6" y="13"/>
                      <a:pt x="6" y="13"/>
                    </a:cubicBezTo>
                    <a:cubicBezTo>
                      <a:pt x="6" y="16"/>
                      <a:pt x="3" y="19"/>
                      <a:pt x="3" y="19"/>
                    </a:cubicBezTo>
                    <a:cubicBezTo>
                      <a:pt x="0" y="21"/>
                      <a:pt x="3" y="25"/>
                      <a:pt x="3" y="25"/>
                    </a:cubicBezTo>
                    <a:cubicBezTo>
                      <a:pt x="4" y="28"/>
                      <a:pt x="8" y="22"/>
                      <a:pt x="8" y="22"/>
                    </a:cubicBezTo>
                    <a:cubicBezTo>
                      <a:pt x="9" y="21"/>
                      <a:pt x="10" y="21"/>
                      <a:pt x="10" y="21"/>
                    </a:cubicBezTo>
                    <a:cubicBezTo>
                      <a:pt x="10" y="20"/>
                      <a:pt x="10" y="20"/>
                      <a:pt x="11" y="19"/>
                    </a:cubicBezTo>
                    <a:cubicBezTo>
                      <a:pt x="12" y="16"/>
                      <a:pt x="15" y="13"/>
                      <a:pt x="15" y="13"/>
                    </a:cubicBezTo>
                    <a:cubicBezTo>
                      <a:pt x="15" y="12"/>
                      <a:pt x="18" y="7"/>
                      <a:pt x="18" y="7"/>
                    </a:cubicBezTo>
                    <a:cubicBezTo>
                      <a:pt x="18" y="6"/>
                      <a:pt x="18" y="4"/>
                      <a:pt x="18" y="4"/>
                    </a:cubicBezTo>
                    <a:cubicBezTo>
                      <a:pt x="17" y="3"/>
                      <a:pt x="12" y="1"/>
                      <a:pt x="12" y="1"/>
                    </a:cubicBezTo>
                    <a:cubicBezTo>
                      <a:pt x="12" y="1"/>
                      <a:pt x="10" y="1"/>
                      <a:pt x="8" y="0"/>
                    </a:cubicBezTo>
                    <a:cubicBezTo>
                      <a:pt x="6" y="0"/>
                      <a:pt x="4" y="0"/>
                      <a:pt x="4" y="0"/>
                    </a:cubicBezTo>
                    <a:cubicBezTo>
                      <a:pt x="1" y="1"/>
                      <a:pt x="4" y="3"/>
                      <a:pt x="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5" name="Freeform 87">
                <a:extLst>
                  <a:ext uri="{FF2B5EF4-FFF2-40B4-BE49-F238E27FC236}">
                    <a16:creationId xmlns="" xmlns:a16="http://schemas.microsoft.com/office/drawing/2014/main" id="{9757A1C8-19AF-2146-83BB-47EF10CC4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076"/>
                <a:ext cx="68" cy="67"/>
              </a:xfrm>
              <a:custGeom>
                <a:avLst/>
                <a:gdLst>
                  <a:gd name="T0" fmla="*/ 24 w 36"/>
                  <a:gd name="T1" fmla="*/ 32 h 35"/>
                  <a:gd name="T2" fmla="*/ 35 w 36"/>
                  <a:gd name="T3" fmla="*/ 23 h 35"/>
                  <a:gd name="T4" fmla="*/ 35 w 36"/>
                  <a:gd name="T5" fmla="*/ 11 h 35"/>
                  <a:gd name="T6" fmla="*/ 26 w 36"/>
                  <a:gd name="T7" fmla="*/ 2 h 35"/>
                  <a:gd name="T8" fmla="*/ 12 w 36"/>
                  <a:gd name="T9" fmla="*/ 3 h 35"/>
                  <a:gd name="T10" fmla="*/ 1 w 36"/>
                  <a:gd name="T11" fmla="*/ 12 h 35"/>
                  <a:gd name="T12" fmla="*/ 1 w 36"/>
                  <a:gd name="T13" fmla="*/ 24 h 35"/>
                  <a:gd name="T14" fmla="*/ 10 w 36"/>
                  <a:gd name="T15" fmla="*/ 33 h 35"/>
                  <a:gd name="T16" fmla="*/ 24 w 36"/>
                  <a:gd name="T17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35">
                    <a:moveTo>
                      <a:pt x="24" y="32"/>
                    </a:moveTo>
                    <a:cubicBezTo>
                      <a:pt x="30" y="30"/>
                      <a:pt x="33" y="27"/>
                      <a:pt x="35" y="23"/>
                    </a:cubicBezTo>
                    <a:cubicBezTo>
                      <a:pt x="36" y="19"/>
                      <a:pt x="36" y="15"/>
                      <a:pt x="35" y="11"/>
                    </a:cubicBezTo>
                    <a:cubicBezTo>
                      <a:pt x="33" y="6"/>
                      <a:pt x="30" y="3"/>
                      <a:pt x="26" y="2"/>
                    </a:cubicBezTo>
                    <a:cubicBezTo>
                      <a:pt x="22" y="0"/>
                      <a:pt x="17" y="1"/>
                      <a:pt x="12" y="3"/>
                    </a:cubicBezTo>
                    <a:cubicBezTo>
                      <a:pt x="7" y="5"/>
                      <a:pt x="3" y="8"/>
                      <a:pt x="1" y="12"/>
                    </a:cubicBezTo>
                    <a:cubicBezTo>
                      <a:pt x="0" y="16"/>
                      <a:pt x="0" y="20"/>
                      <a:pt x="1" y="24"/>
                    </a:cubicBezTo>
                    <a:cubicBezTo>
                      <a:pt x="3" y="29"/>
                      <a:pt x="6" y="31"/>
                      <a:pt x="10" y="33"/>
                    </a:cubicBezTo>
                    <a:cubicBezTo>
                      <a:pt x="14" y="35"/>
                      <a:pt x="18" y="34"/>
                      <a:pt x="24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</p:grpSp>
      <p:pic>
        <p:nvPicPr>
          <p:cNvPr id="191" name="图片 190">
            <a:extLst>
              <a:ext uri="{FF2B5EF4-FFF2-40B4-BE49-F238E27FC236}">
                <a16:creationId xmlns="" xmlns:a16="http://schemas.microsoft.com/office/drawing/2014/main" id="{5942B352-DEB8-484F-B395-CC3B83EDAA32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6342612"/>
            <a:ext cx="12192000" cy="515389"/>
          </a:xfrm>
          <a:prstGeom prst="rect">
            <a:avLst/>
          </a:prstGeom>
        </p:spPr>
      </p:pic>
      <p:grpSp>
        <p:nvGrpSpPr>
          <p:cNvPr id="192" name="组合 191">
            <a:extLst>
              <a:ext uri="{FF2B5EF4-FFF2-40B4-BE49-F238E27FC236}">
                <a16:creationId xmlns="" xmlns:a16="http://schemas.microsoft.com/office/drawing/2014/main" id="{36451CC1-E625-3642-89FD-6A50568AD7B4}"/>
              </a:ext>
            </a:extLst>
          </p:cNvPr>
          <p:cNvGrpSpPr/>
          <p:nvPr/>
        </p:nvGrpSpPr>
        <p:grpSpPr>
          <a:xfrm>
            <a:off x="10899831" y="6542060"/>
            <a:ext cx="1028644" cy="189883"/>
            <a:chOff x="4206876" y="3000376"/>
            <a:chExt cx="3689350" cy="681038"/>
          </a:xfrm>
          <a:solidFill>
            <a:schemeClr val="bg1"/>
          </a:solidFill>
        </p:grpSpPr>
        <p:sp>
          <p:nvSpPr>
            <p:cNvPr id="193" name="Freeform 54">
              <a:extLst>
                <a:ext uri="{FF2B5EF4-FFF2-40B4-BE49-F238E27FC236}">
                  <a16:creationId xmlns="" xmlns:a16="http://schemas.microsoft.com/office/drawing/2014/main" id="{AF84D259-C5F3-F341-96C9-3453763B8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688" y="3021013"/>
              <a:ext cx="647700" cy="141288"/>
            </a:xfrm>
            <a:custGeom>
              <a:avLst/>
              <a:gdLst>
                <a:gd name="T0" fmla="*/ 98 w 214"/>
                <a:gd name="T1" fmla="*/ 0 h 46"/>
                <a:gd name="T2" fmla="*/ 108 w 214"/>
                <a:gd name="T3" fmla="*/ 3 h 46"/>
                <a:gd name="T4" fmla="*/ 127 w 214"/>
                <a:gd name="T5" fmla="*/ 17 h 46"/>
                <a:gd name="T6" fmla="*/ 137 w 214"/>
                <a:gd name="T7" fmla="*/ 19 h 46"/>
                <a:gd name="T8" fmla="*/ 139 w 214"/>
                <a:gd name="T9" fmla="*/ 19 h 46"/>
                <a:gd name="T10" fmla="*/ 162 w 214"/>
                <a:gd name="T11" fmla="*/ 19 h 46"/>
                <a:gd name="T12" fmla="*/ 176 w 214"/>
                <a:gd name="T13" fmla="*/ 19 h 46"/>
                <a:gd name="T14" fmla="*/ 188 w 214"/>
                <a:gd name="T15" fmla="*/ 19 h 46"/>
                <a:gd name="T16" fmla="*/ 202 w 214"/>
                <a:gd name="T17" fmla="*/ 18 h 46"/>
                <a:gd name="T18" fmla="*/ 210 w 214"/>
                <a:gd name="T19" fmla="*/ 31 h 46"/>
                <a:gd name="T20" fmla="*/ 200 w 214"/>
                <a:gd name="T21" fmla="*/ 34 h 46"/>
                <a:gd name="T22" fmla="*/ 193 w 214"/>
                <a:gd name="T23" fmla="*/ 35 h 46"/>
                <a:gd name="T24" fmla="*/ 183 w 214"/>
                <a:gd name="T25" fmla="*/ 35 h 46"/>
                <a:gd name="T26" fmla="*/ 165 w 214"/>
                <a:gd name="T27" fmla="*/ 36 h 46"/>
                <a:gd name="T28" fmla="*/ 129 w 214"/>
                <a:gd name="T29" fmla="*/ 36 h 46"/>
                <a:gd name="T30" fmla="*/ 121 w 214"/>
                <a:gd name="T31" fmla="*/ 36 h 46"/>
                <a:gd name="T32" fmla="*/ 118 w 214"/>
                <a:gd name="T33" fmla="*/ 38 h 46"/>
                <a:gd name="T34" fmla="*/ 114 w 214"/>
                <a:gd name="T35" fmla="*/ 38 h 46"/>
                <a:gd name="T36" fmla="*/ 94 w 214"/>
                <a:gd name="T37" fmla="*/ 36 h 46"/>
                <a:gd name="T38" fmla="*/ 80 w 214"/>
                <a:gd name="T39" fmla="*/ 36 h 46"/>
                <a:gd name="T40" fmla="*/ 71 w 214"/>
                <a:gd name="T41" fmla="*/ 37 h 46"/>
                <a:gd name="T42" fmla="*/ 41 w 214"/>
                <a:gd name="T43" fmla="*/ 39 h 46"/>
                <a:gd name="T44" fmla="*/ 34 w 214"/>
                <a:gd name="T45" fmla="*/ 39 h 46"/>
                <a:gd name="T46" fmla="*/ 3 w 214"/>
                <a:gd name="T47" fmla="*/ 39 h 46"/>
                <a:gd name="T48" fmla="*/ 0 w 214"/>
                <a:gd name="T49" fmla="*/ 30 h 46"/>
                <a:gd name="T50" fmla="*/ 5 w 214"/>
                <a:gd name="T51" fmla="*/ 25 h 46"/>
                <a:gd name="T52" fmla="*/ 17 w 214"/>
                <a:gd name="T53" fmla="*/ 23 h 46"/>
                <a:gd name="T54" fmla="*/ 46 w 214"/>
                <a:gd name="T55" fmla="*/ 25 h 46"/>
                <a:gd name="T56" fmla="*/ 61 w 214"/>
                <a:gd name="T57" fmla="*/ 23 h 46"/>
                <a:gd name="T58" fmla="*/ 74 w 214"/>
                <a:gd name="T59" fmla="*/ 21 h 46"/>
                <a:gd name="T60" fmla="*/ 84 w 214"/>
                <a:gd name="T61" fmla="*/ 20 h 46"/>
                <a:gd name="T62" fmla="*/ 88 w 214"/>
                <a:gd name="T63" fmla="*/ 19 h 46"/>
                <a:gd name="T64" fmla="*/ 88 w 214"/>
                <a:gd name="T65" fmla="*/ 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4" h="46">
                  <a:moveTo>
                    <a:pt x="93" y="0"/>
                  </a:moveTo>
                  <a:cubicBezTo>
                    <a:pt x="94" y="1"/>
                    <a:pt x="96" y="0"/>
                    <a:pt x="98" y="0"/>
                  </a:cubicBezTo>
                  <a:cubicBezTo>
                    <a:pt x="101" y="1"/>
                    <a:pt x="101" y="2"/>
                    <a:pt x="104" y="3"/>
                  </a:cubicBezTo>
                  <a:cubicBezTo>
                    <a:pt x="105" y="1"/>
                    <a:pt x="108" y="4"/>
                    <a:pt x="108" y="3"/>
                  </a:cubicBezTo>
                  <a:cubicBezTo>
                    <a:pt x="113" y="5"/>
                    <a:pt x="118" y="8"/>
                    <a:pt x="122" y="11"/>
                  </a:cubicBezTo>
                  <a:cubicBezTo>
                    <a:pt x="124" y="12"/>
                    <a:pt x="125" y="16"/>
                    <a:pt x="127" y="17"/>
                  </a:cubicBezTo>
                  <a:cubicBezTo>
                    <a:pt x="129" y="18"/>
                    <a:pt x="133" y="18"/>
                    <a:pt x="135" y="20"/>
                  </a:cubicBezTo>
                  <a:cubicBezTo>
                    <a:pt x="135" y="20"/>
                    <a:pt x="136" y="19"/>
                    <a:pt x="137" y="19"/>
                  </a:cubicBezTo>
                  <a:cubicBezTo>
                    <a:pt x="137" y="19"/>
                    <a:pt x="137" y="19"/>
                    <a:pt x="137" y="20"/>
                  </a:cubicBezTo>
                  <a:cubicBezTo>
                    <a:pt x="138" y="19"/>
                    <a:pt x="138" y="19"/>
                    <a:pt x="139" y="19"/>
                  </a:cubicBezTo>
                  <a:cubicBezTo>
                    <a:pt x="139" y="18"/>
                    <a:pt x="146" y="21"/>
                    <a:pt x="148" y="19"/>
                  </a:cubicBezTo>
                  <a:cubicBezTo>
                    <a:pt x="151" y="21"/>
                    <a:pt x="156" y="18"/>
                    <a:pt x="162" y="19"/>
                  </a:cubicBezTo>
                  <a:cubicBezTo>
                    <a:pt x="164" y="20"/>
                    <a:pt x="171" y="20"/>
                    <a:pt x="174" y="18"/>
                  </a:cubicBezTo>
                  <a:cubicBezTo>
                    <a:pt x="175" y="19"/>
                    <a:pt x="176" y="19"/>
                    <a:pt x="176" y="19"/>
                  </a:cubicBezTo>
                  <a:cubicBezTo>
                    <a:pt x="177" y="19"/>
                    <a:pt x="180" y="18"/>
                    <a:pt x="182" y="19"/>
                  </a:cubicBezTo>
                  <a:cubicBezTo>
                    <a:pt x="182" y="20"/>
                    <a:pt x="186" y="19"/>
                    <a:pt x="188" y="19"/>
                  </a:cubicBezTo>
                  <a:cubicBezTo>
                    <a:pt x="190" y="19"/>
                    <a:pt x="192" y="18"/>
                    <a:pt x="195" y="18"/>
                  </a:cubicBezTo>
                  <a:cubicBezTo>
                    <a:pt x="196" y="18"/>
                    <a:pt x="201" y="19"/>
                    <a:pt x="202" y="18"/>
                  </a:cubicBezTo>
                  <a:cubicBezTo>
                    <a:pt x="206" y="20"/>
                    <a:pt x="212" y="21"/>
                    <a:pt x="214" y="23"/>
                  </a:cubicBezTo>
                  <a:cubicBezTo>
                    <a:pt x="214" y="26"/>
                    <a:pt x="213" y="30"/>
                    <a:pt x="210" y="31"/>
                  </a:cubicBezTo>
                  <a:cubicBezTo>
                    <a:pt x="209" y="32"/>
                    <a:pt x="206" y="31"/>
                    <a:pt x="205" y="31"/>
                  </a:cubicBezTo>
                  <a:cubicBezTo>
                    <a:pt x="204" y="32"/>
                    <a:pt x="202" y="34"/>
                    <a:pt x="200" y="34"/>
                  </a:cubicBezTo>
                  <a:cubicBezTo>
                    <a:pt x="198" y="35"/>
                    <a:pt x="195" y="34"/>
                    <a:pt x="194" y="36"/>
                  </a:cubicBezTo>
                  <a:cubicBezTo>
                    <a:pt x="194" y="36"/>
                    <a:pt x="193" y="35"/>
                    <a:pt x="193" y="35"/>
                  </a:cubicBezTo>
                  <a:cubicBezTo>
                    <a:pt x="192" y="35"/>
                    <a:pt x="184" y="35"/>
                    <a:pt x="184" y="35"/>
                  </a:cubicBezTo>
                  <a:cubicBezTo>
                    <a:pt x="183" y="35"/>
                    <a:pt x="183" y="35"/>
                    <a:pt x="183" y="35"/>
                  </a:cubicBezTo>
                  <a:cubicBezTo>
                    <a:pt x="183" y="35"/>
                    <a:pt x="171" y="36"/>
                    <a:pt x="169" y="35"/>
                  </a:cubicBezTo>
                  <a:cubicBezTo>
                    <a:pt x="167" y="35"/>
                    <a:pt x="166" y="35"/>
                    <a:pt x="165" y="36"/>
                  </a:cubicBezTo>
                  <a:cubicBezTo>
                    <a:pt x="159" y="33"/>
                    <a:pt x="147" y="34"/>
                    <a:pt x="141" y="36"/>
                  </a:cubicBezTo>
                  <a:cubicBezTo>
                    <a:pt x="138" y="36"/>
                    <a:pt x="129" y="36"/>
                    <a:pt x="129" y="36"/>
                  </a:cubicBezTo>
                  <a:cubicBezTo>
                    <a:pt x="129" y="36"/>
                    <a:pt x="128" y="37"/>
                    <a:pt x="128" y="37"/>
                  </a:cubicBezTo>
                  <a:cubicBezTo>
                    <a:pt x="125" y="36"/>
                    <a:pt x="123" y="36"/>
                    <a:pt x="121" y="36"/>
                  </a:cubicBezTo>
                  <a:cubicBezTo>
                    <a:pt x="119" y="36"/>
                    <a:pt x="119" y="37"/>
                    <a:pt x="118" y="38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7" y="37"/>
                    <a:pt x="116" y="37"/>
                    <a:pt x="115" y="37"/>
                  </a:cubicBezTo>
                  <a:cubicBezTo>
                    <a:pt x="115" y="38"/>
                    <a:pt x="114" y="38"/>
                    <a:pt x="114" y="38"/>
                  </a:cubicBezTo>
                  <a:cubicBezTo>
                    <a:pt x="112" y="38"/>
                    <a:pt x="109" y="37"/>
                    <a:pt x="107" y="36"/>
                  </a:cubicBezTo>
                  <a:cubicBezTo>
                    <a:pt x="104" y="37"/>
                    <a:pt x="98" y="37"/>
                    <a:pt x="94" y="36"/>
                  </a:cubicBezTo>
                  <a:cubicBezTo>
                    <a:pt x="93" y="36"/>
                    <a:pt x="87" y="37"/>
                    <a:pt x="86" y="38"/>
                  </a:cubicBezTo>
                  <a:cubicBezTo>
                    <a:pt x="85" y="38"/>
                    <a:pt x="81" y="37"/>
                    <a:pt x="80" y="36"/>
                  </a:cubicBezTo>
                  <a:cubicBezTo>
                    <a:pt x="78" y="37"/>
                    <a:pt x="77" y="37"/>
                    <a:pt x="75" y="38"/>
                  </a:cubicBezTo>
                  <a:cubicBezTo>
                    <a:pt x="73" y="38"/>
                    <a:pt x="72" y="37"/>
                    <a:pt x="71" y="37"/>
                  </a:cubicBezTo>
                  <a:cubicBezTo>
                    <a:pt x="66" y="39"/>
                    <a:pt x="55" y="36"/>
                    <a:pt x="51" y="39"/>
                  </a:cubicBezTo>
                  <a:cubicBezTo>
                    <a:pt x="49" y="40"/>
                    <a:pt x="44" y="38"/>
                    <a:pt x="41" y="39"/>
                  </a:cubicBezTo>
                  <a:cubicBezTo>
                    <a:pt x="40" y="39"/>
                    <a:pt x="38" y="39"/>
                    <a:pt x="36" y="40"/>
                  </a:cubicBezTo>
                  <a:cubicBezTo>
                    <a:pt x="36" y="40"/>
                    <a:pt x="35" y="39"/>
                    <a:pt x="34" y="39"/>
                  </a:cubicBezTo>
                  <a:cubicBezTo>
                    <a:pt x="30" y="41"/>
                    <a:pt x="20" y="42"/>
                    <a:pt x="18" y="46"/>
                  </a:cubicBezTo>
                  <a:cubicBezTo>
                    <a:pt x="14" y="45"/>
                    <a:pt x="6" y="43"/>
                    <a:pt x="3" y="39"/>
                  </a:cubicBezTo>
                  <a:cubicBezTo>
                    <a:pt x="2" y="38"/>
                    <a:pt x="3" y="35"/>
                    <a:pt x="2" y="34"/>
                  </a:cubicBezTo>
                  <a:cubicBezTo>
                    <a:pt x="1" y="32"/>
                    <a:pt x="0" y="33"/>
                    <a:pt x="0" y="30"/>
                  </a:cubicBezTo>
                  <a:cubicBezTo>
                    <a:pt x="1" y="28"/>
                    <a:pt x="2" y="27"/>
                    <a:pt x="3" y="25"/>
                  </a:cubicBezTo>
                  <a:cubicBezTo>
                    <a:pt x="4" y="25"/>
                    <a:pt x="4" y="26"/>
                    <a:pt x="5" y="25"/>
                  </a:cubicBezTo>
                  <a:cubicBezTo>
                    <a:pt x="8" y="25"/>
                    <a:pt x="10" y="24"/>
                    <a:pt x="13" y="23"/>
                  </a:cubicBezTo>
                  <a:cubicBezTo>
                    <a:pt x="14" y="23"/>
                    <a:pt x="16" y="24"/>
                    <a:pt x="17" y="23"/>
                  </a:cubicBezTo>
                  <a:cubicBezTo>
                    <a:pt x="23" y="23"/>
                    <a:pt x="28" y="23"/>
                    <a:pt x="34" y="23"/>
                  </a:cubicBezTo>
                  <a:cubicBezTo>
                    <a:pt x="35" y="23"/>
                    <a:pt x="43" y="26"/>
                    <a:pt x="46" y="25"/>
                  </a:cubicBezTo>
                  <a:cubicBezTo>
                    <a:pt x="48" y="24"/>
                    <a:pt x="52" y="23"/>
                    <a:pt x="52" y="23"/>
                  </a:cubicBezTo>
                  <a:cubicBezTo>
                    <a:pt x="53" y="23"/>
                    <a:pt x="59" y="23"/>
                    <a:pt x="61" y="23"/>
                  </a:cubicBezTo>
                  <a:cubicBezTo>
                    <a:pt x="63" y="22"/>
                    <a:pt x="68" y="23"/>
                    <a:pt x="70" y="23"/>
                  </a:cubicBezTo>
                  <a:cubicBezTo>
                    <a:pt x="71" y="22"/>
                    <a:pt x="73" y="21"/>
                    <a:pt x="74" y="21"/>
                  </a:cubicBezTo>
                  <a:cubicBezTo>
                    <a:pt x="77" y="21"/>
                    <a:pt x="79" y="21"/>
                    <a:pt x="82" y="21"/>
                  </a:cubicBezTo>
                  <a:cubicBezTo>
                    <a:pt x="83" y="21"/>
                    <a:pt x="83" y="21"/>
                    <a:pt x="84" y="20"/>
                  </a:cubicBezTo>
                  <a:cubicBezTo>
                    <a:pt x="85" y="21"/>
                    <a:pt x="84" y="21"/>
                    <a:pt x="86" y="21"/>
                  </a:cubicBezTo>
                  <a:cubicBezTo>
                    <a:pt x="86" y="21"/>
                    <a:pt x="87" y="20"/>
                    <a:pt x="88" y="19"/>
                  </a:cubicBezTo>
                  <a:cubicBezTo>
                    <a:pt x="88" y="18"/>
                    <a:pt x="89" y="17"/>
                    <a:pt x="89" y="16"/>
                  </a:cubicBezTo>
                  <a:cubicBezTo>
                    <a:pt x="86" y="13"/>
                    <a:pt x="90" y="5"/>
                    <a:pt x="88" y="4"/>
                  </a:cubicBezTo>
                  <a:cubicBezTo>
                    <a:pt x="89" y="2"/>
                    <a:pt x="91" y="1"/>
                    <a:pt x="9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4" name="Freeform 55">
              <a:extLst>
                <a:ext uri="{FF2B5EF4-FFF2-40B4-BE49-F238E27FC236}">
                  <a16:creationId xmlns="" xmlns:a16="http://schemas.microsoft.com/office/drawing/2014/main" id="{103331B1-9844-7E47-9EA8-4A5A4C8161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86363" y="3152776"/>
              <a:ext cx="823913" cy="525463"/>
            </a:xfrm>
            <a:custGeom>
              <a:avLst/>
              <a:gdLst>
                <a:gd name="T0" fmla="*/ 257 w 272"/>
                <a:gd name="T1" fmla="*/ 115 h 172"/>
                <a:gd name="T2" fmla="*/ 219 w 272"/>
                <a:gd name="T3" fmla="*/ 115 h 172"/>
                <a:gd name="T4" fmla="*/ 187 w 272"/>
                <a:gd name="T5" fmla="*/ 113 h 172"/>
                <a:gd name="T6" fmla="*/ 171 w 272"/>
                <a:gd name="T7" fmla="*/ 112 h 172"/>
                <a:gd name="T8" fmla="*/ 125 w 272"/>
                <a:gd name="T9" fmla="*/ 112 h 172"/>
                <a:gd name="T10" fmla="*/ 139 w 272"/>
                <a:gd name="T11" fmla="*/ 100 h 172"/>
                <a:gd name="T12" fmla="*/ 162 w 272"/>
                <a:gd name="T13" fmla="*/ 101 h 172"/>
                <a:gd name="T14" fmla="*/ 183 w 272"/>
                <a:gd name="T15" fmla="*/ 101 h 172"/>
                <a:gd name="T16" fmla="*/ 185 w 272"/>
                <a:gd name="T17" fmla="*/ 58 h 172"/>
                <a:gd name="T18" fmla="*/ 186 w 272"/>
                <a:gd name="T19" fmla="*/ 32 h 172"/>
                <a:gd name="T20" fmla="*/ 194 w 272"/>
                <a:gd name="T21" fmla="*/ 0 h 172"/>
                <a:gd name="T22" fmla="*/ 168 w 272"/>
                <a:gd name="T23" fmla="*/ 1 h 172"/>
                <a:gd name="T24" fmla="*/ 143 w 272"/>
                <a:gd name="T25" fmla="*/ 3 h 172"/>
                <a:gd name="T26" fmla="*/ 114 w 272"/>
                <a:gd name="T27" fmla="*/ 4 h 172"/>
                <a:gd name="T28" fmla="*/ 95 w 272"/>
                <a:gd name="T29" fmla="*/ 2 h 172"/>
                <a:gd name="T30" fmla="*/ 63 w 272"/>
                <a:gd name="T31" fmla="*/ 5 h 172"/>
                <a:gd name="T32" fmla="*/ 62 w 272"/>
                <a:gd name="T33" fmla="*/ 22 h 172"/>
                <a:gd name="T34" fmla="*/ 67 w 272"/>
                <a:gd name="T35" fmla="*/ 50 h 172"/>
                <a:gd name="T36" fmla="*/ 66 w 272"/>
                <a:gd name="T37" fmla="*/ 63 h 172"/>
                <a:gd name="T38" fmla="*/ 67 w 272"/>
                <a:gd name="T39" fmla="*/ 82 h 172"/>
                <a:gd name="T40" fmla="*/ 62 w 272"/>
                <a:gd name="T41" fmla="*/ 106 h 172"/>
                <a:gd name="T42" fmla="*/ 75 w 272"/>
                <a:gd name="T43" fmla="*/ 101 h 172"/>
                <a:gd name="T44" fmla="*/ 109 w 272"/>
                <a:gd name="T45" fmla="*/ 102 h 172"/>
                <a:gd name="T46" fmla="*/ 99 w 272"/>
                <a:gd name="T47" fmla="*/ 112 h 172"/>
                <a:gd name="T48" fmla="*/ 71 w 272"/>
                <a:gd name="T49" fmla="*/ 116 h 172"/>
                <a:gd name="T50" fmla="*/ 43 w 272"/>
                <a:gd name="T51" fmla="*/ 120 h 172"/>
                <a:gd name="T52" fmla="*/ 23 w 272"/>
                <a:gd name="T53" fmla="*/ 122 h 172"/>
                <a:gd name="T54" fmla="*/ 4 w 272"/>
                <a:gd name="T55" fmla="*/ 129 h 172"/>
                <a:gd name="T56" fmla="*/ 28 w 272"/>
                <a:gd name="T57" fmla="*/ 143 h 172"/>
                <a:gd name="T58" fmla="*/ 42 w 272"/>
                <a:gd name="T59" fmla="*/ 138 h 172"/>
                <a:gd name="T60" fmla="*/ 62 w 272"/>
                <a:gd name="T61" fmla="*/ 133 h 172"/>
                <a:gd name="T62" fmla="*/ 93 w 272"/>
                <a:gd name="T63" fmla="*/ 127 h 172"/>
                <a:gd name="T64" fmla="*/ 92 w 272"/>
                <a:gd name="T65" fmla="*/ 141 h 172"/>
                <a:gd name="T66" fmla="*/ 86 w 272"/>
                <a:gd name="T67" fmla="*/ 156 h 172"/>
                <a:gd name="T68" fmla="*/ 100 w 272"/>
                <a:gd name="T69" fmla="*/ 153 h 172"/>
                <a:gd name="T70" fmla="*/ 119 w 272"/>
                <a:gd name="T71" fmla="*/ 126 h 172"/>
                <a:gd name="T72" fmla="*/ 138 w 272"/>
                <a:gd name="T73" fmla="*/ 130 h 172"/>
                <a:gd name="T74" fmla="*/ 150 w 272"/>
                <a:gd name="T75" fmla="*/ 150 h 172"/>
                <a:gd name="T76" fmla="*/ 170 w 272"/>
                <a:gd name="T77" fmla="*/ 159 h 172"/>
                <a:gd name="T78" fmla="*/ 172 w 272"/>
                <a:gd name="T79" fmla="*/ 128 h 172"/>
                <a:gd name="T80" fmla="*/ 209 w 272"/>
                <a:gd name="T81" fmla="*/ 134 h 172"/>
                <a:gd name="T82" fmla="*/ 229 w 272"/>
                <a:gd name="T83" fmla="*/ 144 h 172"/>
                <a:gd name="T84" fmla="*/ 238 w 272"/>
                <a:gd name="T85" fmla="*/ 146 h 172"/>
                <a:gd name="T86" fmla="*/ 266 w 272"/>
                <a:gd name="T87" fmla="*/ 140 h 172"/>
                <a:gd name="T88" fmla="*/ 170 w 272"/>
                <a:gd name="T89" fmla="*/ 55 h 172"/>
                <a:gd name="T90" fmla="*/ 139 w 272"/>
                <a:gd name="T91" fmla="*/ 55 h 172"/>
                <a:gd name="T92" fmla="*/ 107 w 272"/>
                <a:gd name="T93" fmla="*/ 58 h 172"/>
                <a:gd name="T94" fmla="*/ 87 w 272"/>
                <a:gd name="T95" fmla="*/ 60 h 172"/>
                <a:gd name="T96" fmla="*/ 104 w 272"/>
                <a:gd name="T97" fmla="*/ 48 h 172"/>
                <a:gd name="T98" fmla="*/ 135 w 272"/>
                <a:gd name="T99" fmla="*/ 45 h 172"/>
                <a:gd name="T100" fmla="*/ 166 w 272"/>
                <a:gd name="T101" fmla="*/ 44 h 172"/>
                <a:gd name="T102" fmla="*/ 94 w 272"/>
                <a:gd name="T103" fmla="*/ 23 h 172"/>
                <a:gd name="T104" fmla="*/ 135 w 272"/>
                <a:gd name="T105" fmla="*/ 20 h 172"/>
                <a:gd name="T106" fmla="*/ 174 w 272"/>
                <a:gd name="T107" fmla="*/ 19 h 172"/>
                <a:gd name="T108" fmla="*/ 102 w 272"/>
                <a:gd name="T109" fmla="*/ 32 h 172"/>
                <a:gd name="T110" fmla="*/ 94 w 272"/>
                <a:gd name="T111" fmla="*/ 23 h 172"/>
                <a:gd name="T112" fmla="*/ 95 w 272"/>
                <a:gd name="T113" fmla="*/ 85 h 172"/>
                <a:gd name="T114" fmla="*/ 82 w 272"/>
                <a:gd name="T115" fmla="*/ 82 h 172"/>
                <a:gd name="T116" fmla="*/ 106 w 272"/>
                <a:gd name="T117" fmla="*/ 75 h 172"/>
                <a:gd name="T118" fmla="*/ 149 w 272"/>
                <a:gd name="T119" fmla="*/ 71 h 172"/>
                <a:gd name="T120" fmla="*/ 170 w 272"/>
                <a:gd name="T121" fmla="*/ 81 h 172"/>
                <a:gd name="T122" fmla="*/ 133 w 272"/>
                <a:gd name="T123" fmla="*/ 8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2" h="172">
                  <a:moveTo>
                    <a:pt x="270" y="130"/>
                  </a:moveTo>
                  <a:cubicBezTo>
                    <a:pt x="272" y="123"/>
                    <a:pt x="264" y="119"/>
                    <a:pt x="266" y="115"/>
                  </a:cubicBezTo>
                  <a:cubicBezTo>
                    <a:pt x="265" y="114"/>
                    <a:pt x="264" y="112"/>
                    <a:pt x="262" y="112"/>
                  </a:cubicBezTo>
                  <a:cubicBezTo>
                    <a:pt x="261" y="112"/>
                    <a:pt x="258" y="115"/>
                    <a:pt x="257" y="115"/>
                  </a:cubicBezTo>
                  <a:cubicBezTo>
                    <a:pt x="255" y="116"/>
                    <a:pt x="241" y="114"/>
                    <a:pt x="239" y="113"/>
                  </a:cubicBezTo>
                  <a:cubicBezTo>
                    <a:pt x="237" y="113"/>
                    <a:pt x="237" y="115"/>
                    <a:pt x="235" y="115"/>
                  </a:cubicBezTo>
                  <a:cubicBezTo>
                    <a:pt x="234" y="116"/>
                    <a:pt x="231" y="115"/>
                    <a:pt x="231" y="115"/>
                  </a:cubicBezTo>
                  <a:cubicBezTo>
                    <a:pt x="230" y="114"/>
                    <a:pt x="220" y="116"/>
                    <a:pt x="219" y="115"/>
                  </a:cubicBezTo>
                  <a:cubicBezTo>
                    <a:pt x="218" y="115"/>
                    <a:pt x="218" y="114"/>
                    <a:pt x="217" y="114"/>
                  </a:cubicBezTo>
                  <a:cubicBezTo>
                    <a:pt x="213" y="117"/>
                    <a:pt x="206" y="114"/>
                    <a:pt x="202" y="113"/>
                  </a:cubicBezTo>
                  <a:cubicBezTo>
                    <a:pt x="200" y="114"/>
                    <a:pt x="193" y="113"/>
                    <a:pt x="193" y="113"/>
                  </a:cubicBezTo>
                  <a:cubicBezTo>
                    <a:pt x="191" y="113"/>
                    <a:pt x="189" y="113"/>
                    <a:pt x="187" y="113"/>
                  </a:cubicBezTo>
                  <a:cubicBezTo>
                    <a:pt x="186" y="113"/>
                    <a:pt x="186" y="112"/>
                    <a:pt x="185" y="112"/>
                  </a:cubicBezTo>
                  <a:cubicBezTo>
                    <a:pt x="184" y="114"/>
                    <a:pt x="183" y="112"/>
                    <a:pt x="181" y="113"/>
                  </a:cubicBezTo>
                  <a:cubicBezTo>
                    <a:pt x="180" y="113"/>
                    <a:pt x="179" y="113"/>
                    <a:pt x="179" y="113"/>
                  </a:cubicBezTo>
                  <a:cubicBezTo>
                    <a:pt x="176" y="112"/>
                    <a:pt x="175" y="113"/>
                    <a:pt x="171" y="112"/>
                  </a:cubicBezTo>
                  <a:cubicBezTo>
                    <a:pt x="169" y="112"/>
                    <a:pt x="166" y="112"/>
                    <a:pt x="164" y="112"/>
                  </a:cubicBezTo>
                  <a:cubicBezTo>
                    <a:pt x="164" y="112"/>
                    <a:pt x="155" y="110"/>
                    <a:pt x="154" y="110"/>
                  </a:cubicBezTo>
                  <a:cubicBezTo>
                    <a:pt x="153" y="111"/>
                    <a:pt x="153" y="112"/>
                    <a:pt x="151" y="111"/>
                  </a:cubicBezTo>
                  <a:cubicBezTo>
                    <a:pt x="144" y="109"/>
                    <a:pt x="131" y="110"/>
                    <a:pt x="125" y="112"/>
                  </a:cubicBezTo>
                  <a:cubicBezTo>
                    <a:pt x="125" y="112"/>
                    <a:pt x="124" y="111"/>
                    <a:pt x="124" y="111"/>
                  </a:cubicBezTo>
                  <a:cubicBezTo>
                    <a:pt x="124" y="108"/>
                    <a:pt x="125" y="101"/>
                    <a:pt x="129" y="100"/>
                  </a:cubicBezTo>
                  <a:cubicBezTo>
                    <a:pt x="132" y="99"/>
                    <a:pt x="132" y="100"/>
                    <a:pt x="135" y="101"/>
                  </a:cubicBezTo>
                  <a:cubicBezTo>
                    <a:pt x="137" y="101"/>
                    <a:pt x="138" y="100"/>
                    <a:pt x="139" y="100"/>
                  </a:cubicBezTo>
                  <a:cubicBezTo>
                    <a:pt x="140" y="100"/>
                    <a:pt x="140" y="100"/>
                    <a:pt x="141" y="100"/>
                  </a:cubicBezTo>
                  <a:cubicBezTo>
                    <a:pt x="141" y="100"/>
                    <a:pt x="142" y="100"/>
                    <a:pt x="142" y="100"/>
                  </a:cubicBezTo>
                  <a:cubicBezTo>
                    <a:pt x="147" y="101"/>
                    <a:pt x="147" y="101"/>
                    <a:pt x="147" y="101"/>
                  </a:cubicBezTo>
                  <a:cubicBezTo>
                    <a:pt x="149" y="101"/>
                    <a:pt x="161" y="101"/>
                    <a:pt x="162" y="101"/>
                  </a:cubicBezTo>
                  <a:cubicBezTo>
                    <a:pt x="165" y="101"/>
                    <a:pt x="168" y="101"/>
                    <a:pt x="170" y="101"/>
                  </a:cubicBezTo>
                  <a:cubicBezTo>
                    <a:pt x="173" y="103"/>
                    <a:pt x="174" y="105"/>
                    <a:pt x="175" y="106"/>
                  </a:cubicBezTo>
                  <a:cubicBezTo>
                    <a:pt x="175" y="106"/>
                    <a:pt x="176" y="106"/>
                    <a:pt x="177" y="106"/>
                  </a:cubicBezTo>
                  <a:cubicBezTo>
                    <a:pt x="179" y="104"/>
                    <a:pt x="181" y="102"/>
                    <a:pt x="183" y="101"/>
                  </a:cubicBezTo>
                  <a:cubicBezTo>
                    <a:pt x="185" y="99"/>
                    <a:pt x="186" y="91"/>
                    <a:pt x="185" y="87"/>
                  </a:cubicBezTo>
                  <a:cubicBezTo>
                    <a:pt x="185" y="86"/>
                    <a:pt x="181" y="84"/>
                    <a:pt x="183" y="81"/>
                  </a:cubicBezTo>
                  <a:cubicBezTo>
                    <a:pt x="183" y="80"/>
                    <a:pt x="183" y="75"/>
                    <a:pt x="183" y="75"/>
                  </a:cubicBezTo>
                  <a:cubicBezTo>
                    <a:pt x="185" y="72"/>
                    <a:pt x="186" y="61"/>
                    <a:pt x="185" y="58"/>
                  </a:cubicBezTo>
                  <a:cubicBezTo>
                    <a:pt x="185" y="57"/>
                    <a:pt x="184" y="56"/>
                    <a:pt x="184" y="55"/>
                  </a:cubicBezTo>
                  <a:cubicBezTo>
                    <a:pt x="184" y="55"/>
                    <a:pt x="184" y="50"/>
                    <a:pt x="184" y="49"/>
                  </a:cubicBezTo>
                  <a:cubicBezTo>
                    <a:pt x="185" y="47"/>
                    <a:pt x="186" y="44"/>
                    <a:pt x="186" y="41"/>
                  </a:cubicBezTo>
                  <a:cubicBezTo>
                    <a:pt x="187" y="37"/>
                    <a:pt x="185" y="36"/>
                    <a:pt x="186" y="32"/>
                  </a:cubicBezTo>
                  <a:cubicBezTo>
                    <a:pt x="187" y="32"/>
                    <a:pt x="186" y="31"/>
                    <a:pt x="187" y="31"/>
                  </a:cubicBezTo>
                  <a:cubicBezTo>
                    <a:pt x="187" y="28"/>
                    <a:pt x="189" y="27"/>
                    <a:pt x="191" y="25"/>
                  </a:cubicBezTo>
                  <a:cubicBezTo>
                    <a:pt x="194" y="21"/>
                    <a:pt x="198" y="15"/>
                    <a:pt x="199" y="9"/>
                  </a:cubicBezTo>
                  <a:cubicBezTo>
                    <a:pt x="197" y="6"/>
                    <a:pt x="197" y="2"/>
                    <a:pt x="194" y="0"/>
                  </a:cubicBezTo>
                  <a:cubicBezTo>
                    <a:pt x="193" y="0"/>
                    <a:pt x="192" y="0"/>
                    <a:pt x="191" y="0"/>
                  </a:cubicBezTo>
                  <a:cubicBezTo>
                    <a:pt x="190" y="2"/>
                    <a:pt x="188" y="1"/>
                    <a:pt x="187" y="1"/>
                  </a:cubicBezTo>
                  <a:cubicBezTo>
                    <a:pt x="184" y="4"/>
                    <a:pt x="180" y="4"/>
                    <a:pt x="176" y="3"/>
                  </a:cubicBezTo>
                  <a:cubicBezTo>
                    <a:pt x="174" y="5"/>
                    <a:pt x="169" y="2"/>
                    <a:pt x="168" y="1"/>
                  </a:cubicBezTo>
                  <a:cubicBezTo>
                    <a:pt x="168" y="2"/>
                    <a:pt x="165" y="2"/>
                    <a:pt x="164" y="2"/>
                  </a:cubicBezTo>
                  <a:cubicBezTo>
                    <a:pt x="164" y="2"/>
                    <a:pt x="161" y="1"/>
                    <a:pt x="161" y="2"/>
                  </a:cubicBezTo>
                  <a:cubicBezTo>
                    <a:pt x="158" y="2"/>
                    <a:pt x="151" y="2"/>
                    <a:pt x="148" y="4"/>
                  </a:cubicBezTo>
                  <a:cubicBezTo>
                    <a:pt x="146" y="4"/>
                    <a:pt x="145" y="3"/>
                    <a:pt x="143" y="3"/>
                  </a:cubicBezTo>
                  <a:cubicBezTo>
                    <a:pt x="140" y="2"/>
                    <a:pt x="140" y="4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4" y="3"/>
                    <a:pt x="131" y="1"/>
                    <a:pt x="128" y="2"/>
                  </a:cubicBezTo>
                  <a:cubicBezTo>
                    <a:pt x="124" y="3"/>
                    <a:pt x="117" y="3"/>
                    <a:pt x="114" y="4"/>
                  </a:cubicBezTo>
                  <a:cubicBezTo>
                    <a:pt x="113" y="3"/>
                    <a:pt x="113" y="3"/>
                    <a:pt x="112" y="3"/>
                  </a:cubicBezTo>
                  <a:cubicBezTo>
                    <a:pt x="109" y="4"/>
                    <a:pt x="108" y="4"/>
                    <a:pt x="106" y="4"/>
                  </a:cubicBezTo>
                  <a:cubicBezTo>
                    <a:pt x="104" y="4"/>
                    <a:pt x="100" y="3"/>
                    <a:pt x="100" y="2"/>
                  </a:cubicBezTo>
                  <a:cubicBezTo>
                    <a:pt x="98" y="2"/>
                    <a:pt x="96" y="2"/>
                    <a:pt x="95" y="2"/>
                  </a:cubicBezTo>
                  <a:cubicBezTo>
                    <a:pt x="94" y="3"/>
                    <a:pt x="84" y="2"/>
                    <a:pt x="82" y="4"/>
                  </a:cubicBezTo>
                  <a:cubicBezTo>
                    <a:pt x="80" y="4"/>
                    <a:pt x="78" y="4"/>
                    <a:pt x="76" y="4"/>
                  </a:cubicBezTo>
                  <a:cubicBezTo>
                    <a:pt x="73" y="4"/>
                    <a:pt x="71" y="4"/>
                    <a:pt x="67" y="6"/>
                  </a:cubicBezTo>
                  <a:cubicBezTo>
                    <a:pt x="66" y="6"/>
                    <a:pt x="65" y="5"/>
                    <a:pt x="63" y="5"/>
                  </a:cubicBezTo>
                  <a:cubicBezTo>
                    <a:pt x="61" y="7"/>
                    <a:pt x="58" y="9"/>
                    <a:pt x="55" y="10"/>
                  </a:cubicBezTo>
                  <a:cubicBezTo>
                    <a:pt x="55" y="12"/>
                    <a:pt x="55" y="13"/>
                    <a:pt x="56" y="14"/>
                  </a:cubicBezTo>
                  <a:cubicBezTo>
                    <a:pt x="57" y="14"/>
                    <a:pt x="61" y="18"/>
                    <a:pt x="62" y="19"/>
                  </a:cubicBezTo>
                  <a:cubicBezTo>
                    <a:pt x="62" y="20"/>
                    <a:pt x="62" y="22"/>
                    <a:pt x="62" y="22"/>
                  </a:cubicBezTo>
                  <a:cubicBezTo>
                    <a:pt x="63" y="23"/>
                    <a:pt x="63" y="26"/>
                    <a:pt x="63" y="26"/>
                  </a:cubicBezTo>
                  <a:cubicBezTo>
                    <a:pt x="66" y="29"/>
                    <a:pt x="65" y="31"/>
                    <a:pt x="66" y="35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5"/>
                    <a:pt x="66" y="49"/>
                    <a:pt x="67" y="50"/>
                  </a:cubicBezTo>
                  <a:cubicBezTo>
                    <a:pt x="67" y="51"/>
                    <a:pt x="66" y="52"/>
                    <a:pt x="66" y="52"/>
                  </a:cubicBezTo>
                  <a:cubicBezTo>
                    <a:pt x="67" y="54"/>
                    <a:pt x="67" y="56"/>
                    <a:pt x="67" y="58"/>
                  </a:cubicBezTo>
                  <a:cubicBezTo>
                    <a:pt x="67" y="58"/>
                    <a:pt x="67" y="59"/>
                    <a:pt x="67" y="59"/>
                  </a:cubicBezTo>
                  <a:cubicBezTo>
                    <a:pt x="67" y="60"/>
                    <a:pt x="67" y="62"/>
                    <a:pt x="66" y="63"/>
                  </a:cubicBezTo>
                  <a:cubicBezTo>
                    <a:pt x="66" y="64"/>
                    <a:pt x="67" y="65"/>
                    <a:pt x="67" y="66"/>
                  </a:cubicBezTo>
                  <a:cubicBezTo>
                    <a:pt x="66" y="66"/>
                    <a:pt x="66" y="67"/>
                    <a:pt x="65" y="68"/>
                  </a:cubicBezTo>
                  <a:cubicBezTo>
                    <a:pt x="66" y="71"/>
                    <a:pt x="68" y="80"/>
                    <a:pt x="66" y="82"/>
                  </a:cubicBezTo>
                  <a:cubicBezTo>
                    <a:pt x="67" y="82"/>
                    <a:pt x="66" y="82"/>
                    <a:pt x="67" y="82"/>
                  </a:cubicBezTo>
                  <a:cubicBezTo>
                    <a:pt x="67" y="83"/>
                    <a:pt x="66" y="87"/>
                    <a:pt x="66" y="88"/>
                  </a:cubicBezTo>
                  <a:cubicBezTo>
                    <a:pt x="66" y="88"/>
                    <a:pt x="66" y="88"/>
                    <a:pt x="66" y="88"/>
                  </a:cubicBezTo>
                  <a:cubicBezTo>
                    <a:pt x="66" y="88"/>
                    <a:pt x="66" y="93"/>
                    <a:pt x="66" y="93"/>
                  </a:cubicBezTo>
                  <a:cubicBezTo>
                    <a:pt x="65" y="98"/>
                    <a:pt x="64" y="102"/>
                    <a:pt x="62" y="106"/>
                  </a:cubicBezTo>
                  <a:cubicBezTo>
                    <a:pt x="62" y="107"/>
                    <a:pt x="62" y="113"/>
                    <a:pt x="62" y="113"/>
                  </a:cubicBezTo>
                  <a:cubicBezTo>
                    <a:pt x="63" y="114"/>
                    <a:pt x="64" y="114"/>
                    <a:pt x="65" y="114"/>
                  </a:cubicBezTo>
                  <a:cubicBezTo>
                    <a:pt x="65" y="114"/>
                    <a:pt x="67" y="114"/>
                    <a:pt x="67" y="113"/>
                  </a:cubicBezTo>
                  <a:cubicBezTo>
                    <a:pt x="70" y="112"/>
                    <a:pt x="74" y="103"/>
                    <a:pt x="75" y="101"/>
                  </a:cubicBezTo>
                  <a:cubicBezTo>
                    <a:pt x="79" y="102"/>
                    <a:pt x="80" y="107"/>
                    <a:pt x="87" y="106"/>
                  </a:cubicBezTo>
                  <a:cubicBezTo>
                    <a:pt x="90" y="105"/>
                    <a:pt x="91" y="106"/>
                    <a:pt x="94" y="105"/>
                  </a:cubicBezTo>
                  <a:cubicBezTo>
                    <a:pt x="95" y="105"/>
                    <a:pt x="97" y="103"/>
                    <a:pt x="98" y="102"/>
                  </a:cubicBezTo>
                  <a:cubicBezTo>
                    <a:pt x="101" y="101"/>
                    <a:pt x="107" y="101"/>
                    <a:pt x="109" y="102"/>
                  </a:cubicBezTo>
                  <a:cubicBezTo>
                    <a:pt x="111" y="102"/>
                    <a:pt x="113" y="100"/>
                    <a:pt x="116" y="102"/>
                  </a:cubicBezTo>
                  <a:cubicBezTo>
                    <a:pt x="116" y="102"/>
                    <a:pt x="116" y="102"/>
                    <a:pt x="116" y="102"/>
                  </a:cubicBezTo>
                  <a:cubicBezTo>
                    <a:pt x="114" y="104"/>
                    <a:pt x="109" y="110"/>
                    <a:pt x="108" y="111"/>
                  </a:cubicBezTo>
                  <a:cubicBezTo>
                    <a:pt x="105" y="112"/>
                    <a:pt x="101" y="112"/>
                    <a:pt x="99" y="112"/>
                  </a:cubicBezTo>
                  <a:cubicBezTo>
                    <a:pt x="98" y="112"/>
                    <a:pt x="96" y="112"/>
                    <a:pt x="96" y="112"/>
                  </a:cubicBezTo>
                  <a:cubicBezTo>
                    <a:pt x="95" y="113"/>
                    <a:pt x="92" y="113"/>
                    <a:pt x="90" y="114"/>
                  </a:cubicBezTo>
                  <a:cubicBezTo>
                    <a:pt x="86" y="115"/>
                    <a:pt x="83" y="112"/>
                    <a:pt x="80" y="113"/>
                  </a:cubicBezTo>
                  <a:cubicBezTo>
                    <a:pt x="76" y="115"/>
                    <a:pt x="73" y="115"/>
                    <a:pt x="71" y="116"/>
                  </a:cubicBezTo>
                  <a:cubicBezTo>
                    <a:pt x="70" y="116"/>
                    <a:pt x="69" y="116"/>
                    <a:pt x="68" y="116"/>
                  </a:cubicBezTo>
                  <a:cubicBezTo>
                    <a:pt x="67" y="117"/>
                    <a:pt x="64" y="118"/>
                    <a:pt x="62" y="118"/>
                  </a:cubicBezTo>
                  <a:cubicBezTo>
                    <a:pt x="58" y="119"/>
                    <a:pt x="55" y="118"/>
                    <a:pt x="53" y="119"/>
                  </a:cubicBezTo>
                  <a:cubicBezTo>
                    <a:pt x="49" y="120"/>
                    <a:pt x="46" y="119"/>
                    <a:pt x="43" y="120"/>
                  </a:cubicBezTo>
                  <a:cubicBezTo>
                    <a:pt x="43" y="120"/>
                    <a:pt x="42" y="120"/>
                    <a:pt x="41" y="120"/>
                  </a:cubicBezTo>
                  <a:cubicBezTo>
                    <a:pt x="39" y="120"/>
                    <a:pt x="35" y="120"/>
                    <a:pt x="34" y="121"/>
                  </a:cubicBezTo>
                  <a:cubicBezTo>
                    <a:pt x="33" y="121"/>
                    <a:pt x="32" y="122"/>
                    <a:pt x="31" y="123"/>
                  </a:cubicBezTo>
                  <a:cubicBezTo>
                    <a:pt x="29" y="123"/>
                    <a:pt x="24" y="122"/>
                    <a:pt x="23" y="122"/>
                  </a:cubicBezTo>
                  <a:cubicBezTo>
                    <a:pt x="22" y="123"/>
                    <a:pt x="19" y="122"/>
                    <a:pt x="17" y="123"/>
                  </a:cubicBezTo>
                  <a:cubicBezTo>
                    <a:pt x="12" y="124"/>
                    <a:pt x="10" y="124"/>
                    <a:pt x="6" y="124"/>
                  </a:cubicBezTo>
                  <a:cubicBezTo>
                    <a:pt x="5" y="125"/>
                    <a:pt x="5" y="125"/>
                    <a:pt x="4" y="126"/>
                  </a:cubicBezTo>
                  <a:cubicBezTo>
                    <a:pt x="4" y="127"/>
                    <a:pt x="4" y="128"/>
                    <a:pt x="4" y="129"/>
                  </a:cubicBezTo>
                  <a:cubicBezTo>
                    <a:pt x="3" y="130"/>
                    <a:pt x="2" y="132"/>
                    <a:pt x="2" y="133"/>
                  </a:cubicBezTo>
                  <a:cubicBezTo>
                    <a:pt x="0" y="139"/>
                    <a:pt x="4" y="143"/>
                    <a:pt x="7" y="147"/>
                  </a:cubicBezTo>
                  <a:cubicBezTo>
                    <a:pt x="12" y="147"/>
                    <a:pt x="19" y="146"/>
                    <a:pt x="23" y="143"/>
                  </a:cubicBezTo>
                  <a:cubicBezTo>
                    <a:pt x="23" y="143"/>
                    <a:pt x="28" y="143"/>
                    <a:pt x="28" y="143"/>
                  </a:cubicBezTo>
                  <a:cubicBezTo>
                    <a:pt x="29" y="143"/>
                    <a:pt x="31" y="141"/>
                    <a:pt x="32" y="140"/>
                  </a:cubicBezTo>
                  <a:cubicBezTo>
                    <a:pt x="32" y="140"/>
                    <a:pt x="32" y="140"/>
                    <a:pt x="32" y="140"/>
                  </a:cubicBezTo>
                  <a:cubicBezTo>
                    <a:pt x="35" y="140"/>
                    <a:pt x="37" y="139"/>
                    <a:pt x="39" y="138"/>
                  </a:cubicBezTo>
                  <a:cubicBezTo>
                    <a:pt x="40" y="138"/>
                    <a:pt x="41" y="138"/>
                    <a:pt x="42" y="138"/>
                  </a:cubicBezTo>
                  <a:cubicBezTo>
                    <a:pt x="43" y="138"/>
                    <a:pt x="44" y="137"/>
                    <a:pt x="45" y="137"/>
                  </a:cubicBezTo>
                  <a:cubicBezTo>
                    <a:pt x="46" y="136"/>
                    <a:pt x="49" y="137"/>
                    <a:pt x="49" y="137"/>
                  </a:cubicBezTo>
                  <a:cubicBezTo>
                    <a:pt x="51" y="136"/>
                    <a:pt x="53" y="135"/>
                    <a:pt x="55" y="134"/>
                  </a:cubicBezTo>
                  <a:cubicBezTo>
                    <a:pt x="55" y="134"/>
                    <a:pt x="62" y="134"/>
                    <a:pt x="62" y="133"/>
                  </a:cubicBezTo>
                  <a:cubicBezTo>
                    <a:pt x="62" y="133"/>
                    <a:pt x="63" y="133"/>
                    <a:pt x="63" y="133"/>
                  </a:cubicBezTo>
                  <a:cubicBezTo>
                    <a:pt x="65" y="132"/>
                    <a:pt x="68" y="132"/>
                    <a:pt x="70" y="131"/>
                  </a:cubicBezTo>
                  <a:cubicBezTo>
                    <a:pt x="74" y="130"/>
                    <a:pt x="82" y="127"/>
                    <a:pt x="88" y="128"/>
                  </a:cubicBezTo>
                  <a:cubicBezTo>
                    <a:pt x="90" y="128"/>
                    <a:pt x="92" y="126"/>
                    <a:pt x="93" y="127"/>
                  </a:cubicBezTo>
                  <a:cubicBezTo>
                    <a:pt x="94" y="127"/>
                    <a:pt x="96" y="128"/>
                    <a:pt x="97" y="128"/>
                  </a:cubicBezTo>
                  <a:cubicBezTo>
                    <a:pt x="98" y="129"/>
                    <a:pt x="97" y="128"/>
                    <a:pt x="98" y="129"/>
                  </a:cubicBezTo>
                  <a:cubicBezTo>
                    <a:pt x="98" y="130"/>
                    <a:pt x="96" y="131"/>
                    <a:pt x="96" y="133"/>
                  </a:cubicBezTo>
                  <a:cubicBezTo>
                    <a:pt x="94" y="136"/>
                    <a:pt x="94" y="138"/>
                    <a:pt x="92" y="141"/>
                  </a:cubicBezTo>
                  <a:cubicBezTo>
                    <a:pt x="91" y="142"/>
                    <a:pt x="90" y="142"/>
                    <a:pt x="90" y="143"/>
                  </a:cubicBezTo>
                  <a:cubicBezTo>
                    <a:pt x="90" y="144"/>
                    <a:pt x="90" y="145"/>
                    <a:pt x="90" y="145"/>
                  </a:cubicBezTo>
                  <a:cubicBezTo>
                    <a:pt x="89" y="146"/>
                    <a:pt x="88" y="148"/>
                    <a:pt x="87" y="149"/>
                  </a:cubicBezTo>
                  <a:cubicBezTo>
                    <a:pt x="87" y="151"/>
                    <a:pt x="87" y="155"/>
                    <a:pt x="86" y="156"/>
                  </a:cubicBezTo>
                  <a:cubicBezTo>
                    <a:pt x="87" y="158"/>
                    <a:pt x="87" y="159"/>
                    <a:pt x="88" y="160"/>
                  </a:cubicBezTo>
                  <a:cubicBezTo>
                    <a:pt x="90" y="161"/>
                    <a:pt x="92" y="163"/>
                    <a:pt x="94" y="163"/>
                  </a:cubicBezTo>
                  <a:cubicBezTo>
                    <a:pt x="95" y="160"/>
                    <a:pt x="97" y="157"/>
                    <a:pt x="98" y="155"/>
                  </a:cubicBezTo>
                  <a:cubicBezTo>
                    <a:pt x="99" y="154"/>
                    <a:pt x="100" y="153"/>
                    <a:pt x="100" y="153"/>
                  </a:cubicBezTo>
                  <a:cubicBezTo>
                    <a:pt x="100" y="153"/>
                    <a:pt x="100" y="152"/>
                    <a:pt x="100" y="151"/>
                  </a:cubicBezTo>
                  <a:cubicBezTo>
                    <a:pt x="102" y="149"/>
                    <a:pt x="107" y="146"/>
                    <a:pt x="108" y="144"/>
                  </a:cubicBezTo>
                  <a:cubicBezTo>
                    <a:pt x="111" y="141"/>
                    <a:pt x="110" y="137"/>
                    <a:pt x="112" y="134"/>
                  </a:cubicBezTo>
                  <a:cubicBezTo>
                    <a:pt x="114" y="131"/>
                    <a:pt x="118" y="129"/>
                    <a:pt x="119" y="126"/>
                  </a:cubicBezTo>
                  <a:cubicBezTo>
                    <a:pt x="120" y="126"/>
                    <a:pt x="121" y="126"/>
                    <a:pt x="122" y="126"/>
                  </a:cubicBezTo>
                  <a:cubicBezTo>
                    <a:pt x="122" y="126"/>
                    <a:pt x="130" y="125"/>
                    <a:pt x="131" y="125"/>
                  </a:cubicBezTo>
                  <a:cubicBezTo>
                    <a:pt x="133" y="126"/>
                    <a:pt x="135" y="127"/>
                    <a:pt x="136" y="127"/>
                  </a:cubicBezTo>
                  <a:cubicBezTo>
                    <a:pt x="137" y="127"/>
                    <a:pt x="138" y="130"/>
                    <a:pt x="138" y="130"/>
                  </a:cubicBezTo>
                  <a:cubicBezTo>
                    <a:pt x="140" y="132"/>
                    <a:pt x="141" y="131"/>
                    <a:pt x="142" y="133"/>
                  </a:cubicBezTo>
                  <a:cubicBezTo>
                    <a:pt x="144" y="133"/>
                    <a:pt x="145" y="139"/>
                    <a:pt x="146" y="141"/>
                  </a:cubicBezTo>
                  <a:cubicBezTo>
                    <a:pt x="147" y="143"/>
                    <a:pt x="149" y="145"/>
                    <a:pt x="150" y="147"/>
                  </a:cubicBezTo>
                  <a:cubicBezTo>
                    <a:pt x="150" y="148"/>
                    <a:pt x="150" y="149"/>
                    <a:pt x="150" y="150"/>
                  </a:cubicBezTo>
                  <a:cubicBezTo>
                    <a:pt x="152" y="154"/>
                    <a:pt x="155" y="159"/>
                    <a:pt x="158" y="162"/>
                  </a:cubicBezTo>
                  <a:cubicBezTo>
                    <a:pt x="161" y="165"/>
                    <a:pt x="159" y="169"/>
                    <a:pt x="166" y="172"/>
                  </a:cubicBezTo>
                  <a:cubicBezTo>
                    <a:pt x="167" y="170"/>
                    <a:pt x="169" y="169"/>
                    <a:pt x="170" y="167"/>
                  </a:cubicBezTo>
                  <a:cubicBezTo>
                    <a:pt x="172" y="165"/>
                    <a:pt x="170" y="161"/>
                    <a:pt x="170" y="159"/>
                  </a:cubicBezTo>
                  <a:cubicBezTo>
                    <a:pt x="171" y="153"/>
                    <a:pt x="167" y="148"/>
                    <a:pt x="165" y="142"/>
                  </a:cubicBezTo>
                  <a:cubicBezTo>
                    <a:pt x="165" y="141"/>
                    <a:pt x="165" y="139"/>
                    <a:pt x="164" y="137"/>
                  </a:cubicBezTo>
                  <a:cubicBezTo>
                    <a:pt x="161" y="133"/>
                    <a:pt x="161" y="133"/>
                    <a:pt x="163" y="127"/>
                  </a:cubicBezTo>
                  <a:cubicBezTo>
                    <a:pt x="167" y="127"/>
                    <a:pt x="170" y="127"/>
                    <a:pt x="172" y="128"/>
                  </a:cubicBezTo>
                  <a:cubicBezTo>
                    <a:pt x="173" y="127"/>
                    <a:pt x="182" y="129"/>
                    <a:pt x="183" y="129"/>
                  </a:cubicBezTo>
                  <a:cubicBezTo>
                    <a:pt x="185" y="128"/>
                    <a:pt x="198" y="130"/>
                    <a:pt x="200" y="131"/>
                  </a:cubicBezTo>
                  <a:cubicBezTo>
                    <a:pt x="201" y="131"/>
                    <a:pt x="202" y="132"/>
                    <a:pt x="203" y="133"/>
                  </a:cubicBezTo>
                  <a:cubicBezTo>
                    <a:pt x="205" y="133"/>
                    <a:pt x="207" y="133"/>
                    <a:pt x="209" y="134"/>
                  </a:cubicBezTo>
                  <a:cubicBezTo>
                    <a:pt x="209" y="134"/>
                    <a:pt x="209" y="135"/>
                    <a:pt x="210" y="136"/>
                  </a:cubicBezTo>
                  <a:cubicBezTo>
                    <a:pt x="211" y="136"/>
                    <a:pt x="212" y="137"/>
                    <a:pt x="213" y="137"/>
                  </a:cubicBezTo>
                  <a:cubicBezTo>
                    <a:pt x="214" y="137"/>
                    <a:pt x="215" y="137"/>
                    <a:pt x="216" y="137"/>
                  </a:cubicBezTo>
                  <a:cubicBezTo>
                    <a:pt x="220" y="139"/>
                    <a:pt x="225" y="141"/>
                    <a:pt x="229" y="144"/>
                  </a:cubicBezTo>
                  <a:cubicBezTo>
                    <a:pt x="229" y="144"/>
                    <a:pt x="229" y="144"/>
                    <a:pt x="229" y="143"/>
                  </a:cubicBezTo>
                  <a:cubicBezTo>
                    <a:pt x="230" y="144"/>
                    <a:pt x="232" y="144"/>
                    <a:pt x="233" y="144"/>
                  </a:cubicBezTo>
                  <a:cubicBezTo>
                    <a:pt x="233" y="144"/>
                    <a:pt x="234" y="143"/>
                    <a:pt x="235" y="143"/>
                  </a:cubicBezTo>
                  <a:cubicBezTo>
                    <a:pt x="236" y="144"/>
                    <a:pt x="237" y="145"/>
                    <a:pt x="238" y="146"/>
                  </a:cubicBezTo>
                  <a:cubicBezTo>
                    <a:pt x="239" y="144"/>
                    <a:pt x="244" y="147"/>
                    <a:pt x="245" y="147"/>
                  </a:cubicBezTo>
                  <a:cubicBezTo>
                    <a:pt x="247" y="148"/>
                    <a:pt x="249" y="146"/>
                    <a:pt x="250" y="146"/>
                  </a:cubicBezTo>
                  <a:cubicBezTo>
                    <a:pt x="251" y="146"/>
                    <a:pt x="251" y="147"/>
                    <a:pt x="253" y="147"/>
                  </a:cubicBezTo>
                  <a:cubicBezTo>
                    <a:pt x="259" y="145"/>
                    <a:pt x="262" y="142"/>
                    <a:pt x="266" y="140"/>
                  </a:cubicBezTo>
                  <a:cubicBezTo>
                    <a:pt x="267" y="136"/>
                    <a:pt x="271" y="133"/>
                    <a:pt x="271" y="131"/>
                  </a:cubicBezTo>
                  <a:cubicBezTo>
                    <a:pt x="271" y="131"/>
                    <a:pt x="271" y="130"/>
                    <a:pt x="271" y="130"/>
                  </a:cubicBezTo>
                  <a:cubicBezTo>
                    <a:pt x="271" y="130"/>
                    <a:pt x="271" y="130"/>
                    <a:pt x="270" y="130"/>
                  </a:cubicBezTo>
                  <a:close/>
                  <a:moveTo>
                    <a:pt x="170" y="55"/>
                  </a:moveTo>
                  <a:cubicBezTo>
                    <a:pt x="168" y="56"/>
                    <a:pt x="168" y="55"/>
                    <a:pt x="166" y="55"/>
                  </a:cubicBezTo>
                  <a:cubicBezTo>
                    <a:pt x="164" y="55"/>
                    <a:pt x="159" y="55"/>
                    <a:pt x="156" y="55"/>
                  </a:cubicBezTo>
                  <a:cubicBezTo>
                    <a:pt x="154" y="55"/>
                    <a:pt x="151" y="55"/>
                    <a:pt x="149" y="54"/>
                  </a:cubicBezTo>
                  <a:cubicBezTo>
                    <a:pt x="146" y="57"/>
                    <a:pt x="143" y="54"/>
                    <a:pt x="139" y="55"/>
                  </a:cubicBezTo>
                  <a:cubicBezTo>
                    <a:pt x="136" y="56"/>
                    <a:pt x="133" y="57"/>
                    <a:pt x="130" y="57"/>
                  </a:cubicBezTo>
                  <a:cubicBezTo>
                    <a:pt x="130" y="57"/>
                    <a:pt x="129" y="56"/>
                    <a:pt x="129" y="56"/>
                  </a:cubicBezTo>
                  <a:cubicBezTo>
                    <a:pt x="125" y="59"/>
                    <a:pt x="115" y="57"/>
                    <a:pt x="110" y="56"/>
                  </a:cubicBezTo>
                  <a:cubicBezTo>
                    <a:pt x="108" y="56"/>
                    <a:pt x="108" y="57"/>
                    <a:pt x="107" y="58"/>
                  </a:cubicBezTo>
                  <a:cubicBezTo>
                    <a:pt x="106" y="58"/>
                    <a:pt x="104" y="57"/>
                    <a:pt x="103" y="58"/>
                  </a:cubicBezTo>
                  <a:cubicBezTo>
                    <a:pt x="100" y="60"/>
                    <a:pt x="95" y="61"/>
                    <a:pt x="92" y="62"/>
                  </a:cubicBezTo>
                  <a:cubicBezTo>
                    <a:pt x="91" y="62"/>
                    <a:pt x="89" y="61"/>
                    <a:pt x="88" y="61"/>
                  </a:cubicBezTo>
                  <a:cubicBezTo>
                    <a:pt x="88" y="61"/>
                    <a:pt x="87" y="60"/>
                    <a:pt x="87" y="60"/>
                  </a:cubicBezTo>
                  <a:cubicBezTo>
                    <a:pt x="87" y="58"/>
                    <a:pt x="90" y="55"/>
                    <a:pt x="92" y="54"/>
                  </a:cubicBezTo>
                  <a:cubicBezTo>
                    <a:pt x="92" y="54"/>
                    <a:pt x="93" y="53"/>
                    <a:pt x="94" y="53"/>
                  </a:cubicBezTo>
                  <a:cubicBezTo>
                    <a:pt x="95" y="52"/>
                    <a:pt x="96" y="52"/>
                    <a:pt x="96" y="51"/>
                  </a:cubicBezTo>
                  <a:cubicBezTo>
                    <a:pt x="99" y="49"/>
                    <a:pt x="102" y="49"/>
                    <a:pt x="104" y="48"/>
                  </a:cubicBezTo>
                  <a:cubicBezTo>
                    <a:pt x="106" y="48"/>
                    <a:pt x="108" y="47"/>
                    <a:pt x="110" y="47"/>
                  </a:cubicBezTo>
                  <a:cubicBezTo>
                    <a:pt x="111" y="46"/>
                    <a:pt x="117" y="47"/>
                    <a:pt x="117" y="47"/>
                  </a:cubicBezTo>
                  <a:cubicBezTo>
                    <a:pt x="120" y="46"/>
                    <a:pt x="125" y="47"/>
                    <a:pt x="126" y="46"/>
                  </a:cubicBezTo>
                  <a:cubicBezTo>
                    <a:pt x="129" y="45"/>
                    <a:pt x="132" y="44"/>
                    <a:pt x="135" y="45"/>
                  </a:cubicBezTo>
                  <a:cubicBezTo>
                    <a:pt x="139" y="46"/>
                    <a:pt x="142" y="45"/>
                    <a:pt x="148" y="45"/>
                  </a:cubicBezTo>
                  <a:cubicBezTo>
                    <a:pt x="151" y="45"/>
                    <a:pt x="154" y="45"/>
                    <a:pt x="156" y="45"/>
                  </a:cubicBezTo>
                  <a:cubicBezTo>
                    <a:pt x="157" y="45"/>
                    <a:pt x="158" y="44"/>
                    <a:pt x="160" y="44"/>
                  </a:cubicBezTo>
                  <a:cubicBezTo>
                    <a:pt x="162" y="44"/>
                    <a:pt x="163" y="46"/>
                    <a:pt x="166" y="44"/>
                  </a:cubicBezTo>
                  <a:cubicBezTo>
                    <a:pt x="167" y="45"/>
                    <a:pt x="169" y="45"/>
                    <a:pt x="170" y="46"/>
                  </a:cubicBezTo>
                  <a:cubicBezTo>
                    <a:pt x="172" y="47"/>
                    <a:pt x="172" y="51"/>
                    <a:pt x="172" y="53"/>
                  </a:cubicBezTo>
                  <a:cubicBezTo>
                    <a:pt x="172" y="54"/>
                    <a:pt x="171" y="54"/>
                    <a:pt x="170" y="55"/>
                  </a:cubicBezTo>
                  <a:close/>
                  <a:moveTo>
                    <a:pt x="94" y="23"/>
                  </a:moveTo>
                  <a:cubicBezTo>
                    <a:pt x="95" y="22"/>
                    <a:pt x="96" y="21"/>
                    <a:pt x="96" y="21"/>
                  </a:cubicBezTo>
                  <a:cubicBezTo>
                    <a:pt x="97" y="20"/>
                    <a:pt x="99" y="21"/>
                    <a:pt x="100" y="21"/>
                  </a:cubicBezTo>
                  <a:cubicBezTo>
                    <a:pt x="104" y="19"/>
                    <a:pt x="109" y="19"/>
                    <a:pt x="113" y="19"/>
                  </a:cubicBezTo>
                  <a:cubicBezTo>
                    <a:pt x="122" y="18"/>
                    <a:pt x="130" y="21"/>
                    <a:pt x="135" y="20"/>
                  </a:cubicBezTo>
                  <a:cubicBezTo>
                    <a:pt x="140" y="19"/>
                    <a:pt x="156" y="16"/>
                    <a:pt x="159" y="17"/>
                  </a:cubicBezTo>
                  <a:cubicBezTo>
                    <a:pt x="159" y="16"/>
                    <a:pt x="159" y="16"/>
                    <a:pt x="159" y="16"/>
                  </a:cubicBezTo>
                  <a:cubicBezTo>
                    <a:pt x="161" y="17"/>
                    <a:pt x="164" y="17"/>
                    <a:pt x="166" y="18"/>
                  </a:cubicBezTo>
                  <a:cubicBezTo>
                    <a:pt x="168" y="17"/>
                    <a:pt x="173" y="19"/>
                    <a:pt x="174" y="19"/>
                  </a:cubicBezTo>
                  <a:cubicBezTo>
                    <a:pt x="175" y="20"/>
                    <a:pt x="175" y="21"/>
                    <a:pt x="176" y="21"/>
                  </a:cubicBezTo>
                  <a:cubicBezTo>
                    <a:pt x="176" y="22"/>
                    <a:pt x="175" y="27"/>
                    <a:pt x="174" y="28"/>
                  </a:cubicBezTo>
                  <a:cubicBezTo>
                    <a:pt x="174" y="29"/>
                    <a:pt x="174" y="29"/>
                    <a:pt x="174" y="29"/>
                  </a:cubicBezTo>
                  <a:cubicBezTo>
                    <a:pt x="148" y="29"/>
                    <a:pt x="120" y="27"/>
                    <a:pt x="102" y="32"/>
                  </a:cubicBezTo>
                  <a:cubicBezTo>
                    <a:pt x="102" y="32"/>
                    <a:pt x="97" y="32"/>
                    <a:pt x="96" y="32"/>
                  </a:cubicBezTo>
                  <a:cubicBezTo>
                    <a:pt x="96" y="32"/>
                    <a:pt x="88" y="33"/>
                    <a:pt x="87" y="33"/>
                  </a:cubicBezTo>
                  <a:cubicBezTo>
                    <a:pt x="86" y="32"/>
                    <a:pt x="85" y="31"/>
                    <a:pt x="84" y="30"/>
                  </a:cubicBezTo>
                  <a:cubicBezTo>
                    <a:pt x="85" y="27"/>
                    <a:pt x="91" y="24"/>
                    <a:pt x="94" y="23"/>
                  </a:cubicBezTo>
                  <a:close/>
                  <a:moveTo>
                    <a:pt x="121" y="83"/>
                  </a:moveTo>
                  <a:cubicBezTo>
                    <a:pt x="119" y="84"/>
                    <a:pt x="113" y="84"/>
                    <a:pt x="111" y="84"/>
                  </a:cubicBezTo>
                  <a:cubicBezTo>
                    <a:pt x="107" y="84"/>
                    <a:pt x="103" y="85"/>
                    <a:pt x="100" y="85"/>
                  </a:cubicBezTo>
                  <a:cubicBezTo>
                    <a:pt x="98" y="85"/>
                    <a:pt x="96" y="85"/>
                    <a:pt x="95" y="85"/>
                  </a:cubicBezTo>
                  <a:cubicBezTo>
                    <a:pt x="94" y="86"/>
                    <a:pt x="94" y="86"/>
                    <a:pt x="94" y="86"/>
                  </a:cubicBezTo>
                  <a:cubicBezTo>
                    <a:pt x="93" y="86"/>
                    <a:pt x="92" y="86"/>
                    <a:pt x="90" y="86"/>
                  </a:cubicBezTo>
                  <a:cubicBezTo>
                    <a:pt x="86" y="88"/>
                    <a:pt x="85" y="89"/>
                    <a:pt x="80" y="88"/>
                  </a:cubicBezTo>
                  <a:cubicBezTo>
                    <a:pt x="80" y="86"/>
                    <a:pt x="82" y="83"/>
                    <a:pt x="82" y="82"/>
                  </a:cubicBezTo>
                  <a:cubicBezTo>
                    <a:pt x="83" y="78"/>
                    <a:pt x="90" y="77"/>
                    <a:pt x="94" y="75"/>
                  </a:cubicBezTo>
                  <a:cubicBezTo>
                    <a:pt x="95" y="75"/>
                    <a:pt x="96" y="75"/>
                    <a:pt x="98" y="75"/>
                  </a:cubicBezTo>
                  <a:cubicBezTo>
                    <a:pt x="98" y="75"/>
                    <a:pt x="103" y="74"/>
                    <a:pt x="103" y="74"/>
                  </a:cubicBezTo>
                  <a:cubicBezTo>
                    <a:pt x="103" y="74"/>
                    <a:pt x="105" y="75"/>
                    <a:pt x="106" y="75"/>
                  </a:cubicBezTo>
                  <a:cubicBezTo>
                    <a:pt x="110" y="74"/>
                    <a:pt x="118" y="74"/>
                    <a:pt x="122" y="72"/>
                  </a:cubicBezTo>
                  <a:cubicBezTo>
                    <a:pt x="123" y="72"/>
                    <a:pt x="131" y="73"/>
                    <a:pt x="132" y="73"/>
                  </a:cubicBezTo>
                  <a:cubicBezTo>
                    <a:pt x="133" y="74"/>
                    <a:pt x="148" y="72"/>
                    <a:pt x="148" y="72"/>
                  </a:cubicBezTo>
                  <a:cubicBezTo>
                    <a:pt x="149" y="72"/>
                    <a:pt x="149" y="72"/>
                    <a:pt x="149" y="71"/>
                  </a:cubicBezTo>
                  <a:cubicBezTo>
                    <a:pt x="149" y="71"/>
                    <a:pt x="149" y="71"/>
                    <a:pt x="149" y="71"/>
                  </a:cubicBezTo>
                  <a:cubicBezTo>
                    <a:pt x="149" y="71"/>
                    <a:pt x="153" y="73"/>
                    <a:pt x="153" y="73"/>
                  </a:cubicBezTo>
                  <a:cubicBezTo>
                    <a:pt x="159" y="70"/>
                    <a:pt x="164" y="72"/>
                    <a:pt x="169" y="73"/>
                  </a:cubicBezTo>
                  <a:cubicBezTo>
                    <a:pt x="171" y="75"/>
                    <a:pt x="170" y="79"/>
                    <a:pt x="170" y="81"/>
                  </a:cubicBezTo>
                  <a:cubicBezTo>
                    <a:pt x="169" y="82"/>
                    <a:pt x="168" y="82"/>
                    <a:pt x="168" y="83"/>
                  </a:cubicBezTo>
                  <a:cubicBezTo>
                    <a:pt x="162" y="83"/>
                    <a:pt x="154" y="82"/>
                    <a:pt x="148" y="83"/>
                  </a:cubicBezTo>
                  <a:cubicBezTo>
                    <a:pt x="147" y="83"/>
                    <a:pt x="142" y="82"/>
                    <a:pt x="142" y="82"/>
                  </a:cubicBezTo>
                  <a:cubicBezTo>
                    <a:pt x="140" y="83"/>
                    <a:pt x="135" y="83"/>
                    <a:pt x="133" y="82"/>
                  </a:cubicBezTo>
                  <a:cubicBezTo>
                    <a:pt x="130" y="84"/>
                    <a:pt x="122" y="83"/>
                    <a:pt x="121" y="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5" name="Freeform 56">
              <a:extLst>
                <a:ext uri="{FF2B5EF4-FFF2-40B4-BE49-F238E27FC236}">
                  <a16:creationId xmlns="" xmlns:a16="http://schemas.microsoft.com/office/drawing/2014/main" id="{45890708-72B4-E349-81A3-44CBFC2E7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7276" y="3024188"/>
              <a:ext cx="220663" cy="657225"/>
            </a:xfrm>
            <a:custGeom>
              <a:avLst/>
              <a:gdLst>
                <a:gd name="T0" fmla="*/ 67 w 73"/>
                <a:gd name="T1" fmla="*/ 1 h 215"/>
                <a:gd name="T2" fmla="*/ 69 w 73"/>
                <a:gd name="T3" fmla="*/ 18 h 215"/>
                <a:gd name="T4" fmla="*/ 65 w 73"/>
                <a:gd name="T5" fmla="*/ 37 h 215"/>
                <a:gd name="T6" fmla="*/ 67 w 73"/>
                <a:gd name="T7" fmla="*/ 53 h 215"/>
                <a:gd name="T8" fmla="*/ 68 w 73"/>
                <a:gd name="T9" fmla="*/ 65 h 215"/>
                <a:gd name="T10" fmla="*/ 68 w 73"/>
                <a:gd name="T11" fmla="*/ 74 h 215"/>
                <a:gd name="T12" fmla="*/ 67 w 73"/>
                <a:gd name="T13" fmla="*/ 91 h 215"/>
                <a:gd name="T14" fmla="*/ 69 w 73"/>
                <a:gd name="T15" fmla="*/ 99 h 215"/>
                <a:gd name="T16" fmla="*/ 71 w 73"/>
                <a:gd name="T17" fmla="*/ 107 h 215"/>
                <a:gd name="T18" fmla="*/ 73 w 73"/>
                <a:gd name="T19" fmla="*/ 114 h 215"/>
                <a:gd name="T20" fmla="*/ 69 w 73"/>
                <a:gd name="T21" fmla="*/ 118 h 215"/>
                <a:gd name="T22" fmla="*/ 68 w 73"/>
                <a:gd name="T23" fmla="*/ 130 h 215"/>
                <a:gd name="T24" fmla="*/ 67 w 73"/>
                <a:gd name="T25" fmla="*/ 137 h 215"/>
                <a:gd name="T26" fmla="*/ 67 w 73"/>
                <a:gd name="T27" fmla="*/ 148 h 215"/>
                <a:gd name="T28" fmla="*/ 65 w 73"/>
                <a:gd name="T29" fmla="*/ 157 h 215"/>
                <a:gd name="T30" fmla="*/ 64 w 73"/>
                <a:gd name="T31" fmla="*/ 159 h 215"/>
                <a:gd name="T32" fmla="*/ 63 w 73"/>
                <a:gd name="T33" fmla="*/ 160 h 215"/>
                <a:gd name="T34" fmla="*/ 63 w 73"/>
                <a:gd name="T35" fmla="*/ 168 h 215"/>
                <a:gd name="T36" fmla="*/ 64 w 73"/>
                <a:gd name="T37" fmla="*/ 186 h 215"/>
                <a:gd name="T38" fmla="*/ 65 w 73"/>
                <a:gd name="T39" fmla="*/ 197 h 215"/>
                <a:gd name="T40" fmla="*/ 65 w 73"/>
                <a:gd name="T41" fmla="*/ 208 h 215"/>
                <a:gd name="T42" fmla="*/ 61 w 73"/>
                <a:gd name="T43" fmla="*/ 215 h 215"/>
                <a:gd name="T44" fmla="*/ 55 w 73"/>
                <a:gd name="T45" fmla="*/ 208 h 215"/>
                <a:gd name="T46" fmla="*/ 53 w 73"/>
                <a:gd name="T47" fmla="*/ 204 h 215"/>
                <a:gd name="T48" fmla="*/ 48 w 73"/>
                <a:gd name="T49" fmla="*/ 186 h 215"/>
                <a:gd name="T50" fmla="*/ 48 w 73"/>
                <a:gd name="T51" fmla="*/ 178 h 215"/>
                <a:gd name="T52" fmla="*/ 45 w 73"/>
                <a:gd name="T53" fmla="*/ 147 h 215"/>
                <a:gd name="T54" fmla="*/ 33 w 73"/>
                <a:gd name="T55" fmla="*/ 153 h 215"/>
                <a:gd name="T56" fmla="*/ 18 w 73"/>
                <a:gd name="T57" fmla="*/ 161 h 215"/>
                <a:gd name="T58" fmla="*/ 11 w 73"/>
                <a:gd name="T59" fmla="*/ 163 h 215"/>
                <a:gd name="T60" fmla="*/ 4 w 73"/>
                <a:gd name="T61" fmla="*/ 155 h 215"/>
                <a:gd name="T62" fmla="*/ 0 w 73"/>
                <a:gd name="T63" fmla="*/ 147 h 215"/>
                <a:gd name="T64" fmla="*/ 0 w 73"/>
                <a:gd name="T65" fmla="*/ 138 h 215"/>
                <a:gd name="T66" fmla="*/ 0 w 73"/>
                <a:gd name="T67" fmla="*/ 127 h 215"/>
                <a:gd name="T68" fmla="*/ 8 w 73"/>
                <a:gd name="T69" fmla="*/ 112 h 215"/>
                <a:gd name="T70" fmla="*/ 12 w 73"/>
                <a:gd name="T71" fmla="*/ 90 h 215"/>
                <a:gd name="T72" fmla="*/ 12 w 73"/>
                <a:gd name="T73" fmla="*/ 73 h 215"/>
                <a:gd name="T74" fmla="*/ 13 w 73"/>
                <a:gd name="T75" fmla="*/ 64 h 215"/>
                <a:gd name="T76" fmla="*/ 18 w 73"/>
                <a:gd name="T77" fmla="*/ 47 h 215"/>
                <a:gd name="T78" fmla="*/ 24 w 73"/>
                <a:gd name="T79" fmla="*/ 41 h 215"/>
                <a:gd name="T80" fmla="*/ 32 w 73"/>
                <a:gd name="T81" fmla="*/ 39 h 215"/>
                <a:gd name="T82" fmla="*/ 38 w 73"/>
                <a:gd name="T83" fmla="*/ 47 h 215"/>
                <a:gd name="T84" fmla="*/ 28 w 73"/>
                <a:gd name="T85" fmla="*/ 62 h 215"/>
                <a:gd name="T86" fmla="*/ 31 w 73"/>
                <a:gd name="T87" fmla="*/ 81 h 215"/>
                <a:gd name="T88" fmla="*/ 31 w 73"/>
                <a:gd name="T89" fmla="*/ 89 h 215"/>
                <a:gd name="T90" fmla="*/ 30 w 73"/>
                <a:gd name="T91" fmla="*/ 99 h 215"/>
                <a:gd name="T92" fmla="*/ 48 w 73"/>
                <a:gd name="T93" fmla="*/ 115 h 215"/>
                <a:gd name="T94" fmla="*/ 50 w 73"/>
                <a:gd name="T95" fmla="*/ 115 h 215"/>
                <a:gd name="T96" fmla="*/ 51 w 73"/>
                <a:gd name="T97" fmla="*/ 109 h 215"/>
                <a:gd name="T98" fmla="*/ 55 w 73"/>
                <a:gd name="T99" fmla="*/ 79 h 215"/>
                <a:gd name="T100" fmla="*/ 53 w 73"/>
                <a:gd name="T101" fmla="*/ 35 h 215"/>
                <a:gd name="T102" fmla="*/ 60 w 73"/>
                <a:gd name="T103" fmla="*/ 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3" h="215">
                  <a:moveTo>
                    <a:pt x="65" y="0"/>
                  </a:moveTo>
                  <a:cubicBezTo>
                    <a:pt x="66" y="0"/>
                    <a:pt x="67" y="0"/>
                    <a:pt x="67" y="1"/>
                  </a:cubicBezTo>
                  <a:cubicBezTo>
                    <a:pt x="70" y="3"/>
                    <a:pt x="68" y="10"/>
                    <a:pt x="69" y="15"/>
                  </a:cubicBezTo>
                  <a:cubicBezTo>
                    <a:pt x="69" y="16"/>
                    <a:pt x="69" y="17"/>
                    <a:pt x="69" y="18"/>
                  </a:cubicBezTo>
                  <a:cubicBezTo>
                    <a:pt x="71" y="22"/>
                    <a:pt x="69" y="30"/>
                    <a:pt x="67" y="34"/>
                  </a:cubicBezTo>
                  <a:cubicBezTo>
                    <a:pt x="66" y="35"/>
                    <a:pt x="66" y="37"/>
                    <a:pt x="65" y="37"/>
                  </a:cubicBezTo>
                  <a:cubicBezTo>
                    <a:pt x="64" y="39"/>
                    <a:pt x="65" y="45"/>
                    <a:pt x="66" y="46"/>
                  </a:cubicBezTo>
                  <a:cubicBezTo>
                    <a:pt x="66" y="47"/>
                    <a:pt x="66" y="51"/>
                    <a:pt x="67" y="53"/>
                  </a:cubicBezTo>
                  <a:cubicBezTo>
                    <a:pt x="67" y="55"/>
                    <a:pt x="67" y="57"/>
                    <a:pt x="67" y="59"/>
                  </a:cubicBezTo>
                  <a:cubicBezTo>
                    <a:pt x="67" y="61"/>
                    <a:pt x="67" y="63"/>
                    <a:pt x="68" y="65"/>
                  </a:cubicBezTo>
                  <a:cubicBezTo>
                    <a:pt x="68" y="67"/>
                    <a:pt x="67" y="70"/>
                    <a:pt x="67" y="71"/>
                  </a:cubicBezTo>
                  <a:cubicBezTo>
                    <a:pt x="67" y="71"/>
                    <a:pt x="68" y="73"/>
                    <a:pt x="68" y="74"/>
                  </a:cubicBezTo>
                  <a:cubicBezTo>
                    <a:pt x="69" y="76"/>
                    <a:pt x="67" y="82"/>
                    <a:pt x="68" y="85"/>
                  </a:cubicBezTo>
                  <a:cubicBezTo>
                    <a:pt x="68" y="86"/>
                    <a:pt x="65" y="89"/>
                    <a:pt x="67" y="91"/>
                  </a:cubicBezTo>
                  <a:cubicBezTo>
                    <a:pt x="67" y="92"/>
                    <a:pt x="66" y="94"/>
                    <a:pt x="67" y="95"/>
                  </a:cubicBezTo>
                  <a:cubicBezTo>
                    <a:pt x="68" y="97"/>
                    <a:pt x="68" y="98"/>
                    <a:pt x="69" y="99"/>
                  </a:cubicBezTo>
                  <a:cubicBezTo>
                    <a:pt x="69" y="101"/>
                    <a:pt x="69" y="104"/>
                    <a:pt x="69" y="106"/>
                  </a:cubicBezTo>
                  <a:cubicBezTo>
                    <a:pt x="70" y="106"/>
                    <a:pt x="71" y="107"/>
                    <a:pt x="71" y="107"/>
                  </a:cubicBezTo>
                  <a:cubicBezTo>
                    <a:pt x="72" y="109"/>
                    <a:pt x="71" y="110"/>
                    <a:pt x="72" y="112"/>
                  </a:cubicBezTo>
                  <a:cubicBezTo>
                    <a:pt x="72" y="113"/>
                    <a:pt x="73" y="112"/>
                    <a:pt x="73" y="114"/>
                  </a:cubicBezTo>
                  <a:cubicBezTo>
                    <a:pt x="72" y="114"/>
                    <a:pt x="71" y="116"/>
                    <a:pt x="72" y="117"/>
                  </a:cubicBezTo>
                  <a:cubicBezTo>
                    <a:pt x="71" y="117"/>
                    <a:pt x="70" y="118"/>
                    <a:pt x="69" y="118"/>
                  </a:cubicBezTo>
                  <a:cubicBezTo>
                    <a:pt x="69" y="119"/>
                    <a:pt x="67" y="127"/>
                    <a:pt x="67" y="127"/>
                  </a:cubicBezTo>
                  <a:cubicBezTo>
                    <a:pt x="67" y="128"/>
                    <a:pt x="68" y="129"/>
                    <a:pt x="68" y="130"/>
                  </a:cubicBezTo>
                  <a:cubicBezTo>
                    <a:pt x="68" y="132"/>
                    <a:pt x="68" y="133"/>
                    <a:pt x="68" y="134"/>
                  </a:cubicBezTo>
                  <a:cubicBezTo>
                    <a:pt x="68" y="135"/>
                    <a:pt x="67" y="138"/>
                    <a:pt x="67" y="137"/>
                  </a:cubicBezTo>
                  <a:cubicBezTo>
                    <a:pt x="67" y="138"/>
                    <a:pt x="67" y="138"/>
                    <a:pt x="67" y="139"/>
                  </a:cubicBezTo>
                  <a:cubicBezTo>
                    <a:pt x="67" y="139"/>
                    <a:pt x="66" y="148"/>
                    <a:pt x="67" y="148"/>
                  </a:cubicBezTo>
                  <a:cubicBezTo>
                    <a:pt x="67" y="148"/>
                    <a:pt x="67" y="149"/>
                    <a:pt x="67" y="149"/>
                  </a:cubicBezTo>
                  <a:cubicBezTo>
                    <a:pt x="66" y="152"/>
                    <a:pt x="64" y="155"/>
                    <a:pt x="65" y="157"/>
                  </a:cubicBezTo>
                  <a:cubicBezTo>
                    <a:pt x="65" y="157"/>
                    <a:pt x="65" y="158"/>
                    <a:pt x="65" y="158"/>
                  </a:cubicBezTo>
                  <a:cubicBezTo>
                    <a:pt x="65" y="158"/>
                    <a:pt x="65" y="158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4" y="160"/>
                    <a:pt x="64" y="160"/>
                    <a:pt x="63" y="160"/>
                  </a:cubicBezTo>
                  <a:cubicBezTo>
                    <a:pt x="63" y="162"/>
                    <a:pt x="63" y="164"/>
                    <a:pt x="63" y="166"/>
                  </a:cubicBezTo>
                  <a:cubicBezTo>
                    <a:pt x="63" y="167"/>
                    <a:pt x="63" y="167"/>
                    <a:pt x="63" y="168"/>
                  </a:cubicBezTo>
                  <a:cubicBezTo>
                    <a:pt x="61" y="173"/>
                    <a:pt x="64" y="179"/>
                    <a:pt x="65" y="181"/>
                  </a:cubicBezTo>
                  <a:cubicBezTo>
                    <a:pt x="65" y="183"/>
                    <a:pt x="65" y="184"/>
                    <a:pt x="64" y="186"/>
                  </a:cubicBezTo>
                  <a:cubicBezTo>
                    <a:pt x="64" y="186"/>
                    <a:pt x="64" y="186"/>
                    <a:pt x="64" y="186"/>
                  </a:cubicBezTo>
                  <a:cubicBezTo>
                    <a:pt x="64" y="186"/>
                    <a:pt x="65" y="197"/>
                    <a:pt x="65" y="197"/>
                  </a:cubicBezTo>
                  <a:cubicBezTo>
                    <a:pt x="65" y="197"/>
                    <a:pt x="64" y="201"/>
                    <a:pt x="64" y="201"/>
                  </a:cubicBezTo>
                  <a:cubicBezTo>
                    <a:pt x="65" y="202"/>
                    <a:pt x="65" y="207"/>
                    <a:pt x="65" y="208"/>
                  </a:cubicBezTo>
                  <a:cubicBezTo>
                    <a:pt x="65" y="209"/>
                    <a:pt x="64" y="209"/>
                    <a:pt x="63" y="209"/>
                  </a:cubicBezTo>
                  <a:cubicBezTo>
                    <a:pt x="63" y="211"/>
                    <a:pt x="63" y="214"/>
                    <a:pt x="61" y="215"/>
                  </a:cubicBezTo>
                  <a:cubicBezTo>
                    <a:pt x="60" y="215"/>
                    <a:pt x="61" y="215"/>
                    <a:pt x="60" y="215"/>
                  </a:cubicBezTo>
                  <a:cubicBezTo>
                    <a:pt x="57" y="213"/>
                    <a:pt x="58" y="210"/>
                    <a:pt x="55" y="208"/>
                  </a:cubicBezTo>
                  <a:cubicBezTo>
                    <a:pt x="55" y="208"/>
                    <a:pt x="56" y="208"/>
                    <a:pt x="56" y="207"/>
                  </a:cubicBezTo>
                  <a:cubicBezTo>
                    <a:pt x="56" y="206"/>
                    <a:pt x="54" y="205"/>
                    <a:pt x="53" y="204"/>
                  </a:cubicBezTo>
                  <a:cubicBezTo>
                    <a:pt x="52" y="202"/>
                    <a:pt x="53" y="199"/>
                    <a:pt x="52" y="197"/>
                  </a:cubicBezTo>
                  <a:cubicBezTo>
                    <a:pt x="51" y="194"/>
                    <a:pt x="50" y="188"/>
                    <a:pt x="48" y="186"/>
                  </a:cubicBezTo>
                  <a:cubicBezTo>
                    <a:pt x="48" y="185"/>
                    <a:pt x="49" y="183"/>
                    <a:pt x="49" y="182"/>
                  </a:cubicBezTo>
                  <a:cubicBezTo>
                    <a:pt x="48" y="181"/>
                    <a:pt x="48" y="179"/>
                    <a:pt x="48" y="178"/>
                  </a:cubicBezTo>
                  <a:cubicBezTo>
                    <a:pt x="48" y="174"/>
                    <a:pt x="49" y="168"/>
                    <a:pt x="48" y="166"/>
                  </a:cubicBezTo>
                  <a:cubicBezTo>
                    <a:pt x="46" y="163"/>
                    <a:pt x="51" y="148"/>
                    <a:pt x="45" y="147"/>
                  </a:cubicBezTo>
                  <a:cubicBezTo>
                    <a:pt x="43" y="148"/>
                    <a:pt x="40" y="148"/>
                    <a:pt x="38" y="149"/>
                  </a:cubicBezTo>
                  <a:cubicBezTo>
                    <a:pt x="37" y="150"/>
                    <a:pt x="35" y="152"/>
                    <a:pt x="33" y="153"/>
                  </a:cubicBezTo>
                  <a:cubicBezTo>
                    <a:pt x="33" y="153"/>
                    <a:pt x="23" y="157"/>
                    <a:pt x="23" y="157"/>
                  </a:cubicBezTo>
                  <a:cubicBezTo>
                    <a:pt x="21" y="158"/>
                    <a:pt x="20" y="160"/>
                    <a:pt x="18" y="161"/>
                  </a:cubicBezTo>
                  <a:cubicBezTo>
                    <a:pt x="16" y="161"/>
                    <a:pt x="15" y="161"/>
                    <a:pt x="13" y="161"/>
                  </a:cubicBezTo>
                  <a:cubicBezTo>
                    <a:pt x="13" y="162"/>
                    <a:pt x="12" y="162"/>
                    <a:pt x="11" y="163"/>
                  </a:cubicBezTo>
                  <a:cubicBezTo>
                    <a:pt x="8" y="164"/>
                    <a:pt x="5" y="159"/>
                    <a:pt x="4" y="157"/>
                  </a:cubicBezTo>
                  <a:cubicBezTo>
                    <a:pt x="4" y="156"/>
                    <a:pt x="4" y="156"/>
                    <a:pt x="4" y="155"/>
                  </a:cubicBezTo>
                  <a:cubicBezTo>
                    <a:pt x="2" y="152"/>
                    <a:pt x="2" y="150"/>
                    <a:pt x="0" y="148"/>
                  </a:cubicBezTo>
                  <a:cubicBezTo>
                    <a:pt x="1" y="147"/>
                    <a:pt x="0" y="146"/>
                    <a:pt x="0" y="147"/>
                  </a:cubicBezTo>
                  <a:cubicBezTo>
                    <a:pt x="0" y="147"/>
                    <a:pt x="0" y="144"/>
                    <a:pt x="0" y="144"/>
                  </a:cubicBezTo>
                  <a:cubicBezTo>
                    <a:pt x="0" y="142"/>
                    <a:pt x="0" y="138"/>
                    <a:pt x="0" y="138"/>
                  </a:cubicBezTo>
                  <a:cubicBezTo>
                    <a:pt x="2" y="137"/>
                    <a:pt x="1" y="129"/>
                    <a:pt x="0" y="127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26"/>
                    <a:pt x="1" y="124"/>
                    <a:pt x="0" y="123"/>
                  </a:cubicBezTo>
                  <a:cubicBezTo>
                    <a:pt x="2" y="119"/>
                    <a:pt x="7" y="115"/>
                    <a:pt x="8" y="112"/>
                  </a:cubicBezTo>
                  <a:cubicBezTo>
                    <a:pt x="8" y="111"/>
                    <a:pt x="8" y="110"/>
                    <a:pt x="8" y="109"/>
                  </a:cubicBezTo>
                  <a:cubicBezTo>
                    <a:pt x="10" y="104"/>
                    <a:pt x="10" y="93"/>
                    <a:pt x="12" y="90"/>
                  </a:cubicBezTo>
                  <a:cubicBezTo>
                    <a:pt x="12" y="87"/>
                    <a:pt x="12" y="85"/>
                    <a:pt x="12" y="83"/>
                  </a:cubicBezTo>
                  <a:cubicBezTo>
                    <a:pt x="12" y="79"/>
                    <a:pt x="11" y="76"/>
                    <a:pt x="12" y="73"/>
                  </a:cubicBezTo>
                  <a:cubicBezTo>
                    <a:pt x="13" y="70"/>
                    <a:pt x="13" y="66"/>
                    <a:pt x="14" y="65"/>
                  </a:cubicBezTo>
                  <a:cubicBezTo>
                    <a:pt x="14" y="64"/>
                    <a:pt x="14" y="64"/>
                    <a:pt x="13" y="64"/>
                  </a:cubicBezTo>
                  <a:cubicBezTo>
                    <a:pt x="13" y="63"/>
                    <a:pt x="15" y="60"/>
                    <a:pt x="14" y="58"/>
                  </a:cubicBezTo>
                  <a:cubicBezTo>
                    <a:pt x="16" y="55"/>
                    <a:pt x="17" y="50"/>
                    <a:pt x="18" y="47"/>
                  </a:cubicBezTo>
                  <a:cubicBezTo>
                    <a:pt x="19" y="47"/>
                    <a:pt x="20" y="46"/>
                    <a:pt x="21" y="45"/>
                  </a:cubicBezTo>
                  <a:cubicBezTo>
                    <a:pt x="23" y="44"/>
                    <a:pt x="21" y="42"/>
                    <a:pt x="24" y="41"/>
                  </a:cubicBezTo>
                  <a:cubicBezTo>
                    <a:pt x="24" y="41"/>
                    <a:pt x="24" y="40"/>
                    <a:pt x="24" y="40"/>
                  </a:cubicBezTo>
                  <a:cubicBezTo>
                    <a:pt x="26" y="40"/>
                    <a:pt x="31" y="38"/>
                    <a:pt x="32" y="39"/>
                  </a:cubicBezTo>
                  <a:cubicBezTo>
                    <a:pt x="33" y="40"/>
                    <a:pt x="33" y="41"/>
                    <a:pt x="34" y="43"/>
                  </a:cubicBezTo>
                  <a:cubicBezTo>
                    <a:pt x="35" y="44"/>
                    <a:pt x="37" y="45"/>
                    <a:pt x="38" y="47"/>
                  </a:cubicBezTo>
                  <a:cubicBezTo>
                    <a:pt x="39" y="48"/>
                    <a:pt x="39" y="49"/>
                    <a:pt x="38" y="50"/>
                  </a:cubicBezTo>
                  <a:cubicBezTo>
                    <a:pt x="37" y="59"/>
                    <a:pt x="31" y="56"/>
                    <a:pt x="28" y="62"/>
                  </a:cubicBezTo>
                  <a:cubicBezTo>
                    <a:pt x="27" y="65"/>
                    <a:pt x="30" y="74"/>
                    <a:pt x="31" y="76"/>
                  </a:cubicBezTo>
                  <a:cubicBezTo>
                    <a:pt x="32" y="78"/>
                    <a:pt x="31" y="80"/>
                    <a:pt x="31" y="81"/>
                  </a:cubicBezTo>
                  <a:cubicBezTo>
                    <a:pt x="31" y="82"/>
                    <a:pt x="31" y="84"/>
                    <a:pt x="30" y="85"/>
                  </a:cubicBezTo>
                  <a:cubicBezTo>
                    <a:pt x="30" y="86"/>
                    <a:pt x="31" y="88"/>
                    <a:pt x="31" y="89"/>
                  </a:cubicBezTo>
                  <a:cubicBezTo>
                    <a:pt x="31" y="92"/>
                    <a:pt x="30" y="93"/>
                    <a:pt x="30" y="94"/>
                  </a:cubicBezTo>
                  <a:cubicBezTo>
                    <a:pt x="29" y="95"/>
                    <a:pt x="30" y="99"/>
                    <a:pt x="30" y="99"/>
                  </a:cubicBezTo>
                  <a:cubicBezTo>
                    <a:pt x="28" y="100"/>
                    <a:pt x="27" y="110"/>
                    <a:pt x="28" y="111"/>
                  </a:cubicBezTo>
                  <a:cubicBezTo>
                    <a:pt x="30" y="115"/>
                    <a:pt x="41" y="114"/>
                    <a:pt x="48" y="115"/>
                  </a:cubicBezTo>
                  <a:cubicBezTo>
                    <a:pt x="48" y="114"/>
                    <a:pt x="48" y="115"/>
                    <a:pt x="49" y="114"/>
                  </a:cubicBezTo>
                  <a:cubicBezTo>
                    <a:pt x="49" y="115"/>
                    <a:pt x="49" y="115"/>
                    <a:pt x="50" y="115"/>
                  </a:cubicBezTo>
                  <a:cubicBezTo>
                    <a:pt x="51" y="113"/>
                    <a:pt x="51" y="113"/>
                    <a:pt x="52" y="111"/>
                  </a:cubicBezTo>
                  <a:cubicBezTo>
                    <a:pt x="51" y="111"/>
                    <a:pt x="51" y="111"/>
                    <a:pt x="51" y="109"/>
                  </a:cubicBezTo>
                  <a:cubicBezTo>
                    <a:pt x="56" y="105"/>
                    <a:pt x="55" y="98"/>
                    <a:pt x="56" y="90"/>
                  </a:cubicBezTo>
                  <a:cubicBezTo>
                    <a:pt x="56" y="87"/>
                    <a:pt x="55" y="83"/>
                    <a:pt x="55" y="79"/>
                  </a:cubicBezTo>
                  <a:cubicBezTo>
                    <a:pt x="57" y="77"/>
                    <a:pt x="56" y="67"/>
                    <a:pt x="56" y="63"/>
                  </a:cubicBezTo>
                  <a:cubicBezTo>
                    <a:pt x="56" y="50"/>
                    <a:pt x="57" y="44"/>
                    <a:pt x="53" y="35"/>
                  </a:cubicBezTo>
                  <a:cubicBezTo>
                    <a:pt x="53" y="30"/>
                    <a:pt x="53" y="25"/>
                    <a:pt x="53" y="19"/>
                  </a:cubicBezTo>
                  <a:cubicBezTo>
                    <a:pt x="57" y="17"/>
                    <a:pt x="58" y="5"/>
                    <a:pt x="60" y="4"/>
                  </a:cubicBezTo>
                  <a:cubicBezTo>
                    <a:pt x="61" y="2"/>
                    <a:pt x="64" y="2"/>
                    <a:pt x="6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6" name="Freeform 57">
              <a:extLst>
                <a:ext uri="{FF2B5EF4-FFF2-40B4-BE49-F238E27FC236}">
                  <a16:creationId xmlns="" xmlns:a16="http://schemas.microsoft.com/office/drawing/2014/main" id="{D1D1CD1A-0358-FC4A-904E-C9F31E4C1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8101" y="3040063"/>
              <a:ext cx="76200" cy="436563"/>
            </a:xfrm>
            <a:custGeom>
              <a:avLst/>
              <a:gdLst>
                <a:gd name="T0" fmla="*/ 10 w 25"/>
                <a:gd name="T1" fmla="*/ 0 h 143"/>
                <a:gd name="T2" fmla="*/ 16 w 25"/>
                <a:gd name="T3" fmla="*/ 0 h 143"/>
                <a:gd name="T4" fmla="*/ 24 w 25"/>
                <a:gd name="T5" fmla="*/ 12 h 143"/>
                <a:gd name="T6" fmla="*/ 25 w 25"/>
                <a:gd name="T7" fmla="*/ 18 h 143"/>
                <a:gd name="T8" fmla="*/ 23 w 25"/>
                <a:gd name="T9" fmla="*/ 24 h 143"/>
                <a:gd name="T10" fmla="*/ 22 w 25"/>
                <a:gd name="T11" fmla="*/ 26 h 143"/>
                <a:gd name="T12" fmla="*/ 22 w 25"/>
                <a:gd name="T13" fmla="*/ 26 h 143"/>
                <a:gd name="T14" fmla="*/ 21 w 25"/>
                <a:gd name="T15" fmla="*/ 29 h 143"/>
                <a:gd name="T16" fmla="*/ 19 w 25"/>
                <a:gd name="T17" fmla="*/ 32 h 143"/>
                <a:gd name="T18" fmla="*/ 21 w 25"/>
                <a:gd name="T19" fmla="*/ 48 h 143"/>
                <a:gd name="T20" fmla="*/ 21 w 25"/>
                <a:gd name="T21" fmla="*/ 64 h 143"/>
                <a:gd name="T22" fmla="*/ 21 w 25"/>
                <a:gd name="T23" fmla="*/ 64 h 143"/>
                <a:gd name="T24" fmla="*/ 17 w 25"/>
                <a:gd name="T25" fmla="*/ 69 h 143"/>
                <a:gd name="T26" fmla="*/ 17 w 25"/>
                <a:gd name="T27" fmla="*/ 76 h 143"/>
                <a:gd name="T28" fmla="*/ 17 w 25"/>
                <a:gd name="T29" fmla="*/ 76 h 143"/>
                <a:gd name="T30" fmla="*/ 17 w 25"/>
                <a:gd name="T31" fmla="*/ 81 h 143"/>
                <a:gd name="T32" fmla="*/ 17 w 25"/>
                <a:gd name="T33" fmla="*/ 90 h 143"/>
                <a:gd name="T34" fmla="*/ 17 w 25"/>
                <a:gd name="T35" fmla="*/ 91 h 143"/>
                <a:gd name="T36" fmla="*/ 18 w 25"/>
                <a:gd name="T37" fmla="*/ 97 h 143"/>
                <a:gd name="T38" fmla="*/ 17 w 25"/>
                <a:gd name="T39" fmla="*/ 100 h 143"/>
                <a:gd name="T40" fmla="*/ 17 w 25"/>
                <a:gd name="T41" fmla="*/ 100 h 143"/>
                <a:gd name="T42" fmla="*/ 18 w 25"/>
                <a:gd name="T43" fmla="*/ 100 h 143"/>
                <a:gd name="T44" fmla="*/ 18 w 25"/>
                <a:gd name="T45" fmla="*/ 102 h 143"/>
                <a:gd name="T46" fmla="*/ 18 w 25"/>
                <a:gd name="T47" fmla="*/ 108 h 143"/>
                <a:gd name="T48" fmla="*/ 17 w 25"/>
                <a:gd name="T49" fmla="*/ 108 h 143"/>
                <a:gd name="T50" fmla="*/ 17 w 25"/>
                <a:gd name="T51" fmla="*/ 113 h 143"/>
                <a:gd name="T52" fmla="*/ 16 w 25"/>
                <a:gd name="T53" fmla="*/ 117 h 143"/>
                <a:gd name="T54" fmla="*/ 16 w 25"/>
                <a:gd name="T55" fmla="*/ 118 h 143"/>
                <a:gd name="T56" fmla="*/ 15 w 25"/>
                <a:gd name="T57" fmla="*/ 119 h 143"/>
                <a:gd name="T58" fmla="*/ 15 w 25"/>
                <a:gd name="T59" fmla="*/ 121 h 143"/>
                <a:gd name="T60" fmla="*/ 12 w 25"/>
                <a:gd name="T61" fmla="*/ 130 h 143"/>
                <a:gd name="T62" fmla="*/ 5 w 25"/>
                <a:gd name="T63" fmla="*/ 142 h 143"/>
                <a:gd name="T64" fmla="*/ 3 w 25"/>
                <a:gd name="T65" fmla="*/ 141 h 143"/>
                <a:gd name="T66" fmla="*/ 0 w 25"/>
                <a:gd name="T67" fmla="*/ 129 h 143"/>
                <a:gd name="T68" fmla="*/ 1 w 25"/>
                <a:gd name="T69" fmla="*/ 127 h 143"/>
                <a:gd name="T70" fmla="*/ 4 w 25"/>
                <a:gd name="T71" fmla="*/ 126 h 143"/>
                <a:gd name="T72" fmla="*/ 5 w 25"/>
                <a:gd name="T73" fmla="*/ 126 h 143"/>
                <a:gd name="T74" fmla="*/ 8 w 25"/>
                <a:gd name="T75" fmla="*/ 123 h 143"/>
                <a:gd name="T76" fmla="*/ 9 w 25"/>
                <a:gd name="T77" fmla="*/ 114 h 143"/>
                <a:gd name="T78" fmla="*/ 9 w 25"/>
                <a:gd name="T79" fmla="*/ 104 h 143"/>
                <a:gd name="T80" fmla="*/ 9 w 25"/>
                <a:gd name="T81" fmla="*/ 92 h 143"/>
                <a:gd name="T82" fmla="*/ 8 w 25"/>
                <a:gd name="T83" fmla="*/ 83 h 143"/>
                <a:gd name="T84" fmla="*/ 9 w 25"/>
                <a:gd name="T85" fmla="*/ 62 h 143"/>
                <a:gd name="T86" fmla="*/ 8 w 25"/>
                <a:gd name="T87" fmla="*/ 58 h 143"/>
                <a:gd name="T88" fmla="*/ 8 w 25"/>
                <a:gd name="T89" fmla="*/ 57 h 143"/>
                <a:gd name="T90" fmla="*/ 9 w 25"/>
                <a:gd name="T91" fmla="*/ 52 h 143"/>
                <a:gd name="T92" fmla="*/ 10 w 25"/>
                <a:gd name="T93" fmla="*/ 52 h 143"/>
                <a:gd name="T94" fmla="*/ 9 w 25"/>
                <a:gd name="T95" fmla="*/ 48 h 143"/>
                <a:gd name="T96" fmla="*/ 9 w 25"/>
                <a:gd name="T97" fmla="*/ 34 h 143"/>
                <a:gd name="T98" fmla="*/ 9 w 25"/>
                <a:gd name="T99" fmla="*/ 25 h 143"/>
                <a:gd name="T100" fmla="*/ 8 w 25"/>
                <a:gd name="T101" fmla="*/ 20 h 143"/>
                <a:gd name="T102" fmla="*/ 9 w 25"/>
                <a:gd name="T103" fmla="*/ 11 h 143"/>
                <a:gd name="T104" fmla="*/ 10 w 25"/>
                <a:gd name="T10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" h="143">
                  <a:moveTo>
                    <a:pt x="10" y="0"/>
                  </a:moveTo>
                  <a:cubicBezTo>
                    <a:pt x="11" y="0"/>
                    <a:pt x="16" y="0"/>
                    <a:pt x="16" y="0"/>
                  </a:cubicBezTo>
                  <a:cubicBezTo>
                    <a:pt x="20" y="0"/>
                    <a:pt x="23" y="10"/>
                    <a:pt x="24" y="12"/>
                  </a:cubicBezTo>
                  <a:cubicBezTo>
                    <a:pt x="24" y="12"/>
                    <a:pt x="24" y="17"/>
                    <a:pt x="25" y="18"/>
                  </a:cubicBezTo>
                  <a:cubicBezTo>
                    <a:pt x="23" y="19"/>
                    <a:pt x="24" y="22"/>
                    <a:pt x="23" y="24"/>
                  </a:cubicBezTo>
                  <a:cubicBezTo>
                    <a:pt x="23" y="25"/>
                    <a:pt x="22" y="25"/>
                    <a:pt x="22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1" y="27"/>
                    <a:pt x="21" y="28"/>
                    <a:pt x="21" y="29"/>
                  </a:cubicBezTo>
                  <a:cubicBezTo>
                    <a:pt x="20" y="30"/>
                    <a:pt x="19" y="31"/>
                    <a:pt x="19" y="32"/>
                  </a:cubicBezTo>
                  <a:cubicBezTo>
                    <a:pt x="17" y="37"/>
                    <a:pt x="20" y="46"/>
                    <a:pt x="21" y="48"/>
                  </a:cubicBezTo>
                  <a:cubicBezTo>
                    <a:pt x="22" y="49"/>
                    <a:pt x="21" y="62"/>
                    <a:pt x="21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0" y="66"/>
                    <a:pt x="19" y="67"/>
                    <a:pt x="17" y="69"/>
                  </a:cubicBezTo>
                  <a:cubicBezTo>
                    <a:pt x="17" y="69"/>
                    <a:pt x="17" y="76"/>
                    <a:pt x="17" y="76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6" y="77"/>
                    <a:pt x="17" y="81"/>
                    <a:pt x="17" y="81"/>
                  </a:cubicBezTo>
                  <a:cubicBezTo>
                    <a:pt x="17" y="82"/>
                    <a:pt x="17" y="88"/>
                    <a:pt x="17" y="90"/>
                  </a:cubicBezTo>
                  <a:cubicBezTo>
                    <a:pt x="17" y="91"/>
                    <a:pt x="18" y="91"/>
                    <a:pt x="17" y="91"/>
                  </a:cubicBezTo>
                  <a:cubicBezTo>
                    <a:pt x="16" y="93"/>
                    <a:pt x="18" y="97"/>
                    <a:pt x="18" y="97"/>
                  </a:cubicBezTo>
                  <a:cubicBezTo>
                    <a:pt x="18" y="98"/>
                    <a:pt x="18" y="99"/>
                    <a:pt x="17" y="100"/>
                  </a:cubicBezTo>
                  <a:cubicBezTo>
                    <a:pt x="17" y="100"/>
                    <a:pt x="17" y="100"/>
                    <a:pt x="17" y="100"/>
                  </a:cubicBezTo>
                  <a:cubicBezTo>
                    <a:pt x="18" y="100"/>
                    <a:pt x="18" y="100"/>
                    <a:pt x="18" y="100"/>
                  </a:cubicBezTo>
                  <a:cubicBezTo>
                    <a:pt x="18" y="101"/>
                    <a:pt x="18" y="102"/>
                    <a:pt x="18" y="102"/>
                  </a:cubicBezTo>
                  <a:cubicBezTo>
                    <a:pt x="17" y="104"/>
                    <a:pt x="18" y="106"/>
                    <a:pt x="18" y="108"/>
                  </a:cubicBezTo>
                  <a:cubicBezTo>
                    <a:pt x="18" y="108"/>
                    <a:pt x="18" y="108"/>
                    <a:pt x="17" y="108"/>
                  </a:cubicBezTo>
                  <a:cubicBezTo>
                    <a:pt x="17" y="110"/>
                    <a:pt x="17" y="112"/>
                    <a:pt x="17" y="113"/>
                  </a:cubicBezTo>
                  <a:cubicBezTo>
                    <a:pt x="17" y="115"/>
                    <a:pt x="16" y="116"/>
                    <a:pt x="16" y="117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5" y="118"/>
                    <a:pt x="15" y="119"/>
                    <a:pt x="15" y="119"/>
                  </a:cubicBezTo>
                  <a:cubicBezTo>
                    <a:pt x="15" y="119"/>
                    <a:pt x="15" y="120"/>
                    <a:pt x="15" y="121"/>
                  </a:cubicBezTo>
                  <a:cubicBezTo>
                    <a:pt x="16" y="126"/>
                    <a:pt x="15" y="128"/>
                    <a:pt x="12" y="130"/>
                  </a:cubicBezTo>
                  <a:cubicBezTo>
                    <a:pt x="13" y="136"/>
                    <a:pt x="10" y="143"/>
                    <a:pt x="5" y="142"/>
                  </a:cubicBezTo>
                  <a:cubicBezTo>
                    <a:pt x="4" y="142"/>
                    <a:pt x="4" y="141"/>
                    <a:pt x="3" y="141"/>
                  </a:cubicBezTo>
                  <a:cubicBezTo>
                    <a:pt x="5" y="136"/>
                    <a:pt x="3" y="132"/>
                    <a:pt x="0" y="129"/>
                  </a:cubicBezTo>
                  <a:cubicBezTo>
                    <a:pt x="1" y="128"/>
                    <a:pt x="1" y="128"/>
                    <a:pt x="1" y="127"/>
                  </a:cubicBezTo>
                  <a:cubicBezTo>
                    <a:pt x="3" y="126"/>
                    <a:pt x="3" y="127"/>
                    <a:pt x="4" y="126"/>
                  </a:cubicBezTo>
                  <a:cubicBezTo>
                    <a:pt x="4" y="126"/>
                    <a:pt x="4" y="126"/>
                    <a:pt x="5" y="126"/>
                  </a:cubicBezTo>
                  <a:cubicBezTo>
                    <a:pt x="5" y="125"/>
                    <a:pt x="7" y="125"/>
                    <a:pt x="8" y="123"/>
                  </a:cubicBezTo>
                  <a:cubicBezTo>
                    <a:pt x="9" y="120"/>
                    <a:pt x="8" y="116"/>
                    <a:pt x="9" y="114"/>
                  </a:cubicBezTo>
                  <a:cubicBezTo>
                    <a:pt x="10" y="113"/>
                    <a:pt x="9" y="105"/>
                    <a:pt x="9" y="104"/>
                  </a:cubicBezTo>
                  <a:cubicBezTo>
                    <a:pt x="9" y="104"/>
                    <a:pt x="9" y="92"/>
                    <a:pt x="9" y="92"/>
                  </a:cubicBezTo>
                  <a:cubicBezTo>
                    <a:pt x="9" y="91"/>
                    <a:pt x="8" y="86"/>
                    <a:pt x="8" y="83"/>
                  </a:cubicBezTo>
                  <a:cubicBezTo>
                    <a:pt x="10" y="76"/>
                    <a:pt x="7" y="65"/>
                    <a:pt x="9" y="62"/>
                  </a:cubicBezTo>
                  <a:cubicBezTo>
                    <a:pt x="9" y="61"/>
                    <a:pt x="9" y="58"/>
                    <a:pt x="8" y="58"/>
                  </a:cubicBezTo>
                  <a:cubicBezTo>
                    <a:pt x="8" y="58"/>
                    <a:pt x="8" y="58"/>
                    <a:pt x="8" y="57"/>
                  </a:cubicBezTo>
                  <a:cubicBezTo>
                    <a:pt x="8" y="57"/>
                    <a:pt x="9" y="52"/>
                    <a:pt x="9" y="52"/>
                  </a:cubicBezTo>
                  <a:cubicBezTo>
                    <a:pt x="9" y="52"/>
                    <a:pt x="9" y="52"/>
                    <a:pt x="10" y="52"/>
                  </a:cubicBezTo>
                  <a:cubicBezTo>
                    <a:pt x="10" y="51"/>
                    <a:pt x="9" y="49"/>
                    <a:pt x="9" y="48"/>
                  </a:cubicBezTo>
                  <a:cubicBezTo>
                    <a:pt x="12" y="44"/>
                    <a:pt x="9" y="37"/>
                    <a:pt x="9" y="34"/>
                  </a:cubicBezTo>
                  <a:cubicBezTo>
                    <a:pt x="10" y="32"/>
                    <a:pt x="9" y="27"/>
                    <a:pt x="9" y="25"/>
                  </a:cubicBezTo>
                  <a:cubicBezTo>
                    <a:pt x="9" y="24"/>
                    <a:pt x="9" y="21"/>
                    <a:pt x="8" y="20"/>
                  </a:cubicBezTo>
                  <a:cubicBezTo>
                    <a:pt x="7" y="19"/>
                    <a:pt x="9" y="14"/>
                    <a:pt x="9" y="11"/>
                  </a:cubicBezTo>
                  <a:cubicBezTo>
                    <a:pt x="8" y="5"/>
                    <a:pt x="5" y="6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7" name="Freeform 58">
              <a:extLst>
                <a:ext uri="{FF2B5EF4-FFF2-40B4-BE49-F238E27FC236}">
                  <a16:creationId xmlns="" xmlns:a16="http://schemas.microsoft.com/office/drawing/2014/main" id="{ACB393CB-A5E5-4C4E-BD54-FAF6B299BF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70651" y="3033713"/>
              <a:ext cx="517525" cy="644525"/>
            </a:xfrm>
            <a:custGeom>
              <a:avLst/>
              <a:gdLst>
                <a:gd name="T0" fmla="*/ 167 w 171"/>
                <a:gd name="T1" fmla="*/ 161 h 211"/>
                <a:gd name="T2" fmla="*/ 143 w 171"/>
                <a:gd name="T3" fmla="*/ 165 h 211"/>
                <a:gd name="T4" fmla="*/ 111 w 171"/>
                <a:gd name="T5" fmla="*/ 167 h 211"/>
                <a:gd name="T6" fmla="*/ 85 w 171"/>
                <a:gd name="T7" fmla="*/ 159 h 211"/>
                <a:gd name="T8" fmla="*/ 84 w 171"/>
                <a:gd name="T9" fmla="*/ 147 h 211"/>
                <a:gd name="T10" fmla="*/ 109 w 171"/>
                <a:gd name="T11" fmla="*/ 141 h 211"/>
                <a:gd name="T12" fmla="*/ 137 w 171"/>
                <a:gd name="T13" fmla="*/ 128 h 211"/>
                <a:gd name="T14" fmla="*/ 105 w 171"/>
                <a:gd name="T15" fmla="*/ 123 h 211"/>
                <a:gd name="T16" fmla="*/ 108 w 171"/>
                <a:gd name="T17" fmla="*/ 102 h 211"/>
                <a:gd name="T18" fmla="*/ 139 w 171"/>
                <a:gd name="T19" fmla="*/ 103 h 211"/>
                <a:gd name="T20" fmla="*/ 124 w 171"/>
                <a:gd name="T21" fmla="*/ 90 h 211"/>
                <a:gd name="T22" fmla="*/ 101 w 171"/>
                <a:gd name="T23" fmla="*/ 90 h 211"/>
                <a:gd name="T24" fmla="*/ 80 w 171"/>
                <a:gd name="T25" fmla="*/ 79 h 211"/>
                <a:gd name="T26" fmla="*/ 49 w 171"/>
                <a:gd name="T27" fmla="*/ 91 h 211"/>
                <a:gd name="T28" fmla="*/ 20 w 171"/>
                <a:gd name="T29" fmla="*/ 54 h 211"/>
                <a:gd name="T30" fmla="*/ 35 w 171"/>
                <a:gd name="T31" fmla="*/ 43 h 211"/>
                <a:gd name="T32" fmla="*/ 54 w 171"/>
                <a:gd name="T33" fmla="*/ 33 h 211"/>
                <a:gd name="T34" fmla="*/ 88 w 171"/>
                <a:gd name="T35" fmla="*/ 30 h 211"/>
                <a:gd name="T36" fmla="*/ 86 w 171"/>
                <a:gd name="T37" fmla="*/ 44 h 211"/>
                <a:gd name="T38" fmla="*/ 47 w 171"/>
                <a:gd name="T39" fmla="*/ 60 h 211"/>
                <a:gd name="T40" fmla="*/ 49 w 171"/>
                <a:gd name="T41" fmla="*/ 67 h 211"/>
                <a:gd name="T42" fmla="*/ 67 w 171"/>
                <a:gd name="T43" fmla="*/ 69 h 211"/>
                <a:gd name="T44" fmla="*/ 99 w 171"/>
                <a:gd name="T45" fmla="*/ 68 h 211"/>
                <a:gd name="T46" fmla="*/ 133 w 171"/>
                <a:gd name="T47" fmla="*/ 67 h 211"/>
                <a:gd name="T48" fmla="*/ 149 w 171"/>
                <a:gd name="T49" fmla="*/ 61 h 211"/>
                <a:gd name="T50" fmla="*/ 125 w 171"/>
                <a:gd name="T51" fmla="*/ 57 h 211"/>
                <a:gd name="T52" fmla="*/ 94 w 171"/>
                <a:gd name="T53" fmla="*/ 56 h 211"/>
                <a:gd name="T54" fmla="*/ 108 w 171"/>
                <a:gd name="T55" fmla="*/ 38 h 211"/>
                <a:gd name="T56" fmla="*/ 91 w 171"/>
                <a:gd name="T57" fmla="*/ 8 h 211"/>
                <a:gd name="T58" fmla="*/ 75 w 171"/>
                <a:gd name="T59" fmla="*/ 3 h 211"/>
                <a:gd name="T60" fmla="*/ 67 w 171"/>
                <a:gd name="T61" fmla="*/ 0 h 211"/>
                <a:gd name="T62" fmla="*/ 56 w 171"/>
                <a:gd name="T63" fmla="*/ 14 h 211"/>
                <a:gd name="T64" fmla="*/ 47 w 171"/>
                <a:gd name="T65" fmla="*/ 21 h 211"/>
                <a:gd name="T66" fmla="*/ 36 w 171"/>
                <a:gd name="T67" fmla="*/ 28 h 211"/>
                <a:gd name="T68" fmla="*/ 17 w 171"/>
                <a:gd name="T69" fmla="*/ 37 h 211"/>
                <a:gd name="T70" fmla="*/ 0 w 171"/>
                <a:gd name="T71" fmla="*/ 47 h 211"/>
                <a:gd name="T72" fmla="*/ 10 w 171"/>
                <a:gd name="T73" fmla="*/ 52 h 211"/>
                <a:gd name="T74" fmla="*/ 13 w 171"/>
                <a:gd name="T75" fmla="*/ 64 h 211"/>
                <a:gd name="T76" fmla="*/ 15 w 171"/>
                <a:gd name="T77" fmla="*/ 87 h 211"/>
                <a:gd name="T78" fmla="*/ 15 w 171"/>
                <a:gd name="T79" fmla="*/ 106 h 211"/>
                <a:gd name="T80" fmla="*/ 14 w 171"/>
                <a:gd name="T81" fmla="*/ 130 h 211"/>
                <a:gd name="T82" fmla="*/ 12 w 171"/>
                <a:gd name="T83" fmla="*/ 149 h 211"/>
                <a:gd name="T84" fmla="*/ 10 w 171"/>
                <a:gd name="T85" fmla="*/ 183 h 211"/>
                <a:gd name="T86" fmla="*/ 10 w 171"/>
                <a:gd name="T87" fmla="*/ 196 h 211"/>
                <a:gd name="T88" fmla="*/ 18 w 171"/>
                <a:gd name="T89" fmla="*/ 205 h 211"/>
                <a:gd name="T90" fmla="*/ 37 w 171"/>
                <a:gd name="T91" fmla="*/ 195 h 211"/>
                <a:gd name="T92" fmla="*/ 55 w 171"/>
                <a:gd name="T93" fmla="*/ 191 h 211"/>
                <a:gd name="T94" fmla="*/ 67 w 171"/>
                <a:gd name="T95" fmla="*/ 191 h 211"/>
                <a:gd name="T96" fmla="*/ 79 w 171"/>
                <a:gd name="T97" fmla="*/ 192 h 211"/>
                <a:gd name="T98" fmla="*/ 114 w 171"/>
                <a:gd name="T99" fmla="*/ 195 h 211"/>
                <a:gd name="T100" fmla="*/ 147 w 171"/>
                <a:gd name="T101" fmla="*/ 202 h 211"/>
                <a:gd name="T102" fmla="*/ 70 w 171"/>
                <a:gd name="T103" fmla="*/ 155 h 211"/>
                <a:gd name="T104" fmla="*/ 32 w 171"/>
                <a:gd name="T105" fmla="*/ 172 h 211"/>
                <a:gd name="T106" fmla="*/ 23 w 171"/>
                <a:gd name="T107" fmla="*/ 160 h 211"/>
                <a:gd name="T108" fmla="*/ 32 w 171"/>
                <a:gd name="T109" fmla="*/ 146 h 211"/>
                <a:gd name="T110" fmla="*/ 67 w 171"/>
                <a:gd name="T111" fmla="*/ 141 h 211"/>
                <a:gd name="T112" fmla="*/ 70 w 171"/>
                <a:gd name="T113" fmla="*/ 124 h 211"/>
                <a:gd name="T114" fmla="*/ 54 w 171"/>
                <a:gd name="T115" fmla="*/ 129 h 211"/>
                <a:gd name="T116" fmla="*/ 25 w 171"/>
                <a:gd name="T117" fmla="*/ 121 h 211"/>
                <a:gd name="T118" fmla="*/ 42 w 171"/>
                <a:gd name="T119" fmla="*/ 105 h 211"/>
                <a:gd name="T120" fmla="*/ 69 w 171"/>
                <a:gd name="T121" fmla="*/ 103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1" h="211">
                  <a:moveTo>
                    <a:pt x="167" y="171"/>
                  </a:moveTo>
                  <a:cubicBezTo>
                    <a:pt x="167" y="168"/>
                    <a:pt x="166" y="166"/>
                    <a:pt x="167" y="165"/>
                  </a:cubicBezTo>
                  <a:cubicBezTo>
                    <a:pt x="167" y="165"/>
                    <a:pt x="168" y="162"/>
                    <a:pt x="168" y="161"/>
                  </a:cubicBezTo>
                  <a:cubicBezTo>
                    <a:pt x="168" y="161"/>
                    <a:pt x="168" y="161"/>
                    <a:pt x="167" y="161"/>
                  </a:cubicBezTo>
                  <a:cubicBezTo>
                    <a:pt x="164" y="161"/>
                    <a:pt x="163" y="162"/>
                    <a:pt x="162" y="163"/>
                  </a:cubicBezTo>
                  <a:cubicBezTo>
                    <a:pt x="161" y="164"/>
                    <a:pt x="158" y="164"/>
                    <a:pt x="158" y="164"/>
                  </a:cubicBezTo>
                  <a:cubicBezTo>
                    <a:pt x="155" y="165"/>
                    <a:pt x="154" y="161"/>
                    <a:pt x="151" y="162"/>
                  </a:cubicBezTo>
                  <a:cubicBezTo>
                    <a:pt x="148" y="163"/>
                    <a:pt x="146" y="163"/>
                    <a:pt x="143" y="165"/>
                  </a:cubicBezTo>
                  <a:cubicBezTo>
                    <a:pt x="142" y="164"/>
                    <a:pt x="140" y="164"/>
                    <a:pt x="139" y="164"/>
                  </a:cubicBezTo>
                  <a:cubicBezTo>
                    <a:pt x="138" y="164"/>
                    <a:pt x="138" y="165"/>
                    <a:pt x="137" y="166"/>
                  </a:cubicBezTo>
                  <a:cubicBezTo>
                    <a:pt x="135" y="167"/>
                    <a:pt x="133" y="164"/>
                    <a:pt x="130" y="165"/>
                  </a:cubicBezTo>
                  <a:cubicBezTo>
                    <a:pt x="124" y="166"/>
                    <a:pt x="118" y="167"/>
                    <a:pt x="111" y="167"/>
                  </a:cubicBezTo>
                  <a:cubicBezTo>
                    <a:pt x="110" y="167"/>
                    <a:pt x="109" y="168"/>
                    <a:pt x="108" y="168"/>
                  </a:cubicBezTo>
                  <a:cubicBezTo>
                    <a:pt x="105" y="168"/>
                    <a:pt x="103" y="168"/>
                    <a:pt x="100" y="168"/>
                  </a:cubicBezTo>
                  <a:cubicBezTo>
                    <a:pt x="95" y="170"/>
                    <a:pt x="88" y="169"/>
                    <a:pt x="84" y="167"/>
                  </a:cubicBezTo>
                  <a:cubicBezTo>
                    <a:pt x="84" y="165"/>
                    <a:pt x="86" y="162"/>
                    <a:pt x="85" y="159"/>
                  </a:cubicBezTo>
                  <a:cubicBezTo>
                    <a:pt x="85" y="159"/>
                    <a:pt x="84" y="158"/>
                    <a:pt x="84" y="157"/>
                  </a:cubicBezTo>
                  <a:cubicBezTo>
                    <a:pt x="83" y="156"/>
                    <a:pt x="84" y="153"/>
                    <a:pt x="84" y="152"/>
                  </a:cubicBezTo>
                  <a:cubicBezTo>
                    <a:pt x="83" y="151"/>
                    <a:pt x="84" y="149"/>
                    <a:pt x="84" y="147"/>
                  </a:cubicBezTo>
                  <a:cubicBezTo>
                    <a:pt x="84" y="147"/>
                    <a:pt x="84" y="147"/>
                    <a:pt x="84" y="147"/>
                  </a:cubicBezTo>
                  <a:cubicBezTo>
                    <a:pt x="86" y="145"/>
                    <a:pt x="87" y="142"/>
                    <a:pt x="88" y="139"/>
                  </a:cubicBezTo>
                  <a:cubicBezTo>
                    <a:pt x="92" y="137"/>
                    <a:pt x="97" y="139"/>
                    <a:pt x="100" y="140"/>
                  </a:cubicBezTo>
                  <a:cubicBezTo>
                    <a:pt x="102" y="140"/>
                    <a:pt x="103" y="140"/>
                    <a:pt x="104" y="140"/>
                  </a:cubicBezTo>
                  <a:cubicBezTo>
                    <a:pt x="104" y="140"/>
                    <a:pt x="107" y="141"/>
                    <a:pt x="109" y="141"/>
                  </a:cubicBezTo>
                  <a:cubicBezTo>
                    <a:pt x="116" y="138"/>
                    <a:pt x="131" y="140"/>
                    <a:pt x="141" y="140"/>
                  </a:cubicBezTo>
                  <a:cubicBezTo>
                    <a:pt x="142" y="139"/>
                    <a:pt x="142" y="137"/>
                    <a:pt x="144" y="136"/>
                  </a:cubicBezTo>
                  <a:cubicBezTo>
                    <a:pt x="144" y="135"/>
                    <a:pt x="144" y="135"/>
                    <a:pt x="143" y="134"/>
                  </a:cubicBezTo>
                  <a:cubicBezTo>
                    <a:pt x="142" y="133"/>
                    <a:pt x="138" y="129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5" y="128"/>
                    <a:pt x="133" y="127"/>
                    <a:pt x="132" y="126"/>
                  </a:cubicBezTo>
                  <a:cubicBezTo>
                    <a:pt x="131" y="127"/>
                    <a:pt x="121" y="124"/>
                    <a:pt x="118" y="123"/>
                  </a:cubicBezTo>
                  <a:cubicBezTo>
                    <a:pt x="113" y="123"/>
                    <a:pt x="109" y="123"/>
                    <a:pt x="105" y="123"/>
                  </a:cubicBezTo>
                  <a:cubicBezTo>
                    <a:pt x="100" y="124"/>
                    <a:pt x="91" y="125"/>
                    <a:pt x="87" y="124"/>
                  </a:cubicBezTo>
                  <a:cubicBezTo>
                    <a:pt x="85" y="117"/>
                    <a:pt x="85" y="109"/>
                    <a:pt x="88" y="103"/>
                  </a:cubicBezTo>
                  <a:cubicBezTo>
                    <a:pt x="92" y="102"/>
                    <a:pt x="98" y="101"/>
                    <a:pt x="102" y="103"/>
                  </a:cubicBezTo>
                  <a:cubicBezTo>
                    <a:pt x="102" y="103"/>
                    <a:pt x="108" y="102"/>
                    <a:pt x="108" y="102"/>
                  </a:cubicBezTo>
                  <a:cubicBezTo>
                    <a:pt x="110" y="104"/>
                    <a:pt x="119" y="103"/>
                    <a:pt x="119" y="103"/>
                  </a:cubicBezTo>
                  <a:cubicBezTo>
                    <a:pt x="120" y="103"/>
                    <a:pt x="120" y="103"/>
                    <a:pt x="120" y="103"/>
                  </a:cubicBezTo>
                  <a:cubicBezTo>
                    <a:pt x="121" y="103"/>
                    <a:pt x="121" y="103"/>
                    <a:pt x="121" y="103"/>
                  </a:cubicBezTo>
                  <a:cubicBezTo>
                    <a:pt x="127" y="103"/>
                    <a:pt x="133" y="103"/>
                    <a:pt x="139" y="103"/>
                  </a:cubicBezTo>
                  <a:cubicBezTo>
                    <a:pt x="140" y="102"/>
                    <a:pt x="141" y="102"/>
                    <a:pt x="141" y="101"/>
                  </a:cubicBezTo>
                  <a:cubicBezTo>
                    <a:pt x="141" y="97"/>
                    <a:pt x="138" y="93"/>
                    <a:pt x="135" y="91"/>
                  </a:cubicBezTo>
                  <a:cubicBezTo>
                    <a:pt x="133" y="90"/>
                    <a:pt x="131" y="92"/>
                    <a:pt x="128" y="91"/>
                  </a:cubicBezTo>
                  <a:cubicBezTo>
                    <a:pt x="128" y="91"/>
                    <a:pt x="125" y="90"/>
                    <a:pt x="124" y="90"/>
                  </a:cubicBezTo>
                  <a:cubicBezTo>
                    <a:pt x="124" y="90"/>
                    <a:pt x="123" y="89"/>
                    <a:pt x="123" y="89"/>
                  </a:cubicBezTo>
                  <a:cubicBezTo>
                    <a:pt x="122" y="89"/>
                    <a:pt x="122" y="90"/>
                    <a:pt x="122" y="90"/>
                  </a:cubicBezTo>
                  <a:cubicBezTo>
                    <a:pt x="120" y="91"/>
                    <a:pt x="118" y="89"/>
                    <a:pt x="117" y="89"/>
                  </a:cubicBezTo>
                  <a:cubicBezTo>
                    <a:pt x="116" y="89"/>
                    <a:pt x="102" y="90"/>
                    <a:pt x="101" y="90"/>
                  </a:cubicBezTo>
                  <a:cubicBezTo>
                    <a:pt x="99" y="90"/>
                    <a:pt x="90" y="91"/>
                    <a:pt x="88" y="91"/>
                  </a:cubicBezTo>
                  <a:cubicBezTo>
                    <a:pt x="85" y="89"/>
                    <a:pt x="83" y="86"/>
                    <a:pt x="82" y="84"/>
                  </a:cubicBezTo>
                  <a:cubicBezTo>
                    <a:pt x="82" y="82"/>
                    <a:pt x="82" y="80"/>
                    <a:pt x="81" y="79"/>
                  </a:cubicBezTo>
                  <a:cubicBezTo>
                    <a:pt x="80" y="79"/>
                    <a:pt x="80" y="79"/>
                    <a:pt x="80" y="79"/>
                  </a:cubicBezTo>
                  <a:cubicBezTo>
                    <a:pt x="78" y="82"/>
                    <a:pt x="75" y="83"/>
                    <a:pt x="73" y="86"/>
                  </a:cubicBezTo>
                  <a:cubicBezTo>
                    <a:pt x="72" y="87"/>
                    <a:pt x="73" y="90"/>
                    <a:pt x="72" y="91"/>
                  </a:cubicBezTo>
                  <a:cubicBezTo>
                    <a:pt x="68" y="93"/>
                    <a:pt x="59" y="90"/>
                    <a:pt x="55" y="91"/>
                  </a:cubicBezTo>
                  <a:cubicBezTo>
                    <a:pt x="54" y="91"/>
                    <a:pt x="51" y="90"/>
                    <a:pt x="49" y="91"/>
                  </a:cubicBezTo>
                  <a:cubicBezTo>
                    <a:pt x="41" y="93"/>
                    <a:pt x="34" y="93"/>
                    <a:pt x="28" y="89"/>
                  </a:cubicBezTo>
                  <a:cubicBezTo>
                    <a:pt x="26" y="88"/>
                    <a:pt x="25" y="89"/>
                    <a:pt x="24" y="86"/>
                  </a:cubicBezTo>
                  <a:cubicBezTo>
                    <a:pt x="24" y="86"/>
                    <a:pt x="24" y="78"/>
                    <a:pt x="25" y="76"/>
                  </a:cubicBezTo>
                  <a:cubicBezTo>
                    <a:pt x="26" y="67"/>
                    <a:pt x="23" y="61"/>
                    <a:pt x="20" y="54"/>
                  </a:cubicBezTo>
                  <a:cubicBezTo>
                    <a:pt x="19" y="53"/>
                    <a:pt x="21" y="50"/>
                    <a:pt x="21" y="48"/>
                  </a:cubicBezTo>
                  <a:cubicBezTo>
                    <a:pt x="22" y="48"/>
                    <a:pt x="22" y="46"/>
                    <a:pt x="23" y="45"/>
                  </a:cubicBezTo>
                  <a:cubicBezTo>
                    <a:pt x="24" y="45"/>
                    <a:pt x="27" y="45"/>
                    <a:pt x="28" y="44"/>
                  </a:cubicBezTo>
                  <a:cubicBezTo>
                    <a:pt x="30" y="43"/>
                    <a:pt x="34" y="43"/>
                    <a:pt x="35" y="43"/>
                  </a:cubicBezTo>
                  <a:cubicBezTo>
                    <a:pt x="37" y="42"/>
                    <a:pt x="46" y="38"/>
                    <a:pt x="46" y="37"/>
                  </a:cubicBezTo>
                  <a:cubicBezTo>
                    <a:pt x="47" y="37"/>
                    <a:pt x="47" y="37"/>
                    <a:pt x="48" y="37"/>
                  </a:cubicBezTo>
                  <a:cubicBezTo>
                    <a:pt x="49" y="37"/>
                    <a:pt x="50" y="34"/>
                    <a:pt x="52" y="33"/>
                  </a:cubicBezTo>
                  <a:cubicBezTo>
                    <a:pt x="53" y="33"/>
                    <a:pt x="53" y="33"/>
                    <a:pt x="54" y="33"/>
                  </a:cubicBezTo>
                  <a:cubicBezTo>
                    <a:pt x="54" y="32"/>
                    <a:pt x="54" y="32"/>
                    <a:pt x="55" y="31"/>
                  </a:cubicBezTo>
                  <a:cubicBezTo>
                    <a:pt x="56" y="31"/>
                    <a:pt x="56" y="31"/>
                    <a:pt x="57" y="30"/>
                  </a:cubicBezTo>
                  <a:cubicBezTo>
                    <a:pt x="66" y="24"/>
                    <a:pt x="76" y="24"/>
                    <a:pt x="87" y="26"/>
                  </a:cubicBezTo>
                  <a:cubicBezTo>
                    <a:pt x="87" y="27"/>
                    <a:pt x="88" y="28"/>
                    <a:pt x="88" y="30"/>
                  </a:cubicBezTo>
                  <a:cubicBezTo>
                    <a:pt x="90" y="31"/>
                    <a:pt x="91" y="32"/>
                    <a:pt x="93" y="33"/>
                  </a:cubicBezTo>
                  <a:cubicBezTo>
                    <a:pt x="92" y="34"/>
                    <a:pt x="92" y="35"/>
                    <a:pt x="92" y="36"/>
                  </a:cubicBezTo>
                  <a:cubicBezTo>
                    <a:pt x="91" y="37"/>
                    <a:pt x="88" y="38"/>
                    <a:pt x="88" y="40"/>
                  </a:cubicBezTo>
                  <a:cubicBezTo>
                    <a:pt x="87" y="41"/>
                    <a:pt x="87" y="43"/>
                    <a:pt x="86" y="44"/>
                  </a:cubicBezTo>
                  <a:cubicBezTo>
                    <a:pt x="84" y="48"/>
                    <a:pt x="78" y="55"/>
                    <a:pt x="74" y="57"/>
                  </a:cubicBezTo>
                  <a:cubicBezTo>
                    <a:pt x="71" y="58"/>
                    <a:pt x="68" y="56"/>
                    <a:pt x="65" y="57"/>
                  </a:cubicBezTo>
                  <a:cubicBezTo>
                    <a:pt x="65" y="57"/>
                    <a:pt x="58" y="57"/>
                    <a:pt x="56" y="57"/>
                  </a:cubicBezTo>
                  <a:cubicBezTo>
                    <a:pt x="53" y="58"/>
                    <a:pt x="50" y="59"/>
                    <a:pt x="47" y="60"/>
                  </a:cubicBezTo>
                  <a:cubicBezTo>
                    <a:pt x="44" y="61"/>
                    <a:pt x="41" y="59"/>
                    <a:pt x="39" y="61"/>
                  </a:cubicBezTo>
                  <a:cubicBezTo>
                    <a:pt x="38" y="62"/>
                    <a:pt x="37" y="62"/>
                    <a:pt x="36" y="63"/>
                  </a:cubicBezTo>
                  <a:cubicBezTo>
                    <a:pt x="36" y="64"/>
                    <a:pt x="37" y="65"/>
                    <a:pt x="37" y="65"/>
                  </a:cubicBezTo>
                  <a:cubicBezTo>
                    <a:pt x="39" y="66"/>
                    <a:pt x="48" y="66"/>
                    <a:pt x="49" y="67"/>
                  </a:cubicBezTo>
                  <a:cubicBezTo>
                    <a:pt x="50" y="67"/>
                    <a:pt x="51" y="69"/>
                    <a:pt x="52" y="69"/>
                  </a:cubicBezTo>
                  <a:cubicBezTo>
                    <a:pt x="54" y="71"/>
                    <a:pt x="60" y="69"/>
                    <a:pt x="62" y="69"/>
                  </a:cubicBezTo>
                  <a:cubicBezTo>
                    <a:pt x="63" y="69"/>
                    <a:pt x="63" y="69"/>
                    <a:pt x="64" y="69"/>
                  </a:cubicBezTo>
                  <a:cubicBezTo>
                    <a:pt x="65" y="69"/>
                    <a:pt x="66" y="69"/>
                    <a:pt x="67" y="69"/>
                  </a:cubicBezTo>
                  <a:cubicBezTo>
                    <a:pt x="70" y="69"/>
                    <a:pt x="73" y="67"/>
                    <a:pt x="78" y="68"/>
                  </a:cubicBezTo>
                  <a:cubicBezTo>
                    <a:pt x="81" y="69"/>
                    <a:pt x="84" y="68"/>
                    <a:pt x="88" y="68"/>
                  </a:cubicBezTo>
                  <a:cubicBezTo>
                    <a:pt x="89" y="68"/>
                    <a:pt x="91" y="68"/>
                    <a:pt x="92" y="68"/>
                  </a:cubicBezTo>
                  <a:cubicBezTo>
                    <a:pt x="94" y="69"/>
                    <a:pt x="96" y="67"/>
                    <a:pt x="99" y="68"/>
                  </a:cubicBezTo>
                  <a:cubicBezTo>
                    <a:pt x="104" y="70"/>
                    <a:pt x="120" y="68"/>
                    <a:pt x="124" y="67"/>
                  </a:cubicBezTo>
                  <a:cubicBezTo>
                    <a:pt x="125" y="67"/>
                    <a:pt x="126" y="68"/>
                    <a:pt x="127" y="68"/>
                  </a:cubicBezTo>
                  <a:cubicBezTo>
                    <a:pt x="129" y="67"/>
                    <a:pt x="130" y="67"/>
                    <a:pt x="133" y="67"/>
                  </a:cubicBezTo>
                  <a:cubicBezTo>
                    <a:pt x="133" y="67"/>
                    <a:pt x="133" y="67"/>
                    <a:pt x="133" y="67"/>
                  </a:cubicBezTo>
                  <a:cubicBezTo>
                    <a:pt x="135" y="66"/>
                    <a:pt x="141" y="66"/>
                    <a:pt x="144" y="65"/>
                  </a:cubicBezTo>
                  <a:cubicBezTo>
                    <a:pt x="148" y="64"/>
                    <a:pt x="149" y="67"/>
                    <a:pt x="151" y="63"/>
                  </a:cubicBezTo>
                  <a:cubicBezTo>
                    <a:pt x="151" y="63"/>
                    <a:pt x="151" y="63"/>
                    <a:pt x="151" y="63"/>
                  </a:cubicBezTo>
                  <a:cubicBezTo>
                    <a:pt x="150" y="62"/>
                    <a:pt x="150" y="62"/>
                    <a:pt x="149" y="61"/>
                  </a:cubicBezTo>
                  <a:cubicBezTo>
                    <a:pt x="148" y="61"/>
                    <a:pt x="148" y="61"/>
                    <a:pt x="147" y="61"/>
                  </a:cubicBezTo>
                  <a:cubicBezTo>
                    <a:pt x="146" y="61"/>
                    <a:pt x="146" y="58"/>
                    <a:pt x="145" y="58"/>
                  </a:cubicBezTo>
                  <a:cubicBezTo>
                    <a:pt x="140" y="55"/>
                    <a:pt x="132" y="56"/>
                    <a:pt x="129" y="57"/>
                  </a:cubicBezTo>
                  <a:cubicBezTo>
                    <a:pt x="129" y="58"/>
                    <a:pt x="126" y="56"/>
                    <a:pt x="125" y="57"/>
                  </a:cubicBezTo>
                  <a:cubicBezTo>
                    <a:pt x="123" y="57"/>
                    <a:pt x="124" y="56"/>
                    <a:pt x="122" y="56"/>
                  </a:cubicBezTo>
                  <a:cubicBezTo>
                    <a:pt x="121" y="55"/>
                    <a:pt x="111" y="57"/>
                    <a:pt x="110" y="57"/>
                  </a:cubicBezTo>
                  <a:cubicBezTo>
                    <a:pt x="110" y="57"/>
                    <a:pt x="96" y="56"/>
                    <a:pt x="96" y="56"/>
                  </a:cubicBezTo>
                  <a:cubicBezTo>
                    <a:pt x="95" y="56"/>
                    <a:pt x="95" y="56"/>
                    <a:pt x="94" y="56"/>
                  </a:cubicBezTo>
                  <a:cubicBezTo>
                    <a:pt x="93" y="55"/>
                    <a:pt x="92" y="54"/>
                    <a:pt x="90" y="54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90" y="50"/>
                    <a:pt x="99" y="43"/>
                    <a:pt x="102" y="43"/>
                  </a:cubicBezTo>
                  <a:cubicBezTo>
                    <a:pt x="105" y="42"/>
                    <a:pt x="108" y="41"/>
                    <a:pt x="108" y="38"/>
                  </a:cubicBezTo>
                  <a:cubicBezTo>
                    <a:pt x="109" y="38"/>
                    <a:pt x="111" y="37"/>
                    <a:pt x="112" y="37"/>
                  </a:cubicBezTo>
                  <a:cubicBezTo>
                    <a:pt x="113" y="36"/>
                    <a:pt x="113" y="34"/>
                    <a:pt x="113" y="33"/>
                  </a:cubicBezTo>
                  <a:cubicBezTo>
                    <a:pt x="119" y="24"/>
                    <a:pt x="103" y="13"/>
                    <a:pt x="97" y="9"/>
                  </a:cubicBezTo>
                  <a:cubicBezTo>
                    <a:pt x="97" y="9"/>
                    <a:pt x="92" y="8"/>
                    <a:pt x="91" y="8"/>
                  </a:cubicBezTo>
                  <a:cubicBezTo>
                    <a:pt x="91" y="9"/>
                    <a:pt x="90" y="8"/>
                    <a:pt x="90" y="8"/>
                  </a:cubicBezTo>
                  <a:cubicBezTo>
                    <a:pt x="89" y="7"/>
                    <a:pt x="80" y="6"/>
                    <a:pt x="80" y="5"/>
                  </a:cubicBezTo>
                  <a:cubicBezTo>
                    <a:pt x="78" y="4"/>
                    <a:pt x="79" y="3"/>
                    <a:pt x="78" y="3"/>
                  </a:cubicBezTo>
                  <a:cubicBezTo>
                    <a:pt x="77" y="3"/>
                    <a:pt x="76" y="3"/>
                    <a:pt x="75" y="3"/>
                  </a:cubicBezTo>
                  <a:cubicBezTo>
                    <a:pt x="74" y="2"/>
                    <a:pt x="73" y="1"/>
                    <a:pt x="71" y="0"/>
                  </a:cubicBezTo>
                  <a:cubicBezTo>
                    <a:pt x="71" y="0"/>
                    <a:pt x="70" y="0"/>
                    <a:pt x="70" y="0"/>
                  </a:cubicBezTo>
                  <a:cubicBezTo>
                    <a:pt x="70" y="0"/>
                    <a:pt x="69" y="1"/>
                    <a:pt x="69" y="1"/>
                  </a:cubicBezTo>
                  <a:cubicBezTo>
                    <a:pt x="68" y="1"/>
                    <a:pt x="68" y="1"/>
                    <a:pt x="67" y="0"/>
                  </a:cubicBezTo>
                  <a:cubicBezTo>
                    <a:pt x="67" y="1"/>
                    <a:pt x="62" y="1"/>
                    <a:pt x="60" y="1"/>
                  </a:cubicBezTo>
                  <a:cubicBezTo>
                    <a:pt x="59" y="2"/>
                    <a:pt x="58" y="4"/>
                    <a:pt x="56" y="5"/>
                  </a:cubicBezTo>
                  <a:cubicBezTo>
                    <a:pt x="56" y="7"/>
                    <a:pt x="56" y="10"/>
                    <a:pt x="58" y="10"/>
                  </a:cubicBezTo>
                  <a:cubicBezTo>
                    <a:pt x="57" y="12"/>
                    <a:pt x="57" y="13"/>
                    <a:pt x="56" y="14"/>
                  </a:cubicBezTo>
                  <a:cubicBezTo>
                    <a:pt x="56" y="15"/>
                    <a:pt x="51" y="17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49" y="20"/>
                    <a:pt x="48" y="19"/>
                    <a:pt x="47" y="20"/>
                  </a:cubicBezTo>
                  <a:cubicBezTo>
                    <a:pt x="47" y="20"/>
                    <a:pt x="47" y="21"/>
                    <a:pt x="47" y="21"/>
                  </a:cubicBezTo>
                  <a:cubicBezTo>
                    <a:pt x="46" y="21"/>
                    <a:pt x="44" y="21"/>
                    <a:pt x="43" y="22"/>
                  </a:cubicBezTo>
                  <a:cubicBezTo>
                    <a:pt x="43" y="23"/>
                    <a:pt x="42" y="24"/>
                    <a:pt x="41" y="24"/>
                  </a:cubicBezTo>
                  <a:cubicBezTo>
                    <a:pt x="41" y="25"/>
                    <a:pt x="37" y="25"/>
                    <a:pt x="36" y="26"/>
                  </a:cubicBezTo>
                  <a:cubicBezTo>
                    <a:pt x="36" y="27"/>
                    <a:pt x="36" y="27"/>
                    <a:pt x="36" y="28"/>
                  </a:cubicBezTo>
                  <a:cubicBezTo>
                    <a:pt x="35" y="28"/>
                    <a:pt x="30" y="30"/>
                    <a:pt x="30" y="31"/>
                  </a:cubicBezTo>
                  <a:cubicBezTo>
                    <a:pt x="29" y="32"/>
                    <a:pt x="28" y="34"/>
                    <a:pt x="27" y="34"/>
                  </a:cubicBezTo>
                  <a:cubicBezTo>
                    <a:pt x="24" y="36"/>
                    <a:pt x="22" y="37"/>
                    <a:pt x="19" y="38"/>
                  </a:cubicBezTo>
                  <a:cubicBezTo>
                    <a:pt x="17" y="38"/>
                    <a:pt x="17" y="38"/>
                    <a:pt x="17" y="37"/>
                  </a:cubicBezTo>
                  <a:cubicBezTo>
                    <a:pt x="16" y="38"/>
                    <a:pt x="9" y="42"/>
                    <a:pt x="9" y="43"/>
                  </a:cubicBezTo>
                  <a:cubicBezTo>
                    <a:pt x="6" y="43"/>
                    <a:pt x="3" y="44"/>
                    <a:pt x="1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7"/>
                    <a:pt x="0" y="47"/>
                  </a:cubicBezTo>
                  <a:cubicBezTo>
                    <a:pt x="2" y="47"/>
                    <a:pt x="2" y="47"/>
                    <a:pt x="3" y="47"/>
                  </a:cubicBezTo>
                  <a:cubicBezTo>
                    <a:pt x="4" y="48"/>
                    <a:pt x="4" y="49"/>
                    <a:pt x="4" y="49"/>
                  </a:cubicBezTo>
                  <a:cubicBezTo>
                    <a:pt x="4" y="50"/>
                    <a:pt x="8" y="51"/>
                    <a:pt x="9" y="51"/>
                  </a:cubicBezTo>
                  <a:cubicBezTo>
                    <a:pt x="10" y="51"/>
                    <a:pt x="10" y="51"/>
                    <a:pt x="10" y="52"/>
                  </a:cubicBezTo>
                  <a:cubicBezTo>
                    <a:pt x="12" y="51"/>
                    <a:pt x="13" y="50"/>
                    <a:pt x="14" y="50"/>
                  </a:cubicBezTo>
                  <a:cubicBezTo>
                    <a:pt x="14" y="50"/>
                    <a:pt x="15" y="50"/>
                    <a:pt x="15" y="50"/>
                  </a:cubicBezTo>
                  <a:cubicBezTo>
                    <a:pt x="15" y="51"/>
                    <a:pt x="15" y="50"/>
                    <a:pt x="15" y="51"/>
                  </a:cubicBezTo>
                  <a:cubicBezTo>
                    <a:pt x="15" y="56"/>
                    <a:pt x="14" y="62"/>
                    <a:pt x="13" y="64"/>
                  </a:cubicBezTo>
                  <a:cubicBezTo>
                    <a:pt x="13" y="67"/>
                    <a:pt x="13" y="69"/>
                    <a:pt x="13" y="72"/>
                  </a:cubicBezTo>
                  <a:cubicBezTo>
                    <a:pt x="12" y="75"/>
                    <a:pt x="14" y="76"/>
                    <a:pt x="14" y="78"/>
                  </a:cubicBezTo>
                  <a:cubicBezTo>
                    <a:pt x="15" y="80"/>
                    <a:pt x="14" y="84"/>
                    <a:pt x="15" y="86"/>
                  </a:cubicBezTo>
                  <a:cubicBezTo>
                    <a:pt x="15" y="86"/>
                    <a:pt x="15" y="87"/>
                    <a:pt x="15" y="87"/>
                  </a:cubicBezTo>
                  <a:cubicBezTo>
                    <a:pt x="15" y="87"/>
                    <a:pt x="13" y="96"/>
                    <a:pt x="13" y="97"/>
                  </a:cubicBezTo>
                  <a:cubicBezTo>
                    <a:pt x="14" y="98"/>
                    <a:pt x="14" y="99"/>
                    <a:pt x="15" y="99"/>
                  </a:cubicBezTo>
                  <a:cubicBezTo>
                    <a:pt x="15" y="100"/>
                    <a:pt x="14" y="103"/>
                    <a:pt x="14" y="104"/>
                  </a:cubicBezTo>
                  <a:cubicBezTo>
                    <a:pt x="14" y="104"/>
                    <a:pt x="15" y="105"/>
                    <a:pt x="15" y="106"/>
                  </a:cubicBezTo>
                  <a:cubicBezTo>
                    <a:pt x="15" y="106"/>
                    <a:pt x="14" y="110"/>
                    <a:pt x="14" y="111"/>
                  </a:cubicBezTo>
                  <a:cubicBezTo>
                    <a:pt x="14" y="111"/>
                    <a:pt x="15" y="111"/>
                    <a:pt x="15" y="112"/>
                  </a:cubicBezTo>
                  <a:cubicBezTo>
                    <a:pt x="16" y="112"/>
                    <a:pt x="14" y="115"/>
                    <a:pt x="15" y="117"/>
                  </a:cubicBezTo>
                  <a:cubicBezTo>
                    <a:pt x="16" y="120"/>
                    <a:pt x="16" y="127"/>
                    <a:pt x="14" y="130"/>
                  </a:cubicBezTo>
                  <a:cubicBezTo>
                    <a:pt x="14" y="131"/>
                    <a:pt x="15" y="133"/>
                    <a:pt x="15" y="134"/>
                  </a:cubicBezTo>
                  <a:cubicBezTo>
                    <a:pt x="14" y="134"/>
                    <a:pt x="13" y="135"/>
                    <a:pt x="14" y="136"/>
                  </a:cubicBezTo>
                  <a:cubicBezTo>
                    <a:pt x="14" y="138"/>
                    <a:pt x="13" y="138"/>
                    <a:pt x="13" y="139"/>
                  </a:cubicBezTo>
                  <a:cubicBezTo>
                    <a:pt x="14" y="143"/>
                    <a:pt x="13" y="147"/>
                    <a:pt x="12" y="149"/>
                  </a:cubicBezTo>
                  <a:cubicBezTo>
                    <a:pt x="13" y="153"/>
                    <a:pt x="12" y="157"/>
                    <a:pt x="12" y="159"/>
                  </a:cubicBezTo>
                  <a:cubicBezTo>
                    <a:pt x="12" y="161"/>
                    <a:pt x="13" y="164"/>
                    <a:pt x="11" y="165"/>
                  </a:cubicBezTo>
                  <a:cubicBezTo>
                    <a:pt x="11" y="168"/>
                    <a:pt x="13" y="172"/>
                    <a:pt x="10" y="174"/>
                  </a:cubicBezTo>
                  <a:cubicBezTo>
                    <a:pt x="12" y="177"/>
                    <a:pt x="11" y="180"/>
                    <a:pt x="10" y="183"/>
                  </a:cubicBezTo>
                  <a:cubicBezTo>
                    <a:pt x="10" y="183"/>
                    <a:pt x="10" y="183"/>
                    <a:pt x="10" y="184"/>
                  </a:cubicBezTo>
                  <a:cubicBezTo>
                    <a:pt x="11" y="184"/>
                    <a:pt x="11" y="185"/>
                    <a:pt x="11" y="186"/>
                  </a:cubicBezTo>
                  <a:cubicBezTo>
                    <a:pt x="11" y="188"/>
                    <a:pt x="10" y="189"/>
                    <a:pt x="10" y="191"/>
                  </a:cubicBezTo>
                  <a:cubicBezTo>
                    <a:pt x="10" y="192"/>
                    <a:pt x="9" y="194"/>
                    <a:pt x="10" y="196"/>
                  </a:cubicBezTo>
                  <a:cubicBezTo>
                    <a:pt x="11" y="200"/>
                    <a:pt x="12" y="206"/>
                    <a:pt x="13" y="211"/>
                  </a:cubicBezTo>
                  <a:cubicBezTo>
                    <a:pt x="14" y="211"/>
                    <a:pt x="14" y="211"/>
                    <a:pt x="14" y="211"/>
                  </a:cubicBezTo>
                  <a:cubicBezTo>
                    <a:pt x="16" y="210"/>
                    <a:pt x="15" y="210"/>
                    <a:pt x="16" y="208"/>
                  </a:cubicBezTo>
                  <a:cubicBezTo>
                    <a:pt x="16" y="207"/>
                    <a:pt x="18" y="206"/>
                    <a:pt x="18" y="205"/>
                  </a:cubicBezTo>
                  <a:cubicBezTo>
                    <a:pt x="19" y="204"/>
                    <a:pt x="19" y="203"/>
                    <a:pt x="19" y="202"/>
                  </a:cubicBezTo>
                  <a:cubicBezTo>
                    <a:pt x="21" y="200"/>
                    <a:pt x="25" y="198"/>
                    <a:pt x="27" y="196"/>
                  </a:cubicBezTo>
                  <a:cubicBezTo>
                    <a:pt x="29" y="196"/>
                    <a:pt x="33" y="196"/>
                    <a:pt x="34" y="194"/>
                  </a:cubicBezTo>
                  <a:cubicBezTo>
                    <a:pt x="36" y="194"/>
                    <a:pt x="36" y="195"/>
                    <a:pt x="37" y="195"/>
                  </a:cubicBezTo>
                  <a:cubicBezTo>
                    <a:pt x="39" y="195"/>
                    <a:pt x="39" y="194"/>
                    <a:pt x="40" y="193"/>
                  </a:cubicBezTo>
                  <a:cubicBezTo>
                    <a:pt x="43" y="192"/>
                    <a:pt x="46" y="193"/>
                    <a:pt x="48" y="191"/>
                  </a:cubicBezTo>
                  <a:cubicBezTo>
                    <a:pt x="51" y="190"/>
                    <a:pt x="51" y="193"/>
                    <a:pt x="53" y="193"/>
                  </a:cubicBezTo>
                  <a:cubicBezTo>
                    <a:pt x="54" y="192"/>
                    <a:pt x="55" y="192"/>
                    <a:pt x="55" y="191"/>
                  </a:cubicBezTo>
                  <a:cubicBezTo>
                    <a:pt x="55" y="191"/>
                    <a:pt x="56" y="191"/>
                    <a:pt x="56" y="191"/>
                  </a:cubicBezTo>
                  <a:cubicBezTo>
                    <a:pt x="56" y="192"/>
                    <a:pt x="56" y="192"/>
                    <a:pt x="56" y="192"/>
                  </a:cubicBezTo>
                  <a:cubicBezTo>
                    <a:pt x="58" y="191"/>
                    <a:pt x="64" y="190"/>
                    <a:pt x="66" y="191"/>
                  </a:cubicBezTo>
                  <a:cubicBezTo>
                    <a:pt x="66" y="191"/>
                    <a:pt x="67" y="191"/>
                    <a:pt x="67" y="191"/>
                  </a:cubicBezTo>
                  <a:cubicBezTo>
                    <a:pt x="67" y="191"/>
                    <a:pt x="67" y="191"/>
                    <a:pt x="67" y="191"/>
                  </a:cubicBezTo>
                  <a:cubicBezTo>
                    <a:pt x="68" y="191"/>
                    <a:pt x="68" y="191"/>
                    <a:pt x="68" y="191"/>
                  </a:cubicBezTo>
                  <a:cubicBezTo>
                    <a:pt x="70" y="191"/>
                    <a:pt x="71" y="191"/>
                    <a:pt x="72" y="192"/>
                  </a:cubicBezTo>
                  <a:cubicBezTo>
                    <a:pt x="73" y="191"/>
                    <a:pt x="79" y="192"/>
                    <a:pt x="79" y="192"/>
                  </a:cubicBezTo>
                  <a:cubicBezTo>
                    <a:pt x="81" y="192"/>
                    <a:pt x="90" y="192"/>
                    <a:pt x="91" y="191"/>
                  </a:cubicBezTo>
                  <a:cubicBezTo>
                    <a:pt x="93" y="191"/>
                    <a:pt x="94" y="194"/>
                    <a:pt x="97" y="193"/>
                  </a:cubicBezTo>
                  <a:cubicBezTo>
                    <a:pt x="100" y="192"/>
                    <a:pt x="108" y="195"/>
                    <a:pt x="111" y="196"/>
                  </a:cubicBezTo>
                  <a:cubicBezTo>
                    <a:pt x="112" y="196"/>
                    <a:pt x="113" y="195"/>
                    <a:pt x="114" y="195"/>
                  </a:cubicBezTo>
                  <a:cubicBezTo>
                    <a:pt x="116" y="196"/>
                    <a:pt x="117" y="197"/>
                    <a:pt x="119" y="196"/>
                  </a:cubicBezTo>
                  <a:cubicBezTo>
                    <a:pt x="122" y="195"/>
                    <a:pt x="128" y="200"/>
                    <a:pt x="130" y="200"/>
                  </a:cubicBezTo>
                  <a:cubicBezTo>
                    <a:pt x="132" y="199"/>
                    <a:pt x="142" y="200"/>
                    <a:pt x="144" y="202"/>
                  </a:cubicBezTo>
                  <a:cubicBezTo>
                    <a:pt x="145" y="202"/>
                    <a:pt x="146" y="202"/>
                    <a:pt x="147" y="202"/>
                  </a:cubicBezTo>
                  <a:cubicBezTo>
                    <a:pt x="149" y="202"/>
                    <a:pt x="152" y="204"/>
                    <a:pt x="155" y="203"/>
                  </a:cubicBezTo>
                  <a:cubicBezTo>
                    <a:pt x="160" y="201"/>
                    <a:pt x="161" y="200"/>
                    <a:pt x="166" y="197"/>
                  </a:cubicBezTo>
                  <a:cubicBezTo>
                    <a:pt x="171" y="193"/>
                    <a:pt x="166" y="176"/>
                    <a:pt x="167" y="171"/>
                  </a:cubicBezTo>
                  <a:close/>
                  <a:moveTo>
                    <a:pt x="70" y="155"/>
                  </a:moveTo>
                  <a:cubicBezTo>
                    <a:pt x="70" y="157"/>
                    <a:pt x="70" y="159"/>
                    <a:pt x="70" y="161"/>
                  </a:cubicBezTo>
                  <a:cubicBezTo>
                    <a:pt x="70" y="162"/>
                    <a:pt x="69" y="167"/>
                    <a:pt x="69" y="168"/>
                  </a:cubicBezTo>
                  <a:cubicBezTo>
                    <a:pt x="64" y="172"/>
                    <a:pt x="49" y="171"/>
                    <a:pt x="42" y="171"/>
                  </a:cubicBezTo>
                  <a:cubicBezTo>
                    <a:pt x="38" y="172"/>
                    <a:pt x="36" y="173"/>
                    <a:pt x="32" y="17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0" y="171"/>
                    <a:pt x="30" y="169"/>
                    <a:pt x="30" y="168"/>
                  </a:cubicBezTo>
                  <a:cubicBezTo>
                    <a:pt x="29" y="167"/>
                    <a:pt x="26" y="166"/>
                    <a:pt x="25" y="165"/>
                  </a:cubicBezTo>
                  <a:cubicBezTo>
                    <a:pt x="25" y="163"/>
                    <a:pt x="24" y="161"/>
                    <a:pt x="23" y="160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24" y="158"/>
                    <a:pt x="23" y="154"/>
                    <a:pt x="23" y="152"/>
                  </a:cubicBezTo>
                  <a:cubicBezTo>
                    <a:pt x="25" y="151"/>
                    <a:pt x="24" y="149"/>
                    <a:pt x="26" y="148"/>
                  </a:cubicBezTo>
                  <a:cubicBezTo>
                    <a:pt x="26" y="149"/>
                    <a:pt x="29" y="146"/>
                    <a:pt x="32" y="146"/>
                  </a:cubicBezTo>
                  <a:cubicBezTo>
                    <a:pt x="34" y="146"/>
                    <a:pt x="35" y="143"/>
                    <a:pt x="37" y="143"/>
                  </a:cubicBezTo>
                  <a:cubicBezTo>
                    <a:pt x="40" y="142"/>
                    <a:pt x="42" y="143"/>
                    <a:pt x="45" y="143"/>
                  </a:cubicBezTo>
                  <a:cubicBezTo>
                    <a:pt x="47" y="142"/>
                    <a:pt x="50" y="142"/>
                    <a:pt x="51" y="142"/>
                  </a:cubicBezTo>
                  <a:cubicBezTo>
                    <a:pt x="56" y="141"/>
                    <a:pt x="65" y="144"/>
                    <a:pt x="67" y="141"/>
                  </a:cubicBezTo>
                  <a:cubicBezTo>
                    <a:pt x="68" y="141"/>
                    <a:pt x="68" y="141"/>
                    <a:pt x="69" y="141"/>
                  </a:cubicBezTo>
                  <a:cubicBezTo>
                    <a:pt x="70" y="144"/>
                    <a:pt x="70" y="146"/>
                    <a:pt x="71" y="149"/>
                  </a:cubicBezTo>
                  <a:cubicBezTo>
                    <a:pt x="72" y="152"/>
                    <a:pt x="69" y="153"/>
                    <a:pt x="70" y="155"/>
                  </a:cubicBezTo>
                  <a:close/>
                  <a:moveTo>
                    <a:pt x="70" y="124"/>
                  </a:moveTo>
                  <a:cubicBezTo>
                    <a:pt x="70" y="123"/>
                    <a:pt x="70" y="123"/>
                    <a:pt x="70" y="123"/>
                  </a:cubicBezTo>
                  <a:cubicBezTo>
                    <a:pt x="70" y="123"/>
                    <a:pt x="70" y="124"/>
                    <a:pt x="70" y="124"/>
                  </a:cubicBezTo>
                  <a:cubicBezTo>
                    <a:pt x="70" y="124"/>
                    <a:pt x="62" y="127"/>
                    <a:pt x="62" y="127"/>
                  </a:cubicBezTo>
                  <a:cubicBezTo>
                    <a:pt x="62" y="127"/>
                    <a:pt x="55" y="128"/>
                    <a:pt x="54" y="129"/>
                  </a:cubicBezTo>
                  <a:cubicBezTo>
                    <a:pt x="54" y="129"/>
                    <a:pt x="53" y="129"/>
                    <a:pt x="53" y="129"/>
                  </a:cubicBezTo>
                  <a:cubicBezTo>
                    <a:pt x="45" y="129"/>
                    <a:pt x="37" y="132"/>
                    <a:pt x="30" y="127"/>
                  </a:cubicBezTo>
                  <a:cubicBezTo>
                    <a:pt x="30" y="127"/>
                    <a:pt x="30" y="126"/>
                    <a:pt x="30" y="126"/>
                  </a:cubicBezTo>
                  <a:cubicBezTo>
                    <a:pt x="28" y="125"/>
                    <a:pt x="28" y="124"/>
                    <a:pt x="25" y="121"/>
                  </a:cubicBezTo>
                  <a:cubicBezTo>
                    <a:pt x="26" y="120"/>
                    <a:pt x="25" y="118"/>
                    <a:pt x="25" y="118"/>
                  </a:cubicBezTo>
                  <a:cubicBezTo>
                    <a:pt x="25" y="113"/>
                    <a:pt x="29" y="110"/>
                    <a:pt x="32" y="109"/>
                  </a:cubicBezTo>
                  <a:cubicBezTo>
                    <a:pt x="33" y="108"/>
                    <a:pt x="35" y="108"/>
                    <a:pt x="36" y="108"/>
                  </a:cubicBezTo>
                  <a:cubicBezTo>
                    <a:pt x="38" y="107"/>
                    <a:pt x="40" y="106"/>
                    <a:pt x="42" y="105"/>
                  </a:cubicBezTo>
                  <a:cubicBezTo>
                    <a:pt x="43" y="105"/>
                    <a:pt x="49" y="105"/>
                    <a:pt x="49" y="104"/>
                  </a:cubicBezTo>
                  <a:cubicBezTo>
                    <a:pt x="51" y="104"/>
                    <a:pt x="58" y="105"/>
                    <a:pt x="59" y="105"/>
                  </a:cubicBezTo>
                  <a:cubicBezTo>
                    <a:pt x="61" y="105"/>
                    <a:pt x="65" y="103"/>
                    <a:pt x="68" y="104"/>
                  </a:cubicBezTo>
                  <a:cubicBezTo>
                    <a:pt x="68" y="104"/>
                    <a:pt x="69" y="103"/>
                    <a:pt x="69" y="103"/>
                  </a:cubicBezTo>
                  <a:cubicBezTo>
                    <a:pt x="69" y="103"/>
                    <a:pt x="71" y="104"/>
                    <a:pt x="71" y="104"/>
                  </a:cubicBezTo>
                  <a:cubicBezTo>
                    <a:pt x="73" y="105"/>
                    <a:pt x="72" y="110"/>
                    <a:pt x="72" y="112"/>
                  </a:cubicBezTo>
                  <a:cubicBezTo>
                    <a:pt x="71" y="115"/>
                    <a:pt x="73" y="121"/>
                    <a:pt x="70" y="1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8" name="Freeform 59">
              <a:extLst>
                <a:ext uri="{FF2B5EF4-FFF2-40B4-BE49-F238E27FC236}">
                  <a16:creationId xmlns="" xmlns:a16="http://schemas.microsoft.com/office/drawing/2014/main" id="{417B056A-A9FC-C04D-AA75-B778E01BA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876" y="3000376"/>
              <a:ext cx="412750" cy="681038"/>
            </a:xfrm>
            <a:custGeom>
              <a:avLst/>
              <a:gdLst>
                <a:gd name="T0" fmla="*/ 103 w 136"/>
                <a:gd name="T1" fmla="*/ 7 h 223"/>
                <a:gd name="T2" fmla="*/ 106 w 136"/>
                <a:gd name="T3" fmla="*/ 25 h 223"/>
                <a:gd name="T4" fmla="*/ 103 w 136"/>
                <a:gd name="T5" fmla="*/ 38 h 223"/>
                <a:gd name="T6" fmla="*/ 94 w 136"/>
                <a:gd name="T7" fmla="*/ 60 h 223"/>
                <a:gd name="T8" fmla="*/ 105 w 136"/>
                <a:gd name="T9" fmla="*/ 71 h 223"/>
                <a:gd name="T10" fmla="*/ 116 w 136"/>
                <a:gd name="T11" fmla="*/ 53 h 223"/>
                <a:gd name="T12" fmla="*/ 119 w 136"/>
                <a:gd name="T13" fmla="*/ 38 h 223"/>
                <a:gd name="T14" fmla="*/ 124 w 136"/>
                <a:gd name="T15" fmla="*/ 9 h 223"/>
                <a:gd name="T16" fmla="*/ 135 w 136"/>
                <a:gd name="T17" fmla="*/ 25 h 223"/>
                <a:gd name="T18" fmla="*/ 128 w 136"/>
                <a:gd name="T19" fmla="*/ 42 h 223"/>
                <a:gd name="T20" fmla="*/ 124 w 136"/>
                <a:gd name="T21" fmla="*/ 63 h 223"/>
                <a:gd name="T22" fmla="*/ 96 w 136"/>
                <a:gd name="T23" fmla="*/ 85 h 223"/>
                <a:gd name="T24" fmla="*/ 92 w 136"/>
                <a:gd name="T25" fmla="*/ 129 h 223"/>
                <a:gd name="T26" fmla="*/ 86 w 136"/>
                <a:gd name="T27" fmla="*/ 160 h 223"/>
                <a:gd name="T28" fmla="*/ 79 w 136"/>
                <a:gd name="T29" fmla="*/ 176 h 223"/>
                <a:gd name="T30" fmla="*/ 69 w 136"/>
                <a:gd name="T31" fmla="*/ 162 h 223"/>
                <a:gd name="T32" fmla="*/ 61 w 136"/>
                <a:gd name="T33" fmla="*/ 174 h 223"/>
                <a:gd name="T34" fmla="*/ 52 w 136"/>
                <a:gd name="T35" fmla="*/ 223 h 223"/>
                <a:gd name="T36" fmla="*/ 45 w 136"/>
                <a:gd name="T37" fmla="*/ 211 h 223"/>
                <a:gd name="T38" fmla="*/ 46 w 136"/>
                <a:gd name="T39" fmla="*/ 152 h 223"/>
                <a:gd name="T40" fmla="*/ 27 w 136"/>
                <a:gd name="T41" fmla="*/ 153 h 223"/>
                <a:gd name="T42" fmla="*/ 2 w 136"/>
                <a:gd name="T43" fmla="*/ 149 h 223"/>
                <a:gd name="T44" fmla="*/ 2 w 136"/>
                <a:gd name="T45" fmla="*/ 126 h 223"/>
                <a:gd name="T46" fmla="*/ 7 w 136"/>
                <a:gd name="T47" fmla="*/ 95 h 223"/>
                <a:gd name="T48" fmla="*/ 11 w 136"/>
                <a:gd name="T49" fmla="*/ 68 h 223"/>
                <a:gd name="T50" fmla="*/ 15 w 136"/>
                <a:gd name="T51" fmla="*/ 50 h 223"/>
                <a:gd name="T52" fmla="*/ 30 w 136"/>
                <a:gd name="T53" fmla="*/ 65 h 223"/>
                <a:gd name="T54" fmla="*/ 28 w 136"/>
                <a:gd name="T55" fmla="*/ 74 h 223"/>
                <a:gd name="T56" fmla="*/ 29 w 136"/>
                <a:gd name="T57" fmla="*/ 100 h 223"/>
                <a:gd name="T58" fmla="*/ 47 w 136"/>
                <a:gd name="T59" fmla="*/ 90 h 223"/>
                <a:gd name="T60" fmla="*/ 49 w 136"/>
                <a:gd name="T61" fmla="*/ 64 h 223"/>
                <a:gd name="T62" fmla="*/ 50 w 136"/>
                <a:gd name="T63" fmla="*/ 31 h 223"/>
                <a:gd name="T64" fmla="*/ 66 w 136"/>
                <a:gd name="T65" fmla="*/ 4 h 223"/>
                <a:gd name="T66" fmla="*/ 69 w 136"/>
                <a:gd name="T67" fmla="*/ 34 h 223"/>
                <a:gd name="T68" fmla="*/ 65 w 136"/>
                <a:gd name="T69" fmla="*/ 55 h 223"/>
                <a:gd name="T70" fmla="*/ 65 w 136"/>
                <a:gd name="T71" fmla="*/ 97 h 223"/>
                <a:gd name="T72" fmla="*/ 69 w 136"/>
                <a:gd name="T73" fmla="*/ 126 h 223"/>
                <a:gd name="T74" fmla="*/ 62 w 136"/>
                <a:gd name="T75" fmla="*/ 139 h 223"/>
                <a:gd name="T76" fmla="*/ 74 w 136"/>
                <a:gd name="T77" fmla="*/ 153 h 223"/>
                <a:gd name="T78" fmla="*/ 82 w 136"/>
                <a:gd name="T79" fmla="*/ 139 h 223"/>
                <a:gd name="T80" fmla="*/ 85 w 136"/>
                <a:gd name="T81" fmla="*/ 97 h 223"/>
                <a:gd name="T82" fmla="*/ 75 w 136"/>
                <a:gd name="T83" fmla="*/ 85 h 223"/>
                <a:gd name="T84" fmla="*/ 66 w 136"/>
                <a:gd name="T85" fmla="*/ 91 h 223"/>
                <a:gd name="T86" fmla="*/ 69 w 136"/>
                <a:gd name="T87" fmla="*/ 81 h 223"/>
                <a:gd name="T88" fmla="*/ 87 w 136"/>
                <a:gd name="T89" fmla="*/ 54 h 223"/>
                <a:gd name="T90" fmla="*/ 91 w 136"/>
                <a:gd name="T91" fmla="*/ 12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6" h="223">
                  <a:moveTo>
                    <a:pt x="94" y="2"/>
                  </a:moveTo>
                  <a:cubicBezTo>
                    <a:pt x="96" y="3"/>
                    <a:pt x="100" y="3"/>
                    <a:pt x="101" y="4"/>
                  </a:cubicBezTo>
                  <a:cubicBezTo>
                    <a:pt x="102" y="5"/>
                    <a:pt x="102" y="6"/>
                    <a:pt x="103" y="7"/>
                  </a:cubicBezTo>
                  <a:cubicBezTo>
                    <a:pt x="104" y="9"/>
                    <a:pt x="106" y="12"/>
                    <a:pt x="106" y="13"/>
                  </a:cubicBezTo>
                  <a:cubicBezTo>
                    <a:pt x="107" y="15"/>
                    <a:pt x="106" y="19"/>
                    <a:pt x="106" y="20"/>
                  </a:cubicBezTo>
                  <a:cubicBezTo>
                    <a:pt x="106" y="22"/>
                    <a:pt x="106" y="23"/>
                    <a:pt x="106" y="25"/>
                  </a:cubicBezTo>
                  <a:cubicBezTo>
                    <a:pt x="105" y="27"/>
                    <a:pt x="105" y="29"/>
                    <a:pt x="104" y="31"/>
                  </a:cubicBezTo>
                  <a:cubicBezTo>
                    <a:pt x="104" y="33"/>
                    <a:pt x="104" y="35"/>
                    <a:pt x="104" y="36"/>
                  </a:cubicBezTo>
                  <a:cubicBezTo>
                    <a:pt x="103" y="37"/>
                    <a:pt x="103" y="37"/>
                    <a:pt x="103" y="38"/>
                  </a:cubicBezTo>
                  <a:cubicBezTo>
                    <a:pt x="102" y="39"/>
                    <a:pt x="103" y="41"/>
                    <a:pt x="103" y="42"/>
                  </a:cubicBezTo>
                  <a:cubicBezTo>
                    <a:pt x="103" y="43"/>
                    <a:pt x="103" y="44"/>
                    <a:pt x="103" y="46"/>
                  </a:cubicBezTo>
                  <a:cubicBezTo>
                    <a:pt x="100" y="51"/>
                    <a:pt x="96" y="54"/>
                    <a:pt x="94" y="60"/>
                  </a:cubicBezTo>
                  <a:cubicBezTo>
                    <a:pt x="94" y="62"/>
                    <a:pt x="96" y="72"/>
                    <a:pt x="96" y="73"/>
                  </a:cubicBezTo>
                  <a:cubicBezTo>
                    <a:pt x="99" y="73"/>
                    <a:pt x="100" y="73"/>
                    <a:pt x="102" y="72"/>
                  </a:cubicBezTo>
                  <a:cubicBezTo>
                    <a:pt x="103" y="72"/>
                    <a:pt x="104" y="72"/>
                    <a:pt x="105" y="71"/>
                  </a:cubicBezTo>
                  <a:cubicBezTo>
                    <a:pt x="110" y="70"/>
                    <a:pt x="110" y="66"/>
                    <a:pt x="112" y="60"/>
                  </a:cubicBezTo>
                  <a:cubicBezTo>
                    <a:pt x="112" y="58"/>
                    <a:pt x="115" y="56"/>
                    <a:pt x="116" y="54"/>
                  </a:cubicBezTo>
                  <a:cubicBezTo>
                    <a:pt x="116" y="54"/>
                    <a:pt x="116" y="53"/>
                    <a:pt x="116" y="53"/>
                  </a:cubicBezTo>
                  <a:cubicBezTo>
                    <a:pt x="116" y="53"/>
                    <a:pt x="118" y="48"/>
                    <a:pt x="117" y="47"/>
                  </a:cubicBezTo>
                  <a:cubicBezTo>
                    <a:pt x="118" y="47"/>
                    <a:pt x="119" y="47"/>
                    <a:pt x="119" y="45"/>
                  </a:cubicBezTo>
                  <a:cubicBezTo>
                    <a:pt x="119" y="43"/>
                    <a:pt x="119" y="41"/>
                    <a:pt x="119" y="38"/>
                  </a:cubicBezTo>
                  <a:cubicBezTo>
                    <a:pt x="118" y="35"/>
                    <a:pt x="120" y="23"/>
                    <a:pt x="122" y="19"/>
                  </a:cubicBezTo>
                  <a:cubicBezTo>
                    <a:pt x="122" y="18"/>
                    <a:pt x="122" y="18"/>
                    <a:pt x="121" y="19"/>
                  </a:cubicBezTo>
                  <a:cubicBezTo>
                    <a:pt x="119" y="13"/>
                    <a:pt x="118" y="11"/>
                    <a:pt x="124" y="9"/>
                  </a:cubicBezTo>
                  <a:cubicBezTo>
                    <a:pt x="126" y="9"/>
                    <a:pt x="126" y="8"/>
                    <a:pt x="128" y="9"/>
                  </a:cubicBezTo>
                  <a:cubicBezTo>
                    <a:pt x="132" y="11"/>
                    <a:pt x="134" y="17"/>
                    <a:pt x="135" y="22"/>
                  </a:cubicBezTo>
                  <a:cubicBezTo>
                    <a:pt x="135" y="23"/>
                    <a:pt x="135" y="24"/>
                    <a:pt x="135" y="25"/>
                  </a:cubicBezTo>
                  <a:cubicBezTo>
                    <a:pt x="135" y="26"/>
                    <a:pt x="136" y="27"/>
                    <a:pt x="136" y="29"/>
                  </a:cubicBezTo>
                  <a:cubicBezTo>
                    <a:pt x="135" y="29"/>
                    <a:pt x="135" y="29"/>
                    <a:pt x="134" y="30"/>
                  </a:cubicBezTo>
                  <a:cubicBezTo>
                    <a:pt x="135" y="35"/>
                    <a:pt x="130" y="39"/>
                    <a:pt x="128" y="42"/>
                  </a:cubicBezTo>
                  <a:cubicBezTo>
                    <a:pt x="128" y="44"/>
                    <a:pt x="127" y="46"/>
                    <a:pt x="127" y="48"/>
                  </a:cubicBezTo>
                  <a:cubicBezTo>
                    <a:pt x="127" y="48"/>
                    <a:pt x="126" y="49"/>
                    <a:pt x="126" y="50"/>
                  </a:cubicBezTo>
                  <a:cubicBezTo>
                    <a:pt x="128" y="53"/>
                    <a:pt x="126" y="59"/>
                    <a:pt x="124" y="63"/>
                  </a:cubicBezTo>
                  <a:cubicBezTo>
                    <a:pt x="123" y="66"/>
                    <a:pt x="124" y="69"/>
                    <a:pt x="123" y="74"/>
                  </a:cubicBezTo>
                  <a:cubicBezTo>
                    <a:pt x="122" y="78"/>
                    <a:pt x="117" y="84"/>
                    <a:pt x="114" y="85"/>
                  </a:cubicBezTo>
                  <a:cubicBezTo>
                    <a:pt x="109" y="88"/>
                    <a:pt x="100" y="78"/>
                    <a:pt x="96" y="85"/>
                  </a:cubicBezTo>
                  <a:cubicBezTo>
                    <a:pt x="95" y="86"/>
                    <a:pt x="95" y="89"/>
                    <a:pt x="94" y="91"/>
                  </a:cubicBezTo>
                  <a:cubicBezTo>
                    <a:pt x="94" y="98"/>
                    <a:pt x="94" y="106"/>
                    <a:pt x="94" y="113"/>
                  </a:cubicBezTo>
                  <a:cubicBezTo>
                    <a:pt x="94" y="119"/>
                    <a:pt x="93" y="124"/>
                    <a:pt x="92" y="129"/>
                  </a:cubicBezTo>
                  <a:cubicBezTo>
                    <a:pt x="92" y="130"/>
                    <a:pt x="92" y="142"/>
                    <a:pt x="92" y="142"/>
                  </a:cubicBezTo>
                  <a:cubicBezTo>
                    <a:pt x="92" y="143"/>
                    <a:pt x="89" y="153"/>
                    <a:pt x="90" y="154"/>
                  </a:cubicBezTo>
                  <a:cubicBezTo>
                    <a:pt x="88" y="155"/>
                    <a:pt x="87" y="158"/>
                    <a:pt x="86" y="160"/>
                  </a:cubicBezTo>
                  <a:cubicBezTo>
                    <a:pt x="86" y="162"/>
                    <a:pt x="86" y="164"/>
                    <a:pt x="86" y="166"/>
                  </a:cubicBezTo>
                  <a:cubicBezTo>
                    <a:pt x="84" y="168"/>
                    <a:pt x="84" y="170"/>
                    <a:pt x="83" y="172"/>
                  </a:cubicBezTo>
                  <a:cubicBezTo>
                    <a:pt x="83" y="173"/>
                    <a:pt x="80" y="175"/>
                    <a:pt x="79" y="176"/>
                  </a:cubicBezTo>
                  <a:cubicBezTo>
                    <a:pt x="78" y="177"/>
                    <a:pt x="72" y="173"/>
                    <a:pt x="71" y="171"/>
                  </a:cubicBezTo>
                  <a:cubicBezTo>
                    <a:pt x="71" y="170"/>
                    <a:pt x="69" y="168"/>
                    <a:pt x="69" y="166"/>
                  </a:cubicBezTo>
                  <a:cubicBezTo>
                    <a:pt x="68" y="165"/>
                    <a:pt x="68" y="163"/>
                    <a:pt x="69" y="162"/>
                  </a:cubicBezTo>
                  <a:cubicBezTo>
                    <a:pt x="67" y="158"/>
                    <a:pt x="65" y="149"/>
                    <a:pt x="61" y="149"/>
                  </a:cubicBezTo>
                  <a:cubicBezTo>
                    <a:pt x="61" y="156"/>
                    <a:pt x="61" y="162"/>
                    <a:pt x="60" y="169"/>
                  </a:cubicBezTo>
                  <a:cubicBezTo>
                    <a:pt x="61" y="171"/>
                    <a:pt x="61" y="172"/>
                    <a:pt x="61" y="174"/>
                  </a:cubicBezTo>
                  <a:cubicBezTo>
                    <a:pt x="60" y="177"/>
                    <a:pt x="59" y="180"/>
                    <a:pt x="58" y="183"/>
                  </a:cubicBezTo>
                  <a:cubicBezTo>
                    <a:pt x="58" y="188"/>
                    <a:pt x="58" y="194"/>
                    <a:pt x="58" y="199"/>
                  </a:cubicBezTo>
                  <a:cubicBezTo>
                    <a:pt x="58" y="209"/>
                    <a:pt x="61" y="222"/>
                    <a:pt x="52" y="223"/>
                  </a:cubicBezTo>
                  <a:cubicBezTo>
                    <a:pt x="51" y="221"/>
                    <a:pt x="48" y="222"/>
                    <a:pt x="47" y="220"/>
                  </a:cubicBezTo>
                  <a:cubicBezTo>
                    <a:pt x="47" y="218"/>
                    <a:pt x="47" y="217"/>
                    <a:pt x="47" y="215"/>
                  </a:cubicBezTo>
                  <a:cubicBezTo>
                    <a:pt x="46" y="213"/>
                    <a:pt x="45" y="212"/>
                    <a:pt x="45" y="211"/>
                  </a:cubicBezTo>
                  <a:cubicBezTo>
                    <a:pt x="43" y="207"/>
                    <a:pt x="45" y="202"/>
                    <a:pt x="44" y="198"/>
                  </a:cubicBezTo>
                  <a:cubicBezTo>
                    <a:pt x="43" y="190"/>
                    <a:pt x="43" y="178"/>
                    <a:pt x="44" y="170"/>
                  </a:cubicBezTo>
                  <a:cubicBezTo>
                    <a:pt x="46" y="163"/>
                    <a:pt x="43" y="156"/>
                    <a:pt x="46" y="152"/>
                  </a:cubicBezTo>
                  <a:cubicBezTo>
                    <a:pt x="45" y="150"/>
                    <a:pt x="44" y="148"/>
                    <a:pt x="41" y="148"/>
                  </a:cubicBezTo>
                  <a:cubicBezTo>
                    <a:pt x="39" y="148"/>
                    <a:pt x="37" y="150"/>
                    <a:pt x="36" y="150"/>
                  </a:cubicBezTo>
                  <a:cubicBezTo>
                    <a:pt x="33" y="151"/>
                    <a:pt x="29" y="151"/>
                    <a:pt x="27" y="153"/>
                  </a:cubicBezTo>
                  <a:cubicBezTo>
                    <a:pt x="26" y="157"/>
                    <a:pt x="10" y="158"/>
                    <a:pt x="6" y="155"/>
                  </a:cubicBezTo>
                  <a:cubicBezTo>
                    <a:pt x="5" y="154"/>
                    <a:pt x="5" y="153"/>
                    <a:pt x="5" y="151"/>
                  </a:cubicBezTo>
                  <a:cubicBezTo>
                    <a:pt x="4" y="151"/>
                    <a:pt x="3" y="150"/>
                    <a:pt x="2" y="149"/>
                  </a:cubicBezTo>
                  <a:cubicBezTo>
                    <a:pt x="1" y="146"/>
                    <a:pt x="2" y="142"/>
                    <a:pt x="1" y="139"/>
                  </a:cubicBezTo>
                  <a:cubicBezTo>
                    <a:pt x="1" y="136"/>
                    <a:pt x="0" y="134"/>
                    <a:pt x="0" y="132"/>
                  </a:cubicBezTo>
                  <a:cubicBezTo>
                    <a:pt x="1" y="130"/>
                    <a:pt x="2" y="127"/>
                    <a:pt x="2" y="126"/>
                  </a:cubicBezTo>
                  <a:cubicBezTo>
                    <a:pt x="2" y="125"/>
                    <a:pt x="2" y="116"/>
                    <a:pt x="2" y="115"/>
                  </a:cubicBezTo>
                  <a:cubicBezTo>
                    <a:pt x="3" y="111"/>
                    <a:pt x="5" y="107"/>
                    <a:pt x="7" y="105"/>
                  </a:cubicBezTo>
                  <a:cubicBezTo>
                    <a:pt x="7" y="102"/>
                    <a:pt x="7" y="98"/>
                    <a:pt x="7" y="95"/>
                  </a:cubicBezTo>
                  <a:cubicBezTo>
                    <a:pt x="8" y="94"/>
                    <a:pt x="9" y="93"/>
                    <a:pt x="10" y="92"/>
                  </a:cubicBezTo>
                  <a:cubicBezTo>
                    <a:pt x="11" y="89"/>
                    <a:pt x="10" y="86"/>
                    <a:pt x="11" y="84"/>
                  </a:cubicBezTo>
                  <a:cubicBezTo>
                    <a:pt x="12" y="82"/>
                    <a:pt x="10" y="71"/>
                    <a:pt x="11" y="68"/>
                  </a:cubicBezTo>
                  <a:cubicBezTo>
                    <a:pt x="11" y="66"/>
                    <a:pt x="11" y="64"/>
                    <a:pt x="10" y="62"/>
                  </a:cubicBezTo>
                  <a:cubicBezTo>
                    <a:pt x="11" y="61"/>
                    <a:pt x="14" y="51"/>
                    <a:pt x="14" y="50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7" y="47"/>
                    <a:pt x="23" y="32"/>
                    <a:pt x="30" y="38"/>
                  </a:cubicBezTo>
                  <a:cubicBezTo>
                    <a:pt x="37" y="45"/>
                    <a:pt x="27" y="48"/>
                    <a:pt x="29" y="53"/>
                  </a:cubicBezTo>
                  <a:cubicBezTo>
                    <a:pt x="30" y="57"/>
                    <a:pt x="31" y="60"/>
                    <a:pt x="30" y="65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8"/>
                    <a:pt x="29" y="69"/>
                    <a:pt x="28" y="70"/>
                  </a:cubicBezTo>
                  <a:cubicBezTo>
                    <a:pt x="28" y="71"/>
                    <a:pt x="28" y="73"/>
                    <a:pt x="28" y="74"/>
                  </a:cubicBezTo>
                  <a:cubicBezTo>
                    <a:pt x="27" y="80"/>
                    <a:pt x="28" y="80"/>
                    <a:pt x="25" y="84"/>
                  </a:cubicBezTo>
                  <a:cubicBezTo>
                    <a:pt x="25" y="86"/>
                    <a:pt x="26" y="87"/>
                    <a:pt x="27" y="88"/>
                  </a:cubicBezTo>
                  <a:cubicBezTo>
                    <a:pt x="27" y="90"/>
                    <a:pt x="28" y="98"/>
                    <a:pt x="29" y="100"/>
                  </a:cubicBezTo>
                  <a:cubicBezTo>
                    <a:pt x="31" y="100"/>
                    <a:pt x="34" y="99"/>
                    <a:pt x="35" y="98"/>
                  </a:cubicBezTo>
                  <a:cubicBezTo>
                    <a:pt x="36" y="98"/>
                    <a:pt x="37" y="98"/>
                    <a:pt x="38" y="98"/>
                  </a:cubicBezTo>
                  <a:cubicBezTo>
                    <a:pt x="40" y="95"/>
                    <a:pt x="45" y="93"/>
                    <a:pt x="47" y="90"/>
                  </a:cubicBezTo>
                  <a:cubicBezTo>
                    <a:pt x="48" y="89"/>
                    <a:pt x="51" y="87"/>
                    <a:pt x="49" y="86"/>
                  </a:cubicBezTo>
                  <a:cubicBezTo>
                    <a:pt x="50" y="85"/>
                    <a:pt x="51" y="84"/>
                    <a:pt x="52" y="82"/>
                  </a:cubicBezTo>
                  <a:cubicBezTo>
                    <a:pt x="53" y="76"/>
                    <a:pt x="50" y="69"/>
                    <a:pt x="49" y="64"/>
                  </a:cubicBezTo>
                  <a:cubicBezTo>
                    <a:pt x="49" y="64"/>
                    <a:pt x="49" y="55"/>
                    <a:pt x="49" y="54"/>
                  </a:cubicBezTo>
                  <a:cubicBezTo>
                    <a:pt x="48" y="51"/>
                    <a:pt x="51" y="44"/>
                    <a:pt x="51" y="41"/>
                  </a:cubicBezTo>
                  <a:cubicBezTo>
                    <a:pt x="52" y="37"/>
                    <a:pt x="50" y="34"/>
                    <a:pt x="50" y="31"/>
                  </a:cubicBezTo>
                  <a:cubicBezTo>
                    <a:pt x="50" y="29"/>
                    <a:pt x="52" y="28"/>
                    <a:pt x="50" y="26"/>
                  </a:cubicBezTo>
                  <a:cubicBezTo>
                    <a:pt x="50" y="25"/>
                    <a:pt x="52" y="18"/>
                    <a:pt x="52" y="18"/>
                  </a:cubicBezTo>
                  <a:cubicBezTo>
                    <a:pt x="54" y="13"/>
                    <a:pt x="58" y="0"/>
                    <a:pt x="66" y="4"/>
                  </a:cubicBezTo>
                  <a:cubicBezTo>
                    <a:pt x="68" y="5"/>
                    <a:pt x="69" y="7"/>
                    <a:pt x="70" y="10"/>
                  </a:cubicBezTo>
                  <a:cubicBezTo>
                    <a:pt x="71" y="11"/>
                    <a:pt x="72" y="13"/>
                    <a:pt x="72" y="14"/>
                  </a:cubicBezTo>
                  <a:cubicBezTo>
                    <a:pt x="74" y="21"/>
                    <a:pt x="69" y="27"/>
                    <a:pt x="69" y="34"/>
                  </a:cubicBezTo>
                  <a:cubicBezTo>
                    <a:pt x="69" y="36"/>
                    <a:pt x="68" y="40"/>
                    <a:pt x="67" y="43"/>
                  </a:cubicBezTo>
                  <a:cubicBezTo>
                    <a:pt x="66" y="45"/>
                    <a:pt x="67" y="50"/>
                    <a:pt x="66" y="53"/>
                  </a:cubicBezTo>
                  <a:cubicBezTo>
                    <a:pt x="66" y="54"/>
                    <a:pt x="65" y="55"/>
                    <a:pt x="65" y="55"/>
                  </a:cubicBezTo>
                  <a:cubicBezTo>
                    <a:pt x="64" y="60"/>
                    <a:pt x="64" y="64"/>
                    <a:pt x="64" y="68"/>
                  </a:cubicBezTo>
                  <a:cubicBezTo>
                    <a:pt x="63" y="70"/>
                    <a:pt x="63" y="71"/>
                    <a:pt x="62" y="73"/>
                  </a:cubicBezTo>
                  <a:cubicBezTo>
                    <a:pt x="60" y="80"/>
                    <a:pt x="63" y="94"/>
                    <a:pt x="65" y="97"/>
                  </a:cubicBezTo>
                  <a:cubicBezTo>
                    <a:pt x="68" y="97"/>
                    <a:pt x="68" y="102"/>
                    <a:pt x="69" y="105"/>
                  </a:cubicBezTo>
                  <a:cubicBezTo>
                    <a:pt x="71" y="109"/>
                    <a:pt x="75" y="116"/>
                    <a:pt x="72" y="121"/>
                  </a:cubicBezTo>
                  <a:cubicBezTo>
                    <a:pt x="71" y="123"/>
                    <a:pt x="70" y="124"/>
                    <a:pt x="69" y="126"/>
                  </a:cubicBezTo>
                  <a:cubicBezTo>
                    <a:pt x="69" y="128"/>
                    <a:pt x="69" y="129"/>
                    <a:pt x="69" y="131"/>
                  </a:cubicBezTo>
                  <a:cubicBezTo>
                    <a:pt x="68" y="132"/>
                    <a:pt x="67" y="133"/>
                    <a:pt x="67" y="135"/>
                  </a:cubicBezTo>
                  <a:cubicBezTo>
                    <a:pt x="66" y="137"/>
                    <a:pt x="63" y="138"/>
                    <a:pt x="62" y="139"/>
                  </a:cubicBezTo>
                  <a:cubicBezTo>
                    <a:pt x="61" y="143"/>
                    <a:pt x="68" y="149"/>
                    <a:pt x="70" y="151"/>
                  </a:cubicBezTo>
                  <a:cubicBezTo>
                    <a:pt x="71" y="151"/>
                    <a:pt x="72" y="151"/>
                    <a:pt x="72" y="151"/>
                  </a:cubicBezTo>
                  <a:cubicBezTo>
                    <a:pt x="72" y="152"/>
                    <a:pt x="73" y="153"/>
                    <a:pt x="74" y="153"/>
                  </a:cubicBezTo>
                  <a:cubicBezTo>
                    <a:pt x="74" y="153"/>
                    <a:pt x="74" y="153"/>
                    <a:pt x="74" y="153"/>
                  </a:cubicBezTo>
                  <a:cubicBezTo>
                    <a:pt x="75" y="154"/>
                    <a:pt x="76" y="156"/>
                    <a:pt x="78" y="155"/>
                  </a:cubicBezTo>
                  <a:cubicBezTo>
                    <a:pt x="78" y="150"/>
                    <a:pt x="81" y="144"/>
                    <a:pt x="82" y="139"/>
                  </a:cubicBezTo>
                  <a:cubicBezTo>
                    <a:pt x="83" y="135"/>
                    <a:pt x="83" y="121"/>
                    <a:pt x="83" y="114"/>
                  </a:cubicBezTo>
                  <a:cubicBezTo>
                    <a:pt x="82" y="111"/>
                    <a:pt x="84" y="107"/>
                    <a:pt x="85" y="105"/>
                  </a:cubicBezTo>
                  <a:cubicBezTo>
                    <a:pt x="85" y="102"/>
                    <a:pt x="85" y="100"/>
                    <a:pt x="85" y="97"/>
                  </a:cubicBezTo>
                  <a:cubicBezTo>
                    <a:pt x="86" y="96"/>
                    <a:pt x="86" y="94"/>
                    <a:pt x="86" y="93"/>
                  </a:cubicBezTo>
                  <a:cubicBezTo>
                    <a:pt x="87" y="90"/>
                    <a:pt x="85" y="86"/>
                    <a:pt x="85" y="84"/>
                  </a:cubicBezTo>
                  <a:cubicBezTo>
                    <a:pt x="82" y="83"/>
                    <a:pt x="77" y="83"/>
                    <a:pt x="75" y="85"/>
                  </a:cubicBezTo>
                  <a:cubicBezTo>
                    <a:pt x="73" y="86"/>
                    <a:pt x="74" y="87"/>
                    <a:pt x="72" y="88"/>
                  </a:cubicBezTo>
                  <a:cubicBezTo>
                    <a:pt x="70" y="89"/>
                    <a:pt x="70" y="87"/>
                    <a:pt x="69" y="89"/>
                  </a:cubicBezTo>
                  <a:cubicBezTo>
                    <a:pt x="69" y="90"/>
                    <a:pt x="67" y="91"/>
                    <a:pt x="66" y="91"/>
                  </a:cubicBezTo>
                  <a:cubicBezTo>
                    <a:pt x="65" y="91"/>
                    <a:pt x="64" y="91"/>
                    <a:pt x="64" y="90"/>
                  </a:cubicBezTo>
                  <a:cubicBezTo>
                    <a:pt x="63" y="88"/>
                    <a:pt x="64" y="87"/>
                    <a:pt x="64" y="85"/>
                  </a:cubicBezTo>
                  <a:cubicBezTo>
                    <a:pt x="66" y="85"/>
                    <a:pt x="67" y="83"/>
                    <a:pt x="69" y="81"/>
                  </a:cubicBezTo>
                  <a:cubicBezTo>
                    <a:pt x="70" y="81"/>
                    <a:pt x="71" y="81"/>
                    <a:pt x="71" y="81"/>
                  </a:cubicBezTo>
                  <a:cubicBezTo>
                    <a:pt x="76" y="80"/>
                    <a:pt x="82" y="80"/>
                    <a:pt x="85" y="76"/>
                  </a:cubicBezTo>
                  <a:cubicBezTo>
                    <a:pt x="84" y="72"/>
                    <a:pt x="86" y="59"/>
                    <a:pt x="87" y="54"/>
                  </a:cubicBezTo>
                  <a:cubicBezTo>
                    <a:pt x="87" y="52"/>
                    <a:pt x="87" y="49"/>
                    <a:pt x="87" y="47"/>
                  </a:cubicBezTo>
                  <a:cubicBezTo>
                    <a:pt x="88" y="40"/>
                    <a:pt x="86" y="30"/>
                    <a:pt x="87" y="24"/>
                  </a:cubicBezTo>
                  <a:cubicBezTo>
                    <a:pt x="87" y="20"/>
                    <a:pt x="90" y="16"/>
                    <a:pt x="91" y="12"/>
                  </a:cubicBezTo>
                  <a:cubicBezTo>
                    <a:pt x="89" y="10"/>
                    <a:pt x="89" y="8"/>
                    <a:pt x="89" y="4"/>
                  </a:cubicBezTo>
                  <a:cubicBezTo>
                    <a:pt x="90" y="3"/>
                    <a:pt x="93" y="3"/>
                    <a:pt x="9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9" name="Freeform 60">
              <a:extLst>
                <a:ext uri="{FF2B5EF4-FFF2-40B4-BE49-F238E27FC236}">
                  <a16:creationId xmlns="" xmlns:a16="http://schemas.microsoft.com/office/drawing/2014/main" id="{770D6456-CBA5-AF4B-A861-7193C4142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576" y="3017838"/>
              <a:ext cx="358775" cy="234950"/>
            </a:xfrm>
            <a:custGeom>
              <a:avLst/>
              <a:gdLst>
                <a:gd name="T0" fmla="*/ 47 w 118"/>
                <a:gd name="T1" fmla="*/ 0 h 77"/>
                <a:gd name="T2" fmla="*/ 52 w 118"/>
                <a:gd name="T3" fmla="*/ 3 h 77"/>
                <a:gd name="T4" fmla="*/ 53 w 118"/>
                <a:gd name="T5" fmla="*/ 4 h 77"/>
                <a:gd name="T6" fmla="*/ 65 w 118"/>
                <a:gd name="T7" fmla="*/ 8 h 77"/>
                <a:gd name="T8" fmla="*/ 71 w 118"/>
                <a:gd name="T9" fmla="*/ 9 h 77"/>
                <a:gd name="T10" fmla="*/ 74 w 118"/>
                <a:gd name="T11" fmla="*/ 11 h 77"/>
                <a:gd name="T12" fmla="*/ 88 w 118"/>
                <a:gd name="T13" fmla="*/ 19 h 77"/>
                <a:gd name="T14" fmla="*/ 88 w 118"/>
                <a:gd name="T15" fmla="*/ 38 h 77"/>
                <a:gd name="T16" fmla="*/ 79 w 118"/>
                <a:gd name="T17" fmla="*/ 48 h 77"/>
                <a:gd name="T18" fmla="*/ 65 w 118"/>
                <a:gd name="T19" fmla="*/ 57 h 77"/>
                <a:gd name="T20" fmla="*/ 70 w 118"/>
                <a:gd name="T21" fmla="*/ 59 h 77"/>
                <a:gd name="T22" fmla="*/ 86 w 118"/>
                <a:gd name="T23" fmla="*/ 60 h 77"/>
                <a:gd name="T24" fmla="*/ 93 w 118"/>
                <a:gd name="T25" fmla="*/ 59 h 77"/>
                <a:gd name="T26" fmla="*/ 113 w 118"/>
                <a:gd name="T27" fmla="*/ 64 h 77"/>
                <a:gd name="T28" fmla="*/ 116 w 118"/>
                <a:gd name="T29" fmla="*/ 75 h 77"/>
                <a:gd name="T30" fmla="*/ 101 w 118"/>
                <a:gd name="T31" fmla="*/ 75 h 77"/>
                <a:gd name="T32" fmla="*/ 88 w 118"/>
                <a:gd name="T33" fmla="*/ 76 h 77"/>
                <a:gd name="T34" fmla="*/ 76 w 118"/>
                <a:gd name="T35" fmla="*/ 75 h 77"/>
                <a:gd name="T36" fmla="*/ 50 w 118"/>
                <a:gd name="T37" fmla="*/ 75 h 77"/>
                <a:gd name="T38" fmla="*/ 44 w 118"/>
                <a:gd name="T39" fmla="*/ 75 h 77"/>
                <a:gd name="T40" fmla="*/ 34 w 118"/>
                <a:gd name="T41" fmla="*/ 77 h 77"/>
                <a:gd name="T42" fmla="*/ 23 w 118"/>
                <a:gd name="T43" fmla="*/ 75 h 77"/>
                <a:gd name="T44" fmla="*/ 16 w 118"/>
                <a:gd name="T45" fmla="*/ 69 h 77"/>
                <a:gd name="T46" fmla="*/ 18 w 118"/>
                <a:gd name="T47" fmla="*/ 65 h 77"/>
                <a:gd name="T48" fmla="*/ 56 w 118"/>
                <a:gd name="T49" fmla="*/ 54 h 77"/>
                <a:gd name="T50" fmla="*/ 61 w 118"/>
                <a:gd name="T51" fmla="*/ 48 h 77"/>
                <a:gd name="T52" fmla="*/ 68 w 118"/>
                <a:gd name="T53" fmla="*/ 42 h 77"/>
                <a:gd name="T54" fmla="*/ 60 w 118"/>
                <a:gd name="T55" fmla="*/ 29 h 77"/>
                <a:gd name="T56" fmla="*/ 50 w 118"/>
                <a:gd name="T57" fmla="*/ 26 h 77"/>
                <a:gd name="T58" fmla="*/ 48 w 118"/>
                <a:gd name="T59" fmla="*/ 25 h 77"/>
                <a:gd name="T60" fmla="*/ 40 w 118"/>
                <a:gd name="T61" fmla="*/ 31 h 77"/>
                <a:gd name="T62" fmla="*/ 20 w 118"/>
                <a:gd name="T63" fmla="*/ 47 h 77"/>
                <a:gd name="T64" fmla="*/ 9 w 118"/>
                <a:gd name="T65" fmla="*/ 53 h 77"/>
                <a:gd name="T66" fmla="*/ 3 w 118"/>
                <a:gd name="T67" fmla="*/ 53 h 77"/>
                <a:gd name="T68" fmla="*/ 0 w 118"/>
                <a:gd name="T69" fmla="*/ 48 h 77"/>
                <a:gd name="T70" fmla="*/ 18 w 118"/>
                <a:gd name="T71" fmla="*/ 33 h 77"/>
                <a:gd name="T72" fmla="*/ 21 w 118"/>
                <a:gd name="T73" fmla="*/ 30 h 77"/>
                <a:gd name="T74" fmla="*/ 24 w 118"/>
                <a:gd name="T75" fmla="*/ 29 h 77"/>
                <a:gd name="T76" fmla="*/ 26 w 118"/>
                <a:gd name="T77" fmla="*/ 27 h 77"/>
                <a:gd name="T78" fmla="*/ 34 w 118"/>
                <a:gd name="T79" fmla="*/ 14 h 77"/>
                <a:gd name="T80" fmla="*/ 31 w 118"/>
                <a:gd name="T81" fmla="*/ 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8" h="77">
                  <a:moveTo>
                    <a:pt x="38" y="0"/>
                  </a:moveTo>
                  <a:cubicBezTo>
                    <a:pt x="42" y="1"/>
                    <a:pt x="44" y="0"/>
                    <a:pt x="47" y="0"/>
                  </a:cubicBezTo>
                  <a:cubicBezTo>
                    <a:pt x="49" y="1"/>
                    <a:pt x="50" y="2"/>
                    <a:pt x="51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3" y="3"/>
                    <a:pt x="52" y="4"/>
                    <a:pt x="53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5" y="4"/>
                    <a:pt x="61" y="6"/>
                    <a:pt x="62" y="6"/>
                  </a:cubicBezTo>
                  <a:cubicBezTo>
                    <a:pt x="63" y="6"/>
                    <a:pt x="64" y="8"/>
                    <a:pt x="65" y="8"/>
                  </a:cubicBezTo>
                  <a:cubicBezTo>
                    <a:pt x="66" y="8"/>
                    <a:pt x="70" y="9"/>
                    <a:pt x="70" y="9"/>
                  </a:cubicBezTo>
                  <a:cubicBezTo>
                    <a:pt x="70" y="9"/>
                    <a:pt x="70" y="9"/>
                    <a:pt x="71" y="9"/>
                  </a:cubicBezTo>
                  <a:cubicBezTo>
                    <a:pt x="71" y="9"/>
                    <a:pt x="72" y="10"/>
                    <a:pt x="72" y="11"/>
                  </a:cubicBezTo>
                  <a:cubicBezTo>
                    <a:pt x="73" y="11"/>
                    <a:pt x="73" y="10"/>
                    <a:pt x="74" y="11"/>
                  </a:cubicBezTo>
                  <a:cubicBezTo>
                    <a:pt x="75" y="12"/>
                    <a:pt x="76" y="13"/>
                    <a:pt x="78" y="14"/>
                  </a:cubicBezTo>
                  <a:cubicBezTo>
                    <a:pt x="80" y="15"/>
                    <a:pt x="86" y="16"/>
                    <a:pt x="88" y="19"/>
                  </a:cubicBezTo>
                  <a:cubicBezTo>
                    <a:pt x="89" y="21"/>
                    <a:pt x="88" y="30"/>
                    <a:pt x="88" y="31"/>
                  </a:cubicBezTo>
                  <a:cubicBezTo>
                    <a:pt x="88" y="33"/>
                    <a:pt x="88" y="36"/>
                    <a:pt x="88" y="38"/>
                  </a:cubicBezTo>
                  <a:cubicBezTo>
                    <a:pt x="87" y="40"/>
                    <a:pt x="86" y="43"/>
                    <a:pt x="84" y="44"/>
                  </a:cubicBezTo>
                  <a:cubicBezTo>
                    <a:pt x="82" y="46"/>
                    <a:pt x="80" y="45"/>
                    <a:pt x="79" y="48"/>
                  </a:cubicBezTo>
                  <a:cubicBezTo>
                    <a:pt x="77" y="48"/>
                    <a:pt x="65" y="53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5" y="58"/>
                    <a:pt x="65" y="58"/>
                    <a:pt x="66" y="59"/>
                  </a:cubicBezTo>
                  <a:cubicBezTo>
                    <a:pt x="66" y="59"/>
                    <a:pt x="70" y="59"/>
                    <a:pt x="70" y="59"/>
                  </a:cubicBezTo>
                  <a:cubicBezTo>
                    <a:pt x="72" y="60"/>
                    <a:pt x="81" y="57"/>
                    <a:pt x="85" y="59"/>
                  </a:cubicBezTo>
                  <a:cubicBezTo>
                    <a:pt x="85" y="59"/>
                    <a:pt x="86" y="59"/>
                    <a:pt x="86" y="60"/>
                  </a:cubicBezTo>
                  <a:cubicBezTo>
                    <a:pt x="92" y="59"/>
                    <a:pt x="92" y="59"/>
                    <a:pt x="92" y="59"/>
                  </a:cubicBezTo>
                  <a:cubicBezTo>
                    <a:pt x="92" y="59"/>
                    <a:pt x="92" y="59"/>
                    <a:pt x="93" y="59"/>
                  </a:cubicBezTo>
                  <a:cubicBezTo>
                    <a:pt x="94" y="61"/>
                    <a:pt x="100" y="62"/>
                    <a:pt x="102" y="60"/>
                  </a:cubicBezTo>
                  <a:cubicBezTo>
                    <a:pt x="105" y="61"/>
                    <a:pt x="110" y="61"/>
                    <a:pt x="113" y="64"/>
                  </a:cubicBezTo>
                  <a:cubicBezTo>
                    <a:pt x="114" y="65"/>
                    <a:pt x="116" y="69"/>
                    <a:pt x="118" y="71"/>
                  </a:cubicBezTo>
                  <a:cubicBezTo>
                    <a:pt x="117" y="72"/>
                    <a:pt x="116" y="74"/>
                    <a:pt x="116" y="75"/>
                  </a:cubicBezTo>
                  <a:cubicBezTo>
                    <a:pt x="114" y="76"/>
                    <a:pt x="108" y="76"/>
                    <a:pt x="106" y="75"/>
                  </a:cubicBezTo>
                  <a:cubicBezTo>
                    <a:pt x="104" y="75"/>
                    <a:pt x="103" y="75"/>
                    <a:pt x="101" y="75"/>
                  </a:cubicBezTo>
                  <a:cubicBezTo>
                    <a:pt x="101" y="75"/>
                    <a:pt x="100" y="74"/>
                    <a:pt x="99" y="75"/>
                  </a:cubicBezTo>
                  <a:cubicBezTo>
                    <a:pt x="97" y="76"/>
                    <a:pt x="90" y="76"/>
                    <a:pt x="88" y="76"/>
                  </a:cubicBezTo>
                  <a:cubicBezTo>
                    <a:pt x="87" y="76"/>
                    <a:pt x="83" y="75"/>
                    <a:pt x="82" y="76"/>
                  </a:cubicBezTo>
                  <a:cubicBezTo>
                    <a:pt x="81" y="76"/>
                    <a:pt x="78" y="74"/>
                    <a:pt x="76" y="75"/>
                  </a:cubicBezTo>
                  <a:cubicBezTo>
                    <a:pt x="74" y="75"/>
                    <a:pt x="65" y="74"/>
                    <a:pt x="61" y="75"/>
                  </a:cubicBezTo>
                  <a:cubicBezTo>
                    <a:pt x="60" y="75"/>
                    <a:pt x="53" y="74"/>
                    <a:pt x="50" y="75"/>
                  </a:cubicBezTo>
                  <a:cubicBezTo>
                    <a:pt x="49" y="75"/>
                    <a:pt x="48" y="75"/>
                    <a:pt x="47" y="76"/>
                  </a:cubicBezTo>
                  <a:cubicBezTo>
                    <a:pt x="46" y="75"/>
                    <a:pt x="45" y="75"/>
                    <a:pt x="44" y="75"/>
                  </a:cubicBezTo>
                  <a:cubicBezTo>
                    <a:pt x="43" y="76"/>
                    <a:pt x="42" y="76"/>
                    <a:pt x="41" y="77"/>
                  </a:cubicBezTo>
                  <a:cubicBezTo>
                    <a:pt x="40" y="77"/>
                    <a:pt x="34" y="77"/>
                    <a:pt x="34" y="77"/>
                  </a:cubicBezTo>
                  <a:cubicBezTo>
                    <a:pt x="33" y="77"/>
                    <a:pt x="33" y="77"/>
                    <a:pt x="32" y="76"/>
                  </a:cubicBezTo>
                  <a:cubicBezTo>
                    <a:pt x="32" y="76"/>
                    <a:pt x="24" y="74"/>
                    <a:pt x="23" y="75"/>
                  </a:cubicBezTo>
                  <a:cubicBezTo>
                    <a:pt x="22" y="74"/>
                    <a:pt x="21" y="74"/>
                    <a:pt x="19" y="72"/>
                  </a:cubicBezTo>
                  <a:cubicBezTo>
                    <a:pt x="17" y="72"/>
                    <a:pt x="18" y="70"/>
                    <a:pt x="16" y="69"/>
                  </a:cubicBezTo>
                  <a:cubicBezTo>
                    <a:pt x="16" y="68"/>
                    <a:pt x="16" y="68"/>
                    <a:pt x="16" y="67"/>
                  </a:cubicBezTo>
                  <a:cubicBezTo>
                    <a:pt x="17" y="67"/>
                    <a:pt x="17" y="66"/>
                    <a:pt x="18" y="65"/>
                  </a:cubicBezTo>
                  <a:cubicBezTo>
                    <a:pt x="23" y="67"/>
                    <a:pt x="40" y="61"/>
                    <a:pt x="44" y="58"/>
                  </a:cubicBezTo>
                  <a:cubicBezTo>
                    <a:pt x="47" y="59"/>
                    <a:pt x="53" y="56"/>
                    <a:pt x="56" y="54"/>
                  </a:cubicBezTo>
                  <a:cubicBezTo>
                    <a:pt x="56" y="53"/>
                    <a:pt x="56" y="52"/>
                    <a:pt x="57" y="51"/>
                  </a:cubicBezTo>
                  <a:cubicBezTo>
                    <a:pt x="58" y="50"/>
                    <a:pt x="60" y="49"/>
                    <a:pt x="61" y="48"/>
                  </a:cubicBezTo>
                  <a:cubicBezTo>
                    <a:pt x="62" y="48"/>
                    <a:pt x="62" y="47"/>
                    <a:pt x="62" y="46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70" y="40"/>
                    <a:pt x="71" y="38"/>
                    <a:pt x="72" y="37"/>
                  </a:cubicBezTo>
                  <a:cubicBezTo>
                    <a:pt x="69" y="31"/>
                    <a:pt x="62" y="32"/>
                    <a:pt x="60" y="29"/>
                  </a:cubicBezTo>
                  <a:cubicBezTo>
                    <a:pt x="59" y="29"/>
                    <a:pt x="58" y="28"/>
                    <a:pt x="58" y="28"/>
                  </a:cubicBezTo>
                  <a:cubicBezTo>
                    <a:pt x="54" y="26"/>
                    <a:pt x="53" y="29"/>
                    <a:pt x="50" y="26"/>
                  </a:cubicBezTo>
                  <a:cubicBezTo>
                    <a:pt x="50" y="25"/>
                    <a:pt x="50" y="26"/>
                    <a:pt x="50" y="25"/>
                  </a:cubicBezTo>
                  <a:cubicBezTo>
                    <a:pt x="49" y="25"/>
                    <a:pt x="49" y="25"/>
                    <a:pt x="48" y="25"/>
                  </a:cubicBezTo>
                  <a:cubicBezTo>
                    <a:pt x="47" y="27"/>
                    <a:pt x="44" y="29"/>
                    <a:pt x="42" y="30"/>
                  </a:cubicBezTo>
                  <a:cubicBezTo>
                    <a:pt x="41" y="30"/>
                    <a:pt x="41" y="31"/>
                    <a:pt x="40" y="31"/>
                  </a:cubicBezTo>
                  <a:cubicBezTo>
                    <a:pt x="40" y="35"/>
                    <a:pt x="35" y="36"/>
                    <a:pt x="32" y="37"/>
                  </a:cubicBezTo>
                  <a:cubicBezTo>
                    <a:pt x="27" y="40"/>
                    <a:pt x="24" y="44"/>
                    <a:pt x="20" y="47"/>
                  </a:cubicBezTo>
                  <a:cubicBezTo>
                    <a:pt x="19" y="48"/>
                    <a:pt x="18" y="47"/>
                    <a:pt x="17" y="48"/>
                  </a:cubicBezTo>
                  <a:cubicBezTo>
                    <a:pt x="14" y="49"/>
                    <a:pt x="11" y="50"/>
                    <a:pt x="9" y="53"/>
                  </a:cubicBezTo>
                  <a:cubicBezTo>
                    <a:pt x="7" y="53"/>
                    <a:pt x="7" y="53"/>
                    <a:pt x="6" y="52"/>
                  </a:cubicBezTo>
                  <a:cubicBezTo>
                    <a:pt x="5" y="52"/>
                    <a:pt x="4" y="53"/>
                    <a:pt x="3" y="53"/>
                  </a:cubicBezTo>
                  <a:cubicBezTo>
                    <a:pt x="2" y="53"/>
                    <a:pt x="2" y="53"/>
                    <a:pt x="1" y="52"/>
                  </a:cubicBezTo>
                  <a:cubicBezTo>
                    <a:pt x="1" y="51"/>
                    <a:pt x="0" y="48"/>
                    <a:pt x="0" y="48"/>
                  </a:cubicBezTo>
                  <a:cubicBezTo>
                    <a:pt x="3" y="45"/>
                    <a:pt x="13" y="41"/>
                    <a:pt x="14" y="38"/>
                  </a:cubicBezTo>
                  <a:cubicBezTo>
                    <a:pt x="15" y="38"/>
                    <a:pt x="17" y="34"/>
                    <a:pt x="18" y="33"/>
                  </a:cubicBezTo>
                  <a:cubicBezTo>
                    <a:pt x="19" y="33"/>
                    <a:pt x="19" y="33"/>
                    <a:pt x="20" y="32"/>
                  </a:cubicBezTo>
                  <a:cubicBezTo>
                    <a:pt x="21" y="32"/>
                    <a:pt x="20" y="31"/>
                    <a:pt x="21" y="30"/>
                  </a:cubicBezTo>
                  <a:cubicBezTo>
                    <a:pt x="21" y="30"/>
                    <a:pt x="23" y="30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3" y="28"/>
                    <a:pt x="24" y="28"/>
                    <a:pt x="25" y="27"/>
                  </a:cubicBezTo>
                  <a:cubicBezTo>
                    <a:pt x="25" y="27"/>
                    <a:pt x="25" y="27"/>
                    <a:pt x="26" y="27"/>
                  </a:cubicBezTo>
                  <a:cubicBezTo>
                    <a:pt x="26" y="25"/>
                    <a:pt x="30" y="23"/>
                    <a:pt x="31" y="22"/>
                  </a:cubicBezTo>
                  <a:cubicBezTo>
                    <a:pt x="32" y="19"/>
                    <a:pt x="33" y="16"/>
                    <a:pt x="34" y="14"/>
                  </a:cubicBezTo>
                  <a:cubicBezTo>
                    <a:pt x="34" y="14"/>
                    <a:pt x="34" y="13"/>
                    <a:pt x="34" y="13"/>
                  </a:cubicBezTo>
                  <a:cubicBezTo>
                    <a:pt x="35" y="10"/>
                    <a:pt x="30" y="7"/>
                    <a:pt x="31" y="3"/>
                  </a:cubicBezTo>
                  <a:cubicBezTo>
                    <a:pt x="32" y="2"/>
                    <a:pt x="38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0" name="Freeform 61">
              <a:extLst>
                <a:ext uri="{FF2B5EF4-FFF2-40B4-BE49-F238E27FC236}">
                  <a16:creationId xmlns="" xmlns:a16="http://schemas.microsoft.com/office/drawing/2014/main" id="{CBD5C636-0DBF-684D-90B9-7A6019DF54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65651" y="3208338"/>
              <a:ext cx="471488" cy="460375"/>
            </a:xfrm>
            <a:custGeom>
              <a:avLst/>
              <a:gdLst>
                <a:gd name="T0" fmla="*/ 150 w 156"/>
                <a:gd name="T1" fmla="*/ 104 h 151"/>
                <a:gd name="T2" fmla="*/ 142 w 156"/>
                <a:gd name="T3" fmla="*/ 107 h 151"/>
                <a:gd name="T4" fmla="*/ 118 w 156"/>
                <a:gd name="T5" fmla="*/ 108 h 151"/>
                <a:gd name="T6" fmla="*/ 95 w 156"/>
                <a:gd name="T7" fmla="*/ 111 h 151"/>
                <a:gd name="T8" fmla="*/ 83 w 156"/>
                <a:gd name="T9" fmla="*/ 110 h 151"/>
                <a:gd name="T10" fmla="*/ 72 w 156"/>
                <a:gd name="T11" fmla="*/ 107 h 151"/>
                <a:gd name="T12" fmla="*/ 91 w 156"/>
                <a:gd name="T13" fmla="*/ 86 h 151"/>
                <a:gd name="T14" fmla="*/ 125 w 156"/>
                <a:gd name="T15" fmla="*/ 82 h 151"/>
                <a:gd name="T16" fmla="*/ 126 w 156"/>
                <a:gd name="T17" fmla="*/ 73 h 151"/>
                <a:gd name="T18" fmla="*/ 112 w 156"/>
                <a:gd name="T19" fmla="*/ 64 h 151"/>
                <a:gd name="T20" fmla="*/ 98 w 156"/>
                <a:gd name="T21" fmla="*/ 64 h 151"/>
                <a:gd name="T22" fmla="*/ 74 w 156"/>
                <a:gd name="T23" fmla="*/ 64 h 151"/>
                <a:gd name="T24" fmla="*/ 75 w 156"/>
                <a:gd name="T25" fmla="*/ 51 h 151"/>
                <a:gd name="T26" fmla="*/ 122 w 156"/>
                <a:gd name="T27" fmla="*/ 47 h 151"/>
                <a:gd name="T28" fmla="*/ 122 w 156"/>
                <a:gd name="T29" fmla="*/ 37 h 151"/>
                <a:gd name="T30" fmla="*/ 84 w 156"/>
                <a:gd name="T31" fmla="*/ 31 h 151"/>
                <a:gd name="T32" fmla="*/ 70 w 156"/>
                <a:gd name="T33" fmla="*/ 28 h 151"/>
                <a:gd name="T34" fmla="*/ 63 w 156"/>
                <a:gd name="T35" fmla="*/ 22 h 151"/>
                <a:gd name="T36" fmla="*/ 45 w 156"/>
                <a:gd name="T37" fmla="*/ 33 h 151"/>
                <a:gd name="T38" fmla="*/ 19 w 156"/>
                <a:gd name="T39" fmla="*/ 31 h 151"/>
                <a:gd name="T40" fmla="*/ 20 w 156"/>
                <a:gd name="T41" fmla="*/ 20 h 151"/>
                <a:gd name="T42" fmla="*/ 18 w 156"/>
                <a:gd name="T43" fmla="*/ 5 h 151"/>
                <a:gd name="T44" fmla="*/ 11 w 156"/>
                <a:gd name="T45" fmla="*/ 0 h 151"/>
                <a:gd name="T46" fmla="*/ 8 w 156"/>
                <a:gd name="T47" fmla="*/ 27 h 151"/>
                <a:gd name="T48" fmla="*/ 8 w 156"/>
                <a:gd name="T49" fmla="*/ 41 h 151"/>
                <a:gd name="T50" fmla="*/ 5 w 156"/>
                <a:gd name="T51" fmla="*/ 68 h 151"/>
                <a:gd name="T52" fmla="*/ 5 w 156"/>
                <a:gd name="T53" fmla="*/ 82 h 151"/>
                <a:gd name="T54" fmla="*/ 1 w 156"/>
                <a:gd name="T55" fmla="*/ 119 h 151"/>
                <a:gd name="T56" fmla="*/ 5 w 156"/>
                <a:gd name="T57" fmla="*/ 150 h 151"/>
                <a:gd name="T58" fmla="*/ 11 w 156"/>
                <a:gd name="T59" fmla="*/ 148 h 151"/>
                <a:gd name="T60" fmla="*/ 13 w 156"/>
                <a:gd name="T61" fmla="*/ 143 h 151"/>
                <a:gd name="T62" fmla="*/ 25 w 156"/>
                <a:gd name="T63" fmla="*/ 137 h 151"/>
                <a:gd name="T64" fmla="*/ 39 w 156"/>
                <a:gd name="T65" fmla="*/ 134 h 151"/>
                <a:gd name="T66" fmla="*/ 58 w 156"/>
                <a:gd name="T67" fmla="*/ 134 h 151"/>
                <a:gd name="T68" fmla="*/ 82 w 156"/>
                <a:gd name="T69" fmla="*/ 135 h 151"/>
                <a:gd name="T70" fmla="*/ 113 w 156"/>
                <a:gd name="T71" fmla="*/ 142 h 151"/>
                <a:gd name="T72" fmla="*/ 131 w 156"/>
                <a:gd name="T73" fmla="*/ 147 h 151"/>
                <a:gd name="T74" fmla="*/ 147 w 156"/>
                <a:gd name="T75" fmla="*/ 143 h 151"/>
                <a:gd name="T76" fmla="*/ 153 w 156"/>
                <a:gd name="T77" fmla="*/ 133 h 151"/>
                <a:gd name="T78" fmla="*/ 56 w 156"/>
                <a:gd name="T79" fmla="*/ 109 h 151"/>
                <a:gd name="T80" fmla="*/ 46 w 156"/>
                <a:gd name="T81" fmla="*/ 112 h 151"/>
                <a:gd name="T82" fmla="*/ 20 w 156"/>
                <a:gd name="T83" fmla="*/ 114 h 151"/>
                <a:gd name="T84" fmla="*/ 28 w 156"/>
                <a:gd name="T85" fmla="*/ 92 h 151"/>
                <a:gd name="T86" fmla="*/ 44 w 156"/>
                <a:gd name="T87" fmla="*/ 87 h 151"/>
                <a:gd name="T88" fmla="*/ 60 w 156"/>
                <a:gd name="T89" fmla="*/ 60 h 151"/>
                <a:gd name="T90" fmla="*/ 43 w 156"/>
                <a:gd name="T91" fmla="*/ 67 h 151"/>
                <a:gd name="T92" fmla="*/ 20 w 156"/>
                <a:gd name="T93" fmla="*/ 71 h 151"/>
                <a:gd name="T94" fmla="*/ 46 w 156"/>
                <a:gd name="T95" fmla="*/ 51 h 151"/>
                <a:gd name="T96" fmla="*/ 59 w 156"/>
                <a:gd name="T97" fmla="*/ 49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6" h="151">
                  <a:moveTo>
                    <a:pt x="156" y="123"/>
                  </a:moveTo>
                  <a:cubicBezTo>
                    <a:pt x="156" y="122"/>
                    <a:pt x="155" y="117"/>
                    <a:pt x="155" y="117"/>
                  </a:cubicBezTo>
                  <a:cubicBezTo>
                    <a:pt x="154" y="115"/>
                    <a:pt x="149" y="107"/>
                    <a:pt x="150" y="104"/>
                  </a:cubicBezTo>
                  <a:cubicBezTo>
                    <a:pt x="149" y="103"/>
                    <a:pt x="149" y="103"/>
                    <a:pt x="147" y="103"/>
                  </a:cubicBezTo>
                  <a:cubicBezTo>
                    <a:pt x="147" y="105"/>
                    <a:pt x="145" y="106"/>
                    <a:pt x="143" y="108"/>
                  </a:cubicBezTo>
                  <a:cubicBezTo>
                    <a:pt x="142" y="108"/>
                    <a:pt x="142" y="108"/>
                    <a:pt x="142" y="107"/>
                  </a:cubicBezTo>
                  <a:cubicBezTo>
                    <a:pt x="142" y="106"/>
                    <a:pt x="141" y="106"/>
                    <a:pt x="141" y="106"/>
                  </a:cubicBezTo>
                  <a:cubicBezTo>
                    <a:pt x="139" y="109"/>
                    <a:pt x="123" y="105"/>
                    <a:pt x="120" y="109"/>
                  </a:cubicBezTo>
                  <a:cubicBezTo>
                    <a:pt x="119" y="109"/>
                    <a:pt x="119" y="109"/>
                    <a:pt x="118" y="108"/>
                  </a:cubicBezTo>
                  <a:cubicBezTo>
                    <a:pt x="115" y="110"/>
                    <a:pt x="105" y="112"/>
                    <a:pt x="103" y="110"/>
                  </a:cubicBezTo>
                  <a:cubicBezTo>
                    <a:pt x="103" y="110"/>
                    <a:pt x="102" y="111"/>
                    <a:pt x="102" y="111"/>
                  </a:cubicBezTo>
                  <a:cubicBezTo>
                    <a:pt x="102" y="110"/>
                    <a:pt x="96" y="111"/>
                    <a:pt x="95" y="111"/>
                  </a:cubicBezTo>
                  <a:cubicBezTo>
                    <a:pt x="94" y="110"/>
                    <a:pt x="89" y="110"/>
                    <a:pt x="88" y="110"/>
                  </a:cubicBezTo>
                  <a:cubicBezTo>
                    <a:pt x="87" y="110"/>
                    <a:pt x="87" y="111"/>
                    <a:pt x="86" y="111"/>
                  </a:cubicBezTo>
                  <a:cubicBezTo>
                    <a:pt x="85" y="111"/>
                    <a:pt x="84" y="110"/>
                    <a:pt x="83" y="110"/>
                  </a:cubicBezTo>
                  <a:cubicBezTo>
                    <a:pt x="83" y="110"/>
                    <a:pt x="82" y="111"/>
                    <a:pt x="81" y="111"/>
                  </a:cubicBezTo>
                  <a:cubicBezTo>
                    <a:pt x="81" y="111"/>
                    <a:pt x="81" y="111"/>
                    <a:pt x="80" y="111"/>
                  </a:cubicBezTo>
                  <a:cubicBezTo>
                    <a:pt x="78" y="109"/>
                    <a:pt x="75" y="109"/>
                    <a:pt x="72" y="107"/>
                  </a:cubicBezTo>
                  <a:cubicBezTo>
                    <a:pt x="74" y="101"/>
                    <a:pt x="76" y="97"/>
                    <a:pt x="75" y="89"/>
                  </a:cubicBezTo>
                  <a:cubicBezTo>
                    <a:pt x="76" y="89"/>
                    <a:pt x="76" y="88"/>
                    <a:pt x="77" y="87"/>
                  </a:cubicBezTo>
                  <a:cubicBezTo>
                    <a:pt x="78" y="87"/>
                    <a:pt x="90" y="86"/>
                    <a:pt x="91" y="86"/>
                  </a:cubicBezTo>
                  <a:cubicBezTo>
                    <a:pt x="97" y="87"/>
                    <a:pt x="109" y="90"/>
                    <a:pt x="113" y="87"/>
                  </a:cubicBezTo>
                  <a:cubicBezTo>
                    <a:pt x="115" y="87"/>
                    <a:pt x="117" y="88"/>
                    <a:pt x="119" y="88"/>
                  </a:cubicBezTo>
                  <a:cubicBezTo>
                    <a:pt x="121" y="87"/>
                    <a:pt x="124" y="84"/>
                    <a:pt x="125" y="82"/>
                  </a:cubicBezTo>
                  <a:cubicBezTo>
                    <a:pt x="126" y="80"/>
                    <a:pt x="124" y="77"/>
                    <a:pt x="126" y="76"/>
                  </a:cubicBezTo>
                  <a:cubicBezTo>
                    <a:pt x="125" y="75"/>
                    <a:pt x="126" y="75"/>
                    <a:pt x="125" y="75"/>
                  </a:cubicBezTo>
                  <a:cubicBezTo>
                    <a:pt x="125" y="74"/>
                    <a:pt x="125" y="73"/>
                    <a:pt x="126" y="73"/>
                  </a:cubicBezTo>
                  <a:cubicBezTo>
                    <a:pt x="128" y="70"/>
                    <a:pt x="118" y="66"/>
                    <a:pt x="117" y="65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6" y="65"/>
                    <a:pt x="113" y="64"/>
                    <a:pt x="112" y="64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100" y="64"/>
                    <a:pt x="99" y="64"/>
                    <a:pt x="99" y="64"/>
                  </a:cubicBezTo>
                  <a:cubicBezTo>
                    <a:pt x="98" y="64"/>
                    <a:pt x="99" y="64"/>
                    <a:pt x="98" y="64"/>
                  </a:cubicBezTo>
                  <a:cubicBezTo>
                    <a:pt x="88" y="63"/>
                    <a:pt x="88" y="63"/>
                    <a:pt x="88" y="63"/>
                  </a:cubicBezTo>
                  <a:cubicBezTo>
                    <a:pt x="87" y="64"/>
                    <a:pt x="84" y="65"/>
                    <a:pt x="83" y="65"/>
                  </a:cubicBezTo>
                  <a:cubicBezTo>
                    <a:pt x="80" y="66"/>
                    <a:pt x="78" y="64"/>
                    <a:pt x="74" y="64"/>
                  </a:cubicBezTo>
                  <a:cubicBezTo>
                    <a:pt x="73" y="61"/>
                    <a:pt x="71" y="60"/>
                    <a:pt x="73" y="57"/>
                  </a:cubicBezTo>
                  <a:cubicBezTo>
                    <a:pt x="73" y="56"/>
                    <a:pt x="73" y="55"/>
                    <a:pt x="73" y="54"/>
                  </a:cubicBezTo>
                  <a:cubicBezTo>
                    <a:pt x="74" y="53"/>
                    <a:pt x="75" y="52"/>
                    <a:pt x="75" y="51"/>
                  </a:cubicBezTo>
                  <a:cubicBezTo>
                    <a:pt x="77" y="51"/>
                    <a:pt x="83" y="50"/>
                    <a:pt x="84" y="50"/>
                  </a:cubicBezTo>
                  <a:cubicBezTo>
                    <a:pt x="90" y="53"/>
                    <a:pt x="116" y="51"/>
                    <a:pt x="122" y="48"/>
                  </a:cubicBezTo>
                  <a:cubicBezTo>
                    <a:pt x="121" y="48"/>
                    <a:pt x="122" y="47"/>
                    <a:pt x="122" y="47"/>
                  </a:cubicBezTo>
                  <a:cubicBezTo>
                    <a:pt x="124" y="44"/>
                    <a:pt x="123" y="42"/>
                    <a:pt x="124" y="39"/>
                  </a:cubicBezTo>
                  <a:cubicBezTo>
                    <a:pt x="124" y="39"/>
                    <a:pt x="124" y="39"/>
                    <a:pt x="124" y="39"/>
                  </a:cubicBezTo>
                  <a:cubicBezTo>
                    <a:pt x="123" y="38"/>
                    <a:pt x="122" y="38"/>
                    <a:pt x="122" y="37"/>
                  </a:cubicBezTo>
                  <a:cubicBezTo>
                    <a:pt x="121" y="36"/>
                    <a:pt x="122" y="35"/>
                    <a:pt x="121" y="34"/>
                  </a:cubicBezTo>
                  <a:cubicBezTo>
                    <a:pt x="118" y="33"/>
                    <a:pt x="112" y="34"/>
                    <a:pt x="110" y="33"/>
                  </a:cubicBezTo>
                  <a:cubicBezTo>
                    <a:pt x="105" y="30"/>
                    <a:pt x="87" y="30"/>
                    <a:pt x="84" y="31"/>
                  </a:cubicBezTo>
                  <a:cubicBezTo>
                    <a:pt x="79" y="33"/>
                    <a:pt x="76" y="31"/>
                    <a:pt x="73" y="31"/>
                  </a:cubicBezTo>
                  <a:cubicBezTo>
                    <a:pt x="72" y="30"/>
                    <a:pt x="71" y="29"/>
                    <a:pt x="70" y="29"/>
                  </a:cubicBezTo>
                  <a:cubicBezTo>
                    <a:pt x="70" y="29"/>
                    <a:pt x="70" y="29"/>
                    <a:pt x="70" y="28"/>
                  </a:cubicBezTo>
                  <a:cubicBezTo>
                    <a:pt x="69" y="27"/>
                    <a:pt x="68" y="26"/>
                    <a:pt x="68" y="24"/>
                  </a:cubicBezTo>
                  <a:cubicBezTo>
                    <a:pt x="67" y="23"/>
                    <a:pt x="66" y="22"/>
                    <a:pt x="65" y="22"/>
                  </a:cubicBezTo>
                  <a:cubicBezTo>
                    <a:pt x="64" y="22"/>
                    <a:pt x="64" y="22"/>
                    <a:pt x="63" y="22"/>
                  </a:cubicBezTo>
                  <a:cubicBezTo>
                    <a:pt x="62" y="24"/>
                    <a:pt x="59" y="27"/>
                    <a:pt x="57" y="30"/>
                  </a:cubicBezTo>
                  <a:cubicBezTo>
                    <a:pt x="58" y="31"/>
                    <a:pt x="53" y="32"/>
                    <a:pt x="52" y="32"/>
                  </a:cubicBezTo>
                  <a:cubicBezTo>
                    <a:pt x="51" y="31"/>
                    <a:pt x="47" y="33"/>
                    <a:pt x="45" y="33"/>
                  </a:cubicBezTo>
                  <a:cubicBezTo>
                    <a:pt x="45" y="32"/>
                    <a:pt x="42" y="32"/>
                    <a:pt x="41" y="33"/>
                  </a:cubicBezTo>
                  <a:cubicBezTo>
                    <a:pt x="36" y="34"/>
                    <a:pt x="27" y="35"/>
                    <a:pt x="23" y="35"/>
                  </a:cubicBezTo>
                  <a:cubicBezTo>
                    <a:pt x="23" y="34"/>
                    <a:pt x="20" y="31"/>
                    <a:pt x="19" y="31"/>
                  </a:cubicBezTo>
                  <a:cubicBezTo>
                    <a:pt x="19" y="30"/>
                    <a:pt x="19" y="29"/>
                    <a:pt x="19" y="28"/>
                  </a:cubicBezTo>
                  <a:cubicBezTo>
                    <a:pt x="20" y="25"/>
                    <a:pt x="20" y="23"/>
                    <a:pt x="20" y="20"/>
                  </a:cubicBezTo>
                  <a:cubicBezTo>
                    <a:pt x="20" y="21"/>
                    <a:pt x="20" y="20"/>
                    <a:pt x="20" y="20"/>
                  </a:cubicBezTo>
                  <a:cubicBezTo>
                    <a:pt x="20" y="19"/>
                    <a:pt x="21" y="16"/>
                    <a:pt x="21" y="14"/>
                  </a:cubicBezTo>
                  <a:cubicBezTo>
                    <a:pt x="20" y="13"/>
                    <a:pt x="20" y="13"/>
                    <a:pt x="19" y="12"/>
                  </a:cubicBezTo>
                  <a:cubicBezTo>
                    <a:pt x="18" y="9"/>
                    <a:pt x="19" y="7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4"/>
                    <a:pt x="14" y="2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0" y="2"/>
                    <a:pt x="12" y="5"/>
                    <a:pt x="11" y="8"/>
                  </a:cubicBezTo>
                  <a:cubicBezTo>
                    <a:pt x="8" y="13"/>
                    <a:pt x="8" y="19"/>
                    <a:pt x="7" y="24"/>
                  </a:cubicBezTo>
                  <a:cubicBezTo>
                    <a:pt x="7" y="25"/>
                    <a:pt x="8" y="26"/>
                    <a:pt x="8" y="27"/>
                  </a:cubicBezTo>
                  <a:cubicBezTo>
                    <a:pt x="8" y="27"/>
                    <a:pt x="8" y="32"/>
                    <a:pt x="8" y="32"/>
                  </a:cubicBezTo>
                  <a:cubicBezTo>
                    <a:pt x="8" y="32"/>
                    <a:pt x="8" y="33"/>
                    <a:pt x="8" y="34"/>
                  </a:cubicBezTo>
                  <a:cubicBezTo>
                    <a:pt x="7" y="37"/>
                    <a:pt x="8" y="39"/>
                    <a:pt x="8" y="41"/>
                  </a:cubicBezTo>
                  <a:cubicBezTo>
                    <a:pt x="9" y="44"/>
                    <a:pt x="7" y="46"/>
                    <a:pt x="7" y="48"/>
                  </a:cubicBezTo>
                  <a:cubicBezTo>
                    <a:pt x="6" y="50"/>
                    <a:pt x="8" y="54"/>
                    <a:pt x="7" y="55"/>
                  </a:cubicBezTo>
                  <a:cubicBezTo>
                    <a:pt x="5" y="60"/>
                    <a:pt x="6" y="64"/>
                    <a:pt x="5" y="68"/>
                  </a:cubicBezTo>
                  <a:cubicBezTo>
                    <a:pt x="6" y="69"/>
                    <a:pt x="6" y="70"/>
                    <a:pt x="6" y="71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5" y="74"/>
                    <a:pt x="4" y="79"/>
                    <a:pt x="5" y="82"/>
                  </a:cubicBezTo>
                  <a:cubicBezTo>
                    <a:pt x="5" y="90"/>
                    <a:pt x="3" y="97"/>
                    <a:pt x="5" y="100"/>
                  </a:cubicBezTo>
                  <a:cubicBezTo>
                    <a:pt x="5" y="102"/>
                    <a:pt x="2" y="106"/>
                    <a:pt x="2" y="108"/>
                  </a:cubicBezTo>
                  <a:cubicBezTo>
                    <a:pt x="3" y="113"/>
                    <a:pt x="1" y="118"/>
                    <a:pt x="1" y="119"/>
                  </a:cubicBezTo>
                  <a:cubicBezTo>
                    <a:pt x="0" y="126"/>
                    <a:pt x="1" y="139"/>
                    <a:pt x="2" y="142"/>
                  </a:cubicBezTo>
                  <a:cubicBezTo>
                    <a:pt x="2" y="142"/>
                    <a:pt x="4" y="144"/>
                    <a:pt x="4" y="144"/>
                  </a:cubicBezTo>
                  <a:cubicBezTo>
                    <a:pt x="5" y="145"/>
                    <a:pt x="4" y="148"/>
                    <a:pt x="5" y="150"/>
                  </a:cubicBezTo>
                  <a:cubicBezTo>
                    <a:pt x="5" y="150"/>
                    <a:pt x="6" y="150"/>
                    <a:pt x="6" y="151"/>
                  </a:cubicBezTo>
                  <a:cubicBezTo>
                    <a:pt x="7" y="151"/>
                    <a:pt x="8" y="150"/>
                    <a:pt x="10" y="150"/>
                  </a:cubicBezTo>
                  <a:cubicBezTo>
                    <a:pt x="10" y="149"/>
                    <a:pt x="11" y="149"/>
                    <a:pt x="11" y="148"/>
                  </a:cubicBezTo>
                  <a:cubicBezTo>
                    <a:pt x="11" y="147"/>
                    <a:pt x="11" y="146"/>
                    <a:pt x="11" y="145"/>
                  </a:cubicBezTo>
                  <a:cubicBezTo>
                    <a:pt x="11" y="145"/>
                    <a:pt x="11" y="145"/>
                    <a:pt x="11" y="145"/>
                  </a:cubicBezTo>
                  <a:cubicBezTo>
                    <a:pt x="12" y="144"/>
                    <a:pt x="13" y="144"/>
                    <a:pt x="13" y="143"/>
                  </a:cubicBezTo>
                  <a:cubicBezTo>
                    <a:pt x="14" y="142"/>
                    <a:pt x="13" y="141"/>
                    <a:pt x="14" y="141"/>
                  </a:cubicBezTo>
                  <a:cubicBezTo>
                    <a:pt x="15" y="138"/>
                    <a:pt x="21" y="139"/>
                    <a:pt x="21" y="139"/>
                  </a:cubicBezTo>
                  <a:cubicBezTo>
                    <a:pt x="23" y="138"/>
                    <a:pt x="24" y="137"/>
                    <a:pt x="25" y="137"/>
                  </a:cubicBezTo>
                  <a:cubicBezTo>
                    <a:pt x="26" y="137"/>
                    <a:pt x="27" y="138"/>
                    <a:pt x="28" y="137"/>
                  </a:cubicBezTo>
                  <a:cubicBezTo>
                    <a:pt x="30" y="136"/>
                    <a:pt x="32" y="135"/>
                    <a:pt x="33" y="134"/>
                  </a:cubicBezTo>
                  <a:cubicBezTo>
                    <a:pt x="35" y="134"/>
                    <a:pt x="38" y="134"/>
                    <a:pt x="39" y="134"/>
                  </a:cubicBezTo>
                  <a:cubicBezTo>
                    <a:pt x="41" y="133"/>
                    <a:pt x="50" y="134"/>
                    <a:pt x="51" y="134"/>
                  </a:cubicBezTo>
                  <a:cubicBezTo>
                    <a:pt x="51" y="134"/>
                    <a:pt x="52" y="134"/>
                    <a:pt x="52" y="134"/>
                  </a:cubicBezTo>
                  <a:cubicBezTo>
                    <a:pt x="53" y="133"/>
                    <a:pt x="58" y="134"/>
                    <a:pt x="58" y="134"/>
                  </a:cubicBezTo>
                  <a:cubicBezTo>
                    <a:pt x="59" y="134"/>
                    <a:pt x="63" y="134"/>
                    <a:pt x="64" y="134"/>
                  </a:cubicBezTo>
                  <a:cubicBezTo>
                    <a:pt x="68" y="134"/>
                    <a:pt x="69" y="134"/>
                    <a:pt x="73" y="135"/>
                  </a:cubicBezTo>
                  <a:cubicBezTo>
                    <a:pt x="74" y="135"/>
                    <a:pt x="81" y="135"/>
                    <a:pt x="82" y="135"/>
                  </a:cubicBezTo>
                  <a:cubicBezTo>
                    <a:pt x="84" y="137"/>
                    <a:pt x="87" y="137"/>
                    <a:pt x="89" y="139"/>
                  </a:cubicBezTo>
                  <a:cubicBezTo>
                    <a:pt x="90" y="137"/>
                    <a:pt x="101" y="140"/>
                    <a:pt x="103" y="140"/>
                  </a:cubicBezTo>
                  <a:cubicBezTo>
                    <a:pt x="107" y="139"/>
                    <a:pt x="112" y="142"/>
                    <a:pt x="113" y="142"/>
                  </a:cubicBezTo>
                  <a:cubicBezTo>
                    <a:pt x="116" y="141"/>
                    <a:pt x="116" y="143"/>
                    <a:pt x="117" y="144"/>
                  </a:cubicBezTo>
                  <a:cubicBezTo>
                    <a:pt x="119" y="144"/>
                    <a:pt x="120" y="144"/>
                    <a:pt x="121" y="144"/>
                  </a:cubicBezTo>
                  <a:cubicBezTo>
                    <a:pt x="125" y="146"/>
                    <a:pt x="127" y="147"/>
                    <a:pt x="131" y="147"/>
                  </a:cubicBezTo>
                  <a:cubicBezTo>
                    <a:pt x="133" y="148"/>
                    <a:pt x="138" y="148"/>
                    <a:pt x="138" y="148"/>
                  </a:cubicBezTo>
                  <a:cubicBezTo>
                    <a:pt x="139" y="147"/>
                    <a:pt x="143" y="146"/>
                    <a:pt x="144" y="146"/>
                  </a:cubicBezTo>
                  <a:cubicBezTo>
                    <a:pt x="145" y="145"/>
                    <a:pt x="146" y="144"/>
                    <a:pt x="147" y="143"/>
                  </a:cubicBezTo>
                  <a:cubicBezTo>
                    <a:pt x="147" y="143"/>
                    <a:pt x="147" y="142"/>
                    <a:pt x="147" y="142"/>
                  </a:cubicBezTo>
                  <a:cubicBezTo>
                    <a:pt x="147" y="141"/>
                    <a:pt x="150" y="140"/>
                    <a:pt x="150" y="140"/>
                  </a:cubicBezTo>
                  <a:cubicBezTo>
                    <a:pt x="152" y="138"/>
                    <a:pt x="151" y="135"/>
                    <a:pt x="153" y="133"/>
                  </a:cubicBezTo>
                  <a:cubicBezTo>
                    <a:pt x="154" y="132"/>
                    <a:pt x="155" y="132"/>
                    <a:pt x="155" y="130"/>
                  </a:cubicBezTo>
                  <a:cubicBezTo>
                    <a:pt x="154" y="129"/>
                    <a:pt x="156" y="124"/>
                    <a:pt x="156" y="123"/>
                  </a:cubicBezTo>
                  <a:close/>
                  <a:moveTo>
                    <a:pt x="56" y="109"/>
                  </a:moveTo>
                  <a:cubicBezTo>
                    <a:pt x="54" y="111"/>
                    <a:pt x="52" y="110"/>
                    <a:pt x="49" y="111"/>
                  </a:cubicBezTo>
                  <a:cubicBezTo>
                    <a:pt x="49" y="111"/>
                    <a:pt x="48" y="111"/>
                    <a:pt x="47" y="111"/>
                  </a:cubicBezTo>
                  <a:cubicBezTo>
                    <a:pt x="47" y="111"/>
                    <a:pt x="47" y="111"/>
                    <a:pt x="46" y="112"/>
                  </a:cubicBezTo>
                  <a:cubicBezTo>
                    <a:pt x="45" y="112"/>
                    <a:pt x="43" y="112"/>
                    <a:pt x="42" y="112"/>
                  </a:cubicBezTo>
                  <a:cubicBezTo>
                    <a:pt x="40" y="112"/>
                    <a:pt x="39" y="112"/>
                    <a:pt x="37" y="112"/>
                  </a:cubicBezTo>
                  <a:cubicBezTo>
                    <a:pt x="33" y="114"/>
                    <a:pt x="25" y="114"/>
                    <a:pt x="20" y="114"/>
                  </a:cubicBezTo>
                  <a:cubicBezTo>
                    <a:pt x="20" y="114"/>
                    <a:pt x="19" y="113"/>
                    <a:pt x="19" y="112"/>
                  </a:cubicBezTo>
                  <a:cubicBezTo>
                    <a:pt x="18" y="111"/>
                    <a:pt x="18" y="98"/>
                    <a:pt x="19" y="97"/>
                  </a:cubicBezTo>
                  <a:cubicBezTo>
                    <a:pt x="19" y="97"/>
                    <a:pt x="28" y="92"/>
                    <a:pt x="28" y="92"/>
                  </a:cubicBezTo>
                  <a:cubicBezTo>
                    <a:pt x="29" y="92"/>
                    <a:pt x="29" y="92"/>
                    <a:pt x="30" y="92"/>
                  </a:cubicBezTo>
                  <a:cubicBezTo>
                    <a:pt x="31" y="91"/>
                    <a:pt x="32" y="90"/>
                    <a:pt x="34" y="89"/>
                  </a:cubicBezTo>
                  <a:cubicBezTo>
                    <a:pt x="36" y="88"/>
                    <a:pt x="42" y="89"/>
                    <a:pt x="44" y="87"/>
                  </a:cubicBezTo>
                  <a:cubicBezTo>
                    <a:pt x="48" y="88"/>
                    <a:pt x="55" y="87"/>
                    <a:pt x="59" y="89"/>
                  </a:cubicBezTo>
                  <a:cubicBezTo>
                    <a:pt x="61" y="95"/>
                    <a:pt x="59" y="107"/>
                    <a:pt x="56" y="109"/>
                  </a:cubicBezTo>
                  <a:close/>
                  <a:moveTo>
                    <a:pt x="60" y="60"/>
                  </a:moveTo>
                  <a:cubicBezTo>
                    <a:pt x="60" y="62"/>
                    <a:pt x="60" y="64"/>
                    <a:pt x="59" y="64"/>
                  </a:cubicBezTo>
                  <a:cubicBezTo>
                    <a:pt x="57" y="66"/>
                    <a:pt x="53" y="68"/>
                    <a:pt x="49" y="67"/>
                  </a:cubicBezTo>
                  <a:cubicBezTo>
                    <a:pt x="48" y="67"/>
                    <a:pt x="45" y="67"/>
                    <a:pt x="43" y="67"/>
                  </a:cubicBezTo>
                  <a:cubicBezTo>
                    <a:pt x="42" y="67"/>
                    <a:pt x="40" y="68"/>
                    <a:pt x="39" y="68"/>
                  </a:cubicBezTo>
                  <a:cubicBezTo>
                    <a:pt x="38" y="68"/>
                    <a:pt x="37" y="68"/>
                    <a:pt x="36" y="68"/>
                  </a:cubicBezTo>
                  <a:cubicBezTo>
                    <a:pt x="29" y="70"/>
                    <a:pt x="27" y="71"/>
                    <a:pt x="20" y="71"/>
                  </a:cubicBezTo>
                  <a:cubicBezTo>
                    <a:pt x="15" y="59"/>
                    <a:pt x="24" y="56"/>
                    <a:pt x="33" y="51"/>
                  </a:cubicBezTo>
                  <a:cubicBezTo>
                    <a:pt x="35" y="50"/>
                    <a:pt x="38" y="52"/>
                    <a:pt x="40" y="52"/>
                  </a:cubicBezTo>
                  <a:cubicBezTo>
                    <a:pt x="42" y="51"/>
                    <a:pt x="44" y="52"/>
                    <a:pt x="46" y="51"/>
                  </a:cubicBezTo>
                  <a:cubicBezTo>
                    <a:pt x="47" y="51"/>
                    <a:pt x="49" y="49"/>
                    <a:pt x="50" y="49"/>
                  </a:cubicBezTo>
                  <a:cubicBezTo>
                    <a:pt x="51" y="48"/>
                    <a:pt x="53" y="49"/>
                    <a:pt x="54" y="48"/>
                  </a:cubicBezTo>
                  <a:cubicBezTo>
                    <a:pt x="56" y="48"/>
                    <a:pt x="57" y="49"/>
                    <a:pt x="59" y="49"/>
                  </a:cubicBezTo>
                  <a:cubicBezTo>
                    <a:pt x="62" y="52"/>
                    <a:pt x="61" y="55"/>
                    <a:pt x="60" y="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1" name="Freeform 62">
              <a:extLst>
                <a:ext uri="{FF2B5EF4-FFF2-40B4-BE49-F238E27FC236}">
                  <a16:creationId xmlns="" xmlns:a16="http://schemas.microsoft.com/office/drawing/2014/main" id="{8585EE9A-19BF-8444-8E5C-736CD8018E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64376" y="3014663"/>
              <a:ext cx="831850" cy="349250"/>
            </a:xfrm>
            <a:custGeom>
              <a:avLst/>
              <a:gdLst>
                <a:gd name="T0" fmla="*/ 262 w 275"/>
                <a:gd name="T1" fmla="*/ 71 h 114"/>
                <a:gd name="T2" fmla="*/ 242 w 275"/>
                <a:gd name="T3" fmla="*/ 70 h 114"/>
                <a:gd name="T4" fmla="*/ 227 w 275"/>
                <a:gd name="T5" fmla="*/ 69 h 114"/>
                <a:gd name="T6" fmla="*/ 178 w 275"/>
                <a:gd name="T7" fmla="*/ 63 h 114"/>
                <a:gd name="T8" fmla="*/ 186 w 275"/>
                <a:gd name="T9" fmla="*/ 34 h 114"/>
                <a:gd name="T10" fmla="*/ 121 w 275"/>
                <a:gd name="T11" fmla="*/ 40 h 114"/>
                <a:gd name="T12" fmla="*/ 96 w 275"/>
                <a:gd name="T13" fmla="*/ 36 h 114"/>
                <a:gd name="T14" fmla="*/ 104 w 275"/>
                <a:gd name="T15" fmla="*/ 28 h 114"/>
                <a:gd name="T16" fmla="*/ 126 w 275"/>
                <a:gd name="T17" fmla="*/ 32 h 114"/>
                <a:gd name="T18" fmla="*/ 144 w 275"/>
                <a:gd name="T19" fmla="*/ 31 h 114"/>
                <a:gd name="T20" fmla="*/ 178 w 275"/>
                <a:gd name="T21" fmla="*/ 29 h 114"/>
                <a:gd name="T22" fmla="*/ 208 w 275"/>
                <a:gd name="T23" fmla="*/ 40 h 114"/>
                <a:gd name="T24" fmla="*/ 229 w 275"/>
                <a:gd name="T25" fmla="*/ 34 h 114"/>
                <a:gd name="T26" fmla="*/ 217 w 275"/>
                <a:gd name="T27" fmla="*/ 20 h 114"/>
                <a:gd name="T28" fmla="*/ 198 w 275"/>
                <a:gd name="T29" fmla="*/ 17 h 114"/>
                <a:gd name="T30" fmla="*/ 161 w 275"/>
                <a:gd name="T31" fmla="*/ 15 h 114"/>
                <a:gd name="T32" fmla="*/ 146 w 275"/>
                <a:gd name="T33" fmla="*/ 9 h 114"/>
                <a:gd name="T34" fmla="*/ 118 w 275"/>
                <a:gd name="T35" fmla="*/ 1 h 114"/>
                <a:gd name="T36" fmla="*/ 96 w 275"/>
                <a:gd name="T37" fmla="*/ 15 h 114"/>
                <a:gd name="T38" fmla="*/ 56 w 275"/>
                <a:gd name="T39" fmla="*/ 19 h 114"/>
                <a:gd name="T40" fmla="*/ 40 w 275"/>
                <a:gd name="T41" fmla="*/ 32 h 114"/>
                <a:gd name="T42" fmla="*/ 30 w 275"/>
                <a:gd name="T43" fmla="*/ 53 h 114"/>
                <a:gd name="T44" fmla="*/ 36 w 275"/>
                <a:gd name="T45" fmla="*/ 63 h 114"/>
                <a:gd name="T46" fmla="*/ 50 w 275"/>
                <a:gd name="T47" fmla="*/ 61 h 114"/>
                <a:gd name="T48" fmla="*/ 58 w 275"/>
                <a:gd name="T49" fmla="*/ 34 h 114"/>
                <a:gd name="T50" fmla="*/ 87 w 275"/>
                <a:gd name="T51" fmla="*/ 54 h 114"/>
                <a:gd name="T52" fmla="*/ 52 w 275"/>
                <a:gd name="T53" fmla="*/ 69 h 114"/>
                <a:gd name="T54" fmla="*/ 0 w 275"/>
                <a:gd name="T55" fmla="*/ 80 h 114"/>
                <a:gd name="T56" fmla="*/ 46 w 275"/>
                <a:gd name="T57" fmla="*/ 86 h 114"/>
                <a:gd name="T58" fmla="*/ 56 w 275"/>
                <a:gd name="T59" fmla="*/ 97 h 114"/>
                <a:gd name="T60" fmla="*/ 49 w 275"/>
                <a:gd name="T61" fmla="*/ 113 h 114"/>
                <a:gd name="T62" fmla="*/ 73 w 275"/>
                <a:gd name="T63" fmla="*/ 98 h 114"/>
                <a:gd name="T64" fmla="*/ 112 w 275"/>
                <a:gd name="T65" fmla="*/ 98 h 114"/>
                <a:gd name="T66" fmla="*/ 150 w 275"/>
                <a:gd name="T67" fmla="*/ 99 h 114"/>
                <a:gd name="T68" fmla="*/ 175 w 275"/>
                <a:gd name="T69" fmla="*/ 100 h 114"/>
                <a:gd name="T70" fmla="*/ 213 w 275"/>
                <a:gd name="T71" fmla="*/ 103 h 114"/>
                <a:gd name="T72" fmla="*/ 185 w 275"/>
                <a:gd name="T73" fmla="*/ 88 h 114"/>
                <a:gd name="T74" fmla="*/ 189 w 275"/>
                <a:gd name="T75" fmla="*/ 78 h 114"/>
                <a:gd name="T76" fmla="*/ 215 w 275"/>
                <a:gd name="T77" fmla="*/ 83 h 114"/>
                <a:gd name="T78" fmla="*/ 232 w 275"/>
                <a:gd name="T79" fmla="*/ 89 h 114"/>
                <a:gd name="T80" fmla="*/ 259 w 275"/>
                <a:gd name="T81" fmla="*/ 91 h 114"/>
                <a:gd name="T82" fmla="*/ 273 w 275"/>
                <a:gd name="T83" fmla="*/ 80 h 114"/>
                <a:gd name="T84" fmla="*/ 115 w 275"/>
                <a:gd name="T85" fmla="*/ 80 h 114"/>
                <a:gd name="T86" fmla="*/ 91 w 275"/>
                <a:gd name="T87" fmla="*/ 88 h 114"/>
                <a:gd name="T88" fmla="*/ 85 w 275"/>
                <a:gd name="T89" fmla="*/ 80 h 114"/>
                <a:gd name="T90" fmla="*/ 114 w 275"/>
                <a:gd name="T91" fmla="*/ 74 h 114"/>
                <a:gd name="T92" fmla="*/ 125 w 275"/>
                <a:gd name="T93" fmla="*/ 60 h 114"/>
                <a:gd name="T94" fmla="*/ 98 w 275"/>
                <a:gd name="T95" fmla="*/ 63 h 114"/>
                <a:gd name="T96" fmla="*/ 118 w 275"/>
                <a:gd name="T97" fmla="*/ 52 h 114"/>
                <a:gd name="T98" fmla="*/ 125 w 275"/>
                <a:gd name="T99" fmla="*/ 60 h 114"/>
                <a:gd name="T100" fmla="*/ 150 w 275"/>
                <a:gd name="T101" fmla="*/ 84 h 114"/>
                <a:gd name="T102" fmla="*/ 132 w 275"/>
                <a:gd name="T103" fmla="*/ 76 h 114"/>
                <a:gd name="T104" fmla="*/ 161 w 275"/>
                <a:gd name="T105" fmla="*/ 75 h 114"/>
                <a:gd name="T106" fmla="*/ 140 w 275"/>
                <a:gd name="T107" fmla="*/ 61 h 114"/>
                <a:gd name="T108" fmla="*/ 167 w 275"/>
                <a:gd name="T109" fmla="*/ 5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" h="114">
                  <a:moveTo>
                    <a:pt x="271" y="73"/>
                  </a:moveTo>
                  <a:cubicBezTo>
                    <a:pt x="271" y="73"/>
                    <a:pt x="271" y="73"/>
                    <a:pt x="270" y="72"/>
                  </a:cubicBezTo>
                  <a:cubicBezTo>
                    <a:pt x="270" y="72"/>
                    <a:pt x="267" y="73"/>
                    <a:pt x="267" y="74"/>
                  </a:cubicBezTo>
                  <a:cubicBezTo>
                    <a:pt x="265" y="73"/>
                    <a:pt x="263" y="72"/>
                    <a:pt x="262" y="71"/>
                  </a:cubicBezTo>
                  <a:cubicBezTo>
                    <a:pt x="261" y="71"/>
                    <a:pt x="261" y="71"/>
                    <a:pt x="261" y="71"/>
                  </a:cubicBezTo>
                  <a:cubicBezTo>
                    <a:pt x="259" y="72"/>
                    <a:pt x="252" y="68"/>
                    <a:pt x="251" y="68"/>
                  </a:cubicBezTo>
                  <a:cubicBezTo>
                    <a:pt x="249" y="69"/>
                    <a:pt x="247" y="70"/>
                    <a:pt x="244" y="70"/>
                  </a:cubicBezTo>
                  <a:cubicBezTo>
                    <a:pt x="244" y="69"/>
                    <a:pt x="243" y="71"/>
                    <a:pt x="242" y="70"/>
                  </a:cubicBezTo>
                  <a:cubicBezTo>
                    <a:pt x="241" y="70"/>
                    <a:pt x="238" y="68"/>
                    <a:pt x="236" y="68"/>
                  </a:cubicBezTo>
                  <a:cubicBezTo>
                    <a:pt x="235" y="69"/>
                    <a:pt x="234" y="69"/>
                    <a:pt x="233" y="70"/>
                  </a:cubicBezTo>
                  <a:cubicBezTo>
                    <a:pt x="233" y="70"/>
                    <a:pt x="232" y="69"/>
                    <a:pt x="232" y="69"/>
                  </a:cubicBezTo>
                  <a:cubicBezTo>
                    <a:pt x="231" y="68"/>
                    <a:pt x="229" y="70"/>
                    <a:pt x="227" y="69"/>
                  </a:cubicBezTo>
                  <a:cubicBezTo>
                    <a:pt x="222" y="66"/>
                    <a:pt x="216" y="68"/>
                    <a:pt x="209" y="68"/>
                  </a:cubicBezTo>
                  <a:cubicBezTo>
                    <a:pt x="207" y="66"/>
                    <a:pt x="203" y="68"/>
                    <a:pt x="202" y="67"/>
                  </a:cubicBezTo>
                  <a:cubicBezTo>
                    <a:pt x="198" y="64"/>
                    <a:pt x="190" y="67"/>
                    <a:pt x="185" y="64"/>
                  </a:cubicBezTo>
                  <a:cubicBezTo>
                    <a:pt x="183" y="66"/>
                    <a:pt x="178" y="63"/>
                    <a:pt x="178" y="63"/>
                  </a:cubicBezTo>
                  <a:cubicBezTo>
                    <a:pt x="176" y="63"/>
                    <a:pt x="177" y="60"/>
                    <a:pt x="178" y="58"/>
                  </a:cubicBezTo>
                  <a:cubicBezTo>
                    <a:pt x="179" y="56"/>
                    <a:pt x="190" y="48"/>
                    <a:pt x="192" y="48"/>
                  </a:cubicBezTo>
                  <a:cubicBezTo>
                    <a:pt x="193" y="45"/>
                    <a:pt x="193" y="38"/>
                    <a:pt x="190" y="36"/>
                  </a:cubicBezTo>
                  <a:cubicBezTo>
                    <a:pt x="189" y="35"/>
                    <a:pt x="186" y="34"/>
                    <a:pt x="186" y="34"/>
                  </a:cubicBezTo>
                  <a:cubicBezTo>
                    <a:pt x="185" y="34"/>
                    <a:pt x="174" y="39"/>
                    <a:pt x="174" y="40"/>
                  </a:cubicBezTo>
                  <a:cubicBezTo>
                    <a:pt x="163" y="39"/>
                    <a:pt x="149" y="41"/>
                    <a:pt x="141" y="40"/>
                  </a:cubicBezTo>
                  <a:cubicBezTo>
                    <a:pt x="138" y="39"/>
                    <a:pt x="129" y="41"/>
                    <a:pt x="127" y="40"/>
                  </a:cubicBezTo>
                  <a:cubicBezTo>
                    <a:pt x="125" y="40"/>
                    <a:pt x="123" y="40"/>
                    <a:pt x="121" y="40"/>
                  </a:cubicBezTo>
                  <a:cubicBezTo>
                    <a:pt x="120" y="40"/>
                    <a:pt x="118" y="41"/>
                    <a:pt x="116" y="40"/>
                  </a:cubicBezTo>
                  <a:cubicBezTo>
                    <a:pt x="113" y="40"/>
                    <a:pt x="108" y="40"/>
                    <a:pt x="105" y="39"/>
                  </a:cubicBezTo>
                  <a:cubicBezTo>
                    <a:pt x="104" y="40"/>
                    <a:pt x="103" y="40"/>
                    <a:pt x="102" y="40"/>
                  </a:cubicBezTo>
                  <a:cubicBezTo>
                    <a:pt x="100" y="38"/>
                    <a:pt x="98" y="37"/>
                    <a:pt x="96" y="36"/>
                  </a:cubicBezTo>
                  <a:cubicBezTo>
                    <a:pt x="92" y="34"/>
                    <a:pt x="87" y="35"/>
                    <a:pt x="85" y="32"/>
                  </a:cubicBezTo>
                  <a:cubicBezTo>
                    <a:pt x="85" y="32"/>
                    <a:pt x="85" y="32"/>
                    <a:pt x="85" y="31"/>
                  </a:cubicBezTo>
                  <a:cubicBezTo>
                    <a:pt x="84" y="30"/>
                    <a:pt x="91" y="28"/>
                    <a:pt x="93" y="29"/>
                  </a:cubicBezTo>
                  <a:cubicBezTo>
                    <a:pt x="93" y="29"/>
                    <a:pt x="102" y="29"/>
                    <a:pt x="104" y="28"/>
                  </a:cubicBezTo>
                  <a:cubicBezTo>
                    <a:pt x="106" y="28"/>
                    <a:pt x="108" y="26"/>
                    <a:pt x="111" y="27"/>
                  </a:cubicBezTo>
                  <a:cubicBezTo>
                    <a:pt x="113" y="27"/>
                    <a:pt x="115" y="29"/>
                    <a:pt x="118" y="30"/>
                  </a:cubicBezTo>
                  <a:cubicBezTo>
                    <a:pt x="120" y="30"/>
                    <a:pt x="122" y="28"/>
                    <a:pt x="125" y="29"/>
                  </a:cubicBezTo>
                  <a:cubicBezTo>
                    <a:pt x="125" y="30"/>
                    <a:pt x="125" y="31"/>
                    <a:pt x="126" y="32"/>
                  </a:cubicBezTo>
                  <a:cubicBezTo>
                    <a:pt x="126" y="33"/>
                    <a:pt x="128" y="31"/>
                    <a:pt x="128" y="32"/>
                  </a:cubicBezTo>
                  <a:cubicBezTo>
                    <a:pt x="129" y="33"/>
                    <a:pt x="129" y="33"/>
                    <a:pt x="130" y="33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34" y="31"/>
                    <a:pt x="140" y="33"/>
                    <a:pt x="144" y="31"/>
                  </a:cubicBezTo>
                  <a:cubicBezTo>
                    <a:pt x="143" y="30"/>
                    <a:pt x="148" y="31"/>
                    <a:pt x="148" y="31"/>
                  </a:cubicBezTo>
                  <a:cubicBezTo>
                    <a:pt x="151" y="29"/>
                    <a:pt x="153" y="28"/>
                    <a:pt x="157" y="29"/>
                  </a:cubicBezTo>
                  <a:cubicBezTo>
                    <a:pt x="158" y="29"/>
                    <a:pt x="163" y="26"/>
                    <a:pt x="165" y="28"/>
                  </a:cubicBezTo>
                  <a:cubicBezTo>
                    <a:pt x="169" y="29"/>
                    <a:pt x="177" y="28"/>
                    <a:pt x="178" y="29"/>
                  </a:cubicBezTo>
                  <a:cubicBezTo>
                    <a:pt x="179" y="29"/>
                    <a:pt x="192" y="28"/>
                    <a:pt x="195" y="27"/>
                  </a:cubicBezTo>
                  <a:cubicBezTo>
                    <a:pt x="196" y="27"/>
                    <a:pt x="198" y="28"/>
                    <a:pt x="199" y="28"/>
                  </a:cubicBezTo>
                  <a:cubicBezTo>
                    <a:pt x="205" y="28"/>
                    <a:pt x="212" y="28"/>
                    <a:pt x="213" y="35"/>
                  </a:cubicBezTo>
                  <a:cubicBezTo>
                    <a:pt x="211" y="37"/>
                    <a:pt x="209" y="39"/>
                    <a:pt x="208" y="40"/>
                  </a:cubicBezTo>
                  <a:cubicBezTo>
                    <a:pt x="205" y="45"/>
                    <a:pt x="208" y="56"/>
                    <a:pt x="209" y="61"/>
                  </a:cubicBezTo>
                  <a:cubicBezTo>
                    <a:pt x="212" y="62"/>
                    <a:pt x="217" y="59"/>
                    <a:pt x="220" y="56"/>
                  </a:cubicBezTo>
                  <a:cubicBezTo>
                    <a:pt x="221" y="57"/>
                    <a:pt x="224" y="52"/>
                    <a:pt x="224" y="51"/>
                  </a:cubicBezTo>
                  <a:cubicBezTo>
                    <a:pt x="227" y="48"/>
                    <a:pt x="231" y="40"/>
                    <a:pt x="229" y="34"/>
                  </a:cubicBezTo>
                  <a:cubicBezTo>
                    <a:pt x="228" y="32"/>
                    <a:pt x="226" y="31"/>
                    <a:pt x="225" y="30"/>
                  </a:cubicBezTo>
                  <a:cubicBezTo>
                    <a:pt x="225" y="29"/>
                    <a:pt x="224" y="28"/>
                    <a:pt x="224" y="27"/>
                  </a:cubicBezTo>
                  <a:cubicBezTo>
                    <a:pt x="223" y="26"/>
                    <a:pt x="221" y="24"/>
                    <a:pt x="221" y="23"/>
                  </a:cubicBezTo>
                  <a:cubicBezTo>
                    <a:pt x="219" y="22"/>
                    <a:pt x="219" y="21"/>
                    <a:pt x="217" y="20"/>
                  </a:cubicBezTo>
                  <a:cubicBezTo>
                    <a:pt x="216" y="21"/>
                    <a:pt x="209" y="16"/>
                    <a:pt x="206" y="18"/>
                  </a:cubicBezTo>
                  <a:cubicBezTo>
                    <a:pt x="206" y="18"/>
                    <a:pt x="205" y="18"/>
                    <a:pt x="205" y="18"/>
                  </a:cubicBezTo>
                  <a:cubicBezTo>
                    <a:pt x="203" y="18"/>
                    <a:pt x="201" y="17"/>
                    <a:pt x="198" y="17"/>
                  </a:cubicBezTo>
                  <a:cubicBezTo>
                    <a:pt x="198" y="17"/>
                    <a:pt x="198" y="17"/>
                    <a:pt x="198" y="17"/>
                  </a:cubicBezTo>
                  <a:cubicBezTo>
                    <a:pt x="197" y="16"/>
                    <a:pt x="187" y="15"/>
                    <a:pt x="184" y="14"/>
                  </a:cubicBezTo>
                  <a:cubicBezTo>
                    <a:pt x="178" y="13"/>
                    <a:pt x="174" y="16"/>
                    <a:pt x="170" y="16"/>
                  </a:cubicBezTo>
                  <a:cubicBezTo>
                    <a:pt x="169" y="16"/>
                    <a:pt x="166" y="18"/>
                    <a:pt x="165" y="17"/>
                  </a:cubicBezTo>
                  <a:cubicBezTo>
                    <a:pt x="164" y="17"/>
                    <a:pt x="161" y="15"/>
                    <a:pt x="161" y="15"/>
                  </a:cubicBezTo>
                  <a:cubicBezTo>
                    <a:pt x="160" y="15"/>
                    <a:pt x="160" y="16"/>
                    <a:pt x="159" y="15"/>
                  </a:cubicBezTo>
                  <a:cubicBezTo>
                    <a:pt x="158" y="15"/>
                    <a:pt x="156" y="14"/>
                    <a:pt x="155" y="13"/>
                  </a:cubicBezTo>
                  <a:cubicBezTo>
                    <a:pt x="155" y="13"/>
                    <a:pt x="150" y="13"/>
                    <a:pt x="150" y="12"/>
                  </a:cubicBezTo>
                  <a:cubicBezTo>
                    <a:pt x="149" y="11"/>
                    <a:pt x="147" y="9"/>
                    <a:pt x="146" y="9"/>
                  </a:cubicBezTo>
                  <a:cubicBezTo>
                    <a:pt x="143" y="8"/>
                    <a:pt x="139" y="7"/>
                    <a:pt x="137" y="5"/>
                  </a:cubicBezTo>
                  <a:cubicBezTo>
                    <a:pt x="137" y="5"/>
                    <a:pt x="136" y="4"/>
                    <a:pt x="136" y="4"/>
                  </a:cubicBezTo>
                  <a:cubicBezTo>
                    <a:pt x="132" y="2"/>
                    <a:pt x="129" y="5"/>
                    <a:pt x="125" y="3"/>
                  </a:cubicBezTo>
                  <a:cubicBezTo>
                    <a:pt x="126" y="3"/>
                    <a:pt x="118" y="1"/>
                    <a:pt x="118" y="1"/>
                  </a:cubicBezTo>
                  <a:cubicBezTo>
                    <a:pt x="117" y="0"/>
                    <a:pt x="117" y="0"/>
                    <a:pt x="116" y="0"/>
                  </a:cubicBezTo>
                  <a:cubicBezTo>
                    <a:pt x="116" y="1"/>
                    <a:pt x="114" y="1"/>
                    <a:pt x="113" y="2"/>
                  </a:cubicBezTo>
                  <a:cubicBezTo>
                    <a:pt x="113" y="2"/>
                    <a:pt x="112" y="8"/>
                    <a:pt x="110" y="9"/>
                  </a:cubicBezTo>
                  <a:cubicBezTo>
                    <a:pt x="105" y="11"/>
                    <a:pt x="101" y="13"/>
                    <a:pt x="96" y="15"/>
                  </a:cubicBezTo>
                  <a:cubicBezTo>
                    <a:pt x="94" y="15"/>
                    <a:pt x="92" y="16"/>
                    <a:pt x="90" y="16"/>
                  </a:cubicBezTo>
                  <a:cubicBezTo>
                    <a:pt x="87" y="18"/>
                    <a:pt x="83" y="17"/>
                    <a:pt x="79" y="18"/>
                  </a:cubicBezTo>
                  <a:cubicBezTo>
                    <a:pt x="78" y="19"/>
                    <a:pt x="76" y="18"/>
                    <a:pt x="75" y="18"/>
                  </a:cubicBezTo>
                  <a:cubicBezTo>
                    <a:pt x="69" y="19"/>
                    <a:pt x="63" y="16"/>
                    <a:pt x="56" y="19"/>
                  </a:cubicBezTo>
                  <a:cubicBezTo>
                    <a:pt x="53" y="20"/>
                    <a:pt x="50" y="22"/>
                    <a:pt x="48" y="24"/>
                  </a:cubicBezTo>
                  <a:cubicBezTo>
                    <a:pt x="48" y="25"/>
                    <a:pt x="47" y="26"/>
                    <a:pt x="47" y="27"/>
                  </a:cubicBezTo>
                  <a:cubicBezTo>
                    <a:pt x="45" y="28"/>
                    <a:pt x="44" y="30"/>
                    <a:pt x="42" y="32"/>
                  </a:cubicBezTo>
                  <a:cubicBezTo>
                    <a:pt x="41" y="32"/>
                    <a:pt x="40" y="32"/>
                    <a:pt x="40" y="32"/>
                  </a:cubicBezTo>
                  <a:cubicBezTo>
                    <a:pt x="39" y="33"/>
                    <a:pt x="36" y="36"/>
                    <a:pt x="36" y="38"/>
                  </a:cubicBezTo>
                  <a:cubicBezTo>
                    <a:pt x="36" y="38"/>
                    <a:pt x="36" y="39"/>
                    <a:pt x="36" y="39"/>
                  </a:cubicBezTo>
                  <a:cubicBezTo>
                    <a:pt x="34" y="42"/>
                    <a:pt x="31" y="44"/>
                    <a:pt x="30" y="47"/>
                  </a:cubicBezTo>
                  <a:cubicBezTo>
                    <a:pt x="30" y="49"/>
                    <a:pt x="30" y="51"/>
                    <a:pt x="30" y="53"/>
                  </a:cubicBezTo>
                  <a:cubicBezTo>
                    <a:pt x="29" y="54"/>
                    <a:pt x="29" y="55"/>
                    <a:pt x="29" y="57"/>
                  </a:cubicBezTo>
                  <a:cubicBezTo>
                    <a:pt x="30" y="57"/>
                    <a:pt x="30" y="58"/>
                    <a:pt x="30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4" y="60"/>
                    <a:pt x="34" y="61"/>
                    <a:pt x="36" y="63"/>
                  </a:cubicBezTo>
                  <a:cubicBezTo>
                    <a:pt x="37" y="62"/>
                    <a:pt x="42" y="65"/>
                    <a:pt x="43" y="65"/>
                  </a:cubicBezTo>
                  <a:cubicBezTo>
                    <a:pt x="45" y="66"/>
                    <a:pt x="48" y="64"/>
                    <a:pt x="49" y="62"/>
                  </a:cubicBezTo>
                  <a:cubicBezTo>
                    <a:pt x="50" y="62"/>
                    <a:pt x="50" y="62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2" y="56"/>
                    <a:pt x="52" y="56"/>
                  </a:cubicBezTo>
                  <a:cubicBezTo>
                    <a:pt x="52" y="55"/>
                    <a:pt x="52" y="54"/>
                    <a:pt x="52" y="53"/>
                  </a:cubicBezTo>
                  <a:cubicBezTo>
                    <a:pt x="56" y="47"/>
                    <a:pt x="56" y="40"/>
                    <a:pt x="58" y="34"/>
                  </a:cubicBezTo>
                  <a:cubicBezTo>
                    <a:pt x="61" y="33"/>
                    <a:pt x="70" y="31"/>
                    <a:pt x="73" y="32"/>
                  </a:cubicBezTo>
                  <a:cubicBezTo>
                    <a:pt x="77" y="34"/>
                    <a:pt x="85" y="45"/>
                    <a:pt x="85" y="51"/>
                  </a:cubicBezTo>
                  <a:cubicBezTo>
                    <a:pt x="86" y="52"/>
                    <a:pt x="86" y="53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6" y="54"/>
                    <a:pt x="84" y="60"/>
                    <a:pt x="83" y="61"/>
                  </a:cubicBezTo>
                  <a:cubicBezTo>
                    <a:pt x="81" y="63"/>
                    <a:pt x="73" y="66"/>
                    <a:pt x="69" y="66"/>
                  </a:cubicBezTo>
                  <a:cubicBezTo>
                    <a:pt x="65" y="65"/>
                    <a:pt x="60" y="67"/>
                    <a:pt x="56" y="67"/>
                  </a:cubicBezTo>
                  <a:cubicBezTo>
                    <a:pt x="54" y="67"/>
                    <a:pt x="53" y="68"/>
                    <a:pt x="52" y="69"/>
                  </a:cubicBezTo>
                  <a:cubicBezTo>
                    <a:pt x="40" y="69"/>
                    <a:pt x="27" y="70"/>
                    <a:pt x="15" y="75"/>
                  </a:cubicBezTo>
                  <a:cubicBezTo>
                    <a:pt x="14" y="76"/>
                    <a:pt x="12" y="75"/>
                    <a:pt x="12" y="75"/>
                  </a:cubicBezTo>
                  <a:cubicBezTo>
                    <a:pt x="9" y="76"/>
                    <a:pt x="7" y="75"/>
                    <a:pt x="5" y="76"/>
                  </a:cubicBezTo>
                  <a:cubicBezTo>
                    <a:pt x="3" y="77"/>
                    <a:pt x="2" y="79"/>
                    <a:pt x="0" y="80"/>
                  </a:cubicBezTo>
                  <a:cubicBezTo>
                    <a:pt x="0" y="91"/>
                    <a:pt x="3" y="91"/>
                    <a:pt x="7" y="97"/>
                  </a:cubicBezTo>
                  <a:cubicBezTo>
                    <a:pt x="17" y="97"/>
                    <a:pt x="21" y="95"/>
                    <a:pt x="30" y="91"/>
                  </a:cubicBezTo>
                  <a:cubicBezTo>
                    <a:pt x="31" y="90"/>
                    <a:pt x="33" y="91"/>
                    <a:pt x="34" y="91"/>
                  </a:cubicBezTo>
                  <a:cubicBezTo>
                    <a:pt x="38" y="89"/>
                    <a:pt x="42" y="88"/>
                    <a:pt x="46" y="86"/>
                  </a:cubicBezTo>
                  <a:cubicBezTo>
                    <a:pt x="48" y="85"/>
                    <a:pt x="57" y="79"/>
                    <a:pt x="59" y="82"/>
                  </a:cubicBezTo>
                  <a:cubicBezTo>
                    <a:pt x="60" y="81"/>
                    <a:pt x="67" y="80"/>
                    <a:pt x="69" y="80"/>
                  </a:cubicBezTo>
                  <a:cubicBezTo>
                    <a:pt x="69" y="80"/>
                    <a:pt x="68" y="80"/>
                    <a:pt x="69" y="80"/>
                  </a:cubicBezTo>
                  <a:cubicBezTo>
                    <a:pt x="69" y="84"/>
                    <a:pt x="59" y="95"/>
                    <a:pt x="56" y="97"/>
                  </a:cubicBezTo>
                  <a:cubicBezTo>
                    <a:pt x="55" y="97"/>
                    <a:pt x="55" y="100"/>
                    <a:pt x="53" y="101"/>
                  </a:cubicBezTo>
                  <a:cubicBezTo>
                    <a:pt x="53" y="102"/>
                    <a:pt x="54" y="103"/>
                    <a:pt x="53" y="105"/>
                  </a:cubicBezTo>
                  <a:cubicBezTo>
                    <a:pt x="53" y="106"/>
                    <a:pt x="52" y="106"/>
                    <a:pt x="51" y="107"/>
                  </a:cubicBezTo>
                  <a:cubicBezTo>
                    <a:pt x="50" y="108"/>
                    <a:pt x="50" y="111"/>
                    <a:pt x="49" y="113"/>
                  </a:cubicBezTo>
                  <a:cubicBezTo>
                    <a:pt x="49" y="113"/>
                    <a:pt x="49" y="114"/>
                    <a:pt x="50" y="114"/>
                  </a:cubicBezTo>
                  <a:cubicBezTo>
                    <a:pt x="50" y="114"/>
                    <a:pt x="54" y="112"/>
                    <a:pt x="55" y="112"/>
                  </a:cubicBezTo>
                  <a:cubicBezTo>
                    <a:pt x="57" y="110"/>
                    <a:pt x="71" y="99"/>
                    <a:pt x="71" y="99"/>
                  </a:cubicBezTo>
                  <a:cubicBezTo>
                    <a:pt x="72" y="98"/>
                    <a:pt x="72" y="98"/>
                    <a:pt x="73" y="98"/>
                  </a:cubicBezTo>
                  <a:cubicBezTo>
                    <a:pt x="79" y="103"/>
                    <a:pt x="86" y="102"/>
                    <a:pt x="93" y="100"/>
                  </a:cubicBezTo>
                  <a:cubicBezTo>
                    <a:pt x="95" y="99"/>
                    <a:pt x="100" y="100"/>
                    <a:pt x="101" y="100"/>
                  </a:cubicBezTo>
                  <a:cubicBezTo>
                    <a:pt x="101" y="99"/>
                    <a:pt x="107" y="99"/>
                    <a:pt x="107" y="99"/>
                  </a:cubicBezTo>
                  <a:cubicBezTo>
                    <a:pt x="108" y="100"/>
                    <a:pt x="110" y="97"/>
                    <a:pt x="112" y="98"/>
                  </a:cubicBezTo>
                  <a:cubicBezTo>
                    <a:pt x="123" y="99"/>
                    <a:pt x="123" y="99"/>
                    <a:pt x="123" y="99"/>
                  </a:cubicBezTo>
                  <a:cubicBezTo>
                    <a:pt x="124" y="98"/>
                    <a:pt x="130" y="97"/>
                    <a:pt x="130" y="97"/>
                  </a:cubicBezTo>
                  <a:cubicBezTo>
                    <a:pt x="132" y="97"/>
                    <a:pt x="134" y="97"/>
                    <a:pt x="136" y="97"/>
                  </a:cubicBezTo>
                  <a:cubicBezTo>
                    <a:pt x="139" y="99"/>
                    <a:pt x="149" y="97"/>
                    <a:pt x="150" y="99"/>
                  </a:cubicBezTo>
                  <a:cubicBezTo>
                    <a:pt x="150" y="98"/>
                    <a:pt x="155" y="98"/>
                    <a:pt x="156" y="99"/>
                  </a:cubicBezTo>
                  <a:cubicBezTo>
                    <a:pt x="156" y="99"/>
                    <a:pt x="159" y="98"/>
                    <a:pt x="160" y="99"/>
                  </a:cubicBezTo>
                  <a:cubicBezTo>
                    <a:pt x="160" y="99"/>
                    <a:pt x="161" y="99"/>
                    <a:pt x="161" y="99"/>
                  </a:cubicBezTo>
                  <a:cubicBezTo>
                    <a:pt x="162" y="99"/>
                    <a:pt x="173" y="99"/>
                    <a:pt x="175" y="100"/>
                  </a:cubicBezTo>
                  <a:cubicBezTo>
                    <a:pt x="175" y="100"/>
                    <a:pt x="177" y="99"/>
                    <a:pt x="179" y="100"/>
                  </a:cubicBezTo>
                  <a:cubicBezTo>
                    <a:pt x="186" y="103"/>
                    <a:pt x="194" y="103"/>
                    <a:pt x="202" y="104"/>
                  </a:cubicBezTo>
                  <a:cubicBezTo>
                    <a:pt x="203" y="105"/>
                    <a:pt x="204" y="103"/>
                    <a:pt x="207" y="104"/>
                  </a:cubicBezTo>
                  <a:cubicBezTo>
                    <a:pt x="208" y="103"/>
                    <a:pt x="211" y="103"/>
                    <a:pt x="213" y="103"/>
                  </a:cubicBezTo>
                  <a:cubicBezTo>
                    <a:pt x="214" y="101"/>
                    <a:pt x="213" y="98"/>
                    <a:pt x="213" y="96"/>
                  </a:cubicBezTo>
                  <a:cubicBezTo>
                    <a:pt x="208" y="93"/>
                    <a:pt x="204" y="88"/>
                    <a:pt x="196" y="90"/>
                  </a:cubicBezTo>
                  <a:cubicBezTo>
                    <a:pt x="196" y="89"/>
                    <a:pt x="191" y="88"/>
                    <a:pt x="190" y="88"/>
                  </a:cubicBezTo>
                  <a:cubicBezTo>
                    <a:pt x="188" y="88"/>
                    <a:pt x="187" y="88"/>
                    <a:pt x="185" y="88"/>
                  </a:cubicBezTo>
                  <a:cubicBezTo>
                    <a:pt x="180" y="85"/>
                    <a:pt x="172" y="86"/>
                    <a:pt x="165" y="85"/>
                  </a:cubicBezTo>
                  <a:cubicBezTo>
                    <a:pt x="164" y="82"/>
                    <a:pt x="168" y="81"/>
                    <a:pt x="169" y="79"/>
                  </a:cubicBezTo>
                  <a:cubicBezTo>
                    <a:pt x="168" y="78"/>
                    <a:pt x="170" y="77"/>
                    <a:pt x="170" y="76"/>
                  </a:cubicBezTo>
                  <a:cubicBezTo>
                    <a:pt x="176" y="76"/>
                    <a:pt x="184" y="74"/>
                    <a:pt x="189" y="78"/>
                  </a:cubicBezTo>
                  <a:cubicBezTo>
                    <a:pt x="190" y="76"/>
                    <a:pt x="197" y="80"/>
                    <a:pt x="198" y="80"/>
                  </a:cubicBezTo>
                  <a:cubicBezTo>
                    <a:pt x="200" y="79"/>
                    <a:pt x="203" y="81"/>
                    <a:pt x="204" y="82"/>
                  </a:cubicBezTo>
                  <a:cubicBezTo>
                    <a:pt x="206" y="79"/>
                    <a:pt x="210" y="83"/>
                    <a:pt x="213" y="83"/>
                  </a:cubicBezTo>
                  <a:cubicBezTo>
                    <a:pt x="214" y="83"/>
                    <a:pt x="214" y="83"/>
                    <a:pt x="215" y="83"/>
                  </a:cubicBezTo>
                  <a:cubicBezTo>
                    <a:pt x="216" y="84"/>
                    <a:pt x="216" y="85"/>
                    <a:pt x="217" y="86"/>
                  </a:cubicBezTo>
                  <a:cubicBezTo>
                    <a:pt x="218" y="85"/>
                    <a:pt x="221" y="87"/>
                    <a:pt x="222" y="87"/>
                  </a:cubicBezTo>
                  <a:cubicBezTo>
                    <a:pt x="223" y="87"/>
                    <a:pt x="227" y="88"/>
                    <a:pt x="228" y="89"/>
                  </a:cubicBezTo>
                  <a:cubicBezTo>
                    <a:pt x="229" y="89"/>
                    <a:pt x="231" y="89"/>
                    <a:pt x="232" y="89"/>
                  </a:cubicBezTo>
                  <a:cubicBezTo>
                    <a:pt x="233" y="89"/>
                    <a:pt x="234" y="90"/>
                    <a:pt x="235" y="90"/>
                  </a:cubicBezTo>
                  <a:cubicBezTo>
                    <a:pt x="236" y="90"/>
                    <a:pt x="235" y="90"/>
                    <a:pt x="235" y="90"/>
                  </a:cubicBezTo>
                  <a:cubicBezTo>
                    <a:pt x="239" y="91"/>
                    <a:pt x="253" y="93"/>
                    <a:pt x="255" y="90"/>
                  </a:cubicBezTo>
                  <a:cubicBezTo>
                    <a:pt x="257" y="91"/>
                    <a:pt x="258" y="91"/>
                    <a:pt x="259" y="91"/>
                  </a:cubicBezTo>
                  <a:cubicBezTo>
                    <a:pt x="259" y="90"/>
                    <a:pt x="260" y="89"/>
                    <a:pt x="261" y="88"/>
                  </a:cubicBezTo>
                  <a:cubicBezTo>
                    <a:pt x="263" y="87"/>
                    <a:pt x="268" y="87"/>
                    <a:pt x="270" y="85"/>
                  </a:cubicBezTo>
                  <a:cubicBezTo>
                    <a:pt x="270" y="84"/>
                    <a:pt x="271" y="83"/>
                    <a:pt x="271" y="82"/>
                  </a:cubicBezTo>
                  <a:cubicBezTo>
                    <a:pt x="272" y="81"/>
                    <a:pt x="273" y="81"/>
                    <a:pt x="273" y="80"/>
                  </a:cubicBezTo>
                  <a:cubicBezTo>
                    <a:pt x="275" y="77"/>
                    <a:pt x="271" y="75"/>
                    <a:pt x="271" y="73"/>
                  </a:cubicBezTo>
                  <a:close/>
                  <a:moveTo>
                    <a:pt x="119" y="76"/>
                  </a:moveTo>
                  <a:cubicBezTo>
                    <a:pt x="119" y="76"/>
                    <a:pt x="119" y="76"/>
                    <a:pt x="119" y="77"/>
                  </a:cubicBezTo>
                  <a:cubicBezTo>
                    <a:pt x="118" y="78"/>
                    <a:pt x="117" y="79"/>
                    <a:pt x="115" y="80"/>
                  </a:cubicBezTo>
                  <a:cubicBezTo>
                    <a:pt x="115" y="81"/>
                    <a:pt x="115" y="82"/>
                    <a:pt x="115" y="83"/>
                  </a:cubicBezTo>
                  <a:cubicBezTo>
                    <a:pt x="114" y="84"/>
                    <a:pt x="112" y="84"/>
                    <a:pt x="111" y="85"/>
                  </a:cubicBezTo>
                  <a:cubicBezTo>
                    <a:pt x="110" y="85"/>
                    <a:pt x="110" y="85"/>
                    <a:pt x="109" y="85"/>
                  </a:cubicBezTo>
                  <a:cubicBezTo>
                    <a:pt x="109" y="85"/>
                    <a:pt x="93" y="87"/>
                    <a:pt x="91" y="88"/>
                  </a:cubicBezTo>
                  <a:cubicBezTo>
                    <a:pt x="89" y="89"/>
                    <a:pt x="87" y="88"/>
                    <a:pt x="87" y="88"/>
                  </a:cubicBezTo>
                  <a:cubicBezTo>
                    <a:pt x="85" y="89"/>
                    <a:pt x="83" y="89"/>
                    <a:pt x="81" y="90"/>
                  </a:cubicBezTo>
                  <a:cubicBezTo>
                    <a:pt x="80" y="90"/>
                    <a:pt x="80" y="90"/>
                    <a:pt x="79" y="89"/>
                  </a:cubicBezTo>
                  <a:cubicBezTo>
                    <a:pt x="79" y="88"/>
                    <a:pt x="84" y="82"/>
                    <a:pt x="85" y="80"/>
                  </a:cubicBezTo>
                  <a:cubicBezTo>
                    <a:pt x="90" y="81"/>
                    <a:pt x="95" y="78"/>
                    <a:pt x="98" y="76"/>
                  </a:cubicBezTo>
                  <a:cubicBezTo>
                    <a:pt x="98" y="76"/>
                    <a:pt x="101" y="77"/>
                    <a:pt x="101" y="77"/>
                  </a:cubicBezTo>
                  <a:cubicBezTo>
                    <a:pt x="101" y="76"/>
                    <a:pt x="105" y="75"/>
                    <a:pt x="105" y="75"/>
                  </a:cubicBezTo>
                  <a:cubicBezTo>
                    <a:pt x="108" y="74"/>
                    <a:pt x="113" y="76"/>
                    <a:pt x="114" y="74"/>
                  </a:cubicBezTo>
                  <a:cubicBezTo>
                    <a:pt x="115" y="74"/>
                    <a:pt x="115" y="74"/>
                    <a:pt x="115" y="75"/>
                  </a:cubicBezTo>
                  <a:cubicBezTo>
                    <a:pt x="117" y="74"/>
                    <a:pt x="118" y="75"/>
                    <a:pt x="119" y="75"/>
                  </a:cubicBezTo>
                  <a:cubicBezTo>
                    <a:pt x="119" y="76"/>
                    <a:pt x="119" y="76"/>
                    <a:pt x="119" y="76"/>
                  </a:cubicBezTo>
                  <a:close/>
                  <a:moveTo>
                    <a:pt x="125" y="60"/>
                  </a:moveTo>
                  <a:cubicBezTo>
                    <a:pt x="124" y="61"/>
                    <a:pt x="122" y="63"/>
                    <a:pt x="120" y="63"/>
                  </a:cubicBezTo>
                  <a:cubicBezTo>
                    <a:pt x="120" y="62"/>
                    <a:pt x="120" y="62"/>
                    <a:pt x="120" y="63"/>
                  </a:cubicBezTo>
                  <a:cubicBezTo>
                    <a:pt x="116" y="64"/>
                    <a:pt x="110" y="60"/>
                    <a:pt x="106" y="62"/>
                  </a:cubicBezTo>
                  <a:cubicBezTo>
                    <a:pt x="104" y="63"/>
                    <a:pt x="100" y="64"/>
                    <a:pt x="98" y="63"/>
                  </a:cubicBezTo>
                  <a:cubicBezTo>
                    <a:pt x="97" y="63"/>
                    <a:pt x="97" y="63"/>
                    <a:pt x="97" y="63"/>
                  </a:cubicBezTo>
                  <a:cubicBezTo>
                    <a:pt x="97" y="60"/>
                    <a:pt x="97" y="60"/>
                    <a:pt x="98" y="58"/>
                  </a:cubicBezTo>
                  <a:cubicBezTo>
                    <a:pt x="102" y="56"/>
                    <a:pt x="112" y="51"/>
                    <a:pt x="117" y="53"/>
                  </a:cubicBezTo>
                  <a:cubicBezTo>
                    <a:pt x="118" y="53"/>
                    <a:pt x="118" y="52"/>
                    <a:pt x="118" y="52"/>
                  </a:cubicBezTo>
                  <a:cubicBezTo>
                    <a:pt x="122" y="53"/>
                    <a:pt x="125" y="54"/>
                    <a:pt x="127" y="54"/>
                  </a:cubicBezTo>
                  <a:cubicBezTo>
                    <a:pt x="127" y="54"/>
                    <a:pt x="128" y="55"/>
                    <a:pt x="128" y="55"/>
                  </a:cubicBezTo>
                  <a:cubicBezTo>
                    <a:pt x="128" y="57"/>
                    <a:pt x="127" y="59"/>
                    <a:pt x="125" y="60"/>
                  </a:cubicBezTo>
                  <a:cubicBezTo>
                    <a:pt x="125" y="60"/>
                    <a:pt x="125" y="60"/>
                    <a:pt x="125" y="60"/>
                  </a:cubicBezTo>
                  <a:close/>
                  <a:moveTo>
                    <a:pt x="161" y="75"/>
                  </a:moveTo>
                  <a:cubicBezTo>
                    <a:pt x="159" y="77"/>
                    <a:pt x="158" y="79"/>
                    <a:pt x="157" y="81"/>
                  </a:cubicBezTo>
                  <a:cubicBezTo>
                    <a:pt x="157" y="82"/>
                    <a:pt x="157" y="82"/>
                    <a:pt x="158" y="83"/>
                  </a:cubicBezTo>
                  <a:cubicBezTo>
                    <a:pt x="157" y="86"/>
                    <a:pt x="152" y="85"/>
                    <a:pt x="150" y="84"/>
                  </a:cubicBezTo>
                  <a:cubicBezTo>
                    <a:pt x="149" y="84"/>
                    <a:pt x="148" y="85"/>
                    <a:pt x="147" y="85"/>
                  </a:cubicBezTo>
                  <a:cubicBezTo>
                    <a:pt x="147" y="85"/>
                    <a:pt x="129" y="85"/>
                    <a:pt x="126" y="83"/>
                  </a:cubicBezTo>
                  <a:cubicBezTo>
                    <a:pt x="126" y="81"/>
                    <a:pt x="129" y="79"/>
                    <a:pt x="131" y="78"/>
                  </a:cubicBezTo>
                  <a:cubicBezTo>
                    <a:pt x="132" y="77"/>
                    <a:pt x="131" y="76"/>
                    <a:pt x="132" y="76"/>
                  </a:cubicBezTo>
                  <a:cubicBezTo>
                    <a:pt x="134" y="74"/>
                    <a:pt x="149" y="73"/>
                    <a:pt x="152" y="73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56" y="73"/>
                    <a:pt x="158" y="73"/>
                    <a:pt x="161" y="74"/>
                  </a:cubicBezTo>
                  <a:cubicBezTo>
                    <a:pt x="161" y="74"/>
                    <a:pt x="161" y="75"/>
                    <a:pt x="161" y="75"/>
                  </a:cubicBezTo>
                  <a:close/>
                  <a:moveTo>
                    <a:pt x="168" y="56"/>
                  </a:moveTo>
                  <a:cubicBezTo>
                    <a:pt x="169" y="56"/>
                    <a:pt x="166" y="61"/>
                    <a:pt x="165" y="61"/>
                  </a:cubicBezTo>
                  <a:cubicBezTo>
                    <a:pt x="163" y="60"/>
                    <a:pt x="152" y="62"/>
                    <a:pt x="149" y="62"/>
                  </a:cubicBezTo>
                  <a:cubicBezTo>
                    <a:pt x="146" y="63"/>
                    <a:pt x="141" y="60"/>
                    <a:pt x="140" y="61"/>
                  </a:cubicBezTo>
                  <a:cubicBezTo>
                    <a:pt x="139" y="61"/>
                    <a:pt x="139" y="61"/>
                    <a:pt x="138" y="61"/>
                  </a:cubicBezTo>
                  <a:cubicBezTo>
                    <a:pt x="138" y="60"/>
                    <a:pt x="138" y="60"/>
                    <a:pt x="138" y="59"/>
                  </a:cubicBezTo>
                  <a:cubicBezTo>
                    <a:pt x="140" y="57"/>
                    <a:pt x="144" y="56"/>
                    <a:pt x="145" y="53"/>
                  </a:cubicBezTo>
                  <a:cubicBezTo>
                    <a:pt x="150" y="50"/>
                    <a:pt x="162" y="55"/>
                    <a:pt x="167" y="51"/>
                  </a:cubicBezTo>
                  <a:cubicBezTo>
                    <a:pt x="168" y="51"/>
                    <a:pt x="168" y="51"/>
                    <a:pt x="170" y="51"/>
                  </a:cubicBezTo>
                  <a:cubicBezTo>
                    <a:pt x="170" y="52"/>
                    <a:pt x="171" y="52"/>
                    <a:pt x="171" y="52"/>
                  </a:cubicBezTo>
                  <a:cubicBezTo>
                    <a:pt x="171" y="55"/>
                    <a:pt x="170" y="55"/>
                    <a:pt x="168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2" name="Freeform 63">
              <a:extLst>
                <a:ext uri="{FF2B5EF4-FFF2-40B4-BE49-F238E27FC236}">
                  <a16:creationId xmlns="" xmlns:a16="http://schemas.microsoft.com/office/drawing/2014/main" id="{B66EFAAC-7656-8648-9554-013C6AC987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65988" y="3328988"/>
              <a:ext cx="442913" cy="346075"/>
            </a:xfrm>
            <a:custGeom>
              <a:avLst/>
              <a:gdLst>
                <a:gd name="T0" fmla="*/ 142 w 146"/>
                <a:gd name="T1" fmla="*/ 77 h 113"/>
                <a:gd name="T2" fmla="*/ 130 w 146"/>
                <a:gd name="T3" fmla="*/ 78 h 113"/>
                <a:gd name="T4" fmla="*/ 120 w 146"/>
                <a:gd name="T5" fmla="*/ 74 h 113"/>
                <a:gd name="T6" fmla="*/ 108 w 146"/>
                <a:gd name="T7" fmla="*/ 55 h 113"/>
                <a:gd name="T8" fmla="*/ 107 w 146"/>
                <a:gd name="T9" fmla="*/ 38 h 113"/>
                <a:gd name="T10" fmla="*/ 108 w 146"/>
                <a:gd name="T11" fmla="*/ 23 h 113"/>
                <a:gd name="T12" fmla="*/ 113 w 146"/>
                <a:gd name="T13" fmla="*/ 8 h 113"/>
                <a:gd name="T14" fmla="*/ 79 w 146"/>
                <a:gd name="T15" fmla="*/ 2 h 113"/>
                <a:gd name="T16" fmla="*/ 62 w 146"/>
                <a:gd name="T17" fmla="*/ 2 h 113"/>
                <a:gd name="T18" fmla="*/ 41 w 146"/>
                <a:gd name="T19" fmla="*/ 4 h 113"/>
                <a:gd name="T20" fmla="*/ 23 w 146"/>
                <a:gd name="T21" fmla="*/ 7 h 113"/>
                <a:gd name="T22" fmla="*/ 9 w 146"/>
                <a:gd name="T23" fmla="*/ 21 h 113"/>
                <a:gd name="T24" fmla="*/ 12 w 146"/>
                <a:gd name="T25" fmla="*/ 41 h 113"/>
                <a:gd name="T26" fmla="*/ 9 w 146"/>
                <a:gd name="T27" fmla="*/ 68 h 113"/>
                <a:gd name="T28" fmla="*/ 11 w 146"/>
                <a:gd name="T29" fmla="*/ 81 h 113"/>
                <a:gd name="T30" fmla="*/ 20 w 146"/>
                <a:gd name="T31" fmla="*/ 87 h 113"/>
                <a:gd name="T32" fmla="*/ 30 w 146"/>
                <a:gd name="T33" fmla="*/ 87 h 113"/>
                <a:gd name="T34" fmla="*/ 33 w 146"/>
                <a:gd name="T35" fmla="*/ 87 h 113"/>
                <a:gd name="T36" fmla="*/ 43 w 146"/>
                <a:gd name="T37" fmla="*/ 86 h 113"/>
                <a:gd name="T38" fmla="*/ 57 w 146"/>
                <a:gd name="T39" fmla="*/ 85 h 113"/>
                <a:gd name="T40" fmla="*/ 63 w 146"/>
                <a:gd name="T41" fmla="*/ 85 h 113"/>
                <a:gd name="T42" fmla="*/ 71 w 146"/>
                <a:gd name="T43" fmla="*/ 85 h 113"/>
                <a:gd name="T44" fmla="*/ 76 w 146"/>
                <a:gd name="T45" fmla="*/ 84 h 113"/>
                <a:gd name="T46" fmla="*/ 101 w 146"/>
                <a:gd name="T47" fmla="*/ 87 h 113"/>
                <a:gd name="T48" fmla="*/ 107 w 146"/>
                <a:gd name="T49" fmla="*/ 97 h 113"/>
                <a:gd name="T50" fmla="*/ 118 w 146"/>
                <a:gd name="T51" fmla="*/ 112 h 113"/>
                <a:gd name="T52" fmla="*/ 145 w 146"/>
                <a:gd name="T53" fmla="*/ 88 h 113"/>
                <a:gd name="T54" fmla="*/ 48 w 146"/>
                <a:gd name="T55" fmla="*/ 71 h 113"/>
                <a:gd name="T56" fmla="*/ 35 w 146"/>
                <a:gd name="T57" fmla="*/ 73 h 113"/>
                <a:gd name="T58" fmla="*/ 17 w 146"/>
                <a:gd name="T59" fmla="*/ 77 h 113"/>
                <a:gd name="T60" fmla="*/ 46 w 146"/>
                <a:gd name="T61" fmla="*/ 62 h 113"/>
                <a:gd name="T62" fmla="*/ 69 w 146"/>
                <a:gd name="T63" fmla="*/ 61 h 113"/>
                <a:gd name="T64" fmla="*/ 95 w 146"/>
                <a:gd name="T65" fmla="*/ 61 h 113"/>
                <a:gd name="T66" fmla="*/ 57 w 146"/>
                <a:gd name="T67" fmla="*/ 46 h 113"/>
                <a:gd name="T68" fmla="*/ 42 w 146"/>
                <a:gd name="T69" fmla="*/ 48 h 113"/>
                <a:gd name="T70" fmla="*/ 26 w 146"/>
                <a:gd name="T71" fmla="*/ 44 h 113"/>
                <a:gd name="T72" fmla="*/ 43 w 146"/>
                <a:gd name="T73" fmla="*/ 39 h 113"/>
                <a:gd name="T74" fmla="*/ 54 w 146"/>
                <a:gd name="T75" fmla="*/ 39 h 113"/>
                <a:gd name="T76" fmla="*/ 84 w 146"/>
                <a:gd name="T77" fmla="*/ 39 h 113"/>
                <a:gd name="T78" fmla="*/ 92 w 146"/>
                <a:gd name="T79" fmla="*/ 48 h 113"/>
                <a:gd name="T80" fmla="*/ 66 w 146"/>
                <a:gd name="T81" fmla="*/ 25 h 113"/>
                <a:gd name="T82" fmla="*/ 54 w 146"/>
                <a:gd name="T83" fmla="*/ 25 h 113"/>
                <a:gd name="T84" fmla="*/ 30 w 146"/>
                <a:gd name="T85" fmla="*/ 29 h 113"/>
                <a:gd name="T86" fmla="*/ 31 w 146"/>
                <a:gd name="T87" fmla="*/ 21 h 113"/>
                <a:gd name="T88" fmla="*/ 46 w 146"/>
                <a:gd name="T89" fmla="*/ 18 h 113"/>
                <a:gd name="T90" fmla="*/ 67 w 146"/>
                <a:gd name="T91" fmla="*/ 18 h 113"/>
                <a:gd name="T92" fmla="*/ 80 w 146"/>
                <a:gd name="T93" fmla="*/ 16 h 113"/>
                <a:gd name="T94" fmla="*/ 95 w 146"/>
                <a:gd name="T95" fmla="*/ 18 h 113"/>
                <a:gd name="T96" fmla="*/ 97 w 146"/>
                <a:gd name="T97" fmla="*/ 25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6" h="113">
                  <a:moveTo>
                    <a:pt x="145" y="88"/>
                  </a:moveTo>
                  <a:cubicBezTo>
                    <a:pt x="143" y="84"/>
                    <a:pt x="140" y="83"/>
                    <a:pt x="142" y="78"/>
                  </a:cubicBezTo>
                  <a:cubicBezTo>
                    <a:pt x="142" y="77"/>
                    <a:pt x="142" y="78"/>
                    <a:pt x="142" y="77"/>
                  </a:cubicBezTo>
                  <a:cubicBezTo>
                    <a:pt x="139" y="77"/>
                    <a:pt x="138" y="80"/>
                    <a:pt x="137" y="81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3" y="81"/>
                    <a:pt x="132" y="79"/>
                    <a:pt x="130" y="78"/>
                  </a:cubicBezTo>
                  <a:cubicBezTo>
                    <a:pt x="128" y="76"/>
                    <a:pt x="126" y="77"/>
                    <a:pt x="123" y="75"/>
                  </a:cubicBezTo>
                  <a:cubicBezTo>
                    <a:pt x="123" y="75"/>
                    <a:pt x="122" y="75"/>
                    <a:pt x="122" y="76"/>
                  </a:cubicBezTo>
                  <a:cubicBezTo>
                    <a:pt x="122" y="76"/>
                    <a:pt x="120" y="74"/>
                    <a:pt x="120" y="74"/>
                  </a:cubicBezTo>
                  <a:cubicBezTo>
                    <a:pt x="118" y="74"/>
                    <a:pt x="115" y="75"/>
                    <a:pt x="114" y="75"/>
                  </a:cubicBezTo>
                  <a:cubicBezTo>
                    <a:pt x="112" y="74"/>
                    <a:pt x="111" y="72"/>
                    <a:pt x="108" y="71"/>
                  </a:cubicBezTo>
                  <a:cubicBezTo>
                    <a:pt x="106" y="68"/>
                    <a:pt x="107" y="59"/>
                    <a:pt x="108" y="55"/>
                  </a:cubicBezTo>
                  <a:cubicBezTo>
                    <a:pt x="107" y="53"/>
                    <a:pt x="107" y="50"/>
                    <a:pt x="107" y="48"/>
                  </a:cubicBezTo>
                  <a:cubicBezTo>
                    <a:pt x="107" y="47"/>
                    <a:pt x="107" y="47"/>
                    <a:pt x="107" y="46"/>
                  </a:cubicBezTo>
                  <a:cubicBezTo>
                    <a:pt x="108" y="45"/>
                    <a:pt x="108" y="39"/>
                    <a:pt x="107" y="38"/>
                  </a:cubicBezTo>
                  <a:cubicBezTo>
                    <a:pt x="108" y="37"/>
                    <a:pt x="108" y="37"/>
                    <a:pt x="109" y="36"/>
                  </a:cubicBezTo>
                  <a:cubicBezTo>
                    <a:pt x="109" y="34"/>
                    <a:pt x="108" y="33"/>
                    <a:pt x="108" y="32"/>
                  </a:cubicBezTo>
                  <a:cubicBezTo>
                    <a:pt x="109" y="31"/>
                    <a:pt x="107" y="24"/>
                    <a:pt x="108" y="23"/>
                  </a:cubicBezTo>
                  <a:cubicBezTo>
                    <a:pt x="108" y="22"/>
                    <a:pt x="110" y="21"/>
                    <a:pt x="110" y="21"/>
                  </a:cubicBezTo>
                  <a:cubicBezTo>
                    <a:pt x="110" y="21"/>
                    <a:pt x="111" y="18"/>
                    <a:pt x="112" y="18"/>
                  </a:cubicBezTo>
                  <a:cubicBezTo>
                    <a:pt x="115" y="15"/>
                    <a:pt x="114" y="11"/>
                    <a:pt x="113" y="8"/>
                  </a:cubicBezTo>
                  <a:cubicBezTo>
                    <a:pt x="112" y="7"/>
                    <a:pt x="111" y="6"/>
                    <a:pt x="110" y="5"/>
                  </a:cubicBezTo>
                  <a:cubicBezTo>
                    <a:pt x="107" y="4"/>
                    <a:pt x="102" y="3"/>
                    <a:pt x="97" y="2"/>
                  </a:cubicBezTo>
                  <a:cubicBezTo>
                    <a:pt x="91" y="0"/>
                    <a:pt x="83" y="5"/>
                    <a:pt x="79" y="2"/>
                  </a:cubicBezTo>
                  <a:cubicBezTo>
                    <a:pt x="77" y="3"/>
                    <a:pt x="74" y="2"/>
                    <a:pt x="74" y="1"/>
                  </a:cubicBezTo>
                  <a:cubicBezTo>
                    <a:pt x="73" y="2"/>
                    <a:pt x="69" y="2"/>
                    <a:pt x="68" y="1"/>
                  </a:cubicBezTo>
                  <a:cubicBezTo>
                    <a:pt x="67" y="3"/>
                    <a:pt x="64" y="1"/>
                    <a:pt x="62" y="2"/>
                  </a:cubicBezTo>
                  <a:cubicBezTo>
                    <a:pt x="60" y="2"/>
                    <a:pt x="58" y="3"/>
                    <a:pt x="56" y="4"/>
                  </a:cubicBezTo>
                  <a:cubicBezTo>
                    <a:pt x="56" y="3"/>
                    <a:pt x="53" y="3"/>
                    <a:pt x="52" y="3"/>
                  </a:cubicBezTo>
                  <a:cubicBezTo>
                    <a:pt x="49" y="5"/>
                    <a:pt x="46" y="3"/>
                    <a:pt x="41" y="4"/>
                  </a:cubicBezTo>
                  <a:cubicBezTo>
                    <a:pt x="41" y="4"/>
                    <a:pt x="38" y="5"/>
                    <a:pt x="36" y="5"/>
                  </a:cubicBezTo>
                  <a:cubicBezTo>
                    <a:pt x="36" y="5"/>
                    <a:pt x="36" y="4"/>
                    <a:pt x="36" y="4"/>
                  </a:cubicBezTo>
                  <a:cubicBezTo>
                    <a:pt x="35" y="6"/>
                    <a:pt x="25" y="6"/>
                    <a:pt x="23" y="7"/>
                  </a:cubicBezTo>
                  <a:cubicBezTo>
                    <a:pt x="17" y="7"/>
                    <a:pt x="10" y="4"/>
                    <a:pt x="7" y="6"/>
                  </a:cubicBezTo>
                  <a:cubicBezTo>
                    <a:pt x="0" y="11"/>
                    <a:pt x="6" y="13"/>
                    <a:pt x="9" y="19"/>
                  </a:cubicBezTo>
                  <a:cubicBezTo>
                    <a:pt x="10" y="20"/>
                    <a:pt x="9" y="21"/>
                    <a:pt x="9" y="21"/>
                  </a:cubicBezTo>
                  <a:cubicBezTo>
                    <a:pt x="10" y="22"/>
                    <a:pt x="11" y="23"/>
                    <a:pt x="11" y="24"/>
                  </a:cubicBezTo>
                  <a:cubicBezTo>
                    <a:pt x="11" y="24"/>
                    <a:pt x="14" y="31"/>
                    <a:pt x="13" y="32"/>
                  </a:cubicBezTo>
                  <a:cubicBezTo>
                    <a:pt x="11" y="35"/>
                    <a:pt x="12" y="36"/>
                    <a:pt x="12" y="41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1" y="46"/>
                    <a:pt x="9" y="56"/>
                    <a:pt x="9" y="56"/>
                  </a:cubicBezTo>
                  <a:cubicBezTo>
                    <a:pt x="10" y="60"/>
                    <a:pt x="10" y="67"/>
                    <a:pt x="9" y="68"/>
                  </a:cubicBezTo>
                  <a:cubicBezTo>
                    <a:pt x="9" y="71"/>
                    <a:pt x="10" y="75"/>
                    <a:pt x="10" y="76"/>
                  </a:cubicBezTo>
                  <a:cubicBezTo>
                    <a:pt x="9" y="77"/>
                    <a:pt x="9" y="79"/>
                    <a:pt x="9" y="81"/>
                  </a:cubicBezTo>
                  <a:cubicBezTo>
                    <a:pt x="10" y="81"/>
                    <a:pt x="11" y="81"/>
                    <a:pt x="11" y="81"/>
                  </a:cubicBezTo>
                  <a:cubicBezTo>
                    <a:pt x="13" y="82"/>
                    <a:pt x="13" y="84"/>
                    <a:pt x="15" y="85"/>
                  </a:cubicBezTo>
                  <a:cubicBezTo>
                    <a:pt x="16" y="87"/>
                    <a:pt x="19" y="86"/>
                    <a:pt x="20" y="87"/>
                  </a:cubicBezTo>
                  <a:cubicBezTo>
                    <a:pt x="20" y="87"/>
                    <a:pt x="20" y="87"/>
                    <a:pt x="20" y="87"/>
                  </a:cubicBezTo>
                  <a:cubicBezTo>
                    <a:pt x="21" y="87"/>
                    <a:pt x="20" y="87"/>
                    <a:pt x="21" y="87"/>
                  </a:cubicBezTo>
                  <a:cubicBezTo>
                    <a:pt x="24" y="87"/>
                    <a:pt x="25" y="87"/>
                    <a:pt x="27" y="86"/>
                  </a:cubicBezTo>
                  <a:cubicBezTo>
                    <a:pt x="28" y="86"/>
                    <a:pt x="29" y="86"/>
                    <a:pt x="30" y="87"/>
                  </a:cubicBezTo>
                  <a:cubicBezTo>
                    <a:pt x="30" y="86"/>
                    <a:pt x="30" y="86"/>
                    <a:pt x="31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3" y="87"/>
                    <a:pt x="33" y="87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6" y="87"/>
                    <a:pt x="40" y="85"/>
                    <a:pt x="43" y="85"/>
                  </a:cubicBezTo>
                  <a:cubicBezTo>
                    <a:pt x="43" y="86"/>
                    <a:pt x="43" y="86"/>
                    <a:pt x="43" y="86"/>
                  </a:cubicBezTo>
                  <a:cubicBezTo>
                    <a:pt x="44" y="85"/>
                    <a:pt x="46" y="84"/>
                    <a:pt x="46" y="84"/>
                  </a:cubicBezTo>
                  <a:cubicBezTo>
                    <a:pt x="46" y="84"/>
                    <a:pt x="49" y="85"/>
                    <a:pt x="50" y="86"/>
                  </a:cubicBezTo>
                  <a:cubicBezTo>
                    <a:pt x="52" y="85"/>
                    <a:pt x="55" y="85"/>
                    <a:pt x="57" y="85"/>
                  </a:cubicBezTo>
                  <a:cubicBezTo>
                    <a:pt x="57" y="85"/>
                    <a:pt x="57" y="86"/>
                    <a:pt x="58" y="86"/>
                  </a:cubicBezTo>
                  <a:cubicBezTo>
                    <a:pt x="59" y="86"/>
                    <a:pt x="61" y="85"/>
                    <a:pt x="62" y="85"/>
                  </a:cubicBezTo>
                  <a:cubicBezTo>
                    <a:pt x="63" y="84"/>
                    <a:pt x="62" y="85"/>
                    <a:pt x="63" y="85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65" y="85"/>
                    <a:pt x="69" y="84"/>
                    <a:pt x="70" y="85"/>
                  </a:cubicBezTo>
                  <a:cubicBezTo>
                    <a:pt x="71" y="85"/>
                    <a:pt x="71" y="85"/>
                    <a:pt x="71" y="85"/>
                  </a:cubicBezTo>
                  <a:cubicBezTo>
                    <a:pt x="72" y="85"/>
                    <a:pt x="72" y="84"/>
                    <a:pt x="72" y="84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4" y="85"/>
                    <a:pt x="75" y="83"/>
                    <a:pt x="76" y="84"/>
                  </a:cubicBezTo>
                  <a:cubicBezTo>
                    <a:pt x="77" y="85"/>
                    <a:pt x="82" y="84"/>
                    <a:pt x="83" y="84"/>
                  </a:cubicBezTo>
                  <a:cubicBezTo>
                    <a:pt x="89" y="87"/>
                    <a:pt x="97" y="86"/>
                    <a:pt x="99" y="88"/>
                  </a:cubicBezTo>
                  <a:cubicBezTo>
                    <a:pt x="99" y="87"/>
                    <a:pt x="100" y="87"/>
                    <a:pt x="101" y="87"/>
                  </a:cubicBezTo>
                  <a:cubicBezTo>
                    <a:pt x="102" y="88"/>
                    <a:pt x="104" y="91"/>
                    <a:pt x="105" y="91"/>
                  </a:cubicBezTo>
                  <a:cubicBezTo>
                    <a:pt x="105" y="94"/>
                    <a:pt x="105" y="95"/>
                    <a:pt x="106" y="97"/>
                  </a:cubicBezTo>
                  <a:cubicBezTo>
                    <a:pt x="106" y="97"/>
                    <a:pt x="106" y="97"/>
                    <a:pt x="107" y="97"/>
                  </a:cubicBezTo>
                  <a:cubicBezTo>
                    <a:pt x="106" y="99"/>
                    <a:pt x="112" y="108"/>
                    <a:pt x="113" y="110"/>
                  </a:cubicBezTo>
                  <a:cubicBezTo>
                    <a:pt x="114" y="110"/>
                    <a:pt x="116" y="110"/>
                    <a:pt x="117" y="111"/>
                  </a:cubicBezTo>
                  <a:cubicBezTo>
                    <a:pt x="117" y="111"/>
                    <a:pt x="118" y="112"/>
                    <a:pt x="118" y="112"/>
                  </a:cubicBezTo>
                  <a:cubicBezTo>
                    <a:pt x="119" y="112"/>
                    <a:pt x="123" y="113"/>
                    <a:pt x="125" y="112"/>
                  </a:cubicBezTo>
                  <a:cubicBezTo>
                    <a:pt x="130" y="109"/>
                    <a:pt x="145" y="99"/>
                    <a:pt x="146" y="91"/>
                  </a:cubicBezTo>
                  <a:cubicBezTo>
                    <a:pt x="145" y="90"/>
                    <a:pt x="146" y="89"/>
                    <a:pt x="145" y="88"/>
                  </a:cubicBezTo>
                  <a:close/>
                  <a:moveTo>
                    <a:pt x="97" y="69"/>
                  </a:moveTo>
                  <a:cubicBezTo>
                    <a:pt x="96" y="72"/>
                    <a:pt x="88" y="72"/>
                    <a:pt x="85" y="71"/>
                  </a:cubicBezTo>
                  <a:cubicBezTo>
                    <a:pt x="78" y="70"/>
                    <a:pt x="53" y="69"/>
                    <a:pt x="48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7" y="72"/>
                    <a:pt x="37" y="72"/>
                    <a:pt x="37" y="72"/>
                  </a:cubicBezTo>
                  <a:cubicBezTo>
                    <a:pt x="36" y="73"/>
                    <a:pt x="35" y="71"/>
                    <a:pt x="35" y="73"/>
                  </a:cubicBezTo>
                  <a:cubicBezTo>
                    <a:pt x="34" y="73"/>
                    <a:pt x="34" y="72"/>
                    <a:pt x="33" y="72"/>
                  </a:cubicBezTo>
                  <a:cubicBezTo>
                    <a:pt x="33" y="72"/>
                    <a:pt x="19" y="78"/>
                    <a:pt x="18" y="78"/>
                  </a:cubicBezTo>
                  <a:cubicBezTo>
                    <a:pt x="18" y="78"/>
                    <a:pt x="17" y="77"/>
                    <a:pt x="17" y="77"/>
                  </a:cubicBezTo>
                  <a:cubicBezTo>
                    <a:pt x="17" y="64"/>
                    <a:pt x="29" y="66"/>
                    <a:pt x="38" y="61"/>
                  </a:cubicBezTo>
                  <a:cubicBezTo>
                    <a:pt x="40" y="62"/>
                    <a:pt x="41" y="62"/>
                    <a:pt x="43" y="62"/>
                  </a:cubicBezTo>
                  <a:cubicBezTo>
                    <a:pt x="43" y="61"/>
                    <a:pt x="46" y="62"/>
                    <a:pt x="46" y="62"/>
                  </a:cubicBezTo>
                  <a:cubicBezTo>
                    <a:pt x="46" y="61"/>
                    <a:pt x="53" y="60"/>
                    <a:pt x="53" y="60"/>
                  </a:cubicBezTo>
                  <a:cubicBezTo>
                    <a:pt x="57" y="58"/>
                    <a:pt x="61" y="62"/>
                    <a:pt x="65" y="60"/>
                  </a:cubicBezTo>
                  <a:cubicBezTo>
                    <a:pt x="65" y="60"/>
                    <a:pt x="68" y="60"/>
                    <a:pt x="69" y="61"/>
                  </a:cubicBezTo>
                  <a:cubicBezTo>
                    <a:pt x="70" y="59"/>
                    <a:pt x="79" y="62"/>
                    <a:pt x="80" y="60"/>
                  </a:cubicBezTo>
                  <a:cubicBezTo>
                    <a:pt x="81" y="60"/>
                    <a:pt x="89" y="60"/>
                    <a:pt x="90" y="60"/>
                  </a:cubicBezTo>
                  <a:cubicBezTo>
                    <a:pt x="91" y="60"/>
                    <a:pt x="93" y="61"/>
                    <a:pt x="95" y="61"/>
                  </a:cubicBezTo>
                  <a:cubicBezTo>
                    <a:pt x="94" y="62"/>
                    <a:pt x="98" y="66"/>
                    <a:pt x="97" y="69"/>
                  </a:cubicBezTo>
                  <a:close/>
                  <a:moveTo>
                    <a:pt x="92" y="48"/>
                  </a:moveTo>
                  <a:cubicBezTo>
                    <a:pt x="84" y="44"/>
                    <a:pt x="59" y="48"/>
                    <a:pt x="57" y="46"/>
                  </a:cubicBezTo>
                  <a:cubicBezTo>
                    <a:pt x="54" y="47"/>
                    <a:pt x="51" y="47"/>
                    <a:pt x="48" y="48"/>
                  </a:cubicBezTo>
                  <a:cubicBezTo>
                    <a:pt x="49" y="47"/>
                    <a:pt x="43" y="49"/>
                    <a:pt x="42" y="48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39" y="50"/>
                    <a:pt x="27" y="53"/>
                    <a:pt x="23" y="51"/>
                  </a:cubicBezTo>
                  <a:cubicBezTo>
                    <a:pt x="23" y="50"/>
                    <a:pt x="23" y="48"/>
                    <a:pt x="23" y="47"/>
                  </a:cubicBezTo>
                  <a:cubicBezTo>
                    <a:pt x="24" y="46"/>
                    <a:pt x="25" y="45"/>
                    <a:pt x="26" y="44"/>
                  </a:cubicBezTo>
                  <a:cubicBezTo>
                    <a:pt x="27" y="44"/>
                    <a:pt x="28" y="44"/>
                    <a:pt x="30" y="44"/>
                  </a:cubicBezTo>
                  <a:cubicBezTo>
                    <a:pt x="31" y="42"/>
                    <a:pt x="33" y="42"/>
                    <a:pt x="35" y="42"/>
                  </a:cubicBezTo>
                  <a:cubicBezTo>
                    <a:pt x="37" y="41"/>
                    <a:pt x="40" y="40"/>
                    <a:pt x="43" y="39"/>
                  </a:cubicBezTo>
                  <a:cubicBezTo>
                    <a:pt x="44" y="39"/>
                    <a:pt x="45" y="39"/>
                    <a:pt x="46" y="40"/>
                  </a:cubicBezTo>
                  <a:cubicBezTo>
                    <a:pt x="48" y="39"/>
                    <a:pt x="51" y="39"/>
                    <a:pt x="52" y="38"/>
                  </a:cubicBezTo>
                  <a:cubicBezTo>
                    <a:pt x="52" y="38"/>
                    <a:pt x="54" y="39"/>
                    <a:pt x="54" y="39"/>
                  </a:cubicBezTo>
                  <a:cubicBezTo>
                    <a:pt x="55" y="39"/>
                    <a:pt x="64" y="38"/>
                    <a:pt x="64" y="37"/>
                  </a:cubicBezTo>
                  <a:cubicBezTo>
                    <a:pt x="67" y="37"/>
                    <a:pt x="77" y="38"/>
                    <a:pt x="78" y="39"/>
                  </a:cubicBezTo>
                  <a:cubicBezTo>
                    <a:pt x="79" y="38"/>
                    <a:pt x="84" y="39"/>
                    <a:pt x="84" y="39"/>
                  </a:cubicBezTo>
                  <a:cubicBezTo>
                    <a:pt x="85" y="39"/>
                    <a:pt x="95" y="39"/>
                    <a:pt x="96" y="40"/>
                  </a:cubicBezTo>
                  <a:cubicBezTo>
                    <a:pt x="98" y="41"/>
                    <a:pt x="96" y="45"/>
                    <a:pt x="97" y="46"/>
                  </a:cubicBezTo>
                  <a:cubicBezTo>
                    <a:pt x="97" y="46"/>
                    <a:pt x="93" y="49"/>
                    <a:pt x="92" y="48"/>
                  </a:cubicBezTo>
                  <a:close/>
                  <a:moveTo>
                    <a:pt x="97" y="25"/>
                  </a:moveTo>
                  <a:cubicBezTo>
                    <a:pt x="91" y="29"/>
                    <a:pt x="82" y="22"/>
                    <a:pt x="78" y="24"/>
                  </a:cubicBezTo>
                  <a:cubicBezTo>
                    <a:pt x="75" y="25"/>
                    <a:pt x="70" y="24"/>
                    <a:pt x="66" y="25"/>
                  </a:cubicBezTo>
                  <a:cubicBezTo>
                    <a:pt x="65" y="25"/>
                    <a:pt x="64" y="25"/>
                    <a:pt x="63" y="25"/>
                  </a:cubicBezTo>
                  <a:cubicBezTo>
                    <a:pt x="62" y="25"/>
                    <a:pt x="57" y="26"/>
                    <a:pt x="56" y="26"/>
                  </a:cubicBezTo>
                  <a:cubicBezTo>
                    <a:pt x="55" y="26"/>
                    <a:pt x="55" y="25"/>
                    <a:pt x="54" y="25"/>
                  </a:cubicBezTo>
                  <a:cubicBezTo>
                    <a:pt x="50" y="26"/>
                    <a:pt x="48" y="27"/>
                    <a:pt x="42" y="27"/>
                  </a:cubicBezTo>
                  <a:cubicBezTo>
                    <a:pt x="41" y="27"/>
                    <a:pt x="41" y="28"/>
                    <a:pt x="40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28" y="29"/>
                    <a:pt x="26" y="26"/>
                    <a:pt x="25" y="26"/>
                  </a:cubicBezTo>
                  <a:cubicBezTo>
                    <a:pt x="25" y="24"/>
                    <a:pt x="26" y="25"/>
                    <a:pt x="27" y="24"/>
                  </a:cubicBezTo>
                  <a:cubicBezTo>
                    <a:pt x="29" y="23"/>
                    <a:pt x="29" y="22"/>
                    <a:pt x="31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5" y="20"/>
                    <a:pt x="38" y="20"/>
                    <a:pt x="42" y="18"/>
                  </a:cubicBezTo>
                  <a:cubicBezTo>
                    <a:pt x="42" y="17"/>
                    <a:pt x="45" y="18"/>
                    <a:pt x="46" y="18"/>
                  </a:cubicBezTo>
                  <a:cubicBezTo>
                    <a:pt x="46" y="17"/>
                    <a:pt x="50" y="17"/>
                    <a:pt x="51" y="17"/>
                  </a:cubicBezTo>
                  <a:cubicBezTo>
                    <a:pt x="53" y="16"/>
                    <a:pt x="59" y="17"/>
                    <a:pt x="61" y="17"/>
                  </a:cubicBezTo>
                  <a:cubicBezTo>
                    <a:pt x="64" y="16"/>
                    <a:pt x="66" y="17"/>
                    <a:pt x="67" y="18"/>
                  </a:cubicBezTo>
                  <a:cubicBezTo>
                    <a:pt x="70" y="18"/>
                    <a:pt x="74" y="17"/>
                    <a:pt x="75" y="17"/>
                  </a:cubicBezTo>
                  <a:cubicBezTo>
                    <a:pt x="77" y="16"/>
                    <a:pt x="79" y="18"/>
                    <a:pt x="80" y="17"/>
                  </a:cubicBezTo>
                  <a:cubicBezTo>
                    <a:pt x="80" y="17"/>
                    <a:pt x="80" y="17"/>
                    <a:pt x="80" y="16"/>
                  </a:cubicBezTo>
                  <a:cubicBezTo>
                    <a:pt x="81" y="16"/>
                    <a:pt x="83" y="17"/>
                    <a:pt x="83" y="17"/>
                  </a:cubicBezTo>
                  <a:cubicBezTo>
                    <a:pt x="83" y="17"/>
                    <a:pt x="88" y="16"/>
                    <a:pt x="89" y="17"/>
                  </a:cubicBezTo>
                  <a:cubicBezTo>
                    <a:pt x="89" y="17"/>
                    <a:pt x="94" y="18"/>
                    <a:pt x="95" y="18"/>
                  </a:cubicBezTo>
                  <a:cubicBezTo>
                    <a:pt x="96" y="18"/>
                    <a:pt x="96" y="19"/>
                    <a:pt x="96" y="18"/>
                  </a:cubicBezTo>
                  <a:cubicBezTo>
                    <a:pt x="97" y="19"/>
                    <a:pt x="98" y="19"/>
                    <a:pt x="99" y="20"/>
                  </a:cubicBezTo>
                  <a:cubicBezTo>
                    <a:pt x="99" y="22"/>
                    <a:pt x="98" y="23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3" name="Freeform 64">
              <a:extLst>
                <a:ext uri="{FF2B5EF4-FFF2-40B4-BE49-F238E27FC236}">
                  <a16:creationId xmlns="" xmlns:a16="http://schemas.microsoft.com/office/drawing/2014/main" id="{F861EDCE-4CF1-E24B-B52E-E796BE541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8838" y="3549651"/>
              <a:ext cx="73025" cy="119063"/>
            </a:xfrm>
            <a:custGeom>
              <a:avLst/>
              <a:gdLst>
                <a:gd name="T0" fmla="*/ 6 w 24"/>
                <a:gd name="T1" fmla="*/ 0 h 39"/>
                <a:gd name="T2" fmla="*/ 8 w 24"/>
                <a:gd name="T3" fmla="*/ 0 h 39"/>
                <a:gd name="T4" fmla="*/ 8 w 24"/>
                <a:gd name="T5" fmla="*/ 1 h 39"/>
                <a:gd name="T6" fmla="*/ 13 w 24"/>
                <a:gd name="T7" fmla="*/ 16 h 39"/>
                <a:gd name="T8" fmla="*/ 16 w 24"/>
                <a:gd name="T9" fmla="*/ 18 h 39"/>
                <a:gd name="T10" fmla="*/ 17 w 24"/>
                <a:gd name="T11" fmla="*/ 18 h 39"/>
                <a:gd name="T12" fmla="*/ 23 w 24"/>
                <a:gd name="T13" fmla="*/ 15 h 39"/>
                <a:gd name="T14" fmla="*/ 24 w 24"/>
                <a:gd name="T15" fmla="*/ 25 h 39"/>
                <a:gd name="T16" fmla="*/ 24 w 24"/>
                <a:gd name="T17" fmla="*/ 33 h 39"/>
                <a:gd name="T18" fmla="*/ 21 w 24"/>
                <a:gd name="T19" fmla="*/ 37 h 39"/>
                <a:gd name="T20" fmla="*/ 18 w 24"/>
                <a:gd name="T21" fmla="*/ 39 h 39"/>
                <a:gd name="T22" fmla="*/ 3 w 24"/>
                <a:gd name="T23" fmla="*/ 26 h 39"/>
                <a:gd name="T24" fmla="*/ 3 w 24"/>
                <a:gd name="T25" fmla="*/ 24 h 39"/>
                <a:gd name="T26" fmla="*/ 1 w 24"/>
                <a:gd name="T27" fmla="*/ 20 h 39"/>
                <a:gd name="T28" fmla="*/ 2 w 24"/>
                <a:gd name="T29" fmla="*/ 17 h 39"/>
                <a:gd name="T30" fmla="*/ 0 w 24"/>
                <a:gd name="T31" fmla="*/ 10 h 39"/>
                <a:gd name="T32" fmla="*/ 3 w 24"/>
                <a:gd name="T33" fmla="*/ 5 h 39"/>
                <a:gd name="T34" fmla="*/ 6 w 24"/>
                <a:gd name="T35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39">
                  <a:moveTo>
                    <a:pt x="6" y="0"/>
                  </a:moveTo>
                  <a:cubicBezTo>
                    <a:pt x="7" y="0"/>
                    <a:pt x="7" y="0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5" y="5"/>
                    <a:pt x="12" y="13"/>
                    <a:pt x="13" y="16"/>
                  </a:cubicBezTo>
                  <a:cubicBezTo>
                    <a:pt x="14" y="17"/>
                    <a:pt x="15" y="16"/>
                    <a:pt x="16" y="18"/>
                  </a:cubicBezTo>
                  <a:cubicBezTo>
                    <a:pt x="16" y="18"/>
                    <a:pt x="17" y="18"/>
                    <a:pt x="17" y="18"/>
                  </a:cubicBezTo>
                  <a:cubicBezTo>
                    <a:pt x="18" y="16"/>
                    <a:pt x="21" y="15"/>
                    <a:pt x="23" y="15"/>
                  </a:cubicBezTo>
                  <a:cubicBezTo>
                    <a:pt x="24" y="19"/>
                    <a:pt x="20" y="21"/>
                    <a:pt x="24" y="25"/>
                  </a:cubicBezTo>
                  <a:cubicBezTo>
                    <a:pt x="24" y="28"/>
                    <a:pt x="24" y="30"/>
                    <a:pt x="24" y="33"/>
                  </a:cubicBezTo>
                  <a:cubicBezTo>
                    <a:pt x="23" y="34"/>
                    <a:pt x="22" y="36"/>
                    <a:pt x="21" y="37"/>
                  </a:cubicBezTo>
                  <a:cubicBezTo>
                    <a:pt x="20" y="38"/>
                    <a:pt x="19" y="38"/>
                    <a:pt x="18" y="39"/>
                  </a:cubicBezTo>
                  <a:cubicBezTo>
                    <a:pt x="12" y="37"/>
                    <a:pt x="6" y="31"/>
                    <a:pt x="3" y="26"/>
                  </a:cubicBezTo>
                  <a:cubicBezTo>
                    <a:pt x="3" y="26"/>
                    <a:pt x="4" y="25"/>
                    <a:pt x="3" y="24"/>
                  </a:cubicBezTo>
                  <a:cubicBezTo>
                    <a:pt x="3" y="23"/>
                    <a:pt x="2" y="21"/>
                    <a:pt x="1" y="20"/>
                  </a:cubicBezTo>
                  <a:cubicBezTo>
                    <a:pt x="1" y="19"/>
                    <a:pt x="2" y="18"/>
                    <a:pt x="2" y="17"/>
                  </a:cubicBezTo>
                  <a:cubicBezTo>
                    <a:pt x="1" y="15"/>
                    <a:pt x="0" y="13"/>
                    <a:pt x="0" y="10"/>
                  </a:cubicBezTo>
                  <a:cubicBezTo>
                    <a:pt x="1" y="9"/>
                    <a:pt x="2" y="7"/>
                    <a:pt x="3" y="5"/>
                  </a:cubicBezTo>
                  <a:cubicBezTo>
                    <a:pt x="4" y="3"/>
                    <a:pt x="4" y="2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</p:grpSp>
      <p:cxnSp>
        <p:nvCxnSpPr>
          <p:cNvPr id="204" name="直线连接符 203">
            <a:extLst>
              <a:ext uri="{FF2B5EF4-FFF2-40B4-BE49-F238E27FC236}">
                <a16:creationId xmlns="" xmlns:a16="http://schemas.microsoft.com/office/drawing/2014/main" id="{62084E9C-B7D7-4E41-901B-0C72423D6309}"/>
              </a:ext>
            </a:extLst>
          </p:cNvPr>
          <p:cNvCxnSpPr>
            <a:cxnSpLocks/>
          </p:cNvCxnSpPr>
          <p:nvPr/>
        </p:nvCxnSpPr>
        <p:spPr>
          <a:xfrm flipH="1">
            <a:off x="-7622" y="6342611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直线连接符 204">
            <a:extLst>
              <a:ext uri="{FF2B5EF4-FFF2-40B4-BE49-F238E27FC236}">
                <a16:creationId xmlns="" xmlns:a16="http://schemas.microsoft.com/office/drawing/2014/main" id="{4A5A33DD-6F0D-874E-8B31-EA078C97FE52}"/>
              </a:ext>
            </a:extLst>
          </p:cNvPr>
          <p:cNvCxnSpPr>
            <a:cxnSpLocks/>
          </p:cNvCxnSpPr>
          <p:nvPr/>
        </p:nvCxnSpPr>
        <p:spPr>
          <a:xfrm flipH="1">
            <a:off x="-7622" y="703815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文本框 1">
            <a:extLst>
              <a:ext uri="{FF2B5EF4-FFF2-40B4-BE49-F238E27FC236}">
                <a16:creationId xmlns="" xmlns:a16="http://schemas.microsoft.com/office/drawing/2014/main" id="{C295B75C-9707-5C47-A1AD-56535619FD78}"/>
              </a:ext>
            </a:extLst>
          </p:cNvPr>
          <p:cNvSpPr txBox="1"/>
          <p:nvPr/>
        </p:nvSpPr>
        <p:spPr>
          <a:xfrm>
            <a:off x="154984" y="69743"/>
            <a:ext cx="233910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b="1" dirty="0">
                <a:solidFill>
                  <a:schemeClr val="accent2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搞定表格排版</a:t>
            </a:r>
          </a:p>
        </p:txBody>
      </p:sp>
      <p:sp>
        <p:nvSpPr>
          <p:cNvPr id="5" name="矩形 4">
            <a:extLst>
              <a:ext uri="{FF2B5EF4-FFF2-40B4-BE49-F238E27FC236}">
                <a16:creationId xmlns="" xmlns:a16="http://schemas.microsoft.com/office/drawing/2014/main" id="{8A3C5BB4-D5CB-5F48-8629-84ECC5AA08DF}"/>
              </a:ext>
            </a:extLst>
          </p:cNvPr>
          <p:cNvSpPr/>
          <p:nvPr/>
        </p:nvSpPr>
        <p:spPr>
          <a:xfrm>
            <a:off x="1931992" y="1464320"/>
            <a:ext cx="3575018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solidFill>
                  <a:schemeClr val="accent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 表</a:t>
            </a:r>
            <a:r>
              <a:rPr lang="en-US" altLang="zh-CN" sz="2000" b="1" dirty="0">
                <a:solidFill>
                  <a:schemeClr val="accent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1</a:t>
            </a:r>
            <a:r>
              <a:rPr lang="zh-CN" altLang="en-US" sz="2000" b="1" dirty="0">
                <a:solidFill>
                  <a:schemeClr val="accent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 各类原油的主要外观性质</a:t>
            </a:r>
          </a:p>
        </p:txBody>
      </p:sp>
      <p:graphicFrame>
        <p:nvGraphicFramePr>
          <p:cNvPr id="6" name="表格 5">
            <a:extLst>
              <a:ext uri="{FF2B5EF4-FFF2-40B4-BE49-F238E27FC236}">
                <a16:creationId xmlns="" xmlns:a16="http://schemas.microsoft.com/office/drawing/2014/main" id="{8A2485A2-16A4-7742-AE44-58044AEAAAD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42208079"/>
              </p:ext>
            </p:extLst>
          </p:nvPr>
        </p:nvGraphicFramePr>
        <p:xfrm>
          <a:off x="479427" y="1955586"/>
          <a:ext cx="6408438" cy="3899458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1020132">
                  <a:extLst>
                    <a:ext uri="{9D8B030D-6E8A-4147-A177-3AD203B41FA5}">
                      <a16:colId xmlns="" xmlns:a16="http://schemas.microsoft.com/office/drawing/2014/main" val="1268990147"/>
                    </a:ext>
                  </a:extLst>
                </a:gridCol>
                <a:gridCol w="1347076">
                  <a:extLst>
                    <a:ext uri="{9D8B030D-6E8A-4147-A177-3AD203B41FA5}">
                      <a16:colId xmlns="" xmlns:a16="http://schemas.microsoft.com/office/drawing/2014/main" val="2159472581"/>
                    </a:ext>
                  </a:extLst>
                </a:gridCol>
                <a:gridCol w="1465391">
                  <a:extLst>
                    <a:ext uri="{9D8B030D-6E8A-4147-A177-3AD203B41FA5}">
                      <a16:colId xmlns="" xmlns:a16="http://schemas.microsoft.com/office/drawing/2014/main" val="555261014"/>
                    </a:ext>
                  </a:extLst>
                </a:gridCol>
                <a:gridCol w="1228763">
                  <a:extLst>
                    <a:ext uri="{9D8B030D-6E8A-4147-A177-3AD203B41FA5}">
                      <a16:colId xmlns="" xmlns:a16="http://schemas.microsoft.com/office/drawing/2014/main" val="1973357467"/>
                    </a:ext>
                  </a:extLst>
                </a:gridCol>
                <a:gridCol w="1347076">
                  <a:extLst>
                    <a:ext uri="{9D8B030D-6E8A-4147-A177-3AD203B41FA5}">
                      <a16:colId xmlns="" xmlns:a16="http://schemas.microsoft.com/office/drawing/2014/main" val="2337723816"/>
                    </a:ext>
                  </a:extLst>
                </a:gridCol>
              </a:tblGrid>
              <a:tr h="460251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500" dirty="0">
                          <a:solidFill>
                            <a:schemeClr val="bg1"/>
                          </a:solidFill>
                          <a:latin typeface="Microsoft YaHei" panose="020B0503020204020204" pitchFamily="34" charset="-122"/>
                          <a:ea typeface="Microsoft YaHei" panose="020B0503020204020204" pitchFamily="34" charset="-122"/>
                        </a:rPr>
                        <a:t>性状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500" dirty="0">
                          <a:solidFill>
                            <a:schemeClr val="bg1"/>
                          </a:solidFill>
                          <a:latin typeface="Microsoft YaHei" panose="020B0503020204020204" pitchFamily="34" charset="-122"/>
                          <a:ea typeface="Microsoft YaHei" panose="020B0503020204020204" pitchFamily="34" charset="-122"/>
                        </a:rPr>
                        <a:t>影响因素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500" dirty="0">
                          <a:solidFill>
                            <a:schemeClr val="bg1"/>
                          </a:solidFill>
                          <a:latin typeface="Microsoft YaHei" panose="020B0503020204020204" pitchFamily="34" charset="-122"/>
                          <a:ea typeface="Microsoft YaHei" panose="020B0503020204020204" pitchFamily="34" charset="-122"/>
                        </a:rPr>
                        <a:t>常规原油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500" dirty="0">
                          <a:solidFill>
                            <a:schemeClr val="bg1"/>
                          </a:solidFill>
                          <a:latin typeface="Microsoft YaHei" panose="020B0503020204020204" pitchFamily="34" charset="-122"/>
                          <a:ea typeface="Microsoft YaHei" panose="020B0503020204020204" pitchFamily="34" charset="-122"/>
                        </a:rPr>
                        <a:t>特殊原油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500" dirty="0">
                          <a:solidFill>
                            <a:schemeClr val="bg1"/>
                          </a:solidFill>
                          <a:latin typeface="Microsoft YaHei" panose="020B0503020204020204" pitchFamily="34" charset="-122"/>
                          <a:ea typeface="Microsoft YaHei" panose="020B0503020204020204" pitchFamily="34" charset="-122"/>
                        </a:rPr>
                        <a:t>我国原油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3063177105"/>
                  </a:ext>
                </a:extLst>
              </a:tr>
              <a:tr h="883328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200" dirty="0">
                          <a:latin typeface="Microsoft YaHei" panose="020B0503020204020204" pitchFamily="34" charset="-122"/>
                          <a:ea typeface="Microsoft YaHei" panose="020B0503020204020204" pitchFamily="34" charset="-122"/>
                        </a:rPr>
                        <a:t>颜色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zh-CN" altLang="en-US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胶质和沥青质含量越多</a:t>
                      </a:r>
                      <a:r>
                        <a:rPr lang="en-US" altLang="zh-CN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,</a:t>
                      </a:r>
                      <a:r>
                        <a:rPr lang="zh-CN" altLang="en-US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石油的颜色越深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zh-CN" altLang="en-US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大部分石油是黑色，也有暗绿或暗褐色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zh-CN" altLang="en-US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显赤褐、浅黄色，甚至无色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zh-CN" altLang="en-US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四川盆地黄绿色，玉门黑色，大庆黑色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2215625596"/>
                  </a:ext>
                </a:extLst>
              </a:tr>
              <a:tr h="883328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200" dirty="0">
                          <a:latin typeface="Microsoft YaHei" panose="020B0503020204020204" pitchFamily="34" charset="-122"/>
                          <a:ea typeface="Microsoft YaHei" panose="020B0503020204020204" pitchFamily="34" charset="-122"/>
                        </a:rPr>
                        <a:t>相对密度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zh-CN" altLang="en-US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胶质、沥青质含量多，石油的相对密度就大 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zh-CN" altLang="en-US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一般在</a:t>
                      </a:r>
                      <a:r>
                        <a:rPr lang="en-US" altLang="zh-CN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0.80</a:t>
                      </a:r>
                      <a:r>
                        <a:rPr lang="zh-CN" altLang="en-US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～</a:t>
                      </a:r>
                      <a:r>
                        <a:rPr lang="en-US" altLang="zh-CN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0.98</a:t>
                      </a:r>
                      <a:endParaRPr lang="zh-CN" altLang="en-US" sz="1200" b="0" i="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zh-CN" altLang="en-US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个别高达</a:t>
                      </a:r>
                      <a:r>
                        <a:rPr lang="en-US" altLang="zh-CN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1.02</a:t>
                      </a:r>
                      <a:r>
                        <a:rPr lang="zh-CN" altLang="en-US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或低到</a:t>
                      </a:r>
                      <a:r>
                        <a:rPr lang="en-US" altLang="zh-CN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0.71</a:t>
                      </a:r>
                      <a:endParaRPr lang="zh-CN" altLang="en-US" sz="1200" b="0" i="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zh-CN" altLang="en-US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一般在</a:t>
                      </a:r>
                      <a:r>
                        <a:rPr lang="en-US" altLang="zh-CN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0.85</a:t>
                      </a:r>
                      <a:r>
                        <a:rPr lang="zh-CN" altLang="en-US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～</a:t>
                      </a:r>
                      <a:r>
                        <a:rPr lang="en-US" altLang="zh-CN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0.95</a:t>
                      </a:r>
                      <a:r>
                        <a:rPr lang="zh-CN" altLang="en-US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之间，属于偏重的常规原油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57109433"/>
                  </a:ext>
                </a:extLst>
              </a:tr>
              <a:tr h="883328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200" dirty="0">
                          <a:latin typeface="Microsoft YaHei" panose="020B0503020204020204" pitchFamily="34" charset="-122"/>
                          <a:ea typeface="Microsoft YaHei" panose="020B0503020204020204" pitchFamily="34" charset="-122"/>
                        </a:rPr>
                        <a:t>流动性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zh-CN" altLang="en-US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常温下石油中含蜡量少，其流动性好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zh-CN" altLang="en-US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一般是流动或半流动状的粘稠液体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zh-CN" altLang="en-US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个别是固体或半固体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zh-CN" altLang="en-US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蜡含量和凝固点偏高，流动性差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mpd="sng"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3851315863"/>
                  </a:ext>
                </a:extLst>
              </a:tr>
              <a:tr h="696007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200" dirty="0">
                          <a:latin typeface="Microsoft YaHei" panose="020B0503020204020204" pitchFamily="34" charset="-122"/>
                          <a:ea typeface="Microsoft YaHei" panose="020B0503020204020204" pitchFamily="34" charset="-122"/>
                        </a:rPr>
                        <a:t>气味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zh-CN" altLang="en-US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含硫量高，臭味较浓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zh-CN" altLang="en-US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有程度不同的臭味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zh-CN" altLang="en-US" sz="14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zh-CN" altLang="en-US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含硫相对较少，气味偏淡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38100" cap="flat" cmpd="sng" algn="ctr">
                      <a:solidFill>
                        <a:schemeClr val="accent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224301486"/>
                  </a:ext>
                </a:extLst>
              </a:tr>
            </a:tbl>
          </a:graphicData>
        </a:graphic>
      </p:graphicFrame>
      <p:sp>
        <p:nvSpPr>
          <p:cNvPr id="8" name="矩形 7">
            <a:extLst>
              <a:ext uri="{FF2B5EF4-FFF2-40B4-BE49-F238E27FC236}">
                <a16:creationId xmlns="" xmlns:a16="http://schemas.microsoft.com/office/drawing/2014/main" id="{5B15F587-69D0-5B44-B0CC-BEF1ED6519EE}"/>
              </a:ext>
            </a:extLst>
          </p:cNvPr>
          <p:cNvSpPr/>
          <p:nvPr/>
        </p:nvSpPr>
        <p:spPr>
          <a:xfrm>
            <a:off x="7170587" y="1955243"/>
            <a:ext cx="36000" cy="252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/>
          </a:p>
        </p:txBody>
      </p:sp>
      <p:sp>
        <p:nvSpPr>
          <p:cNvPr id="110" name="矩形 109">
            <a:extLst>
              <a:ext uri="{FF2B5EF4-FFF2-40B4-BE49-F238E27FC236}">
                <a16:creationId xmlns="" xmlns:a16="http://schemas.microsoft.com/office/drawing/2014/main" id="{D41A27EA-627E-6349-A8CB-AD3DFCF4BE41}"/>
              </a:ext>
            </a:extLst>
          </p:cNvPr>
          <p:cNvSpPr/>
          <p:nvPr/>
        </p:nvSpPr>
        <p:spPr>
          <a:xfrm>
            <a:off x="7135147" y="1881188"/>
            <a:ext cx="1544012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solidFill>
                  <a:schemeClr val="accent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 这里是标题</a:t>
            </a:r>
          </a:p>
        </p:txBody>
      </p:sp>
      <p:sp>
        <p:nvSpPr>
          <p:cNvPr id="10" name="文本框 9">
            <a:extLst>
              <a:ext uri="{FF2B5EF4-FFF2-40B4-BE49-F238E27FC236}">
                <a16:creationId xmlns="" xmlns:a16="http://schemas.microsoft.com/office/drawing/2014/main" id="{E5A2166B-4F3A-9E40-A66A-E1B6661D35F2}"/>
              </a:ext>
            </a:extLst>
          </p:cNvPr>
          <p:cNvSpPr txBox="1"/>
          <p:nvPr/>
        </p:nvSpPr>
        <p:spPr>
          <a:xfrm>
            <a:off x="7092595" y="2340227"/>
            <a:ext cx="4424725" cy="13483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zh-CN" altLang="en-US" sz="14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石油，地质勘探的主要对象之一，是一种粘稠的、深褐色液体，被称为“工业的血液”。地壳上层部分地区有石油储存。主要成分是各种烷烃、环烷烃、芳香烃的混合物。</a:t>
            </a:r>
          </a:p>
        </p:txBody>
      </p:sp>
    </p:spTree>
    <p:extLst>
      <p:ext uri="{BB962C8B-B14F-4D97-AF65-F5344CB8AC3E}">
        <p14:creationId xmlns:p14="http://schemas.microsoft.com/office/powerpoint/2010/main" val="31337606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组合 10">
            <a:extLst>
              <a:ext uri="{FF2B5EF4-FFF2-40B4-BE49-F238E27FC236}">
                <a16:creationId xmlns="" xmlns:a16="http://schemas.microsoft.com/office/drawing/2014/main" id="{12A24FD5-CD06-D84A-981E-A3C75AD67ED8}"/>
              </a:ext>
            </a:extLst>
          </p:cNvPr>
          <p:cNvGrpSpPr/>
          <p:nvPr/>
        </p:nvGrpSpPr>
        <p:grpSpPr>
          <a:xfrm>
            <a:off x="597516" y="2136971"/>
            <a:ext cx="10910473" cy="2648691"/>
            <a:chOff x="597514" y="2379937"/>
            <a:chExt cx="10910473" cy="2648691"/>
          </a:xfrm>
          <a:solidFill>
            <a:schemeClr val="bg1">
              <a:lumMod val="95000"/>
            </a:schemeClr>
          </a:solidFill>
        </p:grpSpPr>
        <p:sp>
          <p:nvSpPr>
            <p:cNvPr id="107" name="圆角矩形 106">
              <a:extLst>
                <a:ext uri="{FF2B5EF4-FFF2-40B4-BE49-F238E27FC236}">
                  <a16:creationId xmlns="" xmlns:a16="http://schemas.microsoft.com/office/drawing/2014/main" id="{88F6B85A-7E5A-744A-A9FA-975E7EE00D99}"/>
                </a:ext>
              </a:extLst>
            </p:cNvPr>
            <p:cNvSpPr/>
            <p:nvPr/>
          </p:nvSpPr>
          <p:spPr>
            <a:xfrm>
              <a:off x="597514" y="2379937"/>
              <a:ext cx="10910473" cy="612000"/>
            </a:xfrm>
            <a:prstGeom prst="roundRect">
              <a:avLst>
                <a:gd name="adj" fmla="val 8333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 sz="1351"/>
            </a:p>
          </p:txBody>
        </p:sp>
        <p:sp>
          <p:nvSpPr>
            <p:cNvPr id="109" name="圆角矩形 108">
              <a:extLst>
                <a:ext uri="{FF2B5EF4-FFF2-40B4-BE49-F238E27FC236}">
                  <a16:creationId xmlns="" xmlns:a16="http://schemas.microsoft.com/office/drawing/2014/main" id="{B20F65D2-5D58-7F49-8149-388ECA3525C9}"/>
                </a:ext>
              </a:extLst>
            </p:cNvPr>
            <p:cNvSpPr/>
            <p:nvPr/>
          </p:nvSpPr>
          <p:spPr>
            <a:xfrm>
              <a:off x="597514" y="3058834"/>
              <a:ext cx="10910473" cy="612000"/>
            </a:xfrm>
            <a:prstGeom prst="roundRect">
              <a:avLst>
                <a:gd name="adj" fmla="val 8333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 sz="1351"/>
            </a:p>
          </p:txBody>
        </p:sp>
        <p:sp>
          <p:nvSpPr>
            <p:cNvPr id="111" name="圆角矩形 110">
              <a:extLst>
                <a:ext uri="{FF2B5EF4-FFF2-40B4-BE49-F238E27FC236}">
                  <a16:creationId xmlns="" xmlns:a16="http://schemas.microsoft.com/office/drawing/2014/main" id="{9033AD22-DAC3-B840-82AD-F78465F74EC6}"/>
                </a:ext>
              </a:extLst>
            </p:cNvPr>
            <p:cNvSpPr/>
            <p:nvPr/>
          </p:nvSpPr>
          <p:spPr>
            <a:xfrm>
              <a:off x="597514" y="3737731"/>
              <a:ext cx="10910473" cy="612000"/>
            </a:xfrm>
            <a:prstGeom prst="roundRect">
              <a:avLst>
                <a:gd name="adj" fmla="val 8333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 sz="1351"/>
            </a:p>
          </p:txBody>
        </p:sp>
        <p:sp>
          <p:nvSpPr>
            <p:cNvPr id="112" name="圆角矩形 111">
              <a:extLst>
                <a:ext uri="{FF2B5EF4-FFF2-40B4-BE49-F238E27FC236}">
                  <a16:creationId xmlns="" xmlns:a16="http://schemas.microsoft.com/office/drawing/2014/main" id="{78B648A4-E3C3-9140-A5DB-4FFDD618B6AB}"/>
                </a:ext>
              </a:extLst>
            </p:cNvPr>
            <p:cNvSpPr/>
            <p:nvPr/>
          </p:nvSpPr>
          <p:spPr>
            <a:xfrm>
              <a:off x="597514" y="4416628"/>
              <a:ext cx="10910473" cy="612000"/>
            </a:xfrm>
            <a:prstGeom prst="roundRect">
              <a:avLst>
                <a:gd name="adj" fmla="val 8333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 sz="1351"/>
            </a:p>
          </p:txBody>
        </p:sp>
      </p:grpSp>
      <p:pic>
        <p:nvPicPr>
          <p:cNvPr id="120" name="图片 119">
            <a:extLst>
              <a:ext uri="{FF2B5EF4-FFF2-40B4-BE49-F238E27FC236}">
                <a16:creationId xmlns="" xmlns:a16="http://schemas.microsoft.com/office/drawing/2014/main" id="{6E4B7C73-2B67-6F4C-B613-44CFFAB50E67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" y="2"/>
            <a:ext cx="8086205" cy="714895"/>
          </a:xfrm>
          <a:custGeom>
            <a:avLst/>
            <a:gdLst>
              <a:gd name="connsiteX0" fmla="*/ 0 w 8086205"/>
              <a:gd name="connsiteY0" fmla="*/ 0 h 714895"/>
              <a:gd name="connsiteX1" fmla="*/ 7907481 w 8086205"/>
              <a:gd name="connsiteY1" fmla="*/ 0 h 714895"/>
              <a:gd name="connsiteX2" fmla="*/ 8086205 w 8086205"/>
              <a:gd name="connsiteY2" fmla="*/ 714895 h 714895"/>
              <a:gd name="connsiteX3" fmla="*/ 0 w 8086205"/>
              <a:gd name="connsiteY3" fmla="*/ 714895 h 714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86205" h="714895">
                <a:moveTo>
                  <a:pt x="0" y="0"/>
                </a:moveTo>
                <a:lnTo>
                  <a:pt x="7907481" y="0"/>
                </a:lnTo>
                <a:lnTo>
                  <a:pt x="8086205" y="714895"/>
                </a:lnTo>
                <a:lnTo>
                  <a:pt x="0" y="714895"/>
                </a:lnTo>
                <a:close/>
              </a:path>
            </a:pathLst>
          </a:custGeom>
        </p:spPr>
      </p:pic>
      <p:grpSp>
        <p:nvGrpSpPr>
          <p:cNvPr id="121" name="组合 120">
            <a:extLst>
              <a:ext uri="{FF2B5EF4-FFF2-40B4-BE49-F238E27FC236}">
                <a16:creationId xmlns="" xmlns:a16="http://schemas.microsoft.com/office/drawing/2014/main" id="{09FE7DF3-F695-C143-9E7A-ADDF401E458B}"/>
              </a:ext>
            </a:extLst>
          </p:cNvPr>
          <p:cNvGrpSpPr/>
          <p:nvPr/>
        </p:nvGrpSpPr>
        <p:grpSpPr>
          <a:xfrm>
            <a:off x="9975273" y="141699"/>
            <a:ext cx="1953203" cy="447936"/>
            <a:chOff x="9595040" y="83506"/>
            <a:chExt cx="2333435" cy="535137"/>
          </a:xfrm>
        </p:grpSpPr>
        <p:grpSp>
          <p:nvGrpSpPr>
            <p:cNvPr id="122" name="Group 4">
              <a:extLst>
                <a:ext uri="{FF2B5EF4-FFF2-40B4-BE49-F238E27FC236}">
                  <a16:creationId xmlns="" xmlns:a16="http://schemas.microsoft.com/office/drawing/2014/main" id="{B5D01054-CF1F-6D4D-96F7-F137BC4845D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0186253" y="142788"/>
              <a:ext cx="1742222" cy="419037"/>
              <a:chOff x="2838" y="1917"/>
              <a:chExt cx="2004" cy="482"/>
            </a:xfrm>
            <a:solidFill>
              <a:srgbClr val="09234F"/>
            </a:solidFill>
          </p:grpSpPr>
          <p:sp>
            <p:nvSpPr>
              <p:cNvPr id="146" name="Freeform 5">
                <a:extLst>
                  <a:ext uri="{FF2B5EF4-FFF2-40B4-BE49-F238E27FC236}">
                    <a16:creationId xmlns="" xmlns:a16="http://schemas.microsoft.com/office/drawing/2014/main" id="{D25A8DC4-0639-434D-B8A8-87FAC1471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952"/>
                <a:ext cx="191" cy="302"/>
              </a:xfrm>
              <a:custGeom>
                <a:avLst/>
                <a:gdLst>
                  <a:gd name="T0" fmla="*/ 97 w 100"/>
                  <a:gd name="T1" fmla="*/ 25 h 156"/>
                  <a:gd name="T2" fmla="*/ 98 w 100"/>
                  <a:gd name="T3" fmla="*/ 138 h 156"/>
                  <a:gd name="T4" fmla="*/ 85 w 100"/>
                  <a:gd name="T5" fmla="*/ 153 h 156"/>
                  <a:gd name="T6" fmla="*/ 49 w 100"/>
                  <a:gd name="T7" fmla="*/ 117 h 156"/>
                  <a:gd name="T8" fmla="*/ 57 w 100"/>
                  <a:gd name="T9" fmla="*/ 123 h 156"/>
                  <a:gd name="T10" fmla="*/ 57 w 100"/>
                  <a:gd name="T11" fmla="*/ 119 h 156"/>
                  <a:gd name="T12" fmla="*/ 77 w 100"/>
                  <a:gd name="T13" fmla="*/ 134 h 156"/>
                  <a:gd name="T14" fmla="*/ 83 w 100"/>
                  <a:gd name="T15" fmla="*/ 121 h 156"/>
                  <a:gd name="T16" fmla="*/ 76 w 100"/>
                  <a:gd name="T17" fmla="*/ 31 h 156"/>
                  <a:gd name="T18" fmla="*/ 66 w 100"/>
                  <a:gd name="T19" fmla="*/ 7 h 156"/>
                  <a:gd name="T20" fmla="*/ 0 w 100"/>
                  <a:gd name="T21" fmla="*/ 28 h 156"/>
                  <a:gd name="T22" fmla="*/ 1 w 100"/>
                  <a:gd name="T23" fmla="*/ 26 h 156"/>
                  <a:gd name="T24" fmla="*/ 58 w 100"/>
                  <a:gd name="T25" fmla="*/ 4 h 156"/>
                  <a:gd name="T26" fmla="*/ 97 w 100"/>
                  <a:gd name="T27" fmla="*/ 25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0" h="156">
                    <a:moveTo>
                      <a:pt x="97" y="25"/>
                    </a:moveTo>
                    <a:cubicBezTo>
                      <a:pt x="87" y="33"/>
                      <a:pt x="100" y="117"/>
                      <a:pt x="98" y="138"/>
                    </a:cubicBezTo>
                    <a:cubicBezTo>
                      <a:pt x="96" y="153"/>
                      <a:pt x="93" y="156"/>
                      <a:pt x="85" y="153"/>
                    </a:cubicBezTo>
                    <a:cubicBezTo>
                      <a:pt x="75" y="149"/>
                      <a:pt x="51" y="124"/>
                      <a:pt x="49" y="117"/>
                    </a:cubicBezTo>
                    <a:cubicBezTo>
                      <a:pt x="50" y="117"/>
                      <a:pt x="55" y="122"/>
                      <a:pt x="57" y="123"/>
                    </a:cubicBezTo>
                    <a:cubicBezTo>
                      <a:pt x="57" y="121"/>
                      <a:pt x="56" y="121"/>
                      <a:pt x="57" y="119"/>
                    </a:cubicBezTo>
                    <a:cubicBezTo>
                      <a:pt x="61" y="123"/>
                      <a:pt x="74" y="133"/>
                      <a:pt x="77" y="134"/>
                    </a:cubicBezTo>
                    <a:cubicBezTo>
                      <a:pt x="84" y="134"/>
                      <a:pt x="81" y="126"/>
                      <a:pt x="83" y="121"/>
                    </a:cubicBezTo>
                    <a:cubicBezTo>
                      <a:pt x="82" y="103"/>
                      <a:pt x="75" y="47"/>
                      <a:pt x="76" y="31"/>
                    </a:cubicBezTo>
                    <a:cubicBezTo>
                      <a:pt x="75" y="20"/>
                      <a:pt x="75" y="10"/>
                      <a:pt x="66" y="7"/>
                    </a:cubicBezTo>
                    <a:cubicBezTo>
                      <a:pt x="42" y="8"/>
                      <a:pt x="23" y="28"/>
                      <a:pt x="0" y="28"/>
                    </a:cubicBezTo>
                    <a:cubicBezTo>
                      <a:pt x="0" y="27"/>
                      <a:pt x="1" y="27"/>
                      <a:pt x="1" y="26"/>
                    </a:cubicBezTo>
                    <a:cubicBezTo>
                      <a:pt x="8" y="17"/>
                      <a:pt x="58" y="4"/>
                      <a:pt x="58" y="4"/>
                    </a:cubicBezTo>
                    <a:cubicBezTo>
                      <a:pt x="73" y="0"/>
                      <a:pt x="97" y="4"/>
                      <a:pt x="97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7" name="Freeform 6">
                <a:extLst>
                  <a:ext uri="{FF2B5EF4-FFF2-40B4-BE49-F238E27FC236}">
                    <a16:creationId xmlns="" xmlns:a16="http://schemas.microsoft.com/office/drawing/2014/main" id="{C46D8C1A-194C-D543-B0E9-2CC63A0E9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985"/>
                <a:ext cx="48" cy="39"/>
              </a:xfrm>
              <a:custGeom>
                <a:avLst/>
                <a:gdLst>
                  <a:gd name="T0" fmla="*/ 7 w 25"/>
                  <a:gd name="T1" fmla="*/ 1 h 20"/>
                  <a:gd name="T2" fmla="*/ 24 w 25"/>
                  <a:gd name="T3" fmla="*/ 9 h 20"/>
                  <a:gd name="T4" fmla="*/ 24 w 25"/>
                  <a:gd name="T5" fmla="*/ 16 h 20"/>
                  <a:gd name="T6" fmla="*/ 12 w 25"/>
                  <a:gd name="T7" fmla="*/ 17 h 20"/>
                  <a:gd name="T8" fmla="*/ 1 w 25"/>
                  <a:gd name="T9" fmla="*/ 5 h 20"/>
                  <a:gd name="T10" fmla="*/ 7 w 25"/>
                  <a:gd name="T11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0">
                    <a:moveTo>
                      <a:pt x="7" y="1"/>
                    </a:moveTo>
                    <a:cubicBezTo>
                      <a:pt x="12" y="2"/>
                      <a:pt x="17" y="1"/>
                      <a:pt x="24" y="9"/>
                    </a:cubicBezTo>
                    <a:cubicBezTo>
                      <a:pt x="25" y="11"/>
                      <a:pt x="25" y="13"/>
                      <a:pt x="24" y="16"/>
                    </a:cubicBezTo>
                    <a:cubicBezTo>
                      <a:pt x="23" y="18"/>
                      <a:pt x="15" y="20"/>
                      <a:pt x="12" y="17"/>
                    </a:cubicBezTo>
                    <a:cubicBezTo>
                      <a:pt x="9" y="13"/>
                      <a:pt x="2" y="8"/>
                      <a:pt x="1" y="5"/>
                    </a:cubicBezTo>
                    <a:cubicBezTo>
                      <a:pt x="0" y="2"/>
                      <a:pt x="5" y="0"/>
                      <a:pt x="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8" name="Freeform 7">
                <a:extLst>
                  <a:ext uri="{FF2B5EF4-FFF2-40B4-BE49-F238E27FC236}">
                    <a16:creationId xmlns="" xmlns:a16="http://schemas.microsoft.com/office/drawing/2014/main" id="{0DDAB724-179B-1440-8296-DEFAC0534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020"/>
                <a:ext cx="27" cy="180"/>
              </a:xfrm>
              <a:custGeom>
                <a:avLst/>
                <a:gdLst>
                  <a:gd name="T0" fmla="*/ 5 w 14"/>
                  <a:gd name="T1" fmla="*/ 0 h 93"/>
                  <a:gd name="T2" fmla="*/ 8 w 14"/>
                  <a:gd name="T3" fmla="*/ 9 h 93"/>
                  <a:gd name="T4" fmla="*/ 14 w 14"/>
                  <a:gd name="T5" fmla="*/ 91 h 93"/>
                  <a:gd name="T6" fmla="*/ 9 w 14"/>
                  <a:gd name="T7" fmla="*/ 93 h 93"/>
                  <a:gd name="T8" fmla="*/ 1 w 14"/>
                  <a:gd name="T9" fmla="*/ 86 h 93"/>
                  <a:gd name="T10" fmla="*/ 3 w 14"/>
                  <a:gd name="T11" fmla="*/ 6 h 93"/>
                  <a:gd name="T12" fmla="*/ 5 w 14"/>
                  <a:gd name="T1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93">
                    <a:moveTo>
                      <a:pt x="5" y="0"/>
                    </a:moveTo>
                    <a:cubicBezTo>
                      <a:pt x="6" y="1"/>
                      <a:pt x="8" y="1"/>
                      <a:pt x="8" y="9"/>
                    </a:cubicBezTo>
                    <a:cubicBezTo>
                      <a:pt x="9" y="10"/>
                      <a:pt x="10" y="90"/>
                      <a:pt x="14" y="91"/>
                    </a:cubicBezTo>
                    <a:cubicBezTo>
                      <a:pt x="11" y="92"/>
                      <a:pt x="12" y="93"/>
                      <a:pt x="9" y="93"/>
                    </a:cubicBezTo>
                    <a:cubicBezTo>
                      <a:pt x="6" y="90"/>
                      <a:pt x="3" y="90"/>
                      <a:pt x="1" y="86"/>
                    </a:cubicBezTo>
                    <a:cubicBezTo>
                      <a:pt x="4" y="67"/>
                      <a:pt x="0" y="31"/>
                      <a:pt x="3" y="6"/>
                    </a:cubicBezTo>
                    <a:cubicBezTo>
                      <a:pt x="3" y="3"/>
                      <a:pt x="3" y="0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9" name="Freeform 8">
                <a:extLst>
                  <a:ext uri="{FF2B5EF4-FFF2-40B4-BE49-F238E27FC236}">
                    <a16:creationId xmlns="" xmlns:a16="http://schemas.microsoft.com/office/drawing/2014/main" id="{8D07D84A-0C60-A546-9BB0-DF847F2E9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053"/>
                <a:ext cx="99" cy="46"/>
              </a:xfrm>
              <a:custGeom>
                <a:avLst/>
                <a:gdLst>
                  <a:gd name="T0" fmla="*/ 52 w 52"/>
                  <a:gd name="T1" fmla="*/ 24 h 24"/>
                  <a:gd name="T2" fmla="*/ 33 w 52"/>
                  <a:gd name="T3" fmla="*/ 16 h 24"/>
                  <a:gd name="T4" fmla="*/ 17 w 52"/>
                  <a:gd name="T5" fmla="*/ 9 h 24"/>
                  <a:gd name="T6" fmla="*/ 0 w 52"/>
                  <a:gd name="T7" fmla="*/ 0 h 24"/>
                  <a:gd name="T8" fmla="*/ 20 w 52"/>
                  <a:gd name="T9" fmla="*/ 2 h 24"/>
                  <a:gd name="T10" fmla="*/ 44 w 52"/>
                  <a:gd name="T11" fmla="*/ 15 h 24"/>
                  <a:gd name="T12" fmla="*/ 52 w 52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24">
                    <a:moveTo>
                      <a:pt x="52" y="24"/>
                    </a:moveTo>
                    <a:cubicBezTo>
                      <a:pt x="43" y="24"/>
                      <a:pt x="42" y="22"/>
                      <a:pt x="33" y="16"/>
                    </a:cubicBezTo>
                    <a:cubicBezTo>
                      <a:pt x="31" y="14"/>
                      <a:pt x="27" y="11"/>
                      <a:pt x="17" y="9"/>
                    </a:cubicBezTo>
                    <a:cubicBezTo>
                      <a:pt x="14" y="6"/>
                      <a:pt x="3" y="4"/>
                      <a:pt x="0" y="0"/>
                    </a:cubicBezTo>
                    <a:cubicBezTo>
                      <a:pt x="8" y="0"/>
                      <a:pt x="14" y="0"/>
                      <a:pt x="20" y="2"/>
                    </a:cubicBezTo>
                    <a:cubicBezTo>
                      <a:pt x="22" y="4"/>
                      <a:pt x="34" y="6"/>
                      <a:pt x="44" y="15"/>
                    </a:cubicBezTo>
                    <a:cubicBezTo>
                      <a:pt x="48" y="18"/>
                      <a:pt x="51" y="19"/>
                      <a:pt x="5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0" name="Freeform 9">
                <a:extLst>
                  <a:ext uri="{FF2B5EF4-FFF2-40B4-BE49-F238E27FC236}">
                    <a16:creationId xmlns="" xmlns:a16="http://schemas.microsoft.com/office/drawing/2014/main" id="{C10F85A1-BDFB-5E46-92A9-C803416F3A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24" y="1917"/>
                <a:ext cx="164" cy="360"/>
              </a:xfrm>
              <a:custGeom>
                <a:avLst/>
                <a:gdLst>
                  <a:gd name="T0" fmla="*/ 39 w 86"/>
                  <a:gd name="T1" fmla="*/ 38 h 186"/>
                  <a:gd name="T2" fmla="*/ 56 w 86"/>
                  <a:gd name="T3" fmla="*/ 34 h 186"/>
                  <a:gd name="T4" fmla="*/ 59 w 86"/>
                  <a:gd name="T5" fmla="*/ 31 h 186"/>
                  <a:gd name="T6" fmla="*/ 85 w 86"/>
                  <a:gd name="T7" fmla="*/ 43 h 186"/>
                  <a:gd name="T8" fmla="*/ 85 w 86"/>
                  <a:gd name="T9" fmla="*/ 48 h 186"/>
                  <a:gd name="T10" fmla="*/ 64 w 86"/>
                  <a:gd name="T11" fmla="*/ 61 h 186"/>
                  <a:gd name="T12" fmla="*/ 55 w 86"/>
                  <a:gd name="T13" fmla="*/ 72 h 186"/>
                  <a:gd name="T14" fmla="*/ 57 w 86"/>
                  <a:gd name="T15" fmla="*/ 81 h 186"/>
                  <a:gd name="T16" fmla="*/ 39 w 86"/>
                  <a:gd name="T17" fmla="*/ 88 h 186"/>
                  <a:gd name="T18" fmla="*/ 39 w 86"/>
                  <a:gd name="T19" fmla="*/ 55 h 186"/>
                  <a:gd name="T20" fmla="*/ 45 w 86"/>
                  <a:gd name="T21" fmla="*/ 48 h 186"/>
                  <a:gd name="T22" fmla="*/ 39 w 86"/>
                  <a:gd name="T23" fmla="*/ 49 h 186"/>
                  <a:gd name="T24" fmla="*/ 39 w 86"/>
                  <a:gd name="T25" fmla="*/ 38 h 186"/>
                  <a:gd name="T26" fmla="*/ 12 w 86"/>
                  <a:gd name="T27" fmla="*/ 1 h 186"/>
                  <a:gd name="T28" fmla="*/ 30 w 86"/>
                  <a:gd name="T29" fmla="*/ 8 h 186"/>
                  <a:gd name="T30" fmla="*/ 34 w 86"/>
                  <a:gd name="T31" fmla="*/ 14 h 186"/>
                  <a:gd name="T32" fmla="*/ 34 w 86"/>
                  <a:gd name="T33" fmla="*/ 39 h 186"/>
                  <a:gd name="T34" fmla="*/ 39 w 86"/>
                  <a:gd name="T35" fmla="*/ 38 h 186"/>
                  <a:gd name="T36" fmla="*/ 39 w 86"/>
                  <a:gd name="T37" fmla="*/ 49 h 186"/>
                  <a:gd name="T38" fmla="*/ 34 w 86"/>
                  <a:gd name="T39" fmla="*/ 50 h 186"/>
                  <a:gd name="T40" fmla="*/ 33 w 86"/>
                  <a:gd name="T41" fmla="*/ 63 h 186"/>
                  <a:gd name="T42" fmla="*/ 39 w 86"/>
                  <a:gd name="T43" fmla="*/ 55 h 186"/>
                  <a:gd name="T44" fmla="*/ 39 w 86"/>
                  <a:gd name="T45" fmla="*/ 88 h 186"/>
                  <a:gd name="T46" fmla="*/ 35 w 86"/>
                  <a:gd name="T47" fmla="*/ 91 h 186"/>
                  <a:gd name="T48" fmla="*/ 26 w 86"/>
                  <a:gd name="T49" fmla="*/ 183 h 186"/>
                  <a:gd name="T50" fmla="*/ 23 w 86"/>
                  <a:gd name="T51" fmla="*/ 186 h 186"/>
                  <a:gd name="T52" fmla="*/ 20 w 86"/>
                  <a:gd name="T53" fmla="*/ 97 h 186"/>
                  <a:gd name="T54" fmla="*/ 16 w 86"/>
                  <a:gd name="T55" fmla="*/ 92 h 186"/>
                  <a:gd name="T56" fmla="*/ 17 w 86"/>
                  <a:gd name="T57" fmla="*/ 81 h 186"/>
                  <a:gd name="T58" fmla="*/ 20 w 86"/>
                  <a:gd name="T59" fmla="*/ 79 h 186"/>
                  <a:gd name="T60" fmla="*/ 19 w 86"/>
                  <a:gd name="T61" fmla="*/ 54 h 186"/>
                  <a:gd name="T62" fmla="*/ 0 w 86"/>
                  <a:gd name="T63" fmla="*/ 53 h 186"/>
                  <a:gd name="T64" fmla="*/ 8 w 86"/>
                  <a:gd name="T65" fmla="*/ 47 h 186"/>
                  <a:gd name="T66" fmla="*/ 18 w 86"/>
                  <a:gd name="T67" fmla="*/ 44 h 186"/>
                  <a:gd name="T68" fmla="*/ 17 w 86"/>
                  <a:gd name="T69" fmla="*/ 17 h 186"/>
                  <a:gd name="T70" fmla="*/ 15 w 86"/>
                  <a:gd name="T71" fmla="*/ 6 h 186"/>
                  <a:gd name="T72" fmla="*/ 12 w 86"/>
                  <a:gd name="T73" fmla="*/ 1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6" h="186">
                    <a:moveTo>
                      <a:pt x="39" y="38"/>
                    </a:moveTo>
                    <a:cubicBezTo>
                      <a:pt x="45" y="37"/>
                      <a:pt x="50" y="35"/>
                      <a:pt x="56" y="34"/>
                    </a:cubicBezTo>
                    <a:cubicBezTo>
                      <a:pt x="56" y="33"/>
                      <a:pt x="59" y="32"/>
                      <a:pt x="59" y="31"/>
                    </a:cubicBezTo>
                    <a:cubicBezTo>
                      <a:pt x="75" y="29"/>
                      <a:pt x="85" y="39"/>
                      <a:pt x="85" y="43"/>
                    </a:cubicBezTo>
                    <a:cubicBezTo>
                      <a:pt x="86" y="45"/>
                      <a:pt x="86" y="46"/>
                      <a:pt x="85" y="48"/>
                    </a:cubicBezTo>
                    <a:cubicBezTo>
                      <a:pt x="83" y="52"/>
                      <a:pt x="65" y="60"/>
                      <a:pt x="64" y="61"/>
                    </a:cubicBezTo>
                    <a:cubicBezTo>
                      <a:pt x="57" y="66"/>
                      <a:pt x="55" y="68"/>
                      <a:pt x="55" y="72"/>
                    </a:cubicBezTo>
                    <a:cubicBezTo>
                      <a:pt x="57" y="73"/>
                      <a:pt x="60" y="78"/>
                      <a:pt x="57" y="81"/>
                    </a:cubicBezTo>
                    <a:cubicBezTo>
                      <a:pt x="53" y="82"/>
                      <a:pt x="45" y="85"/>
                      <a:pt x="39" y="88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39" y="49"/>
                      <a:pt x="39" y="49"/>
                      <a:pt x="39" y="49"/>
                    </a:cubicBezTo>
                    <a:lnTo>
                      <a:pt x="39" y="38"/>
                    </a:lnTo>
                    <a:close/>
                    <a:moveTo>
                      <a:pt x="12" y="1"/>
                    </a:moveTo>
                    <a:cubicBezTo>
                      <a:pt x="19" y="0"/>
                      <a:pt x="26" y="1"/>
                      <a:pt x="30" y="8"/>
                    </a:cubicBezTo>
                    <a:cubicBezTo>
                      <a:pt x="31" y="8"/>
                      <a:pt x="33" y="12"/>
                      <a:pt x="34" y="14"/>
                    </a:cubicBezTo>
                    <a:cubicBezTo>
                      <a:pt x="34" y="22"/>
                      <a:pt x="34" y="30"/>
                      <a:pt x="34" y="39"/>
                    </a:cubicBezTo>
                    <a:cubicBezTo>
                      <a:pt x="36" y="39"/>
                      <a:pt x="37" y="38"/>
                      <a:pt x="39" y="38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3" y="63"/>
                      <a:pt x="33" y="63"/>
                      <a:pt x="33" y="63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39" y="88"/>
                      <a:pt x="39" y="88"/>
                      <a:pt x="39" y="88"/>
                    </a:cubicBezTo>
                    <a:cubicBezTo>
                      <a:pt x="37" y="89"/>
                      <a:pt x="35" y="90"/>
                      <a:pt x="35" y="91"/>
                    </a:cubicBezTo>
                    <a:cubicBezTo>
                      <a:pt x="32" y="124"/>
                      <a:pt x="31" y="150"/>
                      <a:pt x="26" y="183"/>
                    </a:cubicBezTo>
                    <a:cubicBezTo>
                      <a:pt x="25" y="183"/>
                      <a:pt x="24" y="186"/>
                      <a:pt x="23" y="186"/>
                    </a:cubicBezTo>
                    <a:cubicBezTo>
                      <a:pt x="22" y="157"/>
                      <a:pt x="20" y="127"/>
                      <a:pt x="20" y="97"/>
                    </a:cubicBezTo>
                    <a:cubicBezTo>
                      <a:pt x="19" y="94"/>
                      <a:pt x="17" y="94"/>
                      <a:pt x="16" y="92"/>
                    </a:cubicBezTo>
                    <a:cubicBezTo>
                      <a:pt x="13" y="90"/>
                      <a:pt x="14" y="82"/>
                      <a:pt x="17" y="81"/>
                    </a:cubicBezTo>
                    <a:cubicBezTo>
                      <a:pt x="18" y="81"/>
                      <a:pt x="19" y="79"/>
                      <a:pt x="20" y="79"/>
                    </a:cubicBezTo>
                    <a:cubicBezTo>
                      <a:pt x="20" y="60"/>
                      <a:pt x="19" y="61"/>
                      <a:pt x="19" y="54"/>
                    </a:cubicBezTo>
                    <a:cubicBezTo>
                      <a:pt x="15" y="53"/>
                      <a:pt x="0" y="58"/>
                      <a:pt x="0" y="53"/>
                    </a:cubicBezTo>
                    <a:cubicBezTo>
                      <a:pt x="1" y="51"/>
                      <a:pt x="6" y="49"/>
                      <a:pt x="8" y="47"/>
                    </a:cubicBezTo>
                    <a:cubicBezTo>
                      <a:pt x="12" y="46"/>
                      <a:pt x="15" y="45"/>
                      <a:pt x="18" y="44"/>
                    </a:cubicBezTo>
                    <a:cubicBezTo>
                      <a:pt x="19" y="34"/>
                      <a:pt x="19" y="27"/>
                      <a:pt x="17" y="17"/>
                    </a:cubicBezTo>
                    <a:cubicBezTo>
                      <a:pt x="17" y="15"/>
                      <a:pt x="17" y="6"/>
                      <a:pt x="15" y="6"/>
                    </a:cubicBezTo>
                    <a:cubicBezTo>
                      <a:pt x="14" y="4"/>
                      <a:pt x="12" y="4"/>
                      <a:pt x="1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1" name="Freeform 10">
                <a:extLst>
                  <a:ext uri="{FF2B5EF4-FFF2-40B4-BE49-F238E27FC236}">
                    <a16:creationId xmlns="" xmlns:a16="http://schemas.microsoft.com/office/drawing/2014/main" id="{5E05C0AB-20D6-5144-92F9-3C1D5E0489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5" y="2012"/>
                <a:ext cx="154" cy="176"/>
              </a:xfrm>
              <a:custGeom>
                <a:avLst/>
                <a:gdLst>
                  <a:gd name="T0" fmla="*/ 62 w 81"/>
                  <a:gd name="T1" fmla="*/ 38 h 91"/>
                  <a:gd name="T2" fmla="*/ 67 w 81"/>
                  <a:gd name="T3" fmla="*/ 28 h 91"/>
                  <a:gd name="T4" fmla="*/ 78 w 81"/>
                  <a:gd name="T5" fmla="*/ 36 h 91"/>
                  <a:gd name="T6" fmla="*/ 70 w 81"/>
                  <a:gd name="T7" fmla="*/ 51 h 91"/>
                  <a:gd name="T8" fmla="*/ 81 w 81"/>
                  <a:gd name="T9" fmla="*/ 79 h 91"/>
                  <a:gd name="T10" fmla="*/ 78 w 81"/>
                  <a:gd name="T11" fmla="*/ 80 h 91"/>
                  <a:gd name="T12" fmla="*/ 65 w 81"/>
                  <a:gd name="T13" fmla="*/ 57 h 91"/>
                  <a:gd name="T14" fmla="*/ 50 w 81"/>
                  <a:gd name="T15" fmla="*/ 72 h 91"/>
                  <a:gd name="T16" fmla="*/ 52 w 81"/>
                  <a:gd name="T17" fmla="*/ 74 h 91"/>
                  <a:gd name="T18" fmla="*/ 59 w 81"/>
                  <a:gd name="T19" fmla="*/ 77 h 91"/>
                  <a:gd name="T20" fmla="*/ 59 w 81"/>
                  <a:gd name="T21" fmla="*/ 83 h 91"/>
                  <a:gd name="T22" fmla="*/ 49 w 81"/>
                  <a:gd name="T23" fmla="*/ 85 h 91"/>
                  <a:gd name="T24" fmla="*/ 46 w 81"/>
                  <a:gd name="T25" fmla="*/ 87 h 91"/>
                  <a:gd name="T26" fmla="*/ 44 w 81"/>
                  <a:gd name="T27" fmla="*/ 89 h 91"/>
                  <a:gd name="T28" fmla="*/ 44 w 81"/>
                  <a:gd name="T29" fmla="*/ 63 h 91"/>
                  <a:gd name="T30" fmla="*/ 58 w 81"/>
                  <a:gd name="T31" fmla="*/ 43 h 91"/>
                  <a:gd name="T32" fmla="*/ 53 w 81"/>
                  <a:gd name="T33" fmla="*/ 40 h 91"/>
                  <a:gd name="T34" fmla="*/ 44 w 81"/>
                  <a:gd name="T35" fmla="*/ 51 h 91"/>
                  <a:gd name="T36" fmla="*/ 44 w 81"/>
                  <a:gd name="T37" fmla="*/ 43 h 91"/>
                  <a:gd name="T38" fmla="*/ 45 w 81"/>
                  <a:gd name="T39" fmla="*/ 40 h 91"/>
                  <a:gd name="T40" fmla="*/ 44 w 81"/>
                  <a:gd name="T41" fmla="*/ 40 h 91"/>
                  <a:gd name="T42" fmla="*/ 44 w 81"/>
                  <a:gd name="T43" fmla="*/ 32 h 91"/>
                  <a:gd name="T44" fmla="*/ 46 w 81"/>
                  <a:gd name="T45" fmla="*/ 35 h 91"/>
                  <a:gd name="T46" fmla="*/ 50 w 81"/>
                  <a:gd name="T47" fmla="*/ 39 h 91"/>
                  <a:gd name="T48" fmla="*/ 51 w 81"/>
                  <a:gd name="T49" fmla="*/ 36 h 91"/>
                  <a:gd name="T50" fmla="*/ 44 w 81"/>
                  <a:gd name="T51" fmla="*/ 27 h 91"/>
                  <a:gd name="T52" fmla="*/ 44 w 81"/>
                  <a:gd name="T53" fmla="*/ 3 h 91"/>
                  <a:gd name="T54" fmla="*/ 48 w 81"/>
                  <a:gd name="T55" fmla="*/ 7 h 91"/>
                  <a:gd name="T56" fmla="*/ 44 w 81"/>
                  <a:gd name="T57" fmla="*/ 19 h 91"/>
                  <a:gd name="T58" fmla="*/ 62 w 81"/>
                  <a:gd name="T59" fmla="*/ 38 h 91"/>
                  <a:gd name="T60" fmla="*/ 44 w 81"/>
                  <a:gd name="T61" fmla="*/ 89 h 91"/>
                  <a:gd name="T62" fmla="*/ 33 w 81"/>
                  <a:gd name="T63" fmla="*/ 91 h 91"/>
                  <a:gd name="T64" fmla="*/ 12 w 81"/>
                  <a:gd name="T65" fmla="*/ 77 h 91"/>
                  <a:gd name="T66" fmla="*/ 13 w 81"/>
                  <a:gd name="T67" fmla="*/ 77 h 91"/>
                  <a:gd name="T68" fmla="*/ 44 w 81"/>
                  <a:gd name="T69" fmla="*/ 63 h 91"/>
                  <a:gd name="T70" fmla="*/ 44 w 81"/>
                  <a:gd name="T71" fmla="*/ 89 h 91"/>
                  <a:gd name="T72" fmla="*/ 44 w 81"/>
                  <a:gd name="T73" fmla="*/ 51 h 91"/>
                  <a:gd name="T74" fmla="*/ 44 w 81"/>
                  <a:gd name="T75" fmla="*/ 43 h 91"/>
                  <a:gd name="T76" fmla="*/ 26 w 81"/>
                  <a:gd name="T77" fmla="*/ 59 h 91"/>
                  <a:gd name="T78" fmla="*/ 18 w 81"/>
                  <a:gd name="T79" fmla="*/ 64 h 91"/>
                  <a:gd name="T80" fmla="*/ 41 w 81"/>
                  <a:gd name="T81" fmla="*/ 38 h 91"/>
                  <a:gd name="T82" fmla="*/ 44 w 81"/>
                  <a:gd name="T83" fmla="*/ 40 h 91"/>
                  <a:gd name="T84" fmla="*/ 44 w 81"/>
                  <a:gd name="T85" fmla="*/ 32 h 91"/>
                  <a:gd name="T86" fmla="*/ 36 w 81"/>
                  <a:gd name="T87" fmla="*/ 25 h 91"/>
                  <a:gd name="T88" fmla="*/ 40 w 81"/>
                  <a:gd name="T89" fmla="*/ 23 h 91"/>
                  <a:gd name="T90" fmla="*/ 44 w 81"/>
                  <a:gd name="T91" fmla="*/ 27 h 91"/>
                  <a:gd name="T92" fmla="*/ 44 w 81"/>
                  <a:gd name="T93" fmla="*/ 3 h 91"/>
                  <a:gd name="T94" fmla="*/ 42 w 81"/>
                  <a:gd name="T95" fmla="*/ 3 h 91"/>
                  <a:gd name="T96" fmla="*/ 21 w 81"/>
                  <a:gd name="T97" fmla="*/ 0 h 91"/>
                  <a:gd name="T98" fmla="*/ 15 w 81"/>
                  <a:gd name="T99" fmla="*/ 7 h 91"/>
                  <a:gd name="T100" fmla="*/ 23 w 81"/>
                  <a:gd name="T101" fmla="*/ 7 h 91"/>
                  <a:gd name="T102" fmla="*/ 22 w 81"/>
                  <a:gd name="T103" fmla="*/ 9 h 91"/>
                  <a:gd name="T104" fmla="*/ 13 w 81"/>
                  <a:gd name="T105" fmla="*/ 9 h 91"/>
                  <a:gd name="T106" fmla="*/ 21 w 81"/>
                  <a:gd name="T107" fmla="*/ 17 h 91"/>
                  <a:gd name="T108" fmla="*/ 5 w 81"/>
                  <a:gd name="T109" fmla="*/ 29 h 91"/>
                  <a:gd name="T110" fmla="*/ 4 w 81"/>
                  <a:gd name="T111" fmla="*/ 30 h 91"/>
                  <a:gd name="T112" fmla="*/ 11 w 81"/>
                  <a:gd name="T113" fmla="*/ 45 h 91"/>
                  <a:gd name="T114" fmla="*/ 32 w 81"/>
                  <a:gd name="T115" fmla="*/ 28 h 91"/>
                  <a:gd name="T116" fmla="*/ 34 w 81"/>
                  <a:gd name="T117" fmla="*/ 34 h 91"/>
                  <a:gd name="T118" fmla="*/ 1 w 81"/>
                  <a:gd name="T119" fmla="*/ 69 h 91"/>
                  <a:gd name="T120" fmla="*/ 7 w 81"/>
                  <a:gd name="T121" fmla="*/ 77 h 91"/>
                  <a:gd name="T122" fmla="*/ 44 w 81"/>
                  <a:gd name="T123" fmla="*/ 5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" h="91">
                    <a:moveTo>
                      <a:pt x="62" y="38"/>
                    </a:moveTo>
                    <a:cubicBezTo>
                      <a:pt x="64" y="34"/>
                      <a:pt x="67" y="32"/>
                      <a:pt x="67" y="28"/>
                    </a:cubicBezTo>
                    <a:cubicBezTo>
                      <a:pt x="72" y="30"/>
                      <a:pt x="75" y="31"/>
                      <a:pt x="78" y="36"/>
                    </a:cubicBezTo>
                    <a:cubicBezTo>
                      <a:pt x="79" y="45"/>
                      <a:pt x="70" y="48"/>
                      <a:pt x="70" y="51"/>
                    </a:cubicBezTo>
                    <a:cubicBezTo>
                      <a:pt x="72" y="60"/>
                      <a:pt x="80" y="71"/>
                      <a:pt x="81" y="79"/>
                    </a:cubicBezTo>
                    <a:cubicBezTo>
                      <a:pt x="81" y="80"/>
                      <a:pt x="79" y="81"/>
                      <a:pt x="78" y="80"/>
                    </a:cubicBezTo>
                    <a:cubicBezTo>
                      <a:pt x="73" y="76"/>
                      <a:pt x="67" y="64"/>
                      <a:pt x="65" y="57"/>
                    </a:cubicBezTo>
                    <a:cubicBezTo>
                      <a:pt x="62" y="61"/>
                      <a:pt x="57" y="66"/>
                      <a:pt x="50" y="72"/>
                    </a:cubicBezTo>
                    <a:cubicBezTo>
                      <a:pt x="51" y="74"/>
                      <a:pt x="51" y="73"/>
                      <a:pt x="52" y="74"/>
                    </a:cubicBezTo>
                    <a:cubicBezTo>
                      <a:pt x="56" y="75"/>
                      <a:pt x="57" y="75"/>
                      <a:pt x="59" y="77"/>
                    </a:cubicBezTo>
                    <a:cubicBezTo>
                      <a:pt x="60" y="79"/>
                      <a:pt x="59" y="82"/>
                      <a:pt x="59" y="83"/>
                    </a:cubicBezTo>
                    <a:cubicBezTo>
                      <a:pt x="58" y="85"/>
                      <a:pt x="54" y="84"/>
                      <a:pt x="49" y="85"/>
                    </a:cubicBezTo>
                    <a:cubicBezTo>
                      <a:pt x="48" y="86"/>
                      <a:pt x="47" y="87"/>
                      <a:pt x="46" y="87"/>
                    </a:cubicBezTo>
                    <a:cubicBezTo>
                      <a:pt x="45" y="88"/>
                      <a:pt x="45" y="89"/>
                      <a:pt x="44" y="89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52" y="55"/>
                      <a:pt x="58" y="45"/>
                      <a:pt x="58" y="43"/>
                    </a:cubicBezTo>
                    <a:cubicBezTo>
                      <a:pt x="56" y="42"/>
                      <a:pt x="56" y="41"/>
                      <a:pt x="53" y="40"/>
                    </a:cubicBezTo>
                    <a:cubicBezTo>
                      <a:pt x="53" y="42"/>
                      <a:pt x="49" y="46"/>
                      <a:pt x="44" y="51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44" y="42"/>
                      <a:pt x="45" y="41"/>
                      <a:pt x="45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5" y="33"/>
                      <a:pt x="46" y="34"/>
                      <a:pt x="46" y="35"/>
                    </a:cubicBezTo>
                    <a:cubicBezTo>
                      <a:pt x="50" y="37"/>
                      <a:pt x="48" y="36"/>
                      <a:pt x="50" y="39"/>
                    </a:cubicBezTo>
                    <a:cubicBezTo>
                      <a:pt x="52" y="39"/>
                      <a:pt x="51" y="38"/>
                      <a:pt x="51" y="36"/>
                    </a:cubicBezTo>
                    <a:cubicBezTo>
                      <a:pt x="49" y="34"/>
                      <a:pt x="47" y="30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5" y="4"/>
                      <a:pt x="47" y="6"/>
                      <a:pt x="48" y="7"/>
                    </a:cubicBezTo>
                    <a:cubicBezTo>
                      <a:pt x="50" y="14"/>
                      <a:pt x="49" y="16"/>
                      <a:pt x="44" y="19"/>
                    </a:cubicBezTo>
                    <a:cubicBezTo>
                      <a:pt x="50" y="26"/>
                      <a:pt x="52" y="33"/>
                      <a:pt x="62" y="38"/>
                    </a:cubicBezTo>
                    <a:close/>
                    <a:moveTo>
                      <a:pt x="44" y="89"/>
                    </a:moveTo>
                    <a:cubicBezTo>
                      <a:pt x="41" y="91"/>
                      <a:pt x="37" y="91"/>
                      <a:pt x="33" y="91"/>
                    </a:cubicBezTo>
                    <a:cubicBezTo>
                      <a:pt x="29" y="90"/>
                      <a:pt x="13" y="81"/>
                      <a:pt x="12" y="77"/>
                    </a:cubicBezTo>
                    <a:cubicBezTo>
                      <a:pt x="12" y="77"/>
                      <a:pt x="13" y="77"/>
                      <a:pt x="13" y="77"/>
                    </a:cubicBezTo>
                    <a:cubicBezTo>
                      <a:pt x="20" y="84"/>
                      <a:pt x="33" y="74"/>
                      <a:pt x="44" y="63"/>
                    </a:cubicBezTo>
                    <a:cubicBezTo>
                      <a:pt x="44" y="89"/>
                      <a:pt x="44" y="89"/>
                      <a:pt x="44" y="89"/>
                    </a:cubicBezTo>
                    <a:close/>
                    <a:moveTo>
                      <a:pt x="44" y="51"/>
                    </a:moveTo>
                    <a:cubicBezTo>
                      <a:pt x="44" y="43"/>
                      <a:pt x="44" y="43"/>
                      <a:pt x="44" y="43"/>
                    </a:cubicBezTo>
                    <a:cubicBezTo>
                      <a:pt x="41" y="47"/>
                      <a:pt x="33" y="54"/>
                      <a:pt x="26" y="59"/>
                    </a:cubicBezTo>
                    <a:cubicBezTo>
                      <a:pt x="24" y="60"/>
                      <a:pt x="20" y="64"/>
                      <a:pt x="18" y="64"/>
                    </a:cubicBezTo>
                    <a:cubicBezTo>
                      <a:pt x="22" y="58"/>
                      <a:pt x="36" y="48"/>
                      <a:pt x="41" y="38"/>
                    </a:cubicBezTo>
                    <a:cubicBezTo>
                      <a:pt x="42" y="39"/>
                      <a:pt x="43" y="39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2" y="30"/>
                      <a:pt x="40" y="28"/>
                      <a:pt x="36" y="25"/>
                    </a:cubicBezTo>
                    <a:cubicBezTo>
                      <a:pt x="37" y="25"/>
                      <a:pt x="39" y="23"/>
                      <a:pt x="40" y="23"/>
                    </a:cubicBezTo>
                    <a:cubicBezTo>
                      <a:pt x="42" y="24"/>
                      <a:pt x="43" y="25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3" y="3"/>
                      <a:pt x="42" y="3"/>
                      <a:pt x="42" y="3"/>
                    </a:cubicBezTo>
                    <a:cubicBezTo>
                      <a:pt x="41" y="3"/>
                      <a:pt x="25" y="0"/>
                      <a:pt x="21" y="0"/>
                    </a:cubicBezTo>
                    <a:cubicBezTo>
                      <a:pt x="17" y="1"/>
                      <a:pt x="14" y="2"/>
                      <a:pt x="15" y="7"/>
                    </a:cubicBezTo>
                    <a:cubicBezTo>
                      <a:pt x="16" y="8"/>
                      <a:pt x="20" y="8"/>
                      <a:pt x="23" y="7"/>
                    </a:cubicBezTo>
                    <a:cubicBezTo>
                      <a:pt x="24" y="8"/>
                      <a:pt x="23" y="9"/>
                      <a:pt x="22" y="9"/>
                    </a:cubicBezTo>
                    <a:cubicBezTo>
                      <a:pt x="18" y="10"/>
                      <a:pt x="17" y="9"/>
                      <a:pt x="13" y="9"/>
                    </a:cubicBezTo>
                    <a:cubicBezTo>
                      <a:pt x="9" y="9"/>
                      <a:pt x="18" y="15"/>
                      <a:pt x="21" y="17"/>
                    </a:cubicBezTo>
                    <a:cubicBezTo>
                      <a:pt x="20" y="21"/>
                      <a:pt x="10" y="30"/>
                      <a:pt x="5" y="29"/>
                    </a:cubicBezTo>
                    <a:cubicBezTo>
                      <a:pt x="5" y="30"/>
                      <a:pt x="5" y="29"/>
                      <a:pt x="4" y="30"/>
                    </a:cubicBezTo>
                    <a:cubicBezTo>
                      <a:pt x="4" y="36"/>
                      <a:pt x="4" y="43"/>
                      <a:pt x="11" y="45"/>
                    </a:cubicBezTo>
                    <a:cubicBezTo>
                      <a:pt x="15" y="42"/>
                      <a:pt x="29" y="33"/>
                      <a:pt x="32" y="28"/>
                    </a:cubicBezTo>
                    <a:cubicBezTo>
                      <a:pt x="36" y="31"/>
                      <a:pt x="34" y="33"/>
                      <a:pt x="34" y="34"/>
                    </a:cubicBezTo>
                    <a:cubicBezTo>
                      <a:pt x="26" y="45"/>
                      <a:pt x="10" y="59"/>
                      <a:pt x="1" y="69"/>
                    </a:cubicBezTo>
                    <a:cubicBezTo>
                      <a:pt x="0" y="76"/>
                      <a:pt x="0" y="79"/>
                      <a:pt x="7" y="77"/>
                    </a:cubicBezTo>
                    <a:cubicBezTo>
                      <a:pt x="10" y="78"/>
                      <a:pt x="31" y="62"/>
                      <a:pt x="44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2" name="Freeform 11">
                <a:extLst>
                  <a:ext uri="{FF2B5EF4-FFF2-40B4-BE49-F238E27FC236}">
                    <a16:creationId xmlns="" xmlns:a16="http://schemas.microsoft.com/office/drawing/2014/main" id="{2C385DB9-D5DF-A447-AC1A-5A1F80CDF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931"/>
                <a:ext cx="280" cy="191"/>
              </a:xfrm>
              <a:custGeom>
                <a:avLst/>
                <a:gdLst>
                  <a:gd name="T0" fmla="*/ 29 w 147"/>
                  <a:gd name="T1" fmla="*/ 27 h 99"/>
                  <a:gd name="T2" fmla="*/ 50 w 147"/>
                  <a:gd name="T3" fmla="*/ 67 h 99"/>
                  <a:gd name="T4" fmla="*/ 59 w 147"/>
                  <a:gd name="T5" fmla="*/ 64 h 99"/>
                  <a:gd name="T6" fmla="*/ 44 w 147"/>
                  <a:gd name="T7" fmla="*/ 19 h 99"/>
                  <a:gd name="T8" fmla="*/ 60 w 147"/>
                  <a:gd name="T9" fmla="*/ 35 h 99"/>
                  <a:gd name="T10" fmla="*/ 66 w 147"/>
                  <a:gd name="T11" fmla="*/ 56 h 99"/>
                  <a:gd name="T12" fmla="*/ 69 w 147"/>
                  <a:gd name="T13" fmla="*/ 51 h 99"/>
                  <a:gd name="T14" fmla="*/ 70 w 147"/>
                  <a:gd name="T15" fmla="*/ 45 h 99"/>
                  <a:gd name="T16" fmla="*/ 66 w 147"/>
                  <a:gd name="T17" fmla="*/ 40 h 99"/>
                  <a:gd name="T18" fmla="*/ 72 w 147"/>
                  <a:gd name="T19" fmla="*/ 40 h 99"/>
                  <a:gd name="T20" fmla="*/ 73 w 147"/>
                  <a:gd name="T21" fmla="*/ 30 h 99"/>
                  <a:gd name="T22" fmla="*/ 63 w 147"/>
                  <a:gd name="T23" fmla="*/ 16 h 99"/>
                  <a:gd name="T24" fmla="*/ 66 w 147"/>
                  <a:gd name="T25" fmla="*/ 5 h 99"/>
                  <a:gd name="T26" fmla="*/ 80 w 147"/>
                  <a:gd name="T27" fmla="*/ 15 h 99"/>
                  <a:gd name="T28" fmla="*/ 87 w 147"/>
                  <a:gd name="T29" fmla="*/ 39 h 99"/>
                  <a:gd name="T30" fmla="*/ 82 w 147"/>
                  <a:gd name="T31" fmla="*/ 50 h 99"/>
                  <a:gd name="T32" fmla="*/ 77 w 147"/>
                  <a:gd name="T33" fmla="*/ 58 h 99"/>
                  <a:gd name="T34" fmla="*/ 99 w 147"/>
                  <a:gd name="T35" fmla="*/ 53 h 99"/>
                  <a:gd name="T36" fmla="*/ 94 w 147"/>
                  <a:gd name="T37" fmla="*/ 40 h 99"/>
                  <a:gd name="T38" fmla="*/ 99 w 147"/>
                  <a:gd name="T39" fmla="*/ 38 h 99"/>
                  <a:gd name="T40" fmla="*/ 104 w 147"/>
                  <a:gd name="T41" fmla="*/ 37 h 99"/>
                  <a:gd name="T42" fmla="*/ 98 w 147"/>
                  <a:gd name="T43" fmla="*/ 23 h 99"/>
                  <a:gd name="T44" fmla="*/ 101 w 147"/>
                  <a:gd name="T45" fmla="*/ 19 h 99"/>
                  <a:gd name="T46" fmla="*/ 105 w 147"/>
                  <a:gd name="T47" fmla="*/ 15 h 99"/>
                  <a:gd name="T48" fmla="*/ 96 w 147"/>
                  <a:gd name="T49" fmla="*/ 6 h 99"/>
                  <a:gd name="T50" fmla="*/ 104 w 147"/>
                  <a:gd name="T51" fmla="*/ 3 h 99"/>
                  <a:gd name="T52" fmla="*/ 111 w 147"/>
                  <a:gd name="T53" fmla="*/ 2 h 99"/>
                  <a:gd name="T54" fmla="*/ 120 w 147"/>
                  <a:gd name="T55" fmla="*/ 19 h 99"/>
                  <a:gd name="T56" fmla="*/ 114 w 147"/>
                  <a:gd name="T57" fmla="*/ 32 h 99"/>
                  <a:gd name="T58" fmla="*/ 112 w 147"/>
                  <a:gd name="T59" fmla="*/ 49 h 99"/>
                  <a:gd name="T60" fmla="*/ 143 w 147"/>
                  <a:gd name="T61" fmla="*/ 56 h 99"/>
                  <a:gd name="T62" fmla="*/ 130 w 147"/>
                  <a:gd name="T63" fmla="*/ 63 h 99"/>
                  <a:gd name="T64" fmla="*/ 119 w 147"/>
                  <a:gd name="T65" fmla="*/ 58 h 99"/>
                  <a:gd name="T66" fmla="*/ 127 w 147"/>
                  <a:gd name="T67" fmla="*/ 55 h 99"/>
                  <a:gd name="T68" fmla="*/ 109 w 147"/>
                  <a:gd name="T69" fmla="*/ 59 h 99"/>
                  <a:gd name="T70" fmla="*/ 108 w 147"/>
                  <a:gd name="T71" fmla="*/ 63 h 99"/>
                  <a:gd name="T72" fmla="*/ 98 w 147"/>
                  <a:gd name="T73" fmla="*/ 60 h 99"/>
                  <a:gd name="T74" fmla="*/ 79 w 147"/>
                  <a:gd name="T75" fmla="*/ 64 h 99"/>
                  <a:gd name="T76" fmla="*/ 65 w 147"/>
                  <a:gd name="T77" fmla="*/ 74 h 99"/>
                  <a:gd name="T78" fmla="*/ 58 w 147"/>
                  <a:gd name="T79" fmla="*/ 71 h 99"/>
                  <a:gd name="T80" fmla="*/ 53 w 147"/>
                  <a:gd name="T81" fmla="*/ 80 h 99"/>
                  <a:gd name="T82" fmla="*/ 48 w 147"/>
                  <a:gd name="T83" fmla="*/ 76 h 99"/>
                  <a:gd name="T84" fmla="*/ 25 w 147"/>
                  <a:gd name="T85" fmla="*/ 86 h 99"/>
                  <a:gd name="T86" fmla="*/ 19 w 147"/>
                  <a:gd name="T87" fmla="*/ 94 h 99"/>
                  <a:gd name="T88" fmla="*/ 8 w 147"/>
                  <a:gd name="T89" fmla="*/ 98 h 99"/>
                  <a:gd name="T90" fmla="*/ 4 w 147"/>
                  <a:gd name="T91" fmla="*/ 88 h 99"/>
                  <a:gd name="T92" fmla="*/ 16 w 147"/>
                  <a:gd name="T93" fmla="*/ 74 h 99"/>
                  <a:gd name="T94" fmla="*/ 25 w 147"/>
                  <a:gd name="T95" fmla="*/ 76 h 99"/>
                  <a:gd name="T96" fmla="*/ 48 w 147"/>
                  <a:gd name="T97" fmla="*/ 66 h 99"/>
                  <a:gd name="T98" fmla="*/ 31 w 147"/>
                  <a:gd name="T99" fmla="*/ 33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7" h="99">
                    <a:moveTo>
                      <a:pt x="31" y="33"/>
                    </a:moveTo>
                    <a:cubicBezTo>
                      <a:pt x="31" y="33"/>
                      <a:pt x="18" y="23"/>
                      <a:pt x="29" y="27"/>
                    </a:cubicBezTo>
                    <a:cubicBezTo>
                      <a:pt x="29" y="27"/>
                      <a:pt x="40" y="30"/>
                      <a:pt x="46" y="48"/>
                    </a:cubicBezTo>
                    <a:cubicBezTo>
                      <a:pt x="46" y="48"/>
                      <a:pt x="51" y="60"/>
                      <a:pt x="50" y="67"/>
                    </a:cubicBezTo>
                    <a:cubicBezTo>
                      <a:pt x="50" y="67"/>
                      <a:pt x="50" y="69"/>
                      <a:pt x="53" y="68"/>
                    </a:cubicBezTo>
                    <a:cubicBezTo>
                      <a:pt x="53" y="68"/>
                      <a:pt x="59" y="68"/>
                      <a:pt x="59" y="64"/>
                    </a:cubicBezTo>
                    <a:cubicBezTo>
                      <a:pt x="59" y="64"/>
                      <a:pt x="61" y="50"/>
                      <a:pt x="51" y="28"/>
                    </a:cubicBezTo>
                    <a:cubicBezTo>
                      <a:pt x="51" y="28"/>
                      <a:pt x="48" y="20"/>
                      <a:pt x="44" y="19"/>
                    </a:cubicBezTo>
                    <a:cubicBezTo>
                      <a:pt x="44" y="19"/>
                      <a:pt x="42" y="16"/>
                      <a:pt x="45" y="18"/>
                    </a:cubicBezTo>
                    <a:cubicBezTo>
                      <a:pt x="45" y="18"/>
                      <a:pt x="56" y="20"/>
                      <a:pt x="60" y="35"/>
                    </a:cubicBezTo>
                    <a:cubicBezTo>
                      <a:pt x="60" y="35"/>
                      <a:pt x="63" y="47"/>
                      <a:pt x="64" y="56"/>
                    </a:cubicBezTo>
                    <a:cubicBezTo>
                      <a:pt x="64" y="56"/>
                      <a:pt x="65" y="60"/>
                      <a:pt x="66" y="56"/>
                    </a:cubicBezTo>
                    <a:cubicBezTo>
                      <a:pt x="66" y="56"/>
                      <a:pt x="67" y="54"/>
                      <a:pt x="69" y="53"/>
                    </a:cubicBezTo>
                    <a:cubicBezTo>
                      <a:pt x="69" y="53"/>
                      <a:pt x="70" y="52"/>
                      <a:pt x="69" y="51"/>
                    </a:cubicBezTo>
                    <a:cubicBezTo>
                      <a:pt x="69" y="51"/>
                      <a:pt x="69" y="48"/>
                      <a:pt x="70" y="48"/>
                    </a:cubicBezTo>
                    <a:cubicBezTo>
                      <a:pt x="70" y="48"/>
                      <a:pt x="72" y="47"/>
                      <a:pt x="70" y="45"/>
                    </a:cubicBezTo>
                    <a:cubicBezTo>
                      <a:pt x="70" y="45"/>
                      <a:pt x="69" y="43"/>
                      <a:pt x="67" y="43"/>
                    </a:cubicBezTo>
                    <a:cubicBezTo>
                      <a:pt x="67" y="43"/>
                      <a:pt x="60" y="37"/>
                      <a:pt x="66" y="40"/>
                    </a:cubicBezTo>
                    <a:cubicBezTo>
                      <a:pt x="66" y="40"/>
                      <a:pt x="69" y="41"/>
                      <a:pt x="70" y="42"/>
                    </a:cubicBezTo>
                    <a:cubicBezTo>
                      <a:pt x="70" y="42"/>
                      <a:pt x="72" y="44"/>
                      <a:pt x="72" y="40"/>
                    </a:cubicBezTo>
                    <a:cubicBezTo>
                      <a:pt x="72" y="40"/>
                      <a:pt x="74" y="32"/>
                      <a:pt x="75" y="31"/>
                    </a:cubicBezTo>
                    <a:cubicBezTo>
                      <a:pt x="75" y="31"/>
                      <a:pt x="76" y="27"/>
                      <a:pt x="73" y="30"/>
                    </a:cubicBezTo>
                    <a:cubicBezTo>
                      <a:pt x="73" y="30"/>
                      <a:pt x="69" y="32"/>
                      <a:pt x="67" y="26"/>
                    </a:cubicBezTo>
                    <a:cubicBezTo>
                      <a:pt x="67" y="26"/>
                      <a:pt x="59" y="19"/>
                      <a:pt x="63" y="16"/>
                    </a:cubicBezTo>
                    <a:cubicBezTo>
                      <a:pt x="63" y="16"/>
                      <a:pt x="68" y="11"/>
                      <a:pt x="64" y="7"/>
                    </a:cubicBezTo>
                    <a:cubicBezTo>
                      <a:pt x="64" y="7"/>
                      <a:pt x="60" y="2"/>
                      <a:pt x="66" y="5"/>
                    </a:cubicBezTo>
                    <a:cubicBezTo>
                      <a:pt x="66" y="5"/>
                      <a:pt x="71" y="7"/>
                      <a:pt x="76" y="12"/>
                    </a:cubicBezTo>
                    <a:cubicBezTo>
                      <a:pt x="76" y="12"/>
                      <a:pt x="75" y="14"/>
                      <a:pt x="80" y="15"/>
                    </a:cubicBezTo>
                    <a:cubicBezTo>
                      <a:pt x="80" y="15"/>
                      <a:pt x="97" y="18"/>
                      <a:pt x="94" y="28"/>
                    </a:cubicBezTo>
                    <a:cubicBezTo>
                      <a:pt x="94" y="28"/>
                      <a:pt x="87" y="34"/>
                      <a:pt x="87" y="39"/>
                    </a:cubicBezTo>
                    <a:cubicBezTo>
                      <a:pt x="87" y="39"/>
                      <a:pt x="85" y="44"/>
                      <a:pt x="83" y="45"/>
                    </a:cubicBezTo>
                    <a:cubicBezTo>
                      <a:pt x="83" y="45"/>
                      <a:pt x="82" y="45"/>
                      <a:pt x="82" y="50"/>
                    </a:cubicBezTo>
                    <a:cubicBezTo>
                      <a:pt x="82" y="50"/>
                      <a:pt x="83" y="51"/>
                      <a:pt x="81" y="52"/>
                    </a:cubicBezTo>
                    <a:cubicBezTo>
                      <a:pt x="81" y="52"/>
                      <a:pt x="79" y="55"/>
                      <a:pt x="77" y="58"/>
                    </a:cubicBezTo>
                    <a:cubicBezTo>
                      <a:pt x="77" y="58"/>
                      <a:pt x="72" y="62"/>
                      <a:pt x="76" y="60"/>
                    </a:cubicBezTo>
                    <a:cubicBezTo>
                      <a:pt x="76" y="60"/>
                      <a:pt x="92" y="55"/>
                      <a:pt x="99" y="53"/>
                    </a:cubicBezTo>
                    <a:cubicBezTo>
                      <a:pt x="99" y="53"/>
                      <a:pt x="104" y="51"/>
                      <a:pt x="100" y="48"/>
                    </a:cubicBezTo>
                    <a:cubicBezTo>
                      <a:pt x="100" y="48"/>
                      <a:pt x="95" y="43"/>
                      <a:pt x="94" y="40"/>
                    </a:cubicBezTo>
                    <a:cubicBezTo>
                      <a:pt x="94" y="40"/>
                      <a:pt x="92" y="35"/>
                      <a:pt x="95" y="37"/>
                    </a:cubicBezTo>
                    <a:cubicBezTo>
                      <a:pt x="95" y="37"/>
                      <a:pt x="98" y="40"/>
                      <a:pt x="99" y="38"/>
                    </a:cubicBezTo>
                    <a:cubicBezTo>
                      <a:pt x="99" y="38"/>
                      <a:pt x="98" y="37"/>
                      <a:pt x="101" y="38"/>
                    </a:cubicBezTo>
                    <a:cubicBezTo>
                      <a:pt x="101" y="38"/>
                      <a:pt x="104" y="40"/>
                      <a:pt x="104" y="37"/>
                    </a:cubicBezTo>
                    <a:cubicBezTo>
                      <a:pt x="104" y="37"/>
                      <a:pt x="107" y="31"/>
                      <a:pt x="104" y="32"/>
                    </a:cubicBezTo>
                    <a:cubicBezTo>
                      <a:pt x="104" y="32"/>
                      <a:pt x="98" y="28"/>
                      <a:pt x="98" y="23"/>
                    </a:cubicBezTo>
                    <a:cubicBezTo>
                      <a:pt x="98" y="23"/>
                      <a:pt x="97" y="20"/>
                      <a:pt x="98" y="19"/>
                    </a:cubicBezTo>
                    <a:cubicBezTo>
                      <a:pt x="98" y="19"/>
                      <a:pt x="99" y="17"/>
                      <a:pt x="101" y="19"/>
                    </a:cubicBezTo>
                    <a:cubicBezTo>
                      <a:pt x="101" y="19"/>
                      <a:pt x="105" y="27"/>
                      <a:pt x="105" y="22"/>
                    </a:cubicBezTo>
                    <a:cubicBezTo>
                      <a:pt x="105" y="15"/>
                      <a:pt x="105" y="15"/>
                      <a:pt x="105" y="15"/>
                    </a:cubicBezTo>
                    <a:cubicBezTo>
                      <a:pt x="105" y="15"/>
                      <a:pt x="106" y="12"/>
                      <a:pt x="100" y="12"/>
                    </a:cubicBezTo>
                    <a:cubicBezTo>
                      <a:pt x="100" y="12"/>
                      <a:pt x="90" y="7"/>
                      <a:pt x="96" y="6"/>
                    </a:cubicBezTo>
                    <a:cubicBezTo>
                      <a:pt x="96" y="6"/>
                      <a:pt x="100" y="7"/>
                      <a:pt x="99" y="4"/>
                    </a:cubicBezTo>
                    <a:cubicBezTo>
                      <a:pt x="99" y="4"/>
                      <a:pt x="99" y="3"/>
                      <a:pt x="104" y="3"/>
                    </a:cubicBezTo>
                    <a:cubicBezTo>
                      <a:pt x="104" y="3"/>
                      <a:pt x="105" y="3"/>
                      <a:pt x="106" y="1"/>
                    </a:cubicBezTo>
                    <a:cubicBezTo>
                      <a:pt x="106" y="1"/>
                      <a:pt x="107" y="0"/>
                      <a:pt x="111" y="2"/>
                    </a:cubicBezTo>
                    <a:cubicBezTo>
                      <a:pt x="111" y="2"/>
                      <a:pt x="127" y="6"/>
                      <a:pt x="124" y="14"/>
                    </a:cubicBezTo>
                    <a:cubicBezTo>
                      <a:pt x="124" y="14"/>
                      <a:pt x="123" y="18"/>
                      <a:pt x="120" y="19"/>
                    </a:cubicBezTo>
                    <a:cubicBezTo>
                      <a:pt x="120" y="19"/>
                      <a:pt x="119" y="18"/>
                      <a:pt x="116" y="26"/>
                    </a:cubicBezTo>
                    <a:cubicBezTo>
                      <a:pt x="116" y="26"/>
                      <a:pt x="114" y="29"/>
                      <a:pt x="114" y="32"/>
                    </a:cubicBezTo>
                    <a:cubicBezTo>
                      <a:pt x="114" y="32"/>
                      <a:pt x="115" y="38"/>
                      <a:pt x="113" y="41"/>
                    </a:cubicBezTo>
                    <a:cubicBezTo>
                      <a:pt x="113" y="41"/>
                      <a:pt x="113" y="47"/>
                      <a:pt x="112" y="49"/>
                    </a:cubicBezTo>
                    <a:cubicBezTo>
                      <a:pt x="112" y="49"/>
                      <a:pt x="111" y="52"/>
                      <a:pt x="114" y="51"/>
                    </a:cubicBezTo>
                    <a:cubicBezTo>
                      <a:pt x="114" y="51"/>
                      <a:pt x="136" y="46"/>
                      <a:pt x="143" y="56"/>
                    </a:cubicBezTo>
                    <a:cubicBezTo>
                      <a:pt x="143" y="56"/>
                      <a:pt x="147" y="58"/>
                      <a:pt x="136" y="62"/>
                    </a:cubicBezTo>
                    <a:cubicBezTo>
                      <a:pt x="136" y="62"/>
                      <a:pt x="132" y="64"/>
                      <a:pt x="130" y="63"/>
                    </a:cubicBezTo>
                    <a:cubicBezTo>
                      <a:pt x="118" y="60"/>
                      <a:pt x="118" y="60"/>
                      <a:pt x="118" y="60"/>
                    </a:cubicBezTo>
                    <a:cubicBezTo>
                      <a:pt x="118" y="60"/>
                      <a:pt x="113" y="59"/>
                      <a:pt x="119" y="58"/>
                    </a:cubicBezTo>
                    <a:cubicBezTo>
                      <a:pt x="119" y="58"/>
                      <a:pt x="127" y="58"/>
                      <a:pt x="128" y="56"/>
                    </a:cubicBezTo>
                    <a:cubicBezTo>
                      <a:pt x="128" y="56"/>
                      <a:pt x="131" y="54"/>
                      <a:pt x="127" y="55"/>
                    </a:cubicBezTo>
                    <a:cubicBezTo>
                      <a:pt x="127" y="55"/>
                      <a:pt x="118" y="56"/>
                      <a:pt x="115" y="55"/>
                    </a:cubicBezTo>
                    <a:cubicBezTo>
                      <a:pt x="115" y="55"/>
                      <a:pt x="110" y="55"/>
                      <a:pt x="109" y="59"/>
                    </a:cubicBezTo>
                    <a:cubicBezTo>
                      <a:pt x="109" y="59"/>
                      <a:pt x="110" y="60"/>
                      <a:pt x="108" y="61"/>
                    </a:cubicBezTo>
                    <a:cubicBezTo>
                      <a:pt x="108" y="61"/>
                      <a:pt x="108" y="61"/>
                      <a:pt x="108" y="63"/>
                    </a:cubicBezTo>
                    <a:cubicBezTo>
                      <a:pt x="108" y="63"/>
                      <a:pt x="108" y="70"/>
                      <a:pt x="102" y="66"/>
                    </a:cubicBezTo>
                    <a:cubicBezTo>
                      <a:pt x="102" y="66"/>
                      <a:pt x="97" y="64"/>
                      <a:pt x="98" y="60"/>
                    </a:cubicBezTo>
                    <a:cubicBezTo>
                      <a:pt x="98" y="60"/>
                      <a:pt x="99" y="56"/>
                      <a:pt x="95" y="58"/>
                    </a:cubicBezTo>
                    <a:cubicBezTo>
                      <a:pt x="95" y="58"/>
                      <a:pt x="84" y="63"/>
                      <a:pt x="79" y="64"/>
                    </a:cubicBezTo>
                    <a:cubicBezTo>
                      <a:pt x="79" y="64"/>
                      <a:pt x="65" y="66"/>
                      <a:pt x="66" y="70"/>
                    </a:cubicBezTo>
                    <a:cubicBezTo>
                      <a:pt x="66" y="70"/>
                      <a:pt x="68" y="74"/>
                      <a:pt x="65" y="74"/>
                    </a:cubicBezTo>
                    <a:cubicBezTo>
                      <a:pt x="65" y="74"/>
                      <a:pt x="63" y="73"/>
                      <a:pt x="61" y="70"/>
                    </a:cubicBezTo>
                    <a:cubicBezTo>
                      <a:pt x="61" y="70"/>
                      <a:pt x="61" y="69"/>
                      <a:pt x="58" y="71"/>
                    </a:cubicBezTo>
                    <a:cubicBezTo>
                      <a:pt x="58" y="71"/>
                      <a:pt x="50" y="73"/>
                      <a:pt x="52" y="77"/>
                    </a:cubicBezTo>
                    <a:cubicBezTo>
                      <a:pt x="52" y="77"/>
                      <a:pt x="53" y="78"/>
                      <a:pt x="53" y="80"/>
                    </a:cubicBezTo>
                    <a:cubicBezTo>
                      <a:pt x="53" y="80"/>
                      <a:pt x="56" y="82"/>
                      <a:pt x="53" y="82"/>
                    </a:cubicBezTo>
                    <a:cubicBezTo>
                      <a:pt x="53" y="82"/>
                      <a:pt x="50" y="79"/>
                      <a:pt x="48" y="76"/>
                    </a:cubicBezTo>
                    <a:cubicBezTo>
                      <a:pt x="48" y="76"/>
                      <a:pt x="48" y="73"/>
                      <a:pt x="44" y="76"/>
                    </a:cubicBezTo>
                    <a:cubicBezTo>
                      <a:pt x="44" y="76"/>
                      <a:pt x="31" y="77"/>
                      <a:pt x="25" y="86"/>
                    </a:cubicBezTo>
                    <a:cubicBezTo>
                      <a:pt x="25" y="86"/>
                      <a:pt x="23" y="87"/>
                      <a:pt x="23" y="90"/>
                    </a:cubicBezTo>
                    <a:cubicBezTo>
                      <a:pt x="23" y="90"/>
                      <a:pt x="20" y="93"/>
                      <a:pt x="19" y="94"/>
                    </a:cubicBezTo>
                    <a:cubicBezTo>
                      <a:pt x="19" y="94"/>
                      <a:pt x="15" y="99"/>
                      <a:pt x="13" y="99"/>
                    </a:cubicBezTo>
                    <a:cubicBezTo>
                      <a:pt x="13" y="99"/>
                      <a:pt x="10" y="98"/>
                      <a:pt x="8" y="98"/>
                    </a:cubicBezTo>
                    <a:cubicBezTo>
                      <a:pt x="8" y="98"/>
                      <a:pt x="8" y="98"/>
                      <a:pt x="6" y="96"/>
                    </a:cubicBezTo>
                    <a:cubicBezTo>
                      <a:pt x="6" y="96"/>
                      <a:pt x="0" y="92"/>
                      <a:pt x="4" y="88"/>
                    </a:cubicBezTo>
                    <a:cubicBezTo>
                      <a:pt x="4" y="88"/>
                      <a:pt x="8" y="84"/>
                      <a:pt x="10" y="79"/>
                    </a:cubicBezTo>
                    <a:cubicBezTo>
                      <a:pt x="10" y="79"/>
                      <a:pt x="11" y="73"/>
                      <a:pt x="16" y="74"/>
                    </a:cubicBezTo>
                    <a:cubicBezTo>
                      <a:pt x="16" y="74"/>
                      <a:pt x="21" y="75"/>
                      <a:pt x="22" y="77"/>
                    </a:cubicBezTo>
                    <a:cubicBezTo>
                      <a:pt x="22" y="77"/>
                      <a:pt x="23" y="78"/>
                      <a:pt x="25" y="76"/>
                    </a:cubicBezTo>
                    <a:cubicBezTo>
                      <a:pt x="25" y="76"/>
                      <a:pt x="40" y="74"/>
                      <a:pt x="47" y="70"/>
                    </a:cubicBezTo>
                    <a:cubicBezTo>
                      <a:pt x="47" y="70"/>
                      <a:pt x="48" y="70"/>
                      <a:pt x="48" y="66"/>
                    </a:cubicBezTo>
                    <a:cubicBezTo>
                      <a:pt x="48" y="66"/>
                      <a:pt x="45" y="51"/>
                      <a:pt x="40" y="44"/>
                    </a:cubicBezTo>
                    <a:cubicBezTo>
                      <a:pt x="40" y="44"/>
                      <a:pt x="35" y="35"/>
                      <a:pt x="31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3" name="Freeform 12">
                <a:extLst>
                  <a:ext uri="{FF2B5EF4-FFF2-40B4-BE49-F238E27FC236}">
                    <a16:creationId xmlns="" xmlns:a16="http://schemas.microsoft.com/office/drawing/2014/main" id="{B1E4EEA4-DFDD-FD48-A27C-68D96B7C4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062"/>
                <a:ext cx="168" cy="188"/>
              </a:xfrm>
              <a:custGeom>
                <a:avLst/>
                <a:gdLst>
                  <a:gd name="T0" fmla="*/ 26 w 88"/>
                  <a:gd name="T1" fmla="*/ 10 h 97"/>
                  <a:gd name="T2" fmla="*/ 39 w 88"/>
                  <a:gd name="T3" fmla="*/ 7 h 97"/>
                  <a:gd name="T4" fmla="*/ 47 w 88"/>
                  <a:gd name="T5" fmla="*/ 3 h 97"/>
                  <a:gd name="T6" fmla="*/ 53 w 88"/>
                  <a:gd name="T7" fmla="*/ 2 h 97"/>
                  <a:gd name="T8" fmla="*/ 69 w 88"/>
                  <a:gd name="T9" fmla="*/ 9 h 97"/>
                  <a:gd name="T10" fmla="*/ 64 w 88"/>
                  <a:gd name="T11" fmla="*/ 16 h 97"/>
                  <a:gd name="T12" fmla="*/ 61 w 88"/>
                  <a:gd name="T13" fmla="*/ 26 h 97"/>
                  <a:gd name="T14" fmla="*/ 69 w 88"/>
                  <a:gd name="T15" fmla="*/ 33 h 97"/>
                  <a:gd name="T16" fmla="*/ 82 w 88"/>
                  <a:gd name="T17" fmla="*/ 36 h 97"/>
                  <a:gd name="T18" fmla="*/ 84 w 88"/>
                  <a:gd name="T19" fmla="*/ 45 h 97"/>
                  <a:gd name="T20" fmla="*/ 79 w 88"/>
                  <a:gd name="T21" fmla="*/ 48 h 97"/>
                  <a:gd name="T22" fmla="*/ 75 w 88"/>
                  <a:gd name="T23" fmla="*/ 48 h 97"/>
                  <a:gd name="T24" fmla="*/ 69 w 88"/>
                  <a:gd name="T25" fmla="*/ 55 h 97"/>
                  <a:gd name="T26" fmla="*/ 69 w 88"/>
                  <a:gd name="T27" fmla="*/ 70 h 97"/>
                  <a:gd name="T28" fmla="*/ 58 w 88"/>
                  <a:gd name="T29" fmla="*/ 89 h 97"/>
                  <a:gd name="T30" fmla="*/ 53 w 88"/>
                  <a:gd name="T31" fmla="*/ 92 h 97"/>
                  <a:gd name="T32" fmla="*/ 48 w 88"/>
                  <a:gd name="T33" fmla="*/ 96 h 97"/>
                  <a:gd name="T34" fmla="*/ 45 w 88"/>
                  <a:gd name="T35" fmla="*/ 97 h 97"/>
                  <a:gd name="T36" fmla="*/ 24 w 88"/>
                  <a:gd name="T37" fmla="*/ 97 h 97"/>
                  <a:gd name="T38" fmla="*/ 20 w 88"/>
                  <a:gd name="T39" fmla="*/ 97 h 97"/>
                  <a:gd name="T40" fmla="*/ 18 w 88"/>
                  <a:gd name="T41" fmla="*/ 95 h 97"/>
                  <a:gd name="T42" fmla="*/ 17 w 88"/>
                  <a:gd name="T43" fmla="*/ 95 h 97"/>
                  <a:gd name="T44" fmla="*/ 14 w 88"/>
                  <a:gd name="T45" fmla="*/ 94 h 97"/>
                  <a:gd name="T46" fmla="*/ 4 w 88"/>
                  <a:gd name="T47" fmla="*/ 89 h 97"/>
                  <a:gd name="T48" fmla="*/ 6 w 88"/>
                  <a:gd name="T49" fmla="*/ 88 h 97"/>
                  <a:gd name="T50" fmla="*/ 14 w 88"/>
                  <a:gd name="T51" fmla="*/ 89 h 97"/>
                  <a:gd name="T52" fmla="*/ 15 w 88"/>
                  <a:gd name="T53" fmla="*/ 86 h 97"/>
                  <a:gd name="T54" fmla="*/ 40 w 88"/>
                  <a:gd name="T55" fmla="*/ 81 h 97"/>
                  <a:gd name="T56" fmla="*/ 55 w 88"/>
                  <a:gd name="T57" fmla="*/ 54 h 97"/>
                  <a:gd name="T58" fmla="*/ 38 w 88"/>
                  <a:gd name="T59" fmla="*/ 53 h 97"/>
                  <a:gd name="T60" fmla="*/ 25 w 88"/>
                  <a:gd name="T61" fmla="*/ 57 h 97"/>
                  <a:gd name="T62" fmla="*/ 15 w 88"/>
                  <a:gd name="T63" fmla="*/ 44 h 97"/>
                  <a:gd name="T64" fmla="*/ 16 w 88"/>
                  <a:gd name="T65" fmla="*/ 42 h 97"/>
                  <a:gd name="T66" fmla="*/ 23 w 88"/>
                  <a:gd name="T67" fmla="*/ 43 h 97"/>
                  <a:gd name="T68" fmla="*/ 30 w 88"/>
                  <a:gd name="T69" fmla="*/ 42 h 97"/>
                  <a:gd name="T70" fmla="*/ 42 w 88"/>
                  <a:gd name="T71" fmla="*/ 40 h 97"/>
                  <a:gd name="T72" fmla="*/ 51 w 88"/>
                  <a:gd name="T73" fmla="*/ 38 h 97"/>
                  <a:gd name="T74" fmla="*/ 49 w 88"/>
                  <a:gd name="T75" fmla="*/ 35 h 97"/>
                  <a:gd name="T76" fmla="*/ 42 w 88"/>
                  <a:gd name="T77" fmla="*/ 21 h 97"/>
                  <a:gd name="T78" fmla="*/ 45 w 88"/>
                  <a:gd name="T79" fmla="*/ 12 h 97"/>
                  <a:gd name="T80" fmla="*/ 31 w 88"/>
                  <a:gd name="T81" fmla="*/ 15 h 97"/>
                  <a:gd name="T82" fmla="*/ 25 w 88"/>
                  <a:gd name="T83" fmla="*/ 12 h 97"/>
                  <a:gd name="T84" fmla="*/ 26 w 88"/>
                  <a:gd name="T85" fmla="*/ 1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8" h="97">
                    <a:moveTo>
                      <a:pt x="26" y="10"/>
                    </a:moveTo>
                    <a:cubicBezTo>
                      <a:pt x="26" y="10"/>
                      <a:pt x="31" y="11"/>
                      <a:pt x="39" y="7"/>
                    </a:cubicBezTo>
                    <a:cubicBezTo>
                      <a:pt x="39" y="7"/>
                      <a:pt x="46" y="6"/>
                      <a:pt x="47" y="3"/>
                    </a:cubicBezTo>
                    <a:cubicBezTo>
                      <a:pt x="47" y="3"/>
                      <a:pt x="48" y="0"/>
                      <a:pt x="53" y="2"/>
                    </a:cubicBezTo>
                    <a:cubicBezTo>
                      <a:pt x="53" y="2"/>
                      <a:pt x="67" y="1"/>
                      <a:pt x="69" y="9"/>
                    </a:cubicBezTo>
                    <a:cubicBezTo>
                      <a:pt x="69" y="9"/>
                      <a:pt x="70" y="13"/>
                      <a:pt x="64" y="16"/>
                    </a:cubicBezTo>
                    <a:cubicBezTo>
                      <a:pt x="64" y="16"/>
                      <a:pt x="60" y="20"/>
                      <a:pt x="61" y="26"/>
                    </a:cubicBezTo>
                    <a:cubicBezTo>
                      <a:pt x="61" y="26"/>
                      <a:pt x="65" y="35"/>
                      <a:pt x="69" y="33"/>
                    </a:cubicBezTo>
                    <a:cubicBezTo>
                      <a:pt x="69" y="33"/>
                      <a:pt x="81" y="33"/>
                      <a:pt x="82" y="36"/>
                    </a:cubicBezTo>
                    <a:cubicBezTo>
                      <a:pt x="82" y="36"/>
                      <a:pt x="88" y="42"/>
                      <a:pt x="84" y="45"/>
                    </a:cubicBezTo>
                    <a:cubicBezTo>
                      <a:pt x="84" y="45"/>
                      <a:pt x="81" y="46"/>
                      <a:pt x="79" y="48"/>
                    </a:cubicBezTo>
                    <a:cubicBezTo>
                      <a:pt x="79" y="48"/>
                      <a:pt x="78" y="49"/>
                      <a:pt x="75" y="48"/>
                    </a:cubicBezTo>
                    <a:cubicBezTo>
                      <a:pt x="75" y="48"/>
                      <a:pt x="68" y="48"/>
                      <a:pt x="69" y="55"/>
                    </a:cubicBezTo>
                    <a:cubicBezTo>
                      <a:pt x="69" y="70"/>
                      <a:pt x="69" y="70"/>
                      <a:pt x="69" y="70"/>
                    </a:cubicBezTo>
                    <a:cubicBezTo>
                      <a:pt x="69" y="70"/>
                      <a:pt x="65" y="83"/>
                      <a:pt x="58" y="89"/>
                    </a:cubicBezTo>
                    <a:cubicBezTo>
                      <a:pt x="58" y="89"/>
                      <a:pt x="54" y="92"/>
                      <a:pt x="53" y="92"/>
                    </a:cubicBezTo>
                    <a:cubicBezTo>
                      <a:pt x="53" y="92"/>
                      <a:pt x="51" y="93"/>
                      <a:pt x="48" y="96"/>
                    </a:cubicBezTo>
                    <a:cubicBezTo>
                      <a:pt x="48" y="96"/>
                      <a:pt x="47" y="97"/>
                      <a:pt x="45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24" y="97"/>
                      <a:pt x="22" y="96"/>
                      <a:pt x="20" y="97"/>
                    </a:cubicBezTo>
                    <a:cubicBezTo>
                      <a:pt x="20" y="97"/>
                      <a:pt x="18" y="96"/>
                      <a:pt x="18" y="95"/>
                    </a:cubicBezTo>
                    <a:cubicBezTo>
                      <a:pt x="18" y="95"/>
                      <a:pt x="19" y="94"/>
                      <a:pt x="17" y="95"/>
                    </a:cubicBezTo>
                    <a:cubicBezTo>
                      <a:pt x="17" y="95"/>
                      <a:pt x="16" y="93"/>
                      <a:pt x="14" y="94"/>
                    </a:cubicBezTo>
                    <a:cubicBezTo>
                      <a:pt x="4" y="89"/>
                      <a:pt x="4" y="89"/>
                      <a:pt x="4" y="89"/>
                    </a:cubicBezTo>
                    <a:cubicBezTo>
                      <a:pt x="4" y="89"/>
                      <a:pt x="0" y="87"/>
                      <a:pt x="6" y="88"/>
                    </a:cubicBezTo>
                    <a:cubicBezTo>
                      <a:pt x="6" y="88"/>
                      <a:pt x="19" y="93"/>
                      <a:pt x="14" y="89"/>
                    </a:cubicBezTo>
                    <a:cubicBezTo>
                      <a:pt x="14" y="89"/>
                      <a:pt x="11" y="86"/>
                      <a:pt x="15" y="86"/>
                    </a:cubicBezTo>
                    <a:cubicBezTo>
                      <a:pt x="15" y="86"/>
                      <a:pt x="30" y="87"/>
                      <a:pt x="40" y="81"/>
                    </a:cubicBezTo>
                    <a:cubicBezTo>
                      <a:pt x="40" y="81"/>
                      <a:pt x="61" y="73"/>
                      <a:pt x="55" y="54"/>
                    </a:cubicBezTo>
                    <a:cubicBezTo>
                      <a:pt x="55" y="54"/>
                      <a:pt x="48" y="50"/>
                      <a:pt x="38" y="53"/>
                    </a:cubicBezTo>
                    <a:cubicBezTo>
                      <a:pt x="38" y="53"/>
                      <a:pt x="29" y="59"/>
                      <a:pt x="25" y="57"/>
                    </a:cubicBezTo>
                    <a:cubicBezTo>
                      <a:pt x="25" y="57"/>
                      <a:pt x="17" y="51"/>
                      <a:pt x="15" y="44"/>
                    </a:cubicBezTo>
                    <a:cubicBezTo>
                      <a:pt x="15" y="44"/>
                      <a:pt x="12" y="40"/>
                      <a:pt x="16" y="42"/>
                    </a:cubicBezTo>
                    <a:cubicBezTo>
                      <a:pt x="16" y="42"/>
                      <a:pt x="17" y="44"/>
                      <a:pt x="23" y="43"/>
                    </a:cubicBezTo>
                    <a:cubicBezTo>
                      <a:pt x="23" y="43"/>
                      <a:pt x="28" y="44"/>
                      <a:pt x="30" y="42"/>
                    </a:cubicBezTo>
                    <a:cubicBezTo>
                      <a:pt x="30" y="42"/>
                      <a:pt x="35" y="41"/>
                      <a:pt x="42" y="40"/>
                    </a:cubicBezTo>
                    <a:cubicBezTo>
                      <a:pt x="42" y="40"/>
                      <a:pt x="49" y="39"/>
                      <a:pt x="51" y="38"/>
                    </a:cubicBezTo>
                    <a:cubicBezTo>
                      <a:pt x="51" y="38"/>
                      <a:pt x="53" y="35"/>
                      <a:pt x="49" y="35"/>
                    </a:cubicBezTo>
                    <a:cubicBezTo>
                      <a:pt x="49" y="35"/>
                      <a:pt x="39" y="37"/>
                      <a:pt x="42" y="21"/>
                    </a:cubicBezTo>
                    <a:cubicBezTo>
                      <a:pt x="42" y="21"/>
                      <a:pt x="50" y="9"/>
                      <a:pt x="45" y="12"/>
                    </a:cubicBezTo>
                    <a:cubicBezTo>
                      <a:pt x="45" y="12"/>
                      <a:pt x="37" y="17"/>
                      <a:pt x="31" y="15"/>
                    </a:cubicBezTo>
                    <a:cubicBezTo>
                      <a:pt x="31" y="15"/>
                      <a:pt x="27" y="15"/>
                      <a:pt x="25" y="12"/>
                    </a:cubicBezTo>
                    <a:cubicBezTo>
                      <a:pt x="25" y="12"/>
                      <a:pt x="22" y="7"/>
                      <a:pt x="2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4" name="Freeform 13">
                <a:extLst>
                  <a:ext uri="{FF2B5EF4-FFF2-40B4-BE49-F238E27FC236}">
                    <a16:creationId xmlns="" xmlns:a16="http://schemas.microsoft.com/office/drawing/2014/main" id="{39D54FD1-4C99-4941-A27F-38196AE2B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962"/>
                <a:ext cx="151" cy="247"/>
              </a:xfrm>
              <a:custGeom>
                <a:avLst/>
                <a:gdLst>
                  <a:gd name="T0" fmla="*/ 37 w 79"/>
                  <a:gd name="T1" fmla="*/ 7 h 128"/>
                  <a:gd name="T2" fmla="*/ 39 w 79"/>
                  <a:gd name="T3" fmla="*/ 5 h 128"/>
                  <a:gd name="T4" fmla="*/ 49 w 79"/>
                  <a:gd name="T5" fmla="*/ 8 h 128"/>
                  <a:gd name="T6" fmla="*/ 58 w 79"/>
                  <a:gd name="T7" fmla="*/ 12 h 128"/>
                  <a:gd name="T8" fmla="*/ 60 w 79"/>
                  <a:gd name="T9" fmla="*/ 19 h 128"/>
                  <a:gd name="T10" fmla="*/ 61 w 79"/>
                  <a:gd name="T11" fmla="*/ 26 h 128"/>
                  <a:gd name="T12" fmla="*/ 69 w 79"/>
                  <a:gd name="T13" fmla="*/ 33 h 128"/>
                  <a:gd name="T14" fmla="*/ 70 w 79"/>
                  <a:gd name="T15" fmla="*/ 33 h 128"/>
                  <a:gd name="T16" fmla="*/ 74 w 79"/>
                  <a:gd name="T17" fmla="*/ 38 h 128"/>
                  <a:gd name="T18" fmla="*/ 75 w 79"/>
                  <a:gd name="T19" fmla="*/ 41 h 128"/>
                  <a:gd name="T20" fmla="*/ 77 w 79"/>
                  <a:gd name="T21" fmla="*/ 47 h 128"/>
                  <a:gd name="T22" fmla="*/ 70 w 79"/>
                  <a:gd name="T23" fmla="*/ 58 h 128"/>
                  <a:gd name="T24" fmla="*/ 66 w 79"/>
                  <a:gd name="T25" fmla="*/ 61 h 128"/>
                  <a:gd name="T26" fmla="*/ 62 w 79"/>
                  <a:gd name="T27" fmla="*/ 69 h 128"/>
                  <a:gd name="T28" fmla="*/ 56 w 79"/>
                  <a:gd name="T29" fmla="*/ 77 h 128"/>
                  <a:gd name="T30" fmla="*/ 48 w 79"/>
                  <a:gd name="T31" fmla="*/ 94 h 128"/>
                  <a:gd name="T32" fmla="*/ 44 w 79"/>
                  <a:gd name="T33" fmla="*/ 103 h 128"/>
                  <a:gd name="T34" fmla="*/ 38 w 79"/>
                  <a:gd name="T35" fmla="*/ 107 h 128"/>
                  <a:gd name="T36" fmla="*/ 36 w 79"/>
                  <a:gd name="T37" fmla="*/ 111 h 128"/>
                  <a:gd name="T38" fmla="*/ 33 w 79"/>
                  <a:gd name="T39" fmla="*/ 115 h 128"/>
                  <a:gd name="T40" fmla="*/ 25 w 79"/>
                  <a:gd name="T41" fmla="*/ 119 h 128"/>
                  <a:gd name="T42" fmla="*/ 18 w 79"/>
                  <a:gd name="T43" fmla="*/ 122 h 128"/>
                  <a:gd name="T44" fmla="*/ 13 w 79"/>
                  <a:gd name="T45" fmla="*/ 123 h 128"/>
                  <a:gd name="T46" fmla="*/ 11 w 79"/>
                  <a:gd name="T47" fmla="*/ 125 h 128"/>
                  <a:gd name="T48" fmla="*/ 3 w 79"/>
                  <a:gd name="T49" fmla="*/ 127 h 128"/>
                  <a:gd name="T50" fmla="*/ 9 w 79"/>
                  <a:gd name="T51" fmla="*/ 111 h 128"/>
                  <a:gd name="T52" fmla="*/ 14 w 79"/>
                  <a:gd name="T53" fmla="*/ 103 h 128"/>
                  <a:gd name="T54" fmla="*/ 18 w 79"/>
                  <a:gd name="T55" fmla="*/ 99 h 128"/>
                  <a:gd name="T56" fmla="*/ 20 w 79"/>
                  <a:gd name="T57" fmla="*/ 99 h 128"/>
                  <a:gd name="T58" fmla="*/ 25 w 79"/>
                  <a:gd name="T59" fmla="*/ 93 h 128"/>
                  <a:gd name="T60" fmla="*/ 23 w 79"/>
                  <a:gd name="T61" fmla="*/ 90 h 128"/>
                  <a:gd name="T62" fmla="*/ 23 w 79"/>
                  <a:gd name="T63" fmla="*/ 85 h 128"/>
                  <a:gd name="T64" fmla="*/ 22 w 79"/>
                  <a:gd name="T65" fmla="*/ 83 h 128"/>
                  <a:gd name="T66" fmla="*/ 18 w 79"/>
                  <a:gd name="T67" fmla="*/ 81 h 128"/>
                  <a:gd name="T68" fmla="*/ 15 w 79"/>
                  <a:gd name="T69" fmla="*/ 80 h 128"/>
                  <a:gd name="T70" fmla="*/ 9 w 79"/>
                  <a:gd name="T71" fmla="*/ 69 h 128"/>
                  <a:gd name="T72" fmla="*/ 27 w 79"/>
                  <a:gd name="T73" fmla="*/ 67 h 128"/>
                  <a:gd name="T74" fmla="*/ 36 w 79"/>
                  <a:gd name="T75" fmla="*/ 55 h 128"/>
                  <a:gd name="T76" fmla="*/ 35 w 79"/>
                  <a:gd name="T77" fmla="*/ 52 h 128"/>
                  <a:gd name="T78" fmla="*/ 36 w 79"/>
                  <a:gd name="T79" fmla="*/ 49 h 128"/>
                  <a:gd name="T80" fmla="*/ 36 w 79"/>
                  <a:gd name="T81" fmla="*/ 45 h 128"/>
                  <a:gd name="T82" fmla="*/ 37 w 79"/>
                  <a:gd name="T83" fmla="*/ 42 h 128"/>
                  <a:gd name="T84" fmla="*/ 37 w 79"/>
                  <a:gd name="T85" fmla="*/ 39 h 128"/>
                  <a:gd name="T86" fmla="*/ 38 w 79"/>
                  <a:gd name="T87" fmla="*/ 36 h 128"/>
                  <a:gd name="T88" fmla="*/ 38 w 79"/>
                  <a:gd name="T89" fmla="*/ 33 h 128"/>
                  <a:gd name="T90" fmla="*/ 39 w 79"/>
                  <a:gd name="T91" fmla="*/ 32 h 128"/>
                  <a:gd name="T92" fmla="*/ 40 w 79"/>
                  <a:gd name="T93" fmla="*/ 29 h 128"/>
                  <a:gd name="T94" fmla="*/ 39 w 79"/>
                  <a:gd name="T95" fmla="*/ 25 h 128"/>
                  <a:gd name="T96" fmla="*/ 37 w 79"/>
                  <a:gd name="T97" fmla="*/ 22 h 128"/>
                  <a:gd name="T98" fmla="*/ 37 w 79"/>
                  <a:gd name="T99" fmla="*/ 7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9" h="128">
                    <a:moveTo>
                      <a:pt x="37" y="7"/>
                    </a:moveTo>
                    <a:cubicBezTo>
                      <a:pt x="37" y="7"/>
                      <a:pt x="33" y="0"/>
                      <a:pt x="39" y="5"/>
                    </a:cubicBezTo>
                    <a:cubicBezTo>
                      <a:pt x="39" y="5"/>
                      <a:pt x="46" y="5"/>
                      <a:pt x="49" y="8"/>
                    </a:cubicBezTo>
                    <a:cubicBezTo>
                      <a:pt x="49" y="8"/>
                      <a:pt x="55" y="11"/>
                      <a:pt x="58" y="12"/>
                    </a:cubicBezTo>
                    <a:cubicBezTo>
                      <a:pt x="58" y="12"/>
                      <a:pt x="60" y="12"/>
                      <a:pt x="60" y="19"/>
                    </a:cubicBezTo>
                    <a:cubicBezTo>
                      <a:pt x="60" y="19"/>
                      <a:pt x="59" y="26"/>
                      <a:pt x="61" y="26"/>
                    </a:cubicBezTo>
                    <a:cubicBezTo>
                      <a:pt x="61" y="26"/>
                      <a:pt x="67" y="31"/>
                      <a:pt x="69" y="33"/>
                    </a:cubicBezTo>
                    <a:cubicBezTo>
                      <a:pt x="69" y="33"/>
                      <a:pt x="69" y="34"/>
                      <a:pt x="70" y="33"/>
                    </a:cubicBezTo>
                    <a:cubicBezTo>
                      <a:pt x="70" y="33"/>
                      <a:pt x="74" y="33"/>
                      <a:pt x="74" y="38"/>
                    </a:cubicBezTo>
                    <a:cubicBezTo>
                      <a:pt x="74" y="38"/>
                      <a:pt x="73" y="41"/>
                      <a:pt x="75" y="41"/>
                    </a:cubicBezTo>
                    <a:cubicBezTo>
                      <a:pt x="75" y="41"/>
                      <a:pt x="79" y="42"/>
                      <a:pt x="77" y="47"/>
                    </a:cubicBezTo>
                    <a:cubicBezTo>
                      <a:pt x="77" y="47"/>
                      <a:pt x="77" y="56"/>
                      <a:pt x="70" y="58"/>
                    </a:cubicBezTo>
                    <a:cubicBezTo>
                      <a:pt x="70" y="58"/>
                      <a:pt x="67" y="58"/>
                      <a:pt x="66" y="61"/>
                    </a:cubicBezTo>
                    <a:cubicBezTo>
                      <a:pt x="66" y="61"/>
                      <a:pt x="62" y="66"/>
                      <a:pt x="62" y="69"/>
                    </a:cubicBezTo>
                    <a:cubicBezTo>
                      <a:pt x="62" y="69"/>
                      <a:pt x="60" y="73"/>
                      <a:pt x="56" y="77"/>
                    </a:cubicBezTo>
                    <a:cubicBezTo>
                      <a:pt x="56" y="77"/>
                      <a:pt x="47" y="82"/>
                      <a:pt x="48" y="94"/>
                    </a:cubicBezTo>
                    <a:cubicBezTo>
                      <a:pt x="48" y="94"/>
                      <a:pt x="51" y="100"/>
                      <a:pt x="44" y="103"/>
                    </a:cubicBezTo>
                    <a:cubicBezTo>
                      <a:pt x="44" y="103"/>
                      <a:pt x="42" y="103"/>
                      <a:pt x="38" y="107"/>
                    </a:cubicBezTo>
                    <a:cubicBezTo>
                      <a:pt x="38" y="107"/>
                      <a:pt x="36" y="110"/>
                      <a:pt x="36" y="111"/>
                    </a:cubicBezTo>
                    <a:cubicBezTo>
                      <a:pt x="36" y="111"/>
                      <a:pt x="33" y="114"/>
                      <a:pt x="33" y="115"/>
                    </a:cubicBezTo>
                    <a:cubicBezTo>
                      <a:pt x="33" y="115"/>
                      <a:pt x="31" y="118"/>
                      <a:pt x="25" y="119"/>
                    </a:cubicBezTo>
                    <a:cubicBezTo>
                      <a:pt x="25" y="119"/>
                      <a:pt x="20" y="119"/>
                      <a:pt x="18" y="122"/>
                    </a:cubicBezTo>
                    <a:cubicBezTo>
                      <a:pt x="18" y="122"/>
                      <a:pt x="15" y="124"/>
                      <a:pt x="13" y="123"/>
                    </a:cubicBezTo>
                    <a:cubicBezTo>
                      <a:pt x="13" y="123"/>
                      <a:pt x="12" y="123"/>
                      <a:pt x="11" y="125"/>
                    </a:cubicBezTo>
                    <a:cubicBezTo>
                      <a:pt x="11" y="125"/>
                      <a:pt x="8" y="128"/>
                      <a:pt x="3" y="127"/>
                    </a:cubicBezTo>
                    <a:cubicBezTo>
                      <a:pt x="3" y="127"/>
                      <a:pt x="7" y="116"/>
                      <a:pt x="9" y="111"/>
                    </a:cubicBezTo>
                    <a:cubicBezTo>
                      <a:pt x="9" y="111"/>
                      <a:pt x="11" y="105"/>
                      <a:pt x="14" y="103"/>
                    </a:cubicBezTo>
                    <a:cubicBezTo>
                      <a:pt x="14" y="103"/>
                      <a:pt x="15" y="98"/>
                      <a:pt x="18" y="99"/>
                    </a:cubicBezTo>
                    <a:cubicBezTo>
                      <a:pt x="18" y="99"/>
                      <a:pt x="19" y="101"/>
                      <a:pt x="20" y="99"/>
                    </a:cubicBezTo>
                    <a:cubicBezTo>
                      <a:pt x="20" y="99"/>
                      <a:pt x="24" y="93"/>
                      <a:pt x="25" y="93"/>
                    </a:cubicBezTo>
                    <a:cubicBezTo>
                      <a:pt x="25" y="93"/>
                      <a:pt x="24" y="90"/>
                      <a:pt x="23" y="90"/>
                    </a:cubicBezTo>
                    <a:cubicBezTo>
                      <a:pt x="23" y="90"/>
                      <a:pt x="22" y="87"/>
                      <a:pt x="23" y="85"/>
                    </a:cubicBezTo>
                    <a:cubicBezTo>
                      <a:pt x="23" y="85"/>
                      <a:pt x="24" y="84"/>
                      <a:pt x="22" y="83"/>
                    </a:cubicBezTo>
                    <a:cubicBezTo>
                      <a:pt x="22" y="83"/>
                      <a:pt x="19" y="79"/>
                      <a:pt x="18" y="81"/>
                    </a:cubicBezTo>
                    <a:cubicBezTo>
                      <a:pt x="18" y="81"/>
                      <a:pt x="17" y="81"/>
                      <a:pt x="15" y="80"/>
                    </a:cubicBezTo>
                    <a:cubicBezTo>
                      <a:pt x="15" y="80"/>
                      <a:pt x="0" y="69"/>
                      <a:pt x="9" y="69"/>
                    </a:cubicBezTo>
                    <a:cubicBezTo>
                      <a:pt x="9" y="69"/>
                      <a:pt x="18" y="72"/>
                      <a:pt x="27" y="67"/>
                    </a:cubicBezTo>
                    <a:cubicBezTo>
                      <a:pt x="27" y="67"/>
                      <a:pt x="29" y="66"/>
                      <a:pt x="36" y="55"/>
                    </a:cubicBezTo>
                    <a:cubicBezTo>
                      <a:pt x="36" y="55"/>
                      <a:pt x="37" y="53"/>
                      <a:pt x="35" y="52"/>
                    </a:cubicBezTo>
                    <a:cubicBezTo>
                      <a:pt x="35" y="52"/>
                      <a:pt x="35" y="50"/>
                      <a:pt x="36" y="49"/>
                    </a:cubicBezTo>
                    <a:cubicBezTo>
                      <a:pt x="36" y="49"/>
                      <a:pt x="36" y="48"/>
                      <a:pt x="36" y="45"/>
                    </a:cubicBezTo>
                    <a:cubicBezTo>
                      <a:pt x="36" y="45"/>
                      <a:pt x="36" y="43"/>
                      <a:pt x="37" y="42"/>
                    </a:cubicBezTo>
                    <a:cubicBezTo>
                      <a:pt x="37" y="42"/>
                      <a:pt x="38" y="40"/>
                      <a:pt x="37" y="39"/>
                    </a:cubicBezTo>
                    <a:cubicBezTo>
                      <a:pt x="37" y="39"/>
                      <a:pt x="37" y="37"/>
                      <a:pt x="38" y="36"/>
                    </a:cubicBezTo>
                    <a:cubicBezTo>
                      <a:pt x="38" y="36"/>
                      <a:pt x="38" y="35"/>
                      <a:pt x="38" y="33"/>
                    </a:cubicBezTo>
                    <a:cubicBezTo>
                      <a:pt x="38" y="33"/>
                      <a:pt x="37" y="32"/>
                      <a:pt x="39" y="32"/>
                    </a:cubicBezTo>
                    <a:cubicBezTo>
                      <a:pt x="39" y="32"/>
                      <a:pt x="41" y="33"/>
                      <a:pt x="40" y="29"/>
                    </a:cubicBezTo>
                    <a:cubicBezTo>
                      <a:pt x="40" y="29"/>
                      <a:pt x="39" y="27"/>
                      <a:pt x="39" y="25"/>
                    </a:cubicBezTo>
                    <a:cubicBezTo>
                      <a:pt x="37" y="22"/>
                      <a:pt x="37" y="22"/>
                      <a:pt x="37" y="22"/>
                    </a:cubicBezTo>
                    <a:lnTo>
                      <a:pt x="3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5" name="Freeform 14">
                <a:extLst>
                  <a:ext uri="{FF2B5EF4-FFF2-40B4-BE49-F238E27FC236}">
                    <a16:creationId xmlns="" xmlns:a16="http://schemas.microsoft.com/office/drawing/2014/main" id="{7FA397AD-49FA-4741-8684-AE19844BA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138"/>
                <a:ext cx="63" cy="70"/>
              </a:xfrm>
              <a:custGeom>
                <a:avLst/>
                <a:gdLst>
                  <a:gd name="T0" fmla="*/ 3 w 33"/>
                  <a:gd name="T1" fmla="*/ 8 h 36"/>
                  <a:gd name="T2" fmla="*/ 7 w 33"/>
                  <a:gd name="T3" fmla="*/ 3 h 36"/>
                  <a:gd name="T4" fmla="*/ 13 w 33"/>
                  <a:gd name="T5" fmla="*/ 4 h 36"/>
                  <a:gd name="T6" fmla="*/ 23 w 33"/>
                  <a:gd name="T7" fmla="*/ 12 h 36"/>
                  <a:gd name="T8" fmla="*/ 30 w 33"/>
                  <a:gd name="T9" fmla="*/ 18 h 36"/>
                  <a:gd name="T10" fmla="*/ 31 w 33"/>
                  <a:gd name="T11" fmla="*/ 25 h 36"/>
                  <a:gd name="T12" fmla="*/ 30 w 33"/>
                  <a:gd name="T13" fmla="*/ 28 h 36"/>
                  <a:gd name="T14" fmla="*/ 28 w 33"/>
                  <a:gd name="T15" fmla="*/ 31 h 36"/>
                  <a:gd name="T16" fmla="*/ 19 w 33"/>
                  <a:gd name="T17" fmla="*/ 34 h 36"/>
                  <a:gd name="T18" fmla="*/ 12 w 33"/>
                  <a:gd name="T19" fmla="*/ 33 h 36"/>
                  <a:gd name="T20" fmla="*/ 8 w 33"/>
                  <a:gd name="T21" fmla="*/ 30 h 36"/>
                  <a:gd name="T22" fmla="*/ 5 w 33"/>
                  <a:gd name="T23" fmla="*/ 29 h 36"/>
                  <a:gd name="T24" fmla="*/ 2 w 33"/>
                  <a:gd name="T25" fmla="*/ 25 h 36"/>
                  <a:gd name="T26" fmla="*/ 2 w 33"/>
                  <a:gd name="T27" fmla="*/ 19 h 36"/>
                  <a:gd name="T28" fmla="*/ 3 w 33"/>
                  <a:gd name="T29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36">
                    <a:moveTo>
                      <a:pt x="3" y="8"/>
                    </a:moveTo>
                    <a:cubicBezTo>
                      <a:pt x="3" y="8"/>
                      <a:pt x="4" y="0"/>
                      <a:pt x="7" y="3"/>
                    </a:cubicBezTo>
                    <a:cubicBezTo>
                      <a:pt x="7" y="3"/>
                      <a:pt x="10" y="4"/>
                      <a:pt x="13" y="4"/>
                    </a:cubicBezTo>
                    <a:cubicBezTo>
                      <a:pt x="13" y="4"/>
                      <a:pt x="19" y="7"/>
                      <a:pt x="23" y="12"/>
                    </a:cubicBezTo>
                    <a:cubicBezTo>
                      <a:pt x="23" y="12"/>
                      <a:pt x="28" y="17"/>
                      <a:pt x="30" y="18"/>
                    </a:cubicBezTo>
                    <a:cubicBezTo>
                      <a:pt x="30" y="18"/>
                      <a:pt x="33" y="20"/>
                      <a:pt x="31" y="25"/>
                    </a:cubicBezTo>
                    <a:cubicBezTo>
                      <a:pt x="31" y="25"/>
                      <a:pt x="29" y="27"/>
                      <a:pt x="30" y="28"/>
                    </a:cubicBezTo>
                    <a:cubicBezTo>
                      <a:pt x="30" y="28"/>
                      <a:pt x="29" y="30"/>
                      <a:pt x="28" y="31"/>
                    </a:cubicBezTo>
                    <a:cubicBezTo>
                      <a:pt x="28" y="31"/>
                      <a:pt x="24" y="36"/>
                      <a:pt x="19" y="34"/>
                    </a:cubicBezTo>
                    <a:cubicBezTo>
                      <a:pt x="19" y="34"/>
                      <a:pt x="15" y="34"/>
                      <a:pt x="12" y="33"/>
                    </a:cubicBezTo>
                    <a:cubicBezTo>
                      <a:pt x="12" y="33"/>
                      <a:pt x="9" y="32"/>
                      <a:pt x="8" y="30"/>
                    </a:cubicBezTo>
                    <a:cubicBezTo>
                      <a:pt x="8" y="30"/>
                      <a:pt x="6" y="29"/>
                      <a:pt x="5" y="29"/>
                    </a:cubicBezTo>
                    <a:cubicBezTo>
                      <a:pt x="5" y="29"/>
                      <a:pt x="4" y="29"/>
                      <a:pt x="2" y="25"/>
                    </a:cubicBezTo>
                    <a:cubicBezTo>
                      <a:pt x="2" y="25"/>
                      <a:pt x="0" y="23"/>
                      <a:pt x="2" y="19"/>
                    </a:cubicBezTo>
                    <a:cubicBezTo>
                      <a:pt x="2" y="19"/>
                      <a:pt x="4" y="14"/>
                      <a:pt x="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6" name="Freeform 15">
                <a:extLst>
                  <a:ext uri="{FF2B5EF4-FFF2-40B4-BE49-F238E27FC236}">
                    <a16:creationId xmlns="" xmlns:a16="http://schemas.microsoft.com/office/drawing/2014/main" id="{A23C6269-FF4F-0F4C-B525-C2D26341A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064"/>
                <a:ext cx="36" cy="142"/>
              </a:xfrm>
              <a:custGeom>
                <a:avLst/>
                <a:gdLst>
                  <a:gd name="T0" fmla="*/ 0 w 19"/>
                  <a:gd name="T1" fmla="*/ 48 h 73"/>
                  <a:gd name="T2" fmla="*/ 1 w 19"/>
                  <a:gd name="T3" fmla="*/ 27 h 73"/>
                  <a:gd name="T4" fmla="*/ 1 w 19"/>
                  <a:gd name="T5" fmla="*/ 24 h 73"/>
                  <a:gd name="T6" fmla="*/ 1 w 19"/>
                  <a:gd name="T7" fmla="*/ 12 h 73"/>
                  <a:gd name="T8" fmla="*/ 3 w 19"/>
                  <a:gd name="T9" fmla="*/ 10 h 73"/>
                  <a:gd name="T10" fmla="*/ 3 w 19"/>
                  <a:gd name="T11" fmla="*/ 7 h 73"/>
                  <a:gd name="T12" fmla="*/ 3 w 19"/>
                  <a:gd name="T13" fmla="*/ 5 h 73"/>
                  <a:gd name="T14" fmla="*/ 7 w 19"/>
                  <a:gd name="T15" fmla="*/ 3 h 73"/>
                  <a:gd name="T16" fmla="*/ 6 w 19"/>
                  <a:gd name="T17" fmla="*/ 8 h 73"/>
                  <a:gd name="T18" fmla="*/ 9 w 19"/>
                  <a:gd name="T19" fmla="*/ 26 h 73"/>
                  <a:gd name="T20" fmla="*/ 11 w 19"/>
                  <a:gd name="T21" fmla="*/ 30 h 73"/>
                  <a:gd name="T22" fmla="*/ 14 w 19"/>
                  <a:gd name="T23" fmla="*/ 37 h 73"/>
                  <a:gd name="T24" fmla="*/ 14 w 19"/>
                  <a:gd name="T25" fmla="*/ 42 h 73"/>
                  <a:gd name="T26" fmla="*/ 15 w 19"/>
                  <a:gd name="T27" fmla="*/ 43 h 73"/>
                  <a:gd name="T28" fmla="*/ 17 w 19"/>
                  <a:gd name="T29" fmla="*/ 45 h 73"/>
                  <a:gd name="T30" fmla="*/ 16 w 19"/>
                  <a:gd name="T31" fmla="*/ 54 h 73"/>
                  <a:gd name="T32" fmla="*/ 17 w 19"/>
                  <a:gd name="T33" fmla="*/ 57 h 73"/>
                  <a:gd name="T34" fmla="*/ 18 w 19"/>
                  <a:gd name="T35" fmla="*/ 59 h 73"/>
                  <a:gd name="T36" fmla="*/ 18 w 19"/>
                  <a:gd name="T37" fmla="*/ 61 h 73"/>
                  <a:gd name="T38" fmla="*/ 18 w 19"/>
                  <a:gd name="T39" fmla="*/ 70 h 73"/>
                  <a:gd name="T40" fmla="*/ 13 w 19"/>
                  <a:gd name="T41" fmla="*/ 71 h 73"/>
                  <a:gd name="T42" fmla="*/ 0 w 19"/>
                  <a:gd name="T43" fmla="*/ 48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73">
                    <a:moveTo>
                      <a:pt x="0" y="48"/>
                    </a:moveTo>
                    <a:cubicBezTo>
                      <a:pt x="0" y="48"/>
                      <a:pt x="0" y="28"/>
                      <a:pt x="1" y="27"/>
                    </a:cubicBezTo>
                    <a:cubicBezTo>
                      <a:pt x="1" y="27"/>
                      <a:pt x="1" y="26"/>
                      <a:pt x="1" y="24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1"/>
                      <a:pt x="3" y="10"/>
                    </a:cubicBezTo>
                    <a:cubicBezTo>
                      <a:pt x="3" y="10"/>
                      <a:pt x="2" y="7"/>
                      <a:pt x="3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5"/>
                      <a:pt x="4" y="0"/>
                      <a:pt x="7" y="3"/>
                    </a:cubicBezTo>
                    <a:cubicBezTo>
                      <a:pt x="7" y="3"/>
                      <a:pt x="8" y="5"/>
                      <a:pt x="6" y="8"/>
                    </a:cubicBezTo>
                    <a:cubicBezTo>
                      <a:pt x="6" y="8"/>
                      <a:pt x="3" y="11"/>
                      <a:pt x="9" y="26"/>
                    </a:cubicBezTo>
                    <a:cubicBezTo>
                      <a:pt x="9" y="26"/>
                      <a:pt x="9" y="28"/>
                      <a:pt x="11" y="30"/>
                    </a:cubicBezTo>
                    <a:cubicBezTo>
                      <a:pt x="11" y="30"/>
                      <a:pt x="14" y="32"/>
                      <a:pt x="14" y="37"/>
                    </a:cubicBezTo>
                    <a:cubicBezTo>
                      <a:pt x="14" y="37"/>
                      <a:pt x="14" y="40"/>
                      <a:pt x="14" y="42"/>
                    </a:cubicBezTo>
                    <a:cubicBezTo>
                      <a:pt x="14" y="42"/>
                      <a:pt x="12" y="44"/>
                      <a:pt x="15" y="43"/>
                    </a:cubicBezTo>
                    <a:cubicBezTo>
                      <a:pt x="15" y="43"/>
                      <a:pt x="17" y="43"/>
                      <a:pt x="17" y="45"/>
                    </a:cubicBezTo>
                    <a:cubicBezTo>
                      <a:pt x="17" y="45"/>
                      <a:pt x="16" y="52"/>
                      <a:pt x="16" y="54"/>
                    </a:cubicBezTo>
                    <a:cubicBezTo>
                      <a:pt x="16" y="54"/>
                      <a:pt x="18" y="56"/>
                      <a:pt x="17" y="57"/>
                    </a:cubicBezTo>
                    <a:cubicBezTo>
                      <a:pt x="17" y="57"/>
                      <a:pt x="17" y="58"/>
                      <a:pt x="18" y="59"/>
                    </a:cubicBezTo>
                    <a:cubicBezTo>
                      <a:pt x="18" y="59"/>
                      <a:pt x="18" y="59"/>
                      <a:pt x="18" y="61"/>
                    </a:cubicBezTo>
                    <a:cubicBezTo>
                      <a:pt x="18" y="61"/>
                      <a:pt x="19" y="69"/>
                      <a:pt x="18" y="70"/>
                    </a:cubicBezTo>
                    <a:cubicBezTo>
                      <a:pt x="18" y="70"/>
                      <a:pt x="16" y="73"/>
                      <a:pt x="13" y="71"/>
                    </a:cubicBezTo>
                    <a:cubicBezTo>
                      <a:pt x="13" y="71"/>
                      <a:pt x="3" y="62"/>
                      <a:pt x="0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7" name="Freeform 16">
                <a:extLst>
                  <a:ext uri="{FF2B5EF4-FFF2-40B4-BE49-F238E27FC236}">
                    <a16:creationId xmlns="" xmlns:a16="http://schemas.microsoft.com/office/drawing/2014/main" id="{809E0305-931A-3149-A98A-88FA80217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85"/>
                <a:ext cx="35" cy="60"/>
              </a:xfrm>
              <a:custGeom>
                <a:avLst/>
                <a:gdLst>
                  <a:gd name="T0" fmla="*/ 7 w 18"/>
                  <a:gd name="T1" fmla="*/ 5 h 31"/>
                  <a:gd name="T2" fmla="*/ 8 w 18"/>
                  <a:gd name="T3" fmla="*/ 2 h 31"/>
                  <a:gd name="T4" fmla="*/ 11 w 18"/>
                  <a:gd name="T5" fmla="*/ 3 h 31"/>
                  <a:gd name="T6" fmla="*/ 18 w 18"/>
                  <a:gd name="T7" fmla="*/ 25 h 31"/>
                  <a:gd name="T8" fmla="*/ 11 w 18"/>
                  <a:gd name="T9" fmla="*/ 28 h 31"/>
                  <a:gd name="T10" fmla="*/ 7 w 18"/>
                  <a:gd name="T11" fmla="*/ 25 h 31"/>
                  <a:gd name="T12" fmla="*/ 2 w 18"/>
                  <a:gd name="T13" fmla="*/ 25 h 31"/>
                  <a:gd name="T14" fmla="*/ 2 w 18"/>
                  <a:gd name="T15" fmla="*/ 22 h 31"/>
                  <a:gd name="T16" fmla="*/ 7 w 18"/>
                  <a:gd name="T17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1">
                    <a:moveTo>
                      <a:pt x="7" y="5"/>
                    </a:moveTo>
                    <a:cubicBezTo>
                      <a:pt x="7" y="5"/>
                      <a:pt x="6" y="4"/>
                      <a:pt x="8" y="2"/>
                    </a:cubicBezTo>
                    <a:cubicBezTo>
                      <a:pt x="8" y="2"/>
                      <a:pt x="10" y="0"/>
                      <a:pt x="11" y="3"/>
                    </a:cubicBezTo>
                    <a:cubicBezTo>
                      <a:pt x="11" y="3"/>
                      <a:pt x="18" y="18"/>
                      <a:pt x="18" y="25"/>
                    </a:cubicBezTo>
                    <a:cubicBezTo>
                      <a:pt x="18" y="25"/>
                      <a:pt x="17" y="31"/>
                      <a:pt x="11" y="28"/>
                    </a:cubicBezTo>
                    <a:cubicBezTo>
                      <a:pt x="11" y="28"/>
                      <a:pt x="9" y="27"/>
                      <a:pt x="7" y="25"/>
                    </a:cubicBezTo>
                    <a:cubicBezTo>
                      <a:pt x="7" y="25"/>
                      <a:pt x="5" y="26"/>
                      <a:pt x="2" y="25"/>
                    </a:cubicBezTo>
                    <a:cubicBezTo>
                      <a:pt x="2" y="25"/>
                      <a:pt x="0" y="24"/>
                      <a:pt x="2" y="22"/>
                    </a:cubicBezTo>
                    <a:cubicBezTo>
                      <a:pt x="2" y="22"/>
                      <a:pt x="7" y="13"/>
                      <a:pt x="7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8" name="Freeform 17">
                <a:extLst>
                  <a:ext uri="{FF2B5EF4-FFF2-40B4-BE49-F238E27FC236}">
                    <a16:creationId xmlns="" xmlns:a16="http://schemas.microsoft.com/office/drawing/2014/main" id="{C138BBB5-75D6-594D-AE6F-63C5A97D18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69" y="1956"/>
                <a:ext cx="218" cy="246"/>
              </a:xfrm>
              <a:custGeom>
                <a:avLst/>
                <a:gdLst>
                  <a:gd name="T0" fmla="*/ 98 w 114"/>
                  <a:gd name="T1" fmla="*/ 50 h 127"/>
                  <a:gd name="T2" fmla="*/ 110 w 114"/>
                  <a:gd name="T3" fmla="*/ 70 h 127"/>
                  <a:gd name="T4" fmla="*/ 98 w 114"/>
                  <a:gd name="T5" fmla="*/ 83 h 127"/>
                  <a:gd name="T6" fmla="*/ 82 w 114"/>
                  <a:gd name="T7" fmla="*/ 103 h 127"/>
                  <a:gd name="T8" fmla="*/ 83 w 114"/>
                  <a:gd name="T9" fmla="*/ 119 h 127"/>
                  <a:gd name="T10" fmla="*/ 79 w 114"/>
                  <a:gd name="T11" fmla="*/ 85 h 127"/>
                  <a:gd name="T12" fmla="*/ 97 w 114"/>
                  <a:gd name="T13" fmla="*/ 64 h 127"/>
                  <a:gd name="T14" fmla="*/ 88 w 114"/>
                  <a:gd name="T15" fmla="*/ 51 h 127"/>
                  <a:gd name="T16" fmla="*/ 79 w 114"/>
                  <a:gd name="T17" fmla="*/ 45 h 127"/>
                  <a:gd name="T18" fmla="*/ 38 w 114"/>
                  <a:gd name="T19" fmla="*/ 47 h 127"/>
                  <a:gd name="T20" fmla="*/ 53 w 114"/>
                  <a:gd name="T21" fmla="*/ 40 h 127"/>
                  <a:gd name="T22" fmla="*/ 54 w 114"/>
                  <a:gd name="T23" fmla="*/ 3 h 127"/>
                  <a:gd name="T24" fmla="*/ 61 w 114"/>
                  <a:gd name="T25" fmla="*/ 3 h 127"/>
                  <a:gd name="T26" fmla="*/ 67 w 114"/>
                  <a:gd name="T27" fmla="*/ 27 h 127"/>
                  <a:gd name="T28" fmla="*/ 69 w 114"/>
                  <a:gd name="T29" fmla="*/ 43 h 127"/>
                  <a:gd name="T30" fmla="*/ 79 w 114"/>
                  <a:gd name="T31" fmla="*/ 49 h 127"/>
                  <a:gd name="T32" fmla="*/ 71 w 114"/>
                  <a:gd name="T33" fmla="*/ 53 h 127"/>
                  <a:gd name="T34" fmla="*/ 76 w 114"/>
                  <a:gd name="T35" fmla="*/ 64 h 127"/>
                  <a:gd name="T36" fmla="*/ 72 w 114"/>
                  <a:gd name="T37" fmla="*/ 73 h 127"/>
                  <a:gd name="T38" fmla="*/ 62 w 114"/>
                  <a:gd name="T39" fmla="*/ 95 h 127"/>
                  <a:gd name="T40" fmla="*/ 77 w 114"/>
                  <a:gd name="T41" fmla="*/ 88 h 127"/>
                  <a:gd name="T42" fmla="*/ 79 w 114"/>
                  <a:gd name="T43" fmla="*/ 120 h 127"/>
                  <a:gd name="T44" fmla="*/ 65 w 114"/>
                  <a:gd name="T45" fmla="*/ 120 h 127"/>
                  <a:gd name="T46" fmla="*/ 54 w 114"/>
                  <a:gd name="T47" fmla="*/ 119 h 127"/>
                  <a:gd name="T48" fmla="*/ 33 w 114"/>
                  <a:gd name="T49" fmla="*/ 115 h 127"/>
                  <a:gd name="T50" fmla="*/ 38 w 114"/>
                  <a:gd name="T51" fmla="*/ 109 h 127"/>
                  <a:gd name="T52" fmla="*/ 49 w 114"/>
                  <a:gd name="T53" fmla="*/ 98 h 127"/>
                  <a:gd name="T54" fmla="*/ 50 w 114"/>
                  <a:gd name="T55" fmla="*/ 84 h 127"/>
                  <a:gd name="T56" fmla="*/ 43 w 114"/>
                  <a:gd name="T57" fmla="*/ 67 h 127"/>
                  <a:gd name="T58" fmla="*/ 51 w 114"/>
                  <a:gd name="T59" fmla="*/ 61 h 127"/>
                  <a:gd name="T60" fmla="*/ 53 w 114"/>
                  <a:gd name="T61" fmla="*/ 50 h 127"/>
                  <a:gd name="T62" fmla="*/ 35 w 114"/>
                  <a:gd name="T63" fmla="*/ 59 h 127"/>
                  <a:gd name="T64" fmla="*/ 33 w 114"/>
                  <a:gd name="T65" fmla="*/ 51 h 127"/>
                  <a:gd name="T66" fmla="*/ 0 w 114"/>
                  <a:gd name="T67" fmla="*/ 78 h 127"/>
                  <a:gd name="T68" fmla="*/ 0 w 114"/>
                  <a:gd name="T69" fmla="*/ 76 h 127"/>
                  <a:gd name="T70" fmla="*/ 13 w 114"/>
                  <a:gd name="T71" fmla="*/ 63 h 127"/>
                  <a:gd name="T72" fmla="*/ 33 w 114"/>
                  <a:gd name="T73" fmla="*/ 51 h 127"/>
                  <a:gd name="T74" fmla="*/ 30 w 114"/>
                  <a:gd name="T75" fmla="*/ 63 h 127"/>
                  <a:gd name="T76" fmla="*/ 18 w 114"/>
                  <a:gd name="T77" fmla="*/ 69 h 127"/>
                  <a:gd name="T78" fmla="*/ 12 w 114"/>
                  <a:gd name="T79" fmla="*/ 86 h 127"/>
                  <a:gd name="T80" fmla="*/ 26 w 114"/>
                  <a:gd name="T81" fmla="*/ 106 h 127"/>
                  <a:gd name="T82" fmla="*/ 33 w 114"/>
                  <a:gd name="T83" fmla="*/ 115 h 127"/>
                  <a:gd name="T84" fmla="*/ 13 w 114"/>
                  <a:gd name="T85" fmla="*/ 98 h 127"/>
                  <a:gd name="T86" fmla="*/ 3 w 114"/>
                  <a:gd name="T87" fmla="*/ 82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4" h="127">
                    <a:moveTo>
                      <a:pt x="79" y="45"/>
                    </a:moveTo>
                    <a:cubicBezTo>
                      <a:pt x="86" y="47"/>
                      <a:pt x="95" y="49"/>
                      <a:pt x="98" y="50"/>
                    </a:cubicBezTo>
                    <a:cubicBezTo>
                      <a:pt x="98" y="50"/>
                      <a:pt x="106" y="52"/>
                      <a:pt x="112" y="63"/>
                    </a:cubicBezTo>
                    <a:cubicBezTo>
                      <a:pt x="112" y="63"/>
                      <a:pt x="114" y="64"/>
                      <a:pt x="110" y="70"/>
                    </a:cubicBezTo>
                    <a:cubicBezTo>
                      <a:pt x="110" y="70"/>
                      <a:pt x="106" y="75"/>
                      <a:pt x="101" y="77"/>
                    </a:cubicBezTo>
                    <a:cubicBezTo>
                      <a:pt x="101" y="77"/>
                      <a:pt x="99" y="78"/>
                      <a:pt x="98" y="83"/>
                    </a:cubicBezTo>
                    <a:cubicBezTo>
                      <a:pt x="98" y="83"/>
                      <a:pt x="91" y="93"/>
                      <a:pt x="87" y="95"/>
                    </a:cubicBezTo>
                    <a:cubicBezTo>
                      <a:pt x="87" y="95"/>
                      <a:pt x="81" y="97"/>
                      <a:pt x="82" y="103"/>
                    </a:cubicBezTo>
                    <a:cubicBezTo>
                      <a:pt x="82" y="103"/>
                      <a:pt x="88" y="109"/>
                      <a:pt x="86" y="117"/>
                    </a:cubicBezTo>
                    <a:cubicBezTo>
                      <a:pt x="86" y="117"/>
                      <a:pt x="86" y="119"/>
                      <a:pt x="83" y="119"/>
                    </a:cubicBezTo>
                    <a:cubicBezTo>
                      <a:pt x="83" y="119"/>
                      <a:pt x="82" y="119"/>
                      <a:pt x="79" y="120"/>
                    </a:cubicBezTo>
                    <a:cubicBezTo>
                      <a:pt x="79" y="85"/>
                      <a:pt x="79" y="85"/>
                      <a:pt x="79" y="85"/>
                    </a:cubicBezTo>
                    <a:cubicBezTo>
                      <a:pt x="83" y="81"/>
                      <a:pt x="89" y="76"/>
                      <a:pt x="89" y="76"/>
                    </a:cubicBezTo>
                    <a:cubicBezTo>
                      <a:pt x="90" y="73"/>
                      <a:pt x="97" y="64"/>
                      <a:pt x="97" y="64"/>
                    </a:cubicBezTo>
                    <a:cubicBezTo>
                      <a:pt x="98" y="63"/>
                      <a:pt x="97" y="59"/>
                      <a:pt x="97" y="59"/>
                    </a:cubicBezTo>
                    <a:cubicBezTo>
                      <a:pt x="97" y="57"/>
                      <a:pt x="88" y="51"/>
                      <a:pt x="88" y="51"/>
                    </a:cubicBezTo>
                    <a:cubicBezTo>
                      <a:pt x="87" y="50"/>
                      <a:pt x="83" y="50"/>
                      <a:pt x="79" y="49"/>
                    </a:cubicBezTo>
                    <a:lnTo>
                      <a:pt x="79" y="45"/>
                    </a:lnTo>
                    <a:close/>
                    <a:moveTo>
                      <a:pt x="33" y="51"/>
                    </a:moveTo>
                    <a:cubicBezTo>
                      <a:pt x="35" y="50"/>
                      <a:pt x="37" y="48"/>
                      <a:pt x="38" y="47"/>
                    </a:cubicBezTo>
                    <a:cubicBezTo>
                      <a:pt x="38" y="47"/>
                      <a:pt x="42" y="44"/>
                      <a:pt x="46" y="43"/>
                    </a:cubicBezTo>
                    <a:cubicBezTo>
                      <a:pt x="46" y="43"/>
                      <a:pt x="53" y="42"/>
                      <a:pt x="53" y="40"/>
                    </a:cubicBezTo>
                    <a:cubicBezTo>
                      <a:pt x="53" y="40"/>
                      <a:pt x="54" y="34"/>
                      <a:pt x="54" y="32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0"/>
                      <a:pt x="57" y="2"/>
                    </a:cubicBezTo>
                    <a:cubicBezTo>
                      <a:pt x="57" y="2"/>
                      <a:pt x="58" y="4"/>
                      <a:pt x="61" y="3"/>
                    </a:cubicBezTo>
                    <a:cubicBezTo>
                      <a:pt x="61" y="3"/>
                      <a:pt x="64" y="3"/>
                      <a:pt x="65" y="10"/>
                    </a:cubicBezTo>
                    <a:cubicBezTo>
                      <a:pt x="65" y="10"/>
                      <a:pt x="67" y="19"/>
                      <a:pt x="67" y="27"/>
                    </a:cubicBezTo>
                    <a:cubicBezTo>
                      <a:pt x="67" y="27"/>
                      <a:pt x="67" y="37"/>
                      <a:pt x="67" y="39"/>
                    </a:cubicBezTo>
                    <a:cubicBezTo>
                      <a:pt x="67" y="39"/>
                      <a:pt x="66" y="42"/>
                      <a:pt x="69" y="43"/>
                    </a:cubicBezTo>
                    <a:cubicBezTo>
                      <a:pt x="69" y="43"/>
                      <a:pt x="74" y="44"/>
                      <a:pt x="79" y="45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76" y="48"/>
                      <a:pt x="73" y="48"/>
                      <a:pt x="73" y="48"/>
                    </a:cubicBezTo>
                    <a:cubicBezTo>
                      <a:pt x="67" y="47"/>
                      <a:pt x="71" y="53"/>
                      <a:pt x="71" y="53"/>
                    </a:cubicBezTo>
                    <a:cubicBezTo>
                      <a:pt x="72" y="55"/>
                      <a:pt x="74" y="60"/>
                      <a:pt x="74" y="60"/>
                    </a:cubicBezTo>
                    <a:cubicBezTo>
                      <a:pt x="74" y="63"/>
                      <a:pt x="76" y="64"/>
                      <a:pt x="76" y="64"/>
                    </a:cubicBezTo>
                    <a:cubicBezTo>
                      <a:pt x="78" y="67"/>
                      <a:pt x="75" y="70"/>
                      <a:pt x="75" y="70"/>
                    </a:cubicBezTo>
                    <a:cubicBezTo>
                      <a:pt x="74" y="71"/>
                      <a:pt x="72" y="73"/>
                      <a:pt x="72" y="73"/>
                    </a:cubicBezTo>
                    <a:cubicBezTo>
                      <a:pt x="70" y="79"/>
                      <a:pt x="64" y="83"/>
                      <a:pt x="64" y="83"/>
                    </a:cubicBezTo>
                    <a:cubicBezTo>
                      <a:pt x="59" y="86"/>
                      <a:pt x="62" y="95"/>
                      <a:pt x="62" y="95"/>
                    </a:cubicBezTo>
                    <a:cubicBezTo>
                      <a:pt x="64" y="101"/>
                      <a:pt x="73" y="91"/>
                      <a:pt x="73" y="91"/>
                    </a:cubicBezTo>
                    <a:cubicBezTo>
                      <a:pt x="75" y="89"/>
                      <a:pt x="77" y="88"/>
                      <a:pt x="77" y="88"/>
                    </a:cubicBezTo>
                    <a:cubicBezTo>
                      <a:pt x="77" y="88"/>
                      <a:pt x="78" y="86"/>
                      <a:pt x="79" y="85"/>
                    </a:cubicBezTo>
                    <a:cubicBezTo>
                      <a:pt x="79" y="120"/>
                      <a:pt x="79" y="120"/>
                      <a:pt x="79" y="120"/>
                    </a:cubicBezTo>
                    <a:cubicBezTo>
                      <a:pt x="79" y="120"/>
                      <a:pt x="77" y="120"/>
                      <a:pt x="76" y="120"/>
                    </a:cubicBezTo>
                    <a:cubicBezTo>
                      <a:pt x="76" y="120"/>
                      <a:pt x="70" y="121"/>
                      <a:pt x="65" y="120"/>
                    </a:cubicBezTo>
                    <a:cubicBezTo>
                      <a:pt x="65" y="120"/>
                      <a:pt x="61" y="120"/>
                      <a:pt x="57" y="119"/>
                    </a:cubicBezTo>
                    <a:cubicBezTo>
                      <a:pt x="57" y="119"/>
                      <a:pt x="56" y="118"/>
                      <a:pt x="54" y="119"/>
                    </a:cubicBezTo>
                    <a:cubicBezTo>
                      <a:pt x="54" y="119"/>
                      <a:pt x="44" y="127"/>
                      <a:pt x="36" y="118"/>
                    </a:cubicBezTo>
                    <a:cubicBezTo>
                      <a:pt x="36" y="118"/>
                      <a:pt x="34" y="116"/>
                      <a:pt x="33" y="115"/>
                    </a:cubicBezTo>
                    <a:cubicBezTo>
                      <a:pt x="33" y="108"/>
                      <a:pt x="33" y="108"/>
                      <a:pt x="33" y="108"/>
                    </a:cubicBezTo>
                    <a:cubicBezTo>
                      <a:pt x="34" y="109"/>
                      <a:pt x="36" y="109"/>
                      <a:pt x="38" y="109"/>
                    </a:cubicBezTo>
                    <a:cubicBezTo>
                      <a:pt x="45" y="109"/>
                      <a:pt x="46" y="103"/>
                      <a:pt x="46" y="103"/>
                    </a:cubicBezTo>
                    <a:cubicBezTo>
                      <a:pt x="45" y="101"/>
                      <a:pt x="49" y="98"/>
                      <a:pt x="49" y="98"/>
                    </a:cubicBezTo>
                    <a:cubicBezTo>
                      <a:pt x="51" y="96"/>
                      <a:pt x="51" y="94"/>
                      <a:pt x="51" y="94"/>
                    </a:cubicBezTo>
                    <a:cubicBezTo>
                      <a:pt x="50" y="91"/>
                      <a:pt x="50" y="84"/>
                      <a:pt x="50" y="84"/>
                    </a:cubicBezTo>
                    <a:cubicBezTo>
                      <a:pt x="47" y="82"/>
                      <a:pt x="41" y="75"/>
                      <a:pt x="41" y="75"/>
                    </a:cubicBezTo>
                    <a:cubicBezTo>
                      <a:pt x="37" y="67"/>
                      <a:pt x="43" y="67"/>
                      <a:pt x="43" y="67"/>
                    </a:cubicBezTo>
                    <a:cubicBezTo>
                      <a:pt x="46" y="68"/>
                      <a:pt x="47" y="67"/>
                      <a:pt x="47" y="67"/>
                    </a:cubicBezTo>
                    <a:cubicBezTo>
                      <a:pt x="51" y="67"/>
                      <a:pt x="51" y="61"/>
                      <a:pt x="51" y="61"/>
                    </a:cubicBezTo>
                    <a:cubicBezTo>
                      <a:pt x="51" y="58"/>
                      <a:pt x="52" y="56"/>
                      <a:pt x="52" y="56"/>
                    </a:cubicBezTo>
                    <a:cubicBezTo>
                      <a:pt x="54" y="50"/>
                      <a:pt x="53" y="50"/>
                      <a:pt x="53" y="50"/>
                    </a:cubicBezTo>
                    <a:cubicBezTo>
                      <a:pt x="50" y="45"/>
                      <a:pt x="47" y="50"/>
                      <a:pt x="47" y="50"/>
                    </a:cubicBezTo>
                    <a:cubicBezTo>
                      <a:pt x="45" y="53"/>
                      <a:pt x="35" y="59"/>
                      <a:pt x="35" y="59"/>
                    </a:cubicBezTo>
                    <a:cubicBezTo>
                      <a:pt x="34" y="59"/>
                      <a:pt x="33" y="60"/>
                      <a:pt x="33" y="60"/>
                    </a:cubicBezTo>
                    <a:lnTo>
                      <a:pt x="33" y="51"/>
                    </a:lnTo>
                    <a:close/>
                    <a:moveTo>
                      <a:pt x="3" y="82"/>
                    </a:moveTo>
                    <a:cubicBezTo>
                      <a:pt x="3" y="82"/>
                      <a:pt x="0" y="81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7"/>
                      <a:pt x="0" y="77"/>
                      <a:pt x="0" y="76"/>
                    </a:cubicBezTo>
                    <a:cubicBezTo>
                      <a:pt x="0" y="76"/>
                      <a:pt x="0" y="74"/>
                      <a:pt x="5" y="69"/>
                    </a:cubicBezTo>
                    <a:cubicBezTo>
                      <a:pt x="5" y="69"/>
                      <a:pt x="9" y="65"/>
                      <a:pt x="13" y="63"/>
                    </a:cubicBezTo>
                    <a:cubicBezTo>
                      <a:pt x="13" y="63"/>
                      <a:pt x="22" y="57"/>
                      <a:pt x="28" y="55"/>
                    </a:cubicBezTo>
                    <a:cubicBezTo>
                      <a:pt x="28" y="55"/>
                      <a:pt x="30" y="53"/>
                      <a:pt x="33" y="51"/>
                    </a:cubicBezTo>
                    <a:cubicBezTo>
                      <a:pt x="33" y="60"/>
                      <a:pt x="33" y="60"/>
                      <a:pt x="33" y="60"/>
                    </a:cubicBezTo>
                    <a:cubicBezTo>
                      <a:pt x="31" y="62"/>
                      <a:pt x="30" y="63"/>
                      <a:pt x="30" y="63"/>
                    </a:cubicBezTo>
                    <a:cubicBezTo>
                      <a:pt x="26" y="62"/>
                      <a:pt x="22" y="65"/>
                      <a:pt x="22" y="65"/>
                    </a:cubicBezTo>
                    <a:cubicBezTo>
                      <a:pt x="17" y="67"/>
                      <a:pt x="18" y="69"/>
                      <a:pt x="18" y="69"/>
                    </a:cubicBezTo>
                    <a:cubicBezTo>
                      <a:pt x="17" y="72"/>
                      <a:pt x="14" y="78"/>
                      <a:pt x="14" y="78"/>
                    </a:cubicBezTo>
                    <a:cubicBezTo>
                      <a:pt x="13" y="79"/>
                      <a:pt x="12" y="84"/>
                      <a:pt x="12" y="86"/>
                    </a:cubicBezTo>
                    <a:cubicBezTo>
                      <a:pt x="12" y="86"/>
                      <a:pt x="14" y="92"/>
                      <a:pt x="14" y="92"/>
                    </a:cubicBezTo>
                    <a:cubicBezTo>
                      <a:pt x="16" y="97"/>
                      <a:pt x="26" y="106"/>
                      <a:pt x="26" y="106"/>
                    </a:cubicBezTo>
                    <a:cubicBezTo>
                      <a:pt x="28" y="107"/>
                      <a:pt x="30" y="108"/>
                      <a:pt x="33" y="108"/>
                    </a:cubicBezTo>
                    <a:cubicBezTo>
                      <a:pt x="33" y="115"/>
                      <a:pt x="33" y="115"/>
                      <a:pt x="33" y="115"/>
                    </a:cubicBezTo>
                    <a:cubicBezTo>
                      <a:pt x="31" y="113"/>
                      <a:pt x="29" y="111"/>
                      <a:pt x="27" y="111"/>
                    </a:cubicBezTo>
                    <a:cubicBezTo>
                      <a:pt x="27" y="111"/>
                      <a:pt x="17" y="102"/>
                      <a:pt x="13" y="98"/>
                    </a:cubicBezTo>
                    <a:cubicBezTo>
                      <a:pt x="13" y="98"/>
                      <a:pt x="7" y="92"/>
                      <a:pt x="7" y="87"/>
                    </a:cubicBezTo>
                    <a:cubicBezTo>
                      <a:pt x="7" y="87"/>
                      <a:pt x="6" y="82"/>
                      <a:pt x="3" y="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9" name="Freeform 18">
                <a:extLst>
                  <a:ext uri="{FF2B5EF4-FFF2-40B4-BE49-F238E27FC236}">
                    <a16:creationId xmlns="" xmlns:a16="http://schemas.microsoft.com/office/drawing/2014/main" id="{3BA4C66A-5734-6844-B963-9ABEAF7E6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954"/>
                <a:ext cx="212" cy="261"/>
              </a:xfrm>
              <a:custGeom>
                <a:avLst/>
                <a:gdLst>
                  <a:gd name="T0" fmla="*/ 92 w 111"/>
                  <a:gd name="T1" fmla="*/ 4 h 135"/>
                  <a:gd name="T2" fmla="*/ 108 w 111"/>
                  <a:gd name="T3" fmla="*/ 13 h 135"/>
                  <a:gd name="T4" fmla="*/ 106 w 111"/>
                  <a:gd name="T5" fmla="*/ 20 h 135"/>
                  <a:gd name="T6" fmla="*/ 98 w 111"/>
                  <a:gd name="T7" fmla="*/ 25 h 135"/>
                  <a:gd name="T8" fmla="*/ 93 w 111"/>
                  <a:gd name="T9" fmla="*/ 28 h 135"/>
                  <a:gd name="T10" fmla="*/ 68 w 111"/>
                  <a:gd name="T11" fmla="*/ 65 h 135"/>
                  <a:gd name="T12" fmla="*/ 48 w 111"/>
                  <a:gd name="T13" fmla="*/ 97 h 135"/>
                  <a:gd name="T14" fmla="*/ 27 w 111"/>
                  <a:gd name="T15" fmla="*/ 124 h 135"/>
                  <a:gd name="T16" fmla="*/ 23 w 111"/>
                  <a:gd name="T17" fmla="*/ 128 h 135"/>
                  <a:gd name="T18" fmla="*/ 20 w 111"/>
                  <a:gd name="T19" fmla="*/ 132 h 135"/>
                  <a:gd name="T20" fmla="*/ 13 w 111"/>
                  <a:gd name="T21" fmla="*/ 135 h 135"/>
                  <a:gd name="T22" fmla="*/ 8 w 111"/>
                  <a:gd name="T23" fmla="*/ 134 h 135"/>
                  <a:gd name="T24" fmla="*/ 3 w 111"/>
                  <a:gd name="T25" fmla="*/ 134 h 135"/>
                  <a:gd name="T26" fmla="*/ 4 w 111"/>
                  <a:gd name="T27" fmla="*/ 132 h 135"/>
                  <a:gd name="T28" fmla="*/ 6 w 111"/>
                  <a:gd name="T29" fmla="*/ 130 h 135"/>
                  <a:gd name="T30" fmla="*/ 8 w 111"/>
                  <a:gd name="T31" fmla="*/ 129 h 135"/>
                  <a:gd name="T32" fmla="*/ 9 w 111"/>
                  <a:gd name="T33" fmla="*/ 128 h 135"/>
                  <a:gd name="T34" fmla="*/ 11 w 111"/>
                  <a:gd name="T35" fmla="*/ 125 h 135"/>
                  <a:gd name="T36" fmla="*/ 13 w 111"/>
                  <a:gd name="T37" fmla="*/ 123 h 135"/>
                  <a:gd name="T38" fmla="*/ 31 w 111"/>
                  <a:gd name="T39" fmla="*/ 102 h 135"/>
                  <a:gd name="T40" fmla="*/ 48 w 111"/>
                  <a:gd name="T41" fmla="*/ 77 h 135"/>
                  <a:gd name="T42" fmla="*/ 58 w 111"/>
                  <a:gd name="T43" fmla="*/ 61 h 135"/>
                  <a:gd name="T44" fmla="*/ 78 w 111"/>
                  <a:gd name="T45" fmla="*/ 28 h 135"/>
                  <a:gd name="T46" fmla="*/ 58 w 111"/>
                  <a:gd name="T47" fmla="*/ 17 h 135"/>
                  <a:gd name="T48" fmla="*/ 61 w 111"/>
                  <a:gd name="T49" fmla="*/ 16 h 135"/>
                  <a:gd name="T50" fmla="*/ 81 w 111"/>
                  <a:gd name="T51" fmla="*/ 13 h 135"/>
                  <a:gd name="T52" fmla="*/ 92 w 111"/>
                  <a:gd name="T53" fmla="*/ 4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1" h="135">
                    <a:moveTo>
                      <a:pt x="92" y="4"/>
                    </a:moveTo>
                    <a:cubicBezTo>
                      <a:pt x="92" y="4"/>
                      <a:pt x="100" y="0"/>
                      <a:pt x="108" y="13"/>
                    </a:cubicBezTo>
                    <a:cubicBezTo>
                      <a:pt x="108" y="13"/>
                      <a:pt x="111" y="20"/>
                      <a:pt x="106" y="20"/>
                    </a:cubicBezTo>
                    <a:cubicBezTo>
                      <a:pt x="106" y="20"/>
                      <a:pt x="102" y="21"/>
                      <a:pt x="98" y="25"/>
                    </a:cubicBezTo>
                    <a:cubicBezTo>
                      <a:pt x="97" y="25"/>
                      <a:pt x="94" y="25"/>
                      <a:pt x="93" y="28"/>
                    </a:cubicBezTo>
                    <a:cubicBezTo>
                      <a:pt x="93" y="28"/>
                      <a:pt x="85" y="42"/>
                      <a:pt x="68" y="65"/>
                    </a:cubicBezTo>
                    <a:cubicBezTo>
                      <a:pt x="68" y="65"/>
                      <a:pt x="59" y="77"/>
                      <a:pt x="48" y="97"/>
                    </a:cubicBezTo>
                    <a:cubicBezTo>
                      <a:pt x="48" y="97"/>
                      <a:pt x="40" y="113"/>
                      <a:pt x="27" y="124"/>
                    </a:cubicBezTo>
                    <a:cubicBezTo>
                      <a:pt x="27" y="124"/>
                      <a:pt x="23" y="127"/>
                      <a:pt x="23" y="128"/>
                    </a:cubicBezTo>
                    <a:cubicBezTo>
                      <a:pt x="23" y="128"/>
                      <a:pt x="22" y="130"/>
                      <a:pt x="20" y="132"/>
                    </a:cubicBezTo>
                    <a:cubicBezTo>
                      <a:pt x="20" y="132"/>
                      <a:pt x="17" y="135"/>
                      <a:pt x="13" y="135"/>
                    </a:cubicBezTo>
                    <a:cubicBezTo>
                      <a:pt x="13" y="135"/>
                      <a:pt x="10" y="134"/>
                      <a:pt x="8" y="134"/>
                    </a:cubicBezTo>
                    <a:cubicBezTo>
                      <a:pt x="8" y="134"/>
                      <a:pt x="5" y="134"/>
                      <a:pt x="3" y="134"/>
                    </a:cubicBezTo>
                    <a:cubicBezTo>
                      <a:pt x="3" y="134"/>
                      <a:pt x="0" y="135"/>
                      <a:pt x="4" y="132"/>
                    </a:cubicBezTo>
                    <a:cubicBezTo>
                      <a:pt x="4" y="132"/>
                      <a:pt x="4" y="131"/>
                      <a:pt x="6" y="130"/>
                    </a:cubicBezTo>
                    <a:cubicBezTo>
                      <a:pt x="6" y="130"/>
                      <a:pt x="7" y="130"/>
                      <a:pt x="8" y="129"/>
                    </a:cubicBezTo>
                    <a:cubicBezTo>
                      <a:pt x="8" y="129"/>
                      <a:pt x="7" y="128"/>
                      <a:pt x="9" y="128"/>
                    </a:cubicBezTo>
                    <a:cubicBezTo>
                      <a:pt x="9" y="128"/>
                      <a:pt x="11" y="129"/>
                      <a:pt x="11" y="125"/>
                    </a:cubicBezTo>
                    <a:cubicBezTo>
                      <a:pt x="11" y="125"/>
                      <a:pt x="11" y="124"/>
                      <a:pt x="13" y="123"/>
                    </a:cubicBezTo>
                    <a:cubicBezTo>
                      <a:pt x="13" y="123"/>
                      <a:pt x="19" y="118"/>
                      <a:pt x="31" y="102"/>
                    </a:cubicBezTo>
                    <a:cubicBezTo>
                      <a:pt x="31" y="102"/>
                      <a:pt x="42" y="89"/>
                      <a:pt x="48" y="77"/>
                    </a:cubicBezTo>
                    <a:cubicBezTo>
                      <a:pt x="48" y="77"/>
                      <a:pt x="53" y="69"/>
                      <a:pt x="58" y="61"/>
                    </a:cubicBezTo>
                    <a:cubicBezTo>
                      <a:pt x="58" y="61"/>
                      <a:pt x="75" y="34"/>
                      <a:pt x="78" y="28"/>
                    </a:cubicBezTo>
                    <a:cubicBezTo>
                      <a:pt x="78" y="28"/>
                      <a:pt x="59" y="25"/>
                      <a:pt x="58" y="17"/>
                    </a:cubicBezTo>
                    <a:cubicBezTo>
                      <a:pt x="58" y="17"/>
                      <a:pt x="58" y="14"/>
                      <a:pt x="61" y="16"/>
                    </a:cubicBezTo>
                    <a:cubicBezTo>
                      <a:pt x="61" y="16"/>
                      <a:pt x="70" y="20"/>
                      <a:pt x="81" y="13"/>
                    </a:cubicBezTo>
                    <a:cubicBezTo>
                      <a:pt x="81" y="13"/>
                      <a:pt x="87" y="11"/>
                      <a:pt x="9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0" name="Freeform 19">
                <a:extLst>
                  <a:ext uri="{FF2B5EF4-FFF2-40B4-BE49-F238E27FC236}">
                    <a16:creationId xmlns="" xmlns:a16="http://schemas.microsoft.com/office/drawing/2014/main" id="{A5BFE88A-39B1-D143-AFD9-F888F310A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93"/>
                <a:ext cx="158" cy="118"/>
              </a:xfrm>
              <a:custGeom>
                <a:avLst/>
                <a:gdLst>
                  <a:gd name="T0" fmla="*/ 11 w 83"/>
                  <a:gd name="T1" fmla="*/ 29 h 61"/>
                  <a:gd name="T2" fmla="*/ 4 w 83"/>
                  <a:gd name="T3" fmla="*/ 21 h 61"/>
                  <a:gd name="T4" fmla="*/ 20 w 83"/>
                  <a:gd name="T5" fmla="*/ 27 h 61"/>
                  <a:gd name="T6" fmla="*/ 23 w 83"/>
                  <a:gd name="T7" fmla="*/ 33 h 61"/>
                  <a:gd name="T8" fmla="*/ 33 w 83"/>
                  <a:gd name="T9" fmla="*/ 46 h 61"/>
                  <a:gd name="T10" fmla="*/ 34 w 83"/>
                  <a:gd name="T11" fmla="*/ 44 h 61"/>
                  <a:gd name="T12" fmla="*/ 34 w 83"/>
                  <a:gd name="T13" fmla="*/ 39 h 61"/>
                  <a:gd name="T14" fmla="*/ 38 w 83"/>
                  <a:gd name="T15" fmla="*/ 36 h 61"/>
                  <a:gd name="T16" fmla="*/ 40 w 83"/>
                  <a:gd name="T17" fmla="*/ 35 h 61"/>
                  <a:gd name="T18" fmla="*/ 47 w 83"/>
                  <a:gd name="T19" fmla="*/ 26 h 61"/>
                  <a:gd name="T20" fmla="*/ 47 w 83"/>
                  <a:gd name="T21" fmla="*/ 19 h 61"/>
                  <a:gd name="T22" fmla="*/ 37 w 83"/>
                  <a:gd name="T23" fmla="*/ 13 h 61"/>
                  <a:gd name="T24" fmla="*/ 35 w 83"/>
                  <a:gd name="T25" fmla="*/ 11 h 61"/>
                  <a:gd name="T26" fmla="*/ 42 w 83"/>
                  <a:gd name="T27" fmla="*/ 10 h 61"/>
                  <a:gd name="T28" fmla="*/ 55 w 83"/>
                  <a:gd name="T29" fmla="*/ 4 h 61"/>
                  <a:gd name="T30" fmla="*/ 59 w 83"/>
                  <a:gd name="T31" fmla="*/ 1 h 61"/>
                  <a:gd name="T32" fmla="*/ 68 w 83"/>
                  <a:gd name="T33" fmla="*/ 3 h 61"/>
                  <a:gd name="T34" fmla="*/ 81 w 83"/>
                  <a:gd name="T35" fmla="*/ 15 h 61"/>
                  <a:gd name="T36" fmla="*/ 82 w 83"/>
                  <a:gd name="T37" fmla="*/ 18 h 61"/>
                  <a:gd name="T38" fmla="*/ 78 w 83"/>
                  <a:gd name="T39" fmla="*/ 23 h 61"/>
                  <a:gd name="T40" fmla="*/ 66 w 83"/>
                  <a:gd name="T41" fmla="*/ 34 h 61"/>
                  <a:gd name="T42" fmla="*/ 64 w 83"/>
                  <a:gd name="T43" fmla="*/ 46 h 61"/>
                  <a:gd name="T44" fmla="*/ 62 w 83"/>
                  <a:gd name="T45" fmla="*/ 53 h 61"/>
                  <a:gd name="T46" fmla="*/ 55 w 83"/>
                  <a:gd name="T47" fmla="*/ 55 h 61"/>
                  <a:gd name="T48" fmla="*/ 46 w 83"/>
                  <a:gd name="T49" fmla="*/ 59 h 61"/>
                  <a:gd name="T50" fmla="*/ 43 w 83"/>
                  <a:gd name="T51" fmla="*/ 59 h 61"/>
                  <a:gd name="T52" fmla="*/ 40 w 83"/>
                  <a:gd name="T53" fmla="*/ 58 h 61"/>
                  <a:gd name="T54" fmla="*/ 38 w 83"/>
                  <a:gd name="T55" fmla="*/ 55 h 61"/>
                  <a:gd name="T56" fmla="*/ 33 w 83"/>
                  <a:gd name="T57" fmla="*/ 51 h 61"/>
                  <a:gd name="T58" fmla="*/ 29 w 83"/>
                  <a:gd name="T59" fmla="*/ 49 h 61"/>
                  <a:gd name="T60" fmla="*/ 20 w 83"/>
                  <a:gd name="T61" fmla="*/ 35 h 61"/>
                  <a:gd name="T62" fmla="*/ 11 w 83"/>
                  <a:gd name="T63" fmla="*/ 2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3" h="61">
                    <a:moveTo>
                      <a:pt x="11" y="29"/>
                    </a:moveTo>
                    <a:cubicBezTo>
                      <a:pt x="11" y="29"/>
                      <a:pt x="0" y="23"/>
                      <a:pt x="4" y="21"/>
                    </a:cubicBezTo>
                    <a:cubicBezTo>
                      <a:pt x="4" y="21"/>
                      <a:pt x="12" y="18"/>
                      <a:pt x="20" y="27"/>
                    </a:cubicBezTo>
                    <a:cubicBezTo>
                      <a:pt x="20" y="27"/>
                      <a:pt x="21" y="30"/>
                      <a:pt x="23" y="33"/>
                    </a:cubicBezTo>
                    <a:cubicBezTo>
                      <a:pt x="23" y="33"/>
                      <a:pt x="24" y="36"/>
                      <a:pt x="33" y="46"/>
                    </a:cubicBezTo>
                    <a:cubicBezTo>
                      <a:pt x="33" y="46"/>
                      <a:pt x="34" y="47"/>
                      <a:pt x="34" y="44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6" y="35"/>
                      <a:pt x="38" y="36"/>
                    </a:cubicBezTo>
                    <a:cubicBezTo>
                      <a:pt x="38" y="36"/>
                      <a:pt x="39" y="37"/>
                      <a:pt x="40" y="35"/>
                    </a:cubicBezTo>
                    <a:cubicBezTo>
                      <a:pt x="40" y="35"/>
                      <a:pt x="45" y="31"/>
                      <a:pt x="47" y="26"/>
                    </a:cubicBezTo>
                    <a:cubicBezTo>
                      <a:pt x="47" y="26"/>
                      <a:pt x="50" y="21"/>
                      <a:pt x="47" y="19"/>
                    </a:cubicBezTo>
                    <a:cubicBezTo>
                      <a:pt x="47" y="19"/>
                      <a:pt x="40" y="15"/>
                      <a:pt x="37" y="13"/>
                    </a:cubicBezTo>
                    <a:cubicBezTo>
                      <a:pt x="37" y="13"/>
                      <a:pt x="33" y="12"/>
                      <a:pt x="35" y="11"/>
                    </a:cubicBezTo>
                    <a:cubicBezTo>
                      <a:pt x="35" y="11"/>
                      <a:pt x="37" y="10"/>
                      <a:pt x="42" y="10"/>
                    </a:cubicBezTo>
                    <a:cubicBezTo>
                      <a:pt x="42" y="10"/>
                      <a:pt x="53" y="8"/>
                      <a:pt x="55" y="4"/>
                    </a:cubicBezTo>
                    <a:cubicBezTo>
                      <a:pt x="55" y="4"/>
                      <a:pt x="56" y="0"/>
                      <a:pt x="59" y="1"/>
                    </a:cubicBezTo>
                    <a:cubicBezTo>
                      <a:pt x="59" y="1"/>
                      <a:pt x="65" y="4"/>
                      <a:pt x="68" y="3"/>
                    </a:cubicBezTo>
                    <a:cubicBezTo>
                      <a:pt x="68" y="3"/>
                      <a:pt x="79" y="3"/>
                      <a:pt x="81" y="15"/>
                    </a:cubicBezTo>
                    <a:cubicBezTo>
                      <a:pt x="81" y="15"/>
                      <a:pt x="81" y="17"/>
                      <a:pt x="82" y="18"/>
                    </a:cubicBezTo>
                    <a:cubicBezTo>
                      <a:pt x="82" y="18"/>
                      <a:pt x="83" y="22"/>
                      <a:pt x="78" y="23"/>
                    </a:cubicBezTo>
                    <a:cubicBezTo>
                      <a:pt x="78" y="23"/>
                      <a:pt x="68" y="30"/>
                      <a:pt x="66" y="34"/>
                    </a:cubicBezTo>
                    <a:cubicBezTo>
                      <a:pt x="66" y="34"/>
                      <a:pt x="62" y="42"/>
                      <a:pt x="64" y="46"/>
                    </a:cubicBezTo>
                    <a:cubicBezTo>
                      <a:pt x="64" y="46"/>
                      <a:pt x="66" y="51"/>
                      <a:pt x="62" y="53"/>
                    </a:cubicBezTo>
                    <a:cubicBezTo>
                      <a:pt x="62" y="53"/>
                      <a:pt x="59" y="55"/>
                      <a:pt x="55" y="55"/>
                    </a:cubicBezTo>
                    <a:cubicBezTo>
                      <a:pt x="55" y="55"/>
                      <a:pt x="50" y="54"/>
                      <a:pt x="46" y="59"/>
                    </a:cubicBezTo>
                    <a:cubicBezTo>
                      <a:pt x="46" y="59"/>
                      <a:pt x="46" y="61"/>
                      <a:pt x="43" y="59"/>
                    </a:cubicBezTo>
                    <a:cubicBezTo>
                      <a:pt x="43" y="59"/>
                      <a:pt x="43" y="58"/>
                      <a:pt x="40" y="58"/>
                    </a:cubicBezTo>
                    <a:cubicBezTo>
                      <a:pt x="40" y="58"/>
                      <a:pt x="38" y="58"/>
                      <a:pt x="38" y="55"/>
                    </a:cubicBezTo>
                    <a:cubicBezTo>
                      <a:pt x="38" y="55"/>
                      <a:pt x="37" y="52"/>
                      <a:pt x="33" y="51"/>
                    </a:cubicBezTo>
                    <a:cubicBezTo>
                      <a:pt x="33" y="51"/>
                      <a:pt x="31" y="52"/>
                      <a:pt x="29" y="49"/>
                    </a:cubicBezTo>
                    <a:cubicBezTo>
                      <a:pt x="29" y="49"/>
                      <a:pt x="23" y="39"/>
                      <a:pt x="20" y="35"/>
                    </a:cubicBezTo>
                    <a:cubicBezTo>
                      <a:pt x="20" y="35"/>
                      <a:pt x="16" y="30"/>
                      <a:pt x="1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1" name="Freeform 20">
                <a:extLst>
                  <a:ext uri="{FF2B5EF4-FFF2-40B4-BE49-F238E27FC236}">
                    <a16:creationId xmlns="" xmlns:a16="http://schemas.microsoft.com/office/drawing/2014/main" id="{6017E3F1-79AA-FB4C-A334-ABF02186E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116"/>
                <a:ext cx="19" cy="97"/>
              </a:xfrm>
              <a:custGeom>
                <a:avLst/>
                <a:gdLst>
                  <a:gd name="T0" fmla="*/ 10 w 10"/>
                  <a:gd name="T1" fmla="*/ 50 h 50"/>
                  <a:gd name="T2" fmla="*/ 6 w 10"/>
                  <a:gd name="T3" fmla="*/ 50 h 50"/>
                  <a:gd name="T4" fmla="*/ 0 w 10"/>
                  <a:gd name="T5" fmla="*/ 25 h 50"/>
                  <a:gd name="T6" fmla="*/ 6 w 10"/>
                  <a:gd name="T7" fmla="*/ 0 h 50"/>
                  <a:gd name="T8" fmla="*/ 10 w 10"/>
                  <a:gd name="T9" fmla="*/ 0 h 50"/>
                  <a:gd name="T10" fmla="*/ 4 w 10"/>
                  <a:gd name="T11" fmla="*/ 25 h 50"/>
                  <a:gd name="T12" fmla="*/ 10 w 10"/>
                  <a:gd name="T13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10" y="50"/>
                    </a:moveTo>
                    <a:cubicBezTo>
                      <a:pt x="6" y="50"/>
                      <a:pt x="6" y="50"/>
                      <a:pt x="6" y="50"/>
                    </a:cubicBezTo>
                    <a:cubicBezTo>
                      <a:pt x="2" y="43"/>
                      <a:pt x="0" y="35"/>
                      <a:pt x="0" y="25"/>
                    </a:cubicBezTo>
                    <a:cubicBezTo>
                      <a:pt x="0" y="15"/>
                      <a:pt x="2" y="7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8"/>
                      <a:pt x="4" y="16"/>
                      <a:pt x="4" y="25"/>
                    </a:cubicBezTo>
                    <a:cubicBezTo>
                      <a:pt x="4" y="35"/>
                      <a:pt x="6" y="43"/>
                      <a:pt x="10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2" name="Freeform 21">
                <a:extLst>
                  <a:ext uri="{FF2B5EF4-FFF2-40B4-BE49-F238E27FC236}">
                    <a16:creationId xmlns="" xmlns:a16="http://schemas.microsoft.com/office/drawing/2014/main" id="{B7BA8CFE-222F-454E-83CC-B9309C10CF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94" y="2116"/>
                <a:ext cx="95" cy="99"/>
              </a:xfrm>
              <a:custGeom>
                <a:avLst/>
                <a:gdLst>
                  <a:gd name="T0" fmla="*/ 15 w 50"/>
                  <a:gd name="T1" fmla="*/ 0 h 51"/>
                  <a:gd name="T2" fmla="*/ 19 w 50"/>
                  <a:gd name="T3" fmla="*/ 3 h 51"/>
                  <a:gd name="T4" fmla="*/ 16 w 50"/>
                  <a:gd name="T5" fmla="*/ 5 h 51"/>
                  <a:gd name="T6" fmla="*/ 14 w 50"/>
                  <a:gd name="T7" fmla="*/ 26 h 51"/>
                  <a:gd name="T8" fmla="*/ 14 w 50"/>
                  <a:gd name="T9" fmla="*/ 30 h 51"/>
                  <a:gd name="T10" fmla="*/ 11 w 50"/>
                  <a:gd name="T11" fmla="*/ 26 h 51"/>
                  <a:gd name="T12" fmla="*/ 8 w 50"/>
                  <a:gd name="T13" fmla="*/ 16 h 51"/>
                  <a:gd name="T14" fmla="*/ 0 w 50"/>
                  <a:gd name="T15" fmla="*/ 18 h 51"/>
                  <a:gd name="T16" fmla="*/ 25 w 50"/>
                  <a:gd name="T17" fmla="*/ 35 h 51"/>
                  <a:gd name="T18" fmla="*/ 24 w 50"/>
                  <a:gd name="T19" fmla="*/ 29 h 51"/>
                  <a:gd name="T20" fmla="*/ 29 w 50"/>
                  <a:gd name="T21" fmla="*/ 29 h 51"/>
                  <a:gd name="T22" fmla="*/ 28 w 50"/>
                  <a:gd name="T23" fmla="*/ 34 h 51"/>
                  <a:gd name="T24" fmla="*/ 46 w 50"/>
                  <a:gd name="T25" fmla="*/ 35 h 51"/>
                  <a:gd name="T26" fmla="*/ 50 w 50"/>
                  <a:gd name="T27" fmla="*/ 38 h 51"/>
                  <a:gd name="T28" fmla="*/ 46 w 50"/>
                  <a:gd name="T29" fmla="*/ 38 h 51"/>
                  <a:gd name="T30" fmla="*/ 28 w 50"/>
                  <a:gd name="T31" fmla="*/ 46 h 51"/>
                  <a:gd name="T32" fmla="*/ 28 w 50"/>
                  <a:gd name="T33" fmla="*/ 51 h 51"/>
                  <a:gd name="T34" fmla="*/ 25 w 50"/>
                  <a:gd name="T35" fmla="*/ 46 h 51"/>
                  <a:gd name="T36" fmla="*/ 6 w 50"/>
                  <a:gd name="T37" fmla="*/ 38 h 51"/>
                  <a:gd name="T38" fmla="*/ 2 w 50"/>
                  <a:gd name="T39" fmla="*/ 35 h 51"/>
                  <a:gd name="T40" fmla="*/ 27 w 50"/>
                  <a:gd name="T41" fmla="*/ 13 h 51"/>
                  <a:gd name="T42" fmla="*/ 27 w 50"/>
                  <a:gd name="T43" fmla="*/ 0 h 51"/>
                  <a:gd name="T44" fmla="*/ 32 w 50"/>
                  <a:gd name="T45" fmla="*/ 1 h 51"/>
                  <a:gd name="T46" fmla="*/ 31 w 50"/>
                  <a:gd name="T47" fmla="*/ 6 h 51"/>
                  <a:gd name="T48" fmla="*/ 44 w 50"/>
                  <a:gd name="T49" fmla="*/ 3 h 51"/>
                  <a:gd name="T50" fmla="*/ 47 w 50"/>
                  <a:gd name="T51" fmla="*/ 7 h 51"/>
                  <a:gd name="T52" fmla="*/ 41 w 50"/>
                  <a:gd name="T53" fmla="*/ 9 h 51"/>
                  <a:gd name="T54" fmla="*/ 31 w 50"/>
                  <a:gd name="T55" fmla="*/ 22 h 51"/>
                  <a:gd name="T56" fmla="*/ 46 w 50"/>
                  <a:gd name="T57" fmla="*/ 22 h 51"/>
                  <a:gd name="T58" fmla="*/ 50 w 50"/>
                  <a:gd name="T59" fmla="*/ 20 h 51"/>
                  <a:gd name="T60" fmla="*/ 49 w 50"/>
                  <a:gd name="T61" fmla="*/ 24 h 51"/>
                  <a:gd name="T62" fmla="*/ 32 w 50"/>
                  <a:gd name="T63" fmla="*/ 29 h 51"/>
                  <a:gd name="T64" fmla="*/ 27 w 50"/>
                  <a:gd name="T65" fmla="*/ 16 h 51"/>
                  <a:gd name="T66" fmla="*/ 18 w 50"/>
                  <a:gd name="T67" fmla="*/ 17 h 51"/>
                  <a:gd name="T68" fmla="*/ 27 w 50"/>
                  <a:gd name="T69" fmla="*/ 1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0" h="51">
                    <a:moveTo>
                      <a:pt x="0" y="18"/>
                    </a:moveTo>
                    <a:cubicBezTo>
                      <a:pt x="8" y="13"/>
                      <a:pt x="13" y="6"/>
                      <a:pt x="15" y="0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2"/>
                      <a:pt x="20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3"/>
                      <a:pt x="17" y="4"/>
                      <a:pt x="16" y="5"/>
                    </a:cubicBezTo>
                    <a:cubicBezTo>
                      <a:pt x="15" y="7"/>
                      <a:pt x="15" y="9"/>
                      <a:pt x="14" y="10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6"/>
                      <a:pt x="14" y="27"/>
                      <a:pt x="14" y="29"/>
                    </a:cubicBezTo>
                    <a:cubicBezTo>
                      <a:pt x="14" y="29"/>
                      <a:pt x="14" y="30"/>
                      <a:pt x="14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28"/>
                      <a:pt x="11" y="27"/>
                      <a:pt x="11" y="26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4"/>
                      <a:pt x="9" y="15"/>
                      <a:pt x="8" y="16"/>
                    </a:cubicBezTo>
                    <a:cubicBezTo>
                      <a:pt x="7" y="17"/>
                      <a:pt x="6" y="18"/>
                      <a:pt x="3" y="21"/>
                    </a:cubicBezTo>
                    <a:cubicBezTo>
                      <a:pt x="2" y="19"/>
                      <a:pt x="1" y="19"/>
                      <a:pt x="0" y="18"/>
                    </a:cubicBezTo>
                    <a:close/>
                    <a:moveTo>
                      <a:pt x="6" y="35"/>
                    </a:moveTo>
                    <a:cubicBezTo>
                      <a:pt x="25" y="35"/>
                      <a:pt x="25" y="35"/>
                      <a:pt x="25" y="35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33"/>
                      <a:pt x="24" y="31"/>
                      <a:pt x="24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8" y="30"/>
                      <a:pt x="28" y="32"/>
                      <a:pt x="28" y="34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46" y="35"/>
                      <a:pt x="46" y="35"/>
                      <a:pt x="46" y="35"/>
                    </a:cubicBezTo>
                    <a:cubicBezTo>
                      <a:pt x="47" y="35"/>
                      <a:pt x="48" y="35"/>
                      <a:pt x="50" y="35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50" y="38"/>
                      <a:pt x="49" y="38"/>
                      <a:pt x="48" y="38"/>
                    </a:cubicBezTo>
                    <a:cubicBezTo>
                      <a:pt x="48" y="38"/>
                      <a:pt x="47" y="38"/>
                      <a:pt x="46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8" y="47"/>
                      <a:pt x="28" y="48"/>
                      <a:pt x="28" y="49"/>
                    </a:cubicBezTo>
                    <a:cubicBezTo>
                      <a:pt x="28" y="50"/>
                      <a:pt x="28" y="50"/>
                      <a:pt x="28" y="51"/>
                    </a:cubicBezTo>
                    <a:cubicBezTo>
                      <a:pt x="24" y="51"/>
                      <a:pt x="24" y="51"/>
                      <a:pt x="24" y="51"/>
                    </a:cubicBezTo>
                    <a:cubicBezTo>
                      <a:pt x="24" y="48"/>
                      <a:pt x="25" y="47"/>
                      <a:pt x="25" y="46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5" y="38"/>
                      <a:pt x="3" y="38"/>
                      <a:pt x="2" y="38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3" y="35"/>
                      <a:pt x="4" y="35"/>
                      <a:pt x="6" y="35"/>
                    </a:cubicBezTo>
                    <a:close/>
                    <a:moveTo>
                      <a:pt x="27" y="13"/>
                    </a:move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3"/>
                      <a:pt x="27" y="0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3"/>
                      <a:pt x="31" y="6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6" y="9"/>
                      <a:pt x="40" y="6"/>
                      <a:pt x="44" y="3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8"/>
                      <a:pt x="46" y="8"/>
                      <a:pt x="46" y="8"/>
                    </a:cubicBezTo>
                    <a:cubicBezTo>
                      <a:pt x="44" y="8"/>
                      <a:pt x="42" y="9"/>
                      <a:pt x="41" y="9"/>
                    </a:cubicBezTo>
                    <a:cubicBezTo>
                      <a:pt x="39" y="11"/>
                      <a:pt x="36" y="13"/>
                      <a:pt x="31" y="15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0" y="25"/>
                      <a:pt x="32" y="26"/>
                      <a:pt x="38" y="26"/>
                    </a:cubicBezTo>
                    <a:cubicBezTo>
                      <a:pt x="43" y="26"/>
                      <a:pt x="46" y="25"/>
                      <a:pt x="46" y="22"/>
                    </a:cubicBezTo>
                    <a:cubicBezTo>
                      <a:pt x="46" y="21"/>
                      <a:pt x="46" y="20"/>
                      <a:pt x="46" y="19"/>
                    </a:cubicBezTo>
                    <a:cubicBezTo>
                      <a:pt x="48" y="20"/>
                      <a:pt x="49" y="20"/>
                      <a:pt x="50" y="20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2"/>
                      <a:pt x="50" y="23"/>
                      <a:pt x="49" y="24"/>
                    </a:cubicBezTo>
                    <a:cubicBezTo>
                      <a:pt x="48" y="27"/>
                      <a:pt x="45" y="29"/>
                      <a:pt x="40" y="29"/>
                    </a:cubicBezTo>
                    <a:cubicBezTo>
                      <a:pt x="35" y="29"/>
                      <a:pt x="33" y="29"/>
                      <a:pt x="32" y="29"/>
                    </a:cubicBezTo>
                    <a:cubicBezTo>
                      <a:pt x="29" y="28"/>
                      <a:pt x="27" y="27"/>
                      <a:pt x="27" y="24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7"/>
                      <a:pt x="22" y="18"/>
                      <a:pt x="20" y="19"/>
                    </a:cubicBezTo>
                    <a:cubicBezTo>
                      <a:pt x="19" y="19"/>
                      <a:pt x="18" y="18"/>
                      <a:pt x="18" y="17"/>
                    </a:cubicBezTo>
                    <a:cubicBezTo>
                      <a:pt x="17" y="17"/>
                      <a:pt x="17" y="16"/>
                      <a:pt x="17" y="16"/>
                    </a:cubicBezTo>
                    <a:cubicBezTo>
                      <a:pt x="20" y="16"/>
                      <a:pt x="23" y="15"/>
                      <a:pt x="27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3" name="Freeform 22">
                <a:extLst>
                  <a:ext uri="{FF2B5EF4-FFF2-40B4-BE49-F238E27FC236}">
                    <a16:creationId xmlns="" xmlns:a16="http://schemas.microsoft.com/office/drawing/2014/main" id="{A67304A4-1D8F-9C4A-8A6B-896D067D1B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03" y="2115"/>
                <a:ext cx="93" cy="100"/>
              </a:xfrm>
              <a:custGeom>
                <a:avLst/>
                <a:gdLst>
                  <a:gd name="T0" fmla="*/ 19 w 49"/>
                  <a:gd name="T1" fmla="*/ 0 h 52"/>
                  <a:gd name="T2" fmla="*/ 22 w 49"/>
                  <a:gd name="T3" fmla="*/ 1 h 52"/>
                  <a:gd name="T4" fmla="*/ 23 w 49"/>
                  <a:gd name="T5" fmla="*/ 1 h 52"/>
                  <a:gd name="T6" fmla="*/ 22 w 49"/>
                  <a:gd name="T7" fmla="*/ 2 h 52"/>
                  <a:gd name="T8" fmla="*/ 21 w 49"/>
                  <a:gd name="T9" fmla="*/ 4 h 52"/>
                  <a:gd name="T10" fmla="*/ 20 w 49"/>
                  <a:gd name="T11" fmla="*/ 6 h 52"/>
                  <a:gd name="T12" fmla="*/ 19 w 49"/>
                  <a:gd name="T13" fmla="*/ 9 h 52"/>
                  <a:gd name="T14" fmla="*/ 44 w 49"/>
                  <a:gd name="T15" fmla="*/ 9 h 52"/>
                  <a:gd name="T16" fmla="*/ 47 w 49"/>
                  <a:gd name="T17" fmla="*/ 8 h 52"/>
                  <a:gd name="T18" fmla="*/ 49 w 49"/>
                  <a:gd name="T19" fmla="*/ 8 h 52"/>
                  <a:gd name="T20" fmla="*/ 49 w 49"/>
                  <a:gd name="T21" fmla="*/ 12 h 52"/>
                  <a:gd name="T22" fmla="*/ 47 w 49"/>
                  <a:gd name="T23" fmla="*/ 11 h 52"/>
                  <a:gd name="T24" fmla="*/ 44 w 49"/>
                  <a:gd name="T25" fmla="*/ 11 h 52"/>
                  <a:gd name="T26" fmla="*/ 18 w 49"/>
                  <a:gd name="T27" fmla="*/ 11 h 52"/>
                  <a:gd name="T28" fmla="*/ 11 w 49"/>
                  <a:gd name="T29" fmla="*/ 25 h 52"/>
                  <a:gd name="T30" fmla="*/ 24 w 49"/>
                  <a:gd name="T31" fmla="*/ 25 h 52"/>
                  <a:gd name="T32" fmla="*/ 24 w 49"/>
                  <a:gd name="T33" fmla="*/ 21 h 52"/>
                  <a:gd name="T34" fmla="*/ 24 w 49"/>
                  <a:gd name="T35" fmla="*/ 16 h 52"/>
                  <a:gd name="T36" fmla="*/ 28 w 49"/>
                  <a:gd name="T37" fmla="*/ 16 h 52"/>
                  <a:gd name="T38" fmla="*/ 28 w 49"/>
                  <a:gd name="T39" fmla="*/ 17 h 52"/>
                  <a:gd name="T40" fmla="*/ 28 w 49"/>
                  <a:gd name="T41" fmla="*/ 17 h 52"/>
                  <a:gd name="T42" fmla="*/ 27 w 49"/>
                  <a:gd name="T43" fmla="*/ 21 h 52"/>
                  <a:gd name="T44" fmla="*/ 27 w 49"/>
                  <a:gd name="T45" fmla="*/ 25 h 52"/>
                  <a:gd name="T46" fmla="*/ 39 w 49"/>
                  <a:gd name="T47" fmla="*/ 25 h 52"/>
                  <a:gd name="T48" fmla="*/ 44 w 49"/>
                  <a:gd name="T49" fmla="*/ 25 h 52"/>
                  <a:gd name="T50" fmla="*/ 44 w 49"/>
                  <a:gd name="T51" fmla="*/ 28 h 52"/>
                  <a:gd name="T52" fmla="*/ 39 w 49"/>
                  <a:gd name="T53" fmla="*/ 28 h 52"/>
                  <a:gd name="T54" fmla="*/ 27 w 49"/>
                  <a:gd name="T55" fmla="*/ 28 h 52"/>
                  <a:gd name="T56" fmla="*/ 27 w 49"/>
                  <a:gd name="T57" fmla="*/ 47 h 52"/>
                  <a:gd name="T58" fmla="*/ 19 w 49"/>
                  <a:gd name="T59" fmla="*/ 52 h 52"/>
                  <a:gd name="T60" fmla="*/ 17 w 49"/>
                  <a:gd name="T61" fmla="*/ 47 h 52"/>
                  <a:gd name="T62" fmla="*/ 24 w 49"/>
                  <a:gd name="T63" fmla="*/ 46 h 52"/>
                  <a:gd name="T64" fmla="*/ 24 w 49"/>
                  <a:gd name="T65" fmla="*/ 28 h 52"/>
                  <a:gd name="T66" fmla="*/ 11 w 49"/>
                  <a:gd name="T67" fmla="*/ 28 h 52"/>
                  <a:gd name="T68" fmla="*/ 8 w 49"/>
                  <a:gd name="T69" fmla="*/ 29 h 52"/>
                  <a:gd name="T70" fmla="*/ 6 w 49"/>
                  <a:gd name="T71" fmla="*/ 25 h 52"/>
                  <a:gd name="T72" fmla="*/ 9 w 49"/>
                  <a:gd name="T73" fmla="*/ 22 h 52"/>
                  <a:gd name="T74" fmla="*/ 14 w 49"/>
                  <a:gd name="T75" fmla="*/ 11 h 52"/>
                  <a:gd name="T76" fmla="*/ 4 w 49"/>
                  <a:gd name="T77" fmla="*/ 11 h 52"/>
                  <a:gd name="T78" fmla="*/ 1 w 49"/>
                  <a:gd name="T79" fmla="*/ 11 h 52"/>
                  <a:gd name="T80" fmla="*/ 0 w 49"/>
                  <a:gd name="T81" fmla="*/ 12 h 52"/>
                  <a:gd name="T82" fmla="*/ 0 w 49"/>
                  <a:gd name="T83" fmla="*/ 8 h 52"/>
                  <a:gd name="T84" fmla="*/ 2 w 49"/>
                  <a:gd name="T85" fmla="*/ 8 h 52"/>
                  <a:gd name="T86" fmla="*/ 4 w 49"/>
                  <a:gd name="T87" fmla="*/ 9 h 52"/>
                  <a:gd name="T88" fmla="*/ 15 w 49"/>
                  <a:gd name="T89" fmla="*/ 9 h 52"/>
                  <a:gd name="T90" fmla="*/ 19 w 49"/>
                  <a:gd name="T91" fmla="*/ 0 h 52"/>
                  <a:gd name="T92" fmla="*/ 0 w 49"/>
                  <a:gd name="T93" fmla="*/ 46 h 52"/>
                  <a:gd name="T94" fmla="*/ 14 w 49"/>
                  <a:gd name="T95" fmla="*/ 33 h 52"/>
                  <a:gd name="T96" fmla="*/ 18 w 49"/>
                  <a:gd name="T97" fmla="*/ 36 h 52"/>
                  <a:gd name="T98" fmla="*/ 19 w 49"/>
                  <a:gd name="T99" fmla="*/ 36 h 52"/>
                  <a:gd name="T100" fmla="*/ 18 w 49"/>
                  <a:gd name="T101" fmla="*/ 37 h 52"/>
                  <a:gd name="T102" fmla="*/ 15 w 49"/>
                  <a:gd name="T103" fmla="*/ 39 h 52"/>
                  <a:gd name="T104" fmla="*/ 4 w 49"/>
                  <a:gd name="T105" fmla="*/ 49 h 52"/>
                  <a:gd name="T106" fmla="*/ 0 w 49"/>
                  <a:gd name="T107" fmla="*/ 46 h 52"/>
                  <a:gd name="T108" fmla="*/ 32 w 49"/>
                  <a:gd name="T109" fmla="*/ 37 h 52"/>
                  <a:gd name="T110" fmla="*/ 34 w 49"/>
                  <a:gd name="T111" fmla="*/ 34 h 52"/>
                  <a:gd name="T112" fmla="*/ 48 w 49"/>
                  <a:gd name="T113" fmla="*/ 45 h 52"/>
                  <a:gd name="T114" fmla="*/ 46 w 49"/>
                  <a:gd name="T115" fmla="*/ 48 h 52"/>
                  <a:gd name="T116" fmla="*/ 32 w 49"/>
                  <a:gd name="T117" fmla="*/ 37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9" h="52">
                    <a:moveTo>
                      <a:pt x="19" y="0"/>
                    </a:moveTo>
                    <a:cubicBezTo>
                      <a:pt x="22" y="1"/>
                      <a:pt x="22" y="1"/>
                      <a:pt x="22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2"/>
                      <a:pt x="22" y="2"/>
                    </a:cubicBezTo>
                    <a:cubicBezTo>
                      <a:pt x="22" y="2"/>
                      <a:pt x="21" y="3"/>
                      <a:pt x="21" y="4"/>
                    </a:cubicBezTo>
                    <a:cubicBezTo>
                      <a:pt x="21" y="4"/>
                      <a:pt x="20" y="5"/>
                      <a:pt x="20" y="6"/>
                    </a:cubicBezTo>
                    <a:cubicBezTo>
                      <a:pt x="20" y="7"/>
                      <a:pt x="19" y="8"/>
                      <a:pt x="19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5" y="9"/>
                      <a:pt x="46" y="8"/>
                      <a:pt x="47" y="8"/>
                    </a:cubicBezTo>
                    <a:cubicBezTo>
                      <a:pt x="48" y="8"/>
                      <a:pt x="49" y="8"/>
                      <a:pt x="49" y="8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9" y="12"/>
                      <a:pt x="48" y="12"/>
                      <a:pt x="47" y="11"/>
                    </a:cubicBezTo>
                    <a:cubicBezTo>
                      <a:pt x="46" y="11"/>
                      <a:pt x="45" y="11"/>
                      <a:pt x="44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6" y="15"/>
                      <a:pt x="14" y="19"/>
                      <a:pt x="11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19"/>
                      <a:pt x="24" y="17"/>
                      <a:pt x="24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6"/>
                      <a:pt x="28" y="16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7" y="17"/>
                      <a:pt x="27" y="19"/>
                      <a:pt x="27" y="21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0" y="25"/>
                      <a:pt x="42" y="25"/>
                      <a:pt x="44" y="25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2" y="28"/>
                      <a:pt x="41" y="28"/>
                      <a:pt x="39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50"/>
                      <a:pt x="25" y="51"/>
                      <a:pt x="19" y="52"/>
                    </a:cubicBezTo>
                    <a:cubicBezTo>
                      <a:pt x="18" y="50"/>
                      <a:pt x="18" y="49"/>
                      <a:pt x="17" y="47"/>
                    </a:cubicBezTo>
                    <a:cubicBezTo>
                      <a:pt x="22" y="48"/>
                      <a:pt x="25" y="48"/>
                      <a:pt x="24" y="46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0" y="28"/>
                      <a:pt x="9" y="28"/>
                      <a:pt x="8" y="29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5"/>
                      <a:pt x="8" y="24"/>
                      <a:pt x="9" y="22"/>
                    </a:cubicBezTo>
                    <a:cubicBezTo>
                      <a:pt x="11" y="19"/>
                      <a:pt x="12" y="16"/>
                      <a:pt x="1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3" y="11"/>
                      <a:pt x="1" y="11"/>
                    </a:cubicBezTo>
                    <a:cubicBezTo>
                      <a:pt x="1" y="12"/>
                      <a:pt x="0" y="12"/>
                      <a:pt x="0" y="1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2" y="8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7" y="6"/>
                      <a:pt x="18" y="3"/>
                      <a:pt x="19" y="0"/>
                    </a:cubicBezTo>
                    <a:close/>
                    <a:moveTo>
                      <a:pt x="0" y="46"/>
                    </a:moveTo>
                    <a:cubicBezTo>
                      <a:pt x="6" y="43"/>
                      <a:pt x="11" y="39"/>
                      <a:pt x="14" y="33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8" y="36"/>
                      <a:pt x="18" y="37"/>
                    </a:cubicBezTo>
                    <a:cubicBezTo>
                      <a:pt x="17" y="37"/>
                      <a:pt x="16" y="38"/>
                      <a:pt x="15" y="39"/>
                    </a:cubicBezTo>
                    <a:cubicBezTo>
                      <a:pt x="12" y="42"/>
                      <a:pt x="8" y="46"/>
                      <a:pt x="4" y="49"/>
                    </a:cubicBezTo>
                    <a:cubicBezTo>
                      <a:pt x="3" y="47"/>
                      <a:pt x="2" y="46"/>
                      <a:pt x="0" y="46"/>
                    </a:cubicBezTo>
                    <a:close/>
                    <a:moveTo>
                      <a:pt x="32" y="37"/>
                    </a:moveTo>
                    <a:cubicBezTo>
                      <a:pt x="34" y="34"/>
                      <a:pt x="34" y="34"/>
                      <a:pt x="34" y="34"/>
                    </a:cubicBezTo>
                    <a:cubicBezTo>
                      <a:pt x="39" y="37"/>
                      <a:pt x="44" y="41"/>
                      <a:pt x="48" y="45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1" y="44"/>
                      <a:pt x="37" y="40"/>
                      <a:pt x="32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4" name="Freeform 23">
                <a:extLst>
                  <a:ext uri="{FF2B5EF4-FFF2-40B4-BE49-F238E27FC236}">
                    <a16:creationId xmlns="" xmlns:a16="http://schemas.microsoft.com/office/drawing/2014/main" id="{87D71602-D4A2-CC41-88CA-C977E7288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116"/>
                <a:ext cx="19" cy="97"/>
              </a:xfrm>
              <a:custGeom>
                <a:avLst/>
                <a:gdLst>
                  <a:gd name="T0" fmla="*/ 0 w 10"/>
                  <a:gd name="T1" fmla="*/ 0 h 50"/>
                  <a:gd name="T2" fmla="*/ 4 w 10"/>
                  <a:gd name="T3" fmla="*/ 0 h 50"/>
                  <a:gd name="T4" fmla="*/ 10 w 10"/>
                  <a:gd name="T5" fmla="*/ 25 h 50"/>
                  <a:gd name="T6" fmla="*/ 4 w 10"/>
                  <a:gd name="T7" fmla="*/ 50 h 50"/>
                  <a:gd name="T8" fmla="*/ 0 w 10"/>
                  <a:gd name="T9" fmla="*/ 50 h 50"/>
                  <a:gd name="T10" fmla="*/ 6 w 10"/>
                  <a:gd name="T11" fmla="*/ 25 h 50"/>
                  <a:gd name="T12" fmla="*/ 0 w 10"/>
                  <a:gd name="T1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8" y="7"/>
                      <a:pt x="10" y="15"/>
                      <a:pt x="10" y="25"/>
                    </a:cubicBezTo>
                    <a:cubicBezTo>
                      <a:pt x="10" y="35"/>
                      <a:pt x="8" y="43"/>
                      <a:pt x="4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4" y="43"/>
                      <a:pt x="6" y="35"/>
                      <a:pt x="6" y="25"/>
                    </a:cubicBezTo>
                    <a:cubicBezTo>
                      <a:pt x="6" y="16"/>
                      <a:pt x="4" y="8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5" name="Freeform 24">
                <a:extLst>
                  <a:ext uri="{FF2B5EF4-FFF2-40B4-BE49-F238E27FC236}">
                    <a16:creationId xmlns="" xmlns:a16="http://schemas.microsoft.com/office/drawing/2014/main" id="{85B00E51-CC45-7448-B934-C2C579F54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324"/>
                <a:ext cx="71" cy="75"/>
              </a:xfrm>
              <a:custGeom>
                <a:avLst/>
                <a:gdLst>
                  <a:gd name="T0" fmla="*/ 35 w 37"/>
                  <a:gd name="T1" fmla="*/ 0 h 39"/>
                  <a:gd name="T2" fmla="*/ 36 w 37"/>
                  <a:gd name="T3" fmla="*/ 13 h 39"/>
                  <a:gd name="T4" fmla="*/ 35 w 37"/>
                  <a:gd name="T5" fmla="*/ 13 h 39"/>
                  <a:gd name="T6" fmla="*/ 30 w 37"/>
                  <a:gd name="T7" fmla="*/ 5 h 39"/>
                  <a:gd name="T8" fmla="*/ 21 w 37"/>
                  <a:gd name="T9" fmla="*/ 2 h 39"/>
                  <a:gd name="T10" fmla="*/ 14 w 37"/>
                  <a:gd name="T11" fmla="*/ 4 h 39"/>
                  <a:gd name="T12" fmla="*/ 9 w 37"/>
                  <a:gd name="T13" fmla="*/ 10 h 39"/>
                  <a:gd name="T14" fmla="*/ 7 w 37"/>
                  <a:gd name="T15" fmla="*/ 20 h 39"/>
                  <a:gd name="T16" fmla="*/ 9 w 37"/>
                  <a:gd name="T17" fmla="*/ 29 h 39"/>
                  <a:gd name="T18" fmla="*/ 14 w 37"/>
                  <a:gd name="T19" fmla="*/ 35 h 39"/>
                  <a:gd name="T20" fmla="*/ 22 w 37"/>
                  <a:gd name="T21" fmla="*/ 37 h 39"/>
                  <a:gd name="T22" fmla="*/ 29 w 37"/>
                  <a:gd name="T23" fmla="*/ 35 h 39"/>
                  <a:gd name="T24" fmla="*/ 36 w 37"/>
                  <a:gd name="T25" fmla="*/ 29 h 39"/>
                  <a:gd name="T26" fmla="*/ 37 w 37"/>
                  <a:gd name="T27" fmla="*/ 30 h 39"/>
                  <a:gd name="T28" fmla="*/ 30 w 37"/>
                  <a:gd name="T29" fmla="*/ 37 h 39"/>
                  <a:gd name="T30" fmla="*/ 20 w 37"/>
                  <a:gd name="T31" fmla="*/ 39 h 39"/>
                  <a:gd name="T32" fmla="*/ 4 w 37"/>
                  <a:gd name="T33" fmla="*/ 32 h 39"/>
                  <a:gd name="T34" fmla="*/ 0 w 37"/>
                  <a:gd name="T35" fmla="*/ 20 h 39"/>
                  <a:gd name="T36" fmla="*/ 3 w 37"/>
                  <a:gd name="T37" fmla="*/ 10 h 39"/>
                  <a:gd name="T38" fmla="*/ 10 w 37"/>
                  <a:gd name="T39" fmla="*/ 3 h 39"/>
                  <a:gd name="T40" fmla="*/ 21 w 37"/>
                  <a:gd name="T41" fmla="*/ 0 h 39"/>
                  <a:gd name="T42" fmla="*/ 30 w 37"/>
                  <a:gd name="T43" fmla="*/ 2 h 39"/>
                  <a:gd name="T44" fmla="*/ 31 w 37"/>
                  <a:gd name="T45" fmla="*/ 3 h 39"/>
                  <a:gd name="T46" fmla="*/ 33 w 37"/>
                  <a:gd name="T47" fmla="*/ 2 h 39"/>
                  <a:gd name="T48" fmla="*/ 34 w 37"/>
                  <a:gd name="T49" fmla="*/ 0 h 39"/>
                  <a:gd name="T50" fmla="*/ 35 w 37"/>
                  <a:gd name="T5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5" y="0"/>
                    </a:moveTo>
                    <a:cubicBezTo>
                      <a:pt x="36" y="13"/>
                      <a:pt x="36" y="13"/>
                      <a:pt x="36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4" y="9"/>
                      <a:pt x="32" y="6"/>
                      <a:pt x="30" y="5"/>
                    </a:cubicBezTo>
                    <a:cubicBezTo>
                      <a:pt x="27" y="3"/>
                      <a:pt x="25" y="2"/>
                      <a:pt x="21" y="2"/>
                    </a:cubicBezTo>
                    <a:cubicBezTo>
                      <a:pt x="19" y="2"/>
                      <a:pt x="16" y="3"/>
                      <a:pt x="14" y="4"/>
                    </a:cubicBezTo>
                    <a:cubicBezTo>
                      <a:pt x="12" y="5"/>
                      <a:pt x="10" y="7"/>
                      <a:pt x="9" y="10"/>
                    </a:cubicBezTo>
                    <a:cubicBezTo>
                      <a:pt x="7" y="13"/>
                      <a:pt x="7" y="16"/>
                      <a:pt x="7" y="20"/>
                    </a:cubicBezTo>
                    <a:cubicBezTo>
                      <a:pt x="7" y="24"/>
                      <a:pt x="7" y="27"/>
                      <a:pt x="9" y="29"/>
                    </a:cubicBezTo>
                    <a:cubicBezTo>
                      <a:pt x="10" y="32"/>
                      <a:pt x="12" y="33"/>
                      <a:pt x="14" y="35"/>
                    </a:cubicBezTo>
                    <a:cubicBezTo>
                      <a:pt x="16" y="36"/>
                      <a:pt x="19" y="37"/>
                      <a:pt x="22" y="37"/>
                    </a:cubicBezTo>
                    <a:cubicBezTo>
                      <a:pt x="25" y="37"/>
                      <a:pt x="27" y="36"/>
                      <a:pt x="29" y="35"/>
                    </a:cubicBezTo>
                    <a:cubicBezTo>
                      <a:pt x="31" y="34"/>
                      <a:pt x="34" y="32"/>
                      <a:pt x="36" y="29"/>
                    </a:cubicBezTo>
                    <a:cubicBezTo>
                      <a:pt x="37" y="30"/>
                      <a:pt x="37" y="30"/>
                      <a:pt x="37" y="30"/>
                    </a:cubicBezTo>
                    <a:cubicBezTo>
                      <a:pt x="35" y="33"/>
                      <a:pt x="32" y="35"/>
                      <a:pt x="30" y="37"/>
                    </a:cubicBezTo>
                    <a:cubicBezTo>
                      <a:pt x="27" y="38"/>
                      <a:pt x="24" y="39"/>
                      <a:pt x="20" y="39"/>
                    </a:cubicBezTo>
                    <a:cubicBezTo>
                      <a:pt x="13" y="39"/>
                      <a:pt x="8" y="37"/>
                      <a:pt x="4" y="32"/>
                    </a:cubicBezTo>
                    <a:cubicBezTo>
                      <a:pt x="1" y="29"/>
                      <a:pt x="0" y="25"/>
                      <a:pt x="0" y="20"/>
                    </a:cubicBezTo>
                    <a:cubicBezTo>
                      <a:pt x="0" y="17"/>
                      <a:pt x="1" y="13"/>
                      <a:pt x="3" y="10"/>
                    </a:cubicBezTo>
                    <a:cubicBezTo>
                      <a:pt x="4" y="7"/>
                      <a:pt x="7" y="5"/>
                      <a:pt x="10" y="3"/>
                    </a:cubicBezTo>
                    <a:cubicBezTo>
                      <a:pt x="13" y="1"/>
                      <a:pt x="17" y="0"/>
                      <a:pt x="21" y="0"/>
                    </a:cubicBezTo>
                    <a:cubicBezTo>
                      <a:pt x="24" y="0"/>
                      <a:pt x="27" y="1"/>
                      <a:pt x="30" y="2"/>
                    </a:cubicBezTo>
                    <a:cubicBezTo>
                      <a:pt x="30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3" y="2"/>
                    </a:cubicBezTo>
                    <a:cubicBezTo>
                      <a:pt x="33" y="2"/>
                      <a:pt x="34" y="1"/>
                      <a:pt x="34" y="0"/>
                    </a:cubicBezTo>
                    <a:lnTo>
                      <a:pt x="3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6" name="Freeform 25">
                <a:extLst>
                  <a:ext uri="{FF2B5EF4-FFF2-40B4-BE49-F238E27FC236}">
                    <a16:creationId xmlns="" xmlns:a16="http://schemas.microsoft.com/office/drawing/2014/main" id="{26001EBA-8A92-1B43-B116-AE5DCEB2E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326"/>
                <a:ext cx="82" cy="71"/>
              </a:xfrm>
              <a:custGeom>
                <a:avLst/>
                <a:gdLst>
                  <a:gd name="T0" fmla="*/ 12 w 43"/>
                  <a:gd name="T1" fmla="*/ 17 h 37"/>
                  <a:gd name="T2" fmla="*/ 31 w 43"/>
                  <a:gd name="T3" fmla="*/ 17 h 37"/>
                  <a:gd name="T4" fmla="*/ 31 w 43"/>
                  <a:gd name="T5" fmla="*/ 7 h 37"/>
                  <a:gd name="T6" fmla="*/ 31 w 43"/>
                  <a:gd name="T7" fmla="*/ 3 h 37"/>
                  <a:gd name="T8" fmla="*/ 30 w 43"/>
                  <a:gd name="T9" fmla="*/ 2 h 37"/>
                  <a:gd name="T10" fmla="*/ 27 w 43"/>
                  <a:gd name="T11" fmla="*/ 1 h 37"/>
                  <a:gd name="T12" fmla="*/ 25 w 43"/>
                  <a:gd name="T13" fmla="*/ 1 h 37"/>
                  <a:gd name="T14" fmla="*/ 25 w 43"/>
                  <a:gd name="T15" fmla="*/ 0 h 37"/>
                  <a:gd name="T16" fmla="*/ 43 w 43"/>
                  <a:gd name="T17" fmla="*/ 0 h 37"/>
                  <a:gd name="T18" fmla="*/ 43 w 43"/>
                  <a:gd name="T19" fmla="*/ 1 h 37"/>
                  <a:gd name="T20" fmla="*/ 42 w 43"/>
                  <a:gd name="T21" fmla="*/ 1 h 37"/>
                  <a:gd name="T22" fmla="*/ 39 w 43"/>
                  <a:gd name="T23" fmla="*/ 2 h 37"/>
                  <a:gd name="T24" fmla="*/ 37 w 43"/>
                  <a:gd name="T25" fmla="*/ 3 h 37"/>
                  <a:gd name="T26" fmla="*/ 37 w 43"/>
                  <a:gd name="T27" fmla="*/ 7 h 37"/>
                  <a:gd name="T28" fmla="*/ 37 w 43"/>
                  <a:gd name="T29" fmla="*/ 31 h 37"/>
                  <a:gd name="T30" fmla="*/ 37 w 43"/>
                  <a:gd name="T31" fmla="*/ 34 h 37"/>
                  <a:gd name="T32" fmla="*/ 39 w 43"/>
                  <a:gd name="T33" fmla="*/ 36 h 37"/>
                  <a:gd name="T34" fmla="*/ 42 w 43"/>
                  <a:gd name="T35" fmla="*/ 36 h 37"/>
                  <a:gd name="T36" fmla="*/ 43 w 43"/>
                  <a:gd name="T37" fmla="*/ 36 h 37"/>
                  <a:gd name="T38" fmla="*/ 43 w 43"/>
                  <a:gd name="T39" fmla="*/ 37 h 37"/>
                  <a:gd name="T40" fmla="*/ 25 w 43"/>
                  <a:gd name="T41" fmla="*/ 37 h 37"/>
                  <a:gd name="T42" fmla="*/ 25 w 43"/>
                  <a:gd name="T43" fmla="*/ 36 h 37"/>
                  <a:gd name="T44" fmla="*/ 27 w 43"/>
                  <a:gd name="T45" fmla="*/ 36 h 37"/>
                  <a:gd name="T46" fmla="*/ 31 w 43"/>
                  <a:gd name="T47" fmla="*/ 35 h 37"/>
                  <a:gd name="T48" fmla="*/ 31 w 43"/>
                  <a:gd name="T49" fmla="*/ 31 h 37"/>
                  <a:gd name="T50" fmla="*/ 31 w 43"/>
                  <a:gd name="T51" fmla="*/ 19 h 37"/>
                  <a:gd name="T52" fmla="*/ 12 w 43"/>
                  <a:gd name="T53" fmla="*/ 19 h 37"/>
                  <a:gd name="T54" fmla="*/ 12 w 43"/>
                  <a:gd name="T55" fmla="*/ 31 h 37"/>
                  <a:gd name="T56" fmla="*/ 13 w 43"/>
                  <a:gd name="T57" fmla="*/ 34 h 37"/>
                  <a:gd name="T58" fmla="*/ 14 w 43"/>
                  <a:gd name="T59" fmla="*/ 36 h 37"/>
                  <a:gd name="T60" fmla="*/ 17 w 43"/>
                  <a:gd name="T61" fmla="*/ 36 h 37"/>
                  <a:gd name="T62" fmla="*/ 18 w 43"/>
                  <a:gd name="T63" fmla="*/ 36 h 37"/>
                  <a:gd name="T64" fmla="*/ 18 w 43"/>
                  <a:gd name="T65" fmla="*/ 37 h 37"/>
                  <a:gd name="T66" fmla="*/ 0 w 43"/>
                  <a:gd name="T67" fmla="*/ 37 h 37"/>
                  <a:gd name="T68" fmla="*/ 0 w 43"/>
                  <a:gd name="T69" fmla="*/ 36 h 37"/>
                  <a:gd name="T70" fmla="*/ 2 w 43"/>
                  <a:gd name="T71" fmla="*/ 36 h 37"/>
                  <a:gd name="T72" fmla="*/ 6 w 43"/>
                  <a:gd name="T73" fmla="*/ 35 h 37"/>
                  <a:gd name="T74" fmla="*/ 6 w 43"/>
                  <a:gd name="T75" fmla="*/ 31 h 37"/>
                  <a:gd name="T76" fmla="*/ 6 w 43"/>
                  <a:gd name="T77" fmla="*/ 7 h 37"/>
                  <a:gd name="T78" fmla="*/ 6 w 43"/>
                  <a:gd name="T79" fmla="*/ 3 h 37"/>
                  <a:gd name="T80" fmla="*/ 5 w 43"/>
                  <a:gd name="T81" fmla="*/ 2 h 37"/>
                  <a:gd name="T82" fmla="*/ 2 w 43"/>
                  <a:gd name="T83" fmla="*/ 1 h 37"/>
                  <a:gd name="T84" fmla="*/ 0 w 43"/>
                  <a:gd name="T85" fmla="*/ 1 h 37"/>
                  <a:gd name="T86" fmla="*/ 0 w 43"/>
                  <a:gd name="T87" fmla="*/ 0 h 37"/>
                  <a:gd name="T88" fmla="*/ 18 w 43"/>
                  <a:gd name="T89" fmla="*/ 0 h 37"/>
                  <a:gd name="T90" fmla="*/ 18 w 43"/>
                  <a:gd name="T91" fmla="*/ 1 h 37"/>
                  <a:gd name="T92" fmla="*/ 17 w 43"/>
                  <a:gd name="T93" fmla="*/ 1 h 37"/>
                  <a:gd name="T94" fmla="*/ 14 w 43"/>
                  <a:gd name="T95" fmla="*/ 2 h 37"/>
                  <a:gd name="T96" fmla="*/ 13 w 43"/>
                  <a:gd name="T97" fmla="*/ 3 h 37"/>
                  <a:gd name="T98" fmla="*/ 12 w 43"/>
                  <a:gd name="T99" fmla="*/ 7 h 37"/>
                  <a:gd name="T100" fmla="*/ 12 w 43"/>
                  <a:gd name="T101" fmla="*/ 1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3" h="37">
                    <a:moveTo>
                      <a:pt x="12" y="17"/>
                    </a:move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5"/>
                      <a:pt x="31" y="3"/>
                      <a:pt x="31" y="3"/>
                    </a:cubicBezTo>
                    <a:cubicBezTo>
                      <a:pt x="31" y="2"/>
                      <a:pt x="30" y="2"/>
                      <a:pt x="30" y="2"/>
                    </a:cubicBezTo>
                    <a:cubicBezTo>
                      <a:pt x="29" y="1"/>
                      <a:pt x="28" y="1"/>
                      <a:pt x="27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0" y="1"/>
                      <a:pt x="39" y="2"/>
                    </a:cubicBezTo>
                    <a:cubicBezTo>
                      <a:pt x="38" y="2"/>
                      <a:pt x="38" y="2"/>
                      <a:pt x="37" y="3"/>
                    </a:cubicBezTo>
                    <a:cubicBezTo>
                      <a:pt x="37" y="4"/>
                      <a:pt x="37" y="5"/>
                      <a:pt x="37" y="7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7" y="33"/>
                      <a:pt x="37" y="34"/>
                      <a:pt x="37" y="34"/>
                    </a:cubicBezTo>
                    <a:cubicBezTo>
                      <a:pt x="38" y="35"/>
                      <a:pt x="38" y="35"/>
                      <a:pt x="39" y="36"/>
                    </a:cubicBezTo>
                    <a:cubicBezTo>
                      <a:pt x="40" y="36"/>
                      <a:pt x="41" y="36"/>
                      <a:pt x="42" y="36"/>
                    </a:cubicBezTo>
                    <a:cubicBezTo>
                      <a:pt x="43" y="36"/>
                      <a:pt x="43" y="36"/>
                      <a:pt x="43" y="36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9" y="36"/>
                      <a:pt x="30" y="36"/>
                      <a:pt x="31" y="35"/>
                    </a:cubicBezTo>
                    <a:cubicBezTo>
                      <a:pt x="31" y="34"/>
                      <a:pt x="31" y="33"/>
                      <a:pt x="31" y="31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3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7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3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lnTo>
                      <a:pt x="12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7" name="Freeform 26">
                <a:extLst>
                  <a:ext uri="{FF2B5EF4-FFF2-40B4-BE49-F238E27FC236}">
                    <a16:creationId xmlns="" xmlns:a16="http://schemas.microsoft.com/office/drawing/2014/main" id="{DDE6C016-CDE2-F24A-BE4F-5E88D4B95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4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3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3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8" name="Freeform 27">
                <a:extLst>
                  <a:ext uri="{FF2B5EF4-FFF2-40B4-BE49-F238E27FC236}">
                    <a16:creationId xmlns="" xmlns:a16="http://schemas.microsoft.com/office/drawing/2014/main" id="{1B942B3B-E8D5-1E4A-A2DC-529EFC014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326"/>
                <a:ext cx="86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1 w 45"/>
                  <a:gd name="T31" fmla="*/ 8 h 38"/>
                  <a:gd name="T32" fmla="*/ 11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9" name="Freeform 28">
                <a:extLst>
                  <a:ext uri="{FF2B5EF4-FFF2-40B4-BE49-F238E27FC236}">
                    <a16:creationId xmlns="" xmlns:a16="http://schemas.microsoft.com/office/drawing/2014/main" id="{92AF6CA1-1AE3-684D-8EE9-404F9B7F48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8" y="2324"/>
                <a:ext cx="84" cy="73"/>
              </a:xfrm>
              <a:custGeom>
                <a:avLst/>
                <a:gdLst>
                  <a:gd name="T0" fmla="*/ 28 w 44"/>
                  <a:gd name="T1" fmla="*/ 26 h 38"/>
                  <a:gd name="T2" fmla="*/ 12 w 44"/>
                  <a:gd name="T3" fmla="*/ 26 h 38"/>
                  <a:gd name="T4" fmla="*/ 9 w 44"/>
                  <a:gd name="T5" fmla="*/ 32 h 38"/>
                  <a:gd name="T6" fmla="*/ 8 w 44"/>
                  <a:gd name="T7" fmla="*/ 35 h 38"/>
                  <a:gd name="T8" fmla="*/ 9 w 44"/>
                  <a:gd name="T9" fmla="*/ 37 h 38"/>
                  <a:gd name="T10" fmla="*/ 13 w 44"/>
                  <a:gd name="T11" fmla="*/ 37 h 38"/>
                  <a:gd name="T12" fmla="*/ 13 w 44"/>
                  <a:gd name="T13" fmla="*/ 38 h 38"/>
                  <a:gd name="T14" fmla="*/ 0 w 44"/>
                  <a:gd name="T15" fmla="*/ 38 h 38"/>
                  <a:gd name="T16" fmla="*/ 0 w 44"/>
                  <a:gd name="T17" fmla="*/ 37 h 38"/>
                  <a:gd name="T18" fmla="*/ 4 w 44"/>
                  <a:gd name="T19" fmla="*/ 36 h 38"/>
                  <a:gd name="T20" fmla="*/ 7 w 44"/>
                  <a:gd name="T21" fmla="*/ 31 h 38"/>
                  <a:gd name="T22" fmla="*/ 22 w 44"/>
                  <a:gd name="T23" fmla="*/ 0 h 38"/>
                  <a:gd name="T24" fmla="*/ 23 w 44"/>
                  <a:gd name="T25" fmla="*/ 0 h 38"/>
                  <a:gd name="T26" fmla="*/ 37 w 44"/>
                  <a:gd name="T27" fmla="*/ 31 h 38"/>
                  <a:gd name="T28" fmla="*/ 40 w 44"/>
                  <a:gd name="T29" fmla="*/ 36 h 38"/>
                  <a:gd name="T30" fmla="*/ 44 w 44"/>
                  <a:gd name="T31" fmla="*/ 37 h 38"/>
                  <a:gd name="T32" fmla="*/ 44 w 44"/>
                  <a:gd name="T33" fmla="*/ 38 h 38"/>
                  <a:gd name="T34" fmla="*/ 28 w 44"/>
                  <a:gd name="T35" fmla="*/ 38 h 38"/>
                  <a:gd name="T36" fmla="*/ 28 w 44"/>
                  <a:gd name="T37" fmla="*/ 37 h 38"/>
                  <a:gd name="T38" fmla="*/ 31 w 44"/>
                  <a:gd name="T39" fmla="*/ 37 h 38"/>
                  <a:gd name="T40" fmla="*/ 32 w 44"/>
                  <a:gd name="T41" fmla="*/ 35 h 38"/>
                  <a:gd name="T42" fmla="*/ 31 w 44"/>
                  <a:gd name="T43" fmla="*/ 31 h 38"/>
                  <a:gd name="T44" fmla="*/ 28 w 44"/>
                  <a:gd name="T45" fmla="*/ 26 h 38"/>
                  <a:gd name="T46" fmla="*/ 27 w 44"/>
                  <a:gd name="T47" fmla="*/ 24 h 38"/>
                  <a:gd name="T48" fmla="*/ 20 w 44"/>
                  <a:gd name="T49" fmla="*/ 9 h 38"/>
                  <a:gd name="T50" fmla="*/ 13 w 44"/>
                  <a:gd name="T51" fmla="*/ 24 h 38"/>
                  <a:gd name="T52" fmla="*/ 27 w 44"/>
                  <a:gd name="T53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4" h="38">
                    <a:moveTo>
                      <a:pt x="28" y="26"/>
                    </a:moveTo>
                    <a:cubicBezTo>
                      <a:pt x="12" y="26"/>
                      <a:pt x="12" y="26"/>
                      <a:pt x="12" y="26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3"/>
                      <a:pt x="8" y="34"/>
                      <a:pt x="8" y="35"/>
                    </a:cubicBezTo>
                    <a:cubicBezTo>
                      <a:pt x="8" y="36"/>
                      <a:pt x="9" y="36"/>
                      <a:pt x="9" y="37"/>
                    </a:cubicBezTo>
                    <a:cubicBezTo>
                      <a:pt x="10" y="37"/>
                      <a:pt x="11" y="37"/>
                      <a:pt x="13" y="37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2" y="37"/>
                      <a:pt x="3" y="37"/>
                      <a:pt x="4" y="36"/>
                    </a:cubicBezTo>
                    <a:cubicBezTo>
                      <a:pt x="5" y="35"/>
                      <a:pt x="6" y="34"/>
                      <a:pt x="7" y="3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8" y="34"/>
                      <a:pt x="39" y="35"/>
                      <a:pt x="40" y="36"/>
                    </a:cubicBezTo>
                    <a:cubicBezTo>
                      <a:pt x="41" y="37"/>
                      <a:pt x="42" y="37"/>
                      <a:pt x="44" y="37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7"/>
                      <a:pt x="31" y="37"/>
                      <a:pt x="31" y="37"/>
                    </a:cubicBezTo>
                    <a:cubicBezTo>
                      <a:pt x="32" y="36"/>
                      <a:pt x="32" y="36"/>
                      <a:pt x="32" y="35"/>
                    </a:cubicBezTo>
                    <a:cubicBezTo>
                      <a:pt x="32" y="34"/>
                      <a:pt x="32" y="33"/>
                      <a:pt x="31" y="31"/>
                    </a:cubicBezTo>
                    <a:lnTo>
                      <a:pt x="28" y="26"/>
                    </a:lnTo>
                    <a:close/>
                    <a:moveTo>
                      <a:pt x="27" y="24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13" y="24"/>
                      <a:pt x="13" y="24"/>
                      <a:pt x="13" y="24"/>
                    </a:cubicBezTo>
                    <a:lnTo>
                      <a:pt x="27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0" name="Freeform 29">
                <a:extLst>
                  <a:ext uri="{FF2B5EF4-FFF2-40B4-BE49-F238E27FC236}">
                    <a16:creationId xmlns="" xmlns:a16="http://schemas.microsoft.com/office/drawing/2014/main" id="{36C2C246-1ED3-1540-BB8A-F083458EB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8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6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29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0" y="1"/>
                      <a:pt x="39" y="2"/>
                      <a:pt x="38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7" y="29"/>
                      <a:pt x="36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7" y="38"/>
                      <a:pt x="14" y="37"/>
                      <a:pt x="12" y="36"/>
                    </a:cubicBezTo>
                    <a:cubicBezTo>
                      <a:pt x="9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4" y="33"/>
                      <a:pt x="15" y="34"/>
                      <a:pt x="17" y="35"/>
                    </a:cubicBezTo>
                    <a:cubicBezTo>
                      <a:pt x="18" y="35"/>
                      <a:pt x="20" y="36"/>
                      <a:pt x="22" y="36"/>
                    </a:cubicBezTo>
                    <a:cubicBezTo>
                      <a:pt x="25" y="36"/>
                      <a:pt x="27" y="35"/>
                      <a:pt x="29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3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1" name="Freeform 30">
                <a:extLst>
                  <a:ext uri="{FF2B5EF4-FFF2-40B4-BE49-F238E27FC236}">
                    <a16:creationId xmlns="" xmlns:a16="http://schemas.microsoft.com/office/drawing/2014/main" id="{27B4429D-80A2-0749-AA46-60C6CB661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326"/>
                <a:ext cx="85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0 w 45"/>
                  <a:gd name="T31" fmla="*/ 8 h 38"/>
                  <a:gd name="T32" fmla="*/ 10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2" name="Freeform 31">
                <a:extLst>
                  <a:ext uri="{FF2B5EF4-FFF2-40B4-BE49-F238E27FC236}">
                    <a16:creationId xmlns="" xmlns:a16="http://schemas.microsoft.com/office/drawing/2014/main" id="{83E48AEF-E6BE-EC4D-9D9A-C038D9D1E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3" name="Freeform 32">
                <a:extLst>
                  <a:ext uri="{FF2B5EF4-FFF2-40B4-BE49-F238E27FC236}">
                    <a16:creationId xmlns="" xmlns:a16="http://schemas.microsoft.com/office/drawing/2014/main" id="{CF6C246D-7349-E34B-AB15-161B9F573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26"/>
                <a:ext cx="84" cy="73"/>
              </a:xfrm>
              <a:custGeom>
                <a:avLst/>
                <a:gdLst>
                  <a:gd name="T0" fmla="*/ 44 w 44"/>
                  <a:gd name="T1" fmla="*/ 0 h 38"/>
                  <a:gd name="T2" fmla="*/ 44 w 44"/>
                  <a:gd name="T3" fmla="*/ 1 h 38"/>
                  <a:gd name="T4" fmla="*/ 41 w 44"/>
                  <a:gd name="T5" fmla="*/ 2 h 38"/>
                  <a:gd name="T6" fmla="*/ 38 w 44"/>
                  <a:gd name="T7" fmla="*/ 6 h 38"/>
                  <a:gd name="T8" fmla="*/ 23 w 44"/>
                  <a:gd name="T9" fmla="*/ 38 h 38"/>
                  <a:gd name="T10" fmla="*/ 22 w 44"/>
                  <a:gd name="T11" fmla="*/ 38 h 38"/>
                  <a:gd name="T12" fmla="*/ 7 w 44"/>
                  <a:gd name="T13" fmla="*/ 6 h 38"/>
                  <a:gd name="T14" fmla="*/ 5 w 44"/>
                  <a:gd name="T15" fmla="*/ 3 h 38"/>
                  <a:gd name="T16" fmla="*/ 3 w 44"/>
                  <a:gd name="T17" fmla="*/ 2 h 38"/>
                  <a:gd name="T18" fmla="*/ 0 w 44"/>
                  <a:gd name="T19" fmla="*/ 1 h 38"/>
                  <a:gd name="T20" fmla="*/ 0 w 44"/>
                  <a:gd name="T21" fmla="*/ 0 h 38"/>
                  <a:gd name="T22" fmla="*/ 17 w 44"/>
                  <a:gd name="T23" fmla="*/ 0 h 38"/>
                  <a:gd name="T24" fmla="*/ 17 w 44"/>
                  <a:gd name="T25" fmla="*/ 1 h 38"/>
                  <a:gd name="T26" fmla="*/ 13 w 44"/>
                  <a:gd name="T27" fmla="*/ 2 h 38"/>
                  <a:gd name="T28" fmla="*/ 13 w 44"/>
                  <a:gd name="T29" fmla="*/ 4 h 38"/>
                  <a:gd name="T30" fmla="*/ 14 w 44"/>
                  <a:gd name="T31" fmla="*/ 8 h 38"/>
                  <a:gd name="T32" fmla="*/ 24 w 44"/>
                  <a:gd name="T33" fmla="*/ 30 h 38"/>
                  <a:gd name="T34" fmla="*/ 34 w 44"/>
                  <a:gd name="T35" fmla="*/ 8 h 38"/>
                  <a:gd name="T36" fmla="*/ 36 w 44"/>
                  <a:gd name="T37" fmla="*/ 4 h 38"/>
                  <a:gd name="T38" fmla="*/ 35 w 44"/>
                  <a:gd name="T39" fmla="*/ 2 h 38"/>
                  <a:gd name="T40" fmla="*/ 32 w 44"/>
                  <a:gd name="T41" fmla="*/ 1 h 38"/>
                  <a:gd name="T42" fmla="*/ 31 w 44"/>
                  <a:gd name="T43" fmla="*/ 1 h 38"/>
                  <a:gd name="T44" fmla="*/ 31 w 44"/>
                  <a:gd name="T45" fmla="*/ 0 h 38"/>
                  <a:gd name="T46" fmla="*/ 44 w 44"/>
                  <a:gd name="T4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8">
                    <a:moveTo>
                      <a:pt x="44" y="0"/>
                    </a:move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1" y="2"/>
                      <a:pt x="41" y="2"/>
                    </a:cubicBezTo>
                    <a:cubicBezTo>
                      <a:pt x="39" y="3"/>
                      <a:pt x="39" y="5"/>
                      <a:pt x="38" y="6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3" y="2"/>
                      <a:pt x="13" y="3"/>
                      <a:pt x="13" y="4"/>
                    </a:cubicBezTo>
                    <a:cubicBezTo>
                      <a:pt x="13" y="4"/>
                      <a:pt x="13" y="6"/>
                      <a:pt x="14" y="8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6"/>
                      <a:pt x="36" y="5"/>
                      <a:pt x="36" y="4"/>
                    </a:cubicBezTo>
                    <a:cubicBezTo>
                      <a:pt x="36" y="3"/>
                      <a:pt x="35" y="3"/>
                      <a:pt x="35" y="2"/>
                    </a:cubicBezTo>
                    <a:cubicBezTo>
                      <a:pt x="34" y="2"/>
                      <a:pt x="33" y="1"/>
                      <a:pt x="32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4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4" name="Freeform 33">
                <a:extLst>
                  <a:ext uri="{FF2B5EF4-FFF2-40B4-BE49-F238E27FC236}">
                    <a16:creationId xmlns="" xmlns:a16="http://schemas.microsoft.com/office/drawing/2014/main" id="{B24EBDDD-673A-B244-84C9-C69396B6C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326"/>
                <a:ext cx="66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6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7 w 35"/>
                  <a:gd name="T17" fmla="*/ 21 h 37"/>
                  <a:gd name="T18" fmla="*/ 25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2 w 35"/>
                  <a:gd name="T49" fmla="*/ 36 h 37"/>
                  <a:gd name="T50" fmla="*/ 4 w 35"/>
                  <a:gd name="T51" fmla="*/ 36 h 37"/>
                  <a:gd name="T52" fmla="*/ 6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2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30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5" y="16"/>
                      <a:pt x="26" y="16"/>
                    </a:cubicBezTo>
                    <a:cubicBezTo>
                      <a:pt x="27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7" y="21"/>
                      <a:pt x="27" y="21"/>
                    </a:cubicBezTo>
                    <a:cubicBezTo>
                      <a:pt x="26" y="20"/>
                      <a:pt x="26" y="20"/>
                      <a:pt x="25" y="19"/>
                    </a:cubicBezTo>
                    <a:cubicBezTo>
                      <a:pt x="24" y="19"/>
                      <a:pt x="23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3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5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2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4" y="36"/>
                      <a:pt x="4" y="36"/>
                    </a:cubicBezTo>
                    <a:cubicBezTo>
                      <a:pt x="5" y="35"/>
                      <a:pt x="6" y="35"/>
                      <a:pt x="6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6"/>
                      <a:pt x="30" y="5"/>
                      <a:pt x="30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7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5" name="Freeform 34">
                <a:extLst>
                  <a:ext uri="{FF2B5EF4-FFF2-40B4-BE49-F238E27FC236}">
                    <a16:creationId xmlns="" xmlns:a16="http://schemas.microsoft.com/office/drawing/2014/main" id="{70C7FE01-9414-9449-8585-D77FC63B6B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07" y="2326"/>
                <a:ext cx="78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6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3 w 41"/>
                  <a:gd name="T69" fmla="*/ 16 h 37"/>
                  <a:gd name="T70" fmla="*/ 26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4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2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4" y="18"/>
                      <a:pt x="14" y="18"/>
                    </a:cubicBezTo>
                    <a:cubicBezTo>
                      <a:pt x="18" y="18"/>
                      <a:pt x="21" y="17"/>
                      <a:pt x="23" y="16"/>
                    </a:cubicBezTo>
                    <a:cubicBezTo>
                      <a:pt x="25" y="14"/>
                      <a:pt x="26" y="12"/>
                      <a:pt x="26" y="10"/>
                    </a:cubicBezTo>
                    <a:cubicBezTo>
                      <a:pt x="26" y="8"/>
                      <a:pt x="25" y="6"/>
                      <a:pt x="23" y="4"/>
                    </a:cubicBezTo>
                    <a:cubicBezTo>
                      <a:pt x="22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6" name="Freeform 35">
                <a:extLst>
                  <a:ext uri="{FF2B5EF4-FFF2-40B4-BE49-F238E27FC236}">
                    <a16:creationId xmlns="" xmlns:a16="http://schemas.microsoft.com/office/drawing/2014/main" id="{FA982A4C-E43D-824E-AA2F-03179F5F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324"/>
                <a:ext cx="52" cy="75"/>
              </a:xfrm>
              <a:custGeom>
                <a:avLst/>
                <a:gdLst>
                  <a:gd name="T0" fmla="*/ 24 w 27"/>
                  <a:gd name="T1" fmla="*/ 0 h 39"/>
                  <a:gd name="T2" fmla="*/ 24 w 27"/>
                  <a:gd name="T3" fmla="*/ 13 h 39"/>
                  <a:gd name="T4" fmla="*/ 23 w 27"/>
                  <a:gd name="T5" fmla="*/ 13 h 39"/>
                  <a:gd name="T6" fmla="*/ 21 w 27"/>
                  <a:gd name="T7" fmla="*/ 7 h 39"/>
                  <a:gd name="T8" fmla="*/ 17 w 27"/>
                  <a:gd name="T9" fmla="*/ 4 h 39"/>
                  <a:gd name="T10" fmla="*/ 12 w 27"/>
                  <a:gd name="T11" fmla="*/ 2 h 39"/>
                  <a:gd name="T12" fmla="*/ 7 w 27"/>
                  <a:gd name="T13" fmla="*/ 4 h 39"/>
                  <a:gd name="T14" fmla="*/ 5 w 27"/>
                  <a:gd name="T15" fmla="*/ 8 h 39"/>
                  <a:gd name="T16" fmla="*/ 6 w 27"/>
                  <a:gd name="T17" fmla="*/ 11 h 39"/>
                  <a:gd name="T18" fmla="*/ 15 w 27"/>
                  <a:gd name="T19" fmla="*/ 17 h 39"/>
                  <a:gd name="T20" fmla="*/ 23 w 27"/>
                  <a:gd name="T21" fmla="*/ 21 h 39"/>
                  <a:gd name="T22" fmla="*/ 26 w 27"/>
                  <a:gd name="T23" fmla="*/ 25 h 39"/>
                  <a:gd name="T24" fmla="*/ 27 w 27"/>
                  <a:gd name="T25" fmla="*/ 29 h 39"/>
                  <a:gd name="T26" fmla="*/ 24 w 27"/>
                  <a:gd name="T27" fmla="*/ 36 h 39"/>
                  <a:gd name="T28" fmla="*/ 14 w 27"/>
                  <a:gd name="T29" fmla="*/ 39 h 39"/>
                  <a:gd name="T30" fmla="*/ 11 w 27"/>
                  <a:gd name="T31" fmla="*/ 39 h 39"/>
                  <a:gd name="T32" fmla="*/ 7 w 27"/>
                  <a:gd name="T33" fmla="*/ 38 h 39"/>
                  <a:gd name="T34" fmla="*/ 3 w 27"/>
                  <a:gd name="T35" fmla="*/ 37 h 39"/>
                  <a:gd name="T36" fmla="*/ 2 w 27"/>
                  <a:gd name="T37" fmla="*/ 37 h 39"/>
                  <a:gd name="T38" fmla="*/ 1 w 27"/>
                  <a:gd name="T39" fmla="*/ 39 h 39"/>
                  <a:gd name="T40" fmla="*/ 0 w 27"/>
                  <a:gd name="T41" fmla="*/ 39 h 39"/>
                  <a:gd name="T42" fmla="*/ 0 w 27"/>
                  <a:gd name="T43" fmla="*/ 26 h 39"/>
                  <a:gd name="T44" fmla="*/ 1 w 27"/>
                  <a:gd name="T45" fmla="*/ 26 h 39"/>
                  <a:gd name="T46" fmla="*/ 3 w 27"/>
                  <a:gd name="T47" fmla="*/ 32 h 39"/>
                  <a:gd name="T48" fmla="*/ 8 w 27"/>
                  <a:gd name="T49" fmla="*/ 36 h 39"/>
                  <a:gd name="T50" fmla="*/ 14 w 27"/>
                  <a:gd name="T51" fmla="*/ 37 h 39"/>
                  <a:gd name="T52" fmla="*/ 20 w 27"/>
                  <a:gd name="T53" fmla="*/ 35 h 39"/>
                  <a:gd name="T54" fmla="*/ 22 w 27"/>
                  <a:gd name="T55" fmla="*/ 31 h 39"/>
                  <a:gd name="T56" fmla="*/ 21 w 27"/>
                  <a:gd name="T57" fmla="*/ 28 h 39"/>
                  <a:gd name="T58" fmla="*/ 18 w 27"/>
                  <a:gd name="T59" fmla="*/ 26 h 39"/>
                  <a:gd name="T60" fmla="*/ 12 w 27"/>
                  <a:gd name="T61" fmla="*/ 22 h 39"/>
                  <a:gd name="T62" fmla="*/ 4 w 27"/>
                  <a:gd name="T63" fmla="*/ 18 h 39"/>
                  <a:gd name="T64" fmla="*/ 1 w 27"/>
                  <a:gd name="T65" fmla="*/ 14 h 39"/>
                  <a:gd name="T66" fmla="*/ 0 w 27"/>
                  <a:gd name="T67" fmla="*/ 10 h 39"/>
                  <a:gd name="T68" fmla="*/ 3 w 27"/>
                  <a:gd name="T69" fmla="*/ 3 h 39"/>
                  <a:gd name="T70" fmla="*/ 12 w 27"/>
                  <a:gd name="T71" fmla="*/ 0 h 39"/>
                  <a:gd name="T72" fmla="*/ 19 w 27"/>
                  <a:gd name="T73" fmla="*/ 2 h 39"/>
                  <a:gd name="T74" fmla="*/ 21 w 27"/>
                  <a:gd name="T75" fmla="*/ 2 h 39"/>
                  <a:gd name="T76" fmla="*/ 23 w 27"/>
                  <a:gd name="T77" fmla="*/ 2 h 39"/>
                  <a:gd name="T78" fmla="*/ 23 w 27"/>
                  <a:gd name="T79" fmla="*/ 0 h 39"/>
                  <a:gd name="T80" fmla="*/ 24 w 27"/>
                  <a:gd name="T8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39">
                    <a:moveTo>
                      <a:pt x="24" y="0"/>
                    </a:moveTo>
                    <a:cubicBezTo>
                      <a:pt x="24" y="13"/>
                      <a:pt x="24" y="13"/>
                      <a:pt x="24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1"/>
                      <a:pt x="22" y="9"/>
                      <a:pt x="21" y="7"/>
                    </a:cubicBezTo>
                    <a:cubicBezTo>
                      <a:pt x="20" y="6"/>
                      <a:pt x="19" y="5"/>
                      <a:pt x="17" y="4"/>
                    </a:cubicBezTo>
                    <a:cubicBezTo>
                      <a:pt x="16" y="3"/>
                      <a:pt x="14" y="2"/>
                      <a:pt x="12" y="2"/>
                    </a:cubicBezTo>
                    <a:cubicBezTo>
                      <a:pt x="10" y="2"/>
                      <a:pt x="8" y="3"/>
                      <a:pt x="7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5" y="10"/>
                      <a:pt x="6" y="11"/>
                    </a:cubicBezTo>
                    <a:cubicBezTo>
                      <a:pt x="7" y="13"/>
                      <a:pt x="10" y="14"/>
                      <a:pt x="15" y="17"/>
                    </a:cubicBezTo>
                    <a:cubicBezTo>
                      <a:pt x="19" y="19"/>
                      <a:pt x="21" y="20"/>
                      <a:pt x="23" y="21"/>
                    </a:cubicBezTo>
                    <a:cubicBezTo>
                      <a:pt x="24" y="22"/>
                      <a:pt x="25" y="23"/>
                      <a:pt x="26" y="25"/>
                    </a:cubicBezTo>
                    <a:cubicBezTo>
                      <a:pt x="27" y="26"/>
                      <a:pt x="27" y="27"/>
                      <a:pt x="27" y="29"/>
                    </a:cubicBezTo>
                    <a:cubicBezTo>
                      <a:pt x="27" y="32"/>
                      <a:pt x="26" y="34"/>
                      <a:pt x="24" y="36"/>
                    </a:cubicBezTo>
                    <a:cubicBezTo>
                      <a:pt x="21" y="38"/>
                      <a:pt x="18" y="39"/>
                      <a:pt x="14" y="39"/>
                    </a:cubicBezTo>
                    <a:cubicBezTo>
                      <a:pt x="13" y="39"/>
                      <a:pt x="12" y="39"/>
                      <a:pt x="11" y="39"/>
                    </a:cubicBezTo>
                    <a:cubicBezTo>
                      <a:pt x="10" y="39"/>
                      <a:pt x="9" y="38"/>
                      <a:pt x="7" y="38"/>
                    </a:cubicBezTo>
                    <a:cubicBezTo>
                      <a:pt x="5" y="37"/>
                      <a:pt x="4" y="37"/>
                      <a:pt x="3" y="37"/>
                    </a:cubicBezTo>
                    <a:cubicBezTo>
                      <a:pt x="3" y="37"/>
                      <a:pt x="2" y="37"/>
                      <a:pt x="2" y="37"/>
                    </a:cubicBezTo>
                    <a:cubicBezTo>
                      <a:pt x="2" y="38"/>
                      <a:pt x="1" y="38"/>
                      <a:pt x="1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9"/>
                      <a:pt x="3" y="31"/>
                      <a:pt x="3" y="32"/>
                    </a:cubicBezTo>
                    <a:cubicBezTo>
                      <a:pt x="4" y="34"/>
                      <a:pt x="6" y="35"/>
                      <a:pt x="8" y="36"/>
                    </a:cubicBezTo>
                    <a:cubicBezTo>
                      <a:pt x="9" y="37"/>
                      <a:pt x="11" y="37"/>
                      <a:pt x="14" y="37"/>
                    </a:cubicBezTo>
                    <a:cubicBezTo>
                      <a:pt x="16" y="37"/>
                      <a:pt x="18" y="36"/>
                      <a:pt x="20" y="35"/>
                    </a:cubicBezTo>
                    <a:cubicBezTo>
                      <a:pt x="21" y="34"/>
                      <a:pt x="22" y="33"/>
                      <a:pt x="22" y="31"/>
                    </a:cubicBezTo>
                    <a:cubicBezTo>
                      <a:pt x="22" y="30"/>
                      <a:pt x="21" y="29"/>
                      <a:pt x="21" y="28"/>
                    </a:cubicBezTo>
                    <a:cubicBezTo>
                      <a:pt x="20" y="27"/>
                      <a:pt x="20" y="26"/>
                      <a:pt x="18" y="26"/>
                    </a:cubicBezTo>
                    <a:cubicBezTo>
                      <a:pt x="18" y="25"/>
                      <a:pt x="15" y="24"/>
                      <a:pt x="12" y="22"/>
                    </a:cubicBezTo>
                    <a:cubicBezTo>
                      <a:pt x="8" y="20"/>
                      <a:pt x="6" y="19"/>
                      <a:pt x="4" y="18"/>
                    </a:cubicBezTo>
                    <a:cubicBezTo>
                      <a:pt x="3" y="17"/>
                      <a:pt x="2" y="16"/>
                      <a:pt x="1" y="14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7"/>
                      <a:pt x="1" y="5"/>
                      <a:pt x="3" y="3"/>
                    </a:cubicBezTo>
                    <a:cubicBezTo>
                      <a:pt x="5" y="1"/>
                      <a:pt x="8" y="0"/>
                      <a:pt x="12" y="0"/>
                    </a:cubicBezTo>
                    <a:cubicBezTo>
                      <a:pt x="14" y="0"/>
                      <a:pt x="16" y="1"/>
                      <a:pt x="19" y="2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2" y="2"/>
                      <a:pt x="22" y="2"/>
                      <a:pt x="23" y="2"/>
                    </a:cubicBezTo>
                    <a:cubicBezTo>
                      <a:pt x="23" y="2"/>
                      <a:pt x="23" y="1"/>
                      <a:pt x="23" y="0"/>
                    </a:cubicBezTo>
                    <a:lnTo>
                      <a:pt x="2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7" name="Freeform 36">
                <a:extLst>
                  <a:ext uri="{FF2B5EF4-FFF2-40B4-BE49-F238E27FC236}">
                    <a16:creationId xmlns="" xmlns:a16="http://schemas.microsoft.com/office/drawing/2014/main" id="{F5E6E3A5-73B5-1E41-B727-F23271B8A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6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8" name="Freeform 37">
                <a:extLst>
                  <a:ext uri="{FF2B5EF4-FFF2-40B4-BE49-F238E27FC236}">
                    <a16:creationId xmlns="" xmlns:a16="http://schemas.microsoft.com/office/drawing/2014/main" id="{F97CD2E2-A565-EA49-86F6-74433A50C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9" name="Freeform 38">
                <a:extLst>
                  <a:ext uri="{FF2B5EF4-FFF2-40B4-BE49-F238E27FC236}">
                    <a16:creationId xmlns="" xmlns:a16="http://schemas.microsoft.com/office/drawing/2014/main" id="{0B07A2A8-0638-044B-8FE9-CA694582D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326"/>
                <a:ext cx="82" cy="71"/>
              </a:xfrm>
              <a:custGeom>
                <a:avLst/>
                <a:gdLst>
                  <a:gd name="T0" fmla="*/ 29 w 43"/>
                  <a:gd name="T1" fmla="*/ 0 h 37"/>
                  <a:gd name="T2" fmla="*/ 43 w 43"/>
                  <a:gd name="T3" fmla="*/ 0 h 37"/>
                  <a:gd name="T4" fmla="*/ 43 w 43"/>
                  <a:gd name="T5" fmla="*/ 1 h 37"/>
                  <a:gd name="T6" fmla="*/ 42 w 43"/>
                  <a:gd name="T7" fmla="*/ 1 h 37"/>
                  <a:gd name="T8" fmla="*/ 40 w 43"/>
                  <a:gd name="T9" fmla="*/ 2 h 37"/>
                  <a:gd name="T10" fmla="*/ 37 w 43"/>
                  <a:gd name="T11" fmla="*/ 3 h 37"/>
                  <a:gd name="T12" fmla="*/ 34 w 43"/>
                  <a:gd name="T13" fmla="*/ 7 h 37"/>
                  <a:gd name="T14" fmla="*/ 24 w 43"/>
                  <a:gd name="T15" fmla="*/ 21 h 37"/>
                  <a:gd name="T16" fmla="*/ 24 w 43"/>
                  <a:gd name="T17" fmla="*/ 31 h 37"/>
                  <a:gd name="T18" fmla="*/ 25 w 43"/>
                  <a:gd name="T19" fmla="*/ 35 h 37"/>
                  <a:gd name="T20" fmla="*/ 29 w 43"/>
                  <a:gd name="T21" fmla="*/ 36 h 37"/>
                  <a:gd name="T22" fmla="*/ 30 w 43"/>
                  <a:gd name="T23" fmla="*/ 36 h 37"/>
                  <a:gd name="T24" fmla="*/ 30 w 43"/>
                  <a:gd name="T25" fmla="*/ 37 h 37"/>
                  <a:gd name="T26" fmla="*/ 13 w 43"/>
                  <a:gd name="T27" fmla="*/ 37 h 37"/>
                  <a:gd name="T28" fmla="*/ 13 w 43"/>
                  <a:gd name="T29" fmla="*/ 36 h 37"/>
                  <a:gd name="T30" fmla="*/ 14 w 43"/>
                  <a:gd name="T31" fmla="*/ 36 h 37"/>
                  <a:gd name="T32" fmla="*/ 18 w 43"/>
                  <a:gd name="T33" fmla="*/ 35 h 37"/>
                  <a:gd name="T34" fmla="*/ 18 w 43"/>
                  <a:gd name="T35" fmla="*/ 31 h 37"/>
                  <a:gd name="T36" fmla="*/ 18 w 43"/>
                  <a:gd name="T37" fmla="*/ 22 h 37"/>
                  <a:gd name="T38" fmla="*/ 7 w 43"/>
                  <a:gd name="T39" fmla="*/ 6 h 37"/>
                  <a:gd name="T40" fmla="*/ 4 w 43"/>
                  <a:gd name="T41" fmla="*/ 3 h 37"/>
                  <a:gd name="T42" fmla="*/ 1 w 43"/>
                  <a:gd name="T43" fmla="*/ 1 h 37"/>
                  <a:gd name="T44" fmla="*/ 0 w 43"/>
                  <a:gd name="T45" fmla="*/ 1 h 37"/>
                  <a:gd name="T46" fmla="*/ 0 w 43"/>
                  <a:gd name="T47" fmla="*/ 0 h 37"/>
                  <a:gd name="T48" fmla="*/ 17 w 43"/>
                  <a:gd name="T49" fmla="*/ 0 h 37"/>
                  <a:gd name="T50" fmla="*/ 17 w 43"/>
                  <a:gd name="T51" fmla="*/ 1 h 37"/>
                  <a:gd name="T52" fmla="*/ 16 w 43"/>
                  <a:gd name="T53" fmla="*/ 1 h 37"/>
                  <a:gd name="T54" fmla="*/ 14 w 43"/>
                  <a:gd name="T55" fmla="*/ 2 h 37"/>
                  <a:gd name="T56" fmla="*/ 13 w 43"/>
                  <a:gd name="T57" fmla="*/ 3 h 37"/>
                  <a:gd name="T58" fmla="*/ 14 w 43"/>
                  <a:gd name="T59" fmla="*/ 7 h 37"/>
                  <a:gd name="T60" fmla="*/ 23 w 43"/>
                  <a:gd name="T61" fmla="*/ 19 h 37"/>
                  <a:gd name="T62" fmla="*/ 31 w 43"/>
                  <a:gd name="T63" fmla="*/ 8 h 37"/>
                  <a:gd name="T64" fmla="*/ 33 w 43"/>
                  <a:gd name="T65" fmla="*/ 4 h 37"/>
                  <a:gd name="T66" fmla="*/ 32 w 43"/>
                  <a:gd name="T67" fmla="*/ 2 h 37"/>
                  <a:gd name="T68" fmla="*/ 31 w 43"/>
                  <a:gd name="T69" fmla="*/ 1 h 37"/>
                  <a:gd name="T70" fmla="*/ 29 w 43"/>
                  <a:gd name="T71" fmla="*/ 1 h 37"/>
                  <a:gd name="T72" fmla="*/ 29 w 43"/>
                  <a:gd name="T7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3" h="37">
                    <a:moveTo>
                      <a:pt x="29" y="0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1" y="1"/>
                      <a:pt x="40" y="2"/>
                    </a:cubicBezTo>
                    <a:cubicBezTo>
                      <a:pt x="39" y="2"/>
                      <a:pt x="38" y="3"/>
                      <a:pt x="37" y="3"/>
                    </a:cubicBezTo>
                    <a:cubicBezTo>
                      <a:pt x="36" y="4"/>
                      <a:pt x="35" y="6"/>
                      <a:pt x="34" y="7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3"/>
                      <a:pt x="24" y="35"/>
                      <a:pt x="25" y="35"/>
                    </a:cubicBezTo>
                    <a:cubicBezTo>
                      <a:pt x="26" y="36"/>
                      <a:pt x="27" y="36"/>
                      <a:pt x="29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6"/>
                      <a:pt x="17" y="36"/>
                      <a:pt x="18" y="35"/>
                    </a:cubicBezTo>
                    <a:cubicBezTo>
                      <a:pt x="18" y="34"/>
                      <a:pt x="18" y="33"/>
                      <a:pt x="18" y="3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5"/>
                      <a:pt x="5" y="3"/>
                      <a:pt x="4" y="3"/>
                    </a:cubicBezTo>
                    <a:cubicBezTo>
                      <a:pt x="4" y="3"/>
                      <a:pt x="3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5" y="1"/>
                      <a:pt x="14" y="2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3" y="4"/>
                      <a:pt x="13" y="5"/>
                      <a:pt x="14" y="7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2" y="6"/>
                      <a:pt x="33" y="5"/>
                      <a:pt x="33" y="4"/>
                    </a:cubicBezTo>
                    <a:cubicBezTo>
                      <a:pt x="33" y="3"/>
                      <a:pt x="33" y="3"/>
                      <a:pt x="32" y="2"/>
                    </a:cubicBezTo>
                    <a:cubicBezTo>
                      <a:pt x="32" y="2"/>
                      <a:pt x="32" y="2"/>
                      <a:pt x="31" y="1"/>
                    </a:cubicBezTo>
                    <a:cubicBezTo>
                      <a:pt x="31" y="1"/>
                      <a:pt x="30" y="1"/>
                      <a:pt x="29" y="1"/>
                    </a:cubicBezTo>
                    <a:lnTo>
                      <a:pt x="2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0" name="Freeform 39">
                <a:extLst>
                  <a:ext uri="{FF2B5EF4-FFF2-40B4-BE49-F238E27FC236}">
                    <a16:creationId xmlns="" xmlns:a16="http://schemas.microsoft.com/office/drawing/2014/main" id="{07F291A6-512A-CB4D-90B4-AA9BA0FF3B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0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4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4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0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3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1" name="Freeform 40">
                <a:extLst>
                  <a:ext uri="{FF2B5EF4-FFF2-40B4-BE49-F238E27FC236}">
                    <a16:creationId xmlns="" xmlns:a16="http://schemas.microsoft.com/office/drawing/2014/main" id="{DD39AC5E-FF30-7941-A502-D68BD703C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326"/>
                <a:ext cx="59" cy="71"/>
              </a:xfrm>
              <a:custGeom>
                <a:avLst/>
                <a:gdLst>
                  <a:gd name="T0" fmla="*/ 12 w 31"/>
                  <a:gd name="T1" fmla="*/ 2 h 37"/>
                  <a:gd name="T2" fmla="*/ 12 w 31"/>
                  <a:gd name="T3" fmla="*/ 17 h 37"/>
                  <a:gd name="T4" fmla="*/ 19 w 31"/>
                  <a:gd name="T5" fmla="*/ 17 h 37"/>
                  <a:gd name="T6" fmla="*/ 23 w 31"/>
                  <a:gd name="T7" fmla="*/ 16 h 37"/>
                  <a:gd name="T8" fmla="*/ 25 w 31"/>
                  <a:gd name="T9" fmla="*/ 12 h 37"/>
                  <a:gd name="T10" fmla="*/ 26 w 31"/>
                  <a:gd name="T11" fmla="*/ 12 h 37"/>
                  <a:gd name="T12" fmla="*/ 26 w 31"/>
                  <a:gd name="T13" fmla="*/ 24 h 37"/>
                  <a:gd name="T14" fmla="*/ 25 w 31"/>
                  <a:gd name="T15" fmla="*/ 24 h 37"/>
                  <a:gd name="T16" fmla="*/ 24 w 31"/>
                  <a:gd name="T17" fmla="*/ 21 h 37"/>
                  <a:gd name="T18" fmla="*/ 22 w 31"/>
                  <a:gd name="T19" fmla="*/ 20 h 37"/>
                  <a:gd name="T20" fmla="*/ 19 w 31"/>
                  <a:gd name="T21" fmla="*/ 19 h 37"/>
                  <a:gd name="T22" fmla="*/ 12 w 31"/>
                  <a:gd name="T23" fmla="*/ 19 h 37"/>
                  <a:gd name="T24" fmla="*/ 12 w 31"/>
                  <a:gd name="T25" fmla="*/ 31 h 37"/>
                  <a:gd name="T26" fmla="*/ 12 w 31"/>
                  <a:gd name="T27" fmla="*/ 34 h 37"/>
                  <a:gd name="T28" fmla="*/ 13 w 31"/>
                  <a:gd name="T29" fmla="*/ 36 h 37"/>
                  <a:gd name="T30" fmla="*/ 16 w 31"/>
                  <a:gd name="T31" fmla="*/ 36 h 37"/>
                  <a:gd name="T32" fmla="*/ 18 w 31"/>
                  <a:gd name="T33" fmla="*/ 36 h 37"/>
                  <a:gd name="T34" fmla="*/ 18 w 31"/>
                  <a:gd name="T35" fmla="*/ 37 h 37"/>
                  <a:gd name="T36" fmla="*/ 0 w 31"/>
                  <a:gd name="T37" fmla="*/ 37 h 37"/>
                  <a:gd name="T38" fmla="*/ 0 w 31"/>
                  <a:gd name="T39" fmla="*/ 36 h 37"/>
                  <a:gd name="T40" fmla="*/ 1 w 31"/>
                  <a:gd name="T41" fmla="*/ 36 h 37"/>
                  <a:gd name="T42" fmla="*/ 5 w 31"/>
                  <a:gd name="T43" fmla="*/ 35 h 37"/>
                  <a:gd name="T44" fmla="*/ 6 w 31"/>
                  <a:gd name="T45" fmla="*/ 31 h 37"/>
                  <a:gd name="T46" fmla="*/ 6 w 31"/>
                  <a:gd name="T47" fmla="*/ 7 h 37"/>
                  <a:gd name="T48" fmla="*/ 5 w 31"/>
                  <a:gd name="T49" fmla="*/ 3 h 37"/>
                  <a:gd name="T50" fmla="*/ 4 w 31"/>
                  <a:gd name="T51" fmla="*/ 2 h 37"/>
                  <a:gd name="T52" fmla="*/ 1 w 31"/>
                  <a:gd name="T53" fmla="*/ 1 h 37"/>
                  <a:gd name="T54" fmla="*/ 0 w 31"/>
                  <a:gd name="T55" fmla="*/ 1 h 37"/>
                  <a:gd name="T56" fmla="*/ 0 w 31"/>
                  <a:gd name="T57" fmla="*/ 0 h 37"/>
                  <a:gd name="T58" fmla="*/ 31 w 31"/>
                  <a:gd name="T59" fmla="*/ 0 h 37"/>
                  <a:gd name="T60" fmla="*/ 31 w 31"/>
                  <a:gd name="T61" fmla="*/ 8 h 37"/>
                  <a:gd name="T62" fmla="*/ 30 w 31"/>
                  <a:gd name="T63" fmla="*/ 8 h 37"/>
                  <a:gd name="T64" fmla="*/ 28 w 31"/>
                  <a:gd name="T65" fmla="*/ 4 h 37"/>
                  <a:gd name="T66" fmla="*/ 26 w 31"/>
                  <a:gd name="T67" fmla="*/ 3 h 37"/>
                  <a:gd name="T68" fmla="*/ 21 w 31"/>
                  <a:gd name="T69" fmla="*/ 2 h 37"/>
                  <a:gd name="T70" fmla="*/ 12 w 31"/>
                  <a:gd name="T71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1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1" y="17"/>
                      <a:pt x="22" y="16"/>
                      <a:pt x="23" y="16"/>
                    </a:cubicBezTo>
                    <a:cubicBezTo>
                      <a:pt x="24" y="15"/>
                      <a:pt x="24" y="14"/>
                      <a:pt x="25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3"/>
                      <a:pt x="24" y="22"/>
                      <a:pt x="24" y="21"/>
                    </a:cubicBezTo>
                    <a:cubicBezTo>
                      <a:pt x="24" y="20"/>
                      <a:pt x="23" y="20"/>
                      <a:pt x="22" y="20"/>
                    </a:cubicBezTo>
                    <a:cubicBezTo>
                      <a:pt x="22" y="19"/>
                      <a:pt x="21" y="19"/>
                      <a:pt x="19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5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9" y="6"/>
                      <a:pt x="29" y="5"/>
                      <a:pt x="28" y="4"/>
                    </a:cubicBezTo>
                    <a:cubicBezTo>
                      <a:pt x="27" y="4"/>
                      <a:pt x="27" y="3"/>
                      <a:pt x="26" y="3"/>
                    </a:cubicBezTo>
                    <a:cubicBezTo>
                      <a:pt x="25" y="2"/>
                      <a:pt x="23" y="2"/>
                      <a:pt x="21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2" name="Freeform 41">
                <a:extLst>
                  <a:ext uri="{FF2B5EF4-FFF2-40B4-BE49-F238E27FC236}">
                    <a16:creationId xmlns="" xmlns:a16="http://schemas.microsoft.com/office/drawing/2014/main" id="{665491AC-7AFD-A641-9993-570298D1BF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45" y="2326"/>
                <a:ext cx="59" cy="71"/>
              </a:xfrm>
              <a:custGeom>
                <a:avLst/>
                <a:gdLst>
                  <a:gd name="T0" fmla="*/ 11 w 31"/>
                  <a:gd name="T1" fmla="*/ 20 h 37"/>
                  <a:gd name="T2" fmla="*/ 11 w 31"/>
                  <a:gd name="T3" fmla="*/ 31 h 37"/>
                  <a:gd name="T4" fmla="*/ 12 w 31"/>
                  <a:gd name="T5" fmla="*/ 35 h 37"/>
                  <a:gd name="T6" fmla="*/ 16 w 31"/>
                  <a:gd name="T7" fmla="*/ 36 h 37"/>
                  <a:gd name="T8" fmla="*/ 17 w 31"/>
                  <a:gd name="T9" fmla="*/ 36 h 37"/>
                  <a:gd name="T10" fmla="*/ 17 w 31"/>
                  <a:gd name="T11" fmla="*/ 37 h 37"/>
                  <a:gd name="T12" fmla="*/ 0 w 31"/>
                  <a:gd name="T13" fmla="*/ 37 h 37"/>
                  <a:gd name="T14" fmla="*/ 0 w 31"/>
                  <a:gd name="T15" fmla="*/ 36 h 37"/>
                  <a:gd name="T16" fmla="*/ 1 w 31"/>
                  <a:gd name="T17" fmla="*/ 36 h 37"/>
                  <a:gd name="T18" fmla="*/ 5 w 31"/>
                  <a:gd name="T19" fmla="*/ 35 h 37"/>
                  <a:gd name="T20" fmla="*/ 6 w 31"/>
                  <a:gd name="T21" fmla="*/ 31 h 37"/>
                  <a:gd name="T22" fmla="*/ 6 w 31"/>
                  <a:gd name="T23" fmla="*/ 7 h 37"/>
                  <a:gd name="T24" fmla="*/ 5 w 31"/>
                  <a:gd name="T25" fmla="*/ 2 h 37"/>
                  <a:gd name="T26" fmla="*/ 1 w 31"/>
                  <a:gd name="T27" fmla="*/ 1 h 37"/>
                  <a:gd name="T28" fmla="*/ 0 w 31"/>
                  <a:gd name="T29" fmla="*/ 1 h 37"/>
                  <a:gd name="T30" fmla="*/ 0 w 31"/>
                  <a:gd name="T31" fmla="*/ 0 h 37"/>
                  <a:gd name="T32" fmla="*/ 15 w 31"/>
                  <a:gd name="T33" fmla="*/ 0 h 37"/>
                  <a:gd name="T34" fmla="*/ 24 w 31"/>
                  <a:gd name="T35" fmla="*/ 1 h 37"/>
                  <a:gd name="T36" fmla="*/ 29 w 31"/>
                  <a:gd name="T37" fmla="*/ 5 h 37"/>
                  <a:gd name="T38" fmla="*/ 31 w 31"/>
                  <a:gd name="T39" fmla="*/ 10 h 37"/>
                  <a:gd name="T40" fmla="*/ 28 w 31"/>
                  <a:gd name="T41" fmla="*/ 18 h 37"/>
                  <a:gd name="T42" fmla="*/ 18 w 31"/>
                  <a:gd name="T43" fmla="*/ 21 h 37"/>
                  <a:gd name="T44" fmla="*/ 15 w 31"/>
                  <a:gd name="T45" fmla="*/ 20 h 37"/>
                  <a:gd name="T46" fmla="*/ 11 w 31"/>
                  <a:gd name="T47" fmla="*/ 20 h 37"/>
                  <a:gd name="T48" fmla="*/ 11 w 31"/>
                  <a:gd name="T49" fmla="*/ 18 h 37"/>
                  <a:gd name="T50" fmla="*/ 14 w 31"/>
                  <a:gd name="T51" fmla="*/ 19 h 37"/>
                  <a:gd name="T52" fmla="*/ 16 w 31"/>
                  <a:gd name="T53" fmla="*/ 19 h 37"/>
                  <a:gd name="T54" fmla="*/ 22 w 31"/>
                  <a:gd name="T55" fmla="*/ 17 h 37"/>
                  <a:gd name="T56" fmla="*/ 24 w 31"/>
                  <a:gd name="T57" fmla="*/ 11 h 37"/>
                  <a:gd name="T58" fmla="*/ 23 w 31"/>
                  <a:gd name="T59" fmla="*/ 6 h 37"/>
                  <a:gd name="T60" fmla="*/ 20 w 31"/>
                  <a:gd name="T61" fmla="*/ 3 h 37"/>
                  <a:gd name="T62" fmla="*/ 15 w 31"/>
                  <a:gd name="T63" fmla="*/ 2 h 37"/>
                  <a:gd name="T64" fmla="*/ 11 w 31"/>
                  <a:gd name="T65" fmla="*/ 3 h 37"/>
                  <a:gd name="T66" fmla="*/ 11 w 31"/>
                  <a:gd name="T67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" h="37">
                    <a:moveTo>
                      <a:pt x="11" y="20"/>
                    </a:move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2" y="35"/>
                      <a:pt x="12" y="35"/>
                    </a:cubicBezTo>
                    <a:cubicBezTo>
                      <a:pt x="13" y="36"/>
                      <a:pt x="14" y="36"/>
                      <a:pt x="16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9" y="0"/>
                      <a:pt x="21" y="0"/>
                      <a:pt x="24" y="1"/>
                    </a:cubicBezTo>
                    <a:cubicBezTo>
                      <a:pt x="26" y="2"/>
                      <a:pt x="27" y="3"/>
                      <a:pt x="29" y="5"/>
                    </a:cubicBezTo>
                    <a:cubicBezTo>
                      <a:pt x="30" y="6"/>
                      <a:pt x="31" y="8"/>
                      <a:pt x="31" y="10"/>
                    </a:cubicBezTo>
                    <a:cubicBezTo>
                      <a:pt x="31" y="13"/>
                      <a:pt x="30" y="16"/>
                      <a:pt x="28" y="18"/>
                    </a:cubicBezTo>
                    <a:cubicBezTo>
                      <a:pt x="26" y="20"/>
                      <a:pt x="22" y="21"/>
                      <a:pt x="18" y="21"/>
                    </a:cubicBezTo>
                    <a:cubicBezTo>
                      <a:pt x="17" y="21"/>
                      <a:pt x="16" y="21"/>
                      <a:pt x="15" y="20"/>
                    </a:cubicBezTo>
                    <a:cubicBezTo>
                      <a:pt x="14" y="20"/>
                      <a:pt x="13" y="20"/>
                      <a:pt x="11" y="20"/>
                    </a:cubicBezTo>
                    <a:close/>
                    <a:moveTo>
                      <a:pt x="11" y="18"/>
                    </a:moveTo>
                    <a:cubicBezTo>
                      <a:pt x="13" y="18"/>
                      <a:pt x="13" y="19"/>
                      <a:pt x="14" y="19"/>
                    </a:cubicBezTo>
                    <a:cubicBezTo>
                      <a:pt x="15" y="19"/>
                      <a:pt x="16" y="19"/>
                      <a:pt x="16" y="19"/>
                    </a:cubicBezTo>
                    <a:cubicBezTo>
                      <a:pt x="19" y="19"/>
                      <a:pt x="20" y="18"/>
                      <a:pt x="22" y="17"/>
                    </a:cubicBezTo>
                    <a:cubicBezTo>
                      <a:pt x="23" y="15"/>
                      <a:pt x="24" y="13"/>
                      <a:pt x="24" y="11"/>
                    </a:cubicBezTo>
                    <a:cubicBezTo>
                      <a:pt x="24" y="9"/>
                      <a:pt x="24" y="8"/>
                      <a:pt x="23" y="6"/>
                    </a:cubicBezTo>
                    <a:cubicBezTo>
                      <a:pt x="22" y="5"/>
                      <a:pt x="21" y="4"/>
                      <a:pt x="20" y="3"/>
                    </a:cubicBezTo>
                    <a:cubicBezTo>
                      <a:pt x="19" y="3"/>
                      <a:pt x="17" y="2"/>
                      <a:pt x="15" y="2"/>
                    </a:cubicBezTo>
                    <a:cubicBezTo>
                      <a:pt x="14" y="2"/>
                      <a:pt x="13" y="2"/>
                      <a:pt x="11" y="3"/>
                    </a:cubicBezTo>
                    <a:lnTo>
                      <a:pt x="11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3" name="Freeform 42">
                <a:extLst>
                  <a:ext uri="{FF2B5EF4-FFF2-40B4-BE49-F238E27FC236}">
                    <a16:creationId xmlns="" xmlns:a16="http://schemas.microsoft.com/office/drawing/2014/main" id="{682250B1-DE83-4B4C-92E1-ED66D6180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326"/>
                <a:ext cx="67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4" y="19"/>
                      <a:pt x="22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2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5" y="35"/>
                      <a:pt x="5" y="35"/>
                      <a:pt x="5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4" name="Freeform 43">
                <a:extLst>
                  <a:ext uri="{FF2B5EF4-FFF2-40B4-BE49-F238E27FC236}">
                    <a16:creationId xmlns="" xmlns:a16="http://schemas.microsoft.com/office/drawing/2014/main" id="{90C0FAD2-E7BF-824C-BE24-87B808D01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5" name="Freeform 44">
                <a:extLst>
                  <a:ext uri="{FF2B5EF4-FFF2-40B4-BE49-F238E27FC236}">
                    <a16:creationId xmlns="" xmlns:a16="http://schemas.microsoft.com/office/drawing/2014/main" id="{6D7E4C19-8FD2-1D41-9830-BDBA62B99E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51" y="2326"/>
                <a:ext cx="79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5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2 w 41"/>
                  <a:gd name="T69" fmla="*/ 16 h 37"/>
                  <a:gd name="T70" fmla="*/ 25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1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4" y="18"/>
                    </a:cubicBezTo>
                    <a:cubicBezTo>
                      <a:pt x="18" y="18"/>
                      <a:pt x="20" y="17"/>
                      <a:pt x="22" y="16"/>
                    </a:cubicBezTo>
                    <a:cubicBezTo>
                      <a:pt x="24" y="14"/>
                      <a:pt x="25" y="12"/>
                      <a:pt x="25" y="10"/>
                    </a:cubicBezTo>
                    <a:cubicBezTo>
                      <a:pt x="25" y="8"/>
                      <a:pt x="25" y="6"/>
                      <a:pt x="23" y="4"/>
                    </a:cubicBezTo>
                    <a:cubicBezTo>
                      <a:pt x="21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6" name="Freeform 45">
                <a:extLst>
                  <a:ext uri="{FF2B5EF4-FFF2-40B4-BE49-F238E27FC236}">
                    <a16:creationId xmlns="" xmlns:a16="http://schemas.microsoft.com/office/drawing/2014/main" id="{F50EC3C1-3657-EB42-BBF9-8DD99BF3E6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32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5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5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1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4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7" name="Freeform 46">
                <a:extLst>
                  <a:ext uri="{FF2B5EF4-FFF2-40B4-BE49-F238E27FC236}">
                    <a16:creationId xmlns="" xmlns:a16="http://schemas.microsoft.com/office/drawing/2014/main" id="{997DFEA9-CD92-8E48-B3AA-A70F82ED7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326"/>
                <a:ext cx="68" cy="71"/>
              </a:xfrm>
              <a:custGeom>
                <a:avLst/>
                <a:gdLst>
                  <a:gd name="T0" fmla="*/ 35 w 36"/>
                  <a:gd name="T1" fmla="*/ 27 h 37"/>
                  <a:gd name="T2" fmla="*/ 36 w 36"/>
                  <a:gd name="T3" fmla="*/ 27 h 37"/>
                  <a:gd name="T4" fmla="*/ 32 w 36"/>
                  <a:gd name="T5" fmla="*/ 37 h 37"/>
                  <a:gd name="T6" fmla="*/ 0 w 36"/>
                  <a:gd name="T7" fmla="*/ 37 h 37"/>
                  <a:gd name="T8" fmla="*/ 0 w 36"/>
                  <a:gd name="T9" fmla="*/ 36 h 37"/>
                  <a:gd name="T10" fmla="*/ 2 w 36"/>
                  <a:gd name="T11" fmla="*/ 36 h 37"/>
                  <a:gd name="T12" fmla="*/ 6 w 36"/>
                  <a:gd name="T13" fmla="*/ 35 h 37"/>
                  <a:gd name="T14" fmla="*/ 6 w 36"/>
                  <a:gd name="T15" fmla="*/ 31 h 37"/>
                  <a:gd name="T16" fmla="*/ 6 w 36"/>
                  <a:gd name="T17" fmla="*/ 7 h 37"/>
                  <a:gd name="T18" fmla="*/ 5 w 36"/>
                  <a:gd name="T19" fmla="*/ 2 h 37"/>
                  <a:gd name="T20" fmla="*/ 2 w 36"/>
                  <a:gd name="T21" fmla="*/ 1 h 37"/>
                  <a:gd name="T22" fmla="*/ 0 w 36"/>
                  <a:gd name="T23" fmla="*/ 1 h 37"/>
                  <a:gd name="T24" fmla="*/ 0 w 36"/>
                  <a:gd name="T25" fmla="*/ 0 h 37"/>
                  <a:gd name="T26" fmla="*/ 19 w 36"/>
                  <a:gd name="T27" fmla="*/ 0 h 37"/>
                  <a:gd name="T28" fmla="*/ 19 w 36"/>
                  <a:gd name="T29" fmla="*/ 1 h 37"/>
                  <a:gd name="T30" fmla="*/ 14 w 36"/>
                  <a:gd name="T31" fmla="*/ 2 h 37"/>
                  <a:gd name="T32" fmla="*/ 13 w 36"/>
                  <a:gd name="T33" fmla="*/ 3 h 37"/>
                  <a:gd name="T34" fmla="*/ 12 w 36"/>
                  <a:gd name="T35" fmla="*/ 7 h 37"/>
                  <a:gd name="T36" fmla="*/ 12 w 36"/>
                  <a:gd name="T37" fmla="*/ 31 h 37"/>
                  <a:gd name="T38" fmla="*/ 13 w 36"/>
                  <a:gd name="T39" fmla="*/ 34 h 37"/>
                  <a:gd name="T40" fmla="*/ 14 w 36"/>
                  <a:gd name="T41" fmla="*/ 35 h 37"/>
                  <a:gd name="T42" fmla="*/ 18 w 36"/>
                  <a:gd name="T43" fmla="*/ 35 h 37"/>
                  <a:gd name="T44" fmla="*/ 21 w 36"/>
                  <a:gd name="T45" fmla="*/ 35 h 37"/>
                  <a:gd name="T46" fmla="*/ 28 w 36"/>
                  <a:gd name="T47" fmla="*/ 34 h 37"/>
                  <a:gd name="T48" fmla="*/ 32 w 36"/>
                  <a:gd name="T49" fmla="*/ 32 h 37"/>
                  <a:gd name="T50" fmla="*/ 35 w 36"/>
                  <a:gd name="T51" fmla="*/ 2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5" y="27"/>
                    </a:moveTo>
                    <a:cubicBezTo>
                      <a:pt x="36" y="27"/>
                      <a:pt x="36" y="27"/>
                      <a:pt x="36" y="2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7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2"/>
                      <a:pt x="12" y="33"/>
                      <a:pt x="13" y="34"/>
                    </a:cubicBezTo>
                    <a:cubicBezTo>
                      <a:pt x="13" y="34"/>
                      <a:pt x="13" y="35"/>
                      <a:pt x="14" y="35"/>
                    </a:cubicBezTo>
                    <a:cubicBezTo>
                      <a:pt x="14" y="35"/>
                      <a:pt x="16" y="35"/>
                      <a:pt x="18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5" y="35"/>
                      <a:pt x="27" y="35"/>
                      <a:pt x="28" y="34"/>
                    </a:cubicBezTo>
                    <a:cubicBezTo>
                      <a:pt x="29" y="34"/>
                      <a:pt x="30" y="33"/>
                      <a:pt x="32" y="32"/>
                    </a:cubicBezTo>
                    <a:cubicBezTo>
                      <a:pt x="33" y="31"/>
                      <a:pt x="34" y="29"/>
                      <a:pt x="35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8" name="Freeform 47">
                <a:extLst>
                  <a:ext uri="{FF2B5EF4-FFF2-40B4-BE49-F238E27FC236}">
                    <a16:creationId xmlns="" xmlns:a16="http://schemas.microsoft.com/office/drawing/2014/main" id="{A96AB466-A713-274A-8464-D2610F54B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326"/>
                <a:ext cx="67" cy="71"/>
              </a:xfrm>
              <a:custGeom>
                <a:avLst/>
                <a:gdLst>
                  <a:gd name="T0" fmla="*/ 11 w 35"/>
                  <a:gd name="T1" fmla="*/ 2 h 37"/>
                  <a:gd name="T2" fmla="*/ 11 w 35"/>
                  <a:gd name="T3" fmla="*/ 17 h 37"/>
                  <a:gd name="T4" fmla="*/ 20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0 w 35"/>
                  <a:gd name="T21" fmla="*/ 19 h 37"/>
                  <a:gd name="T22" fmla="*/ 11 w 35"/>
                  <a:gd name="T23" fmla="*/ 19 h 37"/>
                  <a:gd name="T24" fmla="*/ 11 w 35"/>
                  <a:gd name="T25" fmla="*/ 31 h 37"/>
                  <a:gd name="T26" fmla="*/ 12 w 35"/>
                  <a:gd name="T27" fmla="*/ 34 h 37"/>
                  <a:gd name="T28" fmla="*/ 12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1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1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1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1" y="2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6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4"/>
                      <a:pt x="12" y="34"/>
                    </a:cubicBezTo>
                    <a:cubicBezTo>
                      <a:pt x="12" y="34"/>
                      <a:pt x="12" y="35"/>
                      <a:pt x="12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2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4" y="35"/>
                      <a:pt x="5" y="35"/>
                      <a:pt x="5" y="34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9" name="Freeform 48">
                <a:extLst>
                  <a:ext uri="{FF2B5EF4-FFF2-40B4-BE49-F238E27FC236}">
                    <a16:creationId xmlns="" xmlns:a16="http://schemas.microsoft.com/office/drawing/2014/main" id="{D9F1604F-D96E-D245-9ECC-42A1F28FE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9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7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30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39" y="2"/>
                      <a:pt x="39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8" y="29"/>
                      <a:pt x="37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8" y="38"/>
                      <a:pt x="14" y="37"/>
                      <a:pt x="12" y="36"/>
                    </a:cubicBezTo>
                    <a:cubicBezTo>
                      <a:pt x="10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5" y="33"/>
                      <a:pt x="16" y="34"/>
                      <a:pt x="17" y="35"/>
                    </a:cubicBezTo>
                    <a:cubicBezTo>
                      <a:pt x="19" y="35"/>
                      <a:pt x="20" y="36"/>
                      <a:pt x="22" y="36"/>
                    </a:cubicBezTo>
                    <a:cubicBezTo>
                      <a:pt x="25" y="36"/>
                      <a:pt x="28" y="35"/>
                      <a:pt x="30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4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90" name="Freeform 49">
                <a:extLst>
                  <a:ext uri="{FF2B5EF4-FFF2-40B4-BE49-F238E27FC236}">
                    <a16:creationId xmlns="" xmlns:a16="http://schemas.microsoft.com/office/drawing/2014/main" id="{2723F882-54AD-A24F-BB61-CA2B6E413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326"/>
                <a:ext cx="101" cy="71"/>
              </a:xfrm>
              <a:custGeom>
                <a:avLst/>
                <a:gdLst>
                  <a:gd name="T0" fmla="*/ 24 w 53"/>
                  <a:gd name="T1" fmla="*/ 37 h 37"/>
                  <a:gd name="T2" fmla="*/ 8 w 53"/>
                  <a:gd name="T3" fmla="*/ 6 h 37"/>
                  <a:gd name="T4" fmla="*/ 8 w 53"/>
                  <a:gd name="T5" fmla="*/ 31 h 37"/>
                  <a:gd name="T6" fmla="*/ 9 w 53"/>
                  <a:gd name="T7" fmla="*/ 35 h 37"/>
                  <a:gd name="T8" fmla="*/ 13 w 53"/>
                  <a:gd name="T9" fmla="*/ 36 h 37"/>
                  <a:gd name="T10" fmla="*/ 14 w 53"/>
                  <a:gd name="T11" fmla="*/ 36 h 37"/>
                  <a:gd name="T12" fmla="*/ 14 w 53"/>
                  <a:gd name="T13" fmla="*/ 37 h 37"/>
                  <a:gd name="T14" fmla="*/ 0 w 53"/>
                  <a:gd name="T15" fmla="*/ 37 h 37"/>
                  <a:gd name="T16" fmla="*/ 0 w 53"/>
                  <a:gd name="T17" fmla="*/ 36 h 37"/>
                  <a:gd name="T18" fmla="*/ 1 w 53"/>
                  <a:gd name="T19" fmla="*/ 36 h 37"/>
                  <a:gd name="T20" fmla="*/ 5 w 53"/>
                  <a:gd name="T21" fmla="*/ 35 h 37"/>
                  <a:gd name="T22" fmla="*/ 6 w 53"/>
                  <a:gd name="T23" fmla="*/ 31 h 37"/>
                  <a:gd name="T24" fmla="*/ 6 w 53"/>
                  <a:gd name="T25" fmla="*/ 6 h 37"/>
                  <a:gd name="T26" fmla="*/ 5 w 53"/>
                  <a:gd name="T27" fmla="*/ 3 h 37"/>
                  <a:gd name="T28" fmla="*/ 3 w 53"/>
                  <a:gd name="T29" fmla="*/ 2 h 37"/>
                  <a:gd name="T30" fmla="*/ 0 w 53"/>
                  <a:gd name="T31" fmla="*/ 1 h 37"/>
                  <a:gd name="T32" fmla="*/ 0 w 53"/>
                  <a:gd name="T33" fmla="*/ 0 h 37"/>
                  <a:gd name="T34" fmla="*/ 12 w 53"/>
                  <a:gd name="T35" fmla="*/ 0 h 37"/>
                  <a:gd name="T36" fmla="*/ 26 w 53"/>
                  <a:gd name="T37" fmla="*/ 29 h 37"/>
                  <a:gd name="T38" fmla="*/ 41 w 53"/>
                  <a:gd name="T39" fmla="*/ 0 h 37"/>
                  <a:gd name="T40" fmla="*/ 53 w 53"/>
                  <a:gd name="T41" fmla="*/ 0 h 37"/>
                  <a:gd name="T42" fmla="*/ 53 w 53"/>
                  <a:gd name="T43" fmla="*/ 1 h 37"/>
                  <a:gd name="T44" fmla="*/ 51 w 53"/>
                  <a:gd name="T45" fmla="*/ 1 h 37"/>
                  <a:gd name="T46" fmla="*/ 48 w 53"/>
                  <a:gd name="T47" fmla="*/ 2 h 37"/>
                  <a:gd name="T48" fmla="*/ 47 w 53"/>
                  <a:gd name="T49" fmla="*/ 6 h 37"/>
                  <a:gd name="T50" fmla="*/ 47 w 53"/>
                  <a:gd name="T51" fmla="*/ 31 h 37"/>
                  <a:gd name="T52" fmla="*/ 48 w 53"/>
                  <a:gd name="T53" fmla="*/ 35 h 37"/>
                  <a:gd name="T54" fmla="*/ 51 w 53"/>
                  <a:gd name="T55" fmla="*/ 36 h 37"/>
                  <a:gd name="T56" fmla="*/ 53 w 53"/>
                  <a:gd name="T57" fmla="*/ 36 h 37"/>
                  <a:gd name="T58" fmla="*/ 53 w 53"/>
                  <a:gd name="T59" fmla="*/ 37 h 37"/>
                  <a:gd name="T60" fmla="*/ 35 w 53"/>
                  <a:gd name="T61" fmla="*/ 37 h 37"/>
                  <a:gd name="T62" fmla="*/ 35 w 53"/>
                  <a:gd name="T63" fmla="*/ 36 h 37"/>
                  <a:gd name="T64" fmla="*/ 37 w 53"/>
                  <a:gd name="T65" fmla="*/ 36 h 37"/>
                  <a:gd name="T66" fmla="*/ 40 w 53"/>
                  <a:gd name="T67" fmla="*/ 35 h 37"/>
                  <a:gd name="T68" fmla="*/ 41 w 53"/>
                  <a:gd name="T69" fmla="*/ 31 h 37"/>
                  <a:gd name="T70" fmla="*/ 41 w 53"/>
                  <a:gd name="T71" fmla="*/ 6 h 37"/>
                  <a:gd name="T72" fmla="*/ 25 w 53"/>
                  <a:gd name="T73" fmla="*/ 37 h 37"/>
                  <a:gd name="T74" fmla="*/ 24 w 53"/>
                  <a:gd name="T75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3" h="37">
                    <a:moveTo>
                      <a:pt x="24" y="37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33"/>
                      <a:pt x="9" y="35"/>
                      <a:pt x="9" y="35"/>
                    </a:cubicBezTo>
                    <a:cubicBezTo>
                      <a:pt x="10" y="36"/>
                      <a:pt x="11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0" y="1"/>
                      <a:pt x="48" y="2"/>
                      <a:pt x="48" y="2"/>
                    </a:cubicBezTo>
                    <a:cubicBezTo>
                      <a:pt x="47" y="3"/>
                      <a:pt x="47" y="4"/>
                      <a:pt x="47" y="6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3"/>
                      <a:pt x="47" y="35"/>
                      <a:pt x="48" y="35"/>
                    </a:cubicBezTo>
                    <a:cubicBezTo>
                      <a:pt x="49" y="36"/>
                      <a:pt x="50" y="36"/>
                      <a:pt x="51" y="36"/>
                    </a:cubicBezTo>
                    <a:cubicBezTo>
                      <a:pt x="53" y="36"/>
                      <a:pt x="53" y="36"/>
                      <a:pt x="53" y="36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8" y="36"/>
                      <a:pt x="40" y="36"/>
                      <a:pt x="40" y="35"/>
                    </a:cubicBezTo>
                    <a:cubicBezTo>
                      <a:pt x="41" y="34"/>
                      <a:pt x="41" y="33"/>
                      <a:pt x="41" y="31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25" y="37"/>
                      <a:pt x="25" y="37"/>
                      <a:pt x="25" y="37"/>
                    </a:cubicBezTo>
                    <a:lnTo>
                      <a:pt x="24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  <p:grpSp>
          <p:nvGrpSpPr>
            <p:cNvPr id="123" name="Group 67">
              <a:extLst>
                <a:ext uri="{FF2B5EF4-FFF2-40B4-BE49-F238E27FC236}">
                  <a16:creationId xmlns="" xmlns:a16="http://schemas.microsoft.com/office/drawing/2014/main" id="{A0D298E6-2680-F346-B186-5D2B18913BC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595040" y="83506"/>
              <a:ext cx="533403" cy="535137"/>
              <a:chOff x="594" y="467"/>
              <a:chExt cx="1846" cy="1852"/>
            </a:xfrm>
            <a:solidFill>
              <a:srgbClr val="09234F"/>
            </a:solidFill>
          </p:grpSpPr>
          <p:sp>
            <p:nvSpPr>
              <p:cNvPr id="124" name="Rectangle 68">
                <a:extLst>
                  <a:ext uri="{FF2B5EF4-FFF2-40B4-BE49-F238E27FC236}">
                    <a16:creationId xmlns="" xmlns:a16="http://schemas.microsoft.com/office/drawing/2014/main" id="{70F15E9B-CAC0-D345-8D7B-14E99FF48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9" y="1208"/>
                <a:ext cx="10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5" name="Freeform 69">
                <a:extLst>
                  <a:ext uri="{FF2B5EF4-FFF2-40B4-BE49-F238E27FC236}">
                    <a16:creationId xmlns="" xmlns:a16="http://schemas.microsoft.com/office/drawing/2014/main" id="{37264D80-A120-A64F-8306-19458784B1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0" y="843"/>
                <a:ext cx="945" cy="1112"/>
              </a:xfrm>
              <a:custGeom>
                <a:avLst/>
                <a:gdLst>
                  <a:gd name="T0" fmla="*/ 342 w 495"/>
                  <a:gd name="T1" fmla="*/ 490 h 581"/>
                  <a:gd name="T2" fmla="*/ 266 w 495"/>
                  <a:gd name="T3" fmla="*/ 393 h 581"/>
                  <a:gd name="T4" fmla="*/ 155 w 495"/>
                  <a:gd name="T5" fmla="*/ 426 h 581"/>
                  <a:gd name="T6" fmla="*/ 158 w 495"/>
                  <a:gd name="T7" fmla="*/ 351 h 581"/>
                  <a:gd name="T8" fmla="*/ 108 w 495"/>
                  <a:gd name="T9" fmla="*/ 266 h 581"/>
                  <a:gd name="T10" fmla="*/ 117 w 495"/>
                  <a:gd name="T11" fmla="*/ 114 h 581"/>
                  <a:gd name="T12" fmla="*/ 157 w 495"/>
                  <a:gd name="T13" fmla="*/ 119 h 581"/>
                  <a:gd name="T14" fmla="*/ 167 w 495"/>
                  <a:gd name="T15" fmla="*/ 129 h 581"/>
                  <a:gd name="T16" fmla="*/ 172 w 495"/>
                  <a:gd name="T17" fmla="*/ 169 h 581"/>
                  <a:gd name="T18" fmla="*/ 67 w 495"/>
                  <a:gd name="T19" fmla="*/ 266 h 581"/>
                  <a:gd name="T20" fmla="*/ 152 w 495"/>
                  <a:gd name="T21" fmla="*/ 111 h 581"/>
                  <a:gd name="T22" fmla="*/ 142 w 495"/>
                  <a:gd name="T23" fmla="*/ 149 h 581"/>
                  <a:gd name="T24" fmla="*/ 180 w 495"/>
                  <a:gd name="T25" fmla="*/ 133 h 581"/>
                  <a:gd name="T26" fmla="*/ 181 w 495"/>
                  <a:gd name="T27" fmla="*/ 47 h 581"/>
                  <a:gd name="T28" fmla="*/ 196 w 495"/>
                  <a:gd name="T29" fmla="*/ 283 h 581"/>
                  <a:gd name="T30" fmla="*/ 198 w 495"/>
                  <a:gd name="T31" fmla="*/ 136 h 581"/>
                  <a:gd name="T32" fmla="*/ 201 w 495"/>
                  <a:gd name="T33" fmla="*/ 5 h 581"/>
                  <a:gd name="T34" fmla="*/ 211 w 495"/>
                  <a:gd name="T35" fmla="*/ 61 h 581"/>
                  <a:gd name="T36" fmla="*/ 255 w 495"/>
                  <a:gd name="T37" fmla="*/ 145 h 581"/>
                  <a:gd name="T38" fmla="*/ 278 w 495"/>
                  <a:gd name="T39" fmla="*/ 84 h 581"/>
                  <a:gd name="T40" fmla="*/ 357 w 495"/>
                  <a:gd name="T41" fmla="*/ 54 h 581"/>
                  <a:gd name="T42" fmla="*/ 411 w 495"/>
                  <a:gd name="T43" fmla="*/ 93 h 581"/>
                  <a:gd name="T44" fmla="*/ 430 w 495"/>
                  <a:gd name="T45" fmla="*/ 95 h 581"/>
                  <a:gd name="T46" fmla="*/ 463 w 495"/>
                  <a:gd name="T47" fmla="*/ 155 h 581"/>
                  <a:gd name="T48" fmla="*/ 221 w 495"/>
                  <a:gd name="T49" fmla="*/ 279 h 581"/>
                  <a:gd name="T50" fmla="*/ 349 w 495"/>
                  <a:gd name="T51" fmla="*/ 257 h 581"/>
                  <a:gd name="T52" fmla="*/ 398 w 495"/>
                  <a:gd name="T53" fmla="*/ 210 h 581"/>
                  <a:gd name="T54" fmla="*/ 406 w 495"/>
                  <a:gd name="T55" fmla="*/ 220 h 581"/>
                  <a:gd name="T56" fmla="*/ 411 w 495"/>
                  <a:gd name="T57" fmla="*/ 451 h 581"/>
                  <a:gd name="T58" fmla="*/ 406 w 495"/>
                  <a:gd name="T59" fmla="*/ 321 h 581"/>
                  <a:gd name="T60" fmla="*/ 468 w 495"/>
                  <a:gd name="T61" fmla="*/ 184 h 581"/>
                  <a:gd name="T62" fmla="*/ 460 w 495"/>
                  <a:gd name="T63" fmla="*/ 233 h 581"/>
                  <a:gd name="T64" fmla="*/ 384 w 495"/>
                  <a:gd name="T65" fmla="*/ 222 h 581"/>
                  <a:gd name="T66" fmla="*/ 420 w 495"/>
                  <a:gd name="T67" fmla="*/ 188 h 581"/>
                  <a:gd name="T68" fmla="*/ 364 w 495"/>
                  <a:gd name="T69" fmla="*/ 225 h 581"/>
                  <a:gd name="T70" fmla="*/ 360 w 495"/>
                  <a:gd name="T71" fmla="*/ 188 h 581"/>
                  <a:gd name="T72" fmla="*/ 386 w 495"/>
                  <a:gd name="T73" fmla="*/ 356 h 581"/>
                  <a:gd name="T74" fmla="*/ 220 w 495"/>
                  <a:gd name="T75" fmla="*/ 351 h 581"/>
                  <a:gd name="T76" fmla="*/ 235 w 495"/>
                  <a:gd name="T77" fmla="*/ 315 h 581"/>
                  <a:gd name="T78" fmla="*/ 206 w 495"/>
                  <a:gd name="T79" fmla="*/ 172 h 581"/>
                  <a:gd name="T80" fmla="*/ 238 w 495"/>
                  <a:gd name="T81" fmla="*/ 167 h 581"/>
                  <a:gd name="T82" fmla="*/ 251 w 495"/>
                  <a:gd name="T83" fmla="*/ 158 h 581"/>
                  <a:gd name="T84" fmla="*/ 269 w 495"/>
                  <a:gd name="T85" fmla="*/ 131 h 581"/>
                  <a:gd name="T86" fmla="*/ 278 w 495"/>
                  <a:gd name="T87" fmla="*/ 100 h 581"/>
                  <a:gd name="T88" fmla="*/ 393 w 495"/>
                  <a:gd name="T89" fmla="*/ 130 h 581"/>
                  <a:gd name="T90" fmla="*/ 438 w 495"/>
                  <a:gd name="T91" fmla="*/ 100 h 581"/>
                  <a:gd name="T92" fmla="*/ 438 w 495"/>
                  <a:gd name="T93" fmla="*/ 154 h 581"/>
                  <a:gd name="T94" fmla="*/ 456 w 495"/>
                  <a:gd name="T95" fmla="*/ 159 h 581"/>
                  <a:gd name="T96" fmla="*/ 474 w 495"/>
                  <a:gd name="T97" fmla="*/ 100 h 581"/>
                  <a:gd name="T98" fmla="*/ 455 w 495"/>
                  <a:gd name="T99" fmla="*/ 80 h 581"/>
                  <a:gd name="T100" fmla="*/ 343 w 495"/>
                  <a:gd name="T101" fmla="*/ 34 h 581"/>
                  <a:gd name="T102" fmla="*/ 206 w 495"/>
                  <a:gd name="T103" fmla="*/ 0 h 581"/>
                  <a:gd name="T104" fmla="*/ 173 w 495"/>
                  <a:gd name="T105" fmla="*/ 7 h 581"/>
                  <a:gd name="T106" fmla="*/ 143 w 495"/>
                  <a:gd name="T107" fmla="*/ 23 h 581"/>
                  <a:gd name="T108" fmla="*/ 121 w 495"/>
                  <a:gd name="T109" fmla="*/ 51 h 581"/>
                  <a:gd name="T110" fmla="*/ 148 w 495"/>
                  <a:gd name="T111" fmla="*/ 83 h 581"/>
                  <a:gd name="T112" fmla="*/ 59 w 495"/>
                  <a:gd name="T113" fmla="*/ 98 h 581"/>
                  <a:gd name="T114" fmla="*/ 108 w 495"/>
                  <a:gd name="T115" fmla="*/ 286 h 581"/>
                  <a:gd name="T116" fmla="*/ 152 w 495"/>
                  <a:gd name="T117" fmla="*/ 307 h 581"/>
                  <a:gd name="T118" fmla="*/ 102 w 495"/>
                  <a:gd name="T119" fmla="*/ 418 h 581"/>
                  <a:gd name="T120" fmla="*/ 495 w 495"/>
                  <a:gd name="T121" fmla="*/ 512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5" h="581">
                    <a:moveTo>
                      <a:pt x="369" y="368"/>
                    </a:moveTo>
                    <a:cubicBezTo>
                      <a:pt x="334" y="361"/>
                      <a:pt x="334" y="361"/>
                      <a:pt x="334" y="361"/>
                    </a:cubicBezTo>
                    <a:cubicBezTo>
                      <a:pt x="289" y="371"/>
                      <a:pt x="289" y="371"/>
                      <a:pt x="289" y="371"/>
                    </a:cubicBezTo>
                    <a:cubicBezTo>
                      <a:pt x="298" y="361"/>
                      <a:pt x="298" y="361"/>
                      <a:pt x="298" y="361"/>
                    </a:cubicBezTo>
                    <a:cubicBezTo>
                      <a:pt x="337" y="349"/>
                      <a:pt x="337" y="349"/>
                      <a:pt x="337" y="349"/>
                    </a:cubicBezTo>
                    <a:cubicBezTo>
                      <a:pt x="376" y="362"/>
                      <a:pt x="376" y="362"/>
                      <a:pt x="376" y="362"/>
                    </a:cubicBezTo>
                    <a:lnTo>
                      <a:pt x="369" y="368"/>
                    </a:lnTo>
                    <a:close/>
                    <a:moveTo>
                      <a:pt x="342" y="490"/>
                    </a:moveTo>
                    <a:cubicBezTo>
                      <a:pt x="337" y="470"/>
                      <a:pt x="337" y="470"/>
                      <a:pt x="337" y="470"/>
                    </a:cubicBezTo>
                    <a:cubicBezTo>
                      <a:pt x="349" y="422"/>
                      <a:pt x="349" y="422"/>
                      <a:pt x="349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64" y="420"/>
                      <a:pt x="364" y="420"/>
                      <a:pt x="364" y="420"/>
                    </a:cubicBezTo>
                    <a:cubicBezTo>
                      <a:pt x="375" y="493"/>
                      <a:pt x="375" y="493"/>
                      <a:pt x="375" y="493"/>
                    </a:cubicBezTo>
                    <a:cubicBezTo>
                      <a:pt x="364" y="492"/>
                      <a:pt x="353" y="491"/>
                      <a:pt x="342" y="490"/>
                    </a:cubicBezTo>
                    <a:close/>
                    <a:moveTo>
                      <a:pt x="266" y="393"/>
                    </a:moveTo>
                    <a:cubicBezTo>
                      <a:pt x="299" y="401"/>
                      <a:pt x="299" y="401"/>
                      <a:pt x="299" y="401"/>
                    </a:cubicBezTo>
                    <a:cubicBezTo>
                      <a:pt x="344" y="384"/>
                      <a:pt x="344" y="384"/>
                      <a:pt x="344" y="384"/>
                    </a:cubicBezTo>
                    <a:cubicBezTo>
                      <a:pt x="369" y="396"/>
                      <a:pt x="369" y="396"/>
                      <a:pt x="369" y="396"/>
                    </a:cubicBezTo>
                    <a:cubicBezTo>
                      <a:pt x="344" y="392"/>
                      <a:pt x="344" y="392"/>
                      <a:pt x="344" y="392"/>
                    </a:cubicBezTo>
                    <a:cubicBezTo>
                      <a:pt x="298" y="409"/>
                      <a:pt x="298" y="409"/>
                      <a:pt x="298" y="409"/>
                    </a:cubicBezTo>
                    <a:lnTo>
                      <a:pt x="266" y="393"/>
                    </a:lnTo>
                    <a:close/>
                    <a:moveTo>
                      <a:pt x="171" y="472"/>
                    </a:moveTo>
                    <a:cubicBezTo>
                      <a:pt x="155" y="426"/>
                      <a:pt x="155" y="426"/>
                      <a:pt x="155" y="426"/>
                    </a:cubicBezTo>
                    <a:cubicBezTo>
                      <a:pt x="132" y="419"/>
                      <a:pt x="132" y="419"/>
                      <a:pt x="132" y="419"/>
                    </a:cubicBezTo>
                    <a:cubicBezTo>
                      <a:pt x="170" y="407"/>
                      <a:pt x="170" y="407"/>
                      <a:pt x="170" y="407"/>
                    </a:cubicBezTo>
                    <a:cubicBezTo>
                      <a:pt x="185" y="457"/>
                      <a:pt x="185" y="457"/>
                      <a:pt x="185" y="457"/>
                    </a:cubicBezTo>
                    <a:cubicBezTo>
                      <a:pt x="278" y="443"/>
                      <a:pt x="278" y="443"/>
                      <a:pt x="278" y="443"/>
                    </a:cubicBezTo>
                    <a:lnTo>
                      <a:pt x="171" y="472"/>
                    </a:lnTo>
                    <a:close/>
                    <a:moveTo>
                      <a:pt x="154" y="326"/>
                    </a:moveTo>
                    <a:cubicBezTo>
                      <a:pt x="158" y="326"/>
                      <a:pt x="158" y="326"/>
                      <a:pt x="158" y="326"/>
                    </a:cubicBezTo>
                    <a:cubicBezTo>
                      <a:pt x="158" y="351"/>
                      <a:pt x="158" y="351"/>
                      <a:pt x="158" y="351"/>
                    </a:cubicBezTo>
                    <a:cubicBezTo>
                      <a:pt x="154" y="351"/>
                      <a:pt x="154" y="351"/>
                      <a:pt x="154" y="351"/>
                    </a:cubicBezTo>
                    <a:lnTo>
                      <a:pt x="154" y="326"/>
                    </a:lnTo>
                    <a:close/>
                    <a:moveTo>
                      <a:pt x="164" y="326"/>
                    </a:moveTo>
                    <a:cubicBezTo>
                      <a:pt x="187" y="326"/>
                      <a:pt x="187" y="326"/>
                      <a:pt x="187" y="326"/>
                    </a:cubicBezTo>
                    <a:cubicBezTo>
                      <a:pt x="187" y="351"/>
                      <a:pt x="187" y="351"/>
                      <a:pt x="187" y="351"/>
                    </a:cubicBezTo>
                    <a:cubicBezTo>
                      <a:pt x="164" y="351"/>
                      <a:pt x="164" y="351"/>
                      <a:pt x="164" y="351"/>
                    </a:cubicBezTo>
                    <a:lnTo>
                      <a:pt x="164" y="326"/>
                    </a:lnTo>
                    <a:close/>
                    <a:moveTo>
                      <a:pt x="108" y="266"/>
                    </a:moveTo>
                    <a:cubicBezTo>
                      <a:pt x="108" y="266"/>
                      <a:pt x="108" y="266"/>
                      <a:pt x="108" y="266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78" y="100"/>
                      <a:pt x="78" y="100"/>
                      <a:pt x="78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48" y="98"/>
                      <a:pt x="148" y="98"/>
                      <a:pt x="148" y="98"/>
                    </a:cubicBezTo>
                    <a:cubicBezTo>
                      <a:pt x="149" y="99"/>
                      <a:pt x="149" y="100"/>
                      <a:pt x="149" y="101"/>
                    </a:cubicBezTo>
                    <a:cubicBezTo>
                      <a:pt x="117" y="114"/>
                      <a:pt x="117" y="114"/>
                      <a:pt x="117" y="114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2" y="114"/>
                      <a:pt x="112" y="114"/>
                      <a:pt x="112" y="114"/>
                    </a:cubicBezTo>
                    <a:cubicBezTo>
                      <a:pt x="120" y="132"/>
                      <a:pt x="120" y="132"/>
                      <a:pt x="120" y="132"/>
                    </a:cubicBezTo>
                    <a:cubicBezTo>
                      <a:pt x="124" y="131"/>
                      <a:pt x="124" y="131"/>
                      <a:pt x="124" y="131"/>
                    </a:cubicBezTo>
                    <a:cubicBezTo>
                      <a:pt x="123" y="128"/>
                      <a:pt x="123" y="128"/>
                      <a:pt x="123" y="128"/>
                    </a:cubicBezTo>
                    <a:cubicBezTo>
                      <a:pt x="155" y="115"/>
                      <a:pt x="155" y="115"/>
                      <a:pt x="155" y="115"/>
                    </a:cubicBezTo>
                    <a:cubicBezTo>
                      <a:pt x="155" y="116"/>
                      <a:pt x="156" y="118"/>
                      <a:pt x="157" y="119"/>
                    </a:cubicBezTo>
                    <a:cubicBezTo>
                      <a:pt x="133" y="143"/>
                      <a:pt x="133" y="143"/>
                      <a:pt x="133" y="143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28" y="144"/>
                      <a:pt x="128" y="144"/>
                      <a:pt x="128" y="144"/>
                    </a:cubicBezTo>
                    <a:cubicBezTo>
                      <a:pt x="142" y="158"/>
                      <a:pt x="142" y="158"/>
                      <a:pt x="142" y="158"/>
                    </a:cubicBezTo>
                    <a:cubicBezTo>
                      <a:pt x="146" y="155"/>
                      <a:pt x="146" y="155"/>
                      <a:pt x="146" y="155"/>
                    </a:cubicBezTo>
                    <a:cubicBezTo>
                      <a:pt x="144" y="153"/>
                      <a:pt x="144" y="153"/>
                      <a:pt x="144" y="153"/>
                    </a:cubicBezTo>
                    <a:cubicBezTo>
                      <a:pt x="167" y="129"/>
                      <a:pt x="167" y="129"/>
                      <a:pt x="167" y="129"/>
                    </a:cubicBezTo>
                    <a:cubicBezTo>
                      <a:pt x="169" y="130"/>
                      <a:pt x="170" y="131"/>
                      <a:pt x="171" y="131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4" y="166"/>
                      <a:pt x="154" y="166"/>
                      <a:pt x="154" y="166"/>
                    </a:cubicBezTo>
                    <a:cubicBezTo>
                      <a:pt x="173" y="173"/>
                      <a:pt x="173" y="173"/>
                      <a:pt x="173" y="173"/>
                    </a:cubicBezTo>
                    <a:cubicBezTo>
                      <a:pt x="174" y="169"/>
                      <a:pt x="174" y="169"/>
                      <a:pt x="174" y="169"/>
                    </a:cubicBezTo>
                    <a:cubicBezTo>
                      <a:pt x="172" y="169"/>
                      <a:pt x="172" y="169"/>
                      <a:pt x="172" y="169"/>
                    </a:cubicBezTo>
                    <a:cubicBezTo>
                      <a:pt x="185" y="137"/>
                      <a:pt x="185" y="137"/>
                      <a:pt x="185" y="137"/>
                    </a:cubicBezTo>
                    <a:cubicBezTo>
                      <a:pt x="186" y="138"/>
                      <a:pt x="187" y="138"/>
                      <a:pt x="189" y="138"/>
                    </a:cubicBezTo>
                    <a:cubicBezTo>
                      <a:pt x="189" y="172"/>
                      <a:pt x="189" y="172"/>
                      <a:pt x="189" y="172"/>
                    </a:cubicBezTo>
                    <a:cubicBezTo>
                      <a:pt x="187" y="172"/>
                      <a:pt x="187" y="172"/>
                      <a:pt x="187" y="172"/>
                    </a:cubicBezTo>
                    <a:cubicBezTo>
                      <a:pt x="187" y="266"/>
                      <a:pt x="187" y="266"/>
                      <a:pt x="187" y="266"/>
                    </a:cubicBezTo>
                    <a:lnTo>
                      <a:pt x="108" y="266"/>
                    </a:lnTo>
                    <a:close/>
                    <a:moveTo>
                      <a:pt x="73" y="266"/>
                    </a:moveTo>
                    <a:cubicBezTo>
                      <a:pt x="67" y="266"/>
                      <a:pt x="67" y="266"/>
                      <a:pt x="67" y="266"/>
                    </a:cubicBezTo>
                    <a:cubicBezTo>
                      <a:pt x="67" y="100"/>
                      <a:pt x="67" y="100"/>
                      <a:pt x="67" y="100"/>
                    </a:cubicBezTo>
                    <a:cubicBezTo>
                      <a:pt x="73" y="100"/>
                      <a:pt x="73" y="100"/>
                      <a:pt x="73" y="100"/>
                    </a:cubicBezTo>
                    <a:lnTo>
                      <a:pt x="73" y="266"/>
                    </a:lnTo>
                    <a:close/>
                    <a:moveTo>
                      <a:pt x="152" y="111"/>
                    </a:moveTo>
                    <a:cubicBezTo>
                      <a:pt x="153" y="112"/>
                      <a:pt x="153" y="112"/>
                      <a:pt x="153" y="113"/>
                    </a:cubicBezTo>
                    <a:cubicBezTo>
                      <a:pt x="124" y="125"/>
                      <a:pt x="124" y="125"/>
                      <a:pt x="124" y="125"/>
                    </a:cubicBezTo>
                    <a:cubicBezTo>
                      <a:pt x="123" y="123"/>
                      <a:pt x="123" y="123"/>
                      <a:pt x="123" y="123"/>
                    </a:cubicBezTo>
                    <a:lnTo>
                      <a:pt x="152" y="111"/>
                    </a:lnTo>
                    <a:close/>
                    <a:moveTo>
                      <a:pt x="122" y="57"/>
                    </a:moveTo>
                    <a:cubicBezTo>
                      <a:pt x="122" y="55"/>
                      <a:pt x="122" y="55"/>
                      <a:pt x="122" y="55"/>
                    </a:cubicBezTo>
                    <a:cubicBezTo>
                      <a:pt x="155" y="69"/>
                      <a:pt x="155" y="69"/>
                      <a:pt x="155" y="69"/>
                    </a:cubicBezTo>
                    <a:cubicBezTo>
                      <a:pt x="154" y="71"/>
                      <a:pt x="154" y="71"/>
                      <a:pt x="154" y="71"/>
                    </a:cubicBezTo>
                    <a:lnTo>
                      <a:pt x="122" y="57"/>
                    </a:lnTo>
                    <a:close/>
                    <a:moveTo>
                      <a:pt x="165" y="124"/>
                    </a:moveTo>
                    <a:cubicBezTo>
                      <a:pt x="166" y="125"/>
                      <a:pt x="166" y="125"/>
                      <a:pt x="167" y="126"/>
                    </a:cubicBezTo>
                    <a:cubicBezTo>
                      <a:pt x="142" y="149"/>
                      <a:pt x="142" y="149"/>
                      <a:pt x="142" y="149"/>
                    </a:cubicBezTo>
                    <a:cubicBezTo>
                      <a:pt x="141" y="148"/>
                      <a:pt x="141" y="148"/>
                      <a:pt x="141" y="148"/>
                    </a:cubicBezTo>
                    <a:lnTo>
                      <a:pt x="165" y="124"/>
                    </a:lnTo>
                    <a:close/>
                    <a:moveTo>
                      <a:pt x="139" y="29"/>
                    </a:moveTo>
                    <a:cubicBezTo>
                      <a:pt x="143" y="30"/>
                      <a:pt x="143" y="30"/>
                      <a:pt x="143" y="30"/>
                    </a:cubicBezTo>
                    <a:cubicBezTo>
                      <a:pt x="168" y="54"/>
                      <a:pt x="168" y="54"/>
                      <a:pt x="168" y="54"/>
                    </a:cubicBezTo>
                    <a:cubicBezTo>
                      <a:pt x="165" y="57"/>
                      <a:pt x="165" y="57"/>
                      <a:pt x="165" y="57"/>
                    </a:cubicBezTo>
                    <a:lnTo>
                      <a:pt x="139" y="29"/>
                    </a:lnTo>
                    <a:close/>
                    <a:moveTo>
                      <a:pt x="180" y="133"/>
                    </a:moveTo>
                    <a:cubicBezTo>
                      <a:pt x="181" y="134"/>
                      <a:pt x="182" y="134"/>
                      <a:pt x="183" y="134"/>
                    </a:cubicBezTo>
                    <a:cubicBezTo>
                      <a:pt x="169" y="166"/>
                      <a:pt x="169" y="166"/>
                      <a:pt x="169" y="166"/>
                    </a:cubicBezTo>
                    <a:cubicBezTo>
                      <a:pt x="167" y="166"/>
                      <a:pt x="167" y="166"/>
                      <a:pt x="167" y="166"/>
                    </a:cubicBezTo>
                    <a:lnTo>
                      <a:pt x="180" y="133"/>
                    </a:lnTo>
                    <a:close/>
                    <a:moveTo>
                      <a:pt x="166" y="11"/>
                    </a:moveTo>
                    <a:cubicBezTo>
                      <a:pt x="170" y="18"/>
                      <a:pt x="170" y="18"/>
                      <a:pt x="170" y="18"/>
                    </a:cubicBezTo>
                    <a:cubicBezTo>
                      <a:pt x="184" y="46"/>
                      <a:pt x="184" y="46"/>
                      <a:pt x="184" y="46"/>
                    </a:cubicBezTo>
                    <a:cubicBezTo>
                      <a:pt x="183" y="46"/>
                      <a:pt x="182" y="47"/>
                      <a:pt x="181" y="47"/>
                    </a:cubicBezTo>
                    <a:lnTo>
                      <a:pt x="166" y="11"/>
                    </a:lnTo>
                    <a:close/>
                    <a:moveTo>
                      <a:pt x="196" y="324"/>
                    </a:moveTo>
                    <a:cubicBezTo>
                      <a:pt x="196" y="324"/>
                      <a:pt x="196" y="324"/>
                      <a:pt x="196" y="324"/>
                    </a:cubicBezTo>
                    <a:cubicBezTo>
                      <a:pt x="201" y="328"/>
                      <a:pt x="201" y="328"/>
                      <a:pt x="201" y="328"/>
                    </a:cubicBezTo>
                    <a:cubicBezTo>
                      <a:pt x="201" y="351"/>
                      <a:pt x="201" y="351"/>
                      <a:pt x="201" y="351"/>
                    </a:cubicBezTo>
                    <a:cubicBezTo>
                      <a:pt x="196" y="351"/>
                      <a:pt x="196" y="351"/>
                      <a:pt x="196" y="351"/>
                    </a:cubicBezTo>
                    <a:lnTo>
                      <a:pt x="196" y="324"/>
                    </a:lnTo>
                    <a:close/>
                    <a:moveTo>
                      <a:pt x="196" y="283"/>
                    </a:moveTo>
                    <a:cubicBezTo>
                      <a:pt x="196" y="283"/>
                      <a:pt x="196" y="283"/>
                      <a:pt x="196" y="283"/>
                    </a:cubicBezTo>
                    <a:cubicBezTo>
                      <a:pt x="201" y="287"/>
                      <a:pt x="201" y="287"/>
                      <a:pt x="201" y="287"/>
                    </a:cubicBezTo>
                    <a:cubicBezTo>
                      <a:pt x="201" y="307"/>
                      <a:pt x="201" y="307"/>
                      <a:pt x="201" y="307"/>
                    </a:cubicBezTo>
                    <a:cubicBezTo>
                      <a:pt x="196" y="307"/>
                      <a:pt x="196" y="307"/>
                      <a:pt x="196" y="307"/>
                    </a:cubicBezTo>
                    <a:lnTo>
                      <a:pt x="196" y="283"/>
                    </a:lnTo>
                    <a:close/>
                    <a:moveTo>
                      <a:pt x="196" y="172"/>
                    </a:moveTo>
                    <a:cubicBezTo>
                      <a:pt x="198" y="172"/>
                      <a:pt x="198" y="172"/>
                      <a:pt x="198" y="172"/>
                    </a:cubicBezTo>
                    <a:cubicBezTo>
                      <a:pt x="198" y="136"/>
                      <a:pt x="198" y="136"/>
                      <a:pt x="198" y="136"/>
                    </a:cubicBezTo>
                    <a:cubicBezTo>
                      <a:pt x="199" y="136"/>
                      <a:pt x="200" y="136"/>
                      <a:pt x="201" y="136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267"/>
                      <a:pt x="201" y="267"/>
                      <a:pt x="201" y="267"/>
                    </a:cubicBezTo>
                    <a:cubicBezTo>
                      <a:pt x="196" y="267"/>
                      <a:pt x="196" y="267"/>
                      <a:pt x="196" y="267"/>
                    </a:cubicBezTo>
                    <a:lnTo>
                      <a:pt x="196" y="172"/>
                    </a:lnTo>
                    <a:close/>
                    <a:moveTo>
                      <a:pt x="199" y="5"/>
                    </a:moveTo>
                    <a:cubicBezTo>
                      <a:pt x="201" y="5"/>
                      <a:pt x="201" y="5"/>
                      <a:pt x="201" y="5"/>
                    </a:cubicBezTo>
                    <a:cubicBezTo>
                      <a:pt x="201" y="45"/>
                      <a:pt x="201" y="45"/>
                      <a:pt x="201" y="45"/>
                    </a:cubicBezTo>
                    <a:cubicBezTo>
                      <a:pt x="200" y="45"/>
                      <a:pt x="199" y="45"/>
                      <a:pt x="199" y="45"/>
                    </a:cubicBezTo>
                    <a:lnTo>
                      <a:pt x="199" y="5"/>
                    </a:lnTo>
                    <a:close/>
                    <a:moveTo>
                      <a:pt x="211" y="61"/>
                    </a:moveTo>
                    <a:cubicBezTo>
                      <a:pt x="217" y="61"/>
                      <a:pt x="221" y="66"/>
                      <a:pt x="221" y="72"/>
                    </a:cubicBezTo>
                    <a:cubicBezTo>
                      <a:pt x="221" y="77"/>
                      <a:pt x="217" y="82"/>
                      <a:pt x="211" y="82"/>
                    </a:cubicBezTo>
                    <a:cubicBezTo>
                      <a:pt x="206" y="82"/>
                      <a:pt x="201" y="77"/>
                      <a:pt x="201" y="72"/>
                    </a:cubicBezTo>
                    <a:cubicBezTo>
                      <a:pt x="201" y="66"/>
                      <a:pt x="206" y="61"/>
                      <a:pt x="211" y="61"/>
                    </a:cubicBezTo>
                    <a:close/>
                    <a:moveTo>
                      <a:pt x="231" y="164"/>
                    </a:moveTo>
                    <a:cubicBezTo>
                      <a:pt x="229" y="164"/>
                      <a:pt x="229" y="164"/>
                      <a:pt x="229" y="164"/>
                    </a:cubicBezTo>
                    <a:cubicBezTo>
                      <a:pt x="216" y="132"/>
                      <a:pt x="216" y="132"/>
                      <a:pt x="216" y="132"/>
                    </a:cubicBezTo>
                    <a:cubicBezTo>
                      <a:pt x="219" y="130"/>
                      <a:pt x="219" y="130"/>
                      <a:pt x="219" y="130"/>
                    </a:cubicBezTo>
                    <a:lnTo>
                      <a:pt x="231" y="164"/>
                    </a:lnTo>
                    <a:close/>
                    <a:moveTo>
                      <a:pt x="232" y="119"/>
                    </a:moveTo>
                    <a:cubicBezTo>
                      <a:pt x="257" y="144"/>
                      <a:pt x="257" y="144"/>
                      <a:pt x="257" y="144"/>
                    </a:cubicBezTo>
                    <a:cubicBezTo>
                      <a:pt x="255" y="145"/>
                      <a:pt x="255" y="145"/>
                      <a:pt x="255" y="145"/>
                    </a:cubicBezTo>
                    <a:cubicBezTo>
                      <a:pt x="231" y="121"/>
                      <a:pt x="231" y="121"/>
                      <a:pt x="231" y="121"/>
                    </a:cubicBezTo>
                    <a:cubicBezTo>
                      <a:pt x="231" y="120"/>
                      <a:pt x="232" y="119"/>
                      <a:pt x="232" y="119"/>
                    </a:cubicBezTo>
                    <a:close/>
                    <a:moveTo>
                      <a:pt x="240" y="103"/>
                    </a:moveTo>
                    <a:cubicBezTo>
                      <a:pt x="272" y="116"/>
                      <a:pt x="272" y="116"/>
                      <a:pt x="272" y="116"/>
                    </a:cubicBezTo>
                    <a:cubicBezTo>
                      <a:pt x="271" y="118"/>
                      <a:pt x="271" y="118"/>
                      <a:pt x="271" y="118"/>
                    </a:cubicBezTo>
                    <a:cubicBezTo>
                      <a:pt x="240" y="105"/>
                      <a:pt x="240" y="105"/>
                      <a:pt x="240" y="105"/>
                    </a:cubicBezTo>
                    <a:cubicBezTo>
                      <a:pt x="240" y="104"/>
                      <a:pt x="240" y="103"/>
                      <a:pt x="240" y="103"/>
                    </a:cubicBezTo>
                    <a:close/>
                    <a:moveTo>
                      <a:pt x="278" y="84"/>
                    </a:moveTo>
                    <a:cubicBezTo>
                      <a:pt x="374" y="84"/>
                      <a:pt x="374" y="84"/>
                      <a:pt x="374" y="84"/>
                    </a:cubicBezTo>
                    <a:cubicBezTo>
                      <a:pt x="374" y="88"/>
                      <a:pt x="374" y="88"/>
                      <a:pt x="374" y="88"/>
                    </a:cubicBezTo>
                    <a:cubicBezTo>
                      <a:pt x="278" y="88"/>
                      <a:pt x="278" y="88"/>
                      <a:pt x="278" y="88"/>
                    </a:cubicBezTo>
                    <a:lnTo>
                      <a:pt x="278" y="84"/>
                    </a:lnTo>
                    <a:close/>
                    <a:moveTo>
                      <a:pt x="359" y="56"/>
                    </a:moveTo>
                    <a:cubicBezTo>
                      <a:pt x="361" y="80"/>
                      <a:pt x="361" y="80"/>
                      <a:pt x="361" y="80"/>
                    </a:cubicBezTo>
                    <a:cubicBezTo>
                      <a:pt x="359" y="80"/>
                      <a:pt x="359" y="80"/>
                      <a:pt x="359" y="80"/>
                    </a:cubicBezTo>
                    <a:cubicBezTo>
                      <a:pt x="357" y="54"/>
                      <a:pt x="357" y="54"/>
                      <a:pt x="357" y="54"/>
                    </a:cubicBezTo>
                    <a:lnTo>
                      <a:pt x="359" y="56"/>
                    </a:lnTo>
                    <a:close/>
                    <a:moveTo>
                      <a:pt x="370" y="68"/>
                    </a:moveTo>
                    <a:cubicBezTo>
                      <a:pt x="397" y="84"/>
                      <a:pt x="397" y="84"/>
                      <a:pt x="397" y="84"/>
                    </a:cubicBezTo>
                    <a:cubicBezTo>
                      <a:pt x="397" y="85"/>
                      <a:pt x="397" y="85"/>
                      <a:pt x="397" y="85"/>
                    </a:cubicBezTo>
                    <a:cubicBezTo>
                      <a:pt x="370" y="72"/>
                      <a:pt x="370" y="72"/>
                      <a:pt x="370" y="72"/>
                    </a:cubicBezTo>
                    <a:lnTo>
                      <a:pt x="370" y="68"/>
                    </a:lnTo>
                    <a:close/>
                    <a:moveTo>
                      <a:pt x="411" y="89"/>
                    </a:moveTo>
                    <a:cubicBezTo>
                      <a:pt x="411" y="93"/>
                      <a:pt x="411" y="93"/>
                      <a:pt x="411" y="93"/>
                    </a:cubicBezTo>
                    <a:cubicBezTo>
                      <a:pt x="381" y="99"/>
                      <a:pt x="381" y="99"/>
                      <a:pt x="381" y="99"/>
                    </a:cubicBezTo>
                    <a:cubicBezTo>
                      <a:pt x="377" y="97"/>
                      <a:pt x="377" y="97"/>
                      <a:pt x="377" y="97"/>
                    </a:cubicBezTo>
                    <a:lnTo>
                      <a:pt x="411" y="89"/>
                    </a:lnTo>
                    <a:close/>
                    <a:moveTo>
                      <a:pt x="430" y="95"/>
                    </a:moveTo>
                    <a:cubicBezTo>
                      <a:pt x="402" y="131"/>
                      <a:pt x="402" y="131"/>
                      <a:pt x="402" y="131"/>
                    </a:cubicBezTo>
                    <a:cubicBezTo>
                      <a:pt x="399" y="127"/>
                      <a:pt x="399" y="127"/>
                      <a:pt x="399" y="127"/>
                    </a:cubicBezTo>
                    <a:cubicBezTo>
                      <a:pt x="427" y="91"/>
                      <a:pt x="427" y="91"/>
                      <a:pt x="427" y="91"/>
                    </a:cubicBezTo>
                    <a:lnTo>
                      <a:pt x="430" y="95"/>
                    </a:lnTo>
                    <a:close/>
                    <a:moveTo>
                      <a:pt x="446" y="98"/>
                    </a:moveTo>
                    <a:cubicBezTo>
                      <a:pt x="431" y="144"/>
                      <a:pt x="431" y="144"/>
                      <a:pt x="431" y="144"/>
                    </a:cubicBezTo>
                    <a:cubicBezTo>
                      <a:pt x="429" y="143"/>
                      <a:pt x="429" y="143"/>
                      <a:pt x="429" y="143"/>
                    </a:cubicBezTo>
                    <a:cubicBezTo>
                      <a:pt x="444" y="96"/>
                      <a:pt x="444" y="96"/>
                      <a:pt x="444" y="96"/>
                    </a:cubicBezTo>
                    <a:lnTo>
                      <a:pt x="446" y="98"/>
                    </a:lnTo>
                    <a:close/>
                    <a:moveTo>
                      <a:pt x="460" y="96"/>
                    </a:moveTo>
                    <a:cubicBezTo>
                      <a:pt x="463" y="96"/>
                      <a:pt x="463" y="96"/>
                      <a:pt x="463" y="96"/>
                    </a:cubicBezTo>
                    <a:cubicBezTo>
                      <a:pt x="463" y="155"/>
                      <a:pt x="463" y="155"/>
                      <a:pt x="463" y="155"/>
                    </a:cubicBezTo>
                    <a:cubicBezTo>
                      <a:pt x="460" y="155"/>
                      <a:pt x="460" y="155"/>
                      <a:pt x="460" y="155"/>
                    </a:cubicBezTo>
                    <a:lnTo>
                      <a:pt x="460" y="96"/>
                    </a:lnTo>
                    <a:close/>
                    <a:moveTo>
                      <a:pt x="206" y="286"/>
                    </a:moveTo>
                    <a:cubicBezTo>
                      <a:pt x="216" y="286"/>
                      <a:pt x="216" y="286"/>
                      <a:pt x="216" y="286"/>
                    </a:cubicBezTo>
                    <a:cubicBezTo>
                      <a:pt x="216" y="307"/>
                      <a:pt x="216" y="307"/>
                      <a:pt x="216" y="307"/>
                    </a:cubicBezTo>
                    <a:cubicBezTo>
                      <a:pt x="206" y="307"/>
                      <a:pt x="206" y="307"/>
                      <a:pt x="206" y="307"/>
                    </a:cubicBezTo>
                    <a:lnTo>
                      <a:pt x="206" y="286"/>
                    </a:lnTo>
                    <a:close/>
                    <a:moveTo>
                      <a:pt x="221" y="279"/>
                    </a:moveTo>
                    <a:cubicBezTo>
                      <a:pt x="226" y="276"/>
                      <a:pt x="226" y="276"/>
                      <a:pt x="226" y="276"/>
                    </a:cubicBezTo>
                    <a:cubicBezTo>
                      <a:pt x="226" y="312"/>
                      <a:pt x="226" y="312"/>
                      <a:pt x="226" y="312"/>
                    </a:cubicBezTo>
                    <a:cubicBezTo>
                      <a:pt x="221" y="309"/>
                      <a:pt x="221" y="309"/>
                      <a:pt x="221" y="309"/>
                    </a:cubicBezTo>
                    <a:lnTo>
                      <a:pt x="221" y="279"/>
                    </a:lnTo>
                    <a:close/>
                    <a:moveTo>
                      <a:pt x="345" y="260"/>
                    </a:moveTo>
                    <a:cubicBezTo>
                      <a:pt x="345" y="236"/>
                      <a:pt x="345" y="236"/>
                      <a:pt x="345" y="236"/>
                    </a:cubicBezTo>
                    <a:cubicBezTo>
                      <a:pt x="348" y="236"/>
                      <a:pt x="348" y="236"/>
                      <a:pt x="348" y="236"/>
                    </a:cubicBezTo>
                    <a:cubicBezTo>
                      <a:pt x="349" y="257"/>
                      <a:pt x="349" y="257"/>
                      <a:pt x="349" y="257"/>
                    </a:cubicBezTo>
                    <a:cubicBezTo>
                      <a:pt x="364" y="285"/>
                      <a:pt x="364" y="285"/>
                      <a:pt x="364" y="285"/>
                    </a:cubicBezTo>
                    <a:lnTo>
                      <a:pt x="345" y="260"/>
                    </a:lnTo>
                    <a:close/>
                    <a:moveTo>
                      <a:pt x="397" y="192"/>
                    </a:moveTo>
                    <a:cubicBezTo>
                      <a:pt x="397" y="182"/>
                      <a:pt x="397" y="182"/>
                      <a:pt x="397" y="182"/>
                    </a:cubicBezTo>
                    <a:cubicBezTo>
                      <a:pt x="400" y="182"/>
                      <a:pt x="400" y="182"/>
                      <a:pt x="400" y="182"/>
                    </a:cubicBezTo>
                    <a:cubicBezTo>
                      <a:pt x="409" y="190"/>
                      <a:pt x="409" y="190"/>
                      <a:pt x="409" y="190"/>
                    </a:cubicBezTo>
                    <a:cubicBezTo>
                      <a:pt x="407" y="204"/>
                      <a:pt x="407" y="204"/>
                      <a:pt x="407" y="204"/>
                    </a:cubicBezTo>
                    <a:cubicBezTo>
                      <a:pt x="398" y="210"/>
                      <a:pt x="398" y="210"/>
                      <a:pt x="398" y="210"/>
                    </a:cubicBezTo>
                    <a:cubicBezTo>
                      <a:pt x="394" y="210"/>
                      <a:pt x="394" y="210"/>
                      <a:pt x="394" y="210"/>
                    </a:cubicBezTo>
                    <a:cubicBezTo>
                      <a:pt x="394" y="204"/>
                      <a:pt x="394" y="204"/>
                      <a:pt x="394" y="204"/>
                    </a:cubicBezTo>
                    <a:cubicBezTo>
                      <a:pt x="399" y="204"/>
                      <a:pt x="399" y="204"/>
                      <a:pt x="399" y="204"/>
                    </a:cubicBezTo>
                    <a:cubicBezTo>
                      <a:pt x="399" y="202"/>
                      <a:pt x="399" y="202"/>
                      <a:pt x="399" y="202"/>
                    </a:cubicBezTo>
                    <a:cubicBezTo>
                      <a:pt x="394" y="202"/>
                      <a:pt x="394" y="202"/>
                      <a:pt x="394" y="202"/>
                    </a:cubicBezTo>
                    <a:cubicBezTo>
                      <a:pt x="394" y="192"/>
                      <a:pt x="394" y="192"/>
                      <a:pt x="394" y="192"/>
                    </a:cubicBezTo>
                    <a:lnTo>
                      <a:pt x="397" y="192"/>
                    </a:lnTo>
                    <a:close/>
                    <a:moveTo>
                      <a:pt x="406" y="220"/>
                    </a:moveTo>
                    <a:cubicBezTo>
                      <a:pt x="400" y="220"/>
                      <a:pt x="400" y="220"/>
                      <a:pt x="400" y="220"/>
                    </a:cubicBezTo>
                    <a:cubicBezTo>
                      <a:pt x="400" y="212"/>
                      <a:pt x="400" y="212"/>
                      <a:pt x="400" y="212"/>
                    </a:cubicBezTo>
                    <a:cubicBezTo>
                      <a:pt x="412" y="206"/>
                      <a:pt x="412" y="206"/>
                      <a:pt x="412" y="206"/>
                    </a:cubicBezTo>
                    <a:lnTo>
                      <a:pt x="406" y="220"/>
                    </a:lnTo>
                    <a:close/>
                    <a:moveTo>
                      <a:pt x="413" y="497"/>
                    </a:moveTo>
                    <a:cubicBezTo>
                      <a:pt x="426" y="429"/>
                      <a:pt x="426" y="429"/>
                      <a:pt x="426" y="429"/>
                    </a:cubicBezTo>
                    <a:cubicBezTo>
                      <a:pt x="422" y="403"/>
                      <a:pt x="422" y="403"/>
                      <a:pt x="422" y="403"/>
                    </a:cubicBezTo>
                    <a:cubicBezTo>
                      <a:pt x="411" y="451"/>
                      <a:pt x="411" y="451"/>
                      <a:pt x="411" y="451"/>
                    </a:cubicBezTo>
                    <a:cubicBezTo>
                      <a:pt x="405" y="451"/>
                      <a:pt x="405" y="451"/>
                      <a:pt x="405" y="451"/>
                    </a:cubicBezTo>
                    <a:cubicBezTo>
                      <a:pt x="405" y="408"/>
                      <a:pt x="405" y="408"/>
                      <a:pt x="405" y="408"/>
                    </a:cubicBezTo>
                    <a:cubicBezTo>
                      <a:pt x="423" y="395"/>
                      <a:pt x="423" y="395"/>
                      <a:pt x="423" y="395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397" y="401"/>
                      <a:pt x="397" y="401"/>
                      <a:pt x="397" y="401"/>
                    </a:cubicBezTo>
                    <a:cubicBezTo>
                      <a:pt x="395" y="401"/>
                      <a:pt x="395" y="401"/>
                      <a:pt x="395" y="401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406" y="321"/>
                      <a:pt x="406" y="321"/>
                      <a:pt x="406" y="321"/>
                    </a:cubicBezTo>
                    <a:cubicBezTo>
                      <a:pt x="385" y="302"/>
                      <a:pt x="385" y="302"/>
                      <a:pt x="385" y="302"/>
                    </a:cubicBezTo>
                    <a:cubicBezTo>
                      <a:pt x="405" y="281"/>
                      <a:pt x="405" y="281"/>
                      <a:pt x="405" y="281"/>
                    </a:cubicBezTo>
                    <a:cubicBezTo>
                      <a:pt x="412" y="284"/>
                      <a:pt x="412" y="284"/>
                      <a:pt x="412" y="284"/>
                    </a:cubicBezTo>
                    <a:cubicBezTo>
                      <a:pt x="403" y="302"/>
                      <a:pt x="403" y="302"/>
                      <a:pt x="403" y="302"/>
                    </a:cubicBezTo>
                    <a:cubicBezTo>
                      <a:pt x="425" y="319"/>
                      <a:pt x="425" y="319"/>
                      <a:pt x="425" y="319"/>
                    </a:cubicBezTo>
                    <a:cubicBezTo>
                      <a:pt x="455" y="296"/>
                      <a:pt x="455" y="296"/>
                      <a:pt x="455" y="296"/>
                    </a:cubicBezTo>
                    <a:cubicBezTo>
                      <a:pt x="478" y="218"/>
                      <a:pt x="478" y="218"/>
                      <a:pt x="478" y="218"/>
                    </a:cubicBezTo>
                    <a:cubicBezTo>
                      <a:pt x="468" y="184"/>
                      <a:pt x="468" y="184"/>
                      <a:pt x="468" y="184"/>
                    </a:cubicBezTo>
                    <a:cubicBezTo>
                      <a:pt x="481" y="173"/>
                      <a:pt x="481" y="173"/>
                      <a:pt x="481" y="173"/>
                    </a:cubicBezTo>
                    <a:cubicBezTo>
                      <a:pt x="485" y="167"/>
                      <a:pt x="485" y="167"/>
                      <a:pt x="485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61" y="176"/>
                      <a:pt x="461" y="176"/>
                      <a:pt x="461" y="176"/>
                    </a:cubicBezTo>
                    <a:cubicBezTo>
                      <a:pt x="457" y="226"/>
                      <a:pt x="457" y="226"/>
                      <a:pt x="457" y="226"/>
                    </a:cubicBezTo>
                    <a:cubicBezTo>
                      <a:pt x="416" y="228"/>
                      <a:pt x="416" y="228"/>
                      <a:pt x="416" y="228"/>
                    </a:cubicBezTo>
                    <a:cubicBezTo>
                      <a:pt x="460" y="233"/>
                      <a:pt x="460" y="233"/>
                      <a:pt x="460" y="233"/>
                    </a:cubicBezTo>
                    <a:cubicBezTo>
                      <a:pt x="415" y="240"/>
                      <a:pt x="415" y="240"/>
                      <a:pt x="415" y="240"/>
                    </a:cubicBezTo>
                    <a:cubicBezTo>
                      <a:pt x="421" y="255"/>
                      <a:pt x="421" y="255"/>
                      <a:pt x="421" y="255"/>
                    </a:cubicBezTo>
                    <a:cubicBezTo>
                      <a:pt x="412" y="265"/>
                      <a:pt x="412" y="265"/>
                      <a:pt x="412" y="265"/>
                    </a:cubicBezTo>
                    <a:cubicBezTo>
                      <a:pt x="393" y="258"/>
                      <a:pt x="393" y="258"/>
                      <a:pt x="393" y="258"/>
                    </a:cubicBezTo>
                    <a:cubicBezTo>
                      <a:pt x="376" y="267"/>
                      <a:pt x="376" y="267"/>
                      <a:pt x="376" y="267"/>
                    </a:cubicBezTo>
                    <a:cubicBezTo>
                      <a:pt x="367" y="256"/>
                      <a:pt x="367" y="256"/>
                      <a:pt x="367" y="256"/>
                    </a:cubicBezTo>
                    <a:cubicBezTo>
                      <a:pt x="379" y="222"/>
                      <a:pt x="379" y="222"/>
                      <a:pt x="379" y="222"/>
                    </a:cubicBezTo>
                    <a:cubicBezTo>
                      <a:pt x="384" y="222"/>
                      <a:pt x="384" y="222"/>
                      <a:pt x="384" y="222"/>
                    </a:cubicBezTo>
                    <a:cubicBezTo>
                      <a:pt x="386" y="251"/>
                      <a:pt x="386" y="251"/>
                      <a:pt x="386" y="251"/>
                    </a:cubicBezTo>
                    <a:cubicBezTo>
                      <a:pt x="393" y="230"/>
                      <a:pt x="393" y="230"/>
                      <a:pt x="393" y="230"/>
                    </a:cubicBezTo>
                    <a:cubicBezTo>
                      <a:pt x="410" y="232"/>
                      <a:pt x="410" y="232"/>
                      <a:pt x="410" y="232"/>
                    </a:cubicBezTo>
                    <a:cubicBezTo>
                      <a:pt x="403" y="228"/>
                      <a:pt x="403" y="228"/>
                      <a:pt x="403" y="228"/>
                    </a:cubicBezTo>
                    <a:cubicBezTo>
                      <a:pt x="414" y="228"/>
                      <a:pt x="414" y="228"/>
                      <a:pt x="414" y="228"/>
                    </a:cubicBezTo>
                    <a:cubicBezTo>
                      <a:pt x="411" y="220"/>
                      <a:pt x="411" y="220"/>
                      <a:pt x="411" y="220"/>
                    </a:cubicBezTo>
                    <a:cubicBezTo>
                      <a:pt x="418" y="210"/>
                      <a:pt x="418" y="210"/>
                      <a:pt x="418" y="210"/>
                    </a:cubicBezTo>
                    <a:cubicBezTo>
                      <a:pt x="420" y="188"/>
                      <a:pt x="420" y="188"/>
                      <a:pt x="420" y="188"/>
                    </a:cubicBezTo>
                    <a:cubicBezTo>
                      <a:pt x="405" y="176"/>
                      <a:pt x="405" y="176"/>
                      <a:pt x="405" y="176"/>
                    </a:cubicBezTo>
                    <a:cubicBezTo>
                      <a:pt x="393" y="176"/>
                      <a:pt x="393" y="176"/>
                      <a:pt x="393" y="176"/>
                    </a:cubicBezTo>
                    <a:cubicBezTo>
                      <a:pt x="383" y="184"/>
                      <a:pt x="383" y="184"/>
                      <a:pt x="383" y="184"/>
                    </a:cubicBezTo>
                    <a:cubicBezTo>
                      <a:pt x="380" y="122"/>
                      <a:pt x="380" y="122"/>
                      <a:pt x="380" y="122"/>
                    </a:cubicBezTo>
                    <a:cubicBezTo>
                      <a:pt x="377" y="118"/>
                      <a:pt x="377" y="118"/>
                      <a:pt x="377" y="118"/>
                    </a:cubicBezTo>
                    <a:cubicBezTo>
                      <a:pt x="374" y="221"/>
                      <a:pt x="374" y="221"/>
                      <a:pt x="374" y="221"/>
                    </a:cubicBezTo>
                    <a:cubicBezTo>
                      <a:pt x="367" y="234"/>
                      <a:pt x="367" y="234"/>
                      <a:pt x="367" y="234"/>
                    </a:cubicBezTo>
                    <a:cubicBezTo>
                      <a:pt x="367" y="234"/>
                      <a:pt x="366" y="232"/>
                      <a:pt x="364" y="225"/>
                    </a:cubicBezTo>
                    <a:cubicBezTo>
                      <a:pt x="362" y="219"/>
                      <a:pt x="365" y="200"/>
                      <a:pt x="365" y="200"/>
                    </a:cubicBezTo>
                    <a:cubicBezTo>
                      <a:pt x="372" y="120"/>
                      <a:pt x="372" y="120"/>
                      <a:pt x="372" y="120"/>
                    </a:cubicBezTo>
                    <a:cubicBezTo>
                      <a:pt x="366" y="127"/>
                      <a:pt x="366" y="127"/>
                      <a:pt x="366" y="127"/>
                    </a:cubicBezTo>
                    <a:cubicBezTo>
                      <a:pt x="362" y="176"/>
                      <a:pt x="362" y="176"/>
                      <a:pt x="362" y="176"/>
                    </a:cubicBezTo>
                    <a:cubicBezTo>
                      <a:pt x="344" y="189"/>
                      <a:pt x="344" y="189"/>
                      <a:pt x="344" y="189"/>
                    </a:cubicBezTo>
                    <a:cubicBezTo>
                      <a:pt x="339" y="216"/>
                      <a:pt x="339" y="216"/>
                      <a:pt x="339" y="216"/>
                    </a:cubicBezTo>
                    <a:cubicBezTo>
                      <a:pt x="347" y="195"/>
                      <a:pt x="347" y="195"/>
                      <a:pt x="347" y="195"/>
                    </a:cubicBezTo>
                    <a:cubicBezTo>
                      <a:pt x="360" y="188"/>
                      <a:pt x="360" y="188"/>
                      <a:pt x="360" y="188"/>
                    </a:cubicBezTo>
                    <a:cubicBezTo>
                      <a:pt x="359" y="201"/>
                      <a:pt x="359" y="201"/>
                      <a:pt x="359" y="201"/>
                    </a:cubicBezTo>
                    <a:cubicBezTo>
                      <a:pt x="349" y="207"/>
                      <a:pt x="349" y="207"/>
                      <a:pt x="349" y="207"/>
                    </a:cubicBezTo>
                    <a:cubicBezTo>
                      <a:pt x="331" y="230"/>
                      <a:pt x="331" y="230"/>
                      <a:pt x="331" y="230"/>
                    </a:cubicBezTo>
                    <a:cubicBezTo>
                      <a:pt x="329" y="270"/>
                      <a:pt x="329" y="270"/>
                      <a:pt x="329" y="270"/>
                    </a:cubicBezTo>
                    <a:cubicBezTo>
                      <a:pt x="369" y="305"/>
                      <a:pt x="369" y="305"/>
                      <a:pt x="369" y="305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386" y="356"/>
                      <a:pt x="386" y="356"/>
                      <a:pt x="386" y="356"/>
                    </a:cubicBezTo>
                    <a:cubicBezTo>
                      <a:pt x="349" y="337"/>
                      <a:pt x="349" y="337"/>
                      <a:pt x="349" y="337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289" y="318"/>
                      <a:pt x="289" y="318"/>
                      <a:pt x="289" y="318"/>
                    </a:cubicBezTo>
                    <a:cubicBezTo>
                      <a:pt x="252" y="337"/>
                      <a:pt x="252" y="337"/>
                      <a:pt x="252" y="337"/>
                    </a:cubicBezTo>
                    <a:cubicBezTo>
                      <a:pt x="252" y="350"/>
                      <a:pt x="252" y="350"/>
                      <a:pt x="252" y="350"/>
                    </a:cubicBezTo>
                    <a:cubicBezTo>
                      <a:pt x="252" y="367"/>
                      <a:pt x="252" y="367"/>
                      <a:pt x="252" y="367"/>
                    </a:cubicBezTo>
                    <a:cubicBezTo>
                      <a:pt x="229" y="367"/>
                      <a:pt x="229" y="367"/>
                      <a:pt x="229" y="367"/>
                    </a:cubicBezTo>
                    <a:cubicBezTo>
                      <a:pt x="220" y="351"/>
                      <a:pt x="220" y="351"/>
                      <a:pt x="220" y="351"/>
                    </a:cubicBezTo>
                    <a:cubicBezTo>
                      <a:pt x="206" y="351"/>
                      <a:pt x="206" y="351"/>
                      <a:pt x="206" y="351"/>
                    </a:cubicBezTo>
                    <a:cubicBezTo>
                      <a:pt x="206" y="326"/>
                      <a:pt x="206" y="326"/>
                      <a:pt x="206" y="326"/>
                    </a:cubicBezTo>
                    <a:cubicBezTo>
                      <a:pt x="226" y="326"/>
                      <a:pt x="226" y="326"/>
                      <a:pt x="226" y="326"/>
                    </a:cubicBezTo>
                    <a:cubicBezTo>
                      <a:pt x="226" y="326"/>
                      <a:pt x="226" y="326"/>
                      <a:pt x="227" y="326"/>
                    </a:cubicBezTo>
                    <a:cubicBezTo>
                      <a:pt x="231" y="326"/>
                      <a:pt x="235" y="323"/>
                      <a:pt x="235" y="318"/>
                    </a:cubicBezTo>
                    <a:cubicBezTo>
                      <a:pt x="235" y="318"/>
                      <a:pt x="235" y="318"/>
                      <a:pt x="235" y="318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0"/>
                      <a:pt x="231" y="266"/>
                      <a:pt x="227" y="266"/>
                    </a:cubicBezTo>
                    <a:cubicBezTo>
                      <a:pt x="227" y="266"/>
                      <a:pt x="226" y="266"/>
                      <a:pt x="226" y="266"/>
                    </a:cubicBezTo>
                    <a:cubicBezTo>
                      <a:pt x="206" y="266"/>
                      <a:pt x="206" y="266"/>
                      <a:pt x="206" y="266"/>
                    </a:cubicBezTo>
                    <a:cubicBezTo>
                      <a:pt x="206" y="172"/>
                      <a:pt x="206" y="172"/>
                      <a:pt x="206" y="172"/>
                    </a:cubicBezTo>
                    <a:cubicBezTo>
                      <a:pt x="204" y="172"/>
                      <a:pt x="204" y="172"/>
                      <a:pt x="204" y="172"/>
                    </a:cubicBezTo>
                    <a:cubicBezTo>
                      <a:pt x="204" y="138"/>
                      <a:pt x="204" y="138"/>
                      <a:pt x="204" y="138"/>
                    </a:cubicBezTo>
                    <a:cubicBezTo>
                      <a:pt x="206" y="138"/>
                      <a:pt x="207" y="137"/>
                      <a:pt x="208" y="137"/>
                    </a:cubicBezTo>
                    <a:cubicBezTo>
                      <a:pt x="220" y="169"/>
                      <a:pt x="220" y="169"/>
                      <a:pt x="220" y="169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20" y="174"/>
                      <a:pt x="220" y="174"/>
                      <a:pt x="220" y="174"/>
                    </a:cubicBezTo>
                    <a:cubicBezTo>
                      <a:pt x="238" y="167"/>
                      <a:pt x="238" y="167"/>
                      <a:pt x="238" y="167"/>
                    </a:cubicBezTo>
                    <a:cubicBezTo>
                      <a:pt x="237" y="163"/>
                      <a:pt x="237" y="163"/>
                      <a:pt x="237" y="163"/>
                    </a:cubicBezTo>
                    <a:cubicBezTo>
                      <a:pt x="235" y="163"/>
                      <a:pt x="235" y="163"/>
                      <a:pt x="235" y="163"/>
                    </a:cubicBezTo>
                    <a:cubicBezTo>
                      <a:pt x="222" y="131"/>
                      <a:pt x="222" y="131"/>
                      <a:pt x="222" y="131"/>
                    </a:cubicBezTo>
                    <a:cubicBezTo>
                      <a:pt x="223" y="130"/>
                      <a:pt x="224" y="130"/>
                      <a:pt x="225" y="129"/>
                    </a:cubicBezTo>
                    <a:cubicBezTo>
                      <a:pt x="250" y="153"/>
                      <a:pt x="250" y="153"/>
                      <a:pt x="250" y="153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51" y="158"/>
                      <a:pt x="251" y="158"/>
                      <a:pt x="251" y="158"/>
                    </a:cubicBezTo>
                    <a:cubicBezTo>
                      <a:pt x="265" y="144"/>
                      <a:pt x="265" y="144"/>
                      <a:pt x="265" y="144"/>
                    </a:cubicBezTo>
                    <a:cubicBezTo>
                      <a:pt x="262" y="141"/>
                      <a:pt x="262" y="141"/>
                      <a:pt x="262" y="141"/>
                    </a:cubicBezTo>
                    <a:cubicBezTo>
                      <a:pt x="260" y="142"/>
                      <a:pt x="260" y="142"/>
                      <a:pt x="260" y="142"/>
                    </a:cubicBezTo>
                    <a:cubicBezTo>
                      <a:pt x="235" y="118"/>
                      <a:pt x="235" y="118"/>
                      <a:pt x="235" y="118"/>
                    </a:cubicBezTo>
                    <a:cubicBezTo>
                      <a:pt x="236" y="117"/>
                      <a:pt x="237" y="116"/>
                      <a:pt x="237" y="115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81" y="114"/>
                      <a:pt x="281" y="114"/>
                      <a:pt x="281" y="114"/>
                    </a:cubicBezTo>
                    <a:cubicBezTo>
                      <a:pt x="277" y="112"/>
                      <a:pt x="277" y="112"/>
                      <a:pt x="277" y="112"/>
                    </a:cubicBezTo>
                    <a:cubicBezTo>
                      <a:pt x="276" y="114"/>
                      <a:pt x="276" y="114"/>
                      <a:pt x="276" y="114"/>
                    </a:cubicBezTo>
                    <a:cubicBezTo>
                      <a:pt x="243" y="101"/>
                      <a:pt x="243" y="101"/>
                      <a:pt x="243" y="101"/>
                    </a:cubicBezTo>
                    <a:cubicBezTo>
                      <a:pt x="243" y="100"/>
                      <a:pt x="243" y="99"/>
                      <a:pt x="243" y="98"/>
                    </a:cubicBezTo>
                    <a:cubicBezTo>
                      <a:pt x="278" y="98"/>
                      <a:pt x="278" y="98"/>
                      <a:pt x="278" y="98"/>
                    </a:cubicBezTo>
                    <a:cubicBezTo>
                      <a:pt x="278" y="100"/>
                      <a:pt x="278" y="100"/>
                      <a:pt x="278" y="100"/>
                    </a:cubicBezTo>
                    <a:cubicBezTo>
                      <a:pt x="368" y="100"/>
                      <a:pt x="368" y="100"/>
                      <a:pt x="368" y="100"/>
                    </a:cubicBezTo>
                    <a:cubicBezTo>
                      <a:pt x="368" y="101"/>
                      <a:pt x="368" y="103"/>
                      <a:pt x="369" y="105"/>
                    </a:cubicBezTo>
                    <a:cubicBezTo>
                      <a:pt x="371" y="109"/>
                      <a:pt x="373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406" y="100"/>
                      <a:pt x="406" y="100"/>
                      <a:pt x="406" y="100"/>
                    </a:cubicBezTo>
                    <a:cubicBezTo>
                      <a:pt x="415" y="100"/>
                      <a:pt x="415" y="100"/>
                      <a:pt x="415" y="10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1"/>
                      <a:pt x="395" y="134"/>
                      <a:pt x="398" y="137"/>
                    </a:cubicBezTo>
                    <a:cubicBezTo>
                      <a:pt x="402" y="139"/>
                      <a:pt x="405" y="140"/>
                      <a:pt x="406" y="139"/>
                    </a:cubicBezTo>
                    <a:cubicBezTo>
                      <a:pt x="406" y="139"/>
                      <a:pt x="406" y="139"/>
                      <a:pt x="406" y="139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9"/>
                      <a:pt x="425" y="151"/>
                      <a:pt x="429" y="153"/>
                    </a:cubicBezTo>
                    <a:cubicBezTo>
                      <a:pt x="434" y="154"/>
                      <a:pt x="437" y="155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3"/>
                      <a:pt x="438" y="153"/>
                    </a:cubicBezTo>
                    <a:cubicBezTo>
                      <a:pt x="438" y="153"/>
                      <a:pt x="438" y="153"/>
                      <a:pt x="438" y="153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7" y="160"/>
                      <a:pt x="461" y="161"/>
                      <a:pt x="465" y="161"/>
                    </a:cubicBezTo>
                    <a:cubicBezTo>
                      <a:pt x="470" y="161"/>
                      <a:pt x="474" y="160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00"/>
                      <a:pt x="474" y="100"/>
                      <a:pt x="474" y="100"/>
                    </a:cubicBezTo>
                    <a:cubicBezTo>
                      <a:pt x="481" y="100"/>
                      <a:pt x="481" y="100"/>
                      <a:pt x="481" y="100"/>
                    </a:cubicBezTo>
                    <a:cubicBezTo>
                      <a:pt x="481" y="88"/>
                      <a:pt x="481" y="88"/>
                      <a:pt x="481" y="88"/>
                    </a:cubicBezTo>
                    <a:cubicBezTo>
                      <a:pt x="412" y="88"/>
                      <a:pt x="412" y="88"/>
                      <a:pt x="412" y="88"/>
                    </a:cubicBezTo>
                    <a:cubicBezTo>
                      <a:pt x="412" y="84"/>
                      <a:pt x="412" y="84"/>
                      <a:pt x="412" y="84"/>
                    </a:cubicBezTo>
                    <a:cubicBezTo>
                      <a:pt x="481" y="84"/>
                      <a:pt x="481" y="84"/>
                      <a:pt x="481" y="84"/>
                    </a:cubicBezTo>
                    <a:cubicBezTo>
                      <a:pt x="481" y="80"/>
                      <a:pt x="481" y="80"/>
                      <a:pt x="481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11" y="80"/>
                      <a:pt x="411" y="80"/>
                      <a:pt x="411" y="80"/>
                    </a:cubicBezTo>
                    <a:cubicBezTo>
                      <a:pt x="404" y="79"/>
                      <a:pt x="385" y="75"/>
                      <a:pt x="373" y="63"/>
                    </a:cubicBezTo>
                    <a:cubicBezTo>
                      <a:pt x="357" y="46"/>
                      <a:pt x="356" y="34"/>
                      <a:pt x="356" y="34"/>
                    </a:cubicBezTo>
                    <a:cubicBezTo>
                      <a:pt x="353" y="34"/>
                      <a:pt x="353" y="34"/>
                      <a:pt x="353" y="34"/>
                    </a:cubicBezTo>
                    <a:cubicBezTo>
                      <a:pt x="353" y="80"/>
                      <a:pt x="353" y="80"/>
                      <a:pt x="353" y="80"/>
                    </a:cubicBezTo>
                    <a:cubicBezTo>
                      <a:pt x="350" y="80"/>
                      <a:pt x="350" y="80"/>
                      <a:pt x="350" y="80"/>
                    </a:cubicBezTo>
                    <a:cubicBezTo>
                      <a:pt x="350" y="34"/>
                      <a:pt x="350" y="34"/>
                      <a:pt x="350" y="34"/>
                    </a:cubicBezTo>
                    <a:cubicBezTo>
                      <a:pt x="343" y="34"/>
                      <a:pt x="343" y="34"/>
                      <a:pt x="343" y="34"/>
                    </a:cubicBezTo>
                    <a:cubicBezTo>
                      <a:pt x="343" y="80"/>
                      <a:pt x="343" y="80"/>
                      <a:pt x="343" y="80"/>
                    </a:cubicBezTo>
                    <a:cubicBezTo>
                      <a:pt x="278" y="80"/>
                      <a:pt x="278" y="80"/>
                      <a:pt x="278" y="80"/>
                    </a:cubicBezTo>
                    <a:cubicBezTo>
                      <a:pt x="278" y="83"/>
                      <a:pt x="278" y="83"/>
                      <a:pt x="278" y="83"/>
                    </a:cubicBezTo>
                    <a:cubicBezTo>
                      <a:pt x="243" y="83"/>
                      <a:pt x="243" y="83"/>
                      <a:pt x="243" y="83"/>
                    </a:cubicBezTo>
                    <a:cubicBezTo>
                      <a:pt x="240" y="62"/>
                      <a:pt x="224" y="46"/>
                      <a:pt x="204" y="43"/>
                    </a:cubicBezTo>
                    <a:cubicBezTo>
                      <a:pt x="204" y="4"/>
                      <a:pt x="204" y="4"/>
                      <a:pt x="204" y="4"/>
                    </a:cubicBezTo>
                    <a:cubicBezTo>
                      <a:pt x="206" y="4"/>
                      <a:pt x="206" y="4"/>
                      <a:pt x="206" y="4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186" y="4"/>
                      <a:pt x="186" y="4"/>
                      <a:pt x="186" y="4"/>
                    </a:cubicBezTo>
                    <a:cubicBezTo>
                      <a:pt x="189" y="4"/>
                      <a:pt x="189" y="4"/>
                      <a:pt x="189" y="4"/>
                    </a:cubicBezTo>
                    <a:cubicBezTo>
                      <a:pt x="189" y="43"/>
                      <a:pt x="189" y="43"/>
                      <a:pt x="189" y="43"/>
                    </a:cubicBezTo>
                    <a:cubicBezTo>
                      <a:pt x="188" y="43"/>
                      <a:pt x="186" y="43"/>
                      <a:pt x="185" y="44"/>
                    </a:cubicBezTo>
                    <a:cubicBezTo>
                      <a:pt x="171" y="8"/>
                      <a:pt x="171" y="8"/>
                      <a:pt x="171" y="8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1" y="3"/>
                      <a:pt x="171" y="3"/>
                      <a:pt x="171" y="3"/>
                    </a:cubicBezTo>
                    <a:cubicBezTo>
                      <a:pt x="153" y="11"/>
                      <a:pt x="153" y="11"/>
                      <a:pt x="153" y="11"/>
                    </a:cubicBezTo>
                    <a:cubicBezTo>
                      <a:pt x="155" y="15"/>
                      <a:pt x="155" y="15"/>
                      <a:pt x="155" y="15"/>
                    </a:cubicBezTo>
                    <a:cubicBezTo>
                      <a:pt x="157" y="14"/>
                      <a:pt x="157" y="14"/>
                      <a:pt x="157" y="14"/>
                    </a:cubicBezTo>
                    <a:cubicBezTo>
                      <a:pt x="171" y="49"/>
                      <a:pt x="171" y="49"/>
                      <a:pt x="171" y="49"/>
                    </a:cubicBezTo>
                    <a:cubicBezTo>
                      <a:pt x="170" y="50"/>
                      <a:pt x="169" y="50"/>
                      <a:pt x="168" y="51"/>
                    </a:cubicBezTo>
                    <a:cubicBezTo>
                      <a:pt x="142" y="25"/>
                      <a:pt x="142" y="25"/>
                      <a:pt x="142" y="25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0" y="20"/>
                      <a:pt x="140" y="20"/>
                      <a:pt x="140" y="20"/>
                    </a:cubicBezTo>
                    <a:cubicBezTo>
                      <a:pt x="126" y="34"/>
                      <a:pt x="126" y="34"/>
                      <a:pt x="126" y="34"/>
                    </a:cubicBezTo>
                    <a:cubicBezTo>
                      <a:pt x="129" y="37"/>
                      <a:pt x="129" y="37"/>
                      <a:pt x="129" y="37"/>
                    </a:cubicBezTo>
                    <a:cubicBezTo>
                      <a:pt x="131" y="35"/>
                      <a:pt x="131" y="35"/>
                      <a:pt x="131" y="35"/>
                    </a:cubicBezTo>
                    <a:cubicBezTo>
                      <a:pt x="157" y="61"/>
                      <a:pt x="157" y="61"/>
                      <a:pt x="157" y="61"/>
                    </a:cubicBezTo>
                    <a:cubicBezTo>
                      <a:pt x="157" y="62"/>
                      <a:pt x="156" y="63"/>
                      <a:pt x="155" y="64"/>
                    </a:cubicBezTo>
                    <a:cubicBezTo>
                      <a:pt x="121" y="51"/>
                      <a:pt x="121" y="51"/>
                      <a:pt x="121" y="51"/>
                    </a:cubicBezTo>
                    <a:cubicBezTo>
                      <a:pt x="122" y="49"/>
                      <a:pt x="122" y="49"/>
                      <a:pt x="122" y="49"/>
                    </a:cubicBezTo>
                    <a:cubicBezTo>
                      <a:pt x="122" y="48"/>
                      <a:pt x="122" y="48"/>
                      <a:pt x="122" y="48"/>
                    </a:cubicBezTo>
                    <a:cubicBezTo>
                      <a:pt x="118" y="47"/>
                      <a:pt x="118" y="47"/>
                      <a:pt x="118" y="47"/>
                    </a:cubicBezTo>
                    <a:cubicBezTo>
                      <a:pt x="111" y="65"/>
                      <a:pt x="111" y="65"/>
                      <a:pt x="111" y="65"/>
                    </a:cubicBezTo>
                    <a:cubicBezTo>
                      <a:pt x="115" y="67"/>
                      <a:pt x="115" y="67"/>
                      <a:pt x="115" y="67"/>
                    </a:cubicBezTo>
                    <a:cubicBezTo>
                      <a:pt x="116" y="65"/>
                      <a:pt x="116" y="65"/>
                      <a:pt x="116" y="65"/>
                    </a:cubicBezTo>
                    <a:cubicBezTo>
                      <a:pt x="149" y="78"/>
                      <a:pt x="149" y="78"/>
                      <a:pt x="149" y="78"/>
                    </a:cubicBezTo>
                    <a:cubicBezTo>
                      <a:pt x="149" y="80"/>
                      <a:pt x="149" y="81"/>
                      <a:pt x="148" y="83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9" y="81"/>
                      <a:pt x="109" y="81"/>
                      <a:pt x="109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2" y="81"/>
                      <a:pt x="59" y="84"/>
                      <a:pt x="59" y="89"/>
                    </a:cubicBez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77"/>
                      <a:pt x="59" y="277"/>
                      <a:pt x="59" y="277"/>
                    </a:cubicBezTo>
                    <a:cubicBezTo>
                      <a:pt x="59" y="277"/>
                      <a:pt x="59" y="278"/>
                      <a:pt x="59" y="278"/>
                    </a:cubicBezTo>
                    <a:cubicBezTo>
                      <a:pt x="59" y="282"/>
                      <a:pt x="62" y="286"/>
                      <a:pt x="67" y="286"/>
                    </a:cubicBezTo>
                    <a:cubicBezTo>
                      <a:pt x="67" y="286"/>
                      <a:pt x="67" y="286"/>
                      <a:pt x="67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7" y="286"/>
                      <a:pt x="187" y="286"/>
                      <a:pt x="187" y="286"/>
                    </a:cubicBezTo>
                    <a:cubicBezTo>
                      <a:pt x="187" y="307"/>
                      <a:pt x="187" y="307"/>
                      <a:pt x="187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53" y="307"/>
                      <a:pt x="153" y="307"/>
                      <a:pt x="153" y="307"/>
                    </a:cubicBezTo>
                    <a:cubicBezTo>
                      <a:pt x="152" y="307"/>
                      <a:pt x="152" y="307"/>
                      <a:pt x="152" y="307"/>
                    </a:cubicBezTo>
                    <a:cubicBezTo>
                      <a:pt x="147" y="307"/>
                      <a:pt x="144" y="311"/>
                      <a:pt x="144" y="315"/>
                    </a:cubicBezTo>
                    <a:cubicBezTo>
                      <a:pt x="144" y="315"/>
                      <a:pt x="144" y="315"/>
                      <a:pt x="144" y="315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51"/>
                      <a:pt x="144" y="351"/>
                      <a:pt x="144" y="351"/>
                    </a:cubicBezTo>
                    <a:cubicBezTo>
                      <a:pt x="86" y="351"/>
                      <a:pt x="86" y="351"/>
                      <a:pt x="86" y="351"/>
                    </a:cubicBezTo>
                    <a:cubicBezTo>
                      <a:pt x="86" y="400"/>
                      <a:pt x="86" y="400"/>
                      <a:pt x="86" y="400"/>
                    </a:cubicBezTo>
                    <a:cubicBezTo>
                      <a:pt x="102" y="418"/>
                      <a:pt x="102" y="418"/>
                      <a:pt x="102" y="418"/>
                    </a:cubicBezTo>
                    <a:cubicBezTo>
                      <a:pt x="102" y="451"/>
                      <a:pt x="102" y="451"/>
                      <a:pt x="102" y="451"/>
                    </a:cubicBezTo>
                    <a:cubicBezTo>
                      <a:pt x="121" y="459"/>
                      <a:pt x="121" y="459"/>
                      <a:pt x="121" y="459"/>
                    </a:cubicBezTo>
                    <a:cubicBezTo>
                      <a:pt x="121" y="505"/>
                      <a:pt x="121" y="505"/>
                      <a:pt x="121" y="505"/>
                    </a:cubicBezTo>
                    <a:cubicBezTo>
                      <a:pt x="38" y="520"/>
                      <a:pt x="7" y="539"/>
                      <a:pt x="4" y="540"/>
                    </a:cubicBezTo>
                    <a:cubicBezTo>
                      <a:pt x="0" y="541"/>
                      <a:pt x="19" y="544"/>
                      <a:pt x="46" y="556"/>
                    </a:cubicBezTo>
                    <a:cubicBezTo>
                      <a:pt x="80" y="572"/>
                      <a:pt x="75" y="581"/>
                      <a:pt x="75" y="581"/>
                    </a:cubicBezTo>
                    <a:cubicBezTo>
                      <a:pt x="75" y="581"/>
                      <a:pt x="135" y="543"/>
                      <a:pt x="263" y="520"/>
                    </a:cubicBezTo>
                    <a:cubicBezTo>
                      <a:pt x="329" y="509"/>
                      <a:pt x="450" y="504"/>
                      <a:pt x="495" y="512"/>
                    </a:cubicBezTo>
                    <a:cubicBezTo>
                      <a:pt x="495" y="512"/>
                      <a:pt x="460" y="504"/>
                      <a:pt x="413" y="4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8" name="Freeform 70">
                <a:extLst>
                  <a:ext uri="{FF2B5EF4-FFF2-40B4-BE49-F238E27FC236}">
                    <a16:creationId xmlns="" xmlns:a16="http://schemas.microsoft.com/office/drawing/2014/main" id="{1C9714A8-8981-9D41-9B02-6F9C1A14F5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4" y="467"/>
                <a:ext cx="1846" cy="1852"/>
              </a:xfrm>
              <a:custGeom>
                <a:avLst/>
                <a:gdLst>
                  <a:gd name="T0" fmla="*/ 483 w 967"/>
                  <a:gd name="T1" fmla="*/ 953 h 967"/>
                  <a:gd name="T2" fmla="*/ 13 w 967"/>
                  <a:gd name="T3" fmla="*/ 483 h 967"/>
                  <a:gd name="T4" fmla="*/ 483 w 967"/>
                  <a:gd name="T5" fmla="*/ 12 h 967"/>
                  <a:gd name="T6" fmla="*/ 954 w 967"/>
                  <a:gd name="T7" fmla="*/ 483 h 967"/>
                  <a:gd name="T8" fmla="*/ 483 w 967"/>
                  <a:gd name="T9" fmla="*/ 953 h 967"/>
                  <a:gd name="T10" fmla="*/ 483 w 967"/>
                  <a:gd name="T11" fmla="*/ 0 h 967"/>
                  <a:gd name="T12" fmla="*/ 0 w 967"/>
                  <a:gd name="T13" fmla="*/ 483 h 967"/>
                  <a:gd name="T14" fmla="*/ 483 w 967"/>
                  <a:gd name="T15" fmla="*/ 967 h 967"/>
                  <a:gd name="T16" fmla="*/ 967 w 967"/>
                  <a:gd name="T17" fmla="*/ 483 h 967"/>
                  <a:gd name="T18" fmla="*/ 483 w 967"/>
                  <a:gd name="T19" fmla="*/ 0 h 9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67" h="967">
                    <a:moveTo>
                      <a:pt x="483" y="953"/>
                    </a:moveTo>
                    <a:cubicBezTo>
                      <a:pt x="224" y="953"/>
                      <a:pt x="13" y="742"/>
                      <a:pt x="13" y="483"/>
                    </a:cubicBezTo>
                    <a:cubicBezTo>
                      <a:pt x="13" y="223"/>
                      <a:pt x="224" y="12"/>
                      <a:pt x="483" y="12"/>
                    </a:cubicBezTo>
                    <a:cubicBezTo>
                      <a:pt x="743" y="12"/>
                      <a:pt x="954" y="223"/>
                      <a:pt x="954" y="483"/>
                    </a:cubicBezTo>
                    <a:cubicBezTo>
                      <a:pt x="954" y="742"/>
                      <a:pt x="743" y="953"/>
                      <a:pt x="483" y="953"/>
                    </a:cubicBezTo>
                    <a:close/>
                    <a:moveTo>
                      <a:pt x="483" y="0"/>
                    </a:moveTo>
                    <a:cubicBezTo>
                      <a:pt x="216" y="0"/>
                      <a:pt x="0" y="216"/>
                      <a:pt x="0" y="483"/>
                    </a:cubicBezTo>
                    <a:cubicBezTo>
                      <a:pt x="0" y="751"/>
                      <a:pt x="216" y="967"/>
                      <a:pt x="483" y="967"/>
                    </a:cubicBezTo>
                    <a:cubicBezTo>
                      <a:pt x="750" y="967"/>
                      <a:pt x="967" y="751"/>
                      <a:pt x="967" y="483"/>
                    </a:cubicBezTo>
                    <a:cubicBezTo>
                      <a:pt x="967" y="216"/>
                      <a:pt x="750" y="0"/>
                      <a:pt x="48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9" name="Freeform 71">
                <a:extLst>
                  <a:ext uri="{FF2B5EF4-FFF2-40B4-BE49-F238E27FC236}">
                    <a16:creationId xmlns="" xmlns:a16="http://schemas.microsoft.com/office/drawing/2014/main" id="{9F47C1A2-7F03-4D44-81ED-E43988577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1063"/>
                <a:ext cx="67" cy="61"/>
              </a:xfrm>
              <a:custGeom>
                <a:avLst/>
                <a:gdLst>
                  <a:gd name="T0" fmla="*/ 23 w 35"/>
                  <a:gd name="T1" fmla="*/ 3 h 32"/>
                  <a:gd name="T2" fmla="*/ 10 w 35"/>
                  <a:gd name="T3" fmla="*/ 1 h 32"/>
                  <a:gd name="T4" fmla="*/ 2 w 35"/>
                  <a:gd name="T5" fmla="*/ 9 h 32"/>
                  <a:gd name="T6" fmla="*/ 2 w 35"/>
                  <a:gd name="T7" fmla="*/ 21 h 32"/>
                  <a:gd name="T8" fmla="*/ 12 w 35"/>
                  <a:gd name="T9" fmla="*/ 29 h 32"/>
                  <a:gd name="T10" fmla="*/ 25 w 35"/>
                  <a:gd name="T11" fmla="*/ 31 h 32"/>
                  <a:gd name="T12" fmla="*/ 33 w 35"/>
                  <a:gd name="T13" fmla="*/ 23 h 32"/>
                  <a:gd name="T14" fmla="*/ 33 w 35"/>
                  <a:gd name="T15" fmla="*/ 12 h 32"/>
                  <a:gd name="T16" fmla="*/ 23 w 35"/>
                  <a:gd name="T17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32">
                    <a:moveTo>
                      <a:pt x="23" y="3"/>
                    </a:moveTo>
                    <a:cubicBezTo>
                      <a:pt x="18" y="0"/>
                      <a:pt x="13" y="0"/>
                      <a:pt x="10" y="1"/>
                    </a:cubicBezTo>
                    <a:cubicBezTo>
                      <a:pt x="6" y="3"/>
                      <a:pt x="4" y="5"/>
                      <a:pt x="2" y="9"/>
                    </a:cubicBezTo>
                    <a:cubicBezTo>
                      <a:pt x="0" y="13"/>
                      <a:pt x="0" y="17"/>
                      <a:pt x="2" y="21"/>
                    </a:cubicBezTo>
                    <a:cubicBezTo>
                      <a:pt x="3" y="24"/>
                      <a:pt x="6" y="27"/>
                      <a:pt x="12" y="29"/>
                    </a:cubicBezTo>
                    <a:cubicBezTo>
                      <a:pt x="17" y="32"/>
                      <a:pt x="21" y="32"/>
                      <a:pt x="25" y="31"/>
                    </a:cubicBezTo>
                    <a:cubicBezTo>
                      <a:pt x="29" y="29"/>
                      <a:pt x="32" y="27"/>
                      <a:pt x="33" y="23"/>
                    </a:cubicBezTo>
                    <a:cubicBezTo>
                      <a:pt x="35" y="19"/>
                      <a:pt x="35" y="15"/>
                      <a:pt x="33" y="12"/>
                    </a:cubicBezTo>
                    <a:cubicBezTo>
                      <a:pt x="32" y="8"/>
                      <a:pt x="28" y="5"/>
                      <a:pt x="2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0" name="Freeform 72">
                <a:extLst>
                  <a:ext uri="{FF2B5EF4-FFF2-40B4-BE49-F238E27FC236}">
                    <a16:creationId xmlns="" xmlns:a16="http://schemas.microsoft.com/office/drawing/2014/main" id="{359B5C8C-C1CC-CC40-A75F-DFB817DDE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886"/>
                <a:ext cx="42" cy="77"/>
              </a:xfrm>
              <a:custGeom>
                <a:avLst/>
                <a:gdLst>
                  <a:gd name="T0" fmla="*/ 22 w 22"/>
                  <a:gd name="T1" fmla="*/ 0 h 40"/>
                  <a:gd name="T2" fmla="*/ 22 w 22"/>
                  <a:gd name="T3" fmla="*/ 40 h 40"/>
                  <a:gd name="T4" fmla="*/ 12 w 22"/>
                  <a:gd name="T5" fmla="*/ 40 h 40"/>
                  <a:gd name="T6" fmla="*/ 12 w 22"/>
                  <a:gd name="T7" fmla="*/ 14 h 40"/>
                  <a:gd name="T8" fmla="*/ 6 w 22"/>
                  <a:gd name="T9" fmla="*/ 17 h 40"/>
                  <a:gd name="T10" fmla="*/ 0 w 22"/>
                  <a:gd name="T11" fmla="*/ 20 h 40"/>
                  <a:gd name="T12" fmla="*/ 0 w 22"/>
                  <a:gd name="T13" fmla="*/ 11 h 40"/>
                  <a:gd name="T14" fmla="*/ 9 w 22"/>
                  <a:gd name="T15" fmla="*/ 7 h 40"/>
                  <a:gd name="T16" fmla="*/ 14 w 22"/>
                  <a:gd name="T17" fmla="*/ 0 h 40"/>
                  <a:gd name="T18" fmla="*/ 22 w 22"/>
                  <a:gd name="T1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40">
                    <a:moveTo>
                      <a:pt x="22" y="0"/>
                    </a:moveTo>
                    <a:cubicBezTo>
                      <a:pt x="22" y="40"/>
                      <a:pt x="22" y="40"/>
                      <a:pt x="2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0" y="15"/>
                      <a:pt x="8" y="17"/>
                      <a:pt x="6" y="17"/>
                    </a:cubicBezTo>
                    <a:cubicBezTo>
                      <a:pt x="5" y="18"/>
                      <a:pt x="3" y="19"/>
                      <a:pt x="0" y="2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10"/>
                      <a:pt x="7" y="8"/>
                      <a:pt x="9" y="7"/>
                    </a:cubicBezTo>
                    <a:cubicBezTo>
                      <a:pt x="11" y="5"/>
                      <a:pt x="12" y="3"/>
                      <a:pt x="14" y="0"/>
                    </a:cubicBezTo>
                    <a:lnTo>
                      <a:pt x="2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1" name="Freeform 73">
                <a:extLst>
                  <a:ext uri="{FF2B5EF4-FFF2-40B4-BE49-F238E27FC236}">
                    <a16:creationId xmlns="" xmlns:a16="http://schemas.microsoft.com/office/drawing/2014/main" id="{ADE9046A-3EA3-9F4B-8974-69748CC297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53" y="1886"/>
                <a:ext cx="61" cy="77"/>
              </a:xfrm>
              <a:custGeom>
                <a:avLst/>
                <a:gdLst>
                  <a:gd name="T0" fmla="*/ 21 w 32"/>
                  <a:gd name="T1" fmla="*/ 14 h 40"/>
                  <a:gd name="T2" fmla="*/ 19 w 32"/>
                  <a:gd name="T3" fmla="*/ 9 h 40"/>
                  <a:gd name="T4" fmla="*/ 16 w 32"/>
                  <a:gd name="T5" fmla="*/ 7 h 40"/>
                  <a:gd name="T6" fmla="*/ 12 w 32"/>
                  <a:gd name="T7" fmla="*/ 9 h 40"/>
                  <a:gd name="T8" fmla="*/ 11 w 32"/>
                  <a:gd name="T9" fmla="*/ 14 h 40"/>
                  <a:gd name="T10" fmla="*/ 12 w 32"/>
                  <a:gd name="T11" fmla="*/ 19 h 40"/>
                  <a:gd name="T12" fmla="*/ 16 w 32"/>
                  <a:gd name="T13" fmla="*/ 20 h 40"/>
                  <a:gd name="T14" fmla="*/ 20 w 32"/>
                  <a:gd name="T15" fmla="*/ 19 h 40"/>
                  <a:gd name="T16" fmla="*/ 21 w 32"/>
                  <a:gd name="T17" fmla="*/ 14 h 40"/>
                  <a:gd name="T18" fmla="*/ 1 w 32"/>
                  <a:gd name="T19" fmla="*/ 31 h 40"/>
                  <a:gd name="T20" fmla="*/ 12 w 32"/>
                  <a:gd name="T21" fmla="*/ 30 h 40"/>
                  <a:gd name="T22" fmla="*/ 13 w 32"/>
                  <a:gd name="T23" fmla="*/ 33 h 40"/>
                  <a:gd name="T24" fmla="*/ 16 w 32"/>
                  <a:gd name="T25" fmla="*/ 34 h 40"/>
                  <a:gd name="T26" fmla="*/ 20 w 32"/>
                  <a:gd name="T27" fmla="*/ 31 h 40"/>
                  <a:gd name="T28" fmla="*/ 21 w 32"/>
                  <a:gd name="T29" fmla="*/ 23 h 40"/>
                  <a:gd name="T30" fmla="*/ 18 w 32"/>
                  <a:gd name="T31" fmla="*/ 26 h 40"/>
                  <a:gd name="T32" fmla="*/ 13 w 32"/>
                  <a:gd name="T33" fmla="*/ 27 h 40"/>
                  <a:gd name="T34" fmla="*/ 4 w 32"/>
                  <a:gd name="T35" fmla="*/ 23 h 40"/>
                  <a:gd name="T36" fmla="*/ 0 w 32"/>
                  <a:gd name="T37" fmla="*/ 14 h 40"/>
                  <a:gd name="T38" fmla="*/ 2 w 32"/>
                  <a:gd name="T39" fmla="*/ 7 h 40"/>
                  <a:gd name="T40" fmla="*/ 7 w 32"/>
                  <a:gd name="T41" fmla="*/ 2 h 40"/>
                  <a:gd name="T42" fmla="*/ 15 w 32"/>
                  <a:gd name="T43" fmla="*/ 0 h 40"/>
                  <a:gd name="T44" fmla="*/ 25 w 32"/>
                  <a:gd name="T45" fmla="*/ 2 h 40"/>
                  <a:gd name="T46" fmla="*/ 30 w 32"/>
                  <a:gd name="T47" fmla="*/ 9 h 40"/>
                  <a:gd name="T48" fmla="*/ 32 w 32"/>
                  <a:gd name="T49" fmla="*/ 20 h 40"/>
                  <a:gd name="T50" fmla="*/ 28 w 32"/>
                  <a:gd name="T51" fmla="*/ 36 h 40"/>
                  <a:gd name="T52" fmla="*/ 16 w 32"/>
                  <a:gd name="T53" fmla="*/ 40 h 40"/>
                  <a:gd name="T54" fmla="*/ 8 w 32"/>
                  <a:gd name="T55" fmla="*/ 39 h 40"/>
                  <a:gd name="T56" fmla="*/ 4 w 32"/>
                  <a:gd name="T57" fmla="*/ 36 h 40"/>
                  <a:gd name="T58" fmla="*/ 1 w 32"/>
                  <a:gd name="T59" fmla="*/ 3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2" h="40">
                    <a:moveTo>
                      <a:pt x="21" y="14"/>
                    </a:moveTo>
                    <a:cubicBezTo>
                      <a:pt x="21" y="12"/>
                      <a:pt x="21" y="10"/>
                      <a:pt x="19" y="9"/>
                    </a:cubicBezTo>
                    <a:cubicBezTo>
                      <a:pt x="18" y="8"/>
                      <a:pt x="17" y="7"/>
                      <a:pt x="16" y="7"/>
                    </a:cubicBezTo>
                    <a:cubicBezTo>
                      <a:pt x="14" y="7"/>
                      <a:pt x="13" y="8"/>
                      <a:pt x="12" y="9"/>
                    </a:cubicBezTo>
                    <a:cubicBezTo>
                      <a:pt x="11" y="10"/>
                      <a:pt x="11" y="11"/>
                      <a:pt x="11" y="14"/>
                    </a:cubicBezTo>
                    <a:cubicBezTo>
                      <a:pt x="11" y="16"/>
                      <a:pt x="11" y="17"/>
                      <a:pt x="12" y="19"/>
                    </a:cubicBezTo>
                    <a:cubicBezTo>
                      <a:pt x="13" y="20"/>
                      <a:pt x="14" y="20"/>
                      <a:pt x="16" y="20"/>
                    </a:cubicBezTo>
                    <a:cubicBezTo>
                      <a:pt x="17" y="20"/>
                      <a:pt x="19" y="20"/>
                      <a:pt x="20" y="19"/>
                    </a:cubicBezTo>
                    <a:cubicBezTo>
                      <a:pt x="21" y="18"/>
                      <a:pt x="21" y="16"/>
                      <a:pt x="21" y="14"/>
                    </a:cubicBezTo>
                    <a:close/>
                    <a:moveTo>
                      <a:pt x="1" y="31"/>
                    </a:move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1"/>
                      <a:pt x="13" y="32"/>
                      <a:pt x="13" y="33"/>
                    </a:cubicBezTo>
                    <a:cubicBezTo>
                      <a:pt x="14" y="34"/>
                      <a:pt x="15" y="34"/>
                      <a:pt x="16" y="34"/>
                    </a:cubicBezTo>
                    <a:cubicBezTo>
                      <a:pt x="18" y="34"/>
                      <a:pt x="19" y="33"/>
                      <a:pt x="20" y="31"/>
                    </a:cubicBezTo>
                    <a:cubicBezTo>
                      <a:pt x="21" y="30"/>
                      <a:pt x="21" y="27"/>
                      <a:pt x="21" y="23"/>
                    </a:cubicBezTo>
                    <a:cubicBezTo>
                      <a:pt x="20" y="24"/>
                      <a:pt x="19" y="25"/>
                      <a:pt x="18" y="26"/>
                    </a:cubicBezTo>
                    <a:cubicBezTo>
                      <a:pt x="16" y="27"/>
                      <a:pt x="15" y="27"/>
                      <a:pt x="13" y="27"/>
                    </a:cubicBezTo>
                    <a:cubicBezTo>
                      <a:pt x="9" y="27"/>
                      <a:pt x="6" y="26"/>
                      <a:pt x="4" y="23"/>
                    </a:cubicBezTo>
                    <a:cubicBezTo>
                      <a:pt x="2" y="21"/>
                      <a:pt x="0" y="18"/>
                      <a:pt x="0" y="14"/>
                    </a:cubicBezTo>
                    <a:cubicBezTo>
                      <a:pt x="0" y="11"/>
                      <a:pt x="1" y="9"/>
                      <a:pt x="2" y="7"/>
                    </a:cubicBezTo>
                    <a:cubicBezTo>
                      <a:pt x="3" y="5"/>
                      <a:pt x="5" y="3"/>
                      <a:pt x="7" y="2"/>
                    </a:cubicBezTo>
                    <a:cubicBezTo>
                      <a:pt x="9" y="1"/>
                      <a:pt x="12" y="0"/>
                      <a:pt x="15" y="0"/>
                    </a:cubicBezTo>
                    <a:cubicBezTo>
                      <a:pt x="19" y="0"/>
                      <a:pt x="22" y="1"/>
                      <a:pt x="25" y="2"/>
                    </a:cubicBezTo>
                    <a:cubicBezTo>
                      <a:pt x="27" y="4"/>
                      <a:pt x="29" y="6"/>
                      <a:pt x="30" y="9"/>
                    </a:cubicBezTo>
                    <a:cubicBezTo>
                      <a:pt x="32" y="12"/>
                      <a:pt x="32" y="16"/>
                      <a:pt x="32" y="20"/>
                    </a:cubicBezTo>
                    <a:cubicBezTo>
                      <a:pt x="32" y="27"/>
                      <a:pt x="31" y="32"/>
                      <a:pt x="28" y="36"/>
                    </a:cubicBezTo>
                    <a:cubicBezTo>
                      <a:pt x="25" y="39"/>
                      <a:pt x="21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7" y="39"/>
                      <a:pt x="5" y="38"/>
                      <a:pt x="4" y="36"/>
                    </a:cubicBezTo>
                    <a:cubicBezTo>
                      <a:pt x="3" y="35"/>
                      <a:pt x="2" y="33"/>
                      <a:pt x="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2" name="Freeform 74">
                <a:extLst>
                  <a:ext uri="{FF2B5EF4-FFF2-40B4-BE49-F238E27FC236}">
                    <a16:creationId xmlns="" xmlns:a16="http://schemas.microsoft.com/office/drawing/2014/main" id="{1C199CC4-EBF1-EB49-B0DD-C0305B28C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888"/>
                <a:ext cx="61" cy="75"/>
              </a:xfrm>
              <a:custGeom>
                <a:avLst/>
                <a:gdLst>
                  <a:gd name="T0" fmla="*/ 5 w 32"/>
                  <a:gd name="T1" fmla="*/ 0 h 39"/>
                  <a:gd name="T2" fmla="*/ 30 w 32"/>
                  <a:gd name="T3" fmla="*/ 0 h 39"/>
                  <a:gd name="T4" fmla="*/ 30 w 32"/>
                  <a:gd name="T5" fmla="*/ 9 h 39"/>
                  <a:gd name="T6" fmla="*/ 13 w 32"/>
                  <a:gd name="T7" fmla="*/ 9 h 39"/>
                  <a:gd name="T8" fmla="*/ 12 w 32"/>
                  <a:gd name="T9" fmla="*/ 15 h 39"/>
                  <a:gd name="T10" fmla="*/ 16 w 32"/>
                  <a:gd name="T11" fmla="*/ 13 h 39"/>
                  <a:gd name="T12" fmla="*/ 19 w 32"/>
                  <a:gd name="T13" fmla="*/ 13 h 39"/>
                  <a:gd name="T14" fmla="*/ 29 w 32"/>
                  <a:gd name="T15" fmla="*/ 16 h 39"/>
                  <a:gd name="T16" fmla="*/ 32 w 32"/>
                  <a:gd name="T17" fmla="*/ 25 h 39"/>
                  <a:gd name="T18" fmla="*/ 30 w 32"/>
                  <a:gd name="T19" fmla="*/ 32 h 39"/>
                  <a:gd name="T20" fmla="*/ 25 w 32"/>
                  <a:gd name="T21" fmla="*/ 38 h 39"/>
                  <a:gd name="T22" fmla="*/ 16 w 32"/>
                  <a:gd name="T23" fmla="*/ 39 h 39"/>
                  <a:gd name="T24" fmla="*/ 10 w 32"/>
                  <a:gd name="T25" fmla="*/ 39 h 39"/>
                  <a:gd name="T26" fmla="*/ 5 w 32"/>
                  <a:gd name="T27" fmla="*/ 37 h 39"/>
                  <a:gd name="T28" fmla="*/ 2 w 32"/>
                  <a:gd name="T29" fmla="*/ 33 h 39"/>
                  <a:gd name="T30" fmla="*/ 0 w 32"/>
                  <a:gd name="T31" fmla="*/ 29 h 39"/>
                  <a:gd name="T32" fmla="*/ 11 w 32"/>
                  <a:gd name="T33" fmla="*/ 28 h 39"/>
                  <a:gd name="T34" fmla="*/ 13 w 32"/>
                  <a:gd name="T35" fmla="*/ 32 h 39"/>
                  <a:gd name="T36" fmla="*/ 16 w 32"/>
                  <a:gd name="T37" fmla="*/ 33 h 39"/>
                  <a:gd name="T38" fmla="*/ 20 w 32"/>
                  <a:gd name="T39" fmla="*/ 31 h 39"/>
                  <a:gd name="T40" fmla="*/ 21 w 32"/>
                  <a:gd name="T41" fmla="*/ 26 h 39"/>
                  <a:gd name="T42" fmla="*/ 20 w 32"/>
                  <a:gd name="T43" fmla="*/ 21 h 39"/>
                  <a:gd name="T44" fmla="*/ 16 w 32"/>
                  <a:gd name="T45" fmla="*/ 19 h 39"/>
                  <a:gd name="T46" fmla="*/ 13 w 32"/>
                  <a:gd name="T47" fmla="*/ 20 h 39"/>
                  <a:gd name="T48" fmla="*/ 11 w 32"/>
                  <a:gd name="T49" fmla="*/ 22 h 39"/>
                  <a:gd name="T50" fmla="*/ 1 w 32"/>
                  <a:gd name="T51" fmla="*/ 21 h 39"/>
                  <a:gd name="T52" fmla="*/ 5 w 32"/>
                  <a:gd name="T5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2" h="39">
                    <a:moveTo>
                      <a:pt x="5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4"/>
                      <a:pt x="14" y="14"/>
                      <a:pt x="16" y="13"/>
                    </a:cubicBezTo>
                    <a:cubicBezTo>
                      <a:pt x="17" y="13"/>
                      <a:pt x="18" y="13"/>
                      <a:pt x="19" y="13"/>
                    </a:cubicBezTo>
                    <a:cubicBezTo>
                      <a:pt x="23" y="13"/>
                      <a:pt x="26" y="14"/>
                      <a:pt x="29" y="16"/>
                    </a:cubicBezTo>
                    <a:cubicBezTo>
                      <a:pt x="31" y="19"/>
                      <a:pt x="32" y="22"/>
                      <a:pt x="32" y="25"/>
                    </a:cubicBezTo>
                    <a:cubicBezTo>
                      <a:pt x="32" y="28"/>
                      <a:pt x="32" y="30"/>
                      <a:pt x="30" y="32"/>
                    </a:cubicBezTo>
                    <a:cubicBezTo>
                      <a:pt x="29" y="35"/>
                      <a:pt x="27" y="36"/>
                      <a:pt x="25" y="38"/>
                    </a:cubicBezTo>
                    <a:cubicBezTo>
                      <a:pt x="23" y="39"/>
                      <a:pt x="20" y="39"/>
                      <a:pt x="16" y="39"/>
                    </a:cubicBezTo>
                    <a:cubicBezTo>
                      <a:pt x="14" y="39"/>
                      <a:pt x="12" y="39"/>
                      <a:pt x="10" y="39"/>
                    </a:cubicBezTo>
                    <a:cubicBezTo>
                      <a:pt x="8" y="38"/>
                      <a:pt x="6" y="38"/>
                      <a:pt x="5" y="37"/>
                    </a:cubicBezTo>
                    <a:cubicBezTo>
                      <a:pt x="4" y="36"/>
                      <a:pt x="3" y="35"/>
                      <a:pt x="2" y="33"/>
                    </a:cubicBezTo>
                    <a:cubicBezTo>
                      <a:pt x="1" y="32"/>
                      <a:pt x="1" y="31"/>
                      <a:pt x="0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9"/>
                      <a:pt x="12" y="31"/>
                      <a:pt x="13" y="32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8" y="33"/>
                      <a:pt x="19" y="32"/>
                      <a:pt x="20" y="31"/>
                    </a:cubicBezTo>
                    <a:cubicBezTo>
                      <a:pt x="21" y="30"/>
                      <a:pt x="21" y="28"/>
                      <a:pt x="21" y="26"/>
                    </a:cubicBezTo>
                    <a:cubicBezTo>
                      <a:pt x="21" y="24"/>
                      <a:pt x="21" y="22"/>
                      <a:pt x="20" y="21"/>
                    </a:cubicBezTo>
                    <a:cubicBezTo>
                      <a:pt x="19" y="20"/>
                      <a:pt x="18" y="19"/>
                      <a:pt x="16" y="19"/>
                    </a:cubicBezTo>
                    <a:cubicBezTo>
                      <a:pt x="15" y="19"/>
                      <a:pt x="14" y="20"/>
                      <a:pt x="13" y="20"/>
                    </a:cubicBezTo>
                    <a:cubicBezTo>
                      <a:pt x="12" y="21"/>
                      <a:pt x="11" y="21"/>
                      <a:pt x="11" y="22"/>
                    </a:cubicBezTo>
                    <a:cubicBezTo>
                      <a:pt x="1" y="21"/>
                      <a:pt x="1" y="21"/>
                      <a:pt x="1" y="21"/>
                    </a:cubicBez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3" name="Freeform 75">
                <a:extLst>
                  <a:ext uri="{FF2B5EF4-FFF2-40B4-BE49-F238E27FC236}">
                    <a16:creationId xmlns="" xmlns:a16="http://schemas.microsoft.com/office/drawing/2014/main" id="{3E225985-C272-6440-8D1B-CC0D88B4E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886"/>
                <a:ext cx="61" cy="77"/>
              </a:xfrm>
              <a:custGeom>
                <a:avLst/>
                <a:gdLst>
                  <a:gd name="T0" fmla="*/ 11 w 32"/>
                  <a:gd name="T1" fmla="*/ 12 h 40"/>
                  <a:gd name="T2" fmla="*/ 0 w 32"/>
                  <a:gd name="T3" fmla="*/ 11 h 40"/>
                  <a:gd name="T4" fmla="*/ 5 w 32"/>
                  <a:gd name="T5" fmla="*/ 3 h 40"/>
                  <a:gd name="T6" fmla="*/ 16 w 32"/>
                  <a:gd name="T7" fmla="*/ 0 h 40"/>
                  <a:gd name="T8" fmla="*/ 26 w 32"/>
                  <a:gd name="T9" fmla="*/ 3 h 40"/>
                  <a:gd name="T10" fmla="*/ 30 w 32"/>
                  <a:gd name="T11" fmla="*/ 10 h 40"/>
                  <a:gd name="T12" fmla="*/ 28 w 32"/>
                  <a:gd name="T13" fmla="*/ 15 h 40"/>
                  <a:gd name="T14" fmla="*/ 24 w 32"/>
                  <a:gd name="T15" fmla="*/ 19 h 40"/>
                  <a:gd name="T16" fmla="*/ 28 w 32"/>
                  <a:gd name="T17" fmla="*/ 20 h 40"/>
                  <a:gd name="T18" fmla="*/ 31 w 32"/>
                  <a:gd name="T19" fmla="*/ 23 h 40"/>
                  <a:gd name="T20" fmla="*/ 32 w 32"/>
                  <a:gd name="T21" fmla="*/ 28 h 40"/>
                  <a:gd name="T22" fmla="*/ 30 w 32"/>
                  <a:gd name="T23" fmla="*/ 34 h 40"/>
                  <a:gd name="T24" fmla="*/ 25 w 32"/>
                  <a:gd name="T25" fmla="*/ 39 h 40"/>
                  <a:gd name="T26" fmla="*/ 16 w 32"/>
                  <a:gd name="T27" fmla="*/ 40 h 40"/>
                  <a:gd name="T28" fmla="*/ 8 w 32"/>
                  <a:gd name="T29" fmla="*/ 39 h 40"/>
                  <a:gd name="T30" fmla="*/ 3 w 32"/>
                  <a:gd name="T31" fmla="*/ 36 h 40"/>
                  <a:gd name="T32" fmla="*/ 0 w 32"/>
                  <a:gd name="T33" fmla="*/ 30 h 40"/>
                  <a:gd name="T34" fmla="*/ 11 w 32"/>
                  <a:gd name="T35" fmla="*/ 28 h 40"/>
                  <a:gd name="T36" fmla="*/ 13 w 32"/>
                  <a:gd name="T37" fmla="*/ 33 h 40"/>
                  <a:gd name="T38" fmla="*/ 16 w 32"/>
                  <a:gd name="T39" fmla="*/ 34 h 40"/>
                  <a:gd name="T40" fmla="*/ 20 w 32"/>
                  <a:gd name="T41" fmla="*/ 32 h 40"/>
                  <a:gd name="T42" fmla="*/ 21 w 32"/>
                  <a:gd name="T43" fmla="*/ 28 h 40"/>
                  <a:gd name="T44" fmla="*/ 20 w 32"/>
                  <a:gd name="T45" fmla="*/ 24 h 40"/>
                  <a:gd name="T46" fmla="*/ 16 w 32"/>
                  <a:gd name="T47" fmla="*/ 23 h 40"/>
                  <a:gd name="T48" fmla="*/ 12 w 32"/>
                  <a:gd name="T49" fmla="*/ 23 h 40"/>
                  <a:gd name="T50" fmla="*/ 13 w 32"/>
                  <a:gd name="T51" fmla="*/ 15 h 40"/>
                  <a:gd name="T52" fmla="*/ 14 w 32"/>
                  <a:gd name="T53" fmla="*/ 16 h 40"/>
                  <a:gd name="T54" fmla="*/ 18 w 32"/>
                  <a:gd name="T55" fmla="*/ 14 h 40"/>
                  <a:gd name="T56" fmla="*/ 19 w 32"/>
                  <a:gd name="T57" fmla="*/ 11 h 40"/>
                  <a:gd name="T58" fmla="*/ 18 w 32"/>
                  <a:gd name="T59" fmla="*/ 8 h 40"/>
                  <a:gd name="T60" fmla="*/ 15 w 32"/>
                  <a:gd name="T61" fmla="*/ 7 h 40"/>
                  <a:gd name="T62" fmla="*/ 12 w 32"/>
                  <a:gd name="T63" fmla="*/ 8 h 40"/>
                  <a:gd name="T64" fmla="*/ 11 w 32"/>
                  <a:gd name="T65" fmla="*/ 1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" h="40">
                    <a:moveTo>
                      <a:pt x="11" y="12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7"/>
                      <a:pt x="3" y="5"/>
                      <a:pt x="5" y="3"/>
                    </a:cubicBezTo>
                    <a:cubicBezTo>
                      <a:pt x="8" y="1"/>
                      <a:pt x="11" y="0"/>
                      <a:pt x="16" y="0"/>
                    </a:cubicBezTo>
                    <a:cubicBezTo>
                      <a:pt x="21" y="0"/>
                      <a:pt x="24" y="1"/>
                      <a:pt x="26" y="3"/>
                    </a:cubicBezTo>
                    <a:cubicBezTo>
                      <a:pt x="29" y="5"/>
                      <a:pt x="30" y="8"/>
                      <a:pt x="30" y="10"/>
                    </a:cubicBezTo>
                    <a:cubicBezTo>
                      <a:pt x="30" y="12"/>
                      <a:pt x="29" y="14"/>
                      <a:pt x="28" y="15"/>
                    </a:cubicBezTo>
                    <a:cubicBezTo>
                      <a:pt x="27" y="16"/>
                      <a:pt x="26" y="18"/>
                      <a:pt x="24" y="19"/>
                    </a:cubicBezTo>
                    <a:cubicBezTo>
                      <a:pt x="26" y="19"/>
                      <a:pt x="27" y="19"/>
                      <a:pt x="28" y="20"/>
                    </a:cubicBezTo>
                    <a:cubicBezTo>
                      <a:pt x="29" y="21"/>
                      <a:pt x="30" y="22"/>
                      <a:pt x="31" y="23"/>
                    </a:cubicBezTo>
                    <a:cubicBezTo>
                      <a:pt x="31" y="24"/>
                      <a:pt x="32" y="26"/>
                      <a:pt x="32" y="28"/>
                    </a:cubicBezTo>
                    <a:cubicBezTo>
                      <a:pt x="32" y="30"/>
                      <a:pt x="31" y="32"/>
                      <a:pt x="30" y="34"/>
                    </a:cubicBezTo>
                    <a:cubicBezTo>
                      <a:pt x="29" y="36"/>
                      <a:pt x="27" y="38"/>
                      <a:pt x="25" y="39"/>
                    </a:cubicBezTo>
                    <a:cubicBezTo>
                      <a:pt x="23" y="40"/>
                      <a:pt x="20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6" y="38"/>
                      <a:pt x="4" y="37"/>
                      <a:pt x="3" y="36"/>
                    </a:cubicBezTo>
                    <a:cubicBezTo>
                      <a:pt x="2" y="34"/>
                      <a:pt x="1" y="32"/>
                      <a:pt x="0" y="30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30"/>
                      <a:pt x="12" y="32"/>
                      <a:pt x="13" y="33"/>
                    </a:cubicBezTo>
                    <a:cubicBezTo>
                      <a:pt x="13" y="34"/>
                      <a:pt x="15" y="34"/>
                      <a:pt x="16" y="34"/>
                    </a:cubicBezTo>
                    <a:cubicBezTo>
                      <a:pt x="17" y="34"/>
                      <a:pt x="19" y="33"/>
                      <a:pt x="20" y="32"/>
                    </a:cubicBezTo>
                    <a:cubicBezTo>
                      <a:pt x="20" y="31"/>
                      <a:pt x="21" y="30"/>
                      <a:pt x="21" y="28"/>
                    </a:cubicBezTo>
                    <a:cubicBezTo>
                      <a:pt x="21" y="26"/>
                      <a:pt x="20" y="25"/>
                      <a:pt x="20" y="24"/>
                    </a:cubicBezTo>
                    <a:cubicBezTo>
                      <a:pt x="19" y="23"/>
                      <a:pt x="17" y="23"/>
                      <a:pt x="16" y="23"/>
                    </a:cubicBezTo>
                    <a:cubicBezTo>
                      <a:pt x="15" y="23"/>
                      <a:pt x="14" y="23"/>
                      <a:pt x="12" y="23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6" y="16"/>
                      <a:pt x="17" y="15"/>
                      <a:pt x="18" y="14"/>
                    </a:cubicBezTo>
                    <a:cubicBezTo>
                      <a:pt x="19" y="13"/>
                      <a:pt x="19" y="12"/>
                      <a:pt x="19" y="11"/>
                    </a:cubicBezTo>
                    <a:cubicBezTo>
                      <a:pt x="19" y="10"/>
                      <a:pt x="19" y="9"/>
                      <a:pt x="18" y="8"/>
                    </a:cubicBezTo>
                    <a:cubicBezTo>
                      <a:pt x="17" y="8"/>
                      <a:pt x="16" y="7"/>
                      <a:pt x="15" y="7"/>
                    </a:cubicBezTo>
                    <a:cubicBezTo>
                      <a:pt x="14" y="7"/>
                      <a:pt x="13" y="8"/>
                      <a:pt x="12" y="8"/>
                    </a:cubicBezTo>
                    <a:cubicBezTo>
                      <a:pt x="11" y="9"/>
                      <a:pt x="11" y="10"/>
                      <a:pt x="1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4" name="Freeform 76">
                <a:extLst>
                  <a:ext uri="{FF2B5EF4-FFF2-40B4-BE49-F238E27FC236}">
                    <a16:creationId xmlns="" xmlns:a16="http://schemas.microsoft.com/office/drawing/2014/main" id="{82CF09DB-FE95-8040-A0FE-257B85843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957"/>
                <a:ext cx="19" cy="10"/>
              </a:xfrm>
              <a:custGeom>
                <a:avLst/>
                <a:gdLst>
                  <a:gd name="T0" fmla="*/ 0 w 19"/>
                  <a:gd name="T1" fmla="*/ 10 h 10"/>
                  <a:gd name="T2" fmla="*/ 9 w 19"/>
                  <a:gd name="T3" fmla="*/ 8 h 10"/>
                  <a:gd name="T4" fmla="*/ 19 w 19"/>
                  <a:gd name="T5" fmla="*/ 6 h 10"/>
                  <a:gd name="T6" fmla="*/ 13 w 19"/>
                  <a:gd name="T7" fmla="*/ 2 h 10"/>
                  <a:gd name="T8" fmla="*/ 7 w 19"/>
                  <a:gd name="T9" fmla="*/ 0 h 10"/>
                  <a:gd name="T10" fmla="*/ 0 w 19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0">
                    <a:moveTo>
                      <a:pt x="0" y="10"/>
                    </a:moveTo>
                    <a:lnTo>
                      <a:pt x="9" y="8"/>
                    </a:lnTo>
                    <a:lnTo>
                      <a:pt x="19" y="6"/>
                    </a:lnTo>
                    <a:lnTo>
                      <a:pt x="13" y="2"/>
                    </a:lnTo>
                    <a:lnTo>
                      <a:pt x="7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5" name="Freeform 77">
                <a:extLst>
                  <a:ext uri="{FF2B5EF4-FFF2-40B4-BE49-F238E27FC236}">
                    <a16:creationId xmlns="" xmlns:a16="http://schemas.microsoft.com/office/drawing/2014/main" id="{FED0789C-732E-3B41-B606-5B63D054A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684"/>
                <a:ext cx="48" cy="36"/>
              </a:xfrm>
              <a:custGeom>
                <a:avLst/>
                <a:gdLst>
                  <a:gd name="T0" fmla="*/ 22 w 25"/>
                  <a:gd name="T1" fmla="*/ 11 h 19"/>
                  <a:gd name="T2" fmla="*/ 24 w 25"/>
                  <a:gd name="T3" fmla="*/ 8 h 19"/>
                  <a:gd name="T4" fmla="*/ 24 w 25"/>
                  <a:gd name="T5" fmla="*/ 4 h 19"/>
                  <a:gd name="T6" fmla="*/ 21 w 25"/>
                  <a:gd name="T7" fmla="*/ 1 h 19"/>
                  <a:gd name="T8" fmla="*/ 16 w 25"/>
                  <a:gd name="T9" fmla="*/ 1 h 19"/>
                  <a:gd name="T10" fmla="*/ 8 w 25"/>
                  <a:gd name="T11" fmla="*/ 4 h 19"/>
                  <a:gd name="T12" fmla="*/ 0 w 25"/>
                  <a:gd name="T13" fmla="*/ 7 h 19"/>
                  <a:gd name="T14" fmla="*/ 5 w 25"/>
                  <a:gd name="T15" fmla="*/ 19 h 19"/>
                  <a:gd name="T16" fmla="*/ 13 w 25"/>
                  <a:gd name="T17" fmla="*/ 16 h 19"/>
                  <a:gd name="T18" fmla="*/ 22 w 25"/>
                  <a:gd name="T19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19">
                    <a:moveTo>
                      <a:pt x="22" y="11"/>
                    </a:moveTo>
                    <a:cubicBezTo>
                      <a:pt x="23" y="10"/>
                      <a:pt x="24" y="9"/>
                      <a:pt x="24" y="8"/>
                    </a:cubicBezTo>
                    <a:cubicBezTo>
                      <a:pt x="25" y="7"/>
                      <a:pt x="25" y="5"/>
                      <a:pt x="24" y="4"/>
                    </a:cubicBezTo>
                    <a:cubicBezTo>
                      <a:pt x="23" y="2"/>
                      <a:pt x="22" y="1"/>
                      <a:pt x="21" y="1"/>
                    </a:cubicBezTo>
                    <a:cubicBezTo>
                      <a:pt x="19" y="0"/>
                      <a:pt x="18" y="0"/>
                      <a:pt x="16" y="1"/>
                    </a:cubicBezTo>
                    <a:cubicBezTo>
                      <a:pt x="15" y="1"/>
                      <a:pt x="13" y="2"/>
                      <a:pt x="8" y="4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8" y="14"/>
                      <a:pt x="21" y="12"/>
                      <a:pt x="22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6" name="Freeform 78">
                <a:extLst>
                  <a:ext uri="{FF2B5EF4-FFF2-40B4-BE49-F238E27FC236}">
                    <a16:creationId xmlns="" xmlns:a16="http://schemas.microsoft.com/office/drawing/2014/main" id="{4DA63B8F-5A4C-8740-85D3-7ECF339CE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971"/>
                <a:ext cx="40" cy="46"/>
              </a:xfrm>
              <a:custGeom>
                <a:avLst/>
                <a:gdLst>
                  <a:gd name="T0" fmla="*/ 10 w 21"/>
                  <a:gd name="T1" fmla="*/ 22 h 24"/>
                  <a:gd name="T2" fmla="*/ 14 w 21"/>
                  <a:gd name="T3" fmla="*/ 24 h 24"/>
                  <a:gd name="T4" fmla="*/ 18 w 21"/>
                  <a:gd name="T5" fmla="*/ 23 h 24"/>
                  <a:gd name="T6" fmla="*/ 20 w 21"/>
                  <a:gd name="T7" fmla="*/ 19 h 24"/>
                  <a:gd name="T8" fmla="*/ 20 w 21"/>
                  <a:gd name="T9" fmla="*/ 14 h 24"/>
                  <a:gd name="T10" fmla="*/ 16 w 21"/>
                  <a:gd name="T11" fmla="*/ 7 h 24"/>
                  <a:gd name="T12" fmla="*/ 11 w 21"/>
                  <a:gd name="T13" fmla="*/ 0 h 24"/>
                  <a:gd name="T14" fmla="*/ 0 w 21"/>
                  <a:gd name="T15" fmla="*/ 6 h 24"/>
                  <a:gd name="T16" fmla="*/ 4 w 21"/>
                  <a:gd name="T17" fmla="*/ 14 h 24"/>
                  <a:gd name="T18" fmla="*/ 10 w 21"/>
                  <a:gd name="T1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4">
                    <a:moveTo>
                      <a:pt x="10" y="22"/>
                    </a:moveTo>
                    <a:cubicBezTo>
                      <a:pt x="11" y="23"/>
                      <a:pt x="12" y="24"/>
                      <a:pt x="14" y="24"/>
                    </a:cubicBezTo>
                    <a:cubicBezTo>
                      <a:pt x="15" y="24"/>
                      <a:pt x="16" y="24"/>
                      <a:pt x="18" y="23"/>
                    </a:cubicBezTo>
                    <a:cubicBezTo>
                      <a:pt x="19" y="22"/>
                      <a:pt x="20" y="21"/>
                      <a:pt x="20" y="19"/>
                    </a:cubicBezTo>
                    <a:cubicBezTo>
                      <a:pt x="21" y="18"/>
                      <a:pt x="21" y="16"/>
                      <a:pt x="20" y="14"/>
                    </a:cubicBezTo>
                    <a:cubicBezTo>
                      <a:pt x="19" y="14"/>
                      <a:pt x="18" y="11"/>
                      <a:pt x="16" y="7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7" y="18"/>
                      <a:pt x="9" y="21"/>
                      <a:pt x="10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7" name="Freeform 79">
                <a:extLst>
                  <a:ext uri="{FF2B5EF4-FFF2-40B4-BE49-F238E27FC236}">
                    <a16:creationId xmlns="" xmlns:a16="http://schemas.microsoft.com/office/drawing/2014/main" id="{4DB9D68D-25E2-1945-AF9F-973CDE2D2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1157"/>
                <a:ext cx="40" cy="28"/>
              </a:xfrm>
              <a:custGeom>
                <a:avLst/>
                <a:gdLst>
                  <a:gd name="T0" fmla="*/ 40 w 40"/>
                  <a:gd name="T1" fmla="*/ 0 h 28"/>
                  <a:gd name="T2" fmla="*/ 0 w 40"/>
                  <a:gd name="T3" fmla="*/ 3 h 28"/>
                  <a:gd name="T4" fmla="*/ 30 w 40"/>
                  <a:gd name="T5" fmla="*/ 28 h 28"/>
                  <a:gd name="T6" fmla="*/ 40 w 40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8">
                    <a:moveTo>
                      <a:pt x="40" y="0"/>
                    </a:moveTo>
                    <a:lnTo>
                      <a:pt x="0" y="3"/>
                    </a:lnTo>
                    <a:lnTo>
                      <a:pt x="30" y="28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8" name="Freeform 80">
                <a:extLst>
                  <a:ext uri="{FF2B5EF4-FFF2-40B4-BE49-F238E27FC236}">
                    <a16:creationId xmlns="" xmlns:a16="http://schemas.microsoft.com/office/drawing/2014/main" id="{EC588362-A0A7-3D49-A652-F7AE3AC41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112"/>
                <a:ext cx="41" cy="63"/>
              </a:xfrm>
              <a:custGeom>
                <a:avLst/>
                <a:gdLst>
                  <a:gd name="T0" fmla="*/ 8 w 21"/>
                  <a:gd name="T1" fmla="*/ 10 h 33"/>
                  <a:gd name="T2" fmla="*/ 4 w 21"/>
                  <a:gd name="T3" fmla="*/ 12 h 33"/>
                  <a:gd name="T4" fmla="*/ 2 w 21"/>
                  <a:gd name="T5" fmla="*/ 15 h 33"/>
                  <a:gd name="T6" fmla="*/ 1 w 21"/>
                  <a:gd name="T7" fmla="*/ 20 h 33"/>
                  <a:gd name="T8" fmla="*/ 1 w 21"/>
                  <a:gd name="T9" fmla="*/ 23 h 33"/>
                  <a:gd name="T10" fmla="*/ 2 w 21"/>
                  <a:gd name="T11" fmla="*/ 27 h 33"/>
                  <a:gd name="T12" fmla="*/ 9 w 21"/>
                  <a:gd name="T13" fmla="*/ 32 h 33"/>
                  <a:gd name="T14" fmla="*/ 13 w 21"/>
                  <a:gd name="T15" fmla="*/ 33 h 33"/>
                  <a:gd name="T16" fmla="*/ 16 w 21"/>
                  <a:gd name="T17" fmla="*/ 33 h 33"/>
                  <a:gd name="T18" fmla="*/ 19 w 21"/>
                  <a:gd name="T19" fmla="*/ 30 h 33"/>
                  <a:gd name="T20" fmla="*/ 20 w 21"/>
                  <a:gd name="T21" fmla="*/ 27 h 33"/>
                  <a:gd name="T22" fmla="*/ 21 w 21"/>
                  <a:gd name="T23" fmla="*/ 25 h 33"/>
                  <a:gd name="T24" fmla="*/ 20 w 21"/>
                  <a:gd name="T25" fmla="*/ 20 h 33"/>
                  <a:gd name="T26" fmla="*/ 14 w 21"/>
                  <a:gd name="T27" fmla="*/ 16 h 33"/>
                  <a:gd name="T28" fmla="*/ 15 w 21"/>
                  <a:gd name="T29" fmla="*/ 12 h 33"/>
                  <a:gd name="T30" fmla="*/ 17 w 21"/>
                  <a:gd name="T31" fmla="*/ 11 h 33"/>
                  <a:gd name="T32" fmla="*/ 18 w 21"/>
                  <a:gd name="T33" fmla="*/ 8 h 33"/>
                  <a:gd name="T34" fmla="*/ 18 w 21"/>
                  <a:gd name="T35" fmla="*/ 5 h 33"/>
                  <a:gd name="T36" fmla="*/ 18 w 21"/>
                  <a:gd name="T37" fmla="*/ 2 h 33"/>
                  <a:gd name="T38" fmla="*/ 15 w 21"/>
                  <a:gd name="T39" fmla="*/ 3 h 33"/>
                  <a:gd name="T40" fmla="*/ 10 w 21"/>
                  <a:gd name="T41" fmla="*/ 8 h 33"/>
                  <a:gd name="T42" fmla="*/ 9 w 21"/>
                  <a:gd name="T43" fmla="*/ 9 h 33"/>
                  <a:gd name="T44" fmla="*/ 8 w 21"/>
                  <a:gd name="T45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" h="33">
                    <a:moveTo>
                      <a:pt x="8" y="10"/>
                    </a:moveTo>
                    <a:cubicBezTo>
                      <a:pt x="6" y="10"/>
                      <a:pt x="4" y="12"/>
                      <a:pt x="4" y="12"/>
                    </a:cubicBezTo>
                    <a:cubicBezTo>
                      <a:pt x="2" y="14"/>
                      <a:pt x="2" y="15"/>
                      <a:pt x="2" y="15"/>
                    </a:cubicBezTo>
                    <a:cubicBezTo>
                      <a:pt x="2" y="16"/>
                      <a:pt x="1" y="20"/>
                      <a:pt x="1" y="20"/>
                    </a:cubicBezTo>
                    <a:cubicBezTo>
                      <a:pt x="1" y="20"/>
                      <a:pt x="0" y="23"/>
                      <a:pt x="1" y="23"/>
                    </a:cubicBezTo>
                    <a:cubicBezTo>
                      <a:pt x="1" y="24"/>
                      <a:pt x="2" y="26"/>
                      <a:pt x="2" y="27"/>
                    </a:cubicBezTo>
                    <a:cubicBezTo>
                      <a:pt x="4" y="29"/>
                      <a:pt x="9" y="32"/>
                      <a:pt x="9" y="32"/>
                    </a:cubicBezTo>
                    <a:cubicBezTo>
                      <a:pt x="10" y="33"/>
                      <a:pt x="12" y="33"/>
                      <a:pt x="13" y="33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9" y="33"/>
                      <a:pt x="19" y="30"/>
                      <a:pt x="19" y="30"/>
                    </a:cubicBezTo>
                    <a:cubicBezTo>
                      <a:pt x="19" y="28"/>
                      <a:pt x="20" y="27"/>
                      <a:pt x="20" y="27"/>
                    </a:cubicBezTo>
                    <a:cubicBezTo>
                      <a:pt x="21" y="26"/>
                      <a:pt x="21" y="25"/>
                      <a:pt x="21" y="25"/>
                    </a:cubicBezTo>
                    <a:cubicBezTo>
                      <a:pt x="20" y="23"/>
                      <a:pt x="20" y="20"/>
                      <a:pt x="20" y="20"/>
                    </a:cubicBezTo>
                    <a:cubicBezTo>
                      <a:pt x="18" y="19"/>
                      <a:pt x="14" y="16"/>
                      <a:pt x="14" y="16"/>
                    </a:cubicBezTo>
                    <a:cubicBezTo>
                      <a:pt x="12" y="12"/>
                      <a:pt x="15" y="12"/>
                      <a:pt x="15" y="12"/>
                    </a:cubicBezTo>
                    <a:cubicBezTo>
                      <a:pt x="16" y="12"/>
                      <a:pt x="17" y="11"/>
                      <a:pt x="17" y="11"/>
                    </a:cubicBezTo>
                    <a:cubicBezTo>
                      <a:pt x="19" y="11"/>
                      <a:pt x="18" y="8"/>
                      <a:pt x="18" y="8"/>
                    </a:cubicBezTo>
                    <a:cubicBezTo>
                      <a:pt x="18" y="6"/>
                      <a:pt x="18" y="5"/>
                      <a:pt x="18" y="5"/>
                    </a:cubicBezTo>
                    <a:cubicBezTo>
                      <a:pt x="19" y="2"/>
                      <a:pt x="18" y="2"/>
                      <a:pt x="18" y="2"/>
                    </a:cubicBezTo>
                    <a:cubicBezTo>
                      <a:pt x="17" y="0"/>
                      <a:pt x="15" y="3"/>
                      <a:pt x="15" y="3"/>
                    </a:cubicBezTo>
                    <a:cubicBezTo>
                      <a:pt x="14" y="4"/>
                      <a:pt x="10" y="8"/>
                      <a:pt x="10" y="8"/>
                    </a:cubicBezTo>
                    <a:cubicBezTo>
                      <a:pt x="10" y="8"/>
                      <a:pt x="9" y="9"/>
                      <a:pt x="9" y="9"/>
                    </a:cubicBezTo>
                    <a:cubicBezTo>
                      <a:pt x="8" y="10"/>
                      <a:pt x="8" y="10"/>
                      <a:pt x="8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9" name="Freeform 81">
                <a:extLst>
                  <a:ext uri="{FF2B5EF4-FFF2-40B4-BE49-F238E27FC236}">
                    <a16:creationId xmlns="" xmlns:a16="http://schemas.microsoft.com/office/drawing/2014/main" id="{5297DFA1-219E-2C4D-8186-D86C0C581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049"/>
                <a:ext cx="9" cy="21"/>
              </a:xfrm>
              <a:custGeom>
                <a:avLst/>
                <a:gdLst>
                  <a:gd name="T0" fmla="*/ 0 w 5"/>
                  <a:gd name="T1" fmla="*/ 0 h 11"/>
                  <a:gd name="T2" fmla="*/ 2 w 5"/>
                  <a:gd name="T3" fmla="*/ 5 h 11"/>
                  <a:gd name="T4" fmla="*/ 3 w 5"/>
                  <a:gd name="T5" fmla="*/ 7 h 11"/>
                  <a:gd name="T6" fmla="*/ 3 w 5"/>
                  <a:gd name="T7" fmla="*/ 10 h 11"/>
                  <a:gd name="T8" fmla="*/ 5 w 5"/>
                  <a:gd name="T9" fmla="*/ 9 h 11"/>
                  <a:gd name="T10" fmla="*/ 4 w 5"/>
                  <a:gd name="T11" fmla="*/ 3 h 11"/>
                  <a:gd name="T12" fmla="*/ 3 w 5"/>
                  <a:gd name="T13" fmla="*/ 0 h 11"/>
                  <a:gd name="T14" fmla="*/ 0 w 5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1" y="3"/>
                      <a:pt x="2" y="4"/>
                      <a:pt x="2" y="5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4" y="9"/>
                      <a:pt x="3" y="8"/>
                      <a:pt x="3" y="10"/>
                    </a:cubicBezTo>
                    <a:cubicBezTo>
                      <a:pt x="4" y="11"/>
                      <a:pt x="4" y="10"/>
                      <a:pt x="5" y="9"/>
                    </a:cubicBezTo>
                    <a:cubicBezTo>
                      <a:pt x="4" y="8"/>
                      <a:pt x="4" y="5"/>
                      <a:pt x="4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0" name="Freeform 82">
                <a:extLst>
                  <a:ext uri="{FF2B5EF4-FFF2-40B4-BE49-F238E27FC236}">
                    <a16:creationId xmlns="" xmlns:a16="http://schemas.microsoft.com/office/drawing/2014/main" id="{B9710EBD-EEE8-4D40-A299-D9EC07F17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064"/>
                <a:ext cx="34" cy="12"/>
              </a:xfrm>
              <a:custGeom>
                <a:avLst/>
                <a:gdLst>
                  <a:gd name="T0" fmla="*/ 0 w 18"/>
                  <a:gd name="T1" fmla="*/ 6 h 6"/>
                  <a:gd name="T2" fmla="*/ 5 w 18"/>
                  <a:gd name="T3" fmla="*/ 5 h 6"/>
                  <a:gd name="T4" fmla="*/ 17 w 18"/>
                  <a:gd name="T5" fmla="*/ 3 h 6"/>
                  <a:gd name="T6" fmla="*/ 18 w 18"/>
                  <a:gd name="T7" fmla="*/ 2 h 6"/>
                  <a:gd name="T8" fmla="*/ 18 w 18"/>
                  <a:gd name="T9" fmla="*/ 1 h 6"/>
                  <a:gd name="T10" fmla="*/ 17 w 18"/>
                  <a:gd name="T11" fmla="*/ 0 h 6"/>
                  <a:gd name="T12" fmla="*/ 0 w 18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0" y="6"/>
                    </a:moveTo>
                    <a:cubicBezTo>
                      <a:pt x="1" y="6"/>
                      <a:pt x="4" y="5"/>
                      <a:pt x="5" y="5"/>
                    </a:cubicBezTo>
                    <a:cubicBezTo>
                      <a:pt x="9" y="5"/>
                      <a:pt x="15" y="4"/>
                      <a:pt x="17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0"/>
                      <a:pt x="17" y="0"/>
                    </a:cubicBezTo>
                    <a:cubicBezTo>
                      <a:pt x="13" y="3"/>
                      <a:pt x="3" y="4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1" name="Freeform 83">
                <a:extLst>
                  <a:ext uri="{FF2B5EF4-FFF2-40B4-BE49-F238E27FC236}">
                    <a16:creationId xmlns="" xmlns:a16="http://schemas.microsoft.com/office/drawing/2014/main" id="{68BD6FD9-EF0B-0A46-91C3-1BCE569E3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647"/>
                <a:ext cx="63" cy="71"/>
              </a:xfrm>
              <a:custGeom>
                <a:avLst/>
                <a:gdLst>
                  <a:gd name="T0" fmla="*/ 12 w 33"/>
                  <a:gd name="T1" fmla="*/ 35 h 37"/>
                  <a:gd name="T2" fmla="*/ 24 w 33"/>
                  <a:gd name="T3" fmla="*/ 34 h 37"/>
                  <a:gd name="T4" fmla="*/ 32 w 33"/>
                  <a:gd name="T5" fmla="*/ 22 h 37"/>
                  <a:gd name="T6" fmla="*/ 31 w 33"/>
                  <a:gd name="T7" fmla="*/ 8 h 37"/>
                  <a:gd name="T8" fmla="*/ 21 w 33"/>
                  <a:gd name="T9" fmla="*/ 1 h 37"/>
                  <a:gd name="T10" fmla="*/ 9 w 33"/>
                  <a:gd name="T11" fmla="*/ 2 h 37"/>
                  <a:gd name="T12" fmla="*/ 1 w 33"/>
                  <a:gd name="T13" fmla="*/ 14 h 37"/>
                  <a:gd name="T14" fmla="*/ 2 w 33"/>
                  <a:gd name="T15" fmla="*/ 28 h 37"/>
                  <a:gd name="T16" fmla="*/ 12 w 33"/>
                  <a:gd name="T17" fmla="*/ 3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37">
                    <a:moveTo>
                      <a:pt x="12" y="35"/>
                    </a:moveTo>
                    <a:cubicBezTo>
                      <a:pt x="16" y="37"/>
                      <a:pt x="20" y="36"/>
                      <a:pt x="24" y="34"/>
                    </a:cubicBezTo>
                    <a:cubicBezTo>
                      <a:pt x="27" y="32"/>
                      <a:pt x="30" y="28"/>
                      <a:pt x="32" y="22"/>
                    </a:cubicBezTo>
                    <a:cubicBezTo>
                      <a:pt x="33" y="16"/>
                      <a:pt x="33" y="12"/>
                      <a:pt x="31" y="8"/>
                    </a:cubicBezTo>
                    <a:cubicBezTo>
                      <a:pt x="29" y="4"/>
                      <a:pt x="26" y="2"/>
                      <a:pt x="21" y="1"/>
                    </a:cubicBezTo>
                    <a:cubicBezTo>
                      <a:pt x="17" y="0"/>
                      <a:pt x="13" y="0"/>
                      <a:pt x="9" y="2"/>
                    </a:cubicBezTo>
                    <a:cubicBezTo>
                      <a:pt x="5" y="4"/>
                      <a:pt x="3" y="8"/>
                      <a:pt x="1" y="14"/>
                    </a:cubicBezTo>
                    <a:cubicBezTo>
                      <a:pt x="0" y="20"/>
                      <a:pt x="0" y="24"/>
                      <a:pt x="2" y="28"/>
                    </a:cubicBezTo>
                    <a:cubicBezTo>
                      <a:pt x="4" y="32"/>
                      <a:pt x="7" y="34"/>
                      <a:pt x="1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2" name="Freeform 84">
                <a:extLst>
                  <a:ext uri="{FF2B5EF4-FFF2-40B4-BE49-F238E27FC236}">
                    <a16:creationId xmlns="" xmlns:a16="http://schemas.microsoft.com/office/drawing/2014/main" id="{49C84A59-6908-7648-B96B-826A13B192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3" y="521"/>
                <a:ext cx="1726" cy="1733"/>
              </a:xfrm>
              <a:custGeom>
                <a:avLst/>
                <a:gdLst>
                  <a:gd name="T0" fmla="*/ 811 w 904"/>
                  <a:gd name="T1" fmla="*/ 404 h 905"/>
                  <a:gd name="T2" fmla="*/ 773 w 904"/>
                  <a:gd name="T3" fmla="*/ 280 h 905"/>
                  <a:gd name="T4" fmla="*/ 778 w 904"/>
                  <a:gd name="T5" fmla="*/ 210 h 905"/>
                  <a:gd name="T6" fmla="*/ 721 w 904"/>
                  <a:gd name="T7" fmla="*/ 187 h 905"/>
                  <a:gd name="T8" fmla="*/ 685 w 904"/>
                  <a:gd name="T9" fmla="*/ 149 h 905"/>
                  <a:gd name="T10" fmla="*/ 616 w 904"/>
                  <a:gd name="T11" fmla="*/ 113 h 905"/>
                  <a:gd name="T12" fmla="*/ 564 w 904"/>
                  <a:gd name="T13" fmla="*/ 108 h 905"/>
                  <a:gd name="T14" fmla="*/ 460 w 904"/>
                  <a:gd name="T15" fmla="*/ 45 h 905"/>
                  <a:gd name="T16" fmla="*/ 374 w 904"/>
                  <a:gd name="T17" fmla="*/ 52 h 905"/>
                  <a:gd name="T18" fmla="*/ 347 w 904"/>
                  <a:gd name="T19" fmla="*/ 78 h 905"/>
                  <a:gd name="T20" fmla="*/ 361 w 904"/>
                  <a:gd name="T21" fmla="*/ 92 h 905"/>
                  <a:gd name="T22" fmla="*/ 311 w 904"/>
                  <a:gd name="T23" fmla="*/ 104 h 905"/>
                  <a:gd name="T24" fmla="*/ 249 w 904"/>
                  <a:gd name="T25" fmla="*/ 97 h 905"/>
                  <a:gd name="T26" fmla="*/ 174 w 904"/>
                  <a:gd name="T27" fmla="*/ 151 h 905"/>
                  <a:gd name="T28" fmla="*/ 120 w 904"/>
                  <a:gd name="T29" fmla="*/ 211 h 905"/>
                  <a:gd name="T30" fmla="*/ 120 w 904"/>
                  <a:gd name="T31" fmla="*/ 282 h 905"/>
                  <a:gd name="T32" fmla="*/ 131 w 904"/>
                  <a:gd name="T33" fmla="*/ 289 h 905"/>
                  <a:gd name="T34" fmla="*/ 95 w 904"/>
                  <a:gd name="T35" fmla="*/ 411 h 905"/>
                  <a:gd name="T36" fmla="*/ 40 w 904"/>
                  <a:gd name="T37" fmla="*/ 454 h 905"/>
                  <a:gd name="T38" fmla="*/ 50 w 904"/>
                  <a:gd name="T39" fmla="*/ 519 h 905"/>
                  <a:gd name="T40" fmla="*/ 101 w 904"/>
                  <a:gd name="T41" fmla="*/ 526 h 905"/>
                  <a:gd name="T42" fmla="*/ 237 w 904"/>
                  <a:gd name="T43" fmla="*/ 764 h 905"/>
                  <a:gd name="T44" fmla="*/ 217 w 904"/>
                  <a:gd name="T45" fmla="*/ 741 h 905"/>
                  <a:gd name="T46" fmla="*/ 195 w 904"/>
                  <a:gd name="T47" fmla="*/ 742 h 905"/>
                  <a:gd name="T48" fmla="*/ 288 w 904"/>
                  <a:gd name="T49" fmla="*/ 830 h 905"/>
                  <a:gd name="T50" fmla="*/ 283 w 904"/>
                  <a:gd name="T51" fmla="*/ 801 h 905"/>
                  <a:gd name="T52" fmla="*/ 308 w 904"/>
                  <a:gd name="T53" fmla="*/ 811 h 905"/>
                  <a:gd name="T54" fmla="*/ 316 w 904"/>
                  <a:gd name="T55" fmla="*/ 787 h 905"/>
                  <a:gd name="T56" fmla="*/ 309 w 904"/>
                  <a:gd name="T57" fmla="*/ 843 h 905"/>
                  <a:gd name="T58" fmla="*/ 351 w 904"/>
                  <a:gd name="T59" fmla="*/ 858 h 905"/>
                  <a:gd name="T60" fmla="*/ 420 w 904"/>
                  <a:gd name="T61" fmla="*/ 807 h 905"/>
                  <a:gd name="T62" fmla="*/ 412 w 904"/>
                  <a:gd name="T63" fmla="*/ 875 h 905"/>
                  <a:gd name="T64" fmla="*/ 399 w 904"/>
                  <a:gd name="T65" fmla="*/ 866 h 905"/>
                  <a:gd name="T66" fmla="*/ 429 w 904"/>
                  <a:gd name="T67" fmla="*/ 859 h 905"/>
                  <a:gd name="T68" fmla="*/ 478 w 904"/>
                  <a:gd name="T69" fmla="*/ 857 h 905"/>
                  <a:gd name="T70" fmla="*/ 476 w 904"/>
                  <a:gd name="T71" fmla="*/ 832 h 905"/>
                  <a:gd name="T72" fmla="*/ 528 w 904"/>
                  <a:gd name="T73" fmla="*/ 866 h 905"/>
                  <a:gd name="T74" fmla="*/ 485 w 904"/>
                  <a:gd name="T75" fmla="*/ 851 h 905"/>
                  <a:gd name="T76" fmla="*/ 515 w 904"/>
                  <a:gd name="T77" fmla="*/ 820 h 905"/>
                  <a:gd name="T78" fmla="*/ 598 w 904"/>
                  <a:gd name="T79" fmla="*/ 840 h 905"/>
                  <a:gd name="T80" fmla="*/ 587 w 904"/>
                  <a:gd name="T81" fmla="*/ 835 h 905"/>
                  <a:gd name="T82" fmla="*/ 583 w 904"/>
                  <a:gd name="T83" fmla="*/ 805 h 905"/>
                  <a:gd name="T84" fmla="*/ 599 w 904"/>
                  <a:gd name="T85" fmla="*/ 797 h 905"/>
                  <a:gd name="T86" fmla="*/ 615 w 904"/>
                  <a:gd name="T87" fmla="*/ 825 h 905"/>
                  <a:gd name="T88" fmla="*/ 655 w 904"/>
                  <a:gd name="T89" fmla="*/ 793 h 905"/>
                  <a:gd name="T90" fmla="*/ 653 w 904"/>
                  <a:gd name="T91" fmla="*/ 761 h 905"/>
                  <a:gd name="T92" fmla="*/ 663 w 904"/>
                  <a:gd name="T93" fmla="*/ 752 h 905"/>
                  <a:gd name="T94" fmla="*/ 667 w 904"/>
                  <a:gd name="T95" fmla="*/ 737 h 905"/>
                  <a:gd name="T96" fmla="*/ 675 w 904"/>
                  <a:gd name="T97" fmla="*/ 737 h 905"/>
                  <a:gd name="T98" fmla="*/ 676 w 904"/>
                  <a:gd name="T99" fmla="*/ 722 h 905"/>
                  <a:gd name="T100" fmla="*/ 690 w 904"/>
                  <a:gd name="T101" fmla="*/ 738 h 905"/>
                  <a:gd name="T102" fmla="*/ 665 w 904"/>
                  <a:gd name="T103" fmla="*/ 771 h 905"/>
                  <a:gd name="T104" fmla="*/ 688 w 904"/>
                  <a:gd name="T105" fmla="*/ 807 h 905"/>
                  <a:gd name="T106" fmla="*/ 679 w 904"/>
                  <a:gd name="T107" fmla="*/ 769 h 905"/>
                  <a:gd name="T108" fmla="*/ 705 w 904"/>
                  <a:gd name="T109" fmla="*/ 766 h 905"/>
                  <a:gd name="T110" fmla="*/ 777 w 904"/>
                  <a:gd name="T111" fmla="*/ 296 h 905"/>
                  <a:gd name="T112" fmla="*/ 809 w 904"/>
                  <a:gd name="T113" fmla="*/ 386 h 905"/>
                  <a:gd name="T114" fmla="*/ 842 w 904"/>
                  <a:gd name="T115" fmla="*/ 517 h 905"/>
                  <a:gd name="T116" fmla="*/ 806 w 904"/>
                  <a:gd name="T117" fmla="*/ 478 h 9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04" h="905">
                    <a:moveTo>
                      <a:pt x="452" y="0"/>
                    </a:moveTo>
                    <a:cubicBezTo>
                      <a:pt x="202" y="0"/>
                      <a:pt x="0" y="203"/>
                      <a:pt x="0" y="453"/>
                    </a:cubicBezTo>
                    <a:cubicBezTo>
                      <a:pt x="0" y="703"/>
                      <a:pt x="202" y="905"/>
                      <a:pt x="452" y="905"/>
                    </a:cubicBezTo>
                    <a:cubicBezTo>
                      <a:pt x="702" y="905"/>
                      <a:pt x="904" y="703"/>
                      <a:pt x="904" y="453"/>
                    </a:cubicBezTo>
                    <a:cubicBezTo>
                      <a:pt x="904" y="203"/>
                      <a:pt x="702" y="0"/>
                      <a:pt x="452" y="0"/>
                    </a:cubicBezTo>
                    <a:close/>
                    <a:moveTo>
                      <a:pt x="857" y="430"/>
                    </a:moveTo>
                    <a:cubicBezTo>
                      <a:pt x="849" y="431"/>
                      <a:pt x="849" y="431"/>
                      <a:pt x="849" y="431"/>
                    </a:cubicBezTo>
                    <a:cubicBezTo>
                      <a:pt x="845" y="400"/>
                      <a:pt x="845" y="400"/>
                      <a:pt x="845" y="400"/>
                    </a:cubicBezTo>
                    <a:cubicBezTo>
                      <a:pt x="834" y="402"/>
                      <a:pt x="834" y="402"/>
                      <a:pt x="834" y="402"/>
                    </a:cubicBezTo>
                    <a:cubicBezTo>
                      <a:pt x="837" y="430"/>
                      <a:pt x="837" y="430"/>
                      <a:pt x="837" y="430"/>
                    </a:cubicBezTo>
                    <a:cubicBezTo>
                      <a:pt x="828" y="431"/>
                      <a:pt x="828" y="431"/>
                      <a:pt x="828" y="431"/>
                    </a:cubicBezTo>
                    <a:cubicBezTo>
                      <a:pt x="825" y="403"/>
                      <a:pt x="825" y="403"/>
                      <a:pt x="825" y="403"/>
                    </a:cubicBezTo>
                    <a:cubicBezTo>
                      <a:pt x="811" y="404"/>
                      <a:pt x="811" y="404"/>
                      <a:pt x="811" y="404"/>
                    </a:cubicBezTo>
                    <a:cubicBezTo>
                      <a:pt x="815" y="436"/>
                      <a:pt x="815" y="436"/>
                      <a:pt x="815" y="436"/>
                    </a:cubicBezTo>
                    <a:cubicBezTo>
                      <a:pt x="806" y="437"/>
                      <a:pt x="806" y="437"/>
                      <a:pt x="806" y="437"/>
                    </a:cubicBezTo>
                    <a:cubicBezTo>
                      <a:pt x="802" y="394"/>
                      <a:pt x="802" y="394"/>
                      <a:pt x="802" y="394"/>
                    </a:cubicBezTo>
                    <a:cubicBezTo>
                      <a:pt x="853" y="388"/>
                      <a:pt x="853" y="388"/>
                      <a:pt x="853" y="388"/>
                    </a:cubicBezTo>
                    <a:lnTo>
                      <a:pt x="857" y="430"/>
                    </a:lnTo>
                    <a:close/>
                    <a:moveTo>
                      <a:pt x="798" y="241"/>
                    </a:moveTo>
                    <a:cubicBezTo>
                      <a:pt x="801" y="246"/>
                      <a:pt x="803" y="250"/>
                      <a:pt x="804" y="253"/>
                    </a:cubicBezTo>
                    <a:cubicBezTo>
                      <a:pt x="804" y="256"/>
                      <a:pt x="804" y="258"/>
                      <a:pt x="803" y="261"/>
                    </a:cubicBezTo>
                    <a:cubicBezTo>
                      <a:pt x="802" y="264"/>
                      <a:pt x="800" y="266"/>
                      <a:pt x="797" y="267"/>
                    </a:cubicBezTo>
                    <a:cubicBezTo>
                      <a:pt x="794" y="270"/>
                      <a:pt x="791" y="270"/>
                      <a:pt x="787" y="269"/>
                    </a:cubicBezTo>
                    <a:cubicBezTo>
                      <a:pt x="784" y="268"/>
                      <a:pt x="780" y="266"/>
                      <a:pt x="777" y="262"/>
                    </a:cubicBezTo>
                    <a:cubicBezTo>
                      <a:pt x="777" y="265"/>
                      <a:pt x="777" y="267"/>
                      <a:pt x="777" y="270"/>
                    </a:cubicBezTo>
                    <a:cubicBezTo>
                      <a:pt x="776" y="272"/>
                      <a:pt x="775" y="275"/>
                      <a:pt x="773" y="280"/>
                    </a:cubicBezTo>
                    <a:cubicBezTo>
                      <a:pt x="768" y="291"/>
                      <a:pt x="768" y="291"/>
                      <a:pt x="768" y="291"/>
                    </a:cubicBezTo>
                    <a:cubicBezTo>
                      <a:pt x="761" y="279"/>
                      <a:pt x="761" y="279"/>
                      <a:pt x="761" y="279"/>
                    </a:cubicBezTo>
                    <a:cubicBezTo>
                      <a:pt x="766" y="266"/>
                      <a:pt x="766" y="266"/>
                      <a:pt x="766" y="266"/>
                    </a:cubicBezTo>
                    <a:cubicBezTo>
                      <a:pt x="768" y="262"/>
                      <a:pt x="769" y="259"/>
                      <a:pt x="769" y="257"/>
                    </a:cubicBezTo>
                    <a:cubicBezTo>
                      <a:pt x="770" y="256"/>
                      <a:pt x="770" y="254"/>
                      <a:pt x="770" y="253"/>
                    </a:cubicBezTo>
                    <a:cubicBezTo>
                      <a:pt x="769" y="252"/>
                      <a:pt x="768" y="250"/>
                      <a:pt x="767" y="248"/>
                    </a:cubicBezTo>
                    <a:cubicBezTo>
                      <a:pt x="766" y="246"/>
                      <a:pt x="766" y="246"/>
                      <a:pt x="766" y="246"/>
                    </a:cubicBezTo>
                    <a:cubicBezTo>
                      <a:pt x="747" y="257"/>
                      <a:pt x="747" y="257"/>
                      <a:pt x="747" y="257"/>
                    </a:cubicBezTo>
                    <a:cubicBezTo>
                      <a:pt x="741" y="247"/>
                      <a:pt x="741" y="247"/>
                      <a:pt x="741" y="247"/>
                    </a:cubicBezTo>
                    <a:cubicBezTo>
                      <a:pt x="785" y="220"/>
                      <a:pt x="785" y="220"/>
                      <a:pt x="785" y="220"/>
                    </a:cubicBezTo>
                    <a:lnTo>
                      <a:pt x="798" y="241"/>
                    </a:lnTo>
                    <a:close/>
                    <a:moveTo>
                      <a:pt x="750" y="176"/>
                    </a:moveTo>
                    <a:cubicBezTo>
                      <a:pt x="778" y="210"/>
                      <a:pt x="778" y="210"/>
                      <a:pt x="778" y="210"/>
                    </a:cubicBezTo>
                    <a:cubicBezTo>
                      <a:pt x="771" y="216"/>
                      <a:pt x="771" y="216"/>
                      <a:pt x="771" y="216"/>
                    </a:cubicBezTo>
                    <a:cubicBezTo>
                      <a:pt x="761" y="203"/>
                      <a:pt x="761" y="203"/>
                      <a:pt x="761" y="203"/>
                    </a:cubicBezTo>
                    <a:cubicBezTo>
                      <a:pt x="728" y="230"/>
                      <a:pt x="728" y="230"/>
                      <a:pt x="728" y="230"/>
                    </a:cubicBezTo>
                    <a:cubicBezTo>
                      <a:pt x="720" y="222"/>
                      <a:pt x="720" y="222"/>
                      <a:pt x="720" y="222"/>
                    </a:cubicBezTo>
                    <a:cubicBezTo>
                      <a:pt x="754" y="194"/>
                      <a:pt x="754" y="194"/>
                      <a:pt x="754" y="194"/>
                    </a:cubicBezTo>
                    <a:cubicBezTo>
                      <a:pt x="743" y="181"/>
                      <a:pt x="743" y="181"/>
                      <a:pt x="743" y="181"/>
                    </a:cubicBezTo>
                    <a:lnTo>
                      <a:pt x="750" y="176"/>
                    </a:lnTo>
                    <a:close/>
                    <a:moveTo>
                      <a:pt x="742" y="168"/>
                    </a:moveTo>
                    <a:cubicBezTo>
                      <a:pt x="736" y="174"/>
                      <a:pt x="736" y="174"/>
                      <a:pt x="736" y="174"/>
                    </a:cubicBezTo>
                    <a:cubicBezTo>
                      <a:pt x="713" y="153"/>
                      <a:pt x="713" y="153"/>
                      <a:pt x="713" y="153"/>
                    </a:cubicBezTo>
                    <a:cubicBezTo>
                      <a:pt x="706" y="162"/>
                      <a:pt x="706" y="162"/>
                      <a:pt x="706" y="162"/>
                    </a:cubicBezTo>
                    <a:cubicBezTo>
                      <a:pt x="726" y="181"/>
                      <a:pt x="726" y="181"/>
                      <a:pt x="726" y="181"/>
                    </a:cubicBezTo>
                    <a:cubicBezTo>
                      <a:pt x="721" y="187"/>
                      <a:pt x="721" y="187"/>
                      <a:pt x="721" y="187"/>
                    </a:cubicBezTo>
                    <a:cubicBezTo>
                      <a:pt x="700" y="168"/>
                      <a:pt x="700" y="168"/>
                      <a:pt x="700" y="168"/>
                    </a:cubicBezTo>
                    <a:cubicBezTo>
                      <a:pt x="690" y="178"/>
                      <a:pt x="690" y="178"/>
                      <a:pt x="690" y="178"/>
                    </a:cubicBezTo>
                    <a:cubicBezTo>
                      <a:pt x="713" y="200"/>
                      <a:pt x="713" y="200"/>
                      <a:pt x="713" y="200"/>
                    </a:cubicBezTo>
                    <a:cubicBezTo>
                      <a:pt x="708" y="206"/>
                      <a:pt x="708" y="206"/>
                      <a:pt x="708" y="206"/>
                    </a:cubicBezTo>
                    <a:cubicBezTo>
                      <a:pt x="676" y="177"/>
                      <a:pt x="676" y="177"/>
                      <a:pt x="676" y="177"/>
                    </a:cubicBezTo>
                    <a:cubicBezTo>
                      <a:pt x="711" y="139"/>
                      <a:pt x="711" y="139"/>
                      <a:pt x="711" y="139"/>
                    </a:cubicBezTo>
                    <a:lnTo>
                      <a:pt x="742" y="168"/>
                    </a:lnTo>
                    <a:close/>
                    <a:moveTo>
                      <a:pt x="664" y="106"/>
                    </a:moveTo>
                    <a:cubicBezTo>
                      <a:pt x="679" y="116"/>
                      <a:pt x="679" y="116"/>
                      <a:pt x="679" y="116"/>
                    </a:cubicBezTo>
                    <a:cubicBezTo>
                      <a:pt x="685" y="120"/>
                      <a:pt x="689" y="123"/>
                      <a:pt x="690" y="124"/>
                    </a:cubicBezTo>
                    <a:cubicBezTo>
                      <a:pt x="692" y="127"/>
                      <a:pt x="693" y="130"/>
                      <a:pt x="694" y="133"/>
                    </a:cubicBezTo>
                    <a:cubicBezTo>
                      <a:pt x="694" y="137"/>
                      <a:pt x="693" y="140"/>
                      <a:pt x="691" y="143"/>
                    </a:cubicBezTo>
                    <a:cubicBezTo>
                      <a:pt x="689" y="146"/>
                      <a:pt x="687" y="148"/>
                      <a:pt x="685" y="149"/>
                    </a:cubicBezTo>
                    <a:cubicBezTo>
                      <a:pt x="682" y="150"/>
                      <a:pt x="680" y="150"/>
                      <a:pt x="678" y="150"/>
                    </a:cubicBezTo>
                    <a:cubicBezTo>
                      <a:pt x="676" y="150"/>
                      <a:pt x="673" y="150"/>
                      <a:pt x="672" y="149"/>
                    </a:cubicBezTo>
                    <a:cubicBezTo>
                      <a:pt x="669" y="148"/>
                      <a:pt x="666" y="146"/>
                      <a:pt x="661" y="143"/>
                    </a:cubicBezTo>
                    <a:cubicBezTo>
                      <a:pt x="655" y="138"/>
                      <a:pt x="655" y="138"/>
                      <a:pt x="655" y="138"/>
                    </a:cubicBezTo>
                    <a:cubicBezTo>
                      <a:pt x="644" y="154"/>
                      <a:pt x="644" y="154"/>
                      <a:pt x="644" y="154"/>
                    </a:cubicBezTo>
                    <a:cubicBezTo>
                      <a:pt x="635" y="148"/>
                      <a:pt x="635" y="148"/>
                      <a:pt x="635" y="148"/>
                    </a:cubicBezTo>
                    <a:lnTo>
                      <a:pt x="664" y="106"/>
                    </a:lnTo>
                    <a:close/>
                    <a:moveTo>
                      <a:pt x="631" y="87"/>
                    </a:moveTo>
                    <a:cubicBezTo>
                      <a:pt x="628" y="95"/>
                      <a:pt x="628" y="95"/>
                      <a:pt x="628" y="95"/>
                    </a:cubicBezTo>
                    <a:cubicBezTo>
                      <a:pt x="603" y="84"/>
                      <a:pt x="603" y="84"/>
                      <a:pt x="603" y="84"/>
                    </a:cubicBezTo>
                    <a:cubicBezTo>
                      <a:pt x="598" y="95"/>
                      <a:pt x="598" y="95"/>
                      <a:pt x="598" y="95"/>
                    </a:cubicBezTo>
                    <a:cubicBezTo>
                      <a:pt x="620" y="105"/>
                      <a:pt x="620" y="105"/>
                      <a:pt x="620" y="105"/>
                    </a:cubicBezTo>
                    <a:cubicBezTo>
                      <a:pt x="616" y="113"/>
                      <a:pt x="616" y="113"/>
                      <a:pt x="616" y="113"/>
                    </a:cubicBezTo>
                    <a:cubicBezTo>
                      <a:pt x="594" y="103"/>
                      <a:pt x="594" y="103"/>
                      <a:pt x="594" y="103"/>
                    </a:cubicBezTo>
                    <a:cubicBezTo>
                      <a:pt x="585" y="124"/>
                      <a:pt x="585" y="124"/>
                      <a:pt x="585" y="124"/>
                    </a:cubicBezTo>
                    <a:cubicBezTo>
                      <a:pt x="575" y="119"/>
                      <a:pt x="575" y="119"/>
                      <a:pt x="575" y="119"/>
                    </a:cubicBezTo>
                    <a:cubicBezTo>
                      <a:pt x="596" y="72"/>
                      <a:pt x="596" y="72"/>
                      <a:pt x="596" y="72"/>
                    </a:cubicBezTo>
                    <a:lnTo>
                      <a:pt x="631" y="87"/>
                    </a:lnTo>
                    <a:close/>
                    <a:moveTo>
                      <a:pt x="523" y="77"/>
                    </a:moveTo>
                    <a:cubicBezTo>
                      <a:pt x="524" y="72"/>
                      <a:pt x="526" y="68"/>
                      <a:pt x="529" y="65"/>
                    </a:cubicBezTo>
                    <a:cubicBezTo>
                      <a:pt x="531" y="63"/>
                      <a:pt x="533" y="61"/>
                      <a:pt x="536" y="60"/>
                    </a:cubicBezTo>
                    <a:cubicBezTo>
                      <a:pt x="538" y="58"/>
                      <a:pt x="541" y="57"/>
                      <a:pt x="544" y="57"/>
                    </a:cubicBezTo>
                    <a:cubicBezTo>
                      <a:pt x="548" y="57"/>
                      <a:pt x="552" y="57"/>
                      <a:pt x="556" y="58"/>
                    </a:cubicBezTo>
                    <a:cubicBezTo>
                      <a:pt x="564" y="60"/>
                      <a:pt x="570" y="64"/>
                      <a:pt x="574" y="70"/>
                    </a:cubicBezTo>
                    <a:cubicBezTo>
                      <a:pt x="578" y="76"/>
                      <a:pt x="578" y="83"/>
                      <a:pt x="576" y="91"/>
                    </a:cubicBezTo>
                    <a:cubicBezTo>
                      <a:pt x="574" y="99"/>
                      <a:pt x="570" y="105"/>
                      <a:pt x="564" y="108"/>
                    </a:cubicBezTo>
                    <a:cubicBezTo>
                      <a:pt x="558" y="112"/>
                      <a:pt x="551" y="112"/>
                      <a:pt x="542" y="110"/>
                    </a:cubicBezTo>
                    <a:cubicBezTo>
                      <a:pt x="534" y="108"/>
                      <a:pt x="528" y="104"/>
                      <a:pt x="525" y="98"/>
                    </a:cubicBezTo>
                    <a:cubicBezTo>
                      <a:pt x="521" y="92"/>
                      <a:pt x="521" y="85"/>
                      <a:pt x="523" y="77"/>
                    </a:cubicBezTo>
                    <a:close/>
                    <a:moveTo>
                      <a:pt x="460" y="45"/>
                    </a:moveTo>
                    <a:cubicBezTo>
                      <a:pt x="472" y="66"/>
                      <a:pt x="472" y="66"/>
                      <a:pt x="472" y="66"/>
                    </a:cubicBezTo>
                    <a:cubicBezTo>
                      <a:pt x="486" y="46"/>
                      <a:pt x="486" y="46"/>
                      <a:pt x="486" y="46"/>
                    </a:cubicBezTo>
                    <a:cubicBezTo>
                      <a:pt x="499" y="47"/>
                      <a:pt x="499" y="47"/>
                      <a:pt x="499" y="47"/>
                    </a:cubicBezTo>
                    <a:cubicBezTo>
                      <a:pt x="477" y="76"/>
                      <a:pt x="477" y="76"/>
                      <a:pt x="477" y="76"/>
                    </a:cubicBezTo>
                    <a:cubicBezTo>
                      <a:pt x="475" y="97"/>
                      <a:pt x="475" y="97"/>
                      <a:pt x="475" y="97"/>
                    </a:cubicBezTo>
                    <a:cubicBezTo>
                      <a:pt x="464" y="97"/>
                      <a:pt x="464" y="97"/>
                      <a:pt x="464" y="97"/>
                    </a:cubicBezTo>
                    <a:cubicBezTo>
                      <a:pt x="465" y="75"/>
                      <a:pt x="465" y="75"/>
                      <a:pt x="465" y="75"/>
                    </a:cubicBezTo>
                    <a:cubicBezTo>
                      <a:pt x="446" y="44"/>
                      <a:pt x="446" y="44"/>
                      <a:pt x="446" y="44"/>
                    </a:cubicBezTo>
                    <a:lnTo>
                      <a:pt x="460" y="45"/>
                    </a:lnTo>
                    <a:close/>
                    <a:moveTo>
                      <a:pt x="440" y="44"/>
                    </a:moveTo>
                    <a:cubicBezTo>
                      <a:pt x="441" y="53"/>
                      <a:pt x="441" y="53"/>
                      <a:pt x="441" y="53"/>
                    </a:cubicBezTo>
                    <a:cubicBezTo>
                      <a:pt x="424" y="54"/>
                      <a:pt x="424" y="54"/>
                      <a:pt x="424" y="54"/>
                    </a:cubicBezTo>
                    <a:cubicBezTo>
                      <a:pt x="427" y="97"/>
                      <a:pt x="427" y="97"/>
                      <a:pt x="427" y="97"/>
                    </a:cubicBezTo>
                    <a:cubicBezTo>
                      <a:pt x="416" y="98"/>
                      <a:pt x="416" y="98"/>
                      <a:pt x="416" y="98"/>
                    </a:cubicBezTo>
                    <a:cubicBezTo>
                      <a:pt x="413" y="55"/>
                      <a:pt x="413" y="55"/>
                      <a:pt x="413" y="55"/>
                    </a:cubicBezTo>
                    <a:cubicBezTo>
                      <a:pt x="396" y="57"/>
                      <a:pt x="396" y="57"/>
                      <a:pt x="396" y="57"/>
                    </a:cubicBezTo>
                    <a:cubicBezTo>
                      <a:pt x="395" y="48"/>
                      <a:pt x="395" y="48"/>
                      <a:pt x="395" y="48"/>
                    </a:cubicBezTo>
                    <a:lnTo>
                      <a:pt x="440" y="44"/>
                    </a:lnTo>
                    <a:close/>
                    <a:moveTo>
                      <a:pt x="386" y="50"/>
                    </a:moveTo>
                    <a:cubicBezTo>
                      <a:pt x="394" y="101"/>
                      <a:pt x="394" y="101"/>
                      <a:pt x="394" y="101"/>
                    </a:cubicBezTo>
                    <a:cubicBezTo>
                      <a:pt x="383" y="103"/>
                      <a:pt x="383" y="103"/>
                      <a:pt x="383" y="103"/>
                    </a:cubicBezTo>
                    <a:cubicBezTo>
                      <a:pt x="374" y="52"/>
                      <a:pt x="374" y="52"/>
                      <a:pt x="374" y="52"/>
                    </a:cubicBezTo>
                    <a:lnTo>
                      <a:pt x="386" y="50"/>
                    </a:lnTo>
                    <a:close/>
                    <a:moveTo>
                      <a:pt x="324" y="71"/>
                    </a:moveTo>
                    <a:cubicBezTo>
                      <a:pt x="325" y="68"/>
                      <a:pt x="327" y="66"/>
                      <a:pt x="329" y="64"/>
                    </a:cubicBezTo>
                    <a:cubicBezTo>
                      <a:pt x="332" y="62"/>
                      <a:pt x="335" y="60"/>
                      <a:pt x="339" y="59"/>
                    </a:cubicBezTo>
                    <a:cubicBezTo>
                      <a:pt x="346" y="57"/>
                      <a:pt x="352" y="57"/>
                      <a:pt x="356" y="59"/>
                    </a:cubicBezTo>
                    <a:cubicBezTo>
                      <a:pt x="360" y="61"/>
                      <a:pt x="363" y="64"/>
                      <a:pt x="365" y="68"/>
                    </a:cubicBezTo>
                    <a:cubicBezTo>
                      <a:pt x="354" y="72"/>
                      <a:pt x="354" y="72"/>
                      <a:pt x="354" y="72"/>
                    </a:cubicBezTo>
                    <a:cubicBezTo>
                      <a:pt x="353" y="69"/>
                      <a:pt x="351" y="68"/>
                      <a:pt x="349" y="67"/>
                    </a:cubicBezTo>
                    <a:cubicBezTo>
                      <a:pt x="347" y="66"/>
                      <a:pt x="345" y="66"/>
                      <a:pt x="342" y="67"/>
                    </a:cubicBezTo>
                    <a:cubicBezTo>
                      <a:pt x="338" y="68"/>
                      <a:pt x="336" y="69"/>
                      <a:pt x="335" y="71"/>
                    </a:cubicBezTo>
                    <a:cubicBezTo>
                      <a:pt x="334" y="72"/>
                      <a:pt x="333" y="73"/>
                      <a:pt x="334" y="75"/>
                    </a:cubicBezTo>
                    <a:cubicBezTo>
                      <a:pt x="334" y="76"/>
                      <a:pt x="335" y="77"/>
                      <a:pt x="336" y="77"/>
                    </a:cubicBezTo>
                    <a:cubicBezTo>
                      <a:pt x="338" y="78"/>
                      <a:pt x="342" y="78"/>
                      <a:pt x="347" y="78"/>
                    </a:cubicBezTo>
                    <a:cubicBezTo>
                      <a:pt x="353" y="78"/>
                      <a:pt x="357" y="78"/>
                      <a:pt x="360" y="78"/>
                    </a:cubicBezTo>
                    <a:cubicBezTo>
                      <a:pt x="363" y="79"/>
                      <a:pt x="366" y="80"/>
                      <a:pt x="368" y="82"/>
                    </a:cubicBezTo>
                    <a:cubicBezTo>
                      <a:pt x="370" y="83"/>
                      <a:pt x="371" y="86"/>
                      <a:pt x="372" y="89"/>
                    </a:cubicBezTo>
                    <a:cubicBezTo>
                      <a:pt x="373" y="92"/>
                      <a:pt x="373" y="95"/>
                      <a:pt x="372" y="98"/>
                    </a:cubicBezTo>
                    <a:cubicBezTo>
                      <a:pt x="370" y="101"/>
                      <a:pt x="369" y="103"/>
                      <a:pt x="366" y="105"/>
                    </a:cubicBezTo>
                    <a:cubicBezTo>
                      <a:pt x="363" y="107"/>
                      <a:pt x="359" y="109"/>
                      <a:pt x="354" y="110"/>
                    </a:cubicBezTo>
                    <a:cubicBezTo>
                      <a:pt x="347" y="112"/>
                      <a:pt x="342" y="112"/>
                      <a:pt x="337" y="111"/>
                    </a:cubicBezTo>
                    <a:cubicBezTo>
                      <a:pt x="333" y="109"/>
                      <a:pt x="329" y="105"/>
                      <a:pt x="327" y="100"/>
                    </a:cubicBezTo>
                    <a:cubicBezTo>
                      <a:pt x="337" y="96"/>
                      <a:pt x="337" y="96"/>
                      <a:pt x="337" y="96"/>
                    </a:cubicBezTo>
                    <a:cubicBezTo>
                      <a:pt x="339" y="99"/>
                      <a:pt x="341" y="101"/>
                      <a:pt x="343" y="102"/>
                    </a:cubicBezTo>
                    <a:cubicBezTo>
                      <a:pt x="346" y="103"/>
                      <a:pt x="349" y="103"/>
                      <a:pt x="352" y="102"/>
                    </a:cubicBezTo>
                    <a:cubicBezTo>
                      <a:pt x="356" y="101"/>
                      <a:pt x="358" y="99"/>
                      <a:pt x="360" y="98"/>
                    </a:cubicBezTo>
                    <a:cubicBezTo>
                      <a:pt x="361" y="96"/>
                      <a:pt x="361" y="94"/>
                      <a:pt x="361" y="92"/>
                    </a:cubicBezTo>
                    <a:cubicBezTo>
                      <a:pt x="361" y="91"/>
                      <a:pt x="360" y="90"/>
                      <a:pt x="359" y="89"/>
                    </a:cubicBezTo>
                    <a:cubicBezTo>
                      <a:pt x="358" y="89"/>
                      <a:pt x="356" y="89"/>
                      <a:pt x="354" y="88"/>
                    </a:cubicBezTo>
                    <a:cubicBezTo>
                      <a:pt x="353" y="88"/>
                      <a:pt x="350" y="88"/>
                      <a:pt x="345" y="89"/>
                    </a:cubicBezTo>
                    <a:cubicBezTo>
                      <a:pt x="339" y="89"/>
                      <a:pt x="334" y="88"/>
                      <a:pt x="331" y="87"/>
                    </a:cubicBezTo>
                    <a:cubicBezTo>
                      <a:pt x="327" y="85"/>
                      <a:pt x="324" y="82"/>
                      <a:pt x="323" y="78"/>
                    </a:cubicBezTo>
                    <a:cubicBezTo>
                      <a:pt x="323" y="76"/>
                      <a:pt x="323" y="73"/>
                      <a:pt x="324" y="71"/>
                    </a:cubicBezTo>
                    <a:close/>
                    <a:moveTo>
                      <a:pt x="285" y="79"/>
                    </a:moveTo>
                    <a:cubicBezTo>
                      <a:pt x="291" y="77"/>
                      <a:pt x="295" y="75"/>
                      <a:pt x="298" y="75"/>
                    </a:cubicBezTo>
                    <a:cubicBezTo>
                      <a:pt x="301" y="75"/>
                      <a:pt x="304" y="76"/>
                      <a:pt x="306" y="77"/>
                    </a:cubicBezTo>
                    <a:cubicBezTo>
                      <a:pt x="308" y="79"/>
                      <a:pt x="310" y="81"/>
                      <a:pt x="312" y="83"/>
                    </a:cubicBezTo>
                    <a:cubicBezTo>
                      <a:pt x="313" y="87"/>
                      <a:pt x="313" y="90"/>
                      <a:pt x="312" y="94"/>
                    </a:cubicBezTo>
                    <a:cubicBezTo>
                      <a:pt x="311" y="97"/>
                      <a:pt x="308" y="100"/>
                      <a:pt x="304" y="103"/>
                    </a:cubicBezTo>
                    <a:cubicBezTo>
                      <a:pt x="306" y="103"/>
                      <a:pt x="309" y="103"/>
                      <a:pt x="311" y="104"/>
                    </a:cubicBezTo>
                    <a:cubicBezTo>
                      <a:pt x="313" y="105"/>
                      <a:pt x="316" y="107"/>
                      <a:pt x="320" y="109"/>
                    </a:cubicBezTo>
                    <a:cubicBezTo>
                      <a:pt x="331" y="116"/>
                      <a:pt x="331" y="116"/>
                      <a:pt x="331" y="116"/>
                    </a:cubicBezTo>
                    <a:cubicBezTo>
                      <a:pt x="318" y="121"/>
                      <a:pt x="318" y="121"/>
                      <a:pt x="318" y="121"/>
                    </a:cubicBezTo>
                    <a:cubicBezTo>
                      <a:pt x="306" y="114"/>
                      <a:pt x="306" y="114"/>
                      <a:pt x="306" y="114"/>
                    </a:cubicBezTo>
                    <a:cubicBezTo>
                      <a:pt x="302" y="112"/>
                      <a:pt x="299" y="110"/>
                      <a:pt x="297" y="110"/>
                    </a:cubicBezTo>
                    <a:cubicBezTo>
                      <a:pt x="296" y="109"/>
                      <a:pt x="295" y="109"/>
                      <a:pt x="293" y="109"/>
                    </a:cubicBezTo>
                    <a:cubicBezTo>
                      <a:pt x="292" y="109"/>
                      <a:pt x="290" y="110"/>
                      <a:pt x="288" y="111"/>
                    </a:cubicBezTo>
                    <a:cubicBezTo>
                      <a:pt x="286" y="112"/>
                      <a:pt x="286" y="112"/>
                      <a:pt x="286" y="112"/>
                    </a:cubicBezTo>
                    <a:cubicBezTo>
                      <a:pt x="295" y="132"/>
                      <a:pt x="295" y="132"/>
                      <a:pt x="295" y="132"/>
                    </a:cubicBezTo>
                    <a:cubicBezTo>
                      <a:pt x="284" y="136"/>
                      <a:pt x="284" y="136"/>
                      <a:pt x="284" y="136"/>
                    </a:cubicBezTo>
                    <a:cubicBezTo>
                      <a:pt x="263" y="89"/>
                      <a:pt x="263" y="89"/>
                      <a:pt x="263" y="89"/>
                    </a:cubicBezTo>
                    <a:lnTo>
                      <a:pt x="285" y="79"/>
                    </a:lnTo>
                    <a:close/>
                    <a:moveTo>
                      <a:pt x="249" y="97"/>
                    </a:moveTo>
                    <a:cubicBezTo>
                      <a:pt x="254" y="104"/>
                      <a:pt x="254" y="104"/>
                      <a:pt x="254" y="104"/>
                    </a:cubicBezTo>
                    <a:cubicBezTo>
                      <a:pt x="228" y="120"/>
                      <a:pt x="228" y="120"/>
                      <a:pt x="228" y="120"/>
                    </a:cubicBezTo>
                    <a:cubicBezTo>
                      <a:pt x="234" y="130"/>
                      <a:pt x="234" y="130"/>
                      <a:pt x="234" y="130"/>
                    </a:cubicBezTo>
                    <a:cubicBezTo>
                      <a:pt x="258" y="115"/>
                      <a:pt x="258" y="115"/>
                      <a:pt x="258" y="115"/>
                    </a:cubicBezTo>
                    <a:cubicBezTo>
                      <a:pt x="263" y="122"/>
                      <a:pt x="263" y="122"/>
                      <a:pt x="263" y="122"/>
                    </a:cubicBezTo>
                    <a:cubicBezTo>
                      <a:pt x="239" y="137"/>
                      <a:pt x="239" y="137"/>
                      <a:pt x="239" y="137"/>
                    </a:cubicBezTo>
                    <a:cubicBezTo>
                      <a:pt x="246" y="149"/>
                      <a:pt x="246" y="149"/>
                      <a:pt x="246" y="149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78" y="140"/>
                      <a:pt x="278" y="140"/>
                      <a:pt x="278" y="140"/>
                    </a:cubicBezTo>
                    <a:cubicBezTo>
                      <a:pt x="241" y="163"/>
                      <a:pt x="241" y="163"/>
                      <a:pt x="241" y="163"/>
                    </a:cubicBezTo>
                    <a:cubicBezTo>
                      <a:pt x="214" y="119"/>
                      <a:pt x="214" y="119"/>
                      <a:pt x="214" y="119"/>
                    </a:cubicBezTo>
                    <a:lnTo>
                      <a:pt x="249" y="97"/>
                    </a:lnTo>
                    <a:close/>
                    <a:moveTo>
                      <a:pt x="174" y="151"/>
                    </a:moveTo>
                    <a:cubicBezTo>
                      <a:pt x="210" y="171"/>
                      <a:pt x="210" y="171"/>
                      <a:pt x="210" y="171"/>
                    </a:cubicBezTo>
                    <a:cubicBezTo>
                      <a:pt x="196" y="133"/>
                      <a:pt x="196" y="133"/>
                      <a:pt x="196" y="133"/>
                    </a:cubicBezTo>
                    <a:cubicBezTo>
                      <a:pt x="205" y="125"/>
                      <a:pt x="205" y="125"/>
                      <a:pt x="205" y="125"/>
                    </a:cubicBezTo>
                    <a:cubicBezTo>
                      <a:pt x="223" y="178"/>
                      <a:pt x="223" y="178"/>
                      <a:pt x="223" y="178"/>
                    </a:cubicBezTo>
                    <a:cubicBezTo>
                      <a:pt x="213" y="186"/>
                      <a:pt x="213" y="186"/>
                      <a:pt x="213" y="186"/>
                    </a:cubicBezTo>
                    <a:cubicBezTo>
                      <a:pt x="165" y="159"/>
                      <a:pt x="165" y="159"/>
                      <a:pt x="165" y="159"/>
                    </a:cubicBezTo>
                    <a:lnTo>
                      <a:pt x="174" y="151"/>
                    </a:lnTo>
                    <a:close/>
                    <a:moveTo>
                      <a:pt x="159" y="166"/>
                    </a:moveTo>
                    <a:cubicBezTo>
                      <a:pt x="197" y="201"/>
                      <a:pt x="197" y="201"/>
                      <a:pt x="197" y="201"/>
                    </a:cubicBezTo>
                    <a:cubicBezTo>
                      <a:pt x="189" y="210"/>
                      <a:pt x="189" y="210"/>
                      <a:pt x="189" y="210"/>
                    </a:cubicBezTo>
                    <a:cubicBezTo>
                      <a:pt x="151" y="174"/>
                      <a:pt x="151" y="174"/>
                      <a:pt x="151" y="174"/>
                    </a:cubicBezTo>
                    <a:lnTo>
                      <a:pt x="159" y="166"/>
                    </a:lnTo>
                    <a:close/>
                    <a:moveTo>
                      <a:pt x="120" y="211"/>
                    </a:moveTo>
                    <a:cubicBezTo>
                      <a:pt x="162" y="214"/>
                      <a:pt x="162" y="214"/>
                      <a:pt x="162" y="214"/>
                    </a:cubicBezTo>
                    <a:cubicBezTo>
                      <a:pt x="134" y="193"/>
                      <a:pt x="134" y="193"/>
                      <a:pt x="134" y="193"/>
                    </a:cubicBezTo>
                    <a:cubicBezTo>
                      <a:pt x="141" y="185"/>
                      <a:pt x="141" y="185"/>
                      <a:pt x="141" y="185"/>
                    </a:cubicBezTo>
                    <a:cubicBezTo>
                      <a:pt x="182" y="216"/>
                      <a:pt x="182" y="216"/>
                      <a:pt x="182" y="216"/>
                    </a:cubicBezTo>
                    <a:cubicBezTo>
                      <a:pt x="175" y="225"/>
                      <a:pt x="175" y="225"/>
                      <a:pt x="175" y="225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60" y="244"/>
                      <a:pt x="160" y="244"/>
                      <a:pt x="160" y="244"/>
                    </a:cubicBezTo>
                    <a:cubicBezTo>
                      <a:pt x="154" y="252"/>
                      <a:pt x="154" y="252"/>
                      <a:pt x="154" y="252"/>
                    </a:cubicBezTo>
                    <a:cubicBezTo>
                      <a:pt x="113" y="220"/>
                      <a:pt x="113" y="220"/>
                      <a:pt x="113" y="220"/>
                    </a:cubicBezTo>
                    <a:lnTo>
                      <a:pt x="120" y="211"/>
                    </a:lnTo>
                    <a:close/>
                    <a:moveTo>
                      <a:pt x="87" y="264"/>
                    </a:moveTo>
                    <a:cubicBezTo>
                      <a:pt x="112" y="278"/>
                      <a:pt x="112" y="278"/>
                      <a:pt x="112" y="278"/>
                    </a:cubicBezTo>
                    <a:cubicBezTo>
                      <a:pt x="116" y="280"/>
                      <a:pt x="118" y="281"/>
                      <a:pt x="120" y="282"/>
                    </a:cubicBezTo>
                    <a:cubicBezTo>
                      <a:pt x="122" y="282"/>
                      <a:pt x="124" y="282"/>
                      <a:pt x="126" y="281"/>
                    </a:cubicBezTo>
                    <a:cubicBezTo>
                      <a:pt x="128" y="280"/>
                      <a:pt x="130" y="278"/>
                      <a:pt x="131" y="275"/>
                    </a:cubicBezTo>
                    <a:cubicBezTo>
                      <a:pt x="133" y="273"/>
                      <a:pt x="133" y="270"/>
                      <a:pt x="133" y="268"/>
                    </a:cubicBezTo>
                    <a:cubicBezTo>
                      <a:pt x="133" y="266"/>
                      <a:pt x="132" y="264"/>
                      <a:pt x="131" y="263"/>
                    </a:cubicBezTo>
                    <a:cubicBezTo>
                      <a:pt x="129" y="262"/>
                      <a:pt x="127" y="260"/>
                      <a:pt x="123" y="258"/>
                    </a:cubicBezTo>
                    <a:cubicBezTo>
                      <a:pt x="98" y="244"/>
                      <a:pt x="98" y="244"/>
                      <a:pt x="98" y="244"/>
                    </a:cubicBezTo>
                    <a:cubicBezTo>
                      <a:pt x="104" y="234"/>
                      <a:pt x="104" y="234"/>
                      <a:pt x="104" y="234"/>
                    </a:cubicBezTo>
                    <a:cubicBezTo>
                      <a:pt x="127" y="248"/>
                      <a:pt x="127" y="248"/>
                      <a:pt x="127" y="248"/>
                    </a:cubicBezTo>
                    <a:cubicBezTo>
                      <a:pt x="133" y="251"/>
                      <a:pt x="137" y="253"/>
                      <a:pt x="138" y="255"/>
                    </a:cubicBezTo>
                    <a:cubicBezTo>
                      <a:pt x="140" y="257"/>
                      <a:pt x="142" y="259"/>
                      <a:pt x="142" y="261"/>
                    </a:cubicBezTo>
                    <a:cubicBezTo>
                      <a:pt x="143" y="263"/>
                      <a:pt x="143" y="266"/>
                      <a:pt x="143" y="269"/>
                    </a:cubicBezTo>
                    <a:cubicBezTo>
                      <a:pt x="142" y="272"/>
                      <a:pt x="141" y="275"/>
                      <a:pt x="139" y="279"/>
                    </a:cubicBezTo>
                    <a:cubicBezTo>
                      <a:pt x="136" y="284"/>
                      <a:pt x="134" y="287"/>
                      <a:pt x="131" y="289"/>
                    </a:cubicBezTo>
                    <a:cubicBezTo>
                      <a:pt x="129" y="291"/>
                      <a:pt x="127" y="292"/>
                      <a:pt x="124" y="293"/>
                    </a:cubicBezTo>
                    <a:cubicBezTo>
                      <a:pt x="122" y="293"/>
                      <a:pt x="120" y="293"/>
                      <a:pt x="118" y="293"/>
                    </a:cubicBezTo>
                    <a:cubicBezTo>
                      <a:pt x="115" y="292"/>
                      <a:pt x="111" y="290"/>
                      <a:pt x="106" y="287"/>
                    </a:cubicBezTo>
                    <a:cubicBezTo>
                      <a:pt x="82" y="274"/>
                      <a:pt x="82" y="274"/>
                      <a:pt x="82" y="274"/>
                    </a:cubicBezTo>
                    <a:lnTo>
                      <a:pt x="87" y="264"/>
                    </a:lnTo>
                    <a:close/>
                    <a:moveTo>
                      <a:pt x="44" y="402"/>
                    </a:moveTo>
                    <a:cubicBezTo>
                      <a:pt x="82" y="384"/>
                      <a:pt x="82" y="384"/>
                      <a:pt x="82" y="384"/>
                    </a:cubicBezTo>
                    <a:cubicBezTo>
                      <a:pt x="47" y="379"/>
                      <a:pt x="47" y="379"/>
                      <a:pt x="47" y="379"/>
                    </a:cubicBezTo>
                    <a:cubicBezTo>
                      <a:pt x="49" y="368"/>
                      <a:pt x="49" y="368"/>
                      <a:pt x="49" y="368"/>
                    </a:cubicBezTo>
                    <a:cubicBezTo>
                      <a:pt x="100" y="376"/>
                      <a:pt x="100" y="376"/>
                      <a:pt x="100" y="376"/>
                    </a:cubicBezTo>
                    <a:cubicBezTo>
                      <a:pt x="98" y="388"/>
                      <a:pt x="98" y="388"/>
                      <a:pt x="98" y="388"/>
                    </a:cubicBezTo>
                    <a:cubicBezTo>
                      <a:pt x="61" y="405"/>
                      <a:pt x="61" y="405"/>
                      <a:pt x="61" y="405"/>
                    </a:cubicBezTo>
                    <a:cubicBezTo>
                      <a:pt x="95" y="411"/>
                      <a:pt x="95" y="411"/>
                      <a:pt x="95" y="411"/>
                    </a:cubicBezTo>
                    <a:cubicBezTo>
                      <a:pt x="93" y="421"/>
                      <a:pt x="93" y="421"/>
                      <a:pt x="93" y="421"/>
                    </a:cubicBezTo>
                    <a:cubicBezTo>
                      <a:pt x="42" y="413"/>
                      <a:pt x="42" y="413"/>
                      <a:pt x="42" y="413"/>
                    </a:cubicBezTo>
                    <a:lnTo>
                      <a:pt x="44" y="402"/>
                    </a:lnTo>
                    <a:close/>
                    <a:moveTo>
                      <a:pt x="42" y="427"/>
                    </a:moveTo>
                    <a:cubicBezTo>
                      <a:pt x="93" y="430"/>
                      <a:pt x="93" y="430"/>
                      <a:pt x="93" y="430"/>
                    </a:cubicBezTo>
                    <a:cubicBezTo>
                      <a:pt x="93" y="441"/>
                      <a:pt x="93" y="441"/>
                      <a:pt x="93" y="441"/>
                    </a:cubicBezTo>
                    <a:cubicBezTo>
                      <a:pt x="41" y="439"/>
                      <a:pt x="41" y="439"/>
                      <a:pt x="41" y="439"/>
                    </a:cubicBezTo>
                    <a:lnTo>
                      <a:pt x="42" y="427"/>
                    </a:lnTo>
                    <a:close/>
                    <a:moveTo>
                      <a:pt x="42" y="488"/>
                    </a:moveTo>
                    <a:cubicBezTo>
                      <a:pt x="62" y="486"/>
                      <a:pt x="62" y="486"/>
                      <a:pt x="62" y="486"/>
                    </a:cubicBezTo>
                    <a:cubicBezTo>
                      <a:pt x="61" y="464"/>
                      <a:pt x="61" y="464"/>
                      <a:pt x="61" y="464"/>
                    </a:cubicBezTo>
                    <a:cubicBezTo>
                      <a:pt x="41" y="465"/>
                      <a:pt x="41" y="465"/>
                      <a:pt x="41" y="465"/>
                    </a:cubicBezTo>
                    <a:cubicBezTo>
                      <a:pt x="40" y="454"/>
                      <a:pt x="40" y="454"/>
                      <a:pt x="40" y="454"/>
                    </a:cubicBezTo>
                    <a:cubicBezTo>
                      <a:pt x="92" y="451"/>
                      <a:pt x="92" y="451"/>
                      <a:pt x="92" y="451"/>
                    </a:cubicBezTo>
                    <a:cubicBezTo>
                      <a:pt x="92" y="462"/>
                      <a:pt x="92" y="462"/>
                      <a:pt x="92" y="462"/>
                    </a:cubicBezTo>
                    <a:cubicBezTo>
                      <a:pt x="70" y="463"/>
                      <a:pt x="70" y="463"/>
                      <a:pt x="70" y="463"/>
                    </a:cubicBezTo>
                    <a:cubicBezTo>
                      <a:pt x="71" y="486"/>
                      <a:pt x="71" y="486"/>
                      <a:pt x="71" y="486"/>
                    </a:cubicBezTo>
                    <a:cubicBezTo>
                      <a:pt x="94" y="485"/>
                      <a:pt x="94" y="485"/>
                      <a:pt x="94" y="485"/>
                    </a:cubicBezTo>
                    <a:cubicBezTo>
                      <a:pt x="94" y="496"/>
                      <a:pt x="94" y="496"/>
                      <a:pt x="94" y="496"/>
                    </a:cubicBezTo>
                    <a:cubicBezTo>
                      <a:pt x="43" y="499"/>
                      <a:pt x="43" y="499"/>
                      <a:pt x="43" y="499"/>
                    </a:cubicBezTo>
                    <a:lnTo>
                      <a:pt x="42" y="488"/>
                    </a:lnTo>
                    <a:close/>
                    <a:moveTo>
                      <a:pt x="98" y="546"/>
                    </a:moveTo>
                    <a:cubicBezTo>
                      <a:pt x="94" y="552"/>
                      <a:pt x="88" y="555"/>
                      <a:pt x="80" y="557"/>
                    </a:cubicBezTo>
                    <a:cubicBezTo>
                      <a:pt x="72" y="559"/>
                      <a:pt x="65" y="558"/>
                      <a:pt x="59" y="554"/>
                    </a:cubicBezTo>
                    <a:cubicBezTo>
                      <a:pt x="54" y="550"/>
                      <a:pt x="50" y="544"/>
                      <a:pt x="48" y="536"/>
                    </a:cubicBezTo>
                    <a:cubicBezTo>
                      <a:pt x="47" y="530"/>
                      <a:pt x="48" y="524"/>
                      <a:pt x="50" y="519"/>
                    </a:cubicBezTo>
                    <a:cubicBezTo>
                      <a:pt x="52" y="516"/>
                      <a:pt x="55" y="513"/>
                      <a:pt x="58" y="511"/>
                    </a:cubicBezTo>
                    <a:cubicBezTo>
                      <a:pt x="63" y="522"/>
                      <a:pt x="63" y="522"/>
                      <a:pt x="63" y="522"/>
                    </a:cubicBezTo>
                    <a:cubicBezTo>
                      <a:pt x="61" y="523"/>
                      <a:pt x="59" y="525"/>
                      <a:pt x="58" y="527"/>
                    </a:cubicBezTo>
                    <a:cubicBezTo>
                      <a:pt x="57" y="529"/>
                      <a:pt x="56" y="532"/>
                      <a:pt x="57" y="535"/>
                    </a:cubicBezTo>
                    <a:cubicBezTo>
                      <a:pt x="58" y="539"/>
                      <a:pt x="60" y="542"/>
                      <a:pt x="63" y="544"/>
                    </a:cubicBezTo>
                    <a:cubicBezTo>
                      <a:pt x="67" y="546"/>
                      <a:pt x="71" y="547"/>
                      <a:pt x="77" y="546"/>
                    </a:cubicBezTo>
                    <a:cubicBezTo>
                      <a:pt x="84" y="544"/>
                      <a:pt x="88" y="542"/>
                      <a:pt x="90" y="539"/>
                    </a:cubicBezTo>
                    <a:cubicBezTo>
                      <a:pt x="92" y="536"/>
                      <a:pt x="93" y="532"/>
                      <a:pt x="92" y="528"/>
                    </a:cubicBezTo>
                    <a:cubicBezTo>
                      <a:pt x="91" y="525"/>
                      <a:pt x="90" y="523"/>
                      <a:pt x="88" y="521"/>
                    </a:cubicBezTo>
                    <a:cubicBezTo>
                      <a:pt x="86" y="519"/>
                      <a:pt x="83" y="518"/>
                      <a:pt x="79" y="518"/>
                    </a:cubicBezTo>
                    <a:cubicBezTo>
                      <a:pt x="80" y="506"/>
                      <a:pt x="80" y="506"/>
                      <a:pt x="80" y="506"/>
                    </a:cubicBezTo>
                    <a:cubicBezTo>
                      <a:pt x="85" y="507"/>
                      <a:pt x="90" y="509"/>
                      <a:pt x="94" y="512"/>
                    </a:cubicBezTo>
                    <a:cubicBezTo>
                      <a:pt x="97" y="515"/>
                      <a:pt x="100" y="520"/>
                      <a:pt x="101" y="526"/>
                    </a:cubicBezTo>
                    <a:cubicBezTo>
                      <a:pt x="102" y="534"/>
                      <a:pt x="101" y="540"/>
                      <a:pt x="98" y="546"/>
                    </a:cubicBezTo>
                    <a:close/>
                    <a:moveTo>
                      <a:pt x="114" y="330"/>
                    </a:moveTo>
                    <a:cubicBezTo>
                      <a:pt x="101" y="331"/>
                      <a:pt x="101" y="331"/>
                      <a:pt x="101" y="331"/>
                    </a:cubicBezTo>
                    <a:cubicBezTo>
                      <a:pt x="94" y="353"/>
                      <a:pt x="94" y="353"/>
                      <a:pt x="94" y="353"/>
                    </a:cubicBezTo>
                    <a:cubicBezTo>
                      <a:pt x="104" y="361"/>
                      <a:pt x="104" y="361"/>
                      <a:pt x="104" y="361"/>
                    </a:cubicBezTo>
                    <a:cubicBezTo>
                      <a:pt x="100" y="373"/>
                      <a:pt x="100" y="373"/>
                      <a:pt x="100" y="373"/>
                    </a:cubicBezTo>
                    <a:cubicBezTo>
                      <a:pt x="58" y="336"/>
                      <a:pt x="58" y="336"/>
                      <a:pt x="58" y="336"/>
                    </a:cubicBezTo>
                    <a:cubicBezTo>
                      <a:pt x="62" y="325"/>
                      <a:pt x="62" y="325"/>
                      <a:pt x="62" y="325"/>
                    </a:cubicBezTo>
                    <a:cubicBezTo>
                      <a:pt x="118" y="318"/>
                      <a:pt x="118" y="318"/>
                      <a:pt x="118" y="318"/>
                    </a:cubicBezTo>
                    <a:lnTo>
                      <a:pt x="114" y="330"/>
                    </a:lnTo>
                    <a:close/>
                    <a:moveTo>
                      <a:pt x="252" y="762"/>
                    </a:moveTo>
                    <a:cubicBezTo>
                      <a:pt x="251" y="763"/>
                      <a:pt x="251" y="764"/>
                      <a:pt x="250" y="764"/>
                    </a:cubicBezTo>
                    <a:cubicBezTo>
                      <a:pt x="248" y="766"/>
                      <a:pt x="238" y="764"/>
                      <a:pt x="237" y="764"/>
                    </a:cubicBezTo>
                    <a:cubicBezTo>
                      <a:pt x="233" y="764"/>
                      <a:pt x="231" y="764"/>
                      <a:pt x="230" y="766"/>
                    </a:cubicBezTo>
                    <a:cubicBezTo>
                      <a:pt x="231" y="767"/>
                      <a:pt x="230" y="770"/>
                      <a:pt x="228" y="770"/>
                    </a:cubicBezTo>
                    <a:cubicBezTo>
                      <a:pt x="226" y="770"/>
                      <a:pt x="222" y="768"/>
                      <a:pt x="218" y="768"/>
                    </a:cubicBezTo>
                    <a:cubicBezTo>
                      <a:pt x="217" y="768"/>
                      <a:pt x="216" y="768"/>
                      <a:pt x="215" y="768"/>
                    </a:cubicBezTo>
                    <a:cubicBezTo>
                      <a:pt x="205" y="781"/>
                      <a:pt x="196" y="792"/>
                      <a:pt x="185" y="805"/>
                    </a:cubicBezTo>
                    <a:cubicBezTo>
                      <a:pt x="184" y="804"/>
                      <a:pt x="183" y="805"/>
                      <a:pt x="182" y="805"/>
                    </a:cubicBezTo>
                    <a:cubicBezTo>
                      <a:pt x="191" y="793"/>
                      <a:pt x="199" y="779"/>
                      <a:pt x="208" y="766"/>
                    </a:cubicBezTo>
                    <a:cubicBezTo>
                      <a:pt x="208" y="765"/>
                      <a:pt x="207" y="764"/>
                      <a:pt x="207" y="763"/>
                    </a:cubicBezTo>
                    <a:cubicBezTo>
                      <a:pt x="207" y="761"/>
                      <a:pt x="209" y="758"/>
                      <a:pt x="211" y="758"/>
                    </a:cubicBezTo>
                    <a:cubicBezTo>
                      <a:pt x="211" y="758"/>
                      <a:pt x="212" y="758"/>
                      <a:pt x="213" y="758"/>
                    </a:cubicBezTo>
                    <a:cubicBezTo>
                      <a:pt x="218" y="750"/>
                      <a:pt x="218" y="750"/>
                      <a:pt x="220" y="748"/>
                    </a:cubicBezTo>
                    <a:cubicBezTo>
                      <a:pt x="219" y="746"/>
                      <a:pt x="210" y="743"/>
                      <a:pt x="212" y="741"/>
                    </a:cubicBezTo>
                    <a:cubicBezTo>
                      <a:pt x="213" y="741"/>
                      <a:pt x="216" y="741"/>
                      <a:pt x="217" y="741"/>
                    </a:cubicBezTo>
                    <a:cubicBezTo>
                      <a:pt x="219" y="742"/>
                      <a:pt x="221" y="742"/>
                      <a:pt x="223" y="743"/>
                    </a:cubicBezTo>
                    <a:cubicBezTo>
                      <a:pt x="226" y="739"/>
                      <a:pt x="228" y="736"/>
                      <a:pt x="230" y="731"/>
                    </a:cubicBezTo>
                    <a:cubicBezTo>
                      <a:pt x="230" y="730"/>
                      <a:pt x="233" y="726"/>
                      <a:pt x="232" y="726"/>
                    </a:cubicBezTo>
                    <a:cubicBezTo>
                      <a:pt x="232" y="725"/>
                      <a:pt x="232" y="724"/>
                      <a:pt x="232" y="723"/>
                    </a:cubicBezTo>
                    <a:cubicBezTo>
                      <a:pt x="236" y="725"/>
                      <a:pt x="238" y="727"/>
                      <a:pt x="238" y="731"/>
                    </a:cubicBezTo>
                    <a:cubicBezTo>
                      <a:pt x="239" y="731"/>
                      <a:pt x="239" y="734"/>
                      <a:pt x="238" y="735"/>
                    </a:cubicBezTo>
                    <a:cubicBezTo>
                      <a:pt x="236" y="738"/>
                      <a:pt x="233" y="742"/>
                      <a:pt x="231" y="745"/>
                    </a:cubicBezTo>
                    <a:cubicBezTo>
                      <a:pt x="232" y="746"/>
                      <a:pt x="232" y="746"/>
                      <a:pt x="233" y="747"/>
                    </a:cubicBezTo>
                    <a:cubicBezTo>
                      <a:pt x="236" y="748"/>
                      <a:pt x="239" y="748"/>
                      <a:pt x="242" y="750"/>
                    </a:cubicBezTo>
                    <a:cubicBezTo>
                      <a:pt x="242" y="750"/>
                      <a:pt x="243" y="750"/>
                      <a:pt x="244" y="749"/>
                    </a:cubicBezTo>
                    <a:cubicBezTo>
                      <a:pt x="251" y="753"/>
                      <a:pt x="253" y="761"/>
                      <a:pt x="252" y="762"/>
                    </a:cubicBezTo>
                    <a:close/>
                    <a:moveTo>
                      <a:pt x="188" y="735"/>
                    </a:moveTo>
                    <a:cubicBezTo>
                      <a:pt x="191" y="738"/>
                      <a:pt x="194" y="740"/>
                      <a:pt x="195" y="742"/>
                    </a:cubicBezTo>
                    <a:cubicBezTo>
                      <a:pt x="196" y="743"/>
                      <a:pt x="200" y="748"/>
                      <a:pt x="202" y="755"/>
                    </a:cubicBezTo>
                    <a:cubicBezTo>
                      <a:pt x="203" y="757"/>
                      <a:pt x="204" y="758"/>
                      <a:pt x="203" y="761"/>
                    </a:cubicBezTo>
                    <a:cubicBezTo>
                      <a:pt x="199" y="758"/>
                      <a:pt x="199" y="757"/>
                      <a:pt x="197" y="752"/>
                    </a:cubicBezTo>
                    <a:cubicBezTo>
                      <a:pt x="197" y="750"/>
                      <a:pt x="196" y="748"/>
                      <a:pt x="193" y="744"/>
                    </a:cubicBezTo>
                    <a:cubicBezTo>
                      <a:pt x="192" y="742"/>
                      <a:pt x="188" y="738"/>
                      <a:pt x="188" y="735"/>
                    </a:cubicBezTo>
                    <a:close/>
                    <a:moveTo>
                      <a:pt x="261" y="821"/>
                    </a:moveTo>
                    <a:cubicBezTo>
                      <a:pt x="261" y="819"/>
                      <a:pt x="259" y="818"/>
                      <a:pt x="260" y="815"/>
                    </a:cubicBezTo>
                    <a:cubicBezTo>
                      <a:pt x="265" y="807"/>
                      <a:pt x="273" y="790"/>
                      <a:pt x="281" y="779"/>
                    </a:cubicBezTo>
                    <a:cubicBezTo>
                      <a:pt x="281" y="778"/>
                      <a:pt x="282" y="776"/>
                      <a:pt x="283" y="777"/>
                    </a:cubicBezTo>
                    <a:cubicBezTo>
                      <a:pt x="283" y="778"/>
                      <a:pt x="284" y="778"/>
                      <a:pt x="282" y="782"/>
                    </a:cubicBezTo>
                    <a:cubicBezTo>
                      <a:pt x="282" y="783"/>
                      <a:pt x="262" y="820"/>
                      <a:pt x="264" y="821"/>
                    </a:cubicBezTo>
                    <a:cubicBezTo>
                      <a:pt x="262" y="821"/>
                      <a:pt x="263" y="821"/>
                      <a:pt x="261" y="821"/>
                    </a:cubicBezTo>
                    <a:close/>
                    <a:moveTo>
                      <a:pt x="288" y="830"/>
                    </a:moveTo>
                    <a:cubicBezTo>
                      <a:pt x="288" y="830"/>
                      <a:pt x="287" y="830"/>
                      <a:pt x="287" y="830"/>
                    </a:cubicBezTo>
                    <a:cubicBezTo>
                      <a:pt x="285" y="830"/>
                      <a:pt x="283" y="829"/>
                      <a:pt x="281" y="828"/>
                    </a:cubicBezTo>
                    <a:cubicBezTo>
                      <a:pt x="280" y="826"/>
                      <a:pt x="275" y="818"/>
                      <a:pt x="275" y="816"/>
                    </a:cubicBezTo>
                    <a:cubicBezTo>
                      <a:pt x="275" y="816"/>
                      <a:pt x="275" y="816"/>
                      <a:pt x="276" y="816"/>
                    </a:cubicBezTo>
                    <a:cubicBezTo>
                      <a:pt x="277" y="822"/>
                      <a:pt x="286" y="820"/>
                      <a:pt x="293" y="818"/>
                    </a:cubicBezTo>
                    <a:cubicBezTo>
                      <a:pt x="299" y="816"/>
                      <a:pt x="304" y="813"/>
                      <a:pt x="305" y="812"/>
                    </a:cubicBezTo>
                    <a:cubicBezTo>
                      <a:pt x="304" y="811"/>
                      <a:pt x="305" y="811"/>
                      <a:pt x="303" y="809"/>
                    </a:cubicBezTo>
                    <a:cubicBezTo>
                      <a:pt x="303" y="810"/>
                      <a:pt x="300" y="811"/>
                      <a:pt x="296" y="812"/>
                    </a:cubicBezTo>
                    <a:cubicBezTo>
                      <a:pt x="288" y="814"/>
                      <a:pt x="274" y="816"/>
                      <a:pt x="273" y="815"/>
                    </a:cubicBezTo>
                    <a:cubicBezTo>
                      <a:pt x="269" y="814"/>
                      <a:pt x="270" y="813"/>
                      <a:pt x="272" y="809"/>
                    </a:cubicBezTo>
                    <a:cubicBezTo>
                      <a:pt x="279" y="807"/>
                      <a:pt x="290" y="805"/>
                      <a:pt x="296" y="802"/>
                    </a:cubicBezTo>
                    <a:cubicBezTo>
                      <a:pt x="297" y="802"/>
                      <a:pt x="298" y="801"/>
                      <a:pt x="297" y="799"/>
                    </a:cubicBezTo>
                    <a:cubicBezTo>
                      <a:pt x="294" y="801"/>
                      <a:pt x="286" y="801"/>
                      <a:pt x="283" y="801"/>
                    </a:cubicBezTo>
                    <a:cubicBezTo>
                      <a:pt x="280" y="798"/>
                      <a:pt x="282" y="795"/>
                      <a:pt x="284" y="792"/>
                    </a:cubicBezTo>
                    <a:cubicBezTo>
                      <a:pt x="284" y="792"/>
                      <a:pt x="284" y="792"/>
                      <a:pt x="284" y="792"/>
                    </a:cubicBezTo>
                    <a:cubicBezTo>
                      <a:pt x="286" y="794"/>
                      <a:pt x="293" y="793"/>
                      <a:pt x="295" y="791"/>
                    </a:cubicBezTo>
                    <a:cubicBezTo>
                      <a:pt x="294" y="789"/>
                      <a:pt x="291" y="784"/>
                      <a:pt x="293" y="785"/>
                    </a:cubicBezTo>
                    <a:cubicBezTo>
                      <a:pt x="295" y="786"/>
                      <a:pt x="295" y="787"/>
                      <a:pt x="297" y="788"/>
                    </a:cubicBezTo>
                    <a:cubicBezTo>
                      <a:pt x="298" y="788"/>
                      <a:pt x="298" y="787"/>
                      <a:pt x="298" y="787"/>
                    </a:cubicBezTo>
                    <a:cubicBezTo>
                      <a:pt x="296" y="786"/>
                      <a:pt x="295" y="785"/>
                      <a:pt x="294" y="785"/>
                    </a:cubicBezTo>
                    <a:cubicBezTo>
                      <a:pt x="295" y="782"/>
                      <a:pt x="297" y="782"/>
                      <a:pt x="299" y="783"/>
                    </a:cubicBezTo>
                    <a:cubicBezTo>
                      <a:pt x="301" y="784"/>
                      <a:pt x="307" y="790"/>
                      <a:pt x="308" y="790"/>
                    </a:cubicBezTo>
                    <a:cubicBezTo>
                      <a:pt x="308" y="790"/>
                      <a:pt x="308" y="790"/>
                      <a:pt x="308" y="790"/>
                    </a:cubicBezTo>
                    <a:cubicBezTo>
                      <a:pt x="309" y="791"/>
                      <a:pt x="309" y="792"/>
                      <a:pt x="310" y="793"/>
                    </a:cubicBezTo>
                    <a:cubicBezTo>
                      <a:pt x="309" y="797"/>
                      <a:pt x="307" y="798"/>
                      <a:pt x="305" y="798"/>
                    </a:cubicBezTo>
                    <a:cubicBezTo>
                      <a:pt x="305" y="802"/>
                      <a:pt x="305" y="806"/>
                      <a:pt x="308" y="811"/>
                    </a:cubicBezTo>
                    <a:cubicBezTo>
                      <a:pt x="310" y="810"/>
                      <a:pt x="312" y="809"/>
                      <a:pt x="313" y="808"/>
                    </a:cubicBezTo>
                    <a:cubicBezTo>
                      <a:pt x="315" y="810"/>
                      <a:pt x="316" y="811"/>
                      <a:pt x="316" y="814"/>
                    </a:cubicBezTo>
                    <a:cubicBezTo>
                      <a:pt x="314" y="818"/>
                      <a:pt x="309" y="817"/>
                      <a:pt x="309" y="819"/>
                    </a:cubicBezTo>
                    <a:cubicBezTo>
                      <a:pt x="307" y="824"/>
                      <a:pt x="308" y="831"/>
                      <a:pt x="307" y="835"/>
                    </a:cubicBezTo>
                    <a:cubicBezTo>
                      <a:pt x="306" y="835"/>
                      <a:pt x="305" y="835"/>
                      <a:pt x="305" y="835"/>
                    </a:cubicBezTo>
                    <a:cubicBezTo>
                      <a:pt x="304" y="831"/>
                      <a:pt x="304" y="824"/>
                      <a:pt x="305" y="821"/>
                    </a:cubicBezTo>
                    <a:cubicBezTo>
                      <a:pt x="302" y="821"/>
                      <a:pt x="299" y="823"/>
                      <a:pt x="294" y="824"/>
                    </a:cubicBezTo>
                    <a:cubicBezTo>
                      <a:pt x="294" y="825"/>
                      <a:pt x="294" y="824"/>
                      <a:pt x="294" y="825"/>
                    </a:cubicBezTo>
                    <a:cubicBezTo>
                      <a:pt x="296" y="826"/>
                      <a:pt x="297" y="827"/>
                      <a:pt x="297" y="828"/>
                    </a:cubicBezTo>
                    <a:cubicBezTo>
                      <a:pt x="297" y="829"/>
                      <a:pt x="296" y="831"/>
                      <a:pt x="295" y="831"/>
                    </a:cubicBezTo>
                    <a:cubicBezTo>
                      <a:pt x="294" y="831"/>
                      <a:pt x="293" y="830"/>
                      <a:pt x="290" y="829"/>
                    </a:cubicBezTo>
                    <a:cubicBezTo>
                      <a:pt x="289" y="829"/>
                      <a:pt x="289" y="829"/>
                      <a:pt x="288" y="830"/>
                    </a:cubicBezTo>
                    <a:close/>
                    <a:moveTo>
                      <a:pt x="316" y="787"/>
                    </a:moveTo>
                    <a:cubicBezTo>
                      <a:pt x="316" y="785"/>
                      <a:pt x="319" y="786"/>
                      <a:pt x="320" y="787"/>
                    </a:cubicBezTo>
                    <a:cubicBezTo>
                      <a:pt x="322" y="788"/>
                      <a:pt x="324" y="789"/>
                      <a:pt x="326" y="794"/>
                    </a:cubicBezTo>
                    <a:cubicBezTo>
                      <a:pt x="325" y="796"/>
                      <a:pt x="325" y="797"/>
                      <a:pt x="324" y="798"/>
                    </a:cubicBezTo>
                    <a:cubicBezTo>
                      <a:pt x="323" y="799"/>
                      <a:pt x="318" y="798"/>
                      <a:pt x="318" y="795"/>
                    </a:cubicBezTo>
                    <a:cubicBezTo>
                      <a:pt x="317" y="793"/>
                      <a:pt x="316" y="788"/>
                      <a:pt x="316" y="787"/>
                    </a:cubicBezTo>
                    <a:close/>
                    <a:moveTo>
                      <a:pt x="340" y="802"/>
                    </a:moveTo>
                    <a:cubicBezTo>
                      <a:pt x="333" y="803"/>
                      <a:pt x="318" y="845"/>
                      <a:pt x="312" y="854"/>
                    </a:cubicBezTo>
                    <a:cubicBezTo>
                      <a:pt x="307" y="861"/>
                      <a:pt x="305" y="861"/>
                      <a:pt x="302" y="858"/>
                    </a:cubicBezTo>
                    <a:cubicBezTo>
                      <a:pt x="298" y="854"/>
                      <a:pt x="293" y="836"/>
                      <a:pt x="294" y="832"/>
                    </a:cubicBezTo>
                    <a:cubicBezTo>
                      <a:pt x="295" y="833"/>
                      <a:pt x="296" y="836"/>
                      <a:pt x="297" y="837"/>
                    </a:cubicBezTo>
                    <a:cubicBezTo>
                      <a:pt x="297" y="836"/>
                      <a:pt x="297" y="836"/>
                      <a:pt x="297" y="835"/>
                    </a:cubicBezTo>
                    <a:cubicBezTo>
                      <a:pt x="298" y="838"/>
                      <a:pt x="302" y="846"/>
                      <a:pt x="303" y="847"/>
                    </a:cubicBezTo>
                    <a:cubicBezTo>
                      <a:pt x="306" y="849"/>
                      <a:pt x="307" y="845"/>
                      <a:pt x="309" y="843"/>
                    </a:cubicBezTo>
                    <a:cubicBezTo>
                      <a:pt x="313" y="834"/>
                      <a:pt x="324" y="807"/>
                      <a:pt x="329" y="799"/>
                    </a:cubicBezTo>
                    <a:cubicBezTo>
                      <a:pt x="331" y="794"/>
                      <a:pt x="334" y="789"/>
                      <a:pt x="330" y="786"/>
                    </a:cubicBezTo>
                    <a:cubicBezTo>
                      <a:pt x="319" y="780"/>
                      <a:pt x="305" y="785"/>
                      <a:pt x="295" y="779"/>
                    </a:cubicBezTo>
                    <a:cubicBezTo>
                      <a:pt x="295" y="778"/>
                      <a:pt x="295" y="778"/>
                      <a:pt x="296" y="778"/>
                    </a:cubicBezTo>
                    <a:cubicBezTo>
                      <a:pt x="301" y="776"/>
                      <a:pt x="327" y="782"/>
                      <a:pt x="327" y="782"/>
                    </a:cubicBezTo>
                    <a:cubicBezTo>
                      <a:pt x="335" y="784"/>
                      <a:pt x="345" y="793"/>
                      <a:pt x="340" y="802"/>
                    </a:cubicBezTo>
                    <a:close/>
                    <a:moveTo>
                      <a:pt x="364" y="858"/>
                    </a:moveTo>
                    <a:cubicBezTo>
                      <a:pt x="364" y="858"/>
                      <a:pt x="362" y="859"/>
                      <a:pt x="362" y="860"/>
                    </a:cubicBezTo>
                    <a:cubicBezTo>
                      <a:pt x="362" y="860"/>
                      <a:pt x="361" y="861"/>
                      <a:pt x="360" y="861"/>
                    </a:cubicBezTo>
                    <a:cubicBezTo>
                      <a:pt x="360" y="861"/>
                      <a:pt x="357" y="862"/>
                      <a:pt x="355" y="861"/>
                    </a:cubicBezTo>
                    <a:cubicBezTo>
                      <a:pt x="355" y="861"/>
                      <a:pt x="354" y="860"/>
                      <a:pt x="353" y="860"/>
                    </a:cubicBezTo>
                    <a:cubicBezTo>
                      <a:pt x="353" y="860"/>
                      <a:pt x="351" y="859"/>
                      <a:pt x="350" y="859"/>
                    </a:cubicBezTo>
                    <a:cubicBezTo>
                      <a:pt x="350" y="859"/>
                      <a:pt x="349" y="859"/>
                      <a:pt x="351" y="858"/>
                    </a:cubicBezTo>
                    <a:cubicBezTo>
                      <a:pt x="351" y="858"/>
                      <a:pt x="351" y="858"/>
                      <a:pt x="353" y="858"/>
                    </a:cubicBezTo>
                    <a:cubicBezTo>
                      <a:pt x="353" y="858"/>
                      <a:pt x="353" y="858"/>
                      <a:pt x="354" y="857"/>
                    </a:cubicBezTo>
                    <a:cubicBezTo>
                      <a:pt x="354" y="857"/>
                      <a:pt x="354" y="857"/>
                      <a:pt x="354" y="857"/>
                    </a:cubicBezTo>
                    <a:cubicBezTo>
                      <a:pt x="354" y="857"/>
                      <a:pt x="355" y="858"/>
                      <a:pt x="356" y="856"/>
                    </a:cubicBezTo>
                    <a:cubicBezTo>
                      <a:pt x="356" y="856"/>
                      <a:pt x="356" y="855"/>
                      <a:pt x="357" y="855"/>
                    </a:cubicBezTo>
                    <a:cubicBezTo>
                      <a:pt x="357" y="855"/>
                      <a:pt x="361" y="853"/>
                      <a:pt x="370" y="848"/>
                    </a:cubicBezTo>
                    <a:cubicBezTo>
                      <a:pt x="370" y="848"/>
                      <a:pt x="378" y="843"/>
                      <a:pt x="384" y="837"/>
                    </a:cubicBezTo>
                    <a:cubicBezTo>
                      <a:pt x="384" y="837"/>
                      <a:pt x="388" y="834"/>
                      <a:pt x="392" y="831"/>
                    </a:cubicBezTo>
                    <a:cubicBezTo>
                      <a:pt x="392" y="831"/>
                      <a:pt x="405" y="820"/>
                      <a:pt x="408" y="817"/>
                    </a:cubicBezTo>
                    <a:cubicBezTo>
                      <a:pt x="408" y="817"/>
                      <a:pt x="398" y="813"/>
                      <a:pt x="400" y="808"/>
                    </a:cubicBezTo>
                    <a:cubicBezTo>
                      <a:pt x="400" y="808"/>
                      <a:pt x="400" y="806"/>
                      <a:pt x="401" y="808"/>
                    </a:cubicBezTo>
                    <a:cubicBezTo>
                      <a:pt x="401" y="808"/>
                      <a:pt x="405" y="812"/>
                      <a:pt x="412" y="810"/>
                    </a:cubicBezTo>
                    <a:cubicBezTo>
                      <a:pt x="412" y="810"/>
                      <a:pt x="416" y="810"/>
                      <a:pt x="420" y="807"/>
                    </a:cubicBezTo>
                    <a:cubicBezTo>
                      <a:pt x="420" y="807"/>
                      <a:pt x="424" y="807"/>
                      <a:pt x="426" y="815"/>
                    </a:cubicBezTo>
                    <a:cubicBezTo>
                      <a:pt x="426" y="815"/>
                      <a:pt x="427" y="819"/>
                      <a:pt x="424" y="818"/>
                    </a:cubicBezTo>
                    <a:cubicBezTo>
                      <a:pt x="424" y="818"/>
                      <a:pt x="421" y="818"/>
                      <a:pt x="419" y="819"/>
                    </a:cubicBezTo>
                    <a:cubicBezTo>
                      <a:pt x="418" y="819"/>
                      <a:pt x="417" y="819"/>
                      <a:pt x="416" y="820"/>
                    </a:cubicBezTo>
                    <a:cubicBezTo>
                      <a:pt x="416" y="820"/>
                      <a:pt x="409" y="826"/>
                      <a:pt x="396" y="835"/>
                    </a:cubicBezTo>
                    <a:cubicBezTo>
                      <a:pt x="396" y="835"/>
                      <a:pt x="390" y="839"/>
                      <a:pt x="380" y="848"/>
                    </a:cubicBezTo>
                    <a:cubicBezTo>
                      <a:pt x="380" y="848"/>
                      <a:pt x="373" y="855"/>
                      <a:pt x="364" y="858"/>
                    </a:cubicBezTo>
                    <a:close/>
                    <a:moveTo>
                      <a:pt x="429" y="859"/>
                    </a:moveTo>
                    <a:cubicBezTo>
                      <a:pt x="429" y="859"/>
                      <a:pt x="429" y="860"/>
                      <a:pt x="429" y="861"/>
                    </a:cubicBezTo>
                    <a:cubicBezTo>
                      <a:pt x="429" y="861"/>
                      <a:pt x="429" y="863"/>
                      <a:pt x="427" y="862"/>
                    </a:cubicBezTo>
                    <a:cubicBezTo>
                      <a:pt x="427" y="862"/>
                      <a:pt x="420" y="864"/>
                      <a:pt x="418" y="866"/>
                    </a:cubicBezTo>
                    <a:cubicBezTo>
                      <a:pt x="418" y="866"/>
                      <a:pt x="415" y="870"/>
                      <a:pt x="415" y="872"/>
                    </a:cubicBezTo>
                    <a:cubicBezTo>
                      <a:pt x="415" y="872"/>
                      <a:pt x="415" y="875"/>
                      <a:pt x="412" y="875"/>
                    </a:cubicBezTo>
                    <a:cubicBezTo>
                      <a:pt x="412" y="875"/>
                      <a:pt x="411" y="876"/>
                      <a:pt x="409" y="875"/>
                    </a:cubicBezTo>
                    <a:cubicBezTo>
                      <a:pt x="409" y="875"/>
                      <a:pt x="406" y="873"/>
                      <a:pt x="403" y="876"/>
                    </a:cubicBezTo>
                    <a:cubicBezTo>
                      <a:pt x="403" y="876"/>
                      <a:pt x="403" y="877"/>
                      <a:pt x="402" y="875"/>
                    </a:cubicBezTo>
                    <a:cubicBezTo>
                      <a:pt x="402" y="875"/>
                      <a:pt x="402" y="874"/>
                      <a:pt x="400" y="874"/>
                    </a:cubicBezTo>
                    <a:cubicBezTo>
                      <a:pt x="400" y="874"/>
                      <a:pt x="400" y="873"/>
                      <a:pt x="400" y="872"/>
                    </a:cubicBezTo>
                    <a:cubicBezTo>
                      <a:pt x="400" y="872"/>
                      <a:pt x="400" y="870"/>
                      <a:pt x="398" y="869"/>
                    </a:cubicBezTo>
                    <a:cubicBezTo>
                      <a:pt x="398" y="869"/>
                      <a:pt x="397" y="869"/>
                      <a:pt x="396" y="867"/>
                    </a:cubicBezTo>
                    <a:cubicBezTo>
                      <a:pt x="396" y="867"/>
                      <a:pt x="395" y="861"/>
                      <a:pt x="394" y="858"/>
                    </a:cubicBezTo>
                    <a:cubicBezTo>
                      <a:pt x="394" y="858"/>
                      <a:pt x="393" y="855"/>
                      <a:pt x="390" y="854"/>
                    </a:cubicBezTo>
                    <a:cubicBezTo>
                      <a:pt x="390" y="854"/>
                      <a:pt x="386" y="848"/>
                      <a:pt x="388" y="848"/>
                    </a:cubicBezTo>
                    <a:cubicBezTo>
                      <a:pt x="388" y="848"/>
                      <a:pt x="393" y="848"/>
                      <a:pt x="395" y="854"/>
                    </a:cubicBezTo>
                    <a:cubicBezTo>
                      <a:pt x="395" y="854"/>
                      <a:pt x="395" y="856"/>
                      <a:pt x="396" y="858"/>
                    </a:cubicBezTo>
                    <a:cubicBezTo>
                      <a:pt x="396" y="858"/>
                      <a:pt x="396" y="860"/>
                      <a:pt x="399" y="866"/>
                    </a:cubicBezTo>
                    <a:cubicBezTo>
                      <a:pt x="399" y="866"/>
                      <a:pt x="399" y="867"/>
                      <a:pt x="400" y="865"/>
                    </a:cubicBezTo>
                    <a:cubicBezTo>
                      <a:pt x="401" y="863"/>
                      <a:pt x="401" y="863"/>
                      <a:pt x="401" y="863"/>
                    </a:cubicBezTo>
                    <a:cubicBezTo>
                      <a:pt x="401" y="863"/>
                      <a:pt x="402" y="861"/>
                      <a:pt x="403" y="862"/>
                    </a:cubicBezTo>
                    <a:cubicBezTo>
                      <a:pt x="403" y="862"/>
                      <a:pt x="404" y="863"/>
                      <a:pt x="404" y="862"/>
                    </a:cubicBezTo>
                    <a:cubicBezTo>
                      <a:pt x="404" y="862"/>
                      <a:pt x="407" y="861"/>
                      <a:pt x="409" y="858"/>
                    </a:cubicBezTo>
                    <a:cubicBezTo>
                      <a:pt x="409" y="858"/>
                      <a:pt x="412" y="856"/>
                      <a:pt x="411" y="855"/>
                    </a:cubicBezTo>
                    <a:cubicBezTo>
                      <a:pt x="411" y="855"/>
                      <a:pt x="408" y="852"/>
                      <a:pt x="407" y="850"/>
                    </a:cubicBezTo>
                    <a:cubicBezTo>
                      <a:pt x="407" y="850"/>
                      <a:pt x="405" y="849"/>
                      <a:pt x="406" y="848"/>
                    </a:cubicBezTo>
                    <a:cubicBezTo>
                      <a:pt x="406" y="848"/>
                      <a:pt x="407" y="848"/>
                      <a:pt x="410" y="849"/>
                    </a:cubicBezTo>
                    <a:cubicBezTo>
                      <a:pt x="410" y="849"/>
                      <a:pt x="416" y="850"/>
                      <a:pt x="418" y="848"/>
                    </a:cubicBezTo>
                    <a:cubicBezTo>
                      <a:pt x="418" y="848"/>
                      <a:pt x="419" y="846"/>
                      <a:pt x="420" y="847"/>
                    </a:cubicBezTo>
                    <a:cubicBezTo>
                      <a:pt x="420" y="847"/>
                      <a:pt x="423" y="850"/>
                      <a:pt x="424" y="850"/>
                    </a:cubicBezTo>
                    <a:cubicBezTo>
                      <a:pt x="424" y="850"/>
                      <a:pt x="430" y="852"/>
                      <a:pt x="429" y="859"/>
                    </a:cubicBezTo>
                    <a:close/>
                    <a:moveTo>
                      <a:pt x="485" y="876"/>
                    </a:moveTo>
                    <a:cubicBezTo>
                      <a:pt x="485" y="876"/>
                      <a:pt x="484" y="878"/>
                      <a:pt x="482" y="877"/>
                    </a:cubicBezTo>
                    <a:cubicBezTo>
                      <a:pt x="482" y="877"/>
                      <a:pt x="476" y="874"/>
                      <a:pt x="474" y="867"/>
                    </a:cubicBezTo>
                    <a:cubicBezTo>
                      <a:pt x="474" y="867"/>
                      <a:pt x="472" y="857"/>
                      <a:pt x="472" y="856"/>
                    </a:cubicBezTo>
                    <a:cubicBezTo>
                      <a:pt x="472" y="856"/>
                      <a:pt x="473" y="856"/>
                      <a:pt x="472" y="855"/>
                    </a:cubicBezTo>
                    <a:cubicBezTo>
                      <a:pt x="472" y="849"/>
                      <a:pt x="472" y="849"/>
                      <a:pt x="472" y="849"/>
                    </a:cubicBezTo>
                    <a:cubicBezTo>
                      <a:pt x="472" y="849"/>
                      <a:pt x="472" y="848"/>
                      <a:pt x="472" y="847"/>
                    </a:cubicBezTo>
                    <a:cubicBezTo>
                      <a:pt x="472" y="847"/>
                      <a:pt x="472" y="846"/>
                      <a:pt x="472" y="846"/>
                    </a:cubicBezTo>
                    <a:cubicBezTo>
                      <a:pt x="472" y="846"/>
                      <a:pt x="472" y="845"/>
                      <a:pt x="472" y="845"/>
                    </a:cubicBezTo>
                    <a:cubicBezTo>
                      <a:pt x="472" y="845"/>
                      <a:pt x="472" y="842"/>
                      <a:pt x="474" y="844"/>
                    </a:cubicBezTo>
                    <a:cubicBezTo>
                      <a:pt x="474" y="844"/>
                      <a:pt x="475" y="845"/>
                      <a:pt x="474" y="846"/>
                    </a:cubicBezTo>
                    <a:cubicBezTo>
                      <a:pt x="474" y="846"/>
                      <a:pt x="473" y="848"/>
                      <a:pt x="477" y="855"/>
                    </a:cubicBezTo>
                    <a:cubicBezTo>
                      <a:pt x="477" y="855"/>
                      <a:pt x="477" y="856"/>
                      <a:pt x="478" y="857"/>
                    </a:cubicBezTo>
                    <a:cubicBezTo>
                      <a:pt x="478" y="857"/>
                      <a:pt x="480" y="857"/>
                      <a:pt x="480" y="860"/>
                    </a:cubicBezTo>
                    <a:cubicBezTo>
                      <a:pt x="480" y="860"/>
                      <a:pt x="480" y="862"/>
                      <a:pt x="480" y="862"/>
                    </a:cubicBezTo>
                    <a:cubicBezTo>
                      <a:pt x="480" y="862"/>
                      <a:pt x="480" y="864"/>
                      <a:pt x="481" y="863"/>
                    </a:cubicBezTo>
                    <a:cubicBezTo>
                      <a:pt x="481" y="863"/>
                      <a:pt x="482" y="863"/>
                      <a:pt x="482" y="864"/>
                    </a:cubicBezTo>
                    <a:cubicBezTo>
                      <a:pt x="482" y="864"/>
                      <a:pt x="482" y="868"/>
                      <a:pt x="483" y="869"/>
                    </a:cubicBezTo>
                    <a:cubicBezTo>
                      <a:pt x="483" y="869"/>
                      <a:pt x="483" y="870"/>
                      <a:pt x="483" y="870"/>
                    </a:cubicBezTo>
                    <a:cubicBezTo>
                      <a:pt x="483" y="870"/>
                      <a:pt x="483" y="871"/>
                      <a:pt x="484" y="871"/>
                    </a:cubicBezTo>
                    <a:cubicBezTo>
                      <a:pt x="484" y="871"/>
                      <a:pt x="484" y="871"/>
                      <a:pt x="484" y="872"/>
                    </a:cubicBezTo>
                    <a:cubicBezTo>
                      <a:pt x="484" y="872"/>
                      <a:pt x="485" y="876"/>
                      <a:pt x="485" y="876"/>
                    </a:cubicBezTo>
                    <a:close/>
                    <a:moveTo>
                      <a:pt x="482" y="834"/>
                    </a:moveTo>
                    <a:cubicBezTo>
                      <a:pt x="482" y="834"/>
                      <a:pt x="480" y="833"/>
                      <a:pt x="480" y="833"/>
                    </a:cubicBezTo>
                    <a:cubicBezTo>
                      <a:pt x="480" y="833"/>
                      <a:pt x="479" y="833"/>
                      <a:pt x="477" y="833"/>
                    </a:cubicBezTo>
                    <a:cubicBezTo>
                      <a:pt x="477" y="833"/>
                      <a:pt x="476" y="833"/>
                      <a:pt x="476" y="832"/>
                    </a:cubicBezTo>
                    <a:cubicBezTo>
                      <a:pt x="476" y="832"/>
                      <a:pt x="479" y="827"/>
                      <a:pt x="478" y="823"/>
                    </a:cubicBezTo>
                    <a:cubicBezTo>
                      <a:pt x="478" y="823"/>
                      <a:pt x="477" y="822"/>
                      <a:pt x="478" y="821"/>
                    </a:cubicBezTo>
                    <a:cubicBezTo>
                      <a:pt x="478" y="821"/>
                      <a:pt x="479" y="820"/>
                      <a:pt x="480" y="821"/>
                    </a:cubicBezTo>
                    <a:cubicBezTo>
                      <a:pt x="480" y="821"/>
                      <a:pt x="484" y="829"/>
                      <a:pt x="485" y="832"/>
                    </a:cubicBezTo>
                    <a:cubicBezTo>
                      <a:pt x="485" y="832"/>
                      <a:pt x="485" y="835"/>
                      <a:pt x="482" y="834"/>
                    </a:cubicBezTo>
                    <a:close/>
                    <a:moveTo>
                      <a:pt x="540" y="839"/>
                    </a:moveTo>
                    <a:cubicBezTo>
                      <a:pt x="540" y="839"/>
                      <a:pt x="538" y="842"/>
                      <a:pt x="536" y="843"/>
                    </a:cubicBezTo>
                    <a:cubicBezTo>
                      <a:pt x="536" y="843"/>
                      <a:pt x="535" y="844"/>
                      <a:pt x="535" y="846"/>
                    </a:cubicBezTo>
                    <a:cubicBezTo>
                      <a:pt x="535" y="846"/>
                      <a:pt x="532" y="852"/>
                      <a:pt x="530" y="853"/>
                    </a:cubicBezTo>
                    <a:cubicBezTo>
                      <a:pt x="530" y="853"/>
                      <a:pt x="527" y="855"/>
                      <a:pt x="528" y="858"/>
                    </a:cubicBezTo>
                    <a:cubicBezTo>
                      <a:pt x="528" y="858"/>
                      <a:pt x="532" y="860"/>
                      <a:pt x="531" y="864"/>
                    </a:cubicBezTo>
                    <a:cubicBezTo>
                      <a:pt x="531" y="864"/>
                      <a:pt x="532" y="866"/>
                      <a:pt x="530" y="866"/>
                    </a:cubicBezTo>
                    <a:cubicBezTo>
                      <a:pt x="530" y="866"/>
                      <a:pt x="529" y="866"/>
                      <a:pt x="528" y="866"/>
                    </a:cubicBezTo>
                    <a:cubicBezTo>
                      <a:pt x="528" y="866"/>
                      <a:pt x="527" y="867"/>
                      <a:pt x="527" y="867"/>
                    </a:cubicBezTo>
                    <a:cubicBezTo>
                      <a:pt x="527" y="867"/>
                      <a:pt x="524" y="868"/>
                      <a:pt x="521" y="868"/>
                    </a:cubicBezTo>
                    <a:cubicBezTo>
                      <a:pt x="521" y="868"/>
                      <a:pt x="519" y="868"/>
                      <a:pt x="517" y="868"/>
                    </a:cubicBezTo>
                    <a:cubicBezTo>
                      <a:pt x="517" y="868"/>
                      <a:pt x="516" y="867"/>
                      <a:pt x="516" y="868"/>
                    </a:cubicBezTo>
                    <a:cubicBezTo>
                      <a:pt x="516" y="868"/>
                      <a:pt x="511" y="873"/>
                      <a:pt x="506" y="869"/>
                    </a:cubicBezTo>
                    <a:cubicBezTo>
                      <a:pt x="506" y="869"/>
                      <a:pt x="505" y="868"/>
                      <a:pt x="504" y="868"/>
                    </a:cubicBezTo>
                    <a:cubicBezTo>
                      <a:pt x="503" y="867"/>
                      <a:pt x="502" y="866"/>
                      <a:pt x="501" y="866"/>
                    </a:cubicBezTo>
                    <a:cubicBezTo>
                      <a:pt x="501" y="866"/>
                      <a:pt x="496" y="862"/>
                      <a:pt x="493" y="861"/>
                    </a:cubicBezTo>
                    <a:cubicBezTo>
                      <a:pt x="493" y="861"/>
                      <a:pt x="490" y="858"/>
                      <a:pt x="489" y="856"/>
                    </a:cubicBezTo>
                    <a:cubicBezTo>
                      <a:pt x="489" y="856"/>
                      <a:pt x="488" y="853"/>
                      <a:pt x="487" y="853"/>
                    </a:cubicBezTo>
                    <a:cubicBezTo>
                      <a:pt x="487" y="853"/>
                      <a:pt x="485" y="853"/>
                      <a:pt x="485" y="852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49"/>
                      <a:pt x="487" y="846"/>
                    </a:cubicBezTo>
                    <a:cubicBezTo>
                      <a:pt x="487" y="846"/>
                      <a:pt x="489" y="844"/>
                      <a:pt x="490" y="843"/>
                    </a:cubicBezTo>
                    <a:cubicBezTo>
                      <a:pt x="490" y="843"/>
                      <a:pt x="494" y="839"/>
                      <a:pt x="497" y="838"/>
                    </a:cubicBezTo>
                    <a:cubicBezTo>
                      <a:pt x="497" y="838"/>
                      <a:pt x="498" y="836"/>
                      <a:pt x="499" y="835"/>
                    </a:cubicBezTo>
                    <a:cubicBezTo>
                      <a:pt x="500" y="834"/>
                      <a:pt x="501" y="833"/>
                      <a:pt x="502" y="833"/>
                    </a:cubicBezTo>
                    <a:cubicBezTo>
                      <a:pt x="502" y="833"/>
                      <a:pt x="503" y="831"/>
                      <a:pt x="505" y="830"/>
                    </a:cubicBezTo>
                    <a:cubicBezTo>
                      <a:pt x="505" y="830"/>
                      <a:pt x="509" y="829"/>
                      <a:pt x="509" y="828"/>
                    </a:cubicBezTo>
                    <a:cubicBezTo>
                      <a:pt x="509" y="828"/>
                      <a:pt x="508" y="825"/>
                      <a:pt x="508" y="824"/>
                    </a:cubicBezTo>
                    <a:cubicBezTo>
                      <a:pt x="506" y="809"/>
                      <a:pt x="506" y="809"/>
                      <a:pt x="506" y="809"/>
                    </a:cubicBezTo>
                    <a:cubicBezTo>
                      <a:pt x="506" y="809"/>
                      <a:pt x="506" y="808"/>
                      <a:pt x="507" y="809"/>
                    </a:cubicBezTo>
                    <a:cubicBezTo>
                      <a:pt x="507" y="809"/>
                      <a:pt x="508" y="809"/>
                      <a:pt x="510" y="809"/>
                    </a:cubicBezTo>
                    <a:cubicBezTo>
                      <a:pt x="510" y="809"/>
                      <a:pt x="511" y="809"/>
                      <a:pt x="512" y="812"/>
                    </a:cubicBezTo>
                    <a:cubicBezTo>
                      <a:pt x="512" y="812"/>
                      <a:pt x="514" y="816"/>
                      <a:pt x="515" y="820"/>
                    </a:cubicBezTo>
                    <a:cubicBezTo>
                      <a:pt x="515" y="820"/>
                      <a:pt x="516" y="826"/>
                      <a:pt x="516" y="827"/>
                    </a:cubicBezTo>
                    <a:cubicBezTo>
                      <a:pt x="516" y="827"/>
                      <a:pt x="515" y="828"/>
                      <a:pt x="517" y="828"/>
                    </a:cubicBezTo>
                    <a:cubicBezTo>
                      <a:pt x="517" y="828"/>
                      <a:pt x="520" y="828"/>
                      <a:pt x="522" y="829"/>
                    </a:cubicBezTo>
                    <a:cubicBezTo>
                      <a:pt x="526" y="829"/>
                      <a:pt x="531" y="829"/>
                      <a:pt x="532" y="829"/>
                    </a:cubicBezTo>
                    <a:cubicBezTo>
                      <a:pt x="532" y="829"/>
                      <a:pt x="537" y="830"/>
                      <a:pt x="540" y="835"/>
                    </a:cubicBezTo>
                    <a:cubicBezTo>
                      <a:pt x="540" y="835"/>
                      <a:pt x="541" y="835"/>
                      <a:pt x="540" y="839"/>
                    </a:cubicBezTo>
                    <a:close/>
                    <a:moveTo>
                      <a:pt x="604" y="809"/>
                    </a:moveTo>
                    <a:cubicBezTo>
                      <a:pt x="604" y="809"/>
                      <a:pt x="603" y="810"/>
                      <a:pt x="603" y="811"/>
                    </a:cubicBezTo>
                    <a:cubicBezTo>
                      <a:pt x="603" y="811"/>
                      <a:pt x="602" y="815"/>
                      <a:pt x="602" y="816"/>
                    </a:cubicBezTo>
                    <a:cubicBezTo>
                      <a:pt x="602" y="816"/>
                      <a:pt x="602" y="819"/>
                      <a:pt x="601" y="821"/>
                    </a:cubicBezTo>
                    <a:cubicBezTo>
                      <a:pt x="601" y="821"/>
                      <a:pt x="597" y="826"/>
                      <a:pt x="601" y="831"/>
                    </a:cubicBezTo>
                    <a:cubicBezTo>
                      <a:pt x="601" y="831"/>
                      <a:pt x="604" y="834"/>
                      <a:pt x="601" y="837"/>
                    </a:cubicBezTo>
                    <a:cubicBezTo>
                      <a:pt x="601" y="837"/>
                      <a:pt x="599" y="837"/>
                      <a:pt x="598" y="840"/>
                    </a:cubicBezTo>
                    <a:cubicBezTo>
                      <a:pt x="598" y="840"/>
                      <a:pt x="598" y="842"/>
                      <a:pt x="598" y="842"/>
                    </a:cubicBezTo>
                    <a:cubicBezTo>
                      <a:pt x="598" y="842"/>
                      <a:pt x="598" y="844"/>
                      <a:pt x="598" y="845"/>
                    </a:cubicBezTo>
                    <a:cubicBezTo>
                      <a:pt x="598" y="845"/>
                      <a:pt x="597" y="847"/>
                      <a:pt x="595" y="848"/>
                    </a:cubicBezTo>
                    <a:cubicBezTo>
                      <a:pt x="595" y="848"/>
                      <a:pt x="592" y="850"/>
                      <a:pt x="592" y="851"/>
                    </a:cubicBezTo>
                    <a:cubicBezTo>
                      <a:pt x="592" y="851"/>
                      <a:pt x="590" y="853"/>
                      <a:pt x="590" y="853"/>
                    </a:cubicBezTo>
                    <a:cubicBezTo>
                      <a:pt x="590" y="853"/>
                      <a:pt x="589" y="853"/>
                      <a:pt x="589" y="854"/>
                    </a:cubicBezTo>
                    <a:cubicBezTo>
                      <a:pt x="589" y="854"/>
                      <a:pt x="588" y="856"/>
                      <a:pt x="585" y="857"/>
                    </a:cubicBezTo>
                    <a:cubicBezTo>
                      <a:pt x="585" y="857"/>
                      <a:pt x="585" y="851"/>
                      <a:pt x="585" y="848"/>
                    </a:cubicBezTo>
                    <a:cubicBezTo>
                      <a:pt x="585" y="848"/>
                      <a:pt x="585" y="845"/>
                      <a:pt x="586" y="843"/>
                    </a:cubicBezTo>
                    <a:cubicBezTo>
                      <a:pt x="586" y="843"/>
                      <a:pt x="585" y="840"/>
                      <a:pt x="587" y="840"/>
                    </a:cubicBezTo>
                    <a:cubicBezTo>
                      <a:pt x="587" y="840"/>
                      <a:pt x="588" y="841"/>
                      <a:pt x="588" y="840"/>
                    </a:cubicBezTo>
                    <a:cubicBezTo>
                      <a:pt x="588" y="840"/>
                      <a:pt x="589" y="836"/>
                      <a:pt x="589" y="836"/>
                    </a:cubicBezTo>
                    <a:cubicBezTo>
                      <a:pt x="589" y="836"/>
                      <a:pt x="588" y="835"/>
                      <a:pt x="587" y="835"/>
                    </a:cubicBezTo>
                    <a:cubicBezTo>
                      <a:pt x="587" y="835"/>
                      <a:pt x="586" y="834"/>
                      <a:pt x="587" y="832"/>
                    </a:cubicBezTo>
                    <a:cubicBezTo>
                      <a:pt x="587" y="832"/>
                      <a:pt x="587" y="832"/>
                      <a:pt x="585" y="831"/>
                    </a:cubicBezTo>
                    <a:cubicBezTo>
                      <a:pt x="585" y="831"/>
                      <a:pt x="583" y="830"/>
                      <a:pt x="583" y="831"/>
                    </a:cubicBezTo>
                    <a:cubicBezTo>
                      <a:pt x="583" y="831"/>
                      <a:pt x="583" y="832"/>
                      <a:pt x="581" y="831"/>
                    </a:cubicBezTo>
                    <a:cubicBezTo>
                      <a:pt x="581" y="831"/>
                      <a:pt x="572" y="829"/>
                      <a:pt x="576" y="827"/>
                    </a:cubicBezTo>
                    <a:cubicBezTo>
                      <a:pt x="576" y="827"/>
                      <a:pt x="581" y="827"/>
                      <a:pt x="584" y="823"/>
                    </a:cubicBezTo>
                    <a:cubicBezTo>
                      <a:pt x="584" y="823"/>
                      <a:pt x="586" y="822"/>
                      <a:pt x="586" y="815"/>
                    </a:cubicBezTo>
                    <a:cubicBezTo>
                      <a:pt x="586" y="815"/>
                      <a:pt x="586" y="814"/>
                      <a:pt x="585" y="813"/>
                    </a:cubicBezTo>
                    <a:cubicBezTo>
                      <a:pt x="585" y="813"/>
                      <a:pt x="585" y="813"/>
                      <a:pt x="585" y="812"/>
                    </a:cubicBezTo>
                    <a:cubicBezTo>
                      <a:pt x="585" y="812"/>
                      <a:pt x="585" y="811"/>
                      <a:pt x="584" y="810"/>
                    </a:cubicBezTo>
                    <a:cubicBezTo>
                      <a:pt x="584" y="810"/>
                      <a:pt x="584" y="809"/>
                      <a:pt x="584" y="808"/>
                    </a:cubicBezTo>
                    <a:cubicBezTo>
                      <a:pt x="584" y="808"/>
                      <a:pt x="584" y="807"/>
                      <a:pt x="583" y="807"/>
                    </a:cubicBezTo>
                    <a:cubicBezTo>
                      <a:pt x="583" y="807"/>
                      <a:pt x="583" y="806"/>
                      <a:pt x="583" y="805"/>
                    </a:cubicBezTo>
                    <a:cubicBezTo>
                      <a:pt x="583" y="805"/>
                      <a:pt x="583" y="805"/>
                      <a:pt x="583" y="804"/>
                    </a:cubicBezTo>
                    <a:cubicBezTo>
                      <a:pt x="583" y="804"/>
                      <a:pt x="582" y="803"/>
                      <a:pt x="583" y="803"/>
                    </a:cubicBezTo>
                    <a:cubicBezTo>
                      <a:pt x="583" y="803"/>
                      <a:pt x="584" y="803"/>
                      <a:pt x="583" y="801"/>
                    </a:cubicBezTo>
                    <a:cubicBezTo>
                      <a:pt x="583" y="801"/>
                      <a:pt x="582" y="800"/>
                      <a:pt x="581" y="799"/>
                    </a:cubicBezTo>
                    <a:cubicBezTo>
                      <a:pt x="580" y="798"/>
                      <a:pt x="580" y="798"/>
                      <a:pt x="580" y="798"/>
                    </a:cubicBezTo>
                    <a:cubicBezTo>
                      <a:pt x="577" y="791"/>
                      <a:pt x="577" y="791"/>
                      <a:pt x="577" y="791"/>
                    </a:cubicBezTo>
                    <a:cubicBezTo>
                      <a:pt x="577" y="791"/>
                      <a:pt x="573" y="788"/>
                      <a:pt x="577" y="789"/>
                    </a:cubicBezTo>
                    <a:cubicBezTo>
                      <a:pt x="577" y="789"/>
                      <a:pt x="581" y="788"/>
                      <a:pt x="583" y="789"/>
                    </a:cubicBezTo>
                    <a:cubicBezTo>
                      <a:pt x="583" y="789"/>
                      <a:pt x="587" y="789"/>
                      <a:pt x="588" y="789"/>
                    </a:cubicBezTo>
                    <a:cubicBezTo>
                      <a:pt x="588" y="789"/>
                      <a:pt x="589" y="789"/>
                      <a:pt x="591" y="792"/>
                    </a:cubicBezTo>
                    <a:cubicBezTo>
                      <a:pt x="591" y="792"/>
                      <a:pt x="592" y="796"/>
                      <a:pt x="593" y="796"/>
                    </a:cubicBezTo>
                    <a:cubicBezTo>
                      <a:pt x="593" y="796"/>
                      <a:pt x="597" y="797"/>
                      <a:pt x="598" y="797"/>
                    </a:cubicBezTo>
                    <a:cubicBezTo>
                      <a:pt x="598" y="797"/>
                      <a:pt x="598" y="797"/>
                      <a:pt x="599" y="797"/>
                    </a:cubicBezTo>
                    <a:cubicBezTo>
                      <a:pt x="599" y="797"/>
                      <a:pt x="601" y="796"/>
                      <a:pt x="602" y="798"/>
                    </a:cubicBezTo>
                    <a:cubicBezTo>
                      <a:pt x="602" y="798"/>
                      <a:pt x="602" y="800"/>
                      <a:pt x="603" y="799"/>
                    </a:cubicBezTo>
                    <a:cubicBezTo>
                      <a:pt x="603" y="799"/>
                      <a:pt x="605" y="799"/>
                      <a:pt x="605" y="802"/>
                    </a:cubicBezTo>
                    <a:cubicBezTo>
                      <a:pt x="605" y="802"/>
                      <a:pt x="607" y="807"/>
                      <a:pt x="604" y="809"/>
                    </a:cubicBezTo>
                    <a:close/>
                    <a:moveTo>
                      <a:pt x="631" y="834"/>
                    </a:moveTo>
                    <a:cubicBezTo>
                      <a:pt x="631" y="834"/>
                      <a:pt x="630" y="838"/>
                      <a:pt x="627" y="838"/>
                    </a:cubicBezTo>
                    <a:cubicBezTo>
                      <a:pt x="627" y="838"/>
                      <a:pt x="625" y="839"/>
                      <a:pt x="624" y="839"/>
                    </a:cubicBezTo>
                    <a:cubicBezTo>
                      <a:pt x="624" y="839"/>
                      <a:pt x="622" y="839"/>
                      <a:pt x="621" y="838"/>
                    </a:cubicBezTo>
                    <a:cubicBezTo>
                      <a:pt x="621" y="838"/>
                      <a:pt x="620" y="838"/>
                      <a:pt x="619" y="839"/>
                    </a:cubicBezTo>
                    <a:cubicBezTo>
                      <a:pt x="619" y="839"/>
                      <a:pt x="619" y="839"/>
                      <a:pt x="617" y="837"/>
                    </a:cubicBezTo>
                    <a:cubicBezTo>
                      <a:pt x="617" y="837"/>
                      <a:pt x="616" y="836"/>
                      <a:pt x="616" y="834"/>
                    </a:cubicBezTo>
                    <a:cubicBezTo>
                      <a:pt x="616" y="834"/>
                      <a:pt x="616" y="832"/>
                      <a:pt x="614" y="829"/>
                    </a:cubicBezTo>
                    <a:cubicBezTo>
                      <a:pt x="614" y="829"/>
                      <a:pt x="613" y="825"/>
                      <a:pt x="615" y="825"/>
                    </a:cubicBezTo>
                    <a:cubicBezTo>
                      <a:pt x="615" y="825"/>
                      <a:pt x="617" y="825"/>
                      <a:pt x="618" y="825"/>
                    </a:cubicBezTo>
                    <a:cubicBezTo>
                      <a:pt x="618" y="825"/>
                      <a:pt x="621" y="825"/>
                      <a:pt x="625" y="826"/>
                    </a:cubicBezTo>
                    <a:cubicBezTo>
                      <a:pt x="625" y="826"/>
                      <a:pt x="628" y="828"/>
                      <a:pt x="629" y="828"/>
                    </a:cubicBezTo>
                    <a:cubicBezTo>
                      <a:pt x="629" y="828"/>
                      <a:pt x="631" y="828"/>
                      <a:pt x="631" y="831"/>
                    </a:cubicBezTo>
                    <a:cubicBezTo>
                      <a:pt x="631" y="831"/>
                      <a:pt x="631" y="832"/>
                      <a:pt x="631" y="833"/>
                    </a:cubicBezTo>
                    <a:cubicBezTo>
                      <a:pt x="631" y="833"/>
                      <a:pt x="631" y="834"/>
                      <a:pt x="631" y="834"/>
                    </a:cubicBezTo>
                    <a:close/>
                    <a:moveTo>
                      <a:pt x="667" y="773"/>
                    </a:moveTo>
                    <a:cubicBezTo>
                      <a:pt x="667" y="773"/>
                      <a:pt x="664" y="773"/>
                      <a:pt x="663" y="772"/>
                    </a:cubicBezTo>
                    <a:cubicBezTo>
                      <a:pt x="663" y="772"/>
                      <a:pt x="662" y="771"/>
                      <a:pt x="661" y="773"/>
                    </a:cubicBezTo>
                    <a:cubicBezTo>
                      <a:pt x="661" y="773"/>
                      <a:pt x="655" y="778"/>
                      <a:pt x="656" y="783"/>
                    </a:cubicBezTo>
                    <a:cubicBezTo>
                      <a:pt x="656" y="783"/>
                      <a:pt x="655" y="784"/>
                      <a:pt x="656" y="786"/>
                    </a:cubicBezTo>
                    <a:cubicBezTo>
                      <a:pt x="656" y="786"/>
                      <a:pt x="656" y="788"/>
                      <a:pt x="656" y="789"/>
                    </a:cubicBezTo>
                    <a:cubicBezTo>
                      <a:pt x="656" y="789"/>
                      <a:pt x="656" y="792"/>
                      <a:pt x="655" y="793"/>
                    </a:cubicBezTo>
                    <a:cubicBezTo>
                      <a:pt x="655" y="793"/>
                      <a:pt x="653" y="793"/>
                      <a:pt x="652" y="794"/>
                    </a:cubicBezTo>
                    <a:cubicBezTo>
                      <a:pt x="652" y="794"/>
                      <a:pt x="652" y="794"/>
                      <a:pt x="651" y="794"/>
                    </a:cubicBezTo>
                    <a:cubicBezTo>
                      <a:pt x="651" y="794"/>
                      <a:pt x="647" y="794"/>
                      <a:pt x="647" y="791"/>
                    </a:cubicBezTo>
                    <a:cubicBezTo>
                      <a:pt x="647" y="791"/>
                      <a:pt x="648" y="788"/>
                      <a:pt x="647" y="785"/>
                    </a:cubicBezTo>
                    <a:cubicBezTo>
                      <a:pt x="647" y="785"/>
                      <a:pt x="646" y="782"/>
                      <a:pt x="648" y="781"/>
                    </a:cubicBezTo>
                    <a:cubicBezTo>
                      <a:pt x="648" y="781"/>
                      <a:pt x="651" y="780"/>
                      <a:pt x="652" y="780"/>
                    </a:cubicBezTo>
                    <a:cubicBezTo>
                      <a:pt x="652" y="780"/>
                      <a:pt x="653" y="780"/>
                      <a:pt x="653" y="779"/>
                    </a:cubicBezTo>
                    <a:cubicBezTo>
                      <a:pt x="653" y="779"/>
                      <a:pt x="658" y="773"/>
                      <a:pt x="660" y="770"/>
                    </a:cubicBezTo>
                    <a:cubicBezTo>
                      <a:pt x="660" y="770"/>
                      <a:pt x="661" y="770"/>
                      <a:pt x="659" y="768"/>
                    </a:cubicBezTo>
                    <a:cubicBezTo>
                      <a:pt x="659" y="768"/>
                      <a:pt x="654" y="762"/>
                      <a:pt x="649" y="761"/>
                    </a:cubicBezTo>
                    <a:cubicBezTo>
                      <a:pt x="649" y="761"/>
                      <a:pt x="644" y="758"/>
                      <a:pt x="642" y="759"/>
                    </a:cubicBezTo>
                    <a:cubicBezTo>
                      <a:pt x="642" y="759"/>
                      <a:pt x="633" y="758"/>
                      <a:pt x="639" y="757"/>
                    </a:cubicBezTo>
                    <a:cubicBezTo>
                      <a:pt x="639" y="757"/>
                      <a:pt x="645" y="755"/>
                      <a:pt x="653" y="761"/>
                    </a:cubicBezTo>
                    <a:cubicBezTo>
                      <a:pt x="653" y="761"/>
                      <a:pt x="659" y="764"/>
                      <a:pt x="661" y="767"/>
                    </a:cubicBezTo>
                    <a:cubicBezTo>
                      <a:pt x="661" y="767"/>
                      <a:pt x="661" y="769"/>
                      <a:pt x="662" y="767"/>
                    </a:cubicBezTo>
                    <a:cubicBezTo>
                      <a:pt x="662" y="767"/>
                      <a:pt x="665" y="765"/>
                      <a:pt x="663" y="763"/>
                    </a:cubicBezTo>
                    <a:cubicBezTo>
                      <a:pt x="663" y="763"/>
                      <a:pt x="660" y="757"/>
                      <a:pt x="649" y="750"/>
                    </a:cubicBezTo>
                    <a:cubicBezTo>
                      <a:pt x="649" y="750"/>
                      <a:pt x="645" y="748"/>
                      <a:pt x="643" y="748"/>
                    </a:cubicBezTo>
                    <a:cubicBezTo>
                      <a:pt x="643" y="748"/>
                      <a:pt x="641" y="748"/>
                      <a:pt x="643" y="747"/>
                    </a:cubicBezTo>
                    <a:cubicBezTo>
                      <a:pt x="643" y="747"/>
                      <a:pt x="649" y="745"/>
                      <a:pt x="655" y="750"/>
                    </a:cubicBezTo>
                    <a:cubicBezTo>
                      <a:pt x="655" y="750"/>
                      <a:pt x="660" y="755"/>
                      <a:pt x="664" y="758"/>
                    </a:cubicBezTo>
                    <a:cubicBezTo>
                      <a:pt x="664" y="758"/>
                      <a:pt x="665" y="760"/>
                      <a:pt x="664" y="758"/>
                    </a:cubicBezTo>
                    <a:cubicBezTo>
                      <a:pt x="664" y="758"/>
                      <a:pt x="664" y="756"/>
                      <a:pt x="665" y="756"/>
                    </a:cubicBezTo>
                    <a:cubicBezTo>
                      <a:pt x="665" y="756"/>
                      <a:pt x="665" y="755"/>
                      <a:pt x="664" y="755"/>
                    </a:cubicBezTo>
                    <a:cubicBezTo>
                      <a:pt x="664" y="755"/>
                      <a:pt x="663" y="753"/>
                      <a:pt x="664" y="753"/>
                    </a:cubicBezTo>
                    <a:cubicBezTo>
                      <a:pt x="664" y="753"/>
                      <a:pt x="664" y="752"/>
                      <a:pt x="663" y="752"/>
                    </a:cubicBezTo>
                    <a:cubicBezTo>
                      <a:pt x="663" y="752"/>
                      <a:pt x="662" y="751"/>
                      <a:pt x="661" y="751"/>
                    </a:cubicBezTo>
                    <a:cubicBezTo>
                      <a:pt x="661" y="751"/>
                      <a:pt x="656" y="751"/>
                      <a:pt x="659" y="750"/>
                    </a:cubicBezTo>
                    <a:cubicBezTo>
                      <a:pt x="659" y="750"/>
                      <a:pt x="661" y="750"/>
                      <a:pt x="662" y="750"/>
                    </a:cubicBezTo>
                    <a:cubicBezTo>
                      <a:pt x="662" y="750"/>
                      <a:pt x="663" y="750"/>
                      <a:pt x="662" y="749"/>
                    </a:cubicBezTo>
                    <a:cubicBezTo>
                      <a:pt x="662" y="749"/>
                      <a:pt x="660" y="745"/>
                      <a:pt x="660" y="744"/>
                    </a:cubicBezTo>
                    <a:cubicBezTo>
                      <a:pt x="660" y="744"/>
                      <a:pt x="659" y="742"/>
                      <a:pt x="659" y="744"/>
                    </a:cubicBezTo>
                    <a:cubicBezTo>
                      <a:pt x="659" y="744"/>
                      <a:pt x="658" y="746"/>
                      <a:pt x="655" y="745"/>
                    </a:cubicBezTo>
                    <a:cubicBezTo>
                      <a:pt x="655" y="745"/>
                      <a:pt x="650" y="744"/>
                      <a:pt x="650" y="741"/>
                    </a:cubicBezTo>
                    <a:cubicBezTo>
                      <a:pt x="650" y="741"/>
                      <a:pt x="651" y="737"/>
                      <a:pt x="648" y="737"/>
                    </a:cubicBezTo>
                    <a:cubicBezTo>
                      <a:pt x="648" y="737"/>
                      <a:pt x="645" y="736"/>
                      <a:pt x="648" y="735"/>
                    </a:cubicBezTo>
                    <a:cubicBezTo>
                      <a:pt x="648" y="735"/>
                      <a:pt x="651" y="735"/>
                      <a:pt x="655" y="736"/>
                    </a:cubicBezTo>
                    <a:cubicBezTo>
                      <a:pt x="655" y="736"/>
                      <a:pt x="655" y="737"/>
                      <a:pt x="657" y="735"/>
                    </a:cubicBezTo>
                    <a:cubicBezTo>
                      <a:pt x="657" y="735"/>
                      <a:pt x="666" y="732"/>
                      <a:pt x="667" y="737"/>
                    </a:cubicBezTo>
                    <a:cubicBezTo>
                      <a:pt x="667" y="737"/>
                      <a:pt x="667" y="742"/>
                      <a:pt x="668" y="744"/>
                    </a:cubicBezTo>
                    <a:cubicBezTo>
                      <a:pt x="668" y="744"/>
                      <a:pt x="669" y="746"/>
                      <a:pt x="668" y="747"/>
                    </a:cubicBezTo>
                    <a:cubicBezTo>
                      <a:pt x="668" y="747"/>
                      <a:pt x="668" y="748"/>
                      <a:pt x="669" y="750"/>
                    </a:cubicBezTo>
                    <a:cubicBezTo>
                      <a:pt x="669" y="750"/>
                      <a:pt x="670" y="751"/>
                      <a:pt x="669" y="751"/>
                    </a:cubicBezTo>
                    <a:cubicBezTo>
                      <a:pt x="669" y="751"/>
                      <a:pt x="669" y="753"/>
                      <a:pt x="670" y="755"/>
                    </a:cubicBezTo>
                    <a:cubicBezTo>
                      <a:pt x="670" y="755"/>
                      <a:pt x="668" y="758"/>
                      <a:pt x="670" y="756"/>
                    </a:cubicBezTo>
                    <a:cubicBezTo>
                      <a:pt x="670" y="756"/>
                      <a:pt x="675" y="749"/>
                      <a:pt x="678" y="746"/>
                    </a:cubicBezTo>
                    <a:cubicBezTo>
                      <a:pt x="678" y="746"/>
                      <a:pt x="679" y="744"/>
                      <a:pt x="677" y="744"/>
                    </a:cubicBezTo>
                    <a:cubicBezTo>
                      <a:pt x="677" y="744"/>
                      <a:pt x="673" y="743"/>
                      <a:pt x="671" y="742"/>
                    </a:cubicBezTo>
                    <a:cubicBezTo>
                      <a:pt x="671" y="742"/>
                      <a:pt x="669" y="741"/>
                      <a:pt x="671" y="741"/>
                    </a:cubicBezTo>
                    <a:cubicBezTo>
                      <a:pt x="671" y="741"/>
                      <a:pt x="673" y="741"/>
                      <a:pt x="673" y="740"/>
                    </a:cubicBezTo>
                    <a:cubicBezTo>
                      <a:pt x="673" y="740"/>
                      <a:pt x="672" y="739"/>
                      <a:pt x="674" y="739"/>
                    </a:cubicBezTo>
                    <a:cubicBezTo>
                      <a:pt x="674" y="739"/>
                      <a:pt x="676" y="739"/>
                      <a:pt x="675" y="737"/>
                    </a:cubicBezTo>
                    <a:cubicBezTo>
                      <a:pt x="675" y="737"/>
                      <a:pt x="674" y="734"/>
                      <a:pt x="673" y="735"/>
                    </a:cubicBezTo>
                    <a:cubicBezTo>
                      <a:pt x="673" y="735"/>
                      <a:pt x="670" y="735"/>
                      <a:pt x="668" y="733"/>
                    </a:cubicBezTo>
                    <a:cubicBezTo>
                      <a:pt x="668" y="733"/>
                      <a:pt x="666" y="732"/>
                      <a:pt x="667" y="732"/>
                    </a:cubicBezTo>
                    <a:cubicBezTo>
                      <a:pt x="667" y="732"/>
                      <a:pt x="666" y="730"/>
                      <a:pt x="668" y="731"/>
                    </a:cubicBezTo>
                    <a:cubicBezTo>
                      <a:pt x="668" y="731"/>
                      <a:pt x="672" y="733"/>
                      <a:pt x="671" y="731"/>
                    </a:cubicBezTo>
                    <a:cubicBezTo>
                      <a:pt x="669" y="728"/>
                      <a:pt x="669" y="728"/>
                      <a:pt x="669" y="728"/>
                    </a:cubicBezTo>
                    <a:cubicBezTo>
                      <a:pt x="669" y="728"/>
                      <a:pt x="668" y="726"/>
                      <a:pt x="665" y="728"/>
                    </a:cubicBezTo>
                    <a:cubicBezTo>
                      <a:pt x="665" y="728"/>
                      <a:pt x="660" y="729"/>
                      <a:pt x="662" y="727"/>
                    </a:cubicBezTo>
                    <a:cubicBezTo>
                      <a:pt x="662" y="727"/>
                      <a:pt x="664" y="726"/>
                      <a:pt x="663" y="725"/>
                    </a:cubicBezTo>
                    <a:cubicBezTo>
                      <a:pt x="663" y="725"/>
                      <a:pt x="662" y="725"/>
                      <a:pt x="664" y="723"/>
                    </a:cubicBezTo>
                    <a:cubicBezTo>
                      <a:pt x="664" y="723"/>
                      <a:pt x="665" y="723"/>
                      <a:pt x="664" y="722"/>
                    </a:cubicBezTo>
                    <a:cubicBezTo>
                      <a:pt x="664" y="722"/>
                      <a:pt x="665" y="721"/>
                      <a:pt x="667" y="720"/>
                    </a:cubicBezTo>
                    <a:cubicBezTo>
                      <a:pt x="667" y="720"/>
                      <a:pt x="675" y="717"/>
                      <a:pt x="676" y="722"/>
                    </a:cubicBezTo>
                    <a:cubicBezTo>
                      <a:pt x="676" y="722"/>
                      <a:pt x="677" y="724"/>
                      <a:pt x="676" y="725"/>
                    </a:cubicBezTo>
                    <a:cubicBezTo>
                      <a:pt x="676" y="725"/>
                      <a:pt x="676" y="725"/>
                      <a:pt x="677" y="729"/>
                    </a:cubicBezTo>
                    <a:cubicBezTo>
                      <a:pt x="677" y="729"/>
                      <a:pt x="676" y="731"/>
                      <a:pt x="678" y="732"/>
                    </a:cubicBezTo>
                    <a:cubicBezTo>
                      <a:pt x="678" y="732"/>
                      <a:pt x="680" y="735"/>
                      <a:pt x="680" y="737"/>
                    </a:cubicBezTo>
                    <a:cubicBezTo>
                      <a:pt x="680" y="737"/>
                      <a:pt x="682" y="739"/>
                      <a:pt x="682" y="740"/>
                    </a:cubicBezTo>
                    <a:cubicBezTo>
                      <a:pt x="682" y="740"/>
                      <a:pt x="682" y="742"/>
                      <a:pt x="683" y="741"/>
                    </a:cubicBezTo>
                    <a:cubicBezTo>
                      <a:pt x="683" y="741"/>
                      <a:pt x="691" y="731"/>
                      <a:pt x="697" y="734"/>
                    </a:cubicBezTo>
                    <a:cubicBezTo>
                      <a:pt x="697" y="734"/>
                      <a:pt x="700" y="733"/>
                      <a:pt x="697" y="739"/>
                    </a:cubicBezTo>
                    <a:cubicBezTo>
                      <a:pt x="697" y="739"/>
                      <a:pt x="695" y="740"/>
                      <a:pt x="694" y="741"/>
                    </a:cubicBezTo>
                    <a:cubicBezTo>
                      <a:pt x="688" y="743"/>
                      <a:pt x="688" y="743"/>
                      <a:pt x="688" y="743"/>
                    </a:cubicBezTo>
                    <a:cubicBezTo>
                      <a:pt x="688" y="743"/>
                      <a:pt x="686" y="744"/>
                      <a:pt x="688" y="742"/>
                    </a:cubicBezTo>
                    <a:cubicBezTo>
                      <a:pt x="688" y="742"/>
                      <a:pt x="691" y="740"/>
                      <a:pt x="691" y="738"/>
                    </a:cubicBezTo>
                    <a:cubicBezTo>
                      <a:pt x="691" y="738"/>
                      <a:pt x="692" y="736"/>
                      <a:pt x="690" y="738"/>
                    </a:cubicBezTo>
                    <a:cubicBezTo>
                      <a:pt x="690" y="738"/>
                      <a:pt x="687" y="742"/>
                      <a:pt x="685" y="742"/>
                    </a:cubicBezTo>
                    <a:cubicBezTo>
                      <a:pt x="685" y="742"/>
                      <a:pt x="683" y="744"/>
                      <a:pt x="684" y="746"/>
                    </a:cubicBezTo>
                    <a:cubicBezTo>
                      <a:pt x="684" y="746"/>
                      <a:pt x="685" y="746"/>
                      <a:pt x="684" y="747"/>
                    </a:cubicBezTo>
                    <a:cubicBezTo>
                      <a:pt x="684" y="747"/>
                      <a:pt x="684" y="747"/>
                      <a:pt x="685" y="748"/>
                    </a:cubicBezTo>
                    <a:cubicBezTo>
                      <a:pt x="685" y="748"/>
                      <a:pt x="687" y="751"/>
                      <a:pt x="683" y="751"/>
                    </a:cubicBezTo>
                    <a:cubicBezTo>
                      <a:pt x="683" y="751"/>
                      <a:pt x="680" y="751"/>
                      <a:pt x="679" y="750"/>
                    </a:cubicBezTo>
                    <a:cubicBezTo>
                      <a:pt x="679" y="750"/>
                      <a:pt x="679" y="747"/>
                      <a:pt x="677" y="750"/>
                    </a:cubicBezTo>
                    <a:cubicBezTo>
                      <a:pt x="677" y="750"/>
                      <a:pt x="674" y="755"/>
                      <a:pt x="672" y="757"/>
                    </a:cubicBezTo>
                    <a:cubicBezTo>
                      <a:pt x="672" y="757"/>
                      <a:pt x="667" y="762"/>
                      <a:pt x="668" y="764"/>
                    </a:cubicBezTo>
                    <a:cubicBezTo>
                      <a:pt x="668" y="764"/>
                      <a:pt x="671" y="765"/>
                      <a:pt x="669" y="766"/>
                    </a:cubicBezTo>
                    <a:cubicBezTo>
                      <a:pt x="669" y="766"/>
                      <a:pt x="668" y="766"/>
                      <a:pt x="667" y="765"/>
                    </a:cubicBezTo>
                    <a:cubicBezTo>
                      <a:pt x="667" y="765"/>
                      <a:pt x="666" y="765"/>
                      <a:pt x="665" y="767"/>
                    </a:cubicBezTo>
                    <a:cubicBezTo>
                      <a:pt x="665" y="767"/>
                      <a:pt x="662" y="770"/>
                      <a:pt x="665" y="771"/>
                    </a:cubicBezTo>
                    <a:cubicBezTo>
                      <a:pt x="665" y="771"/>
                      <a:pt x="665" y="771"/>
                      <a:pt x="666" y="772"/>
                    </a:cubicBezTo>
                    <a:cubicBezTo>
                      <a:pt x="666" y="772"/>
                      <a:pt x="668" y="772"/>
                      <a:pt x="667" y="773"/>
                    </a:cubicBezTo>
                    <a:close/>
                    <a:moveTo>
                      <a:pt x="706" y="796"/>
                    </a:moveTo>
                    <a:cubicBezTo>
                      <a:pt x="706" y="796"/>
                      <a:pt x="705" y="797"/>
                      <a:pt x="705" y="800"/>
                    </a:cubicBezTo>
                    <a:cubicBezTo>
                      <a:pt x="705" y="800"/>
                      <a:pt x="705" y="800"/>
                      <a:pt x="704" y="801"/>
                    </a:cubicBezTo>
                    <a:cubicBezTo>
                      <a:pt x="695" y="808"/>
                      <a:pt x="695" y="808"/>
                      <a:pt x="695" y="808"/>
                    </a:cubicBezTo>
                    <a:cubicBezTo>
                      <a:pt x="695" y="808"/>
                      <a:pt x="694" y="807"/>
                      <a:pt x="693" y="809"/>
                    </a:cubicBezTo>
                    <a:cubicBezTo>
                      <a:pt x="693" y="809"/>
                      <a:pt x="692" y="809"/>
                      <a:pt x="692" y="808"/>
                    </a:cubicBezTo>
                    <a:cubicBezTo>
                      <a:pt x="692" y="808"/>
                      <a:pt x="692" y="808"/>
                      <a:pt x="691" y="809"/>
                    </a:cubicBezTo>
                    <a:cubicBezTo>
                      <a:pt x="691" y="809"/>
                      <a:pt x="690" y="808"/>
                      <a:pt x="689" y="809"/>
                    </a:cubicBezTo>
                    <a:cubicBezTo>
                      <a:pt x="683" y="810"/>
                      <a:pt x="683" y="810"/>
                      <a:pt x="683" y="810"/>
                    </a:cubicBezTo>
                    <a:cubicBezTo>
                      <a:pt x="683" y="810"/>
                      <a:pt x="681" y="811"/>
                      <a:pt x="684" y="809"/>
                    </a:cubicBezTo>
                    <a:cubicBezTo>
                      <a:pt x="684" y="809"/>
                      <a:pt x="691" y="807"/>
                      <a:pt x="688" y="807"/>
                    </a:cubicBezTo>
                    <a:cubicBezTo>
                      <a:pt x="688" y="807"/>
                      <a:pt x="685" y="807"/>
                      <a:pt x="687" y="806"/>
                    </a:cubicBezTo>
                    <a:cubicBezTo>
                      <a:pt x="687" y="806"/>
                      <a:pt x="694" y="801"/>
                      <a:pt x="697" y="796"/>
                    </a:cubicBezTo>
                    <a:cubicBezTo>
                      <a:pt x="697" y="796"/>
                      <a:pt x="703" y="786"/>
                      <a:pt x="695" y="779"/>
                    </a:cubicBezTo>
                    <a:cubicBezTo>
                      <a:pt x="695" y="779"/>
                      <a:pt x="691" y="780"/>
                      <a:pt x="687" y="784"/>
                    </a:cubicBezTo>
                    <a:cubicBezTo>
                      <a:pt x="687" y="784"/>
                      <a:pt x="685" y="790"/>
                      <a:pt x="683" y="790"/>
                    </a:cubicBezTo>
                    <a:cubicBezTo>
                      <a:pt x="683" y="790"/>
                      <a:pt x="677" y="790"/>
                      <a:pt x="675" y="787"/>
                    </a:cubicBezTo>
                    <a:cubicBezTo>
                      <a:pt x="675" y="787"/>
                      <a:pt x="672" y="786"/>
                      <a:pt x="674" y="786"/>
                    </a:cubicBezTo>
                    <a:cubicBezTo>
                      <a:pt x="674" y="786"/>
                      <a:pt x="675" y="787"/>
                      <a:pt x="677" y="784"/>
                    </a:cubicBezTo>
                    <a:cubicBezTo>
                      <a:pt x="677" y="784"/>
                      <a:pt x="680" y="783"/>
                      <a:pt x="680" y="782"/>
                    </a:cubicBezTo>
                    <a:cubicBezTo>
                      <a:pt x="680" y="782"/>
                      <a:pt x="682" y="779"/>
                      <a:pt x="685" y="777"/>
                    </a:cubicBezTo>
                    <a:cubicBezTo>
                      <a:pt x="685" y="777"/>
                      <a:pt x="687" y="775"/>
                      <a:pt x="688" y="774"/>
                    </a:cubicBezTo>
                    <a:cubicBezTo>
                      <a:pt x="688" y="774"/>
                      <a:pt x="688" y="772"/>
                      <a:pt x="686" y="772"/>
                    </a:cubicBezTo>
                    <a:cubicBezTo>
                      <a:pt x="686" y="772"/>
                      <a:pt x="682" y="777"/>
                      <a:pt x="679" y="769"/>
                    </a:cubicBezTo>
                    <a:cubicBezTo>
                      <a:pt x="679" y="769"/>
                      <a:pt x="679" y="761"/>
                      <a:pt x="677" y="764"/>
                    </a:cubicBezTo>
                    <a:cubicBezTo>
                      <a:pt x="677" y="764"/>
                      <a:pt x="676" y="769"/>
                      <a:pt x="672" y="770"/>
                    </a:cubicBezTo>
                    <a:cubicBezTo>
                      <a:pt x="672" y="770"/>
                      <a:pt x="670" y="771"/>
                      <a:pt x="668" y="770"/>
                    </a:cubicBezTo>
                    <a:cubicBezTo>
                      <a:pt x="668" y="770"/>
                      <a:pt x="666" y="769"/>
                      <a:pt x="668" y="769"/>
                    </a:cubicBezTo>
                    <a:cubicBezTo>
                      <a:pt x="668" y="769"/>
                      <a:pt x="671" y="768"/>
                      <a:pt x="673" y="764"/>
                    </a:cubicBezTo>
                    <a:cubicBezTo>
                      <a:pt x="673" y="764"/>
                      <a:pt x="676" y="761"/>
                      <a:pt x="675" y="759"/>
                    </a:cubicBezTo>
                    <a:cubicBezTo>
                      <a:pt x="675" y="759"/>
                      <a:pt x="675" y="758"/>
                      <a:pt x="678" y="757"/>
                    </a:cubicBezTo>
                    <a:cubicBezTo>
                      <a:pt x="678" y="757"/>
                      <a:pt x="684" y="752"/>
                      <a:pt x="687" y="755"/>
                    </a:cubicBezTo>
                    <a:cubicBezTo>
                      <a:pt x="687" y="755"/>
                      <a:pt x="689" y="757"/>
                      <a:pt x="687" y="760"/>
                    </a:cubicBezTo>
                    <a:cubicBezTo>
                      <a:pt x="687" y="760"/>
                      <a:pt x="686" y="763"/>
                      <a:pt x="689" y="765"/>
                    </a:cubicBezTo>
                    <a:cubicBezTo>
                      <a:pt x="689" y="765"/>
                      <a:pt x="693" y="768"/>
                      <a:pt x="694" y="766"/>
                    </a:cubicBezTo>
                    <a:cubicBezTo>
                      <a:pt x="694" y="766"/>
                      <a:pt x="699" y="762"/>
                      <a:pt x="701" y="763"/>
                    </a:cubicBezTo>
                    <a:cubicBezTo>
                      <a:pt x="701" y="763"/>
                      <a:pt x="705" y="764"/>
                      <a:pt x="705" y="766"/>
                    </a:cubicBezTo>
                    <a:cubicBezTo>
                      <a:pt x="705" y="766"/>
                      <a:pt x="704" y="768"/>
                      <a:pt x="703" y="769"/>
                    </a:cubicBezTo>
                    <a:cubicBezTo>
                      <a:pt x="703" y="769"/>
                      <a:pt x="703" y="770"/>
                      <a:pt x="702" y="771"/>
                    </a:cubicBezTo>
                    <a:cubicBezTo>
                      <a:pt x="702" y="771"/>
                      <a:pt x="699" y="772"/>
                      <a:pt x="701" y="775"/>
                    </a:cubicBezTo>
                    <a:cubicBezTo>
                      <a:pt x="706" y="782"/>
                      <a:pt x="706" y="782"/>
                      <a:pt x="706" y="782"/>
                    </a:cubicBezTo>
                    <a:cubicBezTo>
                      <a:pt x="706" y="782"/>
                      <a:pt x="708" y="789"/>
                      <a:pt x="707" y="793"/>
                    </a:cubicBezTo>
                    <a:cubicBezTo>
                      <a:pt x="707" y="794"/>
                      <a:pt x="706" y="796"/>
                      <a:pt x="706" y="796"/>
                    </a:cubicBezTo>
                    <a:close/>
                    <a:moveTo>
                      <a:pt x="451" y="788"/>
                    </a:moveTo>
                    <a:cubicBezTo>
                      <a:pt x="267" y="788"/>
                      <a:pt x="118" y="639"/>
                      <a:pt x="118" y="455"/>
                    </a:cubicBezTo>
                    <a:cubicBezTo>
                      <a:pt x="118" y="271"/>
                      <a:pt x="267" y="121"/>
                      <a:pt x="451" y="121"/>
                    </a:cubicBezTo>
                    <a:cubicBezTo>
                      <a:pt x="635" y="121"/>
                      <a:pt x="784" y="271"/>
                      <a:pt x="784" y="455"/>
                    </a:cubicBezTo>
                    <a:cubicBezTo>
                      <a:pt x="784" y="639"/>
                      <a:pt x="635" y="788"/>
                      <a:pt x="451" y="788"/>
                    </a:cubicBezTo>
                    <a:close/>
                    <a:moveTo>
                      <a:pt x="778" y="318"/>
                    </a:moveTo>
                    <a:cubicBezTo>
                      <a:pt x="775" y="310"/>
                      <a:pt x="775" y="303"/>
                      <a:pt x="777" y="296"/>
                    </a:cubicBezTo>
                    <a:cubicBezTo>
                      <a:pt x="779" y="290"/>
                      <a:pt x="784" y="285"/>
                      <a:pt x="792" y="282"/>
                    </a:cubicBezTo>
                    <a:cubicBezTo>
                      <a:pt x="797" y="280"/>
                      <a:pt x="801" y="279"/>
                      <a:pt x="805" y="279"/>
                    </a:cubicBezTo>
                    <a:cubicBezTo>
                      <a:pt x="808" y="280"/>
                      <a:pt x="811" y="280"/>
                      <a:pt x="814" y="282"/>
                    </a:cubicBezTo>
                    <a:cubicBezTo>
                      <a:pt x="817" y="283"/>
                      <a:pt x="819" y="285"/>
                      <a:pt x="821" y="287"/>
                    </a:cubicBezTo>
                    <a:cubicBezTo>
                      <a:pt x="824" y="289"/>
                      <a:pt x="826" y="293"/>
                      <a:pt x="828" y="297"/>
                    </a:cubicBezTo>
                    <a:cubicBezTo>
                      <a:pt x="831" y="305"/>
                      <a:pt x="831" y="312"/>
                      <a:pt x="829" y="318"/>
                    </a:cubicBezTo>
                    <a:cubicBezTo>
                      <a:pt x="826" y="325"/>
                      <a:pt x="821" y="330"/>
                      <a:pt x="813" y="333"/>
                    </a:cubicBezTo>
                    <a:cubicBezTo>
                      <a:pt x="806" y="336"/>
                      <a:pt x="799" y="336"/>
                      <a:pt x="792" y="334"/>
                    </a:cubicBezTo>
                    <a:cubicBezTo>
                      <a:pt x="786" y="331"/>
                      <a:pt x="781" y="325"/>
                      <a:pt x="778" y="318"/>
                    </a:cubicBezTo>
                    <a:close/>
                    <a:moveTo>
                      <a:pt x="841" y="337"/>
                    </a:moveTo>
                    <a:cubicBezTo>
                      <a:pt x="843" y="348"/>
                      <a:pt x="843" y="348"/>
                      <a:pt x="843" y="348"/>
                    </a:cubicBezTo>
                    <a:cubicBezTo>
                      <a:pt x="802" y="358"/>
                      <a:pt x="802" y="358"/>
                      <a:pt x="802" y="358"/>
                    </a:cubicBezTo>
                    <a:cubicBezTo>
                      <a:pt x="809" y="386"/>
                      <a:pt x="809" y="386"/>
                      <a:pt x="809" y="386"/>
                    </a:cubicBezTo>
                    <a:cubicBezTo>
                      <a:pt x="801" y="388"/>
                      <a:pt x="801" y="388"/>
                      <a:pt x="801" y="388"/>
                    </a:cubicBezTo>
                    <a:cubicBezTo>
                      <a:pt x="791" y="349"/>
                      <a:pt x="791" y="349"/>
                      <a:pt x="791" y="349"/>
                    </a:cubicBezTo>
                    <a:lnTo>
                      <a:pt x="841" y="337"/>
                    </a:lnTo>
                    <a:close/>
                    <a:moveTo>
                      <a:pt x="851" y="525"/>
                    </a:moveTo>
                    <a:cubicBezTo>
                      <a:pt x="815" y="528"/>
                      <a:pt x="815" y="528"/>
                      <a:pt x="815" y="528"/>
                    </a:cubicBezTo>
                    <a:cubicBezTo>
                      <a:pt x="847" y="545"/>
                      <a:pt x="847" y="545"/>
                      <a:pt x="847" y="545"/>
                    </a:cubicBezTo>
                    <a:cubicBezTo>
                      <a:pt x="844" y="562"/>
                      <a:pt x="844" y="562"/>
                      <a:pt x="844" y="562"/>
                    </a:cubicBezTo>
                    <a:cubicBezTo>
                      <a:pt x="793" y="552"/>
                      <a:pt x="793" y="552"/>
                      <a:pt x="793" y="552"/>
                    </a:cubicBezTo>
                    <a:cubicBezTo>
                      <a:pt x="795" y="541"/>
                      <a:pt x="795" y="541"/>
                      <a:pt x="795" y="541"/>
                    </a:cubicBezTo>
                    <a:cubicBezTo>
                      <a:pt x="835" y="549"/>
                      <a:pt x="835" y="549"/>
                      <a:pt x="835" y="549"/>
                    </a:cubicBezTo>
                    <a:cubicBezTo>
                      <a:pt x="798" y="530"/>
                      <a:pt x="798" y="530"/>
                      <a:pt x="798" y="530"/>
                    </a:cubicBezTo>
                    <a:cubicBezTo>
                      <a:pt x="800" y="519"/>
                      <a:pt x="800" y="519"/>
                      <a:pt x="800" y="519"/>
                    </a:cubicBezTo>
                    <a:cubicBezTo>
                      <a:pt x="842" y="517"/>
                      <a:pt x="842" y="517"/>
                      <a:pt x="842" y="517"/>
                    </a:cubicBezTo>
                    <a:cubicBezTo>
                      <a:pt x="802" y="508"/>
                      <a:pt x="802" y="508"/>
                      <a:pt x="802" y="508"/>
                    </a:cubicBezTo>
                    <a:cubicBezTo>
                      <a:pt x="804" y="498"/>
                      <a:pt x="804" y="498"/>
                      <a:pt x="804" y="498"/>
                    </a:cubicBezTo>
                    <a:cubicBezTo>
                      <a:pt x="855" y="508"/>
                      <a:pt x="855" y="508"/>
                      <a:pt x="855" y="508"/>
                    </a:cubicBezTo>
                    <a:lnTo>
                      <a:pt x="851" y="525"/>
                    </a:lnTo>
                    <a:close/>
                    <a:moveTo>
                      <a:pt x="815" y="474"/>
                    </a:moveTo>
                    <a:cubicBezTo>
                      <a:pt x="816" y="476"/>
                      <a:pt x="818" y="477"/>
                      <a:pt x="819" y="478"/>
                    </a:cubicBezTo>
                    <a:cubicBezTo>
                      <a:pt x="821" y="478"/>
                      <a:pt x="824" y="478"/>
                      <a:pt x="828" y="478"/>
                    </a:cubicBezTo>
                    <a:cubicBezTo>
                      <a:pt x="857" y="479"/>
                      <a:pt x="857" y="479"/>
                      <a:pt x="857" y="479"/>
                    </a:cubicBezTo>
                    <a:cubicBezTo>
                      <a:pt x="856" y="491"/>
                      <a:pt x="856" y="491"/>
                      <a:pt x="856" y="491"/>
                    </a:cubicBezTo>
                    <a:cubicBezTo>
                      <a:pt x="829" y="490"/>
                      <a:pt x="829" y="490"/>
                      <a:pt x="829" y="490"/>
                    </a:cubicBezTo>
                    <a:cubicBezTo>
                      <a:pt x="823" y="490"/>
                      <a:pt x="819" y="489"/>
                      <a:pt x="816" y="489"/>
                    </a:cubicBezTo>
                    <a:cubicBezTo>
                      <a:pt x="814" y="488"/>
                      <a:pt x="812" y="487"/>
                      <a:pt x="810" y="485"/>
                    </a:cubicBezTo>
                    <a:cubicBezTo>
                      <a:pt x="808" y="483"/>
                      <a:pt x="807" y="481"/>
                      <a:pt x="806" y="478"/>
                    </a:cubicBezTo>
                    <a:cubicBezTo>
                      <a:pt x="805" y="475"/>
                      <a:pt x="805" y="472"/>
                      <a:pt x="805" y="467"/>
                    </a:cubicBezTo>
                    <a:cubicBezTo>
                      <a:pt x="805" y="462"/>
                      <a:pt x="806" y="458"/>
                      <a:pt x="807" y="455"/>
                    </a:cubicBezTo>
                    <a:cubicBezTo>
                      <a:pt x="808" y="452"/>
                      <a:pt x="810" y="450"/>
                      <a:pt x="812" y="448"/>
                    </a:cubicBezTo>
                    <a:cubicBezTo>
                      <a:pt x="813" y="447"/>
                      <a:pt x="815" y="446"/>
                      <a:pt x="817" y="445"/>
                    </a:cubicBezTo>
                    <a:cubicBezTo>
                      <a:pt x="820" y="445"/>
                      <a:pt x="825" y="444"/>
                      <a:pt x="831" y="445"/>
                    </a:cubicBezTo>
                    <a:cubicBezTo>
                      <a:pt x="858" y="446"/>
                      <a:pt x="858" y="446"/>
                      <a:pt x="858" y="446"/>
                    </a:cubicBezTo>
                    <a:cubicBezTo>
                      <a:pt x="858" y="457"/>
                      <a:pt x="858" y="457"/>
                      <a:pt x="858" y="457"/>
                    </a:cubicBezTo>
                    <a:cubicBezTo>
                      <a:pt x="830" y="456"/>
                      <a:pt x="830" y="456"/>
                      <a:pt x="830" y="456"/>
                    </a:cubicBezTo>
                    <a:cubicBezTo>
                      <a:pt x="825" y="456"/>
                      <a:pt x="822" y="456"/>
                      <a:pt x="821" y="456"/>
                    </a:cubicBezTo>
                    <a:cubicBezTo>
                      <a:pt x="819" y="457"/>
                      <a:pt x="817" y="458"/>
                      <a:pt x="816" y="459"/>
                    </a:cubicBezTo>
                    <a:cubicBezTo>
                      <a:pt x="814" y="461"/>
                      <a:pt x="814" y="464"/>
                      <a:pt x="813" y="467"/>
                    </a:cubicBezTo>
                    <a:cubicBezTo>
                      <a:pt x="813" y="470"/>
                      <a:pt x="814" y="473"/>
                      <a:pt x="815" y="47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3" name="Freeform 85">
                <a:extLst>
                  <a:ext uri="{FF2B5EF4-FFF2-40B4-BE49-F238E27FC236}">
                    <a16:creationId xmlns="" xmlns:a16="http://schemas.microsoft.com/office/drawing/2014/main" id="{1A07FA5C-328A-804B-A5E5-85DB789DA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749"/>
                <a:ext cx="42" cy="40"/>
              </a:xfrm>
              <a:custGeom>
                <a:avLst/>
                <a:gdLst>
                  <a:gd name="T0" fmla="*/ 13 w 22"/>
                  <a:gd name="T1" fmla="*/ 20 h 21"/>
                  <a:gd name="T2" fmla="*/ 18 w 22"/>
                  <a:gd name="T3" fmla="*/ 20 h 21"/>
                  <a:gd name="T4" fmla="*/ 21 w 22"/>
                  <a:gd name="T5" fmla="*/ 18 h 21"/>
                  <a:gd name="T6" fmla="*/ 22 w 22"/>
                  <a:gd name="T7" fmla="*/ 13 h 21"/>
                  <a:gd name="T8" fmla="*/ 20 w 22"/>
                  <a:gd name="T9" fmla="*/ 8 h 21"/>
                  <a:gd name="T10" fmla="*/ 13 w 22"/>
                  <a:gd name="T11" fmla="*/ 3 h 21"/>
                  <a:gd name="T12" fmla="*/ 9 w 22"/>
                  <a:gd name="T13" fmla="*/ 0 h 21"/>
                  <a:gd name="T14" fmla="*/ 0 w 22"/>
                  <a:gd name="T15" fmla="*/ 12 h 21"/>
                  <a:gd name="T16" fmla="*/ 5 w 22"/>
                  <a:gd name="T17" fmla="*/ 16 h 21"/>
                  <a:gd name="T18" fmla="*/ 13 w 22"/>
                  <a:gd name="T19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3" y="20"/>
                    </a:moveTo>
                    <a:cubicBezTo>
                      <a:pt x="15" y="21"/>
                      <a:pt x="16" y="21"/>
                      <a:pt x="18" y="20"/>
                    </a:cubicBezTo>
                    <a:cubicBezTo>
                      <a:pt x="19" y="20"/>
                      <a:pt x="20" y="19"/>
                      <a:pt x="21" y="18"/>
                    </a:cubicBezTo>
                    <a:cubicBezTo>
                      <a:pt x="22" y="16"/>
                      <a:pt x="22" y="14"/>
                      <a:pt x="22" y="13"/>
                    </a:cubicBezTo>
                    <a:cubicBezTo>
                      <a:pt x="22" y="11"/>
                      <a:pt x="21" y="10"/>
                      <a:pt x="20" y="8"/>
                    </a:cubicBezTo>
                    <a:cubicBezTo>
                      <a:pt x="19" y="7"/>
                      <a:pt x="16" y="6"/>
                      <a:pt x="13" y="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9" y="18"/>
                      <a:pt x="12" y="20"/>
                      <a:pt x="13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4" name="Freeform 86">
                <a:extLst>
                  <a:ext uri="{FF2B5EF4-FFF2-40B4-BE49-F238E27FC236}">
                    <a16:creationId xmlns="" xmlns:a16="http://schemas.microsoft.com/office/drawing/2014/main" id="{F4F1B6B0-DA6E-5E4F-849E-F7EB08856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110"/>
                <a:ext cx="35" cy="54"/>
              </a:xfrm>
              <a:custGeom>
                <a:avLst/>
                <a:gdLst>
                  <a:gd name="T0" fmla="*/ 4 w 18"/>
                  <a:gd name="T1" fmla="*/ 3 h 28"/>
                  <a:gd name="T2" fmla="*/ 6 w 18"/>
                  <a:gd name="T3" fmla="*/ 6 h 28"/>
                  <a:gd name="T4" fmla="*/ 7 w 18"/>
                  <a:gd name="T5" fmla="*/ 9 h 28"/>
                  <a:gd name="T6" fmla="*/ 7 w 18"/>
                  <a:gd name="T7" fmla="*/ 12 h 28"/>
                  <a:gd name="T8" fmla="*/ 6 w 18"/>
                  <a:gd name="T9" fmla="*/ 13 h 28"/>
                  <a:gd name="T10" fmla="*/ 3 w 18"/>
                  <a:gd name="T11" fmla="*/ 19 h 28"/>
                  <a:gd name="T12" fmla="*/ 3 w 18"/>
                  <a:gd name="T13" fmla="*/ 25 h 28"/>
                  <a:gd name="T14" fmla="*/ 8 w 18"/>
                  <a:gd name="T15" fmla="*/ 22 h 28"/>
                  <a:gd name="T16" fmla="*/ 10 w 18"/>
                  <a:gd name="T17" fmla="*/ 21 h 28"/>
                  <a:gd name="T18" fmla="*/ 11 w 18"/>
                  <a:gd name="T19" fmla="*/ 19 h 28"/>
                  <a:gd name="T20" fmla="*/ 15 w 18"/>
                  <a:gd name="T21" fmla="*/ 13 h 28"/>
                  <a:gd name="T22" fmla="*/ 18 w 18"/>
                  <a:gd name="T23" fmla="*/ 7 h 28"/>
                  <a:gd name="T24" fmla="*/ 18 w 18"/>
                  <a:gd name="T25" fmla="*/ 4 h 28"/>
                  <a:gd name="T26" fmla="*/ 12 w 18"/>
                  <a:gd name="T27" fmla="*/ 1 h 28"/>
                  <a:gd name="T28" fmla="*/ 8 w 18"/>
                  <a:gd name="T29" fmla="*/ 0 h 28"/>
                  <a:gd name="T30" fmla="*/ 4 w 18"/>
                  <a:gd name="T31" fmla="*/ 0 h 28"/>
                  <a:gd name="T32" fmla="*/ 4 w 18"/>
                  <a:gd name="T33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28">
                    <a:moveTo>
                      <a:pt x="4" y="3"/>
                    </a:moveTo>
                    <a:cubicBezTo>
                      <a:pt x="4" y="4"/>
                      <a:pt x="6" y="6"/>
                      <a:pt x="6" y="6"/>
                    </a:cubicBezTo>
                    <a:cubicBezTo>
                      <a:pt x="6" y="8"/>
                      <a:pt x="7" y="9"/>
                      <a:pt x="7" y="9"/>
                    </a:cubicBezTo>
                    <a:cubicBezTo>
                      <a:pt x="8" y="10"/>
                      <a:pt x="7" y="12"/>
                      <a:pt x="7" y="12"/>
                    </a:cubicBezTo>
                    <a:cubicBezTo>
                      <a:pt x="7" y="12"/>
                      <a:pt x="6" y="13"/>
                      <a:pt x="6" y="13"/>
                    </a:cubicBezTo>
                    <a:cubicBezTo>
                      <a:pt x="6" y="16"/>
                      <a:pt x="3" y="19"/>
                      <a:pt x="3" y="19"/>
                    </a:cubicBezTo>
                    <a:cubicBezTo>
                      <a:pt x="0" y="21"/>
                      <a:pt x="3" y="25"/>
                      <a:pt x="3" y="25"/>
                    </a:cubicBezTo>
                    <a:cubicBezTo>
                      <a:pt x="4" y="28"/>
                      <a:pt x="8" y="22"/>
                      <a:pt x="8" y="22"/>
                    </a:cubicBezTo>
                    <a:cubicBezTo>
                      <a:pt x="9" y="21"/>
                      <a:pt x="10" y="21"/>
                      <a:pt x="10" y="21"/>
                    </a:cubicBezTo>
                    <a:cubicBezTo>
                      <a:pt x="10" y="20"/>
                      <a:pt x="10" y="20"/>
                      <a:pt x="11" y="19"/>
                    </a:cubicBezTo>
                    <a:cubicBezTo>
                      <a:pt x="12" y="16"/>
                      <a:pt x="15" y="13"/>
                      <a:pt x="15" y="13"/>
                    </a:cubicBezTo>
                    <a:cubicBezTo>
                      <a:pt x="15" y="12"/>
                      <a:pt x="18" y="7"/>
                      <a:pt x="18" y="7"/>
                    </a:cubicBezTo>
                    <a:cubicBezTo>
                      <a:pt x="18" y="6"/>
                      <a:pt x="18" y="4"/>
                      <a:pt x="18" y="4"/>
                    </a:cubicBezTo>
                    <a:cubicBezTo>
                      <a:pt x="17" y="3"/>
                      <a:pt x="12" y="1"/>
                      <a:pt x="12" y="1"/>
                    </a:cubicBezTo>
                    <a:cubicBezTo>
                      <a:pt x="12" y="1"/>
                      <a:pt x="10" y="1"/>
                      <a:pt x="8" y="0"/>
                    </a:cubicBezTo>
                    <a:cubicBezTo>
                      <a:pt x="6" y="0"/>
                      <a:pt x="4" y="0"/>
                      <a:pt x="4" y="0"/>
                    </a:cubicBezTo>
                    <a:cubicBezTo>
                      <a:pt x="1" y="1"/>
                      <a:pt x="4" y="3"/>
                      <a:pt x="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5" name="Freeform 87">
                <a:extLst>
                  <a:ext uri="{FF2B5EF4-FFF2-40B4-BE49-F238E27FC236}">
                    <a16:creationId xmlns="" xmlns:a16="http://schemas.microsoft.com/office/drawing/2014/main" id="{9757A1C8-19AF-2146-83BB-47EF10CC4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076"/>
                <a:ext cx="68" cy="67"/>
              </a:xfrm>
              <a:custGeom>
                <a:avLst/>
                <a:gdLst>
                  <a:gd name="T0" fmla="*/ 24 w 36"/>
                  <a:gd name="T1" fmla="*/ 32 h 35"/>
                  <a:gd name="T2" fmla="*/ 35 w 36"/>
                  <a:gd name="T3" fmla="*/ 23 h 35"/>
                  <a:gd name="T4" fmla="*/ 35 w 36"/>
                  <a:gd name="T5" fmla="*/ 11 h 35"/>
                  <a:gd name="T6" fmla="*/ 26 w 36"/>
                  <a:gd name="T7" fmla="*/ 2 h 35"/>
                  <a:gd name="T8" fmla="*/ 12 w 36"/>
                  <a:gd name="T9" fmla="*/ 3 h 35"/>
                  <a:gd name="T10" fmla="*/ 1 w 36"/>
                  <a:gd name="T11" fmla="*/ 12 h 35"/>
                  <a:gd name="T12" fmla="*/ 1 w 36"/>
                  <a:gd name="T13" fmla="*/ 24 h 35"/>
                  <a:gd name="T14" fmla="*/ 10 w 36"/>
                  <a:gd name="T15" fmla="*/ 33 h 35"/>
                  <a:gd name="T16" fmla="*/ 24 w 36"/>
                  <a:gd name="T17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35">
                    <a:moveTo>
                      <a:pt x="24" y="32"/>
                    </a:moveTo>
                    <a:cubicBezTo>
                      <a:pt x="30" y="30"/>
                      <a:pt x="33" y="27"/>
                      <a:pt x="35" y="23"/>
                    </a:cubicBezTo>
                    <a:cubicBezTo>
                      <a:pt x="36" y="19"/>
                      <a:pt x="36" y="15"/>
                      <a:pt x="35" y="11"/>
                    </a:cubicBezTo>
                    <a:cubicBezTo>
                      <a:pt x="33" y="6"/>
                      <a:pt x="30" y="3"/>
                      <a:pt x="26" y="2"/>
                    </a:cubicBezTo>
                    <a:cubicBezTo>
                      <a:pt x="22" y="0"/>
                      <a:pt x="17" y="1"/>
                      <a:pt x="12" y="3"/>
                    </a:cubicBezTo>
                    <a:cubicBezTo>
                      <a:pt x="7" y="5"/>
                      <a:pt x="3" y="8"/>
                      <a:pt x="1" y="12"/>
                    </a:cubicBezTo>
                    <a:cubicBezTo>
                      <a:pt x="0" y="16"/>
                      <a:pt x="0" y="20"/>
                      <a:pt x="1" y="24"/>
                    </a:cubicBezTo>
                    <a:cubicBezTo>
                      <a:pt x="3" y="29"/>
                      <a:pt x="6" y="31"/>
                      <a:pt x="10" y="33"/>
                    </a:cubicBezTo>
                    <a:cubicBezTo>
                      <a:pt x="14" y="35"/>
                      <a:pt x="18" y="34"/>
                      <a:pt x="24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</p:grpSp>
      <p:pic>
        <p:nvPicPr>
          <p:cNvPr id="191" name="图片 190">
            <a:extLst>
              <a:ext uri="{FF2B5EF4-FFF2-40B4-BE49-F238E27FC236}">
                <a16:creationId xmlns="" xmlns:a16="http://schemas.microsoft.com/office/drawing/2014/main" id="{5942B352-DEB8-484F-B395-CC3B83EDAA32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6342612"/>
            <a:ext cx="12192000" cy="515389"/>
          </a:xfrm>
          <a:prstGeom prst="rect">
            <a:avLst/>
          </a:prstGeom>
        </p:spPr>
      </p:pic>
      <p:grpSp>
        <p:nvGrpSpPr>
          <p:cNvPr id="192" name="组合 191">
            <a:extLst>
              <a:ext uri="{FF2B5EF4-FFF2-40B4-BE49-F238E27FC236}">
                <a16:creationId xmlns="" xmlns:a16="http://schemas.microsoft.com/office/drawing/2014/main" id="{36451CC1-E625-3642-89FD-6A50568AD7B4}"/>
              </a:ext>
            </a:extLst>
          </p:cNvPr>
          <p:cNvGrpSpPr/>
          <p:nvPr/>
        </p:nvGrpSpPr>
        <p:grpSpPr>
          <a:xfrm>
            <a:off x="10899831" y="6542060"/>
            <a:ext cx="1028644" cy="189883"/>
            <a:chOff x="4206876" y="3000376"/>
            <a:chExt cx="3689350" cy="681038"/>
          </a:xfrm>
          <a:solidFill>
            <a:schemeClr val="bg1"/>
          </a:solidFill>
        </p:grpSpPr>
        <p:sp>
          <p:nvSpPr>
            <p:cNvPr id="193" name="Freeform 54">
              <a:extLst>
                <a:ext uri="{FF2B5EF4-FFF2-40B4-BE49-F238E27FC236}">
                  <a16:creationId xmlns="" xmlns:a16="http://schemas.microsoft.com/office/drawing/2014/main" id="{AF84D259-C5F3-F341-96C9-3453763B8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688" y="3021013"/>
              <a:ext cx="647700" cy="141288"/>
            </a:xfrm>
            <a:custGeom>
              <a:avLst/>
              <a:gdLst>
                <a:gd name="T0" fmla="*/ 98 w 214"/>
                <a:gd name="T1" fmla="*/ 0 h 46"/>
                <a:gd name="T2" fmla="*/ 108 w 214"/>
                <a:gd name="T3" fmla="*/ 3 h 46"/>
                <a:gd name="T4" fmla="*/ 127 w 214"/>
                <a:gd name="T5" fmla="*/ 17 h 46"/>
                <a:gd name="T6" fmla="*/ 137 w 214"/>
                <a:gd name="T7" fmla="*/ 19 h 46"/>
                <a:gd name="T8" fmla="*/ 139 w 214"/>
                <a:gd name="T9" fmla="*/ 19 h 46"/>
                <a:gd name="T10" fmla="*/ 162 w 214"/>
                <a:gd name="T11" fmla="*/ 19 h 46"/>
                <a:gd name="T12" fmla="*/ 176 w 214"/>
                <a:gd name="T13" fmla="*/ 19 h 46"/>
                <a:gd name="T14" fmla="*/ 188 w 214"/>
                <a:gd name="T15" fmla="*/ 19 h 46"/>
                <a:gd name="T16" fmla="*/ 202 w 214"/>
                <a:gd name="T17" fmla="*/ 18 h 46"/>
                <a:gd name="T18" fmla="*/ 210 w 214"/>
                <a:gd name="T19" fmla="*/ 31 h 46"/>
                <a:gd name="T20" fmla="*/ 200 w 214"/>
                <a:gd name="T21" fmla="*/ 34 h 46"/>
                <a:gd name="T22" fmla="*/ 193 w 214"/>
                <a:gd name="T23" fmla="*/ 35 h 46"/>
                <a:gd name="T24" fmla="*/ 183 w 214"/>
                <a:gd name="T25" fmla="*/ 35 h 46"/>
                <a:gd name="T26" fmla="*/ 165 w 214"/>
                <a:gd name="T27" fmla="*/ 36 h 46"/>
                <a:gd name="T28" fmla="*/ 129 w 214"/>
                <a:gd name="T29" fmla="*/ 36 h 46"/>
                <a:gd name="T30" fmla="*/ 121 w 214"/>
                <a:gd name="T31" fmla="*/ 36 h 46"/>
                <a:gd name="T32" fmla="*/ 118 w 214"/>
                <a:gd name="T33" fmla="*/ 38 h 46"/>
                <a:gd name="T34" fmla="*/ 114 w 214"/>
                <a:gd name="T35" fmla="*/ 38 h 46"/>
                <a:gd name="T36" fmla="*/ 94 w 214"/>
                <a:gd name="T37" fmla="*/ 36 h 46"/>
                <a:gd name="T38" fmla="*/ 80 w 214"/>
                <a:gd name="T39" fmla="*/ 36 h 46"/>
                <a:gd name="T40" fmla="*/ 71 w 214"/>
                <a:gd name="T41" fmla="*/ 37 h 46"/>
                <a:gd name="T42" fmla="*/ 41 w 214"/>
                <a:gd name="T43" fmla="*/ 39 h 46"/>
                <a:gd name="T44" fmla="*/ 34 w 214"/>
                <a:gd name="T45" fmla="*/ 39 h 46"/>
                <a:gd name="T46" fmla="*/ 3 w 214"/>
                <a:gd name="T47" fmla="*/ 39 h 46"/>
                <a:gd name="T48" fmla="*/ 0 w 214"/>
                <a:gd name="T49" fmla="*/ 30 h 46"/>
                <a:gd name="T50" fmla="*/ 5 w 214"/>
                <a:gd name="T51" fmla="*/ 25 h 46"/>
                <a:gd name="T52" fmla="*/ 17 w 214"/>
                <a:gd name="T53" fmla="*/ 23 h 46"/>
                <a:gd name="T54" fmla="*/ 46 w 214"/>
                <a:gd name="T55" fmla="*/ 25 h 46"/>
                <a:gd name="T56" fmla="*/ 61 w 214"/>
                <a:gd name="T57" fmla="*/ 23 h 46"/>
                <a:gd name="T58" fmla="*/ 74 w 214"/>
                <a:gd name="T59" fmla="*/ 21 h 46"/>
                <a:gd name="T60" fmla="*/ 84 w 214"/>
                <a:gd name="T61" fmla="*/ 20 h 46"/>
                <a:gd name="T62" fmla="*/ 88 w 214"/>
                <a:gd name="T63" fmla="*/ 19 h 46"/>
                <a:gd name="T64" fmla="*/ 88 w 214"/>
                <a:gd name="T65" fmla="*/ 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4" h="46">
                  <a:moveTo>
                    <a:pt x="93" y="0"/>
                  </a:moveTo>
                  <a:cubicBezTo>
                    <a:pt x="94" y="1"/>
                    <a:pt x="96" y="0"/>
                    <a:pt x="98" y="0"/>
                  </a:cubicBezTo>
                  <a:cubicBezTo>
                    <a:pt x="101" y="1"/>
                    <a:pt x="101" y="2"/>
                    <a:pt x="104" y="3"/>
                  </a:cubicBezTo>
                  <a:cubicBezTo>
                    <a:pt x="105" y="1"/>
                    <a:pt x="108" y="4"/>
                    <a:pt x="108" y="3"/>
                  </a:cubicBezTo>
                  <a:cubicBezTo>
                    <a:pt x="113" y="5"/>
                    <a:pt x="118" y="8"/>
                    <a:pt x="122" y="11"/>
                  </a:cubicBezTo>
                  <a:cubicBezTo>
                    <a:pt x="124" y="12"/>
                    <a:pt x="125" y="16"/>
                    <a:pt x="127" y="17"/>
                  </a:cubicBezTo>
                  <a:cubicBezTo>
                    <a:pt x="129" y="18"/>
                    <a:pt x="133" y="18"/>
                    <a:pt x="135" y="20"/>
                  </a:cubicBezTo>
                  <a:cubicBezTo>
                    <a:pt x="135" y="20"/>
                    <a:pt x="136" y="19"/>
                    <a:pt x="137" y="19"/>
                  </a:cubicBezTo>
                  <a:cubicBezTo>
                    <a:pt x="137" y="19"/>
                    <a:pt x="137" y="19"/>
                    <a:pt x="137" y="20"/>
                  </a:cubicBezTo>
                  <a:cubicBezTo>
                    <a:pt x="138" y="19"/>
                    <a:pt x="138" y="19"/>
                    <a:pt x="139" y="19"/>
                  </a:cubicBezTo>
                  <a:cubicBezTo>
                    <a:pt x="139" y="18"/>
                    <a:pt x="146" y="21"/>
                    <a:pt x="148" y="19"/>
                  </a:cubicBezTo>
                  <a:cubicBezTo>
                    <a:pt x="151" y="21"/>
                    <a:pt x="156" y="18"/>
                    <a:pt x="162" y="19"/>
                  </a:cubicBezTo>
                  <a:cubicBezTo>
                    <a:pt x="164" y="20"/>
                    <a:pt x="171" y="20"/>
                    <a:pt x="174" y="18"/>
                  </a:cubicBezTo>
                  <a:cubicBezTo>
                    <a:pt x="175" y="19"/>
                    <a:pt x="176" y="19"/>
                    <a:pt x="176" y="19"/>
                  </a:cubicBezTo>
                  <a:cubicBezTo>
                    <a:pt x="177" y="19"/>
                    <a:pt x="180" y="18"/>
                    <a:pt x="182" y="19"/>
                  </a:cubicBezTo>
                  <a:cubicBezTo>
                    <a:pt x="182" y="20"/>
                    <a:pt x="186" y="19"/>
                    <a:pt x="188" y="19"/>
                  </a:cubicBezTo>
                  <a:cubicBezTo>
                    <a:pt x="190" y="19"/>
                    <a:pt x="192" y="18"/>
                    <a:pt x="195" y="18"/>
                  </a:cubicBezTo>
                  <a:cubicBezTo>
                    <a:pt x="196" y="18"/>
                    <a:pt x="201" y="19"/>
                    <a:pt x="202" y="18"/>
                  </a:cubicBezTo>
                  <a:cubicBezTo>
                    <a:pt x="206" y="20"/>
                    <a:pt x="212" y="21"/>
                    <a:pt x="214" y="23"/>
                  </a:cubicBezTo>
                  <a:cubicBezTo>
                    <a:pt x="214" y="26"/>
                    <a:pt x="213" y="30"/>
                    <a:pt x="210" y="31"/>
                  </a:cubicBezTo>
                  <a:cubicBezTo>
                    <a:pt x="209" y="32"/>
                    <a:pt x="206" y="31"/>
                    <a:pt x="205" y="31"/>
                  </a:cubicBezTo>
                  <a:cubicBezTo>
                    <a:pt x="204" y="32"/>
                    <a:pt x="202" y="34"/>
                    <a:pt x="200" y="34"/>
                  </a:cubicBezTo>
                  <a:cubicBezTo>
                    <a:pt x="198" y="35"/>
                    <a:pt x="195" y="34"/>
                    <a:pt x="194" y="36"/>
                  </a:cubicBezTo>
                  <a:cubicBezTo>
                    <a:pt x="194" y="36"/>
                    <a:pt x="193" y="35"/>
                    <a:pt x="193" y="35"/>
                  </a:cubicBezTo>
                  <a:cubicBezTo>
                    <a:pt x="192" y="35"/>
                    <a:pt x="184" y="35"/>
                    <a:pt x="184" y="35"/>
                  </a:cubicBezTo>
                  <a:cubicBezTo>
                    <a:pt x="183" y="35"/>
                    <a:pt x="183" y="35"/>
                    <a:pt x="183" y="35"/>
                  </a:cubicBezTo>
                  <a:cubicBezTo>
                    <a:pt x="183" y="35"/>
                    <a:pt x="171" y="36"/>
                    <a:pt x="169" y="35"/>
                  </a:cubicBezTo>
                  <a:cubicBezTo>
                    <a:pt x="167" y="35"/>
                    <a:pt x="166" y="35"/>
                    <a:pt x="165" y="36"/>
                  </a:cubicBezTo>
                  <a:cubicBezTo>
                    <a:pt x="159" y="33"/>
                    <a:pt x="147" y="34"/>
                    <a:pt x="141" y="36"/>
                  </a:cubicBezTo>
                  <a:cubicBezTo>
                    <a:pt x="138" y="36"/>
                    <a:pt x="129" y="36"/>
                    <a:pt x="129" y="36"/>
                  </a:cubicBezTo>
                  <a:cubicBezTo>
                    <a:pt x="129" y="36"/>
                    <a:pt x="128" y="37"/>
                    <a:pt x="128" y="37"/>
                  </a:cubicBezTo>
                  <a:cubicBezTo>
                    <a:pt x="125" y="36"/>
                    <a:pt x="123" y="36"/>
                    <a:pt x="121" y="36"/>
                  </a:cubicBezTo>
                  <a:cubicBezTo>
                    <a:pt x="119" y="36"/>
                    <a:pt x="119" y="37"/>
                    <a:pt x="118" y="38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7" y="37"/>
                    <a:pt x="116" y="37"/>
                    <a:pt x="115" y="37"/>
                  </a:cubicBezTo>
                  <a:cubicBezTo>
                    <a:pt x="115" y="38"/>
                    <a:pt x="114" y="38"/>
                    <a:pt x="114" y="38"/>
                  </a:cubicBezTo>
                  <a:cubicBezTo>
                    <a:pt x="112" y="38"/>
                    <a:pt x="109" y="37"/>
                    <a:pt x="107" y="36"/>
                  </a:cubicBezTo>
                  <a:cubicBezTo>
                    <a:pt x="104" y="37"/>
                    <a:pt x="98" y="37"/>
                    <a:pt x="94" y="36"/>
                  </a:cubicBezTo>
                  <a:cubicBezTo>
                    <a:pt x="93" y="36"/>
                    <a:pt x="87" y="37"/>
                    <a:pt x="86" y="38"/>
                  </a:cubicBezTo>
                  <a:cubicBezTo>
                    <a:pt x="85" y="38"/>
                    <a:pt x="81" y="37"/>
                    <a:pt x="80" y="36"/>
                  </a:cubicBezTo>
                  <a:cubicBezTo>
                    <a:pt x="78" y="37"/>
                    <a:pt x="77" y="37"/>
                    <a:pt x="75" y="38"/>
                  </a:cubicBezTo>
                  <a:cubicBezTo>
                    <a:pt x="73" y="38"/>
                    <a:pt x="72" y="37"/>
                    <a:pt x="71" y="37"/>
                  </a:cubicBezTo>
                  <a:cubicBezTo>
                    <a:pt x="66" y="39"/>
                    <a:pt x="55" y="36"/>
                    <a:pt x="51" y="39"/>
                  </a:cubicBezTo>
                  <a:cubicBezTo>
                    <a:pt x="49" y="40"/>
                    <a:pt x="44" y="38"/>
                    <a:pt x="41" y="39"/>
                  </a:cubicBezTo>
                  <a:cubicBezTo>
                    <a:pt x="40" y="39"/>
                    <a:pt x="38" y="39"/>
                    <a:pt x="36" y="40"/>
                  </a:cubicBezTo>
                  <a:cubicBezTo>
                    <a:pt x="36" y="40"/>
                    <a:pt x="35" y="39"/>
                    <a:pt x="34" y="39"/>
                  </a:cubicBezTo>
                  <a:cubicBezTo>
                    <a:pt x="30" y="41"/>
                    <a:pt x="20" y="42"/>
                    <a:pt x="18" y="46"/>
                  </a:cubicBezTo>
                  <a:cubicBezTo>
                    <a:pt x="14" y="45"/>
                    <a:pt x="6" y="43"/>
                    <a:pt x="3" y="39"/>
                  </a:cubicBezTo>
                  <a:cubicBezTo>
                    <a:pt x="2" y="38"/>
                    <a:pt x="3" y="35"/>
                    <a:pt x="2" y="34"/>
                  </a:cubicBezTo>
                  <a:cubicBezTo>
                    <a:pt x="1" y="32"/>
                    <a:pt x="0" y="33"/>
                    <a:pt x="0" y="30"/>
                  </a:cubicBezTo>
                  <a:cubicBezTo>
                    <a:pt x="1" y="28"/>
                    <a:pt x="2" y="27"/>
                    <a:pt x="3" y="25"/>
                  </a:cubicBezTo>
                  <a:cubicBezTo>
                    <a:pt x="4" y="25"/>
                    <a:pt x="4" y="26"/>
                    <a:pt x="5" y="25"/>
                  </a:cubicBezTo>
                  <a:cubicBezTo>
                    <a:pt x="8" y="25"/>
                    <a:pt x="10" y="24"/>
                    <a:pt x="13" y="23"/>
                  </a:cubicBezTo>
                  <a:cubicBezTo>
                    <a:pt x="14" y="23"/>
                    <a:pt x="16" y="24"/>
                    <a:pt x="17" y="23"/>
                  </a:cubicBezTo>
                  <a:cubicBezTo>
                    <a:pt x="23" y="23"/>
                    <a:pt x="28" y="23"/>
                    <a:pt x="34" y="23"/>
                  </a:cubicBezTo>
                  <a:cubicBezTo>
                    <a:pt x="35" y="23"/>
                    <a:pt x="43" y="26"/>
                    <a:pt x="46" y="25"/>
                  </a:cubicBezTo>
                  <a:cubicBezTo>
                    <a:pt x="48" y="24"/>
                    <a:pt x="52" y="23"/>
                    <a:pt x="52" y="23"/>
                  </a:cubicBezTo>
                  <a:cubicBezTo>
                    <a:pt x="53" y="23"/>
                    <a:pt x="59" y="23"/>
                    <a:pt x="61" y="23"/>
                  </a:cubicBezTo>
                  <a:cubicBezTo>
                    <a:pt x="63" y="22"/>
                    <a:pt x="68" y="23"/>
                    <a:pt x="70" y="23"/>
                  </a:cubicBezTo>
                  <a:cubicBezTo>
                    <a:pt x="71" y="22"/>
                    <a:pt x="73" y="21"/>
                    <a:pt x="74" y="21"/>
                  </a:cubicBezTo>
                  <a:cubicBezTo>
                    <a:pt x="77" y="21"/>
                    <a:pt x="79" y="21"/>
                    <a:pt x="82" y="21"/>
                  </a:cubicBezTo>
                  <a:cubicBezTo>
                    <a:pt x="83" y="21"/>
                    <a:pt x="83" y="21"/>
                    <a:pt x="84" y="20"/>
                  </a:cubicBezTo>
                  <a:cubicBezTo>
                    <a:pt x="85" y="21"/>
                    <a:pt x="84" y="21"/>
                    <a:pt x="86" y="21"/>
                  </a:cubicBezTo>
                  <a:cubicBezTo>
                    <a:pt x="86" y="21"/>
                    <a:pt x="87" y="20"/>
                    <a:pt x="88" y="19"/>
                  </a:cubicBezTo>
                  <a:cubicBezTo>
                    <a:pt x="88" y="18"/>
                    <a:pt x="89" y="17"/>
                    <a:pt x="89" y="16"/>
                  </a:cubicBezTo>
                  <a:cubicBezTo>
                    <a:pt x="86" y="13"/>
                    <a:pt x="90" y="5"/>
                    <a:pt x="88" y="4"/>
                  </a:cubicBezTo>
                  <a:cubicBezTo>
                    <a:pt x="89" y="2"/>
                    <a:pt x="91" y="1"/>
                    <a:pt x="9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4" name="Freeform 55">
              <a:extLst>
                <a:ext uri="{FF2B5EF4-FFF2-40B4-BE49-F238E27FC236}">
                  <a16:creationId xmlns="" xmlns:a16="http://schemas.microsoft.com/office/drawing/2014/main" id="{103331B1-9844-7E47-9EA8-4A5A4C8161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86363" y="3152776"/>
              <a:ext cx="823913" cy="525463"/>
            </a:xfrm>
            <a:custGeom>
              <a:avLst/>
              <a:gdLst>
                <a:gd name="T0" fmla="*/ 257 w 272"/>
                <a:gd name="T1" fmla="*/ 115 h 172"/>
                <a:gd name="T2" fmla="*/ 219 w 272"/>
                <a:gd name="T3" fmla="*/ 115 h 172"/>
                <a:gd name="T4" fmla="*/ 187 w 272"/>
                <a:gd name="T5" fmla="*/ 113 h 172"/>
                <a:gd name="T6" fmla="*/ 171 w 272"/>
                <a:gd name="T7" fmla="*/ 112 h 172"/>
                <a:gd name="T8" fmla="*/ 125 w 272"/>
                <a:gd name="T9" fmla="*/ 112 h 172"/>
                <a:gd name="T10" fmla="*/ 139 w 272"/>
                <a:gd name="T11" fmla="*/ 100 h 172"/>
                <a:gd name="T12" fmla="*/ 162 w 272"/>
                <a:gd name="T13" fmla="*/ 101 h 172"/>
                <a:gd name="T14" fmla="*/ 183 w 272"/>
                <a:gd name="T15" fmla="*/ 101 h 172"/>
                <a:gd name="T16" fmla="*/ 185 w 272"/>
                <a:gd name="T17" fmla="*/ 58 h 172"/>
                <a:gd name="T18" fmla="*/ 186 w 272"/>
                <a:gd name="T19" fmla="*/ 32 h 172"/>
                <a:gd name="T20" fmla="*/ 194 w 272"/>
                <a:gd name="T21" fmla="*/ 0 h 172"/>
                <a:gd name="T22" fmla="*/ 168 w 272"/>
                <a:gd name="T23" fmla="*/ 1 h 172"/>
                <a:gd name="T24" fmla="*/ 143 w 272"/>
                <a:gd name="T25" fmla="*/ 3 h 172"/>
                <a:gd name="T26" fmla="*/ 114 w 272"/>
                <a:gd name="T27" fmla="*/ 4 h 172"/>
                <a:gd name="T28" fmla="*/ 95 w 272"/>
                <a:gd name="T29" fmla="*/ 2 h 172"/>
                <a:gd name="T30" fmla="*/ 63 w 272"/>
                <a:gd name="T31" fmla="*/ 5 h 172"/>
                <a:gd name="T32" fmla="*/ 62 w 272"/>
                <a:gd name="T33" fmla="*/ 22 h 172"/>
                <a:gd name="T34" fmla="*/ 67 w 272"/>
                <a:gd name="T35" fmla="*/ 50 h 172"/>
                <a:gd name="T36" fmla="*/ 66 w 272"/>
                <a:gd name="T37" fmla="*/ 63 h 172"/>
                <a:gd name="T38" fmla="*/ 67 w 272"/>
                <a:gd name="T39" fmla="*/ 82 h 172"/>
                <a:gd name="T40" fmla="*/ 62 w 272"/>
                <a:gd name="T41" fmla="*/ 106 h 172"/>
                <a:gd name="T42" fmla="*/ 75 w 272"/>
                <a:gd name="T43" fmla="*/ 101 h 172"/>
                <a:gd name="T44" fmla="*/ 109 w 272"/>
                <a:gd name="T45" fmla="*/ 102 h 172"/>
                <a:gd name="T46" fmla="*/ 99 w 272"/>
                <a:gd name="T47" fmla="*/ 112 h 172"/>
                <a:gd name="T48" fmla="*/ 71 w 272"/>
                <a:gd name="T49" fmla="*/ 116 h 172"/>
                <a:gd name="T50" fmla="*/ 43 w 272"/>
                <a:gd name="T51" fmla="*/ 120 h 172"/>
                <a:gd name="T52" fmla="*/ 23 w 272"/>
                <a:gd name="T53" fmla="*/ 122 h 172"/>
                <a:gd name="T54" fmla="*/ 4 w 272"/>
                <a:gd name="T55" fmla="*/ 129 h 172"/>
                <a:gd name="T56" fmla="*/ 28 w 272"/>
                <a:gd name="T57" fmla="*/ 143 h 172"/>
                <a:gd name="T58" fmla="*/ 42 w 272"/>
                <a:gd name="T59" fmla="*/ 138 h 172"/>
                <a:gd name="T60" fmla="*/ 62 w 272"/>
                <a:gd name="T61" fmla="*/ 133 h 172"/>
                <a:gd name="T62" fmla="*/ 93 w 272"/>
                <a:gd name="T63" fmla="*/ 127 h 172"/>
                <a:gd name="T64" fmla="*/ 92 w 272"/>
                <a:gd name="T65" fmla="*/ 141 h 172"/>
                <a:gd name="T66" fmla="*/ 86 w 272"/>
                <a:gd name="T67" fmla="*/ 156 h 172"/>
                <a:gd name="T68" fmla="*/ 100 w 272"/>
                <a:gd name="T69" fmla="*/ 153 h 172"/>
                <a:gd name="T70" fmla="*/ 119 w 272"/>
                <a:gd name="T71" fmla="*/ 126 h 172"/>
                <a:gd name="T72" fmla="*/ 138 w 272"/>
                <a:gd name="T73" fmla="*/ 130 h 172"/>
                <a:gd name="T74" fmla="*/ 150 w 272"/>
                <a:gd name="T75" fmla="*/ 150 h 172"/>
                <a:gd name="T76" fmla="*/ 170 w 272"/>
                <a:gd name="T77" fmla="*/ 159 h 172"/>
                <a:gd name="T78" fmla="*/ 172 w 272"/>
                <a:gd name="T79" fmla="*/ 128 h 172"/>
                <a:gd name="T80" fmla="*/ 209 w 272"/>
                <a:gd name="T81" fmla="*/ 134 h 172"/>
                <a:gd name="T82" fmla="*/ 229 w 272"/>
                <a:gd name="T83" fmla="*/ 144 h 172"/>
                <a:gd name="T84" fmla="*/ 238 w 272"/>
                <a:gd name="T85" fmla="*/ 146 h 172"/>
                <a:gd name="T86" fmla="*/ 266 w 272"/>
                <a:gd name="T87" fmla="*/ 140 h 172"/>
                <a:gd name="T88" fmla="*/ 170 w 272"/>
                <a:gd name="T89" fmla="*/ 55 h 172"/>
                <a:gd name="T90" fmla="*/ 139 w 272"/>
                <a:gd name="T91" fmla="*/ 55 h 172"/>
                <a:gd name="T92" fmla="*/ 107 w 272"/>
                <a:gd name="T93" fmla="*/ 58 h 172"/>
                <a:gd name="T94" fmla="*/ 87 w 272"/>
                <a:gd name="T95" fmla="*/ 60 h 172"/>
                <a:gd name="T96" fmla="*/ 104 w 272"/>
                <a:gd name="T97" fmla="*/ 48 h 172"/>
                <a:gd name="T98" fmla="*/ 135 w 272"/>
                <a:gd name="T99" fmla="*/ 45 h 172"/>
                <a:gd name="T100" fmla="*/ 166 w 272"/>
                <a:gd name="T101" fmla="*/ 44 h 172"/>
                <a:gd name="T102" fmla="*/ 94 w 272"/>
                <a:gd name="T103" fmla="*/ 23 h 172"/>
                <a:gd name="T104" fmla="*/ 135 w 272"/>
                <a:gd name="T105" fmla="*/ 20 h 172"/>
                <a:gd name="T106" fmla="*/ 174 w 272"/>
                <a:gd name="T107" fmla="*/ 19 h 172"/>
                <a:gd name="T108" fmla="*/ 102 w 272"/>
                <a:gd name="T109" fmla="*/ 32 h 172"/>
                <a:gd name="T110" fmla="*/ 94 w 272"/>
                <a:gd name="T111" fmla="*/ 23 h 172"/>
                <a:gd name="T112" fmla="*/ 95 w 272"/>
                <a:gd name="T113" fmla="*/ 85 h 172"/>
                <a:gd name="T114" fmla="*/ 82 w 272"/>
                <a:gd name="T115" fmla="*/ 82 h 172"/>
                <a:gd name="T116" fmla="*/ 106 w 272"/>
                <a:gd name="T117" fmla="*/ 75 h 172"/>
                <a:gd name="T118" fmla="*/ 149 w 272"/>
                <a:gd name="T119" fmla="*/ 71 h 172"/>
                <a:gd name="T120" fmla="*/ 170 w 272"/>
                <a:gd name="T121" fmla="*/ 81 h 172"/>
                <a:gd name="T122" fmla="*/ 133 w 272"/>
                <a:gd name="T123" fmla="*/ 8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2" h="172">
                  <a:moveTo>
                    <a:pt x="270" y="130"/>
                  </a:moveTo>
                  <a:cubicBezTo>
                    <a:pt x="272" y="123"/>
                    <a:pt x="264" y="119"/>
                    <a:pt x="266" y="115"/>
                  </a:cubicBezTo>
                  <a:cubicBezTo>
                    <a:pt x="265" y="114"/>
                    <a:pt x="264" y="112"/>
                    <a:pt x="262" y="112"/>
                  </a:cubicBezTo>
                  <a:cubicBezTo>
                    <a:pt x="261" y="112"/>
                    <a:pt x="258" y="115"/>
                    <a:pt x="257" y="115"/>
                  </a:cubicBezTo>
                  <a:cubicBezTo>
                    <a:pt x="255" y="116"/>
                    <a:pt x="241" y="114"/>
                    <a:pt x="239" y="113"/>
                  </a:cubicBezTo>
                  <a:cubicBezTo>
                    <a:pt x="237" y="113"/>
                    <a:pt x="237" y="115"/>
                    <a:pt x="235" y="115"/>
                  </a:cubicBezTo>
                  <a:cubicBezTo>
                    <a:pt x="234" y="116"/>
                    <a:pt x="231" y="115"/>
                    <a:pt x="231" y="115"/>
                  </a:cubicBezTo>
                  <a:cubicBezTo>
                    <a:pt x="230" y="114"/>
                    <a:pt x="220" y="116"/>
                    <a:pt x="219" y="115"/>
                  </a:cubicBezTo>
                  <a:cubicBezTo>
                    <a:pt x="218" y="115"/>
                    <a:pt x="218" y="114"/>
                    <a:pt x="217" y="114"/>
                  </a:cubicBezTo>
                  <a:cubicBezTo>
                    <a:pt x="213" y="117"/>
                    <a:pt x="206" y="114"/>
                    <a:pt x="202" y="113"/>
                  </a:cubicBezTo>
                  <a:cubicBezTo>
                    <a:pt x="200" y="114"/>
                    <a:pt x="193" y="113"/>
                    <a:pt x="193" y="113"/>
                  </a:cubicBezTo>
                  <a:cubicBezTo>
                    <a:pt x="191" y="113"/>
                    <a:pt x="189" y="113"/>
                    <a:pt x="187" y="113"/>
                  </a:cubicBezTo>
                  <a:cubicBezTo>
                    <a:pt x="186" y="113"/>
                    <a:pt x="186" y="112"/>
                    <a:pt x="185" y="112"/>
                  </a:cubicBezTo>
                  <a:cubicBezTo>
                    <a:pt x="184" y="114"/>
                    <a:pt x="183" y="112"/>
                    <a:pt x="181" y="113"/>
                  </a:cubicBezTo>
                  <a:cubicBezTo>
                    <a:pt x="180" y="113"/>
                    <a:pt x="179" y="113"/>
                    <a:pt x="179" y="113"/>
                  </a:cubicBezTo>
                  <a:cubicBezTo>
                    <a:pt x="176" y="112"/>
                    <a:pt x="175" y="113"/>
                    <a:pt x="171" y="112"/>
                  </a:cubicBezTo>
                  <a:cubicBezTo>
                    <a:pt x="169" y="112"/>
                    <a:pt x="166" y="112"/>
                    <a:pt x="164" y="112"/>
                  </a:cubicBezTo>
                  <a:cubicBezTo>
                    <a:pt x="164" y="112"/>
                    <a:pt x="155" y="110"/>
                    <a:pt x="154" y="110"/>
                  </a:cubicBezTo>
                  <a:cubicBezTo>
                    <a:pt x="153" y="111"/>
                    <a:pt x="153" y="112"/>
                    <a:pt x="151" y="111"/>
                  </a:cubicBezTo>
                  <a:cubicBezTo>
                    <a:pt x="144" y="109"/>
                    <a:pt x="131" y="110"/>
                    <a:pt x="125" y="112"/>
                  </a:cubicBezTo>
                  <a:cubicBezTo>
                    <a:pt x="125" y="112"/>
                    <a:pt x="124" y="111"/>
                    <a:pt x="124" y="111"/>
                  </a:cubicBezTo>
                  <a:cubicBezTo>
                    <a:pt x="124" y="108"/>
                    <a:pt x="125" y="101"/>
                    <a:pt x="129" y="100"/>
                  </a:cubicBezTo>
                  <a:cubicBezTo>
                    <a:pt x="132" y="99"/>
                    <a:pt x="132" y="100"/>
                    <a:pt x="135" y="101"/>
                  </a:cubicBezTo>
                  <a:cubicBezTo>
                    <a:pt x="137" y="101"/>
                    <a:pt x="138" y="100"/>
                    <a:pt x="139" y="100"/>
                  </a:cubicBezTo>
                  <a:cubicBezTo>
                    <a:pt x="140" y="100"/>
                    <a:pt x="140" y="100"/>
                    <a:pt x="141" y="100"/>
                  </a:cubicBezTo>
                  <a:cubicBezTo>
                    <a:pt x="141" y="100"/>
                    <a:pt x="142" y="100"/>
                    <a:pt x="142" y="100"/>
                  </a:cubicBezTo>
                  <a:cubicBezTo>
                    <a:pt x="147" y="101"/>
                    <a:pt x="147" y="101"/>
                    <a:pt x="147" y="101"/>
                  </a:cubicBezTo>
                  <a:cubicBezTo>
                    <a:pt x="149" y="101"/>
                    <a:pt x="161" y="101"/>
                    <a:pt x="162" y="101"/>
                  </a:cubicBezTo>
                  <a:cubicBezTo>
                    <a:pt x="165" y="101"/>
                    <a:pt x="168" y="101"/>
                    <a:pt x="170" y="101"/>
                  </a:cubicBezTo>
                  <a:cubicBezTo>
                    <a:pt x="173" y="103"/>
                    <a:pt x="174" y="105"/>
                    <a:pt x="175" y="106"/>
                  </a:cubicBezTo>
                  <a:cubicBezTo>
                    <a:pt x="175" y="106"/>
                    <a:pt x="176" y="106"/>
                    <a:pt x="177" y="106"/>
                  </a:cubicBezTo>
                  <a:cubicBezTo>
                    <a:pt x="179" y="104"/>
                    <a:pt x="181" y="102"/>
                    <a:pt x="183" y="101"/>
                  </a:cubicBezTo>
                  <a:cubicBezTo>
                    <a:pt x="185" y="99"/>
                    <a:pt x="186" y="91"/>
                    <a:pt x="185" y="87"/>
                  </a:cubicBezTo>
                  <a:cubicBezTo>
                    <a:pt x="185" y="86"/>
                    <a:pt x="181" y="84"/>
                    <a:pt x="183" y="81"/>
                  </a:cubicBezTo>
                  <a:cubicBezTo>
                    <a:pt x="183" y="80"/>
                    <a:pt x="183" y="75"/>
                    <a:pt x="183" y="75"/>
                  </a:cubicBezTo>
                  <a:cubicBezTo>
                    <a:pt x="185" y="72"/>
                    <a:pt x="186" y="61"/>
                    <a:pt x="185" y="58"/>
                  </a:cubicBezTo>
                  <a:cubicBezTo>
                    <a:pt x="185" y="57"/>
                    <a:pt x="184" y="56"/>
                    <a:pt x="184" y="55"/>
                  </a:cubicBezTo>
                  <a:cubicBezTo>
                    <a:pt x="184" y="55"/>
                    <a:pt x="184" y="50"/>
                    <a:pt x="184" y="49"/>
                  </a:cubicBezTo>
                  <a:cubicBezTo>
                    <a:pt x="185" y="47"/>
                    <a:pt x="186" y="44"/>
                    <a:pt x="186" y="41"/>
                  </a:cubicBezTo>
                  <a:cubicBezTo>
                    <a:pt x="187" y="37"/>
                    <a:pt x="185" y="36"/>
                    <a:pt x="186" y="32"/>
                  </a:cubicBezTo>
                  <a:cubicBezTo>
                    <a:pt x="187" y="32"/>
                    <a:pt x="186" y="31"/>
                    <a:pt x="187" y="31"/>
                  </a:cubicBezTo>
                  <a:cubicBezTo>
                    <a:pt x="187" y="28"/>
                    <a:pt x="189" y="27"/>
                    <a:pt x="191" y="25"/>
                  </a:cubicBezTo>
                  <a:cubicBezTo>
                    <a:pt x="194" y="21"/>
                    <a:pt x="198" y="15"/>
                    <a:pt x="199" y="9"/>
                  </a:cubicBezTo>
                  <a:cubicBezTo>
                    <a:pt x="197" y="6"/>
                    <a:pt x="197" y="2"/>
                    <a:pt x="194" y="0"/>
                  </a:cubicBezTo>
                  <a:cubicBezTo>
                    <a:pt x="193" y="0"/>
                    <a:pt x="192" y="0"/>
                    <a:pt x="191" y="0"/>
                  </a:cubicBezTo>
                  <a:cubicBezTo>
                    <a:pt x="190" y="2"/>
                    <a:pt x="188" y="1"/>
                    <a:pt x="187" y="1"/>
                  </a:cubicBezTo>
                  <a:cubicBezTo>
                    <a:pt x="184" y="4"/>
                    <a:pt x="180" y="4"/>
                    <a:pt x="176" y="3"/>
                  </a:cubicBezTo>
                  <a:cubicBezTo>
                    <a:pt x="174" y="5"/>
                    <a:pt x="169" y="2"/>
                    <a:pt x="168" y="1"/>
                  </a:cubicBezTo>
                  <a:cubicBezTo>
                    <a:pt x="168" y="2"/>
                    <a:pt x="165" y="2"/>
                    <a:pt x="164" y="2"/>
                  </a:cubicBezTo>
                  <a:cubicBezTo>
                    <a:pt x="164" y="2"/>
                    <a:pt x="161" y="1"/>
                    <a:pt x="161" y="2"/>
                  </a:cubicBezTo>
                  <a:cubicBezTo>
                    <a:pt x="158" y="2"/>
                    <a:pt x="151" y="2"/>
                    <a:pt x="148" y="4"/>
                  </a:cubicBezTo>
                  <a:cubicBezTo>
                    <a:pt x="146" y="4"/>
                    <a:pt x="145" y="3"/>
                    <a:pt x="143" y="3"/>
                  </a:cubicBezTo>
                  <a:cubicBezTo>
                    <a:pt x="140" y="2"/>
                    <a:pt x="140" y="4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4" y="3"/>
                    <a:pt x="131" y="1"/>
                    <a:pt x="128" y="2"/>
                  </a:cubicBezTo>
                  <a:cubicBezTo>
                    <a:pt x="124" y="3"/>
                    <a:pt x="117" y="3"/>
                    <a:pt x="114" y="4"/>
                  </a:cubicBezTo>
                  <a:cubicBezTo>
                    <a:pt x="113" y="3"/>
                    <a:pt x="113" y="3"/>
                    <a:pt x="112" y="3"/>
                  </a:cubicBezTo>
                  <a:cubicBezTo>
                    <a:pt x="109" y="4"/>
                    <a:pt x="108" y="4"/>
                    <a:pt x="106" y="4"/>
                  </a:cubicBezTo>
                  <a:cubicBezTo>
                    <a:pt x="104" y="4"/>
                    <a:pt x="100" y="3"/>
                    <a:pt x="100" y="2"/>
                  </a:cubicBezTo>
                  <a:cubicBezTo>
                    <a:pt x="98" y="2"/>
                    <a:pt x="96" y="2"/>
                    <a:pt x="95" y="2"/>
                  </a:cubicBezTo>
                  <a:cubicBezTo>
                    <a:pt x="94" y="3"/>
                    <a:pt x="84" y="2"/>
                    <a:pt x="82" y="4"/>
                  </a:cubicBezTo>
                  <a:cubicBezTo>
                    <a:pt x="80" y="4"/>
                    <a:pt x="78" y="4"/>
                    <a:pt x="76" y="4"/>
                  </a:cubicBezTo>
                  <a:cubicBezTo>
                    <a:pt x="73" y="4"/>
                    <a:pt x="71" y="4"/>
                    <a:pt x="67" y="6"/>
                  </a:cubicBezTo>
                  <a:cubicBezTo>
                    <a:pt x="66" y="6"/>
                    <a:pt x="65" y="5"/>
                    <a:pt x="63" y="5"/>
                  </a:cubicBezTo>
                  <a:cubicBezTo>
                    <a:pt x="61" y="7"/>
                    <a:pt x="58" y="9"/>
                    <a:pt x="55" y="10"/>
                  </a:cubicBezTo>
                  <a:cubicBezTo>
                    <a:pt x="55" y="12"/>
                    <a:pt x="55" y="13"/>
                    <a:pt x="56" y="14"/>
                  </a:cubicBezTo>
                  <a:cubicBezTo>
                    <a:pt x="57" y="14"/>
                    <a:pt x="61" y="18"/>
                    <a:pt x="62" y="19"/>
                  </a:cubicBezTo>
                  <a:cubicBezTo>
                    <a:pt x="62" y="20"/>
                    <a:pt x="62" y="22"/>
                    <a:pt x="62" y="22"/>
                  </a:cubicBezTo>
                  <a:cubicBezTo>
                    <a:pt x="63" y="23"/>
                    <a:pt x="63" y="26"/>
                    <a:pt x="63" y="26"/>
                  </a:cubicBezTo>
                  <a:cubicBezTo>
                    <a:pt x="66" y="29"/>
                    <a:pt x="65" y="31"/>
                    <a:pt x="66" y="35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5"/>
                    <a:pt x="66" y="49"/>
                    <a:pt x="67" y="50"/>
                  </a:cubicBezTo>
                  <a:cubicBezTo>
                    <a:pt x="67" y="51"/>
                    <a:pt x="66" y="52"/>
                    <a:pt x="66" y="52"/>
                  </a:cubicBezTo>
                  <a:cubicBezTo>
                    <a:pt x="67" y="54"/>
                    <a:pt x="67" y="56"/>
                    <a:pt x="67" y="58"/>
                  </a:cubicBezTo>
                  <a:cubicBezTo>
                    <a:pt x="67" y="58"/>
                    <a:pt x="67" y="59"/>
                    <a:pt x="67" y="59"/>
                  </a:cubicBezTo>
                  <a:cubicBezTo>
                    <a:pt x="67" y="60"/>
                    <a:pt x="67" y="62"/>
                    <a:pt x="66" y="63"/>
                  </a:cubicBezTo>
                  <a:cubicBezTo>
                    <a:pt x="66" y="64"/>
                    <a:pt x="67" y="65"/>
                    <a:pt x="67" y="66"/>
                  </a:cubicBezTo>
                  <a:cubicBezTo>
                    <a:pt x="66" y="66"/>
                    <a:pt x="66" y="67"/>
                    <a:pt x="65" y="68"/>
                  </a:cubicBezTo>
                  <a:cubicBezTo>
                    <a:pt x="66" y="71"/>
                    <a:pt x="68" y="80"/>
                    <a:pt x="66" y="82"/>
                  </a:cubicBezTo>
                  <a:cubicBezTo>
                    <a:pt x="67" y="82"/>
                    <a:pt x="66" y="82"/>
                    <a:pt x="67" y="82"/>
                  </a:cubicBezTo>
                  <a:cubicBezTo>
                    <a:pt x="67" y="83"/>
                    <a:pt x="66" y="87"/>
                    <a:pt x="66" y="88"/>
                  </a:cubicBezTo>
                  <a:cubicBezTo>
                    <a:pt x="66" y="88"/>
                    <a:pt x="66" y="88"/>
                    <a:pt x="66" y="88"/>
                  </a:cubicBezTo>
                  <a:cubicBezTo>
                    <a:pt x="66" y="88"/>
                    <a:pt x="66" y="93"/>
                    <a:pt x="66" y="93"/>
                  </a:cubicBezTo>
                  <a:cubicBezTo>
                    <a:pt x="65" y="98"/>
                    <a:pt x="64" y="102"/>
                    <a:pt x="62" y="106"/>
                  </a:cubicBezTo>
                  <a:cubicBezTo>
                    <a:pt x="62" y="107"/>
                    <a:pt x="62" y="113"/>
                    <a:pt x="62" y="113"/>
                  </a:cubicBezTo>
                  <a:cubicBezTo>
                    <a:pt x="63" y="114"/>
                    <a:pt x="64" y="114"/>
                    <a:pt x="65" y="114"/>
                  </a:cubicBezTo>
                  <a:cubicBezTo>
                    <a:pt x="65" y="114"/>
                    <a:pt x="67" y="114"/>
                    <a:pt x="67" y="113"/>
                  </a:cubicBezTo>
                  <a:cubicBezTo>
                    <a:pt x="70" y="112"/>
                    <a:pt x="74" y="103"/>
                    <a:pt x="75" y="101"/>
                  </a:cubicBezTo>
                  <a:cubicBezTo>
                    <a:pt x="79" y="102"/>
                    <a:pt x="80" y="107"/>
                    <a:pt x="87" y="106"/>
                  </a:cubicBezTo>
                  <a:cubicBezTo>
                    <a:pt x="90" y="105"/>
                    <a:pt x="91" y="106"/>
                    <a:pt x="94" y="105"/>
                  </a:cubicBezTo>
                  <a:cubicBezTo>
                    <a:pt x="95" y="105"/>
                    <a:pt x="97" y="103"/>
                    <a:pt x="98" y="102"/>
                  </a:cubicBezTo>
                  <a:cubicBezTo>
                    <a:pt x="101" y="101"/>
                    <a:pt x="107" y="101"/>
                    <a:pt x="109" y="102"/>
                  </a:cubicBezTo>
                  <a:cubicBezTo>
                    <a:pt x="111" y="102"/>
                    <a:pt x="113" y="100"/>
                    <a:pt x="116" y="102"/>
                  </a:cubicBezTo>
                  <a:cubicBezTo>
                    <a:pt x="116" y="102"/>
                    <a:pt x="116" y="102"/>
                    <a:pt x="116" y="102"/>
                  </a:cubicBezTo>
                  <a:cubicBezTo>
                    <a:pt x="114" y="104"/>
                    <a:pt x="109" y="110"/>
                    <a:pt x="108" y="111"/>
                  </a:cubicBezTo>
                  <a:cubicBezTo>
                    <a:pt x="105" y="112"/>
                    <a:pt x="101" y="112"/>
                    <a:pt x="99" y="112"/>
                  </a:cubicBezTo>
                  <a:cubicBezTo>
                    <a:pt x="98" y="112"/>
                    <a:pt x="96" y="112"/>
                    <a:pt x="96" y="112"/>
                  </a:cubicBezTo>
                  <a:cubicBezTo>
                    <a:pt x="95" y="113"/>
                    <a:pt x="92" y="113"/>
                    <a:pt x="90" y="114"/>
                  </a:cubicBezTo>
                  <a:cubicBezTo>
                    <a:pt x="86" y="115"/>
                    <a:pt x="83" y="112"/>
                    <a:pt x="80" y="113"/>
                  </a:cubicBezTo>
                  <a:cubicBezTo>
                    <a:pt x="76" y="115"/>
                    <a:pt x="73" y="115"/>
                    <a:pt x="71" y="116"/>
                  </a:cubicBezTo>
                  <a:cubicBezTo>
                    <a:pt x="70" y="116"/>
                    <a:pt x="69" y="116"/>
                    <a:pt x="68" y="116"/>
                  </a:cubicBezTo>
                  <a:cubicBezTo>
                    <a:pt x="67" y="117"/>
                    <a:pt x="64" y="118"/>
                    <a:pt x="62" y="118"/>
                  </a:cubicBezTo>
                  <a:cubicBezTo>
                    <a:pt x="58" y="119"/>
                    <a:pt x="55" y="118"/>
                    <a:pt x="53" y="119"/>
                  </a:cubicBezTo>
                  <a:cubicBezTo>
                    <a:pt x="49" y="120"/>
                    <a:pt x="46" y="119"/>
                    <a:pt x="43" y="120"/>
                  </a:cubicBezTo>
                  <a:cubicBezTo>
                    <a:pt x="43" y="120"/>
                    <a:pt x="42" y="120"/>
                    <a:pt x="41" y="120"/>
                  </a:cubicBezTo>
                  <a:cubicBezTo>
                    <a:pt x="39" y="120"/>
                    <a:pt x="35" y="120"/>
                    <a:pt x="34" y="121"/>
                  </a:cubicBezTo>
                  <a:cubicBezTo>
                    <a:pt x="33" y="121"/>
                    <a:pt x="32" y="122"/>
                    <a:pt x="31" y="123"/>
                  </a:cubicBezTo>
                  <a:cubicBezTo>
                    <a:pt x="29" y="123"/>
                    <a:pt x="24" y="122"/>
                    <a:pt x="23" y="122"/>
                  </a:cubicBezTo>
                  <a:cubicBezTo>
                    <a:pt x="22" y="123"/>
                    <a:pt x="19" y="122"/>
                    <a:pt x="17" y="123"/>
                  </a:cubicBezTo>
                  <a:cubicBezTo>
                    <a:pt x="12" y="124"/>
                    <a:pt x="10" y="124"/>
                    <a:pt x="6" y="124"/>
                  </a:cubicBezTo>
                  <a:cubicBezTo>
                    <a:pt x="5" y="125"/>
                    <a:pt x="5" y="125"/>
                    <a:pt x="4" y="126"/>
                  </a:cubicBezTo>
                  <a:cubicBezTo>
                    <a:pt x="4" y="127"/>
                    <a:pt x="4" y="128"/>
                    <a:pt x="4" y="129"/>
                  </a:cubicBezTo>
                  <a:cubicBezTo>
                    <a:pt x="3" y="130"/>
                    <a:pt x="2" y="132"/>
                    <a:pt x="2" y="133"/>
                  </a:cubicBezTo>
                  <a:cubicBezTo>
                    <a:pt x="0" y="139"/>
                    <a:pt x="4" y="143"/>
                    <a:pt x="7" y="147"/>
                  </a:cubicBezTo>
                  <a:cubicBezTo>
                    <a:pt x="12" y="147"/>
                    <a:pt x="19" y="146"/>
                    <a:pt x="23" y="143"/>
                  </a:cubicBezTo>
                  <a:cubicBezTo>
                    <a:pt x="23" y="143"/>
                    <a:pt x="28" y="143"/>
                    <a:pt x="28" y="143"/>
                  </a:cubicBezTo>
                  <a:cubicBezTo>
                    <a:pt x="29" y="143"/>
                    <a:pt x="31" y="141"/>
                    <a:pt x="32" y="140"/>
                  </a:cubicBezTo>
                  <a:cubicBezTo>
                    <a:pt x="32" y="140"/>
                    <a:pt x="32" y="140"/>
                    <a:pt x="32" y="140"/>
                  </a:cubicBezTo>
                  <a:cubicBezTo>
                    <a:pt x="35" y="140"/>
                    <a:pt x="37" y="139"/>
                    <a:pt x="39" y="138"/>
                  </a:cubicBezTo>
                  <a:cubicBezTo>
                    <a:pt x="40" y="138"/>
                    <a:pt x="41" y="138"/>
                    <a:pt x="42" y="138"/>
                  </a:cubicBezTo>
                  <a:cubicBezTo>
                    <a:pt x="43" y="138"/>
                    <a:pt x="44" y="137"/>
                    <a:pt x="45" y="137"/>
                  </a:cubicBezTo>
                  <a:cubicBezTo>
                    <a:pt x="46" y="136"/>
                    <a:pt x="49" y="137"/>
                    <a:pt x="49" y="137"/>
                  </a:cubicBezTo>
                  <a:cubicBezTo>
                    <a:pt x="51" y="136"/>
                    <a:pt x="53" y="135"/>
                    <a:pt x="55" y="134"/>
                  </a:cubicBezTo>
                  <a:cubicBezTo>
                    <a:pt x="55" y="134"/>
                    <a:pt x="62" y="134"/>
                    <a:pt x="62" y="133"/>
                  </a:cubicBezTo>
                  <a:cubicBezTo>
                    <a:pt x="62" y="133"/>
                    <a:pt x="63" y="133"/>
                    <a:pt x="63" y="133"/>
                  </a:cubicBezTo>
                  <a:cubicBezTo>
                    <a:pt x="65" y="132"/>
                    <a:pt x="68" y="132"/>
                    <a:pt x="70" y="131"/>
                  </a:cubicBezTo>
                  <a:cubicBezTo>
                    <a:pt x="74" y="130"/>
                    <a:pt x="82" y="127"/>
                    <a:pt x="88" y="128"/>
                  </a:cubicBezTo>
                  <a:cubicBezTo>
                    <a:pt x="90" y="128"/>
                    <a:pt x="92" y="126"/>
                    <a:pt x="93" y="127"/>
                  </a:cubicBezTo>
                  <a:cubicBezTo>
                    <a:pt x="94" y="127"/>
                    <a:pt x="96" y="128"/>
                    <a:pt x="97" y="128"/>
                  </a:cubicBezTo>
                  <a:cubicBezTo>
                    <a:pt x="98" y="129"/>
                    <a:pt x="97" y="128"/>
                    <a:pt x="98" y="129"/>
                  </a:cubicBezTo>
                  <a:cubicBezTo>
                    <a:pt x="98" y="130"/>
                    <a:pt x="96" y="131"/>
                    <a:pt x="96" y="133"/>
                  </a:cubicBezTo>
                  <a:cubicBezTo>
                    <a:pt x="94" y="136"/>
                    <a:pt x="94" y="138"/>
                    <a:pt x="92" y="141"/>
                  </a:cubicBezTo>
                  <a:cubicBezTo>
                    <a:pt x="91" y="142"/>
                    <a:pt x="90" y="142"/>
                    <a:pt x="90" y="143"/>
                  </a:cubicBezTo>
                  <a:cubicBezTo>
                    <a:pt x="90" y="144"/>
                    <a:pt x="90" y="145"/>
                    <a:pt x="90" y="145"/>
                  </a:cubicBezTo>
                  <a:cubicBezTo>
                    <a:pt x="89" y="146"/>
                    <a:pt x="88" y="148"/>
                    <a:pt x="87" y="149"/>
                  </a:cubicBezTo>
                  <a:cubicBezTo>
                    <a:pt x="87" y="151"/>
                    <a:pt x="87" y="155"/>
                    <a:pt x="86" y="156"/>
                  </a:cubicBezTo>
                  <a:cubicBezTo>
                    <a:pt x="87" y="158"/>
                    <a:pt x="87" y="159"/>
                    <a:pt x="88" y="160"/>
                  </a:cubicBezTo>
                  <a:cubicBezTo>
                    <a:pt x="90" y="161"/>
                    <a:pt x="92" y="163"/>
                    <a:pt x="94" y="163"/>
                  </a:cubicBezTo>
                  <a:cubicBezTo>
                    <a:pt x="95" y="160"/>
                    <a:pt x="97" y="157"/>
                    <a:pt x="98" y="155"/>
                  </a:cubicBezTo>
                  <a:cubicBezTo>
                    <a:pt x="99" y="154"/>
                    <a:pt x="100" y="153"/>
                    <a:pt x="100" y="153"/>
                  </a:cubicBezTo>
                  <a:cubicBezTo>
                    <a:pt x="100" y="153"/>
                    <a:pt x="100" y="152"/>
                    <a:pt x="100" y="151"/>
                  </a:cubicBezTo>
                  <a:cubicBezTo>
                    <a:pt x="102" y="149"/>
                    <a:pt x="107" y="146"/>
                    <a:pt x="108" y="144"/>
                  </a:cubicBezTo>
                  <a:cubicBezTo>
                    <a:pt x="111" y="141"/>
                    <a:pt x="110" y="137"/>
                    <a:pt x="112" y="134"/>
                  </a:cubicBezTo>
                  <a:cubicBezTo>
                    <a:pt x="114" y="131"/>
                    <a:pt x="118" y="129"/>
                    <a:pt x="119" y="126"/>
                  </a:cubicBezTo>
                  <a:cubicBezTo>
                    <a:pt x="120" y="126"/>
                    <a:pt x="121" y="126"/>
                    <a:pt x="122" y="126"/>
                  </a:cubicBezTo>
                  <a:cubicBezTo>
                    <a:pt x="122" y="126"/>
                    <a:pt x="130" y="125"/>
                    <a:pt x="131" y="125"/>
                  </a:cubicBezTo>
                  <a:cubicBezTo>
                    <a:pt x="133" y="126"/>
                    <a:pt x="135" y="127"/>
                    <a:pt x="136" y="127"/>
                  </a:cubicBezTo>
                  <a:cubicBezTo>
                    <a:pt x="137" y="127"/>
                    <a:pt x="138" y="130"/>
                    <a:pt x="138" y="130"/>
                  </a:cubicBezTo>
                  <a:cubicBezTo>
                    <a:pt x="140" y="132"/>
                    <a:pt x="141" y="131"/>
                    <a:pt x="142" y="133"/>
                  </a:cubicBezTo>
                  <a:cubicBezTo>
                    <a:pt x="144" y="133"/>
                    <a:pt x="145" y="139"/>
                    <a:pt x="146" y="141"/>
                  </a:cubicBezTo>
                  <a:cubicBezTo>
                    <a:pt x="147" y="143"/>
                    <a:pt x="149" y="145"/>
                    <a:pt x="150" y="147"/>
                  </a:cubicBezTo>
                  <a:cubicBezTo>
                    <a:pt x="150" y="148"/>
                    <a:pt x="150" y="149"/>
                    <a:pt x="150" y="150"/>
                  </a:cubicBezTo>
                  <a:cubicBezTo>
                    <a:pt x="152" y="154"/>
                    <a:pt x="155" y="159"/>
                    <a:pt x="158" y="162"/>
                  </a:cubicBezTo>
                  <a:cubicBezTo>
                    <a:pt x="161" y="165"/>
                    <a:pt x="159" y="169"/>
                    <a:pt x="166" y="172"/>
                  </a:cubicBezTo>
                  <a:cubicBezTo>
                    <a:pt x="167" y="170"/>
                    <a:pt x="169" y="169"/>
                    <a:pt x="170" y="167"/>
                  </a:cubicBezTo>
                  <a:cubicBezTo>
                    <a:pt x="172" y="165"/>
                    <a:pt x="170" y="161"/>
                    <a:pt x="170" y="159"/>
                  </a:cubicBezTo>
                  <a:cubicBezTo>
                    <a:pt x="171" y="153"/>
                    <a:pt x="167" y="148"/>
                    <a:pt x="165" y="142"/>
                  </a:cubicBezTo>
                  <a:cubicBezTo>
                    <a:pt x="165" y="141"/>
                    <a:pt x="165" y="139"/>
                    <a:pt x="164" y="137"/>
                  </a:cubicBezTo>
                  <a:cubicBezTo>
                    <a:pt x="161" y="133"/>
                    <a:pt x="161" y="133"/>
                    <a:pt x="163" y="127"/>
                  </a:cubicBezTo>
                  <a:cubicBezTo>
                    <a:pt x="167" y="127"/>
                    <a:pt x="170" y="127"/>
                    <a:pt x="172" y="128"/>
                  </a:cubicBezTo>
                  <a:cubicBezTo>
                    <a:pt x="173" y="127"/>
                    <a:pt x="182" y="129"/>
                    <a:pt x="183" y="129"/>
                  </a:cubicBezTo>
                  <a:cubicBezTo>
                    <a:pt x="185" y="128"/>
                    <a:pt x="198" y="130"/>
                    <a:pt x="200" y="131"/>
                  </a:cubicBezTo>
                  <a:cubicBezTo>
                    <a:pt x="201" y="131"/>
                    <a:pt x="202" y="132"/>
                    <a:pt x="203" y="133"/>
                  </a:cubicBezTo>
                  <a:cubicBezTo>
                    <a:pt x="205" y="133"/>
                    <a:pt x="207" y="133"/>
                    <a:pt x="209" y="134"/>
                  </a:cubicBezTo>
                  <a:cubicBezTo>
                    <a:pt x="209" y="134"/>
                    <a:pt x="209" y="135"/>
                    <a:pt x="210" y="136"/>
                  </a:cubicBezTo>
                  <a:cubicBezTo>
                    <a:pt x="211" y="136"/>
                    <a:pt x="212" y="137"/>
                    <a:pt x="213" y="137"/>
                  </a:cubicBezTo>
                  <a:cubicBezTo>
                    <a:pt x="214" y="137"/>
                    <a:pt x="215" y="137"/>
                    <a:pt x="216" y="137"/>
                  </a:cubicBezTo>
                  <a:cubicBezTo>
                    <a:pt x="220" y="139"/>
                    <a:pt x="225" y="141"/>
                    <a:pt x="229" y="144"/>
                  </a:cubicBezTo>
                  <a:cubicBezTo>
                    <a:pt x="229" y="144"/>
                    <a:pt x="229" y="144"/>
                    <a:pt x="229" y="143"/>
                  </a:cubicBezTo>
                  <a:cubicBezTo>
                    <a:pt x="230" y="144"/>
                    <a:pt x="232" y="144"/>
                    <a:pt x="233" y="144"/>
                  </a:cubicBezTo>
                  <a:cubicBezTo>
                    <a:pt x="233" y="144"/>
                    <a:pt x="234" y="143"/>
                    <a:pt x="235" y="143"/>
                  </a:cubicBezTo>
                  <a:cubicBezTo>
                    <a:pt x="236" y="144"/>
                    <a:pt x="237" y="145"/>
                    <a:pt x="238" y="146"/>
                  </a:cubicBezTo>
                  <a:cubicBezTo>
                    <a:pt x="239" y="144"/>
                    <a:pt x="244" y="147"/>
                    <a:pt x="245" y="147"/>
                  </a:cubicBezTo>
                  <a:cubicBezTo>
                    <a:pt x="247" y="148"/>
                    <a:pt x="249" y="146"/>
                    <a:pt x="250" y="146"/>
                  </a:cubicBezTo>
                  <a:cubicBezTo>
                    <a:pt x="251" y="146"/>
                    <a:pt x="251" y="147"/>
                    <a:pt x="253" y="147"/>
                  </a:cubicBezTo>
                  <a:cubicBezTo>
                    <a:pt x="259" y="145"/>
                    <a:pt x="262" y="142"/>
                    <a:pt x="266" y="140"/>
                  </a:cubicBezTo>
                  <a:cubicBezTo>
                    <a:pt x="267" y="136"/>
                    <a:pt x="271" y="133"/>
                    <a:pt x="271" y="131"/>
                  </a:cubicBezTo>
                  <a:cubicBezTo>
                    <a:pt x="271" y="131"/>
                    <a:pt x="271" y="130"/>
                    <a:pt x="271" y="130"/>
                  </a:cubicBezTo>
                  <a:cubicBezTo>
                    <a:pt x="271" y="130"/>
                    <a:pt x="271" y="130"/>
                    <a:pt x="270" y="130"/>
                  </a:cubicBezTo>
                  <a:close/>
                  <a:moveTo>
                    <a:pt x="170" y="55"/>
                  </a:moveTo>
                  <a:cubicBezTo>
                    <a:pt x="168" y="56"/>
                    <a:pt x="168" y="55"/>
                    <a:pt x="166" y="55"/>
                  </a:cubicBezTo>
                  <a:cubicBezTo>
                    <a:pt x="164" y="55"/>
                    <a:pt x="159" y="55"/>
                    <a:pt x="156" y="55"/>
                  </a:cubicBezTo>
                  <a:cubicBezTo>
                    <a:pt x="154" y="55"/>
                    <a:pt x="151" y="55"/>
                    <a:pt x="149" y="54"/>
                  </a:cubicBezTo>
                  <a:cubicBezTo>
                    <a:pt x="146" y="57"/>
                    <a:pt x="143" y="54"/>
                    <a:pt x="139" y="55"/>
                  </a:cubicBezTo>
                  <a:cubicBezTo>
                    <a:pt x="136" y="56"/>
                    <a:pt x="133" y="57"/>
                    <a:pt x="130" y="57"/>
                  </a:cubicBezTo>
                  <a:cubicBezTo>
                    <a:pt x="130" y="57"/>
                    <a:pt x="129" y="56"/>
                    <a:pt x="129" y="56"/>
                  </a:cubicBezTo>
                  <a:cubicBezTo>
                    <a:pt x="125" y="59"/>
                    <a:pt x="115" y="57"/>
                    <a:pt x="110" y="56"/>
                  </a:cubicBezTo>
                  <a:cubicBezTo>
                    <a:pt x="108" y="56"/>
                    <a:pt x="108" y="57"/>
                    <a:pt x="107" y="58"/>
                  </a:cubicBezTo>
                  <a:cubicBezTo>
                    <a:pt x="106" y="58"/>
                    <a:pt x="104" y="57"/>
                    <a:pt x="103" y="58"/>
                  </a:cubicBezTo>
                  <a:cubicBezTo>
                    <a:pt x="100" y="60"/>
                    <a:pt x="95" y="61"/>
                    <a:pt x="92" y="62"/>
                  </a:cubicBezTo>
                  <a:cubicBezTo>
                    <a:pt x="91" y="62"/>
                    <a:pt x="89" y="61"/>
                    <a:pt x="88" y="61"/>
                  </a:cubicBezTo>
                  <a:cubicBezTo>
                    <a:pt x="88" y="61"/>
                    <a:pt x="87" y="60"/>
                    <a:pt x="87" y="60"/>
                  </a:cubicBezTo>
                  <a:cubicBezTo>
                    <a:pt x="87" y="58"/>
                    <a:pt x="90" y="55"/>
                    <a:pt x="92" y="54"/>
                  </a:cubicBezTo>
                  <a:cubicBezTo>
                    <a:pt x="92" y="54"/>
                    <a:pt x="93" y="53"/>
                    <a:pt x="94" y="53"/>
                  </a:cubicBezTo>
                  <a:cubicBezTo>
                    <a:pt x="95" y="52"/>
                    <a:pt x="96" y="52"/>
                    <a:pt x="96" y="51"/>
                  </a:cubicBezTo>
                  <a:cubicBezTo>
                    <a:pt x="99" y="49"/>
                    <a:pt x="102" y="49"/>
                    <a:pt x="104" y="48"/>
                  </a:cubicBezTo>
                  <a:cubicBezTo>
                    <a:pt x="106" y="48"/>
                    <a:pt x="108" y="47"/>
                    <a:pt x="110" y="47"/>
                  </a:cubicBezTo>
                  <a:cubicBezTo>
                    <a:pt x="111" y="46"/>
                    <a:pt x="117" y="47"/>
                    <a:pt x="117" y="47"/>
                  </a:cubicBezTo>
                  <a:cubicBezTo>
                    <a:pt x="120" y="46"/>
                    <a:pt x="125" y="47"/>
                    <a:pt x="126" y="46"/>
                  </a:cubicBezTo>
                  <a:cubicBezTo>
                    <a:pt x="129" y="45"/>
                    <a:pt x="132" y="44"/>
                    <a:pt x="135" y="45"/>
                  </a:cubicBezTo>
                  <a:cubicBezTo>
                    <a:pt x="139" y="46"/>
                    <a:pt x="142" y="45"/>
                    <a:pt x="148" y="45"/>
                  </a:cubicBezTo>
                  <a:cubicBezTo>
                    <a:pt x="151" y="45"/>
                    <a:pt x="154" y="45"/>
                    <a:pt x="156" y="45"/>
                  </a:cubicBezTo>
                  <a:cubicBezTo>
                    <a:pt x="157" y="45"/>
                    <a:pt x="158" y="44"/>
                    <a:pt x="160" y="44"/>
                  </a:cubicBezTo>
                  <a:cubicBezTo>
                    <a:pt x="162" y="44"/>
                    <a:pt x="163" y="46"/>
                    <a:pt x="166" y="44"/>
                  </a:cubicBezTo>
                  <a:cubicBezTo>
                    <a:pt x="167" y="45"/>
                    <a:pt x="169" y="45"/>
                    <a:pt x="170" y="46"/>
                  </a:cubicBezTo>
                  <a:cubicBezTo>
                    <a:pt x="172" y="47"/>
                    <a:pt x="172" y="51"/>
                    <a:pt x="172" y="53"/>
                  </a:cubicBezTo>
                  <a:cubicBezTo>
                    <a:pt x="172" y="54"/>
                    <a:pt x="171" y="54"/>
                    <a:pt x="170" y="55"/>
                  </a:cubicBezTo>
                  <a:close/>
                  <a:moveTo>
                    <a:pt x="94" y="23"/>
                  </a:moveTo>
                  <a:cubicBezTo>
                    <a:pt x="95" y="22"/>
                    <a:pt x="96" y="21"/>
                    <a:pt x="96" y="21"/>
                  </a:cubicBezTo>
                  <a:cubicBezTo>
                    <a:pt x="97" y="20"/>
                    <a:pt x="99" y="21"/>
                    <a:pt x="100" y="21"/>
                  </a:cubicBezTo>
                  <a:cubicBezTo>
                    <a:pt x="104" y="19"/>
                    <a:pt x="109" y="19"/>
                    <a:pt x="113" y="19"/>
                  </a:cubicBezTo>
                  <a:cubicBezTo>
                    <a:pt x="122" y="18"/>
                    <a:pt x="130" y="21"/>
                    <a:pt x="135" y="20"/>
                  </a:cubicBezTo>
                  <a:cubicBezTo>
                    <a:pt x="140" y="19"/>
                    <a:pt x="156" y="16"/>
                    <a:pt x="159" y="17"/>
                  </a:cubicBezTo>
                  <a:cubicBezTo>
                    <a:pt x="159" y="16"/>
                    <a:pt x="159" y="16"/>
                    <a:pt x="159" y="16"/>
                  </a:cubicBezTo>
                  <a:cubicBezTo>
                    <a:pt x="161" y="17"/>
                    <a:pt x="164" y="17"/>
                    <a:pt x="166" y="18"/>
                  </a:cubicBezTo>
                  <a:cubicBezTo>
                    <a:pt x="168" y="17"/>
                    <a:pt x="173" y="19"/>
                    <a:pt x="174" y="19"/>
                  </a:cubicBezTo>
                  <a:cubicBezTo>
                    <a:pt x="175" y="20"/>
                    <a:pt x="175" y="21"/>
                    <a:pt x="176" y="21"/>
                  </a:cubicBezTo>
                  <a:cubicBezTo>
                    <a:pt x="176" y="22"/>
                    <a:pt x="175" y="27"/>
                    <a:pt x="174" y="28"/>
                  </a:cubicBezTo>
                  <a:cubicBezTo>
                    <a:pt x="174" y="29"/>
                    <a:pt x="174" y="29"/>
                    <a:pt x="174" y="29"/>
                  </a:cubicBezTo>
                  <a:cubicBezTo>
                    <a:pt x="148" y="29"/>
                    <a:pt x="120" y="27"/>
                    <a:pt x="102" y="32"/>
                  </a:cubicBezTo>
                  <a:cubicBezTo>
                    <a:pt x="102" y="32"/>
                    <a:pt x="97" y="32"/>
                    <a:pt x="96" y="32"/>
                  </a:cubicBezTo>
                  <a:cubicBezTo>
                    <a:pt x="96" y="32"/>
                    <a:pt x="88" y="33"/>
                    <a:pt x="87" y="33"/>
                  </a:cubicBezTo>
                  <a:cubicBezTo>
                    <a:pt x="86" y="32"/>
                    <a:pt x="85" y="31"/>
                    <a:pt x="84" y="30"/>
                  </a:cubicBezTo>
                  <a:cubicBezTo>
                    <a:pt x="85" y="27"/>
                    <a:pt x="91" y="24"/>
                    <a:pt x="94" y="23"/>
                  </a:cubicBezTo>
                  <a:close/>
                  <a:moveTo>
                    <a:pt x="121" y="83"/>
                  </a:moveTo>
                  <a:cubicBezTo>
                    <a:pt x="119" y="84"/>
                    <a:pt x="113" y="84"/>
                    <a:pt x="111" y="84"/>
                  </a:cubicBezTo>
                  <a:cubicBezTo>
                    <a:pt x="107" y="84"/>
                    <a:pt x="103" y="85"/>
                    <a:pt x="100" y="85"/>
                  </a:cubicBezTo>
                  <a:cubicBezTo>
                    <a:pt x="98" y="85"/>
                    <a:pt x="96" y="85"/>
                    <a:pt x="95" y="85"/>
                  </a:cubicBezTo>
                  <a:cubicBezTo>
                    <a:pt x="94" y="86"/>
                    <a:pt x="94" y="86"/>
                    <a:pt x="94" y="86"/>
                  </a:cubicBezTo>
                  <a:cubicBezTo>
                    <a:pt x="93" y="86"/>
                    <a:pt x="92" y="86"/>
                    <a:pt x="90" y="86"/>
                  </a:cubicBezTo>
                  <a:cubicBezTo>
                    <a:pt x="86" y="88"/>
                    <a:pt x="85" y="89"/>
                    <a:pt x="80" y="88"/>
                  </a:cubicBezTo>
                  <a:cubicBezTo>
                    <a:pt x="80" y="86"/>
                    <a:pt x="82" y="83"/>
                    <a:pt x="82" y="82"/>
                  </a:cubicBezTo>
                  <a:cubicBezTo>
                    <a:pt x="83" y="78"/>
                    <a:pt x="90" y="77"/>
                    <a:pt x="94" y="75"/>
                  </a:cubicBezTo>
                  <a:cubicBezTo>
                    <a:pt x="95" y="75"/>
                    <a:pt x="96" y="75"/>
                    <a:pt x="98" y="75"/>
                  </a:cubicBezTo>
                  <a:cubicBezTo>
                    <a:pt x="98" y="75"/>
                    <a:pt x="103" y="74"/>
                    <a:pt x="103" y="74"/>
                  </a:cubicBezTo>
                  <a:cubicBezTo>
                    <a:pt x="103" y="74"/>
                    <a:pt x="105" y="75"/>
                    <a:pt x="106" y="75"/>
                  </a:cubicBezTo>
                  <a:cubicBezTo>
                    <a:pt x="110" y="74"/>
                    <a:pt x="118" y="74"/>
                    <a:pt x="122" y="72"/>
                  </a:cubicBezTo>
                  <a:cubicBezTo>
                    <a:pt x="123" y="72"/>
                    <a:pt x="131" y="73"/>
                    <a:pt x="132" y="73"/>
                  </a:cubicBezTo>
                  <a:cubicBezTo>
                    <a:pt x="133" y="74"/>
                    <a:pt x="148" y="72"/>
                    <a:pt x="148" y="72"/>
                  </a:cubicBezTo>
                  <a:cubicBezTo>
                    <a:pt x="149" y="72"/>
                    <a:pt x="149" y="72"/>
                    <a:pt x="149" y="71"/>
                  </a:cubicBezTo>
                  <a:cubicBezTo>
                    <a:pt x="149" y="71"/>
                    <a:pt x="149" y="71"/>
                    <a:pt x="149" y="71"/>
                  </a:cubicBezTo>
                  <a:cubicBezTo>
                    <a:pt x="149" y="71"/>
                    <a:pt x="153" y="73"/>
                    <a:pt x="153" y="73"/>
                  </a:cubicBezTo>
                  <a:cubicBezTo>
                    <a:pt x="159" y="70"/>
                    <a:pt x="164" y="72"/>
                    <a:pt x="169" y="73"/>
                  </a:cubicBezTo>
                  <a:cubicBezTo>
                    <a:pt x="171" y="75"/>
                    <a:pt x="170" y="79"/>
                    <a:pt x="170" y="81"/>
                  </a:cubicBezTo>
                  <a:cubicBezTo>
                    <a:pt x="169" y="82"/>
                    <a:pt x="168" y="82"/>
                    <a:pt x="168" y="83"/>
                  </a:cubicBezTo>
                  <a:cubicBezTo>
                    <a:pt x="162" y="83"/>
                    <a:pt x="154" y="82"/>
                    <a:pt x="148" y="83"/>
                  </a:cubicBezTo>
                  <a:cubicBezTo>
                    <a:pt x="147" y="83"/>
                    <a:pt x="142" y="82"/>
                    <a:pt x="142" y="82"/>
                  </a:cubicBezTo>
                  <a:cubicBezTo>
                    <a:pt x="140" y="83"/>
                    <a:pt x="135" y="83"/>
                    <a:pt x="133" y="82"/>
                  </a:cubicBezTo>
                  <a:cubicBezTo>
                    <a:pt x="130" y="84"/>
                    <a:pt x="122" y="83"/>
                    <a:pt x="121" y="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5" name="Freeform 56">
              <a:extLst>
                <a:ext uri="{FF2B5EF4-FFF2-40B4-BE49-F238E27FC236}">
                  <a16:creationId xmlns="" xmlns:a16="http://schemas.microsoft.com/office/drawing/2014/main" id="{45890708-72B4-E349-81A3-44CBFC2E7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7276" y="3024188"/>
              <a:ext cx="220663" cy="657225"/>
            </a:xfrm>
            <a:custGeom>
              <a:avLst/>
              <a:gdLst>
                <a:gd name="T0" fmla="*/ 67 w 73"/>
                <a:gd name="T1" fmla="*/ 1 h 215"/>
                <a:gd name="T2" fmla="*/ 69 w 73"/>
                <a:gd name="T3" fmla="*/ 18 h 215"/>
                <a:gd name="T4" fmla="*/ 65 w 73"/>
                <a:gd name="T5" fmla="*/ 37 h 215"/>
                <a:gd name="T6" fmla="*/ 67 w 73"/>
                <a:gd name="T7" fmla="*/ 53 h 215"/>
                <a:gd name="T8" fmla="*/ 68 w 73"/>
                <a:gd name="T9" fmla="*/ 65 h 215"/>
                <a:gd name="T10" fmla="*/ 68 w 73"/>
                <a:gd name="T11" fmla="*/ 74 h 215"/>
                <a:gd name="T12" fmla="*/ 67 w 73"/>
                <a:gd name="T13" fmla="*/ 91 h 215"/>
                <a:gd name="T14" fmla="*/ 69 w 73"/>
                <a:gd name="T15" fmla="*/ 99 h 215"/>
                <a:gd name="T16" fmla="*/ 71 w 73"/>
                <a:gd name="T17" fmla="*/ 107 h 215"/>
                <a:gd name="T18" fmla="*/ 73 w 73"/>
                <a:gd name="T19" fmla="*/ 114 h 215"/>
                <a:gd name="T20" fmla="*/ 69 w 73"/>
                <a:gd name="T21" fmla="*/ 118 h 215"/>
                <a:gd name="T22" fmla="*/ 68 w 73"/>
                <a:gd name="T23" fmla="*/ 130 h 215"/>
                <a:gd name="T24" fmla="*/ 67 w 73"/>
                <a:gd name="T25" fmla="*/ 137 h 215"/>
                <a:gd name="T26" fmla="*/ 67 w 73"/>
                <a:gd name="T27" fmla="*/ 148 h 215"/>
                <a:gd name="T28" fmla="*/ 65 w 73"/>
                <a:gd name="T29" fmla="*/ 157 h 215"/>
                <a:gd name="T30" fmla="*/ 64 w 73"/>
                <a:gd name="T31" fmla="*/ 159 h 215"/>
                <a:gd name="T32" fmla="*/ 63 w 73"/>
                <a:gd name="T33" fmla="*/ 160 h 215"/>
                <a:gd name="T34" fmla="*/ 63 w 73"/>
                <a:gd name="T35" fmla="*/ 168 h 215"/>
                <a:gd name="T36" fmla="*/ 64 w 73"/>
                <a:gd name="T37" fmla="*/ 186 h 215"/>
                <a:gd name="T38" fmla="*/ 65 w 73"/>
                <a:gd name="T39" fmla="*/ 197 h 215"/>
                <a:gd name="T40" fmla="*/ 65 w 73"/>
                <a:gd name="T41" fmla="*/ 208 h 215"/>
                <a:gd name="T42" fmla="*/ 61 w 73"/>
                <a:gd name="T43" fmla="*/ 215 h 215"/>
                <a:gd name="T44" fmla="*/ 55 w 73"/>
                <a:gd name="T45" fmla="*/ 208 h 215"/>
                <a:gd name="T46" fmla="*/ 53 w 73"/>
                <a:gd name="T47" fmla="*/ 204 h 215"/>
                <a:gd name="T48" fmla="*/ 48 w 73"/>
                <a:gd name="T49" fmla="*/ 186 h 215"/>
                <a:gd name="T50" fmla="*/ 48 w 73"/>
                <a:gd name="T51" fmla="*/ 178 h 215"/>
                <a:gd name="T52" fmla="*/ 45 w 73"/>
                <a:gd name="T53" fmla="*/ 147 h 215"/>
                <a:gd name="T54" fmla="*/ 33 w 73"/>
                <a:gd name="T55" fmla="*/ 153 h 215"/>
                <a:gd name="T56" fmla="*/ 18 w 73"/>
                <a:gd name="T57" fmla="*/ 161 h 215"/>
                <a:gd name="T58" fmla="*/ 11 w 73"/>
                <a:gd name="T59" fmla="*/ 163 h 215"/>
                <a:gd name="T60" fmla="*/ 4 w 73"/>
                <a:gd name="T61" fmla="*/ 155 h 215"/>
                <a:gd name="T62" fmla="*/ 0 w 73"/>
                <a:gd name="T63" fmla="*/ 147 h 215"/>
                <a:gd name="T64" fmla="*/ 0 w 73"/>
                <a:gd name="T65" fmla="*/ 138 h 215"/>
                <a:gd name="T66" fmla="*/ 0 w 73"/>
                <a:gd name="T67" fmla="*/ 127 h 215"/>
                <a:gd name="T68" fmla="*/ 8 w 73"/>
                <a:gd name="T69" fmla="*/ 112 h 215"/>
                <a:gd name="T70" fmla="*/ 12 w 73"/>
                <a:gd name="T71" fmla="*/ 90 h 215"/>
                <a:gd name="T72" fmla="*/ 12 w 73"/>
                <a:gd name="T73" fmla="*/ 73 h 215"/>
                <a:gd name="T74" fmla="*/ 13 w 73"/>
                <a:gd name="T75" fmla="*/ 64 h 215"/>
                <a:gd name="T76" fmla="*/ 18 w 73"/>
                <a:gd name="T77" fmla="*/ 47 h 215"/>
                <a:gd name="T78" fmla="*/ 24 w 73"/>
                <a:gd name="T79" fmla="*/ 41 h 215"/>
                <a:gd name="T80" fmla="*/ 32 w 73"/>
                <a:gd name="T81" fmla="*/ 39 h 215"/>
                <a:gd name="T82" fmla="*/ 38 w 73"/>
                <a:gd name="T83" fmla="*/ 47 h 215"/>
                <a:gd name="T84" fmla="*/ 28 w 73"/>
                <a:gd name="T85" fmla="*/ 62 h 215"/>
                <a:gd name="T86" fmla="*/ 31 w 73"/>
                <a:gd name="T87" fmla="*/ 81 h 215"/>
                <a:gd name="T88" fmla="*/ 31 w 73"/>
                <a:gd name="T89" fmla="*/ 89 h 215"/>
                <a:gd name="T90" fmla="*/ 30 w 73"/>
                <a:gd name="T91" fmla="*/ 99 h 215"/>
                <a:gd name="T92" fmla="*/ 48 w 73"/>
                <a:gd name="T93" fmla="*/ 115 h 215"/>
                <a:gd name="T94" fmla="*/ 50 w 73"/>
                <a:gd name="T95" fmla="*/ 115 h 215"/>
                <a:gd name="T96" fmla="*/ 51 w 73"/>
                <a:gd name="T97" fmla="*/ 109 h 215"/>
                <a:gd name="T98" fmla="*/ 55 w 73"/>
                <a:gd name="T99" fmla="*/ 79 h 215"/>
                <a:gd name="T100" fmla="*/ 53 w 73"/>
                <a:gd name="T101" fmla="*/ 35 h 215"/>
                <a:gd name="T102" fmla="*/ 60 w 73"/>
                <a:gd name="T103" fmla="*/ 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3" h="215">
                  <a:moveTo>
                    <a:pt x="65" y="0"/>
                  </a:moveTo>
                  <a:cubicBezTo>
                    <a:pt x="66" y="0"/>
                    <a:pt x="67" y="0"/>
                    <a:pt x="67" y="1"/>
                  </a:cubicBezTo>
                  <a:cubicBezTo>
                    <a:pt x="70" y="3"/>
                    <a:pt x="68" y="10"/>
                    <a:pt x="69" y="15"/>
                  </a:cubicBezTo>
                  <a:cubicBezTo>
                    <a:pt x="69" y="16"/>
                    <a:pt x="69" y="17"/>
                    <a:pt x="69" y="18"/>
                  </a:cubicBezTo>
                  <a:cubicBezTo>
                    <a:pt x="71" y="22"/>
                    <a:pt x="69" y="30"/>
                    <a:pt x="67" y="34"/>
                  </a:cubicBezTo>
                  <a:cubicBezTo>
                    <a:pt x="66" y="35"/>
                    <a:pt x="66" y="37"/>
                    <a:pt x="65" y="37"/>
                  </a:cubicBezTo>
                  <a:cubicBezTo>
                    <a:pt x="64" y="39"/>
                    <a:pt x="65" y="45"/>
                    <a:pt x="66" y="46"/>
                  </a:cubicBezTo>
                  <a:cubicBezTo>
                    <a:pt x="66" y="47"/>
                    <a:pt x="66" y="51"/>
                    <a:pt x="67" y="53"/>
                  </a:cubicBezTo>
                  <a:cubicBezTo>
                    <a:pt x="67" y="55"/>
                    <a:pt x="67" y="57"/>
                    <a:pt x="67" y="59"/>
                  </a:cubicBezTo>
                  <a:cubicBezTo>
                    <a:pt x="67" y="61"/>
                    <a:pt x="67" y="63"/>
                    <a:pt x="68" y="65"/>
                  </a:cubicBezTo>
                  <a:cubicBezTo>
                    <a:pt x="68" y="67"/>
                    <a:pt x="67" y="70"/>
                    <a:pt x="67" y="71"/>
                  </a:cubicBezTo>
                  <a:cubicBezTo>
                    <a:pt x="67" y="71"/>
                    <a:pt x="68" y="73"/>
                    <a:pt x="68" y="74"/>
                  </a:cubicBezTo>
                  <a:cubicBezTo>
                    <a:pt x="69" y="76"/>
                    <a:pt x="67" y="82"/>
                    <a:pt x="68" y="85"/>
                  </a:cubicBezTo>
                  <a:cubicBezTo>
                    <a:pt x="68" y="86"/>
                    <a:pt x="65" y="89"/>
                    <a:pt x="67" y="91"/>
                  </a:cubicBezTo>
                  <a:cubicBezTo>
                    <a:pt x="67" y="92"/>
                    <a:pt x="66" y="94"/>
                    <a:pt x="67" y="95"/>
                  </a:cubicBezTo>
                  <a:cubicBezTo>
                    <a:pt x="68" y="97"/>
                    <a:pt x="68" y="98"/>
                    <a:pt x="69" y="99"/>
                  </a:cubicBezTo>
                  <a:cubicBezTo>
                    <a:pt x="69" y="101"/>
                    <a:pt x="69" y="104"/>
                    <a:pt x="69" y="106"/>
                  </a:cubicBezTo>
                  <a:cubicBezTo>
                    <a:pt x="70" y="106"/>
                    <a:pt x="71" y="107"/>
                    <a:pt x="71" y="107"/>
                  </a:cubicBezTo>
                  <a:cubicBezTo>
                    <a:pt x="72" y="109"/>
                    <a:pt x="71" y="110"/>
                    <a:pt x="72" y="112"/>
                  </a:cubicBezTo>
                  <a:cubicBezTo>
                    <a:pt x="72" y="113"/>
                    <a:pt x="73" y="112"/>
                    <a:pt x="73" y="114"/>
                  </a:cubicBezTo>
                  <a:cubicBezTo>
                    <a:pt x="72" y="114"/>
                    <a:pt x="71" y="116"/>
                    <a:pt x="72" y="117"/>
                  </a:cubicBezTo>
                  <a:cubicBezTo>
                    <a:pt x="71" y="117"/>
                    <a:pt x="70" y="118"/>
                    <a:pt x="69" y="118"/>
                  </a:cubicBezTo>
                  <a:cubicBezTo>
                    <a:pt x="69" y="119"/>
                    <a:pt x="67" y="127"/>
                    <a:pt x="67" y="127"/>
                  </a:cubicBezTo>
                  <a:cubicBezTo>
                    <a:pt x="67" y="128"/>
                    <a:pt x="68" y="129"/>
                    <a:pt x="68" y="130"/>
                  </a:cubicBezTo>
                  <a:cubicBezTo>
                    <a:pt x="68" y="132"/>
                    <a:pt x="68" y="133"/>
                    <a:pt x="68" y="134"/>
                  </a:cubicBezTo>
                  <a:cubicBezTo>
                    <a:pt x="68" y="135"/>
                    <a:pt x="67" y="138"/>
                    <a:pt x="67" y="137"/>
                  </a:cubicBezTo>
                  <a:cubicBezTo>
                    <a:pt x="67" y="138"/>
                    <a:pt x="67" y="138"/>
                    <a:pt x="67" y="139"/>
                  </a:cubicBezTo>
                  <a:cubicBezTo>
                    <a:pt x="67" y="139"/>
                    <a:pt x="66" y="148"/>
                    <a:pt x="67" y="148"/>
                  </a:cubicBezTo>
                  <a:cubicBezTo>
                    <a:pt x="67" y="148"/>
                    <a:pt x="67" y="149"/>
                    <a:pt x="67" y="149"/>
                  </a:cubicBezTo>
                  <a:cubicBezTo>
                    <a:pt x="66" y="152"/>
                    <a:pt x="64" y="155"/>
                    <a:pt x="65" y="157"/>
                  </a:cubicBezTo>
                  <a:cubicBezTo>
                    <a:pt x="65" y="157"/>
                    <a:pt x="65" y="158"/>
                    <a:pt x="65" y="158"/>
                  </a:cubicBezTo>
                  <a:cubicBezTo>
                    <a:pt x="65" y="158"/>
                    <a:pt x="65" y="158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4" y="160"/>
                    <a:pt x="64" y="160"/>
                    <a:pt x="63" y="160"/>
                  </a:cubicBezTo>
                  <a:cubicBezTo>
                    <a:pt x="63" y="162"/>
                    <a:pt x="63" y="164"/>
                    <a:pt x="63" y="166"/>
                  </a:cubicBezTo>
                  <a:cubicBezTo>
                    <a:pt x="63" y="167"/>
                    <a:pt x="63" y="167"/>
                    <a:pt x="63" y="168"/>
                  </a:cubicBezTo>
                  <a:cubicBezTo>
                    <a:pt x="61" y="173"/>
                    <a:pt x="64" y="179"/>
                    <a:pt x="65" y="181"/>
                  </a:cubicBezTo>
                  <a:cubicBezTo>
                    <a:pt x="65" y="183"/>
                    <a:pt x="65" y="184"/>
                    <a:pt x="64" y="186"/>
                  </a:cubicBezTo>
                  <a:cubicBezTo>
                    <a:pt x="64" y="186"/>
                    <a:pt x="64" y="186"/>
                    <a:pt x="64" y="186"/>
                  </a:cubicBezTo>
                  <a:cubicBezTo>
                    <a:pt x="64" y="186"/>
                    <a:pt x="65" y="197"/>
                    <a:pt x="65" y="197"/>
                  </a:cubicBezTo>
                  <a:cubicBezTo>
                    <a:pt x="65" y="197"/>
                    <a:pt x="64" y="201"/>
                    <a:pt x="64" y="201"/>
                  </a:cubicBezTo>
                  <a:cubicBezTo>
                    <a:pt x="65" y="202"/>
                    <a:pt x="65" y="207"/>
                    <a:pt x="65" y="208"/>
                  </a:cubicBezTo>
                  <a:cubicBezTo>
                    <a:pt x="65" y="209"/>
                    <a:pt x="64" y="209"/>
                    <a:pt x="63" y="209"/>
                  </a:cubicBezTo>
                  <a:cubicBezTo>
                    <a:pt x="63" y="211"/>
                    <a:pt x="63" y="214"/>
                    <a:pt x="61" y="215"/>
                  </a:cubicBezTo>
                  <a:cubicBezTo>
                    <a:pt x="60" y="215"/>
                    <a:pt x="61" y="215"/>
                    <a:pt x="60" y="215"/>
                  </a:cubicBezTo>
                  <a:cubicBezTo>
                    <a:pt x="57" y="213"/>
                    <a:pt x="58" y="210"/>
                    <a:pt x="55" y="208"/>
                  </a:cubicBezTo>
                  <a:cubicBezTo>
                    <a:pt x="55" y="208"/>
                    <a:pt x="56" y="208"/>
                    <a:pt x="56" y="207"/>
                  </a:cubicBezTo>
                  <a:cubicBezTo>
                    <a:pt x="56" y="206"/>
                    <a:pt x="54" y="205"/>
                    <a:pt x="53" y="204"/>
                  </a:cubicBezTo>
                  <a:cubicBezTo>
                    <a:pt x="52" y="202"/>
                    <a:pt x="53" y="199"/>
                    <a:pt x="52" y="197"/>
                  </a:cubicBezTo>
                  <a:cubicBezTo>
                    <a:pt x="51" y="194"/>
                    <a:pt x="50" y="188"/>
                    <a:pt x="48" y="186"/>
                  </a:cubicBezTo>
                  <a:cubicBezTo>
                    <a:pt x="48" y="185"/>
                    <a:pt x="49" y="183"/>
                    <a:pt x="49" y="182"/>
                  </a:cubicBezTo>
                  <a:cubicBezTo>
                    <a:pt x="48" y="181"/>
                    <a:pt x="48" y="179"/>
                    <a:pt x="48" y="178"/>
                  </a:cubicBezTo>
                  <a:cubicBezTo>
                    <a:pt x="48" y="174"/>
                    <a:pt x="49" y="168"/>
                    <a:pt x="48" y="166"/>
                  </a:cubicBezTo>
                  <a:cubicBezTo>
                    <a:pt x="46" y="163"/>
                    <a:pt x="51" y="148"/>
                    <a:pt x="45" y="147"/>
                  </a:cubicBezTo>
                  <a:cubicBezTo>
                    <a:pt x="43" y="148"/>
                    <a:pt x="40" y="148"/>
                    <a:pt x="38" y="149"/>
                  </a:cubicBezTo>
                  <a:cubicBezTo>
                    <a:pt x="37" y="150"/>
                    <a:pt x="35" y="152"/>
                    <a:pt x="33" y="153"/>
                  </a:cubicBezTo>
                  <a:cubicBezTo>
                    <a:pt x="33" y="153"/>
                    <a:pt x="23" y="157"/>
                    <a:pt x="23" y="157"/>
                  </a:cubicBezTo>
                  <a:cubicBezTo>
                    <a:pt x="21" y="158"/>
                    <a:pt x="20" y="160"/>
                    <a:pt x="18" y="161"/>
                  </a:cubicBezTo>
                  <a:cubicBezTo>
                    <a:pt x="16" y="161"/>
                    <a:pt x="15" y="161"/>
                    <a:pt x="13" y="161"/>
                  </a:cubicBezTo>
                  <a:cubicBezTo>
                    <a:pt x="13" y="162"/>
                    <a:pt x="12" y="162"/>
                    <a:pt x="11" y="163"/>
                  </a:cubicBezTo>
                  <a:cubicBezTo>
                    <a:pt x="8" y="164"/>
                    <a:pt x="5" y="159"/>
                    <a:pt x="4" y="157"/>
                  </a:cubicBezTo>
                  <a:cubicBezTo>
                    <a:pt x="4" y="156"/>
                    <a:pt x="4" y="156"/>
                    <a:pt x="4" y="155"/>
                  </a:cubicBezTo>
                  <a:cubicBezTo>
                    <a:pt x="2" y="152"/>
                    <a:pt x="2" y="150"/>
                    <a:pt x="0" y="148"/>
                  </a:cubicBezTo>
                  <a:cubicBezTo>
                    <a:pt x="1" y="147"/>
                    <a:pt x="0" y="146"/>
                    <a:pt x="0" y="147"/>
                  </a:cubicBezTo>
                  <a:cubicBezTo>
                    <a:pt x="0" y="147"/>
                    <a:pt x="0" y="144"/>
                    <a:pt x="0" y="144"/>
                  </a:cubicBezTo>
                  <a:cubicBezTo>
                    <a:pt x="0" y="142"/>
                    <a:pt x="0" y="138"/>
                    <a:pt x="0" y="138"/>
                  </a:cubicBezTo>
                  <a:cubicBezTo>
                    <a:pt x="2" y="137"/>
                    <a:pt x="1" y="129"/>
                    <a:pt x="0" y="127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26"/>
                    <a:pt x="1" y="124"/>
                    <a:pt x="0" y="123"/>
                  </a:cubicBezTo>
                  <a:cubicBezTo>
                    <a:pt x="2" y="119"/>
                    <a:pt x="7" y="115"/>
                    <a:pt x="8" y="112"/>
                  </a:cubicBezTo>
                  <a:cubicBezTo>
                    <a:pt x="8" y="111"/>
                    <a:pt x="8" y="110"/>
                    <a:pt x="8" y="109"/>
                  </a:cubicBezTo>
                  <a:cubicBezTo>
                    <a:pt x="10" y="104"/>
                    <a:pt x="10" y="93"/>
                    <a:pt x="12" y="90"/>
                  </a:cubicBezTo>
                  <a:cubicBezTo>
                    <a:pt x="12" y="87"/>
                    <a:pt x="12" y="85"/>
                    <a:pt x="12" y="83"/>
                  </a:cubicBezTo>
                  <a:cubicBezTo>
                    <a:pt x="12" y="79"/>
                    <a:pt x="11" y="76"/>
                    <a:pt x="12" y="73"/>
                  </a:cubicBezTo>
                  <a:cubicBezTo>
                    <a:pt x="13" y="70"/>
                    <a:pt x="13" y="66"/>
                    <a:pt x="14" y="65"/>
                  </a:cubicBezTo>
                  <a:cubicBezTo>
                    <a:pt x="14" y="64"/>
                    <a:pt x="14" y="64"/>
                    <a:pt x="13" y="64"/>
                  </a:cubicBezTo>
                  <a:cubicBezTo>
                    <a:pt x="13" y="63"/>
                    <a:pt x="15" y="60"/>
                    <a:pt x="14" y="58"/>
                  </a:cubicBezTo>
                  <a:cubicBezTo>
                    <a:pt x="16" y="55"/>
                    <a:pt x="17" y="50"/>
                    <a:pt x="18" y="47"/>
                  </a:cubicBezTo>
                  <a:cubicBezTo>
                    <a:pt x="19" y="47"/>
                    <a:pt x="20" y="46"/>
                    <a:pt x="21" y="45"/>
                  </a:cubicBezTo>
                  <a:cubicBezTo>
                    <a:pt x="23" y="44"/>
                    <a:pt x="21" y="42"/>
                    <a:pt x="24" y="41"/>
                  </a:cubicBezTo>
                  <a:cubicBezTo>
                    <a:pt x="24" y="41"/>
                    <a:pt x="24" y="40"/>
                    <a:pt x="24" y="40"/>
                  </a:cubicBezTo>
                  <a:cubicBezTo>
                    <a:pt x="26" y="40"/>
                    <a:pt x="31" y="38"/>
                    <a:pt x="32" y="39"/>
                  </a:cubicBezTo>
                  <a:cubicBezTo>
                    <a:pt x="33" y="40"/>
                    <a:pt x="33" y="41"/>
                    <a:pt x="34" y="43"/>
                  </a:cubicBezTo>
                  <a:cubicBezTo>
                    <a:pt x="35" y="44"/>
                    <a:pt x="37" y="45"/>
                    <a:pt x="38" y="47"/>
                  </a:cubicBezTo>
                  <a:cubicBezTo>
                    <a:pt x="39" y="48"/>
                    <a:pt x="39" y="49"/>
                    <a:pt x="38" y="50"/>
                  </a:cubicBezTo>
                  <a:cubicBezTo>
                    <a:pt x="37" y="59"/>
                    <a:pt x="31" y="56"/>
                    <a:pt x="28" y="62"/>
                  </a:cubicBezTo>
                  <a:cubicBezTo>
                    <a:pt x="27" y="65"/>
                    <a:pt x="30" y="74"/>
                    <a:pt x="31" y="76"/>
                  </a:cubicBezTo>
                  <a:cubicBezTo>
                    <a:pt x="32" y="78"/>
                    <a:pt x="31" y="80"/>
                    <a:pt x="31" y="81"/>
                  </a:cubicBezTo>
                  <a:cubicBezTo>
                    <a:pt x="31" y="82"/>
                    <a:pt x="31" y="84"/>
                    <a:pt x="30" y="85"/>
                  </a:cubicBezTo>
                  <a:cubicBezTo>
                    <a:pt x="30" y="86"/>
                    <a:pt x="31" y="88"/>
                    <a:pt x="31" y="89"/>
                  </a:cubicBezTo>
                  <a:cubicBezTo>
                    <a:pt x="31" y="92"/>
                    <a:pt x="30" y="93"/>
                    <a:pt x="30" y="94"/>
                  </a:cubicBezTo>
                  <a:cubicBezTo>
                    <a:pt x="29" y="95"/>
                    <a:pt x="30" y="99"/>
                    <a:pt x="30" y="99"/>
                  </a:cubicBezTo>
                  <a:cubicBezTo>
                    <a:pt x="28" y="100"/>
                    <a:pt x="27" y="110"/>
                    <a:pt x="28" y="111"/>
                  </a:cubicBezTo>
                  <a:cubicBezTo>
                    <a:pt x="30" y="115"/>
                    <a:pt x="41" y="114"/>
                    <a:pt x="48" y="115"/>
                  </a:cubicBezTo>
                  <a:cubicBezTo>
                    <a:pt x="48" y="114"/>
                    <a:pt x="48" y="115"/>
                    <a:pt x="49" y="114"/>
                  </a:cubicBezTo>
                  <a:cubicBezTo>
                    <a:pt x="49" y="115"/>
                    <a:pt x="49" y="115"/>
                    <a:pt x="50" y="115"/>
                  </a:cubicBezTo>
                  <a:cubicBezTo>
                    <a:pt x="51" y="113"/>
                    <a:pt x="51" y="113"/>
                    <a:pt x="52" y="111"/>
                  </a:cubicBezTo>
                  <a:cubicBezTo>
                    <a:pt x="51" y="111"/>
                    <a:pt x="51" y="111"/>
                    <a:pt x="51" y="109"/>
                  </a:cubicBezTo>
                  <a:cubicBezTo>
                    <a:pt x="56" y="105"/>
                    <a:pt x="55" y="98"/>
                    <a:pt x="56" y="90"/>
                  </a:cubicBezTo>
                  <a:cubicBezTo>
                    <a:pt x="56" y="87"/>
                    <a:pt x="55" y="83"/>
                    <a:pt x="55" y="79"/>
                  </a:cubicBezTo>
                  <a:cubicBezTo>
                    <a:pt x="57" y="77"/>
                    <a:pt x="56" y="67"/>
                    <a:pt x="56" y="63"/>
                  </a:cubicBezTo>
                  <a:cubicBezTo>
                    <a:pt x="56" y="50"/>
                    <a:pt x="57" y="44"/>
                    <a:pt x="53" y="35"/>
                  </a:cubicBezTo>
                  <a:cubicBezTo>
                    <a:pt x="53" y="30"/>
                    <a:pt x="53" y="25"/>
                    <a:pt x="53" y="19"/>
                  </a:cubicBezTo>
                  <a:cubicBezTo>
                    <a:pt x="57" y="17"/>
                    <a:pt x="58" y="5"/>
                    <a:pt x="60" y="4"/>
                  </a:cubicBezTo>
                  <a:cubicBezTo>
                    <a:pt x="61" y="2"/>
                    <a:pt x="64" y="2"/>
                    <a:pt x="6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6" name="Freeform 57">
              <a:extLst>
                <a:ext uri="{FF2B5EF4-FFF2-40B4-BE49-F238E27FC236}">
                  <a16:creationId xmlns="" xmlns:a16="http://schemas.microsoft.com/office/drawing/2014/main" id="{D1D1CD1A-0358-FC4A-904E-C9F31E4C1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8101" y="3040063"/>
              <a:ext cx="76200" cy="436563"/>
            </a:xfrm>
            <a:custGeom>
              <a:avLst/>
              <a:gdLst>
                <a:gd name="T0" fmla="*/ 10 w 25"/>
                <a:gd name="T1" fmla="*/ 0 h 143"/>
                <a:gd name="T2" fmla="*/ 16 w 25"/>
                <a:gd name="T3" fmla="*/ 0 h 143"/>
                <a:gd name="T4" fmla="*/ 24 w 25"/>
                <a:gd name="T5" fmla="*/ 12 h 143"/>
                <a:gd name="T6" fmla="*/ 25 w 25"/>
                <a:gd name="T7" fmla="*/ 18 h 143"/>
                <a:gd name="T8" fmla="*/ 23 w 25"/>
                <a:gd name="T9" fmla="*/ 24 h 143"/>
                <a:gd name="T10" fmla="*/ 22 w 25"/>
                <a:gd name="T11" fmla="*/ 26 h 143"/>
                <a:gd name="T12" fmla="*/ 22 w 25"/>
                <a:gd name="T13" fmla="*/ 26 h 143"/>
                <a:gd name="T14" fmla="*/ 21 w 25"/>
                <a:gd name="T15" fmla="*/ 29 h 143"/>
                <a:gd name="T16" fmla="*/ 19 w 25"/>
                <a:gd name="T17" fmla="*/ 32 h 143"/>
                <a:gd name="T18" fmla="*/ 21 w 25"/>
                <a:gd name="T19" fmla="*/ 48 h 143"/>
                <a:gd name="T20" fmla="*/ 21 w 25"/>
                <a:gd name="T21" fmla="*/ 64 h 143"/>
                <a:gd name="T22" fmla="*/ 21 w 25"/>
                <a:gd name="T23" fmla="*/ 64 h 143"/>
                <a:gd name="T24" fmla="*/ 17 w 25"/>
                <a:gd name="T25" fmla="*/ 69 h 143"/>
                <a:gd name="T26" fmla="*/ 17 w 25"/>
                <a:gd name="T27" fmla="*/ 76 h 143"/>
                <a:gd name="T28" fmla="*/ 17 w 25"/>
                <a:gd name="T29" fmla="*/ 76 h 143"/>
                <a:gd name="T30" fmla="*/ 17 w 25"/>
                <a:gd name="T31" fmla="*/ 81 h 143"/>
                <a:gd name="T32" fmla="*/ 17 w 25"/>
                <a:gd name="T33" fmla="*/ 90 h 143"/>
                <a:gd name="T34" fmla="*/ 17 w 25"/>
                <a:gd name="T35" fmla="*/ 91 h 143"/>
                <a:gd name="T36" fmla="*/ 18 w 25"/>
                <a:gd name="T37" fmla="*/ 97 h 143"/>
                <a:gd name="T38" fmla="*/ 17 w 25"/>
                <a:gd name="T39" fmla="*/ 100 h 143"/>
                <a:gd name="T40" fmla="*/ 17 w 25"/>
                <a:gd name="T41" fmla="*/ 100 h 143"/>
                <a:gd name="T42" fmla="*/ 18 w 25"/>
                <a:gd name="T43" fmla="*/ 100 h 143"/>
                <a:gd name="T44" fmla="*/ 18 w 25"/>
                <a:gd name="T45" fmla="*/ 102 h 143"/>
                <a:gd name="T46" fmla="*/ 18 w 25"/>
                <a:gd name="T47" fmla="*/ 108 h 143"/>
                <a:gd name="T48" fmla="*/ 17 w 25"/>
                <a:gd name="T49" fmla="*/ 108 h 143"/>
                <a:gd name="T50" fmla="*/ 17 w 25"/>
                <a:gd name="T51" fmla="*/ 113 h 143"/>
                <a:gd name="T52" fmla="*/ 16 w 25"/>
                <a:gd name="T53" fmla="*/ 117 h 143"/>
                <a:gd name="T54" fmla="*/ 16 w 25"/>
                <a:gd name="T55" fmla="*/ 118 h 143"/>
                <a:gd name="T56" fmla="*/ 15 w 25"/>
                <a:gd name="T57" fmla="*/ 119 h 143"/>
                <a:gd name="T58" fmla="*/ 15 w 25"/>
                <a:gd name="T59" fmla="*/ 121 h 143"/>
                <a:gd name="T60" fmla="*/ 12 w 25"/>
                <a:gd name="T61" fmla="*/ 130 h 143"/>
                <a:gd name="T62" fmla="*/ 5 w 25"/>
                <a:gd name="T63" fmla="*/ 142 h 143"/>
                <a:gd name="T64" fmla="*/ 3 w 25"/>
                <a:gd name="T65" fmla="*/ 141 h 143"/>
                <a:gd name="T66" fmla="*/ 0 w 25"/>
                <a:gd name="T67" fmla="*/ 129 h 143"/>
                <a:gd name="T68" fmla="*/ 1 w 25"/>
                <a:gd name="T69" fmla="*/ 127 h 143"/>
                <a:gd name="T70" fmla="*/ 4 w 25"/>
                <a:gd name="T71" fmla="*/ 126 h 143"/>
                <a:gd name="T72" fmla="*/ 5 w 25"/>
                <a:gd name="T73" fmla="*/ 126 h 143"/>
                <a:gd name="T74" fmla="*/ 8 w 25"/>
                <a:gd name="T75" fmla="*/ 123 h 143"/>
                <a:gd name="T76" fmla="*/ 9 w 25"/>
                <a:gd name="T77" fmla="*/ 114 h 143"/>
                <a:gd name="T78" fmla="*/ 9 w 25"/>
                <a:gd name="T79" fmla="*/ 104 h 143"/>
                <a:gd name="T80" fmla="*/ 9 w 25"/>
                <a:gd name="T81" fmla="*/ 92 h 143"/>
                <a:gd name="T82" fmla="*/ 8 w 25"/>
                <a:gd name="T83" fmla="*/ 83 h 143"/>
                <a:gd name="T84" fmla="*/ 9 w 25"/>
                <a:gd name="T85" fmla="*/ 62 h 143"/>
                <a:gd name="T86" fmla="*/ 8 w 25"/>
                <a:gd name="T87" fmla="*/ 58 h 143"/>
                <a:gd name="T88" fmla="*/ 8 w 25"/>
                <a:gd name="T89" fmla="*/ 57 h 143"/>
                <a:gd name="T90" fmla="*/ 9 w 25"/>
                <a:gd name="T91" fmla="*/ 52 h 143"/>
                <a:gd name="T92" fmla="*/ 10 w 25"/>
                <a:gd name="T93" fmla="*/ 52 h 143"/>
                <a:gd name="T94" fmla="*/ 9 w 25"/>
                <a:gd name="T95" fmla="*/ 48 h 143"/>
                <a:gd name="T96" fmla="*/ 9 w 25"/>
                <a:gd name="T97" fmla="*/ 34 h 143"/>
                <a:gd name="T98" fmla="*/ 9 w 25"/>
                <a:gd name="T99" fmla="*/ 25 h 143"/>
                <a:gd name="T100" fmla="*/ 8 w 25"/>
                <a:gd name="T101" fmla="*/ 20 h 143"/>
                <a:gd name="T102" fmla="*/ 9 w 25"/>
                <a:gd name="T103" fmla="*/ 11 h 143"/>
                <a:gd name="T104" fmla="*/ 10 w 25"/>
                <a:gd name="T10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" h="143">
                  <a:moveTo>
                    <a:pt x="10" y="0"/>
                  </a:moveTo>
                  <a:cubicBezTo>
                    <a:pt x="11" y="0"/>
                    <a:pt x="16" y="0"/>
                    <a:pt x="16" y="0"/>
                  </a:cubicBezTo>
                  <a:cubicBezTo>
                    <a:pt x="20" y="0"/>
                    <a:pt x="23" y="10"/>
                    <a:pt x="24" y="12"/>
                  </a:cubicBezTo>
                  <a:cubicBezTo>
                    <a:pt x="24" y="12"/>
                    <a:pt x="24" y="17"/>
                    <a:pt x="25" y="18"/>
                  </a:cubicBezTo>
                  <a:cubicBezTo>
                    <a:pt x="23" y="19"/>
                    <a:pt x="24" y="22"/>
                    <a:pt x="23" y="24"/>
                  </a:cubicBezTo>
                  <a:cubicBezTo>
                    <a:pt x="23" y="25"/>
                    <a:pt x="22" y="25"/>
                    <a:pt x="22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1" y="27"/>
                    <a:pt x="21" y="28"/>
                    <a:pt x="21" y="29"/>
                  </a:cubicBezTo>
                  <a:cubicBezTo>
                    <a:pt x="20" y="30"/>
                    <a:pt x="19" y="31"/>
                    <a:pt x="19" y="32"/>
                  </a:cubicBezTo>
                  <a:cubicBezTo>
                    <a:pt x="17" y="37"/>
                    <a:pt x="20" y="46"/>
                    <a:pt x="21" y="48"/>
                  </a:cubicBezTo>
                  <a:cubicBezTo>
                    <a:pt x="22" y="49"/>
                    <a:pt x="21" y="62"/>
                    <a:pt x="21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0" y="66"/>
                    <a:pt x="19" y="67"/>
                    <a:pt x="17" y="69"/>
                  </a:cubicBezTo>
                  <a:cubicBezTo>
                    <a:pt x="17" y="69"/>
                    <a:pt x="17" y="76"/>
                    <a:pt x="17" y="76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6" y="77"/>
                    <a:pt x="17" y="81"/>
                    <a:pt x="17" y="81"/>
                  </a:cubicBezTo>
                  <a:cubicBezTo>
                    <a:pt x="17" y="82"/>
                    <a:pt x="17" y="88"/>
                    <a:pt x="17" y="90"/>
                  </a:cubicBezTo>
                  <a:cubicBezTo>
                    <a:pt x="17" y="91"/>
                    <a:pt x="18" y="91"/>
                    <a:pt x="17" y="91"/>
                  </a:cubicBezTo>
                  <a:cubicBezTo>
                    <a:pt x="16" y="93"/>
                    <a:pt x="18" y="97"/>
                    <a:pt x="18" y="97"/>
                  </a:cubicBezTo>
                  <a:cubicBezTo>
                    <a:pt x="18" y="98"/>
                    <a:pt x="18" y="99"/>
                    <a:pt x="17" y="100"/>
                  </a:cubicBezTo>
                  <a:cubicBezTo>
                    <a:pt x="17" y="100"/>
                    <a:pt x="17" y="100"/>
                    <a:pt x="17" y="100"/>
                  </a:cubicBezTo>
                  <a:cubicBezTo>
                    <a:pt x="18" y="100"/>
                    <a:pt x="18" y="100"/>
                    <a:pt x="18" y="100"/>
                  </a:cubicBezTo>
                  <a:cubicBezTo>
                    <a:pt x="18" y="101"/>
                    <a:pt x="18" y="102"/>
                    <a:pt x="18" y="102"/>
                  </a:cubicBezTo>
                  <a:cubicBezTo>
                    <a:pt x="17" y="104"/>
                    <a:pt x="18" y="106"/>
                    <a:pt x="18" y="108"/>
                  </a:cubicBezTo>
                  <a:cubicBezTo>
                    <a:pt x="18" y="108"/>
                    <a:pt x="18" y="108"/>
                    <a:pt x="17" y="108"/>
                  </a:cubicBezTo>
                  <a:cubicBezTo>
                    <a:pt x="17" y="110"/>
                    <a:pt x="17" y="112"/>
                    <a:pt x="17" y="113"/>
                  </a:cubicBezTo>
                  <a:cubicBezTo>
                    <a:pt x="17" y="115"/>
                    <a:pt x="16" y="116"/>
                    <a:pt x="16" y="117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5" y="118"/>
                    <a:pt x="15" y="119"/>
                    <a:pt x="15" y="119"/>
                  </a:cubicBezTo>
                  <a:cubicBezTo>
                    <a:pt x="15" y="119"/>
                    <a:pt x="15" y="120"/>
                    <a:pt x="15" y="121"/>
                  </a:cubicBezTo>
                  <a:cubicBezTo>
                    <a:pt x="16" y="126"/>
                    <a:pt x="15" y="128"/>
                    <a:pt x="12" y="130"/>
                  </a:cubicBezTo>
                  <a:cubicBezTo>
                    <a:pt x="13" y="136"/>
                    <a:pt x="10" y="143"/>
                    <a:pt x="5" y="142"/>
                  </a:cubicBezTo>
                  <a:cubicBezTo>
                    <a:pt x="4" y="142"/>
                    <a:pt x="4" y="141"/>
                    <a:pt x="3" y="141"/>
                  </a:cubicBezTo>
                  <a:cubicBezTo>
                    <a:pt x="5" y="136"/>
                    <a:pt x="3" y="132"/>
                    <a:pt x="0" y="129"/>
                  </a:cubicBezTo>
                  <a:cubicBezTo>
                    <a:pt x="1" y="128"/>
                    <a:pt x="1" y="128"/>
                    <a:pt x="1" y="127"/>
                  </a:cubicBezTo>
                  <a:cubicBezTo>
                    <a:pt x="3" y="126"/>
                    <a:pt x="3" y="127"/>
                    <a:pt x="4" y="126"/>
                  </a:cubicBezTo>
                  <a:cubicBezTo>
                    <a:pt x="4" y="126"/>
                    <a:pt x="4" y="126"/>
                    <a:pt x="5" y="126"/>
                  </a:cubicBezTo>
                  <a:cubicBezTo>
                    <a:pt x="5" y="125"/>
                    <a:pt x="7" y="125"/>
                    <a:pt x="8" y="123"/>
                  </a:cubicBezTo>
                  <a:cubicBezTo>
                    <a:pt x="9" y="120"/>
                    <a:pt x="8" y="116"/>
                    <a:pt x="9" y="114"/>
                  </a:cubicBezTo>
                  <a:cubicBezTo>
                    <a:pt x="10" y="113"/>
                    <a:pt x="9" y="105"/>
                    <a:pt x="9" y="104"/>
                  </a:cubicBezTo>
                  <a:cubicBezTo>
                    <a:pt x="9" y="104"/>
                    <a:pt x="9" y="92"/>
                    <a:pt x="9" y="92"/>
                  </a:cubicBezTo>
                  <a:cubicBezTo>
                    <a:pt x="9" y="91"/>
                    <a:pt x="8" y="86"/>
                    <a:pt x="8" y="83"/>
                  </a:cubicBezTo>
                  <a:cubicBezTo>
                    <a:pt x="10" y="76"/>
                    <a:pt x="7" y="65"/>
                    <a:pt x="9" y="62"/>
                  </a:cubicBezTo>
                  <a:cubicBezTo>
                    <a:pt x="9" y="61"/>
                    <a:pt x="9" y="58"/>
                    <a:pt x="8" y="58"/>
                  </a:cubicBezTo>
                  <a:cubicBezTo>
                    <a:pt x="8" y="58"/>
                    <a:pt x="8" y="58"/>
                    <a:pt x="8" y="57"/>
                  </a:cubicBezTo>
                  <a:cubicBezTo>
                    <a:pt x="8" y="57"/>
                    <a:pt x="9" y="52"/>
                    <a:pt x="9" y="52"/>
                  </a:cubicBezTo>
                  <a:cubicBezTo>
                    <a:pt x="9" y="52"/>
                    <a:pt x="9" y="52"/>
                    <a:pt x="10" y="52"/>
                  </a:cubicBezTo>
                  <a:cubicBezTo>
                    <a:pt x="10" y="51"/>
                    <a:pt x="9" y="49"/>
                    <a:pt x="9" y="48"/>
                  </a:cubicBezTo>
                  <a:cubicBezTo>
                    <a:pt x="12" y="44"/>
                    <a:pt x="9" y="37"/>
                    <a:pt x="9" y="34"/>
                  </a:cubicBezTo>
                  <a:cubicBezTo>
                    <a:pt x="10" y="32"/>
                    <a:pt x="9" y="27"/>
                    <a:pt x="9" y="25"/>
                  </a:cubicBezTo>
                  <a:cubicBezTo>
                    <a:pt x="9" y="24"/>
                    <a:pt x="9" y="21"/>
                    <a:pt x="8" y="20"/>
                  </a:cubicBezTo>
                  <a:cubicBezTo>
                    <a:pt x="7" y="19"/>
                    <a:pt x="9" y="14"/>
                    <a:pt x="9" y="11"/>
                  </a:cubicBezTo>
                  <a:cubicBezTo>
                    <a:pt x="8" y="5"/>
                    <a:pt x="5" y="6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7" name="Freeform 58">
              <a:extLst>
                <a:ext uri="{FF2B5EF4-FFF2-40B4-BE49-F238E27FC236}">
                  <a16:creationId xmlns="" xmlns:a16="http://schemas.microsoft.com/office/drawing/2014/main" id="{ACB393CB-A5E5-4C4E-BD54-FAF6B299BF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70651" y="3033713"/>
              <a:ext cx="517525" cy="644525"/>
            </a:xfrm>
            <a:custGeom>
              <a:avLst/>
              <a:gdLst>
                <a:gd name="T0" fmla="*/ 167 w 171"/>
                <a:gd name="T1" fmla="*/ 161 h 211"/>
                <a:gd name="T2" fmla="*/ 143 w 171"/>
                <a:gd name="T3" fmla="*/ 165 h 211"/>
                <a:gd name="T4" fmla="*/ 111 w 171"/>
                <a:gd name="T5" fmla="*/ 167 h 211"/>
                <a:gd name="T6" fmla="*/ 85 w 171"/>
                <a:gd name="T7" fmla="*/ 159 h 211"/>
                <a:gd name="T8" fmla="*/ 84 w 171"/>
                <a:gd name="T9" fmla="*/ 147 h 211"/>
                <a:gd name="T10" fmla="*/ 109 w 171"/>
                <a:gd name="T11" fmla="*/ 141 h 211"/>
                <a:gd name="T12" fmla="*/ 137 w 171"/>
                <a:gd name="T13" fmla="*/ 128 h 211"/>
                <a:gd name="T14" fmla="*/ 105 w 171"/>
                <a:gd name="T15" fmla="*/ 123 h 211"/>
                <a:gd name="T16" fmla="*/ 108 w 171"/>
                <a:gd name="T17" fmla="*/ 102 h 211"/>
                <a:gd name="T18" fmla="*/ 139 w 171"/>
                <a:gd name="T19" fmla="*/ 103 h 211"/>
                <a:gd name="T20" fmla="*/ 124 w 171"/>
                <a:gd name="T21" fmla="*/ 90 h 211"/>
                <a:gd name="T22" fmla="*/ 101 w 171"/>
                <a:gd name="T23" fmla="*/ 90 h 211"/>
                <a:gd name="T24" fmla="*/ 80 w 171"/>
                <a:gd name="T25" fmla="*/ 79 h 211"/>
                <a:gd name="T26" fmla="*/ 49 w 171"/>
                <a:gd name="T27" fmla="*/ 91 h 211"/>
                <a:gd name="T28" fmla="*/ 20 w 171"/>
                <a:gd name="T29" fmla="*/ 54 h 211"/>
                <a:gd name="T30" fmla="*/ 35 w 171"/>
                <a:gd name="T31" fmla="*/ 43 h 211"/>
                <a:gd name="T32" fmla="*/ 54 w 171"/>
                <a:gd name="T33" fmla="*/ 33 h 211"/>
                <a:gd name="T34" fmla="*/ 88 w 171"/>
                <a:gd name="T35" fmla="*/ 30 h 211"/>
                <a:gd name="T36" fmla="*/ 86 w 171"/>
                <a:gd name="T37" fmla="*/ 44 h 211"/>
                <a:gd name="T38" fmla="*/ 47 w 171"/>
                <a:gd name="T39" fmla="*/ 60 h 211"/>
                <a:gd name="T40" fmla="*/ 49 w 171"/>
                <a:gd name="T41" fmla="*/ 67 h 211"/>
                <a:gd name="T42" fmla="*/ 67 w 171"/>
                <a:gd name="T43" fmla="*/ 69 h 211"/>
                <a:gd name="T44" fmla="*/ 99 w 171"/>
                <a:gd name="T45" fmla="*/ 68 h 211"/>
                <a:gd name="T46" fmla="*/ 133 w 171"/>
                <a:gd name="T47" fmla="*/ 67 h 211"/>
                <a:gd name="T48" fmla="*/ 149 w 171"/>
                <a:gd name="T49" fmla="*/ 61 h 211"/>
                <a:gd name="T50" fmla="*/ 125 w 171"/>
                <a:gd name="T51" fmla="*/ 57 h 211"/>
                <a:gd name="T52" fmla="*/ 94 w 171"/>
                <a:gd name="T53" fmla="*/ 56 h 211"/>
                <a:gd name="T54" fmla="*/ 108 w 171"/>
                <a:gd name="T55" fmla="*/ 38 h 211"/>
                <a:gd name="T56" fmla="*/ 91 w 171"/>
                <a:gd name="T57" fmla="*/ 8 h 211"/>
                <a:gd name="T58" fmla="*/ 75 w 171"/>
                <a:gd name="T59" fmla="*/ 3 h 211"/>
                <a:gd name="T60" fmla="*/ 67 w 171"/>
                <a:gd name="T61" fmla="*/ 0 h 211"/>
                <a:gd name="T62" fmla="*/ 56 w 171"/>
                <a:gd name="T63" fmla="*/ 14 h 211"/>
                <a:gd name="T64" fmla="*/ 47 w 171"/>
                <a:gd name="T65" fmla="*/ 21 h 211"/>
                <a:gd name="T66" fmla="*/ 36 w 171"/>
                <a:gd name="T67" fmla="*/ 28 h 211"/>
                <a:gd name="T68" fmla="*/ 17 w 171"/>
                <a:gd name="T69" fmla="*/ 37 h 211"/>
                <a:gd name="T70" fmla="*/ 0 w 171"/>
                <a:gd name="T71" fmla="*/ 47 h 211"/>
                <a:gd name="T72" fmla="*/ 10 w 171"/>
                <a:gd name="T73" fmla="*/ 52 h 211"/>
                <a:gd name="T74" fmla="*/ 13 w 171"/>
                <a:gd name="T75" fmla="*/ 64 h 211"/>
                <a:gd name="T76" fmla="*/ 15 w 171"/>
                <a:gd name="T77" fmla="*/ 87 h 211"/>
                <a:gd name="T78" fmla="*/ 15 w 171"/>
                <a:gd name="T79" fmla="*/ 106 h 211"/>
                <a:gd name="T80" fmla="*/ 14 w 171"/>
                <a:gd name="T81" fmla="*/ 130 h 211"/>
                <a:gd name="T82" fmla="*/ 12 w 171"/>
                <a:gd name="T83" fmla="*/ 149 h 211"/>
                <a:gd name="T84" fmla="*/ 10 w 171"/>
                <a:gd name="T85" fmla="*/ 183 h 211"/>
                <a:gd name="T86" fmla="*/ 10 w 171"/>
                <a:gd name="T87" fmla="*/ 196 h 211"/>
                <a:gd name="T88" fmla="*/ 18 w 171"/>
                <a:gd name="T89" fmla="*/ 205 h 211"/>
                <a:gd name="T90" fmla="*/ 37 w 171"/>
                <a:gd name="T91" fmla="*/ 195 h 211"/>
                <a:gd name="T92" fmla="*/ 55 w 171"/>
                <a:gd name="T93" fmla="*/ 191 h 211"/>
                <a:gd name="T94" fmla="*/ 67 w 171"/>
                <a:gd name="T95" fmla="*/ 191 h 211"/>
                <a:gd name="T96" fmla="*/ 79 w 171"/>
                <a:gd name="T97" fmla="*/ 192 h 211"/>
                <a:gd name="T98" fmla="*/ 114 w 171"/>
                <a:gd name="T99" fmla="*/ 195 h 211"/>
                <a:gd name="T100" fmla="*/ 147 w 171"/>
                <a:gd name="T101" fmla="*/ 202 h 211"/>
                <a:gd name="T102" fmla="*/ 70 w 171"/>
                <a:gd name="T103" fmla="*/ 155 h 211"/>
                <a:gd name="T104" fmla="*/ 32 w 171"/>
                <a:gd name="T105" fmla="*/ 172 h 211"/>
                <a:gd name="T106" fmla="*/ 23 w 171"/>
                <a:gd name="T107" fmla="*/ 160 h 211"/>
                <a:gd name="T108" fmla="*/ 32 w 171"/>
                <a:gd name="T109" fmla="*/ 146 h 211"/>
                <a:gd name="T110" fmla="*/ 67 w 171"/>
                <a:gd name="T111" fmla="*/ 141 h 211"/>
                <a:gd name="T112" fmla="*/ 70 w 171"/>
                <a:gd name="T113" fmla="*/ 124 h 211"/>
                <a:gd name="T114" fmla="*/ 54 w 171"/>
                <a:gd name="T115" fmla="*/ 129 h 211"/>
                <a:gd name="T116" fmla="*/ 25 w 171"/>
                <a:gd name="T117" fmla="*/ 121 h 211"/>
                <a:gd name="T118" fmla="*/ 42 w 171"/>
                <a:gd name="T119" fmla="*/ 105 h 211"/>
                <a:gd name="T120" fmla="*/ 69 w 171"/>
                <a:gd name="T121" fmla="*/ 103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1" h="211">
                  <a:moveTo>
                    <a:pt x="167" y="171"/>
                  </a:moveTo>
                  <a:cubicBezTo>
                    <a:pt x="167" y="168"/>
                    <a:pt x="166" y="166"/>
                    <a:pt x="167" y="165"/>
                  </a:cubicBezTo>
                  <a:cubicBezTo>
                    <a:pt x="167" y="165"/>
                    <a:pt x="168" y="162"/>
                    <a:pt x="168" y="161"/>
                  </a:cubicBezTo>
                  <a:cubicBezTo>
                    <a:pt x="168" y="161"/>
                    <a:pt x="168" y="161"/>
                    <a:pt x="167" y="161"/>
                  </a:cubicBezTo>
                  <a:cubicBezTo>
                    <a:pt x="164" y="161"/>
                    <a:pt x="163" y="162"/>
                    <a:pt x="162" y="163"/>
                  </a:cubicBezTo>
                  <a:cubicBezTo>
                    <a:pt x="161" y="164"/>
                    <a:pt x="158" y="164"/>
                    <a:pt x="158" y="164"/>
                  </a:cubicBezTo>
                  <a:cubicBezTo>
                    <a:pt x="155" y="165"/>
                    <a:pt x="154" y="161"/>
                    <a:pt x="151" y="162"/>
                  </a:cubicBezTo>
                  <a:cubicBezTo>
                    <a:pt x="148" y="163"/>
                    <a:pt x="146" y="163"/>
                    <a:pt x="143" y="165"/>
                  </a:cubicBezTo>
                  <a:cubicBezTo>
                    <a:pt x="142" y="164"/>
                    <a:pt x="140" y="164"/>
                    <a:pt x="139" y="164"/>
                  </a:cubicBezTo>
                  <a:cubicBezTo>
                    <a:pt x="138" y="164"/>
                    <a:pt x="138" y="165"/>
                    <a:pt x="137" y="166"/>
                  </a:cubicBezTo>
                  <a:cubicBezTo>
                    <a:pt x="135" y="167"/>
                    <a:pt x="133" y="164"/>
                    <a:pt x="130" y="165"/>
                  </a:cubicBezTo>
                  <a:cubicBezTo>
                    <a:pt x="124" y="166"/>
                    <a:pt x="118" y="167"/>
                    <a:pt x="111" y="167"/>
                  </a:cubicBezTo>
                  <a:cubicBezTo>
                    <a:pt x="110" y="167"/>
                    <a:pt x="109" y="168"/>
                    <a:pt x="108" y="168"/>
                  </a:cubicBezTo>
                  <a:cubicBezTo>
                    <a:pt x="105" y="168"/>
                    <a:pt x="103" y="168"/>
                    <a:pt x="100" y="168"/>
                  </a:cubicBezTo>
                  <a:cubicBezTo>
                    <a:pt x="95" y="170"/>
                    <a:pt x="88" y="169"/>
                    <a:pt x="84" y="167"/>
                  </a:cubicBezTo>
                  <a:cubicBezTo>
                    <a:pt x="84" y="165"/>
                    <a:pt x="86" y="162"/>
                    <a:pt x="85" y="159"/>
                  </a:cubicBezTo>
                  <a:cubicBezTo>
                    <a:pt x="85" y="159"/>
                    <a:pt x="84" y="158"/>
                    <a:pt x="84" y="157"/>
                  </a:cubicBezTo>
                  <a:cubicBezTo>
                    <a:pt x="83" y="156"/>
                    <a:pt x="84" y="153"/>
                    <a:pt x="84" y="152"/>
                  </a:cubicBezTo>
                  <a:cubicBezTo>
                    <a:pt x="83" y="151"/>
                    <a:pt x="84" y="149"/>
                    <a:pt x="84" y="147"/>
                  </a:cubicBezTo>
                  <a:cubicBezTo>
                    <a:pt x="84" y="147"/>
                    <a:pt x="84" y="147"/>
                    <a:pt x="84" y="147"/>
                  </a:cubicBezTo>
                  <a:cubicBezTo>
                    <a:pt x="86" y="145"/>
                    <a:pt x="87" y="142"/>
                    <a:pt x="88" y="139"/>
                  </a:cubicBezTo>
                  <a:cubicBezTo>
                    <a:pt x="92" y="137"/>
                    <a:pt x="97" y="139"/>
                    <a:pt x="100" y="140"/>
                  </a:cubicBezTo>
                  <a:cubicBezTo>
                    <a:pt x="102" y="140"/>
                    <a:pt x="103" y="140"/>
                    <a:pt x="104" y="140"/>
                  </a:cubicBezTo>
                  <a:cubicBezTo>
                    <a:pt x="104" y="140"/>
                    <a:pt x="107" y="141"/>
                    <a:pt x="109" y="141"/>
                  </a:cubicBezTo>
                  <a:cubicBezTo>
                    <a:pt x="116" y="138"/>
                    <a:pt x="131" y="140"/>
                    <a:pt x="141" y="140"/>
                  </a:cubicBezTo>
                  <a:cubicBezTo>
                    <a:pt x="142" y="139"/>
                    <a:pt x="142" y="137"/>
                    <a:pt x="144" y="136"/>
                  </a:cubicBezTo>
                  <a:cubicBezTo>
                    <a:pt x="144" y="135"/>
                    <a:pt x="144" y="135"/>
                    <a:pt x="143" y="134"/>
                  </a:cubicBezTo>
                  <a:cubicBezTo>
                    <a:pt x="142" y="133"/>
                    <a:pt x="138" y="129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5" y="128"/>
                    <a:pt x="133" y="127"/>
                    <a:pt x="132" y="126"/>
                  </a:cubicBezTo>
                  <a:cubicBezTo>
                    <a:pt x="131" y="127"/>
                    <a:pt x="121" y="124"/>
                    <a:pt x="118" y="123"/>
                  </a:cubicBezTo>
                  <a:cubicBezTo>
                    <a:pt x="113" y="123"/>
                    <a:pt x="109" y="123"/>
                    <a:pt x="105" y="123"/>
                  </a:cubicBezTo>
                  <a:cubicBezTo>
                    <a:pt x="100" y="124"/>
                    <a:pt x="91" y="125"/>
                    <a:pt x="87" y="124"/>
                  </a:cubicBezTo>
                  <a:cubicBezTo>
                    <a:pt x="85" y="117"/>
                    <a:pt x="85" y="109"/>
                    <a:pt x="88" y="103"/>
                  </a:cubicBezTo>
                  <a:cubicBezTo>
                    <a:pt x="92" y="102"/>
                    <a:pt x="98" y="101"/>
                    <a:pt x="102" y="103"/>
                  </a:cubicBezTo>
                  <a:cubicBezTo>
                    <a:pt x="102" y="103"/>
                    <a:pt x="108" y="102"/>
                    <a:pt x="108" y="102"/>
                  </a:cubicBezTo>
                  <a:cubicBezTo>
                    <a:pt x="110" y="104"/>
                    <a:pt x="119" y="103"/>
                    <a:pt x="119" y="103"/>
                  </a:cubicBezTo>
                  <a:cubicBezTo>
                    <a:pt x="120" y="103"/>
                    <a:pt x="120" y="103"/>
                    <a:pt x="120" y="103"/>
                  </a:cubicBezTo>
                  <a:cubicBezTo>
                    <a:pt x="121" y="103"/>
                    <a:pt x="121" y="103"/>
                    <a:pt x="121" y="103"/>
                  </a:cubicBezTo>
                  <a:cubicBezTo>
                    <a:pt x="127" y="103"/>
                    <a:pt x="133" y="103"/>
                    <a:pt x="139" y="103"/>
                  </a:cubicBezTo>
                  <a:cubicBezTo>
                    <a:pt x="140" y="102"/>
                    <a:pt x="141" y="102"/>
                    <a:pt x="141" y="101"/>
                  </a:cubicBezTo>
                  <a:cubicBezTo>
                    <a:pt x="141" y="97"/>
                    <a:pt x="138" y="93"/>
                    <a:pt x="135" y="91"/>
                  </a:cubicBezTo>
                  <a:cubicBezTo>
                    <a:pt x="133" y="90"/>
                    <a:pt x="131" y="92"/>
                    <a:pt x="128" y="91"/>
                  </a:cubicBezTo>
                  <a:cubicBezTo>
                    <a:pt x="128" y="91"/>
                    <a:pt x="125" y="90"/>
                    <a:pt x="124" y="90"/>
                  </a:cubicBezTo>
                  <a:cubicBezTo>
                    <a:pt x="124" y="90"/>
                    <a:pt x="123" y="89"/>
                    <a:pt x="123" y="89"/>
                  </a:cubicBezTo>
                  <a:cubicBezTo>
                    <a:pt x="122" y="89"/>
                    <a:pt x="122" y="90"/>
                    <a:pt x="122" y="90"/>
                  </a:cubicBezTo>
                  <a:cubicBezTo>
                    <a:pt x="120" y="91"/>
                    <a:pt x="118" y="89"/>
                    <a:pt x="117" y="89"/>
                  </a:cubicBezTo>
                  <a:cubicBezTo>
                    <a:pt x="116" y="89"/>
                    <a:pt x="102" y="90"/>
                    <a:pt x="101" y="90"/>
                  </a:cubicBezTo>
                  <a:cubicBezTo>
                    <a:pt x="99" y="90"/>
                    <a:pt x="90" y="91"/>
                    <a:pt x="88" y="91"/>
                  </a:cubicBezTo>
                  <a:cubicBezTo>
                    <a:pt x="85" y="89"/>
                    <a:pt x="83" y="86"/>
                    <a:pt x="82" y="84"/>
                  </a:cubicBezTo>
                  <a:cubicBezTo>
                    <a:pt x="82" y="82"/>
                    <a:pt x="82" y="80"/>
                    <a:pt x="81" y="79"/>
                  </a:cubicBezTo>
                  <a:cubicBezTo>
                    <a:pt x="80" y="79"/>
                    <a:pt x="80" y="79"/>
                    <a:pt x="80" y="79"/>
                  </a:cubicBezTo>
                  <a:cubicBezTo>
                    <a:pt x="78" y="82"/>
                    <a:pt x="75" y="83"/>
                    <a:pt x="73" y="86"/>
                  </a:cubicBezTo>
                  <a:cubicBezTo>
                    <a:pt x="72" y="87"/>
                    <a:pt x="73" y="90"/>
                    <a:pt x="72" y="91"/>
                  </a:cubicBezTo>
                  <a:cubicBezTo>
                    <a:pt x="68" y="93"/>
                    <a:pt x="59" y="90"/>
                    <a:pt x="55" y="91"/>
                  </a:cubicBezTo>
                  <a:cubicBezTo>
                    <a:pt x="54" y="91"/>
                    <a:pt x="51" y="90"/>
                    <a:pt x="49" y="91"/>
                  </a:cubicBezTo>
                  <a:cubicBezTo>
                    <a:pt x="41" y="93"/>
                    <a:pt x="34" y="93"/>
                    <a:pt x="28" y="89"/>
                  </a:cubicBezTo>
                  <a:cubicBezTo>
                    <a:pt x="26" y="88"/>
                    <a:pt x="25" y="89"/>
                    <a:pt x="24" y="86"/>
                  </a:cubicBezTo>
                  <a:cubicBezTo>
                    <a:pt x="24" y="86"/>
                    <a:pt x="24" y="78"/>
                    <a:pt x="25" y="76"/>
                  </a:cubicBezTo>
                  <a:cubicBezTo>
                    <a:pt x="26" y="67"/>
                    <a:pt x="23" y="61"/>
                    <a:pt x="20" y="54"/>
                  </a:cubicBezTo>
                  <a:cubicBezTo>
                    <a:pt x="19" y="53"/>
                    <a:pt x="21" y="50"/>
                    <a:pt x="21" y="48"/>
                  </a:cubicBezTo>
                  <a:cubicBezTo>
                    <a:pt x="22" y="48"/>
                    <a:pt x="22" y="46"/>
                    <a:pt x="23" y="45"/>
                  </a:cubicBezTo>
                  <a:cubicBezTo>
                    <a:pt x="24" y="45"/>
                    <a:pt x="27" y="45"/>
                    <a:pt x="28" y="44"/>
                  </a:cubicBezTo>
                  <a:cubicBezTo>
                    <a:pt x="30" y="43"/>
                    <a:pt x="34" y="43"/>
                    <a:pt x="35" y="43"/>
                  </a:cubicBezTo>
                  <a:cubicBezTo>
                    <a:pt x="37" y="42"/>
                    <a:pt x="46" y="38"/>
                    <a:pt x="46" y="37"/>
                  </a:cubicBezTo>
                  <a:cubicBezTo>
                    <a:pt x="47" y="37"/>
                    <a:pt x="47" y="37"/>
                    <a:pt x="48" y="37"/>
                  </a:cubicBezTo>
                  <a:cubicBezTo>
                    <a:pt x="49" y="37"/>
                    <a:pt x="50" y="34"/>
                    <a:pt x="52" y="33"/>
                  </a:cubicBezTo>
                  <a:cubicBezTo>
                    <a:pt x="53" y="33"/>
                    <a:pt x="53" y="33"/>
                    <a:pt x="54" y="33"/>
                  </a:cubicBezTo>
                  <a:cubicBezTo>
                    <a:pt x="54" y="32"/>
                    <a:pt x="54" y="32"/>
                    <a:pt x="55" y="31"/>
                  </a:cubicBezTo>
                  <a:cubicBezTo>
                    <a:pt x="56" y="31"/>
                    <a:pt x="56" y="31"/>
                    <a:pt x="57" y="30"/>
                  </a:cubicBezTo>
                  <a:cubicBezTo>
                    <a:pt x="66" y="24"/>
                    <a:pt x="76" y="24"/>
                    <a:pt x="87" y="26"/>
                  </a:cubicBezTo>
                  <a:cubicBezTo>
                    <a:pt x="87" y="27"/>
                    <a:pt x="88" y="28"/>
                    <a:pt x="88" y="30"/>
                  </a:cubicBezTo>
                  <a:cubicBezTo>
                    <a:pt x="90" y="31"/>
                    <a:pt x="91" y="32"/>
                    <a:pt x="93" y="33"/>
                  </a:cubicBezTo>
                  <a:cubicBezTo>
                    <a:pt x="92" y="34"/>
                    <a:pt x="92" y="35"/>
                    <a:pt x="92" y="36"/>
                  </a:cubicBezTo>
                  <a:cubicBezTo>
                    <a:pt x="91" y="37"/>
                    <a:pt x="88" y="38"/>
                    <a:pt x="88" y="40"/>
                  </a:cubicBezTo>
                  <a:cubicBezTo>
                    <a:pt x="87" y="41"/>
                    <a:pt x="87" y="43"/>
                    <a:pt x="86" y="44"/>
                  </a:cubicBezTo>
                  <a:cubicBezTo>
                    <a:pt x="84" y="48"/>
                    <a:pt x="78" y="55"/>
                    <a:pt x="74" y="57"/>
                  </a:cubicBezTo>
                  <a:cubicBezTo>
                    <a:pt x="71" y="58"/>
                    <a:pt x="68" y="56"/>
                    <a:pt x="65" y="57"/>
                  </a:cubicBezTo>
                  <a:cubicBezTo>
                    <a:pt x="65" y="57"/>
                    <a:pt x="58" y="57"/>
                    <a:pt x="56" y="57"/>
                  </a:cubicBezTo>
                  <a:cubicBezTo>
                    <a:pt x="53" y="58"/>
                    <a:pt x="50" y="59"/>
                    <a:pt x="47" y="60"/>
                  </a:cubicBezTo>
                  <a:cubicBezTo>
                    <a:pt x="44" y="61"/>
                    <a:pt x="41" y="59"/>
                    <a:pt x="39" y="61"/>
                  </a:cubicBezTo>
                  <a:cubicBezTo>
                    <a:pt x="38" y="62"/>
                    <a:pt x="37" y="62"/>
                    <a:pt x="36" y="63"/>
                  </a:cubicBezTo>
                  <a:cubicBezTo>
                    <a:pt x="36" y="64"/>
                    <a:pt x="37" y="65"/>
                    <a:pt x="37" y="65"/>
                  </a:cubicBezTo>
                  <a:cubicBezTo>
                    <a:pt x="39" y="66"/>
                    <a:pt x="48" y="66"/>
                    <a:pt x="49" y="67"/>
                  </a:cubicBezTo>
                  <a:cubicBezTo>
                    <a:pt x="50" y="67"/>
                    <a:pt x="51" y="69"/>
                    <a:pt x="52" y="69"/>
                  </a:cubicBezTo>
                  <a:cubicBezTo>
                    <a:pt x="54" y="71"/>
                    <a:pt x="60" y="69"/>
                    <a:pt x="62" y="69"/>
                  </a:cubicBezTo>
                  <a:cubicBezTo>
                    <a:pt x="63" y="69"/>
                    <a:pt x="63" y="69"/>
                    <a:pt x="64" y="69"/>
                  </a:cubicBezTo>
                  <a:cubicBezTo>
                    <a:pt x="65" y="69"/>
                    <a:pt x="66" y="69"/>
                    <a:pt x="67" y="69"/>
                  </a:cubicBezTo>
                  <a:cubicBezTo>
                    <a:pt x="70" y="69"/>
                    <a:pt x="73" y="67"/>
                    <a:pt x="78" y="68"/>
                  </a:cubicBezTo>
                  <a:cubicBezTo>
                    <a:pt x="81" y="69"/>
                    <a:pt x="84" y="68"/>
                    <a:pt x="88" y="68"/>
                  </a:cubicBezTo>
                  <a:cubicBezTo>
                    <a:pt x="89" y="68"/>
                    <a:pt x="91" y="68"/>
                    <a:pt x="92" y="68"/>
                  </a:cubicBezTo>
                  <a:cubicBezTo>
                    <a:pt x="94" y="69"/>
                    <a:pt x="96" y="67"/>
                    <a:pt x="99" y="68"/>
                  </a:cubicBezTo>
                  <a:cubicBezTo>
                    <a:pt x="104" y="70"/>
                    <a:pt x="120" y="68"/>
                    <a:pt x="124" y="67"/>
                  </a:cubicBezTo>
                  <a:cubicBezTo>
                    <a:pt x="125" y="67"/>
                    <a:pt x="126" y="68"/>
                    <a:pt x="127" y="68"/>
                  </a:cubicBezTo>
                  <a:cubicBezTo>
                    <a:pt x="129" y="67"/>
                    <a:pt x="130" y="67"/>
                    <a:pt x="133" y="67"/>
                  </a:cubicBezTo>
                  <a:cubicBezTo>
                    <a:pt x="133" y="67"/>
                    <a:pt x="133" y="67"/>
                    <a:pt x="133" y="67"/>
                  </a:cubicBezTo>
                  <a:cubicBezTo>
                    <a:pt x="135" y="66"/>
                    <a:pt x="141" y="66"/>
                    <a:pt x="144" y="65"/>
                  </a:cubicBezTo>
                  <a:cubicBezTo>
                    <a:pt x="148" y="64"/>
                    <a:pt x="149" y="67"/>
                    <a:pt x="151" y="63"/>
                  </a:cubicBezTo>
                  <a:cubicBezTo>
                    <a:pt x="151" y="63"/>
                    <a:pt x="151" y="63"/>
                    <a:pt x="151" y="63"/>
                  </a:cubicBezTo>
                  <a:cubicBezTo>
                    <a:pt x="150" y="62"/>
                    <a:pt x="150" y="62"/>
                    <a:pt x="149" y="61"/>
                  </a:cubicBezTo>
                  <a:cubicBezTo>
                    <a:pt x="148" y="61"/>
                    <a:pt x="148" y="61"/>
                    <a:pt x="147" y="61"/>
                  </a:cubicBezTo>
                  <a:cubicBezTo>
                    <a:pt x="146" y="61"/>
                    <a:pt x="146" y="58"/>
                    <a:pt x="145" y="58"/>
                  </a:cubicBezTo>
                  <a:cubicBezTo>
                    <a:pt x="140" y="55"/>
                    <a:pt x="132" y="56"/>
                    <a:pt x="129" y="57"/>
                  </a:cubicBezTo>
                  <a:cubicBezTo>
                    <a:pt x="129" y="58"/>
                    <a:pt x="126" y="56"/>
                    <a:pt x="125" y="57"/>
                  </a:cubicBezTo>
                  <a:cubicBezTo>
                    <a:pt x="123" y="57"/>
                    <a:pt x="124" y="56"/>
                    <a:pt x="122" y="56"/>
                  </a:cubicBezTo>
                  <a:cubicBezTo>
                    <a:pt x="121" y="55"/>
                    <a:pt x="111" y="57"/>
                    <a:pt x="110" y="57"/>
                  </a:cubicBezTo>
                  <a:cubicBezTo>
                    <a:pt x="110" y="57"/>
                    <a:pt x="96" y="56"/>
                    <a:pt x="96" y="56"/>
                  </a:cubicBezTo>
                  <a:cubicBezTo>
                    <a:pt x="95" y="56"/>
                    <a:pt x="95" y="56"/>
                    <a:pt x="94" y="56"/>
                  </a:cubicBezTo>
                  <a:cubicBezTo>
                    <a:pt x="93" y="55"/>
                    <a:pt x="92" y="54"/>
                    <a:pt x="90" y="54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90" y="50"/>
                    <a:pt x="99" y="43"/>
                    <a:pt x="102" y="43"/>
                  </a:cubicBezTo>
                  <a:cubicBezTo>
                    <a:pt x="105" y="42"/>
                    <a:pt x="108" y="41"/>
                    <a:pt x="108" y="38"/>
                  </a:cubicBezTo>
                  <a:cubicBezTo>
                    <a:pt x="109" y="38"/>
                    <a:pt x="111" y="37"/>
                    <a:pt x="112" y="37"/>
                  </a:cubicBezTo>
                  <a:cubicBezTo>
                    <a:pt x="113" y="36"/>
                    <a:pt x="113" y="34"/>
                    <a:pt x="113" y="33"/>
                  </a:cubicBezTo>
                  <a:cubicBezTo>
                    <a:pt x="119" y="24"/>
                    <a:pt x="103" y="13"/>
                    <a:pt x="97" y="9"/>
                  </a:cubicBezTo>
                  <a:cubicBezTo>
                    <a:pt x="97" y="9"/>
                    <a:pt x="92" y="8"/>
                    <a:pt x="91" y="8"/>
                  </a:cubicBezTo>
                  <a:cubicBezTo>
                    <a:pt x="91" y="9"/>
                    <a:pt x="90" y="8"/>
                    <a:pt x="90" y="8"/>
                  </a:cubicBezTo>
                  <a:cubicBezTo>
                    <a:pt x="89" y="7"/>
                    <a:pt x="80" y="6"/>
                    <a:pt x="80" y="5"/>
                  </a:cubicBezTo>
                  <a:cubicBezTo>
                    <a:pt x="78" y="4"/>
                    <a:pt x="79" y="3"/>
                    <a:pt x="78" y="3"/>
                  </a:cubicBezTo>
                  <a:cubicBezTo>
                    <a:pt x="77" y="3"/>
                    <a:pt x="76" y="3"/>
                    <a:pt x="75" y="3"/>
                  </a:cubicBezTo>
                  <a:cubicBezTo>
                    <a:pt x="74" y="2"/>
                    <a:pt x="73" y="1"/>
                    <a:pt x="71" y="0"/>
                  </a:cubicBezTo>
                  <a:cubicBezTo>
                    <a:pt x="71" y="0"/>
                    <a:pt x="70" y="0"/>
                    <a:pt x="70" y="0"/>
                  </a:cubicBezTo>
                  <a:cubicBezTo>
                    <a:pt x="70" y="0"/>
                    <a:pt x="69" y="1"/>
                    <a:pt x="69" y="1"/>
                  </a:cubicBezTo>
                  <a:cubicBezTo>
                    <a:pt x="68" y="1"/>
                    <a:pt x="68" y="1"/>
                    <a:pt x="67" y="0"/>
                  </a:cubicBezTo>
                  <a:cubicBezTo>
                    <a:pt x="67" y="1"/>
                    <a:pt x="62" y="1"/>
                    <a:pt x="60" y="1"/>
                  </a:cubicBezTo>
                  <a:cubicBezTo>
                    <a:pt x="59" y="2"/>
                    <a:pt x="58" y="4"/>
                    <a:pt x="56" y="5"/>
                  </a:cubicBezTo>
                  <a:cubicBezTo>
                    <a:pt x="56" y="7"/>
                    <a:pt x="56" y="10"/>
                    <a:pt x="58" y="10"/>
                  </a:cubicBezTo>
                  <a:cubicBezTo>
                    <a:pt x="57" y="12"/>
                    <a:pt x="57" y="13"/>
                    <a:pt x="56" y="14"/>
                  </a:cubicBezTo>
                  <a:cubicBezTo>
                    <a:pt x="56" y="15"/>
                    <a:pt x="51" y="17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49" y="20"/>
                    <a:pt x="48" y="19"/>
                    <a:pt x="47" y="20"/>
                  </a:cubicBezTo>
                  <a:cubicBezTo>
                    <a:pt x="47" y="20"/>
                    <a:pt x="47" y="21"/>
                    <a:pt x="47" y="21"/>
                  </a:cubicBezTo>
                  <a:cubicBezTo>
                    <a:pt x="46" y="21"/>
                    <a:pt x="44" y="21"/>
                    <a:pt x="43" y="22"/>
                  </a:cubicBezTo>
                  <a:cubicBezTo>
                    <a:pt x="43" y="23"/>
                    <a:pt x="42" y="24"/>
                    <a:pt x="41" y="24"/>
                  </a:cubicBezTo>
                  <a:cubicBezTo>
                    <a:pt x="41" y="25"/>
                    <a:pt x="37" y="25"/>
                    <a:pt x="36" y="26"/>
                  </a:cubicBezTo>
                  <a:cubicBezTo>
                    <a:pt x="36" y="27"/>
                    <a:pt x="36" y="27"/>
                    <a:pt x="36" y="28"/>
                  </a:cubicBezTo>
                  <a:cubicBezTo>
                    <a:pt x="35" y="28"/>
                    <a:pt x="30" y="30"/>
                    <a:pt x="30" y="31"/>
                  </a:cubicBezTo>
                  <a:cubicBezTo>
                    <a:pt x="29" y="32"/>
                    <a:pt x="28" y="34"/>
                    <a:pt x="27" y="34"/>
                  </a:cubicBezTo>
                  <a:cubicBezTo>
                    <a:pt x="24" y="36"/>
                    <a:pt x="22" y="37"/>
                    <a:pt x="19" y="38"/>
                  </a:cubicBezTo>
                  <a:cubicBezTo>
                    <a:pt x="17" y="38"/>
                    <a:pt x="17" y="38"/>
                    <a:pt x="17" y="37"/>
                  </a:cubicBezTo>
                  <a:cubicBezTo>
                    <a:pt x="16" y="38"/>
                    <a:pt x="9" y="42"/>
                    <a:pt x="9" y="43"/>
                  </a:cubicBezTo>
                  <a:cubicBezTo>
                    <a:pt x="6" y="43"/>
                    <a:pt x="3" y="44"/>
                    <a:pt x="1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7"/>
                    <a:pt x="0" y="47"/>
                  </a:cubicBezTo>
                  <a:cubicBezTo>
                    <a:pt x="2" y="47"/>
                    <a:pt x="2" y="47"/>
                    <a:pt x="3" y="47"/>
                  </a:cubicBezTo>
                  <a:cubicBezTo>
                    <a:pt x="4" y="48"/>
                    <a:pt x="4" y="49"/>
                    <a:pt x="4" y="49"/>
                  </a:cubicBezTo>
                  <a:cubicBezTo>
                    <a:pt x="4" y="50"/>
                    <a:pt x="8" y="51"/>
                    <a:pt x="9" y="51"/>
                  </a:cubicBezTo>
                  <a:cubicBezTo>
                    <a:pt x="10" y="51"/>
                    <a:pt x="10" y="51"/>
                    <a:pt x="10" y="52"/>
                  </a:cubicBezTo>
                  <a:cubicBezTo>
                    <a:pt x="12" y="51"/>
                    <a:pt x="13" y="50"/>
                    <a:pt x="14" y="50"/>
                  </a:cubicBezTo>
                  <a:cubicBezTo>
                    <a:pt x="14" y="50"/>
                    <a:pt x="15" y="50"/>
                    <a:pt x="15" y="50"/>
                  </a:cubicBezTo>
                  <a:cubicBezTo>
                    <a:pt x="15" y="51"/>
                    <a:pt x="15" y="50"/>
                    <a:pt x="15" y="51"/>
                  </a:cubicBezTo>
                  <a:cubicBezTo>
                    <a:pt x="15" y="56"/>
                    <a:pt x="14" y="62"/>
                    <a:pt x="13" y="64"/>
                  </a:cubicBezTo>
                  <a:cubicBezTo>
                    <a:pt x="13" y="67"/>
                    <a:pt x="13" y="69"/>
                    <a:pt x="13" y="72"/>
                  </a:cubicBezTo>
                  <a:cubicBezTo>
                    <a:pt x="12" y="75"/>
                    <a:pt x="14" y="76"/>
                    <a:pt x="14" y="78"/>
                  </a:cubicBezTo>
                  <a:cubicBezTo>
                    <a:pt x="15" y="80"/>
                    <a:pt x="14" y="84"/>
                    <a:pt x="15" y="86"/>
                  </a:cubicBezTo>
                  <a:cubicBezTo>
                    <a:pt x="15" y="86"/>
                    <a:pt x="15" y="87"/>
                    <a:pt x="15" y="87"/>
                  </a:cubicBezTo>
                  <a:cubicBezTo>
                    <a:pt x="15" y="87"/>
                    <a:pt x="13" y="96"/>
                    <a:pt x="13" y="97"/>
                  </a:cubicBezTo>
                  <a:cubicBezTo>
                    <a:pt x="14" y="98"/>
                    <a:pt x="14" y="99"/>
                    <a:pt x="15" y="99"/>
                  </a:cubicBezTo>
                  <a:cubicBezTo>
                    <a:pt x="15" y="100"/>
                    <a:pt x="14" y="103"/>
                    <a:pt x="14" y="104"/>
                  </a:cubicBezTo>
                  <a:cubicBezTo>
                    <a:pt x="14" y="104"/>
                    <a:pt x="15" y="105"/>
                    <a:pt x="15" y="106"/>
                  </a:cubicBezTo>
                  <a:cubicBezTo>
                    <a:pt x="15" y="106"/>
                    <a:pt x="14" y="110"/>
                    <a:pt x="14" y="111"/>
                  </a:cubicBezTo>
                  <a:cubicBezTo>
                    <a:pt x="14" y="111"/>
                    <a:pt x="15" y="111"/>
                    <a:pt x="15" y="112"/>
                  </a:cubicBezTo>
                  <a:cubicBezTo>
                    <a:pt x="16" y="112"/>
                    <a:pt x="14" y="115"/>
                    <a:pt x="15" y="117"/>
                  </a:cubicBezTo>
                  <a:cubicBezTo>
                    <a:pt x="16" y="120"/>
                    <a:pt x="16" y="127"/>
                    <a:pt x="14" y="130"/>
                  </a:cubicBezTo>
                  <a:cubicBezTo>
                    <a:pt x="14" y="131"/>
                    <a:pt x="15" y="133"/>
                    <a:pt x="15" y="134"/>
                  </a:cubicBezTo>
                  <a:cubicBezTo>
                    <a:pt x="14" y="134"/>
                    <a:pt x="13" y="135"/>
                    <a:pt x="14" y="136"/>
                  </a:cubicBezTo>
                  <a:cubicBezTo>
                    <a:pt x="14" y="138"/>
                    <a:pt x="13" y="138"/>
                    <a:pt x="13" y="139"/>
                  </a:cubicBezTo>
                  <a:cubicBezTo>
                    <a:pt x="14" y="143"/>
                    <a:pt x="13" y="147"/>
                    <a:pt x="12" y="149"/>
                  </a:cubicBezTo>
                  <a:cubicBezTo>
                    <a:pt x="13" y="153"/>
                    <a:pt x="12" y="157"/>
                    <a:pt x="12" y="159"/>
                  </a:cubicBezTo>
                  <a:cubicBezTo>
                    <a:pt x="12" y="161"/>
                    <a:pt x="13" y="164"/>
                    <a:pt x="11" y="165"/>
                  </a:cubicBezTo>
                  <a:cubicBezTo>
                    <a:pt x="11" y="168"/>
                    <a:pt x="13" y="172"/>
                    <a:pt x="10" y="174"/>
                  </a:cubicBezTo>
                  <a:cubicBezTo>
                    <a:pt x="12" y="177"/>
                    <a:pt x="11" y="180"/>
                    <a:pt x="10" y="183"/>
                  </a:cubicBezTo>
                  <a:cubicBezTo>
                    <a:pt x="10" y="183"/>
                    <a:pt x="10" y="183"/>
                    <a:pt x="10" y="184"/>
                  </a:cubicBezTo>
                  <a:cubicBezTo>
                    <a:pt x="11" y="184"/>
                    <a:pt x="11" y="185"/>
                    <a:pt x="11" y="186"/>
                  </a:cubicBezTo>
                  <a:cubicBezTo>
                    <a:pt x="11" y="188"/>
                    <a:pt x="10" y="189"/>
                    <a:pt x="10" y="191"/>
                  </a:cubicBezTo>
                  <a:cubicBezTo>
                    <a:pt x="10" y="192"/>
                    <a:pt x="9" y="194"/>
                    <a:pt x="10" y="196"/>
                  </a:cubicBezTo>
                  <a:cubicBezTo>
                    <a:pt x="11" y="200"/>
                    <a:pt x="12" y="206"/>
                    <a:pt x="13" y="211"/>
                  </a:cubicBezTo>
                  <a:cubicBezTo>
                    <a:pt x="14" y="211"/>
                    <a:pt x="14" y="211"/>
                    <a:pt x="14" y="211"/>
                  </a:cubicBezTo>
                  <a:cubicBezTo>
                    <a:pt x="16" y="210"/>
                    <a:pt x="15" y="210"/>
                    <a:pt x="16" y="208"/>
                  </a:cubicBezTo>
                  <a:cubicBezTo>
                    <a:pt x="16" y="207"/>
                    <a:pt x="18" y="206"/>
                    <a:pt x="18" y="205"/>
                  </a:cubicBezTo>
                  <a:cubicBezTo>
                    <a:pt x="19" y="204"/>
                    <a:pt x="19" y="203"/>
                    <a:pt x="19" y="202"/>
                  </a:cubicBezTo>
                  <a:cubicBezTo>
                    <a:pt x="21" y="200"/>
                    <a:pt x="25" y="198"/>
                    <a:pt x="27" y="196"/>
                  </a:cubicBezTo>
                  <a:cubicBezTo>
                    <a:pt x="29" y="196"/>
                    <a:pt x="33" y="196"/>
                    <a:pt x="34" y="194"/>
                  </a:cubicBezTo>
                  <a:cubicBezTo>
                    <a:pt x="36" y="194"/>
                    <a:pt x="36" y="195"/>
                    <a:pt x="37" y="195"/>
                  </a:cubicBezTo>
                  <a:cubicBezTo>
                    <a:pt x="39" y="195"/>
                    <a:pt x="39" y="194"/>
                    <a:pt x="40" y="193"/>
                  </a:cubicBezTo>
                  <a:cubicBezTo>
                    <a:pt x="43" y="192"/>
                    <a:pt x="46" y="193"/>
                    <a:pt x="48" y="191"/>
                  </a:cubicBezTo>
                  <a:cubicBezTo>
                    <a:pt x="51" y="190"/>
                    <a:pt x="51" y="193"/>
                    <a:pt x="53" y="193"/>
                  </a:cubicBezTo>
                  <a:cubicBezTo>
                    <a:pt x="54" y="192"/>
                    <a:pt x="55" y="192"/>
                    <a:pt x="55" y="191"/>
                  </a:cubicBezTo>
                  <a:cubicBezTo>
                    <a:pt x="55" y="191"/>
                    <a:pt x="56" y="191"/>
                    <a:pt x="56" y="191"/>
                  </a:cubicBezTo>
                  <a:cubicBezTo>
                    <a:pt x="56" y="192"/>
                    <a:pt x="56" y="192"/>
                    <a:pt x="56" y="192"/>
                  </a:cubicBezTo>
                  <a:cubicBezTo>
                    <a:pt x="58" y="191"/>
                    <a:pt x="64" y="190"/>
                    <a:pt x="66" y="191"/>
                  </a:cubicBezTo>
                  <a:cubicBezTo>
                    <a:pt x="66" y="191"/>
                    <a:pt x="67" y="191"/>
                    <a:pt x="67" y="191"/>
                  </a:cubicBezTo>
                  <a:cubicBezTo>
                    <a:pt x="67" y="191"/>
                    <a:pt x="67" y="191"/>
                    <a:pt x="67" y="191"/>
                  </a:cubicBezTo>
                  <a:cubicBezTo>
                    <a:pt x="68" y="191"/>
                    <a:pt x="68" y="191"/>
                    <a:pt x="68" y="191"/>
                  </a:cubicBezTo>
                  <a:cubicBezTo>
                    <a:pt x="70" y="191"/>
                    <a:pt x="71" y="191"/>
                    <a:pt x="72" y="192"/>
                  </a:cubicBezTo>
                  <a:cubicBezTo>
                    <a:pt x="73" y="191"/>
                    <a:pt x="79" y="192"/>
                    <a:pt x="79" y="192"/>
                  </a:cubicBezTo>
                  <a:cubicBezTo>
                    <a:pt x="81" y="192"/>
                    <a:pt x="90" y="192"/>
                    <a:pt x="91" y="191"/>
                  </a:cubicBezTo>
                  <a:cubicBezTo>
                    <a:pt x="93" y="191"/>
                    <a:pt x="94" y="194"/>
                    <a:pt x="97" y="193"/>
                  </a:cubicBezTo>
                  <a:cubicBezTo>
                    <a:pt x="100" y="192"/>
                    <a:pt x="108" y="195"/>
                    <a:pt x="111" y="196"/>
                  </a:cubicBezTo>
                  <a:cubicBezTo>
                    <a:pt x="112" y="196"/>
                    <a:pt x="113" y="195"/>
                    <a:pt x="114" y="195"/>
                  </a:cubicBezTo>
                  <a:cubicBezTo>
                    <a:pt x="116" y="196"/>
                    <a:pt x="117" y="197"/>
                    <a:pt x="119" y="196"/>
                  </a:cubicBezTo>
                  <a:cubicBezTo>
                    <a:pt x="122" y="195"/>
                    <a:pt x="128" y="200"/>
                    <a:pt x="130" y="200"/>
                  </a:cubicBezTo>
                  <a:cubicBezTo>
                    <a:pt x="132" y="199"/>
                    <a:pt x="142" y="200"/>
                    <a:pt x="144" y="202"/>
                  </a:cubicBezTo>
                  <a:cubicBezTo>
                    <a:pt x="145" y="202"/>
                    <a:pt x="146" y="202"/>
                    <a:pt x="147" y="202"/>
                  </a:cubicBezTo>
                  <a:cubicBezTo>
                    <a:pt x="149" y="202"/>
                    <a:pt x="152" y="204"/>
                    <a:pt x="155" y="203"/>
                  </a:cubicBezTo>
                  <a:cubicBezTo>
                    <a:pt x="160" y="201"/>
                    <a:pt x="161" y="200"/>
                    <a:pt x="166" y="197"/>
                  </a:cubicBezTo>
                  <a:cubicBezTo>
                    <a:pt x="171" y="193"/>
                    <a:pt x="166" y="176"/>
                    <a:pt x="167" y="171"/>
                  </a:cubicBezTo>
                  <a:close/>
                  <a:moveTo>
                    <a:pt x="70" y="155"/>
                  </a:moveTo>
                  <a:cubicBezTo>
                    <a:pt x="70" y="157"/>
                    <a:pt x="70" y="159"/>
                    <a:pt x="70" y="161"/>
                  </a:cubicBezTo>
                  <a:cubicBezTo>
                    <a:pt x="70" y="162"/>
                    <a:pt x="69" y="167"/>
                    <a:pt x="69" y="168"/>
                  </a:cubicBezTo>
                  <a:cubicBezTo>
                    <a:pt x="64" y="172"/>
                    <a:pt x="49" y="171"/>
                    <a:pt x="42" y="171"/>
                  </a:cubicBezTo>
                  <a:cubicBezTo>
                    <a:pt x="38" y="172"/>
                    <a:pt x="36" y="173"/>
                    <a:pt x="32" y="17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0" y="171"/>
                    <a:pt x="30" y="169"/>
                    <a:pt x="30" y="168"/>
                  </a:cubicBezTo>
                  <a:cubicBezTo>
                    <a:pt x="29" y="167"/>
                    <a:pt x="26" y="166"/>
                    <a:pt x="25" y="165"/>
                  </a:cubicBezTo>
                  <a:cubicBezTo>
                    <a:pt x="25" y="163"/>
                    <a:pt x="24" y="161"/>
                    <a:pt x="23" y="160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24" y="158"/>
                    <a:pt x="23" y="154"/>
                    <a:pt x="23" y="152"/>
                  </a:cubicBezTo>
                  <a:cubicBezTo>
                    <a:pt x="25" y="151"/>
                    <a:pt x="24" y="149"/>
                    <a:pt x="26" y="148"/>
                  </a:cubicBezTo>
                  <a:cubicBezTo>
                    <a:pt x="26" y="149"/>
                    <a:pt x="29" y="146"/>
                    <a:pt x="32" y="146"/>
                  </a:cubicBezTo>
                  <a:cubicBezTo>
                    <a:pt x="34" y="146"/>
                    <a:pt x="35" y="143"/>
                    <a:pt x="37" y="143"/>
                  </a:cubicBezTo>
                  <a:cubicBezTo>
                    <a:pt x="40" y="142"/>
                    <a:pt x="42" y="143"/>
                    <a:pt x="45" y="143"/>
                  </a:cubicBezTo>
                  <a:cubicBezTo>
                    <a:pt x="47" y="142"/>
                    <a:pt x="50" y="142"/>
                    <a:pt x="51" y="142"/>
                  </a:cubicBezTo>
                  <a:cubicBezTo>
                    <a:pt x="56" y="141"/>
                    <a:pt x="65" y="144"/>
                    <a:pt x="67" y="141"/>
                  </a:cubicBezTo>
                  <a:cubicBezTo>
                    <a:pt x="68" y="141"/>
                    <a:pt x="68" y="141"/>
                    <a:pt x="69" y="141"/>
                  </a:cubicBezTo>
                  <a:cubicBezTo>
                    <a:pt x="70" y="144"/>
                    <a:pt x="70" y="146"/>
                    <a:pt x="71" y="149"/>
                  </a:cubicBezTo>
                  <a:cubicBezTo>
                    <a:pt x="72" y="152"/>
                    <a:pt x="69" y="153"/>
                    <a:pt x="70" y="155"/>
                  </a:cubicBezTo>
                  <a:close/>
                  <a:moveTo>
                    <a:pt x="70" y="124"/>
                  </a:moveTo>
                  <a:cubicBezTo>
                    <a:pt x="70" y="123"/>
                    <a:pt x="70" y="123"/>
                    <a:pt x="70" y="123"/>
                  </a:cubicBezTo>
                  <a:cubicBezTo>
                    <a:pt x="70" y="123"/>
                    <a:pt x="70" y="124"/>
                    <a:pt x="70" y="124"/>
                  </a:cubicBezTo>
                  <a:cubicBezTo>
                    <a:pt x="70" y="124"/>
                    <a:pt x="62" y="127"/>
                    <a:pt x="62" y="127"/>
                  </a:cubicBezTo>
                  <a:cubicBezTo>
                    <a:pt x="62" y="127"/>
                    <a:pt x="55" y="128"/>
                    <a:pt x="54" y="129"/>
                  </a:cubicBezTo>
                  <a:cubicBezTo>
                    <a:pt x="54" y="129"/>
                    <a:pt x="53" y="129"/>
                    <a:pt x="53" y="129"/>
                  </a:cubicBezTo>
                  <a:cubicBezTo>
                    <a:pt x="45" y="129"/>
                    <a:pt x="37" y="132"/>
                    <a:pt x="30" y="127"/>
                  </a:cubicBezTo>
                  <a:cubicBezTo>
                    <a:pt x="30" y="127"/>
                    <a:pt x="30" y="126"/>
                    <a:pt x="30" y="126"/>
                  </a:cubicBezTo>
                  <a:cubicBezTo>
                    <a:pt x="28" y="125"/>
                    <a:pt x="28" y="124"/>
                    <a:pt x="25" y="121"/>
                  </a:cubicBezTo>
                  <a:cubicBezTo>
                    <a:pt x="26" y="120"/>
                    <a:pt x="25" y="118"/>
                    <a:pt x="25" y="118"/>
                  </a:cubicBezTo>
                  <a:cubicBezTo>
                    <a:pt x="25" y="113"/>
                    <a:pt x="29" y="110"/>
                    <a:pt x="32" y="109"/>
                  </a:cubicBezTo>
                  <a:cubicBezTo>
                    <a:pt x="33" y="108"/>
                    <a:pt x="35" y="108"/>
                    <a:pt x="36" y="108"/>
                  </a:cubicBezTo>
                  <a:cubicBezTo>
                    <a:pt x="38" y="107"/>
                    <a:pt x="40" y="106"/>
                    <a:pt x="42" y="105"/>
                  </a:cubicBezTo>
                  <a:cubicBezTo>
                    <a:pt x="43" y="105"/>
                    <a:pt x="49" y="105"/>
                    <a:pt x="49" y="104"/>
                  </a:cubicBezTo>
                  <a:cubicBezTo>
                    <a:pt x="51" y="104"/>
                    <a:pt x="58" y="105"/>
                    <a:pt x="59" y="105"/>
                  </a:cubicBezTo>
                  <a:cubicBezTo>
                    <a:pt x="61" y="105"/>
                    <a:pt x="65" y="103"/>
                    <a:pt x="68" y="104"/>
                  </a:cubicBezTo>
                  <a:cubicBezTo>
                    <a:pt x="68" y="104"/>
                    <a:pt x="69" y="103"/>
                    <a:pt x="69" y="103"/>
                  </a:cubicBezTo>
                  <a:cubicBezTo>
                    <a:pt x="69" y="103"/>
                    <a:pt x="71" y="104"/>
                    <a:pt x="71" y="104"/>
                  </a:cubicBezTo>
                  <a:cubicBezTo>
                    <a:pt x="73" y="105"/>
                    <a:pt x="72" y="110"/>
                    <a:pt x="72" y="112"/>
                  </a:cubicBezTo>
                  <a:cubicBezTo>
                    <a:pt x="71" y="115"/>
                    <a:pt x="73" y="121"/>
                    <a:pt x="70" y="1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8" name="Freeform 59">
              <a:extLst>
                <a:ext uri="{FF2B5EF4-FFF2-40B4-BE49-F238E27FC236}">
                  <a16:creationId xmlns="" xmlns:a16="http://schemas.microsoft.com/office/drawing/2014/main" id="{417B056A-A9FC-C04D-AA75-B778E01BA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876" y="3000376"/>
              <a:ext cx="412750" cy="681038"/>
            </a:xfrm>
            <a:custGeom>
              <a:avLst/>
              <a:gdLst>
                <a:gd name="T0" fmla="*/ 103 w 136"/>
                <a:gd name="T1" fmla="*/ 7 h 223"/>
                <a:gd name="T2" fmla="*/ 106 w 136"/>
                <a:gd name="T3" fmla="*/ 25 h 223"/>
                <a:gd name="T4" fmla="*/ 103 w 136"/>
                <a:gd name="T5" fmla="*/ 38 h 223"/>
                <a:gd name="T6" fmla="*/ 94 w 136"/>
                <a:gd name="T7" fmla="*/ 60 h 223"/>
                <a:gd name="T8" fmla="*/ 105 w 136"/>
                <a:gd name="T9" fmla="*/ 71 h 223"/>
                <a:gd name="T10" fmla="*/ 116 w 136"/>
                <a:gd name="T11" fmla="*/ 53 h 223"/>
                <a:gd name="T12" fmla="*/ 119 w 136"/>
                <a:gd name="T13" fmla="*/ 38 h 223"/>
                <a:gd name="T14" fmla="*/ 124 w 136"/>
                <a:gd name="T15" fmla="*/ 9 h 223"/>
                <a:gd name="T16" fmla="*/ 135 w 136"/>
                <a:gd name="T17" fmla="*/ 25 h 223"/>
                <a:gd name="T18" fmla="*/ 128 w 136"/>
                <a:gd name="T19" fmla="*/ 42 h 223"/>
                <a:gd name="T20" fmla="*/ 124 w 136"/>
                <a:gd name="T21" fmla="*/ 63 h 223"/>
                <a:gd name="T22" fmla="*/ 96 w 136"/>
                <a:gd name="T23" fmla="*/ 85 h 223"/>
                <a:gd name="T24" fmla="*/ 92 w 136"/>
                <a:gd name="T25" fmla="*/ 129 h 223"/>
                <a:gd name="T26" fmla="*/ 86 w 136"/>
                <a:gd name="T27" fmla="*/ 160 h 223"/>
                <a:gd name="T28" fmla="*/ 79 w 136"/>
                <a:gd name="T29" fmla="*/ 176 h 223"/>
                <a:gd name="T30" fmla="*/ 69 w 136"/>
                <a:gd name="T31" fmla="*/ 162 h 223"/>
                <a:gd name="T32" fmla="*/ 61 w 136"/>
                <a:gd name="T33" fmla="*/ 174 h 223"/>
                <a:gd name="T34" fmla="*/ 52 w 136"/>
                <a:gd name="T35" fmla="*/ 223 h 223"/>
                <a:gd name="T36" fmla="*/ 45 w 136"/>
                <a:gd name="T37" fmla="*/ 211 h 223"/>
                <a:gd name="T38" fmla="*/ 46 w 136"/>
                <a:gd name="T39" fmla="*/ 152 h 223"/>
                <a:gd name="T40" fmla="*/ 27 w 136"/>
                <a:gd name="T41" fmla="*/ 153 h 223"/>
                <a:gd name="T42" fmla="*/ 2 w 136"/>
                <a:gd name="T43" fmla="*/ 149 h 223"/>
                <a:gd name="T44" fmla="*/ 2 w 136"/>
                <a:gd name="T45" fmla="*/ 126 h 223"/>
                <a:gd name="T46" fmla="*/ 7 w 136"/>
                <a:gd name="T47" fmla="*/ 95 h 223"/>
                <a:gd name="T48" fmla="*/ 11 w 136"/>
                <a:gd name="T49" fmla="*/ 68 h 223"/>
                <a:gd name="T50" fmla="*/ 15 w 136"/>
                <a:gd name="T51" fmla="*/ 50 h 223"/>
                <a:gd name="T52" fmla="*/ 30 w 136"/>
                <a:gd name="T53" fmla="*/ 65 h 223"/>
                <a:gd name="T54" fmla="*/ 28 w 136"/>
                <a:gd name="T55" fmla="*/ 74 h 223"/>
                <a:gd name="T56" fmla="*/ 29 w 136"/>
                <a:gd name="T57" fmla="*/ 100 h 223"/>
                <a:gd name="T58" fmla="*/ 47 w 136"/>
                <a:gd name="T59" fmla="*/ 90 h 223"/>
                <a:gd name="T60" fmla="*/ 49 w 136"/>
                <a:gd name="T61" fmla="*/ 64 h 223"/>
                <a:gd name="T62" fmla="*/ 50 w 136"/>
                <a:gd name="T63" fmla="*/ 31 h 223"/>
                <a:gd name="T64" fmla="*/ 66 w 136"/>
                <a:gd name="T65" fmla="*/ 4 h 223"/>
                <a:gd name="T66" fmla="*/ 69 w 136"/>
                <a:gd name="T67" fmla="*/ 34 h 223"/>
                <a:gd name="T68" fmla="*/ 65 w 136"/>
                <a:gd name="T69" fmla="*/ 55 h 223"/>
                <a:gd name="T70" fmla="*/ 65 w 136"/>
                <a:gd name="T71" fmla="*/ 97 h 223"/>
                <a:gd name="T72" fmla="*/ 69 w 136"/>
                <a:gd name="T73" fmla="*/ 126 h 223"/>
                <a:gd name="T74" fmla="*/ 62 w 136"/>
                <a:gd name="T75" fmla="*/ 139 h 223"/>
                <a:gd name="T76" fmla="*/ 74 w 136"/>
                <a:gd name="T77" fmla="*/ 153 h 223"/>
                <a:gd name="T78" fmla="*/ 82 w 136"/>
                <a:gd name="T79" fmla="*/ 139 h 223"/>
                <a:gd name="T80" fmla="*/ 85 w 136"/>
                <a:gd name="T81" fmla="*/ 97 h 223"/>
                <a:gd name="T82" fmla="*/ 75 w 136"/>
                <a:gd name="T83" fmla="*/ 85 h 223"/>
                <a:gd name="T84" fmla="*/ 66 w 136"/>
                <a:gd name="T85" fmla="*/ 91 h 223"/>
                <a:gd name="T86" fmla="*/ 69 w 136"/>
                <a:gd name="T87" fmla="*/ 81 h 223"/>
                <a:gd name="T88" fmla="*/ 87 w 136"/>
                <a:gd name="T89" fmla="*/ 54 h 223"/>
                <a:gd name="T90" fmla="*/ 91 w 136"/>
                <a:gd name="T91" fmla="*/ 12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6" h="223">
                  <a:moveTo>
                    <a:pt x="94" y="2"/>
                  </a:moveTo>
                  <a:cubicBezTo>
                    <a:pt x="96" y="3"/>
                    <a:pt x="100" y="3"/>
                    <a:pt x="101" y="4"/>
                  </a:cubicBezTo>
                  <a:cubicBezTo>
                    <a:pt x="102" y="5"/>
                    <a:pt x="102" y="6"/>
                    <a:pt x="103" y="7"/>
                  </a:cubicBezTo>
                  <a:cubicBezTo>
                    <a:pt x="104" y="9"/>
                    <a:pt x="106" y="12"/>
                    <a:pt x="106" y="13"/>
                  </a:cubicBezTo>
                  <a:cubicBezTo>
                    <a:pt x="107" y="15"/>
                    <a:pt x="106" y="19"/>
                    <a:pt x="106" y="20"/>
                  </a:cubicBezTo>
                  <a:cubicBezTo>
                    <a:pt x="106" y="22"/>
                    <a:pt x="106" y="23"/>
                    <a:pt x="106" y="25"/>
                  </a:cubicBezTo>
                  <a:cubicBezTo>
                    <a:pt x="105" y="27"/>
                    <a:pt x="105" y="29"/>
                    <a:pt x="104" y="31"/>
                  </a:cubicBezTo>
                  <a:cubicBezTo>
                    <a:pt x="104" y="33"/>
                    <a:pt x="104" y="35"/>
                    <a:pt x="104" y="36"/>
                  </a:cubicBezTo>
                  <a:cubicBezTo>
                    <a:pt x="103" y="37"/>
                    <a:pt x="103" y="37"/>
                    <a:pt x="103" y="38"/>
                  </a:cubicBezTo>
                  <a:cubicBezTo>
                    <a:pt x="102" y="39"/>
                    <a:pt x="103" y="41"/>
                    <a:pt x="103" y="42"/>
                  </a:cubicBezTo>
                  <a:cubicBezTo>
                    <a:pt x="103" y="43"/>
                    <a:pt x="103" y="44"/>
                    <a:pt x="103" y="46"/>
                  </a:cubicBezTo>
                  <a:cubicBezTo>
                    <a:pt x="100" y="51"/>
                    <a:pt x="96" y="54"/>
                    <a:pt x="94" y="60"/>
                  </a:cubicBezTo>
                  <a:cubicBezTo>
                    <a:pt x="94" y="62"/>
                    <a:pt x="96" y="72"/>
                    <a:pt x="96" y="73"/>
                  </a:cubicBezTo>
                  <a:cubicBezTo>
                    <a:pt x="99" y="73"/>
                    <a:pt x="100" y="73"/>
                    <a:pt x="102" y="72"/>
                  </a:cubicBezTo>
                  <a:cubicBezTo>
                    <a:pt x="103" y="72"/>
                    <a:pt x="104" y="72"/>
                    <a:pt x="105" y="71"/>
                  </a:cubicBezTo>
                  <a:cubicBezTo>
                    <a:pt x="110" y="70"/>
                    <a:pt x="110" y="66"/>
                    <a:pt x="112" y="60"/>
                  </a:cubicBezTo>
                  <a:cubicBezTo>
                    <a:pt x="112" y="58"/>
                    <a:pt x="115" y="56"/>
                    <a:pt x="116" y="54"/>
                  </a:cubicBezTo>
                  <a:cubicBezTo>
                    <a:pt x="116" y="54"/>
                    <a:pt x="116" y="53"/>
                    <a:pt x="116" y="53"/>
                  </a:cubicBezTo>
                  <a:cubicBezTo>
                    <a:pt x="116" y="53"/>
                    <a:pt x="118" y="48"/>
                    <a:pt x="117" y="47"/>
                  </a:cubicBezTo>
                  <a:cubicBezTo>
                    <a:pt x="118" y="47"/>
                    <a:pt x="119" y="47"/>
                    <a:pt x="119" y="45"/>
                  </a:cubicBezTo>
                  <a:cubicBezTo>
                    <a:pt x="119" y="43"/>
                    <a:pt x="119" y="41"/>
                    <a:pt x="119" y="38"/>
                  </a:cubicBezTo>
                  <a:cubicBezTo>
                    <a:pt x="118" y="35"/>
                    <a:pt x="120" y="23"/>
                    <a:pt x="122" y="19"/>
                  </a:cubicBezTo>
                  <a:cubicBezTo>
                    <a:pt x="122" y="18"/>
                    <a:pt x="122" y="18"/>
                    <a:pt x="121" y="19"/>
                  </a:cubicBezTo>
                  <a:cubicBezTo>
                    <a:pt x="119" y="13"/>
                    <a:pt x="118" y="11"/>
                    <a:pt x="124" y="9"/>
                  </a:cubicBezTo>
                  <a:cubicBezTo>
                    <a:pt x="126" y="9"/>
                    <a:pt x="126" y="8"/>
                    <a:pt x="128" y="9"/>
                  </a:cubicBezTo>
                  <a:cubicBezTo>
                    <a:pt x="132" y="11"/>
                    <a:pt x="134" y="17"/>
                    <a:pt x="135" y="22"/>
                  </a:cubicBezTo>
                  <a:cubicBezTo>
                    <a:pt x="135" y="23"/>
                    <a:pt x="135" y="24"/>
                    <a:pt x="135" y="25"/>
                  </a:cubicBezTo>
                  <a:cubicBezTo>
                    <a:pt x="135" y="26"/>
                    <a:pt x="136" y="27"/>
                    <a:pt x="136" y="29"/>
                  </a:cubicBezTo>
                  <a:cubicBezTo>
                    <a:pt x="135" y="29"/>
                    <a:pt x="135" y="29"/>
                    <a:pt x="134" y="30"/>
                  </a:cubicBezTo>
                  <a:cubicBezTo>
                    <a:pt x="135" y="35"/>
                    <a:pt x="130" y="39"/>
                    <a:pt x="128" y="42"/>
                  </a:cubicBezTo>
                  <a:cubicBezTo>
                    <a:pt x="128" y="44"/>
                    <a:pt x="127" y="46"/>
                    <a:pt x="127" y="48"/>
                  </a:cubicBezTo>
                  <a:cubicBezTo>
                    <a:pt x="127" y="48"/>
                    <a:pt x="126" y="49"/>
                    <a:pt x="126" y="50"/>
                  </a:cubicBezTo>
                  <a:cubicBezTo>
                    <a:pt x="128" y="53"/>
                    <a:pt x="126" y="59"/>
                    <a:pt x="124" y="63"/>
                  </a:cubicBezTo>
                  <a:cubicBezTo>
                    <a:pt x="123" y="66"/>
                    <a:pt x="124" y="69"/>
                    <a:pt x="123" y="74"/>
                  </a:cubicBezTo>
                  <a:cubicBezTo>
                    <a:pt x="122" y="78"/>
                    <a:pt x="117" y="84"/>
                    <a:pt x="114" y="85"/>
                  </a:cubicBezTo>
                  <a:cubicBezTo>
                    <a:pt x="109" y="88"/>
                    <a:pt x="100" y="78"/>
                    <a:pt x="96" y="85"/>
                  </a:cubicBezTo>
                  <a:cubicBezTo>
                    <a:pt x="95" y="86"/>
                    <a:pt x="95" y="89"/>
                    <a:pt x="94" y="91"/>
                  </a:cubicBezTo>
                  <a:cubicBezTo>
                    <a:pt x="94" y="98"/>
                    <a:pt x="94" y="106"/>
                    <a:pt x="94" y="113"/>
                  </a:cubicBezTo>
                  <a:cubicBezTo>
                    <a:pt x="94" y="119"/>
                    <a:pt x="93" y="124"/>
                    <a:pt x="92" y="129"/>
                  </a:cubicBezTo>
                  <a:cubicBezTo>
                    <a:pt x="92" y="130"/>
                    <a:pt x="92" y="142"/>
                    <a:pt x="92" y="142"/>
                  </a:cubicBezTo>
                  <a:cubicBezTo>
                    <a:pt x="92" y="143"/>
                    <a:pt x="89" y="153"/>
                    <a:pt x="90" y="154"/>
                  </a:cubicBezTo>
                  <a:cubicBezTo>
                    <a:pt x="88" y="155"/>
                    <a:pt x="87" y="158"/>
                    <a:pt x="86" y="160"/>
                  </a:cubicBezTo>
                  <a:cubicBezTo>
                    <a:pt x="86" y="162"/>
                    <a:pt x="86" y="164"/>
                    <a:pt x="86" y="166"/>
                  </a:cubicBezTo>
                  <a:cubicBezTo>
                    <a:pt x="84" y="168"/>
                    <a:pt x="84" y="170"/>
                    <a:pt x="83" y="172"/>
                  </a:cubicBezTo>
                  <a:cubicBezTo>
                    <a:pt x="83" y="173"/>
                    <a:pt x="80" y="175"/>
                    <a:pt x="79" y="176"/>
                  </a:cubicBezTo>
                  <a:cubicBezTo>
                    <a:pt x="78" y="177"/>
                    <a:pt x="72" y="173"/>
                    <a:pt x="71" y="171"/>
                  </a:cubicBezTo>
                  <a:cubicBezTo>
                    <a:pt x="71" y="170"/>
                    <a:pt x="69" y="168"/>
                    <a:pt x="69" y="166"/>
                  </a:cubicBezTo>
                  <a:cubicBezTo>
                    <a:pt x="68" y="165"/>
                    <a:pt x="68" y="163"/>
                    <a:pt x="69" y="162"/>
                  </a:cubicBezTo>
                  <a:cubicBezTo>
                    <a:pt x="67" y="158"/>
                    <a:pt x="65" y="149"/>
                    <a:pt x="61" y="149"/>
                  </a:cubicBezTo>
                  <a:cubicBezTo>
                    <a:pt x="61" y="156"/>
                    <a:pt x="61" y="162"/>
                    <a:pt x="60" y="169"/>
                  </a:cubicBezTo>
                  <a:cubicBezTo>
                    <a:pt x="61" y="171"/>
                    <a:pt x="61" y="172"/>
                    <a:pt x="61" y="174"/>
                  </a:cubicBezTo>
                  <a:cubicBezTo>
                    <a:pt x="60" y="177"/>
                    <a:pt x="59" y="180"/>
                    <a:pt x="58" y="183"/>
                  </a:cubicBezTo>
                  <a:cubicBezTo>
                    <a:pt x="58" y="188"/>
                    <a:pt x="58" y="194"/>
                    <a:pt x="58" y="199"/>
                  </a:cubicBezTo>
                  <a:cubicBezTo>
                    <a:pt x="58" y="209"/>
                    <a:pt x="61" y="222"/>
                    <a:pt x="52" y="223"/>
                  </a:cubicBezTo>
                  <a:cubicBezTo>
                    <a:pt x="51" y="221"/>
                    <a:pt x="48" y="222"/>
                    <a:pt x="47" y="220"/>
                  </a:cubicBezTo>
                  <a:cubicBezTo>
                    <a:pt x="47" y="218"/>
                    <a:pt x="47" y="217"/>
                    <a:pt x="47" y="215"/>
                  </a:cubicBezTo>
                  <a:cubicBezTo>
                    <a:pt x="46" y="213"/>
                    <a:pt x="45" y="212"/>
                    <a:pt x="45" y="211"/>
                  </a:cubicBezTo>
                  <a:cubicBezTo>
                    <a:pt x="43" y="207"/>
                    <a:pt x="45" y="202"/>
                    <a:pt x="44" y="198"/>
                  </a:cubicBezTo>
                  <a:cubicBezTo>
                    <a:pt x="43" y="190"/>
                    <a:pt x="43" y="178"/>
                    <a:pt x="44" y="170"/>
                  </a:cubicBezTo>
                  <a:cubicBezTo>
                    <a:pt x="46" y="163"/>
                    <a:pt x="43" y="156"/>
                    <a:pt x="46" y="152"/>
                  </a:cubicBezTo>
                  <a:cubicBezTo>
                    <a:pt x="45" y="150"/>
                    <a:pt x="44" y="148"/>
                    <a:pt x="41" y="148"/>
                  </a:cubicBezTo>
                  <a:cubicBezTo>
                    <a:pt x="39" y="148"/>
                    <a:pt x="37" y="150"/>
                    <a:pt x="36" y="150"/>
                  </a:cubicBezTo>
                  <a:cubicBezTo>
                    <a:pt x="33" y="151"/>
                    <a:pt x="29" y="151"/>
                    <a:pt x="27" y="153"/>
                  </a:cubicBezTo>
                  <a:cubicBezTo>
                    <a:pt x="26" y="157"/>
                    <a:pt x="10" y="158"/>
                    <a:pt x="6" y="155"/>
                  </a:cubicBezTo>
                  <a:cubicBezTo>
                    <a:pt x="5" y="154"/>
                    <a:pt x="5" y="153"/>
                    <a:pt x="5" y="151"/>
                  </a:cubicBezTo>
                  <a:cubicBezTo>
                    <a:pt x="4" y="151"/>
                    <a:pt x="3" y="150"/>
                    <a:pt x="2" y="149"/>
                  </a:cubicBezTo>
                  <a:cubicBezTo>
                    <a:pt x="1" y="146"/>
                    <a:pt x="2" y="142"/>
                    <a:pt x="1" y="139"/>
                  </a:cubicBezTo>
                  <a:cubicBezTo>
                    <a:pt x="1" y="136"/>
                    <a:pt x="0" y="134"/>
                    <a:pt x="0" y="132"/>
                  </a:cubicBezTo>
                  <a:cubicBezTo>
                    <a:pt x="1" y="130"/>
                    <a:pt x="2" y="127"/>
                    <a:pt x="2" y="126"/>
                  </a:cubicBezTo>
                  <a:cubicBezTo>
                    <a:pt x="2" y="125"/>
                    <a:pt x="2" y="116"/>
                    <a:pt x="2" y="115"/>
                  </a:cubicBezTo>
                  <a:cubicBezTo>
                    <a:pt x="3" y="111"/>
                    <a:pt x="5" y="107"/>
                    <a:pt x="7" y="105"/>
                  </a:cubicBezTo>
                  <a:cubicBezTo>
                    <a:pt x="7" y="102"/>
                    <a:pt x="7" y="98"/>
                    <a:pt x="7" y="95"/>
                  </a:cubicBezTo>
                  <a:cubicBezTo>
                    <a:pt x="8" y="94"/>
                    <a:pt x="9" y="93"/>
                    <a:pt x="10" y="92"/>
                  </a:cubicBezTo>
                  <a:cubicBezTo>
                    <a:pt x="11" y="89"/>
                    <a:pt x="10" y="86"/>
                    <a:pt x="11" y="84"/>
                  </a:cubicBezTo>
                  <a:cubicBezTo>
                    <a:pt x="12" y="82"/>
                    <a:pt x="10" y="71"/>
                    <a:pt x="11" y="68"/>
                  </a:cubicBezTo>
                  <a:cubicBezTo>
                    <a:pt x="11" y="66"/>
                    <a:pt x="11" y="64"/>
                    <a:pt x="10" y="62"/>
                  </a:cubicBezTo>
                  <a:cubicBezTo>
                    <a:pt x="11" y="61"/>
                    <a:pt x="14" y="51"/>
                    <a:pt x="14" y="50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7" y="47"/>
                    <a:pt x="23" y="32"/>
                    <a:pt x="30" y="38"/>
                  </a:cubicBezTo>
                  <a:cubicBezTo>
                    <a:pt x="37" y="45"/>
                    <a:pt x="27" y="48"/>
                    <a:pt x="29" y="53"/>
                  </a:cubicBezTo>
                  <a:cubicBezTo>
                    <a:pt x="30" y="57"/>
                    <a:pt x="31" y="60"/>
                    <a:pt x="30" y="65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8"/>
                    <a:pt x="29" y="69"/>
                    <a:pt x="28" y="70"/>
                  </a:cubicBezTo>
                  <a:cubicBezTo>
                    <a:pt x="28" y="71"/>
                    <a:pt x="28" y="73"/>
                    <a:pt x="28" y="74"/>
                  </a:cubicBezTo>
                  <a:cubicBezTo>
                    <a:pt x="27" y="80"/>
                    <a:pt x="28" y="80"/>
                    <a:pt x="25" y="84"/>
                  </a:cubicBezTo>
                  <a:cubicBezTo>
                    <a:pt x="25" y="86"/>
                    <a:pt x="26" y="87"/>
                    <a:pt x="27" y="88"/>
                  </a:cubicBezTo>
                  <a:cubicBezTo>
                    <a:pt x="27" y="90"/>
                    <a:pt x="28" y="98"/>
                    <a:pt x="29" y="100"/>
                  </a:cubicBezTo>
                  <a:cubicBezTo>
                    <a:pt x="31" y="100"/>
                    <a:pt x="34" y="99"/>
                    <a:pt x="35" y="98"/>
                  </a:cubicBezTo>
                  <a:cubicBezTo>
                    <a:pt x="36" y="98"/>
                    <a:pt x="37" y="98"/>
                    <a:pt x="38" y="98"/>
                  </a:cubicBezTo>
                  <a:cubicBezTo>
                    <a:pt x="40" y="95"/>
                    <a:pt x="45" y="93"/>
                    <a:pt x="47" y="90"/>
                  </a:cubicBezTo>
                  <a:cubicBezTo>
                    <a:pt x="48" y="89"/>
                    <a:pt x="51" y="87"/>
                    <a:pt x="49" y="86"/>
                  </a:cubicBezTo>
                  <a:cubicBezTo>
                    <a:pt x="50" y="85"/>
                    <a:pt x="51" y="84"/>
                    <a:pt x="52" y="82"/>
                  </a:cubicBezTo>
                  <a:cubicBezTo>
                    <a:pt x="53" y="76"/>
                    <a:pt x="50" y="69"/>
                    <a:pt x="49" y="64"/>
                  </a:cubicBezTo>
                  <a:cubicBezTo>
                    <a:pt x="49" y="64"/>
                    <a:pt x="49" y="55"/>
                    <a:pt x="49" y="54"/>
                  </a:cubicBezTo>
                  <a:cubicBezTo>
                    <a:pt x="48" y="51"/>
                    <a:pt x="51" y="44"/>
                    <a:pt x="51" y="41"/>
                  </a:cubicBezTo>
                  <a:cubicBezTo>
                    <a:pt x="52" y="37"/>
                    <a:pt x="50" y="34"/>
                    <a:pt x="50" y="31"/>
                  </a:cubicBezTo>
                  <a:cubicBezTo>
                    <a:pt x="50" y="29"/>
                    <a:pt x="52" y="28"/>
                    <a:pt x="50" y="26"/>
                  </a:cubicBezTo>
                  <a:cubicBezTo>
                    <a:pt x="50" y="25"/>
                    <a:pt x="52" y="18"/>
                    <a:pt x="52" y="18"/>
                  </a:cubicBezTo>
                  <a:cubicBezTo>
                    <a:pt x="54" y="13"/>
                    <a:pt x="58" y="0"/>
                    <a:pt x="66" y="4"/>
                  </a:cubicBezTo>
                  <a:cubicBezTo>
                    <a:pt x="68" y="5"/>
                    <a:pt x="69" y="7"/>
                    <a:pt x="70" y="10"/>
                  </a:cubicBezTo>
                  <a:cubicBezTo>
                    <a:pt x="71" y="11"/>
                    <a:pt x="72" y="13"/>
                    <a:pt x="72" y="14"/>
                  </a:cubicBezTo>
                  <a:cubicBezTo>
                    <a:pt x="74" y="21"/>
                    <a:pt x="69" y="27"/>
                    <a:pt x="69" y="34"/>
                  </a:cubicBezTo>
                  <a:cubicBezTo>
                    <a:pt x="69" y="36"/>
                    <a:pt x="68" y="40"/>
                    <a:pt x="67" y="43"/>
                  </a:cubicBezTo>
                  <a:cubicBezTo>
                    <a:pt x="66" y="45"/>
                    <a:pt x="67" y="50"/>
                    <a:pt x="66" y="53"/>
                  </a:cubicBezTo>
                  <a:cubicBezTo>
                    <a:pt x="66" y="54"/>
                    <a:pt x="65" y="55"/>
                    <a:pt x="65" y="55"/>
                  </a:cubicBezTo>
                  <a:cubicBezTo>
                    <a:pt x="64" y="60"/>
                    <a:pt x="64" y="64"/>
                    <a:pt x="64" y="68"/>
                  </a:cubicBezTo>
                  <a:cubicBezTo>
                    <a:pt x="63" y="70"/>
                    <a:pt x="63" y="71"/>
                    <a:pt x="62" y="73"/>
                  </a:cubicBezTo>
                  <a:cubicBezTo>
                    <a:pt x="60" y="80"/>
                    <a:pt x="63" y="94"/>
                    <a:pt x="65" y="97"/>
                  </a:cubicBezTo>
                  <a:cubicBezTo>
                    <a:pt x="68" y="97"/>
                    <a:pt x="68" y="102"/>
                    <a:pt x="69" y="105"/>
                  </a:cubicBezTo>
                  <a:cubicBezTo>
                    <a:pt x="71" y="109"/>
                    <a:pt x="75" y="116"/>
                    <a:pt x="72" y="121"/>
                  </a:cubicBezTo>
                  <a:cubicBezTo>
                    <a:pt x="71" y="123"/>
                    <a:pt x="70" y="124"/>
                    <a:pt x="69" y="126"/>
                  </a:cubicBezTo>
                  <a:cubicBezTo>
                    <a:pt x="69" y="128"/>
                    <a:pt x="69" y="129"/>
                    <a:pt x="69" y="131"/>
                  </a:cubicBezTo>
                  <a:cubicBezTo>
                    <a:pt x="68" y="132"/>
                    <a:pt x="67" y="133"/>
                    <a:pt x="67" y="135"/>
                  </a:cubicBezTo>
                  <a:cubicBezTo>
                    <a:pt x="66" y="137"/>
                    <a:pt x="63" y="138"/>
                    <a:pt x="62" y="139"/>
                  </a:cubicBezTo>
                  <a:cubicBezTo>
                    <a:pt x="61" y="143"/>
                    <a:pt x="68" y="149"/>
                    <a:pt x="70" y="151"/>
                  </a:cubicBezTo>
                  <a:cubicBezTo>
                    <a:pt x="71" y="151"/>
                    <a:pt x="72" y="151"/>
                    <a:pt x="72" y="151"/>
                  </a:cubicBezTo>
                  <a:cubicBezTo>
                    <a:pt x="72" y="152"/>
                    <a:pt x="73" y="153"/>
                    <a:pt x="74" y="153"/>
                  </a:cubicBezTo>
                  <a:cubicBezTo>
                    <a:pt x="74" y="153"/>
                    <a:pt x="74" y="153"/>
                    <a:pt x="74" y="153"/>
                  </a:cubicBezTo>
                  <a:cubicBezTo>
                    <a:pt x="75" y="154"/>
                    <a:pt x="76" y="156"/>
                    <a:pt x="78" y="155"/>
                  </a:cubicBezTo>
                  <a:cubicBezTo>
                    <a:pt x="78" y="150"/>
                    <a:pt x="81" y="144"/>
                    <a:pt x="82" y="139"/>
                  </a:cubicBezTo>
                  <a:cubicBezTo>
                    <a:pt x="83" y="135"/>
                    <a:pt x="83" y="121"/>
                    <a:pt x="83" y="114"/>
                  </a:cubicBezTo>
                  <a:cubicBezTo>
                    <a:pt x="82" y="111"/>
                    <a:pt x="84" y="107"/>
                    <a:pt x="85" y="105"/>
                  </a:cubicBezTo>
                  <a:cubicBezTo>
                    <a:pt x="85" y="102"/>
                    <a:pt x="85" y="100"/>
                    <a:pt x="85" y="97"/>
                  </a:cubicBezTo>
                  <a:cubicBezTo>
                    <a:pt x="86" y="96"/>
                    <a:pt x="86" y="94"/>
                    <a:pt x="86" y="93"/>
                  </a:cubicBezTo>
                  <a:cubicBezTo>
                    <a:pt x="87" y="90"/>
                    <a:pt x="85" y="86"/>
                    <a:pt x="85" y="84"/>
                  </a:cubicBezTo>
                  <a:cubicBezTo>
                    <a:pt x="82" y="83"/>
                    <a:pt x="77" y="83"/>
                    <a:pt x="75" y="85"/>
                  </a:cubicBezTo>
                  <a:cubicBezTo>
                    <a:pt x="73" y="86"/>
                    <a:pt x="74" y="87"/>
                    <a:pt x="72" y="88"/>
                  </a:cubicBezTo>
                  <a:cubicBezTo>
                    <a:pt x="70" y="89"/>
                    <a:pt x="70" y="87"/>
                    <a:pt x="69" y="89"/>
                  </a:cubicBezTo>
                  <a:cubicBezTo>
                    <a:pt x="69" y="90"/>
                    <a:pt x="67" y="91"/>
                    <a:pt x="66" y="91"/>
                  </a:cubicBezTo>
                  <a:cubicBezTo>
                    <a:pt x="65" y="91"/>
                    <a:pt x="64" y="91"/>
                    <a:pt x="64" y="90"/>
                  </a:cubicBezTo>
                  <a:cubicBezTo>
                    <a:pt x="63" y="88"/>
                    <a:pt x="64" y="87"/>
                    <a:pt x="64" y="85"/>
                  </a:cubicBezTo>
                  <a:cubicBezTo>
                    <a:pt x="66" y="85"/>
                    <a:pt x="67" y="83"/>
                    <a:pt x="69" y="81"/>
                  </a:cubicBezTo>
                  <a:cubicBezTo>
                    <a:pt x="70" y="81"/>
                    <a:pt x="71" y="81"/>
                    <a:pt x="71" y="81"/>
                  </a:cubicBezTo>
                  <a:cubicBezTo>
                    <a:pt x="76" y="80"/>
                    <a:pt x="82" y="80"/>
                    <a:pt x="85" y="76"/>
                  </a:cubicBezTo>
                  <a:cubicBezTo>
                    <a:pt x="84" y="72"/>
                    <a:pt x="86" y="59"/>
                    <a:pt x="87" y="54"/>
                  </a:cubicBezTo>
                  <a:cubicBezTo>
                    <a:pt x="87" y="52"/>
                    <a:pt x="87" y="49"/>
                    <a:pt x="87" y="47"/>
                  </a:cubicBezTo>
                  <a:cubicBezTo>
                    <a:pt x="88" y="40"/>
                    <a:pt x="86" y="30"/>
                    <a:pt x="87" y="24"/>
                  </a:cubicBezTo>
                  <a:cubicBezTo>
                    <a:pt x="87" y="20"/>
                    <a:pt x="90" y="16"/>
                    <a:pt x="91" y="12"/>
                  </a:cubicBezTo>
                  <a:cubicBezTo>
                    <a:pt x="89" y="10"/>
                    <a:pt x="89" y="8"/>
                    <a:pt x="89" y="4"/>
                  </a:cubicBezTo>
                  <a:cubicBezTo>
                    <a:pt x="90" y="3"/>
                    <a:pt x="93" y="3"/>
                    <a:pt x="9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9" name="Freeform 60">
              <a:extLst>
                <a:ext uri="{FF2B5EF4-FFF2-40B4-BE49-F238E27FC236}">
                  <a16:creationId xmlns="" xmlns:a16="http://schemas.microsoft.com/office/drawing/2014/main" id="{770D6456-CBA5-AF4B-A861-7193C4142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576" y="3017838"/>
              <a:ext cx="358775" cy="234950"/>
            </a:xfrm>
            <a:custGeom>
              <a:avLst/>
              <a:gdLst>
                <a:gd name="T0" fmla="*/ 47 w 118"/>
                <a:gd name="T1" fmla="*/ 0 h 77"/>
                <a:gd name="T2" fmla="*/ 52 w 118"/>
                <a:gd name="T3" fmla="*/ 3 h 77"/>
                <a:gd name="T4" fmla="*/ 53 w 118"/>
                <a:gd name="T5" fmla="*/ 4 h 77"/>
                <a:gd name="T6" fmla="*/ 65 w 118"/>
                <a:gd name="T7" fmla="*/ 8 h 77"/>
                <a:gd name="T8" fmla="*/ 71 w 118"/>
                <a:gd name="T9" fmla="*/ 9 h 77"/>
                <a:gd name="T10" fmla="*/ 74 w 118"/>
                <a:gd name="T11" fmla="*/ 11 h 77"/>
                <a:gd name="T12" fmla="*/ 88 w 118"/>
                <a:gd name="T13" fmla="*/ 19 h 77"/>
                <a:gd name="T14" fmla="*/ 88 w 118"/>
                <a:gd name="T15" fmla="*/ 38 h 77"/>
                <a:gd name="T16" fmla="*/ 79 w 118"/>
                <a:gd name="T17" fmla="*/ 48 h 77"/>
                <a:gd name="T18" fmla="*/ 65 w 118"/>
                <a:gd name="T19" fmla="*/ 57 h 77"/>
                <a:gd name="T20" fmla="*/ 70 w 118"/>
                <a:gd name="T21" fmla="*/ 59 h 77"/>
                <a:gd name="T22" fmla="*/ 86 w 118"/>
                <a:gd name="T23" fmla="*/ 60 h 77"/>
                <a:gd name="T24" fmla="*/ 93 w 118"/>
                <a:gd name="T25" fmla="*/ 59 h 77"/>
                <a:gd name="T26" fmla="*/ 113 w 118"/>
                <a:gd name="T27" fmla="*/ 64 h 77"/>
                <a:gd name="T28" fmla="*/ 116 w 118"/>
                <a:gd name="T29" fmla="*/ 75 h 77"/>
                <a:gd name="T30" fmla="*/ 101 w 118"/>
                <a:gd name="T31" fmla="*/ 75 h 77"/>
                <a:gd name="T32" fmla="*/ 88 w 118"/>
                <a:gd name="T33" fmla="*/ 76 h 77"/>
                <a:gd name="T34" fmla="*/ 76 w 118"/>
                <a:gd name="T35" fmla="*/ 75 h 77"/>
                <a:gd name="T36" fmla="*/ 50 w 118"/>
                <a:gd name="T37" fmla="*/ 75 h 77"/>
                <a:gd name="T38" fmla="*/ 44 w 118"/>
                <a:gd name="T39" fmla="*/ 75 h 77"/>
                <a:gd name="T40" fmla="*/ 34 w 118"/>
                <a:gd name="T41" fmla="*/ 77 h 77"/>
                <a:gd name="T42" fmla="*/ 23 w 118"/>
                <a:gd name="T43" fmla="*/ 75 h 77"/>
                <a:gd name="T44" fmla="*/ 16 w 118"/>
                <a:gd name="T45" fmla="*/ 69 h 77"/>
                <a:gd name="T46" fmla="*/ 18 w 118"/>
                <a:gd name="T47" fmla="*/ 65 h 77"/>
                <a:gd name="T48" fmla="*/ 56 w 118"/>
                <a:gd name="T49" fmla="*/ 54 h 77"/>
                <a:gd name="T50" fmla="*/ 61 w 118"/>
                <a:gd name="T51" fmla="*/ 48 h 77"/>
                <a:gd name="T52" fmla="*/ 68 w 118"/>
                <a:gd name="T53" fmla="*/ 42 h 77"/>
                <a:gd name="T54" fmla="*/ 60 w 118"/>
                <a:gd name="T55" fmla="*/ 29 h 77"/>
                <a:gd name="T56" fmla="*/ 50 w 118"/>
                <a:gd name="T57" fmla="*/ 26 h 77"/>
                <a:gd name="T58" fmla="*/ 48 w 118"/>
                <a:gd name="T59" fmla="*/ 25 h 77"/>
                <a:gd name="T60" fmla="*/ 40 w 118"/>
                <a:gd name="T61" fmla="*/ 31 h 77"/>
                <a:gd name="T62" fmla="*/ 20 w 118"/>
                <a:gd name="T63" fmla="*/ 47 h 77"/>
                <a:gd name="T64" fmla="*/ 9 w 118"/>
                <a:gd name="T65" fmla="*/ 53 h 77"/>
                <a:gd name="T66" fmla="*/ 3 w 118"/>
                <a:gd name="T67" fmla="*/ 53 h 77"/>
                <a:gd name="T68" fmla="*/ 0 w 118"/>
                <a:gd name="T69" fmla="*/ 48 h 77"/>
                <a:gd name="T70" fmla="*/ 18 w 118"/>
                <a:gd name="T71" fmla="*/ 33 h 77"/>
                <a:gd name="T72" fmla="*/ 21 w 118"/>
                <a:gd name="T73" fmla="*/ 30 h 77"/>
                <a:gd name="T74" fmla="*/ 24 w 118"/>
                <a:gd name="T75" fmla="*/ 29 h 77"/>
                <a:gd name="T76" fmla="*/ 26 w 118"/>
                <a:gd name="T77" fmla="*/ 27 h 77"/>
                <a:gd name="T78" fmla="*/ 34 w 118"/>
                <a:gd name="T79" fmla="*/ 14 h 77"/>
                <a:gd name="T80" fmla="*/ 31 w 118"/>
                <a:gd name="T81" fmla="*/ 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8" h="77">
                  <a:moveTo>
                    <a:pt x="38" y="0"/>
                  </a:moveTo>
                  <a:cubicBezTo>
                    <a:pt x="42" y="1"/>
                    <a:pt x="44" y="0"/>
                    <a:pt x="47" y="0"/>
                  </a:cubicBezTo>
                  <a:cubicBezTo>
                    <a:pt x="49" y="1"/>
                    <a:pt x="50" y="2"/>
                    <a:pt x="51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3" y="3"/>
                    <a:pt x="52" y="4"/>
                    <a:pt x="53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5" y="4"/>
                    <a:pt x="61" y="6"/>
                    <a:pt x="62" y="6"/>
                  </a:cubicBezTo>
                  <a:cubicBezTo>
                    <a:pt x="63" y="6"/>
                    <a:pt x="64" y="8"/>
                    <a:pt x="65" y="8"/>
                  </a:cubicBezTo>
                  <a:cubicBezTo>
                    <a:pt x="66" y="8"/>
                    <a:pt x="70" y="9"/>
                    <a:pt x="70" y="9"/>
                  </a:cubicBezTo>
                  <a:cubicBezTo>
                    <a:pt x="70" y="9"/>
                    <a:pt x="70" y="9"/>
                    <a:pt x="71" y="9"/>
                  </a:cubicBezTo>
                  <a:cubicBezTo>
                    <a:pt x="71" y="9"/>
                    <a:pt x="72" y="10"/>
                    <a:pt x="72" y="11"/>
                  </a:cubicBezTo>
                  <a:cubicBezTo>
                    <a:pt x="73" y="11"/>
                    <a:pt x="73" y="10"/>
                    <a:pt x="74" y="11"/>
                  </a:cubicBezTo>
                  <a:cubicBezTo>
                    <a:pt x="75" y="12"/>
                    <a:pt x="76" y="13"/>
                    <a:pt x="78" y="14"/>
                  </a:cubicBezTo>
                  <a:cubicBezTo>
                    <a:pt x="80" y="15"/>
                    <a:pt x="86" y="16"/>
                    <a:pt x="88" y="19"/>
                  </a:cubicBezTo>
                  <a:cubicBezTo>
                    <a:pt x="89" y="21"/>
                    <a:pt x="88" y="30"/>
                    <a:pt x="88" y="31"/>
                  </a:cubicBezTo>
                  <a:cubicBezTo>
                    <a:pt x="88" y="33"/>
                    <a:pt x="88" y="36"/>
                    <a:pt x="88" y="38"/>
                  </a:cubicBezTo>
                  <a:cubicBezTo>
                    <a:pt x="87" y="40"/>
                    <a:pt x="86" y="43"/>
                    <a:pt x="84" y="44"/>
                  </a:cubicBezTo>
                  <a:cubicBezTo>
                    <a:pt x="82" y="46"/>
                    <a:pt x="80" y="45"/>
                    <a:pt x="79" y="48"/>
                  </a:cubicBezTo>
                  <a:cubicBezTo>
                    <a:pt x="77" y="48"/>
                    <a:pt x="65" y="53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5" y="58"/>
                    <a:pt x="65" y="58"/>
                    <a:pt x="66" y="59"/>
                  </a:cubicBezTo>
                  <a:cubicBezTo>
                    <a:pt x="66" y="59"/>
                    <a:pt x="70" y="59"/>
                    <a:pt x="70" y="59"/>
                  </a:cubicBezTo>
                  <a:cubicBezTo>
                    <a:pt x="72" y="60"/>
                    <a:pt x="81" y="57"/>
                    <a:pt x="85" y="59"/>
                  </a:cubicBezTo>
                  <a:cubicBezTo>
                    <a:pt x="85" y="59"/>
                    <a:pt x="86" y="59"/>
                    <a:pt x="86" y="60"/>
                  </a:cubicBezTo>
                  <a:cubicBezTo>
                    <a:pt x="92" y="59"/>
                    <a:pt x="92" y="59"/>
                    <a:pt x="92" y="59"/>
                  </a:cubicBezTo>
                  <a:cubicBezTo>
                    <a:pt x="92" y="59"/>
                    <a:pt x="92" y="59"/>
                    <a:pt x="93" y="59"/>
                  </a:cubicBezTo>
                  <a:cubicBezTo>
                    <a:pt x="94" y="61"/>
                    <a:pt x="100" y="62"/>
                    <a:pt x="102" y="60"/>
                  </a:cubicBezTo>
                  <a:cubicBezTo>
                    <a:pt x="105" y="61"/>
                    <a:pt x="110" y="61"/>
                    <a:pt x="113" y="64"/>
                  </a:cubicBezTo>
                  <a:cubicBezTo>
                    <a:pt x="114" y="65"/>
                    <a:pt x="116" y="69"/>
                    <a:pt x="118" y="71"/>
                  </a:cubicBezTo>
                  <a:cubicBezTo>
                    <a:pt x="117" y="72"/>
                    <a:pt x="116" y="74"/>
                    <a:pt x="116" y="75"/>
                  </a:cubicBezTo>
                  <a:cubicBezTo>
                    <a:pt x="114" y="76"/>
                    <a:pt x="108" y="76"/>
                    <a:pt x="106" y="75"/>
                  </a:cubicBezTo>
                  <a:cubicBezTo>
                    <a:pt x="104" y="75"/>
                    <a:pt x="103" y="75"/>
                    <a:pt x="101" y="75"/>
                  </a:cubicBezTo>
                  <a:cubicBezTo>
                    <a:pt x="101" y="75"/>
                    <a:pt x="100" y="74"/>
                    <a:pt x="99" y="75"/>
                  </a:cubicBezTo>
                  <a:cubicBezTo>
                    <a:pt x="97" y="76"/>
                    <a:pt x="90" y="76"/>
                    <a:pt x="88" y="76"/>
                  </a:cubicBezTo>
                  <a:cubicBezTo>
                    <a:pt x="87" y="76"/>
                    <a:pt x="83" y="75"/>
                    <a:pt x="82" y="76"/>
                  </a:cubicBezTo>
                  <a:cubicBezTo>
                    <a:pt x="81" y="76"/>
                    <a:pt x="78" y="74"/>
                    <a:pt x="76" y="75"/>
                  </a:cubicBezTo>
                  <a:cubicBezTo>
                    <a:pt x="74" y="75"/>
                    <a:pt x="65" y="74"/>
                    <a:pt x="61" y="75"/>
                  </a:cubicBezTo>
                  <a:cubicBezTo>
                    <a:pt x="60" y="75"/>
                    <a:pt x="53" y="74"/>
                    <a:pt x="50" y="75"/>
                  </a:cubicBezTo>
                  <a:cubicBezTo>
                    <a:pt x="49" y="75"/>
                    <a:pt x="48" y="75"/>
                    <a:pt x="47" y="76"/>
                  </a:cubicBezTo>
                  <a:cubicBezTo>
                    <a:pt x="46" y="75"/>
                    <a:pt x="45" y="75"/>
                    <a:pt x="44" y="75"/>
                  </a:cubicBezTo>
                  <a:cubicBezTo>
                    <a:pt x="43" y="76"/>
                    <a:pt x="42" y="76"/>
                    <a:pt x="41" y="77"/>
                  </a:cubicBezTo>
                  <a:cubicBezTo>
                    <a:pt x="40" y="77"/>
                    <a:pt x="34" y="77"/>
                    <a:pt x="34" y="77"/>
                  </a:cubicBezTo>
                  <a:cubicBezTo>
                    <a:pt x="33" y="77"/>
                    <a:pt x="33" y="77"/>
                    <a:pt x="32" y="76"/>
                  </a:cubicBezTo>
                  <a:cubicBezTo>
                    <a:pt x="32" y="76"/>
                    <a:pt x="24" y="74"/>
                    <a:pt x="23" y="75"/>
                  </a:cubicBezTo>
                  <a:cubicBezTo>
                    <a:pt x="22" y="74"/>
                    <a:pt x="21" y="74"/>
                    <a:pt x="19" y="72"/>
                  </a:cubicBezTo>
                  <a:cubicBezTo>
                    <a:pt x="17" y="72"/>
                    <a:pt x="18" y="70"/>
                    <a:pt x="16" y="69"/>
                  </a:cubicBezTo>
                  <a:cubicBezTo>
                    <a:pt x="16" y="68"/>
                    <a:pt x="16" y="68"/>
                    <a:pt x="16" y="67"/>
                  </a:cubicBezTo>
                  <a:cubicBezTo>
                    <a:pt x="17" y="67"/>
                    <a:pt x="17" y="66"/>
                    <a:pt x="18" y="65"/>
                  </a:cubicBezTo>
                  <a:cubicBezTo>
                    <a:pt x="23" y="67"/>
                    <a:pt x="40" y="61"/>
                    <a:pt x="44" y="58"/>
                  </a:cubicBezTo>
                  <a:cubicBezTo>
                    <a:pt x="47" y="59"/>
                    <a:pt x="53" y="56"/>
                    <a:pt x="56" y="54"/>
                  </a:cubicBezTo>
                  <a:cubicBezTo>
                    <a:pt x="56" y="53"/>
                    <a:pt x="56" y="52"/>
                    <a:pt x="57" y="51"/>
                  </a:cubicBezTo>
                  <a:cubicBezTo>
                    <a:pt x="58" y="50"/>
                    <a:pt x="60" y="49"/>
                    <a:pt x="61" y="48"/>
                  </a:cubicBezTo>
                  <a:cubicBezTo>
                    <a:pt x="62" y="48"/>
                    <a:pt x="62" y="47"/>
                    <a:pt x="62" y="46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70" y="40"/>
                    <a:pt x="71" y="38"/>
                    <a:pt x="72" y="37"/>
                  </a:cubicBezTo>
                  <a:cubicBezTo>
                    <a:pt x="69" y="31"/>
                    <a:pt x="62" y="32"/>
                    <a:pt x="60" y="29"/>
                  </a:cubicBezTo>
                  <a:cubicBezTo>
                    <a:pt x="59" y="29"/>
                    <a:pt x="58" y="28"/>
                    <a:pt x="58" y="28"/>
                  </a:cubicBezTo>
                  <a:cubicBezTo>
                    <a:pt x="54" y="26"/>
                    <a:pt x="53" y="29"/>
                    <a:pt x="50" y="26"/>
                  </a:cubicBezTo>
                  <a:cubicBezTo>
                    <a:pt x="50" y="25"/>
                    <a:pt x="50" y="26"/>
                    <a:pt x="50" y="25"/>
                  </a:cubicBezTo>
                  <a:cubicBezTo>
                    <a:pt x="49" y="25"/>
                    <a:pt x="49" y="25"/>
                    <a:pt x="48" y="25"/>
                  </a:cubicBezTo>
                  <a:cubicBezTo>
                    <a:pt x="47" y="27"/>
                    <a:pt x="44" y="29"/>
                    <a:pt x="42" y="30"/>
                  </a:cubicBezTo>
                  <a:cubicBezTo>
                    <a:pt x="41" y="30"/>
                    <a:pt x="41" y="31"/>
                    <a:pt x="40" y="31"/>
                  </a:cubicBezTo>
                  <a:cubicBezTo>
                    <a:pt x="40" y="35"/>
                    <a:pt x="35" y="36"/>
                    <a:pt x="32" y="37"/>
                  </a:cubicBezTo>
                  <a:cubicBezTo>
                    <a:pt x="27" y="40"/>
                    <a:pt x="24" y="44"/>
                    <a:pt x="20" y="47"/>
                  </a:cubicBezTo>
                  <a:cubicBezTo>
                    <a:pt x="19" y="48"/>
                    <a:pt x="18" y="47"/>
                    <a:pt x="17" y="48"/>
                  </a:cubicBezTo>
                  <a:cubicBezTo>
                    <a:pt x="14" y="49"/>
                    <a:pt x="11" y="50"/>
                    <a:pt x="9" y="53"/>
                  </a:cubicBezTo>
                  <a:cubicBezTo>
                    <a:pt x="7" y="53"/>
                    <a:pt x="7" y="53"/>
                    <a:pt x="6" y="52"/>
                  </a:cubicBezTo>
                  <a:cubicBezTo>
                    <a:pt x="5" y="52"/>
                    <a:pt x="4" y="53"/>
                    <a:pt x="3" y="53"/>
                  </a:cubicBezTo>
                  <a:cubicBezTo>
                    <a:pt x="2" y="53"/>
                    <a:pt x="2" y="53"/>
                    <a:pt x="1" y="52"/>
                  </a:cubicBezTo>
                  <a:cubicBezTo>
                    <a:pt x="1" y="51"/>
                    <a:pt x="0" y="48"/>
                    <a:pt x="0" y="48"/>
                  </a:cubicBezTo>
                  <a:cubicBezTo>
                    <a:pt x="3" y="45"/>
                    <a:pt x="13" y="41"/>
                    <a:pt x="14" y="38"/>
                  </a:cubicBezTo>
                  <a:cubicBezTo>
                    <a:pt x="15" y="38"/>
                    <a:pt x="17" y="34"/>
                    <a:pt x="18" y="33"/>
                  </a:cubicBezTo>
                  <a:cubicBezTo>
                    <a:pt x="19" y="33"/>
                    <a:pt x="19" y="33"/>
                    <a:pt x="20" y="32"/>
                  </a:cubicBezTo>
                  <a:cubicBezTo>
                    <a:pt x="21" y="32"/>
                    <a:pt x="20" y="31"/>
                    <a:pt x="21" y="30"/>
                  </a:cubicBezTo>
                  <a:cubicBezTo>
                    <a:pt x="21" y="30"/>
                    <a:pt x="23" y="30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3" y="28"/>
                    <a:pt x="24" y="28"/>
                    <a:pt x="25" y="27"/>
                  </a:cubicBezTo>
                  <a:cubicBezTo>
                    <a:pt x="25" y="27"/>
                    <a:pt x="25" y="27"/>
                    <a:pt x="26" y="27"/>
                  </a:cubicBezTo>
                  <a:cubicBezTo>
                    <a:pt x="26" y="25"/>
                    <a:pt x="30" y="23"/>
                    <a:pt x="31" y="22"/>
                  </a:cubicBezTo>
                  <a:cubicBezTo>
                    <a:pt x="32" y="19"/>
                    <a:pt x="33" y="16"/>
                    <a:pt x="34" y="14"/>
                  </a:cubicBezTo>
                  <a:cubicBezTo>
                    <a:pt x="34" y="14"/>
                    <a:pt x="34" y="13"/>
                    <a:pt x="34" y="13"/>
                  </a:cubicBezTo>
                  <a:cubicBezTo>
                    <a:pt x="35" y="10"/>
                    <a:pt x="30" y="7"/>
                    <a:pt x="31" y="3"/>
                  </a:cubicBezTo>
                  <a:cubicBezTo>
                    <a:pt x="32" y="2"/>
                    <a:pt x="38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0" name="Freeform 61">
              <a:extLst>
                <a:ext uri="{FF2B5EF4-FFF2-40B4-BE49-F238E27FC236}">
                  <a16:creationId xmlns="" xmlns:a16="http://schemas.microsoft.com/office/drawing/2014/main" id="{CBD5C636-0DBF-684D-90B9-7A6019DF54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65651" y="3208338"/>
              <a:ext cx="471488" cy="460375"/>
            </a:xfrm>
            <a:custGeom>
              <a:avLst/>
              <a:gdLst>
                <a:gd name="T0" fmla="*/ 150 w 156"/>
                <a:gd name="T1" fmla="*/ 104 h 151"/>
                <a:gd name="T2" fmla="*/ 142 w 156"/>
                <a:gd name="T3" fmla="*/ 107 h 151"/>
                <a:gd name="T4" fmla="*/ 118 w 156"/>
                <a:gd name="T5" fmla="*/ 108 h 151"/>
                <a:gd name="T6" fmla="*/ 95 w 156"/>
                <a:gd name="T7" fmla="*/ 111 h 151"/>
                <a:gd name="T8" fmla="*/ 83 w 156"/>
                <a:gd name="T9" fmla="*/ 110 h 151"/>
                <a:gd name="T10" fmla="*/ 72 w 156"/>
                <a:gd name="T11" fmla="*/ 107 h 151"/>
                <a:gd name="T12" fmla="*/ 91 w 156"/>
                <a:gd name="T13" fmla="*/ 86 h 151"/>
                <a:gd name="T14" fmla="*/ 125 w 156"/>
                <a:gd name="T15" fmla="*/ 82 h 151"/>
                <a:gd name="T16" fmla="*/ 126 w 156"/>
                <a:gd name="T17" fmla="*/ 73 h 151"/>
                <a:gd name="T18" fmla="*/ 112 w 156"/>
                <a:gd name="T19" fmla="*/ 64 h 151"/>
                <a:gd name="T20" fmla="*/ 98 w 156"/>
                <a:gd name="T21" fmla="*/ 64 h 151"/>
                <a:gd name="T22" fmla="*/ 74 w 156"/>
                <a:gd name="T23" fmla="*/ 64 h 151"/>
                <a:gd name="T24" fmla="*/ 75 w 156"/>
                <a:gd name="T25" fmla="*/ 51 h 151"/>
                <a:gd name="T26" fmla="*/ 122 w 156"/>
                <a:gd name="T27" fmla="*/ 47 h 151"/>
                <a:gd name="T28" fmla="*/ 122 w 156"/>
                <a:gd name="T29" fmla="*/ 37 h 151"/>
                <a:gd name="T30" fmla="*/ 84 w 156"/>
                <a:gd name="T31" fmla="*/ 31 h 151"/>
                <a:gd name="T32" fmla="*/ 70 w 156"/>
                <a:gd name="T33" fmla="*/ 28 h 151"/>
                <a:gd name="T34" fmla="*/ 63 w 156"/>
                <a:gd name="T35" fmla="*/ 22 h 151"/>
                <a:gd name="T36" fmla="*/ 45 w 156"/>
                <a:gd name="T37" fmla="*/ 33 h 151"/>
                <a:gd name="T38" fmla="*/ 19 w 156"/>
                <a:gd name="T39" fmla="*/ 31 h 151"/>
                <a:gd name="T40" fmla="*/ 20 w 156"/>
                <a:gd name="T41" fmla="*/ 20 h 151"/>
                <a:gd name="T42" fmla="*/ 18 w 156"/>
                <a:gd name="T43" fmla="*/ 5 h 151"/>
                <a:gd name="T44" fmla="*/ 11 w 156"/>
                <a:gd name="T45" fmla="*/ 0 h 151"/>
                <a:gd name="T46" fmla="*/ 8 w 156"/>
                <a:gd name="T47" fmla="*/ 27 h 151"/>
                <a:gd name="T48" fmla="*/ 8 w 156"/>
                <a:gd name="T49" fmla="*/ 41 h 151"/>
                <a:gd name="T50" fmla="*/ 5 w 156"/>
                <a:gd name="T51" fmla="*/ 68 h 151"/>
                <a:gd name="T52" fmla="*/ 5 w 156"/>
                <a:gd name="T53" fmla="*/ 82 h 151"/>
                <a:gd name="T54" fmla="*/ 1 w 156"/>
                <a:gd name="T55" fmla="*/ 119 h 151"/>
                <a:gd name="T56" fmla="*/ 5 w 156"/>
                <a:gd name="T57" fmla="*/ 150 h 151"/>
                <a:gd name="T58" fmla="*/ 11 w 156"/>
                <a:gd name="T59" fmla="*/ 148 h 151"/>
                <a:gd name="T60" fmla="*/ 13 w 156"/>
                <a:gd name="T61" fmla="*/ 143 h 151"/>
                <a:gd name="T62" fmla="*/ 25 w 156"/>
                <a:gd name="T63" fmla="*/ 137 h 151"/>
                <a:gd name="T64" fmla="*/ 39 w 156"/>
                <a:gd name="T65" fmla="*/ 134 h 151"/>
                <a:gd name="T66" fmla="*/ 58 w 156"/>
                <a:gd name="T67" fmla="*/ 134 h 151"/>
                <a:gd name="T68" fmla="*/ 82 w 156"/>
                <a:gd name="T69" fmla="*/ 135 h 151"/>
                <a:gd name="T70" fmla="*/ 113 w 156"/>
                <a:gd name="T71" fmla="*/ 142 h 151"/>
                <a:gd name="T72" fmla="*/ 131 w 156"/>
                <a:gd name="T73" fmla="*/ 147 h 151"/>
                <a:gd name="T74" fmla="*/ 147 w 156"/>
                <a:gd name="T75" fmla="*/ 143 h 151"/>
                <a:gd name="T76" fmla="*/ 153 w 156"/>
                <a:gd name="T77" fmla="*/ 133 h 151"/>
                <a:gd name="T78" fmla="*/ 56 w 156"/>
                <a:gd name="T79" fmla="*/ 109 h 151"/>
                <a:gd name="T80" fmla="*/ 46 w 156"/>
                <a:gd name="T81" fmla="*/ 112 h 151"/>
                <a:gd name="T82" fmla="*/ 20 w 156"/>
                <a:gd name="T83" fmla="*/ 114 h 151"/>
                <a:gd name="T84" fmla="*/ 28 w 156"/>
                <a:gd name="T85" fmla="*/ 92 h 151"/>
                <a:gd name="T86" fmla="*/ 44 w 156"/>
                <a:gd name="T87" fmla="*/ 87 h 151"/>
                <a:gd name="T88" fmla="*/ 60 w 156"/>
                <a:gd name="T89" fmla="*/ 60 h 151"/>
                <a:gd name="T90" fmla="*/ 43 w 156"/>
                <a:gd name="T91" fmla="*/ 67 h 151"/>
                <a:gd name="T92" fmla="*/ 20 w 156"/>
                <a:gd name="T93" fmla="*/ 71 h 151"/>
                <a:gd name="T94" fmla="*/ 46 w 156"/>
                <a:gd name="T95" fmla="*/ 51 h 151"/>
                <a:gd name="T96" fmla="*/ 59 w 156"/>
                <a:gd name="T97" fmla="*/ 49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6" h="151">
                  <a:moveTo>
                    <a:pt x="156" y="123"/>
                  </a:moveTo>
                  <a:cubicBezTo>
                    <a:pt x="156" y="122"/>
                    <a:pt x="155" y="117"/>
                    <a:pt x="155" y="117"/>
                  </a:cubicBezTo>
                  <a:cubicBezTo>
                    <a:pt x="154" y="115"/>
                    <a:pt x="149" y="107"/>
                    <a:pt x="150" y="104"/>
                  </a:cubicBezTo>
                  <a:cubicBezTo>
                    <a:pt x="149" y="103"/>
                    <a:pt x="149" y="103"/>
                    <a:pt x="147" y="103"/>
                  </a:cubicBezTo>
                  <a:cubicBezTo>
                    <a:pt x="147" y="105"/>
                    <a:pt x="145" y="106"/>
                    <a:pt x="143" y="108"/>
                  </a:cubicBezTo>
                  <a:cubicBezTo>
                    <a:pt x="142" y="108"/>
                    <a:pt x="142" y="108"/>
                    <a:pt x="142" y="107"/>
                  </a:cubicBezTo>
                  <a:cubicBezTo>
                    <a:pt x="142" y="106"/>
                    <a:pt x="141" y="106"/>
                    <a:pt x="141" y="106"/>
                  </a:cubicBezTo>
                  <a:cubicBezTo>
                    <a:pt x="139" y="109"/>
                    <a:pt x="123" y="105"/>
                    <a:pt x="120" y="109"/>
                  </a:cubicBezTo>
                  <a:cubicBezTo>
                    <a:pt x="119" y="109"/>
                    <a:pt x="119" y="109"/>
                    <a:pt x="118" y="108"/>
                  </a:cubicBezTo>
                  <a:cubicBezTo>
                    <a:pt x="115" y="110"/>
                    <a:pt x="105" y="112"/>
                    <a:pt x="103" y="110"/>
                  </a:cubicBezTo>
                  <a:cubicBezTo>
                    <a:pt x="103" y="110"/>
                    <a:pt x="102" y="111"/>
                    <a:pt x="102" y="111"/>
                  </a:cubicBezTo>
                  <a:cubicBezTo>
                    <a:pt x="102" y="110"/>
                    <a:pt x="96" y="111"/>
                    <a:pt x="95" y="111"/>
                  </a:cubicBezTo>
                  <a:cubicBezTo>
                    <a:pt x="94" y="110"/>
                    <a:pt x="89" y="110"/>
                    <a:pt x="88" y="110"/>
                  </a:cubicBezTo>
                  <a:cubicBezTo>
                    <a:pt x="87" y="110"/>
                    <a:pt x="87" y="111"/>
                    <a:pt x="86" y="111"/>
                  </a:cubicBezTo>
                  <a:cubicBezTo>
                    <a:pt x="85" y="111"/>
                    <a:pt x="84" y="110"/>
                    <a:pt x="83" y="110"/>
                  </a:cubicBezTo>
                  <a:cubicBezTo>
                    <a:pt x="83" y="110"/>
                    <a:pt x="82" y="111"/>
                    <a:pt x="81" y="111"/>
                  </a:cubicBezTo>
                  <a:cubicBezTo>
                    <a:pt x="81" y="111"/>
                    <a:pt x="81" y="111"/>
                    <a:pt x="80" y="111"/>
                  </a:cubicBezTo>
                  <a:cubicBezTo>
                    <a:pt x="78" y="109"/>
                    <a:pt x="75" y="109"/>
                    <a:pt x="72" y="107"/>
                  </a:cubicBezTo>
                  <a:cubicBezTo>
                    <a:pt x="74" y="101"/>
                    <a:pt x="76" y="97"/>
                    <a:pt x="75" y="89"/>
                  </a:cubicBezTo>
                  <a:cubicBezTo>
                    <a:pt x="76" y="89"/>
                    <a:pt x="76" y="88"/>
                    <a:pt x="77" y="87"/>
                  </a:cubicBezTo>
                  <a:cubicBezTo>
                    <a:pt x="78" y="87"/>
                    <a:pt x="90" y="86"/>
                    <a:pt x="91" y="86"/>
                  </a:cubicBezTo>
                  <a:cubicBezTo>
                    <a:pt x="97" y="87"/>
                    <a:pt x="109" y="90"/>
                    <a:pt x="113" y="87"/>
                  </a:cubicBezTo>
                  <a:cubicBezTo>
                    <a:pt x="115" y="87"/>
                    <a:pt x="117" y="88"/>
                    <a:pt x="119" y="88"/>
                  </a:cubicBezTo>
                  <a:cubicBezTo>
                    <a:pt x="121" y="87"/>
                    <a:pt x="124" y="84"/>
                    <a:pt x="125" y="82"/>
                  </a:cubicBezTo>
                  <a:cubicBezTo>
                    <a:pt x="126" y="80"/>
                    <a:pt x="124" y="77"/>
                    <a:pt x="126" y="76"/>
                  </a:cubicBezTo>
                  <a:cubicBezTo>
                    <a:pt x="125" y="75"/>
                    <a:pt x="126" y="75"/>
                    <a:pt x="125" y="75"/>
                  </a:cubicBezTo>
                  <a:cubicBezTo>
                    <a:pt x="125" y="74"/>
                    <a:pt x="125" y="73"/>
                    <a:pt x="126" y="73"/>
                  </a:cubicBezTo>
                  <a:cubicBezTo>
                    <a:pt x="128" y="70"/>
                    <a:pt x="118" y="66"/>
                    <a:pt x="117" y="65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6" y="65"/>
                    <a:pt x="113" y="64"/>
                    <a:pt x="112" y="64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100" y="64"/>
                    <a:pt x="99" y="64"/>
                    <a:pt x="99" y="64"/>
                  </a:cubicBezTo>
                  <a:cubicBezTo>
                    <a:pt x="98" y="64"/>
                    <a:pt x="99" y="64"/>
                    <a:pt x="98" y="64"/>
                  </a:cubicBezTo>
                  <a:cubicBezTo>
                    <a:pt x="88" y="63"/>
                    <a:pt x="88" y="63"/>
                    <a:pt x="88" y="63"/>
                  </a:cubicBezTo>
                  <a:cubicBezTo>
                    <a:pt x="87" y="64"/>
                    <a:pt x="84" y="65"/>
                    <a:pt x="83" y="65"/>
                  </a:cubicBezTo>
                  <a:cubicBezTo>
                    <a:pt x="80" y="66"/>
                    <a:pt x="78" y="64"/>
                    <a:pt x="74" y="64"/>
                  </a:cubicBezTo>
                  <a:cubicBezTo>
                    <a:pt x="73" y="61"/>
                    <a:pt x="71" y="60"/>
                    <a:pt x="73" y="57"/>
                  </a:cubicBezTo>
                  <a:cubicBezTo>
                    <a:pt x="73" y="56"/>
                    <a:pt x="73" y="55"/>
                    <a:pt x="73" y="54"/>
                  </a:cubicBezTo>
                  <a:cubicBezTo>
                    <a:pt x="74" y="53"/>
                    <a:pt x="75" y="52"/>
                    <a:pt x="75" y="51"/>
                  </a:cubicBezTo>
                  <a:cubicBezTo>
                    <a:pt x="77" y="51"/>
                    <a:pt x="83" y="50"/>
                    <a:pt x="84" y="50"/>
                  </a:cubicBezTo>
                  <a:cubicBezTo>
                    <a:pt x="90" y="53"/>
                    <a:pt x="116" y="51"/>
                    <a:pt x="122" y="48"/>
                  </a:cubicBezTo>
                  <a:cubicBezTo>
                    <a:pt x="121" y="48"/>
                    <a:pt x="122" y="47"/>
                    <a:pt x="122" y="47"/>
                  </a:cubicBezTo>
                  <a:cubicBezTo>
                    <a:pt x="124" y="44"/>
                    <a:pt x="123" y="42"/>
                    <a:pt x="124" y="39"/>
                  </a:cubicBezTo>
                  <a:cubicBezTo>
                    <a:pt x="124" y="39"/>
                    <a:pt x="124" y="39"/>
                    <a:pt x="124" y="39"/>
                  </a:cubicBezTo>
                  <a:cubicBezTo>
                    <a:pt x="123" y="38"/>
                    <a:pt x="122" y="38"/>
                    <a:pt x="122" y="37"/>
                  </a:cubicBezTo>
                  <a:cubicBezTo>
                    <a:pt x="121" y="36"/>
                    <a:pt x="122" y="35"/>
                    <a:pt x="121" y="34"/>
                  </a:cubicBezTo>
                  <a:cubicBezTo>
                    <a:pt x="118" y="33"/>
                    <a:pt x="112" y="34"/>
                    <a:pt x="110" y="33"/>
                  </a:cubicBezTo>
                  <a:cubicBezTo>
                    <a:pt x="105" y="30"/>
                    <a:pt x="87" y="30"/>
                    <a:pt x="84" y="31"/>
                  </a:cubicBezTo>
                  <a:cubicBezTo>
                    <a:pt x="79" y="33"/>
                    <a:pt x="76" y="31"/>
                    <a:pt x="73" y="31"/>
                  </a:cubicBezTo>
                  <a:cubicBezTo>
                    <a:pt x="72" y="30"/>
                    <a:pt x="71" y="29"/>
                    <a:pt x="70" y="29"/>
                  </a:cubicBezTo>
                  <a:cubicBezTo>
                    <a:pt x="70" y="29"/>
                    <a:pt x="70" y="29"/>
                    <a:pt x="70" y="28"/>
                  </a:cubicBezTo>
                  <a:cubicBezTo>
                    <a:pt x="69" y="27"/>
                    <a:pt x="68" y="26"/>
                    <a:pt x="68" y="24"/>
                  </a:cubicBezTo>
                  <a:cubicBezTo>
                    <a:pt x="67" y="23"/>
                    <a:pt x="66" y="22"/>
                    <a:pt x="65" y="22"/>
                  </a:cubicBezTo>
                  <a:cubicBezTo>
                    <a:pt x="64" y="22"/>
                    <a:pt x="64" y="22"/>
                    <a:pt x="63" y="22"/>
                  </a:cubicBezTo>
                  <a:cubicBezTo>
                    <a:pt x="62" y="24"/>
                    <a:pt x="59" y="27"/>
                    <a:pt x="57" y="30"/>
                  </a:cubicBezTo>
                  <a:cubicBezTo>
                    <a:pt x="58" y="31"/>
                    <a:pt x="53" y="32"/>
                    <a:pt x="52" y="32"/>
                  </a:cubicBezTo>
                  <a:cubicBezTo>
                    <a:pt x="51" y="31"/>
                    <a:pt x="47" y="33"/>
                    <a:pt x="45" y="33"/>
                  </a:cubicBezTo>
                  <a:cubicBezTo>
                    <a:pt x="45" y="32"/>
                    <a:pt x="42" y="32"/>
                    <a:pt x="41" y="33"/>
                  </a:cubicBezTo>
                  <a:cubicBezTo>
                    <a:pt x="36" y="34"/>
                    <a:pt x="27" y="35"/>
                    <a:pt x="23" y="35"/>
                  </a:cubicBezTo>
                  <a:cubicBezTo>
                    <a:pt x="23" y="34"/>
                    <a:pt x="20" y="31"/>
                    <a:pt x="19" y="31"/>
                  </a:cubicBezTo>
                  <a:cubicBezTo>
                    <a:pt x="19" y="30"/>
                    <a:pt x="19" y="29"/>
                    <a:pt x="19" y="28"/>
                  </a:cubicBezTo>
                  <a:cubicBezTo>
                    <a:pt x="20" y="25"/>
                    <a:pt x="20" y="23"/>
                    <a:pt x="20" y="20"/>
                  </a:cubicBezTo>
                  <a:cubicBezTo>
                    <a:pt x="20" y="21"/>
                    <a:pt x="20" y="20"/>
                    <a:pt x="20" y="20"/>
                  </a:cubicBezTo>
                  <a:cubicBezTo>
                    <a:pt x="20" y="19"/>
                    <a:pt x="21" y="16"/>
                    <a:pt x="21" y="14"/>
                  </a:cubicBezTo>
                  <a:cubicBezTo>
                    <a:pt x="20" y="13"/>
                    <a:pt x="20" y="13"/>
                    <a:pt x="19" y="12"/>
                  </a:cubicBezTo>
                  <a:cubicBezTo>
                    <a:pt x="18" y="9"/>
                    <a:pt x="19" y="7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4"/>
                    <a:pt x="14" y="2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0" y="2"/>
                    <a:pt x="12" y="5"/>
                    <a:pt x="11" y="8"/>
                  </a:cubicBezTo>
                  <a:cubicBezTo>
                    <a:pt x="8" y="13"/>
                    <a:pt x="8" y="19"/>
                    <a:pt x="7" y="24"/>
                  </a:cubicBezTo>
                  <a:cubicBezTo>
                    <a:pt x="7" y="25"/>
                    <a:pt x="8" y="26"/>
                    <a:pt x="8" y="27"/>
                  </a:cubicBezTo>
                  <a:cubicBezTo>
                    <a:pt x="8" y="27"/>
                    <a:pt x="8" y="32"/>
                    <a:pt x="8" y="32"/>
                  </a:cubicBezTo>
                  <a:cubicBezTo>
                    <a:pt x="8" y="32"/>
                    <a:pt x="8" y="33"/>
                    <a:pt x="8" y="34"/>
                  </a:cubicBezTo>
                  <a:cubicBezTo>
                    <a:pt x="7" y="37"/>
                    <a:pt x="8" y="39"/>
                    <a:pt x="8" y="41"/>
                  </a:cubicBezTo>
                  <a:cubicBezTo>
                    <a:pt x="9" y="44"/>
                    <a:pt x="7" y="46"/>
                    <a:pt x="7" y="48"/>
                  </a:cubicBezTo>
                  <a:cubicBezTo>
                    <a:pt x="6" y="50"/>
                    <a:pt x="8" y="54"/>
                    <a:pt x="7" y="55"/>
                  </a:cubicBezTo>
                  <a:cubicBezTo>
                    <a:pt x="5" y="60"/>
                    <a:pt x="6" y="64"/>
                    <a:pt x="5" y="68"/>
                  </a:cubicBezTo>
                  <a:cubicBezTo>
                    <a:pt x="6" y="69"/>
                    <a:pt x="6" y="70"/>
                    <a:pt x="6" y="71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5" y="74"/>
                    <a:pt x="4" y="79"/>
                    <a:pt x="5" y="82"/>
                  </a:cubicBezTo>
                  <a:cubicBezTo>
                    <a:pt x="5" y="90"/>
                    <a:pt x="3" y="97"/>
                    <a:pt x="5" y="100"/>
                  </a:cubicBezTo>
                  <a:cubicBezTo>
                    <a:pt x="5" y="102"/>
                    <a:pt x="2" y="106"/>
                    <a:pt x="2" y="108"/>
                  </a:cubicBezTo>
                  <a:cubicBezTo>
                    <a:pt x="3" y="113"/>
                    <a:pt x="1" y="118"/>
                    <a:pt x="1" y="119"/>
                  </a:cubicBezTo>
                  <a:cubicBezTo>
                    <a:pt x="0" y="126"/>
                    <a:pt x="1" y="139"/>
                    <a:pt x="2" y="142"/>
                  </a:cubicBezTo>
                  <a:cubicBezTo>
                    <a:pt x="2" y="142"/>
                    <a:pt x="4" y="144"/>
                    <a:pt x="4" y="144"/>
                  </a:cubicBezTo>
                  <a:cubicBezTo>
                    <a:pt x="5" y="145"/>
                    <a:pt x="4" y="148"/>
                    <a:pt x="5" y="150"/>
                  </a:cubicBezTo>
                  <a:cubicBezTo>
                    <a:pt x="5" y="150"/>
                    <a:pt x="6" y="150"/>
                    <a:pt x="6" y="151"/>
                  </a:cubicBezTo>
                  <a:cubicBezTo>
                    <a:pt x="7" y="151"/>
                    <a:pt x="8" y="150"/>
                    <a:pt x="10" y="150"/>
                  </a:cubicBezTo>
                  <a:cubicBezTo>
                    <a:pt x="10" y="149"/>
                    <a:pt x="11" y="149"/>
                    <a:pt x="11" y="148"/>
                  </a:cubicBezTo>
                  <a:cubicBezTo>
                    <a:pt x="11" y="147"/>
                    <a:pt x="11" y="146"/>
                    <a:pt x="11" y="145"/>
                  </a:cubicBezTo>
                  <a:cubicBezTo>
                    <a:pt x="11" y="145"/>
                    <a:pt x="11" y="145"/>
                    <a:pt x="11" y="145"/>
                  </a:cubicBezTo>
                  <a:cubicBezTo>
                    <a:pt x="12" y="144"/>
                    <a:pt x="13" y="144"/>
                    <a:pt x="13" y="143"/>
                  </a:cubicBezTo>
                  <a:cubicBezTo>
                    <a:pt x="14" y="142"/>
                    <a:pt x="13" y="141"/>
                    <a:pt x="14" y="141"/>
                  </a:cubicBezTo>
                  <a:cubicBezTo>
                    <a:pt x="15" y="138"/>
                    <a:pt x="21" y="139"/>
                    <a:pt x="21" y="139"/>
                  </a:cubicBezTo>
                  <a:cubicBezTo>
                    <a:pt x="23" y="138"/>
                    <a:pt x="24" y="137"/>
                    <a:pt x="25" y="137"/>
                  </a:cubicBezTo>
                  <a:cubicBezTo>
                    <a:pt x="26" y="137"/>
                    <a:pt x="27" y="138"/>
                    <a:pt x="28" y="137"/>
                  </a:cubicBezTo>
                  <a:cubicBezTo>
                    <a:pt x="30" y="136"/>
                    <a:pt x="32" y="135"/>
                    <a:pt x="33" y="134"/>
                  </a:cubicBezTo>
                  <a:cubicBezTo>
                    <a:pt x="35" y="134"/>
                    <a:pt x="38" y="134"/>
                    <a:pt x="39" y="134"/>
                  </a:cubicBezTo>
                  <a:cubicBezTo>
                    <a:pt x="41" y="133"/>
                    <a:pt x="50" y="134"/>
                    <a:pt x="51" y="134"/>
                  </a:cubicBezTo>
                  <a:cubicBezTo>
                    <a:pt x="51" y="134"/>
                    <a:pt x="52" y="134"/>
                    <a:pt x="52" y="134"/>
                  </a:cubicBezTo>
                  <a:cubicBezTo>
                    <a:pt x="53" y="133"/>
                    <a:pt x="58" y="134"/>
                    <a:pt x="58" y="134"/>
                  </a:cubicBezTo>
                  <a:cubicBezTo>
                    <a:pt x="59" y="134"/>
                    <a:pt x="63" y="134"/>
                    <a:pt x="64" y="134"/>
                  </a:cubicBezTo>
                  <a:cubicBezTo>
                    <a:pt x="68" y="134"/>
                    <a:pt x="69" y="134"/>
                    <a:pt x="73" y="135"/>
                  </a:cubicBezTo>
                  <a:cubicBezTo>
                    <a:pt x="74" y="135"/>
                    <a:pt x="81" y="135"/>
                    <a:pt x="82" y="135"/>
                  </a:cubicBezTo>
                  <a:cubicBezTo>
                    <a:pt x="84" y="137"/>
                    <a:pt x="87" y="137"/>
                    <a:pt x="89" y="139"/>
                  </a:cubicBezTo>
                  <a:cubicBezTo>
                    <a:pt x="90" y="137"/>
                    <a:pt x="101" y="140"/>
                    <a:pt x="103" y="140"/>
                  </a:cubicBezTo>
                  <a:cubicBezTo>
                    <a:pt x="107" y="139"/>
                    <a:pt x="112" y="142"/>
                    <a:pt x="113" y="142"/>
                  </a:cubicBezTo>
                  <a:cubicBezTo>
                    <a:pt x="116" y="141"/>
                    <a:pt x="116" y="143"/>
                    <a:pt x="117" y="144"/>
                  </a:cubicBezTo>
                  <a:cubicBezTo>
                    <a:pt x="119" y="144"/>
                    <a:pt x="120" y="144"/>
                    <a:pt x="121" y="144"/>
                  </a:cubicBezTo>
                  <a:cubicBezTo>
                    <a:pt x="125" y="146"/>
                    <a:pt x="127" y="147"/>
                    <a:pt x="131" y="147"/>
                  </a:cubicBezTo>
                  <a:cubicBezTo>
                    <a:pt x="133" y="148"/>
                    <a:pt x="138" y="148"/>
                    <a:pt x="138" y="148"/>
                  </a:cubicBezTo>
                  <a:cubicBezTo>
                    <a:pt x="139" y="147"/>
                    <a:pt x="143" y="146"/>
                    <a:pt x="144" y="146"/>
                  </a:cubicBezTo>
                  <a:cubicBezTo>
                    <a:pt x="145" y="145"/>
                    <a:pt x="146" y="144"/>
                    <a:pt x="147" y="143"/>
                  </a:cubicBezTo>
                  <a:cubicBezTo>
                    <a:pt x="147" y="143"/>
                    <a:pt x="147" y="142"/>
                    <a:pt x="147" y="142"/>
                  </a:cubicBezTo>
                  <a:cubicBezTo>
                    <a:pt x="147" y="141"/>
                    <a:pt x="150" y="140"/>
                    <a:pt x="150" y="140"/>
                  </a:cubicBezTo>
                  <a:cubicBezTo>
                    <a:pt x="152" y="138"/>
                    <a:pt x="151" y="135"/>
                    <a:pt x="153" y="133"/>
                  </a:cubicBezTo>
                  <a:cubicBezTo>
                    <a:pt x="154" y="132"/>
                    <a:pt x="155" y="132"/>
                    <a:pt x="155" y="130"/>
                  </a:cubicBezTo>
                  <a:cubicBezTo>
                    <a:pt x="154" y="129"/>
                    <a:pt x="156" y="124"/>
                    <a:pt x="156" y="123"/>
                  </a:cubicBezTo>
                  <a:close/>
                  <a:moveTo>
                    <a:pt x="56" y="109"/>
                  </a:moveTo>
                  <a:cubicBezTo>
                    <a:pt x="54" y="111"/>
                    <a:pt x="52" y="110"/>
                    <a:pt x="49" y="111"/>
                  </a:cubicBezTo>
                  <a:cubicBezTo>
                    <a:pt x="49" y="111"/>
                    <a:pt x="48" y="111"/>
                    <a:pt x="47" y="111"/>
                  </a:cubicBezTo>
                  <a:cubicBezTo>
                    <a:pt x="47" y="111"/>
                    <a:pt x="47" y="111"/>
                    <a:pt x="46" y="112"/>
                  </a:cubicBezTo>
                  <a:cubicBezTo>
                    <a:pt x="45" y="112"/>
                    <a:pt x="43" y="112"/>
                    <a:pt x="42" y="112"/>
                  </a:cubicBezTo>
                  <a:cubicBezTo>
                    <a:pt x="40" y="112"/>
                    <a:pt x="39" y="112"/>
                    <a:pt x="37" y="112"/>
                  </a:cubicBezTo>
                  <a:cubicBezTo>
                    <a:pt x="33" y="114"/>
                    <a:pt x="25" y="114"/>
                    <a:pt x="20" y="114"/>
                  </a:cubicBezTo>
                  <a:cubicBezTo>
                    <a:pt x="20" y="114"/>
                    <a:pt x="19" y="113"/>
                    <a:pt x="19" y="112"/>
                  </a:cubicBezTo>
                  <a:cubicBezTo>
                    <a:pt x="18" y="111"/>
                    <a:pt x="18" y="98"/>
                    <a:pt x="19" y="97"/>
                  </a:cubicBezTo>
                  <a:cubicBezTo>
                    <a:pt x="19" y="97"/>
                    <a:pt x="28" y="92"/>
                    <a:pt x="28" y="92"/>
                  </a:cubicBezTo>
                  <a:cubicBezTo>
                    <a:pt x="29" y="92"/>
                    <a:pt x="29" y="92"/>
                    <a:pt x="30" y="92"/>
                  </a:cubicBezTo>
                  <a:cubicBezTo>
                    <a:pt x="31" y="91"/>
                    <a:pt x="32" y="90"/>
                    <a:pt x="34" y="89"/>
                  </a:cubicBezTo>
                  <a:cubicBezTo>
                    <a:pt x="36" y="88"/>
                    <a:pt x="42" y="89"/>
                    <a:pt x="44" y="87"/>
                  </a:cubicBezTo>
                  <a:cubicBezTo>
                    <a:pt x="48" y="88"/>
                    <a:pt x="55" y="87"/>
                    <a:pt x="59" y="89"/>
                  </a:cubicBezTo>
                  <a:cubicBezTo>
                    <a:pt x="61" y="95"/>
                    <a:pt x="59" y="107"/>
                    <a:pt x="56" y="109"/>
                  </a:cubicBezTo>
                  <a:close/>
                  <a:moveTo>
                    <a:pt x="60" y="60"/>
                  </a:moveTo>
                  <a:cubicBezTo>
                    <a:pt x="60" y="62"/>
                    <a:pt x="60" y="64"/>
                    <a:pt x="59" y="64"/>
                  </a:cubicBezTo>
                  <a:cubicBezTo>
                    <a:pt x="57" y="66"/>
                    <a:pt x="53" y="68"/>
                    <a:pt x="49" y="67"/>
                  </a:cubicBezTo>
                  <a:cubicBezTo>
                    <a:pt x="48" y="67"/>
                    <a:pt x="45" y="67"/>
                    <a:pt x="43" y="67"/>
                  </a:cubicBezTo>
                  <a:cubicBezTo>
                    <a:pt x="42" y="67"/>
                    <a:pt x="40" y="68"/>
                    <a:pt x="39" y="68"/>
                  </a:cubicBezTo>
                  <a:cubicBezTo>
                    <a:pt x="38" y="68"/>
                    <a:pt x="37" y="68"/>
                    <a:pt x="36" y="68"/>
                  </a:cubicBezTo>
                  <a:cubicBezTo>
                    <a:pt x="29" y="70"/>
                    <a:pt x="27" y="71"/>
                    <a:pt x="20" y="71"/>
                  </a:cubicBezTo>
                  <a:cubicBezTo>
                    <a:pt x="15" y="59"/>
                    <a:pt x="24" y="56"/>
                    <a:pt x="33" y="51"/>
                  </a:cubicBezTo>
                  <a:cubicBezTo>
                    <a:pt x="35" y="50"/>
                    <a:pt x="38" y="52"/>
                    <a:pt x="40" y="52"/>
                  </a:cubicBezTo>
                  <a:cubicBezTo>
                    <a:pt x="42" y="51"/>
                    <a:pt x="44" y="52"/>
                    <a:pt x="46" y="51"/>
                  </a:cubicBezTo>
                  <a:cubicBezTo>
                    <a:pt x="47" y="51"/>
                    <a:pt x="49" y="49"/>
                    <a:pt x="50" y="49"/>
                  </a:cubicBezTo>
                  <a:cubicBezTo>
                    <a:pt x="51" y="48"/>
                    <a:pt x="53" y="49"/>
                    <a:pt x="54" y="48"/>
                  </a:cubicBezTo>
                  <a:cubicBezTo>
                    <a:pt x="56" y="48"/>
                    <a:pt x="57" y="49"/>
                    <a:pt x="59" y="49"/>
                  </a:cubicBezTo>
                  <a:cubicBezTo>
                    <a:pt x="62" y="52"/>
                    <a:pt x="61" y="55"/>
                    <a:pt x="60" y="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1" name="Freeform 62">
              <a:extLst>
                <a:ext uri="{FF2B5EF4-FFF2-40B4-BE49-F238E27FC236}">
                  <a16:creationId xmlns="" xmlns:a16="http://schemas.microsoft.com/office/drawing/2014/main" id="{8585EE9A-19BF-8444-8E5C-736CD8018E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64376" y="3014663"/>
              <a:ext cx="831850" cy="349250"/>
            </a:xfrm>
            <a:custGeom>
              <a:avLst/>
              <a:gdLst>
                <a:gd name="T0" fmla="*/ 262 w 275"/>
                <a:gd name="T1" fmla="*/ 71 h 114"/>
                <a:gd name="T2" fmla="*/ 242 w 275"/>
                <a:gd name="T3" fmla="*/ 70 h 114"/>
                <a:gd name="T4" fmla="*/ 227 w 275"/>
                <a:gd name="T5" fmla="*/ 69 h 114"/>
                <a:gd name="T6" fmla="*/ 178 w 275"/>
                <a:gd name="T7" fmla="*/ 63 h 114"/>
                <a:gd name="T8" fmla="*/ 186 w 275"/>
                <a:gd name="T9" fmla="*/ 34 h 114"/>
                <a:gd name="T10" fmla="*/ 121 w 275"/>
                <a:gd name="T11" fmla="*/ 40 h 114"/>
                <a:gd name="T12" fmla="*/ 96 w 275"/>
                <a:gd name="T13" fmla="*/ 36 h 114"/>
                <a:gd name="T14" fmla="*/ 104 w 275"/>
                <a:gd name="T15" fmla="*/ 28 h 114"/>
                <a:gd name="T16" fmla="*/ 126 w 275"/>
                <a:gd name="T17" fmla="*/ 32 h 114"/>
                <a:gd name="T18" fmla="*/ 144 w 275"/>
                <a:gd name="T19" fmla="*/ 31 h 114"/>
                <a:gd name="T20" fmla="*/ 178 w 275"/>
                <a:gd name="T21" fmla="*/ 29 h 114"/>
                <a:gd name="T22" fmla="*/ 208 w 275"/>
                <a:gd name="T23" fmla="*/ 40 h 114"/>
                <a:gd name="T24" fmla="*/ 229 w 275"/>
                <a:gd name="T25" fmla="*/ 34 h 114"/>
                <a:gd name="T26" fmla="*/ 217 w 275"/>
                <a:gd name="T27" fmla="*/ 20 h 114"/>
                <a:gd name="T28" fmla="*/ 198 w 275"/>
                <a:gd name="T29" fmla="*/ 17 h 114"/>
                <a:gd name="T30" fmla="*/ 161 w 275"/>
                <a:gd name="T31" fmla="*/ 15 h 114"/>
                <a:gd name="T32" fmla="*/ 146 w 275"/>
                <a:gd name="T33" fmla="*/ 9 h 114"/>
                <a:gd name="T34" fmla="*/ 118 w 275"/>
                <a:gd name="T35" fmla="*/ 1 h 114"/>
                <a:gd name="T36" fmla="*/ 96 w 275"/>
                <a:gd name="T37" fmla="*/ 15 h 114"/>
                <a:gd name="T38" fmla="*/ 56 w 275"/>
                <a:gd name="T39" fmla="*/ 19 h 114"/>
                <a:gd name="T40" fmla="*/ 40 w 275"/>
                <a:gd name="T41" fmla="*/ 32 h 114"/>
                <a:gd name="T42" fmla="*/ 30 w 275"/>
                <a:gd name="T43" fmla="*/ 53 h 114"/>
                <a:gd name="T44" fmla="*/ 36 w 275"/>
                <a:gd name="T45" fmla="*/ 63 h 114"/>
                <a:gd name="T46" fmla="*/ 50 w 275"/>
                <a:gd name="T47" fmla="*/ 61 h 114"/>
                <a:gd name="T48" fmla="*/ 58 w 275"/>
                <a:gd name="T49" fmla="*/ 34 h 114"/>
                <a:gd name="T50" fmla="*/ 87 w 275"/>
                <a:gd name="T51" fmla="*/ 54 h 114"/>
                <a:gd name="T52" fmla="*/ 52 w 275"/>
                <a:gd name="T53" fmla="*/ 69 h 114"/>
                <a:gd name="T54" fmla="*/ 0 w 275"/>
                <a:gd name="T55" fmla="*/ 80 h 114"/>
                <a:gd name="T56" fmla="*/ 46 w 275"/>
                <a:gd name="T57" fmla="*/ 86 h 114"/>
                <a:gd name="T58" fmla="*/ 56 w 275"/>
                <a:gd name="T59" fmla="*/ 97 h 114"/>
                <a:gd name="T60" fmla="*/ 49 w 275"/>
                <a:gd name="T61" fmla="*/ 113 h 114"/>
                <a:gd name="T62" fmla="*/ 73 w 275"/>
                <a:gd name="T63" fmla="*/ 98 h 114"/>
                <a:gd name="T64" fmla="*/ 112 w 275"/>
                <a:gd name="T65" fmla="*/ 98 h 114"/>
                <a:gd name="T66" fmla="*/ 150 w 275"/>
                <a:gd name="T67" fmla="*/ 99 h 114"/>
                <a:gd name="T68" fmla="*/ 175 w 275"/>
                <a:gd name="T69" fmla="*/ 100 h 114"/>
                <a:gd name="T70" fmla="*/ 213 w 275"/>
                <a:gd name="T71" fmla="*/ 103 h 114"/>
                <a:gd name="T72" fmla="*/ 185 w 275"/>
                <a:gd name="T73" fmla="*/ 88 h 114"/>
                <a:gd name="T74" fmla="*/ 189 w 275"/>
                <a:gd name="T75" fmla="*/ 78 h 114"/>
                <a:gd name="T76" fmla="*/ 215 w 275"/>
                <a:gd name="T77" fmla="*/ 83 h 114"/>
                <a:gd name="T78" fmla="*/ 232 w 275"/>
                <a:gd name="T79" fmla="*/ 89 h 114"/>
                <a:gd name="T80" fmla="*/ 259 w 275"/>
                <a:gd name="T81" fmla="*/ 91 h 114"/>
                <a:gd name="T82" fmla="*/ 273 w 275"/>
                <a:gd name="T83" fmla="*/ 80 h 114"/>
                <a:gd name="T84" fmla="*/ 115 w 275"/>
                <a:gd name="T85" fmla="*/ 80 h 114"/>
                <a:gd name="T86" fmla="*/ 91 w 275"/>
                <a:gd name="T87" fmla="*/ 88 h 114"/>
                <a:gd name="T88" fmla="*/ 85 w 275"/>
                <a:gd name="T89" fmla="*/ 80 h 114"/>
                <a:gd name="T90" fmla="*/ 114 w 275"/>
                <a:gd name="T91" fmla="*/ 74 h 114"/>
                <a:gd name="T92" fmla="*/ 125 w 275"/>
                <a:gd name="T93" fmla="*/ 60 h 114"/>
                <a:gd name="T94" fmla="*/ 98 w 275"/>
                <a:gd name="T95" fmla="*/ 63 h 114"/>
                <a:gd name="T96" fmla="*/ 118 w 275"/>
                <a:gd name="T97" fmla="*/ 52 h 114"/>
                <a:gd name="T98" fmla="*/ 125 w 275"/>
                <a:gd name="T99" fmla="*/ 60 h 114"/>
                <a:gd name="T100" fmla="*/ 150 w 275"/>
                <a:gd name="T101" fmla="*/ 84 h 114"/>
                <a:gd name="T102" fmla="*/ 132 w 275"/>
                <a:gd name="T103" fmla="*/ 76 h 114"/>
                <a:gd name="T104" fmla="*/ 161 w 275"/>
                <a:gd name="T105" fmla="*/ 75 h 114"/>
                <a:gd name="T106" fmla="*/ 140 w 275"/>
                <a:gd name="T107" fmla="*/ 61 h 114"/>
                <a:gd name="T108" fmla="*/ 167 w 275"/>
                <a:gd name="T109" fmla="*/ 5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" h="114">
                  <a:moveTo>
                    <a:pt x="271" y="73"/>
                  </a:moveTo>
                  <a:cubicBezTo>
                    <a:pt x="271" y="73"/>
                    <a:pt x="271" y="73"/>
                    <a:pt x="270" y="72"/>
                  </a:cubicBezTo>
                  <a:cubicBezTo>
                    <a:pt x="270" y="72"/>
                    <a:pt x="267" y="73"/>
                    <a:pt x="267" y="74"/>
                  </a:cubicBezTo>
                  <a:cubicBezTo>
                    <a:pt x="265" y="73"/>
                    <a:pt x="263" y="72"/>
                    <a:pt x="262" y="71"/>
                  </a:cubicBezTo>
                  <a:cubicBezTo>
                    <a:pt x="261" y="71"/>
                    <a:pt x="261" y="71"/>
                    <a:pt x="261" y="71"/>
                  </a:cubicBezTo>
                  <a:cubicBezTo>
                    <a:pt x="259" y="72"/>
                    <a:pt x="252" y="68"/>
                    <a:pt x="251" y="68"/>
                  </a:cubicBezTo>
                  <a:cubicBezTo>
                    <a:pt x="249" y="69"/>
                    <a:pt x="247" y="70"/>
                    <a:pt x="244" y="70"/>
                  </a:cubicBezTo>
                  <a:cubicBezTo>
                    <a:pt x="244" y="69"/>
                    <a:pt x="243" y="71"/>
                    <a:pt x="242" y="70"/>
                  </a:cubicBezTo>
                  <a:cubicBezTo>
                    <a:pt x="241" y="70"/>
                    <a:pt x="238" y="68"/>
                    <a:pt x="236" y="68"/>
                  </a:cubicBezTo>
                  <a:cubicBezTo>
                    <a:pt x="235" y="69"/>
                    <a:pt x="234" y="69"/>
                    <a:pt x="233" y="70"/>
                  </a:cubicBezTo>
                  <a:cubicBezTo>
                    <a:pt x="233" y="70"/>
                    <a:pt x="232" y="69"/>
                    <a:pt x="232" y="69"/>
                  </a:cubicBezTo>
                  <a:cubicBezTo>
                    <a:pt x="231" y="68"/>
                    <a:pt x="229" y="70"/>
                    <a:pt x="227" y="69"/>
                  </a:cubicBezTo>
                  <a:cubicBezTo>
                    <a:pt x="222" y="66"/>
                    <a:pt x="216" y="68"/>
                    <a:pt x="209" y="68"/>
                  </a:cubicBezTo>
                  <a:cubicBezTo>
                    <a:pt x="207" y="66"/>
                    <a:pt x="203" y="68"/>
                    <a:pt x="202" y="67"/>
                  </a:cubicBezTo>
                  <a:cubicBezTo>
                    <a:pt x="198" y="64"/>
                    <a:pt x="190" y="67"/>
                    <a:pt x="185" y="64"/>
                  </a:cubicBezTo>
                  <a:cubicBezTo>
                    <a:pt x="183" y="66"/>
                    <a:pt x="178" y="63"/>
                    <a:pt x="178" y="63"/>
                  </a:cubicBezTo>
                  <a:cubicBezTo>
                    <a:pt x="176" y="63"/>
                    <a:pt x="177" y="60"/>
                    <a:pt x="178" y="58"/>
                  </a:cubicBezTo>
                  <a:cubicBezTo>
                    <a:pt x="179" y="56"/>
                    <a:pt x="190" y="48"/>
                    <a:pt x="192" y="48"/>
                  </a:cubicBezTo>
                  <a:cubicBezTo>
                    <a:pt x="193" y="45"/>
                    <a:pt x="193" y="38"/>
                    <a:pt x="190" y="36"/>
                  </a:cubicBezTo>
                  <a:cubicBezTo>
                    <a:pt x="189" y="35"/>
                    <a:pt x="186" y="34"/>
                    <a:pt x="186" y="34"/>
                  </a:cubicBezTo>
                  <a:cubicBezTo>
                    <a:pt x="185" y="34"/>
                    <a:pt x="174" y="39"/>
                    <a:pt x="174" y="40"/>
                  </a:cubicBezTo>
                  <a:cubicBezTo>
                    <a:pt x="163" y="39"/>
                    <a:pt x="149" y="41"/>
                    <a:pt x="141" y="40"/>
                  </a:cubicBezTo>
                  <a:cubicBezTo>
                    <a:pt x="138" y="39"/>
                    <a:pt x="129" y="41"/>
                    <a:pt x="127" y="40"/>
                  </a:cubicBezTo>
                  <a:cubicBezTo>
                    <a:pt x="125" y="40"/>
                    <a:pt x="123" y="40"/>
                    <a:pt x="121" y="40"/>
                  </a:cubicBezTo>
                  <a:cubicBezTo>
                    <a:pt x="120" y="40"/>
                    <a:pt x="118" y="41"/>
                    <a:pt x="116" y="40"/>
                  </a:cubicBezTo>
                  <a:cubicBezTo>
                    <a:pt x="113" y="40"/>
                    <a:pt x="108" y="40"/>
                    <a:pt x="105" y="39"/>
                  </a:cubicBezTo>
                  <a:cubicBezTo>
                    <a:pt x="104" y="40"/>
                    <a:pt x="103" y="40"/>
                    <a:pt x="102" y="40"/>
                  </a:cubicBezTo>
                  <a:cubicBezTo>
                    <a:pt x="100" y="38"/>
                    <a:pt x="98" y="37"/>
                    <a:pt x="96" y="36"/>
                  </a:cubicBezTo>
                  <a:cubicBezTo>
                    <a:pt x="92" y="34"/>
                    <a:pt x="87" y="35"/>
                    <a:pt x="85" y="32"/>
                  </a:cubicBezTo>
                  <a:cubicBezTo>
                    <a:pt x="85" y="32"/>
                    <a:pt x="85" y="32"/>
                    <a:pt x="85" y="31"/>
                  </a:cubicBezTo>
                  <a:cubicBezTo>
                    <a:pt x="84" y="30"/>
                    <a:pt x="91" y="28"/>
                    <a:pt x="93" y="29"/>
                  </a:cubicBezTo>
                  <a:cubicBezTo>
                    <a:pt x="93" y="29"/>
                    <a:pt x="102" y="29"/>
                    <a:pt x="104" y="28"/>
                  </a:cubicBezTo>
                  <a:cubicBezTo>
                    <a:pt x="106" y="28"/>
                    <a:pt x="108" y="26"/>
                    <a:pt x="111" y="27"/>
                  </a:cubicBezTo>
                  <a:cubicBezTo>
                    <a:pt x="113" y="27"/>
                    <a:pt x="115" y="29"/>
                    <a:pt x="118" y="30"/>
                  </a:cubicBezTo>
                  <a:cubicBezTo>
                    <a:pt x="120" y="30"/>
                    <a:pt x="122" y="28"/>
                    <a:pt x="125" y="29"/>
                  </a:cubicBezTo>
                  <a:cubicBezTo>
                    <a:pt x="125" y="30"/>
                    <a:pt x="125" y="31"/>
                    <a:pt x="126" y="32"/>
                  </a:cubicBezTo>
                  <a:cubicBezTo>
                    <a:pt x="126" y="33"/>
                    <a:pt x="128" y="31"/>
                    <a:pt x="128" y="32"/>
                  </a:cubicBezTo>
                  <a:cubicBezTo>
                    <a:pt x="129" y="33"/>
                    <a:pt x="129" y="33"/>
                    <a:pt x="130" y="33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34" y="31"/>
                    <a:pt x="140" y="33"/>
                    <a:pt x="144" y="31"/>
                  </a:cubicBezTo>
                  <a:cubicBezTo>
                    <a:pt x="143" y="30"/>
                    <a:pt x="148" y="31"/>
                    <a:pt x="148" y="31"/>
                  </a:cubicBezTo>
                  <a:cubicBezTo>
                    <a:pt x="151" y="29"/>
                    <a:pt x="153" y="28"/>
                    <a:pt x="157" y="29"/>
                  </a:cubicBezTo>
                  <a:cubicBezTo>
                    <a:pt x="158" y="29"/>
                    <a:pt x="163" y="26"/>
                    <a:pt x="165" y="28"/>
                  </a:cubicBezTo>
                  <a:cubicBezTo>
                    <a:pt x="169" y="29"/>
                    <a:pt x="177" y="28"/>
                    <a:pt x="178" y="29"/>
                  </a:cubicBezTo>
                  <a:cubicBezTo>
                    <a:pt x="179" y="29"/>
                    <a:pt x="192" y="28"/>
                    <a:pt x="195" y="27"/>
                  </a:cubicBezTo>
                  <a:cubicBezTo>
                    <a:pt x="196" y="27"/>
                    <a:pt x="198" y="28"/>
                    <a:pt x="199" y="28"/>
                  </a:cubicBezTo>
                  <a:cubicBezTo>
                    <a:pt x="205" y="28"/>
                    <a:pt x="212" y="28"/>
                    <a:pt x="213" y="35"/>
                  </a:cubicBezTo>
                  <a:cubicBezTo>
                    <a:pt x="211" y="37"/>
                    <a:pt x="209" y="39"/>
                    <a:pt x="208" y="40"/>
                  </a:cubicBezTo>
                  <a:cubicBezTo>
                    <a:pt x="205" y="45"/>
                    <a:pt x="208" y="56"/>
                    <a:pt x="209" y="61"/>
                  </a:cubicBezTo>
                  <a:cubicBezTo>
                    <a:pt x="212" y="62"/>
                    <a:pt x="217" y="59"/>
                    <a:pt x="220" y="56"/>
                  </a:cubicBezTo>
                  <a:cubicBezTo>
                    <a:pt x="221" y="57"/>
                    <a:pt x="224" y="52"/>
                    <a:pt x="224" y="51"/>
                  </a:cubicBezTo>
                  <a:cubicBezTo>
                    <a:pt x="227" y="48"/>
                    <a:pt x="231" y="40"/>
                    <a:pt x="229" y="34"/>
                  </a:cubicBezTo>
                  <a:cubicBezTo>
                    <a:pt x="228" y="32"/>
                    <a:pt x="226" y="31"/>
                    <a:pt x="225" y="30"/>
                  </a:cubicBezTo>
                  <a:cubicBezTo>
                    <a:pt x="225" y="29"/>
                    <a:pt x="224" y="28"/>
                    <a:pt x="224" y="27"/>
                  </a:cubicBezTo>
                  <a:cubicBezTo>
                    <a:pt x="223" y="26"/>
                    <a:pt x="221" y="24"/>
                    <a:pt x="221" y="23"/>
                  </a:cubicBezTo>
                  <a:cubicBezTo>
                    <a:pt x="219" y="22"/>
                    <a:pt x="219" y="21"/>
                    <a:pt x="217" y="20"/>
                  </a:cubicBezTo>
                  <a:cubicBezTo>
                    <a:pt x="216" y="21"/>
                    <a:pt x="209" y="16"/>
                    <a:pt x="206" y="18"/>
                  </a:cubicBezTo>
                  <a:cubicBezTo>
                    <a:pt x="206" y="18"/>
                    <a:pt x="205" y="18"/>
                    <a:pt x="205" y="18"/>
                  </a:cubicBezTo>
                  <a:cubicBezTo>
                    <a:pt x="203" y="18"/>
                    <a:pt x="201" y="17"/>
                    <a:pt x="198" y="17"/>
                  </a:cubicBezTo>
                  <a:cubicBezTo>
                    <a:pt x="198" y="17"/>
                    <a:pt x="198" y="17"/>
                    <a:pt x="198" y="17"/>
                  </a:cubicBezTo>
                  <a:cubicBezTo>
                    <a:pt x="197" y="16"/>
                    <a:pt x="187" y="15"/>
                    <a:pt x="184" y="14"/>
                  </a:cubicBezTo>
                  <a:cubicBezTo>
                    <a:pt x="178" y="13"/>
                    <a:pt x="174" y="16"/>
                    <a:pt x="170" y="16"/>
                  </a:cubicBezTo>
                  <a:cubicBezTo>
                    <a:pt x="169" y="16"/>
                    <a:pt x="166" y="18"/>
                    <a:pt x="165" y="17"/>
                  </a:cubicBezTo>
                  <a:cubicBezTo>
                    <a:pt x="164" y="17"/>
                    <a:pt x="161" y="15"/>
                    <a:pt x="161" y="15"/>
                  </a:cubicBezTo>
                  <a:cubicBezTo>
                    <a:pt x="160" y="15"/>
                    <a:pt x="160" y="16"/>
                    <a:pt x="159" y="15"/>
                  </a:cubicBezTo>
                  <a:cubicBezTo>
                    <a:pt x="158" y="15"/>
                    <a:pt x="156" y="14"/>
                    <a:pt x="155" y="13"/>
                  </a:cubicBezTo>
                  <a:cubicBezTo>
                    <a:pt x="155" y="13"/>
                    <a:pt x="150" y="13"/>
                    <a:pt x="150" y="12"/>
                  </a:cubicBezTo>
                  <a:cubicBezTo>
                    <a:pt x="149" y="11"/>
                    <a:pt x="147" y="9"/>
                    <a:pt x="146" y="9"/>
                  </a:cubicBezTo>
                  <a:cubicBezTo>
                    <a:pt x="143" y="8"/>
                    <a:pt x="139" y="7"/>
                    <a:pt x="137" y="5"/>
                  </a:cubicBezTo>
                  <a:cubicBezTo>
                    <a:pt x="137" y="5"/>
                    <a:pt x="136" y="4"/>
                    <a:pt x="136" y="4"/>
                  </a:cubicBezTo>
                  <a:cubicBezTo>
                    <a:pt x="132" y="2"/>
                    <a:pt x="129" y="5"/>
                    <a:pt x="125" y="3"/>
                  </a:cubicBezTo>
                  <a:cubicBezTo>
                    <a:pt x="126" y="3"/>
                    <a:pt x="118" y="1"/>
                    <a:pt x="118" y="1"/>
                  </a:cubicBezTo>
                  <a:cubicBezTo>
                    <a:pt x="117" y="0"/>
                    <a:pt x="117" y="0"/>
                    <a:pt x="116" y="0"/>
                  </a:cubicBezTo>
                  <a:cubicBezTo>
                    <a:pt x="116" y="1"/>
                    <a:pt x="114" y="1"/>
                    <a:pt x="113" y="2"/>
                  </a:cubicBezTo>
                  <a:cubicBezTo>
                    <a:pt x="113" y="2"/>
                    <a:pt x="112" y="8"/>
                    <a:pt x="110" y="9"/>
                  </a:cubicBezTo>
                  <a:cubicBezTo>
                    <a:pt x="105" y="11"/>
                    <a:pt x="101" y="13"/>
                    <a:pt x="96" y="15"/>
                  </a:cubicBezTo>
                  <a:cubicBezTo>
                    <a:pt x="94" y="15"/>
                    <a:pt x="92" y="16"/>
                    <a:pt x="90" y="16"/>
                  </a:cubicBezTo>
                  <a:cubicBezTo>
                    <a:pt x="87" y="18"/>
                    <a:pt x="83" y="17"/>
                    <a:pt x="79" y="18"/>
                  </a:cubicBezTo>
                  <a:cubicBezTo>
                    <a:pt x="78" y="19"/>
                    <a:pt x="76" y="18"/>
                    <a:pt x="75" y="18"/>
                  </a:cubicBezTo>
                  <a:cubicBezTo>
                    <a:pt x="69" y="19"/>
                    <a:pt x="63" y="16"/>
                    <a:pt x="56" y="19"/>
                  </a:cubicBezTo>
                  <a:cubicBezTo>
                    <a:pt x="53" y="20"/>
                    <a:pt x="50" y="22"/>
                    <a:pt x="48" y="24"/>
                  </a:cubicBezTo>
                  <a:cubicBezTo>
                    <a:pt x="48" y="25"/>
                    <a:pt x="47" y="26"/>
                    <a:pt x="47" y="27"/>
                  </a:cubicBezTo>
                  <a:cubicBezTo>
                    <a:pt x="45" y="28"/>
                    <a:pt x="44" y="30"/>
                    <a:pt x="42" y="32"/>
                  </a:cubicBezTo>
                  <a:cubicBezTo>
                    <a:pt x="41" y="32"/>
                    <a:pt x="40" y="32"/>
                    <a:pt x="40" y="32"/>
                  </a:cubicBezTo>
                  <a:cubicBezTo>
                    <a:pt x="39" y="33"/>
                    <a:pt x="36" y="36"/>
                    <a:pt x="36" y="38"/>
                  </a:cubicBezTo>
                  <a:cubicBezTo>
                    <a:pt x="36" y="38"/>
                    <a:pt x="36" y="39"/>
                    <a:pt x="36" y="39"/>
                  </a:cubicBezTo>
                  <a:cubicBezTo>
                    <a:pt x="34" y="42"/>
                    <a:pt x="31" y="44"/>
                    <a:pt x="30" y="47"/>
                  </a:cubicBezTo>
                  <a:cubicBezTo>
                    <a:pt x="30" y="49"/>
                    <a:pt x="30" y="51"/>
                    <a:pt x="30" y="53"/>
                  </a:cubicBezTo>
                  <a:cubicBezTo>
                    <a:pt x="29" y="54"/>
                    <a:pt x="29" y="55"/>
                    <a:pt x="29" y="57"/>
                  </a:cubicBezTo>
                  <a:cubicBezTo>
                    <a:pt x="30" y="57"/>
                    <a:pt x="30" y="58"/>
                    <a:pt x="30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4" y="60"/>
                    <a:pt x="34" y="61"/>
                    <a:pt x="36" y="63"/>
                  </a:cubicBezTo>
                  <a:cubicBezTo>
                    <a:pt x="37" y="62"/>
                    <a:pt x="42" y="65"/>
                    <a:pt x="43" y="65"/>
                  </a:cubicBezTo>
                  <a:cubicBezTo>
                    <a:pt x="45" y="66"/>
                    <a:pt x="48" y="64"/>
                    <a:pt x="49" y="62"/>
                  </a:cubicBezTo>
                  <a:cubicBezTo>
                    <a:pt x="50" y="62"/>
                    <a:pt x="50" y="62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2" y="56"/>
                    <a:pt x="52" y="56"/>
                  </a:cubicBezTo>
                  <a:cubicBezTo>
                    <a:pt x="52" y="55"/>
                    <a:pt x="52" y="54"/>
                    <a:pt x="52" y="53"/>
                  </a:cubicBezTo>
                  <a:cubicBezTo>
                    <a:pt x="56" y="47"/>
                    <a:pt x="56" y="40"/>
                    <a:pt x="58" y="34"/>
                  </a:cubicBezTo>
                  <a:cubicBezTo>
                    <a:pt x="61" y="33"/>
                    <a:pt x="70" y="31"/>
                    <a:pt x="73" y="32"/>
                  </a:cubicBezTo>
                  <a:cubicBezTo>
                    <a:pt x="77" y="34"/>
                    <a:pt x="85" y="45"/>
                    <a:pt x="85" y="51"/>
                  </a:cubicBezTo>
                  <a:cubicBezTo>
                    <a:pt x="86" y="52"/>
                    <a:pt x="86" y="53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6" y="54"/>
                    <a:pt x="84" y="60"/>
                    <a:pt x="83" y="61"/>
                  </a:cubicBezTo>
                  <a:cubicBezTo>
                    <a:pt x="81" y="63"/>
                    <a:pt x="73" y="66"/>
                    <a:pt x="69" y="66"/>
                  </a:cubicBezTo>
                  <a:cubicBezTo>
                    <a:pt x="65" y="65"/>
                    <a:pt x="60" y="67"/>
                    <a:pt x="56" y="67"/>
                  </a:cubicBezTo>
                  <a:cubicBezTo>
                    <a:pt x="54" y="67"/>
                    <a:pt x="53" y="68"/>
                    <a:pt x="52" y="69"/>
                  </a:cubicBezTo>
                  <a:cubicBezTo>
                    <a:pt x="40" y="69"/>
                    <a:pt x="27" y="70"/>
                    <a:pt x="15" y="75"/>
                  </a:cubicBezTo>
                  <a:cubicBezTo>
                    <a:pt x="14" y="76"/>
                    <a:pt x="12" y="75"/>
                    <a:pt x="12" y="75"/>
                  </a:cubicBezTo>
                  <a:cubicBezTo>
                    <a:pt x="9" y="76"/>
                    <a:pt x="7" y="75"/>
                    <a:pt x="5" y="76"/>
                  </a:cubicBezTo>
                  <a:cubicBezTo>
                    <a:pt x="3" y="77"/>
                    <a:pt x="2" y="79"/>
                    <a:pt x="0" y="80"/>
                  </a:cubicBezTo>
                  <a:cubicBezTo>
                    <a:pt x="0" y="91"/>
                    <a:pt x="3" y="91"/>
                    <a:pt x="7" y="97"/>
                  </a:cubicBezTo>
                  <a:cubicBezTo>
                    <a:pt x="17" y="97"/>
                    <a:pt x="21" y="95"/>
                    <a:pt x="30" y="91"/>
                  </a:cubicBezTo>
                  <a:cubicBezTo>
                    <a:pt x="31" y="90"/>
                    <a:pt x="33" y="91"/>
                    <a:pt x="34" y="91"/>
                  </a:cubicBezTo>
                  <a:cubicBezTo>
                    <a:pt x="38" y="89"/>
                    <a:pt x="42" y="88"/>
                    <a:pt x="46" y="86"/>
                  </a:cubicBezTo>
                  <a:cubicBezTo>
                    <a:pt x="48" y="85"/>
                    <a:pt x="57" y="79"/>
                    <a:pt x="59" y="82"/>
                  </a:cubicBezTo>
                  <a:cubicBezTo>
                    <a:pt x="60" y="81"/>
                    <a:pt x="67" y="80"/>
                    <a:pt x="69" y="80"/>
                  </a:cubicBezTo>
                  <a:cubicBezTo>
                    <a:pt x="69" y="80"/>
                    <a:pt x="68" y="80"/>
                    <a:pt x="69" y="80"/>
                  </a:cubicBezTo>
                  <a:cubicBezTo>
                    <a:pt x="69" y="84"/>
                    <a:pt x="59" y="95"/>
                    <a:pt x="56" y="97"/>
                  </a:cubicBezTo>
                  <a:cubicBezTo>
                    <a:pt x="55" y="97"/>
                    <a:pt x="55" y="100"/>
                    <a:pt x="53" y="101"/>
                  </a:cubicBezTo>
                  <a:cubicBezTo>
                    <a:pt x="53" y="102"/>
                    <a:pt x="54" y="103"/>
                    <a:pt x="53" y="105"/>
                  </a:cubicBezTo>
                  <a:cubicBezTo>
                    <a:pt x="53" y="106"/>
                    <a:pt x="52" y="106"/>
                    <a:pt x="51" y="107"/>
                  </a:cubicBezTo>
                  <a:cubicBezTo>
                    <a:pt x="50" y="108"/>
                    <a:pt x="50" y="111"/>
                    <a:pt x="49" y="113"/>
                  </a:cubicBezTo>
                  <a:cubicBezTo>
                    <a:pt x="49" y="113"/>
                    <a:pt x="49" y="114"/>
                    <a:pt x="50" y="114"/>
                  </a:cubicBezTo>
                  <a:cubicBezTo>
                    <a:pt x="50" y="114"/>
                    <a:pt x="54" y="112"/>
                    <a:pt x="55" y="112"/>
                  </a:cubicBezTo>
                  <a:cubicBezTo>
                    <a:pt x="57" y="110"/>
                    <a:pt x="71" y="99"/>
                    <a:pt x="71" y="99"/>
                  </a:cubicBezTo>
                  <a:cubicBezTo>
                    <a:pt x="72" y="98"/>
                    <a:pt x="72" y="98"/>
                    <a:pt x="73" y="98"/>
                  </a:cubicBezTo>
                  <a:cubicBezTo>
                    <a:pt x="79" y="103"/>
                    <a:pt x="86" y="102"/>
                    <a:pt x="93" y="100"/>
                  </a:cubicBezTo>
                  <a:cubicBezTo>
                    <a:pt x="95" y="99"/>
                    <a:pt x="100" y="100"/>
                    <a:pt x="101" y="100"/>
                  </a:cubicBezTo>
                  <a:cubicBezTo>
                    <a:pt x="101" y="99"/>
                    <a:pt x="107" y="99"/>
                    <a:pt x="107" y="99"/>
                  </a:cubicBezTo>
                  <a:cubicBezTo>
                    <a:pt x="108" y="100"/>
                    <a:pt x="110" y="97"/>
                    <a:pt x="112" y="98"/>
                  </a:cubicBezTo>
                  <a:cubicBezTo>
                    <a:pt x="123" y="99"/>
                    <a:pt x="123" y="99"/>
                    <a:pt x="123" y="99"/>
                  </a:cubicBezTo>
                  <a:cubicBezTo>
                    <a:pt x="124" y="98"/>
                    <a:pt x="130" y="97"/>
                    <a:pt x="130" y="97"/>
                  </a:cubicBezTo>
                  <a:cubicBezTo>
                    <a:pt x="132" y="97"/>
                    <a:pt x="134" y="97"/>
                    <a:pt x="136" y="97"/>
                  </a:cubicBezTo>
                  <a:cubicBezTo>
                    <a:pt x="139" y="99"/>
                    <a:pt x="149" y="97"/>
                    <a:pt x="150" y="99"/>
                  </a:cubicBezTo>
                  <a:cubicBezTo>
                    <a:pt x="150" y="98"/>
                    <a:pt x="155" y="98"/>
                    <a:pt x="156" y="99"/>
                  </a:cubicBezTo>
                  <a:cubicBezTo>
                    <a:pt x="156" y="99"/>
                    <a:pt x="159" y="98"/>
                    <a:pt x="160" y="99"/>
                  </a:cubicBezTo>
                  <a:cubicBezTo>
                    <a:pt x="160" y="99"/>
                    <a:pt x="161" y="99"/>
                    <a:pt x="161" y="99"/>
                  </a:cubicBezTo>
                  <a:cubicBezTo>
                    <a:pt x="162" y="99"/>
                    <a:pt x="173" y="99"/>
                    <a:pt x="175" y="100"/>
                  </a:cubicBezTo>
                  <a:cubicBezTo>
                    <a:pt x="175" y="100"/>
                    <a:pt x="177" y="99"/>
                    <a:pt x="179" y="100"/>
                  </a:cubicBezTo>
                  <a:cubicBezTo>
                    <a:pt x="186" y="103"/>
                    <a:pt x="194" y="103"/>
                    <a:pt x="202" y="104"/>
                  </a:cubicBezTo>
                  <a:cubicBezTo>
                    <a:pt x="203" y="105"/>
                    <a:pt x="204" y="103"/>
                    <a:pt x="207" y="104"/>
                  </a:cubicBezTo>
                  <a:cubicBezTo>
                    <a:pt x="208" y="103"/>
                    <a:pt x="211" y="103"/>
                    <a:pt x="213" y="103"/>
                  </a:cubicBezTo>
                  <a:cubicBezTo>
                    <a:pt x="214" y="101"/>
                    <a:pt x="213" y="98"/>
                    <a:pt x="213" y="96"/>
                  </a:cubicBezTo>
                  <a:cubicBezTo>
                    <a:pt x="208" y="93"/>
                    <a:pt x="204" y="88"/>
                    <a:pt x="196" y="90"/>
                  </a:cubicBezTo>
                  <a:cubicBezTo>
                    <a:pt x="196" y="89"/>
                    <a:pt x="191" y="88"/>
                    <a:pt x="190" y="88"/>
                  </a:cubicBezTo>
                  <a:cubicBezTo>
                    <a:pt x="188" y="88"/>
                    <a:pt x="187" y="88"/>
                    <a:pt x="185" y="88"/>
                  </a:cubicBezTo>
                  <a:cubicBezTo>
                    <a:pt x="180" y="85"/>
                    <a:pt x="172" y="86"/>
                    <a:pt x="165" y="85"/>
                  </a:cubicBezTo>
                  <a:cubicBezTo>
                    <a:pt x="164" y="82"/>
                    <a:pt x="168" y="81"/>
                    <a:pt x="169" y="79"/>
                  </a:cubicBezTo>
                  <a:cubicBezTo>
                    <a:pt x="168" y="78"/>
                    <a:pt x="170" y="77"/>
                    <a:pt x="170" y="76"/>
                  </a:cubicBezTo>
                  <a:cubicBezTo>
                    <a:pt x="176" y="76"/>
                    <a:pt x="184" y="74"/>
                    <a:pt x="189" y="78"/>
                  </a:cubicBezTo>
                  <a:cubicBezTo>
                    <a:pt x="190" y="76"/>
                    <a:pt x="197" y="80"/>
                    <a:pt x="198" y="80"/>
                  </a:cubicBezTo>
                  <a:cubicBezTo>
                    <a:pt x="200" y="79"/>
                    <a:pt x="203" y="81"/>
                    <a:pt x="204" y="82"/>
                  </a:cubicBezTo>
                  <a:cubicBezTo>
                    <a:pt x="206" y="79"/>
                    <a:pt x="210" y="83"/>
                    <a:pt x="213" y="83"/>
                  </a:cubicBezTo>
                  <a:cubicBezTo>
                    <a:pt x="214" y="83"/>
                    <a:pt x="214" y="83"/>
                    <a:pt x="215" y="83"/>
                  </a:cubicBezTo>
                  <a:cubicBezTo>
                    <a:pt x="216" y="84"/>
                    <a:pt x="216" y="85"/>
                    <a:pt x="217" y="86"/>
                  </a:cubicBezTo>
                  <a:cubicBezTo>
                    <a:pt x="218" y="85"/>
                    <a:pt x="221" y="87"/>
                    <a:pt x="222" y="87"/>
                  </a:cubicBezTo>
                  <a:cubicBezTo>
                    <a:pt x="223" y="87"/>
                    <a:pt x="227" y="88"/>
                    <a:pt x="228" y="89"/>
                  </a:cubicBezTo>
                  <a:cubicBezTo>
                    <a:pt x="229" y="89"/>
                    <a:pt x="231" y="89"/>
                    <a:pt x="232" y="89"/>
                  </a:cubicBezTo>
                  <a:cubicBezTo>
                    <a:pt x="233" y="89"/>
                    <a:pt x="234" y="90"/>
                    <a:pt x="235" y="90"/>
                  </a:cubicBezTo>
                  <a:cubicBezTo>
                    <a:pt x="236" y="90"/>
                    <a:pt x="235" y="90"/>
                    <a:pt x="235" y="90"/>
                  </a:cubicBezTo>
                  <a:cubicBezTo>
                    <a:pt x="239" y="91"/>
                    <a:pt x="253" y="93"/>
                    <a:pt x="255" y="90"/>
                  </a:cubicBezTo>
                  <a:cubicBezTo>
                    <a:pt x="257" y="91"/>
                    <a:pt x="258" y="91"/>
                    <a:pt x="259" y="91"/>
                  </a:cubicBezTo>
                  <a:cubicBezTo>
                    <a:pt x="259" y="90"/>
                    <a:pt x="260" y="89"/>
                    <a:pt x="261" y="88"/>
                  </a:cubicBezTo>
                  <a:cubicBezTo>
                    <a:pt x="263" y="87"/>
                    <a:pt x="268" y="87"/>
                    <a:pt x="270" y="85"/>
                  </a:cubicBezTo>
                  <a:cubicBezTo>
                    <a:pt x="270" y="84"/>
                    <a:pt x="271" y="83"/>
                    <a:pt x="271" y="82"/>
                  </a:cubicBezTo>
                  <a:cubicBezTo>
                    <a:pt x="272" y="81"/>
                    <a:pt x="273" y="81"/>
                    <a:pt x="273" y="80"/>
                  </a:cubicBezTo>
                  <a:cubicBezTo>
                    <a:pt x="275" y="77"/>
                    <a:pt x="271" y="75"/>
                    <a:pt x="271" y="73"/>
                  </a:cubicBezTo>
                  <a:close/>
                  <a:moveTo>
                    <a:pt x="119" y="76"/>
                  </a:moveTo>
                  <a:cubicBezTo>
                    <a:pt x="119" y="76"/>
                    <a:pt x="119" y="76"/>
                    <a:pt x="119" y="77"/>
                  </a:cubicBezTo>
                  <a:cubicBezTo>
                    <a:pt x="118" y="78"/>
                    <a:pt x="117" y="79"/>
                    <a:pt x="115" y="80"/>
                  </a:cubicBezTo>
                  <a:cubicBezTo>
                    <a:pt x="115" y="81"/>
                    <a:pt x="115" y="82"/>
                    <a:pt x="115" y="83"/>
                  </a:cubicBezTo>
                  <a:cubicBezTo>
                    <a:pt x="114" y="84"/>
                    <a:pt x="112" y="84"/>
                    <a:pt x="111" y="85"/>
                  </a:cubicBezTo>
                  <a:cubicBezTo>
                    <a:pt x="110" y="85"/>
                    <a:pt x="110" y="85"/>
                    <a:pt x="109" y="85"/>
                  </a:cubicBezTo>
                  <a:cubicBezTo>
                    <a:pt x="109" y="85"/>
                    <a:pt x="93" y="87"/>
                    <a:pt x="91" y="88"/>
                  </a:cubicBezTo>
                  <a:cubicBezTo>
                    <a:pt x="89" y="89"/>
                    <a:pt x="87" y="88"/>
                    <a:pt x="87" y="88"/>
                  </a:cubicBezTo>
                  <a:cubicBezTo>
                    <a:pt x="85" y="89"/>
                    <a:pt x="83" y="89"/>
                    <a:pt x="81" y="90"/>
                  </a:cubicBezTo>
                  <a:cubicBezTo>
                    <a:pt x="80" y="90"/>
                    <a:pt x="80" y="90"/>
                    <a:pt x="79" y="89"/>
                  </a:cubicBezTo>
                  <a:cubicBezTo>
                    <a:pt x="79" y="88"/>
                    <a:pt x="84" y="82"/>
                    <a:pt x="85" y="80"/>
                  </a:cubicBezTo>
                  <a:cubicBezTo>
                    <a:pt x="90" y="81"/>
                    <a:pt x="95" y="78"/>
                    <a:pt x="98" y="76"/>
                  </a:cubicBezTo>
                  <a:cubicBezTo>
                    <a:pt x="98" y="76"/>
                    <a:pt x="101" y="77"/>
                    <a:pt x="101" y="77"/>
                  </a:cubicBezTo>
                  <a:cubicBezTo>
                    <a:pt x="101" y="76"/>
                    <a:pt x="105" y="75"/>
                    <a:pt x="105" y="75"/>
                  </a:cubicBezTo>
                  <a:cubicBezTo>
                    <a:pt x="108" y="74"/>
                    <a:pt x="113" y="76"/>
                    <a:pt x="114" y="74"/>
                  </a:cubicBezTo>
                  <a:cubicBezTo>
                    <a:pt x="115" y="74"/>
                    <a:pt x="115" y="74"/>
                    <a:pt x="115" y="75"/>
                  </a:cubicBezTo>
                  <a:cubicBezTo>
                    <a:pt x="117" y="74"/>
                    <a:pt x="118" y="75"/>
                    <a:pt x="119" y="75"/>
                  </a:cubicBezTo>
                  <a:cubicBezTo>
                    <a:pt x="119" y="76"/>
                    <a:pt x="119" y="76"/>
                    <a:pt x="119" y="76"/>
                  </a:cubicBezTo>
                  <a:close/>
                  <a:moveTo>
                    <a:pt x="125" y="60"/>
                  </a:moveTo>
                  <a:cubicBezTo>
                    <a:pt x="124" y="61"/>
                    <a:pt x="122" y="63"/>
                    <a:pt x="120" y="63"/>
                  </a:cubicBezTo>
                  <a:cubicBezTo>
                    <a:pt x="120" y="62"/>
                    <a:pt x="120" y="62"/>
                    <a:pt x="120" y="63"/>
                  </a:cubicBezTo>
                  <a:cubicBezTo>
                    <a:pt x="116" y="64"/>
                    <a:pt x="110" y="60"/>
                    <a:pt x="106" y="62"/>
                  </a:cubicBezTo>
                  <a:cubicBezTo>
                    <a:pt x="104" y="63"/>
                    <a:pt x="100" y="64"/>
                    <a:pt x="98" y="63"/>
                  </a:cubicBezTo>
                  <a:cubicBezTo>
                    <a:pt x="97" y="63"/>
                    <a:pt x="97" y="63"/>
                    <a:pt x="97" y="63"/>
                  </a:cubicBezTo>
                  <a:cubicBezTo>
                    <a:pt x="97" y="60"/>
                    <a:pt x="97" y="60"/>
                    <a:pt x="98" y="58"/>
                  </a:cubicBezTo>
                  <a:cubicBezTo>
                    <a:pt x="102" y="56"/>
                    <a:pt x="112" y="51"/>
                    <a:pt x="117" y="53"/>
                  </a:cubicBezTo>
                  <a:cubicBezTo>
                    <a:pt x="118" y="53"/>
                    <a:pt x="118" y="52"/>
                    <a:pt x="118" y="52"/>
                  </a:cubicBezTo>
                  <a:cubicBezTo>
                    <a:pt x="122" y="53"/>
                    <a:pt x="125" y="54"/>
                    <a:pt x="127" y="54"/>
                  </a:cubicBezTo>
                  <a:cubicBezTo>
                    <a:pt x="127" y="54"/>
                    <a:pt x="128" y="55"/>
                    <a:pt x="128" y="55"/>
                  </a:cubicBezTo>
                  <a:cubicBezTo>
                    <a:pt x="128" y="57"/>
                    <a:pt x="127" y="59"/>
                    <a:pt x="125" y="60"/>
                  </a:cubicBezTo>
                  <a:cubicBezTo>
                    <a:pt x="125" y="60"/>
                    <a:pt x="125" y="60"/>
                    <a:pt x="125" y="60"/>
                  </a:cubicBezTo>
                  <a:close/>
                  <a:moveTo>
                    <a:pt x="161" y="75"/>
                  </a:moveTo>
                  <a:cubicBezTo>
                    <a:pt x="159" y="77"/>
                    <a:pt x="158" y="79"/>
                    <a:pt x="157" y="81"/>
                  </a:cubicBezTo>
                  <a:cubicBezTo>
                    <a:pt x="157" y="82"/>
                    <a:pt x="157" y="82"/>
                    <a:pt x="158" y="83"/>
                  </a:cubicBezTo>
                  <a:cubicBezTo>
                    <a:pt x="157" y="86"/>
                    <a:pt x="152" y="85"/>
                    <a:pt x="150" y="84"/>
                  </a:cubicBezTo>
                  <a:cubicBezTo>
                    <a:pt x="149" y="84"/>
                    <a:pt x="148" y="85"/>
                    <a:pt x="147" y="85"/>
                  </a:cubicBezTo>
                  <a:cubicBezTo>
                    <a:pt x="147" y="85"/>
                    <a:pt x="129" y="85"/>
                    <a:pt x="126" y="83"/>
                  </a:cubicBezTo>
                  <a:cubicBezTo>
                    <a:pt x="126" y="81"/>
                    <a:pt x="129" y="79"/>
                    <a:pt x="131" y="78"/>
                  </a:cubicBezTo>
                  <a:cubicBezTo>
                    <a:pt x="132" y="77"/>
                    <a:pt x="131" y="76"/>
                    <a:pt x="132" y="76"/>
                  </a:cubicBezTo>
                  <a:cubicBezTo>
                    <a:pt x="134" y="74"/>
                    <a:pt x="149" y="73"/>
                    <a:pt x="152" y="73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56" y="73"/>
                    <a:pt x="158" y="73"/>
                    <a:pt x="161" y="74"/>
                  </a:cubicBezTo>
                  <a:cubicBezTo>
                    <a:pt x="161" y="74"/>
                    <a:pt x="161" y="75"/>
                    <a:pt x="161" y="75"/>
                  </a:cubicBezTo>
                  <a:close/>
                  <a:moveTo>
                    <a:pt x="168" y="56"/>
                  </a:moveTo>
                  <a:cubicBezTo>
                    <a:pt x="169" y="56"/>
                    <a:pt x="166" y="61"/>
                    <a:pt x="165" y="61"/>
                  </a:cubicBezTo>
                  <a:cubicBezTo>
                    <a:pt x="163" y="60"/>
                    <a:pt x="152" y="62"/>
                    <a:pt x="149" y="62"/>
                  </a:cubicBezTo>
                  <a:cubicBezTo>
                    <a:pt x="146" y="63"/>
                    <a:pt x="141" y="60"/>
                    <a:pt x="140" y="61"/>
                  </a:cubicBezTo>
                  <a:cubicBezTo>
                    <a:pt x="139" y="61"/>
                    <a:pt x="139" y="61"/>
                    <a:pt x="138" y="61"/>
                  </a:cubicBezTo>
                  <a:cubicBezTo>
                    <a:pt x="138" y="60"/>
                    <a:pt x="138" y="60"/>
                    <a:pt x="138" y="59"/>
                  </a:cubicBezTo>
                  <a:cubicBezTo>
                    <a:pt x="140" y="57"/>
                    <a:pt x="144" y="56"/>
                    <a:pt x="145" y="53"/>
                  </a:cubicBezTo>
                  <a:cubicBezTo>
                    <a:pt x="150" y="50"/>
                    <a:pt x="162" y="55"/>
                    <a:pt x="167" y="51"/>
                  </a:cubicBezTo>
                  <a:cubicBezTo>
                    <a:pt x="168" y="51"/>
                    <a:pt x="168" y="51"/>
                    <a:pt x="170" y="51"/>
                  </a:cubicBezTo>
                  <a:cubicBezTo>
                    <a:pt x="170" y="52"/>
                    <a:pt x="171" y="52"/>
                    <a:pt x="171" y="52"/>
                  </a:cubicBezTo>
                  <a:cubicBezTo>
                    <a:pt x="171" y="55"/>
                    <a:pt x="170" y="55"/>
                    <a:pt x="168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2" name="Freeform 63">
              <a:extLst>
                <a:ext uri="{FF2B5EF4-FFF2-40B4-BE49-F238E27FC236}">
                  <a16:creationId xmlns="" xmlns:a16="http://schemas.microsoft.com/office/drawing/2014/main" id="{B66EFAAC-7656-8648-9554-013C6AC987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65988" y="3328988"/>
              <a:ext cx="442913" cy="346075"/>
            </a:xfrm>
            <a:custGeom>
              <a:avLst/>
              <a:gdLst>
                <a:gd name="T0" fmla="*/ 142 w 146"/>
                <a:gd name="T1" fmla="*/ 77 h 113"/>
                <a:gd name="T2" fmla="*/ 130 w 146"/>
                <a:gd name="T3" fmla="*/ 78 h 113"/>
                <a:gd name="T4" fmla="*/ 120 w 146"/>
                <a:gd name="T5" fmla="*/ 74 h 113"/>
                <a:gd name="T6" fmla="*/ 108 w 146"/>
                <a:gd name="T7" fmla="*/ 55 h 113"/>
                <a:gd name="T8" fmla="*/ 107 w 146"/>
                <a:gd name="T9" fmla="*/ 38 h 113"/>
                <a:gd name="T10" fmla="*/ 108 w 146"/>
                <a:gd name="T11" fmla="*/ 23 h 113"/>
                <a:gd name="T12" fmla="*/ 113 w 146"/>
                <a:gd name="T13" fmla="*/ 8 h 113"/>
                <a:gd name="T14" fmla="*/ 79 w 146"/>
                <a:gd name="T15" fmla="*/ 2 h 113"/>
                <a:gd name="T16" fmla="*/ 62 w 146"/>
                <a:gd name="T17" fmla="*/ 2 h 113"/>
                <a:gd name="T18" fmla="*/ 41 w 146"/>
                <a:gd name="T19" fmla="*/ 4 h 113"/>
                <a:gd name="T20" fmla="*/ 23 w 146"/>
                <a:gd name="T21" fmla="*/ 7 h 113"/>
                <a:gd name="T22" fmla="*/ 9 w 146"/>
                <a:gd name="T23" fmla="*/ 21 h 113"/>
                <a:gd name="T24" fmla="*/ 12 w 146"/>
                <a:gd name="T25" fmla="*/ 41 h 113"/>
                <a:gd name="T26" fmla="*/ 9 w 146"/>
                <a:gd name="T27" fmla="*/ 68 h 113"/>
                <a:gd name="T28" fmla="*/ 11 w 146"/>
                <a:gd name="T29" fmla="*/ 81 h 113"/>
                <a:gd name="T30" fmla="*/ 20 w 146"/>
                <a:gd name="T31" fmla="*/ 87 h 113"/>
                <a:gd name="T32" fmla="*/ 30 w 146"/>
                <a:gd name="T33" fmla="*/ 87 h 113"/>
                <a:gd name="T34" fmla="*/ 33 w 146"/>
                <a:gd name="T35" fmla="*/ 87 h 113"/>
                <a:gd name="T36" fmla="*/ 43 w 146"/>
                <a:gd name="T37" fmla="*/ 86 h 113"/>
                <a:gd name="T38" fmla="*/ 57 w 146"/>
                <a:gd name="T39" fmla="*/ 85 h 113"/>
                <a:gd name="T40" fmla="*/ 63 w 146"/>
                <a:gd name="T41" fmla="*/ 85 h 113"/>
                <a:gd name="T42" fmla="*/ 71 w 146"/>
                <a:gd name="T43" fmla="*/ 85 h 113"/>
                <a:gd name="T44" fmla="*/ 76 w 146"/>
                <a:gd name="T45" fmla="*/ 84 h 113"/>
                <a:gd name="T46" fmla="*/ 101 w 146"/>
                <a:gd name="T47" fmla="*/ 87 h 113"/>
                <a:gd name="T48" fmla="*/ 107 w 146"/>
                <a:gd name="T49" fmla="*/ 97 h 113"/>
                <a:gd name="T50" fmla="*/ 118 w 146"/>
                <a:gd name="T51" fmla="*/ 112 h 113"/>
                <a:gd name="T52" fmla="*/ 145 w 146"/>
                <a:gd name="T53" fmla="*/ 88 h 113"/>
                <a:gd name="T54" fmla="*/ 48 w 146"/>
                <a:gd name="T55" fmla="*/ 71 h 113"/>
                <a:gd name="T56" fmla="*/ 35 w 146"/>
                <a:gd name="T57" fmla="*/ 73 h 113"/>
                <a:gd name="T58" fmla="*/ 17 w 146"/>
                <a:gd name="T59" fmla="*/ 77 h 113"/>
                <a:gd name="T60" fmla="*/ 46 w 146"/>
                <a:gd name="T61" fmla="*/ 62 h 113"/>
                <a:gd name="T62" fmla="*/ 69 w 146"/>
                <a:gd name="T63" fmla="*/ 61 h 113"/>
                <a:gd name="T64" fmla="*/ 95 w 146"/>
                <a:gd name="T65" fmla="*/ 61 h 113"/>
                <a:gd name="T66" fmla="*/ 57 w 146"/>
                <a:gd name="T67" fmla="*/ 46 h 113"/>
                <a:gd name="T68" fmla="*/ 42 w 146"/>
                <a:gd name="T69" fmla="*/ 48 h 113"/>
                <a:gd name="T70" fmla="*/ 26 w 146"/>
                <a:gd name="T71" fmla="*/ 44 h 113"/>
                <a:gd name="T72" fmla="*/ 43 w 146"/>
                <a:gd name="T73" fmla="*/ 39 h 113"/>
                <a:gd name="T74" fmla="*/ 54 w 146"/>
                <a:gd name="T75" fmla="*/ 39 h 113"/>
                <a:gd name="T76" fmla="*/ 84 w 146"/>
                <a:gd name="T77" fmla="*/ 39 h 113"/>
                <a:gd name="T78" fmla="*/ 92 w 146"/>
                <a:gd name="T79" fmla="*/ 48 h 113"/>
                <a:gd name="T80" fmla="*/ 66 w 146"/>
                <a:gd name="T81" fmla="*/ 25 h 113"/>
                <a:gd name="T82" fmla="*/ 54 w 146"/>
                <a:gd name="T83" fmla="*/ 25 h 113"/>
                <a:gd name="T84" fmla="*/ 30 w 146"/>
                <a:gd name="T85" fmla="*/ 29 h 113"/>
                <a:gd name="T86" fmla="*/ 31 w 146"/>
                <a:gd name="T87" fmla="*/ 21 h 113"/>
                <a:gd name="T88" fmla="*/ 46 w 146"/>
                <a:gd name="T89" fmla="*/ 18 h 113"/>
                <a:gd name="T90" fmla="*/ 67 w 146"/>
                <a:gd name="T91" fmla="*/ 18 h 113"/>
                <a:gd name="T92" fmla="*/ 80 w 146"/>
                <a:gd name="T93" fmla="*/ 16 h 113"/>
                <a:gd name="T94" fmla="*/ 95 w 146"/>
                <a:gd name="T95" fmla="*/ 18 h 113"/>
                <a:gd name="T96" fmla="*/ 97 w 146"/>
                <a:gd name="T97" fmla="*/ 25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6" h="113">
                  <a:moveTo>
                    <a:pt x="145" y="88"/>
                  </a:moveTo>
                  <a:cubicBezTo>
                    <a:pt x="143" y="84"/>
                    <a:pt x="140" y="83"/>
                    <a:pt x="142" y="78"/>
                  </a:cubicBezTo>
                  <a:cubicBezTo>
                    <a:pt x="142" y="77"/>
                    <a:pt x="142" y="78"/>
                    <a:pt x="142" y="77"/>
                  </a:cubicBezTo>
                  <a:cubicBezTo>
                    <a:pt x="139" y="77"/>
                    <a:pt x="138" y="80"/>
                    <a:pt x="137" y="81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3" y="81"/>
                    <a:pt x="132" y="79"/>
                    <a:pt x="130" y="78"/>
                  </a:cubicBezTo>
                  <a:cubicBezTo>
                    <a:pt x="128" y="76"/>
                    <a:pt x="126" y="77"/>
                    <a:pt x="123" y="75"/>
                  </a:cubicBezTo>
                  <a:cubicBezTo>
                    <a:pt x="123" y="75"/>
                    <a:pt x="122" y="75"/>
                    <a:pt x="122" y="76"/>
                  </a:cubicBezTo>
                  <a:cubicBezTo>
                    <a:pt x="122" y="76"/>
                    <a:pt x="120" y="74"/>
                    <a:pt x="120" y="74"/>
                  </a:cubicBezTo>
                  <a:cubicBezTo>
                    <a:pt x="118" y="74"/>
                    <a:pt x="115" y="75"/>
                    <a:pt x="114" y="75"/>
                  </a:cubicBezTo>
                  <a:cubicBezTo>
                    <a:pt x="112" y="74"/>
                    <a:pt x="111" y="72"/>
                    <a:pt x="108" y="71"/>
                  </a:cubicBezTo>
                  <a:cubicBezTo>
                    <a:pt x="106" y="68"/>
                    <a:pt x="107" y="59"/>
                    <a:pt x="108" y="55"/>
                  </a:cubicBezTo>
                  <a:cubicBezTo>
                    <a:pt x="107" y="53"/>
                    <a:pt x="107" y="50"/>
                    <a:pt x="107" y="48"/>
                  </a:cubicBezTo>
                  <a:cubicBezTo>
                    <a:pt x="107" y="47"/>
                    <a:pt x="107" y="47"/>
                    <a:pt x="107" y="46"/>
                  </a:cubicBezTo>
                  <a:cubicBezTo>
                    <a:pt x="108" y="45"/>
                    <a:pt x="108" y="39"/>
                    <a:pt x="107" y="38"/>
                  </a:cubicBezTo>
                  <a:cubicBezTo>
                    <a:pt x="108" y="37"/>
                    <a:pt x="108" y="37"/>
                    <a:pt x="109" y="36"/>
                  </a:cubicBezTo>
                  <a:cubicBezTo>
                    <a:pt x="109" y="34"/>
                    <a:pt x="108" y="33"/>
                    <a:pt x="108" y="32"/>
                  </a:cubicBezTo>
                  <a:cubicBezTo>
                    <a:pt x="109" y="31"/>
                    <a:pt x="107" y="24"/>
                    <a:pt x="108" y="23"/>
                  </a:cubicBezTo>
                  <a:cubicBezTo>
                    <a:pt x="108" y="22"/>
                    <a:pt x="110" y="21"/>
                    <a:pt x="110" y="21"/>
                  </a:cubicBezTo>
                  <a:cubicBezTo>
                    <a:pt x="110" y="21"/>
                    <a:pt x="111" y="18"/>
                    <a:pt x="112" y="18"/>
                  </a:cubicBezTo>
                  <a:cubicBezTo>
                    <a:pt x="115" y="15"/>
                    <a:pt x="114" y="11"/>
                    <a:pt x="113" y="8"/>
                  </a:cubicBezTo>
                  <a:cubicBezTo>
                    <a:pt x="112" y="7"/>
                    <a:pt x="111" y="6"/>
                    <a:pt x="110" y="5"/>
                  </a:cubicBezTo>
                  <a:cubicBezTo>
                    <a:pt x="107" y="4"/>
                    <a:pt x="102" y="3"/>
                    <a:pt x="97" y="2"/>
                  </a:cubicBezTo>
                  <a:cubicBezTo>
                    <a:pt x="91" y="0"/>
                    <a:pt x="83" y="5"/>
                    <a:pt x="79" y="2"/>
                  </a:cubicBezTo>
                  <a:cubicBezTo>
                    <a:pt x="77" y="3"/>
                    <a:pt x="74" y="2"/>
                    <a:pt x="74" y="1"/>
                  </a:cubicBezTo>
                  <a:cubicBezTo>
                    <a:pt x="73" y="2"/>
                    <a:pt x="69" y="2"/>
                    <a:pt x="68" y="1"/>
                  </a:cubicBezTo>
                  <a:cubicBezTo>
                    <a:pt x="67" y="3"/>
                    <a:pt x="64" y="1"/>
                    <a:pt x="62" y="2"/>
                  </a:cubicBezTo>
                  <a:cubicBezTo>
                    <a:pt x="60" y="2"/>
                    <a:pt x="58" y="3"/>
                    <a:pt x="56" y="4"/>
                  </a:cubicBezTo>
                  <a:cubicBezTo>
                    <a:pt x="56" y="3"/>
                    <a:pt x="53" y="3"/>
                    <a:pt x="52" y="3"/>
                  </a:cubicBezTo>
                  <a:cubicBezTo>
                    <a:pt x="49" y="5"/>
                    <a:pt x="46" y="3"/>
                    <a:pt x="41" y="4"/>
                  </a:cubicBezTo>
                  <a:cubicBezTo>
                    <a:pt x="41" y="4"/>
                    <a:pt x="38" y="5"/>
                    <a:pt x="36" y="5"/>
                  </a:cubicBezTo>
                  <a:cubicBezTo>
                    <a:pt x="36" y="5"/>
                    <a:pt x="36" y="4"/>
                    <a:pt x="36" y="4"/>
                  </a:cubicBezTo>
                  <a:cubicBezTo>
                    <a:pt x="35" y="6"/>
                    <a:pt x="25" y="6"/>
                    <a:pt x="23" y="7"/>
                  </a:cubicBezTo>
                  <a:cubicBezTo>
                    <a:pt x="17" y="7"/>
                    <a:pt x="10" y="4"/>
                    <a:pt x="7" y="6"/>
                  </a:cubicBezTo>
                  <a:cubicBezTo>
                    <a:pt x="0" y="11"/>
                    <a:pt x="6" y="13"/>
                    <a:pt x="9" y="19"/>
                  </a:cubicBezTo>
                  <a:cubicBezTo>
                    <a:pt x="10" y="20"/>
                    <a:pt x="9" y="21"/>
                    <a:pt x="9" y="21"/>
                  </a:cubicBezTo>
                  <a:cubicBezTo>
                    <a:pt x="10" y="22"/>
                    <a:pt x="11" y="23"/>
                    <a:pt x="11" y="24"/>
                  </a:cubicBezTo>
                  <a:cubicBezTo>
                    <a:pt x="11" y="24"/>
                    <a:pt x="14" y="31"/>
                    <a:pt x="13" y="32"/>
                  </a:cubicBezTo>
                  <a:cubicBezTo>
                    <a:pt x="11" y="35"/>
                    <a:pt x="12" y="36"/>
                    <a:pt x="12" y="41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1" y="46"/>
                    <a:pt x="9" y="56"/>
                    <a:pt x="9" y="56"/>
                  </a:cubicBezTo>
                  <a:cubicBezTo>
                    <a:pt x="10" y="60"/>
                    <a:pt x="10" y="67"/>
                    <a:pt x="9" y="68"/>
                  </a:cubicBezTo>
                  <a:cubicBezTo>
                    <a:pt x="9" y="71"/>
                    <a:pt x="10" y="75"/>
                    <a:pt x="10" y="76"/>
                  </a:cubicBezTo>
                  <a:cubicBezTo>
                    <a:pt x="9" y="77"/>
                    <a:pt x="9" y="79"/>
                    <a:pt x="9" y="81"/>
                  </a:cubicBezTo>
                  <a:cubicBezTo>
                    <a:pt x="10" y="81"/>
                    <a:pt x="11" y="81"/>
                    <a:pt x="11" y="81"/>
                  </a:cubicBezTo>
                  <a:cubicBezTo>
                    <a:pt x="13" y="82"/>
                    <a:pt x="13" y="84"/>
                    <a:pt x="15" y="85"/>
                  </a:cubicBezTo>
                  <a:cubicBezTo>
                    <a:pt x="16" y="87"/>
                    <a:pt x="19" y="86"/>
                    <a:pt x="20" y="87"/>
                  </a:cubicBezTo>
                  <a:cubicBezTo>
                    <a:pt x="20" y="87"/>
                    <a:pt x="20" y="87"/>
                    <a:pt x="20" y="87"/>
                  </a:cubicBezTo>
                  <a:cubicBezTo>
                    <a:pt x="21" y="87"/>
                    <a:pt x="20" y="87"/>
                    <a:pt x="21" y="87"/>
                  </a:cubicBezTo>
                  <a:cubicBezTo>
                    <a:pt x="24" y="87"/>
                    <a:pt x="25" y="87"/>
                    <a:pt x="27" y="86"/>
                  </a:cubicBezTo>
                  <a:cubicBezTo>
                    <a:pt x="28" y="86"/>
                    <a:pt x="29" y="86"/>
                    <a:pt x="30" y="87"/>
                  </a:cubicBezTo>
                  <a:cubicBezTo>
                    <a:pt x="30" y="86"/>
                    <a:pt x="30" y="86"/>
                    <a:pt x="31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3" y="87"/>
                    <a:pt x="33" y="87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6" y="87"/>
                    <a:pt x="40" y="85"/>
                    <a:pt x="43" y="85"/>
                  </a:cubicBezTo>
                  <a:cubicBezTo>
                    <a:pt x="43" y="86"/>
                    <a:pt x="43" y="86"/>
                    <a:pt x="43" y="86"/>
                  </a:cubicBezTo>
                  <a:cubicBezTo>
                    <a:pt x="44" y="85"/>
                    <a:pt x="46" y="84"/>
                    <a:pt x="46" y="84"/>
                  </a:cubicBezTo>
                  <a:cubicBezTo>
                    <a:pt x="46" y="84"/>
                    <a:pt x="49" y="85"/>
                    <a:pt x="50" y="86"/>
                  </a:cubicBezTo>
                  <a:cubicBezTo>
                    <a:pt x="52" y="85"/>
                    <a:pt x="55" y="85"/>
                    <a:pt x="57" y="85"/>
                  </a:cubicBezTo>
                  <a:cubicBezTo>
                    <a:pt x="57" y="85"/>
                    <a:pt x="57" y="86"/>
                    <a:pt x="58" y="86"/>
                  </a:cubicBezTo>
                  <a:cubicBezTo>
                    <a:pt x="59" y="86"/>
                    <a:pt x="61" y="85"/>
                    <a:pt x="62" y="85"/>
                  </a:cubicBezTo>
                  <a:cubicBezTo>
                    <a:pt x="63" y="84"/>
                    <a:pt x="62" y="85"/>
                    <a:pt x="63" y="85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65" y="85"/>
                    <a:pt x="69" y="84"/>
                    <a:pt x="70" y="85"/>
                  </a:cubicBezTo>
                  <a:cubicBezTo>
                    <a:pt x="71" y="85"/>
                    <a:pt x="71" y="85"/>
                    <a:pt x="71" y="85"/>
                  </a:cubicBezTo>
                  <a:cubicBezTo>
                    <a:pt x="72" y="85"/>
                    <a:pt x="72" y="84"/>
                    <a:pt x="72" y="84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4" y="85"/>
                    <a:pt x="75" y="83"/>
                    <a:pt x="76" y="84"/>
                  </a:cubicBezTo>
                  <a:cubicBezTo>
                    <a:pt x="77" y="85"/>
                    <a:pt x="82" y="84"/>
                    <a:pt x="83" y="84"/>
                  </a:cubicBezTo>
                  <a:cubicBezTo>
                    <a:pt x="89" y="87"/>
                    <a:pt x="97" y="86"/>
                    <a:pt x="99" y="88"/>
                  </a:cubicBezTo>
                  <a:cubicBezTo>
                    <a:pt x="99" y="87"/>
                    <a:pt x="100" y="87"/>
                    <a:pt x="101" y="87"/>
                  </a:cubicBezTo>
                  <a:cubicBezTo>
                    <a:pt x="102" y="88"/>
                    <a:pt x="104" y="91"/>
                    <a:pt x="105" y="91"/>
                  </a:cubicBezTo>
                  <a:cubicBezTo>
                    <a:pt x="105" y="94"/>
                    <a:pt x="105" y="95"/>
                    <a:pt x="106" y="97"/>
                  </a:cubicBezTo>
                  <a:cubicBezTo>
                    <a:pt x="106" y="97"/>
                    <a:pt x="106" y="97"/>
                    <a:pt x="107" y="97"/>
                  </a:cubicBezTo>
                  <a:cubicBezTo>
                    <a:pt x="106" y="99"/>
                    <a:pt x="112" y="108"/>
                    <a:pt x="113" y="110"/>
                  </a:cubicBezTo>
                  <a:cubicBezTo>
                    <a:pt x="114" y="110"/>
                    <a:pt x="116" y="110"/>
                    <a:pt x="117" y="111"/>
                  </a:cubicBezTo>
                  <a:cubicBezTo>
                    <a:pt x="117" y="111"/>
                    <a:pt x="118" y="112"/>
                    <a:pt x="118" y="112"/>
                  </a:cubicBezTo>
                  <a:cubicBezTo>
                    <a:pt x="119" y="112"/>
                    <a:pt x="123" y="113"/>
                    <a:pt x="125" y="112"/>
                  </a:cubicBezTo>
                  <a:cubicBezTo>
                    <a:pt x="130" y="109"/>
                    <a:pt x="145" y="99"/>
                    <a:pt x="146" y="91"/>
                  </a:cubicBezTo>
                  <a:cubicBezTo>
                    <a:pt x="145" y="90"/>
                    <a:pt x="146" y="89"/>
                    <a:pt x="145" y="88"/>
                  </a:cubicBezTo>
                  <a:close/>
                  <a:moveTo>
                    <a:pt x="97" y="69"/>
                  </a:moveTo>
                  <a:cubicBezTo>
                    <a:pt x="96" y="72"/>
                    <a:pt x="88" y="72"/>
                    <a:pt x="85" y="71"/>
                  </a:cubicBezTo>
                  <a:cubicBezTo>
                    <a:pt x="78" y="70"/>
                    <a:pt x="53" y="69"/>
                    <a:pt x="48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7" y="72"/>
                    <a:pt x="37" y="72"/>
                    <a:pt x="37" y="72"/>
                  </a:cubicBezTo>
                  <a:cubicBezTo>
                    <a:pt x="36" y="73"/>
                    <a:pt x="35" y="71"/>
                    <a:pt x="35" y="73"/>
                  </a:cubicBezTo>
                  <a:cubicBezTo>
                    <a:pt x="34" y="73"/>
                    <a:pt x="34" y="72"/>
                    <a:pt x="33" y="72"/>
                  </a:cubicBezTo>
                  <a:cubicBezTo>
                    <a:pt x="33" y="72"/>
                    <a:pt x="19" y="78"/>
                    <a:pt x="18" y="78"/>
                  </a:cubicBezTo>
                  <a:cubicBezTo>
                    <a:pt x="18" y="78"/>
                    <a:pt x="17" y="77"/>
                    <a:pt x="17" y="77"/>
                  </a:cubicBezTo>
                  <a:cubicBezTo>
                    <a:pt x="17" y="64"/>
                    <a:pt x="29" y="66"/>
                    <a:pt x="38" y="61"/>
                  </a:cubicBezTo>
                  <a:cubicBezTo>
                    <a:pt x="40" y="62"/>
                    <a:pt x="41" y="62"/>
                    <a:pt x="43" y="62"/>
                  </a:cubicBezTo>
                  <a:cubicBezTo>
                    <a:pt x="43" y="61"/>
                    <a:pt x="46" y="62"/>
                    <a:pt x="46" y="62"/>
                  </a:cubicBezTo>
                  <a:cubicBezTo>
                    <a:pt x="46" y="61"/>
                    <a:pt x="53" y="60"/>
                    <a:pt x="53" y="60"/>
                  </a:cubicBezTo>
                  <a:cubicBezTo>
                    <a:pt x="57" y="58"/>
                    <a:pt x="61" y="62"/>
                    <a:pt x="65" y="60"/>
                  </a:cubicBezTo>
                  <a:cubicBezTo>
                    <a:pt x="65" y="60"/>
                    <a:pt x="68" y="60"/>
                    <a:pt x="69" y="61"/>
                  </a:cubicBezTo>
                  <a:cubicBezTo>
                    <a:pt x="70" y="59"/>
                    <a:pt x="79" y="62"/>
                    <a:pt x="80" y="60"/>
                  </a:cubicBezTo>
                  <a:cubicBezTo>
                    <a:pt x="81" y="60"/>
                    <a:pt x="89" y="60"/>
                    <a:pt x="90" y="60"/>
                  </a:cubicBezTo>
                  <a:cubicBezTo>
                    <a:pt x="91" y="60"/>
                    <a:pt x="93" y="61"/>
                    <a:pt x="95" y="61"/>
                  </a:cubicBezTo>
                  <a:cubicBezTo>
                    <a:pt x="94" y="62"/>
                    <a:pt x="98" y="66"/>
                    <a:pt x="97" y="69"/>
                  </a:cubicBezTo>
                  <a:close/>
                  <a:moveTo>
                    <a:pt x="92" y="48"/>
                  </a:moveTo>
                  <a:cubicBezTo>
                    <a:pt x="84" y="44"/>
                    <a:pt x="59" y="48"/>
                    <a:pt x="57" y="46"/>
                  </a:cubicBezTo>
                  <a:cubicBezTo>
                    <a:pt x="54" y="47"/>
                    <a:pt x="51" y="47"/>
                    <a:pt x="48" y="48"/>
                  </a:cubicBezTo>
                  <a:cubicBezTo>
                    <a:pt x="49" y="47"/>
                    <a:pt x="43" y="49"/>
                    <a:pt x="42" y="48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39" y="50"/>
                    <a:pt x="27" y="53"/>
                    <a:pt x="23" y="51"/>
                  </a:cubicBezTo>
                  <a:cubicBezTo>
                    <a:pt x="23" y="50"/>
                    <a:pt x="23" y="48"/>
                    <a:pt x="23" y="47"/>
                  </a:cubicBezTo>
                  <a:cubicBezTo>
                    <a:pt x="24" y="46"/>
                    <a:pt x="25" y="45"/>
                    <a:pt x="26" y="44"/>
                  </a:cubicBezTo>
                  <a:cubicBezTo>
                    <a:pt x="27" y="44"/>
                    <a:pt x="28" y="44"/>
                    <a:pt x="30" y="44"/>
                  </a:cubicBezTo>
                  <a:cubicBezTo>
                    <a:pt x="31" y="42"/>
                    <a:pt x="33" y="42"/>
                    <a:pt x="35" y="42"/>
                  </a:cubicBezTo>
                  <a:cubicBezTo>
                    <a:pt x="37" y="41"/>
                    <a:pt x="40" y="40"/>
                    <a:pt x="43" y="39"/>
                  </a:cubicBezTo>
                  <a:cubicBezTo>
                    <a:pt x="44" y="39"/>
                    <a:pt x="45" y="39"/>
                    <a:pt x="46" y="40"/>
                  </a:cubicBezTo>
                  <a:cubicBezTo>
                    <a:pt x="48" y="39"/>
                    <a:pt x="51" y="39"/>
                    <a:pt x="52" y="38"/>
                  </a:cubicBezTo>
                  <a:cubicBezTo>
                    <a:pt x="52" y="38"/>
                    <a:pt x="54" y="39"/>
                    <a:pt x="54" y="39"/>
                  </a:cubicBezTo>
                  <a:cubicBezTo>
                    <a:pt x="55" y="39"/>
                    <a:pt x="64" y="38"/>
                    <a:pt x="64" y="37"/>
                  </a:cubicBezTo>
                  <a:cubicBezTo>
                    <a:pt x="67" y="37"/>
                    <a:pt x="77" y="38"/>
                    <a:pt x="78" y="39"/>
                  </a:cubicBezTo>
                  <a:cubicBezTo>
                    <a:pt x="79" y="38"/>
                    <a:pt x="84" y="39"/>
                    <a:pt x="84" y="39"/>
                  </a:cubicBezTo>
                  <a:cubicBezTo>
                    <a:pt x="85" y="39"/>
                    <a:pt x="95" y="39"/>
                    <a:pt x="96" y="40"/>
                  </a:cubicBezTo>
                  <a:cubicBezTo>
                    <a:pt x="98" y="41"/>
                    <a:pt x="96" y="45"/>
                    <a:pt x="97" y="46"/>
                  </a:cubicBezTo>
                  <a:cubicBezTo>
                    <a:pt x="97" y="46"/>
                    <a:pt x="93" y="49"/>
                    <a:pt x="92" y="48"/>
                  </a:cubicBezTo>
                  <a:close/>
                  <a:moveTo>
                    <a:pt x="97" y="25"/>
                  </a:moveTo>
                  <a:cubicBezTo>
                    <a:pt x="91" y="29"/>
                    <a:pt x="82" y="22"/>
                    <a:pt x="78" y="24"/>
                  </a:cubicBezTo>
                  <a:cubicBezTo>
                    <a:pt x="75" y="25"/>
                    <a:pt x="70" y="24"/>
                    <a:pt x="66" y="25"/>
                  </a:cubicBezTo>
                  <a:cubicBezTo>
                    <a:pt x="65" y="25"/>
                    <a:pt x="64" y="25"/>
                    <a:pt x="63" y="25"/>
                  </a:cubicBezTo>
                  <a:cubicBezTo>
                    <a:pt x="62" y="25"/>
                    <a:pt x="57" y="26"/>
                    <a:pt x="56" y="26"/>
                  </a:cubicBezTo>
                  <a:cubicBezTo>
                    <a:pt x="55" y="26"/>
                    <a:pt x="55" y="25"/>
                    <a:pt x="54" y="25"/>
                  </a:cubicBezTo>
                  <a:cubicBezTo>
                    <a:pt x="50" y="26"/>
                    <a:pt x="48" y="27"/>
                    <a:pt x="42" y="27"/>
                  </a:cubicBezTo>
                  <a:cubicBezTo>
                    <a:pt x="41" y="27"/>
                    <a:pt x="41" y="28"/>
                    <a:pt x="40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28" y="29"/>
                    <a:pt x="26" y="26"/>
                    <a:pt x="25" y="26"/>
                  </a:cubicBezTo>
                  <a:cubicBezTo>
                    <a:pt x="25" y="24"/>
                    <a:pt x="26" y="25"/>
                    <a:pt x="27" y="24"/>
                  </a:cubicBezTo>
                  <a:cubicBezTo>
                    <a:pt x="29" y="23"/>
                    <a:pt x="29" y="22"/>
                    <a:pt x="31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5" y="20"/>
                    <a:pt x="38" y="20"/>
                    <a:pt x="42" y="18"/>
                  </a:cubicBezTo>
                  <a:cubicBezTo>
                    <a:pt x="42" y="17"/>
                    <a:pt x="45" y="18"/>
                    <a:pt x="46" y="18"/>
                  </a:cubicBezTo>
                  <a:cubicBezTo>
                    <a:pt x="46" y="17"/>
                    <a:pt x="50" y="17"/>
                    <a:pt x="51" y="17"/>
                  </a:cubicBezTo>
                  <a:cubicBezTo>
                    <a:pt x="53" y="16"/>
                    <a:pt x="59" y="17"/>
                    <a:pt x="61" y="17"/>
                  </a:cubicBezTo>
                  <a:cubicBezTo>
                    <a:pt x="64" y="16"/>
                    <a:pt x="66" y="17"/>
                    <a:pt x="67" y="18"/>
                  </a:cubicBezTo>
                  <a:cubicBezTo>
                    <a:pt x="70" y="18"/>
                    <a:pt x="74" y="17"/>
                    <a:pt x="75" y="17"/>
                  </a:cubicBezTo>
                  <a:cubicBezTo>
                    <a:pt x="77" y="16"/>
                    <a:pt x="79" y="18"/>
                    <a:pt x="80" y="17"/>
                  </a:cubicBezTo>
                  <a:cubicBezTo>
                    <a:pt x="80" y="17"/>
                    <a:pt x="80" y="17"/>
                    <a:pt x="80" y="16"/>
                  </a:cubicBezTo>
                  <a:cubicBezTo>
                    <a:pt x="81" y="16"/>
                    <a:pt x="83" y="17"/>
                    <a:pt x="83" y="17"/>
                  </a:cubicBezTo>
                  <a:cubicBezTo>
                    <a:pt x="83" y="17"/>
                    <a:pt x="88" y="16"/>
                    <a:pt x="89" y="17"/>
                  </a:cubicBezTo>
                  <a:cubicBezTo>
                    <a:pt x="89" y="17"/>
                    <a:pt x="94" y="18"/>
                    <a:pt x="95" y="18"/>
                  </a:cubicBezTo>
                  <a:cubicBezTo>
                    <a:pt x="96" y="18"/>
                    <a:pt x="96" y="19"/>
                    <a:pt x="96" y="18"/>
                  </a:cubicBezTo>
                  <a:cubicBezTo>
                    <a:pt x="97" y="19"/>
                    <a:pt x="98" y="19"/>
                    <a:pt x="99" y="20"/>
                  </a:cubicBezTo>
                  <a:cubicBezTo>
                    <a:pt x="99" y="22"/>
                    <a:pt x="98" y="23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3" name="Freeform 64">
              <a:extLst>
                <a:ext uri="{FF2B5EF4-FFF2-40B4-BE49-F238E27FC236}">
                  <a16:creationId xmlns="" xmlns:a16="http://schemas.microsoft.com/office/drawing/2014/main" id="{F861EDCE-4CF1-E24B-B52E-E796BE541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8838" y="3549651"/>
              <a:ext cx="73025" cy="119063"/>
            </a:xfrm>
            <a:custGeom>
              <a:avLst/>
              <a:gdLst>
                <a:gd name="T0" fmla="*/ 6 w 24"/>
                <a:gd name="T1" fmla="*/ 0 h 39"/>
                <a:gd name="T2" fmla="*/ 8 w 24"/>
                <a:gd name="T3" fmla="*/ 0 h 39"/>
                <a:gd name="T4" fmla="*/ 8 w 24"/>
                <a:gd name="T5" fmla="*/ 1 h 39"/>
                <a:gd name="T6" fmla="*/ 13 w 24"/>
                <a:gd name="T7" fmla="*/ 16 h 39"/>
                <a:gd name="T8" fmla="*/ 16 w 24"/>
                <a:gd name="T9" fmla="*/ 18 h 39"/>
                <a:gd name="T10" fmla="*/ 17 w 24"/>
                <a:gd name="T11" fmla="*/ 18 h 39"/>
                <a:gd name="T12" fmla="*/ 23 w 24"/>
                <a:gd name="T13" fmla="*/ 15 h 39"/>
                <a:gd name="T14" fmla="*/ 24 w 24"/>
                <a:gd name="T15" fmla="*/ 25 h 39"/>
                <a:gd name="T16" fmla="*/ 24 w 24"/>
                <a:gd name="T17" fmla="*/ 33 h 39"/>
                <a:gd name="T18" fmla="*/ 21 w 24"/>
                <a:gd name="T19" fmla="*/ 37 h 39"/>
                <a:gd name="T20" fmla="*/ 18 w 24"/>
                <a:gd name="T21" fmla="*/ 39 h 39"/>
                <a:gd name="T22" fmla="*/ 3 w 24"/>
                <a:gd name="T23" fmla="*/ 26 h 39"/>
                <a:gd name="T24" fmla="*/ 3 w 24"/>
                <a:gd name="T25" fmla="*/ 24 h 39"/>
                <a:gd name="T26" fmla="*/ 1 w 24"/>
                <a:gd name="T27" fmla="*/ 20 h 39"/>
                <a:gd name="T28" fmla="*/ 2 w 24"/>
                <a:gd name="T29" fmla="*/ 17 h 39"/>
                <a:gd name="T30" fmla="*/ 0 w 24"/>
                <a:gd name="T31" fmla="*/ 10 h 39"/>
                <a:gd name="T32" fmla="*/ 3 w 24"/>
                <a:gd name="T33" fmla="*/ 5 h 39"/>
                <a:gd name="T34" fmla="*/ 6 w 24"/>
                <a:gd name="T35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39">
                  <a:moveTo>
                    <a:pt x="6" y="0"/>
                  </a:moveTo>
                  <a:cubicBezTo>
                    <a:pt x="7" y="0"/>
                    <a:pt x="7" y="0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5" y="5"/>
                    <a:pt x="12" y="13"/>
                    <a:pt x="13" y="16"/>
                  </a:cubicBezTo>
                  <a:cubicBezTo>
                    <a:pt x="14" y="17"/>
                    <a:pt x="15" y="16"/>
                    <a:pt x="16" y="18"/>
                  </a:cubicBezTo>
                  <a:cubicBezTo>
                    <a:pt x="16" y="18"/>
                    <a:pt x="17" y="18"/>
                    <a:pt x="17" y="18"/>
                  </a:cubicBezTo>
                  <a:cubicBezTo>
                    <a:pt x="18" y="16"/>
                    <a:pt x="21" y="15"/>
                    <a:pt x="23" y="15"/>
                  </a:cubicBezTo>
                  <a:cubicBezTo>
                    <a:pt x="24" y="19"/>
                    <a:pt x="20" y="21"/>
                    <a:pt x="24" y="25"/>
                  </a:cubicBezTo>
                  <a:cubicBezTo>
                    <a:pt x="24" y="28"/>
                    <a:pt x="24" y="30"/>
                    <a:pt x="24" y="33"/>
                  </a:cubicBezTo>
                  <a:cubicBezTo>
                    <a:pt x="23" y="34"/>
                    <a:pt x="22" y="36"/>
                    <a:pt x="21" y="37"/>
                  </a:cubicBezTo>
                  <a:cubicBezTo>
                    <a:pt x="20" y="38"/>
                    <a:pt x="19" y="38"/>
                    <a:pt x="18" y="39"/>
                  </a:cubicBezTo>
                  <a:cubicBezTo>
                    <a:pt x="12" y="37"/>
                    <a:pt x="6" y="31"/>
                    <a:pt x="3" y="26"/>
                  </a:cubicBezTo>
                  <a:cubicBezTo>
                    <a:pt x="3" y="26"/>
                    <a:pt x="4" y="25"/>
                    <a:pt x="3" y="24"/>
                  </a:cubicBezTo>
                  <a:cubicBezTo>
                    <a:pt x="3" y="23"/>
                    <a:pt x="2" y="21"/>
                    <a:pt x="1" y="20"/>
                  </a:cubicBezTo>
                  <a:cubicBezTo>
                    <a:pt x="1" y="19"/>
                    <a:pt x="2" y="18"/>
                    <a:pt x="2" y="17"/>
                  </a:cubicBezTo>
                  <a:cubicBezTo>
                    <a:pt x="1" y="15"/>
                    <a:pt x="0" y="13"/>
                    <a:pt x="0" y="10"/>
                  </a:cubicBezTo>
                  <a:cubicBezTo>
                    <a:pt x="1" y="9"/>
                    <a:pt x="2" y="7"/>
                    <a:pt x="3" y="5"/>
                  </a:cubicBezTo>
                  <a:cubicBezTo>
                    <a:pt x="4" y="3"/>
                    <a:pt x="4" y="2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</p:grpSp>
      <p:cxnSp>
        <p:nvCxnSpPr>
          <p:cNvPr id="204" name="直线连接符 203">
            <a:extLst>
              <a:ext uri="{FF2B5EF4-FFF2-40B4-BE49-F238E27FC236}">
                <a16:creationId xmlns="" xmlns:a16="http://schemas.microsoft.com/office/drawing/2014/main" id="{62084E9C-B7D7-4E41-901B-0C72423D6309}"/>
              </a:ext>
            </a:extLst>
          </p:cNvPr>
          <p:cNvCxnSpPr>
            <a:cxnSpLocks/>
          </p:cNvCxnSpPr>
          <p:nvPr/>
        </p:nvCxnSpPr>
        <p:spPr>
          <a:xfrm flipH="1">
            <a:off x="-7622" y="6342611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直线连接符 204">
            <a:extLst>
              <a:ext uri="{FF2B5EF4-FFF2-40B4-BE49-F238E27FC236}">
                <a16:creationId xmlns="" xmlns:a16="http://schemas.microsoft.com/office/drawing/2014/main" id="{4A5A33DD-6F0D-874E-8B31-EA078C97FE52}"/>
              </a:ext>
            </a:extLst>
          </p:cNvPr>
          <p:cNvCxnSpPr>
            <a:cxnSpLocks/>
          </p:cNvCxnSpPr>
          <p:nvPr/>
        </p:nvCxnSpPr>
        <p:spPr>
          <a:xfrm flipH="1">
            <a:off x="-7622" y="703815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文本框 1">
            <a:extLst>
              <a:ext uri="{FF2B5EF4-FFF2-40B4-BE49-F238E27FC236}">
                <a16:creationId xmlns="" xmlns:a16="http://schemas.microsoft.com/office/drawing/2014/main" id="{C295B75C-9707-5C47-A1AD-56535619FD78}"/>
              </a:ext>
            </a:extLst>
          </p:cNvPr>
          <p:cNvSpPr txBox="1"/>
          <p:nvPr/>
        </p:nvSpPr>
        <p:spPr>
          <a:xfrm>
            <a:off x="154984" y="69743"/>
            <a:ext cx="233910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b="1" dirty="0">
                <a:solidFill>
                  <a:schemeClr val="accent2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搞定表格排版</a:t>
            </a:r>
          </a:p>
        </p:txBody>
      </p:sp>
      <p:sp>
        <p:nvSpPr>
          <p:cNvPr id="5" name="矩形 4">
            <a:extLst>
              <a:ext uri="{FF2B5EF4-FFF2-40B4-BE49-F238E27FC236}">
                <a16:creationId xmlns="" xmlns:a16="http://schemas.microsoft.com/office/drawing/2014/main" id="{8A3C5BB4-D5CB-5F48-8629-84ECC5AA08DF}"/>
              </a:ext>
            </a:extLst>
          </p:cNvPr>
          <p:cNvSpPr/>
          <p:nvPr/>
        </p:nvSpPr>
        <p:spPr>
          <a:xfrm>
            <a:off x="5378946" y="1063489"/>
            <a:ext cx="1274708" cy="3002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zh-CN" altLang="en-US" sz="1351" dirty="0">
                <a:solidFill>
                  <a:schemeClr val="accent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 输入图表标题</a:t>
            </a:r>
          </a:p>
        </p:txBody>
      </p:sp>
      <p:graphicFrame>
        <p:nvGraphicFramePr>
          <p:cNvPr id="6" name="表格 5">
            <a:extLst>
              <a:ext uri="{FF2B5EF4-FFF2-40B4-BE49-F238E27FC236}">
                <a16:creationId xmlns="" xmlns:a16="http://schemas.microsoft.com/office/drawing/2014/main" id="{8A2485A2-16A4-7742-AE44-58044AEAAAD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45974826"/>
              </p:ext>
            </p:extLst>
          </p:nvPr>
        </p:nvGraphicFramePr>
        <p:xfrm>
          <a:off x="597516" y="2087791"/>
          <a:ext cx="11002036" cy="2712444"/>
        </p:xfrm>
        <a:graphic>
          <a:graphicData uri="http://schemas.openxmlformats.org/drawingml/2006/table">
            <a:tbl>
              <a:tblPr>
                <a:tableStyleId>{5C22544A-7EE6-4342-B048-85BDC9FD1C3A}</a:tableStyleId>
              </a:tblPr>
              <a:tblGrid>
                <a:gridCol w="907604">
                  <a:extLst>
                    <a:ext uri="{9D8B030D-6E8A-4147-A177-3AD203B41FA5}">
                      <a16:colId xmlns="" xmlns:a16="http://schemas.microsoft.com/office/drawing/2014/main" val="1268990147"/>
                    </a:ext>
                  </a:extLst>
                </a:gridCol>
                <a:gridCol w="3180169">
                  <a:extLst>
                    <a:ext uri="{9D8B030D-6E8A-4147-A177-3AD203B41FA5}">
                      <a16:colId xmlns="" xmlns:a16="http://schemas.microsoft.com/office/drawing/2014/main" val="2159472581"/>
                    </a:ext>
                  </a:extLst>
                </a:gridCol>
                <a:gridCol w="2544507">
                  <a:extLst>
                    <a:ext uri="{9D8B030D-6E8A-4147-A177-3AD203B41FA5}">
                      <a16:colId xmlns="" xmlns:a16="http://schemas.microsoft.com/office/drawing/2014/main" val="555261014"/>
                    </a:ext>
                  </a:extLst>
                </a:gridCol>
                <a:gridCol w="2042160">
                  <a:extLst>
                    <a:ext uri="{9D8B030D-6E8A-4147-A177-3AD203B41FA5}">
                      <a16:colId xmlns="" xmlns:a16="http://schemas.microsoft.com/office/drawing/2014/main" val="1973357467"/>
                    </a:ext>
                  </a:extLst>
                </a:gridCol>
                <a:gridCol w="2327596">
                  <a:extLst>
                    <a:ext uri="{9D8B030D-6E8A-4147-A177-3AD203B41FA5}">
                      <a16:colId xmlns="" xmlns:a16="http://schemas.microsoft.com/office/drawing/2014/main" val="2337723816"/>
                    </a:ext>
                  </a:extLst>
                </a:gridCol>
              </a:tblGrid>
              <a:tr h="678111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200" dirty="0">
                          <a:latin typeface="Microsoft YaHei" panose="020B0503020204020204" pitchFamily="34" charset="-122"/>
                          <a:ea typeface="Microsoft YaHei" panose="020B0503020204020204" pitchFamily="34" charset="-122"/>
                        </a:rPr>
                        <a:t>颜色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zh-CN" altLang="en-US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胶质和沥青质含量越多</a:t>
                      </a:r>
                      <a:r>
                        <a:rPr lang="en-US" altLang="zh-CN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,</a:t>
                      </a:r>
                      <a:r>
                        <a:rPr lang="zh-CN" altLang="en-US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石油的颜色越深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zh-CN" altLang="en-US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大部分石油是黑色</a:t>
                      </a:r>
                      <a:endParaRPr lang="en-US" altLang="zh-CN" sz="1200" b="0" i="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zh-CN" altLang="en-US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也有暗绿或暗褐色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zh-CN" altLang="en-US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显赤褐、浅黄色，甚至无色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zh-CN" altLang="en-US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四川盆地黄绿色，玉门黑色</a:t>
                      </a:r>
                      <a:endParaRPr lang="en-US" altLang="zh-CN" sz="1200" b="0" i="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zh-CN" altLang="en-US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大庆黑色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mpd="sng">
                      <a:noFill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2215625596"/>
                  </a:ext>
                </a:extLst>
              </a:tr>
              <a:tr h="678111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200" dirty="0">
                          <a:latin typeface="Microsoft YaHei" panose="020B0503020204020204" pitchFamily="34" charset="-122"/>
                          <a:ea typeface="Microsoft YaHei" panose="020B0503020204020204" pitchFamily="34" charset="-122"/>
                        </a:rPr>
                        <a:t>相对密度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zh-CN" altLang="en-US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胶质、沥青质含量多，石油的相对密度就大 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zh-CN" altLang="en-US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一般在</a:t>
                      </a:r>
                      <a:r>
                        <a:rPr lang="en-US" altLang="zh-CN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0.80</a:t>
                      </a:r>
                      <a:r>
                        <a:rPr lang="zh-CN" altLang="en-US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～</a:t>
                      </a:r>
                      <a:r>
                        <a:rPr lang="en-US" altLang="zh-CN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0.98</a:t>
                      </a:r>
                      <a:r>
                        <a:rPr lang="zh-CN" altLang="en-US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之间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zh-CN" altLang="en-US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个别高达</a:t>
                      </a:r>
                      <a:r>
                        <a:rPr lang="en-US" altLang="zh-CN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1.02</a:t>
                      </a:r>
                      <a:r>
                        <a:rPr lang="zh-CN" altLang="en-US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或低到</a:t>
                      </a:r>
                      <a:r>
                        <a:rPr lang="en-US" altLang="zh-CN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0.71</a:t>
                      </a:r>
                      <a:endParaRPr lang="zh-CN" altLang="en-US" sz="1200" b="0" i="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zh-CN" altLang="en-US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一般在</a:t>
                      </a:r>
                      <a:r>
                        <a:rPr lang="en-US" altLang="zh-CN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0.85</a:t>
                      </a:r>
                      <a:r>
                        <a:rPr lang="zh-CN" altLang="en-US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～</a:t>
                      </a:r>
                      <a:r>
                        <a:rPr lang="en-US" altLang="zh-CN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0.95</a:t>
                      </a:r>
                      <a:r>
                        <a:rPr lang="zh-CN" altLang="en-US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之间</a:t>
                      </a:r>
                      <a:endParaRPr lang="en-US" altLang="zh-CN" sz="1200" b="0" i="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zh-CN" altLang="en-US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属于偏重的常规原油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57109433"/>
                  </a:ext>
                </a:extLst>
              </a:tr>
              <a:tr h="678111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200" dirty="0">
                          <a:latin typeface="Microsoft YaHei" panose="020B0503020204020204" pitchFamily="34" charset="-122"/>
                          <a:ea typeface="Microsoft YaHei" panose="020B0503020204020204" pitchFamily="34" charset="-122"/>
                        </a:rPr>
                        <a:t>流动性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zh-CN" altLang="en-US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常温下石油中含蜡量少，其流动性好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zh-CN" altLang="en-US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一般是流动或半流动状的粘稠液体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zh-CN" altLang="en-US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个别是固体或半固体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zh-CN" altLang="en-US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蜡含量和凝固点偏高</a:t>
                      </a:r>
                      <a:endParaRPr lang="en-US" altLang="zh-CN" sz="1200" b="0" i="0" dirty="0">
                        <a:latin typeface="Microsoft YaHei Light" panose="020B0502040204020203" pitchFamily="34" charset="-122"/>
                        <a:ea typeface="Microsoft YaHei Light" panose="020B0502040204020203" pitchFamily="34" charset="-122"/>
                      </a:endParaRPr>
                    </a:p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zh-CN" altLang="en-US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流动性差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3851315863"/>
                  </a:ext>
                </a:extLst>
              </a:tr>
              <a:tr h="678111">
                <a:tc>
                  <a:txBody>
                    <a:bodyPr/>
                    <a:lstStyle/>
                    <a:p>
                      <a:pPr algn="ctr"/>
                      <a:r>
                        <a:rPr lang="zh-CN" altLang="en-US" sz="1200" dirty="0">
                          <a:latin typeface="Microsoft YaHei" panose="020B0503020204020204" pitchFamily="34" charset="-122"/>
                          <a:ea typeface="Microsoft YaHei" panose="020B0503020204020204" pitchFamily="34" charset="-122"/>
                        </a:rPr>
                        <a:t>气味</a:t>
                      </a:r>
                    </a:p>
                  </a:txBody>
                  <a:tcPr anchor="ctr">
                    <a:lnL w="12700" cmpd="sng">
                      <a:noFill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zh-CN" altLang="en-US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含硫量高，臭味较浓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2"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zh-CN" altLang="en-US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有程度不同的臭味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zh-CN" altLang="en-US" sz="14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50000"/>
                        </a:lnSpc>
                      </a:pPr>
                      <a:r>
                        <a:rPr lang="zh-CN" altLang="en-US" sz="1200" b="0" i="0" dirty="0">
                          <a:latin typeface="Microsoft YaHei Light" panose="020B0502040204020203" pitchFamily="34" charset="-122"/>
                          <a:ea typeface="Microsoft YaHei Light" panose="020B0502040204020203" pitchFamily="34" charset="-122"/>
                        </a:rPr>
                        <a:t>含硫相对较少，气味偏淡</a:t>
                      </a:r>
                    </a:p>
                  </a:txBody>
                  <a:tcPr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="" xmlns:a16="http://schemas.microsoft.com/office/drawing/2014/main" val="1224301486"/>
                  </a:ext>
                </a:extLst>
              </a:tr>
            </a:tbl>
          </a:graphicData>
        </a:graphic>
      </p:graphicFrame>
      <p:sp>
        <p:nvSpPr>
          <p:cNvPr id="8" name="矩形 7">
            <a:extLst>
              <a:ext uri="{FF2B5EF4-FFF2-40B4-BE49-F238E27FC236}">
                <a16:creationId xmlns="" xmlns:a16="http://schemas.microsoft.com/office/drawing/2014/main" id="{5B15F587-69D0-5B44-B0CC-BEF1ED6519EE}"/>
              </a:ext>
            </a:extLst>
          </p:cNvPr>
          <p:cNvSpPr/>
          <p:nvPr/>
        </p:nvSpPr>
        <p:spPr>
          <a:xfrm>
            <a:off x="587968" y="4941183"/>
            <a:ext cx="36000" cy="2520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/>
          </a:p>
        </p:txBody>
      </p:sp>
      <p:sp>
        <p:nvSpPr>
          <p:cNvPr id="110" name="矩形 109">
            <a:extLst>
              <a:ext uri="{FF2B5EF4-FFF2-40B4-BE49-F238E27FC236}">
                <a16:creationId xmlns="" xmlns:a16="http://schemas.microsoft.com/office/drawing/2014/main" id="{D41A27EA-627E-6349-A8CB-AD3DFCF4BE41}"/>
              </a:ext>
            </a:extLst>
          </p:cNvPr>
          <p:cNvSpPr/>
          <p:nvPr/>
        </p:nvSpPr>
        <p:spPr>
          <a:xfrm>
            <a:off x="552528" y="4867128"/>
            <a:ext cx="1544012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zh-CN" altLang="en-US" sz="2000" b="1" dirty="0">
                <a:solidFill>
                  <a:schemeClr val="accent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 这里是标题</a:t>
            </a:r>
          </a:p>
        </p:txBody>
      </p:sp>
      <p:sp>
        <p:nvSpPr>
          <p:cNvPr id="10" name="文本框 9">
            <a:extLst>
              <a:ext uri="{FF2B5EF4-FFF2-40B4-BE49-F238E27FC236}">
                <a16:creationId xmlns="" xmlns:a16="http://schemas.microsoft.com/office/drawing/2014/main" id="{E5A2166B-4F3A-9E40-A66A-E1B6661D35F2}"/>
              </a:ext>
            </a:extLst>
          </p:cNvPr>
          <p:cNvSpPr txBox="1"/>
          <p:nvPr/>
        </p:nvSpPr>
        <p:spPr>
          <a:xfrm>
            <a:off x="479426" y="5206763"/>
            <a:ext cx="11037895" cy="7020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zh-CN" altLang="en-US" sz="1400" dirty="0"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石油，地质勘探的主要对象之一，是一种粘稠的、深褐色液体，被称为“工业的血液”。地壳上层部分地区有石油储存。主要成分是各种烷烃、环烷烃、芳香烃的混合物。</a:t>
            </a:r>
          </a:p>
        </p:txBody>
      </p:sp>
      <p:sp>
        <p:nvSpPr>
          <p:cNvPr id="3" name="圆角矩形 2">
            <a:extLst>
              <a:ext uri="{FF2B5EF4-FFF2-40B4-BE49-F238E27FC236}">
                <a16:creationId xmlns="" xmlns:a16="http://schemas.microsoft.com/office/drawing/2014/main" id="{B7FE64D5-E92D-FB4F-B11E-A2ADBA5A51D1}"/>
              </a:ext>
            </a:extLst>
          </p:cNvPr>
          <p:cNvSpPr/>
          <p:nvPr/>
        </p:nvSpPr>
        <p:spPr>
          <a:xfrm>
            <a:off x="654035" y="1644834"/>
            <a:ext cx="1008000" cy="326055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zh-CN" altLang="en-US" sz="1400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性状</a:t>
            </a:r>
          </a:p>
        </p:txBody>
      </p:sp>
      <p:sp>
        <p:nvSpPr>
          <p:cNvPr id="93" name="圆角矩形 92">
            <a:extLst>
              <a:ext uri="{FF2B5EF4-FFF2-40B4-BE49-F238E27FC236}">
                <a16:creationId xmlns="" xmlns:a16="http://schemas.microsoft.com/office/drawing/2014/main" id="{0A539155-83B5-274F-B4F5-AE68D1A28081}"/>
              </a:ext>
            </a:extLst>
          </p:cNvPr>
          <p:cNvSpPr/>
          <p:nvPr/>
        </p:nvSpPr>
        <p:spPr>
          <a:xfrm>
            <a:off x="2672912" y="1638222"/>
            <a:ext cx="1008000" cy="326055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zh-CN" altLang="en-US" sz="1400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影响因素</a:t>
            </a:r>
          </a:p>
        </p:txBody>
      </p:sp>
      <p:sp>
        <p:nvSpPr>
          <p:cNvPr id="94" name="圆角矩形 93">
            <a:extLst>
              <a:ext uri="{FF2B5EF4-FFF2-40B4-BE49-F238E27FC236}">
                <a16:creationId xmlns="" xmlns:a16="http://schemas.microsoft.com/office/drawing/2014/main" id="{B178E0F3-442D-B848-9C9E-C8BA5640BCEB}"/>
              </a:ext>
            </a:extLst>
          </p:cNvPr>
          <p:cNvSpPr/>
          <p:nvPr/>
        </p:nvSpPr>
        <p:spPr>
          <a:xfrm>
            <a:off x="5440713" y="1638222"/>
            <a:ext cx="1000228" cy="326055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zh-CN" altLang="en-US" sz="1400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常规原油</a:t>
            </a:r>
          </a:p>
        </p:txBody>
      </p:sp>
      <p:sp>
        <p:nvSpPr>
          <p:cNvPr id="95" name="圆角矩形 94">
            <a:extLst>
              <a:ext uri="{FF2B5EF4-FFF2-40B4-BE49-F238E27FC236}">
                <a16:creationId xmlns="" xmlns:a16="http://schemas.microsoft.com/office/drawing/2014/main" id="{00C86E7E-85E4-094A-B09A-00E8E8E5E5C4}"/>
              </a:ext>
            </a:extLst>
          </p:cNvPr>
          <p:cNvSpPr/>
          <p:nvPr/>
        </p:nvSpPr>
        <p:spPr>
          <a:xfrm>
            <a:off x="7700627" y="1638222"/>
            <a:ext cx="1000228" cy="326055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zh-CN" altLang="en-US" sz="1400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特殊原油</a:t>
            </a:r>
          </a:p>
        </p:txBody>
      </p:sp>
      <p:sp>
        <p:nvSpPr>
          <p:cNvPr id="96" name="圆角矩形 95">
            <a:extLst>
              <a:ext uri="{FF2B5EF4-FFF2-40B4-BE49-F238E27FC236}">
                <a16:creationId xmlns="" xmlns:a16="http://schemas.microsoft.com/office/drawing/2014/main" id="{4C13DC60-BBA1-294E-BF1A-3CB3590C8D3B}"/>
              </a:ext>
            </a:extLst>
          </p:cNvPr>
          <p:cNvSpPr/>
          <p:nvPr/>
        </p:nvSpPr>
        <p:spPr>
          <a:xfrm>
            <a:off x="9793274" y="1638222"/>
            <a:ext cx="1000228" cy="326055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zh-CN" altLang="en-US" sz="1400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我国原油</a:t>
            </a:r>
          </a:p>
        </p:txBody>
      </p:sp>
    </p:spTree>
    <p:extLst>
      <p:ext uri="{BB962C8B-B14F-4D97-AF65-F5344CB8AC3E}">
        <p14:creationId xmlns:p14="http://schemas.microsoft.com/office/powerpoint/2010/main" val="35281521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" name="图片 119">
            <a:extLst>
              <a:ext uri="{FF2B5EF4-FFF2-40B4-BE49-F238E27FC236}">
                <a16:creationId xmlns="" xmlns:a16="http://schemas.microsoft.com/office/drawing/2014/main" id="{6E4B7C73-2B67-6F4C-B613-44CFFAB50E67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" y="2"/>
            <a:ext cx="8086205" cy="714895"/>
          </a:xfrm>
          <a:custGeom>
            <a:avLst/>
            <a:gdLst>
              <a:gd name="connsiteX0" fmla="*/ 0 w 8086205"/>
              <a:gd name="connsiteY0" fmla="*/ 0 h 714895"/>
              <a:gd name="connsiteX1" fmla="*/ 7907481 w 8086205"/>
              <a:gd name="connsiteY1" fmla="*/ 0 h 714895"/>
              <a:gd name="connsiteX2" fmla="*/ 8086205 w 8086205"/>
              <a:gd name="connsiteY2" fmla="*/ 714895 h 714895"/>
              <a:gd name="connsiteX3" fmla="*/ 0 w 8086205"/>
              <a:gd name="connsiteY3" fmla="*/ 714895 h 714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86205" h="714895">
                <a:moveTo>
                  <a:pt x="0" y="0"/>
                </a:moveTo>
                <a:lnTo>
                  <a:pt x="7907481" y="0"/>
                </a:lnTo>
                <a:lnTo>
                  <a:pt x="8086205" y="714895"/>
                </a:lnTo>
                <a:lnTo>
                  <a:pt x="0" y="714895"/>
                </a:lnTo>
                <a:close/>
              </a:path>
            </a:pathLst>
          </a:custGeom>
        </p:spPr>
      </p:pic>
      <p:grpSp>
        <p:nvGrpSpPr>
          <p:cNvPr id="121" name="组合 120">
            <a:extLst>
              <a:ext uri="{FF2B5EF4-FFF2-40B4-BE49-F238E27FC236}">
                <a16:creationId xmlns="" xmlns:a16="http://schemas.microsoft.com/office/drawing/2014/main" id="{09FE7DF3-F695-C143-9E7A-ADDF401E458B}"/>
              </a:ext>
            </a:extLst>
          </p:cNvPr>
          <p:cNvGrpSpPr/>
          <p:nvPr/>
        </p:nvGrpSpPr>
        <p:grpSpPr>
          <a:xfrm>
            <a:off x="9975273" y="141699"/>
            <a:ext cx="1953203" cy="447936"/>
            <a:chOff x="9595040" y="83506"/>
            <a:chExt cx="2333435" cy="535137"/>
          </a:xfrm>
        </p:grpSpPr>
        <p:grpSp>
          <p:nvGrpSpPr>
            <p:cNvPr id="122" name="Group 4">
              <a:extLst>
                <a:ext uri="{FF2B5EF4-FFF2-40B4-BE49-F238E27FC236}">
                  <a16:creationId xmlns="" xmlns:a16="http://schemas.microsoft.com/office/drawing/2014/main" id="{B5D01054-CF1F-6D4D-96F7-F137BC4845D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0186253" y="142788"/>
              <a:ext cx="1742222" cy="419037"/>
              <a:chOff x="2838" y="1917"/>
              <a:chExt cx="2004" cy="482"/>
            </a:xfrm>
            <a:solidFill>
              <a:srgbClr val="09234F"/>
            </a:solidFill>
          </p:grpSpPr>
          <p:sp>
            <p:nvSpPr>
              <p:cNvPr id="146" name="Freeform 5">
                <a:extLst>
                  <a:ext uri="{FF2B5EF4-FFF2-40B4-BE49-F238E27FC236}">
                    <a16:creationId xmlns="" xmlns:a16="http://schemas.microsoft.com/office/drawing/2014/main" id="{D25A8DC4-0639-434D-B8A8-87FAC1471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952"/>
                <a:ext cx="191" cy="302"/>
              </a:xfrm>
              <a:custGeom>
                <a:avLst/>
                <a:gdLst>
                  <a:gd name="T0" fmla="*/ 97 w 100"/>
                  <a:gd name="T1" fmla="*/ 25 h 156"/>
                  <a:gd name="T2" fmla="*/ 98 w 100"/>
                  <a:gd name="T3" fmla="*/ 138 h 156"/>
                  <a:gd name="T4" fmla="*/ 85 w 100"/>
                  <a:gd name="T5" fmla="*/ 153 h 156"/>
                  <a:gd name="T6" fmla="*/ 49 w 100"/>
                  <a:gd name="T7" fmla="*/ 117 h 156"/>
                  <a:gd name="T8" fmla="*/ 57 w 100"/>
                  <a:gd name="T9" fmla="*/ 123 h 156"/>
                  <a:gd name="T10" fmla="*/ 57 w 100"/>
                  <a:gd name="T11" fmla="*/ 119 h 156"/>
                  <a:gd name="T12" fmla="*/ 77 w 100"/>
                  <a:gd name="T13" fmla="*/ 134 h 156"/>
                  <a:gd name="T14" fmla="*/ 83 w 100"/>
                  <a:gd name="T15" fmla="*/ 121 h 156"/>
                  <a:gd name="T16" fmla="*/ 76 w 100"/>
                  <a:gd name="T17" fmla="*/ 31 h 156"/>
                  <a:gd name="T18" fmla="*/ 66 w 100"/>
                  <a:gd name="T19" fmla="*/ 7 h 156"/>
                  <a:gd name="T20" fmla="*/ 0 w 100"/>
                  <a:gd name="T21" fmla="*/ 28 h 156"/>
                  <a:gd name="T22" fmla="*/ 1 w 100"/>
                  <a:gd name="T23" fmla="*/ 26 h 156"/>
                  <a:gd name="T24" fmla="*/ 58 w 100"/>
                  <a:gd name="T25" fmla="*/ 4 h 156"/>
                  <a:gd name="T26" fmla="*/ 97 w 100"/>
                  <a:gd name="T27" fmla="*/ 25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0" h="156">
                    <a:moveTo>
                      <a:pt x="97" y="25"/>
                    </a:moveTo>
                    <a:cubicBezTo>
                      <a:pt x="87" y="33"/>
                      <a:pt x="100" y="117"/>
                      <a:pt x="98" y="138"/>
                    </a:cubicBezTo>
                    <a:cubicBezTo>
                      <a:pt x="96" y="153"/>
                      <a:pt x="93" y="156"/>
                      <a:pt x="85" y="153"/>
                    </a:cubicBezTo>
                    <a:cubicBezTo>
                      <a:pt x="75" y="149"/>
                      <a:pt x="51" y="124"/>
                      <a:pt x="49" y="117"/>
                    </a:cubicBezTo>
                    <a:cubicBezTo>
                      <a:pt x="50" y="117"/>
                      <a:pt x="55" y="122"/>
                      <a:pt x="57" y="123"/>
                    </a:cubicBezTo>
                    <a:cubicBezTo>
                      <a:pt x="57" y="121"/>
                      <a:pt x="56" y="121"/>
                      <a:pt x="57" y="119"/>
                    </a:cubicBezTo>
                    <a:cubicBezTo>
                      <a:pt x="61" y="123"/>
                      <a:pt x="74" y="133"/>
                      <a:pt x="77" y="134"/>
                    </a:cubicBezTo>
                    <a:cubicBezTo>
                      <a:pt x="84" y="134"/>
                      <a:pt x="81" y="126"/>
                      <a:pt x="83" y="121"/>
                    </a:cubicBezTo>
                    <a:cubicBezTo>
                      <a:pt x="82" y="103"/>
                      <a:pt x="75" y="47"/>
                      <a:pt x="76" y="31"/>
                    </a:cubicBezTo>
                    <a:cubicBezTo>
                      <a:pt x="75" y="20"/>
                      <a:pt x="75" y="10"/>
                      <a:pt x="66" y="7"/>
                    </a:cubicBezTo>
                    <a:cubicBezTo>
                      <a:pt x="42" y="8"/>
                      <a:pt x="23" y="28"/>
                      <a:pt x="0" y="28"/>
                    </a:cubicBezTo>
                    <a:cubicBezTo>
                      <a:pt x="0" y="27"/>
                      <a:pt x="1" y="27"/>
                      <a:pt x="1" y="26"/>
                    </a:cubicBezTo>
                    <a:cubicBezTo>
                      <a:pt x="8" y="17"/>
                      <a:pt x="58" y="4"/>
                      <a:pt x="58" y="4"/>
                    </a:cubicBezTo>
                    <a:cubicBezTo>
                      <a:pt x="73" y="0"/>
                      <a:pt x="97" y="4"/>
                      <a:pt x="97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7" name="Freeform 6">
                <a:extLst>
                  <a:ext uri="{FF2B5EF4-FFF2-40B4-BE49-F238E27FC236}">
                    <a16:creationId xmlns="" xmlns:a16="http://schemas.microsoft.com/office/drawing/2014/main" id="{C46D8C1A-194C-D543-B0E9-2CC63A0E9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985"/>
                <a:ext cx="48" cy="39"/>
              </a:xfrm>
              <a:custGeom>
                <a:avLst/>
                <a:gdLst>
                  <a:gd name="T0" fmla="*/ 7 w 25"/>
                  <a:gd name="T1" fmla="*/ 1 h 20"/>
                  <a:gd name="T2" fmla="*/ 24 w 25"/>
                  <a:gd name="T3" fmla="*/ 9 h 20"/>
                  <a:gd name="T4" fmla="*/ 24 w 25"/>
                  <a:gd name="T5" fmla="*/ 16 h 20"/>
                  <a:gd name="T6" fmla="*/ 12 w 25"/>
                  <a:gd name="T7" fmla="*/ 17 h 20"/>
                  <a:gd name="T8" fmla="*/ 1 w 25"/>
                  <a:gd name="T9" fmla="*/ 5 h 20"/>
                  <a:gd name="T10" fmla="*/ 7 w 25"/>
                  <a:gd name="T11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0">
                    <a:moveTo>
                      <a:pt x="7" y="1"/>
                    </a:moveTo>
                    <a:cubicBezTo>
                      <a:pt x="12" y="2"/>
                      <a:pt x="17" y="1"/>
                      <a:pt x="24" y="9"/>
                    </a:cubicBezTo>
                    <a:cubicBezTo>
                      <a:pt x="25" y="11"/>
                      <a:pt x="25" y="13"/>
                      <a:pt x="24" y="16"/>
                    </a:cubicBezTo>
                    <a:cubicBezTo>
                      <a:pt x="23" y="18"/>
                      <a:pt x="15" y="20"/>
                      <a:pt x="12" y="17"/>
                    </a:cubicBezTo>
                    <a:cubicBezTo>
                      <a:pt x="9" y="13"/>
                      <a:pt x="2" y="8"/>
                      <a:pt x="1" y="5"/>
                    </a:cubicBezTo>
                    <a:cubicBezTo>
                      <a:pt x="0" y="2"/>
                      <a:pt x="5" y="0"/>
                      <a:pt x="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8" name="Freeform 7">
                <a:extLst>
                  <a:ext uri="{FF2B5EF4-FFF2-40B4-BE49-F238E27FC236}">
                    <a16:creationId xmlns="" xmlns:a16="http://schemas.microsoft.com/office/drawing/2014/main" id="{0DDAB724-179B-1440-8296-DEFAC0534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020"/>
                <a:ext cx="27" cy="180"/>
              </a:xfrm>
              <a:custGeom>
                <a:avLst/>
                <a:gdLst>
                  <a:gd name="T0" fmla="*/ 5 w 14"/>
                  <a:gd name="T1" fmla="*/ 0 h 93"/>
                  <a:gd name="T2" fmla="*/ 8 w 14"/>
                  <a:gd name="T3" fmla="*/ 9 h 93"/>
                  <a:gd name="T4" fmla="*/ 14 w 14"/>
                  <a:gd name="T5" fmla="*/ 91 h 93"/>
                  <a:gd name="T6" fmla="*/ 9 w 14"/>
                  <a:gd name="T7" fmla="*/ 93 h 93"/>
                  <a:gd name="T8" fmla="*/ 1 w 14"/>
                  <a:gd name="T9" fmla="*/ 86 h 93"/>
                  <a:gd name="T10" fmla="*/ 3 w 14"/>
                  <a:gd name="T11" fmla="*/ 6 h 93"/>
                  <a:gd name="T12" fmla="*/ 5 w 14"/>
                  <a:gd name="T1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93">
                    <a:moveTo>
                      <a:pt x="5" y="0"/>
                    </a:moveTo>
                    <a:cubicBezTo>
                      <a:pt x="6" y="1"/>
                      <a:pt x="8" y="1"/>
                      <a:pt x="8" y="9"/>
                    </a:cubicBezTo>
                    <a:cubicBezTo>
                      <a:pt x="9" y="10"/>
                      <a:pt x="10" y="90"/>
                      <a:pt x="14" y="91"/>
                    </a:cubicBezTo>
                    <a:cubicBezTo>
                      <a:pt x="11" y="92"/>
                      <a:pt x="12" y="93"/>
                      <a:pt x="9" y="93"/>
                    </a:cubicBezTo>
                    <a:cubicBezTo>
                      <a:pt x="6" y="90"/>
                      <a:pt x="3" y="90"/>
                      <a:pt x="1" y="86"/>
                    </a:cubicBezTo>
                    <a:cubicBezTo>
                      <a:pt x="4" y="67"/>
                      <a:pt x="0" y="31"/>
                      <a:pt x="3" y="6"/>
                    </a:cubicBezTo>
                    <a:cubicBezTo>
                      <a:pt x="3" y="3"/>
                      <a:pt x="3" y="0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9" name="Freeform 8">
                <a:extLst>
                  <a:ext uri="{FF2B5EF4-FFF2-40B4-BE49-F238E27FC236}">
                    <a16:creationId xmlns="" xmlns:a16="http://schemas.microsoft.com/office/drawing/2014/main" id="{8D07D84A-0C60-A546-9BB0-DF847F2E9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053"/>
                <a:ext cx="99" cy="46"/>
              </a:xfrm>
              <a:custGeom>
                <a:avLst/>
                <a:gdLst>
                  <a:gd name="T0" fmla="*/ 52 w 52"/>
                  <a:gd name="T1" fmla="*/ 24 h 24"/>
                  <a:gd name="T2" fmla="*/ 33 w 52"/>
                  <a:gd name="T3" fmla="*/ 16 h 24"/>
                  <a:gd name="T4" fmla="*/ 17 w 52"/>
                  <a:gd name="T5" fmla="*/ 9 h 24"/>
                  <a:gd name="T6" fmla="*/ 0 w 52"/>
                  <a:gd name="T7" fmla="*/ 0 h 24"/>
                  <a:gd name="T8" fmla="*/ 20 w 52"/>
                  <a:gd name="T9" fmla="*/ 2 h 24"/>
                  <a:gd name="T10" fmla="*/ 44 w 52"/>
                  <a:gd name="T11" fmla="*/ 15 h 24"/>
                  <a:gd name="T12" fmla="*/ 52 w 52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24">
                    <a:moveTo>
                      <a:pt x="52" y="24"/>
                    </a:moveTo>
                    <a:cubicBezTo>
                      <a:pt x="43" y="24"/>
                      <a:pt x="42" y="22"/>
                      <a:pt x="33" y="16"/>
                    </a:cubicBezTo>
                    <a:cubicBezTo>
                      <a:pt x="31" y="14"/>
                      <a:pt x="27" y="11"/>
                      <a:pt x="17" y="9"/>
                    </a:cubicBezTo>
                    <a:cubicBezTo>
                      <a:pt x="14" y="6"/>
                      <a:pt x="3" y="4"/>
                      <a:pt x="0" y="0"/>
                    </a:cubicBezTo>
                    <a:cubicBezTo>
                      <a:pt x="8" y="0"/>
                      <a:pt x="14" y="0"/>
                      <a:pt x="20" y="2"/>
                    </a:cubicBezTo>
                    <a:cubicBezTo>
                      <a:pt x="22" y="4"/>
                      <a:pt x="34" y="6"/>
                      <a:pt x="44" y="15"/>
                    </a:cubicBezTo>
                    <a:cubicBezTo>
                      <a:pt x="48" y="18"/>
                      <a:pt x="51" y="19"/>
                      <a:pt x="5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0" name="Freeform 9">
                <a:extLst>
                  <a:ext uri="{FF2B5EF4-FFF2-40B4-BE49-F238E27FC236}">
                    <a16:creationId xmlns="" xmlns:a16="http://schemas.microsoft.com/office/drawing/2014/main" id="{C10F85A1-BDFB-5E46-92A9-C803416F3A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24" y="1917"/>
                <a:ext cx="164" cy="360"/>
              </a:xfrm>
              <a:custGeom>
                <a:avLst/>
                <a:gdLst>
                  <a:gd name="T0" fmla="*/ 39 w 86"/>
                  <a:gd name="T1" fmla="*/ 38 h 186"/>
                  <a:gd name="T2" fmla="*/ 56 w 86"/>
                  <a:gd name="T3" fmla="*/ 34 h 186"/>
                  <a:gd name="T4" fmla="*/ 59 w 86"/>
                  <a:gd name="T5" fmla="*/ 31 h 186"/>
                  <a:gd name="T6" fmla="*/ 85 w 86"/>
                  <a:gd name="T7" fmla="*/ 43 h 186"/>
                  <a:gd name="T8" fmla="*/ 85 w 86"/>
                  <a:gd name="T9" fmla="*/ 48 h 186"/>
                  <a:gd name="T10" fmla="*/ 64 w 86"/>
                  <a:gd name="T11" fmla="*/ 61 h 186"/>
                  <a:gd name="T12" fmla="*/ 55 w 86"/>
                  <a:gd name="T13" fmla="*/ 72 h 186"/>
                  <a:gd name="T14" fmla="*/ 57 w 86"/>
                  <a:gd name="T15" fmla="*/ 81 h 186"/>
                  <a:gd name="T16" fmla="*/ 39 w 86"/>
                  <a:gd name="T17" fmla="*/ 88 h 186"/>
                  <a:gd name="T18" fmla="*/ 39 w 86"/>
                  <a:gd name="T19" fmla="*/ 55 h 186"/>
                  <a:gd name="T20" fmla="*/ 45 w 86"/>
                  <a:gd name="T21" fmla="*/ 48 h 186"/>
                  <a:gd name="T22" fmla="*/ 39 w 86"/>
                  <a:gd name="T23" fmla="*/ 49 h 186"/>
                  <a:gd name="T24" fmla="*/ 39 w 86"/>
                  <a:gd name="T25" fmla="*/ 38 h 186"/>
                  <a:gd name="T26" fmla="*/ 12 w 86"/>
                  <a:gd name="T27" fmla="*/ 1 h 186"/>
                  <a:gd name="T28" fmla="*/ 30 w 86"/>
                  <a:gd name="T29" fmla="*/ 8 h 186"/>
                  <a:gd name="T30" fmla="*/ 34 w 86"/>
                  <a:gd name="T31" fmla="*/ 14 h 186"/>
                  <a:gd name="T32" fmla="*/ 34 w 86"/>
                  <a:gd name="T33" fmla="*/ 39 h 186"/>
                  <a:gd name="T34" fmla="*/ 39 w 86"/>
                  <a:gd name="T35" fmla="*/ 38 h 186"/>
                  <a:gd name="T36" fmla="*/ 39 w 86"/>
                  <a:gd name="T37" fmla="*/ 49 h 186"/>
                  <a:gd name="T38" fmla="*/ 34 w 86"/>
                  <a:gd name="T39" fmla="*/ 50 h 186"/>
                  <a:gd name="T40" fmla="*/ 33 w 86"/>
                  <a:gd name="T41" fmla="*/ 63 h 186"/>
                  <a:gd name="T42" fmla="*/ 39 w 86"/>
                  <a:gd name="T43" fmla="*/ 55 h 186"/>
                  <a:gd name="T44" fmla="*/ 39 w 86"/>
                  <a:gd name="T45" fmla="*/ 88 h 186"/>
                  <a:gd name="T46" fmla="*/ 35 w 86"/>
                  <a:gd name="T47" fmla="*/ 91 h 186"/>
                  <a:gd name="T48" fmla="*/ 26 w 86"/>
                  <a:gd name="T49" fmla="*/ 183 h 186"/>
                  <a:gd name="T50" fmla="*/ 23 w 86"/>
                  <a:gd name="T51" fmla="*/ 186 h 186"/>
                  <a:gd name="T52" fmla="*/ 20 w 86"/>
                  <a:gd name="T53" fmla="*/ 97 h 186"/>
                  <a:gd name="T54" fmla="*/ 16 w 86"/>
                  <a:gd name="T55" fmla="*/ 92 h 186"/>
                  <a:gd name="T56" fmla="*/ 17 w 86"/>
                  <a:gd name="T57" fmla="*/ 81 h 186"/>
                  <a:gd name="T58" fmla="*/ 20 w 86"/>
                  <a:gd name="T59" fmla="*/ 79 h 186"/>
                  <a:gd name="T60" fmla="*/ 19 w 86"/>
                  <a:gd name="T61" fmla="*/ 54 h 186"/>
                  <a:gd name="T62" fmla="*/ 0 w 86"/>
                  <a:gd name="T63" fmla="*/ 53 h 186"/>
                  <a:gd name="T64" fmla="*/ 8 w 86"/>
                  <a:gd name="T65" fmla="*/ 47 h 186"/>
                  <a:gd name="T66" fmla="*/ 18 w 86"/>
                  <a:gd name="T67" fmla="*/ 44 h 186"/>
                  <a:gd name="T68" fmla="*/ 17 w 86"/>
                  <a:gd name="T69" fmla="*/ 17 h 186"/>
                  <a:gd name="T70" fmla="*/ 15 w 86"/>
                  <a:gd name="T71" fmla="*/ 6 h 186"/>
                  <a:gd name="T72" fmla="*/ 12 w 86"/>
                  <a:gd name="T73" fmla="*/ 1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6" h="186">
                    <a:moveTo>
                      <a:pt x="39" y="38"/>
                    </a:moveTo>
                    <a:cubicBezTo>
                      <a:pt x="45" y="37"/>
                      <a:pt x="50" y="35"/>
                      <a:pt x="56" y="34"/>
                    </a:cubicBezTo>
                    <a:cubicBezTo>
                      <a:pt x="56" y="33"/>
                      <a:pt x="59" y="32"/>
                      <a:pt x="59" y="31"/>
                    </a:cubicBezTo>
                    <a:cubicBezTo>
                      <a:pt x="75" y="29"/>
                      <a:pt x="85" y="39"/>
                      <a:pt x="85" y="43"/>
                    </a:cubicBezTo>
                    <a:cubicBezTo>
                      <a:pt x="86" y="45"/>
                      <a:pt x="86" y="46"/>
                      <a:pt x="85" y="48"/>
                    </a:cubicBezTo>
                    <a:cubicBezTo>
                      <a:pt x="83" y="52"/>
                      <a:pt x="65" y="60"/>
                      <a:pt x="64" y="61"/>
                    </a:cubicBezTo>
                    <a:cubicBezTo>
                      <a:pt x="57" y="66"/>
                      <a:pt x="55" y="68"/>
                      <a:pt x="55" y="72"/>
                    </a:cubicBezTo>
                    <a:cubicBezTo>
                      <a:pt x="57" y="73"/>
                      <a:pt x="60" y="78"/>
                      <a:pt x="57" y="81"/>
                    </a:cubicBezTo>
                    <a:cubicBezTo>
                      <a:pt x="53" y="82"/>
                      <a:pt x="45" y="85"/>
                      <a:pt x="39" y="88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39" y="49"/>
                      <a:pt x="39" y="49"/>
                      <a:pt x="39" y="49"/>
                    </a:cubicBezTo>
                    <a:lnTo>
                      <a:pt x="39" y="38"/>
                    </a:lnTo>
                    <a:close/>
                    <a:moveTo>
                      <a:pt x="12" y="1"/>
                    </a:moveTo>
                    <a:cubicBezTo>
                      <a:pt x="19" y="0"/>
                      <a:pt x="26" y="1"/>
                      <a:pt x="30" y="8"/>
                    </a:cubicBezTo>
                    <a:cubicBezTo>
                      <a:pt x="31" y="8"/>
                      <a:pt x="33" y="12"/>
                      <a:pt x="34" y="14"/>
                    </a:cubicBezTo>
                    <a:cubicBezTo>
                      <a:pt x="34" y="22"/>
                      <a:pt x="34" y="30"/>
                      <a:pt x="34" y="39"/>
                    </a:cubicBezTo>
                    <a:cubicBezTo>
                      <a:pt x="36" y="39"/>
                      <a:pt x="37" y="38"/>
                      <a:pt x="39" y="38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3" y="63"/>
                      <a:pt x="33" y="63"/>
                      <a:pt x="33" y="63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39" y="88"/>
                      <a:pt x="39" y="88"/>
                      <a:pt x="39" y="88"/>
                    </a:cubicBezTo>
                    <a:cubicBezTo>
                      <a:pt x="37" y="89"/>
                      <a:pt x="35" y="90"/>
                      <a:pt x="35" y="91"/>
                    </a:cubicBezTo>
                    <a:cubicBezTo>
                      <a:pt x="32" y="124"/>
                      <a:pt x="31" y="150"/>
                      <a:pt x="26" y="183"/>
                    </a:cubicBezTo>
                    <a:cubicBezTo>
                      <a:pt x="25" y="183"/>
                      <a:pt x="24" y="186"/>
                      <a:pt x="23" y="186"/>
                    </a:cubicBezTo>
                    <a:cubicBezTo>
                      <a:pt x="22" y="157"/>
                      <a:pt x="20" y="127"/>
                      <a:pt x="20" y="97"/>
                    </a:cubicBezTo>
                    <a:cubicBezTo>
                      <a:pt x="19" y="94"/>
                      <a:pt x="17" y="94"/>
                      <a:pt x="16" y="92"/>
                    </a:cubicBezTo>
                    <a:cubicBezTo>
                      <a:pt x="13" y="90"/>
                      <a:pt x="14" y="82"/>
                      <a:pt x="17" y="81"/>
                    </a:cubicBezTo>
                    <a:cubicBezTo>
                      <a:pt x="18" y="81"/>
                      <a:pt x="19" y="79"/>
                      <a:pt x="20" y="79"/>
                    </a:cubicBezTo>
                    <a:cubicBezTo>
                      <a:pt x="20" y="60"/>
                      <a:pt x="19" y="61"/>
                      <a:pt x="19" y="54"/>
                    </a:cubicBezTo>
                    <a:cubicBezTo>
                      <a:pt x="15" y="53"/>
                      <a:pt x="0" y="58"/>
                      <a:pt x="0" y="53"/>
                    </a:cubicBezTo>
                    <a:cubicBezTo>
                      <a:pt x="1" y="51"/>
                      <a:pt x="6" y="49"/>
                      <a:pt x="8" y="47"/>
                    </a:cubicBezTo>
                    <a:cubicBezTo>
                      <a:pt x="12" y="46"/>
                      <a:pt x="15" y="45"/>
                      <a:pt x="18" y="44"/>
                    </a:cubicBezTo>
                    <a:cubicBezTo>
                      <a:pt x="19" y="34"/>
                      <a:pt x="19" y="27"/>
                      <a:pt x="17" y="17"/>
                    </a:cubicBezTo>
                    <a:cubicBezTo>
                      <a:pt x="17" y="15"/>
                      <a:pt x="17" y="6"/>
                      <a:pt x="15" y="6"/>
                    </a:cubicBezTo>
                    <a:cubicBezTo>
                      <a:pt x="14" y="4"/>
                      <a:pt x="12" y="4"/>
                      <a:pt x="1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1" name="Freeform 10">
                <a:extLst>
                  <a:ext uri="{FF2B5EF4-FFF2-40B4-BE49-F238E27FC236}">
                    <a16:creationId xmlns="" xmlns:a16="http://schemas.microsoft.com/office/drawing/2014/main" id="{5E05C0AB-20D6-5144-92F9-3C1D5E0489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5" y="2012"/>
                <a:ext cx="154" cy="176"/>
              </a:xfrm>
              <a:custGeom>
                <a:avLst/>
                <a:gdLst>
                  <a:gd name="T0" fmla="*/ 62 w 81"/>
                  <a:gd name="T1" fmla="*/ 38 h 91"/>
                  <a:gd name="T2" fmla="*/ 67 w 81"/>
                  <a:gd name="T3" fmla="*/ 28 h 91"/>
                  <a:gd name="T4" fmla="*/ 78 w 81"/>
                  <a:gd name="T5" fmla="*/ 36 h 91"/>
                  <a:gd name="T6" fmla="*/ 70 w 81"/>
                  <a:gd name="T7" fmla="*/ 51 h 91"/>
                  <a:gd name="T8" fmla="*/ 81 w 81"/>
                  <a:gd name="T9" fmla="*/ 79 h 91"/>
                  <a:gd name="T10" fmla="*/ 78 w 81"/>
                  <a:gd name="T11" fmla="*/ 80 h 91"/>
                  <a:gd name="T12" fmla="*/ 65 w 81"/>
                  <a:gd name="T13" fmla="*/ 57 h 91"/>
                  <a:gd name="T14" fmla="*/ 50 w 81"/>
                  <a:gd name="T15" fmla="*/ 72 h 91"/>
                  <a:gd name="T16" fmla="*/ 52 w 81"/>
                  <a:gd name="T17" fmla="*/ 74 h 91"/>
                  <a:gd name="T18" fmla="*/ 59 w 81"/>
                  <a:gd name="T19" fmla="*/ 77 h 91"/>
                  <a:gd name="T20" fmla="*/ 59 w 81"/>
                  <a:gd name="T21" fmla="*/ 83 h 91"/>
                  <a:gd name="T22" fmla="*/ 49 w 81"/>
                  <a:gd name="T23" fmla="*/ 85 h 91"/>
                  <a:gd name="T24" fmla="*/ 46 w 81"/>
                  <a:gd name="T25" fmla="*/ 87 h 91"/>
                  <a:gd name="T26" fmla="*/ 44 w 81"/>
                  <a:gd name="T27" fmla="*/ 89 h 91"/>
                  <a:gd name="T28" fmla="*/ 44 w 81"/>
                  <a:gd name="T29" fmla="*/ 63 h 91"/>
                  <a:gd name="T30" fmla="*/ 58 w 81"/>
                  <a:gd name="T31" fmla="*/ 43 h 91"/>
                  <a:gd name="T32" fmla="*/ 53 w 81"/>
                  <a:gd name="T33" fmla="*/ 40 h 91"/>
                  <a:gd name="T34" fmla="*/ 44 w 81"/>
                  <a:gd name="T35" fmla="*/ 51 h 91"/>
                  <a:gd name="T36" fmla="*/ 44 w 81"/>
                  <a:gd name="T37" fmla="*/ 43 h 91"/>
                  <a:gd name="T38" fmla="*/ 45 w 81"/>
                  <a:gd name="T39" fmla="*/ 40 h 91"/>
                  <a:gd name="T40" fmla="*/ 44 w 81"/>
                  <a:gd name="T41" fmla="*/ 40 h 91"/>
                  <a:gd name="T42" fmla="*/ 44 w 81"/>
                  <a:gd name="T43" fmla="*/ 32 h 91"/>
                  <a:gd name="T44" fmla="*/ 46 w 81"/>
                  <a:gd name="T45" fmla="*/ 35 h 91"/>
                  <a:gd name="T46" fmla="*/ 50 w 81"/>
                  <a:gd name="T47" fmla="*/ 39 h 91"/>
                  <a:gd name="T48" fmla="*/ 51 w 81"/>
                  <a:gd name="T49" fmla="*/ 36 h 91"/>
                  <a:gd name="T50" fmla="*/ 44 w 81"/>
                  <a:gd name="T51" fmla="*/ 27 h 91"/>
                  <a:gd name="T52" fmla="*/ 44 w 81"/>
                  <a:gd name="T53" fmla="*/ 3 h 91"/>
                  <a:gd name="T54" fmla="*/ 48 w 81"/>
                  <a:gd name="T55" fmla="*/ 7 h 91"/>
                  <a:gd name="T56" fmla="*/ 44 w 81"/>
                  <a:gd name="T57" fmla="*/ 19 h 91"/>
                  <a:gd name="T58" fmla="*/ 62 w 81"/>
                  <a:gd name="T59" fmla="*/ 38 h 91"/>
                  <a:gd name="T60" fmla="*/ 44 w 81"/>
                  <a:gd name="T61" fmla="*/ 89 h 91"/>
                  <a:gd name="T62" fmla="*/ 33 w 81"/>
                  <a:gd name="T63" fmla="*/ 91 h 91"/>
                  <a:gd name="T64" fmla="*/ 12 w 81"/>
                  <a:gd name="T65" fmla="*/ 77 h 91"/>
                  <a:gd name="T66" fmla="*/ 13 w 81"/>
                  <a:gd name="T67" fmla="*/ 77 h 91"/>
                  <a:gd name="T68" fmla="*/ 44 w 81"/>
                  <a:gd name="T69" fmla="*/ 63 h 91"/>
                  <a:gd name="T70" fmla="*/ 44 w 81"/>
                  <a:gd name="T71" fmla="*/ 89 h 91"/>
                  <a:gd name="T72" fmla="*/ 44 w 81"/>
                  <a:gd name="T73" fmla="*/ 51 h 91"/>
                  <a:gd name="T74" fmla="*/ 44 w 81"/>
                  <a:gd name="T75" fmla="*/ 43 h 91"/>
                  <a:gd name="T76" fmla="*/ 26 w 81"/>
                  <a:gd name="T77" fmla="*/ 59 h 91"/>
                  <a:gd name="T78" fmla="*/ 18 w 81"/>
                  <a:gd name="T79" fmla="*/ 64 h 91"/>
                  <a:gd name="T80" fmla="*/ 41 w 81"/>
                  <a:gd name="T81" fmla="*/ 38 h 91"/>
                  <a:gd name="T82" fmla="*/ 44 w 81"/>
                  <a:gd name="T83" fmla="*/ 40 h 91"/>
                  <a:gd name="T84" fmla="*/ 44 w 81"/>
                  <a:gd name="T85" fmla="*/ 32 h 91"/>
                  <a:gd name="T86" fmla="*/ 36 w 81"/>
                  <a:gd name="T87" fmla="*/ 25 h 91"/>
                  <a:gd name="T88" fmla="*/ 40 w 81"/>
                  <a:gd name="T89" fmla="*/ 23 h 91"/>
                  <a:gd name="T90" fmla="*/ 44 w 81"/>
                  <a:gd name="T91" fmla="*/ 27 h 91"/>
                  <a:gd name="T92" fmla="*/ 44 w 81"/>
                  <a:gd name="T93" fmla="*/ 3 h 91"/>
                  <a:gd name="T94" fmla="*/ 42 w 81"/>
                  <a:gd name="T95" fmla="*/ 3 h 91"/>
                  <a:gd name="T96" fmla="*/ 21 w 81"/>
                  <a:gd name="T97" fmla="*/ 0 h 91"/>
                  <a:gd name="T98" fmla="*/ 15 w 81"/>
                  <a:gd name="T99" fmla="*/ 7 h 91"/>
                  <a:gd name="T100" fmla="*/ 23 w 81"/>
                  <a:gd name="T101" fmla="*/ 7 h 91"/>
                  <a:gd name="T102" fmla="*/ 22 w 81"/>
                  <a:gd name="T103" fmla="*/ 9 h 91"/>
                  <a:gd name="T104" fmla="*/ 13 w 81"/>
                  <a:gd name="T105" fmla="*/ 9 h 91"/>
                  <a:gd name="T106" fmla="*/ 21 w 81"/>
                  <a:gd name="T107" fmla="*/ 17 h 91"/>
                  <a:gd name="T108" fmla="*/ 5 w 81"/>
                  <a:gd name="T109" fmla="*/ 29 h 91"/>
                  <a:gd name="T110" fmla="*/ 4 w 81"/>
                  <a:gd name="T111" fmla="*/ 30 h 91"/>
                  <a:gd name="T112" fmla="*/ 11 w 81"/>
                  <a:gd name="T113" fmla="*/ 45 h 91"/>
                  <a:gd name="T114" fmla="*/ 32 w 81"/>
                  <a:gd name="T115" fmla="*/ 28 h 91"/>
                  <a:gd name="T116" fmla="*/ 34 w 81"/>
                  <a:gd name="T117" fmla="*/ 34 h 91"/>
                  <a:gd name="T118" fmla="*/ 1 w 81"/>
                  <a:gd name="T119" fmla="*/ 69 h 91"/>
                  <a:gd name="T120" fmla="*/ 7 w 81"/>
                  <a:gd name="T121" fmla="*/ 77 h 91"/>
                  <a:gd name="T122" fmla="*/ 44 w 81"/>
                  <a:gd name="T123" fmla="*/ 5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" h="91">
                    <a:moveTo>
                      <a:pt x="62" y="38"/>
                    </a:moveTo>
                    <a:cubicBezTo>
                      <a:pt x="64" y="34"/>
                      <a:pt x="67" y="32"/>
                      <a:pt x="67" y="28"/>
                    </a:cubicBezTo>
                    <a:cubicBezTo>
                      <a:pt x="72" y="30"/>
                      <a:pt x="75" y="31"/>
                      <a:pt x="78" y="36"/>
                    </a:cubicBezTo>
                    <a:cubicBezTo>
                      <a:pt x="79" y="45"/>
                      <a:pt x="70" y="48"/>
                      <a:pt x="70" y="51"/>
                    </a:cubicBezTo>
                    <a:cubicBezTo>
                      <a:pt x="72" y="60"/>
                      <a:pt x="80" y="71"/>
                      <a:pt x="81" y="79"/>
                    </a:cubicBezTo>
                    <a:cubicBezTo>
                      <a:pt x="81" y="80"/>
                      <a:pt x="79" y="81"/>
                      <a:pt x="78" y="80"/>
                    </a:cubicBezTo>
                    <a:cubicBezTo>
                      <a:pt x="73" y="76"/>
                      <a:pt x="67" y="64"/>
                      <a:pt x="65" y="57"/>
                    </a:cubicBezTo>
                    <a:cubicBezTo>
                      <a:pt x="62" y="61"/>
                      <a:pt x="57" y="66"/>
                      <a:pt x="50" y="72"/>
                    </a:cubicBezTo>
                    <a:cubicBezTo>
                      <a:pt x="51" y="74"/>
                      <a:pt x="51" y="73"/>
                      <a:pt x="52" y="74"/>
                    </a:cubicBezTo>
                    <a:cubicBezTo>
                      <a:pt x="56" y="75"/>
                      <a:pt x="57" y="75"/>
                      <a:pt x="59" y="77"/>
                    </a:cubicBezTo>
                    <a:cubicBezTo>
                      <a:pt x="60" y="79"/>
                      <a:pt x="59" y="82"/>
                      <a:pt x="59" y="83"/>
                    </a:cubicBezTo>
                    <a:cubicBezTo>
                      <a:pt x="58" y="85"/>
                      <a:pt x="54" y="84"/>
                      <a:pt x="49" y="85"/>
                    </a:cubicBezTo>
                    <a:cubicBezTo>
                      <a:pt x="48" y="86"/>
                      <a:pt x="47" y="87"/>
                      <a:pt x="46" y="87"/>
                    </a:cubicBezTo>
                    <a:cubicBezTo>
                      <a:pt x="45" y="88"/>
                      <a:pt x="45" y="89"/>
                      <a:pt x="44" y="89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52" y="55"/>
                      <a:pt x="58" y="45"/>
                      <a:pt x="58" y="43"/>
                    </a:cubicBezTo>
                    <a:cubicBezTo>
                      <a:pt x="56" y="42"/>
                      <a:pt x="56" y="41"/>
                      <a:pt x="53" y="40"/>
                    </a:cubicBezTo>
                    <a:cubicBezTo>
                      <a:pt x="53" y="42"/>
                      <a:pt x="49" y="46"/>
                      <a:pt x="44" y="51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44" y="42"/>
                      <a:pt x="45" y="41"/>
                      <a:pt x="45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5" y="33"/>
                      <a:pt x="46" y="34"/>
                      <a:pt x="46" y="35"/>
                    </a:cubicBezTo>
                    <a:cubicBezTo>
                      <a:pt x="50" y="37"/>
                      <a:pt x="48" y="36"/>
                      <a:pt x="50" y="39"/>
                    </a:cubicBezTo>
                    <a:cubicBezTo>
                      <a:pt x="52" y="39"/>
                      <a:pt x="51" y="38"/>
                      <a:pt x="51" y="36"/>
                    </a:cubicBezTo>
                    <a:cubicBezTo>
                      <a:pt x="49" y="34"/>
                      <a:pt x="47" y="30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5" y="4"/>
                      <a:pt x="47" y="6"/>
                      <a:pt x="48" y="7"/>
                    </a:cubicBezTo>
                    <a:cubicBezTo>
                      <a:pt x="50" y="14"/>
                      <a:pt x="49" y="16"/>
                      <a:pt x="44" y="19"/>
                    </a:cubicBezTo>
                    <a:cubicBezTo>
                      <a:pt x="50" y="26"/>
                      <a:pt x="52" y="33"/>
                      <a:pt x="62" y="38"/>
                    </a:cubicBezTo>
                    <a:close/>
                    <a:moveTo>
                      <a:pt x="44" y="89"/>
                    </a:moveTo>
                    <a:cubicBezTo>
                      <a:pt x="41" y="91"/>
                      <a:pt x="37" y="91"/>
                      <a:pt x="33" y="91"/>
                    </a:cubicBezTo>
                    <a:cubicBezTo>
                      <a:pt x="29" y="90"/>
                      <a:pt x="13" y="81"/>
                      <a:pt x="12" y="77"/>
                    </a:cubicBezTo>
                    <a:cubicBezTo>
                      <a:pt x="12" y="77"/>
                      <a:pt x="13" y="77"/>
                      <a:pt x="13" y="77"/>
                    </a:cubicBezTo>
                    <a:cubicBezTo>
                      <a:pt x="20" y="84"/>
                      <a:pt x="33" y="74"/>
                      <a:pt x="44" y="63"/>
                    </a:cubicBezTo>
                    <a:cubicBezTo>
                      <a:pt x="44" y="89"/>
                      <a:pt x="44" y="89"/>
                      <a:pt x="44" y="89"/>
                    </a:cubicBezTo>
                    <a:close/>
                    <a:moveTo>
                      <a:pt x="44" y="51"/>
                    </a:moveTo>
                    <a:cubicBezTo>
                      <a:pt x="44" y="43"/>
                      <a:pt x="44" y="43"/>
                      <a:pt x="44" y="43"/>
                    </a:cubicBezTo>
                    <a:cubicBezTo>
                      <a:pt x="41" y="47"/>
                      <a:pt x="33" y="54"/>
                      <a:pt x="26" y="59"/>
                    </a:cubicBezTo>
                    <a:cubicBezTo>
                      <a:pt x="24" y="60"/>
                      <a:pt x="20" y="64"/>
                      <a:pt x="18" y="64"/>
                    </a:cubicBezTo>
                    <a:cubicBezTo>
                      <a:pt x="22" y="58"/>
                      <a:pt x="36" y="48"/>
                      <a:pt x="41" y="38"/>
                    </a:cubicBezTo>
                    <a:cubicBezTo>
                      <a:pt x="42" y="39"/>
                      <a:pt x="43" y="39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2" y="30"/>
                      <a:pt x="40" y="28"/>
                      <a:pt x="36" y="25"/>
                    </a:cubicBezTo>
                    <a:cubicBezTo>
                      <a:pt x="37" y="25"/>
                      <a:pt x="39" y="23"/>
                      <a:pt x="40" y="23"/>
                    </a:cubicBezTo>
                    <a:cubicBezTo>
                      <a:pt x="42" y="24"/>
                      <a:pt x="43" y="25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3" y="3"/>
                      <a:pt x="42" y="3"/>
                      <a:pt x="42" y="3"/>
                    </a:cubicBezTo>
                    <a:cubicBezTo>
                      <a:pt x="41" y="3"/>
                      <a:pt x="25" y="0"/>
                      <a:pt x="21" y="0"/>
                    </a:cubicBezTo>
                    <a:cubicBezTo>
                      <a:pt x="17" y="1"/>
                      <a:pt x="14" y="2"/>
                      <a:pt x="15" y="7"/>
                    </a:cubicBezTo>
                    <a:cubicBezTo>
                      <a:pt x="16" y="8"/>
                      <a:pt x="20" y="8"/>
                      <a:pt x="23" y="7"/>
                    </a:cubicBezTo>
                    <a:cubicBezTo>
                      <a:pt x="24" y="8"/>
                      <a:pt x="23" y="9"/>
                      <a:pt x="22" y="9"/>
                    </a:cubicBezTo>
                    <a:cubicBezTo>
                      <a:pt x="18" y="10"/>
                      <a:pt x="17" y="9"/>
                      <a:pt x="13" y="9"/>
                    </a:cubicBezTo>
                    <a:cubicBezTo>
                      <a:pt x="9" y="9"/>
                      <a:pt x="18" y="15"/>
                      <a:pt x="21" y="17"/>
                    </a:cubicBezTo>
                    <a:cubicBezTo>
                      <a:pt x="20" y="21"/>
                      <a:pt x="10" y="30"/>
                      <a:pt x="5" y="29"/>
                    </a:cubicBezTo>
                    <a:cubicBezTo>
                      <a:pt x="5" y="30"/>
                      <a:pt x="5" y="29"/>
                      <a:pt x="4" y="30"/>
                    </a:cubicBezTo>
                    <a:cubicBezTo>
                      <a:pt x="4" y="36"/>
                      <a:pt x="4" y="43"/>
                      <a:pt x="11" y="45"/>
                    </a:cubicBezTo>
                    <a:cubicBezTo>
                      <a:pt x="15" y="42"/>
                      <a:pt x="29" y="33"/>
                      <a:pt x="32" y="28"/>
                    </a:cubicBezTo>
                    <a:cubicBezTo>
                      <a:pt x="36" y="31"/>
                      <a:pt x="34" y="33"/>
                      <a:pt x="34" y="34"/>
                    </a:cubicBezTo>
                    <a:cubicBezTo>
                      <a:pt x="26" y="45"/>
                      <a:pt x="10" y="59"/>
                      <a:pt x="1" y="69"/>
                    </a:cubicBezTo>
                    <a:cubicBezTo>
                      <a:pt x="0" y="76"/>
                      <a:pt x="0" y="79"/>
                      <a:pt x="7" y="77"/>
                    </a:cubicBezTo>
                    <a:cubicBezTo>
                      <a:pt x="10" y="78"/>
                      <a:pt x="31" y="62"/>
                      <a:pt x="44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2" name="Freeform 11">
                <a:extLst>
                  <a:ext uri="{FF2B5EF4-FFF2-40B4-BE49-F238E27FC236}">
                    <a16:creationId xmlns="" xmlns:a16="http://schemas.microsoft.com/office/drawing/2014/main" id="{2C385DB9-D5DF-A447-AC1A-5A1F80CDF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931"/>
                <a:ext cx="280" cy="191"/>
              </a:xfrm>
              <a:custGeom>
                <a:avLst/>
                <a:gdLst>
                  <a:gd name="T0" fmla="*/ 29 w 147"/>
                  <a:gd name="T1" fmla="*/ 27 h 99"/>
                  <a:gd name="T2" fmla="*/ 50 w 147"/>
                  <a:gd name="T3" fmla="*/ 67 h 99"/>
                  <a:gd name="T4" fmla="*/ 59 w 147"/>
                  <a:gd name="T5" fmla="*/ 64 h 99"/>
                  <a:gd name="T6" fmla="*/ 44 w 147"/>
                  <a:gd name="T7" fmla="*/ 19 h 99"/>
                  <a:gd name="T8" fmla="*/ 60 w 147"/>
                  <a:gd name="T9" fmla="*/ 35 h 99"/>
                  <a:gd name="T10" fmla="*/ 66 w 147"/>
                  <a:gd name="T11" fmla="*/ 56 h 99"/>
                  <a:gd name="T12" fmla="*/ 69 w 147"/>
                  <a:gd name="T13" fmla="*/ 51 h 99"/>
                  <a:gd name="T14" fmla="*/ 70 w 147"/>
                  <a:gd name="T15" fmla="*/ 45 h 99"/>
                  <a:gd name="T16" fmla="*/ 66 w 147"/>
                  <a:gd name="T17" fmla="*/ 40 h 99"/>
                  <a:gd name="T18" fmla="*/ 72 w 147"/>
                  <a:gd name="T19" fmla="*/ 40 h 99"/>
                  <a:gd name="T20" fmla="*/ 73 w 147"/>
                  <a:gd name="T21" fmla="*/ 30 h 99"/>
                  <a:gd name="T22" fmla="*/ 63 w 147"/>
                  <a:gd name="T23" fmla="*/ 16 h 99"/>
                  <a:gd name="T24" fmla="*/ 66 w 147"/>
                  <a:gd name="T25" fmla="*/ 5 h 99"/>
                  <a:gd name="T26" fmla="*/ 80 w 147"/>
                  <a:gd name="T27" fmla="*/ 15 h 99"/>
                  <a:gd name="T28" fmla="*/ 87 w 147"/>
                  <a:gd name="T29" fmla="*/ 39 h 99"/>
                  <a:gd name="T30" fmla="*/ 82 w 147"/>
                  <a:gd name="T31" fmla="*/ 50 h 99"/>
                  <a:gd name="T32" fmla="*/ 77 w 147"/>
                  <a:gd name="T33" fmla="*/ 58 h 99"/>
                  <a:gd name="T34" fmla="*/ 99 w 147"/>
                  <a:gd name="T35" fmla="*/ 53 h 99"/>
                  <a:gd name="T36" fmla="*/ 94 w 147"/>
                  <a:gd name="T37" fmla="*/ 40 h 99"/>
                  <a:gd name="T38" fmla="*/ 99 w 147"/>
                  <a:gd name="T39" fmla="*/ 38 h 99"/>
                  <a:gd name="T40" fmla="*/ 104 w 147"/>
                  <a:gd name="T41" fmla="*/ 37 h 99"/>
                  <a:gd name="T42" fmla="*/ 98 w 147"/>
                  <a:gd name="T43" fmla="*/ 23 h 99"/>
                  <a:gd name="T44" fmla="*/ 101 w 147"/>
                  <a:gd name="T45" fmla="*/ 19 h 99"/>
                  <a:gd name="T46" fmla="*/ 105 w 147"/>
                  <a:gd name="T47" fmla="*/ 15 h 99"/>
                  <a:gd name="T48" fmla="*/ 96 w 147"/>
                  <a:gd name="T49" fmla="*/ 6 h 99"/>
                  <a:gd name="T50" fmla="*/ 104 w 147"/>
                  <a:gd name="T51" fmla="*/ 3 h 99"/>
                  <a:gd name="T52" fmla="*/ 111 w 147"/>
                  <a:gd name="T53" fmla="*/ 2 h 99"/>
                  <a:gd name="T54" fmla="*/ 120 w 147"/>
                  <a:gd name="T55" fmla="*/ 19 h 99"/>
                  <a:gd name="T56" fmla="*/ 114 w 147"/>
                  <a:gd name="T57" fmla="*/ 32 h 99"/>
                  <a:gd name="T58" fmla="*/ 112 w 147"/>
                  <a:gd name="T59" fmla="*/ 49 h 99"/>
                  <a:gd name="T60" fmla="*/ 143 w 147"/>
                  <a:gd name="T61" fmla="*/ 56 h 99"/>
                  <a:gd name="T62" fmla="*/ 130 w 147"/>
                  <a:gd name="T63" fmla="*/ 63 h 99"/>
                  <a:gd name="T64" fmla="*/ 119 w 147"/>
                  <a:gd name="T65" fmla="*/ 58 h 99"/>
                  <a:gd name="T66" fmla="*/ 127 w 147"/>
                  <a:gd name="T67" fmla="*/ 55 h 99"/>
                  <a:gd name="T68" fmla="*/ 109 w 147"/>
                  <a:gd name="T69" fmla="*/ 59 h 99"/>
                  <a:gd name="T70" fmla="*/ 108 w 147"/>
                  <a:gd name="T71" fmla="*/ 63 h 99"/>
                  <a:gd name="T72" fmla="*/ 98 w 147"/>
                  <a:gd name="T73" fmla="*/ 60 h 99"/>
                  <a:gd name="T74" fmla="*/ 79 w 147"/>
                  <a:gd name="T75" fmla="*/ 64 h 99"/>
                  <a:gd name="T76" fmla="*/ 65 w 147"/>
                  <a:gd name="T77" fmla="*/ 74 h 99"/>
                  <a:gd name="T78" fmla="*/ 58 w 147"/>
                  <a:gd name="T79" fmla="*/ 71 h 99"/>
                  <a:gd name="T80" fmla="*/ 53 w 147"/>
                  <a:gd name="T81" fmla="*/ 80 h 99"/>
                  <a:gd name="T82" fmla="*/ 48 w 147"/>
                  <a:gd name="T83" fmla="*/ 76 h 99"/>
                  <a:gd name="T84" fmla="*/ 25 w 147"/>
                  <a:gd name="T85" fmla="*/ 86 h 99"/>
                  <a:gd name="T86" fmla="*/ 19 w 147"/>
                  <a:gd name="T87" fmla="*/ 94 h 99"/>
                  <a:gd name="T88" fmla="*/ 8 w 147"/>
                  <a:gd name="T89" fmla="*/ 98 h 99"/>
                  <a:gd name="T90" fmla="*/ 4 w 147"/>
                  <a:gd name="T91" fmla="*/ 88 h 99"/>
                  <a:gd name="T92" fmla="*/ 16 w 147"/>
                  <a:gd name="T93" fmla="*/ 74 h 99"/>
                  <a:gd name="T94" fmla="*/ 25 w 147"/>
                  <a:gd name="T95" fmla="*/ 76 h 99"/>
                  <a:gd name="T96" fmla="*/ 48 w 147"/>
                  <a:gd name="T97" fmla="*/ 66 h 99"/>
                  <a:gd name="T98" fmla="*/ 31 w 147"/>
                  <a:gd name="T99" fmla="*/ 33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7" h="99">
                    <a:moveTo>
                      <a:pt x="31" y="33"/>
                    </a:moveTo>
                    <a:cubicBezTo>
                      <a:pt x="31" y="33"/>
                      <a:pt x="18" y="23"/>
                      <a:pt x="29" y="27"/>
                    </a:cubicBezTo>
                    <a:cubicBezTo>
                      <a:pt x="29" y="27"/>
                      <a:pt x="40" y="30"/>
                      <a:pt x="46" y="48"/>
                    </a:cubicBezTo>
                    <a:cubicBezTo>
                      <a:pt x="46" y="48"/>
                      <a:pt x="51" y="60"/>
                      <a:pt x="50" y="67"/>
                    </a:cubicBezTo>
                    <a:cubicBezTo>
                      <a:pt x="50" y="67"/>
                      <a:pt x="50" y="69"/>
                      <a:pt x="53" y="68"/>
                    </a:cubicBezTo>
                    <a:cubicBezTo>
                      <a:pt x="53" y="68"/>
                      <a:pt x="59" y="68"/>
                      <a:pt x="59" y="64"/>
                    </a:cubicBezTo>
                    <a:cubicBezTo>
                      <a:pt x="59" y="64"/>
                      <a:pt x="61" y="50"/>
                      <a:pt x="51" y="28"/>
                    </a:cubicBezTo>
                    <a:cubicBezTo>
                      <a:pt x="51" y="28"/>
                      <a:pt x="48" y="20"/>
                      <a:pt x="44" y="19"/>
                    </a:cubicBezTo>
                    <a:cubicBezTo>
                      <a:pt x="44" y="19"/>
                      <a:pt x="42" y="16"/>
                      <a:pt x="45" y="18"/>
                    </a:cubicBezTo>
                    <a:cubicBezTo>
                      <a:pt x="45" y="18"/>
                      <a:pt x="56" y="20"/>
                      <a:pt x="60" y="35"/>
                    </a:cubicBezTo>
                    <a:cubicBezTo>
                      <a:pt x="60" y="35"/>
                      <a:pt x="63" y="47"/>
                      <a:pt x="64" y="56"/>
                    </a:cubicBezTo>
                    <a:cubicBezTo>
                      <a:pt x="64" y="56"/>
                      <a:pt x="65" y="60"/>
                      <a:pt x="66" y="56"/>
                    </a:cubicBezTo>
                    <a:cubicBezTo>
                      <a:pt x="66" y="56"/>
                      <a:pt x="67" y="54"/>
                      <a:pt x="69" y="53"/>
                    </a:cubicBezTo>
                    <a:cubicBezTo>
                      <a:pt x="69" y="53"/>
                      <a:pt x="70" y="52"/>
                      <a:pt x="69" y="51"/>
                    </a:cubicBezTo>
                    <a:cubicBezTo>
                      <a:pt x="69" y="51"/>
                      <a:pt x="69" y="48"/>
                      <a:pt x="70" y="48"/>
                    </a:cubicBezTo>
                    <a:cubicBezTo>
                      <a:pt x="70" y="48"/>
                      <a:pt x="72" y="47"/>
                      <a:pt x="70" y="45"/>
                    </a:cubicBezTo>
                    <a:cubicBezTo>
                      <a:pt x="70" y="45"/>
                      <a:pt x="69" y="43"/>
                      <a:pt x="67" y="43"/>
                    </a:cubicBezTo>
                    <a:cubicBezTo>
                      <a:pt x="67" y="43"/>
                      <a:pt x="60" y="37"/>
                      <a:pt x="66" y="40"/>
                    </a:cubicBezTo>
                    <a:cubicBezTo>
                      <a:pt x="66" y="40"/>
                      <a:pt x="69" y="41"/>
                      <a:pt x="70" y="42"/>
                    </a:cubicBezTo>
                    <a:cubicBezTo>
                      <a:pt x="70" y="42"/>
                      <a:pt x="72" y="44"/>
                      <a:pt x="72" y="40"/>
                    </a:cubicBezTo>
                    <a:cubicBezTo>
                      <a:pt x="72" y="40"/>
                      <a:pt x="74" y="32"/>
                      <a:pt x="75" y="31"/>
                    </a:cubicBezTo>
                    <a:cubicBezTo>
                      <a:pt x="75" y="31"/>
                      <a:pt x="76" y="27"/>
                      <a:pt x="73" y="30"/>
                    </a:cubicBezTo>
                    <a:cubicBezTo>
                      <a:pt x="73" y="30"/>
                      <a:pt x="69" y="32"/>
                      <a:pt x="67" y="26"/>
                    </a:cubicBezTo>
                    <a:cubicBezTo>
                      <a:pt x="67" y="26"/>
                      <a:pt x="59" y="19"/>
                      <a:pt x="63" y="16"/>
                    </a:cubicBezTo>
                    <a:cubicBezTo>
                      <a:pt x="63" y="16"/>
                      <a:pt x="68" y="11"/>
                      <a:pt x="64" y="7"/>
                    </a:cubicBezTo>
                    <a:cubicBezTo>
                      <a:pt x="64" y="7"/>
                      <a:pt x="60" y="2"/>
                      <a:pt x="66" y="5"/>
                    </a:cubicBezTo>
                    <a:cubicBezTo>
                      <a:pt x="66" y="5"/>
                      <a:pt x="71" y="7"/>
                      <a:pt x="76" y="12"/>
                    </a:cubicBezTo>
                    <a:cubicBezTo>
                      <a:pt x="76" y="12"/>
                      <a:pt x="75" y="14"/>
                      <a:pt x="80" y="15"/>
                    </a:cubicBezTo>
                    <a:cubicBezTo>
                      <a:pt x="80" y="15"/>
                      <a:pt x="97" y="18"/>
                      <a:pt x="94" y="28"/>
                    </a:cubicBezTo>
                    <a:cubicBezTo>
                      <a:pt x="94" y="28"/>
                      <a:pt x="87" y="34"/>
                      <a:pt x="87" y="39"/>
                    </a:cubicBezTo>
                    <a:cubicBezTo>
                      <a:pt x="87" y="39"/>
                      <a:pt x="85" y="44"/>
                      <a:pt x="83" y="45"/>
                    </a:cubicBezTo>
                    <a:cubicBezTo>
                      <a:pt x="83" y="45"/>
                      <a:pt x="82" y="45"/>
                      <a:pt x="82" y="50"/>
                    </a:cubicBezTo>
                    <a:cubicBezTo>
                      <a:pt x="82" y="50"/>
                      <a:pt x="83" y="51"/>
                      <a:pt x="81" y="52"/>
                    </a:cubicBezTo>
                    <a:cubicBezTo>
                      <a:pt x="81" y="52"/>
                      <a:pt x="79" y="55"/>
                      <a:pt x="77" y="58"/>
                    </a:cubicBezTo>
                    <a:cubicBezTo>
                      <a:pt x="77" y="58"/>
                      <a:pt x="72" y="62"/>
                      <a:pt x="76" y="60"/>
                    </a:cubicBezTo>
                    <a:cubicBezTo>
                      <a:pt x="76" y="60"/>
                      <a:pt x="92" y="55"/>
                      <a:pt x="99" y="53"/>
                    </a:cubicBezTo>
                    <a:cubicBezTo>
                      <a:pt x="99" y="53"/>
                      <a:pt x="104" y="51"/>
                      <a:pt x="100" y="48"/>
                    </a:cubicBezTo>
                    <a:cubicBezTo>
                      <a:pt x="100" y="48"/>
                      <a:pt x="95" y="43"/>
                      <a:pt x="94" y="40"/>
                    </a:cubicBezTo>
                    <a:cubicBezTo>
                      <a:pt x="94" y="40"/>
                      <a:pt x="92" y="35"/>
                      <a:pt x="95" y="37"/>
                    </a:cubicBezTo>
                    <a:cubicBezTo>
                      <a:pt x="95" y="37"/>
                      <a:pt x="98" y="40"/>
                      <a:pt x="99" y="38"/>
                    </a:cubicBezTo>
                    <a:cubicBezTo>
                      <a:pt x="99" y="38"/>
                      <a:pt x="98" y="37"/>
                      <a:pt x="101" y="38"/>
                    </a:cubicBezTo>
                    <a:cubicBezTo>
                      <a:pt x="101" y="38"/>
                      <a:pt x="104" y="40"/>
                      <a:pt x="104" y="37"/>
                    </a:cubicBezTo>
                    <a:cubicBezTo>
                      <a:pt x="104" y="37"/>
                      <a:pt x="107" y="31"/>
                      <a:pt x="104" y="32"/>
                    </a:cubicBezTo>
                    <a:cubicBezTo>
                      <a:pt x="104" y="32"/>
                      <a:pt x="98" y="28"/>
                      <a:pt x="98" y="23"/>
                    </a:cubicBezTo>
                    <a:cubicBezTo>
                      <a:pt x="98" y="23"/>
                      <a:pt x="97" y="20"/>
                      <a:pt x="98" y="19"/>
                    </a:cubicBezTo>
                    <a:cubicBezTo>
                      <a:pt x="98" y="19"/>
                      <a:pt x="99" y="17"/>
                      <a:pt x="101" y="19"/>
                    </a:cubicBezTo>
                    <a:cubicBezTo>
                      <a:pt x="101" y="19"/>
                      <a:pt x="105" y="27"/>
                      <a:pt x="105" y="22"/>
                    </a:cubicBezTo>
                    <a:cubicBezTo>
                      <a:pt x="105" y="15"/>
                      <a:pt x="105" y="15"/>
                      <a:pt x="105" y="15"/>
                    </a:cubicBezTo>
                    <a:cubicBezTo>
                      <a:pt x="105" y="15"/>
                      <a:pt x="106" y="12"/>
                      <a:pt x="100" y="12"/>
                    </a:cubicBezTo>
                    <a:cubicBezTo>
                      <a:pt x="100" y="12"/>
                      <a:pt x="90" y="7"/>
                      <a:pt x="96" y="6"/>
                    </a:cubicBezTo>
                    <a:cubicBezTo>
                      <a:pt x="96" y="6"/>
                      <a:pt x="100" y="7"/>
                      <a:pt x="99" y="4"/>
                    </a:cubicBezTo>
                    <a:cubicBezTo>
                      <a:pt x="99" y="4"/>
                      <a:pt x="99" y="3"/>
                      <a:pt x="104" y="3"/>
                    </a:cubicBezTo>
                    <a:cubicBezTo>
                      <a:pt x="104" y="3"/>
                      <a:pt x="105" y="3"/>
                      <a:pt x="106" y="1"/>
                    </a:cubicBezTo>
                    <a:cubicBezTo>
                      <a:pt x="106" y="1"/>
                      <a:pt x="107" y="0"/>
                      <a:pt x="111" y="2"/>
                    </a:cubicBezTo>
                    <a:cubicBezTo>
                      <a:pt x="111" y="2"/>
                      <a:pt x="127" y="6"/>
                      <a:pt x="124" y="14"/>
                    </a:cubicBezTo>
                    <a:cubicBezTo>
                      <a:pt x="124" y="14"/>
                      <a:pt x="123" y="18"/>
                      <a:pt x="120" y="19"/>
                    </a:cubicBezTo>
                    <a:cubicBezTo>
                      <a:pt x="120" y="19"/>
                      <a:pt x="119" y="18"/>
                      <a:pt x="116" y="26"/>
                    </a:cubicBezTo>
                    <a:cubicBezTo>
                      <a:pt x="116" y="26"/>
                      <a:pt x="114" y="29"/>
                      <a:pt x="114" y="32"/>
                    </a:cubicBezTo>
                    <a:cubicBezTo>
                      <a:pt x="114" y="32"/>
                      <a:pt x="115" y="38"/>
                      <a:pt x="113" y="41"/>
                    </a:cubicBezTo>
                    <a:cubicBezTo>
                      <a:pt x="113" y="41"/>
                      <a:pt x="113" y="47"/>
                      <a:pt x="112" y="49"/>
                    </a:cubicBezTo>
                    <a:cubicBezTo>
                      <a:pt x="112" y="49"/>
                      <a:pt x="111" y="52"/>
                      <a:pt x="114" y="51"/>
                    </a:cubicBezTo>
                    <a:cubicBezTo>
                      <a:pt x="114" y="51"/>
                      <a:pt x="136" y="46"/>
                      <a:pt x="143" y="56"/>
                    </a:cubicBezTo>
                    <a:cubicBezTo>
                      <a:pt x="143" y="56"/>
                      <a:pt x="147" y="58"/>
                      <a:pt x="136" y="62"/>
                    </a:cubicBezTo>
                    <a:cubicBezTo>
                      <a:pt x="136" y="62"/>
                      <a:pt x="132" y="64"/>
                      <a:pt x="130" y="63"/>
                    </a:cubicBezTo>
                    <a:cubicBezTo>
                      <a:pt x="118" y="60"/>
                      <a:pt x="118" y="60"/>
                      <a:pt x="118" y="60"/>
                    </a:cubicBezTo>
                    <a:cubicBezTo>
                      <a:pt x="118" y="60"/>
                      <a:pt x="113" y="59"/>
                      <a:pt x="119" y="58"/>
                    </a:cubicBezTo>
                    <a:cubicBezTo>
                      <a:pt x="119" y="58"/>
                      <a:pt x="127" y="58"/>
                      <a:pt x="128" y="56"/>
                    </a:cubicBezTo>
                    <a:cubicBezTo>
                      <a:pt x="128" y="56"/>
                      <a:pt x="131" y="54"/>
                      <a:pt x="127" y="55"/>
                    </a:cubicBezTo>
                    <a:cubicBezTo>
                      <a:pt x="127" y="55"/>
                      <a:pt x="118" y="56"/>
                      <a:pt x="115" y="55"/>
                    </a:cubicBezTo>
                    <a:cubicBezTo>
                      <a:pt x="115" y="55"/>
                      <a:pt x="110" y="55"/>
                      <a:pt x="109" y="59"/>
                    </a:cubicBezTo>
                    <a:cubicBezTo>
                      <a:pt x="109" y="59"/>
                      <a:pt x="110" y="60"/>
                      <a:pt x="108" y="61"/>
                    </a:cubicBezTo>
                    <a:cubicBezTo>
                      <a:pt x="108" y="61"/>
                      <a:pt x="108" y="61"/>
                      <a:pt x="108" y="63"/>
                    </a:cubicBezTo>
                    <a:cubicBezTo>
                      <a:pt x="108" y="63"/>
                      <a:pt x="108" y="70"/>
                      <a:pt x="102" y="66"/>
                    </a:cubicBezTo>
                    <a:cubicBezTo>
                      <a:pt x="102" y="66"/>
                      <a:pt x="97" y="64"/>
                      <a:pt x="98" y="60"/>
                    </a:cubicBezTo>
                    <a:cubicBezTo>
                      <a:pt x="98" y="60"/>
                      <a:pt x="99" y="56"/>
                      <a:pt x="95" y="58"/>
                    </a:cubicBezTo>
                    <a:cubicBezTo>
                      <a:pt x="95" y="58"/>
                      <a:pt x="84" y="63"/>
                      <a:pt x="79" y="64"/>
                    </a:cubicBezTo>
                    <a:cubicBezTo>
                      <a:pt x="79" y="64"/>
                      <a:pt x="65" y="66"/>
                      <a:pt x="66" y="70"/>
                    </a:cubicBezTo>
                    <a:cubicBezTo>
                      <a:pt x="66" y="70"/>
                      <a:pt x="68" y="74"/>
                      <a:pt x="65" y="74"/>
                    </a:cubicBezTo>
                    <a:cubicBezTo>
                      <a:pt x="65" y="74"/>
                      <a:pt x="63" y="73"/>
                      <a:pt x="61" y="70"/>
                    </a:cubicBezTo>
                    <a:cubicBezTo>
                      <a:pt x="61" y="70"/>
                      <a:pt x="61" y="69"/>
                      <a:pt x="58" y="71"/>
                    </a:cubicBezTo>
                    <a:cubicBezTo>
                      <a:pt x="58" y="71"/>
                      <a:pt x="50" y="73"/>
                      <a:pt x="52" y="77"/>
                    </a:cubicBezTo>
                    <a:cubicBezTo>
                      <a:pt x="52" y="77"/>
                      <a:pt x="53" y="78"/>
                      <a:pt x="53" y="80"/>
                    </a:cubicBezTo>
                    <a:cubicBezTo>
                      <a:pt x="53" y="80"/>
                      <a:pt x="56" y="82"/>
                      <a:pt x="53" y="82"/>
                    </a:cubicBezTo>
                    <a:cubicBezTo>
                      <a:pt x="53" y="82"/>
                      <a:pt x="50" y="79"/>
                      <a:pt x="48" y="76"/>
                    </a:cubicBezTo>
                    <a:cubicBezTo>
                      <a:pt x="48" y="76"/>
                      <a:pt x="48" y="73"/>
                      <a:pt x="44" y="76"/>
                    </a:cubicBezTo>
                    <a:cubicBezTo>
                      <a:pt x="44" y="76"/>
                      <a:pt x="31" y="77"/>
                      <a:pt x="25" y="86"/>
                    </a:cubicBezTo>
                    <a:cubicBezTo>
                      <a:pt x="25" y="86"/>
                      <a:pt x="23" y="87"/>
                      <a:pt x="23" y="90"/>
                    </a:cubicBezTo>
                    <a:cubicBezTo>
                      <a:pt x="23" y="90"/>
                      <a:pt x="20" y="93"/>
                      <a:pt x="19" y="94"/>
                    </a:cubicBezTo>
                    <a:cubicBezTo>
                      <a:pt x="19" y="94"/>
                      <a:pt x="15" y="99"/>
                      <a:pt x="13" y="99"/>
                    </a:cubicBezTo>
                    <a:cubicBezTo>
                      <a:pt x="13" y="99"/>
                      <a:pt x="10" y="98"/>
                      <a:pt x="8" y="98"/>
                    </a:cubicBezTo>
                    <a:cubicBezTo>
                      <a:pt x="8" y="98"/>
                      <a:pt x="8" y="98"/>
                      <a:pt x="6" y="96"/>
                    </a:cubicBezTo>
                    <a:cubicBezTo>
                      <a:pt x="6" y="96"/>
                      <a:pt x="0" y="92"/>
                      <a:pt x="4" y="88"/>
                    </a:cubicBezTo>
                    <a:cubicBezTo>
                      <a:pt x="4" y="88"/>
                      <a:pt x="8" y="84"/>
                      <a:pt x="10" y="79"/>
                    </a:cubicBezTo>
                    <a:cubicBezTo>
                      <a:pt x="10" y="79"/>
                      <a:pt x="11" y="73"/>
                      <a:pt x="16" y="74"/>
                    </a:cubicBezTo>
                    <a:cubicBezTo>
                      <a:pt x="16" y="74"/>
                      <a:pt x="21" y="75"/>
                      <a:pt x="22" y="77"/>
                    </a:cubicBezTo>
                    <a:cubicBezTo>
                      <a:pt x="22" y="77"/>
                      <a:pt x="23" y="78"/>
                      <a:pt x="25" y="76"/>
                    </a:cubicBezTo>
                    <a:cubicBezTo>
                      <a:pt x="25" y="76"/>
                      <a:pt x="40" y="74"/>
                      <a:pt x="47" y="70"/>
                    </a:cubicBezTo>
                    <a:cubicBezTo>
                      <a:pt x="47" y="70"/>
                      <a:pt x="48" y="70"/>
                      <a:pt x="48" y="66"/>
                    </a:cubicBezTo>
                    <a:cubicBezTo>
                      <a:pt x="48" y="66"/>
                      <a:pt x="45" y="51"/>
                      <a:pt x="40" y="44"/>
                    </a:cubicBezTo>
                    <a:cubicBezTo>
                      <a:pt x="40" y="44"/>
                      <a:pt x="35" y="35"/>
                      <a:pt x="31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3" name="Freeform 12">
                <a:extLst>
                  <a:ext uri="{FF2B5EF4-FFF2-40B4-BE49-F238E27FC236}">
                    <a16:creationId xmlns="" xmlns:a16="http://schemas.microsoft.com/office/drawing/2014/main" id="{B1E4EEA4-DFDD-FD48-A27C-68D96B7C4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062"/>
                <a:ext cx="168" cy="188"/>
              </a:xfrm>
              <a:custGeom>
                <a:avLst/>
                <a:gdLst>
                  <a:gd name="T0" fmla="*/ 26 w 88"/>
                  <a:gd name="T1" fmla="*/ 10 h 97"/>
                  <a:gd name="T2" fmla="*/ 39 w 88"/>
                  <a:gd name="T3" fmla="*/ 7 h 97"/>
                  <a:gd name="T4" fmla="*/ 47 w 88"/>
                  <a:gd name="T5" fmla="*/ 3 h 97"/>
                  <a:gd name="T6" fmla="*/ 53 w 88"/>
                  <a:gd name="T7" fmla="*/ 2 h 97"/>
                  <a:gd name="T8" fmla="*/ 69 w 88"/>
                  <a:gd name="T9" fmla="*/ 9 h 97"/>
                  <a:gd name="T10" fmla="*/ 64 w 88"/>
                  <a:gd name="T11" fmla="*/ 16 h 97"/>
                  <a:gd name="T12" fmla="*/ 61 w 88"/>
                  <a:gd name="T13" fmla="*/ 26 h 97"/>
                  <a:gd name="T14" fmla="*/ 69 w 88"/>
                  <a:gd name="T15" fmla="*/ 33 h 97"/>
                  <a:gd name="T16" fmla="*/ 82 w 88"/>
                  <a:gd name="T17" fmla="*/ 36 h 97"/>
                  <a:gd name="T18" fmla="*/ 84 w 88"/>
                  <a:gd name="T19" fmla="*/ 45 h 97"/>
                  <a:gd name="T20" fmla="*/ 79 w 88"/>
                  <a:gd name="T21" fmla="*/ 48 h 97"/>
                  <a:gd name="T22" fmla="*/ 75 w 88"/>
                  <a:gd name="T23" fmla="*/ 48 h 97"/>
                  <a:gd name="T24" fmla="*/ 69 w 88"/>
                  <a:gd name="T25" fmla="*/ 55 h 97"/>
                  <a:gd name="T26" fmla="*/ 69 w 88"/>
                  <a:gd name="T27" fmla="*/ 70 h 97"/>
                  <a:gd name="T28" fmla="*/ 58 w 88"/>
                  <a:gd name="T29" fmla="*/ 89 h 97"/>
                  <a:gd name="T30" fmla="*/ 53 w 88"/>
                  <a:gd name="T31" fmla="*/ 92 h 97"/>
                  <a:gd name="T32" fmla="*/ 48 w 88"/>
                  <a:gd name="T33" fmla="*/ 96 h 97"/>
                  <a:gd name="T34" fmla="*/ 45 w 88"/>
                  <a:gd name="T35" fmla="*/ 97 h 97"/>
                  <a:gd name="T36" fmla="*/ 24 w 88"/>
                  <a:gd name="T37" fmla="*/ 97 h 97"/>
                  <a:gd name="T38" fmla="*/ 20 w 88"/>
                  <a:gd name="T39" fmla="*/ 97 h 97"/>
                  <a:gd name="T40" fmla="*/ 18 w 88"/>
                  <a:gd name="T41" fmla="*/ 95 h 97"/>
                  <a:gd name="T42" fmla="*/ 17 w 88"/>
                  <a:gd name="T43" fmla="*/ 95 h 97"/>
                  <a:gd name="T44" fmla="*/ 14 w 88"/>
                  <a:gd name="T45" fmla="*/ 94 h 97"/>
                  <a:gd name="T46" fmla="*/ 4 w 88"/>
                  <a:gd name="T47" fmla="*/ 89 h 97"/>
                  <a:gd name="T48" fmla="*/ 6 w 88"/>
                  <a:gd name="T49" fmla="*/ 88 h 97"/>
                  <a:gd name="T50" fmla="*/ 14 w 88"/>
                  <a:gd name="T51" fmla="*/ 89 h 97"/>
                  <a:gd name="T52" fmla="*/ 15 w 88"/>
                  <a:gd name="T53" fmla="*/ 86 h 97"/>
                  <a:gd name="T54" fmla="*/ 40 w 88"/>
                  <a:gd name="T55" fmla="*/ 81 h 97"/>
                  <a:gd name="T56" fmla="*/ 55 w 88"/>
                  <a:gd name="T57" fmla="*/ 54 h 97"/>
                  <a:gd name="T58" fmla="*/ 38 w 88"/>
                  <a:gd name="T59" fmla="*/ 53 h 97"/>
                  <a:gd name="T60" fmla="*/ 25 w 88"/>
                  <a:gd name="T61" fmla="*/ 57 h 97"/>
                  <a:gd name="T62" fmla="*/ 15 w 88"/>
                  <a:gd name="T63" fmla="*/ 44 h 97"/>
                  <a:gd name="T64" fmla="*/ 16 w 88"/>
                  <a:gd name="T65" fmla="*/ 42 h 97"/>
                  <a:gd name="T66" fmla="*/ 23 w 88"/>
                  <a:gd name="T67" fmla="*/ 43 h 97"/>
                  <a:gd name="T68" fmla="*/ 30 w 88"/>
                  <a:gd name="T69" fmla="*/ 42 h 97"/>
                  <a:gd name="T70" fmla="*/ 42 w 88"/>
                  <a:gd name="T71" fmla="*/ 40 h 97"/>
                  <a:gd name="T72" fmla="*/ 51 w 88"/>
                  <a:gd name="T73" fmla="*/ 38 h 97"/>
                  <a:gd name="T74" fmla="*/ 49 w 88"/>
                  <a:gd name="T75" fmla="*/ 35 h 97"/>
                  <a:gd name="T76" fmla="*/ 42 w 88"/>
                  <a:gd name="T77" fmla="*/ 21 h 97"/>
                  <a:gd name="T78" fmla="*/ 45 w 88"/>
                  <a:gd name="T79" fmla="*/ 12 h 97"/>
                  <a:gd name="T80" fmla="*/ 31 w 88"/>
                  <a:gd name="T81" fmla="*/ 15 h 97"/>
                  <a:gd name="T82" fmla="*/ 25 w 88"/>
                  <a:gd name="T83" fmla="*/ 12 h 97"/>
                  <a:gd name="T84" fmla="*/ 26 w 88"/>
                  <a:gd name="T85" fmla="*/ 1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8" h="97">
                    <a:moveTo>
                      <a:pt x="26" y="10"/>
                    </a:moveTo>
                    <a:cubicBezTo>
                      <a:pt x="26" y="10"/>
                      <a:pt x="31" y="11"/>
                      <a:pt x="39" y="7"/>
                    </a:cubicBezTo>
                    <a:cubicBezTo>
                      <a:pt x="39" y="7"/>
                      <a:pt x="46" y="6"/>
                      <a:pt x="47" y="3"/>
                    </a:cubicBezTo>
                    <a:cubicBezTo>
                      <a:pt x="47" y="3"/>
                      <a:pt x="48" y="0"/>
                      <a:pt x="53" y="2"/>
                    </a:cubicBezTo>
                    <a:cubicBezTo>
                      <a:pt x="53" y="2"/>
                      <a:pt x="67" y="1"/>
                      <a:pt x="69" y="9"/>
                    </a:cubicBezTo>
                    <a:cubicBezTo>
                      <a:pt x="69" y="9"/>
                      <a:pt x="70" y="13"/>
                      <a:pt x="64" y="16"/>
                    </a:cubicBezTo>
                    <a:cubicBezTo>
                      <a:pt x="64" y="16"/>
                      <a:pt x="60" y="20"/>
                      <a:pt x="61" y="26"/>
                    </a:cubicBezTo>
                    <a:cubicBezTo>
                      <a:pt x="61" y="26"/>
                      <a:pt x="65" y="35"/>
                      <a:pt x="69" y="33"/>
                    </a:cubicBezTo>
                    <a:cubicBezTo>
                      <a:pt x="69" y="33"/>
                      <a:pt x="81" y="33"/>
                      <a:pt x="82" y="36"/>
                    </a:cubicBezTo>
                    <a:cubicBezTo>
                      <a:pt x="82" y="36"/>
                      <a:pt x="88" y="42"/>
                      <a:pt x="84" y="45"/>
                    </a:cubicBezTo>
                    <a:cubicBezTo>
                      <a:pt x="84" y="45"/>
                      <a:pt x="81" y="46"/>
                      <a:pt x="79" y="48"/>
                    </a:cubicBezTo>
                    <a:cubicBezTo>
                      <a:pt x="79" y="48"/>
                      <a:pt x="78" y="49"/>
                      <a:pt x="75" y="48"/>
                    </a:cubicBezTo>
                    <a:cubicBezTo>
                      <a:pt x="75" y="48"/>
                      <a:pt x="68" y="48"/>
                      <a:pt x="69" y="55"/>
                    </a:cubicBezTo>
                    <a:cubicBezTo>
                      <a:pt x="69" y="70"/>
                      <a:pt x="69" y="70"/>
                      <a:pt x="69" y="70"/>
                    </a:cubicBezTo>
                    <a:cubicBezTo>
                      <a:pt x="69" y="70"/>
                      <a:pt x="65" y="83"/>
                      <a:pt x="58" y="89"/>
                    </a:cubicBezTo>
                    <a:cubicBezTo>
                      <a:pt x="58" y="89"/>
                      <a:pt x="54" y="92"/>
                      <a:pt x="53" y="92"/>
                    </a:cubicBezTo>
                    <a:cubicBezTo>
                      <a:pt x="53" y="92"/>
                      <a:pt x="51" y="93"/>
                      <a:pt x="48" y="96"/>
                    </a:cubicBezTo>
                    <a:cubicBezTo>
                      <a:pt x="48" y="96"/>
                      <a:pt x="47" y="97"/>
                      <a:pt x="45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24" y="97"/>
                      <a:pt x="22" y="96"/>
                      <a:pt x="20" y="97"/>
                    </a:cubicBezTo>
                    <a:cubicBezTo>
                      <a:pt x="20" y="97"/>
                      <a:pt x="18" y="96"/>
                      <a:pt x="18" y="95"/>
                    </a:cubicBezTo>
                    <a:cubicBezTo>
                      <a:pt x="18" y="95"/>
                      <a:pt x="19" y="94"/>
                      <a:pt x="17" y="95"/>
                    </a:cubicBezTo>
                    <a:cubicBezTo>
                      <a:pt x="17" y="95"/>
                      <a:pt x="16" y="93"/>
                      <a:pt x="14" y="94"/>
                    </a:cubicBezTo>
                    <a:cubicBezTo>
                      <a:pt x="4" y="89"/>
                      <a:pt x="4" y="89"/>
                      <a:pt x="4" y="89"/>
                    </a:cubicBezTo>
                    <a:cubicBezTo>
                      <a:pt x="4" y="89"/>
                      <a:pt x="0" y="87"/>
                      <a:pt x="6" y="88"/>
                    </a:cubicBezTo>
                    <a:cubicBezTo>
                      <a:pt x="6" y="88"/>
                      <a:pt x="19" y="93"/>
                      <a:pt x="14" y="89"/>
                    </a:cubicBezTo>
                    <a:cubicBezTo>
                      <a:pt x="14" y="89"/>
                      <a:pt x="11" y="86"/>
                      <a:pt x="15" y="86"/>
                    </a:cubicBezTo>
                    <a:cubicBezTo>
                      <a:pt x="15" y="86"/>
                      <a:pt x="30" y="87"/>
                      <a:pt x="40" y="81"/>
                    </a:cubicBezTo>
                    <a:cubicBezTo>
                      <a:pt x="40" y="81"/>
                      <a:pt x="61" y="73"/>
                      <a:pt x="55" y="54"/>
                    </a:cubicBezTo>
                    <a:cubicBezTo>
                      <a:pt x="55" y="54"/>
                      <a:pt x="48" y="50"/>
                      <a:pt x="38" y="53"/>
                    </a:cubicBezTo>
                    <a:cubicBezTo>
                      <a:pt x="38" y="53"/>
                      <a:pt x="29" y="59"/>
                      <a:pt x="25" y="57"/>
                    </a:cubicBezTo>
                    <a:cubicBezTo>
                      <a:pt x="25" y="57"/>
                      <a:pt x="17" y="51"/>
                      <a:pt x="15" y="44"/>
                    </a:cubicBezTo>
                    <a:cubicBezTo>
                      <a:pt x="15" y="44"/>
                      <a:pt x="12" y="40"/>
                      <a:pt x="16" y="42"/>
                    </a:cubicBezTo>
                    <a:cubicBezTo>
                      <a:pt x="16" y="42"/>
                      <a:pt x="17" y="44"/>
                      <a:pt x="23" y="43"/>
                    </a:cubicBezTo>
                    <a:cubicBezTo>
                      <a:pt x="23" y="43"/>
                      <a:pt x="28" y="44"/>
                      <a:pt x="30" y="42"/>
                    </a:cubicBezTo>
                    <a:cubicBezTo>
                      <a:pt x="30" y="42"/>
                      <a:pt x="35" y="41"/>
                      <a:pt x="42" y="40"/>
                    </a:cubicBezTo>
                    <a:cubicBezTo>
                      <a:pt x="42" y="40"/>
                      <a:pt x="49" y="39"/>
                      <a:pt x="51" y="38"/>
                    </a:cubicBezTo>
                    <a:cubicBezTo>
                      <a:pt x="51" y="38"/>
                      <a:pt x="53" y="35"/>
                      <a:pt x="49" y="35"/>
                    </a:cubicBezTo>
                    <a:cubicBezTo>
                      <a:pt x="49" y="35"/>
                      <a:pt x="39" y="37"/>
                      <a:pt x="42" y="21"/>
                    </a:cubicBezTo>
                    <a:cubicBezTo>
                      <a:pt x="42" y="21"/>
                      <a:pt x="50" y="9"/>
                      <a:pt x="45" y="12"/>
                    </a:cubicBezTo>
                    <a:cubicBezTo>
                      <a:pt x="45" y="12"/>
                      <a:pt x="37" y="17"/>
                      <a:pt x="31" y="15"/>
                    </a:cubicBezTo>
                    <a:cubicBezTo>
                      <a:pt x="31" y="15"/>
                      <a:pt x="27" y="15"/>
                      <a:pt x="25" y="12"/>
                    </a:cubicBezTo>
                    <a:cubicBezTo>
                      <a:pt x="25" y="12"/>
                      <a:pt x="22" y="7"/>
                      <a:pt x="2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4" name="Freeform 13">
                <a:extLst>
                  <a:ext uri="{FF2B5EF4-FFF2-40B4-BE49-F238E27FC236}">
                    <a16:creationId xmlns="" xmlns:a16="http://schemas.microsoft.com/office/drawing/2014/main" id="{39D54FD1-4C99-4941-A27F-38196AE2B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962"/>
                <a:ext cx="151" cy="247"/>
              </a:xfrm>
              <a:custGeom>
                <a:avLst/>
                <a:gdLst>
                  <a:gd name="T0" fmla="*/ 37 w 79"/>
                  <a:gd name="T1" fmla="*/ 7 h 128"/>
                  <a:gd name="T2" fmla="*/ 39 w 79"/>
                  <a:gd name="T3" fmla="*/ 5 h 128"/>
                  <a:gd name="T4" fmla="*/ 49 w 79"/>
                  <a:gd name="T5" fmla="*/ 8 h 128"/>
                  <a:gd name="T6" fmla="*/ 58 w 79"/>
                  <a:gd name="T7" fmla="*/ 12 h 128"/>
                  <a:gd name="T8" fmla="*/ 60 w 79"/>
                  <a:gd name="T9" fmla="*/ 19 h 128"/>
                  <a:gd name="T10" fmla="*/ 61 w 79"/>
                  <a:gd name="T11" fmla="*/ 26 h 128"/>
                  <a:gd name="T12" fmla="*/ 69 w 79"/>
                  <a:gd name="T13" fmla="*/ 33 h 128"/>
                  <a:gd name="T14" fmla="*/ 70 w 79"/>
                  <a:gd name="T15" fmla="*/ 33 h 128"/>
                  <a:gd name="T16" fmla="*/ 74 w 79"/>
                  <a:gd name="T17" fmla="*/ 38 h 128"/>
                  <a:gd name="T18" fmla="*/ 75 w 79"/>
                  <a:gd name="T19" fmla="*/ 41 h 128"/>
                  <a:gd name="T20" fmla="*/ 77 w 79"/>
                  <a:gd name="T21" fmla="*/ 47 h 128"/>
                  <a:gd name="T22" fmla="*/ 70 w 79"/>
                  <a:gd name="T23" fmla="*/ 58 h 128"/>
                  <a:gd name="T24" fmla="*/ 66 w 79"/>
                  <a:gd name="T25" fmla="*/ 61 h 128"/>
                  <a:gd name="T26" fmla="*/ 62 w 79"/>
                  <a:gd name="T27" fmla="*/ 69 h 128"/>
                  <a:gd name="T28" fmla="*/ 56 w 79"/>
                  <a:gd name="T29" fmla="*/ 77 h 128"/>
                  <a:gd name="T30" fmla="*/ 48 w 79"/>
                  <a:gd name="T31" fmla="*/ 94 h 128"/>
                  <a:gd name="T32" fmla="*/ 44 w 79"/>
                  <a:gd name="T33" fmla="*/ 103 h 128"/>
                  <a:gd name="T34" fmla="*/ 38 w 79"/>
                  <a:gd name="T35" fmla="*/ 107 h 128"/>
                  <a:gd name="T36" fmla="*/ 36 w 79"/>
                  <a:gd name="T37" fmla="*/ 111 h 128"/>
                  <a:gd name="T38" fmla="*/ 33 w 79"/>
                  <a:gd name="T39" fmla="*/ 115 h 128"/>
                  <a:gd name="T40" fmla="*/ 25 w 79"/>
                  <a:gd name="T41" fmla="*/ 119 h 128"/>
                  <a:gd name="T42" fmla="*/ 18 w 79"/>
                  <a:gd name="T43" fmla="*/ 122 h 128"/>
                  <a:gd name="T44" fmla="*/ 13 w 79"/>
                  <a:gd name="T45" fmla="*/ 123 h 128"/>
                  <a:gd name="T46" fmla="*/ 11 w 79"/>
                  <a:gd name="T47" fmla="*/ 125 h 128"/>
                  <a:gd name="T48" fmla="*/ 3 w 79"/>
                  <a:gd name="T49" fmla="*/ 127 h 128"/>
                  <a:gd name="T50" fmla="*/ 9 w 79"/>
                  <a:gd name="T51" fmla="*/ 111 h 128"/>
                  <a:gd name="T52" fmla="*/ 14 w 79"/>
                  <a:gd name="T53" fmla="*/ 103 h 128"/>
                  <a:gd name="T54" fmla="*/ 18 w 79"/>
                  <a:gd name="T55" fmla="*/ 99 h 128"/>
                  <a:gd name="T56" fmla="*/ 20 w 79"/>
                  <a:gd name="T57" fmla="*/ 99 h 128"/>
                  <a:gd name="T58" fmla="*/ 25 w 79"/>
                  <a:gd name="T59" fmla="*/ 93 h 128"/>
                  <a:gd name="T60" fmla="*/ 23 w 79"/>
                  <a:gd name="T61" fmla="*/ 90 h 128"/>
                  <a:gd name="T62" fmla="*/ 23 w 79"/>
                  <a:gd name="T63" fmla="*/ 85 h 128"/>
                  <a:gd name="T64" fmla="*/ 22 w 79"/>
                  <a:gd name="T65" fmla="*/ 83 h 128"/>
                  <a:gd name="T66" fmla="*/ 18 w 79"/>
                  <a:gd name="T67" fmla="*/ 81 h 128"/>
                  <a:gd name="T68" fmla="*/ 15 w 79"/>
                  <a:gd name="T69" fmla="*/ 80 h 128"/>
                  <a:gd name="T70" fmla="*/ 9 w 79"/>
                  <a:gd name="T71" fmla="*/ 69 h 128"/>
                  <a:gd name="T72" fmla="*/ 27 w 79"/>
                  <a:gd name="T73" fmla="*/ 67 h 128"/>
                  <a:gd name="T74" fmla="*/ 36 w 79"/>
                  <a:gd name="T75" fmla="*/ 55 h 128"/>
                  <a:gd name="T76" fmla="*/ 35 w 79"/>
                  <a:gd name="T77" fmla="*/ 52 h 128"/>
                  <a:gd name="T78" fmla="*/ 36 w 79"/>
                  <a:gd name="T79" fmla="*/ 49 h 128"/>
                  <a:gd name="T80" fmla="*/ 36 w 79"/>
                  <a:gd name="T81" fmla="*/ 45 h 128"/>
                  <a:gd name="T82" fmla="*/ 37 w 79"/>
                  <a:gd name="T83" fmla="*/ 42 h 128"/>
                  <a:gd name="T84" fmla="*/ 37 w 79"/>
                  <a:gd name="T85" fmla="*/ 39 h 128"/>
                  <a:gd name="T86" fmla="*/ 38 w 79"/>
                  <a:gd name="T87" fmla="*/ 36 h 128"/>
                  <a:gd name="T88" fmla="*/ 38 w 79"/>
                  <a:gd name="T89" fmla="*/ 33 h 128"/>
                  <a:gd name="T90" fmla="*/ 39 w 79"/>
                  <a:gd name="T91" fmla="*/ 32 h 128"/>
                  <a:gd name="T92" fmla="*/ 40 w 79"/>
                  <a:gd name="T93" fmla="*/ 29 h 128"/>
                  <a:gd name="T94" fmla="*/ 39 w 79"/>
                  <a:gd name="T95" fmla="*/ 25 h 128"/>
                  <a:gd name="T96" fmla="*/ 37 w 79"/>
                  <a:gd name="T97" fmla="*/ 22 h 128"/>
                  <a:gd name="T98" fmla="*/ 37 w 79"/>
                  <a:gd name="T99" fmla="*/ 7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9" h="128">
                    <a:moveTo>
                      <a:pt x="37" y="7"/>
                    </a:moveTo>
                    <a:cubicBezTo>
                      <a:pt x="37" y="7"/>
                      <a:pt x="33" y="0"/>
                      <a:pt x="39" y="5"/>
                    </a:cubicBezTo>
                    <a:cubicBezTo>
                      <a:pt x="39" y="5"/>
                      <a:pt x="46" y="5"/>
                      <a:pt x="49" y="8"/>
                    </a:cubicBezTo>
                    <a:cubicBezTo>
                      <a:pt x="49" y="8"/>
                      <a:pt x="55" y="11"/>
                      <a:pt x="58" y="12"/>
                    </a:cubicBezTo>
                    <a:cubicBezTo>
                      <a:pt x="58" y="12"/>
                      <a:pt x="60" y="12"/>
                      <a:pt x="60" y="19"/>
                    </a:cubicBezTo>
                    <a:cubicBezTo>
                      <a:pt x="60" y="19"/>
                      <a:pt x="59" y="26"/>
                      <a:pt x="61" y="26"/>
                    </a:cubicBezTo>
                    <a:cubicBezTo>
                      <a:pt x="61" y="26"/>
                      <a:pt x="67" y="31"/>
                      <a:pt x="69" y="33"/>
                    </a:cubicBezTo>
                    <a:cubicBezTo>
                      <a:pt x="69" y="33"/>
                      <a:pt x="69" y="34"/>
                      <a:pt x="70" y="33"/>
                    </a:cubicBezTo>
                    <a:cubicBezTo>
                      <a:pt x="70" y="33"/>
                      <a:pt x="74" y="33"/>
                      <a:pt x="74" y="38"/>
                    </a:cubicBezTo>
                    <a:cubicBezTo>
                      <a:pt x="74" y="38"/>
                      <a:pt x="73" y="41"/>
                      <a:pt x="75" y="41"/>
                    </a:cubicBezTo>
                    <a:cubicBezTo>
                      <a:pt x="75" y="41"/>
                      <a:pt x="79" y="42"/>
                      <a:pt x="77" y="47"/>
                    </a:cubicBezTo>
                    <a:cubicBezTo>
                      <a:pt x="77" y="47"/>
                      <a:pt x="77" y="56"/>
                      <a:pt x="70" y="58"/>
                    </a:cubicBezTo>
                    <a:cubicBezTo>
                      <a:pt x="70" y="58"/>
                      <a:pt x="67" y="58"/>
                      <a:pt x="66" y="61"/>
                    </a:cubicBezTo>
                    <a:cubicBezTo>
                      <a:pt x="66" y="61"/>
                      <a:pt x="62" y="66"/>
                      <a:pt x="62" y="69"/>
                    </a:cubicBezTo>
                    <a:cubicBezTo>
                      <a:pt x="62" y="69"/>
                      <a:pt x="60" y="73"/>
                      <a:pt x="56" y="77"/>
                    </a:cubicBezTo>
                    <a:cubicBezTo>
                      <a:pt x="56" y="77"/>
                      <a:pt x="47" y="82"/>
                      <a:pt x="48" y="94"/>
                    </a:cubicBezTo>
                    <a:cubicBezTo>
                      <a:pt x="48" y="94"/>
                      <a:pt x="51" y="100"/>
                      <a:pt x="44" y="103"/>
                    </a:cubicBezTo>
                    <a:cubicBezTo>
                      <a:pt x="44" y="103"/>
                      <a:pt x="42" y="103"/>
                      <a:pt x="38" y="107"/>
                    </a:cubicBezTo>
                    <a:cubicBezTo>
                      <a:pt x="38" y="107"/>
                      <a:pt x="36" y="110"/>
                      <a:pt x="36" y="111"/>
                    </a:cubicBezTo>
                    <a:cubicBezTo>
                      <a:pt x="36" y="111"/>
                      <a:pt x="33" y="114"/>
                      <a:pt x="33" y="115"/>
                    </a:cubicBezTo>
                    <a:cubicBezTo>
                      <a:pt x="33" y="115"/>
                      <a:pt x="31" y="118"/>
                      <a:pt x="25" y="119"/>
                    </a:cubicBezTo>
                    <a:cubicBezTo>
                      <a:pt x="25" y="119"/>
                      <a:pt x="20" y="119"/>
                      <a:pt x="18" y="122"/>
                    </a:cubicBezTo>
                    <a:cubicBezTo>
                      <a:pt x="18" y="122"/>
                      <a:pt x="15" y="124"/>
                      <a:pt x="13" y="123"/>
                    </a:cubicBezTo>
                    <a:cubicBezTo>
                      <a:pt x="13" y="123"/>
                      <a:pt x="12" y="123"/>
                      <a:pt x="11" y="125"/>
                    </a:cubicBezTo>
                    <a:cubicBezTo>
                      <a:pt x="11" y="125"/>
                      <a:pt x="8" y="128"/>
                      <a:pt x="3" y="127"/>
                    </a:cubicBezTo>
                    <a:cubicBezTo>
                      <a:pt x="3" y="127"/>
                      <a:pt x="7" y="116"/>
                      <a:pt x="9" y="111"/>
                    </a:cubicBezTo>
                    <a:cubicBezTo>
                      <a:pt x="9" y="111"/>
                      <a:pt x="11" y="105"/>
                      <a:pt x="14" y="103"/>
                    </a:cubicBezTo>
                    <a:cubicBezTo>
                      <a:pt x="14" y="103"/>
                      <a:pt x="15" y="98"/>
                      <a:pt x="18" y="99"/>
                    </a:cubicBezTo>
                    <a:cubicBezTo>
                      <a:pt x="18" y="99"/>
                      <a:pt x="19" y="101"/>
                      <a:pt x="20" y="99"/>
                    </a:cubicBezTo>
                    <a:cubicBezTo>
                      <a:pt x="20" y="99"/>
                      <a:pt x="24" y="93"/>
                      <a:pt x="25" y="93"/>
                    </a:cubicBezTo>
                    <a:cubicBezTo>
                      <a:pt x="25" y="93"/>
                      <a:pt x="24" y="90"/>
                      <a:pt x="23" y="90"/>
                    </a:cubicBezTo>
                    <a:cubicBezTo>
                      <a:pt x="23" y="90"/>
                      <a:pt x="22" y="87"/>
                      <a:pt x="23" y="85"/>
                    </a:cubicBezTo>
                    <a:cubicBezTo>
                      <a:pt x="23" y="85"/>
                      <a:pt x="24" y="84"/>
                      <a:pt x="22" y="83"/>
                    </a:cubicBezTo>
                    <a:cubicBezTo>
                      <a:pt x="22" y="83"/>
                      <a:pt x="19" y="79"/>
                      <a:pt x="18" y="81"/>
                    </a:cubicBezTo>
                    <a:cubicBezTo>
                      <a:pt x="18" y="81"/>
                      <a:pt x="17" y="81"/>
                      <a:pt x="15" y="80"/>
                    </a:cubicBezTo>
                    <a:cubicBezTo>
                      <a:pt x="15" y="80"/>
                      <a:pt x="0" y="69"/>
                      <a:pt x="9" y="69"/>
                    </a:cubicBezTo>
                    <a:cubicBezTo>
                      <a:pt x="9" y="69"/>
                      <a:pt x="18" y="72"/>
                      <a:pt x="27" y="67"/>
                    </a:cubicBezTo>
                    <a:cubicBezTo>
                      <a:pt x="27" y="67"/>
                      <a:pt x="29" y="66"/>
                      <a:pt x="36" y="55"/>
                    </a:cubicBezTo>
                    <a:cubicBezTo>
                      <a:pt x="36" y="55"/>
                      <a:pt x="37" y="53"/>
                      <a:pt x="35" y="52"/>
                    </a:cubicBezTo>
                    <a:cubicBezTo>
                      <a:pt x="35" y="52"/>
                      <a:pt x="35" y="50"/>
                      <a:pt x="36" y="49"/>
                    </a:cubicBezTo>
                    <a:cubicBezTo>
                      <a:pt x="36" y="49"/>
                      <a:pt x="36" y="48"/>
                      <a:pt x="36" y="45"/>
                    </a:cubicBezTo>
                    <a:cubicBezTo>
                      <a:pt x="36" y="45"/>
                      <a:pt x="36" y="43"/>
                      <a:pt x="37" y="42"/>
                    </a:cubicBezTo>
                    <a:cubicBezTo>
                      <a:pt x="37" y="42"/>
                      <a:pt x="38" y="40"/>
                      <a:pt x="37" y="39"/>
                    </a:cubicBezTo>
                    <a:cubicBezTo>
                      <a:pt x="37" y="39"/>
                      <a:pt x="37" y="37"/>
                      <a:pt x="38" y="36"/>
                    </a:cubicBezTo>
                    <a:cubicBezTo>
                      <a:pt x="38" y="36"/>
                      <a:pt x="38" y="35"/>
                      <a:pt x="38" y="33"/>
                    </a:cubicBezTo>
                    <a:cubicBezTo>
                      <a:pt x="38" y="33"/>
                      <a:pt x="37" y="32"/>
                      <a:pt x="39" y="32"/>
                    </a:cubicBezTo>
                    <a:cubicBezTo>
                      <a:pt x="39" y="32"/>
                      <a:pt x="41" y="33"/>
                      <a:pt x="40" y="29"/>
                    </a:cubicBezTo>
                    <a:cubicBezTo>
                      <a:pt x="40" y="29"/>
                      <a:pt x="39" y="27"/>
                      <a:pt x="39" y="25"/>
                    </a:cubicBezTo>
                    <a:cubicBezTo>
                      <a:pt x="37" y="22"/>
                      <a:pt x="37" y="22"/>
                      <a:pt x="37" y="22"/>
                    </a:cubicBezTo>
                    <a:lnTo>
                      <a:pt x="3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5" name="Freeform 14">
                <a:extLst>
                  <a:ext uri="{FF2B5EF4-FFF2-40B4-BE49-F238E27FC236}">
                    <a16:creationId xmlns="" xmlns:a16="http://schemas.microsoft.com/office/drawing/2014/main" id="{7FA397AD-49FA-4741-8684-AE19844BA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138"/>
                <a:ext cx="63" cy="70"/>
              </a:xfrm>
              <a:custGeom>
                <a:avLst/>
                <a:gdLst>
                  <a:gd name="T0" fmla="*/ 3 w 33"/>
                  <a:gd name="T1" fmla="*/ 8 h 36"/>
                  <a:gd name="T2" fmla="*/ 7 w 33"/>
                  <a:gd name="T3" fmla="*/ 3 h 36"/>
                  <a:gd name="T4" fmla="*/ 13 w 33"/>
                  <a:gd name="T5" fmla="*/ 4 h 36"/>
                  <a:gd name="T6" fmla="*/ 23 w 33"/>
                  <a:gd name="T7" fmla="*/ 12 h 36"/>
                  <a:gd name="T8" fmla="*/ 30 w 33"/>
                  <a:gd name="T9" fmla="*/ 18 h 36"/>
                  <a:gd name="T10" fmla="*/ 31 w 33"/>
                  <a:gd name="T11" fmla="*/ 25 h 36"/>
                  <a:gd name="T12" fmla="*/ 30 w 33"/>
                  <a:gd name="T13" fmla="*/ 28 h 36"/>
                  <a:gd name="T14" fmla="*/ 28 w 33"/>
                  <a:gd name="T15" fmla="*/ 31 h 36"/>
                  <a:gd name="T16" fmla="*/ 19 w 33"/>
                  <a:gd name="T17" fmla="*/ 34 h 36"/>
                  <a:gd name="T18" fmla="*/ 12 w 33"/>
                  <a:gd name="T19" fmla="*/ 33 h 36"/>
                  <a:gd name="T20" fmla="*/ 8 w 33"/>
                  <a:gd name="T21" fmla="*/ 30 h 36"/>
                  <a:gd name="T22" fmla="*/ 5 w 33"/>
                  <a:gd name="T23" fmla="*/ 29 h 36"/>
                  <a:gd name="T24" fmla="*/ 2 w 33"/>
                  <a:gd name="T25" fmla="*/ 25 h 36"/>
                  <a:gd name="T26" fmla="*/ 2 w 33"/>
                  <a:gd name="T27" fmla="*/ 19 h 36"/>
                  <a:gd name="T28" fmla="*/ 3 w 33"/>
                  <a:gd name="T29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36">
                    <a:moveTo>
                      <a:pt x="3" y="8"/>
                    </a:moveTo>
                    <a:cubicBezTo>
                      <a:pt x="3" y="8"/>
                      <a:pt x="4" y="0"/>
                      <a:pt x="7" y="3"/>
                    </a:cubicBezTo>
                    <a:cubicBezTo>
                      <a:pt x="7" y="3"/>
                      <a:pt x="10" y="4"/>
                      <a:pt x="13" y="4"/>
                    </a:cubicBezTo>
                    <a:cubicBezTo>
                      <a:pt x="13" y="4"/>
                      <a:pt x="19" y="7"/>
                      <a:pt x="23" y="12"/>
                    </a:cubicBezTo>
                    <a:cubicBezTo>
                      <a:pt x="23" y="12"/>
                      <a:pt x="28" y="17"/>
                      <a:pt x="30" y="18"/>
                    </a:cubicBezTo>
                    <a:cubicBezTo>
                      <a:pt x="30" y="18"/>
                      <a:pt x="33" y="20"/>
                      <a:pt x="31" y="25"/>
                    </a:cubicBezTo>
                    <a:cubicBezTo>
                      <a:pt x="31" y="25"/>
                      <a:pt x="29" y="27"/>
                      <a:pt x="30" y="28"/>
                    </a:cubicBezTo>
                    <a:cubicBezTo>
                      <a:pt x="30" y="28"/>
                      <a:pt x="29" y="30"/>
                      <a:pt x="28" y="31"/>
                    </a:cubicBezTo>
                    <a:cubicBezTo>
                      <a:pt x="28" y="31"/>
                      <a:pt x="24" y="36"/>
                      <a:pt x="19" y="34"/>
                    </a:cubicBezTo>
                    <a:cubicBezTo>
                      <a:pt x="19" y="34"/>
                      <a:pt x="15" y="34"/>
                      <a:pt x="12" y="33"/>
                    </a:cubicBezTo>
                    <a:cubicBezTo>
                      <a:pt x="12" y="33"/>
                      <a:pt x="9" y="32"/>
                      <a:pt x="8" y="30"/>
                    </a:cubicBezTo>
                    <a:cubicBezTo>
                      <a:pt x="8" y="30"/>
                      <a:pt x="6" y="29"/>
                      <a:pt x="5" y="29"/>
                    </a:cubicBezTo>
                    <a:cubicBezTo>
                      <a:pt x="5" y="29"/>
                      <a:pt x="4" y="29"/>
                      <a:pt x="2" y="25"/>
                    </a:cubicBezTo>
                    <a:cubicBezTo>
                      <a:pt x="2" y="25"/>
                      <a:pt x="0" y="23"/>
                      <a:pt x="2" y="19"/>
                    </a:cubicBezTo>
                    <a:cubicBezTo>
                      <a:pt x="2" y="19"/>
                      <a:pt x="4" y="14"/>
                      <a:pt x="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6" name="Freeform 15">
                <a:extLst>
                  <a:ext uri="{FF2B5EF4-FFF2-40B4-BE49-F238E27FC236}">
                    <a16:creationId xmlns="" xmlns:a16="http://schemas.microsoft.com/office/drawing/2014/main" id="{A23C6269-FF4F-0F4C-B525-C2D26341A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064"/>
                <a:ext cx="36" cy="142"/>
              </a:xfrm>
              <a:custGeom>
                <a:avLst/>
                <a:gdLst>
                  <a:gd name="T0" fmla="*/ 0 w 19"/>
                  <a:gd name="T1" fmla="*/ 48 h 73"/>
                  <a:gd name="T2" fmla="*/ 1 w 19"/>
                  <a:gd name="T3" fmla="*/ 27 h 73"/>
                  <a:gd name="T4" fmla="*/ 1 w 19"/>
                  <a:gd name="T5" fmla="*/ 24 h 73"/>
                  <a:gd name="T6" fmla="*/ 1 w 19"/>
                  <a:gd name="T7" fmla="*/ 12 h 73"/>
                  <a:gd name="T8" fmla="*/ 3 w 19"/>
                  <a:gd name="T9" fmla="*/ 10 h 73"/>
                  <a:gd name="T10" fmla="*/ 3 w 19"/>
                  <a:gd name="T11" fmla="*/ 7 h 73"/>
                  <a:gd name="T12" fmla="*/ 3 w 19"/>
                  <a:gd name="T13" fmla="*/ 5 h 73"/>
                  <a:gd name="T14" fmla="*/ 7 w 19"/>
                  <a:gd name="T15" fmla="*/ 3 h 73"/>
                  <a:gd name="T16" fmla="*/ 6 w 19"/>
                  <a:gd name="T17" fmla="*/ 8 h 73"/>
                  <a:gd name="T18" fmla="*/ 9 w 19"/>
                  <a:gd name="T19" fmla="*/ 26 h 73"/>
                  <a:gd name="T20" fmla="*/ 11 w 19"/>
                  <a:gd name="T21" fmla="*/ 30 h 73"/>
                  <a:gd name="T22" fmla="*/ 14 w 19"/>
                  <a:gd name="T23" fmla="*/ 37 h 73"/>
                  <a:gd name="T24" fmla="*/ 14 w 19"/>
                  <a:gd name="T25" fmla="*/ 42 h 73"/>
                  <a:gd name="T26" fmla="*/ 15 w 19"/>
                  <a:gd name="T27" fmla="*/ 43 h 73"/>
                  <a:gd name="T28" fmla="*/ 17 w 19"/>
                  <a:gd name="T29" fmla="*/ 45 h 73"/>
                  <a:gd name="T30" fmla="*/ 16 w 19"/>
                  <a:gd name="T31" fmla="*/ 54 h 73"/>
                  <a:gd name="T32" fmla="*/ 17 w 19"/>
                  <a:gd name="T33" fmla="*/ 57 h 73"/>
                  <a:gd name="T34" fmla="*/ 18 w 19"/>
                  <a:gd name="T35" fmla="*/ 59 h 73"/>
                  <a:gd name="T36" fmla="*/ 18 w 19"/>
                  <a:gd name="T37" fmla="*/ 61 h 73"/>
                  <a:gd name="T38" fmla="*/ 18 w 19"/>
                  <a:gd name="T39" fmla="*/ 70 h 73"/>
                  <a:gd name="T40" fmla="*/ 13 w 19"/>
                  <a:gd name="T41" fmla="*/ 71 h 73"/>
                  <a:gd name="T42" fmla="*/ 0 w 19"/>
                  <a:gd name="T43" fmla="*/ 48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73">
                    <a:moveTo>
                      <a:pt x="0" y="48"/>
                    </a:moveTo>
                    <a:cubicBezTo>
                      <a:pt x="0" y="48"/>
                      <a:pt x="0" y="28"/>
                      <a:pt x="1" y="27"/>
                    </a:cubicBezTo>
                    <a:cubicBezTo>
                      <a:pt x="1" y="27"/>
                      <a:pt x="1" y="26"/>
                      <a:pt x="1" y="24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1"/>
                      <a:pt x="3" y="10"/>
                    </a:cubicBezTo>
                    <a:cubicBezTo>
                      <a:pt x="3" y="10"/>
                      <a:pt x="2" y="7"/>
                      <a:pt x="3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5"/>
                      <a:pt x="4" y="0"/>
                      <a:pt x="7" y="3"/>
                    </a:cubicBezTo>
                    <a:cubicBezTo>
                      <a:pt x="7" y="3"/>
                      <a:pt x="8" y="5"/>
                      <a:pt x="6" y="8"/>
                    </a:cubicBezTo>
                    <a:cubicBezTo>
                      <a:pt x="6" y="8"/>
                      <a:pt x="3" y="11"/>
                      <a:pt x="9" y="26"/>
                    </a:cubicBezTo>
                    <a:cubicBezTo>
                      <a:pt x="9" y="26"/>
                      <a:pt x="9" y="28"/>
                      <a:pt x="11" y="30"/>
                    </a:cubicBezTo>
                    <a:cubicBezTo>
                      <a:pt x="11" y="30"/>
                      <a:pt x="14" y="32"/>
                      <a:pt x="14" y="37"/>
                    </a:cubicBezTo>
                    <a:cubicBezTo>
                      <a:pt x="14" y="37"/>
                      <a:pt x="14" y="40"/>
                      <a:pt x="14" y="42"/>
                    </a:cubicBezTo>
                    <a:cubicBezTo>
                      <a:pt x="14" y="42"/>
                      <a:pt x="12" y="44"/>
                      <a:pt x="15" y="43"/>
                    </a:cubicBezTo>
                    <a:cubicBezTo>
                      <a:pt x="15" y="43"/>
                      <a:pt x="17" y="43"/>
                      <a:pt x="17" y="45"/>
                    </a:cubicBezTo>
                    <a:cubicBezTo>
                      <a:pt x="17" y="45"/>
                      <a:pt x="16" y="52"/>
                      <a:pt x="16" y="54"/>
                    </a:cubicBezTo>
                    <a:cubicBezTo>
                      <a:pt x="16" y="54"/>
                      <a:pt x="18" y="56"/>
                      <a:pt x="17" y="57"/>
                    </a:cubicBezTo>
                    <a:cubicBezTo>
                      <a:pt x="17" y="57"/>
                      <a:pt x="17" y="58"/>
                      <a:pt x="18" y="59"/>
                    </a:cubicBezTo>
                    <a:cubicBezTo>
                      <a:pt x="18" y="59"/>
                      <a:pt x="18" y="59"/>
                      <a:pt x="18" y="61"/>
                    </a:cubicBezTo>
                    <a:cubicBezTo>
                      <a:pt x="18" y="61"/>
                      <a:pt x="19" y="69"/>
                      <a:pt x="18" y="70"/>
                    </a:cubicBezTo>
                    <a:cubicBezTo>
                      <a:pt x="18" y="70"/>
                      <a:pt x="16" y="73"/>
                      <a:pt x="13" y="71"/>
                    </a:cubicBezTo>
                    <a:cubicBezTo>
                      <a:pt x="13" y="71"/>
                      <a:pt x="3" y="62"/>
                      <a:pt x="0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7" name="Freeform 16">
                <a:extLst>
                  <a:ext uri="{FF2B5EF4-FFF2-40B4-BE49-F238E27FC236}">
                    <a16:creationId xmlns="" xmlns:a16="http://schemas.microsoft.com/office/drawing/2014/main" id="{809E0305-931A-3149-A98A-88FA80217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85"/>
                <a:ext cx="35" cy="60"/>
              </a:xfrm>
              <a:custGeom>
                <a:avLst/>
                <a:gdLst>
                  <a:gd name="T0" fmla="*/ 7 w 18"/>
                  <a:gd name="T1" fmla="*/ 5 h 31"/>
                  <a:gd name="T2" fmla="*/ 8 w 18"/>
                  <a:gd name="T3" fmla="*/ 2 h 31"/>
                  <a:gd name="T4" fmla="*/ 11 w 18"/>
                  <a:gd name="T5" fmla="*/ 3 h 31"/>
                  <a:gd name="T6" fmla="*/ 18 w 18"/>
                  <a:gd name="T7" fmla="*/ 25 h 31"/>
                  <a:gd name="T8" fmla="*/ 11 w 18"/>
                  <a:gd name="T9" fmla="*/ 28 h 31"/>
                  <a:gd name="T10" fmla="*/ 7 w 18"/>
                  <a:gd name="T11" fmla="*/ 25 h 31"/>
                  <a:gd name="T12" fmla="*/ 2 w 18"/>
                  <a:gd name="T13" fmla="*/ 25 h 31"/>
                  <a:gd name="T14" fmla="*/ 2 w 18"/>
                  <a:gd name="T15" fmla="*/ 22 h 31"/>
                  <a:gd name="T16" fmla="*/ 7 w 18"/>
                  <a:gd name="T17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1">
                    <a:moveTo>
                      <a:pt x="7" y="5"/>
                    </a:moveTo>
                    <a:cubicBezTo>
                      <a:pt x="7" y="5"/>
                      <a:pt x="6" y="4"/>
                      <a:pt x="8" y="2"/>
                    </a:cubicBezTo>
                    <a:cubicBezTo>
                      <a:pt x="8" y="2"/>
                      <a:pt x="10" y="0"/>
                      <a:pt x="11" y="3"/>
                    </a:cubicBezTo>
                    <a:cubicBezTo>
                      <a:pt x="11" y="3"/>
                      <a:pt x="18" y="18"/>
                      <a:pt x="18" y="25"/>
                    </a:cubicBezTo>
                    <a:cubicBezTo>
                      <a:pt x="18" y="25"/>
                      <a:pt x="17" y="31"/>
                      <a:pt x="11" y="28"/>
                    </a:cubicBezTo>
                    <a:cubicBezTo>
                      <a:pt x="11" y="28"/>
                      <a:pt x="9" y="27"/>
                      <a:pt x="7" y="25"/>
                    </a:cubicBezTo>
                    <a:cubicBezTo>
                      <a:pt x="7" y="25"/>
                      <a:pt x="5" y="26"/>
                      <a:pt x="2" y="25"/>
                    </a:cubicBezTo>
                    <a:cubicBezTo>
                      <a:pt x="2" y="25"/>
                      <a:pt x="0" y="24"/>
                      <a:pt x="2" y="22"/>
                    </a:cubicBezTo>
                    <a:cubicBezTo>
                      <a:pt x="2" y="22"/>
                      <a:pt x="7" y="13"/>
                      <a:pt x="7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8" name="Freeform 17">
                <a:extLst>
                  <a:ext uri="{FF2B5EF4-FFF2-40B4-BE49-F238E27FC236}">
                    <a16:creationId xmlns="" xmlns:a16="http://schemas.microsoft.com/office/drawing/2014/main" id="{C138BBB5-75D6-594D-AE6F-63C5A97D18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69" y="1956"/>
                <a:ext cx="218" cy="246"/>
              </a:xfrm>
              <a:custGeom>
                <a:avLst/>
                <a:gdLst>
                  <a:gd name="T0" fmla="*/ 98 w 114"/>
                  <a:gd name="T1" fmla="*/ 50 h 127"/>
                  <a:gd name="T2" fmla="*/ 110 w 114"/>
                  <a:gd name="T3" fmla="*/ 70 h 127"/>
                  <a:gd name="T4" fmla="*/ 98 w 114"/>
                  <a:gd name="T5" fmla="*/ 83 h 127"/>
                  <a:gd name="T6" fmla="*/ 82 w 114"/>
                  <a:gd name="T7" fmla="*/ 103 h 127"/>
                  <a:gd name="T8" fmla="*/ 83 w 114"/>
                  <a:gd name="T9" fmla="*/ 119 h 127"/>
                  <a:gd name="T10" fmla="*/ 79 w 114"/>
                  <a:gd name="T11" fmla="*/ 85 h 127"/>
                  <a:gd name="T12" fmla="*/ 97 w 114"/>
                  <a:gd name="T13" fmla="*/ 64 h 127"/>
                  <a:gd name="T14" fmla="*/ 88 w 114"/>
                  <a:gd name="T15" fmla="*/ 51 h 127"/>
                  <a:gd name="T16" fmla="*/ 79 w 114"/>
                  <a:gd name="T17" fmla="*/ 45 h 127"/>
                  <a:gd name="T18" fmla="*/ 38 w 114"/>
                  <a:gd name="T19" fmla="*/ 47 h 127"/>
                  <a:gd name="T20" fmla="*/ 53 w 114"/>
                  <a:gd name="T21" fmla="*/ 40 h 127"/>
                  <a:gd name="T22" fmla="*/ 54 w 114"/>
                  <a:gd name="T23" fmla="*/ 3 h 127"/>
                  <a:gd name="T24" fmla="*/ 61 w 114"/>
                  <a:gd name="T25" fmla="*/ 3 h 127"/>
                  <a:gd name="T26" fmla="*/ 67 w 114"/>
                  <a:gd name="T27" fmla="*/ 27 h 127"/>
                  <a:gd name="T28" fmla="*/ 69 w 114"/>
                  <a:gd name="T29" fmla="*/ 43 h 127"/>
                  <a:gd name="T30" fmla="*/ 79 w 114"/>
                  <a:gd name="T31" fmla="*/ 49 h 127"/>
                  <a:gd name="T32" fmla="*/ 71 w 114"/>
                  <a:gd name="T33" fmla="*/ 53 h 127"/>
                  <a:gd name="T34" fmla="*/ 76 w 114"/>
                  <a:gd name="T35" fmla="*/ 64 h 127"/>
                  <a:gd name="T36" fmla="*/ 72 w 114"/>
                  <a:gd name="T37" fmla="*/ 73 h 127"/>
                  <a:gd name="T38" fmla="*/ 62 w 114"/>
                  <a:gd name="T39" fmla="*/ 95 h 127"/>
                  <a:gd name="T40" fmla="*/ 77 w 114"/>
                  <a:gd name="T41" fmla="*/ 88 h 127"/>
                  <a:gd name="T42" fmla="*/ 79 w 114"/>
                  <a:gd name="T43" fmla="*/ 120 h 127"/>
                  <a:gd name="T44" fmla="*/ 65 w 114"/>
                  <a:gd name="T45" fmla="*/ 120 h 127"/>
                  <a:gd name="T46" fmla="*/ 54 w 114"/>
                  <a:gd name="T47" fmla="*/ 119 h 127"/>
                  <a:gd name="T48" fmla="*/ 33 w 114"/>
                  <a:gd name="T49" fmla="*/ 115 h 127"/>
                  <a:gd name="T50" fmla="*/ 38 w 114"/>
                  <a:gd name="T51" fmla="*/ 109 h 127"/>
                  <a:gd name="T52" fmla="*/ 49 w 114"/>
                  <a:gd name="T53" fmla="*/ 98 h 127"/>
                  <a:gd name="T54" fmla="*/ 50 w 114"/>
                  <a:gd name="T55" fmla="*/ 84 h 127"/>
                  <a:gd name="T56" fmla="*/ 43 w 114"/>
                  <a:gd name="T57" fmla="*/ 67 h 127"/>
                  <a:gd name="T58" fmla="*/ 51 w 114"/>
                  <a:gd name="T59" fmla="*/ 61 h 127"/>
                  <a:gd name="T60" fmla="*/ 53 w 114"/>
                  <a:gd name="T61" fmla="*/ 50 h 127"/>
                  <a:gd name="T62" fmla="*/ 35 w 114"/>
                  <a:gd name="T63" fmla="*/ 59 h 127"/>
                  <a:gd name="T64" fmla="*/ 33 w 114"/>
                  <a:gd name="T65" fmla="*/ 51 h 127"/>
                  <a:gd name="T66" fmla="*/ 0 w 114"/>
                  <a:gd name="T67" fmla="*/ 78 h 127"/>
                  <a:gd name="T68" fmla="*/ 0 w 114"/>
                  <a:gd name="T69" fmla="*/ 76 h 127"/>
                  <a:gd name="T70" fmla="*/ 13 w 114"/>
                  <a:gd name="T71" fmla="*/ 63 h 127"/>
                  <a:gd name="T72" fmla="*/ 33 w 114"/>
                  <a:gd name="T73" fmla="*/ 51 h 127"/>
                  <a:gd name="T74" fmla="*/ 30 w 114"/>
                  <a:gd name="T75" fmla="*/ 63 h 127"/>
                  <a:gd name="T76" fmla="*/ 18 w 114"/>
                  <a:gd name="T77" fmla="*/ 69 h 127"/>
                  <a:gd name="T78" fmla="*/ 12 w 114"/>
                  <a:gd name="T79" fmla="*/ 86 h 127"/>
                  <a:gd name="T80" fmla="*/ 26 w 114"/>
                  <a:gd name="T81" fmla="*/ 106 h 127"/>
                  <a:gd name="T82" fmla="*/ 33 w 114"/>
                  <a:gd name="T83" fmla="*/ 115 h 127"/>
                  <a:gd name="T84" fmla="*/ 13 w 114"/>
                  <a:gd name="T85" fmla="*/ 98 h 127"/>
                  <a:gd name="T86" fmla="*/ 3 w 114"/>
                  <a:gd name="T87" fmla="*/ 82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4" h="127">
                    <a:moveTo>
                      <a:pt x="79" y="45"/>
                    </a:moveTo>
                    <a:cubicBezTo>
                      <a:pt x="86" y="47"/>
                      <a:pt x="95" y="49"/>
                      <a:pt x="98" y="50"/>
                    </a:cubicBezTo>
                    <a:cubicBezTo>
                      <a:pt x="98" y="50"/>
                      <a:pt x="106" y="52"/>
                      <a:pt x="112" y="63"/>
                    </a:cubicBezTo>
                    <a:cubicBezTo>
                      <a:pt x="112" y="63"/>
                      <a:pt x="114" y="64"/>
                      <a:pt x="110" y="70"/>
                    </a:cubicBezTo>
                    <a:cubicBezTo>
                      <a:pt x="110" y="70"/>
                      <a:pt x="106" y="75"/>
                      <a:pt x="101" y="77"/>
                    </a:cubicBezTo>
                    <a:cubicBezTo>
                      <a:pt x="101" y="77"/>
                      <a:pt x="99" y="78"/>
                      <a:pt x="98" y="83"/>
                    </a:cubicBezTo>
                    <a:cubicBezTo>
                      <a:pt x="98" y="83"/>
                      <a:pt x="91" y="93"/>
                      <a:pt x="87" y="95"/>
                    </a:cubicBezTo>
                    <a:cubicBezTo>
                      <a:pt x="87" y="95"/>
                      <a:pt x="81" y="97"/>
                      <a:pt x="82" y="103"/>
                    </a:cubicBezTo>
                    <a:cubicBezTo>
                      <a:pt x="82" y="103"/>
                      <a:pt x="88" y="109"/>
                      <a:pt x="86" y="117"/>
                    </a:cubicBezTo>
                    <a:cubicBezTo>
                      <a:pt x="86" y="117"/>
                      <a:pt x="86" y="119"/>
                      <a:pt x="83" y="119"/>
                    </a:cubicBezTo>
                    <a:cubicBezTo>
                      <a:pt x="83" y="119"/>
                      <a:pt x="82" y="119"/>
                      <a:pt x="79" y="120"/>
                    </a:cubicBezTo>
                    <a:cubicBezTo>
                      <a:pt x="79" y="85"/>
                      <a:pt x="79" y="85"/>
                      <a:pt x="79" y="85"/>
                    </a:cubicBezTo>
                    <a:cubicBezTo>
                      <a:pt x="83" y="81"/>
                      <a:pt x="89" y="76"/>
                      <a:pt x="89" y="76"/>
                    </a:cubicBezTo>
                    <a:cubicBezTo>
                      <a:pt x="90" y="73"/>
                      <a:pt x="97" y="64"/>
                      <a:pt x="97" y="64"/>
                    </a:cubicBezTo>
                    <a:cubicBezTo>
                      <a:pt x="98" y="63"/>
                      <a:pt x="97" y="59"/>
                      <a:pt x="97" y="59"/>
                    </a:cubicBezTo>
                    <a:cubicBezTo>
                      <a:pt x="97" y="57"/>
                      <a:pt x="88" y="51"/>
                      <a:pt x="88" y="51"/>
                    </a:cubicBezTo>
                    <a:cubicBezTo>
                      <a:pt x="87" y="50"/>
                      <a:pt x="83" y="50"/>
                      <a:pt x="79" y="49"/>
                    </a:cubicBezTo>
                    <a:lnTo>
                      <a:pt x="79" y="45"/>
                    </a:lnTo>
                    <a:close/>
                    <a:moveTo>
                      <a:pt x="33" y="51"/>
                    </a:moveTo>
                    <a:cubicBezTo>
                      <a:pt x="35" y="50"/>
                      <a:pt x="37" y="48"/>
                      <a:pt x="38" y="47"/>
                    </a:cubicBezTo>
                    <a:cubicBezTo>
                      <a:pt x="38" y="47"/>
                      <a:pt x="42" y="44"/>
                      <a:pt x="46" y="43"/>
                    </a:cubicBezTo>
                    <a:cubicBezTo>
                      <a:pt x="46" y="43"/>
                      <a:pt x="53" y="42"/>
                      <a:pt x="53" y="40"/>
                    </a:cubicBezTo>
                    <a:cubicBezTo>
                      <a:pt x="53" y="40"/>
                      <a:pt x="54" y="34"/>
                      <a:pt x="54" y="32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0"/>
                      <a:pt x="57" y="2"/>
                    </a:cubicBezTo>
                    <a:cubicBezTo>
                      <a:pt x="57" y="2"/>
                      <a:pt x="58" y="4"/>
                      <a:pt x="61" y="3"/>
                    </a:cubicBezTo>
                    <a:cubicBezTo>
                      <a:pt x="61" y="3"/>
                      <a:pt x="64" y="3"/>
                      <a:pt x="65" y="10"/>
                    </a:cubicBezTo>
                    <a:cubicBezTo>
                      <a:pt x="65" y="10"/>
                      <a:pt x="67" y="19"/>
                      <a:pt x="67" y="27"/>
                    </a:cubicBezTo>
                    <a:cubicBezTo>
                      <a:pt x="67" y="27"/>
                      <a:pt x="67" y="37"/>
                      <a:pt x="67" y="39"/>
                    </a:cubicBezTo>
                    <a:cubicBezTo>
                      <a:pt x="67" y="39"/>
                      <a:pt x="66" y="42"/>
                      <a:pt x="69" y="43"/>
                    </a:cubicBezTo>
                    <a:cubicBezTo>
                      <a:pt x="69" y="43"/>
                      <a:pt x="74" y="44"/>
                      <a:pt x="79" y="45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76" y="48"/>
                      <a:pt x="73" y="48"/>
                      <a:pt x="73" y="48"/>
                    </a:cubicBezTo>
                    <a:cubicBezTo>
                      <a:pt x="67" y="47"/>
                      <a:pt x="71" y="53"/>
                      <a:pt x="71" y="53"/>
                    </a:cubicBezTo>
                    <a:cubicBezTo>
                      <a:pt x="72" y="55"/>
                      <a:pt x="74" y="60"/>
                      <a:pt x="74" y="60"/>
                    </a:cubicBezTo>
                    <a:cubicBezTo>
                      <a:pt x="74" y="63"/>
                      <a:pt x="76" y="64"/>
                      <a:pt x="76" y="64"/>
                    </a:cubicBezTo>
                    <a:cubicBezTo>
                      <a:pt x="78" y="67"/>
                      <a:pt x="75" y="70"/>
                      <a:pt x="75" y="70"/>
                    </a:cubicBezTo>
                    <a:cubicBezTo>
                      <a:pt x="74" y="71"/>
                      <a:pt x="72" y="73"/>
                      <a:pt x="72" y="73"/>
                    </a:cubicBezTo>
                    <a:cubicBezTo>
                      <a:pt x="70" y="79"/>
                      <a:pt x="64" y="83"/>
                      <a:pt x="64" y="83"/>
                    </a:cubicBezTo>
                    <a:cubicBezTo>
                      <a:pt x="59" y="86"/>
                      <a:pt x="62" y="95"/>
                      <a:pt x="62" y="95"/>
                    </a:cubicBezTo>
                    <a:cubicBezTo>
                      <a:pt x="64" y="101"/>
                      <a:pt x="73" y="91"/>
                      <a:pt x="73" y="91"/>
                    </a:cubicBezTo>
                    <a:cubicBezTo>
                      <a:pt x="75" y="89"/>
                      <a:pt x="77" y="88"/>
                      <a:pt x="77" y="88"/>
                    </a:cubicBezTo>
                    <a:cubicBezTo>
                      <a:pt x="77" y="88"/>
                      <a:pt x="78" y="86"/>
                      <a:pt x="79" y="85"/>
                    </a:cubicBezTo>
                    <a:cubicBezTo>
                      <a:pt x="79" y="120"/>
                      <a:pt x="79" y="120"/>
                      <a:pt x="79" y="120"/>
                    </a:cubicBezTo>
                    <a:cubicBezTo>
                      <a:pt x="79" y="120"/>
                      <a:pt x="77" y="120"/>
                      <a:pt x="76" y="120"/>
                    </a:cubicBezTo>
                    <a:cubicBezTo>
                      <a:pt x="76" y="120"/>
                      <a:pt x="70" y="121"/>
                      <a:pt x="65" y="120"/>
                    </a:cubicBezTo>
                    <a:cubicBezTo>
                      <a:pt x="65" y="120"/>
                      <a:pt x="61" y="120"/>
                      <a:pt x="57" y="119"/>
                    </a:cubicBezTo>
                    <a:cubicBezTo>
                      <a:pt x="57" y="119"/>
                      <a:pt x="56" y="118"/>
                      <a:pt x="54" y="119"/>
                    </a:cubicBezTo>
                    <a:cubicBezTo>
                      <a:pt x="54" y="119"/>
                      <a:pt x="44" y="127"/>
                      <a:pt x="36" y="118"/>
                    </a:cubicBezTo>
                    <a:cubicBezTo>
                      <a:pt x="36" y="118"/>
                      <a:pt x="34" y="116"/>
                      <a:pt x="33" y="115"/>
                    </a:cubicBezTo>
                    <a:cubicBezTo>
                      <a:pt x="33" y="108"/>
                      <a:pt x="33" y="108"/>
                      <a:pt x="33" y="108"/>
                    </a:cubicBezTo>
                    <a:cubicBezTo>
                      <a:pt x="34" y="109"/>
                      <a:pt x="36" y="109"/>
                      <a:pt x="38" y="109"/>
                    </a:cubicBezTo>
                    <a:cubicBezTo>
                      <a:pt x="45" y="109"/>
                      <a:pt x="46" y="103"/>
                      <a:pt x="46" y="103"/>
                    </a:cubicBezTo>
                    <a:cubicBezTo>
                      <a:pt x="45" y="101"/>
                      <a:pt x="49" y="98"/>
                      <a:pt x="49" y="98"/>
                    </a:cubicBezTo>
                    <a:cubicBezTo>
                      <a:pt x="51" y="96"/>
                      <a:pt x="51" y="94"/>
                      <a:pt x="51" y="94"/>
                    </a:cubicBezTo>
                    <a:cubicBezTo>
                      <a:pt x="50" y="91"/>
                      <a:pt x="50" y="84"/>
                      <a:pt x="50" y="84"/>
                    </a:cubicBezTo>
                    <a:cubicBezTo>
                      <a:pt x="47" y="82"/>
                      <a:pt x="41" y="75"/>
                      <a:pt x="41" y="75"/>
                    </a:cubicBezTo>
                    <a:cubicBezTo>
                      <a:pt x="37" y="67"/>
                      <a:pt x="43" y="67"/>
                      <a:pt x="43" y="67"/>
                    </a:cubicBezTo>
                    <a:cubicBezTo>
                      <a:pt x="46" y="68"/>
                      <a:pt x="47" y="67"/>
                      <a:pt x="47" y="67"/>
                    </a:cubicBezTo>
                    <a:cubicBezTo>
                      <a:pt x="51" y="67"/>
                      <a:pt x="51" y="61"/>
                      <a:pt x="51" y="61"/>
                    </a:cubicBezTo>
                    <a:cubicBezTo>
                      <a:pt x="51" y="58"/>
                      <a:pt x="52" y="56"/>
                      <a:pt x="52" y="56"/>
                    </a:cubicBezTo>
                    <a:cubicBezTo>
                      <a:pt x="54" y="50"/>
                      <a:pt x="53" y="50"/>
                      <a:pt x="53" y="50"/>
                    </a:cubicBezTo>
                    <a:cubicBezTo>
                      <a:pt x="50" y="45"/>
                      <a:pt x="47" y="50"/>
                      <a:pt x="47" y="50"/>
                    </a:cubicBezTo>
                    <a:cubicBezTo>
                      <a:pt x="45" y="53"/>
                      <a:pt x="35" y="59"/>
                      <a:pt x="35" y="59"/>
                    </a:cubicBezTo>
                    <a:cubicBezTo>
                      <a:pt x="34" y="59"/>
                      <a:pt x="33" y="60"/>
                      <a:pt x="33" y="60"/>
                    </a:cubicBezTo>
                    <a:lnTo>
                      <a:pt x="33" y="51"/>
                    </a:lnTo>
                    <a:close/>
                    <a:moveTo>
                      <a:pt x="3" y="82"/>
                    </a:moveTo>
                    <a:cubicBezTo>
                      <a:pt x="3" y="82"/>
                      <a:pt x="0" y="81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7"/>
                      <a:pt x="0" y="77"/>
                      <a:pt x="0" y="76"/>
                    </a:cubicBezTo>
                    <a:cubicBezTo>
                      <a:pt x="0" y="76"/>
                      <a:pt x="0" y="74"/>
                      <a:pt x="5" y="69"/>
                    </a:cubicBezTo>
                    <a:cubicBezTo>
                      <a:pt x="5" y="69"/>
                      <a:pt x="9" y="65"/>
                      <a:pt x="13" y="63"/>
                    </a:cubicBezTo>
                    <a:cubicBezTo>
                      <a:pt x="13" y="63"/>
                      <a:pt x="22" y="57"/>
                      <a:pt x="28" y="55"/>
                    </a:cubicBezTo>
                    <a:cubicBezTo>
                      <a:pt x="28" y="55"/>
                      <a:pt x="30" y="53"/>
                      <a:pt x="33" y="51"/>
                    </a:cubicBezTo>
                    <a:cubicBezTo>
                      <a:pt x="33" y="60"/>
                      <a:pt x="33" y="60"/>
                      <a:pt x="33" y="60"/>
                    </a:cubicBezTo>
                    <a:cubicBezTo>
                      <a:pt x="31" y="62"/>
                      <a:pt x="30" y="63"/>
                      <a:pt x="30" y="63"/>
                    </a:cubicBezTo>
                    <a:cubicBezTo>
                      <a:pt x="26" y="62"/>
                      <a:pt x="22" y="65"/>
                      <a:pt x="22" y="65"/>
                    </a:cubicBezTo>
                    <a:cubicBezTo>
                      <a:pt x="17" y="67"/>
                      <a:pt x="18" y="69"/>
                      <a:pt x="18" y="69"/>
                    </a:cubicBezTo>
                    <a:cubicBezTo>
                      <a:pt x="17" y="72"/>
                      <a:pt x="14" y="78"/>
                      <a:pt x="14" y="78"/>
                    </a:cubicBezTo>
                    <a:cubicBezTo>
                      <a:pt x="13" y="79"/>
                      <a:pt x="12" y="84"/>
                      <a:pt x="12" y="86"/>
                    </a:cubicBezTo>
                    <a:cubicBezTo>
                      <a:pt x="12" y="86"/>
                      <a:pt x="14" y="92"/>
                      <a:pt x="14" y="92"/>
                    </a:cubicBezTo>
                    <a:cubicBezTo>
                      <a:pt x="16" y="97"/>
                      <a:pt x="26" y="106"/>
                      <a:pt x="26" y="106"/>
                    </a:cubicBezTo>
                    <a:cubicBezTo>
                      <a:pt x="28" y="107"/>
                      <a:pt x="30" y="108"/>
                      <a:pt x="33" y="108"/>
                    </a:cubicBezTo>
                    <a:cubicBezTo>
                      <a:pt x="33" y="115"/>
                      <a:pt x="33" y="115"/>
                      <a:pt x="33" y="115"/>
                    </a:cubicBezTo>
                    <a:cubicBezTo>
                      <a:pt x="31" y="113"/>
                      <a:pt x="29" y="111"/>
                      <a:pt x="27" y="111"/>
                    </a:cubicBezTo>
                    <a:cubicBezTo>
                      <a:pt x="27" y="111"/>
                      <a:pt x="17" y="102"/>
                      <a:pt x="13" y="98"/>
                    </a:cubicBezTo>
                    <a:cubicBezTo>
                      <a:pt x="13" y="98"/>
                      <a:pt x="7" y="92"/>
                      <a:pt x="7" y="87"/>
                    </a:cubicBezTo>
                    <a:cubicBezTo>
                      <a:pt x="7" y="87"/>
                      <a:pt x="6" y="82"/>
                      <a:pt x="3" y="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9" name="Freeform 18">
                <a:extLst>
                  <a:ext uri="{FF2B5EF4-FFF2-40B4-BE49-F238E27FC236}">
                    <a16:creationId xmlns="" xmlns:a16="http://schemas.microsoft.com/office/drawing/2014/main" id="{3BA4C66A-5734-6844-B963-9ABEAF7E6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954"/>
                <a:ext cx="212" cy="261"/>
              </a:xfrm>
              <a:custGeom>
                <a:avLst/>
                <a:gdLst>
                  <a:gd name="T0" fmla="*/ 92 w 111"/>
                  <a:gd name="T1" fmla="*/ 4 h 135"/>
                  <a:gd name="T2" fmla="*/ 108 w 111"/>
                  <a:gd name="T3" fmla="*/ 13 h 135"/>
                  <a:gd name="T4" fmla="*/ 106 w 111"/>
                  <a:gd name="T5" fmla="*/ 20 h 135"/>
                  <a:gd name="T6" fmla="*/ 98 w 111"/>
                  <a:gd name="T7" fmla="*/ 25 h 135"/>
                  <a:gd name="T8" fmla="*/ 93 w 111"/>
                  <a:gd name="T9" fmla="*/ 28 h 135"/>
                  <a:gd name="T10" fmla="*/ 68 w 111"/>
                  <a:gd name="T11" fmla="*/ 65 h 135"/>
                  <a:gd name="T12" fmla="*/ 48 w 111"/>
                  <a:gd name="T13" fmla="*/ 97 h 135"/>
                  <a:gd name="T14" fmla="*/ 27 w 111"/>
                  <a:gd name="T15" fmla="*/ 124 h 135"/>
                  <a:gd name="T16" fmla="*/ 23 w 111"/>
                  <a:gd name="T17" fmla="*/ 128 h 135"/>
                  <a:gd name="T18" fmla="*/ 20 w 111"/>
                  <a:gd name="T19" fmla="*/ 132 h 135"/>
                  <a:gd name="T20" fmla="*/ 13 w 111"/>
                  <a:gd name="T21" fmla="*/ 135 h 135"/>
                  <a:gd name="T22" fmla="*/ 8 w 111"/>
                  <a:gd name="T23" fmla="*/ 134 h 135"/>
                  <a:gd name="T24" fmla="*/ 3 w 111"/>
                  <a:gd name="T25" fmla="*/ 134 h 135"/>
                  <a:gd name="T26" fmla="*/ 4 w 111"/>
                  <a:gd name="T27" fmla="*/ 132 h 135"/>
                  <a:gd name="T28" fmla="*/ 6 w 111"/>
                  <a:gd name="T29" fmla="*/ 130 h 135"/>
                  <a:gd name="T30" fmla="*/ 8 w 111"/>
                  <a:gd name="T31" fmla="*/ 129 h 135"/>
                  <a:gd name="T32" fmla="*/ 9 w 111"/>
                  <a:gd name="T33" fmla="*/ 128 h 135"/>
                  <a:gd name="T34" fmla="*/ 11 w 111"/>
                  <a:gd name="T35" fmla="*/ 125 h 135"/>
                  <a:gd name="T36" fmla="*/ 13 w 111"/>
                  <a:gd name="T37" fmla="*/ 123 h 135"/>
                  <a:gd name="T38" fmla="*/ 31 w 111"/>
                  <a:gd name="T39" fmla="*/ 102 h 135"/>
                  <a:gd name="T40" fmla="*/ 48 w 111"/>
                  <a:gd name="T41" fmla="*/ 77 h 135"/>
                  <a:gd name="T42" fmla="*/ 58 w 111"/>
                  <a:gd name="T43" fmla="*/ 61 h 135"/>
                  <a:gd name="T44" fmla="*/ 78 w 111"/>
                  <a:gd name="T45" fmla="*/ 28 h 135"/>
                  <a:gd name="T46" fmla="*/ 58 w 111"/>
                  <a:gd name="T47" fmla="*/ 17 h 135"/>
                  <a:gd name="T48" fmla="*/ 61 w 111"/>
                  <a:gd name="T49" fmla="*/ 16 h 135"/>
                  <a:gd name="T50" fmla="*/ 81 w 111"/>
                  <a:gd name="T51" fmla="*/ 13 h 135"/>
                  <a:gd name="T52" fmla="*/ 92 w 111"/>
                  <a:gd name="T53" fmla="*/ 4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1" h="135">
                    <a:moveTo>
                      <a:pt x="92" y="4"/>
                    </a:moveTo>
                    <a:cubicBezTo>
                      <a:pt x="92" y="4"/>
                      <a:pt x="100" y="0"/>
                      <a:pt x="108" y="13"/>
                    </a:cubicBezTo>
                    <a:cubicBezTo>
                      <a:pt x="108" y="13"/>
                      <a:pt x="111" y="20"/>
                      <a:pt x="106" y="20"/>
                    </a:cubicBezTo>
                    <a:cubicBezTo>
                      <a:pt x="106" y="20"/>
                      <a:pt x="102" y="21"/>
                      <a:pt x="98" y="25"/>
                    </a:cubicBezTo>
                    <a:cubicBezTo>
                      <a:pt x="97" y="25"/>
                      <a:pt x="94" y="25"/>
                      <a:pt x="93" y="28"/>
                    </a:cubicBezTo>
                    <a:cubicBezTo>
                      <a:pt x="93" y="28"/>
                      <a:pt x="85" y="42"/>
                      <a:pt x="68" y="65"/>
                    </a:cubicBezTo>
                    <a:cubicBezTo>
                      <a:pt x="68" y="65"/>
                      <a:pt x="59" y="77"/>
                      <a:pt x="48" y="97"/>
                    </a:cubicBezTo>
                    <a:cubicBezTo>
                      <a:pt x="48" y="97"/>
                      <a:pt x="40" y="113"/>
                      <a:pt x="27" y="124"/>
                    </a:cubicBezTo>
                    <a:cubicBezTo>
                      <a:pt x="27" y="124"/>
                      <a:pt x="23" y="127"/>
                      <a:pt x="23" y="128"/>
                    </a:cubicBezTo>
                    <a:cubicBezTo>
                      <a:pt x="23" y="128"/>
                      <a:pt x="22" y="130"/>
                      <a:pt x="20" y="132"/>
                    </a:cubicBezTo>
                    <a:cubicBezTo>
                      <a:pt x="20" y="132"/>
                      <a:pt x="17" y="135"/>
                      <a:pt x="13" y="135"/>
                    </a:cubicBezTo>
                    <a:cubicBezTo>
                      <a:pt x="13" y="135"/>
                      <a:pt x="10" y="134"/>
                      <a:pt x="8" y="134"/>
                    </a:cubicBezTo>
                    <a:cubicBezTo>
                      <a:pt x="8" y="134"/>
                      <a:pt x="5" y="134"/>
                      <a:pt x="3" y="134"/>
                    </a:cubicBezTo>
                    <a:cubicBezTo>
                      <a:pt x="3" y="134"/>
                      <a:pt x="0" y="135"/>
                      <a:pt x="4" y="132"/>
                    </a:cubicBezTo>
                    <a:cubicBezTo>
                      <a:pt x="4" y="132"/>
                      <a:pt x="4" y="131"/>
                      <a:pt x="6" y="130"/>
                    </a:cubicBezTo>
                    <a:cubicBezTo>
                      <a:pt x="6" y="130"/>
                      <a:pt x="7" y="130"/>
                      <a:pt x="8" y="129"/>
                    </a:cubicBezTo>
                    <a:cubicBezTo>
                      <a:pt x="8" y="129"/>
                      <a:pt x="7" y="128"/>
                      <a:pt x="9" y="128"/>
                    </a:cubicBezTo>
                    <a:cubicBezTo>
                      <a:pt x="9" y="128"/>
                      <a:pt x="11" y="129"/>
                      <a:pt x="11" y="125"/>
                    </a:cubicBezTo>
                    <a:cubicBezTo>
                      <a:pt x="11" y="125"/>
                      <a:pt x="11" y="124"/>
                      <a:pt x="13" y="123"/>
                    </a:cubicBezTo>
                    <a:cubicBezTo>
                      <a:pt x="13" y="123"/>
                      <a:pt x="19" y="118"/>
                      <a:pt x="31" y="102"/>
                    </a:cubicBezTo>
                    <a:cubicBezTo>
                      <a:pt x="31" y="102"/>
                      <a:pt x="42" y="89"/>
                      <a:pt x="48" y="77"/>
                    </a:cubicBezTo>
                    <a:cubicBezTo>
                      <a:pt x="48" y="77"/>
                      <a:pt x="53" y="69"/>
                      <a:pt x="58" y="61"/>
                    </a:cubicBezTo>
                    <a:cubicBezTo>
                      <a:pt x="58" y="61"/>
                      <a:pt x="75" y="34"/>
                      <a:pt x="78" y="28"/>
                    </a:cubicBezTo>
                    <a:cubicBezTo>
                      <a:pt x="78" y="28"/>
                      <a:pt x="59" y="25"/>
                      <a:pt x="58" y="17"/>
                    </a:cubicBezTo>
                    <a:cubicBezTo>
                      <a:pt x="58" y="17"/>
                      <a:pt x="58" y="14"/>
                      <a:pt x="61" y="16"/>
                    </a:cubicBezTo>
                    <a:cubicBezTo>
                      <a:pt x="61" y="16"/>
                      <a:pt x="70" y="20"/>
                      <a:pt x="81" y="13"/>
                    </a:cubicBezTo>
                    <a:cubicBezTo>
                      <a:pt x="81" y="13"/>
                      <a:pt x="87" y="11"/>
                      <a:pt x="9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0" name="Freeform 19">
                <a:extLst>
                  <a:ext uri="{FF2B5EF4-FFF2-40B4-BE49-F238E27FC236}">
                    <a16:creationId xmlns="" xmlns:a16="http://schemas.microsoft.com/office/drawing/2014/main" id="{A5BFE88A-39B1-D143-AFD9-F888F310A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93"/>
                <a:ext cx="158" cy="118"/>
              </a:xfrm>
              <a:custGeom>
                <a:avLst/>
                <a:gdLst>
                  <a:gd name="T0" fmla="*/ 11 w 83"/>
                  <a:gd name="T1" fmla="*/ 29 h 61"/>
                  <a:gd name="T2" fmla="*/ 4 w 83"/>
                  <a:gd name="T3" fmla="*/ 21 h 61"/>
                  <a:gd name="T4" fmla="*/ 20 w 83"/>
                  <a:gd name="T5" fmla="*/ 27 h 61"/>
                  <a:gd name="T6" fmla="*/ 23 w 83"/>
                  <a:gd name="T7" fmla="*/ 33 h 61"/>
                  <a:gd name="T8" fmla="*/ 33 w 83"/>
                  <a:gd name="T9" fmla="*/ 46 h 61"/>
                  <a:gd name="T10" fmla="*/ 34 w 83"/>
                  <a:gd name="T11" fmla="*/ 44 h 61"/>
                  <a:gd name="T12" fmla="*/ 34 w 83"/>
                  <a:gd name="T13" fmla="*/ 39 h 61"/>
                  <a:gd name="T14" fmla="*/ 38 w 83"/>
                  <a:gd name="T15" fmla="*/ 36 h 61"/>
                  <a:gd name="T16" fmla="*/ 40 w 83"/>
                  <a:gd name="T17" fmla="*/ 35 h 61"/>
                  <a:gd name="T18" fmla="*/ 47 w 83"/>
                  <a:gd name="T19" fmla="*/ 26 h 61"/>
                  <a:gd name="T20" fmla="*/ 47 w 83"/>
                  <a:gd name="T21" fmla="*/ 19 h 61"/>
                  <a:gd name="T22" fmla="*/ 37 w 83"/>
                  <a:gd name="T23" fmla="*/ 13 h 61"/>
                  <a:gd name="T24" fmla="*/ 35 w 83"/>
                  <a:gd name="T25" fmla="*/ 11 h 61"/>
                  <a:gd name="T26" fmla="*/ 42 w 83"/>
                  <a:gd name="T27" fmla="*/ 10 h 61"/>
                  <a:gd name="T28" fmla="*/ 55 w 83"/>
                  <a:gd name="T29" fmla="*/ 4 h 61"/>
                  <a:gd name="T30" fmla="*/ 59 w 83"/>
                  <a:gd name="T31" fmla="*/ 1 h 61"/>
                  <a:gd name="T32" fmla="*/ 68 w 83"/>
                  <a:gd name="T33" fmla="*/ 3 h 61"/>
                  <a:gd name="T34" fmla="*/ 81 w 83"/>
                  <a:gd name="T35" fmla="*/ 15 h 61"/>
                  <a:gd name="T36" fmla="*/ 82 w 83"/>
                  <a:gd name="T37" fmla="*/ 18 h 61"/>
                  <a:gd name="T38" fmla="*/ 78 w 83"/>
                  <a:gd name="T39" fmla="*/ 23 h 61"/>
                  <a:gd name="T40" fmla="*/ 66 w 83"/>
                  <a:gd name="T41" fmla="*/ 34 h 61"/>
                  <a:gd name="T42" fmla="*/ 64 w 83"/>
                  <a:gd name="T43" fmla="*/ 46 h 61"/>
                  <a:gd name="T44" fmla="*/ 62 w 83"/>
                  <a:gd name="T45" fmla="*/ 53 h 61"/>
                  <a:gd name="T46" fmla="*/ 55 w 83"/>
                  <a:gd name="T47" fmla="*/ 55 h 61"/>
                  <a:gd name="T48" fmla="*/ 46 w 83"/>
                  <a:gd name="T49" fmla="*/ 59 h 61"/>
                  <a:gd name="T50" fmla="*/ 43 w 83"/>
                  <a:gd name="T51" fmla="*/ 59 h 61"/>
                  <a:gd name="T52" fmla="*/ 40 w 83"/>
                  <a:gd name="T53" fmla="*/ 58 h 61"/>
                  <a:gd name="T54" fmla="*/ 38 w 83"/>
                  <a:gd name="T55" fmla="*/ 55 h 61"/>
                  <a:gd name="T56" fmla="*/ 33 w 83"/>
                  <a:gd name="T57" fmla="*/ 51 h 61"/>
                  <a:gd name="T58" fmla="*/ 29 w 83"/>
                  <a:gd name="T59" fmla="*/ 49 h 61"/>
                  <a:gd name="T60" fmla="*/ 20 w 83"/>
                  <a:gd name="T61" fmla="*/ 35 h 61"/>
                  <a:gd name="T62" fmla="*/ 11 w 83"/>
                  <a:gd name="T63" fmla="*/ 2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3" h="61">
                    <a:moveTo>
                      <a:pt x="11" y="29"/>
                    </a:moveTo>
                    <a:cubicBezTo>
                      <a:pt x="11" y="29"/>
                      <a:pt x="0" y="23"/>
                      <a:pt x="4" y="21"/>
                    </a:cubicBezTo>
                    <a:cubicBezTo>
                      <a:pt x="4" y="21"/>
                      <a:pt x="12" y="18"/>
                      <a:pt x="20" y="27"/>
                    </a:cubicBezTo>
                    <a:cubicBezTo>
                      <a:pt x="20" y="27"/>
                      <a:pt x="21" y="30"/>
                      <a:pt x="23" y="33"/>
                    </a:cubicBezTo>
                    <a:cubicBezTo>
                      <a:pt x="23" y="33"/>
                      <a:pt x="24" y="36"/>
                      <a:pt x="33" y="46"/>
                    </a:cubicBezTo>
                    <a:cubicBezTo>
                      <a:pt x="33" y="46"/>
                      <a:pt x="34" y="47"/>
                      <a:pt x="34" y="44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6" y="35"/>
                      <a:pt x="38" y="36"/>
                    </a:cubicBezTo>
                    <a:cubicBezTo>
                      <a:pt x="38" y="36"/>
                      <a:pt x="39" y="37"/>
                      <a:pt x="40" y="35"/>
                    </a:cubicBezTo>
                    <a:cubicBezTo>
                      <a:pt x="40" y="35"/>
                      <a:pt x="45" y="31"/>
                      <a:pt x="47" y="26"/>
                    </a:cubicBezTo>
                    <a:cubicBezTo>
                      <a:pt x="47" y="26"/>
                      <a:pt x="50" y="21"/>
                      <a:pt x="47" y="19"/>
                    </a:cubicBezTo>
                    <a:cubicBezTo>
                      <a:pt x="47" y="19"/>
                      <a:pt x="40" y="15"/>
                      <a:pt x="37" y="13"/>
                    </a:cubicBezTo>
                    <a:cubicBezTo>
                      <a:pt x="37" y="13"/>
                      <a:pt x="33" y="12"/>
                      <a:pt x="35" y="11"/>
                    </a:cubicBezTo>
                    <a:cubicBezTo>
                      <a:pt x="35" y="11"/>
                      <a:pt x="37" y="10"/>
                      <a:pt x="42" y="10"/>
                    </a:cubicBezTo>
                    <a:cubicBezTo>
                      <a:pt x="42" y="10"/>
                      <a:pt x="53" y="8"/>
                      <a:pt x="55" y="4"/>
                    </a:cubicBezTo>
                    <a:cubicBezTo>
                      <a:pt x="55" y="4"/>
                      <a:pt x="56" y="0"/>
                      <a:pt x="59" y="1"/>
                    </a:cubicBezTo>
                    <a:cubicBezTo>
                      <a:pt x="59" y="1"/>
                      <a:pt x="65" y="4"/>
                      <a:pt x="68" y="3"/>
                    </a:cubicBezTo>
                    <a:cubicBezTo>
                      <a:pt x="68" y="3"/>
                      <a:pt x="79" y="3"/>
                      <a:pt x="81" y="15"/>
                    </a:cubicBezTo>
                    <a:cubicBezTo>
                      <a:pt x="81" y="15"/>
                      <a:pt x="81" y="17"/>
                      <a:pt x="82" y="18"/>
                    </a:cubicBezTo>
                    <a:cubicBezTo>
                      <a:pt x="82" y="18"/>
                      <a:pt x="83" y="22"/>
                      <a:pt x="78" y="23"/>
                    </a:cubicBezTo>
                    <a:cubicBezTo>
                      <a:pt x="78" y="23"/>
                      <a:pt x="68" y="30"/>
                      <a:pt x="66" y="34"/>
                    </a:cubicBezTo>
                    <a:cubicBezTo>
                      <a:pt x="66" y="34"/>
                      <a:pt x="62" y="42"/>
                      <a:pt x="64" y="46"/>
                    </a:cubicBezTo>
                    <a:cubicBezTo>
                      <a:pt x="64" y="46"/>
                      <a:pt x="66" y="51"/>
                      <a:pt x="62" y="53"/>
                    </a:cubicBezTo>
                    <a:cubicBezTo>
                      <a:pt x="62" y="53"/>
                      <a:pt x="59" y="55"/>
                      <a:pt x="55" y="55"/>
                    </a:cubicBezTo>
                    <a:cubicBezTo>
                      <a:pt x="55" y="55"/>
                      <a:pt x="50" y="54"/>
                      <a:pt x="46" y="59"/>
                    </a:cubicBezTo>
                    <a:cubicBezTo>
                      <a:pt x="46" y="59"/>
                      <a:pt x="46" y="61"/>
                      <a:pt x="43" y="59"/>
                    </a:cubicBezTo>
                    <a:cubicBezTo>
                      <a:pt x="43" y="59"/>
                      <a:pt x="43" y="58"/>
                      <a:pt x="40" y="58"/>
                    </a:cubicBezTo>
                    <a:cubicBezTo>
                      <a:pt x="40" y="58"/>
                      <a:pt x="38" y="58"/>
                      <a:pt x="38" y="55"/>
                    </a:cubicBezTo>
                    <a:cubicBezTo>
                      <a:pt x="38" y="55"/>
                      <a:pt x="37" y="52"/>
                      <a:pt x="33" y="51"/>
                    </a:cubicBezTo>
                    <a:cubicBezTo>
                      <a:pt x="33" y="51"/>
                      <a:pt x="31" y="52"/>
                      <a:pt x="29" y="49"/>
                    </a:cubicBezTo>
                    <a:cubicBezTo>
                      <a:pt x="29" y="49"/>
                      <a:pt x="23" y="39"/>
                      <a:pt x="20" y="35"/>
                    </a:cubicBezTo>
                    <a:cubicBezTo>
                      <a:pt x="20" y="35"/>
                      <a:pt x="16" y="30"/>
                      <a:pt x="1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1" name="Freeform 20">
                <a:extLst>
                  <a:ext uri="{FF2B5EF4-FFF2-40B4-BE49-F238E27FC236}">
                    <a16:creationId xmlns="" xmlns:a16="http://schemas.microsoft.com/office/drawing/2014/main" id="{6017E3F1-79AA-FB4C-A334-ABF02186E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116"/>
                <a:ext cx="19" cy="97"/>
              </a:xfrm>
              <a:custGeom>
                <a:avLst/>
                <a:gdLst>
                  <a:gd name="T0" fmla="*/ 10 w 10"/>
                  <a:gd name="T1" fmla="*/ 50 h 50"/>
                  <a:gd name="T2" fmla="*/ 6 w 10"/>
                  <a:gd name="T3" fmla="*/ 50 h 50"/>
                  <a:gd name="T4" fmla="*/ 0 w 10"/>
                  <a:gd name="T5" fmla="*/ 25 h 50"/>
                  <a:gd name="T6" fmla="*/ 6 w 10"/>
                  <a:gd name="T7" fmla="*/ 0 h 50"/>
                  <a:gd name="T8" fmla="*/ 10 w 10"/>
                  <a:gd name="T9" fmla="*/ 0 h 50"/>
                  <a:gd name="T10" fmla="*/ 4 w 10"/>
                  <a:gd name="T11" fmla="*/ 25 h 50"/>
                  <a:gd name="T12" fmla="*/ 10 w 10"/>
                  <a:gd name="T13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10" y="50"/>
                    </a:moveTo>
                    <a:cubicBezTo>
                      <a:pt x="6" y="50"/>
                      <a:pt x="6" y="50"/>
                      <a:pt x="6" y="50"/>
                    </a:cubicBezTo>
                    <a:cubicBezTo>
                      <a:pt x="2" y="43"/>
                      <a:pt x="0" y="35"/>
                      <a:pt x="0" y="25"/>
                    </a:cubicBezTo>
                    <a:cubicBezTo>
                      <a:pt x="0" y="15"/>
                      <a:pt x="2" y="7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8"/>
                      <a:pt x="4" y="16"/>
                      <a:pt x="4" y="25"/>
                    </a:cubicBezTo>
                    <a:cubicBezTo>
                      <a:pt x="4" y="35"/>
                      <a:pt x="6" y="43"/>
                      <a:pt x="10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2" name="Freeform 21">
                <a:extLst>
                  <a:ext uri="{FF2B5EF4-FFF2-40B4-BE49-F238E27FC236}">
                    <a16:creationId xmlns="" xmlns:a16="http://schemas.microsoft.com/office/drawing/2014/main" id="{B7BA8CFE-222F-454E-83CC-B9309C10CF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94" y="2116"/>
                <a:ext cx="95" cy="99"/>
              </a:xfrm>
              <a:custGeom>
                <a:avLst/>
                <a:gdLst>
                  <a:gd name="T0" fmla="*/ 15 w 50"/>
                  <a:gd name="T1" fmla="*/ 0 h 51"/>
                  <a:gd name="T2" fmla="*/ 19 w 50"/>
                  <a:gd name="T3" fmla="*/ 3 h 51"/>
                  <a:gd name="T4" fmla="*/ 16 w 50"/>
                  <a:gd name="T5" fmla="*/ 5 h 51"/>
                  <a:gd name="T6" fmla="*/ 14 w 50"/>
                  <a:gd name="T7" fmla="*/ 26 h 51"/>
                  <a:gd name="T8" fmla="*/ 14 w 50"/>
                  <a:gd name="T9" fmla="*/ 30 h 51"/>
                  <a:gd name="T10" fmla="*/ 11 w 50"/>
                  <a:gd name="T11" fmla="*/ 26 h 51"/>
                  <a:gd name="T12" fmla="*/ 8 w 50"/>
                  <a:gd name="T13" fmla="*/ 16 h 51"/>
                  <a:gd name="T14" fmla="*/ 0 w 50"/>
                  <a:gd name="T15" fmla="*/ 18 h 51"/>
                  <a:gd name="T16" fmla="*/ 25 w 50"/>
                  <a:gd name="T17" fmla="*/ 35 h 51"/>
                  <a:gd name="T18" fmla="*/ 24 w 50"/>
                  <a:gd name="T19" fmla="*/ 29 h 51"/>
                  <a:gd name="T20" fmla="*/ 29 w 50"/>
                  <a:gd name="T21" fmla="*/ 29 h 51"/>
                  <a:gd name="T22" fmla="*/ 28 w 50"/>
                  <a:gd name="T23" fmla="*/ 34 h 51"/>
                  <a:gd name="T24" fmla="*/ 46 w 50"/>
                  <a:gd name="T25" fmla="*/ 35 h 51"/>
                  <a:gd name="T26" fmla="*/ 50 w 50"/>
                  <a:gd name="T27" fmla="*/ 38 h 51"/>
                  <a:gd name="T28" fmla="*/ 46 w 50"/>
                  <a:gd name="T29" fmla="*/ 38 h 51"/>
                  <a:gd name="T30" fmla="*/ 28 w 50"/>
                  <a:gd name="T31" fmla="*/ 46 h 51"/>
                  <a:gd name="T32" fmla="*/ 28 w 50"/>
                  <a:gd name="T33" fmla="*/ 51 h 51"/>
                  <a:gd name="T34" fmla="*/ 25 w 50"/>
                  <a:gd name="T35" fmla="*/ 46 h 51"/>
                  <a:gd name="T36" fmla="*/ 6 w 50"/>
                  <a:gd name="T37" fmla="*/ 38 h 51"/>
                  <a:gd name="T38" fmla="*/ 2 w 50"/>
                  <a:gd name="T39" fmla="*/ 35 h 51"/>
                  <a:gd name="T40" fmla="*/ 27 w 50"/>
                  <a:gd name="T41" fmla="*/ 13 h 51"/>
                  <a:gd name="T42" fmla="*/ 27 w 50"/>
                  <a:gd name="T43" fmla="*/ 0 h 51"/>
                  <a:gd name="T44" fmla="*/ 32 w 50"/>
                  <a:gd name="T45" fmla="*/ 1 h 51"/>
                  <a:gd name="T46" fmla="*/ 31 w 50"/>
                  <a:gd name="T47" fmla="*/ 6 h 51"/>
                  <a:gd name="T48" fmla="*/ 44 w 50"/>
                  <a:gd name="T49" fmla="*/ 3 h 51"/>
                  <a:gd name="T50" fmla="*/ 47 w 50"/>
                  <a:gd name="T51" fmla="*/ 7 h 51"/>
                  <a:gd name="T52" fmla="*/ 41 w 50"/>
                  <a:gd name="T53" fmla="*/ 9 h 51"/>
                  <a:gd name="T54" fmla="*/ 31 w 50"/>
                  <a:gd name="T55" fmla="*/ 22 h 51"/>
                  <a:gd name="T56" fmla="*/ 46 w 50"/>
                  <a:gd name="T57" fmla="*/ 22 h 51"/>
                  <a:gd name="T58" fmla="*/ 50 w 50"/>
                  <a:gd name="T59" fmla="*/ 20 h 51"/>
                  <a:gd name="T60" fmla="*/ 49 w 50"/>
                  <a:gd name="T61" fmla="*/ 24 h 51"/>
                  <a:gd name="T62" fmla="*/ 32 w 50"/>
                  <a:gd name="T63" fmla="*/ 29 h 51"/>
                  <a:gd name="T64" fmla="*/ 27 w 50"/>
                  <a:gd name="T65" fmla="*/ 16 h 51"/>
                  <a:gd name="T66" fmla="*/ 18 w 50"/>
                  <a:gd name="T67" fmla="*/ 17 h 51"/>
                  <a:gd name="T68" fmla="*/ 27 w 50"/>
                  <a:gd name="T69" fmla="*/ 1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0" h="51">
                    <a:moveTo>
                      <a:pt x="0" y="18"/>
                    </a:moveTo>
                    <a:cubicBezTo>
                      <a:pt x="8" y="13"/>
                      <a:pt x="13" y="6"/>
                      <a:pt x="15" y="0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2"/>
                      <a:pt x="20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3"/>
                      <a:pt x="17" y="4"/>
                      <a:pt x="16" y="5"/>
                    </a:cubicBezTo>
                    <a:cubicBezTo>
                      <a:pt x="15" y="7"/>
                      <a:pt x="15" y="9"/>
                      <a:pt x="14" y="10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6"/>
                      <a:pt x="14" y="27"/>
                      <a:pt x="14" y="29"/>
                    </a:cubicBezTo>
                    <a:cubicBezTo>
                      <a:pt x="14" y="29"/>
                      <a:pt x="14" y="30"/>
                      <a:pt x="14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28"/>
                      <a:pt x="11" y="27"/>
                      <a:pt x="11" y="26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4"/>
                      <a:pt x="9" y="15"/>
                      <a:pt x="8" y="16"/>
                    </a:cubicBezTo>
                    <a:cubicBezTo>
                      <a:pt x="7" y="17"/>
                      <a:pt x="6" y="18"/>
                      <a:pt x="3" y="21"/>
                    </a:cubicBezTo>
                    <a:cubicBezTo>
                      <a:pt x="2" y="19"/>
                      <a:pt x="1" y="19"/>
                      <a:pt x="0" y="18"/>
                    </a:cubicBezTo>
                    <a:close/>
                    <a:moveTo>
                      <a:pt x="6" y="35"/>
                    </a:moveTo>
                    <a:cubicBezTo>
                      <a:pt x="25" y="35"/>
                      <a:pt x="25" y="35"/>
                      <a:pt x="25" y="35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33"/>
                      <a:pt x="24" y="31"/>
                      <a:pt x="24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8" y="30"/>
                      <a:pt x="28" y="32"/>
                      <a:pt x="28" y="34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46" y="35"/>
                      <a:pt x="46" y="35"/>
                      <a:pt x="46" y="35"/>
                    </a:cubicBezTo>
                    <a:cubicBezTo>
                      <a:pt x="47" y="35"/>
                      <a:pt x="48" y="35"/>
                      <a:pt x="50" y="35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50" y="38"/>
                      <a:pt x="49" y="38"/>
                      <a:pt x="48" y="38"/>
                    </a:cubicBezTo>
                    <a:cubicBezTo>
                      <a:pt x="48" y="38"/>
                      <a:pt x="47" y="38"/>
                      <a:pt x="46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8" y="47"/>
                      <a:pt x="28" y="48"/>
                      <a:pt x="28" y="49"/>
                    </a:cubicBezTo>
                    <a:cubicBezTo>
                      <a:pt x="28" y="50"/>
                      <a:pt x="28" y="50"/>
                      <a:pt x="28" y="51"/>
                    </a:cubicBezTo>
                    <a:cubicBezTo>
                      <a:pt x="24" y="51"/>
                      <a:pt x="24" y="51"/>
                      <a:pt x="24" y="51"/>
                    </a:cubicBezTo>
                    <a:cubicBezTo>
                      <a:pt x="24" y="48"/>
                      <a:pt x="25" y="47"/>
                      <a:pt x="25" y="46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5" y="38"/>
                      <a:pt x="3" y="38"/>
                      <a:pt x="2" y="38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3" y="35"/>
                      <a:pt x="4" y="35"/>
                      <a:pt x="6" y="35"/>
                    </a:cubicBezTo>
                    <a:close/>
                    <a:moveTo>
                      <a:pt x="27" y="13"/>
                    </a:move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3"/>
                      <a:pt x="27" y="0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3"/>
                      <a:pt x="31" y="6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6" y="9"/>
                      <a:pt x="40" y="6"/>
                      <a:pt x="44" y="3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8"/>
                      <a:pt x="46" y="8"/>
                      <a:pt x="46" y="8"/>
                    </a:cubicBezTo>
                    <a:cubicBezTo>
                      <a:pt x="44" y="8"/>
                      <a:pt x="42" y="9"/>
                      <a:pt x="41" y="9"/>
                    </a:cubicBezTo>
                    <a:cubicBezTo>
                      <a:pt x="39" y="11"/>
                      <a:pt x="36" y="13"/>
                      <a:pt x="31" y="15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0" y="25"/>
                      <a:pt x="32" y="26"/>
                      <a:pt x="38" y="26"/>
                    </a:cubicBezTo>
                    <a:cubicBezTo>
                      <a:pt x="43" y="26"/>
                      <a:pt x="46" y="25"/>
                      <a:pt x="46" y="22"/>
                    </a:cubicBezTo>
                    <a:cubicBezTo>
                      <a:pt x="46" y="21"/>
                      <a:pt x="46" y="20"/>
                      <a:pt x="46" y="19"/>
                    </a:cubicBezTo>
                    <a:cubicBezTo>
                      <a:pt x="48" y="20"/>
                      <a:pt x="49" y="20"/>
                      <a:pt x="50" y="20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2"/>
                      <a:pt x="50" y="23"/>
                      <a:pt x="49" y="24"/>
                    </a:cubicBezTo>
                    <a:cubicBezTo>
                      <a:pt x="48" y="27"/>
                      <a:pt x="45" y="29"/>
                      <a:pt x="40" y="29"/>
                    </a:cubicBezTo>
                    <a:cubicBezTo>
                      <a:pt x="35" y="29"/>
                      <a:pt x="33" y="29"/>
                      <a:pt x="32" y="29"/>
                    </a:cubicBezTo>
                    <a:cubicBezTo>
                      <a:pt x="29" y="28"/>
                      <a:pt x="27" y="27"/>
                      <a:pt x="27" y="24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7"/>
                      <a:pt x="22" y="18"/>
                      <a:pt x="20" y="19"/>
                    </a:cubicBezTo>
                    <a:cubicBezTo>
                      <a:pt x="19" y="19"/>
                      <a:pt x="18" y="18"/>
                      <a:pt x="18" y="17"/>
                    </a:cubicBezTo>
                    <a:cubicBezTo>
                      <a:pt x="17" y="17"/>
                      <a:pt x="17" y="16"/>
                      <a:pt x="17" y="16"/>
                    </a:cubicBezTo>
                    <a:cubicBezTo>
                      <a:pt x="20" y="16"/>
                      <a:pt x="23" y="15"/>
                      <a:pt x="27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3" name="Freeform 22">
                <a:extLst>
                  <a:ext uri="{FF2B5EF4-FFF2-40B4-BE49-F238E27FC236}">
                    <a16:creationId xmlns="" xmlns:a16="http://schemas.microsoft.com/office/drawing/2014/main" id="{A67304A4-1D8F-9C4A-8A6B-896D067D1B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03" y="2115"/>
                <a:ext cx="93" cy="100"/>
              </a:xfrm>
              <a:custGeom>
                <a:avLst/>
                <a:gdLst>
                  <a:gd name="T0" fmla="*/ 19 w 49"/>
                  <a:gd name="T1" fmla="*/ 0 h 52"/>
                  <a:gd name="T2" fmla="*/ 22 w 49"/>
                  <a:gd name="T3" fmla="*/ 1 h 52"/>
                  <a:gd name="T4" fmla="*/ 23 w 49"/>
                  <a:gd name="T5" fmla="*/ 1 h 52"/>
                  <a:gd name="T6" fmla="*/ 22 w 49"/>
                  <a:gd name="T7" fmla="*/ 2 h 52"/>
                  <a:gd name="T8" fmla="*/ 21 w 49"/>
                  <a:gd name="T9" fmla="*/ 4 h 52"/>
                  <a:gd name="T10" fmla="*/ 20 w 49"/>
                  <a:gd name="T11" fmla="*/ 6 h 52"/>
                  <a:gd name="T12" fmla="*/ 19 w 49"/>
                  <a:gd name="T13" fmla="*/ 9 h 52"/>
                  <a:gd name="T14" fmla="*/ 44 w 49"/>
                  <a:gd name="T15" fmla="*/ 9 h 52"/>
                  <a:gd name="T16" fmla="*/ 47 w 49"/>
                  <a:gd name="T17" fmla="*/ 8 h 52"/>
                  <a:gd name="T18" fmla="*/ 49 w 49"/>
                  <a:gd name="T19" fmla="*/ 8 h 52"/>
                  <a:gd name="T20" fmla="*/ 49 w 49"/>
                  <a:gd name="T21" fmla="*/ 12 h 52"/>
                  <a:gd name="T22" fmla="*/ 47 w 49"/>
                  <a:gd name="T23" fmla="*/ 11 h 52"/>
                  <a:gd name="T24" fmla="*/ 44 w 49"/>
                  <a:gd name="T25" fmla="*/ 11 h 52"/>
                  <a:gd name="T26" fmla="*/ 18 w 49"/>
                  <a:gd name="T27" fmla="*/ 11 h 52"/>
                  <a:gd name="T28" fmla="*/ 11 w 49"/>
                  <a:gd name="T29" fmla="*/ 25 h 52"/>
                  <a:gd name="T30" fmla="*/ 24 w 49"/>
                  <a:gd name="T31" fmla="*/ 25 h 52"/>
                  <a:gd name="T32" fmla="*/ 24 w 49"/>
                  <a:gd name="T33" fmla="*/ 21 h 52"/>
                  <a:gd name="T34" fmla="*/ 24 w 49"/>
                  <a:gd name="T35" fmla="*/ 16 h 52"/>
                  <a:gd name="T36" fmla="*/ 28 w 49"/>
                  <a:gd name="T37" fmla="*/ 16 h 52"/>
                  <a:gd name="T38" fmla="*/ 28 w 49"/>
                  <a:gd name="T39" fmla="*/ 17 h 52"/>
                  <a:gd name="T40" fmla="*/ 28 w 49"/>
                  <a:gd name="T41" fmla="*/ 17 h 52"/>
                  <a:gd name="T42" fmla="*/ 27 w 49"/>
                  <a:gd name="T43" fmla="*/ 21 h 52"/>
                  <a:gd name="T44" fmla="*/ 27 w 49"/>
                  <a:gd name="T45" fmla="*/ 25 h 52"/>
                  <a:gd name="T46" fmla="*/ 39 w 49"/>
                  <a:gd name="T47" fmla="*/ 25 h 52"/>
                  <a:gd name="T48" fmla="*/ 44 w 49"/>
                  <a:gd name="T49" fmla="*/ 25 h 52"/>
                  <a:gd name="T50" fmla="*/ 44 w 49"/>
                  <a:gd name="T51" fmla="*/ 28 h 52"/>
                  <a:gd name="T52" fmla="*/ 39 w 49"/>
                  <a:gd name="T53" fmla="*/ 28 h 52"/>
                  <a:gd name="T54" fmla="*/ 27 w 49"/>
                  <a:gd name="T55" fmla="*/ 28 h 52"/>
                  <a:gd name="T56" fmla="*/ 27 w 49"/>
                  <a:gd name="T57" fmla="*/ 47 h 52"/>
                  <a:gd name="T58" fmla="*/ 19 w 49"/>
                  <a:gd name="T59" fmla="*/ 52 h 52"/>
                  <a:gd name="T60" fmla="*/ 17 w 49"/>
                  <a:gd name="T61" fmla="*/ 47 h 52"/>
                  <a:gd name="T62" fmla="*/ 24 w 49"/>
                  <a:gd name="T63" fmla="*/ 46 h 52"/>
                  <a:gd name="T64" fmla="*/ 24 w 49"/>
                  <a:gd name="T65" fmla="*/ 28 h 52"/>
                  <a:gd name="T66" fmla="*/ 11 w 49"/>
                  <a:gd name="T67" fmla="*/ 28 h 52"/>
                  <a:gd name="T68" fmla="*/ 8 w 49"/>
                  <a:gd name="T69" fmla="*/ 29 h 52"/>
                  <a:gd name="T70" fmla="*/ 6 w 49"/>
                  <a:gd name="T71" fmla="*/ 25 h 52"/>
                  <a:gd name="T72" fmla="*/ 9 w 49"/>
                  <a:gd name="T73" fmla="*/ 22 h 52"/>
                  <a:gd name="T74" fmla="*/ 14 w 49"/>
                  <a:gd name="T75" fmla="*/ 11 h 52"/>
                  <a:gd name="T76" fmla="*/ 4 w 49"/>
                  <a:gd name="T77" fmla="*/ 11 h 52"/>
                  <a:gd name="T78" fmla="*/ 1 w 49"/>
                  <a:gd name="T79" fmla="*/ 11 h 52"/>
                  <a:gd name="T80" fmla="*/ 0 w 49"/>
                  <a:gd name="T81" fmla="*/ 12 h 52"/>
                  <a:gd name="T82" fmla="*/ 0 w 49"/>
                  <a:gd name="T83" fmla="*/ 8 h 52"/>
                  <a:gd name="T84" fmla="*/ 2 w 49"/>
                  <a:gd name="T85" fmla="*/ 8 h 52"/>
                  <a:gd name="T86" fmla="*/ 4 w 49"/>
                  <a:gd name="T87" fmla="*/ 9 h 52"/>
                  <a:gd name="T88" fmla="*/ 15 w 49"/>
                  <a:gd name="T89" fmla="*/ 9 h 52"/>
                  <a:gd name="T90" fmla="*/ 19 w 49"/>
                  <a:gd name="T91" fmla="*/ 0 h 52"/>
                  <a:gd name="T92" fmla="*/ 0 w 49"/>
                  <a:gd name="T93" fmla="*/ 46 h 52"/>
                  <a:gd name="T94" fmla="*/ 14 w 49"/>
                  <a:gd name="T95" fmla="*/ 33 h 52"/>
                  <a:gd name="T96" fmla="*/ 18 w 49"/>
                  <a:gd name="T97" fmla="*/ 36 h 52"/>
                  <a:gd name="T98" fmla="*/ 19 w 49"/>
                  <a:gd name="T99" fmla="*/ 36 h 52"/>
                  <a:gd name="T100" fmla="*/ 18 w 49"/>
                  <a:gd name="T101" fmla="*/ 37 h 52"/>
                  <a:gd name="T102" fmla="*/ 15 w 49"/>
                  <a:gd name="T103" fmla="*/ 39 h 52"/>
                  <a:gd name="T104" fmla="*/ 4 w 49"/>
                  <a:gd name="T105" fmla="*/ 49 h 52"/>
                  <a:gd name="T106" fmla="*/ 0 w 49"/>
                  <a:gd name="T107" fmla="*/ 46 h 52"/>
                  <a:gd name="T108" fmla="*/ 32 w 49"/>
                  <a:gd name="T109" fmla="*/ 37 h 52"/>
                  <a:gd name="T110" fmla="*/ 34 w 49"/>
                  <a:gd name="T111" fmla="*/ 34 h 52"/>
                  <a:gd name="T112" fmla="*/ 48 w 49"/>
                  <a:gd name="T113" fmla="*/ 45 h 52"/>
                  <a:gd name="T114" fmla="*/ 46 w 49"/>
                  <a:gd name="T115" fmla="*/ 48 h 52"/>
                  <a:gd name="T116" fmla="*/ 32 w 49"/>
                  <a:gd name="T117" fmla="*/ 37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9" h="52">
                    <a:moveTo>
                      <a:pt x="19" y="0"/>
                    </a:moveTo>
                    <a:cubicBezTo>
                      <a:pt x="22" y="1"/>
                      <a:pt x="22" y="1"/>
                      <a:pt x="22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2"/>
                      <a:pt x="22" y="2"/>
                    </a:cubicBezTo>
                    <a:cubicBezTo>
                      <a:pt x="22" y="2"/>
                      <a:pt x="21" y="3"/>
                      <a:pt x="21" y="4"/>
                    </a:cubicBezTo>
                    <a:cubicBezTo>
                      <a:pt x="21" y="4"/>
                      <a:pt x="20" y="5"/>
                      <a:pt x="20" y="6"/>
                    </a:cubicBezTo>
                    <a:cubicBezTo>
                      <a:pt x="20" y="7"/>
                      <a:pt x="19" y="8"/>
                      <a:pt x="19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5" y="9"/>
                      <a:pt x="46" y="8"/>
                      <a:pt x="47" y="8"/>
                    </a:cubicBezTo>
                    <a:cubicBezTo>
                      <a:pt x="48" y="8"/>
                      <a:pt x="49" y="8"/>
                      <a:pt x="49" y="8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9" y="12"/>
                      <a:pt x="48" y="12"/>
                      <a:pt x="47" y="11"/>
                    </a:cubicBezTo>
                    <a:cubicBezTo>
                      <a:pt x="46" y="11"/>
                      <a:pt x="45" y="11"/>
                      <a:pt x="44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6" y="15"/>
                      <a:pt x="14" y="19"/>
                      <a:pt x="11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19"/>
                      <a:pt x="24" y="17"/>
                      <a:pt x="24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6"/>
                      <a:pt x="28" y="16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7" y="17"/>
                      <a:pt x="27" y="19"/>
                      <a:pt x="27" y="21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0" y="25"/>
                      <a:pt x="42" y="25"/>
                      <a:pt x="44" y="25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2" y="28"/>
                      <a:pt x="41" y="28"/>
                      <a:pt x="39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50"/>
                      <a:pt x="25" y="51"/>
                      <a:pt x="19" y="52"/>
                    </a:cubicBezTo>
                    <a:cubicBezTo>
                      <a:pt x="18" y="50"/>
                      <a:pt x="18" y="49"/>
                      <a:pt x="17" y="47"/>
                    </a:cubicBezTo>
                    <a:cubicBezTo>
                      <a:pt x="22" y="48"/>
                      <a:pt x="25" y="48"/>
                      <a:pt x="24" y="46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0" y="28"/>
                      <a:pt x="9" y="28"/>
                      <a:pt x="8" y="29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5"/>
                      <a:pt x="8" y="24"/>
                      <a:pt x="9" y="22"/>
                    </a:cubicBezTo>
                    <a:cubicBezTo>
                      <a:pt x="11" y="19"/>
                      <a:pt x="12" y="16"/>
                      <a:pt x="1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3" y="11"/>
                      <a:pt x="1" y="11"/>
                    </a:cubicBezTo>
                    <a:cubicBezTo>
                      <a:pt x="1" y="12"/>
                      <a:pt x="0" y="12"/>
                      <a:pt x="0" y="1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2" y="8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7" y="6"/>
                      <a:pt x="18" y="3"/>
                      <a:pt x="19" y="0"/>
                    </a:cubicBezTo>
                    <a:close/>
                    <a:moveTo>
                      <a:pt x="0" y="46"/>
                    </a:moveTo>
                    <a:cubicBezTo>
                      <a:pt x="6" y="43"/>
                      <a:pt x="11" y="39"/>
                      <a:pt x="14" y="33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8" y="36"/>
                      <a:pt x="18" y="37"/>
                    </a:cubicBezTo>
                    <a:cubicBezTo>
                      <a:pt x="17" y="37"/>
                      <a:pt x="16" y="38"/>
                      <a:pt x="15" y="39"/>
                    </a:cubicBezTo>
                    <a:cubicBezTo>
                      <a:pt x="12" y="42"/>
                      <a:pt x="8" y="46"/>
                      <a:pt x="4" y="49"/>
                    </a:cubicBezTo>
                    <a:cubicBezTo>
                      <a:pt x="3" y="47"/>
                      <a:pt x="2" y="46"/>
                      <a:pt x="0" y="46"/>
                    </a:cubicBezTo>
                    <a:close/>
                    <a:moveTo>
                      <a:pt x="32" y="37"/>
                    </a:moveTo>
                    <a:cubicBezTo>
                      <a:pt x="34" y="34"/>
                      <a:pt x="34" y="34"/>
                      <a:pt x="34" y="34"/>
                    </a:cubicBezTo>
                    <a:cubicBezTo>
                      <a:pt x="39" y="37"/>
                      <a:pt x="44" y="41"/>
                      <a:pt x="48" y="45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1" y="44"/>
                      <a:pt x="37" y="40"/>
                      <a:pt x="32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4" name="Freeform 23">
                <a:extLst>
                  <a:ext uri="{FF2B5EF4-FFF2-40B4-BE49-F238E27FC236}">
                    <a16:creationId xmlns="" xmlns:a16="http://schemas.microsoft.com/office/drawing/2014/main" id="{87D71602-D4A2-CC41-88CA-C977E7288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116"/>
                <a:ext cx="19" cy="97"/>
              </a:xfrm>
              <a:custGeom>
                <a:avLst/>
                <a:gdLst>
                  <a:gd name="T0" fmla="*/ 0 w 10"/>
                  <a:gd name="T1" fmla="*/ 0 h 50"/>
                  <a:gd name="T2" fmla="*/ 4 w 10"/>
                  <a:gd name="T3" fmla="*/ 0 h 50"/>
                  <a:gd name="T4" fmla="*/ 10 w 10"/>
                  <a:gd name="T5" fmla="*/ 25 h 50"/>
                  <a:gd name="T6" fmla="*/ 4 w 10"/>
                  <a:gd name="T7" fmla="*/ 50 h 50"/>
                  <a:gd name="T8" fmla="*/ 0 w 10"/>
                  <a:gd name="T9" fmla="*/ 50 h 50"/>
                  <a:gd name="T10" fmla="*/ 6 w 10"/>
                  <a:gd name="T11" fmla="*/ 25 h 50"/>
                  <a:gd name="T12" fmla="*/ 0 w 10"/>
                  <a:gd name="T1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8" y="7"/>
                      <a:pt x="10" y="15"/>
                      <a:pt x="10" y="25"/>
                    </a:cubicBezTo>
                    <a:cubicBezTo>
                      <a:pt x="10" y="35"/>
                      <a:pt x="8" y="43"/>
                      <a:pt x="4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4" y="43"/>
                      <a:pt x="6" y="35"/>
                      <a:pt x="6" y="25"/>
                    </a:cubicBezTo>
                    <a:cubicBezTo>
                      <a:pt x="6" y="16"/>
                      <a:pt x="4" y="8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5" name="Freeform 24">
                <a:extLst>
                  <a:ext uri="{FF2B5EF4-FFF2-40B4-BE49-F238E27FC236}">
                    <a16:creationId xmlns="" xmlns:a16="http://schemas.microsoft.com/office/drawing/2014/main" id="{85B00E51-CC45-7448-B934-C2C579F54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324"/>
                <a:ext cx="71" cy="75"/>
              </a:xfrm>
              <a:custGeom>
                <a:avLst/>
                <a:gdLst>
                  <a:gd name="T0" fmla="*/ 35 w 37"/>
                  <a:gd name="T1" fmla="*/ 0 h 39"/>
                  <a:gd name="T2" fmla="*/ 36 w 37"/>
                  <a:gd name="T3" fmla="*/ 13 h 39"/>
                  <a:gd name="T4" fmla="*/ 35 w 37"/>
                  <a:gd name="T5" fmla="*/ 13 h 39"/>
                  <a:gd name="T6" fmla="*/ 30 w 37"/>
                  <a:gd name="T7" fmla="*/ 5 h 39"/>
                  <a:gd name="T8" fmla="*/ 21 w 37"/>
                  <a:gd name="T9" fmla="*/ 2 h 39"/>
                  <a:gd name="T10" fmla="*/ 14 w 37"/>
                  <a:gd name="T11" fmla="*/ 4 h 39"/>
                  <a:gd name="T12" fmla="*/ 9 w 37"/>
                  <a:gd name="T13" fmla="*/ 10 h 39"/>
                  <a:gd name="T14" fmla="*/ 7 w 37"/>
                  <a:gd name="T15" fmla="*/ 20 h 39"/>
                  <a:gd name="T16" fmla="*/ 9 w 37"/>
                  <a:gd name="T17" fmla="*/ 29 h 39"/>
                  <a:gd name="T18" fmla="*/ 14 w 37"/>
                  <a:gd name="T19" fmla="*/ 35 h 39"/>
                  <a:gd name="T20" fmla="*/ 22 w 37"/>
                  <a:gd name="T21" fmla="*/ 37 h 39"/>
                  <a:gd name="T22" fmla="*/ 29 w 37"/>
                  <a:gd name="T23" fmla="*/ 35 h 39"/>
                  <a:gd name="T24" fmla="*/ 36 w 37"/>
                  <a:gd name="T25" fmla="*/ 29 h 39"/>
                  <a:gd name="T26" fmla="*/ 37 w 37"/>
                  <a:gd name="T27" fmla="*/ 30 h 39"/>
                  <a:gd name="T28" fmla="*/ 30 w 37"/>
                  <a:gd name="T29" fmla="*/ 37 h 39"/>
                  <a:gd name="T30" fmla="*/ 20 w 37"/>
                  <a:gd name="T31" fmla="*/ 39 h 39"/>
                  <a:gd name="T32" fmla="*/ 4 w 37"/>
                  <a:gd name="T33" fmla="*/ 32 h 39"/>
                  <a:gd name="T34" fmla="*/ 0 w 37"/>
                  <a:gd name="T35" fmla="*/ 20 h 39"/>
                  <a:gd name="T36" fmla="*/ 3 w 37"/>
                  <a:gd name="T37" fmla="*/ 10 h 39"/>
                  <a:gd name="T38" fmla="*/ 10 w 37"/>
                  <a:gd name="T39" fmla="*/ 3 h 39"/>
                  <a:gd name="T40" fmla="*/ 21 w 37"/>
                  <a:gd name="T41" fmla="*/ 0 h 39"/>
                  <a:gd name="T42" fmla="*/ 30 w 37"/>
                  <a:gd name="T43" fmla="*/ 2 h 39"/>
                  <a:gd name="T44" fmla="*/ 31 w 37"/>
                  <a:gd name="T45" fmla="*/ 3 h 39"/>
                  <a:gd name="T46" fmla="*/ 33 w 37"/>
                  <a:gd name="T47" fmla="*/ 2 h 39"/>
                  <a:gd name="T48" fmla="*/ 34 w 37"/>
                  <a:gd name="T49" fmla="*/ 0 h 39"/>
                  <a:gd name="T50" fmla="*/ 35 w 37"/>
                  <a:gd name="T5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5" y="0"/>
                    </a:moveTo>
                    <a:cubicBezTo>
                      <a:pt x="36" y="13"/>
                      <a:pt x="36" y="13"/>
                      <a:pt x="36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4" y="9"/>
                      <a:pt x="32" y="6"/>
                      <a:pt x="30" y="5"/>
                    </a:cubicBezTo>
                    <a:cubicBezTo>
                      <a:pt x="27" y="3"/>
                      <a:pt x="25" y="2"/>
                      <a:pt x="21" y="2"/>
                    </a:cubicBezTo>
                    <a:cubicBezTo>
                      <a:pt x="19" y="2"/>
                      <a:pt x="16" y="3"/>
                      <a:pt x="14" y="4"/>
                    </a:cubicBezTo>
                    <a:cubicBezTo>
                      <a:pt x="12" y="5"/>
                      <a:pt x="10" y="7"/>
                      <a:pt x="9" y="10"/>
                    </a:cubicBezTo>
                    <a:cubicBezTo>
                      <a:pt x="7" y="13"/>
                      <a:pt x="7" y="16"/>
                      <a:pt x="7" y="20"/>
                    </a:cubicBezTo>
                    <a:cubicBezTo>
                      <a:pt x="7" y="24"/>
                      <a:pt x="7" y="27"/>
                      <a:pt x="9" y="29"/>
                    </a:cubicBezTo>
                    <a:cubicBezTo>
                      <a:pt x="10" y="32"/>
                      <a:pt x="12" y="33"/>
                      <a:pt x="14" y="35"/>
                    </a:cubicBezTo>
                    <a:cubicBezTo>
                      <a:pt x="16" y="36"/>
                      <a:pt x="19" y="37"/>
                      <a:pt x="22" y="37"/>
                    </a:cubicBezTo>
                    <a:cubicBezTo>
                      <a:pt x="25" y="37"/>
                      <a:pt x="27" y="36"/>
                      <a:pt x="29" y="35"/>
                    </a:cubicBezTo>
                    <a:cubicBezTo>
                      <a:pt x="31" y="34"/>
                      <a:pt x="34" y="32"/>
                      <a:pt x="36" y="29"/>
                    </a:cubicBezTo>
                    <a:cubicBezTo>
                      <a:pt x="37" y="30"/>
                      <a:pt x="37" y="30"/>
                      <a:pt x="37" y="30"/>
                    </a:cubicBezTo>
                    <a:cubicBezTo>
                      <a:pt x="35" y="33"/>
                      <a:pt x="32" y="35"/>
                      <a:pt x="30" y="37"/>
                    </a:cubicBezTo>
                    <a:cubicBezTo>
                      <a:pt x="27" y="38"/>
                      <a:pt x="24" y="39"/>
                      <a:pt x="20" y="39"/>
                    </a:cubicBezTo>
                    <a:cubicBezTo>
                      <a:pt x="13" y="39"/>
                      <a:pt x="8" y="37"/>
                      <a:pt x="4" y="32"/>
                    </a:cubicBezTo>
                    <a:cubicBezTo>
                      <a:pt x="1" y="29"/>
                      <a:pt x="0" y="25"/>
                      <a:pt x="0" y="20"/>
                    </a:cubicBezTo>
                    <a:cubicBezTo>
                      <a:pt x="0" y="17"/>
                      <a:pt x="1" y="13"/>
                      <a:pt x="3" y="10"/>
                    </a:cubicBezTo>
                    <a:cubicBezTo>
                      <a:pt x="4" y="7"/>
                      <a:pt x="7" y="5"/>
                      <a:pt x="10" y="3"/>
                    </a:cubicBezTo>
                    <a:cubicBezTo>
                      <a:pt x="13" y="1"/>
                      <a:pt x="17" y="0"/>
                      <a:pt x="21" y="0"/>
                    </a:cubicBezTo>
                    <a:cubicBezTo>
                      <a:pt x="24" y="0"/>
                      <a:pt x="27" y="1"/>
                      <a:pt x="30" y="2"/>
                    </a:cubicBezTo>
                    <a:cubicBezTo>
                      <a:pt x="30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3" y="2"/>
                    </a:cubicBezTo>
                    <a:cubicBezTo>
                      <a:pt x="33" y="2"/>
                      <a:pt x="34" y="1"/>
                      <a:pt x="34" y="0"/>
                    </a:cubicBezTo>
                    <a:lnTo>
                      <a:pt x="3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6" name="Freeform 25">
                <a:extLst>
                  <a:ext uri="{FF2B5EF4-FFF2-40B4-BE49-F238E27FC236}">
                    <a16:creationId xmlns="" xmlns:a16="http://schemas.microsoft.com/office/drawing/2014/main" id="{26001EBA-8A92-1B43-B116-AE5DCEB2E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326"/>
                <a:ext cx="82" cy="71"/>
              </a:xfrm>
              <a:custGeom>
                <a:avLst/>
                <a:gdLst>
                  <a:gd name="T0" fmla="*/ 12 w 43"/>
                  <a:gd name="T1" fmla="*/ 17 h 37"/>
                  <a:gd name="T2" fmla="*/ 31 w 43"/>
                  <a:gd name="T3" fmla="*/ 17 h 37"/>
                  <a:gd name="T4" fmla="*/ 31 w 43"/>
                  <a:gd name="T5" fmla="*/ 7 h 37"/>
                  <a:gd name="T6" fmla="*/ 31 w 43"/>
                  <a:gd name="T7" fmla="*/ 3 h 37"/>
                  <a:gd name="T8" fmla="*/ 30 w 43"/>
                  <a:gd name="T9" fmla="*/ 2 h 37"/>
                  <a:gd name="T10" fmla="*/ 27 w 43"/>
                  <a:gd name="T11" fmla="*/ 1 h 37"/>
                  <a:gd name="T12" fmla="*/ 25 w 43"/>
                  <a:gd name="T13" fmla="*/ 1 h 37"/>
                  <a:gd name="T14" fmla="*/ 25 w 43"/>
                  <a:gd name="T15" fmla="*/ 0 h 37"/>
                  <a:gd name="T16" fmla="*/ 43 w 43"/>
                  <a:gd name="T17" fmla="*/ 0 h 37"/>
                  <a:gd name="T18" fmla="*/ 43 w 43"/>
                  <a:gd name="T19" fmla="*/ 1 h 37"/>
                  <a:gd name="T20" fmla="*/ 42 w 43"/>
                  <a:gd name="T21" fmla="*/ 1 h 37"/>
                  <a:gd name="T22" fmla="*/ 39 w 43"/>
                  <a:gd name="T23" fmla="*/ 2 h 37"/>
                  <a:gd name="T24" fmla="*/ 37 w 43"/>
                  <a:gd name="T25" fmla="*/ 3 h 37"/>
                  <a:gd name="T26" fmla="*/ 37 w 43"/>
                  <a:gd name="T27" fmla="*/ 7 h 37"/>
                  <a:gd name="T28" fmla="*/ 37 w 43"/>
                  <a:gd name="T29" fmla="*/ 31 h 37"/>
                  <a:gd name="T30" fmla="*/ 37 w 43"/>
                  <a:gd name="T31" fmla="*/ 34 h 37"/>
                  <a:gd name="T32" fmla="*/ 39 w 43"/>
                  <a:gd name="T33" fmla="*/ 36 h 37"/>
                  <a:gd name="T34" fmla="*/ 42 w 43"/>
                  <a:gd name="T35" fmla="*/ 36 h 37"/>
                  <a:gd name="T36" fmla="*/ 43 w 43"/>
                  <a:gd name="T37" fmla="*/ 36 h 37"/>
                  <a:gd name="T38" fmla="*/ 43 w 43"/>
                  <a:gd name="T39" fmla="*/ 37 h 37"/>
                  <a:gd name="T40" fmla="*/ 25 w 43"/>
                  <a:gd name="T41" fmla="*/ 37 h 37"/>
                  <a:gd name="T42" fmla="*/ 25 w 43"/>
                  <a:gd name="T43" fmla="*/ 36 h 37"/>
                  <a:gd name="T44" fmla="*/ 27 w 43"/>
                  <a:gd name="T45" fmla="*/ 36 h 37"/>
                  <a:gd name="T46" fmla="*/ 31 w 43"/>
                  <a:gd name="T47" fmla="*/ 35 h 37"/>
                  <a:gd name="T48" fmla="*/ 31 w 43"/>
                  <a:gd name="T49" fmla="*/ 31 h 37"/>
                  <a:gd name="T50" fmla="*/ 31 w 43"/>
                  <a:gd name="T51" fmla="*/ 19 h 37"/>
                  <a:gd name="T52" fmla="*/ 12 w 43"/>
                  <a:gd name="T53" fmla="*/ 19 h 37"/>
                  <a:gd name="T54" fmla="*/ 12 w 43"/>
                  <a:gd name="T55" fmla="*/ 31 h 37"/>
                  <a:gd name="T56" fmla="*/ 13 w 43"/>
                  <a:gd name="T57" fmla="*/ 34 h 37"/>
                  <a:gd name="T58" fmla="*/ 14 w 43"/>
                  <a:gd name="T59" fmla="*/ 36 h 37"/>
                  <a:gd name="T60" fmla="*/ 17 w 43"/>
                  <a:gd name="T61" fmla="*/ 36 h 37"/>
                  <a:gd name="T62" fmla="*/ 18 w 43"/>
                  <a:gd name="T63" fmla="*/ 36 h 37"/>
                  <a:gd name="T64" fmla="*/ 18 w 43"/>
                  <a:gd name="T65" fmla="*/ 37 h 37"/>
                  <a:gd name="T66" fmla="*/ 0 w 43"/>
                  <a:gd name="T67" fmla="*/ 37 h 37"/>
                  <a:gd name="T68" fmla="*/ 0 w 43"/>
                  <a:gd name="T69" fmla="*/ 36 h 37"/>
                  <a:gd name="T70" fmla="*/ 2 w 43"/>
                  <a:gd name="T71" fmla="*/ 36 h 37"/>
                  <a:gd name="T72" fmla="*/ 6 w 43"/>
                  <a:gd name="T73" fmla="*/ 35 h 37"/>
                  <a:gd name="T74" fmla="*/ 6 w 43"/>
                  <a:gd name="T75" fmla="*/ 31 h 37"/>
                  <a:gd name="T76" fmla="*/ 6 w 43"/>
                  <a:gd name="T77" fmla="*/ 7 h 37"/>
                  <a:gd name="T78" fmla="*/ 6 w 43"/>
                  <a:gd name="T79" fmla="*/ 3 h 37"/>
                  <a:gd name="T80" fmla="*/ 5 w 43"/>
                  <a:gd name="T81" fmla="*/ 2 h 37"/>
                  <a:gd name="T82" fmla="*/ 2 w 43"/>
                  <a:gd name="T83" fmla="*/ 1 h 37"/>
                  <a:gd name="T84" fmla="*/ 0 w 43"/>
                  <a:gd name="T85" fmla="*/ 1 h 37"/>
                  <a:gd name="T86" fmla="*/ 0 w 43"/>
                  <a:gd name="T87" fmla="*/ 0 h 37"/>
                  <a:gd name="T88" fmla="*/ 18 w 43"/>
                  <a:gd name="T89" fmla="*/ 0 h 37"/>
                  <a:gd name="T90" fmla="*/ 18 w 43"/>
                  <a:gd name="T91" fmla="*/ 1 h 37"/>
                  <a:gd name="T92" fmla="*/ 17 w 43"/>
                  <a:gd name="T93" fmla="*/ 1 h 37"/>
                  <a:gd name="T94" fmla="*/ 14 w 43"/>
                  <a:gd name="T95" fmla="*/ 2 h 37"/>
                  <a:gd name="T96" fmla="*/ 13 w 43"/>
                  <a:gd name="T97" fmla="*/ 3 h 37"/>
                  <a:gd name="T98" fmla="*/ 12 w 43"/>
                  <a:gd name="T99" fmla="*/ 7 h 37"/>
                  <a:gd name="T100" fmla="*/ 12 w 43"/>
                  <a:gd name="T101" fmla="*/ 1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3" h="37">
                    <a:moveTo>
                      <a:pt x="12" y="17"/>
                    </a:move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5"/>
                      <a:pt x="31" y="3"/>
                      <a:pt x="31" y="3"/>
                    </a:cubicBezTo>
                    <a:cubicBezTo>
                      <a:pt x="31" y="2"/>
                      <a:pt x="30" y="2"/>
                      <a:pt x="30" y="2"/>
                    </a:cubicBezTo>
                    <a:cubicBezTo>
                      <a:pt x="29" y="1"/>
                      <a:pt x="28" y="1"/>
                      <a:pt x="27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0" y="1"/>
                      <a:pt x="39" y="2"/>
                    </a:cubicBezTo>
                    <a:cubicBezTo>
                      <a:pt x="38" y="2"/>
                      <a:pt x="38" y="2"/>
                      <a:pt x="37" y="3"/>
                    </a:cubicBezTo>
                    <a:cubicBezTo>
                      <a:pt x="37" y="4"/>
                      <a:pt x="37" y="5"/>
                      <a:pt x="37" y="7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7" y="33"/>
                      <a:pt x="37" y="34"/>
                      <a:pt x="37" y="34"/>
                    </a:cubicBezTo>
                    <a:cubicBezTo>
                      <a:pt x="38" y="35"/>
                      <a:pt x="38" y="35"/>
                      <a:pt x="39" y="36"/>
                    </a:cubicBezTo>
                    <a:cubicBezTo>
                      <a:pt x="40" y="36"/>
                      <a:pt x="41" y="36"/>
                      <a:pt x="42" y="36"/>
                    </a:cubicBezTo>
                    <a:cubicBezTo>
                      <a:pt x="43" y="36"/>
                      <a:pt x="43" y="36"/>
                      <a:pt x="43" y="36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9" y="36"/>
                      <a:pt x="30" y="36"/>
                      <a:pt x="31" y="35"/>
                    </a:cubicBezTo>
                    <a:cubicBezTo>
                      <a:pt x="31" y="34"/>
                      <a:pt x="31" y="33"/>
                      <a:pt x="31" y="31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3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7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3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lnTo>
                      <a:pt x="12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7" name="Freeform 26">
                <a:extLst>
                  <a:ext uri="{FF2B5EF4-FFF2-40B4-BE49-F238E27FC236}">
                    <a16:creationId xmlns="" xmlns:a16="http://schemas.microsoft.com/office/drawing/2014/main" id="{DDE6C016-CDE2-F24A-BE4F-5E88D4B95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4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3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3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8" name="Freeform 27">
                <a:extLst>
                  <a:ext uri="{FF2B5EF4-FFF2-40B4-BE49-F238E27FC236}">
                    <a16:creationId xmlns="" xmlns:a16="http://schemas.microsoft.com/office/drawing/2014/main" id="{1B942B3B-E8D5-1E4A-A2DC-529EFC014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326"/>
                <a:ext cx="86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1 w 45"/>
                  <a:gd name="T31" fmla="*/ 8 h 38"/>
                  <a:gd name="T32" fmla="*/ 11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9" name="Freeform 28">
                <a:extLst>
                  <a:ext uri="{FF2B5EF4-FFF2-40B4-BE49-F238E27FC236}">
                    <a16:creationId xmlns="" xmlns:a16="http://schemas.microsoft.com/office/drawing/2014/main" id="{92AF6CA1-1AE3-684D-8EE9-404F9B7F48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8" y="2324"/>
                <a:ext cx="84" cy="73"/>
              </a:xfrm>
              <a:custGeom>
                <a:avLst/>
                <a:gdLst>
                  <a:gd name="T0" fmla="*/ 28 w 44"/>
                  <a:gd name="T1" fmla="*/ 26 h 38"/>
                  <a:gd name="T2" fmla="*/ 12 w 44"/>
                  <a:gd name="T3" fmla="*/ 26 h 38"/>
                  <a:gd name="T4" fmla="*/ 9 w 44"/>
                  <a:gd name="T5" fmla="*/ 32 h 38"/>
                  <a:gd name="T6" fmla="*/ 8 w 44"/>
                  <a:gd name="T7" fmla="*/ 35 h 38"/>
                  <a:gd name="T8" fmla="*/ 9 w 44"/>
                  <a:gd name="T9" fmla="*/ 37 h 38"/>
                  <a:gd name="T10" fmla="*/ 13 w 44"/>
                  <a:gd name="T11" fmla="*/ 37 h 38"/>
                  <a:gd name="T12" fmla="*/ 13 w 44"/>
                  <a:gd name="T13" fmla="*/ 38 h 38"/>
                  <a:gd name="T14" fmla="*/ 0 w 44"/>
                  <a:gd name="T15" fmla="*/ 38 h 38"/>
                  <a:gd name="T16" fmla="*/ 0 w 44"/>
                  <a:gd name="T17" fmla="*/ 37 h 38"/>
                  <a:gd name="T18" fmla="*/ 4 w 44"/>
                  <a:gd name="T19" fmla="*/ 36 h 38"/>
                  <a:gd name="T20" fmla="*/ 7 w 44"/>
                  <a:gd name="T21" fmla="*/ 31 h 38"/>
                  <a:gd name="T22" fmla="*/ 22 w 44"/>
                  <a:gd name="T23" fmla="*/ 0 h 38"/>
                  <a:gd name="T24" fmla="*/ 23 w 44"/>
                  <a:gd name="T25" fmla="*/ 0 h 38"/>
                  <a:gd name="T26" fmla="*/ 37 w 44"/>
                  <a:gd name="T27" fmla="*/ 31 h 38"/>
                  <a:gd name="T28" fmla="*/ 40 w 44"/>
                  <a:gd name="T29" fmla="*/ 36 h 38"/>
                  <a:gd name="T30" fmla="*/ 44 w 44"/>
                  <a:gd name="T31" fmla="*/ 37 h 38"/>
                  <a:gd name="T32" fmla="*/ 44 w 44"/>
                  <a:gd name="T33" fmla="*/ 38 h 38"/>
                  <a:gd name="T34" fmla="*/ 28 w 44"/>
                  <a:gd name="T35" fmla="*/ 38 h 38"/>
                  <a:gd name="T36" fmla="*/ 28 w 44"/>
                  <a:gd name="T37" fmla="*/ 37 h 38"/>
                  <a:gd name="T38" fmla="*/ 31 w 44"/>
                  <a:gd name="T39" fmla="*/ 37 h 38"/>
                  <a:gd name="T40" fmla="*/ 32 w 44"/>
                  <a:gd name="T41" fmla="*/ 35 h 38"/>
                  <a:gd name="T42" fmla="*/ 31 w 44"/>
                  <a:gd name="T43" fmla="*/ 31 h 38"/>
                  <a:gd name="T44" fmla="*/ 28 w 44"/>
                  <a:gd name="T45" fmla="*/ 26 h 38"/>
                  <a:gd name="T46" fmla="*/ 27 w 44"/>
                  <a:gd name="T47" fmla="*/ 24 h 38"/>
                  <a:gd name="T48" fmla="*/ 20 w 44"/>
                  <a:gd name="T49" fmla="*/ 9 h 38"/>
                  <a:gd name="T50" fmla="*/ 13 w 44"/>
                  <a:gd name="T51" fmla="*/ 24 h 38"/>
                  <a:gd name="T52" fmla="*/ 27 w 44"/>
                  <a:gd name="T53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4" h="38">
                    <a:moveTo>
                      <a:pt x="28" y="26"/>
                    </a:moveTo>
                    <a:cubicBezTo>
                      <a:pt x="12" y="26"/>
                      <a:pt x="12" y="26"/>
                      <a:pt x="12" y="26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3"/>
                      <a:pt x="8" y="34"/>
                      <a:pt x="8" y="35"/>
                    </a:cubicBezTo>
                    <a:cubicBezTo>
                      <a:pt x="8" y="36"/>
                      <a:pt x="9" y="36"/>
                      <a:pt x="9" y="37"/>
                    </a:cubicBezTo>
                    <a:cubicBezTo>
                      <a:pt x="10" y="37"/>
                      <a:pt x="11" y="37"/>
                      <a:pt x="13" y="37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2" y="37"/>
                      <a:pt x="3" y="37"/>
                      <a:pt x="4" y="36"/>
                    </a:cubicBezTo>
                    <a:cubicBezTo>
                      <a:pt x="5" y="35"/>
                      <a:pt x="6" y="34"/>
                      <a:pt x="7" y="3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8" y="34"/>
                      <a:pt x="39" y="35"/>
                      <a:pt x="40" y="36"/>
                    </a:cubicBezTo>
                    <a:cubicBezTo>
                      <a:pt x="41" y="37"/>
                      <a:pt x="42" y="37"/>
                      <a:pt x="44" y="37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7"/>
                      <a:pt x="31" y="37"/>
                      <a:pt x="31" y="37"/>
                    </a:cubicBezTo>
                    <a:cubicBezTo>
                      <a:pt x="32" y="36"/>
                      <a:pt x="32" y="36"/>
                      <a:pt x="32" y="35"/>
                    </a:cubicBezTo>
                    <a:cubicBezTo>
                      <a:pt x="32" y="34"/>
                      <a:pt x="32" y="33"/>
                      <a:pt x="31" y="31"/>
                    </a:cubicBezTo>
                    <a:lnTo>
                      <a:pt x="28" y="26"/>
                    </a:lnTo>
                    <a:close/>
                    <a:moveTo>
                      <a:pt x="27" y="24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13" y="24"/>
                      <a:pt x="13" y="24"/>
                      <a:pt x="13" y="24"/>
                    </a:cubicBezTo>
                    <a:lnTo>
                      <a:pt x="27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0" name="Freeform 29">
                <a:extLst>
                  <a:ext uri="{FF2B5EF4-FFF2-40B4-BE49-F238E27FC236}">
                    <a16:creationId xmlns="" xmlns:a16="http://schemas.microsoft.com/office/drawing/2014/main" id="{36C2C246-1ED3-1540-BB8A-F083458EB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8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6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29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0" y="1"/>
                      <a:pt x="39" y="2"/>
                      <a:pt x="38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7" y="29"/>
                      <a:pt x="36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7" y="38"/>
                      <a:pt x="14" y="37"/>
                      <a:pt x="12" y="36"/>
                    </a:cubicBezTo>
                    <a:cubicBezTo>
                      <a:pt x="9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4" y="33"/>
                      <a:pt x="15" y="34"/>
                      <a:pt x="17" y="35"/>
                    </a:cubicBezTo>
                    <a:cubicBezTo>
                      <a:pt x="18" y="35"/>
                      <a:pt x="20" y="36"/>
                      <a:pt x="22" y="36"/>
                    </a:cubicBezTo>
                    <a:cubicBezTo>
                      <a:pt x="25" y="36"/>
                      <a:pt x="27" y="35"/>
                      <a:pt x="29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3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1" name="Freeform 30">
                <a:extLst>
                  <a:ext uri="{FF2B5EF4-FFF2-40B4-BE49-F238E27FC236}">
                    <a16:creationId xmlns="" xmlns:a16="http://schemas.microsoft.com/office/drawing/2014/main" id="{27B4429D-80A2-0749-AA46-60C6CB661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326"/>
                <a:ext cx="85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0 w 45"/>
                  <a:gd name="T31" fmla="*/ 8 h 38"/>
                  <a:gd name="T32" fmla="*/ 10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2" name="Freeform 31">
                <a:extLst>
                  <a:ext uri="{FF2B5EF4-FFF2-40B4-BE49-F238E27FC236}">
                    <a16:creationId xmlns="" xmlns:a16="http://schemas.microsoft.com/office/drawing/2014/main" id="{83E48AEF-E6BE-EC4D-9D9A-C038D9D1E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3" name="Freeform 32">
                <a:extLst>
                  <a:ext uri="{FF2B5EF4-FFF2-40B4-BE49-F238E27FC236}">
                    <a16:creationId xmlns="" xmlns:a16="http://schemas.microsoft.com/office/drawing/2014/main" id="{CF6C246D-7349-E34B-AB15-161B9F573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26"/>
                <a:ext cx="84" cy="73"/>
              </a:xfrm>
              <a:custGeom>
                <a:avLst/>
                <a:gdLst>
                  <a:gd name="T0" fmla="*/ 44 w 44"/>
                  <a:gd name="T1" fmla="*/ 0 h 38"/>
                  <a:gd name="T2" fmla="*/ 44 w 44"/>
                  <a:gd name="T3" fmla="*/ 1 h 38"/>
                  <a:gd name="T4" fmla="*/ 41 w 44"/>
                  <a:gd name="T5" fmla="*/ 2 h 38"/>
                  <a:gd name="T6" fmla="*/ 38 w 44"/>
                  <a:gd name="T7" fmla="*/ 6 h 38"/>
                  <a:gd name="T8" fmla="*/ 23 w 44"/>
                  <a:gd name="T9" fmla="*/ 38 h 38"/>
                  <a:gd name="T10" fmla="*/ 22 w 44"/>
                  <a:gd name="T11" fmla="*/ 38 h 38"/>
                  <a:gd name="T12" fmla="*/ 7 w 44"/>
                  <a:gd name="T13" fmla="*/ 6 h 38"/>
                  <a:gd name="T14" fmla="*/ 5 w 44"/>
                  <a:gd name="T15" fmla="*/ 3 h 38"/>
                  <a:gd name="T16" fmla="*/ 3 w 44"/>
                  <a:gd name="T17" fmla="*/ 2 h 38"/>
                  <a:gd name="T18" fmla="*/ 0 w 44"/>
                  <a:gd name="T19" fmla="*/ 1 h 38"/>
                  <a:gd name="T20" fmla="*/ 0 w 44"/>
                  <a:gd name="T21" fmla="*/ 0 h 38"/>
                  <a:gd name="T22" fmla="*/ 17 w 44"/>
                  <a:gd name="T23" fmla="*/ 0 h 38"/>
                  <a:gd name="T24" fmla="*/ 17 w 44"/>
                  <a:gd name="T25" fmla="*/ 1 h 38"/>
                  <a:gd name="T26" fmla="*/ 13 w 44"/>
                  <a:gd name="T27" fmla="*/ 2 h 38"/>
                  <a:gd name="T28" fmla="*/ 13 w 44"/>
                  <a:gd name="T29" fmla="*/ 4 h 38"/>
                  <a:gd name="T30" fmla="*/ 14 w 44"/>
                  <a:gd name="T31" fmla="*/ 8 h 38"/>
                  <a:gd name="T32" fmla="*/ 24 w 44"/>
                  <a:gd name="T33" fmla="*/ 30 h 38"/>
                  <a:gd name="T34" fmla="*/ 34 w 44"/>
                  <a:gd name="T35" fmla="*/ 8 h 38"/>
                  <a:gd name="T36" fmla="*/ 36 w 44"/>
                  <a:gd name="T37" fmla="*/ 4 h 38"/>
                  <a:gd name="T38" fmla="*/ 35 w 44"/>
                  <a:gd name="T39" fmla="*/ 2 h 38"/>
                  <a:gd name="T40" fmla="*/ 32 w 44"/>
                  <a:gd name="T41" fmla="*/ 1 h 38"/>
                  <a:gd name="T42" fmla="*/ 31 w 44"/>
                  <a:gd name="T43" fmla="*/ 1 h 38"/>
                  <a:gd name="T44" fmla="*/ 31 w 44"/>
                  <a:gd name="T45" fmla="*/ 0 h 38"/>
                  <a:gd name="T46" fmla="*/ 44 w 44"/>
                  <a:gd name="T4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8">
                    <a:moveTo>
                      <a:pt x="44" y="0"/>
                    </a:move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1" y="2"/>
                      <a:pt x="41" y="2"/>
                    </a:cubicBezTo>
                    <a:cubicBezTo>
                      <a:pt x="39" y="3"/>
                      <a:pt x="39" y="5"/>
                      <a:pt x="38" y="6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3" y="2"/>
                      <a:pt x="13" y="3"/>
                      <a:pt x="13" y="4"/>
                    </a:cubicBezTo>
                    <a:cubicBezTo>
                      <a:pt x="13" y="4"/>
                      <a:pt x="13" y="6"/>
                      <a:pt x="14" y="8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6"/>
                      <a:pt x="36" y="5"/>
                      <a:pt x="36" y="4"/>
                    </a:cubicBezTo>
                    <a:cubicBezTo>
                      <a:pt x="36" y="3"/>
                      <a:pt x="35" y="3"/>
                      <a:pt x="35" y="2"/>
                    </a:cubicBezTo>
                    <a:cubicBezTo>
                      <a:pt x="34" y="2"/>
                      <a:pt x="33" y="1"/>
                      <a:pt x="32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4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4" name="Freeform 33">
                <a:extLst>
                  <a:ext uri="{FF2B5EF4-FFF2-40B4-BE49-F238E27FC236}">
                    <a16:creationId xmlns="" xmlns:a16="http://schemas.microsoft.com/office/drawing/2014/main" id="{B24EBDDD-673A-B244-84C9-C69396B6C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326"/>
                <a:ext cx="66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6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7 w 35"/>
                  <a:gd name="T17" fmla="*/ 21 h 37"/>
                  <a:gd name="T18" fmla="*/ 25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2 w 35"/>
                  <a:gd name="T49" fmla="*/ 36 h 37"/>
                  <a:gd name="T50" fmla="*/ 4 w 35"/>
                  <a:gd name="T51" fmla="*/ 36 h 37"/>
                  <a:gd name="T52" fmla="*/ 6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2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30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5" y="16"/>
                      <a:pt x="26" y="16"/>
                    </a:cubicBezTo>
                    <a:cubicBezTo>
                      <a:pt x="27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7" y="21"/>
                      <a:pt x="27" y="21"/>
                    </a:cubicBezTo>
                    <a:cubicBezTo>
                      <a:pt x="26" y="20"/>
                      <a:pt x="26" y="20"/>
                      <a:pt x="25" y="19"/>
                    </a:cubicBezTo>
                    <a:cubicBezTo>
                      <a:pt x="24" y="19"/>
                      <a:pt x="23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3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5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2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4" y="36"/>
                      <a:pt x="4" y="36"/>
                    </a:cubicBezTo>
                    <a:cubicBezTo>
                      <a:pt x="5" y="35"/>
                      <a:pt x="6" y="35"/>
                      <a:pt x="6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6"/>
                      <a:pt x="30" y="5"/>
                      <a:pt x="30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7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5" name="Freeform 34">
                <a:extLst>
                  <a:ext uri="{FF2B5EF4-FFF2-40B4-BE49-F238E27FC236}">
                    <a16:creationId xmlns="" xmlns:a16="http://schemas.microsoft.com/office/drawing/2014/main" id="{70C7FE01-9414-9449-8585-D77FC63B6B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07" y="2326"/>
                <a:ext cx="78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6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3 w 41"/>
                  <a:gd name="T69" fmla="*/ 16 h 37"/>
                  <a:gd name="T70" fmla="*/ 26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4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2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4" y="18"/>
                      <a:pt x="14" y="18"/>
                    </a:cubicBezTo>
                    <a:cubicBezTo>
                      <a:pt x="18" y="18"/>
                      <a:pt x="21" y="17"/>
                      <a:pt x="23" y="16"/>
                    </a:cubicBezTo>
                    <a:cubicBezTo>
                      <a:pt x="25" y="14"/>
                      <a:pt x="26" y="12"/>
                      <a:pt x="26" y="10"/>
                    </a:cubicBezTo>
                    <a:cubicBezTo>
                      <a:pt x="26" y="8"/>
                      <a:pt x="25" y="6"/>
                      <a:pt x="23" y="4"/>
                    </a:cubicBezTo>
                    <a:cubicBezTo>
                      <a:pt x="22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6" name="Freeform 35">
                <a:extLst>
                  <a:ext uri="{FF2B5EF4-FFF2-40B4-BE49-F238E27FC236}">
                    <a16:creationId xmlns="" xmlns:a16="http://schemas.microsoft.com/office/drawing/2014/main" id="{FA982A4C-E43D-824E-AA2F-03179F5F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324"/>
                <a:ext cx="52" cy="75"/>
              </a:xfrm>
              <a:custGeom>
                <a:avLst/>
                <a:gdLst>
                  <a:gd name="T0" fmla="*/ 24 w 27"/>
                  <a:gd name="T1" fmla="*/ 0 h 39"/>
                  <a:gd name="T2" fmla="*/ 24 w 27"/>
                  <a:gd name="T3" fmla="*/ 13 h 39"/>
                  <a:gd name="T4" fmla="*/ 23 w 27"/>
                  <a:gd name="T5" fmla="*/ 13 h 39"/>
                  <a:gd name="T6" fmla="*/ 21 w 27"/>
                  <a:gd name="T7" fmla="*/ 7 h 39"/>
                  <a:gd name="T8" fmla="*/ 17 w 27"/>
                  <a:gd name="T9" fmla="*/ 4 h 39"/>
                  <a:gd name="T10" fmla="*/ 12 w 27"/>
                  <a:gd name="T11" fmla="*/ 2 h 39"/>
                  <a:gd name="T12" fmla="*/ 7 w 27"/>
                  <a:gd name="T13" fmla="*/ 4 h 39"/>
                  <a:gd name="T14" fmla="*/ 5 w 27"/>
                  <a:gd name="T15" fmla="*/ 8 h 39"/>
                  <a:gd name="T16" fmla="*/ 6 w 27"/>
                  <a:gd name="T17" fmla="*/ 11 h 39"/>
                  <a:gd name="T18" fmla="*/ 15 w 27"/>
                  <a:gd name="T19" fmla="*/ 17 h 39"/>
                  <a:gd name="T20" fmla="*/ 23 w 27"/>
                  <a:gd name="T21" fmla="*/ 21 h 39"/>
                  <a:gd name="T22" fmla="*/ 26 w 27"/>
                  <a:gd name="T23" fmla="*/ 25 h 39"/>
                  <a:gd name="T24" fmla="*/ 27 w 27"/>
                  <a:gd name="T25" fmla="*/ 29 h 39"/>
                  <a:gd name="T26" fmla="*/ 24 w 27"/>
                  <a:gd name="T27" fmla="*/ 36 h 39"/>
                  <a:gd name="T28" fmla="*/ 14 w 27"/>
                  <a:gd name="T29" fmla="*/ 39 h 39"/>
                  <a:gd name="T30" fmla="*/ 11 w 27"/>
                  <a:gd name="T31" fmla="*/ 39 h 39"/>
                  <a:gd name="T32" fmla="*/ 7 w 27"/>
                  <a:gd name="T33" fmla="*/ 38 h 39"/>
                  <a:gd name="T34" fmla="*/ 3 w 27"/>
                  <a:gd name="T35" fmla="*/ 37 h 39"/>
                  <a:gd name="T36" fmla="*/ 2 w 27"/>
                  <a:gd name="T37" fmla="*/ 37 h 39"/>
                  <a:gd name="T38" fmla="*/ 1 w 27"/>
                  <a:gd name="T39" fmla="*/ 39 h 39"/>
                  <a:gd name="T40" fmla="*/ 0 w 27"/>
                  <a:gd name="T41" fmla="*/ 39 h 39"/>
                  <a:gd name="T42" fmla="*/ 0 w 27"/>
                  <a:gd name="T43" fmla="*/ 26 h 39"/>
                  <a:gd name="T44" fmla="*/ 1 w 27"/>
                  <a:gd name="T45" fmla="*/ 26 h 39"/>
                  <a:gd name="T46" fmla="*/ 3 w 27"/>
                  <a:gd name="T47" fmla="*/ 32 h 39"/>
                  <a:gd name="T48" fmla="*/ 8 w 27"/>
                  <a:gd name="T49" fmla="*/ 36 h 39"/>
                  <a:gd name="T50" fmla="*/ 14 w 27"/>
                  <a:gd name="T51" fmla="*/ 37 h 39"/>
                  <a:gd name="T52" fmla="*/ 20 w 27"/>
                  <a:gd name="T53" fmla="*/ 35 h 39"/>
                  <a:gd name="T54" fmla="*/ 22 w 27"/>
                  <a:gd name="T55" fmla="*/ 31 h 39"/>
                  <a:gd name="T56" fmla="*/ 21 w 27"/>
                  <a:gd name="T57" fmla="*/ 28 h 39"/>
                  <a:gd name="T58" fmla="*/ 18 w 27"/>
                  <a:gd name="T59" fmla="*/ 26 h 39"/>
                  <a:gd name="T60" fmla="*/ 12 w 27"/>
                  <a:gd name="T61" fmla="*/ 22 h 39"/>
                  <a:gd name="T62" fmla="*/ 4 w 27"/>
                  <a:gd name="T63" fmla="*/ 18 h 39"/>
                  <a:gd name="T64" fmla="*/ 1 w 27"/>
                  <a:gd name="T65" fmla="*/ 14 h 39"/>
                  <a:gd name="T66" fmla="*/ 0 w 27"/>
                  <a:gd name="T67" fmla="*/ 10 h 39"/>
                  <a:gd name="T68" fmla="*/ 3 w 27"/>
                  <a:gd name="T69" fmla="*/ 3 h 39"/>
                  <a:gd name="T70" fmla="*/ 12 w 27"/>
                  <a:gd name="T71" fmla="*/ 0 h 39"/>
                  <a:gd name="T72" fmla="*/ 19 w 27"/>
                  <a:gd name="T73" fmla="*/ 2 h 39"/>
                  <a:gd name="T74" fmla="*/ 21 w 27"/>
                  <a:gd name="T75" fmla="*/ 2 h 39"/>
                  <a:gd name="T76" fmla="*/ 23 w 27"/>
                  <a:gd name="T77" fmla="*/ 2 h 39"/>
                  <a:gd name="T78" fmla="*/ 23 w 27"/>
                  <a:gd name="T79" fmla="*/ 0 h 39"/>
                  <a:gd name="T80" fmla="*/ 24 w 27"/>
                  <a:gd name="T8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39">
                    <a:moveTo>
                      <a:pt x="24" y="0"/>
                    </a:moveTo>
                    <a:cubicBezTo>
                      <a:pt x="24" y="13"/>
                      <a:pt x="24" y="13"/>
                      <a:pt x="24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1"/>
                      <a:pt x="22" y="9"/>
                      <a:pt x="21" y="7"/>
                    </a:cubicBezTo>
                    <a:cubicBezTo>
                      <a:pt x="20" y="6"/>
                      <a:pt x="19" y="5"/>
                      <a:pt x="17" y="4"/>
                    </a:cubicBezTo>
                    <a:cubicBezTo>
                      <a:pt x="16" y="3"/>
                      <a:pt x="14" y="2"/>
                      <a:pt x="12" y="2"/>
                    </a:cubicBezTo>
                    <a:cubicBezTo>
                      <a:pt x="10" y="2"/>
                      <a:pt x="8" y="3"/>
                      <a:pt x="7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5" y="10"/>
                      <a:pt x="6" y="11"/>
                    </a:cubicBezTo>
                    <a:cubicBezTo>
                      <a:pt x="7" y="13"/>
                      <a:pt x="10" y="14"/>
                      <a:pt x="15" y="17"/>
                    </a:cubicBezTo>
                    <a:cubicBezTo>
                      <a:pt x="19" y="19"/>
                      <a:pt x="21" y="20"/>
                      <a:pt x="23" y="21"/>
                    </a:cubicBezTo>
                    <a:cubicBezTo>
                      <a:pt x="24" y="22"/>
                      <a:pt x="25" y="23"/>
                      <a:pt x="26" y="25"/>
                    </a:cubicBezTo>
                    <a:cubicBezTo>
                      <a:pt x="27" y="26"/>
                      <a:pt x="27" y="27"/>
                      <a:pt x="27" y="29"/>
                    </a:cubicBezTo>
                    <a:cubicBezTo>
                      <a:pt x="27" y="32"/>
                      <a:pt x="26" y="34"/>
                      <a:pt x="24" y="36"/>
                    </a:cubicBezTo>
                    <a:cubicBezTo>
                      <a:pt x="21" y="38"/>
                      <a:pt x="18" y="39"/>
                      <a:pt x="14" y="39"/>
                    </a:cubicBezTo>
                    <a:cubicBezTo>
                      <a:pt x="13" y="39"/>
                      <a:pt x="12" y="39"/>
                      <a:pt x="11" y="39"/>
                    </a:cubicBezTo>
                    <a:cubicBezTo>
                      <a:pt x="10" y="39"/>
                      <a:pt x="9" y="38"/>
                      <a:pt x="7" y="38"/>
                    </a:cubicBezTo>
                    <a:cubicBezTo>
                      <a:pt x="5" y="37"/>
                      <a:pt x="4" y="37"/>
                      <a:pt x="3" y="37"/>
                    </a:cubicBezTo>
                    <a:cubicBezTo>
                      <a:pt x="3" y="37"/>
                      <a:pt x="2" y="37"/>
                      <a:pt x="2" y="37"/>
                    </a:cubicBezTo>
                    <a:cubicBezTo>
                      <a:pt x="2" y="38"/>
                      <a:pt x="1" y="38"/>
                      <a:pt x="1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9"/>
                      <a:pt x="3" y="31"/>
                      <a:pt x="3" y="32"/>
                    </a:cubicBezTo>
                    <a:cubicBezTo>
                      <a:pt x="4" y="34"/>
                      <a:pt x="6" y="35"/>
                      <a:pt x="8" y="36"/>
                    </a:cubicBezTo>
                    <a:cubicBezTo>
                      <a:pt x="9" y="37"/>
                      <a:pt x="11" y="37"/>
                      <a:pt x="14" y="37"/>
                    </a:cubicBezTo>
                    <a:cubicBezTo>
                      <a:pt x="16" y="37"/>
                      <a:pt x="18" y="36"/>
                      <a:pt x="20" y="35"/>
                    </a:cubicBezTo>
                    <a:cubicBezTo>
                      <a:pt x="21" y="34"/>
                      <a:pt x="22" y="33"/>
                      <a:pt x="22" y="31"/>
                    </a:cubicBezTo>
                    <a:cubicBezTo>
                      <a:pt x="22" y="30"/>
                      <a:pt x="21" y="29"/>
                      <a:pt x="21" y="28"/>
                    </a:cubicBezTo>
                    <a:cubicBezTo>
                      <a:pt x="20" y="27"/>
                      <a:pt x="20" y="26"/>
                      <a:pt x="18" y="26"/>
                    </a:cubicBezTo>
                    <a:cubicBezTo>
                      <a:pt x="18" y="25"/>
                      <a:pt x="15" y="24"/>
                      <a:pt x="12" y="22"/>
                    </a:cubicBezTo>
                    <a:cubicBezTo>
                      <a:pt x="8" y="20"/>
                      <a:pt x="6" y="19"/>
                      <a:pt x="4" y="18"/>
                    </a:cubicBezTo>
                    <a:cubicBezTo>
                      <a:pt x="3" y="17"/>
                      <a:pt x="2" y="16"/>
                      <a:pt x="1" y="14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7"/>
                      <a:pt x="1" y="5"/>
                      <a:pt x="3" y="3"/>
                    </a:cubicBezTo>
                    <a:cubicBezTo>
                      <a:pt x="5" y="1"/>
                      <a:pt x="8" y="0"/>
                      <a:pt x="12" y="0"/>
                    </a:cubicBezTo>
                    <a:cubicBezTo>
                      <a:pt x="14" y="0"/>
                      <a:pt x="16" y="1"/>
                      <a:pt x="19" y="2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2" y="2"/>
                      <a:pt x="22" y="2"/>
                      <a:pt x="23" y="2"/>
                    </a:cubicBezTo>
                    <a:cubicBezTo>
                      <a:pt x="23" y="2"/>
                      <a:pt x="23" y="1"/>
                      <a:pt x="23" y="0"/>
                    </a:cubicBezTo>
                    <a:lnTo>
                      <a:pt x="2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7" name="Freeform 36">
                <a:extLst>
                  <a:ext uri="{FF2B5EF4-FFF2-40B4-BE49-F238E27FC236}">
                    <a16:creationId xmlns="" xmlns:a16="http://schemas.microsoft.com/office/drawing/2014/main" id="{F5E6E3A5-73B5-1E41-B727-F23271B8A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6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8" name="Freeform 37">
                <a:extLst>
                  <a:ext uri="{FF2B5EF4-FFF2-40B4-BE49-F238E27FC236}">
                    <a16:creationId xmlns="" xmlns:a16="http://schemas.microsoft.com/office/drawing/2014/main" id="{F97CD2E2-A565-EA49-86F6-74433A50C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9" name="Freeform 38">
                <a:extLst>
                  <a:ext uri="{FF2B5EF4-FFF2-40B4-BE49-F238E27FC236}">
                    <a16:creationId xmlns="" xmlns:a16="http://schemas.microsoft.com/office/drawing/2014/main" id="{0B07A2A8-0638-044B-8FE9-CA694582D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326"/>
                <a:ext cx="82" cy="71"/>
              </a:xfrm>
              <a:custGeom>
                <a:avLst/>
                <a:gdLst>
                  <a:gd name="T0" fmla="*/ 29 w 43"/>
                  <a:gd name="T1" fmla="*/ 0 h 37"/>
                  <a:gd name="T2" fmla="*/ 43 w 43"/>
                  <a:gd name="T3" fmla="*/ 0 h 37"/>
                  <a:gd name="T4" fmla="*/ 43 w 43"/>
                  <a:gd name="T5" fmla="*/ 1 h 37"/>
                  <a:gd name="T6" fmla="*/ 42 w 43"/>
                  <a:gd name="T7" fmla="*/ 1 h 37"/>
                  <a:gd name="T8" fmla="*/ 40 w 43"/>
                  <a:gd name="T9" fmla="*/ 2 h 37"/>
                  <a:gd name="T10" fmla="*/ 37 w 43"/>
                  <a:gd name="T11" fmla="*/ 3 h 37"/>
                  <a:gd name="T12" fmla="*/ 34 w 43"/>
                  <a:gd name="T13" fmla="*/ 7 h 37"/>
                  <a:gd name="T14" fmla="*/ 24 w 43"/>
                  <a:gd name="T15" fmla="*/ 21 h 37"/>
                  <a:gd name="T16" fmla="*/ 24 w 43"/>
                  <a:gd name="T17" fmla="*/ 31 h 37"/>
                  <a:gd name="T18" fmla="*/ 25 w 43"/>
                  <a:gd name="T19" fmla="*/ 35 h 37"/>
                  <a:gd name="T20" fmla="*/ 29 w 43"/>
                  <a:gd name="T21" fmla="*/ 36 h 37"/>
                  <a:gd name="T22" fmla="*/ 30 w 43"/>
                  <a:gd name="T23" fmla="*/ 36 h 37"/>
                  <a:gd name="T24" fmla="*/ 30 w 43"/>
                  <a:gd name="T25" fmla="*/ 37 h 37"/>
                  <a:gd name="T26" fmla="*/ 13 w 43"/>
                  <a:gd name="T27" fmla="*/ 37 h 37"/>
                  <a:gd name="T28" fmla="*/ 13 w 43"/>
                  <a:gd name="T29" fmla="*/ 36 h 37"/>
                  <a:gd name="T30" fmla="*/ 14 w 43"/>
                  <a:gd name="T31" fmla="*/ 36 h 37"/>
                  <a:gd name="T32" fmla="*/ 18 w 43"/>
                  <a:gd name="T33" fmla="*/ 35 h 37"/>
                  <a:gd name="T34" fmla="*/ 18 w 43"/>
                  <a:gd name="T35" fmla="*/ 31 h 37"/>
                  <a:gd name="T36" fmla="*/ 18 w 43"/>
                  <a:gd name="T37" fmla="*/ 22 h 37"/>
                  <a:gd name="T38" fmla="*/ 7 w 43"/>
                  <a:gd name="T39" fmla="*/ 6 h 37"/>
                  <a:gd name="T40" fmla="*/ 4 w 43"/>
                  <a:gd name="T41" fmla="*/ 3 h 37"/>
                  <a:gd name="T42" fmla="*/ 1 w 43"/>
                  <a:gd name="T43" fmla="*/ 1 h 37"/>
                  <a:gd name="T44" fmla="*/ 0 w 43"/>
                  <a:gd name="T45" fmla="*/ 1 h 37"/>
                  <a:gd name="T46" fmla="*/ 0 w 43"/>
                  <a:gd name="T47" fmla="*/ 0 h 37"/>
                  <a:gd name="T48" fmla="*/ 17 w 43"/>
                  <a:gd name="T49" fmla="*/ 0 h 37"/>
                  <a:gd name="T50" fmla="*/ 17 w 43"/>
                  <a:gd name="T51" fmla="*/ 1 h 37"/>
                  <a:gd name="T52" fmla="*/ 16 w 43"/>
                  <a:gd name="T53" fmla="*/ 1 h 37"/>
                  <a:gd name="T54" fmla="*/ 14 w 43"/>
                  <a:gd name="T55" fmla="*/ 2 h 37"/>
                  <a:gd name="T56" fmla="*/ 13 w 43"/>
                  <a:gd name="T57" fmla="*/ 3 h 37"/>
                  <a:gd name="T58" fmla="*/ 14 w 43"/>
                  <a:gd name="T59" fmla="*/ 7 h 37"/>
                  <a:gd name="T60" fmla="*/ 23 w 43"/>
                  <a:gd name="T61" fmla="*/ 19 h 37"/>
                  <a:gd name="T62" fmla="*/ 31 w 43"/>
                  <a:gd name="T63" fmla="*/ 8 h 37"/>
                  <a:gd name="T64" fmla="*/ 33 w 43"/>
                  <a:gd name="T65" fmla="*/ 4 h 37"/>
                  <a:gd name="T66" fmla="*/ 32 w 43"/>
                  <a:gd name="T67" fmla="*/ 2 h 37"/>
                  <a:gd name="T68" fmla="*/ 31 w 43"/>
                  <a:gd name="T69" fmla="*/ 1 h 37"/>
                  <a:gd name="T70" fmla="*/ 29 w 43"/>
                  <a:gd name="T71" fmla="*/ 1 h 37"/>
                  <a:gd name="T72" fmla="*/ 29 w 43"/>
                  <a:gd name="T7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3" h="37">
                    <a:moveTo>
                      <a:pt x="29" y="0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1" y="1"/>
                      <a:pt x="40" y="2"/>
                    </a:cubicBezTo>
                    <a:cubicBezTo>
                      <a:pt x="39" y="2"/>
                      <a:pt x="38" y="3"/>
                      <a:pt x="37" y="3"/>
                    </a:cubicBezTo>
                    <a:cubicBezTo>
                      <a:pt x="36" y="4"/>
                      <a:pt x="35" y="6"/>
                      <a:pt x="34" y="7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3"/>
                      <a:pt x="24" y="35"/>
                      <a:pt x="25" y="35"/>
                    </a:cubicBezTo>
                    <a:cubicBezTo>
                      <a:pt x="26" y="36"/>
                      <a:pt x="27" y="36"/>
                      <a:pt x="29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6"/>
                      <a:pt x="17" y="36"/>
                      <a:pt x="18" y="35"/>
                    </a:cubicBezTo>
                    <a:cubicBezTo>
                      <a:pt x="18" y="34"/>
                      <a:pt x="18" y="33"/>
                      <a:pt x="18" y="3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5"/>
                      <a:pt x="5" y="3"/>
                      <a:pt x="4" y="3"/>
                    </a:cubicBezTo>
                    <a:cubicBezTo>
                      <a:pt x="4" y="3"/>
                      <a:pt x="3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5" y="1"/>
                      <a:pt x="14" y="2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3" y="4"/>
                      <a:pt x="13" y="5"/>
                      <a:pt x="14" y="7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2" y="6"/>
                      <a:pt x="33" y="5"/>
                      <a:pt x="33" y="4"/>
                    </a:cubicBezTo>
                    <a:cubicBezTo>
                      <a:pt x="33" y="3"/>
                      <a:pt x="33" y="3"/>
                      <a:pt x="32" y="2"/>
                    </a:cubicBezTo>
                    <a:cubicBezTo>
                      <a:pt x="32" y="2"/>
                      <a:pt x="32" y="2"/>
                      <a:pt x="31" y="1"/>
                    </a:cubicBezTo>
                    <a:cubicBezTo>
                      <a:pt x="31" y="1"/>
                      <a:pt x="30" y="1"/>
                      <a:pt x="29" y="1"/>
                    </a:cubicBezTo>
                    <a:lnTo>
                      <a:pt x="2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0" name="Freeform 39">
                <a:extLst>
                  <a:ext uri="{FF2B5EF4-FFF2-40B4-BE49-F238E27FC236}">
                    <a16:creationId xmlns="" xmlns:a16="http://schemas.microsoft.com/office/drawing/2014/main" id="{07F291A6-512A-CB4D-90B4-AA9BA0FF3B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0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4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4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0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3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1" name="Freeform 40">
                <a:extLst>
                  <a:ext uri="{FF2B5EF4-FFF2-40B4-BE49-F238E27FC236}">
                    <a16:creationId xmlns="" xmlns:a16="http://schemas.microsoft.com/office/drawing/2014/main" id="{DD39AC5E-FF30-7941-A502-D68BD703C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326"/>
                <a:ext cx="59" cy="71"/>
              </a:xfrm>
              <a:custGeom>
                <a:avLst/>
                <a:gdLst>
                  <a:gd name="T0" fmla="*/ 12 w 31"/>
                  <a:gd name="T1" fmla="*/ 2 h 37"/>
                  <a:gd name="T2" fmla="*/ 12 w 31"/>
                  <a:gd name="T3" fmla="*/ 17 h 37"/>
                  <a:gd name="T4" fmla="*/ 19 w 31"/>
                  <a:gd name="T5" fmla="*/ 17 h 37"/>
                  <a:gd name="T6" fmla="*/ 23 w 31"/>
                  <a:gd name="T7" fmla="*/ 16 h 37"/>
                  <a:gd name="T8" fmla="*/ 25 w 31"/>
                  <a:gd name="T9" fmla="*/ 12 h 37"/>
                  <a:gd name="T10" fmla="*/ 26 w 31"/>
                  <a:gd name="T11" fmla="*/ 12 h 37"/>
                  <a:gd name="T12" fmla="*/ 26 w 31"/>
                  <a:gd name="T13" fmla="*/ 24 h 37"/>
                  <a:gd name="T14" fmla="*/ 25 w 31"/>
                  <a:gd name="T15" fmla="*/ 24 h 37"/>
                  <a:gd name="T16" fmla="*/ 24 w 31"/>
                  <a:gd name="T17" fmla="*/ 21 h 37"/>
                  <a:gd name="T18" fmla="*/ 22 w 31"/>
                  <a:gd name="T19" fmla="*/ 20 h 37"/>
                  <a:gd name="T20" fmla="*/ 19 w 31"/>
                  <a:gd name="T21" fmla="*/ 19 h 37"/>
                  <a:gd name="T22" fmla="*/ 12 w 31"/>
                  <a:gd name="T23" fmla="*/ 19 h 37"/>
                  <a:gd name="T24" fmla="*/ 12 w 31"/>
                  <a:gd name="T25" fmla="*/ 31 h 37"/>
                  <a:gd name="T26" fmla="*/ 12 w 31"/>
                  <a:gd name="T27" fmla="*/ 34 h 37"/>
                  <a:gd name="T28" fmla="*/ 13 w 31"/>
                  <a:gd name="T29" fmla="*/ 36 h 37"/>
                  <a:gd name="T30" fmla="*/ 16 w 31"/>
                  <a:gd name="T31" fmla="*/ 36 h 37"/>
                  <a:gd name="T32" fmla="*/ 18 w 31"/>
                  <a:gd name="T33" fmla="*/ 36 h 37"/>
                  <a:gd name="T34" fmla="*/ 18 w 31"/>
                  <a:gd name="T35" fmla="*/ 37 h 37"/>
                  <a:gd name="T36" fmla="*/ 0 w 31"/>
                  <a:gd name="T37" fmla="*/ 37 h 37"/>
                  <a:gd name="T38" fmla="*/ 0 w 31"/>
                  <a:gd name="T39" fmla="*/ 36 h 37"/>
                  <a:gd name="T40" fmla="*/ 1 w 31"/>
                  <a:gd name="T41" fmla="*/ 36 h 37"/>
                  <a:gd name="T42" fmla="*/ 5 w 31"/>
                  <a:gd name="T43" fmla="*/ 35 h 37"/>
                  <a:gd name="T44" fmla="*/ 6 w 31"/>
                  <a:gd name="T45" fmla="*/ 31 h 37"/>
                  <a:gd name="T46" fmla="*/ 6 w 31"/>
                  <a:gd name="T47" fmla="*/ 7 h 37"/>
                  <a:gd name="T48" fmla="*/ 5 w 31"/>
                  <a:gd name="T49" fmla="*/ 3 h 37"/>
                  <a:gd name="T50" fmla="*/ 4 w 31"/>
                  <a:gd name="T51" fmla="*/ 2 h 37"/>
                  <a:gd name="T52" fmla="*/ 1 w 31"/>
                  <a:gd name="T53" fmla="*/ 1 h 37"/>
                  <a:gd name="T54" fmla="*/ 0 w 31"/>
                  <a:gd name="T55" fmla="*/ 1 h 37"/>
                  <a:gd name="T56" fmla="*/ 0 w 31"/>
                  <a:gd name="T57" fmla="*/ 0 h 37"/>
                  <a:gd name="T58" fmla="*/ 31 w 31"/>
                  <a:gd name="T59" fmla="*/ 0 h 37"/>
                  <a:gd name="T60" fmla="*/ 31 w 31"/>
                  <a:gd name="T61" fmla="*/ 8 h 37"/>
                  <a:gd name="T62" fmla="*/ 30 w 31"/>
                  <a:gd name="T63" fmla="*/ 8 h 37"/>
                  <a:gd name="T64" fmla="*/ 28 w 31"/>
                  <a:gd name="T65" fmla="*/ 4 h 37"/>
                  <a:gd name="T66" fmla="*/ 26 w 31"/>
                  <a:gd name="T67" fmla="*/ 3 h 37"/>
                  <a:gd name="T68" fmla="*/ 21 w 31"/>
                  <a:gd name="T69" fmla="*/ 2 h 37"/>
                  <a:gd name="T70" fmla="*/ 12 w 31"/>
                  <a:gd name="T71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1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1" y="17"/>
                      <a:pt x="22" y="16"/>
                      <a:pt x="23" y="16"/>
                    </a:cubicBezTo>
                    <a:cubicBezTo>
                      <a:pt x="24" y="15"/>
                      <a:pt x="24" y="14"/>
                      <a:pt x="25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3"/>
                      <a:pt x="24" y="22"/>
                      <a:pt x="24" y="21"/>
                    </a:cubicBezTo>
                    <a:cubicBezTo>
                      <a:pt x="24" y="20"/>
                      <a:pt x="23" y="20"/>
                      <a:pt x="22" y="20"/>
                    </a:cubicBezTo>
                    <a:cubicBezTo>
                      <a:pt x="22" y="19"/>
                      <a:pt x="21" y="19"/>
                      <a:pt x="19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5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9" y="6"/>
                      <a:pt x="29" y="5"/>
                      <a:pt x="28" y="4"/>
                    </a:cubicBezTo>
                    <a:cubicBezTo>
                      <a:pt x="27" y="4"/>
                      <a:pt x="27" y="3"/>
                      <a:pt x="26" y="3"/>
                    </a:cubicBezTo>
                    <a:cubicBezTo>
                      <a:pt x="25" y="2"/>
                      <a:pt x="23" y="2"/>
                      <a:pt x="21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2" name="Freeform 41">
                <a:extLst>
                  <a:ext uri="{FF2B5EF4-FFF2-40B4-BE49-F238E27FC236}">
                    <a16:creationId xmlns="" xmlns:a16="http://schemas.microsoft.com/office/drawing/2014/main" id="{665491AC-7AFD-A641-9993-570298D1BF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45" y="2326"/>
                <a:ext cx="59" cy="71"/>
              </a:xfrm>
              <a:custGeom>
                <a:avLst/>
                <a:gdLst>
                  <a:gd name="T0" fmla="*/ 11 w 31"/>
                  <a:gd name="T1" fmla="*/ 20 h 37"/>
                  <a:gd name="T2" fmla="*/ 11 w 31"/>
                  <a:gd name="T3" fmla="*/ 31 h 37"/>
                  <a:gd name="T4" fmla="*/ 12 w 31"/>
                  <a:gd name="T5" fmla="*/ 35 h 37"/>
                  <a:gd name="T6" fmla="*/ 16 w 31"/>
                  <a:gd name="T7" fmla="*/ 36 h 37"/>
                  <a:gd name="T8" fmla="*/ 17 w 31"/>
                  <a:gd name="T9" fmla="*/ 36 h 37"/>
                  <a:gd name="T10" fmla="*/ 17 w 31"/>
                  <a:gd name="T11" fmla="*/ 37 h 37"/>
                  <a:gd name="T12" fmla="*/ 0 w 31"/>
                  <a:gd name="T13" fmla="*/ 37 h 37"/>
                  <a:gd name="T14" fmla="*/ 0 w 31"/>
                  <a:gd name="T15" fmla="*/ 36 h 37"/>
                  <a:gd name="T16" fmla="*/ 1 w 31"/>
                  <a:gd name="T17" fmla="*/ 36 h 37"/>
                  <a:gd name="T18" fmla="*/ 5 w 31"/>
                  <a:gd name="T19" fmla="*/ 35 h 37"/>
                  <a:gd name="T20" fmla="*/ 6 w 31"/>
                  <a:gd name="T21" fmla="*/ 31 h 37"/>
                  <a:gd name="T22" fmla="*/ 6 w 31"/>
                  <a:gd name="T23" fmla="*/ 7 h 37"/>
                  <a:gd name="T24" fmla="*/ 5 w 31"/>
                  <a:gd name="T25" fmla="*/ 2 h 37"/>
                  <a:gd name="T26" fmla="*/ 1 w 31"/>
                  <a:gd name="T27" fmla="*/ 1 h 37"/>
                  <a:gd name="T28" fmla="*/ 0 w 31"/>
                  <a:gd name="T29" fmla="*/ 1 h 37"/>
                  <a:gd name="T30" fmla="*/ 0 w 31"/>
                  <a:gd name="T31" fmla="*/ 0 h 37"/>
                  <a:gd name="T32" fmla="*/ 15 w 31"/>
                  <a:gd name="T33" fmla="*/ 0 h 37"/>
                  <a:gd name="T34" fmla="*/ 24 w 31"/>
                  <a:gd name="T35" fmla="*/ 1 h 37"/>
                  <a:gd name="T36" fmla="*/ 29 w 31"/>
                  <a:gd name="T37" fmla="*/ 5 h 37"/>
                  <a:gd name="T38" fmla="*/ 31 w 31"/>
                  <a:gd name="T39" fmla="*/ 10 h 37"/>
                  <a:gd name="T40" fmla="*/ 28 w 31"/>
                  <a:gd name="T41" fmla="*/ 18 h 37"/>
                  <a:gd name="T42" fmla="*/ 18 w 31"/>
                  <a:gd name="T43" fmla="*/ 21 h 37"/>
                  <a:gd name="T44" fmla="*/ 15 w 31"/>
                  <a:gd name="T45" fmla="*/ 20 h 37"/>
                  <a:gd name="T46" fmla="*/ 11 w 31"/>
                  <a:gd name="T47" fmla="*/ 20 h 37"/>
                  <a:gd name="T48" fmla="*/ 11 w 31"/>
                  <a:gd name="T49" fmla="*/ 18 h 37"/>
                  <a:gd name="T50" fmla="*/ 14 w 31"/>
                  <a:gd name="T51" fmla="*/ 19 h 37"/>
                  <a:gd name="T52" fmla="*/ 16 w 31"/>
                  <a:gd name="T53" fmla="*/ 19 h 37"/>
                  <a:gd name="T54" fmla="*/ 22 w 31"/>
                  <a:gd name="T55" fmla="*/ 17 h 37"/>
                  <a:gd name="T56" fmla="*/ 24 w 31"/>
                  <a:gd name="T57" fmla="*/ 11 h 37"/>
                  <a:gd name="T58" fmla="*/ 23 w 31"/>
                  <a:gd name="T59" fmla="*/ 6 h 37"/>
                  <a:gd name="T60" fmla="*/ 20 w 31"/>
                  <a:gd name="T61" fmla="*/ 3 h 37"/>
                  <a:gd name="T62" fmla="*/ 15 w 31"/>
                  <a:gd name="T63" fmla="*/ 2 h 37"/>
                  <a:gd name="T64" fmla="*/ 11 w 31"/>
                  <a:gd name="T65" fmla="*/ 3 h 37"/>
                  <a:gd name="T66" fmla="*/ 11 w 31"/>
                  <a:gd name="T67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" h="37">
                    <a:moveTo>
                      <a:pt x="11" y="20"/>
                    </a:move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2" y="35"/>
                      <a:pt x="12" y="35"/>
                    </a:cubicBezTo>
                    <a:cubicBezTo>
                      <a:pt x="13" y="36"/>
                      <a:pt x="14" y="36"/>
                      <a:pt x="16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9" y="0"/>
                      <a:pt x="21" y="0"/>
                      <a:pt x="24" y="1"/>
                    </a:cubicBezTo>
                    <a:cubicBezTo>
                      <a:pt x="26" y="2"/>
                      <a:pt x="27" y="3"/>
                      <a:pt x="29" y="5"/>
                    </a:cubicBezTo>
                    <a:cubicBezTo>
                      <a:pt x="30" y="6"/>
                      <a:pt x="31" y="8"/>
                      <a:pt x="31" y="10"/>
                    </a:cubicBezTo>
                    <a:cubicBezTo>
                      <a:pt x="31" y="13"/>
                      <a:pt x="30" y="16"/>
                      <a:pt x="28" y="18"/>
                    </a:cubicBezTo>
                    <a:cubicBezTo>
                      <a:pt x="26" y="20"/>
                      <a:pt x="22" y="21"/>
                      <a:pt x="18" y="21"/>
                    </a:cubicBezTo>
                    <a:cubicBezTo>
                      <a:pt x="17" y="21"/>
                      <a:pt x="16" y="21"/>
                      <a:pt x="15" y="20"/>
                    </a:cubicBezTo>
                    <a:cubicBezTo>
                      <a:pt x="14" y="20"/>
                      <a:pt x="13" y="20"/>
                      <a:pt x="11" y="20"/>
                    </a:cubicBezTo>
                    <a:close/>
                    <a:moveTo>
                      <a:pt x="11" y="18"/>
                    </a:moveTo>
                    <a:cubicBezTo>
                      <a:pt x="13" y="18"/>
                      <a:pt x="13" y="19"/>
                      <a:pt x="14" y="19"/>
                    </a:cubicBezTo>
                    <a:cubicBezTo>
                      <a:pt x="15" y="19"/>
                      <a:pt x="16" y="19"/>
                      <a:pt x="16" y="19"/>
                    </a:cubicBezTo>
                    <a:cubicBezTo>
                      <a:pt x="19" y="19"/>
                      <a:pt x="20" y="18"/>
                      <a:pt x="22" y="17"/>
                    </a:cubicBezTo>
                    <a:cubicBezTo>
                      <a:pt x="23" y="15"/>
                      <a:pt x="24" y="13"/>
                      <a:pt x="24" y="11"/>
                    </a:cubicBezTo>
                    <a:cubicBezTo>
                      <a:pt x="24" y="9"/>
                      <a:pt x="24" y="8"/>
                      <a:pt x="23" y="6"/>
                    </a:cubicBezTo>
                    <a:cubicBezTo>
                      <a:pt x="22" y="5"/>
                      <a:pt x="21" y="4"/>
                      <a:pt x="20" y="3"/>
                    </a:cubicBezTo>
                    <a:cubicBezTo>
                      <a:pt x="19" y="3"/>
                      <a:pt x="17" y="2"/>
                      <a:pt x="15" y="2"/>
                    </a:cubicBezTo>
                    <a:cubicBezTo>
                      <a:pt x="14" y="2"/>
                      <a:pt x="13" y="2"/>
                      <a:pt x="11" y="3"/>
                    </a:cubicBezTo>
                    <a:lnTo>
                      <a:pt x="11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3" name="Freeform 42">
                <a:extLst>
                  <a:ext uri="{FF2B5EF4-FFF2-40B4-BE49-F238E27FC236}">
                    <a16:creationId xmlns="" xmlns:a16="http://schemas.microsoft.com/office/drawing/2014/main" id="{682250B1-DE83-4B4C-92E1-ED66D6180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326"/>
                <a:ext cx="67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4" y="19"/>
                      <a:pt x="22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2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5" y="35"/>
                      <a:pt x="5" y="35"/>
                      <a:pt x="5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4" name="Freeform 43">
                <a:extLst>
                  <a:ext uri="{FF2B5EF4-FFF2-40B4-BE49-F238E27FC236}">
                    <a16:creationId xmlns="" xmlns:a16="http://schemas.microsoft.com/office/drawing/2014/main" id="{90C0FAD2-E7BF-824C-BE24-87B808D01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5" name="Freeform 44">
                <a:extLst>
                  <a:ext uri="{FF2B5EF4-FFF2-40B4-BE49-F238E27FC236}">
                    <a16:creationId xmlns="" xmlns:a16="http://schemas.microsoft.com/office/drawing/2014/main" id="{6D7E4C19-8FD2-1D41-9830-BDBA62B99E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51" y="2326"/>
                <a:ext cx="79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5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2 w 41"/>
                  <a:gd name="T69" fmla="*/ 16 h 37"/>
                  <a:gd name="T70" fmla="*/ 25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1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4" y="18"/>
                    </a:cubicBezTo>
                    <a:cubicBezTo>
                      <a:pt x="18" y="18"/>
                      <a:pt x="20" y="17"/>
                      <a:pt x="22" y="16"/>
                    </a:cubicBezTo>
                    <a:cubicBezTo>
                      <a:pt x="24" y="14"/>
                      <a:pt x="25" y="12"/>
                      <a:pt x="25" y="10"/>
                    </a:cubicBezTo>
                    <a:cubicBezTo>
                      <a:pt x="25" y="8"/>
                      <a:pt x="25" y="6"/>
                      <a:pt x="23" y="4"/>
                    </a:cubicBezTo>
                    <a:cubicBezTo>
                      <a:pt x="21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6" name="Freeform 45">
                <a:extLst>
                  <a:ext uri="{FF2B5EF4-FFF2-40B4-BE49-F238E27FC236}">
                    <a16:creationId xmlns="" xmlns:a16="http://schemas.microsoft.com/office/drawing/2014/main" id="{F50EC3C1-3657-EB42-BBF9-8DD99BF3E6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32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5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5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1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4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7" name="Freeform 46">
                <a:extLst>
                  <a:ext uri="{FF2B5EF4-FFF2-40B4-BE49-F238E27FC236}">
                    <a16:creationId xmlns="" xmlns:a16="http://schemas.microsoft.com/office/drawing/2014/main" id="{997DFEA9-CD92-8E48-B3AA-A70F82ED7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326"/>
                <a:ext cx="68" cy="71"/>
              </a:xfrm>
              <a:custGeom>
                <a:avLst/>
                <a:gdLst>
                  <a:gd name="T0" fmla="*/ 35 w 36"/>
                  <a:gd name="T1" fmla="*/ 27 h 37"/>
                  <a:gd name="T2" fmla="*/ 36 w 36"/>
                  <a:gd name="T3" fmla="*/ 27 h 37"/>
                  <a:gd name="T4" fmla="*/ 32 w 36"/>
                  <a:gd name="T5" fmla="*/ 37 h 37"/>
                  <a:gd name="T6" fmla="*/ 0 w 36"/>
                  <a:gd name="T7" fmla="*/ 37 h 37"/>
                  <a:gd name="T8" fmla="*/ 0 w 36"/>
                  <a:gd name="T9" fmla="*/ 36 h 37"/>
                  <a:gd name="T10" fmla="*/ 2 w 36"/>
                  <a:gd name="T11" fmla="*/ 36 h 37"/>
                  <a:gd name="T12" fmla="*/ 6 w 36"/>
                  <a:gd name="T13" fmla="*/ 35 h 37"/>
                  <a:gd name="T14" fmla="*/ 6 w 36"/>
                  <a:gd name="T15" fmla="*/ 31 h 37"/>
                  <a:gd name="T16" fmla="*/ 6 w 36"/>
                  <a:gd name="T17" fmla="*/ 7 h 37"/>
                  <a:gd name="T18" fmla="*/ 5 w 36"/>
                  <a:gd name="T19" fmla="*/ 2 h 37"/>
                  <a:gd name="T20" fmla="*/ 2 w 36"/>
                  <a:gd name="T21" fmla="*/ 1 h 37"/>
                  <a:gd name="T22" fmla="*/ 0 w 36"/>
                  <a:gd name="T23" fmla="*/ 1 h 37"/>
                  <a:gd name="T24" fmla="*/ 0 w 36"/>
                  <a:gd name="T25" fmla="*/ 0 h 37"/>
                  <a:gd name="T26" fmla="*/ 19 w 36"/>
                  <a:gd name="T27" fmla="*/ 0 h 37"/>
                  <a:gd name="T28" fmla="*/ 19 w 36"/>
                  <a:gd name="T29" fmla="*/ 1 h 37"/>
                  <a:gd name="T30" fmla="*/ 14 w 36"/>
                  <a:gd name="T31" fmla="*/ 2 h 37"/>
                  <a:gd name="T32" fmla="*/ 13 w 36"/>
                  <a:gd name="T33" fmla="*/ 3 h 37"/>
                  <a:gd name="T34" fmla="*/ 12 w 36"/>
                  <a:gd name="T35" fmla="*/ 7 h 37"/>
                  <a:gd name="T36" fmla="*/ 12 w 36"/>
                  <a:gd name="T37" fmla="*/ 31 h 37"/>
                  <a:gd name="T38" fmla="*/ 13 w 36"/>
                  <a:gd name="T39" fmla="*/ 34 h 37"/>
                  <a:gd name="T40" fmla="*/ 14 w 36"/>
                  <a:gd name="T41" fmla="*/ 35 h 37"/>
                  <a:gd name="T42" fmla="*/ 18 w 36"/>
                  <a:gd name="T43" fmla="*/ 35 h 37"/>
                  <a:gd name="T44" fmla="*/ 21 w 36"/>
                  <a:gd name="T45" fmla="*/ 35 h 37"/>
                  <a:gd name="T46" fmla="*/ 28 w 36"/>
                  <a:gd name="T47" fmla="*/ 34 h 37"/>
                  <a:gd name="T48" fmla="*/ 32 w 36"/>
                  <a:gd name="T49" fmla="*/ 32 h 37"/>
                  <a:gd name="T50" fmla="*/ 35 w 36"/>
                  <a:gd name="T51" fmla="*/ 2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5" y="27"/>
                    </a:moveTo>
                    <a:cubicBezTo>
                      <a:pt x="36" y="27"/>
                      <a:pt x="36" y="27"/>
                      <a:pt x="36" y="2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7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2"/>
                      <a:pt x="12" y="33"/>
                      <a:pt x="13" y="34"/>
                    </a:cubicBezTo>
                    <a:cubicBezTo>
                      <a:pt x="13" y="34"/>
                      <a:pt x="13" y="35"/>
                      <a:pt x="14" y="35"/>
                    </a:cubicBezTo>
                    <a:cubicBezTo>
                      <a:pt x="14" y="35"/>
                      <a:pt x="16" y="35"/>
                      <a:pt x="18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5" y="35"/>
                      <a:pt x="27" y="35"/>
                      <a:pt x="28" y="34"/>
                    </a:cubicBezTo>
                    <a:cubicBezTo>
                      <a:pt x="29" y="34"/>
                      <a:pt x="30" y="33"/>
                      <a:pt x="32" y="32"/>
                    </a:cubicBezTo>
                    <a:cubicBezTo>
                      <a:pt x="33" y="31"/>
                      <a:pt x="34" y="29"/>
                      <a:pt x="35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8" name="Freeform 47">
                <a:extLst>
                  <a:ext uri="{FF2B5EF4-FFF2-40B4-BE49-F238E27FC236}">
                    <a16:creationId xmlns="" xmlns:a16="http://schemas.microsoft.com/office/drawing/2014/main" id="{A96AB466-A713-274A-8464-D2610F54B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326"/>
                <a:ext cx="67" cy="71"/>
              </a:xfrm>
              <a:custGeom>
                <a:avLst/>
                <a:gdLst>
                  <a:gd name="T0" fmla="*/ 11 w 35"/>
                  <a:gd name="T1" fmla="*/ 2 h 37"/>
                  <a:gd name="T2" fmla="*/ 11 w 35"/>
                  <a:gd name="T3" fmla="*/ 17 h 37"/>
                  <a:gd name="T4" fmla="*/ 20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0 w 35"/>
                  <a:gd name="T21" fmla="*/ 19 h 37"/>
                  <a:gd name="T22" fmla="*/ 11 w 35"/>
                  <a:gd name="T23" fmla="*/ 19 h 37"/>
                  <a:gd name="T24" fmla="*/ 11 w 35"/>
                  <a:gd name="T25" fmla="*/ 31 h 37"/>
                  <a:gd name="T26" fmla="*/ 12 w 35"/>
                  <a:gd name="T27" fmla="*/ 34 h 37"/>
                  <a:gd name="T28" fmla="*/ 12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1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1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1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1" y="2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6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4"/>
                      <a:pt x="12" y="34"/>
                    </a:cubicBezTo>
                    <a:cubicBezTo>
                      <a:pt x="12" y="34"/>
                      <a:pt x="12" y="35"/>
                      <a:pt x="12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2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4" y="35"/>
                      <a:pt x="5" y="35"/>
                      <a:pt x="5" y="34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9" name="Freeform 48">
                <a:extLst>
                  <a:ext uri="{FF2B5EF4-FFF2-40B4-BE49-F238E27FC236}">
                    <a16:creationId xmlns="" xmlns:a16="http://schemas.microsoft.com/office/drawing/2014/main" id="{D9F1604F-D96E-D245-9ECC-42A1F28FE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9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7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30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39" y="2"/>
                      <a:pt x="39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8" y="29"/>
                      <a:pt x="37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8" y="38"/>
                      <a:pt x="14" y="37"/>
                      <a:pt x="12" y="36"/>
                    </a:cubicBezTo>
                    <a:cubicBezTo>
                      <a:pt x="10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5" y="33"/>
                      <a:pt x="16" y="34"/>
                      <a:pt x="17" y="35"/>
                    </a:cubicBezTo>
                    <a:cubicBezTo>
                      <a:pt x="19" y="35"/>
                      <a:pt x="20" y="36"/>
                      <a:pt x="22" y="36"/>
                    </a:cubicBezTo>
                    <a:cubicBezTo>
                      <a:pt x="25" y="36"/>
                      <a:pt x="28" y="35"/>
                      <a:pt x="30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4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90" name="Freeform 49">
                <a:extLst>
                  <a:ext uri="{FF2B5EF4-FFF2-40B4-BE49-F238E27FC236}">
                    <a16:creationId xmlns="" xmlns:a16="http://schemas.microsoft.com/office/drawing/2014/main" id="{2723F882-54AD-A24F-BB61-CA2B6E413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326"/>
                <a:ext cx="101" cy="71"/>
              </a:xfrm>
              <a:custGeom>
                <a:avLst/>
                <a:gdLst>
                  <a:gd name="T0" fmla="*/ 24 w 53"/>
                  <a:gd name="T1" fmla="*/ 37 h 37"/>
                  <a:gd name="T2" fmla="*/ 8 w 53"/>
                  <a:gd name="T3" fmla="*/ 6 h 37"/>
                  <a:gd name="T4" fmla="*/ 8 w 53"/>
                  <a:gd name="T5" fmla="*/ 31 h 37"/>
                  <a:gd name="T6" fmla="*/ 9 w 53"/>
                  <a:gd name="T7" fmla="*/ 35 h 37"/>
                  <a:gd name="T8" fmla="*/ 13 w 53"/>
                  <a:gd name="T9" fmla="*/ 36 h 37"/>
                  <a:gd name="T10" fmla="*/ 14 w 53"/>
                  <a:gd name="T11" fmla="*/ 36 h 37"/>
                  <a:gd name="T12" fmla="*/ 14 w 53"/>
                  <a:gd name="T13" fmla="*/ 37 h 37"/>
                  <a:gd name="T14" fmla="*/ 0 w 53"/>
                  <a:gd name="T15" fmla="*/ 37 h 37"/>
                  <a:gd name="T16" fmla="*/ 0 w 53"/>
                  <a:gd name="T17" fmla="*/ 36 h 37"/>
                  <a:gd name="T18" fmla="*/ 1 w 53"/>
                  <a:gd name="T19" fmla="*/ 36 h 37"/>
                  <a:gd name="T20" fmla="*/ 5 w 53"/>
                  <a:gd name="T21" fmla="*/ 35 h 37"/>
                  <a:gd name="T22" fmla="*/ 6 w 53"/>
                  <a:gd name="T23" fmla="*/ 31 h 37"/>
                  <a:gd name="T24" fmla="*/ 6 w 53"/>
                  <a:gd name="T25" fmla="*/ 6 h 37"/>
                  <a:gd name="T26" fmla="*/ 5 w 53"/>
                  <a:gd name="T27" fmla="*/ 3 h 37"/>
                  <a:gd name="T28" fmla="*/ 3 w 53"/>
                  <a:gd name="T29" fmla="*/ 2 h 37"/>
                  <a:gd name="T30" fmla="*/ 0 w 53"/>
                  <a:gd name="T31" fmla="*/ 1 h 37"/>
                  <a:gd name="T32" fmla="*/ 0 w 53"/>
                  <a:gd name="T33" fmla="*/ 0 h 37"/>
                  <a:gd name="T34" fmla="*/ 12 w 53"/>
                  <a:gd name="T35" fmla="*/ 0 h 37"/>
                  <a:gd name="T36" fmla="*/ 26 w 53"/>
                  <a:gd name="T37" fmla="*/ 29 h 37"/>
                  <a:gd name="T38" fmla="*/ 41 w 53"/>
                  <a:gd name="T39" fmla="*/ 0 h 37"/>
                  <a:gd name="T40" fmla="*/ 53 w 53"/>
                  <a:gd name="T41" fmla="*/ 0 h 37"/>
                  <a:gd name="T42" fmla="*/ 53 w 53"/>
                  <a:gd name="T43" fmla="*/ 1 h 37"/>
                  <a:gd name="T44" fmla="*/ 51 w 53"/>
                  <a:gd name="T45" fmla="*/ 1 h 37"/>
                  <a:gd name="T46" fmla="*/ 48 w 53"/>
                  <a:gd name="T47" fmla="*/ 2 h 37"/>
                  <a:gd name="T48" fmla="*/ 47 w 53"/>
                  <a:gd name="T49" fmla="*/ 6 h 37"/>
                  <a:gd name="T50" fmla="*/ 47 w 53"/>
                  <a:gd name="T51" fmla="*/ 31 h 37"/>
                  <a:gd name="T52" fmla="*/ 48 w 53"/>
                  <a:gd name="T53" fmla="*/ 35 h 37"/>
                  <a:gd name="T54" fmla="*/ 51 w 53"/>
                  <a:gd name="T55" fmla="*/ 36 h 37"/>
                  <a:gd name="T56" fmla="*/ 53 w 53"/>
                  <a:gd name="T57" fmla="*/ 36 h 37"/>
                  <a:gd name="T58" fmla="*/ 53 w 53"/>
                  <a:gd name="T59" fmla="*/ 37 h 37"/>
                  <a:gd name="T60" fmla="*/ 35 w 53"/>
                  <a:gd name="T61" fmla="*/ 37 h 37"/>
                  <a:gd name="T62" fmla="*/ 35 w 53"/>
                  <a:gd name="T63" fmla="*/ 36 h 37"/>
                  <a:gd name="T64" fmla="*/ 37 w 53"/>
                  <a:gd name="T65" fmla="*/ 36 h 37"/>
                  <a:gd name="T66" fmla="*/ 40 w 53"/>
                  <a:gd name="T67" fmla="*/ 35 h 37"/>
                  <a:gd name="T68" fmla="*/ 41 w 53"/>
                  <a:gd name="T69" fmla="*/ 31 h 37"/>
                  <a:gd name="T70" fmla="*/ 41 w 53"/>
                  <a:gd name="T71" fmla="*/ 6 h 37"/>
                  <a:gd name="T72" fmla="*/ 25 w 53"/>
                  <a:gd name="T73" fmla="*/ 37 h 37"/>
                  <a:gd name="T74" fmla="*/ 24 w 53"/>
                  <a:gd name="T75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3" h="37">
                    <a:moveTo>
                      <a:pt x="24" y="37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33"/>
                      <a:pt x="9" y="35"/>
                      <a:pt x="9" y="35"/>
                    </a:cubicBezTo>
                    <a:cubicBezTo>
                      <a:pt x="10" y="36"/>
                      <a:pt x="11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0" y="1"/>
                      <a:pt x="48" y="2"/>
                      <a:pt x="48" y="2"/>
                    </a:cubicBezTo>
                    <a:cubicBezTo>
                      <a:pt x="47" y="3"/>
                      <a:pt x="47" y="4"/>
                      <a:pt x="47" y="6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3"/>
                      <a:pt x="47" y="35"/>
                      <a:pt x="48" y="35"/>
                    </a:cubicBezTo>
                    <a:cubicBezTo>
                      <a:pt x="49" y="36"/>
                      <a:pt x="50" y="36"/>
                      <a:pt x="51" y="36"/>
                    </a:cubicBezTo>
                    <a:cubicBezTo>
                      <a:pt x="53" y="36"/>
                      <a:pt x="53" y="36"/>
                      <a:pt x="53" y="36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8" y="36"/>
                      <a:pt x="40" y="36"/>
                      <a:pt x="40" y="35"/>
                    </a:cubicBezTo>
                    <a:cubicBezTo>
                      <a:pt x="41" y="34"/>
                      <a:pt x="41" y="33"/>
                      <a:pt x="41" y="31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25" y="37"/>
                      <a:pt x="25" y="37"/>
                      <a:pt x="25" y="37"/>
                    </a:cubicBezTo>
                    <a:lnTo>
                      <a:pt x="24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  <p:grpSp>
          <p:nvGrpSpPr>
            <p:cNvPr id="123" name="Group 67">
              <a:extLst>
                <a:ext uri="{FF2B5EF4-FFF2-40B4-BE49-F238E27FC236}">
                  <a16:creationId xmlns="" xmlns:a16="http://schemas.microsoft.com/office/drawing/2014/main" id="{A0D298E6-2680-F346-B186-5D2B18913BC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595040" y="83506"/>
              <a:ext cx="533403" cy="535137"/>
              <a:chOff x="594" y="467"/>
              <a:chExt cx="1846" cy="1852"/>
            </a:xfrm>
            <a:solidFill>
              <a:srgbClr val="09234F"/>
            </a:solidFill>
          </p:grpSpPr>
          <p:sp>
            <p:nvSpPr>
              <p:cNvPr id="124" name="Rectangle 68">
                <a:extLst>
                  <a:ext uri="{FF2B5EF4-FFF2-40B4-BE49-F238E27FC236}">
                    <a16:creationId xmlns="" xmlns:a16="http://schemas.microsoft.com/office/drawing/2014/main" id="{70F15E9B-CAC0-D345-8D7B-14E99FF48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9" y="1208"/>
                <a:ext cx="10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5" name="Freeform 69">
                <a:extLst>
                  <a:ext uri="{FF2B5EF4-FFF2-40B4-BE49-F238E27FC236}">
                    <a16:creationId xmlns="" xmlns:a16="http://schemas.microsoft.com/office/drawing/2014/main" id="{37264D80-A120-A64F-8306-19458784B1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0" y="843"/>
                <a:ext cx="945" cy="1112"/>
              </a:xfrm>
              <a:custGeom>
                <a:avLst/>
                <a:gdLst>
                  <a:gd name="T0" fmla="*/ 342 w 495"/>
                  <a:gd name="T1" fmla="*/ 490 h 581"/>
                  <a:gd name="T2" fmla="*/ 266 w 495"/>
                  <a:gd name="T3" fmla="*/ 393 h 581"/>
                  <a:gd name="T4" fmla="*/ 155 w 495"/>
                  <a:gd name="T5" fmla="*/ 426 h 581"/>
                  <a:gd name="T6" fmla="*/ 158 w 495"/>
                  <a:gd name="T7" fmla="*/ 351 h 581"/>
                  <a:gd name="T8" fmla="*/ 108 w 495"/>
                  <a:gd name="T9" fmla="*/ 266 h 581"/>
                  <a:gd name="T10" fmla="*/ 117 w 495"/>
                  <a:gd name="T11" fmla="*/ 114 h 581"/>
                  <a:gd name="T12" fmla="*/ 157 w 495"/>
                  <a:gd name="T13" fmla="*/ 119 h 581"/>
                  <a:gd name="T14" fmla="*/ 167 w 495"/>
                  <a:gd name="T15" fmla="*/ 129 h 581"/>
                  <a:gd name="T16" fmla="*/ 172 w 495"/>
                  <a:gd name="T17" fmla="*/ 169 h 581"/>
                  <a:gd name="T18" fmla="*/ 67 w 495"/>
                  <a:gd name="T19" fmla="*/ 266 h 581"/>
                  <a:gd name="T20" fmla="*/ 152 w 495"/>
                  <a:gd name="T21" fmla="*/ 111 h 581"/>
                  <a:gd name="T22" fmla="*/ 142 w 495"/>
                  <a:gd name="T23" fmla="*/ 149 h 581"/>
                  <a:gd name="T24" fmla="*/ 180 w 495"/>
                  <a:gd name="T25" fmla="*/ 133 h 581"/>
                  <a:gd name="T26" fmla="*/ 181 w 495"/>
                  <a:gd name="T27" fmla="*/ 47 h 581"/>
                  <a:gd name="T28" fmla="*/ 196 w 495"/>
                  <a:gd name="T29" fmla="*/ 283 h 581"/>
                  <a:gd name="T30" fmla="*/ 198 w 495"/>
                  <a:gd name="T31" fmla="*/ 136 h 581"/>
                  <a:gd name="T32" fmla="*/ 201 w 495"/>
                  <a:gd name="T33" fmla="*/ 5 h 581"/>
                  <a:gd name="T34" fmla="*/ 211 w 495"/>
                  <a:gd name="T35" fmla="*/ 61 h 581"/>
                  <a:gd name="T36" fmla="*/ 255 w 495"/>
                  <a:gd name="T37" fmla="*/ 145 h 581"/>
                  <a:gd name="T38" fmla="*/ 278 w 495"/>
                  <a:gd name="T39" fmla="*/ 84 h 581"/>
                  <a:gd name="T40" fmla="*/ 357 w 495"/>
                  <a:gd name="T41" fmla="*/ 54 h 581"/>
                  <a:gd name="T42" fmla="*/ 411 w 495"/>
                  <a:gd name="T43" fmla="*/ 93 h 581"/>
                  <a:gd name="T44" fmla="*/ 430 w 495"/>
                  <a:gd name="T45" fmla="*/ 95 h 581"/>
                  <a:gd name="T46" fmla="*/ 463 w 495"/>
                  <a:gd name="T47" fmla="*/ 155 h 581"/>
                  <a:gd name="T48" fmla="*/ 221 w 495"/>
                  <a:gd name="T49" fmla="*/ 279 h 581"/>
                  <a:gd name="T50" fmla="*/ 349 w 495"/>
                  <a:gd name="T51" fmla="*/ 257 h 581"/>
                  <a:gd name="T52" fmla="*/ 398 w 495"/>
                  <a:gd name="T53" fmla="*/ 210 h 581"/>
                  <a:gd name="T54" fmla="*/ 406 w 495"/>
                  <a:gd name="T55" fmla="*/ 220 h 581"/>
                  <a:gd name="T56" fmla="*/ 411 w 495"/>
                  <a:gd name="T57" fmla="*/ 451 h 581"/>
                  <a:gd name="T58" fmla="*/ 406 w 495"/>
                  <a:gd name="T59" fmla="*/ 321 h 581"/>
                  <a:gd name="T60" fmla="*/ 468 w 495"/>
                  <a:gd name="T61" fmla="*/ 184 h 581"/>
                  <a:gd name="T62" fmla="*/ 460 w 495"/>
                  <a:gd name="T63" fmla="*/ 233 h 581"/>
                  <a:gd name="T64" fmla="*/ 384 w 495"/>
                  <a:gd name="T65" fmla="*/ 222 h 581"/>
                  <a:gd name="T66" fmla="*/ 420 w 495"/>
                  <a:gd name="T67" fmla="*/ 188 h 581"/>
                  <a:gd name="T68" fmla="*/ 364 w 495"/>
                  <a:gd name="T69" fmla="*/ 225 h 581"/>
                  <a:gd name="T70" fmla="*/ 360 w 495"/>
                  <a:gd name="T71" fmla="*/ 188 h 581"/>
                  <a:gd name="T72" fmla="*/ 386 w 495"/>
                  <a:gd name="T73" fmla="*/ 356 h 581"/>
                  <a:gd name="T74" fmla="*/ 220 w 495"/>
                  <a:gd name="T75" fmla="*/ 351 h 581"/>
                  <a:gd name="T76" fmla="*/ 235 w 495"/>
                  <a:gd name="T77" fmla="*/ 315 h 581"/>
                  <a:gd name="T78" fmla="*/ 206 w 495"/>
                  <a:gd name="T79" fmla="*/ 172 h 581"/>
                  <a:gd name="T80" fmla="*/ 238 w 495"/>
                  <a:gd name="T81" fmla="*/ 167 h 581"/>
                  <a:gd name="T82" fmla="*/ 251 w 495"/>
                  <a:gd name="T83" fmla="*/ 158 h 581"/>
                  <a:gd name="T84" fmla="*/ 269 w 495"/>
                  <a:gd name="T85" fmla="*/ 131 h 581"/>
                  <a:gd name="T86" fmla="*/ 278 w 495"/>
                  <a:gd name="T87" fmla="*/ 100 h 581"/>
                  <a:gd name="T88" fmla="*/ 393 w 495"/>
                  <a:gd name="T89" fmla="*/ 130 h 581"/>
                  <a:gd name="T90" fmla="*/ 438 w 495"/>
                  <a:gd name="T91" fmla="*/ 100 h 581"/>
                  <a:gd name="T92" fmla="*/ 438 w 495"/>
                  <a:gd name="T93" fmla="*/ 154 h 581"/>
                  <a:gd name="T94" fmla="*/ 456 w 495"/>
                  <a:gd name="T95" fmla="*/ 159 h 581"/>
                  <a:gd name="T96" fmla="*/ 474 w 495"/>
                  <a:gd name="T97" fmla="*/ 100 h 581"/>
                  <a:gd name="T98" fmla="*/ 455 w 495"/>
                  <a:gd name="T99" fmla="*/ 80 h 581"/>
                  <a:gd name="T100" fmla="*/ 343 w 495"/>
                  <a:gd name="T101" fmla="*/ 34 h 581"/>
                  <a:gd name="T102" fmla="*/ 206 w 495"/>
                  <a:gd name="T103" fmla="*/ 0 h 581"/>
                  <a:gd name="T104" fmla="*/ 173 w 495"/>
                  <a:gd name="T105" fmla="*/ 7 h 581"/>
                  <a:gd name="T106" fmla="*/ 143 w 495"/>
                  <a:gd name="T107" fmla="*/ 23 h 581"/>
                  <a:gd name="T108" fmla="*/ 121 w 495"/>
                  <a:gd name="T109" fmla="*/ 51 h 581"/>
                  <a:gd name="T110" fmla="*/ 148 w 495"/>
                  <a:gd name="T111" fmla="*/ 83 h 581"/>
                  <a:gd name="T112" fmla="*/ 59 w 495"/>
                  <a:gd name="T113" fmla="*/ 98 h 581"/>
                  <a:gd name="T114" fmla="*/ 108 w 495"/>
                  <a:gd name="T115" fmla="*/ 286 h 581"/>
                  <a:gd name="T116" fmla="*/ 152 w 495"/>
                  <a:gd name="T117" fmla="*/ 307 h 581"/>
                  <a:gd name="T118" fmla="*/ 102 w 495"/>
                  <a:gd name="T119" fmla="*/ 418 h 581"/>
                  <a:gd name="T120" fmla="*/ 495 w 495"/>
                  <a:gd name="T121" fmla="*/ 512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5" h="581">
                    <a:moveTo>
                      <a:pt x="369" y="368"/>
                    </a:moveTo>
                    <a:cubicBezTo>
                      <a:pt x="334" y="361"/>
                      <a:pt x="334" y="361"/>
                      <a:pt x="334" y="361"/>
                    </a:cubicBezTo>
                    <a:cubicBezTo>
                      <a:pt x="289" y="371"/>
                      <a:pt x="289" y="371"/>
                      <a:pt x="289" y="371"/>
                    </a:cubicBezTo>
                    <a:cubicBezTo>
                      <a:pt x="298" y="361"/>
                      <a:pt x="298" y="361"/>
                      <a:pt x="298" y="361"/>
                    </a:cubicBezTo>
                    <a:cubicBezTo>
                      <a:pt x="337" y="349"/>
                      <a:pt x="337" y="349"/>
                      <a:pt x="337" y="349"/>
                    </a:cubicBezTo>
                    <a:cubicBezTo>
                      <a:pt x="376" y="362"/>
                      <a:pt x="376" y="362"/>
                      <a:pt x="376" y="362"/>
                    </a:cubicBezTo>
                    <a:lnTo>
                      <a:pt x="369" y="368"/>
                    </a:lnTo>
                    <a:close/>
                    <a:moveTo>
                      <a:pt x="342" y="490"/>
                    </a:moveTo>
                    <a:cubicBezTo>
                      <a:pt x="337" y="470"/>
                      <a:pt x="337" y="470"/>
                      <a:pt x="337" y="470"/>
                    </a:cubicBezTo>
                    <a:cubicBezTo>
                      <a:pt x="349" y="422"/>
                      <a:pt x="349" y="422"/>
                      <a:pt x="349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64" y="420"/>
                      <a:pt x="364" y="420"/>
                      <a:pt x="364" y="420"/>
                    </a:cubicBezTo>
                    <a:cubicBezTo>
                      <a:pt x="375" y="493"/>
                      <a:pt x="375" y="493"/>
                      <a:pt x="375" y="493"/>
                    </a:cubicBezTo>
                    <a:cubicBezTo>
                      <a:pt x="364" y="492"/>
                      <a:pt x="353" y="491"/>
                      <a:pt x="342" y="490"/>
                    </a:cubicBezTo>
                    <a:close/>
                    <a:moveTo>
                      <a:pt x="266" y="393"/>
                    </a:moveTo>
                    <a:cubicBezTo>
                      <a:pt x="299" y="401"/>
                      <a:pt x="299" y="401"/>
                      <a:pt x="299" y="401"/>
                    </a:cubicBezTo>
                    <a:cubicBezTo>
                      <a:pt x="344" y="384"/>
                      <a:pt x="344" y="384"/>
                      <a:pt x="344" y="384"/>
                    </a:cubicBezTo>
                    <a:cubicBezTo>
                      <a:pt x="369" y="396"/>
                      <a:pt x="369" y="396"/>
                      <a:pt x="369" y="396"/>
                    </a:cubicBezTo>
                    <a:cubicBezTo>
                      <a:pt x="344" y="392"/>
                      <a:pt x="344" y="392"/>
                      <a:pt x="344" y="392"/>
                    </a:cubicBezTo>
                    <a:cubicBezTo>
                      <a:pt x="298" y="409"/>
                      <a:pt x="298" y="409"/>
                      <a:pt x="298" y="409"/>
                    </a:cubicBezTo>
                    <a:lnTo>
                      <a:pt x="266" y="393"/>
                    </a:lnTo>
                    <a:close/>
                    <a:moveTo>
                      <a:pt x="171" y="472"/>
                    </a:moveTo>
                    <a:cubicBezTo>
                      <a:pt x="155" y="426"/>
                      <a:pt x="155" y="426"/>
                      <a:pt x="155" y="426"/>
                    </a:cubicBezTo>
                    <a:cubicBezTo>
                      <a:pt x="132" y="419"/>
                      <a:pt x="132" y="419"/>
                      <a:pt x="132" y="419"/>
                    </a:cubicBezTo>
                    <a:cubicBezTo>
                      <a:pt x="170" y="407"/>
                      <a:pt x="170" y="407"/>
                      <a:pt x="170" y="407"/>
                    </a:cubicBezTo>
                    <a:cubicBezTo>
                      <a:pt x="185" y="457"/>
                      <a:pt x="185" y="457"/>
                      <a:pt x="185" y="457"/>
                    </a:cubicBezTo>
                    <a:cubicBezTo>
                      <a:pt x="278" y="443"/>
                      <a:pt x="278" y="443"/>
                      <a:pt x="278" y="443"/>
                    </a:cubicBezTo>
                    <a:lnTo>
                      <a:pt x="171" y="472"/>
                    </a:lnTo>
                    <a:close/>
                    <a:moveTo>
                      <a:pt x="154" y="326"/>
                    </a:moveTo>
                    <a:cubicBezTo>
                      <a:pt x="158" y="326"/>
                      <a:pt x="158" y="326"/>
                      <a:pt x="158" y="326"/>
                    </a:cubicBezTo>
                    <a:cubicBezTo>
                      <a:pt x="158" y="351"/>
                      <a:pt x="158" y="351"/>
                      <a:pt x="158" y="351"/>
                    </a:cubicBezTo>
                    <a:cubicBezTo>
                      <a:pt x="154" y="351"/>
                      <a:pt x="154" y="351"/>
                      <a:pt x="154" y="351"/>
                    </a:cubicBezTo>
                    <a:lnTo>
                      <a:pt x="154" y="326"/>
                    </a:lnTo>
                    <a:close/>
                    <a:moveTo>
                      <a:pt x="164" y="326"/>
                    </a:moveTo>
                    <a:cubicBezTo>
                      <a:pt x="187" y="326"/>
                      <a:pt x="187" y="326"/>
                      <a:pt x="187" y="326"/>
                    </a:cubicBezTo>
                    <a:cubicBezTo>
                      <a:pt x="187" y="351"/>
                      <a:pt x="187" y="351"/>
                      <a:pt x="187" y="351"/>
                    </a:cubicBezTo>
                    <a:cubicBezTo>
                      <a:pt x="164" y="351"/>
                      <a:pt x="164" y="351"/>
                      <a:pt x="164" y="351"/>
                    </a:cubicBezTo>
                    <a:lnTo>
                      <a:pt x="164" y="326"/>
                    </a:lnTo>
                    <a:close/>
                    <a:moveTo>
                      <a:pt x="108" y="266"/>
                    </a:moveTo>
                    <a:cubicBezTo>
                      <a:pt x="108" y="266"/>
                      <a:pt x="108" y="266"/>
                      <a:pt x="108" y="266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78" y="100"/>
                      <a:pt x="78" y="100"/>
                      <a:pt x="78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48" y="98"/>
                      <a:pt x="148" y="98"/>
                      <a:pt x="148" y="98"/>
                    </a:cubicBezTo>
                    <a:cubicBezTo>
                      <a:pt x="149" y="99"/>
                      <a:pt x="149" y="100"/>
                      <a:pt x="149" y="101"/>
                    </a:cubicBezTo>
                    <a:cubicBezTo>
                      <a:pt x="117" y="114"/>
                      <a:pt x="117" y="114"/>
                      <a:pt x="117" y="114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2" y="114"/>
                      <a:pt x="112" y="114"/>
                      <a:pt x="112" y="114"/>
                    </a:cubicBezTo>
                    <a:cubicBezTo>
                      <a:pt x="120" y="132"/>
                      <a:pt x="120" y="132"/>
                      <a:pt x="120" y="132"/>
                    </a:cubicBezTo>
                    <a:cubicBezTo>
                      <a:pt x="124" y="131"/>
                      <a:pt x="124" y="131"/>
                      <a:pt x="124" y="131"/>
                    </a:cubicBezTo>
                    <a:cubicBezTo>
                      <a:pt x="123" y="128"/>
                      <a:pt x="123" y="128"/>
                      <a:pt x="123" y="128"/>
                    </a:cubicBezTo>
                    <a:cubicBezTo>
                      <a:pt x="155" y="115"/>
                      <a:pt x="155" y="115"/>
                      <a:pt x="155" y="115"/>
                    </a:cubicBezTo>
                    <a:cubicBezTo>
                      <a:pt x="155" y="116"/>
                      <a:pt x="156" y="118"/>
                      <a:pt x="157" y="119"/>
                    </a:cubicBezTo>
                    <a:cubicBezTo>
                      <a:pt x="133" y="143"/>
                      <a:pt x="133" y="143"/>
                      <a:pt x="133" y="143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28" y="144"/>
                      <a:pt x="128" y="144"/>
                      <a:pt x="128" y="144"/>
                    </a:cubicBezTo>
                    <a:cubicBezTo>
                      <a:pt x="142" y="158"/>
                      <a:pt x="142" y="158"/>
                      <a:pt x="142" y="158"/>
                    </a:cubicBezTo>
                    <a:cubicBezTo>
                      <a:pt x="146" y="155"/>
                      <a:pt x="146" y="155"/>
                      <a:pt x="146" y="155"/>
                    </a:cubicBezTo>
                    <a:cubicBezTo>
                      <a:pt x="144" y="153"/>
                      <a:pt x="144" y="153"/>
                      <a:pt x="144" y="153"/>
                    </a:cubicBezTo>
                    <a:cubicBezTo>
                      <a:pt x="167" y="129"/>
                      <a:pt x="167" y="129"/>
                      <a:pt x="167" y="129"/>
                    </a:cubicBezTo>
                    <a:cubicBezTo>
                      <a:pt x="169" y="130"/>
                      <a:pt x="170" y="131"/>
                      <a:pt x="171" y="131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4" y="166"/>
                      <a:pt x="154" y="166"/>
                      <a:pt x="154" y="166"/>
                    </a:cubicBezTo>
                    <a:cubicBezTo>
                      <a:pt x="173" y="173"/>
                      <a:pt x="173" y="173"/>
                      <a:pt x="173" y="173"/>
                    </a:cubicBezTo>
                    <a:cubicBezTo>
                      <a:pt x="174" y="169"/>
                      <a:pt x="174" y="169"/>
                      <a:pt x="174" y="169"/>
                    </a:cubicBezTo>
                    <a:cubicBezTo>
                      <a:pt x="172" y="169"/>
                      <a:pt x="172" y="169"/>
                      <a:pt x="172" y="169"/>
                    </a:cubicBezTo>
                    <a:cubicBezTo>
                      <a:pt x="185" y="137"/>
                      <a:pt x="185" y="137"/>
                      <a:pt x="185" y="137"/>
                    </a:cubicBezTo>
                    <a:cubicBezTo>
                      <a:pt x="186" y="138"/>
                      <a:pt x="187" y="138"/>
                      <a:pt x="189" y="138"/>
                    </a:cubicBezTo>
                    <a:cubicBezTo>
                      <a:pt x="189" y="172"/>
                      <a:pt x="189" y="172"/>
                      <a:pt x="189" y="172"/>
                    </a:cubicBezTo>
                    <a:cubicBezTo>
                      <a:pt x="187" y="172"/>
                      <a:pt x="187" y="172"/>
                      <a:pt x="187" y="172"/>
                    </a:cubicBezTo>
                    <a:cubicBezTo>
                      <a:pt x="187" y="266"/>
                      <a:pt x="187" y="266"/>
                      <a:pt x="187" y="266"/>
                    </a:cubicBezTo>
                    <a:lnTo>
                      <a:pt x="108" y="266"/>
                    </a:lnTo>
                    <a:close/>
                    <a:moveTo>
                      <a:pt x="73" y="266"/>
                    </a:moveTo>
                    <a:cubicBezTo>
                      <a:pt x="67" y="266"/>
                      <a:pt x="67" y="266"/>
                      <a:pt x="67" y="266"/>
                    </a:cubicBezTo>
                    <a:cubicBezTo>
                      <a:pt x="67" y="100"/>
                      <a:pt x="67" y="100"/>
                      <a:pt x="67" y="100"/>
                    </a:cubicBezTo>
                    <a:cubicBezTo>
                      <a:pt x="73" y="100"/>
                      <a:pt x="73" y="100"/>
                      <a:pt x="73" y="100"/>
                    </a:cubicBezTo>
                    <a:lnTo>
                      <a:pt x="73" y="266"/>
                    </a:lnTo>
                    <a:close/>
                    <a:moveTo>
                      <a:pt x="152" y="111"/>
                    </a:moveTo>
                    <a:cubicBezTo>
                      <a:pt x="153" y="112"/>
                      <a:pt x="153" y="112"/>
                      <a:pt x="153" y="113"/>
                    </a:cubicBezTo>
                    <a:cubicBezTo>
                      <a:pt x="124" y="125"/>
                      <a:pt x="124" y="125"/>
                      <a:pt x="124" y="125"/>
                    </a:cubicBezTo>
                    <a:cubicBezTo>
                      <a:pt x="123" y="123"/>
                      <a:pt x="123" y="123"/>
                      <a:pt x="123" y="123"/>
                    </a:cubicBezTo>
                    <a:lnTo>
                      <a:pt x="152" y="111"/>
                    </a:lnTo>
                    <a:close/>
                    <a:moveTo>
                      <a:pt x="122" y="57"/>
                    </a:moveTo>
                    <a:cubicBezTo>
                      <a:pt x="122" y="55"/>
                      <a:pt x="122" y="55"/>
                      <a:pt x="122" y="55"/>
                    </a:cubicBezTo>
                    <a:cubicBezTo>
                      <a:pt x="155" y="69"/>
                      <a:pt x="155" y="69"/>
                      <a:pt x="155" y="69"/>
                    </a:cubicBezTo>
                    <a:cubicBezTo>
                      <a:pt x="154" y="71"/>
                      <a:pt x="154" y="71"/>
                      <a:pt x="154" y="71"/>
                    </a:cubicBezTo>
                    <a:lnTo>
                      <a:pt x="122" y="57"/>
                    </a:lnTo>
                    <a:close/>
                    <a:moveTo>
                      <a:pt x="165" y="124"/>
                    </a:moveTo>
                    <a:cubicBezTo>
                      <a:pt x="166" y="125"/>
                      <a:pt x="166" y="125"/>
                      <a:pt x="167" y="126"/>
                    </a:cubicBezTo>
                    <a:cubicBezTo>
                      <a:pt x="142" y="149"/>
                      <a:pt x="142" y="149"/>
                      <a:pt x="142" y="149"/>
                    </a:cubicBezTo>
                    <a:cubicBezTo>
                      <a:pt x="141" y="148"/>
                      <a:pt x="141" y="148"/>
                      <a:pt x="141" y="148"/>
                    </a:cubicBezTo>
                    <a:lnTo>
                      <a:pt x="165" y="124"/>
                    </a:lnTo>
                    <a:close/>
                    <a:moveTo>
                      <a:pt x="139" y="29"/>
                    </a:moveTo>
                    <a:cubicBezTo>
                      <a:pt x="143" y="30"/>
                      <a:pt x="143" y="30"/>
                      <a:pt x="143" y="30"/>
                    </a:cubicBezTo>
                    <a:cubicBezTo>
                      <a:pt x="168" y="54"/>
                      <a:pt x="168" y="54"/>
                      <a:pt x="168" y="54"/>
                    </a:cubicBezTo>
                    <a:cubicBezTo>
                      <a:pt x="165" y="57"/>
                      <a:pt x="165" y="57"/>
                      <a:pt x="165" y="57"/>
                    </a:cubicBezTo>
                    <a:lnTo>
                      <a:pt x="139" y="29"/>
                    </a:lnTo>
                    <a:close/>
                    <a:moveTo>
                      <a:pt x="180" y="133"/>
                    </a:moveTo>
                    <a:cubicBezTo>
                      <a:pt x="181" y="134"/>
                      <a:pt x="182" y="134"/>
                      <a:pt x="183" y="134"/>
                    </a:cubicBezTo>
                    <a:cubicBezTo>
                      <a:pt x="169" y="166"/>
                      <a:pt x="169" y="166"/>
                      <a:pt x="169" y="166"/>
                    </a:cubicBezTo>
                    <a:cubicBezTo>
                      <a:pt x="167" y="166"/>
                      <a:pt x="167" y="166"/>
                      <a:pt x="167" y="166"/>
                    </a:cubicBezTo>
                    <a:lnTo>
                      <a:pt x="180" y="133"/>
                    </a:lnTo>
                    <a:close/>
                    <a:moveTo>
                      <a:pt x="166" y="11"/>
                    </a:moveTo>
                    <a:cubicBezTo>
                      <a:pt x="170" y="18"/>
                      <a:pt x="170" y="18"/>
                      <a:pt x="170" y="18"/>
                    </a:cubicBezTo>
                    <a:cubicBezTo>
                      <a:pt x="184" y="46"/>
                      <a:pt x="184" y="46"/>
                      <a:pt x="184" y="46"/>
                    </a:cubicBezTo>
                    <a:cubicBezTo>
                      <a:pt x="183" y="46"/>
                      <a:pt x="182" y="47"/>
                      <a:pt x="181" y="47"/>
                    </a:cubicBezTo>
                    <a:lnTo>
                      <a:pt x="166" y="11"/>
                    </a:lnTo>
                    <a:close/>
                    <a:moveTo>
                      <a:pt x="196" y="324"/>
                    </a:moveTo>
                    <a:cubicBezTo>
                      <a:pt x="196" y="324"/>
                      <a:pt x="196" y="324"/>
                      <a:pt x="196" y="324"/>
                    </a:cubicBezTo>
                    <a:cubicBezTo>
                      <a:pt x="201" y="328"/>
                      <a:pt x="201" y="328"/>
                      <a:pt x="201" y="328"/>
                    </a:cubicBezTo>
                    <a:cubicBezTo>
                      <a:pt x="201" y="351"/>
                      <a:pt x="201" y="351"/>
                      <a:pt x="201" y="351"/>
                    </a:cubicBezTo>
                    <a:cubicBezTo>
                      <a:pt x="196" y="351"/>
                      <a:pt x="196" y="351"/>
                      <a:pt x="196" y="351"/>
                    </a:cubicBezTo>
                    <a:lnTo>
                      <a:pt x="196" y="324"/>
                    </a:lnTo>
                    <a:close/>
                    <a:moveTo>
                      <a:pt x="196" y="283"/>
                    </a:moveTo>
                    <a:cubicBezTo>
                      <a:pt x="196" y="283"/>
                      <a:pt x="196" y="283"/>
                      <a:pt x="196" y="283"/>
                    </a:cubicBezTo>
                    <a:cubicBezTo>
                      <a:pt x="201" y="287"/>
                      <a:pt x="201" y="287"/>
                      <a:pt x="201" y="287"/>
                    </a:cubicBezTo>
                    <a:cubicBezTo>
                      <a:pt x="201" y="307"/>
                      <a:pt x="201" y="307"/>
                      <a:pt x="201" y="307"/>
                    </a:cubicBezTo>
                    <a:cubicBezTo>
                      <a:pt x="196" y="307"/>
                      <a:pt x="196" y="307"/>
                      <a:pt x="196" y="307"/>
                    </a:cubicBezTo>
                    <a:lnTo>
                      <a:pt x="196" y="283"/>
                    </a:lnTo>
                    <a:close/>
                    <a:moveTo>
                      <a:pt x="196" y="172"/>
                    </a:moveTo>
                    <a:cubicBezTo>
                      <a:pt x="198" y="172"/>
                      <a:pt x="198" y="172"/>
                      <a:pt x="198" y="172"/>
                    </a:cubicBezTo>
                    <a:cubicBezTo>
                      <a:pt x="198" y="136"/>
                      <a:pt x="198" y="136"/>
                      <a:pt x="198" y="136"/>
                    </a:cubicBezTo>
                    <a:cubicBezTo>
                      <a:pt x="199" y="136"/>
                      <a:pt x="200" y="136"/>
                      <a:pt x="201" y="136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267"/>
                      <a:pt x="201" y="267"/>
                      <a:pt x="201" y="267"/>
                    </a:cubicBezTo>
                    <a:cubicBezTo>
                      <a:pt x="196" y="267"/>
                      <a:pt x="196" y="267"/>
                      <a:pt x="196" y="267"/>
                    </a:cubicBezTo>
                    <a:lnTo>
                      <a:pt x="196" y="172"/>
                    </a:lnTo>
                    <a:close/>
                    <a:moveTo>
                      <a:pt x="199" y="5"/>
                    </a:moveTo>
                    <a:cubicBezTo>
                      <a:pt x="201" y="5"/>
                      <a:pt x="201" y="5"/>
                      <a:pt x="201" y="5"/>
                    </a:cubicBezTo>
                    <a:cubicBezTo>
                      <a:pt x="201" y="45"/>
                      <a:pt x="201" y="45"/>
                      <a:pt x="201" y="45"/>
                    </a:cubicBezTo>
                    <a:cubicBezTo>
                      <a:pt x="200" y="45"/>
                      <a:pt x="199" y="45"/>
                      <a:pt x="199" y="45"/>
                    </a:cubicBezTo>
                    <a:lnTo>
                      <a:pt x="199" y="5"/>
                    </a:lnTo>
                    <a:close/>
                    <a:moveTo>
                      <a:pt x="211" y="61"/>
                    </a:moveTo>
                    <a:cubicBezTo>
                      <a:pt x="217" y="61"/>
                      <a:pt x="221" y="66"/>
                      <a:pt x="221" y="72"/>
                    </a:cubicBezTo>
                    <a:cubicBezTo>
                      <a:pt x="221" y="77"/>
                      <a:pt x="217" y="82"/>
                      <a:pt x="211" y="82"/>
                    </a:cubicBezTo>
                    <a:cubicBezTo>
                      <a:pt x="206" y="82"/>
                      <a:pt x="201" y="77"/>
                      <a:pt x="201" y="72"/>
                    </a:cubicBezTo>
                    <a:cubicBezTo>
                      <a:pt x="201" y="66"/>
                      <a:pt x="206" y="61"/>
                      <a:pt x="211" y="61"/>
                    </a:cubicBezTo>
                    <a:close/>
                    <a:moveTo>
                      <a:pt x="231" y="164"/>
                    </a:moveTo>
                    <a:cubicBezTo>
                      <a:pt x="229" y="164"/>
                      <a:pt x="229" y="164"/>
                      <a:pt x="229" y="164"/>
                    </a:cubicBezTo>
                    <a:cubicBezTo>
                      <a:pt x="216" y="132"/>
                      <a:pt x="216" y="132"/>
                      <a:pt x="216" y="132"/>
                    </a:cubicBezTo>
                    <a:cubicBezTo>
                      <a:pt x="219" y="130"/>
                      <a:pt x="219" y="130"/>
                      <a:pt x="219" y="130"/>
                    </a:cubicBezTo>
                    <a:lnTo>
                      <a:pt x="231" y="164"/>
                    </a:lnTo>
                    <a:close/>
                    <a:moveTo>
                      <a:pt x="232" y="119"/>
                    </a:moveTo>
                    <a:cubicBezTo>
                      <a:pt x="257" y="144"/>
                      <a:pt x="257" y="144"/>
                      <a:pt x="257" y="144"/>
                    </a:cubicBezTo>
                    <a:cubicBezTo>
                      <a:pt x="255" y="145"/>
                      <a:pt x="255" y="145"/>
                      <a:pt x="255" y="145"/>
                    </a:cubicBezTo>
                    <a:cubicBezTo>
                      <a:pt x="231" y="121"/>
                      <a:pt x="231" y="121"/>
                      <a:pt x="231" y="121"/>
                    </a:cubicBezTo>
                    <a:cubicBezTo>
                      <a:pt x="231" y="120"/>
                      <a:pt x="232" y="119"/>
                      <a:pt x="232" y="119"/>
                    </a:cubicBezTo>
                    <a:close/>
                    <a:moveTo>
                      <a:pt x="240" y="103"/>
                    </a:moveTo>
                    <a:cubicBezTo>
                      <a:pt x="272" y="116"/>
                      <a:pt x="272" y="116"/>
                      <a:pt x="272" y="116"/>
                    </a:cubicBezTo>
                    <a:cubicBezTo>
                      <a:pt x="271" y="118"/>
                      <a:pt x="271" y="118"/>
                      <a:pt x="271" y="118"/>
                    </a:cubicBezTo>
                    <a:cubicBezTo>
                      <a:pt x="240" y="105"/>
                      <a:pt x="240" y="105"/>
                      <a:pt x="240" y="105"/>
                    </a:cubicBezTo>
                    <a:cubicBezTo>
                      <a:pt x="240" y="104"/>
                      <a:pt x="240" y="103"/>
                      <a:pt x="240" y="103"/>
                    </a:cubicBezTo>
                    <a:close/>
                    <a:moveTo>
                      <a:pt x="278" y="84"/>
                    </a:moveTo>
                    <a:cubicBezTo>
                      <a:pt x="374" y="84"/>
                      <a:pt x="374" y="84"/>
                      <a:pt x="374" y="84"/>
                    </a:cubicBezTo>
                    <a:cubicBezTo>
                      <a:pt x="374" y="88"/>
                      <a:pt x="374" y="88"/>
                      <a:pt x="374" y="88"/>
                    </a:cubicBezTo>
                    <a:cubicBezTo>
                      <a:pt x="278" y="88"/>
                      <a:pt x="278" y="88"/>
                      <a:pt x="278" y="88"/>
                    </a:cubicBezTo>
                    <a:lnTo>
                      <a:pt x="278" y="84"/>
                    </a:lnTo>
                    <a:close/>
                    <a:moveTo>
                      <a:pt x="359" y="56"/>
                    </a:moveTo>
                    <a:cubicBezTo>
                      <a:pt x="361" y="80"/>
                      <a:pt x="361" y="80"/>
                      <a:pt x="361" y="80"/>
                    </a:cubicBezTo>
                    <a:cubicBezTo>
                      <a:pt x="359" y="80"/>
                      <a:pt x="359" y="80"/>
                      <a:pt x="359" y="80"/>
                    </a:cubicBezTo>
                    <a:cubicBezTo>
                      <a:pt x="357" y="54"/>
                      <a:pt x="357" y="54"/>
                      <a:pt x="357" y="54"/>
                    </a:cubicBezTo>
                    <a:lnTo>
                      <a:pt x="359" y="56"/>
                    </a:lnTo>
                    <a:close/>
                    <a:moveTo>
                      <a:pt x="370" y="68"/>
                    </a:moveTo>
                    <a:cubicBezTo>
                      <a:pt x="397" y="84"/>
                      <a:pt x="397" y="84"/>
                      <a:pt x="397" y="84"/>
                    </a:cubicBezTo>
                    <a:cubicBezTo>
                      <a:pt x="397" y="85"/>
                      <a:pt x="397" y="85"/>
                      <a:pt x="397" y="85"/>
                    </a:cubicBezTo>
                    <a:cubicBezTo>
                      <a:pt x="370" y="72"/>
                      <a:pt x="370" y="72"/>
                      <a:pt x="370" y="72"/>
                    </a:cubicBezTo>
                    <a:lnTo>
                      <a:pt x="370" y="68"/>
                    </a:lnTo>
                    <a:close/>
                    <a:moveTo>
                      <a:pt x="411" y="89"/>
                    </a:moveTo>
                    <a:cubicBezTo>
                      <a:pt x="411" y="93"/>
                      <a:pt x="411" y="93"/>
                      <a:pt x="411" y="93"/>
                    </a:cubicBezTo>
                    <a:cubicBezTo>
                      <a:pt x="381" y="99"/>
                      <a:pt x="381" y="99"/>
                      <a:pt x="381" y="99"/>
                    </a:cubicBezTo>
                    <a:cubicBezTo>
                      <a:pt x="377" y="97"/>
                      <a:pt x="377" y="97"/>
                      <a:pt x="377" y="97"/>
                    </a:cubicBezTo>
                    <a:lnTo>
                      <a:pt x="411" y="89"/>
                    </a:lnTo>
                    <a:close/>
                    <a:moveTo>
                      <a:pt x="430" y="95"/>
                    </a:moveTo>
                    <a:cubicBezTo>
                      <a:pt x="402" y="131"/>
                      <a:pt x="402" y="131"/>
                      <a:pt x="402" y="131"/>
                    </a:cubicBezTo>
                    <a:cubicBezTo>
                      <a:pt x="399" y="127"/>
                      <a:pt x="399" y="127"/>
                      <a:pt x="399" y="127"/>
                    </a:cubicBezTo>
                    <a:cubicBezTo>
                      <a:pt x="427" y="91"/>
                      <a:pt x="427" y="91"/>
                      <a:pt x="427" y="91"/>
                    </a:cubicBezTo>
                    <a:lnTo>
                      <a:pt x="430" y="95"/>
                    </a:lnTo>
                    <a:close/>
                    <a:moveTo>
                      <a:pt x="446" y="98"/>
                    </a:moveTo>
                    <a:cubicBezTo>
                      <a:pt x="431" y="144"/>
                      <a:pt x="431" y="144"/>
                      <a:pt x="431" y="144"/>
                    </a:cubicBezTo>
                    <a:cubicBezTo>
                      <a:pt x="429" y="143"/>
                      <a:pt x="429" y="143"/>
                      <a:pt x="429" y="143"/>
                    </a:cubicBezTo>
                    <a:cubicBezTo>
                      <a:pt x="444" y="96"/>
                      <a:pt x="444" y="96"/>
                      <a:pt x="444" y="96"/>
                    </a:cubicBezTo>
                    <a:lnTo>
                      <a:pt x="446" y="98"/>
                    </a:lnTo>
                    <a:close/>
                    <a:moveTo>
                      <a:pt x="460" y="96"/>
                    </a:moveTo>
                    <a:cubicBezTo>
                      <a:pt x="463" y="96"/>
                      <a:pt x="463" y="96"/>
                      <a:pt x="463" y="96"/>
                    </a:cubicBezTo>
                    <a:cubicBezTo>
                      <a:pt x="463" y="155"/>
                      <a:pt x="463" y="155"/>
                      <a:pt x="463" y="155"/>
                    </a:cubicBezTo>
                    <a:cubicBezTo>
                      <a:pt x="460" y="155"/>
                      <a:pt x="460" y="155"/>
                      <a:pt x="460" y="155"/>
                    </a:cubicBezTo>
                    <a:lnTo>
                      <a:pt x="460" y="96"/>
                    </a:lnTo>
                    <a:close/>
                    <a:moveTo>
                      <a:pt x="206" y="286"/>
                    </a:moveTo>
                    <a:cubicBezTo>
                      <a:pt x="216" y="286"/>
                      <a:pt x="216" y="286"/>
                      <a:pt x="216" y="286"/>
                    </a:cubicBezTo>
                    <a:cubicBezTo>
                      <a:pt x="216" y="307"/>
                      <a:pt x="216" y="307"/>
                      <a:pt x="216" y="307"/>
                    </a:cubicBezTo>
                    <a:cubicBezTo>
                      <a:pt x="206" y="307"/>
                      <a:pt x="206" y="307"/>
                      <a:pt x="206" y="307"/>
                    </a:cubicBezTo>
                    <a:lnTo>
                      <a:pt x="206" y="286"/>
                    </a:lnTo>
                    <a:close/>
                    <a:moveTo>
                      <a:pt x="221" y="279"/>
                    </a:moveTo>
                    <a:cubicBezTo>
                      <a:pt x="226" y="276"/>
                      <a:pt x="226" y="276"/>
                      <a:pt x="226" y="276"/>
                    </a:cubicBezTo>
                    <a:cubicBezTo>
                      <a:pt x="226" y="312"/>
                      <a:pt x="226" y="312"/>
                      <a:pt x="226" y="312"/>
                    </a:cubicBezTo>
                    <a:cubicBezTo>
                      <a:pt x="221" y="309"/>
                      <a:pt x="221" y="309"/>
                      <a:pt x="221" y="309"/>
                    </a:cubicBezTo>
                    <a:lnTo>
                      <a:pt x="221" y="279"/>
                    </a:lnTo>
                    <a:close/>
                    <a:moveTo>
                      <a:pt x="345" y="260"/>
                    </a:moveTo>
                    <a:cubicBezTo>
                      <a:pt x="345" y="236"/>
                      <a:pt x="345" y="236"/>
                      <a:pt x="345" y="236"/>
                    </a:cubicBezTo>
                    <a:cubicBezTo>
                      <a:pt x="348" y="236"/>
                      <a:pt x="348" y="236"/>
                      <a:pt x="348" y="236"/>
                    </a:cubicBezTo>
                    <a:cubicBezTo>
                      <a:pt x="349" y="257"/>
                      <a:pt x="349" y="257"/>
                      <a:pt x="349" y="257"/>
                    </a:cubicBezTo>
                    <a:cubicBezTo>
                      <a:pt x="364" y="285"/>
                      <a:pt x="364" y="285"/>
                      <a:pt x="364" y="285"/>
                    </a:cubicBezTo>
                    <a:lnTo>
                      <a:pt x="345" y="260"/>
                    </a:lnTo>
                    <a:close/>
                    <a:moveTo>
                      <a:pt x="397" y="192"/>
                    </a:moveTo>
                    <a:cubicBezTo>
                      <a:pt x="397" y="182"/>
                      <a:pt x="397" y="182"/>
                      <a:pt x="397" y="182"/>
                    </a:cubicBezTo>
                    <a:cubicBezTo>
                      <a:pt x="400" y="182"/>
                      <a:pt x="400" y="182"/>
                      <a:pt x="400" y="182"/>
                    </a:cubicBezTo>
                    <a:cubicBezTo>
                      <a:pt x="409" y="190"/>
                      <a:pt x="409" y="190"/>
                      <a:pt x="409" y="190"/>
                    </a:cubicBezTo>
                    <a:cubicBezTo>
                      <a:pt x="407" y="204"/>
                      <a:pt x="407" y="204"/>
                      <a:pt x="407" y="204"/>
                    </a:cubicBezTo>
                    <a:cubicBezTo>
                      <a:pt x="398" y="210"/>
                      <a:pt x="398" y="210"/>
                      <a:pt x="398" y="210"/>
                    </a:cubicBezTo>
                    <a:cubicBezTo>
                      <a:pt x="394" y="210"/>
                      <a:pt x="394" y="210"/>
                      <a:pt x="394" y="210"/>
                    </a:cubicBezTo>
                    <a:cubicBezTo>
                      <a:pt x="394" y="204"/>
                      <a:pt x="394" y="204"/>
                      <a:pt x="394" y="204"/>
                    </a:cubicBezTo>
                    <a:cubicBezTo>
                      <a:pt x="399" y="204"/>
                      <a:pt x="399" y="204"/>
                      <a:pt x="399" y="204"/>
                    </a:cubicBezTo>
                    <a:cubicBezTo>
                      <a:pt x="399" y="202"/>
                      <a:pt x="399" y="202"/>
                      <a:pt x="399" y="202"/>
                    </a:cubicBezTo>
                    <a:cubicBezTo>
                      <a:pt x="394" y="202"/>
                      <a:pt x="394" y="202"/>
                      <a:pt x="394" y="202"/>
                    </a:cubicBezTo>
                    <a:cubicBezTo>
                      <a:pt x="394" y="192"/>
                      <a:pt x="394" y="192"/>
                      <a:pt x="394" y="192"/>
                    </a:cubicBezTo>
                    <a:lnTo>
                      <a:pt x="397" y="192"/>
                    </a:lnTo>
                    <a:close/>
                    <a:moveTo>
                      <a:pt x="406" y="220"/>
                    </a:moveTo>
                    <a:cubicBezTo>
                      <a:pt x="400" y="220"/>
                      <a:pt x="400" y="220"/>
                      <a:pt x="400" y="220"/>
                    </a:cubicBezTo>
                    <a:cubicBezTo>
                      <a:pt x="400" y="212"/>
                      <a:pt x="400" y="212"/>
                      <a:pt x="400" y="212"/>
                    </a:cubicBezTo>
                    <a:cubicBezTo>
                      <a:pt x="412" y="206"/>
                      <a:pt x="412" y="206"/>
                      <a:pt x="412" y="206"/>
                    </a:cubicBezTo>
                    <a:lnTo>
                      <a:pt x="406" y="220"/>
                    </a:lnTo>
                    <a:close/>
                    <a:moveTo>
                      <a:pt x="413" y="497"/>
                    </a:moveTo>
                    <a:cubicBezTo>
                      <a:pt x="426" y="429"/>
                      <a:pt x="426" y="429"/>
                      <a:pt x="426" y="429"/>
                    </a:cubicBezTo>
                    <a:cubicBezTo>
                      <a:pt x="422" y="403"/>
                      <a:pt x="422" y="403"/>
                      <a:pt x="422" y="403"/>
                    </a:cubicBezTo>
                    <a:cubicBezTo>
                      <a:pt x="411" y="451"/>
                      <a:pt x="411" y="451"/>
                      <a:pt x="411" y="451"/>
                    </a:cubicBezTo>
                    <a:cubicBezTo>
                      <a:pt x="405" y="451"/>
                      <a:pt x="405" y="451"/>
                      <a:pt x="405" y="451"/>
                    </a:cubicBezTo>
                    <a:cubicBezTo>
                      <a:pt x="405" y="408"/>
                      <a:pt x="405" y="408"/>
                      <a:pt x="405" y="408"/>
                    </a:cubicBezTo>
                    <a:cubicBezTo>
                      <a:pt x="423" y="395"/>
                      <a:pt x="423" y="395"/>
                      <a:pt x="423" y="395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397" y="401"/>
                      <a:pt x="397" y="401"/>
                      <a:pt x="397" y="401"/>
                    </a:cubicBezTo>
                    <a:cubicBezTo>
                      <a:pt x="395" y="401"/>
                      <a:pt x="395" y="401"/>
                      <a:pt x="395" y="401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406" y="321"/>
                      <a:pt x="406" y="321"/>
                      <a:pt x="406" y="321"/>
                    </a:cubicBezTo>
                    <a:cubicBezTo>
                      <a:pt x="385" y="302"/>
                      <a:pt x="385" y="302"/>
                      <a:pt x="385" y="302"/>
                    </a:cubicBezTo>
                    <a:cubicBezTo>
                      <a:pt x="405" y="281"/>
                      <a:pt x="405" y="281"/>
                      <a:pt x="405" y="281"/>
                    </a:cubicBezTo>
                    <a:cubicBezTo>
                      <a:pt x="412" y="284"/>
                      <a:pt x="412" y="284"/>
                      <a:pt x="412" y="284"/>
                    </a:cubicBezTo>
                    <a:cubicBezTo>
                      <a:pt x="403" y="302"/>
                      <a:pt x="403" y="302"/>
                      <a:pt x="403" y="302"/>
                    </a:cubicBezTo>
                    <a:cubicBezTo>
                      <a:pt x="425" y="319"/>
                      <a:pt x="425" y="319"/>
                      <a:pt x="425" y="319"/>
                    </a:cubicBezTo>
                    <a:cubicBezTo>
                      <a:pt x="455" y="296"/>
                      <a:pt x="455" y="296"/>
                      <a:pt x="455" y="296"/>
                    </a:cubicBezTo>
                    <a:cubicBezTo>
                      <a:pt x="478" y="218"/>
                      <a:pt x="478" y="218"/>
                      <a:pt x="478" y="218"/>
                    </a:cubicBezTo>
                    <a:cubicBezTo>
                      <a:pt x="468" y="184"/>
                      <a:pt x="468" y="184"/>
                      <a:pt x="468" y="184"/>
                    </a:cubicBezTo>
                    <a:cubicBezTo>
                      <a:pt x="481" y="173"/>
                      <a:pt x="481" y="173"/>
                      <a:pt x="481" y="173"/>
                    </a:cubicBezTo>
                    <a:cubicBezTo>
                      <a:pt x="485" y="167"/>
                      <a:pt x="485" y="167"/>
                      <a:pt x="485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61" y="176"/>
                      <a:pt x="461" y="176"/>
                      <a:pt x="461" y="176"/>
                    </a:cubicBezTo>
                    <a:cubicBezTo>
                      <a:pt x="457" y="226"/>
                      <a:pt x="457" y="226"/>
                      <a:pt x="457" y="226"/>
                    </a:cubicBezTo>
                    <a:cubicBezTo>
                      <a:pt x="416" y="228"/>
                      <a:pt x="416" y="228"/>
                      <a:pt x="416" y="228"/>
                    </a:cubicBezTo>
                    <a:cubicBezTo>
                      <a:pt x="460" y="233"/>
                      <a:pt x="460" y="233"/>
                      <a:pt x="460" y="233"/>
                    </a:cubicBezTo>
                    <a:cubicBezTo>
                      <a:pt x="415" y="240"/>
                      <a:pt x="415" y="240"/>
                      <a:pt x="415" y="240"/>
                    </a:cubicBezTo>
                    <a:cubicBezTo>
                      <a:pt x="421" y="255"/>
                      <a:pt x="421" y="255"/>
                      <a:pt x="421" y="255"/>
                    </a:cubicBezTo>
                    <a:cubicBezTo>
                      <a:pt x="412" y="265"/>
                      <a:pt x="412" y="265"/>
                      <a:pt x="412" y="265"/>
                    </a:cubicBezTo>
                    <a:cubicBezTo>
                      <a:pt x="393" y="258"/>
                      <a:pt x="393" y="258"/>
                      <a:pt x="393" y="258"/>
                    </a:cubicBezTo>
                    <a:cubicBezTo>
                      <a:pt x="376" y="267"/>
                      <a:pt x="376" y="267"/>
                      <a:pt x="376" y="267"/>
                    </a:cubicBezTo>
                    <a:cubicBezTo>
                      <a:pt x="367" y="256"/>
                      <a:pt x="367" y="256"/>
                      <a:pt x="367" y="256"/>
                    </a:cubicBezTo>
                    <a:cubicBezTo>
                      <a:pt x="379" y="222"/>
                      <a:pt x="379" y="222"/>
                      <a:pt x="379" y="222"/>
                    </a:cubicBezTo>
                    <a:cubicBezTo>
                      <a:pt x="384" y="222"/>
                      <a:pt x="384" y="222"/>
                      <a:pt x="384" y="222"/>
                    </a:cubicBezTo>
                    <a:cubicBezTo>
                      <a:pt x="386" y="251"/>
                      <a:pt x="386" y="251"/>
                      <a:pt x="386" y="251"/>
                    </a:cubicBezTo>
                    <a:cubicBezTo>
                      <a:pt x="393" y="230"/>
                      <a:pt x="393" y="230"/>
                      <a:pt x="393" y="230"/>
                    </a:cubicBezTo>
                    <a:cubicBezTo>
                      <a:pt x="410" y="232"/>
                      <a:pt x="410" y="232"/>
                      <a:pt x="410" y="232"/>
                    </a:cubicBezTo>
                    <a:cubicBezTo>
                      <a:pt x="403" y="228"/>
                      <a:pt x="403" y="228"/>
                      <a:pt x="403" y="228"/>
                    </a:cubicBezTo>
                    <a:cubicBezTo>
                      <a:pt x="414" y="228"/>
                      <a:pt x="414" y="228"/>
                      <a:pt x="414" y="228"/>
                    </a:cubicBezTo>
                    <a:cubicBezTo>
                      <a:pt x="411" y="220"/>
                      <a:pt x="411" y="220"/>
                      <a:pt x="411" y="220"/>
                    </a:cubicBezTo>
                    <a:cubicBezTo>
                      <a:pt x="418" y="210"/>
                      <a:pt x="418" y="210"/>
                      <a:pt x="418" y="210"/>
                    </a:cubicBezTo>
                    <a:cubicBezTo>
                      <a:pt x="420" y="188"/>
                      <a:pt x="420" y="188"/>
                      <a:pt x="420" y="188"/>
                    </a:cubicBezTo>
                    <a:cubicBezTo>
                      <a:pt x="405" y="176"/>
                      <a:pt x="405" y="176"/>
                      <a:pt x="405" y="176"/>
                    </a:cubicBezTo>
                    <a:cubicBezTo>
                      <a:pt x="393" y="176"/>
                      <a:pt x="393" y="176"/>
                      <a:pt x="393" y="176"/>
                    </a:cubicBezTo>
                    <a:cubicBezTo>
                      <a:pt x="383" y="184"/>
                      <a:pt x="383" y="184"/>
                      <a:pt x="383" y="184"/>
                    </a:cubicBezTo>
                    <a:cubicBezTo>
                      <a:pt x="380" y="122"/>
                      <a:pt x="380" y="122"/>
                      <a:pt x="380" y="122"/>
                    </a:cubicBezTo>
                    <a:cubicBezTo>
                      <a:pt x="377" y="118"/>
                      <a:pt x="377" y="118"/>
                      <a:pt x="377" y="118"/>
                    </a:cubicBezTo>
                    <a:cubicBezTo>
                      <a:pt x="374" y="221"/>
                      <a:pt x="374" y="221"/>
                      <a:pt x="374" y="221"/>
                    </a:cubicBezTo>
                    <a:cubicBezTo>
                      <a:pt x="367" y="234"/>
                      <a:pt x="367" y="234"/>
                      <a:pt x="367" y="234"/>
                    </a:cubicBezTo>
                    <a:cubicBezTo>
                      <a:pt x="367" y="234"/>
                      <a:pt x="366" y="232"/>
                      <a:pt x="364" y="225"/>
                    </a:cubicBezTo>
                    <a:cubicBezTo>
                      <a:pt x="362" y="219"/>
                      <a:pt x="365" y="200"/>
                      <a:pt x="365" y="200"/>
                    </a:cubicBezTo>
                    <a:cubicBezTo>
                      <a:pt x="372" y="120"/>
                      <a:pt x="372" y="120"/>
                      <a:pt x="372" y="120"/>
                    </a:cubicBezTo>
                    <a:cubicBezTo>
                      <a:pt x="366" y="127"/>
                      <a:pt x="366" y="127"/>
                      <a:pt x="366" y="127"/>
                    </a:cubicBezTo>
                    <a:cubicBezTo>
                      <a:pt x="362" y="176"/>
                      <a:pt x="362" y="176"/>
                      <a:pt x="362" y="176"/>
                    </a:cubicBezTo>
                    <a:cubicBezTo>
                      <a:pt x="344" y="189"/>
                      <a:pt x="344" y="189"/>
                      <a:pt x="344" y="189"/>
                    </a:cubicBezTo>
                    <a:cubicBezTo>
                      <a:pt x="339" y="216"/>
                      <a:pt x="339" y="216"/>
                      <a:pt x="339" y="216"/>
                    </a:cubicBezTo>
                    <a:cubicBezTo>
                      <a:pt x="347" y="195"/>
                      <a:pt x="347" y="195"/>
                      <a:pt x="347" y="195"/>
                    </a:cubicBezTo>
                    <a:cubicBezTo>
                      <a:pt x="360" y="188"/>
                      <a:pt x="360" y="188"/>
                      <a:pt x="360" y="188"/>
                    </a:cubicBezTo>
                    <a:cubicBezTo>
                      <a:pt x="359" y="201"/>
                      <a:pt x="359" y="201"/>
                      <a:pt x="359" y="201"/>
                    </a:cubicBezTo>
                    <a:cubicBezTo>
                      <a:pt x="349" y="207"/>
                      <a:pt x="349" y="207"/>
                      <a:pt x="349" y="207"/>
                    </a:cubicBezTo>
                    <a:cubicBezTo>
                      <a:pt x="331" y="230"/>
                      <a:pt x="331" y="230"/>
                      <a:pt x="331" y="230"/>
                    </a:cubicBezTo>
                    <a:cubicBezTo>
                      <a:pt x="329" y="270"/>
                      <a:pt x="329" y="270"/>
                      <a:pt x="329" y="270"/>
                    </a:cubicBezTo>
                    <a:cubicBezTo>
                      <a:pt x="369" y="305"/>
                      <a:pt x="369" y="305"/>
                      <a:pt x="369" y="305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386" y="356"/>
                      <a:pt x="386" y="356"/>
                      <a:pt x="386" y="356"/>
                    </a:cubicBezTo>
                    <a:cubicBezTo>
                      <a:pt x="349" y="337"/>
                      <a:pt x="349" y="337"/>
                      <a:pt x="349" y="337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289" y="318"/>
                      <a:pt x="289" y="318"/>
                      <a:pt x="289" y="318"/>
                    </a:cubicBezTo>
                    <a:cubicBezTo>
                      <a:pt x="252" y="337"/>
                      <a:pt x="252" y="337"/>
                      <a:pt x="252" y="337"/>
                    </a:cubicBezTo>
                    <a:cubicBezTo>
                      <a:pt x="252" y="350"/>
                      <a:pt x="252" y="350"/>
                      <a:pt x="252" y="350"/>
                    </a:cubicBezTo>
                    <a:cubicBezTo>
                      <a:pt x="252" y="367"/>
                      <a:pt x="252" y="367"/>
                      <a:pt x="252" y="367"/>
                    </a:cubicBezTo>
                    <a:cubicBezTo>
                      <a:pt x="229" y="367"/>
                      <a:pt x="229" y="367"/>
                      <a:pt x="229" y="367"/>
                    </a:cubicBezTo>
                    <a:cubicBezTo>
                      <a:pt x="220" y="351"/>
                      <a:pt x="220" y="351"/>
                      <a:pt x="220" y="351"/>
                    </a:cubicBezTo>
                    <a:cubicBezTo>
                      <a:pt x="206" y="351"/>
                      <a:pt x="206" y="351"/>
                      <a:pt x="206" y="351"/>
                    </a:cubicBezTo>
                    <a:cubicBezTo>
                      <a:pt x="206" y="326"/>
                      <a:pt x="206" y="326"/>
                      <a:pt x="206" y="326"/>
                    </a:cubicBezTo>
                    <a:cubicBezTo>
                      <a:pt x="226" y="326"/>
                      <a:pt x="226" y="326"/>
                      <a:pt x="226" y="326"/>
                    </a:cubicBezTo>
                    <a:cubicBezTo>
                      <a:pt x="226" y="326"/>
                      <a:pt x="226" y="326"/>
                      <a:pt x="227" y="326"/>
                    </a:cubicBezTo>
                    <a:cubicBezTo>
                      <a:pt x="231" y="326"/>
                      <a:pt x="235" y="323"/>
                      <a:pt x="235" y="318"/>
                    </a:cubicBezTo>
                    <a:cubicBezTo>
                      <a:pt x="235" y="318"/>
                      <a:pt x="235" y="318"/>
                      <a:pt x="235" y="318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0"/>
                      <a:pt x="231" y="266"/>
                      <a:pt x="227" y="266"/>
                    </a:cubicBezTo>
                    <a:cubicBezTo>
                      <a:pt x="227" y="266"/>
                      <a:pt x="226" y="266"/>
                      <a:pt x="226" y="266"/>
                    </a:cubicBezTo>
                    <a:cubicBezTo>
                      <a:pt x="206" y="266"/>
                      <a:pt x="206" y="266"/>
                      <a:pt x="206" y="266"/>
                    </a:cubicBezTo>
                    <a:cubicBezTo>
                      <a:pt x="206" y="172"/>
                      <a:pt x="206" y="172"/>
                      <a:pt x="206" y="172"/>
                    </a:cubicBezTo>
                    <a:cubicBezTo>
                      <a:pt x="204" y="172"/>
                      <a:pt x="204" y="172"/>
                      <a:pt x="204" y="172"/>
                    </a:cubicBezTo>
                    <a:cubicBezTo>
                      <a:pt x="204" y="138"/>
                      <a:pt x="204" y="138"/>
                      <a:pt x="204" y="138"/>
                    </a:cubicBezTo>
                    <a:cubicBezTo>
                      <a:pt x="206" y="138"/>
                      <a:pt x="207" y="137"/>
                      <a:pt x="208" y="137"/>
                    </a:cubicBezTo>
                    <a:cubicBezTo>
                      <a:pt x="220" y="169"/>
                      <a:pt x="220" y="169"/>
                      <a:pt x="220" y="169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20" y="174"/>
                      <a:pt x="220" y="174"/>
                      <a:pt x="220" y="174"/>
                    </a:cubicBezTo>
                    <a:cubicBezTo>
                      <a:pt x="238" y="167"/>
                      <a:pt x="238" y="167"/>
                      <a:pt x="238" y="167"/>
                    </a:cubicBezTo>
                    <a:cubicBezTo>
                      <a:pt x="237" y="163"/>
                      <a:pt x="237" y="163"/>
                      <a:pt x="237" y="163"/>
                    </a:cubicBezTo>
                    <a:cubicBezTo>
                      <a:pt x="235" y="163"/>
                      <a:pt x="235" y="163"/>
                      <a:pt x="235" y="163"/>
                    </a:cubicBezTo>
                    <a:cubicBezTo>
                      <a:pt x="222" y="131"/>
                      <a:pt x="222" y="131"/>
                      <a:pt x="222" y="131"/>
                    </a:cubicBezTo>
                    <a:cubicBezTo>
                      <a:pt x="223" y="130"/>
                      <a:pt x="224" y="130"/>
                      <a:pt x="225" y="129"/>
                    </a:cubicBezTo>
                    <a:cubicBezTo>
                      <a:pt x="250" y="153"/>
                      <a:pt x="250" y="153"/>
                      <a:pt x="250" y="153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51" y="158"/>
                      <a:pt x="251" y="158"/>
                      <a:pt x="251" y="158"/>
                    </a:cubicBezTo>
                    <a:cubicBezTo>
                      <a:pt x="265" y="144"/>
                      <a:pt x="265" y="144"/>
                      <a:pt x="265" y="144"/>
                    </a:cubicBezTo>
                    <a:cubicBezTo>
                      <a:pt x="262" y="141"/>
                      <a:pt x="262" y="141"/>
                      <a:pt x="262" y="141"/>
                    </a:cubicBezTo>
                    <a:cubicBezTo>
                      <a:pt x="260" y="142"/>
                      <a:pt x="260" y="142"/>
                      <a:pt x="260" y="142"/>
                    </a:cubicBezTo>
                    <a:cubicBezTo>
                      <a:pt x="235" y="118"/>
                      <a:pt x="235" y="118"/>
                      <a:pt x="235" y="118"/>
                    </a:cubicBezTo>
                    <a:cubicBezTo>
                      <a:pt x="236" y="117"/>
                      <a:pt x="237" y="116"/>
                      <a:pt x="237" y="115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81" y="114"/>
                      <a:pt x="281" y="114"/>
                      <a:pt x="281" y="114"/>
                    </a:cubicBezTo>
                    <a:cubicBezTo>
                      <a:pt x="277" y="112"/>
                      <a:pt x="277" y="112"/>
                      <a:pt x="277" y="112"/>
                    </a:cubicBezTo>
                    <a:cubicBezTo>
                      <a:pt x="276" y="114"/>
                      <a:pt x="276" y="114"/>
                      <a:pt x="276" y="114"/>
                    </a:cubicBezTo>
                    <a:cubicBezTo>
                      <a:pt x="243" y="101"/>
                      <a:pt x="243" y="101"/>
                      <a:pt x="243" y="101"/>
                    </a:cubicBezTo>
                    <a:cubicBezTo>
                      <a:pt x="243" y="100"/>
                      <a:pt x="243" y="99"/>
                      <a:pt x="243" y="98"/>
                    </a:cubicBezTo>
                    <a:cubicBezTo>
                      <a:pt x="278" y="98"/>
                      <a:pt x="278" y="98"/>
                      <a:pt x="278" y="98"/>
                    </a:cubicBezTo>
                    <a:cubicBezTo>
                      <a:pt x="278" y="100"/>
                      <a:pt x="278" y="100"/>
                      <a:pt x="278" y="100"/>
                    </a:cubicBezTo>
                    <a:cubicBezTo>
                      <a:pt x="368" y="100"/>
                      <a:pt x="368" y="100"/>
                      <a:pt x="368" y="100"/>
                    </a:cubicBezTo>
                    <a:cubicBezTo>
                      <a:pt x="368" y="101"/>
                      <a:pt x="368" y="103"/>
                      <a:pt x="369" y="105"/>
                    </a:cubicBezTo>
                    <a:cubicBezTo>
                      <a:pt x="371" y="109"/>
                      <a:pt x="373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406" y="100"/>
                      <a:pt x="406" y="100"/>
                      <a:pt x="406" y="100"/>
                    </a:cubicBezTo>
                    <a:cubicBezTo>
                      <a:pt x="415" y="100"/>
                      <a:pt x="415" y="100"/>
                      <a:pt x="415" y="10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1"/>
                      <a:pt x="395" y="134"/>
                      <a:pt x="398" y="137"/>
                    </a:cubicBezTo>
                    <a:cubicBezTo>
                      <a:pt x="402" y="139"/>
                      <a:pt x="405" y="140"/>
                      <a:pt x="406" y="139"/>
                    </a:cubicBezTo>
                    <a:cubicBezTo>
                      <a:pt x="406" y="139"/>
                      <a:pt x="406" y="139"/>
                      <a:pt x="406" y="139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9"/>
                      <a:pt x="425" y="151"/>
                      <a:pt x="429" y="153"/>
                    </a:cubicBezTo>
                    <a:cubicBezTo>
                      <a:pt x="434" y="154"/>
                      <a:pt x="437" y="155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3"/>
                      <a:pt x="438" y="153"/>
                    </a:cubicBezTo>
                    <a:cubicBezTo>
                      <a:pt x="438" y="153"/>
                      <a:pt x="438" y="153"/>
                      <a:pt x="438" y="153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7" y="160"/>
                      <a:pt x="461" y="161"/>
                      <a:pt x="465" y="161"/>
                    </a:cubicBezTo>
                    <a:cubicBezTo>
                      <a:pt x="470" y="161"/>
                      <a:pt x="474" y="160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00"/>
                      <a:pt x="474" y="100"/>
                      <a:pt x="474" y="100"/>
                    </a:cubicBezTo>
                    <a:cubicBezTo>
                      <a:pt x="481" y="100"/>
                      <a:pt x="481" y="100"/>
                      <a:pt x="481" y="100"/>
                    </a:cubicBezTo>
                    <a:cubicBezTo>
                      <a:pt x="481" y="88"/>
                      <a:pt x="481" y="88"/>
                      <a:pt x="481" y="88"/>
                    </a:cubicBezTo>
                    <a:cubicBezTo>
                      <a:pt x="412" y="88"/>
                      <a:pt x="412" y="88"/>
                      <a:pt x="412" y="88"/>
                    </a:cubicBezTo>
                    <a:cubicBezTo>
                      <a:pt x="412" y="84"/>
                      <a:pt x="412" y="84"/>
                      <a:pt x="412" y="84"/>
                    </a:cubicBezTo>
                    <a:cubicBezTo>
                      <a:pt x="481" y="84"/>
                      <a:pt x="481" y="84"/>
                      <a:pt x="481" y="84"/>
                    </a:cubicBezTo>
                    <a:cubicBezTo>
                      <a:pt x="481" y="80"/>
                      <a:pt x="481" y="80"/>
                      <a:pt x="481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11" y="80"/>
                      <a:pt x="411" y="80"/>
                      <a:pt x="411" y="80"/>
                    </a:cubicBezTo>
                    <a:cubicBezTo>
                      <a:pt x="404" y="79"/>
                      <a:pt x="385" y="75"/>
                      <a:pt x="373" y="63"/>
                    </a:cubicBezTo>
                    <a:cubicBezTo>
                      <a:pt x="357" y="46"/>
                      <a:pt x="356" y="34"/>
                      <a:pt x="356" y="34"/>
                    </a:cubicBezTo>
                    <a:cubicBezTo>
                      <a:pt x="353" y="34"/>
                      <a:pt x="353" y="34"/>
                      <a:pt x="353" y="34"/>
                    </a:cubicBezTo>
                    <a:cubicBezTo>
                      <a:pt x="353" y="80"/>
                      <a:pt x="353" y="80"/>
                      <a:pt x="353" y="80"/>
                    </a:cubicBezTo>
                    <a:cubicBezTo>
                      <a:pt x="350" y="80"/>
                      <a:pt x="350" y="80"/>
                      <a:pt x="350" y="80"/>
                    </a:cubicBezTo>
                    <a:cubicBezTo>
                      <a:pt x="350" y="34"/>
                      <a:pt x="350" y="34"/>
                      <a:pt x="350" y="34"/>
                    </a:cubicBezTo>
                    <a:cubicBezTo>
                      <a:pt x="343" y="34"/>
                      <a:pt x="343" y="34"/>
                      <a:pt x="343" y="34"/>
                    </a:cubicBezTo>
                    <a:cubicBezTo>
                      <a:pt x="343" y="80"/>
                      <a:pt x="343" y="80"/>
                      <a:pt x="343" y="80"/>
                    </a:cubicBezTo>
                    <a:cubicBezTo>
                      <a:pt x="278" y="80"/>
                      <a:pt x="278" y="80"/>
                      <a:pt x="278" y="80"/>
                    </a:cubicBezTo>
                    <a:cubicBezTo>
                      <a:pt x="278" y="83"/>
                      <a:pt x="278" y="83"/>
                      <a:pt x="278" y="83"/>
                    </a:cubicBezTo>
                    <a:cubicBezTo>
                      <a:pt x="243" y="83"/>
                      <a:pt x="243" y="83"/>
                      <a:pt x="243" y="83"/>
                    </a:cubicBezTo>
                    <a:cubicBezTo>
                      <a:pt x="240" y="62"/>
                      <a:pt x="224" y="46"/>
                      <a:pt x="204" y="43"/>
                    </a:cubicBezTo>
                    <a:cubicBezTo>
                      <a:pt x="204" y="4"/>
                      <a:pt x="204" y="4"/>
                      <a:pt x="204" y="4"/>
                    </a:cubicBezTo>
                    <a:cubicBezTo>
                      <a:pt x="206" y="4"/>
                      <a:pt x="206" y="4"/>
                      <a:pt x="206" y="4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186" y="4"/>
                      <a:pt x="186" y="4"/>
                      <a:pt x="186" y="4"/>
                    </a:cubicBezTo>
                    <a:cubicBezTo>
                      <a:pt x="189" y="4"/>
                      <a:pt x="189" y="4"/>
                      <a:pt x="189" y="4"/>
                    </a:cubicBezTo>
                    <a:cubicBezTo>
                      <a:pt x="189" y="43"/>
                      <a:pt x="189" y="43"/>
                      <a:pt x="189" y="43"/>
                    </a:cubicBezTo>
                    <a:cubicBezTo>
                      <a:pt x="188" y="43"/>
                      <a:pt x="186" y="43"/>
                      <a:pt x="185" y="44"/>
                    </a:cubicBezTo>
                    <a:cubicBezTo>
                      <a:pt x="171" y="8"/>
                      <a:pt x="171" y="8"/>
                      <a:pt x="171" y="8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1" y="3"/>
                      <a:pt x="171" y="3"/>
                      <a:pt x="171" y="3"/>
                    </a:cubicBezTo>
                    <a:cubicBezTo>
                      <a:pt x="153" y="11"/>
                      <a:pt x="153" y="11"/>
                      <a:pt x="153" y="11"/>
                    </a:cubicBezTo>
                    <a:cubicBezTo>
                      <a:pt x="155" y="15"/>
                      <a:pt x="155" y="15"/>
                      <a:pt x="155" y="15"/>
                    </a:cubicBezTo>
                    <a:cubicBezTo>
                      <a:pt x="157" y="14"/>
                      <a:pt x="157" y="14"/>
                      <a:pt x="157" y="14"/>
                    </a:cubicBezTo>
                    <a:cubicBezTo>
                      <a:pt x="171" y="49"/>
                      <a:pt x="171" y="49"/>
                      <a:pt x="171" y="49"/>
                    </a:cubicBezTo>
                    <a:cubicBezTo>
                      <a:pt x="170" y="50"/>
                      <a:pt x="169" y="50"/>
                      <a:pt x="168" y="51"/>
                    </a:cubicBezTo>
                    <a:cubicBezTo>
                      <a:pt x="142" y="25"/>
                      <a:pt x="142" y="25"/>
                      <a:pt x="142" y="25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0" y="20"/>
                      <a:pt x="140" y="20"/>
                      <a:pt x="140" y="20"/>
                    </a:cubicBezTo>
                    <a:cubicBezTo>
                      <a:pt x="126" y="34"/>
                      <a:pt x="126" y="34"/>
                      <a:pt x="126" y="34"/>
                    </a:cubicBezTo>
                    <a:cubicBezTo>
                      <a:pt x="129" y="37"/>
                      <a:pt x="129" y="37"/>
                      <a:pt x="129" y="37"/>
                    </a:cubicBezTo>
                    <a:cubicBezTo>
                      <a:pt x="131" y="35"/>
                      <a:pt x="131" y="35"/>
                      <a:pt x="131" y="35"/>
                    </a:cubicBezTo>
                    <a:cubicBezTo>
                      <a:pt x="157" y="61"/>
                      <a:pt x="157" y="61"/>
                      <a:pt x="157" y="61"/>
                    </a:cubicBezTo>
                    <a:cubicBezTo>
                      <a:pt x="157" y="62"/>
                      <a:pt x="156" y="63"/>
                      <a:pt x="155" y="64"/>
                    </a:cubicBezTo>
                    <a:cubicBezTo>
                      <a:pt x="121" y="51"/>
                      <a:pt x="121" y="51"/>
                      <a:pt x="121" y="51"/>
                    </a:cubicBezTo>
                    <a:cubicBezTo>
                      <a:pt x="122" y="49"/>
                      <a:pt x="122" y="49"/>
                      <a:pt x="122" y="49"/>
                    </a:cubicBezTo>
                    <a:cubicBezTo>
                      <a:pt x="122" y="48"/>
                      <a:pt x="122" y="48"/>
                      <a:pt x="122" y="48"/>
                    </a:cubicBezTo>
                    <a:cubicBezTo>
                      <a:pt x="118" y="47"/>
                      <a:pt x="118" y="47"/>
                      <a:pt x="118" y="47"/>
                    </a:cubicBezTo>
                    <a:cubicBezTo>
                      <a:pt x="111" y="65"/>
                      <a:pt x="111" y="65"/>
                      <a:pt x="111" y="65"/>
                    </a:cubicBezTo>
                    <a:cubicBezTo>
                      <a:pt x="115" y="67"/>
                      <a:pt x="115" y="67"/>
                      <a:pt x="115" y="67"/>
                    </a:cubicBezTo>
                    <a:cubicBezTo>
                      <a:pt x="116" y="65"/>
                      <a:pt x="116" y="65"/>
                      <a:pt x="116" y="65"/>
                    </a:cubicBezTo>
                    <a:cubicBezTo>
                      <a:pt x="149" y="78"/>
                      <a:pt x="149" y="78"/>
                      <a:pt x="149" y="78"/>
                    </a:cubicBezTo>
                    <a:cubicBezTo>
                      <a:pt x="149" y="80"/>
                      <a:pt x="149" y="81"/>
                      <a:pt x="148" y="83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9" y="81"/>
                      <a:pt x="109" y="81"/>
                      <a:pt x="109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2" y="81"/>
                      <a:pt x="59" y="84"/>
                      <a:pt x="59" y="89"/>
                    </a:cubicBez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77"/>
                      <a:pt x="59" y="277"/>
                      <a:pt x="59" y="277"/>
                    </a:cubicBezTo>
                    <a:cubicBezTo>
                      <a:pt x="59" y="277"/>
                      <a:pt x="59" y="278"/>
                      <a:pt x="59" y="278"/>
                    </a:cubicBezTo>
                    <a:cubicBezTo>
                      <a:pt x="59" y="282"/>
                      <a:pt x="62" y="286"/>
                      <a:pt x="67" y="286"/>
                    </a:cubicBezTo>
                    <a:cubicBezTo>
                      <a:pt x="67" y="286"/>
                      <a:pt x="67" y="286"/>
                      <a:pt x="67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7" y="286"/>
                      <a:pt x="187" y="286"/>
                      <a:pt x="187" y="286"/>
                    </a:cubicBezTo>
                    <a:cubicBezTo>
                      <a:pt x="187" y="307"/>
                      <a:pt x="187" y="307"/>
                      <a:pt x="187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53" y="307"/>
                      <a:pt x="153" y="307"/>
                      <a:pt x="153" y="307"/>
                    </a:cubicBezTo>
                    <a:cubicBezTo>
                      <a:pt x="152" y="307"/>
                      <a:pt x="152" y="307"/>
                      <a:pt x="152" y="307"/>
                    </a:cubicBezTo>
                    <a:cubicBezTo>
                      <a:pt x="147" y="307"/>
                      <a:pt x="144" y="311"/>
                      <a:pt x="144" y="315"/>
                    </a:cubicBezTo>
                    <a:cubicBezTo>
                      <a:pt x="144" y="315"/>
                      <a:pt x="144" y="315"/>
                      <a:pt x="144" y="315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51"/>
                      <a:pt x="144" y="351"/>
                      <a:pt x="144" y="351"/>
                    </a:cubicBezTo>
                    <a:cubicBezTo>
                      <a:pt x="86" y="351"/>
                      <a:pt x="86" y="351"/>
                      <a:pt x="86" y="351"/>
                    </a:cubicBezTo>
                    <a:cubicBezTo>
                      <a:pt x="86" y="400"/>
                      <a:pt x="86" y="400"/>
                      <a:pt x="86" y="400"/>
                    </a:cubicBezTo>
                    <a:cubicBezTo>
                      <a:pt x="102" y="418"/>
                      <a:pt x="102" y="418"/>
                      <a:pt x="102" y="418"/>
                    </a:cubicBezTo>
                    <a:cubicBezTo>
                      <a:pt x="102" y="451"/>
                      <a:pt x="102" y="451"/>
                      <a:pt x="102" y="451"/>
                    </a:cubicBezTo>
                    <a:cubicBezTo>
                      <a:pt x="121" y="459"/>
                      <a:pt x="121" y="459"/>
                      <a:pt x="121" y="459"/>
                    </a:cubicBezTo>
                    <a:cubicBezTo>
                      <a:pt x="121" y="505"/>
                      <a:pt x="121" y="505"/>
                      <a:pt x="121" y="505"/>
                    </a:cubicBezTo>
                    <a:cubicBezTo>
                      <a:pt x="38" y="520"/>
                      <a:pt x="7" y="539"/>
                      <a:pt x="4" y="540"/>
                    </a:cubicBezTo>
                    <a:cubicBezTo>
                      <a:pt x="0" y="541"/>
                      <a:pt x="19" y="544"/>
                      <a:pt x="46" y="556"/>
                    </a:cubicBezTo>
                    <a:cubicBezTo>
                      <a:pt x="80" y="572"/>
                      <a:pt x="75" y="581"/>
                      <a:pt x="75" y="581"/>
                    </a:cubicBezTo>
                    <a:cubicBezTo>
                      <a:pt x="75" y="581"/>
                      <a:pt x="135" y="543"/>
                      <a:pt x="263" y="520"/>
                    </a:cubicBezTo>
                    <a:cubicBezTo>
                      <a:pt x="329" y="509"/>
                      <a:pt x="450" y="504"/>
                      <a:pt x="495" y="512"/>
                    </a:cubicBezTo>
                    <a:cubicBezTo>
                      <a:pt x="495" y="512"/>
                      <a:pt x="460" y="504"/>
                      <a:pt x="413" y="4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8" name="Freeform 70">
                <a:extLst>
                  <a:ext uri="{FF2B5EF4-FFF2-40B4-BE49-F238E27FC236}">
                    <a16:creationId xmlns="" xmlns:a16="http://schemas.microsoft.com/office/drawing/2014/main" id="{1C9714A8-8981-9D41-9B02-6F9C1A14F5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4" y="467"/>
                <a:ext cx="1846" cy="1852"/>
              </a:xfrm>
              <a:custGeom>
                <a:avLst/>
                <a:gdLst>
                  <a:gd name="T0" fmla="*/ 483 w 967"/>
                  <a:gd name="T1" fmla="*/ 953 h 967"/>
                  <a:gd name="T2" fmla="*/ 13 w 967"/>
                  <a:gd name="T3" fmla="*/ 483 h 967"/>
                  <a:gd name="T4" fmla="*/ 483 w 967"/>
                  <a:gd name="T5" fmla="*/ 12 h 967"/>
                  <a:gd name="T6" fmla="*/ 954 w 967"/>
                  <a:gd name="T7" fmla="*/ 483 h 967"/>
                  <a:gd name="T8" fmla="*/ 483 w 967"/>
                  <a:gd name="T9" fmla="*/ 953 h 967"/>
                  <a:gd name="T10" fmla="*/ 483 w 967"/>
                  <a:gd name="T11" fmla="*/ 0 h 967"/>
                  <a:gd name="T12" fmla="*/ 0 w 967"/>
                  <a:gd name="T13" fmla="*/ 483 h 967"/>
                  <a:gd name="T14" fmla="*/ 483 w 967"/>
                  <a:gd name="T15" fmla="*/ 967 h 967"/>
                  <a:gd name="T16" fmla="*/ 967 w 967"/>
                  <a:gd name="T17" fmla="*/ 483 h 967"/>
                  <a:gd name="T18" fmla="*/ 483 w 967"/>
                  <a:gd name="T19" fmla="*/ 0 h 9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67" h="967">
                    <a:moveTo>
                      <a:pt x="483" y="953"/>
                    </a:moveTo>
                    <a:cubicBezTo>
                      <a:pt x="224" y="953"/>
                      <a:pt x="13" y="742"/>
                      <a:pt x="13" y="483"/>
                    </a:cubicBezTo>
                    <a:cubicBezTo>
                      <a:pt x="13" y="223"/>
                      <a:pt x="224" y="12"/>
                      <a:pt x="483" y="12"/>
                    </a:cubicBezTo>
                    <a:cubicBezTo>
                      <a:pt x="743" y="12"/>
                      <a:pt x="954" y="223"/>
                      <a:pt x="954" y="483"/>
                    </a:cubicBezTo>
                    <a:cubicBezTo>
                      <a:pt x="954" y="742"/>
                      <a:pt x="743" y="953"/>
                      <a:pt x="483" y="953"/>
                    </a:cubicBezTo>
                    <a:close/>
                    <a:moveTo>
                      <a:pt x="483" y="0"/>
                    </a:moveTo>
                    <a:cubicBezTo>
                      <a:pt x="216" y="0"/>
                      <a:pt x="0" y="216"/>
                      <a:pt x="0" y="483"/>
                    </a:cubicBezTo>
                    <a:cubicBezTo>
                      <a:pt x="0" y="751"/>
                      <a:pt x="216" y="967"/>
                      <a:pt x="483" y="967"/>
                    </a:cubicBezTo>
                    <a:cubicBezTo>
                      <a:pt x="750" y="967"/>
                      <a:pt x="967" y="751"/>
                      <a:pt x="967" y="483"/>
                    </a:cubicBezTo>
                    <a:cubicBezTo>
                      <a:pt x="967" y="216"/>
                      <a:pt x="750" y="0"/>
                      <a:pt x="48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9" name="Freeform 71">
                <a:extLst>
                  <a:ext uri="{FF2B5EF4-FFF2-40B4-BE49-F238E27FC236}">
                    <a16:creationId xmlns="" xmlns:a16="http://schemas.microsoft.com/office/drawing/2014/main" id="{9F47C1A2-7F03-4D44-81ED-E43988577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1063"/>
                <a:ext cx="67" cy="61"/>
              </a:xfrm>
              <a:custGeom>
                <a:avLst/>
                <a:gdLst>
                  <a:gd name="T0" fmla="*/ 23 w 35"/>
                  <a:gd name="T1" fmla="*/ 3 h 32"/>
                  <a:gd name="T2" fmla="*/ 10 w 35"/>
                  <a:gd name="T3" fmla="*/ 1 h 32"/>
                  <a:gd name="T4" fmla="*/ 2 w 35"/>
                  <a:gd name="T5" fmla="*/ 9 h 32"/>
                  <a:gd name="T6" fmla="*/ 2 w 35"/>
                  <a:gd name="T7" fmla="*/ 21 h 32"/>
                  <a:gd name="T8" fmla="*/ 12 w 35"/>
                  <a:gd name="T9" fmla="*/ 29 h 32"/>
                  <a:gd name="T10" fmla="*/ 25 w 35"/>
                  <a:gd name="T11" fmla="*/ 31 h 32"/>
                  <a:gd name="T12" fmla="*/ 33 w 35"/>
                  <a:gd name="T13" fmla="*/ 23 h 32"/>
                  <a:gd name="T14" fmla="*/ 33 w 35"/>
                  <a:gd name="T15" fmla="*/ 12 h 32"/>
                  <a:gd name="T16" fmla="*/ 23 w 35"/>
                  <a:gd name="T17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32">
                    <a:moveTo>
                      <a:pt x="23" y="3"/>
                    </a:moveTo>
                    <a:cubicBezTo>
                      <a:pt x="18" y="0"/>
                      <a:pt x="13" y="0"/>
                      <a:pt x="10" y="1"/>
                    </a:cubicBezTo>
                    <a:cubicBezTo>
                      <a:pt x="6" y="3"/>
                      <a:pt x="4" y="5"/>
                      <a:pt x="2" y="9"/>
                    </a:cubicBezTo>
                    <a:cubicBezTo>
                      <a:pt x="0" y="13"/>
                      <a:pt x="0" y="17"/>
                      <a:pt x="2" y="21"/>
                    </a:cubicBezTo>
                    <a:cubicBezTo>
                      <a:pt x="3" y="24"/>
                      <a:pt x="6" y="27"/>
                      <a:pt x="12" y="29"/>
                    </a:cubicBezTo>
                    <a:cubicBezTo>
                      <a:pt x="17" y="32"/>
                      <a:pt x="21" y="32"/>
                      <a:pt x="25" y="31"/>
                    </a:cubicBezTo>
                    <a:cubicBezTo>
                      <a:pt x="29" y="29"/>
                      <a:pt x="32" y="27"/>
                      <a:pt x="33" y="23"/>
                    </a:cubicBezTo>
                    <a:cubicBezTo>
                      <a:pt x="35" y="19"/>
                      <a:pt x="35" y="15"/>
                      <a:pt x="33" y="12"/>
                    </a:cubicBezTo>
                    <a:cubicBezTo>
                      <a:pt x="32" y="8"/>
                      <a:pt x="28" y="5"/>
                      <a:pt x="2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0" name="Freeform 72">
                <a:extLst>
                  <a:ext uri="{FF2B5EF4-FFF2-40B4-BE49-F238E27FC236}">
                    <a16:creationId xmlns="" xmlns:a16="http://schemas.microsoft.com/office/drawing/2014/main" id="{359B5C8C-C1CC-CC40-A75F-DFB817DDE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886"/>
                <a:ext cx="42" cy="77"/>
              </a:xfrm>
              <a:custGeom>
                <a:avLst/>
                <a:gdLst>
                  <a:gd name="T0" fmla="*/ 22 w 22"/>
                  <a:gd name="T1" fmla="*/ 0 h 40"/>
                  <a:gd name="T2" fmla="*/ 22 w 22"/>
                  <a:gd name="T3" fmla="*/ 40 h 40"/>
                  <a:gd name="T4" fmla="*/ 12 w 22"/>
                  <a:gd name="T5" fmla="*/ 40 h 40"/>
                  <a:gd name="T6" fmla="*/ 12 w 22"/>
                  <a:gd name="T7" fmla="*/ 14 h 40"/>
                  <a:gd name="T8" fmla="*/ 6 w 22"/>
                  <a:gd name="T9" fmla="*/ 17 h 40"/>
                  <a:gd name="T10" fmla="*/ 0 w 22"/>
                  <a:gd name="T11" fmla="*/ 20 h 40"/>
                  <a:gd name="T12" fmla="*/ 0 w 22"/>
                  <a:gd name="T13" fmla="*/ 11 h 40"/>
                  <a:gd name="T14" fmla="*/ 9 w 22"/>
                  <a:gd name="T15" fmla="*/ 7 h 40"/>
                  <a:gd name="T16" fmla="*/ 14 w 22"/>
                  <a:gd name="T17" fmla="*/ 0 h 40"/>
                  <a:gd name="T18" fmla="*/ 22 w 22"/>
                  <a:gd name="T1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40">
                    <a:moveTo>
                      <a:pt x="22" y="0"/>
                    </a:moveTo>
                    <a:cubicBezTo>
                      <a:pt x="22" y="40"/>
                      <a:pt x="22" y="40"/>
                      <a:pt x="2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0" y="15"/>
                      <a:pt x="8" y="17"/>
                      <a:pt x="6" y="17"/>
                    </a:cubicBezTo>
                    <a:cubicBezTo>
                      <a:pt x="5" y="18"/>
                      <a:pt x="3" y="19"/>
                      <a:pt x="0" y="2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10"/>
                      <a:pt x="7" y="8"/>
                      <a:pt x="9" y="7"/>
                    </a:cubicBezTo>
                    <a:cubicBezTo>
                      <a:pt x="11" y="5"/>
                      <a:pt x="12" y="3"/>
                      <a:pt x="14" y="0"/>
                    </a:cubicBezTo>
                    <a:lnTo>
                      <a:pt x="2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1" name="Freeform 73">
                <a:extLst>
                  <a:ext uri="{FF2B5EF4-FFF2-40B4-BE49-F238E27FC236}">
                    <a16:creationId xmlns="" xmlns:a16="http://schemas.microsoft.com/office/drawing/2014/main" id="{ADE9046A-3EA3-9F4B-8974-69748CC297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53" y="1886"/>
                <a:ext cx="61" cy="77"/>
              </a:xfrm>
              <a:custGeom>
                <a:avLst/>
                <a:gdLst>
                  <a:gd name="T0" fmla="*/ 21 w 32"/>
                  <a:gd name="T1" fmla="*/ 14 h 40"/>
                  <a:gd name="T2" fmla="*/ 19 w 32"/>
                  <a:gd name="T3" fmla="*/ 9 h 40"/>
                  <a:gd name="T4" fmla="*/ 16 w 32"/>
                  <a:gd name="T5" fmla="*/ 7 h 40"/>
                  <a:gd name="T6" fmla="*/ 12 w 32"/>
                  <a:gd name="T7" fmla="*/ 9 h 40"/>
                  <a:gd name="T8" fmla="*/ 11 w 32"/>
                  <a:gd name="T9" fmla="*/ 14 h 40"/>
                  <a:gd name="T10" fmla="*/ 12 w 32"/>
                  <a:gd name="T11" fmla="*/ 19 h 40"/>
                  <a:gd name="T12" fmla="*/ 16 w 32"/>
                  <a:gd name="T13" fmla="*/ 20 h 40"/>
                  <a:gd name="T14" fmla="*/ 20 w 32"/>
                  <a:gd name="T15" fmla="*/ 19 h 40"/>
                  <a:gd name="T16" fmla="*/ 21 w 32"/>
                  <a:gd name="T17" fmla="*/ 14 h 40"/>
                  <a:gd name="T18" fmla="*/ 1 w 32"/>
                  <a:gd name="T19" fmla="*/ 31 h 40"/>
                  <a:gd name="T20" fmla="*/ 12 w 32"/>
                  <a:gd name="T21" fmla="*/ 30 h 40"/>
                  <a:gd name="T22" fmla="*/ 13 w 32"/>
                  <a:gd name="T23" fmla="*/ 33 h 40"/>
                  <a:gd name="T24" fmla="*/ 16 w 32"/>
                  <a:gd name="T25" fmla="*/ 34 h 40"/>
                  <a:gd name="T26" fmla="*/ 20 w 32"/>
                  <a:gd name="T27" fmla="*/ 31 h 40"/>
                  <a:gd name="T28" fmla="*/ 21 w 32"/>
                  <a:gd name="T29" fmla="*/ 23 h 40"/>
                  <a:gd name="T30" fmla="*/ 18 w 32"/>
                  <a:gd name="T31" fmla="*/ 26 h 40"/>
                  <a:gd name="T32" fmla="*/ 13 w 32"/>
                  <a:gd name="T33" fmla="*/ 27 h 40"/>
                  <a:gd name="T34" fmla="*/ 4 w 32"/>
                  <a:gd name="T35" fmla="*/ 23 h 40"/>
                  <a:gd name="T36" fmla="*/ 0 w 32"/>
                  <a:gd name="T37" fmla="*/ 14 h 40"/>
                  <a:gd name="T38" fmla="*/ 2 w 32"/>
                  <a:gd name="T39" fmla="*/ 7 h 40"/>
                  <a:gd name="T40" fmla="*/ 7 w 32"/>
                  <a:gd name="T41" fmla="*/ 2 h 40"/>
                  <a:gd name="T42" fmla="*/ 15 w 32"/>
                  <a:gd name="T43" fmla="*/ 0 h 40"/>
                  <a:gd name="T44" fmla="*/ 25 w 32"/>
                  <a:gd name="T45" fmla="*/ 2 h 40"/>
                  <a:gd name="T46" fmla="*/ 30 w 32"/>
                  <a:gd name="T47" fmla="*/ 9 h 40"/>
                  <a:gd name="T48" fmla="*/ 32 w 32"/>
                  <a:gd name="T49" fmla="*/ 20 h 40"/>
                  <a:gd name="T50" fmla="*/ 28 w 32"/>
                  <a:gd name="T51" fmla="*/ 36 h 40"/>
                  <a:gd name="T52" fmla="*/ 16 w 32"/>
                  <a:gd name="T53" fmla="*/ 40 h 40"/>
                  <a:gd name="T54" fmla="*/ 8 w 32"/>
                  <a:gd name="T55" fmla="*/ 39 h 40"/>
                  <a:gd name="T56" fmla="*/ 4 w 32"/>
                  <a:gd name="T57" fmla="*/ 36 h 40"/>
                  <a:gd name="T58" fmla="*/ 1 w 32"/>
                  <a:gd name="T59" fmla="*/ 3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2" h="40">
                    <a:moveTo>
                      <a:pt x="21" y="14"/>
                    </a:moveTo>
                    <a:cubicBezTo>
                      <a:pt x="21" y="12"/>
                      <a:pt x="21" y="10"/>
                      <a:pt x="19" y="9"/>
                    </a:cubicBezTo>
                    <a:cubicBezTo>
                      <a:pt x="18" y="8"/>
                      <a:pt x="17" y="7"/>
                      <a:pt x="16" y="7"/>
                    </a:cubicBezTo>
                    <a:cubicBezTo>
                      <a:pt x="14" y="7"/>
                      <a:pt x="13" y="8"/>
                      <a:pt x="12" y="9"/>
                    </a:cubicBezTo>
                    <a:cubicBezTo>
                      <a:pt x="11" y="10"/>
                      <a:pt x="11" y="11"/>
                      <a:pt x="11" y="14"/>
                    </a:cubicBezTo>
                    <a:cubicBezTo>
                      <a:pt x="11" y="16"/>
                      <a:pt x="11" y="17"/>
                      <a:pt x="12" y="19"/>
                    </a:cubicBezTo>
                    <a:cubicBezTo>
                      <a:pt x="13" y="20"/>
                      <a:pt x="14" y="20"/>
                      <a:pt x="16" y="20"/>
                    </a:cubicBezTo>
                    <a:cubicBezTo>
                      <a:pt x="17" y="20"/>
                      <a:pt x="19" y="20"/>
                      <a:pt x="20" y="19"/>
                    </a:cubicBezTo>
                    <a:cubicBezTo>
                      <a:pt x="21" y="18"/>
                      <a:pt x="21" y="16"/>
                      <a:pt x="21" y="14"/>
                    </a:cubicBezTo>
                    <a:close/>
                    <a:moveTo>
                      <a:pt x="1" y="31"/>
                    </a:move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1"/>
                      <a:pt x="13" y="32"/>
                      <a:pt x="13" y="33"/>
                    </a:cubicBezTo>
                    <a:cubicBezTo>
                      <a:pt x="14" y="34"/>
                      <a:pt x="15" y="34"/>
                      <a:pt x="16" y="34"/>
                    </a:cubicBezTo>
                    <a:cubicBezTo>
                      <a:pt x="18" y="34"/>
                      <a:pt x="19" y="33"/>
                      <a:pt x="20" y="31"/>
                    </a:cubicBezTo>
                    <a:cubicBezTo>
                      <a:pt x="21" y="30"/>
                      <a:pt x="21" y="27"/>
                      <a:pt x="21" y="23"/>
                    </a:cubicBezTo>
                    <a:cubicBezTo>
                      <a:pt x="20" y="24"/>
                      <a:pt x="19" y="25"/>
                      <a:pt x="18" y="26"/>
                    </a:cubicBezTo>
                    <a:cubicBezTo>
                      <a:pt x="16" y="27"/>
                      <a:pt x="15" y="27"/>
                      <a:pt x="13" y="27"/>
                    </a:cubicBezTo>
                    <a:cubicBezTo>
                      <a:pt x="9" y="27"/>
                      <a:pt x="6" y="26"/>
                      <a:pt x="4" y="23"/>
                    </a:cubicBezTo>
                    <a:cubicBezTo>
                      <a:pt x="2" y="21"/>
                      <a:pt x="0" y="18"/>
                      <a:pt x="0" y="14"/>
                    </a:cubicBezTo>
                    <a:cubicBezTo>
                      <a:pt x="0" y="11"/>
                      <a:pt x="1" y="9"/>
                      <a:pt x="2" y="7"/>
                    </a:cubicBezTo>
                    <a:cubicBezTo>
                      <a:pt x="3" y="5"/>
                      <a:pt x="5" y="3"/>
                      <a:pt x="7" y="2"/>
                    </a:cubicBezTo>
                    <a:cubicBezTo>
                      <a:pt x="9" y="1"/>
                      <a:pt x="12" y="0"/>
                      <a:pt x="15" y="0"/>
                    </a:cubicBezTo>
                    <a:cubicBezTo>
                      <a:pt x="19" y="0"/>
                      <a:pt x="22" y="1"/>
                      <a:pt x="25" y="2"/>
                    </a:cubicBezTo>
                    <a:cubicBezTo>
                      <a:pt x="27" y="4"/>
                      <a:pt x="29" y="6"/>
                      <a:pt x="30" y="9"/>
                    </a:cubicBezTo>
                    <a:cubicBezTo>
                      <a:pt x="32" y="12"/>
                      <a:pt x="32" y="16"/>
                      <a:pt x="32" y="20"/>
                    </a:cubicBezTo>
                    <a:cubicBezTo>
                      <a:pt x="32" y="27"/>
                      <a:pt x="31" y="32"/>
                      <a:pt x="28" y="36"/>
                    </a:cubicBezTo>
                    <a:cubicBezTo>
                      <a:pt x="25" y="39"/>
                      <a:pt x="21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7" y="39"/>
                      <a:pt x="5" y="38"/>
                      <a:pt x="4" y="36"/>
                    </a:cubicBezTo>
                    <a:cubicBezTo>
                      <a:pt x="3" y="35"/>
                      <a:pt x="2" y="33"/>
                      <a:pt x="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2" name="Freeform 74">
                <a:extLst>
                  <a:ext uri="{FF2B5EF4-FFF2-40B4-BE49-F238E27FC236}">
                    <a16:creationId xmlns="" xmlns:a16="http://schemas.microsoft.com/office/drawing/2014/main" id="{1C199CC4-EBF1-EB49-B0DD-C0305B28C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888"/>
                <a:ext cx="61" cy="75"/>
              </a:xfrm>
              <a:custGeom>
                <a:avLst/>
                <a:gdLst>
                  <a:gd name="T0" fmla="*/ 5 w 32"/>
                  <a:gd name="T1" fmla="*/ 0 h 39"/>
                  <a:gd name="T2" fmla="*/ 30 w 32"/>
                  <a:gd name="T3" fmla="*/ 0 h 39"/>
                  <a:gd name="T4" fmla="*/ 30 w 32"/>
                  <a:gd name="T5" fmla="*/ 9 h 39"/>
                  <a:gd name="T6" fmla="*/ 13 w 32"/>
                  <a:gd name="T7" fmla="*/ 9 h 39"/>
                  <a:gd name="T8" fmla="*/ 12 w 32"/>
                  <a:gd name="T9" fmla="*/ 15 h 39"/>
                  <a:gd name="T10" fmla="*/ 16 w 32"/>
                  <a:gd name="T11" fmla="*/ 13 h 39"/>
                  <a:gd name="T12" fmla="*/ 19 w 32"/>
                  <a:gd name="T13" fmla="*/ 13 h 39"/>
                  <a:gd name="T14" fmla="*/ 29 w 32"/>
                  <a:gd name="T15" fmla="*/ 16 h 39"/>
                  <a:gd name="T16" fmla="*/ 32 w 32"/>
                  <a:gd name="T17" fmla="*/ 25 h 39"/>
                  <a:gd name="T18" fmla="*/ 30 w 32"/>
                  <a:gd name="T19" fmla="*/ 32 h 39"/>
                  <a:gd name="T20" fmla="*/ 25 w 32"/>
                  <a:gd name="T21" fmla="*/ 38 h 39"/>
                  <a:gd name="T22" fmla="*/ 16 w 32"/>
                  <a:gd name="T23" fmla="*/ 39 h 39"/>
                  <a:gd name="T24" fmla="*/ 10 w 32"/>
                  <a:gd name="T25" fmla="*/ 39 h 39"/>
                  <a:gd name="T26" fmla="*/ 5 w 32"/>
                  <a:gd name="T27" fmla="*/ 37 h 39"/>
                  <a:gd name="T28" fmla="*/ 2 w 32"/>
                  <a:gd name="T29" fmla="*/ 33 h 39"/>
                  <a:gd name="T30" fmla="*/ 0 w 32"/>
                  <a:gd name="T31" fmla="*/ 29 h 39"/>
                  <a:gd name="T32" fmla="*/ 11 w 32"/>
                  <a:gd name="T33" fmla="*/ 28 h 39"/>
                  <a:gd name="T34" fmla="*/ 13 w 32"/>
                  <a:gd name="T35" fmla="*/ 32 h 39"/>
                  <a:gd name="T36" fmla="*/ 16 w 32"/>
                  <a:gd name="T37" fmla="*/ 33 h 39"/>
                  <a:gd name="T38" fmla="*/ 20 w 32"/>
                  <a:gd name="T39" fmla="*/ 31 h 39"/>
                  <a:gd name="T40" fmla="*/ 21 w 32"/>
                  <a:gd name="T41" fmla="*/ 26 h 39"/>
                  <a:gd name="T42" fmla="*/ 20 w 32"/>
                  <a:gd name="T43" fmla="*/ 21 h 39"/>
                  <a:gd name="T44" fmla="*/ 16 w 32"/>
                  <a:gd name="T45" fmla="*/ 19 h 39"/>
                  <a:gd name="T46" fmla="*/ 13 w 32"/>
                  <a:gd name="T47" fmla="*/ 20 h 39"/>
                  <a:gd name="T48" fmla="*/ 11 w 32"/>
                  <a:gd name="T49" fmla="*/ 22 h 39"/>
                  <a:gd name="T50" fmla="*/ 1 w 32"/>
                  <a:gd name="T51" fmla="*/ 21 h 39"/>
                  <a:gd name="T52" fmla="*/ 5 w 32"/>
                  <a:gd name="T5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2" h="39">
                    <a:moveTo>
                      <a:pt x="5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4"/>
                      <a:pt x="14" y="14"/>
                      <a:pt x="16" y="13"/>
                    </a:cubicBezTo>
                    <a:cubicBezTo>
                      <a:pt x="17" y="13"/>
                      <a:pt x="18" y="13"/>
                      <a:pt x="19" y="13"/>
                    </a:cubicBezTo>
                    <a:cubicBezTo>
                      <a:pt x="23" y="13"/>
                      <a:pt x="26" y="14"/>
                      <a:pt x="29" y="16"/>
                    </a:cubicBezTo>
                    <a:cubicBezTo>
                      <a:pt x="31" y="19"/>
                      <a:pt x="32" y="22"/>
                      <a:pt x="32" y="25"/>
                    </a:cubicBezTo>
                    <a:cubicBezTo>
                      <a:pt x="32" y="28"/>
                      <a:pt x="32" y="30"/>
                      <a:pt x="30" y="32"/>
                    </a:cubicBezTo>
                    <a:cubicBezTo>
                      <a:pt x="29" y="35"/>
                      <a:pt x="27" y="36"/>
                      <a:pt x="25" y="38"/>
                    </a:cubicBezTo>
                    <a:cubicBezTo>
                      <a:pt x="23" y="39"/>
                      <a:pt x="20" y="39"/>
                      <a:pt x="16" y="39"/>
                    </a:cubicBezTo>
                    <a:cubicBezTo>
                      <a:pt x="14" y="39"/>
                      <a:pt x="12" y="39"/>
                      <a:pt x="10" y="39"/>
                    </a:cubicBezTo>
                    <a:cubicBezTo>
                      <a:pt x="8" y="38"/>
                      <a:pt x="6" y="38"/>
                      <a:pt x="5" y="37"/>
                    </a:cubicBezTo>
                    <a:cubicBezTo>
                      <a:pt x="4" y="36"/>
                      <a:pt x="3" y="35"/>
                      <a:pt x="2" y="33"/>
                    </a:cubicBezTo>
                    <a:cubicBezTo>
                      <a:pt x="1" y="32"/>
                      <a:pt x="1" y="31"/>
                      <a:pt x="0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9"/>
                      <a:pt x="12" y="31"/>
                      <a:pt x="13" y="32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8" y="33"/>
                      <a:pt x="19" y="32"/>
                      <a:pt x="20" y="31"/>
                    </a:cubicBezTo>
                    <a:cubicBezTo>
                      <a:pt x="21" y="30"/>
                      <a:pt x="21" y="28"/>
                      <a:pt x="21" y="26"/>
                    </a:cubicBezTo>
                    <a:cubicBezTo>
                      <a:pt x="21" y="24"/>
                      <a:pt x="21" y="22"/>
                      <a:pt x="20" y="21"/>
                    </a:cubicBezTo>
                    <a:cubicBezTo>
                      <a:pt x="19" y="20"/>
                      <a:pt x="18" y="19"/>
                      <a:pt x="16" y="19"/>
                    </a:cubicBezTo>
                    <a:cubicBezTo>
                      <a:pt x="15" y="19"/>
                      <a:pt x="14" y="20"/>
                      <a:pt x="13" y="20"/>
                    </a:cubicBezTo>
                    <a:cubicBezTo>
                      <a:pt x="12" y="21"/>
                      <a:pt x="11" y="21"/>
                      <a:pt x="11" y="22"/>
                    </a:cubicBezTo>
                    <a:cubicBezTo>
                      <a:pt x="1" y="21"/>
                      <a:pt x="1" y="21"/>
                      <a:pt x="1" y="21"/>
                    </a:cubicBez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3" name="Freeform 75">
                <a:extLst>
                  <a:ext uri="{FF2B5EF4-FFF2-40B4-BE49-F238E27FC236}">
                    <a16:creationId xmlns="" xmlns:a16="http://schemas.microsoft.com/office/drawing/2014/main" id="{3E225985-C272-6440-8D1B-CC0D88B4E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886"/>
                <a:ext cx="61" cy="77"/>
              </a:xfrm>
              <a:custGeom>
                <a:avLst/>
                <a:gdLst>
                  <a:gd name="T0" fmla="*/ 11 w 32"/>
                  <a:gd name="T1" fmla="*/ 12 h 40"/>
                  <a:gd name="T2" fmla="*/ 0 w 32"/>
                  <a:gd name="T3" fmla="*/ 11 h 40"/>
                  <a:gd name="T4" fmla="*/ 5 w 32"/>
                  <a:gd name="T5" fmla="*/ 3 h 40"/>
                  <a:gd name="T6" fmla="*/ 16 w 32"/>
                  <a:gd name="T7" fmla="*/ 0 h 40"/>
                  <a:gd name="T8" fmla="*/ 26 w 32"/>
                  <a:gd name="T9" fmla="*/ 3 h 40"/>
                  <a:gd name="T10" fmla="*/ 30 w 32"/>
                  <a:gd name="T11" fmla="*/ 10 h 40"/>
                  <a:gd name="T12" fmla="*/ 28 w 32"/>
                  <a:gd name="T13" fmla="*/ 15 h 40"/>
                  <a:gd name="T14" fmla="*/ 24 w 32"/>
                  <a:gd name="T15" fmla="*/ 19 h 40"/>
                  <a:gd name="T16" fmla="*/ 28 w 32"/>
                  <a:gd name="T17" fmla="*/ 20 h 40"/>
                  <a:gd name="T18" fmla="*/ 31 w 32"/>
                  <a:gd name="T19" fmla="*/ 23 h 40"/>
                  <a:gd name="T20" fmla="*/ 32 w 32"/>
                  <a:gd name="T21" fmla="*/ 28 h 40"/>
                  <a:gd name="T22" fmla="*/ 30 w 32"/>
                  <a:gd name="T23" fmla="*/ 34 h 40"/>
                  <a:gd name="T24" fmla="*/ 25 w 32"/>
                  <a:gd name="T25" fmla="*/ 39 h 40"/>
                  <a:gd name="T26" fmla="*/ 16 w 32"/>
                  <a:gd name="T27" fmla="*/ 40 h 40"/>
                  <a:gd name="T28" fmla="*/ 8 w 32"/>
                  <a:gd name="T29" fmla="*/ 39 h 40"/>
                  <a:gd name="T30" fmla="*/ 3 w 32"/>
                  <a:gd name="T31" fmla="*/ 36 h 40"/>
                  <a:gd name="T32" fmla="*/ 0 w 32"/>
                  <a:gd name="T33" fmla="*/ 30 h 40"/>
                  <a:gd name="T34" fmla="*/ 11 w 32"/>
                  <a:gd name="T35" fmla="*/ 28 h 40"/>
                  <a:gd name="T36" fmla="*/ 13 w 32"/>
                  <a:gd name="T37" fmla="*/ 33 h 40"/>
                  <a:gd name="T38" fmla="*/ 16 w 32"/>
                  <a:gd name="T39" fmla="*/ 34 h 40"/>
                  <a:gd name="T40" fmla="*/ 20 w 32"/>
                  <a:gd name="T41" fmla="*/ 32 h 40"/>
                  <a:gd name="T42" fmla="*/ 21 w 32"/>
                  <a:gd name="T43" fmla="*/ 28 h 40"/>
                  <a:gd name="T44" fmla="*/ 20 w 32"/>
                  <a:gd name="T45" fmla="*/ 24 h 40"/>
                  <a:gd name="T46" fmla="*/ 16 w 32"/>
                  <a:gd name="T47" fmla="*/ 23 h 40"/>
                  <a:gd name="T48" fmla="*/ 12 w 32"/>
                  <a:gd name="T49" fmla="*/ 23 h 40"/>
                  <a:gd name="T50" fmla="*/ 13 w 32"/>
                  <a:gd name="T51" fmla="*/ 15 h 40"/>
                  <a:gd name="T52" fmla="*/ 14 w 32"/>
                  <a:gd name="T53" fmla="*/ 16 h 40"/>
                  <a:gd name="T54" fmla="*/ 18 w 32"/>
                  <a:gd name="T55" fmla="*/ 14 h 40"/>
                  <a:gd name="T56" fmla="*/ 19 w 32"/>
                  <a:gd name="T57" fmla="*/ 11 h 40"/>
                  <a:gd name="T58" fmla="*/ 18 w 32"/>
                  <a:gd name="T59" fmla="*/ 8 h 40"/>
                  <a:gd name="T60" fmla="*/ 15 w 32"/>
                  <a:gd name="T61" fmla="*/ 7 h 40"/>
                  <a:gd name="T62" fmla="*/ 12 w 32"/>
                  <a:gd name="T63" fmla="*/ 8 h 40"/>
                  <a:gd name="T64" fmla="*/ 11 w 32"/>
                  <a:gd name="T65" fmla="*/ 1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" h="40">
                    <a:moveTo>
                      <a:pt x="11" y="12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7"/>
                      <a:pt x="3" y="5"/>
                      <a:pt x="5" y="3"/>
                    </a:cubicBezTo>
                    <a:cubicBezTo>
                      <a:pt x="8" y="1"/>
                      <a:pt x="11" y="0"/>
                      <a:pt x="16" y="0"/>
                    </a:cubicBezTo>
                    <a:cubicBezTo>
                      <a:pt x="21" y="0"/>
                      <a:pt x="24" y="1"/>
                      <a:pt x="26" y="3"/>
                    </a:cubicBezTo>
                    <a:cubicBezTo>
                      <a:pt x="29" y="5"/>
                      <a:pt x="30" y="8"/>
                      <a:pt x="30" y="10"/>
                    </a:cubicBezTo>
                    <a:cubicBezTo>
                      <a:pt x="30" y="12"/>
                      <a:pt x="29" y="14"/>
                      <a:pt x="28" y="15"/>
                    </a:cubicBezTo>
                    <a:cubicBezTo>
                      <a:pt x="27" y="16"/>
                      <a:pt x="26" y="18"/>
                      <a:pt x="24" y="19"/>
                    </a:cubicBezTo>
                    <a:cubicBezTo>
                      <a:pt x="26" y="19"/>
                      <a:pt x="27" y="19"/>
                      <a:pt x="28" y="20"/>
                    </a:cubicBezTo>
                    <a:cubicBezTo>
                      <a:pt x="29" y="21"/>
                      <a:pt x="30" y="22"/>
                      <a:pt x="31" y="23"/>
                    </a:cubicBezTo>
                    <a:cubicBezTo>
                      <a:pt x="31" y="24"/>
                      <a:pt x="32" y="26"/>
                      <a:pt x="32" y="28"/>
                    </a:cubicBezTo>
                    <a:cubicBezTo>
                      <a:pt x="32" y="30"/>
                      <a:pt x="31" y="32"/>
                      <a:pt x="30" y="34"/>
                    </a:cubicBezTo>
                    <a:cubicBezTo>
                      <a:pt x="29" y="36"/>
                      <a:pt x="27" y="38"/>
                      <a:pt x="25" y="39"/>
                    </a:cubicBezTo>
                    <a:cubicBezTo>
                      <a:pt x="23" y="40"/>
                      <a:pt x="20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6" y="38"/>
                      <a:pt x="4" y="37"/>
                      <a:pt x="3" y="36"/>
                    </a:cubicBezTo>
                    <a:cubicBezTo>
                      <a:pt x="2" y="34"/>
                      <a:pt x="1" y="32"/>
                      <a:pt x="0" y="30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30"/>
                      <a:pt x="12" y="32"/>
                      <a:pt x="13" y="33"/>
                    </a:cubicBezTo>
                    <a:cubicBezTo>
                      <a:pt x="13" y="34"/>
                      <a:pt x="15" y="34"/>
                      <a:pt x="16" y="34"/>
                    </a:cubicBezTo>
                    <a:cubicBezTo>
                      <a:pt x="17" y="34"/>
                      <a:pt x="19" y="33"/>
                      <a:pt x="20" y="32"/>
                    </a:cubicBezTo>
                    <a:cubicBezTo>
                      <a:pt x="20" y="31"/>
                      <a:pt x="21" y="30"/>
                      <a:pt x="21" y="28"/>
                    </a:cubicBezTo>
                    <a:cubicBezTo>
                      <a:pt x="21" y="26"/>
                      <a:pt x="20" y="25"/>
                      <a:pt x="20" y="24"/>
                    </a:cubicBezTo>
                    <a:cubicBezTo>
                      <a:pt x="19" y="23"/>
                      <a:pt x="17" y="23"/>
                      <a:pt x="16" y="23"/>
                    </a:cubicBezTo>
                    <a:cubicBezTo>
                      <a:pt x="15" y="23"/>
                      <a:pt x="14" y="23"/>
                      <a:pt x="12" y="23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6" y="16"/>
                      <a:pt x="17" y="15"/>
                      <a:pt x="18" y="14"/>
                    </a:cubicBezTo>
                    <a:cubicBezTo>
                      <a:pt x="19" y="13"/>
                      <a:pt x="19" y="12"/>
                      <a:pt x="19" y="11"/>
                    </a:cubicBezTo>
                    <a:cubicBezTo>
                      <a:pt x="19" y="10"/>
                      <a:pt x="19" y="9"/>
                      <a:pt x="18" y="8"/>
                    </a:cubicBezTo>
                    <a:cubicBezTo>
                      <a:pt x="17" y="8"/>
                      <a:pt x="16" y="7"/>
                      <a:pt x="15" y="7"/>
                    </a:cubicBezTo>
                    <a:cubicBezTo>
                      <a:pt x="14" y="7"/>
                      <a:pt x="13" y="8"/>
                      <a:pt x="12" y="8"/>
                    </a:cubicBezTo>
                    <a:cubicBezTo>
                      <a:pt x="11" y="9"/>
                      <a:pt x="11" y="10"/>
                      <a:pt x="1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4" name="Freeform 76">
                <a:extLst>
                  <a:ext uri="{FF2B5EF4-FFF2-40B4-BE49-F238E27FC236}">
                    <a16:creationId xmlns="" xmlns:a16="http://schemas.microsoft.com/office/drawing/2014/main" id="{82CF09DB-FE95-8040-A0FE-257B85843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957"/>
                <a:ext cx="19" cy="10"/>
              </a:xfrm>
              <a:custGeom>
                <a:avLst/>
                <a:gdLst>
                  <a:gd name="T0" fmla="*/ 0 w 19"/>
                  <a:gd name="T1" fmla="*/ 10 h 10"/>
                  <a:gd name="T2" fmla="*/ 9 w 19"/>
                  <a:gd name="T3" fmla="*/ 8 h 10"/>
                  <a:gd name="T4" fmla="*/ 19 w 19"/>
                  <a:gd name="T5" fmla="*/ 6 h 10"/>
                  <a:gd name="T6" fmla="*/ 13 w 19"/>
                  <a:gd name="T7" fmla="*/ 2 h 10"/>
                  <a:gd name="T8" fmla="*/ 7 w 19"/>
                  <a:gd name="T9" fmla="*/ 0 h 10"/>
                  <a:gd name="T10" fmla="*/ 0 w 19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0">
                    <a:moveTo>
                      <a:pt x="0" y="10"/>
                    </a:moveTo>
                    <a:lnTo>
                      <a:pt x="9" y="8"/>
                    </a:lnTo>
                    <a:lnTo>
                      <a:pt x="19" y="6"/>
                    </a:lnTo>
                    <a:lnTo>
                      <a:pt x="13" y="2"/>
                    </a:lnTo>
                    <a:lnTo>
                      <a:pt x="7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5" name="Freeform 77">
                <a:extLst>
                  <a:ext uri="{FF2B5EF4-FFF2-40B4-BE49-F238E27FC236}">
                    <a16:creationId xmlns="" xmlns:a16="http://schemas.microsoft.com/office/drawing/2014/main" id="{FED0789C-732E-3B41-B606-5B63D054A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684"/>
                <a:ext cx="48" cy="36"/>
              </a:xfrm>
              <a:custGeom>
                <a:avLst/>
                <a:gdLst>
                  <a:gd name="T0" fmla="*/ 22 w 25"/>
                  <a:gd name="T1" fmla="*/ 11 h 19"/>
                  <a:gd name="T2" fmla="*/ 24 w 25"/>
                  <a:gd name="T3" fmla="*/ 8 h 19"/>
                  <a:gd name="T4" fmla="*/ 24 w 25"/>
                  <a:gd name="T5" fmla="*/ 4 h 19"/>
                  <a:gd name="T6" fmla="*/ 21 w 25"/>
                  <a:gd name="T7" fmla="*/ 1 h 19"/>
                  <a:gd name="T8" fmla="*/ 16 w 25"/>
                  <a:gd name="T9" fmla="*/ 1 h 19"/>
                  <a:gd name="T10" fmla="*/ 8 w 25"/>
                  <a:gd name="T11" fmla="*/ 4 h 19"/>
                  <a:gd name="T12" fmla="*/ 0 w 25"/>
                  <a:gd name="T13" fmla="*/ 7 h 19"/>
                  <a:gd name="T14" fmla="*/ 5 w 25"/>
                  <a:gd name="T15" fmla="*/ 19 h 19"/>
                  <a:gd name="T16" fmla="*/ 13 w 25"/>
                  <a:gd name="T17" fmla="*/ 16 h 19"/>
                  <a:gd name="T18" fmla="*/ 22 w 25"/>
                  <a:gd name="T19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19">
                    <a:moveTo>
                      <a:pt x="22" y="11"/>
                    </a:moveTo>
                    <a:cubicBezTo>
                      <a:pt x="23" y="10"/>
                      <a:pt x="24" y="9"/>
                      <a:pt x="24" y="8"/>
                    </a:cubicBezTo>
                    <a:cubicBezTo>
                      <a:pt x="25" y="7"/>
                      <a:pt x="25" y="5"/>
                      <a:pt x="24" y="4"/>
                    </a:cubicBezTo>
                    <a:cubicBezTo>
                      <a:pt x="23" y="2"/>
                      <a:pt x="22" y="1"/>
                      <a:pt x="21" y="1"/>
                    </a:cubicBezTo>
                    <a:cubicBezTo>
                      <a:pt x="19" y="0"/>
                      <a:pt x="18" y="0"/>
                      <a:pt x="16" y="1"/>
                    </a:cubicBezTo>
                    <a:cubicBezTo>
                      <a:pt x="15" y="1"/>
                      <a:pt x="13" y="2"/>
                      <a:pt x="8" y="4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8" y="14"/>
                      <a:pt x="21" y="12"/>
                      <a:pt x="22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6" name="Freeform 78">
                <a:extLst>
                  <a:ext uri="{FF2B5EF4-FFF2-40B4-BE49-F238E27FC236}">
                    <a16:creationId xmlns="" xmlns:a16="http://schemas.microsoft.com/office/drawing/2014/main" id="{4DA63B8F-5A4C-8740-85D3-7ECF339CE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971"/>
                <a:ext cx="40" cy="46"/>
              </a:xfrm>
              <a:custGeom>
                <a:avLst/>
                <a:gdLst>
                  <a:gd name="T0" fmla="*/ 10 w 21"/>
                  <a:gd name="T1" fmla="*/ 22 h 24"/>
                  <a:gd name="T2" fmla="*/ 14 w 21"/>
                  <a:gd name="T3" fmla="*/ 24 h 24"/>
                  <a:gd name="T4" fmla="*/ 18 w 21"/>
                  <a:gd name="T5" fmla="*/ 23 h 24"/>
                  <a:gd name="T6" fmla="*/ 20 w 21"/>
                  <a:gd name="T7" fmla="*/ 19 h 24"/>
                  <a:gd name="T8" fmla="*/ 20 w 21"/>
                  <a:gd name="T9" fmla="*/ 14 h 24"/>
                  <a:gd name="T10" fmla="*/ 16 w 21"/>
                  <a:gd name="T11" fmla="*/ 7 h 24"/>
                  <a:gd name="T12" fmla="*/ 11 w 21"/>
                  <a:gd name="T13" fmla="*/ 0 h 24"/>
                  <a:gd name="T14" fmla="*/ 0 w 21"/>
                  <a:gd name="T15" fmla="*/ 6 h 24"/>
                  <a:gd name="T16" fmla="*/ 4 w 21"/>
                  <a:gd name="T17" fmla="*/ 14 h 24"/>
                  <a:gd name="T18" fmla="*/ 10 w 21"/>
                  <a:gd name="T1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4">
                    <a:moveTo>
                      <a:pt x="10" y="22"/>
                    </a:moveTo>
                    <a:cubicBezTo>
                      <a:pt x="11" y="23"/>
                      <a:pt x="12" y="24"/>
                      <a:pt x="14" y="24"/>
                    </a:cubicBezTo>
                    <a:cubicBezTo>
                      <a:pt x="15" y="24"/>
                      <a:pt x="16" y="24"/>
                      <a:pt x="18" y="23"/>
                    </a:cubicBezTo>
                    <a:cubicBezTo>
                      <a:pt x="19" y="22"/>
                      <a:pt x="20" y="21"/>
                      <a:pt x="20" y="19"/>
                    </a:cubicBezTo>
                    <a:cubicBezTo>
                      <a:pt x="21" y="18"/>
                      <a:pt x="21" y="16"/>
                      <a:pt x="20" y="14"/>
                    </a:cubicBezTo>
                    <a:cubicBezTo>
                      <a:pt x="19" y="14"/>
                      <a:pt x="18" y="11"/>
                      <a:pt x="16" y="7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7" y="18"/>
                      <a:pt x="9" y="21"/>
                      <a:pt x="10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7" name="Freeform 79">
                <a:extLst>
                  <a:ext uri="{FF2B5EF4-FFF2-40B4-BE49-F238E27FC236}">
                    <a16:creationId xmlns="" xmlns:a16="http://schemas.microsoft.com/office/drawing/2014/main" id="{4DB9D68D-25E2-1945-AF9F-973CDE2D2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1157"/>
                <a:ext cx="40" cy="28"/>
              </a:xfrm>
              <a:custGeom>
                <a:avLst/>
                <a:gdLst>
                  <a:gd name="T0" fmla="*/ 40 w 40"/>
                  <a:gd name="T1" fmla="*/ 0 h 28"/>
                  <a:gd name="T2" fmla="*/ 0 w 40"/>
                  <a:gd name="T3" fmla="*/ 3 h 28"/>
                  <a:gd name="T4" fmla="*/ 30 w 40"/>
                  <a:gd name="T5" fmla="*/ 28 h 28"/>
                  <a:gd name="T6" fmla="*/ 40 w 40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8">
                    <a:moveTo>
                      <a:pt x="40" y="0"/>
                    </a:moveTo>
                    <a:lnTo>
                      <a:pt x="0" y="3"/>
                    </a:lnTo>
                    <a:lnTo>
                      <a:pt x="30" y="28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8" name="Freeform 80">
                <a:extLst>
                  <a:ext uri="{FF2B5EF4-FFF2-40B4-BE49-F238E27FC236}">
                    <a16:creationId xmlns="" xmlns:a16="http://schemas.microsoft.com/office/drawing/2014/main" id="{EC588362-A0A7-3D49-A652-F7AE3AC41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112"/>
                <a:ext cx="41" cy="63"/>
              </a:xfrm>
              <a:custGeom>
                <a:avLst/>
                <a:gdLst>
                  <a:gd name="T0" fmla="*/ 8 w 21"/>
                  <a:gd name="T1" fmla="*/ 10 h 33"/>
                  <a:gd name="T2" fmla="*/ 4 w 21"/>
                  <a:gd name="T3" fmla="*/ 12 h 33"/>
                  <a:gd name="T4" fmla="*/ 2 w 21"/>
                  <a:gd name="T5" fmla="*/ 15 h 33"/>
                  <a:gd name="T6" fmla="*/ 1 w 21"/>
                  <a:gd name="T7" fmla="*/ 20 h 33"/>
                  <a:gd name="T8" fmla="*/ 1 w 21"/>
                  <a:gd name="T9" fmla="*/ 23 h 33"/>
                  <a:gd name="T10" fmla="*/ 2 w 21"/>
                  <a:gd name="T11" fmla="*/ 27 h 33"/>
                  <a:gd name="T12" fmla="*/ 9 w 21"/>
                  <a:gd name="T13" fmla="*/ 32 h 33"/>
                  <a:gd name="T14" fmla="*/ 13 w 21"/>
                  <a:gd name="T15" fmla="*/ 33 h 33"/>
                  <a:gd name="T16" fmla="*/ 16 w 21"/>
                  <a:gd name="T17" fmla="*/ 33 h 33"/>
                  <a:gd name="T18" fmla="*/ 19 w 21"/>
                  <a:gd name="T19" fmla="*/ 30 h 33"/>
                  <a:gd name="T20" fmla="*/ 20 w 21"/>
                  <a:gd name="T21" fmla="*/ 27 h 33"/>
                  <a:gd name="T22" fmla="*/ 21 w 21"/>
                  <a:gd name="T23" fmla="*/ 25 h 33"/>
                  <a:gd name="T24" fmla="*/ 20 w 21"/>
                  <a:gd name="T25" fmla="*/ 20 h 33"/>
                  <a:gd name="T26" fmla="*/ 14 w 21"/>
                  <a:gd name="T27" fmla="*/ 16 h 33"/>
                  <a:gd name="T28" fmla="*/ 15 w 21"/>
                  <a:gd name="T29" fmla="*/ 12 h 33"/>
                  <a:gd name="T30" fmla="*/ 17 w 21"/>
                  <a:gd name="T31" fmla="*/ 11 h 33"/>
                  <a:gd name="T32" fmla="*/ 18 w 21"/>
                  <a:gd name="T33" fmla="*/ 8 h 33"/>
                  <a:gd name="T34" fmla="*/ 18 w 21"/>
                  <a:gd name="T35" fmla="*/ 5 h 33"/>
                  <a:gd name="T36" fmla="*/ 18 w 21"/>
                  <a:gd name="T37" fmla="*/ 2 h 33"/>
                  <a:gd name="T38" fmla="*/ 15 w 21"/>
                  <a:gd name="T39" fmla="*/ 3 h 33"/>
                  <a:gd name="T40" fmla="*/ 10 w 21"/>
                  <a:gd name="T41" fmla="*/ 8 h 33"/>
                  <a:gd name="T42" fmla="*/ 9 w 21"/>
                  <a:gd name="T43" fmla="*/ 9 h 33"/>
                  <a:gd name="T44" fmla="*/ 8 w 21"/>
                  <a:gd name="T45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" h="33">
                    <a:moveTo>
                      <a:pt x="8" y="10"/>
                    </a:moveTo>
                    <a:cubicBezTo>
                      <a:pt x="6" y="10"/>
                      <a:pt x="4" y="12"/>
                      <a:pt x="4" y="12"/>
                    </a:cubicBezTo>
                    <a:cubicBezTo>
                      <a:pt x="2" y="14"/>
                      <a:pt x="2" y="15"/>
                      <a:pt x="2" y="15"/>
                    </a:cubicBezTo>
                    <a:cubicBezTo>
                      <a:pt x="2" y="16"/>
                      <a:pt x="1" y="20"/>
                      <a:pt x="1" y="20"/>
                    </a:cubicBezTo>
                    <a:cubicBezTo>
                      <a:pt x="1" y="20"/>
                      <a:pt x="0" y="23"/>
                      <a:pt x="1" y="23"/>
                    </a:cubicBezTo>
                    <a:cubicBezTo>
                      <a:pt x="1" y="24"/>
                      <a:pt x="2" y="26"/>
                      <a:pt x="2" y="27"/>
                    </a:cubicBezTo>
                    <a:cubicBezTo>
                      <a:pt x="4" y="29"/>
                      <a:pt x="9" y="32"/>
                      <a:pt x="9" y="32"/>
                    </a:cubicBezTo>
                    <a:cubicBezTo>
                      <a:pt x="10" y="33"/>
                      <a:pt x="12" y="33"/>
                      <a:pt x="13" y="33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9" y="33"/>
                      <a:pt x="19" y="30"/>
                      <a:pt x="19" y="30"/>
                    </a:cubicBezTo>
                    <a:cubicBezTo>
                      <a:pt x="19" y="28"/>
                      <a:pt x="20" y="27"/>
                      <a:pt x="20" y="27"/>
                    </a:cubicBezTo>
                    <a:cubicBezTo>
                      <a:pt x="21" y="26"/>
                      <a:pt x="21" y="25"/>
                      <a:pt x="21" y="25"/>
                    </a:cubicBezTo>
                    <a:cubicBezTo>
                      <a:pt x="20" y="23"/>
                      <a:pt x="20" y="20"/>
                      <a:pt x="20" y="20"/>
                    </a:cubicBezTo>
                    <a:cubicBezTo>
                      <a:pt x="18" y="19"/>
                      <a:pt x="14" y="16"/>
                      <a:pt x="14" y="16"/>
                    </a:cubicBezTo>
                    <a:cubicBezTo>
                      <a:pt x="12" y="12"/>
                      <a:pt x="15" y="12"/>
                      <a:pt x="15" y="12"/>
                    </a:cubicBezTo>
                    <a:cubicBezTo>
                      <a:pt x="16" y="12"/>
                      <a:pt x="17" y="11"/>
                      <a:pt x="17" y="11"/>
                    </a:cubicBezTo>
                    <a:cubicBezTo>
                      <a:pt x="19" y="11"/>
                      <a:pt x="18" y="8"/>
                      <a:pt x="18" y="8"/>
                    </a:cubicBezTo>
                    <a:cubicBezTo>
                      <a:pt x="18" y="6"/>
                      <a:pt x="18" y="5"/>
                      <a:pt x="18" y="5"/>
                    </a:cubicBezTo>
                    <a:cubicBezTo>
                      <a:pt x="19" y="2"/>
                      <a:pt x="18" y="2"/>
                      <a:pt x="18" y="2"/>
                    </a:cubicBezTo>
                    <a:cubicBezTo>
                      <a:pt x="17" y="0"/>
                      <a:pt x="15" y="3"/>
                      <a:pt x="15" y="3"/>
                    </a:cubicBezTo>
                    <a:cubicBezTo>
                      <a:pt x="14" y="4"/>
                      <a:pt x="10" y="8"/>
                      <a:pt x="10" y="8"/>
                    </a:cubicBezTo>
                    <a:cubicBezTo>
                      <a:pt x="10" y="8"/>
                      <a:pt x="9" y="9"/>
                      <a:pt x="9" y="9"/>
                    </a:cubicBezTo>
                    <a:cubicBezTo>
                      <a:pt x="8" y="10"/>
                      <a:pt x="8" y="10"/>
                      <a:pt x="8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9" name="Freeform 81">
                <a:extLst>
                  <a:ext uri="{FF2B5EF4-FFF2-40B4-BE49-F238E27FC236}">
                    <a16:creationId xmlns="" xmlns:a16="http://schemas.microsoft.com/office/drawing/2014/main" id="{5297DFA1-219E-2C4D-8186-D86C0C581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049"/>
                <a:ext cx="9" cy="21"/>
              </a:xfrm>
              <a:custGeom>
                <a:avLst/>
                <a:gdLst>
                  <a:gd name="T0" fmla="*/ 0 w 5"/>
                  <a:gd name="T1" fmla="*/ 0 h 11"/>
                  <a:gd name="T2" fmla="*/ 2 w 5"/>
                  <a:gd name="T3" fmla="*/ 5 h 11"/>
                  <a:gd name="T4" fmla="*/ 3 w 5"/>
                  <a:gd name="T5" fmla="*/ 7 h 11"/>
                  <a:gd name="T6" fmla="*/ 3 w 5"/>
                  <a:gd name="T7" fmla="*/ 10 h 11"/>
                  <a:gd name="T8" fmla="*/ 5 w 5"/>
                  <a:gd name="T9" fmla="*/ 9 h 11"/>
                  <a:gd name="T10" fmla="*/ 4 w 5"/>
                  <a:gd name="T11" fmla="*/ 3 h 11"/>
                  <a:gd name="T12" fmla="*/ 3 w 5"/>
                  <a:gd name="T13" fmla="*/ 0 h 11"/>
                  <a:gd name="T14" fmla="*/ 0 w 5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1" y="3"/>
                      <a:pt x="2" y="4"/>
                      <a:pt x="2" y="5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4" y="9"/>
                      <a:pt x="3" y="8"/>
                      <a:pt x="3" y="10"/>
                    </a:cubicBezTo>
                    <a:cubicBezTo>
                      <a:pt x="4" y="11"/>
                      <a:pt x="4" y="10"/>
                      <a:pt x="5" y="9"/>
                    </a:cubicBezTo>
                    <a:cubicBezTo>
                      <a:pt x="4" y="8"/>
                      <a:pt x="4" y="5"/>
                      <a:pt x="4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0" name="Freeform 82">
                <a:extLst>
                  <a:ext uri="{FF2B5EF4-FFF2-40B4-BE49-F238E27FC236}">
                    <a16:creationId xmlns="" xmlns:a16="http://schemas.microsoft.com/office/drawing/2014/main" id="{B9710EBD-EEE8-4D40-A299-D9EC07F17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064"/>
                <a:ext cx="34" cy="12"/>
              </a:xfrm>
              <a:custGeom>
                <a:avLst/>
                <a:gdLst>
                  <a:gd name="T0" fmla="*/ 0 w 18"/>
                  <a:gd name="T1" fmla="*/ 6 h 6"/>
                  <a:gd name="T2" fmla="*/ 5 w 18"/>
                  <a:gd name="T3" fmla="*/ 5 h 6"/>
                  <a:gd name="T4" fmla="*/ 17 w 18"/>
                  <a:gd name="T5" fmla="*/ 3 h 6"/>
                  <a:gd name="T6" fmla="*/ 18 w 18"/>
                  <a:gd name="T7" fmla="*/ 2 h 6"/>
                  <a:gd name="T8" fmla="*/ 18 w 18"/>
                  <a:gd name="T9" fmla="*/ 1 h 6"/>
                  <a:gd name="T10" fmla="*/ 17 w 18"/>
                  <a:gd name="T11" fmla="*/ 0 h 6"/>
                  <a:gd name="T12" fmla="*/ 0 w 18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0" y="6"/>
                    </a:moveTo>
                    <a:cubicBezTo>
                      <a:pt x="1" y="6"/>
                      <a:pt x="4" y="5"/>
                      <a:pt x="5" y="5"/>
                    </a:cubicBezTo>
                    <a:cubicBezTo>
                      <a:pt x="9" y="5"/>
                      <a:pt x="15" y="4"/>
                      <a:pt x="17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0"/>
                      <a:pt x="17" y="0"/>
                    </a:cubicBezTo>
                    <a:cubicBezTo>
                      <a:pt x="13" y="3"/>
                      <a:pt x="3" y="4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1" name="Freeform 83">
                <a:extLst>
                  <a:ext uri="{FF2B5EF4-FFF2-40B4-BE49-F238E27FC236}">
                    <a16:creationId xmlns="" xmlns:a16="http://schemas.microsoft.com/office/drawing/2014/main" id="{68BD6FD9-EF0B-0A46-91C3-1BCE569E3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647"/>
                <a:ext cx="63" cy="71"/>
              </a:xfrm>
              <a:custGeom>
                <a:avLst/>
                <a:gdLst>
                  <a:gd name="T0" fmla="*/ 12 w 33"/>
                  <a:gd name="T1" fmla="*/ 35 h 37"/>
                  <a:gd name="T2" fmla="*/ 24 w 33"/>
                  <a:gd name="T3" fmla="*/ 34 h 37"/>
                  <a:gd name="T4" fmla="*/ 32 w 33"/>
                  <a:gd name="T5" fmla="*/ 22 h 37"/>
                  <a:gd name="T6" fmla="*/ 31 w 33"/>
                  <a:gd name="T7" fmla="*/ 8 h 37"/>
                  <a:gd name="T8" fmla="*/ 21 w 33"/>
                  <a:gd name="T9" fmla="*/ 1 h 37"/>
                  <a:gd name="T10" fmla="*/ 9 w 33"/>
                  <a:gd name="T11" fmla="*/ 2 h 37"/>
                  <a:gd name="T12" fmla="*/ 1 w 33"/>
                  <a:gd name="T13" fmla="*/ 14 h 37"/>
                  <a:gd name="T14" fmla="*/ 2 w 33"/>
                  <a:gd name="T15" fmla="*/ 28 h 37"/>
                  <a:gd name="T16" fmla="*/ 12 w 33"/>
                  <a:gd name="T17" fmla="*/ 3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37">
                    <a:moveTo>
                      <a:pt x="12" y="35"/>
                    </a:moveTo>
                    <a:cubicBezTo>
                      <a:pt x="16" y="37"/>
                      <a:pt x="20" y="36"/>
                      <a:pt x="24" y="34"/>
                    </a:cubicBezTo>
                    <a:cubicBezTo>
                      <a:pt x="27" y="32"/>
                      <a:pt x="30" y="28"/>
                      <a:pt x="32" y="22"/>
                    </a:cubicBezTo>
                    <a:cubicBezTo>
                      <a:pt x="33" y="16"/>
                      <a:pt x="33" y="12"/>
                      <a:pt x="31" y="8"/>
                    </a:cubicBezTo>
                    <a:cubicBezTo>
                      <a:pt x="29" y="4"/>
                      <a:pt x="26" y="2"/>
                      <a:pt x="21" y="1"/>
                    </a:cubicBezTo>
                    <a:cubicBezTo>
                      <a:pt x="17" y="0"/>
                      <a:pt x="13" y="0"/>
                      <a:pt x="9" y="2"/>
                    </a:cubicBezTo>
                    <a:cubicBezTo>
                      <a:pt x="5" y="4"/>
                      <a:pt x="3" y="8"/>
                      <a:pt x="1" y="14"/>
                    </a:cubicBezTo>
                    <a:cubicBezTo>
                      <a:pt x="0" y="20"/>
                      <a:pt x="0" y="24"/>
                      <a:pt x="2" y="28"/>
                    </a:cubicBezTo>
                    <a:cubicBezTo>
                      <a:pt x="4" y="32"/>
                      <a:pt x="7" y="34"/>
                      <a:pt x="1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2" name="Freeform 84">
                <a:extLst>
                  <a:ext uri="{FF2B5EF4-FFF2-40B4-BE49-F238E27FC236}">
                    <a16:creationId xmlns="" xmlns:a16="http://schemas.microsoft.com/office/drawing/2014/main" id="{49C84A59-6908-7648-B96B-826A13B192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3" y="521"/>
                <a:ext cx="1726" cy="1733"/>
              </a:xfrm>
              <a:custGeom>
                <a:avLst/>
                <a:gdLst>
                  <a:gd name="T0" fmla="*/ 811 w 904"/>
                  <a:gd name="T1" fmla="*/ 404 h 905"/>
                  <a:gd name="T2" fmla="*/ 773 w 904"/>
                  <a:gd name="T3" fmla="*/ 280 h 905"/>
                  <a:gd name="T4" fmla="*/ 778 w 904"/>
                  <a:gd name="T5" fmla="*/ 210 h 905"/>
                  <a:gd name="T6" fmla="*/ 721 w 904"/>
                  <a:gd name="T7" fmla="*/ 187 h 905"/>
                  <a:gd name="T8" fmla="*/ 685 w 904"/>
                  <a:gd name="T9" fmla="*/ 149 h 905"/>
                  <a:gd name="T10" fmla="*/ 616 w 904"/>
                  <a:gd name="T11" fmla="*/ 113 h 905"/>
                  <a:gd name="T12" fmla="*/ 564 w 904"/>
                  <a:gd name="T13" fmla="*/ 108 h 905"/>
                  <a:gd name="T14" fmla="*/ 460 w 904"/>
                  <a:gd name="T15" fmla="*/ 45 h 905"/>
                  <a:gd name="T16" fmla="*/ 374 w 904"/>
                  <a:gd name="T17" fmla="*/ 52 h 905"/>
                  <a:gd name="T18" fmla="*/ 347 w 904"/>
                  <a:gd name="T19" fmla="*/ 78 h 905"/>
                  <a:gd name="T20" fmla="*/ 361 w 904"/>
                  <a:gd name="T21" fmla="*/ 92 h 905"/>
                  <a:gd name="T22" fmla="*/ 311 w 904"/>
                  <a:gd name="T23" fmla="*/ 104 h 905"/>
                  <a:gd name="T24" fmla="*/ 249 w 904"/>
                  <a:gd name="T25" fmla="*/ 97 h 905"/>
                  <a:gd name="T26" fmla="*/ 174 w 904"/>
                  <a:gd name="T27" fmla="*/ 151 h 905"/>
                  <a:gd name="T28" fmla="*/ 120 w 904"/>
                  <a:gd name="T29" fmla="*/ 211 h 905"/>
                  <a:gd name="T30" fmla="*/ 120 w 904"/>
                  <a:gd name="T31" fmla="*/ 282 h 905"/>
                  <a:gd name="T32" fmla="*/ 131 w 904"/>
                  <a:gd name="T33" fmla="*/ 289 h 905"/>
                  <a:gd name="T34" fmla="*/ 95 w 904"/>
                  <a:gd name="T35" fmla="*/ 411 h 905"/>
                  <a:gd name="T36" fmla="*/ 40 w 904"/>
                  <a:gd name="T37" fmla="*/ 454 h 905"/>
                  <a:gd name="T38" fmla="*/ 50 w 904"/>
                  <a:gd name="T39" fmla="*/ 519 h 905"/>
                  <a:gd name="T40" fmla="*/ 101 w 904"/>
                  <a:gd name="T41" fmla="*/ 526 h 905"/>
                  <a:gd name="T42" fmla="*/ 237 w 904"/>
                  <a:gd name="T43" fmla="*/ 764 h 905"/>
                  <a:gd name="T44" fmla="*/ 217 w 904"/>
                  <a:gd name="T45" fmla="*/ 741 h 905"/>
                  <a:gd name="T46" fmla="*/ 195 w 904"/>
                  <a:gd name="T47" fmla="*/ 742 h 905"/>
                  <a:gd name="T48" fmla="*/ 288 w 904"/>
                  <a:gd name="T49" fmla="*/ 830 h 905"/>
                  <a:gd name="T50" fmla="*/ 283 w 904"/>
                  <a:gd name="T51" fmla="*/ 801 h 905"/>
                  <a:gd name="T52" fmla="*/ 308 w 904"/>
                  <a:gd name="T53" fmla="*/ 811 h 905"/>
                  <a:gd name="T54" fmla="*/ 316 w 904"/>
                  <a:gd name="T55" fmla="*/ 787 h 905"/>
                  <a:gd name="T56" fmla="*/ 309 w 904"/>
                  <a:gd name="T57" fmla="*/ 843 h 905"/>
                  <a:gd name="T58" fmla="*/ 351 w 904"/>
                  <a:gd name="T59" fmla="*/ 858 h 905"/>
                  <a:gd name="T60" fmla="*/ 420 w 904"/>
                  <a:gd name="T61" fmla="*/ 807 h 905"/>
                  <a:gd name="T62" fmla="*/ 412 w 904"/>
                  <a:gd name="T63" fmla="*/ 875 h 905"/>
                  <a:gd name="T64" fmla="*/ 399 w 904"/>
                  <a:gd name="T65" fmla="*/ 866 h 905"/>
                  <a:gd name="T66" fmla="*/ 429 w 904"/>
                  <a:gd name="T67" fmla="*/ 859 h 905"/>
                  <a:gd name="T68" fmla="*/ 478 w 904"/>
                  <a:gd name="T69" fmla="*/ 857 h 905"/>
                  <a:gd name="T70" fmla="*/ 476 w 904"/>
                  <a:gd name="T71" fmla="*/ 832 h 905"/>
                  <a:gd name="T72" fmla="*/ 528 w 904"/>
                  <a:gd name="T73" fmla="*/ 866 h 905"/>
                  <a:gd name="T74" fmla="*/ 485 w 904"/>
                  <a:gd name="T75" fmla="*/ 851 h 905"/>
                  <a:gd name="T76" fmla="*/ 515 w 904"/>
                  <a:gd name="T77" fmla="*/ 820 h 905"/>
                  <a:gd name="T78" fmla="*/ 598 w 904"/>
                  <a:gd name="T79" fmla="*/ 840 h 905"/>
                  <a:gd name="T80" fmla="*/ 587 w 904"/>
                  <a:gd name="T81" fmla="*/ 835 h 905"/>
                  <a:gd name="T82" fmla="*/ 583 w 904"/>
                  <a:gd name="T83" fmla="*/ 805 h 905"/>
                  <a:gd name="T84" fmla="*/ 599 w 904"/>
                  <a:gd name="T85" fmla="*/ 797 h 905"/>
                  <a:gd name="T86" fmla="*/ 615 w 904"/>
                  <a:gd name="T87" fmla="*/ 825 h 905"/>
                  <a:gd name="T88" fmla="*/ 655 w 904"/>
                  <a:gd name="T89" fmla="*/ 793 h 905"/>
                  <a:gd name="T90" fmla="*/ 653 w 904"/>
                  <a:gd name="T91" fmla="*/ 761 h 905"/>
                  <a:gd name="T92" fmla="*/ 663 w 904"/>
                  <a:gd name="T93" fmla="*/ 752 h 905"/>
                  <a:gd name="T94" fmla="*/ 667 w 904"/>
                  <a:gd name="T95" fmla="*/ 737 h 905"/>
                  <a:gd name="T96" fmla="*/ 675 w 904"/>
                  <a:gd name="T97" fmla="*/ 737 h 905"/>
                  <a:gd name="T98" fmla="*/ 676 w 904"/>
                  <a:gd name="T99" fmla="*/ 722 h 905"/>
                  <a:gd name="T100" fmla="*/ 690 w 904"/>
                  <a:gd name="T101" fmla="*/ 738 h 905"/>
                  <a:gd name="T102" fmla="*/ 665 w 904"/>
                  <a:gd name="T103" fmla="*/ 771 h 905"/>
                  <a:gd name="T104" fmla="*/ 688 w 904"/>
                  <a:gd name="T105" fmla="*/ 807 h 905"/>
                  <a:gd name="T106" fmla="*/ 679 w 904"/>
                  <a:gd name="T107" fmla="*/ 769 h 905"/>
                  <a:gd name="T108" fmla="*/ 705 w 904"/>
                  <a:gd name="T109" fmla="*/ 766 h 905"/>
                  <a:gd name="T110" fmla="*/ 777 w 904"/>
                  <a:gd name="T111" fmla="*/ 296 h 905"/>
                  <a:gd name="T112" fmla="*/ 809 w 904"/>
                  <a:gd name="T113" fmla="*/ 386 h 905"/>
                  <a:gd name="T114" fmla="*/ 842 w 904"/>
                  <a:gd name="T115" fmla="*/ 517 h 905"/>
                  <a:gd name="T116" fmla="*/ 806 w 904"/>
                  <a:gd name="T117" fmla="*/ 478 h 9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04" h="905">
                    <a:moveTo>
                      <a:pt x="452" y="0"/>
                    </a:moveTo>
                    <a:cubicBezTo>
                      <a:pt x="202" y="0"/>
                      <a:pt x="0" y="203"/>
                      <a:pt x="0" y="453"/>
                    </a:cubicBezTo>
                    <a:cubicBezTo>
                      <a:pt x="0" y="703"/>
                      <a:pt x="202" y="905"/>
                      <a:pt x="452" y="905"/>
                    </a:cubicBezTo>
                    <a:cubicBezTo>
                      <a:pt x="702" y="905"/>
                      <a:pt x="904" y="703"/>
                      <a:pt x="904" y="453"/>
                    </a:cubicBezTo>
                    <a:cubicBezTo>
                      <a:pt x="904" y="203"/>
                      <a:pt x="702" y="0"/>
                      <a:pt x="452" y="0"/>
                    </a:cubicBezTo>
                    <a:close/>
                    <a:moveTo>
                      <a:pt x="857" y="430"/>
                    </a:moveTo>
                    <a:cubicBezTo>
                      <a:pt x="849" y="431"/>
                      <a:pt x="849" y="431"/>
                      <a:pt x="849" y="431"/>
                    </a:cubicBezTo>
                    <a:cubicBezTo>
                      <a:pt x="845" y="400"/>
                      <a:pt x="845" y="400"/>
                      <a:pt x="845" y="400"/>
                    </a:cubicBezTo>
                    <a:cubicBezTo>
                      <a:pt x="834" y="402"/>
                      <a:pt x="834" y="402"/>
                      <a:pt x="834" y="402"/>
                    </a:cubicBezTo>
                    <a:cubicBezTo>
                      <a:pt x="837" y="430"/>
                      <a:pt x="837" y="430"/>
                      <a:pt x="837" y="430"/>
                    </a:cubicBezTo>
                    <a:cubicBezTo>
                      <a:pt x="828" y="431"/>
                      <a:pt x="828" y="431"/>
                      <a:pt x="828" y="431"/>
                    </a:cubicBezTo>
                    <a:cubicBezTo>
                      <a:pt x="825" y="403"/>
                      <a:pt x="825" y="403"/>
                      <a:pt x="825" y="403"/>
                    </a:cubicBezTo>
                    <a:cubicBezTo>
                      <a:pt x="811" y="404"/>
                      <a:pt x="811" y="404"/>
                      <a:pt x="811" y="404"/>
                    </a:cubicBezTo>
                    <a:cubicBezTo>
                      <a:pt x="815" y="436"/>
                      <a:pt x="815" y="436"/>
                      <a:pt x="815" y="436"/>
                    </a:cubicBezTo>
                    <a:cubicBezTo>
                      <a:pt x="806" y="437"/>
                      <a:pt x="806" y="437"/>
                      <a:pt x="806" y="437"/>
                    </a:cubicBezTo>
                    <a:cubicBezTo>
                      <a:pt x="802" y="394"/>
                      <a:pt x="802" y="394"/>
                      <a:pt x="802" y="394"/>
                    </a:cubicBezTo>
                    <a:cubicBezTo>
                      <a:pt x="853" y="388"/>
                      <a:pt x="853" y="388"/>
                      <a:pt x="853" y="388"/>
                    </a:cubicBezTo>
                    <a:lnTo>
                      <a:pt x="857" y="430"/>
                    </a:lnTo>
                    <a:close/>
                    <a:moveTo>
                      <a:pt x="798" y="241"/>
                    </a:moveTo>
                    <a:cubicBezTo>
                      <a:pt x="801" y="246"/>
                      <a:pt x="803" y="250"/>
                      <a:pt x="804" y="253"/>
                    </a:cubicBezTo>
                    <a:cubicBezTo>
                      <a:pt x="804" y="256"/>
                      <a:pt x="804" y="258"/>
                      <a:pt x="803" y="261"/>
                    </a:cubicBezTo>
                    <a:cubicBezTo>
                      <a:pt x="802" y="264"/>
                      <a:pt x="800" y="266"/>
                      <a:pt x="797" y="267"/>
                    </a:cubicBezTo>
                    <a:cubicBezTo>
                      <a:pt x="794" y="270"/>
                      <a:pt x="791" y="270"/>
                      <a:pt x="787" y="269"/>
                    </a:cubicBezTo>
                    <a:cubicBezTo>
                      <a:pt x="784" y="268"/>
                      <a:pt x="780" y="266"/>
                      <a:pt x="777" y="262"/>
                    </a:cubicBezTo>
                    <a:cubicBezTo>
                      <a:pt x="777" y="265"/>
                      <a:pt x="777" y="267"/>
                      <a:pt x="777" y="270"/>
                    </a:cubicBezTo>
                    <a:cubicBezTo>
                      <a:pt x="776" y="272"/>
                      <a:pt x="775" y="275"/>
                      <a:pt x="773" y="280"/>
                    </a:cubicBezTo>
                    <a:cubicBezTo>
                      <a:pt x="768" y="291"/>
                      <a:pt x="768" y="291"/>
                      <a:pt x="768" y="291"/>
                    </a:cubicBezTo>
                    <a:cubicBezTo>
                      <a:pt x="761" y="279"/>
                      <a:pt x="761" y="279"/>
                      <a:pt x="761" y="279"/>
                    </a:cubicBezTo>
                    <a:cubicBezTo>
                      <a:pt x="766" y="266"/>
                      <a:pt x="766" y="266"/>
                      <a:pt x="766" y="266"/>
                    </a:cubicBezTo>
                    <a:cubicBezTo>
                      <a:pt x="768" y="262"/>
                      <a:pt x="769" y="259"/>
                      <a:pt x="769" y="257"/>
                    </a:cubicBezTo>
                    <a:cubicBezTo>
                      <a:pt x="770" y="256"/>
                      <a:pt x="770" y="254"/>
                      <a:pt x="770" y="253"/>
                    </a:cubicBezTo>
                    <a:cubicBezTo>
                      <a:pt x="769" y="252"/>
                      <a:pt x="768" y="250"/>
                      <a:pt x="767" y="248"/>
                    </a:cubicBezTo>
                    <a:cubicBezTo>
                      <a:pt x="766" y="246"/>
                      <a:pt x="766" y="246"/>
                      <a:pt x="766" y="246"/>
                    </a:cubicBezTo>
                    <a:cubicBezTo>
                      <a:pt x="747" y="257"/>
                      <a:pt x="747" y="257"/>
                      <a:pt x="747" y="257"/>
                    </a:cubicBezTo>
                    <a:cubicBezTo>
                      <a:pt x="741" y="247"/>
                      <a:pt x="741" y="247"/>
                      <a:pt x="741" y="247"/>
                    </a:cubicBezTo>
                    <a:cubicBezTo>
                      <a:pt x="785" y="220"/>
                      <a:pt x="785" y="220"/>
                      <a:pt x="785" y="220"/>
                    </a:cubicBezTo>
                    <a:lnTo>
                      <a:pt x="798" y="241"/>
                    </a:lnTo>
                    <a:close/>
                    <a:moveTo>
                      <a:pt x="750" y="176"/>
                    </a:moveTo>
                    <a:cubicBezTo>
                      <a:pt x="778" y="210"/>
                      <a:pt x="778" y="210"/>
                      <a:pt x="778" y="210"/>
                    </a:cubicBezTo>
                    <a:cubicBezTo>
                      <a:pt x="771" y="216"/>
                      <a:pt x="771" y="216"/>
                      <a:pt x="771" y="216"/>
                    </a:cubicBezTo>
                    <a:cubicBezTo>
                      <a:pt x="761" y="203"/>
                      <a:pt x="761" y="203"/>
                      <a:pt x="761" y="203"/>
                    </a:cubicBezTo>
                    <a:cubicBezTo>
                      <a:pt x="728" y="230"/>
                      <a:pt x="728" y="230"/>
                      <a:pt x="728" y="230"/>
                    </a:cubicBezTo>
                    <a:cubicBezTo>
                      <a:pt x="720" y="222"/>
                      <a:pt x="720" y="222"/>
                      <a:pt x="720" y="222"/>
                    </a:cubicBezTo>
                    <a:cubicBezTo>
                      <a:pt x="754" y="194"/>
                      <a:pt x="754" y="194"/>
                      <a:pt x="754" y="194"/>
                    </a:cubicBezTo>
                    <a:cubicBezTo>
                      <a:pt x="743" y="181"/>
                      <a:pt x="743" y="181"/>
                      <a:pt x="743" y="181"/>
                    </a:cubicBezTo>
                    <a:lnTo>
                      <a:pt x="750" y="176"/>
                    </a:lnTo>
                    <a:close/>
                    <a:moveTo>
                      <a:pt x="742" y="168"/>
                    </a:moveTo>
                    <a:cubicBezTo>
                      <a:pt x="736" y="174"/>
                      <a:pt x="736" y="174"/>
                      <a:pt x="736" y="174"/>
                    </a:cubicBezTo>
                    <a:cubicBezTo>
                      <a:pt x="713" y="153"/>
                      <a:pt x="713" y="153"/>
                      <a:pt x="713" y="153"/>
                    </a:cubicBezTo>
                    <a:cubicBezTo>
                      <a:pt x="706" y="162"/>
                      <a:pt x="706" y="162"/>
                      <a:pt x="706" y="162"/>
                    </a:cubicBezTo>
                    <a:cubicBezTo>
                      <a:pt x="726" y="181"/>
                      <a:pt x="726" y="181"/>
                      <a:pt x="726" y="181"/>
                    </a:cubicBezTo>
                    <a:cubicBezTo>
                      <a:pt x="721" y="187"/>
                      <a:pt x="721" y="187"/>
                      <a:pt x="721" y="187"/>
                    </a:cubicBezTo>
                    <a:cubicBezTo>
                      <a:pt x="700" y="168"/>
                      <a:pt x="700" y="168"/>
                      <a:pt x="700" y="168"/>
                    </a:cubicBezTo>
                    <a:cubicBezTo>
                      <a:pt x="690" y="178"/>
                      <a:pt x="690" y="178"/>
                      <a:pt x="690" y="178"/>
                    </a:cubicBezTo>
                    <a:cubicBezTo>
                      <a:pt x="713" y="200"/>
                      <a:pt x="713" y="200"/>
                      <a:pt x="713" y="200"/>
                    </a:cubicBezTo>
                    <a:cubicBezTo>
                      <a:pt x="708" y="206"/>
                      <a:pt x="708" y="206"/>
                      <a:pt x="708" y="206"/>
                    </a:cubicBezTo>
                    <a:cubicBezTo>
                      <a:pt x="676" y="177"/>
                      <a:pt x="676" y="177"/>
                      <a:pt x="676" y="177"/>
                    </a:cubicBezTo>
                    <a:cubicBezTo>
                      <a:pt x="711" y="139"/>
                      <a:pt x="711" y="139"/>
                      <a:pt x="711" y="139"/>
                    </a:cubicBezTo>
                    <a:lnTo>
                      <a:pt x="742" y="168"/>
                    </a:lnTo>
                    <a:close/>
                    <a:moveTo>
                      <a:pt x="664" y="106"/>
                    </a:moveTo>
                    <a:cubicBezTo>
                      <a:pt x="679" y="116"/>
                      <a:pt x="679" y="116"/>
                      <a:pt x="679" y="116"/>
                    </a:cubicBezTo>
                    <a:cubicBezTo>
                      <a:pt x="685" y="120"/>
                      <a:pt x="689" y="123"/>
                      <a:pt x="690" y="124"/>
                    </a:cubicBezTo>
                    <a:cubicBezTo>
                      <a:pt x="692" y="127"/>
                      <a:pt x="693" y="130"/>
                      <a:pt x="694" y="133"/>
                    </a:cubicBezTo>
                    <a:cubicBezTo>
                      <a:pt x="694" y="137"/>
                      <a:pt x="693" y="140"/>
                      <a:pt x="691" y="143"/>
                    </a:cubicBezTo>
                    <a:cubicBezTo>
                      <a:pt x="689" y="146"/>
                      <a:pt x="687" y="148"/>
                      <a:pt x="685" y="149"/>
                    </a:cubicBezTo>
                    <a:cubicBezTo>
                      <a:pt x="682" y="150"/>
                      <a:pt x="680" y="150"/>
                      <a:pt x="678" y="150"/>
                    </a:cubicBezTo>
                    <a:cubicBezTo>
                      <a:pt x="676" y="150"/>
                      <a:pt x="673" y="150"/>
                      <a:pt x="672" y="149"/>
                    </a:cubicBezTo>
                    <a:cubicBezTo>
                      <a:pt x="669" y="148"/>
                      <a:pt x="666" y="146"/>
                      <a:pt x="661" y="143"/>
                    </a:cubicBezTo>
                    <a:cubicBezTo>
                      <a:pt x="655" y="138"/>
                      <a:pt x="655" y="138"/>
                      <a:pt x="655" y="138"/>
                    </a:cubicBezTo>
                    <a:cubicBezTo>
                      <a:pt x="644" y="154"/>
                      <a:pt x="644" y="154"/>
                      <a:pt x="644" y="154"/>
                    </a:cubicBezTo>
                    <a:cubicBezTo>
                      <a:pt x="635" y="148"/>
                      <a:pt x="635" y="148"/>
                      <a:pt x="635" y="148"/>
                    </a:cubicBezTo>
                    <a:lnTo>
                      <a:pt x="664" y="106"/>
                    </a:lnTo>
                    <a:close/>
                    <a:moveTo>
                      <a:pt x="631" y="87"/>
                    </a:moveTo>
                    <a:cubicBezTo>
                      <a:pt x="628" y="95"/>
                      <a:pt x="628" y="95"/>
                      <a:pt x="628" y="95"/>
                    </a:cubicBezTo>
                    <a:cubicBezTo>
                      <a:pt x="603" y="84"/>
                      <a:pt x="603" y="84"/>
                      <a:pt x="603" y="84"/>
                    </a:cubicBezTo>
                    <a:cubicBezTo>
                      <a:pt x="598" y="95"/>
                      <a:pt x="598" y="95"/>
                      <a:pt x="598" y="95"/>
                    </a:cubicBezTo>
                    <a:cubicBezTo>
                      <a:pt x="620" y="105"/>
                      <a:pt x="620" y="105"/>
                      <a:pt x="620" y="105"/>
                    </a:cubicBezTo>
                    <a:cubicBezTo>
                      <a:pt x="616" y="113"/>
                      <a:pt x="616" y="113"/>
                      <a:pt x="616" y="113"/>
                    </a:cubicBezTo>
                    <a:cubicBezTo>
                      <a:pt x="594" y="103"/>
                      <a:pt x="594" y="103"/>
                      <a:pt x="594" y="103"/>
                    </a:cubicBezTo>
                    <a:cubicBezTo>
                      <a:pt x="585" y="124"/>
                      <a:pt x="585" y="124"/>
                      <a:pt x="585" y="124"/>
                    </a:cubicBezTo>
                    <a:cubicBezTo>
                      <a:pt x="575" y="119"/>
                      <a:pt x="575" y="119"/>
                      <a:pt x="575" y="119"/>
                    </a:cubicBezTo>
                    <a:cubicBezTo>
                      <a:pt x="596" y="72"/>
                      <a:pt x="596" y="72"/>
                      <a:pt x="596" y="72"/>
                    </a:cubicBezTo>
                    <a:lnTo>
                      <a:pt x="631" y="87"/>
                    </a:lnTo>
                    <a:close/>
                    <a:moveTo>
                      <a:pt x="523" y="77"/>
                    </a:moveTo>
                    <a:cubicBezTo>
                      <a:pt x="524" y="72"/>
                      <a:pt x="526" y="68"/>
                      <a:pt x="529" y="65"/>
                    </a:cubicBezTo>
                    <a:cubicBezTo>
                      <a:pt x="531" y="63"/>
                      <a:pt x="533" y="61"/>
                      <a:pt x="536" y="60"/>
                    </a:cubicBezTo>
                    <a:cubicBezTo>
                      <a:pt x="538" y="58"/>
                      <a:pt x="541" y="57"/>
                      <a:pt x="544" y="57"/>
                    </a:cubicBezTo>
                    <a:cubicBezTo>
                      <a:pt x="548" y="57"/>
                      <a:pt x="552" y="57"/>
                      <a:pt x="556" y="58"/>
                    </a:cubicBezTo>
                    <a:cubicBezTo>
                      <a:pt x="564" y="60"/>
                      <a:pt x="570" y="64"/>
                      <a:pt x="574" y="70"/>
                    </a:cubicBezTo>
                    <a:cubicBezTo>
                      <a:pt x="578" y="76"/>
                      <a:pt x="578" y="83"/>
                      <a:pt x="576" y="91"/>
                    </a:cubicBezTo>
                    <a:cubicBezTo>
                      <a:pt x="574" y="99"/>
                      <a:pt x="570" y="105"/>
                      <a:pt x="564" y="108"/>
                    </a:cubicBezTo>
                    <a:cubicBezTo>
                      <a:pt x="558" y="112"/>
                      <a:pt x="551" y="112"/>
                      <a:pt x="542" y="110"/>
                    </a:cubicBezTo>
                    <a:cubicBezTo>
                      <a:pt x="534" y="108"/>
                      <a:pt x="528" y="104"/>
                      <a:pt x="525" y="98"/>
                    </a:cubicBezTo>
                    <a:cubicBezTo>
                      <a:pt x="521" y="92"/>
                      <a:pt x="521" y="85"/>
                      <a:pt x="523" y="77"/>
                    </a:cubicBezTo>
                    <a:close/>
                    <a:moveTo>
                      <a:pt x="460" y="45"/>
                    </a:moveTo>
                    <a:cubicBezTo>
                      <a:pt x="472" y="66"/>
                      <a:pt x="472" y="66"/>
                      <a:pt x="472" y="66"/>
                    </a:cubicBezTo>
                    <a:cubicBezTo>
                      <a:pt x="486" y="46"/>
                      <a:pt x="486" y="46"/>
                      <a:pt x="486" y="46"/>
                    </a:cubicBezTo>
                    <a:cubicBezTo>
                      <a:pt x="499" y="47"/>
                      <a:pt x="499" y="47"/>
                      <a:pt x="499" y="47"/>
                    </a:cubicBezTo>
                    <a:cubicBezTo>
                      <a:pt x="477" y="76"/>
                      <a:pt x="477" y="76"/>
                      <a:pt x="477" y="76"/>
                    </a:cubicBezTo>
                    <a:cubicBezTo>
                      <a:pt x="475" y="97"/>
                      <a:pt x="475" y="97"/>
                      <a:pt x="475" y="97"/>
                    </a:cubicBezTo>
                    <a:cubicBezTo>
                      <a:pt x="464" y="97"/>
                      <a:pt x="464" y="97"/>
                      <a:pt x="464" y="97"/>
                    </a:cubicBezTo>
                    <a:cubicBezTo>
                      <a:pt x="465" y="75"/>
                      <a:pt x="465" y="75"/>
                      <a:pt x="465" y="75"/>
                    </a:cubicBezTo>
                    <a:cubicBezTo>
                      <a:pt x="446" y="44"/>
                      <a:pt x="446" y="44"/>
                      <a:pt x="446" y="44"/>
                    </a:cubicBezTo>
                    <a:lnTo>
                      <a:pt x="460" y="45"/>
                    </a:lnTo>
                    <a:close/>
                    <a:moveTo>
                      <a:pt x="440" y="44"/>
                    </a:moveTo>
                    <a:cubicBezTo>
                      <a:pt x="441" y="53"/>
                      <a:pt x="441" y="53"/>
                      <a:pt x="441" y="53"/>
                    </a:cubicBezTo>
                    <a:cubicBezTo>
                      <a:pt x="424" y="54"/>
                      <a:pt x="424" y="54"/>
                      <a:pt x="424" y="54"/>
                    </a:cubicBezTo>
                    <a:cubicBezTo>
                      <a:pt x="427" y="97"/>
                      <a:pt x="427" y="97"/>
                      <a:pt x="427" y="97"/>
                    </a:cubicBezTo>
                    <a:cubicBezTo>
                      <a:pt x="416" y="98"/>
                      <a:pt x="416" y="98"/>
                      <a:pt x="416" y="98"/>
                    </a:cubicBezTo>
                    <a:cubicBezTo>
                      <a:pt x="413" y="55"/>
                      <a:pt x="413" y="55"/>
                      <a:pt x="413" y="55"/>
                    </a:cubicBezTo>
                    <a:cubicBezTo>
                      <a:pt x="396" y="57"/>
                      <a:pt x="396" y="57"/>
                      <a:pt x="396" y="57"/>
                    </a:cubicBezTo>
                    <a:cubicBezTo>
                      <a:pt x="395" y="48"/>
                      <a:pt x="395" y="48"/>
                      <a:pt x="395" y="48"/>
                    </a:cubicBezTo>
                    <a:lnTo>
                      <a:pt x="440" y="44"/>
                    </a:lnTo>
                    <a:close/>
                    <a:moveTo>
                      <a:pt x="386" y="50"/>
                    </a:moveTo>
                    <a:cubicBezTo>
                      <a:pt x="394" y="101"/>
                      <a:pt x="394" y="101"/>
                      <a:pt x="394" y="101"/>
                    </a:cubicBezTo>
                    <a:cubicBezTo>
                      <a:pt x="383" y="103"/>
                      <a:pt x="383" y="103"/>
                      <a:pt x="383" y="103"/>
                    </a:cubicBezTo>
                    <a:cubicBezTo>
                      <a:pt x="374" y="52"/>
                      <a:pt x="374" y="52"/>
                      <a:pt x="374" y="52"/>
                    </a:cubicBezTo>
                    <a:lnTo>
                      <a:pt x="386" y="50"/>
                    </a:lnTo>
                    <a:close/>
                    <a:moveTo>
                      <a:pt x="324" y="71"/>
                    </a:moveTo>
                    <a:cubicBezTo>
                      <a:pt x="325" y="68"/>
                      <a:pt x="327" y="66"/>
                      <a:pt x="329" y="64"/>
                    </a:cubicBezTo>
                    <a:cubicBezTo>
                      <a:pt x="332" y="62"/>
                      <a:pt x="335" y="60"/>
                      <a:pt x="339" y="59"/>
                    </a:cubicBezTo>
                    <a:cubicBezTo>
                      <a:pt x="346" y="57"/>
                      <a:pt x="352" y="57"/>
                      <a:pt x="356" y="59"/>
                    </a:cubicBezTo>
                    <a:cubicBezTo>
                      <a:pt x="360" y="61"/>
                      <a:pt x="363" y="64"/>
                      <a:pt x="365" y="68"/>
                    </a:cubicBezTo>
                    <a:cubicBezTo>
                      <a:pt x="354" y="72"/>
                      <a:pt x="354" y="72"/>
                      <a:pt x="354" y="72"/>
                    </a:cubicBezTo>
                    <a:cubicBezTo>
                      <a:pt x="353" y="69"/>
                      <a:pt x="351" y="68"/>
                      <a:pt x="349" y="67"/>
                    </a:cubicBezTo>
                    <a:cubicBezTo>
                      <a:pt x="347" y="66"/>
                      <a:pt x="345" y="66"/>
                      <a:pt x="342" y="67"/>
                    </a:cubicBezTo>
                    <a:cubicBezTo>
                      <a:pt x="338" y="68"/>
                      <a:pt x="336" y="69"/>
                      <a:pt x="335" y="71"/>
                    </a:cubicBezTo>
                    <a:cubicBezTo>
                      <a:pt x="334" y="72"/>
                      <a:pt x="333" y="73"/>
                      <a:pt x="334" y="75"/>
                    </a:cubicBezTo>
                    <a:cubicBezTo>
                      <a:pt x="334" y="76"/>
                      <a:pt x="335" y="77"/>
                      <a:pt x="336" y="77"/>
                    </a:cubicBezTo>
                    <a:cubicBezTo>
                      <a:pt x="338" y="78"/>
                      <a:pt x="342" y="78"/>
                      <a:pt x="347" y="78"/>
                    </a:cubicBezTo>
                    <a:cubicBezTo>
                      <a:pt x="353" y="78"/>
                      <a:pt x="357" y="78"/>
                      <a:pt x="360" y="78"/>
                    </a:cubicBezTo>
                    <a:cubicBezTo>
                      <a:pt x="363" y="79"/>
                      <a:pt x="366" y="80"/>
                      <a:pt x="368" y="82"/>
                    </a:cubicBezTo>
                    <a:cubicBezTo>
                      <a:pt x="370" y="83"/>
                      <a:pt x="371" y="86"/>
                      <a:pt x="372" y="89"/>
                    </a:cubicBezTo>
                    <a:cubicBezTo>
                      <a:pt x="373" y="92"/>
                      <a:pt x="373" y="95"/>
                      <a:pt x="372" y="98"/>
                    </a:cubicBezTo>
                    <a:cubicBezTo>
                      <a:pt x="370" y="101"/>
                      <a:pt x="369" y="103"/>
                      <a:pt x="366" y="105"/>
                    </a:cubicBezTo>
                    <a:cubicBezTo>
                      <a:pt x="363" y="107"/>
                      <a:pt x="359" y="109"/>
                      <a:pt x="354" y="110"/>
                    </a:cubicBezTo>
                    <a:cubicBezTo>
                      <a:pt x="347" y="112"/>
                      <a:pt x="342" y="112"/>
                      <a:pt x="337" y="111"/>
                    </a:cubicBezTo>
                    <a:cubicBezTo>
                      <a:pt x="333" y="109"/>
                      <a:pt x="329" y="105"/>
                      <a:pt x="327" y="100"/>
                    </a:cubicBezTo>
                    <a:cubicBezTo>
                      <a:pt x="337" y="96"/>
                      <a:pt x="337" y="96"/>
                      <a:pt x="337" y="96"/>
                    </a:cubicBezTo>
                    <a:cubicBezTo>
                      <a:pt x="339" y="99"/>
                      <a:pt x="341" y="101"/>
                      <a:pt x="343" y="102"/>
                    </a:cubicBezTo>
                    <a:cubicBezTo>
                      <a:pt x="346" y="103"/>
                      <a:pt x="349" y="103"/>
                      <a:pt x="352" y="102"/>
                    </a:cubicBezTo>
                    <a:cubicBezTo>
                      <a:pt x="356" y="101"/>
                      <a:pt x="358" y="99"/>
                      <a:pt x="360" y="98"/>
                    </a:cubicBezTo>
                    <a:cubicBezTo>
                      <a:pt x="361" y="96"/>
                      <a:pt x="361" y="94"/>
                      <a:pt x="361" y="92"/>
                    </a:cubicBezTo>
                    <a:cubicBezTo>
                      <a:pt x="361" y="91"/>
                      <a:pt x="360" y="90"/>
                      <a:pt x="359" y="89"/>
                    </a:cubicBezTo>
                    <a:cubicBezTo>
                      <a:pt x="358" y="89"/>
                      <a:pt x="356" y="89"/>
                      <a:pt x="354" y="88"/>
                    </a:cubicBezTo>
                    <a:cubicBezTo>
                      <a:pt x="353" y="88"/>
                      <a:pt x="350" y="88"/>
                      <a:pt x="345" y="89"/>
                    </a:cubicBezTo>
                    <a:cubicBezTo>
                      <a:pt x="339" y="89"/>
                      <a:pt x="334" y="88"/>
                      <a:pt x="331" y="87"/>
                    </a:cubicBezTo>
                    <a:cubicBezTo>
                      <a:pt x="327" y="85"/>
                      <a:pt x="324" y="82"/>
                      <a:pt x="323" y="78"/>
                    </a:cubicBezTo>
                    <a:cubicBezTo>
                      <a:pt x="323" y="76"/>
                      <a:pt x="323" y="73"/>
                      <a:pt x="324" y="71"/>
                    </a:cubicBezTo>
                    <a:close/>
                    <a:moveTo>
                      <a:pt x="285" y="79"/>
                    </a:moveTo>
                    <a:cubicBezTo>
                      <a:pt x="291" y="77"/>
                      <a:pt x="295" y="75"/>
                      <a:pt x="298" y="75"/>
                    </a:cubicBezTo>
                    <a:cubicBezTo>
                      <a:pt x="301" y="75"/>
                      <a:pt x="304" y="76"/>
                      <a:pt x="306" y="77"/>
                    </a:cubicBezTo>
                    <a:cubicBezTo>
                      <a:pt x="308" y="79"/>
                      <a:pt x="310" y="81"/>
                      <a:pt x="312" y="83"/>
                    </a:cubicBezTo>
                    <a:cubicBezTo>
                      <a:pt x="313" y="87"/>
                      <a:pt x="313" y="90"/>
                      <a:pt x="312" y="94"/>
                    </a:cubicBezTo>
                    <a:cubicBezTo>
                      <a:pt x="311" y="97"/>
                      <a:pt x="308" y="100"/>
                      <a:pt x="304" y="103"/>
                    </a:cubicBezTo>
                    <a:cubicBezTo>
                      <a:pt x="306" y="103"/>
                      <a:pt x="309" y="103"/>
                      <a:pt x="311" y="104"/>
                    </a:cubicBezTo>
                    <a:cubicBezTo>
                      <a:pt x="313" y="105"/>
                      <a:pt x="316" y="107"/>
                      <a:pt x="320" y="109"/>
                    </a:cubicBezTo>
                    <a:cubicBezTo>
                      <a:pt x="331" y="116"/>
                      <a:pt x="331" y="116"/>
                      <a:pt x="331" y="116"/>
                    </a:cubicBezTo>
                    <a:cubicBezTo>
                      <a:pt x="318" y="121"/>
                      <a:pt x="318" y="121"/>
                      <a:pt x="318" y="121"/>
                    </a:cubicBezTo>
                    <a:cubicBezTo>
                      <a:pt x="306" y="114"/>
                      <a:pt x="306" y="114"/>
                      <a:pt x="306" y="114"/>
                    </a:cubicBezTo>
                    <a:cubicBezTo>
                      <a:pt x="302" y="112"/>
                      <a:pt x="299" y="110"/>
                      <a:pt x="297" y="110"/>
                    </a:cubicBezTo>
                    <a:cubicBezTo>
                      <a:pt x="296" y="109"/>
                      <a:pt x="295" y="109"/>
                      <a:pt x="293" y="109"/>
                    </a:cubicBezTo>
                    <a:cubicBezTo>
                      <a:pt x="292" y="109"/>
                      <a:pt x="290" y="110"/>
                      <a:pt x="288" y="111"/>
                    </a:cubicBezTo>
                    <a:cubicBezTo>
                      <a:pt x="286" y="112"/>
                      <a:pt x="286" y="112"/>
                      <a:pt x="286" y="112"/>
                    </a:cubicBezTo>
                    <a:cubicBezTo>
                      <a:pt x="295" y="132"/>
                      <a:pt x="295" y="132"/>
                      <a:pt x="295" y="132"/>
                    </a:cubicBezTo>
                    <a:cubicBezTo>
                      <a:pt x="284" y="136"/>
                      <a:pt x="284" y="136"/>
                      <a:pt x="284" y="136"/>
                    </a:cubicBezTo>
                    <a:cubicBezTo>
                      <a:pt x="263" y="89"/>
                      <a:pt x="263" y="89"/>
                      <a:pt x="263" y="89"/>
                    </a:cubicBezTo>
                    <a:lnTo>
                      <a:pt x="285" y="79"/>
                    </a:lnTo>
                    <a:close/>
                    <a:moveTo>
                      <a:pt x="249" y="97"/>
                    </a:moveTo>
                    <a:cubicBezTo>
                      <a:pt x="254" y="104"/>
                      <a:pt x="254" y="104"/>
                      <a:pt x="254" y="104"/>
                    </a:cubicBezTo>
                    <a:cubicBezTo>
                      <a:pt x="228" y="120"/>
                      <a:pt x="228" y="120"/>
                      <a:pt x="228" y="120"/>
                    </a:cubicBezTo>
                    <a:cubicBezTo>
                      <a:pt x="234" y="130"/>
                      <a:pt x="234" y="130"/>
                      <a:pt x="234" y="130"/>
                    </a:cubicBezTo>
                    <a:cubicBezTo>
                      <a:pt x="258" y="115"/>
                      <a:pt x="258" y="115"/>
                      <a:pt x="258" y="115"/>
                    </a:cubicBezTo>
                    <a:cubicBezTo>
                      <a:pt x="263" y="122"/>
                      <a:pt x="263" y="122"/>
                      <a:pt x="263" y="122"/>
                    </a:cubicBezTo>
                    <a:cubicBezTo>
                      <a:pt x="239" y="137"/>
                      <a:pt x="239" y="137"/>
                      <a:pt x="239" y="137"/>
                    </a:cubicBezTo>
                    <a:cubicBezTo>
                      <a:pt x="246" y="149"/>
                      <a:pt x="246" y="149"/>
                      <a:pt x="246" y="149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78" y="140"/>
                      <a:pt x="278" y="140"/>
                      <a:pt x="278" y="140"/>
                    </a:cubicBezTo>
                    <a:cubicBezTo>
                      <a:pt x="241" y="163"/>
                      <a:pt x="241" y="163"/>
                      <a:pt x="241" y="163"/>
                    </a:cubicBezTo>
                    <a:cubicBezTo>
                      <a:pt x="214" y="119"/>
                      <a:pt x="214" y="119"/>
                      <a:pt x="214" y="119"/>
                    </a:cubicBezTo>
                    <a:lnTo>
                      <a:pt x="249" y="97"/>
                    </a:lnTo>
                    <a:close/>
                    <a:moveTo>
                      <a:pt x="174" y="151"/>
                    </a:moveTo>
                    <a:cubicBezTo>
                      <a:pt x="210" y="171"/>
                      <a:pt x="210" y="171"/>
                      <a:pt x="210" y="171"/>
                    </a:cubicBezTo>
                    <a:cubicBezTo>
                      <a:pt x="196" y="133"/>
                      <a:pt x="196" y="133"/>
                      <a:pt x="196" y="133"/>
                    </a:cubicBezTo>
                    <a:cubicBezTo>
                      <a:pt x="205" y="125"/>
                      <a:pt x="205" y="125"/>
                      <a:pt x="205" y="125"/>
                    </a:cubicBezTo>
                    <a:cubicBezTo>
                      <a:pt x="223" y="178"/>
                      <a:pt x="223" y="178"/>
                      <a:pt x="223" y="178"/>
                    </a:cubicBezTo>
                    <a:cubicBezTo>
                      <a:pt x="213" y="186"/>
                      <a:pt x="213" y="186"/>
                      <a:pt x="213" y="186"/>
                    </a:cubicBezTo>
                    <a:cubicBezTo>
                      <a:pt x="165" y="159"/>
                      <a:pt x="165" y="159"/>
                      <a:pt x="165" y="159"/>
                    </a:cubicBezTo>
                    <a:lnTo>
                      <a:pt x="174" y="151"/>
                    </a:lnTo>
                    <a:close/>
                    <a:moveTo>
                      <a:pt x="159" y="166"/>
                    </a:moveTo>
                    <a:cubicBezTo>
                      <a:pt x="197" y="201"/>
                      <a:pt x="197" y="201"/>
                      <a:pt x="197" y="201"/>
                    </a:cubicBezTo>
                    <a:cubicBezTo>
                      <a:pt x="189" y="210"/>
                      <a:pt x="189" y="210"/>
                      <a:pt x="189" y="210"/>
                    </a:cubicBezTo>
                    <a:cubicBezTo>
                      <a:pt x="151" y="174"/>
                      <a:pt x="151" y="174"/>
                      <a:pt x="151" y="174"/>
                    </a:cubicBezTo>
                    <a:lnTo>
                      <a:pt x="159" y="166"/>
                    </a:lnTo>
                    <a:close/>
                    <a:moveTo>
                      <a:pt x="120" y="211"/>
                    </a:moveTo>
                    <a:cubicBezTo>
                      <a:pt x="162" y="214"/>
                      <a:pt x="162" y="214"/>
                      <a:pt x="162" y="214"/>
                    </a:cubicBezTo>
                    <a:cubicBezTo>
                      <a:pt x="134" y="193"/>
                      <a:pt x="134" y="193"/>
                      <a:pt x="134" y="193"/>
                    </a:cubicBezTo>
                    <a:cubicBezTo>
                      <a:pt x="141" y="185"/>
                      <a:pt x="141" y="185"/>
                      <a:pt x="141" y="185"/>
                    </a:cubicBezTo>
                    <a:cubicBezTo>
                      <a:pt x="182" y="216"/>
                      <a:pt x="182" y="216"/>
                      <a:pt x="182" y="216"/>
                    </a:cubicBezTo>
                    <a:cubicBezTo>
                      <a:pt x="175" y="225"/>
                      <a:pt x="175" y="225"/>
                      <a:pt x="175" y="225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60" y="244"/>
                      <a:pt x="160" y="244"/>
                      <a:pt x="160" y="244"/>
                    </a:cubicBezTo>
                    <a:cubicBezTo>
                      <a:pt x="154" y="252"/>
                      <a:pt x="154" y="252"/>
                      <a:pt x="154" y="252"/>
                    </a:cubicBezTo>
                    <a:cubicBezTo>
                      <a:pt x="113" y="220"/>
                      <a:pt x="113" y="220"/>
                      <a:pt x="113" y="220"/>
                    </a:cubicBezTo>
                    <a:lnTo>
                      <a:pt x="120" y="211"/>
                    </a:lnTo>
                    <a:close/>
                    <a:moveTo>
                      <a:pt x="87" y="264"/>
                    </a:moveTo>
                    <a:cubicBezTo>
                      <a:pt x="112" y="278"/>
                      <a:pt x="112" y="278"/>
                      <a:pt x="112" y="278"/>
                    </a:cubicBezTo>
                    <a:cubicBezTo>
                      <a:pt x="116" y="280"/>
                      <a:pt x="118" y="281"/>
                      <a:pt x="120" y="282"/>
                    </a:cubicBezTo>
                    <a:cubicBezTo>
                      <a:pt x="122" y="282"/>
                      <a:pt x="124" y="282"/>
                      <a:pt x="126" y="281"/>
                    </a:cubicBezTo>
                    <a:cubicBezTo>
                      <a:pt x="128" y="280"/>
                      <a:pt x="130" y="278"/>
                      <a:pt x="131" y="275"/>
                    </a:cubicBezTo>
                    <a:cubicBezTo>
                      <a:pt x="133" y="273"/>
                      <a:pt x="133" y="270"/>
                      <a:pt x="133" y="268"/>
                    </a:cubicBezTo>
                    <a:cubicBezTo>
                      <a:pt x="133" y="266"/>
                      <a:pt x="132" y="264"/>
                      <a:pt x="131" y="263"/>
                    </a:cubicBezTo>
                    <a:cubicBezTo>
                      <a:pt x="129" y="262"/>
                      <a:pt x="127" y="260"/>
                      <a:pt x="123" y="258"/>
                    </a:cubicBezTo>
                    <a:cubicBezTo>
                      <a:pt x="98" y="244"/>
                      <a:pt x="98" y="244"/>
                      <a:pt x="98" y="244"/>
                    </a:cubicBezTo>
                    <a:cubicBezTo>
                      <a:pt x="104" y="234"/>
                      <a:pt x="104" y="234"/>
                      <a:pt x="104" y="234"/>
                    </a:cubicBezTo>
                    <a:cubicBezTo>
                      <a:pt x="127" y="248"/>
                      <a:pt x="127" y="248"/>
                      <a:pt x="127" y="248"/>
                    </a:cubicBezTo>
                    <a:cubicBezTo>
                      <a:pt x="133" y="251"/>
                      <a:pt x="137" y="253"/>
                      <a:pt x="138" y="255"/>
                    </a:cubicBezTo>
                    <a:cubicBezTo>
                      <a:pt x="140" y="257"/>
                      <a:pt x="142" y="259"/>
                      <a:pt x="142" y="261"/>
                    </a:cubicBezTo>
                    <a:cubicBezTo>
                      <a:pt x="143" y="263"/>
                      <a:pt x="143" y="266"/>
                      <a:pt x="143" y="269"/>
                    </a:cubicBezTo>
                    <a:cubicBezTo>
                      <a:pt x="142" y="272"/>
                      <a:pt x="141" y="275"/>
                      <a:pt x="139" y="279"/>
                    </a:cubicBezTo>
                    <a:cubicBezTo>
                      <a:pt x="136" y="284"/>
                      <a:pt x="134" y="287"/>
                      <a:pt x="131" y="289"/>
                    </a:cubicBezTo>
                    <a:cubicBezTo>
                      <a:pt x="129" y="291"/>
                      <a:pt x="127" y="292"/>
                      <a:pt x="124" y="293"/>
                    </a:cubicBezTo>
                    <a:cubicBezTo>
                      <a:pt x="122" y="293"/>
                      <a:pt x="120" y="293"/>
                      <a:pt x="118" y="293"/>
                    </a:cubicBezTo>
                    <a:cubicBezTo>
                      <a:pt x="115" y="292"/>
                      <a:pt x="111" y="290"/>
                      <a:pt x="106" y="287"/>
                    </a:cubicBezTo>
                    <a:cubicBezTo>
                      <a:pt x="82" y="274"/>
                      <a:pt x="82" y="274"/>
                      <a:pt x="82" y="274"/>
                    </a:cubicBezTo>
                    <a:lnTo>
                      <a:pt x="87" y="264"/>
                    </a:lnTo>
                    <a:close/>
                    <a:moveTo>
                      <a:pt x="44" y="402"/>
                    </a:moveTo>
                    <a:cubicBezTo>
                      <a:pt x="82" y="384"/>
                      <a:pt x="82" y="384"/>
                      <a:pt x="82" y="384"/>
                    </a:cubicBezTo>
                    <a:cubicBezTo>
                      <a:pt x="47" y="379"/>
                      <a:pt x="47" y="379"/>
                      <a:pt x="47" y="379"/>
                    </a:cubicBezTo>
                    <a:cubicBezTo>
                      <a:pt x="49" y="368"/>
                      <a:pt x="49" y="368"/>
                      <a:pt x="49" y="368"/>
                    </a:cubicBezTo>
                    <a:cubicBezTo>
                      <a:pt x="100" y="376"/>
                      <a:pt x="100" y="376"/>
                      <a:pt x="100" y="376"/>
                    </a:cubicBezTo>
                    <a:cubicBezTo>
                      <a:pt x="98" y="388"/>
                      <a:pt x="98" y="388"/>
                      <a:pt x="98" y="388"/>
                    </a:cubicBezTo>
                    <a:cubicBezTo>
                      <a:pt x="61" y="405"/>
                      <a:pt x="61" y="405"/>
                      <a:pt x="61" y="405"/>
                    </a:cubicBezTo>
                    <a:cubicBezTo>
                      <a:pt x="95" y="411"/>
                      <a:pt x="95" y="411"/>
                      <a:pt x="95" y="411"/>
                    </a:cubicBezTo>
                    <a:cubicBezTo>
                      <a:pt x="93" y="421"/>
                      <a:pt x="93" y="421"/>
                      <a:pt x="93" y="421"/>
                    </a:cubicBezTo>
                    <a:cubicBezTo>
                      <a:pt x="42" y="413"/>
                      <a:pt x="42" y="413"/>
                      <a:pt x="42" y="413"/>
                    </a:cubicBezTo>
                    <a:lnTo>
                      <a:pt x="44" y="402"/>
                    </a:lnTo>
                    <a:close/>
                    <a:moveTo>
                      <a:pt x="42" y="427"/>
                    </a:moveTo>
                    <a:cubicBezTo>
                      <a:pt x="93" y="430"/>
                      <a:pt x="93" y="430"/>
                      <a:pt x="93" y="430"/>
                    </a:cubicBezTo>
                    <a:cubicBezTo>
                      <a:pt x="93" y="441"/>
                      <a:pt x="93" y="441"/>
                      <a:pt x="93" y="441"/>
                    </a:cubicBezTo>
                    <a:cubicBezTo>
                      <a:pt x="41" y="439"/>
                      <a:pt x="41" y="439"/>
                      <a:pt x="41" y="439"/>
                    </a:cubicBezTo>
                    <a:lnTo>
                      <a:pt x="42" y="427"/>
                    </a:lnTo>
                    <a:close/>
                    <a:moveTo>
                      <a:pt x="42" y="488"/>
                    </a:moveTo>
                    <a:cubicBezTo>
                      <a:pt x="62" y="486"/>
                      <a:pt x="62" y="486"/>
                      <a:pt x="62" y="486"/>
                    </a:cubicBezTo>
                    <a:cubicBezTo>
                      <a:pt x="61" y="464"/>
                      <a:pt x="61" y="464"/>
                      <a:pt x="61" y="464"/>
                    </a:cubicBezTo>
                    <a:cubicBezTo>
                      <a:pt x="41" y="465"/>
                      <a:pt x="41" y="465"/>
                      <a:pt x="41" y="465"/>
                    </a:cubicBezTo>
                    <a:cubicBezTo>
                      <a:pt x="40" y="454"/>
                      <a:pt x="40" y="454"/>
                      <a:pt x="40" y="454"/>
                    </a:cubicBezTo>
                    <a:cubicBezTo>
                      <a:pt x="92" y="451"/>
                      <a:pt x="92" y="451"/>
                      <a:pt x="92" y="451"/>
                    </a:cubicBezTo>
                    <a:cubicBezTo>
                      <a:pt x="92" y="462"/>
                      <a:pt x="92" y="462"/>
                      <a:pt x="92" y="462"/>
                    </a:cubicBezTo>
                    <a:cubicBezTo>
                      <a:pt x="70" y="463"/>
                      <a:pt x="70" y="463"/>
                      <a:pt x="70" y="463"/>
                    </a:cubicBezTo>
                    <a:cubicBezTo>
                      <a:pt x="71" y="486"/>
                      <a:pt x="71" y="486"/>
                      <a:pt x="71" y="486"/>
                    </a:cubicBezTo>
                    <a:cubicBezTo>
                      <a:pt x="94" y="485"/>
                      <a:pt x="94" y="485"/>
                      <a:pt x="94" y="485"/>
                    </a:cubicBezTo>
                    <a:cubicBezTo>
                      <a:pt x="94" y="496"/>
                      <a:pt x="94" y="496"/>
                      <a:pt x="94" y="496"/>
                    </a:cubicBezTo>
                    <a:cubicBezTo>
                      <a:pt x="43" y="499"/>
                      <a:pt x="43" y="499"/>
                      <a:pt x="43" y="499"/>
                    </a:cubicBezTo>
                    <a:lnTo>
                      <a:pt x="42" y="488"/>
                    </a:lnTo>
                    <a:close/>
                    <a:moveTo>
                      <a:pt x="98" y="546"/>
                    </a:moveTo>
                    <a:cubicBezTo>
                      <a:pt x="94" y="552"/>
                      <a:pt x="88" y="555"/>
                      <a:pt x="80" y="557"/>
                    </a:cubicBezTo>
                    <a:cubicBezTo>
                      <a:pt x="72" y="559"/>
                      <a:pt x="65" y="558"/>
                      <a:pt x="59" y="554"/>
                    </a:cubicBezTo>
                    <a:cubicBezTo>
                      <a:pt x="54" y="550"/>
                      <a:pt x="50" y="544"/>
                      <a:pt x="48" y="536"/>
                    </a:cubicBezTo>
                    <a:cubicBezTo>
                      <a:pt x="47" y="530"/>
                      <a:pt x="48" y="524"/>
                      <a:pt x="50" y="519"/>
                    </a:cubicBezTo>
                    <a:cubicBezTo>
                      <a:pt x="52" y="516"/>
                      <a:pt x="55" y="513"/>
                      <a:pt x="58" y="511"/>
                    </a:cubicBezTo>
                    <a:cubicBezTo>
                      <a:pt x="63" y="522"/>
                      <a:pt x="63" y="522"/>
                      <a:pt x="63" y="522"/>
                    </a:cubicBezTo>
                    <a:cubicBezTo>
                      <a:pt x="61" y="523"/>
                      <a:pt x="59" y="525"/>
                      <a:pt x="58" y="527"/>
                    </a:cubicBezTo>
                    <a:cubicBezTo>
                      <a:pt x="57" y="529"/>
                      <a:pt x="56" y="532"/>
                      <a:pt x="57" y="535"/>
                    </a:cubicBezTo>
                    <a:cubicBezTo>
                      <a:pt x="58" y="539"/>
                      <a:pt x="60" y="542"/>
                      <a:pt x="63" y="544"/>
                    </a:cubicBezTo>
                    <a:cubicBezTo>
                      <a:pt x="67" y="546"/>
                      <a:pt x="71" y="547"/>
                      <a:pt x="77" y="546"/>
                    </a:cubicBezTo>
                    <a:cubicBezTo>
                      <a:pt x="84" y="544"/>
                      <a:pt x="88" y="542"/>
                      <a:pt x="90" y="539"/>
                    </a:cubicBezTo>
                    <a:cubicBezTo>
                      <a:pt x="92" y="536"/>
                      <a:pt x="93" y="532"/>
                      <a:pt x="92" y="528"/>
                    </a:cubicBezTo>
                    <a:cubicBezTo>
                      <a:pt x="91" y="525"/>
                      <a:pt x="90" y="523"/>
                      <a:pt x="88" y="521"/>
                    </a:cubicBezTo>
                    <a:cubicBezTo>
                      <a:pt x="86" y="519"/>
                      <a:pt x="83" y="518"/>
                      <a:pt x="79" y="518"/>
                    </a:cubicBezTo>
                    <a:cubicBezTo>
                      <a:pt x="80" y="506"/>
                      <a:pt x="80" y="506"/>
                      <a:pt x="80" y="506"/>
                    </a:cubicBezTo>
                    <a:cubicBezTo>
                      <a:pt x="85" y="507"/>
                      <a:pt x="90" y="509"/>
                      <a:pt x="94" y="512"/>
                    </a:cubicBezTo>
                    <a:cubicBezTo>
                      <a:pt x="97" y="515"/>
                      <a:pt x="100" y="520"/>
                      <a:pt x="101" y="526"/>
                    </a:cubicBezTo>
                    <a:cubicBezTo>
                      <a:pt x="102" y="534"/>
                      <a:pt x="101" y="540"/>
                      <a:pt x="98" y="546"/>
                    </a:cubicBezTo>
                    <a:close/>
                    <a:moveTo>
                      <a:pt x="114" y="330"/>
                    </a:moveTo>
                    <a:cubicBezTo>
                      <a:pt x="101" y="331"/>
                      <a:pt x="101" y="331"/>
                      <a:pt x="101" y="331"/>
                    </a:cubicBezTo>
                    <a:cubicBezTo>
                      <a:pt x="94" y="353"/>
                      <a:pt x="94" y="353"/>
                      <a:pt x="94" y="353"/>
                    </a:cubicBezTo>
                    <a:cubicBezTo>
                      <a:pt x="104" y="361"/>
                      <a:pt x="104" y="361"/>
                      <a:pt x="104" y="361"/>
                    </a:cubicBezTo>
                    <a:cubicBezTo>
                      <a:pt x="100" y="373"/>
                      <a:pt x="100" y="373"/>
                      <a:pt x="100" y="373"/>
                    </a:cubicBezTo>
                    <a:cubicBezTo>
                      <a:pt x="58" y="336"/>
                      <a:pt x="58" y="336"/>
                      <a:pt x="58" y="336"/>
                    </a:cubicBezTo>
                    <a:cubicBezTo>
                      <a:pt x="62" y="325"/>
                      <a:pt x="62" y="325"/>
                      <a:pt x="62" y="325"/>
                    </a:cubicBezTo>
                    <a:cubicBezTo>
                      <a:pt x="118" y="318"/>
                      <a:pt x="118" y="318"/>
                      <a:pt x="118" y="318"/>
                    </a:cubicBezTo>
                    <a:lnTo>
                      <a:pt x="114" y="330"/>
                    </a:lnTo>
                    <a:close/>
                    <a:moveTo>
                      <a:pt x="252" y="762"/>
                    </a:moveTo>
                    <a:cubicBezTo>
                      <a:pt x="251" y="763"/>
                      <a:pt x="251" y="764"/>
                      <a:pt x="250" y="764"/>
                    </a:cubicBezTo>
                    <a:cubicBezTo>
                      <a:pt x="248" y="766"/>
                      <a:pt x="238" y="764"/>
                      <a:pt x="237" y="764"/>
                    </a:cubicBezTo>
                    <a:cubicBezTo>
                      <a:pt x="233" y="764"/>
                      <a:pt x="231" y="764"/>
                      <a:pt x="230" y="766"/>
                    </a:cubicBezTo>
                    <a:cubicBezTo>
                      <a:pt x="231" y="767"/>
                      <a:pt x="230" y="770"/>
                      <a:pt x="228" y="770"/>
                    </a:cubicBezTo>
                    <a:cubicBezTo>
                      <a:pt x="226" y="770"/>
                      <a:pt x="222" y="768"/>
                      <a:pt x="218" y="768"/>
                    </a:cubicBezTo>
                    <a:cubicBezTo>
                      <a:pt x="217" y="768"/>
                      <a:pt x="216" y="768"/>
                      <a:pt x="215" y="768"/>
                    </a:cubicBezTo>
                    <a:cubicBezTo>
                      <a:pt x="205" y="781"/>
                      <a:pt x="196" y="792"/>
                      <a:pt x="185" y="805"/>
                    </a:cubicBezTo>
                    <a:cubicBezTo>
                      <a:pt x="184" y="804"/>
                      <a:pt x="183" y="805"/>
                      <a:pt x="182" y="805"/>
                    </a:cubicBezTo>
                    <a:cubicBezTo>
                      <a:pt x="191" y="793"/>
                      <a:pt x="199" y="779"/>
                      <a:pt x="208" y="766"/>
                    </a:cubicBezTo>
                    <a:cubicBezTo>
                      <a:pt x="208" y="765"/>
                      <a:pt x="207" y="764"/>
                      <a:pt x="207" y="763"/>
                    </a:cubicBezTo>
                    <a:cubicBezTo>
                      <a:pt x="207" y="761"/>
                      <a:pt x="209" y="758"/>
                      <a:pt x="211" y="758"/>
                    </a:cubicBezTo>
                    <a:cubicBezTo>
                      <a:pt x="211" y="758"/>
                      <a:pt x="212" y="758"/>
                      <a:pt x="213" y="758"/>
                    </a:cubicBezTo>
                    <a:cubicBezTo>
                      <a:pt x="218" y="750"/>
                      <a:pt x="218" y="750"/>
                      <a:pt x="220" y="748"/>
                    </a:cubicBezTo>
                    <a:cubicBezTo>
                      <a:pt x="219" y="746"/>
                      <a:pt x="210" y="743"/>
                      <a:pt x="212" y="741"/>
                    </a:cubicBezTo>
                    <a:cubicBezTo>
                      <a:pt x="213" y="741"/>
                      <a:pt x="216" y="741"/>
                      <a:pt x="217" y="741"/>
                    </a:cubicBezTo>
                    <a:cubicBezTo>
                      <a:pt x="219" y="742"/>
                      <a:pt x="221" y="742"/>
                      <a:pt x="223" y="743"/>
                    </a:cubicBezTo>
                    <a:cubicBezTo>
                      <a:pt x="226" y="739"/>
                      <a:pt x="228" y="736"/>
                      <a:pt x="230" y="731"/>
                    </a:cubicBezTo>
                    <a:cubicBezTo>
                      <a:pt x="230" y="730"/>
                      <a:pt x="233" y="726"/>
                      <a:pt x="232" y="726"/>
                    </a:cubicBezTo>
                    <a:cubicBezTo>
                      <a:pt x="232" y="725"/>
                      <a:pt x="232" y="724"/>
                      <a:pt x="232" y="723"/>
                    </a:cubicBezTo>
                    <a:cubicBezTo>
                      <a:pt x="236" y="725"/>
                      <a:pt x="238" y="727"/>
                      <a:pt x="238" y="731"/>
                    </a:cubicBezTo>
                    <a:cubicBezTo>
                      <a:pt x="239" y="731"/>
                      <a:pt x="239" y="734"/>
                      <a:pt x="238" y="735"/>
                    </a:cubicBezTo>
                    <a:cubicBezTo>
                      <a:pt x="236" y="738"/>
                      <a:pt x="233" y="742"/>
                      <a:pt x="231" y="745"/>
                    </a:cubicBezTo>
                    <a:cubicBezTo>
                      <a:pt x="232" y="746"/>
                      <a:pt x="232" y="746"/>
                      <a:pt x="233" y="747"/>
                    </a:cubicBezTo>
                    <a:cubicBezTo>
                      <a:pt x="236" y="748"/>
                      <a:pt x="239" y="748"/>
                      <a:pt x="242" y="750"/>
                    </a:cubicBezTo>
                    <a:cubicBezTo>
                      <a:pt x="242" y="750"/>
                      <a:pt x="243" y="750"/>
                      <a:pt x="244" y="749"/>
                    </a:cubicBezTo>
                    <a:cubicBezTo>
                      <a:pt x="251" y="753"/>
                      <a:pt x="253" y="761"/>
                      <a:pt x="252" y="762"/>
                    </a:cubicBezTo>
                    <a:close/>
                    <a:moveTo>
                      <a:pt x="188" y="735"/>
                    </a:moveTo>
                    <a:cubicBezTo>
                      <a:pt x="191" y="738"/>
                      <a:pt x="194" y="740"/>
                      <a:pt x="195" y="742"/>
                    </a:cubicBezTo>
                    <a:cubicBezTo>
                      <a:pt x="196" y="743"/>
                      <a:pt x="200" y="748"/>
                      <a:pt x="202" y="755"/>
                    </a:cubicBezTo>
                    <a:cubicBezTo>
                      <a:pt x="203" y="757"/>
                      <a:pt x="204" y="758"/>
                      <a:pt x="203" y="761"/>
                    </a:cubicBezTo>
                    <a:cubicBezTo>
                      <a:pt x="199" y="758"/>
                      <a:pt x="199" y="757"/>
                      <a:pt x="197" y="752"/>
                    </a:cubicBezTo>
                    <a:cubicBezTo>
                      <a:pt x="197" y="750"/>
                      <a:pt x="196" y="748"/>
                      <a:pt x="193" y="744"/>
                    </a:cubicBezTo>
                    <a:cubicBezTo>
                      <a:pt x="192" y="742"/>
                      <a:pt x="188" y="738"/>
                      <a:pt x="188" y="735"/>
                    </a:cubicBezTo>
                    <a:close/>
                    <a:moveTo>
                      <a:pt x="261" y="821"/>
                    </a:moveTo>
                    <a:cubicBezTo>
                      <a:pt x="261" y="819"/>
                      <a:pt x="259" y="818"/>
                      <a:pt x="260" y="815"/>
                    </a:cubicBezTo>
                    <a:cubicBezTo>
                      <a:pt x="265" y="807"/>
                      <a:pt x="273" y="790"/>
                      <a:pt x="281" y="779"/>
                    </a:cubicBezTo>
                    <a:cubicBezTo>
                      <a:pt x="281" y="778"/>
                      <a:pt x="282" y="776"/>
                      <a:pt x="283" y="777"/>
                    </a:cubicBezTo>
                    <a:cubicBezTo>
                      <a:pt x="283" y="778"/>
                      <a:pt x="284" y="778"/>
                      <a:pt x="282" y="782"/>
                    </a:cubicBezTo>
                    <a:cubicBezTo>
                      <a:pt x="282" y="783"/>
                      <a:pt x="262" y="820"/>
                      <a:pt x="264" y="821"/>
                    </a:cubicBezTo>
                    <a:cubicBezTo>
                      <a:pt x="262" y="821"/>
                      <a:pt x="263" y="821"/>
                      <a:pt x="261" y="821"/>
                    </a:cubicBezTo>
                    <a:close/>
                    <a:moveTo>
                      <a:pt x="288" y="830"/>
                    </a:moveTo>
                    <a:cubicBezTo>
                      <a:pt x="288" y="830"/>
                      <a:pt x="287" y="830"/>
                      <a:pt x="287" y="830"/>
                    </a:cubicBezTo>
                    <a:cubicBezTo>
                      <a:pt x="285" y="830"/>
                      <a:pt x="283" y="829"/>
                      <a:pt x="281" y="828"/>
                    </a:cubicBezTo>
                    <a:cubicBezTo>
                      <a:pt x="280" y="826"/>
                      <a:pt x="275" y="818"/>
                      <a:pt x="275" y="816"/>
                    </a:cubicBezTo>
                    <a:cubicBezTo>
                      <a:pt x="275" y="816"/>
                      <a:pt x="275" y="816"/>
                      <a:pt x="276" y="816"/>
                    </a:cubicBezTo>
                    <a:cubicBezTo>
                      <a:pt x="277" y="822"/>
                      <a:pt x="286" y="820"/>
                      <a:pt x="293" y="818"/>
                    </a:cubicBezTo>
                    <a:cubicBezTo>
                      <a:pt x="299" y="816"/>
                      <a:pt x="304" y="813"/>
                      <a:pt x="305" y="812"/>
                    </a:cubicBezTo>
                    <a:cubicBezTo>
                      <a:pt x="304" y="811"/>
                      <a:pt x="305" y="811"/>
                      <a:pt x="303" y="809"/>
                    </a:cubicBezTo>
                    <a:cubicBezTo>
                      <a:pt x="303" y="810"/>
                      <a:pt x="300" y="811"/>
                      <a:pt x="296" y="812"/>
                    </a:cubicBezTo>
                    <a:cubicBezTo>
                      <a:pt x="288" y="814"/>
                      <a:pt x="274" y="816"/>
                      <a:pt x="273" y="815"/>
                    </a:cubicBezTo>
                    <a:cubicBezTo>
                      <a:pt x="269" y="814"/>
                      <a:pt x="270" y="813"/>
                      <a:pt x="272" y="809"/>
                    </a:cubicBezTo>
                    <a:cubicBezTo>
                      <a:pt x="279" y="807"/>
                      <a:pt x="290" y="805"/>
                      <a:pt x="296" y="802"/>
                    </a:cubicBezTo>
                    <a:cubicBezTo>
                      <a:pt x="297" y="802"/>
                      <a:pt x="298" y="801"/>
                      <a:pt x="297" y="799"/>
                    </a:cubicBezTo>
                    <a:cubicBezTo>
                      <a:pt x="294" y="801"/>
                      <a:pt x="286" y="801"/>
                      <a:pt x="283" y="801"/>
                    </a:cubicBezTo>
                    <a:cubicBezTo>
                      <a:pt x="280" y="798"/>
                      <a:pt x="282" y="795"/>
                      <a:pt x="284" y="792"/>
                    </a:cubicBezTo>
                    <a:cubicBezTo>
                      <a:pt x="284" y="792"/>
                      <a:pt x="284" y="792"/>
                      <a:pt x="284" y="792"/>
                    </a:cubicBezTo>
                    <a:cubicBezTo>
                      <a:pt x="286" y="794"/>
                      <a:pt x="293" y="793"/>
                      <a:pt x="295" y="791"/>
                    </a:cubicBezTo>
                    <a:cubicBezTo>
                      <a:pt x="294" y="789"/>
                      <a:pt x="291" y="784"/>
                      <a:pt x="293" y="785"/>
                    </a:cubicBezTo>
                    <a:cubicBezTo>
                      <a:pt x="295" y="786"/>
                      <a:pt x="295" y="787"/>
                      <a:pt x="297" y="788"/>
                    </a:cubicBezTo>
                    <a:cubicBezTo>
                      <a:pt x="298" y="788"/>
                      <a:pt x="298" y="787"/>
                      <a:pt x="298" y="787"/>
                    </a:cubicBezTo>
                    <a:cubicBezTo>
                      <a:pt x="296" y="786"/>
                      <a:pt x="295" y="785"/>
                      <a:pt x="294" y="785"/>
                    </a:cubicBezTo>
                    <a:cubicBezTo>
                      <a:pt x="295" y="782"/>
                      <a:pt x="297" y="782"/>
                      <a:pt x="299" y="783"/>
                    </a:cubicBezTo>
                    <a:cubicBezTo>
                      <a:pt x="301" y="784"/>
                      <a:pt x="307" y="790"/>
                      <a:pt x="308" y="790"/>
                    </a:cubicBezTo>
                    <a:cubicBezTo>
                      <a:pt x="308" y="790"/>
                      <a:pt x="308" y="790"/>
                      <a:pt x="308" y="790"/>
                    </a:cubicBezTo>
                    <a:cubicBezTo>
                      <a:pt x="309" y="791"/>
                      <a:pt x="309" y="792"/>
                      <a:pt x="310" y="793"/>
                    </a:cubicBezTo>
                    <a:cubicBezTo>
                      <a:pt x="309" y="797"/>
                      <a:pt x="307" y="798"/>
                      <a:pt x="305" y="798"/>
                    </a:cubicBezTo>
                    <a:cubicBezTo>
                      <a:pt x="305" y="802"/>
                      <a:pt x="305" y="806"/>
                      <a:pt x="308" y="811"/>
                    </a:cubicBezTo>
                    <a:cubicBezTo>
                      <a:pt x="310" y="810"/>
                      <a:pt x="312" y="809"/>
                      <a:pt x="313" y="808"/>
                    </a:cubicBezTo>
                    <a:cubicBezTo>
                      <a:pt x="315" y="810"/>
                      <a:pt x="316" y="811"/>
                      <a:pt x="316" y="814"/>
                    </a:cubicBezTo>
                    <a:cubicBezTo>
                      <a:pt x="314" y="818"/>
                      <a:pt x="309" y="817"/>
                      <a:pt x="309" y="819"/>
                    </a:cubicBezTo>
                    <a:cubicBezTo>
                      <a:pt x="307" y="824"/>
                      <a:pt x="308" y="831"/>
                      <a:pt x="307" y="835"/>
                    </a:cubicBezTo>
                    <a:cubicBezTo>
                      <a:pt x="306" y="835"/>
                      <a:pt x="305" y="835"/>
                      <a:pt x="305" y="835"/>
                    </a:cubicBezTo>
                    <a:cubicBezTo>
                      <a:pt x="304" y="831"/>
                      <a:pt x="304" y="824"/>
                      <a:pt x="305" y="821"/>
                    </a:cubicBezTo>
                    <a:cubicBezTo>
                      <a:pt x="302" y="821"/>
                      <a:pt x="299" y="823"/>
                      <a:pt x="294" y="824"/>
                    </a:cubicBezTo>
                    <a:cubicBezTo>
                      <a:pt x="294" y="825"/>
                      <a:pt x="294" y="824"/>
                      <a:pt x="294" y="825"/>
                    </a:cubicBezTo>
                    <a:cubicBezTo>
                      <a:pt x="296" y="826"/>
                      <a:pt x="297" y="827"/>
                      <a:pt x="297" y="828"/>
                    </a:cubicBezTo>
                    <a:cubicBezTo>
                      <a:pt x="297" y="829"/>
                      <a:pt x="296" y="831"/>
                      <a:pt x="295" y="831"/>
                    </a:cubicBezTo>
                    <a:cubicBezTo>
                      <a:pt x="294" y="831"/>
                      <a:pt x="293" y="830"/>
                      <a:pt x="290" y="829"/>
                    </a:cubicBezTo>
                    <a:cubicBezTo>
                      <a:pt x="289" y="829"/>
                      <a:pt x="289" y="829"/>
                      <a:pt x="288" y="830"/>
                    </a:cubicBezTo>
                    <a:close/>
                    <a:moveTo>
                      <a:pt x="316" y="787"/>
                    </a:moveTo>
                    <a:cubicBezTo>
                      <a:pt x="316" y="785"/>
                      <a:pt x="319" y="786"/>
                      <a:pt x="320" y="787"/>
                    </a:cubicBezTo>
                    <a:cubicBezTo>
                      <a:pt x="322" y="788"/>
                      <a:pt x="324" y="789"/>
                      <a:pt x="326" y="794"/>
                    </a:cubicBezTo>
                    <a:cubicBezTo>
                      <a:pt x="325" y="796"/>
                      <a:pt x="325" y="797"/>
                      <a:pt x="324" y="798"/>
                    </a:cubicBezTo>
                    <a:cubicBezTo>
                      <a:pt x="323" y="799"/>
                      <a:pt x="318" y="798"/>
                      <a:pt x="318" y="795"/>
                    </a:cubicBezTo>
                    <a:cubicBezTo>
                      <a:pt x="317" y="793"/>
                      <a:pt x="316" y="788"/>
                      <a:pt x="316" y="787"/>
                    </a:cubicBezTo>
                    <a:close/>
                    <a:moveTo>
                      <a:pt x="340" y="802"/>
                    </a:moveTo>
                    <a:cubicBezTo>
                      <a:pt x="333" y="803"/>
                      <a:pt x="318" y="845"/>
                      <a:pt x="312" y="854"/>
                    </a:cubicBezTo>
                    <a:cubicBezTo>
                      <a:pt x="307" y="861"/>
                      <a:pt x="305" y="861"/>
                      <a:pt x="302" y="858"/>
                    </a:cubicBezTo>
                    <a:cubicBezTo>
                      <a:pt x="298" y="854"/>
                      <a:pt x="293" y="836"/>
                      <a:pt x="294" y="832"/>
                    </a:cubicBezTo>
                    <a:cubicBezTo>
                      <a:pt x="295" y="833"/>
                      <a:pt x="296" y="836"/>
                      <a:pt x="297" y="837"/>
                    </a:cubicBezTo>
                    <a:cubicBezTo>
                      <a:pt x="297" y="836"/>
                      <a:pt x="297" y="836"/>
                      <a:pt x="297" y="835"/>
                    </a:cubicBezTo>
                    <a:cubicBezTo>
                      <a:pt x="298" y="838"/>
                      <a:pt x="302" y="846"/>
                      <a:pt x="303" y="847"/>
                    </a:cubicBezTo>
                    <a:cubicBezTo>
                      <a:pt x="306" y="849"/>
                      <a:pt x="307" y="845"/>
                      <a:pt x="309" y="843"/>
                    </a:cubicBezTo>
                    <a:cubicBezTo>
                      <a:pt x="313" y="834"/>
                      <a:pt x="324" y="807"/>
                      <a:pt x="329" y="799"/>
                    </a:cubicBezTo>
                    <a:cubicBezTo>
                      <a:pt x="331" y="794"/>
                      <a:pt x="334" y="789"/>
                      <a:pt x="330" y="786"/>
                    </a:cubicBezTo>
                    <a:cubicBezTo>
                      <a:pt x="319" y="780"/>
                      <a:pt x="305" y="785"/>
                      <a:pt x="295" y="779"/>
                    </a:cubicBezTo>
                    <a:cubicBezTo>
                      <a:pt x="295" y="778"/>
                      <a:pt x="295" y="778"/>
                      <a:pt x="296" y="778"/>
                    </a:cubicBezTo>
                    <a:cubicBezTo>
                      <a:pt x="301" y="776"/>
                      <a:pt x="327" y="782"/>
                      <a:pt x="327" y="782"/>
                    </a:cubicBezTo>
                    <a:cubicBezTo>
                      <a:pt x="335" y="784"/>
                      <a:pt x="345" y="793"/>
                      <a:pt x="340" y="802"/>
                    </a:cubicBezTo>
                    <a:close/>
                    <a:moveTo>
                      <a:pt x="364" y="858"/>
                    </a:moveTo>
                    <a:cubicBezTo>
                      <a:pt x="364" y="858"/>
                      <a:pt x="362" y="859"/>
                      <a:pt x="362" y="860"/>
                    </a:cubicBezTo>
                    <a:cubicBezTo>
                      <a:pt x="362" y="860"/>
                      <a:pt x="361" y="861"/>
                      <a:pt x="360" y="861"/>
                    </a:cubicBezTo>
                    <a:cubicBezTo>
                      <a:pt x="360" y="861"/>
                      <a:pt x="357" y="862"/>
                      <a:pt x="355" y="861"/>
                    </a:cubicBezTo>
                    <a:cubicBezTo>
                      <a:pt x="355" y="861"/>
                      <a:pt x="354" y="860"/>
                      <a:pt x="353" y="860"/>
                    </a:cubicBezTo>
                    <a:cubicBezTo>
                      <a:pt x="353" y="860"/>
                      <a:pt x="351" y="859"/>
                      <a:pt x="350" y="859"/>
                    </a:cubicBezTo>
                    <a:cubicBezTo>
                      <a:pt x="350" y="859"/>
                      <a:pt x="349" y="859"/>
                      <a:pt x="351" y="858"/>
                    </a:cubicBezTo>
                    <a:cubicBezTo>
                      <a:pt x="351" y="858"/>
                      <a:pt x="351" y="858"/>
                      <a:pt x="353" y="858"/>
                    </a:cubicBezTo>
                    <a:cubicBezTo>
                      <a:pt x="353" y="858"/>
                      <a:pt x="353" y="858"/>
                      <a:pt x="354" y="857"/>
                    </a:cubicBezTo>
                    <a:cubicBezTo>
                      <a:pt x="354" y="857"/>
                      <a:pt x="354" y="857"/>
                      <a:pt x="354" y="857"/>
                    </a:cubicBezTo>
                    <a:cubicBezTo>
                      <a:pt x="354" y="857"/>
                      <a:pt x="355" y="858"/>
                      <a:pt x="356" y="856"/>
                    </a:cubicBezTo>
                    <a:cubicBezTo>
                      <a:pt x="356" y="856"/>
                      <a:pt x="356" y="855"/>
                      <a:pt x="357" y="855"/>
                    </a:cubicBezTo>
                    <a:cubicBezTo>
                      <a:pt x="357" y="855"/>
                      <a:pt x="361" y="853"/>
                      <a:pt x="370" y="848"/>
                    </a:cubicBezTo>
                    <a:cubicBezTo>
                      <a:pt x="370" y="848"/>
                      <a:pt x="378" y="843"/>
                      <a:pt x="384" y="837"/>
                    </a:cubicBezTo>
                    <a:cubicBezTo>
                      <a:pt x="384" y="837"/>
                      <a:pt x="388" y="834"/>
                      <a:pt x="392" y="831"/>
                    </a:cubicBezTo>
                    <a:cubicBezTo>
                      <a:pt x="392" y="831"/>
                      <a:pt x="405" y="820"/>
                      <a:pt x="408" y="817"/>
                    </a:cubicBezTo>
                    <a:cubicBezTo>
                      <a:pt x="408" y="817"/>
                      <a:pt x="398" y="813"/>
                      <a:pt x="400" y="808"/>
                    </a:cubicBezTo>
                    <a:cubicBezTo>
                      <a:pt x="400" y="808"/>
                      <a:pt x="400" y="806"/>
                      <a:pt x="401" y="808"/>
                    </a:cubicBezTo>
                    <a:cubicBezTo>
                      <a:pt x="401" y="808"/>
                      <a:pt x="405" y="812"/>
                      <a:pt x="412" y="810"/>
                    </a:cubicBezTo>
                    <a:cubicBezTo>
                      <a:pt x="412" y="810"/>
                      <a:pt x="416" y="810"/>
                      <a:pt x="420" y="807"/>
                    </a:cubicBezTo>
                    <a:cubicBezTo>
                      <a:pt x="420" y="807"/>
                      <a:pt x="424" y="807"/>
                      <a:pt x="426" y="815"/>
                    </a:cubicBezTo>
                    <a:cubicBezTo>
                      <a:pt x="426" y="815"/>
                      <a:pt x="427" y="819"/>
                      <a:pt x="424" y="818"/>
                    </a:cubicBezTo>
                    <a:cubicBezTo>
                      <a:pt x="424" y="818"/>
                      <a:pt x="421" y="818"/>
                      <a:pt x="419" y="819"/>
                    </a:cubicBezTo>
                    <a:cubicBezTo>
                      <a:pt x="418" y="819"/>
                      <a:pt x="417" y="819"/>
                      <a:pt x="416" y="820"/>
                    </a:cubicBezTo>
                    <a:cubicBezTo>
                      <a:pt x="416" y="820"/>
                      <a:pt x="409" y="826"/>
                      <a:pt x="396" y="835"/>
                    </a:cubicBezTo>
                    <a:cubicBezTo>
                      <a:pt x="396" y="835"/>
                      <a:pt x="390" y="839"/>
                      <a:pt x="380" y="848"/>
                    </a:cubicBezTo>
                    <a:cubicBezTo>
                      <a:pt x="380" y="848"/>
                      <a:pt x="373" y="855"/>
                      <a:pt x="364" y="858"/>
                    </a:cubicBezTo>
                    <a:close/>
                    <a:moveTo>
                      <a:pt x="429" y="859"/>
                    </a:moveTo>
                    <a:cubicBezTo>
                      <a:pt x="429" y="859"/>
                      <a:pt x="429" y="860"/>
                      <a:pt x="429" y="861"/>
                    </a:cubicBezTo>
                    <a:cubicBezTo>
                      <a:pt x="429" y="861"/>
                      <a:pt x="429" y="863"/>
                      <a:pt x="427" y="862"/>
                    </a:cubicBezTo>
                    <a:cubicBezTo>
                      <a:pt x="427" y="862"/>
                      <a:pt x="420" y="864"/>
                      <a:pt x="418" y="866"/>
                    </a:cubicBezTo>
                    <a:cubicBezTo>
                      <a:pt x="418" y="866"/>
                      <a:pt x="415" y="870"/>
                      <a:pt x="415" y="872"/>
                    </a:cubicBezTo>
                    <a:cubicBezTo>
                      <a:pt x="415" y="872"/>
                      <a:pt x="415" y="875"/>
                      <a:pt x="412" y="875"/>
                    </a:cubicBezTo>
                    <a:cubicBezTo>
                      <a:pt x="412" y="875"/>
                      <a:pt x="411" y="876"/>
                      <a:pt x="409" y="875"/>
                    </a:cubicBezTo>
                    <a:cubicBezTo>
                      <a:pt x="409" y="875"/>
                      <a:pt x="406" y="873"/>
                      <a:pt x="403" y="876"/>
                    </a:cubicBezTo>
                    <a:cubicBezTo>
                      <a:pt x="403" y="876"/>
                      <a:pt x="403" y="877"/>
                      <a:pt x="402" y="875"/>
                    </a:cubicBezTo>
                    <a:cubicBezTo>
                      <a:pt x="402" y="875"/>
                      <a:pt x="402" y="874"/>
                      <a:pt x="400" y="874"/>
                    </a:cubicBezTo>
                    <a:cubicBezTo>
                      <a:pt x="400" y="874"/>
                      <a:pt x="400" y="873"/>
                      <a:pt x="400" y="872"/>
                    </a:cubicBezTo>
                    <a:cubicBezTo>
                      <a:pt x="400" y="872"/>
                      <a:pt x="400" y="870"/>
                      <a:pt x="398" y="869"/>
                    </a:cubicBezTo>
                    <a:cubicBezTo>
                      <a:pt x="398" y="869"/>
                      <a:pt x="397" y="869"/>
                      <a:pt x="396" y="867"/>
                    </a:cubicBezTo>
                    <a:cubicBezTo>
                      <a:pt x="396" y="867"/>
                      <a:pt x="395" y="861"/>
                      <a:pt x="394" y="858"/>
                    </a:cubicBezTo>
                    <a:cubicBezTo>
                      <a:pt x="394" y="858"/>
                      <a:pt x="393" y="855"/>
                      <a:pt x="390" y="854"/>
                    </a:cubicBezTo>
                    <a:cubicBezTo>
                      <a:pt x="390" y="854"/>
                      <a:pt x="386" y="848"/>
                      <a:pt x="388" y="848"/>
                    </a:cubicBezTo>
                    <a:cubicBezTo>
                      <a:pt x="388" y="848"/>
                      <a:pt x="393" y="848"/>
                      <a:pt x="395" y="854"/>
                    </a:cubicBezTo>
                    <a:cubicBezTo>
                      <a:pt x="395" y="854"/>
                      <a:pt x="395" y="856"/>
                      <a:pt x="396" y="858"/>
                    </a:cubicBezTo>
                    <a:cubicBezTo>
                      <a:pt x="396" y="858"/>
                      <a:pt x="396" y="860"/>
                      <a:pt x="399" y="866"/>
                    </a:cubicBezTo>
                    <a:cubicBezTo>
                      <a:pt x="399" y="866"/>
                      <a:pt x="399" y="867"/>
                      <a:pt x="400" y="865"/>
                    </a:cubicBezTo>
                    <a:cubicBezTo>
                      <a:pt x="401" y="863"/>
                      <a:pt x="401" y="863"/>
                      <a:pt x="401" y="863"/>
                    </a:cubicBezTo>
                    <a:cubicBezTo>
                      <a:pt x="401" y="863"/>
                      <a:pt x="402" y="861"/>
                      <a:pt x="403" y="862"/>
                    </a:cubicBezTo>
                    <a:cubicBezTo>
                      <a:pt x="403" y="862"/>
                      <a:pt x="404" y="863"/>
                      <a:pt x="404" y="862"/>
                    </a:cubicBezTo>
                    <a:cubicBezTo>
                      <a:pt x="404" y="862"/>
                      <a:pt x="407" y="861"/>
                      <a:pt x="409" y="858"/>
                    </a:cubicBezTo>
                    <a:cubicBezTo>
                      <a:pt x="409" y="858"/>
                      <a:pt x="412" y="856"/>
                      <a:pt x="411" y="855"/>
                    </a:cubicBezTo>
                    <a:cubicBezTo>
                      <a:pt x="411" y="855"/>
                      <a:pt x="408" y="852"/>
                      <a:pt x="407" y="850"/>
                    </a:cubicBezTo>
                    <a:cubicBezTo>
                      <a:pt x="407" y="850"/>
                      <a:pt x="405" y="849"/>
                      <a:pt x="406" y="848"/>
                    </a:cubicBezTo>
                    <a:cubicBezTo>
                      <a:pt x="406" y="848"/>
                      <a:pt x="407" y="848"/>
                      <a:pt x="410" y="849"/>
                    </a:cubicBezTo>
                    <a:cubicBezTo>
                      <a:pt x="410" y="849"/>
                      <a:pt x="416" y="850"/>
                      <a:pt x="418" y="848"/>
                    </a:cubicBezTo>
                    <a:cubicBezTo>
                      <a:pt x="418" y="848"/>
                      <a:pt x="419" y="846"/>
                      <a:pt x="420" y="847"/>
                    </a:cubicBezTo>
                    <a:cubicBezTo>
                      <a:pt x="420" y="847"/>
                      <a:pt x="423" y="850"/>
                      <a:pt x="424" y="850"/>
                    </a:cubicBezTo>
                    <a:cubicBezTo>
                      <a:pt x="424" y="850"/>
                      <a:pt x="430" y="852"/>
                      <a:pt x="429" y="859"/>
                    </a:cubicBezTo>
                    <a:close/>
                    <a:moveTo>
                      <a:pt x="485" y="876"/>
                    </a:moveTo>
                    <a:cubicBezTo>
                      <a:pt x="485" y="876"/>
                      <a:pt x="484" y="878"/>
                      <a:pt x="482" y="877"/>
                    </a:cubicBezTo>
                    <a:cubicBezTo>
                      <a:pt x="482" y="877"/>
                      <a:pt x="476" y="874"/>
                      <a:pt x="474" y="867"/>
                    </a:cubicBezTo>
                    <a:cubicBezTo>
                      <a:pt x="474" y="867"/>
                      <a:pt x="472" y="857"/>
                      <a:pt x="472" y="856"/>
                    </a:cubicBezTo>
                    <a:cubicBezTo>
                      <a:pt x="472" y="856"/>
                      <a:pt x="473" y="856"/>
                      <a:pt x="472" y="855"/>
                    </a:cubicBezTo>
                    <a:cubicBezTo>
                      <a:pt x="472" y="849"/>
                      <a:pt x="472" y="849"/>
                      <a:pt x="472" y="849"/>
                    </a:cubicBezTo>
                    <a:cubicBezTo>
                      <a:pt x="472" y="849"/>
                      <a:pt x="472" y="848"/>
                      <a:pt x="472" y="847"/>
                    </a:cubicBezTo>
                    <a:cubicBezTo>
                      <a:pt x="472" y="847"/>
                      <a:pt x="472" y="846"/>
                      <a:pt x="472" y="846"/>
                    </a:cubicBezTo>
                    <a:cubicBezTo>
                      <a:pt x="472" y="846"/>
                      <a:pt x="472" y="845"/>
                      <a:pt x="472" y="845"/>
                    </a:cubicBezTo>
                    <a:cubicBezTo>
                      <a:pt x="472" y="845"/>
                      <a:pt x="472" y="842"/>
                      <a:pt x="474" y="844"/>
                    </a:cubicBezTo>
                    <a:cubicBezTo>
                      <a:pt x="474" y="844"/>
                      <a:pt x="475" y="845"/>
                      <a:pt x="474" y="846"/>
                    </a:cubicBezTo>
                    <a:cubicBezTo>
                      <a:pt x="474" y="846"/>
                      <a:pt x="473" y="848"/>
                      <a:pt x="477" y="855"/>
                    </a:cubicBezTo>
                    <a:cubicBezTo>
                      <a:pt x="477" y="855"/>
                      <a:pt x="477" y="856"/>
                      <a:pt x="478" y="857"/>
                    </a:cubicBezTo>
                    <a:cubicBezTo>
                      <a:pt x="478" y="857"/>
                      <a:pt x="480" y="857"/>
                      <a:pt x="480" y="860"/>
                    </a:cubicBezTo>
                    <a:cubicBezTo>
                      <a:pt x="480" y="860"/>
                      <a:pt x="480" y="862"/>
                      <a:pt x="480" y="862"/>
                    </a:cubicBezTo>
                    <a:cubicBezTo>
                      <a:pt x="480" y="862"/>
                      <a:pt x="480" y="864"/>
                      <a:pt x="481" y="863"/>
                    </a:cubicBezTo>
                    <a:cubicBezTo>
                      <a:pt x="481" y="863"/>
                      <a:pt x="482" y="863"/>
                      <a:pt x="482" y="864"/>
                    </a:cubicBezTo>
                    <a:cubicBezTo>
                      <a:pt x="482" y="864"/>
                      <a:pt x="482" y="868"/>
                      <a:pt x="483" y="869"/>
                    </a:cubicBezTo>
                    <a:cubicBezTo>
                      <a:pt x="483" y="869"/>
                      <a:pt x="483" y="870"/>
                      <a:pt x="483" y="870"/>
                    </a:cubicBezTo>
                    <a:cubicBezTo>
                      <a:pt x="483" y="870"/>
                      <a:pt x="483" y="871"/>
                      <a:pt x="484" y="871"/>
                    </a:cubicBezTo>
                    <a:cubicBezTo>
                      <a:pt x="484" y="871"/>
                      <a:pt x="484" y="871"/>
                      <a:pt x="484" y="872"/>
                    </a:cubicBezTo>
                    <a:cubicBezTo>
                      <a:pt x="484" y="872"/>
                      <a:pt x="485" y="876"/>
                      <a:pt x="485" y="876"/>
                    </a:cubicBezTo>
                    <a:close/>
                    <a:moveTo>
                      <a:pt x="482" y="834"/>
                    </a:moveTo>
                    <a:cubicBezTo>
                      <a:pt x="482" y="834"/>
                      <a:pt x="480" y="833"/>
                      <a:pt x="480" y="833"/>
                    </a:cubicBezTo>
                    <a:cubicBezTo>
                      <a:pt x="480" y="833"/>
                      <a:pt x="479" y="833"/>
                      <a:pt x="477" y="833"/>
                    </a:cubicBezTo>
                    <a:cubicBezTo>
                      <a:pt x="477" y="833"/>
                      <a:pt x="476" y="833"/>
                      <a:pt x="476" y="832"/>
                    </a:cubicBezTo>
                    <a:cubicBezTo>
                      <a:pt x="476" y="832"/>
                      <a:pt x="479" y="827"/>
                      <a:pt x="478" y="823"/>
                    </a:cubicBezTo>
                    <a:cubicBezTo>
                      <a:pt x="478" y="823"/>
                      <a:pt x="477" y="822"/>
                      <a:pt x="478" y="821"/>
                    </a:cubicBezTo>
                    <a:cubicBezTo>
                      <a:pt x="478" y="821"/>
                      <a:pt x="479" y="820"/>
                      <a:pt x="480" y="821"/>
                    </a:cubicBezTo>
                    <a:cubicBezTo>
                      <a:pt x="480" y="821"/>
                      <a:pt x="484" y="829"/>
                      <a:pt x="485" y="832"/>
                    </a:cubicBezTo>
                    <a:cubicBezTo>
                      <a:pt x="485" y="832"/>
                      <a:pt x="485" y="835"/>
                      <a:pt x="482" y="834"/>
                    </a:cubicBezTo>
                    <a:close/>
                    <a:moveTo>
                      <a:pt x="540" y="839"/>
                    </a:moveTo>
                    <a:cubicBezTo>
                      <a:pt x="540" y="839"/>
                      <a:pt x="538" y="842"/>
                      <a:pt x="536" y="843"/>
                    </a:cubicBezTo>
                    <a:cubicBezTo>
                      <a:pt x="536" y="843"/>
                      <a:pt x="535" y="844"/>
                      <a:pt x="535" y="846"/>
                    </a:cubicBezTo>
                    <a:cubicBezTo>
                      <a:pt x="535" y="846"/>
                      <a:pt x="532" y="852"/>
                      <a:pt x="530" y="853"/>
                    </a:cubicBezTo>
                    <a:cubicBezTo>
                      <a:pt x="530" y="853"/>
                      <a:pt x="527" y="855"/>
                      <a:pt x="528" y="858"/>
                    </a:cubicBezTo>
                    <a:cubicBezTo>
                      <a:pt x="528" y="858"/>
                      <a:pt x="532" y="860"/>
                      <a:pt x="531" y="864"/>
                    </a:cubicBezTo>
                    <a:cubicBezTo>
                      <a:pt x="531" y="864"/>
                      <a:pt x="532" y="866"/>
                      <a:pt x="530" y="866"/>
                    </a:cubicBezTo>
                    <a:cubicBezTo>
                      <a:pt x="530" y="866"/>
                      <a:pt x="529" y="866"/>
                      <a:pt x="528" y="866"/>
                    </a:cubicBezTo>
                    <a:cubicBezTo>
                      <a:pt x="528" y="866"/>
                      <a:pt x="527" y="867"/>
                      <a:pt x="527" y="867"/>
                    </a:cubicBezTo>
                    <a:cubicBezTo>
                      <a:pt x="527" y="867"/>
                      <a:pt x="524" y="868"/>
                      <a:pt x="521" y="868"/>
                    </a:cubicBezTo>
                    <a:cubicBezTo>
                      <a:pt x="521" y="868"/>
                      <a:pt x="519" y="868"/>
                      <a:pt x="517" y="868"/>
                    </a:cubicBezTo>
                    <a:cubicBezTo>
                      <a:pt x="517" y="868"/>
                      <a:pt x="516" y="867"/>
                      <a:pt x="516" y="868"/>
                    </a:cubicBezTo>
                    <a:cubicBezTo>
                      <a:pt x="516" y="868"/>
                      <a:pt x="511" y="873"/>
                      <a:pt x="506" y="869"/>
                    </a:cubicBezTo>
                    <a:cubicBezTo>
                      <a:pt x="506" y="869"/>
                      <a:pt x="505" y="868"/>
                      <a:pt x="504" y="868"/>
                    </a:cubicBezTo>
                    <a:cubicBezTo>
                      <a:pt x="503" y="867"/>
                      <a:pt x="502" y="866"/>
                      <a:pt x="501" y="866"/>
                    </a:cubicBezTo>
                    <a:cubicBezTo>
                      <a:pt x="501" y="866"/>
                      <a:pt x="496" y="862"/>
                      <a:pt x="493" y="861"/>
                    </a:cubicBezTo>
                    <a:cubicBezTo>
                      <a:pt x="493" y="861"/>
                      <a:pt x="490" y="858"/>
                      <a:pt x="489" y="856"/>
                    </a:cubicBezTo>
                    <a:cubicBezTo>
                      <a:pt x="489" y="856"/>
                      <a:pt x="488" y="853"/>
                      <a:pt x="487" y="853"/>
                    </a:cubicBezTo>
                    <a:cubicBezTo>
                      <a:pt x="487" y="853"/>
                      <a:pt x="485" y="853"/>
                      <a:pt x="485" y="852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49"/>
                      <a:pt x="487" y="846"/>
                    </a:cubicBezTo>
                    <a:cubicBezTo>
                      <a:pt x="487" y="846"/>
                      <a:pt x="489" y="844"/>
                      <a:pt x="490" y="843"/>
                    </a:cubicBezTo>
                    <a:cubicBezTo>
                      <a:pt x="490" y="843"/>
                      <a:pt x="494" y="839"/>
                      <a:pt x="497" y="838"/>
                    </a:cubicBezTo>
                    <a:cubicBezTo>
                      <a:pt x="497" y="838"/>
                      <a:pt x="498" y="836"/>
                      <a:pt x="499" y="835"/>
                    </a:cubicBezTo>
                    <a:cubicBezTo>
                      <a:pt x="500" y="834"/>
                      <a:pt x="501" y="833"/>
                      <a:pt x="502" y="833"/>
                    </a:cubicBezTo>
                    <a:cubicBezTo>
                      <a:pt x="502" y="833"/>
                      <a:pt x="503" y="831"/>
                      <a:pt x="505" y="830"/>
                    </a:cubicBezTo>
                    <a:cubicBezTo>
                      <a:pt x="505" y="830"/>
                      <a:pt x="509" y="829"/>
                      <a:pt x="509" y="828"/>
                    </a:cubicBezTo>
                    <a:cubicBezTo>
                      <a:pt x="509" y="828"/>
                      <a:pt x="508" y="825"/>
                      <a:pt x="508" y="824"/>
                    </a:cubicBezTo>
                    <a:cubicBezTo>
                      <a:pt x="506" y="809"/>
                      <a:pt x="506" y="809"/>
                      <a:pt x="506" y="809"/>
                    </a:cubicBezTo>
                    <a:cubicBezTo>
                      <a:pt x="506" y="809"/>
                      <a:pt x="506" y="808"/>
                      <a:pt x="507" y="809"/>
                    </a:cubicBezTo>
                    <a:cubicBezTo>
                      <a:pt x="507" y="809"/>
                      <a:pt x="508" y="809"/>
                      <a:pt x="510" y="809"/>
                    </a:cubicBezTo>
                    <a:cubicBezTo>
                      <a:pt x="510" y="809"/>
                      <a:pt x="511" y="809"/>
                      <a:pt x="512" y="812"/>
                    </a:cubicBezTo>
                    <a:cubicBezTo>
                      <a:pt x="512" y="812"/>
                      <a:pt x="514" y="816"/>
                      <a:pt x="515" y="820"/>
                    </a:cubicBezTo>
                    <a:cubicBezTo>
                      <a:pt x="515" y="820"/>
                      <a:pt x="516" y="826"/>
                      <a:pt x="516" y="827"/>
                    </a:cubicBezTo>
                    <a:cubicBezTo>
                      <a:pt x="516" y="827"/>
                      <a:pt x="515" y="828"/>
                      <a:pt x="517" y="828"/>
                    </a:cubicBezTo>
                    <a:cubicBezTo>
                      <a:pt x="517" y="828"/>
                      <a:pt x="520" y="828"/>
                      <a:pt x="522" y="829"/>
                    </a:cubicBezTo>
                    <a:cubicBezTo>
                      <a:pt x="526" y="829"/>
                      <a:pt x="531" y="829"/>
                      <a:pt x="532" y="829"/>
                    </a:cubicBezTo>
                    <a:cubicBezTo>
                      <a:pt x="532" y="829"/>
                      <a:pt x="537" y="830"/>
                      <a:pt x="540" y="835"/>
                    </a:cubicBezTo>
                    <a:cubicBezTo>
                      <a:pt x="540" y="835"/>
                      <a:pt x="541" y="835"/>
                      <a:pt x="540" y="839"/>
                    </a:cubicBezTo>
                    <a:close/>
                    <a:moveTo>
                      <a:pt x="604" y="809"/>
                    </a:moveTo>
                    <a:cubicBezTo>
                      <a:pt x="604" y="809"/>
                      <a:pt x="603" y="810"/>
                      <a:pt x="603" y="811"/>
                    </a:cubicBezTo>
                    <a:cubicBezTo>
                      <a:pt x="603" y="811"/>
                      <a:pt x="602" y="815"/>
                      <a:pt x="602" y="816"/>
                    </a:cubicBezTo>
                    <a:cubicBezTo>
                      <a:pt x="602" y="816"/>
                      <a:pt x="602" y="819"/>
                      <a:pt x="601" y="821"/>
                    </a:cubicBezTo>
                    <a:cubicBezTo>
                      <a:pt x="601" y="821"/>
                      <a:pt x="597" y="826"/>
                      <a:pt x="601" y="831"/>
                    </a:cubicBezTo>
                    <a:cubicBezTo>
                      <a:pt x="601" y="831"/>
                      <a:pt x="604" y="834"/>
                      <a:pt x="601" y="837"/>
                    </a:cubicBezTo>
                    <a:cubicBezTo>
                      <a:pt x="601" y="837"/>
                      <a:pt x="599" y="837"/>
                      <a:pt x="598" y="840"/>
                    </a:cubicBezTo>
                    <a:cubicBezTo>
                      <a:pt x="598" y="840"/>
                      <a:pt x="598" y="842"/>
                      <a:pt x="598" y="842"/>
                    </a:cubicBezTo>
                    <a:cubicBezTo>
                      <a:pt x="598" y="842"/>
                      <a:pt x="598" y="844"/>
                      <a:pt x="598" y="845"/>
                    </a:cubicBezTo>
                    <a:cubicBezTo>
                      <a:pt x="598" y="845"/>
                      <a:pt x="597" y="847"/>
                      <a:pt x="595" y="848"/>
                    </a:cubicBezTo>
                    <a:cubicBezTo>
                      <a:pt x="595" y="848"/>
                      <a:pt x="592" y="850"/>
                      <a:pt x="592" y="851"/>
                    </a:cubicBezTo>
                    <a:cubicBezTo>
                      <a:pt x="592" y="851"/>
                      <a:pt x="590" y="853"/>
                      <a:pt x="590" y="853"/>
                    </a:cubicBezTo>
                    <a:cubicBezTo>
                      <a:pt x="590" y="853"/>
                      <a:pt x="589" y="853"/>
                      <a:pt x="589" y="854"/>
                    </a:cubicBezTo>
                    <a:cubicBezTo>
                      <a:pt x="589" y="854"/>
                      <a:pt x="588" y="856"/>
                      <a:pt x="585" y="857"/>
                    </a:cubicBezTo>
                    <a:cubicBezTo>
                      <a:pt x="585" y="857"/>
                      <a:pt x="585" y="851"/>
                      <a:pt x="585" y="848"/>
                    </a:cubicBezTo>
                    <a:cubicBezTo>
                      <a:pt x="585" y="848"/>
                      <a:pt x="585" y="845"/>
                      <a:pt x="586" y="843"/>
                    </a:cubicBezTo>
                    <a:cubicBezTo>
                      <a:pt x="586" y="843"/>
                      <a:pt x="585" y="840"/>
                      <a:pt x="587" y="840"/>
                    </a:cubicBezTo>
                    <a:cubicBezTo>
                      <a:pt x="587" y="840"/>
                      <a:pt x="588" y="841"/>
                      <a:pt x="588" y="840"/>
                    </a:cubicBezTo>
                    <a:cubicBezTo>
                      <a:pt x="588" y="840"/>
                      <a:pt x="589" y="836"/>
                      <a:pt x="589" y="836"/>
                    </a:cubicBezTo>
                    <a:cubicBezTo>
                      <a:pt x="589" y="836"/>
                      <a:pt x="588" y="835"/>
                      <a:pt x="587" y="835"/>
                    </a:cubicBezTo>
                    <a:cubicBezTo>
                      <a:pt x="587" y="835"/>
                      <a:pt x="586" y="834"/>
                      <a:pt x="587" y="832"/>
                    </a:cubicBezTo>
                    <a:cubicBezTo>
                      <a:pt x="587" y="832"/>
                      <a:pt x="587" y="832"/>
                      <a:pt x="585" y="831"/>
                    </a:cubicBezTo>
                    <a:cubicBezTo>
                      <a:pt x="585" y="831"/>
                      <a:pt x="583" y="830"/>
                      <a:pt x="583" y="831"/>
                    </a:cubicBezTo>
                    <a:cubicBezTo>
                      <a:pt x="583" y="831"/>
                      <a:pt x="583" y="832"/>
                      <a:pt x="581" y="831"/>
                    </a:cubicBezTo>
                    <a:cubicBezTo>
                      <a:pt x="581" y="831"/>
                      <a:pt x="572" y="829"/>
                      <a:pt x="576" y="827"/>
                    </a:cubicBezTo>
                    <a:cubicBezTo>
                      <a:pt x="576" y="827"/>
                      <a:pt x="581" y="827"/>
                      <a:pt x="584" y="823"/>
                    </a:cubicBezTo>
                    <a:cubicBezTo>
                      <a:pt x="584" y="823"/>
                      <a:pt x="586" y="822"/>
                      <a:pt x="586" y="815"/>
                    </a:cubicBezTo>
                    <a:cubicBezTo>
                      <a:pt x="586" y="815"/>
                      <a:pt x="586" y="814"/>
                      <a:pt x="585" y="813"/>
                    </a:cubicBezTo>
                    <a:cubicBezTo>
                      <a:pt x="585" y="813"/>
                      <a:pt x="585" y="813"/>
                      <a:pt x="585" y="812"/>
                    </a:cubicBezTo>
                    <a:cubicBezTo>
                      <a:pt x="585" y="812"/>
                      <a:pt x="585" y="811"/>
                      <a:pt x="584" y="810"/>
                    </a:cubicBezTo>
                    <a:cubicBezTo>
                      <a:pt x="584" y="810"/>
                      <a:pt x="584" y="809"/>
                      <a:pt x="584" y="808"/>
                    </a:cubicBezTo>
                    <a:cubicBezTo>
                      <a:pt x="584" y="808"/>
                      <a:pt x="584" y="807"/>
                      <a:pt x="583" y="807"/>
                    </a:cubicBezTo>
                    <a:cubicBezTo>
                      <a:pt x="583" y="807"/>
                      <a:pt x="583" y="806"/>
                      <a:pt x="583" y="805"/>
                    </a:cubicBezTo>
                    <a:cubicBezTo>
                      <a:pt x="583" y="805"/>
                      <a:pt x="583" y="805"/>
                      <a:pt x="583" y="804"/>
                    </a:cubicBezTo>
                    <a:cubicBezTo>
                      <a:pt x="583" y="804"/>
                      <a:pt x="582" y="803"/>
                      <a:pt x="583" y="803"/>
                    </a:cubicBezTo>
                    <a:cubicBezTo>
                      <a:pt x="583" y="803"/>
                      <a:pt x="584" y="803"/>
                      <a:pt x="583" y="801"/>
                    </a:cubicBezTo>
                    <a:cubicBezTo>
                      <a:pt x="583" y="801"/>
                      <a:pt x="582" y="800"/>
                      <a:pt x="581" y="799"/>
                    </a:cubicBezTo>
                    <a:cubicBezTo>
                      <a:pt x="580" y="798"/>
                      <a:pt x="580" y="798"/>
                      <a:pt x="580" y="798"/>
                    </a:cubicBezTo>
                    <a:cubicBezTo>
                      <a:pt x="577" y="791"/>
                      <a:pt x="577" y="791"/>
                      <a:pt x="577" y="791"/>
                    </a:cubicBezTo>
                    <a:cubicBezTo>
                      <a:pt x="577" y="791"/>
                      <a:pt x="573" y="788"/>
                      <a:pt x="577" y="789"/>
                    </a:cubicBezTo>
                    <a:cubicBezTo>
                      <a:pt x="577" y="789"/>
                      <a:pt x="581" y="788"/>
                      <a:pt x="583" y="789"/>
                    </a:cubicBezTo>
                    <a:cubicBezTo>
                      <a:pt x="583" y="789"/>
                      <a:pt x="587" y="789"/>
                      <a:pt x="588" y="789"/>
                    </a:cubicBezTo>
                    <a:cubicBezTo>
                      <a:pt x="588" y="789"/>
                      <a:pt x="589" y="789"/>
                      <a:pt x="591" y="792"/>
                    </a:cubicBezTo>
                    <a:cubicBezTo>
                      <a:pt x="591" y="792"/>
                      <a:pt x="592" y="796"/>
                      <a:pt x="593" y="796"/>
                    </a:cubicBezTo>
                    <a:cubicBezTo>
                      <a:pt x="593" y="796"/>
                      <a:pt x="597" y="797"/>
                      <a:pt x="598" y="797"/>
                    </a:cubicBezTo>
                    <a:cubicBezTo>
                      <a:pt x="598" y="797"/>
                      <a:pt x="598" y="797"/>
                      <a:pt x="599" y="797"/>
                    </a:cubicBezTo>
                    <a:cubicBezTo>
                      <a:pt x="599" y="797"/>
                      <a:pt x="601" y="796"/>
                      <a:pt x="602" y="798"/>
                    </a:cubicBezTo>
                    <a:cubicBezTo>
                      <a:pt x="602" y="798"/>
                      <a:pt x="602" y="800"/>
                      <a:pt x="603" y="799"/>
                    </a:cubicBezTo>
                    <a:cubicBezTo>
                      <a:pt x="603" y="799"/>
                      <a:pt x="605" y="799"/>
                      <a:pt x="605" y="802"/>
                    </a:cubicBezTo>
                    <a:cubicBezTo>
                      <a:pt x="605" y="802"/>
                      <a:pt x="607" y="807"/>
                      <a:pt x="604" y="809"/>
                    </a:cubicBezTo>
                    <a:close/>
                    <a:moveTo>
                      <a:pt x="631" y="834"/>
                    </a:moveTo>
                    <a:cubicBezTo>
                      <a:pt x="631" y="834"/>
                      <a:pt x="630" y="838"/>
                      <a:pt x="627" y="838"/>
                    </a:cubicBezTo>
                    <a:cubicBezTo>
                      <a:pt x="627" y="838"/>
                      <a:pt x="625" y="839"/>
                      <a:pt x="624" y="839"/>
                    </a:cubicBezTo>
                    <a:cubicBezTo>
                      <a:pt x="624" y="839"/>
                      <a:pt x="622" y="839"/>
                      <a:pt x="621" y="838"/>
                    </a:cubicBezTo>
                    <a:cubicBezTo>
                      <a:pt x="621" y="838"/>
                      <a:pt x="620" y="838"/>
                      <a:pt x="619" y="839"/>
                    </a:cubicBezTo>
                    <a:cubicBezTo>
                      <a:pt x="619" y="839"/>
                      <a:pt x="619" y="839"/>
                      <a:pt x="617" y="837"/>
                    </a:cubicBezTo>
                    <a:cubicBezTo>
                      <a:pt x="617" y="837"/>
                      <a:pt x="616" y="836"/>
                      <a:pt x="616" y="834"/>
                    </a:cubicBezTo>
                    <a:cubicBezTo>
                      <a:pt x="616" y="834"/>
                      <a:pt x="616" y="832"/>
                      <a:pt x="614" y="829"/>
                    </a:cubicBezTo>
                    <a:cubicBezTo>
                      <a:pt x="614" y="829"/>
                      <a:pt x="613" y="825"/>
                      <a:pt x="615" y="825"/>
                    </a:cubicBezTo>
                    <a:cubicBezTo>
                      <a:pt x="615" y="825"/>
                      <a:pt x="617" y="825"/>
                      <a:pt x="618" y="825"/>
                    </a:cubicBezTo>
                    <a:cubicBezTo>
                      <a:pt x="618" y="825"/>
                      <a:pt x="621" y="825"/>
                      <a:pt x="625" y="826"/>
                    </a:cubicBezTo>
                    <a:cubicBezTo>
                      <a:pt x="625" y="826"/>
                      <a:pt x="628" y="828"/>
                      <a:pt x="629" y="828"/>
                    </a:cubicBezTo>
                    <a:cubicBezTo>
                      <a:pt x="629" y="828"/>
                      <a:pt x="631" y="828"/>
                      <a:pt x="631" y="831"/>
                    </a:cubicBezTo>
                    <a:cubicBezTo>
                      <a:pt x="631" y="831"/>
                      <a:pt x="631" y="832"/>
                      <a:pt x="631" y="833"/>
                    </a:cubicBezTo>
                    <a:cubicBezTo>
                      <a:pt x="631" y="833"/>
                      <a:pt x="631" y="834"/>
                      <a:pt x="631" y="834"/>
                    </a:cubicBezTo>
                    <a:close/>
                    <a:moveTo>
                      <a:pt x="667" y="773"/>
                    </a:moveTo>
                    <a:cubicBezTo>
                      <a:pt x="667" y="773"/>
                      <a:pt x="664" y="773"/>
                      <a:pt x="663" y="772"/>
                    </a:cubicBezTo>
                    <a:cubicBezTo>
                      <a:pt x="663" y="772"/>
                      <a:pt x="662" y="771"/>
                      <a:pt x="661" y="773"/>
                    </a:cubicBezTo>
                    <a:cubicBezTo>
                      <a:pt x="661" y="773"/>
                      <a:pt x="655" y="778"/>
                      <a:pt x="656" y="783"/>
                    </a:cubicBezTo>
                    <a:cubicBezTo>
                      <a:pt x="656" y="783"/>
                      <a:pt x="655" y="784"/>
                      <a:pt x="656" y="786"/>
                    </a:cubicBezTo>
                    <a:cubicBezTo>
                      <a:pt x="656" y="786"/>
                      <a:pt x="656" y="788"/>
                      <a:pt x="656" y="789"/>
                    </a:cubicBezTo>
                    <a:cubicBezTo>
                      <a:pt x="656" y="789"/>
                      <a:pt x="656" y="792"/>
                      <a:pt x="655" y="793"/>
                    </a:cubicBezTo>
                    <a:cubicBezTo>
                      <a:pt x="655" y="793"/>
                      <a:pt x="653" y="793"/>
                      <a:pt x="652" y="794"/>
                    </a:cubicBezTo>
                    <a:cubicBezTo>
                      <a:pt x="652" y="794"/>
                      <a:pt x="652" y="794"/>
                      <a:pt x="651" y="794"/>
                    </a:cubicBezTo>
                    <a:cubicBezTo>
                      <a:pt x="651" y="794"/>
                      <a:pt x="647" y="794"/>
                      <a:pt x="647" y="791"/>
                    </a:cubicBezTo>
                    <a:cubicBezTo>
                      <a:pt x="647" y="791"/>
                      <a:pt x="648" y="788"/>
                      <a:pt x="647" y="785"/>
                    </a:cubicBezTo>
                    <a:cubicBezTo>
                      <a:pt x="647" y="785"/>
                      <a:pt x="646" y="782"/>
                      <a:pt x="648" y="781"/>
                    </a:cubicBezTo>
                    <a:cubicBezTo>
                      <a:pt x="648" y="781"/>
                      <a:pt x="651" y="780"/>
                      <a:pt x="652" y="780"/>
                    </a:cubicBezTo>
                    <a:cubicBezTo>
                      <a:pt x="652" y="780"/>
                      <a:pt x="653" y="780"/>
                      <a:pt x="653" y="779"/>
                    </a:cubicBezTo>
                    <a:cubicBezTo>
                      <a:pt x="653" y="779"/>
                      <a:pt x="658" y="773"/>
                      <a:pt x="660" y="770"/>
                    </a:cubicBezTo>
                    <a:cubicBezTo>
                      <a:pt x="660" y="770"/>
                      <a:pt x="661" y="770"/>
                      <a:pt x="659" y="768"/>
                    </a:cubicBezTo>
                    <a:cubicBezTo>
                      <a:pt x="659" y="768"/>
                      <a:pt x="654" y="762"/>
                      <a:pt x="649" y="761"/>
                    </a:cubicBezTo>
                    <a:cubicBezTo>
                      <a:pt x="649" y="761"/>
                      <a:pt x="644" y="758"/>
                      <a:pt x="642" y="759"/>
                    </a:cubicBezTo>
                    <a:cubicBezTo>
                      <a:pt x="642" y="759"/>
                      <a:pt x="633" y="758"/>
                      <a:pt x="639" y="757"/>
                    </a:cubicBezTo>
                    <a:cubicBezTo>
                      <a:pt x="639" y="757"/>
                      <a:pt x="645" y="755"/>
                      <a:pt x="653" y="761"/>
                    </a:cubicBezTo>
                    <a:cubicBezTo>
                      <a:pt x="653" y="761"/>
                      <a:pt x="659" y="764"/>
                      <a:pt x="661" y="767"/>
                    </a:cubicBezTo>
                    <a:cubicBezTo>
                      <a:pt x="661" y="767"/>
                      <a:pt x="661" y="769"/>
                      <a:pt x="662" y="767"/>
                    </a:cubicBezTo>
                    <a:cubicBezTo>
                      <a:pt x="662" y="767"/>
                      <a:pt x="665" y="765"/>
                      <a:pt x="663" y="763"/>
                    </a:cubicBezTo>
                    <a:cubicBezTo>
                      <a:pt x="663" y="763"/>
                      <a:pt x="660" y="757"/>
                      <a:pt x="649" y="750"/>
                    </a:cubicBezTo>
                    <a:cubicBezTo>
                      <a:pt x="649" y="750"/>
                      <a:pt x="645" y="748"/>
                      <a:pt x="643" y="748"/>
                    </a:cubicBezTo>
                    <a:cubicBezTo>
                      <a:pt x="643" y="748"/>
                      <a:pt x="641" y="748"/>
                      <a:pt x="643" y="747"/>
                    </a:cubicBezTo>
                    <a:cubicBezTo>
                      <a:pt x="643" y="747"/>
                      <a:pt x="649" y="745"/>
                      <a:pt x="655" y="750"/>
                    </a:cubicBezTo>
                    <a:cubicBezTo>
                      <a:pt x="655" y="750"/>
                      <a:pt x="660" y="755"/>
                      <a:pt x="664" y="758"/>
                    </a:cubicBezTo>
                    <a:cubicBezTo>
                      <a:pt x="664" y="758"/>
                      <a:pt x="665" y="760"/>
                      <a:pt x="664" y="758"/>
                    </a:cubicBezTo>
                    <a:cubicBezTo>
                      <a:pt x="664" y="758"/>
                      <a:pt x="664" y="756"/>
                      <a:pt x="665" y="756"/>
                    </a:cubicBezTo>
                    <a:cubicBezTo>
                      <a:pt x="665" y="756"/>
                      <a:pt x="665" y="755"/>
                      <a:pt x="664" y="755"/>
                    </a:cubicBezTo>
                    <a:cubicBezTo>
                      <a:pt x="664" y="755"/>
                      <a:pt x="663" y="753"/>
                      <a:pt x="664" y="753"/>
                    </a:cubicBezTo>
                    <a:cubicBezTo>
                      <a:pt x="664" y="753"/>
                      <a:pt x="664" y="752"/>
                      <a:pt x="663" y="752"/>
                    </a:cubicBezTo>
                    <a:cubicBezTo>
                      <a:pt x="663" y="752"/>
                      <a:pt x="662" y="751"/>
                      <a:pt x="661" y="751"/>
                    </a:cubicBezTo>
                    <a:cubicBezTo>
                      <a:pt x="661" y="751"/>
                      <a:pt x="656" y="751"/>
                      <a:pt x="659" y="750"/>
                    </a:cubicBezTo>
                    <a:cubicBezTo>
                      <a:pt x="659" y="750"/>
                      <a:pt x="661" y="750"/>
                      <a:pt x="662" y="750"/>
                    </a:cubicBezTo>
                    <a:cubicBezTo>
                      <a:pt x="662" y="750"/>
                      <a:pt x="663" y="750"/>
                      <a:pt x="662" y="749"/>
                    </a:cubicBezTo>
                    <a:cubicBezTo>
                      <a:pt x="662" y="749"/>
                      <a:pt x="660" y="745"/>
                      <a:pt x="660" y="744"/>
                    </a:cubicBezTo>
                    <a:cubicBezTo>
                      <a:pt x="660" y="744"/>
                      <a:pt x="659" y="742"/>
                      <a:pt x="659" y="744"/>
                    </a:cubicBezTo>
                    <a:cubicBezTo>
                      <a:pt x="659" y="744"/>
                      <a:pt x="658" y="746"/>
                      <a:pt x="655" y="745"/>
                    </a:cubicBezTo>
                    <a:cubicBezTo>
                      <a:pt x="655" y="745"/>
                      <a:pt x="650" y="744"/>
                      <a:pt x="650" y="741"/>
                    </a:cubicBezTo>
                    <a:cubicBezTo>
                      <a:pt x="650" y="741"/>
                      <a:pt x="651" y="737"/>
                      <a:pt x="648" y="737"/>
                    </a:cubicBezTo>
                    <a:cubicBezTo>
                      <a:pt x="648" y="737"/>
                      <a:pt x="645" y="736"/>
                      <a:pt x="648" y="735"/>
                    </a:cubicBezTo>
                    <a:cubicBezTo>
                      <a:pt x="648" y="735"/>
                      <a:pt x="651" y="735"/>
                      <a:pt x="655" y="736"/>
                    </a:cubicBezTo>
                    <a:cubicBezTo>
                      <a:pt x="655" y="736"/>
                      <a:pt x="655" y="737"/>
                      <a:pt x="657" y="735"/>
                    </a:cubicBezTo>
                    <a:cubicBezTo>
                      <a:pt x="657" y="735"/>
                      <a:pt x="666" y="732"/>
                      <a:pt x="667" y="737"/>
                    </a:cubicBezTo>
                    <a:cubicBezTo>
                      <a:pt x="667" y="737"/>
                      <a:pt x="667" y="742"/>
                      <a:pt x="668" y="744"/>
                    </a:cubicBezTo>
                    <a:cubicBezTo>
                      <a:pt x="668" y="744"/>
                      <a:pt x="669" y="746"/>
                      <a:pt x="668" y="747"/>
                    </a:cubicBezTo>
                    <a:cubicBezTo>
                      <a:pt x="668" y="747"/>
                      <a:pt x="668" y="748"/>
                      <a:pt x="669" y="750"/>
                    </a:cubicBezTo>
                    <a:cubicBezTo>
                      <a:pt x="669" y="750"/>
                      <a:pt x="670" y="751"/>
                      <a:pt x="669" y="751"/>
                    </a:cubicBezTo>
                    <a:cubicBezTo>
                      <a:pt x="669" y="751"/>
                      <a:pt x="669" y="753"/>
                      <a:pt x="670" y="755"/>
                    </a:cubicBezTo>
                    <a:cubicBezTo>
                      <a:pt x="670" y="755"/>
                      <a:pt x="668" y="758"/>
                      <a:pt x="670" y="756"/>
                    </a:cubicBezTo>
                    <a:cubicBezTo>
                      <a:pt x="670" y="756"/>
                      <a:pt x="675" y="749"/>
                      <a:pt x="678" y="746"/>
                    </a:cubicBezTo>
                    <a:cubicBezTo>
                      <a:pt x="678" y="746"/>
                      <a:pt x="679" y="744"/>
                      <a:pt x="677" y="744"/>
                    </a:cubicBezTo>
                    <a:cubicBezTo>
                      <a:pt x="677" y="744"/>
                      <a:pt x="673" y="743"/>
                      <a:pt x="671" y="742"/>
                    </a:cubicBezTo>
                    <a:cubicBezTo>
                      <a:pt x="671" y="742"/>
                      <a:pt x="669" y="741"/>
                      <a:pt x="671" y="741"/>
                    </a:cubicBezTo>
                    <a:cubicBezTo>
                      <a:pt x="671" y="741"/>
                      <a:pt x="673" y="741"/>
                      <a:pt x="673" y="740"/>
                    </a:cubicBezTo>
                    <a:cubicBezTo>
                      <a:pt x="673" y="740"/>
                      <a:pt x="672" y="739"/>
                      <a:pt x="674" y="739"/>
                    </a:cubicBezTo>
                    <a:cubicBezTo>
                      <a:pt x="674" y="739"/>
                      <a:pt x="676" y="739"/>
                      <a:pt x="675" y="737"/>
                    </a:cubicBezTo>
                    <a:cubicBezTo>
                      <a:pt x="675" y="737"/>
                      <a:pt x="674" y="734"/>
                      <a:pt x="673" y="735"/>
                    </a:cubicBezTo>
                    <a:cubicBezTo>
                      <a:pt x="673" y="735"/>
                      <a:pt x="670" y="735"/>
                      <a:pt x="668" y="733"/>
                    </a:cubicBezTo>
                    <a:cubicBezTo>
                      <a:pt x="668" y="733"/>
                      <a:pt x="666" y="732"/>
                      <a:pt x="667" y="732"/>
                    </a:cubicBezTo>
                    <a:cubicBezTo>
                      <a:pt x="667" y="732"/>
                      <a:pt x="666" y="730"/>
                      <a:pt x="668" y="731"/>
                    </a:cubicBezTo>
                    <a:cubicBezTo>
                      <a:pt x="668" y="731"/>
                      <a:pt x="672" y="733"/>
                      <a:pt x="671" y="731"/>
                    </a:cubicBezTo>
                    <a:cubicBezTo>
                      <a:pt x="669" y="728"/>
                      <a:pt x="669" y="728"/>
                      <a:pt x="669" y="728"/>
                    </a:cubicBezTo>
                    <a:cubicBezTo>
                      <a:pt x="669" y="728"/>
                      <a:pt x="668" y="726"/>
                      <a:pt x="665" y="728"/>
                    </a:cubicBezTo>
                    <a:cubicBezTo>
                      <a:pt x="665" y="728"/>
                      <a:pt x="660" y="729"/>
                      <a:pt x="662" y="727"/>
                    </a:cubicBezTo>
                    <a:cubicBezTo>
                      <a:pt x="662" y="727"/>
                      <a:pt x="664" y="726"/>
                      <a:pt x="663" y="725"/>
                    </a:cubicBezTo>
                    <a:cubicBezTo>
                      <a:pt x="663" y="725"/>
                      <a:pt x="662" y="725"/>
                      <a:pt x="664" y="723"/>
                    </a:cubicBezTo>
                    <a:cubicBezTo>
                      <a:pt x="664" y="723"/>
                      <a:pt x="665" y="723"/>
                      <a:pt x="664" y="722"/>
                    </a:cubicBezTo>
                    <a:cubicBezTo>
                      <a:pt x="664" y="722"/>
                      <a:pt x="665" y="721"/>
                      <a:pt x="667" y="720"/>
                    </a:cubicBezTo>
                    <a:cubicBezTo>
                      <a:pt x="667" y="720"/>
                      <a:pt x="675" y="717"/>
                      <a:pt x="676" y="722"/>
                    </a:cubicBezTo>
                    <a:cubicBezTo>
                      <a:pt x="676" y="722"/>
                      <a:pt x="677" y="724"/>
                      <a:pt x="676" y="725"/>
                    </a:cubicBezTo>
                    <a:cubicBezTo>
                      <a:pt x="676" y="725"/>
                      <a:pt x="676" y="725"/>
                      <a:pt x="677" y="729"/>
                    </a:cubicBezTo>
                    <a:cubicBezTo>
                      <a:pt x="677" y="729"/>
                      <a:pt x="676" y="731"/>
                      <a:pt x="678" y="732"/>
                    </a:cubicBezTo>
                    <a:cubicBezTo>
                      <a:pt x="678" y="732"/>
                      <a:pt x="680" y="735"/>
                      <a:pt x="680" y="737"/>
                    </a:cubicBezTo>
                    <a:cubicBezTo>
                      <a:pt x="680" y="737"/>
                      <a:pt x="682" y="739"/>
                      <a:pt x="682" y="740"/>
                    </a:cubicBezTo>
                    <a:cubicBezTo>
                      <a:pt x="682" y="740"/>
                      <a:pt x="682" y="742"/>
                      <a:pt x="683" y="741"/>
                    </a:cubicBezTo>
                    <a:cubicBezTo>
                      <a:pt x="683" y="741"/>
                      <a:pt x="691" y="731"/>
                      <a:pt x="697" y="734"/>
                    </a:cubicBezTo>
                    <a:cubicBezTo>
                      <a:pt x="697" y="734"/>
                      <a:pt x="700" y="733"/>
                      <a:pt x="697" y="739"/>
                    </a:cubicBezTo>
                    <a:cubicBezTo>
                      <a:pt x="697" y="739"/>
                      <a:pt x="695" y="740"/>
                      <a:pt x="694" y="741"/>
                    </a:cubicBezTo>
                    <a:cubicBezTo>
                      <a:pt x="688" y="743"/>
                      <a:pt x="688" y="743"/>
                      <a:pt x="688" y="743"/>
                    </a:cubicBezTo>
                    <a:cubicBezTo>
                      <a:pt x="688" y="743"/>
                      <a:pt x="686" y="744"/>
                      <a:pt x="688" y="742"/>
                    </a:cubicBezTo>
                    <a:cubicBezTo>
                      <a:pt x="688" y="742"/>
                      <a:pt x="691" y="740"/>
                      <a:pt x="691" y="738"/>
                    </a:cubicBezTo>
                    <a:cubicBezTo>
                      <a:pt x="691" y="738"/>
                      <a:pt x="692" y="736"/>
                      <a:pt x="690" y="738"/>
                    </a:cubicBezTo>
                    <a:cubicBezTo>
                      <a:pt x="690" y="738"/>
                      <a:pt x="687" y="742"/>
                      <a:pt x="685" y="742"/>
                    </a:cubicBezTo>
                    <a:cubicBezTo>
                      <a:pt x="685" y="742"/>
                      <a:pt x="683" y="744"/>
                      <a:pt x="684" y="746"/>
                    </a:cubicBezTo>
                    <a:cubicBezTo>
                      <a:pt x="684" y="746"/>
                      <a:pt x="685" y="746"/>
                      <a:pt x="684" y="747"/>
                    </a:cubicBezTo>
                    <a:cubicBezTo>
                      <a:pt x="684" y="747"/>
                      <a:pt x="684" y="747"/>
                      <a:pt x="685" y="748"/>
                    </a:cubicBezTo>
                    <a:cubicBezTo>
                      <a:pt x="685" y="748"/>
                      <a:pt x="687" y="751"/>
                      <a:pt x="683" y="751"/>
                    </a:cubicBezTo>
                    <a:cubicBezTo>
                      <a:pt x="683" y="751"/>
                      <a:pt x="680" y="751"/>
                      <a:pt x="679" y="750"/>
                    </a:cubicBezTo>
                    <a:cubicBezTo>
                      <a:pt x="679" y="750"/>
                      <a:pt x="679" y="747"/>
                      <a:pt x="677" y="750"/>
                    </a:cubicBezTo>
                    <a:cubicBezTo>
                      <a:pt x="677" y="750"/>
                      <a:pt x="674" y="755"/>
                      <a:pt x="672" y="757"/>
                    </a:cubicBezTo>
                    <a:cubicBezTo>
                      <a:pt x="672" y="757"/>
                      <a:pt x="667" y="762"/>
                      <a:pt x="668" y="764"/>
                    </a:cubicBezTo>
                    <a:cubicBezTo>
                      <a:pt x="668" y="764"/>
                      <a:pt x="671" y="765"/>
                      <a:pt x="669" y="766"/>
                    </a:cubicBezTo>
                    <a:cubicBezTo>
                      <a:pt x="669" y="766"/>
                      <a:pt x="668" y="766"/>
                      <a:pt x="667" y="765"/>
                    </a:cubicBezTo>
                    <a:cubicBezTo>
                      <a:pt x="667" y="765"/>
                      <a:pt x="666" y="765"/>
                      <a:pt x="665" y="767"/>
                    </a:cubicBezTo>
                    <a:cubicBezTo>
                      <a:pt x="665" y="767"/>
                      <a:pt x="662" y="770"/>
                      <a:pt x="665" y="771"/>
                    </a:cubicBezTo>
                    <a:cubicBezTo>
                      <a:pt x="665" y="771"/>
                      <a:pt x="665" y="771"/>
                      <a:pt x="666" y="772"/>
                    </a:cubicBezTo>
                    <a:cubicBezTo>
                      <a:pt x="666" y="772"/>
                      <a:pt x="668" y="772"/>
                      <a:pt x="667" y="773"/>
                    </a:cubicBezTo>
                    <a:close/>
                    <a:moveTo>
                      <a:pt x="706" y="796"/>
                    </a:moveTo>
                    <a:cubicBezTo>
                      <a:pt x="706" y="796"/>
                      <a:pt x="705" y="797"/>
                      <a:pt x="705" y="800"/>
                    </a:cubicBezTo>
                    <a:cubicBezTo>
                      <a:pt x="705" y="800"/>
                      <a:pt x="705" y="800"/>
                      <a:pt x="704" y="801"/>
                    </a:cubicBezTo>
                    <a:cubicBezTo>
                      <a:pt x="695" y="808"/>
                      <a:pt x="695" y="808"/>
                      <a:pt x="695" y="808"/>
                    </a:cubicBezTo>
                    <a:cubicBezTo>
                      <a:pt x="695" y="808"/>
                      <a:pt x="694" y="807"/>
                      <a:pt x="693" y="809"/>
                    </a:cubicBezTo>
                    <a:cubicBezTo>
                      <a:pt x="693" y="809"/>
                      <a:pt x="692" y="809"/>
                      <a:pt x="692" y="808"/>
                    </a:cubicBezTo>
                    <a:cubicBezTo>
                      <a:pt x="692" y="808"/>
                      <a:pt x="692" y="808"/>
                      <a:pt x="691" y="809"/>
                    </a:cubicBezTo>
                    <a:cubicBezTo>
                      <a:pt x="691" y="809"/>
                      <a:pt x="690" y="808"/>
                      <a:pt x="689" y="809"/>
                    </a:cubicBezTo>
                    <a:cubicBezTo>
                      <a:pt x="683" y="810"/>
                      <a:pt x="683" y="810"/>
                      <a:pt x="683" y="810"/>
                    </a:cubicBezTo>
                    <a:cubicBezTo>
                      <a:pt x="683" y="810"/>
                      <a:pt x="681" y="811"/>
                      <a:pt x="684" y="809"/>
                    </a:cubicBezTo>
                    <a:cubicBezTo>
                      <a:pt x="684" y="809"/>
                      <a:pt x="691" y="807"/>
                      <a:pt x="688" y="807"/>
                    </a:cubicBezTo>
                    <a:cubicBezTo>
                      <a:pt x="688" y="807"/>
                      <a:pt x="685" y="807"/>
                      <a:pt x="687" y="806"/>
                    </a:cubicBezTo>
                    <a:cubicBezTo>
                      <a:pt x="687" y="806"/>
                      <a:pt x="694" y="801"/>
                      <a:pt x="697" y="796"/>
                    </a:cubicBezTo>
                    <a:cubicBezTo>
                      <a:pt x="697" y="796"/>
                      <a:pt x="703" y="786"/>
                      <a:pt x="695" y="779"/>
                    </a:cubicBezTo>
                    <a:cubicBezTo>
                      <a:pt x="695" y="779"/>
                      <a:pt x="691" y="780"/>
                      <a:pt x="687" y="784"/>
                    </a:cubicBezTo>
                    <a:cubicBezTo>
                      <a:pt x="687" y="784"/>
                      <a:pt x="685" y="790"/>
                      <a:pt x="683" y="790"/>
                    </a:cubicBezTo>
                    <a:cubicBezTo>
                      <a:pt x="683" y="790"/>
                      <a:pt x="677" y="790"/>
                      <a:pt x="675" y="787"/>
                    </a:cubicBezTo>
                    <a:cubicBezTo>
                      <a:pt x="675" y="787"/>
                      <a:pt x="672" y="786"/>
                      <a:pt x="674" y="786"/>
                    </a:cubicBezTo>
                    <a:cubicBezTo>
                      <a:pt x="674" y="786"/>
                      <a:pt x="675" y="787"/>
                      <a:pt x="677" y="784"/>
                    </a:cubicBezTo>
                    <a:cubicBezTo>
                      <a:pt x="677" y="784"/>
                      <a:pt x="680" y="783"/>
                      <a:pt x="680" y="782"/>
                    </a:cubicBezTo>
                    <a:cubicBezTo>
                      <a:pt x="680" y="782"/>
                      <a:pt x="682" y="779"/>
                      <a:pt x="685" y="777"/>
                    </a:cubicBezTo>
                    <a:cubicBezTo>
                      <a:pt x="685" y="777"/>
                      <a:pt x="687" y="775"/>
                      <a:pt x="688" y="774"/>
                    </a:cubicBezTo>
                    <a:cubicBezTo>
                      <a:pt x="688" y="774"/>
                      <a:pt x="688" y="772"/>
                      <a:pt x="686" y="772"/>
                    </a:cubicBezTo>
                    <a:cubicBezTo>
                      <a:pt x="686" y="772"/>
                      <a:pt x="682" y="777"/>
                      <a:pt x="679" y="769"/>
                    </a:cubicBezTo>
                    <a:cubicBezTo>
                      <a:pt x="679" y="769"/>
                      <a:pt x="679" y="761"/>
                      <a:pt x="677" y="764"/>
                    </a:cubicBezTo>
                    <a:cubicBezTo>
                      <a:pt x="677" y="764"/>
                      <a:pt x="676" y="769"/>
                      <a:pt x="672" y="770"/>
                    </a:cubicBezTo>
                    <a:cubicBezTo>
                      <a:pt x="672" y="770"/>
                      <a:pt x="670" y="771"/>
                      <a:pt x="668" y="770"/>
                    </a:cubicBezTo>
                    <a:cubicBezTo>
                      <a:pt x="668" y="770"/>
                      <a:pt x="666" y="769"/>
                      <a:pt x="668" y="769"/>
                    </a:cubicBezTo>
                    <a:cubicBezTo>
                      <a:pt x="668" y="769"/>
                      <a:pt x="671" y="768"/>
                      <a:pt x="673" y="764"/>
                    </a:cubicBezTo>
                    <a:cubicBezTo>
                      <a:pt x="673" y="764"/>
                      <a:pt x="676" y="761"/>
                      <a:pt x="675" y="759"/>
                    </a:cubicBezTo>
                    <a:cubicBezTo>
                      <a:pt x="675" y="759"/>
                      <a:pt x="675" y="758"/>
                      <a:pt x="678" y="757"/>
                    </a:cubicBezTo>
                    <a:cubicBezTo>
                      <a:pt x="678" y="757"/>
                      <a:pt x="684" y="752"/>
                      <a:pt x="687" y="755"/>
                    </a:cubicBezTo>
                    <a:cubicBezTo>
                      <a:pt x="687" y="755"/>
                      <a:pt x="689" y="757"/>
                      <a:pt x="687" y="760"/>
                    </a:cubicBezTo>
                    <a:cubicBezTo>
                      <a:pt x="687" y="760"/>
                      <a:pt x="686" y="763"/>
                      <a:pt x="689" y="765"/>
                    </a:cubicBezTo>
                    <a:cubicBezTo>
                      <a:pt x="689" y="765"/>
                      <a:pt x="693" y="768"/>
                      <a:pt x="694" y="766"/>
                    </a:cubicBezTo>
                    <a:cubicBezTo>
                      <a:pt x="694" y="766"/>
                      <a:pt x="699" y="762"/>
                      <a:pt x="701" y="763"/>
                    </a:cubicBezTo>
                    <a:cubicBezTo>
                      <a:pt x="701" y="763"/>
                      <a:pt x="705" y="764"/>
                      <a:pt x="705" y="766"/>
                    </a:cubicBezTo>
                    <a:cubicBezTo>
                      <a:pt x="705" y="766"/>
                      <a:pt x="704" y="768"/>
                      <a:pt x="703" y="769"/>
                    </a:cubicBezTo>
                    <a:cubicBezTo>
                      <a:pt x="703" y="769"/>
                      <a:pt x="703" y="770"/>
                      <a:pt x="702" y="771"/>
                    </a:cubicBezTo>
                    <a:cubicBezTo>
                      <a:pt x="702" y="771"/>
                      <a:pt x="699" y="772"/>
                      <a:pt x="701" y="775"/>
                    </a:cubicBezTo>
                    <a:cubicBezTo>
                      <a:pt x="706" y="782"/>
                      <a:pt x="706" y="782"/>
                      <a:pt x="706" y="782"/>
                    </a:cubicBezTo>
                    <a:cubicBezTo>
                      <a:pt x="706" y="782"/>
                      <a:pt x="708" y="789"/>
                      <a:pt x="707" y="793"/>
                    </a:cubicBezTo>
                    <a:cubicBezTo>
                      <a:pt x="707" y="794"/>
                      <a:pt x="706" y="796"/>
                      <a:pt x="706" y="796"/>
                    </a:cubicBezTo>
                    <a:close/>
                    <a:moveTo>
                      <a:pt x="451" y="788"/>
                    </a:moveTo>
                    <a:cubicBezTo>
                      <a:pt x="267" y="788"/>
                      <a:pt x="118" y="639"/>
                      <a:pt x="118" y="455"/>
                    </a:cubicBezTo>
                    <a:cubicBezTo>
                      <a:pt x="118" y="271"/>
                      <a:pt x="267" y="121"/>
                      <a:pt x="451" y="121"/>
                    </a:cubicBezTo>
                    <a:cubicBezTo>
                      <a:pt x="635" y="121"/>
                      <a:pt x="784" y="271"/>
                      <a:pt x="784" y="455"/>
                    </a:cubicBezTo>
                    <a:cubicBezTo>
                      <a:pt x="784" y="639"/>
                      <a:pt x="635" y="788"/>
                      <a:pt x="451" y="788"/>
                    </a:cubicBezTo>
                    <a:close/>
                    <a:moveTo>
                      <a:pt x="778" y="318"/>
                    </a:moveTo>
                    <a:cubicBezTo>
                      <a:pt x="775" y="310"/>
                      <a:pt x="775" y="303"/>
                      <a:pt x="777" y="296"/>
                    </a:cubicBezTo>
                    <a:cubicBezTo>
                      <a:pt x="779" y="290"/>
                      <a:pt x="784" y="285"/>
                      <a:pt x="792" y="282"/>
                    </a:cubicBezTo>
                    <a:cubicBezTo>
                      <a:pt x="797" y="280"/>
                      <a:pt x="801" y="279"/>
                      <a:pt x="805" y="279"/>
                    </a:cubicBezTo>
                    <a:cubicBezTo>
                      <a:pt x="808" y="280"/>
                      <a:pt x="811" y="280"/>
                      <a:pt x="814" y="282"/>
                    </a:cubicBezTo>
                    <a:cubicBezTo>
                      <a:pt x="817" y="283"/>
                      <a:pt x="819" y="285"/>
                      <a:pt x="821" y="287"/>
                    </a:cubicBezTo>
                    <a:cubicBezTo>
                      <a:pt x="824" y="289"/>
                      <a:pt x="826" y="293"/>
                      <a:pt x="828" y="297"/>
                    </a:cubicBezTo>
                    <a:cubicBezTo>
                      <a:pt x="831" y="305"/>
                      <a:pt x="831" y="312"/>
                      <a:pt x="829" y="318"/>
                    </a:cubicBezTo>
                    <a:cubicBezTo>
                      <a:pt x="826" y="325"/>
                      <a:pt x="821" y="330"/>
                      <a:pt x="813" y="333"/>
                    </a:cubicBezTo>
                    <a:cubicBezTo>
                      <a:pt x="806" y="336"/>
                      <a:pt x="799" y="336"/>
                      <a:pt x="792" y="334"/>
                    </a:cubicBezTo>
                    <a:cubicBezTo>
                      <a:pt x="786" y="331"/>
                      <a:pt x="781" y="325"/>
                      <a:pt x="778" y="318"/>
                    </a:cubicBezTo>
                    <a:close/>
                    <a:moveTo>
                      <a:pt x="841" y="337"/>
                    </a:moveTo>
                    <a:cubicBezTo>
                      <a:pt x="843" y="348"/>
                      <a:pt x="843" y="348"/>
                      <a:pt x="843" y="348"/>
                    </a:cubicBezTo>
                    <a:cubicBezTo>
                      <a:pt x="802" y="358"/>
                      <a:pt x="802" y="358"/>
                      <a:pt x="802" y="358"/>
                    </a:cubicBezTo>
                    <a:cubicBezTo>
                      <a:pt x="809" y="386"/>
                      <a:pt x="809" y="386"/>
                      <a:pt x="809" y="386"/>
                    </a:cubicBezTo>
                    <a:cubicBezTo>
                      <a:pt x="801" y="388"/>
                      <a:pt x="801" y="388"/>
                      <a:pt x="801" y="388"/>
                    </a:cubicBezTo>
                    <a:cubicBezTo>
                      <a:pt x="791" y="349"/>
                      <a:pt x="791" y="349"/>
                      <a:pt x="791" y="349"/>
                    </a:cubicBezTo>
                    <a:lnTo>
                      <a:pt x="841" y="337"/>
                    </a:lnTo>
                    <a:close/>
                    <a:moveTo>
                      <a:pt x="851" y="525"/>
                    </a:moveTo>
                    <a:cubicBezTo>
                      <a:pt x="815" y="528"/>
                      <a:pt x="815" y="528"/>
                      <a:pt x="815" y="528"/>
                    </a:cubicBezTo>
                    <a:cubicBezTo>
                      <a:pt x="847" y="545"/>
                      <a:pt x="847" y="545"/>
                      <a:pt x="847" y="545"/>
                    </a:cubicBezTo>
                    <a:cubicBezTo>
                      <a:pt x="844" y="562"/>
                      <a:pt x="844" y="562"/>
                      <a:pt x="844" y="562"/>
                    </a:cubicBezTo>
                    <a:cubicBezTo>
                      <a:pt x="793" y="552"/>
                      <a:pt x="793" y="552"/>
                      <a:pt x="793" y="552"/>
                    </a:cubicBezTo>
                    <a:cubicBezTo>
                      <a:pt x="795" y="541"/>
                      <a:pt x="795" y="541"/>
                      <a:pt x="795" y="541"/>
                    </a:cubicBezTo>
                    <a:cubicBezTo>
                      <a:pt x="835" y="549"/>
                      <a:pt x="835" y="549"/>
                      <a:pt x="835" y="549"/>
                    </a:cubicBezTo>
                    <a:cubicBezTo>
                      <a:pt x="798" y="530"/>
                      <a:pt x="798" y="530"/>
                      <a:pt x="798" y="530"/>
                    </a:cubicBezTo>
                    <a:cubicBezTo>
                      <a:pt x="800" y="519"/>
                      <a:pt x="800" y="519"/>
                      <a:pt x="800" y="519"/>
                    </a:cubicBezTo>
                    <a:cubicBezTo>
                      <a:pt x="842" y="517"/>
                      <a:pt x="842" y="517"/>
                      <a:pt x="842" y="517"/>
                    </a:cubicBezTo>
                    <a:cubicBezTo>
                      <a:pt x="802" y="508"/>
                      <a:pt x="802" y="508"/>
                      <a:pt x="802" y="508"/>
                    </a:cubicBezTo>
                    <a:cubicBezTo>
                      <a:pt x="804" y="498"/>
                      <a:pt x="804" y="498"/>
                      <a:pt x="804" y="498"/>
                    </a:cubicBezTo>
                    <a:cubicBezTo>
                      <a:pt x="855" y="508"/>
                      <a:pt x="855" y="508"/>
                      <a:pt x="855" y="508"/>
                    </a:cubicBezTo>
                    <a:lnTo>
                      <a:pt x="851" y="525"/>
                    </a:lnTo>
                    <a:close/>
                    <a:moveTo>
                      <a:pt x="815" y="474"/>
                    </a:moveTo>
                    <a:cubicBezTo>
                      <a:pt x="816" y="476"/>
                      <a:pt x="818" y="477"/>
                      <a:pt x="819" y="478"/>
                    </a:cubicBezTo>
                    <a:cubicBezTo>
                      <a:pt x="821" y="478"/>
                      <a:pt x="824" y="478"/>
                      <a:pt x="828" y="478"/>
                    </a:cubicBezTo>
                    <a:cubicBezTo>
                      <a:pt x="857" y="479"/>
                      <a:pt x="857" y="479"/>
                      <a:pt x="857" y="479"/>
                    </a:cubicBezTo>
                    <a:cubicBezTo>
                      <a:pt x="856" y="491"/>
                      <a:pt x="856" y="491"/>
                      <a:pt x="856" y="491"/>
                    </a:cubicBezTo>
                    <a:cubicBezTo>
                      <a:pt x="829" y="490"/>
                      <a:pt x="829" y="490"/>
                      <a:pt x="829" y="490"/>
                    </a:cubicBezTo>
                    <a:cubicBezTo>
                      <a:pt x="823" y="490"/>
                      <a:pt x="819" y="489"/>
                      <a:pt x="816" y="489"/>
                    </a:cubicBezTo>
                    <a:cubicBezTo>
                      <a:pt x="814" y="488"/>
                      <a:pt x="812" y="487"/>
                      <a:pt x="810" y="485"/>
                    </a:cubicBezTo>
                    <a:cubicBezTo>
                      <a:pt x="808" y="483"/>
                      <a:pt x="807" y="481"/>
                      <a:pt x="806" y="478"/>
                    </a:cubicBezTo>
                    <a:cubicBezTo>
                      <a:pt x="805" y="475"/>
                      <a:pt x="805" y="472"/>
                      <a:pt x="805" y="467"/>
                    </a:cubicBezTo>
                    <a:cubicBezTo>
                      <a:pt x="805" y="462"/>
                      <a:pt x="806" y="458"/>
                      <a:pt x="807" y="455"/>
                    </a:cubicBezTo>
                    <a:cubicBezTo>
                      <a:pt x="808" y="452"/>
                      <a:pt x="810" y="450"/>
                      <a:pt x="812" y="448"/>
                    </a:cubicBezTo>
                    <a:cubicBezTo>
                      <a:pt x="813" y="447"/>
                      <a:pt x="815" y="446"/>
                      <a:pt x="817" y="445"/>
                    </a:cubicBezTo>
                    <a:cubicBezTo>
                      <a:pt x="820" y="445"/>
                      <a:pt x="825" y="444"/>
                      <a:pt x="831" y="445"/>
                    </a:cubicBezTo>
                    <a:cubicBezTo>
                      <a:pt x="858" y="446"/>
                      <a:pt x="858" y="446"/>
                      <a:pt x="858" y="446"/>
                    </a:cubicBezTo>
                    <a:cubicBezTo>
                      <a:pt x="858" y="457"/>
                      <a:pt x="858" y="457"/>
                      <a:pt x="858" y="457"/>
                    </a:cubicBezTo>
                    <a:cubicBezTo>
                      <a:pt x="830" y="456"/>
                      <a:pt x="830" y="456"/>
                      <a:pt x="830" y="456"/>
                    </a:cubicBezTo>
                    <a:cubicBezTo>
                      <a:pt x="825" y="456"/>
                      <a:pt x="822" y="456"/>
                      <a:pt x="821" y="456"/>
                    </a:cubicBezTo>
                    <a:cubicBezTo>
                      <a:pt x="819" y="457"/>
                      <a:pt x="817" y="458"/>
                      <a:pt x="816" y="459"/>
                    </a:cubicBezTo>
                    <a:cubicBezTo>
                      <a:pt x="814" y="461"/>
                      <a:pt x="814" y="464"/>
                      <a:pt x="813" y="467"/>
                    </a:cubicBezTo>
                    <a:cubicBezTo>
                      <a:pt x="813" y="470"/>
                      <a:pt x="814" y="473"/>
                      <a:pt x="815" y="47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3" name="Freeform 85">
                <a:extLst>
                  <a:ext uri="{FF2B5EF4-FFF2-40B4-BE49-F238E27FC236}">
                    <a16:creationId xmlns="" xmlns:a16="http://schemas.microsoft.com/office/drawing/2014/main" id="{1A07FA5C-328A-804B-A5E5-85DB789DA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749"/>
                <a:ext cx="42" cy="40"/>
              </a:xfrm>
              <a:custGeom>
                <a:avLst/>
                <a:gdLst>
                  <a:gd name="T0" fmla="*/ 13 w 22"/>
                  <a:gd name="T1" fmla="*/ 20 h 21"/>
                  <a:gd name="T2" fmla="*/ 18 w 22"/>
                  <a:gd name="T3" fmla="*/ 20 h 21"/>
                  <a:gd name="T4" fmla="*/ 21 w 22"/>
                  <a:gd name="T5" fmla="*/ 18 h 21"/>
                  <a:gd name="T6" fmla="*/ 22 w 22"/>
                  <a:gd name="T7" fmla="*/ 13 h 21"/>
                  <a:gd name="T8" fmla="*/ 20 w 22"/>
                  <a:gd name="T9" fmla="*/ 8 h 21"/>
                  <a:gd name="T10" fmla="*/ 13 w 22"/>
                  <a:gd name="T11" fmla="*/ 3 h 21"/>
                  <a:gd name="T12" fmla="*/ 9 w 22"/>
                  <a:gd name="T13" fmla="*/ 0 h 21"/>
                  <a:gd name="T14" fmla="*/ 0 w 22"/>
                  <a:gd name="T15" fmla="*/ 12 h 21"/>
                  <a:gd name="T16" fmla="*/ 5 w 22"/>
                  <a:gd name="T17" fmla="*/ 16 h 21"/>
                  <a:gd name="T18" fmla="*/ 13 w 22"/>
                  <a:gd name="T19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3" y="20"/>
                    </a:moveTo>
                    <a:cubicBezTo>
                      <a:pt x="15" y="21"/>
                      <a:pt x="16" y="21"/>
                      <a:pt x="18" y="20"/>
                    </a:cubicBezTo>
                    <a:cubicBezTo>
                      <a:pt x="19" y="20"/>
                      <a:pt x="20" y="19"/>
                      <a:pt x="21" y="18"/>
                    </a:cubicBezTo>
                    <a:cubicBezTo>
                      <a:pt x="22" y="16"/>
                      <a:pt x="22" y="14"/>
                      <a:pt x="22" y="13"/>
                    </a:cubicBezTo>
                    <a:cubicBezTo>
                      <a:pt x="22" y="11"/>
                      <a:pt x="21" y="10"/>
                      <a:pt x="20" y="8"/>
                    </a:cubicBezTo>
                    <a:cubicBezTo>
                      <a:pt x="19" y="7"/>
                      <a:pt x="16" y="6"/>
                      <a:pt x="13" y="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9" y="18"/>
                      <a:pt x="12" y="20"/>
                      <a:pt x="13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4" name="Freeform 86">
                <a:extLst>
                  <a:ext uri="{FF2B5EF4-FFF2-40B4-BE49-F238E27FC236}">
                    <a16:creationId xmlns="" xmlns:a16="http://schemas.microsoft.com/office/drawing/2014/main" id="{F4F1B6B0-DA6E-5E4F-849E-F7EB08856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110"/>
                <a:ext cx="35" cy="54"/>
              </a:xfrm>
              <a:custGeom>
                <a:avLst/>
                <a:gdLst>
                  <a:gd name="T0" fmla="*/ 4 w 18"/>
                  <a:gd name="T1" fmla="*/ 3 h 28"/>
                  <a:gd name="T2" fmla="*/ 6 w 18"/>
                  <a:gd name="T3" fmla="*/ 6 h 28"/>
                  <a:gd name="T4" fmla="*/ 7 w 18"/>
                  <a:gd name="T5" fmla="*/ 9 h 28"/>
                  <a:gd name="T6" fmla="*/ 7 w 18"/>
                  <a:gd name="T7" fmla="*/ 12 h 28"/>
                  <a:gd name="T8" fmla="*/ 6 w 18"/>
                  <a:gd name="T9" fmla="*/ 13 h 28"/>
                  <a:gd name="T10" fmla="*/ 3 w 18"/>
                  <a:gd name="T11" fmla="*/ 19 h 28"/>
                  <a:gd name="T12" fmla="*/ 3 w 18"/>
                  <a:gd name="T13" fmla="*/ 25 h 28"/>
                  <a:gd name="T14" fmla="*/ 8 w 18"/>
                  <a:gd name="T15" fmla="*/ 22 h 28"/>
                  <a:gd name="T16" fmla="*/ 10 w 18"/>
                  <a:gd name="T17" fmla="*/ 21 h 28"/>
                  <a:gd name="T18" fmla="*/ 11 w 18"/>
                  <a:gd name="T19" fmla="*/ 19 h 28"/>
                  <a:gd name="T20" fmla="*/ 15 w 18"/>
                  <a:gd name="T21" fmla="*/ 13 h 28"/>
                  <a:gd name="T22" fmla="*/ 18 w 18"/>
                  <a:gd name="T23" fmla="*/ 7 h 28"/>
                  <a:gd name="T24" fmla="*/ 18 w 18"/>
                  <a:gd name="T25" fmla="*/ 4 h 28"/>
                  <a:gd name="T26" fmla="*/ 12 w 18"/>
                  <a:gd name="T27" fmla="*/ 1 h 28"/>
                  <a:gd name="T28" fmla="*/ 8 w 18"/>
                  <a:gd name="T29" fmla="*/ 0 h 28"/>
                  <a:gd name="T30" fmla="*/ 4 w 18"/>
                  <a:gd name="T31" fmla="*/ 0 h 28"/>
                  <a:gd name="T32" fmla="*/ 4 w 18"/>
                  <a:gd name="T33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28">
                    <a:moveTo>
                      <a:pt x="4" y="3"/>
                    </a:moveTo>
                    <a:cubicBezTo>
                      <a:pt x="4" y="4"/>
                      <a:pt x="6" y="6"/>
                      <a:pt x="6" y="6"/>
                    </a:cubicBezTo>
                    <a:cubicBezTo>
                      <a:pt x="6" y="8"/>
                      <a:pt x="7" y="9"/>
                      <a:pt x="7" y="9"/>
                    </a:cubicBezTo>
                    <a:cubicBezTo>
                      <a:pt x="8" y="10"/>
                      <a:pt x="7" y="12"/>
                      <a:pt x="7" y="12"/>
                    </a:cubicBezTo>
                    <a:cubicBezTo>
                      <a:pt x="7" y="12"/>
                      <a:pt x="6" y="13"/>
                      <a:pt x="6" y="13"/>
                    </a:cubicBezTo>
                    <a:cubicBezTo>
                      <a:pt x="6" y="16"/>
                      <a:pt x="3" y="19"/>
                      <a:pt x="3" y="19"/>
                    </a:cubicBezTo>
                    <a:cubicBezTo>
                      <a:pt x="0" y="21"/>
                      <a:pt x="3" y="25"/>
                      <a:pt x="3" y="25"/>
                    </a:cubicBezTo>
                    <a:cubicBezTo>
                      <a:pt x="4" y="28"/>
                      <a:pt x="8" y="22"/>
                      <a:pt x="8" y="22"/>
                    </a:cubicBezTo>
                    <a:cubicBezTo>
                      <a:pt x="9" y="21"/>
                      <a:pt x="10" y="21"/>
                      <a:pt x="10" y="21"/>
                    </a:cubicBezTo>
                    <a:cubicBezTo>
                      <a:pt x="10" y="20"/>
                      <a:pt x="10" y="20"/>
                      <a:pt x="11" y="19"/>
                    </a:cubicBezTo>
                    <a:cubicBezTo>
                      <a:pt x="12" y="16"/>
                      <a:pt x="15" y="13"/>
                      <a:pt x="15" y="13"/>
                    </a:cubicBezTo>
                    <a:cubicBezTo>
                      <a:pt x="15" y="12"/>
                      <a:pt x="18" y="7"/>
                      <a:pt x="18" y="7"/>
                    </a:cubicBezTo>
                    <a:cubicBezTo>
                      <a:pt x="18" y="6"/>
                      <a:pt x="18" y="4"/>
                      <a:pt x="18" y="4"/>
                    </a:cubicBezTo>
                    <a:cubicBezTo>
                      <a:pt x="17" y="3"/>
                      <a:pt x="12" y="1"/>
                      <a:pt x="12" y="1"/>
                    </a:cubicBezTo>
                    <a:cubicBezTo>
                      <a:pt x="12" y="1"/>
                      <a:pt x="10" y="1"/>
                      <a:pt x="8" y="0"/>
                    </a:cubicBezTo>
                    <a:cubicBezTo>
                      <a:pt x="6" y="0"/>
                      <a:pt x="4" y="0"/>
                      <a:pt x="4" y="0"/>
                    </a:cubicBezTo>
                    <a:cubicBezTo>
                      <a:pt x="1" y="1"/>
                      <a:pt x="4" y="3"/>
                      <a:pt x="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5" name="Freeform 87">
                <a:extLst>
                  <a:ext uri="{FF2B5EF4-FFF2-40B4-BE49-F238E27FC236}">
                    <a16:creationId xmlns="" xmlns:a16="http://schemas.microsoft.com/office/drawing/2014/main" id="{9757A1C8-19AF-2146-83BB-47EF10CC4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076"/>
                <a:ext cx="68" cy="67"/>
              </a:xfrm>
              <a:custGeom>
                <a:avLst/>
                <a:gdLst>
                  <a:gd name="T0" fmla="*/ 24 w 36"/>
                  <a:gd name="T1" fmla="*/ 32 h 35"/>
                  <a:gd name="T2" fmla="*/ 35 w 36"/>
                  <a:gd name="T3" fmla="*/ 23 h 35"/>
                  <a:gd name="T4" fmla="*/ 35 w 36"/>
                  <a:gd name="T5" fmla="*/ 11 h 35"/>
                  <a:gd name="T6" fmla="*/ 26 w 36"/>
                  <a:gd name="T7" fmla="*/ 2 h 35"/>
                  <a:gd name="T8" fmla="*/ 12 w 36"/>
                  <a:gd name="T9" fmla="*/ 3 h 35"/>
                  <a:gd name="T10" fmla="*/ 1 w 36"/>
                  <a:gd name="T11" fmla="*/ 12 h 35"/>
                  <a:gd name="T12" fmla="*/ 1 w 36"/>
                  <a:gd name="T13" fmla="*/ 24 h 35"/>
                  <a:gd name="T14" fmla="*/ 10 w 36"/>
                  <a:gd name="T15" fmla="*/ 33 h 35"/>
                  <a:gd name="T16" fmla="*/ 24 w 36"/>
                  <a:gd name="T17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35">
                    <a:moveTo>
                      <a:pt x="24" y="32"/>
                    </a:moveTo>
                    <a:cubicBezTo>
                      <a:pt x="30" y="30"/>
                      <a:pt x="33" y="27"/>
                      <a:pt x="35" y="23"/>
                    </a:cubicBezTo>
                    <a:cubicBezTo>
                      <a:pt x="36" y="19"/>
                      <a:pt x="36" y="15"/>
                      <a:pt x="35" y="11"/>
                    </a:cubicBezTo>
                    <a:cubicBezTo>
                      <a:pt x="33" y="6"/>
                      <a:pt x="30" y="3"/>
                      <a:pt x="26" y="2"/>
                    </a:cubicBezTo>
                    <a:cubicBezTo>
                      <a:pt x="22" y="0"/>
                      <a:pt x="17" y="1"/>
                      <a:pt x="12" y="3"/>
                    </a:cubicBezTo>
                    <a:cubicBezTo>
                      <a:pt x="7" y="5"/>
                      <a:pt x="3" y="8"/>
                      <a:pt x="1" y="12"/>
                    </a:cubicBezTo>
                    <a:cubicBezTo>
                      <a:pt x="0" y="16"/>
                      <a:pt x="0" y="20"/>
                      <a:pt x="1" y="24"/>
                    </a:cubicBezTo>
                    <a:cubicBezTo>
                      <a:pt x="3" y="29"/>
                      <a:pt x="6" y="31"/>
                      <a:pt x="10" y="33"/>
                    </a:cubicBezTo>
                    <a:cubicBezTo>
                      <a:pt x="14" y="35"/>
                      <a:pt x="18" y="34"/>
                      <a:pt x="24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</p:grpSp>
      <p:pic>
        <p:nvPicPr>
          <p:cNvPr id="191" name="图片 190">
            <a:extLst>
              <a:ext uri="{FF2B5EF4-FFF2-40B4-BE49-F238E27FC236}">
                <a16:creationId xmlns="" xmlns:a16="http://schemas.microsoft.com/office/drawing/2014/main" id="{5942B352-DEB8-484F-B395-CC3B83EDAA32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6342612"/>
            <a:ext cx="12192000" cy="515389"/>
          </a:xfrm>
          <a:prstGeom prst="rect">
            <a:avLst/>
          </a:prstGeom>
        </p:spPr>
      </p:pic>
      <p:grpSp>
        <p:nvGrpSpPr>
          <p:cNvPr id="192" name="组合 191">
            <a:extLst>
              <a:ext uri="{FF2B5EF4-FFF2-40B4-BE49-F238E27FC236}">
                <a16:creationId xmlns="" xmlns:a16="http://schemas.microsoft.com/office/drawing/2014/main" id="{36451CC1-E625-3642-89FD-6A50568AD7B4}"/>
              </a:ext>
            </a:extLst>
          </p:cNvPr>
          <p:cNvGrpSpPr/>
          <p:nvPr/>
        </p:nvGrpSpPr>
        <p:grpSpPr>
          <a:xfrm>
            <a:off x="10899831" y="6542060"/>
            <a:ext cx="1028644" cy="189883"/>
            <a:chOff x="4206876" y="3000376"/>
            <a:chExt cx="3689350" cy="681038"/>
          </a:xfrm>
          <a:solidFill>
            <a:schemeClr val="bg1"/>
          </a:solidFill>
        </p:grpSpPr>
        <p:sp>
          <p:nvSpPr>
            <p:cNvPr id="193" name="Freeform 54">
              <a:extLst>
                <a:ext uri="{FF2B5EF4-FFF2-40B4-BE49-F238E27FC236}">
                  <a16:creationId xmlns="" xmlns:a16="http://schemas.microsoft.com/office/drawing/2014/main" id="{AF84D259-C5F3-F341-96C9-3453763B8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688" y="3021013"/>
              <a:ext cx="647700" cy="141288"/>
            </a:xfrm>
            <a:custGeom>
              <a:avLst/>
              <a:gdLst>
                <a:gd name="T0" fmla="*/ 98 w 214"/>
                <a:gd name="T1" fmla="*/ 0 h 46"/>
                <a:gd name="T2" fmla="*/ 108 w 214"/>
                <a:gd name="T3" fmla="*/ 3 h 46"/>
                <a:gd name="T4" fmla="*/ 127 w 214"/>
                <a:gd name="T5" fmla="*/ 17 h 46"/>
                <a:gd name="T6" fmla="*/ 137 w 214"/>
                <a:gd name="T7" fmla="*/ 19 h 46"/>
                <a:gd name="T8" fmla="*/ 139 w 214"/>
                <a:gd name="T9" fmla="*/ 19 h 46"/>
                <a:gd name="T10" fmla="*/ 162 w 214"/>
                <a:gd name="T11" fmla="*/ 19 h 46"/>
                <a:gd name="T12" fmla="*/ 176 w 214"/>
                <a:gd name="T13" fmla="*/ 19 h 46"/>
                <a:gd name="T14" fmla="*/ 188 w 214"/>
                <a:gd name="T15" fmla="*/ 19 h 46"/>
                <a:gd name="T16" fmla="*/ 202 w 214"/>
                <a:gd name="T17" fmla="*/ 18 h 46"/>
                <a:gd name="T18" fmla="*/ 210 w 214"/>
                <a:gd name="T19" fmla="*/ 31 h 46"/>
                <a:gd name="T20" fmla="*/ 200 w 214"/>
                <a:gd name="T21" fmla="*/ 34 h 46"/>
                <a:gd name="T22" fmla="*/ 193 w 214"/>
                <a:gd name="T23" fmla="*/ 35 h 46"/>
                <a:gd name="T24" fmla="*/ 183 w 214"/>
                <a:gd name="T25" fmla="*/ 35 h 46"/>
                <a:gd name="T26" fmla="*/ 165 w 214"/>
                <a:gd name="T27" fmla="*/ 36 h 46"/>
                <a:gd name="T28" fmla="*/ 129 w 214"/>
                <a:gd name="T29" fmla="*/ 36 h 46"/>
                <a:gd name="T30" fmla="*/ 121 w 214"/>
                <a:gd name="T31" fmla="*/ 36 h 46"/>
                <a:gd name="T32" fmla="*/ 118 w 214"/>
                <a:gd name="T33" fmla="*/ 38 h 46"/>
                <a:gd name="T34" fmla="*/ 114 w 214"/>
                <a:gd name="T35" fmla="*/ 38 h 46"/>
                <a:gd name="T36" fmla="*/ 94 w 214"/>
                <a:gd name="T37" fmla="*/ 36 h 46"/>
                <a:gd name="T38" fmla="*/ 80 w 214"/>
                <a:gd name="T39" fmla="*/ 36 h 46"/>
                <a:gd name="T40" fmla="*/ 71 w 214"/>
                <a:gd name="T41" fmla="*/ 37 h 46"/>
                <a:gd name="T42" fmla="*/ 41 w 214"/>
                <a:gd name="T43" fmla="*/ 39 h 46"/>
                <a:gd name="T44" fmla="*/ 34 w 214"/>
                <a:gd name="T45" fmla="*/ 39 h 46"/>
                <a:gd name="T46" fmla="*/ 3 w 214"/>
                <a:gd name="T47" fmla="*/ 39 h 46"/>
                <a:gd name="T48" fmla="*/ 0 w 214"/>
                <a:gd name="T49" fmla="*/ 30 h 46"/>
                <a:gd name="T50" fmla="*/ 5 w 214"/>
                <a:gd name="T51" fmla="*/ 25 h 46"/>
                <a:gd name="T52" fmla="*/ 17 w 214"/>
                <a:gd name="T53" fmla="*/ 23 h 46"/>
                <a:gd name="T54" fmla="*/ 46 w 214"/>
                <a:gd name="T55" fmla="*/ 25 h 46"/>
                <a:gd name="T56" fmla="*/ 61 w 214"/>
                <a:gd name="T57" fmla="*/ 23 h 46"/>
                <a:gd name="T58" fmla="*/ 74 w 214"/>
                <a:gd name="T59" fmla="*/ 21 h 46"/>
                <a:gd name="T60" fmla="*/ 84 w 214"/>
                <a:gd name="T61" fmla="*/ 20 h 46"/>
                <a:gd name="T62" fmla="*/ 88 w 214"/>
                <a:gd name="T63" fmla="*/ 19 h 46"/>
                <a:gd name="T64" fmla="*/ 88 w 214"/>
                <a:gd name="T65" fmla="*/ 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4" h="46">
                  <a:moveTo>
                    <a:pt x="93" y="0"/>
                  </a:moveTo>
                  <a:cubicBezTo>
                    <a:pt x="94" y="1"/>
                    <a:pt x="96" y="0"/>
                    <a:pt x="98" y="0"/>
                  </a:cubicBezTo>
                  <a:cubicBezTo>
                    <a:pt x="101" y="1"/>
                    <a:pt x="101" y="2"/>
                    <a:pt x="104" y="3"/>
                  </a:cubicBezTo>
                  <a:cubicBezTo>
                    <a:pt x="105" y="1"/>
                    <a:pt x="108" y="4"/>
                    <a:pt x="108" y="3"/>
                  </a:cubicBezTo>
                  <a:cubicBezTo>
                    <a:pt x="113" y="5"/>
                    <a:pt x="118" y="8"/>
                    <a:pt x="122" y="11"/>
                  </a:cubicBezTo>
                  <a:cubicBezTo>
                    <a:pt x="124" y="12"/>
                    <a:pt x="125" y="16"/>
                    <a:pt x="127" y="17"/>
                  </a:cubicBezTo>
                  <a:cubicBezTo>
                    <a:pt x="129" y="18"/>
                    <a:pt x="133" y="18"/>
                    <a:pt x="135" y="20"/>
                  </a:cubicBezTo>
                  <a:cubicBezTo>
                    <a:pt x="135" y="20"/>
                    <a:pt x="136" y="19"/>
                    <a:pt x="137" y="19"/>
                  </a:cubicBezTo>
                  <a:cubicBezTo>
                    <a:pt x="137" y="19"/>
                    <a:pt x="137" y="19"/>
                    <a:pt x="137" y="20"/>
                  </a:cubicBezTo>
                  <a:cubicBezTo>
                    <a:pt x="138" y="19"/>
                    <a:pt x="138" y="19"/>
                    <a:pt x="139" y="19"/>
                  </a:cubicBezTo>
                  <a:cubicBezTo>
                    <a:pt x="139" y="18"/>
                    <a:pt x="146" y="21"/>
                    <a:pt x="148" y="19"/>
                  </a:cubicBezTo>
                  <a:cubicBezTo>
                    <a:pt x="151" y="21"/>
                    <a:pt x="156" y="18"/>
                    <a:pt x="162" y="19"/>
                  </a:cubicBezTo>
                  <a:cubicBezTo>
                    <a:pt x="164" y="20"/>
                    <a:pt x="171" y="20"/>
                    <a:pt x="174" y="18"/>
                  </a:cubicBezTo>
                  <a:cubicBezTo>
                    <a:pt x="175" y="19"/>
                    <a:pt x="176" y="19"/>
                    <a:pt x="176" y="19"/>
                  </a:cubicBezTo>
                  <a:cubicBezTo>
                    <a:pt x="177" y="19"/>
                    <a:pt x="180" y="18"/>
                    <a:pt x="182" y="19"/>
                  </a:cubicBezTo>
                  <a:cubicBezTo>
                    <a:pt x="182" y="20"/>
                    <a:pt x="186" y="19"/>
                    <a:pt x="188" y="19"/>
                  </a:cubicBezTo>
                  <a:cubicBezTo>
                    <a:pt x="190" y="19"/>
                    <a:pt x="192" y="18"/>
                    <a:pt x="195" y="18"/>
                  </a:cubicBezTo>
                  <a:cubicBezTo>
                    <a:pt x="196" y="18"/>
                    <a:pt x="201" y="19"/>
                    <a:pt x="202" y="18"/>
                  </a:cubicBezTo>
                  <a:cubicBezTo>
                    <a:pt x="206" y="20"/>
                    <a:pt x="212" y="21"/>
                    <a:pt x="214" y="23"/>
                  </a:cubicBezTo>
                  <a:cubicBezTo>
                    <a:pt x="214" y="26"/>
                    <a:pt x="213" y="30"/>
                    <a:pt x="210" y="31"/>
                  </a:cubicBezTo>
                  <a:cubicBezTo>
                    <a:pt x="209" y="32"/>
                    <a:pt x="206" y="31"/>
                    <a:pt x="205" y="31"/>
                  </a:cubicBezTo>
                  <a:cubicBezTo>
                    <a:pt x="204" y="32"/>
                    <a:pt x="202" y="34"/>
                    <a:pt x="200" y="34"/>
                  </a:cubicBezTo>
                  <a:cubicBezTo>
                    <a:pt x="198" y="35"/>
                    <a:pt x="195" y="34"/>
                    <a:pt x="194" y="36"/>
                  </a:cubicBezTo>
                  <a:cubicBezTo>
                    <a:pt x="194" y="36"/>
                    <a:pt x="193" y="35"/>
                    <a:pt x="193" y="35"/>
                  </a:cubicBezTo>
                  <a:cubicBezTo>
                    <a:pt x="192" y="35"/>
                    <a:pt x="184" y="35"/>
                    <a:pt x="184" y="35"/>
                  </a:cubicBezTo>
                  <a:cubicBezTo>
                    <a:pt x="183" y="35"/>
                    <a:pt x="183" y="35"/>
                    <a:pt x="183" y="35"/>
                  </a:cubicBezTo>
                  <a:cubicBezTo>
                    <a:pt x="183" y="35"/>
                    <a:pt x="171" y="36"/>
                    <a:pt x="169" y="35"/>
                  </a:cubicBezTo>
                  <a:cubicBezTo>
                    <a:pt x="167" y="35"/>
                    <a:pt x="166" y="35"/>
                    <a:pt x="165" y="36"/>
                  </a:cubicBezTo>
                  <a:cubicBezTo>
                    <a:pt x="159" y="33"/>
                    <a:pt x="147" y="34"/>
                    <a:pt x="141" y="36"/>
                  </a:cubicBezTo>
                  <a:cubicBezTo>
                    <a:pt x="138" y="36"/>
                    <a:pt x="129" y="36"/>
                    <a:pt x="129" y="36"/>
                  </a:cubicBezTo>
                  <a:cubicBezTo>
                    <a:pt x="129" y="36"/>
                    <a:pt x="128" y="37"/>
                    <a:pt x="128" y="37"/>
                  </a:cubicBezTo>
                  <a:cubicBezTo>
                    <a:pt x="125" y="36"/>
                    <a:pt x="123" y="36"/>
                    <a:pt x="121" y="36"/>
                  </a:cubicBezTo>
                  <a:cubicBezTo>
                    <a:pt x="119" y="36"/>
                    <a:pt x="119" y="37"/>
                    <a:pt x="118" y="38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7" y="37"/>
                    <a:pt x="116" y="37"/>
                    <a:pt x="115" y="37"/>
                  </a:cubicBezTo>
                  <a:cubicBezTo>
                    <a:pt x="115" y="38"/>
                    <a:pt x="114" y="38"/>
                    <a:pt x="114" y="38"/>
                  </a:cubicBezTo>
                  <a:cubicBezTo>
                    <a:pt x="112" y="38"/>
                    <a:pt x="109" y="37"/>
                    <a:pt x="107" y="36"/>
                  </a:cubicBezTo>
                  <a:cubicBezTo>
                    <a:pt x="104" y="37"/>
                    <a:pt x="98" y="37"/>
                    <a:pt x="94" y="36"/>
                  </a:cubicBezTo>
                  <a:cubicBezTo>
                    <a:pt x="93" y="36"/>
                    <a:pt x="87" y="37"/>
                    <a:pt x="86" y="38"/>
                  </a:cubicBezTo>
                  <a:cubicBezTo>
                    <a:pt x="85" y="38"/>
                    <a:pt x="81" y="37"/>
                    <a:pt x="80" y="36"/>
                  </a:cubicBezTo>
                  <a:cubicBezTo>
                    <a:pt x="78" y="37"/>
                    <a:pt x="77" y="37"/>
                    <a:pt x="75" y="38"/>
                  </a:cubicBezTo>
                  <a:cubicBezTo>
                    <a:pt x="73" y="38"/>
                    <a:pt x="72" y="37"/>
                    <a:pt x="71" y="37"/>
                  </a:cubicBezTo>
                  <a:cubicBezTo>
                    <a:pt x="66" y="39"/>
                    <a:pt x="55" y="36"/>
                    <a:pt x="51" y="39"/>
                  </a:cubicBezTo>
                  <a:cubicBezTo>
                    <a:pt x="49" y="40"/>
                    <a:pt x="44" y="38"/>
                    <a:pt x="41" y="39"/>
                  </a:cubicBezTo>
                  <a:cubicBezTo>
                    <a:pt x="40" y="39"/>
                    <a:pt x="38" y="39"/>
                    <a:pt x="36" y="40"/>
                  </a:cubicBezTo>
                  <a:cubicBezTo>
                    <a:pt x="36" y="40"/>
                    <a:pt x="35" y="39"/>
                    <a:pt x="34" y="39"/>
                  </a:cubicBezTo>
                  <a:cubicBezTo>
                    <a:pt x="30" y="41"/>
                    <a:pt x="20" y="42"/>
                    <a:pt x="18" y="46"/>
                  </a:cubicBezTo>
                  <a:cubicBezTo>
                    <a:pt x="14" y="45"/>
                    <a:pt x="6" y="43"/>
                    <a:pt x="3" y="39"/>
                  </a:cubicBezTo>
                  <a:cubicBezTo>
                    <a:pt x="2" y="38"/>
                    <a:pt x="3" y="35"/>
                    <a:pt x="2" y="34"/>
                  </a:cubicBezTo>
                  <a:cubicBezTo>
                    <a:pt x="1" y="32"/>
                    <a:pt x="0" y="33"/>
                    <a:pt x="0" y="30"/>
                  </a:cubicBezTo>
                  <a:cubicBezTo>
                    <a:pt x="1" y="28"/>
                    <a:pt x="2" y="27"/>
                    <a:pt x="3" y="25"/>
                  </a:cubicBezTo>
                  <a:cubicBezTo>
                    <a:pt x="4" y="25"/>
                    <a:pt x="4" y="26"/>
                    <a:pt x="5" y="25"/>
                  </a:cubicBezTo>
                  <a:cubicBezTo>
                    <a:pt x="8" y="25"/>
                    <a:pt x="10" y="24"/>
                    <a:pt x="13" y="23"/>
                  </a:cubicBezTo>
                  <a:cubicBezTo>
                    <a:pt x="14" y="23"/>
                    <a:pt x="16" y="24"/>
                    <a:pt x="17" y="23"/>
                  </a:cubicBezTo>
                  <a:cubicBezTo>
                    <a:pt x="23" y="23"/>
                    <a:pt x="28" y="23"/>
                    <a:pt x="34" y="23"/>
                  </a:cubicBezTo>
                  <a:cubicBezTo>
                    <a:pt x="35" y="23"/>
                    <a:pt x="43" y="26"/>
                    <a:pt x="46" y="25"/>
                  </a:cubicBezTo>
                  <a:cubicBezTo>
                    <a:pt x="48" y="24"/>
                    <a:pt x="52" y="23"/>
                    <a:pt x="52" y="23"/>
                  </a:cubicBezTo>
                  <a:cubicBezTo>
                    <a:pt x="53" y="23"/>
                    <a:pt x="59" y="23"/>
                    <a:pt x="61" y="23"/>
                  </a:cubicBezTo>
                  <a:cubicBezTo>
                    <a:pt x="63" y="22"/>
                    <a:pt x="68" y="23"/>
                    <a:pt x="70" y="23"/>
                  </a:cubicBezTo>
                  <a:cubicBezTo>
                    <a:pt x="71" y="22"/>
                    <a:pt x="73" y="21"/>
                    <a:pt x="74" y="21"/>
                  </a:cubicBezTo>
                  <a:cubicBezTo>
                    <a:pt x="77" y="21"/>
                    <a:pt x="79" y="21"/>
                    <a:pt x="82" y="21"/>
                  </a:cubicBezTo>
                  <a:cubicBezTo>
                    <a:pt x="83" y="21"/>
                    <a:pt x="83" y="21"/>
                    <a:pt x="84" y="20"/>
                  </a:cubicBezTo>
                  <a:cubicBezTo>
                    <a:pt x="85" y="21"/>
                    <a:pt x="84" y="21"/>
                    <a:pt x="86" y="21"/>
                  </a:cubicBezTo>
                  <a:cubicBezTo>
                    <a:pt x="86" y="21"/>
                    <a:pt x="87" y="20"/>
                    <a:pt x="88" y="19"/>
                  </a:cubicBezTo>
                  <a:cubicBezTo>
                    <a:pt x="88" y="18"/>
                    <a:pt x="89" y="17"/>
                    <a:pt x="89" y="16"/>
                  </a:cubicBezTo>
                  <a:cubicBezTo>
                    <a:pt x="86" y="13"/>
                    <a:pt x="90" y="5"/>
                    <a:pt x="88" y="4"/>
                  </a:cubicBezTo>
                  <a:cubicBezTo>
                    <a:pt x="89" y="2"/>
                    <a:pt x="91" y="1"/>
                    <a:pt x="9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4" name="Freeform 55">
              <a:extLst>
                <a:ext uri="{FF2B5EF4-FFF2-40B4-BE49-F238E27FC236}">
                  <a16:creationId xmlns="" xmlns:a16="http://schemas.microsoft.com/office/drawing/2014/main" id="{103331B1-9844-7E47-9EA8-4A5A4C8161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86363" y="3152776"/>
              <a:ext cx="823913" cy="525463"/>
            </a:xfrm>
            <a:custGeom>
              <a:avLst/>
              <a:gdLst>
                <a:gd name="T0" fmla="*/ 257 w 272"/>
                <a:gd name="T1" fmla="*/ 115 h 172"/>
                <a:gd name="T2" fmla="*/ 219 w 272"/>
                <a:gd name="T3" fmla="*/ 115 h 172"/>
                <a:gd name="T4" fmla="*/ 187 w 272"/>
                <a:gd name="T5" fmla="*/ 113 h 172"/>
                <a:gd name="T6" fmla="*/ 171 w 272"/>
                <a:gd name="T7" fmla="*/ 112 h 172"/>
                <a:gd name="T8" fmla="*/ 125 w 272"/>
                <a:gd name="T9" fmla="*/ 112 h 172"/>
                <a:gd name="T10" fmla="*/ 139 w 272"/>
                <a:gd name="T11" fmla="*/ 100 h 172"/>
                <a:gd name="T12" fmla="*/ 162 w 272"/>
                <a:gd name="T13" fmla="*/ 101 h 172"/>
                <a:gd name="T14" fmla="*/ 183 w 272"/>
                <a:gd name="T15" fmla="*/ 101 h 172"/>
                <a:gd name="T16" fmla="*/ 185 w 272"/>
                <a:gd name="T17" fmla="*/ 58 h 172"/>
                <a:gd name="T18" fmla="*/ 186 w 272"/>
                <a:gd name="T19" fmla="*/ 32 h 172"/>
                <a:gd name="T20" fmla="*/ 194 w 272"/>
                <a:gd name="T21" fmla="*/ 0 h 172"/>
                <a:gd name="T22" fmla="*/ 168 w 272"/>
                <a:gd name="T23" fmla="*/ 1 h 172"/>
                <a:gd name="T24" fmla="*/ 143 w 272"/>
                <a:gd name="T25" fmla="*/ 3 h 172"/>
                <a:gd name="T26" fmla="*/ 114 w 272"/>
                <a:gd name="T27" fmla="*/ 4 h 172"/>
                <a:gd name="T28" fmla="*/ 95 w 272"/>
                <a:gd name="T29" fmla="*/ 2 h 172"/>
                <a:gd name="T30" fmla="*/ 63 w 272"/>
                <a:gd name="T31" fmla="*/ 5 h 172"/>
                <a:gd name="T32" fmla="*/ 62 w 272"/>
                <a:gd name="T33" fmla="*/ 22 h 172"/>
                <a:gd name="T34" fmla="*/ 67 w 272"/>
                <a:gd name="T35" fmla="*/ 50 h 172"/>
                <a:gd name="T36" fmla="*/ 66 w 272"/>
                <a:gd name="T37" fmla="*/ 63 h 172"/>
                <a:gd name="T38" fmla="*/ 67 w 272"/>
                <a:gd name="T39" fmla="*/ 82 h 172"/>
                <a:gd name="T40" fmla="*/ 62 w 272"/>
                <a:gd name="T41" fmla="*/ 106 h 172"/>
                <a:gd name="T42" fmla="*/ 75 w 272"/>
                <a:gd name="T43" fmla="*/ 101 h 172"/>
                <a:gd name="T44" fmla="*/ 109 w 272"/>
                <a:gd name="T45" fmla="*/ 102 h 172"/>
                <a:gd name="T46" fmla="*/ 99 w 272"/>
                <a:gd name="T47" fmla="*/ 112 h 172"/>
                <a:gd name="T48" fmla="*/ 71 w 272"/>
                <a:gd name="T49" fmla="*/ 116 h 172"/>
                <a:gd name="T50" fmla="*/ 43 w 272"/>
                <a:gd name="T51" fmla="*/ 120 h 172"/>
                <a:gd name="T52" fmla="*/ 23 w 272"/>
                <a:gd name="T53" fmla="*/ 122 h 172"/>
                <a:gd name="T54" fmla="*/ 4 w 272"/>
                <a:gd name="T55" fmla="*/ 129 h 172"/>
                <a:gd name="T56" fmla="*/ 28 w 272"/>
                <a:gd name="T57" fmla="*/ 143 h 172"/>
                <a:gd name="T58" fmla="*/ 42 w 272"/>
                <a:gd name="T59" fmla="*/ 138 h 172"/>
                <a:gd name="T60" fmla="*/ 62 w 272"/>
                <a:gd name="T61" fmla="*/ 133 h 172"/>
                <a:gd name="T62" fmla="*/ 93 w 272"/>
                <a:gd name="T63" fmla="*/ 127 h 172"/>
                <a:gd name="T64" fmla="*/ 92 w 272"/>
                <a:gd name="T65" fmla="*/ 141 h 172"/>
                <a:gd name="T66" fmla="*/ 86 w 272"/>
                <a:gd name="T67" fmla="*/ 156 h 172"/>
                <a:gd name="T68" fmla="*/ 100 w 272"/>
                <a:gd name="T69" fmla="*/ 153 h 172"/>
                <a:gd name="T70" fmla="*/ 119 w 272"/>
                <a:gd name="T71" fmla="*/ 126 h 172"/>
                <a:gd name="T72" fmla="*/ 138 w 272"/>
                <a:gd name="T73" fmla="*/ 130 h 172"/>
                <a:gd name="T74" fmla="*/ 150 w 272"/>
                <a:gd name="T75" fmla="*/ 150 h 172"/>
                <a:gd name="T76" fmla="*/ 170 w 272"/>
                <a:gd name="T77" fmla="*/ 159 h 172"/>
                <a:gd name="T78" fmla="*/ 172 w 272"/>
                <a:gd name="T79" fmla="*/ 128 h 172"/>
                <a:gd name="T80" fmla="*/ 209 w 272"/>
                <a:gd name="T81" fmla="*/ 134 h 172"/>
                <a:gd name="T82" fmla="*/ 229 w 272"/>
                <a:gd name="T83" fmla="*/ 144 h 172"/>
                <a:gd name="T84" fmla="*/ 238 w 272"/>
                <a:gd name="T85" fmla="*/ 146 h 172"/>
                <a:gd name="T86" fmla="*/ 266 w 272"/>
                <a:gd name="T87" fmla="*/ 140 h 172"/>
                <a:gd name="T88" fmla="*/ 170 w 272"/>
                <a:gd name="T89" fmla="*/ 55 h 172"/>
                <a:gd name="T90" fmla="*/ 139 w 272"/>
                <a:gd name="T91" fmla="*/ 55 h 172"/>
                <a:gd name="T92" fmla="*/ 107 w 272"/>
                <a:gd name="T93" fmla="*/ 58 h 172"/>
                <a:gd name="T94" fmla="*/ 87 w 272"/>
                <a:gd name="T95" fmla="*/ 60 h 172"/>
                <a:gd name="T96" fmla="*/ 104 w 272"/>
                <a:gd name="T97" fmla="*/ 48 h 172"/>
                <a:gd name="T98" fmla="*/ 135 w 272"/>
                <a:gd name="T99" fmla="*/ 45 h 172"/>
                <a:gd name="T100" fmla="*/ 166 w 272"/>
                <a:gd name="T101" fmla="*/ 44 h 172"/>
                <a:gd name="T102" fmla="*/ 94 w 272"/>
                <a:gd name="T103" fmla="*/ 23 h 172"/>
                <a:gd name="T104" fmla="*/ 135 w 272"/>
                <a:gd name="T105" fmla="*/ 20 h 172"/>
                <a:gd name="T106" fmla="*/ 174 w 272"/>
                <a:gd name="T107" fmla="*/ 19 h 172"/>
                <a:gd name="T108" fmla="*/ 102 w 272"/>
                <a:gd name="T109" fmla="*/ 32 h 172"/>
                <a:gd name="T110" fmla="*/ 94 w 272"/>
                <a:gd name="T111" fmla="*/ 23 h 172"/>
                <a:gd name="T112" fmla="*/ 95 w 272"/>
                <a:gd name="T113" fmla="*/ 85 h 172"/>
                <a:gd name="T114" fmla="*/ 82 w 272"/>
                <a:gd name="T115" fmla="*/ 82 h 172"/>
                <a:gd name="T116" fmla="*/ 106 w 272"/>
                <a:gd name="T117" fmla="*/ 75 h 172"/>
                <a:gd name="T118" fmla="*/ 149 w 272"/>
                <a:gd name="T119" fmla="*/ 71 h 172"/>
                <a:gd name="T120" fmla="*/ 170 w 272"/>
                <a:gd name="T121" fmla="*/ 81 h 172"/>
                <a:gd name="T122" fmla="*/ 133 w 272"/>
                <a:gd name="T123" fmla="*/ 8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2" h="172">
                  <a:moveTo>
                    <a:pt x="270" y="130"/>
                  </a:moveTo>
                  <a:cubicBezTo>
                    <a:pt x="272" y="123"/>
                    <a:pt x="264" y="119"/>
                    <a:pt x="266" y="115"/>
                  </a:cubicBezTo>
                  <a:cubicBezTo>
                    <a:pt x="265" y="114"/>
                    <a:pt x="264" y="112"/>
                    <a:pt x="262" y="112"/>
                  </a:cubicBezTo>
                  <a:cubicBezTo>
                    <a:pt x="261" y="112"/>
                    <a:pt x="258" y="115"/>
                    <a:pt x="257" y="115"/>
                  </a:cubicBezTo>
                  <a:cubicBezTo>
                    <a:pt x="255" y="116"/>
                    <a:pt x="241" y="114"/>
                    <a:pt x="239" y="113"/>
                  </a:cubicBezTo>
                  <a:cubicBezTo>
                    <a:pt x="237" y="113"/>
                    <a:pt x="237" y="115"/>
                    <a:pt x="235" y="115"/>
                  </a:cubicBezTo>
                  <a:cubicBezTo>
                    <a:pt x="234" y="116"/>
                    <a:pt x="231" y="115"/>
                    <a:pt x="231" y="115"/>
                  </a:cubicBezTo>
                  <a:cubicBezTo>
                    <a:pt x="230" y="114"/>
                    <a:pt x="220" y="116"/>
                    <a:pt x="219" y="115"/>
                  </a:cubicBezTo>
                  <a:cubicBezTo>
                    <a:pt x="218" y="115"/>
                    <a:pt x="218" y="114"/>
                    <a:pt x="217" y="114"/>
                  </a:cubicBezTo>
                  <a:cubicBezTo>
                    <a:pt x="213" y="117"/>
                    <a:pt x="206" y="114"/>
                    <a:pt x="202" y="113"/>
                  </a:cubicBezTo>
                  <a:cubicBezTo>
                    <a:pt x="200" y="114"/>
                    <a:pt x="193" y="113"/>
                    <a:pt x="193" y="113"/>
                  </a:cubicBezTo>
                  <a:cubicBezTo>
                    <a:pt x="191" y="113"/>
                    <a:pt x="189" y="113"/>
                    <a:pt x="187" y="113"/>
                  </a:cubicBezTo>
                  <a:cubicBezTo>
                    <a:pt x="186" y="113"/>
                    <a:pt x="186" y="112"/>
                    <a:pt x="185" y="112"/>
                  </a:cubicBezTo>
                  <a:cubicBezTo>
                    <a:pt x="184" y="114"/>
                    <a:pt x="183" y="112"/>
                    <a:pt x="181" y="113"/>
                  </a:cubicBezTo>
                  <a:cubicBezTo>
                    <a:pt x="180" y="113"/>
                    <a:pt x="179" y="113"/>
                    <a:pt x="179" y="113"/>
                  </a:cubicBezTo>
                  <a:cubicBezTo>
                    <a:pt x="176" y="112"/>
                    <a:pt x="175" y="113"/>
                    <a:pt x="171" y="112"/>
                  </a:cubicBezTo>
                  <a:cubicBezTo>
                    <a:pt x="169" y="112"/>
                    <a:pt x="166" y="112"/>
                    <a:pt x="164" y="112"/>
                  </a:cubicBezTo>
                  <a:cubicBezTo>
                    <a:pt x="164" y="112"/>
                    <a:pt x="155" y="110"/>
                    <a:pt x="154" y="110"/>
                  </a:cubicBezTo>
                  <a:cubicBezTo>
                    <a:pt x="153" y="111"/>
                    <a:pt x="153" y="112"/>
                    <a:pt x="151" y="111"/>
                  </a:cubicBezTo>
                  <a:cubicBezTo>
                    <a:pt x="144" y="109"/>
                    <a:pt x="131" y="110"/>
                    <a:pt x="125" y="112"/>
                  </a:cubicBezTo>
                  <a:cubicBezTo>
                    <a:pt x="125" y="112"/>
                    <a:pt x="124" y="111"/>
                    <a:pt x="124" y="111"/>
                  </a:cubicBezTo>
                  <a:cubicBezTo>
                    <a:pt x="124" y="108"/>
                    <a:pt x="125" y="101"/>
                    <a:pt x="129" y="100"/>
                  </a:cubicBezTo>
                  <a:cubicBezTo>
                    <a:pt x="132" y="99"/>
                    <a:pt x="132" y="100"/>
                    <a:pt x="135" y="101"/>
                  </a:cubicBezTo>
                  <a:cubicBezTo>
                    <a:pt x="137" y="101"/>
                    <a:pt x="138" y="100"/>
                    <a:pt x="139" y="100"/>
                  </a:cubicBezTo>
                  <a:cubicBezTo>
                    <a:pt x="140" y="100"/>
                    <a:pt x="140" y="100"/>
                    <a:pt x="141" y="100"/>
                  </a:cubicBezTo>
                  <a:cubicBezTo>
                    <a:pt x="141" y="100"/>
                    <a:pt x="142" y="100"/>
                    <a:pt x="142" y="100"/>
                  </a:cubicBezTo>
                  <a:cubicBezTo>
                    <a:pt x="147" y="101"/>
                    <a:pt x="147" y="101"/>
                    <a:pt x="147" y="101"/>
                  </a:cubicBezTo>
                  <a:cubicBezTo>
                    <a:pt x="149" y="101"/>
                    <a:pt x="161" y="101"/>
                    <a:pt x="162" y="101"/>
                  </a:cubicBezTo>
                  <a:cubicBezTo>
                    <a:pt x="165" y="101"/>
                    <a:pt x="168" y="101"/>
                    <a:pt x="170" y="101"/>
                  </a:cubicBezTo>
                  <a:cubicBezTo>
                    <a:pt x="173" y="103"/>
                    <a:pt x="174" y="105"/>
                    <a:pt x="175" y="106"/>
                  </a:cubicBezTo>
                  <a:cubicBezTo>
                    <a:pt x="175" y="106"/>
                    <a:pt x="176" y="106"/>
                    <a:pt x="177" y="106"/>
                  </a:cubicBezTo>
                  <a:cubicBezTo>
                    <a:pt x="179" y="104"/>
                    <a:pt x="181" y="102"/>
                    <a:pt x="183" y="101"/>
                  </a:cubicBezTo>
                  <a:cubicBezTo>
                    <a:pt x="185" y="99"/>
                    <a:pt x="186" y="91"/>
                    <a:pt x="185" y="87"/>
                  </a:cubicBezTo>
                  <a:cubicBezTo>
                    <a:pt x="185" y="86"/>
                    <a:pt x="181" y="84"/>
                    <a:pt x="183" y="81"/>
                  </a:cubicBezTo>
                  <a:cubicBezTo>
                    <a:pt x="183" y="80"/>
                    <a:pt x="183" y="75"/>
                    <a:pt x="183" y="75"/>
                  </a:cubicBezTo>
                  <a:cubicBezTo>
                    <a:pt x="185" y="72"/>
                    <a:pt x="186" y="61"/>
                    <a:pt x="185" y="58"/>
                  </a:cubicBezTo>
                  <a:cubicBezTo>
                    <a:pt x="185" y="57"/>
                    <a:pt x="184" y="56"/>
                    <a:pt x="184" y="55"/>
                  </a:cubicBezTo>
                  <a:cubicBezTo>
                    <a:pt x="184" y="55"/>
                    <a:pt x="184" y="50"/>
                    <a:pt x="184" y="49"/>
                  </a:cubicBezTo>
                  <a:cubicBezTo>
                    <a:pt x="185" y="47"/>
                    <a:pt x="186" y="44"/>
                    <a:pt x="186" y="41"/>
                  </a:cubicBezTo>
                  <a:cubicBezTo>
                    <a:pt x="187" y="37"/>
                    <a:pt x="185" y="36"/>
                    <a:pt x="186" y="32"/>
                  </a:cubicBezTo>
                  <a:cubicBezTo>
                    <a:pt x="187" y="32"/>
                    <a:pt x="186" y="31"/>
                    <a:pt x="187" y="31"/>
                  </a:cubicBezTo>
                  <a:cubicBezTo>
                    <a:pt x="187" y="28"/>
                    <a:pt x="189" y="27"/>
                    <a:pt x="191" y="25"/>
                  </a:cubicBezTo>
                  <a:cubicBezTo>
                    <a:pt x="194" y="21"/>
                    <a:pt x="198" y="15"/>
                    <a:pt x="199" y="9"/>
                  </a:cubicBezTo>
                  <a:cubicBezTo>
                    <a:pt x="197" y="6"/>
                    <a:pt x="197" y="2"/>
                    <a:pt x="194" y="0"/>
                  </a:cubicBezTo>
                  <a:cubicBezTo>
                    <a:pt x="193" y="0"/>
                    <a:pt x="192" y="0"/>
                    <a:pt x="191" y="0"/>
                  </a:cubicBezTo>
                  <a:cubicBezTo>
                    <a:pt x="190" y="2"/>
                    <a:pt x="188" y="1"/>
                    <a:pt x="187" y="1"/>
                  </a:cubicBezTo>
                  <a:cubicBezTo>
                    <a:pt x="184" y="4"/>
                    <a:pt x="180" y="4"/>
                    <a:pt x="176" y="3"/>
                  </a:cubicBezTo>
                  <a:cubicBezTo>
                    <a:pt x="174" y="5"/>
                    <a:pt x="169" y="2"/>
                    <a:pt x="168" y="1"/>
                  </a:cubicBezTo>
                  <a:cubicBezTo>
                    <a:pt x="168" y="2"/>
                    <a:pt x="165" y="2"/>
                    <a:pt x="164" y="2"/>
                  </a:cubicBezTo>
                  <a:cubicBezTo>
                    <a:pt x="164" y="2"/>
                    <a:pt x="161" y="1"/>
                    <a:pt x="161" y="2"/>
                  </a:cubicBezTo>
                  <a:cubicBezTo>
                    <a:pt x="158" y="2"/>
                    <a:pt x="151" y="2"/>
                    <a:pt x="148" y="4"/>
                  </a:cubicBezTo>
                  <a:cubicBezTo>
                    <a:pt x="146" y="4"/>
                    <a:pt x="145" y="3"/>
                    <a:pt x="143" y="3"/>
                  </a:cubicBezTo>
                  <a:cubicBezTo>
                    <a:pt x="140" y="2"/>
                    <a:pt x="140" y="4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4" y="3"/>
                    <a:pt x="131" y="1"/>
                    <a:pt x="128" y="2"/>
                  </a:cubicBezTo>
                  <a:cubicBezTo>
                    <a:pt x="124" y="3"/>
                    <a:pt x="117" y="3"/>
                    <a:pt x="114" y="4"/>
                  </a:cubicBezTo>
                  <a:cubicBezTo>
                    <a:pt x="113" y="3"/>
                    <a:pt x="113" y="3"/>
                    <a:pt x="112" y="3"/>
                  </a:cubicBezTo>
                  <a:cubicBezTo>
                    <a:pt x="109" y="4"/>
                    <a:pt x="108" y="4"/>
                    <a:pt x="106" y="4"/>
                  </a:cubicBezTo>
                  <a:cubicBezTo>
                    <a:pt x="104" y="4"/>
                    <a:pt x="100" y="3"/>
                    <a:pt x="100" y="2"/>
                  </a:cubicBezTo>
                  <a:cubicBezTo>
                    <a:pt x="98" y="2"/>
                    <a:pt x="96" y="2"/>
                    <a:pt x="95" y="2"/>
                  </a:cubicBezTo>
                  <a:cubicBezTo>
                    <a:pt x="94" y="3"/>
                    <a:pt x="84" y="2"/>
                    <a:pt x="82" y="4"/>
                  </a:cubicBezTo>
                  <a:cubicBezTo>
                    <a:pt x="80" y="4"/>
                    <a:pt x="78" y="4"/>
                    <a:pt x="76" y="4"/>
                  </a:cubicBezTo>
                  <a:cubicBezTo>
                    <a:pt x="73" y="4"/>
                    <a:pt x="71" y="4"/>
                    <a:pt x="67" y="6"/>
                  </a:cubicBezTo>
                  <a:cubicBezTo>
                    <a:pt x="66" y="6"/>
                    <a:pt x="65" y="5"/>
                    <a:pt x="63" y="5"/>
                  </a:cubicBezTo>
                  <a:cubicBezTo>
                    <a:pt x="61" y="7"/>
                    <a:pt x="58" y="9"/>
                    <a:pt x="55" y="10"/>
                  </a:cubicBezTo>
                  <a:cubicBezTo>
                    <a:pt x="55" y="12"/>
                    <a:pt x="55" y="13"/>
                    <a:pt x="56" y="14"/>
                  </a:cubicBezTo>
                  <a:cubicBezTo>
                    <a:pt x="57" y="14"/>
                    <a:pt x="61" y="18"/>
                    <a:pt x="62" y="19"/>
                  </a:cubicBezTo>
                  <a:cubicBezTo>
                    <a:pt x="62" y="20"/>
                    <a:pt x="62" y="22"/>
                    <a:pt x="62" y="22"/>
                  </a:cubicBezTo>
                  <a:cubicBezTo>
                    <a:pt x="63" y="23"/>
                    <a:pt x="63" y="26"/>
                    <a:pt x="63" y="26"/>
                  </a:cubicBezTo>
                  <a:cubicBezTo>
                    <a:pt x="66" y="29"/>
                    <a:pt x="65" y="31"/>
                    <a:pt x="66" y="35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5"/>
                    <a:pt x="66" y="49"/>
                    <a:pt x="67" y="50"/>
                  </a:cubicBezTo>
                  <a:cubicBezTo>
                    <a:pt x="67" y="51"/>
                    <a:pt x="66" y="52"/>
                    <a:pt x="66" y="52"/>
                  </a:cubicBezTo>
                  <a:cubicBezTo>
                    <a:pt x="67" y="54"/>
                    <a:pt x="67" y="56"/>
                    <a:pt x="67" y="58"/>
                  </a:cubicBezTo>
                  <a:cubicBezTo>
                    <a:pt x="67" y="58"/>
                    <a:pt x="67" y="59"/>
                    <a:pt x="67" y="59"/>
                  </a:cubicBezTo>
                  <a:cubicBezTo>
                    <a:pt x="67" y="60"/>
                    <a:pt x="67" y="62"/>
                    <a:pt x="66" y="63"/>
                  </a:cubicBezTo>
                  <a:cubicBezTo>
                    <a:pt x="66" y="64"/>
                    <a:pt x="67" y="65"/>
                    <a:pt x="67" y="66"/>
                  </a:cubicBezTo>
                  <a:cubicBezTo>
                    <a:pt x="66" y="66"/>
                    <a:pt x="66" y="67"/>
                    <a:pt x="65" y="68"/>
                  </a:cubicBezTo>
                  <a:cubicBezTo>
                    <a:pt x="66" y="71"/>
                    <a:pt x="68" y="80"/>
                    <a:pt x="66" y="82"/>
                  </a:cubicBezTo>
                  <a:cubicBezTo>
                    <a:pt x="67" y="82"/>
                    <a:pt x="66" y="82"/>
                    <a:pt x="67" y="82"/>
                  </a:cubicBezTo>
                  <a:cubicBezTo>
                    <a:pt x="67" y="83"/>
                    <a:pt x="66" y="87"/>
                    <a:pt x="66" y="88"/>
                  </a:cubicBezTo>
                  <a:cubicBezTo>
                    <a:pt x="66" y="88"/>
                    <a:pt x="66" y="88"/>
                    <a:pt x="66" y="88"/>
                  </a:cubicBezTo>
                  <a:cubicBezTo>
                    <a:pt x="66" y="88"/>
                    <a:pt x="66" y="93"/>
                    <a:pt x="66" y="93"/>
                  </a:cubicBezTo>
                  <a:cubicBezTo>
                    <a:pt x="65" y="98"/>
                    <a:pt x="64" y="102"/>
                    <a:pt x="62" y="106"/>
                  </a:cubicBezTo>
                  <a:cubicBezTo>
                    <a:pt x="62" y="107"/>
                    <a:pt x="62" y="113"/>
                    <a:pt x="62" y="113"/>
                  </a:cubicBezTo>
                  <a:cubicBezTo>
                    <a:pt x="63" y="114"/>
                    <a:pt x="64" y="114"/>
                    <a:pt x="65" y="114"/>
                  </a:cubicBezTo>
                  <a:cubicBezTo>
                    <a:pt x="65" y="114"/>
                    <a:pt x="67" y="114"/>
                    <a:pt x="67" y="113"/>
                  </a:cubicBezTo>
                  <a:cubicBezTo>
                    <a:pt x="70" y="112"/>
                    <a:pt x="74" y="103"/>
                    <a:pt x="75" y="101"/>
                  </a:cubicBezTo>
                  <a:cubicBezTo>
                    <a:pt x="79" y="102"/>
                    <a:pt x="80" y="107"/>
                    <a:pt x="87" y="106"/>
                  </a:cubicBezTo>
                  <a:cubicBezTo>
                    <a:pt x="90" y="105"/>
                    <a:pt x="91" y="106"/>
                    <a:pt x="94" y="105"/>
                  </a:cubicBezTo>
                  <a:cubicBezTo>
                    <a:pt x="95" y="105"/>
                    <a:pt x="97" y="103"/>
                    <a:pt x="98" y="102"/>
                  </a:cubicBezTo>
                  <a:cubicBezTo>
                    <a:pt x="101" y="101"/>
                    <a:pt x="107" y="101"/>
                    <a:pt x="109" y="102"/>
                  </a:cubicBezTo>
                  <a:cubicBezTo>
                    <a:pt x="111" y="102"/>
                    <a:pt x="113" y="100"/>
                    <a:pt x="116" y="102"/>
                  </a:cubicBezTo>
                  <a:cubicBezTo>
                    <a:pt x="116" y="102"/>
                    <a:pt x="116" y="102"/>
                    <a:pt x="116" y="102"/>
                  </a:cubicBezTo>
                  <a:cubicBezTo>
                    <a:pt x="114" y="104"/>
                    <a:pt x="109" y="110"/>
                    <a:pt x="108" y="111"/>
                  </a:cubicBezTo>
                  <a:cubicBezTo>
                    <a:pt x="105" y="112"/>
                    <a:pt x="101" y="112"/>
                    <a:pt x="99" y="112"/>
                  </a:cubicBezTo>
                  <a:cubicBezTo>
                    <a:pt x="98" y="112"/>
                    <a:pt x="96" y="112"/>
                    <a:pt x="96" y="112"/>
                  </a:cubicBezTo>
                  <a:cubicBezTo>
                    <a:pt x="95" y="113"/>
                    <a:pt x="92" y="113"/>
                    <a:pt x="90" y="114"/>
                  </a:cubicBezTo>
                  <a:cubicBezTo>
                    <a:pt x="86" y="115"/>
                    <a:pt x="83" y="112"/>
                    <a:pt x="80" y="113"/>
                  </a:cubicBezTo>
                  <a:cubicBezTo>
                    <a:pt x="76" y="115"/>
                    <a:pt x="73" y="115"/>
                    <a:pt x="71" y="116"/>
                  </a:cubicBezTo>
                  <a:cubicBezTo>
                    <a:pt x="70" y="116"/>
                    <a:pt x="69" y="116"/>
                    <a:pt x="68" y="116"/>
                  </a:cubicBezTo>
                  <a:cubicBezTo>
                    <a:pt x="67" y="117"/>
                    <a:pt x="64" y="118"/>
                    <a:pt x="62" y="118"/>
                  </a:cubicBezTo>
                  <a:cubicBezTo>
                    <a:pt x="58" y="119"/>
                    <a:pt x="55" y="118"/>
                    <a:pt x="53" y="119"/>
                  </a:cubicBezTo>
                  <a:cubicBezTo>
                    <a:pt x="49" y="120"/>
                    <a:pt x="46" y="119"/>
                    <a:pt x="43" y="120"/>
                  </a:cubicBezTo>
                  <a:cubicBezTo>
                    <a:pt x="43" y="120"/>
                    <a:pt x="42" y="120"/>
                    <a:pt x="41" y="120"/>
                  </a:cubicBezTo>
                  <a:cubicBezTo>
                    <a:pt x="39" y="120"/>
                    <a:pt x="35" y="120"/>
                    <a:pt x="34" y="121"/>
                  </a:cubicBezTo>
                  <a:cubicBezTo>
                    <a:pt x="33" y="121"/>
                    <a:pt x="32" y="122"/>
                    <a:pt x="31" y="123"/>
                  </a:cubicBezTo>
                  <a:cubicBezTo>
                    <a:pt x="29" y="123"/>
                    <a:pt x="24" y="122"/>
                    <a:pt x="23" y="122"/>
                  </a:cubicBezTo>
                  <a:cubicBezTo>
                    <a:pt x="22" y="123"/>
                    <a:pt x="19" y="122"/>
                    <a:pt x="17" y="123"/>
                  </a:cubicBezTo>
                  <a:cubicBezTo>
                    <a:pt x="12" y="124"/>
                    <a:pt x="10" y="124"/>
                    <a:pt x="6" y="124"/>
                  </a:cubicBezTo>
                  <a:cubicBezTo>
                    <a:pt x="5" y="125"/>
                    <a:pt x="5" y="125"/>
                    <a:pt x="4" y="126"/>
                  </a:cubicBezTo>
                  <a:cubicBezTo>
                    <a:pt x="4" y="127"/>
                    <a:pt x="4" y="128"/>
                    <a:pt x="4" y="129"/>
                  </a:cubicBezTo>
                  <a:cubicBezTo>
                    <a:pt x="3" y="130"/>
                    <a:pt x="2" y="132"/>
                    <a:pt x="2" y="133"/>
                  </a:cubicBezTo>
                  <a:cubicBezTo>
                    <a:pt x="0" y="139"/>
                    <a:pt x="4" y="143"/>
                    <a:pt x="7" y="147"/>
                  </a:cubicBezTo>
                  <a:cubicBezTo>
                    <a:pt x="12" y="147"/>
                    <a:pt x="19" y="146"/>
                    <a:pt x="23" y="143"/>
                  </a:cubicBezTo>
                  <a:cubicBezTo>
                    <a:pt x="23" y="143"/>
                    <a:pt x="28" y="143"/>
                    <a:pt x="28" y="143"/>
                  </a:cubicBezTo>
                  <a:cubicBezTo>
                    <a:pt x="29" y="143"/>
                    <a:pt x="31" y="141"/>
                    <a:pt x="32" y="140"/>
                  </a:cubicBezTo>
                  <a:cubicBezTo>
                    <a:pt x="32" y="140"/>
                    <a:pt x="32" y="140"/>
                    <a:pt x="32" y="140"/>
                  </a:cubicBezTo>
                  <a:cubicBezTo>
                    <a:pt x="35" y="140"/>
                    <a:pt x="37" y="139"/>
                    <a:pt x="39" y="138"/>
                  </a:cubicBezTo>
                  <a:cubicBezTo>
                    <a:pt x="40" y="138"/>
                    <a:pt x="41" y="138"/>
                    <a:pt x="42" y="138"/>
                  </a:cubicBezTo>
                  <a:cubicBezTo>
                    <a:pt x="43" y="138"/>
                    <a:pt x="44" y="137"/>
                    <a:pt x="45" y="137"/>
                  </a:cubicBezTo>
                  <a:cubicBezTo>
                    <a:pt x="46" y="136"/>
                    <a:pt x="49" y="137"/>
                    <a:pt x="49" y="137"/>
                  </a:cubicBezTo>
                  <a:cubicBezTo>
                    <a:pt x="51" y="136"/>
                    <a:pt x="53" y="135"/>
                    <a:pt x="55" y="134"/>
                  </a:cubicBezTo>
                  <a:cubicBezTo>
                    <a:pt x="55" y="134"/>
                    <a:pt x="62" y="134"/>
                    <a:pt x="62" y="133"/>
                  </a:cubicBezTo>
                  <a:cubicBezTo>
                    <a:pt x="62" y="133"/>
                    <a:pt x="63" y="133"/>
                    <a:pt x="63" y="133"/>
                  </a:cubicBezTo>
                  <a:cubicBezTo>
                    <a:pt x="65" y="132"/>
                    <a:pt x="68" y="132"/>
                    <a:pt x="70" y="131"/>
                  </a:cubicBezTo>
                  <a:cubicBezTo>
                    <a:pt x="74" y="130"/>
                    <a:pt x="82" y="127"/>
                    <a:pt x="88" y="128"/>
                  </a:cubicBezTo>
                  <a:cubicBezTo>
                    <a:pt x="90" y="128"/>
                    <a:pt x="92" y="126"/>
                    <a:pt x="93" y="127"/>
                  </a:cubicBezTo>
                  <a:cubicBezTo>
                    <a:pt x="94" y="127"/>
                    <a:pt x="96" y="128"/>
                    <a:pt x="97" y="128"/>
                  </a:cubicBezTo>
                  <a:cubicBezTo>
                    <a:pt x="98" y="129"/>
                    <a:pt x="97" y="128"/>
                    <a:pt x="98" y="129"/>
                  </a:cubicBezTo>
                  <a:cubicBezTo>
                    <a:pt x="98" y="130"/>
                    <a:pt x="96" y="131"/>
                    <a:pt x="96" y="133"/>
                  </a:cubicBezTo>
                  <a:cubicBezTo>
                    <a:pt x="94" y="136"/>
                    <a:pt x="94" y="138"/>
                    <a:pt x="92" y="141"/>
                  </a:cubicBezTo>
                  <a:cubicBezTo>
                    <a:pt x="91" y="142"/>
                    <a:pt x="90" y="142"/>
                    <a:pt x="90" y="143"/>
                  </a:cubicBezTo>
                  <a:cubicBezTo>
                    <a:pt x="90" y="144"/>
                    <a:pt x="90" y="145"/>
                    <a:pt x="90" y="145"/>
                  </a:cubicBezTo>
                  <a:cubicBezTo>
                    <a:pt x="89" y="146"/>
                    <a:pt x="88" y="148"/>
                    <a:pt x="87" y="149"/>
                  </a:cubicBezTo>
                  <a:cubicBezTo>
                    <a:pt x="87" y="151"/>
                    <a:pt x="87" y="155"/>
                    <a:pt x="86" y="156"/>
                  </a:cubicBezTo>
                  <a:cubicBezTo>
                    <a:pt x="87" y="158"/>
                    <a:pt x="87" y="159"/>
                    <a:pt x="88" y="160"/>
                  </a:cubicBezTo>
                  <a:cubicBezTo>
                    <a:pt x="90" y="161"/>
                    <a:pt x="92" y="163"/>
                    <a:pt x="94" y="163"/>
                  </a:cubicBezTo>
                  <a:cubicBezTo>
                    <a:pt x="95" y="160"/>
                    <a:pt x="97" y="157"/>
                    <a:pt x="98" y="155"/>
                  </a:cubicBezTo>
                  <a:cubicBezTo>
                    <a:pt x="99" y="154"/>
                    <a:pt x="100" y="153"/>
                    <a:pt x="100" y="153"/>
                  </a:cubicBezTo>
                  <a:cubicBezTo>
                    <a:pt x="100" y="153"/>
                    <a:pt x="100" y="152"/>
                    <a:pt x="100" y="151"/>
                  </a:cubicBezTo>
                  <a:cubicBezTo>
                    <a:pt x="102" y="149"/>
                    <a:pt x="107" y="146"/>
                    <a:pt x="108" y="144"/>
                  </a:cubicBezTo>
                  <a:cubicBezTo>
                    <a:pt x="111" y="141"/>
                    <a:pt x="110" y="137"/>
                    <a:pt x="112" y="134"/>
                  </a:cubicBezTo>
                  <a:cubicBezTo>
                    <a:pt x="114" y="131"/>
                    <a:pt x="118" y="129"/>
                    <a:pt x="119" y="126"/>
                  </a:cubicBezTo>
                  <a:cubicBezTo>
                    <a:pt x="120" y="126"/>
                    <a:pt x="121" y="126"/>
                    <a:pt x="122" y="126"/>
                  </a:cubicBezTo>
                  <a:cubicBezTo>
                    <a:pt x="122" y="126"/>
                    <a:pt x="130" y="125"/>
                    <a:pt x="131" y="125"/>
                  </a:cubicBezTo>
                  <a:cubicBezTo>
                    <a:pt x="133" y="126"/>
                    <a:pt x="135" y="127"/>
                    <a:pt x="136" y="127"/>
                  </a:cubicBezTo>
                  <a:cubicBezTo>
                    <a:pt x="137" y="127"/>
                    <a:pt x="138" y="130"/>
                    <a:pt x="138" y="130"/>
                  </a:cubicBezTo>
                  <a:cubicBezTo>
                    <a:pt x="140" y="132"/>
                    <a:pt x="141" y="131"/>
                    <a:pt x="142" y="133"/>
                  </a:cubicBezTo>
                  <a:cubicBezTo>
                    <a:pt x="144" y="133"/>
                    <a:pt x="145" y="139"/>
                    <a:pt x="146" y="141"/>
                  </a:cubicBezTo>
                  <a:cubicBezTo>
                    <a:pt x="147" y="143"/>
                    <a:pt x="149" y="145"/>
                    <a:pt x="150" y="147"/>
                  </a:cubicBezTo>
                  <a:cubicBezTo>
                    <a:pt x="150" y="148"/>
                    <a:pt x="150" y="149"/>
                    <a:pt x="150" y="150"/>
                  </a:cubicBezTo>
                  <a:cubicBezTo>
                    <a:pt x="152" y="154"/>
                    <a:pt x="155" y="159"/>
                    <a:pt x="158" y="162"/>
                  </a:cubicBezTo>
                  <a:cubicBezTo>
                    <a:pt x="161" y="165"/>
                    <a:pt x="159" y="169"/>
                    <a:pt x="166" y="172"/>
                  </a:cubicBezTo>
                  <a:cubicBezTo>
                    <a:pt x="167" y="170"/>
                    <a:pt x="169" y="169"/>
                    <a:pt x="170" y="167"/>
                  </a:cubicBezTo>
                  <a:cubicBezTo>
                    <a:pt x="172" y="165"/>
                    <a:pt x="170" y="161"/>
                    <a:pt x="170" y="159"/>
                  </a:cubicBezTo>
                  <a:cubicBezTo>
                    <a:pt x="171" y="153"/>
                    <a:pt x="167" y="148"/>
                    <a:pt x="165" y="142"/>
                  </a:cubicBezTo>
                  <a:cubicBezTo>
                    <a:pt x="165" y="141"/>
                    <a:pt x="165" y="139"/>
                    <a:pt x="164" y="137"/>
                  </a:cubicBezTo>
                  <a:cubicBezTo>
                    <a:pt x="161" y="133"/>
                    <a:pt x="161" y="133"/>
                    <a:pt x="163" y="127"/>
                  </a:cubicBezTo>
                  <a:cubicBezTo>
                    <a:pt x="167" y="127"/>
                    <a:pt x="170" y="127"/>
                    <a:pt x="172" y="128"/>
                  </a:cubicBezTo>
                  <a:cubicBezTo>
                    <a:pt x="173" y="127"/>
                    <a:pt x="182" y="129"/>
                    <a:pt x="183" y="129"/>
                  </a:cubicBezTo>
                  <a:cubicBezTo>
                    <a:pt x="185" y="128"/>
                    <a:pt x="198" y="130"/>
                    <a:pt x="200" y="131"/>
                  </a:cubicBezTo>
                  <a:cubicBezTo>
                    <a:pt x="201" y="131"/>
                    <a:pt x="202" y="132"/>
                    <a:pt x="203" y="133"/>
                  </a:cubicBezTo>
                  <a:cubicBezTo>
                    <a:pt x="205" y="133"/>
                    <a:pt x="207" y="133"/>
                    <a:pt x="209" y="134"/>
                  </a:cubicBezTo>
                  <a:cubicBezTo>
                    <a:pt x="209" y="134"/>
                    <a:pt x="209" y="135"/>
                    <a:pt x="210" y="136"/>
                  </a:cubicBezTo>
                  <a:cubicBezTo>
                    <a:pt x="211" y="136"/>
                    <a:pt x="212" y="137"/>
                    <a:pt x="213" y="137"/>
                  </a:cubicBezTo>
                  <a:cubicBezTo>
                    <a:pt x="214" y="137"/>
                    <a:pt x="215" y="137"/>
                    <a:pt x="216" y="137"/>
                  </a:cubicBezTo>
                  <a:cubicBezTo>
                    <a:pt x="220" y="139"/>
                    <a:pt x="225" y="141"/>
                    <a:pt x="229" y="144"/>
                  </a:cubicBezTo>
                  <a:cubicBezTo>
                    <a:pt x="229" y="144"/>
                    <a:pt x="229" y="144"/>
                    <a:pt x="229" y="143"/>
                  </a:cubicBezTo>
                  <a:cubicBezTo>
                    <a:pt x="230" y="144"/>
                    <a:pt x="232" y="144"/>
                    <a:pt x="233" y="144"/>
                  </a:cubicBezTo>
                  <a:cubicBezTo>
                    <a:pt x="233" y="144"/>
                    <a:pt x="234" y="143"/>
                    <a:pt x="235" y="143"/>
                  </a:cubicBezTo>
                  <a:cubicBezTo>
                    <a:pt x="236" y="144"/>
                    <a:pt x="237" y="145"/>
                    <a:pt x="238" y="146"/>
                  </a:cubicBezTo>
                  <a:cubicBezTo>
                    <a:pt x="239" y="144"/>
                    <a:pt x="244" y="147"/>
                    <a:pt x="245" y="147"/>
                  </a:cubicBezTo>
                  <a:cubicBezTo>
                    <a:pt x="247" y="148"/>
                    <a:pt x="249" y="146"/>
                    <a:pt x="250" y="146"/>
                  </a:cubicBezTo>
                  <a:cubicBezTo>
                    <a:pt x="251" y="146"/>
                    <a:pt x="251" y="147"/>
                    <a:pt x="253" y="147"/>
                  </a:cubicBezTo>
                  <a:cubicBezTo>
                    <a:pt x="259" y="145"/>
                    <a:pt x="262" y="142"/>
                    <a:pt x="266" y="140"/>
                  </a:cubicBezTo>
                  <a:cubicBezTo>
                    <a:pt x="267" y="136"/>
                    <a:pt x="271" y="133"/>
                    <a:pt x="271" y="131"/>
                  </a:cubicBezTo>
                  <a:cubicBezTo>
                    <a:pt x="271" y="131"/>
                    <a:pt x="271" y="130"/>
                    <a:pt x="271" y="130"/>
                  </a:cubicBezTo>
                  <a:cubicBezTo>
                    <a:pt x="271" y="130"/>
                    <a:pt x="271" y="130"/>
                    <a:pt x="270" y="130"/>
                  </a:cubicBezTo>
                  <a:close/>
                  <a:moveTo>
                    <a:pt x="170" y="55"/>
                  </a:moveTo>
                  <a:cubicBezTo>
                    <a:pt x="168" y="56"/>
                    <a:pt x="168" y="55"/>
                    <a:pt x="166" y="55"/>
                  </a:cubicBezTo>
                  <a:cubicBezTo>
                    <a:pt x="164" y="55"/>
                    <a:pt x="159" y="55"/>
                    <a:pt x="156" y="55"/>
                  </a:cubicBezTo>
                  <a:cubicBezTo>
                    <a:pt x="154" y="55"/>
                    <a:pt x="151" y="55"/>
                    <a:pt x="149" y="54"/>
                  </a:cubicBezTo>
                  <a:cubicBezTo>
                    <a:pt x="146" y="57"/>
                    <a:pt x="143" y="54"/>
                    <a:pt x="139" y="55"/>
                  </a:cubicBezTo>
                  <a:cubicBezTo>
                    <a:pt x="136" y="56"/>
                    <a:pt x="133" y="57"/>
                    <a:pt x="130" y="57"/>
                  </a:cubicBezTo>
                  <a:cubicBezTo>
                    <a:pt x="130" y="57"/>
                    <a:pt x="129" y="56"/>
                    <a:pt x="129" y="56"/>
                  </a:cubicBezTo>
                  <a:cubicBezTo>
                    <a:pt x="125" y="59"/>
                    <a:pt x="115" y="57"/>
                    <a:pt x="110" y="56"/>
                  </a:cubicBezTo>
                  <a:cubicBezTo>
                    <a:pt x="108" y="56"/>
                    <a:pt x="108" y="57"/>
                    <a:pt x="107" y="58"/>
                  </a:cubicBezTo>
                  <a:cubicBezTo>
                    <a:pt x="106" y="58"/>
                    <a:pt x="104" y="57"/>
                    <a:pt x="103" y="58"/>
                  </a:cubicBezTo>
                  <a:cubicBezTo>
                    <a:pt x="100" y="60"/>
                    <a:pt x="95" y="61"/>
                    <a:pt x="92" y="62"/>
                  </a:cubicBezTo>
                  <a:cubicBezTo>
                    <a:pt x="91" y="62"/>
                    <a:pt x="89" y="61"/>
                    <a:pt x="88" y="61"/>
                  </a:cubicBezTo>
                  <a:cubicBezTo>
                    <a:pt x="88" y="61"/>
                    <a:pt x="87" y="60"/>
                    <a:pt x="87" y="60"/>
                  </a:cubicBezTo>
                  <a:cubicBezTo>
                    <a:pt x="87" y="58"/>
                    <a:pt x="90" y="55"/>
                    <a:pt x="92" y="54"/>
                  </a:cubicBezTo>
                  <a:cubicBezTo>
                    <a:pt x="92" y="54"/>
                    <a:pt x="93" y="53"/>
                    <a:pt x="94" y="53"/>
                  </a:cubicBezTo>
                  <a:cubicBezTo>
                    <a:pt x="95" y="52"/>
                    <a:pt x="96" y="52"/>
                    <a:pt x="96" y="51"/>
                  </a:cubicBezTo>
                  <a:cubicBezTo>
                    <a:pt x="99" y="49"/>
                    <a:pt x="102" y="49"/>
                    <a:pt x="104" y="48"/>
                  </a:cubicBezTo>
                  <a:cubicBezTo>
                    <a:pt x="106" y="48"/>
                    <a:pt x="108" y="47"/>
                    <a:pt x="110" y="47"/>
                  </a:cubicBezTo>
                  <a:cubicBezTo>
                    <a:pt x="111" y="46"/>
                    <a:pt x="117" y="47"/>
                    <a:pt x="117" y="47"/>
                  </a:cubicBezTo>
                  <a:cubicBezTo>
                    <a:pt x="120" y="46"/>
                    <a:pt x="125" y="47"/>
                    <a:pt x="126" y="46"/>
                  </a:cubicBezTo>
                  <a:cubicBezTo>
                    <a:pt x="129" y="45"/>
                    <a:pt x="132" y="44"/>
                    <a:pt x="135" y="45"/>
                  </a:cubicBezTo>
                  <a:cubicBezTo>
                    <a:pt x="139" y="46"/>
                    <a:pt x="142" y="45"/>
                    <a:pt x="148" y="45"/>
                  </a:cubicBezTo>
                  <a:cubicBezTo>
                    <a:pt x="151" y="45"/>
                    <a:pt x="154" y="45"/>
                    <a:pt x="156" y="45"/>
                  </a:cubicBezTo>
                  <a:cubicBezTo>
                    <a:pt x="157" y="45"/>
                    <a:pt x="158" y="44"/>
                    <a:pt x="160" y="44"/>
                  </a:cubicBezTo>
                  <a:cubicBezTo>
                    <a:pt x="162" y="44"/>
                    <a:pt x="163" y="46"/>
                    <a:pt x="166" y="44"/>
                  </a:cubicBezTo>
                  <a:cubicBezTo>
                    <a:pt x="167" y="45"/>
                    <a:pt x="169" y="45"/>
                    <a:pt x="170" y="46"/>
                  </a:cubicBezTo>
                  <a:cubicBezTo>
                    <a:pt x="172" y="47"/>
                    <a:pt x="172" y="51"/>
                    <a:pt x="172" y="53"/>
                  </a:cubicBezTo>
                  <a:cubicBezTo>
                    <a:pt x="172" y="54"/>
                    <a:pt x="171" y="54"/>
                    <a:pt x="170" y="55"/>
                  </a:cubicBezTo>
                  <a:close/>
                  <a:moveTo>
                    <a:pt x="94" y="23"/>
                  </a:moveTo>
                  <a:cubicBezTo>
                    <a:pt x="95" y="22"/>
                    <a:pt x="96" y="21"/>
                    <a:pt x="96" y="21"/>
                  </a:cubicBezTo>
                  <a:cubicBezTo>
                    <a:pt x="97" y="20"/>
                    <a:pt x="99" y="21"/>
                    <a:pt x="100" y="21"/>
                  </a:cubicBezTo>
                  <a:cubicBezTo>
                    <a:pt x="104" y="19"/>
                    <a:pt x="109" y="19"/>
                    <a:pt x="113" y="19"/>
                  </a:cubicBezTo>
                  <a:cubicBezTo>
                    <a:pt x="122" y="18"/>
                    <a:pt x="130" y="21"/>
                    <a:pt x="135" y="20"/>
                  </a:cubicBezTo>
                  <a:cubicBezTo>
                    <a:pt x="140" y="19"/>
                    <a:pt x="156" y="16"/>
                    <a:pt x="159" y="17"/>
                  </a:cubicBezTo>
                  <a:cubicBezTo>
                    <a:pt x="159" y="16"/>
                    <a:pt x="159" y="16"/>
                    <a:pt x="159" y="16"/>
                  </a:cubicBezTo>
                  <a:cubicBezTo>
                    <a:pt x="161" y="17"/>
                    <a:pt x="164" y="17"/>
                    <a:pt x="166" y="18"/>
                  </a:cubicBezTo>
                  <a:cubicBezTo>
                    <a:pt x="168" y="17"/>
                    <a:pt x="173" y="19"/>
                    <a:pt x="174" y="19"/>
                  </a:cubicBezTo>
                  <a:cubicBezTo>
                    <a:pt x="175" y="20"/>
                    <a:pt x="175" y="21"/>
                    <a:pt x="176" y="21"/>
                  </a:cubicBezTo>
                  <a:cubicBezTo>
                    <a:pt x="176" y="22"/>
                    <a:pt x="175" y="27"/>
                    <a:pt x="174" y="28"/>
                  </a:cubicBezTo>
                  <a:cubicBezTo>
                    <a:pt x="174" y="29"/>
                    <a:pt x="174" y="29"/>
                    <a:pt x="174" y="29"/>
                  </a:cubicBezTo>
                  <a:cubicBezTo>
                    <a:pt x="148" y="29"/>
                    <a:pt x="120" y="27"/>
                    <a:pt x="102" y="32"/>
                  </a:cubicBezTo>
                  <a:cubicBezTo>
                    <a:pt x="102" y="32"/>
                    <a:pt x="97" y="32"/>
                    <a:pt x="96" y="32"/>
                  </a:cubicBezTo>
                  <a:cubicBezTo>
                    <a:pt x="96" y="32"/>
                    <a:pt x="88" y="33"/>
                    <a:pt x="87" y="33"/>
                  </a:cubicBezTo>
                  <a:cubicBezTo>
                    <a:pt x="86" y="32"/>
                    <a:pt x="85" y="31"/>
                    <a:pt x="84" y="30"/>
                  </a:cubicBezTo>
                  <a:cubicBezTo>
                    <a:pt x="85" y="27"/>
                    <a:pt x="91" y="24"/>
                    <a:pt x="94" y="23"/>
                  </a:cubicBezTo>
                  <a:close/>
                  <a:moveTo>
                    <a:pt x="121" y="83"/>
                  </a:moveTo>
                  <a:cubicBezTo>
                    <a:pt x="119" y="84"/>
                    <a:pt x="113" y="84"/>
                    <a:pt x="111" y="84"/>
                  </a:cubicBezTo>
                  <a:cubicBezTo>
                    <a:pt x="107" y="84"/>
                    <a:pt x="103" y="85"/>
                    <a:pt x="100" y="85"/>
                  </a:cubicBezTo>
                  <a:cubicBezTo>
                    <a:pt x="98" y="85"/>
                    <a:pt x="96" y="85"/>
                    <a:pt x="95" y="85"/>
                  </a:cubicBezTo>
                  <a:cubicBezTo>
                    <a:pt x="94" y="86"/>
                    <a:pt x="94" y="86"/>
                    <a:pt x="94" y="86"/>
                  </a:cubicBezTo>
                  <a:cubicBezTo>
                    <a:pt x="93" y="86"/>
                    <a:pt x="92" y="86"/>
                    <a:pt x="90" y="86"/>
                  </a:cubicBezTo>
                  <a:cubicBezTo>
                    <a:pt x="86" y="88"/>
                    <a:pt x="85" y="89"/>
                    <a:pt x="80" y="88"/>
                  </a:cubicBezTo>
                  <a:cubicBezTo>
                    <a:pt x="80" y="86"/>
                    <a:pt x="82" y="83"/>
                    <a:pt x="82" y="82"/>
                  </a:cubicBezTo>
                  <a:cubicBezTo>
                    <a:pt x="83" y="78"/>
                    <a:pt x="90" y="77"/>
                    <a:pt x="94" y="75"/>
                  </a:cubicBezTo>
                  <a:cubicBezTo>
                    <a:pt x="95" y="75"/>
                    <a:pt x="96" y="75"/>
                    <a:pt x="98" y="75"/>
                  </a:cubicBezTo>
                  <a:cubicBezTo>
                    <a:pt x="98" y="75"/>
                    <a:pt x="103" y="74"/>
                    <a:pt x="103" y="74"/>
                  </a:cubicBezTo>
                  <a:cubicBezTo>
                    <a:pt x="103" y="74"/>
                    <a:pt x="105" y="75"/>
                    <a:pt x="106" y="75"/>
                  </a:cubicBezTo>
                  <a:cubicBezTo>
                    <a:pt x="110" y="74"/>
                    <a:pt x="118" y="74"/>
                    <a:pt x="122" y="72"/>
                  </a:cubicBezTo>
                  <a:cubicBezTo>
                    <a:pt x="123" y="72"/>
                    <a:pt x="131" y="73"/>
                    <a:pt x="132" y="73"/>
                  </a:cubicBezTo>
                  <a:cubicBezTo>
                    <a:pt x="133" y="74"/>
                    <a:pt x="148" y="72"/>
                    <a:pt x="148" y="72"/>
                  </a:cubicBezTo>
                  <a:cubicBezTo>
                    <a:pt x="149" y="72"/>
                    <a:pt x="149" y="72"/>
                    <a:pt x="149" y="71"/>
                  </a:cubicBezTo>
                  <a:cubicBezTo>
                    <a:pt x="149" y="71"/>
                    <a:pt x="149" y="71"/>
                    <a:pt x="149" y="71"/>
                  </a:cubicBezTo>
                  <a:cubicBezTo>
                    <a:pt x="149" y="71"/>
                    <a:pt x="153" y="73"/>
                    <a:pt x="153" y="73"/>
                  </a:cubicBezTo>
                  <a:cubicBezTo>
                    <a:pt x="159" y="70"/>
                    <a:pt x="164" y="72"/>
                    <a:pt x="169" y="73"/>
                  </a:cubicBezTo>
                  <a:cubicBezTo>
                    <a:pt x="171" y="75"/>
                    <a:pt x="170" y="79"/>
                    <a:pt x="170" y="81"/>
                  </a:cubicBezTo>
                  <a:cubicBezTo>
                    <a:pt x="169" y="82"/>
                    <a:pt x="168" y="82"/>
                    <a:pt x="168" y="83"/>
                  </a:cubicBezTo>
                  <a:cubicBezTo>
                    <a:pt x="162" y="83"/>
                    <a:pt x="154" y="82"/>
                    <a:pt x="148" y="83"/>
                  </a:cubicBezTo>
                  <a:cubicBezTo>
                    <a:pt x="147" y="83"/>
                    <a:pt x="142" y="82"/>
                    <a:pt x="142" y="82"/>
                  </a:cubicBezTo>
                  <a:cubicBezTo>
                    <a:pt x="140" y="83"/>
                    <a:pt x="135" y="83"/>
                    <a:pt x="133" y="82"/>
                  </a:cubicBezTo>
                  <a:cubicBezTo>
                    <a:pt x="130" y="84"/>
                    <a:pt x="122" y="83"/>
                    <a:pt x="121" y="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5" name="Freeform 56">
              <a:extLst>
                <a:ext uri="{FF2B5EF4-FFF2-40B4-BE49-F238E27FC236}">
                  <a16:creationId xmlns="" xmlns:a16="http://schemas.microsoft.com/office/drawing/2014/main" id="{45890708-72B4-E349-81A3-44CBFC2E7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7276" y="3024188"/>
              <a:ext cx="220663" cy="657225"/>
            </a:xfrm>
            <a:custGeom>
              <a:avLst/>
              <a:gdLst>
                <a:gd name="T0" fmla="*/ 67 w 73"/>
                <a:gd name="T1" fmla="*/ 1 h 215"/>
                <a:gd name="T2" fmla="*/ 69 w 73"/>
                <a:gd name="T3" fmla="*/ 18 h 215"/>
                <a:gd name="T4" fmla="*/ 65 w 73"/>
                <a:gd name="T5" fmla="*/ 37 h 215"/>
                <a:gd name="T6" fmla="*/ 67 w 73"/>
                <a:gd name="T7" fmla="*/ 53 h 215"/>
                <a:gd name="T8" fmla="*/ 68 w 73"/>
                <a:gd name="T9" fmla="*/ 65 h 215"/>
                <a:gd name="T10" fmla="*/ 68 w 73"/>
                <a:gd name="T11" fmla="*/ 74 h 215"/>
                <a:gd name="T12" fmla="*/ 67 w 73"/>
                <a:gd name="T13" fmla="*/ 91 h 215"/>
                <a:gd name="T14" fmla="*/ 69 w 73"/>
                <a:gd name="T15" fmla="*/ 99 h 215"/>
                <a:gd name="T16" fmla="*/ 71 w 73"/>
                <a:gd name="T17" fmla="*/ 107 h 215"/>
                <a:gd name="T18" fmla="*/ 73 w 73"/>
                <a:gd name="T19" fmla="*/ 114 h 215"/>
                <a:gd name="T20" fmla="*/ 69 w 73"/>
                <a:gd name="T21" fmla="*/ 118 h 215"/>
                <a:gd name="T22" fmla="*/ 68 w 73"/>
                <a:gd name="T23" fmla="*/ 130 h 215"/>
                <a:gd name="T24" fmla="*/ 67 w 73"/>
                <a:gd name="T25" fmla="*/ 137 h 215"/>
                <a:gd name="T26" fmla="*/ 67 w 73"/>
                <a:gd name="T27" fmla="*/ 148 h 215"/>
                <a:gd name="T28" fmla="*/ 65 w 73"/>
                <a:gd name="T29" fmla="*/ 157 h 215"/>
                <a:gd name="T30" fmla="*/ 64 w 73"/>
                <a:gd name="T31" fmla="*/ 159 h 215"/>
                <a:gd name="T32" fmla="*/ 63 w 73"/>
                <a:gd name="T33" fmla="*/ 160 h 215"/>
                <a:gd name="T34" fmla="*/ 63 w 73"/>
                <a:gd name="T35" fmla="*/ 168 h 215"/>
                <a:gd name="T36" fmla="*/ 64 w 73"/>
                <a:gd name="T37" fmla="*/ 186 h 215"/>
                <a:gd name="T38" fmla="*/ 65 w 73"/>
                <a:gd name="T39" fmla="*/ 197 h 215"/>
                <a:gd name="T40" fmla="*/ 65 w 73"/>
                <a:gd name="T41" fmla="*/ 208 h 215"/>
                <a:gd name="T42" fmla="*/ 61 w 73"/>
                <a:gd name="T43" fmla="*/ 215 h 215"/>
                <a:gd name="T44" fmla="*/ 55 w 73"/>
                <a:gd name="T45" fmla="*/ 208 h 215"/>
                <a:gd name="T46" fmla="*/ 53 w 73"/>
                <a:gd name="T47" fmla="*/ 204 h 215"/>
                <a:gd name="T48" fmla="*/ 48 w 73"/>
                <a:gd name="T49" fmla="*/ 186 h 215"/>
                <a:gd name="T50" fmla="*/ 48 w 73"/>
                <a:gd name="T51" fmla="*/ 178 h 215"/>
                <a:gd name="T52" fmla="*/ 45 w 73"/>
                <a:gd name="T53" fmla="*/ 147 h 215"/>
                <a:gd name="T54" fmla="*/ 33 w 73"/>
                <a:gd name="T55" fmla="*/ 153 h 215"/>
                <a:gd name="T56" fmla="*/ 18 w 73"/>
                <a:gd name="T57" fmla="*/ 161 h 215"/>
                <a:gd name="T58" fmla="*/ 11 w 73"/>
                <a:gd name="T59" fmla="*/ 163 h 215"/>
                <a:gd name="T60" fmla="*/ 4 w 73"/>
                <a:gd name="T61" fmla="*/ 155 h 215"/>
                <a:gd name="T62" fmla="*/ 0 w 73"/>
                <a:gd name="T63" fmla="*/ 147 h 215"/>
                <a:gd name="T64" fmla="*/ 0 w 73"/>
                <a:gd name="T65" fmla="*/ 138 h 215"/>
                <a:gd name="T66" fmla="*/ 0 w 73"/>
                <a:gd name="T67" fmla="*/ 127 h 215"/>
                <a:gd name="T68" fmla="*/ 8 w 73"/>
                <a:gd name="T69" fmla="*/ 112 h 215"/>
                <a:gd name="T70" fmla="*/ 12 w 73"/>
                <a:gd name="T71" fmla="*/ 90 h 215"/>
                <a:gd name="T72" fmla="*/ 12 w 73"/>
                <a:gd name="T73" fmla="*/ 73 h 215"/>
                <a:gd name="T74" fmla="*/ 13 w 73"/>
                <a:gd name="T75" fmla="*/ 64 h 215"/>
                <a:gd name="T76" fmla="*/ 18 w 73"/>
                <a:gd name="T77" fmla="*/ 47 h 215"/>
                <a:gd name="T78" fmla="*/ 24 w 73"/>
                <a:gd name="T79" fmla="*/ 41 h 215"/>
                <a:gd name="T80" fmla="*/ 32 w 73"/>
                <a:gd name="T81" fmla="*/ 39 h 215"/>
                <a:gd name="T82" fmla="*/ 38 w 73"/>
                <a:gd name="T83" fmla="*/ 47 h 215"/>
                <a:gd name="T84" fmla="*/ 28 w 73"/>
                <a:gd name="T85" fmla="*/ 62 h 215"/>
                <a:gd name="T86" fmla="*/ 31 w 73"/>
                <a:gd name="T87" fmla="*/ 81 h 215"/>
                <a:gd name="T88" fmla="*/ 31 w 73"/>
                <a:gd name="T89" fmla="*/ 89 h 215"/>
                <a:gd name="T90" fmla="*/ 30 w 73"/>
                <a:gd name="T91" fmla="*/ 99 h 215"/>
                <a:gd name="T92" fmla="*/ 48 w 73"/>
                <a:gd name="T93" fmla="*/ 115 h 215"/>
                <a:gd name="T94" fmla="*/ 50 w 73"/>
                <a:gd name="T95" fmla="*/ 115 h 215"/>
                <a:gd name="T96" fmla="*/ 51 w 73"/>
                <a:gd name="T97" fmla="*/ 109 h 215"/>
                <a:gd name="T98" fmla="*/ 55 w 73"/>
                <a:gd name="T99" fmla="*/ 79 h 215"/>
                <a:gd name="T100" fmla="*/ 53 w 73"/>
                <a:gd name="T101" fmla="*/ 35 h 215"/>
                <a:gd name="T102" fmla="*/ 60 w 73"/>
                <a:gd name="T103" fmla="*/ 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3" h="215">
                  <a:moveTo>
                    <a:pt x="65" y="0"/>
                  </a:moveTo>
                  <a:cubicBezTo>
                    <a:pt x="66" y="0"/>
                    <a:pt x="67" y="0"/>
                    <a:pt x="67" y="1"/>
                  </a:cubicBezTo>
                  <a:cubicBezTo>
                    <a:pt x="70" y="3"/>
                    <a:pt x="68" y="10"/>
                    <a:pt x="69" y="15"/>
                  </a:cubicBezTo>
                  <a:cubicBezTo>
                    <a:pt x="69" y="16"/>
                    <a:pt x="69" y="17"/>
                    <a:pt x="69" y="18"/>
                  </a:cubicBezTo>
                  <a:cubicBezTo>
                    <a:pt x="71" y="22"/>
                    <a:pt x="69" y="30"/>
                    <a:pt x="67" y="34"/>
                  </a:cubicBezTo>
                  <a:cubicBezTo>
                    <a:pt x="66" y="35"/>
                    <a:pt x="66" y="37"/>
                    <a:pt x="65" y="37"/>
                  </a:cubicBezTo>
                  <a:cubicBezTo>
                    <a:pt x="64" y="39"/>
                    <a:pt x="65" y="45"/>
                    <a:pt x="66" y="46"/>
                  </a:cubicBezTo>
                  <a:cubicBezTo>
                    <a:pt x="66" y="47"/>
                    <a:pt x="66" y="51"/>
                    <a:pt x="67" y="53"/>
                  </a:cubicBezTo>
                  <a:cubicBezTo>
                    <a:pt x="67" y="55"/>
                    <a:pt x="67" y="57"/>
                    <a:pt x="67" y="59"/>
                  </a:cubicBezTo>
                  <a:cubicBezTo>
                    <a:pt x="67" y="61"/>
                    <a:pt x="67" y="63"/>
                    <a:pt x="68" y="65"/>
                  </a:cubicBezTo>
                  <a:cubicBezTo>
                    <a:pt x="68" y="67"/>
                    <a:pt x="67" y="70"/>
                    <a:pt x="67" y="71"/>
                  </a:cubicBezTo>
                  <a:cubicBezTo>
                    <a:pt x="67" y="71"/>
                    <a:pt x="68" y="73"/>
                    <a:pt x="68" y="74"/>
                  </a:cubicBezTo>
                  <a:cubicBezTo>
                    <a:pt x="69" y="76"/>
                    <a:pt x="67" y="82"/>
                    <a:pt x="68" y="85"/>
                  </a:cubicBezTo>
                  <a:cubicBezTo>
                    <a:pt x="68" y="86"/>
                    <a:pt x="65" y="89"/>
                    <a:pt x="67" y="91"/>
                  </a:cubicBezTo>
                  <a:cubicBezTo>
                    <a:pt x="67" y="92"/>
                    <a:pt x="66" y="94"/>
                    <a:pt x="67" y="95"/>
                  </a:cubicBezTo>
                  <a:cubicBezTo>
                    <a:pt x="68" y="97"/>
                    <a:pt x="68" y="98"/>
                    <a:pt x="69" y="99"/>
                  </a:cubicBezTo>
                  <a:cubicBezTo>
                    <a:pt x="69" y="101"/>
                    <a:pt x="69" y="104"/>
                    <a:pt x="69" y="106"/>
                  </a:cubicBezTo>
                  <a:cubicBezTo>
                    <a:pt x="70" y="106"/>
                    <a:pt x="71" y="107"/>
                    <a:pt x="71" y="107"/>
                  </a:cubicBezTo>
                  <a:cubicBezTo>
                    <a:pt x="72" y="109"/>
                    <a:pt x="71" y="110"/>
                    <a:pt x="72" y="112"/>
                  </a:cubicBezTo>
                  <a:cubicBezTo>
                    <a:pt x="72" y="113"/>
                    <a:pt x="73" y="112"/>
                    <a:pt x="73" y="114"/>
                  </a:cubicBezTo>
                  <a:cubicBezTo>
                    <a:pt x="72" y="114"/>
                    <a:pt x="71" y="116"/>
                    <a:pt x="72" y="117"/>
                  </a:cubicBezTo>
                  <a:cubicBezTo>
                    <a:pt x="71" y="117"/>
                    <a:pt x="70" y="118"/>
                    <a:pt x="69" y="118"/>
                  </a:cubicBezTo>
                  <a:cubicBezTo>
                    <a:pt x="69" y="119"/>
                    <a:pt x="67" y="127"/>
                    <a:pt x="67" y="127"/>
                  </a:cubicBezTo>
                  <a:cubicBezTo>
                    <a:pt x="67" y="128"/>
                    <a:pt x="68" y="129"/>
                    <a:pt x="68" y="130"/>
                  </a:cubicBezTo>
                  <a:cubicBezTo>
                    <a:pt x="68" y="132"/>
                    <a:pt x="68" y="133"/>
                    <a:pt x="68" y="134"/>
                  </a:cubicBezTo>
                  <a:cubicBezTo>
                    <a:pt x="68" y="135"/>
                    <a:pt x="67" y="138"/>
                    <a:pt x="67" y="137"/>
                  </a:cubicBezTo>
                  <a:cubicBezTo>
                    <a:pt x="67" y="138"/>
                    <a:pt x="67" y="138"/>
                    <a:pt x="67" y="139"/>
                  </a:cubicBezTo>
                  <a:cubicBezTo>
                    <a:pt x="67" y="139"/>
                    <a:pt x="66" y="148"/>
                    <a:pt x="67" y="148"/>
                  </a:cubicBezTo>
                  <a:cubicBezTo>
                    <a:pt x="67" y="148"/>
                    <a:pt x="67" y="149"/>
                    <a:pt x="67" y="149"/>
                  </a:cubicBezTo>
                  <a:cubicBezTo>
                    <a:pt x="66" y="152"/>
                    <a:pt x="64" y="155"/>
                    <a:pt x="65" y="157"/>
                  </a:cubicBezTo>
                  <a:cubicBezTo>
                    <a:pt x="65" y="157"/>
                    <a:pt x="65" y="158"/>
                    <a:pt x="65" y="158"/>
                  </a:cubicBezTo>
                  <a:cubicBezTo>
                    <a:pt x="65" y="158"/>
                    <a:pt x="65" y="158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4" y="160"/>
                    <a:pt x="64" y="160"/>
                    <a:pt x="63" y="160"/>
                  </a:cubicBezTo>
                  <a:cubicBezTo>
                    <a:pt x="63" y="162"/>
                    <a:pt x="63" y="164"/>
                    <a:pt x="63" y="166"/>
                  </a:cubicBezTo>
                  <a:cubicBezTo>
                    <a:pt x="63" y="167"/>
                    <a:pt x="63" y="167"/>
                    <a:pt x="63" y="168"/>
                  </a:cubicBezTo>
                  <a:cubicBezTo>
                    <a:pt x="61" y="173"/>
                    <a:pt x="64" y="179"/>
                    <a:pt x="65" y="181"/>
                  </a:cubicBezTo>
                  <a:cubicBezTo>
                    <a:pt x="65" y="183"/>
                    <a:pt x="65" y="184"/>
                    <a:pt x="64" y="186"/>
                  </a:cubicBezTo>
                  <a:cubicBezTo>
                    <a:pt x="64" y="186"/>
                    <a:pt x="64" y="186"/>
                    <a:pt x="64" y="186"/>
                  </a:cubicBezTo>
                  <a:cubicBezTo>
                    <a:pt x="64" y="186"/>
                    <a:pt x="65" y="197"/>
                    <a:pt x="65" y="197"/>
                  </a:cubicBezTo>
                  <a:cubicBezTo>
                    <a:pt x="65" y="197"/>
                    <a:pt x="64" y="201"/>
                    <a:pt x="64" y="201"/>
                  </a:cubicBezTo>
                  <a:cubicBezTo>
                    <a:pt x="65" y="202"/>
                    <a:pt x="65" y="207"/>
                    <a:pt x="65" y="208"/>
                  </a:cubicBezTo>
                  <a:cubicBezTo>
                    <a:pt x="65" y="209"/>
                    <a:pt x="64" y="209"/>
                    <a:pt x="63" y="209"/>
                  </a:cubicBezTo>
                  <a:cubicBezTo>
                    <a:pt x="63" y="211"/>
                    <a:pt x="63" y="214"/>
                    <a:pt x="61" y="215"/>
                  </a:cubicBezTo>
                  <a:cubicBezTo>
                    <a:pt x="60" y="215"/>
                    <a:pt x="61" y="215"/>
                    <a:pt x="60" y="215"/>
                  </a:cubicBezTo>
                  <a:cubicBezTo>
                    <a:pt x="57" y="213"/>
                    <a:pt x="58" y="210"/>
                    <a:pt x="55" y="208"/>
                  </a:cubicBezTo>
                  <a:cubicBezTo>
                    <a:pt x="55" y="208"/>
                    <a:pt x="56" y="208"/>
                    <a:pt x="56" y="207"/>
                  </a:cubicBezTo>
                  <a:cubicBezTo>
                    <a:pt x="56" y="206"/>
                    <a:pt x="54" y="205"/>
                    <a:pt x="53" y="204"/>
                  </a:cubicBezTo>
                  <a:cubicBezTo>
                    <a:pt x="52" y="202"/>
                    <a:pt x="53" y="199"/>
                    <a:pt x="52" y="197"/>
                  </a:cubicBezTo>
                  <a:cubicBezTo>
                    <a:pt x="51" y="194"/>
                    <a:pt x="50" y="188"/>
                    <a:pt x="48" y="186"/>
                  </a:cubicBezTo>
                  <a:cubicBezTo>
                    <a:pt x="48" y="185"/>
                    <a:pt x="49" y="183"/>
                    <a:pt x="49" y="182"/>
                  </a:cubicBezTo>
                  <a:cubicBezTo>
                    <a:pt x="48" y="181"/>
                    <a:pt x="48" y="179"/>
                    <a:pt x="48" y="178"/>
                  </a:cubicBezTo>
                  <a:cubicBezTo>
                    <a:pt x="48" y="174"/>
                    <a:pt x="49" y="168"/>
                    <a:pt x="48" y="166"/>
                  </a:cubicBezTo>
                  <a:cubicBezTo>
                    <a:pt x="46" y="163"/>
                    <a:pt x="51" y="148"/>
                    <a:pt x="45" y="147"/>
                  </a:cubicBezTo>
                  <a:cubicBezTo>
                    <a:pt x="43" y="148"/>
                    <a:pt x="40" y="148"/>
                    <a:pt x="38" y="149"/>
                  </a:cubicBezTo>
                  <a:cubicBezTo>
                    <a:pt x="37" y="150"/>
                    <a:pt x="35" y="152"/>
                    <a:pt x="33" y="153"/>
                  </a:cubicBezTo>
                  <a:cubicBezTo>
                    <a:pt x="33" y="153"/>
                    <a:pt x="23" y="157"/>
                    <a:pt x="23" y="157"/>
                  </a:cubicBezTo>
                  <a:cubicBezTo>
                    <a:pt x="21" y="158"/>
                    <a:pt x="20" y="160"/>
                    <a:pt x="18" y="161"/>
                  </a:cubicBezTo>
                  <a:cubicBezTo>
                    <a:pt x="16" y="161"/>
                    <a:pt x="15" y="161"/>
                    <a:pt x="13" y="161"/>
                  </a:cubicBezTo>
                  <a:cubicBezTo>
                    <a:pt x="13" y="162"/>
                    <a:pt x="12" y="162"/>
                    <a:pt x="11" y="163"/>
                  </a:cubicBezTo>
                  <a:cubicBezTo>
                    <a:pt x="8" y="164"/>
                    <a:pt x="5" y="159"/>
                    <a:pt x="4" y="157"/>
                  </a:cubicBezTo>
                  <a:cubicBezTo>
                    <a:pt x="4" y="156"/>
                    <a:pt x="4" y="156"/>
                    <a:pt x="4" y="155"/>
                  </a:cubicBezTo>
                  <a:cubicBezTo>
                    <a:pt x="2" y="152"/>
                    <a:pt x="2" y="150"/>
                    <a:pt x="0" y="148"/>
                  </a:cubicBezTo>
                  <a:cubicBezTo>
                    <a:pt x="1" y="147"/>
                    <a:pt x="0" y="146"/>
                    <a:pt x="0" y="147"/>
                  </a:cubicBezTo>
                  <a:cubicBezTo>
                    <a:pt x="0" y="147"/>
                    <a:pt x="0" y="144"/>
                    <a:pt x="0" y="144"/>
                  </a:cubicBezTo>
                  <a:cubicBezTo>
                    <a:pt x="0" y="142"/>
                    <a:pt x="0" y="138"/>
                    <a:pt x="0" y="138"/>
                  </a:cubicBezTo>
                  <a:cubicBezTo>
                    <a:pt x="2" y="137"/>
                    <a:pt x="1" y="129"/>
                    <a:pt x="0" y="127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26"/>
                    <a:pt x="1" y="124"/>
                    <a:pt x="0" y="123"/>
                  </a:cubicBezTo>
                  <a:cubicBezTo>
                    <a:pt x="2" y="119"/>
                    <a:pt x="7" y="115"/>
                    <a:pt x="8" y="112"/>
                  </a:cubicBezTo>
                  <a:cubicBezTo>
                    <a:pt x="8" y="111"/>
                    <a:pt x="8" y="110"/>
                    <a:pt x="8" y="109"/>
                  </a:cubicBezTo>
                  <a:cubicBezTo>
                    <a:pt x="10" y="104"/>
                    <a:pt x="10" y="93"/>
                    <a:pt x="12" y="90"/>
                  </a:cubicBezTo>
                  <a:cubicBezTo>
                    <a:pt x="12" y="87"/>
                    <a:pt x="12" y="85"/>
                    <a:pt x="12" y="83"/>
                  </a:cubicBezTo>
                  <a:cubicBezTo>
                    <a:pt x="12" y="79"/>
                    <a:pt x="11" y="76"/>
                    <a:pt x="12" y="73"/>
                  </a:cubicBezTo>
                  <a:cubicBezTo>
                    <a:pt x="13" y="70"/>
                    <a:pt x="13" y="66"/>
                    <a:pt x="14" y="65"/>
                  </a:cubicBezTo>
                  <a:cubicBezTo>
                    <a:pt x="14" y="64"/>
                    <a:pt x="14" y="64"/>
                    <a:pt x="13" y="64"/>
                  </a:cubicBezTo>
                  <a:cubicBezTo>
                    <a:pt x="13" y="63"/>
                    <a:pt x="15" y="60"/>
                    <a:pt x="14" y="58"/>
                  </a:cubicBezTo>
                  <a:cubicBezTo>
                    <a:pt x="16" y="55"/>
                    <a:pt x="17" y="50"/>
                    <a:pt x="18" y="47"/>
                  </a:cubicBezTo>
                  <a:cubicBezTo>
                    <a:pt x="19" y="47"/>
                    <a:pt x="20" y="46"/>
                    <a:pt x="21" y="45"/>
                  </a:cubicBezTo>
                  <a:cubicBezTo>
                    <a:pt x="23" y="44"/>
                    <a:pt x="21" y="42"/>
                    <a:pt x="24" y="41"/>
                  </a:cubicBezTo>
                  <a:cubicBezTo>
                    <a:pt x="24" y="41"/>
                    <a:pt x="24" y="40"/>
                    <a:pt x="24" y="40"/>
                  </a:cubicBezTo>
                  <a:cubicBezTo>
                    <a:pt x="26" y="40"/>
                    <a:pt x="31" y="38"/>
                    <a:pt x="32" y="39"/>
                  </a:cubicBezTo>
                  <a:cubicBezTo>
                    <a:pt x="33" y="40"/>
                    <a:pt x="33" y="41"/>
                    <a:pt x="34" y="43"/>
                  </a:cubicBezTo>
                  <a:cubicBezTo>
                    <a:pt x="35" y="44"/>
                    <a:pt x="37" y="45"/>
                    <a:pt x="38" y="47"/>
                  </a:cubicBezTo>
                  <a:cubicBezTo>
                    <a:pt x="39" y="48"/>
                    <a:pt x="39" y="49"/>
                    <a:pt x="38" y="50"/>
                  </a:cubicBezTo>
                  <a:cubicBezTo>
                    <a:pt x="37" y="59"/>
                    <a:pt x="31" y="56"/>
                    <a:pt x="28" y="62"/>
                  </a:cubicBezTo>
                  <a:cubicBezTo>
                    <a:pt x="27" y="65"/>
                    <a:pt x="30" y="74"/>
                    <a:pt x="31" y="76"/>
                  </a:cubicBezTo>
                  <a:cubicBezTo>
                    <a:pt x="32" y="78"/>
                    <a:pt x="31" y="80"/>
                    <a:pt x="31" y="81"/>
                  </a:cubicBezTo>
                  <a:cubicBezTo>
                    <a:pt x="31" y="82"/>
                    <a:pt x="31" y="84"/>
                    <a:pt x="30" y="85"/>
                  </a:cubicBezTo>
                  <a:cubicBezTo>
                    <a:pt x="30" y="86"/>
                    <a:pt x="31" y="88"/>
                    <a:pt x="31" y="89"/>
                  </a:cubicBezTo>
                  <a:cubicBezTo>
                    <a:pt x="31" y="92"/>
                    <a:pt x="30" y="93"/>
                    <a:pt x="30" y="94"/>
                  </a:cubicBezTo>
                  <a:cubicBezTo>
                    <a:pt x="29" y="95"/>
                    <a:pt x="30" y="99"/>
                    <a:pt x="30" y="99"/>
                  </a:cubicBezTo>
                  <a:cubicBezTo>
                    <a:pt x="28" y="100"/>
                    <a:pt x="27" y="110"/>
                    <a:pt x="28" y="111"/>
                  </a:cubicBezTo>
                  <a:cubicBezTo>
                    <a:pt x="30" y="115"/>
                    <a:pt x="41" y="114"/>
                    <a:pt x="48" y="115"/>
                  </a:cubicBezTo>
                  <a:cubicBezTo>
                    <a:pt x="48" y="114"/>
                    <a:pt x="48" y="115"/>
                    <a:pt x="49" y="114"/>
                  </a:cubicBezTo>
                  <a:cubicBezTo>
                    <a:pt x="49" y="115"/>
                    <a:pt x="49" y="115"/>
                    <a:pt x="50" y="115"/>
                  </a:cubicBezTo>
                  <a:cubicBezTo>
                    <a:pt x="51" y="113"/>
                    <a:pt x="51" y="113"/>
                    <a:pt x="52" y="111"/>
                  </a:cubicBezTo>
                  <a:cubicBezTo>
                    <a:pt x="51" y="111"/>
                    <a:pt x="51" y="111"/>
                    <a:pt x="51" y="109"/>
                  </a:cubicBezTo>
                  <a:cubicBezTo>
                    <a:pt x="56" y="105"/>
                    <a:pt x="55" y="98"/>
                    <a:pt x="56" y="90"/>
                  </a:cubicBezTo>
                  <a:cubicBezTo>
                    <a:pt x="56" y="87"/>
                    <a:pt x="55" y="83"/>
                    <a:pt x="55" y="79"/>
                  </a:cubicBezTo>
                  <a:cubicBezTo>
                    <a:pt x="57" y="77"/>
                    <a:pt x="56" y="67"/>
                    <a:pt x="56" y="63"/>
                  </a:cubicBezTo>
                  <a:cubicBezTo>
                    <a:pt x="56" y="50"/>
                    <a:pt x="57" y="44"/>
                    <a:pt x="53" y="35"/>
                  </a:cubicBezTo>
                  <a:cubicBezTo>
                    <a:pt x="53" y="30"/>
                    <a:pt x="53" y="25"/>
                    <a:pt x="53" y="19"/>
                  </a:cubicBezTo>
                  <a:cubicBezTo>
                    <a:pt x="57" y="17"/>
                    <a:pt x="58" y="5"/>
                    <a:pt x="60" y="4"/>
                  </a:cubicBezTo>
                  <a:cubicBezTo>
                    <a:pt x="61" y="2"/>
                    <a:pt x="64" y="2"/>
                    <a:pt x="6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6" name="Freeform 57">
              <a:extLst>
                <a:ext uri="{FF2B5EF4-FFF2-40B4-BE49-F238E27FC236}">
                  <a16:creationId xmlns="" xmlns:a16="http://schemas.microsoft.com/office/drawing/2014/main" id="{D1D1CD1A-0358-FC4A-904E-C9F31E4C1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8101" y="3040063"/>
              <a:ext cx="76200" cy="436563"/>
            </a:xfrm>
            <a:custGeom>
              <a:avLst/>
              <a:gdLst>
                <a:gd name="T0" fmla="*/ 10 w 25"/>
                <a:gd name="T1" fmla="*/ 0 h 143"/>
                <a:gd name="T2" fmla="*/ 16 w 25"/>
                <a:gd name="T3" fmla="*/ 0 h 143"/>
                <a:gd name="T4" fmla="*/ 24 w 25"/>
                <a:gd name="T5" fmla="*/ 12 h 143"/>
                <a:gd name="T6" fmla="*/ 25 w 25"/>
                <a:gd name="T7" fmla="*/ 18 h 143"/>
                <a:gd name="T8" fmla="*/ 23 w 25"/>
                <a:gd name="T9" fmla="*/ 24 h 143"/>
                <a:gd name="T10" fmla="*/ 22 w 25"/>
                <a:gd name="T11" fmla="*/ 26 h 143"/>
                <a:gd name="T12" fmla="*/ 22 w 25"/>
                <a:gd name="T13" fmla="*/ 26 h 143"/>
                <a:gd name="T14" fmla="*/ 21 w 25"/>
                <a:gd name="T15" fmla="*/ 29 h 143"/>
                <a:gd name="T16" fmla="*/ 19 w 25"/>
                <a:gd name="T17" fmla="*/ 32 h 143"/>
                <a:gd name="T18" fmla="*/ 21 w 25"/>
                <a:gd name="T19" fmla="*/ 48 h 143"/>
                <a:gd name="T20" fmla="*/ 21 w 25"/>
                <a:gd name="T21" fmla="*/ 64 h 143"/>
                <a:gd name="T22" fmla="*/ 21 w 25"/>
                <a:gd name="T23" fmla="*/ 64 h 143"/>
                <a:gd name="T24" fmla="*/ 17 w 25"/>
                <a:gd name="T25" fmla="*/ 69 h 143"/>
                <a:gd name="T26" fmla="*/ 17 w 25"/>
                <a:gd name="T27" fmla="*/ 76 h 143"/>
                <a:gd name="T28" fmla="*/ 17 w 25"/>
                <a:gd name="T29" fmla="*/ 76 h 143"/>
                <a:gd name="T30" fmla="*/ 17 w 25"/>
                <a:gd name="T31" fmla="*/ 81 h 143"/>
                <a:gd name="T32" fmla="*/ 17 w 25"/>
                <a:gd name="T33" fmla="*/ 90 h 143"/>
                <a:gd name="T34" fmla="*/ 17 w 25"/>
                <a:gd name="T35" fmla="*/ 91 h 143"/>
                <a:gd name="T36" fmla="*/ 18 w 25"/>
                <a:gd name="T37" fmla="*/ 97 h 143"/>
                <a:gd name="T38" fmla="*/ 17 w 25"/>
                <a:gd name="T39" fmla="*/ 100 h 143"/>
                <a:gd name="T40" fmla="*/ 17 w 25"/>
                <a:gd name="T41" fmla="*/ 100 h 143"/>
                <a:gd name="T42" fmla="*/ 18 w 25"/>
                <a:gd name="T43" fmla="*/ 100 h 143"/>
                <a:gd name="T44" fmla="*/ 18 w 25"/>
                <a:gd name="T45" fmla="*/ 102 h 143"/>
                <a:gd name="T46" fmla="*/ 18 w 25"/>
                <a:gd name="T47" fmla="*/ 108 h 143"/>
                <a:gd name="T48" fmla="*/ 17 w 25"/>
                <a:gd name="T49" fmla="*/ 108 h 143"/>
                <a:gd name="T50" fmla="*/ 17 w 25"/>
                <a:gd name="T51" fmla="*/ 113 h 143"/>
                <a:gd name="T52" fmla="*/ 16 w 25"/>
                <a:gd name="T53" fmla="*/ 117 h 143"/>
                <a:gd name="T54" fmla="*/ 16 w 25"/>
                <a:gd name="T55" fmla="*/ 118 h 143"/>
                <a:gd name="T56" fmla="*/ 15 w 25"/>
                <a:gd name="T57" fmla="*/ 119 h 143"/>
                <a:gd name="T58" fmla="*/ 15 w 25"/>
                <a:gd name="T59" fmla="*/ 121 h 143"/>
                <a:gd name="T60" fmla="*/ 12 w 25"/>
                <a:gd name="T61" fmla="*/ 130 h 143"/>
                <a:gd name="T62" fmla="*/ 5 w 25"/>
                <a:gd name="T63" fmla="*/ 142 h 143"/>
                <a:gd name="T64" fmla="*/ 3 w 25"/>
                <a:gd name="T65" fmla="*/ 141 h 143"/>
                <a:gd name="T66" fmla="*/ 0 w 25"/>
                <a:gd name="T67" fmla="*/ 129 h 143"/>
                <a:gd name="T68" fmla="*/ 1 w 25"/>
                <a:gd name="T69" fmla="*/ 127 h 143"/>
                <a:gd name="T70" fmla="*/ 4 w 25"/>
                <a:gd name="T71" fmla="*/ 126 h 143"/>
                <a:gd name="T72" fmla="*/ 5 w 25"/>
                <a:gd name="T73" fmla="*/ 126 h 143"/>
                <a:gd name="T74" fmla="*/ 8 w 25"/>
                <a:gd name="T75" fmla="*/ 123 h 143"/>
                <a:gd name="T76" fmla="*/ 9 w 25"/>
                <a:gd name="T77" fmla="*/ 114 h 143"/>
                <a:gd name="T78" fmla="*/ 9 w 25"/>
                <a:gd name="T79" fmla="*/ 104 h 143"/>
                <a:gd name="T80" fmla="*/ 9 w 25"/>
                <a:gd name="T81" fmla="*/ 92 h 143"/>
                <a:gd name="T82" fmla="*/ 8 w 25"/>
                <a:gd name="T83" fmla="*/ 83 h 143"/>
                <a:gd name="T84" fmla="*/ 9 w 25"/>
                <a:gd name="T85" fmla="*/ 62 h 143"/>
                <a:gd name="T86" fmla="*/ 8 w 25"/>
                <a:gd name="T87" fmla="*/ 58 h 143"/>
                <a:gd name="T88" fmla="*/ 8 w 25"/>
                <a:gd name="T89" fmla="*/ 57 h 143"/>
                <a:gd name="T90" fmla="*/ 9 w 25"/>
                <a:gd name="T91" fmla="*/ 52 h 143"/>
                <a:gd name="T92" fmla="*/ 10 w 25"/>
                <a:gd name="T93" fmla="*/ 52 h 143"/>
                <a:gd name="T94" fmla="*/ 9 w 25"/>
                <a:gd name="T95" fmla="*/ 48 h 143"/>
                <a:gd name="T96" fmla="*/ 9 w 25"/>
                <a:gd name="T97" fmla="*/ 34 h 143"/>
                <a:gd name="T98" fmla="*/ 9 w 25"/>
                <a:gd name="T99" fmla="*/ 25 h 143"/>
                <a:gd name="T100" fmla="*/ 8 w 25"/>
                <a:gd name="T101" fmla="*/ 20 h 143"/>
                <a:gd name="T102" fmla="*/ 9 w 25"/>
                <a:gd name="T103" fmla="*/ 11 h 143"/>
                <a:gd name="T104" fmla="*/ 10 w 25"/>
                <a:gd name="T10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" h="143">
                  <a:moveTo>
                    <a:pt x="10" y="0"/>
                  </a:moveTo>
                  <a:cubicBezTo>
                    <a:pt x="11" y="0"/>
                    <a:pt x="16" y="0"/>
                    <a:pt x="16" y="0"/>
                  </a:cubicBezTo>
                  <a:cubicBezTo>
                    <a:pt x="20" y="0"/>
                    <a:pt x="23" y="10"/>
                    <a:pt x="24" y="12"/>
                  </a:cubicBezTo>
                  <a:cubicBezTo>
                    <a:pt x="24" y="12"/>
                    <a:pt x="24" y="17"/>
                    <a:pt x="25" y="18"/>
                  </a:cubicBezTo>
                  <a:cubicBezTo>
                    <a:pt x="23" y="19"/>
                    <a:pt x="24" y="22"/>
                    <a:pt x="23" y="24"/>
                  </a:cubicBezTo>
                  <a:cubicBezTo>
                    <a:pt x="23" y="25"/>
                    <a:pt x="22" y="25"/>
                    <a:pt x="22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1" y="27"/>
                    <a:pt x="21" y="28"/>
                    <a:pt x="21" y="29"/>
                  </a:cubicBezTo>
                  <a:cubicBezTo>
                    <a:pt x="20" y="30"/>
                    <a:pt x="19" y="31"/>
                    <a:pt x="19" y="32"/>
                  </a:cubicBezTo>
                  <a:cubicBezTo>
                    <a:pt x="17" y="37"/>
                    <a:pt x="20" y="46"/>
                    <a:pt x="21" y="48"/>
                  </a:cubicBezTo>
                  <a:cubicBezTo>
                    <a:pt x="22" y="49"/>
                    <a:pt x="21" y="62"/>
                    <a:pt x="21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0" y="66"/>
                    <a:pt x="19" y="67"/>
                    <a:pt x="17" y="69"/>
                  </a:cubicBezTo>
                  <a:cubicBezTo>
                    <a:pt x="17" y="69"/>
                    <a:pt x="17" y="76"/>
                    <a:pt x="17" y="76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6" y="77"/>
                    <a:pt x="17" y="81"/>
                    <a:pt x="17" y="81"/>
                  </a:cubicBezTo>
                  <a:cubicBezTo>
                    <a:pt x="17" y="82"/>
                    <a:pt x="17" y="88"/>
                    <a:pt x="17" y="90"/>
                  </a:cubicBezTo>
                  <a:cubicBezTo>
                    <a:pt x="17" y="91"/>
                    <a:pt x="18" y="91"/>
                    <a:pt x="17" y="91"/>
                  </a:cubicBezTo>
                  <a:cubicBezTo>
                    <a:pt x="16" y="93"/>
                    <a:pt x="18" y="97"/>
                    <a:pt x="18" y="97"/>
                  </a:cubicBezTo>
                  <a:cubicBezTo>
                    <a:pt x="18" y="98"/>
                    <a:pt x="18" y="99"/>
                    <a:pt x="17" y="100"/>
                  </a:cubicBezTo>
                  <a:cubicBezTo>
                    <a:pt x="17" y="100"/>
                    <a:pt x="17" y="100"/>
                    <a:pt x="17" y="100"/>
                  </a:cubicBezTo>
                  <a:cubicBezTo>
                    <a:pt x="18" y="100"/>
                    <a:pt x="18" y="100"/>
                    <a:pt x="18" y="100"/>
                  </a:cubicBezTo>
                  <a:cubicBezTo>
                    <a:pt x="18" y="101"/>
                    <a:pt x="18" y="102"/>
                    <a:pt x="18" y="102"/>
                  </a:cubicBezTo>
                  <a:cubicBezTo>
                    <a:pt x="17" y="104"/>
                    <a:pt x="18" y="106"/>
                    <a:pt x="18" y="108"/>
                  </a:cubicBezTo>
                  <a:cubicBezTo>
                    <a:pt x="18" y="108"/>
                    <a:pt x="18" y="108"/>
                    <a:pt x="17" y="108"/>
                  </a:cubicBezTo>
                  <a:cubicBezTo>
                    <a:pt x="17" y="110"/>
                    <a:pt x="17" y="112"/>
                    <a:pt x="17" y="113"/>
                  </a:cubicBezTo>
                  <a:cubicBezTo>
                    <a:pt x="17" y="115"/>
                    <a:pt x="16" y="116"/>
                    <a:pt x="16" y="117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5" y="118"/>
                    <a:pt x="15" y="119"/>
                    <a:pt x="15" y="119"/>
                  </a:cubicBezTo>
                  <a:cubicBezTo>
                    <a:pt x="15" y="119"/>
                    <a:pt x="15" y="120"/>
                    <a:pt x="15" y="121"/>
                  </a:cubicBezTo>
                  <a:cubicBezTo>
                    <a:pt x="16" y="126"/>
                    <a:pt x="15" y="128"/>
                    <a:pt x="12" y="130"/>
                  </a:cubicBezTo>
                  <a:cubicBezTo>
                    <a:pt x="13" y="136"/>
                    <a:pt x="10" y="143"/>
                    <a:pt x="5" y="142"/>
                  </a:cubicBezTo>
                  <a:cubicBezTo>
                    <a:pt x="4" y="142"/>
                    <a:pt x="4" y="141"/>
                    <a:pt x="3" y="141"/>
                  </a:cubicBezTo>
                  <a:cubicBezTo>
                    <a:pt x="5" y="136"/>
                    <a:pt x="3" y="132"/>
                    <a:pt x="0" y="129"/>
                  </a:cubicBezTo>
                  <a:cubicBezTo>
                    <a:pt x="1" y="128"/>
                    <a:pt x="1" y="128"/>
                    <a:pt x="1" y="127"/>
                  </a:cubicBezTo>
                  <a:cubicBezTo>
                    <a:pt x="3" y="126"/>
                    <a:pt x="3" y="127"/>
                    <a:pt x="4" y="126"/>
                  </a:cubicBezTo>
                  <a:cubicBezTo>
                    <a:pt x="4" y="126"/>
                    <a:pt x="4" y="126"/>
                    <a:pt x="5" y="126"/>
                  </a:cubicBezTo>
                  <a:cubicBezTo>
                    <a:pt x="5" y="125"/>
                    <a:pt x="7" y="125"/>
                    <a:pt x="8" y="123"/>
                  </a:cubicBezTo>
                  <a:cubicBezTo>
                    <a:pt x="9" y="120"/>
                    <a:pt x="8" y="116"/>
                    <a:pt x="9" y="114"/>
                  </a:cubicBezTo>
                  <a:cubicBezTo>
                    <a:pt x="10" y="113"/>
                    <a:pt x="9" y="105"/>
                    <a:pt x="9" y="104"/>
                  </a:cubicBezTo>
                  <a:cubicBezTo>
                    <a:pt x="9" y="104"/>
                    <a:pt x="9" y="92"/>
                    <a:pt x="9" y="92"/>
                  </a:cubicBezTo>
                  <a:cubicBezTo>
                    <a:pt x="9" y="91"/>
                    <a:pt x="8" y="86"/>
                    <a:pt x="8" y="83"/>
                  </a:cubicBezTo>
                  <a:cubicBezTo>
                    <a:pt x="10" y="76"/>
                    <a:pt x="7" y="65"/>
                    <a:pt x="9" y="62"/>
                  </a:cubicBezTo>
                  <a:cubicBezTo>
                    <a:pt x="9" y="61"/>
                    <a:pt x="9" y="58"/>
                    <a:pt x="8" y="58"/>
                  </a:cubicBezTo>
                  <a:cubicBezTo>
                    <a:pt x="8" y="58"/>
                    <a:pt x="8" y="58"/>
                    <a:pt x="8" y="57"/>
                  </a:cubicBezTo>
                  <a:cubicBezTo>
                    <a:pt x="8" y="57"/>
                    <a:pt x="9" y="52"/>
                    <a:pt x="9" y="52"/>
                  </a:cubicBezTo>
                  <a:cubicBezTo>
                    <a:pt x="9" y="52"/>
                    <a:pt x="9" y="52"/>
                    <a:pt x="10" y="52"/>
                  </a:cubicBezTo>
                  <a:cubicBezTo>
                    <a:pt x="10" y="51"/>
                    <a:pt x="9" y="49"/>
                    <a:pt x="9" y="48"/>
                  </a:cubicBezTo>
                  <a:cubicBezTo>
                    <a:pt x="12" y="44"/>
                    <a:pt x="9" y="37"/>
                    <a:pt x="9" y="34"/>
                  </a:cubicBezTo>
                  <a:cubicBezTo>
                    <a:pt x="10" y="32"/>
                    <a:pt x="9" y="27"/>
                    <a:pt x="9" y="25"/>
                  </a:cubicBezTo>
                  <a:cubicBezTo>
                    <a:pt x="9" y="24"/>
                    <a:pt x="9" y="21"/>
                    <a:pt x="8" y="20"/>
                  </a:cubicBezTo>
                  <a:cubicBezTo>
                    <a:pt x="7" y="19"/>
                    <a:pt x="9" y="14"/>
                    <a:pt x="9" y="11"/>
                  </a:cubicBezTo>
                  <a:cubicBezTo>
                    <a:pt x="8" y="5"/>
                    <a:pt x="5" y="6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7" name="Freeform 58">
              <a:extLst>
                <a:ext uri="{FF2B5EF4-FFF2-40B4-BE49-F238E27FC236}">
                  <a16:creationId xmlns="" xmlns:a16="http://schemas.microsoft.com/office/drawing/2014/main" id="{ACB393CB-A5E5-4C4E-BD54-FAF6B299BF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70651" y="3033713"/>
              <a:ext cx="517525" cy="644525"/>
            </a:xfrm>
            <a:custGeom>
              <a:avLst/>
              <a:gdLst>
                <a:gd name="T0" fmla="*/ 167 w 171"/>
                <a:gd name="T1" fmla="*/ 161 h 211"/>
                <a:gd name="T2" fmla="*/ 143 w 171"/>
                <a:gd name="T3" fmla="*/ 165 h 211"/>
                <a:gd name="T4" fmla="*/ 111 w 171"/>
                <a:gd name="T5" fmla="*/ 167 h 211"/>
                <a:gd name="T6" fmla="*/ 85 w 171"/>
                <a:gd name="T7" fmla="*/ 159 h 211"/>
                <a:gd name="T8" fmla="*/ 84 w 171"/>
                <a:gd name="T9" fmla="*/ 147 h 211"/>
                <a:gd name="T10" fmla="*/ 109 w 171"/>
                <a:gd name="T11" fmla="*/ 141 h 211"/>
                <a:gd name="T12" fmla="*/ 137 w 171"/>
                <a:gd name="T13" fmla="*/ 128 h 211"/>
                <a:gd name="T14" fmla="*/ 105 w 171"/>
                <a:gd name="T15" fmla="*/ 123 h 211"/>
                <a:gd name="T16" fmla="*/ 108 w 171"/>
                <a:gd name="T17" fmla="*/ 102 h 211"/>
                <a:gd name="T18" fmla="*/ 139 w 171"/>
                <a:gd name="T19" fmla="*/ 103 h 211"/>
                <a:gd name="T20" fmla="*/ 124 w 171"/>
                <a:gd name="T21" fmla="*/ 90 h 211"/>
                <a:gd name="T22" fmla="*/ 101 w 171"/>
                <a:gd name="T23" fmla="*/ 90 h 211"/>
                <a:gd name="T24" fmla="*/ 80 w 171"/>
                <a:gd name="T25" fmla="*/ 79 h 211"/>
                <a:gd name="T26" fmla="*/ 49 w 171"/>
                <a:gd name="T27" fmla="*/ 91 h 211"/>
                <a:gd name="T28" fmla="*/ 20 w 171"/>
                <a:gd name="T29" fmla="*/ 54 h 211"/>
                <a:gd name="T30" fmla="*/ 35 w 171"/>
                <a:gd name="T31" fmla="*/ 43 h 211"/>
                <a:gd name="T32" fmla="*/ 54 w 171"/>
                <a:gd name="T33" fmla="*/ 33 h 211"/>
                <a:gd name="T34" fmla="*/ 88 w 171"/>
                <a:gd name="T35" fmla="*/ 30 h 211"/>
                <a:gd name="T36" fmla="*/ 86 w 171"/>
                <a:gd name="T37" fmla="*/ 44 h 211"/>
                <a:gd name="T38" fmla="*/ 47 w 171"/>
                <a:gd name="T39" fmla="*/ 60 h 211"/>
                <a:gd name="T40" fmla="*/ 49 w 171"/>
                <a:gd name="T41" fmla="*/ 67 h 211"/>
                <a:gd name="T42" fmla="*/ 67 w 171"/>
                <a:gd name="T43" fmla="*/ 69 h 211"/>
                <a:gd name="T44" fmla="*/ 99 w 171"/>
                <a:gd name="T45" fmla="*/ 68 h 211"/>
                <a:gd name="T46" fmla="*/ 133 w 171"/>
                <a:gd name="T47" fmla="*/ 67 h 211"/>
                <a:gd name="T48" fmla="*/ 149 w 171"/>
                <a:gd name="T49" fmla="*/ 61 h 211"/>
                <a:gd name="T50" fmla="*/ 125 w 171"/>
                <a:gd name="T51" fmla="*/ 57 h 211"/>
                <a:gd name="T52" fmla="*/ 94 w 171"/>
                <a:gd name="T53" fmla="*/ 56 h 211"/>
                <a:gd name="T54" fmla="*/ 108 w 171"/>
                <a:gd name="T55" fmla="*/ 38 h 211"/>
                <a:gd name="T56" fmla="*/ 91 w 171"/>
                <a:gd name="T57" fmla="*/ 8 h 211"/>
                <a:gd name="T58" fmla="*/ 75 w 171"/>
                <a:gd name="T59" fmla="*/ 3 h 211"/>
                <a:gd name="T60" fmla="*/ 67 w 171"/>
                <a:gd name="T61" fmla="*/ 0 h 211"/>
                <a:gd name="T62" fmla="*/ 56 w 171"/>
                <a:gd name="T63" fmla="*/ 14 h 211"/>
                <a:gd name="T64" fmla="*/ 47 w 171"/>
                <a:gd name="T65" fmla="*/ 21 h 211"/>
                <a:gd name="T66" fmla="*/ 36 w 171"/>
                <a:gd name="T67" fmla="*/ 28 h 211"/>
                <a:gd name="T68" fmla="*/ 17 w 171"/>
                <a:gd name="T69" fmla="*/ 37 h 211"/>
                <a:gd name="T70" fmla="*/ 0 w 171"/>
                <a:gd name="T71" fmla="*/ 47 h 211"/>
                <a:gd name="T72" fmla="*/ 10 w 171"/>
                <a:gd name="T73" fmla="*/ 52 h 211"/>
                <a:gd name="T74" fmla="*/ 13 w 171"/>
                <a:gd name="T75" fmla="*/ 64 h 211"/>
                <a:gd name="T76" fmla="*/ 15 w 171"/>
                <a:gd name="T77" fmla="*/ 87 h 211"/>
                <a:gd name="T78" fmla="*/ 15 w 171"/>
                <a:gd name="T79" fmla="*/ 106 h 211"/>
                <a:gd name="T80" fmla="*/ 14 w 171"/>
                <a:gd name="T81" fmla="*/ 130 h 211"/>
                <a:gd name="T82" fmla="*/ 12 w 171"/>
                <a:gd name="T83" fmla="*/ 149 h 211"/>
                <a:gd name="T84" fmla="*/ 10 w 171"/>
                <a:gd name="T85" fmla="*/ 183 h 211"/>
                <a:gd name="T86" fmla="*/ 10 w 171"/>
                <a:gd name="T87" fmla="*/ 196 h 211"/>
                <a:gd name="T88" fmla="*/ 18 w 171"/>
                <a:gd name="T89" fmla="*/ 205 h 211"/>
                <a:gd name="T90" fmla="*/ 37 w 171"/>
                <a:gd name="T91" fmla="*/ 195 h 211"/>
                <a:gd name="T92" fmla="*/ 55 w 171"/>
                <a:gd name="T93" fmla="*/ 191 h 211"/>
                <a:gd name="T94" fmla="*/ 67 w 171"/>
                <a:gd name="T95" fmla="*/ 191 h 211"/>
                <a:gd name="T96" fmla="*/ 79 w 171"/>
                <a:gd name="T97" fmla="*/ 192 h 211"/>
                <a:gd name="T98" fmla="*/ 114 w 171"/>
                <a:gd name="T99" fmla="*/ 195 h 211"/>
                <a:gd name="T100" fmla="*/ 147 w 171"/>
                <a:gd name="T101" fmla="*/ 202 h 211"/>
                <a:gd name="T102" fmla="*/ 70 w 171"/>
                <a:gd name="T103" fmla="*/ 155 h 211"/>
                <a:gd name="T104" fmla="*/ 32 w 171"/>
                <a:gd name="T105" fmla="*/ 172 h 211"/>
                <a:gd name="T106" fmla="*/ 23 w 171"/>
                <a:gd name="T107" fmla="*/ 160 h 211"/>
                <a:gd name="T108" fmla="*/ 32 w 171"/>
                <a:gd name="T109" fmla="*/ 146 h 211"/>
                <a:gd name="T110" fmla="*/ 67 w 171"/>
                <a:gd name="T111" fmla="*/ 141 h 211"/>
                <a:gd name="T112" fmla="*/ 70 w 171"/>
                <a:gd name="T113" fmla="*/ 124 h 211"/>
                <a:gd name="T114" fmla="*/ 54 w 171"/>
                <a:gd name="T115" fmla="*/ 129 h 211"/>
                <a:gd name="T116" fmla="*/ 25 w 171"/>
                <a:gd name="T117" fmla="*/ 121 h 211"/>
                <a:gd name="T118" fmla="*/ 42 w 171"/>
                <a:gd name="T119" fmla="*/ 105 h 211"/>
                <a:gd name="T120" fmla="*/ 69 w 171"/>
                <a:gd name="T121" fmla="*/ 103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1" h="211">
                  <a:moveTo>
                    <a:pt x="167" y="171"/>
                  </a:moveTo>
                  <a:cubicBezTo>
                    <a:pt x="167" y="168"/>
                    <a:pt x="166" y="166"/>
                    <a:pt x="167" y="165"/>
                  </a:cubicBezTo>
                  <a:cubicBezTo>
                    <a:pt x="167" y="165"/>
                    <a:pt x="168" y="162"/>
                    <a:pt x="168" y="161"/>
                  </a:cubicBezTo>
                  <a:cubicBezTo>
                    <a:pt x="168" y="161"/>
                    <a:pt x="168" y="161"/>
                    <a:pt x="167" y="161"/>
                  </a:cubicBezTo>
                  <a:cubicBezTo>
                    <a:pt x="164" y="161"/>
                    <a:pt x="163" y="162"/>
                    <a:pt x="162" y="163"/>
                  </a:cubicBezTo>
                  <a:cubicBezTo>
                    <a:pt x="161" y="164"/>
                    <a:pt x="158" y="164"/>
                    <a:pt x="158" y="164"/>
                  </a:cubicBezTo>
                  <a:cubicBezTo>
                    <a:pt x="155" y="165"/>
                    <a:pt x="154" y="161"/>
                    <a:pt x="151" y="162"/>
                  </a:cubicBezTo>
                  <a:cubicBezTo>
                    <a:pt x="148" y="163"/>
                    <a:pt x="146" y="163"/>
                    <a:pt x="143" y="165"/>
                  </a:cubicBezTo>
                  <a:cubicBezTo>
                    <a:pt x="142" y="164"/>
                    <a:pt x="140" y="164"/>
                    <a:pt x="139" y="164"/>
                  </a:cubicBezTo>
                  <a:cubicBezTo>
                    <a:pt x="138" y="164"/>
                    <a:pt x="138" y="165"/>
                    <a:pt x="137" y="166"/>
                  </a:cubicBezTo>
                  <a:cubicBezTo>
                    <a:pt x="135" y="167"/>
                    <a:pt x="133" y="164"/>
                    <a:pt x="130" y="165"/>
                  </a:cubicBezTo>
                  <a:cubicBezTo>
                    <a:pt x="124" y="166"/>
                    <a:pt x="118" y="167"/>
                    <a:pt x="111" y="167"/>
                  </a:cubicBezTo>
                  <a:cubicBezTo>
                    <a:pt x="110" y="167"/>
                    <a:pt x="109" y="168"/>
                    <a:pt x="108" y="168"/>
                  </a:cubicBezTo>
                  <a:cubicBezTo>
                    <a:pt x="105" y="168"/>
                    <a:pt x="103" y="168"/>
                    <a:pt x="100" y="168"/>
                  </a:cubicBezTo>
                  <a:cubicBezTo>
                    <a:pt x="95" y="170"/>
                    <a:pt x="88" y="169"/>
                    <a:pt x="84" y="167"/>
                  </a:cubicBezTo>
                  <a:cubicBezTo>
                    <a:pt x="84" y="165"/>
                    <a:pt x="86" y="162"/>
                    <a:pt x="85" y="159"/>
                  </a:cubicBezTo>
                  <a:cubicBezTo>
                    <a:pt x="85" y="159"/>
                    <a:pt x="84" y="158"/>
                    <a:pt x="84" y="157"/>
                  </a:cubicBezTo>
                  <a:cubicBezTo>
                    <a:pt x="83" y="156"/>
                    <a:pt x="84" y="153"/>
                    <a:pt x="84" y="152"/>
                  </a:cubicBezTo>
                  <a:cubicBezTo>
                    <a:pt x="83" y="151"/>
                    <a:pt x="84" y="149"/>
                    <a:pt x="84" y="147"/>
                  </a:cubicBezTo>
                  <a:cubicBezTo>
                    <a:pt x="84" y="147"/>
                    <a:pt x="84" y="147"/>
                    <a:pt x="84" y="147"/>
                  </a:cubicBezTo>
                  <a:cubicBezTo>
                    <a:pt x="86" y="145"/>
                    <a:pt x="87" y="142"/>
                    <a:pt x="88" y="139"/>
                  </a:cubicBezTo>
                  <a:cubicBezTo>
                    <a:pt x="92" y="137"/>
                    <a:pt x="97" y="139"/>
                    <a:pt x="100" y="140"/>
                  </a:cubicBezTo>
                  <a:cubicBezTo>
                    <a:pt x="102" y="140"/>
                    <a:pt x="103" y="140"/>
                    <a:pt x="104" y="140"/>
                  </a:cubicBezTo>
                  <a:cubicBezTo>
                    <a:pt x="104" y="140"/>
                    <a:pt x="107" y="141"/>
                    <a:pt x="109" y="141"/>
                  </a:cubicBezTo>
                  <a:cubicBezTo>
                    <a:pt x="116" y="138"/>
                    <a:pt x="131" y="140"/>
                    <a:pt x="141" y="140"/>
                  </a:cubicBezTo>
                  <a:cubicBezTo>
                    <a:pt x="142" y="139"/>
                    <a:pt x="142" y="137"/>
                    <a:pt x="144" y="136"/>
                  </a:cubicBezTo>
                  <a:cubicBezTo>
                    <a:pt x="144" y="135"/>
                    <a:pt x="144" y="135"/>
                    <a:pt x="143" y="134"/>
                  </a:cubicBezTo>
                  <a:cubicBezTo>
                    <a:pt x="142" y="133"/>
                    <a:pt x="138" y="129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5" y="128"/>
                    <a:pt x="133" y="127"/>
                    <a:pt x="132" y="126"/>
                  </a:cubicBezTo>
                  <a:cubicBezTo>
                    <a:pt x="131" y="127"/>
                    <a:pt x="121" y="124"/>
                    <a:pt x="118" y="123"/>
                  </a:cubicBezTo>
                  <a:cubicBezTo>
                    <a:pt x="113" y="123"/>
                    <a:pt x="109" y="123"/>
                    <a:pt x="105" y="123"/>
                  </a:cubicBezTo>
                  <a:cubicBezTo>
                    <a:pt x="100" y="124"/>
                    <a:pt x="91" y="125"/>
                    <a:pt x="87" y="124"/>
                  </a:cubicBezTo>
                  <a:cubicBezTo>
                    <a:pt x="85" y="117"/>
                    <a:pt x="85" y="109"/>
                    <a:pt x="88" y="103"/>
                  </a:cubicBezTo>
                  <a:cubicBezTo>
                    <a:pt x="92" y="102"/>
                    <a:pt x="98" y="101"/>
                    <a:pt x="102" y="103"/>
                  </a:cubicBezTo>
                  <a:cubicBezTo>
                    <a:pt x="102" y="103"/>
                    <a:pt x="108" y="102"/>
                    <a:pt x="108" y="102"/>
                  </a:cubicBezTo>
                  <a:cubicBezTo>
                    <a:pt x="110" y="104"/>
                    <a:pt x="119" y="103"/>
                    <a:pt x="119" y="103"/>
                  </a:cubicBezTo>
                  <a:cubicBezTo>
                    <a:pt x="120" y="103"/>
                    <a:pt x="120" y="103"/>
                    <a:pt x="120" y="103"/>
                  </a:cubicBezTo>
                  <a:cubicBezTo>
                    <a:pt x="121" y="103"/>
                    <a:pt x="121" y="103"/>
                    <a:pt x="121" y="103"/>
                  </a:cubicBezTo>
                  <a:cubicBezTo>
                    <a:pt x="127" y="103"/>
                    <a:pt x="133" y="103"/>
                    <a:pt x="139" y="103"/>
                  </a:cubicBezTo>
                  <a:cubicBezTo>
                    <a:pt x="140" y="102"/>
                    <a:pt x="141" y="102"/>
                    <a:pt x="141" y="101"/>
                  </a:cubicBezTo>
                  <a:cubicBezTo>
                    <a:pt x="141" y="97"/>
                    <a:pt x="138" y="93"/>
                    <a:pt x="135" y="91"/>
                  </a:cubicBezTo>
                  <a:cubicBezTo>
                    <a:pt x="133" y="90"/>
                    <a:pt x="131" y="92"/>
                    <a:pt x="128" y="91"/>
                  </a:cubicBezTo>
                  <a:cubicBezTo>
                    <a:pt x="128" y="91"/>
                    <a:pt x="125" y="90"/>
                    <a:pt x="124" y="90"/>
                  </a:cubicBezTo>
                  <a:cubicBezTo>
                    <a:pt x="124" y="90"/>
                    <a:pt x="123" y="89"/>
                    <a:pt x="123" y="89"/>
                  </a:cubicBezTo>
                  <a:cubicBezTo>
                    <a:pt x="122" y="89"/>
                    <a:pt x="122" y="90"/>
                    <a:pt x="122" y="90"/>
                  </a:cubicBezTo>
                  <a:cubicBezTo>
                    <a:pt x="120" y="91"/>
                    <a:pt x="118" y="89"/>
                    <a:pt x="117" y="89"/>
                  </a:cubicBezTo>
                  <a:cubicBezTo>
                    <a:pt x="116" y="89"/>
                    <a:pt x="102" y="90"/>
                    <a:pt x="101" y="90"/>
                  </a:cubicBezTo>
                  <a:cubicBezTo>
                    <a:pt x="99" y="90"/>
                    <a:pt x="90" y="91"/>
                    <a:pt x="88" y="91"/>
                  </a:cubicBezTo>
                  <a:cubicBezTo>
                    <a:pt x="85" y="89"/>
                    <a:pt x="83" y="86"/>
                    <a:pt x="82" y="84"/>
                  </a:cubicBezTo>
                  <a:cubicBezTo>
                    <a:pt x="82" y="82"/>
                    <a:pt x="82" y="80"/>
                    <a:pt x="81" y="79"/>
                  </a:cubicBezTo>
                  <a:cubicBezTo>
                    <a:pt x="80" y="79"/>
                    <a:pt x="80" y="79"/>
                    <a:pt x="80" y="79"/>
                  </a:cubicBezTo>
                  <a:cubicBezTo>
                    <a:pt x="78" y="82"/>
                    <a:pt x="75" y="83"/>
                    <a:pt x="73" y="86"/>
                  </a:cubicBezTo>
                  <a:cubicBezTo>
                    <a:pt x="72" y="87"/>
                    <a:pt x="73" y="90"/>
                    <a:pt x="72" y="91"/>
                  </a:cubicBezTo>
                  <a:cubicBezTo>
                    <a:pt x="68" y="93"/>
                    <a:pt x="59" y="90"/>
                    <a:pt x="55" y="91"/>
                  </a:cubicBezTo>
                  <a:cubicBezTo>
                    <a:pt x="54" y="91"/>
                    <a:pt x="51" y="90"/>
                    <a:pt x="49" y="91"/>
                  </a:cubicBezTo>
                  <a:cubicBezTo>
                    <a:pt x="41" y="93"/>
                    <a:pt x="34" y="93"/>
                    <a:pt x="28" y="89"/>
                  </a:cubicBezTo>
                  <a:cubicBezTo>
                    <a:pt x="26" y="88"/>
                    <a:pt x="25" y="89"/>
                    <a:pt x="24" y="86"/>
                  </a:cubicBezTo>
                  <a:cubicBezTo>
                    <a:pt x="24" y="86"/>
                    <a:pt x="24" y="78"/>
                    <a:pt x="25" y="76"/>
                  </a:cubicBezTo>
                  <a:cubicBezTo>
                    <a:pt x="26" y="67"/>
                    <a:pt x="23" y="61"/>
                    <a:pt x="20" y="54"/>
                  </a:cubicBezTo>
                  <a:cubicBezTo>
                    <a:pt x="19" y="53"/>
                    <a:pt x="21" y="50"/>
                    <a:pt x="21" y="48"/>
                  </a:cubicBezTo>
                  <a:cubicBezTo>
                    <a:pt x="22" y="48"/>
                    <a:pt x="22" y="46"/>
                    <a:pt x="23" y="45"/>
                  </a:cubicBezTo>
                  <a:cubicBezTo>
                    <a:pt x="24" y="45"/>
                    <a:pt x="27" y="45"/>
                    <a:pt x="28" y="44"/>
                  </a:cubicBezTo>
                  <a:cubicBezTo>
                    <a:pt x="30" y="43"/>
                    <a:pt x="34" y="43"/>
                    <a:pt x="35" y="43"/>
                  </a:cubicBezTo>
                  <a:cubicBezTo>
                    <a:pt x="37" y="42"/>
                    <a:pt x="46" y="38"/>
                    <a:pt x="46" y="37"/>
                  </a:cubicBezTo>
                  <a:cubicBezTo>
                    <a:pt x="47" y="37"/>
                    <a:pt x="47" y="37"/>
                    <a:pt x="48" y="37"/>
                  </a:cubicBezTo>
                  <a:cubicBezTo>
                    <a:pt x="49" y="37"/>
                    <a:pt x="50" y="34"/>
                    <a:pt x="52" y="33"/>
                  </a:cubicBezTo>
                  <a:cubicBezTo>
                    <a:pt x="53" y="33"/>
                    <a:pt x="53" y="33"/>
                    <a:pt x="54" y="33"/>
                  </a:cubicBezTo>
                  <a:cubicBezTo>
                    <a:pt x="54" y="32"/>
                    <a:pt x="54" y="32"/>
                    <a:pt x="55" y="31"/>
                  </a:cubicBezTo>
                  <a:cubicBezTo>
                    <a:pt x="56" y="31"/>
                    <a:pt x="56" y="31"/>
                    <a:pt x="57" y="30"/>
                  </a:cubicBezTo>
                  <a:cubicBezTo>
                    <a:pt x="66" y="24"/>
                    <a:pt x="76" y="24"/>
                    <a:pt x="87" y="26"/>
                  </a:cubicBezTo>
                  <a:cubicBezTo>
                    <a:pt x="87" y="27"/>
                    <a:pt x="88" y="28"/>
                    <a:pt x="88" y="30"/>
                  </a:cubicBezTo>
                  <a:cubicBezTo>
                    <a:pt x="90" y="31"/>
                    <a:pt x="91" y="32"/>
                    <a:pt x="93" y="33"/>
                  </a:cubicBezTo>
                  <a:cubicBezTo>
                    <a:pt x="92" y="34"/>
                    <a:pt x="92" y="35"/>
                    <a:pt x="92" y="36"/>
                  </a:cubicBezTo>
                  <a:cubicBezTo>
                    <a:pt x="91" y="37"/>
                    <a:pt x="88" y="38"/>
                    <a:pt x="88" y="40"/>
                  </a:cubicBezTo>
                  <a:cubicBezTo>
                    <a:pt x="87" y="41"/>
                    <a:pt x="87" y="43"/>
                    <a:pt x="86" y="44"/>
                  </a:cubicBezTo>
                  <a:cubicBezTo>
                    <a:pt x="84" y="48"/>
                    <a:pt x="78" y="55"/>
                    <a:pt x="74" y="57"/>
                  </a:cubicBezTo>
                  <a:cubicBezTo>
                    <a:pt x="71" y="58"/>
                    <a:pt x="68" y="56"/>
                    <a:pt x="65" y="57"/>
                  </a:cubicBezTo>
                  <a:cubicBezTo>
                    <a:pt x="65" y="57"/>
                    <a:pt x="58" y="57"/>
                    <a:pt x="56" y="57"/>
                  </a:cubicBezTo>
                  <a:cubicBezTo>
                    <a:pt x="53" y="58"/>
                    <a:pt x="50" y="59"/>
                    <a:pt x="47" y="60"/>
                  </a:cubicBezTo>
                  <a:cubicBezTo>
                    <a:pt x="44" y="61"/>
                    <a:pt x="41" y="59"/>
                    <a:pt x="39" y="61"/>
                  </a:cubicBezTo>
                  <a:cubicBezTo>
                    <a:pt x="38" y="62"/>
                    <a:pt x="37" y="62"/>
                    <a:pt x="36" y="63"/>
                  </a:cubicBezTo>
                  <a:cubicBezTo>
                    <a:pt x="36" y="64"/>
                    <a:pt x="37" y="65"/>
                    <a:pt x="37" y="65"/>
                  </a:cubicBezTo>
                  <a:cubicBezTo>
                    <a:pt x="39" y="66"/>
                    <a:pt x="48" y="66"/>
                    <a:pt x="49" y="67"/>
                  </a:cubicBezTo>
                  <a:cubicBezTo>
                    <a:pt x="50" y="67"/>
                    <a:pt x="51" y="69"/>
                    <a:pt x="52" y="69"/>
                  </a:cubicBezTo>
                  <a:cubicBezTo>
                    <a:pt x="54" y="71"/>
                    <a:pt x="60" y="69"/>
                    <a:pt x="62" y="69"/>
                  </a:cubicBezTo>
                  <a:cubicBezTo>
                    <a:pt x="63" y="69"/>
                    <a:pt x="63" y="69"/>
                    <a:pt x="64" y="69"/>
                  </a:cubicBezTo>
                  <a:cubicBezTo>
                    <a:pt x="65" y="69"/>
                    <a:pt x="66" y="69"/>
                    <a:pt x="67" y="69"/>
                  </a:cubicBezTo>
                  <a:cubicBezTo>
                    <a:pt x="70" y="69"/>
                    <a:pt x="73" y="67"/>
                    <a:pt x="78" y="68"/>
                  </a:cubicBezTo>
                  <a:cubicBezTo>
                    <a:pt x="81" y="69"/>
                    <a:pt x="84" y="68"/>
                    <a:pt x="88" y="68"/>
                  </a:cubicBezTo>
                  <a:cubicBezTo>
                    <a:pt x="89" y="68"/>
                    <a:pt x="91" y="68"/>
                    <a:pt x="92" y="68"/>
                  </a:cubicBezTo>
                  <a:cubicBezTo>
                    <a:pt x="94" y="69"/>
                    <a:pt x="96" y="67"/>
                    <a:pt x="99" y="68"/>
                  </a:cubicBezTo>
                  <a:cubicBezTo>
                    <a:pt x="104" y="70"/>
                    <a:pt x="120" y="68"/>
                    <a:pt x="124" y="67"/>
                  </a:cubicBezTo>
                  <a:cubicBezTo>
                    <a:pt x="125" y="67"/>
                    <a:pt x="126" y="68"/>
                    <a:pt x="127" y="68"/>
                  </a:cubicBezTo>
                  <a:cubicBezTo>
                    <a:pt x="129" y="67"/>
                    <a:pt x="130" y="67"/>
                    <a:pt x="133" y="67"/>
                  </a:cubicBezTo>
                  <a:cubicBezTo>
                    <a:pt x="133" y="67"/>
                    <a:pt x="133" y="67"/>
                    <a:pt x="133" y="67"/>
                  </a:cubicBezTo>
                  <a:cubicBezTo>
                    <a:pt x="135" y="66"/>
                    <a:pt x="141" y="66"/>
                    <a:pt x="144" y="65"/>
                  </a:cubicBezTo>
                  <a:cubicBezTo>
                    <a:pt x="148" y="64"/>
                    <a:pt x="149" y="67"/>
                    <a:pt x="151" y="63"/>
                  </a:cubicBezTo>
                  <a:cubicBezTo>
                    <a:pt x="151" y="63"/>
                    <a:pt x="151" y="63"/>
                    <a:pt x="151" y="63"/>
                  </a:cubicBezTo>
                  <a:cubicBezTo>
                    <a:pt x="150" y="62"/>
                    <a:pt x="150" y="62"/>
                    <a:pt x="149" y="61"/>
                  </a:cubicBezTo>
                  <a:cubicBezTo>
                    <a:pt x="148" y="61"/>
                    <a:pt x="148" y="61"/>
                    <a:pt x="147" y="61"/>
                  </a:cubicBezTo>
                  <a:cubicBezTo>
                    <a:pt x="146" y="61"/>
                    <a:pt x="146" y="58"/>
                    <a:pt x="145" y="58"/>
                  </a:cubicBezTo>
                  <a:cubicBezTo>
                    <a:pt x="140" y="55"/>
                    <a:pt x="132" y="56"/>
                    <a:pt x="129" y="57"/>
                  </a:cubicBezTo>
                  <a:cubicBezTo>
                    <a:pt x="129" y="58"/>
                    <a:pt x="126" y="56"/>
                    <a:pt x="125" y="57"/>
                  </a:cubicBezTo>
                  <a:cubicBezTo>
                    <a:pt x="123" y="57"/>
                    <a:pt x="124" y="56"/>
                    <a:pt x="122" y="56"/>
                  </a:cubicBezTo>
                  <a:cubicBezTo>
                    <a:pt x="121" y="55"/>
                    <a:pt x="111" y="57"/>
                    <a:pt x="110" y="57"/>
                  </a:cubicBezTo>
                  <a:cubicBezTo>
                    <a:pt x="110" y="57"/>
                    <a:pt x="96" y="56"/>
                    <a:pt x="96" y="56"/>
                  </a:cubicBezTo>
                  <a:cubicBezTo>
                    <a:pt x="95" y="56"/>
                    <a:pt x="95" y="56"/>
                    <a:pt x="94" y="56"/>
                  </a:cubicBezTo>
                  <a:cubicBezTo>
                    <a:pt x="93" y="55"/>
                    <a:pt x="92" y="54"/>
                    <a:pt x="90" y="54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90" y="50"/>
                    <a:pt x="99" y="43"/>
                    <a:pt x="102" y="43"/>
                  </a:cubicBezTo>
                  <a:cubicBezTo>
                    <a:pt x="105" y="42"/>
                    <a:pt x="108" y="41"/>
                    <a:pt x="108" y="38"/>
                  </a:cubicBezTo>
                  <a:cubicBezTo>
                    <a:pt x="109" y="38"/>
                    <a:pt x="111" y="37"/>
                    <a:pt x="112" y="37"/>
                  </a:cubicBezTo>
                  <a:cubicBezTo>
                    <a:pt x="113" y="36"/>
                    <a:pt x="113" y="34"/>
                    <a:pt x="113" y="33"/>
                  </a:cubicBezTo>
                  <a:cubicBezTo>
                    <a:pt x="119" y="24"/>
                    <a:pt x="103" y="13"/>
                    <a:pt x="97" y="9"/>
                  </a:cubicBezTo>
                  <a:cubicBezTo>
                    <a:pt x="97" y="9"/>
                    <a:pt x="92" y="8"/>
                    <a:pt x="91" y="8"/>
                  </a:cubicBezTo>
                  <a:cubicBezTo>
                    <a:pt x="91" y="9"/>
                    <a:pt x="90" y="8"/>
                    <a:pt x="90" y="8"/>
                  </a:cubicBezTo>
                  <a:cubicBezTo>
                    <a:pt x="89" y="7"/>
                    <a:pt x="80" y="6"/>
                    <a:pt x="80" y="5"/>
                  </a:cubicBezTo>
                  <a:cubicBezTo>
                    <a:pt x="78" y="4"/>
                    <a:pt x="79" y="3"/>
                    <a:pt x="78" y="3"/>
                  </a:cubicBezTo>
                  <a:cubicBezTo>
                    <a:pt x="77" y="3"/>
                    <a:pt x="76" y="3"/>
                    <a:pt x="75" y="3"/>
                  </a:cubicBezTo>
                  <a:cubicBezTo>
                    <a:pt x="74" y="2"/>
                    <a:pt x="73" y="1"/>
                    <a:pt x="71" y="0"/>
                  </a:cubicBezTo>
                  <a:cubicBezTo>
                    <a:pt x="71" y="0"/>
                    <a:pt x="70" y="0"/>
                    <a:pt x="70" y="0"/>
                  </a:cubicBezTo>
                  <a:cubicBezTo>
                    <a:pt x="70" y="0"/>
                    <a:pt x="69" y="1"/>
                    <a:pt x="69" y="1"/>
                  </a:cubicBezTo>
                  <a:cubicBezTo>
                    <a:pt x="68" y="1"/>
                    <a:pt x="68" y="1"/>
                    <a:pt x="67" y="0"/>
                  </a:cubicBezTo>
                  <a:cubicBezTo>
                    <a:pt x="67" y="1"/>
                    <a:pt x="62" y="1"/>
                    <a:pt x="60" y="1"/>
                  </a:cubicBezTo>
                  <a:cubicBezTo>
                    <a:pt x="59" y="2"/>
                    <a:pt x="58" y="4"/>
                    <a:pt x="56" y="5"/>
                  </a:cubicBezTo>
                  <a:cubicBezTo>
                    <a:pt x="56" y="7"/>
                    <a:pt x="56" y="10"/>
                    <a:pt x="58" y="10"/>
                  </a:cubicBezTo>
                  <a:cubicBezTo>
                    <a:pt x="57" y="12"/>
                    <a:pt x="57" y="13"/>
                    <a:pt x="56" y="14"/>
                  </a:cubicBezTo>
                  <a:cubicBezTo>
                    <a:pt x="56" y="15"/>
                    <a:pt x="51" y="17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49" y="20"/>
                    <a:pt x="48" y="19"/>
                    <a:pt x="47" y="20"/>
                  </a:cubicBezTo>
                  <a:cubicBezTo>
                    <a:pt x="47" y="20"/>
                    <a:pt x="47" y="21"/>
                    <a:pt x="47" y="21"/>
                  </a:cubicBezTo>
                  <a:cubicBezTo>
                    <a:pt x="46" y="21"/>
                    <a:pt x="44" y="21"/>
                    <a:pt x="43" y="22"/>
                  </a:cubicBezTo>
                  <a:cubicBezTo>
                    <a:pt x="43" y="23"/>
                    <a:pt x="42" y="24"/>
                    <a:pt x="41" y="24"/>
                  </a:cubicBezTo>
                  <a:cubicBezTo>
                    <a:pt x="41" y="25"/>
                    <a:pt x="37" y="25"/>
                    <a:pt x="36" y="26"/>
                  </a:cubicBezTo>
                  <a:cubicBezTo>
                    <a:pt x="36" y="27"/>
                    <a:pt x="36" y="27"/>
                    <a:pt x="36" y="28"/>
                  </a:cubicBezTo>
                  <a:cubicBezTo>
                    <a:pt x="35" y="28"/>
                    <a:pt x="30" y="30"/>
                    <a:pt x="30" y="31"/>
                  </a:cubicBezTo>
                  <a:cubicBezTo>
                    <a:pt x="29" y="32"/>
                    <a:pt x="28" y="34"/>
                    <a:pt x="27" y="34"/>
                  </a:cubicBezTo>
                  <a:cubicBezTo>
                    <a:pt x="24" y="36"/>
                    <a:pt x="22" y="37"/>
                    <a:pt x="19" y="38"/>
                  </a:cubicBezTo>
                  <a:cubicBezTo>
                    <a:pt x="17" y="38"/>
                    <a:pt x="17" y="38"/>
                    <a:pt x="17" y="37"/>
                  </a:cubicBezTo>
                  <a:cubicBezTo>
                    <a:pt x="16" y="38"/>
                    <a:pt x="9" y="42"/>
                    <a:pt x="9" y="43"/>
                  </a:cubicBezTo>
                  <a:cubicBezTo>
                    <a:pt x="6" y="43"/>
                    <a:pt x="3" y="44"/>
                    <a:pt x="1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7"/>
                    <a:pt x="0" y="47"/>
                  </a:cubicBezTo>
                  <a:cubicBezTo>
                    <a:pt x="2" y="47"/>
                    <a:pt x="2" y="47"/>
                    <a:pt x="3" y="47"/>
                  </a:cubicBezTo>
                  <a:cubicBezTo>
                    <a:pt x="4" y="48"/>
                    <a:pt x="4" y="49"/>
                    <a:pt x="4" y="49"/>
                  </a:cubicBezTo>
                  <a:cubicBezTo>
                    <a:pt x="4" y="50"/>
                    <a:pt x="8" y="51"/>
                    <a:pt x="9" y="51"/>
                  </a:cubicBezTo>
                  <a:cubicBezTo>
                    <a:pt x="10" y="51"/>
                    <a:pt x="10" y="51"/>
                    <a:pt x="10" y="52"/>
                  </a:cubicBezTo>
                  <a:cubicBezTo>
                    <a:pt x="12" y="51"/>
                    <a:pt x="13" y="50"/>
                    <a:pt x="14" y="50"/>
                  </a:cubicBezTo>
                  <a:cubicBezTo>
                    <a:pt x="14" y="50"/>
                    <a:pt x="15" y="50"/>
                    <a:pt x="15" y="50"/>
                  </a:cubicBezTo>
                  <a:cubicBezTo>
                    <a:pt x="15" y="51"/>
                    <a:pt x="15" y="50"/>
                    <a:pt x="15" y="51"/>
                  </a:cubicBezTo>
                  <a:cubicBezTo>
                    <a:pt x="15" y="56"/>
                    <a:pt x="14" y="62"/>
                    <a:pt x="13" y="64"/>
                  </a:cubicBezTo>
                  <a:cubicBezTo>
                    <a:pt x="13" y="67"/>
                    <a:pt x="13" y="69"/>
                    <a:pt x="13" y="72"/>
                  </a:cubicBezTo>
                  <a:cubicBezTo>
                    <a:pt x="12" y="75"/>
                    <a:pt x="14" y="76"/>
                    <a:pt x="14" y="78"/>
                  </a:cubicBezTo>
                  <a:cubicBezTo>
                    <a:pt x="15" y="80"/>
                    <a:pt x="14" y="84"/>
                    <a:pt x="15" y="86"/>
                  </a:cubicBezTo>
                  <a:cubicBezTo>
                    <a:pt x="15" y="86"/>
                    <a:pt x="15" y="87"/>
                    <a:pt x="15" y="87"/>
                  </a:cubicBezTo>
                  <a:cubicBezTo>
                    <a:pt x="15" y="87"/>
                    <a:pt x="13" y="96"/>
                    <a:pt x="13" y="97"/>
                  </a:cubicBezTo>
                  <a:cubicBezTo>
                    <a:pt x="14" y="98"/>
                    <a:pt x="14" y="99"/>
                    <a:pt x="15" y="99"/>
                  </a:cubicBezTo>
                  <a:cubicBezTo>
                    <a:pt x="15" y="100"/>
                    <a:pt x="14" y="103"/>
                    <a:pt x="14" y="104"/>
                  </a:cubicBezTo>
                  <a:cubicBezTo>
                    <a:pt x="14" y="104"/>
                    <a:pt x="15" y="105"/>
                    <a:pt x="15" y="106"/>
                  </a:cubicBezTo>
                  <a:cubicBezTo>
                    <a:pt x="15" y="106"/>
                    <a:pt x="14" y="110"/>
                    <a:pt x="14" y="111"/>
                  </a:cubicBezTo>
                  <a:cubicBezTo>
                    <a:pt x="14" y="111"/>
                    <a:pt x="15" y="111"/>
                    <a:pt x="15" y="112"/>
                  </a:cubicBezTo>
                  <a:cubicBezTo>
                    <a:pt x="16" y="112"/>
                    <a:pt x="14" y="115"/>
                    <a:pt x="15" y="117"/>
                  </a:cubicBezTo>
                  <a:cubicBezTo>
                    <a:pt x="16" y="120"/>
                    <a:pt x="16" y="127"/>
                    <a:pt x="14" y="130"/>
                  </a:cubicBezTo>
                  <a:cubicBezTo>
                    <a:pt x="14" y="131"/>
                    <a:pt x="15" y="133"/>
                    <a:pt x="15" y="134"/>
                  </a:cubicBezTo>
                  <a:cubicBezTo>
                    <a:pt x="14" y="134"/>
                    <a:pt x="13" y="135"/>
                    <a:pt x="14" y="136"/>
                  </a:cubicBezTo>
                  <a:cubicBezTo>
                    <a:pt x="14" y="138"/>
                    <a:pt x="13" y="138"/>
                    <a:pt x="13" y="139"/>
                  </a:cubicBezTo>
                  <a:cubicBezTo>
                    <a:pt x="14" y="143"/>
                    <a:pt x="13" y="147"/>
                    <a:pt x="12" y="149"/>
                  </a:cubicBezTo>
                  <a:cubicBezTo>
                    <a:pt x="13" y="153"/>
                    <a:pt x="12" y="157"/>
                    <a:pt x="12" y="159"/>
                  </a:cubicBezTo>
                  <a:cubicBezTo>
                    <a:pt x="12" y="161"/>
                    <a:pt x="13" y="164"/>
                    <a:pt x="11" y="165"/>
                  </a:cubicBezTo>
                  <a:cubicBezTo>
                    <a:pt x="11" y="168"/>
                    <a:pt x="13" y="172"/>
                    <a:pt x="10" y="174"/>
                  </a:cubicBezTo>
                  <a:cubicBezTo>
                    <a:pt x="12" y="177"/>
                    <a:pt x="11" y="180"/>
                    <a:pt x="10" y="183"/>
                  </a:cubicBezTo>
                  <a:cubicBezTo>
                    <a:pt x="10" y="183"/>
                    <a:pt x="10" y="183"/>
                    <a:pt x="10" y="184"/>
                  </a:cubicBezTo>
                  <a:cubicBezTo>
                    <a:pt x="11" y="184"/>
                    <a:pt x="11" y="185"/>
                    <a:pt x="11" y="186"/>
                  </a:cubicBezTo>
                  <a:cubicBezTo>
                    <a:pt x="11" y="188"/>
                    <a:pt x="10" y="189"/>
                    <a:pt x="10" y="191"/>
                  </a:cubicBezTo>
                  <a:cubicBezTo>
                    <a:pt x="10" y="192"/>
                    <a:pt x="9" y="194"/>
                    <a:pt x="10" y="196"/>
                  </a:cubicBezTo>
                  <a:cubicBezTo>
                    <a:pt x="11" y="200"/>
                    <a:pt x="12" y="206"/>
                    <a:pt x="13" y="211"/>
                  </a:cubicBezTo>
                  <a:cubicBezTo>
                    <a:pt x="14" y="211"/>
                    <a:pt x="14" y="211"/>
                    <a:pt x="14" y="211"/>
                  </a:cubicBezTo>
                  <a:cubicBezTo>
                    <a:pt x="16" y="210"/>
                    <a:pt x="15" y="210"/>
                    <a:pt x="16" y="208"/>
                  </a:cubicBezTo>
                  <a:cubicBezTo>
                    <a:pt x="16" y="207"/>
                    <a:pt x="18" y="206"/>
                    <a:pt x="18" y="205"/>
                  </a:cubicBezTo>
                  <a:cubicBezTo>
                    <a:pt x="19" y="204"/>
                    <a:pt x="19" y="203"/>
                    <a:pt x="19" y="202"/>
                  </a:cubicBezTo>
                  <a:cubicBezTo>
                    <a:pt x="21" y="200"/>
                    <a:pt x="25" y="198"/>
                    <a:pt x="27" y="196"/>
                  </a:cubicBezTo>
                  <a:cubicBezTo>
                    <a:pt x="29" y="196"/>
                    <a:pt x="33" y="196"/>
                    <a:pt x="34" y="194"/>
                  </a:cubicBezTo>
                  <a:cubicBezTo>
                    <a:pt x="36" y="194"/>
                    <a:pt x="36" y="195"/>
                    <a:pt x="37" y="195"/>
                  </a:cubicBezTo>
                  <a:cubicBezTo>
                    <a:pt x="39" y="195"/>
                    <a:pt x="39" y="194"/>
                    <a:pt x="40" y="193"/>
                  </a:cubicBezTo>
                  <a:cubicBezTo>
                    <a:pt x="43" y="192"/>
                    <a:pt x="46" y="193"/>
                    <a:pt x="48" y="191"/>
                  </a:cubicBezTo>
                  <a:cubicBezTo>
                    <a:pt x="51" y="190"/>
                    <a:pt x="51" y="193"/>
                    <a:pt x="53" y="193"/>
                  </a:cubicBezTo>
                  <a:cubicBezTo>
                    <a:pt x="54" y="192"/>
                    <a:pt x="55" y="192"/>
                    <a:pt x="55" y="191"/>
                  </a:cubicBezTo>
                  <a:cubicBezTo>
                    <a:pt x="55" y="191"/>
                    <a:pt x="56" y="191"/>
                    <a:pt x="56" y="191"/>
                  </a:cubicBezTo>
                  <a:cubicBezTo>
                    <a:pt x="56" y="192"/>
                    <a:pt x="56" y="192"/>
                    <a:pt x="56" y="192"/>
                  </a:cubicBezTo>
                  <a:cubicBezTo>
                    <a:pt x="58" y="191"/>
                    <a:pt x="64" y="190"/>
                    <a:pt x="66" y="191"/>
                  </a:cubicBezTo>
                  <a:cubicBezTo>
                    <a:pt x="66" y="191"/>
                    <a:pt x="67" y="191"/>
                    <a:pt x="67" y="191"/>
                  </a:cubicBezTo>
                  <a:cubicBezTo>
                    <a:pt x="67" y="191"/>
                    <a:pt x="67" y="191"/>
                    <a:pt x="67" y="191"/>
                  </a:cubicBezTo>
                  <a:cubicBezTo>
                    <a:pt x="68" y="191"/>
                    <a:pt x="68" y="191"/>
                    <a:pt x="68" y="191"/>
                  </a:cubicBezTo>
                  <a:cubicBezTo>
                    <a:pt x="70" y="191"/>
                    <a:pt x="71" y="191"/>
                    <a:pt x="72" y="192"/>
                  </a:cubicBezTo>
                  <a:cubicBezTo>
                    <a:pt x="73" y="191"/>
                    <a:pt x="79" y="192"/>
                    <a:pt x="79" y="192"/>
                  </a:cubicBezTo>
                  <a:cubicBezTo>
                    <a:pt x="81" y="192"/>
                    <a:pt x="90" y="192"/>
                    <a:pt x="91" y="191"/>
                  </a:cubicBezTo>
                  <a:cubicBezTo>
                    <a:pt x="93" y="191"/>
                    <a:pt x="94" y="194"/>
                    <a:pt x="97" y="193"/>
                  </a:cubicBezTo>
                  <a:cubicBezTo>
                    <a:pt x="100" y="192"/>
                    <a:pt x="108" y="195"/>
                    <a:pt x="111" y="196"/>
                  </a:cubicBezTo>
                  <a:cubicBezTo>
                    <a:pt x="112" y="196"/>
                    <a:pt x="113" y="195"/>
                    <a:pt x="114" y="195"/>
                  </a:cubicBezTo>
                  <a:cubicBezTo>
                    <a:pt x="116" y="196"/>
                    <a:pt x="117" y="197"/>
                    <a:pt x="119" y="196"/>
                  </a:cubicBezTo>
                  <a:cubicBezTo>
                    <a:pt x="122" y="195"/>
                    <a:pt x="128" y="200"/>
                    <a:pt x="130" y="200"/>
                  </a:cubicBezTo>
                  <a:cubicBezTo>
                    <a:pt x="132" y="199"/>
                    <a:pt x="142" y="200"/>
                    <a:pt x="144" y="202"/>
                  </a:cubicBezTo>
                  <a:cubicBezTo>
                    <a:pt x="145" y="202"/>
                    <a:pt x="146" y="202"/>
                    <a:pt x="147" y="202"/>
                  </a:cubicBezTo>
                  <a:cubicBezTo>
                    <a:pt x="149" y="202"/>
                    <a:pt x="152" y="204"/>
                    <a:pt x="155" y="203"/>
                  </a:cubicBezTo>
                  <a:cubicBezTo>
                    <a:pt x="160" y="201"/>
                    <a:pt x="161" y="200"/>
                    <a:pt x="166" y="197"/>
                  </a:cubicBezTo>
                  <a:cubicBezTo>
                    <a:pt x="171" y="193"/>
                    <a:pt x="166" y="176"/>
                    <a:pt x="167" y="171"/>
                  </a:cubicBezTo>
                  <a:close/>
                  <a:moveTo>
                    <a:pt x="70" y="155"/>
                  </a:moveTo>
                  <a:cubicBezTo>
                    <a:pt x="70" y="157"/>
                    <a:pt x="70" y="159"/>
                    <a:pt x="70" y="161"/>
                  </a:cubicBezTo>
                  <a:cubicBezTo>
                    <a:pt x="70" y="162"/>
                    <a:pt x="69" y="167"/>
                    <a:pt x="69" y="168"/>
                  </a:cubicBezTo>
                  <a:cubicBezTo>
                    <a:pt x="64" y="172"/>
                    <a:pt x="49" y="171"/>
                    <a:pt x="42" y="171"/>
                  </a:cubicBezTo>
                  <a:cubicBezTo>
                    <a:pt x="38" y="172"/>
                    <a:pt x="36" y="173"/>
                    <a:pt x="32" y="17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0" y="171"/>
                    <a:pt x="30" y="169"/>
                    <a:pt x="30" y="168"/>
                  </a:cubicBezTo>
                  <a:cubicBezTo>
                    <a:pt x="29" y="167"/>
                    <a:pt x="26" y="166"/>
                    <a:pt x="25" y="165"/>
                  </a:cubicBezTo>
                  <a:cubicBezTo>
                    <a:pt x="25" y="163"/>
                    <a:pt x="24" y="161"/>
                    <a:pt x="23" y="160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24" y="158"/>
                    <a:pt x="23" y="154"/>
                    <a:pt x="23" y="152"/>
                  </a:cubicBezTo>
                  <a:cubicBezTo>
                    <a:pt x="25" y="151"/>
                    <a:pt x="24" y="149"/>
                    <a:pt x="26" y="148"/>
                  </a:cubicBezTo>
                  <a:cubicBezTo>
                    <a:pt x="26" y="149"/>
                    <a:pt x="29" y="146"/>
                    <a:pt x="32" y="146"/>
                  </a:cubicBezTo>
                  <a:cubicBezTo>
                    <a:pt x="34" y="146"/>
                    <a:pt x="35" y="143"/>
                    <a:pt x="37" y="143"/>
                  </a:cubicBezTo>
                  <a:cubicBezTo>
                    <a:pt x="40" y="142"/>
                    <a:pt x="42" y="143"/>
                    <a:pt x="45" y="143"/>
                  </a:cubicBezTo>
                  <a:cubicBezTo>
                    <a:pt x="47" y="142"/>
                    <a:pt x="50" y="142"/>
                    <a:pt x="51" y="142"/>
                  </a:cubicBezTo>
                  <a:cubicBezTo>
                    <a:pt x="56" y="141"/>
                    <a:pt x="65" y="144"/>
                    <a:pt x="67" y="141"/>
                  </a:cubicBezTo>
                  <a:cubicBezTo>
                    <a:pt x="68" y="141"/>
                    <a:pt x="68" y="141"/>
                    <a:pt x="69" y="141"/>
                  </a:cubicBezTo>
                  <a:cubicBezTo>
                    <a:pt x="70" y="144"/>
                    <a:pt x="70" y="146"/>
                    <a:pt x="71" y="149"/>
                  </a:cubicBezTo>
                  <a:cubicBezTo>
                    <a:pt x="72" y="152"/>
                    <a:pt x="69" y="153"/>
                    <a:pt x="70" y="155"/>
                  </a:cubicBezTo>
                  <a:close/>
                  <a:moveTo>
                    <a:pt x="70" y="124"/>
                  </a:moveTo>
                  <a:cubicBezTo>
                    <a:pt x="70" y="123"/>
                    <a:pt x="70" y="123"/>
                    <a:pt x="70" y="123"/>
                  </a:cubicBezTo>
                  <a:cubicBezTo>
                    <a:pt x="70" y="123"/>
                    <a:pt x="70" y="124"/>
                    <a:pt x="70" y="124"/>
                  </a:cubicBezTo>
                  <a:cubicBezTo>
                    <a:pt x="70" y="124"/>
                    <a:pt x="62" y="127"/>
                    <a:pt x="62" y="127"/>
                  </a:cubicBezTo>
                  <a:cubicBezTo>
                    <a:pt x="62" y="127"/>
                    <a:pt x="55" y="128"/>
                    <a:pt x="54" y="129"/>
                  </a:cubicBezTo>
                  <a:cubicBezTo>
                    <a:pt x="54" y="129"/>
                    <a:pt x="53" y="129"/>
                    <a:pt x="53" y="129"/>
                  </a:cubicBezTo>
                  <a:cubicBezTo>
                    <a:pt x="45" y="129"/>
                    <a:pt x="37" y="132"/>
                    <a:pt x="30" y="127"/>
                  </a:cubicBezTo>
                  <a:cubicBezTo>
                    <a:pt x="30" y="127"/>
                    <a:pt x="30" y="126"/>
                    <a:pt x="30" y="126"/>
                  </a:cubicBezTo>
                  <a:cubicBezTo>
                    <a:pt x="28" y="125"/>
                    <a:pt x="28" y="124"/>
                    <a:pt x="25" y="121"/>
                  </a:cubicBezTo>
                  <a:cubicBezTo>
                    <a:pt x="26" y="120"/>
                    <a:pt x="25" y="118"/>
                    <a:pt x="25" y="118"/>
                  </a:cubicBezTo>
                  <a:cubicBezTo>
                    <a:pt x="25" y="113"/>
                    <a:pt x="29" y="110"/>
                    <a:pt x="32" y="109"/>
                  </a:cubicBezTo>
                  <a:cubicBezTo>
                    <a:pt x="33" y="108"/>
                    <a:pt x="35" y="108"/>
                    <a:pt x="36" y="108"/>
                  </a:cubicBezTo>
                  <a:cubicBezTo>
                    <a:pt x="38" y="107"/>
                    <a:pt x="40" y="106"/>
                    <a:pt x="42" y="105"/>
                  </a:cubicBezTo>
                  <a:cubicBezTo>
                    <a:pt x="43" y="105"/>
                    <a:pt x="49" y="105"/>
                    <a:pt x="49" y="104"/>
                  </a:cubicBezTo>
                  <a:cubicBezTo>
                    <a:pt x="51" y="104"/>
                    <a:pt x="58" y="105"/>
                    <a:pt x="59" y="105"/>
                  </a:cubicBezTo>
                  <a:cubicBezTo>
                    <a:pt x="61" y="105"/>
                    <a:pt x="65" y="103"/>
                    <a:pt x="68" y="104"/>
                  </a:cubicBezTo>
                  <a:cubicBezTo>
                    <a:pt x="68" y="104"/>
                    <a:pt x="69" y="103"/>
                    <a:pt x="69" y="103"/>
                  </a:cubicBezTo>
                  <a:cubicBezTo>
                    <a:pt x="69" y="103"/>
                    <a:pt x="71" y="104"/>
                    <a:pt x="71" y="104"/>
                  </a:cubicBezTo>
                  <a:cubicBezTo>
                    <a:pt x="73" y="105"/>
                    <a:pt x="72" y="110"/>
                    <a:pt x="72" y="112"/>
                  </a:cubicBezTo>
                  <a:cubicBezTo>
                    <a:pt x="71" y="115"/>
                    <a:pt x="73" y="121"/>
                    <a:pt x="70" y="1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8" name="Freeform 59">
              <a:extLst>
                <a:ext uri="{FF2B5EF4-FFF2-40B4-BE49-F238E27FC236}">
                  <a16:creationId xmlns="" xmlns:a16="http://schemas.microsoft.com/office/drawing/2014/main" id="{417B056A-A9FC-C04D-AA75-B778E01BA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876" y="3000376"/>
              <a:ext cx="412750" cy="681038"/>
            </a:xfrm>
            <a:custGeom>
              <a:avLst/>
              <a:gdLst>
                <a:gd name="T0" fmla="*/ 103 w 136"/>
                <a:gd name="T1" fmla="*/ 7 h 223"/>
                <a:gd name="T2" fmla="*/ 106 w 136"/>
                <a:gd name="T3" fmla="*/ 25 h 223"/>
                <a:gd name="T4" fmla="*/ 103 w 136"/>
                <a:gd name="T5" fmla="*/ 38 h 223"/>
                <a:gd name="T6" fmla="*/ 94 w 136"/>
                <a:gd name="T7" fmla="*/ 60 h 223"/>
                <a:gd name="T8" fmla="*/ 105 w 136"/>
                <a:gd name="T9" fmla="*/ 71 h 223"/>
                <a:gd name="T10" fmla="*/ 116 w 136"/>
                <a:gd name="T11" fmla="*/ 53 h 223"/>
                <a:gd name="T12" fmla="*/ 119 w 136"/>
                <a:gd name="T13" fmla="*/ 38 h 223"/>
                <a:gd name="T14" fmla="*/ 124 w 136"/>
                <a:gd name="T15" fmla="*/ 9 h 223"/>
                <a:gd name="T16" fmla="*/ 135 w 136"/>
                <a:gd name="T17" fmla="*/ 25 h 223"/>
                <a:gd name="T18" fmla="*/ 128 w 136"/>
                <a:gd name="T19" fmla="*/ 42 h 223"/>
                <a:gd name="T20" fmla="*/ 124 w 136"/>
                <a:gd name="T21" fmla="*/ 63 h 223"/>
                <a:gd name="T22" fmla="*/ 96 w 136"/>
                <a:gd name="T23" fmla="*/ 85 h 223"/>
                <a:gd name="T24" fmla="*/ 92 w 136"/>
                <a:gd name="T25" fmla="*/ 129 h 223"/>
                <a:gd name="T26" fmla="*/ 86 w 136"/>
                <a:gd name="T27" fmla="*/ 160 h 223"/>
                <a:gd name="T28" fmla="*/ 79 w 136"/>
                <a:gd name="T29" fmla="*/ 176 h 223"/>
                <a:gd name="T30" fmla="*/ 69 w 136"/>
                <a:gd name="T31" fmla="*/ 162 h 223"/>
                <a:gd name="T32" fmla="*/ 61 w 136"/>
                <a:gd name="T33" fmla="*/ 174 h 223"/>
                <a:gd name="T34" fmla="*/ 52 w 136"/>
                <a:gd name="T35" fmla="*/ 223 h 223"/>
                <a:gd name="T36" fmla="*/ 45 w 136"/>
                <a:gd name="T37" fmla="*/ 211 h 223"/>
                <a:gd name="T38" fmla="*/ 46 w 136"/>
                <a:gd name="T39" fmla="*/ 152 h 223"/>
                <a:gd name="T40" fmla="*/ 27 w 136"/>
                <a:gd name="T41" fmla="*/ 153 h 223"/>
                <a:gd name="T42" fmla="*/ 2 w 136"/>
                <a:gd name="T43" fmla="*/ 149 h 223"/>
                <a:gd name="T44" fmla="*/ 2 w 136"/>
                <a:gd name="T45" fmla="*/ 126 h 223"/>
                <a:gd name="T46" fmla="*/ 7 w 136"/>
                <a:gd name="T47" fmla="*/ 95 h 223"/>
                <a:gd name="T48" fmla="*/ 11 w 136"/>
                <a:gd name="T49" fmla="*/ 68 h 223"/>
                <a:gd name="T50" fmla="*/ 15 w 136"/>
                <a:gd name="T51" fmla="*/ 50 h 223"/>
                <a:gd name="T52" fmla="*/ 30 w 136"/>
                <a:gd name="T53" fmla="*/ 65 h 223"/>
                <a:gd name="T54" fmla="*/ 28 w 136"/>
                <a:gd name="T55" fmla="*/ 74 h 223"/>
                <a:gd name="T56" fmla="*/ 29 w 136"/>
                <a:gd name="T57" fmla="*/ 100 h 223"/>
                <a:gd name="T58" fmla="*/ 47 w 136"/>
                <a:gd name="T59" fmla="*/ 90 h 223"/>
                <a:gd name="T60" fmla="*/ 49 w 136"/>
                <a:gd name="T61" fmla="*/ 64 h 223"/>
                <a:gd name="T62" fmla="*/ 50 w 136"/>
                <a:gd name="T63" fmla="*/ 31 h 223"/>
                <a:gd name="T64" fmla="*/ 66 w 136"/>
                <a:gd name="T65" fmla="*/ 4 h 223"/>
                <a:gd name="T66" fmla="*/ 69 w 136"/>
                <a:gd name="T67" fmla="*/ 34 h 223"/>
                <a:gd name="T68" fmla="*/ 65 w 136"/>
                <a:gd name="T69" fmla="*/ 55 h 223"/>
                <a:gd name="T70" fmla="*/ 65 w 136"/>
                <a:gd name="T71" fmla="*/ 97 h 223"/>
                <a:gd name="T72" fmla="*/ 69 w 136"/>
                <a:gd name="T73" fmla="*/ 126 h 223"/>
                <a:gd name="T74" fmla="*/ 62 w 136"/>
                <a:gd name="T75" fmla="*/ 139 h 223"/>
                <a:gd name="T76" fmla="*/ 74 w 136"/>
                <a:gd name="T77" fmla="*/ 153 h 223"/>
                <a:gd name="T78" fmla="*/ 82 w 136"/>
                <a:gd name="T79" fmla="*/ 139 h 223"/>
                <a:gd name="T80" fmla="*/ 85 w 136"/>
                <a:gd name="T81" fmla="*/ 97 h 223"/>
                <a:gd name="T82" fmla="*/ 75 w 136"/>
                <a:gd name="T83" fmla="*/ 85 h 223"/>
                <a:gd name="T84" fmla="*/ 66 w 136"/>
                <a:gd name="T85" fmla="*/ 91 h 223"/>
                <a:gd name="T86" fmla="*/ 69 w 136"/>
                <a:gd name="T87" fmla="*/ 81 h 223"/>
                <a:gd name="T88" fmla="*/ 87 w 136"/>
                <a:gd name="T89" fmla="*/ 54 h 223"/>
                <a:gd name="T90" fmla="*/ 91 w 136"/>
                <a:gd name="T91" fmla="*/ 12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6" h="223">
                  <a:moveTo>
                    <a:pt x="94" y="2"/>
                  </a:moveTo>
                  <a:cubicBezTo>
                    <a:pt x="96" y="3"/>
                    <a:pt x="100" y="3"/>
                    <a:pt x="101" y="4"/>
                  </a:cubicBezTo>
                  <a:cubicBezTo>
                    <a:pt x="102" y="5"/>
                    <a:pt x="102" y="6"/>
                    <a:pt x="103" y="7"/>
                  </a:cubicBezTo>
                  <a:cubicBezTo>
                    <a:pt x="104" y="9"/>
                    <a:pt x="106" y="12"/>
                    <a:pt x="106" y="13"/>
                  </a:cubicBezTo>
                  <a:cubicBezTo>
                    <a:pt x="107" y="15"/>
                    <a:pt x="106" y="19"/>
                    <a:pt x="106" y="20"/>
                  </a:cubicBezTo>
                  <a:cubicBezTo>
                    <a:pt x="106" y="22"/>
                    <a:pt x="106" y="23"/>
                    <a:pt x="106" y="25"/>
                  </a:cubicBezTo>
                  <a:cubicBezTo>
                    <a:pt x="105" y="27"/>
                    <a:pt x="105" y="29"/>
                    <a:pt x="104" y="31"/>
                  </a:cubicBezTo>
                  <a:cubicBezTo>
                    <a:pt x="104" y="33"/>
                    <a:pt x="104" y="35"/>
                    <a:pt x="104" y="36"/>
                  </a:cubicBezTo>
                  <a:cubicBezTo>
                    <a:pt x="103" y="37"/>
                    <a:pt x="103" y="37"/>
                    <a:pt x="103" y="38"/>
                  </a:cubicBezTo>
                  <a:cubicBezTo>
                    <a:pt x="102" y="39"/>
                    <a:pt x="103" y="41"/>
                    <a:pt x="103" y="42"/>
                  </a:cubicBezTo>
                  <a:cubicBezTo>
                    <a:pt x="103" y="43"/>
                    <a:pt x="103" y="44"/>
                    <a:pt x="103" y="46"/>
                  </a:cubicBezTo>
                  <a:cubicBezTo>
                    <a:pt x="100" y="51"/>
                    <a:pt x="96" y="54"/>
                    <a:pt x="94" y="60"/>
                  </a:cubicBezTo>
                  <a:cubicBezTo>
                    <a:pt x="94" y="62"/>
                    <a:pt x="96" y="72"/>
                    <a:pt x="96" y="73"/>
                  </a:cubicBezTo>
                  <a:cubicBezTo>
                    <a:pt x="99" y="73"/>
                    <a:pt x="100" y="73"/>
                    <a:pt x="102" y="72"/>
                  </a:cubicBezTo>
                  <a:cubicBezTo>
                    <a:pt x="103" y="72"/>
                    <a:pt x="104" y="72"/>
                    <a:pt x="105" y="71"/>
                  </a:cubicBezTo>
                  <a:cubicBezTo>
                    <a:pt x="110" y="70"/>
                    <a:pt x="110" y="66"/>
                    <a:pt x="112" y="60"/>
                  </a:cubicBezTo>
                  <a:cubicBezTo>
                    <a:pt x="112" y="58"/>
                    <a:pt x="115" y="56"/>
                    <a:pt x="116" y="54"/>
                  </a:cubicBezTo>
                  <a:cubicBezTo>
                    <a:pt x="116" y="54"/>
                    <a:pt x="116" y="53"/>
                    <a:pt x="116" y="53"/>
                  </a:cubicBezTo>
                  <a:cubicBezTo>
                    <a:pt x="116" y="53"/>
                    <a:pt x="118" y="48"/>
                    <a:pt x="117" y="47"/>
                  </a:cubicBezTo>
                  <a:cubicBezTo>
                    <a:pt x="118" y="47"/>
                    <a:pt x="119" y="47"/>
                    <a:pt x="119" y="45"/>
                  </a:cubicBezTo>
                  <a:cubicBezTo>
                    <a:pt x="119" y="43"/>
                    <a:pt x="119" y="41"/>
                    <a:pt x="119" y="38"/>
                  </a:cubicBezTo>
                  <a:cubicBezTo>
                    <a:pt x="118" y="35"/>
                    <a:pt x="120" y="23"/>
                    <a:pt x="122" y="19"/>
                  </a:cubicBezTo>
                  <a:cubicBezTo>
                    <a:pt x="122" y="18"/>
                    <a:pt x="122" y="18"/>
                    <a:pt x="121" y="19"/>
                  </a:cubicBezTo>
                  <a:cubicBezTo>
                    <a:pt x="119" y="13"/>
                    <a:pt x="118" y="11"/>
                    <a:pt x="124" y="9"/>
                  </a:cubicBezTo>
                  <a:cubicBezTo>
                    <a:pt x="126" y="9"/>
                    <a:pt x="126" y="8"/>
                    <a:pt x="128" y="9"/>
                  </a:cubicBezTo>
                  <a:cubicBezTo>
                    <a:pt x="132" y="11"/>
                    <a:pt x="134" y="17"/>
                    <a:pt x="135" y="22"/>
                  </a:cubicBezTo>
                  <a:cubicBezTo>
                    <a:pt x="135" y="23"/>
                    <a:pt x="135" y="24"/>
                    <a:pt x="135" y="25"/>
                  </a:cubicBezTo>
                  <a:cubicBezTo>
                    <a:pt x="135" y="26"/>
                    <a:pt x="136" y="27"/>
                    <a:pt x="136" y="29"/>
                  </a:cubicBezTo>
                  <a:cubicBezTo>
                    <a:pt x="135" y="29"/>
                    <a:pt x="135" y="29"/>
                    <a:pt x="134" y="30"/>
                  </a:cubicBezTo>
                  <a:cubicBezTo>
                    <a:pt x="135" y="35"/>
                    <a:pt x="130" y="39"/>
                    <a:pt x="128" y="42"/>
                  </a:cubicBezTo>
                  <a:cubicBezTo>
                    <a:pt x="128" y="44"/>
                    <a:pt x="127" y="46"/>
                    <a:pt x="127" y="48"/>
                  </a:cubicBezTo>
                  <a:cubicBezTo>
                    <a:pt x="127" y="48"/>
                    <a:pt x="126" y="49"/>
                    <a:pt x="126" y="50"/>
                  </a:cubicBezTo>
                  <a:cubicBezTo>
                    <a:pt x="128" y="53"/>
                    <a:pt x="126" y="59"/>
                    <a:pt x="124" y="63"/>
                  </a:cubicBezTo>
                  <a:cubicBezTo>
                    <a:pt x="123" y="66"/>
                    <a:pt x="124" y="69"/>
                    <a:pt x="123" y="74"/>
                  </a:cubicBezTo>
                  <a:cubicBezTo>
                    <a:pt x="122" y="78"/>
                    <a:pt x="117" y="84"/>
                    <a:pt x="114" y="85"/>
                  </a:cubicBezTo>
                  <a:cubicBezTo>
                    <a:pt x="109" y="88"/>
                    <a:pt x="100" y="78"/>
                    <a:pt x="96" y="85"/>
                  </a:cubicBezTo>
                  <a:cubicBezTo>
                    <a:pt x="95" y="86"/>
                    <a:pt x="95" y="89"/>
                    <a:pt x="94" y="91"/>
                  </a:cubicBezTo>
                  <a:cubicBezTo>
                    <a:pt x="94" y="98"/>
                    <a:pt x="94" y="106"/>
                    <a:pt x="94" y="113"/>
                  </a:cubicBezTo>
                  <a:cubicBezTo>
                    <a:pt x="94" y="119"/>
                    <a:pt x="93" y="124"/>
                    <a:pt x="92" y="129"/>
                  </a:cubicBezTo>
                  <a:cubicBezTo>
                    <a:pt x="92" y="130"/>
                    <a:pt x="92" y="142"/>
                    <a:pt x="92" y="142"/>
                  </a:cubicBezTo>
                  <a:cubicBezTo>
                    <a:pt x="92" y="143"/>
                    <a:pt x="89" y="153"/>
                    <a:pt x="90" y="154"/>
                  </a:cubicBezTo>
                  <a:cubicBezTo>
                    <a:pt x="88" y="155"/>
                    <a:pt x="87" y="158"/>
                    <a:pt x="86" y="160"/>
                  </a:cubicBezTo>
                  <a:cubicBezTo>
                    <a:pt x="86" y="162"/>
                    <a:pt x="86" y="164"/>
                    <a:pt x="86" y="166"/>
                  </a:cubicBezTo>
                  <a:cubicBezTo>
                    <a:pt x="84" y="168"/>
                    <a:pt x="84" y="170"/>
                    <a:pt x="83" y="172"/>
                  </a:cubicBezTo>
                  <a:cubicBezTo>
                    <a:pt x="83" y="173"/>
                    <a:pt x="80" y="175"/>
                    <a:pt x="79" y="176"/>
                  </a:cubicBezTo>
                  <a:cubicBezTo>
                    <a:pt x="78" y="177"/>
                    <a:pt x="72" y="173"/>
                    <a:pt x="71" y="171"/>
                  </a:cubicBezTo>
                  <a:cubicBezTo>
                    <a:pt x="71" y="170"/>
                    <a:pt x="69" y="168"/>
                    <a:pt x="69" y="166"/>
                  </a:cubicBezTo>
                  <a:cubicBezTo>
                    <a:pt x="68" y="165"/>
                    <a:pt x="68" y="163"/>
                    <a:pt x="69" y="162"/>
                  </a:cubicBezTo>
                  <a:cubicBezTo>
                    <a:pt x="67" y="158"/>
                    <a:pt x="65" y="149"/>
                    <a:pt x="61" y="149"/>
                  </a:cubicBezTo>
                  <a:cubicBezTo>
                    <a:pt x="61" y="156"/>
                    <a:pt x="61" y="162"/>
                    <a:pt x="60" y="169"/>
                  </a:cubicBezTo>
                  <a:cubicBezTo>
                    <a:pt x="61" y="171"/>
                    <a:pt x="61" y="172"/>
                    <a:pt x="61" y="174"/>
                  </a:cubicBezTo>
                  <a:cubicBezTo>
                    <a:pt x="60" y="177"/>
                    <a:pt x="59" y="180"/>
                    <a:pt x="58" y="183"/>
                  </a:cubicBezTo>
                  <a:cubicBezTo>
                    <a:pt x="58" y="188"/>
                    <a:pt x="58" y="194"/>
                    <a:pt x="58" y="199"/>
                  </a:cubicBezTo>
                  <a:cubicBezTo>
                    <a:pt x="58" y="209"/>
                    <a:pt x="61" y="222"/>
                    <a:pt x="52" y="223"/>
                  </a:cubicBezTo>
                  <a:cubicBezTo>
                    <a:pt x="51" y="221"/>
                    <a:pt x="48" y="222"/>
                    <a:pt x="47" y="220"/>
                  </a:cubicBezTo>
                  <a:cubicBezTo>
                    <a:pt x="47" y="218"/>
                    <a:pt x="47" y="217"/>
                    <a:pt x="47" y="215"/>
                  </a:cubicBezTo>
                  <a:cubicBezTo>
                    <a:pt x="46" y="213"/>
                    <a:pt x="45" y="212"/>
                    <a:pt x="45" y="211"/>
                  </a:cubicBezTo>
                  <a:cubicBezTo>
                    <a:pt x="43" y="207"/>
                    <a:pt x="45" y="202"/>
                    <a:pt x="44" y="198"/>
                  </a:cubicBezTo>
                  <a:cubicBezTo>
                    <a:pt x="43" y="190"/>
                    <a:pt x="43" y="178"/>
                    <a:pt x="44" y="170"/>
                  </a:cubicBezTo>
                  <a:cubicBezTo>
                    <a:pt x="46" y="163"/>
                    <a:pt x="43" y="156"/>
                    <a:pt x="46" y="152"/>
                  </a:cubicBezTo>
                  <a:cubicBezTo>
                    <a:pt x="45" y="150"/>
                    <a:pt x="44" y="148"/>
                    <a:pt x="41" y="148"/>
                  </a:cubicBezTo>
                  <a:cubicBezTo>
                    <a:pt x="39" y="148"/>
                    <a:pt x="37" y="150"/>
                    <a:pt x="36" y="150"/>
                  </a:cubicBezTo>
                  <a:cubicBezTo>
                    <a:pt x="33" y="151"/>
                    <a:pt x="29" y="151"/>
                    <a:pt x="27" y="153"/>
                  </a:cubicBezTo>
                  <a:cubicBezTo>
                    <a:pt x="26" y="157"/>
                    <a:pt x="10" y="158"/>
                    <a:pt x="6" y="155"/>
                  </a:cubicBezTo>
                  <a:cubicBezTo>
                    <a:pt x="5" y="154"/>
                    <a:pt x="5" y="153"/>
                    <a:pt x="5" y="151"/>
                  </a:cubicBezTo>
                  <a:cubicBezTo>
                    <a:pt x="4" y="151"/>
                    <a:pt x="3" y="150"/>
                    <a:pt x="2" y="149"/>
                  </a:cubicBezTo>
                  <a:cubicBezTo>
                    <a:pt x="1" y="146"/>
                    <a:pt x="2" y="142"/>
                    <a:pt x="1" y="139"/>
                  </a:cubicBezTo>
                  <a:cubicBezTo>
                    <a:pt x="1" y="136"/>
                    <a:pt x="0" y="134"/>
                    <a:pt x="0" y="132"/>
                  </a:cubicBezTo>
                  <a:cubicBezTo>
                    <a:pt x="1" y="130"/>
                    <a:pt x="2" y="127"/>
                    <a:pt x="2" y="126"/>
                  </a:cubicBezTo>
                  <a:cubicBezTo>
                    <a:pt x="2" y="125"/>
                    <a:pt x="2" y="116"/>
                    <a:pt x="2" y="115"/>
                  </a:cubicBezTo>
                  <a:cubicBezTo>
                    <a:pt x="3" y="111"/>
                    <a:pt x="5" y="107"/>
                    <a:pt x="7" y="105"/>
                  </a:cubicBezTo>
                  <a:cubicBezTo>
                    <a:pt x="7" y="102"/>
                    <a:pt x="7" y="98"/>
                    <a:pt x="7" y="95"/>
                  </a:cubicBezTo>
                  <a:cubicBezTo>
                    <a:pt x="8" y="94"/>
                    <a:pt x="9" y="93"/>
                    <a:pt x="10" y="92"/>
                  </a:cubicBezTo>
                  <a:cubicBezTo>
                    <a:pt x="11" y="89"/>
                    <a:pt x="10" y="86"/>
                    <a:pt x="11" y="84"/>
                  </a:cubicBezTo>
                  <a:cubicBezTo>
                    <a:pt x="12" y="82"/>
                    <a:pt x="10" y="71"/>
                    <a:pt x="11" y="68"/>
                  </a:cubicBezTo>
                  <a:cubicBezTo>
                    <a:pt x="11" y="66"/>
                    <a:pt x="11" y="64"/>
                    <a:pt x="10" y="62"/>
                  </a:cubicBezTo>
                  <a:cubicBezTo>
                    <a:pt x="11" y="61"/>
                    <a:pt x="14" y="51"/>
                    <a:pt x="14" y="50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7" y="47"/>
                    <a:pt x="23" y="32"/>
                    <a:pt x="30" y="38"/>
                  </a:cubicBezTo>
                  <a:cubicBezTo>
                    <a:pt x="37" y="45"/>
                    <a:pt x="27" y="48"/>
                    <a:pt x="29" y="53"/>
                  </a:cubicBezTo>
                  <a:cubicBezTo>
                    <a:pt x="30" y="57"/>
                    <a:pt x="31" y="60"/>
                    <a:pt x="30" y="65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8"/>
                    <a:pt x="29" y="69"/>
                    <a:pt x="28" y="70"/>
                  </a:cubicBezTo>
                  <a:cubicBezTo>
                    <a:pt x="28" y="71"/>
                    <a:pt x="28" y="73"/>
                    <a:pt x="28" y="74"/>
                  </a:cubicBezTo>
                  <a:cubicBezTo>
                    <a:pt x="27" y="80"/>
                    <a:pt x="28" y="80"/>
                    <a:pt x="25" y="84"/>
                  </a:cubicBezTo>
                  <a:cubicBezTo>
                    <a:pt x="25" y="86"/>
                    <a:pt x="26" y="87"/>
                    <a:pt x="27" y="88"/>
                  </a:cubicBezTo>
                  <a:cubicBezTo>
                    <a:pt x="27" y="90"/>
                    <a:pt x="28" y="98"/>
                    <a:pt x="29" y="100"/>
                  </a:cubicBezTo>
                  <a:cubicBezTo>
                    <a:pt x="31" y="100"/>
                    <a:pt x="34" y="99"/>
                    <a:pt x="35" y="98"/>
                  </a:cubicBezTo>
                  <a:cubicBezTo>
                    <a:pt x="36" y="98"/>
                    <a:pt x="37" y="98"/>
                    <a:pt x="38" y="98"/>
                  </a:cubicBezTo>
                  <a:cubicBezTo>
                    <a:pt x="40" y="95"/>
                    <a:pt x="45" y="93"/>
                    <a:pt x="47" y="90"/>
                  </a:cubicBezTo>
                  <a:cubicBezTo>
                    <a:pt x="48" y="89"/>
                    <a:pt x="51" y="87"/>
                    <a:pt x="49" y="86"/>
                  </a:cubicBezTo>
                  <a:cubicBezTo>
                    <a:pt x="50" y="85"/>
                    <a:pt x="51" y="84"/>
                    <a:pt x="52" y="82"/>
                  </a:cubicBezTo>
                  <a:cubicBezTo>
                    <a:pt x="53" y="76"/>
                    <a:pt x="50" y="69"/>
                    <a:pt x="49" y="64"/>
                  </a:cubicBezTo>
                  <a:cubicBezTo>
                    <a:pt x="49" y="64"/>
                    <a:pt x="49" y="55"/>
                    <a:pt x="49" y="54"/>
                  </a:cubicBezTo>
                  <a:cubicBezTo>
                    <a:pt x="48" y="51"/>
                    <a:pt x="51" y="44"/>
                    <a:pt x="51" y="41"/>
                  </a:cubicBezTo>
                  <a:cubicBezTo>
                    <a:pt x="52" y="37"/>
                    <a:pt x="50" y="34"/>
                    <a:pt x="50" y="31"/>
                  </a:cubicBezTo>
                  <a:cubicBezTo>
                    <a:pt x="50" y="29"/>
                    <a:pt x="52" y="28"/>
                    <a:pt x="50" y="26"/>
                  </a:cubicBezTo>
                  <a:cubicBezTo>
                    <a:pt x="50" y="25"/>
                    <a:pt x="52" y="18"/>
                    <a:pt x="52" y="18"/>
                  </a:cubicBezTo>
                  <a:cubicBezTo>
                    <a:pt x="54" y="13"/>
                    <a:pt x="58" y="0"/>
                    <a:pt x="66" y="4"/>
                  </a:cubicBezTo>
                  <a:cubicBezTo>
                    <a:pt x="68" y="5"/>
                    <a:pt x="69" y="7"/>
                    <a:pt x="70" y="10"/>
                  </a:cubicBezTo>
                  <a:cubicBezTo>
                    <a:pt x="71" y="11"/>
                    <a:pt x="72" y="13"/>
                    <a:pt x="72" y="14"/>
                  </a:cubicBezTo>
                  <a:cubicBezTo>
                    <a:pt x="74" y="21"/>
                    <a:pt x="69" y="27"/>
                    <a:pt x="69" y="34"/>
                  </a:cubicBezTo>
                  <a:cubicBezTo>
                    <a:pt x="69" y="36"/>
                    <a:pt x="68" y="40"/>
                    <a:pt x="67" y="43"/>
                  </a:cubicBezTo>
                  <a:cubicBezTo>
                    <a:pt x="66" y="45"/>
                    <a:pt x="67" y="50"/>
                    <a:pt x="66" y="53"/>
                  </a:cubicBezTo>
                  <a:cubicBezTo>
                    <a:pt x="66" y="54"/>
                    <a:pt x="65" y="55"/>
                    <a:pt x="65" y="55"/>
                  </a:cubicBezTo>
                  <a:cubicBezTo>
                    <a:pt x="64" y="60"/>
                    <a:pt x="64" y="64"/>
                    <a:pt x="64" y="68"/>
                  </a:cubicBezTo>
                  <a:cubicBezTo>
                    <a:pt x="63" y="70"/>
                    <a:pt x="63" y="71"/>
                    <a:pt x="62" y="73"/>
                  </a:cubicBezTo>
                  <a:cubicBezTo>
                    <a:pt x="60" y="80"/>
                    <a:pt x="63" y="94"/>
                    <a:pt x="65" y="97"/>
                  </a:cubicBezTo>
                  <a:cubicBezTo>
                    <a:pt x="68" y="97"/>
                    <a:pt x="68" y="102"/>
                    <a:pt x="69" y="105"/>
                  </a:cubicBezTo>
                  <a:cubicBezTo>
                    <a:pt x="71" y="109"/>
                    <a:pt x="75" y="116"/>
                    <a:pt x="72" y="121"/>
                  </a:cubicBezTo>
                  <a:cubicBezTo>
                    <a:pt x="71" y="123"/>
                    <a:pt x="70" y="124"/>
                    <a:pt x="69" y="126"/>
                  </a:cubicBezTo>
                  <a:cubicBezTo>
                    <a:pt x="69" y="128"/>
                    <a:pt x="69" y="129"/>
                    <a:pt x="69" y="131"/>
                  </a:cubicBezTo>
                  <a:cubicBezTo>
                    <a:pt x="68" y="132"/>
                    <a:pt x="67" y="133"/>
                    <a:pt x="67" y="135"/>
                  </a:cubicBezTo>
                  <a:cubicBezTo>
                    <a:pt x="66" y="137"/>
                    <a:pt x="63" y="138"/>
                    <a:pt x="62" y="139"/>
                  </a:cubicBezTo>
                  <a:cubicBezTo>
                    <a:pt x="61" y="143"/>
                    <a:pt x="68" y="149"/>
                    <a:pt x="70" y="151"/>
                  </a:cubicBezTo>
                  <a:cubicBezTo>
                    <a:pt x="71" y="151"/>
                    <a:pt x="72" y="151"/>
                    <a:pt x="72" y="151"/>
                  </a:cubicBezTo>
                  <a:cubicBezTo>
                    <a:pt x="72" y="152"/>
                    <a:pt x="73" y="153"/>
                    <a:pt x="74" y="153"/>
                  </a:cubicBezTo>
                  <a:cubicBezTo>
                    <a:pt x="74" y="153"/>
                    <a:pt x="74" y="153"/>
                    <a:pt x="74" y="153"/>
                  </a:cubicBezTo>
                  <a:cubicBezTo>
                    <a:pt x="75" y="154"/>
                    <a:pt x="76" y="156"/>
                    <a:pt x="78" y="155"/>
                  </a:cubicBezTo>
                  <a:cubicBezTo>
                    <a:pt x="78" y="150"/>
                    <a:pt x="81" y="144"/>
                    <a:pt x="82" y="139"/>
                  </a:cubicBezTo>
                  <a:cubicBezTo>
                    <a:pt x="83" y="135"/>
                    <a:pt x="83" y="121"/>
                    <a:pt x="83" y="114"/>
                  </a:cubicBezTo>
                  <a:cubicBezTo>
                    <a:pt x="82" y="111"/>
                    <a:pt x="84" y="107"/>
                    <a:pt x="85" y="105"/>
                  </a:cubicBezTo>
                  <a:cubicBezTo>
                    <a:pt x="85" y="102"/>
                    <a:pt x="85" y="100"/>
                    <a:pt x="85" y="97"/>
                  </a:cubicBezTo>
                  <a:cubicBezTo>
                    <a:pt x="86" y="96"/>
                    <a:pt x="86" y="94"/>
                    <a:pt x="86" y="93"/>
                  </a:cubicBezTo>
                  <a:cubicBezTo>
                    <a:pt x="87" y="90"/>
                    <a:pt x="85" y="86"/>
                    <a:pt x="85" y="84"/>
                  </a:cubicBezTo>
                  <a:cubicBezTo>
                    <a:pt x="82" y="83"/>
                    <a:pt x="77" y="83"/>
                    <a:pt x="75" y="85"/>
                  </a:cubicBezTo>
                  <a:cubicBezTo>
                    <a:pt x="73" y="86"/>
                    <a:pt x="74" y="87"/>
                    <a:pt x="72" y="88"/>
                  </a:cubicBezTo>
                  <a:cubicBezTo>
                    <a:pt x="70" y="89"/>
                    <a:pt x="70" y="87"/>
                    <a:pt x="69" y="89"/>
                  </a:cubicBezTo>
                  <a:cubicBezTo>
                    <a:pt x="69" y="90"/>
                    <a:pt x="67" y="91"/>
                    <a:pt x="66" y="91"/>
                  </a:cubicBezTo>
                  <a:cubicBezTo>
                    <a:pt x="65" y="91"/>
                    <a:pt x="64" y="91"/>
                    <a:pt x="64" y="90"/>
                  </a:cubicBezTo>
                  <a:cubicBezTo>
                    <a:pt x="63" y="88"/>
                    <a:pt x="64" y="87"/>
                    <a:pt x="64" y="85"/>
                  </a:cubicBezTo>
                  <a:cubicBezTo>
                    <a:pt x="66" y="85"/>
                    <a:pt x="67" y="83"/>
                    <a:pt x="69" y="81"/>
                  </a:cubicBezTo>
                  <a:cubicBezTo>
                    <a:pt x="70" y="81"/>
                    <a:pt x="71" y="81"/>
                    <a:pt x="71" y="81"/>
                  </a:cubicBezTo>
                  <a:cubicBezTo>
                    <a:pt x="76" y="80"/>
                    <a:pt x="82" y="80"/>
                    <a:pt x="85" y="76"/>
                  </a:cubicBezTo>
                  <a:cubicBezTo>
                    <a:pt x="84" y="72"/>
                    <a:pt x="86" y="59"/>
                    <a:pt x="87" y="54"/>
                  </a:cubicBezTo>
                  <a:cubicBezTo>
                    <a:pt x="87" y="52"/>
                    <a:pt x="87" y="49"/>
                    <a:pt x="87" y="47"/>
                  </a:cubicBezTo>
                  <a:cubicBezTo>
                    <a:pt x="88" y="40"/>
                    <a:pt x="86" y="30"/>
                    <a:pt x="87" y="24"/>
                  </a:cubicBezTo>
                  <a:cubicBezTo>
                    <a:pt x="87" y="20"/>
                    <a:pt x="90" y="16"/>
                    <a:pt x="91" y="12"/>
                  </a:cubicBezTo>
                  <a:cubicBezTo>
                    <a:pt x="89" y="10"/>
                    <a:pt x="89" y="8"/>
                    <a:pt x="89" y="4"/>
                  </a:cubicBezTo>
                  <a:cubicBezTo>
                    <a:pt x="90" y="3"/>
                    <a:pt x="93" y="3"/>
                    <a:pt x="9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9" name="Freeform 60">
              <a:extLst>
                <a:ext uri="{FF2B5EF4-FFF2-40B4-BE49-F238E27FC236}">
                  <a16:creationId xmlns="" xmlns:a16="http://schemas.microsoft.com/office/drawing/2014/main" id="{770D6456-CBA5-AF4B-A861-7193C4142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576" y="3017838"/>
              <a:ext cx="358775" cy="234950"/>
            </a:xfrm>
            <a:custGeom>
              <a:avLst/>
              <a:gdLst>
                <a:gd name="T0" fmla="*/ 47 w 118"/>
                <a:gd name="T1" fmla="*/ 0 h 77"/>
                <a:gd name="T2" fmla="*/ 52 w 118"/>
                <a:gd name="T3" fmla="*/ 3 h 77"/>
                <a:gd name="T4" fmla="*/ 53 w 118"/>
                <a:gd name="T5" fmla="*/ 4 h 77"/>
                <a:gd name="T6" fmla="*/ 65 w 118"/>
                <a:gd name="T7" fmla="*/ 8 h 77"/>
                <a:gd name="T8" fmla="*/ 71 w 118"/>
                <a:gd name="T9" fmla="*/ 9 h 77"/>
                <a:gd name="T10" fmla="*/ 74 w 118"/>
                <a:gd name="T11" fmla="*/ 11 h 77"/>
                <a:gd name="T12" fmla="*/ 88 w 118"/>
                <a:gd name="T13" fmla="*/ 19 h 77"/>
                <a:gd name="T14" fmla="*/ 88 w 118"/>
                <a:gd name="T15" fmla="*/ 38 h 77"/>
                <a:gd name="T16" fmla="*/ 79 w 118"/>
                <a:gd name="T17" fmla="*/ 48 h 77"/>
                <a:gd name="T18" fmla="*/ 65 w 118"/>
                <a:gd name="T19" fmla="*/ 57 h 77"/>
                <a:gd name="T20" fmla="*/ 70 w 118"/>
                <a:gd name="T21" fmla="*/ 59 h 77"/>
                <a:gd name="T22" fmla="*/ 86 w 118"/>
                <a:gd name="T23" fmla="*/ 60 h 77"/>
                <a:gd name="T24" fmla="*/ 93 w 118"/>
                <a:gd name="T25" fmla="*/ 59 h 77"/>
                <a:gd name="T26" fmla="*/ 113 w 118"/>
                <a:gd name="T27" fmla="*/ 64 h 77"/>
                <a:gd name="T28" fmla="*/ 116 w 118"/>
                <a:gd name="T29" fmla="*/ 75 h 77"/>
                <a:gd name="T30" fmla="*/ 101 w 118"/>
                <a:gd name="T31" fmla="*/ 75 h 77"/>
                <a:gd name="T32" fmla="*/ 88 w 118"/>
                <a:gd name="T33" fmla="*/ 76 h 77"/>
                <a:gd name="T34" fmla="*/ 76 w 118"/>
                <a:gd name="T35" fmla="*/ 75 h 77"/>
                <a:gd name="T36" fmla="*/ 50 w 118"/>
                <a:gd name="T37" fmla="*/ 75 h 77"/>
                <a:gd name="T38" fmla="*/ 44 w 118"/>
                <a:gd name="T39" fmla="*/ 75 h 77"/>
                <a:gd name="T40" fmla="*/ 34 w 118"/>
                <a:gd name="T41" fmla="*/ 77 h 77"/>
                <a:gd name="T42" fmla="*/ 23 w 118"/>
                <a:gd name="T43" fmla="*/ 75 h 77"/>
                <a:gd name="T44" fmla="*/ 16 w 118"/>
                <a:gd name="T45" fmla="*/ 69 h 77"/>
                <a:gd name="T46" fmla="*/ 18 w 118"/>
                <a:gd name="T47" fmla="*/ 65 h 77"/>
                <a:gd name="T48" fmla="*/ 56 w 118"/>
                <a:gd name="T49" fmla="*/ 54 h 77"/>
                <a:gd name="T50" fmla="*/ 61 w 118"/>
                <a:gd name="T51" fmla="*/ 48 h 77"/>
                <a:gd name="T52" fmla="*/ 68 w 118"/>
                <a:gd name="T53" fmla="*/ 42 h 77"/>
                <a:gd name="T54" fmla="*/ 60 w 118"/>
                <a:gd name="T55" fmla="*/ 29 h 77"/>
                <a:gd name="T56" fmla="*/ 50 w 118"/>
                <a:gd name="T57" fmla="*/ 26 h 77"/>
                <a:gd name="T58" fmla="*/ 48 w 118"/>
                <a:gd name="T59" fmla="*/ 25 h 77"/>
                <a:gd name="T60" fmla="*/ 40 w 118"/>
                <a:gd name="T61" fmla="*/ 31 h 77"/>
                <a:gd name="T62" fmla="*/ 20 w 118"/>
                <a:gd name="T63" fmla="*/ 47 h 77"/>
                <a:gd name="T64" fmla="*/ 9 w 118"/>
                <a:gd name="T65" fmla="*/ 53 h 77"/>
                <a:gd name="T66" fmla="*/ 3 w 118"/>
                <a:gd name="T67" fmla="*/ 53 h 77"/>
                <a:gd name="T68" fmla="*/ 0 w 118"/>
                <a:gd name="T69" fmla="*/ 48 h 77"/>
                <a:gd name="T70" fmla="*/ 18 w 118"/>
                <a:gd name="T71" fmla="*/ 33 h 77"/>
                <a:gd name="T72" fmla="*/ 21 w 118"/>
                <a:gd name="T73" fmla="*/ 30 h 77"/>
                <a:gd name="T74" fmla="*/ 24 w 118"/>
                <a:gd name="T75" fmla="*/ 29 h 77"/>
                <a:gd name="T76" fmla="*/ 26 w 118"/>
                <a:gd name="T77" fmla="*/ 27 h 77"/>
                <a:gd name="T78" fmla="*/ 34 w 118"/>
                <a:gd name="T79" fmla="*/ 14 h 77"/>
                <a:gd name="T80" fmla="*/ 31 w 118"/>
                <a:gd name="T81" fmla="*/ 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8" h="77">
                  <a:moveTo>
                    <a:pt x="38" y="0"/>
                  </a:moveTo>
                  <a:cubicBezTo>
                    <a:pt x="42" y="1"/>
                    <a:pt x="44" y="0"/>
                    <a:pt x="47" y="0"/>
                  </a:cubicBezTo>
                  <a:cubicBezTo>
                    <a:pt x="49" y="1"/>
                    <a:pt x="50" y="2"/>
                    <a:pt x="51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3" y="3"/>
                    <a:pt x="52" y="4"/>
                    <a:pt x="53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5" y="4"/>
                    <a:pt x="61" y="6"/>
                    <a:pt x="62" y="6"/>
                  </a:cubicBezTo>
                  <a:cubicBezTo>
                    <a:pt x="63" y="6"/>
                    <a:pt x="64" y="8"/>
                    <a:pt x="65" y="8"/>
                  </a:cubicBezTo>
                  <a:cubicBezTo>
                    <a:pt x="66" y="8"/>
                    <a:pt x="70" y="9"/>
                    <a:pt x="70" y="9"/>
                  </a:cubicBezTo>
                  <a:cubicBezTo>
                    <a:pt x="70" y="9"/>
                    <a:pt x="70" y="9"/>
                    <a:pt x="71" y="9"/>
                  </a:cubicBezTo>
                  <a:cubicBezTo>
                    <a:pt x="71" y="9"/>
                    <a:pt x="72" y="10"/>
                    <a:pt x="72" y="11"/>
                  </a:cubicBezTo>
                  <a:cubicBezTo>
                    <a:pt x="73" y="11"/>
                    <a:pt x="73" y="10"/>
                    <a:pt x="74" y="11"/>
                  </a:cubicBezTo>
                  <a:cubicBezTo>
                    <a:pt x="75" y="12"/>
                    <a:pt x="76" y="13"/>
                    <a:pt x="78" y="14"/>
                  </a:cubicBezTo>
                  <a:cubicBezTo>
                    <a:pt x="80" y="15"/>
                    <a:pt x="86" y="16"/>
                    <a:pt x="88" y="19"/>
                  </a:cubicBezTo>
                  <a:cubicBezTo>
                    <a:pt x="89" y="21"/>
                    <a:pt x="88" y="30"/>
                    <a:pt x="88" y="31"/>
                  </a:cubicBezTo>
                  <a:cubicBezTo>
                    <a:pt x="88" y="33"/>
                    <a:pt x="88" y="36"/>
                    <a:pt x="88" y="38"/>
                  </a:cubicBezTo>
                  <a:cubicBezTo>
                    <a:pt x="87" y="40"/>
                    <a:pt x="86" y="43"/>
                    <a:pt x="84" y="44"/>
                  </a:cubicBezTo>
                  <a:cubicBezTo>
                    <a:pt x="82" y="46"/>
                    <a:pt x="80" y="45"/>
                    <a:pt x="79" y="48"/>
                  </a:cubicBezTo>
                  <a:cubicBezTo>
                    <a:pt x="77" y="48"/>
                    <a:pt x="65" y="53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5" y="58"/>
                    <a:pt x="65" y="58"/>
                    <a:pt x="66" y="59"/>
                  </a:cubicBezTo>
                  <a:cubicBezTo>
                    <a:pt x="66" y="59"/>
                    <a:pt x="70" y="59"/>
                    <a:pt x="70" y="59"/>
                  </a:cubicBezTo>
                  <a:cubicBezTo>
                    <a:pt x="72" y="60"/>
                    <a:pt x="81" y="57"/>
                    <a:pt x="85" y="59"/>
                  </a:cubicBezTo>
                  <a:cubicBezTo>
                    <a:pt x="85" y="59"/>
                    <a:pt x="86" y="59"/>
                    <a:pt x="86" y="60"/>
                  </a:cubicBezTo>
                  <a:cubicBezTo>
                    <a:pt x="92" y="59"/>
                    <a:pt x="92" y="59"/>
                    <a:pt x="92" y="59"/>
                  </a:cubicBezTo>
                  <a:cubicBezTo>
                    <a:pt x="92" y="59"/>
                    <a:pt x="92" y="59"/>
                    <a:pt x="93" y="59"/>
                  </a:cubicBezTo>
                  <a:cubicBezTo>
                    <a:pt x="94" y="61"/>
                    <a:pt x="100" y="62"/>
                    <a:pt x="102" y="60"/>
                  </a:cubicBezTo>
                  <a:cubicBezTo>
                    <a:pt x="105" y="61"/>
                    <a:pt x="110" y="61"/>
                    <a:pt x="113" y="64"/>
                  </a:cubicBezTo>
                  <a:cubicBezTo>
                    <a:pt x="114" y="65"/>
                    <a:pt x="116" y="69"/>
                    <a:pt x="118" y="71"/>
                  </a:cubicBezTo>
                  <a:cubicBezTo>
                    <a:pt x="117" y="72"/>
                    <a:pt x="116" y="74"/>
                    <a:pt x="116" y="75"/>
                  </a:cubicBezTo>
                  <a:cubicBezTo>
                    <a:pt x="114" y="76"/>
                    <a:pt x="108" y="76"/>
                    <a:pt x="106" y="75"/>
                  </a:cubicBezTo>
                  <a:cubicBezTo>
                    <a:pt x="104" y="75"/>
                    <a:pt x="103" y="75"/>
                    <a:pt x="101" y="75"/>
                  </a:cubicBezTo>
                  <a:cubicBezTo>
                    <a:pt x="101" y="75"/>
                    <a:pt x="100" y="74"/>
                    <a:pt x="99" y="75"/>
                  </a:cubicBezTo>
                  <a:cubicBezTo>
                    <a:pt x="97" y="76"/>
                    <a:pt x="90" y="76"/>
                    <a:pt x="88" y="76"/>
                  </a:cubicBezTo>
                  <a:cubicBezTo>
                    <a:pt x="87" y="76"/>
                    <a:pt x="83" y="75"/>
                    <a:pt x="82" y="76"/>
                  </a:cubicBezTo>
                  <a:cubicBezTo>
                    <a:pt x="81" y="76"/>
                    <a:pt x="78" y="74"/>
                    <a:pt x="76" y="75"/>
                  </a:cubicBezTo>
                  <a:cubicBezTo>
                    <a:pt x="74" y="75"/>
                    <a:pt x="65" y="74"/>
                    <a:pt x="61" y="75"/>
                  </a:cubicBezTo>
                  <a:cubicBezTo>
                    <a:pt x="60" y="75"/>
                    <a:pt x="53" y="74"/>
                    <a:pt x="50" y="75"/>
                  </a:cubicBezTo>
                  <a:cubicBezTo>
                    <a:pt x="49" y="75"/>
                    <a:pt x="48" y="75"/>
                    <a:pt x="47" y="76"/>
                  </a:cubicBezTo>
                  <a:cubicBezTo>
                    <a:pt x="46" y="75"/>
                    <a:pt x="45" y="75"/>
                    <a:pt x="44" y="75"/>
                  </a:cubicBezTo>
                  <a:cubicBezTo>
                    <a:pt x="43" y="76"/>
                    <a:pt x="42" y="76"/>
                    <a:pt x="41" y="77"/>
                  </a:cubicBezTo>
                  <a:cubicBezTo>
                    <a:pt x="40" y="77"/>
                    <a:pt x="34" y="77"/>
                    <a:pt x="34" y="77"/>
                  </a:cubicBezTo>
                  <a:cubicBezTo>
                    <a:pt x="33" y="77"/>
                    <a:pt x="33" y="77"/>
                    <a:pt x="32" y="76"/>
                  </a:cubicBezTo>
                  <a:cubicBezTo>
                    <a:pt x="32" y="76"/>
                    <a:pt x="24" y="74"/>
                    <a:pt x="23" y="75"/>
                  </a:cubicBezTo>
                  <a:cubicBezTo>
                    <a:pt x="22" y="74"/>
                    <a:pt x="21" y="74"/>
                    <a:pt x="19" y="72"/>
                  </a:cubicBezTo>
                  <a:cubicBezTo>
                    <a:pt x="17" y="72"/>
                    <a:pt x="18" y="70"/>
                    <a:pt x="16" y="69"/>
                  </a:cubicBezTo>
                  <a:cubicBezTo>
                    <a:pt x="16" y="68"/>
                    <a:pt x="16" y="68"/>
                    <a:pt x="16" y="67"/>
                  </a:cubicBezTo>
                  <a:cubicBezTo>
                    <a:pt x="17" y="67"/>
                    <a:pt x="17" y="66"/>
                    <a:pt x="18" y="65"/>
                  </a:cubicBezTo>
                  <a:cubicBezTo>
                    <a:pt x="23" y="67"/>
                    <a:pt x="40" y="61"/>
                    <a:pt x="44" y="58"/>
                  </a:cubicBezTo>
                  <a:cubicBezTo>
                    <a:pt x="47" y="59"/>
                    <a:pt x="53" y="56"/>
                    <a:pt x="56" y="54"/>
                  </a:cubicBezTo>
                  <a:cubicBezTo>
                    <a:pt x="56" y="53"/>
                    <a:pt x="56" y="52"/>
                    <a:pt x="57" y="51"/>
                  </a:cubicBezTo>
                  <a:cubicBezTo>
                    <a:pt x="58" y="50"/>
                    <a:pt x="60" y="49"/>
                    <a:pt x="61" y="48"/>
                  </a:cubicBezTo>
                  <a:cubicBezTo>
                    <a:pt x="62" y="48"/>
                    <a:pt x="62" y="47"/>
                    <a:pt x="62" y="46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70" y="40"/>
                    <a:pt x="71" y="38"/>
                    <a:pt x="72" y="37"/>
                  </a:cubicBezTo>
                  <a:cubicBezTo>
                    <a:pt x="69" y="31"/>
                    <a:pt x="62" y="32"/>
                    <a:pt x="60" y="29"/>
                  </a:cubicBezTo>
                  <a:cubicBezTo>
                    <a:pt x="59" y="29"/>
                    <a:pt x="58" y="28"/>
                    <a:pt x="58" y="28"/>
                  </a:cubicBezTo>
                  <a:cubicBezTo>
                    <a:pt x="54" y="26"/>
                    <a:pt x="53" y="29"/>
                    <a:pt x="50" y="26"/>
                  </a:cubicBezTo>
                  <a:cubicBezTo>
                    <a:pt x="50" y="25"/>
                    <a:pt x="50" y="26"/>
                    <a:pt x="50" y="25"/>
                  </a:cubicBezTo>
                  <a:cubicBezTo>
                    <a:pt x="49" y="25"/>
                    <a:pt x="49" y="25"/>
                    <a:pt x="48" y="25"/>
                  </a:cubicBezTo>
                  <a:cubicBezTo>
                    <a:pt x="47" y="27"/>
                    <a:pt x="44" y="29"/>
                    <a:pt x="42" y="30"/>
                  </a:cubicBezTo>
                  <a:cubicBezTo>
                    <a:pt x="41" y="30"/>
                    <a:pt x="41" y="31"/>
                    <a:pt x="40" y="31"/>
                  </a:cubicBezTo>
                  <a:cubicBezTo>
                    <a:pt x="40" y="35"/>
                    <a:pt x="35" y="36"/>
                    <a:pt x="32" y="37"/>
                  </a:cubicBezTo>
                  <a:cubicBezTo>
                    <a:pt x="27" y="40"/>
                    <a:pt x="24" y="44"/>
                    <a:pt x="20" y="47"/>
                  </a:cubicBezTo>
                  <a:cubicBezTo>
                    <a:pt x="19" y="48"/>
                    <a:pt x="18" y="47"/>
                    <a:pt x="17" y="48"/>
                  </a:cubicBezTo>
                  <a:cubicBezTo>
                    <a:pt x="14" y="49"/>
                    <a:pt x="11" y="50"/>
                    <a:pt x="9" y="53"/>
                  </a:cubicBezTo>
                  <a:cubicBezTo>
                    <a:pt x="7" y="53"/>
                    <a:pt x="7" y="53"/>
                    <a:pt x="6" y="52"/>
                  </a:cubicBezTo>
                  <a:cubicBezTo>
                    <a:pt x="5" y="52"/>
                    <a:pt x="4" y="53"/>
                    <a:pt x="3" y="53"/>
                  </a:cubicBezTo>
                  <a:cubicBezTo>
                    <a:pt x="2" y="53"/>
                    <a:pt x="2" y="53"/>
                    <a:pt x="1" y="52"/>
                  </a:cubicBezTo>
                  <a:cubicBezTo>
                    <a:pt x="1" y="51"/>
                    <a:pt x="0" y="48"/>
                    <a:pt x="0" y="48"/>
                  </a:cubicBezTo>
                  <a:cubicBezTo>
                    <a:pt x="3" y="45"/>
                    <a:pt x="13" y="41"/>
                    <a:pt x="14" y="38"/>
                  </a:cubicBezTo>
                  <a:cubicBezTo>
                    <a:pt x="15" y="38"/>
                    <a:pt x="17" y="34"/>
                    <a:pt x="18" y="33"/>
                  </a:cubicBezTo>
                  <a:cubicBezTo>
                    <a:pt x="19" y="33"/>
                    <a:pt x="19" y="33"/>
                    <a:pt x="20" y="32"/>
                  </a:cubicBezTo>
                  <a:cubicBezTo>
                    <a:pt x="21" y="32"/>
                    <a:pt x="20" y="31"/>
                    <a:pt x="21" y="30"/>
                  </a:cubicBezTo>
                  <a:cubicBezTo>
                    <a:pt x="21" y="30"/>
                    <a:pt x="23" y="30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3" y="28"/>
                    <a:pt x="24" y="28"/>
                    <a:pt x="25" y="27"/>
                  </a:cubicBezTo>
                  <a:cubicBezTo>
                    <a:pt x="25" y="27"/>
                    <a:pt x="25" y="27"/>
                    <a:pt x="26" y="27"/>
                  </a:cubicBezTo>
                  <a:cubicBezTo>
                    <a:pt x="26" y="25"/>
                    <a:pt x="30" y="23"/>
                    <a:pt x="31" y="22"/>
                  </a:cubicBezTo>
                  <a:cubicBezTo>
                    <a:pt x="32" y="19"/>
                    <a:pt x="33" y="16"/>
                    <a:pt x="34" y="14"/>
                  </a:cubicBezTo>
                  <a:cubicBezTo>
                    <a:pt x="34" y="14"/>
                    <a:pt x="34" y="13"/>
                    <a:pt x="34" y="13"/>
                  </a:cubicBezTo>
                  <a:cubicBezTo>
                    <a:pt x="35" y="10"/>
                    <a:pt x="30" y="7"/>
                    <a:pt x="31" y="3"/>
                  </a:cubicBezTo>
                  <a:cubicBezTo>
                    <a:pt x="32" y="2"/>
                    <a:pt x="38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0" name="Freeform 61">
              <a:extLst>
                <a:ext uri="{FF2B5EF4-FFF2-40B4-BE49-F238E27FC236}">
                  <a16:creationId xmlns="" xmlns:a16="http://schemas.microsoft.com/office/drawing/2014/main" id="{CBD5C636-0DBF-684D-90B9-7A6019DF54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65651" y="3208338"/>
              <a:ext cx="471488" cy="460375"/>
            </a:xfrm>
            <a:custGeom>
              <a:avLst/>
              <a:gdLst>
                <a:gd name="T0" fmla="*/ 150 w 156"/>
                <a:gd name="T1" fmla="*/ 104 h 151"/>
                <a:gd name="T2" fmla="*/ 142 w 156"/>
                <a:gd name="T3" fmla="*/ 107 h 151"/>
                <a:gd name="T4" fmla="*/ 118 w 156"/>
                <a:gd name="T5" fmla="*/ 108 h 151"/>
                <a:gd name="T6" fmla="*/ 95 w 156"/>
                <a:gd name="T7" fmla="*/ 111 h 151"/>
                <a:gd name="T8" fmla="*/ 83 w 156"/>
                <a:gd name="T9" fmla="*/ 110 h 151"/>
                <a:gd name="T10" fmla="*/ 72 w 156"/>
                <a:gd name="T11" fmla="*/ 107 h 151"/>
                <a:gd name="T12" fmla="*/ 91 w 156"/>
                <a:gd name="T13" fmla="*/ 86 h 151"/>
                <a:gd name="T14" fmla="*/ 125 w 156"/>
                <a:gd name="T15" fmla="*/ 82 h 151"/>
                <a:gd name="T16" fmla="*/ 126 w 156"/>
                <a:gd name="T17" fmla="*/ 73 h 151"/>
                <a:gd name="T18" fmla="*/ 112 w 156"/>
                <a:gd name="T19" fmla="*/ 64 h 151"/>
                <a:gd name="T20" fmla="*/ 98 w 156"/>
                <a:gd name="T21" fmla="*/ 64 h 151"/>
                <a:gd name="T22" fmla="*/ 74 w 156"/>
                <a:gd name="T23" fmla="*/ 64 h 151"/>
                <a:gd name="T24" fmla="*/ 75 w 156"/>
                <a:gd name="T25" fmla="*/ 51 h 151"/>
                <a:gd name="T26" fmla="*/ 122 w 156"/>
                <a:gd name="T27" fmla="*/ 47 h 151"/>
                <a:gd name="T28" fmla="*/ 122 w 156"/>
                <a:gd name="T29" fmla="*/ 37 h 151"/>
                <a:gd name="T30" fmla="*/ 84 w 156"/>
                <a:gd name="T31" fmla="*/ 31 h 151"/>
                <a:gd name="T32" fmla="*/ 70 w 156"/>
                <a:gd name="T33" fmla="*/ 28 h 151"/>
                <a:gd name="T34" fmla="*/ 63 w 156"/>
                <a:gd name="T35" fmla="*/ 22 h 151"/>
                <a:gd name="T36" fmla="*/ 45 w 156"/>
                <a:gd name="T37" fmla="*/ 33 h 151"/>
                <a:gd name="T38" fmla="*/ 19 w 156"/>
                <a:gd name="T39" fmla="*/ 31 h 151"/>
                <a:gd name="T40" fmla="*/ 20 w 156"/>
                <a:gd name="T41" fmla="*/ 20 h 151"/>
                <a:gd name="T42" fmla="*/ 18 w 156"/>
                <a:gd name="T43" fmla="*/ 5 h 151"/>
                <a:gd name="T44" fmla="*/ 11 w 156"/>
                <a:gd name="T45" fmla="*/ 0 h 151"/>
                <a:gd name="T46" fmla="*/ 8 w 156"/>
                <a:gd name="T47" fmla="*/ 27 h 151"/>
                <a:gd name="T48" fmla="*/ 8 w 156"/>
                <a:gd name="T49" fmla="*/ 41 h 151"/>
                <a:gd name="T50" fmla="*/ 5 w 156"/>
                <a:gd name="T51" fmla="*/ 68 h 151"/>
                <a:gd name="T52" fmla="*/ 5 w 156"/>
                <a:gd name="T53" fmla="*/ 82 h 151"/>
                <a:gd name="T54" fmla="*/ 1 w 156"/>
                <a:gd name="T55" fmla="*/ 119 h 151"/>
                <a:gd name="T56" fmla="*/ 5 w 156"/>
                <a:gd name="T57" fmla="*/ 150 h 151"/>
                <a:gd name="T58" fmla="*/ 11 w 156"/>
                <a:gd name="T59" fmla="*/ 148 h 151"/>
                <a:gd name="T60" fmla="*/ 13 w 156"/>
                <a:gd name="T61" fmla="*/ 143 h 151"/>
                <a:gd name="T62" fmla="*/ 25 w 156"/>
                <a:gd name="T63" fmla="*/ 137 h 151"/>
                <a:gd name="T64" fmla="*/ 39 w 156"/>
                <a:gd name="T65" fmla="*/ 134 h 151"/>
                <a:gd name="T66" fmla="*/ 58 w 156"/>
                <a:gd name="T67" fmla="*/ 134 h 151"/>
                <a:gd name="T68" fmla="*/ 82 w 156"/>
                <a:gd name="T69" fmla="*/ 135 h 151"/>
                <a:gd name="T70" fmla="*/ 113 w 156"/>
                <a:gd name="T71" fmla="*/ 142 h 151"/>
                <a:gd name="T72" fmla="*/ 131 w 156"/>
                <a:gd name="T73" fmla="*/ 147 h 151"/>
                <a:gd name="T74" fmla="*/ 147 w 156"/>
                <a:gd name="T75" fmla="*/ 143 h 151"/>
                <a:gd name="T76" fmla="*/ 153 w 156"/>
                <a:gd name="T77" fmla="*/ 133 h 151"/>
                <a:gd name="T78" fmla="*/ 56 w 156"/>
                <a:gd name="T79" fmla="*/ 109 h 151"/>
                <a:gd name="T80" fmla="*/ 46 w 156"/>
                <a:gd name="T81" fmla="*/ 112 h 151"/>
                <a:gd name="T82" fmla="*/ 20 w 156"/>
                <a:gd name="T83" fmla="*/ 114 h 151"/>
                <a:gd name="T84" fmla="*/ 28 w 156"/>
                <a:gd name="T85" fmla="*/ 92 h 151"/>
                <a:gd name="T86" fmla="*/ 44 w 156"/>
                <a:gd name="T87" fmla="*/ 87 h 151"/>
                <a:gd name="T88" fmla="*/ 60 w 156"/>
                <a:gd name="T89" fmla="*/ 60 h 151"/>
                <a:gd name="T90" fmla="*/ 43 w 156"/>
                <a:gd name="T91" fmla="*/ 67 h 151"/>
                <a:gd name="T92" fmla="*/ 20 w 156"/>
                <a:gd name="T93" fmla="*/ 71 h 151"/>
                <a:gd name="T94" fmla="*/ 46 w 156"/>
                <a:gd name="T95" fmla="*/ 51 h 151"/>
                <a:gd name="T96" fmla="*/ 59 w 156"/>
                <a:gd name="T97" fmla="*/ 49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6" h="151">
                  <a:moveTo>
                    <a:pt x="156" y="123"/>
                  </a:moveTo>
                  <a:cubicBezTo>
                    <a:pt x="156" y="122"/>
                    <a:pt x="155" y="117"/>
                    <a:pt x="155" y="117"/>
                  </a:cubicBezTo>
                  <a:cubicBezTo>
                    <a:pt x="154" y="115"/>
                    <a:pt x="149" y="107"/>
                    <a:pt x="150" y="104"/>
                  </a:cubicBezTo>
                  <a:cubicBezTo>
                    <a:pt x="149" y="103"/>
                    <a:pt x="149" y="103"/>
                    <a:pt x="147" y="103"/>
                  </a:cubicBezTo>
                  <a:cubicBezTo>
                    <a:pt x="147" y="105"/>
                    <a:pt x="145" y="106"/>
                    <a:pt x="143" y="108"/>
                  </a:cubicBezTo>
                  <a:cubicBezTo>
                    <a:pt x="142" y="108"/>
                    <a:pt x="142" y="108"/>
                    <a:pt x="142" y="107"/>
                  </a:cubicBezTo>
                  <a:cubicBezTo>
                    <a:pt x="142" y="106"/>
                    <a:pt x="141" y="106"/>
                    <a:pt x="141" y="106"/>
                  </a:cubicBezTo>
                  <a:cubicBezTo>
                    <a:pt x="139" y="109"/>
                    <a:pt x="123" y="105"/>
                    <a:pt x="120" y="109"/>
                  </a:cubicBezTo>
                  <a:cubicBezTo>
                    <a:pt x="119" y="109"/>
                    <a:pt x="119" y="109"/>
                    <a:pt x="118" y="108"/>
                  </a:cubicBezTo>
                  <a:cubicBezTo>
                    <a:pt x="115" y="110"/>
                    <a:pt x="105" y="112"/>
                    <a:pt x="103" y="110"/>
                  </a:cubicBezTo>
                  <a:cubicBezTo>
                    <a:pt x="103" y="110"/>
                    <a:pt x="102" y="111"/>
                    <a:pt x="102" y="111"/>
                  </a:cubicBezTo>
                  <a:cubicBezTo>
                    <a:pt x="102" y="110"/>
                    <a:pt x="96" y="111"/>
                    <a:pt x="95" y="111"/>
                  </a:cubicBezTo>
                  <a:cubicBezTo>
                    <a:pt x="94" y="110"/>
                    <a:pt x="89" y="110"/>
                    <a:pt x="88" y="110"/>
                  </a:cubicBezTo>
                  <a:cubicBezTo>
                    <a:pt x="87" y="110"/>
                    <a:pt x="87" y="111"/>
                    <a:pt x="86" y="111"/>
                  </a:cubicBezTo>
                  <a:cubicBezTo>
                    <a:pt x="85" y="111"/>
                    <a:pt x="84" y="110"/>
                    <a:pt x="83" y="110"/>
                  </a:cubicBezTo>
                  <a:cubicBezTo>
                    <a:pt x="83" y="110"/>
                    <a:pt x="82" y="111"/>
                    <a:pt x="81" y="111"/>
                  </a:cubicBezTo>
                  <a:cubicBezTo>
                    <a:pt x="81" y="111"/>
                    <a:pt x="81" y="111"/>
                    <a:pt x="80" y="111"/>
                  </a:cubicBezTo>
                  <a:cubicBezTo>
                    <a:pt x="78" y="109"/>
                    <a:pt x="75" y="109"/>
                    <a:pt x="72" y="107"/>
                  </a:cubicBezTo>
                  <a:cubicBezTo>
                    <a:pt x="74" y="101"/>
                    <a:pt x="76" y="97"/>
                    <a:pt x="75" y="89"/>
                  </a:cubicBezTo>
                  <a:cubicBezTo>
                    <a:pt x="76" y="89"/>
                    <a:pt x="76" y="88"/>
                    <a:pt x="77" y="87"/>
                  </a:cubicBezTo>
                  <a:cubicBezTo>
                    <a:pt x="78" y="87"/>
                    <a:pt x="90" y="86"/>
                    <a:pt x="91" y="86"/>
                  </a:cubicBezTo>
                  <a:cubicBezTo>
                    <a:pt x="97" y="87"/>
                    <a:pt x="109" y="90"/>
                    <a:pt x="113" y="87"/>
                  </a:cubicBezTo>
                  <a:cubicBezTo>
                    <a:pt x="115" y="87"/>
                    <a:pt x="117" y="88"/>
                    <a:pt x="119" y="88"/>
                  </a:cubicBezTo>
                  <a:cubicBezTo>
                    <a:pt x="121" y="87"/>
                    <a:pt x="124" y="84"/>
                    <a:pt x="125" y="82"/>
                  </a:cubicBezTo>
                  <a:cubicBezTo>
                    <a:pt x="126" y="80"/>
                    <a:pt x="124" y="77"/>
                    <a:pt x="126" y="76"/>
                  </a:cubicBezTo>
                  <a:cubicBezTo>
                    <a:pt x="125" y="75"/>
                    <a:pt x="126" y="75"/>
                    <a:pt x="125" y="75"/>
                  </a:cubicBezTo>
                  <a:cubicBezTo>
                    <a:pt x="125" y="74"/>
                    <a:pt x="125" y="73"/>
                    <a:pt x="126" y="73"/>
                  </a:cubicBezTo>
                  <a:cubicBezTo>
                    <a:pt x="128" y="70"/>
                    <a:pt x="118" y="66"/>
                    <a:pt x="117" y="65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6" y="65"/>
                    <a:pt x="113" y="64"/>
                    <a:pt x="112" y="64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100" y="64"/>
                    <a:pt x="99" y="64"/>
                    <a:pt x="99" y="64"/>
                  </a:cubicBezTo>
                  <a:cubicBezTo>
                    <a:pt x="98" y="64"/>
                    <a:pt x="99" y="64"/>
                    <a:pt x="98" y="64"/>
                  </a:cubicBezTo>
                  <a:cubicBezTo>
                    <a:pt x="88" y="63"/>
                    <a:pt x="88" y="63"/>
                    <a:pt x="88" y="63"/>
                  </a:cubicBezTo>
                  <a:cubicBezTo>
                    <a:pt x="87" y="64"/>
                    <a:pt x="84" y="65"/>
                    <a:pt x="83" y="65"/>
                  </a:cubicBezTo>
                  <a:cubicBezTo>
                    <a:pt x="80" y="66"/>
                    <a:pt x="78" y="64"/>
                    <a:pt x="74" y="64"/>
                  </a:cubicBezTo>
                  <a:cubicBezTo>
                    <a:pt x="73" y="61"/>
                    <a:pt x="71" y="60"/>
                    <a:pt x="73" y="57"/>
                  </a:cubicBezTo>
                  <a:cubicBezTo>
                    <a:pt x="73" y="56"/>
                    <a:pt x="73" y="55"/>
                    <a:pt x="73" y="54"/>
                  </a:cubicBezTo>
                  <a:cubicBezTo>
                    <a:pt x="74" y="53"/>
                    <a:pt x="75" y="52"/>
                    <a:pt x="75" y="51"/>
                  </a:cubicBezTo>
                  <a:cubicBezTo>
                    <a:pt x="77" y="51"/>
                    <a:pt x="83" y="50"/>
                    <a:pt x="84" y="50"/>
                  </a:cubicBezTo>
                  <a:cubicBezTo>
                    <a:pt x="90" y="53"/>
                    <a:pt x="116" y="51"/>
                    <a:pt x="122" y="48"/>
                  </a:cubicBezTo>
                  <a:cubicBezTo>
                    <a:pt x="121" y="48"/>
                    <a:pt x="122" y="47"/>
                    <a:pt x="122" y="47"/>
                  </a:cubicBezTo>
                  <a:cubicBezTo>
                    <a:pt x="124" y="44"/>
                    <a:pt x="123" y="42"/>
                    <a:pt x="124" y="39"/>
                  </a:cubicBezTo>
                  <a:cubicBezTo>
                    <a:pt x="124" y="39"/>
                    <a:pt x="124" y="39"/>
                    <a:pt x="124" y="39"/>
                  </a:cubicBezTo>
                  <a:cubicBezTo>
                    <a:pt x="123" y="38"/>
                    <a:pt x="122" y="38"/>
                    <a:pt x="122" y="37"/>
                  </a:cubicBezTo>
                  <a:cubicBezTo>
                    <a:pt x="121" y="36"/>
                    <a:pt x="122" y="35"/>
                    <a:pt x="121" y="34"/>
                  </a:cubicBezTo>
                  <a:cubicBezTo>
                    <a:pt x="118" y="33"/>
                    <a:pt x="112" y="34"/>
                    <a:pt x="110" y="33"/>
                  </a:cubicBezTo>
                  <a:cubicBezTo>
                    <a:pt x="105" y="30"/>
                    <a:pt x="87" y="30"/>
                    <a:pt x="84" y="31"/>
                  </a:cubicBezTo>
                  <a:cubicBezTo>
                    <a:pt x="79" y="33"/>
                    <a:pt x="76" y="31"/>
                    <a:pt x="73" y="31"/>
                  </a:cubicBezTo>
                  <a:cubicBezTo>
                    <a:pt x="72" y="30"/>
                    <a:pt x="71" y="29"/>
                    <a:pt x="70" y="29"/>
                  </a:cubicBezTo>
                  <a:cubicBezTo>
                    <a:pt x="70" y="29"/>
                    <a:pt x="70" y="29"/>
                    <a:pt x="70" y="28"/>
                  </a:cubicBezTo>
                  <a:cubicBezTo>
                    <a:pt x="69" y="27"/>
                    <a:pt x="68" y="26"/>
                    <a:pt x="68" y="24"/>
                  </a:cubicBezTo>
                  <a:cubicBezTo>
                    <a:pt x="67" y="23"/>
                    <a:pt x="66" y="22"/>
                    <a:pt x="65" y="22"/>
                  </a:cubicBezTo>
                  <a:cubicBezTo>
                    <a:pt x="64" y="22"/>
                    <a:pt x="64" y="22"/>
                    <a:pt x="63" y="22"/>
                  </a:cubicBezTo>
                  <a:cubicBezTo>
                    <a:pt x="62" y="24"/>
                    <a:pt x="59" y="27"/>
                    <a:pt x="57" y="30"/>
                  </a:cubicBezTo>
                  <a:cubicBezTo>
                    <a:pt x="58" y="31"/>
                    <a:pt x="53" y="32"/>
                    <a:pt x="52" y="32"/>
                  </a:cubicBezTo>
                  <a:cubicBezTo>
                    <a:pt x="51" y="31"/>
                    <a:pt x="47" y="33"/>
                    <a:pt x="45" y="33"/>
                  </a:cubicBezTo>
                  <a:cubicBezTo>
                    <a:pt x="45" y="32"/>
                    <a:pt x="42" y="32"/>
                    <a:pt x="41" y="33"/>
                  </a:cubicBezTo>
                  <a:cubicBezTo>
                    <a:pt x="36" y="34"/>
                    <a:pt x="27" y="35"/>
                    <a:pt x="23" y="35"/>
                  </a:cubicBezTo>
                  <a:cubicBezTo>
                    <a:pt x="23" y="34"/>
                    <a:pt x="20" y="31"/>
                    <a:pt x="19" y="31"/>
                  </a:cubicBezTo>
                  <a:cubicBezTo>
                    <a:pt x="19" y="30"/>
                    <a:pt x="19" y="29"/>
                    <a:pt x="19" y="28"/>
                  </a:cubicBezTo>
                  <a:cubicBezTo>
                    <a:pt x="20" y="25"/>
                    <a:pt x="20" y="23"/>
                    <a:pt x="20" y="20"/>
                  </a:cubicBezTo>
                  <a:cubicBezTo>
                    <a:pt x="20" y="21"/>
                    <a:pt x="20" y="20"/>
                    <a:pt x="20" y="20"/>
                  </a:cubicBezTo>
                  <a:cubicBezTo>
                    <a:pt x="20" y="19"/>
                    <a:pt x="21" y="16"/>
                    <a:pt x="21" y="14"/>
                  </a:cubicBezTo>
                  <a:cubicBezTo>
                    <a:pt x="20" y="13"/>
                    <a:pt x="20" y="13"/>
                    <a:pt x="19" y="12"/>
                  </a:cubicBezTo>
                  <a:cubicBezTo>
                    <a:pt x="18" y="9"/>
                    <a:pt x="19" y="7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4"/>
                    <a:pt x="14" y="2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0" y="2"/>
                    <a:pt x="12" y="5"/>
                    <a:pt x="11" y="8"/>
                  </a:cubicBezTo>
                  <a:cubicBezTo>
                    <a:pt x="8" y="13"/>
                    <a:pt x="8" y="19"/>
                    <a:pt x="7" y="24"/>
                  </a:cubicBezTo>
                  <a:cubicBezTo>
                    <a:pt x="7" y="25"/>
                    <a:pt x="8" y="26"/>
                    <a:pt x="8" y="27"/>
                  </a:cubicBezTo>
                  <a:cubicBezTo>
                    <a:pt x="8" y="27"/>
                    <a:pt x="8" y="32"/>
                    <a:pt x="8" y="32"/>
                  </a:cubicBezTo>
                  <a:cubicBezTo>
                    <a:pt x="8" y="32"/>
                    <a:pt x="8" y="33"/>
                    <a:pt x="8" y="34"/>
                  </a:cubicBezTo>
                  <a:cubicBezTo>
                    <a:pt x="7" y="37"/>
                    <a:pt x="8" y="39"/>
                    <a:pt x="8" y="41"/>
                  </a:cubicBezTo>
                  <a:cubicBezTo>
                    <a:pt x="9" y="44"/>
                    <a:pt x="7" y="46"/>
                    <a:pt x="7" y="48"/>
                  </a:cubicBezTo>
                  <a:cubicBezTo>
                    <a:pt x="6" y="50"/>
                    <a:pt x="8" y="54"/>
                    <a:pt x="7" y="55"/>
                  </a:cubicBezTo>
                  <a:cubicBezTo>
                    <a:pt x="5" y="60"/>
                    <a:pt x="6" y="64"/>
                    <a:pt x="5" y="68"/>
                  </a:cubicBezTo>
                  <a:cubicBezTo>
                    <a:pt x="6" y="69"/>
                    <a:pt x="6" y="70"/>
                    <a:pt x="6" y="71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5" y="74"/>
                    <a:pt x="4" y="79"/>
                    <a:pt x="5" y="82"/>
                  </a:cubicBezTo>
                  <a:cubicBezTo>
                    <a:pt x="5" y="90"/>
                    <a:pt x="3" y="97"/>
                    <a:pt x="5" y="100"/>
                  </a:cubicBezTo>
                  <a:cubicBezTo>
                    <a:pt x="5" y="102"/>
                    <a:pt x="2" y="106"/>
                    <a:pt x="2" y="108"/>
                  </a:cubicBezTo>
                  <a:cubicBezTo>
                    <a:pt x="3" y="113"/>
                    <a:pt x="1" y="118"/>
                    <a:pt x="1" y="119"/>
                  </a:cubicBezTo>
                  <a:cubicBezTo>
                    <a:pt x="0" y="126"/>
                    <a:pt x="1" y="139"/>
                    <a:pt x="2" y="142"/>
                  </a:cubicBezTo>
                  <a:cubicBezTo>
                    <a:pt x="2" y="142"/>
                    <a:pt x="4" y="144"/>
                    <a:pt x="4" y="144"/>
                  </a:cubicBezTo>
                  <a:cubicBezTo>
                    <a:pt x="5" y="145"/>
                    <a:pt x="4" y="148"/>
                    <a:pt x="5" y="150"/>
                  </a:cubicBezTo>
                  <a:cubicBezTo>
                    <a:pt x="5" y="150"/>
                    <a:pt x="6" y="150"/>
                    <a:pt x="6" y="151"/>
                  </a:cubicBezTo>
                  <a:cubicBezTo>
                    <a:pt x="7" y="151"/>
                    <a:pt x="8" y="150"/>
                    <a:pt x="10" y="150"/>
                  </a:cubicBezTo>
                  <a:cubicBezTo>
                    <a:pt x="10" y="149"/>
                    <a:pt x="11" y="149"/>
                    <a:pt x="11" y="148"/>
                  </a:cubicBezTo>
                  <a:cubicBezTo>
                    <a:pt x="11" y="147"/>
                    <a:pt x="11" y="146"/>
                    <a:pt x="11" y="145"/>
                  </a:cubicBezTo>
                  <a:cubicBezTo>
                    <a:pt x="11" y="145"/>
                    <a:pt x="11" y="145"/>
                    <a:pt x="11" y="145"/>
                  </a:cubicBezTo>
                  <a:cubicBezTo>
                    <a:pt x="12" y="144"/>
                    <a:pt x="13" y="144"/>
                    <a:pt x="13" y="143"/>
                  </a:cubicBezTo>
                  <a:cubicBezTo>
                    <a:pt x="14" y="142"/>
                    <a:pt x="13" y="141"/>
                    <a:pt x="14" y="141"/>
                  </a:cubicBezTo>
                  <a:cubicBezTo>
                    <a:pt x="15" y="138"/>
                    <a:pt x="21" y="139"/>
                    <a:pt x="21" y="139"/>
                  </a:cubicBezTo>
                  <a:cubicBezTo>
                    <a:pt x="23" y="138"/>
                    <a:pt x="24" y="137"/>
                    <a:pt x="25" y="137"/>
                  </a:cubicBezTo>
                  <a:cubicBezTo>
                    <a:pt x="26" y="137"/>
                    <a:pt x="27" y="138"/>
                    <a:pt x="28" y="137"/>
                  </a:cubicBezTo>
                  <a:cubicBezTo>
                    <a:pt x="30" y="136"/>
                    <a:pt x="32" y="135"/>
                    <a:pt x="33" y="134"/>
                  </a:cubicBezTo>
                  <a:cubicBezTo>
                    <a:pt x="35" y="134"/>
                    <a:pt x="38" y="134"/>
                    <a:pt x="39" y="134"/>
                  </a:cubicBezTo>
                  <a:cubicBezTo>
                    <a:pt x="41" y="133"/>
                    <a:pt x="50" y="134"/>
                    <a:pt x="51" y="134"/>
                  </a:cubicBezTo>
                  <a:cubicBezTo>
                    <a:pt x="51" y="134"/>
                    <a:pt x="52" y="134"/>
                    <a:pt x="52" y="134"/>
                  </a:cubicBezTo>
                  <a:cubicBezTo>
                    <a:pt x="53" y="133"/>
                    <a:pt x="58" y="134"/>
                    <a:pt x="58" y="134"/>
                  </a:cubicBezTo>
                  <a:cubicBezTo>
                    <a:pt x="59" y="134"/>
                    <a:pt x="63" y="134"/>
                    <a:pt x="64" y="134"/>
                  </a:cubicBezTo>
                  <a:cubicBezTo>
                    <a:pt x="68" y="134"/>
                    <a:pt x="69" y="134"/>
                    <a:pt x="73" y="135"/>
                  </a:cubicBezTo>
                  <a:cubicBezTo>
                    <a:pt x="74" y="135"/>
                    <a:pt x="81" y="135"/>
                    <a:pt x="82" y="135"/>
                  </a:cubicBezTo>
                  <a:cubicBezTo>
                    <a:pt x="84" y="137"/>
                    <a:pt x="87" y="137"/>
                    <a:pt x="89" y="139"/>
                  </a:cubicBezTo>
                  <a:cubicBezTo>
                    <a:pt x="90" y="137"/>
                    <a:pt x="101" y="140"/>
                    <a:pt x="103" y="140"/>
                  </a:cubicBezTo>
                  <a:cubicBezTo>
                    <a:pt x="107" y="139"/>
                    <a:pt x="112" y="142"/>
                    <a:pt x="113" y="142"/>
                  </a:cubicBezTo>
                  <a:cubicBezTo>
                    <a:pt x="116" y="141"/>
                    <a:pt x="116" y="143"/>
                    <a:pt x="117" y="144"/>
                  </a:cubicBezTo>
                  <a:cubicBezTo>
                    <a:pt x="119" y="144"/>
                    <a:pt x="120" y="144"/>
                    <a:pt x="121" y="144"/>
                  </a:cubicBezTo>
                  <a:cubicBezTo>
                    <a:pt x="125" y="146"/>
                    <a:pt x="127" y="147"/>
                    <a:pt x="131" y="147"/>
                  </a:cubicBezTo>
                  <a:cubicBezTo>
                    <a:pt x="133" y="148"/>
                    <a:pt x="138" y="148"/>
                    <a:pt x="138" y="148"/>
                  </a:cubicBezTo>
                  <a:cubicBezTo>
                    <a:pt x="139" y="147"/>
                    <a:pt x="143" y="146"/>
                    <a:pt x="144" y="146"/>
                  </a:cubicBezTo>
                  <a:cubicBezTo>
                    <a:pt x="145" y="145"/>
                    <a:pt x="146" y="144"/>
                    <a:pt x="147" y="143"/>
                  </a:cubicBezTo>
                  <a:cubicBezTo>
                    <a:pt x="147" y="143"/>
                    <a:pt x="147" y="142"/>
                    <a:pt x="147" y="142"/>
                  </a:cubicBezTo>
                  <a:cubicBezTo>
                    <a:pt x="147" y="141"/>
                    <a:pt x="150" y="140"/>
                    <a:pt x="150" y="140"/>
                  </a:cubicBezTo>
                  <a:cubicBezTo>
                    <a:pt x="152" y="138"/>
                    <a:pt x="151" y="135"/>
                    <a:pt x="153" y="133"/>
                  </a:cubicBezTo>
                  <a:cubicBezTo>
                    <a:pt x="154" y="132"/>
                    <a:pt x="155" y="132"/>
                    <a:pt x="155" y="130"/>
                  </a:cubicBezTo>
                  <a:cubicBezTo>
                    <a:pt x="154" y="129"/>
                    <a:pt x="156" y="124"/>
                    <a:pt x="156" y="123"/>
                  </a:cubicBezTo>
                  <a:close/>
                  <a:moveTo>
                    <a:pt x="56" y="109"/>
                  </a:moveTo>
                  <a:cubicBezTo>
                    <a:pt x="54" y="111"/>
                    <a:pt x="52" y="110"/>
                    <a:pt x="49" y="111"/>
                  </a:cubicBezTo>
                  <a:cubicBezTo>
                    <a:pt x="49" y="111"/>
                    <a:pt x="48" y="111"/>
                    <a:pt x="47" y="111"/>
                  </a:cubicBezTo>
                  <a:cubicBezTo>
                    <a:pt x="47" y="111"/>
                    <a:pt x="47" y="111"/>
                    <a:pt x="46" y="112"/>
                  </a:cubicBezTo>
                  <a:cubicBezTo>
                    <a:pt x="45" y="112"/>
                    <a:pt x="43" y="112"/>
                    <a:pt x="42" y="112"/>
                  </a:cubicBezTo>
                  <a:cubicBezTo>
                    <a:pt x="40" y="112"/>
                    <a:pt x="39" y="112"/>
                    <a:pt x="37" y="112"/>
                  </a:cubicBezTo>
                  <a:cubicBezTo>
                    <a:pt x="33" y="114"/>
                    <a:pt x="25" y="114"/>
                    <a:pt x="20" y="114"/>
                  </a:cubicBezTo>
                  <a:cubicBezTo>
                    <a:pt x="20" y="114"/>
                    <a:pt x="19" y="113"/>
                    <a:pt x="19" y="112"/>
                  </a:cubicBezTo>
                  <a:cubicBezTo>
                    <a:pt x="18" y="111"/>
                    <a:pt x="18" y="98"/>
                    <a:pt x="19" y="97"/>
                  </a:cubicBezTo>
                  <a:cubicBezTo>
                    <a:pt x="19" y="97"/>
                    <a:pt x="28" y="92"/>
                    <a:pt x="28" y="92"/>
                  </a:cubicBezTo>
                  <a:cubicBezTo>
                    <a:pt x="29" y="92"/>
                    <a:pt x="29" y="92"/>
                    <a:pt x="30" y="92"/>
                  </a:cubicBezTo>
                  <a:cubicBezTo>
                    <a:pt x="31" y="91"/>
                    <a:pt x="32" y="90"/>
                    <a:pt x="34" y="89"/>
                  </a:cubicBezTo>
                  <a:cubicBezTo>
                    <a:pt x="36" y="88"/>
                    <a:pt x="42" y="89"/>
                    <a:pt x="44" y="87"/>
                  </a:cubicBezTo>
                  <a:cubicBezTo>
                    <a:pt x="48" y="88"/>
                    <a:pt x="55" y="87"/>
                    <a:pt x="59" y="89"/>
                  </a:cubicBezTo>
                  <a:cubicBezTo>
                    <a:pt x="61" y="95"/>
                    <a:pt x="59" y="107"/>
                    <a:pt x="56" y="109"/>
                  </a:cubicBezTo>
                  <a:close/>
                  <a:moveTo>
                    <a:pt x="60" y="60"/>
                  </a:moveTo>
                  <a:cubicBezTo>
                    <a:pt x="60" y="62"/>
                    <a:pt x="60" y="64"/>
                    <a:pt x="59" y="64"/>
                  </a:cubicBezTo>
                  <a:cubicBezTo>
                    <a:pt x="57" y="66"/>
                    <a:pt x="53" y="68"/>
                    <a:pt x="49" y="67"/>
                  </a:cubicBezTo>
                  <a:cubicBezTo>
                    <a:pt x="48" y="67"/>
                    <a:pt x="45" y="67"/>
                    <a:pt x="43" y="67"/>
                  </a:cubicBezTo>
                  <a:cubicBezTo>
                    <a:pt x="42" y="67"/>
                    <a:pt x="40" y="68"/>
                    <a:pt x="39" y="68"/>
                  </a:cubicBezTo>
                  <a:cubicBezTo>
                    <a:pt x="38" y="68"/>
                    <a:pt x="37" y="68"/>
                    <a:pt x="36" y="68"/>
                  </a:cubicBezTo>
                  <a:cubicBezTo>
                    <a:pt x="29" y="70"/>
                    <a:pt x="27" y="71"/>
                    <a:pt x="20" y="71"/>
                  </a:cubicBezTo>
                  <a:cubicBezTo>
                    <a:pt x="15" y="59"/>
                    <a:pt x="24" y="56"/>
                    <a:pt x="33" y="51"/>
                  </a:cubicBezTo>
                  <a:cubicBezTo>
                    <a:pt x="35" y="50"/>
                    <a:pt x="38" y="52"/>
                    <a:pt x="40" y="52"/>
                  </a:cubicBezTo>
                  <a:cubicBezTo>
                    <a:pt x="42" y="51"/>
                    <a:pt x="44" y="52"/>
                    <a:pt x="46" y="51"/>
                  </a:cubicBezTo>
                  <a:cubicBezTo>
                    <a:pt x="47" y="51"/>
                    <a:pt x="49" y="49"/>
                    <a:pt x="50" y="49"/>
                  </a:cubicBezTo>
                  <a:cubicBezTo>
                    <a:pt x="51" y="48"/>
                    <a:pt x="53" y="49"/>
                    <a:pt x="54" y="48"/>
                  </a:cubicBezTo>
                  <a:cubicBezTo>
                    <a:pt x="56" y="48"/>
                    <a:pt x="57" y="49"/>
                    <a:pt x="59" y="49"/>
                  </a:cubicBezTo>
                  <a:cubicBezTo>
                    <a:pt x="62" y="52"/>
                    <a:pt x="61" y="55"/>
                    <a:pt x="60" y="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1" name="Freeform 62">
              <a:extLst>
                <a:ext uri="{FF2B5EF4-FFF2-40B4-BE49-F238E27FC236}">
                  <a16:creationId xmlns="" xmlns:a16="http://schemas.microsoft.com/office/drawing/2014/main" id="{8585EE9A-19BF-8444-8E5C-736CD8018E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64376" y="3014663"/>
              <a:ext cx="831850" cy="349250"/>
            </a:xfrm>
            <a:custGeom>
              <a:avLst/>
              <a:gdLst>
                <a:gd name="T0" fmla="*/ 262 w 275"/>
                <a:gd name="T1" fmla="*/ 71 h 114"/>
                <a:gd name="T2" fmla="*/ 242 w 275"/>
                <a:gd name="T3" fmla="*/ 70 h 114"/>
                <a:gd name="T4" fmla="*/ 227 w 275"/>
                <a:gd name="T5" fmla="*/ 69 h 114"/>
                <a:gd name="T6" fmla="*/ 178 w 275"/>
                <a:gd name="T7" fmla="*/ 63 h 114"/>
                <a:gd name="T8" fmla="*/ 186 w 275"/>
                <a:gd name="T9" fmla="*/ 34 h 114"/>
                <a:gd name="T10" fmla="*/ 121 w 275"/>
                <a:gd name="T11" fmla="*/ 40 h 114"/>
                <a:gd name="T12" fmla="*/ 96 w 275"/>
                <a:gd name="T13" fmla="*/ 36 h 114"/>
                <a:gd name="T14" fmla="*/ 104 w 275"/>
                <a:gd name="T15" fmla="*/ 28 h 114"/>
                <a:gd name="T16" fmla="*/ 126 w 275"/>
                <a:gd name="T17" fmla="*/ 32 h 114"/>
                <a:gd name="T18" fmla="*/ 144 w 275"/>
                <a:gd name="T19" fmla="*/ 31 h 114"/>
                <a:gd name="T20" fmla="*/ 178 w 275"/>
                <a:gd name="T21" fmla="*/ 29 h 114"/>
                <a:gd name="T22" fmla="*/ 208 w 275"/>
                <a:gd name="T23" fmla="*/ 40 h 114"/>
                <a:gd name="T24" fmla="*/ 229 w 275"/>
                <a:gd name="T25" fmla="*/ 34 h 114"/>
                <a:gd name="T26" fmla="*/ 217 w 275"/>
                <a:gd name="T27" fmla="*/ 20 h 114"/>
                <a:gd name="T28" fmla="*/ 198 w 275"/>
                <a:gd name="T29" fmla="*/ 17 h 114"/>
                <a:gd name="T30" fmla="*/ 161 w 275"/>
                <a:gd name="T31" fmla="*/ 15 h 114"/>
                <a:gd name="T32" fmla="*/ 146 w 275"/>
                <a:gd name="T33" fmla="*/ 9 h 114"/>
                <a:gd name="T34" fmla="*/ 118 w 275"/>
                <a:gd name="T35" fmla="*/ 1 h 114"/>
                <a:gd name="T36" fmla="*/ 96 w 275"/>
                <a:gd name="T37" fmla="*/ 15 h 114"/>
                <a:gd name="T38" fmla="*/ 56 w 275"/>
                <a:gd name="T39" fmla="*/ 19 h 114"/>
                <a:gd name="T40" fmla="*/ 40 w 275"/>
                <a:gd name="T41" fmla="*/ 32 h 114"/>
                <a:gd name="T42" fmla="*/ 30 w 275"/>
                <a:gd name="T43" fmla="*/ 53 h 114"/>
                <a:gd name="T44" fmla="*/ 36 w 275"/>
                <a:gd name="T45" fmla="*/ 63 h 114"/>
                <a:gd name="T46" fmla="*/ 50 w 275"/>
                <a:gd name="T47" fmla="*/ 61 h 114"/>
                <a:gd name="T48" fmla="*/ 58 w 275"/>
                <a:gd name="T49" fmla="*/ 34 h 114"/>
                <a:gd name="T50" fmla="*/ 87 w 275"/>
                <a:gd name="T51" fmla="*/ 54 h 114"/>
                <a:gd name="T52" fmla="*/ 52 w 275"/>
                <a:gd name="T53" fmla="*/ 69 h 114"/>
                <a:gd name="T54" fmla="*/ 0 w 275"/>
                <a:gd name="T55" fmla="*/ 80 h 114"/>
                <a:gd name="T56" fmla="*/ 46 w 275"/>
                <a:gd name="T57" fmla="*/ 86 h 114"/>
                <a:gd name="T58" fmla="*/ 56 w 275"/>
                <a:gd name="T59" fmla="*/ 97 h 114"/>
                <a:gd name="T60" fmla="*/ 49 w 275"/>
                <a:gd name="T61" fmla="*/ 113 h 114"/>
                <a:gd name="T62" fmla="*/ 73 w 275"/>
                <a:gd name="T63" fmla="*/ 98 h 114"/>
                <a:gd name="T64" fmla="*/ 112 w 275"/>
                <a:gd name="T65" fmla="*/ 98 h 114"/>
                <a:gd name="T66" fmla="*/ 150 w 275"/>
                <a:gd name="T67" fmla="*/ 99 h 114"/>
                <a:gd name="T68" fmla="*/ 175 w 275"/>
                <a:gd name="T69" fmla="*/ 100 h 114"/>
                <a:gd name="T70" fmla="*/ 213 w 275"/>
                <a:gd name="T71" fmla="*/ 103 h 114"/>
                <a:gd name="T72" fmla="*/ 185 w 275"/>
                <a:gd name="T73" fmla="*/ 88 h 114"/>
                <a:gd name="T74" fmla="*/ 189 w 275"/>
                <a:gd name="T75" fmla="*/ 78 h 114"/>
                <a:gd name="T76" fmla="*/ 215 w 275"/>
                <a:gd name="T77" fmla="*/ 83 h 114"/>
                <a:gd name="T78" fmla="*/ 232 w 275"/>
                <a:gd name="T79" fmla="*/ 89 h 114"/>
                <a:gd name="T80" fmla="*/ 259 w 275"/>
                <a:gd name="T81" fmla="*/ 91 h 114"/>
                <a:gd name="T82" fmla="*/ 273 w 275"/>
                <a:gd name="T83" fmla="*/ 80 h 114"/>
                <a:gd name="T84" fmla="*/ 115 w 275"/>
                <a:gd name="T85" fmla="*/ 80 h 114"/>
                <a:gd name="T86" fmla="*/ 91 w 275"/>
                <a:gd name="T87" fmla="*/ 88 h 114"/>
                <a:gd name="T88" fmla="*/ 85 w 275"/>
                <a:gd name="T89" fmla="*/ 80 h 114"/>
                <a:gd name="T90" fmla="*/ 114 w 275"/>
                <a:gd name="T91" fmla="*/ 74 h 114"/>
                <a:gd name="T92" fmla="*/ 125 w 275"/>
                <a:gd name="T93" fmla="*/ 60 h 114"/>
                <a:gd name="T94" fmla="*/ 98 w 275"/>
                <a:gd name="T95" fmla="*/ 63 h 114"/>
                <a:gd name="T96" fmla="*/ 118 w 275"/>
                <a:gd name="T97" fmla="*/ 52 h 114"/>
                <a:gd name="T98" fmla="*/ 125 w 275"/>
                <a:gd name="T99" fmla="*/ 60 h 114"/>
                <a:gd name="T100" fmla="*/ 150 w 275"/>
                <a:gd name="T101" fmla="*/ 84 h 114"/>
                <a:gd name="T102" fmla="*/ 132 w 275"/>
                <a:gd name="T103" fmla="*/ 76 h 114"/>
                <a:gd name="T104" fmla="*/ 161 w 275"/>
                <a:gd name="T105" fmla="*/ 75 h 114"/>
                <a:gd name="T106" fmla="*/ 140 w 275"/>
                <a:gd name="T107" fmla="*/ 61 h 114"/>
                <a:gd name="T108" fmla="*/ 167 w 275"/>
                <a:gd name="T109" fmla="*/ 5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" h="114">
                  <a:moveTo>
                    <a:pt x="271" y="73"/>
                  </a:moveTo>
                  <a:cubicBezTo>
                    <a:pt x="271" y="73"/>
                    <a:pt x="271" y="73"/>
                    <a:pt x="270" y="72"/>
                  </a:cubicBezTo>
                  <a:cubicBezTo>
                    <a:pt x="270" y="72"/>
                    <a:pt x="267" y="73"/>
                    <a:pt x="267" y="74"/>
                  </a:cubicBezTo>
                  <a:cubicBezTo>
                    <a:pt x="265" y="73"/>
                    <a:pt x="263" y="72"/>
                    <a:pt x="262" y="71"/>
                  </a:cubicBezTo>
                  <a:cubicBezTo>
                    <a:pt x="261" y="71"/>
                    <a:pt x="261" y="71"/>
                    <a:pt x="261" y="71"/>
                  </a:cubicBezTo>
                  <a:cubicBezTo>
                    <a:pt x="259" y="72"/>
                    <a:pt x="252" y="68"/>
                    <a:pt x="251" y="68"/>
                  </a:cubicBezTo>
                  <a:cubicBezTo>
                    <a:pt x="249" y="69"/>
                    <a:pt x="247" y="70"/>
                    <a:pt x="244" y="70"/>
                  </a:cubicBezTo>
                  <a:cubicBezTo>
                    <a:pt x="244" y="69"/>
                    <a:pt x="243" y="71"/>
                    <a:pt x="242" y="70"/>
                  </a:cubicBezTo>
                  <a:cubicBezTo>
                    <a:pt x="241" y="70"/>
                    <a:pt x="238" y="68"/>
                    <a:pt x="236" y="68"/>
                  </a:cubicBezTo>
                  <a:cubicBezTo>
                    <a:pt x="235" y="69"/>
                    <a:pt x="234" y="69"/>
                    <a:pt x="233" y="70"/>
                  </a:cubicBezTo>
                  <a:cubicBezTo>
                    <a:pt x="233" y="70"/>
                    <a:pt x="232" y="69"/>
                    <a:pt x="232" y="69"/>
                  </a:cubicBezTo>
                  <a:cubicBezTo>
                    <a:pt x="231" y="68"/>
                    <a:pt x="229" y="70"/>
                    <a:pt x="227" y="69"/>
                  </a:cubicBezTo>
                  <a:cubicBezTo>
                    <a:pt x="222" y="66"/>
                    <a:pt x="216" y="68"/>
                    <a:pt x="209" y="68"/>
                  </a:cubicBezTo>
                  <a:cubicBezTo>
                    <a:pt x="207" y="66"/>
                    <a:pt x="203" y="68"/>
                    <a:pt x="202" y="67"/>
                  </a:cubicBezTo>
                  <a:cubicBezTo>
                    <a:pt x="198" y="64"/>
                    <a:pt x="190" y="67"/>
                    <a:pt x="185" y="64"/>
                  </a:cubicBezTo>
                  <a:cubicBezTo>
                    <a:pt x="183" y="66"/>
                    <a:pt x="178" y="63"/>
                    <a:pt x="178" y="63"/>
                  </a:cubicBezTo>
                  <a:cubicBezTo>
                    <a:pt x="176" y="63"/>
                    <a:pt x="177" y="60"/>
                    <a:pt x="178" y="58"/>
                  </a:cubicBezTo>
                  <a:cubicBezTo>
                    <a:pt x="179" y="56"/>
                    <a:pt x="190" y="48"/>
                    <a:pt x="192" y="48"/>
                  </a:cubicBezTo>
                  <a:cubicBezTo>
                    <a:pt x="193" y="45"/>
                    <a:pt x="193" y="38"/>
                    <a:pt x="190" y="36"/>
                  </a:cubicBezTo>
                  <a:cubicBezTo>
                    <a:pt x="189" y="35"/>
                    <a:pt x="186" y="34"/>
                    <a:pt x="186" y="34"/>
                  </a:cubicBezTo>
                  <a:cubicBezTo>
                    <a:pt x="185" y="34"/>
                    <a:pt x="174" y="39"/>
                    <a:pt x="174" y="40"/>
                  </a:cubicBezTo>
                  <a:cubicBezTo>
                    <a:pt x="163" y="39"/>
                    <a:pt x="149" y="41"/>
                    <a:pt x="141" y="40"/>
                  </a:cubicBezTo>
                  <a:cubicBezTo>
                    <a:pt x="138" y="39"/>
                    <a:pt x="129" y="41"/>
                    <a:pt x="127" y="40"/>
                  </a:cubicBezTo>
                  <a:cubicBezTo>
                    <a:pt x="125" y="40"/>
                    <a:pt x="123" y="40"/>
                    <a:pt x="121" y="40"/>
                  </a:cubicBezTo>
                  <a:cubicBezTo>
                    <a:pt x="120" y="40"/>
                    <a:pt x="118" y="41"/>
                    <a:pt x="116" y="40"/>
                  </a:cubicBezTo>
                  <a:cubicBezTo>
                    <a:pt x="113" y="40"/>
                    <a:pt x="108" y="40"/>
                    <a:pt x="105" y="39"/>
                  </a:cubicBezTo>
                  <a:cubicBezTo>
                    <a:pt x="104" y="40"/>
                    <a:pt x="103" y="40"/>
                    <a:pt x="102" y="40"/>
                  </a:cubicBezTo>
                  <a:cubicBezTo>
                    <a:pt x="100" y="38"/>
                    <a:pt x="98" y="37"/>
                    <a:pt x="96" y="36"/>
                  </a:cubicBezTo>
                  <a:cubicBezTo>
                    <a:pt x="92" y="34"/>
                    <a:pt x="87" y="35"/>
                    <a:pt x="85" y="32"/>
                  </a:cubicBezTo>
                  <a:cubicBezTo>
                    <a:pt x="85" y="32"/>
                    <a:pt x="85" y="32"/>
                    <a:pt x="85" y="31"/>
                  </a:cubicBezTo>
                  <a:cubicBezTo>
                    <a:pt x="84" y="30"/>
                    <a:pt x="91" y="28"/>
                    <a:pt x="93" y="29"/>
                  </a:cubicBezTo>
                  <a:cubicBezTo>
                    <a:pt x="93" y="29"/>
                    <a:pt x="102" y="29"/>
                    <a:pt x="104" y="28"/>
                  </a:cubicBezTo>
                  <a:cubicBezTo>
                    <a:pt x="106" y="28"/>
                    <a:pt x="108" y="26"/>
                    <a:pt x="111" y="27"/>
                  </a:cubicBezTo>
                  <a:cubicBezTo>
                    <a:pt x="113" y="27"/>
                    <a:pt x="115" y="29"/>
                    <a:pt x="118" y="30"/>
                  </a:cubicBezTo>
                  <a:cubicBezTo>
                    <a:pt x="120" y="30"/>
                    <a:pt x="122" y="28"/>
                    <a:pt x="125" y="29"/>
                  </a:cubicBezTo>
                  <a:cubicBezTo>
                    <a:pt x="125" y="30"/>
                    <a:pt x="125" y="31"/>
                    <a:pt x="126" y="32"/>
                  </a:cubicBezTo>
                  <a:cubicBezTo>
                    <a:pt x="126" y="33"/>
                    <a:pt x="128" y="31"/>
                    <a:pt x="128" y="32"/>
                  </a:cubicBezTo>
                  <a:cubicBezTo>
                    <a:pt x="129" y="33"/>
                    <a:pt x="129" y="33"/>
                    <a:pt x="130" y="33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34" y="31"/>
                    <a:pt x="140" y="33"/>
                    <a:pt x="144" y="31"/>
                  </a:cubicBezTo>
                  <a:cubicBezTo>
                    <a:pt x="143" y="30"/>
                    <a:pt x="148" y="31"/>
                    <a:pt x="148" y="31"/>
                  </a:cubicBezTo>
                  <a:cubicBezTo>
                    <a:pt x="151" y="29"/>
                    <a:pt x="153" y="28"/>
                    <a:pt x="157" y="29"/>
                  </a:cubicBezTo>
                  <a:cubicBezTo>
                    <a:pt x="158" y="29"/>
                    <a:pt x="163" y="26"/>
                    <a:pt x="165" y="28"/>
                  </a:cubicBezTo>
                  <a:cubicBezTo>
                    <a:pt x="169" y="29"/>
                    <a:pt x="177" y="28"/>
                    <a:pt x="178" y="29"/>
                  </a:cubicBezTo>
                  <a:cubicBezTo>
                    <a:pt x="179" y="29"/>
                    <a:pt x="192" y="28"/>
                    <a:pt x="195" y="27"/>
                  </a:cubicBezTo>
                  <a:cubicBezTo>
                    <a:pt x="196" y="27"/>
                    <a:pt x="198" y="28"/>
                    <a:pt x="199" y="28"/>
                  </a:cubicBezTo>
                  <a:cubicBezTo>
                    <a:pt x="205" y="28"/>
                    <a:pt x="212" y="28"/>
                    <a:pt x="213" y="35"/>
                  </a:cubicBezTo>
                  <a:cubicBezTo>
                    <a:pt x="211" y="37"/>
                    <a:pt x="209" y="39"/>
                    <a:pt x="208" y="40"/>
                  </a:cubicBezTo>
                  <a:cubicBezTo>
                    <a:pt x="205" y="45"/>
                    <a:pt x="208" y="56"/>
                    <a:pt x="209" y="61"/>
                  </a:cubicBezTo>
                  <a:cubicBezTo>
                    <a:pt x="212" y="62"/>
                    <a:pt x="217" y="59"/>
                    <a:pt x="220" y="56"/>
                  </a:cubicBezTo>
                  <a:cubicBezTo>
                    <a:pt x="221" y="57"/>
                    <a:pt x="224" y="52"/>
                    <a:pt x="224" y="51"/>
                  </a:cubicBezTo>
                  <a:cubicBezTo>
                    <a:pt x="227" y="48"/>
                    <a:pt x="231" y="40"/>
                    <a:pt x="229" y="34"/>
                  </a:cubicBezTo>
                  <a:cubicBezTo>
                    <a:pt x="228" y="32"/>
                    <a:pt x="226" y="31"/>
                    <a:pt x="225" y="30"/>
                  </a:cubicBezTo>
                  <a:cubicBezTo>
                    <a:pt x="225" y="29"/>
                    <a:pt x="224" y="28"/>
                    <a:pt x="224" y="27"/>
                  </a:cubicBezTo>
                  <a:cubicBezTo>
                    <a:pt x="223" y="26"/>
                    <a:pt x="221" y="24"/>
                    <a:pt x="221" y="23"/>
                  </a:cubicBezTo>
                  <a:cubicBezTo>
                    <a:pt x="219" y="22"/>
                    <a:pt x="219" y="21"/>
                    <a:pt x="217" y="20"/>
                  </a:cubicBezTo>
                  <a:cubicBezTo>
                    <a:pt x="216" y="21"/>
                    <a:pt x="209" y="16"/>
                    <a:pt x="206" y="18"/>
                  </a:cubicBezTo>
                  <a:cubicBezTo>
                    <a:pt x="206" y="18"/>
                    <a:pt x="205" y="18"/>
                    <a:pt x="205" y="18"/>
                  </a:cubicBezTo>
                  <a:cubicBezTo>
                    <a:pt x="203" y="18"/>
                    <a:pt x="201" y="17"/>
                    <a:pt x="198" y="17"/>
                  </a:cubicBezTo>
                  <a:cubicBezTo>
                    <a:pt x="198" y="17"/>
                    <a:pt x="198" y="17"/>
                    <a:pt x="198" y="17"/>
                  </a:cubicBezTo>
                  <a:cubicBezTo>
                    <a:pt x="197" y="16"/>
                    <a:pt x="187" y="15"/>
                    <a:pt x="184" y="14"/>
                  </a:cubicBezTo>
                  <a:cubicBezTo>
                    <a:pt x="178" y="13"/>
                    <a:pt x="174" y="16"/>
                    <a:pt x="170" y="16"/>
                  </a:cubicBezTo>
                  <a:cubicBezTo>
                    <a:pt x="169" y="16"/>
                    <a:pt x="166" y="18"/>
                    <a:pt x="165" y="17"/>
                  </a:cubicBezTo>
                  <a:cubicBezTo>
                    <a:pt x="164" y="17"/>
                    <a:pt x="161" y="15"/>
                    <a:pt x="161" y="15"/>
                  </a:cubicBezTo>
                  <a:cubicBezTo>
                    <a:pt x="160" y="15"/>
                    <a:pt x="160" y="16"/>
                    <a:pt x="159" y="15"/>
                  </a:cubicBezTo>
                  <a:cubicBezTo>
                    <a:pt x="158" y="15"/>
                    <a:pt x="156" y="14"/>
                    <a:pt x="155" y="13"/>
                  </a:cubicBezTo>
                  <a:cubicBezTo>
                    <a:pt x="155" y="13"/>
                    <a:pt x="150" y="13"/>
                    <a:pt x="150" y="12"/>
                  </a:cubicBezTo>
                  <a:cubicBezTo>
                    <a:pt x="149" y="11"/>
                    <a:pt x="147" y="9"/>
                    <a:pt x="146" y="9"/>
                  </a:cubicBezTo>
                  <a:cubicBezTo>
                    <a:pt x="143" y="8"/>
                    <a:pt x="139" y="7"/>
                    <a:pt x="137" y="5"/>
                  </a:cubicBezTo>
                  <a:cubicBezTo>
                    <a:pt x="137" y="5"/>
                    <a:pt x="136" y="4"/>
                    <a:pt x="136" y="4"/>
                  </a:cubicBezTo>
                  <a:cubicBezTo>
                    <a:pt x="132" y="2"/>
                    <a:pt x="129" y="5"/>
                    <a:pt x="125" y="3"/>
                  </a:cubicBezTo>
                  <a:cubicBezTo>
                    <a:pt x="126" y="3"/>
                    <a:pt x="118" y="1"/>
                    <a:pt x="118" y="1"/>
                  </a:cubicBezTo>
                  <a:cubicBezTo>
                    <a:pt x="117" y="0"/>
                    <a:pt x="117" y="0"/>
                    <a:pt x="116" y="0"/>
                  </a:cubicBezTo>
                  <a:cubicBezTo>
                    <a:pt x="116" y="1"/>
                    <a:pt x="114" y="1"/>
                    <a:pt x="113" y="2"/>
                  </a:cubicBezTo>
                  <a:cubicBezTo>
                    <a:pt x="113" y="2"/>
                    <a:pt x="112" y="8"/>
                    <a:pt x="110" y="9"/>
                  </a:cubicBezTo>
                  <a:cubicBezTo>
                    <a:pt x="105" y="11"/>
                    <a:pt x="101" y="13"/>
                    <a:pt x="96" y="15"/>
                  </a:cubicBezTo>
                  <a:cubicBezTo>
                    <a:pt x="94" y="15"/>
                    <a:pt x="92" y="16"/>
                    <a:pt x="90" y="16"/>
                  </a:cubicBezTo>
                  <a:cubicBezTo>
                    <a:pt x="87" y="18"/>
                    <a:pt x="83" y="17"/>
                    <a:pt x="79" y="18"/>
                  </a:cubicBezTo>
                  <a:cubicBezTo>
                    <a:pt x="78" y="19"/>
                    <a:pt x="76" y="18"/>
                    <a:pt x="75" y="18"/>
                  </a:cubicBezTo>
                  <a:cubicBezTo>
                    <a:pt x="69" y="19"/>
                    <a:pt x="63" y="16"/>
                    <a:pt x="56" y="19"/>
                  </a:cubicBezTo>
                  <a:cubicBezTo>
                    <a:pt x="53" y="20"/>
                    <a:pt x="50" y="22"/>
                    <a:pt x="48" y="24"/>
                  </a:cubicBezTo>
                  <a:cubicBezTo>
                    <a:pt x="48" y="25"/>
                    <a:pt x="47" y="26"/>
                    <a:pt x="47" y="27"/>
                  </a:cubicBezTo>
                  <a:cubicBezTo>
                    <a:pt x="45" y="28"/>
                    <a:pt x="44" y="30"/>
                    <a:pt x="42" y="32"/>
                  </a:cubicBezTo>
                  <a:cubicBezTo>
                    <a:pt x="41" y="32"/>
                    <a:pt x="40" y="32"/>
                    <a:pt x="40" y="32"/>
                  </a:cubicBezTo>
                  <a:cubicBezTo>
                    <a:pt x="39" y="33"/>
                    <a:pt x="36" y="36"/>
                    <a:pt x="36" y="38"/>
                  </a:cubicBezTo>
                  <a:cubicBezTo>
                    <a:pt x="36" y="38"/>
                    <a:pt x="36" y="39"/>
                    <a:pt x="36" y="39"/>
                  </a:cubicBezTo>
                  <a:cubicBezTo>
                    <a:pt x="34" y="42"/>
                    <a:pt x="31" y="44"/>
                    <a:pt x="30" y="47"/>
                  </a:cubicBezTo>
                  <a:cubicBezTo>
                    <a:pt x="30" y="49"/>
                    <a:pt x="30" y="51"/>
                    <a:pt x="30" y="53"/>
                  </a:cubicBezTo>
                  <a:cubicBezTo>
                    <a:pt x="29" y="54"/>
                    <a:pt x="29" y="55"/>
                    <a:pt x="29" y="57"/>
                  </a:cubicBezTo>
                  <a:cubicBezTo>
                    <a:pt x="30" y="57"/>
                    <a:pt x="30" y="58"/>
                    <a:pt x="30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4" y="60"/>
                    <a:pt x="34" y="61"/>
                    <a:pt x="36" y="63"/>
                  </a:cubicBezTo>
                  <a:cubicBezTo>
                    <a:pt x="37" y="62"/>
                    <a:pt x="42" y="65"/>
                    <a:pt x="43" y="65"/>
                  </a:cubicBezTo>
                  <a:cubicBezTo>
                    <a:pt x="45" y="66"/>
                    <a:pt x="48" y="64"/>
                    <a:pt x="49" y="62"/>
                  </a:cubicBezTo>
                  <a:cubicBezTo>
                    <a:pt x="50" y="62"/>
                    <a:pt x="50" y="62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2" y="56"/>
                    <a:pt x="52" y="56"/>
                  </a:cubicBezTo>
                  <a:cubicBezTo>
                    <a:pt x="52" y="55"/>
                    <a:pt x="52" y="54"/>
                    <a:pt x="52" y="53"/>
                  </a:cubicBezTo>
                  <a:cubicBezTo>
                    <a:pt x="56" y="47"/>
                    <a:pt x="56" y="40"/>
                    <a:pt x="58" y="34"/>
                  </a:cubicBezTo>
                  <a:cubicBezTo>
                    <a:pt x="61" y="33"/>
                    <a:pt x="70" y="31"/>
                    <a:pt x="73" y="32"/>
                  </a:cubicBezTo>
                  <a:cubicBezTo>
                    <a:pt x="77" y="34"/>
                    <a:pt x="85" y="45"/>
                    <a:pt x="85" y="51"/>
                  </a:cubicBezTo>
                  <a:cubicBezTo>
                    <a:pt x="86" y="52"/>
                    <a:pt x="86" y="53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6" y="54"/>
                    <a:pt x="84" y="60"/>
                    <a:pt x="83" y="61"/>
                  </a:cubicBezTo>
                  <a:cubicBezTo>
                    <a:pt x="81" y="63"/>
                    <a:pt x="73" y="66"/>
                    <a:pt x="69" y="66"/>
                  </a:cubicBezTo>
                  <a:cubicBezTo>
                    <a:pt x="65" y="65"/>
                    <a:pt x="60" y="67"/>
                    <a:pt x="56" y="67"/>
                  </a:cubicBezTo>
                  <a:cubicBezTo>
                    <a:pt x="54" y="67"/>
                    <a:pt x="53" y="68"/>
                    <a:pt x="52" y="69"/>
                  </a:cubicBezTo>
                  <a:cubicBezTo>
                    <a:pt x="40" y="69"/>
                    <a:pt x="27" y="70"/>
                    <a:pt x="15" y="75"/>
                  </a:cubicBezTo>
                  <a:cubicBezTo>
                    <a:pt x="14" y="76"/>
                    <a:pt x="12" y="75"/>
                    <a:pt x="12" y="75"/>
                  </a:cubicBezTo>
                  <a:cubicBezTo>
                    <a:pt x="9" y="76"/>
                    <a:pt x="7" y="75"/>
                    <a:pt x="5" y="76"/>
                  </a:cubicBezTo>
                  <a:cubicBezTo>
                    <a:pt x="3" y="77"/>
                    <a:pt x="2" y="79"/>
                    <a:pt x="0" y="80"/>
                  </a:cubicBezTo>
                  <a:cubicBezTo>
                    <a:pt x="0" y="91"/>
                    <a:pt x="3" y="91"/>
                    <a:pt x="7" y="97"/>
                  </a:cubicBezTo>
                  <a:cubicBezTo>
                    <a:pt x="17" y="97"/>
                    <a:pt x="21" y="95"/>
                    <a:pt x="30" y="91"/>
                  </a:cubicBezTo>
                  <a:cubicBezTo>
                    <a:pt x="31" y="90"/>
                    <a:pt x="33" y="91"/>
                    <a:pt x="34" y="91"/>
                  </a:cubicBezTo>
                  <a:cubicBezTo>
                    <a:pt x="38" y="89"/>
                    <a:pt x="42" y="88"/>
                    <a:pt x="46" y="86"/>
                  </a:cubicBezTo>
                  <a:cubicBezTo>
                    <a:pt x="48" y="85"/>
                    <a:pt x="57" y="79"/>
                    <a:pt x="59" y="82"/>
                  </a:cubicBezTo>
                  <a:cubicBezTo>
                    <a:pt x="60" y="81"/>
                    <a:pt x="67" y="80"/>
                    <a:pt x="69" y="80"/>
                  </a:cubicBezTo>
                  <a:cubicBezTo>
                    <a:pt x="69" y="80"/>
                    <a:pt x="68" y="80"/>
                    <a:pt x="69" y="80"/>
                  </a:cubicBezTo>
                  <a:cubicBezTo>
                    <a:pt x="69" y="84"/>
                    <a:pt x="59" y="95"/>
                    <a:pt x="56" y="97"/>
                  </a:cubicBezTo>
                  <a:cubicBezTo>
                    <a:pt x="55" y="97"/>
                    <a:pt x="55" y="100"/>
                    <a:pt x="53" y="101"/>
                  </a:cubicBezTo>
                  <a:cubicBezTo>
                    <a:pt x="53" y="102"/>
                    <a:pt x="54" y="103"/>
                    <a:pt x="53" y="105"/>
                  </a:cubicBezTo>
                  <a:cubicBezTo>
                    <a:pt x="53" y="106"/>
                    <a:pt x="52" y="106"/>
                    <a:pt x="51" y="107"/>
                  </a:cubicBezTo>
                  <a:cubicBezTo>
                    <a:pt x="50" y="108"/>
                    <a:pt x="50" y="111"/>
                    <a:pt x="49" y="113"/>
                  </a:cubicBezTo>
                  <a:cubicBezTo>
                    <a:pt x="49" y="113"/>
                    <a:pt x="49" y="114"/>
                    <a:pt x="50" y="114"/>
                  </a:cubicBezTo>
                  <a:cubicBezTo>
                    <a:pt x="50" y="114"/>
                    <a:pt x="54" y="112"/>
                    <a:pt x="55" y="112"/>
                  </a:cubicBezTo>
                  <a:cubicBezTo>
                    <a:pt x="57" y="110"/>
                    <a:pt x="71" y="99"/>
                    <a:pt x="71" y="99"/>
                  </a:cubicBezTo>
                  <a:cubicBezTo>
                    <a:pt x="72" y="98"/>
                    <a:pt x="72" y="98"/>
                    <a:pt x="73" y="98"/>
                  </a:cubicBezTo>
                  <a:cubicBezTo>
                    <a:pt x="79" y="103"/>
                    <a:pt x="86" y="102"/>
                    <a:pt x="93" y="100"/>
                  </a:cubicBezTo>
                  <a:cubicBezTo>
                    <a:pt x="95" y="99"/>
                    <a:pt x="100" y="100"/>
                    <a:pt x="101" y="100"/>
                  </a:cubicBezTo>
                  <a:cubicBezTo>
                    <a:pt x="101" y="99"/>
                    <a:pt x="107" y="99"/>
                    <a:pt x="107" y="99"/>
                  </a:cubicBezTo>
                  <a:cubicBezTo>
                    <a:pt x="108" y="100"/>
                    <a:pt x="110" y="97"/>
                    <a:pt x="112" y="98"/>
                  </a:cubicBezTo>
                  <a:cubicBezTo>
                    <a:pt x="123" y="99"/>
                    <a:pt x="123" y="99"/>
                    <a:pt x="123" y="99"/>
                  </a:cubicBezTo>
                  <a:cubicBezTo>
                    <a:pt x="124" y="98"/>
                    <a:pt x="130" y="97"/>
                    <a:pt x="130" y="97"/>
                  </a:cubicBezTo>
                  <a:cubicBezTo>
                    <a:pt x="132" y="97"/>
                    <a:pt x="134" y="97"/>
                    <a:pt x="136" y="97"/>
                  </a:cubicBezTo>
                  <a:cubicBezTo>
                    <a:pt x="139" y="99"/>
                    <a:pt x="149" y="97"/>
                    <a:pt x="150" y="99"/>
                  </a:cubicBezTo>
                  <a:cubicBezTo>
                    <a:pt x="150" y="98"/>
                    <a:pt x="155" y="98"/>
                    <a:pt x="156" y="99"/>
                  </a:cubicBezTo>
                  <a:cubicBezTo>
                    <a:pt x="156" y="99"/>
                    <a:pt x="159" y="98"/>
                    <a:pt x="160" y="99"/>
                  </a:cubicBezTo>
                  <a:cubicBezTo>
                    <a:pt x="160" y="99"/>
                    <a:pt x="161" y="99"/>
                    <a:pt x="161" y="99"/>
                  </a:cubicBezTo>
                  <a:cubicBezTo>
                    <a:pt x="162" y="99"/>
                    <a:pt x="173" y="99"/>
                    <a:pt x="175" y="100"/>
                  </a:cubicBezTo>
                  <a:cubicBezTo>
                    <a:pt x="175" y="100"/>
                    <a:pt x="177" y="99"/>
                    <a:pt x="179" y="100"/>
                  </a:cubicBezTo>
                  <a:cubicBezTo>
                    <a:pt x="186" y="103"/>
                    <a:pt x="194" y="103"/>
                    <a:pt x="202" y="104"/>
                  </a:cubicBezTo>
                  <a:cubicBezTo>
                    <a:pt x="203" y="105"/>
                    <a:pt x="204" y="103"/>
                    <a:pt x="207" y="104"/>
                  </a:cubicBezTo>
                  <a:cubicBezTo>
                    <a:pt x="208" y="103"/>
                    <a:pt x="211" y="103"/>
                    <a:pt x="213" y="103"/>
                  </a:cubicBezTo>
                  <a:cubicBezTo>
                    <a:pt x="214" y="101"/>
                    <a:pt x="213" y="98"/>
                    <a:pt x="213" y="96"/>
                  </a:cubicBezTo>
                  <a:cubicBezTo>
                    <a:pt x="208" y="93"/>
                    <a:pt x="204" y="88"/>
                    <a:pt x="196" y="90"/>
                  </a:cubicBezTo>
                  <a:cubicBezTo>
                    <a:pt x="196" y="89"/>
                    <a:pt x="191" y="88"/>
                    <a:pt x="190" y="88"/>
                  </a:cubicBezTo>
                  <a:cubicBezTo>
                    <a:pt x="188" y="88"/>
                    <a:pt x="187" y="88"/>
                    <a:pt x="185" y="88"/>
                  </a:cubicBezTo>
                  <a:cubicBezTo>
                    <a:pt x="180" y="85"/>
                    <a:pt x="172" y="86"/>
                    <a:pt x="165" y="85"/>
                  </a:cubicBezTo>
                  <a:cubicBezTo>
                    <a:pt x="164" y="82"/>
                    <a:pt x="168" y="81"/>
                    <a:pt x="169" y="79"/>
                  </a:cubicBezTo>
                  <a:cubicBezTo>
                    <a:pt x="168" y="78"/>
                    <a:pt x="170" y="77"/>
                    <a:pt x="170" y="76"/>
                  </a:cubicBezTo>
                  <a:cubicBezTo>
                    <a:pt x="176" y="76"/>
                    <a:pt x="184" y="74"/>
                    <a:pt x="189" y="78"/>
                  </a:cubicBezTo>
                  <a:cubicBezTo>
                    <a:pt x="190" y="76"/>
                    <a:pt x="197" y="80"/>
                    <a:pt x="198" y="80"/>
                  </a:cubicBezTo>
                  <a:cubicBezTo>
                    <a:pt x="200" y="79"/>
                    <a:pt x="203" y="81"/>
                    <a:pt x="204" y="82"/>
                  </a:cubicBezTo>
                  <a:cubicBezTo>
                    <a:pt x="206" y="79"/>
                    <a:pt x="210" y="83"/>
                    <a:pt x="213" y="83"/>
                  </a:cubicBezTo>
                  <a:cubicBezTo>
                    <a:pt x="214" y="83"/>
                    <a:pt x="214" y="83"/>
                    <a:pt x="215" y="83"/>
                  </a:cubicBezTo>
                  <a:cubicBezTo>
                    <a:pt x="216" y="84"/>
                    <a:pt x="216" y="85"/>
                    <a:pt x="217" y="86"/>
                  </a:cubicBezTo>
                  <a:cubicBezTo>
                    <a:pt x="218" y="85"/>
                    <a:pt x="221" y="87"/>
                    <a:pt x="222" y="87"/>
                  </a:cubicBezTo>
                  <a:cubicBezTo>
                    <a:pt x="223" y="87"/>
                    <a:pt x="227" y="88"/>
                    <a:pt x="228" y="89"/>
                  </a:cubicBezTo>
                  <a:cubicBezTo>
                    <a:pt x="229" y="89"/>
                    <a:pt x="231" y="89"/>
                    <a:pt x="232" y="89"/>
                  </a:cubicBezTo>
                  <a:cubicBezTo>
                    <a:pt x="233" y="89"/>
                    <a:pt x="234" y="90"/>
                    <a:pt x="235" y="90"/>
                  </a:cubicBezTo>
                  <a:cubicBezTo>
                    <a:pt x="236" y="90"/>
                    <a:pt x="235" y="90"/>
                    <a:pt x="235" y="90"/>
                  </a:cubicBezTo>
                  <a:cubicBezTo>
                    <a:pt x="239" y="91"/>
                    <a:pt x="253" y="93"/>
                    <a:pt x="255" y="90"/>
                  </a:cubicBezTo>
                  <a:cubicBezTo>
                    <a:pt x="257" y="91"/>
                    <a:pt x="258" y="91"/>
                    <a:pt x="259" y="91"/>
                  </a:cubicBezTo>
                  <a:cubicBezTo>
                    <a:pt x="259" y="90"/>
                    <a:pt x="260" y="89"/>
                    <a:pt x="261" y="88"/>
                  </a:cubicBezTo>
                  <a:cubicBezTo>
                    <a:pt x="263" y="87"/>
                    <a:pt x="268" y="87"/>
                    <a:pt x="270" y="85"/>
                  </a:cubicBezTo>
                  <a:cubicBezTo>
                    <a:pt x="270" y="84"/>
                    <a:pt x="271" y="83"/>
                    <a:pt x="271" y="82"/>
                  </a:cubicBezTo>
                  <a:cubicBezTo>
                    <a:pt x="272" y="81"/>
                    <a:pt x="273" y="81"/>
                    <a:pt x="273" y="80"/>
                  </a:cubicBezTo>
                  <a:cubicBezTo>
                    <a:pt x="275" y="77"/>
                    <a:pt x="271" y="75"/>
                    <a:pt x="271" y="73"/>
                  </a:cubicBezTo>
                  <a:close/>
                  <a:moveTo>
                    <a:pt x="119" y="76"/>
                  </a:moveTo>
                  <a:cubicBezTo>
                    <a:pt x="119" y="76"/>
                    <a:pt x="119" y="76"/>
                    <a:pt x="119" y="77"/>
                  </a:cubicBezTo>
                  <a:cubicBezTo>
                    <a:pt x="118" y="78"/>
                    <a:pt x="117" y="79"/>
                    <a:pt x="115" y="80"/>
                  </a:cubicBezTo>
                  <a:cubicBezTo>
                    <a:pt x="115" y="81"/>
                    <a:pt x="115" y="82"/>
                    <a:pt x="115" y="83"/>
                  </a:cubicBezTo>
                  <a:cubicBezTo>
                    <a:pt x="114" y="84"/>
                    <a:pt x="112" y="84"/>
                    <a:pt x="111" y="85"/>
                  </a:cubicBezTo>
                  <a:cubicBezTo>
                    <a:pt x="110" y="85"/>
                    <a:pt x="110" y="85"/>
                    <a:pt x="109" y="85"/>
                  </a:cubicBezTo>
                  <a:cubicBezTo>
                    <a:pt x="109" y="85"/>
                    <a:pt x="93" y="87"/>
                    <a:pt x="91" y="88"/>
                  </a:cubicBezTo>
                  <a:cubicBezTo>
                    <a:pt x="89" y="89"/>
                    <a:pt x="87" y="88"/>
                    <a:pt x="87" y="88"/>
                  </a:cubicBezTo>
                  <a:cubicBezTo>
                    <a:pt x="85" y="89"/>
                    <a:pt x="83" y="89"/>
                    <a:pt x="81" y="90"/>
                  </a:cubicBezTo>
                  <a:cubicBezTo>
                    <a:pt x="80" y="90"/>
                    <a:pt x="80" y="90"/>
                    <a:pt x="79" y="89"/>
                  </a:cubicBezTo>
                  <a:cubicBezTo>
                    <a:pt x="79" y="88"/>
                    <a:pt x="84" y="82"/>
                    <a:pt x="85" y="80"/>
                  </a:cubicBezTo>
                  <a:cubicBezTo>
                    <a:pt x="90" y="81"/>
                    <a:pt x="95" y="78"/>
                    <a:pt x="98" y="76"/>
                  </a:cubicBezTo>
                  <a:cubicBezTo>
                    <a:pt x="98" y="76"/>
                    <a:pt x="101" y="77"/>
                    <a:pt x="101" y="77"/>
                  </a:cubicBezTo>
                  <a:cubicBezTo>
                    <a:pt x="101" y="76"/>
                    <a:pt x="105" y="75"/>
                    <a:pt x="105" y="75"/>
                  </a:cubicBezTo>
                  <a:cubicBezTo>
                    <a:pt x="108" y="74"/>
                    <a:pt x="113" y="76"/>
                    <a:pt x="114" y="74"/>
                  </a:cubicBezTo>
                  <a:cubicBezTo>
                    <a:pt x="115" y="74"/>
                    <a:pt x="115" y="74"/>
                    <a:pt x="115" y="75"/>
                  </a:cubicBezTo>
                  <a:cubicBezTo>
                    <a:pt x="117" y="74"/>
                    <a:pt x="118" y="75"/>
                    <a:pt x="119" y="75"/>
                  </a:cubicBezTo>
                  <a:cubicBezTo>
                    <a:pt x="119" y="76"/>
                    <a:pt x="119" y="76"/>
                    <a:pt x="119" y="76"/>
                  </a:cubicBezTo>
                  <a:close/>
                  <a:moveTo>
                    <a:pt x="125" y="60"/>
                  </a:moveTo>
                  <a:cubicBezTo>
                    <a:pt x="124" y="61"/>
                    <a:pt x="122" y="63"/>
                    <a:pt x="120" y="63"/>
                  </a:cubicBezTo>
                  <a:cubicBezTo>
                    <a:pt x="120" y="62"/>
                    <a:pt x="120" y="62"/>
                    <a:pt x="120" y="63"/>
                  </a:cubicBezTo>
                  <a:cubicBezTo>
                    <a:pt x="116" y="64"/>
                    <a:pt x="110" y="60"/>
                    <a:pt x="106" y="62"/>
                  </a:cubicBezTo>
                  <a:cubicBezTo>
                    <a:pt x="104" y="63"/>
                    <a:pt x="100" y="64"/>
                    <a:pt x="98" y="63"/>
                  </a:cubicBezTo>
                  <a:cubicBezTo>
                    <a:pt x="97" y="63"/>
                    <a:pt x="97" y="63"/>
                    <a:pt x="97" y="63"/>
                  </a:cubicBezTo>
                  <a:cubicBezTo>
                    <a:pt x="97" y="60"/>
                    <a:pt x="97" y="60"/>
                    <a:pt x="98" y="58"/>
                  </a:cubicBezTo>
                  <a:cubicBezTo>
                    <a:pt x="102" y="56"/>
                    <a:pt x="112" y="51"/>
                    <a:pt x="117" y="53"/>
                  </a:cubicBezTo>
                  <a:cubicBezTo>
                    <a:pt x="118" y="53"/>
                    <a:pt x="118" y="52"/>
                    <a:pt x="118" y="52"/>
                  </a:cubicBezTo>
                  <a:cubicBezTo>
                    <a:pt x="122" y="53"/>
                    <a:pt x="125" y="54"/>
                    <a:pt x="127" y="54"/>
                  </a:cubicBezTo>
                  <a:cubicBezTo>
                    <a:pt x="127" y="54"/>
                    <a:pt x="128" y="55"/>
                    <a:pt x="128" y="55"/>
                  </a:cubicBezTo>
                  <a:cubicBezTo>
                    <a:pt x="128" y="57"/>
                    <a:pt x="127" y="59"/>
                    <a:pt x="125" y="60"/>
                  </a:cubicBezTo>
                  <a:cubicBezTo>
                    <a:pt x="125" y="60"/>
                    <a:pt x="125" y="60"/>
                    <a:pt x="125" y="60"/>
                  </a:cubicBezTo>
                  <a:close/>
                  <a:moveTo>
                    <a:pt x="161" y="75"/>
                  </a:moveTo>
                  <a:cubicBezTo>
                    <a:pt x="159" y="77"/>
                    <a:pt x="158" y="79"/>
                    <a:pt x="157" y="81"/>
                  </a:cubicBezTo>
                  <a:cubicBezTo>
                    <a:pt x="157" y="82"/>
                    <a:pt x="157" y="82"/>
                    <a:pt x="158" y="83"/>
                  </a:cubicBezTo>
                  <a:cubicBezTo>
                    <a:pt x="157" y="86"/>
                    <a:pt x="152" y="85"/>
                    <a:pt x="150" y="84"/>
                  </a:cubicBezTo>
                  <a:cubicBezTo>
                    <a:pt x="149" y="84"/>
                    <a:pt x="148" y="85"/>
                    <a:pt x="147" y="85"/>
                  </a:cubicBezTo>
                  <a:cubicBezTo>
                    <a:pt x="147" y="85"/>
                    <a:pt x="129" y="85"/>
                    <a:pt x="126" y="83"/>
                  </a:cubicBezTo>
                  <a:cubicBezTo>
                    <a:pt x="126" y="81"/>
                    <a:pt x="129" y="79"/>
                    <a:pt x="131" y="78"/>
                  </a:cubicBezTo>
                  <a:cubicBezTo>
                    <a:pt x="132" y="77"/>
                    <a:pt x="131" y="76"/>
                    <a:pt x="132" y="76"/>
                  </a:cubicBezTo>
                  <a:cubicBezTo>
                    <a:pt x="134" y="74"/>
                    <a:pt x="149" y="73"/>
                    <a:pt x="152" y="73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56" y="73"/>
                    <a:pt x="158" y="73"/>
                    <a:pt x="161" y="74"/>
                  </a:cubicBezTo>
                  <a:cubicBezTo>
                    <a:pt x="161" y="74"/>
                    <a:pt x="161" y="75"/>
                    <a:pt x="161" y="75"/>
                  </a:cubicBezTo>
                  <a:close/>
                  <a:moveTo>
                    <a:pt x="168" y="56"/>
                  </a:moveTo>
                  <a:cubicBezTo>
                    <a:pt x="169" y="56"/>
                    <a:pt x="166" y="61"/>
                    <a:pt x="165" y="61"/>
                  </a:cubicBezTo>
                  <a:cubicBezTo>
                    <a:pt x="163" y="60"/>
                    <a:pt x="152" y="62"/>
                    <a:pt x="149" y="62"/>
                  </a:cubicBezTo>
                  <a:cubicBezTo>
                    <a:pt x="146" y="63"/>
                    <a:pt x="141" y="60"/>
                    <a:pt x="140" y="61"/>
                  </a:cubicBezTo>
                  <a:cubicBezTo>
                    <a:pt x="139" y="61"/>
                    <a:pt x="139" y="61"/>
                    <a:pt x="138" y="61"/>
                  </a:cubicBezTo>
                  <a:cubicBezTo>
                    <a:pt x="138" y="60"/>
                    <a:pt x="138" y="60"/>
                    <a:pt x="138" y="59"/>
                  </a:cubicBezTo>
                  <a:cubicBezTo>
                    <a:pt x="140" y="57"/>
                    <a:pt x="144" y="56"/>
                    <a:pt x="145" y="53"/>
                  </a:cubicBezTo>
                  <a:cubicBezTo>
                    <a:pt x="150" y="50"/>
                    <a:pt x="162" y="55"/>
                    <a:pt x="167" y="51"/>
                  </a:cubicBezTo>
                  <a:cubicBezTo>
                    <a:pt x="168" y="51"/>
                    <a:pt x="168" y="51"/>
                    <a:pt x="170" y="51"/>
                  </a:cubicBezTo>
                  <a:cubicBezTo>
                    <a:pt x="170" y="52"/>
                    <a:pt x="171" y="52"/>
                    <a:pt x="171" y="52"/>
                  </a:cubicBezTo>
                  <a:cubicBezTo>
                    <a:pt x="171" y="55"/>
                    <a:pt x="170" y="55"/>
                    <a:pt x="168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2" name="Freeform 63">
              <a:extLst>
                <a:ext uri="{FF2B5EF4-FFF2-40B4-BE49-F238E27FC236}">
                  <a16:creationId xmlns="" xmlns:a16="http://schemas.microsoft.com/office/drawing/2014/main" id="{B66EFAAC-7656-8648-9554-013C6AC987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65988" y="3328988"/>
              <a:ext cx="442913" cy="346075"/>
            </a:xfrm>
            <a:custGeom>
              <a:avLst/>
              <a:gdLst>
                <a:gd name="T0" fmla="*/ 142 w 146"/>
                <a:gd name="T1" fmla="*/ 77 h 113"/>
                <a:gd name="T2" fmla="*/ 130 w 146"/>
                <a:gd name="T3" fmla="*/ 78 h 113"/>
                <a:gd name="T4" fmla="*/ 120 w 146"/>
                <a:gd name="T5" fmla="*/ 74 h 113"/>
                <a:gd name="T6" fmla="*/ 108 w 146"/>
                <a:gd name="T7" fmla="*/ 55 h 113"/>
                <a:gd name="T8" fmla="*/ 107 w 146"/>
                <a:gd name="T9" fmla="*/ 38 h 113"/>
                <a:gd name="T10" fmla="*/ 108 w 146"/>
                <a:gd name="T11" fmla="*/ 23 h 113"/>
                <a:gd name="T12" fmla="*/ 113 w 146"/>
                <a:gd name="T13" fmla="*/ 8 h 113"/>
                <a:gd name="T14" fmla="*/ 79 w 146"/>
                <a:gd name="T15" fmla="*/ 2 h 113"/>
                <a:gd name="T16" fmla="*/ 62 w 146"/>
                <a:gd name="T17" fmla="*/ 2 h 113"/>
                <a:gd name="T18" fmla="*/ 41 w 146"/>
                <a:gd name="T19" fmla="*/ 4 h 113"/>
                <a:gd name="T20" fmla="*/ 23 w 146"/>
                <a:gd name="T21" fmla="*/ 7 h 113"/>
                <a:gd name="T22" fmla="*/ 9 w 146"/>
                <a:gd name="T23" fmla="*/ 21 h 113"/>
                <a:gd name="T24" fmla="*/ 12 w 146"/>
                <a:gd name="T25" fmla="*/ 41 h 113"/>
                <a:gd name="T26" fmla="*/ 9 w 146"/>
                <a:gd name="T27" fmla="*/ 68 h 113"/>
                <a:gd name="T28" fmla="*/ 11 w 146"/>
                <a:gd name="T29" fmla="*/ 81 h 113"/>
                <a:gd name="T30" fmla="*/ 20 w 146"/>
                <a:gd name="T31" fmla="*/ 87 h 113"/>
                <a:gd name="T32" fmla="*/ 30 w 146"/>
                <a:gd name="T33" fmla="*/ 87 h 113"/>
                <a:gd name="T34" fmla="*/ 33 w 146"/>
                <a:gd name="T35" fmla="*/ 87 h 113"/>
                <a:gd name="T36" fmla="*/ 43 w 146"/>
                <a:gd name="T37" fmla="*/ 86 h 113"/>
                <a:gd name="T38" fmla="*/ 57 w 146"/>
                <a:gd name="T39" fmla="*/ 85 h 113"/>
                <a:gd name="T40" fmla="*/ 63 w 146"/>
                <a:gd name="T41" fmla="*/ 85 h 113"/>
                <a:gd name="T42" fmla="*/ 71 w 146"/>
                <a:gd name="T43" fmla="*/ 85 h 113"/>
                <a:gd name="T44" fmla="*/ 76 w 146"/>
                <a:gd name="T45" fmla="*/ 84 h 113"/>
                <a:gd name="T46" fmla="*/ 101 w 146"/>
                <a:gd name="T47" fmla="*/ 87 h 113"/>
                <a:gd name="T48" fmla="*/ 107 w 146"/>
                <a:gd name="T49" fmla="*/ 97 h 113"/>
                <a:gd name="T50" fmla="*/ 118 w 146"/>
                <a:gd name="T51" fmla="*/ 112 h 113"/>
                <a:gd name="T52" fmla="*/ 145 w 146"/>
                <a:gd name="T53" fmla="*/ 88 h 113"/>
                <a:gd name="T54" fmla="*/ 48 w 146"/>
                <a:gd name="T55" fmla="*/ 71 h 113"/>
                <a:gd name="T56" fmla="*/ 35 w 146"/>
                <a:gd name="T57" fmla="*/ 73 h 113"/>
                <a:gd name="T58" fmla="*/ 17 w 146"/>
                <a:gd name="T59" fmla="*/ 77 h 113"/>
                <a:gd name="T60" fmla="*/ 46 w 146"/>
                <a:gd name="T61" fmla="*/ 62 h 113"/>
                <a:gd name="T62" fmla="*/ 69 w 146"/>
                <a:gd name="T63" fmla="*/ 61 h 113"/>
                <a:gd name="T64" fmla="*/ 95 w 146"/>
                <a:gd name="T65" fmla="*/ 61 h 113"/>
                <a:gd name="T66" fmla="*/ 57 w 146"/>
                <a:gd name="T67" fmla="*/ 46 h 113"/>
                <a:gd name="T68" fmla="*/ 42 w 146"/>
                <a:gd name="T69" fmla="*/ 48 h 113"/>
                <a:gd name="T70" fmla="*/ 26 w 146"/>
                <a:gd name="T71" fmla="*/ 44 h 113"/>
                <a:gd name="T72" fmla="*/ 43 w 146"/>
                <a:gd name="T73" fmla="*/ 39 h 113"/>
                <a:gd name="T74" fmla="*/ 54 w 146"/>
                <a:gd name="T75" fmla="*/ 39 h 113"/>
                <a:gd name="T76" fmla="*/ 84 w 146"/>
                <a:gd name="T77" fmla="*/ 39 h 113"/>
                <a:gd name="T78" fmla="*/ 92 w 146"/>
                <a:gd name="T79" fmla="*/ 48 h 113"/>
                <a:gd name="T80" fmla="*/ 66 w 146"/>
                <a:gd name="T81" fmla="*/ 25 h 113"/>
                <a:gd name="T82" fmla="*/ 54 w 146"/>
                <a:gd name="T83" fmla="*/ 25 h 113"/>
                <a:gd name="T84" fmla="*/ 30 w 146"/>
                <a:gd name="T85" fmla="*/ 29 h 113"/>
                <a:gd name="T86" fmla="*/ 31 w 146"/>
                <a:gd name="T87" fmla="*/ 21 h 113"/>
                <a:gd name="T88" fmla="*/ 46 w 146"/>
                <a:gd name="T89" fmla="*/ 18 h 113"/>
                <a:gd name="T90" fmla="*/ 67 w 146"/>
                <a:gd name="T91" fmla="*/ 18 h 113"/>
                <a:gd name="T92" fmla="*/ 80 w 146"/>
                <a:gd name="T93" fmla="*/ 16 h 113"/>
                <a:gd name="T94" fmla="*/ 95 w 146"/>
                <a:gd name="T95" fmla="*/ 18 h 113"/>
                <a:gd name="T96" fmla="*/ 97 w 146"/>
                <a:gd name="T97" fmla="*/ 25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6" h="113">
                  <a:moveTo>
                    <a:pt x="145" y="88"/>
                  </a:moveTo>
                  <a:cubicBezTo>
                    <a:pt x="143" y="84"/>
                    <a:pt x="140" y="83"/>
                    <a:pt x="142" y="78"/>
                  </a:cubicBezTo>
                  <a:cubicBezTo>
                    <a:pt x="142" y="77"/>
                    <a:pt x="142" y="78"/>
                    <a:pt x="142" y="77"/>
                  </a:cubicBezTo>
                  <a:cubicBezTo>
                    <a:pt x="139" y="77"/>
                    <a:pt x="138" y="80"/>
                    <a:pt x="137" y="81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3" y="81"/>
                    <a:pt x="132" y="79"/>
                    <a:pt x="130" y="78"/>
                  </a:cubicBezTo>
                  <a:cubicBezTo>
                    <a:pt x="128" y="76"/>
                    <a:pt x="126" y="77"/>
                    <a:pt x="123" y="75"/>
                  </a:cubicBezTo>
                  <a:cubicBezTo>
                    <a:pt x="123" y="75"/>
                    <a:pt x="122" y="75"/>
                    <a:pt x="122" y="76"/>
                  </a:cubicBezTo>
                  <a:cubicBezTo>
                    <a:pt x="122" y="76"/>
                    <a:pt x="120" y="74"/>
                    <a:pt x="120" y="74"/>
                  </a:cubicBezTo>
                  <a:cubicBezTo>
                    <a:pt x="118" y="74"/>
                    <a:pt x="115" y="75"/>
                    <a:pt x="114" y="75"/>
                  </a:cubicBezTo>
                  <a:cubicBezTo>
                    <a:pt x="112" y="74"/>
                    <a:pt x="111" y="72"/>
                    <a:pt x="108" y="71"/>
                  </a:cubicBezTo>
                  <a:cubicBezTo>
                    <a:pt x="106" y="68"/>
                    <a:pt x="107" y="59"/>
                    <a:pt x="108" y="55"/>
                  </a:cubicBezTo>
                  <a:cubicBezTo>
                    <a:pt x="107" y="53"/>
                    <a:pt x="107" y="50"/>
                    <a:pt x="107" y="48"/>
                  </a:cubicBezTo>
                  <a:cubicBezTo>
                    <a:pt x="107" y="47"/>
                    <a:pt x="107" y="47"/>
                    <a:pt x="107" y="46"/>
                  </a:cubicBezTo>
                  <a:cubicBezTo>
                    <a:pt x="108" y="45"/>
                    <a:pt x="108" y="39"/>
                    <a:pt x="107" y="38"/>
                  </a:cubicBezTo>
                  <a:cubicBezTo>
                    <a:pt x="108" y="37"/>
                    <a:pt x="108" y="37"/>
                    <a:pt x="109" y="36"/>
                  </a:cubicBezTo>
                  <a:cubicBezTo>
                    <a:pt x="109" y="34"/>
                    <a:pt x="108" y="33"/>
                    <a:pt x="108" y="32"/>
                  </a:cubicBezTo>
                  <a:cubicBezTo>
                    <a:pt x="109" y="31"/>
                    <a:pt x="107" y="24"/>
                    <a:pt x="108" y="23"/>
                  </a:cubicBezTo>
                  <a:cubicBezTo>
                    <a:pt x="108" y="22"/>
                    <a:pt x="110" y="21"/>
                    <a:pt x="110" y="21"/>
                  </a:cubicBezTo>
                  <a:cubicBezTo>
                    <a:pt x="110" y="21"/>
                    <a:pt x="111" y="18"/>
                    <a:pt x="112" y="18"/>
                  </a:cubicBezTo>
                  <a:cubicBezTo>
                    <a:pt x="115" y="15"/>
                    <a:pt x="114" y="11"/>
                    <a:pt x="113" y="8"/>
                  </a:cubicBezTo>
                  <a:cubicBezTo>
                    <a:pt x="112" y="7"/>
                    <a:pt x="111" y="6"/>
                    <a:pt x="110" y="5"/>
                  </a:cubicBezTo>
                  <a:cubicBezTo>
                    <a:pt x="107" y="4"/>
                    <a:pt x="102" y="3"/>
                    <a:pt x="97" y="2"/>
                  </a:cubicBezTo>
                  <a:cubicBezTo>
                    <a:pt x="91" y="0"/>
                    <a:pt x="83" y="5"/>
                    <a:pt x="79" y="2"/>
                  </a:cubicBezTo>
                  <a:cubicBezTo>
                    <a:pt x="77" y="3"/>
                    <a:pt x="74" y="2"/>
                    <a:pt x="74" y="1"/>
                  </a:cubicBezTo>
                  <a:cubicBezTo>
                    <a:pt x="73" y="2"/>
                    <a:pt x="69" y="2"/>
                    <a:pt x="68" y="1"/>
                  </a:cubicBezTo>
                  <a:cubicBezTo>
                    <a:pt x="67" y="3"/>
                    <a:pt x="64" y="1"/>
                    <a:pt x="62" y="2"/>
                  </a:cubicBezTo>
                  <a:cubicBezTo>
                    <a:pt x="60" y="2"/>
                    <a:pt x="58" y="3"/>
                    <a:pt x="56" y="4"/>
                  </a:cubicBezTo>
                  <a:cubicBezTo>
                    <a:pt x="56" y="3"/>
                    <a:pt x="53" y="3"/>
                    <a:pt x="52" y="3"/>
                  </a:cubicBezTo>
                  <a:cubicBezTo>
                    <a:pt x="49" y="5"/>
                    <a:pt x="46" y="3"/>
                    <a:pt x="41" y="4"/>
                  </a:cubicBezTo>
                  <a:cubicBezTo>
                    <a:pt x="41" y="4"/>
                    <a:pt x="38" y="5"/>
                    <a:pt x="36" y="5"/>
                  </a:cubicBezTo>
                  <a:cubicBezTo>
                    <a:pt x="36" y="5"/>
                    <a:pt x="36" y="4"/>
                    <a:pt x="36" y="4"/>
                  </a:cubicBezTo>
                  <a:cubicBezTo>
                    <a:pt x="35" y="6"/>
                    <a:pt x="25" y="6"/>
                    <a:pt x="23" y="7"/>
                  </a:cubicBezTo>
                  <a:cubicBezTo>
                    <a:pt x="17" y="7"/>
                    <a:pt x="10" y="4"/>
                    <a:pt x="7" y="6"/>
                  </a:cubicBezTo>
                  <a:cubicBezTo>
                    <a:pt x="0" y="11"/>
                    <a:pt x="6" y="13"/>
                    <a:pt x="9" y="19"/>
                  </a:cubicBezTo>
                  <a:cubicBezTo>
                    <a:pt x="10" y="20"/>
                    <a:pt x="9" y="21"/>
                    <a:pt x="9" y="21"/>
                  </a:cubicBezTo>
                  <a:cubicBezTo>
                    <a:pt x="10" y="22"/>
                    <a:pt x="11" y="23"/>
                    <a:pt x="11" y="24"/>
                  </a:cubicBezTo>
                  <a:cubicBezTo>
                    <a:pt x="11" y="24"/>
                    <a:pt x="14" y="31"/>
                    <a:pt x="13" y="32"/>
                  </a:cubicBezTo>
                  <a:cubicBezTo>
                    <a:pt x="11" y="35"/>
                    <a:pt x="12" y="36"/>
                    <a:pt x="12" y="41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1" y="46"/>
                    <a:pt x="9" y="56"/>
                    <a:pt x="9" y="56"/>
                  </a:cubicBezTo>
                  <a:cubicBezTo>
                    <a:pt x="10" y="60"/>
                    <a:pt x="10" y="67"/>
                    <a:pt x="9" y="68"/>
                  </a:cubicBezTo>
                  <a:cubicBezTo>
                    <a:pt x="9" y="71"/>
                    <a:pt x="10" y="75"/>
                    <a:pt x="10" y="76"/>
                  </a:cubicBezTo>
                  <a:cubicBezTo>
                    <a:pt x="9" y="77"/>
                    <a:pt x="9" y="79"/>
                    <a:pt x="9" y="81"/>
                  </a:cubicBezTo>
                  <a:cubicBezTo>
                    <a:pt x="10" y="81"/>
                    <a:pt x="11" y="81"/>
                    <a:pt x="11" y="81"/>
                  </a:cubicBezTo>
                  <a:cubicBezTo>
                    <a:pt x="13" y="82"/>
                    <a:pt x="13" y="84"/>
                    <a:pt x="15" y="85"/>
                  </a:cubicBezTo>
                  <a:cubicBezTo>
                    <a:pt x="16" y="87"/>
                    <a:pt x="19" y="86"/>
                    <a:pt x="20" y="87"/>
                  </a:cubicBezTo>
                  <a:cubicBezTo>
                    <a:pt x="20" y="87"/>
                    <a:pt x="20" y="87"/>
                    <a:pt x="20" y="87"/>
                  </a:cubicBezTo>
                  <a:cubicBezTo>
                    <a:pt x="21" y="87"/>
                    <a:pt x="20" y="87"/>
                    <a:pt x="21" y="87"/>
                  </a:cubicBezTo>
                  <a:cubicBezTo>
                    <a:pt x="24" y="87"/>
                    <a:pt x="25" y="87"/>
                    <a:pt x="27" y="86"/>
                  </a:cubicBezTo>
                  <a:cubicBezTo>
                    <a:pt x="28" y="86"/>
                    <a:pt x="29" y="86"/>
                    <a:pt x="30" y="87"/>
                  </a:cubicBezTo>
                  <a:cubicBezTo>
                    <a:pt x="30" y="86"/>
                    <a:pt x="30" y="86"/>
                    <a:pt x="31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3" y="87"/>
                    <a:pt x="33" y="87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6" y="87"/>
                    <a:pt x="40" y="85"/>
                    <a:pt x="43" y="85"/>
                  </a:cubicBezTo>
                  <a:cubicBezTo>
                    <a:pt x="43" y="86"/>
                    <a:pt x="43" y="86"/>
                    <a:pt x="43" y="86"/>
                  </a:cubicBezTo>
                  <a:cubicBezTo>
                    <a:pt x="44" y="85"/>
                    <a:pt x="46" y="84"/>
                    <a:pt x="46" y="84"/>
                  </a:cubicBezTo>
                  <a:cubicBezTo>
                    <a:pt x="46" y="84"/>
                    <a:pt x="49" y="85"/>
                    <a:pt x="50" y="86"/>
                  </a:cubicBezTo>
                  <a:cubicBezTo>
                    <a:pt x="52" y="85"/>
                    <a:pt x="55" y="85"/>
                    <a:pt x="57" y="85"/>
                  </a:cubicBezTo>
                  <a:cubicBezTo>
                    <a:pt x="57" y="85"/>
                    <a:pt x="57" y="86"/>
                    <a:pt x="58" y="86"/>
                  </a:cubicBezTo>
                  <a:cubicBezTo>
                    <a:pt x="59" y="86"/>
                    <a:pt x="61" y="85"/>
                    <a:pt x="62" y="85"/>
                  </a:cubicBezTo>
                  <a:cubicBezTo>
                    <a:pt x="63" y="84"/>
                    <a:pt x="62" y="85"/>
                    <a:pt x="63" y="85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65" y="85"/>
                    <a:pt x="69" y="84"/>
                    <a:pt x="70" y="85"/>
                  </a:cubicBezTo>
                  <a:cubicBezTo>
                    <a:pt x="71" y="85"/>
                    <a:pt x="71" y="85"/>
                    <a:pt x="71" y="85"/>
                  </a:cubicBezTo>
                  <a:cubicBezTo>
                    <a:pt x="72" y="85"/>
                    <a:pt x="72" y="84"/>
                    <a:pt x="72" y="84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4" y="85"/>
                    <a:pt x="75" y="83"/>
                    <a:pt x="76" y="84"/>
                  </a:cubicBezTo>
                  <a:cubicBezTo>
                    <a:pt x="77" y="85"/>
                    <a:pt x="82" y="84"/>
                    <a:pt x="83" y="84"/>
                  </a:cubicBezTo>
                  <a:cubicBezTo>
                    <a:pt x="89" y="87"/>
                    <a:pt x="97" y="86"/>
                    <a:pt x="99" y="88"/>
                  </a:cubicBezTo>
                  <a:cubicBezTo>
                    <a:pt x="99" y="87"/>
                    <a:pt x="100" y="87"/>
                    <a:pt x="101" y="87"/>
                  </a:cubicBezTo>
                  <a:cubicBezTo>
                    <a:pt x="102" y="88"/>
                    <a:pt x="104" y="91"/>
                    <a:pt x="105" y="91"/>
                  </a:cubicBezTo>
                  <a:cubicBezTo>
                    <a:pt x="105" y="94"/>
                    <a:pt x="105" y="95"/>
                    <a:pt x="106" y="97"/>
                  </a:cubicBezTo>
                  <a:cubicBezTo>
                    <a:pt x="106" y="97"/>
                    <a:pt x="106" y="97"/>
                    <a:pt x="107" y="97"/>
                  </a:cubicBezTo>
                  <a:cubicBezTo>
                    <a:pt x="106" y="99"/>
                    <a:pt x="112" y="108"/>
                    <a:pt x="113" y="110"/>
                  </a:cubicBezTo>
                  <a:cubicBezTo>
                    <a:pt x="114" y="110"/>
                    <a:pt x="116" y="110"/>
                    <a:pt x="117" y="111"/>
                  </a:cubicBezTo>
                  <a:cubicBezTo>
                    <a:pt x="117" y="111"/>
                    <a:pt x="118" y="112"/>
                    <a:pt x="118" y="112"/>
                  </a:cubicBezTo>
                  <a:cubicBezTo>
                    <a:pt x="119" y="112"/>
                    <a:pt x="123" y="113"/>
                    <a:pt x="125" y="112"/>
                  </a:cubicBezTo>
                  <a:cubicBezTo>
                    <a:pt x="130" y="109"/>
                    <a:pt x="145" y="99"/>
                    <a:pt x="146" y="91"/>
                  </a:cubicBezTo>
                  <a:cubicBezTo>
                    <a:pt x="145" y="90"/>
                    <a:pt x="146" y="89"/>
                    <a:pt x="145" y="88"/>
                  </a:cubicBezTo>
                  <a:close/>
                  <a:moveTo>
                    <a:pt x="97" y="69"/>
                  </a:moveTo>
                  <a:cubicBezTo>
                    <a:pt x="96" y="72"/>
                    <a:pt x="88" y="72"/>
                    <a:pt x="85" y="71"/>
                  </a:cubicBezTo>
                  <a:cubicBezTo>
                    <a:pt x="78" y="70"/>
                    <a:pt x="53" y="69"/>
                    <a:pt x="48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7" y="72"/>
                    <a:pt x="37" y="72"/>
                    <a:pt x="37" y="72"/>
                  </a:cubicBezTo>
                  <a:cubicBezTo>
                    <a:pt x="36" y="73"/>
                    <a:pt x="35" y="71"/>
                    <a:pt x="35" y="73"/>
                  </a:cubicBezTo>
                  <a:cubicBezTo>
                    <a:pt x="34" y="73"/>
                    <a:pt x="34" y="72"/>
                    <a:pt x="33" y="72"/>
                  </a:cubicBezTo>
                  <a:cubicBezTo>
                    <a:pt x="33" y="72"/>
                    <a:pt x="19" y="78"/>
                    <a:pt x="18" y="78"/>
                  </a:cubicBezTo>
                  <a:cubicBezTo>
                    <a:pt x="18" y="78"/>
                    <a:pt x="17" y="77"/>
                    <a:pt x="17" y="77"/>
                  </a:cubicBezTo>
                  <a:cubicBezTo>
                    <a:pt x="17" y="64"/>
                    <a:pt x="29" y="66"/>
                    <a:pt x="38" y="61"/>
                  </a:cubicBezTo>
                  <a:cubicBezTo>
                    <a:pt x="40" y="62"/>
                    <a:pt x="41" y="62"/>
                    <a:pt x="43" y="62"/>
                  </a:cubicBezTo>
                  <a:cubicBezTo>
                    <a:pt x="43" y="61"/>
                    <a:pt x="46" y="62"/>
                    <a:pt x="46" y="62"/>
                  </a:cubicBezTo>
                  <a:cubicBezTo>
                    <a:pt x="46" y="61"/>
                    <a:pt x="53" y="60"/>
                    <a:pt x="53" y="60"/>
                  </a:cubicBezTo>
                  <a:cubicBezTo>
                    <a:pt x="57" y="58"/>
                    <a:pt x="61" y="62"/>
                    <a:pt x="65" y="60"/>
                  </a:cubicBezTo>
                  <a:cubicBezTo>
                    <a:pt x="65" y="60"/>
                    <a:pt x="68" y="60"/>
                    <a:pt x="69" y="61"/>
                  </a:cubicBezTo>
                  <a:cubicBezTo>
                    <a:pt x="70" y="59"/>
                    <a:pt x="79" y="62"/>
                    <a:pt x="80" y="60"/>
                  </a:cubicBezTo>
                  <a:cubicBezTo>
                    <a:pt x="81" y="60"/>
                    <a:pt x="89" y="60"/>
                    <a:pt x="90" y="60"/>
                  </a:cubicBezTo>
                  <a:cubicBezTo>
                    <a:pt x="91" y="60"/>
                    <a:pt x="93" y="61"/>
                    <a:pt x="95" y="61"/>
                  </a:cubicBezTo>
                  <a:cubicBezTo>
                    <a:pt x="94" y="62"/>
                    <a:pt x="98" y="66"/>
                    <a:pt x="97" y="69"/>
                  </a:cubicBezTo>
                  <a:close/>
                  <a:moveTo>
                    <a:pt x="92" y="48"/>
                  </a:moveTo>
                  <a:cubicBezTo>
                    <a:pt x="84" y="44"/>
                    <a:pt x="59" y="48"/>
                    <a:pt x="57" y="46"/>
                  </a:cubicBezTo>
                  <a:cubicBezTo>
                    <a:pt x="54" y="47"/>
                    <a:pt x="51" y="47"/>
                    <a:pt x="48" y="48"/>
                  </a:cubicBezTo>
                  <a:cubicBezTo>
                    <a:pt x="49" y="47"/>
                    <a:pt x="43" y="49"/>
                    <a:pt x="42" y="48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39" y="50"/>
                    <a:pt x="27" y="53"/>
                    <a:pt x="23" y="51"/>
                  </a:cubicBezTo>
                  <a:cubicBezTo>
                    <a:pt x="23" y="50"/>
                    <a:pt x="23" y="48"/>
                    <a:pt x="23" y="47"/>
                  </a:cubicBezTo>
                  <a:cubicBezTo>
                    <a:pt x="24" y="46"/>
                    <a:pt x="25" y="45"/>
                    <a:pt x="26" y="44"/>
                  </a:cubicBezTo>
                  <a:cubicBezTo>
                    <a:pt x="27" y="44"/>
                    <a:pt x="28" y="44"/>
                    <a:pt x="30" y="44"/>
                  </a:cubicBezTo>
                  <a:cubicBezTo>
                    <a:pt x="31" y="42"/>
                    <a:pt x="33" y="42"/>
                    <a:pt x="35" y="42"/>
                  </a:cubicBezTo>
                  <a:cubicBezTo>
                    <a:pt x="37" y="41"/>
                    <a:pt x="40" y="40"/>
                    <a:pt x="43" y="39"/>
                  </a:cubicBezTo>
                  <a:cubicBezTo>
                    <a:pt x="44" y="39"/>
                    <a:pt x="45" y="39"/>
                    <a:pt x="46" y="40"/>
                  </a:cubicBezTo>
                  <a:cubicBezTo>
                    <a:pt x="48" y="39"/>
                    <a:pt x="51" y="39"/>
                    <a:pt x="52" y="38"/>
                  </a:cubicBezTo>
                  <a:cubicBezTo>
                    <a:pt x="52" y="38"/>
                    <a:pt x="54" y="39"/>
                    <a:pt x="54" y="39"/>
                  </a:cubicBezTo>
                  <a:cubicBezTo>
                    <a:pt x="55" y="39"/>
                    <a:pt x="64" y="38"/>
                    <a:pt x="64" y="37"/>
                  </a:cubicBezTo>
                  <a:cubicBezTo>
                    <a:pt x="67" y="37"/>
                    <a:pt x="77" y="38"/>
                    <a:pt x="78" y="39"/>
                  </a:cubicBezTo>
                  <a:cubicBezTo>
                    <a:pt x="79" y="38"/>
                    <a:pt x="84" y="39"/>
                    <a:pt x="84" y="39"/>
                  </a:cubicBezTo>
                  <a:cubicBezTo>
                    <a:pt x="85" y="39"/>
                    <a:pt x="95" y="39"/>
                    <a:pt x="96" y="40"/>
                  </a:cubicBezTo>
                  <a:cubicBezTo>
                    <a:pt x="98" y="41"/>
                    <a:pt x="96" y="45"/>
                    <a:pt x="97" y="46"/>
                  </a:cubicBezTo>
                  <a:cubicBezTo>
                    <a:pt x="97" y="46"/>
                    <a:pt x="93" y="49"/>
                    <a:pt x="92" y="48"/>
                  </a:cubicBezTo>
                  <a:close/>
                  <a:moveTo>
                    <a:pt x="97" y="25"/>
                  </a:moveTo>
                  <a:cubicBezTo>
                    <a:pt x="91" y="29"/>
                    <a:pt x="82" y="22"/>
                    <a:pt x="78" y="24"/>
                  </a:cubicBezTo>
                  <a:cubicBezTo>
                    <a:pt x="75" y="25"/>
                    <a:pt x="70" y="24"/>
                    <a:pt x="66" y="25"/>
                  </a:cubicBezTo>
                  <a:cubicBezTo>
                    <a:pt x="65" y="25"/>
                    <a:pt x="64" y="25"/>
                    <a:pt x="63" y="25"/>
                  </a:cubicBezTo>
                  <a:cubicBezTo>
                    <a:pt x="62" y="25"/>
                    <a:pt x="57" y="26"/>
                    <a:pt x="56" y="26"/>
                  </a:cubicBezTo>
                  <a:cubicBezTo>
                    <a:pt x="55" y="26"/>
                    <a:pt x="55" y="25"/>
                    <a:pt x="54" y="25"/>
                  </a:cubicBezTo>
                  <a:cubicBezTo>
                    <a:pt x="50" y="26"/>
                    <a:pt x="48" y="27"/>
                    <a:pt x="42" y="27"/>
                  </a:cubicBezTo>
                  <a:cubicBezTo>
                    <a:pt x="41" y="27"/>
                    <a:pt x="41" y="28"/>
                    <a:pt x="40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28" y="29"/>
                    <a:pt x="26" y="26"/>
                    <a:pt x="25" y="26"/>
                  </a:cubicBezTo>
                  <a:cubicBezTo>
                    <a:pt x="25" y="24"/>
                    <a:pt x="26" y="25"/>
                    <a:pt x="27" y="24"/>
                  </a:cubicBezTo>
                  <a:cubicBezTo>
                    <a:pt x="29" y="23"/>
                    <a:pt x="29" y="22"/>
                    <a:pt x="31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5" y="20"/>
                    <a:pt x="38" y="20"/>
                    <a:pt x="42" y="18"/>
                  </a:cubicBezTo>
                  <a:cubicBezTo>
                    <a:pt x="42" y="17"/>
                    <a:pt x="45" y="18"/>
                    <a:pt x="46" y="18"/>
                  </a:cubicBezTo>
                  <a:cubicBezTo>
                    <a:pt x="46" y="17"/>
                    <a:pt x="50" y="17"/>
                    <a:pt x="51" y="17"/>
                  </a:cubicBezTo>
                  <a:cubicBezTo>
                    <a:pt x="53" y="16"/>
                    <a:pt x="59" y="17"/>
                    <a:pt x="61" y="17"/>
                  </a:cubicBezTo>
                  <a:cubicBezTo>
                    <a:pt x="64" y="16"/>
                    <a:pt x="66" y="17"/>
                    <a:pt x="67" y="18"/>
                  </a:cubicBezTo>
                  <a:cubicBezTo>
                    <a:pt x="70" y="18"/>
                    <a:pt x="74" y="17"/>
                    <a:pt x="75" y="17"/>
                  </a:cubicBezTo>
                  <a:cubicBezTo>
                    <a:pt x="77" y="16"/>
                    <a:pt x="79" y="18"/>
                    <a:pt x="80" y="17"/>
                  </a:cubicBezTo>
                  <a:cubicBezTo>
                    <a:pt x="80" y="17"/>
                    <a:pt x="80" y="17"/>
                    <a:pt x="80" y="16"/>
                  </a:cubicBezTo>
                  <a:cubicBezTo>
                    <a:pt x="81" y="16"/>
                    <a:pt x="83" y="17"/>
                    <a:pt x="83" y="17"/>
                  </a:cubicBezTo>
                  <a:cubicBezTo>
                    <a:pt x="83" y="17"/>
                    <a:pt x="88" y="16"/>
                    <a:pt x="89" y="17"/>
                  </a:cubicBezTo>
                  <a:cubicBezTo>
                    <a:pt x="89" y="17"/>
                    <a:pt x="94" y="18"/>
                    <a:pt x="95" y="18"/>
                  </a:cubicBezTo>
                  <a:cubicBezTo>
                    <a:pt x="96" y="18"/>
                    <a:pt x="96" y="19"/>
                    <a:pt x="96" y="18"/>
                  </a:cubicBezTo>
                  <a:cubicBezTo>
                    <a:pt x="97" y="19"/>
                    <a:pt x="98" y="19"/>
                    <a:pt x="99" y="20"/>
                  </a:cubicBezTo>
                  <a:cubicBezTo>
                    <a:pt x="99" y="22"/>
                    <a:pt x="98" y="23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3" name="Freeform 64">
              <a:extLst>
                <a:ext uri="{FF2B5EF4-FFF2-40B4-BE49-F238E27FC236}">
                  <a16:creationId xmlns="" xmlns:a16="http://schemas.microsoft.com/office/drawing/2014/main" id="{F861EDCE-4CF1-E24B-B52E-E796BE541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8838" y="3549651"/>
              <a:ext cx="73025" cy="119063"/>
            </a:xfrm>
            <a:custGeom>
              <a:avLst/>
              <a:gdLst>
                <a:gd name="T0" fmla="*/ 6 w 24"/>
                <a:gd name="T1" fmla="*/ 0 h 39"/>
                <a:gd name="T2" fmla="*/ 8 w 24"/>
                <a:gd name="T3" fmla="*/ 0 h 39"/>
                <a:gd name="T4" fmla="*/ 8 w 24"/>
                <a:gd name="T5" fmla="*/ 1 h 39"/>
                <a:gd name="T6" fmla="*/ 13 w 24"/>
                <a:gd name="T7" fmla="*/ 16 h 39"/>
                <a:gd name="T8" fmla="*/ 16 w 24"/>
                <a:gd name="T9" fmla="*/ 18 h 39"/>
                <a:gd name="T10" fmla="*/ 17 w 24"/>
                <a:gd name="T11" fmla="*/ 18 h 39"/>
                <a:gd name="T12" fmla="*/ 23 w 24"/>
                <a:gd name="T13" fmla="*/ 15 h 39"/>
                <a:gd name="T14" fmla="*/ 24 w 24"/>
                <a:gd name="T15" fmla="*/ 25 h 39"/>
                <a:gd name="T16" fmla="*/ 24 w 24"/>
                <a:gd name="T17" fmla="*/ 33 h 39"/>
                <a:gd name="T18" fmla="*/ 21 w 24"/>
                <a:gd name="T19" fmla="*/ 37 h 39"/>
                <a:gd name="T20" fmla="*/ 18 w 24"/>
                <a:gd name="T21" fmla="*/ 39 h 39"/>
                <a:gd name="T22" fmla="*/ 3 w 24"/>
                <a:gd name="T23" fmla="*/ 26 h 39"/>
                <a:gd name="T24" fmla="*/ 3 w 24"/>
                <a:gd name="T25" fmla="*/ 24 h 39"/>
                <a:gd name="T26" fmla="*/ 1 w 24"/>
                <a:gd name="T27" fmla="*/ 20 h 39"/>
                <a:gd name="T28" fmla="*/ 2 w 24"/>
                <a:gd name="T29" fmla="*/ 17 h 39"/>
                <a:gd name="T30" fmla="*/ 0 w 24"/>
                <a:gd name="T31" fmla="*/ 10 h 39"/>
                <a:gd name="T32" fmla="*/ 3 w 24"/>
                <a:gd name="T33" fmla="*/ 5 h 39"/>
                <a:gd name="T34" fmla="*/ 6 w 24"/>
                <a:gd name="T35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39">
                  <a:moveTo>
                    <a:pt x="6" y="0"/>
                  </a:moveTo>
                  <a:cubicBezTo>
                    <a:pt x="7" y="0"/>
                    <a:pt x="7" y="0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5" y="5"/>
                    <a:pt x="12" y="13"/>
                    <a:pt x="13" y="16"/>
                  </a:cubicBezTo>
                  <a:cubicBezTo>
                    <a:pt x="14" y="17"/>
                    <a:pt x="15" y="16"/>
                    <a:pt x="16" y="18"/>
                  </a:cubicBezTo>
                  <a:cubicBezTo>
                    <a:pt x="16" y="18"/>
                    <a:pt x="17" y="18"/>
                    <a:pt x="17" y="18"/>
                  </a:cubicBezTo>
                  <a:cubicBezTo>
                    <a:pt x="18" y="16"/>
                    <a:pt x="21" y="15"/>
                    <a:pt x="23" y="15"/>
                  </a:cubicBezTo>
                  <a:cubicBezTo>
                    <a:pt x="24" y="19"/>
                    <a:pt x="20" y="21"/>
                    <a:pt x="24" y="25"/>
                  </a:cubicBezTo>
                  <a:cubicBezTo>
                    <a:pt x="24" y="28"/>
                    <a:pt x="24" y="30"/>
                    <a:pt x="24" y="33"/>
                  </a:cubicBezTo>
                  <a:cubicBezTo>
                    <a:pt x="23" y="34"/>
                    <a:pt x="22" y="36"/>
                    <a:pt x="21" y="37"/>
                  </a:cubicBezTo>
                  <a:cubicBezTo>
                    <a:pt x="20" y="38"/>
                    <a:pt x="19" y="38"/>
                    <a:pt x="18" y="39"/>
                  </a:cubicBezTo>
                  <a:cubicBezTo>
                    <a:pt x="12" y="37"/>
                    <a:pt x="6" y="31"/>
                    <a:pt x="3" y="26"/>
                  </a:cubicBezTo>
                  <a:cubicBezTo>
                    <a:pt x="3" y="26"/>
                    <a:pt x="4" y="25"/>
                    <a:pt x="3" y="24"/>
                  </a:cubicBezTo>
                  <a:cubicBezTo>
                    <a:pt x="3" y="23"/>
                    <a:pt x="2" y="21"/>
                    <a:pt x="1" y="20"/>
                  </a:cubicBezTo>
                  <a:cubicBezTo>
                    <a:pt x="1" y="19"/>
                    <a:pt x="2" y="18"/>
                    <a:pt x="2" y="17"/>
                  </a:cubicBezTo>
                  <a:cubicBezTo>
                    <a:pt x="1" y="15"/>
                    <a:pt x="0" y="13"/>
                    <a:pt x="0" y="10"/>
                  </a:cubicBezTo>
                  <a:cubicBezTo>
                    <a:pt x="1" y="9"/>
                    <a:pt x="2" y="7"/>
                    <a:pt x="3" y="5"/>
                  </a:cubicBezTo>
                  <a:cubicBezTo>
                    <a:pt x="4" y="3"/>
                    <a:pt x="4" y="2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</p:grpSp>
      <p:cxnSp>
        <p:nvCxnSpPr>
          <p:cNvPr id="204" name="直线连接符 203">
            <a:extLst>
              <a:ext uri="{FF2B5EF4-FFF2-40B4-BE49-F238E27FC236}">
                <a16:creationId xmlns="" xmlns:a16="http://schemas.microsoft.com/office/drawing/2014/main" id="{62084E9C-B7D7-4E41-901B-0C72423D6309}"/>
              </a:ext>
            </a:extLst>
          </p:cNvPr>
          <p:cNvCxnSpPr>
            <a:cxnSpLocks/>
          </p:cNvCxnSpPr>
          <p:nvPr/>
        </p:nvCxnSpPr>
        <p:spPr>
          <a:xfrm flipH="1">
            <a:off x="-7622" y="6342611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直线连接符 204">
            <a:extLst>
              <a:ext uri="{FF2B5EF4-FFF2-40B4-BE49-F238E27FC236}">
                <a16:creationId xmlns="" xmlns:a16="http://schemas.microsoft.com/office/drawing/2014/main" id="{4A5A33DD-6F0D-874E-8B31-EA078C97FE52}"/>
              </a:ext>
            </a:extLst>
          </p:cNvPr>
          <p:cNvCxnSpPr>
            <a:cxnSpLocks/>
          </p:cNvCxnSpPr>
          <p:nvPr/>
        </p:nvCxnSpPr>
        <p:spPr>
          <a:xfrm flipH="1">
            <a:off x="-7622" y="703815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文本框 1">
            <a:extLst>
              <a:ext uri="{FF2B5EF4-FFF2-40B4-BE49-F238E27FC236}">
                <a16:creationId xmlns="" xmlns:a16="http://schemas.microsoft.com/office/drawing/2014/main" id="{C295B75C-9707-5C47-A1AD-56535619FD78}"/>
              </a:ext>
            </a:extLst>
          </p:cNvPr>
          <p:cNvSpPr txBox="1"/>
          <p:nvPr/>
        </p:nvSpPr>
        <p:spPr>
          <a:xfrm>
            <a:off x="154985" y="69743"/>
            <a:ext cx="2698175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b="1" dirty="0">
                <a:solidFill>
                  <a:schemeClr val="accent2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搞定柱形图排版</a:t>
            </a:r>
          </a:p>
        </p:txBody>
      </p:sp>
      <p:graphicFrame>
        <p:nvGraphicFramePr>
          <p:cNvPr id="4" name="图表 3">
            <a:extLst>
              <a:ext uri="{FF2B5EF4-FFF2-40B4-BE49-F238E27FC236}">
                <a16:creationId xmlns="" xmlns:a16="http://schemas.microsoft.com/office/drawing/2014/main" id="{B8DC0B7D-2844-E04B-9B33-AEF81ADCCFF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185353660"/>
              </p:ext>
            </p:extLst>
          </p:nvPr>
        </p:nvGraphicFramePr>
        <p:xfrm>
          <a:off x="750999" y="1820708"/>
          <a:ext cx="4970299" cy="38377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7" name="文本框 6">
            <a:extLst>
              <a:ext uri="{FF2B5EF4-FFF2-40B4-BE49-F238E27FC236}">
                <a16:creationId xmlns="" xmlns:a16="http://schemas.microsoft.com/office/drawing/2014/main" id="{C1A25841-2A3C-6C4B-93BD-ECDCC3A367A1}"/>
              </a:ext>
            </a:extLst>
          </p:cNvPr>
          <p:cNvSpPr txBox="1"/>
          <p:nvPr/>
        </p:nvSpPr>
        <p:spPr>
          <a:xfrm>
            <a:off x="6106843" y="1327667"/>
            <a:ext cx="120921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zh-CN" altLang="en-US" sz="1600" dirty="0"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17" name="平行四边形 16">
            <a:extLst>
              <a:ext uri="{FF2B5EF4-FFF2-40B4-BE49-F238E27FC236}">
                <a16:creationId xmlns="" xmlns:a16="http://schemas.microsoft.com/office/drawing/2014/main" id="{F40E5E54-ABC2-4547-910C-7FD03CF74067}"/>
              </a:ext>
            </a:extLst>
          </p:cNvPr>
          <p:cNvSpPr/>
          <p:nvPr/>
        </p:nvSpPr>
        <p:spPr>
          <a:xfrm>
            <a:off x="6069940" y="1387831"/>
            <a:ext cx="68165" cy="210512"/>
          </a:xfrm>
          <a:prstGeom prst="parallelogram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/>
          </a:p>
        </p:txBody>
      </p:sp>
      <p:sp>
        <p:nvSpPr>
          <p:cNvPr id="116" name="文本框 115">
            <a:extLst>
              <a:ext uri="{FF2B5EF4-FFF2-40B4-BE49-F238E27FC236}">
                <a16:creationId xmlns="" xmlns:a16="http://schemas.microsoft.com/office/drawing/2014/main" id="{79A1BCD6-0C89-9643-A54E-0983F16D1AA4}"/>
              </a:ext>
            </a:extLst>
          </p:cNvPr>
          <p:cNvSpPr txBox="1"/>
          <p:nvPr/>
        </p:nvSpPr>
        <p:spPr>
          <a:xfrm>
            <a:off x="5957373" y="1676339"/>
            <a:ext cx="5315439" cy="8919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zh-CN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石油，地质勘探的主要对象之一，是一种粘稠的、深褐色液体，被称为“工业的血液”。地壳上层部分地区有石油储存。主要成分是各种烷烃、环烷烃、芳香烃的混合物。</a:t>
            </a:r>
          </a:p>
        </p:txBody>
      </p:sp>
      <p:sp>
        <p:nvSpPr>
          <p:cNvPr id="117" name="文本框 116">
            <a:extLst>
              <a:ext uri="{FF2B5EF4-FFF2-40B4-BE49-F238E27FC236}">
                <a16:creationId xmlns="" xmlns:a16="http://schemas.microsoft.com/office/drawing/2014/main" id="{8E09B3C6-A810-8F40-BEA4-82DA5663F2B7}"/>
              </a:ext>
            </a:extLst>
          </p:cNvPr>
          <p:cNvSpPr txBox="1"/>
          <p:nvPr/>
        </p:nvSpPr>
        <p:spPr>
          <a:xfrm>
            <a:off x="6106843" y="2872997"/>
            <a:ext cx="120921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zh-CN" altLang="en-US" sz="1600" dirty="0"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118" name="平行四边形 117">
            <a:extLst>
              <a:ext uri="{FF2B5EF4-FFF2-40B4-BE49-F238E27FC236}">
                <a16:creationId xmlns="" xmlns:a16="http://schemas.microsoft.com/office/drawing/2014/main" id="{627C660C-166E-7B4A-9FF2-DBDCB2E89681}"/>
              </a:ext>
            </a:extLst>
          </p:cNvPr>
          <p:cNvSpPr/>
          <p:nvPr/>
        </p:nvSpPr>
        <p:spPr>
          <a:xfrm>
            <a:off x="6069940" y="2933160"/>
            <a:ext cx="68165" cy="210512"/>
          </a:xfrm>
          <a:prstGeom prst="parallelogram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/>
          </a:p>
        </p:txBody>
      </p:sp>
      <p:sp>
        <p:nvSpPr>
          <p:cNvPr id="126" name="文本框 125">
            <a:extLst>
              <a:ext uri="{FF2B5EF4-FFF2-40B4-BE49-F238E27FC236}">
                <a16:creationId xmlns="" xmlns:a16="http://schemas.microsoft.com/office/drawing/2014/main" id="{7BFEC2B4-CFDD-094F-9A31-E82E2F5EB2D7}"/>
              </a:ext>
            </a:extLst>
          </p:cNvPr>
          <p:cNvSpPr txBox="1"/>
          <p:nvPr/>
        </p:nvSpPr>
        <p:spPr>
          <a:xfrm>
            <a:off x="5957373" y="3221667"/>
            <a:ext cx="5315439" cy="8919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zh-CN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石油，地质勘探的主要对象之一，是一种粘稠的、深褐色液体，被称为“工业的血液”。地壳上层部分地区有石油储存。主要成分是各种烷烃、环烷烃、芳香烃的混合物。</a:t>
            </a:r>
          </a:p>
        </p:txBody>
      </p:sp>
      <p:sp>
        <p:nvSpPr>
          <p:cNvPr id="127" name="平行四边形 126">
            <a:extLst>
              <a:ext uri="{FF2B5EF4-FFF2-40B4-BE49-F238E27FC236}">
                <a16:creationId xmlns="" xmlns:a16="http://schemas.microsoft.com/office/drawing/2014/main" id="{F24148DE-AF5F-ED4A-8E03-972089EE42E9}"/>
              </a:ext>
            </a:extLst>
          </p:cNvPr>
          <p:cNvSpPr/>
          <p:nvPr/>
        </p:nvSpPr>
        <p:spPr>
          <a:xfrm>
            <a:off x="7286947" y="1387831"/>
            <a:ext cx="68165" cy="210512"/>
          </a:xfrm>
          <a:prstGeom prst="parallelogram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/>
          </a:p>
        </p:txBody>
      </p:sp>
      <p:sp>
        <p:nvSpPr>
          <p:cNvPr id="206" name="平行四边形 205">
            <a:extLst>
              <a:ext uri="{FF2B5EF4-FFF2-40B4-BE49-F238E27FC236}">
                <a16:creationId xmlns="" xmlns:a16="http://schemas.microsoft.com/office/drawing/2014/main" id="{4A52CCC7-8031-6C44-8A39-B47EDCF0B4C1}"/>
              </a:ext>
            </a:extLst>
          </p:cNvPr>
          <p:cNvSpPr/>
          <p:nvPr/>
        </p:nvSpPr>
        <p:spPr>
          <a:xfrm>
            <a:off x="7293146" y="2939739"/>
            <a:ext cx="68165" cy="210512"/>
          </a:xfrm>
          <a:prstGeom prst="parallelogram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/>
          </a:p>
        </p:txBody>
      </p:sp>
      <p:sp>
        <p:nvSpPr>
          <p:cNvPr id="207" name="文本框 206">
            <a:extLst>
              <a:ext uri="{FF2B5EF4-FFF2-40B4-BE49-F238E27FC236}">
                <a16:creationId xmlns="" xmlns:a16="http://schemas.microsoft.com/office/drawing/2014/main" id="{56DD41A6-5E47-1C4D-BEEF-2EF4DE56E5FF}"/>
              </a:ext>
            </a:extLst>
          </p:cNvPr>
          <p:cNvSpPr txBox="1"/>
          <p:nvPr/>
        </p:nvSpPr>
        <p:spPr>
          <a:xfrm>
            <a:off x="6106843" y="4411247"/>
            <a:ext cx="120921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zh-CN" altLang="en-US" sz="1600" dirty="0"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208" name="平行四边形 207">
            <a:extLst>
              <a:ext uri="{FF2B5EF4-FFF2-40B4-BE49-F238E27FC236}">
                <a16:creationId xmlns="" xmlns:a16="http://schemas.microsoft.com/office/drawing/2014/main" id="{E044BC90-616D-434C-B64E-315EBA47762A}"/>
              </a:ext>
            </a:extLst>
          </p:cNvPr>
          <p:cNvSpPr/>
          <p:nvPr/>
        </p:nvSpPr>
        <p:spPr>
          <a:xfrm>
            <a:off x="6069940" y="4471411"/>
            <a:ext cx="68165" cy="210512"/>
          </a:xfrm>
          <a:prstGeom prst="parallelogram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/>
          </a:p>
        </p:txBody>
      </p:sp>
      <p:sp>
        <p:nvSpPr>
          <p:cNvPr id="209" name="文本框 208">
            <a:extLst>
              <a:ext uri="{FF2B5EF4-FFF2-40B4-BE49-F238E27FC236}">
                <a16:creationId xmlns="" xmlns:a16="http://schemas.microsoft.com/office/drawing/2014/main" id="{EED2DDB7-559F-DD49-9920-6B3D5E414E1B}"/>
              </a:ext>
            </a:extLst>
          </p:cNvPr>
          <p:cNvSpPr txBox="1"/>
          <p:nvPr/>
        </p:nvSpPr>
        <p:spPr>
          <a:xfrm>
            <a:off x="5957373" y="4759919"/>
            <a:ext cx="5315439" cy="8919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zh-CN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石油，地质勘探的主要对象之一，是一种粘稠的、深褐色液体，被称为“工业的血液”。地壳上层部分地区有石油储存。主要成分是各种烷烃、环烷烃、芳香烃的混合物。</a:t>
            </a:r>
          </a:p>
        </p:txBody>
      </p:sp>
      <p:sp>
        <p:nvSpPr>
          <p:cNvPr id="210" name="平行四边形 209">
            <a:extLst>
              <a:ext uri="{FF2B5EF4-FFF2-40B4-BE49-F238E27FC236}">
                <a16:creationId xmlns="" xmlns:a16="http://schemas.microsoft.com/office/drawing/2014/main" id="{064FAB23-0E06-0243-8EE3-4E2B8ABD85A8}"/>
              </a:ext>
            </a:extLst>
          </p:cNvPr>
          <p:cNvSpPr/>
          <p:nvPr/>
        </p:nvSpPr>
        <p:spPr>
          <a:xfrm>
            <a:off x="7293146" y="4477989"/>
            <a:ext cx="68165" cy="210512"/>
          </a:xfrm>
          <a:prstGeom prst="parallelogram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/>
          </a:p>
        </p:txBody>
      </p:sp>
      <p:cxnSp>
        <p:nvCxnSpPr>
          <p:cNvPr id="20" name="直线连接符 19">
            <a:extLst>
              <a:ext uri="{FF2B5EF4-FFF2-40B4-BE49-F238E27FC236}">
                <a16:creationId xmlns="" xmlns:a16="http://schemas.microsoft.com/office/drawing/2014/main" id="{2F70BA45-BF0D-AA4C-A6BC-EE707D7A2A7D}"/>
              </a:ext>
            </a:extLst>
          </p:cNvPr>
          <p:cNvCxnSpPr>
            <a:cxnSpLocks/>
          </p:cNvCxnSpPr>
          <p:nvPr/>
        </p:nvCxnSpPr>
        <p:spPr>
          <a:xfrm>
            <a:off x="7389302" y="1592611"/>
            <a:ext cx="3753615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7" name="直线连接符 226">
            <a:extLst>
              <a:ext uri="{FF2B5EF4-FFF2-40B4-BE49-F238E27FC236}">
                <a16:creationId xmlns="" xmlns:a16="http://schemas.microsoft.com/office/drawing/2014/main" id="{8270EE42-0983-3544-AED2-8EC9231AC4D9}"/>
              </a:ext>
            </a:extLst>
          </p:cNvPr>
          <p:cNvCxnSpPr>
            <a:cxnSpLocks/>
          </p:cNvCxnSpPr>
          <p:nvPr/>
        </p:nvCxnSpPr>
        <p:spPr>
          <a:xfrm>
            <a:off x="7389302" y="3134693"/>
            <a:ext cx="3753615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8" name="直线连接符 227">
            <a:extLst>
              <a:ext uri="{FF2B5EF4-FFF2-40B4-BE49-F238E27FC236}">
                <a16:creationId xmlns="" xmlns:a16="http://schemas.microsoft.com/office/drawing/2014/main" id="{EC59A72A-67BD-244D-967E-4A27EAE1F2D1}"/>
              </a:ext>
            </a:extLst>
          </p:cNvPr>
          <p:cNvCxnSpPr>
            <a:cxnSpLocks/>
          </p:cNvCxnSpPr>
          <p:nvPr/>
        </p:nvCxnSpPr>
        <p:spPr>
          <a:xfrm>
            <a:off x="7389302" y="4676775"/>
            <a:ext cx="3753615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文本框 24">
            <a:extLst>
              <a:ext uri="{FF2B5EF4-FFF2-40B4-BE49-F238E27FC236}">
                <a16:creationId xmlns="" xmlns:a16="http://schemas.microsoft.com/office/drawing/2014/main" id="{8A9B49CD-B964-AE4C-940C-67DAB26C5D8D}"/>
              </a:ext>
            </a:extLst>
          </p:cNvPr>
          <p:cNvSpPr txBox="1"/>
          <p:nvPr/>
        </p:nvSpPr>
        <p:spPr>
          <a:xfrm>
            <a:off x="2451319" y="1378612"/>
            <a:ext cx="156966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kumimoji="1"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rPr>
              <a:t>输入图表标题</a:t>
            </a:r>
          </a:p>
        </p:txBody>
      </p:sp>
      <p:grpSp>
        <p:nvGrpSpPr>
          <p:cNvPr id="27" name="组合 26">
            <a:extLst>
              <a:ext uri="{FF2B5EF4-FFF2-40B4-BE49-F238E27FC236}">
                <a16:creationId xmlns="" xmlns:a16="http://schemas.microsoft.com/office/drawing/2014/main" id="{8830E893-4D3D-EF44-9463-4D5FB4072B94}"/>
              </a:ext>
            </a:extLst>
          </p:cNvPr>
          <p:cNvGrpSpPr/>
          <p:nvPr/>
        </p:nvGrpSpPr>
        <p:grpSpPr>
          <a:xfrm>
            <a:off x="3969494" y="1449578"/>
            <a:ext cx="214015" cy="227399"/>
            <a:chOff x="3969494" y="1449577"/>
            <a:chExt cx="214014" cy="227399"/>
          </a:xfrm>
        </p:grpSpPr>
        <p:sp>
          <p:nvSpPr>
            <p:cNvPr id="26" name="圆角矩形 25">
              <a:extLst>
                <a:ext uri="{FF2B5EF4-FFF2-40B4-BE49-F238E27FC236}">
                  <a16:creationId xmlns="" xmlns:a16="http://schemas.microsoft.com/office/drawing/2014/main" id="{0FF3E997-8887-4247-9DD8-ADF0FB5A5DE0}"/>
                </a:ext>
              </a:extLst>
            </p:cNvPr>
            <p:cNvSpPr/>
            <p:nvPr/>
          </p:nvSpPr>
          <p:spPr>
            <a:xfrm>
              <a:off x="3969494" y="1449577"/>
              <a:ext cx="45719" cy="227399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 sz="1351"/>
            </a:p>
          </p:txBody>
        </p:sp>
        <p:sp>
          <p:nvSpPr>
            <p:cNvPr id="229" name="圆角矩形 228">
              <a:extLst>
                <a:ext uri="{FF2B5EF4-FFF2-40B4-BE49-F238E27FC236}">
                  <a16:creationId xmlns="" xmlns:a16="http://schemas.microsoft.com/office/drawing/2014/main" id="{562942EF-8BB0-094F-A794-37542BB17EF9}"/>
                </a:ext>
              </a:extLst>
            </p:cNvPr>
            <p:cNvSpPr/>
            <p:nvPr/>
          </p:nvSpPr>
          <p:spPr>
            <a:xfrm>
              <a:off x="4057881" y="1501302"/>
              <a:ext cx="45719" cy="164918"/>
            </a:xfrm>
            <a:prstGeom prst="roundRect">
              <a:avLst>
                <a:gd name="adj" fmla="val 50000"/>
              </a:avLst>
            </a:prstGeom>
            <a:solidFill>
              <a:schemeClr val="accent1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 sz="1351"/>
            </a:p>
          </p:txBody>
        </p:sp>
        <p:sp>
          <p:nvSpPr>
            <p:cNvPr id="230" name="圆角矩形 229">
              <a:extLst>
                <a:ext uri="{FF2B5EF4-FFF2-40B4-BE49-F238E27FC236}">
                  <a16:creationId xmlns="" xmlns:a16="http://schemas.microsoft.com/office/drawing/2014/main" id="{A2B7F5D3-B9E4-D948-B4D5-C1FE8B978C40}"/>
                </a:ext>
              </a:extLst>
            </p:cNvPr>
            <p:cNvSpPr/>
            <p:nvPr/>
          </p:nvSpPr>
          <p:spPr>
            <a:xfrm>
              <a:off x="4137789" y="1563276"/>
              <a:ext cx="45719" cy="102943"/>
            </a:xfrm>
            <a:prstGeom prst="roundRect">
              <a:avLst>
                <a:gd name="adj" fmla="val 50000"/>
              </a:avLst>
            </a:prstGeom>
            <a:solidFill>
              <a:schemeClr val="accent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 sz="1351"/>
            </a:p>
          </p:txBody>
        </p:sp>
      </p:grpSp>
      <p:grpSp>
        <p:nvGrpSpPr>
          <p:cNvPr id="231" name="组合 230">
            <a:extLst>
              <a:ext uri="{FF2B5EF4-FFF2-40B4-BE49-F238E27FC236}">
                <a16:creationId xmlns="" xmlns:a16="http://schemas.microsoft.com/office/drawing/2014/main" id="{8FEC320C-67B6-7D4C-A1A4-0A4E68C7903B}"/>
              </a:ext>
            </a:extLst>
          </p:cNvPr>
          <p:cNvGrpSpPr/>
          <p:nvPr/>
        </p:nvGrpSpPr>
        <p:grpSpPr>
          <a:xfrm flipH="1">
            <a:off x="2271065" y="1448941"/>
            <a:ext cx="214015" cy="227399"/>
            <a:chOff x="3969494" y="1449577"/>
            <a:chExt cx="214014" cy="227399"/>
          </a:xfrm>
        </p:grpSpPr>
        <p:sp>
          <p:nvSpPr>
            <p:cNvPr id="232" name="圆角矩形 231">
              <a:extLst>
                <a:ext uri="{FF2B5EF4-FFF2-40B4-BE49-F238E27FC236}">
                  <a16:creationId xmlns="" xmlns:a16="http://schemas.microsoft.com/office/drawing/2014/main" id="{19752424-E61C-AD45-8737-C94F7A232ECF}"/>
                </a:ext>
              </a:extLst>
            </p:cNvPr>
            <p:cNvSpPr/>
            <p:nvPr/>
          </p:nvSpPr>
          <p:spPr>
            <a:xfrm>
              <a:off x="3969494" y="1449577"/>
              <a:ext cx="45719" cy="227399"/>
            </a:xfrm>
            <a:prstGeom prst="roundRect">
              <a:avLst>
                <a:gd name="adj" fmla="val 50000"/>
              </a:avLst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 sz="1351"/>
            </a:p>
          </p:txBody>
        </p:sp>
        <p:sp>
          <p:nvSpPr>
            <p:cNvPr id="233" name="圆角矩形 232">
              <a:extLst>
                <a:ext uri="{FF2B5EF4-FFF2-40B4-BE49-F238E27FC236}">
                  <a16:creationId xmlns="" xmlns:a16="http://schemas.microsoft.com/office/drawing/2014/main" id="{0ACFCE12-01C7-9E46-A1D6-E6DDA24A3E9D}"/>
                </a:ext>
              </a:extLst>
            </p:cNvPr>
            <p:cNvSpPr/>
            <p:nvPr/>
          </p:nvSpPr>
          <p:spPr>
            <a:xfrm>
              <a:off x="4057881" y="1501302"/>
              <a:ext cx="45719" cy="164918"/>
            </a:xfrm>
            <a:prstGeom prst="roundRect">
              <a:avLst>
                <a:gd name="adj" fmla="val 50000"/>
              </a:avLst>
            </a:prstGeom>
            <a:solidFill>
              <a:schemeClr val="accent1">
                <a:alpha val="7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 sz="1351"/>
            </a:p>
          </p:txBody>
        </p:sp>
        <p:sp>
          <p:nvSpPr>
            <p:cNvPr id="234" name="圆角矩形 233">
              <a:extLst>
                <a:ext uri="{FF2B5EF4-FFF2-40B4-BE49-F238E27FC236}">
                  <a16:creationId xmlns="" xmlns:a16="http://schemas.microsoft.com/office/drawing/2014/main" id="{3899C98B-0368-2C45-A336-4F6A5C21A5A8}"/>
                </a:ext>
              </a:extLst>
            </p:cNvPr>
            <p:cNvSpPr/>
            <p:nvPr/>
          </p:nvSpPr>
          <p:spPr>
            <a:xfrm>
              <a:off x="4137789" y="1563276"/>
              <a:ext cx="45719" cy="102943"/>
            </a:xfrm>
            <a:prstGeom prst="roundRect">
              <a:avLst>
                <a:gd name="adj" fmla="val 50000"/>
              </a:avLst>
            </a:prstGeom>
            <a:solidFill>
              <a:schemeClr val="accent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 sz="1351"/>
            </a:p>
          </p:txBody>
        </p:sp>
      </p:grpSp>
    </p:spTree>
    <p:extLst>
      <p:ext uri="{BB962C8B-B14F-4D97-AF65-F5344CB8AC3E}">
        <p14:creationId xmlns:p14="http://schemas.microsoft.com/office/powerpoint/2010/main" val="976752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4" name="图片 153">
            <a:extLst>
              <a:ext uri="{FF2B5EF4-FFF2-40B4-BE49-F238E27FC236}">
                <a16:creationId xmlns="" xmlns:a16="http://schemas.microsoft.com/office/drawing/2014/main" id="{8DA0CA8B-0B10-BD42-8ABB-E7F0AFF69A83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矩形 2">
            <a:extLst>
              <a:ext uri="{FF2B5EF4-FFF2-40B4-BE49-F238E27FC236}">
                <a16:creationId xmlns="" xmlns:a16="http://schemas.microsoft.com/office/drawing/2014/main" id="{4B2D812A-5766-B544-9BFB-6ECB6329542D}"/>
              </a:ext>
            </a:extLst>
          </p:cNvPr>
          <p:cNvSpPr/>
          <p:nvPr/>
        </p:nvSpPr>
        <p:spPr>
          <a:xfrm>
            <a:off x="519545" y="581892"/>
            <a:ext cx="11170227" cy="5777345"/>
          </a:xfrm>
          <a:prstGeom prst="rect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zh-CN" altLang="en-US" sz="1351" dirty="0">
              <a:latin typeface="Microsoft YaHei Regular"/>
            </a:endParaRPr>
          </a:p>
        </p:txBody>
      </p:sp>
      <p:grpSp>
        <p:nvGrpSpPr>
          <p:cNvPr id="105" name="Group 67">
            <a:extLst>
              <a:ext uri="{FF2B5EF4-FFF2-40B4-BE49-F238E27FC236}">
                <a16:creationId xmlns="" xmlns:a16="http://schemas.microsoft.com/office/drawing/2014/main" id="{08642E05-FDB1-3647-991F-DEE10BF1C80C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1282959" y="2449038"/>
            <a:ext cx="2215615" cy="2222815"/>
            <a:chOff x="594" y="467"/>
            <a:chExt cx="1846" cy="1852"/>
          </a:xfrm>
          <a:solidFill>
            <a:schemeClr val="bg1"/>
          </a:solidFill>
        </p:grpSpPr>
        <p:sp>
          <p:nvSpPr>
            <p:cNvPr id="106" name="Rectangle 68">
              <a:extLst>
                <a:ext uri="{FF2B5EF4-FFF2-40B4-BE49-F238E27FC236}">
                  <a16:creationId xmlns="" xmlns:a16="http://schemas.microsoft.com/office/drawing/2014/main" id="{20A3A605-8973-4943-BA5B-8E15E514C4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9" y="1208"/>
              <a:ext cx="10" cy="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7" name="Freeform 69">
              <a:extLst>
                <a:ext uri="{FF2B5EF4-FFF2-40B4-BE49-F238E27FC236}">
                  <a16:creationId xmlns="" xmlns:a16="http://schemas.microsoft.com/office/drawing/2014/main" id="{7BFBD1D9-4DF5-FB4B-805C-A6B8D55D522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20" y="843"/>
              <a:ext cx="945" cy="1112"/>
            </a:xfrm>
            <a:custGeom>
              <a:avLst/>
              <a:gdLst>
                <a:gd name="T0" fmla="*/ 342 w 495"/>
                <a:gd name="T1" fmla="*/ 490 h 581"/>
                <a:gd name="T2" fmla="*/ 266 w 495"/>
                <a:gd name="T3" fmla="*/ 393 h 581"/>
                <a:gd name="T4" fmla="*/ 155 w 495"/>
                <a:gd name="T5" fmla="*/ 426 h 581"/>
                <a:gd name="T6" fmla="*/ 158 w 495"/>
                <a:gd name="T7" fmla="*/ 351 h 581"/>
                <a:gd name="T8" fmla="*/ 108 w 495"/>
                <a:gd name="T9" fmla="*/ 266 h 581"/>
                <a:gd name="T10" fmla="*/ 117 w 495"/>
                <a:gd name="T11" fmla="*/ 114 h 581"/>
                <a:gd name="T12" fmla="*/ 157 w 495"/>
                <a:gd name="T13" fmla="*/ 119 h 581"/>
                <a:gd name="T14" fmla="*/ 167 w 495"/>
                <a:gd name="T15" fmla="*/ 129 h 581"/>
                <a:gd name="T16" fmla="*/ 172 w 495"/>
                <a:gd name="T17" fmla="*/ 169 h 581"/>
                <a:gd name="T18" fmla="*/ 67 w 495"/>
                <a:gd name="T19" fmla="*/ 266 h 581"/>
                <a:gd name="T20" fmla="*/ 152 w 495"/>
                <a:gd name="T21" fmla="*/ 111 h 581"/>
                <a:gd name="T22" fmla="*/ 142 w 495"/>
                <a:gd name="T23" fmla="*/ 149 h 581"/>
                <a:gd name="T24" fmla="*/ 180 w 495"/>
                <a:gd name="T25" fmla="*/ 133 h 581"/>
                <a:gd name="T26" fmla="*/ 181 w 495"/>
                <a:gd name="T27" fmla="*/ 47 h 581"/>
                <a:gd name="T28" fmla="*/ 196 w 495"/>
                <a:gd name="T29" fmla="*/ 283 h 581"/>
                <a:gd name="T30" fmla="*/ 198 w 495"/>
                <a:gd name="T31" fmla="*/ 136 h 581"/>
                <a:gd name="T32" fmla="*/ 201 w 495"/>
                <a:gd name="T33" fmla="*/ 5 h 581"/>
                <a:gd name="T34" fmla="*/ 211 w 495"/>
                <a:gd name="T35" fmla="*/ 61 h 581"/>
                <a:gd name="T36" fmla="*/ 255 w 495"/>
                <a:gd name="T37" fmla="*/ 145 h 581"/>
                <a:gd name="T38" fmla="*/ 278 w 495"/>
                <a:gd name="T39" fmla="*/ 84 h 581"/>
                <a:gd name="T40" fmla="*/ 357 w 495"/>
                <a:gd name="T41" fmla="*/ 54 h 581"/>
                <a:gd name="T42" fmla="*/ 411 w 495"/>
                <a:gd name="T43" fmla="*/ 93 h 581"/>
                <a:gd name="T44" fmla="*/ 430 w 495"/>
                <a:gd name="T45" fmla="*/ 95 h 581"/>
                <a:gd name="T46" fmla="*/ 463 w 495"/>
                <a:gd name="T47" fmla="*/ 155 h 581"/>
                <a:gd name="T48" fmla="*/ 221 w 495"/>
                <a:gd name="T49" fmla="*/ 279 h 581"/>
                <a:gd name="T50" fmla="*/ 349 w 495"/>
                <a:gd name="T51" fmla="*/ 257 h 581"/>
                <a:gd name="T52" fmla="*/ 398 w 495"/>
                <a:gd name="T53" fmla="*/ 210 h 581"/>
                <a:gd name="T54" fmla="*/ 406 w 495"/>
                <a:gd name="T55" fmla="*/ 220 h 581"/>
                <a:gd name="T56" fmla="*/ 411 w 495"/>
                <a:gd name="T57" fmla="*/ 451 h 581"/>
                <a:gd name="T58" fmla="*/ 406 w 495"/>
                <a:gd name="T59" fmla="*/ 321 h 581"/>
                <a:gd name="T60" fmla="*/ 468 w 495"/>
                <a:gd name="T61" fmla="*/ 184 h 581"/>
                <a:gd name="T62" fmla="*/ 460 w 495"/>
                <a:gd name="T63" fmla="*/ 233 h 581"/>
                <a:gd name="T64" fmla="*/ 384 w 495"/>
                <a:gd name="T65" fmla="*/ 222 h 581"/>
                <a:gd name="T66" fmla="*/ 420 w 495"/>
                <a:gd name="T67" fmla="*/ 188 h 581"/>
                <a:gd name="T68" fmla="*/ 364 w 495"/>
                <a:gd name="T69" fmla="*/ 225 h 581"/>
                <a:gd name="T70" fmla="*/ 360 w 495"/>
                <a:gd name="T71" fmla="*/ 188 h 581"/>
                <a:gd name="T72" fmla="*/ 386 w 495"/>
                <a:gd name="T73" fmla="*/ 356 h 581"/>
                <a:gd name="T74" fmla="*/ 220 w 495"/>
                <a:gd name="T75" fmla="*/ 351 h 581"/>
                <a:gd name="T76" fmla="*/ 235 w 495"/>
                <a:gd name="T77" fmla="*/ 315 h 581"/>
                <a:gd name="T78" fmla="*/ 206 w 495"/>
                <a:gd name="T79" fmla="*/ 172 h 581"/>
                <a:gd name="T80" fmla="*/ 238 w 495"/>
                <a:gd name="T81" fmla="*/ 167 h 581"/>
                <a:gd name="T82" fmla="*/ 251 w 495"/>
                <a:gd name="T83" fmla="*/ 158 h 581"/>
                <a:gd name="T84" fmla="*/ 269 w 495"/>
                <a:gd name="T85" fmla="*/ 131 h 581"/>
                <a:gd name="T86" fmla="*/ 278 w 495"/>
                <a:gd name="T87" fmla="*/ 100 h 581"/>
                <a:gd name="T88" fmla="*/ 393 w 495"/>
                <a:gd name="T89" fmla="*/ 130 h 581"/>
                <a:gd name="T90" fmla="*/ 438 w 495"/>
                <a:gd name="T91" fmla="*/ 100 h 581"/>
                <a:gd name="T92" fmla="*/ 438 w 495"/>
                <a:gd name="T93" fmla="*/ 154 h 581"/>
                <a:gd name="T94" fmla="*/ 456 w 495"/>
                <a:gd name="T95" fmla="*/ 159 h 581"/>
                <a:gd name="T96" fmla="*/ 474 w 495"/>
                <a:gd name="T97" fmla="*/ 100 h 581"/>
                <a:gd name="T98" fmla="*/ 455 w 495"/>
                <a:gd name="T99" fmla="*/ 80 h 581"/>
                <a:gd name="T100" fmla="*/ 343 w 495"/>
                <a:gd name="T101" fmla="*/ 34 h 581"/>
                <a:gd name="T102" fmla="*/ 206 w 495"/>
                <a:gd name="T103" fmla="*/ 0 h 581"/>
                <a:gd name="T104" fmla="*/ 173 w 495"/>
                <a:gd name="T105" fmla="*/ 7 h 581"/>
                <a:gd name="T106" fmla="*/ 143 w 495"/>
                <a:gd name="T107" fmla="*/ 23 h 581"/>
                <a:gd name="T108" fmla="*/ 121 w 495"/>
                <a:gd name="T109" fmla="*/ 51 h 581"/>
                <a:gd name="T110" fmla="*/ 148 w 495"/>
                <a:gd name="T111" fmla="*/ 83 h 581"/>
                <a:gd name="T112" fmla="*/ 59 w 495"/>
                <a:gd name="T113" fmla="*/ 98 h 581"/>
                <a:gd name="T114" fmla="*/ 108 w 495"/>
                <a:gd name="T115" fmla="*/ 286 h 581"/>
                <a:gd name="T116" fmla="*/ 152 w 495"/>
                <a:gd name="T117" fmla="*/ 307 h 581"/>
                <a:gd name="T118" fmla="*/ 102 w 495"/>
                <a:gd name="T119" fmla="*/ 418 h 581"/>
                <a:gd name="T120" fmla="*/ 495 w 495"/>
                <a:gd name="T121" fmla="*/ 512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5" h="581">
                  <a:moveTo>
                    <a:pt x="369" y="368"/>
                  </a:moveTo>
                  <a:cubicBezTo>
                    <a:pt x="334" y="361"/>
                    <a:pt x="334" y="361"/>
                    <a:pt x="334" y="361"/>
                  </a:cubicBezTo>
                  <a:cubicBezTo>
                    <a:pt x="289" y="371"/>
                    <a:pt x="289" y="371"/>
                    <a:pt x="289" y="371"/>
                  </a:cubicBezTo>
                  <a:cubicBezTo>
                    <a:pt x="298" y="361"/>
                    <a:pt x="298" y="361"/>
                    <a:pt x="298" y="361"/>
                  </a:cubicBezTo>
                  <a:cubicBezTo>
                    <a:pt x="337" y="349"/>
                    <a:pt x="337" y="349"/>
                    <a:pt x="337" y="349"/>
                  </a:cubicBezTo>
                  <a:cubicBezTo>
                    <a:pt x="376" y="362"/>
                    <a:pt x="376" y="362"/>
                    <a:pt x="376" y="362"/>
                  </a:cubicBezTo>
                  <a:lnTo>
                    <a:pt x="369" y="368"/>
                  </a:lnTo>
                  <a:close/>
                  <a:moveTo>
                    <a:pt x="342" y="490"/>
                  </a:moveTo>
                  <a:cubicBezTo>
                    <a:pt x="337" y="470"/>
                    <a:pt x="337" y="470"/>
                    <a:pt x="337" y="470"/>
                  </a:cubicBezTo>
                  <a:cubicBezTo>
                    <a:pt x="349" y="422"/>
                    <a:pt x="349" y="422"/>
                    <a:pt x="349" y="422"/>
                  </a:cubicBezTo>
                  <a:cubicBezTo>
                    <a:pt x="350" y="422"/>
                    <a:pt x="350" y="422"/>
                    <a:pt x="350" y="422"/>
                  </a:cubicBezTo>
                  <a:cubicBezTo>
                    <a:pt x="350" y="422"/>
                    <a:pt x="350" y="422"/>
                    <a:pt x="350" y="422"/>
                  </a:cubicBezTo>
                  <a:cubicBezTo>
                    <a:pt x="364" y="420"/>
                    <a:pt x="364" y="420"/>
                    <a:pt x="364" y="420"/>
                  </a:cubicBezTo>
                  <a:cubicBezTo>
                    <a:pt x="375" y="493"/>
                    <a:pt x="375" y="493"/>
                    <a:pt x="375" y="493"/>
                  </a:cubicBezTo>
                  <a:cubicBezTo>
                    <a:pt x="364" y="492"/>
                    <a:pt x="353" y="491"/>
                    <a:pt x="342" y="490"/>
                  </a:cubicBezTo>
                  <a:close/>
                  <a:moveTo>
                    <a:pt x="266" y="393"/>
                  </a:moveTo>
                  <a:cubicBezTo>
                    <a:pt x="299" y="401"/>
                    <a:pt x="299" y="401"/>
                    <a:pt x="299" y="401"/>
                  </a:cubicBezTo>
                  <a:cubicBezTo>
                    <a:pt x="344" y="384"/>
                    <a:pt x="344" y="384"/>
                    <a:pt x="344" y="384"/>
                  </a:cubicBezTo>
                  <a:cubicBezTo>
                    <a:pt x="369" y="396"/>
                    <a:pt x="369" y="396"/>
                    <a:pt x="369" y="396"/>
                  </a:cubicBezTo>
                  <a:cubicBezTo>
                    <a:pt x="344" y="392"/>
                    <a:pt x="344" y="392"/>
                    <a:pt x="344" y="392"/>
                  </a:cubicBezTo>
                  <a:cubicBezTo>
                    <a:pt x="298" y="409"/>
                    <a:pt x="298" y="409"/>
                    <a:pt x="298" y="409"/>
                  </a:cubicBezTo>
                  <a:lnTo>
                    <a:pt x="266" y="393"/>
                  </a:lnTo>
                  <a:close/>
                  <a:moveTo>
                    <a:pt x="171" y="472"/>
                  </a:moveTo>
                  <a:cubicBezTo>
                    <a:pt x="155" y="426"/>
                    <a:pt x="155" y="426"/>
                    <a:pt x="155" y="426"/>
                  </a:cubicBezTo>
                  <a:cubicBezTo>
                    <a:pt x="132" y="419"/>
                    <a:pt x="132" y="419"/>
                    <a:pt x="132" y="419"/>
                  </a:cubicBezTo>
                  <a:cubicBezTo>
                    <a:pt x="170" y="407"/>
                    <a:pt x="170" y="407"/>
                    <a:pt x="170" y="407"/>
                  </a:cubicBezTo>
                  <a:cubicBezTo>
                    <a:pt x="185" y="457"/>
                    <a:pt x="185" y="457"/>
                    <a:pt x="185" y="457"/>
                  </a:cubicBezTo>
                  <a:cubicBezTo>
                    <a:pt x="278" y="443"/>
                    <a:pt x="278" y="443"/>
                    <a:pt x="278" y="443"/>
                  </a:cubicBezTo>
                  <a:lnTo>
                    <a:pt x="171" y="472"/>
                  </a:lnTo>
                  <a:close/>
                  <a:moveTo>
                    <a:pt x="154" y="326"/>
                  </a:moveTo>
                  <a:cubicBezTo>
                    <a:pt x="158" y="326"/>
                    <a:pt x="158" y="326"/>
                    <a:pt x="158" y="326"/>
                  </a:cubicBezTo>
                  <a:cubicBezTo>
                    <a:pt x="158" y="351"/>
                    <a:pt x="158" y="351"/>
                    <a:pt x="158" y="351"/>
                  </a:cubicBezTo>
                  <a:cubicBezTo>
                    <a:pt x="154" y="351"/>
                    <a:pt x="154" y="351"/>
                    <a:pt x="154" y="351"/>
                  </a:cubicBezTo>
                  <a:lnTo>
                    <a:pt x="154" y="326"/>
                  </a:lnTo>
                  <a:close/>
                  <a:moveTo>
                    <a:pt x="164" y="326"/>
                  </a:moveTo>
                  <a:cubicBezTo>
                    <a:pt x="187" y="326"/>
                    <a:pt x="187" y="326"/>
                    <a:pt x="187" y="326"/>
                  </a:cubicBezTo>
                  <a:cubicBezTo>
                    <a:pt x="187" y="351"/>
                    <a:pt x="187" y="351"/>
                    <a:pt x="187" y="351"/>
                  </a:cubicBezTo>
                  <a:cubicBezTo>
                    <a:pt x="164" y="351"/>
                    <a:pt x="164" y="351"/>
                    <a:pt x="164" y="351"/>
                  </a:cubicBezTo>
                  <a:lnTo>
                    <a:pt x="164" y="326"/>
                  </a:lnTo>
                  <a:close/>
                  <a:moveTo>
                    <a:pt x="108" y="266"/>
                  </a:moveTo>
                  <a:cubicBezTo>
                    <a:pt x="108" y="266"/>
                    <a:pt x="108" y="266"/>
                    <a:pt x="108" y="266"/>
                  </a:cubicBezTo>
                  <a:cubicBezTo>
                    <a:pt x="78" y="266"/>
                    <a:pt x="78" y="266"/>
                    <a:pt x="78" y="266"/>
                  </a:cubicBezTo>
                  <a:cubicBezTo>
                    <a:pt x="78" y="100"/>
                    <a:pt x="78" y="100"/>
                    <a:pt x="78" y="100"/>
                  </a:cubicBezTo>
                  <a:cubicBezTo>
                    <a:pt x="109" y="100"/>
                    <a:pt x="109" y="100"/>
                    <a:pt x="109" y="100"/>
                  </a:cubicBezTo>
                  <a:cubicBezTo>
                    <a:pt x="109" y="98"/>
                    <a:pt x="109" y="98"/>
                    <a:pt x="109" y="98"/>
                  </a:cubicBezTo>
                  <a:cubicBezTo>
                    <a:pt x="148" y="98"/>
                    <a:pt x="148" y="98"/>
                    <a:pt x="148" y="98"/>
                  </a:cubicBezTo>
                  <a:cubicBezTo>
                    <a:pt x="149" y="99"/>
                    <a:pt x="149" y="100"/>
                    <a:pt x="149" y="101"/>
                  </a:cubicBezTo>
                  <a:cubicBezTo>
                    <a:pt x="117" y="114"/>
                    <a:pt x="117" y="114"/>
                    <a:pt x="117" y="114"/>
                  </a:cubicBezTo>
                  <a:cubicBezTo>
                    <a:pt x="116" y="112"/>
                    <a:pt x="116" y="112"/>
                    <a:pt x="116" y="112"/>
                  </a:cubicBezTo>
                  <a:cubicBezTo>
                    <a:pt x="116" y="112"/>
                    <a:pt x="116" y="112"/>
                    <a:pt x="116" y="112"/>
                  </a:cubicBezTo>
                  <a:cubicBezTo>
                    <a:pt x="112" y="114"/>
                    <a:pt x="112" y="114"/>
                    <a:pt x="112" y="114"/>
                  </a:cubicBezTo>
                  <a:cubicBezTo>
                    <a:pt x="120" y="132"/>
                    <a:pt x="120" y="132"/>
                    <a:pt x="120" y="132"/>
                  </a:cubicBezTo>
                  <a:cubicBezTo>
                    <a:pt x="124" y="131"/>
                    <a:pt x="124" y="131"/>
                    <a:pt x="124" y="131"/>
                  </a:cubicBezTo>
                  <a:cubicBezTo>
                    <a:pt x="123" y="128"/>
                    <a:pt x="123" y="128"/>
                    <a:pt x="123" y="128"/>
                  </a:cubicBezTo>
                  <a:cubicBezTo>
                    <a:pt x="155" y="115"/>
                    <a:pt x="155" y="115"/>
                    <a:pt x="155" y="115"/>
                  </a:cubicBezTo>
                  <a:cubicBezTo>
                    <a:pt x="155" y="116"/>
                    <a:pt x="156" y="118"/>
                    <a:pt x="157" y="119"/>
                  </a:cubicBezTo>
                  <a:cubicBezTo>
                    <a:pt x="133" y="143"/>
                    <a:pt x="133" y="143"/>
                    <a:pt x="133" y="143"/>
                  </a:cubicBezTo>
                  <a:cubicBezTo>
                    <a:pt x="132" y="141"/>
                    <a:pt x="132" y="141"/>
                    <a:pt x="132" y="141"/>
                  </a:cubicBezTo>
                  <a:cubicBezTo>
                    <a:pt x="132" y="141"/>
                    <a:pt x="132" y="141"/>
                    <a:pt x="132" y="141"/>
                  </a:cubicBezTo>
                  <a:cubicBezTo>
                    <a:pt x="128" y="144"/>
                    <a:pt x="128" y="144"/>
                    <a:pt x="128" y="144"/>
                  </a:cubicBezTo>
                  <a:cubicBezTo>
                    <a:pt x="142" y="158"/>
                    <a:pt x="142" y="158"/>
                    <a:pt x="142" y="158"/>
                  </a:cubicBezTo>
                  <a:cubicBezTo>
                    <a:pt x="146" y="155"/>
                    <a:pt x="146" y="155"/>
                    <a:pt x="146" y="155"/>
                  </a:cubicBezTo>
                  <a:cubicBezTo>
                    <a:pt x="144" y="153"/>
                    <a:pt x="144" y="153"/>
                    <a:pt x="144" y="153"/>
                  </a:cubicBezTo>
                  <a:cubicBezTo>
                    <a:pt x="167" y="129"/>
                    <a:pt x="167" y="129"/>
                    <a:pt x="167" y="129"/>
                  </a:cubicBezTo>
                  <a:cubicBezTo>
                    <a:pt x="169" y="130"/>
                    <a:pt x="170" y="131"/>
                    <a:pt x="171" y="131"/>
                  </a:cubicBezTo>
                  <a:cubicBezTo>
                    <a:pt x="158" y="163"/>
                    <a:pt x="158" y="163"/>
                    <a:pt x="158" y="163"/>
                  </a:cubicBezTo>
                  <a:cubicBezTo>
                    <a:pt x="156" y="162"/>
                    <a:pt x="156" y="162"/>
                    <a:pt x="156" y="162"/>
                  </a:cubicBezTo>
                  <a:cubicBezTo>
                    <a:pt x="156" y="162"/>
                    <a:pt x="156" y="162"/>
                    <a:pt x="156" y="162"/>
                  </a:cubicBezTo>
                  <a:cubicBezTo>
                    <a:pt x="154" y="166"/>
                    <a:pt x="154" y="166"/>
                    <a:pt x="154" y="166"/>
                  </a:cubicBezTo>
                  <a:cubicBezTo>
                    <a:pt x="173" y="173"/>
                    <a:pt x="173" y="173"/>
                    <a:pt x="173" y="173"/>
                  </a:cubicBezTo>
                  <a:cubicBezTo>
                    <a:pt x="174" y="169"/>
                    <a:pt x="174" y="169"/>
                    <a:pt x="174" y="169"/>
                  </a:cubicBezTo>
                  <a:cubicBezTo>
                    <a:pt x="172" y="169"/>
                    <a:pt x="172" y="169"/>
                    <a:pt x="172" y="169"/>
                  </a:cubicBezTo>
                  <a:cubicBezTo>
                    <a:pt x="185" y="137"/>
                    <a:pt x="185" y="137"/>
                    <a:pt x="185" y="137"/>
                  </a:cubicBezTo>
                  <a:cubicBezTo>
                    <a:pt x="186" y="138"/>
                    <a:pt x="187" y="138"/>
                    <a:pt x="189" y="138"/>
                  </a:cubicBezTo>
                  <a:cubicBezTo>
                    <a:pt x="189" y="172"/>
                    <a:pt x="189" y="172"/>
                    <a:pt x="189" y="172"/>
                  </a:cubicBezTo>
                  <a:cubicBezTo>
                    <a:pt x="187" y="172"/>
                    <a:pt x="187" y="172"/>
                    <a:pt x="187" y="172"/>
                  </a:cubicBezTo>
                  <a:cubicBezTo>
                    <a:pt x="187" y="266"/>
                    <a:pt x="187" y="266"/>
                    <a:pt x="187" y="266"/>
                  </a:cubicBezTo>
                  <a:lnTo>
                    <a:pt x="108" y="266"/>
                  </a:lnTo>
                  <a:close/>
                  <a:moveTo>
                    <a:pt x="73" y="266"/>
                  </a:moveTo>
                  <a:cubicBezTo>
                    <a:pt x="67" y="266"/>
                    <a:pt x="67" y="266"/>
                    <a:pt x="67" y="266"/>
                  </a:cubicBezTo>
                  <a:cubicBezTo>
                    <a:pt x="67" y="100"/>
                    <a:pt x="67" y="100"/>
                    <a:pt x="67" y="100"/>
                  </a:cubicBezTo>
                  <a:cubicBezTo>
                    <a:pt x="73" y="100"/>
                    <a:pt x="73" y="100"/>
                    <a:pt x="73" y="100"/>
                  </a:cubicBezTo>
                  <a:lnTo>
                    <a:pt x="73" y="266"/>
                  </a:lnTo>
                  <a:close/>
                  <a:moveTo>
                    <a:pt x="152" y="111"/>
                  </a:moveTo>
                  <a:cubicBezTo>
                    <a:pt x="153" y="112"/>
                    <a:pt x="153" y="112"/>
                    <a:pt x="153" y="113"/>
                  </a:cubicBezTo>
                  <a:cubicBezTo>
                    <a:pt x="124" y="125"/>
                    <a:pt x="124" y="125"/>
                    <a:pt x="124" y="125"/>
                  </a:cubicBezTo>
                  <a:cubicBezTo>
                    <a:pt x="123" y="123"/>
                    <a:pt x="123" y="123"/>
                    <a:pt x="123" y="123"/>
                  </a:cubicBezTo>
                  <a:lnTo>
                    <a:pt x="152" y="111"/>
                  </a:lnTo>
                  <a:close/>
                  <a:moveTo>
                    <a:pt x="122" y="57"/>
                  </a:moveTo>
                  <a:cubicBezTo>
                    <a:pt x="122" y="55"/>
                    <a:pt x="122" y="55"/>
                    <a:pt x="122" y="55"/>
                  </a:cubicBezTo>
                  <a:cubicBezTo>
                    <a:pt x="155" y="69"/>
                    <a:pt x="155" y="69"/>
                    <a:pt x="155" y="69"/>
                  </a:cubicBezTo>
                  <a:cubicBezTo>
                    <a:pt x="154" y="71"/>
                    <a:pt x="154" y="71"/>
                    <a:pt x="154" y="71"/>
                  </a:cubicBezTo>
                  <a:lnTo>
                    <a:pt x="122" y="57"/>
                  </a:lnTo>
                  <a:close/>
                  <a:moveTo>
                    <a:pt x="165" y="124"/>
                  </a:moveTo>
                  <a:cubicBezTo>
                    <a:pt x="166" y="125"/>
                    <a:pt x="166" y="125"/>
                    <a:pt x="167" y="126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41" y="148"/>
                    <a:pt x="141" y="148"/>
                    <a:pt x="141" y="148"/>
                  </a:cubicBezTo>
                  <a:lnTo>
                    <a:pt x="165" y="124"/>
                  </a:lnTo>
                  <a:close/>
                  <a:moveTo>
                    <a:pt x="139" y="29"/>
                  </a:moveTo>
                  <a:cubicBezTo>
                    <a:pt x="143" y="30"/>
                    <a:pt x="143" y="30"/>
                    <a:pt x="143" y="30"/>
                  </a:cubicBezTo>
                  <a:cubicBezTo>
                    <a:pt x="168" y="54"/>
                    <a:pt x="168" y="54"/>
                    <a:pt x="168" y="54"/>
                  </a:cubicBezTo>
                  <a:cubicBezTo>
                    <a:pt x="165" y="57"/>
                    <a:pt x="165" y="57"/>
                    <a:pt x="165" y="57"/>
                  </a:cubicBezTo>
                  <a:lnTo>
                    <a:pt x="139" y="29"/>
                  </a:lnTo>
                  <a:close/>
                  <a:moveTo>
                    <a:pt x="180" y="133"/>
                  </a:moveTo>
                  <a:cubicBezTo>
                    <a:pt x="181" y="134"/>
                    <a:pt x="182" y="134"/>
                    <a:pt x="183" y="13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67" y="166"/>
                    <a:pt x="167" y="166"/>
                    <a:pt x="167" y="166"/>
                  </a:cubicBezTo>
                  <a:lnTo>
                    <a:pt x="180" y="133"/>
                  </a:lnTo>
                  <a:close/>
                  <a:moveTo>
                    <a:pt x="166" y="11"/>
                  </a:moveTo>
                  <a:cubicBezTo>
                    <a:pt x="170" y="18"/>
                    <a:pt x="170" y="18"/>
                    <a:pt x="170" y="18"/>
                  </a:cubicBezTo>
                  <a:cubicBezTo>
                    <a:pt x="184" y="46"/>
                    <a:pt x="184" y="46"/>
                    <a:pt x="184" y="46"/>
                  </a:cubicBezTo>
                  <a:cubicBezTo>
                    <a:pt x="183" y="46"/>
                    <a:pt x="182" y="47"/>
                    <a:pt x="181" y="47"/>
                  </a:cubicBezTo>
                  <a:lnTo>
                    <a:pt x="166" y="11"/>
                  </a:lnTo>
                  <a:close/>
                  <a:moveTo>
                    <a:pt x="196" y="324"/>
                  </a:moveTo>
                  <a:cubicBezTo>
                    <a:pt x="196" y="324"/>
                    <a:pt x="196" y="324"/>
                    <a:pt x="196" y="324"/>
                  </a:cubicBezTo>
                  <a:cubicBezTo>
                    <a:pt x="201" y="328"/>
                    <a:pt x="201" y="328"/>
                    <a:pt x="201" y="328"/>
                  </a:cubicBezTo>
                  <a:cubicBezTo>
                    <a:pt x="201" y="351"/>
                    <a:pt x="201" y="351"/>
                    <a:pt x="201" y="351"/>
                  </a:cubicBezTo>
                  <a:cubicBezTo>
                    <a:pt x="196" y="351"/>
                    <a:pt x="196" y="351"/>
                    <a:pt x="196" y="351"/>
                  </a:cubicBezTo>
                  <a:lnTo>
                    <a:pt x="196" y="324"/>
                  </a:lnTo>
                  <a:close/>
                  <a:moveTo>
                    <a:pt x="196" y="283"/>
                  </a:moveTo>
                  <a:cubicBezTo>
                    <a:pt x="196" y="283"/>
                    <a:pt x="196" y="283"/>
                    <a:pt x="196" y="283"/>
                  </a:cubicBezTo>
                  <a:cubicBezTo>
                    <a:pt x="201" y="287"/>
                    <a:pt x="201" y="287"/>
                    <a:pt x="201" y="287"/>
                  </a:cubicBezTo>
                  <a:cubicBezTo>
                    <a:pt x="201" y="307"/>
                    <a:pt x="201" y="307"/>
                    <a:pt x="201" y="307"/>
                  </a:cubicBezTo>
                  <a:cubicBezTo>
                    <a:pt x="196" y="307"/>
                    <a:pt x="196" y="307"/>
                    <a:pt x="196" y="307"/>
                  </a:cubicBezTo>
                  <a:lnTo>
                    <a:pt x="196" y="283"/>
                  </a:lnTo>
                  <a:close/>
                  <a:moveTo>
                    <a:pt x="196" y="172"/>
                  </a:moveTo>
                  <a:cubicBezTo>
                    <a:pt x="198" y="172"/>
                    <a:pt x="198" y="172"/>
                    <a:pt x="198" y="172"/>
                  </a:cubicBezTo>
                  <a:cubicBezTo>
                    <a:pt x="198" y="136"/>
                    <a:pt x="198" y="136"/>
                    <a:pt x="198" y="136"/>
                  </a:cubicBezTo>
                  <a:cubicBezTo>
                    <a:pt x="199" y="136"/>
                    <a:pt x="200" y="136"/>
                    <a:pt x="201" y="136"/>
                  </a:cubicBezTo>
                  <a:cubicBezTo>
                    <a:pt x="201" y="172"/>
                    <a:pt x="201" y="172"/>
                    <a:pt x="201" y="172"/>
                  </a:cubicBezTo>
                  <a:cubicBezTo>
                    <a:pt x="201" y="172"/>
                    <a:pt x="201" y="172"/>
                    <a:pt x="201" y="172"/>
                  </a:cubicBezTo>
                  <a:cubicBezTo>
                    <a:pt x="201" y="267"/>
                    <a:pt x="201" y="267"/>
                    <a:pt x="201" y="267"/>
                  </a:cubicBezTo>
                  <a:cubicBezTo>
                    <a:pt x="196" y="267"/>
                    <a:pt x="196" y="267"/>
                    <a:pt x="196" y="267"/>
                  </a:cubicBezTo>
                  <a:lnTo>
                    <a:pt x="196" y="172"/>
                  </a:lnTo>
                  <a:close/>
                  <a:moveTo>
                    <a:pt x="199" y="5"/>
                  </a:moveTo>
                  <a:cubicBezTo>
                    <a:pt x="201" y="5"/>
                    <a:pt x="201" y="5"/>
                    <a:pt x="201" y="5"/>
                  </a:cubicBezTo>
                  <a:cubicBezTo>
                    <a:pt x="201" y="45"/>
                    <a:pt x="201" y="45"/>
                    <a:pt x="201" y="45"/>
                  </a:cubicBezTo>
                  <a:cubicBezTo>
                    <a:pt x="200" y="45"/>
                    <a:pt x="199" y="45"/>
                    <a:pt x="199" y="45"/>
                  </a:cubicBezTo>
                  <a:lnTo>
                    <a:pt x="199" y="5"/>
                  </a:lnTo>
                  <a:close/>
                  <a:moveTo>
                    <a:pt x="211" y="61"/>
                  </a:moveTo>
                  <a:cubicBezTo>
                    <a:pt x="217" y="61"/>
                    <a:pt x="221" y="66"/>
                    <a:pt x="221" y="72"/>
                  </a:cubicBezTo>
                  <a:cubicBezTo>
                    <a:pt x="221" y="77"/>
                    <a:pt x="217" y="82"/>
                    <a:pt x="211" y="82"/>
                  </a:cubicBezTo>
                  <a:cubicBezTo>
                    <a:pt x="206" y="82"/>
                    <a:pt x="201" y="77"/>
                    <a:pt x="201" y="72"/>
                  </a:cubicBezTo>
                  <a:cubicBezTo>
                    <a:pt x="201" y="66"/>
                    <a:pt x="206" y="61"/>
                    <a:pt x="211" y="61"/>
                  </a:cubicBezTo>
                  <a:close/>
                  <a:moveTo>
                    <a:pt x="231" y="164"/>
                  </a:moveTo>
                  <a:cubicBezTo>
                    <a:pt x="229" y="164"/>
                    <a:pt x="229" y="164"/>
                    <a:pt x="229" y="164"/>
                  </a:cubicBezTo>
                  <a:cubicBezTo>
                    <a:pt x="216" y="132"/>
                    <a:pt x="216" y="132"/>
                    <a:pt x="216" y="132"/>
                  </a:cubicBezTo>
                  <a:cubicBezTo>
                    <a:pt x="219" y="130"/>
                    <a:pt x="219" y="130"/>
                    <a:pt x="219" y="130"/>
                  </a:cubicBezTo>
                  <a:lnTo>
                    <a:pt x="231" y="164"/>
                  </a:lnTo>
                  <a:close/>
                  <a:moveTo>
                    <a:pt x="232" y="119"/>
                  </a:moveTo>
                  <a:cubicBezTo>
                    <a:pt x="257" y="144"/>
                    <a:pt x="257" y="144"/>
                    <a:pt x="257" y="144"/>
                  </a:cubicBezTo>
                  <a:cubicBezTo>
                    <a:pt x="255" y="145"/>
                    <a:pt x="255" y="145"/>
                    <a:pt x="255" y="145"/>
                  </a:cubicBezTo>
                  <a:cubicBezTo>
                    <a:pt x="231" y="121"/>
                    <a:pt x="231" y="121"/>
                    <a:pt x="231" y="121"/>
                  </a:cubicBezTo>
                  <a:cubicBezTo>
                    <a:pt x="231" y="120"/>
                    <a:pt x="232" y="119"/>
                    <a:pt x="232" y="119"/>
                  </a:cubicBezTo>
                  <a:close/>
                  <a:moveTo>
                    <a:pt x="240" y="103"/>
                  </a:moveTo>
                  <a:cubicBezTo>
                    <a:pt x="272" y="116"/>
                    <a:pt x="272" y="116"/>
                    <a:pt x="272" y="116"/>
                  </a:cubicBezTo>
                  <a:cubicBezTo>
                    <a:pt x="271" y="118"/>
                    <a:pt x="271" y="118"/>
                    <a:pt x="271" y="118"/>
                  </a:cubicBezTo>
                  <a:cubicBezTo>
                    <a:pt x="240" y="105"/>
                    <a:pt x="240" y="105"/>
                    <a:pt x="240" y="105"/>
                  </a:cubicBezTo>
                  <a:cubicBezTo>
                    <a:pt x="240" y="104"/>
                    <a:pt x="240" y="103"/>
                    <a:pt x="240" y="103"/>
                  </a:cubicBezTo>
                  <a:close/>
                  <a:moveTo>
                    <a:pt x="278" y="84"/>
                  </a:moveTo>
                  <a:cubicBezTo>
                    <a:pt x="374" y="84"/>
                    <a:pt x="374" y="84"/>
                    <a:pt x="374" y="84"/>
                  </a:cubicBezTo>
                  <a:cubicBezTo>
                    <a:pt x="374" y="88"/>
                    <a:pt x="374" y="88"/>
                    <a:pt x="374" y="88"/>
                  </a:cubicBezTo>
                  <a:cubicBezTo>
                    <a:pt x="278" y="88"/>
                    <a:pt x="278" y="88"/>
                    <a:pt x="278" y="88"/>
                  </a:cubicBezTo>
                  <a:lnTo>
                    <a:pt x="278" y="84"/>
                  </a:lnTo>
                  <a:close/>
                  <a:moveTo>
                    <a:pt x="359" y="56"/>
                  </a:moveTo>
                  <a:cubicBezTo>
                    <a:pt x="361" y="80"/>
                    <a:pt x="361" y="80"/>
                    <a:pt x="361" y="80"/>
                  </a:cubicBezTo>
                  <a:cubicBezTo>
                    <a:pt x="359" y="80"/>
                    <a:pt x="359" y="80"/>
                    <a:pt x="359" y="80"/>
                  </a:cubicBezTo>
                  <a:cubicBezTo>
                    <a:pt x="357" y="54"/>
                    <a:pt x="357" y="54"/>
                    <a:pt x="357" y="54"/>
                  </a:cubicBezTo>
                  <a:lnTo>
                    <a:pt x="359" y="56"/>
                  </a:lnTo>
                  <a:close/>
                  <a:moveTo>
                    <a:pt x="370" y="68"/>
                  </a:moveTo>
                  <a:cubicBezTo>
                    <a:pt x="397" y="84"/>
                    <a:pt x="397" y="84"/>
                    <a:pt x="397" y="84"/>
                  </a:cubicBezTo>
                  <a:cubicBezTo>
                    <a:pt x="397" y="85"/>
                    <a:pt x="397" y="85"/>
                    <a:pt x="397" y="85"/>
                  </a:cubicBezTo>
                  <a:cubicBezTo>
                    <a:pt x="370" y="72"/>
                    <a:pt x="370" y="72"/>
                    <a:pt x="370" y="72"/>
                  </a:cubicBezTo>
                  <a:lnTo>
                    <a:pt x="370" y="68"/>
                  </a:lnTo>
                  <a:close/>
                  <a:moveTo>
                    <a:pt x="411" y="89"/>
                  </a:moveTo>
                  <a:cubicBezTo>
                    <a:pt x="411" y="93"/>
                    <a:pt x="411" y="93"/>
                    <a:pt x="411" y="93"/>
                  </a:cubicBezTo>
                  <a:cubicBezTo>
                    <a:pt x="381" y="99"/>
                    <a:pt x="381" y="99"/>
                    <a:pt x="381" y="99"/>
                  </a:cubicBezTo>
                  <a:cubicBezTo>
                    <a:pt x="377" y="97"/>
                    <a:pt x="377" y="97"/>
                    <a:pt x="377" y="97"/>
                  </a:cubicBezTo>
                  <a:lnTo>
                    <a:pt x="411" y="89"/>
                  </a:lnTo>
                  <a:close/>
                  <a:moveTo>
                    <a:pt x="430" y="95"/>
                  </a:moveTo>
                  <a:cubicBezTo>
                    <a:pt x="402" y="131"/>
                    <a:pt x="402" y="131"/>
                    <a:pt x="402" y="131"/>
                  </a:cubicBezTo>
                  <a:cubicBezTo>
                    <a:pt x="399" y="127"/>
                    <a:pt x="399" y="127"/>
                    <a:pt x="399" y="127"/>
                  </a:cubicBezTo>
                  <a:cubicBezTo>
                    <a:pt x="427" y="91"/>
                    <a:pt x="427" y="91"/>
                    <a:pt x="427" y="91"/>
                  </a:cubicBezTo>
                  <a:lnTo>
                    <a:pt x="430" y="95"/>
                  </a:lnTo>
                  <a:close/>
                  <a:moveTo>
                    <a:pt x="446" y="98"/>
                  </a:moveTo>
                  <a:cubicBezTo>
                    <a:pt x="431" y="144"/>
                    <a:pt x="431" y="144"/>
                    <a:pt x="431" y="144"/>
                  </a:cubicBezTo>
                  <a:cubicBezTo>
                    <a:pt x="429" y="143"/>
                    <a:pt x="429" y="143"/>
                    <a:pt x="429" y="143"/>
                  </a:cubicBezTo>
                  <a:cubicBezTo>
                    <a:pt x="444" y="96"/>
                    <a:pt x="444" y="96"/>
                    <a:pt x="444" y="96"/>
                  </a:cubicBezTo>
                  <a:lnTo>
                    <a:pt x="446" y="98"/>
                  </a:lnTo>
                  <a:close/>
                  <a:moveTo>
                    <a:pt x="460" y="96"/>
                  </a:moveTo>
                  <a:cubicBezTo>
                    <a:pt x="463" y="96"/>
                    <a:pt x="463" y="96"/>
                    <a:pt x="463" y="96"/>
                  </a:cubicBezTo>
                  <a:cubicBezTo>
                    <a:pt x="463" y="155"/>
                    <a:pt x="463" y="155"/>
                    <a:pt x="463" y="155"/>
                  </a:cubicBezTo>
                  <a:cubicBezTo>
                    <a:pt x="460" y="155"/>
                    <a:pt x="460" y="155"/>
                    <a:pt x="460" y="155"/>
                  </a:cubicBezTo>
                  <a:lnTo>
                    <a:pt x="460" y="96"/>
                  </a:lnTo>
                  <a:close/>
                  <a:moveTo>
                    <a:pt x="206" y="286"/>
                  </a:moveTo>
                  <a:cubicBezTo>
                    <a:pt x="216" y="286"/>
                    <a:pt x="216" y="286"/>
                    <a:pt x="216" y="286"/>
                  </a:cubicBezTo>
                  <a:cubicBezTo>
                    <a:pt x="216" y="307"/>
                    <a:pt x="216" y="307"/>
                    <a:pt x="216" y="307"/>
                  </a:cubicBezTo>
                  <a:cubicBezTo>
                    <a:pt x="206" y="307"/>
                    <a:pt x="206" y="307"/>
                    <a:pt x="206" y="307"/>
                  </a:cubicBezTo>
                  <a:lnTo>
                    <a:pt x="206" y="286"/>
                  </a:lnTo>
                  <a:close/>
                  <a:moveTo>
                    <a:pt x="221" y="279"/>
                  </a:moveTo>
                  <a:cubicBezTo>
                    <a:pt x="226" y="276"/>
                    <a:pt x="226" y="276"/>
                    <a:pt x="226" y="276"/>
                  </a:cubicBezTo>
                  <a:cubicBezTo>
                    <a:pt x="226" y="312"/>
                    <a:pt x="226" y="312"/>
                    <a:pt x="226" y="312"/>
                  </a:cubicBezTo>
                  <a:cubicBezTo>
                    <a:pt x="221" y="309"/>
                    <a:pt x="221" y="309"/>
                    <a:pt x="221" y="309"/>
                  </a:cubicBezTo>
                  <a:lnTo>
                    <a:pt x="221" y="279"/>
                  </a:lnTo>
                  <a:close/>
                  <a:moveTo>
                    <a:pt x="345" y="260"/>
                  </a:moveTo>
                  <a:cubicBezTo>
                    <a:pt x="345" y="236"/>
                    <a:pt x="345" y="236"/>
                    <a:pt x="345" y="236"/>
                  </a:cubicBezTo>
                  <a:cubicBezTo>
                    <a:pt x="348" y="236"/>
                    <a:pt x="348" y="236"/>
                    <a:pt x="348" y="236"/>
                  </a:cubicBezTo>
                  <a:cubicBezTo>
                    <a:pt x="349" y="257"/>
                    <a:pt x="349" y="257"/>
                    <a:pt x="349" y="257"/>
                  </a:cubicBezTo>
                  <a:cubicBezTo>
                    <a:pt x="364" y="285"/>
                    <a:pt x="364" y="285"/>
                    <a:pt x="364" y="285"/>
                  </a:cubicBezTo>
                  <a:lnTo>
                    <a:pt x="345" y="260"/>
                  </a:lnTo>
                  <a:close/>
                  <a:moveTo>
                    <a:pt x="397" y="192"/>
                  </a:moveTo>
                  <a:cubicBezTo>
                    <a:pt x="397" y="182"/>
                    <a:pt x="397" y="182"/>
                    <a:pt x="397" y="182"/>
                  </a:cubicBezTo>
                  <a:cubicBezTo>
                    <a:pt x="400" y="182"/>
                    <a:pt x="400" y="182"/>
                    <a:pt x="400" y="182"/>
                  </a:cubicBezTo>
                  <a:cubicBezTo>
                    <a:pt x="409" y="190"/>
                    <a:pt x="409" y="190"/>
                    <a:pt x="409" y="190"/>
                  </a:cubicBezTo>
                  <a:cubicBezTo>
                    <a:pt x="407" y="204"/>
                    <a:pt x="407" y="204"/>
                    <a:pt x="407" y="204"/>
                  </a:cubicBezTo>
                  <a:cubicBezTo>
                    <a:pt x="398" y="210"/>
                    <a:pt x="398" y="210"/>
                    <a:pt x="398" y="210"/>
                  </a:cubicBezTo>
                  <a:cubicBezTo>
                    <a:pt x="394" y="210"/>
                    <a:pt x="394" y="210"/>
                    <a:pt x="394" y="210"/>
                  </a:cubicBezTo>
                  <a:cubicBezTo>
                    <a:pt x="394" y="204"/>
                    <a:pt x="394" y="204"/>
                    <a:pt x="394" y="204"/>
                  </a:cubicBezTo>
                  <a:cubicBezTo>
                    <a:pt x="399" y="204"/>
                    <a:pt x="399" y="204"/>
                    <a:pt x="399" y="204"/>
                  </a:cubicBezTo>
                  <a:cubicBezTo>
                    <a:pt x="399" y="202"/>
                    <a:pt x="399" y="202"/>
                    <a:pt x="399" y="202"/>
                  </a:cubicBezTo>
                  <a:cubicBezTo>
                    <a:pt x="394" y="202"/>
                    <a:pt x="394" y="202"/>
                    <a:pt x="394" y="202"/>
                  </a:cubicBezTo>
                  <a:cubicBezTo>
                    <a:pt x="394" y="192"/>
                    <a:pt x="394" y="192"/>
                    <a:pt x="394" y="192"/>
                  </a:cubicBezTo>
                  <a:lnTo>
                    <a:pt x="397" y="192"/>
                  </a:lnTo>
                  <a:close/>
                  <a:moveTo>
                    <a:pt x="406" y="220"/>
                  </a:moveTo>
                  <a:cubicBezTo>
                    <a:pt x="400" y="220"/>
                    <a:pt x="400" y="220"/>
                    <a:pt x="400" y="220"/>
                  </a:cubicBezTo>
                  <a:cubicBezTo>
                    <a:pt x="400" y="212"/>
                    <a:pt x="400" y="212"/>
                    <a:pt x="400" y="212"/>
                  </a:cubicBezTo>
                  <a:cubicBezTo>
                    <a:pt x="412" y="206"/>
                    <a:pt x="412" y="206"/>
                    <a:pt x="412" y="206"/>
                  </a:cubicBezTo>
                  <a:lnTo>
                    <a:pt x="406" y="220"/>
                  </a:lnTo>
                  <a:close/>
                  <a:moveTo>
                    <a:pt x="413" y="497"/>
                  </a:moveTo>
                  <a:cubicBezTo>
                    <a:pt x="426" y="429"/>
                    <a:pt x="426" y="429"/>
                    <a:pt x="426" y="429"/>
                  </a:cubicBezTo>
                  <a:cubicBezTo>
                    <a:pt x="422" y="403"/>
                    <a:pt x="422" y="403"/>
                    <a:pt x="422" y="403"/>
                  </a:cubicBezTo>
                  <a:cubicBezTo>
                    <a:pt x="411" y="451"/>
                    <a:pt x="411" y="451"/>
                    <a:pt x="411" y="451"/>
                  </a:cubicBezTo>
                  <a:cubicBezTo>
                    <a:pt x="405" y="451"/>
                    <a:pt x="405" y="451"/>
                    <a:pt x="405" y="451"/>
                  </a:cubicBezTo>
                  <a:cubicBezTo>
                    <a:pt x="405" y="408"/>
                    <a:pt x="405" y="408"/>
                    <a:pt x="405" y="408"/>
                  </a:cubicBezTo>
                  <a:cubicBezTo>
                    <a:pt x="423" y="395"/>
                    <a:pt x="423" y="395"/>
                    <a:pt x="423" y="395"/>
                  </a:cubicBezTo>
                  <a:cubicBezTo>
                    <a:pt x="432" y="320"/>
                    <a:pt x="432" y="320"/>
                    <a:pt x="432" y="320"/>
                  </a:cubicBezTo>
                  <a:cubicBezTo>
                    <a:pt x="397" y="401"/>
                    <a:pt x="397" y="401"/>
                    <a:pt x="397" y="401"/>
                  </a:cubicBezTo>
                  <a:cubicBezTo>
                    <a:pt x="395" y="401"/>
                    <a:pt x="395" y="401"/>
                    <a:pt x="395" y="401"/>
                  </a:cubicBezTo>
                  <a:cubicBezTo>
                    <a:pt x="394" y="351"/>
                    <a:pt x="394" y="351"/>
                    <a:pt x="394" y="351"/>
                  </a:cubicBezTo>
                  <a:cubicBezTo>
                    <a:pt x="406" y="321"/>
                    <a:pt x="406" y="321"/>
                    <a:pt x="406" y="321"/>
                  </a:cubicBezTo>
                  <a:cubicBezTo>
                    <a:pt x="385" y="302"/>
                    <a:pt x="385" y="302"/>
                    <a:pt x="385" y="302"/>
                  </a:cubicBezTo>
                  <a:cubicBezTo>
                    <a:pt x="405" y="281"/>
                    <a:pt x="405" y="281"/>
                    <a:pt x="405" y="281"/>
                  </a:cubicBezTo>
                  <a:cubicBezTo>
                    <a:pt x="412" y="284"/>
                    <a:pt x="412" y="284"/>
                    <a:pt x="412" y="284"/>
                  </a:cubicBezTo>
                  <a:cubicBezTo>
                    <a:pt x="403" y="302"/>
                    <a:pt x="403" y="302"/>
                    <a:pt x="403" y="302"/>
                  </a:cubicBezTo>
                  <a:cubicBezTo>
                    <a:pt x="425" y="319"/>
                    <a:pt x="425" y="319"/>
                    <a:pt x="425" y="319"/>
                  </a:cubicBezTo>
                  <a:cubicBezTo>
                    <a:pt x="455" y="296"/>
                    <a:pt x="455" y="296"/>
                    <a:pt x="455" y="296"/>
                  </a:cubicBezTo>
                  <a:cubicBezTo>
                    <a:pt x="478" y="218"/>
                    <a:pt x="478" y="218"/>
                    <a:pt x="478" y="218"/>
                  </a:cubicBezTo>
                  <a:cubicBezTo>
                    <a:pt x="468" y="184"/>
                    <a:pt x="468" y="184"/>
                    <a:pt x="468" y="184"/>
                  </a:cubicBezTo>
                  <a:cubicBezTo>
                    <a:pt x="481" y="173"/>
                    <a:pt x="481" y="173"/>
                    <a:pt x="481" y="173"/>
                  </a:cubicBezTo>
                  <a:cubicBezTo>
                    <a:pt x="485" y="167"/>
                    <a:pt x="485" y="167"/>
                    <a:pt x="485" y="167"/>
                  </a:cubicBezTo>
                  <a:cubicBezTo>
                    <a:pt x="484" y="167"/>
                    <a:pt x="484" y="167"/>
                    <a:pt x="484" y="167"/>
                  </a:cubicBezTo>
                  <a:cubicBezTo>
                    <a:pt x="484" y="167"/>
                    <a:pt x="484" y="167"/>
                    <a:pt x="484" y="167"/>
                  </a:cubicBezTo>
                  <a:cubicBezTo>
                    <a:pt x="461" y="176"/>
                    <a:pt x="461" y="176"/>
                    <a:pt x="461" y="176"/>
                  </a:cubicBezTo>
                  <a:cubicBezTo>
                    <a:pt x="457" y="226"/>
                    <a:pt x="457" y="226"/>
                    <a:pt x="457" y="226"/>
                  </a:cubicBezTo>
                  <a:cubicBezTo>
                    <a:pt x="416" y="228"/>
                    <a:pt x="416" y="228"/>
                    <a:pt x="416" y="228"/>
                  </a:cubicBezTo>
                  <a:cubicBezTo>
                    <a:pt x="460" y="233"/>
                    <a:pt x="460" y="233"/>
                    <a:pt x="460" y="233"/>
                  </a:cubicBezTo>
                  <a:cubicBezTo>
                    <a:pt x="415" y="240"/>
                    <a:pt x="415" y="240"/>
                    <a:pt x="415" y="240"/>
                  </a:cubicBezTo>
                  <a:cubicBezTo>
                    <a:pt x="421" y="255"/>
                    <a:pt x="421" y="255"/>
                    <a:pt x="421" y="255"/>
                  </a:cubicBezTo>
                  <a:cubicBezTo>
                    <a:pt x="412" y="265"/>
                    <a:pt x="412" y="265"/>
                    <a:pt x="412" y="265"/>
                  </a:cubicBezTo>
                  <a:cubicBezTo>
                    <a:pt x="393" y="258"/>
                    <a:pt x="393" y="258"/>
                    <a:pt x="393" y="258"/>
                  </a:cubicBezTo>
                  <a:cubicBezTo>
                    <a:pt x="376" y="267"/>
                    <a:pt x="376" y="267"/>
                    <a:pt x="376" y="267"/>
                  </a:cubicBezTo>
                  <a:cubicBezTo>
                    <a:pt x="367" y="256"/>
                    <a:pt x="367" y="256"/>
                    <a:pt x="367" y="256"/>
                  </a:cubicBezTo>
                  <a:cubicBezTo>
                    <a:pt x="379" y="222"/>
                    <a:pt x="379" y="222"/>
                    <a:pt x="379" y="222"/>
                  </a:cubicBezTo>
                  <a:cubicBezTo>
                    <a:pt x="384" y="222"/>
                    <a:pt x="384" y="222"/>
                    <a:pt x="384" y="222"/>
                  </a:cubicBezTo>
                  <a:cubicBezTo>
                    <a:pt x="386" y="251"/>
                    <a:pt x="386" y="251"/>
                    <a:pt x="386" y="251"/>
                  </a:cubicBezTo>
                  <a:cubicBezTo>
                    <a:pt x="393" y="230"/>
                    <a:pt x="393" y="230"/>
                    <a:pt x="393" y="230"/>
                  </a:cubicBezTo>
                  <a:cubicBezTo>
                    <a:pt x="410" y="232"/>
                    <a:pt x="410" y="232"/>
                    <a:pt x="410" y="232"/>
                  </a:cubicBezTo>
                  <a:cubicBezTo>
                    <a:pt x="403" y="228"/>
                    <a:pt x="403" y="228"/>
                    <a:pt x="403" y="228"/>
                  </a:cubicBezTo>
                  <a:cubicBezTo>
                    <a:pt x="414" y="228"/>
                    <a:pt x="414" y="228"/>
                    <a:pt x="414" y="228"/>
                  </a:cubicBezTo>
                  <a:cubicBezTo>
                    <a:pt x="411" y="220"/>
                    <a:pt x="411" y="220"/>
                    <a:pt x="411" y="220"/>
                  </a:cubicBezTo>
                  <a:cubicBezTo>
                    <a:pt x="418" y="210"/>
                    <a:pt x="418" y="210"/>
                    <a:pt x="418" y="210"/>
                  </a:cubicBezTo>
                  <a:cubicBezTo>
                    <a:pt x="420" y="188"/>
                    <a:pt x="420" y="188"/>
                    <a:pt x="420" y="188"/>
                  </a:cubicBezTo>
                  <a:cubicBezTo>
                    <a:pt x="405" y="176"/>
                    <a:pt x="405" y="176"/>
                    <a:pt x="405" y="176"/>
                  </a:cubicBezTo>
                  <a:cubicBezTo>
                    <a:pt x="393" y="176"/>
                    <a:pt x="393" y="176"/>
                    <a:pt x="393" y="176"/>
                  </a:cubicBezTo>
                  <a:cubicBezTo>
                    <a:pt x="383" y="184"/>
                    <a:pt x="383" y="184"/>
                    <a:pt x="383" y="184"/>
                  </a:cubicBezTo>
                  <a:cubicBezTo>
                    <a:pt x="380" y="122"/>
                    <a:pt x="380" y="122"/>
                    <a:pt x="380" y="122"/>
                  </a:cubicBezTo>
                  <a:cubicBezTo>
                    <a:pt x="377" y="118"/>
                    <a:pt x="377" y="118"/>
                    <a:pt x="377" y="118"/>
                  </a:cubicBezTo>
                  <a:cubicBezTo>
                    <a:pt x="374" y="221"/>
                    <a:pt x="374" y="221"/>
                    <a:pt x="374" y="221"/>
                  </a:cubicBezTo>
                  <a:cubicBezTo>
                    <a:pt x="367" y="234"/>
                    <a:pt x="367" y="234"/>
                    <a:pt x="367" y="234"/>
                  </a:cubicBezTo>
                  <a:cubicBezTo>
                    <a:pt x="367" y="234"/>
                    <a:pt x="366" y="232"/>
                    <a:pt x="364" y="225"/>
                  </a:cubicBezTo>
                  <a:cubicBezTo>
                    <a:pt x="362" y="219"/>
                    <a:pt x="365" y="200"/>
                    <a:pt x="365" y="200"/>
                  </a:cubicBezTo>
                  <a:cubicBezTo>
                    <a:pt x="372" y="120"/>
                    <a:pt x="372" y="120"/>
                    <a:pt x="372" y="120"/>
                  </a:cubicBezTo>
                  <a:cubicBezTo>
                    <a:pt x="366" y="127"/>
                    <a:pt x="366" y="127"/>
                    <a:pt x="366" y="127"/>
                  </a:cubicBezTo>
                  <a:cubicBezTo>
                    <a:pt x="362" y="176"/>
                    <a:pt x="362" y="176"/>
                    <a:pt x="362" y="176"/>
                  </a:cubicBezTo>
                  <a:cubicBezTo>
                    <a:pt x="344" y="189"/>
                    <a:pt x="344" y="189"/>
                    <a:pt x="344" y="189"/>
                  </a:cubicBezTo>
                  <a:cubicBezTo>
                    <a:pt x="339" y="216"/>
                    <a:pt x="339" y="216"/>
                    <a:pt x="339" y="216"/>
                  </a:cubicBezTo>
                  <a:cubicBezTo>
                    <a:pt x="347" y="195"/>
                    <a:pt x="347" y="195"/>
                    <a:pt x="347" y="195"/>
                  </a:cubicBezTo>
                  <a:cubicBezTo>
                    <a:pt x="360" y="188"/>
                    <a:pt x="360" y="188"/>
                    <a:pt x="360" y="188"/>
                  </a:cubicBezTo>
                  <a:cubicBezTo>
                    <a:pt x="359" y="201"/>
                    <a:pt x="359" y="201"/>
                    <a:pt x="359" y="201"/>
                  </a:cubicBezTo>
                  <a:cubicBezTo>
                    <a:pt x="349" y="207"/>
                    <a:pt x="349" y="207"/>
                    <a:pt x="349" y="207"/>
                  </a:cubicBezTo>
                  <a:cubicBezTo>
                    <a:pt x="331" y="230"/>
                    <a:pt x="331" y="230"/>
                    <a:pt x="331" y="230"/>
                  </a:cubicBezTo>
                  <a:cubicBezTo>
                    <a:pt x="329" y="270"/>
                    <a:pt x="329" y="270"/>
                    <a:pt x="329" y="270"/>
                  </a:cubicBezTo>
                  <a:cubicBezTo>
                    <a:pt x="369" y="305"/>
                    <a:pt x="369" y="305"/>
                    <a:pt x="369" y="305"/>
                  </a:cubicBezTo>
                  <a:cubicBezTo>
                    <a:pt x="361" y="327"/>
                    <a:pt x="361" y="327"/>
                    <a:pt x="361" y="327"/>
                  </a:cubicBezTo>
                  <a:cubicBezTo>
                    <a:pt x="394" y="351"/>
                    <a:pt x="394" y="351"/>
                    <a:pt x="394" y="351"/>
                  </a:cubicBezTo>
                  <a:cubicBezTo>
                    <a:pt x="386" y="356"/>
                    <a:pt x="386" y="356"/>
                    <a:pt x="386" y="356"/>
                  </a:cubicBezTo>
                  <a:cubicBezTo>
                    <a:pt x="349" y="337"/>
                    <a:pt x="349" y="337"/>
                    <a:pt x="349" y="337"/>
                  </a:cubicBezTo>
                  <a:cubicBezTo>
                    <a:pt x="361" y="327"/>
                    <a:pt x="361" y="327"/>
                    <a:pt x="361" y="327"/>
                  </a:cubicBezTo>
                  <a:cubicBezTo>
                    <a:pt x="289" y="318"/>
                    <a:pt x="289" y="318"/>
                    <a:pt x="289" y="318"/>
                  </a:cubicBezTo>
                  <a:cubicBezTo>
                    <a:pt x="252" y="337"/>
                    <a:pt x="252" y="337"/>
                    <a:pt x="252" y="337"/>
                  </a:cubicBezTo>
                  <a:cubicBezTo>
                    <a:pt x="252" y="350"/>
                    <a:pt x="252" y="350"/>
                    <a:pt x="252" y="350"/>
                  </a:cubicBezTo>
                  <a:cubicBezTo>
                    <a:pt x="252" y="367"/>
                    <a:pt x="252" y="367"/>
                    <a:pt x="252" y="367"/>
                  </a:cubicBezTo>
                  <a:cubicBezTo>
                    <a:pt x="229" y="367"/>
                    <a:pt x="229" y="367"/>
                    <a:pt x="229" y="367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06" y="351"/>
                    <a:pt x="206" y="351"/>
                    <a:pt x="206" y="351"/>
                  </a:cubicBezTo>
                  <a:cubicBezTo>
                    <a:pt x="206" y="326"/>
                    <a:pt x="206" y="326"/>
                    <a:pt x="206" y="326"/>
                  </a:cubicBezTo>
                  <a:cubicBezTo>
                    <a:pt x="226" y="326"/>
                    <a:pt x="226" y="326"/>
                    <a:pt x="226" y="326"/>
                  </a:cubicBezTo>
                  <a:cubicBezTo>
                    <a:pt x="226" y="326"/>
                    <a:pt x="226" y="326"/>
                    <a:pt x="227" y="326"/>
                  </a:cubicBezTo>
                  <a:cubicBezTo>
                    <a:pt x="231" y="326"/>
                    <a:pt x="235" y="323"/>
                    <a:pt x="235" y="318"/>
                  </a:cubicBezTo>
                  <a:cubicBezTo>
                    <a:pt x="235" y="318"/>
                    <a:pt x="235" y="318"/>
                    <a:pt x="235" y="318"/>
                  </a:cubicBezTo>
                  <a:cubicBezTo>
                    <a:pt x="235" y="315"/>
                    <a:pt x="235" y="315"/>
                    <a:pt x="235" y="315"/>
                  </a:cubicBezTo>
                  <a:cubicBezTo>
                    <a:pt x="235" y="315"/>
                    <a:pt x="235" y="315"/>
                    <a:pt x="235" y="315"/>
                  </a:cubicBezTo>
                  <a:cubicBezTo>
                    <a:pt x="235" y="286"/>
                    <a:pt x="235" y="286"/>
                    <a:pt x="235" y="286"/>
                  </a:cubicBezTo>
                  <a:cubicBezTo>
                    <a:pt x="235" y="286"/>
                    <a:pt x="235" y="286"/>
                    <a:pt x="235" y="286"/>
                  </a:cubicBezTo>
                  <a:cubicBezTo>
                    <a:pt x="235" y="275"/>
                    <a:pt x="235" y="275"/>
                    <a:pt x="235" y="275"/>
                  </a:cubicBezTo>
                  <a:cubicBezTo>
                    <a:pt x="235" y="275"/>
                    <a:pt x="235" y="275"/>
                    <a:pt x="235" y="275"/>
                  </a:cubicBezTo>
                  <a:cubicBezTo>
                    <a:pt x="235" y="270"/>
                    <a:pt x="231" y="266"/>
                    <a:pt x="227" y="266"/>
                  </a:cubicBezTo>
                  <a:cubicBezTo>
                    <a:pt x="227" y="266"/>
                    <a:pt x="226" y="266"/>
                    <a:pt x="226" y="266"/>
                  </a:cubicBezTo>
                  <a:cubicBezTo>
                    <a:pt x="206" y="266"/>
                    <a:pt x="206" y="266"/>
                    <a:pt x="206" y="266"/>
                  </a:cubicBezTo>
                  <a:cubicBezTo>
                    <a:pt x="206" y="172"/>
                    <a:pt x="206" y="172"/>
                    <a:pt x="206" y="172"/>
                  </a:cubicBezTo>
                  <a:cubicBezTo>
                    <a:pt x="204" y="172"/>
                    <a:pt x="204" y="172"/>
                    <a:pt x="204" y="172"/>
                  </a:cubicBezTo>
                  <a:cubicBezTo>
                    <a:pt x="204" y="138"/>
                    <a:pt x="204" y="138"/>
                    <a:pt x="204" y="138"/>
                  </a:cubicBezTo>
                  <a:cubicBezTo>
                    <a:pt x="206" y="138"/>
                    <a:pt x="207" y="137"/>
                    <a:pt x="208" y="137"/>
                  </a:cubicBezTo>
                  <a:cubicBezTo>
                    <a:pt x="220" y="169"/>
                    <a:pt x="220" y="169"/>
                    <a:pt x="220" y="169"/>
                  </a:cubicBezTo>
                  <a:cubicBezTo>
                    <a:pt x="218" y="170"/>
                    <a:pt x="218" y="170"/>
                    <a:pt x="218" y="170"/>
                  </a:cubicBezTo>
                  <a:cubicBezTo>
                    <a:pt x="218" y="170"/>
                    <a:pt x="218" y="170"/>
                    <a:pt x="218" y="170"/>
                  </a:cubicBezTo>
                  <a:cubicBezTo>
                    <a:pt x="220" y="174"/>
                    <a:pt x="220" y="174"/>
                    <a:pt x="220" y="174"/>
                  </a:cubicBezTo>
                  <a:cubicBezTo>
                    <a:pt x="238" y="167"/>
                    <a:pt x="238" y="167"/>
                    <a:pt x="238" y="167"/>
                  </a:cubicBezTo>
                  <a:cubicBezTo>
                    <a:pt x="237" y="163"/>
                    <a:pt x="237" y="163"/>
                    <a:pt x="237" y="163"/>
                  </a:cubicBezTo>
                  <a:cubicBezTo>
                    <a:pt x="235" y="163"/>
                    <a:pt x="235" y="163"/>
                    <a:pt x="235" y="163"/>
                  </a:cubicBezTo>
                  <a:cubicBezTo>
                    <a:pt x="222" y="131"/>
                    <a:pt x="222" y="131"/>
                    <a:pt x="222" y="131"/>
                  </a:cubicBezTo>
                  <a:cubicBezTo>
                    <a:pt x="223" y="130"/>
                    <a:pt x="224" y="130"/>
                    <a:pt x="225" y="129"/>
                  </a:cubicBezTo>
                  <a:cubicBezTo>
                    <a:pt x="250" y="153"/>
                    <a:pt x="250" y="153"/>
                    <a:pt x="250" y="153"/>
                  </a:cubicBezTo>
                  <a:cubicBezTo>
                    <a:pt x="248" y="155"/>
                    <a:pt x="248" y="155"/>
                    <a:pt x="248" y="155"/>
                  </a:cubicBezTo>
                  <a:cubicBezTo>
                    <a:pt x="248" y="155"/>
                    <a:pt x="248" y="155"/>
                    <a:pt x="248" y="155"/>
                  </a:cubicBezTo>
                  <a:cubicBezTo>
                    <a:pt x="251" y="158"/>
                    <a:pt x="251" y="158"/>
                    <a:pt x="251" y="158"/>
                  </a:cubicBezTo>
                  <a:cubicBezTo>
                    <a:pt x="265" y="144"/>
                    <a:pt x="265" y="144"/>
                    <a:pt x="265" y="144"/>
                  </a:cubicBezTo>
                  <a:cubicBezTo>
                    <a:pt x="262" y="141"/>
                    <a:pt x="262" y="141"/>
                    <a:pt x="262" y="141"/>
                  </a:cubicBezTo>
                  <a:cubicBezTo>
                    <a:pt x="260" y="142"/>
                    <a:pt x="260" y="142"/>
                    <a:pt x="260" y="142"/>
                  </a:cubicBezTo>
                  <a:cubicBezTo>
                    <a:pt x="235" y="118"/>
                    <a:pt x="235" y="118"/>
                    <a:pt x="235" y="118"/>
                  </a:cubicBezTo>
                  <a:cubicBezTo>
                    <a:pt x="236" y="117"/>
                    <a:pt x="237" y="116"/>
                    <a:pt x="237" y="115"/>
                  </a:cubicBezTo>
                  <a:cubicBezTo>
                    <a:pt x="270" y="128"/>
                    <a:pt x="270" y="128"/>
                    <a:pt x="270" y="128"/>
                  </a:cubicBezTo>
                  <a:cubicBezTo>
                    <a:pt x="269" y="131"/>
                    <a:pt x="269" y="131"/>
                    <a:pt x="269" y="131"/>
                  </a:cubicBezTo>
                  <a:cubicBezTo>
                    <a:pt x="269" y="131"/>
                    <a:pt x="269" y="131"/>
                    <a:pt x="269" y="131"/>
                  </a:cubicBezTo>
                  <a:cubicBezTo>
                    <a:pt x="273" y="132"/>
                    <a:pt x="273" y="132"/>
                    <a:pt x="273" y="132"/>
                  </a:cubicBezTo>
                  <a:cubicBezTo>
                    <a:pt x="281" y="114"/>
                    <a:pt x="281" y="114"/>
                    <a:pt x="281" y="114"/>
                  </a:cubicBezTo>
                  <a:cubicBezTo>
                    <a:pt x="277" y="112"/>
                    <a:pt x="277" y="112"/>
                    <a:pt x="277" y="112"/>
                  </a:cubicBezTo>
                  <a:cubicBezTo>
                    <a:pt x="276" y="114"/>
                    <a:pt x="276" y="114"/>
                    <a:pt x="276" y="114"/>
                  </a:cubicBezTo>
                  <a:cubicBezTo>
                    <a:pt x="243" y="101"/>
                    <a:pt x="243" y="101"/>
                    <a:pt x="243" y="101"/>
                  </a:cubicBezTo>
                  <a:cubicBezTo>
                    <a:pt x="243" y="100"/>
                    <a:pt x="243" y="99"/>
                    <a:pt x="243" y="98"/>
                  </a:cubicBezTo>
                  <a:cubicBezTo>
                    <a:pt x="278" y="98"/>
                    <a:pt x="278" y="98"/>
                    <a:pt x="278" y="98"/>
                  </a:cubicBezTo>
                  <a:cubicBezTo>
                    <a:pt x="278" y="100"/>
                    <a:pt x="278" y="100"/>
                    <a:pt x="278" y="100"/>
                  </a:cubicBezTo>
                  <a:cubicBezTo>
                    <a:pt x="368" y="100"/>
                    <a:pt x="368" y="100"/>
                    <a:pt x="368" y="100"/>
                  </a:cubicBezTo>
                  <a:cubicBezTo>
                    <a:pt x="368" y="101"/>
                    <a:pt x="368" y="103"/>
                    <a:pt x="369" y="105"/>
                  </a:cubicBezTo>
                  <a:cubicBezTo>
                    <a:pt x="371" y="109"/>
                    <a:pt x="373" y="112"/>
                    <a:pt x="374" y="112"/>
                  </a:cubicBezTo>
                  <a:cubicBezTo>
                    <a:pt x="374" y="112"/>
                    <a:pt x="374" y="112"/>
                    <a:pt x="374" y="112"/>
                  </a:cubicBezTo>
                  <a:cubicBezTo>
                    <a:pt x="374" y="112"/>
                    <a:pt x="374" y="112"/>
                    <a:pt x="374" y="112"/>
                  </a:cubicBezTo>
                  <a:cubicBezTo>
                    <a:pt x="406" y="100"/>
                    <a:pt x="406" y="100"/>
                    <a:pt x="406" y="100"/>
                  </a:cubicBezTo>
                  <a:cubicBezTo>
                    <a:pt x="415" y="100"/>
                    <a:pt x="415" y="100"/>
                    <a:pt x="415" y="10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1"/>
                    <a:pt x="395" y="134"/>
                    <a:pt x="398" y="137"/>
                  </a:cubicBezTo>
                  <a:cubicBezTo>
                    <a:pt x="402" y="139"/>
                    <a:pt x="405" y="140"/>
                    <a:pt x="406" y="139"/>
                  </a:cubicBezTo>
                  <a:cubicBezTo>
                    <a:pt x="406" y="139"/>
                    <a:pt x="406" y="139"/>
                    <a:pt x="406" y="139"/>
                  </a:cubicBezTo>
                  <a:cubicBezTo>
                    <a:pt x="438" y="100"/>
                    <a:pt x="438" y="100"/>
                    <a:pt x="438" y="100"/>
                  </a:cubicBezTo>
                  <a:cubicBezTo>
                    <a:pt x="438" y="100"/>
                    <a:pt x="438" y="100"/>
                    <a:pt x="438" y="100"/>
                  </a:cubicBezTo>
                  <a:cubicBezTo>
                    <a:pt x="422" y="147"/>
                    <a:pt x="422" y="147"/>
                    <a:pt x="422" y="147"/>
                  </a:cubicBezTo>
                  <a:cubicBezTo>
                    <a:pt x="422" y="147"/>
                    <a:pt x="422" y="147"/>
                    <a:pt x="422" y="147"/>
                  </a:cubicBezTo>
                  <a:cubicBezTo>
                    <a:pt x="422" y="147"/>
                    <a:pt x="422" y="147"/>
                    <a:pt x="422" y="147"/>
                  </a:cubicBezTo>
                  <a:cubicBezTo>
                    <a:pt x="422" y="149"/>
                    <a:pt x="425" y="151"/>
                    <a:pt x="429" y="153"/>
                  </a:cubicBezTo>
                  <a:cubicBezTo>
                    <a:pt x="434" y="154"/>
                    <a:pt x="437" y="155"/>
                    <a:pt x="438" y="154"/>
                  </a:cubicBezTo>
                  <a:cubicBezTo>
                    <a:pt x="438" y="154"/>
                    <a:pt x="438" y="154"/>
                    <a:pt x="438" y="154"/>
                  </a:cubicBezTo>
                  <a:cubicBezTo>
                    <a:pt x="438" y="154"/>
                    <a:pt x="438" y="154"/>
                    <a:pt x="438" y="154"/>
                  </a:cubicBezTo>
                  <a:cubicBezTo>
                    <a:pt x="438" y="154"/>
                    <a:pt x="438" y="153"/>
                    <a:pt x="438" y="153"/>
                  </a:cubicBezTo>
                  <a:cubicBezTo>
                    <a:pt x="438" y="153"/>
                    <a:pt x="438" y="153"/>
                    <a:pt x="438" y="153"/>
                  </a:cubicBezTo>
                  <a:cubicBezTo>
                    <a:pt x="456" y="100"/>
                    <a:pt x="456" y="100"/>
                    <a:pt x="456" y="100"/>
                  </a:cubicBezTo>
                  <a:cubicBezTo>
                    <a:pt x="456" y="100"/>
                    <a:pt x="456" y="100"/>
                    <a:pt x="456" y="100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7" y="160"/>
                    <a:pt x="461" y="161"/>
                    <a:pt x="465" y="161"/>
                  </a:cubicBezTo>
                  <a:cubicBezTo>
                    <a:pt x="470" y="161"/>
                    <a:pt x="474" y="160"/>
                    <a:pt x="474" y="159"/>
                  </a:cubicBezTo>
                  <a:cubicBezTo>
                    <a:pt x="474" y="159"/>
                    <a:pt x="474" y="159"/>
                    <a:pt x="474" y="159"/>
                  </a:cubicBezTo>
                  <a:cubicBezTo>
                    <a:pt x="474" y="159"/>
                    <a:pt x="474" y="159"/>
                    <a:pt x="474" y="159"/>
                  </a:cubicBezTo>
                  <a:cubicBezTo>
                    <a:pt x="474" y="159"/>
                    <a:pt x="474" y="159"/>
                    <a:pt x="474" y="159"/>
                  </a:cubicBezTo>
                  <a:cubicBezTo>
                    <a:pt x="474" y="159"/>
                    <a:pt x="474" y="159"/>
                    <a:pt x="474" y="159"/>
                  </a:cubicBezTo>
                  <a:cubicBezTo>
                    <a:pt x="474" y="100"/>
                    <a:pt x="474" y="100"/>
                    <a:pt x="474" y="100"/>
                  </a:cubicBezTo>
                  <a:cubicBezTo>
                    <a:pt x="481" y="100"/>
                    <a:pt x="481" y="100"/>
                    <a:pt x="481" y="100"/>
                  </a:cubicBezTo>
                  <a:cubicBezTo>
                    <a:pt x="481" y="88"/>
                    <a:pt x="481" y="88"/>
                    <a:pt x="481" y="88"/>
                  </a:cubicBezTo>
                  <a:cubicBezTo>
                    <a:pt x="412" y="88"/>
                    <a:pt x="412" y="88"/>
                    <a:pt x="412" y="88"/>
                  </a:cubicBezTo>
                  <a:cubicBezTo>
                    <a:pt x="412" y="84"/>
                    <a:pt x="412" y="84"/>
                    <a:pt x="412" y="84"/>
                  </a:cubicBezTo>
                  <a:cubicBezTo>
                    <a:pt x="481" y="84"/>
                    <a:pt x="481" y="84"/>
                    <a:pt x="481" y="84"/>
                  </a:cubicBezTo>
                  <a:cubicBezTo>
                    <a:pt x="481" y="80"/>
                    <a:pt x="481" y="80"/>
                    <a:pt x="481" y="80"/>
                  </a:cubicBezTo>
                  <a:cubicBezTo>
                    <a:pt x="455" y="80"/>
                    <a:pt x="455" y="80"/>
                    <a:pt x="455" y="80"/>
                  </a:cubicBezTo>
                  <a:cubicBezTo>
                    <a:pt x="455" y="80"/>
                    <a:pt x="455" y="80"/>
                    <a:pt x="455" y="80"/>
                  </a:cubicBezTo>
                  <a:cubicBezTo>
                    <a:pt x="411" y="80"/>
                    <a:pt x="411" y="80"/>
                    <a:pt x="411" y="80"/>
                  </a:cubicBezTo>
                  <a:cubicBezTo>
                    <a:pt x="404" y="79"/>
                    <a:pt x="385" y="75"/>
                    <a:pt x="373" y="63"/>
                  </a:cubicBezTo>
                  <a:cubicBezTo>
                    <a:pt x="357" y="46"/>
                    <a:pt x="356" y="34"/>
                    <a:pt x="356" y="34"/>
                  </a:cubicBezTo>
                  <a:cubicBezTo>
                    <a:pt x="353" y="34"/>
                    <a:pt x="353" y="34"/>
                    <a:pt x="353" y="34"/>
                  </a:cubicBezTo>
                  <a:cubicBezTo>
                    <a:pt x="353" y="80"/>
                    <a:pt x="353" y="80"/>
                    <a:pt x="353" y="80"/>
                  </a:cubicBezTo>
                  <a:cubicBezTo>
                    <a:pt x="350" y="80"/>
                    <a:pt x="350" y="80"/>
                    <a:pt x="350" y="80"/>
                  </a:cubicBezTo>
                  <a:cubicBezTo>
                    <a:pt x="350" y="34"/>
                    <a:pt x="350" y="34"/>
                    <a:pt x="350" y="34"/>
                  </a:cubicBezTo>
                  <a:cubicBezTo>
                    <a:pt x="343" y="34"/>
                    <a:pt x="343" y="34"/>
                    <a:pt x="343" y="34"/>
                  </a:cubicBezTo>
                  <a:cubicBezTo>
                    <a:pt x="343" y="80"/>
                    <a:pt x="343" y="80"/>
                    <a:pt x="343" y="80"/>
                  </a:cubicBezTo>
                  <a:cubicBezTo>
                    <a:pt x="278" y="80"/>
                    <a:pt x="278" y="80"/>
                    <a:pt x="278" y="80"/>
                  </a:cubicBezTo>
                  <a:cubicBezTo>
                    <a:pt x="278" y="83"/>
                    <a:pt x="278" y="83"/>
                    <a:pt x="278" y="83"/>
                  </a:cubicBezTo>
                  <a:cubicBezTo>
                    <a:pt x="243" y="83"/>
                    <a:pt x="243" y="83"/>
                    <a:pt x="243" y="83"/>
                  </a:cubicBezTo>
                  <a:cubicBezTo>
                    <a:pt x="240" y="62"/>
                    <a:pt x="224" y="46"/>
                    <a:pt x="204" y="43"/>
                  </a:cubicBezTo>
                  <a:cubicBezTo>
                    <a:pt x="204" y="4"/>
                    <a:pt x="204" y="4"/>
                    <a:pt x="204" y="4"/>
                  </a:cubicBezTo>
                  <a:cubicBezTo>
                    <a:pt x="206" y="4"/>
                    <a:pt x="206" y="4"/>
                    <a:pt x="206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86" y="0"/>
                    <a:pt x="186" y="0"/>
                    <a:pt x="186" y="0"/>
                  </a:cubicBezTo>
                  <a:cubicBezTo>
                    <a:pt x="186" y="4"/>
                    <a:pt x="186" y="4"/>
                    <a:pt x="186" y="4"/>
                  </a:cubicBezTo>
                  <a:cubicBezTo>
                    <a:pt x="189" y="4"/>
                    <a:pt x="189" y="4"/>
                    <a:pt x="189" y="4"/>
                  </a:cubicBezTo>
                  <a:cubicBezTo>
                    <a:pt x="189" y="43"/>
                    <a:pt x="189" y="43"/>
                    <a:pt x="189" y="43"/>
                  </a:cubicBezTo>
                  <a:cubicBezTo>
                    <a:pt x="188" y="43"/>
                    <a:pt x="186" y="43"/>
                    <a:pt x="185" y="44"/>
                  </a:cubicBezTo>
                  <a:cubicBezTo>
                    <a:pt x="171" y="8"/>
                    <a:pt x="171" y="8"/>
                    <a:pt x="171" y="8"/>
                  </a:cubicBezTo>
                  <a:cubicBezTo>
                    <a:pt x="173" y="7"/>
                    <a:pt x="173" y="7"/>
                    <a:pt x="173" y="7"/>
                  </a:cubicBezTo>
                  <a:cubicBezTo>
                    <a:pt x="173" y="7"/>
                    <a:pt x="173" y="7"/>
                    <a:pt x="173" y="7"/>
                  </a:cubicBezTo>
                  <a:cubicBezTo>
                    <a:pt x="171" y="3"/>
                    <a:pt x="171" y="3"/>
                    <a:pt x="171" y="3"/>
                  </a:cubicBezTo>
                  <a:cubicBezTo>
                    <a:pt x="153" y="11"/>
                    <a:pt x="153" y="11"/>
                    <a:pt x="153" y="11"/>
                  </a:cubicBezTo>
                  <a:cubicBezTo>
                    <a:pt x="155" y="15"/>
                    <a:pt x="155" y="15"/>
                    <a:pt x="155" y="15"/>
                  </a:cubicBezTo>
                  <a:cubicBezTo>
                    <a:pt x="157" y="14"/>
                    <a:pt x="157" y="14"/>
                    <a:pt x="157" y="14"/>
                  </a:cubicBezTo>
                  <a:cubicBezTo>
                    <a:pt x="171" y="49"/>
                    <a:pt x="171" y="49"/>
                    <a:pt x="171" y="49"/>
                  </a:cubicBezTo>
                  <a:cubicBezTo>
                    <a:pt x="170" y="50"/>
                    <a:pt x="169" y="50"/>
                    <a:pt x="168" y="51"/>
                  </a:cubicBezTo>
                  <a:cubicBezTo>
                    <a:pt x="142" y="25"/>
                    <a:pt x="142" y="25"/>
                    <a:pt x="142" y="25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0" y="20"/>
                    <a:pt x="140" y="20"/>
                    <a:pt x="140" y="20"/>
                  </a:cubicBezTo>
                  <a:cubicBezTo>
                    <a:pt x="126" y="34"/>
                    <a:pt x="126" y="34"/>
                    <a:pt x="126" y="34"/>
                  </a:cubicBezTo>
                  <a:cubicBezTo>
                    <a:pt x="129" y="37"/>
                    <a:pt x="129" y="37"/>
                    <a:pt x="129" y="37"/>
                  </a:cubicBezTo>
                  <a:cubicBezTo>
                    <a:pt x="131" y="35"/>
                    <a:pt x="131" y="35"/>
                    <a:pt x="131" y="35"/>
                  </a:cubicBezTo>
                  <a:cubicBezTo>
                    <a:pt x="157" y="61"/>
                    <a:pt x="157" y="61"/>
                    <a:pt x="157" y="61"/>
                  </a:cubicBezTo>
                  <a:cubicBezTo>
                    <a:pt x="157" y="62"/>
                    <a:pt x="156" y="63"/>
                    <a:pt x="155" y="64"/>
                  </a:cubicBezTo>
                  <a:cubicBezTo>
                    <a:pt x="121" y="51"/>
                    <a:pt x="121" y="51"/>
                    <a:pt x="121" y="51"/>
                  </a:cubicBezTo>
                  <a:cubicBezTo>
                    <a:pt x="122" y="49"/>
                    <a:pt x="122" y="49"/>
                    <a:pt x="122" y="49"/>
                  </a:cubicBezTo>
                  <a:cubicBezTo>
                    <a:pt x="122" y="48"/>
                    <a:pt x="122" y="48"/>
                    <a:pt x="122" y="48"/>
                  </a:cubicBezTo>
                  <a:cubicBezTo>
                    <a:pt x="118" y="47"/>
                    <a:pt x="118" y="47"/>
                    <a:pt x="118" y="47"/>
                  </a:cubicBezTo>
                  <a:cubicBezTo>
                    <a:pt x="111" y="65"/>
                    <a:pt x="111" y="65"/>
                    <a:pt x="111" y="65"/>
                  </a:cubicBezTo>
                  <a:cubicBezTo>
                    <a:pt x="115" y="67"/>
                    <a:pt x="115" y="67"/>
                    <a:pt x="115" y="67"/>
                  </a:cubicBezTo>
                  <a:cubicBezTo>
                    <a:pt x="116" y="65"/>
                    <a:pt x="116" y="65"/>
                    <a:pt x="116" y="65"/>
                  </a:cubicBezTo>
                  <a:cubicBezTo>
                    <a:pt x="149" y="78"/>
                    <a:pt x="149" y="78"/>
                    <a:pt x="149" y="78"/>
                  </a:cubicBezTo>
                  <a:cubicBezTo>
                    <a:pt x="149" y="80"/>
                    <a:pt x="149" y="81"/>
                    <a:pt x="148" y="83"/>
                  </a:cubicBezTo>
                  <a:cubicBezTo>
                    <a:pt x="109" y="83"/>
                    <a:pt x="109" y="83"/>
                    <a:pt x="109" y="83"/>
                  </a:cubicBezTo>
                  <a:cubicBezTo>
                    <a:pt x="109" y="81"/>
                    <a:pt x="109" y="81"/>
                    <a:pt x="109" y="81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2" y="81"/>
                    <a:pt x="59" y="84"/>
                    <a:pt x="59" y="89"/>
                  </a:cubicBezTo>
                  <a:cubicBezTo>
                    <a:pt x="59" y="89"/>
                    <a:pt x="59" y="89"/>
                    <a:pt x="59" y="89"/>
                  </a:cubicBezTo>
                  <a:cubicBezTo>
                    <a:pt x="59" y="98"/>
                    <a:pt x="59" y="98"/>
                    <a:pt x="59" y="98"/>
                  </a:cubicBezTo>
                  <a:cubicBezTo>
                    <a:pt x="59" y="98"/>
                    <a:pt x="59" y="98"/>
                    <a:pt x="59" y="98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59" y="277"/>
                    <a:pt x="59" y="277"/>
                    <a:pt x="59" y="277"/>
                  </a:cubicBezTo>
                  <a:cubicBezTo>
                    <a:pt x="59" y="277"/>
                    <a:pt x="59" y="278"/>
                    <a:pt x="59" y="278"/>
                  </a:cubicBezTo>
                  <a:cubicBezTo>
                    <a:pt x="59" y="282"/>
                    <a:pt x="62" y="286"/>
                    <a:pt x="67" y="286"/>
                  </a:cubicBezTo>
                  <a:cubicBezTo>
                    <a:pt x="67" y="286"/>
                    <a:pt x="67" y="286"/>
                    <a:pt x="67" y="286"/>
                  </a:cubicBezTo>
                  <a:cubicBezTo>
                    <a:pt x="108" y="286"/>
                    <a:pt x="108" y="286"/>
                    <a:pt x="108" y="286"/>
                  </a:cubicBezTo>
                  <a:cubicBezTo>
                    <a:pt x="108" y="286"/>
                    <a:pt x="108" y="286"/>
                    <a:pt x="108" y="286"/>
                  </a:cubicBezTo>
                  <a:cubicBezTo>
                    <a:pt x="184" y="286"/>
                    <a:pt x="184" y="286"/>
                    <a:pt x="184" y="286"/>
                  </a:cubicBezTo>
                  <a:cubicBezTo>
                    <a:pt x="184" y="286"/>
                    <a:pt x="184" y="286"/>
                    <a:pt x="184" y="286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87" y="307"/>
                    <a:pt x="187" y="307"/>
                    <a:pt x="187" y="307"/>
                  </a:cubicBezTo>
                  <a:cubicBezTo>
                    <a:pt x="184" y="307"/>
                    <a:pt x="184" y="307"/>
                    <a:pt x="184" y="307"/>
                  </a:cubicBezTo>
                  <a:cubicBezTo>
                    <a:pt x="184" y="307"/>
                    <a:pt x="184" y="307"/>
                    <a:pt x="184" y="307"/>
                  </a:cubicBezTo>
                  <a:cubicBezTo>
                    <a:pt x="153" y="307"/>
                    <a:pt x="153" y="307"/>
                    <a:pt x="153" y="307"/>
                  </a:cubicBezTo>
                  <a:cubicBezTo>
                    <a:pt x="152" y="307"/>
                    <a:pt x="152" y="307"/>
                    <a:pt x="152" y="307"/>
                  </a:cubicBezTo>
                  <a:cubicBezTo>
                    <a:pt x="147" y="307"/>
                    <a:pt x="144" y="311"/>
                    <a:pt x="144" y="315"/>
                  </a:cubicBezTo>
                  <a:cubicBezTo>
                    <a:pt x="144" y="315"/>
                    <a:pt x="144" y="315"/>
                    <a:pt x="144" y="315"/>
                  </a:cubicBezTo>
                  <a:cubicBezTo>
                    <a:pt x="144" y="326"/>
                    <a:pt x="144" y="326"/>
                    <a:pt x="144" y="326"/>
                  </a:cubicBezTo>
                  <a:cubicBezTo>
                    <a:pt x="144" y="326"/>
                    <a:pt x="144" y="326"/>
                    <a:pt x="144" y="326"/>
                  </a:cubicBezTo>
                  <a:cubicBezTo>
                    <a:pt x="144" y="351"/>
                    <a:pt x="144" y="351"/>
                    <a:pt x="144" y="351"/>
                  </a:cubicBezTo>
                  <a:cubicBezTo>
                    <a:pt x="86" y="351"/>
                    <a:pt x="86" y="351"/>
                    <a:pt x="86" y="351"/>
                  </a:cubicBezTo>
                  <a:cubicBezTo>
                    <a:pt x="86" y="400"/>
                    <a:pt x="86" y="400"/>
                    <a:pt x="86" y="400"/>
                  </a:cubicBezTo>
                  <a:cubicBezTo>
                    <a:pt x="102" y="418"/>
                    <a:pt x="102" y="418"/>
                    <a:pt x="102" y="418"/>
                  </a:cubicBezTo>
                  <a:cubicBezTo>
                    <a:pt x="102" y="451"/>
                    <a:pt x="102" y="451"/>
                    <a:pt x="102" y="451"/>
                  </a:cubicBezTo>
                  <a:cubicBezTo>
                    <a:pt x="121" y="459"/>
                    <a:pt x="121" y="459"/>
                    <a:pt x="121" y="459"/>
                  </a:cubicBezTo>
                  <a:cubicBezTo>
                    <a:pt x="121" y="505"/>
                    <a:pt x="121" y="505"/>
                    <a:pt x="121" y="505"/>
                  </a:cubicBezTo>
                  <a:cubicBezTo>
                    <a:pt x="38" y="520"/>
                    <a:pt x="7" y="539"/>
                    <a:pt x="4" y="540"/>
                  </a:cubicBezTo>
                  <a:cubicBezTo>
                    <a:pt x="0" y="541"/>
                    <a:pt x="19" y="544"/>
                    <a:pt x="46" y="556"/>
                  </a:cubicBezTo>
                  <a:cubicBezTo>
                    <a:pt x="80" y="572"/>
                    <a:pt x="75" y="581"/>
                    <a:pt x="75" y="581"/>
                  </a:cubicBezTo>
                  <a:cubicBezTo>
                    <a:pt x="75" y="581"/>
                    <a:pt x="135" y="543"/>
                    <a:pt x="263" y="520"/>
                  </a:cubicBezTo>
                  <a:cubicBezTo>
                    <a:pt x="329" y="509"/>
                    <a:pt x="450" y="504"/>
                    <a:pt x="495" y="512"/>
                  </a:cubicBezTo>
                  <a:cubicBezTo>
                    <a:pt x="495" y="512"/>
                    <a:pt x="460" y="504"/>
                    <a:pt x="413" y="49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8" name="Freeform 70">
              <a:extLst>
                <a:ext uri="{FF2B5EF4-FFF2-40B4-BE49-F238E27FC236}">
                  <a16:creationId xmlns="" xmlns:a16="http://schemas.microsoft.com/office/drawing/2014/main" id="{ED790ECE-1C9F-0841-8EDF-7B258EA030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4" y="467"/>
              <a:ext cx="1846" cy="1852"/>
            </a:xfrm>
            <a:custGeom>
              <a:avLst/>
              <a:gdLst>
                <a:gd name="T0" fmla="*/ 483 w 967"/>
                <a:gd name="T1" fmla="*/ 953 h 967"/>
                <a:gd name="T2" fmla="*/ 13 w 967"/>
                <a:gd name="T3" fmla="*/ 483 h 967"/>
                <a:gd name="T4" fmla="*/ 483 w 967"/>
                <a:gd name="T5" fmla="*/ 12 h 967"/>
                <a:gd name="T6" fmla="*/ 954 w 967"/>
                <a:gd name="T7" fmla="*/ 483 h 967"/>
                <a:gd name="T8" fmla="*/ 483 w 967"/>
                <a:gd name="T9" fmla="*/ 953 h 967"/>
                <a:gd name="T10" fmla="*/ 483 w 967"/>
                <a:gd name="T11" fmla="*/ 0 h 967"/>
                <a:gd name="T12" fmla="*/ 0 w 967"/>
                <a:gd name="T13" fmla="*/ 483 h 967"/>
                <a:gd name="T14" fmla="*/ 483 w 967"/>
                <a:gd name="T15" fmla="*/ 967 h 967"/>
                <a:gd name="T16" fmla="*/ 967 w 967"/>
                <a:gd name="T17" fmla="*/ 483 h 967"/>
                <a:gd name="T18" fmla="*/ 483 w 967"/>
                <a:gd name="T19" fmla="*/ 0 h 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67" h="967">
                  <a:moveTo>
                    <a:pt x="483" y="953"/>
                  </a:moveTo>
                  <a:cubicBezTo>
                    <a:pt x="224" y="953"/>
                    <a:pt x="13" y="742"/>
                    <a:pt x="13" y="483"/>
                  </a:cubicBezTo>
                  <a:cubicBezTo>
                    <a:pt x="13" y="223"/>
                    <a:pt x="224" y="12"/>
                    <a:pt x="483" y="12"/>
                  </a:cubicBezTo>
                  <a:cubicBezTo>
                    <a:pt x="743" y="12"/>
                    <a:pt x="954" y="223"/>
                    <a:pt x="954" y="483"/>
                  </a:cubicBezTo>
                  <a:cubicBezTo>
                    <a:pt x="954" y="742"/>
                    <a:pt x="743" y="953"/>
                    <a:pt x="483" y="953"/>
                  </a:cubicBezTo>
                  <a:close/>
                  <a:moveTo>
                    <a:pt x="483" y="0"/>
                  </a:moveTo>
                  <a:cubicBezTo>
                    <a:pt x="216" y="0"/>
                    <a:pt x="0" y="216"/>
                    <a:pt x="0" y="483"/>
                  </a:cubicBezTo>
                  <a:cubicBezTo>
                    <a:pt x="0" y="751"/>
                    <a:pt x="216" y="967"/>
                    <a:pt x="483" y="967"/>
                  </a:cubicBezTo>
                  <a:cubicBezTo>
                    <a:pt x="750" y="967"/>
                    <a:pt x="967" y="751"/>
                    <a:pt x="967" y="483"/>
                  </a:cubicBezTo>
                  <a:cubicBezTo>
                    <a:pt x="967" y="216"/>
                    <a:pt x="750" y="0"/>
                    <a:pt x="48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9" name="Freeform 71">
              <a:extLst>
                <a:ext uri="{FF2B5EF4-FFF2-40B4-BE49-F238E27FC236}">
                  <a16:creationId xmlns="" xmlns:a16="http://schemas.microsoft.com/office/drawing/2014/main" id="{6F88AA25-EC49-604B-86A4-5CDEAF1E9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1063"/>
              <a:ext cx="67" cy="61"/>
            </a:xfrm>
            <a:custGeom>
              <a:avLst/>
              <a:gdLst>
                <a:gd name="T0" fmla="*/ 23 w 35"/>
                <a:gd name="T1" fmla="*/ 3 h 32"/>
                <a:gd name="T2" fmla="*/ 10 w 35"/>
                <a:gd name="T3" fmla="*/ 1 h 32"/>
                <a:gd name="T4" fmla="*/ 2 w 35"/>
                <a:gd name="T5" fmla="*/ 9 h 32"/>
                <a:gd name="T6" fmla="*/ 2 w 35"/>
                <a:gd name="T7" fmla="*/ 21 h 32"/>
                <a:gd name="T8" fmla="*/ 12 w 35"/>
                <a:gd name="T9" fmla="*/ 29 h 32"/>
                <a:gd name="T10" fmla="*/ 25 w 35"/>
                <a:gd name="T11" fmla="*/ 31 h 32"/>
                <a:gd name="T12" fmla="*/ 33 w 35"/>
                <a:gd name="T13" fmla="*/ 23 h 32"/>
                <a:gd name="T14" fmla="*/ 33 w 35"/>
                <a:gd name="T15" fmla="*/ 12 h 32"/>
                <a:gd name="T16" fmla="*/ 23 w 35"/>
                <a:gd name="T17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" h="32">
                  <a:moveTo>
                    <a:pt x="23" y="3"/>
                  </a:moveTo>
                  <a:cubicBezTo>
                    <a:pt x="18" y="0"/>
                    <a:pt x="13" y="0"/>
                    <a:pt x="10" y="1"/>
                  </a:cubicBezTo>
                  <a:cubicBezTo>
                    <a:pt x="6" y="3"/>
                    <a:pt x="4" y="5"/>
                    <a:pt x="2" y="9"/>
                  </a:cubicBezTo>
                  <a:cubicBezTo>
                    <a:pt x="0" y="13"/>
                    <a:pt x="0" y="17"/>
                    <a:pt x="2" y="21"/>
                  </a:cubicBezTo>
                  <a:cubicBezTo>
                    <a:pt x="3" y="24"/>
                    <a:pt x="6" y="27"/>
                    <a:pt x="12" y="29"/>
                  </a:cubicBezTo>
                  <a:cubicBezTo>
                    <a:pt x="17" y="32"/>
                    <a:pt x="21" y="32"/>
                    <a:pt x="25" y="31"/>
                  </a:cubicBezTo>
                  <a:cubicBezTo>
                    <a:pt x="29" y="29"/>
                    <a:pt x="32" y="27"/>
                    <a:pt x="33" y="23"/>
                  </a:cubicBezTo>
                  <a:cubicBezTo>
                    <a:pt x="35" y="19"/>
                    <a:pt x="35" y="15"/>
                    <a:pt x="33" y="12"/>
                  </a:cubicBezTo>
                  <a:cubicBezTo>
                    <a:pt x="32" y="8"/>
                    <a:pt x="28" y="5"/>
                    <a:pt x="2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0" name="Freeform 72">
              <a:extLst>
                <a:ext uri="{FF2B5EF4-FFF2-40B4-BE49-F238E27FC236}">
                  <a16:creationId xmlns="" xmlns:a16="http://schemas.microsoft.com/office/drawing/2014/main" id="{071BECCB-CA7E-F944-AFFD-C27D120FE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886"/>
              <a:ext cx="42" cy="77"/>
            </a:xfrm>
            <a:custGeom>
              <a:avLst/>
              <a:gdLst>
                <a:gd name="T0" fmla="*/ 22 w 22"/>
                <a:gd name="T1" fmla="*/ 0 h 40"/>
                <a:gd name="T2" fmla="*/ 22 w 22"/>
                <a:gd name="T3" fmla="*/ 40 h 40"/>
                <a:gd name="T4" fmla="*/ 12 w 22"/>
                <a:gd name="T5" fmla="*/ 40 h 40"/>
                <a:gd name="T6" fmla="*/ 12 w 22"/>
                <a:gd name="T7" fmla="*/ 14 h 40"/>
                <a:gd name="T8" fmla="*/ 6 w 22"/>
                <a:gd name="T9" fmla="*/ 17 h 40"/>
                <a:gd name="T10" fmla="*/ 0 w 22"/>
                <a:gd name="T11" fmla="*/ 20 h 40"/>
                <a:gd name="T12" fmla="*/ 0 w 22"/>
                <a:gd name="T13" fmla="*/ 11 h 40"/>
                <a:gd name="T14" fmla="*/ 9 w 22"/>
                <a:gd name="T15" fmla="*/ 7 h 40"/>
                <a:gd name="T16" fmla="*/ 14 w 22"/>
                <a:gd name="T17" fmla="*/ 0 h 40"/>
                <a:gd name="T18" fmla="*/ 22 w 22"/>
                <a:gd name="T19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" h="40">
                  <a:moveTo>
                    <a:pt x="22" y="0"/>
                  </a:moveTo>
                  <a:cubicBezTo>
                    <a:pt x="22" y="40"/>
                    <a:pt x="22" y="40"/>
                    <a:pt x="22" y="40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0" y="15"/>
                    <a:pt x="8" y="17"/>
                    <a:pt x="6" y="17"/>
                  </a:cubicBezTo>
                  <a:cubicBezTo>
                    <a:pt x="5" y="18"/>
                    <a:pt x="3" y="19"/>
                    <a:pt x="0" y="2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4" y="10"/>
                    <a:pt x="7" y="8"/>
                    <a:pt x="9" y="7"/>
                  </a:cubicBezTo>
                  <a:cubicBezTo>
                    <a:pt x="11" y="5"/>
                    <a:pt x="12" y="3"/>
                    <a:pt x="14" y="0"/>
                  </a:cubicBezTo>
                  <a:lnTo>
                    <a:pt x="2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1" name="Freeform 73">
              <a:extLst>
                <a:ext uri="{FF2B5EF4-FFF2-40B4-BE49-F238E27FC236}">
                  <a16:creationId xmlns="" xmlns:a16="http://schemas.microsoft.com/office/drawing/2014/main" id="{FE5F2783-3E15-4D46-9B20-033D9CCAE45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53" y="1886"/>
              <a:ext cx="61" cy="77"/>
            </a:xfrm>
            <a:custGeom>
              <a:avLst/>
              <a:gdLst>
                <a:gd name="T0" fmla="*/ 21 w 32"/>
                <a:gd name="T1" fmla="*/ 14 h 40"/>
                <a:gd name="T2" fmla="*/ 19 w 32"/>
                <a:gd name="T3" fmla="*/ 9 h 40"/>
                <a:gd name="T4" fmla="*/ 16 w 32"/>
                <a:gd name="T5" fmla="*/ 7 h 40"/>
                <a:gd name="T6" fmla="*/ 12 w 32"/>
                <a:gd name="T7" fmla="*/ 9 h 40"/>
                <a:gd name="T8" fmla="*/ 11 w 32"/>
                <a:gd name="T9" fmla="*/ 14 h 40"/>
                <a:gd name="T10" fmla="*/ 12 w 32"/>
                <a:gd name="T11" fmla="*/ 19 h 40"/>
                <a:gd name="T12" fmla="*/ 16 w 32"/>
                <a:gd name="T13" fmla="*/ 20 h 40"/>
                <a:gd name="T14" fmla="*/ 20 w 32"/>
                <a:gd name="T15" fmla="*/ 19 h 40"/>
                <a:gd name="T16" fmla="*/ 21 w 32"/>
                <a:gd name="T17" fmla="*/ 14 h 40"/>
                <a:gd name="T18" fmla="*/ 1 w 32"/>
                <a:gd name="T19" fmla="*/ 31 h 40"/>
                <a:gd name="T20" fmla="*/ 12 w 32"/>
                <a:gd name="T21" fmla="*/ 30 h 40"/>
                <a:gd name="T22" fmla="*/ 13 w 32"/>
                <a:gd name="T23" fmla="*/ 33 h 40"/>
                <a:gd name="T24" fmla="*/ 16 w 32"/>
                <a:gd name="T25" fmla="*/ 34 h 40"/>
                <a:gd name="T26" fmla="*/ 20 w 32"/>
                <a:gd name="T27" fmla="*/ 31 h 40"/>
                <a:gd name="T28" fmla="*/ 21 w 32"/>
                <a:gd name="T29" fmla="*/ 23 h 40"/>
                <a:gd name="T30" fmla="*/ 18 w 32"/>
                <a:gd name="T31" fmla="*/ 26 h 40"/>
                <a:gd name="T32" fmla="*/ 13 w 32"/>
                <a:gd name="T33" fmla="*/ 27 h 40"/>
                <a:gd name="T34" fmla="*/ 4 w 32"/>
                <a:gd name="T35" fmla="*/ 23 h 40"/>
                <a:gd name="T36" fmla="*/ 0 w 32"/>
                <a:gd name="T37" fmla="*/ 14 h 40"/>
                <a:gd name="T38" fmla="*/ 2 w 32"/>
                <a:gd name="T39" fmla="*/ 7 h 40"/>
                <a:gd name="T40" fmla="*/ 7 w 32"/>
                <a:gd name="T41" fmla="*/ 2 h 40"/>
                <a:gd name="T42" fmla="*/ 15 w 32"/>
                <a:gd name="T43" fmla="*/ 0 h 40"/>
                <a:gd name="T44" fmla="*/ 25 w 32"/>
                <a:gd name="T45" fmla="*/ 2 h 40"/>
                <a:gd name="T46" fmla="*/ 30 w 32"/>
                <a:gd name="T47" fmla="*/ 9 h 40"/>
                <a:gd name="T48" fmla="*/ 32 w 32"/>
                <a:gd name="T49" fmla="*/ 20 h 40"/>
                <a:gd name="T50" fmla="*/ 28 w 32"/>
                <a:gd name="T51" fmla="*/ 36 h 40"/>
                <a:gd name="T52" fmla="*/ 16 w 32"/>
                <a:gd name="T53" fmla="*/ 40 h 40"/>
                <a:gd name="T54" fmla="*/ 8 w 32"/>
                <a:gd name="T55" fmla="*/ 39 h 40"/>
                <a:gd name="T56" fmla="*/ 4 w 32"/>
                <a:gd name="T57" fmla="*/ 36 h 40"/>
                <a:gd name="T58" fmla="*/ 1 w 32"/>
                <a:gd name="T59" fmla="*/ 31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2" h="40">
                  <a:moveTo>
                    <a:pt x="21" y="14"/>
                  </a:moveTo>
                  <a:cubicBezTo>
                    <a:pt x="21" y="12"/>
                    <a:pt x="21" y="10"/>
                    <a:pt x="19" y="9"/>
                  </a:cubicBezTo>
                  <a:cubicBezTo>
                    <a:pt x="18" y="8"/>
                    <a:pt x="17" y="7"/>
                    <a:pt x="16" y="7"/>
                  </a:cubicBezTo>
                  <a:cubicBezTo>
                    <a:pt x="14" y="7"/>
                    <a:pt x="13" y="8"/>
                    <a:pt x="12" y="9"/>
                  </a:cubicBezTo>
                  <a:cubicBezTo>
                    <a:pt x="11" y="10"/>
                    <a:pt x="11" y="11"/>
                    <a:pt x="11" y="14"/>
                  </a:cubicBezTo>
                  <a:cubicBezTo>
                    <a:pt x="11" y="16"/>
                    <a:pt x="11" y="17"/>
                    <a:pt x="12" y="19"/>
                  </a:cubicBezTo>
                  <a:cubicBezTo>
                    <a:pt x="13" y="20"/>
                    <a:pt x="14" y="20"/>
                    <a:pt x="16" y="20"/>
                  </a:cubicBezTo>
                  <a:cubicBezTo>
                    <a:pt x="17" y="20"/>
                    <a:pt x="19" y="20"/>
                    <a:pt x="20" y="19"/>
                  </a:cubicBezTo>
                  <a:cubicBezTo>
                    <a:pt x="21" y="18"/>
                    <a:pt x="21" y="16"/>
                    <a:pt x="21" y="14"/>
                  </a:cubicBezTo>
                  <a:close/>
                  <a:moveTo>
                    <a:pt x="1" y="31"/>
                  </a:moveTo>
                  <a:cubicBezTo>
                    <a:pt x="12" y="30"/>
                    <a:pt x="12" y="30"/>
                    <a:pt x="12" y="30"/>
                  </a:cubicBezTo>
                  <a:cubicBezTo>
                    <a:pt x="12" y="31"/>
                    <a:pt x="13" y="32"/>
                    <a:pt x="13" y="33"/>
                  </a:cubicBezTo>
                  <a:cubicBezTo>
                    <a:pt x="14" y="34"/>
                    <a:pt x="15" y="34"/>
                    <a:pt x="16" y="34"/>
                  </a:cubicBezTo>
                  <a:cubicBezTo>
                    <a:pt x="18" y="34"/>
                    <a:pt x="19" y="33"/>
                    <a:pt x="20" y="31"/>
                  </a:cubicBezTo>
                  <a:cubicBezTo>
                    <a:pt x="21" y="30"/>
                    <a:pt x="21" y="27"/>
                    <a:pt x="21" y="23"/>
                  </a:cubicBezTo>
                  <a:cubicBezTo>
                    <a:pt x="20" y="24"/>
                    <a:pt x="19" y="25"/>
                    <a:pt x="18" y="26"/>
                  </a:cubicBezTo>
                  <a:cubicBezTo>
                    <a:pt x="16" y="27"/>
                    <a:pt x="15" y="27"/>
                    <a:pt x="13" y="27"/>
                  </a:cubicBezTo>
                  <a:cubicBezTo>
                    <a:pt x="9" y="27"/>
                    <a:pt x="6" y="26"/>
                    <a:pt x="4" y="23"/>
                  </a:cubicBezTo>
                  <a:cubicBezTo>
                    <a:pt x="2" y="21"/>
                    <a:pt x="0" y="18"/>
                    <a:pt x="0" y="14"/>
                  </a:cubicBezTo>
                  <a:cubicBezTo>
                    <a:pt x="0" y="11"/>
                    <a:pt x="1" y="9"/>
                    <a:pt x="2" y="7"/>
                  </a:cubicBezTo>
                  <a:cubicBezTo>
                    <a:pt x="3" y="5"/>
                    <a:pt x="5" y="3"/>
                    <a:pt x="7" y="2"/>
                  </a:cubicBezTo>
                  <a:cubicBezTo>
                    <a:pt x="9" y="1"/>
                    <a:pt x="12" y="0"/>
                    <a:pt x="15" y="0"/>
                  </a:cubicBezTo>
                  <a:cubicBezTo>
                    <a:pt x="19" y="0"/>
                    <a:pt x="22" y="1"/>
                    <a:pt x="25" y="2"/>
                  </a:cubicBezTo>
                  <a:cubicBezTo>
                    <a:pt x="27" y="4"/>
                    <a:pt x="29" y="6"/>
                    <a:pt x="30" y="9"/>
                  </a:cubicBezTo>
                  <a:cubicBezTo>
                    <a:pt x="32" y="12"/>
                    <a:pt x="32" y="16"/>
                    <a:pt x="32" y="20"/>
                  </a:cubicBezTo>
                  <a:cubicBezTo>
                    <a:pt x="32" y="27"/>
                    <a:pt x="31" y="32"/>
                    <a:pt x="28" y="36"/>
                  </a:cubicBezTo>
                  <a:cubicBezTo>
                    <a:pt x="25" y="39"/>
                    <a:pt x="21" y="40"/>
                    <a:pt x="16" y="40"/>
                  </a:cubicBezTo>
                  <a:cubicBezTo>
                    <a:pt x="13" y="40"/>
                    <a:pt x="10" y="40"/>
                    <a:pt x="8" y="39"/>
                  </a:cubicBezTo>
                  <a:cubicBezTo>
                    <a:pt x="7" y="39"/>
                    <a:pt x="5" y="38"/>
                    <a:pt x="4" y="36"/>
                  </a:cubicBezTo>
                  <a:cubicBezTo>
                    <a:pt x="3" y="35"/>
                    <a:pt x="2" y="33"/>
                    <a:pt x="1" y="3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2" name="Freeform 74">
              <a:extLst>
                <a:ext uri="{FF2B5EF4-FFF2-40B4-BE49-F238E27FC236}">
                  <a16:creationId xmlns="" xmlns:a16="http://schemas.microsoft.com/office/drawing/2014/main" id="{03BEB89B-E2B3-8649-A156-026402155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1888"/>
              <a:ext cx="61" cy="75"/>
            </a:xfrm>
            <a:custGeom>
              <a:avLst/>
              <a:gdLst>
                <a:gd name="T0" fmla="*/ 5 w 32"/>
                <a:gd name="T1" fmla="*/ 0 h 39"/>
                <a:gd name="T2" fmla="*/ 30 w 32"/>
                <a:gd name="T3" fmla="*/ 0 h 39"/>
                <a:gd name="T4" fmla="*/ 30 w 32"/>
                <a:gd name="T5" fmla="*/ 9 h 39"/>
                <a:gd name="T6" fmla="*/ 13 w 32"/>
                <a:gd name="T7" fmla="*/ 9 h 39"/>
                <a:gd name="T8" fmla="*/ 12 w 32"/>
                <a:gd name="T9" fmla="*/ 15 h 39"/>
                <a:gd name="T10" fmla="*/ 16 w 32"/>
                <a:gd name="T11" fmla="*/ 13 h 39"/>
                <a:gd name="T12" fmla="*/ 19 w 32"/>
                <a:gd name="T13" fmla="*/ 13 h 39"/>
                <a:gd name="T14" fmla="*/ 29 w 32"/>
                <a:gd name="T15" fmla="*/ 16 h 39"/>
                <a:gd name="T16" fmla="*/ 32 w 32"/>
                <a:gd name="T17" fmla="*/ 25 h 39"/>
                <a:gd name="T18" fmla="*/ 30 w 32"/>
                <a:gd name="T19" fmla="*/ 32 h 39"/>
                <a:gd name="T20" fmla="*/ 25 w 32"/>
                <a:gd name="T21" fmla="*/ 38 h 39"/>
                <a:gd name="T22" fmla="*/ 16 w 32"/>
                <a:gd name="T23" fmla="*/ 39 h 39"/>
                <a:gd name="T24" fmla="*/ 10 w 32"/>
                <a:gd name="T25" fmla="*/ 39 h 39"/>
                <a:gd name="T26" fmla="*/ 5 w 32"/>
                <a:gd name="T27" fmla="*/ 37 h 39"/>
                <a:gd name="T28" fmla="*/ 2 w 32"/>
                <a:gd name="T29" fmla="*/ 33 h 39"/>
                <a:gd name="T30" fmla="*/ 0 w 32"/>
                <a:gd name="T31" fmla="*/ 29 h 39"/>
                <a:gd name="T32" fmla="*/ 11 w 32"/>
                <a:gd name="T33" fmla="*/ 28 h 39"/>
                <a:gd name="T34" fmla="*/ 13 w 32"/>
                <a:gd name="T35" fmla="*/ 32 h 39"/>
                <a:gd name="T36" fmla="*/ 16 w 32"/>
                <a:gd name="T37" fmla="*/ 33 h 39"/>
                <a:gd name="T38" fmla="*/ 20 w 32"/>
                <a:gd name="T39" fmla="*/ 31 h 39"/>
                <a:gd name="T40" fmla="*/ 21 w 32"/>
                <a:gd name="T41" fmla="*/ 26 h 39"/>
                <a:gd name="T42" fmla="*/ 20 w 32"/>
                <a:gd name="T43" fmla="*/ 21 h 39"/>
                <a:gd name="T44" fmla="*/ 16 w 32"/>
                <a:gd name="T45" fmla="*/ 19 h 39"/>
                <a:gd name="T46" fmla="*/ 13 w 32"/>
                <a:gd name="T47" fmla="*/ 20 h 39"/>
                <a:gd name="T48" fmla="*/ 11 w 32"/>
                <a:gd name="T49" fmla="*/ 22 h 39"/>
                <a:gd name="T50" fmla="*/ 1 w 32"/>
                <a:gd name="T51" fmla="*/ 21 h 39"/>
                <a:gd name="T52" fmla="*/ 5 w 32"/>
                <a:gd name="T5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2" h="39">
                  <a:moveTo>
                    <a:pt x="5" y="0"/>
                  </a:moveTo>
                  <a:cubicBezTo>
                    <a:pt x="30" y="0"/>
                    <a:pt x="30" y="0"/>
                    <a:pt x="30" y="0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3" y="14"/>
                    <a:pt x="14" y="14"/>
                    <a:pt x="16" y="13"/>
                  </a:cubicBezTo>
                  <a:cubicBezTo>
                    <a:pt x="17" y="13"/>
                    <a:pt x="18" y="13"/>
                    <a:pt x="19" y="13"/>
                  </a:cubicBezTo>
                  <a:cubicBezTo>
                    <a:pt x="23" y="13"/>
                    <a:pt x="26" y="14"/>
                    <a:pt x="29" y="16"/>
                  </a:cubicBezTo>
                  <a:cubicBezTo>
                    <a:pt x="31" y="19"/>
                    <a:pt x="32" y="22"/>
                    <a:pt x="32" y="25"/>
                  </a:cubicBezTo>
                  <a:cubicBezTo>
                    <a:pt x="32" y="28"/>
                    <a:pt x="32" y="30"/>
                    <a:pt x="30" y="32"/>
                  </a:cubicBezTo>
                  <a:cubicBezTo>
                    <a:pt x="29" y="35"/>
                    <a:pt x="27" y="36"/>
                    <a:pt x="25" y="38"/>
                  </a:cubicBezTo>
                  <a:cubicBezTo>
                    <a:pt x="23" y="39"/>
                    <a:pt x="20" y="39"/>
                    <a:pt x="16" y="39"/>
                  </a:cubicBezTo>
                  <a:cubicBezTo>
                    <a:pt x="14" y="39"/>
                    <a:pt x="12" y="39"/>
                    <a:pt x="10" y="39"/>
                  </a:cubicBezTo>
                  <a:cubicBezTo>
                    <a:pt x="8" y="38"/>
                    <a:pt x="6" y="38"/>
                    <a:pt x="5" y="37"/>
                  </a:cubicBezTo>
                  <a:cubicBezTo>
                    <a:pt x="4" y="36"/>
                    <a:pt x="3" y="35"/>
                    <a:pt x="2" y="33"/>
                  </a:cubicBezTo>
                  <a:cubicBezTo>
                    <a:pt x="1" y="32"/>
                    <a:pt x="1" y="31"/>
                    <a:pt x="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9"/>
                    <a:pt x="12" y="31"/>
                    <a:pt x="13" y="32"/>
                  </a:cubicBezTo>
                  <a:cubicBezTo>
                    <a:pt x="14" y="33"/>
                    <a:pt x="15" y="33"/>
                    <a:pt x="16" y="33"/>
                  </a:cubicBezTo>
                  <a:cubicBezTo>
                    <a:pt x="18" y="33"/>
                    <a:pt x="19" y="32"/>
                    <a:pt x="20" y="31"/>
                  </a:cubicBezTo>
                  <a:cubicBezTo>
                    <a:pt x="21" y="30"/>
                    <a:pt x="21" y="28"/>
                    <a:pt x="21" y="26"/>
                  </a:cubicBezTo>
                  <a:cubicBezTo>
                    <a:pt x="21" y="24"/>
                    <a:pt x="21" y="22"/>
                    <a:pt x="20" y="21"/>
                  </a:cubicBezTo>
                  <a:cubicBezTo>
                    <a:pt x="19" y="20"/>
                    <a:pt x="18" y="19"/>
                    <a:pt x="16" y="19"/>
                  </a:cubicBezTo>
                  <a:cubicBezTo>
                    <a:pt x="15" y="19"/>
                    <a:pt x="14" y="20"/>
                    <a:pt x="13" y="20"/>
                  </a:cubicBezTo>
                  <a:cubicBezTo>
                    <a:pt x="12" y="21"/>
                    <a:pt x="11" y="21"/>
                    <a:pt x="11" y="22"/>
                  </a:cubicBezTo>
                  <a:cubicBezTo>
                    <a:pt x="1" y="21"/>
                    <a:pt x="1" y="21"/>
                    <a:pt x="1" y="21"/>
                  </a:cubicBezTo>
                  <a:lnTo>
                    <a:pt x="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3" name="Freeform 75">
              <a:extLst>
                <a:ext uri="{FF2B5EF4-FFF2-40B4-BE49-F238E27FC236}">
                  <a16:creationId xmlns="" xmlns:a16="http://schemas.microsoft.com/office/drawing/2014/main" id="{D4CDEB7D-08B4-2445-9C59-2A5CC8724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1886"/>
              <a:ext cx="61" cy="77"/>
            </a:xfrm>
            <a:custGeom>
              <a:avLst/>
              <a:gdLst>
                <a:gd name="T0" fmla="*/ 11 w 32"/>
                <a:gd name="T1" fmla="*/ 12 h 40"/>
                <a:gd name="T2" fmla="*/ 0 w 32"/>
                <a:gd name="T3" fmla="*/ 11 h 40"/>
                <a:gd name="T4" fmla="*/ 5 w 32"/>
                <a:gd name="T5" fmla="*/ 3 h 40"/>
                <a:gd name="T6" fmla="*/ 16 w 32"/>
                <a:gd name="T7" fmla="*/ 0 h 40"/>
                <a:gd name="T8" fmla="*/ 26 w 32"/>
                <a:gd name="T9" fmla="*/ 3 h 40"/>
                <a:gd name="T10" fmla="*/ 30 w 32"/>
                <a:gd name="T11" fmla="*/ 10 h 40"/>
                <a:gd name="T12" fmla="*/ 28 w 32"/>
                <a:gd name="T13" fmla="*/ 15 h 40"/>
                <a:gd name="T14" fmla="*/ 24 w 32"/>
                <a:gd name="T15" fmla="*/ 19 h 40"/>
                <a:gd name="T16" fmla="*/ 28 w 32"/>
                <a:gd name="T17" fmla="*/ 20 h 40"/>
                <a:gd name="T18" fmla="*/ 31 w 32"/>
                <a:gd name="T19" fmla="*/ 23 h 40"/>
                <a:gd name="T20" fmla="*/ 32 w 32"/>
                <a:gd name="T21" fmla="*/ 28 h 40"/>
                <a:gd name="T22" fmla="*/ 30 w 32"/>
                <a:gd name="T23" fmla="*/ 34 h 40"/>
                <a:gd name="T24" fmla="*/ 25 w 32"/>
                <a:gd name="T25" fmla="*/ 39 h 40"/>
                <a:gd name="T26" fmla="*/ 16 w 32"/>
                <a:gd name="T27" fmla="*/ 40 h 40"/>
                <a:gd name="T28" fmla="*/ 8 w 32"/>
                <a:gd name="T29" fmla="*/ 39 h 40"/>
                <a:gd name="T30" fmla="*/ 3 w 32"/>
                <a:gd name="T31" fmla="*/ 36 h 40"/>
                <a:gd name="T32" fmla="*/ 0 w 32"/>
                <a:gd name="T33" fmla="*/ 30 h 40"/>
                <a:gd name="T34" fmla="*/ 11 w 32"/>
                <a:gd name="T35" fmla="*/ 28 h 40"/>
                <a:gd name="T36" fmla="*/ 13 w 32"/>
                <a:gd name="T37" fmla="*/ 33 h 40"/>
                <a:gd name="T38" fmla="*/ 16 w 32"/>
                <a:gd name="T39" fmla="*/ 34 h 40"/>
                <a:gd name="T40" fmla="*/ 20 w 32"/>
                <a:gd name="T41" fmla="*/ 32 h 40"/>
                <a:gd name="T42" fmla="*/ 21 w 32"/>
                <a:gd name="T43" fmla="*/ 28 h 40"/>
                <a:gd name="T44" fmla="*/ 20 w 32"/>
                <a:gd name="T45" fmla="*/ 24 h 40"/>
                <a:gd name="T46" fmla="*/ 16 w 32"/>
                <a:gd name="T47" fmla="*/ 23 h 40"/>
                <a:gd name="T48" fmla="*/ 12 w 32"/>
                <a:gd name="T49" fmla="*/ 23 h 40"/>
                <a:gd name="T50" fmla="*/ 13 w 32"/>
                <a:gd name="T51" fmla="*/ 15 h 40"/>
                <a:gd name="T52" fmla="*/ 14 w 32"/>
                <a:gd name="T53" fmla="*/ 16 h 40"/>
                <a:gd name="T54" fmla="*/ 18 w 32"/>
                <a:gd name="T55" fmla="*/ 14 h 40"/>
                <a:gd name="T56" fmla="*/ 19 w 32"/>
                <a:gd name="T57" fmla="*/ 11 h 40"/>
                <a:gd name="T58" fmla="*/ 18 w 32"/>
                <a:gd name="T59" fmla="*/ 8 h 40"/>
                <a:gd name="T60" fmla="*/ 15 w 32"/>
                <a:gd name="T61" fmla="*/ 7 h 40"/>
                <a:gd name="T62" fmla="*/ 12 w 32"/>
                <a:gd name="T63" fmla="*/ 8 h 40"/>
                <a:gd name="T64" fmla="*/ 11 w 32"/>
                <a:gd name="T65" fmla="*/ 1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2" h="40">
                  <a:moveTo>
                    <a:pt x="11" y="12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1" y="7"/>
                    <a:pt x="3" y="5"/>
                    <a:pt x="5" y="3"/>
                  </a:cubicBezTo>
                  <a:cubicBezTo>
                    <a:pt x="8" y="1"/>
                    <a:pt x="11" y="0"/>
                    <a:pt x="16" y="0"/>
                  </a:cubicBezTo>
                  <a:cubicBezTo>
                    <a:pt x="21" y="0"/>
                    <a:pt x="24" y="1"/>
                    <a:pt x="26" y="3"/>
                  </a:cubicBezTo>
                  <a:cubicBezTo>
                    <a:pt x="29" y="5"/>
                    <a:pt x="30" y="8"/>
                    <a:pt x="30" y="10"/>
                  </a:cubicBezTo>
                  <a:cubicBezTo>
                    <a:pt x="30" y="12"/>
                    <a:pt x="29" y="14"/>
                    <a:pt x="28" y="15"/>
                  </a:cubicBezTo>
                  <a:cubicBezTo>
                    <a:pt x="27" y="16"/>
                    <a:pt x="26" y="18"/>
                    <a:pt x="24" y="19"/>
                  </a:cubicBezTo>
                  <a:cubicBezTo>
                    <a:pt x="26" y="19"/>
                    <a:pt x="27" y="19"/>
                    <a:pt x="28" y="20"/>
                  </a:cubicBezTo>
                  <a:cubicBezTo>
                    <a:pt x="29" y="21"/>
                    <a:pt x="30" y="22"/>
                    <a:pt x="31" y="23"/>
                  </a:cubicBezTo>
                  <a:cubicBezTo>
                    <a:pt x="31" y="24"/>
                    <a:pt x="32" y="26"/>
                    <a:pt x="32" y="28"/>
                  </a:cubicBezTo>
                  <a:cubicBezTo>
                    <a:pt x="32" y="30"/>
                    <a:pt x="31" y="32"/>
                    <a:pt x="30" y="34"/>
                  </a:cubicBezTo>
                  <a:cubicBezTo>
                    <a:pt x="29" y="36"/>
                    <a:pt x="27" y="38"/>
                    <a:pt x="25" y="39"/>
                  </a:cubicBezTo>
                  <a:cubicBezTo>
                    <a:pt x="23" y="40"/>
                    <a:pt x="20" y="40"/>
                    <a:pt x="16" y="40"/>
                  </a:cubicBezTo>
                  <a:cubicBezTo>
                    <a:pt x="13" y="40"/>
                    <a:pt x="10" y="40"/>
                    <a:pt x="8" y="39"/>
                  </a:cubicBezTo>
                  <a:cubicBezTo>
                    <a:pt x="6" y="38"/>
                    <a:pt x="4" y="37"/>
                    <a:pt x="3" y="36"/>
                  </a:cubicBezTo>
                  <a:cubicBezTo>
                    <a:pt x="2" y="34"/>
                    <a:pt x="1" y="32"/>
                    <a:pt x="0" y="30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30"/>
                    <a:pt x="12" y="32"/>
                    <a:pt x="13" y="33"/>
                  </a:cubicBezTo>
                  <a:cubicBezTo>
                    <a:pt x="13" y="34"/>
                    <a:pt x="15" y="34"/>
                    <a:pt x="16" y="34"/>
                  </a:cubicBezTo>
                  <a:cubicBezTo>
                    <a:pt x="17" y="34"/>
                    <a:pt x="19" y="33"/>
                    <a:pt x="20" y="32"/>
                  </a:cubicBezTo>
                  <a:cubicBezTo>
                    <a:pt x="20" y="31"/>
                    <a:pt x="21" y="30"/>
                    <a:pt x="21" y="28"/>
                  </a:cubicBezTo>
                  <a:cubicBezTo>
                    <a:pt x="21" y="26"/>
                    <a:pt x="20" y="25"/>
                    <a:pt x="20" y="24"/>
                  </a:cubicBezTo>
                  <a:cubicBezTo>
                    <a:pt x="19" y="23"/>
                    <a:pt x="17" y="23"/>
                    <a:pt x="16" y="23"/>
                  </a:cubicBezTo>
                  <a:cubicBezTo>
                    <a:pt x="15" y="23"/>
                    <a:pt x="14" y="23"/>
                    <a:pt x="12" y="23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6"/>
                    <a:pt x="14" y="16"/>
                    <a:pt x="14" y="16"/>
                  </a:cubicBezTo>
                  <a:cubicBezTo>
                    <a:pt x="16" y="16"/>
                    <a:pt x="17" y="15"/>
                    <a:pt x="18" y="14"/>
                  </a:cubicBezTo>
                  <a:cubicBezTo>
                    <a:pt x="19" y="13"/>
                    <a:pt x="19" y="12"/>
                    <a:pt x="19" y="11"/>
                  </a:cubicBezTo>
                  <a:cubicBezTo>
                    <a:pt x="19" y="10"/>
                    <a:pt x="19" y="9"/>
                    <a:pt x="18" y="8"/>
                  </a:cubicBezTo>
                  <a:cubicBezTo>
                    <a:pt x="17" y="8"/>
                    <a:pt x="16" y="7"/>
                    <a:pt x="15" y="7"/>
                  </a:cubicBezTo>
                  <a:cubicBezTo>
                    <a:pt x="14" y="7"/>
                    <a:pt x="13" y="8"/>
                    <a:pt x="12" y="8"/>
                  </a:cubicBezTo>
                  <a:cubicBezTo>
                    <a:pt x="11" y="9"/>
                    <a:pt x="11" y="10"/>
                    <a:pt x="11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4" name="Freeform 76">
              <a:extLst>
                <a:ext uri="{FF2B5EF4-FFF2-40B4-BE49-F238E27FC236}">
                  <a16:creationId xmlns="" xmlns:a16="http://schemas.microsoft.com/office/drawing/2014/main" id="{A84DDA18-D272-5F42-8D68-68ACDBBE5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1957"/>
              <a:ext cx="19" cy="10"/>
            </a:xfrm>
            <a:custGeom>
              <a:avLst/>
              <a:gdLst>
                <a:gd name="T0" fmla="*/ 0 w 19"/>
                <a:gd name="T1" fmla="*/ 10 h 10"/>
                <a:gd name="T2" fmla="*/ 9 w 19"/>
                <a:gd name="T3" fmla="*/ 8 h 10"/>
                <a:gd name="T4" fmla="*/ 19 w 19"/>
                <a:gd name="T5" fmla="*/ 6 h 10"/>
                <a:gd name="T6" fmla="*/ 13 w 19"/>
                <a:gd name="T7" fmla="*/ 2 h 10"/>
                <a:gd name="T8" fmla="*/ 7 w 19"/>
                <a:gd name="T9" fmla="*/ 0 h 10"/>
                <a:gd name="T10" fmla="*/ 0 w 19"/>
                <a:gd name="T1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0">
                  <a:moveTo>
                    <a:pt x="0" y="10"/>
                  </a:moveTo>
                  <a:lnTo>
                    <a:pt x="9" y="8"/>
                  </a:lnTo>
                  <a:lnTo>
                    <a:pt x="19" y="6"/>
                  </a:lnTo>
                  <a:lnTo>
                    <a:pt x="13" y="2"/>
                  </a:lnTo>
                  <a:lnTo>
                    <a:pt x="7" y="0"/>
                  </a:lnTo>
                  <a:lnTo>
                    <a:pt x="0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5" name="Freeform 77">
              <a:extLst>
                <a:ext uri="{FF2B5EF4-FFF2-40B4-BE49-F238E27FC236}">
                  <a16:creationId xmlns="" xmlns:a16="http://schemas.microsoft.com/office/drawing/2014/main" id="{FC20585D-DF00-4B4E-AD7E-188296FD3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684"/>
              <a:ext cx="48" cy="36"/>
            </a:xfrm>
            <a:custGeom>
              <a:avLst/>
              <a:gdLst>
                <a:gd name="T0" fmla="*/ 22 w 25"/>
                <a:gd name="T1" fmla="*/ 11 h 19"/>
                <a:gd name="T2" fmla="*/ 24 w 25"/>
                <a:gd name="T3" fmla="*/ 8 h 19"/>
                <a:gd name="T4" fmla="*/ 24 w 25"/>
                <a:gd name="T5" fmla="*/ 4 h 19"/>
                <a:gd name="T6" fmla="*/ 21 w 25"/>
                <a:gd name="T7" fmla="*/ 1 h 19"/>
                <a:gd name="T8" fmla="*/ 16 w 25"/>
                <a:gd name="T9" fmla="*/ 1 h 19"/>
                <a:gd name="T10" fmla="*/ 8 w 25"/>
                <a:gd name="T11" fmla="*/ 4 h 19"/>
                <a:gd name="T12" fmla="*/ 0 w 25"/>
                <a:gd name="T13" fmla="*/ 7 h 19"/>
                <a:gd name="T14" fmla="*/ 5 w 25"/>
                <a:gd name="T15" fmla="*/ 19 h 19"/>
                <a:gd name="T16" fmla="*/ 13 w 25"/>
                <a:gd name="T17" fmla="*/ 16 h 19"/>
                <a:gd name="T18" fmla="*/ 22 w 25"/>
                <a:gd name="T19" fmla="*/ 1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19">
                  <a:moveTo>
                    <a:pt x="22" y="11"/>
                  </a:moveTo>
                  <a:cubicBezTo>
                    <a:pt x="23" y="10"/>
                    <a:pt x="24" y="9"/>
                    <a:pt x="24" y="8"/>
                  </a:cubicBezTo>
                  <a:cubicBezTo>
                    <a:pt x="25" y="7"/>
                    <a:pt x="25" y="5"/>
                    <a:pt x="24" y="4"/>
                  </a:cubicBezTo>
                  <a:cubicBezTo>
                    <a:pt x="23" y="2"/>
                    <a:pt x="22" y="1"/>
                    <a:pt x="21" y="1"/>
                  </a:cubicBezTo>
                  <a:cubicBezTo>
                    <a:pt x="19" y="0"/>
                    <a:pt x="18" y="0"/>
                    <a:pt x="16" y="1"/>
                  </a:cubicBezTo>
                  <a:cubicBezTo>
                    <a:pt x="15" y="1"/>
                    <a:pt x="13" y="2"/>
                    <a:pt x="8" y="4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8" y="14"/>
                    <a:pt x="21" y="12"/>
                    <a:pt x="22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6" name="Freeform 78">
              <a:extLst>
                <a:ext uri="{FF2B5EF4-FFF2-40B4-BE49-F238E27FC236}">
                  <a16:creationId xmlns="" xmlns:a16="http://schemas.microsoft.com/office/drawing/2014/main" id="{09F26C10-6C15-9B4D-BF3A-17AF7962B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971"/>
              <a:ext cx="40" cy="46"/>
            </a:xfrm>
            <a:custGeom>
              <a:avLst/>
              <a:gdLst>
                <a:gd name="T0" fmla="*/ 10 w 21"/>
                <a:gd name="T1" fmla="*/ 22 h 24"/>
                <a:gd name="T2" fmla="*/ 14 w 21"/>
                <a:gd name="T3" fmla="*/ 24 h 24"/>
                <a:gd name="T4" fmla="*/ 18 w 21"/>
                <a:gd name="T5" fmla="*/ 23 h 24"/>
                <a:gd name="T6" fmla="*/ 20 w 21"/>
                <a:gd name="T7" fmla="*/ 19 h 24"/>
                <a:gd name="T8" fmla="*/ 20 w 21"/>
                <a:gd name="T9" fmla="*/ 14 h 24"/>
                <a:gd name="T10" fmla="*/ 16 w 21"/>
                <a:gd name="T11" fmla="*/ 7 h 24"/>
                <a:gd name="T12" fmla="*/ 11 w 21"/>
                <a:gd name="T13" fmla="*/ 0 h 24"/>
                <a:gd name="T14" fmla="*/ 0 w 21"/>
                <a:gd name="T15" fmla="*/ 6 h 24"/>
                <a:gd name="T16" fmla="*/ 4 w 21"/>
                <a:gd name="T17" fmla="*/ 14 h 24"/>
                <a:gd name="T18" fmla="*/ 10 w 21"/>
                <a:gd name="T19" fmla="*/ 2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24">
                  <a:moveTo>
                    <a:pt x="10" y="22"/>
                  </a:moveTo>
                  <a:cubicBezTo>
                    <a:pt x="11" y="23"/>
                    <a:pt x="12" y="24"/>
                    <a:pt x="14" y="24"/>
                  </a:cubicBezTo>
                  <a:cubicBezTo>
                    <a:pt x="15" y="24"/>
                    <a:pt x="16" y="24"/>
                    <a:pt x="18" y="23"/>
                  </a:cubicBezTo>
                  <a:cubicBezTo>
                    <a:pt x="19" y="22"/>
                    <a:pt x="20" y="21"/>
                    <a:pt x="20" y="19"/>
                  </a:cubicBezTo>
                  <a:cubicBezTo>
                    <a:pt x="21" y="18"/>
                    <a:pt x="21" y="16"/>
                    <a:pt x="20" y="14"/>
                  </a:cubicBezTo>
                  <a:cubicBezTo>
                    <a:pt x="19" y="14"/>
                    <a:pt x="18" y="11"/>
                    <a:pt x="16" y="7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7" y="18"/>
                    <a:pt x="9" y="21"/>
                    <a:pt x="10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7" name="Freeform 79">
              <a:extLst>
                <a:ext uri="{FF2B5EF4-FFF2-40B4-BE49-F238E27FC236}">
                  <a16:creationId xmlns="" xmlns:a16="http://schemas.microsoft.com/office/drawing/2014/main" id="{11D82BB5-19B2-3C49-9C37-32887C8C8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1157"/>
              <a:ext cx="40" cy="28"/>
            </a:xfrm>
            <a:custGeom>
              <a:avLst/>
              <a:gdLst>
                <a:gd name="T0" fmla="*/ 40 w 40"/>
                <a:gd name="T1" fmla="*/ 0 h 28"/>
                <a:gd name="T2" fmla="*/ 0 w 40"/>
                <a:gd name="T3" fmla="*/ 3 h 28"/>
                <a:gd name="T4" fmla="*/ 30 w 40"/>
                <a:gd name="T5" fmla="*/ 28 h 28"/>
                <a:gd name="T6" fmla="*/ 40 w 40"/>
                <a:gd name="T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8">
                  <a:moveTo>
                    <a:pt x="40" y="0"/>
                  </a:moveTo>
                  <a:lnTo>
                    <a:pt x="0" y="3"/>
                  </a:lnTo>
                  <a:lnTo>
                    <a:pt x="30" y="28"/>
                  </a:lnTo>
                  <a:lnTo>
                    <a:pt x="4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45" name="Freeform 80">
              <a:extLst>
                <a:ext uri="{FF2B5EF4-FFF2-40B4-BE49-F238E27FC236}">
                  <a16:creationId xmlns="" xmlns:a16="http://schemas.microsoft.com/office/drawing/2014/main" id="{256BFCFF-0681-B842-BB3B-AB9382E34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112"/>
              <a:ext cx="41" cy="63"/>
            </a:xfrm>
            <a:custGeom>
              <a:avLst/>
              <a:gdLst>
                <a:gd name="T0" fmla="*/ 8 w 21"/>
                <a:gd name="T1" fmla="*/ 10 h 33"/>
                <a:gd name="T2" fmla="*/ 4 w 21"/>
                <a:gd name="T3" fmla="*/ 12 h 33"/>
                <a:gd name="T4" fmla="*/ 2 w 21"/>
                <a:gd name="T5" fmla="*/ 15 h 33"/>
                <a:gd name="T6" fmla="*/ 1 w 21"/>
                <a:gd name="T7" fmla="*/ 20 h 33"/>
                <a:gd name="T8" fmla="*/ 1 w 21"/>
                <a:gd name="T9" fmla="*/ 23 h 33"/>
                <a:gd name="T10" fmla="*/ 2 w 21"/>
                <a:gd name="T11" fmla="*/ 27 h 33"/>
                <a:gd name="T12" fmla="*/ 9 w 21"/>
                <a:gd name="T13" fmla="*/ 32 h 33"/>
                <a:gd name="T14" fmla="*/ 13 w 21"/>
                <a:gd name="T15" fmla="*/ 33 h 33"/>
                <a:gd name="T16" fmla="*/ 16 w 21"/>
                <a:gd name="T17" fmla="*/ 33 h 33"/>
                <a:gd name="T18" fmla="*/ 19 w 21"/>
                <a:gd name="T19" fmla="*/ 30 h 33"/>
                <a:gd name="T20" fmla="*/ 20 w 21"/>
                <a:gd name="T21" fmla="*/ 27 h 33"/>
                <a:gd name="T22" fmla="*/ 21 w 21"/>
                <a:gd name="T23" fmla="*/ 25 h 33"/>
                <a:gd name="T24" fmla="*/ 20 w 21"/>
                <a:gd name="T25" fmla="*/ 20 h 33"/>
                <a:gd name="T26" fmla="*/ 14 w 21"/>
                <a:gd name="T27" fmla="*/ 16 h 33"/>
                <a:gd name="T28" fmla="*/ 15 w 21"/>
                <a:gd name="T29" fmla="*/ 12 h 33"/>
                <a:gd name="T30" fmla="*/ 17 w 21"/>
                <a:gd name="T31" fmla="*/ 11 h 33"/>
                <a:gd name="T32" fmla="*/ 18 w 21"/>
                <a:gd name="T33" fmla="*/ 8 h 33"/>
                <a:gd name="T34" fmla="*/ 18 w 21"/>
                <a:gd name="T35" fmla="*/ 5 h 33"/>
                <a:gd name="T36" fmla="*/ 18 w 21"/>
                <a:gd name="T37" fmla="*/ 2 h 33"/>
                <a:gd name="T38" fmla="*/ 15 w 21"/>
                <a:gd name="T39" fmla="*/ 3 h 33"/>
                <a:gd name="T40" fmla="*/ 10 w 21"/>
                <a:gd name="T41" fmla="*/ 8 h 33"/>
                <a:gd name="T42" fmla="*/ 9 w 21"/>
                <a:gd name="T43" fmla="*/ 9 h 33"/>
                <a:gd name="T44" fmla="*/ 8 w 21"/>
                <a:gd name="T45" fmla="*/ 1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1" h="33">
                  <a:moveTo>
                    <a:pt x="8" y="10"/>
                  </a:moveTo>
                  <a:cubicBezTo>
                    <a:pt x="6" y="10"/>
                    <a:pt x="4" y="12"/>
                    <a:pt x="4" y="12"/>
                  </a:cubicBezTo>
                  <a:cubicBezTo>
                    <a:pt x="2" y="14"/>
                    <a:pt x="2" y="15"/>
                    <a:pt x="2" y="15"/>
                  </a:cubicBezTo>
                  <a:cubicBezTo>
                    <a:pt x="2" y="16"/>
                    <a:pt x="1" y="20"/>
                    <a:pt x="1" y="20"/>
                  </a:cubicBezTo>
                  <a:cubicBezTo>
                    <a:pt x="1" y="20"/>
                    <a:pt x="0" y="23"/>
                    <a:pt x="1" y="23"/>
                  </a:cubicBezTo>
                  <a:cubicBezTo>
                    <a:pt x="1" y="24"/>
                    <a:pt x="2" y="26"/>
                    <a:pt x="2" y="27"/>
                  </a:cubicBezTo>
                  <a:cubicBezTo>
                    <a:pt x="4" y="29"/>
                    <a:pt x="9" y="32"/>
                    <a:pt x="9" y="32"/>
                  </a:cubicBezTo>
                  <a:cubicBezTo>
                    <a:pt x="10" y="33"/>
                    <a:pt x="12" y="33"/>
                    <a:pt x="13" y="33"/>
                  </a:cubicBezTo>
                  <a:cubicBezTo>
                    <a:pt x="14" y="33"/>
                    <a:pt x="15" y="33"/>
                    <a:pt x="16" y="33"/>
                  </a:cubicBezTo>
                  <a:cubicBezTo>
                    <a:pt x="19" y="33"/>
                    <a:pt x="19" y="30"/>
                    <a:pt x="19" y="30"/>
                  </a:cubicBezTo>
                  <a:cubicBezTo>
                    <a:pt x="19" y="28"/>
                    <a:pt x="20" y="27"/>
                    <a:pt x="20" y="27"/>
                  </a:cubicBezTo>
                  <a:cubicBezTo>
                    <a:pt x="21" y="26"/>
                    <a:pt x="21" y="25"/>
                    <a:pt x="21" y="25"/>
                  </a:cubicBezTo>
                  <a:cubicBezTo>
                    <a:pt x="20" y="23"/>
                    <a:pt x="20" y="20"/>
                    <a:pt x="20" y="20"/>
                  </a:cubicBezTo>
                  <a:cubicBezTo>
                    <a:pt x="18" y="19"/>
                    <a:pt x="14" y="16"/>
                    <a:pt x="14" y="16"/>
                  </a:cubicBezTo>
                  <a:cubicBezTo>
                    <a:pt x="12" y="12"/>
                    <a:pt x="15" y="12"/>
                    <a:pt x="15" y="12"/>
                  </a:cubicBezTo>
                  <a:cubicBezTo>
                    <a:pt x="16" y="12"/>
                    <a:pt x="17" y="11"/>
                    <a:pt x="17" y="11"/>
                  </a:cubicBezTo>
                  <a:cubicBezTo>
                    <a:pt x="19" y="11"/>
                    <a:pt x="18" y="8"/>
                    <a:pt x="18" y="8"/>
                  </a:cubicBezTo>
                  <a:cubicBezTo>
                    <a:pt x="18" y="6"/>
                    <a:pt x="18" y="5"/>
                    <a:pt x="18" y="5"/>
                  </a:cubicBezTo>
                  <a:cubicBezTo>
                    <a:pt x="19" y="2"/>
                    <a:pt x="18" y="2"/>
                    <a:pt x="18" y="2"/>
                  </a:cubicBezTo>
                  <a:cubicBezTo>
                    <a:pt x="17" y="0"/>
                    <a:pt x="15" y="3"/>
                    <a:pt x="15" y="3"/>
                  </a:cubicBezTo>
                  <a:cubicBezTo>
                    <a:pt x="14" y="4"/>
                    <a:pt x="10" y="8"/>
                    <a:pt x="10" y="8"/>
                  </a:cubicBezTo>
                  <a:cubicBezTo>
                    <a:pt x="10" y="8"/>
                    <a:pt x="9" y="9"/>
                    <a:pt x="9" y="9"/>
                  </a:cubicBezTo>
                  <a:cubicBezTo>
                    <a:pt x="8" y="10"/>
                    <a:pt x="8" y="10"/>
                    <a:pt x="8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46" name="Freeform 81">
              <a:extLst>
                <a:ext uri="{FF2B5EF4-FFF2-40B4-BE49-F238E27FC236}">
                  <a16:creationId xmlns="" xmlns:a16="http://schemas.microsoft.com/office/drawing/2014/main" id="{3224E3C7-7080-FF40-8302-4492455E3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2049"/>
              <a:ext cx="9" cy="21"/>
            </a:xfrm>
            <a:custGeom>
              <a:avLst/>
              <a:gdLst>
                <a:gd name="T0" fmla="*/ 0 w 5"/>
                <a:gd name="T1" fmla="*/ 0 h 11"/>
                <a:gd name="T2" fmla="*/ 2 w 5"/>
                <a:gd name="T3" fmla="*/ 5 h 11"/>
                <a:gd name="T4" fmla="*/ 3 w 5"/>
                <a:gd name="T5" fmla="*/ 7 h 11"/>
                <a:gd name="T6" fmla="*/ 3 w 5"/>
                <a:gd name="T7" fmla="*/ 10 h 11"/>
                <a:gd name="T8" fmla="*/ 5 w 5"/>
                <a:gd name="T9" fmla="*/ 9 h 11"/>
                <a:gd name="T10" fmla="*/ 4 w 5"/>
                <a:gd name="T11" fmla="*/ 3 h 11"/>
                <a:gd name="T12" fmla="*/ 3 w 5"/>
                <a:gd name="T13" fmla="*/ 0 h 11"/>
                <a:gd name="T14" fmla="*/ 0 w 5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11">
                  <a:moveTo>
                    <a:pt x="0" y="0"/>
                  </a:moveTo>
                  <a:cubicBezTo>
                    <a:pt x="1" y="3"/>
                    <a:pt x="2" y="4"/>
                    <a:pt x="2" y="5"/>
                  </a:cubicBezTo>
                  <a:cubicBezTo>
                    <a:pt x="3" y="6"/>
                    <a:pt x="3" y="7"/>
                    <a:pt x="3" y="7"/>
                  </a:cubicBezTo>
                  <a:cubicBezTo>
                    <a:pt x="4" y="9"/>
                    <a:pt x="3" y="8"/>
                    <a:pt x="3" y="10"/>
                  </a:cubicBezTo>
                  <a:cubicBezTo>
                    <a:pt x="4" y="11"/>
                    <a:pt x="4" y="10"/>
                    <a:pt x="5" y="9"/>
                  </a:cubicBezTo>
                  <a:cubicBezTo>
                    <a:pt x="4" y="8"/>
                    <a:pt x="4" y="5"/>
                    <a:pt x="4" y="3"/>
                  </a:cubicBezTo>
                  <a:cubicBezTo>
                    <a:pt x="3" y="2"/>
                    <a:pt x="3" y="1"/>
                    <a:pt x="3" y="0"/>
                  </a:cubicBezTo>
                  <a:cubicBezTo>
                    <a:pt x="2" y="0"/>
                    <a:pt x="1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47" name="Freeform 82">
              <a:extLst>
                <a:ext uri="{FF2B5EF4-FFF2-40B4-BE49-F238E27FC236}">
                  <a16:creationId xmlns="" xmlns:a16="http://schemas.microsoft.com/office/drawing/2014/main" id="{26FADDCD-6D3C-1D4D-B2B1-8DB5BC5AB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2064"/>
              <a:ext cx="34" cy="12"/>
            </a:xfrm>
            <a:custGeom>
              <a:avLst/>
              <a:gdLst>
                <a:gd name="T0" fmla="*/ 0 w 18"/>
                <a:gd name="T1" fmla="*/ 6 h 6"/>
                <a:gd name="T2" fmla="*/ 5 w 18"/>
                <a:gd name="T3" fmla="*/ 5 h 6"/>
                <a:gd name="T4" fmla="*/ 17 w 18"/>
                <a:gd name="T5" fmla="*/ 3 h 6"/>
                <a:gd name="T6" fmla="*/ 18 w 18"/>
                <a:gd name="T7" fmla="*/ 2 h 6"/>
                <a:gd name="T8" fmla="*/ 18 w 18"/>
                <a:gd name="T9" fmla="*/ 1 h 6"/>
                <a:gd name="T10" fmla="*/ 17 w 18"/>
                <a:gd name="T11" fmla="*/ 0 h 6"/>
                <a:gd name="T12" fmla="*/ 0 w 18"/>
                <a:gd name="T1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6">
                  <a:moveTo>
                    <a:pt x="0" y="6"/>
                  </a:moveTo>
                  <a:cubicBezTo>
                    <a:pt x="1" y="6"/>
                    <a:pt x="4" y="5"/>
                    <a:pt x="5" y="5"/>
                  </a:cubicBezTo>
                  <a:cubicBezTo>
                    <a:pt x="9" y="5"/>
                    <a:pt x="15" y="4"/>
                    <a:pt x="17" y="3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8" y="0"/>
                    <a:pt x="17" y="0"/>
                  </a:cubicBezTo>
                  <a:cubicBezTo>
                    <a:pt x="13" y="3"/>
                    <a:pt x="3" y="4"/>
                    <a:pt x="0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48" name="Freeform 83">
              <a:extLst>
                <a:ext uri="{FF2B5EF4-FFF2-40B4-BE49-F238E27FC236}">
                  <a16:creationId xmlns="" xmlns:a16="http://schemas.microsoft.com/office/drawing/2014/main" id="{F937B37C-0474-F946-ABA9-EB15B1F57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647"/>
              <a:ext cx="63" cy="71"/>
            </a:xfrm>
            <a:custGeom>
              <a:avLst/>
              <a:gdLst>
                <a:gd name="T0" fmla="*/ 12 w 33"/>
                <a:gd name="T1" fmla="*/ 35 h 37"/>
                <a:gd name="T2" fmla="*/ 24 w 33"/>
                <a:gd name="T3" fmla="*/ 34 h 37"/>
                <a:gd name="T4" fmla="*/ 32 w 33"/>
                <a:gd name="T5" fmla="*/ 22 h 37"/>
                <a:gd name="T6" fmla="*/ 31 w 33"/>
                <a:gd name="T7" fmla="*/ 8 h 37"/>
                <a:gd name="T8" fmla="*/ 21 w 33"/>
                <a:gd name="T9" fmla="*/ 1 h 37"/>
                <a:gd name="T10" fmla="*/ 9 w 33"/>
                <a:gd name="T11" fmla="*/ 2 h 37"/>
                <a:gd name="T12" fmla="*/ 1 w 33"/>
                <a:gd name="T13" fmla="*/ 14 h 37"/>
                <a:gd name="T14" fmla="*/ 2 w 33"/>
                <a:gd name="T15" fmla="*/ 28 h 37"/>
                <a:gd name="T16" fmla="*/ 12 w 33"/>
                <a:gd name="T17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" h="37">
                  <a:moveTo>
                    <a:pt x="12" y="35"/>
                  </a:moveTo>
                  <a:cubicBezTo>
                    <a:pt x="16" y="37"/>
                    <a:pt x="20" y="36"/>
                    <a:pt x="24" y="34"/>
                  </a:cubicBezTo>
                  <a:cubicBezTo>
                    <a:pt x="27" y="32"/>
                    <a:pt x="30" y="28"/>
                    <a:pt x="32" y="22"/>
                  </a:cubicBezTo>
                  <a:cubicBezTo>
                    <a:pt x="33" y="16"/>
                    <a:pt x="33" y="12"/>
                    <a:pt x="31" y="8"/>
                  </a:cubicBezTo>
                  <a:cubicBezTo>
                    <a:pt x="29" y="4"/>
                    <a:pt x="26" y="2"/>
                    <a:pt x="21" y="1"/>
                  </a:cubicBezTo>
                  <a:cubicBezTo>
                    <a:pt x="17" y="0"/>
                    <a:pt x="13" y="0"/>
                    <a:pt x="9" y="2"/>
                  </a:cubicBezTo>
                  <a:cubicBezTo>
                    <a:pt x="5" y="4"/>
                    <a:pt x="3" y="8"/>
                    <a:pt x="1" y="14"/>
                  </a:cubicBezTo>
                  <a:cubicBezTo>
                    <a:pt x="0" y="20"/>
                    <a:pt x="0" y="24"/>
                    <a:pt x="2" y="28"/>
                  </a:cubicBezTo>
                  <a:cubicBezTo>
                    <a:pt x="4" y="32"/>
                    <a:pt x="7" y="34"/>
                    <a:pt x="12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49" name="Freeform 84">
              <a:extLst>
                <a:ext uri="{FF2B5EF4-FFF2-40B4-BE49-F238E27FC236}">
                  <a16:creationId xmlns="" xmlns:a16="http://schemas.microsoft.com/office/drawing/2014/main" id="{0C01EE6C-3259-9A4B-8A0E-6BD83FA79B4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3" y="521"/>
              <a:ext cx="1726" cy="1733"/>
            </a:xfrm>
            <a:custGeom>
              <a:avLst/>
              <a:gdLst>
                <a:gd name="T0" fmla="*/ 811 w 904"/>
                <a:gd name="T1" fmla="*/ 404 h 905"/>
                <a:gd name="T2" fmla="*/ 773 w 904"/>
                <a:gd name="T3" fmla="*/ 280 h 905"/>
                <a:gd name="T4" fmla="*/ 778 w 904"/>
                <a:gd name="T5" fmla="*/ 210 h 905"/>
                <a:gd name="T6" fmla="*/ 721 w 904"/>
                <a:gd name="T7" fmla="*/ 187 h 905"/>
                <a:gd name="T8" fmla="*/ 685 w 904"/>
                <a:gd name="T9" fmla="*/ 149 h 905"/>
                <a:gd name="T10" fmla="*/ 616 w 904"/>
                <a:gd name="T11" fmla="*/ 113 h 905"/>
                <a:gd name="T12" fmla="*/ 564 w 904"/>
                <a:gd name="T13" fmla="*/ 108 h 905"/>
                <a:gd name="T14" fmla="*/ 460 w 904"/>
                <a:gd name="T15" fmla="*/ 45 h 905"/>
                <a:gd name="T16" fmla="*/ 374 w 904"/>
                <a:gd name="T17" fmla="*/ 52 h 905"/>
                <a:gd name="T18" fmla="*/ 347 w 904"/>
                <a:gd name="T19" fmla="*/ 78 h 905"/>
                <a:gd name="T20" fmla="*/ 361 w 904"/>
                <a:gd name="T21" fmla="*/ 92 h 905"/>
                <a:gd name="T22" fmla="*/ 311 w 904"/>
                <a:gd name="T23" fmla="*/ 104 h 905"/>
                <a:gd name="T24" fmla="*/ 249 w 904"/>
                <a:gd name="T25" fmla="*/ 97 h 905"/>
                <a:gd name="T26" fmla="*/ 174 w 904"/>
                <a:gd name="T27" fmla="*/ 151 h 905"/>
                <a:gd name="T28" fmla="*/ 120 w 904"/>
                <a:gd name="T29" fmla="*/ 211 h 905"/>
                <a:gd name="T30" fmla="*/ 120 w 904"/>
                <a:gd name="T31" fmla="*/ 282 h 905"/>
                <a:gd name="T32" fmla="*/ 131 w 904"/>
                <a:gd name="T33" fmla="*/ 289 h 905"/>
                <a:gd name="T34" fmla="*/ 95 w 904"/>
                <a:gd name="T35" fmla="*/ 411 h 905"/>
                <a:gd name="T36" fmla="*/ 40 w 904"/>
                <a:gd name="T37" fmla="*/ 454 h 905"/>
                <a:gd name="T38" fmla="*/ 50 w 904"/>
                <a:gd name="T39" fmla="*/ 519 h 905"/>
                <a:gd name="T40" fmla="*/ 101 w 904"/>
                <a:gd name="T41" fmla="*/ 526 h 905"/>
                <a:gd name="T42" fmla="*/ 237 w 904"/>
                <a:gd name="T43" fmla="*/ 764 h 905"/>
                <a:gd name="T44" fmla="*/ 217 w 904"/>
                <a:gd name="T45" fmla="*/ 741 h 905"/>
                <a:gd name="T46" fmla="*/ 195 w 904"/>
                <a:gd name="T47" fmla="*/ 742 h 905"/>
                <a:gd name="T48" fmla="*/ 288 w 904"/>
                <a:gd name="T49" fmla="*/ 830 h 905"/>
                <a:gd name="T50" fmla="*/ 283 w 904"/>
                <a:gd name="T51" fmla="*/ 801 h 905"/>
                <a:gd name="T52" fmla="*/ 308 w 904"/>
                <a:gd name="T53" fmla="*/ 811 h 905"/>
                <a:gd name="T54" fmla="*/ 316 w 904"/>
                <a:gd name="T55" fmla="*/ 787 h 905"/>
                <a:gd name="T56" fmla="*/ 309 w 904"/>
                <a:gd name="T57" fmla="*/ 843 h 905"/>
                <a:gd name="T58" fmla="*/ 351 w 904"/>
                <a:gd name="T59" fmla="*/ 858 h 905"/>
                <a:gd name="T60" fmla="*/ 420 w 904"/>
                <a:gd name="T61" fmla="*/ 807 h 905"/>
                <a:gd name="T62" fmla="*/ 412 w 904"/>
                <a:gd name="T63" fmla="*/ 875 h 905"/>
                <a:gd name="T64" fmla="*/ 399 w 904"/>
                <a:gd name="T65" fmla="*/ 866 h 905"/>
                <a:gd name="T66" fmla="*/ 429 w 904"/>
                <a:gd name="T67" fmla="*/ 859 h 905"/>
                <a:gd name="T68" fmla="*/ 478 w 904"/>
                <a:gd name="T69" fmla="*/ 857 h 905"/>
                <a:gd name="T70" fmla="*/ 476 w 904"/>
                <a:gd name="T71" fmla="*/ 832 h 905"/>
                <a:gd name="T72" fmla="*/ 528 w 904"/>
                <a:gd name="T73" fmla="*/ 866 h 905"/>
                <a:gd name="T74" fmla="*/ 485 w 904"/>
                <a:gd name="T75" fmla="*/ 851 h 905"/>
                <a:gd name="T76" fmla="*/ 515 w 904"/>
                <a:gd name="T77" fmla="*/ 820 h 905"/>
                <a:gd name="T78" fmla="*/ 598 w 904"/>
                <a:gd name="T79" fmla="*/ 840 h 905"/>
                <a:gd name="T80" fmla="*/ 587 w 904"/>
                <a:gd name="T81" fmla="*/ 835 h 905"/>
                <a:gd name="T82" fmla="*/ 583 w 904"/>
                <a:gd name="T83" fmla="*/ 805 h 905"/>
                <a:gd name="T84" fmla="*/ 599 w 904"/>
                <a:gd name="T85" fmla="*/ 797 h 905"/>
                <a:gd name="T86" fmla="*/ 615 w 904"/>
                <a:gd name="T87" fmla="*/ 825 h 905"/>
                <a:gd name="T88" fmla="*/ 655 w 904"/>
                <a:gd name="T89" fmla="*/ 793 h 905"/>
                <a:gd name="T90" fmla="*/ 653 w 904"/>
                <a:gd name="T91" fmla="*/ 761 h 905"/>
                <a:gd name="T92" fmla="*/ 663 w 904"/>
                <a:gd name="T93" fmla="*/ 752 h 905"/>
                <a:gd name="T94" fmla="*/ 667 w 904"/>
                <a:gd name="T95" fmla="*/ 737 h 905"/>
                <a:gd name="T96" fmla="*/ 675 w 904"/>
                <a:gd name="T97" fmla="*/ 737 h 905"/>
                <a:gd name="T98" fmla="*/ 676 w 904"/>
                <a:gd name="T99" fmla="*/ 722 h 905"/>
                <a:gd name="T100" fmla="*/ 690 w 904"/>
                <a:gd name="T101" fmla="*/ 738 h 905"/>
                <a:gd name="T102" fmla="*/ 665 w 904"/>
                <a:gd name="T103" fmla="*/ 771 h 905"/>
                <a:gd name="T104" fmla="*/ 688 w 904"/>
                <a:gd name="T105" fmla="*/ 807 h 905"/>
                <a:gd name="T106" fmla="*/ 679 w 904"/>
                <a:gd name="T107" fmla="*/ 769 h 905"/>
                <a:gd name="T108" fmla="*/ 705 w 904"/>
                <a:gd name="T109" fmla="*/ 766 h 905"/>
                <a:gd name="T110" fmla="*/ 777 w 904"/>
                <a:gd name="T111" fmla="*/ 296 h 905"/>
                <a:gd name="T112" fmla="*/ 809 w 904"/>
                <a:gd name="T113" fmla="*/ 386 h 905"/>
                <a:gd name="T114" fmla="*/ 842 w 904"/>
                <a:gd name="T115" fmla="*/ 517 h 905"/>
                <a:gd name="T116" fmla="*/ 806 w 904"/>
                <a:gd name="T117" fmla="*/ 478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04" h="905">
                  <a:moveTo>
                    <a:pt x="452" y="0"/>
                  </a:moveTo>
                  <a:cubicBezTo>
                    <a:pt x="202" y="0"/>
                    <a:pt x="0" y="203"/>
                    <a:pt x="0" y="453"/>
                  </a:cubicBezTo>
                  <a:cubicBezTo>
                    <a:pt x="0" y="703"/>
                    <a:pt x="202" y="905"/>
                    <a:pt x="452" y="905"/>
                  </a:cubicBezTo>
                  <a:cubicBezTo>
                    <a:pt x="702" y="905"/>
                    <a:pt x="904" y="703"/>
                    <a:pt x="904" y="453"/>
                  </a:cubicBezTo>
                  <a:cubicBezTo>
                    <a:pt x="904" y="203"/>
                    <a:pt x="702" y="0"/>
                    <a:pt x="452" y="0"/>
                  </a:cubicBezTo>
                  <a:close/>
                  <a:moveTo>
                    <a:pt x="857" y="430"/>
                  </a:moveTo>
                  <a:cubicBezTo>
                    <a:pt x="849" y="431"/>
                    <a:pt x="849" y="431"/>
                    <a:pt x="849" y="431"/>
                  </a:cubicBezTo>
                  <a:cubicBezTo>
                    <a:pt x="845" y="400"/>
                    <a:pt x="845" y="400"/>
                    <a:pt x="845" y="400"/>
                  </a:cubicBezTo>
                  <a:cubicBezTo>
                    <a:pt x="834" y="402"/>
                    <a:pt x="834" y="402"/>
                    <a:pt x="834" y="402"/>
                  </a:cubicBezTo>
                  <a:cubicBezTo>
                    <a:pt x="837" y="430"/>
                    <a:pt x="837" y="430"/>
                    <a:pt x="837" y="430"/>
                  </a:cubicBezTo>
                  <a:cubicBezTo>
                    <a:pt x="828" y="431"/>
                    <a:pt x="828" y="431"/>
                    <a:pt x="828" y="431"/>
                  </a:cubicBezTo>
                  <a:cubicBezTo>
                    <a:pt x="825" y="403"/>
                    <a:pt x="825" y="403"/>
                    <a:pt x="825" y="403"/>
                  </a:cubicBezTo>
                  <a:cubicBezTo>
                    <a:pt x="811" y="404"/>
                    <a:pt x="811" y="404"/>
                    <a:pt x="811" y="404"/>
                  </a:cubicBezTo>
                  <a:cubicBezTo>
                    <a:pt x="815" y="436"/>
                    <a:pt x="815" y="436"/>
                    <a:pt x="815" y="436"/>
                  </a:cubicBezTo>
                  <a:cubicBezTo>
                    <a:pt x="806" y="437"/>
                    <a:pt x="806" y="437"/>
                    <a:pt x="806" y="437"/>
                  </a:cubicBezTo>
                  <a:cubicBezTo>
                    <a:pt x="802" y="394"/>
                    <a:pt x="802" y="394"/>
                    <a:pt x="802" y="394"/>
                  </a:cubicBezTo>
                  <a:cubicBezTo>
                    <a:pt x="853" y="388"/>
                    <a:pt x="853" y="388"/>
                    <a:pt x="853" y="388"/>
                  </a:cubicBezTo>
                  <a:lnTo>
                    <a:pt x="857" y="430"/>
                  </a:lnTo>
                  <a:close/>
                  <a:moveTo>
                    <a:pt x="798" y="241"/>
                  </a:moveTo>
                  <a:cubicBezTo>
                    <a:pt x="801" y="246"/>
                    <a:pt x="803" y="250"/>
                    <a:pt x="804" y="253"/>
                  </a:cubicBezTo>
                  <a:cubicBezTo>
                    <a:pt x="804" y="256"/>
                    <a:pt x="804" y="258"/>
                    <a:pt x="803" y="261"/>
                  </a:cubicBezTo>
                  <a:cubicBezTo>
                    <a:pt x="802" y="264"/>
                    <a:pt x="800" y="266"/>
                    <a:pt x="797" y="267"/>
                  </a:cubicBezTo>
                  <a:cubicBezTo>
                    <a:pt x="794" y="270"/>
                    <a:pt x="791" y="270"/>
                    <a:pt x="787" y="269"/>
                  </a:cubicBezTo>
                  <a:cubicBezTo>
                    <a:pt x="784" y="268"/>
                    <a:pt x="780" y="266"/>
                    <a:pt x="777" y="262"/>
                  </a:cubicBezTo>
                  <a:cubicBezTo>
                    <a:pt x="777" y="265"/>
                    <a:pt x="777" y="267"/>
                    <a:pt x="777" y="270"/>
                  </a:cubicBezTo>
                  <a:cubicBezTo>
                    <a:pt x="776" y="272"/>
                    <a:pt x="775" y="275"/>
                    <a:pt x="773" y="280"/>
                  </a:cubicBezTo>
                  <a:cubicBezTo>
                    <a:pt x="768" y="291"/>
                    <a:pt x="768" y="291"/>
                    <a:pt x="768" y="291"/>
                  </a:cubicBezTo>
                  <a:cubicBezTo>
                    <a:pt x="761" y="279"/>
                    <a:pt x="761" y="279"/>
                    <a:pt x="761" y="279"/>
                  </a:cubicBezTo>
                  <a:cubicBezTo>
                    <a:pt x="766" y="266"/>
                    <a:pt x="766" y="266"/>
                    <a:pt x="766" y="266"/>
                  </a:cubicBezTo>
                  <a:cubicBezTo>
                    <a:pt x="768" y="262"/>
                    <a:pt x="769" y="259"/>
                    <a:pt x="769" y="257"/>
                  </a:cubicBezTo>
                  <a:cubicBezTo>
                    <a:pt x="770" y="256"/>
                    <a:pt x="770" y="254"/>
                    <a:pt x="770" y="253"/>
                  </a:cubicBezTo>
                  <a:cubicBezTo>
                    <a:pt x="769" y="252"/>
                    <a:pt x="768" y="250"/>
                    <a:pt x="767" y="248"/>
                  </a:cubicBezTo>
                  <a:cubicBezTo>
                    <a:pt x="766" y="246"/>
                    <a:pt x="766" y="246"/>
                    <a:pt x="766" y="246"/>
                  </a:cubicBezTo>
                  <a:cubicBezTo>
                    <a:pt x="747" y="257"/>
                    <a:pt x="747" y="257"/>
                    <a:pt x="747" y="257"/>
                  </a:cubicBezTo>
                  <a:cubicBezTo>
                    <a:pt x="741" y="247"/>
                    <a:pt x="741" y="247"/>
                    <a:pt x="741" y="247"/>
                  </a:cubicBezTo>
                  <a:cubicBezTo>
                    <a:pt x="785" y="220"/>
                    <a:pt x="785" y="220"/>
                    <a:pt x="785" y="220"/>
                  </a:cubicBezTo>
                  <a:lnTo>
                    <a:pt x="798" y="241"/>
                  </a:lnTo>
                  <a:close/>
                  <a:moveTo>
                    <a:pt x="750" y="176"/>
                  </a:moveTo>
                  <a:cubicBezTo>
                    <a:pt x="778" y="210"/>
                    <a:pt x="778" y="210"/>
                    <a:pt x="778" y="210"/>
                  </a:cubicBezTo>
                  <a:cubicBezTo>
                    <a:pt x="771" y="216"/>
                    <a:pt x="771" y="216"/>
                    <a:pt x="771" y="216"/>
                  </a:cubicBezTo>
                  <a:cubicBezTo>
                    <a:pt x="761" y="203"/>
                    <a:pt x="761" y="203"/>
                    <a:pt x="761" y="203"/>
                  </a:cubicBezTo>
                  <a:cubicBezTo>
                    <a:pt x="728" y="230"/>
                    <a:pt x="728" y="230"/>
                    <a:pt x="728" y="230"/>
                  </a:cubicBezTo>
                  <a:cubicBezTo>
                    <a:pt x="720" y="222"/>
                    <a:pt x="720" y="222"/>
                    <a:pt x="720" y="222"/>
                  </a:cubicBezTo>
                  <a:cubicBezTo>
                    <a:pt x="754" y="194"/>
                    <a:pt x="754" y="194"/>
                    <a:pt x="754" y="194"/>
                  </a:cubicBezTo>
                  <a:cubicBezTo>
                    <a:pt x="743" y="181"/>
                    <a:pt x="743" y="181"/>
                    <a:pt x="743" y="181"/>
                  </a:cubicBezTo>
                  <a:lnTo>
                    <a:pt x="750" y="176"/>
                  </a:lnTo>
                  <a:close/>
                  <a:moveTo>
                    <a:pt x="742" y="168"/>
                  </a:moveTo>
                  <a:cubicBezTo>
                    <a:pt x="736" y="174"/>
                    <a:pt x="736" y="174"/>
                    <a:pt x="736" y="174"/>
                  </a:cubicBezTo>
                  <a:cubicBezTo>
                    <a:pt x="713" y="153"/>
                    <a:pt x="713" y="153"/>
                    <a:pt x="713" y="153"/>
                  </a:cubicBezTo>
                  <a:cubicBezTo>
                    <a:pt x="706" y="162"/>
                    <a:pt x="706" y="162"/>
                    <a:pt x="706" y="162"/>
                  </a:cubicBezTo>
                  <a:cubicBezTo>
                    <a:pt x="726" y="181"/>
                    <a:pt x="726" y="181"/>
                    <a:pt x="726" y="181"/>
                  </a:cubicBezTo>
                  <a:cubicBezTo>
                    <a:pt x="721" y="187"/>
                    <a:pt x="721" y="187"/>
                    <a:pt x="721" y="187"/>
                  </a:cubicBezTo>
                  <a:cubicBezTo>
                    <a:pt x="700" y="168"/>
                    <a:pt x="700" y="168"/>
                    <a:pt x="700" y="168"/>
                  </a:cubicBezTo>
                  <a:cubicBezTo>
                    <a:pt x="690" y="178"/>
                    <a:pt x="690" y="178"/>
                    <a:pt x="690" y="178"/>
                  </a:cubicBezTo>
                  <a:cubicBezTo>
                    <a:pt x="713" y="200"/>
                    <a:pt x="713" y="200"/>
                    <a:pt x="713" y="200"/>
                  </a:cubicBezTo>
                  <a:cubicBezTo>
                    <a:pt x="708" y="206"/>
                    <a:pt x="708" y="206"/>
                    <a:pt x="708" y="206"/>
                  </a:cubicBezTo>
                  <a:cubicBezTo>
                    <a:pt x="676" y="177"/>
                    <a:pt x="676" y="177"/>
                    <a:pt x="676" y="177"/>
                  </a:cubicBezTo>
                  <a:cubicBezTo>
                    <a:pt x="711" y="139"/>
                    <a:pt x="711" y="139"/>
                    <a:pt x="711" y="139"/>
                  </a:cubicBezTo>
                  <a:lnTo>
                    <a:pt x="742" y="168"/>
                  </a:lnTo>
                  <a:close/>
                  <a:moveTo>
                    <a:pt x="664" y="106"/>
                  </a:moveTo>
                  <a:cubicBezTo>
                    <a:pt x="679" y="116"/>
                    <a:pt x="679" y="116"/>
                    <a:pt x="679" y="116"/>
                  </a:cubicBezTo>
                  <a:cubicBezTo>
                    <a:pt x="685" y="120"/>
                    <a:pt x="689" y="123"/>
                    <a:pt x="690" y="124"/>
                  </a:cubicBezTo>
                  <a:cubicBezTo>
                    <a:pt x="692" y="127"/>
                    <a:pt x="693" y="130"/>
                    <a:pt x="694" y="133"/>
                  </a:cubicBezTo>
                  <a:cubicBezTo>
                    <a:pt x="694" y="137"/>
                    <a:pt x="693" y="140"/>
                    <a:pt x="691" y="143"/>
                  </a:cubicBezTo>
                  <a:cubicBezTo>
                    <a:pt x="689" y="146"/>
                    <a:pt x="687" y="148"/>
                    <a:pt x="685" y="149"/>
                  </a:cubicBezTo>
                  <a:cubicBezTo>
                    <a:pt x="682" y="150"/>
                    <a:pt x="680" y="150"/>
                    <a:pt x="678" y="150"/>
                  </a:cubicBezTo>
                  <a:cubicBezTo>
                    <a:pt x="676" y="150"/>
                    <a:pt x="673" y="150"/>
                    <a:pt x="672" y="149"/>
                  </a:cubicBezTo>
                  <a:cubicBezTo>
                    <a:pt x="669" y="148"/>
                    <a:pt x="666" y="146"/>
                    <a:pt x="661" y="143"/>
                  </a:cubicBezTo>
                  <a:cubicBezTo>
                    <a:pt x="655" y="138"/>
                    <a:pt x="655" y="138"/>
                    <a:pt x="655" y="138"/>
                  </a:cubicBezTo>
                  <a:cubicBezTo>
                    <a:pt x="644" y="154"/>
                    <a:pt x="644" y="154"/>
                    <a:pt x="644" y="154"/>
                  </a:cubicBezTo>
                  <a:cubicBezTo>
                    <a:pt x="635" y="148"/>
                    <a:pt x="635" y="148"/>
                    <a:pt x="635" y="148"/>
                  </a:cubicBezTo>
                  <a:lnTo>
                    <a:pt x="664" y="106"/>
                  </a:lnTo>
                  <a:close/>
                  <a:moveTo>
                    <a:pt x="631" y="87"/>
                  </a:moveTo>
                  <a:cubicBezTo>
                    <a:pt x="628" y="95"/>
                    <a:pt x="628" y="95"/>
                    <a:pt x="628" y="95"/>
                  </a:cubicBezTo>
                  <a:cubicBezTo>
                    <a:pt x="603" y="84"/>
                    <a:pt x="603" y="84"/>
                    <a:pt x="603" y="84"/>
                  </a:cubicBezTo>
                  <a:cubicBezTo>
                    <a:pt x="598" y="95"/>
                    <a:pt x="598" y="95"/>
                    <a:pt x="598" y="95"/>
                  </a:cubicBezTo>
                  <a:cubicBezTo>
                    <a:pt x="620" y="105"/>
                    <a:pt x="620" y="105"/>
                    <a:pt x="620" y="105"/>
                  </a:cubicBezTo>
                  <a:cubicBezTo>
                    <a:pt x="616" y="113"/>
                    <a:pt x="616" y="113"/>
                    <a:pt x="616" y="113"/>
                  </a:cubicBezTo>
                  <a:cubicBezTo>
                    <a:pt x="594" y="103"/>
                    <a:pt x="594" y="103"/>
                    <a:pt x="594" y="103"/>
                  </a:cubicBezTo>
                  <a:cubicBezTo>
                    <a:pt x="585" y="124"/>
                    <a:pt x="585" y="124"/>
                    <a:pt x="585" y="124"/>
                  </a:cubicBezTo>
                  <a:cubicBezTo>
                    <a:pt x="575" y="119"/>
                    <a:pt x="575" y="119"/>
                    <a:pt x="575" y="119"/>
                  </a:cubicBezTo>
                  <a:cubicBezTo>
                    <a:pt x="596" y="72"/>
                    <a:pt x="596" y="72"/>
                    <a:pt x="596" y="72"/>
                  </a:cubicBezTo>
                  <a:lnTo>
                    <a:pt x="631" y="87"/>
                  </a:lnTo>
                  <a:close/>
                  <a:moveTo>
                    <a:pt x="523" y="77"/>
                  </a:moveTo>
                  <a:cubicBezTo>
                    <a:pt x="524" y="72"/>
                    <a:pt x="526" y="68"/>
                    <a:pt x="529" y="65"/>
                  </a:cubicBezTo>
                  <a:cubicBezTo>
                    <a:pt x="531" y="63"/>
                    <a:pt x="533" y="61"/>
                    <a:pt x="536" y="60"/>
                  </a:cubicBezTo>
                  <a:cubicBezTo>
                    <a:pt x="538" y="58"/>
                    <a:pt x="541" y="57"/>
                    <a:pt x="544" y="57"/>
                  </a:cubicBezTo>
                  <a:cubicBezTo>
                    <a:pt x="548" y="57"/>
                    <a:pt x="552" y="57"/>
                    <a:pt x="556" y="58"/>
                  </a:cubicBezTo>
                  <a:cubicBezTo>
                    <a:pt x="564" y="60"/>
                    <a:pt x="570" y="64"/>
                    <a:pt x="574" y="70"/>
                  </a:cubicBezTo>
                  <a:cubicBezTo>
                    <a:pt x="578" y="76"/>
                    <a:pt x="578" y="83"/>
                    <a:pt x="576" y="91"/>
                  </a:cubicBezTo>
                  <a:cubicBezTo>
                    <a:pt x="574" y="99"/>
                    <a:pt x="570" y="105"/>
                    <a:pt x="564" y="108"/>
                  </a:cubicBezTo>
                  <a:cubicBezTo>
                    <a:pt x="558" y="112"/>
                    <a:pt x="551" y="112"/>
                    <a:pt x="542" y="110"/>
                  </a:cubicBezTo>
                  <a:cubicBezTo>
                    <a:pt x="534" y="108"/>
                    <a:pt x="528" y="104"/>
                    <a:pt x="525" y="98"/>
                  </a:cubicBezTo>
                  <a:cubicBezTo>
                    <a:pt x="521" y="92"/>
                    <a:pt x="521" y="85"/>
                    <a:pt x="523" y="77"/>
                  </a:cubicBezTo>
                  <a:close/>
                  <a:moveTo>
                    <a:pt x="460" y="45"/>
                  </a:moveTo>
                  <a:cubicBezTo>
                    <a:pt x="472" y="66"/>
                    <a:pt x="472" y="66"/>
                    <a:pt x="472" y="66"/>
                  </a:cubicBezTo>
                  <a:cubicBezTo>
                    <a:pt x="486" y="46"/>
                    <a:pt x="486" y="46"/>
                    <a:pt x="486" y="46"/>
                  </a:cubicBezTo>
                  <a:cubicBezTo>
                    <a:pt x="499" y="47"/>
                    <a:pt x="499" y="47"/>
                    <a:pt x="499" y="47"/>
                  </a:cubicBezTo>
                  <a:cubicBezTo>
                    <a:pt x="477" y="76"/>
                    <a:pt x="477" y="76"/>
                    <a:pt x="477" y="76"/>
                  </a:cubicBezTo>
                  <a:cubicBezTo>
                    <a:pt x="475" y="97"/>
                    <a:pt x="475" y="97"/>
                    <a:pt x="475" y="97"/>
                  </a:cubicBezTo>
                  <a:cubicBezTo>
                    <a:pt x="464" y="97"/>
                    <a:pt x="464" y="97"/>
                    <a:pt x="464" y="97"/>
                  </a:cubicBezTo>
                  <a:cubicBezTo>
                    <a:pt x="465" y="75"/>
                    <a:pt x="465" y="75"/>
                    <a:pt x="465" y="75"/>
                  </a:cubicBezTo>
                  <a:cubicBezTo>
                    <a:pt x="446" y="44"/>
                    <a:pt x="446" y="44"/>
                    <a:pt x="446" y="44"/>
                  </a:cubicBezTo>
                  <a:lnTo>
                    <a:pt x="460" y="45"/>
                  </a:lnTo>
                  <a:close/>
                  <a:moveTo>
                    <a:pt x="440" y="44"/>
                  </a:moveTo>
                  <a:cubicBezTo>
                    <a:pt x="441" y="53"/>
                    <a:pt x="441" y="53"/>
                    <a:pt x="441" y="53"/>
                  </a:cubicBezTo>
                  <a:cubicBezTo>
                    <a:pt x="424" y="54"/>
                    <a:pt x="424" y="54"/>
                    <a:pt x="424" y="54"/>
                  </a:cubicBezTo>
                  <a:cubicBezTo>
                    <a:pt x="427" y="97"/>
                    <a:pt x="427" y="97"/>
                    <a:pt x="427" y="97"/>
                  </a:cubicBezTo>
                  <a:cubicBezTo>
                    <a:pt x="416" y="98"/>
                    <a:pt x="416" y="98"/>
                    <a:pt x="416" y="98"/>
                  </a:cubicBezTo>
                  <a:cubicBezTo>
                    <a:pt x="413" y="55"/>
                    <a:pt x="413" y="55"/>
                    <a:pt x="413" y="55"/>
                  </a:cubicBezTo>
                  <a:cubicBezTo>
                    <a:pt x="396" y="57"/>
                    <a:pt x="396" y="57"/>
                    <a:pt x="396" y="57"/>
                  </a:cubicBezTo>
                  <a:cubicBezTo>
                    <a:pt x="395" y="48"/>
                    <a:pt x="395" y="48"/>
                    <a:pt x="395" y="48"/>
                  </a:cubicBezTo>
                  <a:lnTo>
                    <a:pt x="440" y="44"/>
                  </a:lnTo>
                  <a:close/>
                  <a:moveTo>
                    <a:pt x="386" y="50"/>
                  </a:moveTo>
                  <a:cubicBezTo>
                    <a:pt x="394" y="101"/>
                    <a:pt x="394" y="101"/>
                    <a:pt x="394" y="101"/>
                  </a:cubicBezTo>
                  <a:cubicBezTo>
                    <a:pt x="383" y="103"/>
                    <a:pt x="383" y="103"/>
                    <a:pt x="383" y="103"/>
                  </a:cubicBezTo>
                  <a:cubicBezTo>
                    <a:pt x="374" y="52"/>
                    <a:pt x="374" y="52"/>
                    <a:pt x="374" y="52"/>
                  </a:cubicBezTo>
                  <a:lnTo>
                    <a:pt x="386" y="50"/>
                  </a:lnTo>
                  <a:close/>
                  <a:moveTo>
                    <a:pt x="324" y="71"/>
                  </a:moveTo>
                  <a:cubicBezTo>
                    <a:pt x="325" y="68"/>
                    <a:pt x="327" y="66"/>
                    <a:pt x="329" y="64"/>
                  </a:cubicBezTo>
                  <a:cubicBezTo>
                    <a:pt x="332" y="62"/>
                    <a:pt x="335" y="60"/>
                    <a:pt x="339" y="59"/>
                  </a:cubicBezTo>
                  <a:cubicBezTo>
                    <a:pt x="346" y="57"/>
                    <a:pt x="352" y="57"/>
                    <a:pt x="356" y="59"/>
                  </a:cubicBezTo>
                  <a:cubicBezTo>
                    <a:pt x="360" y="61"/>
                    <a:pt x="363" y="64"/>
                    <a:pt x="365" y="68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353" y="69"/>
                    <a:pt x="351" y="68"/>
                    <a:pt x="349" y="67"/>
                  </a:cubicBezTo>
                  <a:cubicBezTo>
                    <a:pt x="347" y="66"/>
                    <a:pt x="345" y="66"/>
                    <a:pt x="342" y="67"/>
                  </a:cubicBezTo>
                  <a:cubicBezTo>
                    <a:pt x="338" y="68"/>
                    <a:pt x="336" y="69"/>
                    <a:pt x="335" y="71"/>
                  </a:cubicBezTo>
                  <a:cubicBezTo>
                    <a:pt x="334" y="72"/>
                    <a:pt x="333" y="73"/>
                    <a:pt x="334" y="75"/>
                  </a:cubicBezTo>
                  <a:cubicBezTo>
                    <a:pt x="334" y="76"/>
                    <a:pt x="335" y="77"/>
                    <a:pt x="336" y="77"/>
                  </a:cubicBezTo>
                  <a:cubicBezTo>
                    <a:pt x="338" y="78"/>
                    <a:pt x="342" y="78"/>
                    <a:pt x="347" y="78"/>
                  </a:cubicBezTo>
                  <a:cubicBezTo>
                    <a:pt x="353" y="78"/>
                    <a:pt x="357" y="78"/>
                    <a:pt x="360" y="78"/>
                  </a:cubicBezTo>
                  <a:cubicBezTo>
                    <a:pt x="363" y="79"/>
                    <a:pt x="366" y="80"/>
                    <a:pt x="368" y="82"/>
                  </a:cubicBezTo>
                  <a:cubicBezTo>
                    <a:pt x="370" y="83"/>
                    <a:pt x="371" y="86"/>
                    <a:pt x="372" y="89"/>
                  </a:cubicBezTo>
                  <a:cubicBezTo>
                    <a:pt x="373" y="92"/>
                    <a:pt x="373" y="95"/>
                    <a:pt x="372" y="98"/>
                  </a:cubicBezTo>
                  <a:cubicBezTo>
                    <a:pt x="370" y="101"/>
                    <a:pt x="369" y="103"/>
                    <a:pt x="366" y="105"/>
                  </a:cubicBezTo>
                  <a:cubicBezTo>
                    <a:pt x="363" y="107"/>
                    <a:pt x="359" y="109"/>
                    <a:pt x="354" y="110"/>
                  </a:cubicBezTo>
                  <a:cubicBezTo>
                    <a:pt x="347" y="112"/>
                    <a:pt x="342" y="112"/>
                    <a:pt x="337" y="111"/>
                  </a:cubicBezTo>
                  <a:cubicBezTo>
                    <a:pt x="333" y="109"/>
                    <a:pt x="329" y="105"/>
                    <a:pt x="327" y="100"/>
                  </a:cubicBezTo>
                  <a:cubicBezTo>
                    <a:pt x="337" y="96"/>
                    <a:pt x="337" y="96"/>
                    <a:pt x="337" y="96"/>
                  </a:cubicBezTo>
                  <a:cubicBezTo>
                    <a:pt x="339" y="99"/>
                    <a:pt x="341" y="101"/>
                    <a:pt x="343" y="102"/>
                  </a:cubicBezTo>
                  <a:cubicBezTo>
                    <a:pt x="346" y="103"/>
                    <a:pt x="349" y="103"/>
                    <a:pt x="352" y="102"/>
                  </a:cubicBezTo>
                  <a:cubicBezTo>
                    <a:pt x="356" y="101"/>
                    <a:pt x="358" y="99"/>
                    <a:pt x="360" y="98"/>
                  </a:cubicBezTo>
                  <a:cubicBezTo>
                    <a:pt x="361" y="96"/>
                    <a:pt x="361" y="94"/>
                    <a:pt x="361" y="92"/>
                  </a:cubicBezTo>
                  <a:cubicBezTo>
                    <a:pt x="361" y="91"/>
                    <a:pt x="360" y="90"/>
                    <a:pt x="359" y="89"/>
                  </a:cubicBezTo>
                  <a:cubicBezTo>
                    <a:pt x="358" y="89"/>
                    <a:pt x="356" y="89"/>
                    <a:pt x="354" y="88"/>
                  </a:cubicBezTo>
                  <a:cubicBezTo>
                    <a:pt x="353" y="88"/>
                    <a:pt x="350" y="88"/>
                    <a:pt x="345" y="89"/>
                  </a:cubicBezTo>
                  <a:cubicBezTo>
                    <a:pt x="339" y="89"/>
                    <a:pt x="334" y="88"/>
                    <a:pt x="331" y="87"/>
                  </a:cubicBezTo>
                  <a:cubicBezTo>
                    <a:pt x="327" y="85"/>
                    <a:pt x="324" y="82"/>
                    <a:pt x="323" y="78"/>
                  </a:cubicBezTo>
                  <a:cubicBezTo>
                    <a:pt x="323" y="76"/>
                    <a:pt x="323" y="73"/>
                    <a:pt x="324" y="71"/>
                  </a:cubicBezTo>
                  <a:close/>
                  <a:moveTo>
                    <a:pt x="285" y="79"/>
                  </a:moveTo>
                  <a:cubicBezTo>
                    <a:pt x="291" y="77"/>
                    <a:pt x="295" y="75"/>
                    <a:pt x="298" y="75"/>
                  </a:cubicBezTo>
                  <a:cubicBezTo>
                    <a:pt x="301" y="75"/>
                    <a:pt x="304" y="76"/>
                    <a:pt x="306" y="77"/>
                  </a:cubicBezTo>
                  <a:cubicBezTo>
                    <a:pt x="308" y="79"/>
                    <a:pt x="310" y="81"/>
                    <a:pt x="312" y="83"/>
                  </a:cubicBezTo>
                  <a:cubicBezTo>
                    <a:pt x="313" y="87"/>
                    <a:pt x="313" y="90"/>
                    <a:pt x="312" y="94"/>
                  </a:cubicBezTo>
                  <a:cubicBezTo>
                    <a:pt x="311" y="97"/>
                    <a:pt x="308" y="100"/>
                    <a:pt x="304" y="103"/>
                  </a:cubicBezTo>
                  <a:cubicBezTo>
                    <a:pt x="306" y="103"/>
                    <a:pt x="309" y="103"/>
                    <a:pt x="311" y="104"/>
                  </a:cubicBezTo>
                  <a:cubicBezTo>
                    <a:pt x="313" y="105"/>
                    <a:pt x="316" y="107"/>
                    <a:pt x="320" y="109"/>
                  </a:cubicBezTo>
                  <a:cubicBezTo>
                    <a:pt x="331" y="116"/>
                    <a:pt x="331" y="116"/>
                    <a:pt x="331" y="116"/>
                  </a:cubicBezTo>
                  <a:cubicBezTo>
                    <a:pt x="318" y="121"/>
                    <a:pt x="318" y="121"/>
                    <a:pt x="318" y="121"/>
                  </a:cubicBezTo>
                  <a:cubicBezTo>
                    <a:pt x="306" y="114"/>
                    <a:pt x="306" y="114"/>
                    <a:pt x="306" y="114"/>
                  </a:cubicBezTo>
                  <a:cubicBezTo>
                    <a:pt x="302" y="112"/>
                    <a:pt x="299" y="110"/>
                    <a:pt x="297" y="110"/>
                  </a:cubicBezTo>
                  <a:cubicBezTo>
                    <a:pt x="296" y="109"/>
                    <a:pt x="295" y="109"/>
                    <a:pt x="293" y="109"/>
                  </a:cubicBezTo>
                  <a:cubicBezTo>
                    <a:pt x="292" y="109"/>
                    <a:pt x="290" y="110"/>
                    <a:pt x="288" y="111"/>
                  </a:cubicBezTo>
                  <a:cubicBezTo>
                    <a:pt x="286" y="112"/>
                    <a:pt x="286" y="112"/>
                    <a:pt x="286" y="112"/>
                  </a:cubicBezTo>
                  <a:cubicBezTo>
                    <a:pt x="295" y="132"/>
                    <a:pt x="295" y="132"/>
                    <a:pt x="295" y="132"/>
                  </a:cubicBezTo>
                  <a:cubicBezTo>
                    <a:pt x="284" y="136"/>
                    <a:pt x="284" y="136"/>
                    <a:pt x="284" y="136"/>
                  </a:cubicBezTo>
                  <a:cubicBezTo>
                    <a:pt x="263" y="89"/>
                    <a:pt x="263" y="89"/>
                    <a:pt x="263" y="89"/>
                  </a:cubicBezTo>
                  <a:lnTo>
                    <a:pt x="285" y="79"/>
                  </a:lnTo>
                  <a:close/>
                  <a:moveTo>
                    <a:pt x="249" y="97"/>
                  </a:moveTo>
                  <a:cubicBezTo>
                    <a:pt x="254" y="104"/>
                    <a:pt x="254" y="104"/>
                    <a:pt x="254" y="104"/>
                  </a:cubicBezTo>
                  <a:cubicBezTo>
                    <a:pt x="228" y="120"/>
                    <a:pt x="228" y="120"/>
                    <a:pt x="228" y="120"/>
                  </a:cubicBezTo>
                  <a:cubicBezTo>
                    <a:pt x="234" y="130"/>
                    <a:pt x="234" y="130"/>
                    <a:pt x="234" y="130"/>
                  </a:cubicBezTo>
                  <a:cubicBezTo>
                    <a:pt x="258" y="115"/>
                    <a:pt x="258" y="115"/>
                    <a:pt x="258" y="115"/>
                  </a:cubicBezTo>
                  <a:cubicBezTo>
                    <a:pt x="263" y="122"/>
                    <a:pt x="263" y="122"/>
                    <a:pt x="263" y="122"/>
                  </a:cubicBezTo>
                  <a:cubicBezTo>
                    <a:pt x="239" y="137"/>
                    <a:pt x="239" y="137"/>
                    <a:pt x="239" y="137"/>
                  </a:cubicBezTo>
                  <a:cubicBezTo>
                    <a:pt x="246" y="149"/>
                    <a:pt x="246" y="149"/>
                    <a:pt x="246" y="149"/>
                  </a:cubicBezTo>
                  <a:cubicBezTo>
                    <a:pt x="273" y="132"/>
                    <a:pt x="273" y="132"/>
                    <a:pt x="273" y="132"/>
                  </a:cubicBezTo>
                  <a:cubicBezTo>
                    <a:pt x="278" y="140"/>
                    <a:pt x="278" y="140"/>
                    <a:pt x="278" y="140"/>
                  </a:cubicBezTo>
                  <a:cubicBezTo>
                    <a:pt x="241" y="163"/>
                    <a:pt x="241" y="163"/>
                    <a:pt x="241" y="163"/>
                  </a:cubicBezTo>
                  <a:cubicBezTo>
                    <a:pt x="214" y="119"/>
                    <a:pt x="214" y="119"/>
                    <a:pt x="214" y="119"/>
                  </a:cubicBezTo>
                  <a:lnTo>
                    <a:pt x="249" y="97"/>
                  </a:lnTo>
                  <a:close/>
                  <a:moveTo>
                    <a:pt x="174" y="151"/>
                  </a:moveTo>
                  <a:cubicBezTo>
                    <a:pt x="210" y="171"/>
                    <a:pt x="210" y="171"/>
                    <a:pt x="210" y="171"/>
                  </a:cubicBezTo>
                  <a:cubicBezTo>
                    <a:pt x="196" y="133"/>
                    <a:pt x="196" y="133"/>
                    <a:pt x="196" y="133"/>
                  </a:cubicBezTo>
                  <a:cubicBezTo>
                    <a:pt x="205" y="125"/>
                    <a:pt x="205" y="125"/>
                    <a:pt x="205" y="125"/>
                  </a:cubicBezTo>
                  <a:cubicBezTo>
                    <a:pt x="223" y="178"/>
                    <a:pt x="223" y="178"/>
                    <a:pt x="223" y="178"/>
                  </a:cubicBezTo>
                  <a:cubicBezTo>
                    <a:pt x="213" y="186"/>
                    <a:pt x="213" y="186"/>
                    <a:pt x="213" y="186"/>
                  </a:cubicBezTo>
                  <a:cubicBezTo>
                    <a:pt x="165" y="159"/>
                    <a:pt x="165" y="159"/>
                    <a:pt x="165" y="159"/>
                  </a:cubicBezTo>
                  <a:lnTo>
                    <a:pt x="174" y="151"/>
                  </a:lnTo>
                  <a:close/>
                  <a:moveTo>
                    <a:pt x="159" y="166"/>
                  </a:moveTo>
                  <a:cubicBezTo>
                    <a:pt x="197" y="201"/>
                    <a:pt x="197" y="201"/>
                    <a:pt x="197" y="201"/>
                  </a:cubicBezTo>
                  <a:cubicBezTo>
                    <a:pt x="189" y="210"/>
                    <a:pt x="189" y="210"/>
                    <a:pt x="189" y="210"/>
                  </a:cubicBezTo>
                  <a:cubicBezTo>
                    <a:pt x="151" y="174"/>
                    <a:pt x="151" y="174"/>
                    <a:pt x="151" y="174"/>
                  </a:cubicBezTo>
                  <a:lnTo>
                    <a:pt x="159" y="166"/>
                  </a:lnTo>
                  <a:close/>
                  <a:moveTo>
                    <a:pt x="120" y="211"/>
                  </a:moveTo>
                  <a:cubicBezTo>
                    <a:pt x="162" y="214"/>
                    <a:pt x="162" y="214"/>
                    <a:pt x="162" y="214"/>
                  </a:cubicBezTo>
                  <a:cubicBezTo>
                    <a:pt x="134" y="193"/>
                    <a:pt x="134" y="193"/>
                    <a:pt x="134" y="193"/>
                  </a:cubicBezTo>
                  <a:cubicBezTo>
                    <a:pt x="141" y="185"/>
                    <a:pt x="141" y="185"/>
                    <a:pt x="141" y="185"/>
                  </a:cubicBezTo>
                  <a:cubicBezTo>
                    <a:pt x="182" y="216"/>
                    <a:pt x="182" y="216"/>
                    <a:pt x="182" y="216"/>
                  </a:cubicBezTo>
                  <a:cubicBezTo>
                    <a:pt x="175" y="225"/>
                    <a:pt x="175" y="225"/>
                    <a:pt x="175" y="225"/>
                  </a:cubicBezTo>
                  <a:cubicBezTo>
                    <a:pt x="134" y="223"/>
                    <a:pt x="134" y="223"/>
                    <a:pt x="134" y="223"/>
                  </a:cubicBezTo>
                  <a:cubicBezTo>
                    <a:pt x="160" y="244"/>
                    <a:pt x="160" y="244"/>
                    <a:pt x="160" y="244"/>
                  </a:cubicBezTo>
                  <a:cubicBezTo>
                    <a:pt x="154" y="252"/>
                    <a:pt x="154" y="252"/>
                    <a:pt x="154" y="252"/>
                  </a:cubicBezTo>
                  <a:cubicBezTo>
                    <a:pt x="113" y="220"/>
                    <a:pt x="113" y="220"/>
                    <a:pt x="113" y="220"/>
                  </a:cubicBezTo>
                  <a:lnTo>
                    <a:pt x="120" y="211"/>
                  </a:lnTo>
                  <a:close/>
                  <a:moveTo>
                    <a:pt x="87" y="264"/>
                  </a:moveTo>
                  <a:cubicBezTo>
                    <a:pt x="112" y="278"/>
                    <a:pt x="112" y="278"/>
                    <a:pt x="112" y="278"/>
                  </a:cubicBezTo>
                  <a:cubicBezTo>
                    <a:pt x="116" y="280"/>
                    <a:pt x="118" y="281"/>
                    <a:pt x="120" y="282"/>
                  </a:cubicBezTo>
                  <a:cubicBezTo>
                    <a:pt x="122" y="282"/>
                    <a:pt x="124" y="282"/>
                    <a:pt x="126" y="281"/>
                  </a:cubicBezTo>
                  <a:cubicBezTo>
                    <a:pt x="128" y="280"/>
                    <a:pt x="130" y="278"/>
                    <a:pt x="131" y="275"/>
                  </a:cubicBezTo>
                  <a:cubicBezTo>
                    <a:pt x="133" y="273"/>
                    <a:pt x="133" y="270"/>
                    <a:pt x="133" y="268"/>
                  </a:cubicBezTo>
                  <a:cubicBezTo>
                    <a:pt x="133" y="266"/>
                    <a:pt x="132" y="264"/>
                    <a:pt x="131" y="263"/>
                  </a:cubicBezTo>
                  <a:cubicBezTo>
                    <a:pt x="129" y="262"/>
                    <a:pt x="127" y="260"/>
                    <a:pt x="123" y="258"/>
                  </a:cubicBezTo>
                  <a:cubicBezTo>
                    <a:pt x="98" y="244"/>
                    <a:pt x="98" y="244"/>
                    <a:pt x="98" y="244"/>
                  </a:cubicBezTo>
                  <a:cubicBezTo>
                    <a:pt x="104" y="234"/>
                    <a:pt x="104" y="234"/>
                    <a:pt x="104" y="234"/>
                  </a:cubicBezTo>
                  <a:cubicBezTo>
                    <a:pt x="127" y="248"/>
                    <a:pt x="127" y="248"/>
                    <a:pt x="127" y="248"/>
                  </a:cubicBezTo>
                  <a:cubicBezTo>
                    <a:pt x="133" y="251"/>
                    <a:pt x="137" y="253"/>
                    <a:pt x="138" y="255"/>
                  </a:cubicBezTo>
                  <a:cubicBezTo>
                    <a:pt x="140" y="257"/>
                    <a:pt x="142" y="259"/>
                    <a:pt x="142" y="261"/>
                  </a:cubicBezTo>
                  <a:cubicBezTo>
                    <a:pt x="143" y="263"/>
                    <a:pt x="143" y="266"/>
                    <a:pt x="143" y="269"/>
                  </a:cubicBezTo>
                  <a:cubicBezTo>
                    <a:pt x="142" y="272"/>
                    <a:pt x="141" y="275"/>
                    <a:pt x="139" y="279"/>
                  </a:cubicBezTo>
                  <a:cubicBezTo>
                    <a:pt x="136" y="284"/>
                    <a:pt x="134" y="287"/>
                    <a:pt x="131" y="289"/>
                  </a:cubicBezTo>
                  <a:cubicBezTo>
                    <a:pt x="129" y="291"/>
                    <a:pt x="127" y="292"/>
                    <a:pt x="124" y="293"/>
                  </a:cubicBezTo>
                  <a:cubicBezTo>
                    <a:pt x="122" y="293"/>
                    <a:pt x="120" y="293"/>
                    <a:pt x="118" y="293"/>
                  </a:cubicBezTo>
                  <a:cubicBezTo>
                    <a:pt x="115" y="292"/>
                    <a:pt x="111" y="290"/>
                    <a:pt x="106" y="287"/>
                  </a:cubicBezTo>
                  <a:cubicBezTo>
                    <a:pt x="82" y="274"/>
                    <a:pt x="82" y="274"/>
                    <a:pt x="82" y="274"/>
                  </a:cubicBezTo>
                  <a:lnTo>
                    <a:pt x="87" y="264"/>
                  </a:lnTo>
                  <a:close/>
                  <a:moveTo>
                    <a:pt x="44" y="402"/>
                  </a:moveTo>
                  <a:cubicBezTo>
                    <a:pt x="82" y="384"/>
                    <a:pt x="82" y="384"/>
                    <a:pt x="82" y="384"/>
                  </a:cubicBezTo>
                  <a:cubicBezTo>
                    <a:pt x="47" y="379"/>
                    <a:pt x="47" y="379"/>
                    <a:pt x="47" y="379"/>
                  </a:cubicBezTo>
                  <a:cubicBezTo>
                    <a:pt x="49" y="368"/>
                    <a:pt x="49" y="368"/>
                    <a:pt x="49" y="368"/>
                  </a:cubicBezTo>
                  <a:cubicBezTo>
                    <a:pt x="100" y="376"/>
                    <a:pt x="100" y="376"/>
                    <a:pt x="100" y="376"/>
                  </a:cubicBezTo>
                  <a:cubicBezTo>
                    <a:pt x="98" y="388"/>
                    <a:pt x="98" y="388"/>
                    <a:pt x="98" y="388"/>
                  </a:cubicBezTo>
                  <a:cubicBezTo>
                    <a:pt x="61" y="405"/>
                    <a:pt x="61" y="405"/>
                    <a:pt x="61" y="405"/>
                  </a:cubicBezTo>
                  <a:cubicBezTo>
                    <a:pt x="95" y="411"/>
                    <a:pt x="95" y="411"/>
                    <a:pt x="95" y="411"/>
                  </a:cubicBezTo>
                  <a:cubicBezTo>
                    <a:pt x="93" y="421"/>
                    <a:pt x="93" y="421"/>
                    <a:pt x="93" y="421"/>
                  </a:cubicBezTo>
                  <a:cubicBezTo>
                    <a:pt x="42" y="413"/>
                    <a:pt x="42" y="413"/>
                    <a:pt x="42" y="413"/>
                  </a:cubicBezTo>
                  <a:lnTo>
                    <a:pt x="44" y="402"/>
                  </a:lnTo>
                  <a:close/>
                  <a:moveTo>
                    <a:pt x="42" y="427"/>
                  </a:moveTo>
                  <a:cubicBezTo>
                    <a:pt x="93" y="430"/>
                    <a:pt x="93" y="430"/>
                    <a:pt x="93" y="430"/>
                  </a:cubicBezTo>
                  <a:cubicBezTo>
                    <a:pt x="93" y="441"/>
                    <a:pt x="93" y="441"/>
                    <a:pt x="93" y="441"/>
                  </a:cubicBezTo>
                  <a:cubicBezTo>
                    <a:pt x="41" y="439"/>
                    <a:pt x="41" y="439"/>
                    <a:pt x="41" y="439"/>
                  </a:cubicBezTo>
                  <a:lnTo>
                    <a:pt x="42" y="427"/>
                  </a:lnTo>
                  <a:close/>
                  <a:moveTo>
                    <a:pt x="42" y="488"/>
                  </a:moveTo>
                  <a:cubicBezTo>
                    <a:pt x="62" y="486"/>
                    <a:pt x="62" y="486"/>
                    <a:pt x="62" y="486"/>
                  </a:cubicBezTo>
                  <a:cubicBezTo>
                    <a:pt x="61" y="464"/>
                    <a:pt x="61" y="464"/>
                    <a:pt x="61" y="464"/>
                  </a:cubicBezTo>
                  <a:cubicBezTo>
                    <a:pt x="41" y="465"/>
                    <a:pt x="41" y="465"/>
                    <a:pt x="41" y="465"/>
                  </a:cubicBezTo>
                  <a:cubicBezTo>
                    <a:pt x="40" y="454"/>
                    <a:pt x="40" y="454"/>
                    <a:pt x="40" y="454"/>
                  </a:cubicBezTo>
                  <a:cubicBezTo>
                    <a:pt x="92" y="451"/>
                    <a:pt x="92" y="451"/>
                    <a:pt x="92" y="451"/>
                  </a:cubicBezTo>
                  <a:cubicBezTo>
                    <a:pt x="92" y="462"/>
                    <a:pt x="92" y="462"/>
                    <a:pt x="92" y="462"/>
                  </a:cubicBezTo>
                  <a:cubicBezTo>
                    <a:pt x="70" y="463"/>
                    <a:pt x="70" y="463"/>
                    <a:pt x="70" y="463"/>
                  </a:cubicBezTo>
                  <a:cubicBezTo>
                    <a:pt x="71" y="486"/>
                    <a:pt x="71" y="486"/>
                    <a:pt x="71" y="486"/>
                  </a:cubicBezTo>
                  <a:cubicBezTo>
                    <a:pt x="94" y="485"/>
                    <a:pt x="94" y="485"/>
                    <a:pt x="94" y="485"/>
                  </a:cubicBezTo>
                  <a:cubicBezTo>
                    <a:pt x="94" y="496"/>
                    <a:pt x="94" y="496"/>
                    <a:pt x="94" y="496"/>
                  </a:cubicBezTo>
                  <a:cubicBezTo>
                    <a:pt x="43" y="499"/>
                    <a:pt x="43" y="499"/>
                    <a:pt x="43" y="499"/>
                  </a:cubicBezTo>
                  <a:lnTo>
                    <a:pt x="42" y="488"/>
                  </a:lnTo>
                  <a:close/>
                  <a:moveTo>
                    <a:pt x="98" y="546"/>
                  </a:moveTo>
                  <a:cubicBezTo>
                    <a:pt x="94" y="552"/>
                    <a:pt x="88" y="555"/>
                    <a:pt x="80" y="557"/>
                  </a:cubicBezTo>
                  <a:cubicBezTo>
                    <a:pt x="72" y="559"/>
                    <a:pt x="65" y="558"/>
                    <a:pt x="59" y="554"/>
                  </a:cubicBezTo>
                  <a:cubicBezTo>
                    <a:pt x="54" y="550"/>
                    <a:pt x="50" y="544"/>
                    <a:pt x="48" y="536"/>
                  </a:cubicBezTo>
                  <a:cubicBezTo>
                    <a:pt x="47" y="530"/>
                    <a:pt x="48" y="524"/>
                    <a:pt x="50" y="519"/>
                  </a:cubicBezTo>
                  <a:cubicBezTo>
                    <a:pt x="52" y="516"/>
                    <a:pt x="55" y="513"/>
                    <a:pt x="58" y="511"/>
                  </a:cubicBezTo>
                  <a:cubicBezTo>
                    <a:pt x="63" y="522"/>
                    <a:pt x="63" y="522"/>
                    <a:pt x="63" y="522"/>
                  </a:cubicBezTo>
                  <a:cubicBezTo>
                    <a:pt x="61" y="523"/>
                    <a:pt x="59" y="525"/>
                    <a:pt x="58" y="527"/>
                  </a:cubicBezTo>
                  <a:cubicBezTo>
                    <a:pt x="57" y="529"/>
                    <a:pt x="56" y="532"/>
                    <a:pt x="57" y="535"/>
                  </a:cubicBezTo>
                  <a:cubicBezTo>
                    <a:pt x="58" y="539"/>
                    <a:pt x="60" y="542"/>
                    <a:pt x="63" y="544"/>
                  </a:cubicBezTo>
                  <a:cubicBezTo>
                    <a:pt x="67" y="546"/>
                    <a:pt x="71" y="547"/>
                    <a:pt x="77" y="546"/>
                  </a:cubicBezTo>
                  <a:cubicBezTo>
                    <a:pt x="84" y="544"/>
                    <a:pt x="88" y="542"/>
                    <a:pt x="90" y="539"/>
                  </a:cubicBezTo>
                  <a:cubicBezTo>
                    <a:pt x="92" y="536"/>
                    <a:pt x="93" y="532"/>
                    <a:pt x="92" y="528"/>
                  </a:cubicBezTo>
                  <a:cubicBezTo>
                    <a:pt x="91" y="525"/>
                    <a:pt x="90" y="523"/>
                    <a:pt x="88" y="521"/>
                  </a:cubicBezTo>
                  <a:cubicBezTo>
                    <a:pt x="86" y="519"/>
                    <a:pt x="83" y="518"/>
                    <a:pt x="79" y="518"/>
                  </a:cubicBezTo>
                  <a:cubicBezTo>
                    <a:pt x="80" y="506"/>
                    <a:pt x="80" y="506"/>
                    <a:pt x="80" y="506"/>
                  </a:cubicBezTo>
                  <a:cubicBezTo>
                    <a:pt x="85" y="507"/>
                    <a:pt x="90" y="509"/>
                    <a:pt x="94" y="512"/>
                  </a:cubicBezTo>
                  <a:cubicBezTo>
                    <a:pt x="97" y="515"/>
                    <a:pt x="100" y="520"/>
                    <a:pt x="101" y="526"/>
                  </a:cubicBezTo>
                  <a:cubicBezTo>
                    <a:pt x="102" y="534"/>
                    <a:pt x="101" y="540"/>
                    <a:pt x="98" y="546"/>
                  </a:cubicBezTo>
                  <a:close/>
                  <a:moveTo>
                    <a:pt x="114" y="330"/>
                  </a:moveTo>
                  <a:cubicBezTo>
                    <a:pt x="101" y="331"/>
                    <a:pt x="101" y="331"/>
                    <a:pt x="101" y="331"/>
                  </a:cubicBezTo>
                  <a:cubicBezTo>
                    <a:pt x="94" y="353"/>
                    <a:pt x="94" y="353"/>
                    <a:pt x="94" y="353"/>
                  </a:cubicBezTo>
                  <a:cubicBezTo>
                    <a:pt x="104" y="361"/>
                    <a:pt x="104" y="361"/>
                    <a:pt x="104" y="361"/>
                  </a:cubicBezTo>
                  <a:cubicBezTo>
                    <a:pt x="100" y="373"/>
                    <a:pt x="100" y="373"/>
                    <a:pt x="100" y="373"/>
                  </a:cubicBezTo>
                  <a:cubicBezTo>
                    <a:pt x="58" y="336"/>
                    <a:pt x="58" y="336"/>
                    <a:pt x="58" y="336"/>
                  </a:cubicBezTo>
                  <a:cubicBezTo>
                    <a:pt x="62" y="325"/>
                    <a:pt x="62" y="325"/>
                    <a:pt x="62" y="325"/>
                  </a:cubicBezTo>
                  <a:cubicBezTo>
                    <a:pt x="118" y="318"/>
                    <a:pt x="118" y="318"/>
                    <a:pt x="118" y="318"/>
                  </a:cubicBezTo>
                  <a:lnTo>
                    <a:pt x="114" y="330"/>
                  </a:lnTo>
                  <a:close/>
                  <a:moveTo>
                    <a:pt x="252" y="762"/>
                  </a:moveTo>
                  <a:cubicBezTo>
                    <a:pt x="251" y="763"/>
                    <a:pt x="251" y="764"/>
                    <a:pt x="250" y="764"/>
                  </a:cubicBezTo>
                  <a:cubicBezTo>
                    <a:pt x="248" y="766"/>
                    <a:pt x="238" y="764"/>
                    <a:pt x="237" y="764"/>
                  </a:cubicBezTo>
                  <a:cubicBezTo>
                    <a:pt x="233" y="764"/>
                    <a:pt x="231" y="764"/>
                    <a:pt x="230" y="766"/>
                  </a:cubicBezTo>
                  <a:cubicBezTo>
                    <a:pt x="231" y="767"/>
                    <a:pt x="230" y="770"/>
                    <a:pt x="228" y="770"/>
                  </a:cubicBezTo>
                  <a:cubicBezTo>
                    <a:pt x="226" y="770"/>
                    <a:pt x="222" y="768"/>
                    <a:pt x="218" y="768"/>
                  </a:cubicBezTo>
                  <a:cubicBezTo>
                    <a:pt x="217" y="768"/>
                    <a:pt x="216" y="768"/>
                    <a:pt x="215" y="768"/>
                  </a:cubicBezTo>
                  <a:cubicBezTo>
                    <a:pt x="205" y="781"/>
                    <a:pt x="196" y="792"/>
                    <a:pt x="185" y="805"/>
                  </a:cubicBezTo>
                  <a:cubicBezTo>
                    <a:pt x="184" y="804"/>
                    <a:pt x="183" y="805"/>
                    <a:pt x="182" y="805"/>
                  </a:cubicBezTo>
                  <a:cubicBezTo>
                    <a:pt x="191" y="793"/>
                    <a:pt x="199" y="779"/>
                    <a:pt x="208" y="766"/>
                  </a:cubicBezTo>
                  <a:cubicBezTo>
                    <a:pt x="208" y="765"/>
                    <a:pt x="207" y="764"/>
                    <a:pt x="207" y="763"/>
                  </a:cubicBezTo>
                  <a:cubicBezTo>
                    <a:pt x="207" y="761"/>
                    <a:pt x="209" y="758"/>
                    <a:pt x="211" y="758"/>
                  </a:cubicBezTo>
                  <a:cubicBezTo>
                    <a:pt x="211" y="758"/>
                    <a:pt x="212" y="758"/>
                    <a:pt x="213" y="758"/>
                  </a:cubicBezTo>
                  <a:cubicBezTo>
                    <a:pt x="218" y="750"/>
                    <a:pt x="218" y="750"/>
                    <a:pt x="220" y="748"/>
                  </a:cubicBezTo>
                  <a:cubicBezTo>
                    <a:pt x="219" y="746"/>
                    <a:pt x="210" y="743"/>
                    <a:pt x="212" y="741"/>
                  </a:cubicBezTo>
                  <a:cubicBezTo>
                    <a:pt x="213" y="741"/>
                    <a:pt x="216" y="741"/>
                    <a:pt x="217" y="741"/>
                  </a:cubicBezTo>
                  <a:cubicBezTo>
                    <a:pt x="219" y="742"/>
                    <a:pt x="221" y="742"/>
                    <a:pt x="223" y="743"/>
                  </a:cubicBezTo>
                  <a:cubicBezTo>
                    <a:pt x="226" y="739"/>
                    <a:pt x="228" y="736"/>
                    <a:pt x="230" y="731"/>
                  </a:cubicBezTo>
                  <a:cubicBezTo>
                    <a:pt x="230" y="730"/>
                    <a:pt x="233" y="726"/>
                    <a:pt x="232" y="726"/>
                  </a:cubicBezTo>
                  <a:cubicBezTo>
                    <a:pt x="232" y="725"/>
                    <a:pt x="232" y="724"/>
                    <a:pt x="232" y="723"/>
                  </a:cubicBezTo>
                  <a:cubicBezTo>
                    <a:pt x="236" y="725"/>
                    <a:pt x="238" y="727"/>
                    <a:pt x="238" y="731"/>
                  </a:cubicBezTo>
                  <a:cubicBezTo>
                    <a:pt x="239" y="731"/>
                    <a:pt x="239" y="734"/>
                    <a:pt x="238" y="735"/>
                  </a:cubicBezTo>
                  <a:cubicBezTo>
                    <a:pt x="236" y="738"/>
                    <a:pt x="233" y="742"/>
                    <a:pt x="231" y="745"/>
                  </a:cubicBezTo>
                  <a:cubicBezTo>
                    <a:pt x="232" y="746"/>
                    <a:pt x="232" y="746"/>
                    <a:pt x="233" y="747"/>
                  </a:cubicBezTo>
                  <a:cubicBezTo>
                    <a:pt x="236" y="748"/>
                    <a:pt x="239" y="748"/>
                    <a:pt x="242" y="750"/>
                  </a:cubicBezTo>
                  <a:cubicBezTo>
                    <a:pt x="242" y="750"/>
                    <a:pt x="243" y="750"/>
                    <a:pt x="244" y="749"/>
                  </a:cubicBezTo>
                  <a:cubicBezTo>
                    <a:pt x="251" y="753"/>
                    <a:pt x="253" y="761"/>
                    <a:pt x="252" y="762"/>
                  </a:cubicBezTo>
                  <a:close/>
                  <a:moveTo>
                    <a:pt x="188" y="735"/>
                  </a:moveTo>
                  <a:cubicBezTo>
                    <a:pt x="191" y="738"/>
                    <a:pt x="194" y="740"/>
                    <a:pt x="195" y="742"/>
                  </a:cubicBezTo>
                  <a:cubicBezTo>
                    <a:pt x="196" y="743"/>
                    <a:pt x="200" y="748"/>
                    <a:pt x="202" y="755"/>
                  </a:cubicBezTo>
                  <a:cubicBezTo>
                    <a:pt x="203" y="757"/>
                    <a:pt x="204" y="758"/>
                    <a:pt x="203" y="761"/>
                  </a:cubicBezTo>
                  <a:cubicBezTo>
                    <a:pt x="199" y="758"/>
                    <a:pt x="199" y="757"/>
                    <a:pt x="197" y="752"/>
                  </a:cubicBezTo>
                  <a:cubicBezTo>
                    <a:pt x="197" y="750"/>
                    <a:pt x="196" y="748"/>
                    <a:pt x="193" y="744"/>
                  </a:cubicBezTo>
                  <a:cubicBezTo>
                    <a:pt x="192" y="742"/>
                    <a:pt x="188" y="738"/>
                    <a:pt x="188" y="735"/>
                  </a:cubicBezTo>
                  <a:close/>
                  <a:moveTo>
                    <a:pt x="261" y="821"/>
                  </a:moveTo>
                  <a:cubicBezTo>
                    <a:pt x="261" y="819"/>
                    <a:pt x="259" y="818"/>
                    <a:pt x="260" y="815"/>
                  </a:cubicBezTo>
                  <a:cubicBezTo>
                    <a:pt x="265" y="807"/>
                    <a:pt x="273" y="790"/>
                    <a:pt x="281" y="779"/>
                  </a:cubicBezTo>
                  <a:cubicBezTo>
                    <a:pt x="281" y="778"/>
                    <a:pt x="282" y="776"/>
                    <a:pt x="283" y="777"/>
                  </a:cubicBezTo>
                  <a:cubicBezTo>
                    <a:pt x="283" y="778"/>
                    <a:pt x="284" y="778"/>
                    <a:pt x="282" y="782"/>
                  </a:cubicBezTo>
                  <a:cubicBezTo>
                    <a:pt x="282" y="783"/>
                    <a:pt x="262" y="820"/>
                    <a:pt x="264" y="821"/>
                  </a:cubicBezTo>
                  <a:cubicBezTo>
                    <a:pt x="262" y="821"/>
                    <a:pt x="263" y="821"/>
                    <a:pt x="261" y="821"/>
                  </a:cubicBezTo>
                  <a:close/>
                  <a:moveTo>
                    <a:pt x="288" y="830"/>
                  </a:moveTo>
                  <a:cubicBezTo>
                    <a:pt x="288" y="830"/>
                    <a:pt x="287" y="830"/>
                    <a:pt x="287" y="830"/>
                  </a:cubicBezTo>
                  <a:cubicBezTo>
                    <a:pt x="285" y="830"/>
                    <a:pt x="283" y="829"/>
                    <a:pt x="281" y="828"/>
                  </a:cubicBezTo>
                  <a:cubicBezTo>
                    <a:pt x="280" y="826"/>
                    <a:pt x="275" y="818"/>
                    <a:pt x="275" y="816"/>
                  </a:cubicBezTo>
                  <a:cubicBezTo>
                    <a:pt x="275" y="816"/>
                    <a:pt x="275" y="816"/>
                    <a:pt x="276" y="816"/>
                  </a:cubicBezTo>
                  <a:cubicBezTo>
                    <a:pt x="277" y="822"/>
                    <a:pt x="286" y="820"/>
                    <a:pt x="293" y="818"/>
                  </a:cubicBezTo>
                  <a:cubicBezTo>
                    <a:pt x="299" y="816"/>
                    <a:pt x="304" y="813"/>
                    <a:pt x="305" y="812"/>
                  </a:cubicBezTo>
                  <a:cubicBezTo>
                    <a:pt x="304" y="811"/>
                    <a:pt x="305" y="811"/>
                    <a:pt x="303" y="809"/>
                  </a:cubicBezTo>
                  <a:cubicBezTo>
                    <a:pt x="303" y="810"/>
                    <a:pt x="300" y="811"/>
                    <a:pt x="296" y="812"/>
                  </a:cubicBezTo>
                  <a:cubicBezTo>
                    <a:pt x="288" y="814"/>
                    <a:pt x="274" y="816"/>
                    <a:pt x="273" y="815"/>
                  </a:cubicBezTo>
                  <a:cubicBezTo>
                    <a:pt x="269" y="814"/>
                    <a:pt x="270" y="813"/>
                    <a:pt x="272" y="809"/>
                  </a:cubicBezTo>
                  <a:cubicBezTo>
                    <a:pt x="279" y="807"/>
                    <a:pt x="290" y="805"/>
                    <a:pt x="296" y="802"/>
                  </a:cubicBezTo>
                  <a:cubicBezTo>
                    <a:pt x="297" y="802"/>
                    <a:pt x="298" y="801"/>
                    <a:pt x="297" y="799"/>
                  </a:cubicBezTo>
                  <a:cubicBezTo>
                    <a:pt x="294" y="801"/>
                    <a:pt x="286" y="801"/>
                    <a:pt x="283" y="801"/>
                  </a:cubicBezTo>
                  <a:cubicBezTo>
                    <a:pt x="280" y="798"/>
                    <a:pt x="282" y="795"/>
                    <a:pt x="284" y="792"/>
                  </a:cubicBezTo>
                  <a:cubicBezTo>
                    <a:pt x="284" y="792"/>
                    <a:pt x="284" y="792"/>
                    <a:pt x="284" y="792"/>
                  </a:cubicBezTo>
                  <a:cubicBezTo>
                    <a:pt x="286" y="794"/>
                    <a:pt x="293" y="793"/>
                    <a:pt x="295" y="791"/>
                  </a:cubicBezTo>
                  <a:cubicBezTo>
                    <a:pt x="294" y="789"/>
                    <a:pt x="291" y="784"/>
                    <a:pt x="293" y="785"/>
                  </a:cubicBezTo>
                  <a:cubicBezTo>
                    <a:pt x="295" y="786"/>
                    <a:pt x="295" y="787"/>
                    <a:pt x="297" y="788"/>
                  </a:cubicBezTo>
                  <a:cubicBezTo>
                    <a:pt x="298" y="788"/>
                    <a:pt x="298" y="787"/>
                    <a:pt x="298" y="787"/>
                  </a:cubicBezTo>
                  <a:cubicBezTo>
                    <a:pt x="296" y="786"/>
                    <a:pt x="295" y="785"/>
                    <a:pt x="294" y="785"/>
                  </a:cubicBezTo>
                  <a:cubicBezTo>
                    <a:pt x="295" y="782"/>
                    <a:pt x="297" y="782"/>
                    <a:pt x="299" y="783"/>
                  </a:cubicBezTo>
                  <a:cubicBezTo>
                    <a:pt x="301" y="784"/>
                    <a:pt x="307" y="790"/>
                    <a:pt x="308" y="790"/>
                  </a:cubicBezTo>
                  <a:cubicBezTo>
                    <a:pt x="308" y="790"/>
                    <a:pt x="308" y="790"/>
                    <a:pt x="308" y="790"/>
                  </a:cubicBezTo>
                  <a:cubicBezTo>
                    <a:pt x="309" y="791"/>
                    <a:pt x="309" y="792"/>
                    <a:pt x="310" y="793"/>
                  </a:cubicBezTo>
                  <a:cubicBezTo>
                    <a:pt x="309" y="797"/>
                    <a:pt x="307" y="798"/>
                    <a:pt x="305" y="798"/>
                  </a:cubicBezTo>
                  <a:cubicBezTo>
                    <a:pt x="305" y="802"/>
                    <a:pt x="305" y="806"/>
                    <a:pt x="308" y="811"/>
                  </a:cubicBezTo>
                  <a:cubicBezTo>
                    <a:pt x="310" y="810"/>
                    <a:pt x="312" y="809"/>
                    <a:pt x="313" y="808"/>
                  </a:cubicBezTo>
                  <a:cubicBezTo>
                    <a:pt x="315" y="810"/>
                    <a:pt x="316" y="811"/>
                    <a:pt x="316" y="814"/>
                  </a:cubicBezTo>
                  <a:cubicBezTo>
                    <a:pt x="314" y="818"/>
                    <a:pt x="309" y="817"/>
                    <a:pt x="309" y="819"/>
                  </a:cubicBezTo>
                  <a:cubicBezTo>
                    <a:pt x="307" y="824"/>
                    <a:pt x="308" y="831"/>
                    <a:pt x="307" y="835"/>
                  </a:cubicBezTo>
                  <a:cubicBezTo>
                    <a:pt x="306" y="835"/>
                    <a:pt x="305" y="835"/>
                    <a:pt x="305" y="835"/>
                  </a:cubicBezTo>
                  <a:cubicBezTo>
                    <a:pt x="304" y="831"/>
                    <a:pt x="304" y="824"/>
                    <a:pt x="305" y="821"/>
                  </a:cubicBezTo>
                  <a:cubicBezTo>
                    <a:pt x="302" y="821"/>
                    <a:pt x="299" y="823"/>
                    <a:pt x="294" y="824"/>
                  </a:cubicBezTo>
                  <a:cubicBezTo>
                    <a:pt x="294" y="825"/>
                    <a:pt x="294" y="824"/>
                    <a:pt x="294" y="825"/>
                  </a:cubicBezTo>
                  <a:cubicBezTo>
                    <a:pt x="296" y="826"/>
                    <a:pt x="297" y="827"/>
                    <a:pt x="297" y="828"/>
                  </a:cubicBezTo>
                  <a:cubicBezTo>
                    <a:pt x="297" y="829"/>
                    <a:pt x="296" y="831"/>
                    <a:pt x="295" y="831"/>
                  </a:cubicBezTo>
                  <a:cubicBezTo>
                    <a:pt x="294" y="831"/>
                    <a:pt x="293" y="830"/>
                    <a:pt x="290" y="829"/>
                  </a:cubicBezTo>
                  <a:cubicBezTo>
                    <a:pt x="289" y="829"/>
                    <a:pt x="289" y="829"/>
                    <a:pt x="288" y="830"/>
                  </a:cubicBezTo>
                  <a:close/>
                  <a:moveTo>
                    <a:pt x="316" y="787"/>
                  </a:moveTo>
                  <a:cubicBezTo>
                    <a:pt x="316" y="785"/>
                    <a:pt x="319" y="786"/>
                    <a:pt x="320" y="787"/>
                  </a:cubicBezTo>
                  <a:cubicBezTo>
                    <a:pt x="322" y="788"/>
                    <a:pt x="324" y="789"/>
                    <a:pt x="326" y="794"/>
                  </a:cubicBezTo>
                  <a:cubicBezTo>
                    <a:pt x="325" y="796"/>
                    <a:pt x="325" y="797"/>
                    <a:pt x="324" y="798"/>
                  </a:cubicBezTo>
                  <a:cubicBezTo>
                    <a:pt x="323" y="799"/>
                    <a:pt x="318" y="798"/>
                    <a:pt x="318" y="795"/>
                  </a:cubicBezTo>
                  <a:cubicBezTo>
                    <a:pt x="317" y="793"/>
                    <a:pt x="316" y="788"/>
                    <a:pt x="316" y="787"/>
                  </a:cubicBezTo>
                  <a:close/>
                  <a:moveTo>
                    <a:pt x="340" y="802"/>
                  </a:moveTo>
                  <a:cubicBezTo>
                    <a:pt x="333" y="803"/>
                    <a:pt x="318" y="845"/>
                    <a:pt x="312" y="854"/>
                  </a:cubicBezTo>
                  <a:cubicBezTo>
                    <a:pt x="307" y="861"/>
                    <a:pt x="305" y="861"/>
                    <a:pt x="302" y="858"/>
                  </a:cubicBezTo>
                  <a:cubicBezTo>
                    <a:pt x="298" y="854"/>
                    <a:pt x="293" y="836"/>
                    <a:pt x="294" y="832"/>
                  </a:cubicBezTo>
                  <a:cubicBezTo>
                    <a:pt x="295" y="833"/>
                    <a:pt x="296" y="836"/>
                    <a:pt x="297" y="837"/>
                  </a:cubicBezTo>
                  <a:cubicBezTo>
                    <a:pt x="297" y="836"/>
                    <a:pt x="297" y="836"/>
                    <a:pt x="297" y="835"/>
                  </a:cubicBezTo>
                  <a:cubicBezTo>
                    <a:pt x="298" y="838"/>
                    <a:pt x="302" y="846"/>
                    <a:pt x="303" y="847"/>
                  </a:cubicBezTo>
                  <a:cubicBezTo>
                    <a:pt x="306" y="849"/>
                    <a:pt x="307" y="845"/>
                    <a:pt x="309" y="843"/>
                  </a:cubicBezTo>
                  <a:cubicBezTo>
                    <a:pt x="313" y="834"/>
                    <a:pt x="324" y="807"/>
                    <a:pt x="329" y="799"/>
                  </a:cubicBezTo>
                  <a:cubicBezTo>
                    <a:pt x="331" y="794"/>
                    <a:pt x="334" y="789"/>
                    <a:pt x="330" y="786"/>
                  </a:cubicBezTo>
                  <a:cubicBezTo>
                    <a:pt x="319" y="780"/>
                    <a:pt x="305" y="785"/>
                    <a:pt x="295" y="779"/>
                  </a:cubicBezTo>
                  <a:cubicBezTo>
                    <a:pt x="295" y="778"/>
                    <a:pt x="295" y="778"/>
                    <a:pt x="296" y="778"/>
                  </a:cubicBezTo>
                  <a:cubicBezTo>
                    <a:pt x="301" y="776"/>
                    <a:pt x="327" y="782"/>
                    <a:pt x="327" y="782"/>
                  </a:cubicBezTo>
                  <a:cubicBezTo>
                    <a:pt x="335" y="784"/>
                    <a:pt x="345" y="793"/>
                    <a:pt x="340" y="802"/>
                  </a:cubicBezTo>
                  <a:close/>
                  <a:moveTo>
                    <a:pt x="364" y="858"/>
                  </a:moveTo>
                  <a:cubicBezTo>
                    <a:pt x="364" y="858"/>
                    <a:pt x="362" y="859"/>
                    <a:pt x="362" y="860"/>
                  </a:cubicBezTo>
                  <a:cubicBezTo>
                    <a:pt x="362" y="860"/>
                    <a:pt x="361" y="861"/>
                    <a:pt x="360" y="861"/>
                  </a:cubicBezTo>
                  <a:cubicBezTo>
                    <a:pt x="360" y="861"/>
                    <a:pt x="357" y="862"/>
                    <a:pt x="355" y="861"/>
                  </a:cubicBezTo>
                  <a:cubicBezTo>
                    <a:pt x="355" y="861"/>
                    <a:pt x="354" y="860"/>
                    <a:pt x="353" y="860"/>
                  </a:cubicBezTo>
                  <a:cubicBezTo>
                    <a:pt x="353" y="860"/>
                    <a:pt x="351" y="859"/>
                    <a:pt x="350" y="859"/>
                  </a:cubicBezTo>
                  <a:cubicBezTo>
                    <a:pt x="350" y="859"/>
                    <a:pt x="349" y="859"/>
                    <a:pt x="351" y="858"/>
                  </a:cubicBezTo>
                  <a:cubicBezTo>
                    <a:pt x="351" y="858"/>
                    <a:pt x="351" y="858"/>
                    <a:pt x="353" y="858"/>
                  </a:cubicBezTo>
                  <a:cubicBezTo>
                    <a:pt x="353" y="858"/>
                    <a:pt x="353" y="858"/>
                    <a:pt x="354" y="857"/>
                  </a:cubicBezTo>
                  <a:cubicBezTo>
                    <a:pt x="354" y="857"/>
                    <a:pt x="354" y="857"/>
                    <a:pt x="354" y="857"/>
                  </a:cubicBezTo>
                  <a:cubicBezTo>
                    <a:pt x="354" y="857"/>
                    <a:pt x="355" y="858"/>
                    <a:pt x="356" y="856"/>
                  </a:cubicBezTo>
                  <a:cubicBezTo>
                    <a:pt x="356" y="856"/>
                    <a:pt x="356" y="855"/>
                    <a:pt x="357" y="855"/>
                  </a:cubicBezTo>
                  <a:cubicBezTo>
                    <a:pt x="357" y="855"/>
                    <a:pt x="361" y="853"/>
                    <a:pt x="370" y="848"/>
                  </a:cubicBezTo>
                  <a:cubicBezTo>
                    <a:pt x="370" y="848"/>
                    <a:pt x="378" y="843"/>
                    <a:pt x="384" y="837"/>
                  </a:cubicBezTo>
                  <a:cubicBezTo>
                    <a:pt x="384" y="837"/>
                    <a:pt x="388" y="834"/>
                    <a:pt x="392" y="831"/>
                  </a:cubicBezTo>
                  <a:cubicBezTo>
                    <a:pt x="392" y="831"/>
                    <a:pt x="405" y="820"/>
                    <a:pt x="408" y="817"/>
                  </a:cubicBezTo>
                  <a:cubicBezTo>
                    <a:pt x="408" y="817"/>
                    <a:pt x="398" y="813"/>
                    <a:pt x="400" y="808"/>
                  </a:cubicBezTo>
                  <a:cubicBezTo>
                    <a:pt x="400" y="808"/>
                    <a:pt x="400" y="806"/>
                    <a:pt x="401" y="808"/>
                  </a:cubicBezTo>
                  <a:cubicBezTo>
                    <a:pt x="401" y="808"/>
                    <a:pt x="405" y="812"/>
                    <a:pt x="412" y="810"/>
                  </a:cubicBezTo>
                  <a:cubicBezTo>
                    <a:pt x="412" y="810"/>
                    <a:pt x="416" y="810"/>
                    <a:pt x="420" y="807"/>
                  </a:cubicBezTo>
                  <a:cubicBezTo>
                    <a:pt x="420" y="807"/>
                    <a:pt x="424" y="807"/>
                    <a:pt x="426" y="815"/>
                  </a:cubicBezTo>
                  <a:cubicBezTo>
                    <a:pt x="426" y="815"/>
                    <a:pt x="427" y="819"/>
                    <a:pt x="424" y="818"/>
                  </a:cubicBezTo>
                  <a:cubicBezTo>
                    <a:pt x="424" y="818"/>
                    <a:pt x="421" y="818"/>
                    <a:pt x="419" y="819"/>
                  </a:cubicBezTo>
                  <a:cubicBezTo>
                    <a:pt x="418" y="819"/>
                    <a:pt x="417" y="819"/>
                    <a:pt x="416" y="820"/>
                  </a:cubicBezTo>
                  <a:cubicBezTo>
                    <a:pt x="416" y="820"/>
                    <a:pt x="409" y="826"/>
                    <a:pt x="396" y="835"/>
                  </a:cubicBezTo>
                  <a:cubicBezTo>
                    <a:pt x="396" y="835"/>
                    <a:pt x="390" y="839"/>
                    <a:pt x="380" y="848"/>
                  </a:cubicBezTo>
                  <a:cubicBezTo>
                    <a:pt x="380" y="848"/>
                    <a:pt x="373" y="855"/>
                    <a:pt x="364" y="858"/>
                  </a:cubicBezTo>
                  <a:close/>
                  <a:moveTo>
                    <a:pt x="429" y="859"/>
                  </a:moveTo>
                  <a:cubicBezTo>
                    <a:pt x="429" y="859"/>
                    <a:pt x="429" y="860"/>
                    <a:pt x="429" y="861"/>
                  </a:cubicBezTo>
                  <a:cubicBezTo>
                    <a:pt x="429" y="861"/>
                    <a:pt x="429" y="863"/>
                    <a:pt x="427" y="862"/>
                  </a:cubicBezTo>
                  <a:cubicBezTo>
                    <a:pt x="427" y="862"/>
                    <a:pt x="420" y="864"/>
                    <a:pt x="418" y="866"/>
                  </a:cubicBezTo>
                  <a:cubicBezTo>
                    <a:pt x="418" y="866"/>
                    <a:pt x="415" y="870"/>
                    <a:pt x="415" y="872"/>
                  </a:cubicBezTo>
                  <a:cubicBezTo>
                    <a:pt x="415" y="872"/>
                    <a:pt x="415" y="875"/>
                    <a:pt x="412" y="875"/>
                  </a:cubicBezTo>
                  <a:cubicBezTo>
                    <a:pt x="412" y="875"/>
                    <a:pt x="411" y="876"/>
                    <a:pt x="409" y="875"/>
                  </a:cubicBezTo>
                  <a:cubicBezTo>
                    <a:pt x="409" y="875"/>
                    <a:pt x="406" y="873"/>
                    <a:pt x="403" y="876"/>
                  </a:cubicBezTo>
                  <a:cubicBezTo>
                    <a:pt x="403" y="876"/>
                    <a:pt x="403" y="877"/>
                    <a:pt x="402" y="875"/>
                  </a:cubicBezTo>
                  <a:cubicBezTo>
                    <a:pt x="402" y="875"/>
                    <a:pt x="402" y="874"/>
                    <a:pt x="400" y="874"/>
                  </a:cubicBezTo>
                  <a:cubicBezTo>
                    <a:pt x="400" y="874"/>
                    <a:pt x="400" y="873"/>
                    <a:pt x="400" y="872"/>
                  </a:cubicBezTo>
                  <a:cubicBezTo>
                    <a:pt x="400" y="872"/>
                    <a:pt x="400" y="870"/>
                    <a:pt x="398" y="869"/>
                  </a:cubicBezTo>
                  <a:cubicBezTo>
                    <a:pt x="398" y="869"/>
                    <a:pt x="397" y="869"/>
                    <a:pt x="396" y="867"/>
                  </a:cubicBezTo>
                  <a:cubicBezTo>
                    <a:pt x="396" y="867"/>
                    <a:pt x="395" y="861"/>
                    <a:pt x="394" y="858"/>
                  </a:cubicBezTo>
                  <a:cubicBezTo>
                    <a:pt x="394" y="858"/>
                    <a:pt x="393" y="855"/>
                    <a:pt x="390" y="854"/>
                  </a:cubicBezTo>
                  <a:cubicBezTo>
                    <a:pt x="390" y="854"/>
                    <a:pt x="386" y="848"/>
                    <a:pt x="388" y="848"/>
                  </a:cubicBezTo>
                  <a:cubicBezTo>
                    <a:pt x="388" y="848"/>
                    <a:pt x="393" y="848"/>
                    <a:pt x="395" y="854"/>
                  </a:cubicBezTo>
                  <a:cubicBezTo>
                    <a:pt x="395" y="854"/>
                    <a:pt x="395" y="856"/>
                    <a:pt x="396" y="858"/>
                  </a:cubicBezTo>
                  <a:cubicBezTo>
                    <a:pt x="396" y="858"/>
                    <a:pt x="396" y="860"/>
                    <a:pt x="399" y="866"/>
                  </a:cubicBezTo>
                  <a:cubicBezTo>
                    <a:pt x="399" y="866"/>
                    <a:pt x="399" y="867"/>
                    <a:pt x="400" y="865"/>
                  </a:cubicBezTo>
                  <a:cubicBezTo>
                    <a:pt x="401" y="863"/>
                    <a:pt x="401" y="863"/>
                    <a:pt x="401" y="863"/>
                  </a:cubicBezTo>
                  <a:cubicBezTo>
                    <a:pt x="401" y="863"/>
                    <a:pt x="402" y="861"/>
                    <a:pt x="403" y="862"/>
                  </a:cubicBezTo>
                  <a:cubicBezTo>
                    <a:pt x="403" y="862"/>
                    <a:pt x="404" y="863"/>
                    <a:pt x="404" y="862"/>
                  </a:cubicBezTo>
                  <a:cubicBezTo>
                    <a:pt x="404" y="862"/>
                    <a:pt x="407" y="861"/>
                    <a:pt x="409" y="858"/>
                  </a:cubicBezTo>
                  <a:cubicBezTo>
                    <a:pt x="409" y="858"/>
                    <a:pt x="412" y="856"/>
                    <a:pt x="411" y="855"/>
                  </a:cubicBezTo>
                  <a:cubicBezTo>
                    <a:pt x="411" y="855"/>
                    <a:pt x="408" y="852"/>
                    <a:pt x="407" y="850"/>
                  </a:cubicBezTo>
                  <a:cubicBezTo>
                    <a:pt x="407" y="850"/>
                    <a:pt x="405" y="849"/>
                    <a:pt x="406" y="848"/>
                  </a:cubicBezTo>
                  <a:cubicBezTo>
                    <a:pt x="406" y="848"/>
                    <a:pt x="407" y="848"/>
                    <a:pt x="410" y="849"/>
                  </a:cubicBezTo>
                  <a:cubicBezTo>
                    <a:pt x="410" y="849"/>
                    <a:pt x="416" y="850"/>
                    <a:pt x="418" y="848"/>
                  </a:cubicBezTo>
                  <a:cubicBezTo>
                    <a:pt x="418" y="848"/>
                    <a:pt x="419" y="846"/>
                    <a:pt x="420" y="847"/>
                  </a:cubicBezTo>
                  <a:cubicBezTo>
                    <a:pt x="420" y="847"/>
                    <a:pt x="423" y="850"/>
                    <a:pt x="424" y="850"/>
                  </a:cubicBezTo>
                  <a:cubicBezTo>
                    <a:pt x="424" y="850"/>
                    <a:pt x="430" y="852"/>
                    <a:pt x="429" y="859"/>
                  </a:cubicBezTo>
                  <a:close/>
                  <a:moveTo>
                    <a:pt x="485" y="876"/>
                  </a:moveTo>
                  <a:cubicBezTo>
                    <a:pt x="485" y="876"/>
                    <a:pt x="484" y="878"/>
                    <a:pt x="482" y="877"/>
                  </a:cubicBezTo>
                  <a:cubicBezTo>
                    <a:pt x="482" y="877"/>
                    <a:pt x="476" y="874"/>
                    <a:pt x="474" y="867"/>
                  </a:cubicBezTo>
                  <a:cubicBezTo>
                    <a:pt x="474" y="867"/>
                    <a:pt x="472" y="857"/>
                    <a:pt x="472" y="856"/>
                  </a:cubicBezTo>
                  <a:cubicBezTo>
                    <a:pt x="472" y="856"/>
                    <a:pt x="473" y="856"/>
                    <a:pt x="472" y="855"/>
                  </a:cubicBezTo>
                  <a:cubicBezTo>
                    <a:pt x="472" y="849"/>
                    <a:pt x="472" y="849"/>
                    <a:pt x="472" y="849"/>
                  </a:cubicBezTo>
                  <a:cubicBezTo>
                    <a:pt x="472" y="849"/>
                    <a:pt x="472" y="848"/>
                    <a:pt x="472" y="847"/>
                  </a:cubicBezTo>
                  <a:cubicBezTo>
                    <a:pt x="472" y="847"/>
                    <a:pt x="472" y="846"/>
                    <a:pt x="472" y="846"/>
                  </a:cubicBezTo>
                  <a:cubicBezTo>
                    <a:pt x="472" y="846"/>
                    <a:pt x="472" y="845"/>
                    <a:pt x="472" y="845"/>
                  </a:cubicBezTo>
                  <a:cubicBezTo>
                    <a:pt x="472" y="845"/>
                    <a:pt x="472" y="842"/>
                    <a:pt x="474" y="844"/>
                  </a:cubicBezTo>
                  <a:cubicBezTo>
                    <a:pt x="474" y="844"/>
                    <a:pt x="475" y="845"/>
                    <a:pt x="474" y="846"/>
                  </a:cubicBezTo>
                  <a:cubicBezTo>
                    <a:pt x="474" y="846"/>
                    <a:pt x="473" y="848"/>
                    <a:pt x="477" y="855"/>
                  </a:cubicBezTo>
                  <a:cubicBezTo>
                    <a:pt x="477" y="855"/>
                    <a:pt x="477" y="856"/>
                    <a:pt x="478" y="857"/>
                  </a:cubicBezTo>
                  <a:cubicBezTo>
                    <a:pt x="478" y="857"/>
                    <a:pt x="480" y="857"/>
                    <a:pt x="480" y="860"/>
                  </a:cubicBezTo>
                  <a:cubicBezTo>
                    <a:pt x="480" y="860"/>
                    <a:pt x="480" y="862"/>
                    <a:pt x="480" y="862"/>
                  </a:cubicBezTo>
                  <a:cubicBezTo>
                    <a:pt x="480" y="862"/>
                    <a:pt x="480" y="864"/>
                    <a:pt x="481" y="863"/>
                  </a:cubicBezTo>
                  <a:cubicBezTo>
                    <a:pt x="481" y="863"/>
                    <a:pt x="482" y="863"/>
                    <a:pt x="482" y="864"/>
                  </a:cubicBezTo>
                  <a:cubicBezTo>
                    <a:pt x="482" y="864"/>
                    <a:pt x="482" y="868"/>
                    <a:pt x="483" y="869"/>
                  </a:cubicBezTo>
                  <a:cubicBezTo>
                    <a:pt x="483" y="869"/>
                    <a:pt x="483" y="870"/>
                    <a:pt x="483" y="870"/>
                  </a:cubicBezTo>
                  <a:cubicBezTo>
                    <a:pt x="483" y="870"/>
                    <a:pt x="483" y="871"/>
                    <a:pt x="484" y="871"/>
                  </a:cubicBezTo>
                  <a:cubicBezTo>
                    <a:pt x="484" y="871"/>
                    <a:pt x="484" y="871"/>
                    <a:pt x="484" y="872"/>
                  </a:cubicBezTo>
                  <a:cubicBezTo>
                    <a:pt x="484" y="872"/>
                    <a:pt x="485" y="876"/>
                    <a:pt x="485" y="876"/>
                  </a:cubicBezTo>
                  <a:close/>
                  <a:moveTo>
                    <a:pt x="482" y="834"/>
                  </a:moveTo>
                  <a:cubicBezTo>
                    <a:pt x="482" y="834"/>
                    <a:pt x="480" y="833"/>
                    <a:pt x="480" y="833"/>
                  </a:cubicBezTo>
                  <a:cubicBezTo>
                    <a:pt x="480" y="833"/>
                    <a:pt x="479" y="833"/>
                    <a:pt x="477" y="833"/>
                  </a:cubicBezTo>
                  <a:cubicBezTo>
                    <a:pt x="477" y="833"/>
                    <a:pt x="476" y="833"/>
                    <a:pt x="476" y="832"/>
                  </a:cubicBezTo>
                  <a:cubicBezTo>
                    <a:pt x="476" y="832"/>
                    <a:pt x="479" y="827"/>
                    <a:pt x="478" y="823"/>
                  </a:cubicBezTo>
                  <a:cubicBezTo>
                    <a:pt x="478" y="823"/>
                    <a:pt x="477" y="822"/>
                    <a:pt x="478" y="821"/>
                  </a:cubicBezTo>
                  <a:cubicBezTo>
                    <a:pt x="478" y="821"/>
                    <a:pt x="479" y="820"/>
                    <a:pt x="480" y="821"/>
                  </a:cubicBezTo>
                  <a:cubicBezTo>
                    <a:pt x="480" y="821"/>
                    <a:pt x="484" y="829"/>
                    <a:pt x="485" y="832"/>
                  </a:cubicBezTo>
                  <a:cubicBezTo>
                    <a:pt x="485" y="832"/>
                    <a:pt x="485" y="835"/>
                    <a:pt x="482" y="834"/>
                  </a:cubicBezTo>
                  <a:close/>
                  <a:moveTo>
                    <a:pt x="540" y="839"/>
                  </a:moveTo>
                  <a:cubicBezTo>
                    <a:pt x="540" y="839"/>
                    <a:pt x="538" y="842"/>
                    <a:pt x="536" y="843"/>
                  </a:cubicBezTo>
                  <a:cubicBezTo>
                    <a:pt x="536" y="843"/>
                    <a:pt x="535" y="844"/>
                    <a:pt x="535" y="846"/>
                  </a:cubicBezTo>
                  <a:cubicBezTo>
                    <a:pt x="535" y="846"/>
                    <a:pt x="532" y="852"/>
                    <a:pt x="530" y="853"/>
                  </a:cubicBezTo>
                  <a:cubicBezTo>
                    <a:pt x="530" y="853"/>
                    <a:pt x="527" y="855"/>
                    <a:pt x="528" y="858"/>
                  </a:cubicBezTo>
                  <a:cubicBezTo>
                    <a:pt x="528" y="858"/>
                    <a:pt x="532" y="860"/>
                    <a:pt x="531" y="864"/>
                  </a:cubicBezTo>
                  <a:cubicBezTo>
                    <a:pt x="531" y="864"/>
                    <a:pt x="532" y="866"/>
                    <a:pt x="530" y="866"/>
                  </a:cubicBezTo>
                  <a:cubicBezTo>
                    <a:pt x="530" y="866"/>
                    <a:pt x="529" y="866"/>
                    <a:pt x="528" y="866"/>
                  </a:cubicBezTo>
                  <a:cubicBezTo>
                    <a:pt x="528" y="866"/>
                    <a:pt x="527" y="867"/>
                    <a:pt x="527" y="867"/>
                  </a:cubicBezTo>
                  <a:cubicBezTo>
                    <a:pt x="527" y="867"/>
                    <a:pt x="524" y="868"/>
                    <a:pt x="521" y="868"/>
                  </a:cubicBezTo>
                  <a:cubicBezTo>
                    <a:pt x="521" y="868"/>
                    <a:pt x="519" y="868"/>
                    <a:pt x="517" y="868"/>
                  </a:cubicBezTo>
                  <a:cubicBezTo>
                    <a:pt x="517" y="868"/>
                    <a:pt x="516" y="867"/>
                    <a:pt x="516" y="868"/>
                  </a:cubicBezTo>
                  <a:cubicBezTo>
                    <a:pt x="516" y="868"/>
                    <a:pt x="511" y="873"/>
                    <a:pt x="506" y="869"/>
                  </a:cubicBezTo>
                  <a:cubicBezTo>
                    <a:pt x="506" y="869"/>
                    <a:pt x="505" y="868"/>
                    <a:pt x="504" y="868"/>
                  </a:cubicBezTo>
                  <a:cubicBezTo>
                    <a:pt x="503" y="867"/>
                    <a:pt x="502" y="866"/>
                    <a:pt x="501" y="866"/>
                  </a:cubicBezTo>
                  <a:cubicBezTo>
                    <a:pt x="501" y="866"/>
                    <a:pt x="496" y="862"/>
                    <a:pt x="493" y="861"/>
                  </a:cubicBezTo>
                  <a:cubicBezTo>
                    <a:pt x="493" y="861"/>
                    <a:pt x="490" y="858"/>
                    <a:pt x="489" y="856"/>
                  </a:cubicBezTo>
                  <a:cubicBezTo>
                    <a:pt x="489" y="856"/>
                    <a:pt x="488" y="853"/>
                    <a:pt x="487" y="853"/>
                  </a:cubicBezTo>
                  <a:cubicBezTo>
                    <a:pt x="487" y="853"/>
                    <a:pt x="485" y="853"/>
                    <a:pt x="485" y="852"/>
                  </a:cubicBezTo>
                  <a:cubicBezTo>
                    <a:pt x="485" y="851"/>
                    <a:pt x="485" y="851"/>
                    <a:pt x="485" y="851"/>
                  </a:cubicBezTo>
                  <a:cubicBezTo>
                    <a:pt x="485" y="851"/>
                    <a:pt x="485" y="851"/>
                    <a:pt x="485" y="851"/>
                  </a:cubicBezTo>
                  <a:cubicBezTo>
                    <a:pt x="485" y="851"/>
                    <a:pt x="485" y="849"/>
                    <a:pt x="487" y="846"/>
                  </a:cubicBezTo>
                  <a:cubicBezTo>
                    <a:pt x="487" y="846"/>
                    <a:pt x="489" y="844"/>
                    <a:pt x="490" y="843"/>
                  </a:cubicBezTo>
                  <a:cubicBezTo>
                    <a:pt x="490" y="843"/>
                    <a:pt x="494" y="839"/>
                    <a:pt x="497" y="838"/>
                  </a:cubicBezTo>
                  <a:cubicBezTo>
                    <a:pt x="497" y="838"/>
                    <a:pt x="498" y="836"/>
                    <a:pt x="499" y="835"/>
                  </a:cubicBezTo>
                  <a:cubicBezTo>
                    <a:pt x="500" y="834"/>
                    <a:pt x="501" y="833"/>
                    <a:pt x="502" y="833"/>
                  </a:cubicBezTo>
                  <a:cubicBezTo>
                    <a:pt x="502" y="833"/>
                    <a:pt x="503" y="831"/>
                    <a:pt x="505" y="830"/>
                  </a:cubicBezTo>
                  <a:cubicBezTo>
                    <a:pt x="505" y="830"/>
                    <a:pt x="509" y="829"/>
                    <a:pt x="509" y="828"/>
                  </a:cubicBezTo>
                  <a:cubicBezTo>
                    <a:pt x="509" y="828"/>
                    <a:pt x="508" y="825"/>
                    <a:pt x="508" y="824"/>
                  </a:cubicBezTo>
                  <a:cubicBezTo>
                    <a:pt x="506" y="809"/>
                    <a:pt x="506" y="809"/>
                    <a:pt x="506" y="809"/>
                  </a:cubicBezTo>
                  <a:cubicBezTo>
                    <a:pt x="506" y="809"/>
                    <a:pt x="506" y="808"/>
                    <a:pt x="507" y="809"/>
                  </a:cubicBezTo>
                  <a:cubicBezTo>
                    <a:pt x="507" y="809"/>
                    <a:pt x="508" y="809"/>
                    <a:pt x="510" y="809"/>
                  </a:cubicBezTo>
                  <a:cubicBezTo>
                    <a:pt x="510" y="809"/>
                    <a:pt x="511" y="809"/>
                    <a:pt x="512" y="812"/>
                  </a:cubicBezTo>
                  <a:cubicBezTo>
                    <a:pt x="512" y="812"/>
                    <a:pt x="514" y="816"/>
                    <a:pt x="515" y="820"/>
                  </a:cubicBezTo>
                  <a:cubicBezTo>
                    <a:pt x="515" y="820"/>
                    <a:pt x="516" y="826"/>
                    <a:pt x="516" y="827"/>
                  </a:cubicBezTo>
                  <a:cubicBezTo>
                    <a:pt x="516" y="827"/>
                    <a:pt x="515" y="828"/>
                    <a:pt x="517" y="828"/>
                  </a:cubicBezTo>
                  <a:cubicBezTo>
                    <a:pt x="517" y="828"/>
                    <a:pt x="520" y="828"/>
                    <a:pt x="522" y="829"/>
                  </a:cubicBezTo>
                  <a:cubicBezTo>
                    <a:pt x="526" y="829"/>
                    <a:pt x="531" y="829"/>
                    <a:pt x="532" y="829"/>
                  </a:cubicBezTo>
                  <a:cubicBezTo>
                    <a:pt x="532" y="829"/>
                    <a:pt x="537" y="830"/>
                    <a:pt x="540" y="835"/>
                  </a:cubicBezTo>
                  <a:cubicBezTo>
                    <a:pt x="540" y="835"/>
                    <a:pt x="541" y="835"/>
                    <a:pt x="540" y="839"/>
                  </a:cubicBezTo>
                  <a:close/>
                  <a:moveTo>
                    <a:pt x="604" y="809"/>
                  </a:moveTo>
                  <a:cubicBezTo>
                    <a:pt x="604" y="809"/>
                    <a:pt x="603" y="810"/>
                    <a:pt x="603" y="811"/>
                  </a:cubicBezTo>
                  <a:cubicBezTo>
                    <a:pt x="603" y="811"/>
                    <a:pt x="602" y="815"/>
                    <a:pt x="602" y="816"/>
                  </a:cubicBezTo>
                  <a:cubicBezTo>
                    <a:pt x="602" y="816"/>
                    <a:pt x="602" y="819"/>
                    <a:pt x="601" y="821"/>
                  </a:cubicBezTo>
                  <a:cubicBezTo>
                    <a:pt x="601" y="821"/>
                    <a:pt x="597" y="826"/>
                    <a:pt x="601" y="831"/>
                  </a:cubicBezTo>
                  <a:cubicBezTo>
                    <a:pt x="601" y="831"/>
                    <a:pt x="604" y="834"/>
                    <a:pt x="601" y="837"/>
                  </a:cubicBezTo>
                  <a:cubicBezTo>
                    <a:pt x="601" y="837"/>
                    <a:pt x="599" y="837"/>
                    <a:pt x="598" y="840"/>
                  </a:cubicBezTo>
                  <a:cubicBezTo>
                    <a:pt x="598" y="840"/>
                    <a:pt x="598" y="842"/>
                    <a:pt x="598" y="842"/>
                  </a:cubicBezTo>
                  <a:cubicBezTo>
                    <a:pt x="598" y="842"/>
                    <a:pt x="598" y="844"/>
                    <a:pt x="598" y="845"/>
                  </a:cubicBezTo>
                  <a:cubicBezTo>
                    <a:pt x="598" y="845"/>
                    <a:pt x="597" y="847"/>
                    <a:pt x="595" y="848"/>
                  </a:cubicBezTo>
                  <a:cubicBezTo>
                    <a:pt x="595" y="848"/>
                    <a:pt x="592" y="850"/>
                    <a:pt x="592" y="851"/>
                  </a:cubicBezTo>
                  <a:cubicBezTo>
                    <a:pt x="592" y="851"/>
                    <a:pt x="590" y="853"/>
                    <a:pt x="590" y="853"/>
                  </a:cubicBezTo>
                  <a:cubicBezTo>
                    <a:pt x="590" y="853"/>
                    <a:pt x="589" y="853"/>
                    <a:pt x="589" y="854"/>
                  </a:cubicBezTo>
                  <a:cubicBezTo>
                    <a:pt x="589" y="854"/>
                    <a:pt x="588" y="856"/>
                    <a:pt x="585" y="857"/>
                  </a:cubicBezTo>
                  <a:cubicBezTo>
                    <a:pt x="585" y="857"/>
                    <a:pt x="585" y="851"/>
                    <a:pt x="585" y="848"/>
                  </a:cubicBezTo>
                  <a:cubicBezTo>
                    <a:pt x="585" y="848"/>
                    <a:pt x="585" y="845"/>
                    <a:pt x="586" y="843"/>
                  </a:cubicBezTo>
                  <a:cubicBezTo>
                    <a:pt x="586" y="843"/>
                    <a:pt x="585" y="840"/>
                    <a:pt x="587" y="840"/>
                  </a:cubicBezTo>
                  <a:cubicBezTo>
                    <a:pt x="587" y="840"/>
                    <a:pt x="588" y="841"/>
                    <a:pt x="588" y="840"/>
                  </a:cubicBezTo>
                  <a:cubicBezTo>
                    <a:pt x="588" y="840"/>
                    <a:pt x="589" y="836"/>
                    <a:pt x="589" y="836"/>
                  </a:cubicBezTo>
                  <a:cubicBezTo>
                    <a:pt x="589" y="836"/>
                    <a:pt x="588" y="835"/>
                    <a:pt x="587" y="835"/>
                  </a:cubicBezTo>
                  <a:cubicBezTo>
                    <a:pt x="587" y="835"/>
                    <a:pt x="586" y="834"/>
                    <a:pt x="587" y="832"/>
                  </a:cubicBezTo>
                  <a:cubicBezTo>
                    <a:pt x="587" y="832"/>
                    <a:pt x="587" y="832"/>
                    <a:pt x="585" y="831"/>
                  </a:cubicBezTo>
                  <a:cubicBezTo>
                    <a:pt x="585" y="831"/>
                    <a:pt x="583" y="830"/>
                    <a:pt x="583" y="831"/>
                  </a:cubicBezTo>
                  <a:cubicBezTo>
                    <a:pt x="583" y="831"/>
                    <a:pt x="583" y="832"/>
                    <a:pt x="581" y="831"/>
                  </a:cubicBezTo>
                  <a:cubicBezTo>
                    <a:pt x="581" y="831"/>
                    <a:pt x="572" y="829"/>
                    <a:pt x="576" y="827"/>
                  </a:cubicBezTo>
                  <a:cubicBezTo>
                    <a:pt x="576" y="827"/>
                    <a:pt x="581" y="827"/>
                    <a:pt x="584" y="823"/>
                  </a:cubicBezTo>
                  <a:cubicBezTo>
                    <a:pt x="584" y="823"/>
                    <a:pt x="586" y="822"/>
                    <a:pt x="586" y="815"/>
                  </a:cubicBezTo>
                  <a:cubicBezTo>
                    <a:pt x="586" y="815"/>
                    <a:pt x="586" y="814"/>
                    <a:pt x="585" y="813"/>
                  </a:cubicBezTo>
                  <a:cubicBezTo>
                    <a:pt x="585" y="813"/>
                    <a:pt x="585" y="813"/>
                    <a:pt x="585" y="812"/>
                  </a:cubicBezTo>
                  <a:cubicBezTo>
                    <a:pt x="585" y="812"/>
                    <a:pt x="585" y="811"/>
                    <a:pt x="584" y="810"/>
                  </a:cubicBezTo>
                  <a:cubicBezTo>
                    <a:pt x="584" y="810"/>
                    <a:pt x="584" y="809"/>
                    <a:pt x="584" y="808"/>
                  </a:cubicBezTo>
                  <a:cubicBezTo>
                    <a:pt x="584" y="808"/>
                    <a:pt x="584" y="807"/>
                    <a:pt x="583" y="807"/>
                  </a:cubicBezTo>
                  <a:cubicBezTo>
                    <a:pt x="583" y="807"/>
                    <a:pt x="583" y="806"/>
                    <a:pt x="583" y="805"/>
                  </a:cubicBezTo>
                  <a:cubicBezTo>
                    <a:pt x="583" y="805"/>
                    <a:pt x="583" y="805"/>
                    <a:pt x="583" y="804"/>
                  </a:cubicBezTo>
                  <a:cubicBezTo>
                    <a:pt x="583" y="804"/>
                    <a:pt x="582" y="803"/>
                    <a:pt x="583" y="803"/>
                  </a:cubicBezTo>
                  <a:cubicBezTo>
                    <a:pt x="583" y="803"/>
                    <a:pt x="584" y="803"/>
                    <a:pt x="583" y="801"/>
                  </a:cubicBezTo>
                  <a:cubicBezTo>
                    <a:pt x="583" y="801"/>
                    <a:pt x="582" y="800"/>
                    <a:pt x="581" y="799"/>
                  </a:cubicBezTo>
                  <a:cubicBezTo>
                    <a:pt x="580" y="798"/>
                    <a:pt x="580" y="798"/>
                    <a:pt x="580" y="798"/>
                  </a:cubicBezTo>
                  <a:cubicBezTo>
                    <a:pt x="577" y="791"/>
                    <a:pt x="577" y="791"/>
                    <a:pt x="577" y="791"/>
                  </a:cubicBezTo>
                  <a:cubicBezTo>
                    <a:pt x="577" y="791"/>
                    <a:pt x="573" y="788"/>
                    <a:pt x="577" y="789"/>
                  </a:cubicBezTo>
                  <a:cubicBezTo>
                    <a:pt x="577" y="789"/>
                    <a:pt x="581" y="788"/>
                    <a:pt x="583" y="789"/>
                  </a:cubicBezTo>
                  <a:cubicBezTo>
                    <a:pt x="583" y="789"/>
                    <a:pt x="587" y="789"/>
                    <a:pt x="588" y="789"/>
                  </a:cubicBezTo>
                  <a:cubicBezTo>
                    <a:pt x="588" y="789"/>
                    <a:pt x="589" y="789"/>
                    <a:pt x="591" y="792"/>
                  </a:cubicBezTo>
                  <a:cubicBezTo>
                    <a:pt x="591" y="792"/>
                    <a:pt x="592" y="796"/>
                    <a:pt x="593" y="796"/>
                  </a:cubicBezTo>
                  <a:cubicBezTo>
                    <a:pt x="593" y="796"/>
                    <a:pt x="597" y="797"/>
                    <a:pt x="598" y="797"/>
                  </a:cubicBezTo>
                  <a:cubicBezTo>
                    <a:pt x="598" y="797"/>
                    <a:pt x="598" y="797"/>
                    <a:pt x="599" y="797"/>
                  </a:cubicBezTo>
                  <a:cubicBezTo>
                    <a:pt x="599" y="797"/>
                    <a:pt x="601" y="796"/>
                    <a:pt x="602" y="798"/>
                  </a:cubicBezTo>
                  <a:cubicBezTo>
                    <a:pt x="602" y="798"/>
                    <a:pt x="602" y="800"/>
                    <a:pt x="603" y="799"/>
                  </a:cubicBezTo>
                  <a:cubicBezTo>
                    <a:pt x="603" y="799"/>
                    <a:pt x="605" y="799"/>
                    <a:pt x="605" y="802"/>
                  </a:cubicBezTo>
                  <a:cubicBezTo>
                    <a:pt x="605" y="802"/>
                    <a:pt x="607" y="807"/>
                    <a:pt x="604" y="809"/>
                  </a:cubicBezTo>
                  <a:close/>
                  <a:moveTo>
                    <a:pt x="631" y="834"/>
                  </a:moveTo>
                  <a:cubicBezTo>
                    <a:pt x="631" y="834"/>
                    <a:pt x="630" y="838"/>
                    <a:pt x="627" y="838"/>
                  </a:cubicBezTo>
                  <a:cubicBezTo>
                    <a:pt x="627" y="838"/>
                    <a:pt x="625" y="839"/>
                    <a:pt x="624" y="839"/>
                  </a:cubicBezTo>
                  <a:cubicBezTo>
                    <a:pt x="624" y="839"/>
                    <a:pt x="622" y="839"/>
                    <a:pt x="621" y="838"/>
                  </a:cubicBezTo>
                  <a:cubicBezTo>
                    <a:pt x="621" y="838"/>
                    <a:pt x="620" y="838"/>
                    <a:pt x="619" y="839"/>
                  </a:cubicBezTo>
                  <a:cubicBezTo>
                    <a:pt x="619" y="839"/>
                    <a:pt x="619" y="839"/>
                    <a:pt x="617" y="837"/>
                  </a:cubicBezTo>
                  <a:cubicBezTo>
                    <a:pt x="617" y="837"/>
                    <a:pt x="616" y="836"/>
                    <a:pt x="616" y="834"/>
                  </a:cubicBezTo>
                  <a:cubicBezTo>
                    <a:pt x="616" y="834"/>
                    <a:pt x="616" y="832"/>
                    <a:pt x="614" y="829"/>
                  </a:cubicBezTo>
                  <a:cubicBezTo>
                    <a:pt x="614" y="829"/>
                    <a:pt x="613" y="825"/>
                    <a:pt x="615" y="825"/>
                  </a:cubicBezTo>
                  <a:cubicBezTo>
                    <a:pt x="615" y="825"/>
                    <a:pt x="617" y="825"/>
                    <a:pt x="618" y="825"/>
                  </a:cubicBezTo>
                  <a:cubicBezTo>
                    <a:pt x="618" y="825"/>
                    <a:pt x="621" y="825"/>
                    <a:pt x="625" y="826"/>
                  </a:cubicBezTo>
                  <a:cubicBezTo>
                    <a:pt x="625" y="826"/>
                    <a:pt x="628" y="828"/>
                    <a:pt x="629" y="828"/>
                  </a:cubicBezTo>
                  <a:cubicBezTo>
                    <a:pt x="629" y="828"/>
                    <a:pt x="631" y="828"/>
                    <a:pt x="631" y="831"/>
                  </a:cubicBezTo>
                  <a:cubicBezTo>
                    <a:pt x="631" y="831"/>
                    <a:pt x="631" y="832"/>
                    <a:pt x="631" y="833"/>
                  </a:cubicBezTo>
                  <a:cubicBezTo>
                    <a:pt x="631" y="833"/>
                    <a:pt x="631" y="834"/>
                    <a:pt x="631" y="834"/>
                  </a:cubicBezTo>
                  <a:close/>
                  <a:moveTo>
                    <a:pt x="667" y="773"/>
                  </a:moveTo>
                  <a:cubicBezTo>
                    <a:pt x="667" y="773"/>
                    <a:pt x="664" y="773"/>
                    <a:pt x="663" y="772"/>
                  </a:cubicBezTo>
                  <a:cubicBezTo>
                    <a:pt x="663" y="772"/>
                    <a:pt x="662" y="771"/>
                    <a:pt x="661" y="773"/>
                  </a:cubicBezTo>
                  <a:cubicBezTo>
                    <a:pt x="661" y="773"/>
                    <a:pt x="655" y="778"/>
                    <a:pt x="656" y="783"/>
                  </a:cubicBezTo>
                  <a:cubicBezTo>
                    <a:pt x="656" y="783"/>
                    <a:pt x="655" y="784"/>
                    <a:pt x="656" y="786"/>
                  </a:cubicBezTo>
                  <a:cubicBezTo>
                    <a:pt x="656" y="786"/>
                    <a:pt x="656" y="788"/>
                    <a:pt x="656" y="789"/>
                  </a:cubicBezTo>
                  <a:cubicBezTo>
                    <a:pt x="656" y="789"/>
                    <a:pt x="656" y="792"/>
                    <a:pt x="655" y="793"/>
                  </a:cubicBezTo>
                  <a:cubicBezTo>
                    <a:pt x="655" y="793"/>
                    <a:pt x="653" y="793"/>
                    <a:pt x="652" y="794"/>
                  </a:cubicBezTo>
                  <a:cubicBezTo>
                    <a:pt x="652" y="794"/>
                    <a:pt x="652" y="794"/>
                    <a:pt x="651" y="794"/>
                  </a:cubicBezTo>
                  <a:cubicBezTo>
                    <a:pt x="651" y="794"/>
                    <a:pt x="647" y="794"/>
                    <a:pt x="647" y="791"/>
                  </a:cubicBezTo>
                  <a:cubicBezTo>
                    <a:pt x="647" y="791"/>
                    <a:pt x="648" y="788"/>
                    <a:pt x="647" y="785"/>
                  </a:cubicBezTo>
                  <a:cubicBezTo>
                    <a:pt x="647" y="785"/>
                    <a:pt x="646" y="782"/>
                    <a:pt x="648" y="781"/>
                  </a:cubicBezTo>
                  <a:cubicBezTo>
                    <a:pt x="648" y="781"/>
                    <a:pt x="651" y="780"/>
                    <a:pt x="652" y="780"/>
                  </a:cubicBezTo>
                  <a:cubicBezTo>
                    <a:pt x="652" y="780"/>
                    <a:pt x="653" y="780"/>
                    <a:pt x="653" y="779"/>
                  </a:cubicBezTo>
                  <a:cubicBezTo>
                    <a:pt x="653" y="779"/>
                    <a:pt x="658" y="773"/>
                    <a:pt x="660" y="770"/>
                  </a:cubicBezTo>
                  <a:cubicBezTo>
                    <a:pt x="660" y="770"/>
                    <a:pt x="661" y="770"/>
                    <a:pt x="659" y="768"/>
                  </a:cubicBezTo>
                  <a:cubicBezTo>
                    <a:pt x="659" y="768"/>
                    <a:pt x="654" y="762"/>
                    <a:pt x="649" y="761"/>
                  </a:cubicBezTo>
                  <a:cubicBezTo>
                    <a:pt x="649" y="761"/>
                    <a:pt x="644" y="758"/>
                    <a:pt x="642" y="759"/>
                  </a:cubicBezTo>
                  <a:cubicBezTo>
                    <a:pt x="642" y="759"/>
                    <a:pt x="633" y="758"/>
                    <a:pt x="639" y="757"/>
                  </a:cubicBezTo>
                  <a:cubicBezTo>
                    <a:pt x="639" y="757"/>
                    <a:pt x="645" y="755"/>
                    <a:pt x="653" y="761"/>
                  </a:cubicBezTo>
                  <a:cubicBezTo>
                    <a:pt x="653" y="761"/>
                    <a:pt x="659" y="764"/>
                    <a:pt x="661" y="767"/>
                  </a:cubicBezTo>
                  <a:cubicBezTo>
                    <a:pt x="661" y="767"/>
                    <a:pt x="661" y="769"/>
                    <a:pt x="662" y="767"/>
                  </a:cubicBezTo>
                  <a:cubicBezTo>
                    <a:pt x="662" y="767"/>
                    <a:pt x="665" y="765"/>
                    <a:pt x="663" y="763"/>
                  </a:cubicBezTo>
                  <a:cubicBezTo>
                    <a:pt x="663" y="763"/>
                    <a:pt x="660" y="757"/>
                    <a:pt x="649" y="750"/>
                  </a:cubicBezTo>
                  <a:cubicBezTo>
                    <a:pt x="649" y="750"/>
                    <a:pt x="645" y="748"/>
                    <a:pt x="643" y="748"/>
                  </a:cubicBezTo>
                  <a:cubicBezTo>
                    <a:pt x="643" y="748"/>
                    <a:pt x="641" y="748"/>
                    <a:pt x="643" y="747"/>
                  </a:cubicBezTo>
                  <a:cubicBezTo>
                    <a:pt x="643" y="747"/>
                    <a:pt x="649" y="745"/>
                    <a:pt x="655" y="750"/>
                  </a:cubicBezTo>
                  <a:cubicBezTo>
                    <a:pt x="655" y="750"/>
                    <a:pt x="660" y="755"/>
                    <a:pt x="664" y="758"/>
                  </a:cubicBezTo>
                  <a:cubicBezTo>
                    <a:pt x="664" y="758"/>
                    <a:pt x="665" y="760"/>
                    <a:pt x="664" y="758"/>
                  </a:cubicBezTo>
                  <a:cubicBezTo>
                    <a:pt x="664" y="758"/>
                    <a:pt x="664" y="756"/>
                    <a:pt x="665" y="756"/>
                  </a:cubicBezTo>
                  <a:cubicBezTo>
                    <a:pt x="665" y="756"/>
                    <a:pt x="665" y="755"/>
                    <a:pt x="664" y="755"/>
                  </a:cubicBezTo>
                  <a:cubicBezTo>
                    <a:pt x="664" y="755"/>
                    <a:pt x="663" y="753"/>
                    <a:pt x="664" y="753"/>
                  </a:cubicBezTo>
                  <a:cubicBezTo>
                    <a:pt x="664" y="753"/>
                    <a:pt x="664" y="752"/>
                    <a:pt x="663" y="752"/>
                  </a:cubicBezTo>
                  <a:cubicBezTo>
                    <a:pt x="663" y="752"/>
                    <a:pt x="662" y="751"/>
                    <a:pt x="661" y="751"/>
                  </a:cubicBezTo>
                  <a:cubicBezTo>
                    <a:pt x="661" y="751"/>
                    <a:pt x="656" y="751"/>
                    <a:pt x="659" y="750"/>
                  </a:cubicBezTo>
                  <a:cubicBezTo>
                    <a:pt x="659" y="750"/>
                    <a:pt x="661" y="750"/>
                    <a:pt x="662" y="750"/>
                  </a:cubicBezTo>
                  <a:cubicBezTo>
                    <a:pt x="662" y="750"/>
                    <a:pt x="663" y="750"/>
                    <a:pt x="662" y="749"/>
                  </a:cubicBezTo>
                  <a:cubicBezTo>
                    <a:pt x="662" y="749"/>
                    <a:pt x="660" y="745"/>
                    <a:pt x="660" y="744"/>
                  </a:cubicBezTo>
                  <a:cubicBezTo>
                    <a:pt x="660" y="744"/>
                    <a:pt x="659" y="742"/>
                    <a:pt x="659" y="744"/>
                  </a:cubicBezTo>
                  <a:cubicBezTo>
                    <a:pt x="659" y="744"/>
                    <a:pt x="658" y="746"/>
                    <a:pt x="655" y="745"/>
                  </a:cubicBezTo>
                  <a:cubicBezTo>
                    <a:pt x="655" y="745"/>
                    <a:pt x="650" y="744"/>
                    <a:pt x="650" y="741"/>
                  </a:cubicBezTo>
                  <a:cubicBezTo>
                    <a:pt x="650" y="741"/>
                    <a:pt x="651" y="737"/>
                    <a:pt x="648" y="737"/>
                  </a:cubicBezTo>
                  <a:cubicBezTo>
                    <a:pt x="648" y="737"/>
                    <a:pt x="645" y="736"/>
                    <a:pt x="648" y="735"/>
                  </a:cubicBezTo>
                  <a:cubicBezTo>
                    <a:pt x="648" y="735"/>
                    <a:pt x="651" y="735"/>
                    <a:pt x="655" y="736"/>
                  </a:cubicBezTo>
                  <a:cubicBezTo>
                    <a:pt x="655" y="736"/>
                    <a:pt x="655" y="737"/>
                    <a:pt x="657" y="735"/>
                  </a:cubicBezTo>
                  <a:cubicBezTo>
                    <a:pt x="657" y="735"/>
                    <a:pt x="666" y="732"/>
                    <a:pt x="667" y="737"/>
                  </a:cubicBezTo>
                  <a:cubicBezTo>
                    <a:pt x="667" y="737"/>
                    <a:pt x="667" y="742"/>
                    <a:pt x="668" y="744"/>
                  </a:cubicBezTo>
                  <a:cubicBezTo>
                    <a:pt x="668" y="744"/>
                    <a:pt x="669" y="746"/>
                    <a:pt x="668" y="747"/>
                  </a:cubicBezTo>
                  <a:cubicBezTo>
                    <a:pt x="668" y="747"/>
                    <a:pt x="668" y="748"/>
                    <a:pt x="669" y="750"/>
                  </a:cubicBezTo>
                  <a:cubicBezTo>
                    <a:pt x="669" y="750"/>
                    <a:pt x="670" y="751"/>
                    <a:pt x="669" y="751"/>
                  </a:cubicBezTo>
                  <a:cubicBezTo>
                    <a:pt x="669" y="751"/>
                    <a:pt x="669" y="753"/>
                    <a:pt x="670" y="755"/>
                  </a:cubicBezTo>
                  <a:cubicBezTo>
                    <a:pt x="670" y="755"/>
                    <a:pt x="668" y="758"/>
                    <a:pt x="670" y="756"/>
                  </a:cubicBezTo>
                  <a:cubicBezTo>
                    <a:pt x="670" y="756"/>
                    <a:pt x="675" y="749"/>
                    <a:pt x="678" y="746"/>
                  </a:cubicBezTo>
                  <a:cubicBezTo>
                    <a:pt x="678" y="746"/>
                    <a:pt x="679" y="744"/>
                    <a:pt x="677" y="744"/>
                  </a:cubicBezTo>
                  <a:cubicBezTo>
                    <a:pt x="677" y="744"/>
                    <a:pt x="673" y="743"/>
                    <a:pt x="671" y="742"/>
                  </a:cubicBezTo>
                  <a:cubicBezTo>
                    <a:pt x="671" y="742"/>
                    <a:pt x="669" y="741"/>
                    <a:pt x="671" y="741"/>
                  </a:cubicBezTo>
                  <a:cubicBezTo>
                    <a:pt x="671" y="741"/>
                    <a:pt x="673" y="741"/>
                    <a:pt x="673" y="740"/>
                  </a:cubicBezTo>
                  <a:cubicBezTo>
                    <a:pt x="673" y="740"/>
                    <a:pt x="672" y="739"/>
                    <a:pt x="674" y="739"/>
                  </a:cubicBezTo>
                  <a:cubicBezTo>
                    <a:pt x="674" y="739"/>
                    <a:pt x="676" y="739"/>
                    <a:pt x="675" y="737"/>
                  </a:cubicBezTo>
                  <a:cubicBezTo>
                    <a:pt x="675" y="737"/>
                    <a:pt x="674" y="734"/>
                    <a:pt x="673" y="735"/>
                  </a:cubicBezTo>
                  <a:cubicBezTo>
                    <a:pt x="673" y="735"/>
                    <a:pt x="670" y="735"/>
                    <a:pt x="668" y="733"/>
                  </a:cubicBezTo>
                  <a:cubicBezTo>
                    <a:pt x="668" y="733"/>
                    <a:pt x="666" y="732"/>
                    <a:pt x="667" y="732"/>
                  </a:cubicBezTo>
                  <a:cubicBezTo>
                    <a:pt x="667" y="732"/>
                    <a:pt x="666" y="730"/>
                    <a:pt x="668" y="731"/>
                  </a:cubicBezTo>
                  <a:cubicBezTo>
                    <a:pt x="668" y="731"/>
                    <a:pt x="672" y="733"/>
                    <a:pt x="671" y="731"/>
                  </a:cubicBezTo>
                  <a:cubicBezTo>
                    <a:pt x="669" y="728"/>
                    <a:pt x="669" y="728"/>
                    <a:pt x="669" y="728"/>
                  </a:cubicBezTo>
                  <a:cubicBezTo>
                    <a:pt x="669" y="728"/>
                    <a:pt x="668" y="726"/>
                    <a:pt x="665" y="728"/>
                  </a:cubicBezTo>
                  <a:cubicBezTo>
                    <a:pt x="665" y="728"/>
                    <a:pt x="660" y="729"/>
                    <a:pt x="662" y="727"/>
                  </a:cubicBezTo>
                  <a:cubicBezTo>
                    <a:pt x="662" y="727"/>
                    <a:pt x="664" y="726"/>
                    <a:pt x="663" y="725"/>
                  </a:cubicBezTo>
                  <a:cubicBezTo>
                    <a:pt x="663" y="725"/>
                    <a:pt x="662" y="725"/>
                    <a:pt x="664" y="723"/>
                  </a:cubicBezTo>
                  <a:cubicBezTo>
                    <a:pt x="664" y="723"/>
                    <a:pt x="665" y="723"/>
                    <a:pt x="664" y="722"/>
                  </a:cubicBezTo>
                  <a:cubicBezTo>
                    <a:pt x="664" y="722"/>
                    <a:pt x="665" y="721"/>
                    <a:pt x="667" y="720"/>
                  </a:cubicBezTo>
                  <a:cubicBezTo>
                    <a:pt x="667" y="720"/>
                    <a:pt x="675" y="717"/>
                    <a:pt x="676" y="722"/>
                  </a:cubicBezTo>
                  <a:cubicBezTo>
                    <a:pt x="676" y="722"/>
                    <a:pt x="677" y="724"/>
                    <a:pt x="676" y="725"/>
                  </a:cubicBezTo>
                  <a:cubicBezTo>
                    <a:pt x="676" y="725"/>
                    <a:pt x="676" y="725"/>
                    <a:pt x="677" y="729"/>
                  </a:cubicBezTo>
                  <a:cubicBezTo>
                    <a:pt x="677" y="729"/>
                    <a:pt x="676" y="731"/>
                    <a:pt x="678" y="732"/>
                  </a:cubicBezTo>
                  <a:cubicBezTo>
                    <a:pt x="678" y="732"/>
                    <a:pt x="680" y="735"/>
                    <a:pt x="680" y="737"/>
                  </a:cubicBezTo>
                  <a:cubicBezTo>
                    <a:pt x="680" y="737"/>
                    <a:pt x="682" y="739"/>
                    <a:pt x="682" y="740"/>
                  </a:cubicBezTo>
                  <a:cubicBezTo>
                    <a:pt x="682" y="740"/>
                    <a:pt x="682" y="742"/>
                    <a:pt x="683" y="741"/>
                  </a:cubicBezTo>
                  <a:cubicBezTo>
                    <a:pt x="683" y="741"/>
                    <a:pt x="691" y="731"/>
                    <a:pt x="697" y="734"/>
                  </a:cubicBezTo>
                  <a:cubicBezTo>
                    <a:pt x="697" y="734"/>
                    <a:pt x="700" y="733"/>
                    <a:pt x="697" y="739"/>
                  </a:cubicBezTo>
                  <a:cubicBezTo>
                    <a:pt x="697" y="739"/>
                    <a:pt x="695" y="740"/>
                    <a:pt x="694" y="741"/>
                  </a:cubicBezTo>
                  <a:cubicBezTo>
                    <a:pt x="688" y="743"/>
                    <a:pt x="688" y="743"/>
                    <a:pt x="688" y="743"/>
                  </a:cubicBezTo>
                  <a:cubicBezTo>
                    <a:pt x="688" y="743"/>
                    <a:pt x="686" y="744"/>
                    <a:pt x="688" y="742"/>
                  </a:cubicBezTo>
                  <a:cubicBezTo>
                    <a:pt x="688" y="742"/>
                    <a:pt x="691" y="740"/>
                    <a:pt x="691" y="738"/>
                  </a:cubicBezTo>
                  <a:cubicBezTo>
                    <a:pt x="691" y="738"/>
                    <a:pt x="692" y="736"/>
                    <a:pt x="690" y="738"/>
                  </a:cubicBezTo>
                  <a:cubicBezTo>
                    <a:pt x="690" y="738"/>
                    <a:pt x="687" y="742"/>
                    <a:pt x="685" y="742"/>
                  </a:cubicBezTo>
                  <a:cubicBezTo>
                    <a:pt x="685" y="742"/>
                    <a:pt x="683" y="744"/>
                    <a:pt x="684" y="746"/>
                  </a:cubicBezTo>
                  <a:cubicBezTo>
                    <a:pt x="684" y="746"/>
                    <a:pt x="685" y="746"/>
                    <a:pt x="684" y="747"/>
                  </a:cubicBezTo>
                  <a:cubicBezTo>
                    <a:pt x="684" y="747"/>
                    <a:pt x="684" y="747"/>
                    <a:pt x="685" y="748"/>
                  </a:cubicBezTo>
                  <a:cubicBezTo>
                    <a:pt x="685" y="748"/>
                    <a:pt x="687" y="751"/>
                    <a:pt x="683" y="751"/>
                  </a:cubicBezTo>
                  <a:cubicBezTo>
                    <a:pt x="683" y="751"/>
                    <a:pt x="680" y="751"/>
                    <a:pt x="679" y="750"/>
                  </a:cubicBezTo>
                  <a:cubicBezTo>
                    <a:pt x="679" y="750"/>
                    <a:pt x="679" y="747"/>
                    <a:pt x="677" y="750"/>
                  </a:cubicBezTo>
                  <a:cubicBezTo>
                    <a:pt x="677" y="750"/>
                    <a:pt x="674" y="755"/>
                    <a:pt x="672" y="757"/>
                  </a:cubicBezTo>
                  <a:cubicBezTo>
                    <a:pt x="672" y="757"/>
                    <a:pt x="667" y="762"/>
                    <a:pt x="668" y="764"/>
                  </a:cubicBezTo>
                  <a:cubicBezTo>
                    <a:pt x="668" y="764"/>
                    <a:pt x="671" y="765"/>
                    <a:pt x="669" y="766"/>
                  </a:cubicBezTo>
                  <a:cubicBezTo>
                    <a:pt x="669" y="766"/>
                    <a:pt x="668" y="766"/>
                    <a:pt x="667" y="765"/>
                  </a:cubicBezTo>
                  <a:cubicBezTo>
                    <a:pt x="667" y="765"/>
                    <a:pt x="666" y="765"/>
                    <a:pt x="665" y="767"/>
                  </a:cubicBezTo>
                  <a:cubicBezTo>
                    <a:pt x="665" y="767"/>
                    <a:pt x="662" y="770"/>
                    <a:pt x="665" y="771"/>
                  </a:cubicBezTo>
                  <a:cubicBezTo>
                    <a:pt x="665" y="771"/>
                    <a:pt x="665" y="771"/>
                    <a:pt x="666" y="772"/>
                  </a:cubicBezTo>
                  <a:cubicBezTo>
                    <a:pt x="666" y="772"/>
                    <a:pt x="668" y="772"/>
                    <a:pt x="667" y="773"/>
                  </a:cubicBezTo>
                  <a:close/>
                  <a:moveTo>
                    <a:pt x="706" y="796"/>
                  </a:moveTo>
                  <a:cubicBezTo>
                    <a:pt x="706" y="796"/>
                    <a:pt x="705" y="797"/>
                    <a:pt x="705" y="800"/>
                  </a:cubicBezTo>
                  <a:cubicBezTo>
                    <a:pt x="705" y="800"/>
                    <a:pt x="705" y="800"/>
                    <a:pt x="704" y="801"/>
                  </a:cubicBezTo>
                  <a:cubicBezTo>
                    <a:pt x="695" y="808"/>
                    <a:pt x="695" y="808"/>
                    <a:pt x="695" y="808"/>
                  </a:cubicBezTo>
                  <a:cubicBezTo>
                    <a:pt x="695" y="808"/>
                    <a:pt x="694" y="807"/>
                    <a:pt x="693" y="809"/>
                  </a:cubicBezTo>
                  <a:cubicBezTo>
                    <a:pt x="693" y="809"/>
                    <a:pt x="692" y="809"/>
                    <a:pt x="692" y="808"/>
                  </a:cubicBezTo>
                  <a:cubicBezTo>
                    <a:pt x="692" y="808"/>
                    <a:pt x="692" y="808"/>
                    <a:pt x="691" y="809"/>
                  </a:cubicBezTo>
                  <a:cubicBezTo>
                    <a:pt x="691" y="809"/>
                    <a:pt x="690" y="808"/>
                    <a:pt x="689" y="809"/>
                  </a:cubicBezTo>
                  <a:cubicBezTo>
                    <a:pt x="683" y="810"/>
                    <a:pt x="683" y="810"/>
                    <a:pt x="683" y="810"/>
                  </a:cubicBezTo>
                  <a:cubicBezTo>
                    <a:pt x="683" y="810"/>
                    <a:pt x="681" y="811"/>
                    <a:pt x="684" y="809"/>
                  </a:cubicBezTo>
                  <a:cubicBezTo>
                    <a:pt x="684" y="809"/>
                    <a:pt x="691" y="807"/>
                    <a:pt x="688" y="807"/>
                  </a:cubicBezTo>
                  <a:cubicBezTo>
                    <a:pt x="688" y="807"/>
                    <a:pt x="685" y="807"/>
                    <a:pt x="687" y="806"/>
                  </a:cubicBezTo>
                  <a:cubicBezTo>
                    <a:pt x="687" y="806"/>
                    <a:pt x="694" y="801"/>
                    <a:pt x="697" y="796"/>
                  </a:cubicBezTo>
                  <a:cubicBezTo>
                    <a:pt x="697" y="796"/>
                    <a:pt x="703" y="786"/>
                    <a:pt x="695" y="779"/>
                  </a:cubicBezTo>
                  <a:cubicBezTo>
                    <a:pt x="695" y="779"/>
                    <a:pt x="691" y="780"/>
                    <a:pt x="687" y="784"/>
                  </a:cubicBezTo>
                  <a:cubicBezTo>
                    <a:pt x="687" y="784"/>
                    <a:pt x="685" y="790"/>
                    <a:pt x="683" y="790"/>
                  </a:cubicBezTo>
                  <a:cubicBezTo>
                    <a:pt x="683" y="790"/>
                    <a:pt x="677" y="790"/>
                    <a:pt x="675" y="787"/>
                  </a:cubicBezTo>
                  <a:cubicBezTo>
                    <a:pt x="675" y="787"/>
                    <a:pt x="672" y="786"/>
                    <a:pt x="674" y="786"/>
                  </a:cubicBezTo>
                  <a:cubicBezTo>
                    <a:pt x="674" y="786"/>
                    <a:pt x="675" y="787"/>
                    <a:pt x="677" y="784"/>
                  </a:cubicBezTo>
                  <a:cubicBezTo>
                    <a:pt x="677" y="784"/>
                    <a:pt x="680" y="783"/>
                    <a:pt x="680" y="782"/>
                  </a:cubicBezTo>
                  <a:cubicBezTo>
                    <a:pt x="680" y="782"/>
                    <a:pt x="682" y="779"/>
                    <a:pt x="685" y="777"/>
                  </a:cubicBezTo>
                  <a:cubicBezTo>
                    <a:pt x="685" y="777"/>
                    <a:pt x="687" y="775"/>
                    <a:pt x="688" y="774"/>
                  </a:cubicBezTo>
                  <a:cubicBezTo>
                    <a:pt x="688" y="774"/>
                    <a:pt x="688" y="772"/>
                    <a:pt x="686" y="772"/>
                  </a:cubicBezTo>
                  <a:cubicBezTo>
                    <a:pt x="686" y="772"/>
                    <a:pt x="682" y="777"/>
                    <a:pt x="679" y="769"/>
                  </a:cubicBezTo>
                  <a:cubicBezTo>
                    <a:pt x="679" y="769"/>
                    <a:pt x="679" y="761"/>
                    <a:pt x="677" y="764"/>
                  </a:cubicBezTo>
                  <a:cubicBezTo>
                    <a:pt x="677" y="764"/>
                    <a:pt x="676" y="769"/>
                    <a:pt x="672" y="770"/>
                  </a:cubicBezTo>
                  <a:cubicBezTo>
                    <a:pt x="672" y="770"/>
                    <a:pt x="670" y="771"/>
                    <a:pt x="668" y="770"/>
                  </a:cubicBezTo>
                  <a:cubicBezTo>
                    <a:pt x="668" y="770"/>
                    <a:pt x="666" y="769"/>
                    <a:pt x="668" y="769"/>
                  </a:cubicBezTo>
                  <a:cubicBezTo>
                    <a:pt x="668" y="769"/>
                    <a:pt x="671" y="768"/>
                    <a:pt x="673" y="764"/>
                  </a:cubicBezTo>
                  <a:cubicBezTo>
                    <a:pt x="673" y="764"/>
                    <a:pt x="676" y="761"/>
                    <a:pt x="675" y="759"/>
                  </a:cubicBezTo>
                  <a:cubicBezTo>
                    <a:pt x="675" y="759"/>
                    <a:pt x="675" y="758"/>
                    <a:pt x="678" y="757"/>
                  </a:cubicBezTo>
                  <a:cubicBezTo>
                    <a:pt x="678" y="757"/>
                    <a:pt x="684" y="752"/>
                    <a:pt x="687" y="755"/>
                  </a:cubicBezTo>
                  <a:cubicBezTo>
                    <a:pt x="687" y="755"/>
                    <a:pt x="689" y="757"/>
                    <a:pt x="687" y="760"/>
                  </a:cubicBezTo>
                  <a:cubicBezTo>
                    <a:pt x="687" y="760"/>
                    <a:pt x="686" y="763"/>
                    <a:pt x="689" y="765"/>
                  </a:cubicBezTo>
                  <a:cubicBezTo>
                    <a:pt x="689" y="765"/>
                    <a:pt x="693" y="768"/>
                    <a:pt x="694" y="766"/>
                  </a:cubicBezTo>
                  <a:cubicBezTo>
                    <a:pt x="694" y="766"/>
                    <a:pt x="699" y="762"/>
                    <a:pt x="701" y="763"/>
                  </a:cubicBezTo>
                  <a:cubicBezTo>
                    <a:pt x="701" y="763"/>
                    <a:pt x="705" y="764"/>
                    <a:pt x="705" y="766"/>
                  </a:cubicBezTo>
                  <a:cubicBezTo>
                    <a:pt x="705" y="766"/>
                    <a:pt x="704" y="768"/>
                    <a:pt x="703" y="769"/>
                  </a:cubicBezTo>
                  <a:cubicBezTo>
                    <a:pt x="703" y="769"/>
                    <a:pt x="703" y="770"/>
                    <a:pt x="702" y="771"/>
                  </a:cubicBezTo>
                  <a:cubicBezTo>
                    <a:pt x="702" y="771"/>
                    <a:pt x="699" y="772"/>
                    <a:pt x="701" y="775"/>
                  </a:cubicBezTo>
                  <a:cubicBezTo>
                    <a:pt x="706" y="782"/>
                    <a:pt x="706" y="782"/>
                    <a:pt x="706" y="782"/>
                  </a:cubicBezTo>
                  <a:cubicBezTo>
                    <a:pt x="706" y="782"/>
                    <a:pt x="708" y="789"/>
                    <a:pt x="707" y="793"/>
                  </a:cubicBezTo>
                  <a:cubicBezTo>
                    <a:pt x="707" y="794"/>
                    <a:pt x="706" y="796"/>
                    <a:pt x="706" y="796"/>
                  </a:cubicBezTo>
                  <a:close/>
                  <a:moveTo>
                    <a:pt x="451" y="788"/>
                  </a:moveTo>
                  <a:cubicBezTo>
                    <a:pt x="267" y="788"/>
                    <a:pt x="118" y="639"/>
                    <a:pt x="118" y="455"/>
                  </a:cubicBezTo>
                  <a:cubicBezTo>
                    <a:pt x="118" y="271"/>
                    <a:pt x="267" y="121"/>
                    <a:pt x="451" y="121"/>
                  </a:cubicBezTo>
                  <a:cubicBezTo>
                    <a:pt x="635" y="121"/>
                    <a:pt x="784" y="271"/>
                    <a:pt x="784" y="455"/>
                  </a:cubicBezTo>
                  <a:cubicBezTo>
                    <a:pt x="784" y="639"/>
                    <a:pt x="635" y="788"/>
                    <a:pt x="451" y="788"/>
                  </a:cubicBezTo>
                  <a:close/>
                  <a:moveTo>
                    <a:pt x="778" y="318"/>
                  </a:moveTo>
                  <a:cubicBezTo>
                    <a:pt x="775" y="310"/>
                    <a:pt x="775" y="303"/>
                    <a:pt x="777" y="296"/>
                  </a:cubicBezTo>
                  <a:cubicBezTo>
                    <a:pt x="779" y="290"/>
                    <a:pt x="784" y="285"/>
                    <a:pt x="792" y="282"/>
                  </a:cubicBezTo>
                  <a:cubicBezTo>
                    <a:pt x="797" y="280"/>
                    <a:pt x="801" y="279"/>
                    <a:pt x="805" y="279"/>
                  </a:cubicBezTo>
                  <a:cubicBezTo>
                    <a:pt x="808" y="280"/>
                    <a:pt x="811" y="280"/>
                    <a:pt x="814" y="282"/>
                  </a:cubicBezTo>
                  <a:cubicBezTo>
                    <a:pt x="817" y="283"/>
                    <a:pt x="819" y="285"/>
                    <a:pt x="821" y="287"/>
                  </a:cubicBezTo>
                  <a:cubicBezTo>
                    <a:pt x="824" y="289"/>
                    <a:pt x="826" y="293"/>
                    <a:pt x="828" y="297"/>
                  </a:cubicBezTo>
                  <a:cubicBezTo>
                    <a:pt x="831" y="305"/>
                    <a:pt x="831" y="312"/>
                    <a:pt x="829" y="318"/>
                  </a:cubicBezTo>
                  <a:cubicBezTo>
                    <a:pt x="826" y="325"/>
                    <a:pt x="821" y="330"/>
                    <a:pt x="813" y="333"/>
                  </a:cubicBezTo>
                  <a:cubicBezTo>
                    <a:pt x="806" y="336"/>
                    <a:pt x="799" y="336"/>
                    <a:pt x="792" y="334"/>
                  </a:cubicBezTo>
                  <a:cubicBezTo>
                    <a:pt x="786" y="331"/>
                    <a:pt x="781" y="325"/>
                    <a:pt x="778" y="318"/>
                  </a:cubicBezTo>
                  <a:close/>
                  <a:moveTo>
                    <a:pt x="841" y="337"/>
                  </a:moveTo>
                  <a:cubicBezTo>
                    <a:pt x="843" y="348"/>
                    <a:pt x="843" y="348"/>
                    <a:pt x="843" y="348"/>
                  </a:cubicBezTo>
                  <a:cubicBezTo>
                    <a:pt x="802" y="358"/>
                    <a:pt x="802" y="358"/>
                    <a:pt x="802" y="358"/>
                  </a:cubicBezTo>
                  <a:cubicBezTo>
                    <a:pt x="809" y="386"/>
                    <a:pt x="809" y="386"/>
                    <a:pt x="809" y="386"/>
                  </a:cubicBezTo>
                  <a:cubicBezTo>
                    <a:pt x="801" y="388"/>
                    <a:pt x="801" y="388"/>
                    <a:pt x="801" y="388"/>
                  </a:cubicBezTo>
                  <a:cubicBezTo>
                    <a:pt x="791" y="349"/>
                    <a:pt x="791" y="349"/>
                    <a:pt x="791" y="349"/>
                  </a:cubicBezTo>
                  <a:lnTo>
                    <a:pt x="841" y="337"/>
                  </a:lnTo>
                  <a:close/>
                  <a:moveTo>
                    <a:pt x="851" y="525"/>
                  </a:moveTo>
                  <a:cubicBezTo>
                    <a:pt x="815" y="528"/>
                    <a:pt x="815" y="528"/>
                    <a:pt x="815" y="528"/>
                  </a:cubicBezTo>
                  <a:cubicBezTo>
                    <a:pt x="847" y="545"/>
                    <a:pt x="847" y="545"/>
                    <a:pt x="847" y="545"/>
                  </a:cubicBezTo>
                  <a:cubicBezTo>
                    <a:pt x="844" y="562"/>
                    <a:pt x="844" y="562"/>
                    <a:pt x="844" y="562"/>
                  </a:cubicBezTo>
                  <a:cubicBezTo>
                    <a:pt x="793" y="552"/>
                    <a:pt x="793" y="552"/>
                    <a:pt x="793" y="552"/>
                  </a:cubicBezTo>
                  <a:cubicBezTo>
                    <a:pt x="795" y="541"/>
                    <a:pt x="795" y="541"/>
                    <a:pt x="795" y="541"/>
                  </a:cubicBezTo>
                  <a:cubicBezTo>
                    <a:pt x="835" y="549"/>
                    <a:pt x="835" y="549"/>
                    <a:pt x="835" y="549"/>
                  </a:cubicBezTo>
                  <a:cubicBezTo>
                    <a:pt x="798" y="530"/>
                    <a:pt x="798" y="530"/>
                    <a:pt x="798" y="530"/>
                  </a:cubicBezTo>
                  <a:cubicBezTo>
                    <a:pt x="800" y="519"/>
                    <a:pt x="800" y="519"/>
                    <a:pt x="800" y="519"/>
                  </a:cubicBezTo>
                  <a:cubicBezTo>
                    <a:pt x="842" y="517"/>
                    <a:pt x="842" y="517"/>
                    <a:pt x="842" y="517"/>
                  </a:cubicBezTo>
                  <a:cubicBezTo>
                    <a:pt x="802" y="508"/>
                    <a:pt x="802" y="508"/>
                    <a:pt x="802" y="508"/>
                  </a:cubicBezTo>
                  <a:cubicBezTo>
                    <a:pt x="804" y="498"/>
                    <a:pt x="804" y="498"/>
                    <a:pt x="804" y="498"/>
                  </a:cubicBezTo>
                  <a:cubicBezTo>
                    <a:pt x="855" y="508"/>
                    <a:pt x="855" y="508"/>
                    <a:pt x="855" y="508"/>
                  </a:cubicBezTo>
                  <a:lnTo>
                    <a:pt x="851" y="525"/>
                  </a:lnTo>
                  <a:close/>
                  <a:moveTo>
                    <a:pt x="815" y="474"/>
                  </a:moveTo>
                  <a:cubicBezTo>
                    <a:pt x="816" y="476"/>
                    <a:pt x="818" y="477"/>
                    <a:pt x="819" y="478"/>
                  </a:cubicBezTo>
                  <a:cubicBezTo>
                    <a:pt x="821" y="478"/>
                    <a:pt x="824" y="478"/>
                    <a:pt x="828" y="478"/>
                  </a:cubicBezTo>
                  <a:cubicBezTo>
                    <a:pt x="857" y="479"/>
                    <a:pt x="857" y="479"/>
                    <a:pt x="857" y="479"/>
                  </a:cubicBezTo>
                  <a:cubicBezTo>
                    <a:pt x="856" y="491"/>
                    <a:pt x="856" y="491"/>
                    <a:pt x="856" y="491"/>
                  </a:cubicBezTo>
                  <a:cubicBezTo>
                    <a:pt x="829" y="490"/>
                    <a:pt x="829" y="490"/>
                    <a:pt x="829" y="490"/>
                  </a:cubicBezTo>
                  <a:cubicBezTo>
                    <a:pt x="823" y="490"/>
                    <a:pt x="819" y="489"/>
                    <a:pt x="816" y="489"/>
                  </a:cubicBezTo>
                  <a:cubicBezTo>
                    <a:pt x="814" y="488"/>
                    <a:pt x="812" y="487"/>
                    <a:pt x="810" y="485"/>
                  </a:cubicBezTo>
                  <a:cubicBezTo>
                    <a:pt x="808" y="483"/>
                    <a:pt x="807" y="481"/>
                    <a:pt x="806" y="478"/>
                  </a:cubicBezTo>
                  <a:cubicBezTo>
                    <a:pt x="805" y="475"/>
                    <a:pt x="805" y="472"/>
                    <a:pt x="805" y="467"/>
                  </a:cubicBezTo>
                  <a:cubicBezTo>
                    <a:pt x="805" y="462"/>
                    <a:pt x="806" y="458"/>
                    <a:pt x="807" y="455"/>
                  </a:cubicBezTo>
                  <a:cubicBezTo>
                    <a:pt x="808" y="452"/>
                    <a:pt x="810" y="450"/>
                    <a:pt x="812" y="448"/>
                  </a:cubicBezTo>
                  <a:cubicBezTo>
                    <a:pt x="813" y="447"/>
                    <a:pt x="815" y="446"/>
                    <a:pt x="817" y="445"/>
                  </a:cubicBezTo>
                  <a:cubicBezTo>
                    <a:pt x="820" y="445"/>
                    <a:pt x="825" y="444"/>
                    <a:pt x="831" y="445"/>
                  </a:cubicBezTo>
                  <a:cubicBezTo>
                    <a:pt x="858" y="446"/>
                    <a:pt x="858" y="446"/>
                    <a:pt x="858" y="446"/>
                  </a:cubicBezTo>
                  <a:cubicBezTo>
                    <a:pt x="858" y="457"/>
                    <a:pt x="858" y="457"/>
                    <a:pt x="858" y="457"/>
                  </a:cubicBezTo>
                  <a:cubicBezTo>
                    <a:pt x="830" y="456"/>
                    <a:pt x="830" y="456"/>
                    <a:pt x="830" y="456"/>
                  </a:cubicBezTo>
                  <a:cubicBezTo>
                    <a:pt x="825" y="456"/>
                    <a:pt x="822" y="456"/>
                    <a:pt x="821" y="456"/>
                  </a:cubicBezTo>
                  <a:cubicBezTo>
                    <a:pt x="819" y="457"/>
                    <a:pt x="817" y="458"/>
                    <a:pt x="816" y="459"/>
                  </a:cubicBezTo>
                  <a:cubicBezTo>
                    <a:pt x="814" y="461"/>
                    <a:pt x="814" y="464"/>
                    <a:pt x="813" y="467"/>
                  </a:cubicBezTo>
                  <a:cubicBezTo>
                    <a:pt x="813" y="470"/>
                    <a:pt x="814" y="473"/>
                    <a:pt x="81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50" name="Freeform 85">
              <a:extLst>
                <a:ext uri="{FF2B5EF4-FFF2-40B4-BE49-F238E27FC236}">
                  <a16:creationId xmlns="" xmlns:a16="http://schemas.microsoft.com/office/drawing/2014/main" id="{B0A7CF1D-4F89-E945-96B7-6864B9F7B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749"/>
              <a:ext cx="42" cy="40"/>
            </a:xfrm>
            <a:custGeom>
              <a:avLst/>
              <a:gdLst>
                <a:gd name="T0" fmla="*/ 13 w 22"/>
                <a:gd name="T1" fmla="*/ 20 h 21"/>
                <a:gd name="T2" fmla="*/ 18 w 22"/>
                <a:gd name="T3" fmla="*/ 20 h 21"/>
                <a:gd name="T4" fmla="*/ 21 w 22"/>
                <a:gd name="T5" fmla="*/ 18 h 21"/>
                <a:gd name="T6" fmla="*/ 22 w 22"/>
                <a:gd name="T7" fmla="*/ 13 h 21"/>
                <a:gd name="T8" fmla="*/ 20 w 22"/>
                <a:gd name="T9" fmla="*/ 8 h 21"/>
                <a:gd name="T10" fmla="*/ 13 w 22"/>
                <a:gd name="T11" fmla="*/ 3 h 21"/>
                <a:gd name="T12" fmla="*/ 9 w 22"/>
                <a:gd name="T13" fmla="*/ 0 h 21"/>
                <a:gd name="T14" fmla="*/ 0 w 22"/>
                <a:gd name="T15" fmla="*/ 12 h 21"/>
                <a:gd name="T16" fmla="*/ 5 w 22"/>
                <a:gd name="T17" fmla="*/ 16 h 21"/>
                <a:gd name="T18" fmla="*/ 13 w 22"/>
                <a:gd name="T19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" h="21">
                  <a:moveTo>
                    <a:pt x="13" y="20"/>
                  </a:moveTo>
                  <a:cubicBezTo>
                    <a:pt x="15" y="21"/>
                    <a:pt x="16" y="21"/>
                    <a:pt x="18" y="20"/>
                  </a:cubicBezTo>
                  <a:cubicBezTo>
                    <a:pt x="19" y="20"/>
                    <a:pt x="20" y="19"/>
                    <a:pt x="21" y="18"/>
                  </a:cubicBezTo>
                  <a:cubicBezTo>
                    <a:pt x="22" y="16"/>
                    <a:pt x="22" y="14"/>
                    <a:pt x="22" y="13"/>
                  </a:cubicBezTo>
                  <a:cubicBezTo>
                    <a:pt x="22" y="11"/>
                    <a:pt x="21" y="10"/>
                    <a:pt x="20" y="8"/>
                  </a:cubicBezTo>
                  <a:cubicBezTo>
                    <a:pt x="19" y="7"/>
                    <a:pt x="16" y="6"/>
                    <a:pt x="13" y="3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9" y="18"/>
                    <a:pt x="12" y="20"/>
                    <a:pt x="13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51" name="Freeform 86">
              <a:extLst>
                <a:ext uri="{FF2B5EF4-FFF2-40B4-BE49-F238E27FC236}">
                  <a16:creationId xmlns="" xmlns:a16="http://schemas.microsoft.com/office/drawing/2014/main" id="{41D0E29A-8F70-3340-8AAC-2AB462ACE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2110"/>
              <a:ext cx="35" cy="54"/>
            </a:xfrm>
            <a:custGeom>
              <a:avLst/>
              <a:gdLst>
                <a:gd name="T0" fmla="*/ 4 w 18"/>
                <a:gd name="T1" fmla="*/ 3 h 28"/>
                <a:gd name="T2" fmla="*/ 6 w 18"/>
                <a:gd name="T3" fmla="*/ 6 h 28"/>
                <a:gd name="T4" fmla="*/ 7 w 18"/>
                <a:gd name="T5" fmla="*/ 9 h 28"/>
                <a:gd name="T6" fmla="*/ 7 w 18"/>
                <a:gd name="T7" fmla="*/ 12 h 28"/>
                <a:gd name="T8" fmla="*/ 6 w 18"/>
                <a:gd name="T9" fmla="*/ 13 h 28"/>
                <a:gd name="T10" fmla="*/ 3 w 18"/>
                <a:gd name="T11" fmla="*/ 19 h 28"/>
                <a:gd name="T12" fmla="*/ 3 w 18"/>
                <a:gd name="T13" fmla="*/ 25 h 28"/>
                <a:gd name="T14" fmla="*/ 8 w 18"/>
                <a:gd name="T15" fmla="*/ 22 h 28"/>
                <a:gd name="T16" fmla="*/ 10 w 18"/>
                <a:gd name="T17" fmla="*/ 21 h 28"/>
                <a:gd name="T18" fmla="*/ 11 w 18"/>
                <a:gd name="T19" fmla="*/ 19 h 28"/>
                <a:gd name="T20" fmla="*/ 15 w 18"/>
                <a:gd name="T21" fmla="*/ 13 h 28"/>
                <a:gd name="T22" fmla="*/ 18 w 18"/>
                <a:gd name="T23" fmla="*/ 7 h 28"/>
                <a:gd name="T24" fmla="*/ 18 w 18"/>
                <a:gd name="T25" fmla="*/ 4 h 28"/>
                <a:gd name="T26" fmla="*/ 12 w 18"/>
                <a:gd name="T27" fmla="*/ 1 h 28"/>
                <a:gd name="T28" fmla="*/ 8 w 18"/>
                <a:gd name="T29" fmla="*/ 0 h 28"/>
                <a:gd name="T30" fmla="*/ 4 w 18"/>
                <a:gd name="T31" fmla="*/ 0 h 28"/>
                <a:gd name="T32" fmla="*/ 4 w 18"/>
                <a:gd name="T33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8" h="28">
                  <a:moveTo>
                    <a:pt x="4" y="3"/>
                  </a:moveTo>
                  <a:cubicBezTo>
                    <a:pt x="4" y="4"/>
                    <a:pt x="6" y="6"/>
                    <a:pt x="6" y="6"/>
                  </a:cubicBezTo>
                  <a:cubicBezTo>
                    <a:pt x="6" y="8"/>
                    <a:pt x="7" y="9"/>
                    <a:pt x="7" y="9"/>
                  </a:cubicBezTo>
                  <a:cubicBezTo>
                    <a:pt x="8" y="10"/>
                    <a:pt x="7" y="12"/>
                    <a:pt x="7" y="12"/>
                  </a:cubicBezTo>
                  <a:cubicBezTo>
                    <a:pt x="7" y="12"/>
                    <a:pt x="6" y="13"/>
                    <a:pt x="6" y="13"/>
                  </a:cubicBezTo>
                  <a:cubicBezTo>
                    <a:pt x="6" y="16"/>
                    <a:pt x="3" y="19"/>
                    <a:pt x="3" y="19"/>
                  </a:cubicBezTo>
                  <a:cubicBezTo>
                    <a:pt x="0" y="21"/>
                    <a:pt x="3" y="25"/>
                    <a:pt x="3" y="25"/>
                  </a:cubicBezTo>
                  <a:cubicBezTo>
                    <a:pt x="4" y="28"/>
                    <a:pt x="8" y="22"/>
                    <a:pt x="8" y="22"/>
                  </a:cubicBezTo>
                  <a:cubicBezTo>
                    <a:pt x="9" y="21"/>
                    <a:pt x="10" y="21"/>
                    <a:pt x="10" y="21"/>
                  </a:cubicBezTo>
                  <a:cubicBezTo>
                    <a:pt x="10" y="20"/>
                    <a:pt x="10" y="20"/>
                    <a:pt x="11" y="19"/>
                  </a:cubicBezTo>
                  <a:cubicBezTo>
                    <a:pt x="12" y="16"/>
                    <a:pt x="15" y="13"/>
                    <a:pt x="15" y="13"/>
                  </a:cubicBezTo>
                  <a:cubicBezTo>
                    <a:pt x="15" y="12"/>
                    <a:pt x="18" y="7"/>
                    <a:pt x="18" y="7"/>
                  </a:cubicBezTo>
                  <a:cubicBezTo>
                    <a:pt x="18" y="6"/>
                    <a:pt x="18" y="4"/>
                    <a:pt x="18" y="4"/>
                  </a:cubicBezTo>
                  <a:cubicBezTo>
                    <a:pt x="17" y="3"/>
                    <a:pt x="12" y="1"/>
                    <a:pt x="12" y="1"/>
                  </a:cubicBezTo>
                  <a:cubicBezTo>
                    <a:pt x="12" y="1"/>
                    <a:pt x="10" y="1"/>
                    <a:pt x="8" y="0"/>
                  </a:cubicBezTo>
                  <a:cubicBezTo>
                    <a:pt x="6" y="0"/>
                    <a:pt x="4" y="0"/>
                    <a:pt x="4" y="0"/>
                  </a:cubicBezTo>
                  <a:cubicBezTo>
                    <a:pt x="1" y="1"/>
                    <a:pt x="4" y="3"/>
                    <a:pt x="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52" name="Freeform 87">
              <a:extLst>
                <a:ext uri="{FF2B5EF4-FFF2-40B4-BE49-F238E27FC236}">
                  <a16:creationId xmlns="" xmlns:a16="http://schemas.microsoft.com/office/drawing/2014/main" id="{FAD686F6-6B8E-484F-8461-A34AB8223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1076"/>
              <a:ext cx="68" cy="67"/>
            </a:xfrm>
            <a:custGeom>
              <a:avLst/>
              <a:gdLst>
                <a:gd name="T0" fmla="*/ 24 w 36"/>
                <a:gd name="T1" fmla="*/ 32 h 35"/>
                <a:gd name="T2" fmla="*/ 35 w 36"/>
                <a:gd name="T3" fmla="*/ 23 h 35"/>
                <a:gd name="T4" fmla="*/ 35 w 36"/>
                <a:gd name="T5" fmla="*/ 11 h 35"/>
                <a:gd name="T6" fmla="*/ 26 w 36"/>
                <a:gd name="T7" fmla="*/ 2 h 35"/>
                <a:gd name="T8" fmla="*/ 12 w 36"/>
                <a:gd name="T9" fmla="*/ 3 h 35"/>
                <a:gd name="T10" fmla="*/ 1 w 36"/>
                <a:gd name="T11" fmla="*/ 12 h 35"/>
                <a:gd name="T12" fmla="*/ 1 w 36"/>
                <a:gd name="T13" fmla="*/ 24 h 35"/>
                <a:gd name="T14" fmla="*/ 10 w 36"/>
                <a:gd name="T15" fmla="*/ 33 h 35"/>
                <a:gd name="T16" fmla="*/ 24 w 36"/>
                <a:gd name="T17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35">
                  <a:moveTo>
                    <a:pt x="24" y="32"/>
                  </a:moveTo>
                  <a:cubicBezTo>
                    <a:pt x="30" y="30"/>
                    <a:pt x="33" y="27"/>
                    <a:pt x="35" y="23"/>
                  </a:cubicBezTo>
                  <a:cubicBezTo>
                    <a:pt x="36" y="19"/>
                    <a:pt x="36" y="15"/>
                    <a:pt x="35" y="11"/>
                  </a:cubicBezTo>
                  <a:cubicBezTo>
                    <a:pt x="33" y="6"/>
                    <a:pt x="30" y="3"/>
                    <a:pt x="26" y="2"/>
                  </a:cubicBezTo>
                  <a:cubicBezTo>
                    <a:pt x="22" y="0"/>
                    <a:pt x="17" y="1"/>
                    <a:pt x="12" y="3"/>
                  </a:cubicBezTo>
                  <a:cubicBezTo>
                    <a:pt x="7" y="5"/>
                    <a:pt x="3" y="8"/>
                    <a:pt x="1" y="12"/>
                  </a:cubicBezTo>
                  <a:cubicBezTo>
                    <a:pt x="0" y="16"/>
                    <a:pt x="0" y="20"/>
                    <a:pt x="1" y="24"/>
                  </a:cubicBezTo>
                  <a:cubicBezTo>
                    <a:pt x="3" y="29"/>
                    <a:pt x="6" y="31"/>
                    <a:pt x="10" y="33"/>
                  </a:cubicBezTo>
                  <a:cubicBezTo>
                    <a:pt x="14" y="35"/>
                    <a:pt x="18" y="34"/>
                    <a:pt x="24" y="3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</p:grpSp>
      <p:sp>
        <p:nvSpPr>
          <p:cNvPr id="153" name="文本框 152">
            <a:extLst>
              <a:ext uri="{FF2B5EF4-FFF2-40B4-BE49-F238E27FC236}">
                <a16:creationId xmlns="" xmlns:a16="http://schemas.microsoft.com/office/drawing/2014/main" id="{92286227-C32D-0A4A-BC42-52758CA854BE}"/>
              </a:ext>
            </a:extLst>
          </p:cNvPr>
          <p:cNvSpPr txBox="1"/>
          <p:nvPr/>
        </p:nvSpPr>
        <p:spPr>
          <a:xfrm>
            <a:off x="4477685" y="2244997"/>
            <a:ext cx="6340197" cy="179004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20000"/>
              </a:lnSpc>
            </a:pPr>
            <a:r>
              <a:rPr kumimoji="1" lang="zh-CN" altLang="en-US" sz="4800" b="1" dirty="0">
                <a:solidFill>
                  <a:schemeClr val="accent2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中国石油大学（华东）</a:t>
            </a:r>
            <a:endParaRPr kumimoji="1" lang="en-US" altLang="zh-CN" sz="4800" b="1" dirty="0">
              <a:solidFill>
                <a:schemeClr val="accent2"/>
              </a:solidFill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  <a:p>
            <a:pPr>
              <a:lnSpc>
                <a:spcPct val="120000"/>
              </a:lnSpc>
            </a:pPr>
            <a:r>
              <a:rPr kumimoji="1" lang="zh-CN" altLang="en-US" sz="4800" b="1" dirty="0">
                <a:solidFill>
                  <a:schemeClr val="accent2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质感底蕴模板</a:t>
            </a:r>
            <a:endParaRPr kumimoji="1" lang="en-US" altLang="zh-CN" sz="4800" b="1" dirty="0">
              <a:solidFill>
                <a:schemeClr val="accent2"/>
              </a:solidFill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</p:txBody>
      </p:sp>
      <p:grpSp>
        <p:nvGrpSpPr>
          <p:cNvPr id="155" name="Group 4">
            <a:extLst>
              <a:ext uri="{FF2B5EF4-FFF2-40B4-BE49-F238E27FC236}">
                <a16:creationId xmlns="" xmlns:a16="http://schemas.microsoft.com/office/drawing/2014/main" id="{7153543C-9B17-FA47-8C94-954E290CDAE4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802782" y="926757"/>
            <a:ext cx="1380599" cy="332060"/>
            <a:chOff x="2838" y="1917"/>
            <a:chExt cx="2004" cy="482"/>
          </a:xfrm>
          <a:solidFill>
            <a:schemeClr val="bg1"/>
          </a:solidFill>
        </p:grpSpPr>
        <p:sp>
          <p:nvSpPr>
            <p:cNvPr id="156" name="Freeform 5">
              <a:extLst>
                <a:ext uri="{FF2B5EF4-FFF2-40B4-BE49-F238E27FC236}">
                  <a16:creationId xmlns="" xmlns:a16="http://schemas.microsoft.com/office/drawing/2014/main" id="{963DE2A9-1BFE-C947-905B-4BCE67DCB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1952"/>
              <a:ext cx="191" cy="302"/>
            </a:xfrm>
            <a:custGeom>
              <a:avLst/>
              <a:gdLst>
                <a:gd name="T0" fmla="*/ 97 w 100"/>
                <a:gd name="T1" fmla="*/ 25 h 156"/>
                <a:gd name="T2" fmla="*/ 98 w 100"/>
                <a:gd name="T3" fmla="*/ 138 h 156"/>
                <a:gd name="T4" fmla="*/ 85 w 100"/>
                <a:gd name="T5" fmla="*/ 153 h 156"/>
                <a:gd name="T6" fmla="*/ 49 w 100"/>
                <a:gd name="T7" fmla="*/ 117 h 156"/>
                <a:gd name="T8" fmla="*/ 57 w 100"/>
                <a:gd name="T9" fmla="*/ 123 h 156"/>
                <a:gd name="T10" fmla="*/ 57 w 100"/>
                <a:gd name="T11" fmla="*/ 119 h 156"/>
                <a:gd name="T12" fmla="*/ 77 w 100"/>
                <a:gd name="T13" fmla="*/ 134 h 156"/>
                <a:gd name="T14" fmla="*/ 83 w 100"/>
                <a:gd name="T15" fmla="*/ 121 h 156"/>
                <a:gd name="T16" fmla="*/ 76 w 100"/>
                <a:gd name="T17" fmla="*/ 31 h 156"/>
                <a:gd name="T18" fmla="*/ 66 w 100"/>
                <a:gd name="T19" fmla="*/ 7 h 156"/>
                <a:gd name="T20" fmla="*/ 0 w 100"/>
                <a:gd name="T21" fmla="*/ 28 h 156"/>
                <a:gd name="T22" fmla="*/ 1 w 100"/>
                <a:gd name="T23" fmla="*/ 26 h 156"/>
                <a:gd name="T24" fmla="*/ 58 w 100"/>
                <a:gd name="T25" fmla="*/ 4 h 156"/>
                <a:gd name="T26" fmla="*/ 97 w 100"/>
                <a:gd name="T27" fmla="*/ 25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0" h="156">
                  <a:moveTo>
                    <a:pt x="97" y="25"/>
                  </a:moveTo>
                  <a:cubicBezTo>
                    <a:pt x="87" y="33"/>
                    <a:pt x="100" y="117"/>
                    <a:pt x="98" y="138"/>
                  </a:cubicBezTo>
                  <a:cubicBezTo>
                    <a:pt x="96" y="153"/>
                    <a:pt x="93" y="156"/>
                    <a:pt x="85" y="153"/>
                  </a:cubicBezTo>
                  <a:cubicBezTo>
                    <a:pt x="75" y="149"/>
                    <a:pt x="51" y="124"/>
                    <a:pt x="49" y="117"/>
                  </a:cubicBezTo>
                  <a:cubicBezTo>
                    <a:pt x="50" y="117"/>
                    <a:pt x="55" y="122"/>
                    <a:pt x="57" y="123"/>
                  </a:cubicBezTo>
                  <a:cubicBezTo>
                    <a:pt x="57" y="121"/>
                    <a:pt x="56" y="121"/>
                    <a:pt x="57" y="119"/>
                  </a:cubicBezTo>
                  <a:cubicBezTo>
                    <a:pt x="61" y="123"/>
                    <a:pt x="74" y="133"/>
                    <a:pt x="77" y="134"/>
                  </a:cubicBezTo>
                  <a:cubicBezTo>
                    <a:pt x="84" y="134"/>
                    <a:pt x="81" y="126"/>
                    <a:pt x="83" y="121"/>
                  </a:cubicBezTo>
                  <a:cubicBezTo>
                    <a:pt x="82" y="103"/>
                    <a:pt x="75" y="47"/>
                    <a:pt x="76" y="31"/>
                  </a:cubicBezTo>
                  <a:cubicBezTo>
                    <a:pt x="75" y="20"/>
                    <a:pt x="75" y="10"/>
                    <a:pt x="66" y="7"/>
                  </a:cubicBezTo>
                  <a:cubicBezTo>
                    <a:pt x="42" y="8"/>
                    <a:pt x="23" y="28"/>
                    <a:pt x="0" y="28"/>
                  </a:cubicBezTo>
                  <a:cubicBezTo>
                    <a:pt x="0" y="27"/>
                    <a:pt x="1" y="27"/>
                    <a:pt x="1" y="26"/>
                  </a:cubicBezTo>
                  <a:cubicBezTo>
                    <a:pt x="8" y="17"/>
                    <a:pt x="58" y="4"/>
                    <a:pt x="58" y="4"/>
                  </a:cubicBezTo>
                  <a:cubicBezTo>
                    <a:pt x="73" y="0"/>
                    <a:pt x="97" y="4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57" name="Freeform 6">
              <a:extLst>
                <a:ext uri="{FF2B5EF4-FFF2-40B4-BE49-F238E27FC236}">
                  <a16:creationId xmlns="" xmlns:a16="http://schemas.microsoft.com/office/drawing/2014/main" id="{A2FED0EE-0EFB-D643-B29F-0D21780A5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1985"/>
              <a:ext cx="48" cy="39"/>
            </a:xfrm>
            <a:custGeom>
              <a:avLst/>
              <a:gdLst>
                <a:gd name="T0" fmla="*/ 7 w 25"/>
                <a:gd name="T1" fmla="*/ 1 h 20"/>
                <a:gd name="T2" fmla="*/ 24 w 25"/>
                <a:gd name="T3" fmla="*/ 9 h 20"/>
                <a:gd name="T4" fmla="*/ 24 w 25"/>
                <a:gd name="T5" fmla="*/ 16 h 20"/>
                <a:gd name="T6" fmla="*/ 12 w 25"/>
                <a:gd name="T7" fmla="*/ 17 h 20"/>
                <a:gd name="T8" fmla="*/ 1 w 25"/>
                <a:gd name="T9" fmla="*/ 5 h 20"/>
                <a:gd name="T10" fmla="*/ 7 w 25"/>
                <a:gd name="T11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20">
                  <a:moveTo>
                    <a:pt x="7" y="1"/>
                  </a:moveTo>
                  <a:cubicBezTo>
                    <a:pt x="12" y="2"/>
                    <a:pt x="17" y="1"/>
                    <a:pt x="24" y="9"/>
                  </a:cubicBezTo>
                  <a:cubicBezTo>
                    <a:pt x="25" y="11"/>
                    <a:pt x="25" y="13"/>
                    <a:pt x="24" y="16"/>
                  </a:cubicBezTo>
                  <a:cubicBezTo>
                    <a:pt x="23" y="18"/>
                    <a:pt x="15" y="20"/>
                    <a:pt x="12" y="17"/>
                  </a:cubicBezTo>
                  <a:cubicBezTo>
                    <a:pt x="9" y="13"/>
                    <a:pt x="2" y="8"/>
                    <a:pt x="1" y="5"/>
                  </a:cubicBezTo>
                  <a:cubicBezTo>
                    <a:pt x="0" y="2"/>
                    <a:pt x="5" y="0"/>
                    <a:pt x="7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58" name="Freeform 7">
              <a:extLst>
                <a:ext uri="{FF2B5EF4-FFF2-40B4-BE49-F238E27FC236}">
                  <a16:creationId xmlns="" xmlns:a16="http://schemas.microsoft.com/office/drawing/2014/main" id="{F7023510-08F3-C540-B4D7-618C77938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020"/>
              <a:ext cx="27" cy="180"/>
            </a:xfrm>
            <a:custGeom>
              <a:avLst/>
              <a:gdLst>
                <a:gd name="T0" fmla="*/ 5 w 14"/>
                <a:gd name="T1" fmla="*/ 0 h 93"/>
                <a:gd name="T2" fmla="*/ 8 w 14"/>
                <a:gd name="T3" fmla="*/ 9 h 93"/>
                <a:gd name="T4" fmla="*/ 14 w 14"/>
                <a:gd name="T5" fmla="*/ 91 h 93"/>
                <a:gd name="T6" fmla="*/ 9 w 14"/>
                <a:gd name="T7" fmla="*/ 93 h 93"/>
                <a:gd name="T8" fmla="*/ 1 w 14"/>
                <a:gd name="T9" fmla="*/ 86 h 93"/>
                <a:gd name="T10" fmla="*/ 3 w 14"/>
                <a:gd name="T11" fmla="*/ 6 h 93"/>
                <a:gd name="T12" fmla="*/ 5 w 14"/>
                <a:gd name="T13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93">
                  <a:moveTo>
                    <a:pt x="5" y="0"/>
                  </a:moveTo>
                  <a:cubicBezTo>
                    <a:pt x="6" y="1"/>
                    <a:pt x="8" y="1"/>
                    <a:pt x="8" y="9"/>
                  </a:cubicBezTo>
                  <a:cubicBezTo>
                    <a:pt x="9" y="10"/>
                    <a:pt x="10" y="90"/>
                    <a:pt x="14" y="91"/>
                  </a:cubicBezTo>
                  <a:cubicBezTo>
                    <a:pt x="11" y="92"/>
                    <a:pt x="12" y="93"/>
                    <a:pt x="9" y="93"/>
                  </a:cubicBezTo>
                  <a:cubicBezTo>
                    <a:pt x="6" y="90"/>
                    <a:pt x="3" y="90"/>
                    <a:pt x="1" y="86"/>
                  </a:cubicBezTo>
                  <a:cubicBezTo>
                    <a:pt x="4" y="67"/>
                    <a:pt x="0" y="31"/>
                    <a:pt x="3" y="6"/>
                  </a:cubicBezTo>
                  <a:cubicBezTo>
                    <a:pt x="3" y="3"/>
                    <a:pt x="3" y="0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59" name="Freeform 8">
              <a:extLst>
                <a:ext uri="{FF2B5EF4-FFF2-40B4-BE49-F238E27FC236}">
                  <a16:creationId xmlns="" xmlns:a16="http://schemas.microsoft.com/office/drawing/2014/main" id="{7A213506-64FC-7A41-AFB3-A4C4F420A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053"/>
              <a:ext cx="99" cy="46"/>
            </a:xfrm>
            <a:custGeom>
              <a:avLst/>
              <a:gdLst>
                <a:gd name="T0" fmla="*/ 52 w 52"/>
                <a:gd name="T1" fmla="*/ 24 h 24"/>
                <a:gd name="T2" fmla="*/ 33 w 52"/>
                <a:gd name="T3" fmla="*/ 16 h 24"/>
                <a:gd name="T4" fmla="*/ 17 w 52"/>
                <a:gd name="T5" fmla="*/ 9 h 24"/>
                <a:gd name="T6" fmla="*/ 0 w 52"/>
                <a:gd name="T7" fmla="*/ 0 h 24"/>
                <a:gd name="T8" fmla="*/ 20 w 52"/>
                <a:gd name="T9" fmla="*/ 2 h 24"/>
                <a:gd name="T10" fmla="*/ 44 w 52"/>
                <a:gd name="T11" fmla="*/ 15 h 24"/>
                <a:gd name="T12" fmla="*/ 52 w 52"/>
                <a:gd name="T13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24">
                  <a:moveTo>
                    <a:pt x="52" y="24"/>
                  </a:moveTo>
                  <a:cubicBezTo>
                    <a:pt x="43" y="24"/>
                    <a:pt x="42" y="22"/>
                    <a:pt x="33" y="16"/>
                  </a:cubicBezTo>
                  <a:cubicBezTo>
                    <a:pt x="31" y="14"/>
                    <a:pt x="27" y="11"/>
                    <a:pt x="17" y="9"/>
                  </a:cubicBezTo>
                  <a:cubicBezTo>
                    <a:pt x="14" y="6"/>
                    <a:pt x="3" y="4"/>
                    <a:pt x="0" y="0"/>
                  </a:cubicBezTo>
                  <a:cubicBezTo>
                    <a:pt x="8" y="0"/>
                    <a:pt x="14" y="0"/>
                    <a:pt x="20" y="2"/>
                  </a:cubicBezTo>
                  <a:cubicBezTo>
                    <a:pt x="22" y="4"/>
                    <a:pt x="34" y="6"/>
                    <a:pt x="44" y="15"/>
                  </a:cubicBezTo>
                  <a:cubicBezTo>
                    <a:pt x="48" y="18"/>
                    <a:pt x="51" y="19"/>
                    <a:pt x="52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0" name="Freeform 9">
              <a:extLst>
                <a:ext uri="{FF2B5EF4-FFF2-40B4-BE49-F238E27FC236}">
                  <a16:creationId xmlns="" xmlns:a16="http://schemas.microsoft.com/office/drawing/2014/main" id="{8989D069-56EE-F843-A7F2-E64E357D23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4" y="1917"/>
              <a:ext cx="164" cy="360"/>
            </a:xfrm>
            <a:custGeom>
              <a:avLst/>
              <a:gdLst>
                <a:gd name="T0" fmla="*/ 39 w 86"/>
                <a:gd name="T1" fmla="*/ 38 h 186"/>
                <a:gd name="T2" fmla="*/ 56 w 86"/>
                <a:gd name="T3" fmla="*/ 34 h 186"/>
                <a:gd name="T4" fmla="*/ 59 w 86"/>
                <a:gd name="T5" fmla="*/ 31 h 186"/>
                <a:gd name="T6" fmla="*/ 85 w 86"/>
                <a:gd name="T7" fmla="*/ 43 h 186"/>
                <a:gd name="T8" fmla="*/ 85 w 86"/>
                <a:gd name="T9" fmla="*/ 48 h 186"/>
                <a:gd name="T10" fmla="*/ 64 w 86"/>
                <a:gd name="T11" fmla="*/ 61 h 186"/>
                <a:gd name="T12" fmla="*/ 55 w 86"/>
                <a:gd name="T13" fmla="*/ 72 h 186"/>
                <a:gd name="T14" fmla="*/ 57 w 86"/>
                <a:gd name="T15" fmla="*/ 81 h 186"/>
                <a:gd name="T16" fmla="*/ 39 w 86"/>
                <a:gd name="T17" fmla="*/ 88 h 186"/>
                <a:gd name="T18" fmla="*/ 39 w 86"/>
                <a:gd name="T19" fmla="*/ 55 h 186"/>
                <a:gd name="T20" fmla="*/ 45 w 86"/>
                <a:gd name="T21" fmla="*/ 48 h 186"/>
                <a:gd name="T22" fmla="*/ 39 w 86"/>
                <a:gd name="T23" fmla="*/ 49 h 186"/>
                <a:gd name="T24" fmla="*/ 39 w 86"/>
                <a:gd name="T25" fmla="*/ 38 h 186"/>
                <a:gd name="T26" fmla="*/ 12 w 86"/>
                <a:gd name="T27" fmla="*/ 1 h 186"/>
                <a:gd name="T28" fmla="*/ 30 w 86"/>
                <a:gd name="T29" fmla="*/ 8 h 186"/>
                <a:gd name="T30" fmla="*/ 34 w 86"/>
                <a:gd name="T31" fmla="*/ 14 h 186"/>
                <a:gd name="T32" fmla="*/ 34 w 86"/>
                <a:gd name="T33" fmla="*/ 39 h 186"/>
                <a:gd name="T34" fmla="*/ 39 w 86"/>
                <a:gd name="T35" fmla="*/ 38 h 186"/>
                <a:gd name="T36" fmla="*/ 39 w 86"/>
                <a:gd name="T37" fmla="*/ 49 h 186"/>
                <a:gd name="T38" fmla="*/ 34 w 86"/>
                <a:gd name="T39" fmla="*/ 50 h 186"/>
                <a:gd name="T40" fmla="*/ 33 w 86"/>
                <a:gd name="T41" fmla="*/ 63 h 186"/>
                <a:gd name="T42" fmla="*/ 39 w 86"/>
                <a:gd name="T43" fmla="*/ 55 h 186"/>
                <a:gd name="T44" fmla="*/ 39 w 86"/>
                <a:gd name="T45" fmla="*/ 88 h 186"/>
                <a:gd name="T46" fmla="*/ 35 w 86"/>
                <a:gd name="T47" fmla="*/ 91 h 186"/>
                <a:gd name="T48" fmla="*/ 26 w 86"/>
                <a:gd name="T49" fmla="*/ 183 h 186"/>
                <a:gd name="T50" fmla="*/ 23 w 86"/>
                <a:gd name="T51" fmla="*/ 186 h 186"/>
                <a:gd name="T52" fmla="*/ 20 w 86"/>
                <a:gd name="T53" fmla="*/ 97 h 186"/>
                <a:gd name="T54" fmla="*/ 16 w 86"/>
                <a:gd name="T55" fmla="*/ 92 h 186"/>
                <a:gd name="T56" fmla="*/ 17 w 86"/>
                <a:gd name="T57" fmla="*/ 81 h 186"/>
                <a:gd name="T58" fmla="*/ 20 w 86"/>
                <a:gd name="T59" fmla="*/ 79 h 186"/>
                <a:gd name="T60" fmla="*/ 19 w 86"/>
                <a:gd name="T61" fmla="*/ 54 h 186"/>
                <a:gd name="T62" fmla="*/ 0 w 86"/>
                <a:gd name="T63" fmla="*/ 53 h 186"/>
                <a:gd name="T64" fmla="*/ 8 w 86"/>
                <a:gd name="T65" fmla="*/ 47 h 186"/>
                <a:gd name="T66" fmla="*/ 18 w 86"/>
                <a:gd name="T67" fmla="*/ 44 h 186"/>
                <a:gd name="T68" fmla="*/ 17 w 86"/>
                <a:gd name="T69" fmla="*/ 17 h 186"/>
                <a:gd name="T70" fmla="*/ 15 w 86"/>
                <a:gd name="T71" fmla="*/ 6 h 186"/>
                <a:gd name="T72" fmla="*/ 12 w 86"/>
                <a:gd name="T73" fmla="*/ 1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6" h="186">
                  <a:moveTo>
                    <a:pt x="39" y="38"/>
                  </a:moveTo>
                  <a:cubicBezTo>
                    <a:pt x="45" y="37"/>
                    <a:pt x="50" y="35"/>
                    <a:pt x="56" y="34"/>
                  </a:cubicBezTo>
                  <a:cubicBezTo>
                    <a:pt x="56" y="33"/>
                    <a:pt x="59" y="32"/>
                    <a:pt x="59" y="31"/>
                  </a:cubicBezTo>
                  <a:cubicBezTo>
                    <a:pt x="75" y="29"/>
                    <a:pt x="85" y="39"/>
                    <a:pt x="85" y="43"/>
                  </a:cubicBezTo>
                  <a:cubicBezTo>
                    <a:pt x="86" y="45"/>
                    <a:pt x="86" y="46"/>
                    <a:pt x="85" y="48"/>
                  </a:cubicBezTo>
                  <a:cubicBezTo>
                    <a:pt x="83" y="52"/>
                    <a:pt x="65" y="60"/>
                    <a:pt x="64" y="61"/>
                  </a:cubicBezTo>
                  <a:cubicBezTo>
                    <a:pt x="57" y="66"/>
                    <a:pt x="55" y="68"/>
                    <a:pt x="55" y="72"/>
                  </a:cubicBezTo>
                  <a:cubicBezTo>
                    <a:pt x="57" y="73"/>
                    <a:pt x="60" y="78"/>
                    <a:pt x="57" y="81"/>
                  </a:cubicBezTo>
                  <a:cubicBezTo>
                    <a:pt x="53" y="82"/>
                    <a:pt x="45" y="85"/>
                    <a:pt x="39" y="88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39" y="49"/>
                    <a:pt x="39" y="49"/>
                    <a:pt x="39" y="49"/>
                  </a:cubicBezTo>
                  <a:lnTo>
                    <a:pt x="39" y="38"/>
                  </a:lnTo>
                  <a:close/>
                  <a:moveTo>
                    <a:pt x="12" y="1"/>
                  </a:moveTo>
                  <a:cubicBezTo>
                    <a:pt x="19" y="0"/>
                    <a:pt x="26" y="1"/>
                    <a:pt x="30" y="8"/>
                  </a:cubicBezTo>
                  <a:cubicBezTo>
                    <a:pt x="31" y="8"/>
                    <a:pt x="33" y="12"/>
                    <a:pt x="34" y="14"/>
                  </a:cubicBezTo>
                  <a:cubicBezTo>
                    <a:pt x="34" y="22"/>
                    <a:pt x="34" y="30"/>
                    <a:pt x="34" y="39"/>
                  </a:cubicBezTo>
                  <a:cubicBezTo>
                    <a:pt x="36" y="39"/>
                    <a:pt x="37" y="38"/>
                    <a:pt x="39" y="38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3" y="63"/>
                    <a:pt x="33" y="63"/>
                    <a:pt x="33" y="63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39" y="88"/>
                    <a:pt x="39" y="88"/>
                    <a:pt x="39" y="88"/>
                  </a:cubicBezTo>
                  <a:cubicBezTo>
                    <a:pt x="37" y="89"/>
                    <a:pt x="35" y="90"/>
                    <a:pt x="35" y="91"/>
                  </a:cubicBezTo>
                  <a:cubicBezTo>
                    <a:pt x="32" y="124"/>
                    <a:pt x="31" y="150"/>
                    <a:pt x="26" y="183"/>
                  </a:cubicBezTo>
                  <a:cubicBezTo>
                    <a:pt x="25" y="183"/>
                    <a:pt x="24" y="186"/>
                    <a:pt x="23" y="186"/>
                  </a:cubicBezTo>
                  <a:cubicBezTo>
                    <a:pt x="22" y="157"/>
                    <a:pt x="20" y="127"/>
                    <a:pt x="20" y="97"/>
                  </a:cubicBezTo>
                  <a:cubicBezTo>
                    <a:pt x="19" y="94"/>
                    <a:pt x="17" y="94"/>
                    <a:pt x="16" y="92"/>
                  </a:cubicBezTo>
                  <a:cubicBezTo>
                    <a:pt x="13" y="90"/>
                    <a:pt x="14" y="82"/>
                    <a:pt x="17" y="81"/>
                  </a:cubicBezTo>
                  <a:cubicBezTo>
                    <a:pt x="18" y="81"/>
                    <a:pt x="19" y="79"/>
                    <a:pt x="20" y="79"/>
                  </a:cubicBezTo>
                  <a:cubicBezTo>
                    <a:pt x="20" y="60"/>
                    <a:pt x="19" y="61"/>
                    <a:pt x="19" y="54"/>
                  </a:cubicBezTo>
                  <a:cubicBezTo>
                    <a:pt x="15" y="53"/>
                    <a:pt x="0" y="58"/>
                    <a:pt x="0" y="53"/>
                  </a:cubicBezTo>
                  <a:cubicBezTo>
                    <a:pt x="1" y="51"/>
                    <a:pt x="6" y="49"/>
                    <a:pt x="8" y="47"/>
                  </a:cubicBezTo>
                  <a:cubicBezTo>
                    <a:pt x="12" y="46"/>
                    <a:pt x="15" y="45"/>
                    <a:pt x="18" y="44"/>
                  </a:cubicBezTo>
                  <a:cubicBezTo>
                    <a:pt x="19" y="34"/>
                    <a:pt x="19" y="27"/>
                    <a:pt x="17" y="17"/>
                  </a:cubicBezTo>
                  <a:cubicBezTo>
                    <a:pt x="17" y="15"/>
                    <a:pt x="17" y="6"/>
                    <a:pt x="15" y="6"/>
                  </a:cubicBezTo>
                  <a:cubicBezTo>
                    <a:pt x="14" y="4"/>
                    <a:pt x="12" y="4"/>
                    <a:pt x="1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1" name="Freeform 10">
              <a:extLst>
                <a:ext uri="{FF2B5EF4-FFF2-40B4-BE49-F238E27FC236}">
                  <a16:creationId xmlns="" xmlns:a16="http://schemas.microsoft.com/office/drawing/2014/main" id="{53322109-B541-0E46-918D-425C26063DE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55" y="2012"/>
              <a:ext cx="154" cy="176"/>
            </a:xfrm>
            <a:custGeom>
              <a:avLst/>
              <a:gdLst>
                <a:gd name="T0" fmla="*/ 62 w 81"/>
                <a:gd name="T1" fmla="*/ 38 h 91"/>
                <a:gd name="T2" fmla="*/ 67 w 81"/>
                <a:gd name="T3" fmla="*/ 28 h 91"/>
                <a:gd name="T4" fmla="*/ 78 w 81"/>
                <a:gd name="T5" fmla="*/ 36 h 91"/>
                <a:gd name="T6" fmla="*/ 70 w 81"/>
                <a:gd name="T7" fmla="*/ 51 h 91"/>
                <a:gd name="T8" fmla="*/ 81 w 81"/>
                <a:gd name="T9" fmla="*/ 79 h 91"/>
                <a:gd name="T10" fmla="*/ 78 w 81"/>
                <a:gd name="T11" fmla="*/ 80 h 91"/>
                <a:gd name="T12" fmla="*/ 65 w 81"/>
                <a:gd name="T13" fmla="*/ 57 h 91"/>
                <a:gd name="T14" fmla="*/ 50 w 81"/>
                <a:gd name="T15" fmla="*/ 72 h 91"/>
                <a:gd name="T16" fmla="*/ 52 w 81"/>
                <a:gd name="T17" fmla="*/ 74 h 91"/>
                <a:gd name="T18" fmla="*/ 59 w 81"/>
                <a:gd name="T19" fmla="*/ 77 h 91"/>
                <a:gd name="T20" fmla="*/ 59 w 81"/>
                <a:gd name="T21" fmla="*/ 83 h 91"/>
                <a:gd name="T22" fmla="*/ 49 w 81"/>
                <a:gd name="T23" fmla="*/ 85 h 91"/>
                <a:gd name="T24" fmla="*/ 46 w 81"/>
                <a:gd name="T25" fmla="*/ 87 h 91"/>
                <a:gd name="T26" fmla="*/ 44 w 81"/>
                <a:gd name="T27" fmla="*/ 89 h 91"/>
                <a:gd name="T28" fmla="*/ 44 w 81"/>
                <a:gd name="T29" fmla="*/ 63 h 91"/>
                <a:gd name="T30" fmla="*/ 58 w 81"/>
                <a:gd name="T31" fmla="*/ 43 h 91"/>
                <a:gd name="T32" fmla="*/ 53 w 81"/>
                <a:gd name="T33" fmla="*/ 40 h 91"/>
                <a:gd name="T34" fmla="*/ 44 w 81"/>
                <a:gd name="T35" fmla="*/ 51 h 91"/>
                <a:gd name="T36" fmla="*/ 44 w 81"/>
                <a:gd name="T37" fmla="*/ 43 h 91"/>
                <a:gd name="T38" fmla="*/ 45 w 81"/>
                <a:gd name="T39" fmla="*/ 40 h 91"/>
                <a:gd name="T40" fmla="*/ 44 w 81"/>
                <a:gd name="T41" fmla="*/ 40 h 91"/>
                <a:gd name="T42" fmla="*/ 44 w 81"/>
                <a:gd name="T43" fmla="*/ 32 h 91"/>
                <a:gd name="T44" fmla="*/ 46 w 81"/>
                <a:gd name="T45" fmla="*/ 35 h 91"/>
                <a:gd name="T46" fmla="*/ 50 w 81"/>
                <a:gd name="T47" fmla="*/ 39 h 91"/>
                <a:gd name="T48" fmla="*/ 51 w 81"/>
                <a:gd name="T49" fmla="*/ 36 h 91"/>
                <a:gd name="T50" fmla="*/ 44 w 81"/>
                <a:gd name="T51" fmla="*/ 27 h 91"/>
                <a:gd name="T52" fmla="*/ 44 w 81"/>
                <a:gd name="T53" fmla="*/ 3 h 91"/>
                <a:gd name="T54" fmla="*/ 48 w 81"/>
                <a:gd name="T55" fmla="*/ 7 h 91"/>
                <a:gd name="T56" fmla="*/ 44 w 81"/>
                <a:gd name="T57" fmla="*/ 19 h 91"/>
                <a:gd name="T58" fmla="*/ 62 w 81"/>
                <a:gd name="T59" fmla="*/ 38 h 91"/>
                <a:gd name="T60" fmla="*/ 44 w 81"/>
                <a:gd name="T61" fmla="*/ 89 h 91"/>
                <a:gd name="T62" fmla="*/ 33 w 81"/>
                <a:gd name="T63" fmla="*/ 91 h 91"/>
                <a:gd name="T64" fmla="*/ 12 w 81"/>
                <a:gd name="T65" fmla="*/ 77 h 91"/>
                <a:gd name="T66" fmla="*/ 13 w 81"/>
                <a:gd name="T67" fmla="*/ 77 h 91"/>
                <a:gd name="T68" fmla="*/ 44 w 81"/>
                <a:gd name="T69" fmla="*/ 63 h 91"/>
                <a:gd name="T70" fmla="*/ 44 w 81"/>
                <a:gd name="T71" fmla="*/ 89 h 91"/>
                <a:gd name="T72" fmla="*/ 44 w 81"/>
                <a:gd name="T73" fmla="*/ 51 h 91"/>
                <a:gd name="T74" fmla="*/ 44 w 81"/>
                <a:gd name="T75" fmla="*/ 43 h 91"/>
                <a:gd name="T76" fmla="*/ 26 w 81"/>
                <a:gd name="T77" fmla="*/ 59 h 91"/>
                <a:gd name="T78" fmla="*/ 18 w 81"/>
                <a:gd name="T79" fmla="*/ 64 h 91"/>
                <a:gd name="T80" fmla="*/ 41 w 81"/>
                <a:gd name="T81" fmla="*/ 38 h 91"/>
                <a:gd name="T82" fmla="*/ 44 w 81"/>
                <a:gd name="T83" fmla="*/ 40 h 91"/>
                <a:gd name="T84" fmla="*/ 44 w 81"/>
                <a:gd name="T85" fmla="*/ 32 h 91"/>
                <a:gd name="T86" fmla="*/ 36 w 81"/>
                <a:gd name="T87" fmla="*/ 25 h 91"/>
                <a:gd name="T88" fmla="*/ 40 w 81"/>
                <a:gd name="T89" fmla="*/ 23 h 91"/>
                <a:gd name="T90" fmla="*/ 44 w 81"/>
                <a:gd name="T91" fmla="*/ 27 h 91"/>
                <a:gd name="T92" fmla="*/ 44 w 81"/>
                <a:gd name="T93" fmla="*/ 3 h 91"/>
                <a:gd name="T94" fmla="*/ 42 w 81"/>
                <a:gd name="T95" fmla="*/ 3 h 91"/>
                <a:gd name="T96" fmla="*/ 21 w 81"/>
                <a:gd name="T97" fmla="*/ 0 h 91"/>
                <a:gd name="T98" fmla="*/ 15 w 81"/>
                <a:gd name="T99" fmla="*/ 7 h 91"/>
                <a:gd name="T100" fmla="*/ 23 w 81"/>
                <a:gd name="T101" fmla="*/ 7 h 91"/>
                <a:gd name="T102" fmla="*/ 22 w 81"/>
                <a:gd name="T103" fmla="*/ 9 h 91"/>
                <a:gd name="T104" fmla="*/ 13 w 81"/>
                <a:gd name="T105" fmla="*/ 9 h 91"/>
                <a:gd name="T106" fmla="*/ 21 w 81"/>
                <a:gd name="T107" fmla="*/ 17 h 91"/>
                <a:gd name="T108" fmla="*/ 5 w 81"/>
                <a:gd name="T109" fmla="*/ 29 h 91"/>
                <a:gd name="T110" fmla="*/ 4 w 81"/>
                <a:gd name="T111" fmla="*/ 30 h 91"/>
                <a:gd name="T112" fmla="*/ 11 w 81"/>
                <a:gd name="T113" fmla="*/ 45 h 91"/>
                <a:gd name="T114" fmla="*/ 32 w 81"/>
                <a:gd name="T115" fmla="*/ 28 h 91"/>
                <a:gd name="T116" fmla="*/ 34 w 81"/>
                <a:gd name="T117" fmla="*/ 34 h 91"/>
                <a:gd name="T118" fmla="*/ 1 w 81"/>
                <a:gd name="T119" fmla="*/ 69 h 91"/>
                <a:gd name="T120" fmla="*/ 7 w 81"/>
                <a:gd name="T121" fmla="*/ 77 h 91"/>
                <a:gd name="T122" fmla="*/ 44 w 81"/>
                <a:gd name="T123" fmla="*/ 5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1" h="91">
                  <a:moveTo>
                    <a:pt x="62" y="38"/>
                  </a:moveTo>
                  <a:cubicBezTo>
                    <a:pt x="64" y="34"/>
                    <a:pt x="67" y="32"/>
                    <a:pt x="67" y="28"/>
                  </a:cubicBezTo>
                  <a:cubicBezTo>
                    <a:pt x="72" y="30"/>
                    <a:pt x="75" y="31"/>
                    <a:pt x="78" y="36"/>
                  </a:cubicBezTo>
                  <a:cubicBezTo>
                    <a:pt x="79" y="45"/>
                    <a:pt x="70" y="48"/>
                    <a:pt x="70" y="51"/>
                  </a:cubicBezTo>
                  <a:cubicBezTo>
                    <a:pt x="72" y="60"/>
                    <a:pt x="80" y="71"/>
                    <a:pt x="81" y="79"/>
                  </a:cubicBezTo>
                  <a:cubicBezTo>
                    <a:pt x="81" y="80"/>
                    <a:pt x="79" y="81"/>
                    <a:pt x="78" y="80"/>
                  </a:cubicBezTo>
                  <a:cubicBezTo>
                    <a:pt x="73" y="76"/>
                    <a:pt x="67" y="64"/>
                    <a:pt x="65" y="57"/>
                  </a:cubicBezTo>
                  <a:cubicBezTo>
                    <a:pt x="62" y="61"/>
                    <a:pt x="57" y="66"/>
                    <a:pt x="50" y="72"/>
                  </a:cubicBezTo>
                  <a:cubicBezTo>
                    <a:pt x="51" y="74"/>
                    <a:pt x="51" y="73"/>
                    <a:pt x="52" y="74"/>
                  </a:cubicBezTo>
                  <a:cubicBezTo>
                    <a:pt x="56" y="75"/>
                    <a:pt x="57" y="75"/>
                    <a:pt x="59" y="77"/>
                  </a:cubicBezTo>
                  <a:cubicBezTo>
                    <a:pt x="60" y="79"/>
                    <a:pt x="59" y="82"/>
                    <a:pt x="59" y="83"/>
                  </a:cubicBezTo>
                  <a:cubicBezTo>
                    <a:pt x="58" y="85"/>
                    <a:pt x="54" y="84"/>
                    <a:pt x="49" y="85"/>
                  </a:cubicBezTo>
                  <a:cubicBezTo>
                    <a:pt x="48" y="86"/>
                    <a:pt x="47" y="87"/>
                    <a:pt x="46" y="87"/>
                  </a:cubicBezTo>
                  <a:cubicBezTo>
                    <a:pt x="45" y="88"/>
                    <a:pt x="45" y="89"/>
                    <a:pt x="44" y="89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52" y="55"/>
                    <a:pt x="58" y="45"/>
                    <a:pt x="58" y="43"/>
                  </a:cubicBezTo>
                  <a:cubicBezTo>
                    <a:pt x="56" y="42"/>
                    <a:pt x="56" y="41"/>
                    <a:pt x="53" y="40"/>
                  </a:cubicBezTo>
                  <a:cubicBezTo>
                    <a:pt x="53" y="42"/>
                    <a:pt x="49" y="46"/>
                    <a:pt x="44" y="51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2"/>
                    <a:pt x="45" y="41"/>
                    <a:pt x="45" y="40"/>
                  </a:cubicBezTo>
                  <a:cubicBezTo>
                    <a:pt x="44" y="40"/>
                    <a:pt x="44" y="40"/>
                    <a:pt x="44" y="40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5" y="33"/>
                    <a:pt x="46" y="34"/>
                    <a:pt x="46" y="35"/>
                  </a:cubicBezTo>
                  <a:cubicBezTo>
                    <a:pt x="50" y="37"/>
                    <a:pt x="48" y="36"/>
                    <a:pt x="50" y="39"/>
                  </a:cubicBezTo>
                  <a:cubicBezTo>
                    <a:pt x="52" y="39"/>
                    <a:pt x="51" y="38"/>
                    <a:pt x="51" y="36"/>
                  </a:cubicBezTo>
                  <a:cubicBezTo>
                    <a:pt x="49" y="34"/>
                    <a:pt x="47" y="30"/>
                    <a:pt x="44" y="27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5" y="4"/>
                    <a:pt x="47" y="6"/>
                    <a:pt x="48" y="7"/>
                  </a:cubicBezTo>
                  <a:cubicBezTo>
                    <a:pt x="50" y="14"/>
                    <a:pt x="49" y="16"/>
                    <a:pt x="44" y="19"/>
                  </a:cubicBezTo>
                  <a:cubicBezTo>
                    <a:pt x="50" y="26"/>
                    <a:pt x="52" y="33"/>
                    <a:pt x="62" y="38"/>
                  </a:cubicBezTo>
                  <a:close/>
                  <a:moveTo>
                    <a:pt x="44" y="89"/>
                  </a:moveTo>
                  <a:cubicBezTo>
                    <a:pt x="41" y="91"/>
                    <a:pt x="37" y="91"/>
                    <a:pt x="33" y="91"/>
                  </a:cubicBezTo>
                  <a:cubicBezTo>
                    <a:pt x="29" y="90"/>
                    <a:pt x="13" y="81"/>
                    <a:pt x="12" y="77"/>
                  </a:cubicBezTo>
                  <a:cubicBezTo>
                    <a:pt x="12" y="77"/>
                    <a:pt x="13" y="77"/>
                    <a:pt x="13" y="77"/>
                  </a:cubicBezTo>
                  <a:cubicBezTo>
                    <a:pt x="20" y="84"/>
                    <a:pt x="33" y="74"/>
                    <a:pt x="44" y="63"/>
                  </a:cubicBezTo>
                  <a:cubicBezTo>
                    <a:pt x="44" y="89"/>
                    <a:pt x="44" y="89"/>
                    <a:pt x="44" y="89"/>
                  </a:cubicBezTo>
                  <a:close/>
                  <a:moveTo>
                    <a:pt x="44" y="51"/>
                  </a:moveTo>
                  <a:cubicBezTo>
                    <a:pt x="44" y="43"/>
                    <a:pt x="44" y="43"/>
                    <a:pt x="44" y="43"/>
                  </a:cubicBezTo>
                  <a:cubicBezTo>
                    <a:pt x="41" y="47"/>
                    <a:pt x="33" y="54"/>
                    <a:pt x="26" y="59"/>
                  </a:cubicBezTo>
                  <a:cubicBezTo>
                    <a:pt x="24" y="60"/>
                    <a:pt x="20" y="64"/>
                    <a:pt x="18" y="64"/>
                  </a:cubicBezTo>
                  <a:cubicBezTo>
                    <a:pt x="22" y="58"/>
                    <a:pt x="36" y="48"/>
                    <a:pt x="41" y="38"/>
                  </a:cubicBezTo>
                  <a:cubicBezTo>
                    <a:pt x="42" y="39"/>
                    <a:pt x="43" y="39"/>
                    <a:pt x="44" y="40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2" y="30"/>
                    <a:pt x="40" y="28"/>
                    <a:pt x="36" y="25"/>
                  </a:cubicBezTo>
                  <a:cubicBezTo>
                    <a:pt x="37" y="25"/>
                    <a:pt x="39" y="23"/>
                    <a:pt x="40" y="23"/>
                  </a:cubicBezTo>
                  <a:cubicBezTo>
                    <a:pt x="42" y="24"/>
                    <a:pt x="43" y="25"/>
                    <a:pt x="44" y="27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2" y="3"/>
                    <a:pt x="42" y="3"/>
                  </a:cubicBezTo>
                  <a:cubicBezTo>
                    <a:pt x="41" y="3"/>
                    <a:pt x="25" y="0"/>
                    <a:pt x="21" y="0"/>
                  </a:cubicBezTo>
                  <a:cubicBezTo>
                    <a:pt x="17" y="1"/>
                    <a:pt x="14" y="2"/>
                    <a:pt x="15" y="7"/>
                  </a:cubicBezTo>
                  <a:cubicBezTo>
                    <a:pt x="16" y="8"/>
                    <a:pt x="20" y="8"/>
                    <a:pt x="23" y="7"/>
                  </a:cubicBezTo>
                  <a:cubicBezTo>
                    <a:pt x="24" y="8"/>
                    <a:pt x="23" y="9"/>
                    <a:pt x="22" y="9"/>
                  </a:cubicBezTo>
                  <a:cubicBezTo>
                    <a:pt x="18" y="10"/>
                    <a:pt x="17" y="9"/>
                    <a:pt x="13" y="9"/>
                  </a:cubicBezTo>
                  <a:cubicBezTo>
                    <a:pt x="9" y="9"/>
                    <a:pt x="18" y="15"/>
                    <a:pt x="21" y="17"/>
                  </a:cubicBezTo>
                  <a:cubicBezTo>
                    <a:pt x="20" y="21"/>
                    <a:pt x="10" y="30"/>
                    <a:pt x="5" y="29"/>
                  </a:cubicBezTo>
                  <a:cubicBezTo>
                    <a:pt x="5" y="30"/>
                    <a:pt x="5" y="29"/>
                    <a:pt x="4" y="30"/>
                  </a:cubicBezTo>
                  <a:cubicBezTo>
                    <a:pt x="4" y="36"/>
                    <a:pt x="4" y="43"/>
                    <a:pt x="11" y="45"/>
                  </a:cubicBezTo>
                  <a:cubicBezTo>
                    <a:pt x="15" y="42"/>
                    <a:pt x="29" y="33"/>
                    <a:pt x="32" y="28"/>
                  </a:cubicBezTo>
                  <a:cubicBezTo>
                    <a:pt x="36" y="31"/>
                    <a:pt x="34" y="33"/>
                    <a:pt x="34" y="34"/>
                  </a:cubicBezTo>
                  <a:cubicBezTo>
                    <a:pt x="26" y="45"/>
                    <a:pt x="10" y="59"/>
                    <a:pt x="1" y="69"/>
                  </a:cubicBezTo>
                  <a:cubicBezTo>
                    <a:pt x="0" y="76"/>
                    <a:pt x="0" y="79"/>
                    <a:pt x="7" y="77"/>
                  </a:cubicBezTo>
                  <a:cubicBezTo>
                    <a:pt x="10" y="78"/>
                    <a:pt x="31" y="62"/>
                    <a:pt x="44" y="5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2" name="Freeform 11">
              <a:extLst>
                <a:ext uri="{FF2B5EF4-FFF2-40B4-BE49-F238E27FC236}">
                  <a16:creationId xmlns="" xmlns:a16="http://schemas.microsoft.com/office/drawing/2014/main" id="{9E26FD65-B19F-2B41-928A-E902DC6B9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1931"/>
              <a:ext cx="280" cy="191"/>
            </a:xfrm>
            <a:custGeom>
              <a:avLst/>
              <a:gdLst>
                <a:gd name="T0" fmla="*/ 29 w 147"/>
                <a:gd name="T1" fmla="*/ 27 h 99"/>
                <a:gd name="T2" fmla="*/ 50 w 147"/>
                <a:gd name="T3" fmla="*/ 67 h 99"/>
                <a:gd name="T4" fmla="*/ 59 w 147"/>
                <a:gd name="T5" fmla="*/ 64 h 99"/>
                <a:gd name="T6" fmla="*/ 44 w 147"/>
                <a:gd name="T7" fmla="*/ 19 h 99"/>
                <a:gd name="T8" fmla="*/ 60 w 147"/>
                <a:gd name="T9" fmla="*/ 35 h 99"/>
                <a:gd name="T10" fmla="*/ 66 w 147"/>
                <a:gd name="T11" fmla="*/ 56 h 99"/>
                <a:gd name="T12" fmla="*/ 69 w 147"/>
                <a:gd name="T13" fmla="*/ 51 h 99"/>
                <a:gd name="T14" fmla="*/ 70 w 147"/>
                <a:gd name="T15" fmla="*/ 45 h 99"/>
                <a:gd name="T16" fmla="*/ 66 w 147"/>
                <a:gd name="T17" fmla="*/ 40 h 99"/>
                <a:gd name="T18" fmla="*/ 72 w 147"/>
                <a:gd name="T19" fmla="*/ 40 h 99"/>
                <a:gd name="T20" fmla="*/ 73 w 147"/>
                <a:gd name="T21" fmla="*/ 30 h 99"/>
                <a:gd name="T22" fmla="*/ 63 w 147"/>
                <a:gd name="T23" fmla="*/ 16 h 99"/>
                <a:gd name="T24" fmla="*/ 66 w 147"/>
                <a:gd name="T25" fmla="*/ 5 h 99"/>
                <a:gd name="T26" fmla="*/ 80 w 147"/>
                <a:gd name="T27" fmla="*/ 15 h 99"/>
                <a:gd name="T28" fmla="*/ 87 w 147"/>
                <a:gd name="T29" fmla="*/ 39 h 99"/>
                <a:gd name="T30" fmla="*/ 82 w 147"/>
                <a:gd name="T31" fmla="*/ 50 h 99"/>
                <a:gd name="T32" fmla="*/ 77 w 147"/>
                <a:gd name="T33" fmla="*/ 58 h 99"/>
                <a:gd name="T34" fmla="*/ 99 w 147"/>
                <a:gd name="T35" fmla="*/ 53 h 99"/>
                <a:gd name="T36" fmla="*/ 94 w 147"/>
                <a:gd name="T37" fmla="*/ 40 h 99"/>
                <a:gd name="T38" fmla="*/ 99 w 147"/>
                <a:gd name="T39" fmla="*/ 38 h 99"/>
                <a:gd name="T40" fmla="*/ 104 w 147"/>
                <a:gd name="T41" fmla="*/ 37 h 99"/>
                <a:gd name="T42" fmla="*/ 98 w 147"/>
                <a:gd name="T43" fmla="*/ 23 h 99"/>
                <a:gd name="T44" fmla="*/ 101 w 147"/>
                <a:gd name="T45" fmla="*/ 19 h 99"/>
                <a:gd name="T46" fmla="*/ 105 w 147"/>
                <a:gd name="T47" fmla="*/ 15 h 99"/>
                <a:gd name="T48" fmla="*/ 96 w 147"/>
                <a:gd name="T49" fmla="*/ 6 h 99"/>
                <a:gd name="T50" fmla="*/ 104 w 147"/>
                <a:gd name="T51" fmla="*/ 3 h 99"/>
                <a:gd name="T52" fmla="*/ 111 w 147"/>
                <a:gd name="T53" fmla="*/ 2 h 99"/>
                <a:gd name="T54" fmla="*/ 120 w 147"/>
                <a:gd name="T55" fmla="*/ 19 h 99"/>
                <a:gd name="T56" fmla="*/ 114 w 147"/>
                <a:gd name="T57" fmla="*/ 32 h 99"/>
                <a:gd name="T58" fmla="*/ 112 w 147"/>
                <a:gd name="T59" fmla="*/ 49 h 99"/>
                <a:gd name="T60" fmla="*/ 143 w 147"/>
                <a:gd name="T61" fmla="*/ 56 h 99"/>
                <a:gd name="T62" fmla="*/ 130 w 147"/>
                <a:gd name="T63" fmla="*/ 63 h 99"/>
                <a:gd name="T64" fmla="*/ 119 w 147"/>
                <a:gd name="T65" fmla="*/ 58 h 99"/>
                <a:gd name="T66" fmla="*/ 127 w 147"/>
                <a:gd name="T67" fmla="*/ 55 h 99"/>
                <a:gd name="T68" fmla="*/ 109 w 147"/>
                <a:gd name="T69" fmla="*/ 59 h 99"/>
                <a:gd name="T70" fmla="*/ 108 w 147"/>
                <a:gd name="T71" fmla="*/ 63 h 99"/>
                <a:gd name="T72" fmla="*/ 98 w 147"/>
                <a:gd name="T73" fmla="*/ 60 h 99"/>
                <a:gd name="T74" fmla="*/ 79 w 147"/>
                <a:gd name="T75" fmla="*/ 64 h 99"/>
                <a:gd name="T76" fmla="*/ 65 w 147"/>
                <a:gd name="T77" fmla="*/ 74 h 99"/>
                <a:gd name="T78" fmla="*/ 58 w 147"/>
                <a:gd name="T79" fmla="*/ 71 h 99"/>
                <a:gd name="T80" fmla="*/ 53 w 147"/>
                <a:gd name="T81" fmla="*/ 80 h 99"/>
                <a:gd name="T82" fmla="*/ 48 w 147"/>
                <a:gd name="T83" fmla="*/ 76 h 99"/>
                <a:gd name="T84" fmla="*/ 25 w 147"/>
                <a:gd name="T85" fmla="*/ 86 h 99"/>
                <a:gd name="T86" fmla="*/ 19 w 147"/>
                <a:gd name="T87" fmla="*/ 94 h 99"/>
                <a:gd name="T88" fmla="*/ 8 w 147"/>
                <a:gd name="T89" fmla="*/ 98 h 99"/>
                <a:gd name="T90" fmla="*/ 4 w 147"/>
                <a:gd name="T91" fmla="*/ 88 h 99"/>
                <a:gd name="T92" fmla="*/ 16 w 147"/>
                <a:gd name="T93" fmla="*/ 74 h 99"/>
                <a:gd name="T94" fmla="*/ 25 w 147"/>
                <a:gd name="T95" fmla="*/ 76 h 99"/>
                <a:gd name="T96" fmla="*/ 48 w 147"/>
                <a:gd name="T97" fmla="*/ 66 h 99"/>
                <a:gd name="T98" fmla="*/ 31 w 147"/>
                <a:gd name="T99" fmla="*/ 3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47" h="99">
                  <a:moveTo>
                    <a:pt x="31" y="33"/>
                  </a:moveTo>
                  <a:cubicBezTo>
                    <a:pt x="31" y="33"/>
                    <a:pt x="18" y="23"/>
                    <a:pt x="29" y="27"/>
                  </a:cubicBezTo>
                  <a:cubicBezTo>
                    <a:pt x="29" y="27"/>
                    <a:pt x="40" y="30"/>
                    <a:pt x="46" y="48"/>
                  </a:cubicBezTo>
                  <a:cubicBezTo>
                    <a:pt x="46" y="48"/>
                    <a:pt x="51" y="60"/>
                    <a:pt x="50" y="67"/>
                  </a:cubicBezTo>
                  <a:cubicBezTo>
                    <a:pt x="50" y="67"/>
                    <a:pt x="50" y="69"/>
                    <a:pt x="53" y="68"/>
                  </a:cubicBezTo>
                  <a:cubicBezTo>
                    <a:pt x="53" y="68"/>
                    <a:pt x="59" y="68"/>
                    <a:pt x="59" y="64"/>
                  </a:cubicBezTo>
                  <a:cubicBezTo>
                    <a:pt x="59" y="64"/>
                    <a:pt x="61" y="50"/>
                    <a:pt x="51" y="28"/>
                  </a:cubicBezTo>
                  <a:cubicBezTo>
                    <a:pt x="51" y="28"/>
                    <a:pt x="48" y="20"/>
                    <a:pt x="44" y="19"/>
                  </a:cubicBezTo>
                  <a:cubicBezTo>
                    <a:pt x="44" y="19"/>
                    <a:pt x="42" y="16"/>
                    <a:pt x="45" y="18"/>
                  </a:cubicBezTo>
                  <a:cubicBezTo>
                    <a:pt x="45" y="18"/>
                    <a:pt x="56" y="20"/>
                    <a:pt x="60" y="35"/>
                  </a:cubicBezTo>
                  <a:cubicBezTo>
                    <a:pt x="60" y="35"/>
                    <a:pt x="63" y="47"/>
                    <a:pt x="64" y="56"/>
                  </a:cubicBezTo>
                  <a:cubicBezTo>
                    <a:pt x="64" y="56"/>
                    <a:pt x="65" y="60"/>
                    <a:pt x="66" y="56"/>
                  </a:cubicBezTo>
                  <a:cubicBezTo>
                    <a:pt x="66" y="56"/>
                    <a:pt x="67" y="54"/>
                    <a:pt x="69" y="53"/>
                  </a:cubicBezTo>
                  <a:cubicBezTo>
                    <a:pt x="69" y="53"/>
                    <a:pt x="70" y="52"/>
                    <a:pt x="69" y="51"/>
                  </a:cubicBezTo>
                  <a:cubicBezTo>
                    <a:pt x="69" y="51"/>
                    <a:pt x="69" y="48"/>
                    <a:pt x="70" y="48"/>
                  </a:cubicBezTo>
                  <a:cubicBezTo>
                    <a:pt x="70" y="48"/>
                    <a:pt x="72" y="47"/>
                    <a:pt x="70" y="45"/>
                  </a:cubicBezTo>
                  <a:cubicBezTo>
                    <a:pt x="70" y="45"/>
                    <a:pt x="69" y="43"/>
                    <a:pt x="67" y="43"/>
                  </a:cubicBezTo>
                  <a:cubicBezTo>
                    <a:pt x="67" y="43"/>
                    <a:pt x="60" y="37"/>
                    <a:pt x="66" y="40"/>
                  </a:cubicBezTo>
                  <a:cubicBezTo>
                    <a:pt x="66" y="40"/>
                    <a:pt x="69" y="41"/>
                    <a:pt x="70" y="42"/>
                  </a:cubicBezTo>
                  <a:cubicBezTo>
                    <a:pt x="70" y="42"/>
                    <a:pt x="72" y="44"/>
                    <a:pt x="72" y="40"/>
                  </a:cubicBezTo>
                  <a:cubicBezTo>
                    <a:pt x="72" y="40"/>
                    <a:pt x="74" y="32"/>
                    <a:pt x="75" y="31"/>
                  </a:cubicBezTo>
                  <a:cubicBezTo>
                    <a:pt x="75" y="31"/>
                    <a:pt x="76" y="27"/>
                    <a:pt x="73" y="30"/>
                  </a:cubicBezTo>
                  <a:cubicBezTo>
                    <a:pt x="73" y="30"/>
                    <a:pt x="69" y="32"/>
                    <a:pt x="67" y="26"/>
                  </a:cubicBezTo>
                  <a:cubicBezTo>
                    <a:pt x="67" y="26"/>
                    <a:pt x="59" y="19"/>
                    <a:pt x="63" y="16"/>
                  </a:cubicBezTo>
                  <a:cubicBezTo>
                    <a:pt x="63" y="16"/>
                    <a:pt x="68" y="11"/>
                    <a:pt x="64" y="7"/>
                  </a:cubicBezTo>
                  <a:cubicBezTo>
                    <a:pt x="64" y="7"/>
                    <a:pt x="60" y="2"/>
                    <a:pt x="66" y="5"/>
                  </a:cubicBezTo>
                  <a:cubicBezTo>
                    <a:pt x="66" y="5"/>
                    <a:pt x="71" y="7"/>
                    <a:pt x="76" y="12"/>
                  </a:cubicBezTo>
                  <a:cubicBezTo>
                    <a:pt x="76" y="12"/>
                    <a:pt x="75" y="14"/>
                    <a:pt x="80" y="15"/>
                  </a:cubicBezTo>
                  <a:cubicBezTo>
                    <a:pt x="80" y="15"/>
                    <a:pt x="97" y="18"/>
                    <a:pt x="94" y="28"/>
                  </a:cubicBezTo>
                  <a:cubicBezTo>
                    <a:pt x="94" y="28"/>
                    <a:pt x="87" y="34"/>
                    <a:pt x="87" y="39"/>
                  </a:cubicBezTo>
                  <a:cubicBezTo>
                    <a:pt x="87" y="39"/>
                    <a:pt x="85" y="44"/>
                    <a:pt x="83" y="45"/>
                  </a:cubicBezTo>
                  <a:cubicBezTo>
                    <a:pt x="83" y="45"/>
                    <a:pt x="82" y="45"/>
                    <a:pt x="82" y="50"/>
                  </a:cubicBezTo>
                  <a:cubicBezTo>
                    <a:pt x="82" y="50"/>
                    <a:pt x="83" y="51"/>
                    <a:pt x="81" y="52"/>
                  </a:cubicBezTo>
                  <a:cubicBezTo>
                    <a:pt x="81" y="52"/>
                    <a:pt x="79" y="55"/>
                    <a:pt x="77" y="58"/>
                  </a:cubicBezTo>
                  <a:cubicBezTo>
                    <a:pt x="77" y="58"/>
                    <a:pt x="72" y="62"/>
                    <a:pt x="76" y="60"/>
                  </a:cubicBezTo>
                  <a:cubicBezTo>
                    <a:pt x="76" y="60"/>
                    <a:pt x="92" y="55"/>
                    <a:pt x="99" y="53"/>
                  </a:cubicBezTo>
                  <a:cubicBezTo>
                    <a:pt x="99" y="53"/>
                    <a:pt x="104" y="51"/>
                    <a:pt x="100" y="48"/>
                  </a:cubicBezTo>
                  <a:cubicBezTo>
                    <a:pt x="100" y="48"/>
                    <a:pt x="95" y="43"/>
                    <a:pt x="94" y="40"/>
                  </a:cubicBezTo>
                  <a:cubicBezTo>
                    <a:pt x="94" y="40"/>
                    <a:pt x="92" y="35"/>
                    <a:pt x="95" y="37"/>
                  </a:cubicBezTo>
                  <a:cubicBezTo>
                    <a:pt x="95" y="37"/>
                    <a:pt x="98" y="40"/>
                    <a:pt x="99" y="38"/>
                  </a:cubicBezTo>
                  <a:cubicBezTo>
                    <a:pt x="99" y="38"/>
                    <a:pt x="98" y="37"/>
                    <a:pt x="101" y="38"/>
                  </a:cubicBezTo>
                  <a:cubicBezTo>
                    <a:pt x="101" y="38"/>
                    <a:pt x="104" y="40"/>
                    <a:pt x="104" y="37"/>
                  </a:cubicBezTo>
                  <a:cubicBezTo>
                    <a:pt x="104" y="37"/>
                    <a:pt x="107" y="31"/>
                    <a:pt x="104" y="32"/>
                  </a:cubicBezTo>
                  <a:cubicBezTo>
                    <a:pt x="104" y="32"/>
                    <a:pt x="98" y="28"/>
                    <a:pt x="98" y="23"/>
                  </a:cubicBezTo>
                  <a:cubicBezTo>
                    <a:pt x="98" y="23"/>
                    <a:pt x="97" y="20"/>
                    <a:pt x="98" y="19"/>
                  </a:cubicBezTo>
                  <a:cubicBezTo>
                    <a:pt x="98" y="19"/>
                    <a:pt x="99" y="17"/>
                    <a:pt x="101" y="19"/>
                  </a:cubicBezTo>
                  <a:cubicBezTo>
                    <a:pt x="101" y="19"/>
                    <a:pt x="105" y="27"/>
                    <a:pt x="105" y="22"/>
                  </a:cubicBezTo>
                  <a:cubicBezTo>
                    <a:pt x="105" y="15"/>
                    <a:pt x="105" y="15"/>
                    <a:pt x="105" y="15"/>
                  </a:cubicBezTo>
                  <a:cubicBezTo>
                    <a:pt x="105" y="15"/>
                    <a:pt x="106" y="12"/>
                    <a:pt x="100" y="12"/>
                  </a:cubicBezTo>
                  <a:cubicBezTo>
                    <a:pt x="100" y="12"/>
                    <a:pt x="90" y="7"/>
                    <a:pt x="96" y="6"/>
                  </a:cubicBezTo>
                  <a:cubicBezTo>
                    <a:pt x="96" y="6"/>
                    <a:pt x="100" y="7"/>
                    <a:pt x="99" y="4"/>
                  </a:cubicBezTo>
                  <a:cubicBezTo>
                    <a:pt x="99" y="4"/>
                    <a:pt x="99" y="3"/>
                    <a:pt x="104" y="3"/>
                  </a:cubicBezTo>
                  <a:cubicBezTo>
                    <a:pt x="104" y="3"/>
                    <a:pt x="105" y="3"/>
                    <a:pt x="106" y="1"/>
                  </a:cubicBezTo>
                  <a:cubicBezTo>
                    <a:pt x="106" y="1"/>
                    <a:pt x="107" y="0"/>
                    <a:pt x="111" y="2"/>
                  </a:cubicBezTo>
                  <a:cubicBezTo>
                    <a:pt x="111" y="2"/>
                    <a:pt x="127" y="6"/>
                    <a:pt x="124" y="14"/>
                  </a:cubicBezTo>
                  <a:cubicBezTo>
                    <a:pt x="124" y="14"/>
                    <a:pt x="123" y="18"/>
                    <a:pt x="120" y="19"/>
                  </a:cubicBezTo>
                  <a:cubicBezTo>
                    <a:pt x="120" y="19"/>
                    <a:pt x="119" y="18"/>
                    <a:pt x="116" y="26"/>
                  </a:cubicBezTo>
                  <a:cubicBezTo>
                    <a:pt x="116" y="26"/>
                    <a:pt x="114" y="29"/>
                    <a:pt x="114" y="32"/>
                  </a:cubicBezTo>
                  <a:cubicBezTo>
                    <a:pt x="114" y="32"/>
                    <a:pt x="115" y="38"/>
                    <a:pt x="113" y="41"/>
                  </a:cubicBezTo>
                  <a:cubicBezTo>
                    <a:pt x="113" y="41"/>
                    <a:pt x="113" y="47"/>
                    <a:pt x="112" y="49"/>
                  </a:cubicBezTo>
                  <a:cubicBezTo>
                    <a:pt x="112" y="49"/>
                    <a:pt x="111" y="52"/>
                    <a:pt x="114" y="51"/>
                  </a:cubicBezTo>
                  <a:cubicBezTo>
                    <a:pt x="114" y="51"/>
                    <a:pt x="136" y="46"/>
                    <a:pt x="143" y="56"/>
                  </a:cubicBezTo>
                  <a:cubicBezTo>
                    <a:pt x="143" y="56"/>
                    <a:pt x="147" y="58"/>
                    <a:pt x="136" y="62"/>
                  </a:cubicBezTo>
                  <a:cubicBezTo>
                    <a:pt x="136" y="62"/>
                    <a:pt x="132" y="64"/>
                    <a:pt x="130" y="63"/>
                  </a:cubicBezTo>
                  <a:cubicBezTo>
                    <a:pt x="118" y="60"/>
                    <a:pt x="118" y="60"/>
                    <a:pt x="118" y="60"/>
                  </a:cubicBezTo>
                  <a:cubicBezTo>
                    <a:pt x="118" y="60"/>
                    <a:pt x="113" y="59"/>
                    <a:pt x="119" y="58"/>
                  </a:cubicBezTo>
                  <a:cubicBezTo>
                    <a:pt x="119" y="58"/>
                    <a:pt x="127" y="58"/>
                    <a:pt x="128" y="56"/>
                  </a:cubicBezTo>
                  <a:cubicBezTo>
                    <a:pt x="128" y="56"/>
                    <a:pt x="131" y="54"/>
                    <a:pt x="127" y="55"/>
                  </a:cubicBezTo>
                  <a:cubicBezTo>
                    <a:pt x="127" y="55"/>
                    <a:pt x="118" y="56"/>
                    <a:pt x="115" y="55"/>
                  </a:cubicBezTo>
                  <a:cubicBezTo>
                    <a:pt x="115" y="55"/>
                    <a:pt x="110" y="55"/>
                    <a:pt x="109" y="59"/>
                  </a:cubicBezTo>
                  <a:cubicBezTo>
                    <a:pt x="109" y="59"/>
                    <a:pt x="110" y="60"/>
                    <a:pt x="108" y="61"/>
                  </a:cubicBezTo>
                  <a:cubicBezTo>
                    <a:pt x="108" y="61"/>
                    <a:pt x="108" y="61"/>
                    <a:pt x="108" y="63"/>
                  </a:cubicBezTo>
                  <a:cubicBezTo>
                    <a:pt x="108" y="63"/>
                    <a:pt x="108" y="70"/>
                    <a:pt x="102" y="66"/>
                  </a:cubicBezTo>
                  <a:cubicBezTo>
                    <a:pt x="102" y="66"/>
                    <a:pt x="97" y="64"/>
                    <a:pt x="98" y="60"/>
                  </a:cubicBezTo>
                  <a:cubicBezTo>
                    <a:pt x="98" y="60"/>
                    <a:pt x="99" y="56"/>
                    <a:pt x="95" y="58"/>
                  </a:cubicBezTo>
                  <a:cubicBezTo>
                    <a:pt x="95" y="58"/>
                    <a:pt x="84" y="63"/>
                    <a:pt x="79" y="64"/>
                  </a:cubicBezTo>
                  <a:cubicBezTo>
                    <a:pt x="79" y="64"/>
                    <a:pt x="65" y="66"/>
                    <a:pt x="66" y="70"/>
                  </a:cubicBezTo>
                  <a:cubicBezTo>
                    <a:pt x="66" y="70"/>
                    <a:pt x="68" y="74"/>
                    <a:pt x="65" y="74"/>
                  </a:cubicBezTo>
                  <a:cubicBezTo>
                    <a:pt x="65" y="74"/>
                    <a:pt x="63" y="73"/>
                    <a:pt x="61" y="70"/>
                  </a:cubicBezTo>
                  <a:cubicBezTo>
                    <a:pt x="61" y="70"/>
                    <a:pt x="61" y="69"/>
                    <a:pt x="58" y="71"/>
                  </a:cubicBezTo>
                  <a:cubicBezTo>
                    <a:pt x="58" y="71"/>
                    <a:pt x="50" y="73"/>
                    <a:pt x="52" y="77"/>
                  </a:cubicBezTo>
                  <a:cubicBezTo>
                    <a:pt x="52" y="77"/>
                    <a:pt x="53" y="78"/>
                    <a:pt x="53" y="80"/>
                  </a:cubicBezTo>
                  <a:cubicBezTo>
                    <a:pt x="53" y="80"/>
                    <a:pt x="56" y="82"/>
                    <a:pt x="53" y="82"/>
                  </a:cubicBezTo>
                  <a:cubicBezTo>
                    <a:pt x="53" y="82"/>
                    <a:pt x="50" y="79"/>
                    <a:pt x="48" y="76"/>
                  </a:cubicBezTo>
                  <a:cubicBezTo>
                    <a:pt x="48" y="76"/>
                    <a:pt x="48" y="73"/>
                    <a:pt x="44" y="76"/>
                  </a:cubicBezTo>
                  <a:cubicBezTo>
                    <a:pt x="44" y="76"/>
                    <a:pt x="31" y="77"/>
                    <a:pt x="25" y="86"/>
                  </a:cubicBezTo>
                  <a:cubicBezTo>
                    <a:pt x="25" y="86"/>
                    <a:pt x="23" y="87"/>
                    <a:pt x="23" y="90"/>
                  </a:cubicBezTo>
                  <a:cubicBezTo>
                    <a:pt x="23" y="90"/>
                    <a:pt x="20" y="93"/>
                    <a:pt x="19" y="94"/>
                  </a:cubicBezTo>
                  <a:cubicBezTo>
                    <a:pt x="19" y="94"/>
                    <a:pt x="15" y="99"/>
                    <a:pt x="13" y="99"/>
                  </a:cubicBezTo>
                  <a:cubicBezTo>
                    <a:pt x="13" y="99"/>
                    <a:pt x="10" y="98"/>
                    <a:pt x="8" y="98"/>
                  </a:cubicBezTo>
                  <a:cubicBezTo>
                    <a:pt x="8" y="98"/>
                    <a:pt x="8" y="98"/>
                    <a:pt x="6" y="96"/>
                  </a:cubicBezTo>
                  <a:cubicBezTo>
                    <a:pt x="6" y="96"/>
                    <a:pt x="0" y="92"/>
                    <a:pt x="4" y="88"/>
                  </a:cubicBezTo>
                  <a:cubicBezTo>
                    <a:pt x="4" y="88"/>
                    <a:pt x="8" y="84"/>
                    <a:pt x="10" y="79"/>
                  </a:cubicBezTo>
                  <a:cubicBezTo>
                    <a:pt x="10" y="79"/>
                    <a:pt x="11" y="73"/>
                    <a:pt x="16" y="74"/>
                  </a:cubicBezTo>
                  <a:cubicBezTo>
                    <a:pt x="16" y="74"/>
                    <a:pt x="21" y="75"/>
                    <a:pt x="22" y="77"/>
                  </a:cubicBezTo>
                  <a:cubicBezTo>
                    <a:pt x="22" y="77"/>
                    <a:pt x="23" y="78"/>
                    <a:pt x="25" y="76"/>
                  </a:cubicBezTo>
                  <a:cubicBezTo>
                    <a:pt x="25" y="76"/>
                    <a:pt x="40" y="74"/>
                    <a:pt x="47" y="70"/>
                  </a:cubicBezTo>
                  <a:cubicBezTo>
                    <a:pt x="47" y="70"/>
                    <a:pt x="48" y="70"/>
                    <a:pt x="48" y="66"/>
                  </a:cubicBezTo>
                  <a:cubicBezTo>
                    <a:pt x="48" y="66"/>
                    <a:pt x="45" y="51"/>
                    <a:pt x="40" y="44"/>
                  </a:cubicBezTo>
                  <a:cubicBezTo>
                    <a:pt x="40" y="44"/>
                    <a:pt x="35" y="35"/>
                    <a:pt x="31" y="3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3" name="Freeform 12">
              <a:extLst>
                <a:ext uri="{FF2B5EF4-FFF2-40B4-BE49-F238E27FC236}">
                  <a16:creationId xmlns="" xmlns:a16="http://schemas.microsoft.com/office/drawing/2014/main" id="{20438674-0658-F14D-BF67-8A64C13BB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2062"/>
              <a:ext cx="168" cy="188"/>
            </a:xfrm>
            <a:custGeom>
              <a:avLst/>
              <a:gdLst>
                <a:gd name="T0" fmla="*/ 26 w 88"/>
                <a:gd name="T1" fmla="*/ 10 h 97"/>
                <a:gd name="T2" fmla="*/ 39 w 88"/>
                <a:gd name="T3" fmla="*/ 7 h 97"/>
                <a:gd name="T4" fmla="*/ 47 w 88"/>
                <a:gd name="T5" fmla="*/ 3 h 97"/>
                <a:gd name="T6" fmla="*/ 53 w 88"/>
                <a:gd name="T7" fmla="*/ 2 h 97"/>
                <a:gd name="T8" fmla="*/ 69 w 88"/>
                <a:gd name="T9" fmla="*/ 9 h 97"/>
                <a:gd name="T10" fmla="*/ 64 w 88"/>
                <a:gd name="T11" fmla="*/ 16 h 97"/>
                <a:gd name="T12" fmla="*/ 61 w 88"/>
                <a:gd name="T13" fmla="*/ 26 h 97"/>
                <a:gd name="T14" fmla="*/ 69 w 88"/>
                <a:gd name="T15" fmla="*/ 33 h 97"/>
                <a:gd name="T16" fmla="*/ 82 w 88"/>
                <a:gd name="T17" fmla="*/ 36 h 97"/>
                <a:gd name="T18" fmla="*/ 84 w 88"/>
                <a:gd name="T19" fmla="*/ 45 h 97"/>
                <a:gd name="T20" fmla="*/ 79 w 88"/>
                <a:gd name="T21" fmla="*/ 48 h 97"/>
                <a:gd name="T22" fmla="*/ 75 w 88"/>
                <a:gd name="T23" fmla="*/ 48 h 97"/>
                <a:gd name="T24" fmla="*/ 69 w 88"/>
                <a:gd name="T25" fmla="*/ 55 h 97"/>
                <a:gd name="T26" fmla="*/ 69 w 88"/>
                <a:gd name="T27" fmla="*/ 70 h 97"/>
                <a:gd name="T28" fmla="*/ 58 w 88"/>
                <a:gd name="T29" fmla="*/ 89 h 97"/>
                <a:gd name="T30" fmla="*/ 53 w 88"/>
                <a:gd name="T31" fmla="*/ 92 h 97"/>
                <a:gd name="T32" fmla="*/ 48 w 88"/>
                <a:gd name="T33" fmla="*/ 96 h 97"/>
                <a:gd name="T34" fmla="*/ 45 w 88"/>
                <a:gd name="T35" fmla="*/ 97 h 97"/>
                <a:gd name="T36" fmla="*/ 24 w 88"/>
                <a:gd name="T37" fmla="*/ 97 h 97"/>
                <a:gd name="T38" fmla="*/ 20 w 88"/>
                <a:gd name="T39" fmla="*/ 97 h 97"/>
                <a:gd name="T40" fmla="*/ 18 w 88"/>
                <a:gd name="T41" fmla="*/ 95 h 97"/>
                <a:gd name="T42" fmla="*/ 17 w 88"/>
                <a:gd name="T43" fmla="*/ 95 h 97"/>
                <a:gd name="T44" fmla="*/ 14 w 88"/>
                <a:gd name="T45" fmla="*/ 94 h 97"/>
                <a:gd name="T46" fmla="*/ 4 w 88"/>
                <a:gd name="T47" fmla="*/ 89 h 97"/>
                <a:gd name="T48" fmla="*/ 6 w 88"/>
                <a:gd name="T49" fmla="*/ 88 h 97"/>
                <a:gd name="T50" fmla="*/ 14 w 88"/>
                <a:gd name="T51" fmla="*/ 89 h 97"/>
                <a:gd name="T52" fmla="*/ 15 w 88"/>
                <a:gd name="T53" fmla="*/ 86 h 97"/>
                <a:gd name="T54" fmla="*/ 40 w 88"/>
                <a:gd name="T55" fmla="*/ 81 h 97"/>
                <a:gd name="T56" fmla="*/ 55 w 88"/>
                <a:gd name="T57" fmla="*/ 54 h 97"/>
                <a:gd name="T58" fmla="*/ 38 w 88"/>
                <a:gd name="T59" fmla="*/ 53 h 97"/>
                <a:gd name="T60" fmla="*/ 25 w 88"/>
                <a:gd name="T61" fmla="*/ 57 h 97"/>
                <a:gd name="T62" fmla="*/ 15 w 88"/>
                <a:gd name="T63" fmla="*/ 44 h 97"/>
                <a:gd name="T64" fmla="*/ 16 w 88"/>
                <a:gd name="T65" fmla="*/ 42 h 97"/>
                <a:gd name="T66" fmla="*/ 23 w 88"/>
                <a:gd name="T67" fmla="*/ 43 h 97"/>
                <a:gd name="T68" fmla="*/ 30 w 88"/>
                <a:gd name="T69" fmla="*/ 42 h 97"/>
                <a:gd name="T70" fmla="*/ 42 w 88"/>
                <a:gd name="T71" fmla="*/ 40 h 97"/>
                <a:gd name="T72" fmla="*/ 51 w 88"/>
                <a:gd name="T73" fmla="*/ 38 h 97"/>
                <a:gd name="T74" fmla="*/ 49 w 88"/>
                <a:gd name="T75" fmla="*/ 35 h 97"/>
                <a:gd name="T76" fmla="*/ 42 w 88"/>
                <a:gd name="T77" fmla="*/ 21 h 97"/>
                <a:gd name="T78" fmla="*/ 45 w 88"/>
                <a:gd name="T79" fmla="*/ 12 h 97"/>
                <a:gd name="T80" fmla="*/ 31 w 88"/>
                <a:gd name="T81" fmla="*/ 15 h 97"/>
                <a:gd name="T82" fmla="*/ 25 w 88"/>
                <a:gd name="T83" fmla="*/ 12 h 97"/>
                <a:gd name="T84" fmla="*/ 26 w 88"/>
                <a:gd name="T85" fmla="*/ 1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97">
                  <a:moveTo>
                    <a:pt x="26" y="10"/>
                  </a:moveTo>
                  <a:cubicBezTo>
                    <a:pt x="26" y="10"/>
                    <a:pt x="31" y="11"/>
                    <a:pt x="39" y="7"/>
                  </a:cubicBezTo>
                  <a:cubicBezTo>
                    <a:pt x="39" y="7"/>
                    <a:pt x="46" y="6"/>
                    <a:pt x="47" y="3"/>
                  </a:cubicBezTo>
                  <a:cubicBezTo>
                    <a:pt x="47" y="3"/>
                    <a:pt x="48" y="0"/>
                    <a:pt x="53" y="2"/>
                  </a:cubicBezTo>
                  <a:cubicBezTo>
                    <a:pt x="53" y="2"/>
                    <a:pt x="67" y="1"/>
                    <a:pt x="69" y="9"/>
                  </a:cubicBezTo>
                  <a:cubicBezTo>
                    <a:pt x="69" y="9"/>
                    <a:pt x="70" y="13"/>
                    <a:pt x="64" y="16"/>
                  </a:cubicBezTo>
                  <a:cubicBezTo>
                    <a:pt x="64" y="16"/>
                    <a:pt x="60" y="20"/>
                    <a:pt x="61" y="26"/>
                  </a:cubicBezTo>
                  <a:cubicBezTo>
                    <a:pt x="61" y="26"/>
                    <a:pt x="65" y="35"/>
                    <a:pt x="69" y="33"/>
                  </a:cubicBezTo>
                  <a:cubicBezTo>
                    <a:pt x="69" y="33"/>
                    <a:pt x="81" y="33"/>
                    <a:pt x="82" y="36"/>
                  </a:cubicBezTo>
                  <a:cubicBezTo>
                    <a:pt x="82" y="36"/>
                    <a:pt x="88" y="42"/>
                    <a:pt x="84" y="45"/>
                  </a:cubicBezTo>
                  <a:cubicBezTo>
                    <a:pt x="84" y="45"/>
                    <a:pt x="81" y="46"/>
                    <a:pt x="79" y="48"/>
                  </a:cubicBezTo>
                  <a:cubicBezTo>
                    <a:pt x="79" y="48"/>
                    <a:pt x="78" y="49"/>
                    <a:pt x="75" y="48"/>
                  </a:cubicBezTo>
                  <a:cubicBezTo>
                    <a:pt x="75" y="48"/>
                    <a:pt x="68" y="48"/>
                    <a:pt x="69" y="55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9" y="70"/>
                    <a:pt x="65" y="83"/>
                    <a:pt x="58" y="89"/>
                  </a:cubicBezTo>
                  <a:cubicBezTo>
                    <a:pt x="58" y="89"/>
                    <a:pt x="54" y="92"/>
                    <a:pt x="53" y="92"/>
                  </a:cubicBezTo>
                  <a:cubicBezTo>
                    <a:pt x="53" y="92"/>
                    <a:pt x="51" y="93"/>
                    <a:pt x="48" y="96"/>
                  </a:cubicBezTo>
                  <a:cubicBezTo>
                    <a:pt x="48" y="96"/>
                    <a:pt x="47" y="97"/>
                    <a:pt x="45" y="97"/>
                  </a:cubicBezTo>
                  <a:cubicBezTo>
                    <a:pt x="24" y="97"/>
                    <a:pt x="24" y="97"/>
                    <a:pt x="24" y="97"/>
                  </a:cubicBezTo>
                  <a:cubicBezTo>
                    <a:pt x="24" y="97"/>
                    <a:pt x="22" y="96"/>
                    <a:pt x="20" y="97"/>
                  </a:cubicBezTo>
                  <a:cubicBezTo>
                    <a:pt x="20" y="97"/>
                    <a:pt x="18" y="96"/>
                    <a:pt x="18" y="95"/>
                  </a:cubicBezTo>
                  <a:cubicBezTo>
                    <a:pt x="18" y="95"/>
                    <a:pt x="19" y="94"/>
                    <a:pt x="17" y="95"/>
                  </a:cubicBezTo>
                  <a:cubicBezTo>
                    <a:pt x="17" y="95"/>
                    <a:pt x="16" y="93"/>
                    <a:pt x="14" y="94"/>
                  </a:cubicBezTo>
                  <a:cubicBezTo>
                    <a:pt x="4" y="89"/>
                    <a:pt x="4" y="89"/>
                    <a:pt x="4" y="89"/>
                  </a:cubicBezTo>
                  <a:cubicBezTo>
                    <a:pt x="4" y="89"/>
                    <a:pt x="0" y="87"/>
                    <a:pt x="6" y="88"/>
                  </a:cubicBezTo>
                  <a:cubicBezTo>
                    <a:pt x="6" y="88"/>
                    <a:pt x="19" y="93"/>
                    <a:pt x="14" y="89"/>
                  </a:cubicBezTo>
                  <a:cubicBezTo>
                    <a:pt x="14" y="89"/>
                    <a:pt x="11" y="86"/>
                    <a:pt x="15" y="86"/>
                  </a:cubicBezTo>
                  <a:cubicBezTo>
                    <a:pt x="15" y="86"/>
                    <a:pt x="30" y="87"/>
                    <a:pt x="40" y="81"/>
                  </a:cubicBezTo>
                  <a:cubicBezTo>
                    <a:pt x="40" y="81"/>
                    <a:pt x="61" y="73"/>
                    <a:pt x="55" y="54"/>
                  </a:cubicBezTo>
                  <a:cubicBezTo>
                    <a:pt x="55" y="54"/>
                    <a:pt x="48" y="50"/>
                    <a:pt x="38" y="53"/>
                  </a:cubicBezTo>
                  <a:cubicBezTo>
                    <a:pt x="38" y="53"/>
                    <a:pt x="29" y="59"/>
                    <a:pt x="25" y="57"/>
                  </a:cubicBezTo>
                  <a:cubicBezTo>
                    <a:pt x="25" y="57"/>
                    <a:pt x="17" y="51"/>
                    <a:pt x="15" y="44"/>
                  </a:cubicBezTo>
                  <a:cubicBezTo>
                    <a:pt x="15" y="44"/>
                    <a:pt x="12" y="40"/>
                    <a:pt x="16" y="42"/>
                  </a:cubicBezTo>
                  <a:cubicBezTo>
                    <a:pt x="16" y="42"/>
                    <a:pt x="17" y="44"/>
                    <a:pt x="23" y="43"/>
                  </a:cubicBezTo>
                  <a:cubicBezTo>
                    <a:pt x="23" y="43"/>
                    <a:pt x="28" y="44"/>
                    <a:pt x="30" y="42"/>
                  </a:cubicBezTo>
                  <a:cubicBezTo>
                    <a:pt x="30" y="42"/>
                    <a:pt x="35" y="41"/>
                    <a:pt x="42" y="40"/>
                  </a:cubicBezTo>
                  <a:cubicBezTo>
                    <a:pt x="42" y="40"/>
                    <a:pt x="49" y="39"/>
                    <a:pt x="51" y="38"/>
                  </a:cubicBezTo>
                  <a:cubicBezTo>
                    <a:pt x="51" y="38"/>
                    <a:pt x="53" y="35"/>
                    <a:pt x="49" y="35"/>
                  </a:cubicBezTo>
                  <a:cubicBezTo>
                    <a:pt x="49" y="35"/>
                    <a:pt x="39" y="37"/>
                    <a:pt x="42" y="21"/>
                  </a:cubicBezTo>
                  <a:cubicBezTo>
                    <a:pt x="42" y="21"/>
                    <a:pt x="50" y="9"/>
                    <a:pt x="45" y="12"/>
                  </a:cubicBezTo>
                  <a:cubicBezTo>
                    <a:pt x="45" y="12"/>
                    <a:pt x="37" y="17"/>
                    <a:pt x="31" y="15"/>
                  </a:cubicBezTo>
                  <a:cubicBezTo>
                    <a:pt x="31" y="15"/>
                    <a:pt x="27" y="15"/>
                    <a:pt x="25" y="12"/>
                  </a:cubicBezTo>
                  <a:cubicBezTo>
                    <a:pt x="25" y="12"/>
                    <a:pt x="22" y="7"/>
                    <a:pt x="26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4" name="Freeform 13">
              <a:extLst>
                <a:ext uri="{FF2B5EF4-FFF2-40B4-BE49-F238E27FC236}">
                  <a16:creationId xmlns="" xmlns:a16="http://schemas.microsoft.com/office/drawing/2014/main" id="{B635E50B-C795-9D48-94D2-99A66D2FA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1962"/>
              <a:ext cx="151" cy="247"/>
            </a:xfrm>
            <a:custGeom>
              <a:avLst/>
              <a:gdLst>
                <a:gd name="T0" fmla="*/ 37 w 79"/>
                <a:gd name="T1" fmla="*/ 7 h 128"/>
                <a:gd name="T2" fmla="*/ 39 w 79"/>
                <a:gd name="T3" fmla="*/ 5 h 128"/>
                <a:gd name="T4" fmla="*/ 49 w 79"/>
                <a:gd name="T5" fmla="*/ 8 h 128"/>
                <a:gd name="T6" fmla="*/ 58 w 79"/>
                <a:gd name="T7" fmla="*/ 12 h 128"/>
                <a:gd name="T8" fmla="*/ 60 w 79"/>
                <a:gd name="T9" fmla="*/ 19 h 128"/>
                <a:gd name="T10" fmla="*/ 61 w 79"/>
                <a:gd name="T11" fmla="*/ 26 h 128"/>
                <a:gd name="T12" fmla="*/ 69 w 79"/>
                <a:gd name="T13" fmla="*/ 33 h 128"/>
                <a:gd name="T14" fmla="*/ 70 w 79"/>
                <a:gd name="T15" fmla="*/ 33 h 128"/>
                <a:gd name="T16" fmla="*/ 74 w 79"/>
                <a:gd name="T17" fmla="*/ 38 h 128"/>
                <a:gd name="T18" fmla="*/ 75 w 79"/>
                <a:gd name="T19" fmla="*/ 41 h 128"/>
                <a:gd name="T20" fmla="*/ 77 w 79"/>
                <a:gd name="T21" fmla="*/ 47 h 128"/>
                <a:gd name="T22" fmla="*/ 70 w 79"/>
                <a:gd name="T23" fmla="*/ 58 h 128"/>
                <a:gd name="T24" fmla="*/ 66 w 79"/>
                <a:gd name="T25" fmla="*/ 61 h 128"/>
                <a:gd name="T26" fmla="*/ 62 w 79"/>
                <a:gd name="T27" fmla="*/ 69 h 128"/>
                <a:gd name="T28" fmla="*/ 56 w 79"/>
                <a:gd name="T29" fmla="*/ 77 h 128"/>
                <a:gd name="T30" fmla="*/ 48 w 79"/>
                <a:gd name="T31" fmla="*/ 94 h 128"/>
                <a:gd name="T32" fmla="*/ 44 w 79"/>
                <a:gd name="T33" fmla="*/ 103 h 128"/>
                <a:gd name="T34" fmla="*/ 38 w 79"/>
                <a:gd name="T35" fmla="*/ 107 h 128"/>
                <a:gd name="T36" fmla="*/ 36 w 79"/>
                <a:gd name="T37" fmla="*/ 111 h 128"/>
                <a:gd name="T38" fmla="*/ 33 w 79"/>
                <a:gd name="T39" fmla="*/ 115 h 128"/>
                <a:gd name="T40" fmla="*/ 25 w 79"/>
                <a:gd name="T41" fmla="*/ 119 h 128"/>
                <a:gd name="T42" fmla="*/ 18 w 79"/>
                <a:gd name="T43" fmla="*/ 122 h 128"/>
                <a:gd name="T44" fmla="*/ 13 w 79"/>
                <a:gd name="T45" fmla="*/ 123 h 128"/>
                <a:gd name="T46" fmla="*/ 11 w 79"/>
                <a:gd name="T47" fmla="*/ 125 h 128"/>
                <a:gd name="T48" fmla="*/ 3 w 79"/>
                <a:gd name="T49" fmla="*/ 127 h 128"/>
                <a:gd name="T50" fmla="*/ 9 w 79"/>
                <a:gd name="T51" fmla="*/ 111 h 128"/>
                <a:gd name="T52" fmla="*/ 14 w 79"/>
                <a:gd name="T53" fmla="*/ 103 h 128"/>
                <a:gd name="T54" fmla="*/ 18 w 79"/>
                <a:gd name="T55" fmla="*/ 99 h 128"/>
                <a:gd name="T56" fmla="*/ 20 w 79"/>
                <a:gd name="T57" fmla="*/ 99 h 128"/>
                <a:gd name="T58" fmla="*/ 25 w 79"/>
                <a:gd name="T59" fmla="*/ 93 h 128"/>
                <a:gd name="T60" fmla="*/ 23 w 79"/>
                <a:gd name="T61" fmla="*/ 90 h 128"/>
                <a:gd name="T62" fmla="*/ 23 w 79"/>
                <a:gd name="T63" fmla="*/ 85 h 128"/>
                <a:gd name="T64" fmla="*/ 22 w 79"/>
                <a:gd name="T65" fmla="*/ 83 h 128"/>
                <a:gd name="T66" fmla="*/ 18 w 79"/>
                <a:gd name="T67" fmla="*/ 81 h 128"/>
                <a:gd name="T68" fmla="*/ 15 w 79"/>
                <a:gd name="T69" fmla="*/ 80 h 128"/>
                <a:gd name="T70" fmla="*/ 9 w 79"/>
                <a:gd name="T71" fmla="*/ 69 h 128"/>
                <a:gd name="T72" fmla="*/ 27 w 79"/>
                <a:gd name="T73" fmla="*/ 67 h 128"/>
                <a:gd name="T74" fmla="*/ 36 w 79"/>
                <a:gd name="T75" fmla="*/ 55 h 128"/>
                <a:gd name="T76" fmla="*/ 35 w 79"/>
                <a:gd name="T77" fmla="*/ 52 h 128"/>
                <a:gd name="T78" fmla="*/ 36 w 79"/>
                <a:gd name="T79" fmla="*/ 49 h 128"/>
                <a:gd name="T80" fmla="*/ 36 w 79"/>
                <a:gd name="T81" fmla="*/ 45 h 128"/>
                <a:gd name="T82" fmla="*/ 37 w 79"/>
                <a:gd name="T83" fmla="*/ 42 h 128"/>
                <a:gd name="T84" fmla="*/ 37 w 79"/>
                <a:gd name="T85" fmla="*/ 39 h 128"/>
                <a:gd name="T86" fmla="*/ 38 w 79"/>
                <a:gd name="T87" fmla="*/ 36 h 128"/>
                <a:gd name="T88" fmla="*/ 38 w 79"/>
                <a:gd name="T89" fmla="*/ 33 h 128"/>
                <a:gd name="T90" fmla="*/ 39 w 79"/>
                <a:gd name="T91" fmla="*/ 32 h 128"/>
                <a:gd name="T92" fmla="*/ 40 w 79"/>
                <a:gd name="T93" fmla="*/ 29 h 128"/>
                <a:gd name="T94" fmla="*/ 39 w 79"/>
                <a:gd name="T95" fmla="*/ 25 h 128"/>
                <a:gd name="T96" fmla="*/ 37 w 79"/>
                <a:gd name="T97" fmla="*/ 22 h 128"/>
                <a:gd name="T98" fmla="*/ 37 w 79"/>
                <a:gd name="T99" fmla="*/ 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9" h="128">
                  <a:moveTo>
                    <a:pt x="37" y="7"/>
                  </a:moveTo>
                  <a:cubicBezTo>
                    <a:pt x="37" y="7"/>
                    <a:pt x="33" y="0"/>
                    <a:pt x="39" y="5"/>
                  </a:cubicBezTo>
                  <a:cubicBezTo>
                    <a:pt x="39" y="5"/>
                    <a:pt x="46" y="5"/>
                    <a:pt x="49" y="8"/>
                  </a:cubicBezTo>
                  <a:cubicBezTo>
                    <a:pt x="49" y="8"/>
                    <a:pt x="55" y="11"/>
                    <a:pt x="58" y="12"/>
                  </a:cubicBezTo>
                  <a:cubicBezTo>
                    <a:pt x="58" y="12"/>
                    <a:pt x="60" y="12"/>
                    <a:pt x="60" y="19"/>
                  </a:cubicBezTo>
                  <a:cubicBezTo>
                    <a:pt x="60" y="19"/>
                    <a:pt x="59" y="26"/>
                    <a:pt x="61" y="26"/>
                  </a:cubicBezTo>
                  <a:cubicBezTo>
                    <a:pt x="61" y="26"/>
                    <a:pt x="67" y="31"/>
                    <a:pt x="69" y="33"/>
                  </a:cubicBezTo>
                  <a:cubicBezTo>
                    <a:pt x="69" y="33"/>
                    <a:pt x="69" y="34"/>
                    <a:pt x="70" y="33"/>
                  </a:cubicBezTo>
                  <a:cubicBezTo>
                    <a:pt x="70" y="33"/>
                    <a:pt x="74" y="33"/>
                    <a:pt x="74" y="38"/>
                  </a:cubicBezTo>
                  <a:cubicBezTo>
                    <a:pt x="74" y="38"/>
                    <a:pt x="73" y="41"/>
                    <a:pt x="75" y="41"/>
                  </a:cubicBezTo>
                  <a:cubicBezTo>
                    <a:pt x="75" y="41"/>
                    <a:pt x="79" y="42"/>
                    <a:pt x="77" y="47"/>
                  </a:cubicBezTo>
                  <a:cubicBezTo>
                    <a:pt x="77" y="47"/>
                    <a:pt x="77" y="56"/>
                    <a:pt x="70" y="58"/>
                  </a:cubicBezTo>
                  <a:cubicBezTo>
                    <a:pt x="70" y="58"/>
                    <a:pt x="67" y="58"/>
                    <a:pt x="66" y="61"/>
                  </a:cubicBezTo>
                  <a:cubicBezTo>
                    <a:pt x="66" y="61"/>
                    <a:pt x="62" y="66"/>
                    <a:pt x="62" y="69"/>
                  </a:cubicBezTo>
                  <a:cubicBezTo>
                    <a:pt x="62" y="69"/>
                    <a:pt x="60" y="73"/>
                    <a:pt x="56" y="77"/>
                  </a:cubicBezTo>
                  <a:cubicBezTo>
                    <a:pt x="56" y="77"/>
                    <a:pt x="47" y="82"/>
                    <a:pt x="48" y="94"/>
                  </a:cubicBezTo>
                  <a:cubicBezTo>
                    <a:pt x="48" y="94"/>
                    <a:pt x="51" y="100"/>
                    <a:pt x="44" y="103"/>
                  </a:cubicBezTo>
                  <a:cubicBezTo>
                    <a:pt x="44" y="103"/>
                    <a:pt x="42" y="103"/>
                    <a:pt x="38" y="107"/>
                  </a:cubicBezTo>
                  <a:cubicBezTo>
                    <a:pt x="38" y="107"/>
                    <a:pt x="36" y="110"/>
                    <a:pt x="36" y="111"/>
                  </a:cubicBezTo>
                  <a:cubicBezTo>
                    <a:pt x="36" y="111"/>
                    <a:pt x="33" y="114"/>
                    <a:pt x="33" y="115"/>
                  </a:cubicBezTo>
                  <a:cubicBezTo>
                    <a:pt x="33" y="115"/>
                    <a:pt x="31" y="118"/>
                    <a:pt x="25" y="119"/>
                  </a:cubicBezTo>
                  <a:cubicBezTo>
                    <a:pt x="25" y="119"/>
                    <a:pt x="20" y="119"/>
                    <a:pt x="18" y="122"/>
                  </a:cubicBezTo>
                  <a:cubicBezTo>
                    <a:pt x="18" y="122"/>
                    <a:pt x="15" y="124"/>
                    <a:pt x="13" y="123"/>
                  </a:cubicBezTo>
                  <a:cubicBezTo>
                    <a:pt x="13" y="123"/>
                    <a:pt x="12" y="123"/>
                    <a:pt x="11" y="125"/>
                  </a:cubicBezTo>
                  <a:cubicBezTo>
                    <a:pt x="11" y="125"/>
                    <a:pt x="8" y="128"/>
                    <a:pt x="3" y="127"/>
                  </a:cubicBezTo>
                  <a:cubicBezTo>
                    <a:pt x="3" y="127"/>
                    <a:pt x="7" y="116"/>
                    <a:pt x="9" y="111"/>
                  </a:cubicBezTo>
                  <a:cubicBezTo>
                    <a:pt x="9" y="111"/>
                    <a:pt x="11" y="105"/>
                    <a:pt x="14" y="103"/>
                  </a:cubicBezTo>
                  <a:cubicBezTo>
                    <a:pt x="14" y="103"/>
                    <a:pt x="15" y="98"/>
                    <a:pt x="18" y="99"/>
                  </a:cubicBezTo>
                  <a:cubicBezTo>
                    <a:pt x="18" y="99"/>
                    <a:pt x="19" y="101"/>
                    <a:pt x="20" y="99"/>
                  </a:cubicBezTo>
                  <a:cubicBezTo>
                    <a:pt x="20" y="99"/>
                    <a:pt x="24" y="93"/>
                    <a:pt x="25" y="93"/>
                  </a:cubicBezTo>
                  <a:cubicBezTo>
                    <a:pt x="25" y="93"/>
                    <a:pt x="24" y="90"/>
                    <a:pt x="23" y="90"/>
                  </a:cubicBezTo>
                  <a:cubicBezTo>
                    <a:pt x="23" y="90"/>
                    <a:pt x="22" y="87"/>
                    <a:pt x="23" y="85"/>
                  </a:cubicBezTo>
                  <a:cubicBezTo>
                    <a:pt x="23" y="85"/>
                    <a:pt x="24" y="84"/>
                    <a:pt x="22" y="83"/>
                  </a:cubicBezTo>
                  <a:cubicBezTo>
                    <a:pt x="22" y="83"/>
                    <a:pt x="19" y="79"/>
                    <a:pt x="18" y="81"/>
                  </a:cubicBezTo>
                  <a:cubicBezTo>
                    <a:pt x="18" y="81"/>
                    <a:pt x="17" y="81"/>
                    <a:pt x="15" y="80"/>
                  </a:cubicBezTo>
                  <a:cubicBezTo>
                    <a:pt x="15" y="80"/>
                    <a:pt x="0" y="69"/>
                    <a:pt x="9" y="69"/>
                  </a:cubicBezTo>
                  <a:cubicBezTo>
                    <a:pt x="9" y="69"/>
                    <a:pt x="18" y="72"/>
                    <a:pt x="27" y="67"/>
                  </a:cubicBezTo>
                  <a:cubicBezTo>
                    <a:pt x="27" y="67"/>
                    <a:pt x="29" y="66"/>
                    <a:pt x="36" y="55"/>
                  </a:cubicBezTo>
                  <a:cubicBezTo>
                    <a:pt x="36" y="55"/>
                    <a:pt x="37" y="53"/>
                    <a:pt x="35" y="52"/>
                  </a:cubicBezTo>
                  <a:cubicBezTo>
                    <a:pt x="35" y="52"/>
                    <a:pt x="35" y="50"/>
                    <a:pt x="36" y="49"/>
                  </a:cubicBezTo>
                  <a:cubicBezTo>
                    <a:pt x="36" y="49"/>
                    <a:pt x="36" y="48"/>
                    <a:pt x="36" y="45"/>
                  </a:cubicBezTo>
                  <a:cubicBezTo>
                    <a:pt x="36" y="45"/>
                    <a:pt x="36" y="43"/>
                    <a:pt x="37" y="42"/>
                  </a:cubicBezTo>
                  <a:cubicBezTo>
                    <a:pt x="37" y="42"/>
                    <a:pt x="38" y="40"/>
                    <a:pt x="37" y="39"/>
                  </a:cubicBezTo>
                  <a:cubicBezTo>
                    <a:pt x="37" y="39"/>
                    <a:pt x="37" y="37"/>
                    <a:pt x="38" y="36"/>
                  </a:cubicBezTo>
                  <a:cubicBezTo>
                    <a:pt x="38" y="36"/>
                    <a:pt x="38" y="35"/>
                    <a:pt x="38" y="33"/>
                  </a:cubicBezTo>
                  <a:cubicBezTo>
                    <a:pt x="38" y="33"/>
                    <a:pt x="37" y="32"/>
                    <a:pt x="39" y="32"/>
                  </a:cubicBezTo>
                  <a:cubicBezTo>
                    <a:pt x="39" y="32"/>
                    <a:pt x="41" y="33"/>
                    <a:pt x="40" y="29"/>
                  </a:cubicBezTo>
                  <a:cubicBezTo>
                    <a:pt x="40" y="29"/>
                    <a:pt x="39" y="27"/>
                    <a:pt x="39" y="25"/>
                  </a:cubicBezTo>
                  <a:cubicBezTo>
                    <a:pt x="37" y="22"/>
                    <a:pt x="37" y="22"/>
                    <a:pt x="37" y="22"/>
                  </a:cubicBezTo>
                  <a:lnTo>
                    <a:pt x="37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5" name="Freeform 14">
              <a:extLst>
                <a:ext uri="{FF2B5EF4-FFF2-40B4-BE49-F238E27FC236}">
                  <a16:creationId xmlns="" xmlns:a16="http://schemas.microsoft.com/office/drawing/2014/main" id="{E5652BD1-E204-C543-BBF5-FDDB7D436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2138"/>
              <a:ext cx="63" cy="70"/>
            </a:xfrm>
            <a:custGeom>
              <a:avLst/>
              <a:gdLst>
                <a:gd name="T0" fmla="*/ 3 w 33"/>
                <a:gd name="T1" fmla="*/ 8 h 36"/>
                <a:gd name="T2" fmla="*/ 7 w 33"/>
                <a:gd name="T3" fmla="*/ 3 h 36"/>
                <a:gd name="T4" fmla="*/ 13 w 33"/>
                <a:gd name="T5" fmla="*/ 4 h 36"/>
                <a:gd name="T6" fmla="*/ 23 w 33"/>
                <a:gd name="T7" fmla="*/ 12 h 36"/>
                <a:gd name="T8" fmla="*/ 30 w 33"/>
                <a:gd name="T9" fmla="*/ 18 h 36"/>
                <a:gd name="T10" fmla="*/ 31 w 33"/>
                <a:gd name="T11" fmla="*/ 25 h 36"/>
                <a:gd name="T12" fmla="*/ 30 w 33"/>
                <a:gd name="T13" fmla="*/ 28 h 36"/>
                <a:gd name="T14" fmla="*/ 28 w 33"/>
                <a:gd name="T15" fmla="*/ 31 h 36"/>
                <a:gd name="T16" fmla="*/ 19 w 33"/>
                <a:gd name="T17" fmla="*/ 34 h 36"/>
                <a:gd name="T18" fmla="*/ 12 w 33"/>
                <a:gd name="T19" fmla="*/ 33 h 36"/>
                <a:gd name="T20" fmla="*/ 8 w 33"/>
                <a:gd name="T21" fmla="*/ 30 h 36"/>
                <a:gd name="T22" fmla="*/ 5 w 33"/>
                <a:gd name="T23" fmla="*/ 29 h 36"/>
                <a:gd name="T24" fmla="*/ 2 w 33"/>
                <a:gd name="T25" fmla="*/ 25 h 36"/>
                <a:gd name="T26" fmla="*/ 2 w 33"/>
                <a:gd name="T27" fmla="*/ 19 h 36"/>
                <a:gd name="T28" fmla="*/ 3 w 33"/>
                <a:gd name="T29" fmla="*/ 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3" h="36">
                  <a:moveTo>
                    <a:pt x="3" y="8"/>
                  </a:moveTo>
                  <a:cubicBezTo>
                    <a:pt x="3" y="8"/>
                    <a:pt x="4" y="0"/>
                    <a:pt x="7" y="3"/>
                  </a:cubicBezTo>
                  <a:cubicBezTo>
                    <a:pt x="7" y="3"/>
                    <a:pt x="10" y="4"/>
                    <a:pt x="13" y="4"/>
                  </a:cubicBezTo>
                  <a:cubicBezTo>
                    <a:pt x="13" y="4"/>
                    <a:pt x="19" y="7"/>
                    <a:pt x="23" y="12"/>
                  </a:cubicBezTo>
                  <a:cubicBezTo>
                    <a:pt x="23" y="12"/>
                    <a:pt x="28" y="17"/>
                    <a:pt x="30" y="18"/>
                  </a:cubicBezTo>
                  <a:cubicBezTo>
                    <a:pt x="30" y="18"/>
                    <a:pt x="33" y="20"/>
                    <a:pt x="31" y="25"/>
                  </a:cubicBezTo>
                  <a:cubicBezTo>
                    <a:pt x="31" y="25"/>
                    <a:pt x="29" y="27"/>
                    <a:pt x="30" y="28"/>
                  </a:cubicBezTo>
                  <a:cubicBezTo>
                    <a:pt x="30" y="28"/>
                    <a:pt x="29" y="30"/>
                    <a:pt x="28" y="31"/>
                  </a:cubicBezTo>
                  <a:cubicBezTo>
                    <a:pt x="28" y="31"/>
                    <a:pt x="24" y="36"/>
                    <a:pt x="19" y="34"/>
                  </a:cubicBezTo>
                  <a:cubicBezTo>
                    <a:pt x="19" y="34"/>
                    <a:pt x="15" y="34"/>
                    <a:pt x="12" y="33"/>
                  </a:cubicBezTo>
                  <a:cubicBezTo>
                    <a:pt x="12" y="33"/>
                    <a:pt x="9" y="32"/>
                    <a:pt x="8" y="30"/>
                  </a:cubicBezTo>
                  <a:cubicBezTo>
                    <a:pt x="8" y="30"/>
                    <a:pt x="6" y="29"/>
                    <a:pt x="5" y="29"/>
                  </a:cubicBezTo>
                  <a:cubicBezTo>
                    <a:pt x="5" y="29"/>
                    <a:pt x="4" y="29"/>
                    <a:pt x="2" y="25"/>
                  </a:cubicBezTo>
                  <a:cubicBezTo>
                    <a:pt x="2" y="25"/>
                    <a:pt x="0" y="23"/>
                    <a:pt x="2" y="19"/>
                  </a:cubicBezTo>
                  <a:cubicBezTo>
                    <a:pt x="2" y="19"/>
                    <a:pt x="4" y="14"/>
                    <a:pt x="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6" name="Freeform 15">
              <a:extLst>
                <a:ext uri="{FF2B5EF4-FFF2-40B4-BE49-F238E27FC236}">
                  <a16:creationId xmlns="" xmlns:a16="http://schemas.microsoft.com/office/drawing/2014/main" id="{9579A022-347A-2349-B9ED-D6EFE6C57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2064"/>
              <a:ext cx="36" cy="142"/>
            </a:xfrm>
            <a:custGeom>
              <a:avLst/>
              <a:gdLst>
                <a:gd name="T0" fmla="*/ 0 w 19"/>
                <a:gd name="T1" fmla="*/ 48 h 73"/>
                <a:gd name="T2" fmla="*/ 1 w 19"/>
                <a:gd name="T3" fmla="*/ 27 h 73"/>
                <a:gd name="T4" fmla="*/ 1 w 19"/>
                <a:gd name="T5" fmla="*/ 24 h 73"/>
                <a:gd name="T6" fmla="*/ 1 w 19"/>
                <a:gd name="T7" fmla="*/ 12 h 73"/>
                <a:gd name="T8" fmla="*/ 3 w 19"/>
                <a:gd name="T9" fmla="*/ 10 h 73"/>
                <a:gd name="T10" fmla="*/ 3 w 19"/>
                <a:gd name="T11" fmla="*/ 7 h 73"/>
                <a:gd name="T12" fmla="*/ 3 w 19"/>
                <a:gd name="T13" fmla="*/ 5 h 73"/>
                <a:gd name="T14" fmla="*/ 7 w 19"/>
                <a:gd name="T15" fmla="*/ 3 h 73"/>
                <a:gd name="T16" fmla="*/ 6 w 19"/>
                <a:gd name="T17" fmla="*/ 8 h 73"/>
                <a:gd name="T18" fmla="*/ 9 w 19"/>
                <a:gd name="T19" fmla="*/ 26 h 73"/>
                <a:gd name="T20" fmla="*/ 11 w 19"/>
                <a:gd name="T21" fmla="*/ 30 h 73"/>
                <a:gd name="T22" fmla="*/ 14 w 19"/>
                <a:gd name="T23" fmla="*/ 37 h 73"/>
                <a:gd name="T24" fmla="*/ 14 w 19"/>
                <a:gd name="T25" fmla="*/ 42 h 73"/>
                <a:gd name="T26" fmla="*/ 15 w 19"/>
                <a:gd name="T27" fmla="*/ 43 h 73"/>
                <a:gd name="T28" fmla="*/ 17 w 19"/>
                <a:gd name="T29" fmla="*/ 45 h 73"/>
                <a:gd name="T30" fmla="*/ 16 w 19"/>
                <a:gd name="T31" fmla="*/ 54 h 73"/>
                <a:gd name="T32" fmla="*/ 17 w 19"/>
                <a:gd name="T33" fmla="*/ 57 h 73"/>
                <a:gd name="T34" fmla="*/ 18 w 19"/>
                <a:gd name="T35" fmla="*/ 59 h 73"/>
                <a:gd name="T36" fmla="*/ 18 w 19"/>
                <a:gd name="T37" fmla="*/ 61 h 73"/>
                <a:gd name="T38" fmla="*/ 18 w 19"/>
                <a:gd name="T39" fmla="*/ 70 h 73"/>
                <a:gd name="T40" fmla="*/ 13 w 19"/>
                <a:gd name="T41" fmla="*/ 71 h 73"/>
                <a:gd name="T42" fmla="*/ 0 w 19"/>
                <a:gd name="T43" fmla="*/ 48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" h="73">
                  <a:moveTo>
                    <a:pt x="0" y="48"/>
                  </a:moveTo>
                  <a:cubicBezTo>
                    <a:pt x="0" y="48"/>
                    <a:pt x="0" y="28"/>
                    <a:pt x="1" y="27"/>
                  </a:cubicBezTo>
                  <a:cubicBezTo>
                    <a:pt x="1" y="27"/>
                    <a:pt x="1" y="26"/>
                    <a:pt x="1" y="24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2" y="11"/>
                    <a:pt x="3" y="10"/>
                  </a:cubicBezTo>
                  <a:cubicBezTo>
                    <a:pt x="3" y="10"/>
                    <a:pt x="2" y="7"/>
                    <a:pt x="3" y="7"/>
                  </a:cubicBezTo>
                  <a:cubicBezTo>
                    <a:pt x="3" y="7"/>
                    <a:pt x="3" y="6"/>
                    <a:pt x="3" y="5"/>
                  </a:cubicBezTo>
                  <a:cubicBezTo>
                    <a:pt x="3" y="5"/>
                    <a:pt x="4" y="0"/>
                    <a:pt x="7" y="3"/>
                  </a:cubicBezTo>
                  <a:cubicBezTo>
                    <a:pt x="7" y="3"/>
                    <a:pt x="8" y="5"/>
                    <a:pt x="6" y="8"/>
                  </a:cubicBezTo>
                  <a:cubicBezTo>
                    <a:pt x="6" y="8"/>
                    <a:pt x="3" y="11"/>
                    <a:pt x="9" y="26"/>
                  </a:cubicBezTo>
                  <a:cubicBezTo>
                    <a:pt x="9" y="26"/>
                    <a:pt x="9" y="28"/>
                    <a:pt x="11" y="30"/>
                  </a:cubicBezTo>
                  <a:cubicBezTo>
                    <a:pt x="11" y="30"/>
                    <a:pt x="14" y="32"/>
                    <a:pt x="14" y="37"/>
                  </a:cubicBezTo>
                  <a:cubicBezTo>
                    <a:pt x="14" y="37"/>
                    <a:pt x="14" y="40"/>
                    <a:pt x="14" y="42"/>
                  </a:cubicBezTo>
                  <a:cubicBezTo>
                    <a:pt x="14" y="42"/>
                    <a:pt x="12" y="44"/>
                    <a:pt x="15" y="43"/>
                  </a:cubicBezTo>
                  <a:cubicBezTo>
                    <a:pt x="15" y="43"/>
                    <a:pt x="17" y="43"/>
                    <a:pt x="17" y="45"/>
                  </a:cubicBezTo>
                  <a:cubicBezTo>
                    <a:pt x="17" y="45"/>
                    <a:pt x="16" y="52"/>
                    <a:pt x="16" y="54"/>
                  </a:cubicBezTo>
                  <a:cubicBezTo>
                    <a:pt x="16" y="54"/>
                    <a:pt x="18" y="56"/>
                    <a:pt x="17" y="57"/>
                  </a:cubicBezTo>
                  <a:cubicBezTo>
                    <a:pt x="17" y="57"/>
                    <a:pt x="17" y="58"/>
                    <a:pt x="18" y="59"/>
                  </a:cubicBezTo>
                  <a:cubicBezTo>
                    <a:pt x="18" y="59"/>
                    <a:pt x="18" y="59"/>
                    <a:pt x="18" y="61"/>
                  </a:cubicBezTo>
                  <a:cubicBezTo>
                    <a:pt x="18" y="61"/>
                    <a:pt x="19" y="69"/>
                    <a:pt x="18" y="70"/>
                  </a:cubicBezTo>
                  <a:cubicBezTo>
                    <a:pt x="18" y="70"/>
                    <a:pt x="16" y="73"/>
                    <a:pt x="13" y="71"/>
                  </a:cubicBezTo>
                  <a:cubicBezTo>
                    <a:pt x="13" y="71"/>
                    <a:pt x="3" y="62"/>
                    <a:pt x="0" y="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7" name="Freeform 16">
              <a:extLst>
                <a:ext uri="{FF2B5EF4-FFF2-40B4-BE49-F238E27FC236}">
                  <a16:creationId xmlns="" xmlns:a16="http://schemas.microsoft.com/office/drawing/2014/main" id="{7EB64971-A12E-5540-B0F7-0CFF62B44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985"/>
              <a:ext cx="35" cy="60"/>
            </a:xfrm>
            <a:custGeom>
              <a:avLst/>
              <a:gdLst>
                <a:gd name="T0" fmla="*/ 7 w 18"/>
                <a:gd name="T1" fmla="*/ 5 h 31"/>
                <a:gd name="T2" fmla="*/ 8 w 18"/>
                <a:gd name="T3" fmla="*/ 2 h 31"/>
                <a:gd name="T4" fmla="*/ 11 w 18"/>
                <a:gd name="T5" fmla="*/ 3 h 31"/>
                <a:gd name="T6" fmla="*/ 18 w 18"/>
                <a:gd name="T7" fmla="*/ 25 h 31"/>
                <a:gd name="T8" fmla="*/ 11 w 18"/>
                <a:gd name="T9" fmla="*/ 28 h 31"/>
                <a:gd name="T10" fmla="*/ 7 w 18"/>
                <a:gd name="T11" fmla="*/ 25 h 31"/>
                <a:gd name="T12" fmla="*/ 2 w 18"/>
                <a:gd name="T13" fmla="*/ 25 h 31"/>
                <a:gd name="T14" fmla="*/ 2 w 18"/>
                <a:gd name="T15" fmla="*/ 22 h 31"/>
                <a:gd name="T16" fmla="*/ 7 w 18"/>
                <a:gd name="T17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31">
                  <a:moveTo>
                    <a:pt x="7" y="5"/>
                  </a:moveTo>
                  <a:cubicBezTo>
                    <a:pt x="7" y="5"/>
                    <a:pt x="6" y="4"/>
                    <a:pt x="8" y="2"/>
                  </a:cubicBezTo>
                  <a:cubicBezTo>
                    <a:pt x="8" y="2"/>
                    <a:pt x="10" y="0"/>
                    <a:pt x="11" y="3"/>
                  </a:cubicBezTo>
                  <a:cubicBezTo>
                    <a:pt x="11" y="3"/>
                    <a:pt x="18" y="18"/>
                    <a:pt x="18" y="25"/>
                  </a:cubicBezTo>
                  <a:cubicBezTo>
                    <a:pt x="18" y="25"/>
                    <a:pt x="17" y="31"/>
                    <a:pt x="11" y="28"/>
                  </a:cubicBezTo>
                  <a:cubicBezTo>
                    <a:pt x="11" y="28"/>
                    <a:pt x="9" y="27"/>
                    <a:pt x="7" y="25"/>
                  </a:cubicBezTo>
                  <a:cubicBezTo>
                    <a:pt x="7" y="25"/>
                    <a:pt x="5" y="26"/>
                    <a:pt x="2" y="25"/>
                  </a:cubicBezTo>
                  <a:cubicBezTo>
                    <a:pt x="2" y="25"/>
                    <a:pt x="0" y="24"/>
                    <a:pt x="2" y="22"/>
                  </a:cubicBezTo>
                  <a:cubicBezTo>
                    <a:pt x="2" y="22"/>
                    <a:pt x="7" y="13"/>
                    <a:pt x="7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8" name="Freeform 17">
              <a:extLst>
                <a:ext uri="{FF2B5EF4-FFF2-40B4-BE49-F238E27FC236}">
                  <a16:creationId xmlns="" xmlns:a16="http://schemas.microsoft.com/office/drawing/2014/main" id="{405A8D75-5683-7146-9254-1F1C7E4B2A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69" y="1956"/>
              <a:ext cx="218" cy="246"/>
            </a:xfrm>
            <a:custGeom>
              <a:avLst/>
              <a:gdLst>
                <a:gd name="T0" fmla="*/ 98 w 114"/>
                <a:gd name="T1" fmla="*/ 50 h 127"/>
                <a:gd name="T2" fmla="*/ 110 w 114"/>
                <a:gd name="T3" fmla="*/ 70 h 127"/>
                <a:gd name="T4" fmla="*/ 98 w 114"/>
                <a:gd name="T5" fmla="*/ 83 h 127"/>
                <a:gd name="T6" fmla="*/ 82 w 114"/>
                <a:gd name="T7" fmla="*/ 103 h 127"/>
                <a:gd name="T8" fmla="*/ 83 w 114"/>
                <a:gd name="T9" fmla="*/ 119 h 127"/>
                <a:gd name="T10" fmla="*/ 79 w 114"/>
                <a:gd name="T11" fmla="*/ 85 h 127"/>
                <a:gd name="T12" fmla="*/ 97 w 114"/>
                <a:gd name="T13" fmla="*/ 64 h 127"/>
                <a:gd name="T14" fmla="*/ 88 w 114"/>
                <a:gd name="T15" fmla="*/ 51 h 127"/>
                <a:gd name="T16" fmla="*/ 79 w 114"/>
                <a:gd name="T17" fmla="*/ 45 h 127"/>
                <a:gd name="T18" fmla="*/ 38 w 114"/>
                <a:gd name="T19" fmla="*/ 47 h 127"/>
                <a:gd name="T20" fmla="*/ 53 w 114"/>
                <a:gd name="T21" fmla="*/ 40 h 127"/>
                <a:gd name="T22" fmla="*/ 54 w 114"/>
                <a:gd name="T23" fmla="*/ 3 h 127"/>
                <a:gd name="T24" fmla="*/ 61 w 114"/>
                <a:gd name="T25" fmla="*/ 3 h 127"/>
                <a:gd name="T26" fmla="*/ 67 w 114"/>
                <a:gd name="T27" fmla="*/ 27 h 127"/>
                <a:gd name="T28" fmla="*/ 69 w 114"/>
                <a:gd name="T29" fmla="*/ 43 h 127"/>
                <a:gd name="T30" fmla="*/ 79 w 114"/>
                <a:gd name="T31" fmla="*/ 49 h 127"/>
                <a:gd name="T32" fmla="*/ 71 w 114"/>
                <a:gd name="T33" fmla="*/ 53 h 127"/>
                <a:gd name="T34" fmla="*/ 76 w 114"/>
                <a:gd name="T35" fmla="*/ 64 h 127"/>
                <a:gd name="T36" fmla="*/ 72 w 114"/>
                <a:gd name="T37" fmla="*/ 73 h 127"/>
                <a:gd name="T38" fmla="*/ 62 w 114"/>
                <a:gd name="T39" fmla="*/ 95 h 127"/>
                <a:gd name="T40" fmla="*/ 77 w 114"/>
                <a:gd name="T41" fmla="*/ 88 h 127"/>
                <a:gd name="T42" fmla="*/ 79 w 114"/>
                <a:gd name="T43" fmla="*/ 120 h 127"/>
                <a:gd name="T44" fmla="*/ 65 w 114"/>
                <a:gd name="T45" fmla="*/ 120 h 127"/>
                <a:gd name="T46" fmla="*/ 54 w 114"/>
                <a:gd name="T47" fmla="*/ 119 h 127"/>
                <a:gd name="T48" fmla="*/ 33 w 114"/>
                <a:gd name="T49" fmla="*/ 115 h 127"/>
                <a:gd name="T50" fmla="*/ 38 w 114"/>
                <a:gd name="T51" fmla="*/ 109 h 127"/>
                <a:gd name="T52" fmla="*/ 49 w 114"/>
                <a:gd name="T53" fmla="*/ 98 h 127"/>
                <a:gd name="T54" fmla="*/ 50 w 114"/>
                <a:gd name="T55" fmla="*/ 84 h 127"/>
                <a:gd name="T56" fmla="*/ 43 w 114"/>
                <a:gd name="T57" fmla="*/ 67 h 127"/>
                <a:gd name="T58" fmla="*/ 51 w 114"/>
                <a:gd name="T59" fmla="*/ 61 h 127"/>
                <a:gd name="T60" fmla="*/ 53 w 114"/>
                <a:gd name="T61" fmla="*/ 50 h 127"/>
                <a:gd name="T62" fmla="*/ 35 w 114"/>
                <a:gd name="T63" fmla="*/ 59 h 127"/>
                <a:gd name="T64" fmla="*/ 33 w 114"/>
                <a:gd name="T65" fmla="*/ 51 h 127"/>
                <a:gd name="T66" fmla="*/ 0 w 114"/>
                <a:gd name="T67" fmla="*/ 78 h 127"/>
                <a:gd name="T68" fmla="*/ 0 w 114"/>
                <a:gd name="T69" fmla="*/ 76 h 127"/>
                <a:gd name="T70" fmla="*/ 13 w 114"/>
                <a:gd name="T71" fmla="*/ 63 h 127"/>
                <a:gd name="T72" fmla="*/ 33 w 114"/>
                <a:gd name="T73" fmla="*/ 51 h 127"/>
                <a:gd name="T74" fmla="*/ 30 w 114"/>
                <a:gd name="T75" fmla="*/ 63 h 127"/>
                <a:gd name="T76" fmla="*/ 18 w 114"/>
                <a:gd name="T77" fmla="*/ 69 h 127"/>
                <a:gd name="T78" fmla="*/ 12 w 114"/>
                <a:gd name="T79" fmla="*/ 86 h 127"/>
                <a:gd name="T80" fmla="*/ 26 w 114"/>
                <a:gd name="T81" fmla="*/ 106 h 127"/>
                <a:gd name="T82" fmla="*/ 33 w 114"/>
                <a:gd name="T83" fmla="*/ 115 h 127"/>
                <a:gd name="T84" fmla="*/ 13 w 114"/>
                <a:gd name="T85" fmla="*/ 98 h 127"/>
                <a:gd name="T86" fmla="*/ 3 w 114"/>
                <a:gd name="T87" fmla="*/ 82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4" h="127">
                  <a:moveTo>
                    <a:pt x="79" y="45"/>
                  </a:moveTo>
                  <a:cubicBezTo>
                    <a:pt x="86" y="47"/>
                    <a:pt x="95" y="49"/>
                    <a:pt x="98" y="50"/>
                  </a:cubicBezTo>
                  <a:cubicBezTo>
                    <a:pt x="98" y="50"/>
                    <a:pt x="106" y="52"/>
                    <a:pt x="112" y="63"/>
                  </a:cubicBezTo>
                  <a:cubicBezTo>
                    <a:pt x="112" y="63"/>
                    <a:pt x="114" y="64"/>
                    <a:pt x="110" y="70"/>
                  </a:cubicBezTo>
                  <a:cubicBezTo>
                    <a:pt x="110" y="70"/>
                    <a:pt x="106" y="75"/>
                    <a:pt x="101" y="77"/>
                  </a:cubicBezTo>
                  <a:cubicBezTo>
                    <a:pt x="101" y="77"/>
                    <a:pt x="99" y="78"/>
                    <a:pt x="98" y="83"/>
                  </a:cubicBezTo>
                  <a:cubicBezTo>
                    <a:pt x="98" y="83"/>
                    <a:pt x="91" y="93"/>
                    <a:pt x="87" y="95"/>
                  </a:cubicBezTo>
                  <a:cubicBezTo>
                    <a:pt x="87" y="95"/>
                    <a:pt x="81" y="97"/>
                    <a:pt x="82" y="103"/>
                  </a:cubicBezTo>
                  <a:cubicBezTo>
                    <a:pt x="82" y="103"/>
                    <a:pt x="88" y="109"/>
                    <a:pt x="86" y="117"/>
                  </a:cubicBezTo>
                  <a:cubicBezTo>
                    <a:pt x="86" y="117"/>
                    <a:pt x="86" y="119"/>
                    <a:pt x="83" y="119"/>
                  </a:cubicBezTo>
                  <a:cubicBezTo>
                    <a:pt x="83" y="119"/>
                    <a:pt x="82" y="119"/>
                    <a:pt x="79" y="120"/>
                  </a:cubicBezTo>
                  <a:cubicBezTo>
                    <a:pt x="79" y="85"/>
                    <a:pt x="79" y="85"/>
                    <a:pt x="79" y="85"/>
                  </a:cubicBezTo>
                  <a:cubicBezTo>
                    <a:pt x="83" y="81"/>
                    <a:pt x="89" y="76"/>
                    <a:pt x="89" y="76"/>
                  </a:cubicBezTo>
                  <a:cubicBezTo>
                    <a:pt x="90" y="73"/>
                    <a:pt x="97" y="64"/>
                    <a:pt x="97" y="64"/>
                  </a:cubicBezTo>
                  <a:cubicBezTo>
                    <a:pt x="98" y="63"/>
                    <a:pt x="97" y="59"/>
                    <a:pt x="97" y="59"/>
                  </a:cubicBezTo>
                  <a:cubicBezTo>
                    <a:pt x="97" y="57"/>
                    <a:pt x="88" y="51"/>
                    <a:pt x="88" y="51"/>
                  </a:cubicBezTo>
                  <a:cubicBezTo>
                    <a:pt x="87" y="50"/>
                    <a:pt x="83" y="50"/>
                    <a:pt x="79" y="49"/>
                  </a:cubicBezTo>
                  <a:lnTo>
                    <a:pt x="79" y="45"/>
                  </a:lnTo>
                  <a:close/>
                  <a:moveTo>
                    <a:pt x="33" y="51"/>
                  </a:moveTo>
                  <a:cubicBezTo>
                    <a:pt x="35" y="50"/>
                    <a:pt x="37" y="48"/>
                    <a:pt x="38" y="47"/>
                  </a:cubicBezTo>
                  <a:cubicBezTo>
                    <a:pt x="38" y="47"/>
                    <a:pt x="42" y="44"/>
                    <a:pt x="46" y="43"/>
                  </a:cubicBezTo>
                  <a:cubicBezTo>
                    <a:pt x="46" y="43"/>
                    <a:pt x="53" y="42"/>
                    <a:pt x="53" y="40"/>
                  </a:cubicBezTo>
                  <a:cubicBezTo>
                    <a:pt x="53" y="40"/>
                    <a:pt x="54" y="34"/>
                    <a:pt x="54" y="32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4" y="3"/>
                    <a:pt x="54" y="0"/>
                    <a:pt x="57" y="2"/>
                  </a:cubicBezTo>
                  <a:cubicBezTo>
                    <a:pt x="57" y="2"/>
                    <a:pt x="58" y="4"/>
                    <a:pt x="61" y="3"/>
                  </a:cubicBezTo>
                  <a:cubicBezTo>
                    <a:pt x="61" y="3"/>
                    <a:pt x="64" y="3"/>
                    <a:pt x="65" y="10"/>
                  </a:cubicBezTo>
                  <a:cubicBezTo>
                    <a:pt x="65" y="10"/>
                    <a:pt x="67" y="19"/>
                    <a:pt x="67" y="27"/>
                  </a:cubicBezTo>
                  <a:cubicBezTo>
                    <a:pt x="67" y="27"/>
                    <a:pt x="67" y="37"/>
                    <a:pt x="67" y="39"/>
                  </a:cubicBezTo>
                  <a:cubicBezTo>
                    <a:pt x="67" y="39"/>
                    <a:pt x="66" y="42"/>
                    <a:pt x="69" y="43"/>
                  </a:cubicBezTo>
                  <a:cubicBezTo>
                    <a:pt x="69" y="43"/>
                    <a:pt x="74" y="44"/>
                    <a:pt x="79" y="45"/>
                  </a:cubicBezTo>
                  <a:cubicBezTo>
                    <a:pt x="79" y="49"/>
                    <a:pt x="79" y="49"/>
                    <a:pt x="79" y="49"/>
                  </a:cubicBezTo>
                  <a:cubicBezTo>
                    <a:pt x="76" y="48"/>
                    <a:pt x="73" y="48"/>
                    <a:pt x="73" y="48"/>
                  </a:cubicBezTo>
                  <a:cubicBezTo>
                    <a:pt x="67" y="47"/>
                    <a:pt x="71" y="53"/>
                    <a:pt x="71" y="53"/>
                  </a:cubicBezTo>
                  <a:cubicBezTo>
                    <a:pt x="72" y="55"/>
                    <a:pt x="74" y="60"/>
                    <a:pt x="74" y="60"/>
                  </a:cubicBezTo>
                  <a:cubicBezTo>
                    <a:pt x="74" y="63"/>
                    <a:pt x="76" y="64"/>
                    <a:pt x="76" y="64"/>
                  </a:cubicBezTo>
                  <a:cubicBezTo>
                    <a:pt x="78" y="67"/>
                    <a:pt x="75" y="70"/>
                    <a:pt x="75" y="70"/>
                  </a:cubicBezTo>
                  <a:cubicBezTo>
                    <a:pt x="74" y="71"/>
                    <a:pt x="72" y="73"/>
                    <a:pt x="72" y="73"/>
                  </a:cubicBezTo>
                  <a:cubicBezTo>
                    <a:pt x="70" y="79"/>
                    <a:pt x="64" y="83"/>
                    <a:pt x="64" y="83"/>
                  </a:cubicBezTo>
                  <a:cubicBezTo>
                    <a:pt x="59" y="86"/>
                    <a:pt x="62" y="95"/>
                    <a:pt x="62" y="95"/>
                  </a:cubicBezTo>
                  <a:cubicBezTo>
                    <a:pt x="64" y="101"/>
                    <a:pt x="73" y="91"/>
                    <a:pt x="73" y="91"/>
                  </a:cubicBezTo>
                  <a:cubicBezTo>
                    <a:pt x="75" y="89"/>
                    <a:pt x="77" y="88"/>
                    <a:pt x="77" y="88"/>
                  </a:cubicBezTo>
                  <a:cubicBezTo>
                    <a:pt x="77" y="88"/>
                    <a:pt x="78" y="86"/>
                    <a:pt x="79" y="85"/>
                  </a:cubicBezTo>
                  <a:cubicBezTo>
                    <a:pt x="79" y="120"/>
                    <a:pt x="79" y="120"/>
                    <a:pt x="79" y="120"/>
                  </a:cubicBezTo>
                  <a:cubicBezTo>
                    <a:pt x="79" y="120"/>
                    <a:pt x="77" y="120"/>
                    <a:pt x="76" y="120"/>
                  </a:cubicBezTo>
                  <a:cubicBezTo>
                    <a:pt x="76" y="120"/>
                    <a:pt x="70" y="121"/>
                    <a:pt x="65" y="120"/>
                  </a:cubicBezTo>
                  <a:cubicBezTo>
                    <a:pt x="65" y="120"/>
                    <a:pt x="61" y="120"/>
                    <a:pt x="57" y="119"/>
                  </a:cubicBezTo>
                  <a:cubicBezTo>
                    <a:pt x="57" y="119"/>
                    <a:pt x="56" y="118"/>
                    <a:pt x="54" y="119"/>
                  </a:cubicBezTo>
                  <a:cubicBezTo>
                    <a:pt x="54" y="119"/>
                    <a:pt x="44" y="127"/>
                    <a:pt x="36" y="118"/>
                  </a:cubicBezTo>
                  <a:cubicBezTo>
                    <a:pt x="36" y="118"/>
                    <a:pt x="34" y="116"/>
                    <a:pt x="33" y="115"/>
                  </a:cubicBezTo>
                  <a:cubicBezTo>
                    <a:pt x="33" y="108"/>
                    <a:pt x="33" y="108"/>
                    <a:pt x="33" y="108"/>
                  </a:cubicBezTo>
                  <a:cubicBezTo>
                    <a:pt x="34" y="109"/>
                    <a:pt x="36" y="109"/>
                    <a:pt x="38" y="109"/>
                  </a:cubicBezTo>
                  <a:cubicBezTo>
                    <a:pt x="45" y="109"/>
                    <a:pt x="46" y="103"/>
                    <a:pt x="46" y="103"/>
                  </a:cubicBezTo>
                  <a:cubicBezTo>
                    <a:pt x="45" y="101"/>
                    <a:pt x="49" y="98"/>
                    <a:pt x="49" y="98"/>
                  </a:cubicBezTo>
                  <a:cubicBezTo>
                    <a:pt x="51" y="96"/>
                    <a:pt x="51" y="94"/>
                    <a:pt x="51" y="94"/>
                  </a:cubicBezTo>
                  <a:cubicBezTo>
                    <a:pt x="50" y="91"/>
                    <a:pt x="50" y="84"/>
                    <a:pt x="50" y="84"/>
                  </a:cubicBezTo>
                  <a:cubicBezTo>
                    <a:pt x="47" y="82"/>
                    <a:pt x="41" y="75"/>
                    <a:pt x="41" y="75"/>
                  </a:cubicBezTo>
                  <a:cubicBezTo>
                    <a:pt x="37" y="67"/>
                    <a:pt x="43" y="67"/>
                    <a:pt x="43" y="67"/>
                  </a:cubicBezTo>
                  <a:cubicBezTo>
                    <a:pt x="46" y="68"/>
                    <a:pt x="47" y="67"/>
                    <a:pt x="47" y="67"/>
                  </a:cubicBezTo>
                  <a:cubicBezTo>
                    <a:pt x="51" y="67"/>
                    <a:pt x="51" y="61"/>
                    <a:pt x="51" y="61"/>
                  </a:cubicBezTo>
                  <a:cubicBezTo>
                    <a:pt x="51" y="58"/>
                    <a:pt x="52" y="56"/>
                    <a:pt x="52" y="56"/>
                  </a:cubicBezTo>
                  <a:cubicBezTo>
                    <a:pt x="54" y="50"/>
                    <a:pt x="53" y="50"/>
                    <a:pt x="53" y="50"/>
                  </a:cubicBezTo>
                  <a:cubicBezTo>
                    <a:pt x="50" y="45"/>
                    <a:pt x="47" y="50"/>
                    <a:pt x="47" y="50"/>
                  </a:cubicBezTo>
                  <a:cubicBezTo>
                    <a:pt x="45" y="53"/>
                    <a:pt x="35" y="59"/>
                    <a:pt x="35" y="59"/>
                  </a:cubicBezTo>
                  <a:cubicBezTo>
                    <a:pt x="34" y="59"/>
                    <a:pt x="33" y="60"/>
                    <a:pt x="33" y="60"/>
                  </a:cubicBezTo>
                  <a:lnTo>
                    <a:pt x="33" y="51"/>
                  </a:lnTo>
                  <a:close/>
                  <a:moveTo>
                    <a:pt x="3" y="82"/>
                  </a:moveTo>
                  <a:cubicBezTo>
                    <a:pt x="3" y="82"/>
                    <a:pt x="0" y="81"/>
                    <a:pt x="0" y="78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7"/>
                    <a:pt x="0" y="77"/>
                    <a:pt x="0" y="76"/>
                  </a:cubicBezTo>
                  <a:cubicBezTo>
                    <a:pt x="0" y="76"/>
                    <a:pt x="0" y="74"/>
                    <a:pt x="5" y="69"/>
                  </a:cubicBezTo>
                  <a:cubicBezTo>
                    <a:pt x="5" y="69"/>
                    <a:pt x="9" y="65"/>
                    <a:pt x="13" y="63"/>
                  </a:cubicBezTo>
                  <a:cubicBezTo>
                    <a:pt x="13" y="63"/>
                    <a:pt x="22" y="57"/>
                    <a:pt x="28" y="55"/>
                  </a:cubicBezTo>
                  <a:cubicBezTo>
                    <a:pt x="28" y="55"/>
                    <a:pt x="30" y="53"/>
                    <a:pt x="33" y="51"/>
                  </a:cubicBezTo>
                  <a:cubicBezTo>
                    <a:pt x="33" y="60"/>
                    <a:pt x="33" y="60"/>
                    <a:pt x="33" y="60"/>
                  </a:cubicBezTo>
                  <a:cubicBezTo>
                    <a:pt x="31" y="62"/>
                    <a:pt x="30" y="63"/>
                    <a:pt x="30" y="63"/>
                  </a:cubicBezTo>
                  <a:cubicBezTo>
                    <a:pt x="26" y="62"/>
                    <a:pt x="22" y="65"/>
                    <a:pt x="22" y="65"/>
                  </a:cubicBezTo>
                  <a:cubicBezTo>
                    <a:pt x="17" y="67"/>
                    <a:pt x="18" y="69"/>
                    <a:pt x="18" y="69"/>
                  </a:cubicBezTo>
                  <a:cubicBezTo>
                    <a:pt x="17" y="72"/>
                    <a:pt x="14" y="78"/>
                    <a:pt x="14" y="78"/>
                  </a:cubicBezTo>
                  <a:cubicBezTo>
                    <a:pt x="13" y="79"/>
                    <a:pt x="12" y="84"/>
                    <a:pt x="12" y="86"/>
                  </a:cubicBezTo>
                  <a:cubicBezTo>
                    <a:pt x="12" y="86"/>
                    <a:pt x="14" y="92"/>
                    <a:pt x="14" y="92"/>
                  </a:cubicBezTo>
                  <a:cubicBezTo>
                    <a:pt x="16" y="97"/>
                    <a:pt x="26" y="106"/>
                    <a:pt x="26" y="106"/>
                  </a:cubicBezTo>
                  <a:cubicBezTo>
                    <a:pt x="28" y="107"/>
                    <a:pt x="30" y="108"/>
                    <a:pt x="33" y="108"/>
                  </a:cubicBezTo>
                  <a:cubicBezTo>
                    <a:pt x="33" y="115"/>
                    <a:pt x="33" y="115"/>
                    <a:pt x="33" y="115"/>
                  </a:cubicBezTo>
                  <a:cubicBezTo>
                    <a:pt x="31" y="113"/>
                    <a:pt x="29" y="111"/>
                    <a:pt x="27" y="111"/>
                  </a:cubicBezTo>
                  <a:cubicBezTo>
                    <a:pt x="27" y="111"/>
                    <a:pt x="17" y="102"/>
                    <a:pt x="13" y="98"/>
                  </a:cubicBezTo>
                  <a:cubicBezTo>
                    <a:pt x="13" y="98"/>
                    <a:pt x="7" y="92"/>
                    <a:pt x="7" y="87"/>
                  </a:cubicBezTo>
                  <a:cubicBezTo>
                    <a:pt x="7" y="87"/>
                    <a:pt x="6" y="82"/>
                    <a:pt x="3" y="8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9" name="Freeform 18">
              <a:extLst>
                <a:ext uri="{FF2B5EF4-FFF2-40B4-BE49-F238E27FC236}">
                  <a16:creationId xmlns="" xmlns:a16="http://schemas.microsoft.com/office/drawing/2014/main" id="{D09CBA61-0D25-E249-BE3C-24B38CC67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1954"/>
              <a:ext cx="212" cy="261"/>
            </a:xfrm>
            <a:custGeom>
              <a:avLst/>
              <a:gdLst>
                <a:gd name="T0" fmla="*/ 92 w 111"/>
                <a:gd name="T1" fmla="*/ 4 h 135"/>
                <a:gd name="T2" fmla="*/ 108 w 111"/>
                <a:gd name="T3" fmla="*/ 13 h 135"/>
                <a:gd name="T4" fmla="*/ 106 w 111"/>
                <a:gd name="T5" fmla="*/ 20 h 135"/>
                <a:gd name="T6" fmla="*/ 98 w 111"/>
                <a:gd name="T7" fmla="*/ 25 h 135"/>
                <a:gd name="T8" fmla="*/ 93 w 111"/>
                <a:gd name="T9" fmla="*/ 28 h 135"/>
                <a:gd name="T10" fmla="*/ 68 w 111"/>
                <a:gd name="T11" fmla="*/ 65 h 135"/>
                <a:gd name="T12" fmla="*/ 48 w 111"/>
                <a:gd name="T13" fmla="*/ 97 h 135"/>
                <a:gd name="T14" fmla="*/ 27 w 111"/>
                <a:gd name="T15" fmla="*/ 124 h 135"/>
                <a:gd name="T16" fmla="*/ 23 w 111"/>
                <a:gd name="T17" fmla="*/ 128 h 135"/>
                <a:gd name="T18" fmla="*/ 20 w 111"/>
                <a:gd name="T19" fmla="*/ 132 h 135"/>
                <a:gd name="T20" fmla="*/ 13 w 111"/>
                <a:gd name="T21" fmla="*/ 135 h 135"/>
                <a:gd name="T22" fmla="*/ 8 w 111"/>
                <a:gd name="T23" fmla="*/ 134 h 135"/>
                <a:gd name="T24" fmla="*/ 3 w 111"/>
                <a:gd name="T25" fmla="*/ 134 h 135"/>
                <a:gd name="T26" fmla="*/ 4 w 111"/>
                <a:gd name="T27" fmla="*/ 132 h 135"/>
                <a:gd name="T28" fmla="*/ 6 w 111"/>
                <a:gd name="T29" fmla="*/ 130 h 135"/>
                <a:gd name="T30" fmla="*/ 8 w 111"/>
                <a:gd name="T31" fmla="*/ 129 h 135"/>
                <a:gd name="T32" fmla="*/ 9 w 111"/>
                <a:gd name="T33" fmla="*/ 128 h 135"/>
                <a:gd name="T34" fmla="*/ 11 w 111"/>
                <a:gd name="T35" fmla="*/ 125 h 135"/>
                <a:gd name="T36" fmla="*/ 13 w 111"/>
                <a:gd name="T37" fmla="*/ 123 h 135"/>
                <a:gd name="T38" fmla="*/ 31 w 111"/>
                <a:gd name="T39" fmla="*/ 102 h 135"/>
                <a:gd name="T40" fmla="*/ 48 w 111"/>
                <a:gd name="T41" fmla="*/ 77 h 135"/>
                <a:gd name="T42" fmla="*/ 58 w 111"/>
                <a:gd name="T43" fmla="*/ 61 h 135"/>
                <a:gd name="T44" fmla="*/ 78 w 111"/>
                <a:gd name="T45" fmla="*/ 28 h 135"/>
                <a:gd name="T46" fmla="*/ 58 w 111"/>
                <a:gd name="T47" fmla="*/ 17 h 135"/>
                <a:gd name="T48" fmla="*/ 61 w 111"/>
                <a:gd name="T49" fmla="*/ 16 h 135"/>
                <a:gd name="T50" fmla="*/ 81 w 111"/>
                <a:gd name="T51" fmla="*/ 13 h 135"/>
                <a:gd name="T52" fmla="*/ 92 w 111"/>
                <a:gd name="T53" fmla="*/ 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1" h="135">
                  <a:moveTo>
                    <a:pt x="92" y="4"/>
                  </a:moveTo>
                  <a:cubicBezTo>
                    <a:pt x="92" y="4"/>
                    <a:pt x="100" y="0"/>
                    <a:pt x="108" y="13"/>
                  </a:cubicBezTo>
                  <a:cubicBezTo>
                    <a:pt x="108" y="13"/>
                    <a:pt x="111" y="20"/>
                    <a:pt x="106" y="20"/>
                  </a:cubicBezTo>
                  <a:cubicBezTo>
                    <a:pt x="106" y="20"/>
                    <a:pt x="102" y="21"/>
                    <a:pt x="98" y="25"/>
                  </a:cubicBezTo>
                  <a:cubicBezTo>
                    <a:pt x="97" y="25"/>
                    <a:pt x="94" y="25"/>
                    <a:pt x="93" y="28"/>
                  </a:cubicBezTo>
                  <a:cubicBezTo>
                    <a:pt x="93" y="28"/>
                    <a:pt x="85" y="42"/>
                    <a:pt x="68" y="65"/>
                  </a:cubicBezTo>
                  <a:cubicBezTo>
                    <a:pt x="68" y="65"/>
                    <a:pt x="59" y="77"/>
                    <a:pt x="48" y="97"/>
                  </a:cubicBezTo>
                  <a:cubicBezTo>
                    <a:pt x="48" y="97"/>
                    <a:pt x="40" y="113"/>
                    <a:pt x="27" y="124"/>
                  </a:cubicBezTo>
                  <a:cubicBezTo>
                    <a:pt x="27" y="124"/>
                    <a:pt x="23" y="127"/>
                    <a:pt x="23" y="128"/>
                  </a:cubicBezTo>
                  <a:cubicBezTo>
                    <a:pt x="23" y="128"/>
                    <a:pt x="22" y="130"/>
                    <a:pt x="20" y="132"/>
                  </a:cubicBezTo>
                  <a:cubicBezTo>
                    <a:pt x="20" y="132"/>
                    <a:pt x="17" y="135"/>
                    <a:pt x="13" y="135"/>
                  </a:cubicBezTo>
                  <a:cubicBezTo>
                    <a:pt x="13" y="135"/>
                    <a:pt x="10" y="134"/>
                    <a:pt x="8" y="134"/>
                  </a:cubicBezTo>
                  <a:cubicBezTo>
                    <a:pt x="8" y="134"/>
                    <a:pt x="5" y="134"/>
                    <a:pt x="3" y="134"/>
                  </a:cubicBezTo>
                  <a:cubicBezTo>
                    <a:pt x="3" y="134"/>
                    <a:pt x="0" y="135"/>
                    <a:pt x="4" y="132"/>
                  </a:cubicBezTo>
                  <a:cubicBezTo>
                    <a:pt x="4" y="132"/>
                    <a:pt x="4" y="131"/>
                    <a:pt x="6" y="130"/>
                  </a:cubicBezTo>
                  <a:cubicBezTo>
                    <a:pt x="6" y="130"/>
                    <a:pt x="7" y="130"/>
                    <a:pt x="8" y="129"/>
                  </a:cubicBezTo>
                  <a:cubicBezTo>
                    <a:pt x="8" y="129"/>
                    <a:pt x="7" y="128"/>
                    <a:pt x="9" y="128"/>
                  </a:cubicBezTo>
                  <a:cubicBezTo>
                    <a:pt x="9" y="128"/>
                    <a:pt x="11" y="129"/>
                    <a:pt x="11" y="125"/>
                  </a:cubicBezTo>
                  <a:cubicBezTo>
                    <a:pt x="11" y="125"/>
                    <a:pt x="11" y="124"/>
                    <a:pt x="13" y="123"/>
                  </a:cubicBezTo>
                  <a:cubicBezTo>
                    <a:pt x="13" y="123"/>
                    <a:pt x="19" y="118"/>
                    <a:pt x="31" y="102"/>
                  </a:cubicBezTo>
                  <a:cubicBezTo>
                    <a:pt x="31" y="102"/>
                    <a:pt x="42" y="89"/>
                    <a:pt x="48" y="77"/>
                  </a:cubicBezTo>
                  <a:cubicBezTo>
                    <a:pt x="48" y="77"/>
                    <a:pt x="53" y="69"/>
                    <a:pt x="58" y="61"/>
                  </a:cubicBezTo>
                  <a:cubicBezTo>
                    <a:pt x="58" y="61"/>
                    <a:pt x="75" y="34"/>
                    <a:pt x="78" y="28"/>
                  </a:cubicBezTo>
                  <a:cubicBezTo>
                    <a:pt x="78" y="28"/>
                    <a:pt x="59" y="25"/>
                    <a:pt x="58" y="17"/>
                  </a:cubicBezTo>
                  <a:cubicBezTo>
                    <a:pt x="58" y="17"/>
                    <a:pt x="58" y="14"/>
                    <a:pt x="61" y="16"/>
                  </a:cubicBezTo>
                  <a:cubicBezTo>
                    <a:pt x="61" y="16"/>
                    <a:pt x="70" y="20"/>
                    <a:pt x="81" y="13"/>
                  </a:cubicBezTo>
                  <a:cubicBezTo>
                    <a:pt x="81" y="13"/>
                    <a:pt x="87" y="11"/>
                    <a:pt x="9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0" name="Freeform 19">
              <a:extLst>
                <a:ext uri="{FF2B5EF4-FFF2-40B4-BE49-F238E27FC236}">
                  <a16:creationId xmlns="" xmlns:a16="http://schemas.microsoft.com/office/drawing/2014/main" id="{F2EC80B9-9CA7-6749-A2F8-1DBE62DAA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2093"/>
              <a:ext cx="158" cy="118"/>
            </a:xfrm>
            <a:custGeom>
              <a:avLst/>
              <a:gdLst>
                <a:gd name="T0" fmla="*/ 11 w 83"/>
                <a:gd name="T1" fmla="*/ 29 h 61"/>
                <a:gd name="T2" fmla="*/ 4 w 83"/>
                <a:gd name="T3" fmla="*/ 21 h 61"/>
                <a:gd name="T4" fmla="*/ 20 w 83"/>
                <a:gd name="T5" fmla="*/ 27 h 61"/>
                <a:gd name="T6" fmla="*/ 23 w 83"/>
                <a:gd name="T7" fmla="*/ 33 h 61"/>
                <a:gd name="T8" fmla="*/ 33 w 83"/>
                <a:gd name="T9" fmla="*/ 46 h 61"/>
                <a:gd name="T10" fmla="*/ 34 w 83"/>
                <a:gd name="T11" fmla="*/ 44 h 61"/>
                <a:gd name="T12" fmla="*/ 34 w 83"/>
                <a:gd name="T13" fmla="*/ 39 h 61"/>
                <a:gd name="T14" fmla="*/ 38 w 83"/>
                <a:gd name="T15" fmla="*/ 36 h 61"/>
                <a:gd name="T16" fmla="*/ 40 w 83"/>
                <a:gd name="T17" fmla="*/ 35 h 61"/>
                <a:gd name="T18" fmla="*/ 47 w 83"/>
                <a:gd name="T19" fmla="*/ 26 h 61"/>
                <a:gd name="T20" fmla="*/ 47 w 83"/>
                <a:gd name="T21" fmla="*/ 19 h 61"/>
                <a:gd name="T22" fmla="*/ 37 w 83"/>
                <a:gd name="T23" fmla="*/ 13 h 61"/>
                <a:gd name="T24" fmla="*/ 35 w 83"/>
                <a:gd name="T25" fmla="*/ 11 h 61"/>
                <a:gd name="T26" fmla="*/ 42 w 83"/>
                <a:gd name="T27" fmla="*/ 10 h 61"/>
                <a:gd name="T28" fmla="*/ 55 w 83"/>
                <a:gd name="T29" fmla="*/ 4 h 61"/>
                <a:gd name="T30" fmla="*/ 59 w 83"/>
                <a:gd name="T31" fmla="*/ 1 h 61"/>
                <a:gd name="T32" fmla="*/ 68 w 83"/>
                <a:gd name="T33" fmla="*/ 3 h 61"/>
                <a:gd name="T34" fmla="*/ 81 w 83"/>
                <a:gd name="T35" fmla="*/ 15 h 61"/>
                <a:gd name="T36" fmla="*/ 82 w 83"/>
                <a:gd name="T37" fmla="*/ 18 h 61"/>
                <a:gd name="T38" fmla="*/ 78 w 83"/>
                <a:gd name="T39" fmla="*/ 23 h 61"/>
                <a:gd name="T40" fmla="*/ 66 w 83"/>
                <a:gd name="T41" fmla="*/ 34 h 61"/>
                <a:gd name="T42" fmla="*/ 64 w 83"/>
                <a:gd name="T43" fmla="*/ 46 h 61"/>
                <a:gd name="T44" fmla="*/ 62 w 83"/>
                <a:gd name="T45" fmla="*/ 53 h 61"/>
                <a:gd name="T46" fmla="*/ 55 w 83"/>
                <a:gd name="T47" fmla="*/ 55 h 61"/>
                <a:gd name="T48" fmla="*/ 46 w 83"/>
                <a:gd name="T49" fmla="*/ 59 h 61"/>
                <a:gd name="T50" fmla="*/ 43 w 83"/>
                <a:gd name="T51" fmla="*/ 59 h 61"/>
                <a:gd name="T52" fmla="*/ 40 w 83"/>
                <a:gd name="T53" fmla="*/ 58 h 61"/>
                <a:gd name="T54" fmla="*/ 38 w 83"/>
                <a:gd name="T55" fmla="*/ 55 h 61"/>
                <a:gd name="T56" fmla="*/ 33 w 83"/>
                <a:gd name="T57" fmla="*/ 51 h 61"/>
                <a:gd name="T58" fmla="*/ 29 w 83"/>
                <a:gd name="T59" fmla="*/ 49 h 61"/>
                <a:gd name="T60" fmla="*/ 20 w 83"/>
                <a:gd name="T61" fmla="*/ 35 h 61"/>
                <a:gd name="T62" fmla="*/ 11 w 83"/>
                <a:gd name="T63" fmla="*/ 29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3" h="61">
                  <a:moveTo>
                    <a:pt x="11" y="29"/>
                  </a:moveTo>
                  <a:cubicBezTo>
                    <a:pt x="11" y="29"/>
                    <a:pt x="0" y="23"/>
                    <a:pt x="4" y="21"/>
                  </a:cubicBezTo>
                  <a:cubicBezTo>
                    <a:pt x="4" y="21"/>
                    <a:pt x="12" y="18"/>
                    <a:pt x="20" y="27"/>
                  </a:cubicBezTo>
                  <a:cubicBezTo>
                    <a:pt x="20" y="27"/>
                    <a:pt x="21" y="30"/>
                    <a:pt x="23" y="33"/>
                  </a:cubicBezTo>
                  <a:cubicBezTo>
                    <a:pt x="23" y="33"/>
                    <a:pt x="24" y="36"/>
                    <a:pt x="33" y="46"/>
                  </a:cubicBezTo>
                  <a:cubicBezTo>
                    <a:pt x="33" y="46"/>
                    <a:pt x="34" y="47"/>
                    <a:pt x="34" y="44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4" y="39"/>
                    <a:pt x="36" y="35"/>
                    <a:pt x="38" y="36"/>
                  </a:cubicBezTo>
                  <a:cubicBezTo>
                    <a:pt x="38" y="36"/>
                    <a:pt x="39" y="37"/>
                    <a:pt x="40" y="35"/>
                  </a:cubicBezTo>
                  <a:cubicBezTo>
                    <a:pt x="40" y="35"/>
                    <a:pt x="45" y="31"/>
                    <a:pt x="47" y="26"/>
                  </a:cubicBezTo>
                  <a:cubicBezTo>
                    <a:pt x="47" y="26"/>
                    <a:pt x="50" y="21"/>
                    <a:pt x="47" y="19"/>
                  </a:cubicBezTo>
                  <a:cubicBezTo>
                    <a:pt x="47" y="19"/>
                    <a:pt x="40" y="15"/>
                    <a:pt x="37" y="13"/>
                  </a:cubicBezTo>
                  <a:cubicBezTo>
                    <a:pt x="37" y="13"/>
                    <a:pt x="33" y="12"/>
                    <a:pt x="35" y="11"/>
                  </a:cubicBezTo>
                  <a:cubicBezTo>
                    <a:pt x="35" y="11"/>
                    <a:pt x="37" y="10"/>
                    <a:pt x="42" y="10"/>
                  </a:cubicBezTo>
                  <a:cubicBezTo>
                    <a:pt x="42" y="10"/>
                    <a:pt x="53" y="8"/>
                    <a:pt x="55" y="4"/>
                  </a:cubicBezTo>
                  <a:cubicBezTo>
                    <a:pt x="55" y="4"/>
                    <a:pt x="56" y="0"/>
                    <a:pt x="59" y="1"/>
                  </a:cubicBezTo>
                  <a:cubicBezTo>
                    <a:pt x="59" y="1"/>
                    <a:pt x="65" y="4"/>
                    <a:pt x="68" y="3"/>
                  </a:cubicBezTo>
                  <a:cubicBezTo>
                    <a:pt x="68" y="3"/>
                    <a:pt x="79" y="3"/>
                    <a:pt x="81" y="15"/>
                  </a:cubicBezTo>
                  <a:cubicBezTo>
                    <a:pt x="81" y="15"/>
                    <a:pt x="81" y="17"/>
                    <a:pt x="82" y="18"/>
                  </a:cubicBezTo>
                  <a:cubicBezTo>
                    <a:pt x="82" y="18"/>
                    <a:pt x="83" y="22"/>
                    <a:pt x="78" y="23"/>
                  </a:cubicBezTo>
                  <a:cubicBezTo>
                    <a:pt x="78" y="23"/>
                    <a:pt x="68" y="30"/>
                    <a:pt x="66" y="34"/>
                  </a:cubicBezTo>
                  <a:cubicBezTo>
                    <a:pt x="66" y="34"/>
                    <a:pt x="62" y="42"/>
                    <a:pt x="64" y="46"/>
                  </a:cubicBezTo>
                  <a:cubicBezTo>
                    <a:pt x="64" y="46"/>
                    <a:pt x="66" y="51"/>
                    <a:pt x="62" y="53"/>
                  </a:cubicBezTo>
                  <a:cubicBezTo>
                    <a:pt x="62" y="53"/>
                    <a:pt x="59" y="55"/>
                    <a:pt x="55" y="55"/>
                  </a:cubicBezTo>
                  <a:cubicBezTo>
                    <a:pt x="55" y="55"/>
                    <a:pt x="50" y="54"/>
                    <a:pt x="46" y="59"/>
                  </a:cubicBezTo>
                  <a:cubicBezTo>
                    <a:pt x="46" y="59"/>
                    <a:pt x="46" y="61"/>
                    <a:pt x="43" y="59"/>
                  </a:cubicBezTo>
                  <a:cubicBezTo>
                    <a:pt x="43" y="59"/>
                    <a:pt x="43" y="58"/>
                    <a:pt x="40" y="58"/>
                  </a:cubicBezTo>
                  <a:cubicBezTo>
                    <a:pt x="40" y="58"/>
                    <a:pt x="38" y="58"/>
                    <a:pt x="38" y="55"/>
                  </a:cubicBezTo>
                  <a:cubicBezTo>
                    <a:pt x="38" y="55"/>
                    <a:pt x="37" y="52"/>
                    <a:pt x="33" y="51"/>
                  </a:cubicBezTo>
                  <a:cubicBezTo>
                    <a:pt x="33" y="51"/>
                    <a:pt x="31" y="52"/>
                    <a:pt x="29" y="49"/>
                  </a:cubicBezTo>
                  <a:cubicBezTo>
                    <a:pt x="29" y="49"/>
                    <a:pt x="23" y="39"/>
                    <a:pt x="20" y="35"/>
                  </a:cubicBezTo>
                  <a:cubicBezTo>
                    <a:pt x="20" y="35"/>
                    <a:pt x="16" y="30"/>
                    <a:pt x="11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1" name="Freeform 20">
              <a:extLst>
                <a:ext uri="{FF2B5EF4-FFF2-40B4-BE49-F238E27FC236}">
                  <a16:creationId xmlns="" xmlns:a16="http://schemas.microsoft.com/office/drawing/2014/main" id="{04D4DCB3-02D7-8946-A517-598767885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2116"/>
              <a:ext cx="19" cy="97"/>
            </a:xfrm>
            <a:custGeom>
              <a:avLst/>
              <a:gdLst>
                <a:gd name="T0" fmla="*/ 10 w 10"/>
                <a:gd name="T1" fmla="*/ 50 h 50"/>
                <a:gd name="T2" fmla="*/ 6 w 10"/>
                <a:gd name="T3" fmla="*/ 50 h 50"/>
                <a:gd name="T4" fmla="*/ 0 w 10"/>
                <a:gd name="T5" fmla="*/ 25 h 50"/>
                <a:gd name="T6" fmla="*/ 6 w 10"/>
                <a:gd name="T7" fmla="*/ 0 h 50"/>
                <a:gd name="T8" fmla="*/ 10 w 10"/>
                <a:gd name="T9" fmla="*/ 0 h 50"/>
                <a:gd name="T10" fmla="*/ 4 w 10"/>
                <a:gd name="T11" fmla="*/ 25 h 50"/>
                <a:gd name="T12" fmla="*/ 10 w 10"/>
                <a:gd name="T13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0">
                  <a:moveTo>
                    <a:pt x="10" y="50"/>
                  </a:moveTo>
                  <a:cubicBezTo>
                    <a:pt x="6" y="50"/>
                    <a:pt x="6" y="50"/>
                    <a:pt x="6" y="50"/>
                  </a:cubicBezTo>
                  <a:cubicBezTo>
                    <a:pt x="2" y="43"/>
                    <a:pt x="0" y="35"/>
                    <a:pt x="0" y="25"/>
                  </a:cubicBezTo>
                  <a:cubicBezTo>
                    <a:pt x="0" y="15"/>
                    <a:pt x="2" y="7"/>
                    <a:pt x="6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8"/>
                    <a:pt x="4" y="16"/>
                    <a:pt x="4" y="25"/>
                  </a:cubicBezTo>
                  <a:cubicBezTo>
                    <a:pt x="4" y="35"/>
                    <a:pt x="6" y="43"/>
                    <a:pt x="10" y="5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2" name="Freeform 21">
              <a:extLst>
                <a:ext uri="{FF2B5EF4-FFF2-40B4-BE49-F238E27FC236}">
                  <a16:creationId xmlns="" xmlns:a16="http://schemas.microsoft.com/office/drawing/2014/main" id="{32F15E9F-DE7C-9144-A85E-9220A4B18C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94" y="2116"/>
              <a:ext cx="95" cy="99"/>
            </a:xfrm>
            <a:custGeom>
              <a:avLst/>
              <a:gdLst>
                <a:gd name="T0" fmla="*/ 15 w 50"/>
                <a:gd name="T1" fmla="*/ 0 h 51"/>
                <a:gd name="T2" fmla="*/ 19 w 50"/>
                <a:gd name="T3" fmla="*/ 3 h 51"/>
                <a:gd name="T4" fmla="*/ 16 w 50"/>
                <a:gd name="T5" fmla="*/ 5 h 51"/>
                <a:gd name="T6" fmla="*/ 14 w 50"/>
                <a:gd name="T7" fmla="*/ 26 h 51"/>
                <a:gd name="T8" fmla="*/ 14 w 50"/>
                <a:gd name="T9" fmla="*/ 30 h 51"/>
                <a:gd name="T10" fmla="*/ 11 w 50"/>
                <a:gd name="T11" fmla="*/ 26 h 51"/>
                <a:gd name="T12" fmla="*/ 8 w 50"/>
                <a:gd name="T13" fmla="*/ 16 h 51"/>
                <a:gd name="T14" fmla="*/ 0 w 50"/>
                <a:gd name="T15" fmla="*/ 18 h 51"/>
                <a:gd name="T16" fmla="*/ 25 w 50"/>
                <a:gd name="T17" fmla="*/ 35 h 51"/>
                <a:gd name="T18" fmla="*/ 24 w 50"/>
                <a:gd name="T19" fmla="*/ 29 h 51"/>
                <a:gd name="T20" fmla="*/ 29 w 50"/>
                <a:gd name="T21" fmla="*/ 29 h 51"/>
                <a:gd name="T22" fmla="*/ 28 w 50"/>
                <a:gd name="T23" fmla="*/ 34 h 51"/>
                <a:gd name="T24" fmla="*/ 46 w 50"/>
                <a:gd name="T25" fmla="*/ 35 h 51"/>
                <a:gd name="T26" fmla="*/ 50 w 50"/>
                <a:gd name="T27" fmla="*/ 38 h 51"/>
                <a:gd name="T28" fmla="*/ 46 w 50"/>
                <a:gd name="T29" fmla="*/ 38 h 51"/>
                <a:gd name="T30" fmla="*/ 28 w 50"/>
                <a:gd name="T31" fmla="*/ 46 h 51"/>
                <a:gd name="T32" fmla="*/ 28 w 50"/>
                <a:gd name="T33" fmla="*/ 51 h 51"/>
                <a:gd name="T34" fmla="*/ 25 w 50"/>
                <a:gd name="T35" fmla="*/ 46 h 51"/>
                <a:gd name="T36" fmla="*/ 6 w 50"/>
                <a:gd name="T37" fmla="*/ 38 h 51"/>
                <a:gd name="T38" fmla="*/ 2 w 50"/>
                <a:gd name="T39" fmla="*/ 35 h 51"/>
                <a:gd name="T40" fmla="*/ 27 w 50"/>
                <a:gd name="T41" fmla="*/ 13 h 51"/>
                <a:gd name="T42" fmla="*/ 27 w 50"/>
                <a:gd name="T43" fmla="*/ 0 h 51"/>
                <a:gd name="T44" fmla="*/ 32 w 50"/>
                <a:gd name="T45" fmla="*/ 1 h 51"/>
                <a:gd name="T46" fmla="*/ 31 w 50"/>
                <a:gd name="T47" fmla="*/ 6 h 51"/>
                <a:gd name="T48" fmla="*/ 44 w 50"/>
                <a:gd name="T49" fmla="*/ 3 h 51"/>
                <a:gd name="T50" fmla="*/ 47 w 50"/>
                <a:gd name="T51" fmla="*/ 7 h 51"/>
                <a:gd name="T52" fmla="*/ 41 w 50"/>
                <a:gd name="T53" fmla="*/ 9 h 51"/>
                <a:gd name="T54" fmla="*/ 31 w 50"/>
                <a:gd name="T55" fmla="*/ 22 h 51"/>
                <a:gd name="T56" fmla="*/ 46 w 50"/>
                <a:gd name="T57" fmla="*/ 22 h 51"/>
                <a:gd name="T58" fmla="*/ 50 w 50"/>
                <a:gd name="T59" fmla="*/ 20 h 51"/>
                <a:gd name="T60" fmla="*/ 49 w 50"/>
                <a:gd name="T61" fmla="*/ 24 h 51"/>
                <a:gd name="T62" fmla="*/ 32 w 50"/>
                <a:gd name="T63" fmla="*/ 29 h 51"/>
                <a:gd name="T64" fmla="*/ 27 w 50"/>
                <a:gd name="T65" fmla="*/ 16 h 51"/>
                <a:gd name="T66" fmla="*/ 18 w 50"/>
                <a:gd name="T67" fmla="*/ 17 h 51"/>
                <a:gd name="T68" fmla="*/ 27 w 50"/>
                <a:gd name="T69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0" h="51">
                  <a:moveTo>
                    <a:pt x="0" y="18"/>
                  </a:moveTo>
                  <a:cubicBezTo>
                    <a:pt x="8" y="13"/>
                    <a:pt x="13" y="6"/>
                    <a:pt x="15" y="0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20" y="2"/>
                    <a:pt x="20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3"/>
                    <a:pt x="17" y="4"/>
                    <a:pt x="16" y="5"/>
                  </a:cubicBezTo>
                  <a:cubicBezTo>
                    <a:pt x="15" y="7"/>
                    <a:pt x="15" y="9"/>
                    <a:pt x="14" y="10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7"/>
                    <a:pt x="14" y="29"/>
                  </a:cubicBezTo>
                  <a:cubicBezTo>
                    <a:pt x="14" y="29"/>
                    <a:pt x="14" y="30"/>
                    <a:pt x="14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28"/>
                    <a:pt x="11" y="27"/>
                    <a:pt x="11" y="26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0" y="14"/>
                    <a:pt x="9" y="15"/>
                    <a:pt x="8" y="16"/>
                  </a:cubicBezTo>
                  <a:cubicBezTo>
                    <a:pt x="7" y="17"/>
                    <a:pt x="6" y="18"/>
                    <a:pt x="3" y="21"/>
                  </a:cubicBezTo>
                  <a:cubicBezTo>
                    <a:pt x="2" y="19"/>
                    <a:pt x="1" y="19"/>
                    <a:pt x="0" y="18"/>
                  </a:cubicBezTo>
                  <a:close/>
                  <a:moveTo>
                    <a:pt x="6" y="35"/>
                  </a:moveTo>
                  <a:cubicBezTo>
                    <a:pt x="25" y="35"/>
                    <a:pt x="25" y="35"/>
                    <a:pt x="25" y="35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25" y="33"/>
                    <a:pt x="24" y="31"/>
                    <a:pt x="24" y="29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8" y="30"/>
                    <a:pt x="28" y="32"/>
                    <a:pt x="28" y="34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46" y="35"/>
                    <a:pt x="46" y="35"/>
                    <a:pt x="46" y="35"/>
                  </a:cubicBezTo>
                  <a:cubicBezTo>
                    <a:pt x="47" y="35"/>
                    <a:pt x="48" y="35"/>
                    <a:pt x="50" y="35"/>
                  </a:cubicBezTo>
                  <a:cubicBezTo>
                    <a:pt x="50" y="38"/>
                    <a:pt x="50" y="38"/>
                    <a:pt x="50" y="38"/>
                  </a:cubicBezTo>
                  <a:cubicBezTo>
                    <a:pt x="50" y="38"/>
                    <a:pt x="49" y="38"/>
                    <a:pt x="48" y="38"/>
                  </a:cubicBezTo>
                  <a:cubicBezTo>
                    <a:pt x="48" y="38"/>
                    <a:pt x="47" y="38"/>
                    <a:pt x="46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7"/>
                    <a:pt x="28" y="48"/>
                    <a:pt x="28" y="49"/>
                  </a:cubicBezTo>
                  <a:cubicBezTo>
                    <a:pt x="28" y="50"/>
                    <a:pt x="28" y="50"/>
                    <a:pt x="28" y="51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4" y="48"/>
                    <a:pt x="25" y="47"/>
                    <a:pt x="25" y="46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5" y="38"/>
                    <a:pt x="3" y="38"/>
                    <a:pt x="2" y="38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5"/>
                    <a:pt x="4" y="35"/>
                    <a:pt x="6" y="35"/>
                  </a:cubicBezTo>
                  <a:close/>
                  <a:moveTo>
                    <a:pt x="27" y="13"/>
                  </a:move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3"/>
                    <a:pt x="27" y="0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2"/>
                    <a:pt x="31" y="3"/>
                    <a:pt x="31" y="6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6" y="9"/>
                    <a:pt x="40" y="6"/>
                    <a:pt x="44" y="3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8"/>
                    <a:pt x="46" y="8"/>
                    <a:pt x="46" y="8"/>
                  </a:cubicBezTo>
                  <a:cubicBezTo>
                    <a:pt x="44" y="8"/>
                    <a:pt x="42" y="9"/>
                    <a:pt x="41" y="9"/>
                  </a:cubicBezTo>
                  <a:cubicBezTo>
                    <a:pt x="39" y="11"/>
                    <a:pt x="36" y="13"/>
                    <a:pt x="31" y="15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0" y="25"/>
                    <a:pt x="32" y="26"/>
                    <a:pt x="38" y="26"/>
                  </a:cubicBezTo>
                  <a:cubicBezTo>
                    <a:pt x="43" y="26"/>
                    <a:pt x="46" y="25"/>
                    <a:pt x="46" y="22"/>
                  </a:cubicBezTo>
                  <a:cubicBezTo>
                    <a:pt x="46" y="21"/>
                    <a:pt x="46" y="20"/>
                    <a:pt x="46" y="19"/>
                  </a:cubicBezTo>
                  <a:cubicBezTo>
                    <a:pt x="48" y="20"/>
                    <a:pt x="49" y="20"/>
                    <a:pt x="50" y="20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50" y="22"/>
                    <a:pt x="50" y="23"/>
                    <a:pt x="49" y="24"/>
                  </a:cubicBezTo>
                  <a:cubicBezTo>
                    <a:pt x="48" y="27"/>
                    <a:pt x="45" y="29"/>
                    <a:pt x="40" y="29"/>
                  </a:cubicBezTo>
                  <a:cubicBezTo>
                    <a:pt x="35" y="29"/>
                    <a:pt x="33" y="29"/>
                    <a:pt x="32" y="29"/>
                  </a:cubicBezTo>
                  <a:cubicBezTo>
                    <a:pt x="29" y="28"/>
                    <a:pt x="27" y="27"/>
                    <a:pt x="27" y="24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5" y="17"/>
                    <a:pt x="22" y="18"/>
                    <a:pt x="20" y="19"/>
                  </a:cubicBezTo>
                  <a:cubicBezTo>
                    <a:pt x="19" y="19"/>
                    <a:pt x="18" y="18"/>
                    <a:pt x="18" y="17"/>
                  </a:cubicBezTo>
                  <a:cubicBezTo>
                    <a:pt x="17" y="17"/>
                    <a:pt x="17" y="16"/>
                    <a:pt x="17" y="16"/>
                  </a:cubicBezTo>
                  <a:cubicBezTo>
                    <a:pt x="20" y="16"/>
                    <a:pt x="23" y="15"/>
                    <a:pt x="27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3" name="Freeform 22">
              <a:extLst>
                <a:ext uri="{FF2B5EF4-FFF2-40B4-BE49-F238E27FC236}">
                  <a16:creationId xmlns="" xmlns:a16="http://schemas.microsoft.com/office/drawing/2014/main" id="{A6D9F7E3-1C1E-D040-B6AF-8F0E9353725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03" y="2115"/>
              <a:ext cx="93" cy="100"/>
            </a:xfrm>
            <a:custGeom>
              <a:avLst/>
              <a:gdLst>
                <a:gd name="T0" fmla="*/ 19 w 49"/>
                <a:gd name="T1" fmla="*/ 0 h 52"/>
                <a:gd name="T2" fmla="*/ 22 w 49"/>
                <a:gd name="T3" fmla="*/ 1 h 52"/>
                <a:gd name="T4" fmla="*/ 23 w 49"/>
                <a:gd name="T5" fmla="*/ 1 h 52"/>
                <a:gd name="T6" fmla="*/ 22 w 49"/>
                <a:gd name="T7" fmla="*/ 2 h 52"/>
                <a:gd name="T8" fmla="*/ 21 w 49"/>
                <a:gd name="T9" fmla="*/ 4 h 52"/>
                <a:gd name="T10" fmla="*/ 20 w 49"/>
                <a:gd name="T11" fmla="*/ 6 h 52"/>
                <a:gd name="T12" fmla="*/ 19 w 49"/>
                <a:gd name="T13" fmla="*/ 9 h 52"/>
                <a:gd name="T14" fmla="*/ 44 w 49"/>
                <a:gd name="T15" fmla="*/ 9 h 52"/>
                <a:gd name="T16" fmla="*/ 47 w 49"/>
                <a:gd name="T17" fmla="*/ 8 h 52"/>
                <a:gd name="T18" fmla="*/ 49 w 49"/>
                <a:gd name="T19" fmla="*/ 8 h 52"/>
                <a:gd name="T20" fmla="*/ 49 w 49"/>
                <a:gd name="T21" fmla="*/ 12 h 52"/>
                <a:gd name="T22" fmla="*/ 47 w 49"/>
                <a:gd name="T23" fmla="*/ 11 h 52"/>
                <a:gd name="T24" fmla="*/ 44 w 49"/>
                <a:gd name="T25" fmla="*/ 11 h 52"/>
                <a:gd name="T26" fmla="*/ 18 w 49"/>
                <a:gd name="T27" fmla="*/ 11 h 52"/>
                <a:gd name="T28" fmla="*/ 11 w 49"/>
                <a:gd name="T29" fmla="*/ 25 h 52"/>
                <a:gd name="T30" fmla="*/ 24 w 49"/>
                <a:gd name="T31" fmla="*/ 25 h 52"/>
                <a:gd name="T32" fmla="*/ 24 w 49"/>
                <a:gd name="T33" fmla="*/ 21 h 52"/>
                <a:gd name="T34" fmla="*/ 24 w 49"/>
                <a:gd name="T35" fmla="*/ 16 h 52"/>
                <a:gd name="T36" fmla="*/ 28 w 49"/>
                <a:gd name="T37" fmla="*/ 16 h 52"/>
                <a:gd name="T38" fmla="*/ 28 w 49"/>
                <a:gd name="T39" fmla="*/ 17 h 52"/>
                <a:gd name="T40" fmla="*/ 28 w 49"/>
                <a:gd name="T41" fmla="*/ 17 h 52"/>
                <a:gd name="T42" fmla="*/ 27 w 49"/>
                <a:gd name="T43" fmla="*/ 21 h 52"/>
                <a:gd name="T44" fmla="*/ 27 w 49"/>
                <a:gd name="T45" fmla="*/ 25 h 52"/>
                <a:gd name="T46" fmla="*/ 39 w 49"/>
                <a:gd name="T47" fmla="*/ 25 h 52"/>
                <a:gd name="T48" fmla="*/ 44 w 49"/>
                <a:gd name="T49" fmla="*/ 25 h 52"/>
                <a:gd name="T50" fmla="*/ 44 w 49"/>
                <a:gd name="T51" fmla="*/ 28 h 52"/>
                <a:gd name="T52" fmla="*/ 39 w 49"/>
                <a:gd name="T53" fmla="*/ 28 h 52"/>
                <a:gd name="T54" fmla="*/ 27 w 49"/>
                <a:gd name="T55" fmla="*/ 28 h 52"/>
                <a:gd name="T56" fmla="*/ 27 w 49"/>
                <a:gd name="T57" fmla="*/ 47 h 52"/>
                <a:gd name="T58" fmla="*/ 19 w 49"/>
                <a:gd name="T59" fmla="*/ 52 h 52"/>
                <a:gd name="T60" fmla="*/ 17 w 49"/>
                <a:gd name="T61" fmla="*/ 47 h 52"/>
                <a:gd name="T62" fmla="*/ 24 w 49"/>
                <a:gd name="T63" fmla="*/ 46 h 52"/>
                <a:gd name="T64" fmla="*/ 24 w 49"/>
                <a:gd name="T65" fmla="*/ 28 h 52"/>
                <a:gd name="T66" fmla="*/ 11 w 49"/>
                <a:gd name="T67" fmla="*/ 28 h 52"/>
                <a:gd name="T68" fmla="*/ 8 w 49"/>
                <a:gd name="T69" fmla="*/ 29 h 52"/>
                <a:gd name="T70" fmla="*/ 6 w 49"/>
                <a:gd name="T71" fmla="*/ 25 h 52"/>
                <a:gd name="T72" fmla="*/ 9 w 49"/>
                <a:gd name="T73" fmla="*/ 22 h 52"/>
                <a:gd name="T74" fmla="*/ 14 w 49"/>
                <a:gd name="T75" fmla="*/ 11 h 52"/>
                <a:gd name="T76" fmla="*/ 4 w 49"/>
                <a:gd name="T77" fmla="*/ 11 h 52"/>
                <a:gd name="T78" fmla="*/ 1 w 49"/>
                <a:gd name="T79" fmla="*/ 11 h 52"/>
                <a:gd name="T80" fmla="*/ 0 w 49"/>
                <a:gd name="T81" fmla="*/ 12 h 52"/>
                <a:gd name="T82" fmla="*/ 0 w 49"/>
                <a:gd name="T83" fmla="*/ 8 h 52"/>
                <a:gd name="T84" fmla="*/ 2 w 49"/>
                <a:gd name="T85" fmla="*/ 8 h 52"/>
                <a:gd name="T86" fmla="*/ 4 w 49"/>
                <a:gd name="T87" fmla="*/ 9 h 52"/>
                <a:gd name="T88" fmla="*/ 15 w 49"/>
                <a:gd name="T89" fmla="*/ 9 h 52"/>
                <a:gd name="T90" fmla="*/ 19 w 49"/>
                <a:gd name="T91" fmla="*/ 0 h 52"/>
                <a:gd name="T92" fmla="*/ 0 w 49"/>
                <a:gd name="T93" fmla="*/ 46 h 52"/>
                <a:gd name="T94" fmla="*/ 14 w 49"/>
                <a:gd name="T95" fmla="*/ 33 h 52"/>
                <a:gd name="T96" fmla="*/ 18 w 49"/>
                <a:gd name="T97" fmla="*/ 36 h 52"/>
                <a:gd name="T98" fmla="*/ 19 w 49"/>
                <a:gd name="T99" fmla="*/ 36 h 52"/>
                <a:gd name="T100" fmla="*/ 18 w 49"/>
                <a:gd name="T101" fmla="*/ 37 h 52"/>
                <a:gd name="T102" fmla="*/ 15 w 49"/>
                <a:gd name="T103" fmla="*/ 39 h 52"/>
                <a:gd name="T104" fmla="*/ 4 w 49"/>
                <a:gd name="T105" fmla="*/ 49 h 52"/>
                <a:gd name="T106" fmla="*/ 0 w 49"/>
                <a:gd name="T107" fmla="*/ 46 h 52"/>
                <a:gd name="T108" fmla="*/ 32 w 49"/>
                <a:gd name="T109" fmla="*/ 37 h 52"/>
                <a:gd name="T110" fmla="*/ 34 w 49"/>
                <a:gd name="T111" fmla="*/ 34 h 52"/>
                <a:gd name="T112" fmla="*/ 48 w 49"/>
                <a:gd name="T113" fmla="*/ 45 h 52"/>
                <a:gd name="T114" fmla="*/ 46 w 49"/>
                <a:gd name="T115" fmla="*/ 48 h 52"/>
                <a:gd name="T116" fmla="*/ 32 w 49"/>
                <a:gd name="T117" fmla="*/ 3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" h="52">
                  <a:moveTo>
                    <a:pt x="19" y="0"/>
                  </a:moveTo>
                  <a:cubicBezTo>
                    <a:pt x="22" y="1"/>
                    <a:pt x="22" y="1"/>
                    <a:pt x="22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23" y="2"/>
                    <a:pt x="22" y="2"/>
                  </a:cubicBezTo>
                  <a:cubicBezTo>
                    <a:pt x="22" y="2"/>
                    <a:pt x="21" y="3"/>
                    <a:pt x="21" y="4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20" y="7"/>
                    <a:pt x="19" y="8"/>
                    <a:pt x="19" y="9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5" y="9"/>
                    <a:pt x="46" y="8"/>
                    <a:pt x="47" y="8"/>
                  </a:cubicBezTo>
                  <a:cubicBezTo>
                    <a:pt x="48" y="8"/>
                    <a:pt x="49" y="8"/>
                    <a:pt x="49" y="8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49" y="12"/>
                    <a:pt x="48" y="12"/>
                    <a:pt x="47" y="11"/>
                  </a:cubicBezTo>
                  <a:cubicBezTo>
                    <a:pt x="46" y="11"/>
                    <a:pt x="45" y="11"/>
                    <a:pt x="44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6" y="15"/>
                    <a:pt x="14" y="19"/>
                    <a:pt x="11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19"/>
                    <a:pt x="24" y="17"/>
                    <a:pt x="24" y="16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8" y="16"/>
                    <a:pt x="28" y="16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7" y="17"/>
                    <a:pt x="27" y="19"/>
                    <a:pt x="27" y="21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40" y="25"/>
                    <a:pt x="42" y="25"/>
                    <a:pt x="44" y="25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2" y="28"/>
                    <a:pt x="41" y="28"/>
                    <a:pt x="39" y="28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8" y="50"/>
                    <a:pt x="25" y="51"/>
                    <a:pt x="19" y="52"/>
                  </a:cubicBezTo>
                  <a:cubicBezTo>
                    <a:pt x="18" y="50"/>
                    <a:pt x="18" y="49"/>
                    <a:pt x="17" y="47"/>
                  </a:cubicBezTo>
                  <a:cubicBezTo>
                    <a:pt x="22" y="48"/>
                    <a:pt x="25" y="48"/>
                    <a:pt x="24" y="46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0" y="28"/>
                    <a:pt x="9" y="28"/>
                    <a:pt x="8" y="29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7" y="25"/>
                    <a:pt x="8" y="24"/>
                    <a:pt x="9" y="22"/>
                  </a:cubicBezTo>
                  <a:cubicBezTo>
                    <a:pt x="11" y="19"/>
                    <a:pt x="12" y="16"/>
                    <a:pt x="1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3" y="11"/>
                    <a:pt x="1" y="11"/>
                  </a:cubicBezTo>
                  <a:cubicBezTo>
                    <a:pt x="1" y="12"/>
                    <a:pt x="0" y="12"/>
                    <a:pt x="0" y="12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1" y="8"/>
                    <a:pt x="2" y="8"/>
                  </a:cubicBezTo>
                  <a:cubicBezTo>
                    <a:pt x="3" y="8"/>
                    <a:pt x="4" y="9"/>
                    <a:pt x="4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7" y="6"/>
                    <a:pt x="18" y="3"/>
                    <a:pt x="19" y="0"/>
                  </a:cubicBezTo>
                  <a:close/>
                  <a:moveTo>
                    <a:pt x="0" y="46"/>
                  </a:moveTo>
                  <a:cubicBezTo>
                    <a:pt x="6" y="43"/>
                    <a:pt x="11" y="39"/>
                    <a:pt x="14" y="33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8" y="36"/>
                    <a:pt x="18" y="37"/>
                  </a:cubicBezTo>
                  <a:cubicBezTo>
                    <a:pt x="17" y="37"/>
                    <a:pt x="16" y="38"/>
                    <a:pt x="15" y="39"/>
                  </a:cubicBezTo>
                  <a:cubicBezTo>
                    <a:pt x="12" y="42"/>
                    <a:pt x="8" y="46"/>
                    <a:pt x="4" y="49"/>
                  </a:cubicBezTo>
                  <a:cubicBezTo>
                    <a:pt x="3" y="47"/>
                    <a:pt x="2" y="46"/>
                    <a:pt x="0" y="46"/>
                  </a:cubicBezTo>
                  <a:close/>
                  <a:moveTo>
                    <a:pt x="32" y="37"/>
                  </a:moveTo>
                  <a:cubicBezTo>
                    <a:pt x="34" y="34"/>
                    <a:pt x="34" y="34"/>
                    <a:pt x="34" y="34"/>
                  </a:cubicBezTo>
                  <a:cubicBezTo>
                    <a:pt x="39" y="37"/>
                    <a:pt x="44" y="41"/>
                    <a:pt x="48" y="45"/>
                  </a:cubicBezTo>
                  <a:cubicBezTo>
                    <a:pt x="46" y="48"/>
                    <a:pt x="46" y="48"/>
                    <a:pt x="46" y="48"/>
                  </a:cubicBezTo>
                  <a:cubicBezTo>
                    <a:pt x="41" y="44"/>
                    <a:pt x="37" y="40"/>
                    <a:pt x="32" y="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4" name="Freeform 23">
              <a:extLst>
                <a:ext uri="{FF2B5EF4-FFF2-40B4-BE49-F238E27FC236}">
                  <a16:creationId xmlns="" xmlns:a16="http://schemas.microsoft.com/office/drawing/2014/main" id="{ABA3F0EE-245A-C146-A3F3-8A7ACF402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2116"/>
              <a:ext cx="19" cy="97"/>
            </a:xfrm>
            <a:custGeom>
              <a:avLst/>
              <a:gdLst>
                <a:gd name="T0" fmla="*/ 0 w 10"/>
                <a:gd name="T1" fmla="*/ 0 h 50"/>
                <a:gd name="T2" fmla="*/ 4 w 10"/>
                <a:gd name="T3" fmla="*/ 0 h 50"/>
                <a:gd name="T4" fmla="*/ 10 w 10"/>
                <a:gd name="T5" fmla="*/ 25 h 50"/>
                <a:gd name="T6" fmla="*/ 4 w 10"/>
                <a:gd name="T7" fmla="*/ 50 h 50"/>
                <a:gd name="T8" fmla="*/ 0 w 10"/>
                <a:gd name="T9" fmla="*/ 50 h 50"/>
                <a:gd name="T10" fmla="*/ 6 w 10"/>
                <a:gd name="T11" fmla="*/ 25 h 50"/>
                <a:gd name="T12" fmla="*/ 0 w 10"/>
                <a:gd name="T1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0">
                  <a:moveTo>
                    <a:pt x="0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8" y="7"/>
                    <a:pt x="10" y="15"/>
                    <a:pt x="10" y="25"/>
                  </a:cubicBezTo>
                  <a:cubicBezTo>
                    <a:pt x="10" y="35"/>
                    <a:pt x="8" y="43"/>
                    <a:pt x="4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4" y="43"/>
                    <a:pt x="6" y="35"/>
                    <a:pt x="6" y="25"/>
                  </a:cubicBezTo>
                  <a:cubicBezTo>
                    <a:pt x="6" y="16"/>
                    <a:pt x="4" y="8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5" name="Freeform 24">
              <a:extLst>
                <a:ext uri="{FF2B5EF4-FFF2-40B4-BE49-F238E27FC236}">
                  <a16:creationId xmlns="" xmlns:a16="http://schemas.microsoft.com/office/drawing/2014/main" id="{A0137839-A350-124C-AE72-FAA8F6AC8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324"/>
              <a:ext cx="71" cy="75"/>
            </a:xfrm>
            <a:custGeom>
              <a:avLst/>
              <a:gdLst>
                <a:gd name="T0" fmla="*/ 35 w 37"/>
                <a:gd name="T1" fmla="*/ 0 h 39"/>
                <a:gd name="T2" fmla="*/ 36 w 37"/>
                <a:gd name="T3" fmla="*/ 13 h 39"/>
                <a:gd name="T4" fmla="*/ 35 w 37"/>
                <a:gd name="T5" fmla="*/ 13 h 39"/>
                <a:gd name="T6" fmla="*/ 30 w 37"/>
                <a:gd name="T7" fmla="*/ 5 h 39"/>
                <a:gd name="T8" fmla="*/ 21 w 37"/>
                <a:gd name="T9" fmla="*/ 2 h 39"/>
                <a:gd name="T10" fmla="*/ 14 w 37"/>
                <a:gd name="T11" fmla="*/ 4 h 39"/>
                <a:gd name="T12" fmla="*/ 9 w 37"/>
                <a:gd name="T13" fmla="*/ 10 h 39"/>
                <a:gd name="T14" fmla="*/ 7 w 37"/>
                <a:gd name="T15" fmla="*/ 20 h 39"/>
                <a:gd name="T16" fmla="*/ 9 w 37"/>
                <a:gd name="T17" fmla="*/ 29 h 39"/>
                <a:gd name="T18" fmla="*/ 14 w 37"/>
                <a:gd name="T19" fmla="*/ 35 h 39"/>
                <a:gd name="T20" fmla="*/ 22 w 37"/>
                <a:gd name="T21" fmla="*/ 37 h 39"/>
                <a:gd name="T22" fmla="*/ 29 w 37"/>
                <a:gd name="T23" fmla="*/ 35 h 39"/>
                <a:gd name="T24" fmla="*/ 36 w 37"/>
                <a:gd name="T25" fmla="*/ 29 h 39"/>
                <a:gd name="T26" fmla="*/ 37 w 37"/>
                <a:gd name="T27" fmla="*/ 30 h 39"/>
                <a:gd name="T28" fmla="*/ 30 w 37"/>
                <a:gd name="T29" fmla="*/ 37 h 39"/>
                <a:gd name="T30" fmla="*/ 20 w 37"/>
                <a:gd name="T31" fmla="*/ 39 h 39"/>
                <a:gd name="T32" fmla="*/ 4 w 37"/>
                <a:gd name="T33" fmla="*/ 32 h 39"/>
                <a:gd name="T34" fmla="*/ 0 w 37"/>
                <a:gd name="T35" fmla="*/ 20 h 39"/>
                <a:gd name="T36" fmla="*/ 3 w 37"/>
                <a:gd name="T37" fmla="*/ 10 h 39"/>
                <a:gd name="T38" fmla="*/ 10 w 37"/>
                <a:gd name="T39" fmla="*/ 3 h 39"/>
                <a:gd name="T40" fmla="*/ 21 w 37"/>
                <a:gd name="T41" fmla="*/ 0 h 39"/>
                <a:gd name="T42" fmla="*/ 30 w 37"/>
                <a:gd name="T43" fmla="*/ 2 h 39"/>
                <a:gd name="T44" fmla="*/ 31 w 37"/>
                <a:gd name="T45" fmla="*/ 3 h 39"/>
                <a:gd name="T46" fmla="*/ 33 w 37"/>
                <a:gd name="T47" fmla="*/ 2 h 39"/>
                <a:gd name="T48" fmla="*/ 34 w 37"/>
                <a:gd name="T49" fmla="*/ 0 h 39"/>
                <a:gd name="T50" fmla="*/ 35 w 37"/>
                <a:gd name="T5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7" h="39">
                  <a:moveTo>
                    <a:pt x="35" y="0"/>
                  </a:moveTo>
                  <a:cubicBezTo>
                    <a:pt x="36" y="13"/>
                    <a:pt x="36" y="13"/>
                    <a:pt x="36" y="13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9"/>
                    <a:pt x="32" y="6"/>
                    <a:pt x="30" y="5"/>
                  </a:cubicBezTo>
                  <a:cubicBezTo>
                    <a:pt x="27" y="3"/>
                    <a:pt x="25" y="2"/>
                    <a:pt x="21" y="2"/>
                  </a:cubicBezTo>
                  <a:cubicBezTo>
                    <a:pt x="19" y="2"/>
                    <a:pt x="16" y="3"/>
                    <a:pt x="14" y="4"/>
                  </a:cubicBezTo>
                  <a:cubicBezTo>
                    <a:pt x="12" y="5"/>
                    <a:pt x="10" y="7"/>
                    <a:pt x="9" y="10"/>
                  </a:cubicBezTo>
                  <a:cubicBezTo>
                    <a:pt x="7" y="13"/>
                    <a:pt x="7" y="16"/>
                    <a:pt x="7" y="20"/>
                  </a:cubicBezTo>
                  <a:cubicBezTo>
                    <a:pt x="7" y="24"/>
                    <a:pt x="7" y="27"/>
                    <a:pt x="9" y="29"/>
                  </a:cubicBezTo>
                  <a:cubicBezTo>
                    <a:pt x="10" y="32"/>
                    <a:pt x="12" y="33"/>
                    <a:pt x="14" y="35"/>
                  </a:cubicBezTo>
                  <a:cubicBezTo>
                    <a:pt x="16" y="36"/>
                    <a:pt x="19" y="37"/>
                    <a:pt x="22" y="37"/>
                  </a:cubicBezTo>
                  <a:cubicBezTo>
                    <a:pt x="25" y="37"/>
                    <a:pt x="27" y="36"/>
                    <a:pt x="29" y="35"/>
                  </a:cubicBezTo>
                  <a:cubicBezTo>
                    <a:pt x="31" y="34"/>
                    <a:pt x="34" y="32"/>
                    <a:pt x="36" y="29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5" y="33"/>
                    <a:pt x="32" y="35"/>
                    <a:pt x="30" y="37"/>
                  </a:cubicBezTo>
                  <a:cubicBezTo>
                    <a:pt x="27" y="38"/>
                    <a:pt x="24" y="39"/>
                    <a:pt x="20" y="39"/>
                  </a:cubicBezTo>
                  <a:cubicBezTo>
                    <a:pt x="13" y="39"/>
                    <a:pt x="8" y="37"/>
                    <a:pt x="4" y="32"/>
                  </a:cubicBezTo>
                  <a:cubicBezTo>
                    <a:pt x="1" y="29"/>
                    <a:pt x="0" y="25"/>
                    <a:pt x="0" y="20"/>
                  </a:cubicBezTo>
                  <a:cubicBezTo>
                    <a:pt x="0" y="17"/>
                    <a:pt x="1" y="13"/>
                    <a:pt x="3" y="10"/>
                  </a:cubicBezTo>
                  <a:cubicBezTo>
                    <a:pt x="4" y="7"/>
                    <a:pt x="7" y="5"/>
                    <a:pt x="10" y="3"/>
                  </a:cubicBezTo>
                  <a:cubicBezTo>
                    <a:pt x="13" y="1"/>
                    <a:pt x="17" y="0"/>
                    <a:pt x="21" y="0"/>
                  </a:cubicBezTo>
                  <a:cubicBezTo>
                    <a:pt x="24" y="0"/>
                    <a:pt x="27" y="1"/>
                    <a:pt x="30" y="2"/>
                  </a:cubicBezTo>
                  <a:cubicBezTo>
                    <a:pt x="30" y="3"/>
                    <a:pt x="31" y="3"/>
                    <a:pt x="31" y="3"/>
                  </a:cubicBezTo>
                  <a:cubicBezTo>
                    <a:pt x="32" y="3"/>
                    <a:pt x="32" y="3"/>
                    <a:pt x="33" y="2"/>
                  </a:cubicBezTo>
                  <a:cubicBezTo>
                    <a:pt x="33" y="2"/>
                    <a:pt x="34" y="1"/>
                    <a:pt x="34" y="0"/>
                  </a:cubicBezTo>
                  <a:lnTo>
                    <a:pt x="3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6" name="Freeform 25">
              <a:extLst>
                <a:ext uri="{FF2B5EF4-FFF2-40B4-BE49-F238E27FC236}">
                  <a16:creationId xmlns="" xmlns:a16="http://schemas.microsoft.com/office/drawing/2014/main" id="{5C18D007-F6BF-6A48-8B5B-2FBCAB80E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326"/>
              <a:ext cx="82" cy="71"/>
            </a:xfrm>
            <a:custGeom>
              <a:avLst/>
              <a:gdLst>
                <a:gd name="T0" fmla="*/ 12 w 43"/>
                <a:gd name="T1" fmla="*/ 17 h 37"/>
                <a:gd name="T2" fmla="*/ 31 w 43"/>
                <a:gd name="T3" fmla="*/ 17 h 37"/>
                <a:gd name="T4" fmla="*/ 31 w 43"/>
                <a:gd name="T5" fmla="*/ 7 h 37"/>
                <a:gd name="T6" fmla="*/ 31 w 43"/>
                <a:gd name="T7" fmla="*/ 3 h 37"/>
                <a:gd name="T8" fmla="*/ 30 w 43"/>
                <a:gd name="T9" fmla="*/ 2 h 37"/>
                <a:gd name="T10" fmla="*/ 27 w 43"/>
                <a:gd name="T11" fmla="*/ 1 h 37"/>
                <a:gd name="T12" fmla="*/ 25 w 43"/>
                <a:gd name="T13" fmla="*/ 1 h 37"/>
                <a:gd name="T14" fmla="*/ 25 w 43"/>
                <a:gd name="T15" fmla="*/ 0 h 37"/>
                <a:gd name="T16" fmla="*/ 43 w 43"/>
                <a:gd name="T17" fmla="*/ 0 h 37"/>
                <a:gd name="T18" fmla="*/ 43 w 43"/>
                <a:gd name="T19" fmla="*/ 1 h 37"/>
                <a:gd name="T20" fmla="*/ 42 w 43"/>
                <a:gd name="T21" fmla="*/ 1 h 37"/>
                <a:gd name="T22" fmla="*/ 39 w 43"/>
                <a:gd name="T23" fmla="*/ 2 h 37"/>
                <a:gd name="T24" fmla="*/ 37 w 43"/>
                <a:gd name="T25" fmla="*/ 3 h 37"/>
                <a:gd name="T26" fmla="*/ 37 w 43"/>
                <a:gd name="T27" fmla="*/ 7 h 37"/>
                <a:gd name="T28" fmla="*/ 37 w 43"/>
                <a:gd name="T29" fmla="*/ 31 h 37"/>
                <a:gd name="T30" fmla="*/ 37 w 43"/>
                <a:gd name="T31" fmla="*/ 34 h 37"/>
                <a:gd name="T32" fmla="*/ 39 w 43"/>
                <a:gd name="T33" fmla="*/ 36 h 37"/>
                <a:gd name="T34" fmla="*/ 42 w 43"/>
                <a:gd name="T35" fmla="*/ 36 h 37"/>
                <a:gd name="T36" fmla="*/ 43 w 43"/>
                <a:gd name="T37" fmla="*/ 36 h 37"/>
                <a:gd name="T38" fmla="*/ 43 w 43"/>
                <a:gd name="T39" fmla="*/ 37 h 37"/>
                <a:gd name="T40" fmla="*/ 25 w 43"/>
                <a:gd name="T41" fmla="*/ 37 h 37"/>
                <a:gd name="T42" fmla="*/ 25 w 43"/>
                <a:gd name="T43" fmla="*/ 36 h 37"/>
                <a:gd name="T44" fmla="*/ 27 w 43"/>
                <a:gd name="T45" fmla="*/ 36 h 37"/>
                <a:gd name="T46" fmla="*/ 31 w 43"/>
                <a:gd name="T47" fmla="*/ 35 h 37"/>
                <a:gd name="T48" fmla="*/ 31 w 43"/>
                <a:gd name="T49" fmla="*/ 31 h 37"/>
                <a:gd name="T50" fmla="*/ 31 w 43"/>
                <a:gd name="T51" fmla="*/ 19 h 37"/>
                <a:gd name="T52" fmla="*/ 12 w 43"/>
                <a:gd name="T53" fmla="*/ 19 h 37"/>
                <a:gd name="T54" fmla="*/ 12 w 43"/>
                <a:gd name="T55" fmla="*/ 31 h 37"/>
                <a:gd name="T56" fmla="*/ 13 w 43"/>
                <a:gd name="T57" fmla="*/ 34 h 37"/>
                <a:gd name="T58" fmla="*/ 14 w 43"/>
                <a:gd name="T59" fmla="*/ 36 h 37"/>
                <a:gd name="T60" fmla="*/ 17 w 43"/>
                <a:gd name="T61" fmla="*/ 36 h 37"/>
                <a:gd name="T62" fmla="*/ 18 w 43"/>
                <a:gd name="T63" fmla="*/ 36 h 37"/>
                <a:gd name="T64" fmla="*/ 18 w 43"/>
                <a:gd name="T65" fmla="*/ 37 h 37"/>
                <a:gd name="T66" fmla="*/ 0 w 43"/>
                <a:gd name="T67" fmla="*/ 37 h 37"/>
                <a:gd name="T68" fmla="*/ 0 w 43"/>
                <a:gd name="T69" fmla="*/ 36 h 37"/>
                <a:gd name="T70" fmla="*/ 2 w 43"/>
                <a:gd name="T71" fmla="*/ 36 h 37"/>
                <a:gd name="T72" fmla="*/ 6 w 43"/>
                <a:gd name="T73" fmla="*/ 35 h 37"/>
                <a:gd name="T74" fmla="*/ 6 w 43"/>
                <a:gd name="T75" fmla="*/ 31 h 37"/>
                <a:gd name="T76" fmla="*/ 6 w 43"/>
                <a:gd name="T77" fmla="*/ 7 h 37"/>
                <a:gd name="T78" fmla="*/ 6 w 43"/>
                <a:gd name="T79" fmla="*/ 3 h 37"/>
                <a:gd name="T80" fmla="*/ 5 w 43"/>
                <a:gd name="T81" fmla="*/ 2 h 37"/>
                <a:gd name="T82" fmla="*/ 2 w 43"/>
                <a:gd name="T83" fmla="*/ 1 h 37"/>
                <a:gd name="T84" fmla="*/ 0 w 43"/>
                <a:gd name="T85" fmla="*/ 1 h 37"/>
                <a:gd name="T86" fmla="*/ 0 w 43"/>
                <a:gd name="T87" fmla="*/ 0 h 37"/>
                <a:gd name="T88" fmla="*/ 18 w 43"/>
                <a:gd name="T89" fmla="*/ 0 h 37"/>
                <a:gd name="T90" fmla="*/ 18 w 43"/>
                <a:gd name="T91" fmla="*/ 1 h 37"/>
                <a:gd name="T92" fmla="*/ 17 w 43"/>
                <a:gd name="T93" fmla="*/ 1 h 37"/>
                <a:gd name="T94" fmla="*/ 14 w 43"/>
                <a:gd name="T95" fmla="*/ 2 h 37"/>
                <a:gd name="T96" fmla="*/ 13 w 43"/>
                <a:gd name="T97" fmla="*/ 3 h 37"/>
                <a:gd name="T98" fmla="*/ 12 w 43"/>
                <a:gd name="T99" fmla="*/ 7 h 37"/>
                <a:gd name="T100" fmla="*/ 12 w 43"/>
                <a:gd name="T101" fmla="*/ 1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3" h="37">
                  <a:moveTo>
                    <a:pt x="12" y="17"/>
                  </a:moveTo>
                  <a:cubicBezTo>
                    <a:pt x="31" y="17"/>
                    <a:pt x="31" y="17"/>
                    <a:pt x="31" y="17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1" y="5"/>
                    <a:pt x="31" y="3"/>
                    <a:pt x="31" y="3"/>
                  </a:cubicBezTo>
                  <a:cubicBezTo>
                    <a:pt x="31" y="2"/>
                    <a:pt x="30" y="2"/>
                    <a:pt x="30" y="2"/>
                  </a:cubicBezTo>
                  <a:cubicBezTo>
                    <a:pt x="29" y="1"/>
                    <a:pt x="28" y="1"/>
                    <a:pt x="27" y="1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1"/>
                    <a:pt x="40" y="1"/>
                    <a:pt x="39" y="2"/>
                  </a:cubicBezTo>
                  <a:cubicBezTo>
                    <a:pt x="38" y="2"/>
                    <a:pt x="38" y="2"/>
                    <a:pt x="37" y="3"/>
                  </a:cubicBezTo>
                  <a:cubicBezTo>
                    <a:pt x="37" y="4"/>
                    <a:pt x="37" y="5"/>
                    <a:pt x="37" y="7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7" y="33"/>
                    <a:pt x="37" y="34"/>
                    <a:pt x="37" y="34"/>
                  </a:cubicBezTo>
                  <a:cubicBezTo>
                    <a:pt x="38" y="35"/>
                    <a:pt x="38" y="35"/>
                    <a:pt x="39" y="36"/>
                  </a:cubicBezTo>
                  <a:cubicBezTo>
                    <a:pt x="40" y="36"/>
                    <a:pt x="41" y="36"/>
                    <a:pt x="42" y="36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5" y="36"/>
                    <a:pt x="25" y="36"/>
                    <a:pt x="25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9" y="36"/>
                    <a:pt x="30" y="36"/>
                    <a:pt x="31" y="35"/>
                  </a:cubicBezTo>
                  <a:cubicBezTo>
                    <a:pt x="31" y="34"/>
                    <a:pt x="31" y="33"/>
                    <a:pt x="31" y="31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3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6" y="36"/>
                    <a:pt x="17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3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5" y="1"/>
                    <a:pt x="14" y="2"/>
                  </a:cubicBezTo>
                  <a:cubicBezTo>
                    <a:pt x="13" y="2"/>
                    <a:pt x="13" y="2"/>
                    <a:pt x="13" y="3"/>
                  </a:cubicBezTo>
                  <a:cubicBezTo>
                    <a:pt x="12" y="4"/>
                    <a:pt x="12" y="5"/>
                    <a:pt x="12" y="7"/>
                  </a:cubicBezTo>
                  <a:lnTo>
                    <a:pt x="1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7" name="Freeform 26">
              <a:extLst>
                <a:ext uri="{FF2B5EF4-FFF2-40B4-BE49-F238E27FC236}">
                  <a16:creationId xmlns="" xmlns:a16="http://schemas.microsoft.com/office/drawing/2014/main" id="{7E130380-C7BA-D14B-93EF-0B6A892BD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5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4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3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3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5"/>
                    <a:pt x="13" y="35"/>
                    <a:pt x="13" y="36"/>
                  </a:cubicBezTo>
                  <a:cubicBezTo>
                    <a:pt x="14" y="36"/>
                    <a:pt x="15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8" name="Freeform 27">
              <a:extLst>
                <a:ext uri="{FF2B5EF4-FFF2-40B4-BE49-F238E27FC236}">
                  <a16:creationId xmlns="" xmlns:a16="http://schemas.microsoft.com/office/drawing/2014/main" id="{1F56ABA0-90A2-0740-809B-A09C7F067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2326"/>
              <a:ext cx="86" cy="73"/>
            </a:xfrm>
            <a:custGeom>
              <a:avLst/>
              <a:gdLst>
                <a:gd name="T0" fmla="*/ 0 w 45"/>
                <a:gd name="T1" fmla="*/ 0 h 38"/>
                <a:gd name="T2" fmla="*/ 11 w 45"/>
                <a:gd name="T3" fmla="*/ 0 h 38"/>
                <a:gd name="T4" fmla="*/ 36 w 45"/>
                <a:gd name="T5" fmla="*/ 28 h 38"/>
                <a:gd name="T6" fmla="*/ 36 w 45"/>
                <a:gd name="T7" fmla="*/ 6 h 38"/>
                <a:gd name="T8" fmla="*/ 35 w 45"/>
                <a:gd name="T9" fmla="*/ 2 h 38"/>
                <a:gd name="T10" fmla="*/ 32 w 45"/>
                <a:gd name="T11" fmla="*/ 1 h 38"/>
                <a:gd name="T12" fmla="*/ 30 w 45"/>
                <a:gd name="T13" fmla="*/ 1 h 38"/>
                <a:gd name="T14" fmla="*/ 30 w 45"/>
                <a:gd name="T15" fmla="*/ 0 h 38"/>
                <a:gd name="T16" fmla="*/ 45 w 45"/>
                <a:gd name="T17" fmla="*/ 0 h 38"/>
                <a:gd name="T18" fmla="*/ 45 w 45"/>
                <a:gd name="T19" fmla="*/ 1 h 38"/>
                <a:gd name="T20" fmla="*/ 43 w 45"/>
                <a:gd name="T21" fmla="*/ 1 h 38"/>
                <a:gd name="T22" fmla="*/ 39 w 45"/>
                <a:gd name="T23" fmla="*/ 2 h 38"/>
                <a:gd name="T24" fmla="*/ 39 w 45"/>
                <a:gd name="T25" fmla="*/ 6 h 38"/>
                <a:gd name="T26" fmla="*/ 39 w 45"/>
                <a:gd name="T27" fmla="*/ 38 h 38"/>
                <a:gd name="T28" fmla="*/ 38 w 45"/>
                <a:gd name="T29" fmla="*/ 38 h 38"/>
                <a:gd name="T30" fmla="*/ 11 w 45"/>
                <a:gd name="T31" fmla="*/ 8 h 38"/>
                <a:gd name="T32" fmla="*/ 11 w 45"/>
                <a:gd name="T33" fmla="*/ 31 h 38"/>
                <a:gd name="T34" fmla="*/ 11 w 45"/>
                <a:gd name="T35" fmla="*/ 35 h 38"/>
                <a:gd name="T36" fmla="*/ 15 w 45"/>
                <a:gd name="T37" fmla="*/ 36 h 38"/>
                <a:gd name="T38" fmla="*/ 16 w 45"/>
                <a:gd name="T39" fmla="*/ 36 h 38"/>
                <a:gd name="T40" fmla="*/ 16 w 45"/>
                <a:gd name="T41" fmla="*/ 37 h 38"/>
                <a:gd name="T42" fmla="*/ 2 w 45"/>
                <a:gd name="T43" fmla="*/ 37 h 38"/>
                <a:gd name="T44" fmla="*/ 2 w 45"/>
                <a:gd name="T45" fmla="*/ 36 h 38"/>
                <a:gd name="T46" fmla="*/ 3 w 45"/>
                <a:gd name="T47" fmla="*/ 36 h 38"/>
                <a:gd name="T48" fmla="*/ 7 w 45"/>
                <a:gd name="T49" fmla="*/ 35 h 38"/>
                <a:gd name="T50" fmla="*/ 8 w 45"/>
                <a:gd name="T51" fmla="*/ 31 h 38"/>
                <a:gd name="T52" fmla="*/ 8 w 45"/>
                <a:gd name="T53" fmla="*/ 5 h 38"/>
                <a:gd name="T54" fmla="*/ 5 w 45"/>
                <a:gd name="T55" fmla="*/ 2 h 38"/>
                <a:gd name="T56" fmla="*/ 2 w 45"/>
                <a:gd name="T57" fmla="*/ 1 h 38"/>
                <a:gd name="T58" fmla="*/ 0 w 45"/>
                <a:gd name="T59" fmla="*/ 1 h 38"/>
                <a:gd name="T60" fmla="*/ 0 w 45"/>
                <a:gd name="T6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" h="38">
                  <a:moveTo>
                    <a:pt x="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4"/>
                    <a:pt x="36" y="3"/>
                    <a:pt x="35" y="2"/>
                  </a:cubicBezTo>
                  <a:cubicBezTo>
                    <a:pt x="34" y="1"/>
                    <a:pt x="33" y="1"/>
                    <a:pt x="32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1" y="1"/>
                    <a:pt x="40" y="2"/>
                    <a:pt x="39" y="2"/>
                  </a:cubicBezTo>
                  <a:cubicBezTo>
                    <a:pt x="39" y="3"/>
                    <a:pt x="39" y="4"/>
                    <a:pt x="39" y="6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1" y="35"/>
                    <a:pt x="11" y="35"/>
                  </a:cubicBezTo>
                  <a:cubicBezTo>
                    <a:pt x="12" y="36"/>
                    <a:pt x="13" y="36"/>
                    <a:pt x="15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5" y="36"/>
                    <a:pt x="6" y="36"/>
                    <a:pt x="7" y="35"/>
                  </a:cubicBezTo>
                  <a:cubicBezTo>
                    <a:pt x="8" y="34"/>
                    <a:pt x="8" y="33"/>
                    <a:pt x="8" y="3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4" y="2"/>
                    <a:pt x="4" y="2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9" name="Freeform 28">
              <a:extLst>
                <a:ext uri="{FF2B5EF4-FFF2-40B4-BE49-F238E27FC236}">
                  <a16:creationId xmlns="" xmlns:a16="http://schemas.microsoft.com/office/drawing/2014/main" id="{E5FB3D25-D289-8A43-9EA4-A63BBD4769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38" y="2324"/>
              <a:ext cx="84" cy="73"/>
            </a:xfrm>
            <a:custGeom>
              <a:avLst/>
              <a:gdLst>
                <a:gd name="T0" fmla="*/ 28 w 44"/>
                <a:gd name="T1" fmla="*/ 26 h 38"/>
                <a:gd name="T2" fmla="*/ 12 w 44"/>
                <a:gd name="T3" fmla="*/ 26 h 38"/>
                <a:gd name="T4" fmla="*/ 9 w 44"/>
                <a:gd name="T5" fmla="*/ 32 h 38"/>
                <a:gd name="T6" fmla="*/ 8 w 44"/>
                <a:gd name="T7" fmla="*/ 35 h 38"/>
                <a:gd name="T8" fmla="*/ 9 w 44"/>
                <a:gd name="T9" fmla="*/ 37 h 38"/>
                <a:gd name="T10" fmla="*/ 13 w 44"/>
                <a:gd name="T11" fmla="*/ 37 h 38"/>
                <a:gd name="T12" fmla="*/ 13 w 44"/>
                <a:gd name="T13" fmla="*/ 38 h 38"/>
                <a:gd name="T14" fmla="*/ 0 w 44"/>
                <a:gd name="T15" fmla="*/ 38 h 38"/>
                <a:gd name="T16" fmla="*/ 0 w 44"/>
                <a:gd name="T17" fmla="*/ 37 h 38"/>
                <a:gd name="T18" fmla="*/ 4 w 44"/>
                <a:gd name="T19" fmla="*/ 36 h 38"/>
                <a:gd name="T20" fmla="*/ 7 w 44"/>
                <a:gd name="T21" fmla="*/ 31 h 38"/>
                <a:gd name="T22" fmla="*/ 22 w 44"/>
                <a:gd name="T23" fmla="*/ 0 h 38"/>
                <a:gd name="T24" fmla="*/ 23 w 44"/>
                <a:gd name="T25" fmla="*/ 0 h 38"/>
                <a:gd name="T26" fmla="*/ 37 w 44"/>
                <a:gd name="T27" fmla="*/ 31 h 38"/>
                <a:gd name="T28" fmla="*/ 40 w 44"/>
                <a:gd name="T29" fmla="*/ 36 h 38"/>
                <a:gd name="T30" fmla="*/ 44 w 44"/>
                <a:gd name="T31" fmla="*/ 37 h 38"/>
                <a:gd name="T32" fmla="*/ 44 w 44"/>
                <a:gd name="T33" fmla="*/ 38 h 38"/>
                <a:gd name="T34" fmla="*/ 28 w 44"/>
                <a:gd name="T35" fmla="*/ 38 h 38"/>
                <a:gd name="T36" fmla="*/ 28 w 44"/>
                <a:gd name="T37" fmla="*/ 37 h 38"/>
                <a:gd name="T38" fmla="*/ 31 w 44"/>
                <a:gd name="T39" fmla="*/ 37 h 38"/>
                <a:gd name="T40" fmla="*/ 32 w 44"/>
                <a:gd name="T41" fmla="*/ 35 h 38"/>
                <a:gd name="T42" fmla="*/ 31 w 44"/>
                <a:gd name="T43" fmla="*/ 31 h 38"/>
                <a:gd name="T44" fmla="*/ 28 w 44"/>
                <a:gd name="T45" fmla="*/ 26 h 38"/>
                <a:gd name="T46" fmla="*/ 27 w 44"/>
                <a:gd name="T47" fmla="*/ 24 h 38"/>
                <a:gd name="T48" fmla="*/ 20 w 44"/>
                <a:gd name="T49" fmla="*/ 9 h 38"/>
                <a:gd name="T50" fmla="*/ 13 w 44"/>
                <a:gd name="T51" fmla="*/ 24 h 38"/>
                <a:gd name="T52" fmla="*/ 27 w 44"/>
                <a:gd name="T53" fmla="*/ 2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4" h="38">
                  <a:moveTo>
                    <a:pt x="28" y="26"/>
                  </a:moveTo>
                  <a:cubicBezTo>
                    <a:pt x="12" y="26"/>
                    <a:pt x="12" y="26"/>
                    <a:pt x="12" y="26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9" y="33"/>
                    <a:pt x="8" y="34"/>
                    <a:pt x="8" y="35"/>
                  </a:cubicBezTo>
                  <a:cubicBezTo>
                    <a:pt x="8" y="36"/>
                    <a:pt x="9" y="36"/>
                    <a:pt x="9" y="37"/>
                  </a:cubicBezTo>
                  <a:cubicBezTo>
                    <a:pt x="10" y="37"/>
                    <a:pt x="11" y="37"/>
                    <a:pt x="13" y="37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2" y="37"/>
                    <a:pt x="3" y="37"/>
                    <a:pt x="4" y="36"/>
                  </a:cubicBezTo>
                  <a:cubicBezTo>
                    <a:pt x="5" y="35"/>
                    <a:pt x="6" y="34"/>
                    <a:pt x="7" y="3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8" y="34"/>
                    <a:pt x="39" y="35"/>
                    <a:pt x="40" y="36"/>
                  </a:cubicBezTo>
                  <a:cubicBezTo>
                    <a:pt x="41" y="37"/>
                    <a:pt x="42" y="37"/>
                    <a:pt x="44" y="37"/>
                  </a:cubicBezTo>
                  <a:cubicBezTo>
                    <a:pt x="44" y="38"/>
                    <a:pt x="44" y="38"/>
                    <a:pt x="44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29" y="37"/>
                    <a:pt x="31" y="37"/>
                    <a:pt x="31" y="37"/>
                  </a:cubicBezTo>
                  <a:cubicBezTo>
                    <a:pt x="32" y="36"/>
                    <a:pt x="32" y="36"/>
                    <a:pt x="32" y="35"/>
                  </a:cubicBezTo>
                  <a:cubicBezTo>
                    <a:pt x="32" y="34"/>
                    <a:pt x="32" y="33"/>
                    <a:pt x="31" y="31"/>
                  </a:cubicBezTo>
                  <a:lnTo>
                    <a:pt x="28" y="26"/>
                  </a:lnTo>
                  <a:close/>
                  <a:moveTo>
                    <a:pt x="27" y="24"/>
                  </a:moveTo>
                  <a:cubicBezTo>
                    <a:pt x="20" y="9"/>
                    <a:pt x="20" y="9"/>
                    <a:pt x="20" y="9"/>
                  </a:cubicBezTo>
                  <a:cubicBezTo>
                    <a:pt x="13" y="24"/>
                    <a:pt x="13" y="24"/>
                    <a:pt x="13" y="24"/>
                  </a:cubicBezTo>
                  <a:lnTo>
                    <a:pt x="27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0" name="Freeform 29">
              <a:extLst>
                <a:ext uri="{FF2B5EF4-FFF2-40B4-BE49-F238E27FC236}">
                  <a16:creationId xmlns="" xmlns:a16="http://schemas.microsoft.com/office/drawing/2014/main" id="{3F216B4F-5188-C147-8D99-2581BE1B1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326"/>
              <a:ext cx="84" cy="73"/>
            </a:xfrm>
            <a:custGeom>
              <a:avLst/>
              <a:gdLst>
                <a:gd name="T0" fmla="*/ 29 w 44"/>
                <a:gd name="T1" fmla="*/ 1 h 38"/>
                <a:gd name="T2" fmla="*/ 29 w 44"/>
                <a:gd name="T3" fmla="*/ 0 h 38"/>
                <a:gd name="T4" fmla="*/ 44 w 44"/>
                <a:gd name="T5" fmla="*/ 0 h 38"/>
                <a:gd name="T6" fmla="*/ 44 w 44"/>
                <a:gd name="T7" fmla="*/ 1 h 38"/>
                <a:gd name="T8" fmla="*/ 42 w 44"/>
                <a:gd name="T9" fmla="*/ 1 h 38"/>
                <a:gd name="T10" fmla="*/ 38 w 44"/>
                <a:gd name="T11" fmla="*/ 3 h 38"/>
                <a:gd name="T12" fmla="*/ 38 w 44"/>
                <a:gd name="T13" fmla="*/ 7 h 38"/>
                <a:gd name="T14" fmla="*/ 38 w 44"/>
                <a:gd name="T15" fmla="*/ 22 h 38"/>
                <a:gd name="T16" fmla="*/ 36 w 44"/>
                <a:gd name="T17" fmla="*/ 31 h 38"/>
                <a:gd name="T18" fmla="*/ 32 w 44"/>
                <a:gd name="T19" fmla="*/ 36 h 38"/>
                <a:gd name="T20" fmla="*/ 22 w 44"/>
                <a:gd name="T21" fmla="*/ 38 h 38"/>
                <a:gd name="T22" fmla="*/ 12 w 44"/>
                <a:gd name="T23" fmla="*/ 36 h 38"/>
                <a:gd name="T24" fmla="*/ 7 w 44"/>
                <a:gd name="T25" fmla="*/ 30 h 38"/>
                <a:gd name="T26" fmla="*/ 6 w 44"/>
                <a:gd name="T27" fmla="*/ 21 h 38"/>
                <a:gd name="T28" fmla="*/ 6 w 44"/>
                <a:gd name="T29" fmla="*/ 7 h 38"/>
                <a:gd name="T30" fmla="*/ 5 w 44"/>
                <a:gd name="T31" fmla="*/ 2 h 38"/>
                <a:gd name="T32" fmla="*/ 1 w 44"/>
                <a:gd name="T33" fmla="*/ 1 h 38"/>
                <a:gd name="T34" fmla="*/ 0 w 44"/>
                <a:gd name="T35" fmla="*/ 1 h 38"/>
                <a:gd name="T36" fmla="*/ 0 w 44"/>
                <a:gd name="T37" fmla="*/ 0 h 38"/>
                <a:gd name="T38" fmla="*/ 18 w 44"/>
                <a:gd name="T39" fmla="*/ 0 h 38"/>
                <a:gd name="T40" fmla="*/ 18 w 44"/>
                <a:gd name="T41" fmla="*/ 1 h 38"/>
                <a:gd name="T42" fmla="*/ 16 w 44"/>
                <a:gd name="T43" fmla="*/ 1 h 38"/>
                <a:gd name="T44" fmla="*/ 12 w 44"/>
                <a:gd name="T45" fmla="*/ 3 h 38"/>
                <a:gd name="T46" fmla="*/ 12 w 44"/>
                <a:gd name="T47" fmla="*/ 7 h 38"/>
                <a:gd name="T48" fmla="*/ 12 w 44"/>
                <a:gd name="T49" fmla="*/ 23 h 38"/>
                <a:gd name="T50" fmla="*/ 12 w 44"/>
                <a:gd name="T51" fmla="*/ 28 h 38"/>
                <a:gd name="T52" fmla="*/ 14 w 44"/>
                <a:gd name="T53" fmla="*/ 32 h 38"/>
                <a:gd name="T54" fmla="*/ 17 w 44"/>
                <a:gd name="T55" fmla="*/ 35 h 38"/>
                <a:gd name="T56" fmla="*/ 22 w 44"/>
                <a:gd name="T57" fmla="*/ 36 h 38"/>
                <a:gd name="T58" fmla="*/ 29 w 44"/>
                <a:gd name="T59" fmla="*/ 34 h 38"/>
                <a:gd name="T60" fmla="*/ 34 w 44"/>
                <a:gd name="T61" fmla="*/ 30 h 38"/>
                <a:gd name="T62" fmla="*/ 35 w 44"/>
                <a:gd name="T63" fmla="*/ 22 h 38"/>
                <a:gd name="T64" fmla="*/ 35 w 44"/>
                <a:gd name="T65" fmla="*/ 7 h 38"/>
                <a:gd name="T66" fmla="*/ 34 w 44"/>
                <a:gd name="T67" fmla="*/ 2 h 38"/>
                <a:gd name="T68" fmla="*/ 31 w 44"/>
                <a:gd name="T69" fmla="*/ 1 h 38"/>
                <a:gd name="T70" fmla="*/ 29 w 44"/>
                <a:gd name="T71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38">
                  <a:moveTo>
                    <a:pt x="29" y="1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0" y="1"/>
                    <a:pt x="39" y="2"/>
                    <a:pt x="38" y="3"/>
                  </a:cubicBezTo>
                  <a:cubicBezTo>
                    <a:pt x="38" y="3"/>
                    <a:pt x="38" y="5"/>
                    <a:pt x="38" y="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6"/>
                    <a:pt x="37" y="29"/>
                    <a:pt x="36" y="31"/>
                  </a:cubicBezTo>
                  <a:cubicBezTo>
                    <a:pt x="36" y="33"/>
                    <a:pt x="34" y="34"/>
                    <a:pt x="32" y="36"/>
                  </a:cubicBezTo>
                  <a:cubicBezTo>
                    <a:pt x="29" y="37"/>
                    <a:pt x="26" y="38"/>
                    <a:pt x="22" y="38"/>
                  </a:cubicBezTo>
                  <a:cubicBezTo>
                    <a:pt x="17" y="38"/>
                    <a:pt x="14" y="37"/>
                    <a:pt x="12" y="36"/>
                  </a:cubicBezTo>
                  <a:cubicBezTo>
                    <a:pt x="9" y="35"/>
                    <a:pt x="8" y="33"/>
                    <a:pt x="7" y="30"/>
                  </a:cubicBezTo>
                  <a:cubicBezTo>
                    <a:pt x="6" y="29"/>
                    <a:pt x="6" y="26"/>
                    <a:pt x="6" y="2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4" y="1"/>
                    <a:pt x="13" y="2"/>
                    <a:pt x="12" y="3"/>
                  </a:cubicBezTo>
                  <a:cubicBezTo>
                    <a:pt x="12" y="3"/>
                    <a:pt x="12" y="5"/>
                    <a:pt x="12" y="7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6"/>
                    <a:pt x="12" y="28"/>
                  </a:cubicBezTo>
                  <a:cubicBezTo>
                    <a:pt x="12" y="30"/>
                    <a:pt x="13" y="31"/>
                    <a:pt x="14" y="32"/>
                  </a:cubicBezTo>
                  <a:cubicBezTo>
                    <a:pt x="14" y="33"/>
                    <a:pt x="15" y="34"/>
                    <a:pt x="17" y="35"/>
                  </a:cubicBezTo>
                  <a:cubicBezTo>
                    <a:pt x="18" y="35"/>
                    <a:pt x="20" y="36"/>
                    <a:pt x="22" y="36"/>
                  </a:cubicBezTo>
                  <a:cubicBezTo>
                    <a:pt x="25" y="36"/>
                    <a:pt x="27" y="35"/>
                    <a:pt x="29" y="34"/>
                  </a:cubicBezTo>
                  <a:cubicBezTo>
                    <a:pt x="32" y="33"/>
                    <a:pt x="33" y="32"/>
                    <a:pt x="34" y="30"/>
                  </a:cubicBezTo>
                  <a:cubicBezTo>
                    <a:pt x="35" y="28"/>
                    <a:pt x="35" y="26"/>
                    <a:pt x="35" y="22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4"/>
                    <a:pt x="35" y="3"/>
                    <a:pt x="34" y="2"/>
                  </a:cubicBezTo>
                  <a:cubicBezTo>
                    <a:pt x="33" y="1"/>
                    <a:pt x="32" y="1"/>
                    <a:pt x="31" y="1"/>
                  </a:cubicBezTo>
                  <a:lnTo>
                    <a:pt x="2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1" name="Freeform 30">
              <a:extLst>
                <a:ext uri="{FF2B5EF4-FFF2-40B4-BE49-F238E27FC236}">
                  <a16:creationId xmlns="" xmlns:a16="http://schemas.microsoft.com/office/drawing/2014/main" id="{6DF32DFD-B761-3D42-8A90-FDDD19301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2326"/>
              <a:ext cx="85" cy="73"/>
            </a:xfrm>
            <a:custGeom>
              <a:avLst/>
              <a:gdLst>
                <a:gd name="T0" fmla="*/ 0 w 45"/>
                <a:gd name="T1" fmla="*/ 0 h 38"/>
                <a:gd name="T2" fmla="*/ 11 w 45"/>
                <a:gd name="T3" fmla="*/ 0 h 38"/>
                <a:gd name="T4" fmla="*/ 36 w 45"/>
                <a:gd name="T5" fmla="*/ 28 h 38"/>
                <a:gd name="T6" fmla="*/ 36 w 45"/>
                <a:gd name="T7" fmla="*/ 6 h 38"/>
                <a:gd name="T8" fmla="*/ 35 w 45"/>
                <a:gd name="T9" fmla="*/ 2 h 38"/>
                <a:gd name="T10" fmla="*/ 32 w 45"/>
                <a:gd name="T11" fmla="*/ 1 h 38"/>
                <a:gd name="T12" fmla="*/ 30 w 45"/>
                <a:gd name="T13" fmla="*/ 1 h 38"/>
                <a:gd name="T14" fmla="*/ 30 w 45"/>
                <a:gd name="T15" fmla="*/ 0 h 38"/>
                <a:gd name="T16" fmla="*/ 45 w 45"/>
                <a:gd name="T17" fmla="*/ 0 h 38"/>
                <a:gd name="T18" fmla="*/ 45 w 45"/>
                <a:gd name="T19" fmla="*/ 1 h 38"/>
                <a:gd name="T20" fmla="*/ 43 w 45"/>
                <a:gd name="T21" fmla="*/ 1 h 38"/>
                <a:gd name="T22" fmla="*/ 39 w 45"/>
                <a:gd name="T23" fmla="*/ 2 h 38"/>
                <a:gd name="T24" fmla="*/ 39 w 45"/>
                <a:gd name="T25" fmla="*/ 6 h 38"/>
                <a:gd name="T26" fmla="*/ 39 w 45"/>
                <a:gd name="T27" fmla="*/ 38 h 38"/>
                <a:gd name="T28" fmla="*/ 38 w 45"/>
                <a:gd name="T29" fmla="*/ 38 h 38"/>
                <a:gd name="T30" fmla="*/ 10 w 45"/>
                <a:gd name="T31" fmla="*/ 8 h 38"/>
                <a:gd name="T32" fmla="*/ 10 w 45"/>
                <a:gd name="T33" fmla="*/ 31 h 38"/>
                <a:gd name="T34" fmla="*/ 11 w 45"/>
                <a:gd name="T35" fmla="*/ 35 h 38"/>
                <a:gd name="T36" fmla="*/ 15 w 45"/>
                <a:gd name="T37" fmla="*/ 36 h 38"/>
                <a:gd name="T38" fmla="*/ 16 w 45"/>
                <a:gd name="T39" fmla="*/ 36 h 38"/>
                <a:gd name="T40" fmla="*/ 16 w 45"/>
                <a:gd name="T41" fmla="*/ 37 h 38"/>
                <a:gd name="T42" fmla="*/ 2 w 45"/>
                <a:gd name="T43" fmla="*/ 37 h 38"/>
                <a:gd name="T44" fmla="*/ 2 w 45"/>
                <a:gd name="T45" fmla="*/ 36 h 38"/>
                <a:gd name="T46" fmla="*/ 3 w 45"/>
                <a:gd name="T47" fmla="*/ 36 h 38"/>
                <a:gd name="T48" fmla="*/ 7 w 45"/>
                <a:gd name="T49" fmla="*/ 35 h 38"/>
                <a:gd name="T50" fmla="*/ 8 w 45"/>
                <a:gd name="T51" fmla="*/ 31 h 38"/>
                <a:gd name="T52" fmla="*/ 8 w 45"/>
                <a:gd name="T53" fmla="*/ 5 h 38"/>
                <a:gd name="T54" fmla="*/ 5 w 45"/>
                <a:gd name="T55" fmla="*/ 2 h 38"/>
                <a:gd name="T56" fmla="*/ 2 w 45"/>
                <a:gd name="T57" fmla="*/ 1 h 38"/>
                <a:gd name="T58" fmla="*/ 0 w 45"/>
                <a:gd name="T59" fmla="*/ 1 h 38"/>
                <a:gd name="T60" fmla="*/ 0 w 45"/>
                <a:gd name="T6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" h="38">
                  <a:moveTo>
                    <a:pt x="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4"/>
                    <a:pt x="36" y="3"/>
                    <a:pt x="35" y="2"/>
                  </a:cubicBezTo>
                  <a:cubicBezTo>
                    <a:pt x="34" y="1"/>
                    <a:pt x="33" y="1"/>
                    <a:pt x="32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1" y="1"/>
                    <a:pt x="40" y="2"/>
                    <a:pt x="39" y="2"/>
                  </a:cubicBezTo>
                  <a:cubicBezTo>
                    <a:pt x="39" y="3"/>
                    <a:pt x="39" y="4"/>
                    <a:pt x="39" y="6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3"/>
                    <a:pt x="11" y="35"/>
                    <a:pt x="11" y="35"/>
                  </a:cubicBezTo>
                  <a:cubicBezTo>
                    <a:pt x="12" y="36"/>
                    <a:pt x="13" y="36"/>
                    <a:pt x="15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5" y="36"/>
                    <a:pt x="6" y="36"/>
                    <a:pt x="7" y="35"/>
                  </a:cubicBezTo>
                  <a:cubicBezTo>
                    <a:pt x="8" y="34"/>
                    <a:pt x="8" y="33"/>
                    <a:pt x="8" y="3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4" y="2"/>
                    <a:pt x="4" y="2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2" name="Freeform 31">
              <a:extLst>
                <a:ext uri="{FF2B5EF4-FFF2-40B4-BE49-F238E27FC236}">
                  <a16:creationId xmlns="" xmlns:a16="http://schemas.microsoft.com/office/drawing/2014/main" id="{9C19B958-2D3A-EF44-98CC-FED968968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5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5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4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5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3" name="Freeform 32">
              <a:extLst>
                <a:ext uri="{FF2B5EF4-FFF2-40B4-BE49-F238E27FC236}">
                  <a16:creationId xmlns="" xmlns:a16="http://schemas.microsoft.com/office/drawing/2014/main" id="{2852C183-DDCA-5A4F-B6B1-A1EC171C9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2326"/>
              <a:ext cx="84" cy="73"/>
            </a:xfrm>
            <a:custGeom>
              <a:avLst/>
              <a:gdLst>
                <a:gd name="T0" fmla="*/ 44 w 44"/>
                <a:gd name="T1" fmla="*/ 0 h 38"/>
                <a:gd name="T2" fmla="*/ 44 w 44"/>
                <a:gd name="T3" fmla="*/ 1 h 38"/>
                <a:gd name="T4" fmla="*/ 41 w 44"/>
                <a:gd name="T5" fmla="*/ 2 h 38"/>
                <a:gd name="T6" fmla="*/ 38 w 44"/>
                <a:gd name="T7" fmla="*/ 6 h 38"/>
                <a:gd name="T8" fmla="*/ 23 w 44"/>
                <a:gd name="T9" fmla="*/ 38 h 38"/>
                <a:gd name="T10" fmla="*/ 22 w 44"/>
                <a:gd name="T11" fmla="*/ 38 h 38"/>
                <a:gd name="T12" fmla="*/ 7 w 44"/>
                <a:gd name="T13" fmla="*/ 6 h 38"/>
                <a:gd name="T14" fmla="*/ 5 w 44"/>
                <a:gd name="T15" fmla="*/ 3 h 38"/>
                <a:gd name="T16" fmla="*/ 3 w 44"/>
                <a:gd name="T17" fmla="*/ 2 h 38"/>
                <a:gd name="T18" fmla="*/ 0 w 44"/>
                <a:gd name="T19" fmla="*/ 1 h 38"/>
                <a:gd name="T20" fmla="*/ 0 w 44"/>
                <a:gd name="T21" fmla="*/ 0 h 38"/>
                <a:gd name="T22" fmla="*/ 17 w 44"/>
                <a:gd name="T23" fmla="*/ 0 h 38"/>
                <a:gd name="T24" fmla="*/ 17 w 44"/>
                <a:gd name="T25" fmla="*/ 1 h 38"/>
                <a:gd name="T26" fmla="*/ 13 w 44"/>
                <a:gd name="T27" fmla="*/ 2 h 38"/>
                <a:gd name="T28" fmla="*/ 13 w 44"/>
                <a:gd name="T29" fmla="*/ 4 h 38"/>
                <a:gd name="T30" fmla="*/ 14 w 44"/>
                <a:gd name="T31" fmla="*/ 8 h 38"/>
                <a:gd name="T32" fmla="*/ 24 w 44"/>
                <a:gd name="T33" fmla="*/ 30 h 38"/>
                <a:gd name="T34" fmla="*/ 34 w 44"/>
                <a:gd name="T35" fmla="*/ 8 h 38"/>
                <a:gd name="T36" fmla="*/ 36 w 44"/>
                <a:gd name="T37" fmla="*/ 4 h 38"/>
                <a:gd name="T38" fmla="*/ 35 w 44"/>
                <a:gd name="T39" fmla="*/ 2 h 38"/>
                <a:gd name="T40" fmla="*/ 32 w 44"/>
                <a:gd name="T41" fmla="*/ 1 h 38"/>
                <a:gd name="T42" fmla="*/ 31 w 44"/>
                <a:gd name="T43" fmla="*/ 1 h 38"/>
                <a:gd name="T44" fmla="*/ 31 w 44"/>
                <a:gd name="T45" fmla="*/ 0 h 38"/>
                <a:gd name="T46" fmla="*/ 44 w 44"/>
                <a:gd name="T4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4" h="38">
                  <a:moveTo>
                    <a:pt x="44" y="0"/>
                  </a:move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1" y="2"/>
                    <a:pt x="41" y="2"/>
                  </a:cubicBezTo>
                  <a:cubicBezTo>
                    <a:pt x="39" y="3"/>
                    <a:pt x="39" y="5"/>
                    <a:pt x="38" y="6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4"/>
                    <a:pt x="5" y="3"/>
                    <a:pt x="5" y="3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3" y="1"/>
                    <a:pt x="2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3" y="2"/>
                    <a:pt x="13" y="3"/>
                    <a:pt x="13" y="4"/>
                  </a:cubicBezTo>
                  <a:cubicBezTo>
                    <a:pt x="13" y="4"/>
                    <a:pt x="13" y="6"/>
                    <a:pt x="14" y="8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5" y="6"/>
                    <a:pt x="36" y="5"/>
                    <a:pt x="36" y="4"/>
                  </a:cubicBezTo>
                  <a:cubicBezTo>
                    <a:pt x="36" y="3"/>
                    <a:pt x="35" y="3"/>
                    <a:pt x="35" y="2"/>
                  </a:cubicBezTo>
                  <a:cubicBezTo>
                    <a:pt x="34" y="2"/>
                    <a:pt x="33" y="1"/>
                    <a:pt x="32" y="1"/>
                  </a:cubicBezTo>
                  <a:cubicBezTo>
                    <a:pt x="32" y="1"/>
                    <a:pt x="31" y="1"/>
                    <a:pt x="31" y="1"/>
                  </a:cubicBezTo>
                  <a:cubicBezTo>
                    <a:pt x="31" y="0"/>
                    <a:pt x="31" y="0"/>
                    <a:pt x="31" y="0"/>
                  </a:cubicBezTo>
                  <a:lnTo>
                    <a:pt x="4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4" name="Freeform 33">
              <a:extLst>
                <a:ext uri="{FF2B5EF4-FFF2-40B4-BE49-F238E27FC236}">
                  <a16:creationId xmlns="" xmlns:a16="http://schemas.microsoft.com/office/drawing/2014/main" id="{92FCCBFD-2472-CF42-A05D-D08564A99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326"/>
              <a:ext cx="66" cy="71"/>
            </a:xfrm>
            <a:custGeom>
              <a:avLst/>
              <a:gdLst>
                <a:gd name="T0" fmla="*/ 12 w 35"/>
                <a:gd name="T1" fmla="*/ 2 h 37"/>
                <a:gd name="T2" fmla="*/ 12 w 35"/>
                <a:gd name="T3" fmla="*/ 17 h 37"/>
                <a:gd name="T4" fmla="*/ 21 w 35"/>
                <a:gd name="T5" fmla="*/ 17 h 37"/>
                <a:gd name="T6" fmla="*/ 26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7 w 35"/>
                <a:gd name="T17" fmla="*/ 21 h 37"/>
                <a:gd name="T18" fmla="*/ 25 w 35"/>
                <a:gd name="T19" fmla="*/ 19 h 37"/>
                <a:gd name="T20" fmla="*/ 21 w 35"/>
                <a:gd name="T21" fmla="*/ 19 h 37"/>
                <a:gd name="T22" fmla="*/ 12 w 35"/>
                <a:gd name="T23" fmla="*/ 19 h 37"/>
                <a:gd name="T24" fmla="*/ 12 w 35"/>
                <a:gd name="T25" fmla="*/ 31 h 37"/>
                <a:gd name="T26" fmla="*/ 12 w 35"/>
                <a:gd name="T27" fmla="*/ 34 h 37"/>
                <a:gd name="T28" fmla="*/ 13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2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2 w 35"/>
                <a:gd name="T49" fmla="*/ 36 h 37"/>
                <a:gd name="T50" fmla="*/ 4 w 35"/>
                <a:gd name="T51" fmla="*/ 36 h 37"/>
                <a:gd name="T52" fmla="*/ 6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2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2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30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2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7"/>
                    <a:pt x="25" y="16"/>
                    <a:pt x="26" y="16"/>
                  </a:cubicBezTo>
                  <a:cubicBezTo>
                    <a:pt x="27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3"/>
                    <a:pt x="27" y="21"/>
                    <a:pt x="27" y="21"/>
                  </a:cubicBezTo>
                  <a:cubicBezTo>
                    <a:pt x="26" y="20"/>
                    <a:pt x="26" y="20"/>
                    <a:pt x="25" y="19"/>
                  </a:cubicBezTo>
                  <a:cubicBezTo>
                    <a:pt x="24" y="19"/>
                    <a:pt x="23" y="19"/>
                    <a:pt x="2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4"/>
                    <a:pt x="13" y="35"/>
                    <a:pt x="13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5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2" y="32"/>
                    <a:pt x="33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4" y="36"/>
                    <a:pt x="4" y="36"/>
                  </a:cubicBezTo>
                  <a:cubicBezTo>
                    <a:pt x="5" y="35"/>
                    <a:pt x="6" y="35"/>
                    <a:pt x="6" y="34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6"/>
                    <a:pt x="30" y="5"/>
                    <a:pt x="30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7" y="2"/>
                    <a:pt x="25" y="2"/>
                    <a:pt x="23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5" name="Freeform 34">
              <a:extLst>
                <a:ext uri="{FF2B5EF4-FFF2-40B4-BE49-F238E27FC236}">
                  <a16:creationId xmlns="" xmlns:a16="http://schemas.microsoft.com/office/drawing/2014/main" id="{BB79CEC7-287D-9E4B-8D5A-62AB8F21A52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07" y="2326"/>
              <a:ext cx="78" cy="71"/>
            </a:xfrm>
            <a:custGeom>
              <a:avLst/>
              <a:gdLst>
                <a:gd name="T0" fmla="*/ 41 w 41"/>
                <a:gd name="T1" fmla="*/ 37 h 37"/>
                <a:gd name="T2" fmla="*/ 30 w 41"/>
                <a:gd name="T3" fmla="*/ 37 h 37"/>
                <a:gd name="T4" fmla="*/ 16 w 41"/>
                <a:gd name="T5" fmla="*/ 20 h 37"/>
                <a:gd name="T6" fmla="*/ 14 w 41"/>
                <a:gd name="T7" fmla="*/ 20 h 37"/>
                <a:gd name="T8" fmla="*/ 13 w 41"/>
                <a:gd name="T9" fmla="*/ 20 h 37"/>
                <a:gd name="T10" fmla="*/ 12 w 41"/>
                <a:gd name="T11" fmla="*/ 20 h 37"/>
                <a:gd name="T12" fmla="*/ 12 w 41"/>
                <a:gd name="T13" fmla="*/ 31 h 37"/>
                <a:gd name="T14" fmla="*/ 13 w 41"/>
                <a:gd name="T15" fmla="*/ 35 h 37"/>
                <a:gd name="T16" fmla="*/ 16 w 41"/>
                <a:gd name="T17" fmla="*/ 36 h 37"/>
                <a:gd name="T18" fmla="*/ 18 w 41"/>
                <a:gd name="T19" fmla="*/ 36 h 37"/>
                <a:gd name="T20" fmla="*/ 18 w 41"/>
                <a:gd name="T21" fmla="*/ 37 h 37"/>
                <a:gd name="T22" fmla="*/ 0 w 41"/>
                <a:gd name="T23" fmla="*/ 37 h 37"/>
                <a:gd name="T24" fmla="*/ 0 w 41"/>
                <a:gd name="T25" fmla="*/ 36 h 37"/>
                <a:gd name="T26" fmla="*/ 2 w 41"/>
                <a:gd name="T27" fmla="*/ 36 h 37"/>
                <a:gd name="T28" fmla="*/ 6 w 41"/>
                <a:gd name="T29" fmla="*/ 35 h 37"/>
                <a:gd name="T30" fmla="*/ 6 w 41"/>
                <a:gd name="T31" fmla="*/ 31 h 37"/>
                <a:gd name="T32" fmla="*/ 6 w 41"/>
                <a:gd name="T33" fmla="*/ 7 h 37"/>
                <a:gd name="T34" fmla="*/ 5 w 41"/>
                <a:gd name="T35" fmla="*/ 2 h 37"/>
                <a:gd name="T36" fmla="*/ 2 w 41"/>
                <a:gd name="T37" fmla="*/ 1 h 37"/>
                <a:gd name="T38" fmla="*/ 0 w 41"/>
                <a:gd name="T39" fmla="*/ 1 h 37"/>
                <a:gd name="T40" fmla="*/ 0 w 41"/>
                <a:gd name="T41" fmla="*/ 0 h 37"/>
                <a:gd name="T42" fmla="*/ 15 w 41"/>
                <a:gd name="T43" fmla="*/ 0 h 37"/>
                <a:gd name="T44" fmla="*/ 25 w 41"/>
                <a:gd name="T45" fmla="*/ 1 h 37"/>
                <a:gd name="T46" fmla="*/ 30 w 41"/>
                <a:gd name="T47" fmla="*/ 4 h 37"/>
                <a:gd name="T48" fmla="*/ 32 w 41"/>
                <a:gd name="T49" fmla="*/ 10 h 37"/>
                <a:gd name="T50" fmla="*/ 30 w 41"/>
                <a:gd name="T51" fmla="*/ 16 h 37"/>
                <a:gd name="T52" fmla="*/ 22 w 41"/>
                <a:gd name="T53" fmla="*/ 19 h 37"/>
                <a:gd name="T54" fmla="*/ 31 w 41"/>
                <a:gd name="T55" fmla="*/ 30 h 37"/>
                <a:gd name="T56" fmla="*/ 36 w 41"/>
                <a:gd name="T57" fmla="*/ 35 h 37"/>
                <a:gd name="T58" fmla="*/ 41 w 41"/>
                <a:gd name="T59" fmla="*/ 36 h 37"/>
                <a:gd name="T60" fmla="*/ 41 w 41"/>
                <a:gd name="T61" fmla="*/ 37 h 37"/>
                <a:gd name="T62" fmla="*/ 12 w 41"/>
                <a:gd name="T63" fmla="*/ 18 h 37"/>
                <a:gd name="T64" fmla="*/ 13 w 41"/>
                <a:gd name="T65" fmla="*/ 18 h 37"/>
                <a:gd name="T66" fmla="*/ 14 w 41"/>
                <a:gd name="T67" fmla="*/ 18 h 37"/>
                <a:gd name="T68" fmla="*/ 23 w 41"/>
                <a:gd name="T69" fmla="*/ 16 h 37"/>
                <a:gd name="T70" fmla="*/ 26 w 41"/>
                <a:gd name="T71" fmla="*/ 10 h 37"/>
                <a:gd name="T72" fmla="*/ 23 w 41"/>
                <a:gd name="T73" fmla="*/ 4 h 37"/>
                <a:gd name="T74" fmla="*/ 17 w 41"/>
                <a:gd name="T75" fmla="*/ 2 h 37"/>
                <a:gd name="T76" fmla="*/ 12 w 41"/>
                <a:gd name="T77" fmla="*/ 3 h 37"/>
                <a:gd name="T78" fmla="*/ 12 w 41"/>
                <a:gd name="T79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1" h="37">
                  <a:moveTo>
                    <a:pt x="41" y="37"/>
                  </a:moveTo>
                  <a:cubicBezTo>
                    <a:pt x="30" y="37"/>
                    <a:pt x="30" y="37"/>
                    <a:pt x="30" y="37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20"/>
                    <a:pt x="14" y="20"/>
                    <a:pt x="14" y="20"/>
                  </a:cubicBezTo>
                  <a:cubicBezTo>
                    <a:pt x="14" y="20"/>
                    <a:pt x="13" y="20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5"/>
                    <a:pt x="13" y="35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20" y="0"/>
                    <a:pt x="23" y="0"/>
                    <a:pt x="25" y="1"/>
                  </a:cubicBezTo>
                  <a:cubicBezTo>
                    <a:pt x="27" y="1"/>
                    <a:pt x="29" y="3"/>
                    <a:pt x="30" y="4"/>
                  </a:cubicBezTo>
                  <a:cubicBezTo>
                    <a:pt x="32" y="6"/>
                    <a:pt x="32" y="7"/>
                    <a:pt x="32" y="10"/>
                  </a:cubicBezTo>
                  <a:cubicBezTo>
                    <a:pt x="32" y="12"/>
                    <a:pt x="32" y="14"/>
                    <a:pt x="30" y="16"/>
                  </a:cubicBezTo>
                  <a:cubicBezTo>
                    <a:pt x="28" y="17"/>
                    <a:pt x="26" y="18"/>
                    <a:pt x="22" y="1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3" y="32"/>
                    <a:pt x="34" y="34"/>
                    <a:pt x="36" y="35"/>
                  </a:cubicBezTo>
                  <a:cubicBezTo>
                    <a:pt x="37" y="36"/>
                    <a:pt x="39" y="36"/>
                    <a:pt x="41" y="36"/>
                  </a:cubicBezTo>
                  <a:lnTo>
                    <a:pt x="41" y="37"/>
                  </a:lnTo>
                  <a:close/>
                  <a:moveTo>
                    <a:pt x="12" y="18"/>
                  </a:moveTo>
                  <a:cubicBezTo>
                    <a:pt x="12" y="18"/>
                    <a:pt x="13" y="18"/>
                    <a:pt x="13" y="18"/>
                  </a:cubicBezTo>
                  <a:cubicBezTo>
                    <a:pt x="13" y="18"/>
                    <a:pt x="14" y="18"/>
                    <a:pt x="14" y="18"/>
                  </a:cubicBezTo>
                  <a:cubicBezTo>
                    <a:pt x="18" y="18"/>
                    <a:pt x="21" y="17"/>
                    <a:pt x="23" y="16"/>
                  </a:cubicBezTo>
                  <a:cubicBezTo>
                    <a:pt x="25" y="14"/>
                    <a:pt x="26" y="12"/>
                    <a:pt x="26" y="10"/>
                  </a:cubicBezTo>
                  <a:cubicBezTo>
                    <a:pt x="26" y="8"/>
                    <a:pt x="25" y="6"/>
                    <a:pt x="23" y="4"/>
                  </a:cubicBezTo>
                  <a:cubicBezTo>
                    <a:pt x="22" y="3"/>
                    <a:pt x="19" y="2"/>
                    <a:pt x="17" y="2"/>
                  </a:cubicBezTo>
                  <a:cubicBezTo>
                    <a:pt x="16" y="2"/>
                    <a:pt x="14" y="2"/>
                    <a:pt x="12" y="3"/>
                  </a:cubicBezTo>
                  <a:lnTo>
                    <a:pt x="1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6" name="Freeform 35">
              <a:extLst>
                <a:ext uri="{FF2B5EF4-FFF2-40B4-BE49-F238E27FC236}">
                  <a16:creationId xmlns="" xmlns:a16="http://schemas.microsoft.com/office/drawing/2014/main" id="{D7A0131E-6274-794B-B23E-2D8DE2090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2324"/>
              <a:ext cx="52" cy="75"/>
            </a:xfrm>
            <a:custGeom>
              <a:avLst/>
              <a:gdLst>
                <a:gd name="T0" fmla="*/ 24 w 27"/>
                <a:gd name="T1" fmla="*/ 0 h 39"/>
                <a:gd name="T2" fmla="*/ 24 w 27"/>
                <a:gd name="T3" fmla="*/ 13 h 39"/>
                <a:gd name="T4" fmla="*/ 23 w 27"/>
                <a:gd name="T5" fmla="*/ 13 h 39"/>
                <a:gd name="T6" fmla="*/ 21 w 27"/>
                <a:gd name="T7" fmla="*/ 7 h 39"/>
                <a:gd name="T8" fmla="*/ 17 w 27"/>
                <a:gd name="T9" fmla="*/ 4 h 39"/>
                <a:gd name="T10" fmla="*/ 12 w 27"/>
                <a:gd name="T11" fmla="*/ 2 h 39"/>
                <a:gd name="T12" fmla="*/ 7 w 27"/>
                <a:gd name="T13" fmla="*/ 4 h 39"/>
                <a:gd name="T14" fmla="*/ 5 w 27"/>
                <a:gd name="T15" fmla="*/ 8 h 39"/>
                <a:gd name="T16" fmla="*/ 6 w 27"/>
                <a:gd name="T17" fmla="*/ 11 h 39"/>
                <a:gd name="T18" fmla="*/ 15 w 27"/>
                <a:gd name="T19" fmla="*/ 17 h 39"/>
                <a:gd name="T20" fmla="*/ 23 w 27"/>
                <a:gd name="T21" fmla="*/ 21 h 39"/>
                <a:gd name="T22" fmla="*/ 26 w 27"/>
                <a:gd name="T23" fmla="*/ 25 h 39"/>
                <a:gd name="T24" fmla="*/ 27 w 27"/>
                <a:gd name="T25" fmla="*/ 29 h 39"/>
                <a:gd name="T26" fmla="*/ 24 w 27"/>
                <a:gd name="T27" fmla="*/ 36 h 39"/>
                <a:gd name="T28" fmla="*/ 14 w 27"/>
                <a:gd name="T29" fmla="*/ 39 h 39"/>
                <a:gd name="T30" fmla="*/ 11 w 27"/>
                <a:gd name="T31" fmla="*/ 39 h 39"/>
                <a:gd name="T32" fmla="*/ 7 w 27"/>
                <a:gd name="T33" fmla="*/ 38 h 39"/>
                <a:gd name="T34" fmla="*/ 3 w 27"/>
                <a:gd name="T35" fmla="*/ 37 h 39"/>
                <a:gd name="T36" fmla="*/ 2 w 27"/>
                <a:gd name="T37" fmla="*/ 37 h 39"/>
                <a:gd name="T38" fmla="*/ 1 w 27"/>
                <a:gd name="T39" fmla="*/ 39 h 39"/>
                <a:gd name="T40" fmla="*/ 0 w 27"/>
                <a:gd name="T41" fmla="*/ 39 h 39"/>
                <a:gd name="T42" fmla="*/ 0 w 27"/>
                <a:gd name="T43" fmla="*/ 26 h 39"/>
                <a:gd name="T44" fmla="*/ 1 w 27"/>
                <a:gd name="T45" fmla="*/ 26 h 39"/>
                <a:gd name="T46" fmla="*/ 3 w 27"/>
                <a:gd name="T47" fmla="*/ 32 h 39"/>
                <a:gd name="T48" fmla="*/ 8 w 27"/>
                <a:gd name="T49" fmla="*/ 36 h 39"/>
                <a:gd name="T50" fmla="*/ 14 w 27"/>
                <a:gd name="T51" fmla="*/ 37 h 39"/>
                <a:gd name="T52" fmla="*/ 20 w 27"/>
                <a:gd name="T53" fmla="*/ 35 h 39"/>
                <a:gd name="T54" fmla="*/ 22 w 27"/>
                <a:gd name="T55" fmla="*/ 31 h 39"/>
                <a:gd name="T56" fmla="*/ 21 w 27"/>
                <a:gd name="T57" fmla="*/ 28 h 39"/>
                <a:gd name="T58" fmla="*/ 18 w 27"/>
                <a:gd name="T59" fmla="*/ 26 h 39"/>
                <a:gd name="T60" fmla="*/ 12 w 27"/>
                <a:gd name="T61" fmla="*/ 22 h 39"/>
                <a:gd name="T62" fmla="*/ 4 w 27"/>
                <a:gd name="T63" fmla="*/ 18 h 39"/>
                <a:gd name="T64" fmla="*/ 1 w 27"/>
                <a:gd name="T65" fmla="*/ 14 h 39"/>
                <a:gd name="T66" fmla="*/ 0 w 27"/>
                <a:gd name="T67" fmla="*/ 10 h 39"/>
                <a:gd name="T68" fmla="*/ 3 w 27"/>
                <a:gd name="T69" fmla="*/ 3 h 39"/>
                <a:gd name="T70" fmla="*/ 12 w 27"/>
                <a:gd name="T71" fmla="*/ 0 h 39"/>
                <a:gd name="T72" fmla="*/ 19 w 27"/>
                <a:gd name="T73" fmla="*/ 2 h 39"/>
                <a:gd name="T74" fmla="*/ 21 w 27"/>
                <a:gd name="T75" fmla="*/ 2 h 39"/>
                <a:gd name="T76" fmla="*/ 23 w 27"/>
                <a:gd name="T77" fmla="*/ 2 h 39"/>
                <a:gd name="T78" fmla="*/ 23 w 27"/>
                <a:gd name="T79" fmla="*/ 0 h 39"/>
                <a:gd name="T80" fmla="*/ 24 w 27"/>
                <a:gd name="T8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" h="39">
                  <a:moveTo>
                    <a:pt x="24" y="0"/>
                  </a:moveTo>
                  <a:cubicBezTo>
                    <a:pt x="24" y="13"/>
                    <a:pt x="24" y="13"/>
                    <a:pt x="24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1"/>
                    <a:pt x="22" y="9"/>
                    <a:pt x="21" y="7"/>
                  </a:cubicBezTo>
                  <a:cubicBezTo>
                    <a:pt x="20" y="6"/>
                    <a:pt x="19" y="5"/>
                    <a:pt x="17" y="4"/>
                  </a:cubicBezTo>
                  <a:cubicBezTo>
                    <a:pt x="16" y="3"/>
                    <a:pt x="14" y="2"/>
                    <a:pt x="12" y="2"/>
                  </a:cubicBezTo>
                  <a:cubicBezTo>
                    <a:pt x="10" y="2"/>
                    <a:pt x="8" y="3"/>
                    <a:pt x="7" y="4"/>
                  </a:cubicBezTo>
                  <a:cubicBezTo>
                    <a:pt x="5" y="5"/>
                    <a:pt x="5" y="7"/>
                    <a:pt x="5" y="8"/>
                  </a:cubicBezTo>
                  <a:cubicBezTo>
                    <a:pt x="5" y="9"/>
                    <a:pt x="5" y="10"/>
                    <a:pt x="6" y="11"/>
                  </a:cubicBezTo>
                  <a:cubicBezTo>
                    <a:pt x="7" y="13"/>
                    <a:pt x="10" y="14"/>
                    <a:pt x="15" y="17"/>
                  </a:cubicBezTo>
                  <a:cubicBezTo>
                    <a:pt x="19" y="19"/>
                    <a:pt x="21" y="20"/>
                    <a:pt x="23" y="21"/>
                  </a:cubicBezTo>
                  <a:cubicBezTo>
                    <a:pt x="24" y="22"/>
                    <a:pt x="25" y="23"/>
                    <a:pt x="26" y="25"/>
                  </a:cubicBezTo>
                  <a:cubicBezTo>
                    <a:pt x="27" y="26"/>
                    <a:pt x="27" y="27"/>
                    <a:pt x="27" y="29"/>
                  </a:cubicBezTo>
                  <a:cubicBezTo>
                    <a:pt x="27" y="32"/>
                    <a:pt x="26" y="34"/>
                    <a:pt x="24" y="36"/>
                  </a:cubicBezTo>
                  <a:cubicBezTo>
                    <a:pt x="21" y="38"/>
                    <a:pt x="18" y="39"/>
                    <a:pt x="14" y="39"/>
                  </a:cubicBezTo>
                  <a:cubicBezTo>
                    <a:pt x="13" y="39"/>
                    <a:pt x="12" y="39"/>
                    <a:pt x="11" y="39"/>
                  </a:cubicBezTo>
                  <a:cubicBezTo>
                    <a:pt x="10" y="39"/>
                    <a:pt x="9" y="38"/>
                    <a:pt x="7" y="38"/>
                  </a:cubicBezTo>
                  <a:cubicBezTo>
                    <a:pt x="5" y="37"/>
                    <a:pt x="4" y="37"/>
                    <a:pt x="3" y="37"/>
                  </a:cubicBezTo>
                  <a:cubicBezTo>
                    <a:pt x="3" y="37"/>
                    <a:pt x="2" y="37"/>
                    <a:pt x="2" y="37"/>
                  </a:cubicBezTo>
                  <a:cubicBezTo>
                    <a:pt x="2" y="38"/>
                    <a:pt x="1" y="38"/>
                    <a:pt x="1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2" y="29"/>
                    <a:pt x="3" y="31"/>
                    <a:pt x="3" y="32"/>
                  </a:cubicBezTo>
                  <a:cubicBezTo>
                    <a:pt x="4" y="34"/>
                    <a:pt x="6" y="35"/>
                    <a:pt x="8" y="36"/>
                  </a:cubicBezTo>
                  <a:cubicBezTo>
                    <a:pt x="9" y="37"/>
                    <a:pt x="11" y="37"/>
                    <a:pt x="14" y="37"/>
                  </a:cubicBezTo>
                  <a:cubicBezTo>
                    <a:pt x="16" y="37"/>
                    <a:pt x="18" y="36"/>
                    <a:pt x="20" y="35"/>
                  </a:cubicBezTo>
                  <a:cubicBezTo>
                    <a:pt x="21" y="34"/>
                    <a:pt x="22" y="33"/>
                    <a:pt x="22" y="31"/>
                  </a:cubicBezTo>
                  <a:cubicBezTo>
                    <a:pt x="22" y="30"/>
                    <a:pt x="21" y="29"/>
                    <a:pt x="21" y="28"/>
                  </a:cubicBezTo>
                  <a:cubicBezTo>
                    <a:pt x="20" y="27"/>
                    <a:pt x="20" y="26"/>
                    <a:pt x="18" y="26"/>
                  </a:cubicBezTo>
                  <a:cubicBezTo>
                    <a:pt x="18" y="25"/>
                    <a:pt x="15" y="24"/>
                    <a:pt x="12" y="22"/>
                  </a:cubicBezTo>
                  <a:cubicBezTo>
                    <a:pt x="8" y="20"/>
                    <a:pt x="6" y="19"/>
                    <a:pt x="4" y="18"/>
                  </a:cubicBezTo>
                  <a:cubicBezTo>
                    <a:pt x="3" y="17"/>
                    <a:pt x="2" y="16"/>
                    <a:pt x="1" y="14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0" y="7"/>
                    <a:pt x="1" y="5"/>
                    <a:pt x="3" y="3"/>
                  </a:cubicBezTo>
                  <a:cubicBezTo>
                    <a:pt x="5" y="1"/>
                    <a:pt x="8" y="0"/>
                    <a:pt x="12" y="0"/>
                  </a:cubicBezTo>
                  <a:cubicBezTo>
                    <a:pt x="14" y="0"/>
                    <a:pt x="16" y="1"/>
                    <a:pt x="19" y="2"/>
                  </a:cubicBezTo>
                  <a:cubicBezTo>
                    <a:pt x="20" y="2"/>
                    <a:pt x="21" y="2"/>
                    <a:pt x="21" y="2"/>
                  </a:cubicBezTo>
                  <a:cubicBezTo>
                    <a:pt x="22" y="2"/>
                    <a:pt x="22" y="2"/>
                    <a:pt x="23" y="2"/>
                  </a:cubicBezTo>
                  <a:cubicBezTo>
                    <a:pt x="23" y="2"/>
                    <a:pt x="23" y="1"/>
                    <a:pt x="23" y="0"/>
                  </a:cubicBezTo>
                  <a:lnTo>
                    <a:pt x="2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7" name="Freeform 36">
              <a:extLst>
                <a:ext uri="{FF2B5EF4-FFF2-40B4-BE49-F238E27FC236}">
                  <a16:creationId xmlns="" xmlns:a16="http://schemas.microsoft.com/office/drawing/2014/main" id="{A63399F7-CD4F-C842-8896-0B7024E30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6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5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4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6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8" name="Freeform 37">
              <a:extLst>
                <a:ext uri="{FF2B5EF4-FFF2-40B4-BE49-F238E27FC236}">
                  <a16:creationId xmlns="" xmlns:a16="http://schemas.microsoft.com/office/drawing/2014/main" id="{71B78188-4143-E74E-9E3D-645564BE3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2326"/>
              <a:ext cx="65" cy="71"/>
            </a:xfrm>
            <a:custGeom>
              <a:avLst/>
              <a:gdLst>
                <a:gd name="T0" fmla="*/ 34 w 34"/>
                <a:gd name="T1" fmla="*/ 0 h 37"/>
                <a:gd name="T2" fmla="*/ 34 w 34"/>
                <a:gd name="T3" fmla="*/ 9 h 37"/>
                <a:gd name="T4" fmla="*/ 33 w 34"/>
                <a:gd name="T5" fmla="*/ 9 h 37"/>
                <a:gd name="T6" fmla="*/ 32 w 34"/>
                <a:gd name="T7" fmla="*/ 5 h 37"/>
                <a:gd name="T8" fmla="*/ 30 w 34"/>
                <a:gd name="T9" fmla="*/ 3 h 37"/>
                <a:gd name="T10" fmla="*/ 26 w 34"/>
                <a:gd name="T11" fmla="*/ 2 h 37"/>
                <a:gd name="T12" fmla="*/ 20 w 34"/>
                <a:gd name="T13" fmla="*/ 2 h 37"/>
                <a:gd name="T14" fmla="*/ 20 w 34"/>
                <a:gd name="T15" fmla="*/ 31 h 37"/>
                <a:gd name="T16" fmla="*/ 21 w 34"/>
                <a:gd name="T17" fmla="*/ 35 h 37"/>
                <a:gd name="T18" fmla="*/ 24 w 34"/>
                <a:gd name="T19" fmla="*/ 36 h 37"/>
                <a:gd name="T20" fmla="*/ 26 w 34"/>
                <a:gd name="T21" fmla="*/ 36 h 37"/>
                <a:gd name="T22" fmla="*/ 26 w 34"/>
                <a:gd name="T23" fmla="*/ 37 h 37"/>
                <a:gd name="T24" fmla="*/ 8 w 34"/>
                <a:gd name="T25" fmla="*/ 37 h 37"/>
                <a:gd name="T26" fmla="*/ 8 w 34"/>
                <a:gd name="T27" fmla="*/ 36 h 37"/>
                <a:gd name="T28" fmla="*/ 10 w 34"/>
                <a:gd name="T29" fmla="*/ 36 h 37"/>
                <a:gd name="T30" fmla="*/ 13 w 34"/>
                <a:gd name="T31" fmla="*/ 35 h 37"/>
                <a:gd name="T32" fmla="*/ 14 w 34"/>
                <a:gd name="T33" fmla="*/ 31 h 37"/>
                <a:gd name="T34" fmla="*/ 14 w 34"/>
                <a:gd name="T35" fmla="*/ 2 h 37"/>
                <a:gd name="T36" fmla="*/ 9 w 34"/>
                <a:gd name="T37" fmla="*/ 2 h 37"/>
                <a:gd name="T38" fmla="*/ 5 w 34"/>
                <a:gd name="T39" fmla="*/ 3 h 37"/>
                <a:gd name="T40" fmla="*/ 2 w 34"/>
                <a:gd name="T41" fmla="*/ 5 h 37"/>
                <a:gd name="T42" fmla="*/ 1 w 34"/>
                <a:gd name="T43" fmla="*/ 9 h 37"/>
                <a:gd name="T44" fmla="*/ 0 w 34"/>
                <a:gd name="T45" fmla="*/ 9 h 37"/>
                <a:gd name="T46" fmla="*/ 0 w 34"/>
                <a:gd name="T47" fmla="*/ 0 h 37"/>
                <a:gd name="T48" fmla="*/ 34 w 34"/>
                <a:gd name="T4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37">
                  <a:moveTo>
                    <a:pt x="34" y="0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7"/>
                    <a:pt x="33" y="6"/>
                    <a:pt x="32" y="5"/>
                  </a:cubicBezTo>
                  <a:cubicBezTo>
                    <a:pt x="32" y="4"/>
                    <a:pt x="31" y="4"/>
                    <a:pt x="30" y="3"/>
                  </a:cubicBezTo>
                  <a:cubicBezTo>
                    <a:pt x="29" y="3"/>
                    <a:pt x="27" y="2"/>
                    <a:pt x="26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3"/>
                    <a:pt x="20" y="35"/>
                    <a:pt x="21" y="35"/>
                  </a:cubicBezTo>
                  <a:cubicBezTo>
                    <a:pt x="21" y="36"/>
                    <a:pt x="23" y="36"/>
                    <a:pt x="24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3" y="36"/>
                    <a:pt x="13" y="35"/>
                  </a:cubicBezTo>
                  <a:cubicBezTo>
                    <a:pt x="14" y="34"/>
                    <a:pt x="14" y="33"/>
                    <a:pt x="14" y="3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7" y="2"/>
                    <a:pt x="6" y="2"/>
                    <a:pt x="5" y="3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1" y="6"/>
                    <a:pt x="1" y="7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9" name="Freeform 38">
              <a:extLst>
                <a:ext uri="{FF2B5EF4-FFF2-40B4-BE49-F238E27FC236}">
                  <a16:creationId xmlns="" xmlns:a16="http://schemas.microsoft.com/office/drawing/2014/main" id="{469470C3-B3F5-3A44-84F9-AC4B9EAD4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2326"/>
              <a:ext cx="82" cy="71"/>
            </a:xfrm>
            <a:custGeom>
              <a:avLst/>
              <a:gdLst>
                <a:gd name="T0" fmla="*/ 29 w 43"/>
                <a:gd name="T1" fmla="*/ 0 h 37"/>
                <a:gd name="T2" fmla="*/ 43 w 43"/>
                <a:gd name="T3" fmla="*/ 0 h 37"/>
                <a:gd name="T4" fmla="*/ 43 w 43"/>
                <a:gd name="T5" fmla="*/ 1 h 37"/>
                <a:gd name="T6" fmla="*/ 42 w 43"/>
                <a:gd name="T7" fmla="*/ 1 h 37"/>
                <a:gd name="T8" fmla="*/ 40 w 43"/>
                <a:gd name="T9" fmla="*/ 2 h 37"/>
                <a:gd name="T10" fmla="*/ 37 w 43"/>
                <a:gd name="T11" fmla="*/ 3 h 37"/>
                <a:gd name="T12" fmla="*/ 34 w 43"/>
                <a:gd name="T13" fmla="*/ 7 h 37"/>
                <a:gd name="T14" fmla="*/ 24 w 43"/>
                <a:gd name="T15" fmla="*/ 21 h 37"/>
                <a:gd name="T16" fmla="*/ 24 w 43"/>
                <a:gd name="T17" fmla="*/ 31 h 37"/>
                <a:gd name="T18" fmla="*/ 25 w 43"/>
                <a:gd name="T19" fmla="*/ 35 h 37"/>
                <a:gd name="T20" fmla="*/ 29 w 43"/>
                <a:gd name="T21" fmla="*/ 36 h 37"/>
                <a:gd name="T22" fmla="*/ 30 w 43"/>
                <a:gd name="T23" fmla="*/ 36 h 37"/>
                <a:gd name="T24" fmla="*/ 30 w 43"/>
                <a:gd name="T25" fmla="*/ 37 h 37"/>
                <a:gd name="T26" fmla="*/ 13 w 43"/>
                <a:gd name="T27" fmla="*/ 37 h 37"/>
                <a:gd name="T28" fmla="*/ 13 w 43"/>
                <a:gd name="T29" fmla="*/ 36 h 37"/>
                <a:gd name="T30" fmla="*/ 14 w 43"/>
                <a:gd name="T31" fmla="*/ 36 h 37"/>
                <a:gd name="T32" fmla="*/ 18 w 43"/>
                <a:gd name="T33" fmla="*/ 35 h 37"/>
                <a:gd name="T34" fmla="*/ 18 w 43"/>
                <a:gd name="T35" fmla="*/ 31 h 37"/>
                <a:gd name="T36" fmla="*/ 18 w 43"/>
                <a:gd name="T37" fmla="*/ 22 h 37"/>
                <a:gd name="T38" fmla="*/ 7 w 43"/>
                <a:gd name="T39" fmla="*/ 6 h 37"/>
                <a:gd name="T40" fmla="*/ 4 w 43"/>
                <a:gd name="T41" fmla="*/ 3 h 37"/>
                <a:gd name="T42" fmla="*/ 1 w 43"/>
                <a:gd name="T43" fmla="*/ 1 h 37"/>
                <a:gd name="T44" fmla="*/ 0 w 43"/>
                <a:gd name="T45" fmla="*/ 1 h 37"/>
                <a:gd name="T46" fmla="*/ 0 w 43"/>
                <a:gd name="T47" fmla="*/ 0 h 37"/>
                <a:gd name="T48" fmla="*/ 17 w 43"/>
                <a:gd name="T49" fmla="*/ 0 h 37"/>
                <a:gd name="T50" fmla="*/ 17 w 43"/>
                <a:gd name="T51" fmla="*/ 1 h 37"/>
                <a:gd name="T52" fmla="*/ 16 w 43"/>
                <a:gd name="T53" fmla="*/ 1 h 37"/>
                <a:gd name="T54" fmla="*/ 14 w 43"/>
                <a:gd name="T55" fmla="*/ 2 h 37"/>
                <a:gd name="T56" fmla="*/ 13 w 43"/>
                <a:gd name="T57" fmla="*/ 3 h 37"/>
                <a:gd name="T58" fmla="*/ 14 w 43"/>
                <a:gd name="T59" fmla="*/ 7 h 37"/>
                <a:gd name="T60" fmla="*/ 23 w 43"/>
                <a:gd name="T61" fmla="*/ 19 h 37"/>
                <a:gd name="T62" fmla="*/ 31 w 43"/>
                <a:gd name="T63" fmla="*/ 8 h 37"/>
                <a:gd name="T64" fmla="*/ 33 w 43"/>
                <a:gd name="T65" fmla="*/ 4 h 37"/>
                <a:gd name="T66" fmla="*/ 32 w 43"/>
                <a:gd name="T67" fmla="*/ 2 h 37"/>
                <a:gd name="T68" fmla="*/ 31 w 43"/>
                <a:gd name="T69" fmla="*/ 1 h 37"/>
                <a:gd name="T70" fmla="*/ 29 w 43"/>
                <a:gd name="T71" fmla="*/ 1 h 37"/>
                <a:gd name="T72" fmla="*/ 29 w 43"/>
                <a:gd name="T73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3" h="37">
                  <a:moveTo>
                    <a:pt x="29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2" y="1"/>
                    <a:pt x="41" y="1"/>
                    <a:pt x="40" y="2"/>
                  </a:cubicBezTo>
                  <a:cubicBezTo>
                    <a:pt x="39" y="2"/>
                    <a:pt x="38" y="3"/>
                    <a:pt x="37" y="3"/>
                  </a:cubicBezTo>
                  <a:cubicBezTo>
                    <a:pt x="36" y="4"/>
                    <a:pt x="35" y="6"/>
                    <a:pt x="34" y="7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4" y="33"/>
                    <a:pt x="24" y="35"/>
                    <a:pt x="25" y="35"/>
                  </a:cubicBezTo>
                  <a:cubicBezTo>
                    <a:pt x="26" y="36"/>
                    <a:pt x="27" y="36"/>
                    <a:pt x="29" y="36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6" y="36"/>
                    <a:pt x="17" y="36"/>
                    <a:pt x="18" y="35"/>
                  </a:cubicBezTo>
                  <a:cubicBezTo>
                    <a:pt x="18" y="34"/>
                    <a:pt x="18" y="33"/>
                    <a:pt x="18" y="31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5"/>
                    <a:pt x="5" y="3"/>
                    <a:pt x="4" y="3"/>
                  </a:cubicBezTo>
                  <a:cubicBezTo>
                    <a:pt x="4" y="3"/>
                    <a:pt x="3" y="2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5" y="1"/>
                    <a:pt x="14" y="2"/>
                  </a:cubicBezTo>
                  <a:cubicBezTo>
                    <a:pt x="13" y="2"/>
                    <a:pt x="13" y="3"/>
                    <a:pt x="13" y="3"/>
                  </a:cubicBezTo>
                  <a:cubicBezTo>
                    <a:pt x="13" y="4"/>
                    <a:pt x="13" y="5"/>
                    <a:pt x="14" y="7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2" y="6"/>
                    <a:pt x="33" y="5"/>
                    <a:pt x="33" y="4"/>
                  </a:cubicBezTo>
                  <a:cubicBezTo>
                    <a:pt x="33" y="3"/>
                    <a:pt x="33" y="3"/>
                    <a:pt x="32" y="2"/>
                  </a:cubicBezTo>
                  <a:cubicBezTo>
                    <a:pt x="32" y="2"/>
                    <a:pt x="32" y="2"/>
                    <a:pt x="31" y="1"/>
                  </a:cubicBezTo>
                  <a:cubicBezTo>
                    <a:pt x="31" y="1"/>
                    <a:pt x="30" y="1"/>
                    <a:pt x="29" y="1"/>
                  </a:cubicBezTo>
                  <a:lnTo>
                    <a:pt x="2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0" name="Freeform 39">
              <a:extLst>
                <a:ext uri="{FF2B5EF4-FFF2-40B4-BE49-F238E27FC236}">
                  <a16:creationId xmlns="" xmlns:a16="http://schemas.microsoft.com/office/drawing/2014/main" id="{D4EFA75B-EE97-9446-B44B-502DC981E5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70" y="2324"/>
              <a:ext cx="76" cy="75"/>
            </a:xfrm>
            <a:custGeom>
              <a:avLst/>
              <a:gdLst>
                <a:gd name="T0" fmla="*/ 21 w 40"/>
                <a:gd name="T1" fmla="*/ 0 h 39"/>
                <a:gd name="T2" fmla="*/ 34 w 40"/>
                <a:gd name="T3" fmla="*/ 6 h 39"/>
                <a:gd name="T4" fmla="*/ 40 w 40"/>
                <a:gd name="T5" fmla="*/ 19 h 39"/>
                <a:gd name="T6" fmla="*/ 34 w 40"/>
                <a:gd name="T7" fmla="*/ 34 h 39"/>
                <a:gd name="T8" fmla="*/ 20 w 40"/>
                <a:gd name="T9" fmla="*/ 39 h 39"/>
                <a:gd name="T10" fmla="*/ 6 w 40"/>
                <a:gd name="T11" fmla="*/ 34 h 39"/>
                <a:gd name="T12" fmla="*/ 0 w 40"/>
                <a:gd name="T13" fmla="*/ 20 h 39"/>
                <a:gd name="T14" fmla="*/ 7 w 40"/>
                <a:gd name="T15" fmla="*/ 5 h 39"/>
                <a:gd name="T16" fmla="*/ 21 w 40"/>
                <a:gd name="T17" fmla="*/ 0 h 39"/>
                <a:gd name="T18" fmla="*/ 20 w 40"/>
                <a:gd name="T19" fmla="*/ 2 h 39"/>
                <a:gd name="T20" fmla="*/ 11 w 40"/>
                <a:gd name="T21" fmla="*/ 6 h 39"/>
                <a:gd name="T22" fmla="*/ 7 w 40"/>
                <a:gd name="T23" fmla="*/ 19 h 39"/>
                <a:gd name="T24" fmla="*/ 11 w 40"/>
                <a:gd name="T25" fmla="*/ 33 h 39"/>
                <a:gd name="T26" fmla="*/ 20 w 40"/>
                <a:gd name="T27" fmla="*/ 37 h 39"/>
                <a:gd name="T28" fmla="*/ 30 w 40"/>
                <a:gd name="T29" fmla="*/ 33 h 39"/>
                <a:gd name="T30" fmla="*/ 33 w 40"/>
                <a:gd name="T31" fmla="*/ 20 h 39"/>
                <a:gd name="T32" fmla="*/ 29 w 40"/>
                <a:gd name="T33" fmla="*/ 6 h 39"/>
                <a:gd name="T34" fmla="*/ 20 w 40"/>
                <a:gd name="T35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39">
                  <a:moveTo>
                    <a:pt x="21" y="0"/>
                  </a:moveTo>
                  <a:cubicBezTo>
                    <a:pt x="26" y="0"/>
                    <a:pt x="31" y="2"/>
                    <a:pt x="34" y="6"/>
                  </a:cubicBezTo>
                  <a:cubicBezTo>
                    <a:pt x="38" y="9"/>
                    <a:pt x="40" y="14"/>
                    <a:pt x="40" y="19"/>
                  </a:cubicBezTo>
                  <a:cubicBezTo>
                    <a:pt x="40" y="25"/>
                    <a:pt x="38" y="30"/>
                    <a:pt x="34" y="34"/>
                  </a:cubicBezTo>
                  <a:cubicBezTo>
                    <a:pt x="30" y="37"/>
                    <a:pt x="26" y="39"/>
                    <a:pt x="20" y="39"/>
                  </a:cubicBezTo>
                  <a:cubicBezTo>
                    <a:pt x="14" y="39"/>
                    <a:pt x="10" y="37"/>
                    <a:pt x="6" y="34"/>
                  </a:cubicBezTo>
                  <a:cubicBezTo>
                    <a:pt x="2" y="30"/>
                    <a:pt x="0" y="25"/>
                    <a:pt x="0" y="20"/>
                  </a:cubicBezTo>
                  <a:cubicBezTo>
                    <a:pt x="0" y="14"/>
                    <a:pt x="2" y="9"/>
                    <a:pt x="7" y="5"/>
                  </a:cubicBezTo>
                  <a:cubicBezTo>
                    <a:pt x="11" y="2"/>
                    <a:pt x="15" y="0"/>
                    <a:pt x="21" y="0"/>
                  </a:cubicBezTo>
                  <a:close/>
                  <a:moveTo>
                    <a:pt x="20" y="2"/>
                  </a:moveTo>
                  <a:cubicBezTo>
                    <a:pt x="16" y="2"/>
                    <a:pt x="13" y="3"/>
                    <a:pt x="11" y="6"/>
                  </a:cubicBezTo>
                  <a:cubicBezTo>
                    <a:pt x="8" y="9"/>
                    <a:pt x="7" y="13"/>
                    <a:pt x="7" y="19"/>
                  </a:cubicBezTo>
                  <a:cubicBezTo>
                    <a:pt x="7" y="26"/>
                    <a:pt x="8" y="30"/>
                    <a:pt x="11" y="33"/>
                  </a:cubicBezTo>
                  <a:cubicBezTo>
                    <a:pt x="13" y="36"/>
                    <a:pt x="16" y="37"/>
                    <a:pt x="20" y="37"/>
                  </a:cubicBezTo>
                  <a:cubicBezTo>
                    <a:pt x="24" y="37"/>
                    <a:pt x="27" y="36"/>
                    <a:pt x="30" y="33"/>
                  </a:cubicBezTo>
                  <a:cubicBezTo>
                    <a:pt x="32" y="30"/>
                    <a:pt x="33" y="26"/>
                    <a:pt x="33" y="20"/>
                  </a:cubicBezTo>
                  <a:cubicBezTo>
                    <a:pt x="33" y="14"/>
                    <a:pt x="32" y="9"/>
                    <a:pt x="29" y="6"/>
                  </a:cubicBezTo>
                  <a:cubicBezTo>
                    <a:pt x="27" y="3"/>
                    <a:pt x="24" y="2"/>
                    <a:pt x="2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2" name="Freeform 40">
              <a:extLst>
                <a:ext uri="{FF2B5EF4-FFF2-40B4-BE49-F238E27FC236}">
                  <a16:creationId xmlns="" xmlns:a16="http://schemas.microsoft.com/office/drawing/2014/main" id="{1B800D86-1FAA-8047-875A-2DAA54CF2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2326"/>
              <a:ext cx="59" cy="71"/>
            </a:xfrm>
            <a:custGeom>
              <a:avLst/>
              <a:gdLst>
                <a:gd name="T0" fmla="*/ 12 w 31"/>
                <a:gd name="T1" fmla="*/ 2 h 37"/>
                <a:gd name="T2" fmla="*/ 12 w 31"/>
                <a:gd name="T3" fmla="*/ 17 h 37"/>
                <a:gd name="T4" fmla="*/ 19 w 31"/>
                <a:gd name="T5" fmla="*/ 17 h 37"/>
                <a:gd name="T6" fmla="*/ 23 w 31"/>
                <a:gd name="T7" fmla="*/ 16 h 37"/>
                <a:gd name="T8" fmla="*/ 25 w 31"/>
                <a:gd name="T9" fmla="*/ 12 h 37"/>
                <a:gd name="T10" fmla="*/ 26 w 31"/>
                <a:gd name="T11" fmla="*/ 12 h 37"/>
                <a:gd name="T12" fmla="*/ 26 w 31"/>
                <a:gd name="T13" fmla="*/ 24 h 37"/>
                <a:gd name="T14" fmla="*/ 25 w 31"/>
                <a:gd name="T15" fmla="*/ 24 h 37"/>
                <a:gd name="T16" fmla="*/ 24 w 31"/>
                <a:gd name="T17" fmla="*/ 21 h 37"/>
                <a:gd name="T18" fmla="*/ 22 w 31"/>
                <a:gd name="T19" fmla="*/ 20 h 37"/>
                <a:gd name="T20" fmla="*/ 19 w 31"/>
                <a:gd name="T21" fmla="*/ 19 h 37"/>
                <a:gd name="T22" fmla="*/ 12 w 31"/>
                <a:gd name="T23" fmla="*/ 19 h 37"/>
                <a:gd name="T24" fmla="*/ 12 w 31"/>
                <a:gd name="T25" fmla="*/ 31 h 37"/>
                <a:gd name="T26" fmla="*/ 12 w 31"/>
                <a:gd name="T27" fmla="*/ 34 h 37"/>
                <a:gd name="T28" fmla="*/ 13 w 31"/>
                <a:gd name="T29" fmla="*/ 36 h 37"/>
                <a:gd name="T30" fmla="*/ 16 w 31"/>
                <a:gd name="T31" fmla="*/ 36 h 37"/>
                <a:gd name="T32" fmla="*/ 18 w 31"/>
                <a:gd name="T33" fmla="*/ 36 h 37"/>
                <a:gd name="T34" fmla="*/ 18 w 31"/>
                <a:gd name="T35" fmla="*/ 37 h 37"/>
                <a:gd name="T36" fmla="*/ 0 w 31"/>
                <a:gd name="T37" fmla="*/ 37 h 37"/>
                <a:gd name="T38" fmla="*/ 0 w 31"/>
                <a:gd name="T39" fmla="*/ 36 h 37"/>
                <a:gd name="T40" fmla="*/ 1 w 31"/>
                <a:gd name="T41" fmla="*/ 36 h 37"/>
                <a:gd name="T42" fmla="*/ 5 w 31"/>
                <a:gd name="T43" fmla="*/ 35 h 37"/>
                <a:gd name="T44" fmla="*/ 6 w 31"/>
                <a:gd name="T45" fmla="*/ 31 h 37"/>
                <a:gd name="T46" fmla="*/ 6 w 31"/>
                <a:gd name="T47" fmla="*/ 7 h 37"/>
                <a:gd name="T48" fmla="*/ 5 w 31"/>
                <a:gd name="T49" fmla="*/ 3 h 37"/>
                <a:gd name="T50" fmla="*/ 4 w 31"/>
                <a:gd name="T51" fmla="*/ 2 h 37"/>
                <a:gd name="T52" fmla="*/ 1 w 31"/>
                <a:gd name="T53" fmla="*/ 1 h 37"/>
                <a:gd name="T54" fmla="*/ 0 w 31"/>
                <a:gd name="T55" fmla="*/ 1 h 37"/>
                <a:gd name="T56" fmla="*/ 0 w 31"/>
                <a:gd name="T57" fmla="*/ 0 h 37"/>
                <a:gd name="T58" fmla="*/ 31 w 31"/>
                <a:gd name="T59" fmla="*/ 0 h 37"/>
                <a:gd name="T60" fmla="*/ 31 w 31"/>
                <a:gd name="T61" fmla="*/ 8 h 37"/>
                <a:gd name="T62" fmla="*/ 30 w 31"/>
                <a:gd name="T63" fmla="*/ 8 h 37"/>
                <a:gd name="T64" fmla="*/ 28 w 31"/>
                <a:gd name="T65" fmla="*/ 4 h 37"/>
                <a:gd name="T66" fmla="*/ 26 w 31"/>
                <a:gd name="T67" fmla="*/ 3 h 37"/>
                <a:gd name="T68" fmla="*/ 21 w 31"/>
                <a:gd name="T69" fmla="*/ 2 h 37"/>
                <a:gd name="T70" fmla="*/ 12 w 31"/>
                <a:gd name="T71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1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21" y="17"/>
                    <a:pt x="22" y="16"/>
                    <a:pt x="23" y="16"/>
                  </a:cubicBezTo>
                  <a:cubicBezTo>
                    <a:pt x="24" y="15"/>
                    <a:pt x="24" y="14"/>
                    <a:pt x="25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3"/>
                    <a:pt x="24" y="22"/>
                    <a:pt x="24" y="21"/>
                  </a:cubicBezTo>
                  <a:cubicBezTo>
                    <a:pt x="24" y="20"/>
                    <a:pt x="23" y="20"/>
                    <a:pt x="22" y="20"/>
                  </a:cubicBezTo>
                  <a:cubicBezTo>
                    <a:pt x="22" y="19"/>
                    <a:pt x="21" y="19"/>
                    <a:pt x="19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5"/>
                    <a:pt x="13" y="35"/>
                    <a:pt x="13" y="36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5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29" y="6"/>
                    <a:pt x="29" y="5"/>
                    <a:pt x="28" y="4"/>
                  </a:cubicBezTo>
                  <a:cubicBezTo>
                    <a:pt x="27" y="4"/>
                    <a:pt x="27" y="3"/>
                    <a:pt x="26" y="3"/>
                  </a:cubicBezTo>
                  <a:cubicBezTo>
                    <a:pt x="25" y="2"/>
                    <a:pt x="23" y="2"/>
                    <a:pt x="21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5" name="Freeform 41">
              <a:extLst>
                <a:ext uri="{FF2B5EF4-FFF2-40B4-BE49-F238E27FC236}">
                  <a16:creationId xmlns="" xmlns:a16="http://schemas.microsoft.com/office/drawing/2014/main" id="{3FB5B995-5A06-0F48-B688-10DAC8FB13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45" y="2326"/>
              <a:ext cx="59" cy="71"/>
            </a:xfrm>
            <a:custGeom>
              <a:avLst/>
              <a:gdLst>
                <a:gd name="T0" fmla="*/ 11 w 31"/>
                <a:gd name="T1" fmla="*/ 20 h 37"/>
                <a:gd name="T2" fmla="*/ 11 w 31"/>
                <a:gd name="T3" fmla="*/ 31 h 37"/>
                <a:gd name="T4" fmla="*/ 12 w 31"/>
                <a:gd name="T5" fmla="*/ 35 h 37"/>
                <a:gd name="T6" fmla="*/ 16 w 31"/>
                <a:gd name="T7" fmla="*/ 36 h 37"/>
                <a:gd name="T8" fmla="*/ 17 w 31"/>
                <a:gd name="T9" fmla="*/ 36 h 37"/>
                <a:gd name="T10" fmla="*/ 17 w 31"/>
                <a:gd name="T11" fmla="*/ 37 h 37"/>
                <a:gd name="T12" fmla="*/ 0 w 31"/>
                <a:gd name="T13" fmla="*/ 37 h 37"/>
                <a:gd name="T14" fmla="*/ 0 w 31"/>
                <a:gd name="T15" fmla="*/ 36 h 37"/>
                <a:gd name="T16" fmla="*/ 1 w 31"/>
                <a:gd name="T17" fmla="*/ 36 h 37"/>
                <a:gd name="T18" fmla="*/ 5 w 31"/>
                <a:gd name="T19" fmla="*/ 35 h 37"/>
                <a:gd name="T20" fmla="*/ 6 w 31"/>
                <a:gd name="T21" fmla="*/ 31 h 37"/>
                <a:gd name="T22" fmla="*/ 6 w 31"/>
                <a:gd name="T23" fmla="*/ 7 h 37"/>
                <a:gd name="T24" fmla="*/ 5 w 31"/>
                <a:gd name="T25" fmla="*/ 2 h 37"/>
                <a:gd name="T26" fmla="*/ 1 w 31"/>
                <a:gd name="T27" fmla="*/ 1 h 37"/>
                <a:gd name="T28" fmla="*/ 0 w 31"/>
                <a:gd name="T29" fmla="*/ 1 h 37"/>
                <a:gd name="T30" fmla="*/ 0 w 31"/>
                <a:gd name="T31" fmla="*/ 0 h 37"/>
                <a:gd name="T32" fmla="*/ 15 w 31"/>
                <a:gd name="T33" fmla="*/ 0 h 37"/>
                <a:gd name="T34" fmla="*/ 24 w 31"/>
                <a:gd name="T35" fmla="*/ 1 h 37"/>
                <a:gd name="T36" fmla="*/ 29 w 31"/>
                <a:gd name="T37" fmla="*/ 5 h 37"/>
                <a:gd name="T38" fmla="*/ 31 w 31"/>
                <a:gd name="T39" fmla="*/ 10 h 37"/>
                <a:gd name="T40" fmla="*/ 28 w 31"/>
                <a:gd name="T41" fmla="*/ 18 h 37"/>
                <a:gd name="T42" fmla="*/ 18 w 31"/>
                <a:gd name="T43" fmla="*/ 21 h 37"/>
                <a:gd name="T44" fmla="*/ 15 w 31"/>
                <a:gd name="T45" fmla="*/ 20 h 37"/>
                <a:gd name="T46" fmla="*/ 11 w 31"/>
                <a:gd name="T47" fmla="*/ 20 h 37"/>
                <a:gd name="T48" fmla="*/ 11 w 31"/>
                <a:gd name="T49" fmla="*/ 18 h 37"/>
                <a:gd name="T50" fmla="*/ 14 w 31"/>
                <a:gd name="T51" fmla="*/ 19 h 37"/>
                <a:gd name="T52" fmla="*/ 16 w 31"/>
                <a:gd name="T53" fmla="*/ 19 h 37"/>
                <a:gd name="T54" fmla="*/ 22 w 31"/>
                <a:gd name="T55" fmla="*/ 17 h 37"/>
                <a:gd name="T56" fmla="*/ 24 w 31"/>
                <a:gd name="T57" fmla="*/ 11 h 37"/>
                <a:gd name="T58" fmla="*/ 23 w 31"/>
                <a:gd name="T59" fmla="*/ 6 h 37"/>
                <a:gd name="T60" fmla="*/ 20 w 31"/>
                <a:gd name="T61" fmla="*/ 3 h 37"/>
                <a:gd name="T62" fmla="*/ 15 w 31"/>
                <a:gd name="T63" fmla="*/ 2 h 37"/>
                <a:gd name="T64" fmla="*/ 11 w 31"/>
                <a:gd name="T65" fmla="*/ 3 h 37"/>
                <a:gd name="T66" fmla="*/ 11 w 31"/>
                <a:gd name="T67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1" h="37">
                  <a:moveTo>
                    <a:pt x="11" y="20"/>
                  </a:move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2" y="35"/>
                    <a:pt x="12" y="35"/>
                  </a:cubicBezTo>
                  <a:cubicBezTo>
                    <a:pt x="13" y="36"/>
                    <a:pt x="14" y="36"/>
                    <a:pt x="16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9" y="0"/>
                    <a:pt x="21" y="0"/>
                    <a:pt x="24" y="1"/>
                  </a:cubicBezTo>
                  <a:cubicBezTo>
                    <a:pt x="26" y="2"/>
                    <a:pt x="27" y="3"/>
                    <a:pt x="29" y="5"/>
                  </a:cubicBezTo>
                  <a:cubicBezTo>
                    <a:pt x="30" y="6"/>
                    <a:pt x="31" y="8"/>
                    <a:pt x="31" y="10"/>
                  </a:cubicBezTo>
                  <a:cubicBezTo>
                    <a:pt x="31" y="13"/>
                    <a:pt x="30" y="16"/>
                    <a:pt x="28" y="18"/>
                  </a:cubicBezTo>
                  <a:cubicBezTo>
                    <a:pt x="26" y="20"/>
                    <a:pt x="22" y="21"/>
                    <a:pt x="18" y="21"/>
                  </a:cubicBezTo>
                  <a:cubicBezTo>
                    <a:pt x="17" y="21"/>
                    <a:pt x="16" y="21"/>
                    <a:pt x="15" y="20"/>
                  </a:cubicBezTo>
                  <a:cubicBezTo>
                    <a:pt x="14" y="20"/>
                    <a:pt x="13" y="20"/>
                    <a:pt x="11" y="20"/>
                  </a:cubicBezTo>
                  <a:close/>
                  <a:moveTo>
                    <a:pt x="11" y="18"/>
                  </a:moveTo>
                  <a:cubicBezTo>
                    <a:pt x="13" y="18"/>
                    <a:pt x="13" y="19"/>
                    <a:pt x="14" y="19"/>
                  </a:cubicBezTo>
                  <a:cubicBezTo>
                    <a:pt x="15" y="19"/>
                    <a:pt x="16" y="19"/>
                    <a:pt x="16" y="19"/>
                  </a:cubicBezTo>
                  <a:cubicBezTo>
                    <a:pt x="19" y="19"/>
                    <a:pt x="20" y="18"/>
                    <a:pt x="22" y="17"/>
                  </a:cubicBezTo>
                  <a:cubicBezTo>
                    <a:pt x="23" y="15"/>
                    <a:pt x="24" y="13"/>
                    <a:pt x="24" y="11"/>
                  </a:cubicBezTo>
                  <a:cubicBezTo>
                    <a:pt x="24" y="9"/>
                    <a:pt x="24" y="8"/>
                    <a:pt x="23" y="6"/>
                  </a:cubicBezTo>
                  <a:cubicBezTo>
                    <a:pt x="22" y="5"/>
                    <a:pt x="21" y="4"/>
                    <a:pt x="20" y="3"/>
                  </a:cubicBezTo>
                  <a:cubicBezTo>
                    <a:pt x="19" y="3"/>
                    <a:pt x="17" y="2"/>
                    <a:pt x="15" y="2"/>
                  </a:cubicBezTo>
                  <a:cubicBezTo>
                    <a:pt x="14" y="2"/>
                    <a:pt x="13" y="2"/>
                    <a:pt x="11" y="3"/>
                  </a:cubicBezTo>
                  <a:lnTo>
                    <a:pt x="11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6" name="Freeform 42">
              <a:extLst>
                <a:ext uri="{FF2B5EF4-FFF2-40B4-BE49-F238E27FC236}">
                  <a16:creationId xmlns="" xmlns:a16="http://schemas.microsoft.com/office/drawing/2014/main" id="{320A86AE-CA2B-1F44-9005-3977C85BE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2326"/>
              <a:ext cx="67" cy="71"/>
            </a:xfrm>
            <a:custGeom>
              <a:avLst/>
              <a:gdLst>
                <a:gd name="T0" fmla="*/ 12 w 35"/>
                <a:gd name="T1" fmla="*/ 2 h 37"/>
                <a:gd name="T2" fmla="*/ 12 w 35"/>
                <a:gd name="T3" fmla="*/ 17 h 37"/>
                <a:gd name="T4" fmla="*/ 21 w 35"/>
                <a:gd name="T5" fmla="*/ 17 h 37"/>
                <a:gd name="T6" fmla="*/ 25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6 w 35"/>
                <a:gd name="T17" fmla="*/ 21 h 37"/>
                <a:gd name="T18" fmla="*/ 24 w 35"/>
                <a:gd name="T19" fmla="*/ 19 h 37"/>
                <a:gd name="T20" fmla="*/ 21 w 35"/>
                <a:gd name="T21" fmla="*/ 19 h 37"/>
                <a:gd name="T22" fmla="*/ 12 w 35"/>
                <a:gd name="T23" fmla="*/ 19 h 37"/>
                <a:gd name="T24" fmla="*/ 12 w 35"/>
                <a:gd name="T25" fmla="*/ 31 h 37"/>
                <a:gd name="T26" fmla="*/ 12 w 35"/>
                <a:gd name="T27" fmla="*/ 34 h 37"/>
                <a:gd name="T28" fmla="*/ 13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2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1 w 35"/>
                <a:gd name="T49" fmla="*/ 36 h 37"/>
                <a:gd name="T50" fmla="*/ 4 w 35"/>
                <a:gd name="T51" fmla="*/ 36 h 37"/>
                <a:gd name="T52" fmla="*/ 5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1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2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29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2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7"/>
                    <a:pt x="24" y="16"/>
                    <a:pt x="25" y="16"/>
                  </a:cubicBezTo>
                  <a:cubicBezTo>
                    <a:pt x="26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3"/>
                    <a:pt x="26" y="21"/>
                    <a:pt x="26" y="21"/>
                  </a:cubicBezTo>
                  <a:cubicBezTo>
                    <a:pt x="26" y="20"/>
                    <a:pt x="25" y="20"/>
                    <a:pt x="24" y="19"/>
                  </a:cubicBezTo>
                  <a:cubicBezTo>
                    <a:pt x="24" y="19"/>
                    <a:pt x="22" y="19"/>
                    <a:pt x="2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4"/>
                    <a:pt x="12" y="35"/>
                    <a:pt x="13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4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1" y="32"/>
                    <a:pt x="33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2" y="36"/>
                    <a:pt x="3" y="36"/>
                    <a:pt x="4" y="36"/>
                  </a:cubicBezTo>
                  <a:cubicBezTo>
                    <a:pt x="5" y="35"/>
                    <a:pt x="5" y="35"/>
                    <a:pt x="5" y="34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6"/>
                    <a:pt x="30" y="5"/>
                    <a:pt x="29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6" y="2"/>
                    <a:pt x="25" y="2"/>
                    <a:pt x="23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7" name="Freeform 43">
              <a:extLst>
                <a:ext uri="{FF2B5EF4-FFF2-40B4-BE49-F238E27FC236}">
                  <a16:creationId xmlns="" xmlns:a16="http://schemas.microsoft.com/office/drawing/2014/main" id="{56A51641-AF97-5A42-8CB8-A320BF590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2326"/>
              <a:ext cx="65" cy="71"/>
            </a:xfrm>
            <a:custGeom>
              <a:avLst/>
              <a:gdLst>
                <a:gd name="T0" fmla="*/ 34 w 34"/>
                <a:gd name="T1" fmla="*/ 0 h 37"/>
                <a:gd name="T2" fmla="*/ 34 w 34"/>
                <a:gd name="T3" fmla="*/ 9 h 37"/>
                <a:gd name="T4" fmla="*/ 33 w 34"/>
                <a:gd name="T5" fmla="*/ 9 h 37"/>
                <a:gd name="T6" fmla="*/ 32 w 34"/>
                <a:gd name="T7" fmla="*/ 5 h 37"/>
                <a:gd name="T8" fmla="*/ 30 w 34"/>
                <a:gd name="T9" fmla="*/ 3 h 37"/>
                <a:gd name="T10" fmla="*/ 26 w 34"/>
                <a:gd name="T11" fmla="*/ 2 h 37"/>
                <a:gd name="T12" fmla="*/ 20 w 34"/>
                <a:gd name="T13" fmla="*/ 2 h 37"/>
                <a:gd name="T14" fmla="*/ 20 w 34"/>
                <a:gd name="T15" fmla="*/ 31 h 37"/>
                <a:gd name="T16" fmla="*/ 21 w 34"/>
                <a:gd name="T17" fmla="*/ 35 h 37"/>
                <a:gd name="T18" fmla="*/ 24 w 34"/>
                <a:gd name="T19" fmla="*/ 36 h 37"/>
                <a:gd name="T20" fmla="*/ 26 w 34"/>
                <a:gd name="T21" fmla="*/ 36 h 37"/>
                <a:gd name="T22" fmla="*/ 26 w 34"/>
                <a:gd name="T23" fmla="*/ 37 h 37"/>
                <a:gd name="T24" fmla="*/ 8 w 34"/>
                <a:gd name="T25" fmla="*/ 37 h 37"/>
                <a:gd name="T26" fmla="*/ 8 w 34"/>
                <a:gd name="T27" fmla="*/ 36 h 37"/>
                <a:gd name="T28" fmla="*/ 10 w 34"/>
                <a:gd name="T29" fmla="*/ 36 h 37"/>
                <a:gd name="T30" fmla="*/ 13 w 34"/>
                <a:gd name="T31" fmla="*/ 35 h 37"/>
                <a:gd name="T32" fmla="*/ 14 w 34"/>
                <a:gd name="T33" fmla="*/ 31 h 37"/>
                <a:gd name="T34" fmla="*/ 14 w 34"/>
                <a:gd name="T35" fmla="*/ 2 h 37"/>
                <a:gd name="T36" fmla="*/ 9 w 34"/>
                <a:gd name="T37" fmla="*/ 2 h 37"/>
                <a:gd name="T38" fmla="*/ 5 w 34"/>
                <a:gd name="T39" fmla="*/ 3 h 37"/>
                <a:gd name="T40" fmla="*/ 2 w 34"/>
                <a:gd name="T41" fmla="*/ 5 h 37"/>
                <a:gd name="T42" fmla="*/ 1 w 34"/>
                <a:gd name="T43" fmla="*/ 9 h 37"/>
                <a:gd name="T44" fmla="*/ 0 w 34"/>
                <a:gd name="T45" fmla="*/ 9 h 37"/>
                <a:gd name="T46" fmla="*/ 0 w 34"/>
                <a:gd name="T47" fmla="*/ 0 h 37"/>
                <a:gd name="T48" fmla="*/ 34 w 34"/>
                <a:gd name="T4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37">
                  <a:moveTo>
                    <a:pt x="34" y="0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7"/>
                    <a:pt x="33" y="6"/>
                    <a:pt x="32" y="5"/>
                  </a:cubicBezTo>
                  <a:cubicBezTo>
                    <a:pt x="32" y="4"/>
                    <a:pt x="31" y="4"/>
                    <a:pt x="30" y="3"/>
                  </a:cubicBezTo>
                  <a:cubicBezTo>
                    <a:pt x="29" y="3"/>
                    <a:pt x="27" y="2"/>
                    <a:pt x="26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3"/>
                    <a:pt x="20" y="35"/>
                    <a:pt x="21" y="35"/>
                  </a:cubicBezTo>
                  <a:cubicBezTo>
                    <a:pt x="21" y="36"/>
                    <a:pt x="23" y="36"/>
                    <a:pt x="24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3" y="36"/>
                    <a:pt x="13" y="35"/>
                  </a:cubicBezTo>
                  <a:cubicBezTo>
                    <a:pt x="14" y="34"/>
                    <a:pt x="14" y="33"/>
                    <a:pt x="14" y="3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7" y="2"/>
                    <a:pt x="6" y="2"/>
                    <a:pt x="5" y="3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1" y="6"/>
                    <a:pt x="1" y="7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8" name="Freeform 44">
              <a:extLst>
                <a:ext uri="{FF2B5EF4-FFF2-40B4-BE49-F238E27FC236}">
                  <a16:creationId xmlns="" xmlns:a16="http://schemas.microsoft.com/office/drawing/2014/main" id="{162B230F-EF67-2140-ABDB-A071DAF500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51" y="2326"/>
              <a:ext cx="79" cy="71"/>
            </a:xfrm>
            <a:custGeom>
              <a:avLst/>
              <a:gdLst>
                <a:gd name="T0" fmla="*/ 41 w 41"/>
                <a:gd name="T1" fmla="*/ 37 h 37"/>
                <a:gd name="T2" fmla="*/ 30 w 41"/>
                <a:gd name="T3" fmla="*/ 37 h 37"/>
                <a:gd name="T4" fmla="*/ 16 w 41"/>
                <a:gd name="T5" fmla="*/ 20 h 37"/>
                <a:gd name="T6" fmla="*/ 14 w 41"/>
                <a:gd name="T7" fmla="*/ 20 h 37"/>
                <a:gd name="T8" fmla="*/ 13 w 41"/>
                <a:gd name="T9" fmla="*/ 20 h 37"/>
                <a:gd name="T10" fmla="*/ 12 w 41"/>
                <a:gd name="T11" fmla="*/ 20 h 37"/>
                <a:gd name="T12" fmla="*/ 12 w 41"/>
                <a:gd name="T13" fmla="*/ 31 h 37"/>
                <a:gd name="T14" fmla="*/ 13 w 41"/>
                <a:gd name="T15" fmla="*/ 35 h 37"/>
                <a:gd name="T16" fmla="*/ 16 w 41"/>
                <a:gd name="T17" fmla="*/ 36 h 37"/>
                <a:gd name="T18" fmla="*/ 18 w 41"/>
                <a:gd name="T19" fmla="*/ 36 h 37"/>
                <a:gd name="T20" fmla="*/ 18 w 41"/>
                <a:gd name="T21" fmla="*/ 37 h 37"/>
                <a:gd name="T22" fmla="*/ 0 w 41"/>
                <a:gd name="T23" fmla="*/ 37 h 37"/>
                <a:gd name="T24" fmla="*/ 0 w 41"/>
                <a:gd name="T25" fmla="*/ 36 h 37"/>
                <a:gd name="T26" fmla="*/ 2 w 41"/>
                <a:gd name="T27" fmla="*/ 36 h 37"/>
                <a:gd name="T28" fmla="*/ 5 w 41"/>
                <a:gd name="T29" fmla="*/ 35 h 37"/>
                <a:gd name="T30" fmla="*/ 6 w 41"/>
                <a:gd name="T31" fmla="*/ 31 h 37"/>
                <a:gd name="T32" fmla="*/ 6 w 41"/>
                <a:gd name="T33" fmla="*/ 7 h 37"/>
                <a:gd name="T34" fmla="*/ 5 w 41"/>
                <a:gd name="T35" fmla="*/ 2 h 37"/>
                <a:gd name="T36" fmla="*/ 2 w 41"/>
                <a:gd name="T37" fmla="*/ 1 h 37"/>
                <a:gd name="T38" fmla="*/ 0 w 41"/>
                <a:gd name="T39" fmla="*/ 1 h 37"/>
                <a:gd name="T40" fmla="*/ 0 w 41"/>
                <a:gd name="T41" fmla="*/ 0 h 37"/>
                <a:gd name="T42" fmla="*/ 15 w 41"/>
                <a:gd name="T43" fmla="*/ 0 h 37"/>
                <a:gd name="T44" fmla="*/ 25 w 41"/>
                <a:gd name="T45" fmla="*/ 1 h 37"/>
                <a:gd name="T46" fmla="*/ 30 w 41"/>
                <a:gd name="T47" fmla="*/ 4 h 37"/>
                <a:gd name="T48" fmla="*/ 32 w 41"/>
                <a:gd name="T49" fmla="*/ 10 h 37"/>
                <a:gd name="T50" fmla="*/ 30 w 41"/>
                <a:gd name="T51" fmla="*/ 16 h 37"/>
                <a:gd name="T52" fmla="*/ 22 w 41"/>
                <a:gd name="T53" fmla="*/ 19 h 37"/>
                <a:gd name="T54" fmla="*/ 31 w 41"/>
                <a:gd name="T55" fmla="*/ 30 h 37"/>
                <a:gd name="T56" fmla="*/ 36 w 41"/>
                <a:gd name="T57" fmla="*/ 35 h 37"/>
                <a:gd name="T58" fmla="*/ 41 w 41"/>
                <a:gd name="T59" fmla="*/ 36 h 37"/>
                <a:gd name="T60" fmla="*/ 41 w 41"/>
                <a:gd name="T61" fmla="*/ 37 h 37"/>
                <a:gd name="T62" fmla="*/ 12 w 41"/>
                <a:gd name="T63" fmla="*/ 18 h 37"/>
                <a:gd name="T64" fmla="*/ 13 w 41"/>
                <a:gd name="T65" fmla="*/ 18 h 37"/>
                <a:gd name="T66" fmla="*/ 14 w 41"/>
                <a:gd name="T67" fmla="*/ 18 h 37"/>
                <a:gd name="T68" fmla="*/ 22 w 41"/>
                <a:gd name="T69" fmla="*/ 16 h 37"/>
                <a:gd name="T70" fmla="*/ 25 w 41"/>
                <a:gd name="T71" fmla="*/ 10 h 37"/>
                <a:gd name="T72" fmla="*/ 23 w 41"/>
                <a:gd name="T73" fmla="*/ 4 h 37"/>
                <a:gd name="T74" fmla="*/ 17 w 41"/>
                <a:gd name="T75" fmla="*/ 2 h 37"/>
                <a:gd name="T76" fmla="*/ 12 w 41"/>
                <a:gd name="T77" fmla="*/ 3 h 37"/>
                <a:gd name="T78" fmla="*/ 12 w 41"/>
                <a:gd name="T79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1" h="37">
                  <a:moveTo>
                    <a:pt x="41" y="37"/>
                  </a:moveTo>
                  <a:cubicBezTo>
                    <a:pt x="30" y="37"/>
                    <a:pt x="30" y="37"/>
                    <a:pt x="30" y="37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20"/>
                    <a:pt x="14" y="20"/>
                    <a:pt x="14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5"/>
                    <a:pt x="13" y="35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20" y="0"/>
                    <a:pt x="23" y="0"/>
                    <a:pt x="25" y="1"/>
                  </a:cubicBezTo>
                  <a:cubicBezTo>
                    <a:pt x="27" y="1"/>
                    <a:pt x="29" y="3"/>
                    <a:pt x="30" y="4"/>
                  </a:cubicBezTo>
                  <a:cubicBezTo>
                    <a:pt x="32" y="6"/>
                    <a:pt x="32" y="7"/>
                    <a:pt x="32" y="10"/>
                  </a:cubicBezTo>
                  <a:cubicBezTo>
                    <a:pt x="32" y="12"/>
                    <a:pt x="31" y="14"/>
                    <a:pt x="30" y="16"/>
                  </a:cubicBezTo>
                  <a:cubicBezTo>
                    <a:pt x="28" y="17"/>
                    <a:pt x="26" y="18"/>
                    <a:pt x="22" y="1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3" y="32"/>
                    <a:pt x="34" y="34"/>
                    <a:pt x="36" y="35"/>
                  </a:cubicBezTo>
                  <a:cubicBezTo>
                    <a:pt x="37" y="36"/>
                    <a:pt x="39" y="36"/>
                    <a:pt x="41" y="36"/>
                  </a:cubicBezTo>
                  <a:lnTo>
                    <a:pt x="41" y="37"/>
                  </a:lnTo>
                  <a:close/>
                  <a:moveTo>
                    <a:pt x="12" y="18"/>
                  </a:moveTo>
                  <a:cubicBezTo>
                    <a:pt x="12" y="18"/>
                    <a:pt x="13" y="18"/>
                    <a:pt x="13" y="18"/>
                  </a:cubicBezTo>
                  <a:cubicBezTo>
                    <a:pt x="13" y="18"/>
                    <a:pt x="13" y="18"/>
                    <a:pt x="14" y="18"/>
                  </a:cubicBezTo>
                  <a:cubicBezTo>
                    <a:pt x="18" y="18"/>
                    <a:pt x="20" y="17"/>
                    <a:pt x="22" y="16"/>
                  </a:cubicBezTo>
                  <a:cubicBezTo>
                    <a:pt x="24" y="14"/>
                    <a:pt x="25" y="12"/>
                    <a:pt x="25" y="10"/>
                  </a:cubicBezTo>
                  <a:cubicBezTo>
                    <a:pt x="25" y="8"/>
                    <a:pt x="25" y="6"/>
                    <a:pt x="23" y="4"/>
                  </a:cubicBezTo>
                  <a:cubicBezTo>
                    <a:pt x="21" y="3"/>
                    <a:pt x="19" y="2"/>
                    <a:pt x="17" y="2"/>
                  </a:cubicBezTo>
                  <a:cubicBezTo>
                    <a:pt x="16" y="2"/>
                    <a:pt x="14" y="2"/>
                    <a:pt x="12" y="3"/>
                  </a:cubicBezTo>
                  <a:lnTo>
                    <a:pt x="1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9" name="Freeform 45">
              <a:extLst>
                <a:ext uri="{FF2B5EF4-FFF2-40B4-BE49-F238E27FC236}">
                  <a16:creationId xmlns="" xmlns:a16="http://schemas.microsoft.com/office/drawing/2014/main" id="{41DDC151-BF45-184E-9900-9EC4E5BA3AA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32" y="2324"/>
              <a:ext cx="76" cy="75"/>
            </a:xfrm>
            <a:custGeom>
              <a:avLst/>
              <a:gdLst>
                <a:gd name="T0" fmla="*/ 21 w 40"/>
                <a:gd name="T1" fmla="*/ 0 h 39"/>
                <a:gd name="T2" fmla="*/ 35 w 40"/>
                <a:gd name="T3" fmla="*/ 6 h 39"/>
                <a:gd name="T4" fmla="*/ 40 w 40"/>
                <a:gd name="T5" fmla="*/ 19 h 39"/>
                <a:gd name="T6" fmla="*/ 34 w 40"/>
                <a:gd name="T7" fmla="*/ 34 h 39"/>
                <a:gd name="T8" fmla="*/ 20 w 40"/>
                <a:gd name="T9" fmla="*/ 39 h 39"/>
                <a:gd name="T10" fmla="*/ 6 w 40"/>
                <a:gd name="T11" fmla="*/ 34 h 39"/>
                <a:gd name="T12" fmla="*/ 0 w 40"/>
                <a:gd name="T13" fmla="*/ 20 h 39"/>
                <a:gd name="T14" fmla="*/ 7 w 40"/>
                <a:gd name="T15" fmla="*/ 5 h 39"/>
                <a:gd name="T16" fmla="*/ 21 w 40"/>
                <a:gd name="T17" fmla="*/ 0 h 39"/>
                <a:gd name="T18" fmla="*/ 20 w 40"/>
                <a:gd name="T19" fmla="*/ 2 h 39"/>
                <a:gd name="T20" fmla="*/ 11 w 40"/>
                <a:gd name="T21" fmla="*/ 6 h 39"/>
                <a:gd name="T22" fmla="*/ 7 w 40"/>
                <a:gd name="T23" fmla="*/ 19 h 39"/>
                <a:gd name="T24" fmla="*/ 11 w 40"/>
                <a:gd name="T25" fmla="*/ 33 h 39"/>
                <a:gd name="T26" fmla="*/ 20 w 40"/>
                <a:gd name="T27" fmla="*/ 37 h 39"/>
                <a:gd name="T28" fmla="*/ 30 w 40"/>
                <a:gd name="T29" fmla="*/ 33 h 39"/>
                <a:gd name="T30" fmla="*/ 33 w 40"/>
                <a:gd name="T31" fmla="*/ 20 h 39"/>
                <a:gd name="T32" fmla="*/ 29 w 40"/>
                <a:gd name="T33" fmla="*/ 6 h 39"/>
                <a:gd name="T34" fmla="*/ 20 w 40"/>
                <a:gd name="T35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39">
                  <a:moveTo>
                    <a:pt x="21" y="0"/>
                  </a:moveTo>
                  <a:cubicBezTo>
                    <a:pt x="26" y="0"/>
                    <a:pt x="31" y="2"/>
                    <a:pt x="35" y="6"/>
                  </a:cubicBezTo>
                  <a:cubicBezTo>
                    <a:pt x="38" y="9"/>
                    <a:pt x="40" y="14"/>
                    <a:pt x="40" y="19"/>
                  </a:cubicBezTo>
                  <a:cubicBezTo>
                    <a:pt x="40" y="25"/>
                    <a:pt x="38" y="30"/>
                    <a:pt x="34" y="34"/>
                  </a:cubicBezTo>
                  <a:cubicBezTo>
                    <a:pt x="31" y="37"/>
                    <a:pt x="26" y="39"/>
                    <a:pt x="20" y="39"/>
                  </a:cubicBezTo>
                  <a:cubicBezTo>
                    <a:pt x="14" y="39"/>
                    <a:pt x="10" y="37"/>
                    <a:pt x="6" y="34"/>
                  </a:cubicBezTo>
                  <a:cubicBezTo>
                    <a:pt x="2" y="30"/>
                    <a:pt x="0" y="25"/>
                    <a:pt x="0" y="20"/>
                  </a:cubicBezTo>
                  <a:cubicBezTo>
                    <a:pt x="0" y="14"/>
                    <a:pt x="2" y="9"/>
                    <a:pt x="7" y="5"/>
                  </a:cubicBezTo>
                  <a:cubicBezTo>
                    <a:pt x="11" y="2"/>
                    <a:pt x="15" y="0"/>
                    <a:pt x="21" y="0"/>
                  </a:cubicBezTo>
                  <a:close/>
                  <a:moveTo>
                    <a:pt x="20" y="2"/>
                  </a:moveTo>
                  <a:cubicBezTo>
                    <a:pt x="16" y="2"/>
                    <a:pt x="13" y="3"/>
                    <a:pt x="11" y="6"/>
                  </a:cubicBezTo>
                  <a:cubicBezTo>
                    <a:pt x="8" y="9"/>
                    <a:pt x="7" y="13"/>
                    <a:pt x="7" y="19"/>
                  </a:cubicBezTo>
                  <a:cubicBezTo>
                    <a:pt x="7" y="26"/>
                    <a:pt x="8" y="30"/>
                    <a:pt x="11" y="33"/>
                  </a:cubicBezTo>
                  <a:cubicBezTo>
                    <a:pt x="14" y="36"/>
                    <a:pt x="16" y="37"/>
                    <a:pt x="20" y="37"/>
                  </a:cubicBezTo>
                  <a:cubicBezTo>
                    <a:pt x="24" y="37"/>
                    <a:pt x="27" y="36"/>
                    <a:pt x="30" y="33"/>
                  </a:cubicBezTo>
                  <a:cubicBezTo>
                    <a:pt x="32" y="30"/>
                    <a:pt x="33" y="26"/>
                    <a:pt x="33" y="20"/>
                  </a:cubicBezTo>
                  <a:cubicBezTo>
                    <a:pt x="33" y="14"/>
                    <a:pt x="32" y="9"/>
                    <a:pt x="29" y="6"/>
                  </a:cubicBezTo>
                  <a:cubicBezTo>
                    <a:pt x="27" y="3"/>
                    <a:pt x="24" y="2"/>
                    <a:pt x="2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00" name="Freeform 46">
              <a:extLst>
                <a:ext uri="{FF2B5EF4-FFF2-40B4-BE49-F238E27FC236}">
                  <a16:creationId xmlns="" xmlns:a16="http://schemas.microsoft.com/office/drawing/2014/main" id="{6C73E739-E74E-B444-824C-1957001BB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326"/>
              <a:ext cx="68" cy="71"/>
            </a:xfrm>
            <a:custGeom>
              <a:avLst/>
              <a:gdLst>
                <a:gd name="T0" fmla="*/ 35 w 36"/>
                <a:gd name="T1" fmla="*/ 27 h 37"/>
                <a:gd name="T2" fmla="*/ 36 w 36"/>
                <a:gd name="T3" fmla="*/ 27 h 37"/>
                <a:gd name="T4" fmla="*/ 32 w 36"/>
                <a:gd name="T5" fmla="*/ 37 h 37"/>
                <a:gd name="T6" fmla="*/ 0 w 36"/>
                <a:gd name="T7" fmla="*/ 37 h 37"/>
                <a:gd name="T8" fmla="*/ 0 w 36"/>
                <a:gd name="T9" fmla="*/ 36 h 37"/>
                <a:gd name="T10" fmla="*/ 2 w 36"/>
                <a:gd name="T11" fmla="*/ 36 h 37"/>
                <a:gd name="T12" fmla="*/ 6 w 36"/>
                <a:gd name="T13" fmla="*/ 35 h 37"/>
                <a:gd name="T14" fmla="*/ 6 w 36"/>
                <a:gd name="T15" fmla="*/ 31 h 37"/>
                <a:gd name="T16" fmla="*/ 6 w 36"/>
                <a:gd name="T17" fmla="*/ 7 h 37"/>
                <a:gd name="T18" fmla="*/ 5 w 36"/>
                <a:gd name="T19" fmla="*/ 2 h 37"/>
                <a:gd name="T20" fmla="*/ 2 w 36"/>
                <a:gd name="T21" fmla="*/ 1 h 37"/>
                <a:gd name="T22" fmla="*/ 0 w 36"/>
                <a:gd name="T23" fmla="*/ 1 h 37"/>
                <a:gd name="T24" fmla="*/ 0 w 36"/>
                <a:gd name="T25" fmla="*/ 0 h 37"/>
                <a:gd name="T26" fmla="*/ 19 w 36"/>
                <a:gd name="T27" fmla="*/ 0 h 37"/>
                <a:gd name="T28" fmla="*/ 19 w 36"/>
                <a:gd name="T29" fmla="*/ 1 h 37"/>
                <a:gd name="T30" fmla="*/ 14 w 36"/>
                <a:gd name="T31" fmla="*/ 2 h 37"/>
                <a:gd name="T32" fmla="*/ 13 w 36"/>
                <a:gd name="T33" fmla="*/ 3 h 37"/>
                <a:gd name="T34" fmla="*/ 12 w 36"/>
                <a:gd name="T35" fmla="*/ 7 h 37"/>
                <a:gd name="T36" fmla="*/ 12 w 36"/>
                <a:gd name="T37" fmla="*/ 31 h 37"/>
                <a:gd name="T38" fmla="*/ 13 w 36"/>
                <a:gd name="T39" fmla="*/ 34 h 37"/>
                <a:gd name="T40" fmla="*/ 14 w 36"/>
                <a:gd name="T41" fmla="*/ 35 h 37"/>
                <a:gd name="T42" fmla="*/ 18 w 36"/>
                <a:gd name="T43" fmla="*/ 35 h 37"/>
                <a:gd name="T44" fmla="*/ 21 w 36"/>
                <a:gd name="T45" fmla="*/ 35 h 37"/>
                <a:gd name="T46" fmla="*/ 28 w 36"/>
                <a:gd name="T47" fmla="*/ 34 h 37"/>
                <a:gd name="T48" fmla="*/ 32 w 36"/>
                <a:gd name="T49" fmla="*/ 32 h 37"/>
                <a:gd name="T50" fmla="*/ 35 w 36"/>
                <a:gd name="T51" fmla="*/ 2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6" h="37">
                  <a:moveTo>
                    <a:pt x="35" y="27"/>
                  </a:moveTo>
                  <a:cubicBezTo>
                    <a:pt x="36" y="27"/>
                    <a:pt x="36" y="27"/>
                    <a:pt x="36" y="2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5" y="1"/>
                    <a:pt x="14" y="2"/>
                  </a:cubicBezTo>
                  <a:cubicBezTo>
                    <a:pt x="13" y="2"/>
                    <a:pt x="13" y="2"/>
                    <a:pt x="13" y="3"/>
                  </a:cubicBezTo>
                  <a:cubicBezTo>
                    <a:pt x="12" y="4"/>
                    <a:pt x="12" y="5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2"/>
                    <a:pt x="12" y="33"/>
                    <a:pt x="13" y="34"/>
                  </a:cubicBezTo>
                  <a:cubicBezTo>
                    <a:pt x="13" y="34"/>
                    <a:pt x="13" y="35"/>
                    <a:pt x="14" y="35"/>
                  </a:cubicBezTo>
                  <a:cubicBezTo>
                    <a:pt x="14" y="35"/>
                    <a:pt x="16" y="35"/>
                    <a:pt x="18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5" y="35"/>
                    <a:pt x="27" y="35"/>
                    <a:pt x="28" y="34"/>
                  </a:cubicBezTo>
                  <a:cubicBezTo>
                    <a:pt x="29" y="34"/>
                    <a:pt x="30" y="33"/>
                    <a:pt x="32" y="32"/>
                  </a:cubicBezTo>
                  <a:cubicBezTo>
                    <a:pt x="33" y="31"/>
                    <a:pt x="34" y="29"/>
                    <a:pt x="35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01" name="Freeform 47">
              <a:extLst>
                <a:ext uri="{FF2B5EF4-FFF2-40B4-BE49-F238E27FC236}">
                  <a16:creationId xmlns="" xmlns:a16="http://schemas.microsoft.com/office/drawing/2014/main" id="{1B03D7BD-BDA4-324A-91D7-D6BEA6F77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2326"/>
              <a:ext cx="67" cy="71"/>
            </a:xfrm>
            <a:custGeom>
              <a:avLst/>
              <a:gdLst>
                <a:gd name="T0" fmla="*/ 11 w 35"/>
                <a:gd name="T1" fmla="*/ 2 h 37"/>
                <a:gd name="T2" fmla="*/ 11 w 35"/>
                <a:gd name="T3" fmla="*/ 17 h 37"/>
                <a:gd name="T4" fmla="*/ 20 w 35"/>
                <a:gd name="T5" fmla="*/ 17 h 37"/>
                <a:gd name="T6" fmla="*/ 25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6 w 35"/>
                <a:gd name="T17" fmla="*/ 21 h 37"/>
                <a:gd name="T18" fmla="*/ 24 w 35"/>
                <a:gd name="T19" fmla="*/ 19 h 37"/>
                <a:gd name="T20" fmla="*/ 20 w 35"/>
                <a:gd name="T21" fmla="*/ 19 h 37"/>
                <a:gd name="T22" fmla="*/ 11 w 35"/>
                <a:gd name="T23" fmla="*/ 19 h 37"/>
                <a:gd name="T24" fmla="*/ 11 w 35"/>
                <a:gd name="T25" fmla="*/ 31 h 37"/>
                <a:gd name="T26" fmla="*/ 12 w 35"/>
                <a:gd name="T27" fmla="*/ 34 h 37"/>
                <a:gd name="T28" fmla="*/ 12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1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1 w 35"/>
                <a:gd name="T49" fmla="*/ 36 h 37"/>
                <a:gd name="T50" fmla="*/ 4 w 35"/>
                <a:gd name="T51" fmla="*/ 36 h 37"/>
                <a:gd name="T52" fmla="*/ 5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1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1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29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1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1" y="2"/>
                  </a:moveTo>
                  <a:cubicBezTo>
                    <a:pt x="11" y="17"/>
                    <a:pt x="11" y="17"/>
                    <a:pt x="11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3" y="17"/>
                    <a:pt x="24" y="16"/>
                    <a:pt x="25" y="16"/>
                  </a:cubicBezTo>
                  <a:cubicBezTo>
                    <a:pt x="26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6" y="23"/>
                    <a:pt x="26" y="21"/>
                    <a:pt x="26" y="21"/>
                  </a:cubicBezTo>
                  <a:cubicBezTo>
                    <a:pt x="26" y="20"/>
                    <a:pt x="25" y="20"/>
                    <a:pt x="24" y="19"/>
                  </a:cubicBezTo>
                  <a:cubicBezTo>
                    <a:pt x="23" y="19"/>
                    <a:pt x="22" y="19"/>
                    <a:pt x="20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1" y="34"/>
                    <a:pt x="12" y="34"/>
                  </a:cubicBezTo>
                  <a:cubicBezTo>
                    <a:pt x="12" y="34"/>
                    <a:pt x="12" y="35"/>
                    <a:pt x="12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4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1" y="32"/>
                    <a:pt x="32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2" y="36"/>
                    <a:pt x="3" y="36"/>
                    <a:pt x="4" y="36"/>
                  </a:cubicBezTo>
                  <a:cubicBezTo>
                    <a:pt x="4" y="35"/>
                    <a:pt x="5" y="35"/>
                    <a:pt x="5" y="34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6"/>
                    <a:pt x="30" y="5"/>
                    <a:pt x="29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6" y="2"/>
                    <a:pt x="25" y="2"/>
                    <a:pt x="23" y="2"/>
                  </a:cubicBezTo>
                  <a:lnTo>
                    <a:pt x="1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02" name="Freeform 48">
              <a:extLst>
                <a:ext uri="{FF2B5EF4-FFF2-40B4-BE49-F238E27FC236}">
                  <a16:creationId xmlns="" xmlns:a16="http://schemas.microsoft.com/office/drawing/2014/main" id="{63848499-C9D0-3B40-BF3F-B16620629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2326"/>
              <a:ext cx="84" cy="73"/>
            </a:xfrm>
            <a:custGeom>
              <a:avLst/>
              <a:gdLst>
                <a:gd name="T0" fmla="*/ 29 w 44"/>
                <a:gd name="T1" fmla="*/ 1 h 38"/>
                <a:gd name="T2" fmla="*/ 29 w 44"/>
                <a:gd name="T3" fmla="*/ 0 h 38"/>
                <a:gd name="T4" fmla="*/ 44 w 44"/>
                <a:gd name="T5" fmla="*/ 0 h 38"/>
                <a:gd name="T6" fmla="*/ 44 w 44"/>
                <a:gd name="T7" fmla="*/ 1 h 38"/>
                <a:gd name="T8" fmla="*/ 42 w 44"/>
                <a:gd name="T9" fmla="*/ 1 h 38"/>
                <a:gd name="T10" fmla="*/ 39 w 44"/>
                <a:gd name="T11" fmla="*/ 3 h 38"/>
                <a:gd name="T12" fmla="*/ 38 w 44"/>
                <a:gd name="T13" fmla="*/ 7 h 38"/>
                <a:gd name="T14" fmla="*/ 38 w 44"/>
                <a:gd name="T15" fmla="*/ 22 h 38"/>
                <a:gd name="T16" fmla="*/ 37 w 44"/>
                <a:gd name="T17" fmla="*/ 31 h 38"/>
                <a:gd name="T18" fmla="*/ 32 w 44"/>
                <a:gd name="T19" fmla="*/ 36 h 38"/>
                <a:gd name="T20" fmla="*/ 22 w 44"/>
                <a:gd name="T21" fmla="*/ 38 h 38"/>
                <a:gd name="T22" fmla="*/ 12 w 44"/>
                <a:gd name="T23" fmla="*/ 36 h 38"/>
                <a:gd name="T24" fmla="*/ 7 w 44"/>
                <a:gd name="T25" fmla="*/ 30 h 38"/>
                <a:gd name="T26" fmla="*/ 6 w 44"/>
                <a:gd name="T27" fmla="*/ 21 h 38"/>
                <a:gd name="T28" fmla="*/ 6 w 44"/>
                <a:gd name="T29" fmla="*/ 7 h 38"/>
                <a:gd name="T30" fmla="*/ 5 w 44"/>
                <a:gd name="T31" fmla="*/ 2 h 38"/>
                <a:gd name="T32" fmla="*/ 1 w 44"/>
                <a:gd name="T33" fmla="*/ 1 h 38"/>
                <a:gd name="T34" fmla="*/ 0 w 44"/>
                <a:gd name="T35" fmla="*/ 1 h 38"/>
                <a:gd name="T36" fmla="*/ 0 w 44"/>
                <a:gd name="T37" fmla="*/ 0 h 38"/>
                <a:gd name="T38" fmla="*/ 18 w 44"/>
                <a:gd name="T39" fmla="*/ 0 h 38"/>
                <a:gd name="T40" fmla="*/ 18 w 44"/>
                <a:gd name="T41" fmla="*/ 1 h 38"/>
                <a:gd name="T42" fmla="*/ 16 w 44"/>
                <a:gd name="T43" fmla="*/ 1 h 38"/>
                <a:gd name="T44" fmla="*/ 12 w 44"/>
                <a:gd name="T45" fmla="*/ 3 h 38"/>
                <a:gd name="T46" fmla="*/ 12 w 44"/>
                <a:gd name="T47" fmla="*/ 7 h 38"/>
                <a:gd name="T48" fmla="*/ 12 w 44"/>
                <a:gd name="T49" fmla="*/ 23 h 38"/>
                <a:gd name="T50" fmla="*/ 12 w 44"/>
                <a:gd name="T51" fmla="*/ 28 h 38"/>
                <a:gd name="T52" fmla="*/ 14 w 44"/>
                <a:gd name="T53" fmla="*/ 32 h 38"/>
                <a:gd name="T54" fmla="*/ 17 w 44"/>
                <a:gd name="T55" fmla="*/ 35 h 38"/>
                <a:gd name="T56" fmla="*/ 22 w 44"/>
                <a:gd name="T57" fmla="*/ 36 h 38"/>
                <a:gd name="T58" fmla="*/ 30 w 44"/>
                <a:gd name="T59" fmla="*/ 34 h 38"/>
                <a:gd name="T60" fmla="*/ 34 w 44"/>
                <a:gd name="T61" fmla="*/ 30 h 38"/>
                <a:gd name="T62" fmla="*/ 35 w 44"/>
                <a:gd name="T63" fmla="*/ 22 h 38"/>
                <a:gd name="T64" fmla="*/ 35 w 44"/>
                <a:gd name="T65" fmla="*/ 7 h 38"/>
                <a:gd name="T66" fmla="*/ 34 w 44"/>
                <a:gd name="T67" fmla="*/ 2 h 38"/>
                <a:gd name="T68" fmla="*/ 31 w 44"/>
                <a:gd name="T69" fmla="*/ 1 h 38"/>
                <a:gd name="T70" fmla="*/ 29 w 44"/>
                <a:gd name="T71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38">
                  <a:moveTo>
                    <a:pt x="29" y="1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1"/>
                    <a:pt x="39" y="2"/>
                    <a:pt x="39" y="3"/>
                  </a:cubicBezTo>
                  <a:cubicBezTo>
                    <a:pt x="38" y="3"/>
                    <a:pt x="38" y="5"/>
                    <a:pt x="38" y="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6"/>
                    <a:pt x="38" y="29"/>
                    <a:pt x="37" y="31"/>
                  </a:cubicBezTo>
                  <a:cubicBezTo>
                    <a:pt x="36" y="33"/>
                    <a:pt x="34" y="34"/>
                    <a:pt x="32" y="36"/>
                  </a:cubicBezTo>
                  <a:cubicBezTo>
                    <a:pt x="29" y="37"/>
                    <a:pt x="26" y="38"/>
                    <a:pt x="22" y="38"/>
                  </a:cubicBezTo>
                  <a:cubicBezTo>
                    <a:pt x="18" y="38"/>
                    <a:pt x="14" y="37"/>
                    <a:pt x="12" y="36"/>
                  </a:cubicBezTo>
                  <a:cubicBezTo>
                    <a:pt x="10" y="35"/>
                    <a:pt x="8" y="33"/>
                    <a:pt x="7" y="30"/>
                  </a:cubicBezTo>
                  <a:cubicBezTo>
                    <a:pt x="6" y="29"/>
                    <a:pt x="6" y="26"/>
                    <a:pt x="6" y="2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4" y="1"/>
                    <a:pt x="13" y="2"/>
                    <a:pt x="12" y="3"/>
                  </a:cubicBezTo>
                  <a:cubicBezTo>
                    <a:pt x="12" y="3"/>
                    <a:pt x="12" y="5"/>
                    <a:pt x="12" y="7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6"/>
                    <a:pt x="12" y="28"/>
                  </a:cubicBezTo>
                  <a:cubicBezTo>
                    <a:pt x="12" y="30"/>
                    <a:pt x="13" y="31"/>
                    <a:pt x="14" y="32"/>
                  </a:cubicBezTo>
                  <a:cubicBezTo>
                    <a:pt x="15" y="33"/>
                    <a:pt x="16" y="34"/>
                    <a:pt x="17" y="35"/>
                  </a:cubicBezTo>
                  <a:cubicBezTo>
                    <a:pt x="19" y="35"/>
                    <a:pt x="20" y="36"/>
                    <a:pt x="22" y="36"/>
                  </a:cubicBezTo>
                  <a:cubicBezTo>
                    <a:pt x="25" y="36"/>
                    <a:pt x="28" y="35"/>
                    <a:pt x="30" y="34"/>
                  </a:cubicBezTo>
                  <a:cubicBezTo>
                    <a:pt x="32" y="33"/>
                    <a:pt x="33" y="32"/>
                    <a:pt x="34" y="30"/>
                  </a:cubicBezTo>
                  <a:cubicBezTo>
                    <a:pt x="35" y="28"/>
                    <a:pt x="35" y="26"/>
                    <a:pt x="35" y="22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4"/>
                    <a:pt x="35" y="3"/>
                    <a:pt x="34" y="2"/>
                  </a:cubicBezTo>
                  <a:cubicBezTo>
                    <a:pt x="34" y="1"/>
                    <a:pt x="32" y="1"/>
                    <a:pt x="31" y="1"/>
                  </a:cubicBezTo>
                  <a:lnTo>
                    <a:pt x="2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03" name="Freeform 49">
              <a:extLst>
                <a:ext uri="{FF2B5EF4-FFF2-40B4-BE49-F238E27FC236}">
                  <a16:creationId xmlns="" xmlns:a16="http://schemas.microsoft.com/office/drawing/2014/main" id="{F6EBAD8B-44FD-7349-9F19-13ACE692B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2326"/>
              <a:ext cx="101" cy="71"/>
            </a:xfrm>
            <a:custGeom>
              <a:avLst/>
              <a:gdLst>
                <a:gd name="T0" fmla="*/ 24 w 53"/>
                <a:gd name="T1" fmla="*/ 37 h 37"/>
                <a:gd name="T2" fmla="*/ 8 w 53"/>
                <a:gd name="T3" fmla="*/ 6 h 37"/>
                <a:gd name="T4" fmla="*/ 8 w 53"/>
                <a:gd name="T5" fmla="*/ 31 h 37"/>
                <a:gd name="T6" fmla="*/ 9 w 53"/>
                <a:gd name="T7" fmla="*/ 35 h 37"/>
                <a:gd name="T8" fmla="*/ 13 w 53"/>
                <a:gd name="T9" fmla="*/ 36 h 37"/>
                <a:gd name="T10" fmla="*/ 14 w 53"/>
                <a:gd name="T11" fmla="*/ 36 h 37"/>
                <a:gd name="T12" fmla="*/ 14 w 53"/>
                <a:gd name="T13" fmla="*/ 37 h 37"/>
                <a:gd name="T14" fmla="*/ 0 w 53"/>
                <a:gd name="T15" fmla="*/ 37 h 37"/>
                <a:gd name="T16" fmla="*/ 0 w 53"/>
                <a:gd name="T17" fmla="*/ 36 h 37"/>
                <a:gd name="T18" fmla="*/ 1 w 53"/>
                <a:gd name="T19" fmla="*/ 36 h 37"/>
                <a:gd name="T20" fmla="*/ 5 w 53"/>
                <a:gd name="T21" fmla="*/ 35 h 37"/>
                <a:gd name="T22" fmla="*/ 6 w 53"/>
                <a:gd name="T23" fmla="*/ 31 h 37"/>
                <a:gd name="T24" fmla="*/ 6 w 53"/>
                <a:gd name="T25" fmla="*/ 6 h 37"/>
                <a:gd name="T26" fmla="*/ 5 w 53"/>
                <a:gd name="T27" fmla="*/ 3 h 37"/>
                <a:gd name="T28" fmla="*/ 3 w 53"/>
                <a:gd name="T29" fmla="*/ 2 h 37"/>
                <a:gd name="T30" fmla="*/ 0 w 53"/>
                <a:gd name="T31" fmla="*/ 1 h 37"/>
                <a:gd name="T32" fmla="*/ 0 w 53"/>
                <a:gd name="T33" fmla="*/ 0 h 37"/>
                <a:gd name="T34" fmla="*/ 12 w 53"/>
                <a:gd name="T35" fmla="*/ 0 h 37"/>
                <a:gd name="T36" fmla="*/ 26 w 53"/>
                <a:gd name="T37" fmla="*/ 29 h 37"/>
                <a:gd name="T38" fmla="*/ 41 w 53"/>
                <a:gd name="T39" fmla="*/ 0 h 37"/>
                <a:gd name="T40" fmla="*/ 53 w 53"/>
                <a:gd name="T41" fmla="*/ 0 h 37"/>
                <a:gd name="T42" fmla="*/ 53 w 53"/>
                <a:gd name="T43" fmla="*/ 1 h 37"/>
                <a:gd name="T44" fmla="*/ 51 w 53"/>
                <a:gd name="T45" fmla="*/ 1 h 37"/>
                <a:gd name="T46" fmla="*/ 48 w 53"/>
                <a:gd name="T47" fmla="*/ 2 h 37"/>
                <a:gd name="T48" fmla="*/ 47 w 53"/>
                <a:gd name="T49" fmla="*/ 6 h 37"/>
                <a:gd name="T50" fmla="*/ 47 w 53"/>
                <a:gd name="T51" fmla="*/ 31 h 37"/>
                <a:gd name="T52" fmla="*/ 48 w 53"/>
                <a:gd name="T53" fmla="*/ 35 h 37"/>
                <a:gd name="T54" fmla="*/ 51 w 53"/>
                <a:gd name="T55" fmla="*/ 36 h 37"/>
                <a:gd name="T56" fmla="*/ 53 w 53"/>
                <a:gd name="T57" fmla="*/ 36 h 37"/>
                <a:gd name="T58" fmla="*/ 53 w 53"/>
                <a:gd name="T59" fmla="*/ 37 h 37"/>
                <a:gd name="T60" fmla="*/ 35 w 53"/>
                <a:gd name="T61" fmla="*/ 37 h 37"/>
                <a:gd name="T62" fmla="*/ 35 w 53"/>
                <a:gd name="T63" fmla="*/ 36 h 37"/>
                <a:gd name="T64" fmla="*/ 37 w 53"/>
                <a:gd name="T65" fmla="*/ 36 h 37"/>
                <a:gd name="T66" fmla="*/ 40 w 53"/>
                <a:gd name="T67" fmla="*/ 35 h 37"/>
                <a:gd name="T68" fmla="*/ 41 w 53"/>
                <a:gd name="T69" fmla="*/ 31 h 37"/>
                <a:gd name="T70" fmla="*/ 41 w 53"/>
                <a:gd name="T71" fmla="*/ 6 h 37"/>
                <a:gd name="T72" fmla="*/ 25 w 53"/>
                <a:gd name="T73" fmla="*/ 37 h 37"/>
                <a:gd name="T74" fmla="*/ 24 w 53"/>
                <a:gd name="T75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3" h="37">
                  <a:moveTo>
                    <a:pt x="24" y="37"/>
                  </a:moveTo>
                  <a:cubicBezTo>
                    <a:pt x="8" y="6"/>
                    <a:pt x="8" y="6"/>
                    <a:pt x="8" y="6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8" y="33"/>
                    <a:pt x="9" y="35"/>
                    <a:pt x="9" y="35"/>
                  </a:cubicBezTo>
                  <a:cubicBezTo>
                    <a:pt x="10" y="36"/>
                    <a:pt x="11" y="36"/>
                    <a:pt x="13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5"/>
                    <a:pt x="5" y="4"/>
                    <a:pt x="5" y="3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3" y="1"/>
                    <a:pt x="1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50" y="1"/>
                    <a:pt x="48" y="2"/>
                    <a:pt x="48" y="2"/>
                  </a:cubicBezTo>
                  <a:cubicBezTo>
                    <a:pt x="47" y="3"/>
                    <a:pt x="47" y="4"/>
                    <a:pt x="47" y="6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7" y="33"/>
                    <a:pt x="47" y="35"/>
                    <a:pt x="48" y="35"/>
                  </a:cubicBezTo>
                  <a:cubicBezTo>
                    <a:pt x="49" y="36"/>
                    <a:pt x="50" y="36"/>
                    <a:pt x="51" y="36"/>
                  </a:cubicBezTo>
                  <a:cubicBezTo>
                    <a:pt x="53" y="36"/>
                    <a:pt x="53" y="36"/>
                    <a:pt x="53" y="36"/>
                  </a:cubicBezTo>
                  <a:cubicBezTo>
                    <a:pt x="53" y="37"/>
                    <a:pt x="53" y="37"/>
                    <a:pt x="53" y="37"/>
                  </a:cubicBezTo>
                  <a:cubicBezTo>
                    <a:pt x="35" y="37"/>
                    <a:pt x="35" y="37"/>
                    <a:pt x="35" y="37"/>
                  </a:cubicBezTo>
                  <a:cubicBezTo>
                    <a:pt x="35" y="36"/>
                    <a:pt x="35" y="36"/>
                    <a:pt x="35" y="36"/>
                  </a:cubicBezTo>
                  <a:cubicBezTo>
                    <a:pt x="37" y="36"/>
                    <a:pt x="37" y="36"/>
                    <a:pt x="37" y="36"/>
                  </a:cubicBezTo>
                  <a:cubicBezTo>
                    <a:pt x="38" y="36"/>
                    <a:pt x="40" y="36"/>
                    <a:pt x="40" y="35"/>
                  </a:cubicBezTo>
                  <a:cubicBezTo>
                    <a:pt x="41" y="34"/>
                    <a:pt x="41" y="33"/>
                    <a:pt x="41" y="31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25" y="37"/>
                    <a:pt x="25" y="37"/>
                    <a:pt x="25" y="37"/>
                  </a:cubicBezTo>
                  <a:lnTo>
                    <a:pt x="24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</p:grpSp>
      <p:sp>
        <p:nvSpPr>
          <p:cNvPr id="205" name="文本框 204">
            <a:extLst>
              <a:ext uri="{FF2B5EF4-FFF2-40B4-BE49-F238E27FC236}">
                <a16:creationId xmlns="" xmlns:a16="http://schemas.microsoft.com/office/drawing/2014/main" id="{E623D9FC-1FE1-904C-AB16-95EC0E16C5AD}"/>
              </a:ext>
            </a:extLst>
          </p:cNvPr>
          <p:cNvSpPr txBox="1"/>
          <p:nvPr/>
        </p:nvSpPr>
        <p:spPr>
          <a:xfrm>
            <a:off x="6208641" y="4196761"/>
            <a:ext cx="1904689" cy="4181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zh-CN" altLang="en-US" sz="1600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指导老师</a:t>
            </a:r>
            <a:r>
              <a:rPr kumimoji="1" lang="en-US" altLang="zh-CN" sz="1600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 | xxx</a:t>
            </a:r>
            <a:r>
              <a:rPr kumimoji="1" lang="zh-CN" altLang="en-US" sz="1600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教授</a:t>
            </a:r>
            <a:endParaRPr kumimoji="1" lang="en-US" altLang="zh-CN" sz="1600" dirty="0">
              <a:solidFill>
                <a:schemeClr val="bg1"/>
              </a:solidFill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</p:txBody>
      </p:sp>
      <p:sp>
        <p:nvSpPr>
          <p:cNvPr id="206" name="文本框 205">
            <a:extLst>
              <a:ext uri="{FF2B5EF4-FFF2-40B4-BE49-F238E27FC236}">
                <a16:creationId xmlns="" xmlns:a16="http://schemas.microsoft.com/office/drawing/2014/main" id="{0487E06D-BCCA-5742-B3D1-7242031CA765}"/>
              </a:ext>
            </a:extLst>
          </p:cNvPr>
          <p:cNvSpPr txBox="1"/>
          <p:nvPr/>
        </p:nvSpPr>
        <p:spPr>
          <a:xfrm>
            <a:off x="8386574" y="4196761"/>
            <a:ext cx="2002471" cy="4181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zh-CN" altLang="en-US" sz="1600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学院</a:t>
            </a:r>
            <a:r>
              <a:rPr kumimoji="1" lang="en-US" altLang="zh-CN" sz="1600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 | </a:t>
            </a:r>
            <a:r>
              <a:rPr kumimoji="1" lang="zh-CN" altLang="en-US" sz="1600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化学工程学院</a:t>
            </a:r>
          </a:p>
        </p:txBody>
      </p:sp>
      <p:sp>
        <p:nvSpPr>
          <p:cNvPr id="207" name="文本框 206">
            <a:extLst>
              <a:ext uri="{FF2B5EF4-FFF2-40B4-BE49-F238E27FC236}">
                <a16:creationId xmlns="" xmlns:a16="http://schemas.microsoft.com/office/drawing/2014/main" id="{68505416-4C73-EB47-AF63-0B5084132883}"/>
              </a:ext>
            </a:extLst>
          </p:cNvPr>
          <p:cNvSpPr txBox="1"/>
          <p:nvPr/>
        </p:nvSpPr>
        <p:spPr>
          <a:xfrm>
            <a:off x="4571160" y="4196761"/>
            <a:ext cx="1386918" cy="4181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zh-CN" altLang="en-US" sz="1600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汇报人</a:t>
            </a:r>
            <a:r>
              <a:rPr kumimoji="1" lang="en-US" altLang="zh-CN" sz="1600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 | </a:t>
            </a:r>
            <a:r>
              <a:rPr kumimoji="1" lang="zh-CN" altLang="en-US" sz="1600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兽兽</a:t>
            </a:r>
            <a:endParaRPr kumimoji="1" lang="en-US" altLang="zh-CN" sz="1600" dirty="0">
              <a:solidFill>
                <a:schemeClr val="bg1"/>
              </a:solidFill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</p:txBody>
      </p:sp>
      <p:cxnSp>
        <p:nvCxnSpPr>
          <p:cNvPr id="5" name="直线连接符 4">
            <a:extLst>
              <a:ext uri="{FF2B5EF4-FFF2-40B4-BE49-F238E27FC236}">
                <a16:creationId xmlns="" xmlns:a16="http://schemas.microsoft.com/office/drawing/2014/main" id="{681E10BB-0ED0-BE47-B9A8-7F82E48D89F5}"/>
              </a:ext>
            </a:extLst>
          </p:cNvPr>
          <p:cNvCxnSpPr>
            <a:cxnSpLocks/>
          </p:cNvCxnSpPr>
          <p:nvPr/>
        </p:nvCxnSpPr>
        <p:spPr>
          <a:xfrm>
            <a:off x="4571160" y="4189051"/>
            <a:ext cx="5734163" cy="0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8" name="直线连接符 207">
            <a:extLst>
              <a:ext uri="{FF2B5EF4-FFF2-40B4-BE49-F238E27FC236}">
                <a16:creationId xmlns="" xmlns:a16="http://schemas.microsoft.com/office/drawing/2014/main" id="{56FAF5F3-FA83-9F43-83C2-4AB5077BC4D9}"/>
              </a:ext>
            </a:extLst>
          </p:cNvPr>
          <p:cNvCxnSpPr>
            <a:cxnSpLocks/>
          </p:cNvCxnSpPr>
          <p:nvPr/>
        </p:nvCxnSpPr>
        <p:spPr>
          <a:xfrm>
            <a:off x="4571160" y="4664180"/>
            <a:ext cx="5734163" cy="0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线连接符 12">
            <a:extLst>
              <a:ext uri="{FF2B5EF4-FFF2-40B4-BE49-F238E27FC236}">
                <a16:creationId xmlns="" xmlns:a16="http://schemas.microsoft.com/office/drawing/2014/main" id="{A1D146A5-92CC-B54C-8CE8-5769F7DFF3B8}"/>
              </a:ext>
            </a:extLst>
          </p:cNvPr>
          <p:cNvCxnSpPr>
            <a:cxnSpLocks/>
          </p:cNvCxnSpPr>
          <p:nvPr/>
        </p:nvCxnSpPr>
        <p:spPr>
          <a:xfrm>
            <a:off x="3985111" y="2420939"/>
            <a:ext cx="0" cy="2270149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9125839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" name="图片 119">
            <a:extLst>
              <a:ext uri="{FF2B5EF4-FFF2-40B4-BE49-F238E27FC236}">
                <a16:creationId xmlns="" xmlns:a16="http://schemas.microsoft.com/office/drawing/2014/main" id="{6E4B7C73-2B67-6F4C-B613-44CFFAB50E67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" y="2"/>
            <a:ext cx="8086205" cy="714895"/>
          </a:xfrm>
          <a:custGeom>
            <a:avLst/>
            <a:gdLst>
              <a:gd name="connsiteX0" fmla="*/ 0 w 8086205"/>
              <a:gd name="connsiteY0" fmla="*/ 0 h 714895"/>
              <a:gd name="connsiteX1" fmla="*/ 7907481 w 8086205"/>
              <a:gd name="connsiteY1" fmla="*/ 0 h 714895"/>
              <a:gd name="connsiteX2" fmla="*/ 8086205 w 8086205"/>
              <a:gd name="connsiteY2" fmla="*/ 714895 h 714895"/>
              <a:gd name="connsiteX3" fmla="*/ 0 w 8086205"/>
              <a:gd name="connsiteY3" fmla="*/ 714895 h 714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86205" h="714895">
                <a:moveTo>
                  <a:pt x="0" y="0"/>
                </a:moveTo>
                <a:lnTo>
                  <a:pt x="7907481" y="0"/>
                </a:lnTo>
                <a:lnTo>
                  <a:pt x="8086205" y="714895"/>
                </a:lnTo>
                <a:lnTo>
                  <a:pt x="0" y="714895"/>
                </a:lnTo>
                <a:close/>
              </a:path>
            </a:pathLst>
          </a:custGeom>
        </p:spPr>
      </p:pic>
      <p:grpSp>
        <p:nvGrpSpPr>
          <p:cNvPr id="121" name="组合 120">
            <a:extLst>
              <a:ext uri="{FF2B5EF4-FFF2-40B4-BE49-F238E27FC236}">
                <a16:creationId xmlns="" xmlns:a16="http://schemas.microsoft.com/office/drawing/2014/main" id="{09FE7DF3-F695-C143-9E7A-ADDF401E458B}"/>
              </a:ext>
            </a:extLst>
          </p:cNvPr>
          <p:cNvGrpSpPr/>
          <p:nvPr/>
        </p:nvGrpSpPr>
        <p:grpSpPr>
          <a:xfrm>
            <a:off x="9975273" y="141699"/>
            <a:ext cx="1953203" cy="447936"/>
            <a:chOff x="9595040" y="83506"/>
            <a:chExt cx="2333435" cy="535137"/>
          </a:xfrm>
        </p:grpSpPr>
        <p:grpSp>
          <p:nvGrpSpPr>
            <p:cNvPr id="122" name="Group 4">
              <a:extLst>
                <a:ext uri="{FF2B5EF4-FFF2-40B4-BE49-F238E27FC236}">
                  <a16:creationId xmlns="" xmlns:a16="http://schemas.microsoft.com/office/drawing/2014/main" id="{B5D01054-CF1F-6D4D-96F7-F137BC4845D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0186253" y="142788"/>
              <a:ext cx="1742222" cy="419037"/>
              <a:chOff x="2838" y="1917"/>
              <a:chExt cx="2004" cy="482"/>
            </a:xfrm>
            <a:solidFill>
              <a:srgbClr val="09234F"/>
            </a:solidFill>
          </p:grpSpPr>
          <p:sp>
            <p:nvSpPr>
              <p:cNvPr id="146" name="Freeform 5">
                <a:extLst>
                  <a:ext uri="{FF2B5EF4-FFF2-40B4-BE49-F238E27FC236}">
                    <a16:creationId xmlns="" xmlns:a16="http://schemas.microsoft.com/office/drawing/2014/main" id="{D25A8DC4-0639-434D-B8A8-87FAC1471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952"/>
                <a:ext cx="191" cy="302"/>
              </a:xfrm>
              <a:custGeom>
                <a:avLst/>
                <a:gdLst>
                  <a:gd name="T0" fmla="*/ 97 w 100"/>
                  <a:gd name="T1" fmla="*/ 25 h 156"/>
                  <a:gd name="T2" fmla="*/ 98 w 100"/>
                  <a:gd name="T3" fmla="*/ 138 h 156"/>
                  <a:gd name="T4" fmla="*/ 85 w 100"/>
                  <a:gd name="T5" fmla="*/ 153 h 156"/>
                  <a:gd name="T6" fmla="*/ 49 w 100"/>
                  <a:gd name="T7" fmla="*/ 117 h 156"/>
                  <a:gd name="T8" fmla="*/ 57 w 100"/>
                  <a:gd name="T9" fmla="*/ 123 h 156"/>
                  <a:gd name="T10" fmla="*/ 57 w 100"/>
                  <a:gd name="T11" fmla="*/ 119 h 156"/>
                  <a:gd name="T12" fmla="*/ 77 w 100"/>
                  <a:gd name="T13" fmla="*/ 134 h 156"/>
                  <a:gd name="T14" fmla="*/ 83 w 100"/>
                  <a:gd name="T15" fmla="*/ 121 h 156"/>
                  <a:gd name="T16" fmla="*/ 76 w 100"/>
                  <a:gd name="T17" fmla="*/ 31 h 156"/>
                  <a:gd name="T18" fmla="*/ 66 w 100"/>
                  <a:gd name="T19" fmla="*/ 7 h 156"/>
                  <a:gd name="T20" fmla="*/ 0 w 100"/>
                  <a:gd name="T21" fmla="*/ 28 h 156"/>
                  <a:gd name="T22" fmla="*/ 1 w 100"/>
                  <a:gd name="T23" fmla="*/ 26 h 156"/>
                  <a:gd name="T24" fmla="*/ 58 w 100"/>
                  <a:gd name="T25" fmla="*/ 4 h 156"/>
                  <a:gd name="T26" fmla="*/ 97 w 100"/>
                  <a:gd name="T27" fmla="*/ 25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0" h="156">
                    <a:moveTo>
                      <a:pt x="97" y="25"/>
                    </a:moveTo>
                    <a:cubicBezTo>
                      <a:pt x="87" y="33"/>
                      <a:pt x="100" y="117"/>
                      <a:pt x="98" y="138"/>
                    </a:cubicBezTo>
                    <a:cubicBezTo>
                      <a:pt x="96" y="153"/>
                      <a:pt x="93" y="156"/>
                      <a:pt x="85" y="153"/>
                    </a:cubicBezTo>
                    <a:cubicBezTo>
                      <a:pt x="75" y="149"/>
                      <a:pt x="51" y="124"/>
                      <a:pt x="49" y="117"/>
                    </a:cubicBezTo>
                    <a:cubicBezTo>
                      <a:pt x="50" y="117"/>
                      <a:pt x="55" y="122"/>
                      <a:pt x="57" y="123"/>
                    </a:cubicBezTo>
                    <a:cubicBezTo>
                      <a:pt x="57" y="121"/>
                      <a:pt x="56" y="121"/>
                      <a:pt x="57" y="119"/>
                    </a:cubicBezTo>
                    <a:cubicBezTo>
                      <a:pt x="61" y="123"/>
                      <a:pt x="74" y="133"/>
                      <a:pt x="77" y="134"/>
                    </a:cubicBezTo>
                    <a:cubicBezTo>
                      <a:pt x="84" y="134"/>
                      <a:pt x="81" y="126"/>
                      <a:pt x="83" y="121"/>
                    </a:cubicBezTo>
                    <a:cubicBezTo>
                      <a:pt x="82" y="103"/>
                      <a:pt x="75" y="47"/>
                      <a:pt x="76" y="31"/>
                    </a:cubicBezTo>
                    <a:cubicBezTo>
                      <a:pt x="75" y="20"/>
                      <a:pt x="75" y="10"/>
                      <a:pt x="66" y="7"/>
                    </a:cubicBezTo>
                    <a:cubicBezTo>
                      <a:pt x="42" y="8"/>
                      <a:pt x="23" y="28"/>
                      <a:pt x="0" y="28"/>
                    </a:cubicBezTo>
                    <a:cubicBezTo>
                      <a:pt x="0" y="27"/>
                      <a:pt x="1" y="27"/>
                      <a:pt x="1" y="26"/>
                    </a:cubicBezTo>
                    <a:cubicBezTo>
                      <a:pt x="8" y="17"/>
                      <a:pt x="58" y="4"/>
                      <a:pt x="58" y="4"/>
                    </a:cubicBezTo>
                    <a:cubicBezTo>
                      <a:pt x="73" y="0"/>
                      <a:pt x="97" y="4"/>
                      <a:pt x="97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7" name="Freeform 6">
                <a:extLst>
                  <a:ext uri="{FF2B5EF4-FFF2-40B4-BE49-F238E27FC236}">
                    <a16:creationId xmlns="" xmlns:a16="http://schemas.microsoft.com/office/drawing/2014/main" id="{C46D8C1A-194C-D543-B0E9-2CC63A0E9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985"/>
                <a:ext cx="48" cy="39"/>
              </a:xfrm>
              <a:custGeom>
                <a:avLst/>
                <a:gdLst>
                  <a:gd name="T0" fmla="*/ 7 w 25"/>
                  <a:gd name="T1" fmla="*/ 1 h 20"/>
                  <a:gd name="T2" fmla="*/ 24 w 25"/>
                  <a:gd name="T3" fmla="*/ 9 h 20"/>
                  <a:gd name="T4" fmla="*/ 24 w 25"/>
                  <a:gd name="T5" fmla="*/ 16 h 20"/>
                  <a:gd name="T6" fmla="*/ 12 w 25"/>
                  <a:gd name="T7" fmla="*/ 17 h 20"/>
                  <a:gd name="T8" fmla="*/ 1 w 25"/>
                  <a:gd name="T9" fmla="*/ 5 h 20"/>
                  <a:gd name="T10" fmla="*/ 7 w 25"/>
                  <a:gd name="T11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0">
                    <a:moveTo>
                      <a:pt x="7" y="1"/>
                    </a:moveTo>
                    <a:cubicBezTo>
                      <a:pt x="12" y="2"/>
                      <a:pt x="17" y="1"/>
                      <a:pt x="24" y="9"/>
                    </a:cubicBezTo>
                    <a:cubicBezTo>
                      <a:pt x="25" y="11"/>
                      <a:pt x="25" y="13"/>
                      <a:pt x="24" y="16"/>
                    </a:cubicBezTo>
                    <a:cubicBezTo>
                      <a:pt x="23" y="18"/>
                      <a:pt x="15" y="20"/>
                      <a:pt x="12" y="17"/>
                    </a:cubicBezTo>
                    <a:cubicBezTo>
                      <a:pt x="9" y="13"/>
                      <a:pt x="2" y="8"/>
                      <a:pt x="1" y="5"/>
                    </a:cubicBezTo>
                    <a:cubicBezTo>
                      <a:pt x="0" y="2"/>
                      <a:pt x="5" y="0"/>
                      <a:pt x="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8" name="Freeform 7">
                <a:extLst>
                  <a:ext uri="{FF2B5EF4-FFF2-40B4-BE49-F238E27FC236}">
                    <a16:creationId xmlns="" xmlns:a16="http://schemas.microsoft.com/office/drawing/2014/main" id="{0DDAB724-179B-1440-8296-DEFAC0534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020"/>
                <a:ext cx="27" cy="180"/>
              </a:xfrm>
              <a:custGeom>
                <a:avLst/>
                <a:gdLst>
                  <a:gd name="T0" fmla="*/ 5 w 14"/>
                  <a:gd name="T1" fmla="*/ 0 h 93"/>
                  <a:gd name="T2" fmla="*/ 8 w 14"/>
                  <a:gd name="T3" fmla="*/ 9 h 93"/>
                  <a:gd name="T4" fmla="*/ 14 w 14"/>
                  <a:gd name="T5" fmla="*/ 91 h 93"/>
                  <a:gd name="T6" fmla="*/ 9 w 14"/>
                  <a:gd name="T7" fmla="*/ 93 h 93"/>
                  <a:gd name="T8" fmla="*/ 1 w 14"/>
                  <a:gd name="T9" fmla="*/ 86 h 93"/>
                  <a:gd name="T10" fmla="*/ 3 w 14"/>
                  <a:gd name="T11" fmla="*/ 6 h 93"/>
                  <a:gd name="T12" fmla="*/ 5 w 14"/>
                  <a:gd name="T1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93">
                    <a:moveTo>
                      <a:pt x="5" y="0"/>
                    </a:moveTo>
                    <a:cubicBezTo>
                      <a:pt x="6" y="1"/>
                      <a:pt x="8" y="1"/>
                      <a:pt x="8" y="9"/>
                    </a:cubicBezTo>
                    <a:cubicBezTo>
                      <a:pt x="9" y="10"/>
                      <a:pt x="10" y="90"/>
                      <a:pt x="14" y="91"/>
                    </a:cubicBezTo>
                    <a:cubicBezTo>
                      <a:pt x="11" y="92"/>
                      <a:pt x="12" y="93"/>
                      <a:pt x="9" y="93"/>
                    </a:cubicBezTo>
                    <a:cubicBezTo>
                      <a:pt x="6" y="90"/>
                      <a:pt x="3" y="90"/>
                      <a:pt x="1" y="86"/>
                    </a:cubicBezTo>
                    <a:cubicBezTo>
                      <a:pt x="4" y="67"/>
                      <a:pt x="0" y="31"/>
                      <a:pt x="3" y="6"/>
                    </a:cubicBezTo>
                    <a:cubicBezTo>
                      <a:pt x="3" y="3"/>
                      <a:pt x="3" y="0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9" name="Freeform 8">
                <a:extLst>
                  <a:ext uri="{FF2B5EF4-FFF2-40B4-BE49-F238E27FC236}">
                    <a16:creationId xmlns="" xmlns:a16="http://schemas.microsoft.com/office/drawing/2014/main" id="{8D07D84A-0C60-A546-9BB0-DF847F2E9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053"/>
                <a:ext cx="99" cy="46"/>
              </a:xfrm>
              <a:custGeom>
                <a:avLst/>
                <a:gdLst>
                  <a:gd name="T0" fmla="*/ 52 w 52"/>
                  <a:gd name="T1" fmla="*/ 24 h 24"/>
                  <a:gd name="T2" fmla="*/ 33 w 52"/>
                  <a:gd name="T3" fmla="*/ 16 h 24"/>
                  <a:gd name="T4" fmla="*/ 17 w 52"/>
                  <a:gd name="T5" fmla="*/ 9 h 24"/>
                  <a:gd name="T6" fmla="*/ 0 w 52"/>
                  <a:gd name="T7" fmla="*/ 0 h 24"/>
                  <a:gd name="T8" fmla="*/ 20 w 52"/>
                  <a:gd name="T9" fmla="*/ 2 h 24"/>
                  <a:gd name="T10" fmla="*/ 44 w 52"/>
                  <a:gd name="T11" fmla="*/ 15 h 24"/>
                  <a:gd name="T12" fmla="*/ 52 w 52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24">
                    <a:moveTo>
                      <a:pt x="52" y="24"/>
                    </a:moveTo>
                    <a:cubicBezTo>
                      <a:pt x="43" y="24"/>
                      <a:pt x="42" y="22"/>
                      <a:pt x="33" y="16"/>
                    </a:cubicBezTo>
                    <a:cubicBezTo>
                      <a:pt x="31" y="14"/>
                      <a:pt x="27" y="11"/>
                      <a:pt x="17" y="9"/>
                    </a:cubicBezTo>
                    <a:cubicBezTo>
                      <a:pt x="14" y="6"/>
                      <a:pt x="3" y="4"/>
                      <a:pt x="0" y="0"/>
                    </a:cubicBezTo>
                    <a:cubicBezTo>
                      <a:pt x="8" y="0"/>
                      <a:pt x="14" y="0"/>
                      <a:pt x="20" y="2"/>
                    </a:cubicBezTo>
                    <a:cubicBezTo>
                      <a:pt x="22" y="4"/>
                      <a:pt x="34" y="6"/>
                      <a:pt x="44" y="15"/>
                    </a:cubicBezTo>
                    <a:cubicBezTo>
                      <a:pt x="48" y="18"/>
                      <a:pt x="51" y="19"/>
                      <a:pt x="5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0" name="Freeform 9">
                <a:extLst>
                  <a:ext uri="{FF2B5EF4-FFF2-40B4-BE49-F238E27FC236}">
                    <a16:creationId xmlns="" xmlns:a16="http://schemas.microsoft.com/office/drawing/2014/main" id="{C10F85A1-BDFB-5E46-92A9-C803416F3A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24" y="1917"/>
                <a:ext cx="164" cy="360"/>
              </a:xfrm>
              <a:custGeom>
                <a:avLst/>
                <a:gdLst>
                  <a:gd name="T0" fmla="*/ 39 w 86"/>
                  <a:gd name="T1" fmla="*/ 38 h 186"/>
                  <a:gd name="T2" fmla="*/ 56 w 86"/>
                  <a:gd name="T3" fmla="*/ 34 h 186"/>
                  <a:gd name="T4" fmla="*/ 59 w 86"/>
                  <a:gd name="T5" fmla="*/ 31 h 186"/>
                  <a:gd name="T6" fmla="*/ 85 w 86"/>
                  <a:gd name="T7" fmla="*/ 43 h 186"/>
                  <a:gd name="T8" fmla="*/ 85 w 86"/>
                  <a:gd name="T9" fmla="*/ 48 h 186"/>
                  <a:gd name="T10" fmla="*/ 64 w 86"/>
                  <a:gd name="T11" fmla="*/ 61 h 186"/>
                  <a:gd name="T12" fmla="*/ 55 w 86"/>
                  <a:gd name="T13" fmla="*/ 72 h 186"/>
                  <a:gd name="T14" fmla="*/ 57 w 86"/>
                  <a:gd name="T15" fmla="*/ 81 h 186"/>
                  <a:gd name="T16" fmla="*/ 39 w 86"/>
                  <a:gd name="T17" fmla="*/ 88 h 186"/>
                  <a:gd name="T18" fmla="*/ 39 w 86"/>
                  <a:gd name="T19" fmla="*/ 55 h 186"/>
                  <a:gd name="T20" fmla="*/ 45 w 86"/>
                  <a:gd name="T21" fmla="*/ 48 h 186"/>
                  <a:gd name="T22" fmla="*/ 39 w 86"/>
                  <a:gd name="T23" fmla="*/ 49 h 186"/>
                  <a:gd name="T24" fmla="*/ 39 w 86"/>
                  <a:gd name="T25" fmla="*/ 38 h 186"/>
                  <a:gd name="T26" fmla="*/ 12 w 86"/>
                  <a:gd name="T27" fmla="*/ 1 h 186"/>
                  <a:gd name="T28" fmla="*/ 30 w 86"/>
                  <a:gd name="T29" fmla="*/ 8 h 186"/>
                  <a:gd name="T30" fmla="*/ 34 w 86"/>
                  <a:gd name="T31" fmla="*/ 14 h 186"/>
                  <a:gd name="T32" fmla="*/ 34 w 86"/>
                  <a:gd name="T33" fmla="*/ 39 h 186"/>
                  <a:gd name="T34" fmla="*/ 39 w 86"/>
                  <a:gd name="T35" fmla="*/ 38 h 186"/>
                  <a:gd name="T36" fmla="*/ 39 w 86"/>
                  <a:gd name="T37" fmla="*/ 49 h 186"/>
                  <a:gd name="T38" fmla="*/ 34 w 86"/>
                  <a:gd name="T39" fmla="*/ 50 h 186"/>
                  <a:gd name="T40" fmla="*/ 33 w 86"/>
                  <a:gd name="T41" fmla="*/ 63 h 186"/>
                  <a:gd name="T42" fmla="*/ 39 w 86"/>
                  <a:gd name="T43" fmla="*/ 55 h 186"/>
                  <a:gd name="T44" fmla="*/ 39 w 86"/>
                  <a:gd name="T45" fmla="*/ 88 h 186"/>
                  <a:gd name="T46" fmla="*/ 35 w 86"/>
                  <a:gd name="T47" fmla="*/ 91 h 186"/>
                  <a:gd name="T48" fmla="*/ 26 w 86"/>
                  <a:gd name="T49" fmla="*/ 183 h 186"/>
                  <a:gd name="T50" fmla="*/ 23 w 86"/>
                  <a:gd name="T51" fmla="*/ 186 h 186"/>
                  <a:gd name="T52" fmla="*/ 20 w 86"/>
                  <a:gd name="T53" fmla="*/ 97 h 186"/>
                  <a:gd name="T54" fmla="*/ 16 w 86"/>
                  <a:gd name="T55" fmla="*/ 92 h 186"/>
                  <a:gd name="T56" fmla="*/ 17 w 86"/>
                  <a:gd name="T57" fmla="*/ 81 h 186"/>
                  <a:gd name="T58" fmla="*/ 20 w 86"/>
                  <a:gd name="T59" fmla="*/ 79 h 186"/>
                  <a:gd name="T60" fmla="*/ 19 w 86"/>
                  <a:gd name="T61" fmla="*/ 54 h 186"/>
                  <a:gd name="T62" fmla="*/ 0 w 86"/>
                  <a:gd name="T63" fmla="*/ 53 h 186"/>
                  <a:gd name="T64" fmla="*/ 8 w 86"/>
                  <a:gd name="T65" fmla="*/ 47 h 186"/>
                  <a:gd name="T66" fmla="*/ 18 w 86"/>
                  <a:gd name="T67" fmla="*/ 44 h 186"/>
                  <a:gd name="T68" fmla="*/ 17 w 86"/>
                  <a:gd name="T69" fmla="*/ 17 h 186"/>
                  <a:gd name="T70" fmla="*/ 15 w 86"/>
                  <a:gd name="T71" fmla="*/ 6 h 186"/>
                  <a:gd name="T72" fmla="*/ 12 w 86"/>
                  <a:gd name="T73" fmla="*/ 1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6" h="186">
                    <a:moveTo>
                      <a:pt x="39" y="38"/>
                    </a:moveTo>
                    <a:cubicBezTo>
                      <a:pt x="45" y="37"/>
                      <a:pt x="50" y="35"/>
                      <a:pt x="56" y="34"/>
                    </a:cubicBezTo>
                    <a:cubicBezTo>
                      <a:pt x="56" y="33"/>
                      <a:pt x="59" y="32"/>
                      <a:pt x="59" y="31"/>
                    </a:cubicBezTo>
                    <a:cubicBezTo>
                      <a:pt x="75" y="29"/>
                      <a:pt x="85" y="39"/>
                      <a:pt x="85" y="43"/>
                    </a:cubicBezTo>
                    <a:cubicBezTo>
                      <a:pt x="86" y="45"/>
                      <a:pt x="86" y="46"/>
                      <a:pt x="85" y="48"/>
                    </a:cubicBezTo>
                    <a:cubicBezTo>
                      <a:pt x="83" y="52"/>
                      <a:pt x="65" y="60"/>
                      <a:pt x="64" y="61"/>
                    </a:cubicBezTo>
                    <a:cubicBezTo>
                      <a:pt x="57" y="66"/>
                      <a:pt x="55" y="68"/>
                      <a:pt x="55" y="72"/>
                    </a:cubicBezTo>
                    <a:cubicBezTo>
                      <a:pt x="57" y="73"/>
                      <a:pt x="60" y="78"/>
                      <a:pt x="57" y="81"/>
                    </a:cubicBezTo>
                    <a:cubicBezTo>
                      <a:pt x="53" y="82"/>
                      <a:pt x="45" y="85"/>
                      <a:pt x="39" y="88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39" y="49"/>
                      <a:pt x="39" y="49"/>
                      <a:pt x="39" y="49"/>
                    </a:cubicBezTo>
                    <a:lnTo>
                      <a:pt x="39" y="38"/>
                    </a:lnTo>
                    <a:close/>
                    <a:moveTo>
                      <a:pt x="12" y="1"/>
                    </a:moveTo>
                    <a:cubicBezTo>
                      <a:pt x="19" y="0"/>
                      <a:pt x="26" y="1"/>
                      <a:pt x="30" y="8"/>
                    </a:cubicBezTo>
                    <a:cubicBezTo>
                      <a:pt x="31" y="8"/>
                      <a:pt x="33" y="12"/>
                      <a:pt x="34" y="14"/>
                    </a:cubicBezTo>
                    <a:cubicBezTo>
                      <a:pt x="34" y="22"/>
                      <a:pt x="34" y="30"/>
                      <a:pt x="34" y="39"/>
                    </a:cubicBezTo>
                    <a:cubicBezTo>
                      <a:pt x="36" y="39"/>
                      <a:pt x="37" y="38"/>
                      <a:pt x="39" y="38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3" y="63"/>
                      <a:pt x="33" y="63"/>
                      <a:pt x="33" y="63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39" y="88"/>
                      <a:pt x="39" y="88"/>
                      <a:pt x="39" y="88"/>
                    </a:cubicBezTo>
                    <a:cubicBezTo>
                      <a:pt x="37" y="89"/>
                      <a:pt x="35" y="90"/>
                      <a:pt x="35" y="91"/>
                    </a:cubicBezTo>
                    <a:cubicBezTo>
                      <a:pt x="32" y="124"/>
                      <a:pt x="31" y="150"/>
                      <a:pt x="26" y="183"/>
                    </a:cubicBezTo>
                    <a:cubicBezTo>
                      <a:pt x="25" y="183"/>
                      <a:pt x="24" y="186"/>
                      <a:pt x="23" y="186"/>
                    </a:cubicBezTo>
                    <a:cubicBezTo>
                      <a:pt x="22" y="157"/>
                      <a:pt x="20" y="127"/>
                      <a:pt x="20" y="97"/>
                    </a:cubicBezTo>
                    <a:cubicBezTo>
                      <a:pt x="19" y="94"/>
                      <a:pt x="17" y="94"/>
                      <a:pt x="16" y="92"/>
                    </a:cubicBezTo>
                    <a:cubicBezTo>
                      <a:pt x="13" y="90"/>
                      <a:pt x="14" y="82"/>
                      <a:pt x="17" y="81"/>
                    </a:cubicBezTo>
                    <a:cubicBezTo>
                      <a:pt x="18" y="81"/>
                      <a:pt x="19" y="79"/>
                      <a:pt x="20" y="79"/>
                    </a:cubicBezTo>
                    <a:cubicBezTo>
                      <a:pt x="20" y="60"/>
                      <a:pt x="19" y="61"/>
                      <a:pt x="19" y="54"/>
                    </a:cubicBezTo>
                    <a:cubicBezTo>
                      <a:pt x="15" y="53"/>
                      <a:pt x="0" y="58"/>
                      <a:pt x="0" y="53"/>
                    </a:cubicBezTo>
                    <a:cubicBezTo>
                      <a:pt x="1" y="51"/>
                      <a:pt x="6" y="49"/>
                      <a:pt x="8" y="47"/>
                    </a:cubicBezTo>
                    <a:cubicBezTo>
                      <a:pt x="12" y="46"/>
                      <a:pt x="15" y="45"/>
                      <a:pt x="18" y="44"/>
                    </a:cubicBezTo>
                    <a:cubicBezTo>
                      <a:pt x="19" y="34"/>
                      <a:pt x="19" y="27"/>
                      <a:pt x="17" y="17"/>
                    </a:cubicBezTo>
                    <a:cubicBezTo>
                      <a:pt x="17" y="15"/>
                      <a:pt x="17" y="6"/>
                      <a:pt x="15" y="6"/>
                    </a:cubicBezTo>
                    <a:cubicBezTo>
                      <a:pt x="14" y="4"/>
                      <a:pt x="12" y="4"/>
                      <a:pt x="1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1" name="Freeform 10">
                <a:extLst>
                  <a:ext uri="{FF2B5EF4-FFF2-40B4-BE49-F238E27FC236}">
                    <a16:creationId xmlns="" xmlns:a16="http://schemas.microsoft.com/office/drawing/2014/main" id="{5E05C0AB-20D6-5144-92F9-3C1D5E0489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5" y="2012"/>
                <a:ext cx="154" cy="176"/>
              </a:xfrm>
              <a:custGeom>
                <a:avLst/>
                <a:gdLst>
                  <a:gd name="T0" fmla="*/ 62 w 81"/>
                  <a:gd name="T1" fmla="*/ 38 h 91"/>
                  <a:gd name="T2" fmla="*/ 67 w 81"/>
                  <a:gd name="T3" fmla="*/ 28 h 91"/>
                  <a:gd name="T4" fmla="*/ 78 w 81"/>
                  <a:gd name="T5" fmla="*/ 36 h 91"/>
                  <a:gd name="T6" fmla="*/ 70 w 81"/>
                  <a:gd name="T7" fmla="*/ 51 h 91"/>
                  <a:gd name="T8" fmla="*/ 81 w 81"/>
                  <a:gd name="T9" fmla="*/ 79 h 91"/>
                  <a:gd name="T10" fmla="*/ 78 w 81"/>
                  <a:gd name="T11" fmla="*/ 80 h 91"/>
                  <a:gd name="T12" fmla="*/ 65 w 81"/>
                  <a:gd name="T13" fmla="*/ 57 h 91"/>
                  <a:gd name="T14" fmla="*/ 50 w 81"/>
                  <a:gd name="T15" fmla="*/ 72 h 91"/>
                  <a:gd name="T16" fmla="*/ 52 w 81"/>
                  <a:gd name="T17" fmla="*/ 74 h 91"/>
                  <a:gd name="T18" fmla="*/ 59 w 81"/>
                  <a:gd name="T19" fmla="*/ 77 h 91"/>
                  <a:gd name="T20" fmla="*/ 59 w 81"/>
                  <a:gd name="T21" fmla="*/ 83 h 91"/>
                  <a:gd name="T22" fmla="*/ 49 w 81"/>
                  <a:gd name="T23" fmla="*/ 85 h 91"/>
                  <a:gd name="T24" fmla="*/ 46 w 81"/>
                  <a:gd name="T25" fmla="*/ 87 h 91"/>
                  <a:gd name="T26" fmla="*/ 44 w 81"/>
                  <a:gd name="T27" fmla="*/ 89 h 91"/>
                  <a:gd name="T28" fmla="*/ 44 w 81"/>
                  <a:gd name="T29" fmla="*/ 63 h 91"/>
                  <a:gd name="T30" fmla="*/ 58 w 81"/>
                  <a:gd name="T31" fmla="*/ 43 h 91"/>
                  <a:gd name="T32" fmla="*/ 53 w 81"/>
                  <a:gd name="T33" fmla="*/ 40 h 91"/>
                  <a:gd name="T34" fmla="*/ 44 w 81"/>
                  <a:gd name="T35" fmla="*/ 51 h 91"/>
                  <a:gd name="T36" fmla="*/ 44 w 81"/>
                  <a:gd name="T37" fmla="*/ 43 h 91"/>
                  <a:gd name="T38" fmla="*/ 45 w 81"/>
                  <a:gd name="T39" fmla="*/ 40 h 91"/>
                  <a:gd name="T40" fmla="*/ 44 w 81"/>
                  <a:gd name="T41" fmla="*/ 40 h 91"/>
                  <a:gd name="T42" fmla="*/ 44 w 81"/>
                  <a:gd name="T43" fmla="*/ 32 h 91"/>
                  <a:gd name="T44" fmla="*/ 46 w 81"/>
                  <a:gd name="T45" fmla="*/ 35 h 91"/>
                  <a:gd name="T46" fmla="*/ 50 w 81"/>
                  <a:gd name="T47" fmla="*/ 39 h 91"/>
                  <a:gd name="T48" fmla="*/ 51 w 81"/>
                  <a:gd name="T49" fmla="*/ 36 h 91"/>
                  <a:gd name="T50" fmla="*/ 44 w 81"/>
                  <a:gd name="T51" fmla="*/ 27 h 91"/>
                  <a:gd name="T52" fmla="*/ 44 w 81"/>
                  <a:gd name="T53" fmla="*/ 3 h 91"/>
                  <a:gd name="T54" fmla="*/ 48 w 81"/>
                  <a:gd name="T55" fmla="*/ 7 h 91"/>
                  <a:gd name="T56" fmla="*/ 44 w 81"/>
                  <a:gd name="T57" fmla="*/ 19 h 91"/>
                  <a:gd name="T58" fmla="*/ 62 w 81"/>
                  <a:gd name="T59" fmla="*/ 38 h 91"/>
                  <a:gd name="T60" fmla="*/ 44 w 81"/>
                  <a:gd name="T61" fmla="*/ 89 h 91"/>
                  <a:gd name="T62" fmla="*/ 33 w 81"/>
                  <a:gd name="T63" fmla="*/ 91 h 91"/>
                  <a:gd name="T64" fmla="*/ 12 w 81"/>
                  <a:gd name="T65" fmla="*/ 77 h 91"/>
                  <a:gd name="T66" fmla="*/ 13 w 81"/>
                  <a:gd name="T67" fmla="*/ 77 h 91"/>
                  <a:gd name="T68" fmla="*/ 44 w 81"/>
                  <a:gd name="T69" fmla="*/ 63 h 91"/>
                  <a:gd name="T70" fmla="*/ 44 w 81"/>
                  <a:gd name="T71" fmla="*/ 89 h 91"/>
                  <a:gd name="T72" fmla="*/ 44 w 81"/>
                  <a:gd name="T73" fmla="*/ 51 h 91"/>
                  <a:gd name="T74" fmla="*/ 44 w 81"/>
                  <a:gd name="T75" fmla="*/ 43 h 91"/>
                  <a:gd name="T76" fmla="*/ 26 w 81"/>
                  <a:gd name="T77" fmla="*/ 59 h 91"/>
                  <a:gd name="T78" fmla="*/ 18 w 81"/>
                  <a:gd name="T79" fmla="*/ 64 h 91"/>
                  <a:gd name="T80" fmla="*/ 41 w 81"/>
                  <a:gd name="T81" fmla="*/ 38 h 91"/>
                  <a:gd name="T82" fmla="*/ 44 w 81"/>
                  <a:gd name="T83" fmla="*/ 40 h 91"/>
                  <a:gd name="T84" fmla="*/ 44 w 81"/>
                  <a:gd name="T85" fmla="*/ 32 h 91"/>
                  <a:gd name="T86" fmla="*/ 36 w 81"/>
                  <a:gd name="T87" fmla="*/ 25 h 91"/>
                  <a:gd name="T88" fmla="*/ 40 w 81"/>
                  <a:gd name="T89" fmla="*/ 23 h 91"/>
                  <a:gd name="T90" fmla="*/ 44 w 81"/>
                  <a:gd name="T91" fmla="*/ 27 h 91"/>
                  <a:gd name="T92" fmla="*/ 44 w 81"/>
                  <a:gd name="T93" fmla="*/ 3 h 91"/>
                  <a:gd name="T94" fmla="*/ 42 w 81"/>
                  <a:gd name="T95" fmla="*/ 3 h 91"/>
                  <a:gd name="T96" fmla="*/ 21 w 81"/>
                  <a:gd name="T97" fmla="*/ 0 h 91"/>
                  <a:gd name="T98" fmla="*/ 15 w 81"/>
                  <a:gd name="T99" fmla="*/ 7 h 91"/>
                  <a:gd name="T100" fmla="*/ 23 w 81"/>
                  <a:gd name="T101" fmla="*/ 7 h 91"/>
                  <a:gd name="T102" fmla="*/ 22 w 81"/>
                  <a:gd name="T103" fmla="*/ 9 h 91"/>
                  <a:gd name="T104" fmla="*/ 13 w 81"/>
                  <a:gd name="T105" fmla="*/ 9 h 91"/>
                  <a:gd name="T106" fmla="*/ 21 w 81"/>
                  <a:gd name="T107" fmla="*/ 17 h 91"/>
                  <a:gd name="T108" fmla="*/ 5 w 81"/>
                  <a:gd name="T109" fmla="*/ 29 h 91"/>
                  <a:gd name="T110" fmla="*/ 4 w 81"/>
                  <a:gd name="T111" fmla="*/ 30 h 91"/>
                  <a:gd name="T112" fmla="*/ 11 w 81"/>
                  <a:gd name="T113" fmla="*/ 45 h 91"/>
                  <a:gd name="T114" fmla="*/ 32 w 81"/>
                  <a:gd name="T115" fmla="*/ 28 h 91"/>
                  <a:gd name="T116" fmla="*/ 34 w 81"/>
                  <a:gd name="T117" fmla="*/ 34 h 91"/>
                  <a:gd name="T118" fmla="*/ 1 w 81"/>
                  <a:gd name="T119" fmla="*/ 69 h 91"/>
                  <a:gd name="T120" fmla="*/ 7 w 81"/>
                  <a:gd name="T121" fmla="*/ 77 h 91"/>
                  <a:gd name="T122" fmla="*/ 44 w 81"/>
                  <a:gd name="T123" fmla="*/ 5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" h="91">
                    <a:moveTo>
                      <a:pt x="62" y="38"/>
                    </a:moveTo>
                    <a:cubicBezTo>
                      <a:pt x="64" y="34"/>
                      <a:pt x="67" y="32"/>
                      <a:pt x="67" y="28"/>
                    </a:cubicBezTo>
                    <a:cubicBezTo>
                      <a:pt x="72" y="30"/>
                      <a:pt x="75" y="31"/>
                      <a:pt x="78" y="36"/>
                    </a:cubicBezTo>
                    <a:cubicBezTo>
                      <a:pt x="79" y="45"/>
                      <a:pt x="70" y="48"/>
                      <a:pt x="70" y="51"/>
                    </a:cubicBezTo>
                    <a:cubicBezTo>
                      <a:pt x="72" y="60"/>
                      <a:pt x="80" y="71"/>
                      <a:pt x="81" y="79"/>
                    </a:cubicBezTo>
                    <a:cubicBezTo>
                      <a:pt x="81" y="80"/>
                      <a:pt x="79" y="81"/>
                      <a:pt x="78" y="80"/>
                    </a:cubicBezTo>
                    <a:cubicBezTo>
                      <a:pt x="73" y="76"/>
                      <a:pt x="67" y="64"/>
                      <a:pt x="65" y="57"/>
                    </a:cubicBezTo>
                    <a:cubicBezTo>
                      <a:pt x="62" y="61"/>
                      <a:pt x="57" y="66"/>
                      <a:pt x="50" y="72"/>
                    </a:cubicBezTo>
                    <a:cubicBezTo>
                      <a:pt x="51" y="74"/>
                      <a:pt x="51" y="73"/>
                      <a:pt x="52" y="74"/>
                    </a:cubicBezTo>
                    <a:cubicBezTo>
                      <a:pt x="56" y="75"/>
                      <a:pt x="57" y="75"/>
                      <a:pt x="59" y="77"/>
                    </a:cubicBezTo>
                    <a:cubicBezTo>
                      <a:pt x="60" y="79"/>
                      <a:pt x="59" y="82"/>
                      <a:pt x="59" y="83"/>
                    </a:cubicBezTo>
                    <a:cubicBezTo>
                      <a:pt x="58" y="85"/>
                      <a:pt x="54" y="84"/>
                      <a:pt x="49" y="85"/>
                    </a:cubicBezTo>
                    <a:cubicBezTo>
                      <a:pt x="48" y="86"/>
                      <a:pt x="47" y="87"/>
                      <a:pt x="46" y="87"/>
                    </a:cubicBezTo>
                    <a:cubicBezTo>
                      <a:pt x="45" y="88"/>
                      <a:pt x="45" y="89"/>
                      <a:pt x="44" y="89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52" y="55"/>
                      <a:pt x="58" y="45"/>
                      <a:pt x="58" y="43"/>
                    </a:cubicBezTo>
                    <a:cubicBezTo>
                      <a:pt x="56" y="42"/>
                      <a:pt x="56" y="41"/>
                      <a:pt x="53" y="40"/>
                    </a:cubicBezTo>
                    <a:cubicBezTo>
                      <a:pt x="53" y="42"/>
                      <a:pt x="49" y="46"/>
                      <a:pt x="44" y="51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44" y="42"/>
                      <a:pt x="45" y="41"/>
                      <a:pt x="45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5" y="33"/>
                      <a:pt x="46" y="34"/>
                      <a:pt x="46" y="35"/>
                    </a:cubicBezTo>
                    <a:cubicBezTo>
                      <a:pt x="50" y="37"/>
                      <a:pt x="48" y="36"/>
                      <a:pt x="50" y="39"/>
                    </a:cubicBezTo>
                    <a:cubicBezTo>
                      <a:pt x="52" y="39"/>
                      <a:pt x="51" y="38"/>
                      <a:pt x="51" y="36"/>
                    </a:cubicBezTo>
                    <a:cubicBezTo>
                      <a:pt x="49" y="34"/>
                      <a:pt x="47" y="30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5" y="4"/>
                      <a:pt x="47" y="6"/>
                      <a:pt x="48" y="7"/>
                    </a:cubicBezTo>
                    <a:cubicBezTo>
                      <a:pt x="50" y="14"/>
                      <a:pt x="49" y="16"/>
                      <a:pt x="44" y="19"/>
                    </a:cubicBezTo>
                    <a:cubicBezTo>
                      <a:pt x="50" y="26"/>
                      <a:pt x="52" y="33"/>
                      <a:pt x="62" y="38"/>
                    </a:cubicBezTo>
                    <a:close/>
                    <a:moveTo>
                      <a:pt x="44" y="89"/>
                    </a:moveTo>
                    <a:cubicBezTo>
                      <a:pt x="41" y="91"/>
                      <a:pt x="37" y="91"/>
                      <a:pt x="33" y="91"/>
                    </a:cubicBezTo>
                    <a:cubicBezTo>
                      <a:pt x="29" y="90"/>
                      <a:pt x="13" y="81"/>
                      <a:pt x="12" y="77"/>
                    </a:cubicBezTo>
                    <a:cubicBezTo>
                      <a:pt x="12" y="77"/>
                      <a:pt x="13" y="77"/>
                      <a:pt x="13" y="77"/>
                    </a:cubicBezTo>
                    <a:cubicBezTo>
                      <a:pt x="20" y="84"/>
                      <a:pt x="33" y="74"/>
                      <a:pt x="44" y="63"/>
                    </a:cubicBezTo>
                    <a:cubicBezTo>
                      <a:pt x="44" y="89"/>
                      <a:pt x="44" y="89"/>
                      <a:pt x="44" y="89"/>
                    </a:cubicBezTo>
                    <a:close/>
                    <a:moveTo>
                      <a:pt x="44" y="51"/>
                    </a:moveTo>
                    <a:cubicBezTo>
                      <a:pt x="44" y="43"/>
                      <a:pt x="44" y="43"/>
                      <a:pt x="44" y="43"/>
                    </a:cubicBezTo>
                    <a:cubicBezTo>
                      <a:pt x="41" y="47"/>
                      <a:pt x="33" y="54"/>
                      <a:pt x="26" y="59"/>
                    </a:cubicBezTo>
                    <a:cubicBezTo>
                      <a:pt x="24" y="60"/>
                      <a:pt x="20" y="64"/>
                      <a:pt x="18" y="64"/>
                    </a:cubicBezTo>
                    <a:cubicBezTo>
                      <a:pt x="22" y="58"/>
                      <a:pt x="36" y="48"/>
                      <a:pt x="41" y="38"/>
                    </a:cubicBezTo>
                    <a:cubicBezTo>
                      <a:pt x="42" y="39"/>
                      <a:pt x="43" y="39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2" y="30"/>
                      <a:pt x="40" y="28"/>
                      <a:pt x="36" y="25"/>
                    </a:cubicBezTo>
                    <a:cubicBezTo>
                      <a:pt x="37" y="25"/>
                      <a:pt x="39" y="23"/>
                      <a:pt x="40" y="23"/>
                    </a:cubicBezTo>
                    <a:cubicBezTo>
                      <a:pt x="42" y="24"/>
                      <a:pt x="43" y="25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3" y="3"/>
                      <a:pt x="42" y="3"/>
                      <a:pt x="42" y="3"/>
                    </a:cubicBezTo>
                    <a:cubicBezTo>
                      <a:pt x="41" y="3"/>
                      <a:pt x="25" y="0"/>
                      <a:pt x="21" y="0"/>
                    </a:cubicBezTo>
                    <a:cubicBezTo>
                      <a:pt x="17" y="1"/>
                      <a:pt x="14" y="2"/>
                      <a:pt x="15" y="7"/>
                    </a:cubicBezTo>
                    <a:cubicBezTo>
                      <a:pt x="16" y="8"/>
                      <a:pt x="20" y="8"/>
                      <a:pt x="23" y="7"/>
                    </a:cubicBezTo>
                    <a:cubicBezTo>
                      <a:pt x="24" y="8"/>
                      <a:pt x="23" y="9"/>
                      <a:pt x="22" y="9"/>
                    </a:cubicBezTo>
                    <a:cubicBezTo>
                      <a:pt x="18" y="10"/>
                      <a:pt x="17" y="9"/>
                      <a:pt x="13" y="9"/>
                    </a:cubicBezTo>
                    <a:cubicBezTo>
                      <a:pt x="9" y="9"/>
                      <a:pt x="18" y="15"/>
                      <a:pt x="21" y="17"/>
                    </a:cubicBezTo>
                    <a:cubicBezTo>
                      <a:pt x="20" y="21"/>
                      <a:pt x="10" y="30"/>
                      <a:pt x="5" y="29"/>
                    </a:cubicBezTo>
                    <a:cubicBezTo>
                      <a:pt x="5" y="30"/>
                      <a:pt x="5" y="29"/>
                      <a:pt x="4" y="30"/>
                    </a:cubicBezTo>
                    <a:cubicBezTo>
                      <a:pt x="4" y="36"/>
                      <a:pt x="4" y="43"/>
                      <a:pt x="11" y="45"/>
                    </a:cubicBezTo>
                    <a:cubicBezTo>
                      <a:pt x="15" y="42"/>
                      <a:pt x="29" y="33"/>
                      <a:pt x="32" y="28"/>
                    </a:cubicBezTo>
                    <a:cubicBezTo>
                      <a:pt x="36" y="31"/>
                      <a:pt x="34" y="33"/>
                      <a:pt x="34" y="34"/>
                    </a:cubicBezTo>
                    <a:cubicBezTo>
                      <a:pt x="26" y="45"/>
                      <a:pt x="10" y="59"/>
                      <a:pt x="1" y="69"/>
                    </a:cubicBezTo>
                    <a:cubicBezTo>
                      <a:pt x="0" y="76"/>
                      <a:pt x="0" y="79"/>
                      <a:pt x="7" y="77"/>
                    </a:cubicBezTo>
                    <a:cubicBezTo>
                      <a:pt x="10" y="78"/>
                      <a:pt x="31" y="62"/>
                      <a:pt x="44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2" name="Freeform 11">
                <a:extLst>
                  <a:ext uri="{FF2B5EF4-FFF2-40B4-BE49-F238E27FC236}">
                    <a16:creationId xmlns="" xmlns:a16="http://schemas.microsoft.com/office/drawing/2014/main" id="{2C385DB9-D5DF-A447-AC1A-5A1F80CDF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931"/>
                <a:ext cx="280" cy="191"/>
              </a:xfrm>
              <a:custGeom>
                <a:avLst/>
                <a:gdLst>
                  <a:gd name="T0" fmla="*/ 29 w 147"/>
                  <a:gd name="T1" fmla="*/ 27 h 99"/>
                  <a:gd name="T2" fmla="*/ 50 w 147"/>
                  <a:gd name="T3" fmla="*/ 67 h 99"/>
                  <a:gd name="T4" fmla="*/ 59 w 147"/>
                  <a:gd name="T5" fmla="*/ 64 h 99"/>
                  <a:gd name="T6" fmla="*/ 44 w 147"/>
                  <a:gd name="T7" fmla="*/ 19 h 99"/>
                  <a:gd name="T8" fmla="*/ 60 w 147"/>
                  <a:gd name="T9" fmla="*/ 35 h 99"/>
                  <a:gd name="T10" fmla="*/ 66 w 147"/>
                  <a:gd name="T11" fmla="*/ 56 h 99"/>
                  <a:gd name="T12" fmla="*/ 69 w 147"/>
                  <a:gd name="T13" fmla="*/ 51 h 99"/>
                  <a:gd name="T14" fmla="*/ 70 w 147"/>
                  <a:gd name="T15" fmla="*/ 45 h 99"/>
                  <a:gd name="T16" fmla="*/ 66 w 147"/>
                  <a:gd name="T17" fmla="*/ 40 h 99"/>
                  <a:gd name="T18" fmla="*/ 72 w 147"/>
                  <a:gd name="T19" fmla="*/ 40 h 99"/>
                  <a:gd name="T20" fmla="*/ 73 w 147"/>
                  <a:gd name="T21" fmla="*/ 30 h 99"/>
                  <a:gd name="T22" fmla="*/ 63 w 147"/>
                  <a:gd name="T23" fmla="*/ 16 h 99"/>
                  <a:gd name="T24" fmla="*/ 66 w 147"/>
                  <a:gd name="T25" fmla="*/ 5 h 99"/>
                  <a:gd name="T26" fmla="*/ 80 w 147"/>
                  <a:gd name="T27" fmla="*/ 15 h 99"/>
                  <a:gd name="T28" fmla="*/ 87 w 147"/>
                  <a:gd name="T29" fmla="*/ 39 h 99"/>
                  <a:gd name="T30" fmla="*/ 82 w 147"/>
                  <a:gd name="T31" fmla="*/ 50 h 99"/>
                  <a:gd name="T32" fmla="*/ 77 w 147"/>
                  <a:gd name="T33" fmla="*/ 58 h 99"/>
                  <a:gd name="T34" fmla="*/ 99 w 147"/>
                  <a:gd name="T35" fmla="*/ 53 h 99"/>
                  <a:gd name="T36" fmla="*/ 94 w 147"/>
                  <a:gd name="T37" fmla="*/ 40 h 99"/>
                  <a:gd name="T38" fmla="*/ 99 w 147"/>
                  <a:gd name="T39" fmla="*/ 38 h 99"/>
                  <a:gd name="T40" fmla="*/ 104 w 147"/>
                  <a:gd name="T41" fmla="*/ 37 h 99"/>
                  <a:gd name="T42" fmla="*/ 98 w 147"/>
                  <a:gd name="T43" fmla="*/ 23 h 99"/>
                  <a:gd name="T44" fmla="*/ 101 w 147"/>
                  <a:gd name="T45" fmla="*/ 19 h 99"/>
                  <a:gd name="T46" fmla="*/ 105 w 147"/>
                  <a:gd name="T47" fmla="*/ 15 h 99"/>
                  <a:gd name="T48" fmla="*/ 96 w 147"/>
                  <a:gd name="T49" fmla="*/ 6 h 99"/>
                  <a:gd name="T50" fmla="*/ 104 w 147"/>
                  <a:gd name="T51" fmla="*/ 3 h 99"/>
                  <a:gd name="T52" fmla="*/ 111 w 147"/>
                  <a:gd name="T53" fmla="*/ 2 h 99"/>
                  <a:gd name="T54" fmla="*/ 120 w 147"/>
                  <a:gd name="T55" fmla="*/ 19 h 99"/>
                  <a:gd name="T56" fmla="*/ 114 w 147"/>
                  <a:gd name="T57" fmla="*/ 32 h 99"/>
                  <a:gd name="T58" fmla="*/ 112 w 147"/>
                  <a:gd name="T59" fmla="*/ 49 h 99"/>
                  <a:gd name="T60" fmla="*/ 143 w 147"/>
                  <a:gd name="T61" fmla="*/ 56 h 99"/>
                  <a:gd name="T62" fmla="*/ 130 w 147"/>
                  <a:gd name="T63" fmla="*/ 63 h 99"/>
                  <a:gd name="T64" fmla="*/ 119 w 147"/>
                  <a:gd name="T65" fmla="*/ 58 h 99"/>
                  <a:gd name="T66" fmla="*/ 127 w 147"/>
                  <a:gd name="T67" fmla="*/ 55 h 99"/>
                  <a:gd name="T68" fmla="*/ 109 w 147"/>
                  <a:gd name="T69" fmla="*/ 59 h 99"/>
                  <a:gd name="T70" fmla="*/ 108 w 147"/>
                  <a:gd name="T71" fmla="*/ 63 h 99"/>
                  <a:gd name="T72" fmla="*/ 98 w 147"/>
                  <a:gd name="T73" fmla="*/ 60 h 99"/>
                  <a:gd name="T74" fmla="*/ 79 w 147"/>
                  <a:gd name="T75" fmla="*/ 64 h 99"/>
                  <a:gd name="T76" fmla="*/ 65 w 147"/>
                  <a:gd name="T77" fmla="*/ 74 h 99"/>
                  <a:gd name="T78" fmla="*/ 58 w 147"/>
                  <a:gd name="T79" fmla="*/ 71 h 99"/>
                  <a:gd name="T80" fmla="*/ 53 w 147"/>
                  <a:gd name="T81" fmla="*/ 80 h 99"/>
                  <a:gd name="T82" fmla="*/ 48 w 147"/>
                  <a:gd name="T83" fmla="*/ 76 h 99"/>
                  <a:gd name="T84" fmla="*/ 25 w 147"/>
                  <a:gd name="T85" fmla="*/ 86 h 99"/>
                  <a:gd name="T86" fmla="*/ 19 w 147"/>
                  <a:gd name="T87" fmla="*/ 94 h 99"/>
                  <a:gd name="T88" fmla="*/ 8 w 147"/>
                  <a:gd name="T89" fmla="*/ 98 h 99"/>
                  <a:gd name="T90" fmla="*/ 4 w 147"/>
                  <a:gd name="T91" fmla="*/ 88 h 99"/>
                  <a:gd name="T92" fmla="*/ 16 w 147"/>
                  <a:gd name="T93" fmla="*/ 74 h 99"/>
                  <a:gd name="T94" fmla="*/ 25 w 147"/>
                  <a:gd name="T95" fmla="*/ 76 h 99"/>
                  <a:gd name="T96" fmla="*/ 48 w 147"/>
                  <a:gd name="T97" fmla="*/ 66 h 99"/>
                  <a:gd name="T98" fmla="*/ 31 w 147"/>
                  <a:gd name="T99" fmla="*/ 33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7" h="99">
                    <a:moveTo>
                      <a:pt x="31" y="33"/>
                    </a:moveTo>
                    <a:cubicBezTo>
                      <a:pt x="31" y="33"/>
                      <a:pt x="18" y="23"/>
                      <a:pt x="29" y="27"/>
                    </a:cubicBezTo>
                    <a:cubicBezTo>
                      <a:pt x="29" y="27"/>
                      <a:pt x="40" y="30"/>
                      <a:pt x="46" y="48"/>
                    </a:cubicBezTo>
                    <a:cubicBezTo>
                      <a:pt x="46" y="48"/>
                      <a:pt x="51" y="60"/>
                      <a:pt x="50" y="67"/>
                    </a:cubicBezTo>
                    <a:cubicBezTo>
                      <a:pt x="50" y="67"/>
                      <a:pt x="50" y="69"/>
                      <a:pt x="53" y="68"/>
                    </a:cubicBezTo>
                    <a:cubicBezTo>
                      <a:pt x="53" y="68"/>
                      <a:pt x="59" y="68"/>
                      <a:pt x="59" y="64"/>
                    </a:cubicBezTo>
                    <a:cubicBezTo>
                      <a:pt x="59" y="64"/>
                      <a:pt x="61" y="50"/>
                      <a:pt x="51" y="28"/>
                    </a:cubicBezTo>
                    <a:cubicBezTo>
                      <a:pt x="51" y="28"/>
                      <a:pt x="48" y="20"/>
                      <a:pt x="44" y="19"/>
                    </a:cubicBezTo>
                    <a:cubicBezTo>
                      <a:pt x="44" y="19"/>
                      <a:pt x="42" y="16"/>
                      <a:pt x="45" y="18"/>
                    </a:cubicBezTo>
                    <a:cubicBezTo>
                      <a:pt x="45" y="18"/>
                      <a:pt x="56" y="20"/>
                      <a:pt x="60" y="35"/>
                    </a:cubicBezTo>
                    <a:cubicBezTo>
                      <a:pt x="60" y="35"/>
                      <a:pt x="63" y="47"/>
                      <a:pt x="64" y="56"/>
                    </a:cubicBezTo>
                    <a:cubicBezTo>
                      <a:pt x="64" y="56"/>
                      <a:pt x="65" y="60"/>
                      <a:pt x="66" y="56"/>
                    </a:cubicBezTo>
                    <a:cubicBezTo>
                      <a:pt x="66" y="56"/>
                      <a:pt x="67" y="54"/>
                      <a:pt x="69" y="53"/>
                    </a:cubicBezTo>
                    <a:cubicBezTo>
                      <a:pt x="69" y="53"/>
                      <a:pt x="70" y="52"/>
                      <a:pt x="69" y="51"/>
                    </a:cubicBezTo>
                    <a:cubicBezTo>
                      <a:pt x="69" y="51"/>
                      <a:pt x="69" y="48"/>
                      <a:pt x="70" y="48"/>
                    </a:cubicBezTo>
                    <a:cubicBezTo>
                      <a:pt x="70" y="48"/>
                      <a:pt x="72" y="47"/>
                      <a:pt x="70" y="45"/>
                    </a:cubicBezTo>
                    <a:cubicBezTo>
                      <a:pt x="70" y="45"/>
                      <a:pt x="69" y="43"/>
                      <a:pt x="67" y="43"/>
                    </a:cubicBezTo>
                    <a:cubicBezTo>
                      <a:pt x="67" y="43"/>
                      <a:pt x="60" y="37"/>
                      <a:pt x="66" y="40"/>
                    </a:cubicBezTo>
                    <a:cubicBezTo>
                      <a:pt x="66" y="40"/>
                      <a:pt x="69" y="41"/>
                      <a:pt x="70" y="42"/>
                    </a:cubicBezTo>
                    <a:cubicBezTo>
                      <a:pt x="70" y="42"/>
                      <a:pt x="72" y="44"/>
                      <a:pt x="72" y="40"/>
                    </a:cubicBezTo>
                    <a:cubicBezTo>
                      <a:pt x="72" y="40"/>
                      <a:pt x="74" y="32"/>
                      <a:pt x="75" y="31"/>
                    </a:cubicBezTo>
                    <a:cubicBezTo>
                      <a:pt x="75" y="31"/>
                      <a:pt x="76" y="27"/>
                      <a:pt x="73" y="30"/>
                    </a:cubicBezTo>
                    <a:cubicBezTo>
                      <a:pt x="73" y="30"/>
                      <a:pt x="69" y="32"/>
                      <a:pt x="67" y="26"/>
                    </a:cubicBezTo>
                    <a:cubicBezTo>
                      <a:pt x="67" y="26"/>
                      <a:pt x="59" y="19"/>
                      <a:pt x="63" y="16"/>
                    </a:cubicBezTo>
                    <a:cubicBezTo>
                      <a:pt x="63" y="16"/>
                      <a:pt x="68" y="11"/>
                      <a:pt x="64" y="7"/>
                    </a:cubicBezTo>
                    <a:cubicBezTo>
                      <a:pt x="64" y="7"/>
                      <a:pt x="60" y="2"/>
                      <a:pt x="66" y="5"/>
                    </a:cubicBezTo>
                    <a:cubicBezTo>
                      <a:pt x="66" y="5"/>
                      <a:pt x="71" y="7"/>
                      <a:pt x="76" y="12"/>
                    </a:cubicBezTo>
                    <a:cubicBezTo>
                      <a:pt x="76" y="12"/>
                      <a:pt x="75" y="14"/>
                      <a:pt x="80" y="15"/>
                    </a:cubicBezTo>
                    <a:cubicBezTo>
                      <a:pt x="80" y="15"/>
                      <a:pt x="97" y="18"/>
                      <a:pt x="94" y="28"/>
                    </a:cubicBezTo>
                    <a:cubicBezTo>
                      <a:pt x="94" y="28"/>
                      <a:pt x="87" y="34"/>
                      <a:pt x="87" y="39"/>
                    </a:cubicBezTo>
                    <a:cubicBezTo>
                      <a:pt x="87" y="39"/>
                      <a:pt x="85" y="44"/>
                      <a:pt x="83" y="45"/>
                    </a:cubicBezTo>
                    <a:cubicBezTo>
                      <a:pt x="83" y="45"/>
                      <a:pt x="82" y="45"/>
                      <a:pt x="82" y="50"/>
                    </a:cubicBezTo>
                    <a:cubicBezTo>
                      <a:pt x="82" y="50"/>
                      <a:pt x="83" y="51"/>
                      <a:pt x="81" y="52"/>
                    </a:cubicBezTo>
                    <a:cubicBezTo>
                      <a:pt x="81" y="52"/>
                      <a:pt x="79" y="55"/>
                      <a:pt x="77" y="58"/>
                    </a:cubicBezTo>
                    <a:cubicBezTo>
                      <a:pt x="77" y="58"/>
                      <a:pt x="72" y="62"/>
                      <a:pt x="76" y="60"/>
                    </a:cubicBezTo>
                    <a:cubicBezTo>
                      <a:pt x="76" y="60"/>
                      <a:pt x="92" y="55"/>
                      <a:pt x="99" y="53"/>
                    </a:cubicBezTo>
                    <a:cubicBezTo>
                      <a:pt x="99" y="53"/>
                      <a:pt x="104" y="51"/>
                      <a:pt x="100" y="48"/>
                    </a:cubicBezTo>
                    <a:cubicBezTo>
                      <a:pt x="100" y="48"/>
                      <a:pt x="95" y="43"/>
                      <a:pt x="94" y="40"/>
                    </a:cubicBezTo>
                    <a:cubicBezTo>
                      <a:pt x="94" y="40"/>
                      <a:pt x="92" y="35"/>
                      <a:pt x="95" y="37"/>
                    </a:cubicBezTo>
                    <a:cubicBezTo>
                      <a:pt x="95" y="37"/>
                      <a:pt x="98" y="40"/>
                      <a:pt x="99" y="38"/>
                    </a:cubicBezTo>
                    <a:cubicBezTo>
                      <a:pt x="99" y="38"/>
                      <a:pt x="98" y="37"/>
                      <a:pt x="101" y="38"/>
                    </a:cubicBezTo>
                    <a:cubicBezTo>
                      <a:pt x="101" y="38"/>
                      <a:pt x="104" y="40"/>
                      <a:pt x="104" y="37"/>
                    </a:cubicBezTo>
                    <a:cubicBezTo>
                      <a:pt x="104" y="37"/>
                      <a:pt x="107" y="31"/>
                      <a:pt x="104" y="32"/>
                    </a:cubicBezTo>
                    <a:cubicBezTo>
                      <a:pt x="104" y="32"/>
                      <a:pt x="98" y="28"/>
                      <a:pt x="98" y="23"/>
                    </a:cubicBezTo>
                    <a:cubicBezTo>
                      <a:pt x="98" y="23"/>
                      <a:pt x="97" y="20"/>
                      <a:pt x="98" y="19"/>
                    </a:cubicBezTo>
                    <a:cubicBezTo>
                      <a:pt x="98" y="19"/>
                      <a:pt x="99" y="17"/>
                      <a:pt x="101" y="19"/>
                    </a:cubicBezTo>
                    <a:cubicBezTo>
                      <a:pt x="101" y="19"/>
                      <a:pt x="105" y="27"/>
                      <a:pt x="105" y="22"/>
                    </a:cubicBezTo>
                    <a:cubicBezTo>
                      <a:pt x="105" y="15"/>
                      <a:pt x="105" y="15"/>
                      <a:pt x="105" y="15"/>
                    </a:cubicBezTo>
                    <a:cubicBezTo>
                      <a:pt x="105" y="15"/>
                      <a:pt x="106" y="12"/>
                      <a:pt x="100" y="12"/>
                    </a:cubicBezTo>
                    <a:cubicBezTo>
                      <a:pt x="100" y="12"/>
                      <a:pt x="90" y="7"/>
                      <a:pt x="96" y="6"/>
                    </a:cubicBezTo>
                    <a:cubicBezTo>
                      <a:pt x="96" y="6"/>
                      <a:pt x="100" y="7"/>
                      <a:pt x="99" y="4"/>
                    </a:cubicBezTo>
                    <a:cubicBezTo>
                      <a:pt x="99" y="4"/>
                      <a:pt x="99" y="3"/>
                      <a:pt x="104" y="3"/>
                    </a:cubicBezTo>
                    <a:cubicBezTo>
                      <a:pt x="104" y="3"/>
                      <a:pt x="105" y="3"/>
                      <a:pt x="106" y="1"/>
                    </a:cubicBezTo>
                    <a:cubicBezTo>
                      <a:pt x="106" y="1"/>
                      <a:pt x="107" y="0"/>
                      <a:pt x="111" y="2"/>
                    </a:cubicBezTo>
                    <a:cubicBezTo>
                      <a:pt x="111" y="2"/>
                      <a:pt x="127" y="6"/>
                      <a:pt x="124" y="14"/>
                    </a:cubicBezTo>
                    <a:cubicBezTo>
                      <a:pt x="124" y="14"/>
                      <a:pt x="123" y="18"/>
                      <a:pt x="120" y="19"/>
                    </a:cubicBezTo>
                    <a:cubicBezTo>
                      <a:pt x="120" y="19"/>
                      <a:pt x="119" y="18"/>
                      <a:pt x="116" y="26"/>
                    </a:cubicBezTo>
                    <a:cubicBezTo>
                      <a:pt x="116" y="26"/>
                      <a:pt x="114" y="29"/>
                      <a:pt x="114" y="32"/>
                    </a:cubicBezTo>
                    <a:cubicBezTo>
                      <a:pt x="114" y="32"/>
                      <a:pt x="115" y="38"/>
                      <a:pt x="113" y="41"/>
                    </a:cubicBezTo>
                    <a:cubicBezTo>
                      <a:pt x="113" y="41"/>
                      <a:pt x="113" y="47"/>
                      <a:pt x="112" y="49"/>
                    </a:cubicBezTo>
                    <a:cubicBezTo>
                      <a:pt x="112" y="49"/>
                      <a:pt x="111" y="52"/>
                      <a:pt x="114" y="51"/>
                    </a:cubicBezTo>
                    <a:cubicBezTo>
                      <a:pt x="114" y="51"/>
                      <a:pt x="136" y="46"/>
                      <a:pt x="143" y="56"/>
                    </a:cubicBezTo>
                    <a:cubicBezTo>
                      <a:pt x="143" y="56"/>
                      <a:pt x="147" y="58"/>
                      <a:pt x="136" y="62"/>
                    </a:cubicBezTo>
                    <a:cubicBezTo>
                      <a:pt x="136" y="62"/>
                      <a:pt x="132" y="64"/>
                      <a:pt x="130" y="63"/>
                    </a:cubicBezTo>
                    <a:cubicBezTo>
                      <a:pt x="118" y="60"/>
                      <a:pt x="118" y="60"/>
                      <a:pt x="118" y="60"/>
                    </a:cubicBezTo>
                    <a:cubicBezTo>
                      <a:pt x="118" y="60"/>
                      <a:pt x="113" y="59"/>
                      <a:pt x="119" y="58"/>
                    </a:cubicBezTo>
                    <a:cubicBezTo>
                      <a:pt x="119" y="58"/>
                      <a:pt x="127" y="58"/>
                      <a:pt x="128" y="56"/>
                    </a:cubicBezTo>
                    <a:cubicBezTo>
                      <a:pt x="128" y="56"/>
                      <a:pt x="131" y="54"/>
                      <a:pt x="127" y="55"/>
                    </a:cubicBezTo>
                    <a:cubicBezTo>
                      <a:pt x="127" y="55"/>
                      <a:pt x="118" y="56"/>
                      <a:pt x="115" y="55"/>
                    </a:cubicBezTo>
                    <a:cubicBezTo>
                      <a:pt x="115" y="55"/>
                      <a:pt x="110" y="55"/>
                      <a:pt x="109" y="59"/>
                    </a:cubicBezTo>
                    <a:cubicBezTo>
                      <a:pt x="109" y="59"/>
                      <a:pt x="110" y="60"/>
                      <a:pt x="108" y="61"/>
                    </a:cubicBezTo>
                    <a:cubicBezTo>
                      <a:pt x="108" y="61"/>
                      <a:pt x="108" y="61"/>
                      <a:pt x="108" y="63"/>
                    </a:cubicBezTo>
                    <a:cubicBezTo>
                      <a:pt x="108" y="63"/>
                      <a:pt x="108" y="70"/>
                      <a:pt x="102" y="66"/>
                    </a:cubicBezTo>
                    <a:cubicBezTo>
                      <a:pt x="102" y="66"/>
                      <a:pt x="97" y="64"/>
                      <a:pt x="98" y="60"/>
                    </a:cubicBezTo>
                    <a:cubicBezTo>
                      <a:pt x="98" y="60"/>
                      <a:pt x="99" y="56"/>
                      <a:pt x="95" y="58"/>
                    </a:cubicBezTo>
                    <a:cubicBezTo>
                      <a:pt x="95" y="58"/>
                      <a:pt x="84" y="63"/>
                      <a:pt x="79" y="64"/>
                    </a:cubicBezTo>
                    <a:cubicBezTo>
                      <a:pt x="79" y="64"/>
                      <a:pt x="65" y="66"/>
                      <a:pt x="66" y="70"/>
                    </a:cubicBezTo>
                    <a:cubicBezTo>
                      <a:pt x="66" y="70"/>
                      <a:pt x="68" y="74"/>
                      <a:pt x="65" y="74"/>
                    </a:cubicBezTo>
                    <a:cubicBezTo>
                      <a:pt x="65" y="74"/>
                      <a:pt x="63" y="73"/>
                      <a:pt x="61" y="70"/>
                    </a:cubicBezTo>
                    <a:cubicBezTo>
                      <a:pt x="61" y="70"/>
                      <a:pt x="61" y="69"/>
                      <a:pt x="58" y="71"/>
                    </a:cubicBezTo>
                    <a:cubicBezTo>
                      <a:pt x="58" y="71"/>
                      <a:pt x="50" y="73"/>
                      <a:pt x="52" y="77"/>
                    </a:cubicBezTo>
                    <a:cubicBezTo>
                      <a:pt x="52" y="77"/>
                      <a:pt x="53" y="78"/>
                      <a:pt x="53" y="80"/>
                    </a:cubicBezTo>
                    <a:cubicBezTo>
                      <a:pt x="53" y="80"/>
                      <a:pt x="56" y="82"/>
                      <a:pt x="53" y="82"/>
                    </a:cubicBezTo>
                    <a:cubicBezTo>
                      <a:pt x="53" y="82"/>
                      <a:pt x="50" y="79"/>
                      <a:pt x="48" y="76"/>
                    </a:cubicBezTo>
                    <a:cubicBezTo>
                      <a:pt x="48" y="76"/>
                      <a:pt x="48" y="73"/>
                      <a:pt x="44" y="76"/>
                    </a:cubicBezTo>
                    <a:cubicBezTo>
                      <a:pt x="44" y="76"/>
                      <a:pt x="31" y="77"/>
                      <a:pt x="25" y="86"/>
                    </a:cubicBezTo>
                    <a:cubicBezTo>
                      <a:pt x="25" y="86"/>
                      <a:pt x="23" y="87"/>
                      <a:pt x="23" y="90"/>
                    </a:cubicBezTo>
                    <a:cubicBezTo>
                      <a:pt x="23" y="90"/>
                      <a:pt x="20" y="93"/>
                      <a:pt x="19" y="94"/>
                    </a:cubicBezTo>
                    <a:cubicBezTo>
                      <a:pt x="19" y="94"/>
                      <a:pt x="15" y="99"/>
                      <a:pt x="13" y="99"/>
                    </a:cubicBezTo>
                    <a:cubicBezTo>
                      <a:pt x="13" y="99"/>
                      <a:pt x="10" y="98"/>
                      <a:pt x="8" y="98"/>
                    </a:cubicBezTo>
                    <a:cubicBezTo>
                      <a:pt x="8" y="98"/>
                      <a:pt x="8" y="98"/>
                      <a:pt x="6" y="96"/>
                    </a:cubicBezTo>
                    <a:cubicBezTo>
                      <a:pt x="6" y="96"/>
                      <a:pt x="0" y="92"/>
                      <a:pt x="4" y="88"/>
                    </a:cubicBezTo>
                    <a:cubicBezTo>
                      <a:pt x="4" y="88"/>
                      <a:pt x="8" y="84"/>
                      <a:pt x="10" y="79"/>
                    </a:cubicBezTo>
                    <a:cubicBezTo>
                      <a:pt x="10" y="79"/>
                      <a:pt x="11" y="73"/>
                      <a:pt x="16" y="74"/>
                    </a:cubicBezTo>
                    <a:cubicBezTo>
                      <a:pt x="16" y="74"/>
                      <a:pt x="21" y="75"/>
                      <a:pt x="22" y="77"/>
                    </a:cubicBezTo>
                    <a:cubicBezTo>
                      <a:pt x="22" y="77"/>
                      <a:pt x="23" y="78"/>
                      <a:pt x="25" y="76"/>
                    </a:cubicBezTo>
                    <a:cubicBezTo>
                      <a:pt x="25" y="76"/>
                      <a:pt x="40" y="74"/>
                      <a:pt x="47" y="70"/>
                    </a:cubicBezTo>
                    <a:cubicBezTo>
                      <a:pt x="47" y="70"/>
                      <a:pt x="48" y="70"/>
                      <a:pt x="48" y="66"/>
                    </a:cubicBezTo>
                    <a:cubicBezTo>
                      <a:pt x="48" y="66"/>
                      <a:pt x="45" y="51"/>
                      <a:pt x="40" y="44"/>
                    </a:cubicBezTo>
                    <a:cubicBezTo>
                      <a:pt x="40" y="44"/>
                      <a:pt x="35" y="35"/>
                      <a:pt x="31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3" name="Freeform 12">
                <a:extLst>
                  <a:ext uri="{FF2B5EF4-FFF2-40B4-BE49-F238E27FC236}">
                    <a16:creationId xmlns="" xmlns:a16="http://schemas.microsoft.com/office/drawing/2014/main" id="{B1E4EEA4-DFDD-FD48-A27C-68D96B7C4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062"/>
                <a:ext cx="168" cy="188"/>
              </a:xfrm>
              <a:custGeom>
                <a:avLst/>
                <a:gdLst>
                  <a:gd name="T0" fmla="*/ 26 w 88"/>
                  <a:gd name="T1" fmla="*/ 10 h 97"/>
                  <a:gd name="T2" fmla="*/ 39 w 88"/>
                  <a:gd name="T3" fmla="*/ 7 h 97"/>
                  <a:gd name="T4" fmla="*/ 47 w 88"/>
                  <a:gd name="T5" fmla="*/ 3 h 97"/>
                  <a:gd name="T6" fmla="*/ 53 w 88"/>
                  <a:gd name="T7" fmla="*/ 2 h 97"/>
                  <a:gd name="T8" fmla="*/ 69 w 88"/>
                  <a:gd name="T9" fmla="*/ 9 h 97"/>
                  <a:gd name="T10" fmla="*/ 64 w 88"/>
                  <a:gd name="T11" fmla="*/ 16 h 97"/>
                  <a:gd name="T12" fmla="*/ 61 w 88"/>
                  <a:gd name="T13" fmla="*/ 26 h 97"/>
                  <a:gd name="T14" fmla="*/ 69 w 88"/>
                  <a:gd name="T15" fmla="*/ 33 h 97"/>
                  <a:gd name="T16" fmla="*/ 82 w 88"/>
                  <a:gd name="T17" fmla="*/ 36 h 97"/>
                  <a:gd name="T18" fmla="*/ 84 w 88"/>
                  <a:gd name="T19" fmla="*/ 45 h 97"/>
                  <a:gd name="T20" fmla="*/ 79 w 88"/>
                  <a:gd name="T21" fmla="*/ 48 h 97"/>
                  <a:gd name="T22" fmla="*/ 75 w 88"/>
                  <a:gd name="T23" fmla="*/ 48 h 97"/>
                  <a:gd name="T24" fmla="*/ 69 w 88"/>
                  <a:gd name="T25" fmla="*/ 55 h 97"/>
                  <a:gd name="T26" fmla="*/ 69 w 88"/>
                  <a:gd name="T27" fmla="*/ 70 h 97"/>
                  <a:gd name="T28" fmla="*/ 58 w 88"/>
                  <a:gd name="T29" fmla="*/ 89 h 97"/>
                  <a:gd name="T30" fmla="*/ 53 w 88"/>
                  <a:gd name="T31" fmla="*/ 92 h 97"/>
                  <a:gd name="T32" fmla="*/ 48 w 88"/>
                  <a:gd name="T33" fmla="*/ 96 h 97"/>
                  <a:gd name="T34" fmla="*/ 45 w 88"/>
                  <a:gd name="T35" fmla="*/ 97 h 97"/>
                  <a:gd name="T36" fmla="*/ 24 w 88"/>
                  <a:gd name="T37" fmla="*/ 97 h 97"/>
                  <a:gd name="T38" fmla="*/ 20 w 88"/>
                  <a:gd name="T39" fmla="*/ 97 h 97"/>
                  <a:gd name="T40" fmla="*/ 18 w 88"/>
                  <a:gd name="T41" fmla="*/ 95 h 97"/>
                  <a:gd name="T42" fmla="*/ 17 w 88"/>
                  <a:gd name="T43" fmla="*/ 95 h 97"/>
                  <a:gd name="T44" fmla="*/ 14 w 88"/>
                  <a:gd name="T45" fmla="*/ 94 h 97"/>
                  <a:gd name="T46" fmla="*/ 4 w 88"/>
                  <a:gd name="T47" fmla="*/ 89 h 97"/>
                  <a:gd name="T48" fmla="*/ 6 w 88"/>
                  <a:gd name="T49" fmla="*/ 88 h 97"/>
                  <a:gd name="T50" fmla="*/ 14 w 88"/>
                  <a:gd name="T51" fmla="*/ 89 h 97"/>
                  <a:gd name="T52" fmla="*/ 15 w 88"/>
                  <a:gd name="T53" fmla="*/ 86 h 97"/>
                  <a:gd name="T54" fmla="*/ 40 w 88"/>
                  <a:gd name="T55" fmla="*/ 81 h 97"/>
                  <a:gd name="T56" fmla="*/ 55 w 88"/>
                  <a:gd name="T57" fmla="*/ 54 h 97"/>
                  <a:gd name="T58" fmla="*/ 38 w 88"/>
                  <a:gd name="T59" fmla="*/ 53 h 97"/>
                  <a:gd name="T60" fmla="*/ 25 w 88"/>
                  <a:gd name="T61" fmla="*/ 57 h 97"/>
                  <a:gd name="T62" fmla="*/ 15 w 88"/>
                  <a:gd name="T63" fmla="*/ 44 h 97"/>
                  <a:gd name="T64" fmla="*/ 16 w 88"/>
                  <a:gd name="T65" fmla="*/ 42 h 97"/>
                  <a:gd name="T66" fmla="*/ 23 w 88"/>
                  <a:gd name="T67" fmla="*/ 43 h 97"/>
                  <a:gd name="T68" fmla="*/ 30 w 88"/>
                  <a:gd name="T69" fmla="*/ 42 h 97"/>
                  <a:gd name="T70" fmla="*/ 42 w 88"/>
                  <a:gd name="T71" fmla="*/ 40 h 97"/>
                  <a:gd name="T72" fmla="*/ 51 w 88"/>
                  <a:gd name="T73" fmla="*/ 38 h 97"/>
                  <a:gd name="T74" fmla="*/ 49 w 88"/>
                  <a:gd name="T75" fmla="*/ 35 h 97"/>
                  <a:gd name="T76" fmla="*/ 42 w 88"/>
                  <a:gd name="T77" fmla="*/ 21 h 97"/>
                  <a:gd name="T78" fmla="*/ 45 w 88"/>
                  <a:gd name="T79" fmla="*/ 12 h 97"/>
                  <a:gd name="T80" fmla="*/ 31 w 88"/>
                  <a:gd name="T81" fmla="*/ 15 h 97"/>
                  <a:gd name="T82" fmla="*/ 25 w 88"/>
                  <a:gd name="T83" fmla="*/ 12 h 97"/>
                  <a:gd name="T84" fmla="*/ 26 w 88"/>
                  <a:gd name="T85" fmla="*/ 1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8" h="97">
                    <a:moveTo>
                      <a:pt x="26" y="10"/>
                    </a:moveTo>
                    <a:cubicBezTo>
                      <a:pt x="26" y="10"/>
                      <a:pt x="31" y="11"/>
                      <a:pt x="39" y="7"/>
                    </a:cubicBezTo>
                    <a:cubicBezTo>
                      <a:pt x="39" y="7"/>
                      <a:pt x="46" y="6"/>
                      <a:pt x="47" y="3"/>
                    </a:cubicBezTo>
                    <a:cubicBezTo>
                      <a:pt x="47" y="3"/>
                      <a:pt x="48" y="0"/>
                      <a:pt x="53" y="2"/>
                    </a:cubicBezTo>
                    <a:cubicBezTo>
                      <a:pt x="53" y="2"/>
                      <a:pt x="67" y="1"/>
                      <a:pt x="69" y="9"/>
                    </a:cubicBezTo>
                    <a:cubicBezTo>
                      <a:pt x="69" y="9"/>
                      <a:pt x="70" y="13"/>
                      <a:pt x="64" y="16"/>
                    </a:cubicBezTo>
                    <a:cubicBezTo>
                      <a:pt x="64" y="16"/>
                      <a:pt x="60" y="20"/>
                      <a:pt x="61" y="26"/>
                    </a:cubicBezTo>
                    <a:cubicBezTo>
                      <a:pt x="61" y="26"/>
                      <a:pt x="65" y="35"/>
                      <a:pt x="69" y="33"/>
                    </a:cubicBezTo>
                    <a:cubicBezTo>
                      <a:pt x="69" y="33"/>
                      <a:pt x="81" y="33"/>
                      <a:pt x="82" y="36"/>
                    </a:cubicBezTo>
                    <a:cubicBezTo>
                      <a:pt x="82" y="36"/>
                      <a:pt x="88" y="42"/>
                      <a:pt x="84" y="45"/>
                    </a:cubicBezTo>
                    <a:cubicBezTo>
                      <a:pt x="84" y="45"/>
                      <a:pt x="81" y="46"/>
                      <a:pt x="79" y="48"/>
                    </a:cubicBezTo>
                    <a:cubicBezTo>
                      <a:pt x="79" y="48"/>
                      <a:pt x="78" y="49"/>
                      <a:pt x="75" y="48"/>
                    </a:cubicBezTo>
                    <a:cubicBezTo>
                      <a:pt x="75" y="48"/>
                      <a:pt x="68" y="48"/>
                      <a:pt x="69" y="55"/>
                    </a:cubicBezTo>
                    <a:cubicBezTo>
                      <a:pt x="69" y="70"/>
                      <a:pt x="69" y="70"/>
                      <a:pt x="69" y="70"/>
                    </a:cubicBezTo>
                    <a:cubicBezTo>
                      <a:pt x="69" y="70"/>
                      <a:pt x="65" y="83"/>
                      <a:pt x="58" y="89"/>
                    </a:cubicBezTo>
                    <a:cubicBezTo>
                      <a:pt x="58" y="89"/>
                      <a:pt x="54" y="92"/>
                      <a:pt x="53" y="92"/>
                    </a:cubicBezTo>
                    <a:cubicBezTo>
                      <a:pt x="53" y="92"/>
                      <a:pt x="51" y="93"/>
                      <a:pt x="48" y="96"/>
                    </a:cubicBezTo>
                    <a:cubicBezTo>
                      <a:pt x="48" y="96"/>
                      <a:pt x="47" y="97"/>
                      <a:pt x="45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24" y="97"/>
                      <a:pt x="22" y="96"/>
                      <a:pt x="20" y="97"/>
                    </a:cubicBezTo>
                    <a:cubicBezTo>
                      <a:pt x="20" y="97"/>
                      <a:pt x="18" y="96"/>
                      <a:pt x="18" y="95"/>
                    </a:cubicBezTo>
                    <a:cubicBezTo>
                      <a:pt x="18" y="95"/>
                      <a:pt x="19" y="94"/>
                      <a:pt x="17" y="95"/>
                    </a:cubicBezTo>
                    <a:cubicBezTo>
                      <a:pt x="17" y="95"/>
                      <a:pt x="16" y="93"/>
                      <a:pt x="14" y="94"/>
                    </a:cubicBezTo>
                    <a:cubicBezTo>
                      <a:pt x="4" y="89"/>
                      <a:pt x="4" y="89"/>
                      <a:pt x="4" y="89"/>
                    </a:cubicBezTo>
                    <a:cubicBezTo>
                      <a:pt x="4" y="89"/>
                      <a:pt x="0" y="87"/>
                      <a:pt x="6" y="88"/>
                    </a:cubicBezTo>
                    <a:cubicBezTo>
                      <a:pt x="6" y="88"/>
                      <a:pt x="19" y="93"/>
                      <a:pt x="14" y="89"/>
                    </a:cubicBezTo>
                    <a:cubicBezTo>
                      <a:pt x="14" y="89"/>
                      <a:pt x="11" y="86"/>
                      <a:pt x="15" y="86"/>
                    </a:cubicBezTo>
                    <a:cubicBezTo>
                      <a:pt x="15" y="86"/>
                      <a:pt x="30" y="87"/>
                      <a:pt x="40" y="81"/>
                    </a:cubicBezTo>
                    <a:cubicBezTo>
                      <a:pt x="40" y="81"/>
                      <a:pt x="61" y="73"/>
                      <a:pt x="55" y="54"/>
                    </a:cubicBezTo>
                    <a:cubicBezTo>
                      <a:pt x="55" y="54"/>
                      <a:pt x="48" y="50"/>
                      <a:pt x="38" y="53"/>
                    </a:cubicBezTo>
                    <a:cubicBezTo>
                      <a:pt x="38" y="53"/>
                      <a:pt x="29" y="59"/>
                      <a:pt x="25" y="57"/>
                    </a:cubicBezTo>
                    <a:cubicBezTo>
                      <a:pt x="25" y="57"/>
                      <a:pt x="17" y="51"/>
                      <a:pt x="15" y="44"/>
                    </a:cubicBezTo>
                    <a:cubicBezTo>
                      <a:pt x="15" y="44"/>
                      <a:pt x="12" y="40"/>
                      <a:pt x="16" y="42"/>
                    </a:cubicBezTo>
                    <a:cubicBezTo>
                      <a:pt x="16" y="42"/>
                      <a:pt x="17" y="44"/>
                      <a:pt x="23" y="43"/>
                    </a:cubicBezTo>
                    <a:cubicBezTo>
                      <a:pt x="23" y="43"/>
                      <a:pt x="28" y="44"/>
                      <a:pt x="30" y="42"/>
                    </a:cubicBezTo>
                    <a:cubicBezTo>
                      <a:pt x="30" y="42"/>
                      <a:pt x="35" y="41"/>
                      <a:pt x="42" y="40"/>
                    </a:cubicBezTo>
                    <a:cubicBezTo>
                      <a:pt x="42" y="40"/>
                      <a:pt x="49" y="39"/>
                      <a:pt x="51" y="38"/>
                    </a:cubicBezTo>
                    <a:cubicBezTo>
                      <a:pt x="51" y="38"/>
                      <a:pt x="53" y="35"/>
                      <a:pt x="49" y="35"/>
                    </a:cubicBezTo>
                    <a:cubicBezTo>
                      <a:pt x="49" y="35"/>
                      <a:pt x="39" y="37"/>
                      <a:pt x="42" y="21"/>
                    </a:cubicBezTo>
                    <a:cubicBezTo>
                      <a:pt x="42" y="21"/>
                      <a:pt x="50" y="9"/>
                      <a:pt x="45" y="12"/>
                    </a:cubicBezTo>
                    <a:cubicBezTo>
                      <a:pt x="45" y="12"/>
                      <a:pt x="37" y="17"/>
                      <a:pt x="31" y="15"/>
                    </a:cubicBezTo>
                    <a:cubicBezTo>
                      <a:pt x="31" y="15"/>
                      <a:pt x="27" y="15"/>
                      <a:pt x="25" y="12"/>
                    </a:cubicBezTo>
                    <a:cubicBezTo>
                      <a:pt x="25" y="12"/>
                      <a:pt x="22" y="7"/>
                      <a:pt x="2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4" name="Freeform 13">
                <a:extLst>
                  <a:ext uri="{FF2B5EF4-FFF2-40B4-BE49-F238E27FC236}">
                    <a16:creationId xmlns="" xmlns:a16="http://schemas.microsoft.com/office/drawing/2014/main" id="{39D54FD1-4C99-4941-A27F-38196AE2B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962"/>
                <a:ext cx="151" cy="247"/>
              </a:xfrm>
              <a:custGeom>
                <a:avLst/>
                <a:gdLst>
                  <a:gd name="T0" fmla="*/ 37 w 79"/>
                  <a:gd name="T1" fmla="*/ 7 h 128"/>
                  <a:gd name="T2" fmla="*/ 39 w 79"/>
                  <a:gd name="T3" fmla="*/ 5 h 128"/>
                  <a:gd name="T4" fmla="*/ 49 w 79"/>
                  <a:gd name="T5" fmla="*/ 8 h 128"/>
                  <a:gd name="T6" fmla="*/ 58 w 79"/>
                  <a:gd name="T7" fmla="*/ 12 h 128"/>
                  <a:gd name="T8" fmla="*/ 60 w 79"/>
                  <a:gd name="T9" fmla="*/ 19 h 128"/>
                  <a:gd name="T10" fmla="*/ 61 w 79"/>
                  <a:gd name="T11" fmla="*/ 26 h 128"/>
                  <a:gd name="T12" fmla="*/ 69 w 79"/>
                  <a:gd name="T13" fmla="*/ 33 h 128"/>
                  <a:gd name="T14" fmla="*/ 70 w 79"/>
                  <a:gd name="T15" fmla="*/ 33 h 128"/>
                  <a:gd name="T16" fmla="*/ 74 w 79"/>
                  <a:gd name="T17" fmla="*/ 38 h 128"/>
                  <a:gd name="T18" fmla="*/ 75 w 79"/>
                  <a:gd name="T19" fmla="*/ 41 h 128"/>
                  <a:gd name="T20" fmla="*/ 77 w 79"/>
                  <a:gd name="T21" fmla="*/ 47 h 128"/>
                  <a:gd name="T22" fmla="*/ 70 w 79"/>
                  <a:gd name="T23" fmla="*/ 58 h 128"/>
                  <a:gd name="T24" fmla="*/ 66 w 79"/>
                  <a:gd name="T25" fmla="*/ 61 h 128"/>
                  <a:gd name="T26" fmla="*/ 62 w 79"/>
                  <a:gd name="T27" fmla="*/ 69 h 128"/>
                  <a:gd name="T28" fmla="*/ 56 w 79"/>
                  <a:gd name="T29" fmla="*/ 77 h 128"/>
                  <a:gd name="T30" fmla="*/ 48 w 79"/>
                  <a:gd name="T31" fmla="*/ 94 h 128"/>
                  <a:gd name="T32" fmla="*/ 44 w 79"/>
                  <a:gd name="T33" fmla="*/ 103 h 128"/>
                  <a:gd name="T34" fmla="*/ 38 w 79"/>
                  <a:gd name="T35" fmla="*/ 107 h 128"/>
                  <a:gd name="T36" fmla="*/ 36 w 79"/>
                  <a:gd name="T37" fmla="*/ 111 h 128"/>
                  <a:gd name="T38" fmla="*/ 33 w 79"/>
                  <a:gd name="T39" fmla="*/ 115 h 128"/>
                  <a:gd name="T40" fmla="*/ 25 w 79"/>
                  <a:gd name="T41" fmla="*/ 119 h 128"/>
                  <a:gd name="T42" fmla="*/ 18 w 79"/>
                  <a:gd name="T43" fmla="*/ 122 h 128"/>
                  <a:gd name="T44" fmla="*/ 13 w 79"/>
                  <a:gd name="T45" fmla="*/ 123 h 128"/>
                  <a:gd name="T46" fmla="*/ 11 w 79"/>
                  <a:gd name="T47" fmla="*/ 125 h 128"/>
                  <a:gd name="T48" fmla="*/ 3 w 79"/>
                  <a:gd name="T49" fmla="*/ 127 h 128"/>
                  <a:gd name="T50" fmla="*/ 9 w 79"/>
                  <a:gd name="T51" fmla="*/ 111 h 128"/>
                  <a:gd name="T52" fmla="*/ 14 w 79"/>
                  <a:gd name="T53" fmla="*/ 103 h 128"/>
                  <a:gd name="T54" fmla="*/ 18 w 79"/>
                  <a:gd name="T55" fmla="*/ 99 h 128"/>
                  <a:gd name="T56" fmla="*/ 20 w 79"/>
                  <a:gd name="T57" fmla="*/ 99 h 128"/>
                  <a:gd name="T58" fmla="*/ 25 w 79"/>
                  <a:gd name="T59" fmla="*/ 93 h 128"/>
                  <a:gd name="T60" fmla="*/ 23 w 79"/>
                  <a:gd name="T61" fmla="*/ 90 h 128"/>
                  <a:gd name="T62" fmla="*/ 23 w 79"/>
                  <a:gd name="T63" fmla="*/ 85 h 128"/>
                  <a:gd name="T64" fmla="*/ 22 w 79"/>
                  <a:gd name="T65" fmla="*/ 83 h 128"/>
                  <a:gd name="T66" fmla="*/ 18 w 79"/>
                  <a:gd name="T67" fmla="*/ 81 h 128"/>
                  <a:gd name="T68" fmla="*/ 15 w 79"/>
                  <a:gd name="T69" fmla="*/ 80 h 128"/>
                  <a:gd name="T70" fmla="*/ 9 w 79"/>
                  <a:gd name="T71" fmla="*/ 69 h 128"/>
                  <a:gd name="T72" fmla="*/ 27 w 79"/>
                  <a:gd name="T73" fmla="*/ 67 h 128"/>
                  <a:gd name="T74" fmla="*/ 36 w 79"/>
                  <a:gd name="T75" fmla="*/ 55 h 128"/>
                  <a:gd name="T76" fmla="*/ 35 w 79"/>
                  <a:gd name="T77" fmla="*/ 52 h 128"/>
                  <a:gd name="T78" fmla="*/ 36 w 79"/>
                  <a:gd name="T79" fmla="*/ 49 h 128"/>
                  <a:gd name="T80" fmla="*/ 36 w 79"/>
                  <a:gd name="T81" fmla="*/ 45 h 128"/>
                  <a:gd name="T82" fmla="*/ 37 w 79"/>
                  <a:gd name="T83" fmla="*/ 42 h 128"/>
                  <a:gd name="T84" fmla="*/ 37 w 79"/>
                  <a:gd name="T85" fmla="*/ 39 h 128"/>
                  <a:gd name="T86" fmla="*/ 38 w 79"/>
                  <a:gd name="T87" fmla="*/ 36 h 128"/>
                  <a:gd name="T88" fmla="*/ 38 w 79"/>
                  <a:gd name="T89" fmla="*/ 33 h 128"/>
                  <a:gd name="T90" fmla="*/ 39 w 79"/>
                  <a:gd name="T91" fmla="*/ 32 h 128"/>
                  <a:gd name="T92" fmla="*/ 40 w 79"/>
                  <a:gd name="T93" fmla="*/ 29 h 128"/>
                  <a:gd name="T94" fmla="*/ 39 w 79"/>
                  <a:gd name="T95" fmla="*/ 25 h 128"/>
                  <a:gd name="T96" fmla="*/ 37 w 79"/>
                  <a:gd name="T97" fmla="*/ 22 h 128"/>
                  <a:gd name="T98" fmla="*/ 37 w 79"/>
                  <a:gd name="T99" fmla="*/ 7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9" h="128">
                    <a:moveTo>
                      <a:pt x="37" y="7"/>
                    </a:moveTo>
                    <a:cubicBezTo>
                      <a:pt x="37" y="7"/>
                      <a:pt x="33" y="0"/>
                      <a:pt x="39" y="5"/>
                    </a:cubicBezTo>
                    <a:cubicBezTo>
                      <a:pt x="39" y="5"/>
                      <a:pt x="46" y="5"/>
                      <a:pt x="49" y="8"/>
                    </a:cubicBezTo>
                    <a:cubicBezTo>
                      <a:pt x="49" y="8"/>
                      <a:pt x="55" y="11"/>
                      <a:pt x="58" y="12"/>
                    </a:cubicBezTo>
                    <a:cubicBezTo>
                      <a:pt x="58" y="12"/>
                      <a:pt x="60" y="12"/>
                      <a:pt x="60" y="19"/>
                    </a:cubicBezTo>
                    <a:cubicBezTo>
                      <a:pt x="60" y="19"/>
                      <a:pt x="59" y="26"/>
                      <a:pt x="61" y="26"/>
                    </a:cubicBezTo>
                    <a:cubicBezTo>
                      <a:pt x="61" y="26"/>
                      <a:pt x="67" y="31"/>
                      <a:pt x="69" y="33"/>
                    </a:cubicBezTo>
                    <a:cubicBezTo>
                      <a:pt x="69" y="33"/>
                      <a:pt x="69" y="34"/>
                      <a:pt x="70" y="33"/>
                    </a:cubicBezTo>
                    <a:cubicBezTo>
                      <a:pt x="70" y="33"/>
                      <a:pt x="74" y="33"/>
                      <a:pt x="74" y="38"/>
                    </a:cubicBezTo>
                    <a:cubicBezTo>
                      <a:pt x="74" y="38"/>
                      <a:pt x="73" y="41"/>
                      <a:pt x="75" y="41"/>
                    </a:cubicBezTo>
                    <a:cubicBezTo>
                      <a:pt x="75" y="41"/>
                      <a:pt x="79" y="42"/>
                      <a:pt x="77" y="47"/>
                    </a:cubicBezTo>
                    <a:cubicBezTo>
                      <a:pt x="77" y="47"/>
                      <a:pt x="77" y="56"/>
                      <a:pt x="70" y="58"/>
                    </a:cubicBezTo>
                    <a:cubicBezTo>
                      <a:pt x="70" y="58"/>
                      <a:pt x="67" y="58"/>
                      <a:pt x="66" y="61"/>
                    </a:cubicBezTo>
                    <a:cubicBezTo>
                      <a:pt x="66" y="61"/>
                      <a:pt x="62" y="66"/>
                      <a:pt x="62" y="69"/>
                    </a:cubicBezTo>
                    <a:cubicBezTo>
                      <a:pt x="62" y="69"/>
                      <a:pt x="60" y="73"/>
                      <a:pt x="56" y="77"/>
                    </a:cubicBezTo>
                    <a:cubicBezTo>
                      <a:pt x="56" y="77"/>
                      <a:pt x="47" y="82"/>
                      <a:pt x="48" y="94"/>
                    </a:cubicBezTo>
                    <a:cubicBezTo>
                      <a:pt x="48" y="94"/>
                      <a:pt x="51" y="100"/>
                      <a:pt x="44" y="103"/>
                    </a:cubicBezTo>
                    <a:cubicBezTo>
                      <a:pt x="44" y="103"/>
                      <a:pt x="42" y="103"/>
                      <a:pt x="38" y="107"/>
                    </a:cubicBezTo>
                    <a:cubicBezTo>
                      <a:pt x="38" y="107"/>
                      <a:pt x="36" y="110"/>
                      <a:pt x="36" y="111"/>
                    </a:cubicBezTo>
                    <a:cubicBezTo>
                      <a:pt x="36" y="111"/>
                      <a:pt x="33" y="114"/>
                      <a:pt x="33" y="115"/>
                    </a:cubicBezTo>
                    <a:cubicBezTo>
                      <a:pt x="33" y="115"/>
                      <a:pt x="31" y="118"/>
                      <a:pt x="25" y="119"/>
                    </a:cubicBezTo>
                    <a:cubicBezTo>
                      <a:pt x="25" y="119"/>
                      <a:pt x="20" y="119"/>
                      <a:pt x="18" y="122"/>
                    </a:cubicBezTo>
                    <a:cubicBezTo>
                      <a:pt x="18" y="122"/>
                      <a:pt x="15" y="124"/>
                      <a:pt x="13" y="123"/>
                    </a:cubicBezTo>
                    <a:cubicBezTo>
                      <a:pt x="13" y="123"/>
                      <a:pt x="12" y="123"/>
                      <a:pt x="11" y="125"/>
                    </a:cubicBezTo>
                    <a:cubicBezTo>
                      <a:pt x="11" y="125"/>
                      <a:pt x="8" y="128"/>
                      <a:pt x="3" y="127"/>
                    </a:cubicBezTo>
                    <a:cubicBezTo>
                      <a:pt x="3" y="127"/>
                      <a:pt x="7" y="116"/>
                      <a:pt x="9" y="111"/>
                    </a:cubicBezTo>
                    <a:cubicBezTo>
                      <a:pt x="9" y="111"/>
                      <a:pt x="11" y="105"/>
                      <a:pt x="14" y="103"/>
                    </a:cubicBezTo>
                    <a:cubicBezTo>
                      <a:pt x="14" y="103"/>
                      <a:pt x="15" y="98"/>
                      <a:pt x="18" y="99"/>
                    </a:cubicBezTo>
                    <a:cubicBezTo>
                      <a:pt x="18" y="99"/>
                      <a:pt x="19" y="101"/>
                      <a:pt x="20" y="99"/>
                    </a:cubicBezTo>
                    <a:cubicBezTo>
                      <a:pt x="20" y="99"/>
                      <a:pt x="24" y="93"/>
                      <a:pt x="25" y="93"/>
                    </a:cubicBezTo>
                    <a:cubicBezTo>
                      <a:pt x="25" y="93"/>
                      <a:pt x="24" y="90"/>
                      <a:pt x="23" y="90"/>
                    </a:cubicBezTo>
                    <a:cubicBezTo>
                      <a:pt x="23" y="90"/>
                      <a:pt x="22" y="87"/>
                      <a:pt x="23" y="85"/>
                    </a:cubicBezTo>
                    <a:cubicBezTo>
                      <a:pt x="23" y="85"/>
                      <a:pt x="24" y="84"/>
                      <a:pt x="22" y="83"/>
                    </a:cubicBezTo>
                    <a:cubicBezTo>
                      <a:pt x="22" y="83"/>
                      <a:pt x="19" y="79"/>
                      <a:pt x="18" y="81"/>
                    </a:cubicBezTo>
                    <a:cubicBezTo>
                      <a:pt x="18" y="81"/>
                      <a:pt x="17" y="81"/>
                      <a:pt x="15" y="80"/>
                    </a:cubicBezTo>
                    <a:cubicBezTo>
                      <a:pt x="15" y="80"/>
                      <a:pt x="0" y="69"/>
                      <a:pt x="9" y="69"/>
                    </a:cubicBezTo>
                    <a:cubicBezTo>
                      <a:pt x="9" y="69"/>
                      <a:pt x="18" y="72"/>
                      <a:pt x="27" y="67"/>
                    </a:cubicBezTo>
                    <a:cubicBezTo>
                      <a:pt x="27" y="67"/>
                      <a:pt x="29" y="66"/>
                      <a:pt x="36" y="55"/>
                    </a:cubicBezTo>
                    <a:cubicBezTo>
                      <a:pt x="36" y="55"/>
                      <a:pt x="37" y="53"/>
                      <a:pt x="35" y="52"/>
                    </a:cubicBezTo>
                    <a:cubicBezTo>
                      <a:pt x="35" y="52"/>
                      <a:pt x="35" y="50"/>
                      <a:pt x="36" y="49"/>
                    </a:cubicBezTo>
                    <a:cubicBezTo>
                      <a:pt x="36" y="49"/>
                      <a:pt x="36" y="48"/>
                      <a:pt x="36" y="45"/>
                    </a:cubicBezTo>
                    <a:cubicBezTo>
                      <a:pt x="36" y="45"/>
                      <a:pt x="36" y="43"/>
                      <a:pt x="37" y="42"/>
                    </a:cubicBezTo>
                    <a:cubicBezTo>
                      <a:pt x="37" y="42"/>
                      <a:pt x="38" y="40"/>
                      <a:pt x="37" y="39"/>
                    </a:cubicBezTo>
                    <a:cubicBezTo>
                      <a:pt x="37" y="39"/>
                      <a:pt x="37" y="37"/>
                      <a:pt x="38" y="36"/>
                    </a:cubicBezTo>
                    <a:cubicBezTo>
                      <a:pt x="38" y="36"/>
                      <a:pt x="38" y="35"/>
                      <a:pt x="38" y="33"/>
                    </a:cubicBezTo>
                    <a:cubicBezTo>
                      <a:pt x="38" y="33"/>
                      <a:pt x="37" y="32"/>
                      <a:pt x="39" y="32"/>
                    </a:cubicBezTo>
                    <a:cubicBezTo>
                      <a:pt x="39" y="32"/>
                      <a:pt x="41" y="33"/>
                      <a:pt x="40" y="29"/>
                    </a:cubicBezTo>
                    <a:cubicBezTo>
                      <a:pt x="40" y="29"/>
                      <a:pt x="39" y="27"/>
                      <a:pt x="39" y="25"/>
                    </a:cubicBezTo>
                    <a:cubicBezTo>
                      <a:pt x="37" y="22"/>
                      <a:pt x="37" y="22"/>
                      <a:pt x="37" y="22"/>
                    </a:cubicBezTo>
                    <a:lnTo>
                      <a:pt x="3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5" name="Freeform 14">
                <a:extLst>
                  <a:ext uri="{FF2B5EF4-FFF2-40B4-BE49-F238E27FC236}">
                    <a16:creationId xmlns="" xmlns:a16="http://schemas.microsoft.com/office/drawing/2014/main" id="{7FA397AD-49FA-4741-8684-AE19844BA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138"/>
                <a:ext cx="63" cy="70"/>
              </a:xfrm>
              <a:custGeom>
                <a:avLst/>
                <a:gdLst>
                  <a:gd name="T0" fmla="*/ 3 w 33"/>
                  <a:gd name="T1" fmla="*/ 8 h 36"/>
                  <a:gd name="T2" fmla="*/ 7 w 33"/>
                  <a:gd name="T3" fmla="*/ 3 h 36"/>
                  <a:gd name="T4" fmla="*/ 13 w 33"/>
                  <a:gd name="T5" fmla="*/ 4 h 36"/>
                  <a:gd name="T6" fmla="*/ 23 w 33"/>
                  <a:gd name="T7" fmla="*/ 12 h 36"/>
                  <a:gd name="T8" fmla="*/ 30 w 33"/>
                  <a:gd name="T9" fmla="*/ 18 h 36"/>
                  <a:gd name="T10" fmla="*/ 31 w 33"/>
                  <a:gd name="T11" fmla="*/ 25 h 36"/>
                  <a:gd name="T12" fmla="*/ 30 w 33"/>
                  <a:gd name="T13" fmla="*/ 28 h 36"/>
                  <a:gd name="T14" fmla="*/ 28 w 33"/>
                  <a:gd name="T15" fmla="*/ 31 h 36"/>
                  <a:gd name="T16" fmla="*/ 19 w 33"/>
                  <a:gd name="T17" fmla="*/ 34 h 36"/>
                  <a:gd name="T18" fmla="*/ 12 w 33"/>
                  <a:gd name="T19" fmla="*/ 33 h 36"/>
                  <a:gd name="T20" fmla="*/ 8 w 33"/>
                  <a:gd name="T21" fmla="*/ 30 h 36"/>
                  <a:gd name="T22" fmla="*/ 5 w 33"/>
                  <a:gd name="T23" fmla="*/ 29 h 36"/>
                  <a:gd name="T24" fmla="*/ 2 w 33"/>
                  <a:gd name="T25" fmla="*/ 25 h 36"/>
                  <a:gd name="T26" fmla="*/ 2 w 33"/>
                  <a:gd name="T27" fmla="*/ 19 h 36"/>
                  <a:gd name="T28" fmla="*/ 3 w 33"/>
                  <a:gd name="T29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36">
                    <a:moveTo>
                      <a:pt x="3" y="8"/>
                    </a:moveTo>
                    <a:cubicBezTo>
                      <a:pt x="3" y="8"/>
                      <a:pt x="4" y="0"/>
                      <a:pt x="7" y="3"/>
                    </a:cubicBezTo>
                    <a:cubicBezTo>
                      <a:pt x="7" y="3"/>
                      <a:pt x="10" y="4"/>
                      <a:pt x="13" y="4"/>
                    </a:cubicBezTo>
                    <a:cubicBezTo>
                      <a:pt x="13" y="4"/>
                      <a:pt x="19" y="7"/>
                      <a:pt x="23" y="12"/>
                    </a:cubicBezTo>
                    <a:cubicBezTo>
                      <a:pt x="23" y="12"/>
                      <a:pt x="28" y="17"/>
                      <a:pt x="30" y="18"/>
                    </a:cubicBezTo>
                    <a:cubicBezTo>
                      <a:pt x="30" y="18"/>
                      <a:pt x="33" y="20"/>
                      <a:pt x="31" y="25"/>
                    </a:cubicBezTo>
                    <a:cubicBezTo>
                      <a:pt x="31" y="25"/>
                      <a:pt x="29" y="27"/>
                      <a:pt x="30" y="28"/>
                    </a:cubicBezTo>
                    <a:cubicBezTo>
                      <a:pt x="30" y="28"/>
                      <a:pt x="29" y="30"/>
                      <a:pt x="28" y="31"/>
                    </a:cubicBezTo>
                    <a:cubicBezTo>
                      <a:pt x="28" y="31"/>
                      <a:pt x="24" y="36"/>
                      <a:pt x="19" y="34"/>
                    </a:cubicBezTo>
                    <a:cubicBezTo>
                      <a:pt x="19" y="34"/>
                      <a:pt x="15" y="34"/>
                      <a:pt x="12" y="33"/>
                    </a:cubicBezTo>
                    <a:cubicBezTo>
                      <a:pt x="12" y="33"/>
                      <a:pt x="9" y="32"/>
                      <a:pt x="8" y="30"/>
                    </a:cubicBezTo>
                    <a:cubicBezTo>
                      <a:pt x="8" y="30"/>
                      <a:pt x="6" y="29"/>
                      <a:pt x="5" y="29"/>
                    </a:cubicBezTo>
                    <a:cubicBezTo>
                      <a:pt x="5" y="29"/>
                      <a:pt x="4" y="29"/>
                      <a:pt x="2" y="25"/>
                    </a:cubicBezTo>
                    <a:cubicBezTo>
                      <a:pt x="2" y="25"/>
                      <a:pt x="0" y="23"/>
                      <a:pt x="2" y="19"/>
                    </a:cubicBezTo>
                    <a:cubicBezTo>
                      <a:pt x="2" y="19"/>
                      <a:pt x="4" y="14"/>
                      <a:pt x="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6" name="Freeform 15">
                <a:extLst>
                  <a:ext uri="{FF2B5EF4-FFF2-40B4-BE49-F238E27FC236}">
                    <a16:creationId xmlns="" xmlns:a16="http://schemas.microsoft.com/office/drawing/2014/main" id="{A23C6269-FF4F-0F4C-B525-C2D26341A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064"/>
                <a:ext cx="36" cy="142"/>
              </a:xfrm>
              <a:custGeom>
                <a:avLst/>
                <a:gdLst>
                  <a:gd name="T0" fmla="*/ 0 w 19"/>
                  <a:gd name="T1" fmla="*/ 48 h 73"/>
                  <a:gd name="T2" fmla="*/ 1 w 19"/>
                  <a:gd name="T3" fmla="*/ 27 h 73"/>
                  <a:gd name="T4" fmla="*/ 1 w 19"/>
                  <a:gd name="T5" fmla="*/ 24 h 73"/>
                  <a:gd name="T6" fmla="*/ 1 w 19"/>
                  <a:gd name="T7" fmla="*/ 12 h 73"/>
                  <a:gd name="T8" fmla="*/ 3 w 19"/>
                  <a:gd name="T9" fmla="*/ 10 h 73"/>
                  <a:gd name="T10" fmla="*/ 3 w 19"/>
                  <a:gd name="T11" fmla="*/ 7 h 73"/>
                  <a:gd name="T12" fmla="*/ 3 w 19"/>
                  <a:gd name="T13" fmla="*/ 5 h 73"/>
                  <a:gd name="T14" fmla="*/ 7 w 19"/>
                  <a:gd name="T15" fmla="*/ 3 h 73"/>
                  <a:gd name="T16" fmla="*/ 6 w 19"/>
                  <a:gd name="T17" fmla="*/ 8 h 73"/>
                  <a:gd name="T18" fmla="*/ 9 w 19"/>
                  <a:gd name="T19" fmla="*/ 26 h 73"/>
                  <a:gd name="T20" fmla="*/ 11 w 19"/>
                  <a:gd name="T21" fmla="*/ 30 h 73"/>
                  <a:gd name="T22" fmla="*/ 14 w 19"/>
                  <a:gd name="T23" fmla="*/ 37 h 73"/>
                  <a:gd name="T24" fmla="*/ 14 w 19"/>
                  <a:gd name="T25" fmla="*/ 42 h 73"/>
                  <a:gd name="T26" fmla="*/ 15 w 19"/>
                  <a:gd name="T27" fmla="*/ 43 h 73"/>
                  <a:gd name="T28" fmla="*/ 17 w 19"/>
                  <a:gd name="T29" fmla="*/ 45 h 73"/>
                  <a:gd name="T30" fmla="*/ 16 w 19"/>
                  <a:gd name="T31" fmla="*/ 54 h 73"/>
                  <a:gd name="T32" fmla="*/ 17 w 19"/>
                  <a:gd name="T33" fmla="*/ 57 h 73"/>
                  <a:gd name="T34" fmla="*/ 18 w 19"/>
                  <a:gd name="T35" fmla="*/ 59 h 73"/>
                  <a:gd name="T36" fmla="*/ 18 w 19"/>
                  <a:gd name="T37" fmla="*/ 61 h 73"/>
                  <a:gd name="T38" fmla="*/ 18 w 19"/>
                  <a:gd name="T39" fmla="*/ 70 h 73"/>
                  <a:gd name="T40" fmla="*/ 13 w 19"/>
                  <a:gd name="T41" fmla="*/ 71 h 73"/>
                  <a:gd name="T42" fmla="*/ 0 w 19"/>
                  <a:gd name="T43" fmla="*/ 48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73">
                    <a:moveTo>
                      <a:pt x="0" y="48"/>
                    </a:moveTo>
                    <a:cubicBezTo>
                      <a:pt x="0" y="48"/>
                      <a:pt x="0" y="28"/>
                      <a:pt x="1" y="27"/>
                    </a:cubicBezTo>
                    <a:cubicBezTo>
                      <a:pt x="1" y="27"/>
                      <a:pt x="1" y="26"/>
                      <a:pt x="1" y="24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1"/>
                      <a:pt x="3" y="10"/>
                    </a:cubicBezTo>
                    <a:cubicBezTo>
                      <a:pt x="3" y="10"/>
                      <a:pt x="2" y="7"/>
                      <a:pt x="3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5"/>
                      <a:pt x="4" y="0"/>
                      <a:pt x="7" y="3"/>
                    </a:cubicBezTo>
                    <a:cubicBezTo>
                      <a:pt x="7" y="3"/>
                      <a:pt x="8" y="5"/>
                      <a:pt x="6" y="8"/>
                    </a:cubicBezTo>
                    <a:cubicBezTo>
                      <a:pt x="6" y="8"/>
                      <a:pt x="3" y="11"/>
                      <a:pt x="9" y="26"/>
                    </a:cubicBezTo>
                    <a:cubicBezTo>
                      <a:pt x="9" y="26"/>
                      <a:pt x="9" y="28"/>
                      <a:pt x="11" y="30"/>
                    </a:cubicBezTo>
                    <a:cubicBezTo>
                      <a:pt x="11" y="30"/>
                      <a:pt x="14" y="32"/>
                      <a:pt x="14" y="37"/>
                    </a:cubicBezTo>
                    <a:cubicBezTo>
                      <a:pt x="14" y="37"/>
                      <a:pt x="14" y="40"/>
                      <a:pt x="14" y="42"/>
                    </a:cubicBezTo>
                    <a:cubicBezTo>
                      <a:pt x="14" y="42"/>
                      <a:pt x="12" y="44"/>
                      <a:pt x="15" y="43"/>
                    </a:cubicBezTo>
                    <a:cubicBezTo>
                      <a:pt x="15" y="43"/>
                      <a:pt x="17" y="43"/>
                      <a:pt x="17" y="45"/>
                    </a:cubicBezTo>
                    <a:cubicBezTo>
                      <a:pt x="17" y="45"/>
                      <a:pt x="16" y="52"/>
                      <a:pt x="16" y="54"/>
                    </a:cubicBezTo>
                    <a:cubicBezTo>
                      <a:pt x="16" y="54"/>
                      <a:pt x="18" y="56"/>
                      <a:pt x="17" y="57"/>
                    </a:cubicBezTo>
                    <a:cubicBezTo>
                      <a:pt x="17" y="57"/>
                      <a:pt x="17" y="58"/>
                      <a:pt x="18" y="59"/>
                    </a:cubicBezTo>
                    <a:cubicBezTo>
                      <a:pt x="18" y="59"/>
                      <a:pt x="18" y="59"/>
                      <a:pt x="18" y="61"/>
                    </a:cubicBezTo>
                    <a:cubicBezTo>
                      <a:pt x="18" y="61"/>
                      <a:pt x="19" y="69"/>
                      <a:pt x="18" y="70"/>
                    </a:cubicBezTo>
                    <a:cubicBezTo>
                      <a:pt x="18" y="70"/>
                      <a:pt x="16" y="73"/>
                      <a:pt x="13" y="71"/>
                    </a:cubicBezTo>
                    <a:cubicBezTo>
                      <a:pt x="13" y="71"/>
                      <a:pt x="3" y="62"/>
                      <a:pt x="0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7" name="Freeform 16">
                <a:extLst>
                  <a:ext uri="{FF2B5EF4-FFF2-40B4-BE49-F238E27FC236}">
                    <a16:creationId xmlns="" xmlns:a16="http://schemas.microsoft.com/office/drawing/2014/main" id="{809E0305-931A-3149-A98A-88FA80217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85"/>
                <a:ext cx="35" cy="60"/>
              </a:xfrm>
              <a:custGeom>
                <a:avLst/>
                <a:gdLst>
                  <a:gd name="T0" fmla="*/ 7 w 18"/>
                  <a:gd name="T1" fmla="*/ 5 h 31"/>
                  <a:gd name="T2" fmla="*/ 8 w 18"/>
                  <a:gd name="T3" fmla="*/ 2 h 31"/>
                  <a:gd name="T4" fmla="*/ 11 w 18"/>
                  <a:gd name="T5" fmla="*/ 3 h 31"/>
                  <a:gd name="T6" fmla="*/ 18 w 18"/>
                  <a:gd name="T7" fmla="*/ 25 h 31"/>
                  <a:gd name="T8" fmla="*/ 11 w 18"/>
                  <a:gd name="T9" fmla="*/ 28 h 31"/>
                  <a:gd name="T10" fmla="*/ 7 w 18"/>
                  <a:gd name="T11" fmla="*/ 25 h 31"/>
                  <a:gd name="T12" fmla="*/ 2 w 18"/>
                  <a:gd name="T13" fmla="*/ 25 h 31"/>
                  <a:gd name="T14" fmla="*/ 2 w 18"/>
                  <a:gd name="T15" fmla="*/ 22 h 31"/>
                  <a:gd name="T16" fmla="*/ 7 w 18"/>
                  <a:gd name="T17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1">
                    <a:moveTo>
                      <a:pt x="7" y="5"/>
                    </a:moveTo>
                    <a:cubicBezTo>
                      <a:pt x="7" y="5"/>
                      <a:pt x="6" y="4"/>
                      <a:pt x="8" y="2"/>
                    </a:cubicBezTo>
                    <a:cubicBezTo>
                      <a:pt x="8" y="2"/>
                      <a:pt x="10" y="0"/>
                      <a:pt x="11" y="3"/>
                    </a:cubicBezTo>
                    <a:cubicBezTo>
                      <a:pt x="11" y="3"/>
                      <a:pt x="18" y="18"/>
                      <a:pt x="18" y="25"/>
                    </a:cubicBezTo>
                    <a:cubicBezTo>
                      <a:pt x="18" y="25"/>
                      <a:pt x="17" y="31"/>
                      <a:pt x="11" y="28"/>
                    </a:cubicBezTo>
                    <a:cubicBezTo>
                      <a:pt x="11" y="28"/>
                      <a:pt x="9" y="27"/>
                      <a:pt x="7" y="25"/>
                    </a:cubicBezTo>
                    <a:cubicBezTo>
                      <a:pt x="7" y="25"/>
                      <a:pt x="5" y="26"/>
                      <a:pt x="2" y="25"/>
                    </a:cubicBezTo>
                    <a:cubicBezTo>
                      <a:pt x="2" y="25"/>
                      <a:pt x="0" y="24"/>
                      <a:pt x="2" y="22"/>
                    </a:cubicBezTo>
                    <a:cubicBezTo>
                      <a:pt x="2" y="22"/>
                      <a:pt x="7" y="13"/>
                      <a:pt x="7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8" name="Freeform 17">
                <a:extLst>
                  <a:ext uri="{FF2B5EF4-FFF2-40B4-BE49-F238E27FC236}">
                    <a16:creationId xmlns="" xmlns:a16="http://schemas.microsoft.com/office/drawing/2014/main" id="{C138BBB5-75D6-594D-AE6F-63C5A97D18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69" y="1956"/>
                <a:ext cx="218" cy="246"/>
              </a:xfrm>
              <a:custGeom>
                <a:avLst/>
                <a:gdLst>
                  <a:gd name="T0" fmla="*/ 98 w 114"/>
                  <a:gd name="T1" fmla="*/ 50 h 127"/>
                  <a:gd name="T2" fmla="*/ 110 w 114"/>
                  <a:gd name="T3" fmla="*/ 70 h 127"/>
                  <a:gd name="T4" fmla="*/ 98 w 114"/>
                  <a:gd name="T5" fmla="*/ 83 h 127"/>
                  <a:gd name="T6" fmla="*/ 82 w 114"/>
                  <a:gd name="T7" fmla="*/ 103 h 127"/>
                  <a:gd name="T8" fmla="*/ 83 w 114"/>
                  <a:gd name="T9" fmla="*/ 119 h 127"/>
                  <a:gd name="T10" fmla="*/ 79 w 114"/>
                  <a:gd name="T11" fmla="*/ 85 h 127"/>
                  <a:gd name="T12" fmla="*/ 97 w 114"/>
                  <a:gd name="T13" fmla="*/ 64 h 127"/>
                  <a:gd name="T14" fmla="*/ 88 w 114"/>
                  <a:gd name="T15" fmla="*/ 51 h 127"/>
                  <a:gd name="T16" fmla="*/ 79 w 114"/>
                  <a:gd name="T17" fmla="*/ 45 h 127"/>
                  <a:gd name="T18" fmla="*/ 38 w 114"/>
                  <a:gd name="T19" fmla="*/ 47 h 127"/>
                  <a:gd name="T20" fmla="*/ 53 w 114"/>
                  <a:gd name="T21" fmla="*/ 40 h 127"/>
                  <a:gd name="T22" fmla="*/ 54 w 114"/>
                  <a:gd name="T23" fmla="*/ 3 h 127"/>
                  <a:gd name="T24" fmla="*/ 61 w 114"/>
                  <a:gd name="T25" fmla="*/ 3 h 127"/>
                  <a:gd name="T26" fmla="*/ 67 w 114"/>
                  <a:gd name="T27" fmla="*/ 27 h 127"/>
                  <a:gd name="T28" fmla="*/ 69 w 114"/>
                  <a:gd name="T29" fmla="*/ 43 h 127"/>
                  <a:gd name="T30" fmla="*/ 79 w 114"/>
                  <a:gd name="T31" fmla="*/ 49 h 127"/>
                  <a:gd name="T32" fmla="*/ 71 w 114"/>
                  <a:gd name="T33" fmla="*/ 53 h 127"/>
                  <a:gd name="T34" fmla="*/ 76 w 114"/>
                  <a:gd name="T35" fmla="*/ 64 h 127"/>
                  <a:gd name="T36" fmla="*/ 72 w 114"/>
                  <a:gd name="T37" fmla="*/ 73 h 127"/>
                  <a:gd name="T38" fmla="*/ 62 w 114"/>
                  <a:gd name="T39" fmla="*/ 95 h 127"/>
                  <a:gd name="T40" fmla="*/ 77 w 114"/>
                  <a:gd name="T41" fmla="*/ 88 h 127"/>
                  <a:gd name="T42" fmla="*/ 79 w 114"/>
                  <a:gd name="T43" fmla="*/ 120 h 127"/>
                  <a:gd name="T44" fmla="*/ 65 w 114"/>
                  <a:gd name="T45" fmla="*/ 120 h 127"/>
                  <a:gd name="T46" fmla="*/ 54 w 114"/>
                  <a:gd name="T47" fmla="*/ 119 h 127"/>
                  <a:gd name="T48" fmla="*/ 33 w 114"/>
                  <a:gd name="T49" fmla="*/ 115 h 127"/>
                  <a:gd name="T50" fmla="*/ 38 w 114"/>
                  <a:gd name="T51" fmla="*/ 109 h 127"/>
                  <a:gd name="T52" fmla="*/ 49 w 114"/>
                  <a:gd name="T53" fmla="*/ 98 h 127"/>
                  <a:gd name="T54" fmla="*/ 50 w 114"/>
                  <a:gd name="T55" fmla="*/ 84 h 127"/>
                  <a:gd name="T56" fmla="*/ 43 w 114"/>
                  <a:gd name="T57" fmla="*/ 67 h 127"/>
                  <a:gd name="T58" fmla="*/ 51 w 114"/>
                  <a:gd name="T59" fmla="*/ 61 h 127"/>
                  <a:gd name="T60" fmla="*/ 53 w 114"/>
                  <a:gd name="T61" fmla="*/ 50 h 127"/>
                  <a:gd name="T62" fmla="*/ 35 w 114"/>
                  <a:gd name="T63" fmla="*/ 59 h 127"/>
                  <a:gd name="T64" fmla="*/ 33 w 114"/>
                  <a:gd name="T65" fmla="*/ 51 h 127"/>
                  <a:gd name="T66" fmla="*/ 0 w 114"/>
                  <a:gd name="T67" fmla="*/ 78 h 127"/>
                  <a:gd name="T68" fmla="*/ 0 w 114"/>
                  <a:gd name="T69" fmla="*/ 76 h 127"/>
                  <a:gd name="T70" fmla="*/ 13 w 114"/>
                  <a:gd name="T71" fmla="*/ 63 h 127"/>
                  <a:gd name="T72" fmla="*/ 33 w 114"/>
                  <a:gd name="T73" fmla="*/ 51 h 127"/>
                  <a:gd name="T74" fmla="*/ 30 w 114"/>
                  <a:gd name="T75" fmla="*/ 63 h 127"/>
                  <a:gd name="T76" fmla="*/ 18 w 114"/>
                  <a:gd name="T77" fmla="*/ 69 h 127"/>
                  <a:gd name="T78" fmla="*/ 12 w 114"/>
                  <a:gd name="T79" fmla="*/ 86 h 127"/>
                  <a:gd name="T80" fmla="*/ 26 w 114"/>
                  <a:gd name="T81" fmla="*/ 106 h 127"/>
                  <a:gd name="T82" fmla="*/ 33 w 114"/>
                  <a:gd name="T83" fmla="*/ 115 h 127"/>
                  <a:gd name="T84" fmla="*/ 13 w 114"/>
                  <a:gd name="T85" fmla="*/ 98 h 127"/>
                  <a:gd name="T86" fmla="*/ 3 w 114"/>
                  <a:gd name="T87" fmla="*/ 82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4" h="127">
                    <a:moveTo>
                      <a:pt x="79" y="45"/>
                    </a:moveTo>
                    <a:cubicBezTo>
                      <a:pt x="86" y="47"/>
                      <a:pt x="95" y="49"/>
                      <a:pt x="98" y="50"/>
                    </a:cubicBezTo>
                    <a:cubicBezTo>
                      <a:pt x="98" y="50"/>
                      <a:pt x="106" y="52"/>
                      <a:pt x="112" y="63"/>
                    </a:cubicBezTo>
                    <a:cubicBezTo>
                      <a:pt x="112" y="63"/>
                      <a:pt x="114" y="64"/>
                      <a:pt x="110" y="70"/>
                    </a:cubicBezTo>
                    <a:cubicBezTo>
                      <a:pt x="110" y="70"/>
                      <a:pt x="106" y="75"/>
                      <a:pt x="101" y="77"/>
                    </a:cubicBezTo>
                    <a:cubicBezTo>
                      <a:pt x="101" y="77"/>
                      <a:pt x="99" y="78"/>
                      <a:pt x="98" y="83"/>
                    </a:cubicBezTo>
                    <a:cubicBezTo>
                      <a:pt x="98" y="83"/>
                      <a:pt x="91" y="93"/>
                      <a:pt x="87" y="95"/>
                    </a:cubicBezTo>
                    <a:cubicBezTo>
                      <a:pt x="87" y="95"/>
                      <a:pt x="81" y="97"/>
                      <a:pt x="82" y="103"/>
                    </a:cubicBezTo>
                    <a:cubicBezTo>
                      <a:pt x="82" y="103"/>
                      <a:pt x="88" y="109"/>
                      <a:pt x="86" y="117"/>
                    </a:cubicBezTo>
                    <a:cubicBezTo>
                      <a:pt x="86" y="117"/>
                      <a:pt x="86" y="119"/>
                      <a:pt x="83" y="119"/>
                    </a:cubicBezTo>
                    <a:cubicBezTo>
                      <a:pt x="83" y="119"/>
                      <a:pt x="82" y="119"/>
                      <a:pt x="79" y="120"/>
                    </a:cubicBezTo>
                    <a:cubicBezTo>
                      <a:pt x="79" y="85"/>
                      <a:pt x="79" y="85"/>
                      <a:pt x="79" y="85"/>
                    </a:cubicBezTo>
                    <a:cubicBezTo>
                      <a:pt x="83" y="81"/>
                      <a:pt x="89" y="76"/>
                      <a:pt x="89" y="76"/>
                    </a:cubicBezTo>
                    <a:cubicBezTo>
                      <a:pt x="90" y="73"/>
                      <a:pt x="97" y="64"/>
                      <a:pt x="97" y="64"/>
                    </a:cubicBezTo>
                    <a:cubicBezTo>
                      <a:pt x="98" y="63"/>
                      <a:pt x="97" y="59"/>
                      <a:pt x="97" y="59"/>
                    </a:cubicBezTo>
                    <a:cubicBezTo>
                      <a:pt x="97" y="57"/>
                      <a:pt x="88" y="51"/>
                      <a:pt x="88" y="51"/>
                    </a:cubicBezTo>
                    <a:cubicBezTo>
                      <a:pt x="87" y="50"/>
                      <a:pt x="83" y="50"/>
                      <a:pt x="79" y="49"/>
                    </a:cubicBezTo>
                    <a:lnTo>
                      <a:pt x="79" y="45"/>
                    </a:lnTo>
                    <a:close/>
                    <a:moveTo>
                      <a:pt x="33" y="51"/>
                    </a:moveTo>
                    <a:cubicBezTo>
                      <a:pt x="35" y="50"/>
                      <a:pt x="37" y="48"/>
                      <a:pt x="38" y="47"/>
                    </a:cubicBezTo>
                    <a:cubicBezTo>
                      <a:pt x="38" y="47"/>
                      <a:pt x="42" y="44"/>
                      <a:pt x="46" y="43"/>
                    </a:cubicBezTo>
                    <a:cubicBezTo>
                      <a:pt x="46" y="43"/>
                      <a:pt x="53" y="42"/>
                      <a:pt x="53" y="40"/>
                    </a:cubicBezTo>
                    <a:cubicBezTo>
                      <a:pt x="53" y="40"/>
                      <a:pt x="54" y="34"/>
                      <a:pt x="54" y="32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0"/>
                      <a:pt x="57" y="2"/>
                    </a:cubicBezTo>
                    <a:cubicBezTo>
                      <a:pt x="57" y="2"/>
                      <a:pt x="58" y="4"/>
                      <a:pt x="61" y="3"/>
                    </a:cubicBezTo>
                    <a:cubicBezTo>
                      <a:pt x="61" y="3"/>
                      <a:pt x="64" y="3"/>
                      <a:pt x="65" y="10"/>
                    </a:cubicBezTo>
                    <a:cubicBezTo>
                      <a:pt x="65" y="10"/>
                      <a:pt x="67" y="19"/>
                      <a:pt x="67" y="27"/>
                    </a:cubicBezTo>
                    <a:cubicBezTo>
                      <a:pt x="67" y="27"/>
                      <a:pt x="67" y="37"/>
                      <a:pt x="67" y="39"/>
                    </a:cubicBezTo>
                    <a:cubicBezTo>
                      <a:pt x="67" y="39"/>
                      <a:pt x="66" y="42"/>
                      <a:pt x="69" y="43"/>
                    </a:cubicBezTo>
                    <a:cubicBezTo>
                      <a:pt x="69" y="43"/>
                      <a:pt x="74" y="44"/>
                      <a:pt x="79" y="45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76" y="48"/>
                      <a:pt x="73" y="48"/>
                      <a:pt x="73" y="48"/>
                    </a:cubicBezTo>
                    <a:cubicBezTo>
                      <a:pt x="67" y="47"/>
                      <a:pt x="71" y="53"/>
                      <a:pt x="71" y="53"/>
                    </a:cubicBezTo>
                    <a:cubicBezTo>
                      <a:pt x="72" y="55"/>
                      <a:pt x="74" y="60"/>
                      <a:pt x="74" y="60"/>
                    </a:cubicBezTo>
                    <a:cubicBezTo>
                      <a:pt x="74" y="63"/>
                      <a:pt x="76" y="64"/>
                      <a:pt x="76" y="64"/>
                    </a:cubicBezTo>
                    <a:cubicBezTo>
                      <a:pt x="78" y="67"/>
                      <a:pt x="75" y="70"/>
                      <a:pt x="75" y="70"/>
                    </a:cubicBezTo>
                    <a:cubicBezTo>
                      <a:pt x="74" y="71"/>
                      <a:pt x="72" y="73"/>
                      <a:pt x="72" y="73"/>
                    </a:cubicBezTo>
                    <a:cubicBezTo>
                      <a:pt x="70" y="79"/>
                      <a:pt x="64" y="83"/>
                      <a:pt x="64" y="83"/>
                    </a:cubicBezTo>
                    <a:cubicBezTo>
                      <a:pt x="59" y="86"/>
                      <a:pt x="62" y="95"/>
                      <a:pt x="62" y="95"/>
                    </a:cubicBezTo>
                    <a:cubicBezTo>
                      <a:pt x="64" y="101"/>
                      <a:pt x="73" y="91"/>
                      <a:pt x="73" y="91"/>
                    </a:cubicBezTo>
                    <a:cubicBezTo>
                      <a:pt x="75" y="89"/>
                      <a:pt x="77" y="88"/>
                      <a:pt x="77" y="88"/>
                    </a:cubicBezTo>
                    <a:cubicBezTo>
                      <a:pt x="77" y="88"/>
                      <a:pt x="78" y="86"/>
                      <a:pt x="79" y="85"/>
                    </a:cubicBezTo>
                    <a:cubicBezTo>
                      <a:pt x="79" y="120"/>
                      <a:pt x="79" y="120"/>
                      <a:pt x="79" y="120"/>
                    </a:cubicBezTo>
                    <a:cubicBezTo>
                      <a:pt x="79" y="120"/>
                      <a:pt x="77" y="120"/>
                      <a:pt x="76" y="120"/>
                    </a:cubicBezTo>
                    <a:cubicBezTo>
                      <a:pt x="76" y="120"/>
                      <a:pt x="70" y="121"/>
                      <a:pt x="65" y="120"/>
                    </a:cubicBezTo>
                    <a:cubicBezTo>
                      <a:pt x="65" y="120"/>
                      <a:pt x="61" y="120"/>
                      <a:pt x="57" y="119"/>
                    </a:cubicBezTo>
                    <a:cubicBezTo>
                      <a:pt x="57" y="119"/>
                      <a:pt x="56" y="118"/>
                      <a:pt x="54" y="119"/>
                    </a:cubicBezTo>
                    <a:cubicBezTo>
                      <a:pt x="54" y="119"/>
                      <a:pt x="44" y="127"/>
                      <a:pt x="36" y="118"/>
                    </a:cubicBezTo>
                    <a:cubicBezTo>
                      <a:pt x="36" y="118"/>
                      <a:pt x="34" y="116"/>
                      <a:pt x="33" y="115"/>
                    </a:cubicBezTo>
                    <a:cubicBezTo>
                      <a:pt x="33" y="108"/>
                      <a:pt x="33" y="108"/>
                      <a:pt x="33" y="108"/>
                    </a:cubicBezTo>
                    <a:cubicBezTo>
                      <a:pt x="34" y="109"/>
                      <a:pt x="36" y="109"/>
                      <a:pt x="38" y="109"/>
                    </a:cubicBezTo>
                    <a:cubicBezTo>
                      <a:pt x="45" y="109"/>
                      <a:pt x="46" y="103"/>
                      <a:pt x="46" y="103"/>
                    </a:cubicBezTo>
                    <a:cubicBezTo>
                      <a:pt x="45" y="101"/>
                      <a:pt x="49" y="98"/>
                      <a:pt x="49" y="98"/>
                    </a:cubicBezTo>
                    <a:cubicBezTo>
                      <a:pt x="51" y="96"/>
                      <a:pt x="51" y="94"/>
                      <a:pt x="51" y="94"/>
                    </a:cubicBezTo>
                    <a:cubicBezTo>
                      <a:pt x="50" y="91"/>
                      <a:pt x="50" y="84"/>
                      <a:pt x="50" y="84"/>
                    </a:cubicBezTo>
                    <a:cubicBezTo>
                      <a:pt x="47" y="82"/>
                      <a:pt x="41" y="75"/>
                      <a:pt x="41" y="75"/>
                    </a:cubicBezTo>
                    <a:cubicBezTo>
                      <a:pt x="37" y="67"/>
                      <a:pt x="43" y="67"/>
                      <a:pt x="43" y="67"/>
                    </a:cubicBezTo>
                    <a:cubicBezTo>
                      <a:pt x="46" y="68"/>
                      <a:pt x="47" y="67"/>
                      <a:pt x="47" y="67"/>
                    </a:cubicBezTo>
                    <a:cubicBezTo>
                      <a:pt x="51" y="67"/>
                      <a:pt x="51" y="61"/>
                      <a:pt x="51" y="61"/>
                    </a:cubicBezTo>
                    <a:cubicBezTo>
                      <a:pt x="51" y="58"/>
                      <a:pt x="52" y="56"/>
                      <a:pt x="52" y="56"/>
                    </a:cubicBezTo>
                    <a:cubicBezTo>
                      <a:pt x="54" y="50"/>
                      <a:pt x="53" y="50"/>
                      <a:pt x="53" y="50"/>
                    </a:cubicBezTo>
                    <a:cubicBezTo>
                      <a:pt x="50" y="45"/>
                      <a:pt x="47" y="50"/>
                      <a:pt x="47" y="50"/>
                    </a:cubicBezTo>
                    <a:cubicBezTo>
                      <a:pt x="45" y="53"/>
                      <a:pt x="35" y="59"/>
                      <a:pt x="35" y="59"/>
                    </a:cubicBezTo>
                    <a:cubicBezTo>
                      <a:pt x="34" y="59"/>
                      <a:pt x="33" y="60"/>
                      <a:pt x="33" y="60"/>
                    </a:cubicBezTo>
                    <a:lnTo>
                      <a:pt x="33" y="51"/>
                    </a:lnTo>
                    <a:close/>
                    <a:moveTo>
                      <a:pt x="3" y="82"/>
                    </a:moveTo>
                    <a:cubicBezTo>
                      <a:pt x="3" y="82"/>
                      <a:pt x="0" y="81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7"/>
                      <a:pt x="0" y="77"/>
                      <a:pt x="0" y="76"/>
                    </a:cubicBezTo>
                    <a:cubicBezTo>
                      <a:pt x="0" y="76"/>
                      <a:pt x="0" y="74"/>
                      <a:pt x="5" y="69"/>
                    </a:cubicBezTo>
                    <a:cubicBezTo>
                      <a:pt x="5" y="69"/>
                      <a:pt x="9" y="65"/>
                      <a:pt x="13" y="63"/>
                    </a:cubicBezTo>
                    <a:cubicBezTo>
                      <a:pt x="13" y="63"/>
                      <a:pt x="22" y="57"/>
                      <a:pt x="28" y="55"/>
                    </a:cubicBezTo>
                    <a:cubicBezTo>
                      <a:pt x="28" y="55"/>
                      <a:pt x="30" y="53"/>
                      <a:pt x="33" y="51"/>
                    </a:cubicBezTo>
                    <a:cubicBezTo>
                      <a:pt x="33" y="60"/>
                      <a:pt x="33" y="60"/>
                      <a:pt x="33" y="60"/>
                    </a:cubicBezTo>
                    <a:cubicBezTo>
                      <a:pt x="31" y="62"/>
                      <a:pt x="30" y="63"/>
                      <a:pt x="30" y="63"/>
                    </a:cubicBezTo>
                    <a:cubicBezTo>
                      <a:pt x="26" y="62"/>
                      <a:pt x="22" y="65"/>
                      <a:pt x="22" y="65"/>
                    </a:cubicBezTo>
                    <a:cubicBezTo>
                      <a:pt x="17" y="67"/>
                      <a:pt x="18" y="69"/>
                      <a:pt x="18" y="69"/>
                    </a:cubicBezTo>
                    <a:cubicBezTo>
                      <a:pt x="17" y="72"/>
                      <a:pt x="14" y="78"/>
                      <a:pt x="14" y="78"/>
                    </a:cubicBezTo>
                    <a:cubicBezTo>
                      <a:pt x="13" y="79"/>
                      <a:pt x="12" y="84"/>
                      <a:pt x="12" y="86"/>
                    </a:cubicBezTo>
                    <a:cubicBezTo>
                      <a:pt x="12" y="86"/>
                      <a:pt x="14" y="92"/>
                      <a:pt x="14" y="92"/>
                    </a:cubicBezTo>
                    <a:cubicBezTo>
                      <a:pt x="16" y="97"/>
                      <a:pt x="26" y="106"/>
                      <a:pt x="26" y="106"/>
                    </a:cubicBezTo>
                    <a:cubicBezTo>
                      <a:pt x="28" y="107"/>
                      <a:pt x="30" y="108"/>
                      <a:pt x="33" y="108"/>
                    </a:cubicBezTo>
                    <a:cubicBezTo>
                      <a:pt x="33" y="115"/>
                      <a:pt x="33" y="115"/>
                      <a:pt x="33" y="115"/>
                    </a:cubicBezTo>
                    <a:cubicBezTo>
                      <a:pt x="31" y="113"/>
                      <a:pt x="29" y="111"/>
                      <a:pt x="27" y="111"/>
                    </a:cubicBezTo>
                    <a:cubicBezTo>
                      <a:pt x="27" y="111"/>
                      <a:pt x="17" y="102"/>
                      <a:pt x="13" y="98"/>
                    </a:cubicBezTo>
                    <a:cubicBezTo>
                      <a:pt x="13" y="98"/>
                      <a:pt x="7" y="92"/>
                      <a:pt x="7" y="87"/>
                    </a:cubicBezTo>
                    <a:cubicBezTo>
                      <a:pt x="7" y="87"/>
                      <a:pt x="6" y="82"/>
                      <a:pt x="3" y="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9" name="Freeform 18">
                <a:extLst>
                  <a:ext uri="{FF2B5EF4-FFF2-40B4-BE49-F238E27FC236}">
                    <a16:creationId xmlns="" xmlns:a16="http://schemas.microsoft.com/office/drawing/2014/main" id="{3BA4C66A-5734-6844-B963-9ABEAF7E6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954"/>
                <a:ext cx="212" cy="261"/>
              </a:xfrm>
              <a:custGeom>
                <a:avLst/>
                <a:gdLst>
                  <a:gd name="T0" fmla="*/ 92 w 111"/>
                  <a:gd name="T1" fmla="*/ 4 h 135"/>
                  <a:gd name="T2" fmla="*/ 108 w 111"/>
                  <a:gd name="T3" fmla="*/ 13 h 135"/>
                  <a:gd name="T4" fmla="*/ 106 w 111"/>
                  <a:gd name="T5" fmla="*/ 20 h 135"/>
                  <a:gd name="T6" fmla="*/ 98 w 111"/>
                  <a:gd name="T7" fmla="*/ 25 h 135"/>
                  <a:gd name="T8" fmla="*/ 93 w 111"/>
                  <a:gd name="T9" fmla="*/ 28 h 135"/>
                  <a:gd name="T10" fmla="*/ 68 w 111"/>
                  <a:gd name="T11" fmla="*/ 65 h 135"/>
                  <a:gd name="T12" fmla="*/ 48 w 111"/>
                  <a:gd name="T13" fmla="*/ 97 h 135"/>
                  <a:gd name="T14" fmla="*/ 27 w 111"/>
                  <a:gd name="T15" fmla="*/ 124 h 135"/>
                  <a:gd name="T16" fmla="*/ 23 w 111"/>
                  <a:gd name="T17" fmla="*/ 128 h 135"/>
                  <a:gd name="T18" fmla="*/ 20 w 111"/>
                  <a:gd name="T19" fmla="*/ 132 h 135"/>
                  <a:gd name="T20" fmla="*/ 13 w 111"/>
                  <a:gd name="T21" fmla="*/ 135 h 135"/>
                  <a:gd name="T22" fmla="*/ 8 w 111"/>
                  <a:gd name="T23" fmla="*/ 134 h 135"/>
                  <a:gd name="T24" fmla="*/ 3 w 111"/>
                  <a:gd name="T25" fmla="*/ 134 h 135"/>
                  <a:gd name="T26" fmla="*/ 4 w 111"/>
                  <a:gd name="T27" fmla="*/ 132 h 135"/>
                  <a:gd name="T28" fmla="*/ 6 w 111"/>
                  <a:gd name="T29" fmla="*/ 130 h 135"/>
                  <a:gd name="T30" fmla="*/ 8 w 111"/>
                  <a:gd name="T31" fmla="*/ 129 h 135"/>
                  <a:gd name="T32" fmla="*/ 9 w 111"/>
                  <a:gd name="T33" fmla="*/ 128 h 135"/>
                  <a:gd name="T34" fmla="*/ 11 w 111"/>
                  <a:gd name="T35" fmla="*/ 125 h 135"/>
                  <a:gd name="T36" fmla="*/ 13 w 111"/>
                  <a:gd name="T37" fmla="*/ 123 h 135"/>
                  <a:gd name="T38" fmla="*/ 31 w 111"/>
                  <a:gd name="T39" fmla="*/ 102 h 135"/>
                  <a:gd name="T40" fmla="*/ 48 w 111"/>
                  <a:gd name="T41" fmla="*/ 77 h 135"/>
                  <a:gd name="T42" fmla="*/ 58 w 111"/>
                  <a:gd name="T43" fmla="*/ 61 h 135"/>
                  <a:gd name="T44" fmla="*/ 78 w 111"/>
                  <a:gd name="T45" fmla="*/ 28 h 135"/>
                  <a:gd name="T46" fmla="*/ 58 w 111"/>
                  <a:gd name="T47" fmla="*/ 17 h 135"/>
                  <a:gd name="T48" fmla="*/ 61 w 111"/>
                  <a:gd name="T49" fmla="*/ 16 h 135"/>
                  <a:gd name="T50" fmla="*/ 81 w 111"/>
                  <a:gd name="T51" fmla="*/ 13 h 135"/>
                  <a:gd name="T52" fmla="*/ 92 w 111"/>
                  <a:gd name="T53" fmla="*/ 4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1" h="135">
                    <a:moveTo>
                      <a:pt x="92" y="4"/>
                    </a:moveTo>
                    <a:cubicBezTo>
                      <a:pt x="92" y="4"/>
                      <a:pt x="100" y="0"/>
                      <a:pt x="108" y="13"/>
                    </a:cubicBezTo>
                    <a:cubicBezTo>
                      <a:pt x="108" y="13"/>
                      <a:pt x="111" y="20"/>
                      <a:pt x="106" y="20"/>
                    </a:cubicBezTo>
                    <a:cubicBezTo>
                      <a:pt x="106" y="20"/>
                      <a:pt x="102" y="21"/>
                      <a:pt x="98" y="25"/>
                    </a:cubicBezTo>
                    <a:cubicBezTo>
                      <a:pt x="97" y="25"/>
                      <a:pt x="94" y="25"/>
                      <a:pt x="93" y="28"/>
                    </a:cubicBezTo>
                    <a:cubicBezTo>
                      <a:pt x="93" y="28"/>
                      <a:pt x="85" y="42"/>
                      <a:pt x="68" y="65"/>
                    </a:cubicBezTo>
                    <a:cubicBezTo>
                      <a:pt x="68" y="65"/>
                      <a:pt x="59" y="77"/>
                      <a:pt x="48" y="97"/>
                    </a:cubicBezTo>
                    <a:cubicBezTo>
                      <a:pt x="48" y="97"/>
                      <a:pt x="40" y="113"/>
                      <a:pt x="27" y="124"/>
                    </a:cubicBezTo>
                    <a:cubicBezTo>
                      <a:pt x="27" y="124"/>
                      <a:pt x="23" y="127"/>
                      <a:pt x="23" y="128"/>
                    </a:cubicBezTo>
                    <a:cubicBezTo>
                      <a:pt x="23" y="128"/>
                      <a:pt x="22" y="130"/>
                      <a:pt x="20" y="132"/>
                    </a:cubicBezTo>
                    <a:cubicBezTo>
                      <a:pt x="20" y="132"/>
                      <a:pt x="17" y="135"/>
                      <a:pt x="13" y="135"/>
                    </a:cubicBezTo>
                    <a:cubicBezTo>
                      <a:pt x="13" y="135"/>
                      <a:pt x="10" y="134"/>
                      <a:pt x="8" y="134"/>
                    </a:cubicBezTo>
                    <a:cubicBezTo>
                      <a:pt x="8" y="134"/>
                      <a:pt x="5" y="134"/>
                      <a:pt x="3" y="134"/>
                    </a:cubicBezTo>
                    <a:cubicBezTo>
                      <a:pt x="3" y="134"/>
                      <a:pt x="0" y="135"/>
                      <a:pt x="4" y="132"/>
                    </a:cubicBezTo>
                    <a:cubicBezTo>
                      <a:pt x="4" y="132"/>
                      <a:pt x="4" y="131"/>
                      <a:pt x="6" y="130"/>
                    </a:cubicBezTo>
                    <a:cubicBezTo>
                      <a:pt x="6" y="130"/>
                      <a:pt x="7" y="130"/>
                      <a:pt x="8" y="129"/>
                    </a:cubicBezTo>
                    <a:cubicBezTo>
                      <a:pt x="8" y="129"/>
                      <a:pt x="7" y="128"/>
                      <a:pt x="9" y="128"/>
                    </a:cubicBezTo>
                    <a:cubicBezTo>
                      <a:pt x="9" y="128"/>
                      <a:pt x="11" y="129"/>
                      <a:pt x="11" y="125"/>
                    </a:cubicBezTo>
                    <a:cubicBezTo>
                      <a:pt x="11" y="125"/>
                      <a:pt x="11" y="124"/>
                      <a:pt x="13" y="123"/>
                    </a:cubicBezTo>
                    <a:cubicBezTo>
                      <a:pt x="13" y="123"/>
                      <a:pt x="19" y="118"/>
                      <a:pt x="31" y="102"/>
                    </a:cubicBezTo>
                    <a:cubicBezTo>
                      <a:pt x="31" y="102"/>
                      <a:pt x="42" y="89"/>
                      <a:pt x="48" y="77"/>
                    </a:cubicBezTo>
                    <a:cubicBezTo>
                      <a:pt x="48" y="77"/>
                      <a:pt x="53" y="69"/>
                      <a:pt x="58" y="61"/>
                    </a:cubicBezTo>
                    <a:cubicBezTo>
                      <a:pt x="58" y="61"/>
                      <a:pt x="75" y="34"/>
                      <a:pt x="78" y="28"/>
                    </a:cubicBezTo>
                    <a:cubicBezTo>
                      <a:pt x="78" y="28"/>
                      <a:pt x="59" y="25"/>
                      <a:pt x="58" y="17"/>
                    </a:cubicBezTo>
                    <a:cubicBezTo>
                      <a:pt x="58" y="17"/>
                      <a:pt x="58" y="14"/>
                      <a:pt x="61" y="16"/>
                    </a:cubicBezTo>
                    <a:cubicBezTo>
                      <a:pt x="61" y="16"/>
                      <a:pt x="70" y="20"/>
                      <a:pt x="81" y="13"/>
                    </a:cubicBezTo>
                    <a:cubicBezTo>
                      <a:pt x="81" y="13"/>
                      <a:pt x="87" y="11"/>
                      <a:pt x="9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0" name="Freeform 19">
                <a:extLst>
                  <a:ext uri="{FF2B5EF4-FFF2-40B4-BE49-F238E27FC236}">
                    <a16:creationId xmlns="" xmlns:a16="http://schemas.microsoft.com/office/drawing/2014/main" id="{A5BFE88A-39B1-D143-AFD9-F888F310A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93"/>
                <a:ext cx="158" cy="118"/>
              </a:xfrm>
              <a:custGeom>
                <a:avLst/>
                <a:gdLst>
                  <a:gd name="T0" fmla="*/ 11 w 83"/>
                  <a:gd name="T1" fmla="*/ 29 h 61"/>
                  <a:gd name="T2" fmla="*/ 4 w 83"/>
                  <a:gd name="T3" fmla="*/ 21 h 61"/>
                  <a:gd name="T4" fmla="*/ 20 w 83"/>
                  <a:gd name="T5" fmla="*/ 27 h 61"/>
                  <a:gd name="T6" fmla="*/ 23 w 83"/>
                  <a:gd name="T7" fmla="*/ 33 h 61"/>
                  <a:gd name="T8" fmla="*/ 33 w 83"/>
                  <a:gd name="T9" fmla="*/ 46 h 61"/>
                  <a:gd name="T10" fmla="*/ 34 w 83"/>
                  <a:gd name="T11" fmla="*/ 44 h 61"/>
                  <a:gd name="T12" fmla="*/ 34 w 83"/>
                  <a:gd name="T13" fmla="*/ 39 h 61"/>
                  <a:gd name="T14" fmla="*/ 38 w 83"/>
                  <a:gd name="T15" fmla="*/ 36 h 61"/>
                  <a:gd name="T16" fmla="*/ 40 w 83"/>
                  <a:gd name="T17" fmla="*/ 35 h 61"/>
                  <a:gd name="T18" fmla="*/ 47 w 83"/>
                  <a:gd name="T19" fmla="*/ 26 h 61"/>
                  <a:gd name="T20" fmla="*/ 47 w 83"/>
                  <a:gd name="T21" fmla="*/ 19 h 61"/>
                  <a:gd name="T22" fmla="*/ 37 w 83"/>
                  <a:gd name="T23" fmla="*/ 13 h 61"/>
                  <a:gd name="T24" fmla="*/ 35 w 83"/>
                  <a:gd name="T25" fmla="*/ 11 h 61"/>
                  <a:gd name="T26" fmla="*/ 42 w 83"/>
                  <a:gd name="T27" fmla="*/ 10 h 61"/>
                  <a:gd name="T28" fmla="*/ 55 w 83"/>
                  <a:gd name="T29" fmla="*/ 4 h 61"/>
                  <a:gd name="T30" fmla="*/ 59 w 83"/>
                  <a:gd name="T31" fmla="*/ 1 h 61"/>
                  <a:gd name="T32" fmla="*/ 68 w 83"/>
                  <a:gd name="T33" fmla="*/ 3 h 61"/>
                  <a:gd name="T34" fmla="*/ 81 w 83"/>
                  <a:gd name="T35" fmla="*/ 15 h 61"/>
                  <a:gd name="T36" fmla="*/ 82 w 83"/>
                  <a:gd name="T37" fmla="*/ 18 h 61"/>
                  <a:gd name="T38" fmla="*/ 78 w 83"/>
                  <a:gd name="T39" fmla="*/ 23 h 61"/>
                  <a:gd name="T40" fmla="*/ 66 w 83"/>
                  <a:gd name="T41" fmla="*/ 34 h 61"/>
                  <a:gd name="T42" fmla="*/ 64 w 83"/>
                  <a:gd name="T43" fmla="*/ 46 h 61"/>
                  <a:gd name="T44" fmla="*/ 62 w 83"/>
                  <a:gd name="T45" fmla="*/ 53 h 61"/>
                  <a:gd name="T46" fmla="*/ 55 w 83"/>
                  <a:gd name="T47" fmla="*/ 55 h 61"/>
                  <a:gd name="T48" fmla="*/ 46 w 83"/>
                  <a:gd name="T49" fmla="*/ 59 h 61"/>
                  <a:gd name="T50" fmla="*/ 43 w 83"/>
                  <a:gd name="T51" fmla="*/ 59 h 61"/>
                  <a:gd name="T52" fmla="*/ 40 w 83"/>
                  <a:gd name="T53" fmla="*/ 58 h 61"/>
                  <a:gd name="T54" fmla="*/ 38 w 83"/>
                  <a:gd name="T55" fmla="*/ 55 h 61"/>
                  <a:gd name="T56" fmla="*/ 33 w 83"/>
                  <a:gd name="T57" fmla="*/ 51 h 61"/>
                  <a:gd name="T58" fmla="*/ 29 w 83"/>
                  <a:gd name="T59" fmla="*/ 49 h 61"/>
                  <a:gd name="T60" fmla="*/ 20 w 83"/>
                  <a:gd name="T61" fmla="*/ 35 h 61"/>
                  <a:gd name="T62" fmla="*/ 11 w 83"/>
                  <a:gd name="T63" fmla="*/ 2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3" h="61">
                    <a:moveTo>
                      <a:pt x="11" y="29"/>
                    </a:moveTo>
                    <a:cubicBezTo>
                      <a:pt x="11" y="29"/>
                      <a:pt x="0" y="23"/>
                      <a:pt x="4" y="21"/>
                    </a:cubicBezTo>
                    <a:cubicBezTo>
                      <a:pt x="4" y="21"/>
                      <a:pt x="12" y="18"/>
                      <a:pt x="20" y="27"/>
                    </a:cubicBezTo>
                    <a:cubicBezTo>
                      <a:pt x="20" y="27"/>
                      <a:pt x="21" y="30"/>
                      <a:pt x="23" y="33"/>
                    </a:cubicBezTo>
                    <a:cubicBezTo>
                      <a:pt x="23" y="33"/>
                      <a:pt x="24" y="36"/>
                      <a:pt x="33" y="46"/>
                    </a:cubicBezTo>
                    <a:cubicBezTo>
                      <a:pt x="33" y="46"/>
                      <a:pt x="34" y="47"/>
                      <a:pt x="34" y="44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6" y="35"/>
                      <a:pt x="38" y="36"/>
                    </a:cubicBezTo>
                    <a:cubicBezTo>
                      <a:pt x="38" y="36"/>
                      <a:pt x="39" y="37"/>
                      <a:pt x="40" y="35"/>
                    </a:cubicBezTo>
                    <a:cubicBezTo>
                      <a:pt x="40" y="35"/>
                      <a:pt x="45" y="31"/>
                      <a:pt x="47" y="26"/>
                    </a:cubicBezTo>
                    <a:cubicBezTo>
                      <a:pt x="47" y="26"/>
                      <a:pt x="50" y="21"/>
                      <a:pt x="47" y="19"/>
                    </a:cubicBezTo>
                    <a:cubicBezTo>
                      <a:pt x="47" y="19"/>
                      <a:pt x="40" y="15"/>
                      <a:pt x="37" y="13"/>
                    </a:cubicBezTo>
                    <a:cubicBezTo>
                      <a:pt x="37" y="13"/>
                      <a:pt x="33" y="12"/>
                      <a:pt x="35" y="11"/>
                    </a:cubicBezTo>
                    <a:cubicBezTo>
                      <a:pt x="35" y="11"/>
                      <a:pt x="37" y="10"/>
                      <a:pt x="42" y="10"/>
                    </a:cubicBezTo>
                    <a:cubicBezTo>
                      <a:pt x="42" y="10"/>
                      <a:pt x="53" y="8"/>
                      <a:pt x="55" y="4"/>
                    </a:cubicBezTo>
                    <a:cubicBezTo>
                      <a:pt x="55" y="4"/>
                      <a:pt x="56" y="0"/>
                      <a:pt x="59" y="1"/>
                    </a:cubicBezTo>
                    <a:cubicBezTo>
                      <a:pt x="59" y="1"/>
                      <a:pt x="65" y="4"/>
                      <a:pt x="68" y="3"/>
                    </a:cubicBezTo>
                    <a:cubicBezTo>
                      <a:pt x="68" y="3"/>
                      <a:pt x="79" y="3"/>
                      <a:pt x="81" y="15"/>
                    </a:cubicBezTo>
                    <a:cubicBezTo>
                      <a:pt x="81" y="15"/>
                      <a:pt x="81" y="17"/>
                      <a:pt x="82" y="18"/>
                    </a:cubicBezTo>
                    <a:cubicBezTo>
                      <a:pt x="82" y="18"/>
                      <a:pt x="83" y="22"/>
                      <a:pt x="78" y="23"/>
                    </a:cubicBezTo>
                    <a:cubicBezTo>
                      <a:pt x="78" y="23"/>
                      <a:pt x="68" y="30"/>
                      <a:pt x="66" y="34"/>
                    </a:cubicBezTo>
                    <a:cubicBezTo>
                      <a:pt x="66" y="34"/>
                      <a:pt x="62" y="42"/>
                      <a:pt x="64" y="46"/>
                    </a:cubicBezTo>
                    <a:cubicBezTo>
                      <a:pt x="64" y="46"/>
                      <a:pt x="66" y="51"/>
                      <a:pt x="62" y="53"/>
                    </a:cubicBezTo>
                    <a:cubicBezTo>
                      <a:pt x="62" y="53"/>
                      <a:pt x="59" y="55"/>
                      <a:pt x="55" y="55"/>
                    </a:cubicBezTo>
                    <a:cubicBezTo>
                      <a:pt x="55" y="55"/>
                      <a:pt x="50" y="54"/>
                      <a:pt x="46" y="59"/>
                    </a:cubicBezTo>
                    <a:cubicBezTo>
                      <a:pt x="46" y="59"/>
                      <a:pt x="46" y="61"/>
                      <a:pt x="43" y="59"/>
                    </a:cubicBezTo>
                    <a:cubicBezTo>
                      <a:pt x="43" y="59"/>
                      <a:pt x="43" y="58"/>
                      <a:pt x="40" y="58"/>
                    </a:cubicBezTo>
                    <a:cubicBezTo>
                      <a:pt x="40" y="58"/>
                      <a:pt x="38" y="58"/>
                      <a:pt x="38" y="55"/>
                    </a:cubicBezTo>
                    <a:cubicBezTo>
                      <a:pt x="38" y="55"/>
                      <a:pt x="37" y="52"/>
                      <a:pt x="33" y="51"/>
                    </a:cubicBezTo>
                    <a:cubicBezTo>
                      <a:pt x="33" y="51"/>
                      <a:pt x="31" y="52"/>
                      <a:pt x="29" y="49"/>
                    </a:cubicBezTo>
                    <a:cubicBezTo>
                      <a:pt x="29" y="49"/>
                      <a:pt x="23" y="39"/>
                      <a:pt x="20" y="35"/>
                    </a:cubicBezTo>
                    <a:cubicBezTo>
                      <a:pt x="20" y="35"/>
                      <a:pt x="16" y="30"/>
                      <a:pt x="1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1" name="Freeform 20">
                <a:extLst>
                  <a:ext uri="{FF2B5EF4-FFF2-40B4-BE49-F238E27FC236}">
                    <a16:creationId xmlns="" xmlns:a16="http://schemas.microsoft.com/office/drawing/2014/main" id="{6017E3F1-79AA-FB4C-A334-ABF02186E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116"/>
                <a:ext cx="19" cy="97"/>
              </a:xfrm>
              <a:custGeom>
                <a:avLst/>
                <a:gdLst>
                  <a:gd name="T0" fmla="*/ 10 w 10"/>
                  <a:gd name="T1" fmla="*/ 50 h 50"/>
                  <a:gd name="T2" fmla="*/ 6 w 10"/>
                  <a:gd name="T3" fmla="*/ 50 h 50"/>
                  <a:gd name="T4" fmla="*/ 0 w 10"/>
                  <a:gd name="T5" fmla="*/ 25 h 50"/>
                  <a:gd name="T6" fmla="*/ 6 w 10"/>
                  <a:gd name="T7" fmla="*/ 0 h 50"/>
                  <a:gd name="T8" fmla="*/ 10 w 10"/>
                  <a:gd name="T9" fmla="*/ 0 h 50"/>
                  <a:gd name="T10" fmla="*/ 4 w 10"/>
                  <a:gd name="T11" fmla="*/ 25 h 50"/>
                  <a:gd name="T12" fmla="*/ 10 w 10"/>
                  <a:gd name="T13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10" y="50"/>
                    </a:moveTo>
                    <a:cubicBezTo>
                      <a:pt x="6" y="50"/>
                      <a:pt x="6" y="50"/>
                      <a:pt x="6" y="50"/>
                    </a:cubicBezTo>
                    <a:cubicBezTo>
                      <a:pt x="2" y="43"/>
                      <a:pt x="0" y="35"/>
                      <a:pt x="0" y="25"/>
                    </a:cubicBezTo>
                    <a:cubicBezTo>
                      <a:pt x="0" y="15"/>
                      <a:pt x="2" y="7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8"/>
                      <a:pt x="4" y="16"/>
                      <a:pt x="4" y="25"/>
                    </a:cubicBezTo>
                    <a:cubicBezTo>
                      <a:pt x="4" y="35"/>
                      <a:pt x="6" y="43"/>
                      <a:pt x="10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2" name="Freeform 21">
                <a:extLst>
                  <a:ext uri="{FF2B5EF4-FFF2-40B4-BE49-F238E27FC236}">
                    <a16:creationId xmlns="" xmlns:a16="http://schemas.microsoft.com/office/drawing/2014/main" id="{B7BA8CFE-222F-454E-83CC-B9309C10CF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94" y="2116"/>
                <a:ext cx="95" cy="99"/>
              </a:xfrm>
              <a:custGeom>
                <a:avLst/>
                <a:gdLst>
                  <a:gd name="T0" fmla="*/ 15 w 50"/>
                  <a:gd name="T1" fmla="*/ 0 h 51"/>
                  <a:gd name="T2" fmla="*/ 19 w 50"/>
                  <a:gd name="T3" fmla="*/ 3 h 51"/>
                  <a:gd name="T4" fmla="*/ 16 w 50"/>
                  <a:gd name="T5" fmla="*/ 5 h 51"/>
                  <a:gd name="T6" fmla="*/ 14 w 50"/>
                  <a:gd name="T7" fmla="*/ 26 h 51"/>
                  <a:gd name="T8" fmla="*/ 14 w 50"/>
                  <a:gd name="T9" fmla="*/ 30 h 51"/>
                  <a:gd name="T10" fmla="*/ 11 w 50"/>
                  <a:gd name="T11" fmla="*/ 26 h 51"/>
                  <a:gd name="T12" fmla="*/ 8 w 50"/>
                  <a:gd name="T13" fmla="*/ 16 h 51"/>
                  <a:gd name="T14" fmla="*/ 0 w 50"/>
                  <a:gd name="T15" fmla="*/ 18 h 51"/>
                  <a:gd name="T16" fmla="*/ 25 w 50"/>
                  <a:gd name="T17" fmla="*/ 35 h 51"/>
                  <a:gd name="T18" fmla="*/ 24 w 50"/>
                  <a:gd name="T19" fmla="*/ 29 h 51"/>
                  <a:gd name="T20" fmla="*/ 29 w 50"/>
                  <a:gd name="T21" fmla="*/ 29 h 51"/>
                  <a:gd name="T22" fmla="*/ 28 w 50"/>
                  <a:gd name="T23" fmla="*/ 34 h 51"/>
                  <a:gd name="T24" fmla="*/ 46 w 50"/>
                  <a:gd name="T25" fmla="*/ 35 h 51"/>
                  <a:gd name="T26" fmla="*/ 50 w 50"/>
                  <a:gd name="T27" fmla="*/ 38 h 51"/>
                  <a:gd name="T28" fmla="*/ 46 w 50"/>
                  <a:gd name="T29" fmla="*/ 38 h 51"/>
                  <a:gd name="T30" fmla="*/ 28 w 50"/>
                  <a:gd name="T31" fmla="*/ 46 h 51"/>
                  <a:gd name="T32" fmla="*/ 28 w 50"/>
                  <a:gd name="T33" fmla="*/ 51 h 51"/>
                  <a:gd name="T34" fmla="*/ 25 w 50"/>
                  <a:gd name="T35" fmla="*/ 46 h 51"/>
                  <a:gd name="T36" fmla="*/ 6 w 50"/>
                  <a:gd name="T37" fmla="*/ 38 h 51"/>
                  <a:gd name="T38" fmla="*/ 2 w 50"/>
                  <a:gd name="T39" fmla="*/ 35 h 51"/>
                  <a:gd name="T40" fmla="*/ 27 w 50"/>
                  <a:gd name="T41" fmla="*/ 13 h 51"/>
                  <a:gd name="T42" fmla="*/ 27 w 50"/>
                  <a:gd name="T43" fmla="*/ 0 h 51"/>
                  <a:gd name="T44" fmla="*/ 32 w 50"/>
                  <a:gd name="T45" fmla="*/ 1 h 51"/>
                  <a:gd name="T46" fmla="*/ 31 w 50"/>
                  <a:gd name="T47" fmla="*/ 6 h 51"/>
                  <a:gd name="T48" fmla="*/ 44 w 50"/>
                  <a:gd name="T49" fmla="*/ 3 h 51"/>
                  <a:gd name="T50" fmla="*/ 47 w 50"/>
                  <a:gd name="T51" fmla="*/ 7 h 51"/>
                  <a:gd name="T52" fmla="*/ 41 w 50"/>
                  <a:gd name="T53" fmla="*/ 9 h 51"/>
                  <a:gd name="T54" fmla="*/ 31 w 50"/>
                  <a:gd name="T55" fmla="*/ 22 h 51"/>
                  <a:gd name="T56" fmla="*/ 46 w 50"/>
                  <a:gd name="T57" fmla="*/ 22 h 51"/>
                  <a:gd name="T58" fmla="*/ 50 w 50"/>
                  <a:gd name="T59" fmla="*/ 20 h 51"/>
                  <a:gd name="T60" fmla="*/ 49 w 50"/>
                  <a:gd name="T61" fmla="*/ 24 h 51"/>
                  <a:gd name="T62" fmla="*/ 32 w 50"/>
                  <a:gd name="T63" fmla="*/ 29 h 51"/>
                  <a:gd name="T64" fmla="*/ 27 w 50"/>
                  <a:gd name="T65" fmla="*/ 16 h 51"/>
                  <a:gd name="T66" fmla="*/ 18 w 50"/>
                  <a:gd name="T67" fmla="*/ 17 h 51"/>
                  <a:gd name="T68" fmla="*/ 27 w 50"/>
                  <a:gd name="T69" fmla="*/ 1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0" h="51">
                    <a:moveTo>
                      <a:pt x="0" y="18"/>
                    </a:moveTo>
                    <a:cubicBezTo>
                      <a:pt x="8" y="13"/>
                      <a:pt x="13" y="6"/>
                      <a:pt x="15" y="0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2"/>
                      <a:pt x="20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3"/>
                      <a:pt x="17" y="4"/>
                      <a:pt x="16" y="5"/>
                    </a:cubicBezTo>
                    <a:cubicBezTo>
                      <a:pt x="15" y="7"/>
                      <a:pt x="15" y="9"/>
                      <a:pt x="14" y="10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6"/>
                      <a:pt x="14" y="27"/>
                      <a:pt x="14" y="29"/>
                    </a:cubicBezTo>
                    <a:cubicBezTo>
                      <a:pt x="14" y="29"/>
                      <a:pt x="14" y="30"/>
                      <a:pt x="14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28"/>
                      <a:pt x="11" y="27"/>
                      <a:pt x="11" y="26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4"/>
                      <a:pt x="9" y="15"/>
                      <a:pt x="8" y="16"/>
                    </a:cubicBezTo>
                    <a:cubicBezTo>
                      <a:pt x="7" y="17"/>
                      <a:pt x="6" y="18"/>
                      <a:pt x="3" y="21"/>
                    </a:cubicBezTo>
                    <a:cubicBezTo>
                      <a:pt x="2" y="19"/>
                      <a:pt x="1" y="19"/>
                      <a:pt x="0" y="18"/>
                    </a:cubicBezTo>
                    <a:close/>
                    <a:moveTo>
                      <a:pt x="6" y="35"/>
                    </a:moveTo>
                    <a:cubicBezTo>
                      <a:pt x="25" y="35"/>
                      <a:pt x="25" y="35"/>
                      <a:pt x="25" y="35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33"/>
                      <a:pt x="24" y="31"/>
                      <a:pt x="24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8" y="30"/>
                      <a:pt x="28" y="32"/>
                      <a:pt x="28" y="34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46" y="35"/>
                      <a:pt x="46" y="35"/>
                      <a:pt x="46" y="35"/>
                    </a:cubicBezTo>
                    <a:cubicBezTo>
                      <a:pt x="47" y="35"/>
                      <a:pt x="48" y="35"/>
                      <a:pt x="50" y="35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50" y="38"/>
                      <a:pt x="49" y="38"/>
                      <a:pt x="48" y="38"/>
                    </a:cubicBezTo>
                    <a:cubicBezTo>
                      <a:pt x="48" y="38"/>
                      <a:pt x="47" y="38"/>
                      <a:pt x="46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8" y="47"/>
                      <a:pt x="28" y="48"/>
                      <a:pt x="28" y="49"/>
                    </a:cubicBezTo>
                    <a:cubicBezTo>
                      <a:pt x="28" y="50"/>
                      <a:pt x="28" y="50"/>
                      <a:pt x="28" y="51"/>
                    </a:cubicBezTo>
                    <a:cubicBezTo>
                      <a:pt x="24" y="51"/>
                      <a:pt x="24" y="51"/>
                      <a:pt x="24" y="51"/>
                    </a:cubicBezTo>
                    <a:cubicBezTo>
                      <a:pt x="24" y="48"/>
                      <a:pt x="25" y="47"/>
                      <a:pt x="25" y="46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5" y="38"/>
                      <a:pt x="3" y="38"/>
                      <a:pt x="2" y="38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3" y="35"/>
                      <a:pt x="4" y="35"/>
                      <a:pt x="6" y="35"/>
                    </a:cubicBezTo>
                    <a:close/>
                    <a:moveTo>
                      <a:pt x="27" y="13"/>
                    </a:move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3"/>
                      <a:pt x="27" y="0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3"/>
                      <a:pt x="31" y="6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6" y="9"/>
                      <a:pt x="40" y="6"/>
                      <a:pt x="44" y="3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8"/>
                      <a:pt x="46" y="8"/>
                      <a:pt x="46" y="8"/>
                    </a:cubicBezTo>
                    <a:cubicBezTo>
                      <a:pt x="44" y="8"/>
                      <a:pt x="42" y="9"/>
                      <a:pt x="41" y="9"/>
                    </a:cubicBezTo>
                    <a:cubicBezTo>
                      <a:pt x="39" y="11"/>
                      <a:pt x="36" y="13"/>
                      <a:pt x="31" y="15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0" y="25"/>
                      <a:pt x="32" y="26"/>
                      <a:pt x="38" y="26"/>
                    </a:cubicBezTo>
                    <a:cubicBezTo>
                      <a:pt x="43" y="26"/>
                      <a:pt x="46" y="25"/>
                      <a:pt x="46" y="22"/>
                    </a:cubicBezTo>
                    <a:cubicBezTo>
                      <a:pt x="46" y="21"/>
                      <a:pt x="46" y="20"/>
                      <a:pt x="46" y="19"/>
                    </a:cubicBezTo>
                    <a:cubicBezTo>
                      <a:pt x="48" y="20"/>
                      <a:pt x="49" y="20"/>
                      <a:pt x="50" y="20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2"/>
                      <a:pt x="50" y="23"/>
                      <a:pt x="49" y="24"/>
                    </a:cubicBezTo>
                    <a:cubicBezTo>
                      <a:pt x="48" y="27"/>
                      <a:pt x="45" y="29"/>
                      <a:pt x="40" y="29"/>
                    </a:cubicBezTo>
                    <a:cubicBezTo>
                      <a:pt x="35" y="29"/>
                      <a:pt x="33" y="29"/>
                      <a:pt x="32" y="29"/>
                    </a:cubicBezTo>
                    <a:cubicBezTo>
                      <a:pt x="29" y="28"/>
                      <a:pt x="27" y="27"/>
                      <a:pt x="27" y="24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7"/>
                      <a:pt x="22" y="18"/>
                      <a:pt x="20" y="19"/>
                    </a:cubicBezTo>
                    <a:cubicBezTo>
                      <a:pt x="19" y="19"/>
                      <a:pt x="18" y="18"/>
                      <a:pt x="18" y="17"/>
                    </a:cubicBezTo>
                    <a:cubicBezTo>
                      <a:pt x="17" y="17"/>
                      <a:pt x="17" y="16"/>
                      <a:pt x="17" y="16"/>
                    </a:cubicBezTo>
                    <a:cubicBezTo>
                      <a:pt x="20" y="16"/>
                      <a:pt x="23" y="15"/>
                      <a:pt x="27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3" name="Freeform 22">
                <a:extLst>
                  <a:ext uri="{FF2B5EF4-FFF2-40B4-BE49-F238E27FC236}">
                    <a16:creationId xmlns="" xmlns:a16="http://schemas.microsoft.com/office/drawing/2014/main" id="{A67304A4-1D8F-9C4A-8A6B-896D067D1B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03" y="2115"/>
                <a:ext cx="93" cy="100"/>
              </a:xfrm>
              <a:custGeom>
                <a:avLst/>
                <a:gdLst>
                  <a:gd name="T0" fmla="*/ 19 w 49"/>
                  <a:gd name="T1" fmla="*/ 0 h 52"/>
                  <a:gd name="T2" fmla="*/ 22 w 49"/>
                  <a:gd name="T3" fmla="*/ 1 h 52"/>
                  <a:gd name="T4" fmla="*/ 23 w 49"/>
                  <a:gd name="T5" fmla="*/ 1 h 52"/>
                  <a:gd name="T6" fmla="*/ 22 w 49"/>
                  <a:gd name="T7" fmla="*/ 2 h 52"/>
                  <a:gd name="T8" fmla="*/ 21 w 49"/>
                  <a:gd name="T9" fmla="*/ 4 h 52"/>
                  <a:gd name="T10" fmla="*/ 20 w 49"/>
                  <a:gd name="T11" fmla="*/ 6 h 52"/>
                  <a:gd name="T12" fmla="*/ 19 w 49"/>
                  <a:gd name="T13" fmla="*/ 9 h 52"/>
                  <a:gd name="T14" fmla="*/ 44 w 49"/>
                  <a:gd name="T15" fmla="*/ 9 h 52"/>
                  <a:gd name="T16" fmla="*/ 47 w 49"/>
                  <a:gd name="T17" fmla="*/ 8 h 52"/>
                  <a:gd name="T18" fmla="*/ 49 w 49"/>
                  <a:gd name="T19" fmla="*/ 8 h 52"/>
                  <a:gd name="T20" fmla="*/ 49 w 49"/>
                  <a:gd name="T21" fmla="*/ 12 h 52"/>
                  <a:gd name="T22" fmla="*/ 47 w 49"/>
                  <a:gd name="T23" fmla="*/ 11 h 52"/>
                  <a:gd name="T24" fmla="*/ 44 w 49"/>
                  <a:gd name="T25" fmla="*/ 11 h 52"/>
                  <a:gd name="T26" fmla="*/ 18 w 49"/>
                  <a:gd name="T27" fmla="*/ 11 h 52"/>
                  <a:gd name="T28" fmla="*/ 11 w 49"/>
                  <a:gd name="T29" fmla="*/ 25 h 52"/>
                  <a:gd name="T30" fmla="*/ 24 w 49"/>
                  <a:gd name="T31" fmla="*/ 25 h 52"/>
                  <a:gd name="T32" fmla="*/ 24 w 49"/>
                  <a:gd name="T33" fmla="*/ 21 h 52"/>
                  <a:gd name="T34" fmla="*/ 24 w 49"/>
                  <a:gd name="T35" fmla="*/ 16 h 52"/>
                  <a:gd name="T36" fmla="*/ 28 w 49"/>
                  <a:gd name="T37" fmla="*/ 16 h 52"/>
                  <a:gd name="T38" fmla="*/ 28 w 49"/>
                  <a:gd name="T39" fmla="*/ 17 h 52"/>
                  <a:gd name="T40" fmla="*/ 28 w 49"/>
                  <a:gd name="T41" fmla="*/ 17 h 52"/>
                  <a:gd name="T42" fmla="*/ 27 w 49"/>
                  <a:gd name="T43" fmla="*/ 21 h 52"/>
                  <a:gd name="T44" fmla="*/ 27 w 49"/>
                  <a:gd name="T45" fmla="*/ 25 h 52"/>
                  <a:gd name="T46" fmla="*/ 39 w 49"/>
                  <a:gd name="T47" fmla="*/ 25 h 52"/>
                  <a:gd name="T48" fmla="*/ 44 w 49"/>
                  <a:gd name="T49" fmla="*/ 25 h 52"/>
                  <a:gd name="T50" fmla="*/ 44 w 49"/>
                  <a:gd name="T51" fmla="*/ 28 h 52"/>
                  <a:gd name="T52" fmla="*/ 39 w 49"/>
                  <a:gd name="T53" fmla="*/ 28 h 52"/>
                  <a:gd name="T54" fmla="*/ 27 w 49"/>
                  <a:gd name="T55" fmla="*/ 28 h 52"/>
                  <a:gd name="T56" fmla="*/ 27 w 49"/>
                  <a:gd name="T57" fmla="*/ 47 h 52"/>
                  <a:gd name="T58" fmla="*/ 19 w 49"/>
                  <a:gd name="T59" fmla="*/ 52 h 52"/>
                  <a:gd name="T60" fmla="*/ 17 w 49"/>
                  <a:gd name="T61" fmla="*/ 47 h 52"/>
                  <a:gd name="T62" fmla="*/ 24 w 49"/>
                  <a:gd name="T63" fmla="*/ 46 h 52"/>
                  <a:gd name="T64" fmla="*/ 24 w 49"/>
                  <a:gd name="T65" fmla="*/ 28 h 52"/>
                  <a:gd name="T66" fmla="*/ 11 w 49"/>
                  <a:gd name="T67" fmla="*/ 28 h 52"/>
                  <a:gd name="T68" fmla="*/ 8 w 49"/>
                  <a:gd name="T69" fmla="*/ 29 h 52"/>
                  <a:gd name="T70" fmla="*/ 6 w 49"/>
                  <a:gd name="T71" fmla="*/ 25 h 52"/>
                  <a:gd name="T72" fmla="*/ 9 w 49"/>
                  <a:gd name="T73" fmla="*/ 22 h 52"/>
                  <a:gd name="T74" fmla="*/ 14 w 49"/>
                  <a:gd name="T75" fmla="*/ 11 h 52"/>
                  <a:gd name="T76" fmla="*/ 4 w 49"/>
                  <a:gd name="T77" fmla="*/ 11 h 52"/>
                  <a:gd name="T78" fmla="*/ 1 w 49"/>
                  <a:gd name="T79" fmla="*/ 11 h 52"/>
                  <a:gd name="T80" fmla="*/ 0 w 49"/>
                  <a:gd name="T81" fmla="*/ 12 h 52"/>
                  <a:gd name="T82" fmla="*/ 0 w 49"/>
                  <a:gd name="T83" fmla="*/ 8 h 52"/>
                  <a:gd name="T84" fmla="*/ 2 w 49"/>
                  <a:gd name="T85" fmla="*/ 8 h 52"/>
                  <a:gd name="T86" fmla="*/ 4 w 49"/>
                  <a:gd name="T87" fmla="*/ 9 h 52"/>
                  <a:gd name="T88" fmla="*/ 15 w 49"/>
                  <a:gd name="T89" fmla="*/ 9 h 52"/>
                  <a:gd name="T90" fmla="*/ 19 w 49"/>
                  <a:gd name="T91" fmla="*/ 0 h 52"/>
                  <a:gd name="T92" fmla="*/ 0 w 49"/>
                  <a:gd name="T93" fmla="*/ 46 h 52"/>
                  <a:gd name="T94" fmla="*/ 14 w 49"/>
                  <a:gd name="T95" fmla="*/ 33 h 52"/>
                  <a:gd name="T96" fmla="*/ 18 w 49"/>
                  <a:gd name="T97" fmla="*/ 36 h 52"/>
                  <a:gd name="T98" fmla="*/ 19 w 49"/>
                  <a:gd name="T99" fmla="*/ 36 h 52"/>
                  <a:gd name="T100" fmla="*/ 18 w 49"/>
                  <a:gd name="T101" fmla="*/ 37 h 52"/>
                  <a:gd name="T102" fmla="*/ 15 w 49"/>
                  <a:gd name="T103" fmla="*/ 39 h 52"/>
                  <a:gd name="T104" fmla="*/ 4 w 49"/>
                  <a:gd name="T105" fmla="*/ 49 h 52"/>
                  <a:gd name="T106" fmla="*/ 0 w 49"/>
                  <a:gd name="T107" fmla="*/ 46 h 52"/>
                  <a:gd name="T108" fmla="*/ 32 w 49"/>
                  <a:gd name="T109" fmla="*/ 37 h 52"/>
                  <a:gd name="T110" fmla="*/ 34 w 49"/>
                  <a:gd name="T111" fmla="*/ 34 h 52"/>
                  <a:gd name="T112" fmla="*/ 48 w 49"/>
                  <a:gd name="T113" fmla="*/ 45 h 52"/>
                  <a:gd name="T114" fmla="*/ 46 w 49"/>
                  <a:gd name="T115" fmla="*/ 48 h 52"/>
                  <a:gd name="T116" fmla="*/ 32 w 49"/>
                  <a:gd name="T117" fmla="*/ 37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9" h="52">
                    <a:moveTo>
                      <a:pt x="19" y="0"/>
                    </a:moveTo>
                    <a:cubicBezTo>
                      <a:pt x="22" y="1"/>
                      <a:pt x="22" y="1"/>
                      <a:pt x="22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2"/>
                      <a:pt x="22" y="2"/>
                    </a:cubicBezTo>
                    <a:cubicBezTo>
                      <a:pt x="22" y="2"/>
                      <a:pt x="21" y="3"/>
                      <a:pt x="21" y="4"/>
                    </a:cubicBezTo>
                    <a:cubicBezTo>
                      <a:pt x="21" y="4"/>
                      <a:pt x="20" y="5"/>
                      <a:pt x="20" y="6"/>
                    </a:cubicBezTo>
                    <a:cubicBezTo>
                      <a:pt x="20" y="7"/>
                      <a:pt x="19" y="8"/>
                      <a:pt x="19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5" y="9"/>
                      <a:pt x="46" y="8"/>
                      <a:pt x="47" y="8"/>
                    </a:cubicBezTo>
                    <a:cubicBezTo>
                      <a:pt x="48" y="8"/>
                      <a:pt x="49" y="8"/>
                      <a:pt x="49" y="8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9" y="12"/>
                      <a:pt x="48" y="12"/>
                      <a:pt x="47" y="11"/>
                    </a:cubicBezTo>
                    <a:cubicBezTo>
                      <a:pt x="46" y="11"/>
                      <a:pt x="45" y="11"/>
                      <a:pt x="44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6" y="15"/>
                      <a:pt x="14" y="19"/>
                      <a:pt x="11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19"/>
                      <a:pt x="24" y="17"/>
                      <a:pt x="24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6"/>
                      <a:pt x="28" y="16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7" y="17"/>
                      <a:pt x="27" y="19"/>
                      <a:pt x="27" y="21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0" y="25"/>
                      <a:pt x="42" y="25"/>
                      <a:pt x="44" y="25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2" y="28"/>
                      <a:pt x="41" y="28"/>
                      <a:pt x="39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50"/>
                      <a:pt x="25" y="51"/>
                      <a:pt x="19" y="52"/>
                    </a:cubicBezTo>
                    <a:cubicBezTo>
                      <a:pt x="18" y="50"/>
                      <a:pt x="18" y="49"/>
                      <a:pt x="17" y="47"/>
                    </a:cubicBezTo>
                    <a:cubicBezTo>
                      <a:pt x="22" y="48"/>
                      <a:pt x="25" y="48"/>
                      <a:pt x="24" y="46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0" y="28"/>
                      <a:pt x="9" y="28"/>
                      <a:pt x="8" y="29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5"/>
                      <a:pt x="8" y="24"/>
                      <a:pt x="9" y="22"/>
                    </a:cubicBezTo>
                    <a:cubicBezTo>
                      <a:pt x="11" y="19"/>
                      <a:pt x="12" y="16"/>
                      <a:pt x="1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3" y="11"/>
                      <a:pt x="1" y="11"/>
                    </a:cubicBezTo>
                    <a:cubicBezTo>
                      <a:pt x="1" y="12"/>
                      <a:pt x="0" y="12"/>
                      <a:pt x="0" y="1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2" y="8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7" y="6"/>
                      <a:pt x="18" y="3"/>
                      <a:pt x="19" y="0"/>
                    </a:cubicBezTo>
                    <a:close/>
                    <a:moveTo>
                      <a:pt x="0" y="46"/>
                    </a:moveTo>
                    <a:cubicBezTo>
                      <a:pt x="6" y="43"/>
                      <a:pt x="11" y="39"/>
                      <a:pt x="14" y="33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8" y="36"/>
                      <a:pt x="18" y="37"/>
                    </a:cubicBezTo>
                    <a:cubicBezTo>
                      <a:pt x="17" y="37"/>
                      <a:pt x="16" y="38"/>
                      <a:pt x="15" y="39"/>
                    </a:cubicBezTo>
                    <a:cubicBezTo>
                      <a:pt x="12" y="42"/>
                      <a:pt x="8" y="46"/>
                      <a:pt x="4" y="49"/>
                    </a:cubicBezTo>
                    <a:cubicBezTo>
                      <a:pt x="3" y="47"/>
                      <a:pt x="2" y="46"/>
                      <a:pt x="0" y="46"/>
                    </a:cubicBezTo>
                    <a:close/>
                    <a:moveTo>
                      <a:pt x="32" y="37"/>
                    </a:moveTo>
                    <a:cubicBezTo>
                      <a:pt x="34" y="34"/>
                      <a:pt x="34" y="34"/>
                      <a:pt x="34" y="34"/>
                    </a:cubicBezTo>
                    <a:cubicBezTo>
                      <a:pt x="39" y="37"/>
                      <a:pt x="44" y="41"/>
                      <a:pt x="48" y="45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1" y="44"/>
                      <a:pt x="37" y="40"/>
                      <a:pt x="32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4" name="Freeform 23">
                <a:extLst>
                  <a:ext uri="{FF2B5EF4-FFF2-40B4-BE49-F238E27FC236}">
                    <a16:creationId xmlns="" xmlns:a16="http://schemas.microsoft.com/office/drawing/2014/main" id="{87D71602-D4A2-CC41-88CA-C977E7288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116"/>
                <a:ext cx="19" cy="97"/>
              </a:xfrm>
              <a:custGeom>
                <a:avLst/>
                <a:gdLst>
                  <a:gd name="T0" fmla="*/ 0 w 10"/>
                  <a:gd name="T1" fmla="*/ 0 h 50"/>
                  <a:gd name="T2" fmla="*/ 4 w 10"/>
                  <a:gd name="T3" fmla="*/ 0 h 50"/>
                  <a:gd name="T4" fmla="*/ 10 w 10"/>
                  <a:gd name="T5" fmla="*/ 25 h 50"/>
                  <a:gd name="T6" fmla="*/ 4 w 10"/>
                  <a:gd name="T7" fmla="*/ 50 h 50"/>
                  <a:gd name="T8" fmla="*/ 0 w 10"/>
                  <a:gd name="T9" fmla="*/ 50 h 50"/>
                  <a:gd name="T10" fmla="*/ 6 w 10"/>
                  <a:gd name="T11" fmla="*/ 25 h 50"/>
                  <a:gd name="T12" fmla="*/ 0 w 10"/>
                  <a:gd name="T1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8" y="7"/>
                      <a:pt x="10" y="15"/>
                      <a:pt x="10" y="25"/>
                    </a:cubicBezTo>
                    <a:cubicBezTo>
                      <a:pt x="10" y="35"/>
                      <a:pt x="8" y="43"/>
                      <a:pt x="4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4" y="43"/>
                      <a:pt x="6" y="35"/>
                      <a:pt x="6" y="25"/>
                    </a:cubicBezTo>
                    <a:cubicBezTo>
                      <a:pt x="6" y="16"/>
                      <a:pt x="4" y="8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5" name="Freeform 24">
                <a:extLst>
                  <a:ext uri="{FF2B5EF4-FFF2-40B4-BE49-F238E27FC236}">
                    <a16:creationId xmlns="" xmlns:a16="http://schemas.microsoft.com/office/drawing/2014/main" id="{85B00E51-CC45-7448-B934-C2C579F54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324"/>
                <a:ext cx="71" cy="75"/>
              </a:xfrm>
              <a:custGeom>
                <a:avLst/>
                <a:gdLst>
                  <a:gd name="T0" fmla="*/ 35 w 37"/>
                  <a:gd name="T1" fmla="*/ 0 h 39"/>
                  <a:gd name="T2" fmla="*/ 36 w 37"/>
                  <a:gd name="T3" fmla="*/ 13 h 39"/>
                  <a:gd name="T4" fmla="*/ 35 w 37"/>
                  <a:gd name="T5" fmla="*/ 13 h 39"/>
                  <a:gd name="T6" fmla="*/ 30 w 37"/>
                  <a:gd name="T7" fmla="*/ 5 h 39"/>
                  <a:gd name="T8" fmla="*/ 21 w 37"/>
                  <a:gd name="T9" fmla="*/ 2 h 39"/>
                  <a:gd name="T10" fmla="*/ 14 w 37"/>
                  <a:gd name="T11" fmla="*/ 4 h 39"/>
                  <a:gd name="T12" fmla="*/ 9 w 37"/>
                  <a:gd name="T13" fmla="*/ 10 h 39"/>
                  <a:gd name="T14" fmla="*/ 7 w 37"/>
                  <a:gd name="T15" fmla="*/ 20 h 39"/>
                  <a:gd name="T16" fmla="*/ 9 w 37"/>
                  <a:gd name="T17" fmla="*/ 29 h 39"/>
                  <a:gd name="T18" fmla="*/ 14 w 37"/>
                  <a:gd name="T19" fmla="*/ 35 h 39"/>
                  <a:gd name="T20" fmla="*/ 22 w 37"/>
                  <a:gd name="T21" fmla="*/ 37 h 39"/>
                  <a:gd name="T22" fmla="*/ 29 w 37"/>
                  <a:gd name="T23" fmla="*/ 35 h 39"/>
                  <a:gd name="T24" fmla="*/ 36 w 37"/>
                  <a:gd name="T25" fmla="*/ 29 h 39"/>
                  <a:gd name="T26" fmla="*/ 37 w 37"/>
                  <a:gd name="T27" fmla="*/ 30 h 39"/>
                  <a:gd name="T28" fmla="*/ 30 w 37"/>
                  <a:gd name="T29" fmla="*/ 37 h 39"/>
                  <a:gd name="T30" fmla="*/ 20 w 37"/>
                  <a:gd name="T31" fmla="*/ 39 h 39"/>
                  <a:gd name="T32" fmla="*/ 4 w 37"/>
                  <a:gd name="T33" fmla="*/ 32 h 39"/>
                  <a:gd name="T34" fmla="*/ 0 w 37"/>
                  <a:gd name="T35" fmla="*/ 20 h 39"/>
                  <a:gd name="T36" fmla="*/ 3 w 37"/>
                  <a:gd name="T37" fmla="*/ 10 h 39"/>
                  <a:gd name="T38" fmla="*/ 10 w 37"/>
                  <a:gd name="T39" fmla="*/ 3 h 39"/>
                  <a:gd name="T40" fmla="*/ 21 w 37"/>
                  <a:gd name="T41" fmla="*/ 0 h 39"/>
                  <a:gd name="T42" fmla="*/ 30 w 37"/>
                  <a:gd name="T43" fmla="*/ 2 h 39"/>
                  <a:gd name="T44" fmla="*/ 31 w 37"/>
                  <a:gd name="T45" fmla="*/ 3 h 39"/>
                  <a:gd name="T46" fmla="*/ 33 w 37"/>
                  <a:gd name="T47" fmla="*/ 2 h 39"/>
                  <a:gd name="T48" fmla="*/ 34 w 37"/>
                  <a:gd name="T49" fmla="*/ 0 h 39"/>
                  <a:gd name="T50" fmla="*/ 35 w 37"/>
                  <a:gd name="T5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5" y="0"/>
                    </a:moveTo>
                    <a:cubicBezTo>
                      <a:pt x="36" y="13"/>
                      <a:pt x="36" y="13"/>
                      <a:pt x="36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4" y="9"/>
                      <a:pt x="32" y="6"/>
                      <a:pt x="30" y="5"/>
                    </a:cubicBezTo>
                    <a:cubicBezTo>
                      <a:pt x="27" y="3"/>
                      <a:pt x="25" y="2"/>
                      <a:pt x="21" y="2"/>
                    </a:cubicBezTo>
                    <a:cubicBezTo>
                      <a:pt x="19" y="2"/>
                      <a:pt x="16" y="3"/>
                      <a:pt x="14" y="4"/>
                    </a:cubicBezTo>
                    <a:cubicBezTo>
                      <a:pt x="12" y="5"/>
                      <a:pt x="10" y="7"/>
                      <a:pt x="9" y="10"/>
                    </a:cubicBezTo>
                    <a:cubicBezTo>
                      <a:pt x="7" y="13"/>
                      <a:pt x="7" y="16"/>
                      <a:pt x="7" y="20"/>
                    </a:cubicBezTo>
                    <a:cubicBezTo>
                      <a:pt x="7" y="24"/>
                      <a:pt x="7" y="27"/>
                      <a:pt x="9" y="29"/>
                    </a:cubicBezTo>
                    <a:cubicBezTo>
                      <a:pt x="10" y="32"/>
                      <a:pt x="12" y="33"/>
                      <a:pt x="14" y="35"/>
                    </a:cubicBezTo>
                    <a:cubicBezTo>
                      <a:pt x="16" y="36"/>
                      <a:pt x="19" y="37"/>
                      <a:pt x="22" y="37"/>
                    </a:cubicBezTo>
                    <a:cubicBezTo>
                      <a:pt x="25" y="37"/>
                      <a:pt x="27" y="36"/>
                      <a:pt x="29" y="35"/>
                    </a:cubicBezTo>
                    <a:cubicBezTo>
                      <a:pt x="31" y="34"/>
                      <a:pt x="34" y="32"/>
                      <a:pt x="36" y="29"/>
                    </a:cubicBezTo>
                    <a:cubicBezTo>
                      <a:pt x="37" y="30"/>
                      <a:pt x="37" y="30"/>
                      <a:pt x="37" y="30"/>
                    </a:cubicBezTo>
                    <a:cubicBezTo>
                      <a:pt x="35" y="33"/>
                      <a:pt x="32" y="35"/>
                      <a:pt x="30" y="37"/>
                    </a:cubicBezTo>
                    <a:cubicBezTo>
                      <a:pt x="27" y="38"/>
                      <a:pt x="24" y="39"/>
                      <a:pt x="20" y="39"/>
                    </a:cubicBezTo>
                    <a:cubicBezTo>
                      <a:pt x="13" y="39"/>
                      <a:pt x="8" y="37"/>
                      <a:pt x="4" y="32"/>
                    </a:cubicBezTo>
                    <a:cubicBezTo>
                      <a:pt x="1" y="29"/>
                      <a:pt x="0" y="25"/>
                      <a:pt x="0" y="20"/>
                    </a:cubicBezTo>
                    <a:cubicBezTo>
                      <a:pt x="0" y="17"/>
                      <a:pt x="1" y="13"/>
                      <a:pt x="3" y="10"/>
                    </a:cubicBezTo>
                    <a:cubicBezTo>
                      <a:pt x="4" y="7"/>
                      <a:pt x="7" y="5"/>
                      <a:pt x="10" y="3"/>
                    </a:cubicBezTo>
                    <a:cubicBezTo>
                      <a:pt x="13" y="1"/>
                      <a:pt x="17" y="0"/>
                      <a:pt x="21" y="0"/>
                    </a:cubicBezTo>
                    <a:cubicBezTo>
                      <a:pt x="24" y="0"/>
                      <a:pt x="27" y="1"/>
                      <a:pt x="30" y="2"/>
                    </a:cubicBezTo>
                    <a:cubicBezTo>
                      <a:pt x="30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3" y="2"/>
                    </a:cubicBezTo>
                    <a:cubicBezTo>
                      <a:pt x="33" y="2"/>
                      <a:pt x="34" y="1"/>
                      <a:pt x="34" y="0"/>
                    </a:cubicBezTo>
                    <a:lnTo>
                      <a:pt x="3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6" name="Freeform 25">
                <a:extLst>
                  <a:ext uri="{FF2B5EF4-FFF2-40B4-BE49-F238E27FC236}">
                    <a16:creationId xmlns="" xmlns:a16="http://schemas.microsoft.com/office/drawing/2014/main" id="{26001EBA-8A92-1B43-B116-AE5DCEB2E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326"/>
                <a:ext cx="82" cy="71"/>
              </a:xfrm>
              <a:custGeom>
                <a:avLst/>
                <a:gdLst>
                  <a:gd name="T0" fmla="*/ 12 w 43"/>
                  <a:gd name="T1" fmla="*/ 17 h 37"/>
                  <a:gd name="T2" fmla="*/ 31 w 43"/>
                  <a:gd name="T3" fmla="*/ 17 h 37"/>
                  <a:gd name="T4" fmla="*/ 31 w 43"/>
                  <a:gd name="T5" fmla="*/ 7 h 37"/>
                  <a:gd name="T6" fmla="*/ 31 w 43"/>
                  <a:gd name="T7" fmla="*/ 3 h 37"/>
                  <a:gd name="T8" fmla="*/ 30 w 43"/>
                  <a:gd name="T9" fmla="*/ 2 h 37"/>
                  <a:gd name="T10" fmla="*/ 27 w 43"/>
                  <a:gd name="T11" fmla="*/ 1 h 37"/>
                  <a:gd name="T12" fmla="*/ 25 w 43"/>
                  <a:gd name="T13" fmla="*/ 1 h 37"/>
                  <a:gd name="T14" fmla="*/ 25 w 43"/>
                  <a:gd name="T15" fmla="*/ 0 h 37"/>
                  <a:gd name="T16" fmla="*/ 43 w 43"/>
                  <a:gd name="T17" fmla="*/ 0 h 37"/>
                  <a:gd name="T18" fmla="*/ 43 w 43"/>
                  <a:gd name="T19" fmla="*/ 1 h 37"/>
                  <a:gd name="T20" fmla="*/ 42 w 43"/>
                  <a:gd name="T21" fmla="*/ 1 h 37"/>
                  <a:gd name="T22" fmla="*/ 39 w 43"/>
                  <a:gd name="T23" fmla="*/ 2 h 37"/>
                  <a:gd name="T24" fmla="*/ 37 w 43"/>
                  <a:gd name="T25" fmla="*/ 3 h 37"/>
                  <a:gd name="T26" fmla="*/ 37 w 43"/>
                  <a:gd name="T27" fmla="*/ 7 h 37"/>
                  <a:gd name="T28" fmla="*/ 37 w 43"/>
                  <a:gd name="T29" fmla="*/ 31 h 37"/>
                  <a:gd name="T30" fmla="*/ 37 w 43"/>
                  <a:gd name="T31" fmla="*/ 34 h 37"/>
                  <a:gd name="T32" fmla="*/ 39 w 43"/>
                  <a:gd name="T33" fmla="*/ 36 h 37"/>
                  <a:gd name="T34" fmla="*/ 42 w 43"/>
                  <a:gd name="T35" fmla="*/ 36 h 37"/>
                  <a:gd name="T36" fmla="*/ 43 w 43"/>
                  <a:gd name="T37" fmla="*/ 36 h 37"/>
                  <a:gd name="T38" fmla="*/ 43 w 43"/>
                  <a:gd name="T39" fmla="*/ 37 h 37"/>
                  <a:gd name="T40" fmla="*/ 25 w 43"/>
                  <a:gd name="T41" fmla="*/ 37 h 37"/>
                  <a:gd name="T42" fmla="*/ 25 w 43"/>
                  <a:gd name="T43" fmla="*/ 36 h 37"/>
                  <a:gd name="T44" fmla="*/ 27 w 43"/>
                  <a:gd name="T45" fmla="*/ 36 h 37"/>
                  <a:gd name="T46" fmla="*/ 31 w 43"/>
                  <a:gd name="T47" fmla="*/ 35 h 37"/>
                  <a:gd name="T48" fmla="*/ 31 w 43"/>
                  <a:gd name="T49" fmla="*/ 31 h 37"/>
                  <a:gd name="T50" fmla="*/ 31 w 43"/>
                  <a:gd name="T51" fmla="*/ 19 h 37"/>
                  <a:gd name="T52" fmla="*/ 12 w 43"/>
                  <a:gd name="T53" fmla="*/ 19 h 37"/>
                  <a:gd name="T54" fmla="*/ 12 w 43"/>
                  <a:gd name="T55" fmla="*/ 31 h 37"/>
                  <a:gd name="T56" fmla="*/ 13 w 43"/>
                  <a:gd name="T57" fmla="*/ 34 h 37"/>
                  <a:gd name="T58" fmla="*/ 14 w 43"/>
                  <a:gd name="T59" fmla="*/ 36 h 37"/>
                  <a:gd name="T60" fmla="*/ 17 w 43"/>
                  <a:gd name="T61" fmla="*/ 36 h 37"/>
                  <a:gd name="T62" fmla="*/ 18 w 43"/>
                  <a:gd name="T63" fmla="*/ 36 h 37"/>
                  <a:gd name="T64" fmla="*/ 18 w 43"/>
                  <a:gd name="T65" fmla="*/ 37 h 37"/>
                  <a:gd name="T66" fmla="*/ 0 w 43"/>
                  <a:gd name="T67" fmla="*/ 37 h 37"/>
                  <a:gd name="T68" fmla="*/ 0 w 43"/>
                  <a:gd name="T69" fmla="*/ 36 h 37"/>
                  <a:gd name="T70" fmla="*/ 2 w 43"/>
                  <a:gd name="T71" fmla="*/ 36 h 37"/>
                  <a:gd name="T72" fmla="*/ 6 w 43"/>
                  <a:gd name="T73" fmla="*/ 35 h 37"/>
                  <a:gd name="T74" fmla="*/ 6 w 43"/>
                  <a:gd name="T75" fmla="*/ 31 h 37"/>
                  <a:gd name="T76" fmla="*/ 6 w 43"/>
                  <a:gd name="T77" fmla="*/ 7 h 37"/>
                  <a:gd name="T78" fmla="*/ 6 w 43"/>
                  <a:gd name="T79" fmla="*/ 3 h 37"/>
                  <a:gd name="T80" fmla="*/ 5 w 43"/>
                  <a:gd name="T81" fmla="*/ 2 h 37"/>
                  <a:gd name="T82" fmla="*/ 2 w 43"/>
                  <a:gd name="T83" fmla="*/ 1 h 37"/>
                  <a:gd name="T84" fmla="*/ 0 w 43"/>
                  <a:gd name="T85" fmla="*/ 1 h 37"/>
                  <a:gd name="T86" fmla="*/ 0 w 43"/>
                  <a:gd name="T87" fmla="*/ 0 h 37"/>
                  <a:gd name="T88" fmla="*/ 18 w 43"/>
                  <a:gd name="T89" fmla="*/ 0 h 37"/>
                  <a:gd name="T90" fmla="*/ 18 w 43"/>
                  <a:gd name="T91" fmla="*/ 1 h 37"/>
                  <a:gd name="T92" fmla="*/ 17 w 43"/>
                  <a:gd name="T93" fmla="*/ 1 h 37"/>
                  <a:gd name="T94" fmla="*/ 14 w 43"/>
                  <a:gd name="T95" fmla="*/ 2 h 37"/>
                  <a:gd name="T96" fmla="*/ 13 w 43"/>
                  <a:gd name="T97" fmla="*/ 3 h 37"/>
                  <a:gd name="T98" fmla="*/ 12 w 43"/>
                  <a:gd name="T99" fmla="*/ 7 h 37"/>
                  <a:gd name="T100" fmla="*/ 12 w 43"/>
                  <a:gd name="T101" fmla="*/ 1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3" h="37">
                    <a:moveTo>
                      <a:pt x="12" y="17"/>
                    </a:move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5"/>
                      <a:pt x="31" y="3"/>
                      <a:pt x="31" y="3"/>
                    </a:cubicBezTo>
                    <a:cubicBezTo>
                      <a:pt x="31" y="2"/>
                      <a:pt x="30" y="2"/>
                      <a:pt x="30" y="2"/>
                    </a:cubicBezTo>
                    <a:cubicBezTo>
                      <a:pt x="29" y="1"/>
                      <a:pt x="28" y="1"/>
                      <a:pt x="27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0" y="1"/>
                      <a:pt x="39" y="2"/>
                    </a:cubicBezTo>
                    <a:cubicBezTo>
                      <a:pt x="38" y="2"/>
                      <a:pt x="38" y="2"/>
                      <a:pt x="37" y="3"/>
                    </a:cubicBezTo>
                    <a:cubicBezTo>
                      <a:pt x="37" y="4"/>
                      <a:pt x="37" y="5"/>
                      <a:pt x="37" y="7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7" y="33"/>
                      <a:pt x="37" y="34"/>
                      <a:pt x="37" y="34"/>
                    </a:cubicBezTo>
                    <a:cubicBezTo>
                      <a:pt x="38" y="35"/>
                      <a:pt x="38" y="35"/>
                      <a:pt x="39" y="36"/>
                    </a:cubicBezTo>
                    <a:cubicBezTo>
                      <a:pt x="40" y="36"/>
                      <a:pt x="41" y="36"/>
                      <a:pt x="42" y="36"/>
                    </a:cubicBezTo>
                    <a:cubicBezTo>
                      <a:pt x="43" y="36"/>
                      <a:pt x="43" y="36"/>
                      <a:pt x="43" y="36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9" y="36"/>
                      <a:pt x="30" y="36"/>
                      <a:pt x="31" y="35"/>
                    </a:cubicBezTo>
                    <a:cubicBezTo>
                      <a:pt x="31" y="34"/>
                      <a:pt x="31" y="33"/>
                      <a:pt x="31" y="31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3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7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3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lnTo>
                      <a:pt x="12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7" name="Freeform 26">
                <a:extLst>
                  <a:ext uri="{FF2B5EF4-FFF2-40B4-BE49-F238E27FC236}">
                    <a16:creationId xmlns="" xmlns:a16="http://schemas.microsoft.com/office/drawing/2014/main" id="{DDE6C016-CDE2-F24A-BE4F-5E88D4B95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4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3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3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8" name="Freeform 27">
                <a:extLst>
                  <a:ext uri="{FF2B5EF4-FFF2-40B4-BE49-F238E27FC236}">
                    <a16:creationId xmlns="" xmlns:a16="http://schemas.microsoft.com/office/drawing/2014/main" id="{1B942B3B-E8D5-1E4A-A2DC-529EFC014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326"/>
                <a:ext cx="86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1 w 45"/>
                  <a:gd name="T31" fmla="*/ 8 h 38"/>
                  <a:gd name="T32" fmla="*/ 11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9" name="Freeform 28">
                <a:extLst>
                  <a:ext uri="{FF2B5EF4-FFF2-40B4-BE49-F238E27FC236}">
                    <a16:creationId xmlns="" xmlns:a16="http://schemas.microsoft.com/office/drawing/2014/main" id="{92AF6CA1-1AE3-684D-8EE9-404F9B7F48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8" y="2324"/>
                <a:ext cx="84" cy="73"/>
              </a:xfrm>
              <a:custGeom>
                <a:avLst/>
                <a:gdLst>
                  <a:gd name="T0" fmla="*/ 28 w 44"/>
                  <a:gd name="T1" fmla="*/ 26 h 38"/>
                  <a:gd name="T2" fmla="*/ 12 w 44"/>
                  <a:gd name="T3" fmla="*/ 26 h 38"/>
                  <a:gd name="T4" fmla="*/ 9 w 44"/>
                  <a:gd name="T5" fmla="*/ 32 h 38"/>
                  <a:gd name="T6" fmla="*/ 8 w 44"/>
                  <a:gd name="T7" fmla="*/ 35 h 38"/>
                  <a:gd name="T8" fmla="*/ 9 w 44"/>
                  <a:gd name="T9" fmla="*/ 37 h 38"/>
                  <a:gd name="T10" fmla="*/ 13 w 44"/>
                  <a:gd name="T11" fmla="*/ 37 h 38"/>
                  <a:gd name="T12" fmla="*/ 13 w 44"/>
                  <a:gd name="T13" fmla="*/ 38 h 38"/>
                  <a:gd name="T14" fmla="*/ 0 w 44"/>
                  <a:gd name="T15" fmla="*/ 38 h 38"/>
                  <a:gd name="T16" fmla="*/ 0 w 44"/>
                  <a:gd name="T17" fmla="*/ 37 h 38"/>
                  <a:gd name="T18" fmla="*/ 4 w 44"/>
                  <a:gd name="T19" fmla="*/ 36 h 38"/>
                  <a:gd name="T20" fmla="*/ 7 w 44"/>
                  <a:gd name="T21" fmla="*/ 31 h 38"/>
                  <a:gd name="T22" fmla="*/ 22 w 44"/>
                  <a:gd name="T23" fmla="*/ 0 h 38"/>
                  <a:gd name="T24" fmla="*/ 23 w 44"/>
                  <a:gd name="T25" fmla="*/ 0 h 38"/>
                  <a:gd name="T26" fmla="*/ 37 w 44"/>
                  <a:gd name="T27" fmla="*/ 31 h 38"/>
                  <a:gd name="T28" fmla="*/ 40 w 44"/>
                  <a:gd name="T29" fmla="*/ 36 h 38"/>
                  <a:gd name="T30" fmla="*/ 44 w 44"/>
                  <a:gd name="T31" fmla="*/ 37 h 38"/>
                  <a:gd name="T32" fmla="*/ 44 w 44"/>
                  <a:gd name="T33" fmla="*/ 38 h 38"/>
                  <a:gd name="T34" fmla="*/ 28 w 44"/>
                  <a:gd name="T35" fmla="*/ 38 h 38"/>
                  <a:gd name="T36" fmla="*/ 28 w 44"/>
                  <a:gd name="T37" fmla="*/ 37 h 38"/>
                  <a:gd name="T38" fmla="*/ 31 w 44"/>
                  <a:gd name="T39" fmla="*/ 37 h 38"/>
                  <a:gd name="T40" fmla="*/ 32 w 44"/>
                  <a:gd name="T41" fmla="*/ 35 h 38"/>
                  <a:gd name="T42" fmla="*/ 31 w 44"/>
                  <a:gd name="T43" fmla="*/ 31 h 38"/>
                  <a:gd name="T44" fmla="*/ 28 w 44"/>
                  <a:gd name="T45" fmla="*/ 26 h 38"/>
                  <a:gd name="T46" fmla="*/ 27 w 44"/>
                  <a:gd name="T47" fmla="*/ 24 h 38"/>
                  <a:gd name="T48" fmla="*/ 20 w 44"/>
                  <a:gd name="T49" fmla="*/ 9 h 38"/>
                  <a:gd name="T50" fmla="*/ 13 w 44"/>
                  <a:gd name="T51" fmla="*/ 24 h 38"/>
                  <a:gd name="T52" fmla="*/ 27 w 44"/>
                  <a:gd name="T53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4" h="38">
                    <a:moveTo>
                      <a:pt x="28" y="26"/>
                    </a:moveTo>
                    <a:cubicBezTo>
                      <a:pt x="12" y="26"/>
                      <a:pt x="12" y="26"/>
                      <a:pt x="12" y="26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3"/>
                      <a:pt x="8" y="34"/>
                      <a:pt x="8" y="35"/>
                    </a:cubicBezTo>
                    <a:cubicBezTo>
                      <a:pt x="8" y="36"/>
                      <a:pt x="9" y="36"/>
                      <a:pt x="9" y="37"/>
                    </a:cubicBezTo>
                    <a:cubicBezTo>
                      <a:pt x="10" y="37"/>
                      <a:pt x="11" y="37"/>
                      <a:pt x="13" y="37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2" y="37"/>
                      <a:pt x="3" y="37"/>
                      <a:pt x="4" y="36"/>
                    </a:cubicBezTo>
                    <a:cubicBezTo>
                      <a:pt x="5" y="35"/>
                      <a:pt x="6" y="34"/>
                      <a:pt x="7" y="3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8" y="34"/>
                      <a:pt x="39" y="35"/>
                      <a:pt x="40" y="36"/>
                    </a:cubicBezTo>
                    <a:cubicBezTo>
                      <a:pt x="41" y="37"/>
                      <a:pt x="42" y="37"/>
                      <a:pt x="44" y="37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7"/>
                      <a:pt x="31" y="37"/>
                      <a:pt x="31" y="37"/>
                    </a:cubicBezTo>
                    <a:cubicBezTo>
                      <a:pt x="32" y="36"/>
                      <a:pt x="32" y="36"/>
                      <a:pt x="32" y="35"/>
                    </a:cubicBezTo>
                    <a:cubicBezTo>
                      <a:pt x="32" y="34"/>
                      <a:pt x="32" y="33"/>
                      <a:pt x="31" y="31"/>
                    </a:cubicBezTo>
                    <a:lnTo>
                      <a:pt x="28" y="26"/>
                    </a:lnTo>
                    <a:close/>
                    <a:moveTo>
                      <a:pt x="27" y="24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13" y="24"/>
                      <a:pt x="13" y="24"/>
                      <a:pt x="13" y="24"/>
                    </a:cubicBezTo>
                    <a:lnTo>
                      <a:pt x="27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0" name="Freeform 29">
                <a:extLst>
                  <a:ext uri="{FF2B5EF4-FFF2-40B4-BE49-F238E27FC236}">
                    <a16:creationId xmlns="" xmlns:a16="http://schemas.microsoft.com/office/drawing/2014/main" id="{36C2C246-1ED3-1540-BB8A-F083458EB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8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6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29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0" y="1"/>
                      <a:pt x="39" y="2"/>
                      <a:pt x="38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7" y="29"/>
                      <a:pt x="36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7" y="38"/>
                      <a:pt x="14" y="37"/>
                      <a:pt x="12" y="36"/>
                    </a:cubicBezTo>
                    <a:cubicBezTo>
                      <a:pt x="9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4" y="33"/>
                      <a:pt x="15" y="34"/>
                      <a:pt x="17" y="35"/>
                    </a:cubicBezTo>
                    <a:cubicBezTo>
                      <a:pt x="18" y="35"/>
                      <a:pt x="20" y="36"/>
                      <a:pt x="22" y="36"/>
                    </a:cubicBezTo>
                    <a:cubicBezTo>
                      <a:pt x="25" y="36"/>
                      <a:pt x="27" y="35"/>
                      <a:pt x="29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3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1" name="Freeform 30">
                <a:extLst>
                  <a:ext uri="{FF2B5EF4-FFF2-40B4-BE49-F238E27FC236}">
                    <a16:creationId xmlns="" xmlns:a16="http://schemas.microsoft.com/office/drawing/2014/main" id="{27B4429D-80A2-0749-AA46-60C6CB661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326"/>
                <a:ext cx="85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0 w 45"/>
                  <a:gd name="T31" fmla="*/ 8 h 38"/>
                  <a:gd name="T32" fmla="*/ 10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2" name="Freeform 31">
                <a:extLst>
                  <a:ext uri="{FF2B5EF4-FFF2-40B4-BE49-F238E27FC236}">
                    <a16:creationId xmlns="" xmlns:a16="http://schemas.microsoft.com/office/drawing/2014/main" id="{83E48AEF-E6BE-EC4D-9D9A-C038D9D1E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3" name="Freeform 32">
                <a:extLst>
                  <a:ext uri="{FF2B5EF4-FFF2-40B4-BE49-F238E27FC236}">
                    <a16:creationId xmlns="" xmlns:a16="http://schemas.microsoft.com/office/drawing/2014/main" id="{CF6C246D-7349-E34B-AB15-161B9F573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26"/>
                <a:ext cx="84" cy="73"/>
              </a:xfrm>
              <a:custGeom>
                <a:avLst/>
                <a:gdLst>
                  <a:gd name="T0" fmla="*/ 44 w 44"/>
                  <a:gd name="T1" fmla="*/ 0 h 38"/>
                  <a:gd name="T2" fmla="*/ 44 w 44"/>
                  <a:gd name="T3" fmla="*/ 1 h 38"/>
                  <a:gd name="T4" fmla="*/ 41 w 44"/>
                  <a:gd name="T5" fmla="*/ 2 h 38"/>
                  <a:gd name="T6" fmla="*/ 38 w 44"/>
                  <a:gd name="T7" fmla="*/ 6 h 38"/>
                  <a:gd name="T8" fmla="*/ 23 w 44"/>
                  <a:gd name="T9" fmla="*/ 38 h 38"/>
                  <a:gd name="T10" fmla="*/ 22 w 44"/>
                  <a:gd name="T11" fmla="*/ 38 h 38"/>
                  <a:gd name="T12" fmla="*/ 7 w 44"/>
                  <a:gd name="T13" fmla="*/ 6 h 38"/>
                  <a:gd name="T14" fmla="*/ 5 w 44"/>
                  <a:gd name="T15" fmla="*/ 3 h 38"/>
                  <a:gd name="T16" fmla="*/ 3 w 44"/>
                  <a:gd name="T17" fmla="*/ 2 h 38"/>
                  <a:gd name="T18" fmla="*/ 0 w 44"/>
                  <a:gd name="T19" fmla="*/ 1 h 38"/>
                  <a:gd name="T20" fmla="*/ 0 w 44"/>
                  <a:gd name="T21" fmla="*/ 0 h 38"/>
                  <a:gd name="T22" fmla="*/ 17 w 44"/>
                  <a:gd name="T23" fmla="*/ 0 h 38"/>
                  <a:gd name="T24" fmla="*/ 17 w 44"/>
                  <a:gd name="T25" fmla="*/ 1 h 38"/>
                  <a:gd name="T26" fmla="*/ 13 w 44"/>
                  <a:gd name="T27" fmla="*/ 2 h 38"/>
                  <a:gd name="T28" fmla="*/ 13 w 44"/>
                  <a:gd name="T29" fmla="*/ 4 h 38"/>
                  <a:gd name="T30" fmla="*/ 14 w 44"/>
                  <a:gd name="T31" fmla="*/ 8 h 38"/>
                  <a:gd name="T32" fmla="*/ 24 w 44"/>
                  <a:gd name="T33" fmla="*/ 30 h 38"/>
                  <a:gd name="T34" fmla="*/ 34 w 44"/>
                  <a:gd name="T35" fmla="*/ 8 h 38"/>
                  <a:gd name="T36" fmla="*/ 36 w 44"/>
                  <a:gd name="T37" fmla="*/ 4 h 38"/>
                  <a:gd name="T38" fmla="*/ 35 w 44"/>
                  <a:gd name="T39" fmla="*/ 2 h 38"/>
                  <a:gd name="T40" fmla="*/ 32 w 44"/>
                  <a:gd name="T41" fmla="*/ 1 h 38"/>
                  <a:gd name="T42" fmla="*/ 31 w 44"/>
                  <a:gd name="T43" fmla="*/ 1 h 38"/>
                  <a:gd name="T44" fmla="*/ 31 w 44"/>
                  <a:gd name="T45" fmla="*/ 0 h 38"/>
                  <a:gd name="T46" fmla="*/ 44 w 44"/>
                  <a:gd name="T4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8">
                    <a:moveTo>
                      <a:pt x="44" y="0"/>
                    </a:move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1" y="2"/>
                      <a:pt x="41" y="2"/>
                    </a:cubicBezTo>
                    <a:cubicBezTo>
                      <a:pt x="39" y="3"/>
                      <a:pt x="39" y="5"/>
                      <a:pt x="38" y="6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3" y="2"/>
                      <a:pt x="13" y="3"/>
                      <a:pt x="13" y="4"/>
                    </a:cubicBezTo>
                    <a:cubicBezTo>
                      <a:pt x="13" y="4"/>
                      <a:pt x="13" y="6"/>
                      <a:pt x="14" y="8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6"/>
                      <a:pt x="36" y="5"/>
                      <a:pt x="36" y="4"/>
                    </a:cubicBezTo>
                    <a:cubicBezTo>
                      <a:pt x="36" y="3"/>
                      <a:pt x="35" y="3"/>
                      <a:pt x="35" y="2"/>
                    </a:cubicBezTo>
                    <a:cubicBezTo>
                      <a:pt x="34" y="2"/>
                      <a:pt x="33" y="1"/>
                      <a:pt x="32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4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4" name="Freeform 33">
                <a:extLst>
                  <a:ext uri="{FF2B5EF4-FFF2-40B4-BE49-F238E27FC236}">
                    <a16:creationId xmlns="" xmlns:a16="http://schemas.microsoft.com/office/drawing/2014/main" id="{B24EBDDD-673A-B244-84C9-C69396B6C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326"/>
                <a:ext cx="66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6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7 w 35"/>
                  <a:gd name="T17" fmla="*/ 21 h 37"/>
                  <a:gd name="T18" fmla="*/ 25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2 w 35"/>
                  <a:gd name="T49" fmla="*/ 36 h 37"/>
                  <a:gd name="T50" fmla="*/ 4 w 35"/>
                  <a:gd name="T51" fmla="*/ 36 h 37"/>
                  <a:gd name="T52" fmla="*/ 6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2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30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5" y="16"/>
                      <a:pt x="26" y="16"/>
                    </a:cubicBezTo>
                    <a:cubicBezTo>
                      <a:pt x="27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7" y="21"/>
                      <a:pt x="27" y="21"/>
                    </a:cubicBezTo>
                    <a:cubicBezTo>
                      <a:pt x="26" y="20"/>
                      <a:pt x="26" y="20"/>
                      <a:pt x="25" y="19"/>
                    </a:cubicBezTo>
                    <a:cubicBezTo>
                      <a:pt x="24" y="19"/>
                      <a:pt x="23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3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5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2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4" y="36"/>
                      <a:pt x="4" y="36"/>
                    </a:cubicBezTo>
                    <a:cubicBezTo>
                      <a:pt x="5" y="35"/>
                      <a:pt x="6" y="35"/>
                      <a:pt x="6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6"/>
                      <a:pt x="30" y="5"/>
                      <a:pt x="30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7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5" name="Freeform 34">
                <a:extLst>
                  <a:ext uri="{FF2B5EF4-FFF2-40B4-BE49-F238E27FC236}">
                    <a16:creationId xmlns="" xmlns:a16="http://schemas.microsoft.com/office/drawing/2014/main" id="{70C7FE01-9414-9449-8585-D77FC63B6B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07" y="2326"/>
                <a:ext cx="78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6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3 w 41"/>
                  <a:gd name="T69" fmla="*/ 16 h 37"/>
                  <a:gd name="T70" fmla="*/ 26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4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2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4" y="18"/>
                      <a:pt x="14" y="18"/>
                    </a:cubicBezTo>
                    <a:cubicBezTo>
                      <a:pt x="18" y="18"/>
                      <a:pt x="21" y="17"/>
                      <a:pt x="23" y="16"/>
                    </a:cubicBezTo>
                    <a:cubicBezTo>
                      <a:pt x="25" y="14"/>
                      <a:pt x="26" y="12"/>
                      <a:pt x="26" y="10"/>
                    </a:cubicBezTo>
                    <a:cubicBezTo>
                      <a:pt x="26" y="8"/>
                      <a:pt x="25" y="6"/>
                      <a:pt x="23" y="4"/>
                    </a:cubicBezTo>
                    <a:cubicBezTo>
                      <a:pt x="22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6" name="Freeform 35">
                <a:extLst>
                  <a:ext uri="{FF2B5EF4-FFF2-40B4-BE49-F238E27FC236}">
                    <a16:creationId xmlns="" xmlns:a16="http://schemas.microsoft.com/office/drawing/2014/main" id="{FA982A4C-E43D-824E-AA2F-03179F5F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324"/>
                <a:ext cx="52" cy="75"/>
              </a:xfrm>
              <a:custGeom>
                <a:avLst/>
                <a:gdLst>
                  <a:gd name="T0" fmla="*/ 24 w 27"/>
                  <a:gd name="T1" fmla="*/ 0 h 39"/>
                  <a:gd name="T2" fmla="*/ 24 w 27"/>
                  <a:gd name="T3" fmla="*/ 13 h 39"/>
                  <a:gd name="T4" fmla="*/ 23 w 27"/>
                  <a:gd name="T5" fmla="*/ 13 h 39"/>
                  <a:gd name="T6" fmla="*/ 21 w 27"/>
                  <a:gd name="T7" fmla="*/ 7 h 39"/>
                  <a:gd name="T8" fmla="*/ 17 w 27"/>
                  <a:gd name="T9" fmla="*/ 4 h 39"/>
                  <a:gd name="T10" fmla="*/ 12 w 27"/>
                  <a:gd name="T11" fmla="*/ 2 h 39"/>
                  <a:gd name="T12" fmla="*/ 7 w 27"/>
                  <a:gd name="T13" fmla="*/ 4 h 39"/>
                  <a:gd name="T14" fmla="*/ 5 w 27"/>
                  <a:gd name="T15" fmla="*/ 8 h 39"/>
                  <a:gd name="T16" fmla="*/ 6 w 27"/>
                  <a:gd name="T17" fmla="*/ 11 h 39"/>
                  <a:gd name="T18" fmla="*/ 15 w 27"/>
                  <a:gd name="T19" fmla="*/ 17 h 39"/>
                  <a:gd name="T20" fmla="*/ 23 w 27"/>
                  <a:gd name="T21" fmla="*/ 21 h 39"/>
                  <a:gd name="T22" fmla="*/ 26 w 27"/>
                  <a:gd name="T23" fmla="*/ 25 h 39"/>
                  <a:gd name="T24" fmla="*/ 27 w 27"/>
                  <a:gd name="T25" fmla="*/ 29 h 39"/>
                  <a:gd name="T26" fmla="*/ 24 w 27"/>
                  <a:gd name="T27" fmla="*/ 36 h 39"/>
                  <a:gd name="T28" fmla="*/ 14 w 27"/>
                  <a:gd name="T29" fmla="*/ 39 h 39"/>
                  <a:gd name="T30" fmla="*/ 11 w 27"/>
                  <a:gd name="T31" fmla="*/ 39 h 39"/>
                  <a:gd name="T32" fmla="*/ 7 w 27"/>
                  <a:gd name="T33" fmla="*/ 38 h 39"/>
                  <a:gd name="T34" fmla="*/ 3 w 27"/>
                  <a:gd name="T35" fmla="*/ 37 h 39"/>
                  <a:gd name="T36" fmla="*/ 2 w 27"/>
                  <a:gd name="T37" fmla="*/ 37 h 39"/>
                  <a:gd name="T38" fmla="*/ 1 w 27"/>
                  <a:gd name="T39" fmla="*/ 39 h 39"/>
                  <a:gd name="T40" fmla="*/ 0 w 27"/>
                  <a:gd name="T41" fmla="*/ 39 h 39"/>
                  <a:gd name="T42" fmla="*/ 0 w 27"/>
                  <a:gd name="T43" fmla="*/ 26 h 39"/>
                  <a:gd name="T44" fmla="*/ 1 w 27"/>
                  <a:gd name="T45" fmla="*/ 26 h 39"/>
                  <a:gd name="T46" fmla="*/ 3 w 27"/>
                  <a:gd name="T47" fmla="*/ 32 h 39"/>
                  <a:gd name="T48" fmla="*/ 8 w 27"/>
                  <a:gd name="T49" fmla="*/ 36 h 39"/>
                  <a:gd name="T50" fmla="*/ 14 w 27"/>
                  <a:gd name="T51" fmla="*/ 37 h 39"/>
                  <a:gd name="T52" fmla="*/ 20 w 27"/>
                  <a:gd name="T53" fmla="*/ 35 h 39"/>
                  <a:gd name="T54" fmla="*/ 22 w 27"/>
                  <a:gd name="T55" fmla="*/ 31 h 39"/>
                  <a:gd name="T56" fmla="*/ 21 w 27"/>
                  <a:gd name="T57" fmla="*/ 28 h 39"/>
                  <a:gd name="T58" fmla="*/ 18 w 27"/>
                  <a:gd name="T59" fmla="*/ 26 h 39"/>
                  <a:gd name="T60" fmla="*/ 12 w 27"/>
                  <a:gd name="T61" fmla="*/ 22 h 39"/>
                  <a:gd name="T62" fmla="*/ 4 w 27"/>
                  <a:gd name="T63" fmla="*/ 18 h 39"/>
                  <a:gd name="T64" fmla="*/ 1 w 27"/>
                  <a:gd name="T65" fmla="*/ 14 h 39"/>
                  <a:gd name="T66" fmla="*/ 0 w 27"/>
                  <a:gd name="T67" fmla="*/ 10 h 39"/>
                  <a:gd name="T68" fmla="*/ 3 w 27"/>
                  <a:gd name="T69" fmla="*/ 3 h 39"/>
                  <a:gd name="T70" fmla="*/ 12 w 27"/>
                  <a:gd name="T71" fmla="*/ 0 h 39"/>
                  <a:gd name="T72" fmla="*/ 19 w 27"/>
                  <a:gd name="T73" fmla="*/ 2 h 39"/>
                  <a:gd name="T74" fmla="*/ 21 w 27"/>
                  <a:gd name="T75" fmla="*/ 2 h 39"/>
                  <a:gd name="T76" fmla="*/ 23 w 27"/>
                  <a:gd name="T77" fmla="*/ 2 h 39"/>
                  <a:gd name="T78" fmla="*/ 23 w 27"/>
                  <a:gd name="T79" fmla="*/ 0 h 39"/>
                  <a:gd name="T80" fmla="*/ 24 w 27"/>
                  <a:gd name="T8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39">
                    <a:moveTo>
                      <a:pt x="24" y="0"/>
                    </a:moveTo>
                    <a:cubicBezTo>
                      <a:pt x="24" y="13"/>
                      <a:pt x="24" y="13"/>
                      <a:pt x="24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1"/>
                      <a:pt x="22" y="9"/>
                      <a:pt x="21" y="7"/>
                    </a:cubicBezTo>
                    <a:cubicBezTo>
                      <a:pt x="20" y="6"/>
                      <a:pt x="19" y="5"/>
                      <a:pt x="17" y="4"/>
                    </a:cubicBezTo>
                    <a:cubicBezTo>
                      <a:pt x="16" y="3"/>
                      <a:pt x="14" y="2"/>
                      <a:pt x="12" y="2"/>
                    </a:cubicBezTo>
                    <a:cubicBezTo>
                      <a:pt x="10" y="2"/>
                      <a:pt x="8" y="3"/>
                      <a:pt x="7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5" y="10"/>
                      <a:pt x="6" y="11"/>
                    </a:cubicBezTo>
                    <a:cubicBezTo>
                      <a:pt x="7" y="13"/>
                      <a:pt x="10" y="14"/>
                      <a:pt x="15" y="17"/>
                    </a:cubicBezTo>
                    <a:cubicBezTo>
                      <a:pt x="19" y="19"/>
                      <a:pt x="21" y="20"/>
                      <a:pt x="23" y="21"/>
                    </a:cubicBezTo>
                    <a:cubicBezTo>
                      <a:pt x="24" y="22"/>
                      <a:pt x="25" y="23"/>
                      <a:pt x="26" y="25"/>
                    </a:cubicBezTo>
                    <a:cubicBezTo>
                      <a:pt x="27" y="26"/>
                      <a:pt x="27" y="27"/>
                      <a:pt x="27" y="29"/>
                    </a:cubicBezTo>
                    <a:cubicBezTo>
                      <a:pt x="27" y="32"/>
                      <a:pt x="26" y="34"/>
                      <a:pt x="24" y="36"/>
                    </a:cubicBezTo>
                    <a:cubicBezTo>
                      <a:pt x="21" y="38"/>
                      <a:pt x="18" y="39"/>
                      <a:pt x="14" y="39"/>
                    </a:cubicBezTo>
                    <a:cubicBezTo>
                      <a:pt x="13" y="39"/>
                      <a:pt x="12" y="39"/>
                      <a:pt x="11" y="39"/>
                    </a:cubicBezTo>
                    <a:cubicBezTo>
                      <a:pt x="10" y="39"/>
                      <a:pt x="9" y="38"/>
                      <a:pt x="7" y="38"/>
                    </a:cubicBezTo>
                    <a:cubicBezTo>
                      <a:pt x="5" y="37"/>
                      <a:pt x="4" y="37"/>
                      <a:pt x="3" y="37"/>
                    </a:cubicBezTo>
                    <a:cubicBezTo>
                      <a:pt x="3" y="37"/>
                      <a:pt x="2" y="37"/>
                      <a:pt x="2" y="37"/>
                    </a:cubicBezTo>
                    <a:cubicBezTo>
                      <a:pt x="2" y="38"/>
                      <a:pt x="1" y="38"/>
                      <a:pt x="1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9"/>
                      <a:pt x="3" y="31"/>
                      <a:pt x="3" y="32"/>
                    </a:cubicBezTo>
                    <a:cubicBezTo>
                      <a:pt x="4" y="34"/>
                      <a:pt x="6" y="35"/>
                      <a:pt x="8" y="36"/>
                    </a:cubicBezTo>
                    <a:cubicBezTo>
                      <a:pt x="9" y="37"/>
                      <a:pt x="11" y="37"/>
                      <a:pt x="14" y="37"/>
                    </a:cubicBezTo>
                    <a:cubicBezTo>
                      <a:pt x="16" y="37"/>
                      <a:pt x="18" y="36"/>
                      <a:pt x="20" y="35"/>
                    </a:cubicBezTo>
                    <a:cubicBezTo>
                      <a:pt x="21" y="34"/>
                      <a:pt x="22" y="33"/>
                      <a:pt x="22" y="31"/>
                    </a:cubicBezTo>
                    <a:cubicBezTo>
                      <a:pt x="22" y="30"/>
                      <a:pt x="21" y="29"/>
                      <a:pt x="21" y="28"/>
                    </a:cubicBezTo>
                    <a:cubicBezTo>
                      <a:pt x="20" y="27"/>
                      <a:pt x="20" y="26"/>
                      <a:pt x="18" y="26"/>
                    </a:cubicBezTo>
                    <a:cubicBezTo>
                      <a:pt x="18" y="25"/>
                      <a:pt x="15" y="24"/>
                      <a:pt x="12" y="22"/>
                    </a:cubicBezTo>
                    <a:cubicBezTo>
                      <a:pt x="8" y="20"/>
                      <a:pt x="6" y="19"/>
                      <a:pt x="4" y="18"/>
                    </a:cubicBezTo>
                    <a:cubicBezTo>
                      <a:pt x="3" y="17"/>
                      <a:pt x="2" y="16"/>
                      <a:pt x="1" y="14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7"/>
                      <a:pt x="1" y="5"/>
                      <a:pt x="3" y="3"/>
                    </a:cubicBezTo>
                    <a:cubicBezTo>
                      <a:pt x="5" y="1"/>
                      <a:pt x="8" y="0"/>
                      <a:pt x="12" y="0"/>
                    </a:cubicBezTo>
                    <a:cubicBezTo>
                      <a:pt x="14" y="0"/>
                      <a:pt x="16" y="1"/>
                      <a:pt x="19" y="2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2" y="2"/>
                      <a:pt x="22" y="2"/>
                      <a:pt x="23" y="2"/>
                    </a:cubicBezTo>
                    <a:cubicBezTo>
                      <a:pt x="23" y="2"/>
                      <a:pt x="23" y="1"/>
                      <a:pt x="23" y="0"/>
                    </a:cubicBezTo>
                    <a:lnTo>
                      <a:pt x="2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7" name="Freeform 36">
                <a:extLst>
                  <a:ext uri="{FF2B5EF4-FFF2-40B4-BE49-F238E27FC236}">
                    <a16:creationId xmlns="" xmlns:a16="http://schemas.microsoft.com/office/drawing/2014/main" id="{F5E6E3A5-73B5-1E41-B727-F23271B8A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6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8" name="Freeform 37">
                <a:extLst>
                  <a:ext uri="{FF2B5EF4-FFF2-40B4-BE49-F238E27FC236}">
                    <a16:creationId xmlns="" xmlns:a16="http://schemas.microsoft.com/office/drawing/2014/main" id="{F97CD2E2-A565-EA49-86F6-74433A50C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9" name="Freeform 38">
                <a:extLst>
                  <a:ext uri="{FF2B5EF4-FFF2-40B4-BE49-F238E27FC236}">
                    <a16:creationId xmlns="" xmlns:a16="http://schemas.microsoft.com/office/drawing/2014/main" id="{0B07A2A8-0638-044B-8FE9-CA694582D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326"/>
                <a:ext cx="82" cy="71"/>
              </a:xfrm>
              <a:custGeom>
                <a:avLst/>
                <a:gdLst>
                  <a:gd name="T0" fmla="*/ 29 w 43"/>
                  <a:gd name="T1" fmla="*/ 0 h 37"/>
                  <a:gd name="T2" fmla="*/ 43 w 43"/>
                  <a:gd name="T3" fmla="*/ 0 h 37"/>
                  <a:gd name="T4" fmla="*/ 43 w 43"/>
                  <a:gd name="T5" fmla="*/ 1 h 37"/>
                  <a:gd name="T6" fmla="*/ 42 w 43"/>
                  <a:gd name="T7" fmla="*/ 1 h 37"/>
                  <a:gd name="T8" fmla="*/ 40 w 43"/>
                  <a:gd name="T9" fmla="*/ 2 h 37"/>
                  <a:gd name="T10" fmla="*/ 37 w 43"/>
                  <a:gd name="T11" fmla="*/ 3 h 37"/>
                  <a:gd name="T12" fmla="*/ 34 w 43"/>
                  <a:gd name="T13" fmla="*/ 7 h 37"/>
                  <a:gd name="T14" fmla="*/ 24 w 43"/>
                  <a:gd name="T15" fmla="*/ 21 h 37"/>
                  <a:gd name="T16" fmla="*/ 24 w 43"/>
                  <a:gd name="T17" fmla="*/ 31 h 37"/>
                  <a:gd name="T18" fmla="*/ 25 w 43"/>
                  <a:gd name="T19" fmla="*/ 35 h 37"/>
                  <a:gd name="T20" fmla="*/ 29 w 43"/>
                  <a:gd name="T21" fmla="*/ 36 h 37"/>
                  <a:gd name="T22" fmla="*/ 30 w 43"/>
                  <a:gd name="T23" fmla="*/ 36 h 37"/>
                  <a:gd name="T24" fmla="*/ 30 w 43"/>
                  <a:gd name="T25" fmla="*/ 37 h 37"/>
                  <a:gd name="T26" fmla="*/ 13 w 43"/>
                  <a:gd name="T27" fmla="*/ 37 h 37"/>
                  <a:gd name="T28" fmla="*/ 13 w 43"/>
                  <a:gd name="T29" fmla="*/ 36 h 37"/>
                  <a:gd name="T30" fmla="*/ 14 w 43"/>
                  <a:gd name="T31" fmla="*/ 36 h 37"/>
                  <a:gd name="T32" fmla="*/ 18 w 43"/>
                  <a:gd name="T33" fmla="*/ 35 h 37"/>
                  <a:gd name="T34" fmla="*/ 18 w 43"/>
                  <a:gd name="T35" fmla="*/ 31 h 37"/>
                  <a:gd name="T36" fmla="*/ 18 w 43"/>
                  <a:gd name="T37" fmla="*/ 22 h 37"/>
                  <a:gd name="T38" fmla="*/ 7 w 43"/>
                  <a:gd name="T39" fmla="*/ 6 h 37"/>
                  <a:gd name="T40" fmla="*/ 4 w 43"/>
                  <a:gd name="T41" fmla="*/ 3 h 37"/>
                  <a:gd name="T42" fmla="*/ 1 w 43"/>
                  <a:gd name="T43" fmla="*/ 1 h 37"/>
                  <a:gd name="T44" fmla="*/ 0 w 43"/>
                  <a:gd name="T45" fmla="*/ 1 h 37"/>
                  <a:gd name="T46" fmla="*/ 0 w 43"/>
                  <a:gd name="T47" fmla="*/ 0 h 37"/>
                  <a:gd name="T48" fmla="*/ 17 w 43"/>
                  <a:gd name="T49" fmla="*/ 0 h 37"/>
                  <a:gd name="T50" fmla="*/ 17 w 43"/>
                  <a:gd name="T51" fmla="*/ 1 h 37"/>
                  <a:gd name="T52" fmla="*/ 16 w 43"/>
                  <a:gd name="T53" fmla="*/ 1 h 37"/>
                  <a:gd name="T54" fmla="*/ 14 w 43"/>
                  <a:gd name="T55" fmla="*/ 2 h 37"/>
                  <a:gd name="T56" fmla="*/ 13 w 43"/>
                  <a:gd name="T57" fmla="*/ 3 h 37"/>
                  <a:gd name="T58" fmla="*/ 14 w 43"/>
                  <a:gd name="T59" fmla="*/ 7 h 37"/>
                  <a:gd name="T60" fmla="*/ 23 w 43"/>
                  <a:gd name="T61" fmla="*/ 19 h 37"/>
                  <a:gd name="T62" fmla="*/ 31 w 43"/>
                  <a:gd name="T63" fmla="*/ 8 h 37"/>
                  <a:gd name="T64" fmla="*/ 33 w 43"/>
                  <a:gd name="T65" fmla="*/ 4 h 37"/>
                  <a:gd name="T66" fmla="*/ 32 w 43"/>
                  <a:gd name="T67" fmla="*/ 2 h 37"/>
                  <a:gd name="T68" fmla="*/ 31 w 43"/>
                  <a:gd name="T69" fmla="*/ 1 h 37"/>
                  <a:gd name="T70" fmla="*/ 29 w 43"/>
                  <a:gd name="T71" fmla="*/ 1 h 37"/>
                  <a:gd name="T72" fmla="*/ 29 w 43"/>
                  <a:gd name="T7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3" h="37">
                    <a:moveTo>
                      <a:pt x="29" y="0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1" y="1"/>
                      <a:pt x="40" y="2"/>
                    </a:cubicBezTo>
                    <a:cubicBezTo>
                      <a:pt x="39" y="2"/>
                      <a:pt x="38" y="3"/>
                      <a:pt x="37" y="3"/>
                    </a:cubicBezTo>
                    <a:cubicBezTo>
                      <a:pt x="36" y="4"/>
                      <a:pt x="35" y="6"/>
                      <a:pt x="34" y="7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3"/>
                      <a:pt x="24" y="35"/>
                      <a:pt x="25" y="35"/>
                    </a:cubicBezTo>
                    <a:cubicBezTo>
                      <a:pt x="26" y="36"/>
                      <a:pt x="27" y="36"/>
                      <a:pt x="29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6"/>
                      <a:pt x="17" y="36"/>
                      <a:pt x="18" y="35"/>
                    </a:cubicBezTo>
                    <a:cubicBezTo>
                      <a:pt x="18" y="34"/>
                      <a:pt x="18" y="33"/>
                      <a:pt x="18" y="3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5"/>
                      <a:pt x="5" y="3"/>
                      <a:pt x="4" y="3"/>
                    </a:cubicBezTo>
                    <a:cubicBezTo>
                      <a:pt x="4" y="3"/>
                      <a:pt x="3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5" y="1"/>
                      <a:pt x="14" y="2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3" y="4"/>
                      <a:pt x="13" y="5"/>
                      <a:pt x="14" y="7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2" y="6"/>
                      <a:pt x="33" y="5"/>
                      <a:pt x="33" y="4"/>
                    </a:cubicBezTo>
                    <a:cubicBezTo>
                      <a:pt x="33" y="3"/>
                      <a:pt x="33" y="3"/>
                      <a:pt x="32" y="2"/>
                    </a:cubicBezTo>
                    <a:cubicBezTo>
                      <a:pt x="32" y="2"/>
                      <a:pt x="32" y="2"/>
                      <a:pt x="31" y="1"/>
                    </a:cubicBezTo>
                    <a:cubicBezTo>
                      <a:pt x="31" y="1"/>
                      <a:pt x="30" y="1"/>
                      <a:pt x="29" y="1"/>
                    </a:cubicBezTo>
                    <a:lnTo>
                      <a:pt x="2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0" name="Freeform 39">
                <a:extLst>
                  <a:ext uri="{FF2B5EF4-FFF2-40B4-BE49-F238E27FC236}">
                    <a16:creationId xmlns="" xmlns:a16="http://schemas.microsoft.com/office/drawing/2014/main" id="{07F291A6-512A-CB4D-90B4-AA9BA0FF3B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0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4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4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0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3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1" name="Freeform 40">
                <a:extLst>
                  <a:ext uri="{FF2B5EF4-FFF2-40B4-BE49-F238E27FC236}">
                    <a16:creationId xmlns="" xmlns:a16="http://schemas.microsoft.com/office/drawing/2014/main" id="{DD39AC5E-FF30-7941-A502-D68BD703C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326"/>
                <a:ext cx="59" cy="71"/>
              </a:xfrm>
              <a:custGeom>
                <a:avLst/>
                <a:gdLst>
                  <a:gd name="T0" fmla="*/ 12 w 31"/>
                  <a:gd name="T1" fmla="*/ 2 h 37"/>
                  <a:gd name="T2" fmla="*/ 12 w 31"/>
                  <a:gd name="T3" fmla="*/ 17 h 37"/>
                  <a:gd name="T4" fmla="*/ 19 w 31"/>
                  <a:gd name="T5" fmla="*/ 17 h 37"/>
                  <a:gd name="T6" fmla="*/ 23 w 31"/>
                  <a:gd name="T7" fmla="*/ 16 h 37"/>
                  <a:gd name="T8" fmla="*/ 25 w 31"/>
                  <a:gd name="T9" fmla="*/ 12 h 37"/>
                  <a:gd name="T10" fmla="*/ 26 w 31"/>
                  <a:gd name="T11" fmla="*/ 12 h 37"/>
                  <a:gd name="T12" fmla="*/ 26 w 31"/>
                  <a:gd name="T13" fmla="*/ 24 h 37"/>
                  <a:gd name="T14" fmla="*/ 25 w 31"/>
                  <a:gd name="T15" fmla="*/ 24 h 37"/>
                  <a:gd name="T16" fmla="*/ 24 w 31"/>
                  <a:gd name="T17" fmla="*/ 21 h 37"/>
                  <a:gd name="T18" fmla="*/ 22 w 31"/>
                  <a:gd name="T19" fmla="*/ 20 h 37"/>
                  <a:gd name="T20" fmla="*/ 19 w 31"/>
                  <a:gd name="T21" fmla="*/ 19 h 37"/>
                  <a:gd name="T22" fmla="*/ 12 w 31"/>
                  <a:gd name="T23" fmla="*/ 19 h 37"/>
                  <a:gd name="T24" fmla="*/ 12 w 31"/>
                  <a:gd name="T25" fmla="*/ 31 h 37"/>
                  <a:gd name="T26" fmla="*/ 12 w 31"/>
                  <a:gd name="T27" fmla="*/ 34 h 37"/>
                  <a:gd name="T28" fmla="*/ 13 w 31"/>
                  <a:gd name="T29" fmla="*/ 36 h 37"/>
                  <a:gd name="T30" fmla="*/ 16 w 31"/>
                  <a:gd name="T31" fmla="*/ 36 h 37"/>
                  <a:gd name="T32" fmla="*/ 18 w 31"/>
                  <a:gd name="T33" fmla="*/ 36 h 37"/>
                  <a:gd name="T34" fmla="*/ 18 w 31"/>
                  <a:gd name="T35" fmla="*/ 37 h 37"/>
                  <a:gd name="T36" fmla="*/ 0 w 31"/>
                  <a:gd name="T37" fmla="*/ 37 h 37"/>
                  <a:gd name="T38" fmla="*/ 0 w 31"/>
                  <a:gd name="T39" fmla="*/ 36 h 37"/>
                  <a:gd name="T40" fmla="*/ 1 w 31"/>
                  <a:gd name="T41" fmla="*/ 36 h 37"/>
                  <a:gd name="T42" fmla="*/ 5 w 31"/>
                  <a:gd name="T43" fmla="*/ 35 h 37"/>
                  <a:gd name="T44" fmla="*/ 6 w 31"/>
                  <a:gd name="T45" fmla="*/ 31 h 37"/>
                  <a:gd name="T46" fmla="*/ 6 w 31"/>
                  <a:gd name="T47" fmla="*/ 7 h 37"/>
                  <a:gd name="T48" fmla="*/ 5 w 31"/>
                  <a:gd name="T49" fmla="*/ 3 h 37"/>
                  <a:gd name="T50" fmla="*/ 4 w 31"/>
                  <a:gd name="T51" fmla="*/ 2 h 37"/>
                  <a:gd name="T52" fmla="*/ 1 w 31"/>
                  <a:gd name="T53" fmla="*/ 1 h 37"/>
                  <a:gd name="T54" fmla="*/ 0 w 31"/>
                  <a:gd name="T55" fmla="*/ 1 h 37"/>
                  <a:gd name="T56" fmla="*/ 0 w 31"/>
                  <a:gd name="T57" fmla="*/ 0 h 37"/>
                  <a:gd name="T58" fmla="*/ 31 w 31"/>
                  <a:gd name="T59" fmla="*/ 0 h 37"/>
                  <a:gd name="T60" fmla="*/ 31 w 31"/>
                  <a:gd name="T61" fmla="*/ 8 h 37"/>
                  <a:gd name="T62" fmla="*/ 30 w 31"/>
                  <a:gd name="T63" fmla="*/ 8 h 37"/>
                  <a:gd name="T64" fmla="*/ 28 w 31"/>
                  <a:gd name="T65" fmla="*/ 4 h 37"/>
                  <a:gd name="T66" fmla="*/ 26 w 31"/>
                  <a:gd name="T67" fmla="*/ 3 h 37"/>
                  <a:gd name="T68" fmla="*/ 21 w 31"/>
                  <a:gd name="T69" fmla="*/ 2 h 37"/>
                  <a:gd name="T70" fmla="*/ 12 w 31"/>
                  <a:gd name="T71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1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1" y="17"/>
                      <a:pt x="22" y="16"/>
                      <a:pt x="23" y="16"/>
                    </a:cubicBezTo>
                    <a:cubicBezTo>
                      <a:pt x="24" y="15"/>
                      <a:pt x="24" y="14"/>
                      <a:pt x="25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3"/>
                      <a:pt x="24" y="22"/>
                      <a:pt x="24" y="21"/>
                    </a:cubicBezTo>
                    <a:cubicBezTo>
                      <a:pt x="24" y="20"/>
                      <a:pt x="23" y="20"/>
                      <a:pt x="22" y="20"/>
                    </a:cubicBezTo>
                    <a:cubicBezTo>
                      <a:pt x="22" y="19"/>
                      <a:pt x="21" y="19"/>
                      <a:pt x="19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5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9" y="6"/>
                      <a:pt x="29" y="5"/>
                      <a:pt x="28" y="4"/>
                    </a:cubicBezTo>
                    <a:cubicBezTo>
                      <a:pt x="27" y="4"/>
                      <a:pt x="27" y="3"/>
                      <a:pt x="26" y="3"/>
                    </a:cubicBezTo>
                    <a:cubicBezTo>
                      <a:pt x="25" y="2"/>
                      <a:pt x="23" y="2"/>
                      <a:pt x="21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2" name="Freeform 41">
                <a:extLst>
                  <a:ext uri="{FF2B5EF4-FFF2-40B4-BE49-F238E27FC236}">
                    <a16:creationId xmlns="" xmlns:a16="http://schemas.microsoft.com/office/drawing/2014/main" id="{665491AC-7AFD-A641-9993-570298D1BF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45" y="2326"/>
                <a:ext cx="59" cy="71"/>
              </a:xfrm>
              <a:custGeom>
                <a:avLst/>
                <a:gdLst>
                  <a:gd name="T0" fmla="*/ 11 w 31"/>
                  <a:gd name="T1" fmla="*/ 20 h 37"/>
                  <a:gd name="T2" fmla="*/ 11 w 31"/>
                  <a:gd name="T3" fmla="*/ 31 h 37"/>
                  <a:gd name="T4" fmla="*/ 12 w 31"/>
                  <a:gd name="T5" fmla="*/ 35 h 37"/>
                  <a:gd name="T6" fmla="*/ 16 w 31"/>
                  <a:gd name="T7" fmla="*/ 36 h 37"/>
                  <a:gd name="T8" fmla="*/ 17 w 31"/>
                  <a:gd name="T9" fmla="*/ 36 h 37"/>
                  <a:gd name="T10" fmla="*/ 17 w 31"/>
                  <a:gd name="T11" fmla="*/ 37 h 37"/>
                  <a:gd name="T12" fmla="*/ 0 w 31"/>
                  <a:gd name="T13" fmla="*/ 37 h 37"/>
                  <a:gd name="T14" fmla="*/ 0 w 31"/>
                  <a:gd name="T15" fmla="*/ 36 h 37"/>
                  <a:gd name="T16" fmla="*/ 1 w 31"/>
                  <a:gd name="T17" fmla="*/ 36 h 37"/>
                  <a:gd name="T18" fmla="*/ 5 w 31"/>
                  <a:gd name="T19" fmla="*/ 35 h 37"/>
                  <a:gd name="T20" fmla="*/ 6 w 31"/>
                  <a:gd name="T21" fmla="*/ 31 h 37"/>
                  <a:gd name="T22" fmla="*/ 6 w 31"/>
                  <a:gd name="T23" fmla="*/ 7 h 37"/>
                  <a:gd name="T24" fmla="*/ 5 w 31"/>
                  <a:gd name="T25" fmla="*/ 2 h 37"/>
                  <a:gd name="T26" fmla="*/ 1 w 31"/>
                  <a:gd name="T27" fmla="*/ 1 h 37"/>
                  <a:gd name="T28" fmla="*/ 0 w 31"/>
                  <a:gd name="T29" fmla="*/ 1 h 37"/>
                  <a:gd name="T30" fmla="*/ 0 w 31"/>
                  <a:gd name="T31" fmla="*/ 0 h 37"/>
                  <a:gd name="T32" fmla="*/ 15 w 31"/>
                  <a:gd name="T33" fmla="*/ 0 h 37"/>
                  <a:gd name="T34" fmla="*/ 24 w 31"/>
                  <a:gd name="T35" fmla="*/ 1 h 37"/>
                  <a:gd name="T36" fmla="*/ 29 w 31"/>
                  <a:gd name="T37" fmla="*/ 5 h 37"/>
                  <a:gd name="T38" fmla="*/ 31 w 31"/>
                  <a:gd name="T39" fmla="*/ 10 h 37"/>
                  <a:gd name="T40" fmla="*/ 28 w 31"/>
                  <a:gd name="T41" fmla="*/ 18 h 37"/>
                  <a:gd name="T42" fmla="*/ 18 w 31"/>
                  <a:gd name="T43" fmla="*/ 21 h 37"/>
                  <a:gd name="T44" fmla="*/ 15 w 31"/>
                  <a:gd name="T45" fmla="*/ 20 h 37"/>
                  <a:gd name="T46" fmla="*/ 11 w 31"/>
                  <a:gd name="T47" fmla="*/ 20 h 37"/>
                  <a:gd name="T48" fmla="*/ 11 w 31"/>
                  <a:gd name="T49" fmla="*/ 18 h 37"/>
                  <a:gd name="T50" fmla="*/ 14 w 31"/>
                  <a:gd name="T51" fmla="*/ 19 h 37"/>
                  <a:gd name="T52" fmla="*/ 16 w 31"/>
                  <a:gd name="T53" fmla="*/ 19 h 37"/>
                  <a:gd name="T54" fmla="*/ 22 w 31"/>
                  <a:gd name="T55" fmla="*/ 17 h 37"/>
                  <a:gd name="T56" fmla="*/ 24 w 31"/>
                  <a:gd name="T57" fmla="*/ 11 h 37"/>
                  <a:gd name="T58" fmla="*/ 23 w 31"/>
                  <a:gd name="T59" fmla="*/ 6 h 37"/>
                  <a:gd name="T60" fmla="*/ 20 w 31"/>
                  <a:gd name="T61" fmla="*/ 3 h 37"/>
                  <a:gd name="T62" fmla="*/ 15 w 31"/>
                  <a:gd name="T63" fmla="*/ 2 h 37"/>
                  <a:gd name="T64" fmla="*/ 11 w 31"/>
                  <a:gd name="T65" fmla="*/ 3 h 37"/>
                  <a:gd name="T66" fmla="*/ 11 w 31"/>
                  <a:gd name="T67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" h="37">
                    <a:moveTo>
                      <a:pt x="11" y="20"/>
                    </a:move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2" y="35"/>
                      <a:pt x="12" y="35"/>
                    </a:cubicBezTo>
                    <a:cubicBezTo>
                      <a:pt x="13" y="36"/>
                      <a:pt x="14" y="36"/>
                      <a:pt x="16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9" y="0"/>
                      <a:pt x="21" y="0"/>
                      <a:pt x="24" y="1"/>
                    </a:cubicBezTo>
                    <a:cubicBezTo>
                      <a:pt x="26" y="2"/>
                      <a:pt x="27" y="3"/>
                      <a:pt x="29" y="5"/>
                    </a:cubicBezTo>
                    <a:cubicBezTo>
                      <a:pt x="30" y="6"/>
                      <a:pt x="31" y="8"/>
                      <a:pt x="31" y="10"/>
                    </a:cubicBezTo>
                    <a:cubicBezTo>
                      <a:pt x="31" y="13"/>
                      <a:pt x="30" y="16"/>
                      <a:pt x="28" y="18"/>
                    </a:cubicBezTo>
                    <a:cubicBezTo>
                      <a:pt x="26" y="20"/>
                      <a:pt x="22" y="21"/>
                      <a:pt x="18" y="21"/>
                    </a:cubicBezTo>
                    <a:cubicBezTo>
                      <a:pt x="17" y="21"/>
                      <a:pt x="16" y="21"/>
                      <a:pt x="15" y="20"/>
                    </a:cubicBezTo>
                    <a:cubicBezTo>
                      <a:pt x="14" y="20"/>
                      <a:pt x="13" y="20"/>
                      <a:pt x="11" y="20"/>
                    </a:cubicBezTo>
                    <a:close/>
                    <a:moveTo>
                      <a:pt x="11" y="18"/>
                    </a:moveTo>
                    <a:cubicBezTo>
                      <a:pt x="13" y="18"/>
                      <a:pt x="13" y="19"/>
                      <a:pt x="14" y="19"/>
                    </a:cubicBezTo>
                    <a:cubicBezTo>
                      <a:pt x="15" y="19"/>
                      <a:pt x="16" y="19"/>
                      <a:pt x="16" y="19"/>
                    </a:cubicBezTo>
                    <a:cubicBezTo>
                      <a:pt x="19" y="19"/>
                      <a:pt x="20" y="18"/>
                      <a:pt x="22" y="17"/>
                    </a:cubicBezTo>
                    <a:cubicBezTo>
                      <a:pt x="23" y="15"/>
                      <a:pt x="24" y="13"/>
                      <a:pt x="24" y="11"/>
                    </a:cubicBezTo>
                    <a:cubicBezTo>
                      <a:pt x="24" y="9"/>
                      <a:pt x="24" y="8"/>
                      <a:pt x="23" y="6"/>
                    </a:cubicBezTo>
                    <a:cubicBezTo>
                      <a:pt x="22" y="5"/>
                      <a:pt x="21" y="4"/>
                      <a:pt x="20" y="3"/>
                    </a:cubicBezTo>
                    <a:cubicBezTo>
                      <a:pt x="19" y="3"/>
                      <a:pt x="17" y="2"/>
                      <a:pt x="15" y="2"/>
                    </a:cubicBezTo>
                    <a:cubicBezTo>
                      <a:pt x="14" y="2"/>
                      <a:pt x="13" y="2"/>
                      <a:pt x="11" y="3"/>
                    </a:cubicBezTo>
                    <a:lnTo>
                      <a:pt x="11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3" name="Freeform 42">
                <a:extLst>
                  <a:ext uri="{FF2B5EF4-FFF2-40B4-BE49-F238E27FC236}">
                    <a16:creationId xmlns="" xmlns:a16="http://schemas.microsoft.com/office/drawing/2014/main" id="{682250B1-DE83-4B4C-92E1-ED66D6180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326"/>
                <a:ext cx="67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4" y="19"/>
                      <a:pt x="22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2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5" y="35"/>
                      <a:pt x="5" y="35"/>
                      <a:pt x="5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4" name="Freeform 43">
                <a:extLst>
                  <a:ext uri="{FF2B5EF4-FFF2-40B4-BE49-F238E27FC236}">
                    <a16:creationId xmlns="" xmlns:a16="http://schemas.microsoft.com/office/drawing/2014/main" id="{90C0FAD2-E7BF-824C-BE24-87B808D01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5" name="Freeform 44">
                <a:extLst>
                  <a:ext uri="{FF2B5EF4-FFF2-40B4-BE49-F238E27FC236}">
                    <a16:creationId xmlns="" xmlns:a16="http://schemas.microsoft.com/office/drawing/2014/main" id="{6D7E4C19-8FD2-1D41-9830-BDBA62B99E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51" y="2326"/>
                <a:ext cx="79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5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2 w 41"/>
                  <a:gd name="T69" fmla="*/ 16 h 37"/>
                  <a:gd name="T70" fmla="*/ 25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1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4" y="18"/>
                    </a:cubicBezTo>
                    <a:cubicBezTo>
                      <a:pt x="18" y="18"/>
                      <a:pt x="20" y="17"/>
                      <a:pt x="22" y="16"/>
                    </a:cubicBezTo>
                    <a:cubicBezTo>
                      <a:pt x="24" y="14"/>
                      <a:pt x="25" y="12"/>
                      <a:pt x="25" y="10"/>
                    </a:cubicBezTo>
                    <a:cubicBezTo>
                      <a:pt x="25" y="8"/>
                      <a:pt x="25" y="6"/>
                      <a:pt x="23" y="4"/>
                    </a:cubicBezTo>
                    <a:cubicBezTo>
                      <a:pt x="21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6" name="Freeform 45">
                <a:extLst>
                  <a:ext uri="{FF2B5EF4-FFF2-40B4-BE49-F238E27FC236}">
                    <a16:creationId xmlns="" xmlns:a16="http://schemas.microsoft.com/office/drawing/2014/main" id="{F50EC3C1-3657-EB42-BBF9-8DD99BF3E6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32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5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5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1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4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7" name="Freeform 46">
                <a:extLst>
                  <a:ext uri="{FF2B5EF4-FFF2-40B4-BE49-F238E27FC236}">
                    <a16:creationId xmlns="" xmlns:a16="http://schemas.microsoft.com/office/drawing/2014/main" id="{997DFEA9-CD92-8E48-B3AA-A70F82ED7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326"/>
                <a:ext cx="68" cy="71"/>
              </a:xfrm>
              <a:custGeom>
                <a:avLst/>
                <a:gdLst>
                  <a:gd name="T0" fmla="*/ 35 w 36"/>
                  <a:gd name="T1" fmla="*/ 27 h 37"/>
                  <a:gd name="T2" fmla="*/ 36 w 36"/>
                  <a:gd name="T3" fmla="*/ 27 h 37"/>
                  <a:gd name="T4" fmla="*/ 32 w 36"/>
                  <a:gd name="T5" fmla="*/ 37 h 37"/>
                  <a:gd name="T6" fmla="*/ 0 w 36"/>
                  <a:gd name="T7" fmla="*/ 37 h 37"/>
                  <a:gd name="T8" fmla="*/ 0 w 36"/>
                  <a:gd name="T9" fmla="*/ 36 h 37"/>
                  <a:gd name="T10" fmla="*/ 2 w 36"/>
                  <a:gd name="T11" fmla="*/ 36 h 37"/>
                  <a:gd name="T12" fmla="*/ 6 w 36"/>
                  <a:gd name="T13" fmla="*/ 35 h 37"/>
                  <a:gd name="T14" fmla="*/ 6 w 36"/>
                  <a:gd name="T15" fmla="*/ 31 h 37"/>
                  <a:gd name="T16" fmla="*/ 6 w 36"/>
                  <a:gd name="T17" fmla="*/ 7 h 37"/>
                  <a:gd name="T18" fmla="*/ 5 w 36"/>
                  <a:gd name="T19" fmla="*/ 2 h 37"/>
                  <a:gd name="T20" fmla="*/ 2 w 36"/>
                  <a:gd name="T21" fmla="*/ 1 h 37"/>
                  <a:gd name="T22" fmla="*/ 0 w 36"/>
                  <a:gd name="T23" fmla="*/ 1 h 37"/>
                  <a:gd name="T24" fmla="*/ 0 w 36"/>
                  <a:gd name="T25" fmla="*/ 0 h 37"/>
                  <a:gd name="T26" fmla="*/ 19 w 36"/>
                  <a:gd name="T27" fmla="*/ 0 h 37"/>
                  <a:gd name="T28" fmla="*/ 19 w 36"/>
                  <a:gd name="T29" fmla="*/ 1 h 37"/>
                  <a:gd name="T30" fmla="*/ 14 w 36"/>
                  <a:gd name="T31" fmla="*/ 2 h 37"/>
                  <a:gd name="T32" fmla="*/ 13 w 36"/>
                  <a:gd name="T33" fmla="*/ 3 h 37"/>
                  <a:gd name="T34" fmla="*/ 12 w 36"/>
                  <a:gd name="T35" fmla="*/ 7 h 37"/>
                  <a:gd name="T36" fmla="*/ 12 w 36"/>
                  <a:gd name="T37" fmla="*/ 31 h 37"/>
                  <a:gd name="T38" fmla="*/ 13 w 36"/>
                  <a:gd name="T39" fmla="*/ 34 h 37"/>
                  <a:gd name="T40" fmla="*/ 14 w 36"/>
                  <a:gd name="T41" fmla="*/ 35 h 37"/>
                  <a:gd name="T42" fmla="*/ 18 w 36"/>
                  <a:gd name="T43" fmla="*/ 35 h 37"/>
                  <a:gd name="T44" fmla="*/ 21 w 36"/>
                  <a:gd name="T45" fmla="*/ 35 h 37"/>
                  <a:gd name="T46" fmla="*/ 28 w 36"/>
                  <a:gd name="T47" fmla="*/ 34 h 37"/>
                  <a:gd name="T48" fmla="*/ 32 w 36"/>
                  <a:gd name="T49" fmla="*/ 32 h 37"/>
                  <a:gd name="T50" fmla="*/ 35 w 36"/>
                  <a:gd name="T51" fmla="*/ 2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5" y="27"/>
                    </a:moveTo>
                    <a:cubicBezTo>
                      <a:pt x="36" y="27"/>
                      <a:pt x="36" y="27"/>
                      <a:pt x="36" y="2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7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2"/>
                      <a:pt x="12" y="33"/>
                      <a:pt x="13" y="34"/>
                    </a:cubicBezTo>
                    <a:cubicBezTo>
                      <a:pt x="13" y="34"/>
                      <a:pt x="13" y="35"/>
                      <a:pt x="14" y="35"/>
                    </a:cubicBezTo>
                    <a:cubicBezTo>
                      <a:pt x="14" y="35"/>
                      <a:pt x="16" y="35"/>
                      <a:pt x="18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5" y="35"/>
                      <a:pt x="27" y="35"/>
                      <a:pt x="28" y="34"/>
                    </a:cubicBezTo>
                    <a:cubicBezTo>
                      <a:pt x="29" y="34"/>
                      <a:pt x="30" y="33"/>
                      <a:pt x="32" y="32"/>
                    </a:cubicBezTo>
                    <a:cubicBezTo>
                      <a:pt x="33" y="31"/>
                      <a:pt x="34" y="29"/>
                      <a:pt x="35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8" name="Freeform 47">
                <a:extLst>
                  <a:ext uri="{FF2B5EF4-FFF2-40B4-BE49-F238E27FC236}">
                    <a16:creationId xmlns="" xmlns:a16="http://schemas.microsoft.com/office/drawing/2014/main" id="{A96AB466-A713-274A-8464-D2610F54B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326"/>
                <a:ext cx="67" cy="71"/>
              </a:xfrm>
              <a:custGeom>
                <a:avLst/>
                <a:gdLst>
                  <a:gd name="T0" fmla="*/ 11 w 35"/>
                  <a:gd name="T1" fmla="*/ 2 h 37"/>
                  <a:gd name="T2" fmla="*/ 11 w 35"/>
                  <a:gd name="T3" fmla="*/ 17 h 37"/>
                  <a:gd name="T4" fmla="*/ 20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0 w 35"/>
                  <a:gd name="T21" fmla="*/ 19 h 37"/>
                  <a:gd name="T22" fmla="*/ 11 w 35"/>
                  <a:gd name="T23" fmla="*/ 19 h 37"/>
                  <a:gd name="T24" fmla="*/ 11 w 35"/>
                  <a:gd name="T25" fmla="*/ 31 h 37"/>
                  <a:gd name="T26" fmla="*/ 12 w 35"/>
                  <a:gd name="T27" fmla="*/ 34 h 37"/>
                  <a:gd name="T28" fmla="*/ 12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1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1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1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1" y="2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6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4"/>
                      <a:pt x="12" y="34"/>
                    </a:cubicBezTo>
                    <a:cubicBezTo>
                      <a:pt x="12" y="34"/>
                      <a:pt x="12" y="35"/>
                      <a:pt x="12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2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4" y="35"/>
                      <a:pt x="5" y="35"/>
                      <a:pt x="5" y="34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9" name="Freeform 48">
                <a:extLst>
                  <a:ext uri="{FF2B5EF4-FFF2-40B4-BE49-F238E27FC236}">
                    <a16:creationId xmlns="" xmlns:a16="http://schemas.microsoft.com/office/drawing/2014/main" id="{D9F1604F-D96E-D245-9ECC-42A1F28FE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9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7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30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39" y="2"/>
                      <a:pt x="39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8" y="29"/>
                      <a:pt x="37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8" y="38"/>
                      <a:pt x="14" y="37"/>
                      <a:pt x="12" y="36"/>
                    </a:cubicBezTo>
                    <a:cubicBezTo>
                      <a:pt x="10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5" y="33"/>
                      <a:pt x="16" y="34"/>
                      <a:pt x="17" y="35"/>
                    </a:cubicBezTo>
                    <a:cubicBezTo>
                      <a:pt x="19" y="35"/>
                      <a:pt x="20" y="36"/>
                      <a:pt x="22" y="36"/>
                    </a:cubicBezTo>
                    <a:cubicBezTo>
                      <a:pt x="25" y="36"/>
                      <a:pt x="28" y="35"/>
                      <a:pt x="30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4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90" name="Freeform 49">
                <a:extLst>
                  <a:ext uri="{FF2B5EF4-FFF2-40B4-BE49-F238E27FC236}">
                    <a16:creationId xmlns="" xmlns:a16="http://schemas.microsoft.com/office/drawing/2014/main" id="{2723F882-54AD-A24F-BB61-CA2B6E413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326"/>
                <a:ext cx="101" cy="71"/>
              </a:xfrm>
              <a:custGeom>
                <a:avLst/>
                <a:gdLst>
                  <a:gd name="T0" fmla="*/ 24 w 53"/>
                  <a:gd name="T1" fmla="*/ 37 h 37"/>
                  <a:gd name="T2" fmla="*/ 8 w 53"/>
                  <a:gd name="T3" fmla="*/ 6 h 37"/>
                  <a:gd name="T4" fmla="*/ 8 w 53"/>
                  <a:gd name="T5" fmla="*/ 31 h 37"/>
                  <a:gd name="T6" fmla="*/ 9 w 53"/>
                  <a:gd name="T7" fmla="*/ 35 h 37"/>
                  <a:gd name="T8" fmla="*/ 13 w 53"/>
                  <a:gd name="T9" fmla="*/ 36 h 37"/>
                  <a:gd name="T10" fmla="*/ 14 w 53"/>
                  <a:gd name="T11" fmla="*/ 36 h 37"/>
                  <a:gd name="T12" fmla="*/ 14 w 53"/>
                  <a:gd name="T13" fmla="*/ 37 h 37"/>
                  <a:gd name="T14" fmla="*/ 0 w 53"/>
                  <a:gd name="T15" fmla="*/ 37 h 37"/>
                  <a:gd name="T16" fmla="*/ 0 w 53"/>
                  <a:gd name="T17" fmla="*/ 36 h 37"/>
                  <a:gd name="T18" fmla="*/ 1 w 53"/>
                  <a:gd name="T19" fmla="*/ 36 h 37"/>
                  <a:gd name="T20" fmla="*/ 5 w 53"/>
                  <a:gd name="T21" fmla="*/ 35 h 37"/>
                  <a:gd name="T22" fmla="*/ 6 w 53"/>
                  <a:gd name="T23" fmla="*/ 31 h 37"/>
                  <a:gd name="T24" fmla="*/ 6 w 53"/>
                  <a:gd name="T25" fmla="*/ 6 h 37"/>
                  <a:gd name="T26" fmla="*/ 5 w 53"/>
                  <a:gd name="T27" fmla="*/ 3 h 37"/>
                  <a:gd name="T28" fmla="*/ 3 w 53"/>
                  <a:gd name="T29" fmla="*/ 2 h 37"/>
                  <a:gd name="T30" fmla="*/ 0 w 53"/>
                  <a:gd name="T31" fmla="*/ 1 h 37"/>
                  <a:gd name="T32" fmla="*/ 0 w 53"/>
                  <a:gd name="T33" fmla="*/ 0 h 37"/>
                  <a:gd name="T34" fmla="*/ 12 w 53"/>
                  <a:gd name="T35" fmla="*/ 0 h 37"/>
                  <a:gd name="T36" fmla="*/ 26 w 53"/>
                  <a:gd name="T37" fmla="*/ 29 h 37"/>
                  <a:gd name="T38" fmla="*/ 41 w 53"/>
                  <a:gd name="T39" fmla="*/ 0 h 37"/>
                  <a:gd name="T40" fmla="*/ 53 w 53"/>
                  <a:gd name="T41" fmla="*/ 0 h 37"/>
                  <a:gd name="T42" fmla="*/ 53 w 53"/>
                  <a:gd name="T43" fmla="*/ 1 h 37"/>
                  <a:gd name="T44" fmla="*/ 51 w 53"/>
                  <a:gd name="T45" fmla="*/ 1 h 37"/>
                  <a:gd name="T46" fmla="*/ 48 w 53"/>
                  <a:gd name="T47" fmla="*/ 2 h 37"/>
                  <a:gd name="T48" fmla="*/ 47 w 53"/>
                  <a:gd name="T49" fmla="*/ 6 h 37"/>
                  <a:gd name="T50" fmla="*/ 47 w 53"/>
                  <a:gd name="T51" fmla="*/ 31 h 37"/>
                  <a:gd name="T52" fmla="*/ 48 w 53"/>
                  <a:gd name="T53" fmla="*/ 35 h 37"/>
                  <a:gd name="T54" fmla="*/ 51 w 53"/>
                  <a:gd name="T55" fmla="*/ 36 h 37"/>
                  <a:gd name="T56" fmla="*/ 53 w 53"/>
                  <a:gd name="T57" fmla="*/ 36 h 37"/>
                  <a:gd name="T58" fmla="*/ 53 w 53"/>
                  <a:gd name="T59" fmla="*/ 37 h 37"/>
                  <a:gd name="T60" fmla="*/ 35 w 53"/>
                  <a:gd name="T61" fmla="*/ 37 h 37"/>
                  <a:gd name="T62" fmla="*/ 35 w 53"/>
                  <a:gd name="T63" fmla="*/ 36 h 37"/>
                  <a:gd name="T64" fmla="*/ 37 w 53"/>
                  <a:gd name="T65" fmla="*/ 36 h 37"/>
                  <a:gd name="T66" fmla="*/ 40 w 53"/>
                  <a:gd name="T67" fmla="*/ 35 h 37"/>
                  <a:gd name="T68" fmla="*/ 41 w 53"/>
                  <a:gd name="T69" fmla="*/ 31 h 37"/>
                  <a:gd name="T70" fmla="*/ 41 w 53"/>
                  <a:gd name="T71" fmla="*/ 6 h 37"/>
                  <a:gd name="T72" fmla="*/ 25 w 53"/>
                  <a:gd name="T73" fmla="*/ 37 h 37"/>
                  <a:gd name="T74" fmla="*/ 24 w 53"/>
                  <a:gd name="T75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3" h="37">
                    <a:moveTo>
                      <a:pt x="24" y="37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33"/>
                      <a:pt x="9" y="35"/>
                      <a:pt x="9" y="35"/>
                    </a:cubicBezTo>
                    <a:cubicBezTo>
                      <a:pt x="10" y="36"/>
                      <a:pt x="11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0" y="1"/>
                      <a:pt x="48" y="2"/>
                      <a:pt x="48" y="2"/>
                    </a:cubicBezTo>
                    <a:cubicBezTo>
                      <a:pt x="47" y="3"/>
                      <a:pt x="47" y="4"/>
                      <a:pt x="47" y="6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3"/>
                      <a:pt x="47" y="35"/>
                      <a:pt x="48" y="35"/>
                    </a:cubicBezTo>
                    <a:cubicBezTo>
                      <a:pt x="49" y="36"/>
                      <a:pt x="50" y="36"/>
                      <a:pt x="51" y="36"/>
                    </a:cubicBezTo>
                    <a:cubicBezTo>
                      <a:pt x="53" y="36"/>
                      <a:pt x="53" y="36"/>
                      <a:pt x="53" y="36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8" y="36"/>
                      <a:pt x="40" y="36"/>
                      <a:pt x="40" y="35"/>
                    </a:cubicBezTo>
                    <a:cubicBezTo>
                      <a:pt x="41" y="34"/>
                      <a:pt x="41" y="33"/>
                      <a:pt x="41" y="31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25" y="37"/>
                      <a:pt x="25" y="37"/>
                      <a:pt x="25" y="37"/>
                    </a:cubicBezTo>
                    <a:lnTo>
                      <a:pt x="24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  <p:grpSp>
          <p:nvGrpSpPr>
            <p:cNvPr id="123" name="Group 67">
              <a:extLst>
                <a:ext uri="{FF2B5EF4-FFF2-40B4-BE49-F238E27FC236}">
                  <a16:creationId xmlns="" xmlns:a16="http://schemas.microsoft.com/office/drawing/2014/main" id="{A0D298E6-2680-F346-B186-5D2B18913BC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595040" y="83506"/>
              <a:ext cx="533403" cy="535137"/>
              <a:chOff x="594" y="467"/>
              <a:chExt cx="1846" cy="1852"/>
            </a:xfrm>
            <a:solidFill>
              <a:srgbClr val="09234F"/>
            </a:solidFill>
          </p:grpSpPr>
          <p:sp>
            <p:nvSpPr>
              <p:cNvPr id="124" name="Rectangle 68">
                <a:extLst>
                  <a:ext uri="{FF2B5EF4-FFF2-40B4-BE49-F238E27FC236}">
                    <a16:creationId xmlns="" xmlns:a16="http://schemas.microsoft.com/office/drawing/2014/main" id="{70F15E9B-CAC0-D345-8D7B-14E99FF48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9" y="1208"/>
                <a:ext cx="10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5" name="Freeform 69">
                <a:extLst>
                  <a:ext uri="{FF2B5EF4-FFF2-40B4-BE49-F238E27FC236}">
                    <a16:creationId xmlns="" xmlns:a16="http://schemas.microsoft.com/office/drawing/2014/main" id="{37264D80-A120-A64F-8306-19458784B1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0" y="843"/>
                <a:ext cx="945" cy="1112"/>
              </a:xfrm>
              <a:custGeom>
                <a:avLst/>
                <a:gdLst>
                  <a:gd name="T0" fmla="*/ 342 w 495"/>
                  <a:gd name="T1" fmla="*/ 490 h 581"/>
                  <a:gd name="T2" fmla="*/ 266 w 495"/>
                  <a:gd name="T3" fmla="*/ 393 h 581"/>
                  <a:gd name="T4" fmla="*/ 155 w 495"/>
                  <a:gd name="T5" fmla="*/ 426 h 581"/>
                  <a:gd name="T6" fmla="*/ 158 w 495"/>
                  <a:gd name="T7" fmla="*/ 351 h 581"/>
                  <a:gd name="T8" fmla="*/ 108 w 495"/>
                  <a:gd name="T9" fmla="*/ 266 h 581"/>
                  <a:gd name="T10" fmla="*/ 117 w 495"/>
                  <a:gd name="T11" fmla="*/ 114 h 581"/>
                  <a:gd name="T12" fmla="*/ 157 w 495"/>
                  <a:gd name="T13" fmla="*/ 119 h 581"/>
                  <a:gd name="T14" fmla="*/ 167 w 495"/>
                  <a:gd name="T15" fmla="*/ 129 h 581"/>
                  <a:gd name="T16" fmla="*/ 172 w 495"/>
                  <a:gd name="T17" fmla="*/ 169 h 581"/>
                  <a:gd name="T18" fmla="*/ 67 w 495"/>
                  <a:gd name="T19" fmla="*/ 266 h 581"/>
                  <a:gd name="T20" fmla="*/ 152 w 495"/>
                  <a:gd name="T21" fmla="*/ 111 h 581"/>
                  <a:gd name="T22" fmla="*/ 142 w 495"/>
                  <a:gd name="T23" fmla="*/ 149 h 581"/>
                  <a:gd name="T24" fmla="*/ 180 w 495"/>
                  <a:gd name="T25" fmla="*/ 133 h 581"/>
                  <a:gd name="T26" fmla="*/ 181 w 495"/>
                  <a:gd name="T27" fmla="*/ 47 h 581"/>
                  <a:gd name="T28" fmla="*/ 196 w 495"/>
                  <a:gd name="T29" fmla="*/ 283 h 581"/>
                  <a:gd name="T30" fmla="*/ 198 w 495"/>
                  <a:gd name="T31" fmla="*/ 136 h 581"/>
                  <a:gd name="T32" fmla="*/ 201 w 495"/>
                  <a:gd name="T33" fmla="*/ 5 h 581"/>
                  <a:gd name="T34" fmla="*/ 211 w 495"/>
                  <a:gd name="T35" fmla="*/ 61 h 581"/>
                  <a:gd name="T36" fmla="*/ 255 w 495"/>
                  <a:gd name="T37" fmla="*/ 145 h 581"/>
                  <a:gd name="T38" fmla="*/ 278 w 495"/>
                  <a:gd name="T39" fmla="*/ 84 h 581"/>
                  <a:gd name="T40" fmla="*/ 357 w 495"/>
                  <a:gd name="T41" fmla="*/ 54 h 581"/>
                  <a:gd name="T42" fmla="*/ 411 w 495"/>
                  <a:gd name="T43" fmla="*/ 93 h 581"/>
                  <a:gd name="T44" fmla="*/ 430 w 495"/>
                  <a:gd name="T45" fmla="*/ 95 h 581"/>
                  <a:gd name="T46" fmla="*/ 463 w 495"/>
                  <a:gd name="T47" fmla="*/ 155 h 581"/>
                  <a:gd name="T48" fmla="*/ 221 w 495"/>
                  <a:gd name="T49" fmla="*/ 279 h 581"/>
                  <a:gd name="T50" fmla="*/ 349 w 495"/>
                  <a:gd name="T51" fmla="*/ 257 h 581"/>
                  <a:gd name="T52" fmla="*/ 398 w 495"/>
                  <a:gd name="T53" fmla="*/ 210 h 581"/>
                  <a:gd name="T54" fmla="*/ 406 w 495"/>
                  <a:gd name="T55" fmla="*/ 220 h 581"/>
                  <a:gd name="T56" fmla="*/ 411 w 495"/>
                  <a:gd name="T57" fmla="*/ 451 h 581"/>
                  <a:gd name="T58" fmla="*/ 406 w 495"/>
                  <a:gd name="T59" fmla="*/ 321 h 581"/>
                  <a:gd name="T60" fmla="*/ 468 w 495"/>
                  <a:gd name="T61" fmla="*/ 184 h 581"/>
                  <a:gd name="T62" fmla="*/ 460 w 495"/>
                  <a:gd name="T63" fmla="*/ 233 h 581"/>
                  <a:gd name="T64" fmla="*/ 384 w 495"/>
                  <a:gd name="T65" fmla="*/ 222 h 581"/>
                  <a:gd name="T66" fmla="*/ 420 w 495"/>
                  <a:gd name="T67" fmla="*/ 188 h 581"/>
                  <a:gd name="T68" fmla="*/ 364 w 495"/>
                  <a:gd name="T69" fmla="*/ 225 h 581"/>
                  <a:gd name="T70" fmla="*/ 360 w 495"/>
                  <a:gd name="T71" fmla="*/ 188 h 581"/>
                  <a:gd name="T72" fmla="*/ 386 w 495"/>
                  <a:gd name="T73" fmla="*/ 356 h 581"/>
                  <a:gd name="T74" fmla="*/ 220 w 495"/>
                  <a:gd name="T75" fmla="*/ 351 h 581"/>
                  <a:gd name="T76" fmla="*/ 235 w 495"/>
                  <a:gd name="T77" fmla="*/ 315 h 581"/>
                  <a:gd name="T78" fmla="*/ 206 w 495"/>
                  <a:gd name="T79" fmla="*/ 172 h 581"/>
                  <a:gd name="T80" fmla="*/ 238 w 495"/>
                  <a:gd name="T81" fmla="*/ 167 h 581"/>
                  <a:gd name="T82" fmla="*/ 251 w 495"/>
                  <a:gd name="T83" fmla="*/ 158 h 581"/>
                  <a:gd name="T84" fmla="*/ 269 w 495"/>
                  <a:gd name="T85" fmla="*/ 131 h 581"/>
                  <a:gd name="T86" fmla="*/ 278 w 495"/>
                  <a:gd name="T87" fmla="*/ 100 h 581"/>
                  <a:gd name="T88" fmla="*/ 393 w 495"/>
                  <a:gd name="T89" fmla="*/ 130 h 581"/>
                  <a:gd name="T90" fmla="*/ 438 w 495"/>
                  <a:gd name="T91" fmla="*/ 100 h 581"/>
                  <a:gd name="T92" fmla="*/ 438 w 495"/>
                  <a:gd name="T93" fmla="*/ 154 h 581"/>
                  <a:gd name="T94" fmla="*/ 456 w 495"/>
                  <a:gd name="T95" fmla="*/ 159 h 581"/>
                  <a:gd name="T96" fmla="*/ 474 w 495"/>
                  <a:gd name="T97" fmla="*/ 100 h 581"/>
                  <a:gd name="T98" fmla="*/ 455 w 495"/>
                  <a:gd name="T99" fmla="*/ 80 h 581"/>
                  <a:gd name="T100" fmla="*/ 343 w 495"/>
                  <a:gd name="T101" fmla="*/ 34 h 581"/>
                  <a:gd name="T102" fmla="*/ 206 w 495"/>
                  <a:gd name="T103" fmla="*/ 0 h 581"/>
                  <a:gd name="T104" fmla="*/ 173 w 495"/>
                  <a:gd name="T105" fmla="*/ 7 h 581"/>
                  <a:gd name="T106" fmla="*/ 143 w 495"/>
                  <a:gd name="T107" fmla="*/ 23 h 581"/>
                  <a:gd name="T108" fmla="*/ 121 w 495"/>
                  <a:gd name="T109" fmla="*/ 51 h 581"/>
                  <a:gd name="T110" fmla="*/ 148 w 495"/>
                  <a:gd name="T111" fmla="*/ 83 h 581"/>
                  <a:gd name="T112" fmla="*/ 59 w 495"/>
                  <a:gd name="T113" fmla="*/ 98 h 581"/>
                  <a:gd name="T114" fmla="*/ 108 w 495"/>
                  <a:gd name="T115" fmla="*/ 286 h 581"/>
                  <a:gd name="T116" fmla="*/ 152 w 495"/>
                  <a:gd name="T117" fmla="*/ 307 h 581"/>
                  <a:gd name="T118" fmla="*/ 102 w 495"/>
                  <a:gd name="T119" fmla="*/ 418 h 581"/>
                  <a:gd name="T120" fmla="*/ 495 w 495"/>
                  <a:gd name="T121" fmla="*/ 512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5" h="581">
                    <a:moveTo>
                      <a:pt x="369" y="368"/>
                    </a:moveTo>
                    <a:cubicBezTo>
                      <a:pt x="334" y="361"/>
                      <a:pt x="334" y="361"/>
                      <a:pt x="334" y="361"/>
                    </a:cubicBezTo>
                    <a:cubicBezTo>
                      <a:pt x="289" y="371"/>
                      <a:pt x="289" y="371"/>
                      <a:pt x="289" y="371"/>
                    </a:cubicBezTo>
                    <a:cubicBezTo>
                      <a:pt x="298" y="361"/>
                      <a:pt x="298" y="361"/>
                      <a:pt x="298" y="361"/>
                    </a:cubicBezTo>
                    <a:cubicBezTo>
                      <a:pt x="337" y="349"/>
                      <a:pt x="337" y="349"/>
                      <a:pt x="337" y="349"/>
                    </a:cubicBezTo>
                    <a:cubicBezTo>
                      <a:pt x="376" y="362"/>
                      <a:pt x="376" y="362"/>
                      <a:pt x="376" y="362"/>
                    </a:cubicBezTo>
                    <a:lnTo>
                      <a:pt x="369" y="368"/>
                    </a:lnTo>
                    <a:close/>
                    <a:moveTo>
                      <a:pt x="342" y="490"/>
                    </a:moveTo>
                    <a:cubicBezTo>
                      <a:pt x="337" y="470"/>
                      <a:pt x="337" y="470"/>
                      <a:pt x="337" y="470"/>
                    </a:cubicBezTo>
                    <a:cubicBezTo>
                      <a:pt x="349" y="422"/>
                      <a:pt x="349" y="422"/>
                      <a:pt x="349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64" y="420"/>
                      <a:pt x="364" y="420"/>
                      <a:pt x="364" y="420"/>
                    </a:cubicBezTo>
                    <a:cubicBezTo>
                      <a:pt x="375" y="493"/>
                      <a:pt x="375" y="493"/>
                      <a:pt x="375" y="493"/>
                    </a:cubicBezTo>
                    <a:cubicBezTo>
                      <a:pt x="364" y="492"/>
                      <a:pt x="353" y="491"/>
                      <a:pt x="342" y="490"/>
                    </a:cubicBezTo>
                    <a:close/>
                    <a:moveTo>
                      <a:pt x="266" y="393"/>
                    </a:moveTo>
                    <a:cubicBezTo>
                      <a:pt x="299" y="401"/>
                      <a:pt x="299" y="401"/>
                      <a:pt x="299" y="401"/>
                    </a:cubicBezTo>
                    <a:cubicBezTo>
                      <a:pt x="344" y="384"/>
                      <a:pt x="344" y="384"/>
                      <a:pt x="344" y="384"/>
                    </a:cubicBezTo>
                    <a:cubicBezTo>
                      <a:pt x="369" y="396"/>
                      <a:pt x="369" y="396"/>
                      <a:pt x="369" y="396"/>
                    </a:cubicBezTo>
                    <a:cubicBezTo>
                      <a:pt x="344" y="392"/>
                      <a:pt x="344" y="392"/>
                      <a:pt x="344" y="392"/>
                    </a:cubicBezTo>
                    <a:cubicBezTo>
                      <a:pt x="298" y="409"/>
                      <a:pt x="298" y="409"/>
                      <a:pt x="298" y="409"/>
                    </a:cubicBezTo>
                    <a:lnTo>
                      <a:pt x="266" y="393"/>
                    </a:lnTo>
                    <a:close/>
                    <a:moveTo>
                      <a:pt x="171" y="472"/>
                    </a:moveTo>
                    <a:cubicBezTo>
                      <a:pt x="155" y="426"/>
                      <a:pt x="155" y="426"/>
                      <a:pt x="155" y="426"/>
                    </a:cubicBezTo>
                    <a:cubicBezTo>
                      <a:pt x="132" y="419"/>
                      <a:pt x="132" y="419"/>
                      <a:pt x="132" y="419"/>
                    </a:cubicBezTo>
                    <a:cubicBezTo>
                      <a:pt x="170" y="407"/>
                      <a:pt x="170" y="407"/>
                      <a:pt x="170" y="407"/>
                    </a:cubicBezTo>
                    <a:cubicBezTo>
                      <a:pt x="185" y="457"/>
                      <a:pt x="185" y="457"/>
                      <a:pt x="185" y="457"/>
                    </a:cubicBezTo>
                    <a:cubicBezTo>
                      <a:pt x="278" y="443"/>
                      <a:pt x="278" y="443"/>
                      <a:pt x="278" y="443"/>
                    </a:cubicBezTo>
                    <a:lnTo>
                      <a:pt x="171" y="472"/>
                    </a:lnTo>
                    <a:close/>
                    <a:moveTo>
                      <a:pt x="154" y="326"/>
                    </a:moveTo>
                    <a:cubicBezTo>
                      <a:pt x="158" y="326"/>
                      <a:pt x="158" y="326"/>
                      <a:pt x="158" y="326"/>
                    </a:cubicBezTo>
                    <a:cubicBezTo>
                      <a:pt x="158" y="351"/>
                      <a:pt x="158" y="351"/>
                      <a:pt x="158" y="351"/>
                    </a:cubicBezTo>
                    <a:cubicBezTo>
                      <a:pt x="154" y="351"/>
                      <a:pt x="154" y="351"/>
                      <a:pt x="154" y="351"/>
                    </a:cubicBezTo>
                    <a:lnTo>
                      <a:pt x="154" y="326"/>
                    </a:lnTo>
                    <a:close/>
                    <a:moveTo>
                      <a:pt x="164" y="326"/>
                    </a:moveTo>
                    <a:cubicBezTo>
                      <a:pt x="187" y="326"/>
                      <a:pt x="187" y="326"/>
                      <a:pt x="187" y="326"/>
                    </a:cubicBezTo>
                    <a:cubicBezTo>
                      <a:pt x="187" y="351"/>
                      <a:pt x="187" y="351"/>
                      <a:pt x="187" y="351"/>
                    </a:cubicBezTo>
                    <a:cubicBezTo>
                      <a:pt x="164" y="351"/>
                      <a:pt x="164" y="351"/>
                      <a:pt x="164" y="351"/>
                    </a:cubicBezTo>
                    <a:lnTo>
                      <a:pt x="164" y="326"/>
                    </a:lnTo>
                    <a:close/>
                    <a:moveTo>
                      <a:pt x="108" y="266"/>
                    </a:moveTo>
                    <a:cubicBezTo>
                      <a:pt x="108" y="266"/>
                      <a:pt x="108" y="266"/>
                      <a:pt x="108" y="266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78" y="100"/>
                      <a:pt x="78" y="100"/>
                      <a:pt x="78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48" y="98"/>
                      <a:pt x="148" y="98"/>
                      <a:pt x="148" y="98"/>
                    </a:cubicBezTo>
                    <a:cubicBezTo>
                      <a:pt x="149" y="99"/>
                      <a:pt x="149" y="100"/>
                      <a:pt x="149" y="101"/>
                    </a:cubicBezTo>
                    <a:cubicBezTo>
                      <a:pt x="117" y="114"/>
                      <a:pt x="117" y="114"/>
                      <a:pt x="117" y="114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2" y="114"/>
                      <a:pt x="112" y="114"/>
                      <a:pt x="112" y="114"/>
                    </a:cubicBezTo>
                    <a:cubicBezTo>
                      <a:pt x="120" y="132"/>
                      <a:pt x="120" y="132"/>
                      <a:pt x="120" y="132"/>
                    </a:cubicBezTo>
                    <a:cubicBezTo>
                      <a:pt x="124" y="131"/>
                      <a:pt x="124" y="131"/>
                      <a:pt x="124" y="131"/>
                    </a:cubicBezTo>
                    <a:cubicBezTo>
                      <a:pt x="123" y="128"/>
                      <a:pt x="123" y="128"/>
                      <a:pt x="123" y="128"/>
                    </a:cubicBezTo>
                    <a:cubicBezTo>
                      <a:pt x="155" y="115"/>
                      <a:pt x="155" y="115"/>
                      <a:pt x="155" y="115"/>
                    </a:cubicBezTo>
                    <a:cubicBezTo>
                      <a:pt x="155" y="116"/>
                      <a:pt x="156" y="118"/>
                      <a:pt x="157" y="119"/>
                    </a:cubicBezTo>
                    <a:cubicBezTo>
                      <a:pt x="133" y="143"/>
                      <a:pt x="133" y="143"/>
                      <a:pt x="133" y="143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28" y="144"/>
                      <a:pt x="128" y="144"/>
                      <a:pt x="128" y="144"/>
                    </a:cubicBezTo>
                    <a:cubicBezTo>
                      <a:pt x="142" y="158"/>
                      <a:pt x="142" y="158"/>
                      <a:pt x="142" y="158"/>
                    </a:cubicBezTo>
                    <a:cubicBezTo>
                      <a:pt x="146" y="155"/>
                      <a:pt x="146" y="155"/>
                      <a:pt x="146" y="155"/>
                    </a:cubicBezTo>
                    <a:cubicBezTo>
                      <a:pt x="144" y="153"/>
                      <a:pt x="144" y="153"/>
                      <a:pt x="144" y="153"/>
                    </a:cubicBezTo>
                    <a:cubicBezTo>
                      <a:pt x="167" y="129"/>
                      <a:pt x="167" y="129"/>
                      <a:pt x="167" y="129"/>
                    </a:cubicBezTo>
                    <a:cubicBezTo>
                      <a:pt x="169" y="130"/>
                      <a:pt x="170" y="131"/>
                      <a:pt x="171" y="131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4" y="166"/>
                      <a:pt x="154" y="166"/>
                      <a:pt x="154" y="166"/>
                    </a:cubicBezTo>
                    <a:cubicBezTo>
                      <a:pt x="173" y="173"/>
                      <a:pt x="173" y="173"/>
                      <a:pt x="173" y="173"/>
                    </a:cubicBezTo>
                    <a:cubicBezTo>
                      <a:pt x="174" y="169"/>
                      <a:pt x="174" y="169"/>
                      <a:pt x="174" y="169"/>
                    </a:cubicBezTo>
                    <a:cubicBezTo>
                      <a:pt x="172" y="169"/>
                      <a:pt x="172" y="169"/>
                      <a:pt x="172" y="169"/>
                    </a:cubicBezTo>
                    <a:cubicBezTo>
                      <a:pt x="185" y="137"/>
                      <a:pt x="185" y="137"/>
                      <a:pt x="185" y="137"/>
                    </a:cubicBezTo>
                    <a:cubicBezTo>
                      <a:pt x="186" y="138"/>
                      <a:pt x="187" y="138"/>
                      <a:pt x="189" y="138"/>
                    </a:cubicBezTo>
                    <a:cubicBezTo>
                      <a:pt x="189" y="172"/>
                      <a:pt x="189" y="172"/>
                      <a:pt x="189" y="172"/>
                    </a:cubicBezTo>
                    <a:cubicBezTo>
                      <a:pt x="187" y="172"/>
                      <a:pt x="187" y="172"/>
                      <a:pt x="187" y="172"/>
                    </a:cubicBezTo>
                    <a:cubicBezTo>
                      <a:pt x="187" y="266"/>
                      <a:pt x="187" y="266"/>
                      <a:pt x="187" y="266"/>
                    </a:cubicBezTo>
                    <a:lnTo>
                      <a:pt x="108" y="266"/>
                    </a:lnTo>
                    <a:close/>
                    <a:moveTo>
                      <a:pt x="73" y="266"/>
                    </a:moveTo>
                    <a:cubicBezTo>
                      <a:pt x="67" y="266"/>
                      <a:pt x="67" y="266"/>
                      <a:pt x="67" y="266"/>
                    </a:cubicBezTo>
                    <a:cubicBezTo>
                      <a:pt x="67" y="100"/>
                      <a:pt x="67" y="100"/>
                      <a:pt x="67" y="100"/>
                    </a:cubicBezTo>
                    <a:cubicBezTo>
                      <a:pt x="73" y="100"/>
                      <a:pt x="73" y="100"/>
                      <a:pt x="73" y="100"/>
                    </a:cubicBezTo>
                    <a:lnTo>
                      <a:pt x="73" y="266"/>
                    </a:lnTo>
                    <a:close/>
                    <a:moveTo>
                      <a:pt x="152" y="111"/>
                    </a:moveTo>
                    <a:cubicBezTo>
                      <a:pt x="153" y="112"/>
                      <a:pt x="153" y="112"/>
                      <a:pt x="153" y="113"/>
                    </a:cubicBezTo>
                    <a:cubicBezTo>
                      <a:pt x="124" y="125"/>
                      <a:pt x="124" y="125"/>
                      <a:pt x="124" y="125"/>
                    </a:cubicBezTo>
                    <a:cubicBezTo>
                      <a:pt x="123" y="123"/>
                      <a:pt x="123" y="123"/>
                      <a:pt x="123" y="123"/>
                    </a:cubicBezTo>
                    <a:lnTo>
                      <a:pt x="152" y="111"/>
                    </a:lnTo>
                    <a:close/>
                    <a:moveTo>
                      <a:pt x="122" y="57"/>
                    </a:moveTo>
                    <a:cubicBezTo>
                      <a:pt x="122" y="55"/>
                      <a:pt x="122" y="55"/>
                      <a:pt x="122" y="55"/>
                    </a:cubicBezTo>
                    <a:cubicBezTo>
                      <a:pt x="155" y="69"/>
                      <a:pt x="155" y="69"/>
                      <a:pt x="155" y="69"/>
                    </a:cubicBezTo>
                    <a:cubicBezTo>
                      <a:pt x="154" y="71"/>
                      <a:pt x="154" y="71"/>
                      <a:pt x="154" y="71"/>
                    </a:cubicBezTo>
                    <a:lnTo>
                      <a:pt x="122" y="57"/>
                    </a:lnTo>
                    <a:close/>
                    <a:moveTo>
                      <a:pt x="165" y="124"/>
                    </a:moveTo>
                    <a:cubicBezTo>
                      <a:pt x="166" y="125"/>
                      <a:pt x="166" y="125"/>
                      <a:pt x="167" y="126"/>
                    </a:cubicBezTo>
                    <a:cubicBezTo>
                      <a:pt x="142" y="149"/>
                      <a:pt x="142" y="149"/>
                      <a:pt x="142" y="149"/>
                    </a:cubicBezTo>
                    <a:cubicBezTo>
                      <a:pt x="141" y="148"/>
                      <a:pt x="141" y="148"/>
                      <a:pt x="141" y="148"/>
                    </a:cubicBezTo>
                    <a:lnTo>
                      <a:pt x="165" y="124"/>
                    </a:lnTo>
                    <a:close/>
                    <a:moveTo>
                      <a:pt x="139" y="29"/>
                    </a:moveTo>
                    <a:cubicBezTo>
                      <a:pt x="143" y="30"/>
                      <a:pt x="143" y="30"/>
                      <a:pt x="143" y="30"/>
                    </a:cubicBezTo>
                    <a:cubicBezTo>
                      <a:pt x="168" y="54"/>
                      <a:pt x="168" y="54"/>
                      <a:pt x="168" y="54"/>
                    </a:cubicBezTo>
                    <a:cubicBezTo>
                      <a:pt x="165" y="57"/>
                      <a:pt x="165" y="57"/>
                      <a:pt x="165" y="57"/>
                    </a:cubicBezTo>
                    <a:lnTo>
                      <a:pt x="139" y="29"/>
                    </a:lnTo>
                    <a:close/>
                    <a:moveTo>
                      <a:pt x="180" y="133"/>
                    </a:moveTo>
                    <a:cubicBezTo>
                      <a:pt x="181" y="134"/>
                      <a:pt x="182" y="134"/>
                      <a:pt x="183" y="134"/>
                    </a:cubicBezTo>
                    <a:cubicBezTo>
                      <a:pt x="169" y="166"/>
                      <a:pt x="169" y="166"/>
                      <a:pt x="169" y="166"/>
                    </a:cubicBezTo>
                    <a:cubicBezTo>
                      <a:pt x="167" y="166"/>
                      <a:pt x="167" y="166"/>
                      <a:pt x="167" y="166"/>
                    </a:cubicBezTo>
                    <a:lnTo>
                      <a:pt x="180" y="133"/>
                    </a:lnTo>
                    <a:close/>
                    <a:moveTo>
                      <a:pt x="166" y="11"/>
                    </a:moveTo>
                    <a:cubicBezTo>
                      <a:pt x="170" y="18"/>
                      <a:pt x="170" y="18"/>
                      <a:pt x="170" y="18"/>
                    </a:cubicBezTo>
                    <a:cubicBezTo>
                      <a:pt x="184" y="46"/>
                      <a:pt x="184" y="46"/>
                      <a:pt x="184" y="46"/>
                    </a:cubicBezTo>
                    <a:cubicBezTo>
                      <a:pt x="183" y="46"/>
                      <a:pt x="182" y="47"/>
                      <a:pt x="181" y="47"/>
                    </a:cubicBezTo>
                    <a:lnTo>
                      <a:pt x="166" y="11"/>
                    </a:lnTo>
                    <a:close/>
                    <a:moveTo>
                      <a:pt x="196" y="324"/>
                    </a:moveTo>
                    <a:cubicBezTo>
                      <a:pt x="196" y="324"/>
                      <a:pt x="196" y="324"/>
                      <a:pt x="196" y="324"/>
                    </a:cubicBezTo>
                    <a:cubicBezTo>
                      <a:pt x="201" y="328"/>
                      <a:pt x="201" y="328"/>
                      <a:pt x="201" y="328"/>
                    </a:cubicBezTo>
                    <a:cubicBezTo>
                      <a:pt x="201" y="351"/>
                      <a:pt x="201" y="351"/>
                      <a:pt x="201" y="351"/>
                    </a:cubicBezTo>
                    <a:cubicBezTo>
                      <a:pt x="196" y="351"/>
                      <a:pt x="196" y="351"/>
                      <a:pt x="196" y="351"/>
                    </a:cubicBezTo>
                    <a:lnTo>
                      <a:pt x="196" y="324"/>
                    </a:lnTo>
                    <a:close/>
                    <a:moveTo>
                      <a:pt x="196" y="283"/>
                    </a:moveTo>
                    <a:cubicBezTo>
                      <a:pt x="196" y="283"/>
                      <a:pt x="196" y="283"/>
                      <a:pt x="196" y="283"/>
                    </a:cubicBezTo>
                    <a:cubicBezTo>
                      <a:pt x="201" y="287"/>
                      <a:pt x="201" y="287"/>
                      <a:pt x="201" y="287"/>
                    </a:cubicBezTo>
                    <a:cubicBezTo>
                      <a:pt x="201" y="307"/>
                      <a:pt x="201" y="307"/>
                      <a:pt x="201" y="307"/>
                    </a:cubicBezTo>
                    <a:cubicBezTo>
                      <a:pt x="196" y="307"/>
                      <a:pt x="196" y="307"/>
                      <a:pt x="196" y="307"/>
                    </a:cubicBezTo>
                    <a:lnTo>
                      <a:pt x="196" y="283"/>
                    </a:lnTo>
                    <a:close/>
                    <a:moveTo>
                      <a:pt x="196" y="172"/>
                    </a:moveTo>
                    <a:cubicBezTo>
                      <a:pt x="198" y="172"/>
                      <a:pt x="198" y="172"/>
                      <a:pt x="198" y="172"/>
                    </a:cubicBezTo>
                    <a:cubicBezTo>
                      <a:pt x="198" y="136"/>
                      <a:pt x="198" y="136"/>
                      <a:pt x="198" y="136"/>
                    </a:cubicBezTo>
                    <a:cubicBezTo>
                      <a:pt x="199" y="136"/>
                      <a:pt x="200" y="136"/>
                      <a:pt x="201" y="136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267"/>
                      <a:pt x="201" y="267"/>
                      <a:pt x="201" y="267"/>
                    </a:cubicBezTo>
                    <a:cubicBezTo>
                      <a:pt x="196" y="267"/>
                      <a:pt x="196" y="267"/>
                      <a:pt x="196" y="267"/>
                    </a:cubicBezTo>
                    <a:lnTo>
                      <a:pt x="196" y="172"/>
                    </a:lnTo>
                    <a:close/>
                    <a:moveTo>
                      <a:pt x="199" y="5"/>
                    </a:moveTo>
                    <a:cubicBezTo>
                      <a:pt x="201" y="5"/>
                      <a:pt x="201" y="5"/>
                      <a:pt x="201" y="5"/>
                    </a:cubicBezTo>
                    <a:cubicBezTo>
                      <a:pt x="201" y="45"/>
                      <a:pt x="201" y="45"/>
                      <a:pt x="201" y="45"/>
                    </a:cubicBezTo>
                    <a:cubicBezTo>
                      <a:pt x="200" y="45"/>
                      <a:pt x="199" y="45"/>
                      <a:pt x="199" y="45"/>
                    </a:cubicBezTo>
                    <a:lnTo>
                      <a:pt x="199" y="5"/>
                    </a:lnTo>
                    <a:close/>
                    <a:moveTo>
                      <a:pt x="211" y="61"/>
                    </a:moveTo>
                    <a:cubicBezTo>
                      <a:pt x="217" y="61"/>
                      <a:pt x="221" y="66"/>
                      <a:pt x="221" y="72"/>
                    </a:cubicBezTo>
                    <a:cubicBezTo>
                      <a:pt x="221" y="77"/>
                      <a:pt x="217" y="82"/>
                      <a:pt x="211" y="82"/>
                    </a:cubicBezTo>
                    <a:cubicBezTo>
                      <a:pt x="206" y="82"/>
                      <a:pt x="201" y="77"/>
                      <a:pt x="201" y="72"/>
                    </a:cubicBezTo>
                    <a:cubicBezTo>
                      <a:pt x="201" y="66"/>
                      <a:pt x="206" y="61"/>
                      <a:pt x="211" y="61"/>
                    </a:cubicBezTo>
                    <a:close/>
                    <a:moveTo>
                      <a:pt x="231" y="164"/>
                    </a:moveTo>
                    <a:cubicBezTo>
                      <a:pt x="229" y="164"/>
                      <a:pt x="229" y="164"/>
                      <a:pt x="229" y="164"/>
                    </a:cubicBezTo>
                    <a:cubicBezTo>
                      <a:pt x="216" y="132"/>
                      <a:pt x="216" y="132"/>
                      <a:pt x="216" y="132"/>
                    </a:cubicBezTo>
                    <a:cubicBezTo>
                      <a:pt x="219" y="130"/>
                      <a:pt x="219" y="130"/>
                      <a:pt x="219" y="130"/>
                    </a:cubicBezTo>
                    <a:lnTo>
                      <a:pt x="231" y="164"/>
                    </a:lnTo>
                    <a:close/>
                    <a:moveTo>
                      <a:pt x="232" y="119"/>
                    </a:moveTo>
                    <a:cubicBezTo>
                      <a:pt x="257" y="144"/>
                      <a:pt x="257" y="144"/>
                      <a:pt x="257" y="144"/>
                    </a:cubicBezTo>
                    <a:cubicBezTo>
                      <a:pt x="255" y="145"/>
                      <a:pt x="255" y="145"/>
                      <a:pt x="255" y="145"/>
                    </a:cubicBezTo>
                    <a:cubicBezTo>
                      <a:pt x="231" y="121"/>
                      <a:pt x="231" y="121"/>
                      <a:pt x="231" y="121"/>
                    </a:cubicBezTo>
                    <a:cubicBezTo>
                      <a:pt x="231" y="120"/>
                      <a:pt x="232" y="119"/>
                      <a:pt x="232" y="119"/>
                    </a:cubicBezTo>
                    <a:close/>
                    <a:moveTo>
                      <a:pt x="240" y="103"/>
                    </a:moveTo>
                    <a:cubicBezTo>
                      <a:pt x="272" y="116"/>
                      <a:pt x="272" y="116"/>
                      <a:pt x="272" y="116"/>
                    </a:cubicBezTo>
                    <a:cubicBezTo>
                      <a:pt x="271" y="118"/>
                      <a:pt x="271" y="118"/>
                      <a:pt x="271" y="118"/>
                    </a:cubicBezTo>
                    <a:cubicBezTo>
                      <a:pt x="240" y="105"/>
                      <a:pt x="240" y="105"/>
                      <a:pt x="240" y="105"/>
                    </a:cubicBezTo>
                    <a:cubicBezTo>
                      <a:pt x="240" y="104"/>
                      <a:pt x="240" y="103"/>
                      <a:pt x="240" y="103"/>
                    </a:cubicBezTo>
                    <a:close/>
                    <a:moveTo>
                      <a:pt x="278" y="84"/>
                    </a:moveTo>
                    <a:cubicBezTo>
                      <a:pt x="374" y="84"/>
                      <a:pt x="374" y="84"/>
                      <a:pt x="374" y="84"/>
                    </a:cubicBezTo>
                    <a:cubicBezTo>
                      <a:pt x="374" y="88"/>
                      <a:pt x="374" y="88"/>
                      <a:pt x="374" y="88"/>
                    </a:cubicBezTo>
                    <a:cubicBezTo>
                      <a:pt x="278" y="88"/>
                      <a:pt x="278" y="88"/>
                      <a:pt x="278" y="88"/>
                    </a:cubicBezTo>
                    <a:lnTo>
                      <a:pt x="278" y="84"/>
                    </a:lnTo>
                    <a:close/>
                    <a:moveTo>
                      <a:pt x="359" y="56"/>
                    </a:moveTo>
                    <a:cubicBezTo>
                      <a:pt x="361" y="80"/>
                      <a:pt x="361" y="80"/>
                      <a:pt x="361" y="80"/>
                    </a:cubicBezTo>
                    <a:cubicBezTo>
                      <a:pt x="359" y="80"/>
                      <a:pt x="359" y="80"/>
                      <a:pt x="359" y="80"/>
                    </a:cubicBezTo>
                    <a:cubicBezTo>
                      <a:pt x="357" y="54"/>
                      <a:pt x="357" y="54"/>
                      <a:pt x="357" y="54"/>
                    </a:cubicBezTo>
                    <a:lnTo>
                      <a:pt x="359" y="56"/>
                    </a:lnTo>
                    <a:close/>
                    <a:moveTo>
                      <a:pt x="370" y="68"/>
                    </a:moveTo>
                    <a:cubicBezTo>
                      <a:pt x="397" y="84"/>
                      <a:pt x="397" y="84"/>
                      <a:pt x="397" y="84"/>
                    </a:cubicBezTo>
                    <a:cubicBezTo>
                      <a:pt x="397" y="85"/>
                      <a:pt x="397" y="85"/>
                      <a:pt x="397" y="85"/>
                    </a:cubicBezTo>
                    <a:cubicBezTo>
                      <a:pt x="370" y="72"/>
                      <a:pt x="370" y="72"/>
                      <a:pt x="370" y="72"/>
                    </a:cubicBezTo>
                    <a:lnTo>
                      <a:pt x="370" y="68"/>
                    </a:lnTo>
                    <a:close/>
                    <a:moveTo>
                      <a:pt x="411" y="89"/>
                    </a:moveTo>
                    <a:cubicBezTo>
                      <a:pt x="411" y="93"/>
                      <a:pt x="411" y="93"/>
                      <a:pt x="411" y="93"/>
                    </a:cubicBezTo>
                    <a:cubicBezTo>
                      <a:pt x="381" y="99"/>
                      <a:pt x="381" y="99"/>
                      <a:pt x="381" y="99"/>
                    </a:cubicBezTo>
                    <a:cubicBezTo>
                      <a:pt x="377" y="97"/>
                      <a:pt x="377" y="97"/>
                      <a:pt x="377" y="97"/>
                    </a:cubicBezTo>
                    <a:lnTo>
                      <a:pt x="411" y="89"/>
                    </a:lnTo>
                    <a:close/>
                    <a:moveTo>
                      <a:pt x="430" y="95"/>
                    </a:moveTo>
                    <a:cubicBezTo>
                      <a:pt x="402" y="131"/>
                      <a:pt x="402" y="131"/>
                      <a:pt x="402" y="131"/>
                    </a:cubicBezTo>
                    <a:cubicBezTo>
                      <a:pt x="399" y="127"/>
                      <a:pt x="399" y="127"/>
                      <a:pt x="399" y="127"/>
                    </a:cubicBezTo>
                    <a:cubicBezTo>
                      <a:pt x="427" y="91"/>
                      <a:pt x="427" y="91"/>
                      <a:pt x="427" y="91"/>
                    </a:cubicBezTo>
                    <a:lnTo>
                      <a:pt x="430" y="95"/>
                    </a:lnTo>
                    <a:close/>
                    <a:moveTo>
                      <a:pt x="446" y="98"/>
                    </a:moveTo>
                    <a:cubicBezTo>
                      <a:pt x="431" y="144"/>
                      <a:pt x="431" y="144"/>
                      <a:pt x="431" y="144"/>
                    </a:cubicBezTo>
                    <a:cubicBezTo>
                      <a:pt x="429" y="143"/>
                      <a:pt x="429" y="143"/>
                      <a:pt x="429" y="143"/>
                    </a:cubicBezTo>
                    <a:cubicBezTo>
                      <a:pt x="444" y="96"/>
                      <a:pt x="444" y="96"/>
                      <a:pt x="444" y="96"/>
                    </a:cubicBezTo>
                    <a:lnTo>
                      <a:pt x="446" y="98"/>
                    </a:lnTo>
                    <a:close/>
                    <a:moveTo>
                      <a:pt x="460" y="96"/>
                    </a:moveTo>
                    <a:cubicBezTo>
                      <a:pt x="463" y="96"/>
                      <a:pt x="463" y="96"/>
                      <a:pt x="463" y="96"/>
                    </a:cubicBezTo>
                    <a:cubicBezTo>
                      <a:pt x="463" y="155"/>
                      <a:pt x="463" y="155"/>
                      <a:pt x="463" y="155"/>
                    </a:cubicBezTo>
                    <a:cubicBezTo>
                      <a:pt x="460" y="155"/>
                      <a:pt x="460" y="155"/>
                      <a:pt x="460" y="155"/>
                    </a:cubicBezTo>
                    <a:lnTo>
                      <a:pt x="460" y="96"/>
                    </a:lnTo>
                    <a:close/>
                    <a:moveTo>
                      <a:pt x="206" y="286"/>
                    </a:moveTo>
                    <a:cubicBezTo>
                      <a:pt x="216" y="286"/>
                      <a:pt x="216" y="286"/>
                      <a:pt x="216" y="286"/>
                    </a:cubicBezTo>
                    <a:cubicBezTo>
                      <a:pt x="216" y="307"/>
                      <a:pt x="216" y="307"/>
                      <a:pt x="216" y="307"/>
                    </a:cubicBezTo>
                    <a:cubicBezTo>
                      <a:pt x="206" y="307"/>
                      <a:pt x="206" y="307"/>
                      <a:pt x="206" y="307"/>
                    </a:cubicBezTo>
                    <a:lnTo>
                      <a:pt x="206" y="286"/>
                    </a:lnTo>
                    <a:close/>
                    <a:moveTo>
                      <a:pt x="221" y="279"/>
                    </a:moveTo>
                    <a:cubicBezTo>
                      <a:pt x="226" y="276"/>
                      <a:pt x="226" y="276"/>
                      <a:pt x="226" y="276"/>
                    </a:cubicBezTo>
                    <a:cubicBezTo>
                      <a:pt x="226" y="312"/>
                      <a:pt x="226" y="312"/>
                      <a:pt x="226" y="312"/>
                    </a:cubicBezTo>
                    <a:cubicBezTo>
                      <a:pt x="221" y="309"/>
                      <a:pt x="221" y="309"/>
                      <a:pt x="221" y="309"/>
                    </a:cubicBezTo>
                    <a:lnTo>
                      <a:pt x="221" y="279"/>
                    </a:lnTo>
                    <a:close/>
                    <a:moveTo>
                      <a:pt x="345" y="260"/>
                    </a:moveTo>
                    <a:cubicBezTo>
                      <a:pt x="345" y="236"/>
                      <a:pt x="345" y="236"/>
                      <a:pt x="345" y="236"/>
                    </a:cubicBezTo>
                    <a:cubicBezTo>
                      <a:pt x="348" y="236"/>
                      <a:pt x="348" y="236"/>
                      <a:pt x="348" y="236"/>
                    </a:cubicBezTo>
                    <a:cubicBezTo>
                      <a:pt x="349" y="257"/>
                      <a:pt x="349" y="257"/>
                      <a:pt x="349" y="257"/>
                    </a:cubicBezTo>
                    <a:cubicBezTo>
                      <a:pt x="364" y="285"/>
                      <a:pt x="364" y="285"/>
                      <a:pt x="364" y="285"/>
                    </a:cubicBezTo>
                    <a:lnTo>
                      <a:pt x="345" y="260"/>
                    </a:lnTo>
                    <a:close/>
                    <a:moveTo>
                      <a:pt x="397" y="192"/>
                    </a:moveTo>
                    <a:cubicBezTo>
                      <a:pt x="397" y="182"/>
                      <a:pt x="397" y="182"/>
                      <a:pt x="397" y="182"/>
                    </a:cubicBezTo>
                    <a:cubicBezTo>
                      <a:pt x="400" y="182"/>
                      <a:pt x="400" y="182"/>
                      <a:pt x="400" y="182"/>
                    </a:cubicBezTo>
                    <a:cubicBezTo>
                      <a:pt x="409" y="190"/>
                      <a:pt x="409" y="190"/>
                      <a:pt x="409" y="190"/>
                    </a:cubicBezTo>
                    <a:cubicBezTo>
                      <a:pt x="407" y="204"/>
                      <a:pt x="407" y="204"/>
                      <a:pt x="407" y="204"/>
                    </a:cubicBezTo>
                    <a:cubicBezTo>
                      <a:pt x="398" y="210"/>
                      <a:pt x="398" y="210"/>
                      <a:pt x="398" y="210"/>
                    </a:cubicBezTo>
                    <a:cubicBezTo>
                      <a:pt x="394" y="210"/>
                      <a:pt x="394" y="210"/>
                      <a:pt x="394" y="210"/>
                    </a:cubicBezTo>
                    <a:cubicBezTo>
                      <a:pt x="394" y="204"/>
                      <a:pt x="394" y="204"/>
                      <a:pt x="394" y="204"/>
                    </a:cubicBezTo>
                    <a:cubicBezTo>
                      <a:pt x="399" y="204"/>
                      <a:pt x="399" y="204"/>
                      <a:pt x="399" y="204"/>
                    </a:cubicBezTo>
                    <a:cubicBezTo>
                      <a:pt x="399" y="202"/>
                      <a:pt x="399" y="202"/>
                      <a:pt x="399" y="202"/>
                    </a:cubicBezTo>
                    <a:cubicBezTo>
                      <a:pt x="394" y="202"/>
                      <a:pt x="394" y="202"/>
                      <a:pt x="394" y="202"/>
                    </a:cubicBezTo>
                    <a:cubicBezTo>
                      <a:pt x="394" y="192"/>
                      <a:pt x="394" y="192"/>
                      <a:pt x="394" y="192"/>
                    </a:cubicBezTo>
                    <a:lnTo>
                      <a:pt x="397" y="192"/>
                    </a:lnTo>
                    <a:close/>
                    <a:moveTo>
                      <a:pt x="406" y="220"/>
                    </a:moveTo>
                    <a:cubicBezTo>
                      <a:pt x="400" y="220"/>
                      <a:pt x="400" y="220"/>
                      <a:pt x="400" y="220"/>
                    </a:cubicBezTo>
                    <a:cubicBezTo>
                      <a:pt x="400" y="212"/>
                      <a:pt x="400" y="212"/>
                      <a:pt x="400" y="212"/>
                    </a:cubicBezTo>
                    <a:cubicBezTo>
                      <a:pt x="412" y="206"/>
                      <a:pt x="412" y="206"/>
                      <a:pt x="412" y="206"/>
                    </a:cubicBezTo>
                    <a:lnTo>
                      <a:pt x="406" y="220"/>
                    </a:lnTo>
                    <a:close/>
                    <a:moveTo>
                      <a:pt x="413" y="497"/>
                    </a:moveTo>
                    <a:cubicBezTo>
                      <a:pt x="426" y="429"/>
                      <a:pt x="426" y="429"/>
                      <a:pt x="426" y="429"/>
                    </a:cubicBezTo>
                    <a:cubicBezTo>
                      <a:pt x="422" y="403"/>
                      <a:pt x="422" y="403"/>
                      <a:pt x="422" y="403"/>
                    </a:cubicBezTo>
                    <a:cubicBezTo>
                      <a:pt x="411" y="451"/>
                      <a:pt x="411" y="451"/>
                      <a:pt x="411" y="451"/>
                    </a:cubicBezTo>
                    <a:cubicBezTo>
                      <a:pt x="405" y="451"/>
                      <a:pt x="405" y="451"/>
                      <a:pt x="405" y="451"/>
                    </a:cubicBezTo>
                    <a:cubicBezTo>
                      <a:pt x="405" y="408"/>
                      <a:pt x="405" y="408"/>
                      <a:pt x="405" y="408"/>
                    </a:cubicBezTo>
                    <a:cubicBezTo>
                      <a:pt x="423" y="395"/>
                      <a:pt x="423" y="395"/>
                      <a:pt x="423" y="395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397" y="401"/>
                      <a:pt x="397" y="401"/>
                      <a:pt x="397" y="401"/>
                    </a:cubicBezTo>
                    <a:cubicBezTo>
                      <a:pt x="395" y="401"/>
                      <a:pt x="395" y="401"/>
                      <a:pt x="395" y="401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406" y="321"/>
                      <a:pt x="406" y="321"/>
                      <a:pt x="406" y="321"/>
                    </a:cubicBezTo>
                    <a:cubicBezTo>
                      <a:pt x="385" y="302"/>
                      <a:pt x="385" y="302"/>
                      <a:pt x="385" y="302"/>
                    </a:cubicBezTo>
                    <a:cubicBezTo>
                      <a:pt x="405" y="281"/>
                      <a:pt x="405" y="281"/>
                      <a:pt x="405" y="281"/>
                    </a:cubicBezTo>
                    <a:cubicBezTo>
                      <a:pt x="412" y="284"/>
                      <a:pt x="412" y="284"/>
                      <a:pt x="412" y="284"/>
                    </a:cubicBezTo>
                    <a:cubicBezTo>
                      <a:pt x="403" y="302"/>
                      <a:pt x="403" y="302"/>
                      <a:pt x="403" y="302"/>
                    </a:cubicBezTo>
                    <a:cubicBezTo>
                      <a:pt x="425" y="319"/>
                      <a:pt x="425" y="319"/>
                      <a:pt x="425" y="319"/>
                    </a:cubicBezTo>
                    <a:cubicBezTo>
                      <a:pt x="455" y="296"/>
                      <a:pt x="455" y="296"/>
                      <a:pt x="455" y="296"/>
                    </a:cubicBezTo>
                    <a:cubicBezTo>
                      <a:pt x="478" y="218"/>
                      <a:pt x="478" y="218"/>
                      <a:pt x="478" y="218"/>
                    </a:cubicBezTo>
                    <a:cubicBezTo>
                      <a:pt x="468" y="184"/>
                      <a:pt x="468" y="184"/>
                      <a:pt x="468" y="184"/>
                    </a:cubicBezTo>
                    <a:cubicBezTo>
                      <a:pt x="481" y="173"/>
                      <a:pt x="481" y="173"/>
                      <a:pt x="481" y="173"/>
                    </a:cubicBezTo>
                    <a:cubicBezTo>
                      <a:pt x="485" y="167"/>
                      <a:pt x="485" y="167"/>
                      <a:pt x="485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61" y="176"/>
                      <a:pt x="461" y="176"/>
                      <a:pt x="461" y="176"/>
                    </a:cubicBezTo>
                    <a:cubicBezTo>
                      <a:pt x="457" y="226"/>
                      <a:pt x="457" y="226"/>
                      <a:pt x="457" y="226"/>
                    </a:cubicBezTo>
                    <a:cubicBezTo>
                      <a:pt x="416" y="228"/>
                      <a:pt x="416" y="228"/>
                      <a:pt x="416" y="228"/>
                    </a:cubicBezTo>
                    <a:cubicBezTo>
                      <a:pt x="460" y="233"/>
                      <a:pt x="460" y="233"/>
                      <a:pt x="460" y="233"/>
                    </a:cubicBezTo>
                    <a:cubicBezTo>
                      <a:pt x="415" y="240"/>
                      <a:pt x="415" y="240"/>
                      <a:pt x="415" y="240"/>
                    </a:cubicBezTo>
                    <a:cubicBezTo>
                      <a:pt x="421" y="255"/>
                      <a:pt x="421" y="255"/>
                      <a:pt x="421" y="255"/>
                    </a:cubicBezTo>
                    <a:cubicBezTo>
                      <a:pt x="412" y="265"/>
                      <a:pt x="412" y="265"/>
                      <a:pt x="412" y="265"/>
                    </a:cubicBezTo>
                    <a:cubicBezTo>
                      <a:pt x="393" y="258"/>
                      <a:pt x="393" y="258"/>
                      <a:pt x="393" y="258"/>
                    </a:cubicBezTo>
                    <a:cubicBezTo>
                      <a:pt x="376" y="267"/>
                      <a:pt x="376" y="267"/>
                      <a:pt x="376" y="267"/>
                    </a:cubicBezTo>
                    <a:cubicBezTo>
                      <a:pt x="367" y="256"/>
                      <a:pt x="367" y="256"/>
                      <a:pt x="367" y="256"/>
                    </a:cubicBezTo>
                    <a:cubicBezTo>
                      <a:pt x="379" y="222"/>
                      <a:pt x="379" y="222"/>
                      <a:pt x="379" y="222"/>
                    </a:cubicBezTo>
                    <a:cubicBezTo>
                      <a:pt x="384" y="222"/>
                      <a:pt x="384" y="222"/>
                      <a:pt x="384" y="222"/>
                    </a:cubicBezTo>
                    <a:cubicBezTo>
                      <a:pt x="386" y="251"/>
                      <a:pt x="386" y="251"/>
                      <a:pt x="386" y="251"/>
                    </a:cubicBezTo>
                    <a:cubicBezTo>
                      <a:pt x="393" y="230"/>
                      <a:pt x="393" y="230"/>
                      <a:pt x="393" y="230"/>
                    </a:cubicBezTo>
                    <a:cubicBezTo>
                      <a:pt x="410" y="232"/>
                      <a:pt x="410" y="232"/>
                      <a:pt x="410" y="232"/>
                    </a:cubicBezTo>
                    <a:cubicBezTo>
                      <a:pt x="403" y="228"/>
                      <a:pt x="403" y="228"/>
                      <a:pt x="403" y="228"/>
                    </a:cubicBezTo>
                    <a:cubicBezTo>
                      <a:pt x="414" y="228"/>
                      <a:pt x="414" y="228"/>
                      <a:pt x="414" y="228"/>
                    </a:cubicBezTo>
                    <a:cubicBezTo>
                      <a:pt x="411" y="220"/>
                      <a:pt x="411" y="220"/>
                      <a:pt x="411" y="220"/>
                    </a:cubicBezTo>
                    <a:cubicBezTo>
                      <a:pt x="418" y="210"/>
                      <a:pt x="418" y="210"/>
                      <a:pt x="418" y="210"/>
                    </a:cubicBezTo>
                    <a:cubicBezTo>
                      <a:pt x="420" y="188"/>
                      <a:pt x="420" y="188"/>
                      <a:pt x="420" y="188"/>
                    </a:cubicBezTo>
                    <a:cubicBezTo>
                      <a:pt x="405" y="176"/>
                      <a:pt x="405" y="176"/>
                      <a:pt x="405" y="176"/>
                    </a:cubicBezTo>
                    <a:cubicBezTo>
                      <a:pt x="393" y="176"/>
                      <a:pt x="393" y="176"/>
                      <a:pt x="393" y="176"/>
                    </a:cubicBezTo>
                    <a:cubicBezTo>
                      <a:pt x="383" y="184"/>
                      <a:pt x="383" y="184"/>
                      <a:pt x="383" y="184"/>
                    </a:cubicBezTo>
                    <a:cubicBezTo>
                      <a:pt x="380" y="122"/>
                      <a:pt x="380" y="122"/>
                      <a:pt x="380" y="122"/>
                    </a:cubicBezTo>
                    <a:cubicBezTo>
                      <a:pt x="377" y="118"/>
                      <a:pt x="377" y="118"/>
                      <a:pt x="377" y="118"/>
                    </a:cubicBezTo>
                    <a:cubicBezTo>
                      <a:pt x="374" y="221"/>
                      <a:pt x="374" y="221"/>
                      <a:pt x="374" y="221"/>
                    </a:cubicBezTo>
                    <a:cubicBezTo>
                      <a:pt x="367" y="234"/>
                      <a:pt x="367" y="234"/>
                      <a:pt x="367" y="234"/>
                    </a:cubicBezTo>
                    <a:cubicBezTo>
                      <a:pt x="367" y="234"/>
                      <a:pt x="366" y="232"/>
                      <a:pt x="364" y="225"/>
                    </a:cubicBezTo>
                    <a:cubicBezTo>
                      <a:pt x="362" y="219"/>
                      <a:pt x="365" y="200"/>
                      <a:pt x="365" y="200"/>
                    </a:cubicBezTo>
                    <a:cubicBezTo>
                      <a:pt x="372" y="120"/>
                      <a:pt x="372" y="120"/>
                      <a:pt x="372" y="120"/>
                    </a:cubicBezTo>
                    <a:cubicBezTo>
                      <a:pt x="366" y="127"/>
                      <a:pt x="366" y="127"/>
                      <a:pt x="366" y="127"/>
                    </a:cubicBezTo>
                    <a:cubicBezTo>
                      <a:pt x="362" y="176"/>
                      <a:pt x="362" y="176"/>
                      <a:pt x="362" y="176"/>
                    </a:cubicBezTo>
                    <a:cubicBezTo>
                      <a:pt x="344" y="189"/>
                      <a:pt x="344" y="189"/>
                      <a:pt x="344" y="189"/>
                    </a:cubicBezTo>
                    <a:cubicBezTo>
                      <a:pt x="339" y="216"/>
                      <a:pt x="339" y="216"/>
                      <a:pt x="339" y="216"/>
                    </a:cubicBezTo>
                    <a:cubicBezTo>
                      <a:pt x="347" y="195"/>
                      <a:pt x="347" y="195"/>
                      <a:pt x="347" y="195"/>
                    </a:cubicBezTo>
                    <a:cubicBezTo>
                      <a:pt x="360" y="188"/>
                      <a:pt x="360" y="188"/>
                      <a:pt x="360" y="188"/>
                    </a:cubicBezTo>
                    <a:cubicBezTo>
                      <a:pt x="359" y="201"/>
                      <a:pt x="359" y="201"/>
                      <a:pt x="359" y="201"/>
                    </a:cubicBezTo>
                    <a:cubicBezTo>
                      <a:pt x="349" y="207"/>
                      <a:pt x="349" y="207"/>
                      <a:pt x="349" y="207"/>
                    </a:cubicBezTo>
                    <a:cubicBezTo>
                      <a:pt x="331" y="230"/>
                      <a:pt x="331" y="230"/>
                      <a:pt x="331" y="230"/>
                    </a:cubicBezTo>
                    <a:cubicBezTo>
                      <a:pt x="329" y="270"/>
                      <a:pt x="329" y="270"/>
                      <a:pt x="329" y="270"/>
                    </a:cubicBezTo>
                    <a:cubicBezTo>
                      <a:pt x="369" y="305"/>
                      <a:pt x="369" y="305"/>
                      <a:pt x="369" y="305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386" y="356"/>
                      <a:pt x="386" y="356"/>
                      <a:pt x="386" y="356"/>
                    </a:cubicBezTo>
                    <a:cubicBezTo>
                      <a:pt x="349" y="337"/>
                      <a:pt x="349" y="337"/>
                      <a:pt x="349" y="337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289" y="318"/>
                      <a:pt x="289" y="318"/>
                      <a:pt x="289" y="318"/>
                    </a:cubicBezTo>
                    <a:cubicBezTo>
                      <a:pt x="252" y="337"/>
                      <a:pt x="252" y="337"/>
                      <a:pt x="252" y="337"/>
                    </a:cubicBezTo>
                    <a:cubicBezTo>
                      <a:pt x="252" y="350"/>
                      <a:pt x="252" y="350"/>
                      <a:pt x="252" y="350"/>
                    </a:cubicBezTo>
                    <a:cubicBezTo>
                      <a:pt x="252" y="367"/>
                      <a:pt x="252" y="367"/>
                      <a:pt x="252" y="367"/>
                    </a:cubicBezTo>
                    <a:cubicBezTo>
                      <a:pt x="229" y="367"/>
                      <a:pt x="229" y="367"/>
                      <a:pt x="229" y="367"/>
                    </a:cubicBezTo>
                    <a:cubicBezTo>
                      <a:pt x="220" y="351"/>
                      <a:pt x="220" y="351"/>
                      <a:pt x="220" y="351"/>
                    </a:cubicBezTo>
                    <a:cubicBezTo>
                      <a:pt x="206" y="351"/>
                      <a:pt x="206" y="351"/>
                      <a:pt x="206" y="351"/>
                    </a:cubicBezTo>
                    <a:cubicBezTo>
                      <a:pt x="206" y="326"/>
                      <a:pt x="206" y="326"/>
                      <a:pt x="206" y="326"/>
                    </a:cubicBezTo>
                    <a:cubicBezTo>
                      <a:pt x="226" y="326"/>
                      <a:pt x="226" y="326"/>
                      <a:pt x="226" y="326"/>
                    </a:cubicBezTo>
                    <a:cubicBezTo>
                      <a:pt x="226" y="326"/>
                      <a:pt x="226" y="326"/>
                      <a:pt x="227" y="326"/>
                    </a:cubicBezTo>
                    <a:cubicBezTo>
                      <a:pt x="231" y="326"/>
                      <a:pt x="235" y="323"/>
                      <a:pt x="235" y="318"/>
                    </a:cubicBezTo>
                    <a:cubicBezTo>
                      <a:pt x="235" y="318"/>
                      <a:pt x="235" y="318"/>
                      <a:pt x="235" y="318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0"/>
                      <a:pt x="231" y="266"/>
                      <a:pt x="227" y="266"/>
                    </a:cubicBezTo>
                    <a:cubicBezTo>
                      <a:pt x="227" y="266"/>
                      <a:pt x="226" y="266"/>
                      <a:pt x="226" y="266"/>
                    </a:cubicBezTo>
                    <a:cubicBezTo>
                      <a:pt x="206" y="266"/>
                      <a:pt x="206" y="266"/>
                      <a:pt x="206" y="266"/>
                    </a:cubicBezTo>
                    <a:cubicBezTo>
                      <a:pt x="206" y="172"/>
                      <a:pt x="206" y="172"/>
                      <a:pt x="206" y="172"/>
                    </a:cubicBezTo>
                    <a:cubicBezTo>
                      <a:pt x="204" y="172"/>
                      <a:pt x="204" y="172"/>
                      <a:pt x="204" y="172"/>
                    </a:cubicBezTo>
                    <a:cubicBezTo>
                      <a:pt x="204" y="138"/>
                      <a:pt x="204" y="138"/>
                      <a:pt x="204" y="138"/>
                    </a:cubicBezTo>
                    <a:cubicBezTo>
                      <a:pt x="206" y="138"/>
                      <a:pt x="207" y="137"/>
                      <a:pt x="208" y="137"/>
                    </a:cubicBezTo>
                    <a:cubicBezTo>
                      <a:pt x="220" y="169"/>
                      <a:pt x="220" y="169"/>
                      <a:pt x="220" y="169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20" y="174"/>
                      <a:pt x="220" y="174"/>
                      <a:pt x="220" y="174"/>
                    </a:cubicBezTo>
                    <a:cubicBezTo>
                      <a:pt x="238" y="167"/>
                      <a:pt x="238" y="167"/>
                      <a:pt x="238" y="167"/>
                    </a:cubicBezTo>
                    <a:cubicBezTo>
                      <a:pt x="237" y="163"/>
                      <a:pt x="237" y="163"/>
                      <a:pt x="237" y="163"/>
                    </a:cubicBezTo>
                    <a:cubicBezTo>
                      <a:pt x="235" y="163"/>
                      <a:pt x="235" y="163"/>
                      <a:pt x="235" y="163"/>
                    </a:cubicBezTo>
                    <a:cubicBezTo>
                      <a:pt x="222" y="131"/>
                      <a:pt x="222" y="131"/>
                      <a:pt x="222" y="131"/>
                    </a:cubicBezTo>
                    <a:cubicBezTo>
                      <a:pt x="223" y="130"/>
                      <a:pt x="224" y="130"/>
                      <a:pt x="225" y="129"/>
                    </a:cubicBezTo>
                    <a:cubicBezTo>
                      <a:pt x="250" y="153"/>
                      <a:pt x="250" y="153"/>
                      <a:pt x="250" y="153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51" y="158"/>
                      <a:pt x="251" y="158"/>
                      <a:pt x="251" y="158"/>
                    </a:cubicBezTo>
                    <a:cubicBezTo>
                      <a:pt x="265" y="144"/>
                      <a:pt x="265" y="144"/>
                      <a:pt x="265" y="144"/>
                    </a:cubicBezTo>
                    <a:cubicBezTo>
                      <a:pt x="262" y="141"/>
                      <a:pt x="262" y="141"/>
                      <a:pt x="262" y="141"/>
                    </a:cubicBezTo>
                    <a:cubicBezTo>
                      <a:pt x="260" y="142"/>
                      <a:pt x="260" y="142"/>
                      <a:pt x="260" y="142"/>
                    </a:cubicBezTo>
                    <a:cubicBezTo>
                      <a:pt x="235" y="118"/>
                      <a:pt x="235" y="118"/>
                      <a:pt x="235" y="118"/>
                    </a:cubicBezTo>
                    <a:cubicBezTo>
                      <a:pt x="236" y="117"/>
                      <a:pt x="237" y="116"/>
                      <a:pt x="237" y="115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81" y="114"/>
                      <a:pt x="281" y="114"/>
                      <a:pt x="281" y="114"/>
                    </a:cubicBezTo>
                    <a:cubicBezTo>
                      <a:pt x="277" y="112"/>
                      <a:pt x="277" y="112"/>
                      <a:pt x="277" y="112"/>
                    </a:cubicBezTo>
                    <a:cubicBezTo>
                      <a:pt x="276" y="114"/>
                      <a:pt x="276" y="114"/>
                      <a:pt x="276" y="114"/>
                    </a:cubicBezTo>
                    <a:cubicBezTo>
                      <a:pt x="243" y="101"/>
                      <a:pt x="243" y="101"/>
                      <a:pt x="243" y="101"/>
                    </a:cubicBezTo>
                    <a:cubicBezTo>
                      <a:pt x="243" y="100"/>
                      <a:pt x="243" y="99"/>
                      <a:pt x="243" y="98"/>
                    </a:cubicBezTo>
                    <a:cubicBezTo>
                      <a:pt x="278" y="98"/>
                      <a:pt x="278" y="98"/>
                      <a:pt x="278" y="98"/>
                    </a:cubicBezTo>
                    <a:cubicBezTo>
                      <a:pt x="278" y="100"/>
                      <a:pt x="278" y="100"/>
                      <a:pt x="278" y="100"/>
                    </a:cubicBezTo>
                    <a:cubicBezTo>
                      <a:pt x="368" y="100"/>
                      <a:pt x="368" y="100"/>
                      <a:pt x="368" y="100"/>
                    </a:cubicBezTo>
                    <a:cubicBezTo>
                      <a:pt x="368" y="101"/>
                      <a:pt x="368" y="103"/>
                      <a:pt x="369" y="105"/>
                    </a:cubicBezTo>
                    <a:cubicBezTo>
                      <a:pt x="371" y="109"/>
                      <a:pt x="373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406" y="100"/>
                      <a:pt x="406" y="100"/>
                      <a:pt x="406" y="100"/>
                    </a:cubicBezTo>
                    <a:cubicBezTo>
                      <a:pt x="415" y="100"/>
                      <a:pt x="415" y="100"/>
                      <a:pt x="415" y="10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1"/>
                      <a:pt x="395" y="134"/>
                      <a:pt x="398" y="137"/>
                    </a:cubicBezTo>
                    <a:cubicBezTo>
                      <a:pt x="402" y="139"/>
                      <a:pt x="405" y="140"/>
                      <a:pt x="406" y="139"/>
                    </a:cubicBezTo>
                    <a:cubicBezTo>
                      <a:pt x="406" y="139"/>
                      <a:pt x="406" y="139"/>
                      <a:pt x="406" y="139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9"/>
                      <a:pt x="425" y="151"/>
                      <a:pt x="429" y="153"/>
                    </a:cubicBezTo>
                    <a:cubicBezTo>
                      <a:pt x="434" y="154"/>
                      <a:pt x="437" y="155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3"/>
                      <a:pt x="438" y="153"/>
                    </a:cubicBezTo>
                    <a:cubicBezTo>
                      <a:pt x="438" y="153"/>
                      <a:pt x="438" y="153"/>
                      <a:pt x="438" y="153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7" y="160"/>
                      <a:pt x="461" y="161"/>
                      <a:pt x="465" y="161"/>
                    </a:cubicBezTo>
                    <a:cubicBezTo>
                      <a:pt x="470" y="161"/>
                      <a:pt x="474" y="160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00"/>
                      <a:pt x="474" y="100"/>
                      <a:pt x="474" y="100"/>
                    </a:cubicBezTo>
                    <a:cubicBezTo>
                      <a:pt x="481" y="100"/>
                      <a:pt x="481" y="100"/>
                      <a:pt x="481" y="100"/>
                    </a:cubicBezTo>
                    <a:cubicBezTo>
                      <a:pt x="481" y="88"/>
                      <a:pt x="481" y="88"/>
                      <a:pt x="481" y="88"/>
                    </a:cubicBezTo>
                    <a:cubicBezTo>
                      <a:pt x="412" y="88"/>
                      <a:pt x="412" y="88"/>
                      <a:pt x="412" y="88"/>
                    </a:cubicBezTo>
                    <a:cubicBezTo>
                      <a:pt x="412" y="84"/>
                      <a:pt x="412" y="84"/>
                      <a:pt x="412" y="84"/>
                    </a:cubicBezTo>
                    <a:cubicBezTo>
                      <a:pt x="481" y="84"/>
                      <a:pt x="481" y="84"/>
                      <a:pt x="481" y="84"/>
                    </a:cubicBezTo>
                    <a:cubicBezTo>
                      <a:pt x="481" y="80"/>
                      <a:pt x="481" y="80"/>
                      <a:pt x="481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11" y="80"/>
                      <a:pt x="411" y="80"/>
                      <a:pt x="411" y="80"/>
                    </a:cubicBezTo>
                    <a:cubicBezTo>
                      <a:pt x="404" y="79"/>
                      <a:pt x="385" y="75"/>
                      <a:pt x="373" y="63"/>
                    </a:cubicBezTo>
                    <a:cubicBezTo>
                      <a:pt x="357" y="46"/>
                      <a:pt x="356" y="34"/>
                      <a:pt x="356" y="34"/>
                    </a:cubicBezTo>
                    <a:cubicBezTo>
                      <a:pt x="353" y="34"/>
                      <a:pt x="353" y="34"/>
                      <a:pt x="353" y="34"/>
                    </a:cubicBezTo>
                    <a:cubicBezTo>
                      <a:pt x="353" y="80"/>
                      <a:pt x="353" y="80"/>
                      <a:pt x="353" y="80"/>
                    </a:cubicBezTo>
                    <a:cubicBezTo>
                      <a:pt x="350" y="80"/>
                      <a:pt x="350" y="80"/>
                      <a:pt x="350" y="80"/>
                    </a:cubicBezTo>
                    <a:cubicBezTo>
                      <a:pt x="350" y="34"/>
                      <a:pt x="350" y="34"/>
                      <a:pt x="350" y="34"/>
                    </a:cubicBezTo>
                    <a:cubicBezTo>
                      <a:pt x="343" y="34"/>
                      <a:pt x="343" y="34"/>
                      <a:pt x="343" y="34"/>
                    </a:cubicBezTo>
                    <a:cubicBezTo>
                      <a:pt x="343" y="80"/>
                      <a:pt x="343" y="80"/>
                      <a:pt x="343" y="80"/>
                    </a:cubicBezTo>
                    <a:cubicBezTo>
                      <a:pt x="278" y="80"/>
                      <a:pt x="278" y="80"/>
                      <a:pt x="278" y="80"/>
                    </a:cubicBezTo>
                    <a:cubicBezTo>
                      <a:pt x="278" y="83"/>
                      <a:pt x="278" y="83"/>
                      <a:pt x="278" y="83"/>
                    </a:cubicBezTo>
                    <a:cubicBezTo>
                      <a:pt x="243" y="83"/>
                      <a:pt x="243" y="83"/>
                      <a:pt x="243" y="83"/>
                    </a:cubicBezTo>
                    <a:cubicBezTo>
                      <a:pt x="240" y="62"/>
                      <a:pt x="224" y="46"/>
                      <a:pt x="204" y="43"/>
                    </a:cubicBezTo>
                    <a:cubicBezTo>
                      <a:pt x="204" y="4"/>
                      <a:pt x="204" y="4"/>
                      <a:pt x="204" y="4"/>
                    </a:cubicBezTo>
                    <a:cubicBezTo>
                      <a:pt x="206" y="4"/>
                      <a:pt x="206" y="4"/>
                      <a:pt x="206" y="4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186" y="4"/>
                      <a:pt x="186" y="4"/>
                      <a:pt x="186" y="4"/>
                    </a:cubicBezTo>
                    <a:cubicBezTo>
                      <a:pt x="189" y="4"/>
                      <a:pt x="189" y="4"/>
                      <a:pt x="189" y="4"/>
                    </a:cubicBezTo>
                    <a:cubicBezTo>
                      <a:pt x="189" y="43"/>
                      <a:pt x="189" y="43"/>
                      <a:pt x="189" y="43"/>
                    </a:cubicBezTo>
                    <a:cubicBezTo>
                      <a:pt x="188" y="43"/>
                      <a:pt x="186" y="43"/>
                      <a:pt x="185" y="44"/>
                    </a:cubicBezTo>
                    <a:cubicBezTo>
                      <a:pt x="171" y="8"/>
                      <a:pt x="171" y="8"/>
                      <a:pt x="171" y="8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1" y="3"/>
                      <a:pt x="171" y="3"/>
                      <a:pt x="171" y="3"/>
                    </a:cubicBezTo>
                    <a:cubicBezTo>
                      <a:pt x="153" y="11"/>
                      <a:pt x="153" y="11"/>
                      <a:pt x="153" y="11"/>
                    </a:cubicBezTo>
                    <a:cubicBezTo>
                      <a:pt x="155" y="15"/>
                      <a:pt x="155" y="15"/>
                      <a:pt x="155" y="15"/>
                    </a:cubicBezTo>
                    <a:cubicBezTo>
                      <a:pt x="157" y="14"/>
                      <a:pt x="157" y="14"/>
                      <a:pt x="157" y="14"/>
                    </a:cubicBezTo>
                    <a:cubicBezTo>
                      <a:pt x="171" y="49"/>
                      <a:pt x="171" y="49"/>
                      <a:pt x="171" y="49"/>
                    </a:cubicBezTo>
                    <a:cubicBezTo>
                      <a:pt x="170" y="50"/>
                      <a:pt x="169" y="50"/>
                      <a:pt x="168" y="51"/>
                    </a:cubicBezTo>
                    <a:cubicBezTo>
                      <a:pt x="142" y="25"/>
                      <a:pt x="142" y="25"/>
                      <a:pt x="142" y="25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0" y="20"/>
                      <a:pt x="140" y="20"/>
                      <a:pt x="140" y="20"/>
                    </a:cubicBezTo>
                    <a:cubicBezTo>
                      <a:pt x="126" y="34"/>
                      <a:pt x="126" y="34"/>
                      <a:pt x="126" y="34"/>
                    </a:cubicBezTo>
                    <a:cubicBezTo>
                      <a:pt x="129" y="37"/>
                      <a:pt x="129" y="37"/>
                      <a:pt x="129" y="37"/>
                    </a:cubicBezTo>
                    <a:cubicBezTo>
                      <a:pt x="131" y="35"/>
                      <a:pt x="131" y="35"/>
                      <a:pt x="131" y="35"/>
                    </a:cubicBezTo>
                    <a:cubicBezTo>
                      <a:pt x="157" y="61"/>
                      <a:pt x="157" y="61"/>
                      <a:pt x="157" y="61"/>
                    </a:cubicBezTo>
                    <a:cubicBezTo>
                      <a:pt x="157" y="62"/>
                      <a:pt x="156" y="63"/>
                      <a:pt x="155" y="64"/>
                    </a:cubicBezTo>
                    <a:cubicBezTo>
                      <a:pt x="121" y="51"/>
                      <a:pt x="121" y="51"/>
                      <a:pt x="121" y="51"/>
                    </a:cubicBezTo>
                    <a:cubicBezTo>
                      <a:pt x="122" y="49"/>
                      <a:pt x="122" y="49"/>
                      <a:pt x="122" y="49"/>
                    </a:cubicBezTo>
                    <a:cubicBezTo>
                      <a:pt x="122" y="48"/>
                      <a:pt x="122" y="48"/>
                      <a:pt x="122" y="48"/>
                    </a:cubicBezTo>
                    <a:cubicBezTo>
                      <a:pt x="118" y="47"/>
                      <a:pt x="118" y="47"/>
                      <a:pt x="118" y="47"/>
                    </a:cubicBezTo>
                    <a:cubicBezTo>
                      <a:pt x="111" y="65"/>
                      <a:pt x="111" y="65"/>
                      <a:pt x="111" y="65"/>
                    </a:cubicBezTo>
                    <a:cubicBezTo>
                      <a:pt x="115" y="67"/>
                      <a:pt x="115" y="67"/>
                      <a:pt x="115" y="67"/>
                    </a:cubicBezTo>
                    <a:cubicBezTo>
                      <a:pt x="116" y="65"/>
                      <a:pt x="116" y="65"/>
                      <a:pt x="116" y="65"/>
                    </a:cubicBezTo>
                    <a:cubicBezTo>
                      <a:pt x="149" y="78"/>
                      <a:pt x="149" y="78"/>
                      <a:pt x="149" y="78"/>
                    </a:cubicBezTo>
                    <a:cubicBezTo>
                      <a:pt x="149" y="80"/>
                      <a:pt x="149" y="81"/>
                      <a:pt x="148" y="83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9" y="81"/>
                      <a:pt x="109" y="81"/>
                      <a:pt x="109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2" y="81"/>
                      <a:pt x="59" y="84"/>
                      <a:pt x="59" y="89"/>
                    </a:cubicBez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77"/>
                      <a:pt x="59" y="277"/>
                      <a:pt x="59" y="277"/>
                    </a:cubicBezTo>
                    <a:cubicBezTo>
                      <a:pt x="59" y="277"/>
                      <a:pt x="59" y="278"/>
                      <a:pt x="59" y="278"/>
                    </a:cubicBezTo>
                    <a:cubicBezTo>
                      <a:pt x="59" y="282"/>
                      <a:pt x="62" y="286"/>
                      <a:pt x="67" y="286"/>
                    </a:cubicBezTo>
                    <a:cubicBezTo>
                      <a:pt x="67" y="286"/>
                      <a:pt x="67" y="286"/>
                      <a:pt x="67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7" y="286"/>
                      <a:pt x="187" y="286"/>
                      <a:pt x="187" y="286"/>
                    </a:cubicBezTo>
                    <a:cubicBezTo>
                      <a:pt x="187" y="307"/>
                      <a:pt x="187" y="307"/>
                      <a:pt x="187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53" y="307"/>
                      <a:pt x="153" y="307"/>
                      <a:pt x="153" y="307"/>
                    </a:cubicBezTo>
                    <a:cubicBezTo>
                      <a:pt x="152" y="307"/>
                      <a:pt x="152" y="307"/>
                      <a:pt x="152" y="307"/>
                    </a:cubicBezTo>
                    <a:cubicBezTo>
                      <a:pt x="147" y="307"/>
                      <a:pt x="144" y="311"/>
                      <a:pt x="144" y="315"/>
                    </a:cubicBezTo>
                    <a:cubicBezTo>
                      <a:pt x="144" y="315"/>
                      <a:pt x="144" y="315"/>
                      <a:pt x="144" y="315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51"/>
                      <a:pt x="144" y="351"/>
                      <a:pt x="144" y="351"/>
                    </a:cubicBezTo>
                    <a:cubicBezTo>
                      <a:pt x="86" y="351"/>
                      <a:pt x="86" y="351"/>
                      <a:pt x="86" y="351"/>
                    </a:cubicBezTo>
                    <a:cubicBezTo>
                      <a:pt x="86" y="400"/>
                      <a:pt x="86" y="400"/>
                      <a:pt x="86" y="400"/>
                    </a:cubicBezTo>
                    <a:cubicBezTo>
                      <a:pt x="102" y="418"/>
                      <a:pt x="102" y="418"/>
                      <a:pt x="102" y="418"/>
                    </a:cubicBezTo>
                    <a:cubicBezTo>
                      <a:pt x="102" y="451"/>
                      <a:pt x="102" y="451"/>
                      <a:pt x="102" y="451"/>
                    </a:cubicBezTo>
                    <a:cubicBezTo>
                      <a:pt x="121" y="459"/>
                      <a:pt x="121" y="459"/>
                      <a:pt x="121" y="459"/>
                    </a:cubicBezTo>
                    <a:cubicBezTo>
                      <a:pt x="121" y="505"/>
                      <a:pt x="121" y="505"/>
                      <a:pt x="121" y="505"/>
                    </a:cubicBezTo>
                    <a:cubicBezTo>
                      <a:pt x="38" y="520"/>
                      <a:pt x="7" y="539"/>
                      <a:pt x="4" y="540"/>
                    </a:cubicBezTo>
                    <a:cubicBezTo>
                      <a:pt x="0" y="541"/>
                      <a:pt x="19" y="544"/>
                      <a:pt x="46" y="556"/>
                    </a:cubicBezTo>
                    <a:cubicBezTo>
                      <a:pt x="80" y="572"/>
                      <a:pt x="75" y="581"/>
                      <a:pt x="75" y="581"/>
                    </a:cubicBezTo>
                    <a:cubicBezTo>
                      <a:pt x="75" y="581"/>
                      <a:pt x="135" y="543"/>
                      <a:pt x="263" y="520"/>
                    </a:cubicBezTo>
                    <a:cubicBezTo>
                      <a:pt x="329" y="509"/>
                      <a:pt x="450" y="504"/>
                      <a:pt x="495" y="512"/>
                    </a:cubicBezTo>
                    <a:cubicBezTo>
                      <a:pt x="495" y="512"/>
                      <a:pt x="460" y="504"/>
                      <a:pt x="413" y="4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8" name="Freeform 70">
                <a:extLst>
                  <a:ext uri="{FF2B5EF4-FFF2-40B4-BE49-F238E27FC236}">
                    <a16:creationId xmlns="" xmlns:a16="http://schemas.microsoft.com/office/drawing/2014/main" id="{1C9714A8-8981-9D41-9B02-6F9C1A14F5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4" y="467"/>
                <a:ext cx="1846" cy="1852"/>
              </a:xfrm>
              <a:custGeom>
                <a:avLst/>
                <a:gdLst>
                  <a:gd name="T0" fmla="*/ 483 w 967"/>
                  <a:gd name="T1" fmla="*/ 953 h 967"/>
                  <a:gd name="T2" fmla="*/ 13 w 967"/>
                  <a:gd name="T3" fmla="*/ 483 h 967"/>
                  <a:gd name="T4" fmla="*/ 483 w 967"/>
                  <a:gd name="T5" fmla="*/ 12 h 967"/>
                  <a:gd name="T6" fmla="*/ 954 w 967"/>
                  <a:gd name="T7" fmla="*/ 483 h 967"/>
                  <a:gd name="T8" fmla="*/ 483 w 967"/>
                  <a:gd name="T9" fmla="*/ 953 h 967"/>
                  <a:gd name="T10" fmla="*/ 483 w 967"/>
                  <a:gd name="T11" fmla="*/ 0 h 967"/>
                  <a:gd name="T12" fmla="*/ 0 w 967"/>
                  <a:gd name="T13" fmla="*/ 483 h 967"/>
                  <a:gd name="T14" fmla="*/ 483 w 967"/>
                  <a:gd name="T15" fmla="*/ 967 h 967"/>
                  <a:gd name="T16" fmla="*/ 967 w 967"/>
                  <a:gd name="T17" fmla="*/ 483 h 967"/>
                  <a:gd name="T18" fmla="*/ 483 w 967"/>
                  <a:gd name="T19" fmla="*/ 0 h 9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67" h="967">
                    <a:moveTo>
                      <a:pt x="483" y="953"/>
                    </a:moveTo>
                    <a:cubicBezTo>
                      <a:pt x="224" y="953"/>
                      <a:pt x="13" y="742"/>
                      <a:pt x="13" y="483"/>
                    </a:cubicBezTo>
                    <a:cubicBezTo>
                      <a:pt x="13" y="223"/>
                      <a:pt x="224" y="12"/>
                      <a:pt x="483" y="12"/>
                    </a:cubicBezTo>
                    <a:cubicBezTo>
                      <a:pt x="743" y="12"/>
                      <a:pt x="954" y="223"/>
                      <a:pt x="954" y="483"/>
                    </a:cubicBezTo>
                    <a:cubicBezTo>
                      <a:pt x="954" y="742"/>
                      <a:pt x="743" y="953"/>
                      <a:pt x="483" y="953"/>
                    </a:cubicBezTo>
                    <a:close/>
                    <a:moveTo>
                      <a:pt x="483" y="0"/>
                    </a:moveTo>
                    <a:cubicBezTo>
                      <a:pt x="216" y="0"/>
                      <a:pt x="0" y="216"/>
                      <a:pt x="0" y="483"/>
                    </a:cubicBezTo>
                    <a:cubicBezTo>
                      <a:pt x="0" y="751"/>
                      <a:pt x="216" y="967"/>
                      <a:pt x="483" y="967"/>
                    </a:cubicBezTo>
                    <a:cubicBezTo>
                      <a:pt x="750" y="967"/>
                      <a:pt x="967" y="751"/>
                      <a:pt x="967" y="483"/>
                    </a:cubicBezTo>
                    <a:cubicBezTo>
                      <a:pt x="967" y="216"/>
                      <a:pt x="750" y="0"/>
                      <a:pt x="48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9" name="Freeform 71">
                <a:extLst>
                  <a:ext uri="{FF2B5EF4-FFF2-40B4-BE49-F238E27FC236}">
                    <a16:creationId xmlns="" xmlns:a16="http://schemas.microsoft.com/office/drawing/2014/main" id="{9F47C1A2-7F03-4D44-81ED-E43988577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1063"/>
                <a:ext cx="67" cy="61"/>
              </a:xfrm>
              <a:custGeom>
                <a:avLst/>
                <a:gdLst>
                  <a:gd name="T0" fmla="*/ 23 w 35"/>
                  <a:gd name="T1" fmla="*/ 3 h 32"/>
                  <a:gd name="T2" fmla="*/ 10 w 35"/>
                  <a:gd name="T3" fmla="*/ 1 h 32"/>
                  <a:gd name="T4" fmla="*/ 2 w 35"/>
                  <a:gd name="T5" fmla="*/ 9 h 32"/>
                  <a:gd name="T6" fmla="*/ 2 w 35"/>
                  <a:gd name="T7" fmla="*/ 21 h 32"/>
                  <a:gd name="T8" fmla="*/ 12 w 35"/>
                  <a:gd name="T9" fmla="*/ 29 h 32"/>
                  <a:gd name="T10" fmla="*/ 25 w 35"/>
                  <a:gd name="T11" fmla="*/ 31 h 32"/>
                  <a:gd name="T12" fmla="*/ 33 w 35"/>
                  <a:gd name="T13" fmla="*/ 23 h 32"/>
                  <a:gd name="T14" fmla="*/ 33 w 35"/>
                  <a:gd name="T15" fmla="*/ 12 h 32"/>
                  <a:gd name="T16" fmla="*/ 23 w 35"/>
                  <a:gd name="T17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32">
                    <a:moveTo>
                      <a:pt x="23" y="3"/>
                    </a:moveTo>
                    <a:cubicBezTo>
                      <a:pt x="18" y="0"/>
                      <a:pt x="13" y="0"/>
                      <a:pt x="10" y="1"/>
                    </a:cubicBezTo>
                    <a:cubicBezTo>
                      <a:pt x="6" y="3"/>
                      <a:pt x="4" y="5"/>
                      <a:pt x="2" y="9"/>
                    </a:cubicBezTo>
                    <a:cubicBezTo>
                      <a:pt x="0" y="13"/>
                      <a:pt x="0" y="17"/>
                      <a:pt x="2" y="21"/>
                    </a:cubicBezTo>
                    <a:cubicBezTo>
                      <a:pt x="3" y="24"/>
                      <a:pt x="6" y="27"/>
                      <a:pt x="12" y="29"/>
                    </a:cubicBezTo>
                    <a:cubicBezTo>
                      <a:pt x="17" y="32"/>
                      <a:pt x="21" y="32"/>
                      <a:pt x="25" y="31"/>
                    </a:cubicBezTo>
                    <a:cubicBezTo>
                      <a:pt x="29" y="29"/>
                      <a:pt x="32" y="27"/>
                      <a:pt x="33" y="23"/>
                    </a:cubicBezTo>
                    <a:cubicBezTo>
                      <a:pt x="35" y="19"/>
                      <a:pt x="35" y="15"/>
                      <a:pt x="33" y="12"/>
                    </a:cubicBezTo>
                    <a:cubicBezTo>
                      <a:pt x="32" y="8"/>
                      <a:pt x="28" y="5"/>
                      <a:pt x="2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0" name="Freeform 72">
                <a:extLst>
                  <a:ext uri="{FF2B5EF4-FFF2-40B4-BE49-F238E27FC236}">
                    <a16:creationId xmlns="" xmlns:a16="http://schemas.microsoft.com/office/drawing/2014/main" id="{359B5C8C-C1CC-CC40-A75F-DFB817DDE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886"/>
                <a:ext cx="42" cy="77"/>
              </a:xfrm>
              <a:custGeom>
                <a:avLst/>
                <a:gdLst>
                  <a:gd name="T0" fmla="*/ 22 w 22"/>
                  <a:gd name="T1" fmla="*/ 0 h 40"/>
                  <a:gd name="T2" fmla="*/ 22 w 22"/>
                  <a:gd name="T3" fmla="*/ 40 h 40"/>
                  <a:gd name="T4" fmla="*/ 12 w 22"/>
                  <a:gd name="T5" fmla="*/ 40 h 40"/>
                  <a:gd name="T6" fmla="*/ 12 w 22"/>
                  <a:gd name="T7" fmla="*/ 14 h 40"/>
                  <a:gd name="T8" fmla="*/ 6 w 22"/>
                  <a:gd name="T9" fmla="*/ 17 h 40"/>
                  <a:gd name="T10" fmla="*/ 0 w 22"/>
                  <a:gd name="T11" fmla="*/ 20 h 40"/>
                  <a:gd name="T12" fmla="*/ 0 w 22"/>
                  <a:gd name="T13" fmla="*/ 11 h 40"/>
                  <a:gd name="T14" fmla="*/ 9 w 22"/>
                  <a:gd name="T15" fmla="*/ 7 h 40"/>
                  <a:gd name="T16" fmla="*/ 14 w 22"/>
                  <a:gd name="T17" fmla="*/ 0 h 40"/>
                  <a:gd name="T18" fmla="*/ 22 w 22"/>
                  <a:gd name="T1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40">
                    <a:moveTo>
                      <a:pt x="22" y="0"/>
                    </a:moveTo>
                    <a:cubicBezTo>
                      <a:pt x="22" y="40"/>
                      <a:pt x="22" y="40"/>
                      <a:pt x="2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0" y="15"/>
                      <a:pt x="8" y="17"/>
                      <a:pt x="6" y="17"/>
                    </a:cubicBezTo>
                    <a:cubicBezTo>
                      <a:pt x="5" y="18"/>
                      <a:pt x="3" y="19"/>
                      <a:pt x="0" y="2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10"/>
                      <a:pt x="7" y="8"/>
                      <a:pt x="9" y="7"/>
                    </a:cubicBezTo>
                    <a:cubicBezTo>
                      <a:pt x="11" y="5"/>
                      <a:pt x="12" y="3"/>
                      <a:pt x="14" y="0"/>
                    </a:cubicBezTo>
                    <a:lnTo>
                      <a:pt x="2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1" name="Freeform 73">
                <a:extLst>
                  <a:ext uri="{FF2B5EF4-FFF2-40B4-BE49-F238E27FC236}">
                    <a16:creationId xmlns="" xmlns:a16="http://schemas.microsoft.com/office/drawing/2014/main" id="{ADE9046A-3EA3-9F4B-8974-69748CC297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53" y="1886"/>
                <a:ext cx="61" cy="77"/>
              </a:xfrm>
              <a:custGeom>
                <a:avLst/>
                <a:gdLst>
                  <a:gd name="T0" fmla="*/ 21 w 32"/>
                  <a:gd name="T1" fmla="*/ 14 h 40"/>
                  <a:gd name="T2" fmla="*/ 19 w 32"/>
                  <a:gd name="T3" fmla="*/ 9 h 40"/>
                  <a:gd name="T4" fmla="*/ 16 w 32"/>
                  <a:gd name="T5" fmla="*/ 7 h 40"/>
                  <a:gd name="T6" fmla="*/ 12 w 32"/>
                  <a:gd name="T7" fmla="*/ 9 h 40"/>
                  <a:gd name="T8" fmla="*/ 11 w 32"/>
                  <a:gd name="T9" fmla="*/ 14 h 40"/>
                  <a:gd name="T10" fmla="*/ 12 w 32"/>
                  <a:gd name="T11" fmla="*/ 19 h 40"/>
                  <a:gd name="T12" fmla="*/ 16 w 32"/>
                  <a:gd name="T13" fmla="*/ 20 h 40"/>
                  <a:gd name="T14" fmla="*/ 20 w 32"/>
                  <a:gd name="T15" fmla="*/ 19 h 40"/>
                  <a:gd name="T16" fmla="*/ 21 w 32"/>
                  <a:gd name="T17" fmla="*/ 14 h 40"/>
                  <a:gd name="T18" fmla="*/ 1 w 32"/>
                  <a:gd name="T19" fmla="*/ 31 h 40"/>
                  <a:gd name="T20" fmla="*/ 12 w 32"/>
                  <a:gd name="T21" fmla="*/ 30 h 40"/>
                  <a:gd name="T22" fmla="*/ 13 w 32"/>
                  <a:gd name="T23" fmla="*/ 33 h 40"/>
                  <a:gd name="T24" fmla="*/ 16 w 32"/>
                  <a:gd name="T25" fmla="*/ 34 h 40"/>
                  <a:gd name="T26" fmla="*/ 20 w 32"/>
                  <a:gd name="T27" fmla="*/ 31 h 40"/>
                  <a:gd name="T28" fmla="*/ 21 w 32"/>
                  <a:gd name="T29" fmla="*/ 23 h 40"/>
                  <a:gd name="T30" fmla="*/ 18 w 32"/>
                  <a:gd name="T31" fmla="*/ 26 h 40"/>
                  <a:gd name="T32" fmla="*/ 13 w 32"/>
                  <a:gd name="T33" fmla="*/ 27 h 40"/>
                  <a:gd name="T34" fmla="*/ 4 w 32"/>
                  <a:gd name="T35" fmla="*/ 23 h 40"/>
                  <a:gd name="T36" fmla="*/ 0 w 32"/>
                  <a:gd name="T37" fmla="*/ 14 h 40"/>
                  <a:gd name="T38" fmla="*/ 2 w 32"/>
                  <a:gd name="T39" fmla="*/ 7 h 40"/>
                  <a:gd name="T40" fmla="*/ 7 w 32"/>
                  <a:gd name="T41" fmla="*/ 2 h 40"/>
                  <a:gd name="T42" fmla="*/ 15 w 32"/>
                  <a:gd name="T43" fmla="*/ 0 h 40"/>
                  <a:gd name="T44" fmla="*/ 25 w 32"/>
                  <a:gd name="T45" fmla="*/ 2 h 40"/>
                  <a:gd name="T46" fmla="*/ 30 w 32"/>
                  <a:gd name="T47" fmla="*/ 9 h 40"/>
                  <a:gd name="T48" fmla="*/ 32 w 32"/>
                  <a:gd name="T49" fmla="*/ 20 h 40"/>
                  <a:gd name="T50" fmla="*/ 28 w 32"/>
                  <a:gd name="T51" fmla="*/ 36 h 40"/>
                  <a:gd name="T52" fmla="*/ 16 w 32"/>
                  <a:gd name="T53" fmla="*/ 40 h 40"/>
                  <a:gd name="T54" fmla="*/ 8 w 32"/>
                  <a:gd name="T55" fmla="*/ 39 h 40"/>
                  <a:gd name="T56" fmla="*/ 4 w 32"/>
                  <a:gd name="T57" fmla="*/ 36 h 40"/>
                  <a:gd name="T58" fmla="*/ 1 w 32"/>
                  <a:gd name="T59" fmla="*/ 3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2" h="40">
                    <a:moveTo>
                      <a:pt x="21" y="14"/>
                    </a:moveTo>
                    <a:cubicBezTo>
                      <a:pt x="21" y="12"/>
                      <a:pt x="21" y="10"/>
                      <a:pt x="19" y="9"/>
                    </a:cubicBezTo>
                    <a:cubicBezTo>
                      <a:pt x="18" y="8"/>
                      <a:pt x="17" y="7"/>
                      <a:pt x="16" y="7"/>
                    </a:cubicBezTo>
                    <a:cubicBezTo>
                      <a:pt x="14" y="7"/>
                      <a:pt x="13" y="8"/>
                      <a:pt x="12" y="9"/>
                    </a:cubicBezTo>
                    <a:cubicBezTo>
                      <a:pt x="11" y="10"/>
                      <a:pt x="11" y="11"/>
                      <a:pt x="11" y="14"/>
                    </a:cubicBezTo>
                    <a:cubicBezTo>
                      <a:pt x="11" y="16"/>
                      <a:pt x="11" y="17"/>
                      <a:pt x="12" y="19"/>
                    </a:cubicBezTo>
                    <a:cubicBezTo>
                      <a:pt x="13" y="20"/>
                      <a:pt x="14" y="20"/>
                      <a:pt x="16" y="20"/>
                    </a:cubicBezTo>
                    <a:cubicBezTo>
                      <a:pt x="17" y="20"/>
                      <a:pt x="19" y="20"/>
                      <a:pt x="20" y="19"/>
                    </a:cubicBezTo>
                    <a:cubicBezTo>
                      <a:pt x="21" y="18"/>
                      <a:pt x="21" y="16"/>
                      <a:pt x="21" y="14"/>
                    </a:cubicBezTo>
                    <a:close/>
                    <a:moveTo>
                      <a:pt x="1" y="31"/>
                    </a:move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1"/>
                      <a:pt x="13" y="32"/>
                      <a:pt x="13" y="33"/>
                    </a:cubicBezTo>
                    <a:cubicBezTo>
                      <a:pt x="14" y="34"/>
                      <a:pt x="15" y="34"/>
                      <a:pt x="16" y="34"/>
                    </a:cubicBezTo>
                    <a:cubicBezTo>
                      <a:pt x="18" y="34"/>
                      <a:pt x="19" y="33"/>
                      <a:pt x="20" y="31"/>
                    </a:cubicBezTo>
                    <a:cubicBezTo>
                      <a:pt x="21" y="30"/>
                      <a:pt x="21" y="27"/>
                      <a:pt x="21" y="23"/>
                    </a:cubicBezTo>
                    <a:cubicBezTo>
                      <a:pt x="20" y="24"/>
                      <a:pt x="19" y="25"/>
                      <a:pt x="18" y="26"/>
                    </a:cubicBezTo>
                    <a:cubicBezTo>
                      <a:pt x="16" y="27"/>
                      <a:pt x="15" y="27"/>
                      <a:pt x="13" y="27"/>
                    </a:cubicBezTo>
                    <a:cubicBezTo>
                      <a:pt x="9" y="27"/>
                      <a:pt x="6" y="26"/>
                      <a:pt x="4" y="23"/>
                    </a:cubicBezTo>
                    <a:cubicBezTo>
                      <a:pt x="2" y="21"/>
                      <a:pt x="0" y="18"/>
                      <a:pt x="0" y="14"/>
                    </a:cubicBezTo>
                    <a:cubicBezTo>
                      <a:pt x="0" y="11"/>
                      <a:pt x="1" y="9"/>
                      <a:pt x="2" y="7"/>
                    </a:cubicBezTo>
                    <a:cubicBezTo>
                      <a:pt x="3" y="5"/>
                      <a:pt x="5" y="3"/>
                      <a:pt x="7" y="2"/>
                    </a:cubicBezTo>
                    <a:cubicBezTo>
                      <a:pt x="9" y="1"/>
                      <a:pt x="12" y="0"/>
                      <a:pt x="15" y="0"/>
                    </a:cubicBezTo>
                    <a:cubicBezTo>
                      <a:pt x="19" y="0"/>
                      <a:pt x="22" y="1"/>
                      <a:pt x="25" y="2"/>
                    </a:cubicBezTo>
                    <a:cubicBezTo>
                      <a:pt x="27" y="4"/>
                      <a:pt x="29" y="6"/>
                      <a:pt x="30" y="9"/>
                    </a:cubicBezTo>
                    <a:cubicBezTo>
                      <a:pt x="32" y="12"/>
                      <a:pt x="32" y="16"/>
                      <a:pt x="32" y="20"/>
                    </a:cubicBezTo>
                    <a:cubicBezTo>
                      <a:pt x="32" y="27"/>
                      <a:pt x="31" y="32"/>
                      <a:pt x="28" y="36"/>
                    </a:cubicBezTo>
                    <a:cubicBezTo>
                      <a:pt x="25" y="39"/>
                      <a:pt x="21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7" y="39"/>
                      <a:pt x="5" y="38"/>
                      <a:pt x="4" y="36"/>
                    </a:cubicBezTo>
                    <a:cubicBezTo>
                      <a:pt x="3" y="35"/>
                      <a:pt x="2" y="33"/>
                      <a:pt x="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2" name="Freeform 74">
                <a:extLst>
                  <a:ext uri="{FF2B5EF4-FFF2-40B4-BE49-F238E27FC236}">
                    <a16:creationId xmlns="" xmlns:a16="http://schemas.microsoft.com/office/drawing/2014/main" id="{1C199CC4-EBF1-EB49-B0DD-C0305B28C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888"/>
                <a:ext cx="61" cy="75"/>
              </a:xfrm>
              <a:custGeom>
                <a:avLst/>
                <a:gdLst>
                  <a:gd name="T0" fmla="*/ 5 w 32"/>
                  <a:gd name="T1" fmla="*/ 0 h 39"/>
                  <a:gd name="T2" fmla="*/ 30 w 32"/>
                  <a:gd name="T3" fmla="*/ 0 h 39"/>
                  <a:gd name="T4" fmla="*/ 30 w 32"/>
                  <a:gd name="T5" fmla="*/ 9 h 39"/>
                  <a:gd name="T6" fmla="*/ 13 w 32"/>
                  <a:gd name="T7" fmla="*/ 9 h 39"/>
                  <a:gd name="T8" fmla="*/ 12 w 32"/>
                  <a:gd name="T9" fmla="*/ 15 h 39"/>
                  <a:gd name="T10" fmla="*/ 16 w 32"/>
                  <a:gd name="T11" fmla="*/ 13 h 39"/>
                  <a:gd name="T12" fmla="*/ 19 w 32"/>
                  <a:gd name="T13" fmla="*/ 13 h 39"/>
                  <a:gd name="T14" fmla="*/ 29 w 32"/>
                  <a:gd name="T15" fmla="*/ 16 h 39"/>
                  <a:gd name="T16" fmla="*/ 32 w 32"/>
                  <a:gd name="T17" fmla="*/ 25 h 39"/>
                  <a:gd name="T18" fmla="*/ 30 w 32"/>
                  <a:gd name="T19" fmla="*/ 32 h 39"/>
                  <a:gd name="T20" fmla="*/ 25 w 32"/>
                  <a:gd name="T21" fmla="*/ 38 h 39"/>
                  <a:gd name="T22" fmla="*/ 16 w 32"/>
                  <a:gd name="T23" fmla="*/ 39 h 39"/>
                  <a:gd name="T24" fmla="*/ 10 w 32"/>
                  <a:gd name="T25" fmla="*/ 39 h 39"/>
                  <a:gd name="T26" fmla="*/ 5 w 32"/>
                  <a:gd name="T27" fmla="*/ 37 h 39"/>
                  <a:gd name="T28" fmla="*/ 2 w 32"/>
                  <a:gd name="T29" fmla="*/ 33 h 39"/>
                  <a:gd name="T30" fmla="*/ 0 w 32"/>
                  <a:gd name="T31" fmla="*/ 29 h 39"/>
                  <a:gd name="T32" fmla="*/ 11 w 32"/>
                  <a:gd name="T33" fmla="*/ 28 h 39"/>
                  <a:gd name="T34" fmla="*/ 13 w 32"/>
                  <a:gd name="T35" fmla="*/ 32 h 39"/>
                  <a:gd name="T36" fmla="*/ 16 w 32"/>
                  <a:gd name="T37" fmla="*/ 33 h 39"/>
                  <a:gd name="T38" fmla="*/ 20 w 32"/>
                  <a:gd name="T39" fmla="*/ 31 h 39"/>
                  <a:gd name="T40" fmla="*/ 21 w 32"/>
                  <a:gd name="T41" fmla="*/ 26 h 39"/>
                  <a:gd name="T42" fmla="*/ 20 w 32"/>
                  <a:gd name="T43" fmla="*/ 21 h 39"/>
                  <a:gd name="T44" fmla="*/ 16 w 32"/>
                  <a:gd name="T45" fmla="*/ 19 h 39"/>
                  <a:gd name="T46" fmla="*/ 13 w 32"/>
                  <a:gd name="T47" fmla="*/ 20 h 39"/>
                  <a:gd name="T48" fmla="*/ 11 w 32"/>
                  <a:gd name="T49" fmla="*/ 22 h 39"/>
                  <a:gd name="T50" fmla="*/ 1 w 32"/>
                  <a:gd name="T51" fmla="*/ 21 h 39"/>
                  <a:gd name="T52" fmla="*/ 5 w 32"/>
                  <a:gd name="T5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2" h="39">
                    <a:moveTo>
                      <a:pt x="5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4"/>
                      <a:pt x="14" y="14"/>
                      <a:pt x="16" y="13"/>
                    </a:cubicBezTo>
                    <a:cubicBezTo>
                      <a:pt x="17" y="13"/>
                      <a:pt x="18" y="13"/>
                      <a:pt x="19" y="13"/>
                    </a:cubicBezTo>
                    <a:cubicBezTo>
                      <a:pt x="23" y="13"/>
                      <a:pt x="26" y="14"/>
                      <a:pt x="29" y="16"/>
                    </a:cubicBezTo>
                    <a:cubicBezTo>
                      <a:pt x="31" y="19"/>
                      <a:pt x="32" y="22"/>
                      <a:pt x="32" y="25"/>
                    </a:cubicBezTo>
                    <a:cubicBezTo>
                      <a:pt x="32" y="28"/>
                      <a:pt x="32" y="30"/>
                      <a:pt x="30" y="32"/>
                    </a:cubicBezTo>
                    <a:cubicBezTo>
                      <a:pt x="29" y="35"/>
                      <a:pt x="27" y="36"/>
                      <a:pt x="25" y="38"/>
                    </a:cubicBezTo>
                    <a:cubicBezTo>
                      <a:pt x="23" y="39"/>
                      <a:pt x="20" y="39"/>
                      <a:pt x="16" y="39"/>
                    </a:cubicBezTo>
                    <a:cubicBezTo>
                      <a:pt x="14" y="39"/>
                      <a:pt x="12" y="39"/>
                      <a:pt x="10" y="39"/>
                    </a:cubicBezTo>
                    <a:cubicBezTo>
                      <a:pt x="8" y="38"/>
                      <a:pt x="6" y="38"/>
                      <a:pt x="5" y="37"/>
                    </a:cubicBezTo>
                    <a:cubicBezTo>
                      <a:pt x="4" y="36"/>
                      <a:pt x="3" y="35"/>
                      <a:pt x="2" y="33"/>
                    </a:cubicBezTo>
                    <a:cubicBezTo>
                      <a:pt x="1" y="32"/>
                      <a:pt x="1" y="31"/>
                      <a:pt x="0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9"/>
                      <a:pt x="12" y="31"/>
                      <a:pt x="13" y="32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8" y="33"/>
                      <a:pt x="19" y="32"/>
                      <a:pt x="20" y="31"/>
                    </a:cubicBezTo>
                    <a:cubicBezTo>
                      <a:pt x="21" y="30"/>
                      <a:pt x="21" y="28"/>
                      <a:pt x="21" y="26"/>
                    </a:cubicBezTo>
                    <a:cubicBezTo>
                      <a:pt x="21" y="24"/>
                      <a:pt x="21" y="22"/>
                      <a:pt x="20" y="21"/>
                    </a:cubicBezTo>
                    <a:cubicBezTo>
                      <a:pt x="19" y="20"/>
                      <a:pt x="18" y="19"/>
                      <a:pt x="16" y="19"/>
                    </a:cubicBezTo>
                    <a:cubicBezTo>
                      <a:pt x="15" y="19"/>
                      <a:pt x="14" y="20"/>
                      <a:pt x="13" y="20"/>
                    </a:cubicBezTo>
                    <a:cubicBezTo>
                      <a:pt x="12" y="21"/>
                      <a:pt x="11" y="21"/>
                      <a:pt x="11" y="22"/>
                    </a:cubicBezTo>
                    <a:cubicBezTo>
                      <a:pt x="1" y="21"/>
                      <a:pt x="1" y="21"/>
                      <a:pt x="1" y="21"/>
                    </a:cubicBez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3" name="Freeform 75">
                <a:extLst>
                  <a:ext uri="{FF2B5EF4-FFF2-40B4-BE49-F238E27FC236}">
                    <a16:creationId xmlns="" xmlns:a16="http://schemas.microsoft.com/office/drawing/2014/main" id="{3E225985-C272-6440-8D1B-CC0D88B4E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886"/>
                <a:ext cx="61" cy="77"/>
              </a:xfrm>
              <a:custGeom>
                <a:avLst/>
                <a:gdLst>
                  <a:gd name="T0" fmla="*/ 11 w 32"/>
                  <a:gd name="T1" fmla="*/ 12 h 40"/>
                  <a:gd name="T2" fmla="*/ 0 w 32"/>
                  <a:gd name="T3" fmla="*/ 11 h 40"/>
                  <a:gd name="T4" fmla="*/ 5 w 32"/>
                  <a:gd name="T5" fmla="*/ 3 h 40"/>
                  <a:gd name="T6" fmla="*/ 16 w 32"/>
                  <a:gd name="T7" fmla="*/ 0 h 40"/>
                  <a:gd name="T8" fmla="*/ 26 w 32"/>
                  <a:gd name="T9" fmla="*/ 3 h 40"/>
                  <a:gd name="T10" fmla="*/ 30 w 32"/>
                  <a:gd name="T11" fmla="*/ 10 h 40"/>
                  <a:gd name="T12" fmla="*/ 28 w 32"/>
                  <a:gd name="T13" fmla="*/ 15 h 40"/>
                  <a:gd name="T14" fmla="*/ 24 w 32"/>
                  <a:gd name="T15" fmla="*/ 19 h 40"/>
                  <a:gd name="T16" fmla="*/ 28 w 32"/>
                  <a:gd name="T17" fmla="*/ 20 h 40"/>
                  <a:gd name="T18" fmla="*/ 31 w 32"/>
                  <a:gd name="T19" fmla="*/ 23 h 40"/>
                  <a:gd name="T20" fmla="*/ 32 w 32"/>
                  <a:gd name="T21" fmla="*/ 28 h 40"/>
                  <a:gd name="T22" fmla="*/ 30 w 32"/>
                  <a:gd name="T23" fmla="*/ 34 h 40"/>
                  <a:gd name="T24" fmla="*/ 25 w 32"/>
                  <a:gd name="T25" fmla="*/ 39 h 40"/>
                  <a:gd name="T26" fmla="*/ 16 w 32"/>
                  <a:gd name="T27" fmla="*/ 40 h 40"/>
                  <a:gd name="T28" fmla="*/ 8 w 32"/>
                  <a:gd name="T29" fmla="*/ 39 h 40"/>
                  <a:gd name="T30" fmla="*/ 3 w 32"/>
                  <a:gd name="T31" fmla="*/ 36 h 40"/>
                  <a:gd name="T32" fmla="*/ 0 w 32"/>
                  <a:gd name="T33" fmla="*/ 30 h 40"/>
                  <a:gd name="T34" fmla="*/ 11 w 32"/>
                  <a:gd name="T35" fmla="*/ 28 h 40"/>
                  <a:gd name="T36" fmla="*/ 13 w 32"/>
                  <a:gd name="T37" fmla="*/ 33 h 40"/>
                  <a:gd name="T38" fmla="*/ 16 w 32"/>
                  <a:gd name="T39" fmla="*/ 34 h 40"/>
                  <a:gd name="T40" fmla="*/ 20 w 32"/>
                  <a:gd name="T41" fmla="*/ 32 h 40"/>
                  <a:gd name="T42" fmla="*/ 21 w 32"/>
                  <a:gd name="T43" fmla="*/ 28 h 40"/>
                  <a:gd name="T44" fmla="*/ 20 w 32"/>
                  <a:gd name="T45" fmla="*/ 24 h 40"/>
                  <a:gd name="T46" fmla="*/ 16 w 32"/>
                  <a:gd name="T47" fmla="*/ 23 h 40"/>
                  <a:gd name="T48" fmla="*/ 12 w 32"/>
                  <a:gd name="T49" fmla="*/ 23 h 40"/>
                  <a:gd name="T50" fmla="*/ 13 w 32"/>
                  <a:gd name="T51" fmla="*/ 15 h 40"/>
                  <a:gd name="T52" fmla="*/ 14 w 32"/>
                  <a:gd name="T53" fmla="*/ 16 h 40"/>
                  <a:gd name="T54" fmla="*/ 18 w 32"/>
                  <a:gd name="T55" fmla="*/ 14 h 40"/>
                  <a:gd name="T56" fmla="*/ 19 w 32"/>
                  <a:gd name="T57" fmla="*/ 11 h 40"/>
                  <a:gd name="T58" fmla="*/ 18 w 32"/>
                  <a:gd name="T59" fmla="*/ 8 h 40"/>
                  <a:gd name="T60" fmla="*/ 15 w 32"/>
                  <a:gd name="T61" fmla="*/ 7 h 40"/>
                  <a:gd name="T62" fmla="*/ 12 w 32"/>
                  <a:gd name="T63" fmla="*/ 8 h 40"/>
                  <a:gd name="T64" fmla="*/ 11 w 32"/>
                  <a:gd name="T65" fmla="*/ 1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" h="40">
                    <a:moveTo>
                      <a:pt x="11" y="12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7"/>
                      <a:pt x="3" y="5"/>
                      <a:pt x="5" y="3"/>
                    </a:cubicBezTo>
                    <a:cubicBezTo>
                      <a:pt x="8" y="1"/>
                      <a:pt x="11" y="0"/>
                      <a:pt x="16" y="0"/>
                    </a:cubicBezTo>
                    <a:cubicBezTo>
                      <a:pt x="21" y="0"/>
                      <a:pt x="24" y="1"/>
                      <a:pt x="26" y="3"/>
                    </a:cubicBezTo>
                    <a:cubicBezTo>
                      <a:pt x="29" y="5"/>
                      <a:pt x="30" y="8"/>
                      <a:pt x="30" y="10"/>
                    </a:cubicBezTo>
                    <a:cubicBezTo>
                      <a:pt x="30" y="12"/>
                      <a:pt x="29" y="14"/>
                      <a:pt x="28" y="15"/>
                    </a:cubicBezTo>
                    <a:cubicBezTo>
                      <a:pt x="27" y="16"/>
                      <a:pt x="26" y="18"/>
                      <a:pt x="24" y="19"/>
                    </a:cubicBezTo>
                    <a:cubicBezTo>
                      <a:pt x="26" y="19"/>
                      <a:pt x="27" y="19"/>
                      <a:pt x="28" y="20"/>
                    </a:cubicBezTo>
                    <a:cubicBezTo>
                      <a:pt x="29" y="21"/>
                      <a:pt x="30" y="22"/>
                      <a:pt x="31" y="23"/>
                    </a:cubicBezTo>
                    <a:cubicBezTo>
                      <a:pt x="31" y="24"/>
                      <a:pt x="32" y="26"/>
                      <a:pt x="32" y="28"/>
                    </a:cubicBezTo>
                    <a:cubicBezTo>
                      <a:pt x="32" y="30"/>
                      <a:pt x="31" y="32"/>
                      <a:pt x="30" y="34"/>
                    </a:cubicBezTo>
                    <a:cubicBezTo>
                      <a:pt x="29" y="36"/>
                      <a:pt x="27" y="38"/>
                      <a:pt x="25" y="39"/>
                    </a:cubicBezTo>
                    <a:cubicBezTo>
                      <a:pt x="23" y="40"/>
                      <a:pt x="20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6" y="38"/>
                      <a:pt x="4" y="37"/>
                      <a:pt x="3" y="36"/>
                    </a:cubicBezTo>
                    <a:cubicBezTo>
                      <a:pt x="2" y="34"/>
                      <a:pt x="1" y="32"/>
                      <a:pt x="0" y="30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30"/>
                      <a:pt x="12" y="32"/>
                      <a:pt x="13" y="33"/>
                    </a:cubicBezTo>
                    <a:cubicBezTo>
                      <a:pt x="13" y="34"/>
                      <a:pt x="15" y="34"/>
                      <a:pt x="16" y="34"/>
                    </a:cubicBezTo>
                    <a:cubicBezTo>
                      <a:pt x="17" y="34"/>
                      <a:pt x="19" y="33"/>
                      <a:pt x="20" y="32"/>
                    </a:cubicBezTo>
                    <a:cubicBezTo>
                      <a:pt x="20" y="31"/>
                      <a:pt x="21" y="30"/>
                      <a:pt x="21" y="28"/>
                    </a:cubicBezTo>
                    <a:cubicBezTo>
                      <a:pt x="21" y="26"/>
                      <a:pt x="20" y="25"/>
                      <a:pt x="20" y="24"/>
                    </a:cubicBezTo>
                    <a:cubicBezTo>
                      <a:pt x="19" y="23"/>
                      <a:pt x="17" y="23"/>
                      <a:pt x="16" y="23"/>
                    </a:cubicBezTo>
                    <a:cubicBezTo>
                      <a:pt x="15" y="23"/>
                      <a:pt x="14" y="23"/>
                      <a:pt x="12" y="23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6" y="16"/>
                      <a:pt x="17" y="15"/>
                      <a:pt x="18" y="14"/>
                    </a:cubicBezTo>
                    <a:cubicBezTo>
                      <a:pt x="19" y="13"/>
                      <a:pt x="19" y="12"/>
                      <a:pt x="19" y="11"/>
                    </a:cubicBezTo>
                    <a:cubicBezTo>
                      <a:pt x="19" y="10"/>
                      <a:pt x="19" y="9"/>
                      <a:pt x="18" y="8"/>
                    </a:cubicBezTo>
                    <a:cubicBezTo>
                      <a:pt x="17" y="8"/>
                      <a:pt x="16" y="7"/>
                      <a:pt x="15" y="7"/>
                    </a:cubicBezTo>
                    <a:cubicBezTo>
                      <a:pt x="14" y="7"/>
                      <a:pt x="13" y="8"/>
                      <a:pt x="12" y="8"/>
                    </a:cubicBezTo>
                    <a:cubicBezTo>
                      <a:pt x="11" y="9"/>
                      <a:pt x="11" y="10"/>
                      <a:pt x="1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4" name="Freeform 76">
                <a:extLst>
                  <a:ext uri="{FF2B5EF4-FFF2-40B4-BE49-F238E27FC236}">
                    <a16:creationId xmlns="" xmlns:a16="http://schemas.microsoft.com/office/drawing/2014/main" id="{82CF09DB-FE95-8040-A0FE-257B85843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957"/>
                <a:ext cx="19" cy="10"/>
              </a:xfrm>
              <a:custGeom>
                <a:avLst/>
                <a:gdLst>
                  <a:gd name="T0" fmla="*/ 0 w 19"/>
                  <a:gd name="T1" fmla="*/ 10 h 10"/>
                  <a:gd name="T2" fmla="*/ 9 w 19"/>
                  <a:gd name="T3" fmla="*/ 8 h 10"/>
                  <a:gd name="T4" fmla="*/ 19 w 19"/>
                  <a:gd name="T5" fmla="*/ 6 h 10"/>
                  <a:gd name="T6" fmla="*/ 13 w 19"/>
                  <a:gd name="T7" fmla="*/ 2 h 10"/>
                  <a:gd name="T8" fmla="*/ 7 w 19"/>
                  <a:gd name="T9" fmla="*/ 0 h 10"/>
                  <a:gd name="T10" fmla="*/ 0 w 19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0">
                    <a:moveTo>
                      <a:pt x="0" y="10"/>
                    </a:moveTo>
                    <a:lnTo>
                      <a:pt x="9" y="8"/>
                    </a:lnTo>
                    <a:lnTo>
                      <a:pt x="19" y="6"/>
                    </a:lnTo>
                    <a:lnTo>
                      <a:pt x="13" y="2"/>
                    </a:lnTo>
                    <a:lnTo>
                      <a:pt x="7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5" name="Freeform 77">
                <a:extLst>
                  <a:ext uri="{FF2B5EF4-FFF2-40B4-BE49-F238E27FC236}">
                    <a16:creationId xmlns="" xmlns:a16="http://schemas.microsoft.com/office/drawing/2014/main" id="{FED0789C-732E-3B41-B606-5B63D054A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684"/>
                <a:ext cx="48" cy="36"/>
              </a:xfrm>
              <a:custGeom>
                <a:avLst/>
                <a:gdLst>
                  <a:gd name="T0" fmla="*/ 22 w 25"/>
                  <a:gd name="T1" fmla="*/ 11 h 19"/>
                  <a:gd name="T2" fmla="*/ 24 w 25"/>
                  <a:gd name="T3" fmla="*/ 8 h 19"/>
                  <a:gd name="T4" fmla="*/ 24 w 25"/>
                  <a:gd name="T5" fmla="*/ 4 h 19"/>
                  <a:gd name="T6" fmla="*/ 21 w 25"/>
                  <a:gd name="T7" fmla="*/ 1 h 19"/>
                  <a:gd name="T8" fmla="*/ 16 w 25"/>
                  <a:gd name="T9" fmla="*/ 1 h 19"/>
                  <a:gd name="T10" fmla="*/ 8 w 25"/>
                  <a:gd name="T11" fmla="*/ 4 h 19"/>
                  <a:gd name="T12" fmla="*/ 0 w 25"/>
                  <a:gd name="T13" fmla="*/ 7 h 19"/>
                  <a:gd name="T14" fmla="*/ 5 w 25"/>
                  <a:gd name="T15" fmla="*/ 19 h 19"/>
                  <a:gd name="T16" fmla="*/ 13 w 25"/>
                  <a:gd name="T17" fmla="*/ 16 h 19"/>
                  <a:gd name="T18" fmla="*/ 22 w 25"/>
                  <a:gd name="T19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19">
                    <a:moveTo>
                      <a:pt x="22" y="11"/>
                    </a:moveTo>
                    <a:cubicBezTo>
                      <a:pt x="23" y="10"/>
                      <a:pt x="24" y="9"/>
                      <a:pt x="24" y="8"/>
                    </a:cubicBezTo>
                    <a:cubicBezTo>
                      <a:pt x="25" y="7"/>
                      <a:pt x="25" y="5"/>
                      <a:pt x="24" y="4"/>
                    </a:cubicBezTo>
                    <a:cubicBezTo>
                      <a:pt x="23" y="2"/>
                      <a:pt x="22" y="1"/>
                      <a:pt x="21" y="1"/>
                    </a:cubicBezTo>
                    <a:cubicBezTo>
                      <a:pt x="19" y="0"/>
                      <a:pt x="18" y="0"/>
                      <a:pt x="16" y="1"/>
                    </a:cubicBezTo>
                    <a:cubicBezTo>
                      <a:pt x="15" y="1"/>
                      <a:pt x="13" y="2"/>
                      <a:pt x="8" y="4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8" y="14"/>
                      <a:pt x="21" y="12"/>
                      <a:pt x="22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6" name="Freeform 78">
                <a:extLst>
                  <a:ext uri="{FF2B5EF4-FFF2-40B4-BE49-F238E27FC236}">
                    <a16:creationId xmlns="" xmlns:a16="http://schemas.microsoft.com/office/drawing/2014/main" id="{4DA63B8F-5A4C-8740-85D3-7ECF339CE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971"/>
                <a:ext cx="40" cy="46"/>
              </a:xfrm>
              <a:custGeom>
                <a:avLst/>
                <a:gdLst>
                  <a:gd name="T0" fmla="*/ 10 w 21"/>
                  <a:gd name="T1" fmla="*/ 22 h 24"/>
                  <a:gd name="T2" fmla="*/ 14 w 21"/>
                  <a:gd name="T3" fmla="*/ 24 h 24"/>
                  <a:gd name="T4" fmla="*/ 18 w 21"/>
                  <a:gd name="T5" fmla="*/ 23 h 24"/>
                  <a:gd name="T6" fmla="*/ 20 w 21"/>
                  <a:gd name="T7" fmla="*/ 19 h 24"/>
                  <a:gd name="T8" fmla="*/ 20 w 21"/>
                  <a:gd name="T9" fmla="*/ 14 h 24"/>
                  <a:gd name="T10" fmla="*/ 16 w 21"/>
                  <a:gd name="T11" fmla="*/ 7 h 24"/>
                  <a:gd name="T12" fmla="*/ 11 w 21"/>
                  <a:gd name="T13" fmla="*/ 0 h 24"/>
                  <a:gd name="T14" fmla="*/ 0 w 21"/>
                  <a:gd name="T15" fmla="*/ 6 h 24"/>
                  <a:gd name="T16" fmla="*/ 4 w 21"/>
                  <a:gd name="T17" fmla="*/ 14 h 24"/>
                  <a:gd name="T18" fmla="*/ 10 w 21"/>
                  <a:gd name="T1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4">
                    <a:moveTo>
                      <a:pt x="10" y="22"/>
                    </a:moveTo>
                    <a:cubicBezTo>
                      <a:pt x="11" y="23"/>
                      <a:pt x="12" y="24"/>
                      <a:pt x="14" y="24"/>
                    </a:cubicBezTo>
                    <a:cubicBezTo>
                      <a:pt x="15" y="24"/>
                      <a:pt x="16" y="24"/>
                      <a:pt x="18" y="23"/>
                    </a:cubicBezTo>
                    <a:cubicBezTo>
                      <a:pt x="19" y="22"/>
                      <a:pt x="20" y="21"/>
                      <a:pt x="20" y="19"/>
                    </a:cubicBezTo>
                    <a:cubicBezTo>
                      <a:pt x="21" y="18"/>
                      <a:pt x="21" y="16"/>
                      <a:pt x="20" y="14"/>
                    </a:cubicBezTo>
                    <a:cubicBezTo>
                      <a:pt x="19" y="14"/>
                      <a:pt x="18" y="11"/>
                      <a:pt x="16" y="7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7" y="18"/>
                      <a:pt x="9" y="21"/>
                      <a:pt x="10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7" name="Freeform 79">
                <a:extLst>
                  <a:ext uri="{FF2B5EF4-FFF2-40B4-BE49-F238E27FC236}">
                    <a16:creationId xmlns="" xmlns:a16="http://schemas.microsoft.com/office/drawing/2014/main" id="{4DB9D68D-25E2-1945-AF9F-973CDE2D2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1157"/>
                <a:ext cx="40" cy="28"/>
              </a:xfrm>
              <a:custGeom>
                <a:avLst/>
                <a:gdLst>
                  <a:gd name="T0" fmla="*/ 40 w 40"/>
                  <a:gd name="T1" fmla="*/ 0 h 28"/>
                  <a:gd name="T2" fmla="*/ 0 w 40"/>
                  <a:gd name="T3" fmla="*/ 3 h 28"/>
                  <a:gd name="T4" fmla="*/ 30 w 40"/>
                  <a:gd name="T5" fmla="*/ 28 h 28"/>
                  <a:gd name="T6" fmla="*/ 40 w 40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8">
                    <a:moveTo>
                      <a:pt x="40" y="0"/>
                    </a:moveTo>
                    <a:lnTo>
                      <a:pt x="0" y="3"/>
                    </a:lnTo>
                    <a:lnTo>
                      <a:pt x="30" y="28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8" name="Freeform 80">
                <a:extLst>
                  <a:ext uri="{FF2B5EF4-FFF2-40B4-BE49-F238E27FC236}">
                    <a16:creationId xmlns="" xmlns:a16="http://schemas.microsoft.com/office/drawing/2014/main" id="{EC588362-A0A7-3D49-A652-F7AE3AC41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112"/>
                <a:ext cx="41" cy="63"/>
              </a:xfrm>
              <a:custGeom>
                <a:avLst/>
                <a:gdLst>
                  <a:gd name="T0" fmla="*/ 8 w 21"/>
                  <a:gd name="T1" fmla="*/ 10 h 33"/>
                  <a:gd name="T2" fmla="*/ 4 w 21"/>
                  <a:gd name="T3" fmla="*/ 12 h 33"/>
                  <a:gd name="T4" fmla="*/ 2 w 21"/>
                  <a:gd name="T5" fmla="*/ 15 h 33"/>
                  <a:gd name="T6" fmla="*/ 1 w 21"/>
                  <a:gd name="T7" fmla="*/ 20 h 33"/>
                  <a:gd name="T8" fmla="*/ 1 w 21"/>
                  <a:gd name="T9" fmla="*/ 23 h 33"/>
                  <a:gd name="T10" fmla="*/ 2 w 21"/>
                  <a:gd name="T11" fmla="*/ 27 h 33"/>
                  <a:gd name="T12" fmla="*/ 9 w 21"/>
                  <a:gd name="T13" fmla="*/ 32 h 33"/>
                  <a:gd name="T14" fmla="*/ 13 w 21"/>
                  <a:gd name="T15" fmla="*/ 33 h 33"/>
                  <a:gd name="T16" fmla="*/ 16 w 21"/>
                  <a:gd name="T17" fmla="*/ 33 h 33"/>
                  <a:gd name="T18" fmla="*/ 19 w 21"/>
                  <a:gd name="T19" fmla="*/ 30 h 33"/>
                  <a:gd name="T20" fmla="*/ 20 w 21"/>
                  <a:gd name="T21" fmla="*/ 27 h 33"/>
                  <a:gd name="T22" fmla="*/ 21 w 21"/>
                  <a:gd name="T23" fmla="*/ 25 h 33"/>
                  <a:gd name="T24" fmla="*/ 20 w 21"/>
                  <a:gd name="T25" fmla="*/ 20 h 33"/>
                  <a:gd name="T26" fmla="*/ 14 w 21"/>
                  <a:gd name="T27" fmla="*/ 16 h 33"/>
                  <a:gd name="T28" fmla="*/ 15 w 21"/>
                  <a:gd name="T29" fmla="*/ 12 h 33"/>
                  <a:gd name="T30" fmla="*/ 17 w 21"/>
                  <a:gd name="T31" fmla="*/ 11 h 33"/>
                  <a:gd name="T32" fmla="*/ 18 w 21"/>
                  <a:gd name="T33" fmla="*/ 8 h 33"/>
                  <a:gd name="T34" fmla="*/ 18 w 21"/>
                  <a:gd name="T35" fmla="*/ 5 h 33"/>
                  <a:gd name="T36" fmla="*/ 18 w 21"/>
                  <a:gd name="T37" fmla="*/ 2 h 33"/>
                  <a:gd name="T38" fmla="*/ 15 w 21"/>
                  <a:gd name="T39" fmla="*/ 3 h 33"/>
                  <a:gd name="T40" fmla="*/ 10 w 21"/>
                  <a:gd name="T41" fmla="*/ 8 h 33"/>
                  <a:gd name="T42" fmla="*/ 9 w 21"/>
                  <a:gd name="T43" fmla="*/ 9 h 33"/>
                  <a:gd name="T44" fmla="*/ 8 w 21"/>
                  <a:gd name="T45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" h="33">
                    <a:moveTo>
                      <a:pt x="8" y="10"/>
                    </a:moveTo>
                    <a:cubicBezTo>
                      <a:pt x="6" y="10"/>
                      <a:pt x="4" y="12"/>
                      <a:pt x="4" y="12"/>
                    </a:cubicBezTo>
                    <a:cubicBezTo>
                      <a:pt x="2" y="14"/>
                      <a:pt x="2" y="15"/>
                      <a:pt x="2" y="15"/>
                    </a:cubicBezTo>
                    <a:cubicBezTo>
                      <a:pt x="2" y="16"/>
                      <a:pt x="1" y="20"/>
                      <a:pt x="1" y="20"/>
                    </a:cubicBezTo>
                    <a:cubicBezTo>
                      <a:pt x="1" y="20"/>
                      <a:pt x="0" y="23"/>
                      <a:pt x="1" y="23"/>
                    </a:cubicBezTo>
                    <a:cubicBezTo>
                      <a:pt x="1" y="24"/>
                      <a:pt x="2" y="26"/>
                      <a:pt x="2" y="27"/>
                    </a:cubicBezTo>
                    <a:cubicBezTo>
                      <a:pt x="4" y="29"/>
                      <a:pt x="9" y="32"/>
                      <a:pt x="9" y="32"/>
                    </a:cubicBezTo>
                    <a:cubicBezTo>
                      <a:pt x="10" y="33"/>
                      <a:pt x="12" y="33"/>
                      <a:pt x="13" y="33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9" y="33"/>
                      <a:pt x="19" y="30"/>
                      <a:pt x="19" y="30"/>
                    </a:cubicBezTo>
                    <a:cubicBezTo>
                      <a:pt x="19" y="28"/>
                      <a:pt x="20" y="27"/>
                      <a:pt x="20" y="27"/>
                    </a:cubicBezTo>
                    <a:cubicBezTo>
                      <a:pt x="21" y="26"/>
                      <a:pt x="21" y="25"/>
                      <a:pt x="21" y="25"/>
                    </a:cubicBezTo>
                    <a:cubicBezTo>
                      <a:pt x="20" y="23"/>
                      <a:pt x="20" y="20"/>
                      <a:pt x="20" y="20"/>
                    </a:cubicBezTo>
                    <a:cubicBezTo>
                      <a:pt x="18" y="19"/>
                      <a:pt x="14" y="16"/>
                      <a:pt x="14" y="16"/>
                    </a:cubicBezTo>
                    <a:cubicBezTo>
                      <a:pt x="12" y="12"/>
                      <a:pt x="15" y="12"/>
                      <a:pt x="15" y="12"/>
                    </a:cubicBezTo>
                    <a:cubicBezTo>
                      <a:pt x="16" y="12"/>
                      <a:pt x="17" y="11"/>
                      <a:pt x="17" y="11"/>
                    </a:cubicBezTo>
                    <a:cubicBezTo>
                      <a:pt x="19" y="11"/>
                      <a:pt x="18" y="8"/>
                      <a:pt x="18" y="8"/>
                    </a:cubicBezTo>
                    <a:cubicBezTo>
                      <a:pt x="18" y="6"/>
                      <a:pt x="18" y="5"/>
                      <a:pt x="18" y="5"/>
                    </a:cubicBezTo>
                    <a:cubicBezTo>
                      <a:pt x="19" y="2"/>
                      <a:pt x="18" y="2"/>
                      <a:pt x="18" y="2"/>
                    </a:cubicBezTo>
                    <a:cubicBezTo>
                      <a:pt x="17" y="0"/>
                      <a:pt x="15" y="3"/>
                      <a:pt x="15" y="3"/>
                    </a:cubicBezTo>
                    <a:cubicBezTo>
                      <a:pt x="14" y="4"/>
                      <a:pt x="10" y="8"/>
                      <a:pt x="10" y="8"/>
                    </a:cubicBezTo>
                    <a:cubicBezTo>
                      <a:pt x="10" y="8"/>
                      <a:pt x="9" y="9"/>
                      <a:pt x="9" y="9"/>
                    </a:cubicBezTo>
                    <a:cubicBezTo>
                      <a:pt x="8" y="10"/>
                      <a:pt x="8" y="10"/>
                      <a:pt x="8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9" name="Freeform 81">
                <a:extLst>
                  <a:ext uri="{FF2B5EF4-FFF2-40B4-BE49-F238E27FC236}">
                    <a16:creationId xmlns="" xmlns:a16="http://schemas.microsoft.com/office/drawing/2014/main" id="{5297DFA1-219E-2C4D-8186-D86C0C581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049"/>
                <a:ext cx="9" cy="21"/>
              </a:xfrm>
              <a:custGeom>
                <a:avLst/>
                <a:gdLst>
                  <a:gd name="T0" fmla="*/ 0 w 5"/>
                  <a:gd name="T1" fmla="*/ 0 h 11"/>
                  <a:gd name="T2" fmla="*/ 2 w 5"/>
                  <a:gd name="T3" fmla="*/ 5 h 11"/>
                  <a:gd name="T4" fmla="*/ 3 w 5"/>
                  <a:gd name="T5" fmla="*/ 7 h 11"/>
                  <a:gd name="T6" fmla="*/ 3 w 5"/>
                  <a:gd name="T7" fmla="*/ 10 h 11"/>
                  <a:gd name="T8" fmla="*/ 5 w 5"/>
                  <a:gd name="T9" fmla="*/ 9 h 11"/>
                  <a:gd name="T10" fmla="*/ 4 w 5"/>
                  <a:gd name="T11" fmla="*/ 3 h 11"/>
                  <a:gd name="T12" fmla="*/ 3 w 5"/>
                  <a:gd name="T13" fmla="*/ 0 h 11"/>
                  <a:gd name="T14" fmla="*/ 0 w 5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1" y="3"/>
                      <a:pt x="2" y="4"/>
                      <a:pt x="2" y="5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4" y="9"/>
                      <a:pt x="3" y="8"/>
                      <a:pt x="3" y="10"/>
                    </a:cubicBezTo>
                    <a:cubicBezTo>
                      <a:pt x="4" y="11"/>
                      <a:pt x="4" y="10"/>
                      <a:pt x="5" y="9"/>
                    </a:cubicBezTo>
                    <a:cubicBezTo>
                      <a:pt x="4" y="8"/>
                      <a:pt x="4" y="5"/>
                      <a:pt x="4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0" name="Freeform 82">
                <a:extLst>
                  <a:ext uri="{FF2B5EF4-FFF2-40B4-BE49-F238E27FC236}">
                    <a16:creationId xmlns="" xmlns:a16="http://schemas.microsoft.com/office/drawing/2014/main" id="{B9710EBD-EEE8-4D40-A299-D9EC07F17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064"/>
                <a:ext cx="34" cy="12"/>
              </a:xfrm>
              <a:custGeom>
                <a:avLst/>
                <a:gdLst>
                  <a:gd name="T0" fmla="*/ 0 w 18"/>
                  <a:gd name="T1" fmla="*/ 6 h 6"/>
                  <a:gd name="T2" fmla="*/ 5 w 18"/>
                  <a:gd name="T3" fmla="*/ 5 h 6"/>
                  <a:gd name="T4" fmla="*/ 17 w 18"/>
                  <a:gd name="T5" fmla="*/ 3 h 6"/>
                  <a:gd name="T6" fmla="*/ 18 w 18"/>
                  <a:gd name="T7" fmla="*/ 2 h 6"/>
                  <a:gd name="T8" fmla="*/ 18 w 18"/>
                  <a:gd name="T9" fmla="*/ 1 h 6"/>
                  <a:gd name="T10" fmla="*/ 17 w 18"/>
                  <a:gd name="T11" fmla="*/ 0 h 6"/>
                  <a:gd name="T12" fmla="*/ 0 w 18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0" y="6"/>
                    </a:moveTo>
                    <a:cubicBezTo>
                      <a:pt x="1" y="6"/>
                      <a:pt x="4" y="5"/>
                      <a:pt x="5" y="5"/>
                    </a:cubicBezTo>
                    <a:cubicBezTo>
                      <a:pt x="9" y="5"/>
                      <a:pt x="15" y="4"/>
                      <a:pt x="17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0"/>
                      <a:pt x="17" y="0"/>
                    </a:cubicBezTo>
                    <a:cubicBezTo>
                      <a:pt x="13" y="3"/>
                      <a:pt x="3" y="4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1" name="Freeform 83">
                <a:extLst>
                  <a:ext uri="{FF2B5EF4-FFF2-40B4-BE49-F238E27FC236}">
                    <a16:creationId xmlns="" xmlns:a16="http://schemas.microsoft.com/office/drawing/2014/main" id="{68BD6FD9-EF0B-0A46-91C3-1BCE569E3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647"/>
                <a:ext cx="63" cy="71"/>
              </a:xfrm>
              <a:custGeom>
                <a:avLst/>
                <a:gdLst>
                  <a:gd name="T0" fmla="*/ 12 w 33"/>
                  <a:gd name="T1" fmla="*/ 35 h 37"/>
                  <a:gd name="T2" fmla="*/ 24 w 33"/>
                  <a:gd name="T3" fmla="*/ 34 h 37"/>
                  <a:gd name="T4" fmla="*/ 32 w 33"/>
                  <a:gd name="T5" fmla="*/ 22 h 37"/>
                  <a:gd name="T6" fmla="*/ 31 w 33"/>
                  <a:gd name="T7" fmla="*/ 8 h 37"/>
                  <a:gd name="T8" fmla="*/ 21 w 33"/>
                  <a:gd name="T9" fmla="*/ 1 h 37"/>
                  <a:gd name="T10" fmla="*/ 9 w 33"/>
                  <a:gd name="T11" fmla="*/ 2 h 37"/>
                  <a:gd name="T12" fmla="*/ 1 w 33"/>
                  <a:gd name="T13" fmla="*/ 14 h 37"/>
                  <a:gd name="T14" fmla="*/ 2 w 33"/>
                  <a:gd name="T15" fmla="*/ 28 h 37"/>
                  <a:gd name="T16" fmla="*/ 12 w 33"/>
                  <a:gd name="T17" fmla="*/ 3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37">
                    <a:moveTo>
                      <a:pt x="12" y="35"/>
                    </a:moveTo>
                    <a:cubicBezTo>
                      <a:pt x="16" y="37"/>
                      <a:pt x="20" y="36"/>
                      <a:pt x="24" y="34"/>
                    </a:cubicBezTo>
                    <a:cubicBezTo>
                      <a:pt x="27" y="32"/>
                      <a:pt x="30" y="28"/>
                      <a:pt x="32" y="22"/>
                    </a:cubicBezTo>
                    <a:cubicBezTo>
                      <a:pt x="33" y="16"/>
                      <a:pt x="33" y="12"/>
                      <a:pt x="31" y="8"/>
                    </a:cubicBezTo>
                    <a:cubicBezTo>
                      <a:pt x="29" y="4"/>
                      <a:pt x="26" y="2"/>
                      <a:pt x="21" y="1"/>
                    </a:cubicBezTo>
                    <a:cubicBezTo>
                      <a:pt x="17" y="0"/>
                      <a:pt x="13" y="0"/>
                      <a:pt x="9" y="2"/>
                    </a:cubicBezTo>
                    <a:cubicBezTo>
                      <a:pt x="5" y="4"/>
                      <a:pt x="3" y="8"/>
                      <a:pt x="1" y="14"/>
                    </a:cubicBezTo>
                    <a:cubicBezTo>
                      <a:pt x="0" y="20"/>
                      <a:pt x="0" y="24"/>
                      <a:pt x="2" y="28"/>
                    </a:cubicBezTo>
                    <a:cubicBezTo>
                      <a:pt x="4" y="32"/>
                      <a:pt x="7" y="34"/>
                      <a:pt x="1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2" name="Freeform 84">
                <a:extLst>
                  <a:ext uri="{FF2B5EF4-FFF2-40B4-BE49-F238E27FC236}">
                    <a16:creationId xmlns="" xmlns:a16="http://schemas.microsoft.com/office/drawing/2014/main" id="{49C84A59-6908-7648-B96B-826A13B192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3" y="521"/>
                <a:ext cx="1726" cy="1733"/>
              </a:xfrm>
              <a:custGeom>
                <a:avLst/>
                <a:gdLst>
                  <a:gd name="T0" fmla="*/ 811 w 904"/>
                  <a:gd name="T1" fmla="*/ 404 h 905"/>
                  <a:gd name="T2" fmla="*/ 773 w 904"/>
                  <a:gd name="T3" fmla="*/ 280 h 905"/>
                  <a:gd name="T4" fmla="*/ 778 w 904"/>
                  <a:gd name="T5" fmla="*/ 210 h 905"/>
                  <a:gd name="T6" fmla="*/ 721 w 904"/>
                  <a:gd name="T7" fmla="*/ 187 h 905"/>
                  <a:gd name="T8" fmla="*/ 685 w 904"/>
                  <a:gd name="T9" fmla="*/ 149 h 905"/>
                  <a:gd name="T10" fmla="*/ 616 w 904"/>
                  <a:gd name="T11" fmla="*/ 113 h 905"/>
                  <a:gd name="T12" fmla="*/ 564 w 904"/>
                  <a:gd name="T13" fmla="*/ 108 h 905"/>
                  <a:gd name="T14" fmla="*/ 460 w 904"/>
                  <a:gd name="T15" fmla="*/ 45 h 905"/>
                  <a:gd name="T16" fmla="*/ 374 w 904"/>
                  <a:gd name="T17" fmla="*/ 52 h 905"/>
                  <a:gd name="T18" fmla="*/ 347 w 904"/>
                  <a:gd name="T19" fmla="*/ 78 h 905"/>
                  <a:gd name="T20" fmla="*/ 361 w 904"/>
                  <a:gd name="T21" fmla="*/ 92 h 905"/>
                  <a:gd name="T22" fmla="*/ 311 w 904"/>
                  <a:gd name="T23" fmla="*/ 104 h 905"/>
                  <a:gd name="T24" fmla="*/ 249 w 904"/>
                  <a:gd name="T25" fmla="*/ 97 h 905"/>
                  <a:gd name="T26" fmla="*/ 174 w 904"/>
                  <a:gd name="T27" fmla="*/ 151 h 905"/>
                  <a:gd name="T28" fmla="*/ 120 w 904"/>
                  <a:gd name="T29" fmla="*/ 211 h 905"/>
                  <a:gd name="T30" fmla="*/ 120 w 904"/>
                  <a:gd name="T31" fmla="*/ 282 h 905"/>
                  <a:gd name="T32" fmla="*/ 131 w 904"/>
                  <a:gd name="T33" fmla="*/ 289 h 905"/>
                  <a:gd name="T34" fmla="*/ 95 w 904"/>
                  <a:gd name="T35" fmla="*/ 411 h 905"/>
                  <a:gd name="T36" fmla="*/ 40 w 904"/>
                  <a:gd name="T37" fmla="*/ 454 h 905"/>
                  <a:gd name="T38" fmla="*/ 50 w 904"/>
                  <a:gd name="T39" fmla="*/ 519 h 905"/>
                  <a:gd name="T40" fmla="*/ 101 w 904"/>
                  <a:gd name="T41" fmla="*/ 526 h 905"/>
                  <a:gd name="T42" fmla="*/ 237 w 904"/>
                  <a:gd name="T43" fmla="*/ 764 h 905"/>
                  <a:gd name="T44" fmla="*/ 217 w 904"/>
                  <a:gd name="T45" fmla="*/ 741 h 905"/>
                  <a:gd name="T46" fmla="*/ 195 w 904"/>
                  <a:gd name="T47" fmla="*/ 742 h 905"/>
                  <a:gd name="T48" fmla="*/ 288 w 904"/>
                  <a:gd name="T49" fmla="*/ 830 h 905"/>
                  <a:gd name="T50" fmla="*/ 283 w 904"/>
                  <a:gd name="T51" fmla="*/ 801 h 905"/>
                  <a:gd name="T52" fmla="*/ 308 w 904"/>
                  <a:gd name="T53" fmla="*/ 811 h 905"/>
                  <a:gd name="T54" fmla="*/ 316 w 904"/>
                  <a:gd name="T55" fmla="*/ 787 h 905"/>
                  <a:gd name="T56" fmla="*/ 309 w 904"/>
                  <a:gd name="T57" fmla="*/ 843 h 905"/>
                  <a:gd name="T58" fmla="*/ 351 w 904"/>
                  <a:gd name="T59" fmla="*/ 858 h 905"/>
                  <a:gd name="T60" fmla="*/ 420 w 904"/>
                  <a:gd name="T61" fmla="*/ 807 h 905"/>
                  <a:gd name="T62" fmla="*/ 412 w 904"/>
                  <a:gd name="T63" fmla="*/ 875 h 905"/>
                  <a:gd name="T64" fmla="*/ 399 w 904"/>
                  <a:gd name="T65" fmla="*/ 866 h 905"/>
                  <a:gd name="T66" fmla="*/ 429 w 904"/>
                  <a:gd name="T67" fmla="*/ 859 h 905"/>
                  <a:gd name="T68" fmla="*/ 478 w 904"/>
                  <a:gd name="T69" fmla="*/ 857 h 905"/>
                  <a:gd name="T70" fmla="*/ 476 w 904"/>
                  <a:gd name="T71" fmla="*/ 832 h 905"/>
                  <a:gd name="T72" fmla="*/ 528 w 904"/>
                  <a:gd name="T73" fmla="*/ 866 h 905"/>
                  <a:gd name="T74" fmla="*/ 485 w 904"/>
                  <a:gd name="T75" fmla="*/ 851 h 905"/>
                  <a:gd name="T76" fmla="*/ 515 w 904"/>
                  <a:gd name="T77" fmla="*/ 820 h 905"/>
                  <a:gd name="T78" fmla="*/ 598 w 904"/>
                  <a:gd name="T79" fmla="*/ 840 h 905"/>
                  <a:gd name="T80" fmla="*/ 587 w 904"/>
                  <a:gd name="T81" fmla="*/ 835 h 905"/>
                  <a:gd name="T82" fmla="*/ 583 w 904"/>
                  <a:gd name="T83" fmla="*/ 805 h 905"/>
                  <a:gd name="T84" fmla="*/ 599 w 904"/>
                  <a:gd name="T85" fmla="*/ 797 h 905"/>
                  <a:gd name="T86" fmla="*/ 615 w 904"/>
                  <a:gd name="T87" fmla="*/ 825 h 905"/>
                  <a:gd name="T88" fmla="*/ 655 w 904"/>
                  <a:gd name="T89" fmla="*/ 793 h 905"/>
                  <a:gd name="T90" fmla="*/ 653 w 904"/>
                  <a:gd name="T91" fmla="*/ 761 h 905"/>
                  <a:gd name="T92" fmla="*/ 663 w 904"/>
                  <a:gd name="T93" fmla="*/ 752 h 905"/>
                  <a:gd name="T94" fmla="*/ 667 w 904"/>
                  <a:gd name="T95" fmla="*/ 737 h 905"/>
                  <a:gd name="T96" fmla="*/ 675 w 904"/>
                  <a:gd name="T97" fmla="*/ 737 h 905"/>
                  <a:gd name="T98" fmla="*/ 676 w 904"/>
                  <a:gd name="T99" fmla="*/ 722 h 905"/>
                  <a:gd name="T100" fmla="*/ 690 w 904"/>
                  <a:gd name="T101" fmla="*/ 738 h 905"/>
                  <a:gd name="T102" fmla="*/ 665 w 904"/>
                  <a:gd name="T103" fmla="*/ 771 h 905"/>
                  <a:gd name="T104" fmla="*/ 688 w 904"/>
                  <a:gd name="T105" fmla="*/ 807 h 905"/>
                  <a:gd name="T106" fmla="*/ 679 w 904"/>
                  <a:gd name="T107" fmla="*/ 769 h 905"/>
                  <a:gd name="T108" fmla="*/ 705 w 904"/>
                  <a:gd name="T109" fmla="*/ 766 h 905"/>
                  <a:gd name="T110" fmla="*/ 777 w 904"/>
                  <a:gd name="T111" fmla="*/ 296 h 905"/>
                  <a:gd name="T112" fmla="*/ 809 w 904"/>
                  <a:gd name="T113" fmla="*/ 386 h 905"/>
                  <a:gd name="T114" fmla="*/ 842 w 904"/>
                  <a:gd name="T115" fmla="*/ 517 h 905"/>
                  <a:gd name="T116" fmla="*/ 806 w 904"/>
                  <a:gd name="T117" fmla="*/ 478 h 9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04" h="905">
                    <a:moveTo>
                      <a:pt x="452" y="0"/>
                    </a:moveTo>
                    <a:cubicBezTo>
                      <a:pt x="202" y="0"/>
                      <a:pt x="0" y="203"/>
                      <a:pt x="0" y="453"/>
                    </a:cubicBezTo>
                    <a:cubicBezTo>
                      <a:pt x="0" y="703"/>
                      <a:pt x="202" y="905"/>
                      <a:pt x="452" y="905"/>
                    </a:cubicBezTo>
                    <a:cubicBezTo>
                      <a:pt x="702" y="905"/>
                      <a:pt x="904" y="703"/>
                      <a:pt x="904" y="453"/>
                    </a:cubicBezTo>
                    <a:cubicBezTo>
                      <a:pt x="904" y="203"/>
                      <a:pt x="702" y="0"/>
                      <a:pt x="452" y="0"/>
                    </a:cubicBezTo>
                    <a:close/>
                    <a:moveTo>
                      <a:pt x="857" y="430"/>
                    </a:moveTo>
                    <a:cubicBezTo>
                      <a:pt x="849" y="431"/>
                      <a:pt x="849" y="431"/>
                      <a:pt x="849" y="431"/>
                    </a:cubicBezTo>
                    <a:cubicBezTo>
                      <a:pt x="845" y="400"/>
                      <a:pt x="845" y="400"/>
                      <a:pt x="845" y="400"/>
                    </a:cubicBezTo>
                    <a:cubicBezTo>
                      <a:pt x="834" y="402"/>
                      <a:pt x="834" y="402"/>
                      <a:pt x="834" y="402"/>
                    </a:cubicBezTo>
                    <a:cubicBezTo>
                      <a:pt x="837" y="430"/>
                      <a:pt x="837" y="430"/>
                      <a:pt x="837" y="430"/>
                    </a:cubicBezTo>
                    <a:cubicBezTo>
                      <a:pt x="828" y="431"/>
                      <a:pt x="828" y="431"/>
                      <a:pt x="828" y="431"/>
                    </a:cubicBezTo>
                    <a:cubicBezTo>
                      <a:pt x="825" y="403"/>
                      <a:pt x="825" y="403"/>
                      <a:pt x="825" y="403"/>
                    </a:cubicBezTo>
                    <a:cubicBezTo>
                      <a:pt x="811" y="404"/>
                      <a:pt x="811" y="404"/>
                      <a:pt x="811" y="404"/>
                    </a:cubicBezTo>
                    <a:cubicBezTo>
                      <a:pt x="815" y="436"/>
                      <a:pt x="815" y="436"/>
                      <a:pt x="815" y="436"/>
                    </a:cubicBezTo>
                    <a:cubicBezTo>
                      <a:pt x="806" y="437"/>
                      <a:pt x="806" y="437"/>
                      <a:pt x="806" y="437"/>
                    </a:cubicBezTo>
                    <a:cubicBezTo>
                      <a:pt x="802" y="394"/>
                      <a:pt x="802" y="394"/>
                      <a:pt x="802" y="394"/>
                    </a:cubicBezTo>
                    <a:cubicBezTo>
                      <a:pt x="853" y="388"/>
                      <a:pt x="853" y="388"/>
                      <a:pt x="853" y="388"/>
                    </a:cubicBezTo>
                    <a:lnTo>
                      <a:pt x="857" y="430"/>
                    </a:lnTo>
                    <a:close/>
                    <a:moveTo>
                      <a:pt x="798" y="241"/>
                    </a:moveTo>
                    <a:cubicBezTo>
                      <a:pt x="801" y="246"/>
                      <a:pt x="803" y="250"/>
                      <a:pt x="804" y="253"/>
                    </a:cubicBezTo>
                    <a:cubicBezTo>
                      <a:pt x="804" y="256"/>
                      <a:pt x="804" y="258"/>
                      <a:pt x="803" y="261"/>
                    </a:cubicBezTo>
                    <a:cubicBezTo>
                      <a:pt x="802" y="264"/>
                      <a:pt x="800" y="266"/>
                      <a:pt x="797" y="267"/>
                    </a:cubicBezTo>
                    <a:cubicBezTo>
                      <a:pt x="794" y="270"/>
                      <a:pt x="791" y="270"/>
                      <a:pt x="787" y="269"/>
                    </a:cubicBezTo>
                    <a:cubicBezTo>
                      <a:pt x="784" y="268"/>
                      <a:pt x="780" y="266"/>
                      <a:pt x="777" y="262"/>
                    </a:cubicBezTo>
                    <a:cubicBezTo>
                      <a:pt x="777" y="265"/>
                      <a:pt x="777" y="267"/>
                      <a:pt x="777" y="270"/>
                    </a:cubicBezTo>
                    <a:cubicBezTo>
                      <a:pt x="776" y="272"/>
                      <a:pt x="775" y="275"/>
                      <a:pt x="773" y="280"/>
                    </a:cubicBezTo>
                    <a:cubicBezTo>
                      <a:pt x="768" y="291"/>
                      <a:pt x="768" y="291"/>
                      <a:pt x="768" y="291"/>
                    </a:cubicBezTo>
                    <a:cubicBezTo>
                      <a:pt x="761" y="279"/>
                      <a:pt x="761" y="279"/>
                      <a:pt x="761" y="279"/>
                    </a:cubicBezTo>
                    <a:cubicBezTo>
                      <a:pt x="766" y="266"/>
                      <a:pt x="766" y="266"/>
                      <a:pt x="766" y="266"/>
                    </a:cubicBezTo>
                    <a:cubicBezTo>
                      <a:pt x="768" y="262"/>
                      <a:pt x="769" y="259"/>
                      <a:pt x="769" y="257"/>
                    </a:cubicBezTo>
                    <a:cubicBezTo>
                      <a:pt x="770" y="256"/>
                      <a:pt x="770" y="254"/>
                      <a:pt x="770" y="253"/>
                    </a:cubicBezTo>
                    <a:cubicBezTo>
                      <a:pt x="769" y="252"/>
                      <a:pt x="768" y="250"/>
                      <a:pt x="767" y="248"/>
                    </a:cubicBezTo>
                    <a:cubicBezTo>
                      <a:pt x="766" y="246"/>
                      <a:pt x="766" y="246"/>
                      <a:pt x="766" y="246"/>
                    </a:cubicBezTo>
                    <a:cubicBezTo>
                      <a:pt x="747" y="257"/>
                      <a:pt x="747" y="257"/>
                      <a:pt x="747" y="257"/>
                    </a:cubicBezTo>
                    <a:cubicBezTo>
                      <a:pt x="741" y="247"/>
                      <a:pt x="741" y="247"/>
                      <a:pt x="741" y="247"/>
                    </a:cubicBezTo>
                    <a:cubicBezTo>
                      <a:pt x="785" y="220"/>
                      <a:pt x="785" y="220"/>
                      <a:pt x="785" y="220"/>
                    </a:cubicBezTo>
                    <a:lnTo>
                      <a:pt x="798" y="241"/>
                    </a:lnTo>
                    <a:close/>
                    <a:moveTo>
                      <a:pt x="750" y="176"/>
                    </a:moveTo>
                    <a:cubicBezTo>
                      <a:pt x="778" y="210"/>
                      <a:pt x="778" y="210"/>
                      <a:pt x="778" y="210"/>
                    </a:cubicBezTo>
                    <a:cubicBezTo>
                      <a:pt x="771" y="216"/>
                      <a:pt x="771" y="216"/>
                      <a:pt x="771" y="216"/>
                    </a:cubicBezTo>
                    <a:cubicBezTo>
                      <a:pt x="761" y="203"/>
                      <a:pt x="761" y="203"/>
                      <a:pt x="761" y="203"/>
                    </a:cubicBezTo>
                    <a:cubicBezTo>
                      <a:pt x="728" y="230"/>
                      <a:pt x="728" y="230"/>
                      <a:pt x="728" y="230"/>
                    </a:cubicBezTo>
                    <a:cubicBezTo>
                      <a:pt x="720" y="222"/>
                      <a:pt x="720" y="222"/>
                      <a:pt x="720" y="222"/>
                    </a:cubicBezTo>
                    <a:cubicBezTo>
                      <a:pt x="754" y="194"/>
                      <a:pt x="754" y="194"/>
                      <a:pt x="754" y="194"/>
                    </a:cubicBezTo>
                    <a:cubicBezTo>
                      <a:pt x="743" y="181"/>
                      <a:pt x="743" y="181"/>
                      <a:pt x="743" y="181"/>
                    </a:cubicBezTo>
                    <a:lnTo>
                      <a:pt x="750" y="176"/>
                    </a:lnTo>
                    <a:close/>
                    <a:moveTo>
                      <a:pt x="742" y="168"/>
                    </a:moveTo>
                    <a:cubicBezTo>
                      <a:pt x="736" y="174"/>
                      <a:pt x="736" y="174"/>
                      <a:pt x="736" y="174"/>
                    </a:cubicBezTo>
                    <a:cubicBezTo>
                      <a:pt x="713" y="153"/>
                      <a:pt x="713" y="153"/>
                      <a:pt x="713" y="153"/>
                    </a:cubicBezTo>
                    <a:cubicBezTo>
                      <a:pt x="706" y="162"/>
                      <a:pt x="706" y="162"/>
                      <a:pt x="706" y="162"/>
                    </a:cubicBezTo>
                    <a:cubicBezTo>
                      <a:pt x="726" y="181"/>
                      <a:pt x="726" y="181"/>
                      <a:pt x="726" y="181"/>
                    </a:cubicBezTo>
                    <a:cubicBezTo>
                      <a:pt x="721" y="187"/>
                      <a:pt x="721" y="187"/>
                      <a:pt x="721" y="187"/>
                    </a:cubicBezTo>
                    <a:cubicBezTo>
                      <a:pt x="700" y="168"/>
                      <a:pt x="700" y="168"/>
                      <a:pt x="700" y="168"/>
                    </a:cubicBezTo>
                    <a:cubicBezTo>
                      <a:pt x="690" y="178"/>
                      <a:pt x="690" y="178"/>
                      <a:pt x="690" y="178"/>
                    </a:cubicBezTo>
                    <a:cubicBezTo>
                      <a:pt x="713" y="200"/>
                      <a:pt x="713" y="200"/>
                      <a:pt x="713" y="200"/>
                    </a:cubicBezTo>
                    <a:cubicBezTo>
                      <a:pt x="708" y="206"/>
                      <a:pt x="708" y="206"/>
                      <a:pt x="708" y="206"/>
                    </a:cubicBezTo>
                    <a:cubicBezTo>
                      <a:pt x="676" y="177"/>
                      <a:pt x="676" y="177"/>
                      <a:pt x="676" y="177"/>
                    </a:cubicBezTo>
                    <a:cubicBezTo>
                      <a:pt x="711" y="139"/>
                      <a:pt x="711" y="139"/>
                      <a:pt x="711" y="139"/>
                    </a:cubicBezTo>
                    <a:lnTo>
                      <a:pt x="742" y="168"/>
                    </a:lnTo>
                    <a:close/>
                    <a:moveTo>
                      <a:pt x="664" y="106"/>
                    </a:moveTo>
                    <a:cubicBezTo>
                      <a:pt x="679" y="116"/>
                      <a:pt x="679" y="116"/>
                      <a:pt x="679" y="116"/>
                    </a:cubicBezTo>
                    <a:cubicBezTo>
                      <a:pt x="685" y="120"/>
                      <a:pt x="689" y="123"/>
                      <a:pt x="690" y="124"/>
                    </a:cubicBezTo>
                    <a:cubicBezTo>
                      <a:pt x="692" y="127"/>
                      <a:pt x="693" y="130"/>
                      <a:pt x="694" y="133"/>
                    </a:cubicBezTo>
                    <a:cubicBezTo>
                      <a:pt x="694" y="137"/>
                      <a:pt x="693" y="140"/>
                      <a:pt x="691" y="143"/>
                    </a:cubicBezTo>
                    <a:cubicBezTo>
                      <a:pt x="689" y="146"/>
                      <a:pt x="687" y="148"/>
                      <a:pt x="685" y="149"/>
                    </a:cubicBezTo>
                    <a:cubicBezTo>
                      <a:pt x="682" y="150"/>
                      <a:pt x="680" y="150"/>
                      <a:pt x="678" y="150"/>
                    </a:cubicBezTo>
                    <a:cubicBezTo>
                      <a:pt x="676" y="150"/>
                      <a:pt x="673" y="150"/>
                      <a:pt x="672" y="149"/>
                    </a:cubicBezTo>
                    <a:cubicBezTo>
                      <a:pt x="669" y="148"/>
                      <a:pt x="666" y="146"/>
                      <a:pt x="661" y="143"/>
                    </a:cubicBezTo>
                    <a:cubicBezTo>
                      <a:pt x="655" y="138"/>
                      <a:pt x="655" y="138"/>
                      <a:pt x="655" y="138"/>
                    </a:cubicBezTo>
                    <a:cubicBezTo>
                      <a:pt x="644" y="154"/>
                      <a:pt x="644" y="154"/>
                      <a:pt x="644" y="154"/>
                    </a:cubicBezTo>
                    <a:cubicBezTo>
                      <a:pt x="635" y="148"/>
                      <a:pt x="635" y="148"/>
                      <a:pt x="635" y="148"/>
                    </a:cubicBezTo>
                    <a:lnTo>
                      <a:pt x="664" y="106"/>
                    </a:lnTo>
                    <a:close/>
                    <a:moveTo>
                      <a:pt x="631" y="87"/>
                    </a:moveTo>
                    <a:cubicBezTo>
                      <a:pt x="628" y="95"/>
                      <a:pt x="628" y="95"/>
                      <a:pt x="628" y="95"/>
                    </a:cubicBezTo>
                    <a:cubicBezTo>
                      <a:pt x="603" y="84"/>
                      <a:pt x="603" y="84"/>
                      <a:pt x="603" y="84"/>
                    </a:cubicBezTo>
                    <a:cubicBezTo>
                      <a:pt x="598" y="95"/>
                      <a:pt x="598" y="95"/>
                      <a:pt x="598" y="95"/>
                    </a:cubicBezTo>
                    <a:cubicBezTo>
                      <a:pt x="620" y="105"/>
                      <a:pt x="620" y="105"/>
                      <a:pt x="620" y="105"/>
                    </a:cubicBezTo>
                    <a:cubicBezTo>
                      <a:pt x="616" y="113"/>
                      <a:pt x="616" y="113"/>
                      <a:pt x="616" y="113"/>
                    </a:cubicBezTo>
                    <a:cubicBezTo>
                      <a:pt x="594" y="103"/>
                      <a:pt x="594" y="103"/>
                      <a:pt x="594" y="103"/>
                    </a:cubicBezTo>
                    <a:cubicBezTo>
                      <a:pt x="585" y="124"/>
                      <a:pt x="585" y="124"/>
                      <a:pt x="585" y="124"/>
                    </a:cubicBezTo>
                    <a:cubicBezTo>
                      <a:pt x="575" y="119"/>
                      <a:pt x="575" y="119"/>
                      <a:pt x="575" y="119"/>
                    </a:cubicBezTo>
                    <a:cubicBezTo>
                      <a:pt x="596" y="72"/>
                      <a:pt x="596" y="72"/>
                      <a:pt x="596" y="72"/>
                    </a:cubicBezTo>
                    <a:lnTo>
                      <a:pt x="631" y="87"/>
                    </a:lnTo>
                    <a:close/>
                    <a:moveTo>
                      <a:pt x="523" y="77"/>
                    </a:moveTo>
                    <a:cubicBezTo>
                      <a:pt x="524" y="72"/>
                      <a:pt x="526" y="68"/>
                      <a:pt x="529" y="65"/>
                    </a:cubicBezTo>
                    <a:cubicBezTo>
                      <a:pt x="531" y="63"/>
                      <a:pt x="533" y="61"/>
                      <a:pt x="536" y="60"/>
                    </a:cubicBezTo>
                    <a:cubicBezTo>
                      <a:pt x="538" y="58"/>
                      <a:pt x="541" y="57"/>
                      <a:pt x="544" y="57"/>
                    </a:cubicBezTo>
                    <a:cubicBezTo>
                      <a:pt x="548" y="57"/>
                      <a:pt x="552" y="57"/>
                      <a:pt x="556" y="58"/>
                    </a:cubicBezTo>
                    <a:cubicBezTo>
                      <a:pt x="564" y="60"/>
                      <a:pt x="570" y="64"/>
                      <a:pt x="574" y="70"/>
                    </a:cubicBezTo>
                    <a:cubicBezTo>
                      <a:pt x="578" y="76"/>
                      <a:pt x="578" y="83"/>
                      <a:pt x="576" y="91"/>
                    </a:cubicBezTo>
                    <a:cubicBezTo>
                      <a:pt x="574" y="99"/>
                      <a:pt x="570" y="105"/>
                      <a:pt x="564" y="108"/>
                    </a:cubicBezTo>
                    <a:cubicBezTo>
                      <a:pt x="558" y="112"/>
                      <a:pt x="551" y="112"/>
                      <a:pt x="542" y="110"/>
                    </a:cubicBezTo>
                    <a:cubicBezTo>
                      <a:pt x="534" y="108"/>
                      <a:pt x="528" y="104"/>
                      <a:pt x="525" y="98"/>
                    </a:cubicBezTo>
                    <a:cubicBezTo>
                      <a:pt x="521" y="92"/>
                      <a:pt x="521" y="85"/>
                      <a:pt x="523" y="77"/>
                    </a:cubicBezTo>
                    <a:close/>
                    <a:moveTo>
                      <a:pt x="460" y="45"/>
                    </a:moveTo>
                    <a:cubicBezTo>
                      <a:pt x="472" y="66"/>
                      <a:pt x="472" y="66"/>
                      <a:pt x="472" y="66"/>
                    </a:cubicBezTo>
                    <a:cubicBezTo>
                      <a:pt x="486" y="46"/>
                      <a:pt x="486" y="46"/>
                      <a:pt x="486" y="46"/>
                    </a:cubicBezTo>
                    <a:cubicBezTo>
                      <a:pt x="499" y="47"/>
                      <a:pt x="499" y="47"/>
                      <a:pt x="499" y="47"/>
                    </a:cubicBezTo>
                    <a:cubicBezTo>
                      <a:pt x="477" y="76"/>
                      <a:pt x="477" y="76"/>
                      <a:pt x="477" y="76"/>
                    </a:cubicBezTo>
                    <a:cubicBezTo>
                      <a:pt x="475" y="97"/>
                      <a:pt x="475" y="97"/>
                      <a:pt x="475" y="97"/>
                    </a:cubicBezTo>
                    <a:cubicBezTo>
                      <a:pt x="464" y="97"/>
                      <a:pt x="464" y="97"/>
                      <a:pt x="464" y="97"/>
                    </a:cubicBezTo>
                    <a:cubicBezTo>
                      <a:pt x="465" y="75"/>
                      <a:pt x="465" y="75"/>
                      <a:pt x="465" y="75"/>
                    </a:cubicBezTo>
                    <a:cubicBezTo>
                      <a:pt x="446" y="44"/>
                      <a:pt x="446" y="44"/>
                      <a:pt x="446" y="44"/>
                    </a:cubicBezTo>
                    <a:lnTo>
                      <a:pt x="460" y="45"/>
                    </a:lnTo>
                    <a:close/>
                    <a:moveTo>
                      <a:pt x="440" y="44"/>
                    </a:moveTo>
                    <a:cubicBezTo>
                      <a:pt x="441" y="53"/>
                      <a:pt x="441" y="53"/>
                      <a:pt x="441" y="53"/>
                    </a:cubicBezTo>
                    <a:cubicBezTo>
                      <a:pt x="424" y="54"/>
                      <a:pt x="424" y="54"/>
                      <a:pt x="424" y="54"/>
                    </a:cubicBezTo>
                    <a:cubicBezTo>
                      <a:pt x="427" y="97"/>
                      <a:pt x="427" y="97"/>
                      <a:pt x="427" y="97"/>
                    </a:cubicBezTo>
                    <a:cubicBezTo>
                      <a:pt x="416" y="98"/>
                      <a:pt x="416" y="98"/>
                      <a:pt x="416" y="98"/>
                    </a:cubicBezTo>
                    <a:cubicBezTo>
                      <a:pt x="413" y="55"/>
                      <a:pt x="413" y="55"/>
                      <a:pt x="413" y="55"/>
                    </a:cubicBezTo>
                    <a:cubicBezTo>
                      <a:pt x="396" y="57"/>
                      <a:pt x="396" y="57"/>
                      <a:pt x="396" y="57"/>
                    </a:cubicBezTo>
                    <a:cubicBezTo>
                      <a:pt x="395" y="48"/>
                      <a:pt x="395" y="48"/>
                      <a:pt x="395" y="48"/>
                    </a:cubicBezTo>
                    <a:lnTo>
                      <a:pt x="440" y="44"/>
                    </a:lnTo>
                    <a:close/>
                    <a:moveTo>
                      <a:pt x="386" y="50"/>
                    </a:moveTo>
                    <a:cubicBezTo>
                      <a:pt x="394" y="101"/>
                      <a:pt x="394" y="101"/>
                      <a:pt x="394" y="101"/>
                    </a:cubicBezTo>
                    <a:cubicBezTo>
                      <a:pt x="383" y="103"/>
                      <a:pt x="383" y="103"/>
                      <a:pt x="383" y="103"/>
                    </a:cubicBezTo>
                    <a:cubicBezTo>
                      <a:pt x="374" y="52"/>
                      <a:pt x="374" y="52"/>
                      <a:pt x="374" y="52"/>
                    </a:cubicBezTo>
                    <a:lnTo>
                      <a:pt x="386" y="50"/>
                    </a:lnTo>
                    <a:close/>
                    <a:moveTo>
                      <a:pt x="324" y="71"/>
                    </a:moveTo>
                    <a:cubicBezTo>
                      <a:pt x="325" y="68"/>
                      <a:pt x="327" y="66"/>
                      <a:pt x="329" y="64"/>
                    </a:cubicBezTo>
                    <a:cubicBezTo>
                      <a:pt x="332" y="62"/>
                      <a:pt x="335" y="60"/>
                      <a:pt x="339" y="59"/>
                    </a:cubicBezTo>
                    <a:cubicBezTo>
                      <a:pt x="346" y="57"/>
                      <a:pt x="352" y="57"/>
                      <a:pt x="356" y="59"/>
                    </a:cubicBezTo>
                    <a:cubicBezTo>
                      <a:pt x="360" y="61"/>
                      <a:pt x="363" y="64"/>
                      <a:pt x="365" y="68"/>
                    </a:cubicBezTo>
                    <a:cubicBezTo>
                      <a:pt x="354" y="72"/>
                      <a:pt x="354" y="72"/>
                      <a:pt x="354" y="72"/>
                    </a:cubicBezTo>
                    <a:cubicBezTo>
                      <a:pt x="353" y="69"/>
                      <a:pt x="351" y="68"/>
                      <a:pt x="349" y="67"/>
                    </a:cubicBezTo>
                    <a:cubicBezTo>
                      <a:pt x="347" y="66"/>
                      <a:pt x="345" y="66"/>
                      <a:pt x="342" y="67"/>
                    </a:cubicBezTo>
                    <a:cubicBezTo>
                      <a:pt x="338" y="68"/>
                      <a:pt x="336" y="69"/>
                      <a:pt x="335" y="71"/>
                    </a:cubicBezTo>
                    <a:cubicBezTo>
                      <a:pt x="334" y="72"/>
                      <a:pt x="333" y="73"/>
                      <a:pt x="334" y="75"/>
                    </a:cubicBezTo>
                    <a:cubicBezTo>
                      <a:pt x="334" y="76"/>
                      <a:pt x="335" y="77"/>
                      <a:pt x="336" y="77"/>
                    </a:cubicBezTo>
                    <a:cubicBezTo>
                      <a:pt x="338" y="78"/>
                      <a:pt x="342" y="78"/>
                      <a:pt x="347" y="78"/>
                    </a:cubicBezTo>
                    <a:cubicBezTo>
                      <a:pt x="353" y="78"/>
                      <a:pt x="357" y="78"/>
                      <a:pt x="360" y="78"/>
                    </a:cubicBezTo>
                    <a:cubicBezTo>
                      <a:pt x="363" y="79"/>
                      <a:pt x="366" y="80"/>
                      <a:pt x="368" y="82"/>
                    </a:cubicBezTo>
                    <a:cubicBezTo>
                      <a:pt x="370" y="83"/>
                      <a:pt x="371" y="86"/>
                      <a:pt x="372" y="89"/>
                    </a:cubicBezTo>
                    <a:cubicBezTo>
                      <a:pt x="373" y="92"/>
                      <a:pt x="373" y="95"/>
                      <a:pt x="372" y="98"/>
                    </a:cubicBezTo>
                    <a:cubicBezTo>
                      <a:pt x="370" y="101"/>
                      <a:pt x="369" y="103"/>
                      <a:pt x="366" y="105"/>
                    </a:cubicBezTo>
                    <a:cubicBezTo>
                      <a:pt x="363" y="107"/>
                      <a:pt x="359" y="109"/>
                      <a:pt x="354" y="110"/>
                    </a:cubicBezTo>
                    <a:cubicBezTo>
                      <a:pt x="347" y="112"/>
                      <a:pt x="342" y="112"/>
                      <a:pt x="337" y="111"/>
                    </a:cubicBezTo>
                    <a:cubicBezTo>
                      <a:pt x="333" y="109"/>
                      <a:pt x="329" y="105"/>
                      <a:pt x="327" y="100"/>
                    </a:cubicBezTo>
                    <a:cubicBezTo>
                      <a:pt x="337" y="96"/>
                      <a:pt x="337" y="96"/>
                      <a:pt x="337" y="96"/>
                    </a:cubicBezTo>
                    <a:cubicBezTo>
                      <a:pt x="339" y="99"/>
                      <a:pt x="341" y="101"/>
                      <a:pt x="343" y="102"/>
                    </a:cubicBezTo>
                    <a:cubicBezTo>
                      <a:pt x="346" y="103"/>
                      <a:pt x="349" y="103"/>
                      <a:pt x="352" y="102"/>
                    </a:cubicBezTo>
                    <a:cubicBezTo>
                      <a:pt x="356" y="101"/>
                      <a:pt x="358" y="99"/>
                      <a:pt x="360" y="98"/>
                    </a:cubicBezTo>
                    <a:cubicBezTo>
                      <a:pt x="361" y="96"/>
                      <a:pt x="361" y="94"/>
                      <a:pt x="361" y="92"/>
                    </a:cubicBezTo>
                    <a:cubicBezTo>
                      <a:pt x="361" y="91"/>
                      <a:pt x="360" y="90"/>
                      <a:pt x="359" y="89"/>
                    </a:cubicBezTo>
                    <a:cubicBezTo>
                      <a:pt x="358" y="89"/>
                      <a:pt x="356" y="89"/>
                      <a:pt x="354" y="88"/>
                    </a:cubicBezTo>
                    <a:cubicBezTo>
                      <a:pt x="353" y="88"/>
                      <a:pt x="350" y="88"/>
                      <a:pt x="345" y="89"/>
                    </a:cubicBezTo>
                    <a:cubicBezTo>
                      <a:pt x="339" y="89"/>
                      <a:pt x="334" y="88"/>
                      <a:pt x="331" y="87"/>
                    </a:cubicBezTo>
                    <a:cubicBezTo>
                      <a:pt x="327" y="85"/>
                      <a:pt x="324" y="82"/>
                      <a:pt x="323" y="78"/>
                    </a:cubicBezTo>
                    <a:cubicBezTo>
                      <a:pt x="323" y="76"/>
                      <a:pt x="323" y="73"/>
                      <a:pt x="324" y="71"/>
                    </a:cubicBezTo>
                    <a:close/>
                    <a:moveTo>
                      <a:pt x="285" y="79"/>
                    </a:moveTo>
                    <a:cubicBezTo>
                      <a:pt x="291" y="77"/>
                      <a:pt x="295" y="75"/>
                      <a:pt x="298" y="75"/>
                    </a:cubicBezTo>
                    <a:cubicBezTo>
                      <a:pt x="301" y="75"/>
                      <a:pt x="304" y="76"/>
                      <a:pt x="306" y="77"/>
                    </a:cubicBezTo>
                    <a:cubicBezTo>
                      <a:pt x="308" y="79"/>
                      <a:pt x="310" y="81"/>
                      <a:pt x="312" y="83"/>
                    </a:cubicBezTo>
                    <a:cubicBezTo>
                      <a:pt x="313" y="87"/>
                      <a:pt x="313" y="90"/>
                      <a:pt x="312" y="94"/>
                    </a:cubicBezTo>
                    <a:cubicBezTo>
                      <a:pt x="311" y="97"/>
                      <a:pt x="308" y="100"/>
                      <a:pt x="304" y="103"/>
                    </a:cubicBezTo>
                    <a:cubicBezTo>
                      <a:pt x="306" y="103"/>
                      <a:pt x="309" y="103"/>
                      <a:pt x="311" y="104"/>
                    </a:cubicBezTo>
                    <a:cubicBezTo>
                      <a:pt x="313" y="105"/>
                      <a:pt x="316" y="107"/>
                      <a:pt x="320" y="109"/>
                    </a:cubicBezTo>
                    <a:cubicBezTo>
                      <a:pt x="331" y="116"/>
                      <a:pt x="331" y="116"/>
                      <a:pt x="331" y="116"/>
                    </a:cubicBezTo>
                    <a:cubicBezTo>
                      <a:pt x="318" y="121"/>
                      <a:pt x="318" y="121"/>
                      <a:pt x="318" y="121"/>
                    </a:cubicBezTo>
                    <a:cubicBezTo>
                      <a:pt x="306" y="114"/>
                      <a:pt x="306" y="114"/>
                      <a:pt x="306" y="114"/>
                    </a:cubicBezTo>
                    <a:cubicBezTo>
                      <a:pt x="302" y="112"/>
                      <a:pt x="299" y="110"/>
                      <a:pt x="297" y="110"/>
                    </a:cubicBezTo>
                    <a:cubicBezTo>
                      <a:pt x="296" y="109"/>
                      <a:pt x="295" y="109"/>
                      <a:pt x="293" y="109"/>
                    </a:cubicBezTo>
                    <a:cubicBezTo>
                      <a:pt x="292" y="109"/>
                      <a:pt x="290" y="110"/>
                      <a:pt x="288" y="111"/>
                    </a:cubicBezTo>
                    <a:cubicBezTo>
                      <a:pt x="286" y="112"/>
                      <a:pt x="286" y="112"/>
                      <a:pt x="286" y="112"/>
                    </a:cubicBezTo>
                    <a:cubicBezTo>
                      <a:pt x="295" y="132"/>
                      <a:pt x="295" y="132"/>
                      <a:pt x="295" y="132"/>
                    </a:cubicBezTo>
                    <a:cubicBezTo>
                      <a:pt x="284" y="136"/>
                      <a:pt x="284" y="136"/>
                      <a:pt x="284" y="136"/>
                    </a:cubicBezTo>
                    <a:cubicBezTo>
                      <a:pt x="263" y="89"/>
                      <a:pt x="263" y="89"/>
                      <a:pt x="263" y="89"/>
                    </a:cubicBezTo>
                    <a:lnTo>
                      <a:pt x="285" y="79"/>
                    </a:lnTo>
                    <a:close/>
                    <a:moveTo>
                      <a:pt x="249" y="97"/>
                    </a:moveTo>
                    <a:cubicBezTo>
                      <a:pt x="254" y="104"/>
                      <a:pt x="254" y="104"/>
                      <a:pt x="254" y="104"/>
                    </a:cubicBezTo>
                    <a:cubicBezTo>
                      <a:pt x="228" y="120"/>
                      <a:pt x="228" y="120"/>
                      <a:pt x="228" y="120"/>
                    </a:cubicBezTo>
                    <a:cubicBezTo>
                      <a:pt x="234" y="130"/>
                      <a:pt x="234" y="130"/>
                      <a:pt x="234" y="130"/>
                    </a:cubicBezTo>
                    <a:cubicBezTo>
                      <a:pt x="258" y="115"/>
                      <a:pt x="258" y="115"/>
                      <a:pt x="258" y="115"/>
                    </a:cubicBezTo>
                    <a:cubicBezTo>
                      <a:pt x="263" y="122"/>
                      <a:pt x="263" y="122"/>
                      <a:pt x="263" y="122"/>
                    </a:cubicBezTo>
                    <a:cubicBezTo>
                      <a:pt x="239" y="137"/>
                      <a:pt x="239" y="137"/>
                      <a:pt x="239" y="137"/>
                    </a:cubicBezTo>
                    <a:cubicBezTo>
                      <a:pt x="246" y="149"/>
                      <a:pt x="246" y="149"/>
                      <a:pt x="246" y="149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78" y="140"/>
                      <a:pt x="278" y="140"/>
                      <a:pt x="278" y="140"/>
                    </a:cubicBezTo>
                    <a:cubicBezTo>
                      <a:pt x="241" y="163"/>
                      <a:pt x="241" y="163"/>
                      <a:pt x="241" y="163"/>
                    </a:cubicBezTo>
                    <a:cubicBezTo>
                      <a:pt x="214" y="119"/>
                      <a:pt x="214" y="119"/>
                      <a:pt x="214" y="119"/>
                    </a:cubicBezTo>
                    <a:lnTo>
                      <a:pt x="249" y="97"/>
                    </a:lnTo>
                    <a:close/>
                    <a:moveTo>
                      <a:pt x="174" y="151"/>
                    </a:moveTo>
                    <a:cubicBezTo>
                      <a:pt x="210" y="171"/>
                      <a:pt x="210" y="171"/>
                      <a:pt x="210" y="171"/>
                    </a:cubicBezTo>
                    <a:cubicBezTo>
                      <a:pt x="196" y="133"/>
                      <a:pt x="196" y="133"/>
                      <a:pt x="196" y="133"/>
                    </a:cubicBezTo>
                    <a:cubicBezTo>
                      <a:pt x="205" y="125"/>
                      <a:pt x="205" y="125"/>
                      <a:pt x="205" y="125"/>
                    </a:cubicBezTo>
                    <a:cubicBezTo>
                      <a:pt x="223" y="178"/>
                      <a:pt x="223" y="178"/>
                      <a:pt x="223" y="178"/>
                    </a:cubicBezTo>
                    <a:cubicBezTo>
                      <a:pt x="213" y="186"/>
                      <a:pt x="213" y="186"/>
                      <a:pt x="213" y="186"/>
                    </a:cubicBezTo>
                    <a:cubicBezTo>
                      <a:pt x="165" y="159"/>
                      <a:pt x="165" y="159"/>
                      <a:pt x="165" y="159"/>
                    </a:cubicBezTo>
                    <a:lnTo>
                      <a:pt x="174" y="151"/>
                    </a:lnTo>
                    <a:close/>
                    <a:moveTo>
                      <a:pt x="159" y="166"/>
                    </a:moveTo>
                    <a:cubicBezTo>
                      <a:pt x="197" y="201"/>
                      <a:pt x="197" y="201"/>
                      <a:pt x="197" y="201"/>
                    </a:cubicBezTo>
                    <a:cubicBezTo>
                      <a:pt x="189" y="210"/>
                      <a:pt x="189" y="210"/>
                      <a:pt x="189" y="210"/>
                    </a:cubicBezTo>
                    <a:cubicBezTo>
                      <a:pt x="151" y="174"/>
                      <a:pt x="151" y="174"/>
                      <a:pt x="151" y="174"/>
                    </a:cubicBezTo>
                    <a:lnTo>
                      <a:pt x="159" y="166"/>
                    </a:lnTo>
                    <a:close/>
                    <a:moveTo>
                      <a:pt x="120" y="211"/>
                    </a:moveTo>
                    <a:cubicBezTo>
                      <a:pt x="162" y="214"/>
                      <a:pt x="162" y="214"/>
                      <a:pt x="162" y="214"/>
                    </a:cubicBezTo>
                    <a:cubicBezTo>
                      <a:pt x="134" y="193"/>
                      <a:pt x="134" y="193"/>
                      <a:pt x="134" y="193"/>
                    </a:cubicBezTo>
                    <a:cubicBezTo>
                      <a:pt x="141" y="185"/>
                      <a:pt x="141" y="185"/>
                      <a:pt x="141" y="185"/>
                    </a:cubicBezTo>
                    <a:cubicBezTo>
                      <a:pt x="182" y="216"/>
                      <a:pt x="182" y="216"/>
                      <a:pt x="182" y="216"/>
                    </a:cubicBezTo>
                    <a:cubicBezTo>
                      <a:pt x="175" y="225"/>
                      <a:pt x="175" y="225"/>
                      <a:pt x="175" y="225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60" y="244"/>
                      <a:pt x="160" y="244"/>
                      <a:pt x="160" y="244"/>
                    </a:cubicBezTo>
                    <a:cubicBezTo>
                      <a:pt x="154" y="252"/>
                      <a:pt x="154" y="252"/>
                      <a:pt x="154" y="252"/>
                    </a:cubicBezTo>
                    <a:cubicBezTo>
                      <a:pt x="113" y="220"/>
                      <a:pt x="113" y="220"/>
                      <a:pt x="113" y="220"/>
                    </a:cubicBezTo>
                    <a:lnTo>
                      <a:pt x="120" y="211"/>
                    </a:lnTo>
                    <a:close/>
                    <a:moveTo>
                      <a:pt x="87" y="264"/>
                    </a:moveTo>
                    <a:cubicBezTo>
                      <a:pt x="112" y="278"/>
                      <a:pt x="112" y="278"/>
                      <a:pt x="112" y="278"/>
                    </a:cubicBezTo>
                    <a:cubicBezTo>
                      <a:pt x="116" y="280"/>
                      <a:pt x="118" y="281"/>
                      <a:pt x="120" y="282"/>
                    </a:cubicBezTo>
                    <a:cubicBezTo>
                      <a:pt x="122" y="282"/>
                      <a:pt x="124" y="282"/>
                      <a:pt x="126" y="281"/>
                    </a:cubicBezTo>
                    <a:cubicBezTo>
                      <a:pt x="128" y="280"/>
                      <a:pt x="130" y="278"/>
                      <a:pt x="131" y="275"/>
                    </a:cubicBezTo>
                    <a:cubicBezTo>
                      <a:pt x="133" y="273"/>
                      <a:pt x="133" y="270"/>
                      <a:pt x="133" y="268"/>
                    </a:cubicBezTo>
                    <a:cubicBezTo>
                      <a:pt x="133" y="266"/>
                      <a:pt x="132" y="264"/>
                      <a:pt x="131" y="263"/>
                    </a:cubicBezTo>
                    <a:cubicBezTo>
                      <a:pt x="129" y="262"/>
                      <a:pt x="127" y="260"/>
                      <a:pt x="123" y="258"/>
                    </a:cubicBezTo>
                    <a:cubicBezTo>
                      <a:pt x="98" y="244"/>
                      <a:pt x="98" y="244"/>
                      <a:pt x="98" y="244"/>
                    </a:cubicBezTo>
                    <a:cubicBezTo>
                      <a:pt x="104" y="234"/>
                      <a:pt x="104" y="234"/>
                      <a:pt x="104" y="234"/>
                    </a:cubicBezTo>
                    <a:cubicBezTo>
                      <a:pt x="127" y="248"/>
                      <a:pt x="127" y="248"/>
                      <a:pt x="127" y="248"/>
                    </a:cubicBezTo>
                    <a:cubicBezTo>
                      <a:pt x="133" y="251"/>
                      <a:pt x="137" y="253"/>
                      <a:pt x="138" y="255"/>
                    </a:cubicBezTo>
                    <a:cubicBezTo>
                      <a:pt x="140" y="257"/>
                      <a:pt x="142" y="259"/>
                      <a:pt x="142" y="261"/>
                    </a:cubicBezTo>
                    <a:cubicBezTo>
                      <a:pt x="143" y="263"/>
                      <a:pt x="143" y="266"/>
                      <a:pt x="143" y="269"/>
                    </a:cubicBezTo>
                    <a:cubicBezTo>
                      <a:pt x="142" y="272"/>
                      <a:pt x="141" y="275"/>
                      <a:pt x="139" y="279"/>
                    </a:cubicBezTo>
                    <a:cubicBezTo>
                      <a:pt x="136" y="284"/>
                      <a:pt x="134" y="287"/>
                      <a:pt x="131" y="289"/>
                    </a:cubicBezTo>
                    <a:cubicBezTo>
                      <a:pt x="129" y="291"/>
                      <a:pt x="127" y="292"/>
                      <a:pt x="124" y="293"/>
                    </a:cubicBezTo>
                    <a:cubicBezTo>
                      <a:pt x="122" y="293"/>
                      <a:pt x="120" y="293"/>
                      <a:pt x="118" y="293"/>
                    </a:cubicBezTo>
                    <a:cubicBezTo>
                      <a:pt x="115" y="292"/>
                      <a:pt x="111" y="290"/>
                      <a:pt x="106" y="287"/>
                    </a:cubicBezTo>
                    <a:cubicBezTo>
                      <a:pt x="82" y="274"/>
                      <a:pt x="82" y="274"/>
                      <a:pt x="82" y="274"/>
                    </a:cubicBezTo>
                    <a:lnTo>
                      <a:pt x="87" y="264"/>
                    </a:lnTo>
                    <a:close/>
                    <a:moveTo>
                      <a:pt x="44" y="402"/>
                    </a:moveTo>
                    <a:cubicBezTo>
                      <a:pt x="82" y="384"/>
                      <a:pt x="82" y="384"/>
                      <a:pt x="82" y="384"/>
                    </a:cubicBezTo>
                    <a:cubicBezTo>
                      <a:pt x="47" y="379"/>
                      <a:pt x="47" y="379"/>
                      <a:pt x="47" y="379"/>
                    </a:cubicBezTo>
                    <a:cubicBezTo>
                      <a:pt x="49" y="368"/>
                      <a:pt x="49" y="368"/>
                      <a:pt x="49" y="368"/>
                    </a:cubicBezTo>
                    <a:cubicBezTo>
                      <a:pt x="100" y="376"/>
                      <a:pt x="100" y="376"/>
                      <a:pt x="100" y="376"/>
                    </a:cubicBezTo>
                    <a:cubicBezTo>
                      <a:pt x="98" y="388"/>
                      <a:pt x="98" y="388"/>
                      <a:pt x="98" y="388"/>
                    </a:cubicBezTo>
                    <a:cubicBezTo>
                      <a:pt x="61" y="405"/>
                      <a:pt x="61" y="405"/>
                      <a:pt x="61" y="405"/>
                    </a:cubicBezTo>
                    <a:cubicBezTo>
                      <a:pt x="95" y="411"/>
                      <a:pt x="95" y="411"/>
                      <a:pt x="95" y="411"/>
                    </a:cubicBezTo>
                    <a:cubicBezTo>
                      <a:pt x="93" y="421"/>
                      <a:pt x="93" y="421"/>
                      <a:pt x="93" y="421"/>
                    </a:cubicBezTo>
                    <a:cubicBezTo>
                      <a:pt x="42" y="413"/>
                      <a:pt x="42" y="413"/>
                      <a:pt x="42" y="413"/>
                    </a:cubicBezTo>
                    <a:lnTo>
                      <a:pt x="44" y="402"/>
                    </a:lnTo>
                    <a:close/>
                    <a:moveTo>
                      <a:pt x="42" y="427"/>
                    </a:moveTo>
                    <a:cubicBezTo>
                      <a:pt x="93" y="430"/>
                      <a:pt x="93" y="430"/>
                      <a:pt x="93" y="430"/>
                    </a:cubicBezTo>
                    <a:cubicBezTo>
                      <a:pt x="93" y="441"/>
                      <a:pt x="93" y="441"/>
                      <a:pt x="93" y="441"/>
                    </a:cubicBezTo>
                    <a:cubicBezTo>
                      <a:pt x="41" y="439"/>
                      <a:pt x="41" y="439"/>
                      <a:pt x="41" y="439"/>
                    </a:cubicBezTo>
                    <a:lnTo>
                      <a:pt x="42" y="427"/>
                    </a:lnTo>
                    <a:close/>
                    <a:moveTo>
                      <a:pt x="42" y="488"/>
                    </a:moveTo>
                    <a:cubicBezTo>
                      <a:pt x="62" y="486"/>
                      <a:pt x="62" y="486"/>
                      <a:pt x="62" y="486"/>
                    </a:cubicBezTo>
                    <a:cubicBezTo>
                      <a:pt x="61" y="464"/>
                      <a:pt x="61" y="464"/>
                      <a:pt x="61" y="464"/>
                    </a:cubicBezTo>
                    <a:cubicBezTo>
                      <a:pt x="41" y="465"/>
                      <a:pt x="41" y="465"/>
                      <a:pt x="41" y="465"/>
                    </a:cubicBezTo>
                    <a:cubicBezTo>
                      <a:pt x="40" y="454"/>
                      <a:pt x="40" y="454"/>
                      <a:pt x="40" y="454"/>
                    </a:cubicBezTo>
                    <a:cubicBezTo>
                      <a:pt x="92" y="451"/>
                      <a:pt x="92" y="451"/>
                      <a:pt x="92" y="451"/>
                    </a:cubicBezTo>
                    <a:cubicBezTo>
                      <a:pt x="92" y="462"/>
                      <a:pt x="92" y="462"/>
                      <a:pt x="92" y="462"/>
                    </a:cubicBezTo>
                    <a:cubicBezTo>
                      <a:pt x="70" y="463"/>
                      <a:pt x="70" y="463"/>
                      <a:pt x="70" y="463"/>
                    </a:cubicBezTo>
                    <a:cubicBezTo>
                      <a:pt x="71" y="486"/>
                      <a:pt x="71" y="486"/>
                      <a:pt x="71" y="486"/>
                    </a:cubicBezTo>
                    <a:cubicBezTo>
                      <a:pt x="94" y="485"/>
                      <a:pt x="94" y="485"/>
                      <a:pt x="94" y="485"/>
                    </a:cubicBezTo>
                    <a:cubicBezTo>
                      <a:pt x="94" y="496"/>
                      <a:pt x="94" y="496"/>
                      <a:pt x="94" y="496"/>
                    </a:cubicBezTo>
                    <a:cubicBezTo>
                      <a:pt x="43" y="499"/>
                      <a:pt x="43" y="499"/>
                      <a:pt x="43" y="499"/>
                    </a:cubicBezTo>
                    <a:lnTo>
                      <a:pt x="42" y="488"/>
                    </a:lnTo>
                    <a:close/>
                    <a:moveTo>
                      <a:pt x="98" y="546"/>
                    </a:moveTo>
                    <a:cubicBezTo>
                      <a:pt x="94" y="552"/>
                      <a:pt x="88" y="555"/>
                      <a:pt x="80" y="557"/>
                    </a:cubicBezTo>
                    <a:cubicBezTo>
                      <a:pt x="72" y="559"/>
                      <a:pt x="65" y="558"/>
                      <a:pt x="59" y="554"/>
                    </a:cubicBezTo>
                    <a:cubicBezTo>
                      <a:pt x="54" y="550"/>
                      <a:pt x="50" y="544"/>
                      <a:pt x="48" y="536"/>
                    </a:cubicBezTo>
                    <a:cubicBezTo>
                      <a:pt x="47" y="530"/>
                      <a:pt x="48" y="524"/>
                      <a:pt x="50" y="519"/>
                    </a:cubicBezTo>
                    <a:cubicBezTo>
                      <a:pt x="52" y="516"/>
                      <a:pt x="55" y="513"/>
                      <a:pt x="58" y="511"/>
                    </a:cubicBezTo>
                    <a:cubicBezTo>
                      <a:pt x="63" y="522"/>
                      <a:pt x="63" y="522"/>
                      <a:pt x="63" y="522"/>
                    </a:cubicBezTo>
                    <a:cubicBezTo>
                      <a:pt x="61" y="523"/>
                      <a:pt x="59" y="525"/>
                      <a:pt x="58" y="527"/>
                    </a:cubicBezTo>
                    <a:cubicBezTo>
                      <a:pt x="57" y="529"/>
                      <a:pt x="56" y="532"/>
                      <a:pt x="57" y="535"/>
                    </a:cubicBezTo>
                    <a:cubicBezTo>
                      <a:pt x="58" y="539"/>
                      <a:pt x="60" y="542"/>
                      <a:pt x="63" y="544"/>
                    </a:cubicBezTo>
                    <a:cubicBezTo>
                      <a:pt x="67" y="546"/>
                      <a:pt x="71" y="547"/>
                      <a:pt x="77" y="546"/>
                    </a:cubicBezTo>
                    <a:cubicBezTo>
                      <a:pt x="84" y="544"/>
                      <a:pt x="88" y="542"/>
                      <a:pt x="90" y="539"/>
                    </a:cubicBezTo>
                    <a:cubicBezTo>
                      <a:pt x="92" y="536"/>
                      <a:pt x="93" y="532"/>
                      <a:pt x="92" y="528"/>
                    </a:cubicBezTo>
                    <a:cubicBezTo>
                      <a:pt x="91" y="525"/>
                      <a:pt x="90" y="523"/>
                      <a:pt x="88" y="521"/>
                    </a:cubicBezTo>
                    <a:cubicBezTo>
                      <a:pt x="86" y="519"/>
                      <a:pt x="83" y="518"/>
                      <a:pt x="79" y="518"/>
                    </a:cubicBezTo>
                    <a:cubicBezTo>
                      <a:pt x="80" y="506"/>
                      <a:pt x="80" y="506"/>
                      <a:pt x="80" y="506"/>
                    </a:cubicBezTo>
                    <a:cubicBezTo>
                      <a:pt x="85" y="507"/>
                      <a:pt x="90" y="509"/>
                      <a:pt x="94" y="512"/>
                    </a:cubicBezTo>
                    <a:cubicBezTo>
                      <a:pt x="97" y="515"/>
                      <a:pt x="100" y="520"/>
                      <a:pt x="101" y="526"/>
                    </a:cubicBezTo>
                    <a:cubicBezTo>
                      <a:pt x="102" y="534"/>
                      <a:pt x="101" y="540"/>
                      <a:pt x="98" y="546"/>
                    </a:cubicBezTo>
                    <a:close/>
                    <a:moveTo>
                      <a:pt x="114" y="330"/>
                    </a:moveTo>
                    <a:cubicBezTo>
                      <a:pt x="101" y="331"/>
                      <a:pt x="101" y="331"/>
                      <a:pt x="101" y="331"/>
                    </a:cubicBezTo>
                    <a:cubicBezTo>
                      <a:pt x="94" y="353"/>
                      <a:pt x="94" y="353"/>
                      <a:pt x="94" y="353"/>
                    </a:cubicBezTo>
                    <a:cubicBezTo>
                      <a:pt x="104" y="361"/>
                      <a:pt x="104" y="361"/>
                      <a:pt x="104" y="361"/>
                    </a:cubicBezTo>
                    <a:cubicBezTo>
                      <a:pt x="100" y="373"/>
                      <a:pt x="100" y="373"/>
                      <a:pt x="100" y="373"/>
                    </a:cubicBezTo>
                    <a:cubicBezTo>
                      <a:pt x="58" y="336"/>
                      <a:pt x="58" y="336"/>
                      <a:pt x="58" y="336"/>
                    </a:cubicBezTo>
                    <a:cubicBezTo>
                      <a:pt x="62" y="325"/>
                      <a:pt x="62" y="325"/>
                      <a:pt x="62" y="325"/>
                    </a:cubicBezTo>
                    <a:cubicBezTo>
                      <a:pt x="118" y="318"/>
                      <a:pt x="118" y="318"/>
                      <a:pt x="118" y="318"/>
                    </a:cubicBezTo>
                    <a:lnTo>
                      <a:pt x="114" y="330"/>
                    </a:lnTo>
                    <a:close/>
                    <a:moveTo>
                      <a:pt x="252" y="762"/>
                    </a:moveTo>
                    <a:cubicBezTo>
                      <a:pt x="251" y="763"/>
                      <a:pt x="251" y="764"/>
                      <a:pt x="250" y="764"/>
                    </a:cubicBezTo>
                    <a:cubicBezTo>
                      <a:pt x="248" y="766"/>
                      <a:pt x="238" y="764"/>
                      <a:pt x="237" y="764"/>
                    </a:cubicBezTo>
                    <a:cubicBezTo>
                      <a:pt x="233" y="764"/>
                      <a:pt x="231" y="764"/>
                      <a:pt x="230" y="766"/>
                    </a:cubicBezTo>
                    <a:cubicBezTo>
                      <a:pt x="231" y="767"/>
                      <a:pt x="230" y="770"/>
                      <a:pt x="228" y="770"/>
                    </a:cubicBezTo>
                    <a:cubicBezTo>
                      <a:pt x="226" y="770"/>
                      <a:pt x="222" y="768"/>
                      <a:pt x="218" y="768"/>
                    </a:cubicBezTo>
                    <a:cubicBezTo>
                      <a:pt x="217" y="768"/>
                      <a:pt x="216" y="768"/>
                      <a:pt x="215" y="768"/>
                    </a:cubicBezTo>
                    <a:cubicBezTo>
                      <a:pt x="205" y="781"/>
                      <a:pt x="196" y="792"/>
                      <a:pt x="185" y="805"/>
                    </a:cubicBezTo>
                    <a:cubicBezTo>
                      <a:pt x="184" y="804"/>
                      <a:pt x="183" y="805"/>
                      <a:pt x="182" y="805"/>
                    </a:cubicBezTo>
                    <a:cubicBezTo>
                      <a:pt x="191" y="793"/>
                      <a:pt x="199" y="779"/>
                      <a:pt x="208" y="766"/>
                    </a:cubicBezTo>
                    <a:cubicBezTo>
                      <a:pt x="208" y="765"/>
                      <a:pt x="207" y="764"/>
                      <a:pt x="207" y="763"/>
                    </a:cubicBezTo>
                    <a:cubicBezTo>
                      <a:pt x="207" y="761"/>
                      <a:pt x="209" y="758"/>
                      <a:pt x="211" y="758"/>
                    </a:cubicBezTo>
                    <a:cubicBezTo>
                      <a:pt x="211" y="758"/>
                      <a:pt x="212" y="758"/>
                      <a:pt x="213" y="758"/>
                    </a:cubicBezTo>
                    <a:cubicBezTo>
                      <a:pt x="218" y="750"/>
                      <a:pt x="218" y="750"/>
                      <a:pt x="220" y="748"/>
                    </a:cubicBezTo>
                    <a:cubicBezTo>
                      <a:pt x="219" y="746"/>
                      <a:pt x="210" y="743"/>
                      <a:pt x="212" y="741"/>
                    </a:cubicBezTo>
                    <a:cubicBezTo>
                      <a:pt x="213" y="741"/>
                      <a:pt x="216" y="741"/>
                      <a:pt x="217" y="741"/>
                    </a:cubicBezTo>
                    <a:cubicBezTo>
                      <a:pt x="219" y="742"/>
                      <a:pt x="221" y="742"/>
                      <a:pt x="223" y="743"/>
                    </a:cubicBezTo>
                    <a:cubicBezTo>
                      <a:pt x="226" y="739"/>
                      <a:pt x="228" y="736"/>
                      <a:pt x="230" y="731"/>
                    </a:cubicBezTo>
                    <a:cubicBezTo>
                      <a:pt x="230" y="730"/>
                      <a:pt x="233" y="726"/>
                      <a:pt x="232" y="726"/>
                    </a:cubicBezTo>
                    <a:cubicBezTo>
                      <a:pt x="232" y="725"/>
                      <a:pt x="232" y="724"/>
                      <a:pt x="232" y="723"/>
                    </a:cubicBezTo>
                    <a:cubicBezTo>
                      <a:pt x="236" y="725"/>
                      <a:pt x="238" y="727"/>
                      <a:pt x="238" y="731"/>
                    </a:cubicBezTo>
                    <a:cubicBezTo>
                      <a:pt x="239" y="731"/>
                      <a:pt x="239" y="734"/>
                      <a:pt x="238" y="735"/>
                    </a:cubicBezTo>
                    <a:cubicBezTo>
                      <a:pt x="236" y="738"/>
                      <a:pt x="233" y="742"/>
                      <a:pt x="231" y="745"/>
                    </a:cubicBezTo>
                    <a:cubicBezTo>
                      <a:pt x="232" y="746"/>
                      <a:pt x="232" y="746"/>
                      <a:pt x="233" y="747"/>
                    </a:cubicBezTo>
                    <a:cubicBezTo>
                      <a:pt x="236" y="748"/>
                      <a:pt x="239" y="748"/>
                      <a:pt x="242" y="750"/>
                    </a:cubicBezTo>
                    <a:cubicBezTo>
                      <a:pt x="242" y="750"/>
                      <a:pt x="243" y="750"/>
                      <a:pt x="244" y="749"/>
                    </a:cubicBezTo>
                    <a:cubicBezTo>
                      <a:pt x="251" y="753"/>
                      <a:pt x="253" y="761"/>
                      <a:pt x="252" y="762"/>
                    </a:cubicBezTo>
                    <a:close/>
                    <a:moveTo>
                      <a:pt x="188" y="735"/>
                    </a:moveTo>
                    <a:cubicBezTo>
                      <a:pt x="191" y="738"/>
                      <a:pt x="194" y="740"/>
                      <a:pt x="195" y="742"/>
                    </a:cubicBezTo>
                    <a:cubicBezTo>
                      <a:pt x="196" y="743"/>
                      <a:pt x="200" y="748"/>
                      <a:pt x="202" y="755"/>
                    </a:cubicBezTo>
                    <a:cubicBezTo>
                      <a:pt x="203" y="757"/>
                      <a:pt x="204" y="758"/>
                      <a:pt x="203" y="761"/>
                    </a:cubicBezTo>
                    <a:cubicBezTo>
                      <a:pt x="199" y="758"/>
                      <a:pt x="199" y="757"/>
                      <a:pt x="197" y="752"/>
                    </a:cubicBezTo>
                    <a:cubicBezTo>
                      <a:pt x="197" y="750"/>
                      <a:pt x="196" y="748"/>
                      <a:pt x="193" y="744"/>
                    </a:cubicBezTo>
                    <a:cubicBezTo>
                      <a:pt x="192" y="742"/>
                      <a:pt x="188" y="738"/>
                      <a:pt x="188" y="735"/>
                    </a:cubicBezTo>
                    <a:close/>
                    <a:moveTo>
                      <a:pt x="261" y="821"/>
                    </a:moveTo>
                    <a:cubicBezTo>
                      <a:pt x="261" y="819"/>
                      <a:pt x="259" y="818"/>
                      <a:pt x="260" y="815"/>
                    </a:cubicBezTo>
                    <a:cubicBezTo>
                      <a:pt x="265" y="807"/>
                      <a:pt x="273" y="790"/>
                      <a:pt x="281" y="779"/>
                    </a:cubicBezTo>
                    <a:cubicBezTo>
                      <a:pt x="281" y="778"/>
                      <a:pt x="282" y="776"/>
                      <a:pt x="283" y="777"/>
                    </a:cubicBezTo>
                    <a:cubicBezTo>
                      <a:pt x="283" y="778"/>
                      <a:pt x="284" y="778"/>
                      <a:pt x="282" y="782"/>
                    </a:cubicBezTo>
                    <a:cubicBezTo>
                      <a:pt x="282" y="783"/>
                      <a:pt x="262" y="820"/>
                      <a:pt x="264" y="821"/>
                    </a:cubicBezTo>
                    <a:cubicBezTo>
                      <a:pt x="262" y="821"/>
                      <a:pt x="263" y="821"/>
                      <a:pt x="261" y="821"/>
                    </a:cubicBezTo>
                    <a:close/>
                    <a:moveTo>
                      <a:pt x="288" y="830"/>
                    </a:moveTo>
                    <a:cubicBezTo>
                      <a:pt x="288" y="830"/>
                      <a:pt x="287" y="830"/>
                      <a:pt x="287" y="830"/>
                    </a:cubicBezTo>
                    <a:cubicBezTo>
                      <a:pt x="285" y="830"/>
                      <a:pt x="283" y="829"/>
                      <a:pt x="281" y="828"/>
                    </a:cubicBezTo>
                    <a:cubicBezTo>
                      <a:pt x="280" y="826"/>
                      <a:pt x="275" y="818"/>
                      <a:pt x="275" y="816"/>
                    </a:cubicBezTo>
                    <a:cubicBezTo>
                      <a:pt x="275" y="816"/>
                      <a:pt x="275" y="816"/>
                      <a:pt x="276" y="816"/>
                    </a:cubicBezTo>
                    <a:cubicBezTo>
                      <a:pt x="277" y="822"/>
                      <a:pt x="286" y="820"/>
                      <a:pt x="293" y="818"/>
                    </a:cubicBezTo>
                    <a:cubicBezTo>
                      <a:pt x="299" y="816"/>
                      <a:pt x="304" y="813"/>
                      <a:pt x="305" y="812"/>
                    </a:cubicBezTo>
                    <a:cubicBezTo>
                      <a:pt x="304" y="811"/>
                      <a:pt x="305" y="811"/>
                      <a:pt x="303" y="809"/>
                    </a:cubicBezTo>
                    <a:cubicBezTo>
                      <a:pt x="303" y="810"/>
                      <a:pt x="300" y="811"/>
                      <a:pt x="296" y="812"/>
                    </a:cubicBezTo>
                    <a:cubicBezTo>
                      <a:pt x="288" y="814"/>
                      <a:pt x="274" y="816"/>
                      <a:pt x="273" y="815"/>
                    </a:cubicBezTo>
                    <a:cubicBezTo>
                      <a:pt x="269" y="814"/>
                      <a:pt x="270" y="813"/>
                      <a:pt x="272" y="809"/>
                    </a:cubicBezTo>
                    <a:cubicBezTo>
                      <a:pt x="279" y="807"/>
                      <a:pt x="290" y="805"/>
                      <a:pt x="296" y="802"/>
                    </a:cubicBezTo>
                    <a:cubicBezTo>
                      <a:pt x="297" y="802"/>
                      <a:pt x="298" y="801"/>
                      <a:pt x="297" y="799"/>
                    </a:cubicBezTo>
                    <a:cubicBezTo>
                      <a:pt x="294" y="801"/>
                      <a:pt x="286" y="801"/>
                      <a:pt x="283" y="801"/>
                    </a:cubicBezTo>
                    <a:cubicBezTo>
                      <a:pt x="280" y="798"/>
                      <a:pt x="282" y="795"/>
                      <a:pt x="284" y="792"/>
                    </a:cubicBezTo>
                    <a:cubicBezTo>
                      <a:pt x="284" y="792"/>
                      <a:pt x="284" y="792"/>
                      <a:pt x="284" y="792"/>
                    </a:cubicBezTo>
                    <a:cubicBezTo>
                      <a:pt x="286" y="794"/>
                      <a:pt x="293" y="793"/>
                      <a:pt x="295" y="791"/>
                    </a:cubicBezTo>
                    <a:cubicBezTo>
                      <a:pt x="294" y="789"/>
                      <a:pt x="291" y="784"/>
                      <a:pt x="293" y="785"/>
                    </a:cubicBezTo>
                    <a:cubicBezTo>
                      <a:pt x="295" y="786"/>
                      <a:pt x="295" y="787"/>
                      <a:pt x="297" y="788"/>
                    </a:cubicBezTo>
                    <a:cubicBezTo>
                      <a:pt x="298" y="788"/>
                      <a:pt x="298" y="787"/>
                      <a:pt x="298" y="787"/>
                    </a:cubicBezTo>
                    <a:cubicBezTo>
                      <a:pt x="296" y="786"/>
                      <a:pt x="295" y="785"/>
                      <a:pt x="294" y="785"/>
                    </a:cubicBezTo>
                    <a:cubicBezTo>
                      <a:pt x="295" y="782"/>
                      <a:pt x="297" y="782"/>
                      <a:pt x="299" y="783"/>
                    </a:cubicBezTo>
                    <a:cubicBezTo>
                      <a:pt x="301" y="784"/>
                      <a:pt x="307" y="790"/>
                      <a:pt x="308" y="790"/>
                    </a:cubicBezTo>
                    <a:cubicBezTo>
                      <a:pt x="308" y="790"/>
                      <a:pt x="308" y="790"/>
                      <a:pt x="308" y="790"/>
                    </a:cubicBezTo>
                    <a:cubicBezTo>
                      <a:pt x="309" y="791"/>
                      <a:pt x="309" y="792"/>
                      <a:pt x="310" y="793"/>
                    </a:cubicBezTo>
                    <a:cubicBezTo>
                      <a:pt x="309" y="797"/>
                      <a:pt x="307" y="798"/>
                      <a:pt x="305" y="798"/>
                    </a:cubicBezTo>
                    <a:cubicBezTo>
                      <a:pt x="305" y="802"/>
                      <a:pt x="305" y="806"/>
                      <a:pt x="308" y="811"/>
                    </a:cubicBezTo>
                    <a:cubicBezTo>
                      <a:pt x="310" y="810"/>
                      <a:pt x="312" y="809"/>
                      <a:pt x="313" y="808"/>
                    </a:cubicBezTo>
                    <a:cubicBezTo>
                      <a:pt x="315" y="810"/>
                      <a:pt x="316" y="811"/>
                      <a:pt x="316" y="814"/>
                    </a:cubicBezTo>
                    <a:cubicBezTo>
                      <a:pt x="314" y="818"/>
                      <a:pt x="309" y="817"/>
                      <a:pt x="309" y="819"/>
                    </a:cubicBezTo>
                    <a:cubicBezTo>
                      <a:pt x="307" y="824"/>
                      <a:pt x="308" y="831"/>
                      <a:pt x="307" y="835"/>
                    </a:cubicBezTo>
                    <a:cubicBezTo>
                      <a:pt x="306" y="835"/>
                      <a:pt x="305" y="835"/>
                      <a:pt x="305" y="835"/>
                    </a:cubicBezTo>
                    <a:cubicBezTo>
                      <a:pt x="304" y="831"/>
                      <a:pt x="304" y="824"/>
                      <a:pt x="305" y="821"/>
                    </a:cubicBezTo>
                    <a:cubicBezTo>
                      <a:pt x="302" y="821"/>
                      <a:pt x="299" y="823"/>
                      <a:pt x="294" y="824"/>
                    </a:cubicBezTo>
                    <a:cubicBezTo>
                      <a:pt x="294" y="825"/>
                      <a:pt x="294" y="824"/>
                      <a:pt x="294" y="825"/>
                    </a:cubicBezTo>
                    <a:cubicBezTo>
                      <a:pt x="296" y="826"/>
                      <a:pt x="297" y="827"/>
                      <a:pt x="297" y="828"/>
                    </a:cubicBezTo>
                    <a:cubicBezTo>
                      <a:pt x="297" y="829"/>
                      <a:pt x="296" y="831"/>
                      <a:pt x="295" y="831"/>
                    </a:cubicBezTo>
                    <a:cubicBezTo>
                      <a:pt x="294" y="831"/>
                      <a:pt x="293" y="830"/>
                      <a:pt x="290" y="829"/>
                    </a:cubicBezTo>
                    <a:cubicBezTo>
                      <a:pt x="289" y="829"/>
                      <a:pt x="289" y="829"/>
                      <a:pt x="288" y="830"/>
                    </a:cubicBezTo>
                    <a:close/>
                    <a:moveTo>
                      <a:pt x="316" y="787"/>
                    </a:moveTo>
                    <a:cubicBezTo>
                      <a:pt x="316" y="785"/>
                      <a:pt x="319" y="786"/>
                      <a:pt x="320" y="787"/>
                    </a:cubicBezTo>
                    <a:cubicBezTo>
                      <a:pt x="322" y="788"/>
                      <a:pt x="324" y="789"/>
                      <a:pt x="326" y="794"/>
                    </a:cubicBezTo>
                    <a:cubicBezTo>
                      <a:pt x="325" y="796"/>
                      <a:pt x="325" y="797"/>
                      <a:pt x="324" y="798"/>
                    </a:cubicBezTo>
                    <a:cubicBezTo>
                      <a:pt x="323" y="799"/>
                      <a:pt x="318" y="798"/>
                      <a:pt x="318" y="795"/>
                    </a:cubicBezTo>
                    <a:cubicBezTo>
                      <a:pt x="317" y="793"/>
                      <a:pt x="316" y="788"/>
                      <a:pt x="316" y="787"/>
                    </a:cubicBezTo>
                    <a:close/>
                    <a:moveTo>
                      <a:pt x="340" y="802"/>
                    </a:moveTo>
                    <a:cubicBezTo>
                      <a:pt x="333" y="803"/>
                      <a:pt x="318" y="845"/>
                      <a:pt x="312" y="854"/>
                    </a:cubicBezTo>
                    <a:cubicBezTo>
                      <a:pt x="307" y="861"/>
                      <a:pt x="305" y="861"/>
                      <a:pt x="302" y="858"/>
                    </a:cubicBezTo>
                    <a:cubicBezTo>
                      <a:pt x="298" y="854"/>
                      <a:pt x="293" y="836"/>
                      <a:pt x="294" y="832"/>
                    </a:cubicBezTo>
                    <a:cubicBezTo>
                      <a:pt x="295" y="833"/>
                      <a:pt x="296" y="836"/>
                      <a:pt x="297" y="837"/>
                    </a:cubicBezTo>
                    <a:cubicBezTo>
                      <a:pt x="297" y="836"/>
                      <a:pt x="297" y="836"/>
                      <a:pt x="297" y="835"/>
                    </a:cubicBezTo>
                    <a:cubicBezTo>
                      <a:pt x="298" y="838"/>
                      <a:pt x="302" y="846"/>
                      <a:pt x="303" y="847"/>
                    </a:cubicBezTo>
                    <a:cubicBezTo>
                      <a:pt x="306" y="849"/>
                      <a:pt x="307" y="845"/>
                      <a:pt x="309" y="843"/>
                    </a:cubicBezTo>
                    <a:cubicBezTo>
                      <a:pt x="313" y="834"/>
                      <a:pt x="324" y="807"/>
                      <a:pt x="329" y="799"/>
                    </a:cubicBezTo>
                    <a:cubicBezTo>
                      <a:pt x="331" y="794"/>
                      <a:pt x="334" y="789"/>
                      <a:pt x="330" y="786"/>
                    </a:cubicBezTo>
                    <a:cubicBezTo>
                      <a:pt x="319" y="780"/>
                      <a:pt x="305" y="785"/>
                      <a:pt x="295" y="779"/>
                    </a:cubicBezTo>
                    <a:cubicBezTo>
                      <a:pt x="295" y="778"/>
                      <a:pt x="295" y="778"/>
                      <a:pt x="296" y="778"/>
                    </a:cubicBezTo>
                    <a:cubicBezTo>
                      <a:pt x="301" y="776"/>
                      <a:pt x="327" y="782"/>
                      <a:pt x="327" y="782"/>
                    </a:cubicBezTo>
                    <a:cubicBezTo>
                      <a:pt x="335" y="784"/>
                      <a:pt x="345" y="793"/>
                      <a:pt x="340" y="802"/>
                    </a:cubicBezTo>
                    <a:close/>
                    <a:moveTo>
                      <a:pt x="364" y="858"/>
                    </a:moveTo>
                    <a:cubicBezTo>
                      <a:pt x="364" y="858"/>
                      <a:pt x="362" y="859"/>
                      <a:pt x="362" y="860"/>
                    </a:cubicBezTo>
                    <a:cubicBezTo>
                      <a:pt x="362" y="860"/>
                      <a:pt x="361" y="861"/>
                      <a:pt x="360" y="861"/>
                    </a:cubicBezTo>
                    <a:cubicBezTo>
                      <a:pt x="360" y="861"/>
                      <a:pt x="357" y="862"/>
                      <a:pt x="355" y="861"/>
                    </a:cubicBezTo>
                    <a:cubicBezTo>
                      <a:pt x="355" y="861"/>
                      <a:pt x="354" y="860"/>
                      <a:pt x="353" y="860"/>
                    </a:cubicBezTo>
                    <a:cubicBezTo>
                      <a:pt x="353" y="860"/>
                      <a:pt x="351" y="859"/>
                      <a:pt x="350" y="859"/>
                    </a:cubicBezTo>
                    <a:cubicBezTo>
                      <a:pt x="350" y="859"/>
                      <a:pt x="349" y="859"/>
                      <a:pt x="351" y="858"/>
                    </a:cubicBezTo>
                    <a:cubicBezTo>
                      <a:pt x="351" y="858"/>
                      <a:pt x="351" y="858"/>
                      <a:pt x="353" y="858"/>
                    </a:cubicBezTo>
                    <a:cubicBezTo>
                      <a:pt x="353" y="858"/>
                      <a:pt x="353" y="858"/>
                      <a:pt x="354" y="857"/>
                    </a:cubicBezTo>
                    <a:cubicBezTo>
                      <a:pt x="354" y="857"/>
                      <a:pt x="354" y="857"/>
                      <a:pt x="354" y="857"/>
                    </a:cubicBezTo>
                    <a:cubicBezTo>
                      <a:pt x="354" y="857"/>
                      <a:pt x="355" y="858"/>
                      <a:pt x="356" y="856"/>
                    </a:cubicBezTo>
                    <a:cubicBezTo>
                      <a:pt x="356" y="856"/>
                      <a:pt x="356" y="855"/>
                      <a:pt x="357" y="855"/>
                    </a:cubicBezTo>
                    <a:cubicBezTo>
                      <a:pt x="357" y="855"/>
                      <a:pt x="361" y="853"/>
                      <a:pt x="370" y="848"/>
                    </a:cubicBezTo>
                    <a:cubicBezTo>
                      <a:pt x="370" y="848"/>
                      <a:pt x="378" y="843"/>
                      <a:pt x="384" y="837"/>
                    </a:cubicBezTo>
                    <a:cubicBezTo>
                      <a:pt x="384" y="837"/>
                      <a:pt x="388" y="834"/>
                      <a:pt x="392" y="831"/>
                    </a:cubicBezTo>
                    <a:cubicBezTo>
                      <a:pt x="392" y="831"/>
                      <a:pt x="405" y="820"/>
                      <a:pt x="408" y="817"/>
                    </a:cubicBezTo>
                    <a:cubicBezTo>
                      <a:pt x="408" y="817"/>
                      <a:pt x="398" y="813"/>
                      <a:pt x="400" y="808"/>
                    </a:cubicBezTo>
                    <a:cubicBezTo>
                      <a:pt x="400" y="808"/>
                      <a:pt x="400" y="806"/>
                      <a:pt x="401" y="808"/>
                    </a:cubicBezTo>
                    <a:cubicBezTo>
                      <a:pt x="401" y="808"/>
                      <a:pt x="405" y="812"/>
                      <a:pt x="412" y="810"/>
                    </a:cubicBezTo>
                    <a:cubicBezTo>
                      <a:pt x="412" y="810"/>
                      <a:pt x="416" y="810"/>
                      <a:pt x="420" y="807"/>
                    </a:cubicBezTo>
                    <a:cubicBezTo>
                      <a:pt x="420" y="807"/>
                      <a:pt x="424" y="807"/>
                      <a:pt x="426" y="815"/>
                    </a:cubicBezTo>
                    <a:cubicBezTo>
                      <a:pt x="426" y="815"/>
                      <a:pt x="427" y="819"/>
                      <a:pt x="424" y="818"/>
                    </a:cubicBezTo>
                    <a:cubicBezTo>
                      <a:pt x="424" y="818"/>
                      <a:pt x="421" y="818"/>
                      <a:pt x="419" y="819"/>
                    </a:cubicBezTo>
                    <a:cubicBezTo>
                      <a:pt x="418" y="819"/>
                      <a:pt x="417" y="819"/>
                      <a:pt x="416" y="820"/>
                    </a:cubicBezTo>
                    <a:cubicBezTo>
                      <a:pt x="416" y="820"/>
                      <a:pt x="409" y="826"/>
                      <a:pt x="396" y="835"/>
                    </a:cubicBezTo>
                    <a:cubicBezTo>
                      <a:pt x="396" y="835"/>
                      <a:pt x="390" y="839"/>
                      <a:pt x="380" y="848"/>
                    </a:cubicBezTo>
                    <a:cubicBezTo>
                      <a:pt x="380" y="848"/>
                      <a:pt x="373" y="855"/>
                      <a:pt x="364" y="858"/>
                    </a:cubicBezTo>
                    <a:close/>
                    <a:moveTo>
                      <a:pt x="429" y="859"/>
                    </a:moveTo>
                    <a:cubicBezTo>
                      <a:pt x="429" y="859"/>
                      <a:pt x="429" y="860"/>
                      <a:pt x="429" y="861"/>
                    </a:cubicBezTo>
                    <a:cubicBezTo>
                      <a:pt x="429" y="861"/>
                      <a:pt x="429" y="863"/>
                      <a:pt x="427" y="862"/>
                    </a:cubicBezTo>
                    <a:cubicBezTo>
                      <a:pt x="427" y="862"/>
                      <a:pt x="420" y="864"/>
                      <a:pt x="418" y="866"/>
                    </a:cubicBezTo>
                    <a:cubicBezTo>
                      <a:pt x="418" y="866"/>
                      <a:pt x="415" y="870"/>
                      <a:pt x="415" y="872"/>
                    </a:cubicBezTo>
                    <a:cubicBezTo>
                      <a:pt x="415" y="872"/>
                      <a:pt x="415" y="875"/>
                      <a:pt x="412" y="875"/>
                    </a:cubicBezTo>
                    <a:cubicBezTo>
                      <a:pt x="412" y="875"/>
                      <a:pt x="411" y="876"/>
                      <a:pt x="409" y="875"/>
                    </a:cubicBezTo>
                    <a:cubicBezTo>
                      <a:pt x="409" y="875"/>
                      <a:pt x="406" y="873"/>
                      <a:pt x="403" y="876"/>
                    </a:cubicBezTo>
                    <a:cubicBezTo>
                      <a:pt x="403" y="876"/>
                      <a:pt x="403" y="877"/>
                      <a:pt x="402" y="875"/>
                    </a:cubicBezTo>
                    <a:cubicBezTo>
                      <a:pt x="402" y="875"/>
                      <a:pt x="402" y="874"/>
                      <a:pt x="400" y="874"/>
                    </a:cubicBezTo>
                    <a:cubicBezTo>
                      <a:pt x="400" y="874"/>
                      <a:pt x="400" y="873"/>
                      <a:pt x="400" y="872"/>
                    </a:cubicBezTo>
                    <a:cubicBezTo>
                      <a:pt x="400" y="872"/>
                      <a:pt x="400" y="870"/>
                      <a:pt x="398" y="869"/>
                    </a:cubicBezTo>
                    <a:cubicBezTo>
                      <a:pt x="398" y="869"/>
                      <a:pt x="397" y="869"/>
                      <a:pt x="396" y="867"/>
                    </a:cubicBezTo>
                    <a:cubicBezTo>
                      <a:pt x="396" y="867"/>
                      <a:pt x="395" y="861"/>
                      <a:pt x="394" y="858"/>
                    </a:cubicBezTo>
                    <a:cubicBezTo>
                      <a:pt x="394" y="858"/>
                      <a:pt x="393" y="855"/>
                      <a:pt x="390" y="854"/>
                    </a:cubicBezTo>
                    <a:cubicBezTo>
                      <a:pt x="390" y="854"/>
                      <a:pt x="386" y="848"/>
                      <a:pt x="388" y="848"/>
                    </a:cubicBezTo>
                    <a:cubicBezTo>
                      <a:pt x="388" y="848"/>
                      <a:pt x="393" y="848"/>
                      <a:pt x="395" y="854"/>
                    </a:cubicBezTo>
                    <a:cubicBezTo>
                      <a:pt x="395" y="854"/>
                      <a:pt x="395" y="856"/>
                      <a:pt x="396" y="858"/>
                    </a:cubicBezTo>
                    <a:cubicBezTo>
                      <a:pt x="396" y="858"/>
                      <a:pt x="396" y="860"/>
                      <a:pt x="399" y="866"/>
                    </a:cubicBezTo>
                    <a:cubicBezTo>
                      <a:pt x="399" y="866"/>
                      <a:pt x="399" y="867"/>
                      <a:pt x="400" y="865"/>
                    </a:cubicBezTo>
                    <a:cubicBezTo>
                      <a:pt x="401" y="863"/>
                      <a:pt x="401" y="863"/>
                      <a:pt x="401" y="863"/>
                    </a:cubicBezTo>
                    <a:cubicBezTo>
                      <a:pt x="401" y="863"/>
                      <a:pt x="402" y="861"/>
                      <a:pt x="403" y="862"/>
                    </a:cubicBezTo>
                    <a:cubicBezTo>
                      <a:pt x="403" y="862"/>
                      <a:pt x="404" y="863"/>
                      <a:pt x="404" y="862"/>
                    </a:cubicBezTo>
                    <a:cubicBezTo>
                      <a:pt x="404" y="862"/>
                      <a:pt x="407" y="861"/>
                      <a:pt x="409" y="858"/>
                    </a:cubicBezTo>
                    <a:cubicBezTo>
                      <a:pt x="409" y="858"/>
                      <a:pt x="412" y="856"/>
                      <a:pt x="411" y="855"/>
                    </a:cubicBezTo>
                    <a:cubicBezTo>
                      <a:pt x="411" y="855"/>
                      <a:pt x="408" y="852"/>
                      <a:pt x="407" y="850"/>
                    </a:cubicBezTo>
                    <a:cubicBezTo>
                      <a:pt x="407" y="850"/>
                      <a:pt x="405" y="849"/>
                      <a:pt x="406" y="848"/>
                    </a:cubicBezTo>
                    <a:cubicBezTo>
                      <a:pt x="406" y="848"/>
                      <a:pt x="407" y="848"/>
                      <a:pt x="410" y="849"/>
                    </a:cubicBezTo>
                    <a:cubicBezTo>
                      <a:pt x="410" y="849"/>
                      <a:pt x="416" y="850"/>
                      <a:pt x="418" y="848"/>
                    </a:cubicBezTo>
                    <a:cubicBezTo>
                      <a:pt x="418" y="848"/>
                      <a:pt x="419" y="846"/>
                      <a:pt x="420" y="847"/>
                    </a:cubicBezTo>
                    <a:cubicBezTo>
                      <a:pt x="420" y="847"/>
                      <a:pt x="423" y="850"/>
                      <a:pt x="424" y="850"/>
                    </a:cubicBezTo>
                    <a:cubicBezTo>
                      <a:pt x="424" y="850"/>
                      <a:pt x="430" y="852"/>
                      <a:pt x="429" y="859"/>
                    </a:cubicBezTo>
                    <a:close/>
                    <a:moveTo>
                      <a:pt x="485" y="876"/>
                    </a:moveTo>
                    <a:cubicBezTo>
                      <a:pt x="485" y="876"/>
                      <a:pt x="484" y="878"/>
                      <a:pt x="482" y="877"/>
                    </a:cubicBezTo>
                    <a:cubicBezTo>
                      <a:pt x="482" y="877"/>
                      <a:pt x="476" y="874"/>
                      <a:pt x="474" y="867"/>
                    </a:cubicBezTo>
                    <a:cubicBezTo>
                      <a:pt x="474" y="867"/>
                      <a:pt x="472" y="857"/>
                      <a:pt x="472" y="856"/>
                    </a:cubicBezTo>
                    <a:cubicBezTo>
                      <a:pt x="472" y="856"/>
                      <a:pt x="473" y="856"/>
                      <a:pt x="472" y="855"/>
                    </a:cubicBezTo>
                    <a:cubicBezTo>
                      <a:pt x="472" y="849"/>
                      <a:pt x="472" y="849"/>
                      <a:pt x="472" y="849"/>
                    </a:cubicBezTo>
                    <a:cubicBezTo>
                      <a:pt x="472" y="849"/>
                      <a:pt x="472" y="848"/>
                      <a:pt x="472" y="847"/>
                    </a:cubicBezTo>
                    <a:cubicBezTo>
                      <a:pt x="472" y="847"/>
                      <a:pt x="472" y="846"/>
                      <a:pt x="472" y="846"/>
                    </a:cubicBezTo>
                    <a:cubicBezTo>
                      <a:pt x="472" y="846"/>
                      <a:pt x="472" y="845"/>
                      <a:pt x="472" y="845"/>
                    </a:cubicBezTo>
                    <a:cubicBezTo>
                      <a:pt x="472" y="845"/>
                      <a:pt x="472" y="842"/>
                      <a:pt x="474" y="844"/>
                    </a:cubicBezTo>
                    <a:cubicBezTo>
                      <a:pt x="474" y="844"/>
                      <a:pt x="475" y="845"/>
                      <a:pt x="474" y="846"/>
                    </a:cubicBezTo>
                    <a:cubicBezTo>
                      <a:pt x="474" y="846"/>
                      <a:pt x="473" y="848"/>
                      <a:pt x="477" y="855"/>
                    </a:cubicBezTo>
                    <a:cubicBezTo>
                      <a:pt x="477" y="855"/>
                      <a:pt x="477" y="856"/>
                      <a:pt x="478" y="857"/>
                    </a:cubicBezTo>
                    <a:cubicBezTo>
                      <a:pt x="478" y="857"/>
                      <a:pt x="480" y="857"/>
                      <a:pt x="480" y="860"/>
                    </a:cubicBezTo>
                    <a:cubicBezTo>
                      <a:pt x="480" y="860"/>
                      <a:pt x="480" y="862"/>
                      <a:pt x="480" y="862"/>
                    </a:cubicBezTo>
                    <a:cubicBezTo>
                      <a:pt x="480" y="862"/>
                      <a:pt x="480" y="864"/>
                      <a:pt x="481" y="863"/>
                    </a:cubicBezTo>
                    <a:cubicBezTo>
                      <a:pt x="481" y="863"/>
                      <a:pt x="482" y="863"/>
                      <a:pt x="482" y="864"/>
                    </a:cubicBezTo>
                    <a:cubicBezTo>
                      <a:pt x="482" y="864"/>
                      <a:pt x="482" y="868"/>
                      <a:pt x="483" y="869"/>
                    </a:cubicBezTo>
                    <a:cubicBezTo>
                      <a:pt x="483" y="869"/>
                      <a:pt x="483" y="870"/>
                      <a:pt x="483" y="870"/>
                    </a:cubicBezTo>
                    <a:cubicBezTo>
                      <a:pt x="483" y="870"/>
                      <a:pt x="483" y="871"/>
                      <a:pt x="484" y="871"/>
                    </a:cubicBezTo>
                    <a:cubicBezTo>
                      <a:pt x="484" y="871"/>
                      <a:pt x="484" y="871"/>
                      <a:pt x="484" y="872"/>
                    </a:cubicBezTo>
                    <a:cubicBezTo>
                      <a:pt x="484" y="872"/>
                      <a:pt x="485" y="876"/>
                      <a:pt x="485" y="876"/>
                    </a:cubicBezTo>
                    <a:close/>
                    <a:moveTo>
                      <a:pt x="482" y="834"/>
                    </a:moveTo>
                    <a:cubicBezTo>
                      <a:pt x="482" y="834"/>
                      <a:pt x="480" y="833"/>
                      <a:pt x="480" y="833"/>
                    </a:cubicBezTo>
                    <a:cubicBezTo>
                      <a:pt x="480" y="833"/>
                      <a:pt x="479" y="833"/>
                      <a:pt x="477" y="833"/>
                    </a:cubicBezTo>
                    <a:cubicBezTo>
                      <a:pt x="477" y="833"/>
                      <a:pt x="476" y="833"/>
                      <a:pt x="476" y="832"/>
                    </a:cubicBezTo>
                    <a:cubicBezTo>
                      <a:pt x="476" y="832"/>
                      <a:pt x="479" y="827"/>
                      <a:pt x="478" y="823"/>
                    </a:cubicBezTo>
                    <a:cubicBezTo>
                      <a:pt x="478" y="823"/>
                      <a:pt x="477" y="822"/>
                      <a:pt x="478" y="821"/>
                    </a:cubicBezTo>
                    <a:cubicBezTo>
                      <a:pt x="478" y="821"/>
                      <a:pt x="479" y="820"/>
                      <a:pt x="480" y="821"/>
                    </a:cubicBezTo>
                    <a:cubicBezTo>
                      <a:pt x="480" y="821"/>
                      <a:pt x="484" y="829"/>
                      <a:pt x="485" y="832"/>
                    </a:cubicBezTo>
                    <a:cubicBezTo>
                      <a:pt x="485" y="832"/>
                      <a:pt x="485" y="835"/>
                      <a:pt x="482" y="834"/>
                    </a:cubicBezTo>
                    <a:close/>
                    <a:moveTo>
                      <a:pt x="540" y="839"/>
                    </a:moveTo>
                    <a:cubicBezTo>
                      <a:pt x="540" y="839"/>
                      <a:pt x="538" y="842"/>
                      <a:pt x="536" y="843"/>
                    </a:cubicBezTo>
                    <a:cubicBezTo>
                      <a:pt x="536" y="843"/>
                      <a:pt x="535" y="844"/>
                      <a:pt x="535" y="846"/>
                    </a:cubicBezTo>
                    <a:cubicBezTo>
                      <a:pt x="535" y="846"/>
                      <a:pt x="532" y="852"/>
                      <a:pt x="530" y="853"/>
                    </a:cubicBezTo>
                    <a:cubicBezTo>
                      <a:pt x="530" y="853"/>
                      <a:pt x="527" y="855"/>
                      <a:pt x="528" y="858"/>
                    </a:cubicBezTo>
                    <a:cubicBezTo>
                      <a:pt x="528" y="858"/>
                      <a:pt x="532" y="860"/>
                      <a:pt x="531" y="864"/>
                    </a:cubicBezTo>
                    <a:cubicBezTo>
                      <a:pt x="531" y="864"/>
                      <a:pt x="532" y="866"/>
                      <a:pt x="530" y="866"/>
                    </a:cubicBezTo>
                    <a:cubicBezTo>
                      <a:pt x="530" y="866"/>
                      <a:pt x="529" y="866"/>
                      <a:pt x="528" y="866"/>
                    </a:cubicBezTo>
                    <a:cubicBezTo>
                      <a:pt x="528" y="866"/>
                      <a:pt x="527" y="867"/>
                      <a:pt x="527" y="867"/>
                    </a:cubicBezTo>
                    <a:cubicBezTo>
                      <a:pt x="527" y="867"/>
                      <a:pt x="524" y="868"/>
                      <a:pt x="521" y="868"/>
                    </a:cubicBezTo>
                    <a:cubicBezTo>
                      <a:pt x="521" y="868"/>
                      <a:pt x="519" y="868"/>
                      <a:pt x="517" y="868"/>
                    </a:cubicBezTo>
                    <a:cubicBezTo>
                      <a:pt x="517" y="868"/>
                      <a:pt x="516" y="867"/>
                      <a:pt x="516" y="868"/>
                    </a:cubicBezTo>
                    <a:cubicBezTo>
                      <a:pt x="516" y="868"/>
                      <a:pt x="511" y="873"/>
                      <a:pt x="506" y="869"/>
                    </a:cubicBezTo>
                    <a:cubicBezTo>
                      <a:pt x="506" y="869"/>
                      <a:pt x="505" y="868"/>
                      <a:pt x="504" y="868"/>
                    </a:cubicBezTo>
                    <a:cubicBezTo>
                      <a:pt x="503" y="867"/>
                      <a:pt x="502" y="866"/>
                      <a:pt x="501" y="866"/>
                    </a:cubicBezTo>
                    <a:cubicBezTo>
                      <a:pt x="501" y="866"/>
                      <a:pt x="496" y="862"/>
                      <a:pt x="493" y="861"/>
                    </a:cubicBezTo>
                    <a:cubicBezTo>
                      <a:pt x="493" y="861"/>
                      <a:pt x="490" y="858"/>
                      <a:pt x="489" y="856"/>
                    </a:cubicBezTo>
                    <a:cubicBezTo>
                      <a:pt x="489" y="856"/>
                      <a:pt x="488" y="853"/>
                      <a:pt x="487" y="853"/>
                    </a:cubicBezTo>
                    <a:cubicBezTo>
                      <a:pt x="487" y="853"/>
                      <a:pt x="485" y="853"/>
                      <a:pt x="485" y="852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49"/>
                      <a:pt x="487" y="846"/>
                    </a:cubicBezTo>
                    <a:cubicBezTo>
                      <a:pt x="487" y="846"/>
                      <a:pt x="489" y="844"/>
                      <a:pt x="490" y="843"/>
                    </a:cubicBezTo>
                    <a:cubicBezTo>
                      <a:pt x="490" y="843"/>
                      <a:pt x="494" y="839"/>
                      <a:pt x="497" y="838"/>
                    </a:cubicBezTo>
                    <a:cubicBezTo>
                      <a:pt x="497" y="838"/>
                      <a:pt x="498" y="836"/>
                      <a:pt x="499" y="835"/>
                    </a:cubicBezTo>
                    <a:cubicBezTo>
                      <a:pt x="500" y="834"/>
                      <a:pt x="501" y="833"/>
                      <a:pt x="502" y="833"/>
                    </a:cubicBezTo>
                    <a:cubicBezTo>
                      <a:pt x="502" y="833"/>
                      <a:pt x="503" y="831"/>
                      <a:pt x="505" y="830"/>
                    </a:cubicBezTo>
                    <a:cubicBezTo>
                      <a:pt x="505" y="830"/>
                      <a:pt x="509" y="829"/>
                      <a:pt x="509" y="828"/>
                    </a:cubicBezTo>
                    <a:cubicBezTo>
                      <a:pt x="509" y="828"/>
                      <a:pt x="508" y="825"/>
                      <a:pt x="508" y="824"/>
                    </a:cubicBezTo>
                    <a:cubicBezTo>
                      <a:pt x="506" y="809"/>
                      <a:pt x="506" y="809"/>
                      <a:pt x="506" y="809"/>
                    </a:cubicBezTo>
                    <a:cubicBezTo>
                      <a:pt x="506" y="809"/>
                      <a:pt x="506" y="808"/>
                      <a:pt x="507" y="809"/>
                    </a:cubicBezTo>
                    <a:cubicBezTo>
                      <a:pt x="507" y="809"/>
                      <a:pt x="508" y="809"/>
                      <a:pt x="510" y="809"/>
                    </a:cubicBezTo>
                    <a:cubicBezTo>
                      <a:pt x="510" y="809"/>
                      <a:pt x="511" y="809"/>
                      <a:pt x="512" y="812"/>
                    </a:cubicBezTo>
                    <a:cubicBezTo>
                      <a:pt x="512" y="812"/>
                      <a:pt x="514" y="816"/>
                      <a:pt x="515" y="820"/>
                    </a:cubicBezTo>
                    <a:cubicBezTo>
                      <a:pt x="515" y="820"/>
                      <a:pt x="516" y="826"/>
                      <a:pt x="516" y="827"/>
                    </a:cubicBezTo>
                    <a:cubicBezTo>
                      <a:pt x="516" y="827"/>
                      <a:pt x="515" y="828"/>
                      <a:pt x="517" y="828"/>
                    </a:cubicBezTo>
                    <a:cubicBezTo>
                      <a:pt x="517" y="828"/>
                      <a:pt x="520" y="828"/>
                      <a:pt x="522" y="829"/>
                    </a:cubicBezTo>
                    <a:cubicBezTo>
                      <a:pt x="526" y="829"/>
                      <a:pt x="531" y="829"/>
                      <a:pt x="532" y="829"/>
                    </a:cubicBezTo>
                    <a:cubicBezTo>
                      <a:pt x="532" y="829"/>
                      <a:pt x="537" y="830"/>
                      <a:pt x="540" y="835"/>
                    </a:cubicBezTo>
                    <a:cubicBezTo>
                      <a:pt x="540" y="835"/>
                      <a:pt x="541" y="835"/>
                      <a:pt x="540" y="839"/>
                    </a:cubicBezTo>
                    <a:close/>
                    <a:moveTo>
                      <a:pt x="604" y="809"/>
                    </a:moveTo>
                    <a:cubicBezTo>
                      <a:pt x="604" y="809"/>
                      <a:pt x="603" y="810"/>
                      <a:pt x="603" y="811"/>
                    </a:cubicBezTo>
                    <a:cubicBezTo>
                      <a:pt x="603" y="811"/>
                      <a:pt x="602" y="815"/>
                      <a:pt x="602" y="816"/>
                    </a:cubicBezTo>
                    <a:cubicBezTo>
                      <a:pt x="602" y="816"/>
                      <a:pt x="602" y="819"/>
                      <a:pt x="601" y="821"/>
                    </a:cubicBezTo>
                    <a:cubicBezTo>
                      <a:pt x="601" y="821"/>
                      <a:pt x="597" y="826"/>
                      <a:pt x="601" y="831"/>
                    </a:cubicBezTo>
                    <a:cubicBezTo>
                      <a:pt x="601" y="831"/>
                      <a:pt x="604" y="834"/>
                      <a:pt x="601" y="837"/>
                    </a:cubicBezTo>
                    <a:cubicBezTo>
                      <a:pt x="601" y="837"/>
                      <a:pt x="599" y="837"/>
                      <a:pt x="598" y="840"/>
                    </a:cubicBezTo>
                    <a:cubicBezTo>
                      <a:pt x="598" y="840"/>
                      <a:pt x="598" y="842"/>
                      <a:pt x="598" y="842"/>
                    </a:cubicBezTo>
                    <a:cubicBezTo>
                      <a:pt x="598" y="842"/>
                      <a:pt x="598" y="844"/>
                      <a:pt x="598" y="845"/>
                    </a:cubicBezTo>
                    <a:cubicBezTo>
                      <a:pt x="598" y="845"/>
                      <a:pt x="597" y="847"/>
                      <a:pt x="595" y="848"/>
                    </a:cubicBezTo>
                    <a:cubicBezTo>
                      <a:pt x="595" y="848"/>
                      <a:pt x="592" y="850"/>
                      <a:pt x="592" y="851"/>
                    </a:cubicBezTo>
                    <a:cubicBezTo>
                      <a:pt x="592" y="851"/>
                      <a:pt x="590" y="853"/>
                      <a:pt x="590" y="853"/>
                    </a:cubicBezTo>
                    <a:cubicBezTo>
                      <a:pt x="590" y="853"/>
                      <a:pt x="589" y="853"/>
                      <a:pt x="589" y="854"/>
                    </a:cubicBezTo>
                    <a:cubicBezTo>
                      <a:pt x="589" y="854"/>
                      <a:pt x="588" y="856"/>
                      <a:pt x="585" y="857"/>
                    </a:cubicBezTo>
                    <a:cubicBezTo>
                      <a:pt x="585" y="857"/>
                      <a:pt x="585" y="851"/>
                      <a:pt x="585" y="848"/>
                    </a:cubicBezTo>
                    <a:cubicBezTo>
                      <a:pt x="585" y="848"/>
                      <a:pt x="585" y="845"/>
                      <a:pt x="586" y="843"/>
                    </a:cubicBezTo>
                    <a:cubicBezTo>
                      <a:pt x="586" y="843"/>
                      <a:pt x="585" y="840"/>
                      <a:pt x="587" y="840"/>
                    </a:cubicBezTo>
                    <a:cubicBezTo>
                      <a:pt x="587" y="840"/>
                      <a:pt x="588" y="841"/>
                      <a:pt x="588" y="840"/>
                    </a:cubicBezTo>
                    <a:cubicBezTo>
                      <a:pt x="588" y="840"/>
                      <a:pt x="589" y="836"/>
                      <a:pt x="589" y="836"/>
                    </a:cubicBezTo>
                    <a:cubicBezTo>
                      <a:pt x="589" y="836"/>
                      <a:pt x="588" y="835"/>
                      <a:pt x="587" y="835"/>
                    </a:cubicBezTo>
                    <a:cubicBezTo>
                      <a:pt x="587" y="835"/>
                      <a:pt x="586" y="834"/>
                      <a:pt x="587" y="832"/>
                    </a:cubicBezTo>
                    <a:cubicBezTo>
                      <a:pt x="587" y="832"/>
                      <a:pt x="587" y="832"/>
                      <a:pt x="585" y="831"/>
                    </a:cubicBezTo>
                    <a:cubicBezTo>
                      <a:pt x="585" y="831"/>
                      <a:pt x="583" y="830"/>
                      <a:pt x="583" y="831"/>
                    </a:cubicBezTo>
                    <a:cubicBezTo>
                      <a:pt x="583" y="831"/>
                      <a:pt x="583" y="832"/>
                      <a:pt x="581" y="831"/>
                    </a:cubicBezTo>
                    <a:cubicBezTo>
                      <a:pt x="581" y="831"/>
                      <a:pt x="572" y="829"/>
                      <a:pt x="576" y="827"/>
                    </a:cubicBezTo>
                    <a:cubicBezTo>
                      <a:pt x="576" y="827"/>
                      <a:pt x="581" y="827"/>
                      <a:pt x="584" y="823"/>
                    </a:cubicBezTo>
                    <a:cubicBezTo>
                      <a:pt x="584" y="823"/>
                      <a:pt x="586" y="822"/>
                      <a:pt x="586" y="815"/>
                    </a:cubicBezTo>
                    <a:cubicBezTo>
                      <a:pt x="586" y="815"/>
                      <a:pt x="586" y="814"/>
                      <a:pt x="585" y="813"/>
                    </a:cubicBezTo>
                    <a:cubicBezTo>
                      <a:pt x="585" y="813"/>
                      <a:pt x="585" y="813"/>
                      <a:pt x="585" y="812"/>
                    </a:cubicBezTo>
                    <a:cubicBezTo>
                      <a:pt x="585" y="812"/>
                      <a:pt x="585" y="811"/>
                      <a:pt x="584" y="810"/>
                    </a:cubicBezTo>
                    <a:cubicBezTo>
                      <a:pt x="584" y="810"/>
                      <a:pt x="584" y="809"/>
                      <a:pt x="584" y="808"/>
                    </a:cubicBezTo>
                    <a:cubicBezTo>
                      <a:pt x="584" y="808"/>
                      <a:pt x="584" y="807"/>
                      <a:pt x="583" y="807"/>
                    </a:cubicBezTo>
                    <a:cubicBezTo>
                      <a:pt x="583" y="807"/>
                      <a:pt x="583" y="806"/>
                      <a:pt x="583" y="805"/>
                    </a:cubicBezTo>
                    <a:cubicBezTo>
                      <a:pt x="583" y="805"/>
                      <a:pt x="583" y="805"/>
                      <a:pt x="583" y="804"/>
                    </a:cubicBezTo>
                    <a:cubicBezTo>
                      <a:pt x="583" y="804"/>
                      <a:pt x="582" y="803"/>
                      <a:pt x="583" y="803"/>
                    </a:cubicBezTo>
                    <a:cubicBezTo>
                      <a:pt x="583" y="803"/>
                      <a:pt x="584" y="803"/>
                      <a:pt x="583" y="801"/>
                    </a:cubicBezTo>
                    <a:cubicBezTo>
                      <a:pt x="583" y="801"/>
                      <a:pt x="582" y="800"/>
                      <a:pt x="581" y="799"/>
                    </a:cubicBezTo>
                    <a:cubicBezTo>
                      <a:pt x="580" y="798"/>
                      <a:pt x="580" y="798"/>
                      <a:pt x="580" y="798"/>
                    </a:cubicBezTo>
                    <a:cubicBezTo>
                      <a:pt x="577" y="791"/>
                      <a:pt x="577" y="791"/>
                      <a:pt x="577" y="791"/>
                    </a:cubicBezTo>
                    <a:cubicBezTo>
                      <a:pt x="577" y="791"/>
                      <a:pt x="573" y="788"/>
                      <a:pt x="577" y="789"/>
                    </a:cubicBezTo>
                    <a:cubicBezTo>
                      <a:pt x="577" y="789"/>
                      <a:pt x="581" y="788"/>
                      <a:pt x="583" y="789"/>
                    </a:cubicBezTo>
                    <a:cubicBezTo>
                      <a:pt x="583" y="789"/>
                      <a:pt x="587" y="789"/>
                      <a:pt x="588" y="789"/>
                    </a:cubicBezTo>
                    <a:cubicBezTo>
                      <a:pt x="588" y="789"/>
                      <a:pt x="589" y="789"/>
                      <a:pt x="591" y="792"/>
                    </a:cubicBezTo>
                    <a:cubicBezTo>
                      <a:pt x="591" y="792"/>
                      <a:pt x="592" y="796"/>
                      <a:pt x="593" y="796"/>
                    </a:cubicBezTo>
                    <a:cubicBezTo>
                      <a:pt x="593" y="796"/>
                      <a:pt x="597" y="797"/>
                      <a:pt x="598" y="797"/>
                    </a:cubicBezTo>
                    <a:cubicBezTo>
                      <a:pt x="598" y="797"/>
                      <a:pt x="598" y="797"/>
                      <a:pt x="599" y="797"/>
                    </a:cubicBezTo>
                    <a:cubicBezTo>
                      <a:pt x="599" y="797"/>
                      <a:pt x="601" y="796"/>
                      <a:pt x="602" y="798"/>
                    </a:cubicBezTo>
                    <a:cubicBezTo>
                      <a:pt x="602" y="798"/>
                      <a:pt x="602" y="800"/>
                      <a:pt x="603" y="799"/>
                    </a:cubicBezTo>
                    <a:cubicBezTo>
                      <a:pt x="603" y="799"/>
                      <a:pt x="605" y="799"/>
                      <a:pt x="605" y="802"/>
                    </a:cubicBezTo>
                    <a:cubicBezTo>
                      <a:pt x="605" y="802"/>
                      <a:pt x="607" y="807"/>
                      <a:pt x="604" y="809"/>
                    </a:cubicBezTo>
                    <a:close/>
                    <a:moveTo>
                      <a:pt x="631" y="834"/>
                    </a:moveTo>
                    <a:cubicBezTo>
                      <a:pt x="631" y="834"/>
                      <a:pt x="630" y="838"/>
                      <a:pt x="627" y="838"/>
                    </a:cubicBezTo>
                    <a:cubicBezTo>
                      <a:pt x="627" y="838"/>
                      <a:pt x="625" y="839"/>
                      <a:pt x="624" y="839"/>
                    </a:cubicBezTo>
                    <a:cubicBezTo>
                      <a:pt x="624" y="839"/>
                      <a:pt x="622" y="839"/>
                      <a:pt x="621" y="838"/>
                    </a:cubicBezTo>
                    <a:cubicBezTo>
                      <a:pt x="621" y="838"/>
                      <a:pt x="620" y="838"/>
                      <a:pt x="619" y="839"/>
                    </a:cubicBezTo>
                    <a:cubicBezTo>
                      <a:pt x="619" y="839"/>
                      <a:pt x="619" y="839"/>
                      <a:pt x="617" y="837"/>
                    </a:cubicBezTo>
                    <a:cubicBezTo>
                      <a:pt x="617" y="837"/>
                      <a:pt x="616" y="836"/>
                      <a:pt x="616" y="834"/>
                    </a:cubicBezTo>
                    <a:cubicBezTo>
                      <a:pt x="616" y="834"/>
                      <a:pt x="616" y="832"/>
                      <a:pt x="614" y="829"/>
                    </a:cubicBezTo>
                    <a:cubicBezTo>
                      <a:pt x="614" y="829"/>
                      <a:pt x="613" y="825"/>
                      <a:pt x="615" y="825"/>
                    </a:cubicBezTo>
                    <a:cubicBezTo>
                      <a:pt x="615" y="825"/>
                      <a:pt x="617" y="825"/>
                      <a:pt x="618" y="825"/>
                    </a:cubicBezTo>
                    <a:cubicBezTo>
                      <a:pt x="618" y="825"/>
                      <a:pt x="621" y="825"/>
                      <a:pt x="625" y="826"/>
                    </a:cubicBezTo>
                    <a:cubicBezTo>
                      <a:pt x="625" y="826"/>
                      <a:pt x="628" y="828"/>
                      <a:pt x="629" y="828"/>
                    </a:cubicBezTo>
                    <a:cubicBezTo>
                      <a:pt x="629" y="828"/>
                      <a:pt x="631" y="828"/>
                      <a:pt x="631" y="831"/>
                    </a:cubicBezTo>
                    <a:cubicBezTo>
                      <a:pt x="631" y="831"/>
                      <a:pt x="631" y="832"/>
                      <a:pt x="631" y="833"/>
                    </a:cubicBezTo>
                    <a:cubicBezTo>
                      <a:pt x="631" y="833"/>
                      <a:pt x="631" y="834"/>
                      <a:pt x="631" y="834"/>
                    </a:cubicBezTo>
                    <a:close/>
                    <a:moveTo>
                      <a:pt x="667" y="773"/>
                    </a:moveTo>
                    <a:cubicBezTo>
                      <a:pt x="667" y="773"/>
                      <a:pt x="664" y="773"/>
                      <a:pt x="663" y="772"/>
                    </a:cubicBezTo>
                    <a:cubicBezTo>
                      <a:pt x="663" y="772"/>
                      <a:pt x="662" y="771"/>
                      <a:pt x="661" y="773"/>
                    </a:cubicBezTo>
                    <a:cubicBezTo>
                      <a:pt x="661" y="773"/>
                      <a:pt x="655" y="778"/>
                      <a:pt x="656" y="783"/>
                    </a:cubicBezTo>
                    <a:cubicBezTo>
                      <a:pt x="656" y="783"/>
                      <a:pt x="655" y="784"/>
                      <a:pt x="656" y="786"/>
                    </a:cubicBezTo>
                    <a:cubicBezTo>
                      <a:pt x="656" y="786"/>
                      <a:pt x="656" y="788"/>
                      <a:pt x="656" y="789"/>
                    </a:cubicBezTo>
                    <a:cubicBezTo>
                      <a:pt x="656" y="789"/>
                      <a:pt x="656" y="792"/>
                      <a:pt x="655" y="793"/>
                    </a:cubicBezTo>
                    <a:cubicBezTo>
                      <a:pt x="655" y="793"/>
                      <a:pt x="653" y="793"/>
                      <a:pt x="652" y="794"/>
                    </a:cubicBezTo>
                    <a:cubicBezTo>
                      <a:pt x="652" y="794"/>
                      <a:pt x="652" y="794"/>
                      <a:pt x="651" y="794"/>
                    </a:cubicBezTo>
                    <a:cubicBezTo>
                      <a:pt x="651" y="794"/>
                      <a:pt x="647" y="794"/>
                      <a:pt x="647" y="791"/>
                    </a:cubicBezTo>
                    <a:cubicBezTo>
                      <a:pt x="647" y="791"/>
                      <a:pt x="648" y="788"/>
                      <a:pt x="647" y="785"/>
                    </a:cubicBezTo>
                    <a:cubicBezTo>
                      <a:pt x="647" y="785"/>
                      <a:pt x="646" y="782"/>
                      <a:pt x="648" y="781"/>
                    </a:cubicBezTo>
                    <a:cubicBezTo>
                      <a:pt x="648" y="781"/>
                      <a:pt x="651" y="780"/>
                      <a:pt x="652" y="780"/>
                    </a:cubicBezTo>
                    <a:cubicBezTo>
                      <a:pt x="652" y="780"/>
                      <a:pt x="653" y="780"/>
                      <a:pt x="653" y="779"/>
                    </a:cubicBezTo>
                    <a:cubicBezTo>
                      <a:pt x="653" y="779"/>
                      <a:pt x="658" y="773"/>
                      <a:pt x="660" y="770"/>
                    </a:cubicBezTo>
                    <a:cubicBezTo>
                      <a:pt x="660" y="770"/>
                      <a:pt x="661" y="770"/>
                      <a:pt x="659" y="768"/>
                    </a:cubicBezTo>
                    <a:cubicBezTo>
                      <a:pt x="659" y="768"/>
                      <a:pt x="654" y="762"/>
                      <a:pt x="649" y="761"/>
                    </a:cubicBezTo>
                    <a:cubicBezTo>
                      <a:pt x="649" y="761"/>
                      <a:pt x="644" y="758"/>
                      <a:pt x="642" y="759"/>
                    </a:cubicBezTo>
                    <a:cubicBezTo>
                      <a:pt x="642" y="759"/>
                      <a:pt x="633" y="758"/>
                      <a:pt x="639" y="757"/>
                    </a:cubicBezTo>
                    <a:cubicBezTo>
                      <a:pt x="639" y="757"/>
                      <a:pt x="645" y="755"/>
                      <a:pt x="653" y="761"/>
                    </a:cubicBezTo>
                    <a:cubicBezTo>
                      <a:pt x="653" y="761"/>
                      <a:pt x="659" y="764"/>
                      <a:pt x="661" y="767"/>
                    </a:cubicBezTo>
                    <a:cubicBezTo>
                      <a:pt x="661" y="767"/>
                      <a:pt x="661" y="769"/>
                      <a:pt x="662" y="767"/>
                    </a:cubicBezTo>
                    <a:cubicBezTo>
                      <a:pt x="662" y="767"/>
                      <a:pt x="665" y="765"/>
                      <a:pt x="663" y="763"/>
                    </a:cubicBezTo>
                    <a:cubicBezTo>
                      <a:pt x="663" y="763"/>
                      <a:pt x="660" y="757"/>
                      <a:pt x="649" y="750"/>
                    </a:cubicBezTo>
                    <a:cubicBezTo>
                      <a:pt x="649" y="750"/>
                      <a:pt x="645" y="748"/>
                      <a:pt x="643" y="748"/>
                    </a:cubicBezTo>
                    <a:cubicBezTo>
                      <a:pt x="643" y="748"/>
                      <a:pt x="641" y="748"/>
                      <a:pt x="643" y="747"/>
                    </a:cubicBezTo>
                    <a:cubicBezTo>
                      <a:pt x="643" y="747"/>
                      <a:pt x="649" y="745"/>
                      <a:pt x="655" y="750"/>
                    </a:cubicBezTo>
                    <a:cubicBezTo>
                      <a:pt x="655" y="750"/>
                      <a:pt x="660" y="755"/>
                      <a:pt x="664" y="758"/>
                    </a:cubicBezTo>
                    <a:cubicBezTo>
                      <a:pt x="664" y="758"/>
                      <a:pt x="665" y="760"/>
                      <a:pt x="664" y="758"/>
                    </a:cubicBezTo>
                    <a:cubicBezTo>
                      <a:pt x="664" y="758"/>
                      <a:pt x="664" y="756"/>
                      <a:pt x="665" y="756"/>
                    </a:cubicBezTo>
                    <a:cubicBezTo>
                      <a:pt x="665" y="756"/>
                      <a:pt x="665" y="755"/>
                      <a:pt x="664" y="755"/>
                    </a:cubicBezTo>
                    <a:cubicBezTo>
                      <a:pt x="664" y="755"/>
                      <a:pt x="663" y="753"/>
                      <a:pt x="664" y="753"/>
                    </a:cubicBezTo>
                    <a:cubicBezTo>
                      <a:pt x="664" y="753"/>
                      <a:pt x="664" y="752"/>
                      <a:pt x="663" y="752"/>
                    </a:cubicBezTo>
                    <a:cubicBezTo>
                      <a:pt x="663" y="752"/>
                      <a:pt x="662" y="751"/>
                      <a:pt x="661" y="751"/>
                    </a:cubicBezTo>
                    <a:cubicBezTo>
                      <a:pt x="661" y="751"/>
                      <a:pt x="656" y="751"/>
                      <a:pt x="659" y="750"/>
                    </a:cubicBezTo>
                    <a:cubicBezTo>
                      <a:pt x="659" y="750"/>
                      <a:pt x="661" y="750"/>
                      <a:pt x="662" y="750"/>
                    </a:cubicBezTo>
                    <a:cubicBezTo>
                      <a:pt x="662" y="750"/>
                      <a:pt x="663" y="750"/>
                      <a:pt x="662" y="749"/>
                    </a:cubicBezTo>
                    <a:cubicBezTo>
                      <a:pt x="662" y="749"/>
                      <a:pt x="660" y="745"/>
                      <a:pt x="660" y="744"/>
                    </a:cubicBezTo>
                    <a:cubicBezTo>
                      <a:pt x="660" y="744"/>
                      <a:pt x="659" y="742"/>
                      <a:pt x="659" y="744"/>
                    </a:cubicBezTo>
                    <a:cubicBezTo>
                      <a:pt x="659" y="744"/>
                      <a:pt x="658" y="746"/>
                      <a:pt x="655" y="745"/>
                    </a:cubicBezTo>
                    <a:cubicBezTo>
                      <a:pt x="655" y="745"/>
                      <a:pt x="650" y="744"/>
                      <a:pt x="650" y="741"/>
                    </a:cubicBezTo>
                    <a:cubicBezTo>
                      <a:pt x="650" y="741"/>
                      <a:pt x="651" y="737"/>
                      <a:pt x="648" y="737"/>
                    </a:cubicBezTo>
                    <a:cubicBezTo>
                      <a:pt x="648" y="737"/>
                      <a:pt x="645" y="736"/>
                      <a:pt x="648" y="735"/>
                    </a:cubicBezTo>
                    <a:cubicBezTo>
                      <a:pt x="648" y="735"/>
                      <a:pt x="651" y="735"/>
                      <a:pt x="655" y="736"/>
                    </a:cubicBezTo>
                    <a:cubicBezTo>
                      <a:pt x="655" y="736"/>
                      <a:pt x="655" y="737"/>
                      <a:pt x="657" y="735"/>
                    </a:cubicBezTo>
                    <a:cubicBezTo>
                      <a:pt x="657" y="735"/>
                      <a:pt x="666" y="732"/>
                      <a:pt x="667" y="737"/>
                    </a:cubicBezTo>
                    <a:cubicBezTo>
                      <a:pt x="667" y="737"/>
                      <a:pt x="667" y="742"/>
                      <a:pt x="668" y="744"/>
                    </a:cubicBezTo>
                    <a:cubicBezTo>
                      <a:pt x="668" y="744"/>
                      <a:pt x="669" y="746"/>
                      <a:pt x="668" y="747"/>
                    </a:cubicBezTo>
                    <a:cubicBezTo>
                      <a:pt x="668" y="747"/>
                      <a:pt x="668" y="748"/>
                      <a:pt x="669" y="750"/>
                    </a:cubicBezTo>
                    <a:cubicBezTo>
                      <a:pt x="669" y="750"/>
                      <a:pt x="670" y="751"/>
                      <a:pt x="669" y="751"/>
                    </a:cubicBezTo>
                    <a:cubicBezTo>
                      <a:pt x="669" y="751"/>
                      <a:pt x="669" y="753"/>
                      <a:pt x="670" y="755"/>
                    </a:cubicBezTo>
                    <a:cubicBezTo>
                      <a:pt x="670" y="755"/>
                      <a:pt x="668" y="758"/>
                      <a:pt x="670" y="756"/>
                    </a:cubicBezTo>
                    <a:cubicBezTo>
                      <a:pt x="670" y="756"/>
                      <a:pt x="675" y="749"/>
                      <a:pt x="678" y="746"/>
                    </a:cubicBezTo>
                    <a:cubicBezTo>
                      <a:pt x="678" y="746"/>
                      <a:pt x="679" y="744"/>
                      <a:pt x="677" y="744"/>
                    </a:cubicBezTo>
                    <a:cubicBezTo>
                      <a:pt x="677" y="744"/>
                      <a:pt x="673" y="743"/>
                      <a:pt x="671" y="742"/>
                    </a:cubicBezTo>
                    <a:cubicBezTo>
                      <a:pt x="671" y="742"/>
                      <a:pt x="669" y="741"/>
                      <a:pt x="671" y="741"/>
                    </a:cubicBezTo>
                    <a:cubicBezTo>
                      <a:pt x="671" y="741"/>
                      <a:pt x="673" y="741"/>
                      <a:pt x="673" y="740"/>
                    </a:cubicBezTo>
                    <a:cubicBezTo>
                      <a:pt x="673" y="740"/>
                      <a:pt x="672" y="739"/>
                      <a:pt x="674" y="739"/>
                    </a:cubicBezTo>
                    <a:cubicBezTo>
                      <a:pt x="674" y="739"/>
                      <a:pt x="676" y="739"/>
                      <a:pt x="675" y="737"/>
                    </a:cubicBezTo>
                    <a:cubicBezTo>
                      <a:pt x="675" y="737"/>
                      <a:pt x="674" y="734"/>
                      <a:pt x="673" y="735"/>
                    </a:cubicBezTo>
                    <a:cubicBezTo>
                      <a:pt x="673" y="735"/>
                      <a:pt x="670" y="735"/>
                      <a:pt x="668" y="733"/>
                    </a:cubicBezTo>
                    <a:cubicBezTo>
                      <a:pt x="668" y="733"/>
                      <a:pt x="666" y="732"/>
                      <a:pt x="667" y="732"/>
                    </a:cubicBezTo>
                    <a:cubicBezTo>
                      <a:pt x="667" y="732"/>
                      <a:pt x="666" y="730"/>
                      <a:pt x="668" y="731"/>
                    </a:cubicBezTo>
                    <a:cubicBezTo>
                      <a:pt x="668" y="731"/>
                      <a:pt x="672" y="733"/>
                      <a:pt x="671" y="731"/>
                    </a:cubicBezTo>
                    <a:cubicBezTo>
                      <a:pt x="669" y="728"/>
                      <a:pt x="669" y="728"/>
                      <a:pt x="669" y="728"/>
                    </a:cubicBezTo>
                    <a:cubicBezTo>
                      <a:pt x="669" y="728"/>
                      <a:pt x="668" y="726"/>
                      <a:pt x="665" y="728"/>
                    </a:cubicBezTo>
                    <a:cubicBezTo>
                      <a:pt x="665" y="728"/>
                      <a:pt x="660" y="729"/>
                      <a:pt x="662" y="727"/>
                    </a:cubicBezTo>
                    <a:cubicBezTo>
                      <a:pt x="662" y="727"/>
                      <a:pt x="664" y="726"/>
                      <a:pt x="663" y="725"/>
                    </a:cubicBezTo>
                    <a:cubicBezTo>
                      <a:pt x="663" y="725"/>
                      <a:pt x="662" y="725"/>
                      <a:pt x="664" y="723"/>
                    </a:cubicBezTo>
                    <a:cubicBezTo>
                      <a:pt x="664" y="723"/>
                      <a:pt x="665" y="723"/>
                      <a:pt x="664" y="722"/>
                    </a:cubicBezTo>
                    <a:cubicBezTo>
                      <a:pt x="664" y="722"/>
                      <a:pt x="665" y="721"/>
                      <a:pt x="667" y="720"/>
                    </a:cubicBezTo>
                    <a:cubicBezTo>
                      <a:pt x="667" y="720"/>
                      <a:pt x="675" y="717"/>
                      <a:pt x="676" y="722"/>
                    </a:cubicBezTo>
                    <a:cubicBezTo>
                      <a:pt x="676" y="722"/>
                      <a:pt x="677" y="724"/>
                      <a:pt x="676" y="725"/>
                    </a:cubicBezTo>
                    <a:cubicBezTo>
                      <a:pt x="676" y="725"/>
                      <a:pt x="676" y="725"/>
                      <a:pt x="677" y="729"/>
                    </a:cubicBezTo>
                    <a:cubicBezTo>
                      <a:pt x="677" y="729"/>
                      <a:pt x="676" y="731"/>
                      <a:pt x="678" y="732"/>
                    </a:cubicBezTo>
                    <a:cubicBezTo>
                      <a:pt x="678" y="732"/>
                      <a:pt x="680" y="735"/>
                      <a:pt x="680" y="737"/>
                    </a:cubicBezTo>
                    <a:cubicBezTo>
                      <a:pt x="680" y="737"/>
                      <a:pt x="682" y="739"/>
                      <a:pt x="682" y="740"/>
                    </a:cubicBezTo>
                    <a:cubicBezTo>
                      <a:pt x="682" y="740"/>
                      <a:pt x="682" y="742"/>
                      <a:pt x="683" y="741"/>
                    </a:cubicBezTo>
                    <a:cubicBezTo>
                      <a:pt x="683" y="741"/>
                      <a:pt x="691" y="731"/>
                      <a:pt x="697" y="734"/>
                    </a:cubicBezTo>
                    <a:cubicBezTo>
                      <a:pt x="697" y="734"/>
                      <a:pt x="700" y="733"/>
                      <a:pt x="697" y="739"/>
                    </a:cubicBezTo>
                    <a:cubicBezTo>
                      <a:pt x="697" y="739"/>
                      <a:pt x="695" y="740"/>
                      <a:pt x="694" y="741"/>
                    </a:cubicBezTo>
                    <a:cubicBezTo>
                      <a:pt x="688" y="743"/>
                      <a:pt x="688" y="743"/>
                      <a:pt x="688" y="743"/>
                    </a:cubicBezTo>
                    <a:cubicBezTo>
                      <a:pt x="688" y="743"/>
                      <a:pt x="686" y="744"/>
                      <a:pt x="688" y="742"/>
                    </a:cubicBezTo>
                    <a:cubicBezTo>
                      <a:pt x="688" y="742"/>
                      <a:pt x="691" y="740"/>
                      <a:pt x="691" y="738"/>
                    </a:cubicBezTo>
                    <a:cubicBezTo>
                      <a:pt x="691" y="738"/>
                      <a:pt x="692" y="736"/>
                      <a:pt x="690" y="738"/>
                    </a:cubicBezTo>
                    <a:cubicBezTo>
                      <a:pt x="690" y="738"/>
                      <a:pt x="687" y="742"/>
                      <a:pt x="685" y="742"/>
                    </a:cubicBezTo>
                    <a:cubicBezTo>
                      <a:pt x="685" y="742"/>
                      <a:pt x="683" y="744"/>
                      <a:pt x="684" y="746"/>
                    </a:cubicBezTo>
                    <a:cubicBezTo>
                      <a:pt x="684" y="746"/>
                      <a:pt x="685" y="746"/>
                      <a:pt x="684" y="747"/>
                    </a:cubicBezTo>
                    <a:cubicBezTo>
                      <a:pt x="684" y="747"/>
                      <a:pt x="684" y="747"/>
                      <a:pt x="685" y="748"/>
                    </a:cubicBezTo>
                    <a:cubicBezTo>
                      <a:pt x="685" y="748"/>
                      <a:pt x="687" y="751"/>
                      <a:pt x="683" y="751"/>
                    </a:cubicBezTo>
                    <a:cubicBezTo>
                      <a:pt x="683" y="751"/>
                      <a:pt x="680" y="751"/>
                      <a:pt x="679" y="750"/>
                    </a:cubicBezTo>
                    <a:cubicBezTo>
                      <a:pt x="679" y="750"/>
                      <a:pt x="679" y="747"/>
                      <a:pt x="677" y="750"/>
                    </a:cubicBezTo>
                    <a:cubicBezTo>
                      <a:pt x="677" y="750"/>
                      <a:pt x="674" y="755"/>
                      <a:pt x="672" y="757"/>
                    </a:cubicBezTo>
                    <a:cubicBezTo>
                      <a:pt x="672" y="757"/>
                      <a:pt x="667" y="762"/>
                      <a:pt x="668" y="764"/>
                    </a:cubicBezTo>
                    <a:cubicBezTo>
                      <a:pt x="668" y="764"/>
                      <a:pt x="671" y="765"/>
                      <a:pt x="669" y="766"/>
                    </a:cubicBezTo>
                    <a:cubicBezTo>
                      <a:pt x="669" y="766"/>
                      <a:pt x="668" y="766"/>
                      <a:pt x="667" y="765"/>
                    </a:cubicBezTo>
                    <a:cubicBezTo>
                      <a:pt x="667" y="765"/>
                      <a:pt x="666" y="765"/>
                      <a:pt x="665" y="767"/>
                    </a:cubicBezTo>
                    <a:cubicBezTo>
                      <a:pt x="665" y="767"/>
                      <a:pt x="662" y="770"/>
                      <a:pt x="665" y="771"/>
                    </a:cubicBezTo>
                    <a:cubicBezTo>
                      <a:pt x="665" y="771"/>
                      <a:pt x="665" y="771"/>
                      <a:pt x="666" y="772"/>
                    </a:cubicBezTo>
                    <a:cubicBezTo>
                      <a:pt x="666" y="772"/>
                      <a:pt x="668" y="772"/>
                      <a:pt x="667" y="773"/>
                    </a:cubicBezTo>
                    <a:close/>
                    <a:moveTo>
                      <a:pt x="706" y="796"/>
                    </a:moveTo>
                    <a:cubicBezTo>
                      <a:pt x="706" y="796"/>
                      <a:pt x="705" y="797"/>
                      <a:pt x="705" y="800"/>
                    </a:cubicBezTo>
                    <a:cubicBezTo>
                      <a:pt x="705" y="800"/>
                      <a:pt x="705" y="800"/>
                      <a:pt x="704" y="801"/>
                    </a:cubicBezTo>
                    <a:cubicBezTo>
                      <a:pt x="695" y="808"/>
                      <a:pt x="695" y="808"/>
                      <a:pt x="695" y="808"/>
                    </a:cubicBezTo>
                    <a:cubicBezTo>
                      <a:pt x="695" y="808"/>
                      <a:pt x="694" y="807"/>
                      <a:pt x="693" y="809"/>
                    </a:cubicBezTo>
                    <a:cubicBezTo>
                      <a:pt x="693" y="809"/>
                      <a:pt x="692" y="809"/>
                      <a:pt x="692" y="808"/>
                    </a:cubicBezTo>
                    <a:cubicBezTo>
                      <a:pt x="692" y="808"/>
                      <a:pt x="692" y="808"/>
                      <a:pt x="691" y="809"/>
                    </a:cubicBezTo>
                    <a:cubicBezTo>
                      <a:pt x="691" y="809"/>
                      <a:pt x="690" y="808"/>
                      <a:pt x="689" y="809"/>
                    </a:cubicBezTo>
                    <a:cubicBezTo>
                      <a:pt x="683" y="810"/>
                      <a:pt x="683" y="810"/>
                      <a:pt x="683" y="810"/>
                    </a:cubicBezTo>
                    <a:cubicBezTo>
                      <a:pt x="683" y="810"/>
                      <a:pt x="681" y="811"/>
                      <a:pt x="684" y="809"/>
                    </a:cubicBezTo>
                    <a:cubicBezTo>
                      <a:pt x="684" y="809"/>
                      <a:pt x="691" y="807"/>
                      <a:pt x="688" y="807"/>
                    </a:cubicBezTo>
                    <a:cubicBezTo>
                      <a:pt x="688" y="807"/>
                      <a:pt x="685" y="807"/>
                      <a:pt x="687" y="806"/>
                    </a:cubicBezTo>
                    <a:cubicBezTo>
                      <a:pt x="687" y="806"/>
                      <a:pt x="694" y="801"/>
                      <a:pt x="697" y="796"/>
                    </a:cubicBezTo>
                    <a:cubicBezTo>
                      <a:pt x="697" y="796"/>
                      <a:pt x="703" y="786"/>
                      <a:pt x="695" y="779"/>
                    </a:cubicBezTo>
                    <a:cubicBezTo>
                      <a:pt x="695" y="779"/>
                      <a:pt x="691" y="780"/>
                      <a:pt x="687" y="784"/>
                    </a:cubicBezTo>
                    <a:cubicBezTo>
                      <a:pt x="687" y="784"/>
                      <a:pt x="685" y="790"/>
                      <a:pt x="683" y="790"/>
                    </a:cubicBezTo>
                    <a:cubicBezTo>
                      <a:pt x="683" y="790"/>
                      <a:pt x="677" y="790"/>
                      <a:pt x="675" y="787"/>
                    </a:cubicBezTo>
                    <a:cubicBezTo>
                      <a:pt x="675" y="787"/>
                      <a:pt x="672" y="786"/>
                      <a:pt x="674" y="786"/>
                    </a:cubicBezTo>
                    <a:cubicBezTo>
                      <a:pt x="674" y="786"/>
                      <a:pt x="675" y="787"/>
                      <a:pt x="677" y="784"/>
                    </a:cubicBezTo>
                    <a:cubicBezTo>
                      <a:pt x="677" y="784"/>
                      <a:pt x="680" y="783"/>
                      <a:pt x="680" y="782"/>
                    </a:cubicBezTo>
                    <a:cubicBezTo>
                      <a:pt x="680" y="782"/>
                      <a:pt x="682" y="779"/>
                      <a:pt x="685" y="777"/>
                    </a:cubicBezTo>
                    <a:cubicBezTo>
                      <a:pt x="685" y="777"/>
                      <a:pt x="687" y="775"/>
                      <a:pt x="688" y="774"/>
                    </a:cubicBezTo>
                    <a:cubicBezTo>
                      <a:pt x="688" y="774"/>
                      <a:pt x="688" y="772"/>
                      <a:pt x="686" y="772"/>
                    </a:cubicBezTo>
                    <a:cubicBezTo>
                      <a:pt x="686" y="772"/>
                      <a:pt x="682" y="777"/>
                      <a:pt x="679" y="769"/>
                    </a:cubicBezTo>
                    <a:cubicBezTo>
                      <a:pt x="679" y="769"/>
                      <a:pt x="679" y="761"/>
                      <a:pt x="677" y="764"/>
                    </a:cubicBezTo>
                    <a:cubicBezTo>
                      <a:pt x="677" y="764"/>
                      <a:pt x="676" y="769"/>
                      <a:pt x="672" y="770"/>
                    </a:cubicBezTo>
                    <a:cubicBezTo>
                      <a:pt x="672" y="770"/>
                      <a:pt x="670" y="771"/>
                      <a:pt x="668" y="770"/>
                    </a:cubicBezTo>
                    <a:cubicBezTo>
                      <a:pt x="668" y="770"/>
                      <a:pt x="666" y="769"/>
                      <a:pt x="668" y="769"/>
                    </a:cubicBezTo>
                    <a:cubicBezTo>
                      <a:pt x="668" y="769"/>
                      <a:pt x="671" y="768"/>
                      <a:pt x="673" y="764"/>
                    </a:cubicBezTo>
                    <a:cubicBezTo>
                      <a:pt x="673" y="764"/>
                      <a:pt x="676" y="761"/>
                      <a:pt x="675" y="759"/>
                    </a:cubicBezTo>
                    <a:cubicBezTo>
                      <a:pt x="675" y="759"/>
                      <a:pt x="675" y="758"/>
                      <a:pt x="678" y="757"/>
                    </a:cubicBezTo>
                    <a:cubicBezTo>
                      <a:pt x="678" y="757"/>
                      <a:pt x="684" y="752"/>
                      <a:pt x="687" y="755"/>
                    </a:cubicBezTo>
                    <a:cubicBezTo>
                      <a:pt x="687" y="755"/>
                      <a:pt x="689" y="757"/>
                      <a:pt x="687" y="760"/>
                    </a:cubicBezTo>
                    <a:cubicBezTo>
                      <a:pt x="687" y="760"/>
                      <a:pt x="686" y="763"/>
                      <a:pt x="689" y="765"/>
                    </a:cubicBezTo>
                    <a:cubicBezTo>
                      <a:pt x="689" y="765"/>
                      <a:pt x="693" y="768"/>
                      <a:pt x="694" y="766"/>
                    </a:cubicBezTo>
                    <a:cubicBezTo>
                      <a:pt x="694" y="766"/>
                      <a:pt x="699" y="762"/>
                      <a:pt x="701" y="763"/>
                    </a:cubicBezTo>
                    <a:cubicBezTo>
                      <a:pt x="701" y="763"/>
                      <a:pt x="705" y="764"/>
                      <a:pt x="705" y="766"/>
                    </a:cubicBezTo>
                    <a:cubicBezTo>
                      <a:pt x="705" y="766"/>
                      <a:pt x="704" y="768"/>
                      <a:pt x="703" y="769"/>
                    </a:cubicBezTo>
                    <a:cubicBezTo>
                      <a:pt x="703" y="769"/>
                      <a:pt x="703" y="770"/>
                      <a:pt x="702" y="771"/>
                    </a:cubicBezTo>
                    <a:cubicBezTo>
                      <a:pt x="702" y="771"/>
                      <a:pt x="699" y="772"/>
                      <a:pt x="701" y="775"/>
                    </a:cubicBezTo>
                    <a:cubicBezTo>
                      <a:pt x="706" y="782"/>
                      <a:pt x="706" y="782"/>
                      <a:pt x="706" y="782"/>
                    </a:cubicBezTo>
                    <a:cubicBezTo>
                      <a:pt x="706" y="782"/>
                      <a:pt x="708" y="789"/>
                      <a:pt x="707" y="793"/>
                    </a:cubicBezTo>
                    <a:cubicBezTo>
                      <a:pt x="707" y="794"/>
                      <a:pt x="706" y="796"/>
                      <a:pt x="706" y="796"/>
                    </a:cubicBezTo>
                    <a:close/>
                    <a:moveTo>
                      <a:pt x="451" y="788"/>
                    </a:moveTo>
                    <a:cubicBezTo>
                      <a:pt x="267" y="788"/>
                      <a:pt x="118" y="639"/>
                      <a:pt x="118" y="455"/>
                    </a:cubicBezTo>
                    <a:cubicBezTo>
                      <a:pt x="118" y="271"/>
                      <a:pt x="267" y="121"/>
                      <a:pt x="451" y="121"/>
                    </a:cubicBezTo>
                    <a:cubicBezTo>
                      <a:pt x="635" y="121"/>
                      <a:pt x="784" y="271"/>
                      <a:pt x="784" y="455"/>
                    </a:cubicBezTo>
                    <a:cubicBezTo>
                      <a:pt x="784" y="639"/>
                      <a:pt x="635" y="788"/>
                      <a:pt x="451" y="788"/>
                    </a:cubicBezTo>
                    <a:close/>
                    <a:moveTo>
                      <a:pt x="778" y="318"/>
                    </a:moveTo>
                    <a:cubicBezTo>
                      <a:pt x="775" y="310"/>
                      <a:pt x="775" y="303"/>
                      <a:pt x="777" y="296"/>
                    </a:cubicBezTo>
                    <a:cubicBezTo>
                      <a:pt x="779" y="290"/>
                      <a:pt x="784" y="285"/>
                      <a:pt x="792" y="282"/>
                    </a:cubicBezTo>
                    <a:cubicBezTo>
                      <a:pt x="797" y="280"/>
                      <a:pt x="801" y="279"/>
                      <a:pt x="805" y="279"/>
                    </a:cubicBezTo>
                    <a:cubicBezTo>
                      <a:pt x="808" y="280"/>
                      <a:pt x="811" y="280"/>
                      <a:pt x="814" y="282"/>
                    </a:cubicBezTo>
                    <a:cubicBezTo>
                      <a:pt x="817" y="283"/>
                      <a:pt x="819" y="285"/>
                      <a:pt x="821" y="287"/>
                    </a:cubicBezTo>
                    <a:cubicBezTo>
                      <a:pt x="824" y="289"/>
                      <a:pt x="826" y="293"/>
                      <a:pt x="828" y="297"/>
                    </a:cubicBezTo>
                    <a:cubicBezTo>
                      <a:pt x="831" y="305"/>
                      <a:pt x="831" y="312"/>
                      <a:pt x="829" y="318"/>
                    </a:cubicBezTo>
                    <a:cubicBezTo>
                      <a:pt x="826" y="325"/>
                      <a:pt x="821" y="330"/>
                      <a:pt x="813" y="333"/>
                    </a:cubicBezTo>
                    <a:cubicBezTo>
                      <a:pt x="806" y="336"/>
                      <a:pt x="799" y="336"/>
                      <a:pt x="792" y="334"/>
                    </a:cubicBezTo>
                    <a:cubicBezTo>
                      <a:pt x="786" y="331"/>
                      <a:pt x="781" y="325"/>
                      <a:pt x="778" y="318"/>
                    </a:cubicBezTo>
                    <a:close/>
                    <a:moveTo>
                      <a:pt x="841" y="337"/>
                    </a:moveTo>
                    <a:cubicBezTo>
                      <a:pt x="843" y="348"/>
                      <a:pt x="843" y="348"/>
                      <a:pt x="843" y="348"/>
                    </a:cubicBezTo>
                    <a:cubicBezTo>
                      <a:pt x="802" y="358"/>
                      <a:pt x="802" y="358"/>
                      <a:pt x="802" y="358"/>
                    </a:cubicBezTo>
                    <a:cubicBezTo>
                      <a:pt x="809" y="386"/>
                      <a:pt x="809" y="386"/>
                      <a:pt x="809" y="386"/>
                    </a:cubicBezTo>
                    <a:cubicBezTo>
                      <a:pt x="801" y="388"/>
                      <a:pt x="801" y="388"/>
                      <a:pt x="801" y="388"/>
                    </a:cubicBezTo>
                    <a:cubicBezTo>
                      <a:pt x="791" y="349"/>
                      <a:pt x="791" y="349"/>
                      <a:pt x="791" y="349"/>
                    </a:cubicBezTo>
                    <a:lnTo>
                      <a:pt x="841" y="337"/>
                    </a:lnTo>
                    <a:close/>
                    <a:moveTo>
                      <a:pt x="851" y="525"/>
                    </a:moveTo>
                    <a:cubicBezTo>
                      <a:pt x="815" y="528"/>
                      <a:pt x="815" y="528"/>
                      <a:pt x="815" y="528"/>
                    </a:cubicBezTo>
                    <a:cubicBezTo>
                      <a:pt x="847" y="545"/>
                      <a:pt x="847" y="545"/>
                      <a:pt x="847" y="545"/>
                    </a:cubicBezTo>
                    <a:cubicBezTo>
                      <a:pt x="844" y="562"/>
                      <a:pt x="844" y="562"/>
                      <a:pt x="844" y="562"/>
                    </a:cubicBezTo>
                    <a:cubicBezTo>
                      <a:pt x="793" y="552"/>
                      <a:pt x="793" y="552"/>
                      <a:pt x="793" y="552"/>
                    </a:cubicBezTo>
                    <a:cubicBezTo>
                      <a:pt x="795" y="541"/>
                      <a:pt x="795" y="541"/>
                      <a:pt x="795" y="541"/>
                    </a:cubicBezTo>
                    <a:cubicBezTo>
                      <a:pt x="835" y="549"/>
                      <a:pt x="835" y="549"/>
                      <a:pt x="835" y="549"/>
                    </a:cubicBezTo>
                    <a:cubicBezTo>
                      <a:pt x="798" y="530"/>
                      <a:pt x="798" y="530"/>
                      <a:pt x="798" y="530"/>
                    </a:cubicBezTo>
                    <a:cubicBezTo>
                      <a:pt x="800" y="519"/>
                      <a:pt x="800" y="519"/>
                      <a:pt x="800" y="519"/>
                    </a:cubicBezTo>
                    <a:cubicBezTo>
                      <a:pt x="842" y="517"/>
                      <a:pt x="842" y="517"/>
                      <a:pt x="842" y="517"/>
                    </a:cubicBezTo>
                    <a:cubicBezTo>
                      <a:pt x="802" y="508"/>
                      <a:pt x="802" y="508"/>
                      <a:pt x="802" y="508"/>
                    </a:cubicBezTo>
                    <a:cubicBezTo>
                      <a:pt x="804" y="498"/>
                      <a:pt x="804" y="498"/>
                      <a:pt x="804" y="498"/>
                    </a:cubicBezTo>
                    <a:cubicBezTo>
                      <a:pt x="855" y="508"/>
                      <a:pt x="855" y="508"/>
                      <a:pt x="855" y="508"/>
                    </a:cubicBezTo>
                    <a:lnTo>
                      <a:pt x="851" y="525"/>
                    </a:lnTo>
                    <a:close/>
                    <a:moveTo>
                      <a:pt x="815" y="474"/>
                    </a:moveTo>
                    <a:cubicBezTo>
                      <a:pt x="816" y="476"/>
                      <a:pt x="818" y="477"/>
                      <a:pt x="819" y="478"/>
                    </a:cubicBezTo>
                    <a:cubicBezTo>
                      <a:pt x="821" y="478"/>
                      <a:pt x="824" y="478"/>
                      <a:pt x="828" y="478"/>
                    </a:cubicBezTo>
                    <a:cubicBezTo>
                      <a:pt x="857" y="479"/>
                      <a:pt x="857" y="479"/>
                      <a:pt x="857" y="479"/>
                    </a:cubicBezTo>
                    <a:cubicBezTo>
                      <a:pt x="856" y="491"/>
                      <a:pt x="856" y="491"/>
                      <a:pt x="856" y="491"/>
                    </a:cubicBezTo>
                    <a:cubicBezTo>
                      <a:pt x="829" y="490"/>
                      <a:pt x="829" y="490"/>
                      <a:pt x="829" y="490"/>
                    </a:cubicBezTo>
                    <a:cubicBezTo>
                      <a:pt x="823" y="490"/>
                      <a:pt x="819" y="489"/>
                      <a:pt x="816" y="489"/>
                    </a:cubicBezTo>
                    <a:cubicBezTo>
                      <a:pt x="814" y="488"/>
                      <a:pt x="812" y="487"/>
                      <a:pt x="810" y="485"/>
                    </a:cubicBezTo>
                    <a:cubicBezTo>
                      <a:pt x="808" y="483"/>
                      <a:pt x="807" y="481"/>
                      <a:pt x="806" y="478"/>
                    </a:cubicBezTo>
                    <a:cubicBezTo>
                      <a:pt x="805" y="475"/>
                      <a:pt x="805" y="472"/>
                      <a:pt x="805" y="467"/>
                    </a:cubicBezTo>
                    <a:cubicBezTo>
                      <a:pt x="805" y="462"/>
                      <a:pt x="806" y="458"/>
                      <a:pt x="807" y="455"/>
                    </a:cubicBezTo>
                    <a:cubicBezTo>
                      <a:pt x="808" y="452"/>
                      <a:pt x="810" y="450"/>
                      <a:pt x="812" y="448"/>
                    </a:cubicBezTo>
                    <a:cubicBezTo>
                      <a:pt x="813" y="447"/>
                      <a:pt x="815" y="446"/>
                      <a:pt x="817" y="445"/>
                    </a:cubicBezTo>
                    <a:cubicBezTo>
                      <a:pt x="820" y="445"/>
                      <a:pt x="825" y="444"/>
                      <a:pt x="831" y="445"/>
                    </a:cubicBezTo>
                    <a:cubicBezTo>
                      <a:pt x="858" y="446"/>
                      <a:pt x="858" y="446"/>
                      <a:pt x="858" y="446"/>
                    </a:cubicBezTo>
                    <a:cubicBezTo>
                      <a:pt x="858" y="457"/>
                      <a:pt x="858" y="457"/>
                      <a:pt x="858" y="457"/>
                    </a:cubicBezTo>
                    <a:cubicBezTo>
                      <a:pt x="830" y="456"/>
                      <a:pt x="830" y="456"/>
                      <a:pt x="830" y="456"/>
                    </a:cubicBezTo>
                    <a:cubicBezTo>
                      <a:pt x="825" y="456"/>
                      <a:pt x="822" y="456"/>
                      <a:pt x="821" y="456"/>
                    </a:cubicBezTo>
                    <a:cubicBezTo>
                      <a:pt x="819" y="457"/>
                      <a:pt x="817" y="458"/>
                      <a:pt x="816" y="459"/>
                    </a:cubicBezTo>
                    <a:cubicBezTo>
                      <a:pt x="814" y="461"/>
                      <a:pt x="814" y="464"/>
                      <a:pt x="813" y="467"/>
                    </a:cubicBezTo>
                    <a:cubicBezTo>
                      <a:pt x="813" y="470"/>
                      <a:pt x="814" y="473"/>
                      <a:pt x="815" y="47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3" name="Freeform 85">
                <a:extLst>
                  <a:ext uri="{FF2B5EF4-FFF2-40B4-BE49-F238E27FC236}">
                    <a16:creationId xmlns="" xmlns:a16="http://schemas.microsoft.com/office/drawing/2014/main" id="{1A07FA5C-328A-804B-A5E5-85DB789DA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749"/>
                <a:ext cx="42" cy="40"/>
              </a:xfrm>
              <a:custGeom>
                <a:avLst/>
                <a:gdLst>
                  <a:gd name="T0" fmla="*/ 13 w 22"/>
                  <a:gd name="T1" fmla="*/ 20 h 21"/>
                  <a:gd name="T2" fmla="*/ 18 w 22"/>
                  <a:gd name="T3" fmla="*/ 20 h 21"/>
                  <a:gd name="T4" fmla="*/ 21 w 22"/>
                  <a:gd name="T5" fmla="*/ 18 h 21"/>
                  <a:gd name="T6" fmla="*/ 22 w 22"/>
                  <a:gd name="T7" fmla="*/ 13 h 21"/>
                  <a:gd name="T8" fmla="*/ 20 w 22"/>
                  <a:gd name="T9" fmla="*/ 8 h 21"/>
                  <a:gd name="T10" fmla="*/ 13 w 22"/>
                  <a:gd name="T11" fmla="*/ 3 h 21"/>
                  <a:gd name="T12" fmla="*/ 9 w 22"/>
                  <a:gd name="T13" fmla="*/ 0 h 21"/>
                  <a:gd name="T14" fmla="*/ 0 w 22"/>
                  <a:gd name="T15" fmla="*/ 12 h 21"/>
                  <a:gd name="T16" fmla="*/ 5 w 22"/>
                  <a:gd name="T17" fmla="*/ 16 h 21"/>
                  <a:gd name="T18" fmla="*/ 13 w 22"/>
                  <a:gd name="T19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3" y="20"/>
                    </a:moveTo>
                    <a:cubicBezTo>
                      <a:pt x="15" y="21"/>
                      <a:pt x="16" y="21"/>
                      <a:pt x="18" y="20"/>
                    </a:cubicBezTo>
                    <a:cubicBezTo>
                      <a:pt x="19" y="20"/>
                      <a:pt x="20" y="19"/>
                      <a:pt x="21" y="18"/>
                    </a:cubicBezTo>
                    <a:cubicBezTo>
                      <a:pt x="22" y="16"/>
                      <a:pt x="22" y="14"/>
                      <a:pt x="22" y="13"/>
                    </a:cubicBezTo>
                    <a:cubicBezTo>
                      <a:pt x="22" y="11"/>
                      <a:pt x="21" y="10"/>
                      <a:pt x="20" y="8"/>
                    </a:cubicBezTo>
                    <a:cubicBezTo>
                      <a:pt x="19" y="7"/>
                      <a:pt x="16" y="6"/>
                      <a:pt x="13" y="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9" y="18"/>
                      <a:pt x="12" y="20"/>
                      <a:pt x="13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4" name="Freeform 86">
                <a:extLst>
                  <a:ext uri="{FF2B5EF4-FFF2-40B4-BE49-F238E27FC236}">
                    <a16:creationId xmlns="" xmlns:a16="http://schemas.microsoft.com/office/drawing/2014/main" id="{F4F1B6B0-DA6E-5E4F-849E-F7EB08856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110"/>
                <a:ext cx="35" cy="54"/>
              </a:xfrm>
              <a:custGeom>
                <a:avLst/>
                <a:gdLst>
                  <a:gd name="T0" fmla="*/ 4 w 18"/>
                  <a:gd name="T1" fmla="*/ 3 h 28"/>
                  <a:gd name="T2" fmla="*/ 6 w 18"/>
                  <a:gd name="T3" fmla="*/ 6 h 28"/>
                  <a:gd name="T4" fmla="*/ 7 w 18"/>
                  <a:gd name="T5" fmla="*/ 9 h 28"/>
                  <a:gd name="T6" fmla="*/ 7 w 18"/>
                  <a:gd name="T7" fmla="*/ 12 h 28"/>
                  <a:gd name="T8" fmla="*/ 6 w 18"/>
                  <a:gd name="T9" fmla="*/ 13 h 28"/>
                  <a:gd name="T10" fmla="*/ 3 w 18"/>
                  <a:gd name="T11" fmla="*/ 19 h 28"/>
                  <a:gd name="T12" fmla="*/ 3 w 18"/>
                  <a:gd name="T13" fmla="*/ 25 h 28"/>
                  <a:gd name="T14" fmla="*/ 8 w 18"/>
                  <a:gd name="T15" fmla="*/ 22 h 28"/>
                  <a:gd name="T16" fmla="*/ 10 w 18"/>
                  <a:gd name="T17" fmla="*/ 21 h 28"/>
                  <a:gd name="T18" fmla="*/ 11 w 18"/>
                  <a:gd name="T19" fmla="*/ 19 h 28"/>
                  <a:gd name="T20" fmla="*/ 15 w 18"/>
                  <a:gd name="T21" fmla="*/ 13 h 28"/>
                  <a:gd name="T22" fmla="*/ 18 w 18"/>
                  <a:gd name="T23" fmla="*/ 7 h 28"/>
                  <a:gd name="T24" fmla="*/ 18 w 18"/>
                  <a:gd name="T25" fmla="*/ 4 h 28"/>
                  <a:gd name="T26" fmla="*/ 12 w 18"/>
                  <a:gd name="T27" fmla="*/ 1 h 28"/>
                  <a:gd name="T28" fmla="*/ 8 w 18"/>
                  <a:gd name="T29" fmla="*/ 0 h 28"/>
                  <a:gd name="T30" fmla="*/ 4 w 18"/>
                  <a:gd name="T31" fmla="*/ 0 h 28"/>
                  <a:gd name="T32" fmla="*/ 4 w 18"/>
                  <a:gd name="T33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28">
                    <a:moveTo>
                      <a:pt x="4" y="3"/>
                    </a:moveTo>
                    <a:cubicBezTo>
                      <a:pt x="4" y="4"/>
                      <a:pt x="6" y="6"/>
                      <a:pt x="6" y="6"/>
                    </a:cubicBezTo>
                    <a:cubicBezTo>
                      <a:pt x="6" y="8"/>
                      <a:pt x="7" y="9"/>
                      <a:pt x="7" y="9"/>
                    </a:cubicBezTo>
                    <a:cubicBezTo>
                      <a:pt x="8" y="10"/>
                      <a:pt x="7" y="12"/>
                      <a:pt x="7" y="12"/>
                    </a:cubicBezTo>
                    <a:cubicBezTo>
                      <a:pt x="7" y="12"/>
                      <a:pt x="6" y="13"/>
                      <a:pt x="6" y="13"/>
                    </a:cubicBezTo>
                    <a:cubicBezTo>
                      <a:pt x="6" y="16"/>
                      <a:pt x="3" y="19"/>
                      <a:pt x="3" y="19"/>
                    </a:cubicBezTo>
                    <a:cubicBezTo>
                      <a:pt x="0" y="21"/>
                      <a:pt x="3" y="25"/>
                      <a:pt x="3" y="25"/>
                    </a:cubicBezTo>
                    <a:cubicBezTo>
                      <a:pt x="4" y="28"/>
                      <a:pt x="8" y="22"/>
                      <a:pt x="8" y="22"/>
                    </a:cubicBezTo>
                    <a:cubicBezTo>
                      <a:pt x="9" y="21"/>
                      <a:pt x="10" y="21"/>
                      <a:pt x="10" y="21"/>
                    </a:cubicBezTo>
                    <a:cubicBezTo>
                      <a:pt x="10" y="20"/>
                      <a:pt x="10" y="20"/>
                      <a:pt x="11" y="19"/>
                    </a:cubicBezTo>
                    <a:cubicBezTo>
                      <a:pt x="12" y="16"/>
                      <a:pt x="15" y="13"/>
                      <a:pt x="15" y="13"/>
                    </a:cubicBezTo>
                    <a:cubicBezTo>
                      <a:pt x="15" y="12"/>
                      <a:pt x="18" y="7"/>
                      <a:pt x="18" y="7"/>
                    </a:cubicBezTo>
                    <a:cubicBezTo>
                      <a:pt x="18" y="6"/>
                      <a:pt x="18" y="4"/>
                      <a:pt x="18" y="4"/>
                    </a:cubicBezTo>
                    <a:cubicBezTo>
                      <a:pt x="17" y="3"/>
                      <a:pt x="12" y="1"/>
                      <a:pt x="12" y="1"/>
                    </a:cubicBezTo>
                    <a:cubicBezTo>
                      <a:pt x="12" y="1"/>
                      <a:pt x="10" y="1"/>
                      <a:pt x="8" y="0"/>
                    </a:cubicBezTo>
                    <a:cubicBezTo>
                      <a:pt x="6" y="0"/>
                      <a:pt x="4" y="0"/>
                      <a:pt x="4" y="0"/>
                    </a:cubicBezTo>
                    <a:cubicBezTo>
                      <a:pt x="1" y="1"/>
                      <a:pt x="4" y="3"/>
                      <a:pt x="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5" name="Freeform 87">
                <a:extLst>
                  <a:ext uri="{FF2B5EF4-FFF2-40B4-BE49-F238E27FC236}">
                    <a16:creationId xmlns="" xmlns:a16="http://schemas.microsoft.com/office/drawing/2014/main" id="{9757A1C8-19AF-2146-83BB-47EF10CC4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076"/>
                <a:ext cx="68" cy="67"/>
              </a:xfrm>
              <a:custGeom>
                <a:avLst/>
                <a:gdLst>
                  <a:gd name="T0" fmla="*/ 24 w 36"/>
                  <a:gd name="T1" fmla="*/ 32 h 35"/>
                  <a:gd name="T2" fmla="*/ 35 w 36"/>
                  <a:gd name="T3" fmla="*/ 23 h 35"/>
                  <a:gd name="T4" fmla="*/ 35 w 36"/>
                  <a:gd name="T5" fmla="*/ 11 h 35"/>
                  <a:gd name="T6" fmla="*/ 26 w 36"/>
                  <a:gd name="T7" fmla="*/ 2 h 35"/>
                  <a:gd name="T8" fmla="*/ 12 w 36"/>
                  <a:gd name="T9" fmla="*/ 3 h 35"/>
                  <a:gd name="T10" fmla="*/ 1 w 36"/>
                  <a:gd name="T11" fmla="*/ 12 h 35"/>
                  <a:gd name="T12" fmla="*/ 1 w 36"/>
                  <a:gd name="T13" fmla="*/ 24 h 35"/>
                  <a:gd name="T14" fmla="*/ 10 w 36"/>
                  <a:gd name="T15" fmla="*/ 33 h 35"/>
                  <a:gd name="T16" fmla="*/ 24 w 36"/>
                  <a:gd name="T17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35">
                    <a:moveTo>
                      <a:pt x="24" y="32"/>
                    </a:moveTo>
                    <a:cubicBezTo>
                      <a:pt x="30" y="30"/>
                      <a:pt x="33" y="27"/>
                      <a:pt x="35" y="23"/>
                    </a:cubicBezTo>
                    <a:cubicBezTo>
                      <a:pt x="36" y="19"/>
                      <a:pt x="36" y="15"/>
                      <a:pt x="35" y="11"/>
                    </a:cubicBezTo>
                    <a:cubicBezTo>
                      <a:pt x="33" y="6"/>
                      <a:pt x="30" y="3"/>
                      <a:pt x="26" y="2"/>
                    </a:cubicBezTo>
                    <a:cubicBezTo>
                      <a:pt x="22" y="0"/>
                      <a:pt x="17" y="1"/>
                      <a:pt x="12" y="3"/>
                    </a:cubicBezTo>
                    <a:cubicBezTo>
                      <a:pt x="7" y="5"/>
                      <a:pt x="3" y="8"/>
                      <a:pt x="1" y="12"/>
                    </a:cubicBezTo>
                    <a:cubicBezTo>
                      <a:pt x="0" y="16"/>
                      <a:pt x="0" y="20"/>
                      <a:pt x="1" y="24"/>
                    </a:cubicBezTo>
                    <a:cubicBezTo>
                      <a:pt x="3" y="29"/>
                      <a:pt x="6" y="31"/>
                      <a:pt x="10" y="33"/>
                    </a:cubicBezTo>
                    <a:cubicBezTo>
                      <a:pt x="14" y="35"/>
                      <a:pt x="18" y="34"/>
                      <a:pt x="24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</p:grpSp>
      <p:pic>
        <p:nvPicPr>
          <p:cNvPr id="191" name="图片 190">
            <a:extLst>
              <a:ext uri="{FF2B5EF4-FFF2-40B4-BE49-F238E27FC236}">
                <a16:creationId xmlns="" xmlns:a16="http://schemas.microsoft.com/office/drawing/2014/main" id="{5942B352-DEB8-484F-B395-CC3B83EDAA32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6342612"/>
            <a:ext cx="12192000" cy="515389"/>
          </a:xfrm>
          <a:prstGeom prst="rect">
            <a:avLst/>
          </a:prstGeom>
        </p:spPr>
      </p:pic>
      <p:grpSp>
        <p:nvGrpSpPr>
          <p:cNvPr id="192" name="组合 191">
            <a:extLst>
              <a:ext uri="{FF2B5EF4-FFF2-40B4-BE49-F238E27FC236}">
                <a16:creationId xmlns="" xmlns:a16="http://schemas.microsoft.com/office/drawing/2014/main" id="{36451CC1-E625-3642-89FD-6A50568AD7B4}"/>
              </a:ext>
            </a:extLst>
          </p:cNvPr>
          <p:cNvGrpSpPr/>
          <p:nvPr/>
        </p:nvGrpSpPr>
        <p:grpSpPr>
          <a:xfrm>
            <a:off x="10899831" y="6542060"/>
            <a:ext cx="1028644" cy="189883"/>
            <a:chOff x="4206876" y="3000376"/>
            <a:chExt cx="3689350" cy="681038"/>
          </a:xfrm>
          <a:solidFill>
            <a:schemeClr val="bg1"/>
          </a:solidFill>
        </p:grpSpPr>
        <p:sp>
          <p:nvSpPr>
            <p:cNvPr id="193" name="Freeform 54">
              <a:extLst>
                <a:ext uri="{FF2B5EF4-FFF2-40B4-BE49-F238E27FC236}">
                  <a16:creationId xmlns="" xmlns:a16="http://schemas.microsoft.com/office/drawing/2014/main" id="{AF84D259-C5F3-F341-96C9-3453763B8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688" y="3021013"/>
              <a:ext cx="647700" cy="141288"/>
            </a:xfrm>
            <a:custGeom>
              <a:avLst/>
              <a:gdLst>
                <a:gd name="T0" fmla="*/ 98 w 214"/>
                <a:gd name="T1" fmla="*/ 0 h 46"/>
                <a:gd name="T2" fmla="*/ 108 w 214"/>
                <a:gd name="T3" fmla="*/ 3 h 46"/>
                <a:gd name="T4" fmla="*/ 127 w 214"/>
                <a:gd name="T5" fmla="*/ 17 h 46"/>
                <a:gd name="T6" fmla="*/ 137 w 214"/>
                <a:gd name="T7" fmla="*/ 19 h 46"/>
                <a:gd name="T8" fmla="*/ 139 w 214"/>
                <a:gd name="T9" fmla="*/ 19 h 46"/>
                <a:gd name="T10" fmla="*/ 162 w 214"/>
                <a:gd name="T11" fmla="*/ 19 h 46"/>
                <a:gd name="T12" fmla="*/ 176 w 214"/>
                <a:gd name="T13" fmla="*/ 19 h 46"/>
                <a:gd name="T14" fmla="*/ 188 w 214"/>
                <a:gd name="T15" fmla="*/ 19 h 46"/>
                <a:gd name="T16" fmla="*/ 202 w 214"/>
                <a:gd name="T17" fmla="*/ 18 h 46"/>
                <a:gd name="T18" fmla="*/ 210 w 214"/>
                <a:gd name="T19" fmla="*/ 31 h 46"/>
                <a:gd name="T20" fmla="*/ 200 w 214"/>
                <a:gd name="T21" fmla="*/ 34 h 46"/>
                <a:gd name="T22" fmla="*/ 193 w 214"/>
                <a:gd name="T23" fmla="*/ 35 h 46"/>
                <a:gd name="T24" fmla="*/ 183 w 214"/>
                <a:gd name="T25" fmla="*/ 35 h 46"/>
                <a:gd name="T26" fmla="*/ 165 w 214"/>
                <a:gd name="T27" fmla="*/ 36 h 46"/>
                <a:gd name="T28" fmla="*/ 129 w 214"/>
                <a:gd name="T29" fmla="*/ 36 h 46"/>
                <a:gd name="T30" fmla="*/ 121 w 214"/>
                <a:gd name="T31" fmla="*/ 36 h 46"/>
                <a:gd name="T32" fmla="*/ 118 w 214"/>
                <a:gd name="T33" fmla="*/ 38 h 46"/>
                <a:gd name="T34" fmla="*/ 114 w 214"/>
                <a:gd name="T35" fmla="*/ 38 h 46"/>
                <a:gd name="T36" fmla="*/ 94 w 214"/>
                <a:gd name="T37" fmla="*/ 36 h 46"/>
                <a:gd name="T38" fmla="*/ 80 w 214"/>
                <a:gd name="T39" fmla="*/ 36 h 46"/>
                <a:gd name="T40" fmla="*/ 71 w 214"/>
                <a:gd name="T41" fmla="*/ 37 h 46"/>
                <a:gd name="T42" fmla="*/ 41 w 214"/>
                <a:gd name="T43" fmla="*/ 39 h 46"/>
                <a:gd name="T44" fmla="*/ 34 w 214"/>
                <a:gd name="T45" fmla="*/ 39 h 46"/>
                <a:gd name="T46" fmla="*/ 3 w 214"/>
                <a:gd name="T47" fmla="*/ 39 h 46"/>
                <a:gd name="T48" fmla="*/ 0 w 214"/>
                <a:gd name="T49" fmla="*/ 30 h 46"/>
                <a:gd name="T50" fmla="*/ 5 w 214"/>
                <a:gd name="T51" fmla="*/ 25 h 46"/>
                <a:gd name="T52" fmla="*/ 17 w 214"/>
                <a:gd name="T53" fmla="*/ 23 h 46"/>
                <a:gd name="T54" fmla="*/ 46 w 214"/>
                <a:gd name="T55" fmla="*/ 25 h 46"/>
                <a:gd name="T56" fmla="*/ 61 w 214"/>
                <a:gd name="T57" fmla="*/ 23 h 46"/>
                <a:gd name="T58" fmla="*/ 74 w 214"/>
                <a:gd name="T59" fmla="*/ 21 h 46"/>
                <a:gd name="T60" fmla="*/ 84 w 214"/>
                <a:gd name="T61" fmla="*/ 20 h 46"/>
                <a:gd name="T62" fmla="*/ 88 w 214"/>
                <a:gd name="T63" fmla="*/ 19 h 46"/>
                <a:gd name="T64" fmla="*/ 88 w 214"/>
                <a:gd name="T65" fmla="*/ 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4" h="46">
                  <a:moveTo>
                    <a:pt x="93" y="0"/>
                  </a:moveTo>
                  <a:cubicBezTo>
                    <a:pt x="94" y="1"/>
                    <a:pt x="96" y="0"/>
                    <a:pt x="98" y="0"/>
                  </a:cubicBezTo>
                  <a:cubicBezTo>
                    <a:pt x="101" y="1"/>
                    <a:pt x="101" y="2"/>
                    <a:pt x="104" y="3"/>
                  </a:cubicBezTo>
                  <a:cubicBezTo>
                    <a:pt x="105" y="1"/>
                    <a:pt x="108" y="4"/>
                    <a:pt x="108" y="3"/>
                  </a:cubicBezTo>
                  <a:cubicBezTo>
                    <a:pt x="113" y="5"/>
                    <a:pt x="118" y="8"/>
                    <a:pt x="122" y="11"/>
                  </a:cubicBezTo>
                  <a:cubicBezTo>
                    <a:pt x="124" y="12"/>
                    <a:pt x="125" y="16"/>
                    <a:pt x="127" y="17"/>
                  </a:cubicBezTo>
                  <a:cubicBezTo>
                    <a:pt x="129" y="18"/>
                    <a:pt x="133" y="18"/>
                    <a:pt x="135" y="20"/>
                  </a:cubicBezTo>
                  <a:cubicBezTo>
                    <a:pt x="135" y="20"/>
                    <a:pt x="136" y="19"/>
                    <a:pt x="137" y="19"/>
                  </a:cubicBezTo>
                  <a:cubicBezTo>
                    <a:pt x="137" y="19"/>
                    <a:pt x="137" y="19"/>
                    <a:pt x="137" y="20"/>
                  </a:cubicBezTo>
                  <a:cubicBezTo>
                    <a:pt x="138" y="19"/>
                    <a:pt x="138" y="19"/>
                    <a:pt x="139" y="19"/>
                  </a:cubicBezTo>
                  <a:cubicBezTo>
                    <a:pt x="139" y="18"/>
                    <a:pt x="146" y="21"/>
                    <a:pt x="148" y="19"/>
                  </a:cubicBezTo>
                  <a:cubicBezTo>
                    <a:pt x="151" y="21"/>
                    <a:pt x="156" y="18"/>
                    <a:pt x="162" y="19"/>
                  </a:cubicBezTo>
                  <a:cubicBezTo>
                    <a:pt x="164" y="20"/>
                    <a:pt x="171" y="20"/>
                    <a:pt x="174" y="18"/>
                  </a:cubicBezTo>
                  <a:cubicBezTo>
                    <a:pt x="175" y="19"/>
                    <a:pt x="176" y="19"/>
                    <a:pt x="176" y="19"/>
                  </a:cubicBezTo>
                  <a:cubicBezTo>
                    <a:pt x="177" y="19"/>
                    <a:pt x="180" y="18"/>
                    <a:pt x="182" y="19"/>
                  </a:cubicBezTo>
                  <a:cubicBezTo>
                    <a:pt x="182" y="20"/>
                    <a:pt x="186" y="19"/>
                    <a:pt x="188" y="19"/>
                  </a:cubicBezTo>
                  <a:cubicBezTo>
                    <a:pt x="190" y="19"/>
                    <a:pt x="192" y="18"/>
                    <a:pt x="195" y="18"/>
                  </a:cubicBezTo>
                  <a:cubicBezTo>
                    <a:pt x="196" y="18"/>
                    <a:pt x="201" y="19"/>
                    <a:pt x="202" y="18"/>
                  </a:cubicBezTo>
                  <a:cubicBezTo>
                    <a:pt x="206" y="20"/>
                    <a:pt x="212" y="21"/>
                    <a:pt x="214" y="23"/>
                  </a:cubicBezTo>
                  <a:cubicBezTo>
                    <a:pt x="214" y="26"/>
                    <a:pt x="213" y="30"/>
                    <a:pt x="210" y="31"/>
                  </a:cubicBezTo>
                  <a:cubicBezTo>
                    <a:pt x="209" y="32"/>
                    <a:pt x="206" y="31"/>
                    <a:pt x="205" y="31"/>
                  </a:cubicBezTo>
                  <a:cubicBezTo>
                    <a:pt x="204" y="32"/>
                    <a:pt x="202" y="34"/>
                    <a:pt x="200" y="34"/>
                  </a:cubicBezTo>
                  <a:cubicBezTo>
                    <a:pt x="198" y="35"/>
                    <a:pt x="195" y="34"/>
                    <a:pt x="194" y="36"/>
                  </a:cubicBezTo>
                  <a:cubicBezTo>
                    <a:pt x="194" y="36"/>
                    <a:pt x="193" y="35"/>
                    <a:pt x="193" y="35"/>
                  </a:cubicBezTo>
                  <a:cubicBezTo>
                    <a:pt x="192" y="35"/>
                    <a:pt x="184" y="35"/>
                    <a:pt x="184" y="35"/>
                  </a:cubicBezTo>
                  <a:cubicBezTo>
                    <a:pt x="183" y="35"/>
                    <a:pt x="183" y="35"/>
                    <a:pt x="183" y="35"/>
                  </a:cubicBezTo>
                  <a:cubicBezTo>
                    <a:pt x="183" y="35"/>
                    <a:pt x="171" y="36"/>
                    <a:pt x="169" y="35"/>
                  </a:cubicBezTo>
                  <a:cubicBezTo>
                    <a:pt x="167" y="35"/>
                    <a:pt x="166" y="35"/>
                    <a:pt x="165" y="36"/>
                  </a:cubicBezTo>
                  <a:cubicBezTo>
                    <a:pt x="159" y="33"/>
                    <a:pt x="147" y="34"/>
                    <a:pt x="141" y="36"/>
                  </a:cubicBezTo>
                  <a:cubicBezTo>
                    <a:pt x="138" y="36"/>
                    <a:pt x="129" y="36"/>
                    <a:pt x="129" y="36"/>
                  </a:cubicBezTo>
                  <a:cubicBezTo>
                    <a:pt x="129" y="36"/>
                    <a:pt x="128" y="37"/>
                    <a:pt x="128" y="37"/>
                  </a:cubicBezTo>
                  <a:cubicBezTo>
                    <a:pt x="125" y="36"/>
                    <a:pt x="123" y="36"/>
                    <a:pt x="121" y="36"/>
                  </a:cubicBezTo>
                  <a:cubicBezTo>
                    <a:pt x="119" y="36"/>
                    <a:pt x="119" y="37"/>
                    <a:pt x="118" y="38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7" y="37"/>
                    <a:pt x="116" y="37"/>
                    <a:pt x="115" y="37"/>
                  </a:cubicBezTo>
                  <a:cubicBezTo>
                    <a:pt x="115" y="38"/>
                    <a:pt x="114" y="38"/>
                    <a:pt x="114" y="38"/>
                  </a:cubicBezTo>
                  <a:cubicBezTo>
                    <a:pt x="112" y="38"/>
                    <a:pt x="109" y="37"/>
                    <a:pt x="107" y="36"/>
                  </a:cubicBezTo>
                  <a:cubicBezTo>
                    <a:pt x="104" y="37"/>
                    <a:pt x="98" y="37"/>
                    <a:pt x="94" y="36"/>
                  </a:cubicBezTo>
                  <a:cubicBezTo>
                    <a:pt x="93" y="36"/>
                    <a:pt x="87" y="37"/>
                    <a:pt x="86" y="38"/>
                  </a:cubicBezTo>
                  <a:cubicBezTo>
                    <a:pt x="85" y="38"/>
                    <a:pt x="81" y="37"/>
                    <a:pt x="80" y="36"/>
                  </a:cubicBezTo>
                  <a:cubicBezTo>
                    <a:pt x="78" y="37"/>
                    <a:pt x="77" y="37"/>
                    <a:pt x="75" y="38"/>
                  </a:cubicBezTo>
                  <a:cubicBezTo>
                    <a:pt x="73" y="38"/>
                    <a:pt x="72" y="37"/>
                    <a:pt x="71" y="37"/>
                  </a:cubicBezTo>
                  <a:cubicBezTo>
                    <a:pt x="66" y="39"/>
                    <a:pt x="55" y="36"/>
                    <a:pt x="51" y="39"/>
                  </a:cubicBezTo>
                  <a:cubicBezTo>
                    <a:pt x="49" y="40"/>
                    <a:pt x="44" y="38"/>
                    <a:pt x="41" y="39"/>
                  </a:cubicBezTo>
                  <a:cubicBezTo>
                    <a:pt x="40" y="39"/>
                    <a:pt x="38" y="39"/>
                    <a:pt x="36" y="40"/>
                  </a:cubicBezTo>
                  <a:cubicBezTo>
                    <a:pt x="36" y="40"/>
                    <a:pt x="35" y="39"/>
                    <a:pt x="34" y="39"/>
                  </a:cubicBezTo>
                  <a:cubicBezTo>
                    <a:pt x="30" y="41"/>
                    <a:pt x="20" y="42"/>
                    <a:pt x="18" y="46"/>
                  </a:cubicBezTo>
                  <a:cubicBezTo>
                    <a:pt x="14" y="45"/>
                    <a:pt x="6" y="43"/>
                    <a:pt x="3" y="39"/>
                  </a:cubicBezTo>
                  <a:cubicBezTo>
                    <a:pt x="2" y="38"/>
                    <a:pt x="3" y="35"/>
                    <a:pt x="2" y="34"/>
                  </a:cubicBezTo>
                  <a:cubicBezTo>
                    <a:pt x="1" y="32"/>
                    <a:pt x="0" y="33"/>
                    <a:pt x="0" y="30"/>
                  </a:cubicBezTo>
                  <a:cubicBezTo>
                    <a:pt x="1" y="28"/>
                    <a:pt x="2" y="27"/>
                    <a:pt x="3" y="25"/>
                  </a:cubicBezTo>
                  <a:cubicBezTo>
                    <a:pt x="4" y="25"/>
                    <a:pt x="4" y="26"/>
                    <a:pt x="5" y="25"/>
                  </a:cubicBezTo>
                  <a:cubicBezTo>
                    <a:pt x="8" y="25"/>
                    <a:pt x="10" y="24"/>
                    <a:pt x="13" y="23"/>
                  </a:cubicBezTo>
                  <a:cubicBezTo>
                    <a:pt x="14" y="23"/>
                    <a:pt x="16" y="24"/>
                    <a:pt x="17" y="23"/>
                  </a:cubicBezTo>
                  <a:cubicBezTo>
                    <a:pt x="23" y="23"/>
                    <a:pt x="28" y="23"/>
                    <a:pt x="34" y="23"/>
                  </a:cubicBezTo>
                  <a:cubicBezTo>
                    <a:pt x="35" y="23"/>
                    <a:pt x="43" y="26"/>
                    <a:pt x="46" y="25"/>
                  </a:cubicBezTo>
                  <a:cubicBezTo>
                    <a:pt x="48" y="24"/>
                    <a:pt x="52" y="23"/>
                    <a:pt x="52" y="23"/>
                  </a:cubicBezTo>
                  <a:cubicBezTo>
                    <a:pt x="53" y="23"/>
                    <a:pt x="59" y="23"/>
                    <a:pt x="61" y="23"/>
                  </a:cubicBezTo>
                  <a:cubicBezTo>
                    <a:pt x="63" y="22"/>
                    <a:pt x="68" y="23"/>
                    <a:pt x="70" y="23"/>
                  </a:cubicBezTo>
                  <a:cubicBezTo>
                    <a:pt x="71" y="22"/>
                    <a:pt x="73" y="21"/>
                    <a:pt x="74" y="21"/>
                  </a:cubicBezTo>
                  <a:cubicBezTo>
                    <a:pt x="77" y="21"/>
                    <a:pt x="79" y="21"/>
                    <a:pt x="82" y="21"/>
                  </a:cubicBezTo>
                  <a:cubicBezTo>
                    <a:pt x="83" y="21"/>
                    <a:pt x="83" y="21"/>
                    <a:pt x="84" y="20"/>
                  </a:cubicBezTo>
                  <a:cubicBezTo>
                    <a:pt x="85" y="21"/>
                    <a:pt x="84" y="21"/>
                    <a:pt x="86" y="21"/>
                  </a:cubicBezTo>
                  <a:cubicBezTo>
                    <a:pt x="86" y="21"/>
                    <a:pt x="87" y="20"/>
                    <a:pt x="88" y="19"/>
                  </a:cubicBezTo>
                  <a:cubicBezTo>
                    <a:pt x="88" y="18"/>
                    <a:pt x="89" y="17"/>
                    <a:pt x="89" y="16"/>
                  </a:cubicBezTo>
                  <a:cubicBezTo>
                    <a:pt x="86" y="13"/>
                    <a:pt x="90" y="5"/>
                    <a:pt x="88" y="4"/>
                  </a:cubicBezTo>
                  <a:cubicBezTo>
                    <a:pt x="89" y="2"/>
                    <a:pt x="91" y="1"/>
                    <a:pt x="9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4" name="Freeform 55">
              <a:extLst>
                <a:ext uri="{FF2B5EF4-FFF2-40B4-BE49-F238E27FC236}">
                  <a16:creationId xmlns="" xmlns:a16="http://schemas.microsoft.com/office/drawing/2014/main" id="{103331B1-9844-7E47-9EA8-4A5A4C8161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86363" y="3152776"/>
              <a:ext cx="823913" cy="525463"/>
            </a:xfrm>
            <a:custGeom>
              <a:avLst/>
              <a:gdLst>
                <a:gd name="T0" fmla="*/ 257 w 272"/>
                <a:gd name="T1" fmla="*/ 115 h 172"/>
                <a:gd name="T2" fmla="*/ 219 w 272"/>
                <a:gd name="T3" fmla="*/ 115 h 172"/>
                <a:gd name="T4" fmla="*/ 187 w 272"/>
                <a:gd name="T5" fmla="*/ 113 h 172"/>
                <a:gd name="T6" fmla="*/ 171 w 272"/>
                <a:gd name="T7" fmla="*/ 112 h 172"/>
                <a:gd name="T8" fmla="*/ 125 w 272"/>
                <a:gd name="T9" fmla="*/ 112 h 172"/>
                <a:gd name="T10" fmla="*/ 139 w 272"/>
                <a:gd name="T11" fmla="*/ 100 h 172"/>
                <a:gd name="T12" fmla="*/ 162 w 272"/>
                <a:gd name="T13" fmla="*/ 101 h 172"/>
                <a:gd name="T14" fmla="*/ 183 w 272"/>
                <a:gd name="T15" fmla="*/ 101 h 172"/>
                <a:gd name="T16" fmla="*/ 185 w 272"/>
                <a:gd name="T17" fmla="*/ 58 h 172"/>
                <a:gd name="T18" fmla="*/ 186 w 272"/>
                <a:gd name="T19" fmla="*/ 32 h 172"/>
                <a:gd name="T20" fmla="*/ 194 w 272"/>
                <a:gd name="T21" fmla="*/ 0 h 172"/>
                <a:gd name="T22" fmla="*/ 168 w 272"/>
                <a:gd name="T23" fmla="*/ 1 h 172"/>
                <a:gd name="T24" fmla="*/ 143 w 272"/>
                <a:gd name="T25" fmla="*/ 3 h 172"/>
                <a:gd name="T26" fmla="*/ 114 w 272"/>
                <a:gd name="T27" fmla="*/ 4 h 172"/>
                <a:gd name="T28" fmla="*/ 95 w 272"/>
                <a:gd name="T29" fmla="*/ 2 h 172"/>
                <a:gd name="T30" fmla="*/ 63 w 272"/>
                <a:gd name="T31" fmla="*/ 5 h 172"/>
                <a:gd name="T32" fmla="*/ 62 w 272"/>
                <a:gd name="T33" fmla="*/ 22 h 172"/>
                <a:gd name="T34" fmla="*/ 67 w 272"/>
                <a:gd name="T35" fmla="*/ 50 h 172"/>
                <a:gd name="T36" fmla="*/ 66 w 272"/>
                <a:gd name="T37" fmla="*/ 63 h 172"/>
                <a:gd name="T38" fmla="*/ 67 w 272"/>
                <a:gd name="T39" fmla="*/ 82 h 172"/>
                <a:gd name="T40" fmla="*/ 62 w 272"/>
                <a:gd name="T41" fmla="*/ 106 h 172"/>
                <a:gd name="T42" fmla="*/ 75 w 272"/>
                <a:gd name="T43" fmla="*/ 101 h 172"/>
                <a:gd name="T44" fmla="*/ 109 w 272"/>
                <a:gd name="T45" fmla="*/ 102 h 172"/>
                <a:gd name="T46" fmla="*/ 99 w 272"/>
                <a:gd name="T47" fmla="*/ 112 h 172"/>
                <a:gd name="T48" fmla="*/ 71 w 272"/>
                <a:gd name="T49" fmla="*/ 116 h 172"/>
                <a:gd name="T50" fmla="*/ 43 w 272"/>
                <a:gd name="T51" fmla="*/ 120 h 172"/>
                <a:gd name="T52" fmla="*/ 23 w 272"/>
                <a:gd name="T53" fmla="*/ 122 h 172"/>
                <a:gd name="T54" fmla="*/ 4 w 272"/>
                <a:gd name="T55" fmla="*/ 129 h 172"/>
                <a:gd name="T56" fmla="*/ 28 w 272"/>
                <a:gd name="T57" fmla="*/ 143 h 172"/>
                <a:gd name="T58" fmla="*/ 42 w 272"/>
                <a:gd name="T59" fmla="*/ 138 h 172"/>
                <a:gd name="T60" fmla="*/ 62 w 272"/>
                <a:gd name="T61" fmla="*/ 133 h 172"/>
                <a:gd name="T62" fmla="*/ 93 w 272"/>
                <a:gd name="T63" fmla="*/ 127 h 172"/>
                <a:gd name="T64" fmla="*/ 92 w 272"/>
                <a:gd name="T65" fmla="*/ 141 h 172"/>
                <a:gd name="T66" fmla="*/ 86 w 272"/>
                <a:gd name="T67" fmla="*/ 156 h 172"/>
                <a:gd name="T68" fmla="*/ 100 w 272"/>
                <a:gd name="T69" fmla="*/ 153 h 172"/>
                <a:gd name="T70" fmla="*/ 119 w 272"/>
                <a:gd name="T71" fmla="*/ 126 h 172"/>
                <a:gd name="T72" fmla="*/ 138 w 272"/>
                <a:gd name="T73" fmla="*/ 130 h 172"/>
                <a:gd name="T74" fmla="*/ 150 w 272"/>
                <a:gd name="T75" fmla="*/ 150 h 172"/>
                <a:gd name="T76" fmla="*/ 170 w 272"/>
                <a:gd name="T77" fmla="*/ 159 h 172"/>
                <a:gd name="T78" fmla="*/ 172 w 272"/>
                <a:gd name="T79" fmla="*/ 128 h 172"/>
                <a:gd name="T80" fmla="*/ 209 w 272"/>
                <a:gd name="T81" fmla="*/ 134 h 172"/>
                <a:gd name="T82" fmla="*/ 229 w 272"/>
                <a:gd name="T83" fmla="*/ 144 h 172"/>
                <a:gd name="T84" fmla="*/ 238 w 272"/>
                <a:gd name="T85" fmla="*/ 146 h 172"/>
                <a:gd name="T86" fmla="*/ 266 w 272"/>
                <a:gd name="T87" fmla="*/ 140 h 172"/>
                <a:gd name="T88" fmla="*/ 170 w 272"/>
                <a:gd name="T89" fmla="*/ 55 h 172"/>
                <a:gd name="T90" fmla="*/ 139 w 272"/>
                <a:gd name="T91" fmla="*/ 55 h 172"/>
                <a:gd name="T92" fmla="*/ 107 w 272"/>
                <a:gd name="T93" fmla="*/ 58 h 172"/>
                <a:gd name="T94" fmla="*/ 87 w 272"/>
                <a:gd name="T95" fmla="*/ 60 h 172"/>
                <a:gd name="T96" fmla="*/ 104 w 272"/>
                <a:gd name="T97" fmla="*/ 48 h 172"/>
                <a:gd name="T98" fmla="*/ 135 w 272"/>
                <a:gd name="T99" fmla="*/ 45 h 172"/>
                <a:gd name="T100" fmla="*/ 166 w 272"/>
                <a:gd name="T101" fmla="*/ 44 h 172"/>
                <a:gd name="T102" fmla="*/ 94 w 272"/>
                <a:gd name="T103" fmla="*/ 23 h 172"/>
                <a:gd name="T104" fmla="*/ 135 w 272"/>
                <a:gd name="T105" fmla="*/ 20 h 172"/>
                <a:gd name="T106" fmla="*/ 174 w 272"/>
                <a:gd name="T107" fmla="*/ 19 h 172"/>
                <a:gd name="T108" fmla="*/ 102 w 272"/>
                <a:gd name="T109" fmla="*/ 32 h 172"/>
                <a:gd name="T110" fmla="*/ 94 w 272"/>
                <a:gd name="T111" fmla="*/ 23 h 172"/>
                <a:gd name="T112" fmla="*/ 95 w 272"/>
                <a:gd name="T113" fmla="*/ 85 h 172"/>
                <a:gd name="T114" fmla="*/ 82 w 272"/>
                <a:gd name="T115" fmla="*/ 82 h 172"/>
                <a:gd name="T116" fmla="*/ 106 w 272"/>
                <a:gd name="T117" fmla="*/ 75 h 172"/>
                <a:gd name="T118" fmla="*/ 149 w 272"/>
                <a:gd name="T119" fmla="*/ 71 h 172"/>
                <a:gd name="T120" fmla="*/ 170 w 272"/>
                <a:gd name="T121" fmla="*/ 81 h 172"/>
                <a:gd name="T122" fmla="*/ 133 w 272"/>
                <a:gd name="T123" fmla="*/ 8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2" h="172">
                  <a:moveTo>
                    <a:pt x="270" y="130"/>
                  </a:moveTo>
                  <a:cubicBezTo>
                    <a:pt x="272" y="123"/>
                    <a:pt x="264" y="119"/>
                    <a:pt x="266" y="115"/>
                  </a:cubicBezTo>
                  <a:cubicBezTo>
                    <a:pt x="265" y="114"/>
                    <a:pt x="264" y="112"/>
                    <a:pt x="262" y="112"/>
                  </a:cubicBezTo>
                  <a:cubicBezTo>
                    <a:pt x="261" y="112"/>
                    <a:pt x="258" y="115"/>
                    <a:pt x="257" y="115"/>
                  </a:cubicBezTo>
                  <a:cubicBezTo>
                    <a:pt x="255" y="116"/>
                    <a:pt x="241" y="114"/>
                    <a:pt x="239" y="113"/>
                  </a:cubicBezTo>
                  <a:cubicBezTo>
                    <a:pt x="237" y="113"/>
                    <a:pt x="237" y="115"/>
                    <a:pt x="235" y="115"/>
                  </a:cubicBezTo>
                  <a:cubicBezTo>
                    <a:pt x="234" y="116"/>
                    <a:pt x="231" y="115"/>
                    <a:pt x="231" y="115"/>
                  </a:cubicBezTo>
                  <a:cubicBezTo>
                    <a:pt x="230" y="114"/>
                    <a:pt x="220" y="116"/>
                    <a:pt x="219" y="115"/>
                  </a:cubicBezTo>
                  <a:cubicBezTo>
                    <a:pt x="218" y="115"/>
                    <a:pt x="218" y="114"/>
                    <a:pt x="217" y="114"/>
                  </a:cubicBezTo>
                  <a:cubicBezTo>
                    <a:pt x="213" y="117"/>
                    <a:pt x="206" y="114"/>
                    <a:pt x="202" y="113"/>
                  </a:cubicBezTo>
                  <a:cubicBezTo>
                    <a:pt x="200" y="114"/>
                    <a:pt x="193" y="113"/>
                    <a:pt x="193" y="113"/>
                  </a:cubicBezTo>
                  <a:cubicBezTo>
                    <a:pt x="191" y="113"/>
                    <a:pt x="189" y="113"/>
                    <a:pt x="187" y="113"/>
                  </a:cubicBezTo>
                  <a:cubicBezTo>
                    <a:pt x="186" y="113"/>
                    <a:pt x="186" y="112"/>
                    <a:pt x="185" y="112"/>
                  </a:cubicBezTo>
                  <a:cubicBezTo>
                    <a:pt x="184" y="114"/>
                    <a:pt x="183" y="112"/>
                    <a:pt x="181" y="113"/>
                  </a:cubicBezTo>
                  <a:cubicBezTo>
                    <a:pt x="180" y="113"/>
                    <a:pt x="179" y="113"/>
                    <a:pt x="179" y="113"/>
                  </a:cubicBezTo>
                  <a:cubicBezTo>
                    <a:pt x="176" y="112"/>
                    <a:pt x="175" y="113"/>
                    <a:pt x="171" y="112"/>
                  </a:cubicBezTo>
                  <a:cubicBezTo>
                    <a:pt x="169" y="112"/>
                    <a:pt x="166" y="112"/>
                    <a:pt x="164" y="112"/>
                  </a:cubicBezTo>
                  <a:cubicBezTo>
                    <a:pt x="164" y="112"/>
                    <a:pt x="155" y="110"/>
                    <a:pt x="154" y="110"/>
                  </a:cubicBezTo>
                  <a:cubicBezTo>
                    <a:pt x="153" y="111"/>
                    <a:pt x="153" y="112"/>
                    <a:pt x="151" y="111"/>
                  </a:cubicBezTo>
                  <a:cubicBezTo>
                    <a:pt x="144" y="109"/>
                    <a:pt x="131" y="110"/>
                    <a:pt x="125" y="112"/>
                  </a:cubicBezTo>
                  <a:cubicBezTo>
                    <a:pt x="125" y="112"/>
                    <a:pt x="124" y="111"/>
                    <a:pt x="124" y="111"/>
                  </a:cubicBezTo>
                  <a:cubicBezTo>
                    <a:pt x="124" y="108"/>
                    <a:pt x="125" y="101"/>
                    <a:pt x="129" y="100"/>
                  </a:cubicBezTo>
                  <a:cubicBezTo>
                    <a:pt x="132" y="99"/>
                    <a:pt x="132" y="100"/>
                    <a:pt x="135" y="101"/>
                  </a:cubicBezTo>
                  <a:cubicBezTo>
                    <a:pt x="137" y="101"/>
                    <a:pt x="138" y="100"/>
                    <a:pt x="139" y="100"/>
                  </a:cubicBezTo>
                  <a:cubicBezTo>
                    <a:pt x="140" y="100"/>
                    <a:pt x="140" y="100"/>
                    <a:pt x="141" y="100"/>
                  </a:cubicBezTo>
                  <a:cubicBezTo>
                    <a:pt x="141" y="100"/>
                    <a:pt x="142" y="100"/>
                    <a:pt x="142" y="100"/>
                  </a:cubicBezTo>
                  <a:cubicBezTo>
                    <a:pt x="147" y="101"/>
                    <a:pt x="147" y="101"/>
                    <a:pt x="147" y="101"/>
                  </a:cubicBezTo>
                  <a:cubicBezTo>
                    <a:pt x="149" y="101"/>
                    <a:pt x="161" y="101"/>
                    <a:pt x="162" y="101"/>
                  </a:cubicBezTo>
                  <a:cubicBezTo>
                    <a:pt x="165" y="101"/>
                    <a:pt x="168" y="101"/>
                    <a:pt x="170" y="101"/>
                  </a:cubicBezTo>
                  <a:cubicBezTo>
                    <a:pt x="173" y="103"/>
                    <a:pt x="174" y="105"/>
                    <a:pt x="175" y="106"/>
                  </a:cubicBezTo>
                  <a:cubicBezTo>
                    <a:pt x="175" y="106"/>
                    <a:pt x="176" y="106"/>
                    <a:pt x="177" y="106"/>
                  </a:cubicBezTo>
                  <a:cubicBezTo>
                    <a:pt x="179" y="104"/>
                    <a:pt x="181" y="102"/>
                    <a:pt x="183" y="101"/>
                  </a:cubicBezTo>
                  <a:cubicBezTo>
                    <a:pt x="185" y="99"/>
                    <a:pt x="186" y="91"/>
                    <a:pt x="185" y="87"/>
                  </a:cubicBezTo>
                  <a:cubicBezTo>
                    <a:pt x="185" y="86"/>
                    <a:pt x="181" y="84"/>
                    <a:pt x="183" y="81"/>
                  </a:cubicBezTo>
                  <a:cubicBezTo>
                    <a:pt x="183" y="80"/>
                    <a:pt x="183" y="75"/>
                    <a:pt x="183" y="75"/>
                  </a:cubicBezTo>
                  <a:cubicBezTo>
                    <a:pt x="185" y="72"/>
                    <a:pt x="186" y="61"/>
                    <a:pt x="185" y="58"/>
                  </a:cubicBezTo>
                  <a:cubicBezTo>
                    <a:pt x="185" y="57"/>
                    <a:pt x="184" y="56"/>
                    <a:pt x="184" y="55"/>
                  </a:cubicBezTo>
                  <a:cubicBezTo>
                    <a:pt x="184" y="55"/>
                    <a:pt x="184" y="50"/>
                    <a:pt x="184" y="49"/>
                  </a:cubicBezTo>
                  <a:cubicBezTo>
                    <a:pt x="185" y="47"/>
                    <a:pt x="186" y="44"/>
                    <a:pt x="186" y="41"/>
                  </a:cubicBezTo>
                  <a:cubicBezTo>
                    <a:pt x="187" y="37"/>
                    <a:pt x="185" y="36"/>
                    <a:pt x="186" y="32"/>
                  </a:cubicBezTo>
                  <a:cubicBezTo>
                    <a:pt x="187" y="32"/>
                    <a:pt x="186" y="31"/>
                    <a:pt x="187" y="31"/>
                  </a:cubicBezTo>
                  <a:cubicBezTo>
                    <a:pt x="187" y="28"/>
                    <a:pt x="189" y="27"/>
                    <a:pt x="191" y="25"/>
                  </a:cubicBezTo>
                  <a:cubicBezTo>
                    <a:pt x="194" y="21"/>
                    <a:pt x="198" y="15"/>
                    <a:pt x="199" y="9"/>
                  </a:cubicBezTo>
                  <a:cubicBezTo>
                    <a:pt x="197" y="6"/>
                    <a:pt x="197" y="2"/>
                    <a:pt x="194" y="0"/>
                  </a:cubicBezTo>
                  <a:cubicBezTo>
                    <a:pt x="193" y="0"/>
                    <a:pt x="192" y="0"/>
                    <a:pt x="191" y="0"/>
                  </a:cubicBezTo>
                  <a:cubicBezTo>
                    <a:pt x="190" y="2"/>
                    <a:pt x="188" y="1"/>
                    <a:pt x="187" y="1"/>
                  </a:cubicBezTo>
                  <a:cubicBezTo>
                    <a:pt x="184" y="4"/>
                    <a:pt x="180" y="4"/>
                    <a:pt x="176" y="3"/>
                  </a:cubicBezTo>
                  <a:cubicBezTo>
                    <a:pt x="174" y="5"/>
                    <a:pt x="169" y="2"/>
                    <a:pt x="168" y="1"/>
                  </a:cubicBezTo>
                  <a:cubicBezTo>
                    <a:pt x="168" y="2"/>
                    <a:pt x="165" y="2"/>
                    <a:pt x="164" y="2"/>
                  </a:cubicBezTo>
                  <a:cubicBezTo>
                    <a:pt x="164" y="2"/>
                    <a:pt x="161" y="1"/>
                    <a:pt x="161" y="2"/>
                  </a:cubicBezTo>
                  <a:cubicBezTo>
                    <a:pt x="158" y="2"/>
                    <a:pt x="151" y="2"/>
                    <a:pt x="148" y="4"/>
                  </a:cubicBezTo>
                  <a:cubicBezTo>
                    <a:pt x="146" y="4"/>
                    <a:pt x="145" y="3"/>
                    <a:pt x="143" y="3"/>
                  </a:cubicBezTo>
                  <a:cubicBezTo>
                    <a:pt x="140" y="2"/>
                    <a:pt x="140" y="4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4" y="3"/>
                    <a:pt x="131" y="1"/>
                    <a:pt x="128" y="2"/>
                  </a:cubicBezTo>
                  <a:cubicBezTo>
                    <a:pt x="124" y="3"/>
                    <a:pt x="117" y="3"/>
                    <a:pt x="114" y="4"/>
                  </a:cubicBezTo>
                  <a:cubicBezTo>
                    <a:pt x="113" y="3"/>
                    <a:pt x="113" y="3"/>
                    <a:pt x="112" y="3"/>
                  </a:cubicBezTo>
                  <a:cubicBezTo>
                    <a:pt x="109" y="4"/>
                    <a:pt x="108" y="4"/>
                    <a:pt x="106" y="4"/>
                  </a:cubicBezTo>
                  <a:cubicBezTo>
                    <a:pt x="104" y="4"/>
                    <a:pt x="100" y="3"/>
                    <a:pt x="100" y="2"/>
                  </a:cubicBezTo>
                  <a:cubicBezTo>
                    <a:pt x="98" y="2"/>
                    <a:pt x="96" y="2"/>
                    <a:pt x="95" y="2"/>
                  </a:cubicBezTo>
                  <a:cubicBezTo>
                    <a:pt x="94" y="3"/>
                    <a:pt x="84" y="2"/>
                    <a:pt x="82" y="4"/>
                  </a:cubicBezTo>
                  <a:cubicBezTo>
                    <a:pt x="80" y="4"/>
                    <a:pt x="78" y="4"/>
                    <a:pt x="76" y="4"/>
                  </a:cubicBezTo>
                  <a:cubicBezTo>
                    <a:pt x="73" y="4"/>
                    <a:pt x="71" y="4"/>
                    <a:pt x="67" y="6"/>
                  </a:cubicBezTo>
                  <a:cubicBezTo>
                    <a:pt x="66" y="6"/>
                    <a:pt x="65" y="5"/>
                    <a:pt x="63" y="5"/>
                  </a:cubicBezTo>
                  <a:cubicBezTo>
                    <a:pt x="61" y="7"/>
                    <a:pt x="58" y="9"/>
                    <a:pt x="55" y="10"/>
                  </a:cubicBezTo>
                  <a:cubicBezTo>
                    <a:pt x="55" y="12"/>
                    <a:pt x="55" y="13"/>
                    <a:pt x="56" y="14"/>
                  </a:cubicBezTo>
                  <a:cubicBezTo>
                    <a:pt x="57" y="14"/>
                    <a:pt x="61" y="18"/>
                    <a:pt x="62" y="19"/>
                  </a:cubicBezTo>
                  <a:cubicBezTo>
                    <a:pt x="62" y="20"/>
                    <a:pt x="62" y="22"/>
                    <a:pt x="62" y="22"/>
                  </a:cubicBezTo>
                  <a:cubicBezTo>
                    <a:pt x="63" y="23"/>
                    <a:pt x="63" y="26"/>
                    <a:pt x="63" y="26"/>
                  </a:cubicBezTo>
                  <a:cubicBezTo>
                    <a:pt x="66" y="29"/>
                    <a:pt x="65" y="31"/>
                    <a:pt x="66" y="35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5"/>
                    <a:pt x="66" y="49"/>
                    <a:pt x="67" y="50"/>
                  </a:cubicBezTo>
                  <a:cubicBezTo>
                    <a:pt x="67" y="51"/>
                    <a:pt x="66" y="52"/>
                    <a:pt x="66" y="52"/>
                  </a:cubicBezTo>
                  <a:cubicBezTo>
                    <a:pt x="67" y="54"/>
                    <a:pt x="67" y="56"/>
                    <a:pt x="67" y="58"/>
                  </a:cubicBezTo>
                  <a:cubicBezTo>
                    <a:pt x="67" y="58"/>
                    <a:pt x="67" y="59"/>
                    <a:pt x="67" y="59"/>
                  </a:cubicBezTo>
                  <a:cubicBezTo>
                    <a:pt x="67" y="60"/>
                    <a:pt x="67" y="62"/>
                    <a:pt x="66" y="63"/>
                  </a:cubicBezTo>
                  <a:cubicBezTo>
                    <a:pt x="66" y="64"/>
                    <a:pt x="67" y="65"/>
                    <a:pt x="67" y="66"/>
                  </a:cubicBezTo>
                  <a:cubicBezTo>
                    <a:pt x="66" y="66"/>
                    <a:pt x="66" y="67"/>
                    <a:pt x="65" y="68"/>
                  </a:cubicBezTo>
                  <a:cubicBezTo>
                    <a:pt x="66" y="71"/>
                    <a:pt x="68" y="80"/>
                    <a:pt x="66" y="82"/>
                  </a:cubicBezTo>
                  <a:cubicBezTo>
                    <a:pt x="67" y="82"/>
                    <a:pt x="66" y="82"/>
                    <a:pt x="67" y="82"/>
                  </a:cubicBezTo>
                  <a:cubicBezTo>
                    <a:pt x="67" y="83"/>
                    <a:pt x="66" y="87"/>
                    <a:pt x="66" y="88"/>
                  </a:cubicBezTo>
                  <a:cubicBezTo>
                    <a:pt x="66" y="88"/>
                    <a:pt x="66" y="88"/>
                    <a:pt x="66" y="88"/>
                  </a:cubicBezTo>
                  <a:cubicBezTo>
                    <a:pt x="66" y="88"/>
                    <a:pt x="66" y="93"/>
                    <a:pt x="66" y="93"/>
                  </a:cubicBezTo>
                  <a:cubicBezTo>
                    <a:pt x="65" y="98"/>
                    <a:pt x="64" y="102"/>
                    <a:pt x="62" y="106"/>
                  </a:cubicBezTo>
                  <a:cubicBezTo>
                    <a:pt x="62" y="107"/>
                    <a:pt x="62" y="113"/>
                    <a:pt x="62" y="113"/>
                  </a:cubicBezTo>
                  <a:cubicBezTo>
                    <a:pt x="63" y="114"/>
                    <a:pt x="64" y="114"/>
                    <a:pt x="65" y="114"/>
                  </a:cubicBezTo>
                  <a:cubicBezTo>
                    <a:pt x="65" y="114"/>
                    <a:pt x="67" y="114"/>
                    <a:pt x="67" y="113"/>
                  </a:cubicBezTo>
                  <a:cubicBezTo>
                    <a:pt x="70" y="112"/>
                    <a:pt x="74" y="103"/>
                    <a:pt x="75" y="101"/>
                  </a:cubicBezTo>
                  <a:cubicBezTo>
                    <a:pt x="79" y="102"/>
                    <a:pt x="80" y="107"/>
                    <a:pt x="87" y="106"/>
                  </a:cubicBezTo>
                  <a:cubicBezTo>
                    <a:pt x="90" y="105"/>
                    <a:pt x="91" y="106"/>
                    <a:pt x="94" y="105"/>
                  </a:cubicBezTo>
                  <a:cubicBezTo>
                    <a:pt x="95" y="105"/>
                    <a:pt x="97" y="103"/>
                    <a:pt x="98" y="102"/>
                  </a:cubicBezTo>
                  <a:cubicBezTo>
                    <a:pt x="101" y="101"/>
                    <a:pt x="107" y="101"/>
                    <a:pt x="109" y="102"/>
                  </a:cubicBezTo>
                  <a:cubicBezTo>
                    <a:pt x="111" y="102"/>
                    <a:pt x="113" y="100"/>
                    <a:pt x="116" y="102"/>
                  </a:cubicBezTo>
                  <a:cubicBezTo>
                    <a:pt x="116" y="102"/>
                    <a:pt x="116" y="102"/>
                    <a:pt x="116" y="102"/>
                  </a:cubicBezTo>
                  <a:cubicBezTo>
                    <a:pt x="114" y="104"/>
                    <a:pt x="109" y="110"/>
                    <a:pt x="108" y="111"/>
                  </a:cubicBezTo>
                  <a:cubicBezTo>
                    <a:pt x="105" y="112"/>
                    <a:pt x="101" y="112"/>
                    <a:pt x="99" y="112"/>
                  </a:cubicBezTo>
                  <a:cubicBezTo>
                    <a:pt x="98" y="112"/>
                    <a:pt x="96" y="112"/>
                    <a:pt x="96" y="112"/>
                  </a:cubicBezTo>
                  <a:cubicBezTo>
                    <a:pt x="95" y="113"/>
                    <a:pt x="92" y="113"/>
                    <a:pt x="90" y="114"/>
                  </a:cubicBezTo>
                  <a:cubicBezTo>
                    <a:pt x="86" y="115"/>
                    <a:pt x="83" y="112"/>
                    <a:pt x="80" y="113"/>
                  </a:cubicBezTo>
                  <a:cubicBezTo>
                    <a:pt x="76" y="115"/>
                    <a:pt x="73" y="115"/>
                    <a:pt x="71" y="116"/>
                  </a:cubicBezTo>
                  <a:cubicBezTo>
                    <a:pt x="70" y="116"/>
                    <a:pt x="69" y="116"/>
                    <a:pt x="68" y="116"/>
                  </a:cubicBezTo>
                  <a:cubicBezTo>
                    <a:pt x="67" y="117"/>
                    <a:pt x="64" y="118"/>
                    <a:pt x="62" y="118"/>
                  </a:cubicBezTo>
                  <a:cubicBezTo>
                    <a:pt x="58" y="119"/>
                    <a:pt x="55" y="118"/>
                    <a:pt x="53" y="119"/>
                  </a:cubicBezTo>
                  <a:cubicBezTo>
                    <a:pt x="49" y="120"/>
                    <a:pt x="46" y="119"/>
                    <a:pt x="43" y="120"/>
                  </a:cubicBezTo>
                  <a:cubicBezTo>
                    <a:pt x="43" y="120"/>
                    <a:pt x="42" y="120"/>
                    <a:pt x="41" y="120"/>
                  </a:cubicBezTo>
                  <a:cubicBezTo>
                    <a:pt x="39" y="120"/>
                    <a:pt x="35" y="120"/>
                    <a:pt x="34" y="121"/>
                  </a:cubicBezTo>
                  <a:cubicBezTo>
                    <a:pt x="33" y="121"/>
                    <a:pt x="32" y="122"/>
                    <a:pt x="31" y="123"/>
                  </a:cubicBezTo>
                  <a:cubicBezTo>
                    <a:pt x="29" y="123"/>
                    <a:pt x="24" y="122"/>
                    <a:pt x="23" y="122"/>
                  </a:cubicBezTo>
                  <a:cubicBezTo>
                    <a:pt x="22" y="123"/>
                    <a:pt x="19" y="122"/>
                    <a:pt x="17" y="123"/>
                  </a:cubicBezTo>
                  <a:cubicBezTo>
                    <a:pt x="12" y="124"/>
                    <a:pt x="10" y="124"/>
                    <a:pt x="6" y="124"/>
                  </a:cubicBezTo>
                  <a:cubicBezTo>
                    <a:pt x="5" y="125"/>
                    <a:pt x="5" y="125"/>
                    <a:pt x="4" y="126"/>
                  </a:cubicBezTo>
                  <a:cubicBezTo>
                    <a:pt x="4" y="127"/>
                    <a:pt x="4" y="128"/>
                    <a:pt x="4" y="129"/>
                  </a:cubicBezTo>
                  <a:cubicBezTo>
                    <a:pt x="3" y="130"/>
                    <a:pt x="2" y="132"/>
                    <a:pt x="2" y="133"/>
                  </a:cubicBezTo>
                  <a:cubicBezTo>
                    <a:pt x="0" y="139"/>
                    <a:pt x="4" y="143"/>
                    <a:pt x="7" y="147"/>
                  </a:cubicBezTo>
                  <a:cubicBezTo>
                    <a:pt x="12" y="147"/>
                    <a:pt x="19" y="146"/>
                    <a:pt x="23" y="143"/>
                  </a:cubicBezTo>
                  <a:cubicBezTo>
                    <a:pt x="23" y="143"/>
                    <a:pt x="28" y="143"/>
                    <a:pt x="28" y="143"/>
                  </a:cubicBezTo>
                  <a:cubicBezTo>
                    <a:pt x="29" y="143"/>
                    <a:pt x="31" y="141"/>
                    <a:pt x="32" y="140"/>
                  </a:cubicBezTo>
                  <a:cubicBezTo>
                    <a:pt x="32" y="140"/>
                    <a:pt x="32" y="140"/>
                    <a:pt x="32" y="140"/>
                  </a:cubicBezTo>
                  <a:cubicBezTo>
                    <a:pt x="35" y="140"/>
                    <a:pt x="37" y="139"/>
                    <a:pt x="39" y="138"/>
                  </a:cubicBezTo>
                  <a:cubicBezTo>
                    <a:pt x="40" y="138"/>
                    <a:pt x="41" y="138"/>
                    <a:pt x="42" y="138"/>
                  </a:cubicBezTo>
                  <a:cubicBezTo>
                    <a:pt x="43" y="138"/>
                    <a:pt x="44" y="137"/>
                    <a:pt x="45" y="137"/>
                  </a:cubicBezTo>
                  <a:cubicBezTo>
                    <a:pt x="46" y="136"/>
                    <a:pt x="49" y="137"/>
                    <a:pt x="49" y="137"/>
                  </a:cubicBezTo>
                  <a:cubicBezTo>
                    <a:pt x="51" y="136"/>
                    <a:pt x="53" y="135"/>
                    <a:pt x="55" y="134"/>
                  </a:cubicBezTo>
                  <a:cubicBezTo>
                    <a:pt x="55" y="134"/>
                    <a:pt x="62" y="134"/>
                    <a:pt x="62" y="133"/>
                  </a:cubicBezTo>
                  <a:cubicBezTo>
                    <a:pt x="62" y="133"/>
                    <a:pt x="63" y="133"/>
                    <a:pt x="63" y="133"/>
                  </a:cubicBezTo>
                  <a:cubicBezTo>
                    <a:pt x="65" y="132"/>
                    <a:pt x="68" y="132"/>
                    <a:pt x="70" y="131"/>
                  </a:cubicBezTo>
                  <a:cubicBezTo>
                    <a:pt x="74" y="130"/>
                    <a:pt x="82" y="127"/>
                    <a:pt x="88" y="128"/>
                  </a:cubicBezTo>
                  <a:cubicBezTo>
                    <a:pt x="90" y="128"/>
                    <a:pt x="92" y="126"/>
                    <a:pt x="93" y="127"/>
                  </a:cubicBezTo>
                  <a:cubicBezTo>
                    <a:pt x="94" y="127"/>
                    <a:pt x="96" y="128"/>
                    <a:pt x="97" y="128"/>
                  </a:cubicBezTo>
                  <a:cubicBezTo>
                    <a:pt x="98" y="129"/>
                    <a:pt x="97" y="128"/>
                    <a:pt x="98" y="129"/>
                  </a:cubicBezTo>
                  <a:cubicBezTo>
                    <a:pt x="98" y="130"/>
                    <a:pt x="96" y="131"/>
                    <a:pt x="96" y="133"/>
                  </a:cubicBezTo>
                  <a:cubicBezTo>
                    <a:pt x="94" y="136"/>
                    <a:pt x="94" y="138"/>
                    <a:pt x="92" y="141"/>
                  </a:cubicBezTo>
                  <a:cubicBezTo>
                    <a:pt x="91" y="142"/>
                    <a:pt x="90" y="142"/>
                    <a:pt x="90" y="143"/>
                  </a:cubicBezTo>
                  <a:cubicBezTo>
                    <a:pt x="90" y="144"/>
                    <a:pt x="90" y="145"/>
                    <a:pt x="90" y="145"/>
                  </a:cubicBezTo>
                  <a:cubicBezTo>
                    <a:pt x="89" y="146"/>
                    <a:pt x="88" y="148"/>
                    <a:pt x="87" y="149"/>
                  </a:cubicBezTo>
                  <a:cubicBezTo>
                    <a:pt x="87" y="151"/>
                    <a:pt x="87" y="155"/>
                    <a:pt x="86" y="156"/>
                  </a:cubicBezTo>
                  <a:cubicBezTo>
                    <a:pt x="87" y="158"/>
                    <a:pt x="87" y="159"/>
                    <a:pt x="88" y="160"/>
                  </a:cubicBezTo>
                  <a:cubicBezTo>
                    <a:pt x="90" y="161"/>
                    <a:pt x="92" y="163"/>
                    <a:pt x="94" y="163"/>
                  </a:cubicBezTo>
                  <a:cubicBezTo>
                    <a:pt x="95" y="160"/>
                    <a:pt x="97" y="157"/>
                    <a:pt x="98" y="155"/>
                  </a:cubicBezTo>
                  <a:cubicBezTo>
                    <a:pt x="99" y="154"/>
                    <a:pt x="100" y="153"/>
                    <a:pt x="100" y="153"/>
                  </a:cubicBezTo>
                  <a:cubicBezTo>
                    <a:pt x="100" y="153"/>
                    <a:pt x="100" y="152"/>
                    <a:pt x="100" y="151"/>
                  </a:cubicBezTo>
                  <a:cubicBezTo>
                    <a:pt x="102" y="149"/>
                    <a:pt x="107" y="146"/>
                    <a:pt x="108" y="144"/>
                  </a:cubicBezTo>
                  <a:cubicBezTo>
                    <a:pt x="111" y="141"/>
                    <a:pt x="110" y="137"/>
                    <a:pt x="112" y="134"/>
                  </a:cubicBezTo>
                  <a:cubicBezTo>
                    <a:pt x="114" y="131"/>
                    <a:pt x="118" y="129"/>
                    <a:pt x="119" y="126"/>
                  </a:cubicBezTo>
                  <a:cubicBezTo>
                    <a:pt x="120" y="126"/>
                    <a:pt x="121" y="126"/>
                    <a:pt x="122" y="126"/>
                  </a:cubicBezTo>
                  <a:cubicBezTo>
                    <a:pt x="122" y="126"/>
                    <a:pt x="130" y="125"/>
                    <a:pt x="131" y="125"/>
                  </a:cubicBezTo>
                  <a:cubicBezTo>
                    <a:pt x="133" y="126"/>
                    <a:pt x="135" y="127"/>
                    <a:pt x="136" y="127"/>
                  </a:cubicBezTo>
                  <a:cubicBezTo>
                    <a:pt x="137" y="127"/>
                    <a:pt x="138" y="130"/>
                    <a:pt x="138" y="130"/>
                  </a:cubicBezTo>
                  <a:cubicBezTo>
                    <a:pt x="140" y="132"/>
                    <a:pt x="141" y="131"/>
                    <a:pt x="142" y="133"/>
                  </a:cubicBezTo>
                  <a:cubicBezTo>
                    <a:pt x="144" y="133"/>
                    <a:pt x="145" y="139"/>
                    <a:pt x="146" y="141"/>
                  </a:cubicBezTo>
                  <a:cubicBezTo>
                    <a:pt x="147" y="143"/>
                    <a:pt x="149" y="145"/>
                    <a:pt x="150" y="147"/>
                  </a:cubicBezTo>
                  <a:cubicBezTo>
                    <a:pt x="150" y="148"/>
                    <a:pt x="150" y="149"/>
                    <a:pt x="150" y="150"/>
                  </a:cubicBezTo>
                  <a:cubicBezTo>
                    <a:pt x="152" y="154"/>
                    <a:pt x="155" y="159"/>
                    <a:pt x="158" y="162"/>
                  </a:cubicBezTo>
                  <a:cubicBezTo>
                    <a:pt x="161" y="165"/>
                    <a:pt x="159" y="169"/>
                    <a:pt x="166" y="172"/>
                  </a:cubicBezTo>
                  <a:cubicBezTo>
                    <a:pt x="167" y="170"/>
                    <a:pt x="169" y="169"/>
                    <a:pt x="170" y="167"/>
                  </a:cubicBezTo>
                  <a:cubicBezTo>
                    <a:pt x="172" y="165"/>
                    <a:pt x="170" y="161"/>
                    <a:pt x="170" y="159"/>
                  </a:cubicBezTo>
                  <a:cubicBezTo>
                    <a:pt x="171" y="153"/>
                    <a:pt x="167" y="148"/>
                    <a:pt x="165" y="142"/>
                  </a:cubicBezTo>
                  <a:cubicBezTo>
                    <a:pt x="165" y="141"/>
                    <a:pt x="165" y="139"/>
                    <a:pt x="164" y="137"/>
                  </a:cubicBezTo>
                  <a:cubicBezTo>
                    <a:pt x="161" y="133"/>
                    <a:pt x="161" y="133"/>
                    <a:pt x="163" y="127"/>
                  </a:cubicBezTo>
                  <a:cubicBezTo>
                    <a:pt x="167" y="127"/>
                    <a:pt x="170" y="127"/>
                    <a:pt x="172" y="128"/>
                  </a:cubicBezTo>
                  <a:cubicBezTo>
                    <a:pt x="173" y="127"/>
                    <a:pt x="182" y="129"/>
                    <a:pt x="183" y="129"/>
                  </a:cubicBezTo>
                  <a:cubicBezTo>
                    <a:pt x="185" y="128"/>
                    <a:pt x="198" y="130"/>
                    <a:pt x="200" y="131"/>
                  </a:cubicBezTo>
                  <a:cubicBezTo>
                    <a:pt x="201" y="131"/>
                    <a:pt x="202" y="132"/>
                    <a:pt x="203" y="133"/>
                  </a:cubicBezTo>
                  <a:cubicBezTo>
                    <a:pt x="205" y="133"/>
                    <a:pt x="207" y="133"/>
                    <a:pt x="209" y="134"/>
                  </a:cubicBezTo>
                  <a:cubicBezTo>
                    <a:pt x="209" y="134"/>
                    <a:pt x="209" y="135"/>
                    <a:pt x="210" y="136"/>
                  </a:cubicBezTo>
                  <a:cubicBezTo>
                    <a:pt x="211" y="136"/>
                    <a:pt x="212" y="137"/>
                    <a:pt x="213" y="137"/>
                  </a:cubicBezTo>
                  <a:cubicBezTo>
                    <a:pt x="214" y="137"/>
                    <a:pt x="215" y="137"/>
                    <a:pt x="216" y="137"/>
                  </a:cubicBezTo>
                  <a:cubicBezTo>
                    <a:pt x="220" y="139"/>
                    <a:pt x="225" y="141"/>
                    <a:pt x="229" y="144"/>
                  </a:cubicBezTo>
                  <a:cubicBezTo>
                    <a:pt x="229" y="144"/>
                    <a:pt x="229" y="144"/>
                    <a:pt x="229" y="143"/>
                  </a:cubicBezTo>
                  <a:cubicBezTo>
                    <a:pt x="230" y="144"/>
                    <a:pt x="232" y="144"/>
                    <a:pt x="233" y="144"/>
                  </a:cubicBezTo>
                  <a:cubicBezTo>
                    <a:pt x="233" y="144"/>
                    <a:pt x="234" y="143"/>
                    <a:pt x="235" y="143"/>
                  </a:cubicBezTo>
                  <a:cubicBezTo>
                    <a:pt x="236" y="144"/>
                    <a:pt x="237" y="145"/>
                    <a:pt x="238" y="146"/>
                  </a:cubicBezTo>
                  <a:cubicBezTo>
                    <a:pt x="239" y="144"/>
                    <a:pt x="244" y="147"/>
                    <a:pt x="245" y="147"/>
                  </a:cubicBezTo>
                  <a:cubicBezTo>
                    <a:pt x="247" y="148"/>
                    <a:pt x="249" y="146"/>
                    <a:pt x="250" y="146"/>
                  </a:cubicBezTo>
                  <a:cubicBezTo>
                    <a:pt x="251" y="146"/>
                    <a:pt x="251" y="147"/>
                    <a:pt x="253" y="147"/>
                  </a:cubicBezTo>
                  <a:cubicBezTo>
                    <a:pt x="259" y="145"/>
                    <a:pt x="262" y="142"/>
                    <a:pt x="266" y="140"/>
                  </a:cubicBezTo>
                  <a:cubicBezTo>
                    <a:pt x="267" y="136"/>
                    <a:pt x="271" y="133"/>
                    <a:pt x="271" y="131"/>
                  </a:cubicBezTo>
                  <a:cubicBezTo>
                    <a:pt x="271" y="131"/>
                    <a:pt x="271" y="130"/>
                    <a:pt x="271" y="130"/>
                  </a:cubicBezTo>
                  <a:cubicBezTo>
                    <a:pt x="271" y="130"/>
                    <a:pt x="271" y="130"/>
                    <a:pt x="270" y="130"/>
                  </a:cubicBezTo>
                  <a:close/>
                  <a:moveTo>
                    <a:pt x="170" y="55"/>
                  </a:moveTo>
                  <a:cubicBezTo>
                    <a:pt x="168" y="56"/>
                    <a:pt x="168" y="55"/>
                    <a:pt x="166" y="55"/>
                  </a:cubicBezTo>
                  <a:cubicBezTo>
                    <a:pt x="164" y="55"/>
                    <a:pt x="159" y="55"/>
                    <a:pt x="156" y="55"/>
                  </a:cubicBezTo>
                  <a:cubicBezTo>
                    <a:pt x="154" y="55"/>
                    <a:pt x="151" y="55"/>
                    <a:pt x="149" y="54"/>
                  </a:cubicBezTo>
                  <a:cubicBezTo>
                    <a:pt x="146" y="57"/>
                    <a:pt x="143" y="54"/>
                    <a:pt x="139" y="55"/>
                  </a:cubicBezTo>
                  <a:cubicBezTo>
                    <a:pt x="136" y="56"/>
                    <a:pt x="133" y="57"/>
                    <a:pt x="130" y="57"/>
                  </a:cubicBezTo>
                  <a:cubicBezTo>
                    <a:pt x="130" y="57"/>
                    <a:pt x="129" y="56"/>
                    <a:pt x="129" y="56"/>
                  </a:cubicBezTo>
                  <a:cubicBezTo>
                    <a:pt x="125" y="59"/>
                    <a:pt x="115" y="57"/>
                    <a:pt x="110" y="56"/>
                  </a:cubicBezTo>
                  <a:cubicBezTo>
                    <a:pt x="108" y="56"/>
                    <a:pt x="108" y="57"/>
                    <a:pt x="107" y="58"/>
                  </a:cubicBezTo>
                  <a:cubicBezTo>
                    <a:pt x="106" y="58"/>
                    <a:pt x="104" y="57"/>
                    <a:pt x="103" y="58"/>
                  </a:cubicBezTo>
                  <a:cubicBezTo>
                    <a:pt x="100" y="60"/>
                    <a:pt x="95" y="61"/>
                    <a:pt x="92" y="62"/>
                  </a:cubicBezTo>
                  <a:cubicBezTo>
                    <a:pt x="91" y="62"/>
                    <a:pt x="89" y="61"/>
                    <a:pt x="88" y="61"/>
                  </a:cubicBezTo>
                  <a:cubicBezTo>
                    <a:pt x="88" y="61"/>
                    <a:pt x="87" y="60"/>
                    <a:pt x="87" y="60"/>
                  </a:cubicBezTo>
                  <a:cubicBezTo>
                    <a:pt x="87" y="58"/>
                    <a:pt x="90" y="55"/>
                    <a:pt x="92" y="54"/>
                  </a:cubicBezTo>
                  <a:cubicBezTo>
                    <a:pt x="92" y="54"/>
                    <a:pt x="93" y="53"/>
                    <a:pt x="94" y="53"/>
                  </a:cubicBezTo>
                  <a:cubicBezTo>
                    <a:pt x="95" y="52"/>
                    <a:pt x="96" y="52"/>
                    <a:pt x="96" y="51"/>
                  </a:cubicBezTo>
                  <a:cubicBezTo>
                    <a:pt x="99" y="49"/>
                    <a:pt x="102" y="49"/>
                    <a:pt x="104" y="48"/>
                  </a:cubicBezTo>
                  <a:cubicBezTo>
                    <a:pt x="106" y="48"/>
                    <a:pt x="108" y="47"/>
                    <a:pt x="110" y="47"/>
                  </a:cubicBezTo>
                  <a:cubicBezTo>
                    <a:pt x="111" y="46"/>
                    <a:pt x="117" y="47"/>
                    <a:pt x="117" y="47"/>
                  </a:cubicBezTo>
                  <a:cubicBezTo>
                    <a:pt x="120" y="46"/>
                    <a:pt x="125" y="47"/>
                    <a:pt x="126" y="46"/>
                  </a:cubicBezTo>
                  <a:cubicBezTo>
                    <a:pt x="129" y="45"/>
                    <a:pt x="132" y="44"/>
                    <a:pt x="135" y="45"/>
                  </a:cubicBezTo>
                  <a:cubicBezTo>
                    <a:pt x="139" y="46"/>
                    <a:pt x="142" y="45"/>
                    <a:pt x="148" y="45"/>
                  </a:cubicBezTo>
                  <a:cubicBezTo>
                    <a:pt x="151" y="45"/>
                    <a:pt x="154" y="45"/>
                    <a:pt x="156" y="45"/>
                  </a:cubicBezTo>
                  <a:cubicBezTo>
                    <a:pt x="157" y="45"/>
                    <a:pt x="158" y="44"/>
                    <a:pt x="160" y="44"/>
                  </a:cubicBezTo>
                  <a:cubicBezTo>
                    <a:pt x="162" y="44"/>
                    <a:pt x="163" y="46"/>
                    <a:pt x="166" y="44"/>
                  </a:cubicBezTo>
                  <a:cubicBezTo>
                    <a:pt x="167" y="45"/>
                    <a:pt x="169" y="45"/>
                    <a:pt x="170" y="46"/>
                  </a:cubicBezTo>
                  <a:cubicBezTo>
                    <a:pt x="172" y="47"/>
                    <a:pt x="172" y="51"/>
                    <a:pt x="172" y="53"/>
                  </a:cubicBezTo>
                  <a:cubicBezTo>
                    <a:pt x="172" y="54"/>
                    <a:pt x="171" y="54"/>
                    <a:pt x="170" y="55"/>
                  </a:cubicBezTo>
                  <a:close/>
                  <a:moveTo>
                    <a:pt x="94" y="23"/>
                  </a:moveTo>
                  <a:cubicBezTo>
                    <a:pt x="95" y="22"/>
                    <a:pt x="96" y="21"/>
                    <a:pt x="96" y="21"/>
                  </a:cubicBezTo>
                  <a:cubicBezTo>
                    <a:pt x="97" y="20"/>
                    <a:pt x="99" y="21"/>
                    <a:pt x="100" y="21"/>
                  </a:cubicBezTo>
                  <a:cubicBezTo>
                    <a:pt x="104" y="19"/>
                    <a:pt x="109" y="19"/>
                    <a:pt x="113" y="19"/>
                  </a:cubicBezTo>
                  <a:cubicBezTo>
                    <a:pt x="122" y="18"/>
                    <a:pt x="130" y="21"/>
                    <a:pt x="135" y="20"/>
                  </a:cubicBezTo>
                  <a:cubicBezTo>
                    <a:pt x="140" y="19"/>
                    <a:pt x="156" y="16"/>
                    <a:pt x="159" y="17"/>
                  </a:cubicBezTo>
                  <a:cubicBezTo>
                    <a:pt x="159" y="16"/>
                    <a:pt x="159" y="16"/>
                    <a:pt x="159" y="16"/>
                  </a:cubicBezTo>
                  <a:cubicBezTo>
                    <a:pt x="161" y="17"/>
                    <a:pt x="164" y="17"/>
                    <a:pt x="166" y="18"/>
                  </a:cubicBezTo>
                  <a:cubicBezTo>
                    <a:pt x="168" y="17"/>
                    <a:pt x="173" y="19"/>
                    <a:pt x="174" y="19"/>
                  </a:cubicBezTo>
                  <a:cubicBezTo>
                    <a:pt x="175" y="20"/>
                    <a:pt x="175" y="21"/>
                    <a:pt x="176" y="21"/>
                  </a:cubicBezTo>
                  <a:cubicBezTo>
                    <a:pt x="176" y="22"/>
                    <a:pt x="175" y="27"/>
                    <a:pt x="174" y="28"/>
                  </a:cubicBezTo>
                  <a:cubicBezTo>
                    <a:pt x="174" y="29"/>
                    <a:pt x="174" y="29"/>
                    <a:pt x="174" y="29"/>
                  </a:cubicBezTo>
                  <a:cubicBezTo>
                    <a:pt x="148" y="29"/>
                    <a:pt x="120" y="27"/>
                    <a:pt x="102" y="32"/>
                  </a:cubicBezTo>
                  <a:cubicBezTo>
                    <a:pt x="102" y="32"/>
                    <a:pt x="97" y="32"/>
                    <a:pt x="96" y="32"/>
                  </a:cubicBezTo>
                  <a:cubicBezTo>
                    <a:pt x="96" y="32"/>
                    <a:pt x="88" y="33"/>
                    <a:pt x="87" y="33"/>
                  </a:cubicBezTo>
                  <a:cubicBezTo>
                    <a:pt x="86" y="32"/>
                    <a:pt x="85" y="31"/>
                    <a:pt x="84" y="30"/>
                  </a:cubicBezTo>
                  <a:cubicBezTo>
                    <a:pt x="85" y="27"/>
                    <a:pt x="91" y="24"/>
                    <a:pt x="94" y="23"/>
                  </a:cubicBezTo>
                  <a:close/>
                  <a:moveTo>
                    <a:pt x="121" y="83"/>
                  </a:moveTo>
                  <a:cubicBezTo>
                    <a:pt x="119" y="84"/>
                    <a:pt x="113" y="84"/>
                    <a:pt x="111" y="84"/>
                  </a:cubicBezTo>
                  <a:cubicBezTo>
                    <a:pt x="107" y="84"/>
                    <a:pt x="103" y="85"/>
                    <a:pt x="100" y="85"/>
                  </a:cubicBezTo>
                  <a:cubicBezTo>
                    <a:pt x="98" y="85"/>
                    <a:pt x="96" y="85"/>
                    <a:pt x="95" y="85"/>
                  </a:cubicBezTo>
                  <a:cubicBezTo>
                    <a:pt x="94" y="86"/>
                    <a:pt x="94" y="86"/>
                    <a:pt x="94" y="86"/>
                  </a:cubicBezTo>
                  <a:cubicBezTo>
                    <a:pt x="93" y="86"/>
                    <a:pt x="92" y="86"/>
                    <a:pt x="90" y="86"/>
                  </a:cubicBezTo>
                  <a:cubicBezTo>
                    <a:pt x="86" y="88"/>
                    <a:pt x="85" y="89"/>
                    <a:pt x="80" y="88"/>
                  </a:cubicBezTo>
                  <a:cubicBezTo>
                    <a:pt x="80" y="86"/>
                    <a:pt x="82" y="83"/>
                    <a:pt x="82" y="82"/>
                  </a:cubicBezTo>
                  <a:cubicBezTo>
                    <a:pt x="83" y="78"/>
                    <a:pt x="90" y="77"/>
                    <a:pt x="94" y="75"/>
                  </a:cubicBezTo>
                  <a:cubicBezTo>
                    <a:pt x="95" y="75"/>
                    <a:pt x="96" y="75"/>
                    <a:pt x="98" y="75"/>
                  </a:cubicBezTo>
                  <a:cubicBezTo>
                    <a:pt x="98" y="75"/>
                    <a:pt x="103" y="74"/>
                    <a:pt x="103" y="74"/>
                  </a:cubicBezTo>
                  <a:cubicBezTo>
                    <a:pt x="103" y="74"/>
                    <a:pt x="105" y="75"/>
                    <a:pt x="106" y="75"/>
                  </a:cubicBezTo>
                  <a:cubicBezTo>
                    <a:pt x="110" y="74"/>
                    <a:pt x="118" y="74"/>
                    <a:pt x="122" y="72"/>
                  </a:cubicBezTo>
                  <a:cubicBezTo>
                    <a:pt x="123" y="72"/>
                    <a:pt x="131" y="73"/>
                    <a:pt x="132" y="73"/>
                  </a:cubicBezTo>
                  <a:cubicBezTo>
                    <a:pt x="133" y="74"/>
                    <a:pt x="148" y="72"/>
                    <a:pt x="148" y="72"/>
                  </a:cubicBezTo>
                  <a:cubicBezTo>
                    <a:pt x="149" y="72"/>
                    <a:pt x="149" y="72"/>
                    <a:pt x="149" y="71"/>
                  </a:cubicBezTo>
                  <a:cubicBezTo>
                    <a:pt x="149" y="71"/>
                    <a:pt x="149" y="71"/>
                    <a:pt x="149" y="71"/>
                  </a:cubicBezTo>
                  <a:cubicBezTo>
                    <a:pt x="149" y="71"/>
                    <a:pt x="153" y="73"/>
                    <a:pt x="153" y="73"/>
                  </a:cubicBezTo>
                  <a:cubicBezTo>
                    <a:pt x="159" y="70"/>
                    <a:pt x="164" y="72"/>
                    <a:pt x="169" y="73"/>
                  </a:cubicBezTo>
                  <a:cubicBezTo>
                    <a:pt x="171" y="75"/>
                    <a:pt x="170" y="79"/>
                    <a:pt x="170" y="81"/>
                  </a:cubicBezTo>
                  <a:cubicBezTo>
                    <a:pt x="169" y="82"/>
                    <a:pt x="168" y="82"/>
                    <a:pt x="168" y="83"/>
                  </a:cubicBezTo>
                  <a:cubicBezTo>
                    <a:pt x="162" y="83"/>
                    <a:pt x="154" y="82"/>
                    <a:pt x="148" y="83"/>
                  </a:cubicBezTo>
                  <a:cubicBezTo>
                    <a:pt x="147" y="83"/>
                    <a:pt x="142" y="82"/>
                    <a:pt x="142" y="82"/>
                  </a:cubicBezTo>
                  <a:cubicBezTo>
                    <a:pt x="140" y="83"/>
                    <a:pt x="135" y="83"/>
                    <a:pt x="133" y="82"/>
                  </a:cubicBezTo>
                  <a:cubicBezTo>
                    <a:pt x="130" y="84"/>
                    <a:pt x="122" y="83"/>
                    <a:pt x="121" y="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5" name="Freeform 56">
              <a:extLst>
                <a:ext uri="{FF2B5EF4-FFF2-40B4-BE49-F238E27FC236}">
                  <a16:creationId xmlns="" xmlns:a16="http://schemas.microsoft.com/office/drawing/2014/main" id="{45890708-72B4-E349-81A3-44CBFC2E7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7276" y="3024188"/>
              <a:ext cx="220663" cy="657225"/>
            </a:xfrm>
            <a:custGeom>
              <a:avLst/>
              <a:gdLst>
                <a:gd name="T0" fmla="*/ 67 w 73"/>
                <a:gd name="T1" fmla="*/ 1 h 215"/>
                <a:gd name="T2" fmla="*/ 69 w 73"/>
                <a:gd name="T3" fmla="*/ 18 h 215"/>
                <a:gd name="T4" fmla="*/ 65 w 73"/>
                <a:gd name="T5" fmla="*/ 37 h 215"/>
                <a:gd name="T6" fmla="*/ 67 w 73"/>
                <a:gd name="T7" fmla="*/ 53 h 215"/>
                <a:gd name="T8" fmla="*/ 68 w 73"/>
                <a:gd name="T9" fmla="*/ 65 h 215"/>
                <a:gd name="T10" fmla="*/ 68 w 73"/>
                <a:gd name="T11" fmla="*/ 74 h 215"/>
                <a:gd name="T12" fmla="*/ 67 w 73"/>
                <a:gd name="T13" fmla="*/ 91 h 215"/>
                <a:gd name="T14" fmla="*/ 69 w 73"/>
                <a:gd name="T15" fmla="*/ 99 h 215"/>
                <a:gd name="T16" fmla="*/ 71 w 73"/>
                <a:gd name="T17" fmla="*/ 107 h 215"/>
                <a:gd name="T18" fmla="*/ 73 w 73"/>
                <a:gd name="T19" fmla="*/ 114 h 215"/>
                <a:gd name="T20" fmla="*/ 69 w 73"/>
                <a:gd name="T21" fmla="*/ 118 h 215"/>
                <a:gd name="T22" fmla="*/ 68 w 73"/>
                <a:gd name="T23" fmla="*/ 130 h 215"/>
                <a:gd name="T24" fmla="*/ 67 w 73"/>
                <a:gd name="T25" fmla="*/ 137 h 215"/>
                <a:gd name="T26" fmla="*/ 67 w 73"/>
                <a:gd name="T27" fmla="*/ 148 h 215"/>
                <a:gd name="T28" fmla="*/ 65 w 73"/>
                <a:gd name="T29" fmla="*/ 157 h 215"/>
                <a:gd name="T30" fmla="*/ 64 w 73"/>
                <a:gd name="T31" fmla="*/ 159 h 215"/>
                <a:gd name="T32" fmla="*/ 63 w 73"/>
                <a:gd name="T33" fmla="*/ 160 h 215"/>
                <a:gd name="T34" fmla="*/ 63 w 73"/>
                <a:gd name="T35" fmla="*/ 168 h 215"/>
                <a:gd name="T36" fmla="*/ 64 w 73"/>
                <a:gd name="T37" fmla="*/ 186 h 215"/>
                <a:gd name="T38" fmla="*/ 65 w 73"/>
                <a:gd name="T39" fmla="*/ 197 h 215"/>
                <a:gd name="T40" fmla="*/ 65 w 73"/>
                <a:gd name="T41" fmla="*/ 208 h 215"/>
                <a:gd name="T42" fmla="*/ 61 w 73"/>
                <a:gd name="T43" fmla="*/ 215 h 215"/>
                <a:gd name="T44" fmla="*/ 55 w 73"/>
                <a:gd name="T45" fmla="*/ 208 h 215"/>
                <a:gd name="T46" fmla="*/ 53 w 73"/>
                <a:gd name="T47" fmla="*/ 204 h 215"/>
                <a:gd name="T48" fmla="*/ 48 w 73"/>
                <a:gd name="T49" fmla="*/ 186 h 215"/>
                <a:gd name="T50" fmla="*/ 48 w 73"/>
                <a:gd name="T51" fmla="*/ 178 h 215"/>
                <a:gd name="T52" fmla="*/ 45 w 73"/>
                <a:gd name="T53" fmla="*/ 147 h 215"/>
                <a:gd name="T54" fmla="*/ 33 w 73"/>
                <a:gd name="T55" fmla="*/ 153 h 215"/>
                <a:gd name="T56" fmla="*/ 18 w 73"/>
                <a:gd name="T57" fmla="*/ 161 h 215"/>
                <a:gd name="T58" fmla="*/ 11 w 73"/>
                <a:gd name="T59" fmla="*/ 163 h 215"/>
                <a:gd name="T60" fmla="*/ 4 w 73"/>
                <a:gd name="T61" fmla="*/ 155 h 215"/>
                <a:gd name="T62" fmla="*/ 0 w 73"/>
                <a:gd name="T63" fmla="*/ 147 h 215"/>
                <a:gd name="T64" fmla="*/ 0 w 73"/>
                <a:gd name="T65" fmla="*/ 138 h 215"/>
                <a:gd name="T66" fmla="*/ 0 w 73"/>
                <a:gd name="T67" fmla="*/ 127 h 215"/>
                <a:gd name="T68" fmla="*/ 8 w 73"/>
                <a:gd name="T69" fmla="*/ 112 h 215"/>
                <a:gd name="T70" fmla="*/ 12 w 73"/>
                <a:gd name="T71" fmla="*/ 90 h 215"/>
                <a:gd name="T72" fmla="*/ 12 w 73"/>
                <a:gd name="T73" fmla="*/ 73 h 215"/>
                <a:gd name="T74" fmla="*/ 13 w 73"/>
                <a:gd name="T75" fmla="*/ 64 h 215"/>
                <a:gd name="T76" fmla="*/ 18 w 73"/>
                <a:gd name="T77" fmla="*/ 47 h 215"/>
                <a:gd name="T78" fmla="*/ 24 w 73"/>
                <a:gd name="T79" fmla="*/ 41 h 215"/>
                <a:gd name="T80" fmla="*/ 32 w 73"/>
                <a:gd name="T81" fmla="*/ 39 h 215"/>
                <a:gd name="T82" fmla="*/ 38 w 73"/>
                <a:gd name="T83" fmla="*/ 47 h 215"/>
                <a:gd name="T84" fmla="*/ 28 w 73"/>
                <a:gd name="T85" fmla="*/ 62 h 215"/>
                <a:gd name="T86" fmla="*/ 31 w 73"/>
                <a:gd name="T87" fmla="*/ 81 h 215"/>
                <a:gd name="T88" fmla="*/ 31 w 73"/>
                <a:gd name="T89" fmla="*/ 89 h 215"/>
                <a:gd name="T90" fmla="*/ 30 w 73"/>
                <a:gd name="T91" fmla="*/ 99 h 215"/>
                <a:gd name="T92" fmla="*/ 48 w 73"/>
                <a:gd name="T93" fmla="*/ 115 h 215"/>
                <a:gd name="T94" fmla="*/ 50 w 73"/>
                <a:gd name="T95" fmla="*/ 115 h 215"/>
                <a:gd name="T96" fmla="*/ 51 w 73"/>
                <a:gd name="T97" fmla="*/ 109 h 215"/>
                <a:gd name="T98" fmla="*/ 55 w 73"/>
                <a:gd name="T99" fmla="*/ 79 h 215"/>
                <a:gd name="T100" fmla="*/ 53 w 73"/>
                <a:gd name="T101" fmla="*/ 35 h 215"/>
                <a:gd name="T102" fmla="*/ 60 w 73"/>
                <a:gd name="T103" fmla="*/ 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3" h="215">
                  <a:moveTo>
                    <a:pt x="65" y="0"/>
                  </a:moveTo>
                  <a:cubicBezTo>
                    <a:pt x="66" y="0"/>
                    <a:pt x="67" y="0"/>
                    <a:pt x="67" y="1"/>
                  </a:cubicBezTo>
                  <a:cubicBezTo>
                    <a:pt x="70" y="3"/>
                    <a:pt x="68" y="10"/>
                    <a:pt x="69" y="15"/>
                  </a:cubicBezTo>
                  <a:cubicBezTo>
                    <a:pt x="69" y="16"/>
                    <a:pt x="69" y="17"/>
                    <a:pt x="69" y="18"/>
                  </a:cubicBezTo>
                  <a:cubicBezTo>
                    <a:pt x="71" y="22"/>
                    <a:pt x="69" y="30"/>
                    <a:pt x="67" y="34"/>
                  </a:cubicBezTo>
                  <a:cubicBezTo>
                    <a:pt x="66" y="35"/>
                    <a:pt x="66" y="37"/>
                    <a:pt x="65" y="37"/>
                  </a:cubicBezTo>
                  <a:cubicBezTo>
                    <a:pt x="64" y="39"/>
                    <a:pt x="65" y="45"/>
                    <a:pt x="66" y="46"/>
                  </a:cubicBezTo>
                  <a:cubicBezTo>
                    <a:pt x="66" y="47"/>
                    <a:pt x="66" y="51"/>
                    <a:pt x="67" y="53"/>
                  </a:cubicBezTo>
                  <a:cubicBezTo>
                    <a:pt x="67" y="55"/>
                    <a:pt x="67" y="57"/>
                    <a:pt x="67" y="59"/>
                  </a:cubicBezTo>
                  <a:cubicBezTo>
                    <a:pt x="67" y="61"/>
                    <a:pt x="67" y="63"/>
                    <a:pt x="68" y="65"/>
                  </a:cubicBezTo>
                  <a:cubicBezTo>
                    <a:pt x="68" y="67"/>
                    <a:pt x="67" y="70"/>
                    <a:pt x="67" y="71"/>
                  </a:cubicBezTo>
                  <a:cubicBezTo>
                    <a:pt x="67" y="71"/>
                    <a:pt x="68" y="73"/>
                    <a:pt x="68" y="74"/>
                  </a:cubicBezTo>
                  <a:cubicBezTo>
                    <a:pt x="69" y="76"/>
                    <a:pt x="67" y="82"/>
                    <a:pt x="68" y="85"/>
                  </a:cubicBezTo>
                  <a:cubicBezTo>
                    <a:pt x="68" y="86"/>
                    <a:pt x="65" y="89"/>
                    <a:pt x="67" y="91"/>
                  </a:cubicBezTo>
                  <a:cubicBezTo>
                    <a:pt x="67" y="92"/>
                    <a:pt x="66" y="94"/>
                    <a:pt x="67" y="95"/>
                  </a:cubicBezTo>
                  <a:cubicBezTo>
                    <a:pt x="68" y="97"/>
                    <a:pt x="68" y="98"/>
                    <a:pt x="69" y="99"/>
                  </a:cubicBezTo>
                  <a:cubicBezTo>
                    <a:pt x="69" y="101"/>
                    <a:pt x="69" y="104"/>
                    <a:pt x="69" y="106"/>
                  </a:cubicBezTo>
                  <a:cubicBezTo>
                    <a:pt x="70" y="106"/>
                    <a:pt x="71" y="107"/>
                    <a:pt x="71" y="107"/>
                  </a:cubicBezTo>
                  <a:cubicBezTo>
                    <a:pt x="72" y="109"/>
                    <a:pt x="71" y="110"/>
                    <a:pt x="72" y="112"/>
                  </a:cubicBezTo>
                  <a:cubicBezTo>
                    <a:pt x="72" y="113"/>
                    <a:pt x="73" y="112"/>
                    <a:pt x="73" y="114"/>
                  </a:cubicBezTo>
                  <a:cubicBezTo>
                    <a:pt x="72" y="114"/>
                    <a:pt x="71" y="116"/>
                    <a:pt x="72" y="117"/>
                  </a:cubicBezTo>
                  <a:cubicBezTo>
                    <a:pt x="71" y="117"/>
                    <a:pt x="70" y="118"/>
                    <a:pt x="69" y="118"/>
                  </a:cubicBezTo>
                  <a:cubicBezTo>
                    <a:pt x="69" y="119"/>
                    <a:pt x="67" y="127"/>
                    <a:pt x="67" y="127"/>
                  </a:cubicBezTo>
                  <a:cubicBezTo>
                    <a:pt x="67" y="128"/>
                    <a:pt x="68" y="129"/>
                    <a:pt x="68" y="130"/>
                  </a:cubicBezTo>
                  <a:cubicBezTo>
                    <a:pt x="68" y="132"/>
                    <a:pt x="68" y="133"/>
                    <a:pt x="68" y="134"/>
                  </a:cubicBezTo>
                  <a:cubicBezTo>
                    <a:pt x="68" y="135"/>
                    <a:pt x="67" y="138"/>
                    <a:pt x="67" y="137"/>
                  </a:cubicBezTo>
                  <a:cubicBezTo>
                    <a:pt x="67" y="138"/>
                    <a:pt x="67" y="138"/>
                    <a:pt x="67" y="139"/>
                  </a:cubicBezTo>
                  <a:cubicBezTo>
                    <a:pt x="67" y="139"/>
                    <a:pt x="66" y="148"/>
                    <a:pt x="67" y="148"/>
                  </a:cubicBezTo>
                  <a:cubicBezTo>
                    <a:pt x="67" y="148"/>
                    <a:pt x="67" y="149"/>
                    <a:pt x="67" y="149"/>
                  </a:cubicBezTo>
                  <a:cubicBezTo>
                    <a:pt x="66" y="152"/>
                    <a:pt x="64" y="155"/>
                    <a:pt x="65" y="157"/>
                  </a:cubicBezTo>
                  <a:cubicBezTo>
                    <a:pt x="65" y="157"/>
                    <a:pt x="65" y="158"/>
                    <a:pt x="65" y="158"/>
                  </a:cubicBezTo>
                  <a:cubicBezTo>
                    <a:pt x="65" y="158"/>
                    <a:pt x="65" y="158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4" y="160"/>
                    <a:pt x="64" y="160"/>
                    <a:pt x="63" y="160"/>
                  </a:cubicBezTo>
                  <a:cubicBezTo>
                    <a:pt x="63" y="162"/>
                    <a:pt x="63" y="164"/>
                    <a:pt x="63" y="166"/>
                  </a:cubicBezTo>
                  <a:cubicBezTo>
                    <a:pt x="63" y="167"/>
                    <a:pt x="63" y="167"/>
                    <a:pt x="63" y="168"/>
                  </a:cubicBezTo>
                  <a:cubicBezTo>
                    <a:pt x="61" y="173"/>
                    <a:pt x="64" y="179"/>
                    <a:pt x="65" y="181"/>
                  </a:cubicBezTo>
                  <a:cubicBezTo>
                    <a:pt x="65" y="183"/>
                    <a:pt x="65" y="184"/>
                    <a:pt x="64" y="186"/>
                  </a:cubicBezTo>
                  <a:cubicBezTo>
                    <a:pt x="64" y="186"/>
                    <a:pt x="64" y="186"/>
                    <a:pt x="64" y="186"/>
                  </a:cubicBezTo>
                  <a:cubicBezTo>
                    <a:pt x="64" y="186"/>
                    <a:pt x="65" y="197"/>
                    <a:pt x="65" y="197"/>
                  </a:cubicBezTo>
                  <a:cubicBezTo>
                    <a:pt x="65" y="197"/>
                    <a:pt x="64" y="201"/>
                    <a:pt x="64" y="201"/>
                  </a:cubicBezTo>
                  <a:cubicBezTo>
                    <a:pt x="65" y="202"/>
                    <a:pt x="65" y="207"/>
                    <a:pt x="65" y="208"/>
                  </a:cubicBezTo>
                  <a:cubicBezTo>
                    <a:pt x="65" y="209"/>
                    <a:pt x="64" y="209"/>
                    <a:pt x="63" y="209"/>
                  </a:cubicBezTo>
                  <a:cubicBezTo>
                    <a:pt x="63" y="211"/>
                    <a:pt x="63" y="214"/>
                    <a:pt x="61" y="215"/>
                  </a:cubicBezTo>
                  <a:cubicBezTo>
                    <a:pt x="60" y="215"/>
                    <a:pt x="61" y="215"/>
                    <a:pt x="60" y="215"/>
                  </a:cubicBezTo>
                  <a:cubicBezTo>
                    <a:pt x="57" y="213"/>
                    <a:pt x="58" y="210"/>
                    <a:pt x="55" y="208"/>
                  </a:cubicBezTo>
                  <a:cubicBezTo>
                    <a:pt x="55" y="208"/>
                    <a:pt x="56" y="208"/>
                    <a:pt x="56" y="207"/>
                  </a:cubicBezTo>
                  <a:cubicBezTo>
                    <a:pt x="56" y="206"/>
                    <a:pt x="54" y="205"/>
                    <a:pt x="53" y="204"/>
                  </a:cubicBezTo>
                  <a:cubicBezTo>
                    <a:pt x="52" y="202"/>
                    <a:pt x="53" y="199"/>
                    <a:pt x="52" y="197"/>
                  </a:cubicBezTo>
                  <a:cubicBezTo>
                    <a:pt x="51" y="194"/>
                    <a:pt x="50" y="188"/>
                    <a:pt x="48" y="186"/>
                  </a:cubicBezTo>
                  <a:cubicBezTo>
                    <a:pt x="48" y="185"/>
                    <a:pt x="49" y="183"/>
                    <a:pt x="49" y="182"/>
                  </a:cubicBezTo>
                  <a:cubicBezTo>
                    <a:pt x="48" y="181"/>
                    <a:pt x="48" y="179"/>
                    <a:pt x="48" y="178"/>
                  </a:cubicBezTo>
                  <a:cubicBezTo>
                    <a:pt x="48" y="174"/>
                    <a:pt x="49" y="168"/>
                    <a:pt x="48" y="166"/>
                  </a:cubicBezTo>
                  <a:cubicBezTo>
                    <a:pt x="46" y="163"/>
                    <a:pt x="51" y="148"/>
                    <a:pt x="45" y="147"/>
                  </a:cubicBezTo>
                  <a:cubicBezTo>
                    <a:pt x="43" y="148"/>
                    <a:pt x="40" y="148"/>
                    <a:pt x="38" y="149"/>
                  </a:cubicBezTo>
                  <a:cubicBezTo>
                    <a:pt x="37" y="150"/>
                    <a:pt x="35" y="152"/>
                    <a:pt x="33" y="153"/>
                  </a:cubicBezTo>
                  <a:cubicBezTo>
                    <a:pt x="33" y="153"/>
                    <a:pt x="23" y="157"/>
                    <a:pt x="23" y="157"/>
                  </a:cubicBezTo>
                  <a:cubicBezTo>
                    <a:pt x="21" y="158"/>
                    <a:pt x="20" y="160"/>
                    <a:pt x="18" y="161"/>
                  </a:cubicBezTo>
                  <a:cubicBezTo>
                    <a:pt x="16" y="161"/>
                    <a:pt x="15" y="161"/>
                    <a:pt x="13" y="161"/>
                  </a:cubicBezTo>
                  <a:cubicBezTo>
                    <a:pt x="13" y="162"/>
                    <a:pt x="12" y="162"/>
                    <a:pt x="11" y="163"/>
                  </a:cubicBezTo>
                  <a:cubicBezTo>
                    <a:pt x="8" y="164"/>
                    <a:pt x="5" y="159"/>
                    <a:pt x="4" y="157"/>
                  </a:cubicBezTo>
                  <a:cubicBezTo>
                    <a:pt x="4" y="156"/>
                    <a:pt x="4" y="156"/>
                    <a:pt x="4" y="155"/>
                  </a:cubicBezTo>
                  <a:cubicBezTo>
                    <a:pt x="2" y="152"/>
                    <a:pt x="2" y="150"/>
                    <a:pt x="0" y="148"/>
                  </a:cubicBezTo>
                  <a:cubicBezTo>
                    <a:pt x="1" y="147"/>
                    <a:pt x="0" y="146"/>
                    <a:pt x="0" y="147"/>
                  </a:cubicBezTo>
                  <a:cubicBezTo>
                    <a:pt x="0" y="147"/>
                    <a:pt x="0" y="144"/>
                    <a:pt x="0" y="144"/>
                  </a:cubicBezTo>
                  <a:cubicBezTo>
                    <a:pt x="0" y="142"/>
                    <a:pt x="0" y="138"/>
                    <a:pt x="0" y="138"/>
                  </a:cubicBezTo>
                  <a:cubicBezTo>
                    <a:pt x="2" y="137"/>
                    <a:pt x="1" y="129"/>
                    <a:pt x="0" y="127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26"/>
                    <a:pt x="1" y="124"/>
                    <a:pt x="0" y="123"/>
                  </a:cubicBezTo>
                  <a:cubicBezTo>
                    <a:pt x="2" y="119"/>
                    <a:pt x="7" y="115"/>
                    <a:pt x="8" y="112"/>
                  </a:cubicBezTo>
                  <a:cubicBezTo>
                    <a:pt x="8" y="111"/>
                    <a:pt x="8" y="110"/>
                    <a:pt x="8" y="109"/>
                  </a:cubicBezTo>
                  <a:cubicBezTo>
                    <a:pt x="10" y="104"/>
                    <a:pt x="10" y="93"/>
                    <a:pt x="12" y="90"/>
                  </a:cubicBezTo>
                  <a:cubicBezTo>
                    <a:pt x="12" y="87"/>
                    <a:pt x="12" y="85"/>
                    <a:pt x="12" y="83"/>
                  </a:cubicBezTo>
                  <a:cubicBezTo>
                    <a:pt x="12" y="79"/>
                    <a:pt x="11" y="76"/>
                    <a:pt x="12" y="73"/>
                  </a:cubicBezTo>
                  <a:cubicBezTo>
                    <a:pt x="13" y="70"/>
                    <a:pt x="13" y="66"/>
                    <a:pt x="14" y="65"/>
                  </a:cubicBezTo>
                  <a:cubicBezTo>
                    <a:pt x="14" y="64"/>
                    <a:pt x="14" y="64"/>
                    <a:pt x="13" y="64"/>
                  </a:cubicBezTo>
                  <a:cubicBezTo>
                    <a:pt x="13" y="63"/>
                    <a:pt x="15" y="60"/>
                    <a:pt x="14" y="58"/>
                  </a:cubicBezTo>
                  <a:cubicBezTo>
                    <a:pt x="16" y="55"/>
                    <a:pt x="17" y="50"/>
                    <a:pt x="18" y="47"/>
                  </a:cubicBezTo>
                  <a:cubicBezTo>
                    <a:pt x="19" y="47"/>
                    <a:pt x="20" y="46"/>
                    <a:pt x="21" y="45"/>
                  </a:cubicBezTo>
                  <a:cubicBezTo>
                    <a:pt x="23" y="44"/>
                    <a:pt x="21" y="42"/>
                    <a:pt x="24" y="41"/>
                  </a:cubicBezTo>
                  <a:cubicBezTo>
                    <a:pt x="24" y="41"/>
                    <a:pt x="24" y="40"/>
                    <a:pt x="24" y="40"/>
                  </a:cubicBezTo>
                  <a:cubicBezTo>
                    <a:pt x="26" y="40"/>
                    <a:pt x="31" y="38"/>
                    <a:pt x="32" y="39"/>
                  </a:cubicBezTo>
                  <a:cubicBezTo>
                    <a:pt x="33" y="40"/>
                    <a:pt x="33" y="41"/>
                    <a:pt x="34" y="43"/>
                  </a:cubicBezTo>
                  <a:cubicBezTo>
                    <a:pt x="35" y="44"/>
                    <a:pt x="37" y="45"/>
                    <a:pt x="38" y="47"/>
                  </a:cubicBezTo>
                  <a:cubicBezTo>
                    <a:pt x="39" y="48"/>
                    <a:pt x="39" y="49"/>
                    <a:pt x="38" y="50"/>
                  </a:cubicBezTo>
                  <a:cubicBezTo>
                    <a:pt x="37" y="59"/>
                    <a:pt x="31" y="56"/>
                    <a:pt x="28" y="62"/>
                  </a:cubicBezTo>
                  <a:cubicBezTo>
                    <a:pt x="27" y="65"/>
                    <a:pt x="30" y="74"/>
                    <a:pt x="31" y="76"/>
                  </a:cubicBezTo>
                  <a:cubicBezTo>
                    <a:pt x="32" y="78"/>
                    <a:pt x="31" y="80"/>
                    <a:pt x="31" y="81"/>
                  </a:cubicBezTo>
                  <a:cubicBezTo>
                    <a:pt x="31" y="82"/>
                    <a:pt x="31" y="84"/>
                    <a:pt x="30" y="85"/>
                  </a:cubicBezTo>
                  <a:cubicBezTo>
                    <a:pt x="30" y="86"/>
                    <a:pt x="31" y="88"/>
                    <a:pt x="31" y="89"/>
                  </a:cubicBezTo>
                  <a:cubicBezTo>
                    <a:pt x="31" y="92"/>
                    <a:pt x="30" y="93"/>
                    <a:pt x="30" y="94"/>
                  </a:cubicBezTo>
                  <a:cubicBezTo>
                    <a:pt x="29" y="95"/>
                    <a:pt x="30" y="99"/>
                    <a:pt x="30" y="99"/>
                  </a:cubicBezTo>
                  <a:cubicBezTo>
                    <a:pt x="28" y="100"/>
                    <a:pt x="27" y="110"/>
                    <a:pt x="28" y="111"/>
                  </a:cubicBezTo>
                  <a:cubicBezTo>
                    <a:pt x="30" y="115"/>
                    <a:pt x="41" y="114"/>
                    <a:pt x="48" y="115"/>
                  </a:cubicBezTo>
                  <a:cubicBezTo>
                    <a:pt x="48" y="114"/>
                    <a:pt x="48" y="115"/>
                    <a:pt x="49" y="114"/>
                  </a:cubicBezTo>
                  <a:cubicBezTo>
                    <a:pt x="49" y="115"/>
                    <a:pt x="49" y="115"/>
                    <a:pt x="50" y="115"/>
                  </a:cubicBezTo>
                  <a:cubicBezTo>
                    <a:pt x="51" y="113"/>
                    <a:pt x="51" y="113"/>
                    <a:pt x="52" y="111"/>
                  </a:cubicBezTo>
                  <a:cubicBezTo>
                    <a:pt x="51" y="111"/>
                    <a:pt x="51" y="111"/>
                    <a:pt x="51" y="109"/>
                  </a:cubicBezTo>
                  <a:cubicBezTo>
                    <a:pt x="56" y="105"/>
                    <a:pt x="55" y="98"/>
                    <a:pt x="56" y="90"/>
                  </a:cubicBezTo>
                  <a:cubicBezTo>
                    <a:pt x="56" y="87"/>
                    <a:pt x="55" y="83"/>
                    <a:pt x="55" y="79"/>
                  </a:cubicBezTo>
                  <a:cubicBezTo>
                    <a:pt x="57" y="77"/>
                    <a:pt x="56" y="67"/>
                    <a:pt x="56" y="63"/>
                  </a:cubicBezTo>
                  <a:cubicBezTo>
                    <a:pt x="56" y="50"/>
                    <a:pt x="57" y="44"/>
                    <a:pt x="53" y="35"/>
                  </a:cubicBezTo>
                  <a:cubicBezTo>
                    <a:pt x="53" y="30"/>
                    <a:pt x="53" y="25"/>
                    <a:pt x="53" y="19"/>
                  </a:cubicBezTo>
                  <a:cubicBezTo>
                    <a:pt x="57" y="17"/>
                    <a:pt x="58" y="5"/>
                    <a:pt x="60" y="4"/>
                  </a:cubicBezTo>
                  <a:cubicBezTo>
                    <a:pt x="61" y="2"/>
                    <a:pt x="64" y="2"/>
                    <a:pt x="6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6" name="Freeform 57">
              <a:extLst>
                <a:ext uri="{FF2B5EF4-FFF2-40B4-BE49-F238E27FC236}">
                  <a16:creationId xmlns="" xmlns:a16="http://schemas.microsoft.com/office/drawing/2014/main" id="{D1D1CD1A-0358-FC4A-904E-C9F31E4C1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8101" y="3040063"/>
              <a:ext cx="76200" cy="436563"/>
            </a:xfrm>
            <a:custGeom>
              <a:avLst/>
              <a:gdLst>
                <a:gd name="T0" fmla="*/ 10 w 25"/>
                <a:gd name="T1" fmla="*/ 0 h 143"/>
                <a:gd name="T2" fmla="*/ 16 w 25"/>
                <a:gd name="T3" fmla="*/ 0 h 143"/>
                <a:gd name="T4" fmla="*/ 24 w 25"/>
                <a:gd name="T5" fmla="*/ 12 h 143"/>
                <a:gd name="T6" fmla="*/ 25 w 25"/>
                <a:gd name="T7" fmla="*/ 18 h 143"/>
                <a:gd name="T8" fmla="*/ 23 w 25"/>
                <a:gd name="T9" fmla="*/ 24 h 143"/>
                <a:gd name="T10" fmla="*/ 22 w 25"/>
                <a:gd name="T11" fmla="*/ 26 h 143"/>
                <a:gd name="T12" fmla="*/ 22 w 25"/>
                <a:gd name="T13" fmla="*/ 26 h 143"/>
                <a:gd name="T14" fmla="*/ 21 w 25"/>
                <a:gd name="T15" fmla="*/ 29 h 143"/>
                <a:gd name="T16" fmla="*/ 19 w 25"/>
                <a:gd name="T17" fmla="*/ 32 h 143"/>
                <a:gd name="T18" fmla="*/ 21 w 25"/>
                <a:gd name="T19" fmla="*/ 48 h 143"/>
                <a:gd name="T20" fmla="*/ 21 w 25"/>
                <a:gd name="T21" fmla="*/ 64 h 143"/>
                <a:gd name="T22" fmla="*/ 21 w 25"/>
                <a:gd name="T23" fmla="*/ 64 h 143"/>
                <a:gd name="T24" fmla="*/ 17 w 25"/>
                <a:gd name="T25" fmla="*/ 69 h 143"/>
                <a:gd name="T26" fmla="*/ 17 w 25"/>
                <a:gd name="T27" fmla="*/ 76 h 143"/>
                <a:gd name="T28" fmla="*/ 17 w 25"/>
                <a:gd name="T29" fmla="*/ 76 h 143"/>
                <a:gd name="T30" fmla="*/ 17 w 25"/>
                <a:gd name="T31" fmla="*/ 81 h 143"/>
                <a:gd name="T32" fmla="*/ 17 w 25"/>
                <a:gd name="T33" fmla="*/ 90 h 143"/>
                <a:gd name="T34" fmla="*/ 17 w 25"/>
                <a:gd name="T35" fmla="*/ 91 h 143"/>
                <a:gd name="T36" fmla="*/ 18 w 25"/>
                <a:gd name="T37" fmla="*/ 97 h 143"/>
                <a:gd name="T38" fmla="*/ 17 w 25"/>
                <a:gd name="T39" fmla="*/ 100 h 143"/>
                <a:gd name="T40" fmla="*/ 17 w 25"/>
                <a:gd name="T41" fmla="*/ 100 h 143"/>
                <a:gd name="T42" fmla="*/ 18 w 25"/>
                <a:gd name="T43" fmla="*/ 100 h 143"/>
                <a:gd name="T44" fmla="*/ 18 w 25"/>
                <a:gd name="T45" fmla="*/ 102 h 143"/>
                <a:gd name="T46" fmla="*/ 18 w 25"/>
                <a:gd name="T47" fmla="*/ 108 h 143"/>
                <a:gd name="T48" fmla="*/ 17 w 25"/>
                <a:gd name="T49" fmla="*/ 108 h 143"/>
                <a:gd name="T50" fmla="*/ 17 w 25"/>
                <a:gd name="T51" fmla="*/ 113 h 143"/>
                <a:gd name="T52" fmla="*/ 16 w 25"/>
                <a:gd name="T53" fmla="*/ 117 h 143"/>
                <a:gd name="T54" fmla="*/ 16 w 25"/>
                <a:gd name="T55" fmla="*/ 118 h 143"/>
                <a:gd name="T56" fmla="*/ 15 w 25"/>
                <a:gd name="T57" fmla="*/ 119 h 143"/>
                <a:gd name="T58" fmla="*/ 15 w 25"/>
                <a:gd name="T59" fmla="*/ 121 h 143"/>
                <a:gd name="T60" fmla="*/ 12 w 25"/>
                <a:gd name="T61" fmla="*/ 130 h 143"/>
                <a:gd name="T62" fmla="*/ 5 w 25"/>
                <a:gd name="T63" fmla="*/ 142 h 143"/>
                <a:gd name="T64" fmla="*/ 3 w 25"/>
                <a:gd name="T65" fmla="*/ 141 h 143"/>
                <a:gd name="T66" fmla="*/ 0 w 25"/>
                <a:gd name="T67" fmla="*/ 129 h 143"/>
                <a:gd name="T68" fmla="*/ 1 w 25"/>
                <a:gd name="T69" fmla="*/ 127 h 143"/>
                <a:gd name="T70" fmla="*/ 4 w 25"/>
                <a:gd name="T71" fmla="*/ 126 h 143"/>
                <a:gd name="T72" fmla="*/ 5 w 25"/>
                <a:gd name="T73" fmla="*/ 126 h 143"/>
                <a:gd name="T74" fmla="*/ 8 w 25"/>
                <a:gd name="T75" fmla="*/ 123 h 143"/>
                <a:gd name="T76" fmla="*/ 9 w 25"/>
                <a:gd name="T77" fmla="*/ 114 h 143"/>
                <a:gd name="T78" fmla="*/ 9 w 25"/>
                <a:gd name="T79" fmla="*/ 104 h 143"/>
                <a:gd name="T80" fmla="*/ 9 w 25"/>
                <a:gd name="T81" fmla="*/ 92 h 143"/>
                <a:gd name="T82" fmla="*/ 8 w 25"/>
                <a:gd name="T83" fmla="*/ 83 h 143"/>
                <a:gd name="T84" fmla="*/ 9 w 25"/>
                <a:gd name="T85" fmla="*/ 62 h 143"/>
                <a:gd name="T86" fmla="*/ 8 w 25"/>
                <a:gd name="T87" fmla="*/ 58 h 143"/>
                <a:gd name="T88" fmla="*/ 8 w 25"/>
                <a:gd name="T89" fmla="*/ 57 h 143"/>
                <a:gd name="T90" fmla="*/ 9 w 25"/>
                <a:gd name="T91" fmla="*/ 52 h 143"/>
                <a:gd name="T92" fmla="*/ 10 w 25"/>
                <a:gd name="T93" fmla="*/ 52 h 143"/>
                <a:gd name="T94" fmla="*/ 9 w 25"/>
                <a:gd name="T95" fmla="*/ 48 h 143"/>
                <a:gd name="T96" fmla="*/ 9 w 25"/>
                <a:gd name="T97" fmla="*/ 34 h 143"/>
                <a:gd name="T98" fmla="*/ 9 w 25"/>
                <a:gd name="T99" fmla="*/ 25 h 143"/>
                <a:gd name="T100" fmla="*/ 8 w 25"/>
                <a:gd name="T101" fmla="*/ 20 h 143"/>
                <a:gd name="T102" fmla="*/ 9 w 25"/>
                <a:gd name="T103" fmla="*/ 11 h 143"/>
                <a:gd name="T104" fmla="*/ 10 w 25"/>
                <a:gd name="T10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" h="143">
                  <a:moveTo>
                    <a:pt x="10" y="0"/>
                  </a:moveTo>
                  <a:cubicBezTo>
                    <a:pt x="11" y="0"/>
                    <a:pt x="16" y="0"/>
                    <a:pt x="16" y="0"/>
                  </a:cubicBezTo>
                  <a:cubicBezTo>
                    <a:pt x="20" y="0"/>
                    <a:pt x="23" y="10"/>
                    <a:pt x="24" y="12"/>
                  </a:cubicBezTo>
                  <a:cubicBezTo>
                    <a:pt x="24" y="12"/>
                    <a:pt x="24" y="17"/>
                    <a:pt x="25" y="18"/>
                  </a:cubicBezTo>
                  <a:cubicBezTo>
                    <a:pt x="23" y="19"/>
                    <a:pt x="24" y="22"/>
                    <a:pt x="23" y="24"/>
                  </a:cubicBezTo>
                  <a:cubicBezTo>
                    <a:pt x="23" y="25"/>
                    <a:pt x="22" y="25"/>
                    <a:pt x="22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1" y="27"/>
                    <a:pt x="21" y="28"/>
                    <a:pt x="21" y="29"/>
                  </a:cubicBezTo>
                  <a:cubicBezTo>
                    <a:pt x="20" y="30"/>
                    <a:pt x="19" y="31"/>
                    <a:pt x="19" y="32"/>
                  </a:cubicBezTo>
                  <a:cubicBezTo>
                    <a:pt x="17" y="37"/>
                    <a:pt x="20" y="46"/>
                    <a:pt x="21" y="48"/>
                  </a:cubicBezTo>
                  <a:cubicBezTo>
                    <a:pt x="22" y="49"/>
                    <a:pt x="21" y="62"/>
                    <a:pt x="21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0" y="66"/>
                    <a:pt x="19" y="67"/>
                    <a:pt x="17" y="69"/>
                  </a:cubicBezTo>
                  <a:cubicBezTo>
                    <a:pt x="17" y="69"/>
                    <a:pt x="17" y="76"/>
                    <a:pt x="17" y="76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6" y="77"/>
                    <a:pt x="17" y="81"/>
                    <a:pt x="17" y="81"/>
                  </a:cubicBezTo>
                  <a:cubicBezTo>
                    <a:pt x="17" y="82"/>
                    <a:pt x="17" y="88"/>
                    <a:pt x="17" y="90"/>
                  </a:cubicBezTo>
                  <a:cubicBezTo>
                    <a:pt x="17" y="91"/>
                    <a:pt x="18" y="91"/>
                    <a:pt x="17" y="91"/>
                  </a:cubicBezTo>
                  <a:cubicBezTo>
                    <a:pt x="16" y="93"/>
                    <a:pt x="18" y="97"/>
                    <a:pt x="18" y="97"/>
                  </a:cubicBezTo>
                  <a:cubicBezTo>
                    <a:pt x="18" y="98"/>
                    <a:pt x="18" y="99"/>
                    <a:pt x="17" y="100"/>
                  </a:cubicBezTo>
                  <a:cubicBezTo>
                    <a:pt x="17" y="100"/>
                    <a:pt x="17" y="100"/>
                    <a:pt x="17" y="100"/>
                  </a:cubicBezTo>
                  <a:cubicBezTo>
                    <a:pt x="18" y="100"/>
                    <a:pt x="18" y="100"/>
                    <a:pt x="18" y="100"/>
                  </a:cubicBezTo>
                  <a:cubicBezTo>
                    <a:pt x="18" y="101"/>
                    <a:pt x="18" y="102"/>
                    <a:pt x="18" y="102"/>
                  </a:cubicBezTo>
                  <a:cubicBezTo>
                    <a:pt x="17" y="104"/>
                    <a:pt x="18" y="106"/>
                    <a:pt x="18" y="108"/>
                  </a:cubicBezTo>
                  <a:cubicBezTo>
                    <a:pt x="18" y="108"/>
                    <a:pt x="18" y="108"/>
                    <a:pt x="17" y="108"/>
                  </a:cubicBezTo>
                  <a:cubicBezTo>
                    <a:pt x="17" y="110"/>
                    <a:pt x="17" y="112"/>
                    <a:pt x="17" y="113"/>
                  </a:cubicBezTo>
                  <a:cubicBezTo>
                    <a:pt x="17" y="115"/>
                    <a:pt x="16" y="116"/>
                    <a:pt x="16" y="117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5" y="118"/>
                    <a:pt x="15" y="119"/>
                    <a:pt x="15" y="119"/>
                  </a:cubicBezTo>
                  <a:cubicBezTo>
                    <a:pt x="15" y="119"/>
                    <a:pt x="15" y="120"/>
                    <a:pt x="15" y="121"/>
                  </a:cubicBezTo>
                  <a:cubicBezTo>
                    <a:pt x="16" y="126"/>
                    <a:pt x="15" y="128"/>
                    <a:pt x="12" y="130"/>
                  </a:cubicBezTo>
                  <a:cubicBezTo>
                    <a:pt x="13" y="136"/>
                    <a:pt x="10" y="143"/>
                    <a:pt x="5" y="142"/>
                  </a:cubicBezTo>
                  <a:cubicBezTo>
                    <a:pt x="4" y="142"/>
                    <a:pt x="4" y="141"/>
                    <a:pt x="3" y="141"/>
                  </a:cubicBezTo>
                  <a:cubicBezTo>
                    <a:pt x="5" y="136"/>
                    <a:pt x="3" y="132"/>
                    <a:pt x="0" y="129"/>
                  </a:cubicBezTo>
                  <a:cubicBezTo>
                    <a:pt x="1" y="128"/>
                    <a:pt x="1" y="128"/>
                    <a:pt x="1" y="127"/>
                  </a:cubicBezTo>
                  <a:cubicBezTo>
                    <a:pt x="3" y="126"/>
                    <a:pt x="3" y="127"/>
                    <a:pt x="4" y="126"/>
                  </a:cubicBezTo>
                  <a:cubicBezTo>
                    <a:pt x="4" y="126"/>
                    <a:pt x="4" y="126"/>
                    <a:pt x="5" y="126"/>
                  </a:cubicBezTo>
                  <a:cubicBezTo>
                    <a:pt x="5" y="125"/>
                    <a:pt x="7" y="125"/>
                    <a:pt x="8" y="123"/>
                  </a:cubicBezTo>
                  <a:cubicBezTo>
                    <a:pt x="9" y="120"/>
                    <a:pt x="8" y="116"/>
                    <a:pt x="9" y="114"/>
                  </a:cubicBezTo>
                  <a:cubicBezTo>
                    <a:pt x="10" y="113"/>
                    <a:pt x="9" y="105"/>
                    <a:pt x="9" y="104"/>
                  </a:cubicBezTo>
                  <a:cubicBezTo>
                    <a:pt x="9" y="104"/>
                    <a:pt x="9" y="92"/>
                    <a:pt x="9" y="92"/>
                  </a:cubicBezTo>
                  <a:cubicBezTo>
                    <a:pt x="9" y="91"/>
                    <a:pt x="8" y="86"/>
                    <a:pt x="8" y="83"/>
                  </a:cubicBezTo>
                  <a:cubicBezTo>
                    <a:pt x="10" y="76"/>
                    <a:pt x="7" y="65"/>
                    <a:pt x="9" y="62"/>
                  </a:cubicBezTo>
                  <a:cubicBezTo>
                    <a:pt x="9" y="61"/>
                    <a:pt x="9" y="58"/>
                    <a:pt x="8" y="58"/>
                  </a:cubicBezTo>
                  <a:cubicBezTo>
                    <a:pt x="8" y="58"/>
                    <a:pt x="8" y="58"/>
                    <a:pt x="8" y="57"/>
                  </a:cubicBezTo>
                  <a:cubicBezTo>
                    <a:pt x="8" y="57"/>
                    <a:pt x="9" y="52"/>
                    <a:pt x="9" y="52"/>
                  </a:cubicBezTo>
                  <a:cubicBezTo>
                    <a:pt x="9" y="52"/>
                    <a:pt x="9" y="52"/>
                    <a:pt x="10" y="52"/>
                  </a:cubicBezTo>
                  <a:cubicBezTo>
                    <a:pt x="10" y="51"/>
                    <a:pt x="9" y="49"/>
                    <a:pt x="9" y="48"/>
                  </a:cubicBezTo>
                  <a:cubicBezTo>
                    <a:pt x="12" y="44"/>
                    <a:pt x="9" y="37"/>
                    <a:pt x="9" y="34"/>
                  </a:cubicBezTo>
                  <a:cubicBezTo>
                    <a:pt x="10" y="32"/>
                    <a:pt x="9" y="27"/>
                    <a:pt x="9" y="25"/>
                  </a:cubicBezTo>
                  <a:cubicBezTo>
                    <a:pt x="9" y="24"/>
                    <a:pt x="9" y="21"/>
                    <a:pt x="8" y="20"/>
                  </a:cubicBezTo>
                  <a:cubicBezTo>
                    <a:pt x="7" y="19"/>
                    <a:pt x="9" y="14"/>
                    <a:pt x="9" y="11"/>
                  </a:cubicBezTo>
                  <a:cubicBezTo>
                    <a:pt x="8" y="5"/>
                    <a:pt x="5" y="6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7" name="Freeform 58">
              <a:extLst>
                <a:ext uri="{FF2B5EF4-FFF2-40B4-BE49-F238E27FC236}">
                  <a16:creationId xmlns="" xmlns:a16="http://schemas.microsoft.com/office/drawing/2014/main" id="{ACB393CB-A5E5-4C4E-BD54-FAF6B299BF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70651" y="3033713"/>
              <a:ext cx="517525" cy="644525"/>
            </a:xfrm>
            <a:custGeom>
              <a:avLst/>
              <a:gdLst>
                <a:gd name="T0" fmla="*/ 167 w 171"/>
                <a:gd name="T1" fmla="*/ 161 h 211"/>
                <a:gd name="T2" fmla="*/ 143 w 171"/>
                <a:gd name="T3" fmla="*/ 165 h 211"/>
                <a:gd name="T4" fmla="*/ 111 w 171"/>
                <a:gd name="T5" fmla="*/ 167 h 211"/>
                <a:gd name="T6" fmla="*/ 85 w 171"/>
                <a:gd name="T7" fmla="*/ 159 h 211"/>
                <a:gd name="T8" fmla="*/ 84 w 171"/>
                <a:gd name="T9" fmla="*/ 147 h 211"/>
                <a:gd name="T10" fmla="*/ 109 w 171"/>
                <a:gd name="T11" fmla="*/ 141 h 211"/>
                <a:gd name="T12" fmla="*/ 137 w 171"/>
                <a:gd name="T13" fmla="*/ 128 h 211"/>
                <a:gd name="T14" fmla="*/ 105 w 171"/>
                <a:gd name="T15" fmla="*/ 123 h 211"/>
                <a:gd name="T16" fmla="*/ 108 w 171"/>
                <a:gd name="T17" fmla="*/ 102 h 211"/>
                <a:gd name="T18" fmla="*/ 139 w 171"/>
                <a:gd name="T19" fmla="*/ 103 h 211"/>
                <a:gd name="T20" fmla="*/ 124 w 171"/>
                <a:gd name="T21" fmla="*/ 90 h 211"/>
                <a:gd name="T22" fmla="*/ 101 w 171"/>
                <a:gd name="T23" fmla="*/ 90 h 211"/>
                <a:gd name="T24" fmla="*/ 80 w 171"/>
                <a:gd name="T25" fmla="*/ 79 h 211"/>
                <a:gd name="T26" fmla="*/ 49 w 171"/>
                <a:gd name="T27" fmla="*/ 91 h 211"/>
                <a:gd name="T28" fmla="*/ 20 w 171"/>
                <a:gd name="T29" fmla="*/ 54 h 211"/>
                <a:gd name="T30" fmla="*/ 35 w 171"/>
                <a:gd name="T31" fmla="*/ 43 h 211"/>
                <a:gd name="T32" fmla="*/ 54 w 171"/>
                <a:gd name="T33" fmla="*/ 33 h 211"/>
                <a:gd name="T34" fmla="*/ 88 w 171"/>
                <a:gd name="T35" fmla="*/ 30 h 211"/>
                <a:gd name="T36" fmla="*/ 86 w 171"/>
                <a:gd name="T37" fmla="*/ 44 h 211"/>
                <a:gd name="T38" fmla="*/ 47 w 171"/>
                <a:gd name="T39" fmla="*/ 60 h 211"/>
                <a:gd name="T40" fmla="*/ 49 w 171"/>
                <a:gd name="T41" fmla="*/ 67 h 211"/>
                <a:gd name="T42" fmla="*/ 67 w 171"/>
                <a:gd name="T43" fmla="*/ 69 h 211"/>
                <a:gd name="T44" fmla="*/ 99 w 171"/>
                <a:gd name="T45" fmla="*/ 68 h 211"/>
                <a:gd name="T46" fmla="*/ 133 w 171"/>
                <a:gd name="T47" fmla="*/ 67 h 211"/>
                <a:gd name="T48" fmla="*/ 149 w 171"/>
                <a:gd name="T49" fmla="*/ 61 h 211"/>
                <a:gd name="T50" fmla="*/ 125 w 171"/>
                <a:gd name="T51" fmla="*/ 57 h 211"/>
                <a:gd name="T52" fmla="*/ 94 w 171"/>
                <a:gd name="T53" fmla="*/ 56 h 211"/>
                <a:gd name="T54" fmla="*/ 108 w 171"/>
                <a:gd name="T55" fmla="*/ 38 h 211"/>
                <a:gd name="T56" fmla="*/ 91 w 171"/>
                <a:gd name="T57" fmla="*/ 8 h 211"/>
                <a:gd name="T58" fmla="*/ 75 w 171"/>
                <a:gd name="T59" fmla="*/ 3 h 211"/>
                <a:gd name="T60" fmla="*/ 67 w 171"/>
                <a:gd name="T61" fmla="*/ 0 h 211"/>
                <a:gd name="T62" fmla="*/ 56 w 171"/>
                <a:gd name="T63" fmla="*/ 14 h 211"/>
                <a:gd name="T64" fmla="*/ 47 w 171"/>
                <a:gd name="T65" fmla="*/ 21 h 211"/>
                <a:gd name="T66" fmla="*/ 36 w 171"/>
                <a:gd name="T67" fmla="*/ 28 h 211"/>
                <a:gd name="T68" fmla="*/ 17 w 171"/>
                <a:gd name="T69" fmla="*/ 37 h 211"/>
                <a:gd name="T70" fmla="*/ 0 w 171"/>
                <a:gd name="T71" fmla="*/ 47 h 211"/>
                <a:gd name="T72" fmla="*/ 10 w 171"/>
                <a:gd name="T73" fmla="*/ 52 h 211"/>
                <a:gd name="T74" fmla="*/ 13 w 171"/>
                <a:gd name="T75" fmla="*/ 64 h 211"/>
                <a:gd name="T76" fmla="*/ 15 w 171"/>
                <a:gd name="T77" fmla="*/ 87 h 211"/>
                <a:gd name="T78" fmla="*/ 15 w 171"/>
                <a:gd name="T79" fmla="*/ 106 h 211"/>
                <a:gd name="T80" fmla="*/ 14 w 171"/>
                <a:gd name="T81" fmla="*/ 130 h 211"/>
                <a:gd name="T82" fmla="*/ 12 w 171"/>
                <a:gd name="T83" fmla="*/ 149 h 211"/>
                <a:gd name="T84" fmla="*/ 10 w 171"/>
                <a:gd name="T85" fmla="*/ 183 h 211"/>
                <a:gd name="T86" fmla="*/ 10 w 171"/>
                <a:gd name="T87" fmla="*/ 196 h 211"/>
                <a:gd name="T88" fmla="*/ 18 w 171"/>
                <a:gd name="T89" fmla="*/ 205 h 211"/>
                <a:gd name="T90" fmla="*/ 37 w 171"/>
                <a:gd name="T91" fmla="*/ 195 h 211"/>
                <a:gd name="T92" fmla="*/ 55 w 171"/>
                <a:gd name="T93" fmla="*/ 191 h 211"/>
                <a:gd name="T94" fmla="*/ 67 w 171"/>
                <a:gd name="T95" fmla="*/ 191 h 211"/>
                <a:gd name="T96" fmla="*/ 79 w 171"/>
                <a:gd name="T97" fmla="*/ 192 h 211"/>
                <a:gd name="T98" fmla="*/ 114 w 171"/>
                <a:gd name="T99" fmla="*/ 195 h 211"/>
                <a:gd name="T100" fmla="*/ 147 w 171"/>
                <a:gd name="T101" fmla="*/ 202 h 211"/>
                <a:gd name="T102" fmla="*/ 70 w 171"/>
                <a:gd name="T103" fmla="*/ 155 h 211"/>
                <a:gd name="T104" fmla="*/ 32 w 171"/>
                <a:gd name="T105" fmla="*/ 172 h 211"/>
                <a:gd name="T106" fmla="*/ 23 w 171"/>
                <a:gd name="T107" fmla="*/ 160 h 211"/>
                <a:gd name="T108" fmla="*/ 32 w 171"/>
                <a:gd name="T109" fmla="*/ 146 h 211"/>
                <a:gd name="T110" fmla="*/ 67 w 171"/>
                <a:gd name="T111" fmla="*/ 141 h 211"/>
                <a:gd name="T112" fmla="*/ 70 w 171"/>
                <a:gd name="T113" fmla="*/ 124 h 211"/>
                <a:gd name="T114" fmla="*/ 54 w 171"/>
                <a:gd name="T115" fmla="*/ 129 h 211"/>
                <a:gd name="T116" fmla="*/ 25 w 171"/>
                <a:gd name="T117" fmla="*/ 121 h 211"/>
                <a:gd name="T118" fmla="*/ 42 w 171"/>
                <a:gd name="T119" fmla="*/ 105 h 211"/>
                <a:gd name="T120" fmla="*/ 69 w 171"/>
                <a:gd name="T121" fmla="*/ 103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1" h="211">
                  <a:moveTo>
                    <a:pt x="167" y="171"/>
                  </a:moveTo>
                  <a:cubicBezTo>
                    <a:pt x="167" y="168"/>
                    <a:pt x="166" y="166"/>
                    <a:pt x="167" y="165"/>
                  </a:cubicBezTo>
                  <a:cubicBezTo>
                    <a:pt x="167" y="165"/>
                    <a:pt x="168" y="162"/>
                    <a:pt x="168" y="161"/>
                  </a:cubicBezTo>
                  <a:cubicBezTo>
                    <a:pt x="168" y="161"/>
                    <a:pt x="168" y="161"/>
                    <a:pt x="167" y="161"/>
                  </a:cubicBezTo>
                  <a:cubicBezTo>
                    <a:pt x="164" y="161"/>
                    <a:pt x="163" y="162"/>
                    <a:pt x="162" y="163"/>
                  </a:cubicBezTo>
                  <a:cubicBezTo>
                    <a:pt x="161" y="164"/>
                    <a:pt x="158" y="164"/>
                    <a:pt x="158" y="164"/>
                  </a:cubicBezTo>
                  <a:cubicBezTo>
                    <a:pt x="155" y="165"/>
                    <a:pt x="154" y="161"/>
                    <a:pt x="151" y="162"/>
                  </a:cubicBezTo>
                  <a:cubicBezTo>
                    <a:pt x="148" y="163"/>
                    <a:pt x="146" y="163"/>
                    <a:pt x="143" y="165"/>
                  </a:cubicBezTo>
                  <a:cubicBezTo>
                    <a:pt x="142" y="164"/>
                    <a:pt x="140" y="164"/>
                    <a:pt x="139" y="164"/>
                  </a:cubicBezTo>
                  <a:cubicBezTo>
                    <a:pt x="138" y="164"/>
                    <a:pt x="138" y="165"/>
                    <a:pt x="137" y="166"/>
                  </a:cubicBezTo>
                  <a:cubicBezTo>
                    <a:pt x="135" y="167"/>
                    <a:pt x="133" y="164"/>
                    <a:pt x="130" y="165"/>
                  </a:cubicBezTo>
                  <a:cubicBezTo>
                    <a:pt x="124" y="166"/>
                    <a:pt x="118" y="167"/>
                    <a:pt x="111" y="167"/>
                  </a:cubicBezTo>
                  <a:cubicBezTo>
                    <a:pt x="110" y="167"/>
                    <a:pt x="109" y="168"/>
                    <a:pt x="108" y="168"/>
                  </a:cubicBezTo>
                  <a:cubicBezTo>
                    <a:pt x="105" y="168"/>
                    <a:pt x="103" y="168"/>
                    <a:pt x="100" y="168"/>
                  </a:cubicBezTo>
                  <a:cubicBezTo>
                    <a:pt x="95" y="170"/>
                    <a:pt x="88" y="169"/>
                    <a:pt x="84" y="167"/>
                  </a:cubicBezTo>
                  <a:cubicBezTo>
                    <a:pt x="84" y="165"/>
                    <a:pt x="86" y="162"/>
                    <a:pt x="85" y="159"/>
                  </a:cubicBezTo>
                  <a:cubicBezTo>
                    <a:pt x="85" y="159"/>
                    <a:pt x="84" y="158"/>
                    <a:pt x="84" y="157"/>
                  </a:cubicBezTo>
                  <a:cubicBezTo>
                    <a:pt x="83" y="156"/>
                    <a:pt x="84" y="153"/>
                    <a:pt x="84" y="152"/>
                  </a:cubicBezTo>
                  <a:cubicBezTo>
                    <a:pt x="83" y="151"/>
                    <a:pt x="84" y="149"/>
                    <a:pt x="84" y="147"/>
                  </a:cubicBezTo>
                  <a:cubicBezTo>
                    <a:pt x="84" y="147"/>
                    <a:pt x="84" y="147"/>
                    <a:pt x="84" y="147"/>
                  </a:cubicBezTo>
                  <a:cubicBezTo>
                    <a:pt x="86" y="145"/>
                    <a:pt x="87" y="142"/>
                    <a:pt x="88" y="139"/>
                  </a:cubicBezTo>
                  <a:cubicBezTo>
                    <a:pt x="92" y="137"/>
                    <a:pt x="97" y="139"/>
                    <a:pt x="100" y="140"/>
                  </a:cubicBezTo>
                  <a:cubicBezTo>
                    <a:pt x="102" y="140"/>
                    <a:pt x="103" y="140"/>
                    <a:pt x="104" y="140"/>
                  </a:cubicBezTo>
                  <a:cubicBezTo>
                    <a:pt x="104" y="140"/>
                    <a:pt x="107" y="141"/>
                    <a:pt x="109" y="141"/>
                  </a:cubicBezTo>
                  <a:cubicBezTo>
                    <a:pt x="116" y="138"/>
                    <a:pt x="131" y="140"/>
                    <a:pt x="141" y="140"/>
                  </a:cubicBezTo>
                  <a:cubicBezTo>
                    <a:pt x="142" y="139"/>
                    <a:pt x="142" y="137"/>
                    <a:pt x="144" y="136"/>
                  </a:cubicBezTo>
                  <a:cubicBezTo>
                    <a:pt x="144" y="135"/>
                    <a:pt x="144" y="135"/>
                    <a:pt x="143" y="134"/>
                  </a:cubicBezTo>
                  <a:cubicBezTo>
                    <a:pt x="142" y="133"/>
                    <a:pt x="138" y="129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5" y="128"/>
                    <a:pt x="133" y="127"/>
                    <a:pt x="132" y="126"/>
                  </a:cubicBezTo>
                  <a:cubicBezTo>
                    <a:pt x="131" y="127"/>
                    <a:pt x="121" y="124"/>
                    <a:pt x="118" y="123"/>
                  </a:cubicBezTo>
                  <a:cubicBezTo>
                    <a:pt x="113" y="123"/>
                    <a:pt x="109" y="123"/>
                    <a:pt x="105" y="123"/>
                  </a:cubicBezTo>
                  <a:cubicBezTo>
                    <a:pt x="100" y="124"/>
                    <a:pt x="91" y="125"/>
                    <a:pt x="87" y="124"/>
                  </a:cubicBezTo>
                  <a:cubicBezTo>
                    <a:pt x="85" y="117"/>
                    <a:pt x="85" y="109"/>
                    <a:pt x="88" y="103"/>
                  </a:cubicBezTo>
                  <a:cubicBezTo>
                    <a:pt x="92" y="102"/>
                    <a:pt x="98" y="101"/>
                    <a:pt x="102" y="103"/>
                  </a:cubicBezTo>
                  <a:cubicBezTo>
                    <a:pt x="102" y="103"/>
                    <a:pt x="108" y="102"/>
                    <a:pt x="108" y="102"/>
                  </a:cubicBezTo>
                  <a:cubicBezTo>
                    <a:pt x="110" y="104"/>
                    <a:pt x="119" y="103"/>
                    <a:pt x="119" y="103"/>
                  </a:cubicBezTo>
                  <a:cubicBezTo>
                    <a:pt x="120" y="103"/>
                    <a:pt x="120" y="103"/>
                    <a:pt x="120" y="103"/>
                  </a:cubicBezTo>
                  <a:cubicBezTo>
                    <a:pt x="121" y="103"/>
                    <a:pt x="121" y="103"/>
                    <a:pt x="121" y="103"/>
                  </a:cubicBezTo>
                  <a:cubicBezTo>
                    <a:pt x="127" y="103"/>
                    <a:pt x="133" y="103"/>
                    <a:pt x="139" y="103"/>
                  </a:cubicBezTo>
                  <a:cubicBezTo>
                    <a:pt x="140" y="102"/>
                    <a:pt x="141" y="102"/>
                    <a:pt x="141" y="101"/>
                  </a:cubicBezTo>
                  <a:cubicBezTo>
                    <a:pt x="141" y="97"/>
                    <a:pt x="138" y="93"/>
                    <a:pt x="135" y="91"/>
                  </a:cubicBezTo>
                  <a:cubicBezTo>
                    <a:pt x="133" y="90"/>
                    <a:pt x="131" y="92"/>
                    <a:pt x="128" y="91"/>
                  </a:cubicBezTo>
                  <a:cubicBezTo>
                    <a:pt x="128" y="91"/>
                    <a:pt x="125" y="90"/>
                    <a:pt x="124" y="90"/>
                  </a:cubicBezTo>
                  <a:cubicBezTo>
                    <a:pt x="124" y="90"/>
                    <a:pt x="123" y="89"/>
                    <a:pt x="123" y="89"/>
                  </a:cubicBezTo>
                  <a:cubicBezTo>
                    <a:pt x="122" y="89"/>
                    <a:pt x="122" y="90"/>
                    <a:pt x="122" y="90"/>
                  </a:cubicBezTo>
                  <a:cubicBezTo>
                    <a:pt x="120" y="91"/>
                    <a:pt x="118" y="89"/>
                    <a:pt x="117" y="89"/>
                  </a:cubicBezTo>
                  <a:cubicBezTo>
                    <a:pt x="116" y="89"/>
                    <a:pt x="102" y="90"/>
                    <a:pt x="101" y="90"/>
                  </a:cubicBezTo>
                  <a:cubicBezTo>
                    <a:pt x="99" y="90"/>
                    <a:pt x="90" y="91"/>
                    <a:pt x="88" y="91"/>
                  </a:cubicBezTo>
                  <a:cubicBezTo>
                    <a:pt x="85" y="89"/>
                    <a:pt x="83" y="86"/>
                    <a:pt x="82" y="84"/>
                  </a:cubicBezTo>
                  <a:cubicBezTo>
                    <a:pt x="82" y="82"/>
                    <a:pt x="82" y="80"/>
                    <a:pt x="81" y="79"/>
                  </a:cubicBezTo>
                  <a:cubicBezTo>
                    <a:pt x="80" y="79"/>
                    <a:pt x="80" y="79"/>
                    <a:pt x="80" y="79"/>
                  </a:cubicBezTo>
                  <a:cubicBezTo>
                    <a:pt x="78" y="82"/>
                    <a:pt x="75" y="83"/>
                    <a:pt x="73" y="86"/>
                  </a:cubicBezTo>
                  <a:cubicBezTo>
                    <a:pt x="72" y="87"/>
                    <a:pt x="73" y="90"/>
                    <a:pt x="72" y="91"/>
                  </a:cubicBezTo>
                  <a:cubicBezTo>
                    <a:pt x="68" y="93"/>
                    <a:pt x="59" y="90"/>
                    <a:pt x="55" y="91"/>
                  </a:cubicBezTo>
                  <a:cubicBezTo>
                    <a:pt x="54" y="91"/>
                    <a:pt x="51" y="90"/>
                    <a:pt x="49" y="91"/>
                  </a:cubicBezTo>
                  <a:cubicBezTo>
                    <a:pt x="41" y="93"/>
                    <a:pt x="34" y="93"/>
                    <a:pt x="28" y="89"/>
                  </a:cubicBezTo>
                  <a:cubicBezTo>
                    <a:pt x="26" y="88"/>
                    <a:pt x="25" y="89"/>
                    <a:pt x="24" y="86"/>
                  </a:cubicBezTo>
                  <a:cubicBezTo>
                    <a:pt x="24" y="86"/>
                    <a:pt x="24" y="78"/>
                    <a:pt x="25" y="76"/>
                  </a:cubicBezTo>
                  <a:cubicBezTo>
                    <a:pt x="26" y="67"/>
                    <a:pt x="23" y="61"/>
                    <a:pt x="20" y="54"/>
                  </a:cubicBezTo>
                  <a:cubicBezTo>
                    <a:pt x="19" y="53"/>
                    <a:pt x="21" y="50"/>
                    <a:pt x="21" y="48"/>
                  </a:cubicBezTo>
                  <a:cubicBezTo>
                    <a:pt x="22" y="48"/>
                    <a:pt x="22" y="46"/>
                    <a:pt x="23" y="45"/>
                  </a:cubicBezTo>
                  <a:cubicBezTo>
                    <a:pt x="24" y="45"/>
                    <a:pt x="27" y="45"/>
                    <a:pt x="28" y="44"/>
                  </a:cubicBezTo>
                  <a:cubicBezTo>
                    <a:pt x="30" y="43"/>
                    <a:pt x="34" y="43"/>
                    <a:pt x="35" y="43"/>
                  </a:cubicBezTo>
                  <a:cubicBezTo>
                    <a:pt x="37" y="42"/>
                    <a:pt x="46" y="38"/>
                    <a:pt x="46" y="37"/>
                  </a:cubicBezTo>
                  <a:cubicBezTo>
                    <a:pt x="47" y="37"/>
                    <a:pt x="47" y="37"/>
                    <a:pt x="48" y="37"/>
                  </a:cubicBezTo>
                  <a:cubicBezTo>
                    <a:pt x="49" y="37"/>
                    <a:pt x="50" y="34"/>
                    <a:pt x="52" y="33"/>
                  </a:cubicBezTo>
                  <a:cubicBezTo>
                    <a:pt x="53" y="33"/>
                    <a:pt x="53" y="33"/>
                    <a:pt x="54" y="33"/>
                  </a:cubicBezTo>
                  <a:cubicBezTo>
                    <a:pt x="54" y="32"/>
                    <a:pt x="54" y="32"/>
                    <a:pt x="55" y="31"/>
                  </a:cubicBezTo>
                  <a:cubicBezTo>
                    <a:pt x="56" y="31"/>
                    <a:pt x="56" y="31"/>
                    <a:pt x="57" y="30"/>
                  </a:cubicBezTo>
                  <a:cubicBezTo>
                    <a:pt x="66" y="24"/>
                    <a:pt x="76" y="24"/>
                    <a:pt x="87" y="26"/>
                  </a:cubicBezTo>
                  <a:cubicBezTo>
                    <a:pt x="87" y="27"/>
                    <a:pt x="88" y="28"/>
                    <a:pt x="88" y="30"/>
                  </a:cubicBezTo>
                  <a:cubicBezTo>
                    <a:pt x="90" y="31"/>
                    <a:pt x="91" y="32"/>
                    <a:pt x="93" y="33"/>
                  </a:cubicBezTo>
                  <a:cubicBezTo>
                    <a:pt x="92" y="34"/>
                    <a:pt x="92" y="35"/>
                    <a:pt x="92" y="36"/>
                  </a:cubicBezTo>
                  <a:cubicBezTo>
                    <a:pt x="91" y="37"/>
                    <a:pt x="88" y="38"/>
                    <a:pt x="88" y="40"/>
                  </a:cubicBezTo>
                  <a:cubicBezTo>
                    <a:pt x="87" y="41"/>
                    <a:pt x="87" y="43"/>
                    <a:pt x="86" y="44"/>
                  </a:cubicBezTo>
                  <a:cubicBezTo>
                    <a:pt x="84" y="48"/>
                    <a:pt x="78" y="55"/>
                    <a:pt x="74" y="57"/>
                  </a:cubicBezTo>
                  <a:cubicBezTo>
                    <a:pt x="71" y="58"/>
                    <a:pt x="68" y="56"/>
                    <a:pt x="65" y="57"/>
                  </a:cubicBezTo>
                  <a:cubicBezTo>
                    <a:pt x="65" y="57"/>
                    <a:pt x="58" y="57"/>
                    <a:pt x="56" y="57"/>
                  </a:cubicBezTo>
                  <a:cubicBezTo>
                    <a:pt x="53" y="58"/>
                    <a:pt x="50" y="59"/>
                    <a:pt x="47" y="60"/>
                  </a:cubicBezTo>
                  <a:cubicBezTo>
                    <a:pt x="44" y="61"/>
                    <a:pt x="41" y="59"/>
                    <a:pt x="39" y="61"/>
                  </a:cubicBezTo>
                  <a:cubicBezTo>
                    <a:pt x="38" y="62"/>
                    <a:pt x="37" y="62"/>
                    <a:pt x="36" y="63"/>
                  </a:cubicBezTo>
                  <a:cubicBezTo>
                    <a:pt x="36" y="64"/>
                    <a:pt x="37" y="65"/>
                    <a:pt x="37" y="65"/>
                  </a:cubicBezTo>
                  <a:cubicBezTo>
                    <a:pt x="39" y="66"/>
                    <a:pt x="48" y="66"/>
                    <a:pt x="49" y="67"/>
                  </a:cubicBezTo>
                  <a:cubicBezTo>
                    <a:pt x="50" y="67"/>
                    <a:pt x="51" y="69"/>
                    <a:pt x="52" y="69"/>
                  </a:cubicBezTo>
                  <a:cubicBezTo>
                    <a:pt x="54" y="71"/>
                    <a:pt x="60" y="69"/>
                    <a:pt x="62" y="69"/>
                  </a:cubicBezTo>
                  <a:cubicBezTo>
                    <a:pt x="63" y="69"/>
                    <a:pt x="63" y="69"/>
                    <a:pt x="64" y="69"/>
                  </a:cubicBezTo>
                  <a:cubicBezTo>
                    <a:pt x="65" y="69"/>
                    <a:pt x="66" y="69"/>
                    <a:pt x="67" y="69"/>
                  </a:cubicBezTo>
                  <a:cubicBezTo>
                    <a:pt x="70" y="69"/>
                    <a:pt x="73" y="67"/>
                    <a:pt x="78" y="68"/>
                  </a:cubicBezTo>
                  <a:cubicBezTo>
                    <a:pt x="81" y="69"/>
                    <a:pt x="84" y="68"/>
                    <a:pt x="88" y="68"/>
                  </a:cubicBezTo>
                  <a:cubicBezTo>
                    <a:pt x="89" y="68"/>
                    <a:pt x="91" y="68"/>
                    <a:pt x="92" y="68"/>
                  </a:cubicBezTo>
                  <a:cubicBezTo>
                    <a:pt x="94" y="69"/>
                    <a:pt x="96" y="67"/>
                    <a:pt x="99" y="68"/>
                  </a:cubicBezTo>
                  <a:cubicBezTo>
                    <a:pt x="104" y="70"/>
                    <a:pt x="120" y="68"/>
                    <a:pt x="124" y="67"/>
                  </a:cubicBezTo>
                  <a:cubicBezTo>
                    <a:pt x="125" y="67"/>
                    <a:pt x="126" y="68"/>
                    <a:pt x="127" y="68"/>
                  </a:cubicBezTo>
                  <a:cubicBezTo>
                    <a:pt x="129" y="67"/>
                    <a:pt x="130" y="67"/>
                    <a:pt x="133" y="67"/>
                  </a:cubicBezTo>
                  <a:cubicBezTo>
                    <a:pt x="133" y="67"/>
                    <a:pt x="133" y="67"/>
                    <a:pt x="133" y="67"/>
                  </a:cubicBezTo>
                  <a:cubicBezTo>
                    <a:pt x="135" y="66"/>
                    <a:pt x="141" y="66"/>
                    <a:pt x="144" y="65"/>
                  </a:cubicBezTo>
                  <a:cubicBezTo>
                    <a:pt x="148" y="64"/>
                    <a:pt x="149" y="67"/>
                    <a:pt x="151" y="63"/>
                  </a:cubicBezTo>
                  <a:cubicBezTo>
                    <a:pt x="151" y="63"/>
                    <a:pt x="151" y="63"/>
                    <a:pt x="151" y="63"/>
                  </a:cubicBezTo>
                  <a:cubicBezTo>
                    <a:pt x="150" y="62"/>
                    <a:pt x="150" y="62"/>
                    <a:pt x="149" y="61"/>
                  </a:cubicBezTo>
                  <a:cubicBezTo>
                    <a:pt x="148" y="61"/>
                    <a:pt x="148" y="61"/>
                    <a:pt x="147" y="61"/>
                  </a:cubicBezTo>
                  <a:cubicBezTo>
                    <a:pt x="146" y="61"/>
                    <a:pt x="146" y="58"/>
                    <a:pt x="145" y="58"/>
                  </a:cubicBezTo>
                  <a:cubicBezTo>
                    <a:pt x="140" y="55"/>
                    <a:pt x="132" y="56"/>
                    <a:pt x="129" y="57"/>
                  </a:cubicBezTo>
                  <a:cubicBezTo>
                    <a:pt x="129" y="58"/>
                    <a:pt x="126" y="56"/>
                    <a:pt x="125" y="57"/>
                  </a:cubicBezTo>
                  <a:cubicBezTo>
                    <a:pt x="123" y="57"/>
                    <a:pt x="124" y="56"/>
                    <a:pt x="122" y="56"/>
                  </a:cubicBezTo>
                  <a:cubicBezTo>
                    <a:pt x="121" y="55"/>
                    <a:pt x="111" y="57"/>
                    <a:pt x="110" y="57"/>
                  </a:cubicBezTo>
                  <a:cubicBezTo>
                    <a:pt x="110" y="57"/>
                    <a:pt x="96" y="56"/>
                    <a:pt x="96" y="56"/>
                  </a:cubicBezTo>
                  <a:cubicBezTo>
                    <a:pt x="95" y="56"/>
                    <a:pt x="95" y="56"/>
                    <a:pt x="94" y="56"/>
                  </a:cubicBezTo>
                  <a:cubicBezTo>
                    <a:pt x="93" y="55"/>
                    <a:pt x="92" y="54"/>
                    <a:pt x="90" y="54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90" y="50"/>
                    <a:pt x="99" y="43"/>
                    <a:pt x="102" y="43"/>
                  </a:cubicBezTo>
                  <a:cubicBezTo>
                    <a:pt x="105" y="42"/>
                    <a:pt x="108" y="41"/>
                    <a:pt x="108" y="38"/>
                  </a:cubicBezTo>
                  <a:cubicBezTo>
                    <a:pt x="109" y="38"/>
                    <a:pt x="111" y="37"/>
                    <a:pt x="112" y="37"/>
                  </a:cubicBezTo>
                  <a:cubicBezTo>
                    <a:pt x="113" y="36"/>
                    <a:pt x="113" y="34"/>
                    <a:pt x="113" y="33"/>
                  </a:cubicBezTo>
                  <a:cubicBezTo>
                    <a:pt x="119" y="24"/>
                    <a:pt x="103" y="13"/>
                    <a:pt x="97" y="9"/>
                  </a:cubicBezTo>
                  <a:cubicBezTo>
                    <a:pt x="97" y="9"/>
                    <a:pt x="92" y="8"/>
                    <a:pt x="91" y="8"/>
                  </a:cubicBezTo>
                  <a:cubicBezTo>
                    <a:pt x="91" y="9"/>
                    <a:pt x="90" y="8"/>
                    <a:pt x="90" y="8"/>
                  </a:cubicBezTo>
                  <a:cubicBezTo>
                    <a:pt x="89" y="7"/>
                    <a:pt x="80" y="6"/>
                    <a:pt x="80" y="5"/>
                  </a:cubicBezTo>
                  <a:cubicBezTo>
                    <a:pt x="78" y="4"/>
                    <a:pt x="79" y="3"/>
                    <a:pt x="78" y="3"/>
                  </a:cubicBezTo>
                  <a:cubicBezTo>
                    <a:pt x="77" y="3"/>
                    <a:pt x="76" y="3"/>
                    <a:pt x="75" y="3"/>
                  </a:cubicBezTo>
                  <a:cubicBezTo>
                    <a:pt x="74" y="2"/>
                    <a:pt x="73" y="1"/>
                    <a:pt x="71" y="0"/>
                  </a:cubicBezTo>
                  <a:cubicBezTo>
                    <a:pt x="71" y="0"/>
                    <a:pt x="70" y="0"/>
                    <a:pt x="70" y="0"/>
                  </a:cubicBezTo>
                  <a:cubicBezTo>
                    <a:pt x="70" y="0"/>
                    <a:pt x="69" y="1"/>
                    <a:pt x="69" y="1"/>
                  </a:cubicBezTo>
                  <a:cubicBezTo>
                    <a:pt x="68" y="1"/>
                    <a:pt x="68" y="1"/>
                    <a:pt x="67" y="0"/>
                  </a:cubicBezTo>
                  <a:cubicBezTo>
                    <a:pt x="67" y="1"/>
                    <a:pt x="62" y="1"/>
                    <a:pt x="60" y="1"/>
                  </a:cubicBezTo>
                  <a:cubicBezTo>
                    <a:pt x="59" y="2"/>
                    <a:pt x="58" y="4"/>
                    <a:pt x="56" y="5"/>
                  </a:cubicBezTo>
                  <a:cubicBezTo>
                    <a:pt x="56" y="7"/>
                    <a:pt x="56" y="10"/>
                    <a:pt x="58" y="10"/>
                  </a:cubicBezTo>
                  <a:cubicBezTo>
                    <a:pt x="57" y="12"/>
                    <a:pt x="57" y="13"/>
                    <a:pt x="56" y="14"/>
                  </a:cubicBezTo>
                  <a:cubicBezTo>
                    <a:pt x="56" y="15"/>
                    <a:pt x="51" y="17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49" y="20"/>
                    <a:pt x="48" y="19"/>
                    <a:pt x="47" y="20"/>
                  </a:cubicBezTo>
                  <a:cubicBezTo>
                    <a:pt x="47" y="20"/>
                    <a:pt x="47" y="21"/>
                    <a:pt x="47" y="21"/>
                  </a:cubicBezTo>
                  <a:cubicBezTo>
                    <a:pt x="46" y="21"/>
                    <a:pt x="44" y="21"/>
                    <a:pt x="43" y="22"/>
                  </a:cubicBezTo>
                  <a:cubicBezTo>
                    <a:pt x="43" y="23"/>
                    <a:pt x="42" y="24"/>
                    <a:pt x="41" y="24"/>
                  </a:cubicBezTo>
                  <a:cubicBezTo>
                    <a:pt x="41" y="25"/>
                    <a:pt x="37" y="25"/>
                    <a:pt x="36" y="26"/>
                  </a:cubicBezTo>
                  <a:cubicBezTo>
                    <a:pt x="36" y="27"/>
                    <a:pt x="36" y="27"/>
                    <a:pt x="36" y="28"/>
                  </a:cubicBezTo>
                  <a:cubicBezTo>
                    <a:pt x="35" y="28"/>
                    <a:pt x="30" y="30"/>
                    <a:pt x="30" y="31"/>
                  </a:cubicBezTo>
                  <a:cubicBezTo>
                    <a:pt x="29" y="32"/>
                    <a:pt x="28" y="34"/>
                    <a:pt x="27" y="34"/>
                  </a:cubicBezTo>
                  <a:cubicBezTo>
                    <a:pt x="24" y="36"/>
                    <a:pt x="22" y="37"/>
                    <a:pt x="19" y="38"/>
                  </a:cubicBezTo>
                  <a:cubicBezTo>
                    <a:pt x="17" y="38"/>
                    <a:pt x="17" y="38"/>
                    <a:pt x="17" y="37"/>
                  </a:cubicBezTo>
                  <a:cubicBezTo>
                    <a:pt x="16" y="38"/>
                    <a:pt x="9" y="42"/>
                    <a:pt x="9" y="43"/>
                  </a:cubicBezTo>
                  <a:cubicBezTo>
                    <a:pt x="6" y="43"/>
                    <a:pt x="3" y="44"/>
                    <a:pt x="1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7"/>
                    <a:pt x="0" y="47"/>
                  </a:cubicBezTo>
                  <a:cubicBezTo>
                    <a:pt x="2" y="47"/>
                    <a:pt x="2" y="47"/>
                    <a:pt x="3" y="47"/>
                  </a:cubicBezTo>
                  <a:cubicBezTo>
                    <a:pt x="4" y="48"/>
                    <a:pt x="4" y="49"/>
                    <a:pt x="4" y="49"/>
                  </a:cubicBezTo>
                  <a:cubicBezTo>
                    <a:pt x="4" y="50"/>
                    <a:pt x="8" y="51"/>
                    <a:pt x="9" y="51"/>
                  </a:cubicBezTo>
                  <a:cubicBezTo>
                    <a:pt x="10" y="51"/>
                    <a:pt x="10" y="51"/>
                    <a:pt x="10" y="52"/>
                  </a:cubicBezTo>
                  <a:cubicBezTo>
                    <a:pt x="12" y="51"/>
                    <a:pt x="13" y="50"/>
                    <a:pt x="14" y="50"/>
                  </a:cubicBezTo>
                  <a:cubicBezTo>
                    <a:pt x="14" y="50"/>
                    <a:pt x="15" y="50"/>
                    <a:pt x="15" y="50"/>
                  </a:cubicBezTo>
                  <a:cubicBezTo>
                    <a:pt x="15" y="51"/>
                    <a:pt x="15" y="50"/>
                    <a:pt x="15" y="51"/>
                  </a:cubicBezTo>
                  <a:cubicBezTo>
                    <a:pt x="15" y="56"/>
                    <a:pt x="14" y="62"/>
                    <a:pt x="13" y="64"/>
                  </a:cubicBezTo>
                  <a:cubicBezTo>
                    <a:pt x="13" y="67"/>
                    <a:pt x="13" y="69"/>
                    <a:pt x="13" y="72"/>
                  </a:cubicBezTo>
                  <a:cubicBezTo>
                    <a:pt x="12" y="75"/>
                    <a:pt x="14" y="76"/>
                    <a:pt x="14" y="78"/>
                  </a:cubicBezTo>
                  <a:cubicBezTo>
                    <a:pt x="15" y="80"/>
                    <a:pt x="14" y="84"/>
                    <a:pt x="15" y="86"/>
                  </a:cubicBezTo>
                  <a:cubicBezTo>
                    <a:pt x="15" y="86"/>
                    <a:pt x="15" y="87"/>
                    <a:pt x="15" y="87"/>
                  </a:cubicBezTo>
                  <a:cubicBezTo>
                    <a:pt x="15" y="87"/>
                    <a:pt x="13" y="96"/>
                    <a:pt x="13" y="97"/>
                  </a:cubicBezTo>
                  <a:cubicBezTo>
                    <a:pt x="14" y="98"/>
                    <a:pt x="14" y="99"/>
                    <a:pt x="15" y="99"/>
                  </a:cubicBezTo>
                  <a:cubicBezTo>
                    <a:pt x="15" y="100"/>
                    <a:pt x="14" y="103"/>
                    <a:pt x="14" y="104"/>
                  </a:cubicBezTo>
                  <a:cubicBezTo>
                    <a:pt x="14" y="104"/>
                    <a:pt x="15" y="105"/>
                    <a:pt x="15" y="106"/>
                  </a:cubicBezTo>
                  <a:cubicBezTo>
                    <a:pt x="15" y="106"/>
                    <a:pt x="14" y="110"/>
                    <a:pt x="14" y="111"/>
                  </a:cubicBezTo>
                  <a:cubicBezTo>
                    <a:pt x="14" y="111"/>
                    <a:pt x="15" y="111"/>
                    <a:pt x="15" y="112"/>
                  </a:cubicBezTo>
                  <a:cubicBezTo>
                    <a:pt x="16" y="112"/>
                    <a:pt x="14" y="115"/>
                    <a:pt x="15" y="117"/>
                  </a:cubicBezTo>
                  <a:cubicBezTo>
                    <a:pt x="16" y="120"/>
                    <a:pt x="16" y="127"/>
                    <a:pt x="14" y="130"/>
                  </a:cubicBezTo>
                  <a:cubicBezTo>
                    <a:pt x="14" y="131"/>
                    <a:pt x="15" y="133"/>
                    <a:pt x="15" y="134"/>
                  </a:cubicBezTo>
                  <a:cubicBezTo>
                    <a:pt x="14" y="134"/>
                    <a:pt x="13" y="135"/>
                    <a:pt x="14" y="136"/>
                  </a:cubicBezTo>
                  <a:cubicBezTo>
                    <a:pt x="14" y="138"/>
                    <a:pt x="13" y="138"/>
                    <a:pt x="13" y="139"/>
                  </a:cubicBezTo>
                  <a:cubicBezTo>
                    <a:pt x="14" y="143"/>
                    <a:pt x="13" y="147"/>
                    <a:pt x="12" y="149"/>
                  </a:cubicBezTo>
                  <a:cubicBezTo>
                    <a:pt x="13" y="153"/>
                    <a:pt x="12" y="157"/>
                    <a:pt x="12" y="159"/>
                  </a:cubicBezTo>
                  <a:cubicBezTo>
                    <a:pt x="12" y="161"/>
                    <a:pt x="13" y="164"/>
                    <a:pt x="11" y="165"/>
                  </a:cubicBezTo>
                  <a:cubicBezTo>
                    <a:pt x="11" y="168"/>
                    <a:pt x="13" y="172"/>
                    <a:pt x="10" y="174"/>
                  </a:cubicBezTo>
                  <a:cubicBezTo>
                    <a:pt x="12" y="177"/>
                    <a:pt x="11" y="180"/>
                    <a:pt x="10" y="183"/>
                  </a:cubicBezTo>
                  <a:cubicBezTo>
                    <a:pt x="10" y="183"/>
                    <a:pt x="10" y="183"/>
                    <a:pt x="10" y="184"/>
                  </a:cubicBezTo>
                  <a:cubicBezTo>
                    <a:pt x="11" y="184"/>
                    <a:pt x="11" y="185"/>
                    <a:pt x="11" y="186"/>
                  </a:cubicBezTo>
                  <a:cubicBezTo>
                    <a:pt x="11" y="188"/>
                    <a:pt x="10" y="189"/>
                    <a:pt x="10" y="191"/>
                  </a:cubicBezTo>
                  <a:cubicBezTo>
                    <a:pt x="10" y="192"/>
                    <a:pt x="9" y="194"/>
                    <a:pt x="10" y="196"/>
                  </a:cubicBezTo>
                  <a:cubicBezTo>
                    <a:pt x="11" y="200"/>
                    <a:pt x="12" y="206"/>
                    <a:pt x="13" y="211"/>
                  </a:cubicBezTo>
                  <a:cubicBezTo>
                    <a:pt x="14" y="211"/>
                    <a:pt x="14" y="211"/>
                    <a:pt x="14" y="211"/>
                  </a:cubicBezTo>
                  <a:cubicBezTo>
                    <a:pt x="16" y="210"/>
                    <a:pt x="15" y="210"/>
                    <a:pt x="16" y="208"/>
                  </a:cubicBezTo>
                  <a:cubicBezTo>
                    <a:pt x="16" y="207"/>
                    <a:pt x="18" y="206"/>
                    <a:pt x="18" y="205"/>
                  </a:cubicBezTo>
                  <a:cubicBezTo>
                    <a:pt x="19" y="204"/>
                    <a:pt x="19" y="203"/>
                    <a:pt x="19" y="202"/>
                  </a:cubicBezTo>
                  <a:cubicBezTo>
                    <a:pt x="21" y="200"/>
                    <a:pt x="25" y="198"/>
                    <a:pt x="27" y="196"/>
                  </a:cubicBezTo>
                  <a:cubicBezTo>
                    <a:pt x="29" y="196"/>
                    <a:pt x="33" y="196"/>
                    <a:pt x="34" y="194"/>
                  </a:cubicBezTo>
                  <a:cubicBezTo>
                    <a:pt x="36" y="194"/>
                    <a:pt x="36" y="195"/>
                    <a:pt x="37" y="195"/>
                  </a:cubicBezTo>
                  <a:cubicBezTo>
                    <a:pt x="39" y="195"/>
                    <a:pt x="39" y="194"/>
                    <a:pt x="40" y="193"/>
                  </a:cubicBezTo>
                  <a:cubicBezTo>
                    <a:pt x="43" y="192"/>
                    <a:pt x="46" y="193"/>
                    <a:pt x="48" y="191"/>
                  </a:cubicBezTo>
                  <a:cubicBezTo>
                    <a:pt x="51" y="190"/>
                    <a:pt x="51" y="193"/>
                    <a:pt x="53" y="193"/>
                  </a:cubicBezTo>
                  <a:cubicBezTo>
                    <a:pt x="54" y="192"/>
                    <a:pt x="55" y="192"/>
                    <a:pt x="55" y="191"/>
                  </a:cubicBezTo>
                  <a:cubicBezTo>
                    <a:pt x="55" y="191"/>
                    <a:pt x="56" y="191"/>
                    <a:pt x="56" y="191"/>
                  </a:cubicBezTo>
                  <a:cubicBezTo>
                    <a:pt x="56" y="192"/>
                    <a:pt x="56" y="192"/>
                    <a:pt x="56" y="192"/>
                  </a:cubicBezTo>
                  <a:cubicBezTo>
                    <a:pt x="58" y="191"/>
                    <a:pt x="64" y="190"/>
                    <a:pt x="66" y="191"/>
                  </a:cubicBezTo>
                  <a:cubicBezTo>
                    <a:pt x="66" y="191"/>
                    <a:pt x="67" y="191"/>
                    <a:pt x="67" y="191"/>
                  </a:cubicBezTo>
                  <a:cubicBezTo>
                    <a:pt x="67" y="191"/>
                    <a:pt x="67" y="191"/>
                    <a:pt x="67" y="191"/>
                  </a:cubicBezTo>
                  <a:cubicBezTo>
                    <a:pt x="68" y="191"/>
                    <a:pt x="68" y="191"/>
                    <a:pt x="68" y="191"/>
                  </a:cubicBezTo>
                  <a:cubicBezTo>
                    <a:pt x="70" y="191"/>
                    <a:pt x="71" y="191"/>
                    <a:pt x="72" y="192"/>
                  </a:cubicBezTo>
                  <a:cubicBezTo>
                    <a:pt x="73" y="191"/>
                    <a:pt x="79" y="192"/>
                    <a:pt x="79" y="192"/>
                  </a:cubicBezTo>
                  <a:cubicBezTo>
                    <a:pt x="81" y="192"/>
                    <a:pt x="90" y="192"/>
                    <a:pt x="91" y="191"/>
                  </a:cubicBezTo>
                  <a:cubicBezTo>
                    <a:pt x="93" y="191"/>
                    <a:pt x="94" y="194"/>
                    <a:pt x="97" y="193"/>
                  </a:cubicBezTo>
                  <a:cubicBezTo>
                    <a:pt x="100" y="192"/>
                    <a:pt x="108" y="195"/>
                    <a:pt x="111" y="196"/>
                  </a:cubicBezTo>
                  <a:cubicBezTo>
                    <a:pt x="112" y="196"/>
                    <a:pt x="113" y="195"/>
                    <a:pt x="114" y="195"/>
                  </a:cubicBezTo>
                  <a:cubicBezTo>
                    <a:pt x="116" y="196"/>
                    <a:pt x="117" y="197"/>
                    <a:pt x="119" y="196"/>
                  </a:cubicBezTo>
                  <a:cubicBezTo>
                    <a:pt x="122" y="195"/>
                    <a:pt x="128" y="200"/>
                    <a:pt x="130" y="200"/>
                  </a:cubicBezTo>
                  <a:cubicBezTo>
                    <a:pt x="132" y="199"/>
                    <a:pt x="142" y="200"/>
                    <a:pt x="144" y="202"/>
                  </a:cubicBezTo>
                  <a:cubicBezTo>
                    <a:pt x="145" y="202"/>
                    <a:pt x="146" y="202"/>
                    <a:pt x="147" y="202"/>
                  </a:cubicBezTo>
                  <a:cubicBezTo>
                    <a:pt x="149" y="202"/>
                    <a:pt x="152" y="204"/>
                    <a:pt x="155" y="203"/>
                  </a:cubicBezTo>
                  <a:cubicBezTo>
                    <a:pt x="160" y="201"/>
                    <a:pt x="161" y="200"/>
                    <a:pt x="166" y="197"/>
                  </a:cubicBezTo>
                  <a:cubicBezTo>
                    <a:pt x="171" y="193"/>
                    <a:pt x="166" y="176"/>
                    <a:pt x="167" y="171"/>
                  </a:cubicBezTo>
                  <a:close/>
                  <a:moveTo>
                    <a:pt x="70" y="155"/>
                  </a:moveTo>
                  <a:cubicBezTo>
                    <a:pt x="70" y="157"/>
                    <a:pt x="70" y="159"/>
                    <a:pt x="70" y="161"/>
                  </a:cubicBezTo>
                  <a:cubicBezTo>
                    <a:pt x="70" y="162"/>
                    <a:pt x="69" y="167"/>
                    <a:pt x="69" y="168"/>
                  </a:cubicBezTo>
                  <a:cubicBezTo>
                    <a:pt x="64" y="172"/>
                    <a:pt x="49" y="171"/>
                    <a:pt x="42" y="171"/>
                  </a:cubicBezTo>
                  <a:cubicBezTo>
                    <a:pt x="38" y="172"/>
                    <a:pt x="36" y="173"/>
                    <a:pt x="32" y="17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0" y="171"/>
                    <a:pt x="30" y="169"/>
                    <a:pt x="30" y="168"/>
                  </a:cubicBezTo>
                  <a:cubicBezTo>
                    <a:pt x="29" y="167"/>
                    <a:pt x="26" y="166"/>
                    <a:pt x="25" y="165"/>
                  </a:cubicBezTo>
                  <a:cubicBezTo>
                    <a:pt x="25" y="163"/>
                    <a:pt x="24" y="161"/>
                    <a:pt x="23" y="160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24" y="158"/>
                    <a:pt x="23" y="154"/>
                    <a:pt x="23" y="152"/>
                  </a:cubicBezTo>
                  <a:cubicBezTo>
                    <a:pt x="25" y="151"/>
                    <a:pt x="24" y="149"/>
                    <a:pt x="26" y="148"/>
                  </a:cubicBezTo>
                  <a:cubicBezTo>
                    <a:pt x="26" y="149"/>
                    <a:pt x="29" y="146"/>
                    <a:pt x="32" y="146"/>
                  </a:cubicBezTo>
                  <a:cubicBezTo>
                    <a:pt x="34" y="146"/>
                    <a:pt x="35" y="143"/>
                    <a:pt x="37" y="143"/>
                  </a:cubicBezTo>
                  <a:cubicBezTo>
                    <a:pt x="40" y="142"/>
                    <a:pt x="42" y="143"/>
                    <a:pt x="45" y="143"/>
                  </a:cubicBezTo>
                  <a:cubicBezTo>
                    <a:pt x="47" y="142"/>
                    <a:pt x="50" y="142"/>
                    <a:pt x="51" y="142"/>
                  </a:cubicBezTo>
                  <a:cubicBezTo>
                    <a:pt x="56" y="141"/>
                    <a:pt x="65" y="144"/>
                    <a:pt x="67" y="141"/>
                  </a:cubicBezTo>
                  <a:cubicBezTo>
                    <a:pt x="68" y="141"/>
                    <a:pt x="68" y="141"/>
                    <a:pt x="69" y="141"/>
                  </a:cubicBezTo>
                  <a:cubicBezTo>
                    <a:pt x="70" y="144"/>
                    <a:pt x="70" y="146"/>
                    <a:pt x="71" y="149"/>
                  </a:cubicBezTo>
                  <a:cubicBezTo>
                    <a:pt x="72" y="152"/>
                    <a:pt x="69" y="153"/>
                    <a:pt x="70" y="155"/>
                  </a:cubicBezTo>
                  <a:close/>
                  <a:moveTo>
                    <a:pt x="70" y="124"/>
                  </a:moveTo>
                  <a:cubicBezTo>
                    <a:pt x="70" y="123"/>
                    <a:pt x="70" y="123"/>
                    <a:pt x="70" y="123"/>
                  </a:cubicBezTo>
                  <a:cubicBezTo>
                    <a:pt x="70" y="123"/>
                    <a:pt x="70" y="124"/>
                    <a:pt x="70" y="124"/>
                  </a:cubicBezTo>
                  <a:cubicBezTo>
                    <a:pt x="70" y="124"/>
                    <a:pt x="62" y="127"/>
                    <a:pt x="62" y="127"/>
                  </a:cubicBezTo>
                  <a:cubicBezTo>
                    <a:pt x="62" y="127"/>
                    <a:pt x="55" y="128"/>
                    <a:pt x="54" y="129"/>
                  </a:cubicBezTo>
                  <a:cubicBezTo>
                    <a:pt x="54" y="129"/>
                    <a:pt x="53" y="129"/>
                    <a:pt x="53" y="129"/>
                  </a:cubicBezTo>
                  <a:cubicBezTo>
                    <a:pt x="45" y="129"/>
                    <a:pt x="37" y="132"/>
                    <a:pt x="30" y="127"/>
                  </a:cubicBezTo>
                  <a:cubicBezTo>
                    <a:pt x="30" y="127"/>
                    <a:pt x="30" y="126"/>
                    <a:pt x="30" y="126"/>
                  </a:cubicBezTo>
                  <a:cubicBezTo>
                    <a:pt x="28" y="125"/>
                    <a:pt x="28" y="124"/>
                    <a:pt x="25" y="121"/>
                  </a:cubicBezTo>
                  <a:cubicBezTo>
                    <a:pt x="26" y="120"/>
                    <a:pt x="25" y="118"/>
                    <a:pt x="25" y="118"/>
                  </a:cubicBezTo>
                  <a:cubicBezTo>
                    <a:pt x="25" y="113"/>
                    <a:pt x="29" y="110"/>
                    <a:pt x="32" y="109"/>
                  </a:cubicBezTo>
                  <a:cubicBezTo>
                    <a:pt x="33" y="108"/>
                    <a:pt x="35" y="108"/>
                    <a:pt x="36" y="108"/>
                  </a:cubicBezTo>
                  <a:cubicBezTo>
                    <a:pt x="38" y="107"/>
                    <a:pt x="40" y="106"/>
                    <a:pt x="42" y="105"/>
                  </a:cubicBezTo>
                  <a:cubicBezTo>
                    <a:pt x="43" y="105"/>
                    <a:pt x="49" y="105"/>
                    <a:pt x="49" y="104"/>
                  </a:cubicBezTo>
                  <a:cubicBezTo>
                    <a:pt x="51" y="104"/>
                    <a:pt x="58" y="105"/>
                    <a:pt x="59" y="105"/>
                  </a:cubicBezTo>
                  <a:cubicBezTo>
                    <a:pt x="61" y="105"/>
                    <a:pt x="65" y="103"/>
                    <a:pt x="68" y="104"/>
                  </a:cubicBezTo>
                  <a:cubicBezTo>
                    <a:pt x="68" y="104"/>
                    <a:pt x="69" y="103"/>
                    <a:pt x="69" y="103"/>
                  </a:cubicBezTo>
                  <a:cubicBezTo>
                    <a:pt x="69" y="103"/>
                    <a:pt x="71" y="104"/>
                    <a:pt x="71" y="104"/>
                  </a:cubicBezTo>
                  <a:cubicBezTo>
                    <a:pt x="73" y="105"/>
                    <a:pt x="72" y="110"/>
                    <a:pt x="72" y="112"/>
                  </a:cubicBezTo>
                  <a:cubicBezTo>
                    <a:pt x="71" y="115"/>
                    <a:pt x="73" y="121"/>
                    <a:pt x="70" y="1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8" name="Freeform 59">
              <a:extLst>
                <a:ext uri="{FF2B5EF4-FFF2-40B4-BE49-F238E27FC236}">
                  <a16:creationId xmlns="" xmlns:a16="http://schemas.microsoft.com/office/drawing/2014/main" id="{417B056A-A9FC-C04D-AA75-B778E01BA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876" y="3000376"/>
              <a:ext cx="412750" cy="681038"/>
            </a:xfrm>
            <a:custGeom>
              <a:avLst/>
              <a:gdLst>
                <a:gd name="T0" fmla="*/ 103 w 136"/>
                <a:gd name="T1" fmla="*/ 7 h 223"/>
                <a:gd name="T2" fmla="*/ 106 w 136"/>
                <a:gd name="T3" fmla="*/ 25 h 223"/>
                <a:gd name="T4" fmla="*/ 103 w 136"/>
                <a:gd name="T5" fmla="*/ 38 h 223"/>
                <a:gd name="T6" fmla="*/ 94 w 136"/>
                <a:gd name="T7" fmla="*/ 60 h 223"/>
                <a:gd name="T8" fmla="*/ 105 w 136"/>
                <a:gd name="T9" fmla="*/ 71 h 223"/>
                <a:gd name="T10" fmla="*/ 116 w 136"/>
                <a:gd name="T11" fmla="*/ 53 h 223"/>
                <a:gd name="T12" fmla="*/ 119 w 136"/>
                <a:gd name="T13" fmla="*/ 38 h 223"/>
                <a:gd name="T14" fmla="*/ 124 w 136"/>
                <a:gd name="T15" fmla="*/ 9 h 223"/>
                <a:gd name="T16" fmla="*/ 135 w 136"/>
                <a:gd name="T17" fmla="*/ 25 h 223"/>
                <a:gd name="T18" fmla="*/ 128 w 136"/>
                <a:gd name="T19" fmla="*/ 42 h 223"/>
                <a:gd name="T20" fmla="*/ 124 w 136"/>
                <a:gd name="T21" fmla="*/ 63 h 223"/>
                <a:gd name="T22" fmla="*/ 96 w 136"/>
                <a:gd name="T23" fmla="*/ 85 h 223"/>
                <a:gd name="T24" fmla="*/ 92 w 136"/>
                <a:gd name="T25" fmla="*/ 129 h 223"/>
                <a:gd name="T26" fmla="*/ 86 w 136"/>
                <a:gd name="T27" fmla="*/ 160 h 223"/>
                <a:gd name="T28" fmla="*/ 79 w 136"/>
                <a:gd name="T29" fmla="*/ 176 h 223"/>
                <a:gd name="T30" fmla="*/ 69 w 136"/>
                <a:gd name="T31" fmla="*/ 162 h 223"/>
                <a:gd name="T32" fmla="*/ 61 w 136"/>
                <a:gd name="T33" fmla="*/ 174 h 223"/>
                <a:gd name="T34" fmla="*/ 52 w 136"/>
                <a:gd name="T35" fmla="*/ 223 h 223"/>
                <a:gd name="T36" fmla="*/ 45 w 136"/>
                <a:gd name="T37" fmla="*/ 211 h 223"/>
                <a:gd name="T38" fmla="*/ 46 w 136"/>
                <a:gd name="T39" fmla="*/ 152 h 223"/>
                <a:gd name="T40" fmla="*/ 27 w 136"/>
                <a:gd name="T41" fmla="*/ 153 h 223"/>
                <a:gd name="T42" fmla="*/ 2 w 136"/>
                <a:gd name="T43" fmla="*/ 149 h 223"/>
                <a:gd name="T44" fmla="*/ 2 w 136"/>
                <a:gd name="T45" fmla="*/ 126 h 223"/>
                <a:gd name="T46" fmla="*/ 7 w 136"/>
                <a:gd name="T47" fmla="*/ 95 h 223"/>
                <a:gd name="T48" fmla="*/ 11 w 136"/>
                <a:gd name="T49" fmla="*/ 68 h 223"/>
                <a:gd name="T50" fmla="*/ 15 w 136"/>
                <a:gd name="T51" fmla="*/ 50 h 223"/>
                <a:gd name="T52" fmla="*/ 30 w 136"/>
                <a:gd name="T53" fmla="*/ 65 h 223"/>
                <a:gd name="T54" fmla="*/ 28 w 136"/>
                <a:gd name="T55" fmla="*/ 74 h 223"/>
                <a:gd name="T56" fmla="*/ 29 w 136"/>
                <a:gd name="T57" fmla="*/ 100 h 223"/>
                <a:gd name="T58" fmla="*/ 47 w 136"/>
                <a:gd name="T59" fmla="*/ 90 h 223"/>
                <a:gd name="T60" fmla="*/ 49 w 136"/>
                <a:gd name="T61" fmla="*/ 64 h 223"/>
                <a:gd name="T62" fmla="*/ 50 w 136"/>
                <a:gd name="T63" fmla="*/ 31 h 223"/>
                <a:gd name="T64" fmla="*/ 66 w 136"/>
                <a:gd name="T65" fmla="*/ 4 h 223"/>
                <a:gd name="T66" fmla="*/ 69 w 136"/>
                <a:gd name="T67" fmla="*/ 34 h 223"/>
                <a:gd name="T68" fmla="*/ 65 w 136"/>
                <a:gd name="T69" fmla="*/ 55 h 223"/>
                <a:gd name="T70" fmla="*/ 65 w 136"/>
                <a:gd name="T71" fmla="*/ 97 h 223"/>
                <a:gd name="T72" fmla="*/ 69 w 136"/>
                <a:gd name="T73" fmla="*/ 126 h 223"/>
                <a:gd name="T74" fmla="*/ 62 w 136"/>
                <a:gd name="T75" fmla="*/ 139 h 223"/>
                <a:gd name="T76" fmla="*/ 74 w 136"/>
                <a:gd name="T77" fmla="*/ 153 h 223"/>
                <a:gd name="T78" fmla="*/ 82 w 136"/>
                <a:gd name="T79" fmla="*/ 139 h 223"/>
                <a:gd name="T80" fmla="*/ 85 w 136"/>
                <a:gd name="T81" fmla="*/ 97 h 223"/>
                <a:gd name="T82" fmla="*/ 75 w 136"/>
                <a:gd name="T83" fmla="*/ 85 h 223"/>
                <a:gd name="T84" fmla="*/ 66 w 136"/>
                <a:gd name="T85" fmla="*/ 91 h 223"/>
                <a:gd name="T86" fmla="*/ 69 w 136"/>
                <a:gd name="T87" fmla="*/ 81 h 223"/>
                <a:gd name="T88" fmla="*/ 87 w 136"/>
                <a:gd name="T89" fmla="*/ 54 h 223"/>
                <a:gd name="T90" fmla="*/ 91 w 136"/>
                <a:gd name="T91" fmla="*/ 12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6" h="223">
                  <a:moveTo>
                    <a:pt x="94" y="2"/>
                  </a:moveTo>
                  <a:cubicBezTo>
                    <a:pt x="96" y="3"/>
                    <a:pt x="100" y="3"/>
                    <a:pt x="101" y="4"/>
                  </a:cubicBezTo>
                  <a:cubicBezTo>
                    <a:pt x="102" y="5"/>
                    <a:pt x="102" y="6"/>
                    <a:pt x="103" y="7"/>
                  </a:cubicBezTo>
                  <a:cubicBezTo>
                    <a:pt x="104" y="9"/>
                    <a:pt x="106" y="12"/>
                    <a:pt x="106" y="13"/>
                  </a:cubicBezTo>
                  <a:cubicBezTo>
                    <a:pt x="107" y="15"/>
                    <a:pt x="106" y="19"/>
                    <a:pt x="106" y="20"/>
                  </a:cubicBezTo>
                  <a:cubicBezTo>
                    <a:pt x="106" y="22"/>
                    <a:pt x="106" y="23"/>
                    <a:pt x="106" y="25"/>
                  </a:cubicBezTo>
                  <a:cubicBezTo>
                    <a:pt x="105" y="27"/>
                    <a:pt x="105" y="29"/>
                    <a:pt x="104" y="31"/>
                  </a:cubicBezTo>
                  <a:cubicBezTo>
                    <a:pt x="104" y="33"/>
                    <a:pt x="104" y="35"/>
                    <a:pt x="104" y="36"/>
                  </a:cubicBezTo>
                  <a:cubicBezTo>
                    <a:pt x="103" y="37"/>
                    <a:pt x="103" y="37"/>
                    <a:pt x="103" y="38"/>
                  </a:cubicBezTo>
                  <a:cubicBezTo>
                    <a:pt x="102" y="39"/>
                    <a:pt x="103" y="41"/>
                    <a:pt x="103" y="42"/>
                  </a:cubicBezTo>
                  <a:cubicBezTo>
                    <a:pt x="103" y="43"/>
                    <a:pt x="103" y="44"/>
                    <a:pt x="103" y="46"/>
                  </a:cubicBezTo>
                  <a:cubicBezTo>
                    <a:pt x="100" y="51"/>
                    <a:pt x="96" y="54"/>
                    <a:pt x="94" y="60"/>
                  </a:cubicBezTo>
                  <a:cubicBezTo>
                    <a:pt x="94" y="62"/>
                    <a:pt x="96" y="72"/>
                    <a:pt x="96" y="73"/>
                  </a:cubicBezTo>
                  <a:cubicBezTo>
                    <a:pt x="99" y="73"/>
                    <a:pt x="100" y="73"/>
                    <a:pt x="102" y="72"/>
                  </a:cubicBezTo>
                  <a:cubicBezTo>
                    <a:pt x="103" y="72"/>
                    <a:pt x="104" y="72"/>
                    <a:pt x="105" y="71"/>
                  </a:cubicBezTo>
                  <a:cubicBezTo>
                    <a:pt x="110" y="70"/>
                    <a:pt x="110" y="66"/>
                    <a:pt x="112" y="60"/>
                  </a:cubicBezTo>
                  <a:cubicBezTo>
                    <a:pt x="112" y="58"/>
                    <a:pt x="115" y="56"/>
                    <a:pt x="116" y="54"/>
                  </a:cubicBezTo>
                  <a:cubicBezTo>
                    <a:pt x="116" y="54"/>
                    <a:pt x="116" y="53"/>
                    <a:pt x="116" y="53"/>
                  </a:cubicBezTo>
                  <a:cubicBezTo>
                    <a:pt x="116" y="53"/>
                    <a:pt x="118" y="48"/>
                    <a:pt x="117" y="47"/>
                  </a:cubicBezTo>
                  <a:cubicBezTo>
                    <a:pt x="118" y="47"/>
                    <a:pt x="119" y="47"/>
                    <a:pt x="119" y="45"/>
                  </a:cubicBezTo>
                  <a:cubicBezTo>
                    <a:pt x="119" y="43"/>
                    <a:pt x="119" y="41"/>
                    <a:pt x="119" y="38"/>
                  </a:cubicBezTo>
                  <a:cubicBezTo>
                    <a:pt x="118" y="35"/>
                    <a:pt x="120" y="23"/>
                    <a:pt x="122" y="19"/>
                  </a:cubicBezTo>
                  <a:cubicBezTo>
                    <a:pt x="122" y="18"/>
                    <a:pt x="122" y="18"/>
                    <a:pt x="121" y="19"/>
                  </a:cubicBezTo>
                  <a:cubicBezTo>
                    <a:pt x="119" y="13"/>
                    <a:pt x="118" y="11"/>
                    <a:pt x="124" y="9"/>
                  </a:cubicBezTo>
                  <a:cubicBezTo>
                    <a:pt x="126" y="9"/>
                    <a:pt x="126" y="8"/>
                    <a:pt x="128" y="9"/>
                  </a:cubicBezTo>
                  <a:cubicBezTo>
                    <a:pt x="132" y="11"/>
                    <a:pt x="134" y="17"/>
                    <a:pt x="135" y="22"/>
                  </a:cubicBezTo>
                  <a:cubicBezTo>
                    <a:pt x="135" y="23"/>
                    <a:pt x="135" y="24"/>
                    <a:pt x="135" y="25"/>
                  </a:cubicBezTo>
                  <a:cubicBezTo>
                    <a:pt x="135" y="26"/>
                    <a:pt x="136" y="27"/>
                    <a:pt x="136" y="29"/>
                  </a:cubicBezTo>
                  <a:cubicBezTo>
                    <a:pt x="135" y="29"/>
                    <a:pt x="135" y="29"/>
                    <a:pt x="134" y="30"/>
                  </a:cubicBezTo>
                  <a:cubicBezTo>
                    <a:pt x="135" y="35"/>
                    <a:pt x="130" y="39"/>
                    <a:pt x="128" y="42"/>
                  </a:cubicBezTo>
                  <a:cubicBezTo>
                    <a:pt x="128" y="44"/>
                    <a:pt x="127" y="46"/>
                    <a:pt x="127" y="48"/>
                  </a:cubicBezTo>
                  <a:cubicBezTo>
                    <a:pt x="127" y="48"/>
                    <a:pt x="126" y="49"/>
                    <a:pt x="126" y="50"/>
                  </a:cubicBezTo>
                  <a:cubicBezTo>
                    <a:pt x="128" y="53"/>
                    <a:pt x="126" y="59"/>
                    <a:pt x="124" y="63"/>
                  </a:cubicBezTo>
                  <a:cubicBezTo>
                    <a:pt x="123" y="66"/>
                    <a:pt x="124" y="69"/>
                    <a:pt x="123" y="74"/>
                  </a:cubicBezTo>
                  <a:cubicBezTo>
                    <a:pt x="122" y="78"/>
                    <a:pt x="117" y="84"/>
                    <a:pt x="114" y="85"/>
                  </a:cubicBezTo>
                  <a:cubicBezTo>
                    <a:pt x="109" y="88"/>
                    <a:pt x="100" y="78"/>
                    <a:pt x="96" y="85"/>
                  </a:cubicBezTo>
                  <a:cubicBezTo>
                    <a:pt x="95" y="86"/>
                    <a:pt x="95" y="89"/>
                    <a:pt x="94" y="91"/>
                  </a:cubicBezTo>
                  <a:cubicBezTo>
                    <a:pt x="94" y="98"/>
                    <a:pt x="94" y="106"/>
                    <a:pt x="94" y="113"/>
                  </a:cubicBezTo>
                  <a:cubicBezTo>
                    <a:pt x="94" y="119"/>
                    <a:pt x="93" y="124"/>
                    <a:pt x="92" y="129"/>
                  </a:cubicBezTo>
                  <a:cubicBezTo>
                    <a:pt x="92" y="130"/>
                    <a:pt x="92" y="142"/>
                    <a:pt x="92" y="142"/>
                  </a:cubicBezTo>
                  <a:cubicBezTo>
                    <a:pt x="92" y="143"/>
                    <a:pt x="89" y="153"/>
                    <a:pt x="90" y="154"/>
                  </a:cubicBezTo>
                  <a:cubicBezTo>
                    <a:pt x="88" y="155"/>
                    <a:pt x="87" y="158"/>
                    <a:pt x="86" y="160"/>
                  </a:cubicBezTo>
                  <a:cubicBezTo>
                    <a:pt x="86" y="162"/>
                    <a:pt x="86" y="164"/>
                    <a:pt x="86" y="166"/>
                  </a:cubicBezTo>
                  <a:cubicBezTo>
                    <a:pt x="84" y="168"/>
                    <a:pt x="84" y="170"/>
                    <a:pt x="83" y="172"/>
                  </a:cubicBezTo>
                  <a:cubicBezTo>
                    <a:pt x="83" y="173"/>
                    <a:pt x="80" y="175"/>
                    <a:pt x="79" y="176"/>
                  </a:cubicBezTo>
                  <a:cubicBezTo>
                    <a:pt x="78" y="177"/>
                    <a:pt x="72" y="173"/>
                    <a:pt x="71" y="171"/>
                  </a:cubicBezTo>
                  <a:cubicBezTo>
                    <a:pt x="71" y="170"/>
                    <a:pt x="69" y="168"/>
                    <a:pt x="69" y="166"/>
                  </a:cubicBezTo>
                  <a:cubicBezTo>
                    <a:pt x="68" y="165"/>
                    <a:pt x="68" y="163"/>
                    <a:pt x="69" y="162"/>
                  </a:cubicBezTo>
                  <a:cubicBezTo>
                    <a:pt x="67" y="158"/>
                    <a:pt x="65" y="149"/>
                    <a:pt x="61" y="149"/>
                  </a:cubicBezTo>
                  <a:cubicBezTo>
                    <a:pt x="61" y="156"/>
                    <a:pt x="61" y="162"/>
                    <a:pt x="60" y="169"/>
                  </a:cubicBezTo>
                  <a:cubicBezTo>
                    <a:pt x="61" y="171"/>
                    <a:pt x="61" y="172"/>
                    <a:pt x="61" y="174"/>
                  </a:cubicBezTo>
                  <a:cubicBezTo>
                    <a:pt x="60" y="177"/>
                    <a:pt x="59" y="180"/>
                    <a:pt x="58" y="183"/>
                  </a:cubicBezTo>
                  <a:cubicBezTo>
                    <a:pt x="58" y="188"/>
                    <a:pt x="58" y="194"/>
                    <a:pt x="58" y="199"/>
                  </a:cubicBezTo>
                  <a:cubicBezTo>
                    <a:pt x="58" y="209"/>
                    <a:pt x="61" y="222"/>
                    <a:pt x="52" y="223"/>
                  </a:cubicBezTo>
                  <a:cubicBezTo>
                    <a:pt x="51" y="221"/>
                    <a:pt x="48" y="222"/>
                    <a:pt x="47" y="220"/>
                  </a:cubicBezTo>
                  <a:cubicBezTo>
                    <a:pt x="47" y="218"/>
                    <a:pt x="47" y="217"/>
                    <a:pt x="47" y="215"/>
                  </a:cubicBezTo>
                  <a:cubicBezTo>
                    <a:pt x="46" y="213"/>
                    <a:pt x="45" y="212"/>
                    <a:pt x="45" y="211"/>
                  </a:cubicBezTo>
                  <a:cubicBezTo>
                    <a:pt x="43" y="207"/>
                    <a:pt x="45" y="202"/>
                    <a:pt x="44" y="198"/>
                  </a:cubicBezTo>
                  <a:cubicBezTo>
                    <a:pt x="43" y="190"/>
                    <a:pt x="43" y="178"/>
                    <a:pt x="44" y="170"/>
                  </a:cubicBezTo>
                  <a:cubicBezTo>
                    <a:pt x="46" y="163"/>
                    <a:pt x="43" y="156"/>
                    <a:pt x="46" y="152"/>
                  </a:cubicBezTo>
                  <a:cubicBezTo>
                    <a:pt x="45" y="150"/>
                    <a:pt x="44" y="148"/>
                    <a:pt x="41" y="148"/>
                  </a:cubicBezTo>
                  <a:cubicBezTo>
                    <a:pt x="39" y="148"/>
                    <a:pt x="37" y="150"/>
                    <a:pt x="36" y="150"/>
                  </a:cubicBezTo>
                  <a:cubicBezTo>
                    <a:pt x="33" y="151"/>
                    <a:pt x="29" y="151"/>
                    <a:pt x="27" y="153"/>
                  </a:cubicBezTo>
                  <a:cubicBezTo>
                    <a:pt x="26" y="157"/>
                    <a:pt x="10" y="158"/>
                    <a:pt x="6" y="155"/>
                  </a:cubicBezTo>
                  <a:cubicBezTo>
                    <a:pt x="5" y="154"/>
                    <a:pt x="5" y="153"/>
                    <a:pt x="5" y="151"/>
                  </a:cubicBezTo>
                  <a:cubicBezTo>
                    <a:pt x="4" y="151"/>
                    <a:pt x="3" y="150"/>
                    <a:pt x="2" y="149"/>
                  </a:cubicBezTo>
                  <a:cubicBezTo>
                    <a:pt x="1" y="146"/>
                    <a:pt x="2" y="142"/>
                    <a:pt x="1" y="139"/>
                  </a:cubicBezTo>
                  <a:cubicBezTo>
                    <a:pt x="1" y="136"/>
                    <a:pt x="0" y="134"/>
                    <a:pt x="0" y="132"/>
                  </a:cubicBezTo>
                  <a:cubicBezTo>
                    <a:pt x="1" y="130"/>
                    <a:pt x="2" y="127"/>
                    <a:pt x="2" y="126"/>
                  </a:cubicBezTo>
                  <a:cubicBezTo>
                    <a:pt x="2" y="125"/>
                    <a:pt x="2" y="116"/>
                    <a:pt x="2" y="115"/>
                  </a:cubicBezTo>
                  <a:cubicBezTo>
                    <a:pt x="3" y="111"/>
                    <a:pt x="5" y="107"/>
                    <a:pt x="7" y="105"/>
                  </a:cubicBezTo>
                  <a:cubicBezTo>
                    <a:pt x="7" y="102"/>
                    <a:pt x="7" y="98"/>
                    <a:pt x="7" y="95"/>
                  </a:cubicBezTo>
                  <a:cubicBezTo>
                    <a:pt x="8" y="94"/>
                    <a:pt x="9" y="93"/>
                    <a:pt x="10" y="92"/>
                  </a:cubicBezTo>
                  <a:cubicBezTo>
                    <a:pt x="11" y="89"/>
                    <a:pt x="10" y="86"/>
                    <a:pt x="11" y="84"/>
                  </a:cubicBezTo>
                  <a:cubicBezTo>
                    <a:pt x="12" y="82"/>
                    <a:pt x="10" y="71"/>
                    <a:pt x="11" y="68"/>
                  </a:cubicBezTo>
                  <a:cubicBezTo>
                    <a:pt x="11" y="66"/>
                    <a:pt x="11" y="64"/>
                    <a:pt x="10" y="62"/>
                  </a:cubicBezTo>
                  <a:cubicBezTo>
                    <a:pt x="11" y="61"/>
                    <a:pt x="14" y="51"/>
                    <a:pt x="14" y="50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7" y="47"/>
                    <a:pt x="23" y="32"/>
                    <a:pt x="30" y="38"/>
                  </a:cubicBezTo>
                  <a:cubicBezTo>
                    <a:pt x="37" y="45"/>
                    <a:pt x="27" y="48"/>
                    <a:pt x="29" y="53"/>
                  </a:cubicBezTo>
                  <a:cubicBezTo>
                    <a:pt x="30" y="57"/>
                    <a:pt x="31" y="60"/>
                    <a:pt x="30" y="65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8"/>
                    <a:pt x="29" y="69"/>
                    <a:pt x="28" y="70"/>
                  </a:cubicBezTo>
                  <a:cubicBezTo>
                    <a:pt x="28" y="71"/>
                    <a:pt x="28" y="73"/>
                    <a:pt x="28" y="74"/>
                  </a:cubicBezTo>
                  <a:cubicBezTo>
                    <a:pt x="27" y="80"/>
                    <a:pt x="28" y="80"/>
                    <a:pt x="25" y="84"/>
                  </a:cubicBezTo>
                  <a:cubicBezTo>
                    <a:pt x="25" y="86"/>
                    <a:pt x="26" y="87"/>
                    <a:pt x="27" y="88"/>
                  </a:cubicBezTo>
                  <a:cubicBezTo>
                    <a:pt x="27" y="90"/>
                    <a:pt x="28" y="98"/>
                    <a:pt x="29" y="100"/>
                  </a:cubicBezTo>
                  <a:cubicBezTo>
                    <a:pt x="31" y="100"/>
                    <a:pt x="34" y="99"/>
                    <a:pt x="35" y="98"/>
                  </a:cubicBezTo>
                  <a:cubicBezTo>
                    <a:pt x="36" y="98"/>
                    <a:pt x="37" y="98"/>
                    <a:pt x="38" y="98"/>
                  </a:cubicBezTo>
                  <a:cubicBezTo>
                    <a:pt x="40" y="95"/>
                    <a:pt x="45" y="93"/>
                    <a:pt x="47" y="90"/>
                  </a:cubicBezTo>
                  <a:cubicBezTo>
                    <a:pt x="48" y="89"/>
                    <a:pt x="51" y="87"/>
                    <a:pt x="49" y="86"/>
                  </a:cubicBezTo>
                  <a:cubicBezTo>
                    <a:pt x="50" y="85"/>
                    <a:pt x="51" y="84"/>
                    <a:pt x="52" y="82"/>
                  </a:cubicBezTo>
                  <a:cubicBezTo>
                    <a:pt x="53" y="76"/>
                    <a:pt x="50" y="69"/>
                    <a:pt x="49" y="64"/>
                  </a:cubicBezTo>
                  <a:cubicBezTo>
                    <a:pt x="49" y="64"/>
                    <a:pt x="49" y="55"/>
                    <a:pt x="49" y="54"/>
                  </a:cubicBezTo>
                  <a:cubicBezTo>
                    <a:pt x="48" y="51"/>
                    <a:pt x="51" y="44"/>
                    <a:pt x="51" y="41"/>
                  </a:cubicBezTo>
                  <a:cubicBezTo>
                    <a:pt x="52" y="37"/>
                    <a:pt x="50" y="34"/>
                    <a:pt x="50" y="31"/>
                  </a:cubicBezTo>
                  <a:cubicBezTo>
                    <a:pt x="50" y="29"/>
                    <a:pt x="52" y="28"/>
                    <a:pt x="50" y="26"/>
                  </a:cubicBezTo>
                  <a:cubicBezTo>
                    <a:pt x="50" y="25"/>
                    <a:pt x="52" y="18"/>
                    <a:pt x="52" y="18"/>
                  </a:cubicBezTo>
                  <a:cubicBezTo>
                    <a:pt x="54" y="13"/>
                    <a:pt x="58" y="0"/>
                    <a:pt x="66" y="4"/>
                  </a:cubicBezTo>
                  <a:cubicBezTo>
                    <a:pt x="68" y="5"/>
                    <a:pt x="69" y="7"/>
                    <a:pt x="70" y="10"/>
                  </a:cubicBezTo>
                  <a:cubicBezTo>
                    <a:pt x="71" y="11"/>
                    <a:pt x="72" y="13"/>
                    <a:pt x="72" y="14"/>
                  </a:cubicBezTo>
                  <a:cubicBezTo>
                    <a:pt x="74" y="21"/>
                    <a:pt x="69" y="27"/>
                    <a:pt x="69" y="34"/>
                  </a:cubicBezTo>
                  <a:cubicBezTo>
                    <a:pt x="69" y="36"/>
                    <a:pt x="68" y="40"/>
                    <a:pt x="67" y="43"/>
                  </a:cubicBezTo>
                  <a:cubicBezTo>
                    <a:pt x="66" y="45"/>
                    <a:pt x="67" y="50"/>
                    <a:pt x="66" y="53"/>
                  </a:cubicBezTo>
                  <a:cubicBezTo>
                    <a:pt x="66" y="54"/>
                    <a:pt x="65" y="55"/>
                    <a:pt x="65" y="55"/>
                  </a:cubicBezTo>
                  <a:cubicBezTo>
                    <a:pt x="64" y="60"/>
                    <a:pt x="64" y="64"/>
                    <a:pt x="64" y="68"/>
                  </a:cubicBezTo>
                  <a:cubicBezTo>
                    <a:pt x="63" y="70"/>
                    <a:pt x="63" y="71"/>
                    <a:pt x="62" y="73"/>
                  </a:cubicBezTo>
                  <a:cubicBezTo>
                    <a:pt x="60" y="80"/>
                    <a:pt x="63" y="94"/>
                    <a:pt x="65" y="97"/>
                  </a:cubicBezTo>
                  <a:cubicBezTo>
                    <a:pt x="68" y="97"/>
                    <a:pt x="68" y="102"/>
                    <a:pt x="69" y="105"/>
                  </a:cubicBezTo>
                  <a:cubicBezTo>
                    <a:pt x="71" y="109"/>
                    <a:pt x="75" y="116"/>
                    <a:pt x="72" y="121"/>
                  </a:cubicBezTo>
                  <a:cubicBezTo>
                    <a:pt x="71" y="123"/>
                    <a:pt x="70" y="124"/>
                    <a:pt x="69" y="126"/>
                  </a:cubicBezTo>
                  <a:cubicBezTo>
                    <a:pt x="69" y="128"/>
                    <a:pt x="69" y="129"/>
                    <a:pt x="69" y="131"/>
                  </a:cubicBezTo>
                  <a:cubicBezTo>
                    <a:pt x="68" y="132"/>
                    <a:pt x="67" y="133"/>
                    <a:pt x="67" y="135"/>
                  </a:cubicBezTo>
                  <a:cubicBezTo>
                    <a:pt x="66" y="137"/>
                    <a:pt x="63" y="138"/>
                    <a:pt x="62" y="139"/>
                  </a:cubicBezTo>
                  <a:cubicBezTo>
                    <a:pt x="61" y="143"/>
                    <a:pt x="68" y="149"/>
                    <a:pt x="70" y="151"/>
                  </a:cubicBezTo>
                  <a:cubicBezTo>
                    <a:pt x="71" y="151"/>
                    <a:pt x="72" y="151"/>
                    <a:pt x="72" y="151"/>
                  </a:cubicBezTo>
                  <a:cubicBezTo>
                    <a:pt x="72" y="152"/>
                    <a:pt x="73" y="153"/>
                    <a:pt x="74" y="153"/>
                  </a:cubicBezTo>
                  <a:cubicBezTo>
                    <a:pt x="74" y="153"/>
                    <a:pt x="74" y="153"/>
                    <a:pt x="74" y="153"/>
                  </a:cubicBezTo>
                  <a:cubicBezTo>
                    <a:pt x="75" y="154"/>
                    <a:pt x="76" y="156"/>
                    <a:pt x="78" y="155"/>
                  </a:cubicBezTo>
                  <a:cubicBezTo>
                    <a:pt x="78" y="150"/>
                    <a:pt x="81" y="144"/>
                    <a:pt x="82" y="139"/>
                  </a:cubicBezTo>
                  <a:cubicBezTo>
                    <a:pt x="83" y="135"/>
                    <a:pt x="83" y="121"/>
                    <a:pt x="83" y="114"/>
                  </a:cubicBezTo>
                  <a:cubicBezTo>
                    <a:pt x="82" y="111"/>
                    <a:pt x="84" y="107"/>
                    <a:pt x="85" y="105"/>
                  </a:cubicBezTo>
                  <a:cubicBezTo>
                    <a:pt x="85" y="102"/>
                    <a:pt x="85" y="100"/>
                    <a:pt x="85" y="97"/>
                  </a:cubicBezTo>
                  <a:cubicBezTo>
                    <a:pt x="86" y="96"/>
                    <a:pt x="86" y="94"/>
                    <a:pt x="86" y="93"/>
                  </a:cubicBezTo>
                  <a:cubicBezTo>
                    <a:pt x="87" y="90"/>
                    <a:pt x="85" y="86"/>
                    <a:pt x="85" y="84"/>
                  </a:cubicBezTo>
                  <a:cubicBezTo>
                    <a:pt x="82" y="83"/>
                    <a:pt x="77" y="83"/>
                    <a:pt x="75" y="85"/>
                  </a:cubicBezTo>
                  <a:cubicBezTo>
                    <a:pt x="73" y="86"/>
                    <a:pt x="74" y="87"/>
                    <a:pt x="72" y="88"/>
                  </a:cubicBezTo>
                  <a:cubicBezTo>
                    <a:pt x="70" y="89"/>
                    <a:pt x="70" y="87"/>
                    <a:pt x="69" y="89"/>
                  </a:cubicBezTo>
                  <a:cubicBezTo>
                    <a:pt x="69" y="90"/>
                    <a:pt x="67" y="91"/>
                    <a:pt x="66" y="91"/>
                  </a:cubicBezTo>
                  <a:cubicBezTo>
                    <a:pt x="65" y="91"/>
                    <a:pt x="64" y="91"/>
                    <a:pt x="64" y="90"/>
                  </a:cubicBezTo>
                  <a:cubicBezTo>
                    <a:pt x="63" y="88"/>
                    <a:pt x="64" y="87"/>
                    <a:pt x="64" y="85"/>
                  </a:cubicBezTo>
                  <a:cubicBezTo>
                    <a:pt x="66" y="85"/>
                    <a:pt x="67" y="83"/>
                    <a:pt x="69" y="81"/>
                  </a:cubicBezTo>
                  <a:cubicBezTo>
                    <a:pt x="70" y="81"/>
                    <a:pt x="71" y="81"/>
                    <a:pt x="71" y="81"/>
                  </a:cubicBezTo>
                  <a:cubicBezTo>
                    <a:pt x="76" y="80"/>
                    <a:pt x="82" y="80"/>
                    <a:pt x="85" y="76"/>
                  </a:cubicBezTo>
                  <a:cubicBezTo>
                    <a:pt x="84" y="72"/>
                    <a:pt x="86" y="59"/>
                    <a:pt x="87" y="54"/>
                  </a:cubicBezTo>
                  <a:cubicBezTo>
                    <a:pt x="87" y="52"/>
                    <a:pt x="87" y="49"/>
                    <a:pt x="87" y="47"/>
                  </a:cubicBezTo>
                  <a:cubicBezTo>
                    <a:pt x="88" y="40"/>
                    <a:pt x="86" y="30"/>
                    <a:pt x="87" y="24"/>
                  </a:cubicBezTo>
                  <a:cubicBezTo>
                    <a:pt x="87" y="20"/>
                    <a:pt x="90" y="16"/>
                    <a:pt x="91" y="12"/>
                  </a:cubicBezTo>
                  <a:cubicBezTo>
                    <a:pt x="89" y="10"/>
                    <a:pt x="89" y="8"/>
                    <a:pt x="89" y="4"/>
                  </a:cubicBezTo>
                  <a:cubicBezTo>
                    <a:pt x="90" y="3"/>
                    <a:pt x="93" y="3"/>
                    <a:pt x="9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9" name="Freeform 60">
              <a:extLst>
                <a:ext uri="{FF2B5EF4-FFF2-40B4-BE49-F238E27FC236}">
                  <a16:creationId xmlns="" xmlns:a16="http://schemas.microsoft.com/office/drawing/2014/main" id="{770D6456-CBA5-AF4B-A861-7193C4142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576" y="3017838"/>
              <a:ext cx="358775" cy="234950"/>
            </a:xfrm>
            <a:custGeom>
              <a:avLst/>
              <a:gdLst>
                <a:gd name="T0" fmla="*/ 47 w 118"/>
                <a:gd name="T1" fmla="*/ 0 h 77"/>
                <a:gd name="T2" fmla="*/ 52 w 118"/>
                <a:gd name="T3" fmla="*/ 3 h 77"/>
                <a:gd name="T4" fmla="*/ 53 w 118"/>
                <a:gd name="T5" fmla="*/ 4 h 77"/>
                <a:gd name="T6" fmla="*/ 65 w 118"/>
                <a:gd name="T7" fmla="*/ 8 h 77"/>
                <a:gd name="T8" fmla="*/ 71 w 118"/>
                <a:gd name="T9" fmla="*/ 9 h 77"/>
                <a:gd name="T10" fmla="*/ 74 w 118"/>
                <a:gd name="T11" fmla="*/ 11 h 77"/>
                <a:gd name="T12" fmla="*/ 88 w 118"/>
                <a:gd name="T13" fmla="*/ 19 h 77"/>
                <a:gd name="T14" fmla="*/ 88 w 118"/>
                <a:gd name="T15" fmla="*/ 38 h 77"/>
                <a:gd name="T16" fmla="*/ 79 w 118"/>
                <a:gd name="T17" fmla="*/ 48 h 77"/>
                <a:gd name="T18" fmla="*/ 65 w 118"/>
                <a:gd name="T19" fmla="*/ 57 h 77"/>
                <a:gd name="T20" fmla="*/ 70 w 118"/>
                <a:gd name="T21" fmla="*/ 59 h 77"/>
                <a:gd name="T22" fmla="*/ 86 w 118"/>
                <a:gd name="T23" fmla="*/ 60 h 77"/>
                <a:gd name="T24" fmla="*/ 93 w 118"/>
                <a:gd name="T25" fmla="*/ 59 h 77"/>
                <a:gd name="T26" fmla="*/ 113 w 118"/>
                <a:gd name="T27" fmla="*/ 64 h 77"/>
                <a:gd name="T28" fmla="*/ 116 w 118"/>
                <a:gd name="T29" fmla="*/ 75 h 77"/>
                <a:gd name="T30" fmla="*/ 101 w 118"/>
                <a:gd name="T31" fmla="*/ 75 h 77"/>
                <a:gd name="T32" fmla="*/ 88 w 118"/>
                <a:gd name="T33" fmla="*/ 76 h 77"/>
                <a:gd name="T34" fmla="*/ 76 w 118"/>
                <a:gd name="T35" fmla="*/ 75 h 77"/>
                <a:gd name="T36" fmla="*/ 50 w 118"/>
                <a:gd name="T37" fmla="*/ 75 h 77"/>
                <a:gd name="T38" fmla="*/ 44 w 118"/>
                <a:gd name="T39" fmla="*/ 75 h 77"/>
                <a:gd name="T40" fmla="*/ 34 w 118"/>
                <a:gd name="T41" fmla="*/ 77 h 77"/>
                <a:gd name="T42" fmla="*/ 23 w 118"/>
                <a:gd name="T43" fmla="*/ 75 h 77"/>
                <a:gd name="T44" fmla="*/ 16 w 118"/>
                <a:gd name="T45" fmla="*/ 69 h 77"/>
                <a:gd name="T46" fmla="*/ 18 w 118"/>
                <a:gd name="T47" fmla="*/ 65 h 77"/>
                <a:gd name="T48" fmla="*/ 56 w 118"/>
                <a:gd name="T49" fmla="*/ 54 h 77"/>
                <a:gd name="T50" fmla="*/ 61 w 118"/>
                <a:gd name="T51" fmla="*/ 48 h 77"/>
                <a:gd name="T52" fmla="*/ 68 w 118"/>
                <a:gd name="T53" fmla="*/ 42 h 77"/>
                <a:gd name="T54" fmla="*/ 60 w 118"/>
                <a:gd name="T55" fmla="*/ 29 h 77"/>
                <a:gd name="T56" fmla="*/ 50 w 118"/>
                <a:gd name="T57" fmla="*/ 26 h 77"/>
                <a:gd name="T58" fmla="*/ 48 w 118"/>
                <a:gd name="T59" fmla="*/ 25 h 77"/>
                <a:gd name="T60" fmla="*/ 40 w 118"/>
                <a:gd name="T61" fmla="*/ 31 h 77"/>
                <a:gd name="T62" fmla="*/ 20 w 118"/>
                <a:gd name="T63" fmla="*/ 47 h 77"/>
                <a:gd name="T64" fmla="*/ 9 w 118"/>
                <a:gd name="T65" fmla="*/ 53 h 77"/>
                <a:gd name="T66" fmla="*/ 3 w 118"/>
                <a:gd name="T67" fmla="*/ 53 h 77"/>
                <a:gd name="T68" fmla="*/ 0 w 118"/>
                <a:gd name="T69" fmla="*/ 48 h 77"/>
                <a:gd name="T70" fmla="*/ 18 w 118"/>
                <a:gd name="T71" fmla="*/ 33 h 77"/>
                <a:gd name="T72" fmla="*/ 21 w 118"/>
                <a:gd name="T73" fmla="*/ 30 h 77"/>
                <a:gd name="T74" fmla="*/ 24 w 118"/>
                <a:gd name="T75" fmla="*/ 29 h 77"/>
                <a:gd name="T76" fmla="*/ 26 w 118"/>
                <a:gd name="T77" fmla="*/ 27 h 77"/>
                <a:gd name="T78" fmla="*/ 34 w 118"/>
                <a:gd name="T79" fmla="*/ 14 h 77"/>
                <a:gd name="T80" fmla="*/ 31 w 118"/>
                <a:gd name="T81" fmla="*/ 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8" h="77">
                  <a:moveTo>
                    <a:pt x="38" y="0"/>
                  </a:moveTo>
                  <a:cubicBezTo>
                    <a:pt x="42" y="1"/>
                    <a:pt x="44" y="0"/>
                    <a:pt x="47" y="0"/>
                  </a:cubicBezTo>
                  <a:cubicBezTo>
                    <a:pt x="49" y="1"/>
                    <a:pt x="50" y="2"/>
                    <a:pt x="51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3" y="3"/>
                    <a:pt x="52" y="4"/>
                    <a:pt x="53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5" y="4"/>
                    <a:pt x="61" y="6"/>
                    <a:pt x="62" y="6"/>
                  </a:cubicBezTo>
                  <a:cubicBezTo>
                    <a:pt x="63" y="6"/>
                    <a:pt x="64" y="8"/>
                    <a:pt x="65" y="8"/>
                  </a:cubicBezTo>
                  <a:cubicBezTo>
                    <a:pt x="66" y="8"/>
                    <a:pt x="70" y="9"/>
                    <a:pt x="70" y="9"/>
                  </a:cubicBezTo>
                  <a:cubicBezTo>
                    <a:pt x="70" y="9"/>
                    <a:pt x="70" y="9"/>
                    <a:pt x="71" y="9"/>
                  </a:cubicBezTo>
                  <a:cubicBezTo>
                    <a:pt x="71" y="9"/>
                    <a:pt x="72" y="10"/>
                    <a:pt x="72" y="11"/>
                  </a:cubicBezTo>
                  <a:cubicBezTo>
                    <a:pt x="73" y="11"/>
                    <a:pt x="73" y="10"/>
                    <a:pt x="74" y="11"/>
                  </a:cubicBezTo>
                  <a:cubicBezTo>
                    <a:pt x="75" y="12"/>
                    <a:pt x="76" y="13"/>
                    <a:pt x="78" y="14"/>
                  </a:cubicBezTo>
                  <a:cubicBezTo>
                    <a:pt x="80" y="15"/>
                    <a:pt x="86" y="16"/>
                    <a:pt x="88" y="19"/>
                  </a:cubicBezTo>
                  <a:cubicBezTo>
                    <a:pt x="89" y="21"/>
                    <a:pt x="88" y="30"/>
                    <a:pt x="88" y="31"/>
                  </a:cubicBezTo>
                  <a:cubicBezTo>
                    <a:pt x="88" y="33"/>
                    <a:pt x="88" y="36"/>
                    <a:pt x="88" y="38"/>
                  </a:cubicBezTo>
                  <a:cubicBezTo>
                    <a:pt x="87" y="40"/>
                    <a:pt x="86" y="43"/>
                    <a:pt x="84" y="44"/>
                  </a:cubicBezTo>
                  <a:cubicBezTo>
                    <a:pt x="82" y="46"/>
                    <a:pt x="80" y="45"/>
                    <a:pt x="79" y="48"/>
                  </a:cubicBezTo>
                  <a:cubicBezTo>
                    <a:pt x="77" y="48"/>
                    <a:pt x="65" y="53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5" y="58"/>
                    <a:pt x="65" y="58"/>
                    <a:pt x="66" y="59"/>
                  </a:cubicBezTo>
                  <a:cubicBezTo>
                    <a:pt x="66" y="59"/>
                    <a:pt x="70" y="59"/>
                    <a:pt x="70" y="59"/>
                  </a:cubicBezTo>
                  <a:cubicBezTo>
                    <a:pt x="72" y="60"/>
                    <a:pt x="81" y="57"/>
                    <a:pt x="85" y="59"/>
                  </a:cubicBezTo>
                  <a:cubicBezTo>
                    <a:pt x="85" y="59"/>
                    <a:pt x="86" y="59"/>
                    <a:pt x="86" y="60"/>
                  </a:cubicBezTo>
                  <a:cubicBezTo>
                    <a:pt x="92" y="59"/>
                    <a:pt x="92" y="59"/>
                    <a:pt x="92" y="59"/>
                  </a:cubicBezTo>
                  <a:cubicBezTo>
                    <a:pt x="92" y="59"/>
                    <a:pt x="92" y="59"/>
                    <a:pt x="93" y="59"/>
                  </a:cubicBezTo>
                  <a:cubicBezTo>
                    <a:pt x="94" y="61"/>
                    <a:pt x="100" y="62"/>
                    <a:pt x="102" y="60"/>
                  </a:cubicBezTo>
                  <a:cubicBezTo>
                    <a:pt x="105" y="61"/>
                    <a:pt x="110" y="61"/>
                    <a:pt x="113" y="64"/>
                  </a:cubicBezTo>
                  <a:cubicBezTo>
                    <a:pt x="114" y="65"/>
                    <a:pt x="116" y="69"/>
                    <a:pt x="118" y="71"/>
                  </a:cubicBezTo>
                  <a:cubicBezTo>
                    <a:pt x="117" y="72"/>
                    <a:pt x="116" y="74"/>
                    <a:pt x="116" y="75"/>
                  </a:cubicBezTo>
                  <a:cubicBezTo>
                    <a:pt x="114" y="76"/>
                    <a:pt x="108" y="76"/>
                    <a:pt x="106" y="75"/>
                  </a:cubicBezTo>
                  <a:cubicBezTo>
                    <a:pt x="104" y="75"/>
                    <a:pt x="103" y="75"/>
                    <a:pt x="101" y="75"/>
                  </a:cubicBezTo>
                  <a:cubicBezTo>
                    <a:pt x="101" y="75"/>
                    <a:pt x="100" y="74"/>
                    <a:pt x="99" y="75"/>
                  </a:cubicBezTo>
                  <a:cubicBezTo>
                    <a:pt x="97" y="76"/>
                    <a:pt x="90" y="76"/>
                    <a:pt x="88" y="76"/>
                  </a:cubicBezTo>
                  <a:cubicBezTo>
                    <a:pt x="87" y="76"/>
                    <a:pt x="83" y="75"/>
                    <a:pt x="82" y="76"/>
                  </a:cubicBezTo>
                  <a:cubicBezTo>
                    <a:pt x="81" y="76"/>
                    <a:pt x="78" y="74"/>
                    <a:pt x="76" y="75"/>
                  </a:cubicBezTo>
                  <a:cubicBezTo>
                    <a:pt x="74" y="75"/>
                    <a:pt x="65" y="74"/>
                    <a:pt x="61" y="75"/>
                  </a:cubicBezTo>
                  <a:cubicBezTo>
                    <a:pt x="60" y="75"/>
                    <a:pt x="53" y="74"/>
                    <a:pt x="50" y="75"/>
                  </a:cubicBezTo>
                  <a:cubicBezTo>
                    <a:pt x="49" y="75"/>
                    <a:pt x="48" y="75"/>
                    <a:pt x="47" y="76"/>
                  </a:cubicBezTo>
                  <a:cubicBezTo>
                    <a:pt x="46" y="75"/>
                    <a:pt x="45" y="75"/>
                    <a:pt x="44" y="75"/>
                  </a:cubicBezTo>
                  <a:cubicBezTo>
                    <a:pt x="43" y="76"/>
                    <a:pt x="42" y="76"/>
                    <a:pt x="41" y="77"/>
                  </a:cubicBezTo>
                  <a:cubicBezTo>
                    <a:pt x="40" y="77"/>
                    <a:pt x="34" y="77"/>
                    <a:pt x="34" y="77"/>
                  </a:cubicBezTo>
                  <a:cubicBezTo>
                    <a:pt x="33" y="77"/>
                    <a:pt x="33" y="77"/>
                    <a:pt x="32" y="76"/>
                  </a:cubicBezTo>
                  <a:cubicBezTo>
                    <a:pt x="32" y="76"/>
                    <a:pt x="24" y="74"/>
                    <a:pt x="23" y="75"/>
                  </a:cubicBezTo>
                  <a:cubicBezTo>
                    <a:pt x="22" y="74"/>
                    <a:pt x="21" y="74"/>
                    <a:pt x="19" y="72"/>
                  </a:cubicBezTo>
                  <a:cubicBezTo>
                    <a:pt x="17" y="72"/>
                    <a:pt x="18" y="70"/>
                    <a:pt x="16" y="69"/>
                  </a:cubicBezTo>
                  <a:cubicBezTo>
                    <a:pt x="16" y="68"/>
                    <a:pt x="16" y="68"/>
                    <a:pt x="16" y="67"/>
                  </a:cubicBezTo>
                  <a:cubicBezTo>
                    <a:pt x="17" y="67"/>
                    <a:pt x="17" y="66"/>
                    <a:pt x="18" y="65"/>
                  </a:cubicBezTo>
                  <a:cubicBezTo>
                    <a:pt x="23" y="67"/>
                    <a:pt x="40" y="61"/>
                    <a:pt x="44" y="58"/>
                  </a:cubicBezTo>
                  <a:cubicBezTo>
                    <a:pt x="47" y="59"/>
                    <a:pt x="53" y="56"/>
                    <a:pt x="56" y="54"/>
                  </a:cubicBezTo>
                  <a:cubicBezTo>
                    <a:pt x="56" y="53"/>
                    <a:pt x="56" y="52"/>
                    <a:pt x="57" y="51"/>
                  </a:cubicBezTo>
                  <a:cubicBezTo>
                    <a:pt x="58" y="50"/>
                    <a:pt x="60" y="49"/>
                    <a:pt x="61" y="48"/>
                  </a:cubicBezTo>
                  <a:cubicBezTo>
                    <a:pt x="62" y="48"/>
                    <a:pt x="62" y="47"/>
                    <a:pt x="62" y="46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70" y="40"/>
                    <a:pt x="71" y="38"/>
                    <a:pt x="72" y="37"/>
                  </a:cubicBezTo>
                  <a:cubicBezTo>
                    <a:pt x="69" y="31"/>
                    <a:pt x="62" y="32"/>
                    <a:pt x="60" y="29"/>
                  </a:cubicBezTo>
                  <a:cubicBezTo>
                    <a:pt x="59" y="29"/>
                    <a:pt x="58" y="28"/>
                    <a:pt x="58" y="28"/>
                  </a:cubicBezTo>
                  <a:cubicBezTo>
                    <a:pt x="54" y="26"/>
                    <a:pt x="53" y="29"/>
                    <a:pt x="50" y="26"/>
                  </a:cubicBezTo>
                  <a:cubicBezTo>
                    <a:pt x="50" y="25"/>
                    <a:pt x="50" y="26"/>
                    <a:pt x="50" y="25"/>
                  </a:cubicBezTo>
                  <a:cubicBezTo>
                    <a:pt x="49" y="25"/>
                    <a:pt x="49" y="25"/>
                    <a:pt x="48" y="25"/>
                  </a:cubicBezTo>
                  <a:cubicBezTo>
                    <a:pt x="47" y="27"/>
                    <a:pt x="44" y="29"/>
                    <a:pt x="42" y="30"/>
                  </a:cubicBezTo>
                  <a:cubicBezTo>
                    <a:pt x="41" y="30"/>
                    <a:pt x="41" y="31"/>
                    <a:pt x="40" y="31"/>
                  </a:cubicBezTo>
                  <a:cubicBezTo>
                    <a:pt x="40" y="35"/>
                    <a:pt x="35" y="36"/>
                    <a:pt x="32" y="37"/>
                  </a:cubicBezTo>
                  <a:cubicBezTo>
                    <a:pt x="27" y="40"/>
                    <a:pt x="24" y="44"/>
                    <a:pt x="20" y="47"/>
                  </a:cubicBezTo>
                  <a:cubicBezTo>
                    <a:pt x="19" y="48"/>
                    <a:pt x="18" y="47"/>
                    <a:pt x="17" y="48"/>
                  </a:cubicBezTo>
                  <a:cubicBezTo>
                    <a:pt x="14" y="49"/>
                    <a:pt x="11" y="50"/>
                    <a:pt x="9" y="53"/>
                  </a:cubicBezTo>
                  <a:cubicBezTo>
                    <a:pt x="7" y="53"/>
                    <a:pt x="7" y="53"/>
                    <a:pt x="6" y="52"/>
                  </a:cubicBezTo>
                  <a:cubicBezTo>
                    <a:pt x="5" y="52"/>
                    <a:pt x="4" y="53"/>
                    <a:pt x="3" y="53"/>
                  </a:cubicBezTo>
                  <a:cubicBezTo>
                    <a:pt x="2" y="53"/>
                    <a:pt x="2" y="53"/>
                    <a:pt x="1" y="52"/>
                  </a:cubicBezTo>
                  <a:cubicBezTo>
                    <a:pt x="1" y="51"/>
                    <a:pt x="0" y="48"/>
                    <a:pt x="0" y="48"/>
                  </a:cubicBezTo>
                  <a:cubicBezTo>
                    <a:pt x="3" y="45"/>
                    <a:pt x="13" y="41"/>
                    <a:pt x="14" y="38"/>
                  </a:cubicBezTo>
                  <a:cubicBezTo>
                    <a:pt x="15" y="38"/>
                    <a:pt x="17" y="34"/>
                    <a:pt x="18" y="33"/>
                  </a:cubicBezTo>
                  <a:cubicBezTo>
                    <a:pt x="19" y="33"/>
                    <a:pt x="19" y="33"/>
                    <a:pt x="20" y="32"/>
                  </a:cubicBezTo>
                  <a:cubicBezTo>
                    <a:pt x="21" y="32"/>
                    <a:pt x="20" y="31"/>
                    <a:pt x="21" y="30"/>
                  </a:cubicBezTo>
                  <a:cubicBezTo>
                    <a:pt x="21" y="30"/>
                    <a:pt x="23" y="30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3" y="28"/>
                    <a:pt x="24" y="28"/>
                    <a:pt x="25" y="27"/>
                  </a:cubicBezTo>
                  <a:cubicBezTo>
                    <a:pt x="25" y="27"/>
                    <a:pt x="25" y="27"/>
                    <a:pt x="26" y="27"/>
                  </a:cubicBezTo>
                  <a:cubicBezTo>
                    <a:pt x="26" y="25"/>
                    <a:pt x="30" y="23"/>
                    <a:pt x="31" y="22"/>
                  </a:cubicBezTo>
                  <a:cubicBezTo>
                    <a:pt x="32" y="19"/>
                    <a:pt x="33" y="16"/>
                    <a:pt x="34" y="14"/>
                  </a:cubicBezTo>
                  <a:cubicBezTo>
                    <a:pt x="34" y="14"/>
                    <a:pt x="34" y="13"/>
                    <a:pt x="34" y="13"/>
                  </a:cubicBezTo>
                  <a:cubicBezTo>
                    <a:pt x="35" y="10"/>
                    <a:pt x="30" y="7"/>
                    <a:pt x="31" y="3"/>
                  </a:cubicBezTo>
                  <a:cubicBezTo>
                    <a:pt x="32" y="2"/>
                    <a:pt x="38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0" name="Freeform 61">
              <a:extLst>
                <a:ext uri="{FF2B5EF4-FFF2-40B4-BE49-F238E27FC236}">
                  <a16:creationId xmlns="" xmlns:a16="http://schemas.microsoft.com/office/drawing/2014/main" id="{CBD5C636-0DBF-684D-90B9-7A6019DF54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65651" y="3208338"/>
              <a:ext cx="471488" cy="460375"/>
            </a:xfrm>
            <a:custGeom>
              <a:avLst/>
              <a:gdLst>
                <a:gd name="T0" fmla="*/ 150 w 156"/>
                <a:gd name="T1" fmla="*/ 104 h 151"/>
                <a:gd name="T2" fmla="*/ 142 w 156"/>
                <a:gd name="T3" fmla="*/ 107 h 151"/>
                <a:gd name="T4" fmla="*/ 118 w 156"/>
                <a:gd name="T5" fmla="*/ 108 h 151"/>
                <a:gd name="T6" fmla="*/ 95 w 156"/>
                <a:gd name="T7" fmla="*/ 111 h 151"/>
                <a:gd name="T8" fmla="*/ 83 w 156"/>
                <a:gd name="T9" fmla="*/ 110 h 151"/>
                <a:gd name="T10" fmla="*/ 72 w 156"/>
                <a:gd name="T11" fmla="*/ 107 h 151"/>
                <a:gd name="T12" fmla="*/ 91 w 156"/>
                <a:gd name="T13" fmla="*/ 86 h 151"/>
                <a:gd name="T14" fmla="*/ 125 w 156"/>
                <a:gd name="T15" fmla="*/ 82 h 151"/>
                <a:gd name="T16" fmla="*/ 126 w 156"/>
                <a:gd name="T17" fmla="*/ 73 h 151"/>
                <a:gd name="T18" fmla="*/ 112 w 156"/>
                <a:gd name="T19" fmla="*/ 64 h 151"/>
                <a:gd name="T20" fmla="*/ 98 w 156"/>
                <a:gd name="T21" fmla="*/ 64 h 151"/>
                <a:gd name="T22" fmla="*/ 74 w 156"/>
                <a:gd name="T23" fmla="*/ 64 h 151"/>
                <a:gd name="T24" fmla="*/ 75 w 156"/>
                <a:gd name="T25" fmla="*/ 51 h 151"/>
                <a:gd name="T26" fmla="*/ 122 w 156"/>
                <a:gd name="T27" fmla="*/ 47 h 151"/>
                <a:gd name="T28" fmla="*/ 122 w 156"/>
                <a:gd name="T29" fmla="*/ 37 h 151"/>
                <a:gd name="T30" fmla="*/ 84 w 156"/>
                <a:gd name="T31" fmla="*/ 31 h 151"/>
                <a:gd name="T32" fmla="*/ 70 w 156"/>
                <a:gd name="T33" fmla="*/ 28 h 151"/>
                <a:gd name="T34" fmla="*/ 63 w 156"/>
                <a:gd name="T35" fmla="*/ 22 h 151"/>
                <a:gd name="T36" fmla="*/ 45 w 156"/>
                <a:gd name="T37" fmla="*/ 33 h 151"/>
                <a:gd name="T38" fmla="*/ 19 w 156"/>
                <a:gd name="T39" fmla="*/ 31 h 151"/>
                <a:gd name="T40" fmla="*/ 20 w 156"/>
                <a:gd name="T41" fmla="*/ 20 h 151"/>
                <a:gd name="T42" fmla="*/ 18 w 156"/>
                <a:gd name="T43" fmla="*/ 5 h 151"/>
                <a:gd name="T44" fmla="*/ 11 w 156"/>
                <a:gd name="T45" fmla="*/ 0 h 151"/>
                <a:gd name="T46" fmla="*/ 8 w 156"/>
                <a:gd name="T47" fmla="*/ 27 h 151"/>
                <a:gd name="T48" fmla="*/ 8 w 156"/>
                <a:gd name="T49" fmla="*/ 41 h 151"/>
                <a:gd name="T50" fmla="*/ 5 w 156"/>
                <a:gd name="T51" fmla="*/ 68 h 151"/>
                <a:gd name="T52" fmla="*/ 5 w 156"/>
                <a:gd name="T53" fmla="*/ 82 h 151"/>
                <a:gd name="T54" fmla="*/ 1 w 156"/>
                <a:gd name="T55" fmla="*/ 119 h 151"/>
                <a:gd name="T56" fmla="*/ 5 w 156"/>
                <a:gd name="T57" fmla="*/ 150 h 151"/>
                <a:gd name="T58" fmla="*/ 11 w 156"/>
                <a:gd name="T59" fmla="*/ 148 h 151"/>
                <a:gd name="T60" fmla="*/ 13 w 156"/>
                <a:gd name="T61" fmla="*/ 143 h 151"/>
                <a:gd name="T62" fmla="*/ 25 w 156"/>
                <a:gd name="T63" fmla="*/ 137 h 151"/>
                <a:gd name="T64" fmla="*/ 39 w 156"/>
                <a:gd name="T65" fmla="*/ 134 h 151"/>
                <a:gd name="T66" fmla="*/ 58 w 156"/>
                <a:gd name="T67" fmla="*/ 134 h 151"/>
                <a:gd name="T68" fmla="*/ 82 w 156"/>
                <a:gd name="T69" fmla="*/ 135 h 151"/>
                <a:gd name="T70" fmla="*/ 113 w 156"/>
                <a:gd name="T71" fmla="*/ 142 h 151"/>
                <a:gd name="T72" fmla="*/ 131 w 156"/>
                <a:gd name="T73" fmla="*/ 147 h 151"/>
                <a:gd name="T74" fmla="*/ 147 w 156"/>
                <a:gd name="T75" fmla="*/ 143 h 151"/>
                <a:gd name="T76" fmla="*/ 153 w 156"/>
                <a:gd name="T77" fmla="*/ 133 h 151"/>
                <a:gd name="T78" fmla="*/ 56 w 156"/>
                <a:gd name="T79" fmla="*/ 109 h 151"/>
                <a:gd name="T80" fmla="*/ 46 w 156"/>
                <a:gd name="T81" fmla="*/ 112 h 151"/>
                <a:gd name="T82" fmla="*/ 20 w 156"/>
                <a:gd name="T83" fmla="*/ 114 h 151"/>
                <a:gd name="T84" fmla="*/ 28 w 156"/>
                <a:gd name="T85" fmla="*/ 92 h 151"/>
                <a:gd name="T86" fmla="*/ 44 w 156"/>
                <a:gd name="T87" fmla="*/ 87 h 151"/>
                <a:gd name="T88" fmla="*/ 60 w 156"/>
                <a:gd name="T89" fmla="*/ 60 h 151"/>
                <a:gd name="T90" fmla="*/ 43 w 156"/>
                <a:gd name="T91" fmla="*/ 67 h 151"/>
                <a:gd name="T92" fmla="*/ 20 w 156"/>
                <a:gd name="T93" fmla="*/ 71 h 151"/>
                <a:gd name="T94" fmla="*/ 46 w 156"/>
                <a:gd name="T95" fmla="*/ 51 h 151"/>
                <a:gd name="T96" fmla="*/ 59 w 156"/>
                <a:gd name="T97" fmla="*/ 49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6" h="151">
                  <a:moveTo>
                    <a:pt x="156" y="123"/>
                  </a:moveTo>
                  <a:cubicBezTo>
                    <a:pt x="156" y="122"/>
                    <a:pt x="155" y="117"/>
                    <a:pt x="155" y="117"/>
                  </a:cubicBezTo>
                  <a:cubicBezTo>
                    <a:pt x="154" y="115"/>
                    <a:pt x="149" y="107"/>
                    <a:pt x="150" y="104"/>
                  </a:cubicBezTo>
                  <a:cubicBezTo>
                    <a:pt x="149" y="103"/>
                    <a:pt x="149" y="103"/>
                    <a:pt x="147" y="103"/>
                  </a:cubicBezTo>
                  <a:cubicBezTo>
                    <a:pt x="147" y="105"/>
                    <a:pt x="145" y="106"/>
                    <a:pt x="143" y="108"/>
                  </a:cubicBezTo>
                  <a:cubicBezTo>
                    <a:pt x="142" y="108"/>
                    <a:pt x="142" y="108"/>
                    <a:pt x="142" y="107"/>
                  </a:cubicBezTo>
                  <a:cubicBezTo>
                    <a:pt x="142" y="106"/>
                    <a:pt x="141" y="106"/>
                    <a:pt x="141" y="106"/>
                  </a:cubicBezTo>
                  <a:cubicBezTo>
                    <a:pt x="139" y="109"/>
                    <a:pt x="123" y="105"/>
                    <a:pt x="120" y="109"/>
                  </a:cubicBezTo>
                  <a:cubicBezTo>
                    <a:pt x="119" y="109"/>
                    <a:pt x="119" y="109"/>
                    <a:pt x="118" y="108"/>
                  </a:cubicBezTo>
                  <a:cubicBezTo>
                    <a:pt x="115" y="110"/>
                    <a:pt x="105" y="112"/>
                    <a:pt x="103" y="110"/>
                  </a:cubicBezTo>
                  <a:cubicBezTo>
                    <a:pt x="103" y="110"/>
                    <a:pt x="102" y="111"/>
                    <a:pt x="102" y="111"/>
                  </a:cubicBezTo>
                  <a:cubicBezTo>
                    <a:pt x="102" y="110"/>
                    <a:pt x="96" y="111"/>
                    <a:pt x="95" y="111"/>
                  </a:cubicBezTo>
                  <a:cubicBezTo>
                    <a:pt x="94" y="110"/>
                    <a:pt x="89" y="110"/>
                    <a:pt x="88" y="110"/>
                  </a:cubicBezTo>
                  <a:cubicBezTo>
                    <a:pt x="87" y="110"/>
                    <a:pt x="87" y="111"/>
                    <a:pt x="86" y="111"/>
                  </a:cubicBezTo>
                  <a:cubicBezTo>
                    <a:pt x="85" y="111"/>
                    <a:pt x="84" y="110"/>
                    <a:pt x="83" y="110"/>
                  </a:cubicBezTo>
                  <a:cubicBezTo>
                    <a:pt x="83" y="110"/>
                    <a:pt x="82" y="111"/>
                    <a:pt x="81" y="111"/>
                  </a:cubicBezTo>
                  <a:cubicBezTo>
                    <a:pt x="81" y="111"/>
                    <a:pt x="81" y="111"/>
                    <a:pt x="80" y="111"/>
                  </a:cubicBezTo>
                  <a:cubicBezTo>
                    <a:pt x="78" y="109"/>
                    <a:pt x="75" y="109"/>
                    <a:pt x="72" y="107"/>
                  </a:cubicBezTo>
                  <a:cubicBezTo>
                    <a:pt x="74" y="101"/>
                    <a:pt x="76" y="97"/>
                    <a:pt x="75" y="89"/>
                  </a:cubicBezTo>
                  <a:cubicBezTo>
                    <a:pt x="76" y="89"/>
                    <a:pt x="76" y="88"/>
                    <a:pt x="77" y="87"/>
                  </a:cubicBezTo>
                  <a:cubicBezTo>
                    <a:pt x="78" y="87"/>
                    <a:pt x="90" y="86"/>
                    <a:pt x="91" y="86"/>
                  </a:cubicBezTo>
                  <a:cubicBezTo>
                    <a:pt x="97" y="87"/>
                    <a:pt x="109" y="90"/>
                    <a:pt x="113" y="87"/>
                  </a:cubicBezTo>
                  <a:cubicBezTo>
                    <a:pt x="115" y="87"/>
                    <a:pt x="117" y="88"/>
                    <a:pt x="119" y="88"/>
                  </a:cubicBezTo>
                  <a:cubicBezTo>
                    <a:pt x="121" y="87"/>
                    <a:pt x="124" y="84"/>
                    <a:pt x="125" y="82"/>
                  </a:cubicBezTo>
                  <a:cubicBezTo>
                    <a:pt x="126" y="80"/>
                    <a:pt x="124" y="77"/>
                    <a:pt x="126" y="76"/>
                  </a:cubicBezTo>
                  <a:cubicBezTo>
                    <a:pt x="125" y="75"/>
                    <a:pt x="126" y="75"/>
                    <a:pt x="125" y="75"/>
                  </a:cubicBezTo>
                  <a:cubicBezTo>
                    <a:pt x="125" y="74"/>
                    <a:pt x="125" y="73"/>
                    <a:pt x="126" y="73"/>
                  </a:cubicBezTo>
                  <a:cubicBezTo>
                    <a:pt x="128" y="70"/>
                    <a:pt x="118" y="66"/>
                    <a:pt x="117" y="65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6" y="65"/>
                    <a:pt x="113" y="64"/>
                    <a:pt x="112" y="64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100" y="64"/>
                    <a:pt x="99" y="64"/>
                    <a:pt x="99" y="64"/>
                  </a:cubicBezTo>
                  <a:cubicBezTo>
                    <a:pt x="98" y="64"/>
                    <a:pt x="99" y="64"/>
                    <a:pt x="98" y="64"/>
                  </a:cubicBezTo>
                  <a:cubicBezTo>
                    <a:pt x="88" y="63"/>
                    <a:pt x="88" y="63"/>
                    <a:pt x="88" y="63"/>
                  </a:cubicBezTo>
                  <a:cubicBezTo>
                    <a:pt x="87" y="64"/>
                    <a:pt x="84" y="65"/>
                    <a:pt x="83" y="65"/>
                  </a:cubicBezTo>
                  <a:cubicBezTo>
                    <a:pt x="80" y="66"/>
                    <a:pt x="78" y="64"/>
                    <a:pt x="74" y="64"/>
                  </a:cubicBezTo>
                  <a:cubicBezTo>
                    <a:pt x="73" y="61"/>
                    <a:pt x="71" y="60"/>
                    <a:pt x="73" y="57"/>
                  </a:cubicBezTo>
                  <a:cubicBezTo>
                    <a:pt x="73" y="56"/>
                    <a:pt x="73" y="55"/>
                    <a:pt x="73" y="54"/>
                  </a:cubicBezTo>
                  <a:cubicBezTo>
                    <a:pt x="74" y="53"/>
                    <a:pt x="75" y="52"/>
                    <a:pt x="75" y="51"/>
                  </a:cubicBezTo>
                  <a:cubicBezTo>
                    <a:pt x="77" y="51"/>
                    <a:pt x="83" y="50"/>
                    <a:pt x="84" y="50"/>
                  </a:cubicBezTo>
                  <a:cubicBezTo>
                    <a:pt x="90" y="53"/>
                    <a:pt x="116" y="51"/>
                    <a:pt x="122" y="48"/>
                  </a:cubicBezTo>
                  <a:cubicBezTo>
                    <a:pt x="121" y="48"/>
                    <a:pt x="122" y="47"/>
                    <a:pt x="122" y="47"/>
                  </a:cubicBezTo>
                  <a:cubicBezTo>
                    <a:pt x="124" y="44"/>
                    <a:pt x="123" y="42"/>
                    <a:pt x="124" y="39"/>
                  </a:cubicBezTo>
                  <a:cubicBezTo>
                    <a:pt x="124" y="39"/>
                    <a:pt x="124" y="39"/>
                    <a:pt x="124" y="39"/>
                  </a:cubicBezTo>
                  <a:cubicBezTo>
                    <a:pt x="123" y="38"/>
                    <a:pt x="122" y="38"/>
                    <a:pt x="122" y="37"/>
                  </a:cubicBezTo>
                  <a:cubicBezTo>
                    <a:pt x="121" y="36"/>
                    <a:pt x="122" y="35"/>
                    <a:pt x="121" y="34"/>
                  </a:cubicBezTo>
                  <a:cubicBezTo>
                    <a:pt x="118" y="33"/>
                    <a:pt x="112" y="34"/>
                    <a:pt x="110" y="33"/>
                  </a:cubicBezTo>
                  <a:cubicBezTo>
                    <a:pt x="105" y="30"/>
                    <a:pt x="87" y="30"/>
                    <a:pt x="84" y="31"/>
                  </a:cubicBezTo>
                  <a:cubicBezTo>
                    <a:pt x="79" y="33"/>
                    <a:pt x="76" y="31"/>
                    <a:pt x="73" y="31"/>
                  </a:cubicBezTo>
                  <a:cubicBezTo>
                    <a:pt x="72" y="30"/>
                    <a:pt x="71" y="29"/>
                    <a:pt x="70" y="29"/>
                  </a:cubicBezTo>
                  <a:cubicBezTo>
                    <a:pt x="70" y="29"/>
                    <a:pt x="70" y="29"/>
                    <a:pt x="70" y="28"/>
                  </a:cubicBezTo>
                  <a:cubicBezTo>
                    <a:pt x="69" y="27"/>
                    <a:pt x="68" y="26"/>
                    <a:pt x="68" y="24"/>
                  </a:cubicBezTo>
                  <a:cubicBezTo>
                    <a:pt x="67" y="23"/>
                    <a:pt x="66" y="22"/>
                    <a:pt x="65" y="22"/>
                  </a:cubicBezTo>
                  <a:cubicBezTo>
                    <a:pt x="64" y="22"/>
                    <a:pt x="64" y="22"/>
                    <a:pt x="63" y="22"/>
                  </a:cubicBezTo>
                  <a:cubicBezTo>
                    <a:pt x="62" y="24"/>
                    <a:pt x="59" y="27"/>
                    <a:pt x="57" y="30"/>
                  </a:cubicBezTo>
                  <a:cubicBezTo>
                    <a:pt x="58" y="31"/>
                    <a:pt x="53" y="32"/>
                    <a:pt x="52" y="32"/>
                  </a:cubicBezTo>
                  <a:cubicBezTo>
                    <a:pt x="51" y="31"/>
                    <a:pt x="47" y="33"/>
                    <a:pt x="45" y="33"/>
                  </a:cubicBezTo>
                  <a:cubicBezTo>
                    <a:pt x="45" y="32"/>
                    <a:pt x="42" y="32"/>
                    <a:pt x="41" y="33"/>
                  </a:cubicBezTo>
                  <a:cubicBezTo>
                    <a:pt x="36" y="34"/>
                    <a:pt x="27" y="35"/>
                    <a:pt x="23" y="35"/>
                  </a:cubicBezTo>
                  <a:cubicBezTo>
                    <a:pt x="23" y="34"/>
                    <a:pt x="20" y="31"/>
                    <a:pt x="19" y="31"/>
                  </a:cubicBezTo>
                  <a:cubicBezTo>
                    <a:pt x="19" y="30"/>
                    <a:pt x="19" y="29"/>
                    <a:pt x="19" y="28"/>
                  </a:cubicBezTo>
                  <a:cubicBezTo>
                    <a:pt x="20" y="25"/>
                    <a:pt x="20" y="23"/>
                    <a:pt x="20" y="20"/>
                  </a:cubicBezTo>
                  <a:cubicBezTo>
                    <a:pt x="20" y="21"/>
                    <a:pt x="20" y="20"/>
                    <a:pt x="20" y="20"/>
                  </a:cubicBezTo>
                  <a:cubicBezTo>
                    <a:pt x="20" y="19"/>
                    <a:pt x="21" y="16"/>
                    <a:pt x="21" y="14"/>
                  </a:cubicBezTo>
                  <a:cubicBezTo>
                    <a:pt x="20" y="13"/>
                    <a:pt x="20" y="13"/>
                    <a:pt x="19" y="12"/>
                  </a:cubicBezTo>
                  <a:cubicBezTo>
                    <a:pt x="18" y="9"/>
                    <a:pt x="19" y="7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4"/>
                    <a:pt x="14" y="2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0" y="2"/>
                    <a:pt x="12" y="5"/>
                    <a:pt x="11" y="8"/>
                  </a:cubicBezTo>
                  <a:cubicBezTo>
                    <a:pt x="8" y="13"/>
                    <a:pt x="8" y="19"/>
                    <a:pt x="7" y="24"/>
                  </a:cubicBezTo>
                  <a:cubicBezTo>
                    <a:pt x="7" y="25"/>
                    <a:pt x="8" y="26"/>
                    <a:pt x="8" y="27"/>
                  </a:cubicBezTo>
                  <a:cubicBezTo>
                    <a:pt x="8" y="27"/>
                    <a:pt x="8" y="32"/>
                    <a:pt x="8" y="32"/>
                  </a:cubicBezTo>
                  <a:cubicBezTo>
                    <a:pt x="8" y="32"/>
                    <a:pt x="8" y="33"/>
                    <a:pt x="8" y="34"/>
                  </a:cubicBezTo>
                  <a:cubicBezTo>
                    <a:pt x="7" y="37"/>
                    <a:pt x="8" y="39"/>
                    <a:pt x="8" y="41"/>
                  </a:cubicBezTo>
                  <a:cubicBezTo>
                    <a:pt x="9" y="44"/>
                    <a:pt x="7" y="46"/>
                    <a:pt x="7" y="48"/>
                  </a:cubicBezTo>
                  <a:cubicBezTo>
                    <a:pt x="6" y="50"/>
                    <a:pt x="8" y="54"/>
                    <a:pt x="7" y="55"/>
                  </a:cubicBezTo>
                  <a:cubicBezTo>
                    <a:pt x="5" y="60"/>
                    <a:pt x="6" y="64"/>
                    <a:pt x="5" y="68"/>
                  </a:cubicBezTo>
                  <a:cubicBezTo>
                    <a:pt x="6" y="69"/>
                    <a:pt x="6" y="70"/>
                    <a:pt x="6" y="71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5" y="74"/>
                    <a:pt x="4" y="79"/>
                    <a:pt x="5" y="82"/>
                  </a:cubicBezTo>
                  <a:cubicBezTo>
                    <a:pt x="5" y="90"/>
                    <a:pt x="3" y="97"/>
                    <a:pt x="5" y="100"/>
                  </a:cubicBezTo>
                  <a:cubicBezTo>
                    <a:pt x="5" y="102"/>
                    <a:pt x="2" y="106"/>
                    <a:pt x="2" y="108"/>
                  </a:cubicBezTo>
                  <a:cubicBezTo>
                    <a:pt x="3" y="113"/>
                    <a:pt x="1" y="118"/>
                    <a:pt x="1" y="119"/>
                  </a:cubicBezTo>
                  <a:cubicBezTo>
                    <a:pt x="0" y="126"/>
                    <a:pt x="1" y="139"/>
                    <a:pt x="2" y="142"/>
                  </a:cubicBezTo>
                  <a:cubicBezTo>
                    <a:pt x="2" y="142"/>
                    <a:pt x="4" y="144"/>
                    <a:pt x="4" y="144"/>
                  </a:cubicBezTo>
                  <a:cubicBezTo>
                    <a:pt x="5" y="145"/>
                    <a:pt x="4" y="148"/>
                    <a:pt x="5" y="150"/>
                  </a:cubicBezTo>
                  <a:cubicBezTo>
                    <a:pt x="5" y="150"/>
                    <a:pt x="6" y="150"/>
                    <a:pt x="6" y="151"/>
                  </a:cubicBezTo>
                  <a:cubicBezTo>
                    <a:pt x="7" y="151"/>
                    <a:pt x="8" y="150"/>
                    <a:pt x="10" y="150"/>
                  </a:cubicBezTo>
                  <a:cubicBezTo>
                    <a:pt x="10" y="149"/>
                    <a:pt x="11" y="149"/>
                    <a:pt x="11" y="148"/>
                  </a:cubicBezTo>
                  <a:cubicBezTo>
                    <a:pt x="11" y="147"/>
                    <a:pt x="11" y="146"/>
                    <a:pt x="11" y="145"/>
                  </a:cubicBezTo>
                  <a:cubicBezTo>
                    <a:pt x="11" y="145"/>
                    <a:pt x="11" y="145"/>
                    <a:pt x="11" y="145"/>
                  </a:cubicBezTo>
                  <a:cubicBezTo>
                    <a:pt x="12" y="144"/>
                    <a:pt x="13" y="144"/>
                    <a:pt x="13" y="143"/>
                  </a:cubicBezTo>
                  <a:cubicBezTo>
                    <a:pt x="14" y="142"/>
                    <a:pt x="13" y="141"/>
                    <a:pt x="14" y="141"/>
                  </a:cubicBezTo>
                  <a:cubicBezTo>
                    <a:pt x="15" y="138"/>
                    <a:pt x="21" y="139"/>
                    <a:pt x="21" y="139"/>
                  </a:cubicBezTo>
                  <a:cubicBezTo>
                    <a:pt x="23" y="138"/>
                    <a:pt x="24" y="137"/>
                    <a:pt x="25" y="137"/>
                  </a:cubicBezTo>
                  <a:cubicBezTo>
                    <a:pt x="26" y="137"/>
                    <a:pt x="27" y="138"/>
                    <a:pt x="28" y="137"/>
                  </a:cubicBezTo>
                  <a:cubicBezTo>
                    <a:pt x="30" y="136"/>
                    <a:pt x="32" y="135"/>
                    <a:pt x="33" y="134"/>
                  </a:cubicBezTo>
                  <a:cubicBezTo>
                    <a:pt x="35" y="134"/>
                    <a:pt x="38" y="134"/>
                    <a:pt x="39" y="134"/>
                  </a:cubicBezTo>
                  <a:cubicBezTo>
                    <a:pt x="41" y="133"/>
                    <a:pt x="50" y="134"/>
                    <a:pt x="51" y="134"/>
                  </a:cubicBezTo>
                  <a:cubicBezTo>
                    <a:pt x="51" y="134"/>
                    <a:pt x="52" y="134"/>
                    <a:pt x="52" y="134"/>
                  </a:cubicBezTo>
                  <a:cubicBezTo>
                    <a:pt x="53" y="133"/>
                    <a:pt x="58" y="134"/>
                    <a:pt x="58" y="134"/>
                  </a:cubicBezTo>
                  <a:cubicBezTo>
                    <a:pt x="59" y="134"/>
                    <a:pt x="63" y="134"/>
                    <a:pt x="64" y="134"/>
                  </a:cubicBezTo>
                  <a:cubicBezTo>
                    <a:pt x="68" y="134"/>
                    <a:pt x="69" y="134"/>
                    <a:pt x="73" y="135"/>
                  </a:cubicBezTo>
                  <a:cubicBezTo>
                    <a:pt x="74" y="135"/>
                    <a:pt x="81" y="135"/>
                    <a:pt x="82" y="135"/>
                  </a:cubicBezTo>
                  <a:cubicBezTo>
                    <a:pt x="84" y="137"/>
                    <a:pt x="87" y="137"/>
                    <a:pt x="89" y="139"/>
                  </a:cubicBezTo>
                  <a:cubicBezTo>
                    <a:pt x="90" y="137"/>
                    <a:pt x="101" y="140"/>
                    <a:pt x="103" y="140"/>
                  </a:cubicBezTo>
                  <a:cubicBezTo>
                    <a:pt x="107" y="139"/>
                    <a:pt x="112" y="142"/>
                    <a:pt x="113" y="142"/>
                  </a:cubicBezTo>
                  <a:cubicBezTo>
                    <a:pt x="116" y="141"/>
                    <a:pt x="116" y="143"/>
                    <a:pt x="117" y="144"/>
                  </a:cubicBezTo>
                  <a:cubicBezTo>
                    <a:pt x="119" y="144"/>
                    <a:pt x="120" y="144"/>
                    <a:pt x="121" y="144"/>
                  </a:cubicBezTo>
                  <a:cubicBezTo>
                    <a:pt x="125" y="146"/>
                    <a:pt x="127" y="147"/>
                    <a:pt x="131" y="147"/>
                  </a:cubicBezTo>
                  <a:cubicBezTo>
                    <a:pt x="133" y="148"/>
                    <a:pt x="138" y="148"/>
                    <a:pt x="138" y="148"/>
                  </a:cubicBezTo>
                  <a:cubicBezTo>
                    <a:pt x="139" y="147"/>
                    <a:pt x="143" y="146"/>
                    <a:pt x="144" y="146"/>
                  </a:cubicBezTo>
                  <a:cubicBezTo>
                    <a:pt x="145" y="145"/>
                    <a:pt x="146" y="144"/>
                    <a:pt x="147" y="143"/>
                  </a:cubicBezTo>
                  <a:cubicBezTo>
                    <a:pt x="147" y="143"/>
                    <a:pt x="147" y="142"/>
                    <a:pt x="147" y="142"/>
                  </a:cubicBezTo>
                  <a:cubicBezTo>
                    <a:pt x="147" y="141"/>
                    <a:pt x="150" y="140"/>
                    <a:pt x="150" y="140"/>
                  </a:cubicBezTo>
                  <a:cubicBezTo>
                    <a:pt x="152" y="138"/>
                    <a:pt x="151" y="135"/>
                    <a:pt x="153" y="133"/>
                  </a:cubicBezTo>
                  <a:cubicBezTo>
                    <a:pt x="154" y="132"/>
                    <a:pt x="155" y="132"/>
                    <a:pt x="155" y="130"/>
                  </a:cubicBezTo>
                  <a:cubicBezTo>
                    <a:pt x="154" y="129"/>
                    <a:pt x="156" y="124"/>
                    <a:pt x="156" y="123"/>
                  </a:cubicBezTo>
                  <a:close/>
                  <a:moveTo>
                    <a:pt x="56" y="109"/>
                  </a:moveTo>
                  <a:cubicBezTo>
                    <a:pt x="54" y="111"/>
                    <a:pt x="52" y="110"/>
                    <a:pt x="49" y="111"/>
                  </a:cubicBezTo>
                  <a:cubicBezTo>
                    <a:pt x="49" y="111"/>
                    <a:pt x="48" y="111"/>
                    <a:pt x="47" y="111"/>
                  </a:cubicBezTo>
                  <a:cubicBezTo>
                    <a:pt x="47" y="111"/>
                    <a:pt x="47" y="111"/>
                    <a:pt x="46" y="112"/>
                  </a:cubicBezTo>
                  <a:cubicBezTo>
                    <a:pt x="45" y="112"/>
                    <a:pt x="43" y="112"/>
                    <a:pt x="42" y="112"/>
                  </a:cubicBezTo>
                  <a:cubicBezTo>
                    <a:pt x="40" y="112"/>
                    <a:pt x="39" y="112"/>
                    <a:pt x="37" y="112"/>
                  </a:cubicBezTo>
                  <a:cubicBezTo>
                    <a:pt x="33" y="114"/>
                    <a:pt x="25" y="114"/>
                    <a:pt x="20" y="114"/>
                  </a:cubicBezTo>
                  <a:cubicBezTo>
                    <a:pt x="20" y="114"/>
                    <a:pt x="19" y="113"/>
                    <a:pt x="19" y="112"/>
                  </a:cubicBezTo>
                  <a:cubicBezTo>
                    <a:pt x="18" y="111"/>
                    <a:pt x="18" y="98"/>
                    <a:pt x="19" y="97"/>
                  </a:cubicBezTo>
                  <a:cubicBezTo>
                    <a:pt x="19" y="97"/>
                    <a:pt x="28" y="92"/>
                    <a:pt x="28" y="92"/>
                  </a:cubicBezTo>
                  <a:cubicBezTo>
                    <a:pt x="29" y="92"/>
                    <a:pt x="29" y="92"/>
                    <a:pt x="30" y="92"/>
                  </a:cubicBezTo>
                  <a:cubicBezTo>
                    <a:pt x="31" y="91"/>
                    <a:pt x="32" y="90"/>
                    <a:pt x="34" y="89"/>
                  </a:cubicBezTo>
                  <a:cubicBezTo>
                    <a:pt x="36" y="88"/>
                    <a:pt x="42" y="89"/>
                    <a:pt x="44" y="87"/>
                  </a:cubicBezTo>
                  <a:cubicBezTo>
                    <a:pt x="48" y="88"/>
                    <a:pt x="55" y="87"/>
                    <a:pt x="59" y="89"/>
                  </a:cubicBezTo>
                  <a:cubicBezTo>
                    <a:pt x="61" y="95"/>
                    <a:pt x="59" y="107"/>
                    <a:pt x="56" y="109"/>
                  </a:cubicBezTo>
                  <a:close/>
                  <a:moveTo>
                    <a:pt x="60" y="60"/>
                  </a:moveTo>
                  <a:cubicBezTo>
                    <a:pt x="60" y="62"/>
                    <a:pt x="60" y="64"/>
                    <a:pt x="59" y="64"/>
                  </a:cubicBezTo>
                  <a:cubicBezTo>
                    <a:pt x="57" y="66"/>
                    <a:pt x="53" y="68"/>
                    <a:pt x="49" y="67"/>
                  </a:cubicBezTo>
                  <a:cubicBezTo>
                    <a:pt x="48" y="67"/>
                    <a:pt x="45" y="67"/>
                    <a:pt x="43" y="67"/>
                  </a:cubicBezTo>
                  <a:cubicBezTo>
                    <a:pt x="42" y="67"/>
                    <a:pt x="40" y="68"/>
                    <a:pt x="39" y="68"/>
                  </a:cubicBezTo>
                  <a:cubicBezTo>
                    <a:pt x="38" y="68"/>
                    <a:pt x="37" y="68"/>
                    <a:pt x="36" y="68"/>
                  </a:cubicBezTo>
                  <a:cubicBezTo>
                    <a:pt x="29" y="70"/>
                    <a:pt x="27" y="71"/>
                    <a:pt x="20" y="71"/>
                  </a:cubicBezTo>
                  <a:cubicBezTo>
                    <a:pt x="15" y="59"/>
                    <a:pt x="24" y="56"/>
                    <a:pt x="33" y="51"/>
                  </a:cubicBezTo>
                  <a:cubicBezTo>
                    <a:pt x="35" y="50"/>
                    <a:pt x="38" y="52"/>
                    <a:pt x="40" y="52"/>
                  </a:cubicBezTo>
                  <a:cubicBezTo>
                    <a:pt x="42" y="51"/>
                    <a:pt x="44" y="52"/>
                    <a:pt x="46" y="51"/>
                  </a:cubicBezTo>
                  <a:cubicBezTo>
                    <a:pt x="47" y="51"/>
                    <a:pt x="49" y="49"/>
                    <a:pt x="50" y="49"/>
                  </a:cubicBezTo>
                  <a:cubicBezTo>
                    <a:pt x="51" y="48"/>
                    <a:pt x="53" y="49"/>
                    <a:pt x="54" y="48"/>
                  </a:cubicBezTo>
                  <a:cubicBezTo>
                    <a:pt x="56" y="48"/>
                    <a:pt x="57" y="49"/>
                    <a:pt x="59" y="49"/>
                  </a:cubicBezTo>
                  <a:cubicBezTo>
                    <a:pt x="62" y="52"/>
                    <a:pt x="61" y="55"/>
                    <a:pt x="60" y="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1" name="Freeform 62">
              <a:extLst>
                <a:ext uri="{FF2B5EF4-FFF2-40B4-BE49-F238E27FC236}">
                  <a16:creationId xmlns="" xmlns:a16="http://schemas.microsoft.com/office/drawing/2014/main" id="{8585EE9A-19BF-8444-8E5C-736CD8018E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64376" y="3014663"/>
              <a:ext cx="831850" cy="349250"/>
            </a:xfrm>
            <a:custGeom>
              <a:avLst/>
              <a:gdLst>
                <a:gd name="T0" fmla="*/ 262 w 275"/>
                <a:gd name="T1" fmla="*/ 71 h 114"/>
                <a:gd name="T2" fmla="*/ 242 w 275"/>
                <a:gd name="T3" fmla="*/ 70 h 114"/>
                <a:gd name="T4" fmla="*/ 227 w 275"/>
                <a:gd name="T5" fmla="*/ 69 h 114"/>
                <a:gd name="T6" fmla="*/ 178 w 275"/>
                <a:gd name="T7" fmla="*/ 63 h 114"/>
                <a:gd name="T8" fmla="*/ 186 w 275"/>
                <a:gd name="T9" fmla="*/ 34 h 114"/>
                <a:gd name="T10" fmla="*/ 121 w 275"/>
                <a:gd name="T11" fmla="*/ 40 h 114"/>
                <a:gd name="T12" fmla="*/ 96 w 275"/>
                <a:gd name="T13" fmla="*/ 36 h 114"/>
                <a:gd name="T14" fmla="*/ 104 w 275"/>
                <a:gd name="T15" fmla="*/ 28 h 114"/>
                <a:gd name="T16" fmla="*/ 126 w 275"/>
                <a:gd name="T17" fmla="*/ 32 h 114"/>
                <a:gd name="T18" fmla="*/ 144 w 275"/>
                <a:gd name="T19" fmla="*/ 31 h 114"/>
                <a:gd name="T20" fmla="*/ 178 w 275"/>
                <a:gd name="T21" fmla="*/ 29 h 114"/>
                <a:gd name="T22" fmla="*/ 208 w 275"/>
                <a:gd name="T23" fmla="*/ 40 h 114"/>
                <a:gd name="T24" fmla="*/ 229 w 275"/>
                <a:gd name="T25" fmla="*/ 34 h 114"/>
                <a:gd name="T26" fmla="*/ 217 w 275"/>
                <a:gd name="T27" fmla="*/ 20 h 114"/>
                <a:gd name="T28" fmla="*/ 198 w 275"/>
                <a:gd name="T29" fmla="*/ 17 h 114"/>
                <a:gd name="T30" fmla="*/ 161 w 275"/>
                <a:gd name="T31" fmla="*/ 15 h 114"/>
                <a:gd name="T32" fmla="*/ 146 w 275"/>
                <a:gd name="T33" fmla="*/ 9 h 114"/>
                <a:gd name="T34" fmla="*/ 118 w 275"/>
                <a:gd name="T35" fmla="*/ 1 h 114"/>
                <a:gd name="T36" fmla="*/ 96 w 275"/>
                <a:gd name="T37" fmla="*/ 15 h 114"/>
                <a:gd name="T38" fmla="*/ 56 w 275"/>
                <a:gd name="T39" fmla="*/ 19 h 114"/>
                <a:gd name="T40" fmla="*/ 40 w 275"/>
                <a:gd name="T41" fmla="*/ 32 h 114"/>
                <a:gd name="T42" fmla="*/ 30 w 275"/>
                <a:gd name="T43" fmla="*/ 53 h 114"/>
                <a:gd name="T44" fmla="*/ 36 w 275"/>
                <a:gd name="T45" fmla="*/ 63 h 114"/>
                <a:gd name="T46" fmla="*/ 50 w 275"/>
                <a:gd name="T47" fmla="*/ 61 h 114"/>
                <a:gd name="T48" fmla="*/ 58 w 275"/>
                <a:gd name="T49" fmla="*/ 34 h 114"/>
                <a:gd name="T50" fmla="*/ 87 w 275"/>
                <a:gd name="T51" fmla="*/ 54 h 114"/>
                <a:gd name="T52" fmla="*/ 52 w 275"/>
                <a:gd name="T53" fmla="*/ 69 h 114"/>
                <a:gd name="T54" fmla="*/ 0 w 275"/>
                <a:gd name="T55" fmla="*/ 80 h 114"/>
                <a:gd name="T56" fmla="*/ 46 w 275"/>
                <a:gd name="T57" fmla="*/ 86 h 114"/>
                <a:gd name="T58" fmla="*/ 56 w 275"/>
                <a:gd name="T59" fmla="*/ 97 h 114"/>
                <a:gd name="T60" fmla="*/ 49 w 275"/>
                <a:gd name="T61" fmla="*/ 113 h 114"/>
                <a:gd name="T62" fmla="*/ 73 w 275"/>
                <a:gd name="T63" fmla="*/ 98 h 114"/>
                <a:gd name="T64" fmla="*/ 112 w 275"/>
                <a:gd name="T65" fmla="*/ 98 h 114"/>
                <a:gd name="T66" fmla="*/ 150 w 275"/>
                <a:gd name="T67" fmla="*/ 99 h 114"/>
                <a:gd name="T68" fmla="*/ 175 w 275"/>
                <a:gd name="T69" fmla="*/ 100 h 114"/>
                <a:gd name="T70" fmla="*/ 213 w 275"/>
                <a:gd name="T71" fmla="*/ 103 h 114"/>
                <a:gd name="T72" fmla="*/ 185 w 275"/>
                <a:gd name="T73" fmla="*/ 88 h 114"/>
                <a:gd name="T74" fmla="*/ 189 w 275"/>
                <a:gd name="T75" fmla="*/ 78 h 114"/>
                <a:gd name="T76" fmla="*/ 215 w 275"/>
                <a:gd name="T77" fmla="*/ 83 h 114"/>
                <a:gd name="T78" fmla="*/ 232 w 275"/>
                <a:gd name="T79" fmla="*/ 89 h 114"/>
                <a:gd name="T80" fmla="*/ 259 w 275"/>
                <a:gd name="T81" fmla="*/ 91 h 114"/>
                <a:gd name="T82" fmla="*/ 273 w 275"/>
                <a:gd name="T83" fmla="*/ 80 h 114"/>
                <a:gd name="T84" fmla="*/ 115 w 275"/>
                <a:gd name="T85" fmla="*/ 80 h 114"/>
                <a:gd name="T86" fmla="*/ 91 w 275"/>
                <a:gd name="T87" fmla="*/ 88 h 114"/>
                <a:gd name="T88" fmla="*/ 85 w 275"/>
                <a:gd name="T89" fmla="*/ 80 h 114"/>
                <a:gd name="T90" fmla="*/ 114 w 275"/>
                <a:gd name="T91" fmla="*/ 74 h 114"/>
                <a:gd name="T92" fmla="*/ 125 w 275"/>
                <a:gd name="T93" fmla="*/ 60 h 114"/>
                <a:gd name="T94" fmla="*/ 98 w 275"/>
                <a:gd name="T95" fmla="*/ 63 h 114"/>
                <a:gd name="T96" fmla="*/ 118 w 275"/>
                <a:gd name="T97" fmla="*/ 52 h 114"/>
                <a:gd name="T98" fmla="*/ 125 w 275"/>
                <a:gd name="T99" fmla="*/ 60 h 114"/>
                <a:gd name="T100" fmla="*/ 150 w 275"/>
                <a:gd name="T101" fmla="*/ 84 h 114"/>
                <a:gd name="T102" fmla="*/ 132 w 275"/>
                <a:gd name="T103" fmla="*/ 76 h 114"/>
                <a:gd name="T104" fmla="*/ 161 w 275"/>
                <a:gd name="T105" fmla="*/ 75 h 114"/>
                <a:gd name="T106" fmla="*/ 140 w 275"/>
                <a:gd name="T107" fmla="*/ 61 h 114"/>
                <a:gd name="T108" fmla="*/ 167 w 275"/>
                <a:gd name="T109" fmla="*/ 5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" h="114">
                  <a:moveTo>
                    <a:pt x="271" y="73"/>
                  </a:moveTo>
                  <a:cubicBezTo>
                    <a:pt x="271" y="73"/>
                    <a:pt x="271" y="73"/>
                    <a:pt x="270" y="72"/>
                  </a:cubicBezTo>
                  <a:cubicBezTo>
                    <a:pt x="270" y="72"/>
                    <a:pt x="267" y="73"/>
                    <a:pt x="267" y="74"/>
                  </a:cubicBezTo>
                  <a:cubicBezTo>
                    <a:pt x="265" y="73"/>
                    <a:pt x="263" y="72"/>
                    <a:pt x="262" y="71"/>
                  </a:cubicBezTo>
                  <a:cubicBezTo>
                    <a:pt x="261" y="71"/>
                    <a:pt x="261" y="71"/>
                    <a:pt x="261" y="71"/>
                  </a:cubicBezTo>
                  <a:cubicBezTo>
                    <a:pt x="259" y="72"/>
                    <a:pt x="252" y="68"/>
                    <a:pt x="251" y="68"/>
                  </a:cubicBezTo>
                  <a:cubicBezTo>
                    <a:pt x="249" y="69"/>
                    <a:pt x="247" y="70"/>
                    <a:pt x="244" y="70"/>
                  </a:cubicBezTo>
                  <a:cubicBezTo>
                    <a:pt x="244" y="69"/>
                    <a:pt x="243" y="71"/>
                    <a:pt x="242" y="70"/>
                  </a:cubicBezTo>
                  <a:cubicBezTo>
                    <a:pt x="241" y="70"/>
                    <a:pt x="238" y="68"/>
                    <a:pt x="236" y="68"/>
                  </a:cubicBezTo>
                  <a:cubicBezTo>
                    <a:pt x="235" y="69"/>
                    <a:pt x="234" y="69"/>
                    <a:pt x="233" y="70"/>
                  </a:cubicBezTo>
                  <a:cubicBezTo>
                    <a:pt x="233" y="70"/>
                    <a:pt x="232" y="69"/>
                    <a:pt x="232" y="69"/>
                  </a:cubicBezTo>
                  <a:cubicBezTo>
                    <a:pt x="231" y="68"/>
                    <a:pt x="229" y="70"/>
                    <a:pt x="227" y="69"/>
                  </a:cubicBezTo>
                  <a:cubicBezTo>
                    <a:pt x="222" y="66"/>
                    <a:pt x="216" y="68"/>
                    <a:pt x="209" y="68"/>
                  </a:cubicBezTo>
                  <a:cubicBezTo>
                    <a:pt x="207" y="66"/>
                    <a:pt x="203" y="68"/>
                    <a:pt x="202" y="67"/>
                  </a:cubicBezTo>
                  <a:cubicBezTo>
                    <a:pt x="198" y="64"/>
                    <a:pt x="190" y="67"/>
                    <a:pt x="185" y="64"/>
                  </a:cubicBezTo>
                  <a:cubicBezTo>
                    <a:pt x="183" y="66"/>
                    <a:pt x="178" y="63"/>
                    <a:pt x="178" y="63"/>
                  </a:cubicBezTo>
                  <a:cubicBezTo>
                    <a:pt x="176" y="63"/>
                    <a:pt x="177" y="60"/>
                    <a:pt x="178" y="58"/>
                  </a:cubicBezTo>
                  <a:cubicBezTo>
                    <a:pt x="179" y="56"/>
                    <a:pt x="190" y="48"/>
                    <a:pt x="192" y="48"/>
                  </a:cubicBezTo>
                  <a:cubicBezTo>
                    <a:pt x="193" y="45"/>
                    <a:pt x="193" y="38"/>
                    <a:pt x="190" y="36"/>
                  </a:cubicBezTo>
                  <a:cubicBezTo>
                    <a:pt x="189" y="35"/>
                    <a:pt x="186" y="34"/>
                    <a:pt x="186" y="34"/>
                  </a:cubicBezTo>
                  <a:cubicBezTo>
                    <a:pt x="185" y="34"/>
                    <a:pt x="174" y="39"/>
                    <a:pt x="174" y="40"/>
                  </a:cubicBezTo>
                  <a:cubicBezTo>
                    <a:pt x="163" y="39"/>
                    <a:pt x="149" y="41"/>
                    <a:pt x="141" y="40"/>
                  </a:cubicBezTo>
                  <a:cubicBezTo>
                    <a:pt x="138" y="39"/>
                    <a:pt x="129" y="41"/>
                    <a:pt x="127" y="40"/>
                  </a:cubicBezTo>
                  <a:cubicBezTo>
                    <a:pt x="125" y="40"/>
                    <a:pt x="123" y="40"/>
                    <a:pt x="121" y="40"/>
                  </a:cubicBezTo>
                  <a:cubicBezTo>
                    <a:pt x="120" y="40"/>
                    <a:pt x="118" y="41"/>
                    <a:pt x="116" y="40"/>
                  </a:cubicBezTo>
                  <a:cubicBezTo>
                    <a:pt x="113" y="40"/>
                    <a:pt x="108" y="40"/>
                    <a:pt x="105" y="39"/>
                  </a:cubicBezTo>
                  <a:cubicBezTo>
                    <a:pt x="104" y="40"/>
                    <a:pt x="103" y="40"/>
                    <a:pt x="102" y="40"/>
                  </a:cubicBezTo>
                  <a:cubicBezTo>
                    <a:pt x="100" y="38"/>
                    <a:pt x="98" y="37"/>
                    <a:pt x="96" y="36"/>
                  </a:cubicBezTo>
                  <a:cubicBezTo>
                    <a:pt x="92" y="34"/>
                    <a:pt x="87" y="35"/>
                    <a:pt x="85" y="32"/>
                  </a:cubicBezTo>
                  <a:cubicBezTo>
                    <a:pt x="85" y="32"/>
                    <a:pt x="85" y="32"/>
                    <a:pt x="85" y="31"/>
                  </a:cubicBezTo>
                  <a:cubicBezTo>
                    <a:pt x="84" y="30"/>
                    <a:pt x="91" y="28"/>
                    <a:pt x="93" y="29"/>
                  </a:cubicBezTo>
                  <a:cubicBezTo>
                    <a:pt x="93" y="29"/>
                    <a:pt x="102" y="29"/>
                    <a:pt x="104" y="28"/>
                  </a:cubicBezTo>
                  <a:cubicBezTo>
                    <a:pt x="106" y="28"/>
                    <a:pt x="108" y="26"/>
                    <a:pt x="111" y="27"/>
                  </a:cubicBezTo>
                  <a:cubicBezTo>
                    <a:pt x="113" y="27"/>
                    <a:pt x="115" y="29"/>
                    <a:pt x="118" y="30"/>
                  </a:cubicBezTo>
                  <a:cubicBezTo>
                    <a:pt x="120" y="30"/>
                    <a:pt x="122" y="28"/>
                    <a:pt x="125" y="29"/>
                  </a:cubicBezTo>
                  <a:cubicBezTo>
                    <a:pt x="125" y="30"/>
                    <a:pt x="125" y="31"/>
                    <a:pt x="126" y="32"/>
                  </a:cubicBezTo>
                  <a:cubicBezTo>
                    <a:pt x="126" y="33"/>
                    <a:pt x="128" y="31"/>
                    <a:pt x="128" y="32"/>
                  </a:cubicBezTo>
                  <a:cubicBezTo>
                    <a:pt x="129" y="33"/>
                    <a:pt x="129" y="33"/>
                    <a:pt x="130" y="33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34" y="31"/>
                    <a:pt x="140" y="33"/>
                    <a:pt x="144" y="31"/>
                  </a:cubicBezTo>
                  <a:cubicBezTo>
                    <a:pt x="143" y="30"/>
                    <a:pt x="148" y="31"/>
                    <a:pt x="148" y="31"/>
                  </a:cubicBezTo>
                  <a:cubicBezTo>
                    <a:pt x="151" y="29"/>
                    <a:pt x="153" y="28"/>
                    <a:pt x="157" y="29"/>
                  </a:cubicBezTo>
                  <a:cubicBezTo>
                    <a:pt x="158" y="29"/>
                    <a:pt x="163" y="26"/>
                    <a:pt x="165" y="28"/>
                  </a:cubicBezTo>
                  <a:cubicBezTo>
                    <a:pt x="169" y="29"/>
                    <a:pt x="177" y="28"/>
                    <a:pt x="178" y="29"/>
                  </a:cubicBezTo>
                  <a:cubicBezTo>
                    <a:pt x="179" y="29"/>
                    <a:pt x="192" y="28"/>
                    <a:pt x="195" y="27"/>
                  </a:cubicBezTo>
                  <a:cubicBezTo>
                    <a:pt x="196" y="27"/>
                    <a:pt x="198" y="28"/>
                    <a:pt x="199" y="28"/>
                  </a:cubicBezTo>
                  <a:cubicBezTo>
                    <a:pt x="205" y="28"/>
                    <a:pt x="212" y="28"/>
                    <a:pt x="213" y="35"/>
                  </a:cubicBezTo>
                  <a:cubicBezTo>
                    <a:pt x="211" y="37"/>
                    <a:pt x="209" y="39"/>
                    <a:pt x="208" y="40"/>
                  </a:cubicBezTo>
                  <a:cubicBezTo>
                    <a:pt x="205" y="45"/>
                    <a:pt x="208" y="56"/>
                    <a:pt x="209" y="61"/>
                  </a:cubicBezTo>
                  <a:cubicBezTo>
                    <a:pt x="212" y="62"/>
                    <a:pt x="217" y="59"/>
                    <a:pt x="220" y="56"/>
                  </a:cubicBezTo>
                  <a:cubicBezTo>
                    <a:pt x="221" y="57"/>
                    <a:pt x="224" y="52"/>
                    <a:pt x="224" y="51"/>
                  </a:cubicBezTo>
                  <a:cubicBezTo>
                    <a:pt x="227" y="48"/>
                    <a:pt x="231" y="40"/>
                    <a:pt x="229" y="34"/>
                  </a:cubicBezTo>
                  <a:cubicBezTo>
                    <a:pt x="228" y="32"/>
                    <a:pt x="226" y="31"/>
                    <a:pt x="225" y="30"/>
                  </a:cubicBezTo>
                  <a:cubicBezTo>
                    <a:pt x="225" y="29"/>
                    <a:pt x="224" y="28"/>
                    <a:pt x="224" y="27"/>
                  </a:cubicBezTo>
                  <a:cubicBezTo>
                    <a:pt x="223" y="26"/>
                    <a:pt x="221" y="24"/>
                    <a:pt x="221" y="23"/>
                  </a:cubicBezTo>
                  <a:cubicBezTo>
                    <a:pt x="219" y="22"/>
                    <a:pt x="219" y="21"/>
                    <a:pt x="217" y="20"/>
                  </a:cubicBezTo>
                  <a:cubicBezTo>
                    <a:pt x="216" y="21"/>
                    <a:pt x="209" y="16"/>
                    <a:pt x="206" y="18"/>
                  </a:cubicBezTo>
                  <a:cubicBezTo>
                    <a:pt x="206" y="18"/>
                    <a:pt x="205" y="18"/>
                    <a:pt x="205" y="18"/>
                  </a:cubicBezTo>
                  <a:cubicBezTo>
                    <a:pt x="203" y="18"/>
                    <a:pt x="201" y="17"/>
                    <a:pt x="198" y="17"/>
                  </a:cubicBezTo>
                  <a:cubicBezTo>
                    <a:pt x="198" y="17"/>
                    <a:pt x="198" y="17"/>
                    <a:pt x="198" y="17"/>
                  </a:cubicBezTo>
                  <a:cubicBezTo>
                    <a:pt x="197" y="16"/>
                    <a:pt x="187" y="15"/>
                    <a:pt x="184" y="14"/>
                  </a:cubicBezTo>
                  <a:cubicBezTo>
                    <a:pt x="178" y="13"/>
                    <a:pt x="174" y="16"/>
                    <a:pt x="170" y="16"/>
                  </a:cubicBezTo>
                  <a:cubicBezTo>
                    <a:pt x="169" y="16"/>
                    <a:pt x="166" y="18"/>
                    <a:pt x="165" y="17"/>
                  </a:cubicBezTo>
                  <a:cubicBezTo>
                    <a:pt x="164" y="17"/>
                    <a:pt x="161" y="15"/>
                    <a:pt x="161" y="15"/>
                  </a:cubicBezTo>
                  <a:cubicBezTo>
                    <a:pt x="160" y="15"/>
                    <a:pt x="160" y="16"/>
                    <a:pt x="159" y="15"/>
                  </a:cubicBezTo>
                  <a:cubicBezTo>
                    <a:pt x="158" y="15"/>
                    <a:pt x="156" y="14"/>
                    <a:pt x="155" y="13"/>
                  </a:cubicBezTo>
                  <a:cubicBezTo>
                    <a:pt x="155" y="13"/>
                    <a:pt x="150" y="13"/>
                    <a:pt x="150" y="12"/>
                  </a:cubicBezTo>
                  <a:cubicBezTo>
                    <a:pt x="149" y="11"/>
                    <a:pt x="147" y="9"/>
                    <a:pt x="146" y="9"/>
                  </a:cubicBezTo>
                  <a:cubicBezTo>
                    <a:pt x="143" y="8"/>
                    <a:pt x="139" y="7"/>
                    <a:pt x="137" y="5"/>
                  </a:cubicBezTo>
                  <a:cubicBezTo>
                    <a:pt x="137" y="5"/>
                    <a:pt x="136" y="4"/>
                    <a:pt x="136" y="4"/>
                  </a:cubicBezTo>
                  <a:cubicBezTo>
                    <a:pt x="132" y="2"/>
                    <a:pt x="129" y="5"/>
                    <a:pt x="125" y="3"/>
                  </a:cubicBezTo>
                  <a:cubicBezTo>
                    <a:pt x="126" y="3"/>
                    <a:pt x="118" y="1"/>
                    <a:pt x="118" y="1"/>
                  </a:cubicBezTo>
                  <a:cubicBezTo>
                    <a:pt x="117" y="0"/>
                    <a:pt x="117" y="0"/>
                    <a:pt x="116" y="0"/>
                  </a:cubicBezTo>
                  <a:cubicBezTo>
                    <a:pt x="116" y="1"/>
                    <a:pt x="114" y="1"/>
                    <a:pt x="113" y="2"/>
                  </a:cubicBezTo>
                  <a:cubicBezTo>
                    <a:pt x="113" y="2"/>
                    <a:pt x="112" y="8"/>
                    <a:pt x="110" y="9"/>
                  </a:cubicBezTo>
                  <a:cubicBezTo>
                    <a:pt x="105" y="11"/>
                    <a:pt x="101" y="13"/>
                    <a:pt x="96" y="15"/>
                  </a:cubicBezTo>
                  <a:cubicBezTo>
                    <a:pt x="94" y="15"/>
                    <a:pt x="92" y="16"/>
                    <a:pt x="90" y="16"/>
                  </a:cubicBezTo>
                  <a:cubicBezTo>
                    <a:pt x="87" y="18"/>
                    <a:pt x="83" y="17"/>
                    <a:pt x="79" y="18"/>
                  </a:cubicBezTo>
                  <a:cubicBezTo>
                    <a:pt x="78" y="19"/>
                    <a:pt x="76" y="18"/>
                    <a:pt x="75" y="18"/>
                  </a:cubicBezTo>
                  <a:cubicBezTo>
                    <a:pt x="69" y="19"/>
                    <a:pt x="63" y="16"/>
                    <a:pt x="56" y="19"/>
                  </a:cubicBezTo>
                  <a:cubicBezTo>
                    <a:pt x="53" y="20"/>
                    <a:pt x="50" y="22"/>
                    <a:pt x="48" y="24"/>
                  </a:cubicBezTo>
                  <a:cubicBezTo>
                    <a:pt x="48" y="25"/>
                    <a:pt x="47" y="26"/>
                    <a:pt x="47" y="27"/>
                  </a:cubicBezTo>
                  <a:cubicBezTo>
                    <a:pt x="45" y="28"/>
                    <a:pt x="44" y="30"/>
                    <a:pt x="42" y="32"/>
                  </a:cubicBezTo>
                  <a:cubicBezTo>
                    <a:pt x="41" y="32"/>
                    <a:pt x="40" y="32"/>
                    <a:pt x="40" y="32"/>
                  </a:cubicBezTo>
                  <a:cubicBezTo>
                    <a:pt x="39" y="33"/>
                    <a:pt x="36" y="36"/>
                    <a:pt x="36" y="38"/>
                  </a:cubicBezTo>
                  <a:cubicBezTo>
                    <a:pt x="36" y="38"/>
                    <a:pt x="36" y="39"/>
                    <a:pt x="36" y="39"/>
                  </a:cubicBezTo>
                  <a:cubicBezTo>
                    <a:pt x="34" y="42"/>
                    <a:pt x="31" y="44"/>
                    <a:pt x="30" y="47"/>
                  </a:cubicBezTo>
                  <a:cubicBezTo>
                    <a:pt x="30" y="49"/>
                    <a:pt x="30" y="51"/>
                    <a:pt x="30" y="53"/>
                  </a:cubicBezTo>
                  <a:cubicBezTo>
                    <a:pt x="29" y="54"/>
                    <a:pt x="29" y="55"/>
                    <a:pt x="29" y="57"/>
                  </a:cubicBezTo>
                  <a:cubicBezTo>
                    <a:pt x="30" y="57"/>
                    <a:pt x="30" y="58"/>
                    <a:pt x="30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4" y="60"/>
                    <a:pt x="34" y="61"/>
                    <a:pt x="36" y="63"/>
                  </a:cubicBezTo>
                  <a:cubicBezTo>
                    <a:pt x="37" y="62"/>
                    <a:pt x="42" y="65"/>
                    <a:pt x="43" y="65"/>
                  </a:cubicBezTo>
                  <a:cubicBezTo>
                    <a:pt x="45" y="66"/>
                    <a:pt x="48" y="64"/>
                    <a:pt x="49" y="62"/>
                  </a:cubicBezTo>
                  <a:cubicBezTo>
                    <a:pt x="50" y="62"/>
                    <a:pt x="50" y="62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2" y="56"/>
                    <a:pt x="52" y="56"/>
                  </a:cubicBezTo>
                  <a:cubicBezTo>
                    <a:pt x="52" y="55"/>
                    <a:pt x="52" y="54"/>
                    <a:pt x="52" y="53"/>
                  </a:cubicBezTo>
                  <a:cubicBezTo>
                    <a:pt x="56" y="47"/>
                    <a:pt x="56" y="40"/>
                    <a:pt x="58" y="34"/>
                  </a:cubicBezTo>
                  <a:cubicBezTo>
                    <a:pt x="61" y="33"/>
                    <a:pt x="70" y="31"/>
                    <a:pt x="73" y="32"/>
                  </a:cubicBezTo>
                  <a:cubicBezTo>
                    <a:pt x="77" y="34"/>
                    <a:pt x="85" y="45"/>
                    <a:pt x="85" y="51"/>
                  </a:cubicBezTo>
                  <a:cubicBezTo>
                    <a:pt x="86" y="52"/>
                    <a:pt x="86" y="53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6" y="54"/>
                    <a:pt x="84" y="60"/>
                    <a:pt x="83" y="61"/>
                  </a:cubicBezTo>
                  <a:cubicBezTo>
                    <a:pt x="81" y="63"/>
                    <a:pt x="73" y="66"/>
                    <a:pt x="69" y="66"/>
                  </a:cubicBezTo>
                  <a:cubicBezTo>
                    <a:pt x="65" y="65"/>
                    <a:pt x="60" y="67"/>
                    <a:pt x="56" y="67"/>
                  </a:cubicBezTo>
                  <a:cubicBezTo>
                    <a:pt x="54" y="67"/>
                    <a:pt x="53" y="68"/>
                    <a:pt x="52" y="69"/>
                  </a:cubicBezTo>
                  <a:cubicBezTo>
                    <a:pt x="40" y="69"/>
                    <a:pt x="27" y="70"/>
                    <a:pt x="15" y="75"/>
                  </a:cubicBezTo>
                  <a:cubicBezTo>
                    <a:pt x="14" y="76"/>
                    <a:pt x="12" y="75"/>
                    <a:pt x="12" y="75"/>
                  </a:cubicBezTo>
                  <a:cubicBezTo>
                    <a:pt x="9" y="76"/>
                    <a:pt x="7" y="75"/>
                    <a:pt x="5" y="76"/>
                  </a:cubicBezTo>
                  <a:cubicBezTo>
                    <a:pt x="3" y="77"/>
                    <a:pt x="2" y="79"/>
                    <a:pt x="0" y="80"/>
                  </a:cubicBezTo>
                  <a:cubicBezTo>
                    <a:pt x="0" y="91"/>
                    <a:pt x="3" y="91"/>
                    <a:pt x="7" y="97"/>
                  </a:cubicBezTo>
                  <a:cubicBezTo>
                    <a:pt x="17" y="97"/>
                    <a:pt x="21" y="95"/>
                    <a:pt x="30" y="91"/>
                  </a:cubicBezTo>
                  <a:cubicBezTo>
                    <a:pt x="31" y="90"/>
                    <a:pt x="33" y="91"/>
                    <a:pt x="34" y="91"/>
                  </a:cubicBezTo>
                  <a:cubicBezTo>
                    <a:pt x="38" y="89"/>
                    <a:pt x="42" y="88"/>
                    <a:pt x="46" y="86"/>
                  </a:cubicBezTo>
                  <a:cubicBezTo>
                    <a:pt x="48" y="85"/>
                    <a:pt x="57" y="79"/>
                    <a:pt x="59" y="82"/>
                  </a:cubicBezTo>
                  <a:cubicBezTo>
                    <a:pt x="60" y="81"/>
                    <a:pt x="67" y="80"/>
                    <a:pt x="69" y="80"/>
                  </a:cubicBezTo>
                  <a:cubicBezTo>
                    <a:pt x="69" y="80"/>
                    <a:pt x="68" y="80"/>
                    <a:pt x="69" y="80"/>
                  </a:cubicBezTo>
                  <a:cubicBezTo>
                    <a:pt x="69" y="84"/>
                    <a:pt x="59" y="95"/>
                    <a:pt x="56" y="97"/>
                  </a:cubicBezTo>
                  <a:cubicBezTo>
                    <a:pt x="55" y="97"/>
                    <a:pt x="55" y="100"/>
                    <a:pt x="53" y="101"/>
                  </a:cubicBezTo>
                  <a:cubicBezTo>
                    <a:pt x="53" y="102"/>
                    <a:pt x="54" y="103"/>
                    <a:pt x="53" y="105"/>
                  </a:cubicBezTo>
                  <a:cubicBezTo>
                    <a:pt x="53" y="106"/>
                    <a:pt x="52" y="106"/>
                    <a:pt x="51" y="107"/>
                  </a:cubicBezTo>
                  <a:cubicBezTo>
                    <a:pt x="50" y="108"/>
                    <a:pt x="50" y="111"/>
                    <a:pt x="49" y="113"/>
                  </a:cubicBezTo>
                  <a:cubicBezTo>
                    <a:pt x="49" y="113"/>
                    <a:pt x="49" y="114"/>
                    <a:pt x="50" y="114"/>
                  </a:cubicBezTo>
                  <a:cubicBezTo>
                    <a:pt x="50" y="114"/>
                    <a:pt x="54" y="112"/>
                    <a:pt x="55" y="112"/>
                  </a:cubicBezTo>
                  <a:cubicBezTo>
                    <a:pt x="57" y="110"/>
                    <a:pt x="71" y="99"/>
                    <a:pt x="71" y="99"/>
                  </a:cubicBezTo>
                  <a:cubicBezTo>
                    <a:pt x="72" y="98"/>
                    <a:pt x="72" y="98"/>
                    <a:pt x="73" y="98"/>
                  </a:cubicBezTo>
                  <a:cubicBezTo>
                    <a:pt x="79" y="103"/>
                    <a:pt x="86" y="102"/>
                    <a:pt x="93" y="100"/>
                  </a:cubicBezTo>
                  <a:cubicBezTo>
                    <a:pt x="95" y="99"/>
                    <a:pt x="100" y="100"/>
                    <a:pt x="101" y="100"/>
                  </a:cubicBezTo>
                  <a:cubicBezTo>
                    <a:pt x="101" y="99"/>
                    <a:pt x="107" y="99"/>
                    <a:pt x="107" y="99"/>
                  </a:cubicBezTo>
                  <a:cubicBezTo>
                    <a:pt x="108" y="100"/>
                    <a:pt x="110" y="97"/>
                    <a:pt x="112" y="98"/>
                  </a:cubicBezTo>
                  <a:cubicBezTo>
                    <a:pt x="123" y="99"/>
                    <a:pt x="123" y="99"/>
                    <a:pt x="123" y="99"/>
                  </a:cubicBezTo>
                  <a:cubicBezTo>
                    <a:pt x="124" y="98"/>
                    <a:pt x="130" y="97"/>
                    <a:pt x="130" y="97"/>
                  </a:cubicBezTo>
                  <a:cubicBezTo>
                    <a:pt x="132" y="97"/>
                    <a:pt x="134" y="97"/>
                    <a:pt x="136" y="97"/>
                  </a:cubicBezTo>
                  <a:cubicBezTo>
                    <a:pt x="139" y="99"/>
                    <a:pt x="149" y="97"/>
                    <a:pt x="150" y="99"/>
                  </a:cubicBezTo>
                  <a:cubicBezTo>
                    <a:pt x="150" y="98"/>
                    <a:pt x="155" y="98"/>
                    <a:pt x="156" y="99"/>
                  </a:cubicBezTo>
                  <a:cubicBezTo>
                    <a:pt x="156" y="99"/>
                    <a:pt x="159" y="98"/>
                    <a:pt x="160" y="99"/>
                  </a:cubicBezTo>
                  <a:cubicBezTo>
                    <a:pt x="160" y="99"/>
                    <a:pt x="161" y="99"/>
                    <a:pt x="161" y="99"/>
                  </a:cubicBezTo>
                  <a:cubicBezTo>
                    <a:pt x="162" y="99"/>
                    <a:pt x="173" y="99"/>
                    <a:pt x="175" y="100"/>
                  </a:cubicBezTo>
                  <a:cubicBezTo>
                    <a:pt x="175" y="100"/>
                    <a:pt x="177" y="99"/>
                    <a:pt x="179" y="100"/>
                  </a:cubicBezTo>
                  <a:cubicBezTo>
                    <a:pt x="186" y="103"/>
                    <a:pt x="194" y="103"/>
                    <a:pt x="202" y="104"/>
                  </a:cubicBezTo>
                  <a:cubicBezTo>
                    <a:pt x="203" y="105"/>
                    <a:pt x="204" y="103"/>
                    <a:pt x="207" y="104"/>
                  </a:cubicBezTo>
                  <a:cubicBezTo>
                    <a:pt x="208" y="103"/>
                    <a:pt x="211" y="103"/>
                    <a:pt x="213" y="103"/>
                  </a:cubicBezTo>
                  <a:cubicBezTo>
                    <a:pt x="214" y="101"/>
                    <a:pt x="213" y="98"/>
                    <a:pt x="213" y="96"/>
                  </a:cubicBezTo>
                  <a:cubicBezTo>
                    <a:pt x="208" y="93"/>
                    <a:pt x="204" y="88"/>
                    <a:pt x="196" y="90"/>
                  </a:cubicBezTo>
                  <a:cubicBezTo>
                    <a:pt x="196" y="89"/>
                    <a:pt x="191" y="88"/>
                    <a:pt x="190" y="88"/>
                  </a:cubicBezTo>
                  <a:cubicBezTo>
                    <a:pt x="188" y="88"/>
                    <a:pt x="187" y="88"/>
                    <a:pt x="185" y="88"/>
                  </a:cubicBezTo>
                  <a:cubicBezTo>
                    <a:pt x="180" y="85"/>
                    <a:pt x="172" y="86"/>
                    <a:pt x="165" y="85"/>
                  </a:cubicBezTo>
                  <a:cubicBezTo>
                    <a:pt x="164" y="82"/>
                    <a:pt x="168" y="81"/>
                    <a:pt x="169" y="79"/>
                  </a:cubicBezTo>
                  <a:cubicBezTo>
                    <a:pt x="168" y="78"/>
                    <a:pt x="170" y="77"/>
                    <a:pt x="170" y="76"/>
                  </a:cubicBezTo>
                  <a:cubicBezTo>
                    <a:pt x="176" y="76"/>
                    <a:pt x="184" y="74"/>
                    <a:pt x="189" y="78"/>
                  </a:cubicBezTo>
                  <a:cubicBezTo>
                    <a:pt x="190" y="76"/>
                    <a:pt x="197" y="80"/>
                    <a:pt x="198" y="80"/>
                  </a:cubicBezTo>
                  <a:cubicBezTo>
                    <a:pt x="200" y="79"/>
                    <a:pt x="203" y="81"/>
                    <a:pt x="204" y="82"/>
                  </a:cubicBezTo>
                  <a:cubicBezTo>
                    <a:pt x="206" y="79"/>
                    <a:pt x="210" y="83"/>
                    <a:pt x="213" y="83"/>
                  </a:cubicBezTo>
                  <a:cubicBezTo>
                    <a:pt x="214" y="83"/>
                    <a:pt x="214" y="83"/>
                    <a:pt x="215" y="83"/>
                  </a:cubicBezTo>
                  <a:cubicBezTo>
                    <a:pt x="216" y="84"/>
                    <a:pt x="216" y="85"/>
                    <a:pt x="217" y="86"/>
                  </a:cubicBezTo>
                  <a:cubicBezTo>
                    <a:pt x="218" y="85"/>
                    <a:pt x="221" y="87"/>
                    <a:pt x="222" y="87"/>
                  </a:cubicBezTo>
                  <a:cubicBezTo>
                    <a:pt x="223" y="87"/>
                    <a:pt x="227" y="88"/>
                    <a:pt x="228" y="89"/>
                  </a:cubicBezTo>
                  <a:cubicBezTo>
                    <a:pt x="229" y="89"/>
                    <a:pt x="231" y="89"/>
                    <a:pt x="232" y="89"/>
                  </a:cubicBezTo>
                  <a:cubicBezTo>
                    <a:pt x="233" y="89"/>
                    <a:pt x="234" y="90"/>
                    <a:pt x="235" y="90"/>
                  </a:cubicBezTo>
                  <a:cubicBezTo>
                    <a:pt x="236" y="90"/>
                    <a:pt x="235" y="90"/>
                    <a:pt x="235" y="90"/>
                  </a:cubicBezTo>
                  <a:cubicBezTo>
                    <a:pt x="239" y="91"/>
                    <a:pt x="253" y="93"/>
                    <a:pt x="255" y="90"/>
                  </a:cubicBezTo>
                  <a:cubicBezTo>
                    <a:pt x="257" y="91"/>
                    <a:pt x="258" y="91"/>
                    <a:pt x="259" y="91"/>
                  </a:cubicBezTo>
                  <a:cubicBezTo>
                    <a:pt x="259" y="90"/>
                    <a:pt x="260" y="89"/>
                    <a:pt x="261" y="88"/>
                  </a:cubicBezTo>
                  <a:cubicBezTo>
                    <a:pt x="263" y="87"/>
                    <a:pt x="268" y="87"/>
                    <a:pt x="270" y="85"/>
                  </a:cubicBezTo>
                  <a:cubicBezTo>
                    <a:pt x="270" y="84"/>
                    <a:pt x="271" y="83"/>
                    <a:pt x="271" y="82"/>
                  </a:cubicBezTo>
                  <a:cubicBezTo>
                    <a:pt x="272" y="81"/>
                    <a:pt x="273" y="81"/>
                    <a:pt x="273" y="80"/>
                  </a:cubicBezTo>
                  <a:cubicBezTo>
                    <a:pt x="275" y="77"/>
                    <a:pt x="271" y="75"/>
                    <a:pt x="271" y="73"/>
                  </a:cubicBezTo>
                  <a:close/>
                  <a:moveTo>
                    <a:pt x="119" y="76"/>
                  </a:moveTo>
                  <a:cubicBezTo>
                    <a:pt x="119" y="76"/>
                    <a:pt x="119" y="76"/>
                    <a:pt x="119" y="77"/>
                  </a:cubicBezTo>
                  <a:cubicBezTo>
                    <a:pt x="118" y="78"/>
                    <a:pt x="117" y="79"/>
                    <a:pt x="115" y="80"/>
                  </a:cubicBezTo>
                  <a:cubicBezTo>
                    <a:pt x="115" y="81"/>
                    <a:pt x="115" y="82"/>
                    <a:pt x="115" y="83"/>
                  </a:cubicBezTo>
                  <a:cubicBezTo>
                    <a:pt x="114" y="84"/>
                    <a:pt x="112" y="84"/>
                    <a:pt x="111" y="85"/>
                  </a:cubicBezTo>
                  <a:cubicBezTo>
                    <a:pt x="110" y="85"/>
                    <a:pt x="110" y="85"/>
                    <a:pt x="109" y="85"/>
                  </a:cubicBezTo>
                  <a:cubicBezTo>
                    <a:pt x="109" y="85"/>
                    <a:pt x="93" y="87"/>
                    <a:pt x="91" y="88"/>
                  </a:cubicBezTo>
                  <a:cubicBezTo>
                    <a:pt x="89" y="89"/>
                    <a:pt x="87" y="88"/>
                    <a:pt x="87" y="88"/>
                  </a:cubicBezTo>
                  <a:cubicBezTo>
                    <a:pt x="85" y="89"/>
                    <a:pt x="83" y="89"/>
                    <a:pt x="81" y="90"/>
                  </a:cubicBezTo>
                  <a:cubicBezTo>
                    <a:pt x="80" y="90"/>
                    <a:pt x="80" y="90"/>
                    <a:pt x="79" y="89"/>
                  </a:cubicBezTo>
                  <a:cubicBezTo>
                    <a:pt x="79" y="88"/>
                    <a:pt x="84" y="82"/>
                    <a:pt x="85" y="80"/>
                  </a:cubicBezTo>
                  <a:cubicBezTo>
                    <a:pt x="90" y="81"/>
                    <a:pt x="95" y="78"/>
                    <a:pt x="98" y="76"/>
                  </a:cubicBezTo>
                  <a:cubicBezTo>
                    <a:pt x="98" y="76"/>
                    <a:pt x="101" y="77"/>
                    <a:pt x="101" y="77"/>
                  </a:cubicBezTo>
                  <a:cubicBezTo>
                    <a:pt x="101" y="76"/>
                    <a:pt x="105" y="75"/>
                    <a:pt x="105" y="75"/>
                  </a:cubicBezTo>
                  <a:cubicBezTo>
                    <a:pt x="108" y="74"/>
                    <a:pt x="113" y="76"/>
                    <a:pt x="114" y="74"/>
                  </a:cubicBezTo>
                  <a:cubicBezTo>
                    <a:pt x="115" y="74"/>
                    <a:pt x="115" y="74"/>
                    <a:pt x="115" y="75"/>
                  </a:cubicBezTo>
                  <a:cubicBezTo>
                    <a:pt x="117" y="74"/>
                    <a:pt x="118" y="75"/>
                    <a:pt x="119" y="75"/>
                  </a:cubicBezTo>
                  <a:cubicBezTo>
                    <a:pt x="119" y="76"/>
                    <a:pt x="119" y="76"/>
                    <a:pt x="119" y="76"/>
                  </a:cubicBezTo>
                  <a:close/>
                  <a:moveTo>
                    <a:pt x="125" y="60"/>
                  </a:moveTo>
                  <a:cubicBezTo>
                    <a:pt x="124" y="61"/>
                    <a:pt x="122" y="63"/>
                    <a:pt x="120" y="63"/>
                  </a:cubicBezTo>
                  <a:cubicBezTo>
                    <a:pt x="120" y="62"/>
                    <a:pt x="120" y="62"/>
                    <a:pt x="120" y="63"/>
                  </a:cubicBezTo>
                  <a:cubicBezTo>
                    <a:pt x="116" y="64"/>
                    <a:pt x="110" y="60"/>
                    <a:pt x="106" y="62"/>
                  </a:cubicBezTo>
                  <a:cubicBezTo>
                    <a:pt x="104" y="63"/>
                    <a:pt x="100" y="64"/>
                    <a:pt x="98" y="63"/>
                  </a:cubicBezTo>
                  <a:cubicBezTo>
                    <a:pt x="97" y="63"/>
                    <a:pt x="97" y="63"/>
                    <a:pt x="97" y="63"/>
                  </a:cubicBezTo>
                  <a:cubicBezTo>
                    <a:pt x="97" y="60"/>
                    <a:pt x="97" y="60"/>
                    <a:pt x="98" y="58"/>
                  </a:cubicBezTo>
                  <a:cubicBezTo>
                    <a:pt x="102" y="56"/>
                    <a:pt x="112" y="51"/>
                    <a:pt x="117" y="53"/>
                  </a:cubicBezTo>
                  <a:cubicBezTo>
                    <a:pt x="118" y="53"/>
                    <a:pt x="118" y="52"/>
                    <a:pt x="118" y="52"/>
                  </a:cubicBezTo>
                  <a:cubicBezTo>
                    <a:pt x="122" y="53"/>
                    <a:pt x="125" y="54"/>
                    <a:pt x="127" y="54"/>
                  </a:cubicBezTo>
                  <a:cubicBezTo>
                    <a:pt x="127" y="54"/>
                    <a:pt x="128" y="55"/>
                    <a:pt x="128" y="55"/>
                  </a:cubicBezTo>
                  <a:cubicBezTo>
                    <a:pt x="128" y="57"/>
                    <a:pt x="127" y="59"/>
                    <a:pt x="125" y="60"/>
                  </a:cubicBezTo>
                  <a:cubicBezTo>
                    <a:pt x="125" y="60"/>
                    <a:pt x="125" y="60"/>
                    <a:pt x="125" y="60"/>
                  </a:cubicBezTo>
                  <a:close/>
                  <a:moveTo>
                    <a:pt x="161" y="75"/>
                  </a:moveTo>
                  <a:cubicBezTo>
                    <a:pt x="159" y="77"/>
                    <a:pt x="158" y="79"/>
                    <a:pt x="157" y="81"/>
                  </a:cubicBezTo>
                  <a:cubicBezTo>
                    <a:pt x="157" y="82"/>
                    <a:pt x="157" y="82"/>
                    <a:pt x="158" y="83"/>
                  </a:cubicBezTo>
                  <a:cubicBezTo>
                    <a:pt x="157" y="86"/>
                    <a:pt x="152" y="85"/>
                    <a:pt x="150" y="84"/>
                  </a:cubicBezTo>
                  <a:cubicBezTo>
                    <a:pt x="149" y="84"/>
                    <a:pt x="148" y="85"/>
                    <a:pt x="147" y="85"/>
                  </a:cubicBezTo>
                  <a:cubicBezTo>
                    <a:pt x="147" y="85"/>
                    <a:pt x="129" y="85"/>
                    <a:pt x="126" y="83"/>
                  </a:cubicBezTo>
                  <a:cubicBezTo>
                    <a:pt x="126" y="81"/>
                    <a:pt x="129" y="79"/>
                    <a:pt x="131" y="78"/>
                  </a:cubicBezTo>
                  <a:cubicBezTo>
                    <a:pt x="132" y="77"/>
                    <a:pt x="131" y="76"/>
                    <a:pt x="132" y="76"/>
                  </a:cubicBezTo>
                  <a:cubicBezTo>
                    <a:pt x="134" y="74"/>
                    <a:pt x="149" y="73"/>
                    <a:pt x="152" y="73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56" y="73"/>
                    <a:pt x="158" y="73"/>
                    <a:pt x="161" y="74"/>
                  </a:cubicBezTo>
                  <a:cubicBezTo>
                    <a:pt x="161" y="74"/>
                    <a:pt x="161" y="75"/>
                    <a:pt x="161" y="75"/>
                  </a:cubicBezTo>
                  <a:close/>
                  <a:moveTo>
                    <a:pt x="168" y="56"/>
                  </a:moveTo>
                  <a:cubicBezTo>
                    <a:pt x="169" y="56"/>
                    <a:pt x="166" y="61"/>
                    <a:pt x="165" y="61"/>
                  </a:cubicBezTo>
                  <a:cubicBezTo>
                    <a:pt x="163" y="60"/>
                    <a:pt x="152" y="62"/>
                    <a:pt x="149" y="62"/>
                  </a:cubicBezTo>
                  <a:cubicBezTo>
                    <a:pt x="146" y="63"/>
                    <a:pt x="141" y="60"/>
                    <a:pt x="140" y="61"/>
                  </a:cubicBezTo>
                  <a:cubicBezTo>
                    <a:pt x="139" y="61"/>
                    <a:pt x="139" y="61"/>
                    <a:pt x="138" y="61"/>
                  </a:cubicBezTo>
                  <a:cubicBezTo>
                    <a:pt x="138" y="60"/>
                    <a:pt x="138" y="60"/>
                    <a:pt x="138" y="59"/>
                  </a:cubicBezTo>
                  <a:cubicBezTo>
                    <a:pt x="140" y="57"/>
                    <a:pt x="144" y="56"/>
                    <a:pt x="145" y="53"/>
                  </a:cubicBezTo>
                  <a:cubicBezTo>
                    <a:pt x="150" y="50"/>
                    <a:pt x="162" y="55"/>
                    <a:pt x="167" y="51"/>
                  </a:cubicBezTo>
                  <a:cubicBezTo>
                    <a:pt x="168" y="51"/>
                    <a:pt x="168" y="51"/>
                    <a:pt x="170" y="51"/>
                  </a:cubicBezTo>
                  <a:cubicBezTo>
                    <a:pt x="170" y="52"/>
                    <a:pt x="171" y="52"/>
                    <a:pt x="171" y="52"/>
                  </a:cubicBezTo>
                  <a:cubicBezTo>
                    <a:pt x="171" y="55"/>
                    <a:pt x="170" y="55"/>
                    <a:pt x="168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2" name="Freeform 63">
              <a:extLst>
                <a:ext uri="{FF2B5EF4-FFF2-40B4-BE49-F238E27FC236}">
                  <a16:creationId xmlns="" xmlns:a16="http://schemas.microsoft.com/office/drawing/2014/main" id="{B66EFAAC-7656-8648-9554-013C6AC987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65988" y="3328988"/>
              <a:ext cx="442913" cy="346075"/>
            </a:xfrm>
            <a:custGeom>
              <a:avLst/>
              <a:gdLst>
                <a:gd name="T0" fmla="*/ 142 w 146"/>
                <a:gd name="T1" fmla="*/ 77 h 113"/>
                <a:gd name="T2" fmla="*/ 130 w 146"/>
                <a:gd name="T3" fmla="*/ 78 h 113"/>
                <a:gd name="T4" fmla="*/ 120 w 146"/>
                <a:gd name="T5" fmla="*/ 74 h 113"/>
                <a:gd name="T6" fmla="*/ 108 w 146"/>
                <a:gd name="T7" fmla="*/ 55 h 113"/>
                <a:gd name="T8" fmla="*/ 107 w 146"/>
                <a:gd name="T9" fmla="*/ 38 h 113"/>
                <a:gd name="T10" fmla="*/ 108 w 146"/>
                <a:gd name="T11" fmla="*/ 23 h 113"/>
                <a:gd name="T12" fmla="*/ 113 w 146"/>
                <a:gd name="T13" fmla="*/ 8 h 113"/>
                <a:gd name="T14" fmla="*/ 79 w 146"/>
                <a:gd name="T15" fmla="*/ 2 h 113"/>
                <a:gd name="T16" fmla="*/ 62 w 146"/>
                <a:gd name="T17" fmla="*/ 2 h 113"/>
                <a:gd name="T18" fmla="*/ 41 w 146"/>
                <a:gd name="T19" fmla="*/ 4 h 113"/>
                <a:gd name="T20" fmla="*/ 23 w 146"/>
                <a:gd name="T21" fmla="*/ 7 h 113"/>
                <a:gd name="T22" fmla="*/ 9 w 146"/>
                <a:gd name="T23" fmla="*/ 21 h 113"/>
                <a:gd name="T24" fmla="*/ 12 w 146"/>
                <a:gd name="T25" fmla="*/ 41 h 113"/>
                <a:gd name="T26" fmla="*/ 9 w 146"/>
                <a:gd name="T27" fmla="*/ 68 h 113"/>
                <a:gd name="T28" fmla="*/ 11 w 146"/>
                <a:gd name="T29" fmla="*/ 81 h 113"/>
                <a:gd name="T30" fmla="*/ 20 w 146"/>
                <a:gd name="T31" fmla="*/ 87 h 113"/>
                <a:gd name="T32" fmla="*/ 30 w 146"/>
                <a:gd name="T33" fmla="*/ 87 h 113"/>
                <a:gd name="T34" fmla="*/ 33 w 146"/>
                <a:gd name="T35" fmla="*/ 87 h 113"/>
                <a:gd name="T36" fmla="*/ 43 w 146"/>
                <a:gd name="T37" fmla="*/ 86 h 113"/>
                <a:gd name="T38" fmla="*/ 57 w 146"/>
                <a:gd name="T39" fmla="*/ 85 h 113"/>
                <a:gd name="T40" fmla="*/ 63 w 146"/>
                <a:gd name="T41" fmla="*/ 85 h 113"/>
                <a:gd name="T42" fmla="*/ 71 w 146"/>
                <a:gd name="T43" fmla="*/ 85 h 113"/>
                <a:gd name="T44" fmla="*/ 76 w 146"/>
                <a:gd name="T45" fmla="*/ 84 h 113"/>
                <a:gd name="T46" fmla="*/ 101 w 146"/>
                <a:gd name="T47" fmla="*/ 87 h 113"/>
                <a:gd name="T48" fmla="*/ 107 w 146"/>
                <a:gd name="T49" fmla="*/ 97 h 113"/>
                <a:gd name="T50" fmla="*/ 118 w 146"/>
                <a:gd name="T51" fmla="*/ 112 h 113"/>
                <a:gd name="T52" fmla="*/ 145 w 146"/>
                <a:gd name="T53" fmla="*/ 88 h 113"/>
                <a:gd name="T54" fmla="*/ 48 w 146"/>
                <a:gd name="T55" fmla="*/ 71 h 113"/>
                <a:gd name="T56" fmla="*/ 35 w 146"/>
                <a:gd name="T57" fmla="*/ 73 h 113"/>
                <a:gd name="T58" fmla="*/ 17 w 146"/>
                <a:gd name="T59" fmla="*/ 77 h 113"/>
                <a:gd name="T60" fmla="*/ 46 w 146"/>
                <a:gd name="T61" fmla="*/ 62 h 113"/>
                <a:gd name="T62" fmla="*/ 69 w 146"/>
                <a:gd name="T63" fmla="*/ 61 h 113"/>
                <a:gd name="T64" fmla="*/ 95 w 146"/>
                <a:gd name="T65" fmla="*/ 61 h 113"/>
                <a:gd name="T66" fmla="*/ 57 w 146"/>
                <a:gd name="T67" fmla="*/ 46 h 113"/>
                <a:gd name="T68" fmla="*/ 42 w 146"/>
                <a:gd name="T69" fmla="*/ 48 h 113"/>
                <a:gd name="T70" fmla="*/ 26 w 146"/>
                <a:gd name="T71" fmla="*/ 44 h 113"/>
                <a:gd name="T72" fmla="*/ 43 w 146"/>
                <a:gd name="T73" fmla="*/ 39 h 113"/>
                <a:gd name="T74" fmla="*/ 54 w 146"/>
                <a:gd name="T75" fmla="*/ 39 h 113"/>
                <a:gd name="T76" fmla="*/ 84 w 146"/>
                <a:gd name="T77" fmla="*/ 39 h 113"/>
                <a:gd name="T78" fmla="*/ 92 w 146"/>
                <a:gd name="T79" fmla="*/ 48 h 113"/>
                <a:gd name="T80" fmla="*/ 66 w 146"/>
                <a:gd name="T81" fmla="*/ 25 h 113"/>
                <a:gd name="T82" fmla="*/ 54 w 146"/>
                <a:gd name="T83" fmla="*/ 25 h 113"/>
                <a:gd name="T84" fmla="*/ 30 w 146"/>
                <a:gd name="T85" fmla="*/ 29 h 113"/>
                <a:gd name="T86" fmla="*/ 31 w 146"/>
                <a:gd name="T87" fmla="*/ 21 h 113"/>
                <a:gd name="T88" fmla="*/ 46 w 146"/>
                <a:gd name="T89" fmla="*/ 18 h 113"/>
                <a:gd name="T90" fmla="*/ 67 w 146"/>
                <a:gd name="T91" fmla="*/ 18 h 113"/>
                <a:gd name="T92" fmla="*/ 80 w 146"/>
                <a:gd name="T93" fmla="*/ 16 h 113"/>
                <a:gd name="T94" fmla="*/ 95 w 146"/>
                <a:gd name="T95" fmla="*/ 18 h 113"/>
                <a:gd name="T96" fmla="*/ 97 w 146"/>
                <a:gd name="T97" fmla="*/ 25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6" h="113">
                  <a:moveTo>
                    <a:pt x="145" y="88"/>
                  </a:moveTo>
                  <a:cubicBezTo>
                    <a:pt x="143" y="84"/>
                    <a:pt x="140" y="83"/>
                    <a:pt x="142" y="78"/>
                  </a:cubicBezTo>
                  <a:cubicBezTo>
                    <a:pt x="142" y="77"/>
                    <a:pt x="142" y="78"/>
                    <a:pt x="142" y="77"/>
                  </a:cubicBezTo>
                  <a:cubicBezTo>
                    <a:pt x="139" y="77"/>
                    <a:pt x="138" y="80"/>
                    <a:pt x="137" y="81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3" y="81"/>
                    <a:pt x="132" y="79"/>
                    <a:pt x="130" y="78"/>
                  </a:cubicBezTo>
                  <a:cubicBezTo>
                    <a:pt x="128" y="76"/>
                    <a:pt x="126" y="77"/>
                    <a:pt x="123" y="75"/>
                  </a:cubicBezTo>
                  <a:cubicBezTo>
                    <a:pt x="123" y="75"/>
                    <a:pt x="122" y="75"/>
                    <a:pt x="122" y="76"/>
                  </a:cubicBezTo>
                  <a:cubicBezTo>
                    <a:pt x="122" y="76"/>
                    <a:pt x="120" y="74"/>
                    <a:pt x="120" y="74"/>
                  </a:cubicBezTo>
                  <a:cubicBezTo>
                    <a:pt x="118" y="74"/>
                    <a:pt x="115" y="75"/>
                    <a:pt x="114" y="75"/>
                  </a:cubicBezTo>
                  <a:cubicBezTo>
                    <a:pt x="112" y="74"/>
                    <a:pt x="111" y="72"/>
                    <a:pt x="108" y="71"/>
                  </a:cubicBezTo>
                  <a:cubicBezTo>
                    <a:pt x="106" y="68"/>
                    <a:pt x="107" y="59"/>
                    <a:pt x="108" y="55"/>
                  </a:cubicBezTo>
                  <a:cubicBezTo>
                    <a:pt x="107" y="53"/>
                    <a:pt x="107" y="50"/>
                    <a:pt x="107" y="48"/>
                  </a:cubicBezTo>
                  <a:cubicBezTo>
                    <a:pt x="107" y="47"/>
                    <a:pt x="107" y="47"/>
                    <a:pt x="107" y="46"/>
                  </a:cubicBezTo>
                  <a:cubicBezTo>
                    <a:pt x="108" y="45"/>
                    <a:pt x="108" y="39"/>
                    <a:pt x="107" y="38"/>
                  </a:cubicBezTo>
                  <a:cubicBezTo>
                    <a:pt x="108" y="37"/>
                    <a:pt x="108" y="37"/>
                    <a:pt x="109" y="36"/>
                  </a:cubicBezTo>
                  <a:cubicBezTo>
                    <a:pt x="109" y="34"/>
                    <a:pt x="108" y="33"/>
                    <a:pt x="108" y="32"/>
                  </a:cubicBezTo>
                  <a:cubicBezTo>
                    <a:pt x="109" y="31"/>
                    <a:pt x="107" y="24"/>
                    <a:pt x="108" y="23"/>
                  </a:cubicBezTo>
                  <a:cubicBezTo>
                    <a:pt x="108" y="22"/>
                    <a:pt x="110" y="21"/>
                    <a:pt x="110" y="21"/>
                  </a:cubicBezTo>
                  <a:cubicBezTo>
                    <a:pt x="110" y="21"/>
                    <a:pt x="111" y="18"/>
                    <a:pt x="112" y="18"/>
                  </a:cubicBezTo>
                  <a:cubicBezTo>
                    <a:pt x="115" y="15"/>
                    <a:pt x="114" y="11"/>
                    <a:pt x="113" y="8"/>
                  </a:cubicBezTo>
                  <a:cubicBezTo>
                    <a:pt x="112" y="7"/>
                    <a:pt x="111" y="6"/>
                    <a:pt x="110" y="5"/>
                  </a:cubicBezTo>
                  <a:cubicBezTo>
                    <a:pt x="107" y="4"/>
                    <a:pt x="102" y="3"/>
                    <a:pt x="97" y="2"/>
                  </a:cubicBezTo>
                  <a:cubicBezTo>
                    <a:pt x="91" y="0"/>
                    <a:pt x="83" y="5"/>
                    <a:pt x="79" y="2"/>
                  </a:cubicBezTo>
                  <a:cubicBezTo>
                    <a:pt x="77" y="3"/>
                    <a:pt x="74" y="2"/>
                    <a:pt x="74" y="1"/>
                  </a:cubicBezTo>
                  <a:cubicBezTo>
                    <a:pt x="73" y="2"/>
                    <a:pt x="69" y="2"/>
                    <a:pt x="68" y="1"/>
                  </a:cubicBezTo>
                  <a:cubicBezTo>
                    <a:pt x="67" y="3"/>
                    <a:pt x="64" y="1"/>
                    <a:pt x="62" y="2"/>
                  </a:cubicBezTo>
                  <a:cubicBezTo>
                    <a:pt x="60" y="2"/>
                    <a:pt x="58" y="3"/>
                    <a:pt x="56" y="4"/>
                  </a:cubicBezTo>
                  <a:cubicBezTo>
                    <a:pt x="56" y="3"/>
                    <a:pt x="53" y="3"/>
                    <a:pt x="52" y="3"/>
                  </a:cubicBezTo>
                  <a:cubicBezTo>
                    <a:pt x="49" y="5"/>
                    <a:pt x="46" y="3"/>
                    <a:pt x="41" y="4"/>
                  </a:cubicBezTo>
                  <a:cubicBezTo>
                    <a:pt x="41" y="4"/>
                    <a:pt x="38" y="5"/>
                    <a:pt x="36" y="5"/>
                  </a:cubicBezTo>
                  <a:cubicBezTo>
                    <a:pt x="36" y="5"/>
                    <a:pt x="36" y="4"/>
                    <a:pt x="36" y="4"/>
                  </a:cubicBezTo>
                  <a:cubicBezTo>
                    <a:pt x="35" y="6"/>
                    <a:pt x="25" y="6"/>
                    <a:pt x="23" y="7"/>
                  </a:cubicBezTo>
                  <a:cubicBezTo>
                    <a:pt x="17" y="7"/>
                    <a:pt x="10" y="4"/>
                    <a:pt x="7" y="6"/>
                  </a:cubicBezTo>
                  <a:cubicBezTo>
                    <a:pt x="0" y="11"/>
                    <a:pt x="6" y="13"/>
                    <a:pt x="9" y="19"/>
                  </a:cubicBezTo>
                  <a:cubicBezTo>
                    <a:pt x="10" y="20"/>
                    <a:pt x="9" y="21"/>
                    <a:pt x="9" y="21"/>
                  </a:cubicBezTo>
                  <a:cubicBezTo>
                    <a:pt x="10" y="22"/>
                    <a:pt x="11" y="23"/>
                    <a:pt x="11" y="24"/>
                  </a:cubicBezTo>
                  <a:cubicBezTo>
                    <a:pt x="11" y="24"/>
                    <a:pt x="14" y="31"/>
                    <a:pt x="13" y="32"/>
                  </a:cubicBezTo>
                  <a:cubicBezTo>
                    <a:pt x="11" y="35"/>
                    <a:pt x="12" y="36"/>
                    <a:pt x="12" y="41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1" y="46"/>
                    <a:pt x="9" y="56"/>
                    <a:pt x="9" y="56"/>
                  </a:cubicBezTo>
                  <a:cubicBezTo>
                    <a:pt x="10" y="60"/>
                    <a:pt x="10" y="67"/>
                    <a:pt x="9" y="68"/>
                  </a:cubicBezTo>
                  <a:cubicBezTo>
                    <a:pt x="9" y="71"/>
                    <a:pt x="10" y="75"/>
                    <a:pt x="10" y="76"/>
                  </a:cubicBezTo>
                  <a:cubicBezTo>
                    <a:pt x="9" y="77"/>
                    <a:pt x="9" y="79"/>
                    <a:pt x="9" y="81"/>
                  </a:cubicBezTo>
                  <a:cubicBezTo>
                    <a:pt x="10" y="81"/>
                    <a:pt x="11" y="81"/>
                    <a:pt x="11" y="81"/>
                  </a:cubicBezTo>
                  <a:cubicBezTo>
                    <a:pt x="13" y="82"/>
                    <a:pt x="13" y="84"/>
                    <a:pt x="15" y="85"/>
                  </a:cubicBezTo>
                  <a:cubicBezTo>
                    <a:pt x="16" y="87"/>
                    <a:pt x="19" y="86"/>
                    <a:pt x="20" y="87"/>
                  </a:cubicBezTo>
                  <a:cubicBezTo>
                    <a:pt x="20" y="87"/>
                    <a:pt x="20" y="87"/>
                    <a:pt x="20" y="87"/>
                  </a:cubicBezTo>
                  <a:cubicBezTo>
                    <a:pt x="21" y="87"/>
                    <a:pt x="20" y="87"/>
                    <a:pt x="21" y="87"/>
                  </a:cubicBezTo>
                  <a:cubicBezTo>
                    <a:pt x="24" y="87"/>
                    <a:pt x="25" y="87"/>
                    <a:pt x="27" y="86"/>
                  </a:cubicBezTo>
                  <a:cubicBezTo>
                    <a:pt x="28" y="86"/>
                    <a:pt x="29" y="86"/>
                    <a:pt x="30" y="87"/>
                  </a:cubicBezTo>
                  <a:cubicBezTo>
                    <a:pt x="30" y="86"/>
                    <a:pt x="30" y="86"/>
                    <a:pt x="31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3" y="87"/>
                    <a:pt x="33" y="87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6" y="87"/>
                    <a:pt x="40" y="85"/>
                    <a:pt x="43" y="85"/>
                  </a:cubicBezTo>
                  <a:cubicBezTo>
                    <a:pt x="43" y="86"/>
                    <a:pt x="43" y="86"/>
                    <a:pt x="43" y="86"/>
                  </a:cubicBezTo>
                  <a:cubicBezTo>
                    <a:pt x="44" y="85"/>
                    <a:pt x="46" y="84"/>
                    <a:pt x="46" y="84"/>
                  </a:cubicBezTo>
                  <a:cubicBezTo>
                    <a:pt x="46" y="84"/>
                    <a:pt x="49" y="85"/>
                    <a:pt x="50" y="86"/>
                  </a:cubicBezTo>
                  <a:cubicBezTo>
                    <a:pt x="52" y="85"/>
                    <a:pt x="55" y="85"/>
                    <a:pt x="57" y="85"/>
                  </a:cubicBezTo>
                  <a:cubicBezTo>
                    <a:pt x="57" y="85"/>
                    <a:pt x="57" y="86"/>
                    <a:pt x="58" y="86"/>
                  </a:cubicBezTo>
                  <a:cubicBezTo>
                    <a:pt x="59" y="86"/>
                    <a:pt x="61" y="85"/>
                    <a:pt x="62" y="85"/>
                  </a:cubicBezTo>
                  <a:cubicBezTo>
                    <a:pt x="63" y="84"/>
                    <a:pt x="62" y="85"/>
                    <a:pt x="63" y="85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65" y="85"/>
                    <a:pt x="69" y="84"/>
                    <a:pt x="70" y="85"/>
                  </a:cubicBezTo>
                  <a:cubicBezTo>
                    <a:pt x="71" y="85"/>
                    <a:pt x="71" y="85"/>
                    <a:pt x="71" y="85"/>
                  </a:cubicBezTo>
                  <a:cubicBezTo>
                    <a:pt x="72" y="85"/>
                    <a:pt x="72" y="84"/>
                    <a:pt x="72" y="84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4" y="85"/>
                    <a:pt x="75" y="83"/>
                    <a:pt x="76" y="84"/>
                  </a:cubicBezTo>
                  <a:cubicBezTo>
                    <a:pt x="77" y="85"/>
                    <a:pt x="82" y="84"/>
                    <a:pt x="83" y="84"/>
                  </a:cubicBezTo>
                  <a:cubicBezTo>
                    <a:pt x="89" y="87"/>
                    <a:pt x="97" y="86"/>
                    <a:pt x="99" y="88"/>
                  </a:cubicBezTo>
                  <a:cubicBezTo>
                    <a:pt x="99" y="87"/>
                    <a:pt x="100" y="87"/>
                    <a:pt x="101" y="87"/>
                  </a:cubicBezTo>
                  <a:cubicBezTo>
                    <a:pt x="102" y="88"/>
                    <a:pt x="104" y="91"/>
                    <a:pt x="105" y="91"/>
                  </a:cubicBezTo>
                  <a:cubicBezTo>
                    <a:pt x="105" y="94"/>
                    <a:pt x="105" y="95"/>
                    <a:pt x="106" y="97"/>
                  </a:cubicBezTo>
                  <a:cubicBezTo>
                    <a:pt x="106" y="97"/>
                    <a:pt x="106" y="97"/>
                    <a:pt x="107" y="97"/>
                  </a:cubicBezTo>
                  <a:cubicBezTo>
                    <a:pt x="106" y="99"/>
                    <a:pt x="112" y="108"/>
                    <a:pt x="113" y="110"/>
                  </a:cubicBezTo>
                  <a:cubicBezTo>
                    <a:pt x="114" y="110"/>
                    <a:pt x="116" y="110"/>
                    <a:pt x="117" y="111"/>
                  </a:cubicBezTo>
                  <a:cubicBezTo>
                    <a:pt x="117" y="111"/>
                    <a:pt x="118" y="112"/>
                    <a:pt x="118" y="112"/>
                  </a:cubicBezTo>
                  <a:cubicBezTo>
                    <a:pt x="119" y="112"/>
                    <a:pt x="123" y="113"/>
                    <a:pt x="125" y="112"/>
                  </a:cubicBezTo>
                  <a:cubicBezTo>
                    <a:pt x="130" y="109"/>
                    <a:pt x="145" y="99"/>
                    <a:pt x="146" y="91"/>
                  </a:cubicBezTo>
                  <a:cubicBezTo>
                    <a:pt x="145" y="90"/>
                    <a:pt x="146" y="89"/>
                    <a:pt x="145" y="88"/>
                  </a:cubicBezTo>
                  <a:close/>
                  <a:moveTo>
                    <a:pt x="97" y="69"/>
                  </a:moveTo>
                  <a:cubicBezTo>
                    <a:pt x="96" y="72"/>
                    <a:pt x="88" y="72"/>
                    <a:pt x="85" y="71"/>
                  </a:cubicBezTo>
                  <a:cubicBezTo>
                    <a:pt x="78" y="70"/>
                    <a:pt x="53" y="69"/>
                    <a:pt x="48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7" y="72"/>
                    <a:pt x="37" y="72"/>
                    <a:pt x="37" y="72"/>
                  </a:cubicBezTo>
                  <a:cubicBezTo>
                    <a:pt x="36" y="73"/>
                    <a:pt x="35" y="71"/>
                    <a:pt x="35" y="73"/>
                  </a:cubicBezTo>
                  <a:cubicBezTo>
                    <a:pt x="34" y="73"/>
                    <a:pt x="34" y="72"/>
                    <a:pt x="33" y="72"/>
                  </a:cubicBezTo>
                  <a:cubicBezTo>
                    <a:pt x="33" y="72"/>
                    <a:pt x="19" y="78"/>
                    <a:pt x="18" y="78"/>
                  </a:cubicBezTo>
                  <a:cubicBezTo>
                    <a:pt x="18" y="78"/>
                    <a:pt x="17" y="77"/>
                    <a:pt x="17" y="77"/>
                  </a:cubicBezTo>
                  <a:cubicBezTo>
                    <a:pt x="17" y="64"/>
                    <a:pt x="29" y="66"/>
                    <a:pt x="38" y="61"/>
                  </a:cubicBezTo>
                  <a:cubicBezTo>
                    <a:pt x="40" y="62"/>
                    <a:pt x="41" y="62"/>
                    <a:pt x="43" y="62"/>
                  </a:cubicBezTo>
                  <a:cubicBezTo>
                    <a:pt x="43" y="61"/>
                    <a:pt x="46" y="62"/>
                    <a:pt x="46" y="62"/>
                  </a:cubicBezTo>
                  <a:cubicBezTo>
                    <a:pt x="46" y="61"/>
                    <a:pt x="53" y="60"/>
                    <a:pt x="53" y="60"/>
                  </a:cubicBezTo>
                  <a:cubicBezTo>
                    <a:pt x="57" y="58"/>
                    <a:pt x="61" y="62"/>
                    <a:pt x="65" y="60"/>
                  </a:cubicBezTo>
                  <a:cubicBezTo>
                    <a:pt x="65" y="60"/>
                    <a:pt x="68" y="60"/>
                    <a:pt x="69" y="61"/>
                  </a:cubicBezTo>
                  <a:cubicBezTo>
                    <a:pt x="70" y="59"/>
                    <a:pt x="79" y="62"/>
                    <a:pt x="80" y="60"/>
                  </a:cubicBezTo>
                  <a:cubicBezTo>
                    <a:pt x="81" y="60"/>
                    <a:pt x="89" y="60"/>
                    <a:pt x="90" y="60"/>
                  </a:cubicBezTo>
                  <a:cubicBezTo>
                    <a:pt x="91" y="60"/>
                    <a:pt x="93" y="61"/>
                    <a:pt x="95" y="61"/>
                  </a:cubicBezTo>
                  <a:cubicBezTo>
                    <a:pt x="94" y="62"/>
                    <a:pt x="98" y="66"/>
                    <a:pt x="97" y="69"/>
                  </a:cubicBezTo>
                  <a:close/>
                  <a:moveTo>
                    <a:pt x="92" y="48"/>
                  </a:moveTo>
                  <a:cubicBezTo>
                    <a:pt x="84" y="44"/>
                    <a:pt x="59" y="48"/>
                    <a:pt x="57" y="46"/>
                  </a:cubicBezTo>
                  <a:cubicBezTo>
                    <a:pt x="54" y="47"/>
                    <a:pt x="51" y="47"/>
                    <a:pt x="48" y="48"/>
                  </a:cubicBezTo>
                  <a:cubicBezTo>
                    <a:pt x="49" y="47"/>
                    <a:pt x="43" y="49"/>
                    <a:pt x="42" y="48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39" y="50"/>
                    <a:pt x="27" y="53"/>
                    <a:pt x="23" y="51"/>
                  </a:cubicBezTo>
                  <a:cubicBezTo>
                    <a:pt x="23" y="50"/>
                    <a:pt x="23" y="48"/>
                    <a:pt x="23" y="47"/>
                  </a:cubicBezTo>
                  <a:cubicBezTo>
                    <a:pt x="24" y="46"/>
                    <a:pt x="25" y="45"/>
                    <a:pt x="26" y="44"/>
                  </a:cubicBezTo>
                  <a:cubicBezTo>
                    <a:pt x="27" y="44"/>
                    <a:pt x="28" y="44"/>
                    <a:pt x="30" y="44"/>
                  </a:cubicBezTo>
                  <a:cubicBezTo>
                    <a:pt x="31" y="42"/>
                    <a:pt x="33" y="42"/>
                    <a:pt x="35" y="42"/>
                  </a:cubicBezTo>
                  <a:cubicBezTo>
                    <a:pt x="37" y="41"/>
                    <a:pt x="40" y="40"/>
                    <a:pt x="43" y="39"/>
                  </a:cubicBezTo>
                  <a:cubicBezTo>
                    <a:pt x="44" y="39"/>
                    <a:pt x="45" y="39"/>
                    <a:pt x="46" y="40"/>
                  </a:cubicBezTo>
                  <a:cubicBezTo>
                    <a:pt x="48" y="39"/>
                    <a:pt x="51" y="39"/>
                    <a:pt x="52" y="38"/>
                  </a:cubicBezTo>
                  <a:cubicBezTo>
                    <a:pt x="52" y="38"/>
                    <a:pt x="54" y="39"/>
                    <a:pt x="54" y="39"/>
                  </a:cubicBezTo>
                  <a:cubicBezTo>
                    <a:pt x="55" y="39"/>
                    <a:pt x="64" y="38"/>
                    <a:pt x="64" y="37"/>
                  </a:cubicBezTo>
                  <a:cubicBezTo>
                    <a:pt x="67" y="37"/>
                    <a:pt x="77" y="38"/>
                    <a:pt x="78" y="39"/>
                  </a:cubicBezTo>
                  <a:cubicBezTo>
                    <a:pt x="79" y="38"/>
                    <a:pt x="84" y="39"/>
                    <a:pt x="84" y="39"/>
                  </a:cubicBezTo>
                  <a:cubicBezTo>
                    <a:pt x="85" y="39"/>
                    <a:pt x="95" y="39"/>
                    <a:pt x="96" y="40"/>
                  </a:cubicBezTo>
                  <a:cubicBezTo>
                    <a:pt x="98" y="41"/>
                    <a:pt x="96" y="45"/>
                    <a:pt x="97" y="46"/>
                  </a:cubicBezTo>
                  <a:cubicBezTo>
                    <a:pt x="97" y="46"/>
                    <a:pt x="93" y="49"/>
                    <a:pt x="92" y="48"/>
                  </a:cubicBezTo>
                  <a:close/>
                  <a:moveTo>
                    <a:pt x="97" y="25"/>
                  </a:moveTo>
                  <a:cubicBezTo>
                    <a:pt x="91" y="29"/>
                    <a:pt x="82" y="22"/>
                    <a:pt x="78" y="24"/>
                  </a:cubicBezTo>
                  <a:cubicBezTo>
                    <a:pt x="75" y="25"/>
                    <a:pt x="70" y="24"/>
                    <a:pt x="66" y="25"/>
                  </a:cubicBezTo>
                  <a:cubicBezTo>
                    <a:pt x="65" y="25"/>
                    <a:pt x="64" y="25"/>
                    <a:pt x="63" y="25"/>
                  </a:cubicBezTo>
                  <a:cubicBezTo>
                    <a:pt x="62" y="25"/>
                    <a:pt x="57" y="26"/>
                    <a:pt x="56" y="26"/>
                  </a:cubicBezTo>
                  <a:cubicBezTo>
                    <a:pt x="55" y="26"/>
                    <a:pt x="55" y="25"/>
                    <a:pt x="54" y="25"/>
                  </a:cubicBezTo>
                  <a:cubicBezTo>
                    <a:pt x="50" y="26"/>
                    <a:pt x="48" y="27"/>
                    <a:pt x="42" y="27"/>
                  </a:cubicBezTo>
                  <a:cubicBezTo>
                    <a:pt x="41" y="27"/>
                    <a:pt x="41" y="28"/>
                    <a:pt x="40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28" y="29"/>
                    <a:pt x="26" y="26"/>
                    <a:pt x="25" y="26"/>
                  </a:cubicBezTo>
                  <a:cubicBezTo>
                    <a:pt x="25" y="24"/>
                    <a:pt x="26" y="25"/>
                    <a:pt x="27" y="24"/>
                  </a:cubicBezTo>
                  <a:cubicBezTo>
                    <a:pt x="29" y="23"/>
                    <a:pt x="29" y="22"/>
                    <a:pt x="31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5" y="20"/>
                    <a:pt x="38" y="20"/>
                    <a:pt x="42" y="18"/>
                  </a:cubicBezTo>
                  <a:cubicBezTo>
                    <a:pt x="42" y="17"/>
                    <a:pt x="45" y="18"/>
                    <a:pt x="46" y="18"/>
                  </a:cubicBezTo>
                  <a:cubicBezTo>
                    <a:pt x="46" y="17"/>
                    <a:pt x="50" y="17"/>
                    <a:pt x="51" y="17"/>
                  </a:cubicBezTo>
                  <a:cubicBezTo>
                    <a:pt x="53" y="16"/>
                    <a:pt x="59" y="17"/>
                    <a:pt x="61" y="17"/>
                  </a:cubicBezTo>
                  <a:cubicBezTo>
                    <a:pt x="64" y="16"/>
                    <a:pt x="66" y="17"/>
                    <a:pt x="67" y="18"/>
                  </a:cubicBezTo>
                  <a:cubicBezTo>
                    <a:pt x="70" y="18"/>
                    <a:pt x="74" y="17"/>
                    <a:pt x="75" y="17"/>
                  </a:cubicBezTo>
                  <a:cubicBezTo>
                    <a:pt x="77" y="16"/>
                    <a:pt x="79" y="18"/>
                    <a:pt x="80" y="17"/>
                  </a:cubicBezTo>
                  <a:cubicBezTo>
                    <a:pt x="80" y="17"/>
                    <a:pt x="80" y="17"/>
                    <a:pt x="80" y="16"/>
                  </a:cubicBezTo>
                  <a:cubicBezTo>
                    <a:pt x="81" y="16"/>
                    <a:pt x="83" y="17"/>
                    <a:pt x="83" y="17"/>
                  </a:cubicBezTo>
                  <a:cubicBezTo>
                    <a:pt x="83" y="17"/>
                    <a:pt x="88" y="16"/>
                    <a:pt x="89" y="17"/>
                  </a:cubicBezTo>
                  <a:cubicBezTo>
                    <a:pt x="89" y="17"/>
                    <a:pt x="94" y="18"/>
                    <a:pt x="95" y="18"/>
                  </a:cubicBezTo>
                  <a:cubicBezTo>
                    <a:pt x="96" y="18"/>
                    <a:pt x="96" y="19"/>
                    <a:pt x="96" y="18"/>
                  </a:cubicBezTo>
                  <a:cubicBezTo>
                    <a:pt x="97" y="19"/>
                    <a:pt x="98" y="19"/>
                    <a:pt x="99" y="20"/>
                  </a:cubicBezTo>
                  <a:cubicBezTo>
                    <a:pt x="99" y="22"/>
                    <a:pt x="98" y="23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3" name="Freeform 64">
              <a:extLst>
                <a:ext uri="{FF2B5EF4-FFF2-40B4-BE49-F238E27FC236}">
                  <a16:creationId xmlns="" xmlns:a16="http://schemas.microsoft.com/office/drawing/2014/main" id="{F861EDCE-4CF1-E24B-B52E-E796BE541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8838" y="3549651"/>
              <a:ext cx="73025" cy="119063"/>
            </a:xfrm>
            <a:custGeom>
              <a:avLst/>
              <a:gdLst>
                <a:gd name="T0" fmla="*/ 6 w 24"/>
                <a:gd name="T1" fmla="*/ 0 h 39"/>
                <a:gd name="T2" fmla="*/ 8 w 24"/>
                <a:gd name="T3" fmla="*/ 0 h 39"/>
                <a:gd name="T4" fmla="*/ 8 w 24"/>
                <a:gd name="T5" fmla="*/ 1 h 39"/>
                <a:gd name="T6" fmla="*/ 13 w 24"/>
                <a:gd name="T7" fmla="*/ 16 h 39"/>
                <a:gd name="T8" fmla="*/ 16 w 24"/>
                <a:gd name="T9" fmla="*/ 18 h 39"/>
                <a:gd name="T10" fmla="*/ 17 w 24"/>
                <a:gd name="T11" fmla="*/ 18 h 39"/>
                <a:gd name="T12" fmla="*/ 23 w 24"/>
                <a:gd name="T13" fmla="*/ 15 h 39"/>
                <a:gd name="T14" fmla="*/ 24 w 24"/>
                <a:gd name="T15" fmla="*/ 25 h 39"/>
                <a:gd name="T16" fmla="*/ 24 w 24"/>
                <a:gd name="T17" fmla="*/ 33 h 39"/>
                <a:gd name="T18" fmla="*/ 21 w 24"/>
                <a:gd name="T19" fmla="*/ 37 h 39"/>
                <a:gd name="T20" fmla="*/ 18 w 24"/>
                <a:gd name="T21" fmla="*/ 39 h 39"/>
                <a:gd name="T22" fmla="*/ 3 w 24"/>
                <a:gd name="T23" fmla="*/ 26 h 39"/>
                <a:gd name="T24" fmla="*/ 3 w 24"/>
                <a:gd name="T25" fmla="*/ 24 h 39"/>
                <a:gd name="T26" fmla="*/ 1 w 24"/>
                <a:gd name="T27" fmla="*/ 20 h 39"/>
                <a:gd name="T28" fmla="*/ 2 w 24"/>
                <a:gd name="T29" fmla="*/ 17 h 39"/>
                <a:gd name="T30" fmla="*/ 0 w 24"/>
                <a:gd name="T31" fmla="*/ 10 h 39"/>
                <a:gd name="T32" fmla="*/ 3 w 24"/>
                <a:gd name="T33" fmla="*/ 5 h 39"/>
                <a:gd name="T34" fmla="*/ 6 w 24"/>
                <a:gd name="T35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39">
                  <a:moveTo>
                    <a:pt x="6" y="0"/>
                  </a:moveTo>
                  <a:cubicBezTo>
                    <a:pt x="7" y="0"/>
                    <a:pt x="7" y="0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5" y="5"/>
                    <a:pt x="12" y="13"/>
                    <a:pt x="13" y="16"/>
                  </a:cubicBezTo>
                  <a:cubicBezTo>
                    <a:pt x="14" y="17"/>
                    <a:pt x="15" y="16"/>
                    <a:pt x="16" y="18"/>
                  </a:cubicBezTo>
                  <a:cubicBezTo>
                    <a:pt x="16" y="18"/>
                    <a:pt x="17" y="18"/>
                    <a:pt x="17" y="18"/>
                  </a:cubicBezTo>
                  <a:cubicBezTo>
                    <a:pt x="18" y="16"/>
                    <a:pt x="21" y="15"/>
                    <a:pt x="23" y="15"/>
                  </a:cubicBezTo>
                  <a:cubicBezTo>
                    <a:pt x="24" y="19"/>
                    <a:pt x="20" y="21"/>
                    <a:pt x="24" y="25"/>
                  </a:cubicBezTo>
                  <a:cubicBezTo>
                    <a:pt x="24" y="28"/>
                    <a:pt x="24" y="30"/>
                    <a:pt x="24" y="33"/>
                  </a:cubicBezTo>
                  <a:cubicBezTo>
                    <a:pt x="23" y="34"/>
                    <a:pt x="22" y="36"/>
                    <a:pt x="21" y="37"/>
                  </a:cubicBezTo>
                  <a:cubicBezTo>
                    <a:pt x="20" y="38"/>
                    <a:pt x="19" y="38"/>
                    <a:pt x="18" y="39"/>
                  </a:cubicBezTo>
                  <a:cubicBezTo>
                    <a:pt x="12" y="37"/>
                    <a:pt x="6" y="31"/>
                    <a:pt x="3" y="26"/>
                  </a:cubicBezTo>
                  <a:cubicBezTo>
                    <a:pt x="3" y="26"/>
                    <a:pt x="4" y="25"/>
                    <a:pt x="3" y="24"/>
                  </a:cubicBezTo>
                  <a:cubicBezTo>
                    <a:pt x="3" y="23"/>
                    <a:pt x="2" y="21"/>
                    <a:pt x="1" y="20"/>
                  </a:cubicBezTo>
                  <a:cubicBezTo>
                    <a:pt x="1" y="19"/>
                    <a:pt x="2" y="18"/>
                    <a:pt x="2" y="17"/>
                  </a:cubicBezTo>
                  <a:cubicBezTo>
                    <a:pt x="1" y="15"/>
                    <a:pt x="0" y="13"/>
                    <a:pt x="0" y="10"/>
                  </a:cubicBezTo>
                  <a:cubicBezTo>
                    <a:pt x="1" y="9"/>
                    <a:pt x="2" y="7"/>
                    <a:pt x="3" y="5"/>
                  </a:cubicBezTo>
                  <a:cubicBezTo>
                    <a:pt x="4" y="3"/>
                    <a:pt x="4" y="2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</p:grpSp>
      <p:cxnSp>
        <p:nvCxnSpPr>
          <p:cNvPr id="204" name="直线连接符 203">
            <a:extLst>
              <a:ext uri="{FF2B5EF4-FFF2-40B4-BE49-F238E27FC236}">
                <a16:creationId xmlns="" xmlns:a16="http://schemas.microsoft.com/office/drawing/2014/main" id="{62084E9C-B7D7-4E41-901B-0C72423D6309}"/>
              </a:ext>
            </a:extLst>
          </p:cNvPr>
          <p:cNvCxnSpPr>
            <a:cxnSpLocks/>
          </p:cNvCxnSpPr>
          <p:nvPr/>
        </p:nvCxnSpPr>
        <p:spPr>
          <a:xfrm flipH="1">
            <a:off x="-7622" y="6342611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直线连接符 204">
            <a:extLst>
              <a:ext uri="{FF2B5EF4-FFF2-40B4-BE49-F238E27FC236}">
                <a16:creationId xmlns="" xmlns:a16="http://schemas.microsoft.com/office/drawing/2014/main" id="{4A5A33DD-6F0D-874E-8B31-EA078C97FE52}"/>
              </a:ext>
            </a:extLst>
          </p:cNvPr>
          <p:cNvCxnSpPr>
            <a:cxnSpLocks/>
          </p:cNvCxnSpPr>
          <p:nvPr/>
        </p:nvCxnSpPr>
        <p:spPr>
          <a:xfrm flipH="1">
            <a:off x="-7622" y="703815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文本框 1">
            <a:extLst>
              <a:ext uri="{FF2B5EF4-FFF2-40B4-BE49-F238E27FC236}">
                <a16:creationId xmlns="" xmlns:a16="http://schemas.microsoft.com/office/drawing/2014/main" id="{C295B75C-9707-5C47-A1AD-56535619FD78}"/>
              </a:ext>
            </a:extLst>
          </p:cNvPr>
          <p:cNvSpPr txBox="1"/>
          <p:nvPr/>
        </p:nvSpPr>
        <p:spPr>
          <a:xfrm>
            <a:off x="154985" y="69743"/>
            <a:ext cx="2698175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b="1" dirty="0">
                <a:solidFill>
                  <a:schemeClr val="accent2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搞定柱形图排版</a:t>
            </a:r>
          </a:p>
        </p:txBody>
      </p:sp>
      <p:sp>
        <p:nvSpPr>
          <p:cNvPr id="3" name="矩形 2">
            <a:extLst>
              <a:ext uri="{FF2B5EF4-FFF2-40B4-BE49-F238E27FC236}">
                <a16:creationId xmlns="" xmlns:a16="http://schemas.microsoft.com/office/drawing/2014/main" id="{9B28F4D7-C090-E140-B749-C8A759ED341B}"/>
              </a:ext>
            </a:extLst>
          </p:cNvPr>
          <p:cNvSpPr/>
          <p:nvPr/>
        </p:nvSpPr>
        <p:spPr>
          <a:xfrm>
            <a:off x="5693460" y="1399991"/>
            <a:ext cx="5775379" cy="4251839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/>
          </a:p>
        </p:txBody>
      </p:sp>
      <p:graphicFrame>
        <p:nvGraphicFramePr>
          <p:cNvPr id="4" name="图表 3">
            <a:extLst>
              <a:ext uri="{FF2B5EF4-FFF2-40B4-BE49-F238E27FC236}">
                <a16:creationId xmlns="" xmlns:a16="http://schemas.microsoft.com/office/drawing/2014/main" id="{B8DC0B7D-2844-E04B-9B33-AEF81ADCCFF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723352917"/>
              </p:ext>
            </p:extLst>
          </p:nvPr>
        </p:nvGraphicFramePr>
        <p:xfrm>
          <a:off x="723161" y="1399991"/>
          <a:ext cx="4970299" cy="425844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7" name="文本框 6">
            <a:extLst>
              <a:ext uri="{FF2B5EF4-FFF2-40B4-BE49-F238E27FC236}">
                <a16:creationId xmlns="" xmlns:a16="http://schemas.microsoft.com/office/drawing/2014/main" id="{C1A25841-2A3C-6C4B-93BD-ECDCC3A367A1}"/>
              </a:ext>
            </a:extLst>
          </p:cNvPr>
          <p:cNvSpPr txBox="1"/>
          <p:nvPr/>
        </p:nvSpPr>
        <p:spPr>
          <a:xfrm>
            <a:off x="6292531" y="1503062"/>
            <a:ext cx="120921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zh-CN" altLang="en-US" sz="1600" b="1" dirty="0">
                <a:solidFill>
                  <a:schemeClr val="accent2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116" name="文本框 115">
            <a:extLst>
              <a:ext uri="{FF2B5EF4-FFF2-40B4-BE49-F238E27FC236}">
                <a16:creationId xmlns="" xmlns:a16="http://schemas.microsoft.com/office/drawing/2014/main" id="{79A1BCD6-0C89-9643-A54E-0983F16D1AA4}"/>
              </a:ext>
            </a:extLst>
          </p:cNvPr>
          <p:cNvSpPr txBox="1"/>
          <p:nvPr/>
        </p:nvSpPr>
        <p:spPr>
          <a:xfrm>
            <a:off x="5976835" y="1769563"/>
            <a:ext cx="5315439" cy="8919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zh-CN" altLang="en-US" sz="12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石油，地质勘探的主要对象之一，是一种粘稠的、深褐色液体，被称为“工业的血液”。地壳上层部分地区有石油储存。主要成分是各种烷烃、环烷烃、芳香烃的混合物。</a:t>
            </a:r>
          </a:p>
        </p:txBody>
      </p:sp>
      <p:sp>
        <p:nvSpPr>
          <p:cNvPr id="117" name="文本框 116">
            <a:extLst>
              <a:ext uri="{FF2B5EF4-FFF2-40B4-BE49-F238E27FC236}">
                <a16:creationId xmlns="" xmlns:a16="http://schemas.microsoft.com/office/drawing/2014/main" id="{8E09B3C6-A810-8F40-BEA4-82DA5663F2B7}"/>
              </a:ext>
            </a:extLst>
          </p:cNvPr>
          <p:cNvSpPr txBox="1"/>
          <p:nvPr/>
        </p:nvSpPr>
        <p:spPr>
          <a:xfrm>
            <a:off x="6292531" y="2969565"/>
            <a:ext cx="120921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zh-CN" altLang="en-US" sz="1600" b="1" dirty="0">
                <a:solidFill>
                  <a:schemeClr val="accent2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126" name="文本框 125">
            <a:extLst>
              <a:ext uri="{FF2B5EF4-FFF2-40B4-BE49-F238E27FC236}">
                <a16:creationId xmlns="" xmlns:a16="http://schemas.microsoft.com/office/drawing/2014/main" id="{7BFEC2B4-CFDD-094F-9A31-E82E2F5EB2D7}"/>
              </a:ext>
            </a:extLst>
          </p:cNvPr>
          <p:cNvSpPr txBox="1"/>
          <p:nvPr/>
        </p:nvSpPr>
        <p:spPr>
          <a:xfrm>
            <a:off x="5976837" y="3229943"/>
            <a:ext cx="5315439" cy="8919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zh-CN" altLang="en-US" sz="12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石油，地质勘探的主要对象之一，是一种粘稠的、深褐色液体，被称为“工业的血液”。地壳上层部分地区有石油储存。主要成分是各种烷烃、环烷烃、芳香烃的混合物。</a:t>
            </a:r>
          </a:p>
        </p:txBody>
      </p:sp>
      <p:sp>
        <p:nvSpPr>
          <p:cNvPr id="207" name="文本框 206">
            <a:extLst>
              <a:ext uri="{FF2B5EF4-FFF2-40B4-BE49-F238E27FC236}">
                <a16:creationId xmlns="" xmlns:a16="http://schemas.microsoft.com/office/drawing/2014/main" id="{56DD41A6-5E47-1C4D-BEEF-2EF4DE56E5FF}"/>
              </a:ext>
            </a:extLst>
          </p:cNvPr>
          <p:cNvSpPr txBox="1"/>
          <p:nvPr/>
        </p:nvSpPr>
        <p:spPr>
          <a:xfrm>
            <a:off x="6292531" y="4400975"/>
            <a:ext cx="120921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zh-CN" altLang="en-US" sz="1600" b="1" dirty="0">
                <a:solidFill>
                  <a:schemeClr val="accent2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209" name="文本框 208">
            <a:extLst>
              <a:ext uri="{FF2B5EF4-FFF2-40B4-BE49-F238E27FC236}">
                <a16:creationId xmlns="" xmlns:a16="http://schemas.microsoft.com/office/drawing/2014/main" id="{EED2DDB7-559F-DD49-9920-6B3D5E414E1B}"/>
              </a:ext>
            </a:extLst>
          </p:cNvPr>
          <p:cNvSpPr txBox="1"/>
          <p:nvPr/>
        </p:nvSpPr>
        <p:spPr>
          <a:xfrm>
            <a:off x="5929535" y="4646178"/>
            <a:ext cx="5315439" cy="8919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zh-CN" altLang="en-US" sz="12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石油，地质勘探的主要对象之一，是一种粘稠的、深褐色液体，被称为“工业的血液”。地壳上层部分地区有石油储存。主要成分是各种烷烃、环烷烃、芳香烃的混合物。</a:t>
            </a:r>
          </a:p>
        </p:txBody>
      </p:sp>
      <p:cxnSp>
        <p:nvCxnSpPr>
          <p:cNvPr id="20" name="直线连接符 19">
            <a:extLst>
              <a:ext uri="{FF2B5EF4-FFF2-40B4-BE49-F238E27FC236}">
                <a16:creationId xmlns="" xmlns:a16="http://schemas.microsoft.com/office/drawing/2014/main" id="{2F70BA45-BF0D-AA4C-A6BC-EE707D7A2A7D}"/>
              </a:ext>
            </a:extLst>
          </p:cNvPr>
          <p:cNvCxnSpPr>
            <a:cxnSpLocks/>
          </p:cNvCxnSpPr>
          <p:nvPr/>
        </p:nvCxnSpPr>
        <p:spPr>
          <a:xfrm>
            <a:off x="7159889" y="1768005"/>
            <a:ext cx="3753615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7" name="直线连接符 226">
            <a:extLst>
              <a:ext uri="{FF2B5EF4-FFF2-40B4-BE49-F238E27FC236}">
                <a16:creationId xmlns="" xmlns:a16="http://schemas.microsoft.com/office/drawing/2014/main" id="{8270EE42-0983-3544-AED2-8EC9231AC4D9}"/>
              </a:ext>
            </a:extLst>
          </p:cNvPr>
          <p:cNvCxnSpPr>
            <a:cxnSpLocks/>
          </p:cNvCxnSpPr>
          <p:nvPr/>
        </p:nvCxnSpPr>
        <p:spPr>
          <a:xfrm>
            <a:off x="7159889" y="3231261"/>
            <a:ext cx="3753615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8" name="直线连接符 227">
            <a:extLst>
              <a:ext uri="{FF2B5EF4-FFF2-40B4-BE49-F238E27FC236}">
                <a16:creationId xmlns="" xmlns:a16="http://schemas.microsoft.com/office/drawing/2014/main" id="{EC59A72A-67BD-244D-967E-4A27EAE1F2D1}"/>
              </a:ext>
            </a:extLst>
          </p:cNvPr>
          <p:cNvCxnSpPr>
            <a:cxnSpLocks/>
          </p:cNvCxnSpPr>
          <p:nvPr/>
        </p:nvCxnSpPr>
        <p:spPr>
          <a:xfrm>
            <a:off x="7159889" y="4796231"/>
            <a:ext cx="3753615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三角形 4">
            <a:extLst>
              <a:ext uri="{FF2B5EF4-FFF2-40B4-BE49-F238E27FC236}">
                <a16:creationId xmlns="" xmlns:a16="http://schemas.microsoft.com/office/drawing/2014/main" id="{4B9540F3-308B-E14B-928C-22E5E2A67F42}"/>
              </a:ext>
            </a:extLst>
          </p:cNvPr>
          <p:cNvSpPr/>
          <p:nvPr/>
        </p:nvSpPr>
        <p:spPr>
          <a:xfrm rot="5400000">
            <a:off x="5670337" y="3444397"/>
            <a:ext cx="182859" cy="157635"/>
          </a:xfrm>
          <a:prstGeom prst="triangle">
            <a:avLst/>
          </a:prstGeom>
          <a:solidFill>
            <a:srgbClr val="F8F8F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/>
          </a:p>
        </p:txBody>
      </p:sp>
      <p:grpSp>
        <p:nvGrpSpPr>
          <p:cNvPr id="8" name="组合 7">
            <a:extLst>
              <a:ext uri="{FF2B5EF4-FFF2-40B4-BE49-F238E27FC236}">
                <a16:creationId xmlns="" xmlns:a16="http://schemas.microsoft.com/office/drawing/2014/main" id="{18286374-FB33-3748-A089-FE8A1F81F232}"/>
              </a:ext>
            </a:extLst>
          </p:cNvPr>
          <p:cNvGrpSpPr/>
          <p:nvPr/>
        </p:nvGrpSpPr>
        <p:grpSpPr>
          <a:xfrm>
            <a:off x="6110319" y="1587348"/>
            <a:ext cx="182212" cy="175611"/>
            <a:chOff x="6176594" y="1544216"/>
            <a:chExt cx="146958" cy="141634"/>
          </a:xfrm>
        </p:grpSpPr>
        <p:sp>
          <p:nvSpPr>
            <p:cNvPr id="6" name="矩形 5">
              <a:extLst>
                <a:ext uri="{FF2B5EF4-FFF2-40B4-BE49-F238E27FC236}">
                  <a16:creationId xmlns="" xmlns:a16="http://schemas.microsoft.com/office/drawing/2014/main" id="{B847FC9E-8005-6D4B-893F-7DF3E2FFFDB2}"/>
                </a:ext>
              </a:extLst>
            </p:cNvPr>
            <p:cNvSpPr/>
            <p:nvPr/>
          </p:nvSpPr>
          <p:spPr>
            <a:xfrm>
              <a:off x="6176594" y="1544216"/>
              <a:ext cx="97972" cy="97972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 sz="1351"/>
            </a:p>
          </p:txBody>
        </p:sp>
        <p:sp>
          <p:nvSpPr>
            <p:cNvPr id="106" name="矩形 105">
              <a:extLst>
                <a:ext uri="{FF2B5EF4-FFF2-40B4-BE49-F238E27FC236}">
                  <a16:creationId xmlns="" xmlns:a16="http://schemas.microsoft.com/office/drawing/2014/main" id="{1F239B01-0CB2-364E-BA59-72C4BC93F2ED}"/>
                </a:ext>
              </a:extLst>
            </p:cNvPr>
            <p:cNvSpPr/>
            <p:nvPr/>
          </p:nvSpPr>
          <p:spPr>
            <a:xfrm>
              <a:off x="6225580" y="1587878"/>
              <a:ext cx="97972" cy="97972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 sz="1351"/>
            </a:p>
          </p:txBody>
        </p:sp>
      </p:grpSp>
      <p:grpSp>
        <p:nvGrpSpPr>
          <p:cNvPr id="108" name="组合 107">
            <a:extLst>
              <a:ext uri="{FF2B5EF4-FFF2-40B4-BE49-F238E27FC236}">
                <a16:creationId xmlns="" xmlns:a16="http://schemas.microsoft.com/office/drawing/2014/main" id="{FF99D6E9-64B3-694E-85DC-3069F0863F74}"/>
              </a:ext>
            </a:extLst>
          </p:cNvPr>
          <p:cNvGrpSpPr/>
          <p:nvPr/>
        </p:nvGrpSpPr>
        <p:grpSpPr>
          <a:xfrm>
            <a:off x="6110319" y="3033593"/>
            <a:ext cx="182212" cy="175611"/>
            <a:chOff x="6176594" y="1544216"/>
            <a:chExt cx="146958" cy="141634"/>
          </a:xfrm>
        </p:grpSpPr>
        <p:sp>
          <p:nvSpPr>
            <p:cNvPr id="109" name="矩形 108">
              <a:extLst>
                <a:ext uri="{FF2B5EF4-FFF2-40B4-BE49-F238E27FC236}">
                  <a16:creationId xmlns="" xmlns:a16="http://schemas.microsoft.com/office/drawing/2014/main" id="{66361536-524A-984D-B6C6-F8F1A7B7A89D}"/>
                </a:ext>
              </a:extLst>
            </p:cNvPr>
            <p:cNvSpPr/>
            <p:nvPr/>
          </p:nvSpPr>
          <p:spPr>
            <a:xfrm>
              <a:off x="6176594" y="1544216"/>
              <a:ext cx="97972" cy="97972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 sz="1351"/>
            </a:p>
          </p:txBody>
        </p:sp>
        <p:sp>
          <p:nvSpPr>
            <p:cNvPr id="110" name="矩形 109">
              <a:extLst>
                <a:ext uri="{FF2B5EF4-FFF2-40B4-BE49-F238E27FC236}">
                  <a16:creationId xmlns="" xmlns:a16="http://schemas.microsoft.com/office/drawing/2014/main" id="{512CFF7A-DB1B-F64C-A2C3-B4674652FEDF}"/>
                </a:ext>
              </a:extLst>
            </p:cNvPr>
            <p:cNvSpPr/>
            <p:nvPr/>
          </p:nvSpPr>
          <p:spPr>
            <a:xfrm>
              <a:off x="6225580" y="1587878"/>
              <a:ext cx="97972" cy="97972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 sz="1351"/>
            </a:p>
          </p:txBody>
        </p:sp>
      </p:grpSp>
      <p:grpSp>
        <p:nvGrpSpPr>
          <p:cNvPr id="111" name="组合 110">
            <a:extLst>
              <a:ext uri="{FF2B5EF4-FFF2-40B4-BE49-F238E27FC236}">
                <a16:creationId xmlns="" xmlns:a16="http://schemas.microsoft.com/office/drawing/2014/main" id="{21AFE7D2-EF48-1C4A-B456-11EBA7561994}"/>
              </a:ext>
            </a:extLst>
          </p:cNvPr>
          <p:cNvGrpSpPr/>
          <p:nvPr/>
        </p:nvGrpSpPr>
        <p:grpSpPr>
          <a:xfrm>
            <a:off x="6110319" y="4470507"/>
            <a:ext cx="182212" cy="175611"/>
            <a:chOff x="6176594" y="1544216"/>
            <a:chExt cx="146958" cy="141634"/>
          </a:xfrm>
        </p:grpSpPr>
        <p:sp>
          <p:nvSpPr>
            <p:cNvPr id="112" name="矩形 111">
              <a:extLst>
                <a:ext uri="{FF2B5EF4-FFF2-40B4-BE49-F238E27FC236}">
                  <a16:creationId xmlns="" xmlns:a16="http://schemas.microsoft.com/office/drawing/2014/main" id="{BD54E1F0-4627-484C-9836-72C671358FBE}"/>
                </a:ext>
              </a:extLst>
            </p:cNvPr>
            <p:cNvSpPr/>
            <p:nvPr/>
          </p:nvSpPr>
          <p:spPr>
            <a:xfrm>
              <a:off x="6176594" y="1544216"/>
              <a:ext cx="97972" cy="97972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 sz="1351"/>
            </a:p>
          </p:txBody>
        </p:sp>
        <p:sp>
          <p:nvSpPr>
            <p:cNvPr id="113" name="矩形 112">
              <a:extLst>
                <a:ext uri="{FF2B5EF4-FFF2-40B4-BE49-F238E27FC236}">
                  <a16:creationId xmlns="" xmlns:a16="http://schemas.microsoft.com/office/drawing/2014/main" id="{E05FABBB-73FC-5346-AB7F-294C40E550F8}"/>
                </a:ext>
              </a:extLst>
            </p:cNvPr>
            <p:cNvSpPr/>
            <p:nvPr/>
          </p:nvSpPr>
          <p:spPr>
            <a:xfrm>
              <a:off x="6225580" y="1587878"/>
              <a:ext cx="97972" cy="97972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 sz="1351"/>
            </a:p>
          </p:txBody>
        </p:sp>
      </p:grpSp>
      <p:cxnSp>
        <p:nvCxnSpPr>
          <p:cNvPr id="12" name="直线连接符 11">
            <a:extLst>
              <a:ext uri="{FF2B5EF4-FFF2-40B4-BE49-F238E27FC236}">
                <a16:creationId xmlns="" xmlns:a16="http://schemas.microsoft.com/office/drawing/2014/main" id="{A9AA2AA4-CF05-964D-92CE-191CB574C1CF}"/>
              </a:ext>
            </a:extLst>
          </p:cNvPr>
          <p:cNvCxnSpPr/>
          <p:nvPr/>
        </p:nvCxnSpPr>
        <p:spPr>
          <a:xfrm>
            <a:off x="6110320" y="2816843"/>
            <a:ext cx="4990569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直线连接符 118">
            <a:extLst>
              <a:ext uri="{FF2B5EF4-FFF2-40B4-BE49-F238E27FC236}">
                <a16:creationId xmlns="" xmlns:a16="http://schemas.microsoft.com/office/drawing/2014/main" id="{FCBDA4FD-2CB4-EA4B-958C-72A9BB8BA9FC}"/>
              </a:ext>
            </a:extLst>
          </p:cNvPr>
          <p:cNvCxnSpPr/>
          <p:nvPr/>
        </p:nvCxnSpPr>
        <p:spPr>
          <a:xfrm>
            <a:off x="6110320" y="4252880"/>
            <a:ext cx="4990569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28680063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" name="矩形 98">
            <a:extLst>
              <a:ext uri="{FF2B5EF4-FFF2-40B4-BE49-F238E27FC236}">
                <a16:creationId xmlns="" xmlns:a16="http://schemas.microsoft.com/office/drawing/2014/main" id="{38F2A767-F0A0-2949-BC1F-1EC1F490F5B7}"/>
              </a:ext>
            </a:extLst>
          </p:cNvPr>
          <p:cNvSpPr/>
          <p:nvPr/>
        </p:nvSpPr>
        <p:spPr>
          <a:xfrm>
            <a:off x="943617" y="2026703"/>
            <a:ext cx="5445591" cy="3166011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/>
          </a:p>
        </p:txBody>
      </p:sp>
      <p:pic>
        <p:nvPicPr>
          <p:cNvPr id="120" name="图片 119">
            <a:extLst>
              <a:ext uri="{FF2B5EF4-FFF2-40B4-BE49-F238E27FC236}">
                <a16:creationId xmlns="" xmlns:a16="http://schemas.microsoft.com/office/drawing/2014/main" id="{6E4B7C73-2B67-6F4C-B613-44CFFAB50E67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" y="2"/>
            <a:ext cx="8086205" cy="714895"/>
          </a:xfrm>
          <a:custGeom>
            <a:avLst/>
            <a:gdLst>
              <a:gd name="connsiteX0" fmla="*/ 0 w 8086205"/>
              <a:gd name="connsiteY0" fmla="*/ 0 h 714895"/>
              <a:gd name="connsiteX1" fmla="*/ 7907481 w 8086205"/>
              <a:gd name="connsiteY1" fmla="*/ 0 h 714895"/>
              <a:gd name="connsiteX2" fmla="*/ 8086205 w 8086205"/>
              <a:gd name="connsiteY2" fmla="*/ 714895 h 714895"/>
              <a:gd name="connsiteX3" fmla="*/ 0 w 8086205"/>
              <a:gd name="connsiteY3" fmla="*/ 714895 h 714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86205" h="714895">
                <a:moveTo>
                  <a:pt x="0" y="0"/>
                </a:moveTo>
                <a:lnTo>
                  <a:pt x="7907481" y="0"/>
                </a:lnTo>
                <a:lnTo>
                  <a:pt x="8086205" y="714895"/>
                </a:lnTo>
                <a:lnTo>
                  <a:pt x="0" y="714895"/>
                </a:lnTo>
                <a:close/>
              </a:path>
            </a:pathLst>
          </a:custGeom>
        </p:spPr>
      </p:pic>
      <p:grpSp>
        <p:nvGrpSpPr>
          <p:cNvPr id="121" name="组合 120">
            <a:extLst>
              <a:ext uri="{FF2B5EF4-FFF2-40B4-BE49-F238E27FC236}">
                <a16:creationId xmlns="" xmlns:a16="http://schemas.microsoft.com/office/drawing/2014/main" id="{09FE7DF3-F695-C143-9E7A-ADDF401E458B}"/>
              </a:ext>
            </a:extLst>
          </p:cNvPr>
          <p:cNvGrpSpPr/>
          <p:nvPr/>
        </p:nvGrpSpPr>
        <p:grpSpPr>
          <a:xfrm>
            <a:off x="9975273" y="141699"/>
            <a:ext cx="1953203" cy="447936"/>
            <a:chOff x="9595040" y="83506"/>
            <a:chExt cx="2333435" cy="535137"/>
          </a:xfrm>
        </p:grpSpPr>
        <p:grpSp>
          <p:nvGrpSpPr>
            <p:cNvPr id="122" name="Group 4">
              <a:extLst>
                <a:ext uri="{FF2B5EF4-FFF2-40B4-BE49-F238E27FC236}">
                  <a16:creationId xmlns="" xmlns:a16="http://schemas.microsoft.com/office/drawing/2014/main" id="{B5D01054-CF1F-6D4D-96F7-F137BC4845D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0186253" y="142788"/>
              <a:ext cx="1742222" cy="419037"/>
              <a:chOff x="2838" y="1917"/>
              <a:chExt cx="2004" cy="482"/>
            </a:xfrm>
            <a:solidFill>
              <a:srgbClr val="09234F"/>
            </a:solidFill>
          </p:grpSpPr>
          <p:sp>
            <p:nvSpPr>
              <p:cNvPr id="146" name="Freeform 5">
                <a:extLst>
                  <a:ext uri="{FF2B5EF4-FFF2-40B4-BE49-F238E27FC236}">
                    <a16:creationId xmlns="" xmlns:a16="http://schemas.microsoft.com/office/drawing/2014/main" id="{D25A8DC4-0639-434D-B8A8-87FAC1471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952"/>
                <a:ext cx="191" cy="302"/>
              </a:xfrm>
              <a:custGeom>
                <a:avLst/>
                <a:gdLst>
                  <a:gd name="T0" fmla="*/ 97 w 100"/>
                  <a:gd name="T1" fmla="*/ 25 h 156"/>
                  <a:gd name="T2" fmla="*/ 98 w 100"/>
                  <a:gd name="T3" fmla="*/ 138 h 156"/>
                  <a:gd name="T4" fmla="*/ 85 w 100"/>
                  <a:gd name="T5" fmla="*/ 153 h 156"/>
                  <a:gd name="T6" fmla="*/ 49 w 100"/>
                  <a:gd name="T7" fmla="*/ 117 h 156"/>
                  <a:gd name="T8" fmla="*/ 57 w 100"/>
                  <a:gd name="T9" fmla="*/ 123 h 156"/>
                  <a:gd name="T10" fmla="*/ 57 w 100"/>
                  <a:gd name="T11" fmla="*/ 119 h 156"/>
                  <a:gd name="T12" fmla="*/ 77 w 100"/>
                  <a:gd name="T13" fmla="*/ 134 h 156"/>
                  <a:gd name="T14" fmla="*/ 83 w 100"/>
                  <a:gd name="T15" fmla="*/ 121 h 156"/>
                  <a:gd name="T16" fmla="*/ 76 w 100"/>
                  <a:gd name="T17" fmla="*/ 31 h 156"/>
                  <a:gd name="T18" fmla="*/ 66 w 100"/>
                  <a:gd name="T19" fmla="*/ 7 h 156"/>
                  <a:gd name="T20" fmla="*/ 0 w 100"/>
                  <a:gd name="T21" fmla="*/ 28 h 156"/>
                  <a:gd name="T22" fmla="*/ 1 w 100"/>
                  <a:gd name="T23" fmla="*/ 26 h 156"/>
                  <a:gd name="T24" fmla="*/ 58 w 100"/>
                  <a:gd name="T25" fmla="*/ 4 h 156"/>
                  <a:gd name="T26" fmla="*/ 97 w 100"/>
                  <a:gd name="T27" fmla="*/ 25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0" h="156">
                    <a:moveTo>
                      <a:pt x="97" y="25"/>
                    </a:moveTo>
                    <a:cubicBezTo>
                      <a:pt x="87" y="33"/>
                      <a:pt x="100" y="117"/>
                      <a:pt x="98" y="138"/>
                    </a:cubicBezTo>
                    <a:cubicBezTo>
                      <a:pt x="96" y="153"/>
                      <a:pt x="93" y="156"/>
                      <a:pt x="85" y="153"/>
                    </a:cubicBezTo>
                    <a:cubicBezTo>
                      <a:pt x="75" y="149"/>
                      <a:pt x="51" y="124"/>
                      <a:pt x="49" y="117"/>
                    </a:cubicBezTo>
                    <a:cubicBezTo>
                      <a:pt x="50" y="117"/>
                      <a:pt x="55" y="122"/>
                      <a:pt x="57" y="123"/>
                    </a:cubicBezTo>
                    <a:cubicBezTo>
                      <a:pt x="57" y="121"/>
                      <a:pt x="56" y="121"/>
                      <a:pt x="57" y="119"/>
                    </a:cubicBezTo>
                    <a:cubicBezTo>
                      <a:pt x="61" y="123"/>
                      <a:pt x="74" y="133"/>
                      <a:pt x="77" y="134"/>
                    </a:cubicBezTo>
                    <a:cubicBezTo>
                      <a:pt x="84" y="134"/>
                      <a:pt x="81" y="126"/>
                      <a:pt x="83" y="121"/>
                    </a:cubicBezTo>
                    <a:cubicBezTo>
                      <a:pt x="82" y="103"/>
                      <a:pt x="75" y="47"/>
                      <a:pt x="76" y="31"/>
                    </a:cubicBezTo>
                    <a:cubicBezTo>
                      <a:pt x="75" y="20"/>
                      <a:pt x="75" y="10"/>
                      <a:pt x="66" y="7"/>
                    </a:cubicBezTo>
                    <a:cubicBezTo>
                      <a:pt x="42" y="8"/>
                      <a:pt x="23" y="28"/>
                      <a:pt x="0" y="28"/>
                    </a:cubicBezTo>
                    <a:cubicBezTo>
                      <a:pt x="0" y="27"/>
                      <a:pt x="1" y="27"/>
                      <a:pt x="1" y="26"/>
                    </a:cubicBezTo>
                    <a:cubicBezTo>
                      <a:pt x="8" y="17"/>
                      <a:pt x="58" y="4"/>
                      <a:pt x="58" y="4"/>
                    </a:cubicBezTo>
                    <a:cubicBezTo>
                      <a:pt x="73" y="0"/>
                      <a:pt x="97" y="4"/>
                      <a:pt x="97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7" name="Freeform 6">
                <a:extLst>
                  <a:ext uri="{FF2B5EF4-FFF2-40B4-BE49-F238E27FC236}">
                    <a16:creationId xmlns="" xmlns:a16="http://schemas.microsoft.com/office/drawing/2014/main" id="{C46D8C1A-194C-D543-B0E9-2CC63A0E9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985"/>
                <a:ext cx="48" cy="39"/>
              </a:xfrm>
              <a:custGeom>
                <a:avLst/>
                <a:gdLst>
                  <a:gd name="T0" fmla="*/ 7 w 25"/>
                  <a:gd name="T1" fmla="*/ 1 h 20"/>
                  <a:gd name="T2" fmla="*/ 24 w 25"/>
                  <a:gd name="T3" fmla="*/ 9 h 20"/>
                  <a:gd name="T4" fmla="*/ 24 w 25"/>
                  <a:gd name="T5" fmla="*/ 16 h 20"/>
                  <a:gd name="T6" fmla="*/ 12 w 25"/>
                  <a:gd name="T7" fmla="*/ 17 h 20"/>
                  <a:gd name="T8" fmla="*/ 1 w 25"/>
                  <a:gd name="T9" fmla="*/ 5 h 20"/>
                  <a:gd name="T10" fmla="*/ 7 w 25"/>
                  <a:gd name="T11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0">
                    <a:moveTo>
                      <a:pt x="7" y="1"/>
                    </a:moveTo>
                    <a:cubicBezTo>
                      <a:pt x="12" y="2"/>
                      <a:pt x="17" y="1"/>
                      <a:pt x="24" y="9"/>
                    </a:cubicBezTo>
                    <a:cubicBezTo>
                      <a:pt x="25" y="11"/>
                      <a:pt x="25" y="13"/>
                      <a:pt x="24" y="16"/>
                    </a:cubicBezTo>
                    <a:cubicBezTo>
                      <a:pt x="23" y="18"/>
                      <a:pt x="15" y="20"/>
                      <a:pt x="12" y="17"/>
                    </a:cubicBezTo>
                    <a:cubicBezTo>
                      <a:pt x="9" y="13"/>
                      <a:pt x="2" y="8"/>
                      <a:pt x="1" y="5"/>
                    </a:cubicBezTo>
                    <a:cubicBezTo>
                      <a:pt x="0" y="2"/>
                      <a:pt x="5" y="0"/>
                      <a:pt x="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8" name="Freeform 7">
                <a:extLst>
                  <a:ext uri="{FF2B5EF4-FFF2-40B4-BE49-F238E27FC236}">
                    <a16:creationId xmlns="" xmlns:a16="http://schemas.microsoft.com/office/drawing/2014/main" id="{0DDAB724-179B-1440-8296-DEFAC0534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020"/>
                <a:ext cx="27" cy="180"/>
              </a:xfrm>
              <a:custGeom>
                <a:avLst/>
                <a:gdLst>
                  <a:gd name="T0" fmla="*/ 5 w 14"/>
                  <a:gd name="T1" fmla="*/ 0 h 93"/>
                  <a:gd name="T2" fmla="*/ 8 w 14"/>
                  <a:gd name="T3" fmla="*/ 9 h 93"/>
                  <a:gd name="T4" fmla="*/ 14 w 14"/>
                  <a:gd name="T5" fmla="*/ 91 h 93"/>
                  <a:gd name="T6" fmla="*/ 9 w 14"/>
                  <a:gd name="T7" fmla="*/ 93 h 93"/>
                  <a:gd name="T8" fmla="*/ 1 w 14"/>
                  <a:gd name="T9" fmla="*/ 86 h 93"/>
                  <a:gd name="T10" fmla="*/ 3 w 14"/>
                  <a:gd name="T11" fmla="*/ 6 h 93"/>
                  <a:gd name="T12" fmla="*/ 5 w 14"/>
                  <a:gd name="T1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93">
                    <a:moveTo>
                      <a:pt x="5" y="0"/>
                    </a:moveTo>
                    <a:cubicBezTo>
                      <a:pt x="6" y="1"/>
                      <a:pt x="8" y="1"/>
                      <a:pt x="8" y="9"/>
                    </a:cubicBezTo>
                    <a:cubicBezTo>
                      <a:pt x="9" y="10"/>
                      <a:pt x="10" y="90"/>
                      <a:pt x="14" y="91"/>
                    </a:cubicBezTo>
                    <a:cubicBezTo>
                      <a:pt x="11" y="92"/>
                      <a:pt x="12" y="93"/>
                      <a:pt x="9" y="93"/>
                    </a:cubicBezTo>
                    <a:cubicBezTo>
                      <a:pt x="6" y="90"/>
                      <a:pt x="3" y="90"/>
                      <a:pt x="1" y="86"/>
                    </a:cubicBezTo>
                    <a:cubicBezTo>
                      <a:pt x="4" y="67"/>
                      <a:pt x="0" y="31"/>
                      <a:pt x="3" y="6"/>
                    </a:cubicBezTo>
                    <a:cubicBezTo>
                      <a:pt x="3" y="3"/>
                      <a:pt x="3" y="0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9" name="Freeform 8">
                <a:extLst>
                  <a:ext uri="{FF2B5EF4-FFF2-40B4-BE49-F238E27FC236}">
                    <a16:creationId xmlns="" xmlns:a16="http://schemas.microsoft.com/office/drawing/2014/main" id="{8D07D84A-0C60-A546-9BB0-DF847F2E9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053"/>
                <a:ext cx="99" cy="46"/>
              </a:xfrm>
              <a:custGeom>
                <a:avLst/>
                <a:gdLst>
                  <a:gd name="T0" fmla="*/ 52 w 52"/>
                  <a:gd name="T1" fmla="*/ 24 h 24"/>
                  <a:gd name="T2" fmla="*/ 33 w 52"/>
                  <a:gd name="T3" fmla="*/ 16 h 24"/>
                  <a:gd name="T4" fmla="*/ 17 w 52"/>
                  <a:gd name="T5" fmla="*/ 9 h 24"/>
                  <a:gd name="T6" fmla="*/ 0 w 52"/>
                  <a:gd name="T7" fmla="*/ 0 h 24"/>
                  <a:gd name="T8" fmla="*/ 20 w 52"/>
                  <a:gd name="T9" fmla="*/ 2 h 24"/>
                  <a:gd name="T10" fmla="*/ 44 w 52"/>
                  <a:gd name="T11" fmla="*/ 15 h 24"/>
                  <a:gd name="T12" fmla="*/ 52 w 52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24">
                    <a:moveTo>
                      <a:pt x="52" y="24"/>
                    </a:moveTo>
                    <a:cubicBezTo>
                      <a:pt x="43" y="24"/>
                      <a:pt x="42" y="22"/>
                      <a:pt x="33" y="16"/>
                    </a:cubicBezTo>
                    <a:cubicBezTo>
                      <a:pt x="31" y="14"/>
                      <a:pt x="27" y="11"/>
                      <a:pt x="17" y="9"/>
                    </a:cubicBezTo>
                    <a:cubicBezTo>
                      <a:pt x="14" y="6"/>
                      <a:pt x="3" y="4"/>
                      <a:pt x="0" y="0"/>
                    </a:cubicBezTo>
                    <a:cubicBezTo>
                      <a:pt x="8" y="0"/>
                      <a:pt x="14" y="0"/>
                      <a:pt x="20" y="2"/>
                    </a:cubicBezTo>
                    <a:cubicBezTo>
                      <a:pt x="22" y="4"/>
                      <a:pt x="34" y="6"/>
                      <a:pt x="44" y="15"/>
                    </a:cubicBezTo>
                    <a:cubicBezTo>
                      <a:pt x="48" y="18"/>
                      <a:pt x="51" y="19"/>
                      <a:pt x="5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0" name="Freeform 9">
                <a:extLst>
                  <a:ext uri="{FF2B5EF4-FFF2-40B4-BE49-F238E27FC236}">
                    <a16:creationId xmlns="" xmlns:a16="http://schemas.microsoft.com/office/drawing/2014/main" id="{C10F85A1-BDFB-5E46-92A9-C803416F3A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24" y="1917"/>
                <a:ext cx="164" cy="360"/>
              </a:xfrm>
              <a:custGeom>
                <a:avLst/>
                <a:gdLst>
                  <a:gd name="T0" fmla="*/ 39 w 86"/>
                  <a:gd name="T1" fmla="*/ 38 h 186"/>
                  <a:gd name="T2" fmla="*/ 56 w 86"/>
                  <a:gd name="T3" fmla="*/ 34 h 186"/>
                  <a:gd name="T4" fmla="*/ 59 w 86"/>
                  <a:gd name="T5" fmla="*/ 31 h 186"/>
                  <a:gd name="T6" fmla="*/ 85 w 86"/>
                  <a:gd name="T7" fmla="*/ 43 h 186"/>
                  <a:gd name="T8" fmla="*/ 85 w 86"/>
                  <a:gd name="T9" fmla="*/ 48 h 186"/>
                  <a:gd name="T10" fmla="*/ 64 w 86"/>
                  <a:gd name="T11" fmla="*/ 61 h 186"/>
                  <a:gd name="T12" fmla="*/ 55 w 86"/>
                  <a:gd name="T13" fmla="*/ 72 h 186"/>
                  <a:gd name="T14" fmla="*/ 57 w 86"/>
                  <a:gd name="T15" fmla="*/ 81 h 186"/>
                  <a:gd name="T16" fmla="*/ 39 w 86"/>
                  <a:gd name="T17" fmla="*/ 88 h 186"/>
                  <a:gd name="T18" fmla="*/ 39 w 86"/>
                  <a:gd name="T19" fmla="*/ 55 h 186"/>
                  <a:gd name="T20" fmla="*/ 45 w 86"/>
                  <a:gd name="T21" fmla="*/ 48 h 186"/>
                  <a:gd name="T22" fmla="*/ 39 w 86"/>
                  <a:gd name="T23" fmla="*/ 49 h 186"/>
                  <a:gd name="T24" fmla="*/ 39 w 86"/>
                  <a:gd name="T25" fmla="*/ 38 h 186"/>
                  <a:gd name="T26" fmla="*/ 12 w 86"/>
                  <a:gd name="T27" fmla="*/ 1 h 186"/>
                  <a:gd name="T28" fmla="*/ 30 w 86"/>
                  <a:gd name="T29" fmla="*/ 8 h 186"/>
                  <a:gd name="T30" fmla="*/ 34 w 86"/>
                  <a:gd name="T31" fmla="*/ 14 h 186"/>
                  <a:gd name="T32" fmla="*/ 34 w 86"/>
                  <a:gd name="T33" fmla="*/ 39 h 186"/>
                  <a:gd name="T34" fmla="*/ 39 w 86"/>
                  <a:gd name="T35" fmla="*/ 38 h 186"/>
                  <a:gd name="T36" fmla="*/ 39 w 86"/>
                  <a:gd name="T37" fmla="*/ 49 h 186"/>
                  <a:gd name="T38" fmla="*/ 34 w 86"/>
                  <a:gd name="T39" fmla="*/ 50 h 186"/>
                  <a:gd name="T40" fmla="*/ 33 w 86"/>
                  <a:gd name="T41" fmla="*/ 63 h 186"/>
                  <a:gd name="T42" fmla="*/ 39 w 86"/>
                  <a:gd name="T43" fmla="*/ 55 h 186"/>
                  <a:gd name="T44" fmla="*/ 39 w 86"/>
                  <a:gd name="T45" fmla="*/ 88 h 186"/>
                  <a:gd name="T46" fmla="*/ 35 w 86"/>
                  <a:gd name="T47" fmla="*/ 91 h 186"/>
                  <a:gd name="T48" fmla="*/ 26 w 86"/>
                  <a:gd name="T49" fmla="*/ 183 h 186"/>
                  <a:gd name="T50" fmla="*/ 23 w 86"/>
                  <a:gd name="T51" fmla="*/ 186 h 186"/>
                  <a:gd name="T52" fmla="*/ 20 w 86"/>
                  <a:gd name="T53" fmla="*/ 97 h 186"/>
                  <a:gd name="T54" fmla="*/ 16 w 86"/>
                  <a:gd name="T55" fmla="*/ 92 h 186"/>
                  <a:gd name="T56" fmla="*/ 17 w 86"/>
                  <a:gd name="T57" fmla="*/ 81 h 186"/>
                  <a:gd name="T58" fmla="*/ 20 w 86"/>
                  <a:gd name="T59" fmla="*/ 79 h 186"/>
                  <a:gd name="T60" fmla="*/ 19 w 86"/>
                  <a:gd name="T61" fmla="*/ 54 h 186"/>
                  <a:gd name="T62" fmla="*/ 0 w 86"/>
                  <a:gd name="T63" fmla="*/ 53 h 186"/>
                  <a:gd name="T64" fmla="*/ 8 w 86"/>
                  <a:gd name="T65" fmla="*/ 47 h 186"/>
                  <a:gd name="T66" fmla="*/ 18 w 86"/>
                  <a:gd name="T67" fmla="*/ 44 h 186"/>
                  <a:gd name="T68" fmla="*/ 17 w 86"/>
                  <a:gd name="T69" fmla="*/ 17 h 186"/>
                  <a:gd name="T70" fmla="*/ 15 w 86"/>
                  <a:gd name="T71" fmla="*/ 6 h 186"/>
                  <a:gd name="T72" fmla="*/ 12 w 86"/>
                  <a:gd name="T73" fmla="*/ 1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6" h="186">
                    <a:moveTo>
                      <a:pt x="39" y="38"/>
                    </a:moveTo>
                    <a:cubicBezTo>
                      <a:pt x="45" y="37"/>
                      <a:pt x="50" y="35"/>
                      <a:pt x="56" y="34"/>
                    </a:cubicBezTo>
                    <a:cubicBezTo>
                      <a:pt x="56" y="33"/>
                      <a:pt x="59" y="32"/>
                      <a:pt x="59" y="31"/>
                    </a:cubicBezTo>
                    <a:cubicBezTo>
                      <a:pt x="75" y="29"/>
                      <a:pt x="85" y="39"/>
                      <a:pt x="85" y="43"/>
                    </a:cubicBezTo>
                    <a:cubicBezTo>
                      <a:pt x="86" y="45"/>
                      <a:pt x="86" y="46"/>
                      <a:pt x="85" y="48"/>
                    </a:cubicBezTo>
                    <a:cubicBezTo>
                      <a:pt x="83" y="52"/>
                      <a:pt x="65" y="60"/>
                      <a:pt x="64" y="61"/>
                    </a:cubicBezTo>
                    <a:cubicBezTo>
                      <a:pt x="57" y="66"/>
                      <a:pt x="55" y="68"/>
                      <a:pt x="55" y="72"/>
                    </a:cubicBezTo>
                    <a:cubicBezTo>
                      <a:pt x="57" y="73"/>
                      <a:pt x="60" y="78"/>
                      <a:pt x="57" y="81"/>
                    </a:cubicBezTo>
                    <a:cubicBezTo>
                      <a:pt x="53" y="82"/>
                      <a:pt x="45" y="85"/>
                      <a:pt x="39" y="88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39" y="49"/>
                      <a:pt x="39" y="49"/>
                      <a:pt x="39" y="49"/>
                    </a:cubicBezTo>
                    <a:lnTo>
                      <a:pt x="39" y="38"/>
                    </a:lnTo>
                    <a:close/>
                    <a:moveTo>
                      <a:pt x="12" y="1"/>
                    </a:moveTo>
                    <a:cubicBezTo>
                      <a:pt x="19" y="0"/>
                      <a:pt x="26" y="1"/>
                      <a:pt x="30" y="8"/>
                    </a:cubicBezTo>
                    <a:cubicBezTo>
                      <a:pt x="31" y="8"/>
                      <a:pt x="33" y="12"/>
                      <a:pt x="34" y="14"/>
                    </a:cubicBezTo>
                    <a:cubicBezTo>
                      <a:pt x="34" y="22"/>
                      <a:pt x="34" y="30"/>
                      <a:pt x="34" y="39"/>
                    </a:cubicBezTo>
                    <a:cubicBezTo>
                      <a:pt x="36" y="39"/>
                      <a:pt x="37" y="38"/>
                      <a:pt x="39" y="38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3" y="63"/>
                      <a:pt x="33" y="63"/>
                      <a:pt x="33" y="63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39" y="88"/>
                      <a:pt x="39" y="88"/>
                      <a:pt x="39" y="88"/>
                    </a:cubicBezTo>
                    <a:cubicBezTo>
                      <a:pt x="37" y="89"/>
                      <a:pt x="35" y="90"/>
                      <a:pt x="35" y="91"/>
                    </a:cubicBezTo>
                    <a:cubicBezTo>
                      <a:pt x="32" y="124"/>
                      <a:pt x="31" y="150"/>
                      <a:pt x="26" y="183"/>
                    </a:cubicBezTo>
                    <a:cubicBezTo>
                      <a:pt x="25" y="183"/>
                      <a:pt x="24" y="186"/>
                      <a:pt x="23" y="186"/>
                    </a:cubicBezTo>
                    <a:cubicBezTo>
                      <a:pt x="22" y="157"/>
                      <a:pt x="20" y="127"/>
                      <a:pt x="20" y="97"/>
                    </a:cubicBezTo>
                    <a:cubicBezTo>
                      <a:pt x="19" y="94"/>
                      <a:pt x="17" y="94"/>
                      <a:pt x="16" y="92"/>
                    </a:cubicBezTo>
                    <a:cubicBezTo>
                      <a:pt x="13" y="90"/>
                      <a:pt x="14" y="82"/>
                      <a:pt x="17" y="81"/>
                    </a:cubicBezTo>
                    <a:cubicBezTo>
                      <a:pt x="18" y="81"/>
                      <a:pt x="19" y="79"/>
                      <a:pt x="20" y="79"/>
                    </a:cubicBezTo>
                    <a:cubicBezTo>
                      <a:pt x="20" y="60"/>
                      <a:pt x="19" y="61"/>
                      <a:pt x="19" y="54"/>
                    </a:cubicBezTo>
                    <a:cubicBezTo>
                      <a:pt x="15" y="53"/>
                      <a:pt x="0" y="58"/>
                      <a:pt x="0" y="53"/>
                    </a:cubicBezTo>
                    <a:cubicBezTo>
                      <a:pt x="1" y="51"/>
                      <a:pt x="6" y="49"/>
                      <a:pt x="8" y="47"/>
                    </a:cubicBezTo>
                    <a:cubicBezTo>
                      <a:pt x="12" y="46"/>
                      <a:pt x="15" y="45"/>
                      <a:pt x="18" y="44"/>
                    </a:cubicBezTo>
                    <a:cubicBezTo>
                      <a:pt x="19" y="34"/>
                      <a:pt x="19" y="27"/>
                      <a:pt x="17" y="17"/>
                    </a:cubicBezTo>
                    <a:cubicBezTo>
                      <a:pt x="17" y="15"/>
                      <a:pt x="17" y="6"/>
                      <a:pt x="15" y="6"/>
                    </a:cubicBezTo>
                    <a:cubicBezTo>
                      <a:pt x="14" y="4"/>
                      <a:pt x="12" y="4"/>
                      <a:pt x="1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1" name="Freeform 10">
                <a:extLst>
                  <a:ext uri="{FF2B5EF4-FFF2-40B4-BE49-F238E27FC236}">
                    <a16:creationId xmlns="" xmlns:a16="http://schemas.microsoft.com/office/drawing/2014/main" id="{5E05C0AB-20D6-5144-92F9-3C1D5E0489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5" y="2012"/>
                <a:ext cx="154" cy="176"/>
              </a:xfrm>
              <a:custGeom>
                <a:avLst/>
                <a:gdLst>
                  <a:gd name="T0" fmla="*/ 62 w 81"/>
                  <a:gd name="T1" fmla="*/ 38 h 91"/>
                  <a:gd name="T2" fmla="*/ 67 w 81"/>
                  <a:gd name="T3" fmla="*/ 28 h 91"/>
                  <a:gd name="T4" fmla="*/ 78 w 81"/>
                  <a:gd name="T5" fmla="*/ 36 h 91"/>
                  <a:gd name="T6" fmla="*/ 70 w 81"/>
                  <a:gd name="T7" fmla="*/ 51 h 91"/>
                  <a:gd name="T8" fmla="*/ 81 w 81"/>
                  <a:gd name="T9" fmla="*/ 79 h 91"/>
                  <a:gd name="T10" fmla="*/ 78 w 81"/>
                  <a:gd name="T11" fmla="*/ 80 h 91"/>
                  <a:gd name="T12" fmla="*/ 65 w 81"/>
                  <a:gd name="T13" fmla="*/ 57 h 91"/>
                  <a:gd name="T14" fmla="*/ 50 w 81"/>
                  <a:gd name="T15" fmla="*/ 72 h 91"/>
                  <a:gd name="T16" fmla="*/ 52 w 81"/>
                  <a:gd name="T17" fmla="*/ 74 h 91"/>
                  <a:gd name="T18" fmla="*/ 59 w 81"/>
                  <a:gd name="T19" fmla="*/ 77 h 91"/>
                  <a:gd name="T20" fmla="*/ 59 w 81"/>
                  <a:gd name="T21" fmla="*/ 83 h 91"/>
                  <a:gd name="T22" fmla="*/ 49 w 81"/>
                  <a:gd name="T23" fmla="*/ 85 h 91"/>
                  <a:gd name="T24" fmla="*/ 46 w 81"/>
                  <a:gd name="T25" fmla="*/ 87 h 91"/>
                  <a:gd name="T26" fmla="*/ 44 w 81"/>
                  <a:gd name="T27" fmla="*/ 89 h 91"/>
                  <a:gd name="T28" fmla="*/ 44 w 81"/>
                  <a:gd name="T29" fmla="*/ 63 h 91"/>
                  <a:gd name="T30" fmla="*/ 58 w 81"/>
                  <a:gd name="T31" fmla="*/ 43 h 91"/>
                  <a:gd name="T32" fmla="*/ 53 w 81"/>
                  <a:gd name="T33" fmla="*/ 40 h 91"/>
                  <a:gd name="T34" fmla="*/ 44 w 81"/>
                  <a:gd name="T35" fmla="*/ 51 h 91"/>
                  <a:gd name="T36" fmla="*/ 44 w 81"/>
                  <a:gd name="T37" fmla="*/ 43 h 91"/>
                  <a:gd name="T38" fmla="*/ 45 w 81"/>
                  <a:gd name="T39" fmla="*/ 40 h 91"/>
                  <a:gd name="T40" fmla="*/ 44 w 81"/>
                  <a:gd name="T41" fmla="*/ 40 h 91"/>
                  <a:gd name="T42" fmla="*/ 44 w 81"/>
                  <a:gd name="T43" fmla="*/ 32 h 91"/>
                  <a:gd name="T44" fmla="*/ 46 w 81"/>
                  <a:gd name="T45" fmla="*/ 35 h 91"/>
                  <a:gd name="T46" fmla="*/ 50 w 81"/>
                  <a:gd name="T47" fmla="*/ 39 h 91"/>
                  <a:gd name="T48" fmla="*/ 51 w 81"/>
                  <a:gd name="T49" fmla="*/ 36 h 91"/>
                  <a:gd name="T50" fmla="*/ 44 w 81"/>
                  <a:gd name="T51" fmla="*/ 27 h 91"/>
                  <a:gd name="T52" fmla="*/ 44 w 81"/>
                  <a:gd name="T53" fmla="*/ 3 h 91"/>
                  <a:gd name="T54" fmla="*/ 48 w 81"/>
                  <a:gd name="T55" fmla="*/ 7 h 91"/>
                  <a:gd name="T56" fmla="*/ 44 w 81"/>
                  <a:gd name="T57" fmla="*/ 19 h 91"/>
                  <a:gd name="T58" fmla="*/ 62 w 81"/>
                  <a:gd name="T59" fmla="*/ 38 h 91"/>
                  <a:gd name="T60" fmla="*/ 44 w 81"/>
                  <a:gd name="T61" fmla="*/ 89 h 91"/>
                  <a:gd name="T62" fmla="*/ 33 w 81"/>
                  <a:gd name="T63" fmla="*/ 91 h 91"/>
                  <a:gd name="T64" fmla="*/ 12 w 81"/>
                  <a:gd name="T65" fmla="*/ 77 h 91"/>
                  <a:gd name="T66" fmla="*/ 13 w 81"/>
                  <a:gd name="T67" fmla="*/ 77 h 91"/>
                  <a:gd name="T68" fmla="*/ 44 w 81"/>
                  <a:gd name="T69" fmla="*/ 63 h 91"/>
                  <a:gd name="T70" fmla="*/ 44 w 81"/>
                  <a:gd name="T71" fmla="*/ 89 h 91"/>
                  <a:gd name="T72" fmla="*/ 44 w 81"/>
                  <a:gd name="T73" fmla="*/ 51 h 91"/>
                  <a:gd name="T74" fmla="*/ 44 w 81"/>
                  <a:gd name="T75" fmla="*/ 43 h 91"/>
                  <a:gd name="T76" fmla="*/ 26 w 81"/>
                  <a:gd name="T77" fmla="*/ 59 h 91"/>
                  <a:gd name="T78" fmla="*/ 18 w 81"/>
                  <a:gd name="T79" fmla="*/ 64 h 91"/>
                  <a:gd name="T80" fmla="*/ 41 w 81"/>
                  <a:gd name="T81" fmla="*/ 38 h 91"/>
                  <a:gd name="T82" fmla="*/ 44 w 81"/>
                  <a:gd name="T83" fmla="*/ 40 h 91"/>
                  <a:gd name="T84" fmla="*/ 44 w 81"/>
                  <a:gd name="T85" fmla="*/ 32 h 91"/>
                  <a:gd name="T86" fmla="*/ 36 w 81"/>
                  <a:gd name="T87" fmla="*/ 25 h 91"/>
                  <a:gd name="T88" fmla="*/ 40 w 81"/>
                  <a:gd name="T89" fmla="*/ 23 h 91"/>
                  <a:gd name="T90" fmla="*/ 44 w 81"/>
                  <a:gd name="T91" fmla="*/ 27 h 91"/>
                  <a:gd name="T92" fmla="*/ 44 w 81"/>
                  <a:gd name="T93" fmla="*/ 3 h 91"/>
                  <a:gd name="T94" fmla="*/ 42 w 81"/>
                  <a:gd name="T95" fmla="*/ 3 h 91"/>
                  <a:gd name="T96" fmla="*/ 21 w 81"/>
                  <a:gd name="T97" fmla="*/ 0 h 91"/>
                  <a:gd name="T98" fmla="*/ 15 w 81"/>
                  <a:gd name="T99" fmla="*/ 7 h 91"/>
                  <a:gd name="T100" fmla="*/ 23 w 81"/>
                  <a:gd name="T101" fmla="*/ 7 h 91"/>
                  <a:gd name="T102" fmla="*/ 22 w 81"/>
                  <a:gd name="T103" fmla="*/ 9 h 91"/>
                  <a:gd name="T104" fmla="*/ 13 w 81"/>
                  <a:gd name="T105" fmla="*/ 9 h 91"/>
                  <a:gd name="T106" fmla="*/ 21 w 81"/>
                  <a:gd name="T107" fmla="*/ 17 h 91"/>
                  <a:gd name="T108" fmla="*/ 5 w 81"/>
                  <a:gd name="T109" fmla="*/ 29 h 91"/>
                  <a:gd name="T110" fmla="*/ 4 w 81"/>
                  <a:gd name="T111" fmla="*/ 30 h 91"/>
                  <a:gd name="T112" fmla="*/ 11 w 81"/>
                  <a:gd name="T113" fmla="*/ 45 h 91"/>
                  <a:gd name="T114" fmla="*/ 32 w 81"/>
                  <a:gd name="T115" fmla="*/ 28 h 91"/>
                  <a:gd name="T116" fmla="*/ 34 w 81"/>
                  <a:gd name="T117" fmla="*/ 34 h 91"/>
                  <a:gd name="T118" fmla="*/ 1 w 81"/>
                  <a:gd name="T119" fmla="*/ 69 h 91"/>
                  <a:gd name="T120" fmla="*/ 7 w 81"/>
                  <a:gd name="T121" fmla="*/ 77 h 91"/>
                  <a:gd name="T122" fmla="*/ 44 w 81"/>
                  <a:gd name="T123" fmla="*/ 5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" h="91">
                    <a:moveTo>
                      <a:pt x="62" y="38"/>
                    </a:moveTo>
                    <a:cubicBezTo>
                      <a:pt x="64" y="34"/>
                      <a:pt x="67" y="32"/>
                      <a:pt x="67" y="28"/>
                    </a:cubicBezTo>
                    <a:cubicBezTo>
                      <a:pt x="72" y="30"/>
                      <a:pt x="75" y="31"/>
                      <a:pt x="78" y="36"/>
                    </a:cubicBezTo>
                    <a:cubicBezTo>
                      <a:pt x="79" y="45"/>
                      <a:pt x="70" y="48"/>
                      <a:pt x="70" y="51"/>
                    </a:cubicBezTo>
                    <a:cubicBezTo>
                      <a:pt x="72" y="60"/>
                      <a:pt x="80" y="71"/>
                      <a:pt x="81" y="79"/>
                    </a:cubicBezTo>
                    <a:cubicBezTo>
                      <a:pt x="81" y="80"/>
                      <a:pt x="79" y="81"/>
                      <a:pt x="78" y="80"/>
                    </a:cubicBezTo>
                    <a:cubicBezTo>
                      <a:pt x="73" y="76"/>
                      <a:pt x="67" y="64"/>
                      <a:pt x="65" y="57"/>
                    </a:cubicBezTo>
                    <a:cubicBezTo>
                      <a:pt x="62" y="61"/>
                      <a:pt x="57" y="66"/>
                      <a:pt x="50" y="72"/>
                    </a:cubicBezTo>
                    <a:cubicBezTo>
                      <a:pt x="51" y="74"/>
                      <a:pt x="51" y="73"/>
                      <a:pt x="52" y="74"/>
                    </a:cubicBezTo>
                    <a:cubicBezTo>
                      <a:pt x="56" y="75"/>
                      <a:pt x="57" y="75"/>
                      <a:pt x="59" y="77"/>
                    </a:cubicBezTo>
                    <a:cubicBezTo>
                      <a:pt x="60" y="79"/>
                      <a:pt x="59" y="82"/>
                      <a:pt x="59" y="83"/>
                    </a:cubicBezTo>
                    <a:cubicBezTo>
                      <a:pt x="58" y="85"/>
                      <a:pt x="54" y="84"/>
                      <a:pt x="49" y="85"/>
                    </a:cubicBezTo>
                    <a:cubicBezTo>
                      <a:pt x="48" y="86"/>
                      <a:pt x="47" y="87"/>
                      <a:pt x="46" y="87"/>
                    </a:cubicBezTo>
                    <a:cubicBezTo>
                      <a:pt x="45" y="88"/>
                      <a:pt x="45" y="89"/>
                      <a:pt x="44" y="89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52" y="55"/>
                      <a:pt x="58" y="45"/>
                      <a:pt x="58" y="43"/>
                    </a:cubicBezTo>
                    <a:cubicBezTo>
                      <a:pt x="56" y="42"/>
                      <a:pt x="56" y="41"/>
                      <a:pt x="53" y="40"/>
                    </a:cubicBezTo>
                    <a:cubicBezTo>
                      <a:pt x="53" y="42"/>
                      <a:pt x="49" y="46"/>
                      <a:pt x="44" y="51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44" y="42"/>
                      <a:pt x="45" y="41"/>
                      <a:pt x="45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5" y="33"/>
                      <a:pt x="46" y="34"/>
                      <a:pt x="46" y="35"/>
                    </a:cubicBezTo>
                    <a:cubicBezTo>
                      <a:pt x="50" y="37"/>
                      <a:pt x="48" y="36"/>
                      <a:pt x="50" y="39"/>
                    </a:cubicBezTo>
                    <a:cubicBezTo>
                      <a:pt x="52" y="39"/>
                      <a:pt x="51" y="38"/>
                      <a:pt x="51" y="36"/>
                    </a:cubicBezTo>
                    <a:cubicBezTo>
                      <a:pt x="49" y="34"/>
                      <a:pt x="47" y="30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5" y="4"/>
                      <a:pt x="47" y="6"/>
                      <a:pt x="48" y="7"/>
                    </a:cubicBezTo>
                    <a:cubicBezTo>
                      <a:pt x="50" y="14"/>
                      <a:pt x="49" y="16"/>
                      <a:pt x="44" y="19"/>
                    </a:cubicBezTo>
                    <a:cubicBezTo>
                      <a:pt x="50" y="26"/>
                      <a:pt x="52" y="33"/>
                      <a:pt x="62" y="38"/>
                    </a:cubicBezTo>
                    <a:close/>
                    <a:moveTo>
                      <a:pt x="44" y="89"/>
                    </a:moveTo>
                    <a:cubicBezTo>
                      <a:pt x="41" y="91"/>
                      <a:pt x="37" y="91"/>
                      <a:pt x="33" y="91"/>
                    </a:cubicBezTo>
                    <a:cubicBezTo>
                      <a:pt x="29" y="90"/>
                      <a:pt x="13" y="81"/>
                      <a:pt x="12" y="77"/>
                    </a:cubicBezTo>
                    <a:cubicBezTo>
                      <a:pt x="12" y="77"/>
                      <a:pt x="13" y="77"/>
                      <a:pt x="13" y="77"/>
                    </a:cubicBezTo>
                    <a:cubicBezTo>
                      <a:pt x="20" y="84"/>
                      <a:pt x="33" y="74"/>
                      <a:pt x="44" y="63"/>
                    </a:cubicBezTo>
                    <a:cubicBezTo>
                      <a:pt x="44" y="89"/>
                      <a:pt x="44" y="89"/>
                      <a:pt x="44" y="89"/>
                    </a:cubicBezTo>
                    <a:close/>
                    <a:moveTo>
                      <a:pt x="44" y="51"/>
                    </a:moveTo>
                    <a:cubicBezTo>
                      <a:pt x="44" y="43"/>
                      <a:pt x="44" y="43"/>
                      <a:pt x="44" y="43"/>
                    </a:cubicBezTo>
                    <a:cubicBezTo>
                      <a:pt x="41" y="47"/>
                      <a:pt x="33" y="54"/>
                      <a:pt x="26" y="59"/>
                    </a:cubicBezTo>
                    <a:cubicBezTo>
                      <a:pt x="24" y="60"/>
                      <a:pt x="20" y="64"/>
                      <a:pt x="18" y="64"/>
                    </a:cubicBezTo>
                    <a:cubicBezTo>
                      <a:pt x="22" y="58"/>
                      <a:pt x="36" y="48"/>
                      <a:pt x="41" y="38"/>
                    </a:cubicBezTo>
                    <a:cubicBezTo>
                      <a:pt x="42" y="39"/>
                      <a:pt x="43" y="39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2" y="30"/>
                      <a:pt x="40" y="28"/>
                      <a:pt x="36" y="25"/>
                    </a:cubicBezTo>
                    <a:cubicBezTo>
                      <a:pt x="37" y="25"/>
                      <a:pt x="39" y="23"/>
                      <a:pt x="40" y="23"/>
                    </a:cubicBezTo>
                    <a:cubicBezTo>
                      <a:pt x="42" y="24"/>
                      <a:pt x="43" y="25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3" y="3"/>
                      <a:pt x="42" y="3"/>
                      <a:pt x="42" y="3"/>
                    </a:cubicBezTo>
                    <a:cubicBezTo>
                      <a:pt x="41" y="3"/>
                      <a:pt x="25" y="0"/>
                      <a:pt x="21" y="0"/>
                    </a:cubicBezTo>
                    <a:cubicBezTo>
                      <a:pt x="17" y="1"/>
                      <a:pt x="14" y="2"/>
                      <a:pt x="15" y="7"/>
                    </a:cubicBezTo>
                    <a:cubicBezTo>
                      <a:pt x="16" y="8"/>
                      <a:pt x="20" y="8"/>
                      <a:pt x="23" y="7"/>
                    </a:cubicBezTo>
                    <a:cubicBezTo>
                      <a:pt x="24" y="8"/>
                      <a:pt x="23" y="9"/>
                      <a:pt x="22" y="9"/>
                    </a:cubicBezTo>
                    <a:cubicBezTo>
                      <a:pt x="18" y="10"/>
                      <a:pt x="17" y="9"/>
                      <a:pt x="13" y="9"/>
                    </a:cubicBezTo>
                    <a:cubicBezTo>
                      <a:pt x="9" y="9"/>
                      <a:pt x="18" y="15"/>
                      <a:pt x="21" y="17"/>
                    </a:cubicBezTo>
                    <a:cubicBezTo>
                      <a:pt x="20" y="21"/>
                      <a:pt x="10" y="30"/>
                      <a:pt x="5" y="29"/>
                    </a:cubicBezTo>
                    <a:cubicBezTo>
                      <a:pt x="5" y="30"/>
                      <a:pt x="5" y="29"/>
                      <a:pt x="4" y="30"/>
                    </a:cubicBezTo>
                    <a:cubicBezTo>
                      <a:pt x="4" y="36"/>
                      <a:pt x="4" y="43"/>
                      <a:pt x="11" y="45"/>
                    </a:cubicBezTo>
                    <a:cubicBezTo>
                      <a:pt x="15" y="42"/>
                      <a:pt x="29" y="33"/>
                      <a:pt x="32" y="28"/>
                    </a:cubicBezTo>
                    <a:cubicBezTo>
                      <a:pt x="36" y="31"/>
                      <a:pt x="34" y="33"/>
                      <a:pt x="34" y="34"/>
                    </a:cubicBezTo>
                    <a:cubicBezTo>
                      <a:pt x="26" y="45"/>
                      <a:pt x="10" y="59"/>
                      <a:pt x="1" y="69"/>
                    </a:cubicBezTo>
                    <a:cubicBezTo>
                      <a:pt x="0" y="76"/>
                      <a:pt x="0" y="79"/>
                      <a:pt x="7" y="77"/>
                    </a:cubicBezTo>
                    <a:cubicBezTo>
                      <a:pt x="10" y="78"/>
                      <a:pt x="31" y="62"/>
                      <a:pt x="44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2" name="Freeform 11">
                <a:extLst>
                  <a:ext uri="{FF2B5EF4-FFF2-40B4-BE49-F238E27FC236}">
                    <a16:creationId xmlns="" xmlns:a16="http://schemas.microsoft.com/office/drawing/2014/main" id="{2C385DB9-D5DF-A447-AC1A-5A1F80CDF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931"/>
                <a:ext cx="280" cy="191"/>
              </a:xfrm>
              <a:custGeom>
                <a:avLst/>
                <a:gdLst>
                  <a:gd name="T0" fmla="*/ 29 w 147"/>
                  <a:gd name="T1" fmla="*/ 27 h 99"/>
                  <a:gd name="T2" fmla="*/ 50 w 147"/>
                  <a:gd name="T3" fmla="*/ 67 h 99"/>
                  <a:gd name="T4" fmla="*/ 59 w 147"/>
                  <a:gd name="T5" fmla="*/ 64 h 99"/>
                  <a:gd name="T6" fmla="*/ 44 w 147"/>
                  <a:gd name="T7" fmla="*/ 19 h 99"/>
                  <a:gd name="T8" fmla="*/ 60 w 147"/>
                  <a:gd name="T9" fmla="*/ 35 h 99"/>
                  <a:gd name="T10" fmla="*/ 66 w 147"/>
                  <a:gd name="T11" fmla="*/ 56 h 99"/>
                  <a:gd name="T12" fmla="*/ 69 w 147"/>
                  <a:gd name="T13" fmla="*/ 51 h 99"/>
                  <a:gd name="T14" fmla="*/ 70 w 147"/>
                  <a:gd name="T15" fmla="*/ 45 h 99"/>
                  <a:gd name="T16" fmla="*/ 66 w 147"/>
                  <a:gd name="T17" fmla="*/ 40 h 99"/>
                  <a:gd name="T18" fmla="*/ 72 w 147"/>
                  <a:gd name="T19" fmla="*/ 40 h 99"/>
                  <a:gd name="T20" fmla="*/ 73 w 147"/>
                  <a:gd name="T21" fmla="*/ 30 h 99"/>
                  <a:gd name="T22" fmla="*/ 63 w 147"/>
                  <a:gd name="T23" fmla="*/ 16 h 99"/>
                  <a:gd name="T24" fmla="*/ 66 w 147"/>
                  <a:gd name="T25" fmla="*/ 5 h 99"/>
                  <a:gd name="T26" fmla="*/ 80 w 147"/>
                  <a:gd name="T27" fmla="*/ 15 h 99"/>
                  <a:gd name="T28" fmla="*/ 87 w 147"/>
                  <a:gd name="T29" fmla="*/ 39 h 99"/>
                  <a:gd name="T30" fmla="*/ 82 w 147"/>
                  <a:gd name="T31" fmla="*/ 50 h 99"/>
                  <a:gd name="T32" fmla="*/ 77 w 147"/>
                  <a:gd name="T33" fmla="*/ 58 h 99"/>
                  <a:gd name="T34" fmla="*/ 99 w 147"/>
                  <a:gd name="T35" fmla="*/ 53 h 99"/>
                  <a:gd name="T36" fmla="*/ 94 w 147"/>
                  <a:gd name="T37" fmla="*/ 40 h 99"/>
                  <a:gd name="T38" fmla="*/ 99 w 147"/>
                  <a:gd name="T39" fmla="*/ 38 h 99"/>
                  <a:gd name="T40" fmla="*/ 104 w 147"/>
                  <a:gd name="T41" fmla="*/ 37 h 99"/>
                  <a:gd name="T42" fmla="*/ 98 w 147"/>
                  <a:gd name="T43" fmla="*/ 23 h 99"/>
                  <a:gd name="T44" fmla="*/ 101 w 147"/>
                  <a:gd name="T45" fmla="*/ 19 h 99"/>
                  <a:gd name="T46" fmla="*/ 105 w 147"/>
                  <a:gd name="T47" fmla="*/ 15 h 99"/>
                  <a:gd name="T48" fmla="*/ 96 w 147"/>
                  <a:gd name="T49" fmla="*/ 6 h 99"/>
                  <a:gd name="T50" fmla="*/ 104 w 147"/>
                  <a:gd name="T51" fmla="*/ 3 h 99"/>
                  <a:gd name="T52" fmla="*/ 111 w 147"/>
                  <a:gd name="T53" fmla="*/ 2 h 99"/>
                  <a:gd name="T54" fmla="*/ 120 w 147"/>
                  <a:gd name="T55" fmla="*/ 19 h 99"/>
                  <a:gd name="T56" fmla="*/ 114 w 147"/>
                  <a:gd name="T57" fmla="*/ 32 h 99"/>
                  <a:gd name="T58" fmla="*/ 112 w 147"/>
                  <a:gd name="T59" fmla="*/ 49 h 99"/>
                  <a:gd name="T60" fmla="*/ 143 w 147"/>
                  <a:gd name="T61" fmla="*/ 56 h 99"/>
                  <a:gd name="T62" fmla="*/ 130 w 147"/>
                  <a:gd name="T63" fmla="*/ 63 h 99"/>
                  <a:gd name="T64" fmla="*/ 119 w 147"/>
                  <a:gd name="T65" fmla="*/ 58 h 99"/>
                  <a:gd name="T66" fmla="*/ 127 w 147"/>
                  <a:gd name="T67" fmla="*/ 55 h 99"/>
                  <a:gd name="T68" fmla="*/ 109 w 147"/>
                  <a:gd name="T69" fmla="*/ 59 h 99"/>
                  <a:gd name="T70" fmla="*/ 108 w 147"/>
                  <a:gd name="T71" fmla="*/ 63 h 99"/>
                  <a:gd name="T72" fmla="*/ 98 w 147"/>
                  <a:gd name="T73" fmla="*/ 60 h 99"/>
                  <a:gd name="T74" fmla="*/ 79 w 147"/>
                  <a:gd name="T75" fmla="*/ 64 h 99"/>
                  <a:gd name="T76" fmla="*/ 65 w 147"/>
                  <a:gd name="T77" fmla="*/ 74 h 99"/>
                  <a:gd name="T78" fmla="*/ 58 w 147"/>
                  <a:gd name="T79" fmla="*/ 71 h 99"/>
                  <a:gd name="T80" fmla="*/ 53 w 147"/>
                  <a:gd name="T81" fmla="*/ 80 h 99"/>
                  <a:gd name="T82" fmla="*/ 48 w 147"/>
                  <a:gd name="T83" fmla="*/ 76 h 99"/>
                  <a:gd name="T84" fmla="*/ 25 w 147"/>
                  <a:gd name="T85" fmla="*/ 86 h 99"/>
                  <a:gd name="T86" fmla="*/ 19 w 147"/>
                  <a:gd name="T87" fmla="*/ 94 h 99"/>
                  <a:gd name="T88" fmla="*/ 8 w 147"/>
                  <a:gd name="T89" fmla="*/ 98 h 99"/>
                  <a:gd name="T90" fmla="*/ 4 w 147"/>
                  <a:gd name="T91" fmla="*/ 88 h 99"/>
                  <a:gd name="T92" fmla="*/ 16 w 147"/>
                  <a:gd name="T93" fmla="*/ 74 h 99"/>
                  <a:gd name="T94" fmla="*/ 25 w 147"/>
                  <a:gd name="T95" fmla="*/ 76 h 99"/>
                  <a:gd name="T96" fmla="*/ 48 w 147"/>
                  <a:gd name="T97" fmla="*/ 66 h 99"/>
                  <a:gd name="T98" fmla="*/ 31 w 147"/>
                  <a:gd name="T99" fmla="*/ 33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7" h="99">
                    <a:moveTo>
                      <a:pt x="31" y="33"/>
                    </a:moveTo>
                    <a:cubicBezTo>
                      <a:pt x="31" y="33"/>
                      <a:pt x="18" y="23"/>
                      <a:pt x="29" y="27"/>
                    </a:cubicBezTo>
                    <a:cubicBezTo>
                      <a:pt x="29" y="27"/>
                      <a:pt x="40" y="30"/>
                      <a:pt x="46" y="48"/>
                    </a:cubicBezTo>
                    <a:cubicBezTo>
                      <a:pt x="46" y="48"/>
                      <a:pt x="51" y="60"/>
                      <a:pt x="50" y="67"/>
                    </a:cubicBezTo>
                    <a:cubicBezTo>
                      <a:pt x="50" y="67"/>
                      <a:pt x="50" y="69"/>
                      <a:pt x="53" y="68"/>
                    </a:cubicBezTo>
                    <a:cubicBezTo>
                      <a:pt x="53" y="68"/>
                      <a:pt x="59" y="68"/>
                      <a:pt x="59" y="64"/>
                    </a:cubicBezTo>
                    <a:cubicBezTo>
                      <a:pt x="59" y="64"/>
                      <a:pt x="61" y="50"/>
                      <a:pt x="51" y="28"/>
                    </a:cubicBezTo>
                    <a:cubicBezTo>
                      <a:pt x="51" y="28"/>
                      <a:pt x="48" y="20"/>
                      <a:pt x="44" y="19"/>
                    </a:cubicBezTo>
                    <a:cubicBezTo>
                      <a:pt x="44" y="19"/>
                      <a:pt x="42" y="16"/>
                      <a:pt x="45" y="18"/>
                    </a:cubicBezTo>
                    <a:cubicBezTo>
                      <a:pt x="45" y="18"/>
                      <a:pt x="56" y="20"/>
                      <a:pt x="60" y="35"/>
                    </a:cubicBezTo>
                    <a:cubicBezTo>
                      <a:pt x="60" y="35"/>
                      <a:pt x="63" y="47"/>
                      <a:pt x="64" y="56"/>
                    </a:cubicBezTo>
                    <a:cubicBezTo>
                      <a:pt x="64" y="56"/>
                      <a:pt x="65" y="60"/>
                      <a:pt x="66" y="56"/>
                    </a:cubicBezTo>
                    <a:cubicBezTo>
                      <a:pt x="66" y="56"/>
                      <a:pt x="67" y="54"/>
                      <a:pt x="69" y="53"/>
                    </a:cubicBezTo>
                    <a:cubicBezTo>
                      <a:pt x="69" y="53"/>
                      <a:pt x="70" y="52"/>
                      <a:pt x="69" y="51"/>
                    </a:cubicBezTo>
                    <a:cubicBezTo>
                      <a:pt x="69" y="51"/>
                      <a:pt x="69" y="48"/>
                      <a:pt x="70" y="48"/>
                    </a:cubicBezTo>
                    <a:cubicBezTo>
                      <a:pt x="70" y="48"/>
                      <a:pt x="72" y="47"/>
                      <a:pt x="70" y="45"/>
                    </a:cubicBezTo>
                    <a:cubicBezTo>
                      <a:pt x="70" y="45"/>
                      <a:pt x="69" y="43"/>
                      <a:pt x="67" y="43"/>
                    </a:cubicBezTo>
                    <a:cubicBezTo>
                      <a:pt x="67" y="43"/>
                      <a:pt x="60" y="37"/>
                      <a:pt x="66" y="40"/>
                    </a:cubicBezTo>
                    <a:cubicBezTo>
                      <a:pt x="66" y="40"/>
                      <a:pt x="69" y="41"/>
                      <a:pt x="70" y="42"/>
                    </a:cubicBezTo>
                    <a:cubicBezTo>
                      <a:pt x="70" y="42"/>
                      <a:pt x="72" y="44"/>
                      <a:pt x="72" y="40"/>
                    </a:cubicBezTo>
                    <a:cubicBezTo>
                      <a:pt x="72" y="40"/>
                      <a:pt x="74" y="32"/>
                      <a:pt x="75" y="31"/>
                    </a:cubicBezTo>
                    <a:cubicBezTo>
                      <a:pt x="75" y="31"/>
                      <a:pt x="76" y="27"/>
                      <a:pt x="73" y="30"/>
                    </a:cubicBezTo>
                    <a:cubicBezTo>
                      <a:pt x="73" y="30"/>
                      <a:pt x="69" y="32"/>
                      <a:pt x="67" y="26"/>
                    </a:cubicBezTo>
                    <a:cubicBezTo>
                      <a:pt x="67" y="26"/>
                      <a:pt x="59" y="19"/>
                      <a:pt x="63" y="16"/>
                    </a:cubicBezTo>
                    <a:cubicBezTo>
                      <a:pt x="63" y="16"/>
                      <a:pt x="68" y="11"/>
                      <a:pt x="64" y="7"/>
                    </a:cubicBezTo>
                    <a:cubicBezTo>
                      <a:pt x="64" y="7"/>
                      <a:pt x="60" y="2"/>
                      <a:pt x="66" y="5"/>
                    </a:cubicBezTo>
                    <a:cubicBezTo>
                      <a:pt x="66" y="5"/>
                      <a:pt x="71" y="7"/>
                      <a:pt x="76" y="12"/>
                    </a:cubicBezTo>
                    <a:cubicBezTo>
                      <a:pt x="76" y="12"/>
                      <a:pt x="75" y="14"/>
                      <a:pt x="80" y="15"/>
                    </a:cubicBezTo>
                    <a:cubicBezTo>
                      <a:pt x="80" y="15"/>
                      <a:pt x="97" y="18"/>
                      <a:pt x="94" y="28"/>
                    </a:cubicBezTo>
                    <a:cubicBezTo>
                      <a:pt x="94" y="28"/>
                      <a:pt x="87" y="34"/>
                      <a:pt x="87" y="39"/>
                    </a:cubicBezTo>
                    <a:cubicBezTo>
                      <a:pt x="87" y="39"/>
                      <a:pt x="85" y="44"/>
                      <a:pt x="83" y="45"/>
                    </a:cubicBezTo>
                    <a:cubicBezTo>
                      <a:pt x="83" y="45"/>
                      <a:pt x="82" y="45"/>
                      <a:pt x="82" y="50"/>
                    </a:cubicBezTo>
                    <a:cubicBezTo>
                      <a:pt x="82" y="50"/>
                      <a:pt x="83" y="51"/>
                      <a:pt x="81" y="52"/>
                    </a:cubicBezTo>
                    <a:cubicBezTo>
                      <a:pt x="81" y="52"/>
                      <a:pt x="79" y="55"/>
                      <a:pt x="77" y="58"/>
                    </a:cubicBezTo>
                    <a:cubicBezTo>
                      <a:pt x="77" y="58"/>
                      <a:pt x="72" y="62"/>
                      <a:pt x="76" y="60"/>
                    </a:cubicBezTo>
                    <a:cubicBezTo>
                      <a:pt x="76" y="60"/>
                      <a:pt x="92" y="55"/>
                      <a:pt x="99" y="53"/>
                    </a:cubicBezTo>
                    <a:cubicBezTo>
                      <a:pt x="99" y="53"/>
                      <a:pt x="104" y="51"/>
                      <a:pt x="100" y="48"/>
                    </a:cubicBezTo>
                    <a:cubicBezTo>
                      <a:pt x="100" y="48"/>
                      <a:pt x="95" y="43"/>
                      <a:pt x="94" y="40"/>
                    </a:cubicBezTo>
                    <a:cubicBezTo>
                      <a:pt x="94" y="40"/>
                      <a:pt x="92" y="35"/>
                      <a:pt x="95" y="37"/>
                    </a:cubicBezTo>
                    <a:cubicBezTo>
                      <a:pt x="95" y="37"/>
                      <a:pt x="98" y="40"/>
                      <a:pt x="99" y="38"/>
                    </a:cubicBezTo>
                    <a:cubicBezTo>
                      <a:pt x="99" y="38"/>
                      <a:pt x="98" y="37"/>
                      <a:pt x="101" y="38"/>
                    </a:cubicBezTo>
                    <a:cubicBezTo>
                      <a:pt x="101" y="38"/>
                      <a:pt x="104" y="40"/>
                      <a:pt x="104" y="37"/>
                    </a:cubicBezTo>
                    <a:cubicBezTo>
                      <a:pt x="104" y="37"/>
                      <a:pt x="107" y="31"/>
                      <a:pt x="104" y="32"/>
                    </a:cubicBezTo>
                    <a:cubicBezTo>
                      <a:pt x="104" y="32"/>
                      <a:pt x="98" y="28"/>
                      <a:pt x="98" y="23"/>
                    </a:cubicBezTo>
                    <a:cubicBezTo>
                      <a:pt x="98" y="23"/>
                      <a:pt x="97" y="20"/>
                      <a:pt x="98" y="19"/>
                    </a:cubicBezTo>
                    <a:cubicBezTo>
                      <a:pt x="98" y="19"/>
                      <a:pt x="99" y="17"/>
                      <a:pt x="101" y="19"/>
                    </a:cubicBezTo>
                    <a:cubicBezTo>
                      <a:pt x="101" y="19"/>
                      <a:pt x="105" y="27"/>
                      <a:pt x="105" y="22"/>
                    </a:cubicBezTo>
                    <a:cubicBezTo>
                      <a:pt x="105" y="15"/>
                      <a:pt x="105" y="15"/>
                      <a:pt x="105" y="15"/>
                    </a:cubicBezTo>
                    <a:cubicBezTo>
                      <a:pt x="105" y="15"/>
                      <a:pt x="106" y="12"/>
                      <a:pt x="100" y="12"/>
                    </a:cubicBezTo>
                    <a:cubicBezTo>
                      <a:pt x="100" y="12"/>
                      <a:pt x="90" y="7"/>
                      <a:pt x="96" y="6"/>
                    </a:cubicBezTo>
                    <a:cubicBezTo>
                      <a:pt x="96" y="6"/>
                      <a:pt x="100" y="7"/>
                      <a:pt x="99" y="4"/>
                    </a:cubicBezTo>
                    <a:cubicBezTo>
                      <a:pt x="99" y="4"/>
                      <a:pt x="99" y="3"/>
                      <a:pt x="104" y="3"/>
                    </a:cubicBezTo>
                    <a:cubicBezTo>
                      <a:pt x="104" y="3"/>
                      <a:pt x="105" y="3"/>
                      <a:pt x="106" y="1"/>
                    </a:cubicBezTo>
                    <a:cubicBezTo>
                      <a:pt x="106" y="1"/>
                      <a:pt x="107" y="0"/>
                      <a:pt x="111" y="2"/>
                    </a:cubicBezTo>
                    <a:cubicBezTo>
                      <a:pt x="111" y="2"/>
                      <a:pt x="127" y="6"/>
                      <a:pt x="124" y="14"/>
                    </a:cubicBezTo>
                    <a:cubicBezTo>
                      <a:pt x="124" y="14"/>
                      <a:pt x="123" y="18"/>
                      <a:pt x="120" y="19"/>
                    </a:cubicBezTo>
                    <a:cubicBezTo>
                      <a:pt x="120" y="19"/>
                      <a:pt x="119" y="18"/>
                      <a:pt x="116" y="26"/>
                    </a:cubicBezTo>
                    <a:cubicBezTo>
                      <a:pt x="116" y="26"/>
                      <a:pt x="114" y="29"/>
                      <a:pt x="114" y="32"/>
                    </a:cubicBezTo>
                    <a:cubicBezTo>
                      <a:pt x="114" y="32"/>
                      <a:pt x="115" y="38"/>
                      <a:pt x="113" y="41"/>
                    </a:cubicBezTo>
                    <a:cubicBezTo>
                      <a:pt x="113" y="41"/>
                      <a:pt x="113" y="47"/>
                      <a:pt x="112" y="49"/>
                    </a:cubicBezTo>
                    <a:cubicBezTo>
                      <a:pt x="112" y="49"/>
                      <a:pt x="111" y="52"/>
                      <a:pt x="114" y="51"/>
                    </a:cubicBezTo>
                    <a:cubicBezTo>
                      <a:pt x="114" y="51"/>
                      <a:pt x="136" y="46"/>
                      <a:pt x="143" y="56"/>
                    </a:cubicBezTo>
                    <a:cubicBezTo>
                      <a:pt x="143" y="56"/>
                      <a:pt x="147" y="58"/>
                      <a:pt x="136" y="62"/>
                    </a:cubicBezTo>
                    <a:cubicBezTo>
                      <a:pt x="136" y="62"/>
                      <a:pt x="132" y="64"/>
                      <a:pt x="130" y="63"/>
                    </a:cubicBezTo>
                    <a:cubicBezTo>
                      <a:pt x="118" y="60"/>
                      <a:pt x="118" y="60"/>
                      <a:pt x="118" y="60"/>
                    </a:cubicBezTo>
                    <a:cubicBezTo>
                      <a:pt x="118" y="60"/>
                      <a:pt x="113" y="59"/>
                      <a:pt x="119" y="58"/>
                    </a:cubicBezTo>
                    <a:cubicBezTo>
                      <a:pt x="119" y="58"/>
                      <a:pt x="127" y="58"/>
                      <a:pt x="128" y="56"/>
                    </a:cubicBezTo>
                    <a:cubicBezTo>
                      <a:pt x="128" y="56"/>
                      <a:pt x="131" y="54"/>
                      <a:pt x="127" y="55"/>
                    </a:cubicBezTo>
                    <a:cubicBezTo>
                      <a:pt x="127" y="55"/>
                      <a:pt x="118" y="56"/>
                      <a:pt x="115" y="55"/>
                    </a:cubicBezTo>
                    <a:cubicBezTo>
                      <a:pt x="115" y="55"/>
                      <a:pt x="110" y="55"/>
                      <a:pt x="109" y="59"/>
                    </a:cubicBezTo>
                    <a:cubicBezTo>
                      <a:pt x="109" y="59"/>
                      <a:pt x="110" y="60"/>
                      <a:pt x="108" y="61"/>
                    </a:cubicBezTo>
                    <a:cubicBezTo>
                      <a:pt x="108" y="61"/>
                      <a:pt x="108" y="61"/>
                      <a:pt x="108" y="63"/>
                    </a:cubicBezTo>
                    <a:cubicBezTo>
                      <a:pt x="108" y="63"/>
                      <a:pt x="108" y="70"/>
                      <a:pt x="102" y="66"/>
                    </a:cubicBezTo>
                    <a:cubicBezTo>
                      <a:pt x="102" y="66"/>
                      <a:pt x="97" y="64"/>
                      <a:pt x="98" y="60"/>
                    </a:cubicBezTo>
                    <a:cubicBezTo>
                      <a:pt x="98" y="60"/>
                      <a:pt x="99" y="56"/>
                      <a:pt x="95" y="58"/>
                    </a:cubicBezTo>
                    <a:cubicBezTo>
                      <a:pt x="95" y="58"/>
                      <a:pt x="84" y="63"/>
                      <a:pt x="79" y="64"/>
                    </a:cubicBezTo>
                    <a:cubicBezTo>
                      <a:pt x="79" y="64"/>
                      <a:pt x="65" y="66"/>
                      <a:pt x="66" y="70"/>
                    </a:cubicBezTo>
                    <a:cubicBezTo>
                      <a:pt x="66" y="70"/>
                      <a:pt x="68" y="74"/>
                      <a:pt x="65" y="74"/>
                    </a:cubicBezTo>
                    <a:cubicBezTo>
                      <a:pt x="65" y="74"/>
                      <a:pt x="63" y="73"/>
                      <a:pt x="61" y="70"/>
                    </a:cubicBezTo>
                    <a:cubicBezTo>
                      <a:pt x="61" y="70"/>
                      <a:pt x="61" y="69"/>
                      <a:pt x="58" y="71"/>
                    </a:cubicBezTo>
                    <a:cubicBezTo>
                      <a:pt x="58" y="71"/>
                      <a:pt x="50" y="73"/>
                      <a:pt x="52" y="77"/>
                    </a:cubicBezTo>
                    <a:cubicBezTo>
                      <a:pt x="52" y="77"/>
                      <a:pt x="53" y="78"/>
                      <a:pt x="53" y="80"/>
                    </a:cubicBezTo>
                    <a:cubicBezTo>
                      <a:pt x="53" y="80"/>
                      <a:pt x="56" y="82"/>
                      <a:pt x="53" y="82"/>
                    </a:cubicBezTo>
                    <a:cubicBezTo>
                      <a:pt x="53" y="82"/>
                      <a:pt x="50" y="79"/>
                      <a:pt x="48" y="76"/>
                    </a:cubicBezTo>
                    <a:cubicBezTo>
                      <a:pt x="48" y="76"/>
                      <a:pt x="48" y="73"/>
                      <a:pt x="44" y="76"/>
                    </a:cubicBezTo>
                    <a:cubicBezTo>
                      <a:pt x="44" y="76"/>
                      <a:pt x="31" y="77"/>
                      <a:pt x="25" y="86"/>
                    </a:cubicBezTo>
                    <a:cubicBezTo>
                      <a:pt x="25" y="86"/>
                      <a:pt x="23" y="87"/>
                      <a:pt x="23" y="90"/>
                    </a:cubicBezTo>
                    <a:cubicBezTo>
                      <a:pt x="23" y="90"/>
                      <a:pt x="20" y="93"/>
                      <a:pt x="19" y="94"/>
                    </a:cubicBezTo>
                    <a:cubicBezTo>
                      <a:pt x="19" y="94"/>
                      <a:pt x="15" y="99"/>
                      <a:pt x="13" y="99"/>
                    </a:cubicBezTo>
                    <a:cubicBezTo>
                      <a:pt x="13" y="99"/>
                      <a:pt x="10" y="98"/>
                      <a:pt x="8" y="98"/>
                    </a:cubicBezTo>
                    <a:cubicBezTo>
                      <a:pt x="8" y="98"/>
                      <a:pt x="8" y="98"/>
                      <a:pt x="6" y="96"/>
                    </a:cubicBezTo>
                    <a:cubicBezTo>
                      <a:pt x="6" y="96"/>
                      <a:pt x="0" y="92"/>
                      <a:pt x="4" y="88"/>
                    </a:cubicBezTo>
                    <a:cubicBezTo>
                      <a:pt x="4" y="88"/>
                      <a:pt x="8" y="84"/>
                      <a:pt x="10" y="79"/>
                    </a:cubicBezTo>
                    <a:cubicBezTo>
                      <a:pt x="10" y="79"/>
                      <a:pt x="11" y="73"/>
                      <a:pt x="16" y="74"/>
                    </a:cubicBezTo>
                    <a:cubicBezTo>
                      <a:pt x="16" y="74"/>
                      <a:pt x="21" y="75"/>
                      <a:pt x="22" y="77"/>
                    </a:cubicBezTo>
                    <a:cubicBezTo>
                      <a:pt x="22" y="77"/>
                      <a:pt x="23" y="78"/>
                      <a:pt x="25" y="76"/>
                    </a:cubicBezTo>
                    <a:cubicBezTo>
                      <a:pt x="25" y="76"/>
                      <a:pt x="40" y="74"/>
                      <a:pt x="47" y="70"/>
                    </a:cubicBezTo>
                    <a:cubicBezTo>
                      <a:pt x="47" y="70"/>
                      <a:pt x="48" y="70"/>
                      <a:pt x="48" y="66"/>
                    </a:cubicBezTo>
                    <a:cubicBezTo>
                      <a:pt x="48" y="66"/>
                      <a:pt x="45" y="51"/>
                      <a:pt x="40" y="44"/>
                    </a:cubicBezTo>
                    <a:cubicBezTo>
                      <a:pt x="40" y="44"/>
                      <a:pt x="35" y="35"/>
                      <a:pt x="31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3" name="Freeform 12">
                <a:extLst>
                  <a:ext uri="{FF2B5EF4-FFF2-40B4-BE49-F238E27FC236}">
                    <a16:creationId xmlns="" xmlns:a16="http://schemas.microsoft.com/office/drawing/2014/main" id="{B1E4EEA4-DFDD-FD48-A27C-68D96B7C4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062"/>
                <a:ext cx="168" cy="188"/>
              </a:xfrm>
              <a:custGeom>
                <a:avLst/>
                <a:gdLst>
                  <a:gd name="T0" fmla="*/ 26 w 88"/>
                  <a:gd name="T1" fmla="*/ 10 h 97"/>
                  <a:gd name="T2" fmla="*/ 39 w 88"/>
                  <a:gd name="T3" fmla="*/ 7 h 97"/>
                  <a:gd name="T4" fmla="*/ 47 w 88"/>
                  <a:gd name="T5" fmla="*/ 3 h 97"/>
                  <a:gd name="T6" fmla="*/ 53 w 88"/>
                  <a:gd name="T7" fmla="*/ 2 h 97"/>
                  <a:gd name="T8" fmla="*/ 69 w 88"/>
                  <a:gd name="T9" fmla="*/ 9 h 97"/>
                  <a:gd name="T10" fmla="*/ 64 w 88"/>
                  <a:gd name="T11" fmla="*/ 16 h 97"/>
                  <a:gd name="T12" fmla="*/ 61 w 88"/>
                  <a:gd name="T13" fmla="*/ 26 h 97"/>
                  <a:gd name="T14" fmla="*/ 69 w 88"/>
                  <a:gd name="T15" fmla="*/ 33 h 97"/>
                  <a:gd name="T16" fmla="*/ 82 w 88"/>
                  <a:gd name="T17" fmla="*/ 36 h 97"/>
                  <a:gd name="T18" fmla="*/ 84 w 88"/>
                  <a:gd name="T19" fmla="*/ 45 h 97"/>
                  <a:gd name="T20" fmla="*/ 79 w 88"/>
                  <a:gd name="T21" fmla="*/ 48 h 97"/>
                  <a:gd name="T22" fmla="*/ 75 w 88"/>
                  <a:gd name="T23" fmla="*/ 48 h 97"/>
                  <a:gd name="T24" fmla="*/ 69 w 88"/>
                  <a:gd name="T25" fmla="*/ 55 h 97"/>
                  <a:gd name="T26" fmla="*/ 69 w 88"/>
                  <a:gd name="T27" fmla="*/ 70 h 97"/>
                  <a:gd name="T28" fmla="*/ 58 w 88"/>
                  <a:gd name="T29" fmla="*/ 89 h 97"/>
                  <a:gd name="T30" fmla="*/ 53 w 88"/>
                  <a:gd name="T31" fmla="*/ 92 h 97"/>
                  <a:gd name="T32" fmla="*/ 48 w 88"/>
                  <a:gd name="T33" fmla="*/ 96 h 97"/>
                  <a:gd name="T34" fmla="*/ 45 w 88"/>
                  <a:gd name="T35" fmla="*/ 97 h 97"/>
                  <a:gd name="T36" fmla="*/ 24 w 88"/>
                  <a:gd name="T37" fmla="*/ 97 h 97"/>
                  <a:gd name="T38" fmla="*/ 20 w 88"/>
                  <a:gd name="T39" fmla="*/ 97 h 97"/>
                  <a:gd name="T40" fmla="*/ 18 w 88"/>
                  <a:gd name="T41" fmla="*/ 95 h 97"/>
                  <a:gd name="T42" fmla="*/ 17 w 88"/>
                  <a:gd name="T43" fmla="*/ 95 h 97"/>
                  <a:gd name="T44" fmla="*/ 14 w 88"/>
                  <a:gd name="T45" fmla="*/ 94 h 97"/>
                  <a:gd name="T46" fmla="*/ 4 w 88"/>
                  <a:gd name="T47" fmla="*/ 89 h 97"/>
                  <a:gd name="T48" fmla="*/ 6 w 88"/>
                  <a:gd name="T49" fmla="*/ 88 h 97"/>
                  <a:gd name="T50" fmla="*/ 14 w 88"/>
                  <a:gd name="T51" fmla="*/ 89 h 97"/>
                  <a:gd name="T52" fmla="*/ 15 w 88"/>
                  <a:gd name="T53" fmla="*/ 86 h 97"/>
                  <a:gd name="T54" fmla="*/ 40 w 88"/>
                  <a:gd name="T55" fmla="*/ 81 h 97"/>
                  <a:gd name="T56" fmla="*/ 55 w 88"/>
                  <a:gd name="T57" fmla="*/ 54 h 97"/>
                  <a:gd name="T58" fmla="*/ 38 w 88"/>
                  <a:gd name="T59" fmla="*/ 53 h 97"/>
                  <a:gd name="T60" fmla="*/ 25 w 88"/>
                  <a:gd name="T61" fmla="*/ 57 h 97"/>
                  <a:gd name="T62" fmla="*/ 15 w 88"/>
                  <a:gd name="T63" fmla="*/ 44 h 97"/>
                  <a:gd name="T64" fmla="*/ 16 w 88"/>
                  <a:gd name="T65" fmla="*/ 42 h 97"/>
                  <a:gd name="T66" fmla="*/ 23 w 88"/>
                  <a:gd name="T67" fmla="*/ 43 h 97"/>
                  <a:gd name="T68" fmla="*/ 30 w 88"/>
                  <a:gd name="T69" fmla="*/ 42 h 97"/>
                  <a:gd name="T70" fmla="*/ 42 w 88"/>
                  <a:gd name="T71" fmla="*/ 40 h 97"/>
                  <a:gd name="T72" fmla="*/ 51 w 88"/>
                  <a:gd name="T73" fmla="*/ 38 h 97"/>
                  <a:gd name="T74" fmla="*/ 49 w 88"/>
                  <a:gd name="T75" fmla="*/ 35 h 97"/>
                  <a:gd name="T76" fmla="*/ 42 w 88"/>
                  <a:gd name="T77" fmla="*/ 21 h 97"/>
                  <a:gd name="T78" fmla="*/ 45 w 88"/>
                  <a:gd name="T79" fmla="*/ 12 h 97"/>
                  <a:gd name="T80" fmla="*/ 31 w 88"/>
                  <a:gd name="T81" fmla="*/ 15 h 97"/>
                  <a:gd name="T82" fmla="*/ 25 w 88"/>
                  <a:gd name="T83" fmla="*/ 12 h 97"/>
                  <a:gd name="T84" fmla="*/ 26 w 88"/>
                  <a:gd name="T85" fmla="*/ 1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8" h="97">
                    <a:moveTo>
                      <a:pt x="26" y="10"/>
                    </a:moveTo>
                    <a:cubicBezTo>
                      <a:pt x="26" y="10"/>
                      <a:pt x="31" y="11"/>
                      <a:pt x="39" y="7"/>
                    </a:cubicBezTo>
                    <a:cubicBezTo>
                      <a:pt x="39" y="7"/>
                      <a:pt x="46" y="6"/>
                      <a:pt x="47" y="3"/>
                    </a:cubicBezTo>
                    <a:cubicBezTo>
                      <a:pt x="47" y="3"/>
                      <a:pt x="48" y="0"/>
                      <a:pt x="53" y="2"/>
                    </a:cubicBezTo>
                    <a:cubicBezTo>
                      <a:pt x="53" y="2"/>
                      <a:pt x="67" y="1"/>
                      <a:pt x="69" y="9"/>
                    </a:cubicBezTo>
                    <a:cubicBezTo>
                      <a:pt x="69" y="9"/>
                      <a:pt x="70" y="13"/>
                      <a:pt x="64" y="16"/>
                    </a:cubicBezTo>
                    <a:cubicBezTo>
                      <a:pt x="64" y="16"/>
                      <a:pt x="60" y="20"/>
                      <a:pt x="61" y="26"/>
                    </a:cubicBezTo>
                    <a:cubicBezTo>
                      <a:pt x="61" y="26"/>
                      <a:pt x="65" y="35"/>
                      <a:pt x="69" y="33"/>
                    </a:cubicBezTo>
                    <a:cubicBezTo>
                      <a:pt x="69" y="33"/>
                      <a:pt x="81" y="33"/>
                      <a:pt x="82" y="36"/>
                    </a:cubicBezTo>
                    <a:cubicBezTo>
                      <a:pt x="82" y="36"/>
                      <a:pt x="88" y="42"/>
                      <a:pt x="84" y="45"/>
                    </a:cubicBezTo>
                    <a:cubicBezTo>
                      <a:pt x="84" y="45"/>
                      <a:pt x="81" y="46"/>
                      <a:pt x="79" y="48"/>
                    </a:cubicBezTo>
                    <a:cubicBezTo>
                      <a:pt x="79" y="48"/>
                      <a:pt x="78" y="49"/>
                      <a:pt x="75" y="48"/>
                    </a:cubicBezTo>
                    <a:cubicBezTo>
                      <a:pt x="75" y="48"/>
                      <a:pt x="68" y="48"/>
                      <a:pt x="69" y="55"/>
                    </a:cubicBezTo>
                    <a:cubicBezTo>
                      <a:pt x="69" y="70"/>
                      <a:pt x="69" y="70"/>
                      <a:pt x="69" y="70"/>
                    </a:cubicBezTo>
                    <a:cubicBezTo>
                      <a:pt x="69" y="70"/>
                      <a:pt x="65" y="83"/>
                      <a:pt x="58" y="89"/>
                    </a:cubicBezTo>
                    <a:cubicBezTo>
                      <a:pt x="58" y="89"/>
                      <a:pt x="54" y="92"/>
                      <a:pt x="53" y="92"/>
                    </a:cubicBezTo>
                    <a:cubicBezTo>
                      <a:pt x="53" y="92"/>
                      <a:pt x="51" y="93"/>
                      <a:pt x="48" y="96"/>
                    </a:cubicBezTo>
                    <a:cubicBezTo>
                      <a:pt x="48" y="96"/>
                      <a:pt x="47" y="97"/>
                      <a:pt x="45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24" y="97"/>
                      <a:pt x="22" y="96"/>
                      <a:pt x="20" y="97"/>
                    </a:cubicBezTo>
                    <a:cubicBezTo>
                      <a:pt x="20" y="97"/>
                      <a:pt x="18" y="96"/>
                      <a:pt x="18" y="95"/>
                    </a:cubicBezTo>
                    <a:cubicBezTo>
                      <a:pt x="18" y="95"/>
                      <a:pt x="19" y="94"/>
                      <a:pt x="17" y="95"/>
                    </a:cubicBezTo>
                    <a:cubicBezTo>
                      <a:pt x="17" y="95"/>
                      <a:pt x="16" y="93"/>
                      <a:pt x="14" y="94"/>
                    </a:cubicBezTo>
                    <a:cubicBezTo>
                      <a:pt x="4" y="89"/>
                      <a:pt x="4" y="89"/>
                      <a:pt x="4" y="89"/>
                    </a:cubicBezTo>
                    <a:cubicBezTo>
                      <a:pt x="4" y="89"/>
                      <a:pt x="0" y="87"/>
                      <a:pt x="6" y="88"/>
                    </a:cubicBezTo>
                    <a:cubicBezTo>
                      <a:pt x="6" y="88"/>
                      <a:pt x="19" y="93"/>
                      <a:pt x="14" y="89"/>
                    </a:cubicBezTo>
                    <a:cubicBezTo>
                      <a:pt x="14" y="89"/>
                      <a:pt x="11" y="86"/>
                      <a:pt x="15" y="86"/>
                    </a:cubicBezTo>
                    <a:cubicBezTo>
                      <a:pt x="15" y="86"/>
                      <a:pt x="30" y="87"/>
                      <a:pt x="40" y="81"/>
                    </a:cubicBezTo>
                    <a:cubicBezTo>
                      <a:pt x="40" y="81"/>
                      <a:pt x="61" y="73"/>
                      <a:pt x="55" y="54"/>
                    </a:cubicBezTo>
                    <a:cubicBezTo>
                      <a:pt x="55" y="54"/>
                      <a:pt x="48" y="50"/>
                      <a:pt x="38" y="53"/>
                    </a:cubicBezTo>
                    <a:cubicBezTo>
                      <a:pt x="38" y="53"/>
                      <a:pt x="29" y="59"/>
                      <a:pt x="25" y="57"/>
                    </a:cubicBezTo>
                    <a:cubicBezTo>
                      <a:pt x="25" y="57"/>
                      <a:pt x="17" y="51"/>
                      <a:pt x="15" y="44"/>
                    </a:cubicBezTo>
                    <a:cubicBezTo>
                      <a:pt x="15" y="44"/>
                      <a:pt x="12" y="40"/>
                      <a:pt x="16" y="42"/>
                    </a:cubicBezTo>
                    <a:cubicBezTo>
                      <a:pt x="16" y="42"/>
                      <a:pt x="17" y="44"/>
                      <a:pt x="23" y="43"/>
                    </a:cubicBezTo>
                    <a:cubicBezTo>
                      <a:pt x="23" y="43"/>
                      <a:pt x="28" y="44"/>
                      <a:pt x="30" y="42"/>
                    </a:cubicBezTo>
                    <a:cubicBezTo>
                      <a:pt x="30" y="42"/>
                      <a:pt x="35" y="41"/>
                      <a:pt x="42" y="40"/>
                    </a:cubicBezTo>
                    <a:cubicBezTo>
                      <a:pt x="42" y="40"/>
                      <a:pt x="49" y="39"/>
                      <a:pt x="51" y="38"/>
                    </a:cubicBezTo>
                    <a:cubicBezTo>
                      <a:pt x="51" y="38"/>
                      <a:pt x="53" y="35"/>
                      <a:pt x="49" y="35"/>
                    </a:cubicBezTo>
                    <a:cubicBezTo>
                      <a:pt x="49" y="35"/>
                      <a:pt x="39" y="37"/>
                      <a:pt x="42" y="21"/>
                    </a:cubicBezTo>
                    <a:cubicBezTo>
                      <a:pt x="42" y="21"/>
                      <a:pt x="50" y="9"/>
                      <a:pt x="45" y="12"/>
                    </a:cubicBezTo>
                    <a:cubicBezTo>
                      <a:pt x="45" y="12"/>
                      <a:pt x="37" y="17"/>
                      <a:pt x="31" y="15"/>
                    </a:cubicBezTo>
                    <a:cubicBezTo>
                      <a:pt x="31" y="15"/>
                      <a:pt x="27" y="15"/>
                      <a:pt x="25" y="12"/>
                    </a:cubicBezTo>
                    <a:cubicBezTo>
                      <a:pt x="25" y="12"/>
                      <a:pt x="22" y="7"/>
                      <a:pt x="2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4" name="Freeform 13">
                <a:extLst>
                  <a:ext uri="{FF2B5EF4-FFF2-40B4-BE49-F238E27FC236}">
                    <a16:creationId xmlns="" xmlns:a16="http://schemas.microsoft.com/office/drawing/2014/main" id="{39D54FD1-4C99-4941-A27F-38196AE2B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962"/>
                <a:ext cx="151" cy="247"/>
              </a:xfrm>
              <a:custGeom>
                <a:avLst/>
                <a:gdLst>
                  <a:gd name="T0" fmla="*/ 37 w 79"/>
                  <a:gd name="T1" fmla="*/ 7 h 128"/>
                  <a:gd name="T2" fmla="*/ 39 w 79"/>
                  <a:gd name="T3" fmla="*/ 5 h 128"/>
                  <a:gd name="T4" fmla="*/ 49 w 79"/>
                  <a:gd name="T5" fmla="*/ 8 h 128"/>
                  <a:gd name="T6" fmla="*/ 58 w 79"/>
                  <a:gd name="T7" fmla="*/ 12 h 128"/>
                  <a:gd name="T8" fmla="*/ 60 w 79"/>
                  <a:gd name="T9" fmla="*/ 19 h 128"/>
                  <a:gd name="T10" fmla="*/ 61 w 79"/>
                  <a:gd name="T11" fmla="*/ 26 h 128"/>
                  <a:gd name="T12" fmla="*/ 69 w 79"/>
                  <a:gd name="T13" fmla="*/ 33 h 128"/>
                  <a:gd name="T14" fmla="*/ 70 w 79"/>
                  <a:gd name="T15" fmla="*/ 33 h 128"/>
                  <a:gd name="T16" fmla="*/ 74 w 79"/>
                  <a:gd name="T17" fmla="*/ 38 h 128"/>
                  <a:gd name="T18" fmla="*/ 75 w 79"/>
                  <a:gd name="T19" fmla="*/ 41 h 128"/>
                  <a:gd name="T20" fmla="*/ 77 w 79"/>
                  <a:gd name="T21" fmla="*/ 47 h 128"/>
                  <a:gd name="T22" fmla="*/ 70 w 79"/>
                  <a:gd name="T23" fmla="*/ 58 h 128"/>
                  <a:gd name="T24" fmla="*/ 66 w 79"/>
                  <a:gd name="T25" fmla="*/ 61 h 128"/>
                  <a:gd name="T26" fmla="*/ 62 w 79"/>
                  <a:gd name="T27" fmla="*/ 69 h 128"/>
                  <a:gd name="T28" fmla="*/ 56 w 79"/>
                  <a:gd name="T29" fmla="*/ 77 h 128"/>
                  <a:gd name="T30" fmla="*/ 48 w 79"/>
                  <a:gd name="T31" fmla="*/ 94 h 128"/>
                  <a:gd name="T32" fmla="*/ 44 w 79"/>
                  <a:gd name="T33" fmla="*/ 103 h 128"/>
                  <a:gd name="T34" fmla="*/ 38 w 79"/>
                  <a:gd name="T35" fmla="*/ 107 h 128"/>
                  <a:gd name="T36" fmla="*/ 36 w 79"/>
                  <a:gd name="T37" fmla="*/ 111 h 128"/>
                  <a:gd name="T38" fmla="*/ 33 w 79"/>
                  <a:gd name="T39" fmla="*/ 115 h 128"/>
                  <a:gd name="T40" fmla="*/ 25 w 79"/>
                  <a:gd name="T41" fmla="*/ 119 h 128"/>
                  <a:gd name="T42" fmla="*/ 18 w 79"/>
                  <a:gd name="T43" fmla="*/ 122 h 128"/>
                  <a:gd name="T44" fmla="*/ 13 w 79"/>
                  <a:gd name="T45" fmla="*/ 123 h 128"/>
                  <a:gd name="T46" fmla="*/ 11 w 79"/>
                  <a:gd name="T47" fmla="*/ 125 h 128"/>
                  <a:gd name="T48" fmla="*/ 3 w 79"/>
                  <a:gd name="T49" fmla="*/ 127 h 128"/>
                  <a:gd name="T50" fmla="*/ 9 w 79"/>
                  <a:gd name="T51" fmla="*/ 111 h 128"/>
                  <a:gd name="T52" fmla="*/ 14 w 79"/>
                  <a:gd name="T53" fmla="*/ 103 h 128"/>
                  <a:gd name="T54" fmla="*/ 18 w 79"/>
                  <a:gd name="T55" fmla="*/ 99 h 128"/>
                  <a:gd name="T56" fmla="*/ 20 w 79"/>
                  <a:gd name="T57" fmla="*/ 99 h 128"/>
                  <a:gd name="T58" fmla="*/ 25 w 79"/>
                  <a:gd name="T59" fmla="*/ 93 h 128"/>
                  <a:gd name="T60" fmla="*/ 23 w 79"/>
                  <a:gd name="T61" fmla="*/ 90 h 128"/>
                  <a:gd name="T62" fmla="*/ 23 w 79"/>
                  <a:gd name="T63" fmla="*/ 85 h 128"/>
                  <a:gd name="T64" fmla="*/ 22 w 79"/>
                  <a:gd name="T65" fmla="*/ 83 h 128"/>
                  <a:gd name="T66" fmla="*/ 18 w 79"/>
                  <a:gd name="T67" fmla="*/ 81 h 128"/>
                  <a:gd name="T68" fmla="*/ 15 w 79"/>
                  <a:gd name="T69" fmla="*/ 80 h 128"/>
                  <a:gd name="T70" fmla="*/ 9 w 79"/>
                  <a:gd name="T71" fmla="*/ 69 h 128"/>
                  <a:gd name="T72" fmla="*/ 27 w 79"/>
                  <a:gd name="T73" fmla="*/ 67 h 128"/>
                  <a:gd name="T74" fmla="*/ 36 w 79"/>
                  <a:gd name="T75" fmla="*/ 55 h 128"/>
                  <a:gd name="T76" fmla="*/ 35 w 79"/>
                  <a:gd name="T77" fmla="*/ 52 h 128"/>
                  <a:gd name="T78" fmla="*/ 36 w 79"/>
                  <a:gd name="T79" fmla="*/ 49 h 128"/>
                  <a:gd name="T80" fmla="*/ 36 w 79"/>
                  <a:gd name="T81" fmla="*/ 45 h 128"/>
                  <a:gd name="T82" fmla="*/ 37 w 79"/>
                  <a:gd name="T83" fmla="*/ 42 h 128"/>
                  <a:gd name="T84" fmla="*/ 37 w 79"/>
                  <a:gd name="T85" fmla="*/ 39 h 128"/>
                  <a:gd name="T86" fmla="*/ 38 w 79"/>
                  <a:gd name="T87" fmla="*/ 36 h 128"/>
                  <a:gd name="T88" fmla="*/ 38 w 79"/>
                  <a:gd name="T89" fmla="*/ 33 h 128"/>
                  <a:gd name="T90" fmla="*/ 39 w 79"/>
                  <a:gd name="T91" fmla="*/ 32 h 128"/>
                  <a:gd name="T92" fmla="*/ 40 w 79"/>
                  <a:gd name="T93" fmla="*/ 29 h 128"/>
                  <a:gd name="T94" fmla="*/ 39 w 79"/>
                  <a:gd name="T95" fmla="*/ 25 h 128"/>
                  <a:gd name="T96" fmla="*/ 37 w 79"/>
                  <a:gd name="T97" fmla="*/ 22 h 128"/>
                  <a:gd name="T98" fmla="*/ 37 w 79"/>
                  <a:gd name="T99" fmla="*/ 7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9" h="128">
                    <a:moveTo>
                      <a:pt x="37" y="7"/>
                    </a:moveTo>
                    <a:cubicBezTo>
                      <a:pt x="37" y="7"/>
                      <a:pt x="33" y="0"/>
                      <a:pt x="39" y="5"/>
                    </a:cubicBezTo>
                    <a:cubicBezTo>
                      <a:pt x="39" y="5"/>
                      <a:pt x="46" y="5"/>
                      <a:pt x="49" y="8"/>
                    </a:cubicBezTo>
                    <a:cubicBezTo>
                      <a:pt x="49" y="8"/>
                      <a:pt x="55" y="11"/>
                      <a:pt x="58" y="12"/>
                    </a:cubicBezTo>
                    <a:cubicBezTo>
                      <a:pt x="58" y="12"/>
                      <a:pt x="60" y="12"/>
                      <a:pt x="60" y="19"/>
                    </a:cubicBezTo>
                    <a:cubicBezTo>
                      <a:pt x="60" y="19"/>
                      <a:pt x="59" y="26"/>
                      <a:pt x="61" y="26"/>
                    </a:cubicBezTo>
                    <a:cubicBezTo>
                      <a:pt x="61" y="26"/>
                      <a:pt x="67" y="31"/>
                      <a:pt x="69" y="33"/>
                    </a:cubicBezTo>
                    <a:cubicBezTo>
                      <a:pt x="69" y="33"/>
                      <a:pt x="69" y="34"/>
                      <a:pt x="70" y="33"/>
                    </a:cubicBezTo>
                    <a:cubicBezTo>
                      <a:pt x="70" y="33"/>
                      <a:pt x="74" y="33"/>
                      <a:pt x="74" y="38"/>
                    </a:cubicBezTo>
                    <a:cubicBezTo>
                      <a:pt x="74" y="38"/>
                      <a:pt x="73" y="41"/>
                      <a:pt x="75" y="41"/>
                    </a:cubicBezTo>
                    <a:cubicBezTo>
                      <a:pt x="75" y="41"/>
                      <a:pt x="79" y="42"/>
                      <a:pt x="77" y="47"/>
                    </a:cubicBezTo>
                    <a:cubicBezTo>
                      <a:pt x="77" y="47"/>
                      <a:pt x="77" y="56"/>
                      <a:pt x="70" y="58"/>
                    </a:cubicBezTo>
                    <a:cubicBezTo>
                      <a:pt x="70" y="58"/>
                      <a:pt x="67" y="58"/>
                      <a:pt x="66" y="61"/>
                    </a:cubicBezTo>
                    <a:cubicBezTo>
                      <a:pt x="66" y="61"/>
                      <a:pt x="62" y="66"/>
                      <a:pt x="62" y="69"/>
                    </a:cubicBezTo>
                    <a:cubicBezTo>
                      <a:pt x="62" y="69"/>
                      <a:pt x="60" y="73"/>
                      <a:pt x="56" y="77"/>
                    </a:cubicBezTo>
                    <a:cubicBezTo>
                      <a:pt x="56" y="77"/>
                      <a:pt x="47" y="82"/>
                      <a:pt x="48" y="94"/>
                    </a:cubicBezTo>
                    <a:cubicBezTo>
                      <a:pt x="48" y="94"/>
                      <a:pt x="51" y="100"/>
                      <a:pt x="44" y="103"/>
                    </a:cubicBezTo>
                    <a:cubicBezTo>
                      <a:pt x="44" y="103"/>
                      <a:pt x="42" y="103"/>
                      <a:pt x="38" y="107"/>
                    </a:cubicBezTo>
                    <a:cubicBezTo>
                      <a:pt x="38" y="107"/>
                      <a:pt x="36" y="110"/>
                      <a:pt x="36" y="111"/>
                    </a:cubicBezTo>
                    <a:cubicBezTo>
                      <a:pt x="36" y="111"/>
                      <a:pt x="33" y="114"/>
                      <a:pt x="33" y="115"/>
                    </a:cubicBezTo>
                    <a:cubicBezTo>
                      <a:pt x="33" y="115"/>
                      <a:pt x="31" y="118"/>
                      <a:pt x="25" y="119"/>
                    </a:cubicBezTo>
                    <a:cubicBezTo>
                      <a:pt x="25" y="119"/>
                      <a:pt x="20" y="119"/>
                      <a:pt x="18" y="122"/>
                    </a:cubicBezTo>
                    <a:cubicBezTo>
                      <a:pt x="18" y="122"/>
                      <a:pt x="15" y="124"/>
                      <a:pt x="13" y="123"/>
                    </a:cubicBezTo>
                    <a:cubicBezTo>
                      <a:pt x="13" y="123"/>
                      <a:pt x="12" y="123"/>
                      <a:pt x="11" y="125"/>
                    </a:cubicBezTo>
                    <a:cubicBezTo>
                      <a:pt x="11" y="125"/>
                      <a:pt x="8" y="128"/>
                      <a:pt x="3" y="127"/>
                    </a:cubicBezTo>
                    <a:cubicBezTo>
                      <a:pt x="3" y="127"/>
                      <a:pt x="7" y="116"/>
                      <a:pt x="9" y="111"/>
                    </a:cubicBezTo>
                    <a:cubicBezTo>
                      <a:pt x="9" y="111"/>
                      <a:pt x="11" y="105"/>
                      <a:pt x="14" y="103"/>
                    </a:cubicBezTo>
                    <a:cubicBezTo>
                      <a:pt x="14" y="103"/>
                      <a:pt x="15" y="98"/>
                      <a:pt x="18" y="99"/>
                    </a:cubicBezTo>
                    <a:cubicBezTo>
                      <a:pt x="18" y="99"/>
                      <a:pt x="19" y="101"/>
                      <a:pt x="20" y="99"/>
                    </a:cubicBezTo>
                    <a:cubicBezTo>
                      <a:pt x="20" y="99"/>
                      <a:pt x="24" y="93"/>
                      <a:pt x="25" y="93"/>
                    </a:cubicBezTo>
                    <a:cubicBezTo>
                      <a:pt x="25" y="93"/>
                      <a:pt x="24" y="90"/>
                      <a:pt x="23" y="90"/>
                    </a:cubicBezTo>
                    <a:cubicBezTo>
                      <a:pt x="23" y="90"/>
                      <a:pt x="22" y="87"/>
                      <a:pt x="23" y="85"/>
                    </a:cubicBezTo>
                    <a:cubicBezTo>
                      <a:pt x="23" y="85"/>
                      <a:pt x="24" y="84"/>
                      <a:pt x="22" y="83"/>
                    </a:cubicBezTo>
                    <a:cubicBezTo>
                      <a:pt x="22" y="83"/>
                      <a:pt x="19" y="79"/>
                      <a:pt x="18" y="81"/>
                    </a:cubicBezTo>
                    <a:cubicBezTo>
                      <a:pt x="18" y="81"/>
                      <a:pt x="17" y="81"/>
                      <a:pt x="15" y="80"/>
                    </a:cubicBezTo>
                    <a:cubicBezTo>
                      <a:pt x="15" y="80"/>
                      <a:pt x="0" y="69"/>
                      <a:pt x="9" y="69"/>
                    </a:cubicBezTo>
                    <a:cubicBezTo>
                      <a:pt x="9" y="69"/>
                      <a:pt x="18" y="72"/>
                      <a:pt x="27" y="67"/>
                    </a:cubicBezTo>
                    <a:cubicBezTo>
                      <a:pt x="27" y="67"/>
                      <a:pt x="29" y="66"/>
                      <a:pt x="36" y="55"/>
                    </a:cubicBezTo>
                    <a:cubicBezTo>
                      <a:pt x="36" y="55"/>
                      <a:pt x="37" y="53"/>
                      <a:pt x="35" y="52"/>
                    </a:cubicBezTo>
                    <a:cubicBezTo>
                      <a:pt x="35" y="52"/>
                      <a:pt x="35" y="50"/>
                      <a:pt x="36" y="49"/>
                    </a:cubicBezTo>
                    <a:cubicBezTo>
                      <a:pt x="36" y="49"/>
                      <a:pt x="36" y="48"/>
                      <a:pt x="36" y="45"/>
                    </a:cubicBezTo>
                    <a:cubicBezTo>
                      <a:pt x="36" y="45"/>
                      <a:pt x="36" y="43"/>
                      <a:pt x="37" y="42"/>
                    </a:cubicBezTo>
                    <a:cubicBezTo>
                      <a:pt x="37" y="42"/>
                      <a:pt x="38" y="40"/>
                      <a:pt x="37" y="39"/>
                    </a:cubicBezTo>
                    <a:cubicBezTo>
                      <a:pt x="37" y="39"/>
                      <a:pt x="37" y="37"/>
                      <a:pt x="38" y="36"/>
                    </a:cubicBezTo>
                    <a:cubicBezTo>
                      <a:pt x="38" y="36"/>
                      <a:pt x="38" y="35"/>
                      <a:pt x="38" y="33"/>
                    </a:cubicBezTo>
                    <a:cubicBezTo>
                      <a:pt x="38" y="33"/>
                      <a:pt x="37" y="32"/>
                      <a:pt x="39" y="32"/>
                    </a:cubicBezTo>
                    <a:cubicBezTo>
                      <a:pt x="39" y="32"/>
                      <a:pt x="41" y="33"/>
                      <a:pt x="40" y="29"/>
                    </a:cubicBezTo>
                    <a:cubicBezTo>
                      <a:pt x="40" y="29"/>
                      <a:pt x="39" y="27"/>
                      <a:pt x="39" y="25"/>
                    </a:cubicBezTo>
                    <a:cubicBezTo>
                      <a:pt x="37" y="22"/>
                      <a:pt x="37" y="22"/>
                      <a:pt x="37" y="22"/>
                    </a:cubicBezTo>
                    <a:lnTo>
                      <a:pt x="3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5" name="Freeform 14">
                <a:extLst>
                  <a:ext uri="{FF2B5EF4-FFF2-40B4-BE49-F238E27FC236}">
                    <a16:creationId xmlns="" xmlns:a16="http://schemas.microsoft.com/office/drawing/2014/main" id="{7FA397AD-49FA-4741-8684-AE19844BA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138"/>
                <a:ext cx="63" cy="70"/>
              </a:xfrm>
              <a:custGeom>
                <a:avLst/>
                <a:gdLst>
                  <a:gd name="T0" fmla="*/ 3 w 33"/>
                  <a:gd name="T1" fmla="*/ 8 h 36"/>
                  <a:gd name="T2" fmla="*/ 7 w 33"/>
                  <a:gd name="T3" fmla="*/ 3 h 36"/>
                  <a:gd name="T4" fmla="*/ 13 w 33"/>
                  <a:gd name="T5" fmla="*/ 4 h 36"/>
                  <a:gd name="T6" fmla="*/ 23 w 33"/>
                  <a:gd name="T7" fmla="*/ 12 h 36"/>
                  <a:gd name="T8" fmla="*/ 30 w 33"/>
                  <a:gd name="T9" fmla="*/ 18 h 36"/>
                  <a:gd name="T10" fmla="*/ 31 w 33"/>
                  <a:gd name="T11" fmla="*/ 25 h 36"/>
                  <a:gd name="T12" fmla="*/ 30 w 33"/>
                  <a:gd name="T13" fmla="*/ 28 h 36"/>
                  <a:gd name="T14" fmla="*/ 28 w 33"/>
                  <a:gd name="T15" fmla="*/ 31 h 36"/>
                  <a:gd name="T16" fmla="*/ 19 w 33"/>
                  <a:gd name="T17" fmla="*/ 34 h 36"/>
                  <a:gd name="T18" fmla="*/ 12 w 33"/>
                  <a:gd name="T19" fmla="*/ 33 h 36"/>
                  <a:gd name="T20" fmla="*/ 8 w 33"/>
                  <a:gd name="T21" fmla="*/ 30 h 36"/>
                  <a:gd name="T22" fmla="*/ 5 w 33"/>
                  <a:gd name="T23" fmla="*/ 29 h 36"/>
                  <a:gd name="T24" fmla="*/ 2 w 33"/>
                  <a:gd name="T25" fmla="*/ 25 h 36"/>
                  <a:gd name="T26" fmla="*/ 2 w 33"/>
                  <a:gd name="T27" fmla="*/ 19 h 36"/>
                  <a:gd name="T28" fmla="*/ 3 w 33"/>
                  <a:gd name="T29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36">
                    <a:moveTo>
                      <a:pt x="3" y="8"/>
                    </a:moveTo>
                    <a:cubicBezTo>
                      <a:pt x="3" y="8"/>
                      <a:pt x="4" y="0"/>
                      <a:pt x="7" y="3"/>
                    </a:cubicBezTo>
                    <a:cubicBezTo>
                      <a:pt x="7" y="3"/>
                      <a:pt x="10" y="4"/>
                      <a:pt x="13" y="4"/>
                    </a:cubicBezTo>
                    <a:cubicBezTo>
                      <a:pt x="13" y="4"/>
                      <a:pt x="19" y="7"/>
                      <a:pt x="23" y="12"/>
                    </a:cubicBezTo>
                    <a:cubicBezTo>
                      <a:pt x="23" y="12"/>
                      <a:pt x="28" y="17"/>
                      <a:pt x="30" y="18"/>
                    </a:cubicBezTo>
                    <a:cubicBezTo>
                      <a:pt x="30" y="18"/>
                      <a:pt x="33" y="20"/>
                      <a:pt x="31" y="25"/>
                    </a:cubicBezTo>
                    <a:cubicBezTo>
                      <a:pt x="31" y="25"/>
                      <a:pt x="29" y="27"/>
                      <a:pt x="30" y="28"/>
                    </a:cubicBezTo>
                    <a:cubicBezTo>
                      <a:pt x="30" y="28"/>
                      <a:pt x="29" y="30"/>
                      <a:pt x="28" y="31"/>
                    </a:cubicBezTo>
                    <a:cubicBezTo>
                      <a:pt x="28" y="31"/>
                      <a:pt x="24" y="36"/>
                      <a:pt x="19" y="34"/>
                    </a:cubicBezTo>
                    <a:cubicBezTo>
                      <a:pt x="19" y="34"/>
                      <a:pt x="15" y="34"/>
                      <a:pt x="12" y="33"/>
                    </a:cubicBezTo>
                    <a:cubicBezTo>
                      <a:pt x="12" y="33"/>
                      <a:pt x="9" y="32"/>
                      <a:pt x="8" y="30"/>
                    </a:cubicBezTo>
                    <a:cubicBezTo>
                      <a:pt x="8" y="30"/>
                      <a:pt x="6" y="29"/>
                      <a:pt x="5" y="29"/>
                    </a:cubicBezTo>
                    <a:cubicBezTo>
                      <a:pt x="5" y="29"/>
                      <a:pt x="4" y="29"/>
                      <a:pt x="2" y="25"/>
                    </a:cubicBezTo>
                    <a:cubicBezTo>
                      <a:pt x="2" y="25"/>
                      <a:pt x="0" y="23"/>
                      <a:pt x="2" y="19"/>
                    </a:cubicBezTo>
                    <a:cubicBezTo>
                      <a:pt x="2" y="19"/>
                      <a:pt x="4" y="14"/>
                      <a:pt x="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6" name="Freeform 15">
                <a:extLst>
                  <a:ext uri="{FF2B5EF4-FFF2-40B4-BE49-F238E27FC236}">
                    <a16:creationId xmlns="" xmlns:a16="http://schemas.microsoft.com/office/drawing/2014/main" id="{A23C6269-FF4F-0F4C-B525-C2D26341A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064"/>
                <a:ext cx="36" cy="142"/>
              </a:xfrm>
              <a:custGeom>
                <a:avLst/>
                <a:gdLst>
                  <a:gd name="T0" fmla="*/ 0 w 19"/>
                  <a:gd name="T1" fmla="*/ 48 h 73"/>
                  <a:gd name="T2" fmla="*/ 1 w 19"/>
                  <a:gd name="T3" fmla="*/ 27 h 73"/>
                  <a:gd name="T4" fmla="*/ 1 w 19"/>
                  <a:gd name="T5" fmla="*/ 24 h 73"/>
                  <a:gd name="T6" fmla="*/ 1 w 19"/>
                  <a:gd name="T7" fmla="*/ 12 h 73"/>
                  <a:gd name="T8" fmla="*/ 3 w 19"/>
                  <a:gd name="T9" fmla="*/ 10 h 73"/>
                  <a:gd name="T10" fmla="*/ 3 w 19"/>
                  <a:gd name="T11" fmla="*/ 7 h 73"/>
                  <a:gd name="T12" fmla="*/ 3 w 19"/>
                  <a:gd name="T13" fmla="*/ 5 h 73"/>
                  <a:gd name="T14" fmla="*/ 7 w 19"/>
                  <a:gd name="T15" fmla="*/ 3 h 73"/>
                  <a:gd name="T16" fmla="*/ 6 w 19"/>
                  <a:gd name="T17" fmla="*/ 8 h 73"/>
                  <a:gd name="T18" fmla="*/ 9 w 19"/>
                  <a:gd name="T19" fmla="*/ 26 h 73"/>
                  <a:gd name="T20" fmla="*/ 11 w 19"/>
                  <a:gd name="T21" fmla="*/ 30 h 73"/>
                  <a:gd name="T22" fmla="*/ 14 w 19"/>
                  <a:gd name="T23" fmla="*/ 37 h 73"/>
                  <a:gd name="T24" fmla="*/ 14 w 19"/>
                  <a:gd name="T25" fmla="*/ 42 h 73"/>
                  <a:gd name="T26" fmla="*/ 15 w 19"/>
                  <a:gd name="T27" fmla="*/ 43 h 73"/>
                  <a:gd name="T28" fmla="*/ 17 w 19"/>
                  <a:gd name="T29" fmla="*/ 45 h 73"/>
                  <a:gd name="T30" fmla="*/ 16 w 19"/>
                  <a:gd name="T31" fmla="*/ 54 h 73"/>
                  <a:gd name="T32" fmla="*/ 17 w 19"/>
                  <a:gd name="T33" fmla="*/ 57 h 73"/>
                  <a:gd name="T34" fmla="*/ 18 w 19"/>
                  <a:gd name="T35" fmla="*/ 59 h 73"/>
                  <a:gd name="T36" fmla="*/ 18 w 19"/>
                  <a:gd name="T37" fmla="*/ 61 h 73"/>
                  <a:gd name="T38" fmla="*/ 18 w 19"/>
                  <a:gd name="T39" fmla="*/ 70 h 73"/>
                  <a:gd name="T40" fmla="*/ 13 w 19"/>
                  <a:gd name="T41" fmla="*/ 71 h 73"/>
                  <a:gd name="T42" fmla="*/ 0 w 19"/>
                  <a:gd name="T43" fmla="*/ 48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73">
                    <a:moveTo>
                      <a:pt x="0" y="48"/>
                    </a:moveTo>
                    <a:cubicBezTo>
                      <a:pt x="0" y="48"/>
                      <a:pt x="0" y="28"/>
                      <a:pt x="1" y="27"/>
                    </a:cubicBezTo>
                    <a:cubicBezTo>
                      <a:pt x="1" y="27"/>
                      <a:pt x="1" y="26"/>
                      <a:pt x="1" y="24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1"/>
                      <a:pt x="3" y="10"/>
                    </a:cubicBezTo>
                    <a:cubicBezTo>
                      <a:pt x="3" y="10"/>
                      <a:pt x="2" y="7"/>
                      <a:pt x="3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5"/>
                      <a:pt x="4" y="0"/>
                      <a:pt x="7" y="3"/>
                    </a:cubicBezTo>
                    <a:cubicBezTo>
                      <a:pt x="7" y="3"/>
                      <a:pt x="8" y="5"/>
                      <a:pt x="6" y="8"/>
                    </a:cubicBezTo>
                    <a:cubicBezTo>
                      <a:pt x="6" y="8"/>
                      <a:pt x="3" y="11"/>
                      <a:pt x="9" y="26"/>
                    </a:cubicBezTo>
                    <a:cubicBezTo>
                      <a:pt x="9" y="26"/>
                      <a:pt x="9" y="28"/>
                      <a:pt x="11" y="30"/>
                    </a:cubicBezTo>
                    <a:cubicBezTo>
                      <a:pt x="11" y="30"/>
                      <a:pt x="14" y="32"/>
                      <a:pt x="14" y="37"/>
                    </a:cubicBezTo>
                    <a:cubicBezTo>
                      <a:pt x="14" y="37"/>
                      <a:pt x="14" y="40"/>
                      <a:pt x="14" y="42"/>
                    </a:cubicBezTo>
                    <a:cubicBezTo>
                      <a:pt x="14" y="42"/>
                      <a:pt x="12" y="44"/>
                      <a:pt x="15" y="43"/>
                    </a:cubicBezTo>
                    <a:cubicBezTo>
                      <a:pt x="15" y="43"/>
                      <a:pt x="17" y="43"/>
                      <a:pt x="17" y="45"/>
                    </a:cubicBezTo>
                    <a:cubicBezTo>
                      <a:pt x="17" y="45"/>
                      <a:pt x="16" y="52"/>
                      <a:pt x="16" y="54"/>
                    </a:cubicBezTo>
                    <a:cubicBezTo>
                      <a:pt x="16" y="54"/>
                      <a:pt x="18" y="56"/>
                      <a:pt x="17" y="57"/>
                    </a:cubicBezTo>
                    <a:cubicBezTo>
                      <a:pt x="17" y="57"/>
                      <a:pt x="17" y="58"/>
                      <a:pt x="18" y="59"/>
                    </a:cubicBezTo>
                    <a:cubicBezTo>
                      <a:pt x="18" y="59"/>
                      <a:pt x="18" y="59"/>
                      <a:pt x="18" y="61"/>
                    </a:cubicBezTo>
                    <a:cubicBezTo>
                      <a:pt x="18" y="61"/>
                      <a:pt x="19" y="69"/>
                      <a:pt x="18" y="70"/>
                    </a:cubicBezTo>
                    <a:cubicBezTo>
                      <a:pt x="18" y="70"/>
                      <a:pt x="16" y="73"/>
                      <a:pt x="13" y="71"/>
                    </a:cubicBezTo>
                    <a:cubicBezTo>
                      <a:pt x="13" y="71"/>
                      <a:pt x="3" y="62"/>
                      <a:pt x="0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7" name="Freeform 16">
                <a:extLst>
                  <a:ext uri="{FF2B5EF4-FFF2-40B4-BE49-F238E27FC236}">
                    <a16:creationId xmlns="" xmlns:a16="http://schemas.microsoft.com/office/drawing/2014/main" id="{809E0305-931A-3149-A98A-88FA80217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85"/>
                <a:ext cx="35" cy="60"/>
              </a:xfrm>
              <a:custGeom>
                <a:avLst/>
                <a:gdLst>
                  <a:gd name="T0" fmla="*/ 7 w 18"/>
                  <a:gd name="T1" fmla="*/ 5 h 31"/>
                  <a:gd name="T2" fmla="*/ 8 w 18"/>
                  <a:gd name="T3" fmla="*/ 2 h 31"/>
                  <a:gd name="T4" fmla="*/ 11 w 18"/>
                  <a:gd name="T5" fmla="*/ 3 h 31"/>
                  <a:gd name="T6" fmla="*/ 18 w 18"/>
                  <a:gd name="T7" fmla="*/ 25 h 31"/>
                  <a:gd name="T8" fmla="*/ 11 w 18"/>
                  <a:gd name="T9" fmla="*/ 28 h 31"/>
                  <a:gd name="T10" fmla="*/ 7 w 18"/>
                  <a:gd name="T11" fmla="*/ 25 h 31"/>
                  <a:gd name="T12" fmla="*/ 2 w 18"/>
                  <a:gd name="T13" fmla="*/ 25 h 31"/>
                  <a:gd name="T14" fmla="*/ 2 w 18"/>
                  <a:gd name="T15" fmla="*/ 22 h 31"/>
                  <a:gd name="T16" fmla="*/ 7 w 18"/>
                  <a:gd name="T17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1">
                    <a:moveTo>
                      <a:pt x="7" y="5"/>
                    </a:moveTo>
                    <a:cubicBezTo>
                      <a:pt x="7" y="5"/>
                      <a:pt x="6" y="4"/>
                      <a:pt x="8" y="2"/>
                    </a:cubicBezTo>
                    <a:cubicBezTo>
                      <a:pt x="8" y="2"/>
                      <a:pt x="10" y="0"/>
                      <a:pt x="11" y="3"/>
                    </a:cubicBezTo>
                    <a:cubicBezTo>
                      <a:pt x="11" y="3"/>
                      <a:pt x="18" y="18"/>
                      <a:pt x="18" y="25"/>
                    </a:cubicBezTo>
                    <a:cubicBezTo>
                      <a:pt x="18" y="25"/>
                      <a:pt x="17" y="31"/>
                      <a:pt x="11" y="28"/>
                    </a:cubicBezTo>
                    <a:cubicBezTo>
                      <a:pt x="11" y="28"/>
                      <a:pt x="9" y="27"/>
                      <a:pt x="7" y="25"/>
                    </a:cubicBezTo>
                    <a:cubicBezTo>
                      <a:pt x="7" y="25"/>
                      <a:pt x="5" y="26"/>
                      <a:pt x="2" y="25"/>
                    </a:cubicBezTo>
                    <a:cubicBezTo>
                      <a:pt x="2" y="25"/>
                      <a:pt x="0" y="24"/>
                      <a:pt x="2" y="22"/>
                    </a:cubicBezTo>
                    <a:cubicBezTo>
                      <a:pt x="2" y="22"/>
                      <a:pt x="7" y="13"/>
                      <a:pt x="7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8" name="Freeform 17">
                <a:extLst>
                  <a:ext uri="{FF2B5EF4-FFF2-40B4-BE49-F238E27FC236}">
                    <a16:creationId xmlns="" xmlns:a16="http://schemas.microsoft.com/office/drawing/2014/main" id="{C138BBB5-75D6-594D-AE6F-63C5A97D18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69" y="1956"/>
                <a:ext cx="218" cy="246"/>
              </a:xfrm>
              <a:custGeom>
                <a:avLst/>
                <a:gdLst>
                  <a:gd name="T0" fmla="*/ 98 w 114"/>
                  <a:gd name="T1" fmla="*/ 50 h 127"/>
                  <a:gd name="T2" fmla="*/ 110 w 114"/>
                  <a:gd name="T3" fmla="*/ 70 h 127"/>
                  <a:gd name="T4" fmla="*/ 98 w 114"/>
                  <a:gd name="T5" fmla="*/ 83 h 127"/>
                  <a:gd name="T6" fmla="*/ 82 w 114"/>
                  <a:gd name="T7" fmla="*/ 103 h 127"/>
                  <a:gd name="T8" fmla="*/ 83 w 114"/>
                  <a:gd name="T9" fmla="*/ 119 h 127"/>
                  <a:gd name="T10" fmla="*/ 79 w 114"/>
                  <a:gd name="T11" fmla="*/ 85 h 127"/>
                  <a:gd name="T12" fmla="*/ 97 w 114"/>
                  <a:gd name="T13" fmla="*/ 64 h 127"/>
                  <a:gd name="T14" fmla="*/ 88 w 114"/>
                  <a:gd name="T15" fmla="*/ 51 h 127"/>
                  <a:gd name="T16" fmla="*/ 79 w 114"/>
                  <a:gd name="T17" fmla="*/ 45 h 127"/>
                  <a:gd name="T18" fmla="*/ 38 w 114"/>
                  <a:gd name="T19" fmla="*/ 47 h 127"/>
                  <a:gd name="T20" fmla="*/ 53 w 114"/>
                  <a:gd name="T21" fmla="*/ 40 h 127"/>
                  <a:gd name="T22" fmla="*/ 54 w 114"/>
                  <a:gd name="T23" fmla="*/ 3 h 127"/>
                  <a:gd name="T24" fmla="*/ 61 w 114"/>
                  <a:gd name="T25" fmla="*/ 3 h 127"/>
                  <a:gd name="T26" fmla="*/ 67 w 114"/>
                  <a:gd name="T27" fmla="*/ 27 h 127"/>
                  <a:gd name="T28" fmla="*/ 69 w 114"/>
                  <a:gd name="T29" fmla="*/ 43 h 127"/>
                  <a:gd name="T30" fmla="*/ 79 w 114"/>
                  <a:gd name="T31" fmla="*/ 49 h 127"/>
                  <a:gd name="T32" fmla="*/ 71 w 114"/>
                  <a:gd name="T33" fmla="*/ 53 h 127"/>
                  <a:gd name="T34" fmla="*/ 76 w 114"/>
                  <a:gd name="T35" fmla="*/ 64 h 127"/>
                  <a:gd name="T36" fmla="*/ 72 w 114"/>
                  <a:gd name="T37" fmla="*/ 73 h 127"/>
                  <a:gd name="T38" fmla="*/ 62 w 114"/>
                  <a:gd name="T39" fmla="*/ 95 h 127"/>
                  <a:gd name="T40" fmla="*/ 77 w 114"/>
                  <a:gd name="T41" fmla="*/ 88 h 127"/>
                  <a:gd name="T42" fmla="*/ 79 w 114"/>
                  <a:gd name="T43" fmla="*/ 120 h 127"/>
                  <a:gd name="T44" fmla="*/ 65 w 114"/>
                  <a:gd name="T45" fmla="*/ 120 h 127"/>
                  <a:gd name="T46" fmla="*/ 54 w 114"/>
                  <a:gd name="T47" fmla="*/ 119 h 127"/>
                  <a:gd name="T48" fmla="*/ 33 w 114"/>
                  <a:gd name="T49" fmla="*/ 115 h 127"/>
                  <a:gd name="T50" fmla="*/ 38 w 114"/>
                  <a:gd name="T51" fmla="*/ 109 h 127"/>
                  <a:gd name="T52" fmla="*/ 49 w 114"/>
                  <a:gd name="T53" fmla="*/ 98 h 127"/>
                  <a:gd name="T54" fmla="*/ 50 w 114"/>
                  <a:gd name="T55" fmla="*/ 84 h 127"/>
                  <a:gd name="T56" fmla="*/ 43 w 114"/>
                  <a:gd name="T57" fmla="*/ 67 h 127"/>
                  <a:gd name="T58" fmla="*/ 51 w 114"/>
                  <a:gd name="T59" fmla="*/ 61 h 127"/>
                  <a:gd name="T60" fmla="*/ 53 w 114"/>
                  <a:gd name="T61" fmla="*/ 50 h 127"/>
                  <a:gd name="T62" fmla="*/ 35 w 114"/>
                  <a:gd name="T63" fmla="*/ 59 h 127"/>
                  <a:gd name="T64" fmla="*/ 33 w 114"/>
                  <a:gd name="T65" fmla="*/ 51 h 127"/>
                  <a:gd name="T66" fmla="*/ 0 w 114"/>
                  <a:gd name="T67" fmla="*/ 78 h 127"/>
                  <a:gd name="T68" fmla="*/ 0 w 114"/>
                  <a:gd name="T69" fmla="*/ 76 h 127"/>
                  <a:gd name="T70" fmla="*/ 13 w 114"/>
                  <a:gd name="T71" fmla="*/ 63 h 127"/>
                  <a:gd name="T72" fmla="*/ 33 w 114"/>
                  <a:gd name="T73" fmla="*/ 51 h 127"/>
                  <a:gd name="T74" fmla="*/ 30 w 114"/>
                  <a:gd name="T75" fmla="*/ 63 h 127"/>
                  <a:gd name="T76" fmla="*/ 18 w 114"/>
                  <a:gd name="T77" fmla="*/ 69 h 127"/>
                  <a:gd name="T78" fmla="*/ 12 w 114"/>
                  <a:gd name="T79" fmla="*/ 86 h 127"/>
                  <a:gd name="T80" fmla="*/ 26 w 114"/>
                  <a:gd name="T81" fmla="*/ 106 h 127"/>
                  <a:gd name="T82" fmla="*/ 33 w 114"/>
                  <a:gd name="T83" fmla="*/ 115 h 127"/>
                  <a:gd name="T84" fmla="*/ 13 w 114"/>
                  <a:gd name="T85" fmla="*/ 98 h 127"/>
                  <a:gd name="T86" fmla="*/ 3 w 114"/>
                  <a:gd name="T87" fmla="*/ 82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4" h="127">
                    <a:moveTo>
                      <a:pt x="79" y="45"/>
                    </a:moveTo>
                    <a:cubicBezTo>
                      <a:pt x="86" y="47"/>
                      <a:pt x="95" y="49"/>
                      <a:pt x="98" y="50"/>
                    </a:cubicBezTo>
                    <a:cubicBezTo>
                      <a:pt x="98" y="50"/>
                      <a:pt x="106" y="52"/>
                      <a:pt x="112" y="63"/>
                    </a:cubicBezTo>
                    <a:cubicBezTo>
                      <a:pt x="112" y="63"/>
                      <a:pt x="114" y="64"/>
                      <a:pt x="110" y="70"/>
                    </a:cubicBezTo>
                    <a:cubicBezTo>
                      <a:pt x="110" y="70"/>
                      <a:pt x="106" y="75"/>
                      <a:pt x="101" y="77"/>
                    </a:cubicBezTo>
                    <a:cubicBezTo>
                      <a:pt x="101" y="77"/>
                      <a:pt x="99" y="78"/>
                      <a:pt x="98" y="83"/>
                    </a:cubicBezTo>
                    <a:cubicBezTo>
                      <a:pt x="98" y="83"/>
                      <a:pt x="91" y="93"/>
                      <a:pt x="87" y="95"/>
                    </a:cubicBezTo>
                    <a:cubicBezTo>
                      <a:pt x="87" y="95"/>
                      <a:pt x="81" y="97"/>
                      <a:pt x="82" y="103"/>
                    </a:cubicBezTo>
                    <a:cubicBezTo>
                      <a:pt x="82" y="103"/>
                      <a:pt x="88" y="109"/>
                      <a:pt x="86" y="117"/>
                    </a:cubicBezTo>
                    <a:cubicBezTo>
                      <a:pt x="86" y="117"/>
                      <a:pt x="86" y="119"/>
                      <a:pt x="83" y="119"/>
                    </a:cubicBezTo>
                    <a:cubicBezTo>
                      <a:pt x="83" y="119"/>
                      <a:pt x="82" y="119"/>
                      <a:pt x="79" y="120"/>
                    </a:cubicBezTo>
                    <a:cubicBezTo>
                      <a:pt x="79" y="85"/>
                      <a:pt x="79" y="85"/>
                      <a:pt x="79" y="85"/>
                    </a:cubicBezTo>
                    <a:cubicBezTo>
                      <a:pt x="83" y="81"/>
                      <a:pt x="89" y="76"/>
                      <a:pt x="89" y="76"/>
                    </a:cubicBezTo>
                    <a:cubicBezTo>
                      <a:pt x="90" y="73"/>
                      <a:pt x="97" y="64"/>
                      <a:pt x="97" y="64"/>
                    </a:cubicBezTo>
                    <a:cubicBezTo>
                      <a:pt x="98" y="63"/>
                      <a:pt x="97" y="59"/>
                      <a:pt x="97" y="59"/>
                    </a:cubicBezTo>
                    <a:cubicBezTo>
                      <a:pt x="97" y="57"/>
                      <a:pt x="88" y="51"/>
                      <a:pt x="88" y="51"/>
                    </a:cubicBezTo>
                    <a:cubicBezTo>
                      <a:pt x="87" y="50"/>
                      <a:pt x="83" y="50"/>
                      <a:pt x="79" y="49"/>
                    </a:cubicBezTo>
                    <a:lnTo>
                      <a:pt x="79" y="45"/>
                    </a:lnTo>
                    <a:close/>
                    <a:moveTo>
                      <a:pt x="33" y="51"/>
                    </a:moveTo>
                    <a:cubicBezTo>
                      <a:pt x="35" y="50"/>
                      <a:pt x="37" y="48"/>
                      <a:pt x="38" y="47"/>
                    </a:cubicBezTo>
                    <a:cubicBezTo>
                      <a:pt x="38" y="47"/>
                      <a:pt x="42" y="44"/>
                      <a:pt x="46" y="43"/>
                    </a:cubicBezTo>
                    <a:cubicBezTo>
                      <a:pt x="46" y="43"/>
                      <a:pt x="53" y="42"/>
                      <a:pt x="53" y="40"/>
                    </a:cubicBezTo>
                    <a:cubicBezTo>
                      <a:pt x="53" y="40"/>
                      <a:pt x="54" y="34"/>
                      <a:pt x="54" y="32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0"/>
                      <a:pt x="57" y="2"/>
                    </a:cubicBezTo>
                    <a:cubicBezTo>
                      <a:pt x="57" y="2"/>
                      <a:pt x="58" y="4"/>
                      <a:pt x="61" y="3"/>
                    </a:cubicBezTo>
                    <a:cubicBezTo>
                      <a:pt x="61" y="3"/>
                      <a:pt x="64" y="3"/>
                      <a:pt x="65" y="10"/>
                    </a:cubicBezTo>
                    <a:cubicBezTo>
                      <a:pt x="65" y="10"/>
                      <a:pt x="67" y="19"/>
                      <a:pt x="67" y="27"/>
                    </a:cubicBezTo>
                    <a:cubicBezTo>
                      <a:pt x="67" y="27"/>
                      <a:pt x="67" y="37"/>
                      <a:pt x="67" y="39"/>
                    </a:cubicBezTo>
                    <a:cubicBezTo>
                      <a:pt x="67" y="39"/>
                      <a:pt x="66" y="42"/>
                      <a:pt x="69" y="43"/>
                    </a:cubicBezTo>
                    <a:cubicBezTo>
                      <a:pt x="69" y="43"/>
                      <a:pt x="74" y="44"/>
                      <a:pt x="79" y="45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76" y="48"/>
                      <a:pt x="73" y="48"/>
                      <a:pt x="73" y="48"/>
                    </a:cubicBezTo>
                    <a:cubicBezTo>
                      <a:pt x="67" y="47"/>
                      <a:pt x="71" y="53"/>
                      <a:pt x="71" y="53"/>
                    </a:cubicBezTo>
                    <a:cubicBezTo>
                      <a:pt x="72" y="55"/>
                      <a:pt x="74" y="60"/>
                      <a:pt x="74" y="60"/>
                    </a:cubicBezTo>
                    <a:cubicBezTo>
                      <a:pt x="74" y="63"/>
                      <a:pt x="76" y="64"/>
                      <a:pt x="76" y="64"/>
                    </a:cubicBezTo>
                    <a:cubicBezTo>
                      <a:pt x="78" y="67"/>
                      <a:pt x="75" y="70"/>
                      <a:pt x="75" y="70"/>
                    </a:cubicBezTo>
                    <a:cubicBezTo>
                      <a:pt x="74" y="71"/>
                      <a:pt x="72" y="73"/>
                      <a:pt x="72" y="73"/>
                    </a:cubicBezTo>
                    <a:cubicBezTo>
                      <a:pt x="70" y="79"/>
                      <a:pt x="64" y="83"/>
                      <a:pt x="64" y="83"/>
                    </a:cubicBezTo>
                    <a:cubicBezTo>
                      <a:pt x="59" y="86"/>
                      <a:pt x="62" y="95"/>
                      <a:pt x="62" y="95"/>
                    </a:cubicBezTo>
                    <a:cubicBezTo>
                      <a:pt x="64" y="101"/>
                      <a:pt x="73" y="91"/>
                      <a:pt x="73" y="91"/>
                    </a:cubicBezTo>
                    <a:cubicBezTo>
                      <a:pt x="75" y="89"/>
                      <a:pt x="77" y="88"/>
                      <a:pt x="77" y="88"/>
                    </a:cubicBezTo>
                    <a:cubicBezTo>
                      <a:pt x="77" y="88"/>
                      <a:pt x="78" y="86"/>
                      <a:pt x="79" y="85"/>
                    </a:cubicBezTo>
                    <a:cubicBezTo>
                      <a:pt x="79" y="120"/>
                      <a:pt x="79" y="120"/>
                      <a:pt x="79" y="120"/>
                    </a:cubicBezTo>
                    <a:cubicBezTo>
                      <a:pt x="79" y="120"/>
                      <a:pt x="77" y="120"/>
                      <a:pt x="76" y="120"/>
                    </a:cubicBezTo>
                    <a:cubicBezTo>
                      <a:pt x="76" y="120"/>
                      <a:pt x="70" y="121"/>
                      <a:pt x="65" y="120"/>
                    </a:cubicBezTo>
                    <a:cubicBezTo>
                      <a:pt x="65" y="120"/>
                      <a:pt x="61" y="120"/>
                      <a:pt x="57" y="119"/>
                    </a:cubicBezTo>
                    <a:cubicBezTo>
                      <a:pt x="57" y="119"/>
                      <a:pt x="56" y="118"/>
                      <a:pt x="54" y="119"/>
                    </a:cubicBezTo>
                    <a:cubicBezTo>
                      <a:pt x="54" y="119"/>
                      <a:pt x="44" y="127"/>
                      <a:pt x="36" y="118"/>
                    </a:cubicBezTo>
                    <a:cubicBezTo>
                      <a:pt x="36" y="118"/>
                      <a:pt x="34" y="116"/>
                      <a:pt x="33" y="115"/>
                    </a:cubicBezTo>
                    <a:cubicBezTo>
                      <a:pt x="33" y="108"/>
                      <a:pt x="33" y="108"/>
                      <a:pt x="33" y="108"/>
                    </a:cubicBezTo>
                    <a:cubicBezTo>
                      <a:pt x="34" y="109"/>
                      <a:pt x="36" y="109"/>
                      <a:pt x="38" y="109"/>
                    </a:cubicBezTo>
                    <a:cubicBezTo>
                      <a:pt x="45" y="109"/>
                      <a:pt x="46" y="103"/>
                      <a:pt x="46" y="103"/>
                    </a:cubicBezTo>
                    <a:cubicBezTo>
                      <a:pt x="45" y="101"/>
                      <a:pt x="49" y="98"/>
                      <a:pt x="49" y="98"/>
                    </a:cubicBezTo>
                    <a:cubicBezTo>
                      <a:pt x="51" y="96"/>
                      <a:pt x="51" y="94"/>
                      <a:pt x="51" y="94"/>
                    </a:cubicBezTo>
                    <a:cubicBezTo>
                      <a:pt x="50" y="91"/>
                      <a:pt x="50" y="84"/>
                      <a:pt x="50" y="84"/>
                    </a:cubicBezTo>
                    <a:cubicBezTo>
                      <a:pt x="47" y="82"/>
                      <a:pt x="41" y="75"/>
                      <a:pt x="41" y="75"/>
                    </a:cubicBezTo>
                    <a:cubicBezTo>
                      <a:pt x="37" y="67"/>
                      <a:pt x="43" y="67"/>
                      <a:pt x="43" y="67"/>
                    </a:cubicBezTo>
                    <a:cubicBezTo>
                      <a:pt x="46" y="68"/>
                      <a:pt x="47" y="67"/>
                      <a:pt x="47" y="67"/>
                    </a:cubicBezTo>
                    <a:cubicBezTo>
                      <a:pt x="51" y="67"/>
                      <a:pt x="51" y="61"/>
                      <a:pt x="51" y="61"/>
                    </a:cubicBezTo>
                    <a:cubicBezTo>
                      <a:pt x="51" y="58"/>
                      <a:pt x="52" y="56"/>
                      <a:pt x="52" y="56"/>
                    </a:cubicBezTo>
                    <a:cubicBezTo>
                      <a:pt x="54" y="50"/>
                      <a:pt x="53" y="50"/>
                      <a:pt x="53" y="50"/>
                    </a:cubicBezTo>
                    <a:cubicBezTo>
                      <a:pt x="50" y="45"/>
                      <a:pt x="47" y="50"/>
                      <a:pt x="47" y="50"/>
                    </a:cubicBezTo>
                    <a:cubicBezTo>
                      <a:pt x="45" y="53"/>
                      <a:pt x="35" y="59"/>
                      <a:pt x="35" y="59"/>
                    </a:cubicBezTo>
                    <a:cubicBezTo>
                      <a:pt x="34" y="59"/>
                      <a:pt x="33" y="60"/>
                      <a:pt x="33" y="60"/>
                    </a:cubicBezTo>
                    <a:lnTo>
                      <a:pt x="33" y="51"/>
                    </a:lnTo>
                    <a:close/>
                    <a:moveTo>
                      <a:pt x="3" y="82"/>
                    </a:moveTo>
                    <a:cubicBezTo>
                      <a:pt x="3" y="82"/>
                      <a:pt x="0" y="81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7"/>
                      <a:pt x="0" y="77"/>
                      <a:pt x="0" y="76"/>
                    </a:cubicBezTo>
                    <a:cubicBezTo>
                      <a:pt x="0" y="76"/>
                      <a:pt x="0" y="74"/>
                      <a:pt x="5" y="69"/>
                    </a:cubicBezTo>
                    <a:cubicBezTo>
                      <a:pt x="5" y="69"/>
                      <a:pt x="9" y="65"/>
                      <a:pt x="13" y="63"/>
                    </a:cubicBezTo>
                    <a:cubicBezTo>
                      <a:pt x="13" y="63"/>
                      <a:pt x="22" y="57"/>
                      <a:pt x="28" y="55"/>
                    </a:cubicBezTo>
                    <a:cubicBezTo>
                      <a:pt x="28" y="55"/>
                      <a:pt x="30" y="53"/>
                      <a:pt x="33" y="51"/>
                    </a:cubicBezTo>
                    <a:cubicBezTo>
                      <a:pt x="33" y="60"/>
                      <a:pt x="33" y="60"/>
                      <a:pt x="33" y="60"/>
                    </a:cubicBezTo>
                    <a:cubicBezTo>
                      <a:pt x="31" y="62"/>
                      <a:pt x="30" y="63"/>
                      <a:pt x="30" y="63"/>
                    </a:cubicBezTo>
                    <a:cubicBezTo>
                      <a:pt x="26" y="62"/>
                      <a:pt x="22" y="65"/>
                      <a:pt x="22" y="65"/>
                    </a:cubicBezTo>
                    <a:cubicBezTo>
                      <a:pt x="17" y="67"/>
                      <a:pt x="18" y="69"/>
                      <a:pt x="18" y="69"/>
                    </a:cubicBezTo>
                    <a:cubicBezTo>
                      <a:pt x="17" y="72"/>
                      <a:pt x="14" y="78"/>
                      <a:pt x="14" y="78"/>
                    </a:cubicBezTo>
                    <a:cubicBezTo>
                      <a:pt x="13" y="79"/>
                      <a:pt x="12" y="84"/>
                      <a:pt x="12" y="86"/>
                    </a:cubicBezTo>
                    <a:cubicBezTo>
                      <a:pt x="12" y="86"/>
                      <a:pt x="14" y="92"/>
                      <a:pt x="14" y="92"/>
                    </a:cubicBezTo>
                    <a:cubicBezTo>
                      <a:pt x="16" y="97"/>
                      <a:pt x="26" y="106"/>
                      <a:pt x="26" y="106"/>
                    </a:cubicBezTo>
                    <a:cubicBezTo>
                      <a:pt x="28" y="107"/>
                      <a:pt x="30" y="108"/>
                      <a:pt x="33" y="108"/>
                    </a:cubicBezTo>
                    <a:cubicBezTo>
                      <a:pt x="33" y="115"/>
                      <a:pt x="33" y="115"/>
                      <a:pt x="33" y="115"/>
                    </a:cubicBezTo>
                    <a:cubicBezTo>
                      <a:pt x="31" y="113"/>
                      <a:pt x="29" y="111"/>
                      <a:pt x="27" y="111"/>
                    </a:cubicBezTo>
                    <a:cubicBezTo>
                      <a:pt x="27" y="111"/>
                      <a:pt x="17" y="102"/>
                      <a:pt x="13" y="98"/>
                    </a:cubicBezTo>
                    <a:cubicBezTo>
                      <a:pt x="13" y="98"/>
                      <a:pt x="7" y="92"/>
                      <a:pt x="7" y="87"/>
                    </a:cubicBezTo>
                    <a:cubicBezTo>
                      <a:pt x="7" y="87"/>
                      <a:pt x="6" y="82"/>
                      <a:pt x="3" y="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9" name="Freeform 18">
                <a:extLst>
                  <a:ext uri="{FF2B5EF4-FFF2-40B4-BE49-F238E27FC236}">
                    <a16:creationId xmlns="" xmlns:a16="http://schemas.microsoft.com/office/drawing/2014/main" id="{3BA4C66A-5734-6844-B963-9ABEAF7E6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954"/>
                <a:ext cx="212" cy="261"/>
              </a:xfrm>
              <a:custGeom>
                <a:avLst/>
                <a:gdLst>
                  <a:gd name="T0" fmla="*/ 92 w 111"/>
                  <a:gd name="T1" fmla="*/ 4 h 135"/>
                  <a:gd name="T2" fmla="*/ 108 w 111"/>
                  <a:gd name="T3" fmla="*/ 13 h 135"/>
                  <a:gd name="T4" fmla="*/ 106 w 111"/>
                  <a:gd name="T5" fmla="*/ 20 h 135"/>
                  <a:gd name="T6" fmla="*/ 98 w 111"/>
                  <a:gd name="T7" fmla="*/ 25 h 135"/>
                  <a:gd name="T8" fmla="*/ 93 w 111"/>
                  <a:gd name="T9" fmla="*/ 28 h 135"/>
                  <a:gd name="T10" fmla="*/ 68 w 111"/>
                  <a:gd name="T11" fmla="*/ 65 h 135"/>
                  <a:gd name="T12" fmla="*/ 48 w 111"/>
                  <a:gd name="T13" fmla="*/ 97 h 135"/>
                  <a:gd name="T14" fmla="*/ 27 w 111"/>
                  <a:gd name="T15" fmla="*/ 124 h 135"/>
                  <a:gd name="T16" fmla="*/ 23 w 111"/>
                  <a:gd name="T17" fmla="*/ 128 h 135"/>
                  <a:gd name="T18" fmla="*/ 20 w 111"/>
                  <a:gd name="T19" fmla="*/ 132 h 135"/>
                  <a:gd name="T20" fmla="*/ 13 w 111"/>
                  <a:gd name="T21" fmla="*/ 135 h 135"/>
                  <a:gd name="T22" fmla="*/ 8 w 111"/>
                  <a:gd name="T23" fmla="*/ 134 h 135"/>
                  <a:gd name="T24" fmla="*/ 3 w 111"/>
                  <a:gd name="T25" fmla="*/ 134 h 135"/>
                  <a:gd name="T26" fmla="*/ 4 w 111"/>
                  <a:gd name="T27" fmla="*/ 132 h 135"/>
                  <a:gd name="T28" fmla="*/ 6 w 111"/>
                  <a:gd name="T29" fmla="*/ 130 h 135"/>
                  <a:gd name="T30" fmla="*/ 8 w 111"/>
                  <a:gd name="T31" fmla="*/ 129 h 135"/>
                  <a:gd name="T32" fmla="*/ 9 w 111"/>
                  <a:gd name="T33" fmla="*/ 128 h 135"/>
                  <a:gd name="T34" fmla="*/ 11 w 111"/>
                  <a:gd name="T35" fmla="*/ 125 h 135"/>
                  <a:gd name="T36" fmla="*/ 13 w 111"/>
                  <a:gd name="T37" fmla="*/ 123 h 135"/>
                  <a:gd name="T38" fmla="*/ 31 w 111"/>
                  <a:gd name="T39" fmla="*/ 102 h 135"/>
                  <a:gd name="T40" fmla="*/ 48 w 111"/>
                  <a:gd name="T41" fmla="*/ 77 h 135"/>
                  <a:gd name="T42" fmla="*/ 58 w 111"/>
                  <a:gd name="T43" fmla="*/ 61 h 135"/>
                  <a:gd name="T44" fmla="*/ 78 w 111"/>
                  <a:gd name="T45" fmla="*/ 28 h 135"/>
                  <a:gd name="T46" fmla="*/ 58 w 111"/>
                  <a:gd name="T47" fmla="*/ 17 h 135"/>
                  <a:gd name="T48" fmla="*/ 61 w 111"/>
                  <a:gd name="T49" fmla="*/ 16 h 135"/>
                  <a:gd name="T50" fmla="*/ 81 w 111"/>
                  <a:gd name="T51" fmla="*/ 13 h 135"/>
                  <a:gd name="T52" fmla="*/ 92 w 111"/>
                  <a:gd name="T53" fmla="*/ 4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1" h="135">
                    <a:moveTo>
                      <a:pt x="92" y="4"/>
                    </a:moveTo>
                    <a:cubicBezTo>
                      <a:pt x="92" y="4"/>
                      <a:pt x="100" y="0"/>
                      <a:pt x="108" y="13"/>
                    </a:cubicBezTo>
                    <a:cubicBezTo>
                      <a:pt x="108" y="13"/>
                      <a:pt x="111" y="20"/>
                      <a:pt x="106" y="20"/>
                    </a:cubicBezTo>
                    <a:cubicBezTo>
                      <a:pt x="106" y="20"/>
                      <a:pt x="102" y="21"/>
                      <a:pt x="98" y="25"/>
                    </a:cubicBezTo>
                    <a:cubicBezTo>
                      <a:pt x="97" y="25"/>
                      <a:pt x="94" y="25"/>
                      <a:pt x="93" y="28"/>
                    </a:cubicBezTo>
                    <a:cubicBezTo>
                      <a:pt x="93" y="28"/>
                      <a:pt x="85" y="42"/>
                      <a:pt x="68" y="65"/>
                    </a:cubicBezTo>
                    <a:cubicBezTo>
                      <a:pt x="68" y="65"/>
                      <a:pt x="59" y="77"/>
                      <a:pt x="48" y="97"/>
                    </a:cubicBezTo>
                    <a:cubicBezTo>
                      <a:pt x="48" y="97"/>
                      <a:pt x="40" y="113"/>
                      <a:pt x="27" y="124"/>
                    </a:cubicBezTo>
                    <a:cubicBezTo>
                      <a:pt x="27" y="124"/>
                      <a:pt x="23" y="127"/>
                      <a:pt x="23" y="128"/>
                    </a:cubicBezTo>
                    <a:cubicBezTo>
                      <a:pt x="23" y="128"/>
                      <a:pt x="22" y="130"/>
                      <a:pt x="20" y="132"/>
                    </a:cubicBezTo>
                    <a:cubicBezTo>
                      <a:pt x="20" y="132"/>
                      <a:pt x="17" y="135"/>
                      <a:pt x="13" y="135"/>
                    </a:cubicBezTo>
                    <a:cubicBezTo>
                      <a:pt x="13" y="135"/>
                      <a:pt x="10" y="134"/>
                      <a:pt x="8" y="134"/>
                    </a:cubicBezTo>
                    <a:cubicBezTo>
                      <a:pt x="8" y="134"/>
                      <a:pt x="5" y="134"/>
                      <a:pt x="3" y="134"/>
                    </a:cubicBezTo>
                    <a:cubicBezTo>
                      <a:pt x="3" y="134"/>
                      <a:pt x="0" y="135"/>
                      <a:pt x="4" y="132"/>
                    </a:cubicBezTo>
                    <a:cubicBezTo>
                      <a:pt x="4" y="132"/>
                      <a:pt x="4" y="131"/>
                      <a:pt x="6" y="130"/>
                    </a:cubicBezTo>
                    <a:cubicBezTo>
                      <a:pt x="6" y="130"/>
                      <a:pt x="7" y="130"/>
                      <a:pt x="8" y="129"/>
                    </a:cubicBezTo>
                    <a:cubicBezTo>
                      <a:pt x="8" y="129"/>
                      <a:pt x="7" y="128"/>
                      <a:pt x="9" y="128"/>
                    </a:cubicBezTo>
                    <a:cubicBezTo>
                      <a:pt x="9" y="128"/>
                      <a:pt x="11" y="129"/>
                      <a:pt x="11" y="125"/>
                    </a:cubicBezTo>
                    <a:cubicBezTo>
                      <a:pt x="11" y="125"/>
                      <a:pt x="11" y="124"/>
                      <a:pt x="13" y="123"/>
                    </a:cubicBezTo>
                    <a:cubicBezTo>
                      <a:pt x="13" y="123"/>
                      <a:pt x="19" y="118"/>
                      <a:pt x="31" y="102"/>
                    </a:cubicBezTo>
                    <a:cubicBezTo>
                      <a:pt x="31" y="102"/>
                      <a:pt x="42" y="89"/>
                      <a:pt x="48" y="77"/>
                    </a:cubicBezTo>
                    <a:cubicBezTo>
                      <a:pt x="48" y="77"/>
                      <a:pt x="53" y="69"/>
                      <a:pt x="58" y="61"/>
                    </a:cubicBezTo>
                    <a:cubicBezTo>
                      <a:pt x="58" y="61"/>
                      <a:pt x="75" y="34"/>
                      <a:pt x="78" y="28"/>
                    </a:cubicBezTo>
                    <a:cubicBezTo>
                      <a:pt x="78" y="28"/>
                      <a:pt x="59" y="25"/>
                      <a:pt x="58" y="17"/>
                    </a:cubicBezTo>
                    <a:cubicBezTo>
                      <a:pt x="58" y="17"/>
                      <a:pt x="58" y="14"/>
                      <a:pt x="61" y="16"/>
                    </a:cubicBezTo>
                    <a:cubicBezTo>
                      <a:pt x="61" y="16"/>
                      <a:pt x="70" y="20"/>
                      <a:pt x="81" y="13"/>
                    </a:cubicBezTo>
                    <a:cubicBezTo>
                      <a:pt x="81" y="13"/>
                      <a:pt x="87" y="11"/>
                      <a:pt x="9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0" name="Freeform 19">
                <a:extLst>
                  <a:ext uri="{FF2B5EF4-FFF2-40B4-BE49-F238E27FC236}">
                    <a16:creationId xmlns="" xmlns:a16="http://schemas.microsoft.com/office/drawing/2014/main" id="{A5BFE88A-39B1-D143-AFD9-F888F310A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93"/>
                <a:ext cx="158" cy="118"/>
              </a:xfrm>
              <a:custGeom>
                <a:avLst/>
                <a:gdLst>
                  <a:gd name="T0" fmla="*/ 11 w 83"/>
                  <a:gd name="T1" fmla="*/ 29 h 61"/>
                  <a:gd name="T2" fmla="*/ 4 w 83"/>
                  <a:gd name="T3" fmla="*/ 21 h 61"/>
                  <a:gd name="T4" fmla="*/ 20 w 83"/>
                  <a:gd name="T5" fmla="*/ 27 h 61"/>
                  <a:gd name="T6" fmla="*/ 23 w 83"/>
                  <a:gd name="T7" fmla="*/ 33 h 61"/>
                  <a:gd name="T8" fmla="*/ 33 w 83"/>
                  <a:gd name="T9" fmla="*/ 46 h 61"/>
                  <a:gd name="T10" fmla="*/ 34 w 83"/>
                  <a:gd name="T11" fmla="*/ 44 h 61"/>
                  <a:gd name="T12" fmla="*/ 34 w 83"/>
                  <a:gd name="T13" fmla="*/ 39 h 61"/>
                  <a:gd name="T14" fmla="*/ 38 w 83"/>
                  <a:gd name="T15" fmla="*/ 36 h 61"/>
                  <a:gd name="T16" fmla="*/ 40 w 83"/>
                  <a:gd name="T17" fmla="*/ 35 h 61"/>
                  <a:gd name="T18" fmla="*/ 47 w 83"/>
                  <a:gd name="T19" fmla="*/ 26 h 61"/>
                  <a:gd name="T20" fmla="*/ 47 w 83"/>
                  <a:gd name="T21" fmla="*/ 19 h 61"/>
                  <a:gd name="T22" fmla="*/ 37 w 83"/>
                  <a:gd name="T23" fmla="*/ 13 h 61"/>
                  <a:gd name="T24" fmla="*/ 35 w 83"/>
                  <a:gd name="T25" fmla="*/ 11 h 61"/>
                  <a:gd name="T26" fmla="*/ 42 w 83"/>
                  <a:gd name="T27" fmla="*/ 10 h 61"/>
                  <a:gd name="T28" fmla="*/ 55 w 83"/>
                  <a:gd name="T29" fmla="*/ 4 h 61"/>
                  <a:gd name="T30" fmla="*/ 59 w 83"/>
                  <a:gd name="T31" fmla="*/ 1 h 61"/>
                  <a:gd name="T32" fmla="*/ 68 w 83"/>
                  <a:gd name="T33" fmla="*/ 3 h 61"/>
                  <a:gd name="T34" fmla="*/ 81 w 83"/>
                  <a:gd name="T35" fmla="*/ 15 h 61"/>
                  <a:gd name="T36" fmla="*/ 82 w 83"/>
                  <a:gd name="T37" fmla="*/ 18 h 61"/>
                  <a:gd name="T38" fmla="*/ 78 w 83"/>
                  <a:gd name="T39" fmla="*/ 23 h 61"/>
                  <a:gd name="T40" fmla="*/ 66 w 83"/>
                  <a:gd name="T41" fmla="*/ 34 h 61"/>
                  <a:gd name="T42" fmla="*/ 64 w 83"/>
                  <a:gd name="T43" fmla="*/ 46 h 61"/>
                  <a:gd name="T44" fmla="*/ 62 w 83"/>
                  <a:gd name="T45" fmla="*/ 53 h 61"/>
                  <a:gd name="T46" fmla="*/ 55 w 83"/>
                  <a:gd name="T47" fmla="*/ 55 h 61"/>
                  <a:gd name="T48" fmla="*/ 46 w 83"/>
                  <a:gd name="T49" fmla="*/ 59 h 61"/>
                  <a:gd name="T50" fmla="*/ 43 w 83"/>
                  <a:gd name="T51" fmla="*/ 59 h 61"/>
                  <a:gd name="T52" fmla="*/ 40 w 83"/>
                  <a:gd name="T53" fmla="*/ 58 h 61"/>
                  <a:gd name="T54" fmla="*/ 38 w 83"/>
                  <a:gd name="T55" fmla="*/ 55 h 61"/>
                  <a:gd name="T56" fmla="*/ 33 w 83"/>
                  <a:gd name="T57" fmla="*/ 51 h 61"/>
                  <a:gd name="T58" fmla="*/ 29 w 83"/>
                  <a:gd name="T59" fmla="*/ 49 h 61"/>
                  <a:gd name="T60" fmla="*/ 20 w 83"/>
                  <a:gd name="T61" fmla="*/ 35 h 61"/>
                  <a:gd name="T62" fmla="*/ 11 w 83"/>
                  <a:gd name="T63" fmla="*/ 2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3" h="61">
                    <a:moveTo>
                      <a:pt x="11" y="29"/>
                    </a:moveTo>
                    <a:cubicBezTo>
                      <a:pt x="11" y="29"/>
                      <a:pt x="0" y="23"/>
                      <a:pt x="4" y="21"/>
                    </a:cubicBezTo>
                    <a:cubicBezTo>
                      <a:pt x="4" y="21"/>
                      <a:pt x="12" y="18"/>
                      <a:pt x="20" y="27"/>
                    </a:cubicBezTo>
                    <a:cubicBezTo>
                      <a:pt x="20" y="27"/>
                      <a:pt x="21" y="30"/>
                      <a:pt x="23" y="33"/>
                    </a:cubicBezTo>
                    <a:cubicBezTo>
                      <a:pt x="23" y="33"/>
                      <a:pt x="24" y="36"/>
                      <a:pt x="33" y="46"/>
                    </a:cubicBezTo>
                    <a:cubicBezTo>
                      <a:pt x="33" y="46"/>
                      <a:pt x="34" y="47"/>
                      <a:pt x="34" y="44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6" y="35"/>
                      <a:pt x="38" y="36"/>
                    </a:cubicBezTo>
                    <a:cubicBezTo>
                      <a:pt x="38" y="36"/>
                      <a:pt x="39" y="37"/>
                      <a:pt x="40" y="35"/>
                    </a:cubicBezTo>
                    <a:cubicBezTo>
                      <a:pt x="40" y="35"/>
                      <a:pt x="45" y="31"/>
                      <a:pt x="47" y="26"/>
                    </a:cubicBezTo>
                    <a:cubicBezTo>
                      <a:pt x="47" y="26"/>
                      <a:pt x="50" y="21"/>
                      <a:pt x="47" y="19"/>
                    </a:cubicBezTo>
                    <a:cubicBezTo>
                      <a:pt x="47" y="19"/>
                      <a:pt x="40" y="15"/>
                      <a:pt x="37" y="13"/>
                    </a:cubicBezTo>
                    <a:cubicBezTo>
                      <a:pt x="37" y="13"/>
                      <a:pt x="33" y="12"/>
                      <a:pt x="35" y="11"/>
                    </a:cubicBezTo>
                    <a:cubicBezTo>
                      <a:pt x="35" y="11"/>
                      <a:pt x="37" y="10"/>
                      <a:pt x="42" y="10"/>
                    </a:cubicBezTo>
                    <a:cubicBezTo>
                      <a:pt x="42" y="10"/>
                      <a:pt x="53" y="8"/>
                      <a:pt x="55" y="4"/>
                    </a:cubicBezTo>
                    <a:cubicBezTo>
                      <a:pt x="55" y="4"/>
                      <a:pt x="56" y="0"/>
                      <a:pt x="59" y="1"/>
                    </a:cubicBezTo>
                    <a:cubicBezTo>
                      <a:pt x="59" y="1"/>
                      <a:pt x="65" y="4"/>
                      <a:pt x="68" y="3"/>
                    </a:cubicBezTo>
                    <a:cubicBezTo>
                      <a:pt x="68" y="3"/>
                      <a:pt x="79" y="3"/>
                      <a:pt x="81" y="15"/>
                    </a:cubicBezTo>
                    <a:cubicBezTo>
                      <a:pt x="81" y="15"/>
                      <a:pt x="81" y="17"/>
                      <a:pt x="82" y="18"/>
                    </a:cubicBezTo>
                    <a:cubicBezTo>
                      <a:pt x="82" y="18"/>
                      <a:pt x="83" y="22"/>
                      <a:pt x="78" y="23"/>
                    </a:cubicBezTo>
                    <a:cubicBezTo>
                      <a:pt x="78" y="23"/>
                      <a:pt x="68" y="30"/>
                      <a:pt x="66" y="34"/>
                    </a:cubicBezTo>
                    <a:cubicBezTo>
                      <a:pt x="66" y="34"/>
                      <a:pt x="62" y="42"/>
                      <a:pt x="64" y="46"/>
                    </a:cubicBezTo>
                    <a:cubicBezTo>
                      <a:pt x="64" y="46"/>
                      <a:pt x="66" y="51"/>
                      <a:pt x="62" y="53"/>
                    </a:cubicBezTo>
                    <a:cubicBezTo>
                      <a:pt x="62" y="53"/>
                      <a:pt x="59" y="55"/>
                      <a:pt x="55" y="55"/>
                    </a:cubicBezTo>
                    <a:cubicBezTo>
                      <a:pt x="55" y="55"/>
                      <a:pt x="50" y="54"/>
                      <a:pt x="46" y="59"/>
                    </a:cubicBezTo>
                    <a:cubicBezTo>
                      <a:pt x="46" y="59"/>
                      <a:pt x="46" y="61"/>
                      <a:pt x="43" y="59"/>
                    </a:cubicBezTo>
                    <a:cubicBezTo>
                      <a:pt x="43" y="59"/>
                      <a:pt x="43" y="58"/>
                      <a:pt x="40" y="58"/>
                    </a:cubicBezTo>
                    <a:cubicBezTo>
                      <a:pt x="40" y="58"/>
                      <a:pt x="38" y="58"/>
                      <a:pt x="38" y="55"/>
                    </a:cubicBezTo>
                    <a:cubicBezTo>
                      <a:pt x="38" y="55"/>
                      <a:pt x="37" y="52"/>
                      <a:pt x="33" y="51"/>
                    </a:cubicBezTo>
                    <a:cubicBezTo>
                      <a:pt x="33" y="51"/>
                      <a:pt x="31" y="52"/>
                      <a:pt x="29" y="49"/>
                    </a:cubicBezTo>
                    <a:cubicBezTo>
                      <a:pt x="29" y="49"/>
                      <a:pt x="23" y="39"/>
                      <a:pt x="20" y="35"/>
                    </a:cubicBezTo>
                    <a:cubicBezTo>
                      <a:pt x="20" y="35"/>
                      <a:pt x="16" y="30"/>
                      <a:pt x="1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1" name="Freeform 20">
                <a:extLst>
                  <a:ext uri="{FF2B5EF4-FFF2-40B4-BE49-F238E27FC236}">
                    <a16:creationId xmlns="" xmlns:a16="http://schemas.microsoft.com/office/drawing/2014/main" id="{6017E3F1-79AA-FB4C-A334-ABF02186E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116"/>
                <a:ext cx="19" cy="97"/>
              </a:xfrm>
              <a:custGeom>
                <a:avLst/>
                <a:gdLst>
                  <a:gd name="T0" fmla="*/ 10 w 10"/>
                  <a:gd name="T1" fmla="*/ 50 h 50"/>
                  <a:gd name="T2" fmla="*/ 6 w 10"/>
                  <a:gd name="T3" fmla="*/ 50 h 50"/>
                  <a:gd name="T4" fmla="*/ 0 w 10"/>
                  <a:gd name="T5" fmla="*/ 25 h 50"/>
                  <a:gd name="T6" fmla="*/ 6 w 10"/>
                  <a:gd name="T7" fmla="*/ 0 h 50"/>
                  <a:gd name="T8" fmla="*/ 10 w 10"/>
                  <a:gd name="T9" fmla="*/ 0 h 50"/>
                  <a:gd name="T10" fmla="*/ 4 w 10"/>
                  <a:gd name="T11" fmla="*/ 25 h 50"/>
                  <a:gd name="T12" fmla="*/ 10 w 10"/>
                  <a:gd name="T13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10" y="50"/>
                    </a:moveTo>
                    <a:cubicBezTo>
                      <a:pt x="6" y="50"/>
                      <a:pt x="6" y="50"/>
                      <a:pt x="6" y="50"/>
                    </a:cubicBezTo>
                    <a:cubicBezTo>
                      <a:pt x="2" y="43"/>
                      <a:pt x="0" y="35"/>
                      <a:pt x="0" y="25"/>
                    </a:cubicBezTo>
                    <a:cubicBezTo>
                      <a:pt x="0" y="15"/>
                      <a:pt x="2" y="7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8"/>
                      <a:pt x="4" y="16"/>
                      <a:pt x="4" y="25"/>
                    </a:cubicBezTo>
                    <a:cubicBezTo>
                      <a:pt x="4" y="35"/>
                      <a:pt x="6" y="43"/>
                      <a:pt x="10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2" name="Freeform 21">
                <a:extLst>
                  <a:ext uri="{FF2B5EF4-FFF2-40B4-BE49-F238E27FC236}">
                    <a16:creationId xmlns="" xmlns:a16="http://schemas.microsoft.com/office/drawing/2014/main" id="{B7BA8CFE-222F-454E-83CC-B9309C10CF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94" y="2116"/>
                <a:ext cx="95" cy="99"/>
              </a:xfrm>
              <a:custGeom>
                <a:avLst/>
                <a:gdLst>
                  <a:gd name="T0" fmla="*/ 15 w 50"/>
                  <a:gd name="T1" fmla="*/ 0 h 51"/>
                  <a:gd name="T2" fmla="*/ 19 w 50"/>
                  <a:gd name="T3" fmla="*/ 3 h 51"/>
                  <a:gd name="T4" fmla="*/ 16 w 50"/>
                  <a:gd name="T5" fmla="*/ 5 h 51"/>
                  <a:gd name="T6" fmla="*/ 14 w 50"/>
                  <a:gd name="T7" fmla="*/ 26 h 51"/>
                  <a:gd name="T8" fmla="*/ 14 w 50"/>
                  <a:gd name="T9" fmla="*/ 30 h 51"/>
                  <a:gd name="T10" fmla="*/ 11 w 50"/>
                  <a:gd name="T11" fmla="*/ 26 h 51"/>
                  <a:gd name="T12" fmla="*/ 8 w 50"/>
                  <a:gd name="T13" fmla="*/ 16 h 51"/>
                  <a:gd name="T14" fmla="*/ 0 w 50"/>
                  <a:gd name="T15" fmla="*/ 18 h 51"/>
                  <a:gd name="T16" fmla="*/ 25 w 50"/>
                  <a:gd name="T17" fmla="*/ 35 h 51"/>
                  <a:gd name="T18" fmla="*/ 24 w 50"/>
                  <a:gd name="T19" fmla="*/ 29 h 51"/>
                  <a:gd name="T20" fmla="*/ 29 w 50"/>
                  <a:gd name="T21" fmla="*/ 29 h 51"/>
                  <a:gd name="T22" fmla="*/ 28 w 50"/>
                  <a:gd name="T23" fmla="*/ 34 h 51"/>
                  <a:gd name="T24" fmla="*/ 46 w 50"/>
                  <a:gd name="T25" fmla="*/ 35 h 51"/>
                  <a:gd name="T26" fmla="*/ 50 w 50"/>
                  <a:gd name="T27" fmla="*/ 38 h 51"/>
                  <a:gd name="T28" fmla="*/ 46 w 50"/>
                  <a:gd name="T29" fmla="*/ 38 h 51"/>
                  <a:gd name="T30" fmla="*/ 28 w 50"/>
                  <a:gd name="T31" fmla="*/ 46 h 51"/>
                  <a:gd name="T32" fmla="*/ 28 w 50"/>
                  <a:gd name="T33" fmla="*/ 51 h 51"/>
                  <a:gd name="T34" fmla="*/ 25 w 50"/>
                  <a:gd name="T35" fmla="*/ 46 h 51"/>
                  <a:gd name="T36" fmla="*/ 6 w 50"/>
                  <a:gd name="T37" fmla="*/ 38 h 51"/>
                  <a:gd name="T38" fmla="*/ 2 w 50"/>
                  <a:gd name="T39" fmla="*/ 35 h 51"/>
                  <a:gd name="T40" fmla="*/ 27 w 50"/>
                  <a:gd name="T41" fmla="*/ 13 h 51"/>
                  <a:gd name="T42" fmla="*/ 27 w 50"/>
                  <a:gd name="T43" fmla="*/ 0 h 51"/>
                  <a:gd name="T44" fmla="*/ 32 w 50"/>
                  <a:gd name="T45" fmla="*/ 1 h 51"/>
                  <a:gd name="T46" fmla="*/ 31 w 50"/>
                  <a:gd name="T47" fmla="*/ 6 h 51"/>
                  <a:gd name="T48" fmla="*/ 44 w 50"/>
                  <a:gd name="T49" fmla="*/ 3 h 51"/>
                  <a:gd name="T50" fmla="*/ 47 w 50"/>
                  <a:gd name="T51" fmla="*/ 7 h 51"/>
                  <a:gd name="T52" fmla="*/ 41 w 50"/>
                  <a:gd name="T53" fmla="*/ 9 h 51"/>
                  <a:gd name="T54" fmla="*/ 31 w 50"/>
                  <a:gd name="T55" fmla="*/ 22 h 51"/>
                  <a:gd name="T56" fmla="*/ 46 w 50"/>
                  <a:gd name="T57" fmla="*/ 22 h 51"/>
                  <a:gd name="T58" fmla="*/ 50 w 50"/>
                  <a:gd name="T59" fmla="*/ 20 h 51"/>
                  <a:gd name="T60" fmla="*/ 49 w 50"/>
                  <a:gd name="T61" fmla="*/ 24 h 51"/>
                  <a:gd name="T62" fmla="*/ 32 w 50"/>
                  <a:gd name="T63" fmla="*/ 29 h 51"/>
                  <a:gd name="T64" fmla="*/ 27 w 50"/>
                  <a:gd name="T65" fmla="*/ 16 h 51"/>
                  <a:gd name="T66" fmla="*/ 18 w 50"/>
                  <a:gd name="T67" fmla="*/ 17 h 51"/>
                  <a:gd name="T68" fmla="*/ 27 w 50"/>
                  <a:gd name="T69" fmla="*/ 1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0" h="51">
                    <a:moveTo>
                      <a:pt x="0" y="18"/>
                    </a:moveTo>
                    <a:cubicBezTo>
                      <a:pt x="8" y="13"/>
                      <a:pt x="13" y="6"/>
                      <a:pt x="15" y="0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2"/>
                      <a:pt x="20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3"/>
                      <a:pt x="17" y="4"/>
                      <a:pt x="16" y="5"/>
                    </a:cubicBezTo>
                    <a:cubicBezTo>
                      <a:pt x="15" y="7"/>
                      <a:pt x="15" y="9"/>
                      <a:pt x="14" y="10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6"/>
                      <a:pt x="14" y="27"/>
                      <a:pt x="14" y="29"/>
                    </a:cubicBezTo>
                    <a:cubicBezTo>
                      <a:pt x="14" y="29"/>
                      <a:pt x="14" y="30"/>
                      <a:pt x="14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28"/>
                      <a:pt x="11" y="27"/>
                      <a:pt x="11" y="26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4"/>
                      <a:pt x="9" y="15"/>
                      <a:pt x="8" y="16"/>
                    </a:cubicBezTo>
                    <a:cubicBezTo>
                      <a:pt x="7" y="17"/>
                      <a:pt x="6" y="18"/>
                      <a:pt x="3" y="21"/>
                    </a:cubicBezTo>
                    <a:cubicBezTo>
                      <a:pt x="2" y="19"/>
                      <a:pt x="1" y="19"/>
                      <a:pt x="0" y="18"/>
                    </a:cubicBezTo>
                    <a:close/>
                    <a:moveTo>
                      <a:pt x="6" y="35"/>
                    </a:moveTo>
                    <a:cubicBezTo>
                      <a:pt x="25" y="35"/>
                      <a:pt x="25" y="35"/>
                      <a:pt x="25" y="35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33"/>
                      <a:pt x="24" y="31"/>
                      <a:pt x="24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8" y="30"/>
                      <a:pt x="28" y="32"/>
                      <a:pt x="28" y="34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46" y="35"/>
                      <a:pt x="46" y="35"/>
                      <a:pt x="46" y="35"/>
                    </a:cubicBezTo>
                    <a:cubicBezTo>
                      <a:pt x="47" y="35"/>
                      <a:pt x="48" y="35"/>
                      <a:pt x="50" y="35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50" y="38"/>
                      <a:pt x="49" y="38"/>
                      <a:pt x="48" y="38"/>
                    </a:cubicBezTo>
                    <a:cubicBezTo>
                      <a:pt x="48" y="38"/>
                      <a:pt x="47" y="38"/>
                      <a:pt x="46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8" y="47"/>
                      <a:pt x="28" y="48"/>
                      <a:pt x="28" y="49"/>
                    </a:cubicBezTo>
                    <a:cubicBezTo>
                      <a:pt x="28" y="50"/>
                      <a:pt x="28" y="50"/>
                      <a:pt x="28" y="51"/>
                    </a:cubicBezTo>
                    <a:cubicBezTo>
                      <a:pt x="24" y="51"/>
                      <a:pt x="24" y="51"/>
                      <a:pt x="24" y="51"/>
                    </a:cubicBezTo>
                    <a:cubicBezTo>
                      <a:pt x="24" y="48"/>
                      <a:pt x="25" y="47"/>
                      <a:pt x="25" y="46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5" y="38"/>
                      <a:pt x="3" y="38"/>
                      <a:pt x="2" y="38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3" y="35"/>
                      <a:pt x="4" y="35"/>
                      <a:pt x="6" y="35"/>
                    </a:cubicBezTo>
                    <a:close/>
                    <a:moveTo>
                      <a:pt x="27" y="13"/>
                    </a:move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3"/>
                      <a:pt x="27" y="0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3"/>
                      <a:pt x="31" y="6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6" y="9"/>
                      <a:pt x="40" y="6"/>
                      <a:pt x="44" y="3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8"/>
                      <a:pt x="46" y="8"/>
                      <a:pt x="46" y="8"/>
                    </a:cubicBezTo>
                    <a:cubicBezTo>
                      <a:pt x="44" y="8"/>
                      <a:pt x="42" y="9"/>
                      <a:pt x="41" y="9"/>
                    </a:cubicBezTo>
                    <a:cubicBezTo>
                      <a:pt x="39" y="11"/>
                      <a:pt x="36" y="13"/>
                      <a:pt x="31" y="15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0" y="25"/>
                      <a:pt x="32" y="26"/>
                      <a:pt x="38" y="26"/>
                    </a:cubicBezTo>
                    <a:cubicBezTo>
                      <a:pt x="43" y="26"/>
                      <a:pt x="46" y="25"/>
                      <a:pt x="46" y="22"/>
                    </a:cubicBezTo>
                    <a:cubicBezTo>
                      <a:pt x="46" y="21"/>
                      <a:pt x="46" y="20"/>
                      <a:pt x="46" y="19"/>
                    </a:cubicBezTo>
                    <a:cubicBezTo>
                      <a:pt x="48" y="20"/>
                      <a:pt x="49" y="20"/>
                      <a:pt x="50" y="20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2"/>
                      <a:pt x="50" y="23"/>
                      <a:pt x="49" y="24"/>
                    </a:cubicBezTo>
                    <a:cubicBezTo>
                      <a:pt x="48" y="27"/>
                      <a:pt x="45" y="29"/>
                      <a:pt x="40" y="29"/>
                    </a:cubicBezTo>
                    <a:cubicBezTo>
                      <a:pt x="35" y="29"/>
                      <a:pt x="33" y="29"/>
                      <a:pt x="32" y="29"/>
                    </a:cubicBezTo>
                    <a:cubicBezTo>
                      <a:pt x="29" y="28"/>
                      <a:pt x="27" y="27"/>
                      <a:pt x="27" y="24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7"/>
                      <a:pt x="22" y="18"/>
                      <a:pt x="20" y="19"/>
                    </a:cubicBezTo>
                    <a:cubicBezTo>
                      <a:pt x="19" y="19"/>
                      <a:pt x="18" y="18"/>
                      <a:pt x="18" y="17"/>
                    </a:cubicBezTo>
                    <a:cubicBezTo>
                      <a:pt x="17" y="17"/>
                      <a:pt x="17" y="16"/>
                      <a:pt x="17" y="16"/>
                    </a:cubicBezTo>
                    <a:cubicBezTo>
                      <a:pt x="20" y="16"/>
                      <a:pt x="23" y="15"/>
                      <a:pt x="27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3" name="Freeform 22">
                <a:extLst>
                  <a:ext uri="{FF2B5EF4-FFF2-40B4-BE49-F238E27FC236}">
                    <a16:creationId xmlns="" xmlns:a16="http://schemas.microsoft.com/office/drawing/2014/main" id="{A67304A4-1D8F-9C4A-8A6B-896D067D1B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03" y="2115"/>
                <a:ext cx="93" cy="100"/>
              </a:xfrm>
              <a:custGeom>
                <a:avLst/>
                <a:gdLst>
                  <a:gd name="T0" fmla="*/ 19 w 49"/>
                  <a:gd name="T1" fmla="*/ 0 h 52"/>
                  <a:gd name="T2" fmla="*/ 22 w 49"/>
                  <a:gd name="T3" fmla="*/ 1 h 52"/>
                  <a:gd name="T4" fmla="*/ 23 w 49"/>
                  <a:gd name="T5" fmla="*/ 1 h 52"/>
                  <a:gd name="T6" fmla="*/ 22 w 49"/>
                  <a:gd name="T7" fmla="*/ 2 h 52"/>
                  <a:gd name="T8" fmla="*/ 21 w 49"/>
                  <a:gd name="T9" fmla="*/ 4 h 52"/>
                  <a:gd name="T10" fmla="*/ 20 w 49"/>
                  <a:gd name="T11" fmla="*/ 6 h 52"/>
                  <a:gd name="T12" fmla="*/ 19 w 49"/>
                  <a:gd name="T13" fmla="*/ 9 h 52"/>
                  <a:gd name="T14" fmla="*/ 44 w 49"/>
                  <a:gd name="T15" fmla="*/ 9 h 52"/>
                  <a:gd name="T16" fmla="*/ 47 w 49"/>
                  <a:gd name="T17" fmla="*/ 8 h 52"/>
                  <a:gd name="T18" fmla="*/ 49 w 49"/>
                  <a:gd name="T19" fmla="*/ 8 h 52"/>
                  <a:gd name="T20" fmla="*/ 49 w 49"/>
                  <a:gd name="T21" fmla="*/ 12 h 52"/>
                  <a:gd name="T22" fmla="*/ 47 w 49"/>
                  <a:gd name="T23" fmla="*/ 11 h 52"/>
                  <a:gd name="T24" fmla="*/ 44 w 49"/>
                  <a:gd name="T25" fmla="*/ 11 h 52"/>
                  <a:gd name="T26" fmla="*/ 18 w 49"/>
                  <a:gd name="T27" fmla="*/ 11 h 52"/>
                  <a:gd name="T28" fmla="*/ 11 w 49"/>
                  <a:gd name="T29" fmla="*/ 25 h 52"/>
                  <a:gd name="T30" fmla="*/ 24 w 49"/>
                  <a:gd name="T31" fmla="*/ 25 h 52"/>
                  <a:gd name="T32" fmla="*/ 24 w 49"/>
                  <a:gd name="T33" fmla="*/ 21 h 52"/>
                  <a:gd name="T34" fmla="*/ 24 w 49"/>
                  <a:gd name="T35" fmla="*/ 16 h 52"/>
                  <a:gd name="T36" fmla="*/ 28 w 49"/>
                  <a:gd name="T37" fmla="*/ 16 h 52"/>
                  <a:gd name="T38" fmla="*/ 28 w 49"/>
                  <a:gd name="T39" fmla="*/ 17 h 52"/>
                  <a:gd name="T40" fmla="*/ 28 w 49"/>
                  <a:gd name="T41" fmla="*/ 17 h 52"/>
                  <a:gd name="T42" fmla="*/ 27 w 49"/>
                  <a:gd name="T43" fmla="*/ 21 h 52"/>
                  <a:gd name="T44" fmla="*/ 27 w 49"/>
                  <a:gd name="T45" fmla="*/ 25 h 52"/>
                  <a:gd name="T46" fmla="*/ 39 w 49"/>
                  <a:gd name="T47" fmla="*/ 25 h 52"/>
                  <a:gd name="T48" fmla="*/ 44 w 49"/>
                  <a:gd name="T49" fmla="*/ 25 h 52"/>
                  <a:gd name="T50" fmla="*/ 44 w 49"/>
                  <a:gd name="T51" fmla="*/ 28 h 52"/>
                  <a:gd name="T52" fmla="*/ 39 w 49"/>
                  <a:gd name="T53" fmla="*/ 28 h 52"/>
                  <a:gd name="T54" fmla="*/ 27 w 49"/>
                  <a:gd name="T55" fmla="*/ 28 h 52"/>
                  <a:gd name="T56" fmla="*/ 27 w 49"/>
                  <a:gd name="T57" fmla="*/ 47 h 52"/>
                  <a:gd name="T58" fmla="*/ 19 w 49"/>
                  <a:gd name="T59" fmla="*/ 52 h 52"/>
                  <a:gd name="T60" fmla="*/ 17 w 49"/>
                  <a:gd name="T61" fmla="*/ 47 h 52"/>
                  <a:gd name="T62" fmla="*/ 24 w 49"/>
                  <a:gd name="T63" fmla="*/ 46 h 52"/>
                  <a:gd name="T64" fmla="*/ 24 w 49"/>
                  <a:gd name="T65" fmla="*/ 28 h 52"/>
                  <a:gd name="T66" fmla="*/ 11 w 49"/>
                  <a:gd name="T67" fmla="*/ 28 h 52"/>
                  <a:gd name="T68" fmla="*/ 8 w 49"/>
                  <a:gd name="T69" fmla="*/ 29 h 52"/>
                  <a:gd name="T70" fmla="*/ 6 w 49"/>
                  <a:gd name="T71" fmla="*/ 25 h 52"/>
                  <a:gd name="T72" fmla="*/ 9 w 49"/>
                  <a:gd name="T73" fmla="*/ 22 h 52"/>
                  <a:gd name="T74" fmla="*/ 14 w 49"/>
                  <a:gd name="T75" fmla="*/ 11 h 52"/>
                  <a:gd name="T76" fmla="*/ 4 w 49"/>
                  <a:gd name="T77" fmla="*/ 11 h 52"/>
                  <a:gd name="T78" fmla="*/ 1 w 49"/>
                  <a:gd name="T79" fmla="*/ 11 h 52"/>
                  <a:gd name="T80" fmla="*/ 0 w 49"/>
                  <a:gd name="T81" fmla="*/ 12 h 52"/>
                  <a:gd name="T82" fmla="*/ 0 w 49"/>
                  <a:gd name="T83" fmla="*/ 8 h 52"/>
                  <a:gd name="T84" fmla="*/ 2 w 49"/>
                  <a:gd name="T85" fmla="*/ 8 h 52"/>
                  <a:gd name="T86" fmla="*/ 4 w 49"/>
                  <a:gd name="T87" fmla="*/ 9 h 52"/>
                  <a:gd name="T88" fmla="*/ 15 w 49"/>
                  <a:gd name="T89" fmla="*/ 9 h 52"/>
                  <a:gd name="T90" fmla="*/ 19 w 49"/>
                  <a:gd name="T91" fmla="*/ 0 h 52"/>
                  <a:gd name="T92" fmla="*/ 0 w 49"/>
                  <a:gd name="T93" fmla="*/ 46 h 52"/>
                  <a:gd name="T94" fmla="*/ 14 w 49"/>
                  <a:gd name="T95" fmla="*/ 33 h 52"/>
                  <a:gd name="T96" fmla="*/ 18 w 49"/>
                  <a:gd name="T97" fmla="*/ 36 h 52"/>
                  <a:gd name="T98" fmla="*/ 19 w 49"/>
                  <a:gd name="T99" fmla="*/ 36 h 52"/>
                  <a:gd name="T100" fmla="*/ 18 w 49"/>
                  <a:gd name="T101" fmla="*/ 37 h 52"/>
                  <a:gd name="T102" fmla="*/ 15 w 49"/>
                  <a:gd name="T103" fmla="*/ 39 h 52"/>
                  <a:gd name="T104" fmla="*/ 4 w 49"/>
                  <a:gd name="T105" fmla="*/ 49 h 52"/>
                  <a:gd name="T106" fmla="*/ 0 w 49"/>
                  <a:gd name="T107" fmla="*/ 46 h 52"/>
                  <a:gd name="T108" fmla="*/ 32 w 49"/>
                  <a:gd name="T109" fmla="*/ 37 h 52"/>
                  <a:gd name="T110" fmla="*/ 34 w 49"/>
                  <a:gd name="T111" fmla="*/ 34 h 52"/>
                  <a:gd name="T112" fmla="*/ 48 w 49"/>
                  <a:gd name="T113" fmla="*/ 45 h 52"/>
                  <a:gd name="T114" fmla="*/ 46 w 49"/>
                  <a:gd name="T115" fmla="*/ 48 h 52"/>
                  <a:gd name="T116" fmla="*/ 32 w 49"/>
                  <a:gd name="T117" fmla="*/ 37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9" h="52">
                    <a:moveTo>
                      <a:pt x="19" y="0"/>
                    </a:moveTo>
                    <a:cubicBezTo>
                      <a:pt x="22" y="1"/>
                      <a:pt x="22" y="1"/>
                      <a:pt x="22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2"/>
                      <a:pt x="22" y="2"/>
                    </a:cubicBezTo>
                    <a:cubicBezTo>
                      <a:pt x="22" y="2"/>
                      <a:pt x="21" y="3"/>
                      <a:pt x="21" y="4"/>
                    </a:cubicBezTo>
                    <a:cubicBezTo>
                      <a:pt x="21" y="4"/>
                      <a:pt x="20" y="5"/>
                      <a:pt x="20" y="6"/>
                    </a:cubicBezTo>
                    <a:cubicBezTo>
                      <a:pt x="20" y="7"/>
                      <a:pt x="19" y="8"/>
                      <a:pt x="19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5" y="9"/>
                      <a:pt x="46" y="8"/>
                      <a:pt x="47" y="8"/>
                    </a:cubicBezTo>
                    <a:cubicBezTo>
                      <a:pt x="48" y="8"/>
                      <a:pt x="49" y="8"/>
                      <a:pt x="49" y="8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9" y="12"/>
                      <a:pt x="48" y="12"/>
                      <a:pt x="47" y="11"/>
                    </a:cubicBezTo>
                    <a:cubicBezTo>
                      <a:pt x="46" y="11"/>
                      <a:pt x="45" y="11"/>
                      <a:pt x="44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6" y="15"/>
                      <a:pt x="14" y="19"/>
                      <a:pt x="11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19"/>
                      <a:pt x="24" y="17"/>
                      <a:pt x="24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6"/>
                      <a:pt x="28" y="16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7" y="17"/>
                      <a:pt x="27" y="19"/>
                      <a:pt x="27" y="21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0" y="25"/>
                      <a:pt x="42" y="25"/>
                      <a:pt x="44" y="25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2" y="28"/>
                      <a:pt x="41" y="28"/>
                      <a:pt x="39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50"/>
                      <a:pt x="25" y="51"/>
                      <a:pt x="19" y="52"/>
                    </a:cubicBezTo>
                    <a:cubicBezTo>
                      <a:pt x="18" y="50"/>
                      <a:pt x="18" y="49"/>
                      <a:pt x="17" y="47"/>
                    </a:cubicBezTo>
                    <a:cubicBezTo>
                      <a:pt x="22" y="48"/>
                      <a:pt x="25" y="48"/>
                      <a:pt x="24" y="46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0" y="28"/>
                      <a:pt x="9" y="28"/>
                      <a:pt x="8" y="29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5"/>
                      <a:pt x="8" y="24"/>
                      <a:pt x="9" y="22"/>
                    </a:cubicBezTo>
                    <a:cubicBezTo>
                      <a:pt x="11" y="19"/>
                      <a:pt x="12" y="16"/>
                      <a:pt x="1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3" y="11"/>
                      <a:pt x="1" y="11"/>
                    </a:cubicBezTo>
                    <a:cubicBezTo>
                      <a:pt x="1" y="12"/>
                      <a:pt x="0" y="12"/>
                      <a:pt x="0" y="1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2" y="8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7" y="6"/>
                      <a:pt x="18" y="3"/>
                      <a:pt x="19" y="0"/>
                    </a:cubicBezTo>
                    <a:close/>
                    <a:moveTo>
                      <a:pt x="0" y="46"/>
                    </a:moveTo>
                    <a:cubicBezTo>
                      <a:pt x="6" y="43"/>
                      <a:pt x="11" y="39"/>
                      <a:pt x="14" y="33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8" y="36"/>
                      <a:pt x="18" y="37"/>
                    </a:cubicBezTo>
                    <a:cubicBezTo>
                      <a:pt x="17" y="37"/>
                      <a:pt x="16" y="38"/>
                      <a:pt x="15" y="39"/>
                    </a:cubicBezTo>
                    <a:cubicBezTo>
                      <a:pt x="12" y="42"/>
                      <a:pt x="8" y="46"/>
                      <a:pt x="4" y="49"/>
                    </a:cubicBezTo>
                    <a:cubicBezTo>
                      <a:pt x="3" y="47"/>
                      <a:pt x="2" y="46"/>
                      <a:pt x="0" y="46"/>
                    </a:cubicBezTo>
                    <a:close/>
                    <a:moveTo>
                      <a:pt x="32" y="37"/>
                    </a:moveTo>
                    <a:cubicBezTo>
                      <a:pt x="34" y="34"/>
                      <a:pt x="34" y="34"/>
                      <a:pt x="34" y="34"/>
                    </a:cubicBezTo>
                    <a:cubicBezTo>
                      <a:pt x="39" y="37"/>
                      <a:pt x="44" y="41"/>
                      <a:pt x="48" y="45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1" y="44"/>
                      <a:pt x="37" y="40"/>
                      <a:pt x="32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4" name="Freeform 23">
                <a:extLst>
                  <a:ext uri="{FF2B5EF4-FFF2-40B4-BE49-F238E27FC236}">
                    <a16:creationId xmlns="" xmlns:a16="http://schemas.microsoft.com/office/drawing/2014/main" id="{87D71602-D4A2-CC41-88CA-C977E7288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116"/>
                <a:ext cx="19" cy="97"/>
              </a:xfrm>
              <a:custGeom>
                <a:avLst/>
                <a:gdLst>
                  <a:gd name="T0" fmla="*/ 0 w 10"/>
                  <a:gd name="T1" fmla="*/ 0 h 50"/>
                  <a:gd name="T2" fmla="*/ 4 w 10"/>
                  <a:gd name="T3" fmla="*/ 0 h 50"/>
                  <a:gd name="T4" fmla="*/ 10 w 10"/>
                  <a:gd name="T5" fmla="*/ 25 h 50"/>
                  <a:gd name="T6" fmla="*/ 4 w 10"/>
                  <a:gd name="T7" fmla="*/ 50 h 50"/>
                  <a:gd name="T8" fmla="*/ 0 w 10"/>
                  <a:gd name="T9" fmla="*/ 50 h 50"/>
                  <a:gd name="T10" fmla="*/ 6 w 10"/>
                  <a:gd name="T11" fmla="*/ 25 h 50"/>
                  <a:gd name="T12" fmla="*/ 0 w 10"/>
                  <a:gd name="T1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8" y="7"/>
                      <a:pt x="10" y="15"/>
                      <a:pt x="10" y="25"/>
                    </a:cubicBezTo>
                    <a:cubicBezTo>
                      <a:pt x="10" y="35"/>
                      <a:pt x="8" y="43"/>
                      <a:pt x="4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4" y="43"/>
                      <a:pt x="6" y="35"/>
                      <a:pt x="6" y="25"/>
                    </a:cubicBezTo>
                    <a:cubicBezTo>
                      <a:pt x="6" y="16"/>
                      <a:pt x="4" y="8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5" name="Freeform 24">
                <a:extLst>
                  <a:ext uri="{FF2B5EF4-FFF2-40B4-BE49-F238E27FC236}">
                    <a16:creationId xmlns="" xmlns:a16="http://schemas.microsoft.com/office/drawing/2014/main" id="{85B00E51-CC45-7448-B934-C2C579F54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324"/>
                <a:ext cx="71" cy="75"/>
              </a:xfrm>
              <a:custGeom>
                <a:avLst/>
                <a:gdLst>
                  <a:gd name="T0" fmla="*/ 35 w 37"/>
                  <a:gd name="T1" fmla="*/ 0 h 39"/>
                  <a:gd name="T2" fmla="*/ 36 w 37"/>
                  <a:gd name="T3" fmla="*/ 13 h 39"/>
                  <a:gd name="T4" fmla="*/ 35 w 37"/>
                  <a:gd name="T5" fmla="*/ 13 h 39"/>
                  <a:gd name="T6" fmla="*/ 30 w 37"/>
                  <a:gd name="T7" fmla="*/ 5 h 39"/>
                  <a:gd name="T8" fmla="*/ 21 w 37"/>
                  <a:gd name="T9" fmla="*/ 2 h 39"/>
                  <a:gd name="T10" fmla="*/ 14 w 37"/>
                  <a:gd name="T11" fmla="*/ 4 h 39"/>
                  <a:gd name="T12" fmla="*/ 9 w 37"/>
                  <a:gd name="T13" fmla="*/ 10 h 39"/>
                  <a:gd name="T14" fmla="*/ 7 w 37"/>
                  <a:gd name="T15" fmla="*/ 20 h 39"/>
                  <a:gd name="T16" fmla="*/ 9 w 37"/>
                  <a:gd name="T17" fmla="*/ 29 h 39"/>
                  <a:gd name="T18" fmla="*/ 14 w 37"/>
                  <a:gd name="T19" fmla="*/ 35 h 39"/>
                  <a:gd name="T20" fmla="*/ 22 w 37"/>
                  <a:gd name="T21" fmla="*/ 37 h 39"/>
                  <a:gd name="T22" fmla="*/ 29 w 37"/>
                  <a:gd name="T23" fmla="*/ 35 h 39"/>
                  <a:gd name="T24" fmla="*/ 36 w 37"/>
                  <a:gd name="T25" fmla="*/ 29 h 39"/>
                  <a:gd name="T26" fmla="*/ 37 w 37"/>
                  <a:gd name="T27" fmla="*/ 30 h 39"/>
                  <a:gd name="T28" fmla="*/ 30 w 37"/>
                  <a:gd name="T29" fmla="*/ 37 h 39"/>
                  <a:gd name="T30" fmla="*/ 20 w 37"/>
                  <a:gd name="T31" fmla="*/ 39 h 39"/>
                  <a:gd name="T32" fmla="*/ 4 w 37"/>
                  <a:gd name="T33" fmla="*/ 32 h 39"/>
                  <a:gd name="T34" fmla="*/ 0 w 37"/>
                  <a:gd name="T35" fmla="*/ 20 h 39"/>
                  <a:gd name="T36" fmla="*/ 3 w 37"/>
                  <a:gd name="T37" fmla="*/ 10 h 39"/>
                  <a:gd name="T38" fmla="*/ 10 w 37"/>
                  <a:gd name="T39" fmla="*/ 3 h 39"/>
                  <a:gd name="T40" fmla="*/ 21 w 37"/>
                  <a:gd name="T41" fmla="*/ 0 h 39"/>
                  <a:gd name="T42" fmla="*/ 30 w 37"/>
                  <a:gd name="T43" fmla="*/ 2 h 39"/>
                  <a:gd name="T44" fmla="*/ 31 w 37"/>
                  <a:gd name="T45" fmla="*/ 3 h 39"/>
                  <a:gd name="T46" fmla="*/ 33 w 37"/>
                  <a:gd name="T47" fmla="*/ 2 h 39"/>
                  <a:gd name="T48" fmla="*/ 34 w 37"/>
                  <a:gd name="T49" fmla="*/ 0 h 39"/>
                  <a:gd name="T50" fmla="*/ 35 w 37"/>
                  <a:gd name="T5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5" y="0"/>
                    </a:moveTo>
                    <a:cubicBezTo>
                      <a:pt x="36" y="13"/>
                      <a:pt x="36" y="13"/>
                      <a:pt x="36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4" y="9"/>
                      <a:pt x="32" y="6"/>
                      <a:pt x="30" y="5"/>
                    </a:cubicBezTo>
                    <a:cubicBezTo>
                      <a:pt x="27" y="3"/>
                      <a:pt x="25" y="2"/>
                      <a:pt x="21" y="2"/>
                    </a:cubicBezTo>
                    <a:cubicBezTo>
                      <a:pt x="19" y="2"/>
                      <a:pt x="16" y="3"/>
                      <a:pt x="14" y="4"/>
                    </a:cubicBezTo>
                    <a:cubicBezTo>
                      <a:pt x="12" y="5"/>
                      <a:pt x="10" y="7"/>
                      <a:pt x="9" y="10"/>
                    </a:cubicBezTo>
                    <a:cubicBezTo>
                      <a:pt x="7" y="13"/>
                      <a:pt x="7" y="16"/>
                      <a:pt x="7" y="20"/>
                    </a:cubicBezTo>
                    <a:cubicBezTo>
                      <a:pt x="7" y="24"/>
                      <a:pt x="7" y="27"/>
                      <a:pt x="9" y="29"/>
                    </a:cubicBezTo>
                    <a:cubicBezTo>
                      <a:pt x="10" y="32"/>
                      <a:pt x="12" y="33"/>
                      <a:pt x="14" y="35"/>
                    </a:cubicBezTo>
                    <a:cubicBezTo>
                      <a:pt x="16" y="36"/>
                      <a:pt x="19" y="37"/>
                      <a:pt x="22" y="37"/>
                    </a:cubicBezTo>
                    <a:cubicBezTo>
                      <a:pt x="25" y="37"/>
                      <a:pt x="27" y="36"/>
                      <a:pt x="29" y="35"/>
                    </a:cubicBezTo>
                    <a:cubicBezTo>
                      <a:pt x="31" y="34"/>
                      <a:pt x="34" y="32"/>
                      <a:pt x="36" y="29"/>
                    </a:cubicBezTo>
                    <a:cubicBezTo>
                      <a:pt x="37" y="30"/>
                      <a:pt x="37" y="30"/>
                      <a:pt x="37" y="30"/>
                    </a:cubicBezTo>
                    <a:cubicBezTo>
                      <a:pt x="35" y="33"/>
                      <a:pt x="32" y="35"/>
                      <a:pt x="30" y="37"/>
                    </a:cubicBezTo>
                    <a:cubicBezTo>
                      <a:pt x="27" y="38"/>
                      <a:pt x="24" y="39"/>
                      <a:pt x="20" y="39"/>
                    </a:cubicBezTo>
                    <a:cubicBezTo>
                      <a:pt x="13" y="39"/>
                      <a:pt x="8" y="37"/>
                      <a:pt x="4" y="32"/>
                    </a:cubicBezTo>
                    <a:cubicBezTo>
                      <a:pt x="1" y="29"/>
                      <a:pt x="0" y="25"/>
                      <a:pt x="0" y="20"/>
                    </a:cubicBezTo>
                    <a:cubicBezTo>
                      <a:pt x="0" y="17"/>
                      <a:pt x="1" y="13"/>
                      <a:pt x="3" y="10"/>
                    </a:cubicBezTo>
                    <a:cubicBezTo>
                      <a:pt x="4" y="7"/>
                      <a:pt x="7" y="5"/>
                      <a:pt x="10" y="3"/>
                    </a:cubicBezTo>
                    <a:cubicBezTo>
                      <a:pt x="13" y="1"/>
                      <a:pt x="17" y="0"/>
                      <a:pt x="21" y="0"/>
                    </a:cubicBezTo>
                    <a:cubicBezTo>
                      <a:pt x="24" y="0"/>
                      <a:pt x="27" y="1"/>
                      <a:pt x="30" y="2"/>
                    </a:cubicBezTo>
                    <a:cubicBezTo>
                      <a:pt x="30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3" y="2"/>
                    </a:cubicBezTo>
                    <a:cubicBezTo>
                      <a:pt x="33" y="2"/>
                      <a:pt x="34" y="1"/>
                      <a:pt x="34" y="0"/>
                    </a:cubicBezTo>
                    <a:lnTo>
                      <a:pt x="3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6" name="Freeform 25">
                <a:extLst>
                  <a:ext uri="{FF2B5EF4-FFF2-40B4-BE49-F238E27FC236}">
                    <a16:creationId xmlns="" xmlns:a16="http://schemas.microsoft.com/office/drawing/2014/main" id="{26001EBA-8A92-1B43-B116-AE5DCEB2E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326"/>
                <a:ext cx="82" cy="71"/>
              </a:xfrm>
              <a:custGeom>
                <a:avLst/>
                <a:gdLst>
                  <a:gd name="T0" fmla="*/ 12 w 43"/>
                  <a:gd name="T1" fmla="*/ 17 h 37"/>
                  <a:gd name="T2" fmla="*/ 31 w 43"/>
                  <a:gd name="T3" fmla="*/ 17 h 37"/>
                  <a:gd name="T4" fmla="*/ 31 w 43"/>
                  <a:gd name="T5" fmla="*/ 7 h 37"/>
                  <a:gd name="T6" fmla="*/ 31 w 43"/>
                  <a:gd name="T7" fmla="*/ 3 h 37"/>
                  <a:gd name="T8" fmla="*/ 30 w 43"/>
                  <a:gd name="T9" fmla="*/ 2 h 37"/>
                  <a:gd name="T10" fmla="*/ 27 w 43"/>
                  <a:gd name="T11" fmla="*/ 1 h 37"/>
                  <a:gd name="T12" fmla="*/ 25 w 43"/>
                  <a:gd name="T13" fmla="*/ 1 h 37"/>
                  <a:gd name="T14" fmla="*/ 25 w 43"/>
                  <a:gd name="T15" fmla="*/ 0 h 37"/>
                  <a:gd name="T16" fmla="*/ 43 w 43"/>
                  <a:gd name="T17" fmla="*/ 0 h 37"/>
                  <a:gd name="T18" fmla="*/ 43 w 43"/>
                  <a:gd name="T19" fmla="*/ 1 h 37"/>
                  <a:gd name="T20" fmla="*/ 42 w 43"/>
                  <a:gd name="T21" fmla="*/ 1 h 37"/>
                  <a:gd name="T22" fmla="*/ 39 w 43"/>
                  <a:gd name="T23" fmla="*/ 2 h 37"/>
                  <a:gd name="T24" fmla="*/ 37 w 43"/>
                  <a:gd name="T25" fmla="*/ 3 h 37"/>
                  <a:gd name="T26" fmla="*/ 37 w 43"/>
                  <a:gd name="T27" fmla="*/ 7 h 37"/>
                  <a:gd name="T28" fmla="*/ 37 w 43"/>
                  <a:gd name="T29" fmla="*/ 31 h 37"/>
                  <a:gd name="T30" fmla="*/ 37 w 43"/>
                  <a:gd name="T31" fmla="*/ 34 h 37"/>
                  <a:gd name="T32" fmla="*/ 39 w 43"/>
                  <a:gd name="T33" fmla="*/ 36 h 37"/>
                  <a:gd name="T34" fmla="*/ 42 w 43"/>
                  <a:gd name="T35" fmla="*/ 36 h 37"/>
                  <a:gd name="T36" fmla="*/ 43 w 43"/>
                  <a:gd name="T37" fmla="*/ 36 h 37"/>
                  <a:gd name="T38" fmla="*/ 43 w 43"/>
                  <a:gd name="T39" fmla="*/ 37 h 37"/>
                  <a:gd name="T40" fmla="*/ 25 w 43"/>
                  <a:gd name="T41" fmla="*/ 37 h 37"/>
                  <a:gd name="T42" fmla="*/ 25 w 43"/>
                  <a:gd name="T43" fmla="*/ 36 h 37"/>
                  <a:gd name="T44" fmla="*/ 27 w 43"/>
                  <a:gd name="T45" fmla="*/ 36 h 37"/>
                  <a:gd name="T46" fmla="*/ 31 w 43"/>
                  <a:gd name="T47" fmla="*/ 35 h 37"/>
                  <a:gd name="T48" fmla="*/ 31 w 43"/>
                  <a:gd name="T49" fmla="*/ 31 h 37"/>
                  <a:gd name="T50" fmla="*/ 31 w 43"/>
                  <a:gd name="T51" fmla="*/ 19 h 37"/>
                  <a:gd name="T52" fmla="*/ 12 w 43"/>
                  <a:gd name="T53" fmla="*/ 19 h 37"/>
                  <a:gd name="T54" fmla="*/ 12 w 43"/>
                  <a:gd name="T55" fmla="*/ 31 h 37"/>
                  <a:gd name="T56" fmla="*/ 13 w 43"/>
                  <a:gd name="T57" fmla="*/ 34 h 37"/>
                  <a:gd name="T58" fmla="*/ 14 w 43"/>
                  <a:gd name="T59" fmla="*/ 36 h 37"/>
                  <a:gd name="T60" fmla="*/ 17 w 43"/>
                  <a:gd name="T61" fmla="*/ 36 h 37"/>
                  <a:gd name="T62" fmla="*/ 18 w 43"/>
                  <a:gd name="T63" fmla="*/ 36 h 37"/>
                  <a:gd name="T64" fmla="*/ 18 w 43"/>
                  <a:gd name="T65" fmla="*/ 37 h 37"/>
                  <a:gd name="T66" fmla="*/ 0 w 43"/>
                  <a:gd name="T67" fmla="*/ 37 h 37"/>
                  <a:gd name="T68" fmla="*/ 0 w 43"/>
                  <a:gd name="T69" fmla="*/ 36 h 37"/>
                  <a:gd name="T70" fmla="*/ 2 w 43"/>
                  <a:gd name="T71" fmla="*/ 36 h 37"/>
                  <a:gd name="T72" fmla="*/ 6 w 43"/>
                  <a:gd name="T73" fmla="*/ 35 h 37"/>
                  <a:gd name="T74" fmla="*/ 6 w 43"/>
                  <a:gd name="T75" fmla="*/ 31 h 37"/>
                  <a:gd name="T76" fmla="*/ 6 w 43"/>
                  <a:gd name="T77" fmla="*/ 7 h 37"/>
                  <a:gd name="T78" fmla="*/ 6 w 43"/>
                  <a:gd name="T79" fmla="*/ 3 h 37"/>
                  <a:gd name="T80" fmla="*/ 5 w 43"/>
                  <a:gd name="T81" fmla="*/ 2 h 37"/>
                  <a:gd name="T82" fmla="*/ 2 w 43"/>
                  <a:gd name="T83" fmla="*/ 1 h 37"/>
                  <a:gd name="T84" fmla="*/ 0 w 43"/>
                  <a:gd name="T85" fmla="*/ 1 h 37"/>
                  <a:gd name="T86" fmla="*/ 0 w 43"/>
                  <a:gd name="T87" fmla="*/ 0 h 37"/>
                  <a:gd name="T88" fmla="*/ 18 w 43"/>
                  <a:gd name="T89" fmla="*/ 0 h 37"/>
                  <a:gd name="T90" fmla="*/ 18 w 43"/>
                  <a:gd name="T91" fmla="*/ 1 h 37"/>
                  <a:gd name="T92" fmla="*/ 17 w 43"/>
                  <a:gd name="T93" fmla="*/ 1 h 37"/>
                  <a:gd name="T94" fmla="*/ 14 w 43"/>
                  <a:gd name="T95" fmla="*/ 2 h 37"/>
                  <a:gd name="T96" fmla="*/ 13 w 43"/>
                  <a:gd name="T97" fmla="*/ 3 h 37"/>
                  <a:gd name="T98" fmla="*/ 12 w 43"/>
                  <a:gd name="T99" fmla="*/ 7 h 37"/>
                  <a:gd name="T100" fmla="*/ 12 w 43"/>
                  <a:gd name="T101" fmla="*/ 1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3" h="37">
                    <a:moveTo>
                      <a:pt x="12" y="17"/>
                    </a:move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5"/>
                      <a:pt x="31" y="3"/>
                      <a:pt x="31" y="3"/>
                    </a:cubicBezTo>
                    <a:cubicBezTo>
                      <a:pt x="31" y="2"/>
                      <a:pt x="30" y="2"/>
                      <a:pt x="30" y="2"/>
                    </a:cubicBezTo>
                    <a:cubicBezTo>
                      <a:pt x="29" y="1"/>
                      <a:pt x="28" y="1"/>
                      <a:pt x="27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0" y="1"/>
                      <a:pt x="39" y="2"/>
                    </a:cubicBezTo>
                    <a:cubicBezTo>
                      <a:pt x="38" y="2"/>
                      <a:pt x="38" y="2"/>
                      <a:pt x="37" y="3"/>
                    </a:cubicBezTo>
                    <a:cubicBezTo>
                      <a:pt x="37" y="4"/>
                      <a:pt x="37" y="5"/>
                      <a:pt x="37" y="7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7" y="33"/>
                      <a:pt x="37" y="34"/>
                      <a:pt x="37" y="34"/>
                    </a:cubicBezTo>
                    <a:cubicBezTo>
                      <a:pt x="38" y="35"/>
                      <a:pt x="38" y="35"/>
                      <a:pt x="39" y="36"/>
                    </a:cubicBezTo>
                    <a:cubicBezTo>
                      <a:pt x="40" y="36"/>
                      <a:pt x="41" y="36"/>
                      <a:pt x="42" y="36"/>
                    </a:cubicBezTo>
                    <a:cubicBezTo>
                      <a:pt x="43" y="36"/>
                      <a:pt x="43" y="36"/>
                      <a:pt x="43" y="36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9" y="36"/>
                      <a:pt x="30" y="36"/>
                      <a:pt x="31" y="35"/>
                    </a:cubicBezTo>
                    <a:cubicBezTo>
                      <a:pt x="31" y="34"/>
                      <a:pt x="31" y="33"/>
                      <a:pt x="31" y="31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3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7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3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lnTo>
                      <a:pt x="12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7" name="Freeform 26">
                <a:extLst>
                  <a:ext uri="{FF2B5EF4-FFF2-40B4-BE49-F238E27FC236}">
                    <a16:creationId xmlns="" xmlns:a16="http://schemas.microsoft.com/office/drawing/2014/main" id="{DDE6C016-CDE2-F24A-BE4F-5E88D4B95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4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3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3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8" name="Freeform 27">
                <a:extLst>
                  <a:ext uri="{FF2B5EF4-FFF2-40B4-BE49-F238E27FC236}">
                    <a16:creationId xmlns="" xmlns:a16="http://schemas.microsoft.com/office/drawing/2014/main" id="{1B942B3B-E8D5-1E4A-A2DC-529EFC014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326"/>
                <a:ext cx="86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1 w 45"/>
                  <a:gd name="T31" fmla="*/ 8 h 38"/>
                  <a:gd name="T32" fmla="*/ 11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9" name="Freeform 28">
                <a:extLst>
                  <a:ext uri="{FF2B5EF4-FFF2-40B4-BE49-F238E27FC236}">
                    <a16:creationId xmlns="" xmlns:a16="http://schemas.microsoft.com/office/drawing/2014/main" id="{92AF6CA1-1AE3-684D-8EE9-404F9B7F48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8" y="2324"/>
                <a:ext cx="84" cy="73"/>
              </a:xfrm>
              <a:custGeom>
                <a:avLst/>
                <a:gdLst>
                  <a:gd name="T0" fmla="*/ 28 w 44"/>
                  <a:gd name="T1" fmla="*/ 26 h 38"/>
                  <a:gd name="T2" fmla="*/ 12 w 44"/>
                  <a:gd name="T3" fmla="*/ 26 h 38"/>
                  <a:gd name="T4" fmla="*/ 9 w 44"/>
                  <a:gd name="T5" fmla="*/ 32 h 38"/>
                  <a:gd name="T6" fmla="*/ 8 w 44"/>
                  <a:gd name="T7" fmla="*/ 35 h 38"/>
                  <a:gd name="T8" fmla="*/ 9 w 44"/>
                  <a:gd name="T9" fmla="*/ 37 h 38"/>
                  <a:gd name="T10" fmla="*/ 13 w 44"/>
                  <a:gd name="T11" fmla="*/ 37 h 38"/>
                  <a:gd name="T12" fmla="*/ 13 w 44"/>
                  <a:gd name="T13" fmla="*/ 38 h 38"/>
                  <a:gd name="T14" fmla="*/ 0 w 44"/>
                  <a:gd name="T15" fmla="*/ 38 h 38"/>
                  <a:gd name="T16" fmla="*/ 0 w 44"/>
                  <a:gd name="T17" fmla="*/ 37 h 38"/>
                  <a:gd name="T18" fmla="*/ 4 w 44"/>
                  <a:gd name="T19" fmla="*/ 36 h 38"/>
                  <a:gd name="T20" fmla="*/ 7 w 44"/>
                  <a:gd name="T21" fmla="*/ 31 h 38"/>
                  <a:gd name="T22" fmla="*/ 22 w 44"/>
                  <a:gd name="T23" fmla="*/ 0 h 38"/>
                  <a:gd name="T24" fmla="*/ 23 w 44"/>
                  <a:gd name="T25" fmla="*/ 0 h 38"/>
                  <a:gd name="T26" fmla="*/ 37 w 44"/>
                  <a:gd name="T27" fmla="*/ 31 h 38"/>
                  <a:gd name="T28" fmla="*/ 40 w 44"/>
                  <a:gd name="T29" fmla="*/ 36 h 38"/>
                  <a:gd name="T30" fmla="*/ 44 w 44"/>
                  <a:gd name="T31" fmla="*/ 37 h 38"/>
                  <a:gd name="T32" fmla="*/ 44 w 44"/>
                  <a:gd name="T33" fmla="*/ 38 h 38"/>
                  <a:gd name="T34" fmla="*/ 28 w 44"/>
                  <a:gd name="T35" fmla="*/ 38 h 38"/>
                  <a:gd name="T36" fmla="*/ 28 w 44"/>
                  <a:gd name="T37" fmla="*/ 37 h 38"/>
                  <a:gd name="T38" fmla="*/ 31 w 44"/>
                  <a:gd name="T39" fmla="*/ 37 h 38"/>
                  <a:gd name="T40" fmla="*/ 32 w 44"/>
                  <a:gd name="T41" fmla="*/ 35 h 38"/>
                  <a:gd name="T42" fmla="*/ 31 w 44"/>
                  <a:gd name="T43" fmla="*/ 31 h 38"/>
                  <a:gd name="T44" fmla="*/ 28 w 44"/>
                  <a:gd name="T45" fmla="*/ 26 h 38"/>
                  <a:gd name="T46" fmla="*/ 27 w 44"/>
                  <a:gd name="T47" fmla="*/ 24 h 38"/>
                  <a:gd name="T48" fmla="*/ 20 w 44"/>
                  <a:gd name="T49" fmla="*/ 9 h 38"/>
                  <a:gd name="T50" fmla="*/ 13 w 44"/>
                  <a:gd name="T51" fmla="*/ 24 h 38"/>
                  <a:gd name="T52" fmla="*/ 27 w 44"/>
                  <a:gd name="T53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4" h="38">
                    <a:moveTo>
                      <a:pt x="28" y="26"/>
                    </a:moveTo>
                    <a:cubicBezTo>
                      <a:pt x="12" y="26"/>
                      <a:pt x="12" y="26"/>
                      <a:pt x="12" y="26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3"/>
                      <a:pt x="8" y="34"/>
                      <a:pt x="8" y="35"/>
                    </a:cubicBezTo>
                    <a:cubicBezTo>
                      <a:pt x="8" y="36"/>
                      <a:pt x="9" y="36"/>
                      <a:pt x="9" y="37"/>
                    </a:cubicBezTo>
                    <a:cubicBezTo>
                      <a:pt x="10" y="37"/>
                      <a:pt x="11" y="37"/>
                      <a:pt x="13" y="37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2" y="37"/>
                      <a:pt x="3" y="37"/>
                      <a:pt x="4" y="36"/>
                    </a:cubicBezTo>
                    <a:cubicBezTo>
                      <a:pt x="5" y="35"/>
                      <a:pt x="6" y="34"/>
                      <a:pt x="7" y="3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8" y="34"/>
                      <a:pt x="39" y="35"/>
                      <a:pt x="40" y="36"/>
                    </a:cubicBezTo>
                    <a:cubicBezTo>
                      <a:pt x="41" y="37"/>
                      <a:pt x="42" y="37"/>
                      <a:pt x="44" y="37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7"/>
                      <a:pt x="31" y="37"/>
                      <a:pt x="31" y="37"/>
                    </a:cubicBezTo>
                    <a:cubicBezTo>
                      <a:pt x="32" y="36"/>
                      <a:pt x="32" y="36"/>
                      <a:pt x="32" y="35"/>
                    </a:cubicBezTo>
                    <a:cubicBezTo>
                      <a:pt x="32" y="34"/>
                      <a:pt x="32" y="33"/>
                      <a:pt x="31" y="31"/>
                    </a:cubicBezTo>
                    <a:lnTo>
                      <a:pt x="28" y="26"/>
                    </a:lnTo>
                    <a:close/>
                    <a:moveTo>
                      <a:pt x="27" y="24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13" y="24"/>
                      <a:pt x="13" y="24"/>
                      <a:pt x="13" y="24"/>
                    </a:cubicBezTo>
                    <a:lnTo>
                      <a:pt x="27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0" name="Freeform 29">
                <a:extLst>
                  <a:ext uri="{FF2B5EF4-FFF2-40B4-BE49-F238E27FC236}">
                    <a16:creationId xmlns="" xmlns:a16="http://schemas.microsoft.com/office/drawing/2014/main" id="{36C2C246-1ED3-1540-BB8A-F083458EB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8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6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29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0" y="1"/>
                      <a:pt x="39" y="2"/>
                      <a:pt x="38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7" y="29"/>
                      <a:pt x="36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7" y="38"/>
                      <a:pt x="14" y="37"/>
                      <a:pt x="12" y="36"/>
                    </a:cubicBezTo>
                    <a:cubicBezTo>
                      <a:pt x="9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4" y="33"/>
                      <a:pt x="15" y="34"/>
                      <a:pt x="17" y="35"/>
                    </a:cubicBezTo>
                    <a:cubicBezTo>
                      <a:pt x="18" y="35"/>
                      <a:pt x="20" y="36"/>
                      <a:pt x="22" y="36"/>
                    </a:cubicBezTo>
                    <a:cubicBezTo>
                      <a:pt x="25" y="36"/>
                      <a:pt x="27" y="35"/>
                      <a:pt x="29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3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1" name="Freeform 30">
                <a:extLst>
                  <a:ext uri="{FF2B5EF4-FFF2-40B4-BE49-F238E27FC236}">
                    <a16:creationId xmlns="" xmlns:a16="http://schemas.microsoft.com/office/drawing/2014/main" id="{27B4429D-80A2-0749-AA46-60C6CB661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326"/>
                <a:ext cx="85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0 w 45"/>
                  <a:gd name="T31" fmla="*/ 8 h 38"/>
                  <a:gd name="T32" fmla="*/ 10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2" name="Freeform 31">
                <a:extLst>
                  <a:ext uri="{FF2B5EF4-FFF2-40B4-BE49-F238E27FC236}">
                    <a16:creationId xmlns="" xmlns:a16="http://schemas.microsoft.com/office/drawing/2014/main" id="{83E48AEF-E6BE-EC4D-9D9A-C038D9D1E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3" name="Freeform 32">
                <a:extLst>
                  <a:ext uri="{FF2B5EF4-FFF2-40B4-BE49-F238E27FC236}">
                    <a16:creationId xmlns="" xmlns:a16="http://schemas.microsoft.com/office/drawing/2014/main" id="{CF6C246D-7349-E34B-AB15-161B9F573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26"/>
                <a:ext cx="84" cy="73"/>
              </a:xfrm>
              <a:custGeom>
                <a:avLst/>
                <a:gdLst>
                  <a:gd name="T0" fmla="*/ 44 w 44"/>
                  <a:gd name="T1" fmla="*/ 0 h 38"/>
                  <a:gd name="T2" fmla="*/ 44 w 44"/>
                  <a:gd name="T3" fmla="*/ 1 h 38"/>
                  <a:gd name="T4" fmla="*/ 41 w 44"/>
                  <a:gd name="T5" fmla="*/ 2 h 38"/>
                  <a:gd name="T6" fmla="*/ 38 w 44"/>
                  <a:gd name="T7" fmla="*/ 6 h 38"/>
                  <a:gd name="T8" fmla="*/ 23 w 44"/>
                  <a:gd name="T9" fmla="*/ 38 h 38"/>
                  <a:gd name="T10" fmla="*/ 22 w 44"/>
                  <a:gd name="T11" fmla="*/ 38 h 38"/>
                  <a:gd name="T12" fmla="*/ 7 w 44"/>
                  <a:gd name="T13" fmla="*/ 6 h 38"/>
                  <a:gd name="T14" fmla="*/ 5 w 44"/>
                  <a:gd name="T15" fmla="*/ 3 h 38"/>
                  <a:gd name="T16" fmla="*/ 3 w 44"/>
                  <a:gd name="T17" fmla="*/ 2 h 38"/>
                  <a:gd name="T18" fmla="*/ 0 w 44"/>
                  <a:gd name="T19" fmla="*/ 1 h 38"/>
                  <a:gd name="T20" fmla="*/ 0 w 44"/>
                  <a:gd name="T21" fmla="*/ 0 h 38"/>
                  <a:gd name="T22" fmla="*/ 17 w 44"/>
                  <a:gd name="T23" fmla="*/ 0 h 38"/>
                  <a:gd name="T24" fmla="*/ 17 w 44"/>
                  <a:gd name="T25" fmla="*/ 1 h 38"/>
                  <a:gd name="T26" fmla="*/ 13 w 44"/>
                  <a:gd name="T27" fmla="*/ 2 h 38"/>
                  <a:gd name="T28" fmla="*/ 13 w 44"/>
                  <a:gd name="T29" fmla="*/ 4 h 38"/>
                  <a:gd name="T30" fmla="*/ 14 w 44"/>
                  <a:gd name="T31" fmla="*/ 8 h 38"/>
                  <a:gd name="T32" fmla="*/ 24 w 44"/>
                  <a:gd name="T33" fmla="*/ 30 h 38"/>
                  <a:gd name="T34" fmla="*/ 34 w 44"/>
                  <a:gd name="T35" fmla="*/ 8 h 38"/>
                  <a:gd name="T36" fmla="*/ 36 w 44"/>
                  <a:gd name="T37" fmla="*/ 4 h 38"/>
                  <a:gd name="T38" fmla="*/ 35 w 44"/>
                  <a:gd name="T39" fmla="*/ 2 h 38"/>
                  <a:gd name="T40" fmla="*/ 32 w 44"/>
                  <a:gd name="T41" fmla="*/ 1 h 38"/>
                  <a:gd name="T42" fmla="*/ 31 w 44"/>
                  <a:gd name="T43" fmla="*/ 1 h 38"/>
                  <a:gd name="T44" fmla="*/ 31 w 44"/>
                  <a:gd name="T45" fmla="*/ 0 h 38"/>
                  <a:gd name="T46" fmla="*/ 44 w 44"/>
                  <a:gd name="T4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8">
                    <a:moveTo>
                      <a:pt x="44" y="0"/>
                    </a:move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1" y="2"/>
                      <a:pt x="41" y="2"/>
                    </a:cubicBezTo>
                    <a:cubicBezTo>
                      <a:pt x="39" y="3"/>
                      <a:pt x="39" y="5"/>
                      <a:pt x="38" y="6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3" y="2"/>
                      <a:pt x="13" y="3"/>
                      <a:pt x="13" y="4"/>
                    </a:cubicBezTo>
                    <a:cubicBezTo>
                      <a:pt x="13" y="4"/>
                      <a:pt x="13" y="6"/>
                      <a:pt x="14" y="8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6"/>
                      <a:pt x="36" y="5"/>
                      <a:pt x="36" y="4"/>
                    </a:cubicBezTo>
                    <a:cubicBezTo>
                      <a:pt x="36" y="3"/>
                      <a:pt x="35" y="3"/>
                      <a:pt x="35" y="2"/>
                    </a:cubicBezTo>
                    <a:cubicBezTo>
                      <a:pt x="34" y="2"/>
                      <a:pt x="33" y="1"/>
                      <a:pt x="32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4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4" name="Freeform 33">
                <a:extLst>
                  <a:ext uri="{FF2B5EF4-FFF2-40B4-BE49-F238E27FC236}">
                    <a16:creationId xmlns="" xmlns:a16="http://schemas.microsoft.com/office/drawing/2014/main" id="{B24EBDDD-673A-B244-84C9-C69396B6C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326"/>
                <a:ext cx="66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6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7 w 35"/>
                  <a:gd name="T17" fmla="*/ 21 h 37"/>
                  <a:gd name="T18" fmla="*/ 25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2 w 35"/>
                  <a:gd name="T49" fmla="*/ 36 h 37"/>
                  <a:gd name="T50" fmla="*/ 4 w 35"/>
                  <a:gd name="T51" fmla="*/ 36 h 37"/>
                  <a:gd name="T52" fmla="*/ 6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2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30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5" y="16"/>
                      <a:pt x="26" y="16"/>
                    </a:cubicBezTo>
                    <a:cubicBezTo>
                      <a:pt x="27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7" y="21"/>
                      <a:pt x="27" y="21"/>
                    </a:cubicBezTo>
                    <a:cubicBezTo>
                      <a:pt x="26" y="20"/>
                      <a:pt x="26" y="20"/>
                      <a:pt x="25" y="19"/>
                    </a:cubicBezTo>
                    <a:cubicBezTo>
                      <a:pt x="24" y="19"/>
                      <a:pt x="23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3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5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2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4" y="36"/>
                      <a:pt x="4" y="36"/>
                    </a:cubicBezTo>
                    <a:cubicBezTo>
                      <a:pt x="5" y="35"/>
                      <a:pt x="6" y="35"/>
                      <a:pt x="6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6"/>
                      <a:pt x="30" y="5"/>
                      <a:pt x="30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7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5" name="Freeform 34">
                <a:extLst>
                  <a:ext uri="{FF2B5EF4-FFF2-40B4-BE49-F238E27FC236}">
                    <a16:creationId xmlns="" xmlns:a16="http://schemas.microsoft.com/office/drawing/2014/main" id="{70C7FE01-9414-9449-8585-D77FC63B6B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07" y="2326"/>
                <a:ext cx="78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6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3 w 41"/>
                  <a:gd name="T69" fmla="*/ 16 h 37"/>
                  <a:gd name="T70" fmla="*/ 26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4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2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4" y="18"/>
                      <a:pt x="14" y="18"/>
                    </a:cubicBezTo>
                    <a:cubicBezTo>
                      <a:pt x="18" y="18"/>
                      <a:pt x="21" y="17"/>
                      <a:pt x="23" y="16"/>
                    </a:cubicBezTo>
                    <a:cubicBezTo>
                      <a:pt x="25" y="14"/>
                      <a:pt x="26" y="12"/>
                      <a:pt x="26" y="10"/>
                    </a:cubicBezTo>
                    <a:cubicBezTo>
                      <a:pt x="26" y="8"/>
                      <a:pt x="25" y="6"/>
                      <a:pt x="23" y="4"/>
                    </a:cubicBezTo>
                    <a:cubicBezTo>
                      <a:pt x="22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6" name="Freeform 35">
                <a:extLst>
                  <a:ext uri="{FF2B5EF4-FFF2-40B4-BE49-F238E27FC236}">
                    <a16:creationId xmlns="" xmlns:a16="http://schemas.microsoft.com/office/drawing/2014/main" id="{FA982A4C-E43D-824E-AA2F-03179F5F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324"/>
                <a:ext cx="52" cy="75"/>
              </a:xfrm>
              <a:custGeom>
                <a:avLst/>
                <a:gdLst>
                  <a:gd name="T0" fmla="*/ 24 w 27"/>
                  <a:gd name="T1" fmla="*/ 0 h 39"/>
                  <a:gd name="T2" fmla="*/ 24 w 27"/>
                  <a:gd name="T3" fmla="*/ 13 h 39"/>
                  <a:gd name="T4" fmla="*/ 23 w 27"/>
                  <a:gd name="T5" fmla="*/ 13 h 39"/>
                  <a:gd name="T6" fmla="*/ 21 w 27"/>
                  <a:gd name="T7" fmla="*/ 7 h 39"/>
                  <a:gd name="T8" fmla="*/ 17 w 27"/>
                  <a:gd name="T9" fmla="*/ 4 h 39"/>
                  <a:gd name="T10" fmla="*/ 12 w 27"/>
                  <a:gd name="T11" fmla="*/ 2 h 39"/>
                  <a:gd name="T12" fmla="*/ 7 w 27"/>
                  <a:gd name="T13" fmla="*/ 4 h 39"/>
                  <a:gd name="T14" fmla="*/ 5 w 27"/>
                  <a:gd name="T15" fmla="*/ 8 h 39"/>
                  <a:gd name="T16" fmla="*/ 6 w 27"/>
                  <a:gd name="T17" fmla="*/ 11 h 39"/>
                  <a:gd name="T18" fmla="*/ 15 w 27"/>
                  <a:gd name="T19" fmla="*/ 17 h 39"/>
                  <a:gd name="T20" fmla="*/ 23 w 27"/>
                  <a:gd name="T21" fmla="*/ 21 h 39"/>
                  <a:gd name="T22" fmla="*/ 26 w 27"/>
                  <a:gd name="T23" fmla="*/ 25 h 39"/>
                  <a:gd name="T24" fmla="*/ 27 w 27"/>
                  <a:gd name="T25" fmla="*/ 29 h 39"/>
                  <a:gd name="T26" fmla="*/ 24 w 27"/>
                  <a:gd name="T27" fmla="*/ 36 h 39"/>
                  <a:gd name="T28" fmla="*/ 14 w 27"/>
                  <a:gd name="T29" fmla="*/ 39 h 39"/>
                  <a:gd name="T30" fmla="*/ 11 w 27"/>
                  <a:gd name="T31" fmla="*/ 39 h 39"/>
                  <a:gd name="T32" fmla="*/ 7 w 27"/>
                  <a:gd name="T33" fmla="*/ 38 h 39"/>
                  <a:gd name="T34" fmla="*/ 3 w 27"/>
                  <a:gd name="T35" fmla="*/ 37 h 39"/>
                  <a:gd name="T36" fmla="*/ 2 w 27"/>
                  <a:gd name="T37" fmla="*/ 37 h 39"/>
                  <a:gd name="T38" fmla="*/ 1 w 27"/>
                  <a:gd name="T39" fmla="*/ 39 h 39"/>
                  <a:gd name="T40" fmla="*/ 0 w 27"/>
                  <a:gd name="T41" fmla="*/ 39 h 39"/>
                  <a:gd name="T42" fmla="*/ 0 w 27"/>
                  <a:gd name="T43" fmla="*/ 26 h 39"/>
                  <a:gd name="T44" fmla="*/ 1 w 27"/>
                  <a:gd name="T45" fmla="*/ 26 h 39"/>
                  <a:gd name="T46" fmla="*/ 3 w 27"/>
                  <a:gd name="T47" fmla="*/ 32 h 39"/>
                  <a:gd name="T48" fmla="*/ 8 w 27"/>
                  <a:gd name="T49" fmla="*/ 36 h 39"/>
                  <a:gd name="T50" fmla="*/ 14 w 27"/>
                  <a:gd name="T51" fmla="*/ 37 h 39"/>
                  <a:gd name="T52" fmla="*/ 20 w 27"/>
                  <a:gd name="T53" fmla="*/ 35 h 39"/>
                  <a:gd name="T54" fmla="*/ 22 w 27"/>
                  <a:gd name="T55" fmla="*/ 31 h 39"/>
                  <a:gd name="T56" fmla="*/ 21 w 27"/>
                  <a:gd name="T57" fmla="*/ 28 h 39"/>
                  <a:gd name="T58" fmla="*/ 18 w 27"/>
                  <a:gd name="T59" fmla="*/ 26 h 39"/>
                  <a:gd name="T60" fmla="*/ 12 w 27"/>
                  <a:gd name="T61" fmla="*/ 22 h 39"/>
                  <a:gd name="T62" fmla="*/ 4 w 27"/>
                  <a:gd name="T63" fmla="*/ 18 h 39"/>
                  <a:gd name="T64" fmla="*/ 1 w 27"/>
                  <a:gd name="T65" fmla="*/ 14 h 39"/>
                  <a:gd name="T66" fmla="*/ 0 w 27"/>
                  <a:gd name="T67" fmla="*/ 10 h 39"/>
                  <a:gd name="T68" fmla="*/ 3 w 27"/>
                  <a:gd name="T69" fmla="*/ 3 h 39"/>
                  <a:gd name="T70" fmla="*/ 12 w 27"/>
                  <a:gd name="T71" fmla="*/ 0 h 39"/>
                  <a:gd name="T72" fmla="*/ 19 w 27"/>
                  <a:gd name="T73" fmla="*/ 2 h 39"/>
                  <a:gd name="T74" fmla="*/ 21 w 27"/>
                  <a:gd name="T75" fmla="*/ 2 h 39"/>
                  <a:gd name="T76" fmla="*/ 23 w 27"/>
                  <a:gd name="T77" fmla="*/ 2 h 39"/>
                  <a:gd name="T78" fmla="*/ 23 w 27"/>
                  <a:gd name="T79" fmla="*/ 0 h 39"/>
                  <a:gd name="T80" fmla="*/ 24 w 27"/>
                  <a:gd name="T8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39">
                    <a:moveTo>
                      <a:pt x="24" y="0"/>
                    </a:moveTo>
                    <a:cubicBezTo>
                      <a:pt x="24" y="13"/>
                      <a:pt x="24" y="13"/>
                      <a:pt x="24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1"/>
                      <a:pt x="22" y="9"/>
                      <a:pt x="21" y="7"/>
                    </a:cubicBezTo>
                    <a:cubicBezTo>
                      <a:pt x="20" y="6"/>
                      <a:pt x="19" y="5"/>
                      <a:pt x="17" y="4"/>
                    </a:cubicBezTo>
                    <a:cubicBezTo>
                      <a:pt x="16" y="3"/>
                      <a:pt x="14" y="2"/>
                      <a:pt x="12" y="2"/>
                    </a:cubicBezTo>
                    <a:cubicBezTo>
                      <a:pt x="10" y="2"/>
                      <a:pt x="8" y="3"/>
                      <a:pt x="7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5" y="10"/>
                      <a:pt x="6" y="11"/>
                    </a:cubicBezTo>
                    <a:cubicBezTo>
                      <a:pt x="7" y="13"/>
                      <a:pt x="10" y="14"/>
                      <a:pt x="15" y="17"/>
                    </a:cubicBezTo>
                    <a:cubicBezTo>
                      <a:pt x="19" y="19"/>
                      <a:pt x="21" y="20"/>
                      <a:pt x="23" y="21"/>
                    </a:cubicBezTo>
                    <a:cubicBezTo>
                      <a:pt x="24" y="22"/>
                      <a:pt x="25" y="23"/>
                      <a:pt x="26" y="25"/>
                    </a:cubicBezTo>
                    <a:cubicBezTo>
                      <a:pt x="27" y="26"/>
                      <a:pt x="27" y="27"/>
                      <a:pt x="27" y="29"/>
                    </a:cubicBezTo>
                    <a:cubicBezTo>
                      <a:pt x="27" y="32"/>
                      <a:pt x="26" y="34"/>
                      <a:pt x="24" y="36"/>
                    </a:cubicBezTo>
                    <a:cubicBezTo>
                      <a:pt x="21" y="38"/>
                      <a:pt x="18" y="39"/>
                      <a:pt x="14" y="39"/>
                    </a:cubicBezTo>
                    <a:cubicBezTo>
                      <a:pt x="13" y="39"/>
                      <a:pt x="12" y="39"/>
                      <a:pt x="11" y="39"/>
                    </a:cubicBezTo>
                    <a:cubicBezTo>
                      <a:pt x="10" y="39"/>
                      <a:pt x="9" y="38"/>
                      <a:pt x="7" y="38"/>
                    </a:cubicBezTo>
                    <a:cubicBezTo>
                      <a:pt x="5" y="37"/>
                      <a:pt x="4" y="37"/>
                      <a:pt x="3" y="37"/>
                    </a:cubicBezTo>
                    <a:cubicBezTo>
                      <a:pt x="3" y="37"/>
                      <a:pt x="2" y="37"/>
                      <a:pt x="2" y="37"/>
                    </a:cubicBezTo>
                    <a:cubicBezTo>
                      <a:pt x="2" y="38"/>
                      <a:pt x="1" y="38"/>
                      <a:pt x="1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9"/>
                      <a:pt x="3" y="31"/>
                      <a:pt x="3" y="32"/>
                    </a:cubicBezTo>
                    <a:cubicBezTo>
                      <a:pt x="4" y="34"/>
                      <a:pt x="6" y="35"/>
                      <a:pt x="8" y="36"/>
                    </a:cubicBezTo>
                    <a:cubicBezTo>
                      <a:pt x="9" y="37"/>
                      <a:pt x="11" y="37"/>
                      <a:pt x="14" y="37"/>
                    </a:cubicBezTo>
                    <a:cubicBezTo>
                      <a:pt x="16" y="37"/>
                      <a:pt x="18" y="36"/>
                      <a:pt x="20" y="35"/>
                    </a:cubicBezTo>
                    <a:cubicBezTo>
                      <a:pt x="21" y="34"/>
                      <a:pt x="22" y="33"/>
                      <a:pt x="22" y="31"/>
                    </a:cubicBezTo>
                    <a:cubicBezTo>
                      <a:pt x="22" y="30"/>
                      <a:pt x="21" y="29"/>
                      <a:pt x="21" y="28"/>
                    </a:cubicBezTo>
                    <a:cubicBezTo>
                      <a:pt x="20" y="27"/>
                      <a:pt x="20" y="26"/>
                      <a:pt x="18" y="26"/>
                    </a:cubicBezTo>
                    <a:cubicBezTo>
                      <a:pt x="18" y="25"/>
                      <a:pt x="15" y="24"/>
                      <a:pt x="12" y="22"/>
                    </a:cubicBezTo>
                    <a:cubicBezTo>
                      <a:pt x="8" y="20"/>
                      <a:pt x="6" y="19"/>
                      <a:pt x="4" y="18"/>
                    </a:cubicBezTo>
                    <a:cubicBezTo>
                      <a:pt x="3" y="17"/>
                      <a:pt x="2" y="16"/>
                      <a:pt x="1" y="14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7"/>
                      <a:pt x="1" y="5"/>
                      <a:pt x="3" y="3"/>
                    </a:cubicBezTo>
                    <a:cubicBezTo>
                      <a:pt x="5" y="1"/>
                      <a:pt x="8" y="0"/>
                      <a:pt x="12" y="0"/>
                    </a:cubicBezTo>
                    <a:cubicBezTo>
                      <a:pt x="14" y="0"/>
                      <a:pt x="16" y="1"/>
                      <a:pt x="19" y="2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2" y="2"/>
                      <a:pt x="22" y="2"/>
                      <a:pt x="23" y="2"/>
                    </a:cubicBezTo>
                    <a:cubicBezTo>
                      <a:pt x="23" y="2"/>
                      <a:pt x="23" y="1"/>
                      <a:pt x="23" y="0"/>
                    </a:cubicBezTo>
                    <a:lnTo>
                      <a:pt x="2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7" name="Freeform 36">
                <a:extLst>
                  <a:ext uri="{FF2B5EF4-FFF2-40B4-BE49-F238E27FC236}">
                    <a16:creationId xmlns="" xmlns:a16="http://schemas.microsoft.com/office/drawing/2014/main" id="{F5E6E3A5-73B5-1E41-B727-F23271B8A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6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8" name="Freeform 37">
                <a:extLst>
                  <a:ext uri="{FF2B5EF4-FFF2-40B4-BE49-F238E27FC236}">
                    <a16:creationId xmlns="" xmlns:a16="http://schemas.microsoft.com/office/drawing/2014/main" id="{F97CD2E2-A565-EA49-86F6-74433A50C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9" name="Freeform 38">
                <a:extLst>
                  <a:ext uri="{FF2B5EF4-FFF2-40B4-BE49-F238E27FC236}">
                    <a16:creationId xmlns="" xmlns:a16="http://schemas.microsoft.com/office/drawing/2014/main" id="{0B07A2A8-0638-044B-8FE9-CA694582D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326"/>
                <a:ext cx="82" cy="71"/>
              </a:xfrm>
              <a:custGeom>
                <a:avLst/>
                <a:gdLst>
                  <a:gd name="T0" fmla="*/ 29 w 43"/>
                  <a:gd name="T1" fmla="*/ 0 h 37"/>
                  <a:gd name="T2" fmla="*/ 43 w 43"/>
                  <a:gd name="T3" fmla="*/ 0 h 37"/>
                  <a:gd name="T4" fmla="*/ 43 w 43"/>
                  <a:gd name="T5" fmla="*/ 1 h 37"/>
                  <a:gd name="T6" fmla="*/ 42 w 43"/>
                  <a:gd name="T7" fmla="*/ 1 h 37"/>
                  <a:gd name="T8" fmla="*/ 40 w 43"/>
                  <a:gd name="T9" fmla="*/ 2 h 37"/>
                  <a:gd name="T10" fmla="*/ 37 w 43"/>
                  <a:gd name="T11" fmla="*/ 3 h 37"/>
                  <a:gd name="T12" fmla="*/ 34 w 43"/>
                  <a:gd name="T13" fmla="*/ 7 h 37"/>
                  <a:gd name="T14" fmla="*/ 24 w 43"/>
                  <a:gd name="T15" fmla="*/ 21 h 37"/>
                  <a:gd name="T16" fmla="*/ 24 w 43"/>
                  <a:gd name="T17" fmla="*/ 31 h 37"/>
                  <a:gd name="T18" fmla="*/ 25 w 43"/>
                  <a:gd name="T19" fmla="*/ 35 h 37"/>
                  <a:gd name="T20" fmla="*/ 29 w 43"/>
                  <a:gd name="T21" fmla="*/ 36 h 37"/>
                  <a:gd name="T22" fmla="*/ 30 w 43"/>
                  <a:gd name="T23" fmla="*/ 36 h 37"/>
                  <a:gd name="T24" fmla="*/ 30 w 43"/>
                  <a:gd name="T25" fmla="*/ 37 h 37"/>
                  <a:gd name="T26" fmla="*/ 13 w 43"/>
                  <a:gd name="T27" fmla="*/ 37 h 37"/>
                  <a:gd name="T28" fmla="*/ 13 w 43"/>
                  <a:gd name="T29" fmla="*/ 36 h 37"/>
                  <a:gd name="T30" fmla="*/ 14 w 43"/>
                  <a:gd name="T31" fmla="*/ 36 h 37"/>
                  <a:gd name="T32" fmla="*/ 18 w 43"/>
                  <a:gd name="T33" fmla="*/ 35 h 37"/>
                  <a:gd name="T34" fmla="*/ 18 w 43"/>
                  <a:gd name="T35" fmla="*/ 31 h 37"/>
                  <a:gd name="T36" fmla="*/ 18 w 43"/>
                  <a:gd name="T37" fmla="*/ 22 h 37"/>
                  <a:gd name="T38" fmla="*/ 7 w 43"/>
                  <a:gd name="T39" fmla="*/ 6 h 37"/>
                  <a:gd name="T40" fmla="*/ 4 w 43"/>
                  <a:gd name="T41" fmla="*/ 3 h 37"/>
                  <a:gd name="T42" fmla="*/ 1 w 43"/>
                  <a:gd name="T43" fmla="*/ 1 h 37"/>
                  <a:gd name="T44" fmla="*/ 0 w 43"/>
                  <a:gd name="T45" fmla="*/ 1 h 37"/>
                  <a:gd name="T46" fmla="*/ 0 w 43"/>
                  <a:gd name="T47" fmla="*/ 0 h 37"/>
                  <a:gd name="T48" fmla="*/ 17 w 43"/>
                  <a:gd name="T49" fmla="*/ 0 h 37"/>
                  <a:gd name="T50" fmla="*/ 17 w 43"/>
                  <a:gd name="T51" fmla="*/ 1 h 37"/>
                  <a:gd name="T52" fmla="*/ 16 w 43"/>
                  <a:gd name="T53" fmla="*/ 1 h 37"/>
                  <a:gd name="T54" fmla="*/ 14 w 43"/>
                  <a:gd name="T55" fmla="*/ 2 h 37"/>
                  <a:gd name="T56" fmla="*/ 13 w 43"/>
                  <a:gd name="T57" fmla="*/ 3 h 37"/>
                  <a:gd name="T58" fmla="*/ 14 w 43"/>
                  <a:gd name="T59" fmla="*/ 7 h 37"/>
                  <a:gd name="T60" fmla="*/ 23 w 43"/>
                  <a:gd name="T61" fmla="*/ 19 h 37"/>
                  <a:gd name="T62" fmla="*/ 31 w 43"/>
                  <a:gd name="T63" fmla="*/ 8 h 37"/>
                  <a:gd name="T64" fmla="*/ 33 w 43"/>
                  <a:gd name="T65" fmla="*/ 4 h 37"/>
                  <a:gd name="T66" fmla="*/ 32 w 43"/>
                  <a:gd name="T67" fmla="*/ 2 h 37"/>
                  <a:gd name="T68" fmla="*/ 31 w 43"/>
                  <a:gd name="T69" fmla="*/ 1 h 37"/>
                  <a:gd name="T70" fmla="*/ 29 w 43"/>
                  <a:gd name="T71" fmla="*/ 1 h 37"/>
                  <a:gd name="T72" fmla="*/ 29 w 43"/>
                  <a:gd name="T7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3" h="37">
                    <a:moveTo>
                      <a:pt x="29" y="0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1" y="1"/>
                      <a:pt x="40" y="2"/>
                    </a:cubicBezTo>
                    <a:cubicBezTo>
                      <a:pt x="39" y="2"/>
                      <a:pt x="38" y="3"/>
                      <a:pt x="37" y="3"/>
                    </a:cubicBezTo>
                    <a:cubicBezTo>
                      <a:pt x="36" y="4"/>
                      <a:pt x="35" y="6"/>
                      <a:pt x="34" y="7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3"/>
                      <a:pt x="24" y="35"/>
                      <a:pt x="25" y="35"/>
                    </a:cubicBezTo>
                    <a:cubicBezTo>
                      <a:pt x="26" y="36"/>
                      <a:pt x="27" y="36"/>
                      <a:pt x="29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6"/>
                      <a:pt x="17" y="36"/>
                      <a:pt x="18" y="35"/>
                    </a:cubicBezTo>
                    <a:cubicBezTo>
                      <a:pt x="18" y="34"/>
                      <a:pt x="18" y="33"/>
                      <a:pt x="18" y="3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5"/>
                      <a:pt x="5" y="3"/>
                      <a:pt x="4" y="3"/>
                    </a:cubicBezTo>
                    <a:cubicBezTo>
                      <a:pt x="4" y="3"/>
                      <a:pt x="3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5" y="1"/>
                      <a:pt x="14" y="2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3" y="4"/>
                      <a:pt x="13" y="5"/>
                      <a:pt x="14" y="7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2" y="6"/>
                      <a:pt x="33" y="5"/>
                      <a:pt x="33" y="4"/>
                    </a:cubicBezTo>
                    <a:cubicBezTo>
                      <a:pt x="33" y="3"/>
                      <a:pt x="33" y="3"/>
                      <a:pt x="32" y="2"/>
                    </a:cubicBezTo>
                    <a:cubicBezTo>
                      <a:pt x="32" y="2"/>
                      <a:pt x="32" y="2"/>
                      <a:pt x="31" y="1"/>
                    </a:cubicBezTo>
                    <a:cubicBezTo>
                      <a:pt x="31" y="1"/>
                      <a:pt x="30" y="1"/>
                      <a:pt x="29" y="1"/>
                    </a:cubicBezTo>
                    <a:lnTo>
                      <a:pt x="2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0" name="Freeform 39">
                <a:extLst>
                  <a:ext uri="{FF2B5EF4-FFF2-40B4-BE49-F238E27FC236}">
                    <a16:creationId xmlns="" xmlns:a16="http://schemas.microsoft.com/office/drawing/2014/main" id="{07F291A6-512A-CB4D-90B4-AA9BA0FF3B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0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4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4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0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3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1" name="Freeform 40">
                <a:extLst>
                  <a:ext uri="{FF2B5EF4-FFF2-40B4-BE49-F238E27FC236}">
                    <a16:creationId xmlns="" xmlns:a16="http://schemas.microsoft.com/office/drawing/2014/main" id="{DD39AC5E-FF30-7941-A502-D68BD703C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326"/>
                <a:ext cx="59" cy="71"/>
              </a:xfrm>
              <a:custGeom>
                <a:avLst/>
                <a:gdLst>
                  <a:gd name="T0" fmla="*/ 12 w 31"/>
                  <a:gd name="T1" fmla="*/ 2 h 37"/>
                  <a:gd name="T2" fmla="*/ 12 w 31"/>
                  <a:gd name="T3" fmla="*/ 17 h 37"/>
                  <a:gd name="T4" fmla="*/ 19 w 31"/>
                  <a:gd name="T5" fmla="*/ 17 h 37"/>
                  <a:gd name="T6" fmla="*/ 23 w 31"/>
                  <a:gd name="T7" fmla="*/ 16 h 37"/>
                  <a:gd name="T8" fmla="*/ 25 w 31"/>
                  <a:gd name="T9" fmla="*/ 12 h 37"/>
                  <a:gd name="T10" fmla="*/ 26 w 31"/>
                  <a:gd name="T11" fmla="*/ 12 h 37"/>
                  <a:gd name="T12" fmla="*/ 26 w 31"/>
                  <a:gd name="T13" fmla="*/ 24 h 37"/>
                  <a:gd name="T14" fmla="*/ 25 w 31"/>
                  <a:gd name="T15" fmla="*/ 24 h 37"/>
                  <a:gd name="T16" fmla="*/ 24 w 31"/>
                  <a:gd name="T17" fmla="*/ 21 h 37"/>
                  <a:gd name="T18" fmla="*/ 22 w 31"/>
                  <a:gd name="T19" fmla="*/ 20 h 37"/>
                  <a:gd name="T20" fmla="*/ 19 w 31"/>
                  <a:gd name="T21" fmla="*/ 19 h 37"/>
                  <a:gd name="T22" fmla="*/ 12 w 31"/>
                  <a:gd name="T23" fmla="*/ 19 h 37"/>
                  <a:gd name="T24" fmla="*/ 12 w 31"/>
                  <a:gd name="T25" fmla="*/ 31 h 37"/>
                  <a:gd name="T26" fmla="*/ 12 w 31"/>
                  <a:gd name="T27" fmla="*/ 34 h 37"/>
                  <a:gd name="T28" fmla="*/ 13 w 31"/>
                  <a:gd name="T29" fmla="*/ 36 h 37"/>
                  <a:gd name="T30" fmla="*/ 16 w 31"/>
                  <a:gd name="T31" fmla="*/ 36 h 37"/>
                  <a:gd name="T32" fmla="*/ 18 w 31"/>
                  <a:gd name="T33" fmla="*/ 36 h 37"/>
                  <a:gd name="T34" fmla="*/ 18 w 31"/>
                  <a:gd name="T35" fmla="*/ 37 h 37"/>
                  <a:gd name="T36" fmla="*/ 0 w 31"/>
                  <a:gd name="T37" fmla="*/ 37 h 37"/>
                  <a:gd name="T38" fmla="*/ 0 w 31"/>
                  <a:gd name="T39" fmla="*/ 36 h 37"/>
                  <a:gd name="T40" fmla="*/ 1 w 31"/>
                  <a:gd name="T41" fmla="*/ 36 h 37"/>
                  <a:gd name="T42" fmla="*/ 5 w 31"/>
                  <a:gd name="T43" fmla="*/ 35 h 37"/>
                  <a:gd name="T44" fmla="*/ 6 w 31"/>
                  <a:gd name="T45" fmla="*/ 31 h 37"/>
                  <a:gd name="T46" fmla="*/ 6 w 31"/>
                  <a:gd name="T47" fmla="*/ 7 h 37"/>
                  <a:gd name="T48" fmla="*/ 5 w 31"/>
                  <a:gd name="T49" fmla="*/ 3 h 37"/>
                  <a:gd name="T50" fmla="*/ 4 w 31"/>
                  <a:gd name="T51" fmla="*/ 2 h 37"/>
                  <a:gd name="T52" fmla="*/ 1 w 31"/>
                  <a:gd name="T53" fmla="*/ 1 h 37"/>
                  <a:gd name="T54" fmla="*/ 0 w 31"/>
                  <a:gd name="T55" fmla="*/ 1 h 37"/>
                  <a:gd name="T56" fmla="*/ 0 w 31"/>
                  <a:gd name="T57" fmla="*/ 0 h 37"/>
                  <a:gd name="T58" fmla="*/ 31 w 31"/>
                  <a:gd name="T59" fmla="*/ 0 h 37"/>
                  <a:gd name="T60" fmla="*/ 31 w 31"/>
                  <a:gd name="T61" fmla="*/ 8 h 37"/>
                  <a:gd name="T62" fmla="*/ 30 w 31"/>
                  <a:gd name="T63" fmla="*/ 8 h 37"/>
                  <a:gd name="T64" fmla="*/ 28 w 31"/>
                  <a:gd name="T65" fmla="*/ 4 h 37"/>
                  <a:gd name="T66" fmla="*/ 26 w 31"/>
                  <a:gd name="T67" fmla="*/ 3 h 37"/>
                  <a:gd name="T68" fmla="*/ 21 w 31"/>
                  <a:gd name="T69" fmla="*/ 2 h 37"/>
                  <a:gd name="T70" fmla="*/ 12 w 31"/>
                  <a:gd name="T71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1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1" y="17"/>
                      <a:pt x="22" y="16"/>
                      <a:pt x="23" y="16"/>
                    </a:cubicBezTo>
                    <a:cubicBezTo>
                      <a:pt x="24" y="15"/>
                      <a:pt x="24" y="14"/>
                      <a:pt x="25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3"/>
                      <a:pt x="24" y="22"/>
                      <a:pt x="24" y="21"/>
                    </a:cubicBezTo>
                    <a:cubicBezTo>
                      <a:pt x="24" y="20"/>
                      <a:pt x="23" y="20"/>
                      <a:pt x="22" y="20"/>
                    </a:cubicBezTo>
                    <a:cubicBezTo>
                      <a:pt x="22" y="19"/>
                      <a:pt x="21" y="19"/>
                      <a:pt x="19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5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9" y="6"/>
                      <a:pt x="29" y="5"/>
                      <a:pt x="28" y="4"/>
                    </a:cubicBezTo>
                    <a:cubicBezTo>
                      <a:pt x="27" y="4"/>
                      <a:pt x="27" y="3"/>
                      <a:pt x="26" y="3"/>
                    </a:cubicBezTo>
                    <a:cubicBezTo>
                      <a:pt x="25" y="2"/>
                      <a:pt x="23" y="2"/>
                      <a:pt x="21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2" name="Freeform 41">
                <a:extLst>
                  <a:ext uri="{FF2B5EF4-FFF2-40B4-BE49-F238E27FC236}">
                    <a16:creationId xmlns="" xmlns:a16="http://schemas.microsoft.com/office/drawing/2014/main" id="{665491AC-7AFD-A641-9993-570298D1BF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45" y="2326"/>
                <a:ext cx="59" cy="71"/>
              </a:xfrm>
              <a:custGeom>
                <a:avLst/>
                <a:gdLst>
                  <a:gd name="T0" fmla="*/ 11 w 31"/>
                  <a:gd name="T1" fmla="*/ 20 h 37"/>
                  <a:gd name="T2" fmla="*/ 11 w 31"/>
                  <a:gd name="T3" fmla="*/ 31 h 37"/>
                  <a:gd name="T4" fmla="*/ 12 w 31"/>
                  <a:gd name="T5" fmla="*/ 35 h 37"/>
                  <a:gd name="T6" fmla="*/ 16 w 31"/>
                  <a:gd name="T7" fmla="*/ 36 h 37"/>
                  <a:gd name="T8" fmla="*/ 17 w 31"/>
                  <a:gd name="T9" fmla="*/ 36 h 37"/>
                  <a:gd name="T10" fmla="*/ 17 w 31"/>
                  <a:gd name="T11" fmla="*/ 37 h 37"/>
                  <a:gd name="T12" fmla="*/ 0 w 31"/>
                  <a:gd name="T13" fmla="*/ 37 h 37"/>
                  <a:gd name="T14" fmla="*/ 0 w 31"/>
                  <a:gd name="T15" fmla="*/ 36 h 37"/>
                  <a:gd name="T16" fmla="*/ 1 w 31"/>
                  <a:gd name="T17" fmla="*/ 36 h 37"/>
                  <a:gd name="T18" fmla="*/ 5 w 31"/>
                  <a:gd name="T19" fmla="*/ 35 h 37"/>
                  <a:gd name="T20" fmla="*/ 6 w 31"/>
                  <a:gd name="T21" fmla="*/ 31 h 37"/>
                  <a:gd name="T22" fmla="*/ 6 w 31"/>
                  <a:gd name="T23" fmla="*/ 7 h 37"/>
                  <a:gd name="T24" fmla="*/ 5 w 31"/>
                  <a:gd name="T25" fmla="*/ 2 h 37"/>
                  <a:gd name="T26" fmla="*/ 1 w 31"/>
                  <a:gd name="T27" fmla="*/ 1 h 37"/>
                  <a:gd name="T28" fmla="*/ 0 w 31"/>
                  <a:gd name="T29" fmla="*/ 1 h 37"/>
                  <a:gd name="T30" fmla="*/ 0 w 31"/>
                  <a:gd name="T31" fmla="*/ 0 h 37"/>
                  <a:gd name="T32" fmla="*/ 15 w 31"/>
                  <a:gd name="T33" fmla="*/ 0 h 37"/>
                  <a:gd name="T34" fmla="*/ 24 w 31"/>
                  <a:gd name="T35" fmla="*/ 1 h 37"/>
                  <a:gd name="T36" fmla="*/ 29 w 31"/>
                  <a:gd name="T37" fmla="*/ 5 h 37"/>
                  <a:gd name="T38" fmla="*/ 31 w 31"/>
                  <a:gd name="T39" fmla="*/ 10 h 37"/>
                  <a:gd name="T40" fmla="*/ 28 w 31"/>
                  <a:gd name="T41" fmla="*/ 18 h 37"/>
                  <a:gd name="T42" fmla="*/ 18 w 31"/>
                  <a:gd name="T43" fmla="*/ 21 h 37"/>
                  <a:gd name="T44" fmla="*/ 15 w 31"/>
                  <a:gd name="T45" fmla="*/ 20 h 37"/>
                  <a:gd name="T46" fmla="*/ 11 w 31"/>
                  <a:gd name="T47" fmla="*/ 20 h 37"/>
                  <a:gd name="T48" fmla="*/ 11 w 31"/>
                  <a:gd name="T49" fmla="*/ 18 h 37"/>
                  <a:gd name="T50" fmla="*/ 14 w 31"/>
                  <a:gd name="T51" fmla="*/ 19 h 37"/>
                  <a:gd name="T52" fmla="*/ 16 w 31"/>
                  <a:gd name="T53" fmla="*/ 19 h 37"/>
                  <a:gd name="T54" fmla="*/ 22 w 31"/>
                  <a:gd name="T55" fmla="*/ 17 h 37"/>
                  <a:gd name="T56" fmla="*/ 24 w 31"/>
                  <a:gd name="T57" fmla="*/ 11 h 37"/>
                  <a:gd name="T58" fmla="*/ 23 w 31"/>
                  <a:gd name="T59" fmla="*/ 6 h 37"/>
                  <a:gd name="T60" fmla="*/ 20 w 31"/>
                  <a:gd name="T61" fmla="*/ 3 h 37"/>
                  <a:gd name="T62" fmla="*/ 15 w 31"/>
                  <a:gd name="T63" fmla="*/ 2 h 37"/>
                  <a:gd name="T64" fmla="*/ 11 w 31"/>
                  <a:gd name="T65" fmla="*/ 3 h 37"/>
                  <a:gd name="T66" fmla="*/ 11 w 31"/>
                  <a:gd name="T67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" h="37">
                    <a:moveTo>
                      <a:pt x="11" y="20"/>
                    </a:move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2" y="35"/>
                      <a:pt x="12" y="35"/>
                    </a:cubicBezTo>
                    <a:cubicBezTo>
                      <a:pt x="13" y="36"/>
                      <a:pt x="14" y="36"/>
                      <a:pt x="16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9" y="0"/>
                      <a:pt x="21" y="0"/>
                      <a:pt x="24" y="1"/>
                    </a:cubicBezTo>
                    <a:cubicBezTo>
                      <a:pt x="26" y="2"/>
                      <a:pt x="27" y="3"/>
                      <a:pt x="29" y="5"/>
                    </a:cubicBezTo>
                    <a:cubicBezTo>
                      <a:pt x="30" y="6"/>
                      <a:pt x="31" y="8"/>
                      <a:pt x="31" y="10"/>
                    </a:cubicBezTo>
                    <a:cubicBezTo>
                      <a:pt x="31" y="13"/>
                      <a:pt x="30" y="16"/>
                      <a:pt x="28" y="18"/>
                    </a:cubicBezTo>
                    <a:cubicBezTo>
                      <a:pt x="26" y="20"/>
                      <a:pt x="22" y="21"/>
                      <a:pt x="18" y="21"/>
                    </a:cubicBezTo>
                    <a:cubicBezTo>
                      <a:pt x="17" y="21"/>
                      <a:pt x="16" y="21"/>
                      <a:pt x="15" y="20"/>
                    </a:cubicBezTo>
                    <a:cubicBezTo>
                      <a:pt x="14" y="20"/>
                      <a:pt x="13" y="20"/>
                      <a:pt x="11" y="20"/>
                    </a:cubicBezTo>
                    <a:close/>
                    <a:moveTo>
                      <a:pt x="11" y="18"/>
                    </a:moveTo>
                    <a:cubicBezTo>
                      <a:pt x="13" y="18"/>
                      <a:pt x="13" y="19"/>
                      <a:pt x="14" y="19"/>
                    </a:cubicBezTo>
                    <a:cubicBezTo>
                      <a:pt x="15" y="19"/>
                      <a:pt x="16" y="19"/>
                      <a:pt x="16" y="19"/>
                    </a:cubicBezTo>
                    <a:cubicBezTo>
                      <a:pt x="19" y="19"/>
                      <a:pt x="20" y="18"/>
                      <a:pt x="22" y="17"/>
                    </a:cubicBezTo>
                    <a:cubicBezTo>
                      <a:pt x="23" y="15"/>
                      <a:pt x="24" y="13"/>
                      <a:pt x="24" y="11"/>
                    </a:cubicBezTo>
                    <a:cubicBezTo>
                      <a:pt x="24" y="9"/>
                      <a:pt x="24" y="8"/>
                      <a:pt x="23" y="6"/>
                    </a:cubicBezTo>
                    <a:cubicBezTo>
                      <a:pt x="22" y="5"/>
                      <a:pt x="21" y="4"/>
                      <a:pt x="20" y="3"/>
                    </a:cubicBezTo>
                    <a:cubicBezTo>
                      <a:pt x="19" y="3"/>
                      <a:pt x="17" y="2"/>
                      <a:pt x="15" y="2"/>
                    </a:cubicBezTo>
                    <a:cubicBezTo>
                      <a:pt x="14" y="2"/>
                      <a:pt x="13" y="2"/>
                      <a:pt x="11" y="3"/>
                    </a:cubicBezTo>
                    <a:lnTo>
                      <a:pt x="11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3" name="Freeform 42">
                <a:extLst>
                  <a:ext uri="{FF2B5EF4-FFF2-40B4-BE49-F238E27FC236}">
                    <a16:creationId xmlns="" xmlns:a16="http://schemas.microsoft.com/office/drawing/2014/main" id="{682250B1-DE83-4B4C-92E1-ED66D6180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326"/>
                <a:ext cx="67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4" y="19"/>
                      <a:pt x="22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2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5" y="35"/>
                      <a:pt x="5" y="35"/>
                      <a:pt x="5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4" name="Freeform 43">
                <a:extLst>
                  <a:ext uri="{FF2B5EF4-FFF2-40B4-BE49-F238E27FC236}">
                    <a16:creationId xmlns="" xmlns:a16="http://schemas.microsoft.com/office/drawing/2014/main" id="{90C0FAD2-E7BF-824C-BE24-87B808D01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5" name="Freeform 44">
                <a:extLst>
                  <a:ext uri="{FF2B5EF4-FFF2-40B4-BE49-F238E27FC236}">
                    <a16:creationId xmlns="" xmlns:a16="http://schemas.microsoft.com/office/drawing/2014/main" id="{6D7E4C19-8FD2-1D41-9830-BDBA62B99E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51" y="2326"/>
                <a:ext cx="79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5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2 w 41"/>
                  <a:gd name="T69" fmla="*/ 16 h 37"/>
                  <a:gd name="T70" fmla="*/ 25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1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4" y="18"/>
                    </a:cubicBezTo>
                    <a:cubicBezTo>
                      <a:pt x="18" y="18"/>
                      <a:pt x="20" y="17"/>
                      <a:pt x="22" y="16"/>
                    </a:cubicBezTo>
                    <a:cubicBezTo>
                      <a:pt x="24" y="14"/>
                      <a:pt x="25" y="12"/>
                      <a:pt x="25" y="10"/>
                    </a:cubicBezTo>
                    <a:cubicBezTo>
                      <a:pt x="25" y="8"/>
                      <a:pt x="25" y="6"/>
                      <a:pt x="23" y="4"/>
                    </a:cubicBezTo>
                    <a:cubicBezTo>
                      <a:pt x="21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6" name="Freeform 45">
                <a:extLst>
                  <a:ext uri="{FF2B5EF4-FFF2-40B4-BE49-F238E27FC236}">
                    <a16:creationId xmlns="" xmlns:a16="http://schemas.microsoft.com/office/drawing/2014/main" id="{F50EC3C1-3657-EB42-BBF9-8DD99BF3E6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32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5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5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1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4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7" name="Freeform 46">
                <a:extLst>
                  <a:ext uri="{FF2B5EF4-FFF2-40B4-BE49-F238E27FC236}">
                    <a16:creationId xmlns="" xmlns:a16="http://schemas.microsoft.com/office/drawing/2014/main" id="{997DFEA9-CD92-8E48-B3AA-A70F82ED7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326"/>
                <a:ext cx="68" cy="71"/>
              </a:xfrm>
              <a:custGeom>
                <a:avLst/>
                <a:gdLst>
                  <a:gd name="T0" fmla="*/ 35 w 36"/>
                  <a:gd name="T1" fmla="*/ 27 h 37"/>
                  <a:gd name="T2" fmla="*/ 36 w 36"/>
                  <a:gd name="T3" fmla="*/ 27 h 37"/>
                  <a:gd name="T4" fmla="*/ 32 w 36"/>
                  <a:gd name="T5" fmla="*/ 37 h 37"/>
                  <a:gd name="T6" fmla="*/ 0 w 36"/>
                  <a:gd name="T7" fmla="*/ 37 h 37"/>
                  <a:gd name="T8" fmla="*/ 0 w 36"/>
                  <a:gd name="T9" fmla="*/ 36 h 37"/>
                  <a:gd name="T10" fmla="*/ 2 w 36"/>
                  <a:gd name="T11" fmla="*/ 36 h 37"/>
                  <a:gd name="T12" fmla="*/ 6 w 36"/>
                  <a:gd name="T13" fmla="*/ 35 h 37"/>
                  <a:gd name="T14" fmla="*/ 6 w 36"/>
                  <a:gd name="T15" fmla="*/ 31 h 37"/>
                  <a:gd name="T16" fmla="*/ 6 w 36"/>
                  <a:gd name="T17" fmla="*/ 7 h 37"/>
                  <a:gd name="T18" fmla="*/ 5 w 36"/>
                  <a:gd name="T19" fmla="*/ 2 h 37"/>
                  <a:gd name="T20" fmla="*/ 2 w 36"/>
                  <a:gd name="T21" fmla="*/ 1 h 37"/>
                  <a:gd name="T22" fmla="*/ 0 w 36"/>
                  <a:gd name="T23" fmla="*/ 1 h 37"/>
                  <a:gd name="T24" fmla="*/ 0 w 36"/>
                  <a:gd name="T25" fmla="*/ 0 h 37"/>
                  <a:gd name="T26" fmla="*/ 19 w 36"/>
                  <a:gd name="T27" fmla="*/ 0 h 37"/>
                  <a:gd name="T28" fmla="*/ 19 w 36"/>
                  <a:gd name="T29" fmla="*/ 1 h 37"/>
                  <a:gd name="T30" fmla="*/ 14 w 36"/>
                  <a:gd name="T31" fmla="*/ 2 h 37"/>
                  <a:gd name="T32" fmla="*/ 13 w 36"/>
                  <a:gd name="T33" fmla="*/ 3 h 37"/>
                  <a:gd name="T34" fmla="*/ 12 w 36"/>
                  <a:gd name="T35" fmla="*/ 7 h 37"/>
                  <a:gd name="T36" fmla="*/ 12 w 36"/>
                  <a:gd name="T37" fmla="*/ 31 h 37"/>
                  <a:gd name="T38" fmla="*/ 13 w 36"/>
                  <a:gd name="T39" fmla="*/ 34 h 37"/>
                  <a:gd name="T40" fmla="*/ 14 w 36"/>
                  <a:gd name="T41" fmla="*/ 35 h 37"/>
                  <a:gd name="T42" fmla="*/ 18 w 36"/>
                  <a:gd name="T43" fmla="*/ 35 h 37"/>
                  <a:gd name="T44" fmla="*/ 21 w 36"/>
                  <a:gd name="T45" fmla="*/ 35 h 37"/>
                  <a:gd name="T46" fmla="*/ 28 w 36"/>
                  <a:gd name="T47" fmla="*/ 34 h 37"/>
                  <a:gd name="T48" fmla="*/ 32 w 36"/>
                  <a:gd name="T49" fmla="*/ 32 h 37"/>
                  <a:gd name="T50" fmla="*/ 35 w 36"/>
                  <a:gd name="T51" fmla="*/ 2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5" y="27"/>
                    </a:moveTo>
                    <a:cubicBezTo>
                      <a:pt x="36" y="27"/>
                      <a:pt x="36" y="27"/>
                      <a:pt x="36" y="2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7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2"/>
                      <a:pt x="12" y="33"/>
                      <a:pt x="13" y="34"/>
                    </a:cubicBezTo>
                    <a:cubicBezTo>
                      <a:pt x="13" y="34"/>
                      <a:pt x="13" y="35"/>
                      <a:pt x="14" y="35"/>
                    </a:cubicBezTo>
                    <a:cubicBezTo>
                      <a:pt x="14" y="35"/>
                      <a:pt x="16" y="35"/>
                      <a:pt x="18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5" y="35"/>
                      <a:pt x="27" y="35"/>
                      <a:pt x="28" y="34"/>
                    </a:cubicBezTo>
                    <a:cubicBezTo>
                      <a:pt x="29" y="34"/>
                      <a:pt x="30" y="33"/>
                      <a:pt x="32" y="32"/>
                    </a:cubicBezTo>
                    <a:cubicBezTo>
                      <a:pt x="33" y="31"/>
                      <a:pt x="34" y="29"/>
                      <a:pt x="35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8" name="Freeform 47">
                <a:extLst>
                  <a:ext uri="{FF2B5EF4-FFF2-40B4-BE49-F238E27FC236}">
                    <a16:creationId xmlns="" xmlns:a16="http://schemas.microsoft.com/office/drawing/2014/main" id="{A96AB466-A713-274A-8464-D2610F54B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326"/>
                <a:ext cx="67" cy="71"/>
              </a:xfrm>
              <a:custGeom>
                <a:avLst/>
                <a:gdLst>
                  <a:gd name="T0" fmla="*/ 11 w 35"/>
                  <a:gd name="T1" fmla="*/ 2 h 37"/>
                  <a:gd name="T2" fmla="*/ 11 w 35"/>
                  <a:gd name="T3" fmla="*/ 17 h 37"/>
                  <a:gd name="T4" fmla="*/ 20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0 w 35"/>
                  <a:gd name="T21" fmla="*/ 19 h 37"/>
                  <a:gd name="T22" fmla="*/ 11 w 35"/>
                  <a:gd name="T23" fmla="*/ 19 h 37"/>
                  <a:gd name="T24" fmla="*/ 11 w 35"/>
                  <a:gd name="T25" fmla="*/ 31 h 37"/>
                  <a:gd name="T26" fmla="*/ 12 w 35"/>
                  <a:gd name="T27" fmla="*/ 34 h 37"/>
                  <a:gd name="T28" fmla="*/ 12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1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1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1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1" y="2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6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4"/>
                      <a:pt x="12" y="34"/>
                    </a:cubicBezTo>
                    <a:cubicBezTo>
                      <a:pt x="12" y="34"/>
                      <a:pt x="12" y="35"/>
                      <a:pt x="12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2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4" y="35"/>
                      <a:pt x="5" y="35"/>
                      <a:pt x="5" y="34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9" name="Freeform 48">
                <a:extLst>
                  <a:ext uri="{FF2B5EF4-FFF2-40B4-BE49-F238E27FC236}">
                    <a16:creationId xmlns="" xmlns:a16="http://schemas.microsoft.com/office/drawing/2014/main" id="{D9F1604F-D96E-D245-9ECC-42A1F28FE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9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7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30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39" y="2"/>
                      <a:pt x="39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8" y="29"/>
                      <a:pt x="37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8" y="38"/>
                      <a:pt x="14" y="37"/>
                      <a:pt x="12" y="36"/>
                    </a:cubicBezTo>
                    <a:cubicBezTo>
                      <a:pt x="10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5" y="33"/>
                      <a:pt x="16" y="34"/>
                      <a:pt x="17" y="35"/>
                    </a:cubicBezTo>
                    <a:cubicBezTo>
                      <a:pt x="19" y="35"/>
                      <a:pt x="20" y="36"/>
                      <a:pt x="22" y="36"/>
                    </a:cubicBezTo>
                    <a:cubicBezTo>
                      <a:pt x="25" y="36"/>
                      <a:pt x="28" y="35"/>
                      <a:pt x="30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4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90" name="Freeform 49">
                <a:extLst>
                  <a:ext uri="{FF2B5EF4-FFF2-40B4-BE49-F238E27FC236}">
                    <a16:creationId xmlns="" xmlns:a16="http://schemas.microsoft.com/office/drawing/2014/main" id="{2723F882-54AD-A24F-BB61-CA2B6E413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326"/>
                <a:ext cx="101" cy="71"/>
              </a:xfrm>
              <a:custGeom>
                <a:avLst/>
                <a:gdLst>
                  <a:gd name="T0" fmla="*/ 24 w 53"/>
                  <a:gd name="T1" fmla="*/ 37 h 37"/>
                  <a:gd name="T2" fmla="*/ 8 w 53"/>
                  <a:gd name="T3" fmla="*/ 6 h 37"/>
                  <a:gd name="T4" fmla="*/ 8 w 53"/>
                  <a:gd name="T5" fmla="*/ 31 h 37"/>
                  <a:gd name="T6" fmla="*/ 9 w 53"/>
                  <a:gd name="T7" fmla="*/ 35 h 37"/>
                  <a:gd name="T8" fmla="*/ 13 w 53"/>
                  <a:gd name="T9" fmla="*/ 36 h 37"/>
                  <a:gd name="T10" fmla="*/ 14 w 53"/>
                  <a:gd name="T11" fmla="*/ 36 h 37"/>
                  <a:gd name="T12" fmla="*/ 14 w 53"/>
                  <a:gd name="T13" fmla="*/ 37 h 37"/>
                  <a:gd name="T14" fmla="*/ 0 w 53"/>
                  <a:gd name="T15" fmla="*/ 37 h 37"/>
                  <a:gd name="T16" fmla="*/ 0 w 53"/>
                  <a:gd name="T17" fmla="*/ 36 h 37"/>
                  <a:gd name="T18" fmla="*/ 1 w 53"/>
                  <a:gd name="T19" fmla="*/ 36 h 37"/>
                  <a:gd name="T20" fmla="*/ 5 w 53"/>
                  <a:gd name="T21" fmla="*/ 35 h 37"/>
                  <a:gd name="T22" fmla="*/ 6 w 53"/>
                  <a:gd name="T23" fmla="*/ 31 h 37"/>
                  <a:gd name="T24" fmla="*/ 6 w 53"/>
                  <a:gd name="T25" fmla="*/ 6 h 37"/>
                  <a:gd name="T26" fmla="*/ 5 w 53"/>
                  <a:gd name="T27" fmla="*/ 3 h 37"/>
                  <a:gd name="T28" fmla="*/ 3 w 53"/>
                  <a:gd name="T29" fmla="*/ 2 h 37"/>
                  <a:gd name="T30" fmla="*/ 0 w 53"/>
                  <a:gd name="T31" fmla="*/ 1 h 37"/>
                  <a:gd name="T32" fmla="*/ 0 w 53"/>
                  <a:gd name="T33" fmla="*/ 0 h 37"/>
                  <a:gd name="T34" fmla="*/ 12 w 53"/>
                  <a:gd name="T35" fmla="*/ 0 h 37"/>
                  <a:gd name="T36" fmla="*/ 26 w 53"/>
                  <a:gd name="T37" fmla="*/ 29 h 37"/>
                  <a:gd name="T38" fmla="*/ 41 w 53"/>
                  <a:gd name="T39" fmla="*/ 0 h 37"/>
                  <a:gd name="T40" fmla="*/ 53 w 53"/>
                  <a:gd name="T41" fmla="*/ 0 h 37"/>
                  <a:gd name="T42" fmla="*/ 53 w 53"/>
                  <a:gd name="T43" fmla="*/ 1 h 37"/>
                  <a:gd name="T44" fmla="*/ 51 w 53"/>
                  <a:gd name="T45" fmla="*/ 1 h 37"/>
                  <a:gd name="T46" fmla="*/ 48 w 53"/>
                  <a:gd name="T47" fmla="*/ 2 h 37"/>
                  <a:gd name="T48" fmla="*/ 47 w 53"/>
                  <a:gd name="T49" fmla="*/ 6 h 37"/>
                  <a:gd name="T50" fmla="*/ 47 w 53"/>
                  <a:gd name="T51" fmla="*/ 31 h 37"/>
                  <a:gd name="T52" fmla="*/ 48 w 53"/>
                  <a:gd name="T53" fmla="*/ 35 h 37"/>
                  <a:gd name="T54" fmla="*/ 51 w 53"/>
                  <a:gd name="T55" fmla="*/ 36 h 37"/>
                  <a:gd name="T56" fmla="*/ 53 w 53"/>
                  <a:gd name="T57" fmla="*/ 36 h 37"/>
                  <a:gd name="T58" fmla="*/ 53 w 53"/>
                  <a:gd name="T59" fmla="*/ 37 h 37"/>
                  <a:gd name="T60" fmla="*/ 35 w 53"/>
                  <a:gd name="T61" fmla="*/ 37 h 37"/>
                  <a:gd name="T62" fmla="*/ 35 w 53"/>
                  <a:gd name="T63" fmla="*/ 36 h 37"/>
                  <a:gd name="T64" fmla="*/ 37 w 53"/>
                  <a:gd name="T65" fmla="*/ 36 h 37"/>
                  <a:gd name="T66" fmla="*/ 40 w 53"/>
                  <a:gd name="T67" fmla="*/ 35 h 37"/>
                  <a:gd name="T68" fmla="*/ 41 w 53"/>
                  <a:gd name="T69" fmla="*/ 31 h 37"/>
                  <a:gd name="T70" fmla="*/ 41 w 53"/>
                  <a:gd name="T71" fmla="*/ 6 h 37"/>
                  <a:gd name="T72" fmla="*/ 25 w 53"/>
                  <a:gd name="T73" fmla="*/ 37 h 37"/>
                  <a:gd name="T74" fmla="*/ 24 w 53"/>
                  <a:gd name="T75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3" h="37">
                    <a:moveTo>
                      <a:pt x="24" y="37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33"/>
                      <a:pt x="9" y="35"/>
                      <a:pt x="9" y="35"/>
                    </a:cubicBezTo>
                    <a:cubicBezTo>
                      <a:pt x="10" y="36"/>
                      <a:pt x="11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0" y="1"/>
                      <a:pt x="48" y="2"/>
                      <a:pt x="48" y="2"/>
                    </a:cubicBezTo>
                    <a:cubicBezTo>
                      <a:pt x="47" y="3"/>
                      <a:pt x="47" y="4"/>
                      <a:pt x="47" y="6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3"/>
                      <a:pt x="47" y="35"/>
                      <a:pt x="48" y="35"/>
                    </a:cubicBezTo>
                    <a:cubicBezTo>
                      <a:pt x="49" y="36"/>
                      <a:pt x="50" y="36"/>
                      <a:pt x="51" y="36"/>
                    </a:cubicBezTo>
                    <a:cubicBezTo>
                      <a:pt x="53" y="36"/>
                      <a:pt x="53" y="36"/>
                      <a:pt x="53" y="36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8" y="36"/>
                      <a:pt x="40" y="36"/>
                      <a:pt x="40" y="35"/>
                    </a:cubicBezTo>
                    <a:cubicBezTo>
                      <a:pt x="41" y="34"/>
                      <a:pt x="41" y="33"/>
                      <a:pt x="41" y="31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25" y="37"/>
                      <a:pt x="25" y="37"/>
                      <a:pt x="25" y="37"/>
                    </a:cubicBezTo>
                    <a:lnTo>
                      <a:pt x="24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  <p:grpSp>
          <p:nvGrpSpPr>
            <p:cNvPr id="123" name="Group 67">
              <a:extLst>
                <a:ext uri="{FF2B5EF4-FFF2-40B4-BE49-F238E27FC236}">
                  <a16:creationId xmlns="" xmlns:a16="http://schemas.microsoft.com/office/drawing/2014/main" id="{A0D298E6-2680-F346-B186-5D2B18913BC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595040" y="83506"/>
              <a:ext cx="533403" cy="535137"/>
              <a:chOff x="594" y="467"/>
              <a:chExt cx="1846" cy="1852"/>
            </a:xfrm>
            <a:solidFill>
              <a:srgbClr val="09234F"/>
            </a:solidFill>
          </p:grpSpPr>
          <p:sp>
            <p:nvSpPr>
              <p:cNvPr id="124" name="Rectangle 68">
                <a:extLst>
                  <a:ext uri="{FF2B5EF4-FFF2-40B4-BE49-F238E27FC236}">
                    <a16:creationId xmlns="" xmlns:a16="http://schemas.microsoft.com/office/drawing/2014/main" id="{70F15E9B-CAC0-D345-8D7B-14E99FF48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9" y="1208"/>
                <a:ext cx="10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5" name="Freeform 69">
                <a:extLst>
                  <a:ext uri="{FF2B5EF4-FFF2-40B4-BE49-F238E27FC236}">
                    <a16:creationId xmlns="" xmlns:a16="http://schemas.microsoft.com/office/drawing/2014/main" id="{37264D80-A120-A64F-8306-19458784B1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0" y="843"/>
                <a:ext cx="945" cy="1112"/>
              </a:xfrm>
              <a:custGeom>
                <a:avLst/>
                <a:gdLst>
                  <a:gd name="T0" fmla="*/ 342 w 495"/>
                  <a:gd name="T1" fmla="*/ 490 h 581"/>
                  <a:gd name="T2" fmla="*/ 266 w 495"/>
                  <a:gd name="T3" fmla="*/ 393 h 581"/>
                  <a:gd name="T4" fmla="*/ 155 w 495"/>
                  <a:gd name="T5" fmla="*/ 426 h 581"/>
                  <a:gd name="T6" fmla="*/ 158 w 495"/>
                  <a:gd name="T7" fmla="*/ 351 h 581"/>
                  <a:gd name="T8" fmla="*/ 108 w 495"/>
                  <a:gd name="T9" fmla="*/ 266 h 581"/>
                  <a:gd name="T10" fmla="*/ 117 w 495"/>
                  <a:gd name="T11" fmla="*/ 114 h 581"/>
                  <a:gd name="T12" fmla="*/ 157 w 495"/>
                  <a:gd name="T13" fmla="*/ 119 h 581"/>
                  <a:gd name="T14" fmla="*/ 167 w 495"/>
                  <a:gd name="T15" fmla="*/ 129 h 581"/>
                  <a:gd name="T16" fmla="*/ 172 w 495"/>
                  <a:gd name="T17" fmla="*/ 169 h 581"/>
                  <a:gd name="T18" fmla="*/ 67 w 495"/>
                  <a:gd name="T19" fmla="*/ 266 h 581"/>
                  <a:gd name="T20" fmla="*/ 152 w 495"/>
                  <a:gd name="T21" fmla="*/ 111 h 581"/>
                  <a:gd name="T22" fmla="*/ 142 w 495"/>
                  <a:gd name="T23" fmla="*/ 149 h 581"/>
                  <a:gd name="T24" fmla="*/ 180 w 495"/>
                  <a:gd name="T25" fmla="*/ 133 h 581"/>
                  <a:gd name="T26" fmla="*/ 181 w 495"/>
                  <a:gd name="T27" fmla="*/ 47 h 581"/>
                  <a:gd name="T28" fmla="*/ 196 w 495"/>
                  <a:gd name="T29" fmla="*/ 283 h 581"/>
                  <a:gd name="T30" fmla="*/ 198 w 495"/>
                  <a:gd name="T31" fmla="*/ 136 h 581"/>
                  <a:gd name="T32" fmla="*/ 201 w 495"/>
                  <a:gd name="T33" fmla="*/ 5 h 581"/>
                  <a:gd name="T34" fmla="*/ 211 w 495"/>
                  <a:gd name="T35" fmla="*/ 61 h 581"/>
                  <a:gd name="T36" fmla="*/ 255 w 495"/>
                  <a:gd name="T37" fmla="*/ 145 h 581"/>
                  <a:gd name="T38" fmla="*/ 278 w 495"/>
                  <a:gd name="T39" fmla="*/ 84 h 581"/>
                  <a:gd name="T40" fmla="*/ 357 w 495"/>
                  <a:gd name="T41" fmla="*/ 54 h 581"/>
                  <a:gd name="T42" fmla="*/ 411 w 495"/>
                  <a:gd name="T43" fmla="*/ 93 h 581"/>
                  <a:gd name="T44" fmla="*/ 430 w 495"/>
                  <a:gd name="T45" fmla="*/ 95 h 581"/>
                  <a:gd name="T46" fmla="*/ 463 w 495"/>
                  <a:gd name="T47" fmla="*/ 155 h 581"/>
                  <a:gd name="T48" fmla="*/ 221 w 495"/>
                  <a:gd name="T49" fmla="*/ 279 h 581"/>
                  <a:gd name="T50" fmla="*/ 349 w 495"/>
                  <a:gd name="T51" fmla="*/ 257 h 581"/>
                  <a:gd name="T52" fmla="*/ 398 w 495"/>
                  <a:gd name="T53" fmla="*/ 210 h 581"/>
                  <a:gd name="T54" fmla="*/ 406 w 495"/>
                  <a:gd name="T55" fmla="*/ 220 h 581"/>
                  <a:gd name="T56" fmla="*/ 411 w 495"/>
                  <a:gd name="T57" fmla="*/ 451 h 581"/>
                  <a:gd name="T58" fmla="*/ 406 w 495"/>
                  <a:gd name="T59" fmla="*/ 321 h 581"/>
                  <a:gd name="T60" fmla="*/ 468 w 495"/>
                  <a:gd name="T61" fmla="*/ 184 h 581"/>
                  <a:gd name="T62" fmla="*/ 460 w 495"/>
                  <a:gd name="T63" fmla="*/ 233 h 581"/>
                  <a:gd name="T64" fmla="*/ 384 w 495"/>
                  <a:gd name="T65" fmla="*/ 222 h 581"/>
                  <a:gd name="T66" fmla="*/ 420 w 495"/>
                  <a:gd name="T67" fmla="*/ 188 h 581"/>
                  <a:gd name="T68" fmla="*/ 364 w 495"/>
                  <a:gd name="T69" fmla="*/ 225 h 581"/>
                  <a:gd name="T70" fmla="*/ 360 w 495"/>
                  <a:gd name="T71" fmla="*/ 188 h 581"/>
                  <a:gd name="T72" fmla="*/ 386 w 495"/>
                  <a:gd name="T73" fmla="*/ 356 h 581"/>
                  <a:gd name="T74" fmla="*/ 220 w 495"/>
                  <a:gd name="T75" fmla="*/ 351 h 581"/>
                  <a:gd name="T76" fmla="*/ 235 w 495"/>
                  <a:gd name="T77" fmla="*/ 315 h 581"/>
                  <a:gd name="T78" fmla="*/ 206 w 495"/>
                  <a:gd name="T79" fmla="*/ 172 h 581"/>
                  <a:gd name="T80" fmla="*/ 238 w 495"/>
                  <a:gd name="T81" fmla="*/ 167 h 581"/>
                  <a:gd name="T82" fmla="*/ 251 w 495"/>
                  <a:gd name="T83" fmla="*/ 158 h 581"/>
                  <a:gd name="T84" fmla="*/ 269 w 495"/>
                  <a:gd name="T85" fmla="*/ 131 h 581"/>
                  <a:gd name="T86" fmla="*/ 278 w 495"/>
                  <a:gd name="T87" fmla="*/ 100 h 581"/>
                  <a:gd name="T88" fmla="*/ 393 w 495"/>
                  <a:gd name="T89" fmla="*/ 130 h 581"/>
                  <a:gd name="T90" fmla="*/ 438 w 495"/>
                  <a:gd name="T91" fmla="*/ 100 h 581"/>
                  <a:gd name="T92" fmla="*/ 438 w 495"/>
                  <a:gd name="T93" fmla="*/ 154 h 581"/>
                  <a:gd name="T94" fmla="*/ 456 w 495"/>
                  <a:gd name="T95" fmla="*/ 159 h 581"/>
                  <a:gd name="T96" fmla="*/ 474 w 495"/>
                  <a:gd name="T97" fmla="*/ 100 h 581"/>
                  <a:gd name="T98" fmla="*/ 455 w 495"/>
                  <a:gd name="T99" fmla="*/ 80 h 581"/>
                  <a:gd name="T100" fmla="*/ 343 w 495"/>
                  <a:gd name="T101" fmla="*/ 34 h 581"/>
                  <a:gd name="T102" fmla="*/ 206 w 495"/>
                  <a:gd name="T103" fmla="*/ 0 h 581"/>
                  <a:gd name="T104" fmla="*/ 173 w 495"/>
                  <a:gd name="T105" fmla="*/ 7 h 581"/>
                  <a:gd name="T106" fmla="*/ 143 w 495"/>
                  <a:gd name="T107" fmla="*/ 23 h 581"/>
                  <a:gd name="T108" fmla="*/ 121 w 495"/>
                  <a:gd name="T109" fmla="*/ 51 h 581"/>
                  <a:gd name="T110" fmla="*/ 148 w 495"/>
                  <a:gd name="T111" fmla="*/ 83 h 581"/>
                  <a:gd name="T112" fmla="*/ 59 w 495"/>
                  <a:gd name="T113" fmla="*/ 98 h 581"/>
                  <a:gd name="T114" fmla="*/ 108 w 495"/>
                  <a:gd name="T115" fmla="*/ 286 h 581"/>
                  <a:gd name="T116" fmla="*/ 152 w 495"/>
                  <a:gd name="T117" fmla="*/ 307 h 581"/>
                  <a:gd name="T118" fmla="*/ 102 w 495"/>
                  <a:gd name="T119" fmla="*/ 418 h 581"/>
                  <a:gd name="T120" fmla="*/ 495 w 495"/>
                  <a:gd name="T121" fmla="*/ 512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5" h="581">
                    <a:moveTo>
                      <a:pt x="369" y="368"/>
                    </a:moveTo>
                    <a:cubicBezTo>
                      <a:pt x="334" y="361"/>
                      <a:pt x="334" y="361"/>
                      <a:pt x="334" y="361"/>
                    </a:cubicBezTo>
                    <a:cubicBezTo>
                      <a:pt x="289" y="371"/>
                      <a:pt x="289" y="371"/>
                      <a:pt x="289" y="371"/>
                    </a:cubicBezTo>
                    <a:cubicBezTo>
                      <a:pt x="298" y="361"/>
                      <a:pt x="298" y="361"/>
                      <a:pt x="298" y="361"/>
                    </a:cubicBezTo>
                    <a:cubicBezTo>
                      <a:pt x="337" y="349"/>
                      <a:pt x="337" y="349"/>
                      <a:pt x="337" y="349"/>
                    </a:cubicBezTo>
                    <a:cubicBezTo>
                      <a:pt x="376" y="362"/>
                      <a:pt x="376" y="362"/>
                      <a:pt x="376" y="362"/>
                    </a:cubicBezTo>
                    <a:lnTo>
                      <a:pt x="369" y="368"/>
                    </a:lnTo>
                    <a:close/>
                    <a:moveTo>
                      <a:pt x="342" y="490"/>
                    </a:moveTo>
                    <a:cubicBezTo>
                      <a:pt x="337" y="470"/>
                      <a:pt x="337" y="470"/>
                      <a:pt x="337" y="470"/>
                    </a:cubicBezTo>
                    <a:cubicBezTo>
                      <a:pt x="349" y="422"/>
                      <a:pt x="349" y="422"/>
                      <a:pt x="349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64" y="420"/>
                      <a:pt x="364" y="420"/>
                      <a:pt x="364" y="420"/>
                    </a:cubicBezTo>
                    <a:cubicBezTo>
                      <a:pt x="375" y="493"/>
                      <a:pt x="375" y="493"/>
                      <a:pt x="375" y="493"/>
                    </a:cubicBezTo>
                    <a:cubicBezTo>
                      <a:pt x="364" y="492"/>
                      <a:pt x="353" y="491"/>
                      <a:pt x="342" y="490"/>
                    </a:cubicBezTo>
                    <a:close/>
                    <a:moveTo>
                      <a:pt x="266" y="393"/>
                    </a:moveTo>
                    <a:cubicBezTo>
                      <a:pt x="299" y="401"/>
                      <a:pt x="299" y="401"/>
                      <a:pt x="299" y="401"/>
                    </a:cubicBezTo>
                    <a:cubicBezTo>
                      <a:pt x="344" y="384"/>
                      <a:pt x="344" y="384"/>
                      <a:pt x="344" y="384"/>
                    </a:cubicBezTo>
                    <a:cubicBezTo>
                      <a:pt x="369" y="396"/>
                      <a:pt x="369" y="396"/>
                      <a:pt x="369" y="396"/>
                    </a:cubicBezTo>
                    <a:cubicBezTo>
                      <a:pt x="344" y="392"/>
                      <a:pt x="344" y="392"/>
                      <a:pt x="344" y="392"/>
                    </a:cubicBezTo>
                    <a:cubicBezTo>
                      <a:pt x="298" y="409"/>
                      <a:pt x="298" y="409"/>
                      <a:pt x="298" y="409"/>
                    </a:cubicBezTo>
                    <a:lnTo>
                      <a:pt x="266" y="393"/>
                    </a:lnTo>
                    <a:close/>
                    <a:moveTo>
                      <a:pt x="171" y="472"/>
                    </a:moveTo>
                    <a:cubicBezTo>
                      <a:pt x="155" y="426"/>
                      <a:pt x="155" y="426"/>
                      <a:pt x="155" y="426"/>
                    </a:cubicBezTo>
                    <a:cubicBezTo>
                      <a:pt x="132" y="419"/>
                      <a:pt x="132" y="419"/>
                      <a:pt x="132" y="419"/>
                    </a:cubicBezTo>
                    <a:cubicBezTo>
                      <a:pt x="170" y="407"/>
                      <a:pt x="170" y="407"/>
                      <a:pt x="170" y="407"/>
                    </a:cubicBezTo>
                    <a:cubicBezTo>
                      <a:pt x="185" y="457"/>
                      <a:pt x="185" y="457"/>
                      <a:pt x="185" y="457"/>
                    </a:cubicBezTo>
                    <a:cubicBezTo>
                      <a:pt x="278" y="443"/>
                      <a:pt x="278" y="443"/>
                      <a:pt x="278" y="443"/>
                    </a:cubicBezTo>
                    <a:lnTo>
                      <a:pt x="171" y="472"/>
                    </a:lnTo>
                    <a:close/>
                    <a:moveTo>
                      <a:pt x="154" y="326"/>
                    </a:moveTo>
                    <a:cubicBezTo>
                      <a:pt x="158" y="326"/>
                      <a:pt x="158" y="326"/>
                      <a:pt x="158" y="326"/>
                    </a:cubicBezTo>
                    <a:cubicBezTo>
                      <a:pt x="158" y="351"/>
                      <a:pt x="158" y="351"/>
                      <a:pt x="158" y="351"/>
                    </a:cubicBezTo>
                    <a:cubicBezTo>
                      <a:pt x="154" y="351"/>
                      <a:pt x="154" y="351"/>
                      <a:pt x="154" y="351"/>
                    </a:cubicBezTo>
                    <a:lnTo>
                      <a:pt x="154" y="326"/>
                    </a:lnTo>
                    <a:close/>
                    <a:moveTo>
                      <a:pt x="164" y="326"/>
                    </a:moveTo>
                    <a:cubicBezTo>
                      <a:pt x="187" y="326"/>
                      <a:pt x="187" y="326"/>
                      <a:pt x="187" y="326"/>
                    </a:cubicBezTo>
                    <a:cubicBezTo>
                      <a:pt x="187" y="351"/>
                      <a:pt x="187" y="351"/>
                      <a:pt x="187" y="351"/>
                    </a:cubicBezTo>
                    <a:cubicBezTo>
                      <a:pt x="164" y="351"/>
                      <a:pt x="164" y="351"/>
                      <a:pt x="164" y="351"/>
                    </a:cubicBezTo>
                    <a:lnTo>
                      <a:pt x="164" y="326"/>
                    </a:lnTo>
                    <a:close/>
                    <a:moveTo>
                      <a:pt x="108" y="266"/>
                    </a:moveTo>
                    <a:cubicBezTo>
                      <a:pt x="108" y="266"/>
                      <a:pt x="108" y="266"/>
                      <a:pt x="108" y="266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78" y="100"/>
                      <a:pt x="78" y="100"/>
                      <a:pt x="78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48" y="98"/>
                      <a:pt x="148" y="98"/>
                      <a:pt x="148" y="98"/>
                    </a:cubicBezTo>
                    <a:cubicBezTo>
                      <a:pt x="149" y="99"/>
                      <a:pt x="149" y="100"/>
                      <a:pt x="149" y="101"/>
                    </a:cubicBezTo>
                    <a:cubicBezTo>
                      <a:pt x="117" y="114"/>
                      <a:pt x="117" y="114"/>
                      <a:pt x="117" y="114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2" y="114"/>
                      <a:pt x="112" y="114"/>
                      <a:pt x="112" y="114"/>
                    </a:cubicBezTo>
                    <a:cubicBezTo>
                      <a:pt x="120" y="132"/>
                      <a:pt x="120" y="132"/>
                      <a:pt x="120" y="132"/>
                    </a:cubicBezTo>
                    <a:cubicBezTo>
                      <a:pt x="124" y="131"/>
                      <a:pt x="124" y="131"/>
                      <a:pt x="124" y="131"/>
                    </a:cubicBezTo>
                    <a:cubicBezTo>
                      <a:pt x="123" y="128"/>
                      <a:pt x="123" y="128"/>
                      <a:pt x="123" y="128"/>
                    </a:cubicBezTo>
                    <a:cubicBezTo>
                      <a:pt x="155" y="115"/>
                      <a:pt x="155" y="115"/>
                      <a:pt x="155" y="115"/>
                    </a:cubicBezTo>
                    <a:cubicBezTo>
                      <a:pt x="155" y="116"/>
                      <a:pt x="156" y="118"/>
                      <a:pt x="157" y="119"/>
                    </a:cubicBezTo>
                    <a:cubicBezTo>
                      <a:pt x="133" y="143"/>
                      <a:pt x="133" y="143"/>
                      <a:pt x="133" y="143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28" y="144"/>
                      <a:pt x="128" y="144"/>
                      <a:pt x="128" y="144"/>
                    </a:cubicBezTo>
                    <a:cubicBezTo>
                      <a:pt x="142" y="158"/>
                      <a:pt x="142" y="158"/>
                      <a:pt x="142" y="158"/>
                    </a:cubicBezTo>
                    <a:cubicBezTo>
                      <a:pt x="146" y="155"/>
                      <a:pt x="146" y="155"/>
                      <a:pt x="146" y="155"/>
                    </a:cubicBezTo>
                    <a:cubicBezTo>
                      <a:pt x="144" y="153"/>
                      <a:pt x="144" y="153"/>
                      <a:pt x="144" y="153"/>
                    </a:cubicBezTo>
                    <a:cubicBezTo>
                      <a:pt x="167" y="129"/>
                      <a:pt x="167" y="129"/>
                      <a:pt x="167" y="129"/>
                    </a:cubicBezTo>
                    <a:cubicBezTo>
                      <a:pt x="169" y="130"/>
                      <a:pt x="170" y="131"/>
                      <a:pt x="171" y="131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4" y="166"/>
                      <a:pt x="154" y="166"/>
                      <a:pt x="154" y="166"/>
                    </a:cubicBezTo>
                    <a:cubicBezTo>
                      <a:pt x="173" y="173"/>
                      <a:pt x="173" y="173"/>
                      <a:pt x="173" y="173"/>
                    </a:cubicBezTo>
                    <a:cubicBezTo>
                      <a:pt x="174" y="169"/>
                      <a:pt x="174" y="169"/>
                      <a:pt x="174" y="169"/>
                    </a:cubicBezTo>
                    <a:cubicBezTo>
                      <a:pt x="172" y="169"/>
                      <a:pt x="172" y="169"/>
                      <a:pt x="172" y="169"/>
                    </a:cubicBezTo>
                    <a:cubicBezTo>
                      <a:pt x="185" y="137"/>
                      <a:pt x="185" y="137"/>
                      <a:pt x="185" y="137"/>
                    </a:cubicBezTo>
                    <a:cubicBezTo>
                      <a:pt x="186" y="138"/>
                      <a:pt x="187" y="138"/>
                      <a:pt x="189" y="138"/>
                    </a:cubicBezTo>
                    <a:cubicBezTo>
                      <a:pt x="189" y="172"/>
                      <a:pt x="189" y="172"/>
                      <a:pt x="189" y="172"/>
                    </a:cubicBezTo>
                    <a:cubicBezTo>
                      <a:pt x="187" y="172"/>
                      <a:pt x="187" y="172"/>
                      <a:pt x="187" y="172"/>
                    </a:cubicBezTo>
                    <a:cubicBezTo>
                      <a:pt x="187" y="266"/>
                      <a:pt x="187" y="266"/>
                      <a:pt x="187" y="266"/>
                    </a:cubicBezTo>
                    <a:lnTo>
                      <a:pt x="108" y="266"/>
                    </a:lnTo>
                    <a:close/>
                    <a:moveTo>
                      <a:pt x="73" y="266"/>
                    </a:moveTo>
                    <a:cubicBezTo>
                      <a:pt x="67" y="266"/>
                      <a:pt x="67" y="266"/>
                      <a:pt x="67" y="266"/>
                    </a:cubicBezTo>
                    <a:cubicBezTo>
                      <a:pt x="67" y="100"/>
                      <a:pt x="67" y="100"/>
                      <a:pt x="67" y="100"/>
                    </a:cubicBezTo>
                    <a:cubicBezTo>
                      <a:pt x="73" y="100"/>
                      <a:pt x="73" y="100"/>
                      <a:pt x="73" y="100"/>
                    </a:cubicBezTo>
                    <a:lnTo>
                      <a:pt x="73" y="266"/>
                    </a:lnTo>
                    <a:close/>
                    <a:moveTo>
                      <a:pt x="152" y="111"/>
                    </a:moveTo>
                    <a:cubicBezTo>
                      <a:pt x="153" y="112"/>
                      <a:pt x="153" y="112"/>
                      <a:pt x="153" y="113"/>
                    </a:cubicBezTo>
                    <a:cubicBezTo>
                      <a:pt x="124" y="125"/>
                      <a:pt x="124" y="125"/>
                      <a:pt x="124" y="125"/>
                    </a:cubicBezTo>
                    <a:cubicBezTo>
                      <a:pt x="123" y="123"/>
                      <a:pt x="123" y="123"/>
                      <a:pt x="123" y="123"/>
                    </a:cubicBezTo>
                    <a:lnTo>
                      <a:pt x="152" y="111"/>
                    </a:lnTo>
                    <a:close/>
                    <a:moveTo>
                      <a:pt x="122" y="57"/>
                    </a:moveTo>
                    <a:cubicBezTo>
                      <a:pt x="122" y="55"/>
                      <a:pt x="122" y="55"/>
                      <a:pt x="122" y="55"/>
                    </a:cubicBezTo>
                    <a:cubicBezTo>
                      <a:pt x="155" y="69"/>
                      <a:pt x="155" y="69"/>
                      <a:pt x="155" y="69"/>
                    </a:cubicBezTo>
                    <a:cubicBezTo>
                      <a:pt x="154" y="71"/>
                      <a:pt x="154" y="71"/>
                      <a:pt x="154" y="71"/>
                    </a:cubicBezTo>
                    <a:lnTo>
                      <a:pt x="122" y="57"/>
                    </a:lnTo>
                    <a:close/>
                    <a:moveTo>
                      <a:pt x="165" y="124"/>
                    </a:moveTo>
                    <a:cubicBezTo>
                      <a:pt x="166" y="125"/>
                      <a:pt x="166" y="125"/>
                      <a:pt x="167" y="126"/>
                    </a:cubicBezTo>
                    <a:cubicBezTo>
                      <a:pt x="142" y="149"/>
                      <a:pt x="142" y="149"/>
                      <a:pt x="142" y="149"/>
                    </a:cubicBezTo>
                    <a:cubicBezTo>
                      <a:pt x="141" y="148"/>
                      <a:pt x="141" y="148"/>
                      <a:pt x="141" y="148"/>
                    </a:cubicBezTo>
                    <a:lnTo>
                      <a:pt x="165" y="124"/>
                    </a:lnTo>
                    <a:close/>
                    <a:moveTo>
                      <a:pt x="139" y="29"/>
                    </a:moveTo>
                    <a:cubicBezTo>
                      <a:pt x="143" y="30"/>
                      <a:pt x="143" y="30"/>
                      <a:pt x="143" y="30"/>
                    </a:cubicBezTo>
                    <a:cubicBezTo>
                      <a:pt x="168" y="54"/>
                      <a:pt x="168" y="54"/>
                      <a:pt x="168" y="54"/>
                    </a:cubicBezTo>
                    <a:cubicBezTo>
                      <a:pt x="165" y="57"/>
                      <a:pt x="165" y="57"/>
                      <a:pt x="165" y="57"/>
                    </a:cubicBezTo>
                    <a:lnTo>
                      <a:pt x="139" y="29"/>
                    </a:lnTo>
                    <a:close/>
                    <a:moveTo>
                      <a:pt x="180" y="133"/>
                    </a:moveTo>
                    <a:cubicBezTo>
                      <a:pt x="181" y="134"/>
                      <a:pt x="182" y="134"/>
                      <a:pt x="183" y="134"/>
                    </a:cubicBezTo>
                    <a:cubicBezTo>
                      <a:pt x="169" y="166"/>
                      <a:pt x="169" y="166"/>
                      <a:pt x="169" y="166"/>
                    </a:cubicBezTo>
                    <a:cubicBezTo>
                      <a:pt x="167" y="166"/>
                      <a:pt x="167" y="166"/>
                      <a:pt x="167" y="166"/>
                    </a:cubicBezTo>
                    <a:lnTo>
                      <a:pt x="180" y="133"/>
                    </a:lnTo>
                    <a:close/>
                    <a:moveTo>
                      <a:pt x="166" y="11"/>
                    </a:moveTo>
                    <a:cubicBezTo>
                      <a:pt x="170" y="18"/>
                      <a:pt x="170" y="18"/>
                      <a:pt x="170" y="18"/>
                    </a:cubicBezTo>
                    <a:cubicBezTo>
                      <a:pt x="184" y="46"/>
                      <a:pt x="184" y="46"/>
                      <a:pt x="184" y="46"/>
                    </a:cubicBezTo>
                    <a:cubicBezTo>
                      <a:pt x="183" y="46"/>
                      <a:pt x="182" y="47"/>
                      <a:pt x="181" y="47"/>
                    </a:cubicBezTo>
                    <a:lnTo>
                      <a:pt x="166" y="11"/>
                    </a:lnTo>
                    <a:close/>
                    <a:moveTo>
                      <a:pt x="196" y="324"/>
                    </a:moveTo>
                    <a:cubicBezTo>
                      <a:pt x="196" y="324"/>
                      <a:pt x="196" y="324"/>
                      <a:pt x="196" y="324"/>
                    </a:cubicBezTo>
                    <a:cubicBezTo>
                      <a:pt x="201" y="328"/>
                      <a:pt x="201" y="328"/>
                      <a:pt x="201" y="328"/>
                    </a:cubicBezTo>
                    <a:cubicBezTo>
                      <a:pt x="201" y="351"/>
                      <a:pt x="201" y="351"/>
                      <a:pt x="201" y="351"/>
                    </a:cubicBezTo>
                    <a:cubicBezTo>
                      <a:pt x="196" y="351"/>
                      <a:pt x="196" y="351"/>
                      <a:pt x="196" y="351"/>
                    </a:cubicBezTo>
                    <a:lnTo>
                      <a:pt x="196" y="324"/>
                    </a:lnTo>
                    <a:close/>
                    <a:moveTo>
                      <a:pt x="196" y="283"/>
                    </a:moveTo>
                    <a:cubicBezTo>
                      <a:pt x="196" y="283"/>
                      <a:pt x="196" y="283"/>
                      <a:pt x="196" y="283"/>
                    </a:cubicBezTo>
                    <a:cubicBezTo>
                      <a:pt x="201" y="287"/>
                      <a:pt x="201" y="287"/>
                      <a:pt x="201" y="287"/>
                    </a:cubicBezTo>
                    <a:cubicBezTo>
                      <a:pt x="201" y="307"/>
                      <a:pt x="201" y="307"/>
                      <a:pt x="201" y="307"/>
                    </a:cubicBezTo>
                    <a:cubicBezTo>
                      <a:pt x="196" y="307"/>
                      <a:pt x="196" y="307"/>
                      <a:pt x="196" y="307"/>
                    </a:cubicBezTo>
                    <a:lnTo>
                      <a:pt x="196" y="283"/>
                    </a:lnTo>
                    <a:close/>
                    <a:moveTo>
                      <a:pt x="196" y="172"/>
                    </a:moveTo>
                    <a:cubicBezTo>
                      <a:pt x="198" y="172"/>
                      <a:pt x="198" y="172"/>
                      <a:pt x="198" y="172"/>
                    </a:cubicBezTo>
                    <a:cubicBezTo>
                      <a:pt x="198" y="136"/>
                      <a:pt x="198" y="136"/>
                      <a:pt x="198" y="136"/>
                    </a:cubicBezTo>
                    <a:cubicBezTo>
                      <a:pt x="199" y="136"/>
                      <a:pt x="200" y="136"/>
                      <a:pt x="201" y="136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267"/>
                      <a:pt x="201" y="267"/>
                      <a:pt x="201" y="267"/>
                    </a:cubicBezTo>
                    <a:cubicBezTo>
                      <a:pt x="196" y="267"/>
                      <a:pt x="196" y="267"/>
                      <a:pt x="196" y="267"/>
                    </a:cubicBezTo>
                    <a:lnTo>
                      <a:pt x="196" y="172"/>
                    </a:lnTo>
                    <a:close/>
                    <a:moveTo>
                      <a:pt x="199" y="5"/>
                    </a:moveTo>
                    <a:cubicBezTo>
                      <a:pt x="201" y="5"/>
                      <a:pt x="201" y="5"/>
                      <a:pt x="201" y="5"/>
                    </a:cubicBezTo>
                    <a:cubicBezTo>
                      <a:pt x="201" y="45"/>
                      <a:pt x="201" y="45"/>
                      <a:pt x="201" y="45"/>
                    </a:cubicBezTo>
                    <a:cubicBezTo>
                      <a:pt x="200" y="45"/>
                      <a:pt x="199" y="45"/>
                      <a:pt x="199" y="45"/>
                    </a:cubicBezTo>
                    <a:lnTo>
                      <a:pt x="199" y="5"/>
                    </a:lnTo>
                    <a:close/>
                    <a:moveTo>
                      <a:pt x="211" y="61"/>
                    </a:moveTo>
                    <a:cubicBezTo>
                      <a:pt x="217" y="61"/>
                      <a:pt x="221" y="66"/>
                      <a:pt x="221" y="72"/>
                    </a:cubicBezTo>
                    <a:cubicBezTo>
                      <a:pt x="221" y="77"/>
                      <a:pt x="217" y="82"/>
                      <a:pt x="211" y="82"/>
                    </a:cubicBezTo>
                    <a:cubicBezTo>
                      <a:pt x="206" y="82"/>
                      <a:pt x="201" y="77"/>
                      <a:pt x="201" y="72"/>
                    </a:cubicBezTo>
                    <a:cubicBezTo>
                      <a:pt x="201" y="66"/>
                      <a:pt x="206" y="61"/>
                      <a:pt x="211" y="61"/>
                    </a:cubicBezTo>
                    <a:close/>
                    <a:moveTo>
                      <a:pt x="231" y="164"/>
                    </a:moveTo>
                    <a:cubicBezTo>
                      <a:pt x="229" y="164"/>
                      <a:pt x="229" y="164"/>
                      <a:pt x="229" y="164"/>
                    </a:cubicBezTo>
                    <a:cubicBezTo>
                      <a:pt x="216" y="132"/>
                      <a:pt x="216" y="132"/>
                      <a:pt x="216" y="132"/>
                    </a:cubicBezTo>
                    <a:cubicBezTo>
                      <a:pt x="219" y="130"/>
                      <a:pt x="219" y="130"/>
                      <a:pt x="219" y="130"/>
                    </a:cubicBezTo>
                    <a:lnTo>
                      <a:pt x="231" y="164"/>
                    </a:lnTo>
                    <a:close/>
                    <a:moveTo>
                      <a:pt x="232" y="119"/>
                    </a:moveTo>
                    <a:cubicBezTo>
                      <a:pt x="257" y="144"/>
                      <a:pt x="257" y="144"/>
                      <a:pt x="257" y="144"/>
                    </a:cubicBezTo>
                    <a:cubicBezTo>
                      <a:pt x="255" y="145"/>
                      <a:pt x="255" y="145"/>
                      <a:pt x="255" y="145"/>
                    </a:cubicBezTo>
                    <a:cubicBezTo>
                      <a:pt x="231" y="121"/>
                      <a:pt x="231" y="121"/>
                      <a:pt x="231" y="121"/>
                    </a:cubicBezTo>
                    <a:cubicBezTo>
                      <a:pt x="231" y="120"/>
                      <a:pt x="232" y="119"/>
                      <a:pt x="232" y="119"/>
                    </a:cubicBezTo>
                    <a:close/>
                    <a:moveTo>
                      <a:pt x="240" y="103"/>
                    </a:moveTo>
                    <a:cubicBezTo>
                      <a:pt x="272" y="116"/>
                      <a:pt x="272" y="116"/>
                      <a:pt x="272" y="116"/>
                    </a:cubicBezTo>
                    <a:cubicBezTo>
                      <a:pt x="271" y="118"/>
                      <a:pt x="271" y="118"/>
                      <a:pt x="271" y="118"/>
                    </a:cubicBezTo>
                    <a:cubicBezTo>
                      <a:pt x="240" y="105"/>
                      <a:pt x="240" y="105"/>
                      <a:pt x="240" y="105"/>
                    </a:cubicBezTo>
                    <a:cubicBezTo>
                      <a:pt x="240" y="104"/>
                      <a:pt x="240" y="103"/>
                      <a:pt x="240" y="103"/>
                    </a:cubicBezTo>
                    <a:close/>
                    <a:moveTo>
                      <a:pt x="278" y="84"/>
                    </a:moveTo>
                    <a:cubicBezTo>
                      <a:pt x="374" y="84"/>
                      <a:pt x="374" y="84"/>
                      <a:pt x="374" y="84"/>
                    </a:cubicBezTo>
                    <a:cubicBezTo>
                      <a:pt x="374" y="88"/>
                      <a:pt x="374" y="88"/>
                      <a:pt x="374" y="88"/>
                    </a:cubicBezTo>
                    <a:cubicBezTo>
                      <a:pt x="278" y="88"/>
                      <a:pt x="278" y="88"/>
                      <a:pt x="278" y="88"/>
                    </a:cubicBezTo>
                    <a:lnTo>
                      <a:pt x="278" y="84"/>
                    </a:lnTo>
                    <a:close/>
                    <a:moveTo>
                      <a:pt x="359" y="56"/>
                    </a:moveTo>
                    <a:cubicBezTo>
                      <a:pt x="361" y="80"/>
                      <a:pt x="361" y="80"/>
                      <a:pt x="361" y="80"/>
                    </a:cubicBezTo>
                    <a:cubicBezTo>
                      <a:pt x="359" y="80"/>
                      <a:pt x="359" y="80"/>
                      <a:pt x="359" y="80"/>
                    </a:cubicBezTo>
                    <a:cubicBezTo>
                      <a:pt x="357" y="54"/>
                      <a:pt x="357" y="54"/>
                      <a:pt x="357" y="54"/>
                    </a:cubicBezTo>
                    <a:lnTo>
                      <a:pt x="359" y="56"/>
                    </a:lnTo>
                    <a:close/>
                    <a:moveTo>
                      <a:pt x="370" y="68"/>
                    </a:moveTo>
                    <a:cubicBezTo>
                      <a:pt x="397" y="84"/>
                      <a:pt x="397" y="84"/>
                      <a:pt x="397" y="84"/>
                    </a:cubicBezTo>
                    <a:cubicBezTo>
                      <a:pt x="397" y="85"/>
                      <a:pt x="397" y="85"/>
                      <a:pt x="397" y="85"/>
                    </a:cubicBezTo>
                    <a:cubicBezTo>
                      <a:pt x="370" y="72"/>
                      <a:pt x="370" y="72"/>
                      <a:pt x="370" y="72"/>
                    </a:cubicBezTo>
                    <a:lnTo>
                      <a:pt x="370" y="68"/>
                    </a:lnTo>
                    <a:close/>
                    <a:moveTo>
                      <a:pt x="411" y="89"/>
                    </a:moveTo>
                    <a:cubicBezTo>
                      <a:pt x="411" y="93"/>
                      <a:pt x="411" y="93"/>
                      <a:pt x="411" y="93"/>
                    </a:cubicBezTo>
                    <a:cubicBezTo>
                      <a:pt x="381" y="99"/>
                      <a:pt x="381" y="99"/>
                      <a:pt x="381" y="99"/>
                    </a:cubicBezTo>
                    <a:cubicBezTo>
                      <a:pt x="377" y="97"/>
                      <a:pt x="377" y="97"/>
                      <a:pt x="377" y="97"/>
                    </a:cubicBezTo>
                    <a:lnTo>
                      <a:pt x="411" y="89"/>
                    </a:lnTo>
                    <a:close/>
                    <a:moveTo>
                      <a:pt x="430" y="95"/>
                    </a:moveTo>
                    <a:cubicBezTo>
                      <a:pt x="402" y="131"/>
                      <a:pt x="402" y="131"/>
                      <a:pt x="402" y="131"/>
                    </a:cubicBezTo>
                    <a:cubicBezTo>
                      <a:pt x="399" y="127"/>
                      <a:pt x="399" y="127"/>
                      <a:pt x="399" y="127"/>
                    </a:cubicBezTo>
                    <a:cubicBezTo>
                      <a:pt x="427" y="91"/>
                      <a:pt x="427" y="91"/>
                      <a:pt x="427" y="91"/>
                    </a:cubicBezTo>
                    <a:lnTo>
                      <a:pt x="430" y="95"/>
                    </a:lnTo>
                    <a:close/>
                    <a:moveTo>
                      <a:pt x="446" y="98"/>
                    </a:moveTo>
                    <a:cubicBezTo>
                      <a:pt x="431" y="144"/>
                      <a:pt x="431" y="144"/>
                      <a:pt x="431" y="144"/>
                    </a:cubicBezTo>
                    <a:cubicBezTo>
                      <a:pt x="429" y="143"/>
                      <a:pt x="429" y="143"/>
                      <a:pt x="429" y="143"/>
                    </a:cubicBezTo>
                    <a:cubicBezTo>
                      <a:pt x="444" y="96"/>
                      <a:pt x="444" y="96"/>
                      <a:pt x="444" y="96"/>
                    </a:cubicBezTo>
                    <a:lnTo>
                      <a:pt x="446" y="98"/>
                    </a:lnTo>
                    <a:close/>
                    <a:moveTo>
                      <a:pt x="460" y="96"/>
                    </a:moveTo>
                    <a:cubicBezTo>
                      <a:pt x="463" y="96"/>
                      <a:pt x="463" y="96"/>
                      <a:pt x="463" y="96"/>
                    </a:cubicBezTo>
                    <a:cubicBezTo>
                      <a:pt x="463" y="155"/>
                      <a:pt x="463" y="155"/>
                      <a:pt x="463" y="155"/>
                    </a:cubicBezTo>
                    <a:cubicBezTo>
                      <a:pt x="460" y="155"/>
                      <a:pt x="460" y="155"/>
                      <a:pt x="460" y="155"/>
                    </a:cubicBezTo>
                    <a:lnTo>
                      <a:pt x="460" y="96"/>
                    </a:lnTo>
                    <a:close/>
                    <a:moveTo>
                      <a:pt x="206" y="286"/>
                    </a:moveTo>
                    <a:cubicBezTo>
                      <a:pt x="216" y="286"/>
                      <a:pt x="216" y="286"/>
                      <a:pt x="216" y="286"/>
                    </a:cubicBezTo>
                    <a:cubicBezTo>
                      <a:pt x="216" y="307"/>
                      <a:pt x="216" y="307"/>
                      <a:pt x="216" y="307"/>
                    </a:cubicBezTo>
                    <a:cubicBezTo>
                      <a:pt x="206" y="307"/>
                      <a:pt x="206" y="307"/>
                      <a:pt x="206" y="307"/>
                    </a:cubicBezTo>
                    <a:lnTo>
                      <a:pt x="206" y="286"/>
                    </a:lnTo>
                    <a:close/>
                    <a:moveTo>
                      <a:pt x="221" y="279"/>
                    </a:moveTo>
                    <a:cubicBezTo>
                      <a:pt x="226" y="276"/>
                      <a:pt x="226" y="276"/>
                      <a:pt x="226" y="276"/>
                    </a:cubicBezTo>
                    <a:cubicBezTo>
                      <a:pt x="226" y="312"/>
                      <a:pt x="226" y="312"/>
                      <a:pt x="226" y="312"/>
                    </a:cubicBezTo>
                    <a:cubicBezTo>
                      <a:pt x="221" y="309"/>
                      <a:pt x="221" y="309"/>
                      <a:pt x="221" y="309"/>
                    </a:cubicBezTo>
                    <a:lnTo>
                      <a:pt x="221" y="279"/>
                    </a:lnTo>
                    <a:close/>
                    <a:moveTo>
                      <a:pt x="345" y="260"/>
                    </a:moveTo>
                    <a:cubicBezTo>
                      <a:pt x="345" y="236"/>
                      <a:pt x="345" y="236"/>
                      <a:pt x="345" y="236"/>
                    </a:cubicBezTo>
                    <a:cubicBezTo>
                      <a:pt x="348" y="236"/>
                      <a:pt x="348" y="236"/>
                      <a:pt x="348" y="236"/>
                    </a:cubicBezTo>
                    <a:cubicBezTo>
                      <a:pt x="349" y="257"/>
                      <a:pt x="349" y="257"/>
                      <a:pt x="349" y="257"/>
                    </a:cubicBezTo>
                    <a:cubicBezTo>
                      <a:pt x="364" y="285"/>
                      <a:pt x="364" y="285"/>
                      <a:pt x="364" y="285"/>
                    </a:cubicBezTo>
                    <a:lnTo>
                      <a:pt x="345" y="260"/>
                    </a:lnTo>
                    <a:close/>
                    <a:moveTo>
                      <a:pt x="397" y="192"/>
                    </a:moveTo>
                    <a:cubicBezTo>
                      <a:pt x="397" y="182"/>
                      <a:pt x="397" y="182"/>
                      <a:pt x="397" y="182"/>
                    </a:cubicBezTo>
                    <a:cubicBezTo>
                      <a:pt x="400" y="182"/>
                      <a:pt x="400" y="182"/>
                      <a:pt x="400" y="182"/>
                    </a:cubicBezTo>
                    <a:cubicBezTo>
                      <a:pt x="409" y="190"/>
                      <a:pt x="409" y="190"/>
                      <a:pt x="409" y="190"/>
                    </a:cubicBezTo>
                    <a:cubicBezTo>
                      <a:pt x="407" y="204"/>
                      <a:pt x="407" y="204"/>
                      <a:pt x="407" y="204"/>
                    </a:cubicBezTo>
                    <a:cubicBezTo>
                      <a:pt x="398" y="210"/>
                      <a:pt x="398" y="210"/>
                      <a:pt x="398" y="210"/>
                    </a:cubicBezTo>
                    <a:cubicBezTo>
                      <a:pt x="394" y="210"/>
                      <a:pt x="394" y="210"/>
                      <a:pt x="394" y="210"/>
                    </a:cubicBezTo>
                    <a:cubicBezTo>
                      <a:pt x="394" y="204"/>
                      <a:pt x="394" y="204"/>
                      <a:pt x="394" y="204"/>
                    </a:cubicBezTo>
                    <a:cubicBezTo>
                      <a:pt x="399" y="204"/>
                      <a:pt x="399" y="204"/>
                      <a:pt x="399" y="204"/>
                    </a:cubicBezTo>
                    <a:cubicBezTo>
                      <a:pt x="399" y="202"/>
                      <a:pt x="399" y="202"/>
                      <a:pt x="399" y="202"/>
                    </a:cubicBezTo>
                    <a:cubicBezTo>
                      <a:pt x="394" y="202"/>
                      <a:pt x="394" y="202"/>
                      <a:pt x="394" y="202"/>
                    </a:cubicBezTo>
                    <a:cubicBezTo>
                      <a:pt x="394" y="192"/>
                      <a:pt x="394" y="192"/>
                      <a:pt x="394" y="192"/>
                    </a:cubicBezTo>
                    <a:lnTo>
                      <a:pt x="397" y="192"/>
                    </a:lnTo>
                    <a:close/>
                    <a:moveTo>
                      <a:pt x="406" y="220"/>
                    </a:moveTo>
                    <a:cubicBezTo>
                      <a:pt x="400" y="220"/>
                      <a:pt x="400" y="220"/>
                      <a:pt x="400" y="220"/>
                    </a:cubicBezTo>
                    <a:cubicBezTo>
                      <a:pt x="400" y="212"/>
                      <a:pt x="400" y="212"/>
                      <a:pt x="400" y="212"/>
                    </a:cubicBezTo>
                    <a:cubicBezTo>
                      <a:pt x="412" y="206"/>
                      <a:pt x="412" y="206"/>
                      <a:pt x="412" y="206"/>
                    </a:cubicBezTo>
                    <a:lnTo>
                      <a:pt x="406" y="220"/>
                    </a:lnTo>
                    <a:close/>
                    <a:moveTo>
                      <a:pt x="413" y="497"/>
                    </a:moveTo>
                    <a:cubicBezTo>
                      <a:pt x="426" y="429"/>
                      <a:pt x="426" y="429"/>
                      <a:pt x="426" y="429"/>
                    </a:cubicBezTo>
                    <a:cubicBezTo>
                      <a:pt x="422" y="403"/>
                      <a:pt x="422" y="403"/>
                      <a:pt x="422" y="403"/>
                    </a:cubicBezTo>
                    <a:cubicBezTo>
                      <a:pt x="411" y="451"/>
                      <a:pt x="411" y="451"/>
                      <a:pt x="411" y="451"/>
                    </a:cubicBezTo>
                    <a:cubicBezTo>
                      <a:pt x="405" y="451"/>
                      <a:pt x="405" y="451"/>
                      <a:pt x="405" y="451"/>
                    </a:cubicBezTo>
                    <a:cubicBezTo>
                      <a:pt x="405" y="408"/>
                      <a:pt x="405" y="408"/>
                      <a:pt x="405" y="408"/>
                    </a:cubicBezTo>
                    <a:cubicBezTo>
                      <a:pt x="423" y="395"/>
                      <a:pt x="423" y="395"/>
                      <a:pt x="423" y="395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397" y="401"/>
                      <a:pt x="397" y="401"/>
                      <a:pt x="397" y="401"/>
                    </a:cubicBezTo>
                    <a:cubicBezTo>
                      <a:pt x="395" y="401"/>
                      <a:pt x="395" y="401"/>
                      <a:pt x="395" y="401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406" y="321"/>
                      <a:pt x="406" y="321"/>
                      <a:pt x="406" y="321"/>
                    </a:cubicBezTo>
                    <a:cubicBezTo>
                      <a:pt x="385" y="302"/>
                      <a:pt x="385" y="302"/>
                      <a:pt x="385" y="302"/>
                    </a:cubicBezTo>
                    <a:cubicBezTo>
                      <a:pt x="405" y="281"/>
                      <a:pt x="405" y="281"/>
                      <a:pt x="405" y="281"/>
                    </a:cubicBezTo>
                    <a:cubicBezTo>
                      <a:pt x="412" y="284"/>
                      <a:pt x="412" y="284"/>
                      <a:pt x="412" y="284"/>
                    </a:cubicBezTo>
                    <a:cubicBezTo>
                      <a:pt x="403" y="302"/>
                      <a:pt x="403" y="302"/>
                      <a:pt x="403" y="302"/>
                    </a:cubicBezTo>
                    <a:cubicBezTo>
                      <a:pt x="425" y="319"/>
                      <a:pt x="425" y="319"/>
                      <a:pt x="425" y="319"/>
                    </a:cubicBezTo>
                    <a:cubicBezTo>
                      <a:pt x="455" y="296"/>
                      <a:pt x="455" y="296"/>
                      <a:pt x="455" y="296"/>
                    </a:cubicBezTo>
                    <a:cubicBezTo>
                      <a:pt x="478" y="218"/>
                      <a:pt x="478" y="218"/>
                      <a:pt x="478" y="218"/>
                    </a:cubicBezTo>
                    <a:cubicBezTo>
                      <a:pt x="468" y="184"/>
                      <a:pt x="468" y="184"/>
                      <a:pt x="468" y="184"/>
                    </a:cubicBezTo>
                    <a:cubicBezTo>
                      <a:pt x="481" y="173"/>
                      <a:pt x="481" y="173"/>
                      <a:pt x="481" y="173"/>
                    </a:cubicBezTo>
                    <a:cubicBezTo>
                      <a:pt x="485" y="167"/>
                      <a:pt x="485" y="167"/>
                      <a:pt x="485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61" y="176"/>
                      <a:pt x="461" y="176"/>
                      <a:pt x="461" y="176"/>
                    </a:cubicBezTo>
                    <a:cubicBezTo>
                      <a:pt x="457" y="226"/>
                      <a:pt x="457" y="226"/>
                      <a:pt x="457" y="226"/>
                    </a:cubicBezTo>
                    <a:cubicBezTo>
                      <a:pt x="416" y="228"/>
                      <a:pt x="416" y="228"/>
                      <a:pt x="416" y="228"/>
                    </a:cubicBezTo>
                    <a:cubicBezTo>
                      <a:pt x="460" y="233"/>
                      <a:pt x="460" y="233"/>
                      <a:pt x="460" y="233"/>
                    </a:cubicBezTo>
                    <a:cubicBezTo>
                      <a:pt x="415" y="240"/>
                      <a:pt x="415" y="240"/>
                      <a:pt x="415" y="240"/>
                    </a:cubicBezTo>
                    <a:cubicBezTo>
                      <a:pt x="421" y="255"/>
                      <a:pt x="421" y="255"/>
                      <a:pt x="421" y="255"/>
                    </a:cubicBezTo>
                    <a:cubicBezTo>
                      <a:pt x="412" y="265"/>
                      <a:pt x="412" y="265"/>
                      <a:pt x="412" y="265"/>
                    </a:cubicBezTo>
                    <a:cubicBezTo>
                      <a:pt x="393" y="258"/>
                      <a:pt x="393" y="258"/>
                      <a:pt x="393" y="258"/>
                    </a:cubicBezTo>
                    <a:cubicBezTo>
                      <a:pt x="376" y="267"/>
                      <a:pt x="376" y="267"/>
                      <a:pt x="376" y="267"/>
                    </a:cubicBezTo>
                    <a:cubicBezTo>
                      <a:pt x="367" y="256"/>
                      <a:pt x="367" y="256"/>
                      <a:pt x="367" y="256"/>
                    </a:cubicBezTo>
                    <a:cubicBezTo>
                      <a:pt x="379" y="222"/>
                      <a:pt x="379" y="222"/>
                      <a:pt x="379" y="222"/>
                    </a:cubicBezTo>
                    <a:cubicBezTo>
                      <a:pt x="384" y="222"/>
                      <a:pt x="384" y="222"/>
                      <a:pt x="384" y="222"/>
                    </a:cubicBezTo>
                    <a:cubicBezTo>
                      <a:pt x="386" y="251"/>
                      <a:pt x="386" y="251"/>
                      <a:pt x="386" y="251"/>
                    </a:cubicBezTo>
                    <a:cubicBezTo>
                      <a:pt x="393" y="230"/>
                      <a:pt x="393" y="230"/>
                      <a:pt x="393" y="230"/>
                    </a:cubicBezTo>
                    <a:cubicBezTo>
                      <a:pt x="410" y="232"/>
                      <a:pt x="410" y="232"/>
                      <a:pt x="410" y="232"/>
                    </a:cubicBezTo>
                    <a:cubicBezTo>
                      <a:pt x="403" y="228"/>
                      <a:pt x="403" y="228"/>
                      <a:pt x="403" y="228"/>
                    </a:cubicBezTo>
                    <a:cubicBezTo>
                      <a:pt x="414" y="228"/>
                      <a:pt x="414" y="228"/>
                      <a:pt x="414" y="228"/>
                    </a:cubicBezTo>
                    <a:cubicBezTo>
                      <a:pt x="411" y="220"/>
                      <a:pt x="411" y="220"/>
                      <a:pt x="411" y="220"/>
                    </a:cubicBezTo>
                    <a:cubicBezTo>
                      <a:pt x="418" y="210"/>
                      <a:pt x="418" y="210"/>
                      <a:pt x="418" y="210"/>
                    </a:cubicBezTo>
                    <a:cubicBezTo>
                      <a:pt x="420" y="188"/>
                      <a:pt x="420" y="188"/>
                      <a:pt x="420" y="188"/>
                    </a:cubicBezTo>
                    <a:cubicBezTo>
                      <a:pt x="405" y="176"/>
                      <a:pt x="405" y="176"/>
                      <a:pt x="405" y="176"/>
                    </a:cubicBezTo>
                    <a:cubicBezTo>
                      <a:pt x="393" y="176"/>
                      <a:pt x="393" y="176"/>
                      <a:pt x="393" y="176"/>
                    </a:cubicBezTo>
                    <a:cubicBezTo>
                      <a:pt x="383" y="184"/>
                      <a:pt x="383" y="184"/>
                      <a:pt x="383" y="184"/>
                    </a:cubicBezTo>
                    <a:cubicBezTo>
                      <a:pt x="380" y="122"/>
                      <a:pt x="380" y="122"/>
                      <a:pt x="380" y="122"/>
                    </a:cubicBezTo>
                    <a:cubicBezTo>
                      <a:pt x="377" y="118"/>
                      <a:pt x="377" y="118"/>
                      <a:pt x="377" y="118"/>
                    </a:cubicBezTo>
                    <a:cubicBezTo>
                      <a:pt x="374" y="221"/>
                      <a:pt x="374" y="221"/>
                      <a:pt x="374" y="221"/>
                    </a:cubicBezTo>
                    <a:cubicBezTo>
                      <a:pt x="367" y="234"/>
                      <a:pt x="367" y="234"/>
                      <a:pt x="367" y="234"/>
                    </a:cubicBezTo>
                    <a:cubicBezTo>
                      <a:pt x="367" y="234"/>
                      <a:pt x="366" y="232"/>
                      <a:pt x="364" y="225"/>
                    </a:cubicBezTo>
                    <a:cubicBezTo>
                      <a:pt x="362" y="219"/>
                      <a:pt x="365" y="200"/>
                      <a:pt x="365" y="200"/>
                    </a:cubicBezTo>
                    <a:cubicBezTo>
                      <a:pt x="372" y="120"/>
                      <a:pt x="372" y="120"/>
                      <a:pt x="372" y="120"/>
                    </a:cubicBezTo>
                    <a:cubicBezTo>
                      <a:pt x="366" y="127"/>
                      <a:pt x="366" y="127"/>
                      <a:pt x="366" y="127"/>
                    </a:cubicBezTo>
                    <a:cubicBezTo>
                      <a:pt x="362" y="176"/>
                      <a:pt x="362" y="176"/>
                      <a:pt x="362" y="176"/>
                    </a:cubicBezTo>
                    <a:cubicBezTo>
                      <a:pt x="344" y="189"/>
                      <a:pt x="344" y="189"/>
                      <a:pt x="344" y="189"/>
                    </a:cubicBezTo>
                    <a:cubicBezTo>
                      <a:pt x="339" y="216"/>
                      <a:pt x="339" y="216"/>
                      <a:pt x="339" y="216"/>
                    </a:cubicBezTo>
                    <a:cubicBezTo>
                      <a:pt x="347" y="195"/>
                      <a:pt x="347" y="195"/>
                      <a:pt x="347" y="195"/>
                    </a:cubicBezTo>
                    <a:cubicBezTo>
                      <a:pt x="360" y="188"/>
                      <a:pt x="360" y="188"/>
                      <a:pt x="360" y="188"/>
                    </a:cubicBezTo>
                    <a:cubicBezTo>
                      <a:pt x="359" y="201"/>
                      <a:pt x="359" y="201"/>
                      <a:pt x="359" y="201"/>
                    </a:cubicBezTo>
                    <a:cubicBezTo>
                      <a:pt x="349" y="207"/>
                      <a:pt x="349" y="207"/>
                      <a:pt x="349" y="207"/>
                    </a:cubicBezTo>
                    <a:cubicBezTo>
                      <a:pt x="331" y="230"/>
                      <a:pt x="331" y="230"/>
                      <a:pt x="331" y="230"/>
                    </a:cubicBezTo>
                    <a:cubicBezTo>
                      <a:pt x="329" y="270"/>
                      <a:pt x="329" y="270"/>
                      <a:pt x="329" y="270"/>
                    </a:cubicBezTo>
                    <a:cubicBezTo>
                      <a:pt x="369" y="305"/>
                      <a:pt x="369" y="305"/>
                      <a:pt x="369" y="305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386" y="356"/>
                      <a:pt x="386" y="356"/>
                      <a:pt x="386" y="356"/>
                    </a:cubicBezTo>
                    <a:cubicBezTo>
                      <a:pt x="349" y="337"/>
                      <a:pt x="349" y="337"/>
                      <a:pt x="349" y="337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289" y="318"/>
                      <a:pt x="289" y="318"/>
                      <a:pt x="289" y="318"/>
                    </a:cubicBezTo>
                    <a:cubicBezTo>
                      <a:pt x="252" y="337"/>
                      <a:pt x="252" y="337"/>
                      <a:pt x="252" y="337"/>
                    </a:cubicBezTo>
                    <a:cubicBezTo>
                      <a:pt x="252" y="350"/>
                      <a:pt x="252" y="350"/>
                      <a:pt x="252" y="350"/>
                    </a:cubicBezTo>
                    <a:cubicBezTo>
                      <a:pt x="252" y="367"/>
                      <a:pt x="252" y="367"/>
                      <a:pt x="252" y="367"/>
                    </a:cubicBezTo>
                    <a:cubicBezTo>
                      <a:pt x="229" y="367"/>
                      <a:pt x="229" y="367"/>
                      <a:pt x="229" y="367"/>
                    </a:cubicBezTo>
                    <a:cubicBezTo>
                      <a:pt x="220" y="351"/>
                      <a:pt x="220" y="351"/>
                      <a:pt x="220" y="351"/>
                    </a:cubicBezTo>
                    <a:cubicBezTo>
                      <a:pt x="206" y="351"/>
                      <a:pt x="206" y="351"/>
                      <a:pt x="206" y="351"/>
                    </a:cubicBezTo>
                    <a:cubicBezTo>
                      <a:pt x="206" y="326"/>
                      <a:pt x="206" y="326"/>
                      <a:pt x="206" y="326"/>
                    </a:cubicBezTo>
                    <a:cubicBezTo>
                      <a:pt x="226" y="326"/>
                      <a:pt x="226" y="326"/>
                      <a:pt x="226" y="326"/>
                    </a:cubicBezTo>
                    <a:cubicBezTo>
                      <a:pt x="226" y="326"/>
                      <a:pt x="226" y="326"/>
                      <a:pt x="227" y="326"/>
                    </a:cubicBezTo>
                    <a:cubicBezTo>
                      <a:pt x="231" y="326"/>
                      <a:pt x="235" y="323"/>
                      <a:pt x="235" y="318"/>
                    </a:cubicBezTo>
                    <a:cubicBezTo>
                      <a:pt x="235" y="318"/>
                      <a:pt x="235" y="318"/>
                      <a:pt x="235" y="318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0"/>
                      <a:pt x="231" y="266"/>
                      <a:pt x="227" y="266"/>
                    </a:cubicBezTo>
                    <a:cubicBezTo>
                      <a:pt x="227" y="266"/>
                      <a:pt x="226" y="266"/>
                      <a:pt x="226" y="266"/>
                    </a:cubicBezTo>
                    <a:cubicBezTo>
                      <a:pt x="206" y="266"/>
                      <a:pt x="206" y="266"/>
                      <a:pt x="206" y="266"/>
                    </a:cubicBezTo>
                    <a:cubicBezTo>
                      <a:pt x="206" y="172"/>
                      <a:pt x="206" y="172"/>
                      <a:pt x="206" y="172"/>
                    </a:cubicBezTo>
                    <a:cubicBezTo>
                      <a:pt x="204" y="172"/>
                      <a:pt x="204" y="172"/>
                      <a:pt x="204" y="172"/>
                    </a:cubicBezTo>
                    <a:cubicBezTo>
                      <a:pt x="204" y="138"/>
                      <a:pt x="204" y="138"/>
                      <a:pt x="204" y="138"/>
                    </a:cubicBezTo>
                    <a:cubicBezTo>
                      <a:pt x="206" y="138"/>
                      <a:pt x="207" y="137"/>
                      <a:pt x="208" y="137"/>
                    </a:cubicBezTo>
                    <a:cubicBezTo>
                      <a:pt x="220" y="169"/>
                      <a:pt x="220" y="169"/>
                      <a:pt x="220" y="169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20" y="174"/>
                      <a:pt x="220" y="174"/>
                      <a:pt x="220" y="174"/>
                    </a:cubicBezTo>
                    <a:cubicBezTo>
                      <a:pt x="238" y="167"/>
                      <a:pt x="238" y="167"/>
                      <a:pt x="238" y="167"/>
                    </a:cubicBezTo>
                    <a:cubicBezTo>
                      <a:pt x="237" y="163"/>
                      <a:pt x="237" y="163"/>
                      <a:pt x="237" y="163"/>
                    </a:cubicBezTo>
                    <a:cubicBezTo>
                      <a:pt x="235" y="163"/>
                      <a:pt x="235" y="163"/>
                      <a:pt x="235" y="163"/>
                    </a:cubicBezTo>
                    <a:cubicBezTo>
                      <a:pt x="222" y="131"/>
                      <a:pt x="222" y="131"/>
                      <a:pt x="222" y="131"/>
                    </a:cubicBezTo>
                    <a:cubicBezTo>
                      <a:pt x="223" y="130"/>
                      <a:pt x="224" y="130"/>
                      <a:pt x="225" y="129"/>
                    </a:cubicBezTo>
                    <a:cubicBezTo>
                      <a:pt x="250" y="153"/>
                      <a:pt x="250" y="153"/>
                      <a:pt x="250" y="153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51" y="158"/>
                      <a:pt x="251" y="158"/>
                      <a:pt x="251" y="158"/>
                    </a:cubicBezTo>
                    <a:cubicBezTo>
                      <a:pt x="265" y="144"/>
                      <a:pt x="265" y="144"/>
                      <a:pt x="265" y="144"/>
                    </a:cubicBezTo>
                    <a:cubicBezTo>
                      <a:pt x="262" y="141"/>
                      <a:pt x="262" y="141"/>
                      <a:pt x="262" y="141"/>
                    </a:cubicBezTo>
                    <a:cubicBezTo>
                      <a:pt x="260" y="142"/>
                      <a:pt x="260" y="142"/>
                      <a:pt x="260" y="142"/>
                    </a:cubicBezTo>
                    <a:cubicBezTo>
                      <a:pt x="235" y="118"/>
                      <a:pt x="235" y="118"/>
                      <a:pt x="235" y="118"/>
                    </a:cubicBezTo>
                    <a:cubicBezTo>
                      <a:pt x="236" y="117"/>
                      <a:pt x="237" y="116"/>
                      <a:pt x="237" y="115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81" y="114"/>
                      <a:pt x="281" y="114"/>
                      <a:pt x="281" y="114"/>
                    </a:cubicBezTo>
                    <a:cubicBezTo>
                      <a:pt x="277" y="112"/>
                      <a:pt x="277" y="112"/>
                      <a:pt x="277" y="112"/>
                    </a:cubicBezTo>
                    <a:cubicBezTo>
                      <a:pt x="276" y="114"/>
                      <a:pt x="276" y="114"/>
                      <a:pt x="276" y="114"/>
                    </a:cubicBezTo>
                    <a:cubicBezTo>
                      <a:pt x="243" y="101"/>
                      <a:pt x="243" y="101"/>
                      <a:pt x="243" y="101"/>
                    </a:cubicBezTo>
                    <a:cubicBezTo>
                      <a:pt x="243" y="100"/>
                      <a:pt x="243" y="99"/>
                      <a:pt x="243" y="98"/>
                    </a:cubicBezTo>
                    <a:cubicBezTo>
                      <a:pt x="278" y="98"/>
                      <a:pt x="278" y="98"/>
                      <a:pt x="278" y="98"/>
                    </a:cubicBezTo>
                    <a:cubicBezTo>
                      <a:pt x="278" y="100"/>
                      <a:pt x="278" y="100"/>
                      <a:pt x="278" y="100"/>
                    </a:cubicBezTo>
                    <a:cubicBezTo>
                      <a:pt x="368" y="100"/>
                      <a:pt x="368" y="100"/>
                      <a:pt x="368" y="100"/>
                    </a:cubicBezTo>
                    <a:cubicBezTo>
                      <a:pt x="368" y="101"/>
                      <a:pt x="368" y="103"/>
                      <a:pt x="369" y="105"/>
                    </a:cubicBezTo>
                    <a:cubicBezTo>
                      <a:pt x="371" y="109"/>
                      <a:pt x="373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406" y="100"/>
                      <a:pt x="406" y="100"/>
                      <a:pt x="406" y="100"/>
                    </a:cubicBezTo>
                    <a:cubicBezTo>
                      <a:pt x="415" y="100"/>
                      <a:pt x="415" y="100"/>
                      <a:pt x="415" y="10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1"/>
                      <a:pt x="395" y="134"/>
                      <a:pt x="398" y="137"/>
                    </a:cubicBezTo>
                    <a:cubicBezTo>
                      <a:pt x="402" y="139"/>
                      <a:pt x="405" y="140"/>
                      <a:pt x="406" y="139"/>
                    </a:cubicBezTo>
                    <a:cubicBezTo>
                      <a:pt x="406" y="139"/>
                      <a:pt x="406" y="139"/>
                      <a:pt x="406" y="139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9"/>
                      <a:pt x="425" y="151"/>
                      <a:pt x="429" y="153"/>
                    </a:cubicBezTo>
                    <a:cubicBezTo>
                      <a:pt x="434" y="154"/>
                      <a:pt x="437" y="155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3"/>
                      <a:pt x="438" y="153"/>
                    </a:cubicBezTo>
                    <a:cubicBezTo>
                      <a:pt x="438" y="153"/>
                      <a:pt x="438" y="153"/>
                      <a:pt x="438" y="153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7" y="160"/>
                      <a:pt x="461" y="161"/>
                      <a:pt x="465" y="161"/>
                    </a:cubicBezTo>
                    <a:cubicBezTo>
                      <a:pt x="470" y="161"/>
                      <a:pt x="474" y="160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00"/>
                      <a:pt x="474" y="100"/>
                      <a:pt x="474" y="100"/>
                    </a:cubicBezTo>
                    <a:cubicBezTo>
                      <a:pt x="481" y="100"/>
                      <a:pt x="481" y="100"/>
                      <a:pt x="481" y="100"/>
                    </a:cubicBezTo>
                    <a:cubicBezTo>
                      <a:pt x="481" y="88"/>
                      <a:pt x="481" y="88"/>
                      <a:pt x="481" y="88"/>
                    </a:cubicBezTo>
                    <a:cubicBezTo>
                      <a:pt x="412" y="88"/>
                      <a:pt x="412" y="88"/>
                      <a:pt x="412" y="88"/>
                    </a:cubicBezTo>
                    <a:cubicBezTo>
                      <a:pt x="412" y="84"/>
                      <a:pt x="412" y="84"/>
                      <a:pt x="412" y="84"/>
                    </a:cubicBezTo>
                    <a:cubicBezTo>
                      <a:pt x="481" y="84"/>
                      <a:pt x="481" y="84"/>
                      <a:pt x="481" y="84"/>
                    </a:cubicBezTo>
                    <a:cubicBezTo>
                      <a:pt x="481" y="80"/>
                      <a:pt x="481" y="80"/>
                      <a:pt x="481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11" y="80"/>
                      <a:pt x="411" y="80"/>
                      <a:pt x="411" y="80"/>
                    </a:cubicBezTo>
                    <a:cubicBezTo>
                      <a:pt x="404" y="79"/>
                      <a:pt x="385" y="75"/>
                      <a:pt x="373" y="63"/>
                    </a:cubicBezTo>
                    <a:cubicBezTo>
                      <a:pt x="357" y="46"/>
                      <a:pt x="356" y="34"/>
                      <a:pt x="356" y="34"/>
                    </a:cubicBezTo>
                    <a:cubicBezTo>
                      <a:pt x="353" y="34"/>
                      <a:pt x="353" y="34"/>
                      <a:pt x="353" y="34"/>
                    </a:cubicBezTo>
                    <a:cubicBezTo>
                      <a:pt x="353" y="80"/>
                      <a:pt x="353" y="80"/>
                      <a:pt x="353" y="80"/>
                    </a:cubicBezTo>
                    <a:cubicBezTo>
                      <a:pt x="350" y="80"/>
                      <a:pt x="350" y="80"/>
                      <a:pt x="350" y="80"/>
                    </a:cubicBezTo>
                    <a:cubicBezTo>
                      <a:pt x="350" y="34"/>
                      <a:pt x="350" y="34"/>
                      <a:pt x="350" y="34"/>
                    </a:cubicBezTo>
                    <a:cubicBezTo>
                      <a:pt x="343" y="34"/>
                      <a:pt x="343" y="34"/>
                      <a:pt x="343" y="34"/>
                    </a:cubicBezTo>
                    <a:cubicBezTo>
                      <a:pt x="343" y="80"/>
                      <a:pt x="343" y="80"/>
                      <a:pt x="343" y="80"/>
                    </a:cubicBezTo>
                    <a:cubicBezTo>
                      <a:pt x="278" y="80"/>
                      <a:pt x="278" y="80"/>
                      <a:pt x="278" y="80"/>
                    </a:cubicBezTo>
                    <a:cubicBezTo>
                      <a:pt x="278" y="83"/>
                      <a:pt x="278" y="83"/>
                      <a:pt x="278" y="83"/>
                    </a:cubicBezTo>
                    <a:cubicBezTo>
                      <a:pt x="243" y="83"/>
                      <a:pt x="243" y="83"/>
                      <a:pt x="243" y="83"/>
                    </a:cubicBezTo>
                    <a:cubicBezTo>
                      <a:pt x="240" y="62"/>
                      <a:pt x="224" y="46"/>
                      <a:pt x="204" y="43"/>
                    </a:cubicBezTo>
                    <a:cubicBezTo>
                      <a:pt x="204" y="4"/>
                      <a:pt x="204" y="4"/>
                      <a:pt x="204" y="4"/>
                    </a:cubicBezTo>
                    <a:cubicBezTo>
                      <a:pt x="206" y="4"/>
                      <a:pt x="206" y="4"/>
                      <a:pt x="206" y="4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186" y="4"/>
                      <a:pt x="186" y="4"/>
                      <a:pt x="186" y="4"/>
                    </a:cubicBezTo>
                    <a:cubicBezTo>
                      <a:pt x="189" y="4"/>
                      <a:pt x="189" y="4"/>
                      <a:pt x="189" y="4"/>
                    </a:cubicBezTo>
                    <a:cubicBezTo>
                      <a:pt x="189" y="43"/>
                      <a:pt x="189" y="43"/>
                      <a:pt x="189" y="43"/>
                    </a:cubicBezTo>
                    <a:cubicBezTo>
                      <a:pt x="188" y="43"/>
                      <a:pt x="186" y="43"/>
                      <a:pt x="185" y="44"/>
                    </a:cubicBezTo>
                    <a:cubicBezTo>
                      <a:pt x="171" y="8"/>
                      <a:pt x="171" y="8"/>
                      <a:pt x="171" y="8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1" y="3"/>
                      <a:pt x="171" y="3"/>
                      <a:pt x="171" y="3"/>
                    </a:cubicBezTo>
                    <a:cubicBezTo>
                      <a:pt x="153" y="11"/>
                      <a:pt x="153" y="11"/>
                      <a:pt x="153" y="11"/>
                    </a:cubicBezTo>
                    <a:cubicBezTo>
                      <a:pt x="155" y="15"/>
                      <a:pt x="155" y="15"/>
                      <a:pt x="155" y="15"/>
                    </a:cubicBezTo>
                    <a:cubicBezTo>
                      <a:pt x="157" y="14"/>
                      <a:pt x="157" y="14"/>
                      <a:pt x="157" y="14"/>
                    </a:cubicBezTo>
                    <a:cubicBezTo>
                      <a:pt x="171" y="49"/>
                      <a:pt x="171" y="49"/>
                      <a:pt x="171" y="49"/>
                    </a:cubicBezTo>
                    <a:cubicBezTo>
                      <a:pt x="170" y="50"/>
                      <a:pt x="169" y="50"/>
                      <a:pt x="168" y="51"/>
                    </a:cubicBezTo>
                    <a:cubicBezTo>
                      <a:pt x="142" y="25"/>
                      <a:pt x="142" y="25"/>
                      <a:pt x="142" y="25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0" y="20"/>
                      <a:pt x="140" y="20"/>
                      <a:pt x="140" y="20"/>
                    </a:cubicBezTo>
                    <a:cubicBezTo>
                      <a:pt x="126" y="34"/>
                      <a:pt x="126" y="34"/>
                      <a:pt x="126" y="34"/>
                    </a:cubicBezTo>
                    <a:cubicBezTo>
                      <a:pt x="129" y="37"/>
                      <a:pt x="129" y="37"/>
                      <a:pt x="129" y="37"/>
                    </a:cubicBezTo>
                    <a:cubicBezTo>
                      <a:pt x="131" y="35"/>
                      <a:pt x="131" y="35"/>
                      <a:pt x="131" y="35"/>
                    </a:cubicBezTo>
                    <a:cubicBezTo>
                      <a:pt x="157" y="61"/>
                      <a:pt x="157" y="61"/>
                      <a:pt x="157" y="61"/>
                    </a:cubicBezTo>
                    <a:cubicBezTo>
                      <a:pt x="157" y="62"/>
                      <a:pt x="156" y="63"/>
                      <a:pt x="155" y="64"/>
                    </a:cubicBezTo>
                    <a:cubicBezTo>
                      <a:pt x="121" y="51"/>
                      <a:pt x="121" y="51"/>
                      <a:pt x="121" y="51"/>
                    </a:cubicBezTo>
                    <a:cubicBezTo>
                      <a:pt x="122" y="49"/>
                      <a:pt x="122" y="49"/>
                      <a:pt x="122" y="49"/>
                    </a:cubicBezTo>
                    <a:cubicBezTo>
                      <a:pt x="122" y="48"/>
                      <a:pt x="122" y="48"/>
                      <a:pt x="122" y="48"/>
                    </a:cubicBezTo>
                    <a:cubicBezTo>
                      <a:pt x="118" y="47"/>
                      <a:pt x="118" y="47"/>
                      <a:pt x="118" y="47"/>
                    </a:cubicBezTo>
                    <a:cubicBezTo>
                      <a:pt x="111" y="65"/>
                      <a:pt x="111" y="65"/>
                      <a:pt x="111" y="65"/>
                    </a:cubicBezTo>
                    <a:cubicBezTo>
                      <a:pt x="115" y="67"/>
                      <a:pt x="115" y="67"/>
                      <a:pt x="115" y="67"/>
                    </a:cubicBezTo>
                    <a:cubicBezTo>
                      <a:pt x="116" y="65"/>
                      <a:pt x="116" y="65"/>
                      <a:pt x="116" y="65"/>
                    </a:cubicBezTo>
                    <a:cubicBezTo>
                      <a:pt x="149" y="78"/>
                      <a:pt x="149" y="78"/>
                      <a:pt x="149" y="78"/>
                    </a:cubicBezTo>
                    <a:cubicBezTo>
                      <a:pt x="149" y="80"/>
                      <a:pt x="149" y="81"/>
                      <a:pt x="148" y="83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9" y="81"/>
                      <a:pt x="109" y="81"/>
                      <a:pt x="109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2" y="81"/>
                      <a:pt x="59" y="84"/>
                      <a:pt x="59" y="89"/>
                    </a:cubicBez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77"/>
                      <a:pt x="59" y="277"/>
                      <a:pt x="59" y="277"/>
                    </a:cubicBezTo>
                    <a:cubicBezTo>
                      <a:pt x="59" y="277"/>
                      <a:pt x="59" y="278"/>
                      <a:pt x="59" y="278"/>
                    </a:cubicBezTo>
                    <a:cubicBezTo>
                      <a:pt x="59" y="282"/>
                      <a:pt x="62" y="286"/>
                      <a:pt x="67" y="286"/>
                    </a:cubicBezTo>
                    <a:cubicBezTo>
                      <a:pt x="67" y="286"/>
                      <a:pt x="67" y="286"/>
                      <a:pt x="67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7" y="286"/>
                      <a:pt x="187" y="286"/>
                      <a:pt x="187" y="286"/>
                    </a:cubicBezTo>
                    <a:cubicBezTo>
                      <a:pt x="187" y="307"/>
                      <a:pt x="187" y="307"/>
                      <a:pt x="187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53" y="307"/>
                      <a:pt x="153" y="307"/>
                      <a:pt x="153" y="307"/>
                    </a:cubicBezTo>
                    <a:cubicBezTo>
                      <a:pt x="152" y="307"/>
                      <a:pt x="152" y="307"/>
                      <a:pt x="152" y="307"/>
                    </a:cubicBezTo>
                    <a:cubicBezTo>
                      <a:pt x="147" y="307"/>
                      <a:pt x="144" y="311"/>
                      <a:pt x="144" y="315"/>
                    </a:cubicBezTo>
                    <a:cubicBezTo>
                      <a:pt x="144" y="315"/>
                      <a:pt x="144" y="315"/>
                      <a:pt x="144" y="315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51"/>
                      <a:pt x="144" y="351"/>
                      <a:pt x="144" y="351"/>
                    </a:cubicBezTo>
                    <a:cubicBezTo>
                      <a:pt x="86" y="351"/>
                      <a:pt x="86" y="351"/>
                      <a:pt x="86" y="351"/>
                    </a:cubicBezTo>
                    <a:cubicBezTo>
                      <a:pt x="86" y="400"/>
                      <a:pt x="86" y="400"/>
                      <a:pt x="86" y="400"/>
                    </a:cubicBezTo>
                    <a:cubicBezTo>
                      <a:pt x="102" y="418"/>
                      <a:pt x="102" y="418"/>
                      <a:pt x="102" y="418"/>
                    </a:cubicBezTo>
                    <a:cubicBezTo>
                      <a:pt x="102" y="451"/>
                      <a:pt x="102" y="451"/>
                      <a:pt x="102" y="451"/>
                    </a:cubicBezTo>
                    <a:cubicBezTo>
                      <a:pt x="121" y="459"/>
                      <a:pt x="121" y="459"/>
                      <a:pt x="121" y="459"/>
                    </a:cubicBezTo>
                    <a:cubicBezTo>
                      <a:pt x="121" y="505"/>
                      <a:pt x="121" y="505"/>
                      <a:pt x="121" y="505"/>
                    </a:cubicBezTo>
                    <a:cubicBezTo>
                      <a:pt x="38" y="520"/>
                      <a:pt x="7" y="539"/>
                      <a:pt x="4" y="540"/>
                    </a:cubicBezTo>
                    <a:cubicBezTo>
                      <a:pt x="0" y="541"/>
                      <a:pt x="19" y="544"/>
                      <a:pt x="46" y="556"/>
                    </a:cubicBezTo>
                    <a:cubicBezTo>
                      <a:pt x="80" y="572"/>
                      <a:pt x="75" y="581"/>
                      <a:pt x="75" y="581"/>
                    </a:cubicBezTo>
                    <a:cubicBezTo>
                      <a:pt x="75" y="581"/>
                      <a:pt x="135" y="543"/>
                      <a:pt x="263" y="520"/>
                    </a:cubicBezTo>
                    <a:cubicBezTo>
                      <a:pt x="329" y="509"/>
                      <a:pt x="450" y="504"/>
                      <a:pt x="495" y="512"/>
                    </a:cubicBezTo>
                    <a:cubicBezTo>
                      <a:pt x="495" y="512"/>
                      <a:pt x="460" y="504"/>
                      <a:pt x="413" y="4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8" name="Freeform 70">
                <a:extLst>
                  <a:ext uri="{FF2B5EF4-FFF2-40B4-BE49-F238E27FC236}">
                    <a16:creationId xmlns="" xmlns:a16="http://schemas.microsoft.com/office/drawing/2014/main" id="{1C9714A8-8981-9D41-9B02-6F9C1A14F5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4" y="467"/>
                <a:ext cx="1846" cy="1852"/>
              </a:xfrm>
              <a:custGeom>
                <a:avLst/>
                <a:gdLst>
                  <a:gd name="T0" fmla="*/ 483 w 967"/>
                  <a:gd name="T1" fmla="*/ 953 h 967"/>
                  <a:gd name="T2" fmla="*/ 13 w 967"/>
                  <a:gd name="T3" fmla="*/ 483 h 967"/>
                  <a:gd name="T4" fmla="*/ 483 w 967"/>
                  <a:gd name="T5" fmla="*/ 12 h 967"/>
                  <a:gd name="T6" fmla="*/ 954 w 967"/>
                  <a:gd name="T7" fmla="*/ 483 h 967"/>
                  <a:gd name="T8" fmla="*/ 483 w 967"/>
                  <a:gd name="T9" fmla="*/ 953 h 967"/>
                  <a:gd name="T10" fmla="*/ 483 w 967"/>
                  <a:gd name="T11" fmla="*/ 0 h 967"/>
                  <a:gd name="T12" fmla="*/ 0 w 967"/>
                  <a:gd name="T13" fmla="*/ 483 h 967"/>
                  <a:gd name="T14" fmla="*/ 483 w 967"/>
                  <a:gd name="T15" fmla="*/ 967 h 967"/>
                  <a:gd name="T16" fmla="*/ 967 w 967"/>
                  <a:gd name="T17" fmla="*/ 483 h 967"/>
                  <a:gd name="T18" fmla="*/ 483 w 967"/>
                  <a:gd name="T19" fmla="*/ 0 h 9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67" h="967">
                    <a:moveTo>
                      <a:pt x="483" y="953"/>
                    </a:moveTo>
                    <a:cubicBezTo>
                      <a:pt x="224" y="953"/>
                      <a:pt x="13" y="742"/>
                      <a:pt x="13" y="483"/>
                    </a:cubicBezTo>
                    <a:cubicBezTo>
                      <a:pt x="13" y="223"/>
                      <a:pt x="224" y="12"/>
                      <a:pt x="483" y="12"/>
                    </a:cubicBezTo>
                    <a:cubicBezTo>
                      <a:pt x="743" y="12"/>
                      <a:pt x="954" y="223"/>
                      <a:pt x="954" y="483"/>
                    </a:cubicBezTo>
                    <a:cubicBezTo>
                      <a:pt x="954" y="742"/>
                      <a:pt x="743" y="953"/>
                      <a:pt x="483" y="953"/>
                    </a:cubicBezTo>
                    <a:close/>
                    <a:moveTo>
                      <a:pt x="483" y="0"/>
                    </a:moveTo>
                    <a:cubicBezTo>
                      <a:pt x="216" y="0"/>
                      <a:pt x="0" y="216"/>
                      <a:pt x="0" y="483"/>
                    </a:cubicBezTo>
                    <a:cubicBezTo>
                      <a:pt x="0" y="751"/>
                      <a:pt x="216" y="967"/>
                      <a:pt x="483" y="967"/>
                    </a:cubicBezTo>
                    <a:cubicBezTo>
                      <a:pt x="750" y="967"/>
                      <a:pt x="967" y="751"/>
                      <a:pt x="967" y="483"/>
                    </a:cubicBezTo>
                    <a:cubicBezTo>
                      <a:pt x="967" y="216"/>
                      <a:pt x="750" y="0"/>
                      <a:pt x="48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9" name="Freeform 71">
                <a:extLst>
                  <a:ext uri="{FF2B5EF4-FFF2-40B4-BE49-F238E27FC236}">
                    <a16:creationId xmlns="" xmlns:a16="http://schemas.microsoft.com/office/drawing/2014/main" id="{9F47C1A2-7F03-4D44-81ED-E43988577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1063"/>
                <a:ext cx="67" cy="61"/>
              </a:xfrm>
              <a:custGeom>
                <a:avLst/>
                <a:gdLst>
                  <a:gd name="T0" fmla="*/ 23 w 35"/>
                  <a:gd name="T1" fmla="*/ 3 h 32"/>
                  <a:gd name="T2" fmla="*/ 10 w 35"/>
                  <a:gd name="T3" fmla="*/ 1 h 32"/>
                  <a:gd name="T4" fmla="*/ 2 w 35"/>
                  <a:gd name="T5" fmla="*/ 9 h 32"/>
                  <a:gd name="T6" fmla="*/ 2 w 35"/>
                  <a:gd name="T7" fmla="*/ 21 h 32"/>
                  <a:gd name="T8" fmla="*/ 12 w 35"/>
                  <a:gd name="T9" fmla="*/ 29 h 32"/>
                  <a:gd name="T10" fmla="*/ 25 w 35"/>
                  <a:gd name="T11" fmla="*/ 31 h 32"/>
                  <a:gd name="T12" fmla="*/ 33 w 35"/>
                  <a:gd name="T13" fmla="*/ 23 h 32"/>
                  <a:gd name="T14" fmla="*/ 33 w 35"/>
                  <a:gd name="T15" fmla="*/ 12 h 32"/>
                  <a:gd name="T16" fmla="*/ 23 w 35"/>
                  <a:gd name="T17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32">
                    <a:moveTo>
                      <a:pt x="23" y="3"/>
                    </a:moveTo>
                    <a:cubicBezTo>
                      <a:pt x="18" y="0"/>
                      <a:pt x="13" y="0"/>
                      <a:pt x="10" y="1"/>
                    </a:cubicBezTo>
                    <a:cubicBezTo>
                      <a:pt x="6" y="3"/>
                      <a:pt x="4" y="5"/>
                      <a:pt x="2" y="9"/>
                    </a:cubicBezTo>
                    <a:cubicBezTo>
                      <a:pt x="0" y="13"/>
                      <a:pt x="0" y="17"/>
                      <a:pt x="2" y="21"/>
                    </a:cubicBezTo>
                    <a:cubicBezTo>
                      <a:pt x="3" y="24"/>
                      <a:pt x="6" y="27"/>
                      <a:pt x="12" y="29"/>
                    </a:cubicBezTo>
                    <a:cubicBezTo>
                      <a:pt x="17" y="32"/>
                      <a:pt x="21" y="32"/>
                      <a:pt x="25" y="31"/>
                    </a:cubicBezTo>
                    <a:cubicBezTo>
                      <a:pt x="29" y="29"/>
                      <a:pt x="32" y="27"/>
                      <a:pt x="33" y="23"/>
                    </a:cubicBezTo>
                    <a:cubicBezTo>
                      <a:pt x="35" y="19"/>
                      <a:pt x="35" y="15"/>
                      <a:pt x="33" y="12"/>
                    </a:cubicBezTo>
                    <a:cubicBezTo>
                      <a:pt x="32" y="8"/>
                      <a:pt x="28" y="5"/>
                      <a:pt x="2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0" name="Freeform 72">
                <a:extLst>
                  <a:ext uri="{FF2B5EF4-FFF2-40B4-BE49-F238E27FC236}">
                    <a16:creationId xmlns="" xmlns:a16="http://schemas.microsoft.com/office/drawing/2014/main" id="{359B5C8C-C1CC-CC40-A75F-DFB817DDE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886"/>
                <a:ext cx="42" cy="77"/>
              </a:xfrm>
              <a:custGeom>
                <a:avLst/>
                <a:gdLst>
                  <a:gd name="T0" fmla="*/ 22 w 22"/>
                  <a:gd name="T1" fmla="*/ 0 h 40"/>
                  <a:gd name="T2" fmla="*/ 22 w 22"/>
                  <a:gd name="T3" fmla="*/ 40 h 40"/>
                  <a:gd name="T4" fmla="*/ 12 w 22"/>
                  <a:gd name="T5" fmla="*/ 40 h 40"/>
                  <a:gd name="T6" fmla="*/ 12 w 22"/>
                  <a:gd name="T7" fmla="*/ 14 h 40"/>
                  <a:gd name="T8" fmla="*/ 6 w 22"/>
                  <a:gd name="T9" fmla="*/ 17 h 40"/>
                  <a:gd name="T10" fmla="*/ 0 w 22"/>
                  <a:gd name="T11" fmla="*/ 20 h 40"/>
                  <a:gd name="T12" fmla="*/ 0 w 22"/>
                  <a:gd name="T13" fmla="*/ 11 h 40"/>
                  <a:gd name="T14" fmla="*/ 9 w 22"/>
                  <a:gd name="T15" fmla="*/ 7 h 40"/>
                  <a:gd name="T16" fmla="*/ 14 w 22"/>
                  <a:gd name="T17" fmla="*/ 0 h 40"/>
                  <a:gd name="T18" fmla="*/ 22 w 22"/>
                  <a:gd name="T1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40">
                    <a:moveTo>
                      <a:pt x="22" y="0"/>
                    </a:moveTo>
                    <a:cubicBezTo>
                      <a:pt x="22" y="40"/>
                      <a:pt x="22" y="40"/>
                      <a:pt x="2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0" y="15"/>
                      <a:pt x="8" y="17"/>
                      <a:pt x="6" y="17"/>
                    </a:cubicBezTo>
                    <a:cubicBezTo>
                      <a:pt x="5" y="18"/>
                      <a:pt x="3" y="19"/>
                      <a:pt x="0" y="2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10"/>
                      <a:pt x="7" y="8"/>
                      <a:pt x="9" y="7"/>
                    </a:cubicBezTo>
                    <a:cubicBezTo>
                      <a:pt x="11" y="5"/>
                      <a:pt x="12" y="3"/>
                      <a:pt x="14" y="0"/>
                    </a:cubicBezTo>
                    <a:lnTo>
                      <a:pt x="2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1" name="Freeform 73">
                <a:extLst>
                  <a:ext uri="{FF2B5EF4-FFF2-40B4-BE49-F238E27FC236}">
                    <a16:creationId xmlns="" xmlns:a16="http://schemas.microsoft.com/office/drawing/2014/main" id="{ADE9046A-3EA3-9F4B-8974-69748CC297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53" y="1886"/>
                <a:ext cx="61" cy="77"/>
              </a:xfrm>
              <a:custGeom>
                <a:avLst/>
                <a:gdLst>
                  <a:gd name="T0" fmla="*/ 21 w 32"/>
                  <a:gd name="T1" fmla="*/ 14 h 40"/>
                  <a:gd name="T2" fmla="*/ 19 w 32"/>
                  <a:gd name="T3" fmla="*/ 9 h 40"/>
                  <a:gd name="T4" fmla="*/ 16 w 32"/>
                  <a:gd name="T5" fmla="*/ 7 h 40"/>
                  <a:gd name="T6" fmla="*/ 12 w 32"/>
                  <a:gd name="T7" fmla="*/ 9 h 40"/>
                  <a:gd name="T8" fmla="*/ 11 w 32"/>
                  <a:gd name="T9" fmla="*/ 14 h 40"/>
                  <a:gd name="T10" fmla="*/ 12 w 32"/>
                  <a:gd name="T11" fmla="*/ 19 h 40"/>
                  <a:gd name="T12" fmla="*/ 16 w 32"/>
                  <a:gd name="T13" fmla="*/ 20 h 40"/>
                  <a:gd name="T14" fmla="*/ 20 w 32"/>
                  <a:gd name="T15" fmla="*/ 19 h 40"/>
                  <a:gd name="T16" fmla="*/ 21 w 32"/>
                  <a:gd name="T17" fmla="*/ 14 h 40"/>
                  <a:gd name="T18" fmla="*/ 1 w 32"/>
                  <a:gd name="T19" fmla="*/ 31 h 40"/>
                  <a:gd name="T20" fmla="*/ 12 w 32"/>
                  <a:gd name="T21" fmla="*/ 30 h 40"/>
                  <a:gd name="T22" fmla="*/ 13 w 32"/>
                  <a:gd name="T23" fmla="*/ 33 h 40"/>
                  <a:gd name="T24" fmla="*/ 16 w 32"/>
                  <a:gd name="T25" fmla="*/ 34 h 40"/>
                  <a:gd name="T26" fmla="*/ 20 w 32"/>
                  <a:gd name="T27" fmla="*/ 31 h 40"/>
                  <a:gd name="T28" fmla="*/ 21 w 32"/>
                  <a:gd name="T29" fmla="*/ 23 h 40"/>
                  <a:gd name="T30" fmla="*/ 18 w 32"/>
                  <a:gd name="T31" fmla="*/ 26 h 40"/>
                  <a:gd name="T32" fmla="*/ 13 w 32"/>
                  <a:gd name="T33" fmla="*/ 27 h 40"/>
                  <a:gd name="T34" fmla="*/ 4 w 32"/>
                  <a:gd name="T35" fmla="*/ 23 h 40"/>
                  <a:gd name="T36" fmla="*/ 0 w 32"/>
                  <a:gd name="T37" fmla="*/ 14 h 40"/>
                  <a:gd name="T38" fmla="*/ 2 w 32"/>
                  <a:gd name="T39" fmla="*/ 7 h 40"/>
                  <a:gd name="T40" fmla="*/ 7 w 32"/>
                  <a:gd name="T41" fmla="*/ 2 h 40"/>
                  <a:gd name="T42" fmla="*/ 15 w 32"/>
                  <a:gd name="T43" fmla="*/ 0 h 40"/>
                  <a:gd name="T44" fmla="*/ 25 w 32"/>
                  <a:gd name="T45" fmla="*/ 2 h 40"/>
                  <a:gd name="T46" fmla="*/ 30 w 32"/>
                  <a:gd name="T47" fmla="*/ 9 h 40"/>
                  <a:gd name="T48" fmla="*/ 32 w 32"/>
                  <a:gd name="T49" fmla="*/ 20 h 40"/>
                  <a:gd name="T50" fmla="*/ 28 w 32"/>
                  <a:gd name="T51" fmla="*/ 36 h 40"/>
                  <a:gd name="T52" fmla="*/ 16 w 32"/>
                  <a:gd name="T53" fmla="*/ 40 h 40"/>
                  <a:gd name="T54" fmla="*/ 8 w 32"/>
                  <a:gd name="T55" fmla="*/ 39 h 40"/>
                  <a:gd name="T56" fmla="*/ 4 w 32"/>
                  <a:gd name="T57" fmla="*/ 36 h 40"/>
                  <a:gd name="T58" fmla="*/ 1 w 32"/>
                  <a:gd name="T59" fmla="*/ 3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2" h="40">
                    <a:moveTo>
                      <a:pt x="21" y="14"/>
                    </a:moveTo>
                    <a:cubicBezTo>
                      <a:pt x="21" y="12"/>
                      <a:pt x="21" y="10"/>
                      <a:pt x="19" y="9"/>
                    </a:cubicBezTo>
                    <a:cubicBezTo>
                      <a:pt x="18" y="8"/>
                      <a:pt x="17" y="7"/>
                      <a:pt x="16" y="7"/>
                    </a:cubicBezTo>
                    <a:cubicBezTo>
                      <a:pt x="14" y="7"/>
                      <a:pt x="13" y="8"/>
                      <a:pt x="12" y="9"/>
                    </a:cubicBezTo>
                    <a:cubicBezTo>
                      <a:pt x="11" y="10"/>
                      <a:pt x="11" y="11"/>
                      <a:pt x="11" y="14"/>
                    </a:cubicBezTo>
                    <a:cubicBezTo>
                      <a:pt x="11" y="16"/>
                      <a:pt x="11" y="17"/>
                      <a:pt x="12" y="19"/>
                    </a:cubicBezTo>
                    <a:cubicBezTo>
                      <a:pt x="13" y="20"/>
                      <a:pt x="14" y="20"/>
                      <a:pt x="16" y="20"/>
                    </a:cubicBezTo>
                    <a:cubicBezTo>
                      <a:pt x="17" y="20"/>
                      <a:pt x="19" y="20"/>
                      <a:pt x="20" y="19"/>
                    </a:cubicBezTo>
                    <a:cubicBezTo>
                      <a:pt x="21" y="18"/>
                      <a:pt x="21" y="16"/>
                      <a:pt x="21" y="14"/>
                    </a:cubicBezTo>
                    <a:close/>
                    <a:moveTo>
                      <a:pt x="1" y="31"/>
                    </a:move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1"/>
                      <a:pt x="13" y="32"/>
                      <a:pt x="13" y="33"/>
                    </a:cubicBezTo>
                    <a:cubicBezTo>
                      <a:pt x="14" y="34"/>
                      <a:pt x="15" y="34"/>
                      <a:pt x="16" y="34"/>
                    </a:cubicBezTo>
                    <a:cubicBezTo>
                      <a:pt x="18" y="34"/>
                      <a:pt x="19" y="33"/>
                      <a:pt x="20" y="31"/>
                    </a:cubicBezTo>
                    <a:cubicBezTo>
                      <a:pt x="21" y="30"/>
                      <a:pt x="21" y="27"/>
                      <a:pt x="21" y="23"/>
                    </a:cubicBezTo>
                    <a:cubicBezTo>
                      <a:pt x="20" y="24"/>
                      <a:pt x="19" y="25"/>
                      <a:pt x="18" y="26"/>
                    </a:cubicBezTo>
                    <a:cubicBezTo>
                      <a:pt x="16" y="27"/>
                      <a:pt x="15" y="27"/>
                      <a:pt x="13" y="27"/>
                    </a:cubicBezTo>
                    <a:cubicBezTo>
                      <a:pt x="9" y="27"/>
                      <a:pt x="6" y="26"/>
                      <a:pt x="4" y="23"/>
                    </a:cubicBezTo>
                    <a:cubicBezTo>
                      <a:pt x="2" y="21"/>
                      <a:pt x="0" y="18"/>
                      <a:pt x="0" y="14"/>
                    </a:cubicBezTo>
                    <a:cubicBezTo>
                      <a:pt x="0" y="11"/>
                      <a:pt x="1" y="9"/>
                      <a:pt x="2" y="7"/>
                    </a:cubicBezTo>
                    <a:cubicBezTo>
                      <a:pt x="3" y="5"/>
                      <a:pt x="5" y="3"/>
                      <a:pt x="7" y="2"/>
                    </a:cubicBezTo>
                    <a:cubicBezTo>
                      <a:pt x="9" y="1"/>
                      <a:pt x="12" y="0"/>
                      <a:pt x="15" y="0"/>
                    </a:cubicBezTo>
                    <a:cubicBezTo>
                      <a:pt x="19" y="0"/>
                      <a:pt x="22" y="1"/>
                      <a:pt x="25" y="2"/>
                    </a:cubicBezTo>
                    <a:cubicBezTo>
                      <a:pt x="27" y="4"/>
                      <a:pt x="29" y="6"/>
                      <a:pt x="30" y="9"/>
                    </a:cubicBezTo>
                    <a:cubicBezTo>
                      <a:pt x="32" y="12"/>
                      <a:pt x="32" y="16"/>
                      <a:pt x="32" y="20"/>
                    </a:cubicBezTo>
                    <a:cubicBezTo>
                      <a:pt x="32" y="27"/>
                      <a:pt x="31" y="32"/>
                      <a:pt x="28" y="36"/>
                    </a:cubicBezTo>
                    <a:cubicBezTo>
                      <a:pt x="25" y="39"/>
                      <a:pt x="21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7" y="39"/>
                      <a:pt x="5" y="38"/>
                      <a:pt x="4" y="36"/>
                    </a:cubicBezTo>
                    <a:cubicBezTo>
                      <a:pt x="3" y="35"/>
                      <a:pt x="2" y="33"/>
                      <a:pt x="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2" name="Freeform 74">
                <a:extLst>
                  <a:ext uri="{FF2B5EF4-FFF2-40B4-BE49-F238E27FC236}">
                    <a16:creationId xmlns="" xmlns:a16="http://schemas.microsoft.com/office/drawing/2014/main" id="{1C199CC4-EBF1-EB49-B0DD-C0305B28C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888"/>
                <a:ext cx="61" cy="75"/>
              </a:xfrm>
              <a:custGeom>
                <a:avLst/>
                <a:gdLst>
                  <a:gd name="T0" fmla="*/ 5 w 32"/>
                  <a:gd name="T1" fmla="*/ 0 h 39"/>
                  <a:gd name="T2" fmla="*/ 30 w 32"/>
                  <a:gd name="T3" fmla="*/ 0 h 39"/>
                  <a:gd name="T4" fmla="*/ 30 w 32"/>
                  <a:gd name="T5" fmla="*/ 9 h 39"/>
                  <a:gd name="T6" fmla="*/ 13 w 32"/>
                  <a:gd name="T7" fmla="*/ 9 h 39"/>
                  <a:gd name="T8" fmla="*/ 12 w 32"/>
                  <a:gd name="T9" fmla="*/ 15 h 39"/>
                  <a:gd name="T10" fmla="*/ 16 w 32"/>
                  <a:gd name="T11" fmla="*/ 13 h 39"/>
                  <a:gd name="T12" fmla="*/ 19 w 32"/>
                  <a:gd name="T13" fmla="*/ 13 h 39"/>
                  <a:gd name="T14" fmla="*/ 29 w 32"/>
                  <a:gd name="T15" fmla="*/ 16 h 39"/>
                  <a:gd name="T16" fmla="*/ 32 w 32"/>
                  <a:gd name="T17" fmla="*/ 25 h 39"/>
                  <a:gd name="T18" fmla="*/ 30 w 32"/>
                  <a:gd name="T19" fmla="*/ 32 h 39"/>
                  <a:gd name="T20" fmla="*/ 25 w 32"/>
                  <a:gd name="T21" fmla="*/ 38 h 39"/>
                  <a:gd name="T22" fmla="*/ 16 w 32"/>
                  <a:gd name="T23" fmla="*/ 39 h 39"/>
                  <a:gd name="T24" fmla="*/ 10 w 32"/>
                  <a:gd name="T25" fmla="*/ 39 h 39"/>
                  <a:gd name="T26" fmla="*/ 5 w 32"/>
                  <a:gd name="T27" fmla="*/ 37 h 39"/>
                  <a:gd name="T28" fmla="*/ 2 w 32"/>
                  <a:gd name="T29" fmla="*/ 33 h 39"/>
                  <a:gd name="T30" fmla="*/ 0 w 32"/>
                  <a:gd name="T31" fmla="*/ 29 h 39"/>
                  <a:gd name="T32" fmla="*/ 11 w 32"/>
                  <a:gd name="T33" fmla="*/ 28 h 39"/>
                  <a:gd name="T34" fmla="*/ 13 w 32"/>
                  <a:gd name="T35" fmla="*/ 32 h 39"/>
                  <a:gd name="T36" fmla="*/ 16 w 32"/>
                  <a:gd name="T37" fmla="*/ 33 h 39"/>
                  <a:gd name="T38" fmla="*/ 20 w 32"/>
                  <a:gd name="T39" fmla="*/ 31 h 39"/>
                  <a:gd name="T40" fmla="*/ 21 w 32"/>
                  <a:gd name="T41" fmla="*/ 26 h 39"/>
                  <a:gd name="T42" fmla="*/ 20 w 32"/>
                  <a:gd name="T43" fmla="*/ 21 h 39"/>
                  <a:gd name="T44" fmla="*/ 16 w 32"/>
                  <a:gd name="T45" fmla="*/ 19 h 39"/>
                  <a:gd name="T46" fmla="*/ 13 w 32"/>
                  <a:gd name="T47" fmla="*/ 20 h 39"/>
                  <a:gd name="T48" fmla="*/ 11 w 32"/>
                  <a:gd name="T49" fmla="*/ 22 h 39"/>
                  <a:gd name="T50" fmla="*/ 1 w 32"/>
                  <a:gd name="T51" fmla="*/ 21 h 39"/>
                  <a:gd name="T52" fmla="*/ 5 w 32"/>
                  <a:gd name="T5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2" h="39">
                    <a:moveTo>
                      <a:pt x="5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4"/>
                      <a:pt x="14" y="14"/>
                      <a:pt x="16" y="13"/>
                    </a:cubicBezTo>
                    <a:cubicBezTo>
                      <a:pt x="17" y="13"/>
                      <a:pt x="18" y="13"/>
                      <a:pt x="19" y="13"/>
                    </a:cubicBezTo>
                    <a:cubicBezTo>
                      <a:pt x="23" y="13"/>
                      <a:pt x="26" y="14"/>
                      <a:pt x="29" y="16"/>
                    </a:cubicBezTo>
                    <a:cubicBezTo>
                      <a:pt x="31" y="19"/>
                      <a:pt x="32" y="22"/>
                      <a:pt x="32" y="25"/>
                    </a:cubicBezTo>
                    <a:cubicBezTo>
                      <a:pt x="32" y="28"/>
                      <a:pt x="32" y="30"/>
                      <a:pt x="30" y="32"/>
                    </a:cubicBezTo>
                    <a:cubicBezTo>
                      <a:pt x="29" y="35"/>
                      <a:pt x="27" y="36"/>
                      <a:pt x="25" y="38"/>
                    </a:cubicBezTo>
                    <a:cubicBezTo>
                      <a:pt x="23" y="39"/>
                      <a:pt x="20" y="39"/>
                      <a:pt x="16" y="39"/>
                    </a:cubicBezTo>
                    <a:cubicBezTo>
                      <a:pt x="14" y="39"/>
                      <a:pt x="12" y="39"/>
                      <a:pt x="10" y="39"/>
                    </a:cubicBezTo>
                    <a:cubicBezTo>
                      <a:pt x="8" y="38"/>
                      <a:pt x="6" y="38"/>
                      <a:pt x="5" y="37"/>
                    </a:cubicBezTo>
                    <a:cubicBezTo>
                      <a:pt x="4" y="36"/>
                      <a:pt x="3" y="35"/>
                      <a:pt x="2" y="33"/>
                    </a:cubicBezTo>
                    <a:cubicBezTo>
                      <a:pt x="1" y="32"/>
                      <a:pt x="1" y="31"/>
                      <a:pt x="0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9"/>
                      <a:pt x="12" y="31"/>
                      <a:pt x="13" y="32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8" y="33"/>
                      <a:pt x="19" y="32"/>
                      <a:pt x="20" y="31"/>
                    </a:cubicBezTo>
                    <a:cubicBezTo>
                      <a:pt x="21" y="30"/>
                      <a:pt x="21" y="28"/>
                      <a:pt x="21" y="26"/>
                    </a:cubicBezTo>
                    <a:cubicBezTo>
                      <a:pt x="21" y="24"/>
                      <a:pt x="21" y="22"/>
                      <a:pt x="20" y="21"/>
                    </a:cubicBezTo>
                    <a:cubicBezTo>
                      <a:pt x="19" y="20"/>
                      <a:pt x="18" y="19"/>
                      <a:pt x="16" y="19"/>
                    </a:cubicBezTo>
                    <a:cubicBezTo>
                      <a:pt x="15" y="19"/>
                      <a:pt x="14" y="20"/>
                      <a:pt x="13" y="20"/>
                    </a:cubicBezTo>
                    <a:cubicBezTo>
                      <a:pt x="12" y="21"/>
                      <a:pt x="11" y="21"/>
                      <a:pt x="11" y="22"/>
                    </a:cubicBezTo>
                    <a:cubicBezTo>
                      <a:pt x="1" y="21"/>
                      <a:pt x="1" y="21"/>
                      <a:pt x="1" y="21"/>
                    </a:cubicBez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3" name="Freeform 75">
                <a:extLst>
                  <a:ext uri="{FF2B5EF4-FFF2-40B4-BE49-F238E27FC236}">
                    <a16:creationId xmlns="" xmlns:a16="http://schemas.microsoft.com/office/drawing/2014/main" id="{3E225985-C272-6440-8D1B-CC0D88B4E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886"/>
                <a:ext cx="61" cy="77"/>
              </a:xfrm>
              <a:custGeom>
                <a:avLst/>
                <a:gdLst>
                  <a:gd name="T0" fmla="*/ 11 w 32"/>
                  <a:gd name="T1" fmla="*/ 12 h 40"/>
                  <a:gd name="T2" fmla="*/ 0 w 32"/>
                  <a:gd name="T3" fmla="*/ 11 h 40"/>
                  <a:gd name="T4" fmla="*/ 5 w 32"/>
                  <a:gd name="T5" fmla="*/ 3 h 40"/>
                  <a:gd name="T6" fmla="*/ 16 w 32"/>
                  <a:gd name="T7" fmla="*/ 0 h 40"/>
                  <a:gd name="T8" fmla="*/ 26 w 32"/>
                  <a:gd name="T9" fmla="*/ 3 h 40"/>
                  <a:gd name="T10" fmla="*/ 30 w 32"/>
                  <a:gd name="T11" fmla="*/ 10 h 40"/>
                  <a:gd name="T12" fmla="*/ 28 w 32"/>
                  <a:gd name="T13" fmla="*/ 15 h 40"/>
                  <a:gd name="T14" fmla="*/ 24 w 32"/>
                  <a:gd name="T15" fmla="*/ 19 h 40"/>
                  <a:gd name="T16" fmla="*/ 28 w 32"/>
                  <a:gd name="T17" fmla="*/ 20 h 40"/>
                  <a:gd name="T18" fmla="*/ 31 w 32"/>
                  <a:gd name="T19" fmla="*/ 23 h 40"/>
                  <a:gd name="T20" fmla="*/ 32 w 32"/>
                  <a:gd name="T21" fmla="*/ 28 h 40"/>
                  <a:gd name="T22" fmla="*/ 30 w 32"/>
                  <a:gd name="T23" fmla="*/ 34 h 40"/>
                  <a:gd name="T24" fmla="*/ 25 w 32"/>
                  <a:gd name="T25" fmla="*/ 39 h 40"/>
                  <a:gd name="T26" fmla="*/ 16 w 32"/>
                  <a:gd name="T27" fmla="*/ 40 h 40"/>
                  <a:gd name="T28" fmla="*/ 8 w 32"/>
                  <a:gd name="T29" fmla="*/ 39 h 40"/>
                  <a:gd name="T30" fmla="*/ 3 w 32"/>
                  <a:gd name="T31" fmla="*/ 36 h 40"/>
                  <a:gd name="T32" fmla="*/ 0 w 32"/>
                  <a:gd name="T33" fmla="*/ 30 h 40"/>
                  <a:gd name="T34" fmla="*/ 11 w 32"/>
                  <a:gd name="T35" fmla="*/ 28 h 40"/>
                  <a:gd name="T36" fmla="*/ 13 w 32"/>
                  <a:gd name="T37" fmla="*/ 33 h 40"/>
                  <a:gd name="T38" fmla="*/ 16 w 32"/>
                  <a:gd name="T39" fmla="*/ 34 h 40"/>
                  <a:gd name="T40" fmla="*/ 20 w 32"/>
                  <a:gd name="T41" fmla="*/ 32 h 40"/>
                  <a:gd name="T42" fmla="*/ 21 w 32"/>
                  <a:gd name="T43" fmla="*/ 28 h 40"/>
                  <a:gd name="T44" fmla="*/ 20 w 32"/>
                  <a:gd name="T45" fmla="*/ 24 h 40"/>
                  <a:gd name="T46" fmla="*/ 16 w 32"/>
                  <a:gd name="T47" fmla="*/ 23 h 40"/>
                  <a:gd name="T48" fmla="*/ 12 w 32"/>
                  <a:gd name="T49" fmla="*/ 23 h 40"/>
                  <a:gd name="T50" fmla="*/ 13 w 32"/>
                  <a:gd name="T51" fmla="*/ 15 h 40"/>
                  <a:gd name="T52" fmla="*/ 14 w 32"/>
                  <a:gd name="T53" fmla="*/ 16 h 40"/>
                  <a:gd name="T54" fmla="*/ 18 w 32"/>
                  <a:gd name="T55" fmla="*/ 14 h 40"/>
                  <a:gd name="T56" fmla="*/ 19 w 32"/>
                  <a:gd name="T57" fmla="*/ 11 h 40"/>
                  <a:gd name="T58" fmla="*/ 18 w 32"/>
                  <a:gd name="T59" fmla="*/ 8 h 40"/>
                  <a:gd name="T60" fmla="*/ 15 w 32"/>
                  <a:gd name="T61" fmla="*/ 7 h 40"/>
                  <a:gd name="T62" fmla="*/ 12 w 32"/>
                  <a:gd name="T63" fmla="*/ 8 h 40"/>
                  <a:gd name="T64" fmla="*/ 11 w 32"/>
                  <a:gd name="T65" fmla="*/ 1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" h="40">
                    <a:moveTo>
                      <a:pt x="11" y="12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7"/>
                      <a:pt x="3" y="5"/>
                      <a:pt x="5" y="3"/>
                    </a:cubicBezTo>
                    <a:cubicBezTo>
                      <a:pt x="8" y="1"/>
                      <a:pt x="11" y="0"/>
                      <a:pt x="16" y="0"/>
                    </a:cubicBezTo>
                    <a:cubicBezTo>
                      <a:pt x="21" y="0"/>
                      <a:pt x="24" y="1"/>
                      <a:pt x="26" y="3"/>
                    </a:cubicBezTo>
                    <a:cubicBezTo>
                      <a:pt x="29" y="5"/>
                      <a:pt x="30" y="8"/>
                      <a:pt x="30" y="10"/>
                    </a:cubicBezTo>
                    <a:cubicBezTo>
                      <a:pt x="30" y="12"/>
                      <a:pt x="29" y="14"/>
                      <a:pt x="28" y="15"/>
                    </a:cubicBezTo>
                    <a:cubicBezTo>
                      <a:pt x="27" y="16"/>
                      <a:pt x="26" y="18"/>
                      <a:pt x="24" y="19"/>
                    </a:cubicBezTo>
                    <a:cubicBezTo>
                      <a:pt x="26" y="19"/>
                      <a:pt x="27" y="19"/>
                      <a:pt x="28" y="20"/>
                    </a:cubicBezTo>
                    <a:cubicBezTo>
                      <a:pt x="29" y="21"/>
                      <a:pt x="30" y="22"/>
                      <a:pt x="31" y="23"/>
                    </a:cubicBezTo>
                    <a:cubicBezTo>
                      <a:pt x="31" y="24"/>
                      <a:pt x="32" y="26"/>
                      <a:pt x="32" y="28"/>
                    </a:cubicBezTo>
                    <a:cubicBezTo>
                      <a:pt x="32" y="30"/>
                      <a:pt x="31" y="32"/>
                      <a:pt x="30" y="34"/>
                    </a:cubicBezTo>
                    <a:cubicBezTo>
                      <a:pt x="29" y="36"/>
                      <a:pt x="27" y="38"/>
                      <a:pt x="25" y="39"/>
                    </a:cubicBezTo>
                    <a:cubicBezTo>
                      <a:pt x="23" y="40"/>
                      <a:pt x="20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6" y="38"/>
                      <a:pt x="4" y="37"/>
                      <a:pt x="3" y="36"/>
                    </a:cubicBezTo>
                    <a:cubicBezTo>
                      <a:pt x="2" y="34"/>
                      <a:pt x="1" y="32"/>
                      <a:pt x="0" y="30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30"/>
                      <a:pt x="12" y="32"/>
                      <a:pt x="13" y="33"/>
                    </a:cubicBezTo>
                    <a:cubicBezTo>
                      <a:pt x="13" y="34"/>
                      <a:pt x="15" y="34"/>
                      <a:pt x="16" y="34"/>
                    </a:cubicBezTo>
                    <a:cubicBezTo>
                      <a:pt x="17" y="34"/>
                      <a:pt x="19" y="33"/>
                      <a:pt x="20" y="32"/>
                    </a:cubicBezTo>
                    <a:cubicBezTo>
                      <a:pt x="20" y="31"/>
                      <a:pt x="21" y="30"/>
                      <a:pt x="21" y="28"/>
                    </a:cubicBezTo>
                    <a:cubicBezTo>
                      <a:pt x="21" y="26"/>
                      <a:pt x="20" y="25"/>
                      <a:pt x="20" y="24"/>
                    </a:cubicBezTo>
                    <a:cubicBezTo>
                      <a:pt x="19" y="23"/>
                      <a:pt x="17" y="23"/>
                      <a:pt x="16" y="23"/>
                    </a:cubicBezTo>
                    <a:cubicBezTo>
                      <a:pt x="15" y="23"/>
                      <a:pt x="14" y="23"/>
                      <a:pt x="12" y="23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6" y="16"/>
                      <a:pt x="17" y="15"/>
                      <a:pt x="18" y="14"/>
                    </a:cubicBezTo>
                    <a:cubicBezTo>
                      <a:pt x="19" y="13"/>
                      <a:pt x="19" y="12"/>
                      <a:pt x="19" y="11"/>
                    </a:cubicBezTo>
                    <a:cubicBezTo>
                      <a:pt x="19" y="10"/>
                      <a:pt x="19" y="9"/>
                      <a:pt x="18" y="8"/>
                    </a:cubicBezTo>
                    <a:cubicBezTo>
                      <a:pt x="17" y="8"/>
                      <a:pt x="16" y="7"/>
                      <a:pt x="15" y="7"/>
                    </a:cubicBezTo>
                    <a:cubicBezTo>
                      <a:pt x="14" y="7"/>
                      <a:pt x="13" y="8"/>
                      <a:pt x="12" y="8"/>
                    </a:cubicBezTo>
                    <a:cubicBezTo>
                      <a:pt x="11" y="9"/>
                      <a:pt x="11" y="10"/>
                      <a:pt x="1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4" name="Freeform 76">
                <a:extLst>
                  <a:ext uri="{FF2B5EF4-FFF2-40B4-BE49-F238E27FC236}">
                    <a16:creationId xmlns="" xmlns:a16="http://schemas.microsoft.com/office/drawing/2014/main" id="{82CF09DB-FE95-8040-A0FE-257B85843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957"/>
                <a:ext cx="19" cy="10"/>
              </a:xfrm>
              <a:custGeom>
                <a:avLst/>
                <a:gdLst>
                  <a:gd name="T0" fmla="*/ 0 w 19"/>
                  <a:gd name="T1" fmla="*/ 10 h 10"/>
                  <a:gd name="T2" fmla="*/ 9 w 19"/>
                  <a:gd name="T3" fmla="*/ 8 h 10"/>
                  <a:gd name="T4" fmla="*/ 19 w 19"/>
                  <a:gd name="T5" fmla="*/ 6 h 10"/>
                  <a:gd name="T6" fmla="*/ 13 w 19"/>
                  <a:gd name="T7" fmla="*/ 2 h 10"/>
                  <a:gd name="T8" fmla="*/ 7 w 19"/>
                  <a:gd name="T9" fmla="*/ 0 h 10"/>
                  <a:gd name="T10" fmla="*/ 0 w 19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0">
                    <a:moveTo>
                      <a:pt x="0" y="10"/>
                    </a:moveTo>
                    <a:lnTo>
                      <a:pt x="9" y="8"/>
                    </a:lnTo>
                    <a:lnTo>
                      <a:pt x="19" y="6"/>
                    </a:lnTo>
                    <a:lnTo>
                      <a:pt x="13" y="2"/>
                    </a:lnTo>
                    <a:lnTo>
                      <a:pt x="7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5" name="Freeform 77">
                <a:extLst>
                  <a:ext uri="{FF2B5EF4-FFF2-40B4-BE49-F238E27FC236}">
                    <a16:creationId xmlns="" xmlns:a16="http://schemas.microsoft.com/office/drawing/2014/main" id="{FED0789C-732E-3B41-B606-5B63D054A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684"/>
                <a:ext cx="48" cy="36"/>
              </a:xfrm>
              <a:custGeom>
                <a:avLst/>
                <a:gdLst>
                  <a:gd name="T0" fmla="*/ 22 w 25"/>
                  <a:gd name="T1" fmla="*/ 11 h 19"/>
                  <a:gd name="T2" fmla="*/ 24 w 25"/>
                  <a:gd name="T3" fmla="*/ 8 h 19"/>
                  <a:gd name="T4" fmla="*/ 24 w 25"/>
                  <a:gd name="T5" fmla="*/ 4 h 19"/>
                  <a:gd name="T6" fmla="*/ 21 w 25"/>
                  <a:gd name="T7" fmla="*/ 1 h 19"/>
                  <a:gd name="T8" fmla="*/ 16 w 25"/>
                  <a:gd name="T9" fmla="*/ 1 h 19"/>
                  <a:gd name="T10" fmla="*/ 8 w 25"/>
                  <a:gd name="T11" fmla="*/ 4 h 19"/>
                  <a:gd name="T12" fmla="*/ 0 w 25"/>
                  <a:gd name="T13" fmla="*/ 7 h 19"/>
                  <a:gd name="T14" fmla="*/ 5 w 25"/>
                  <a:gd name="T15" fmla="*/ 19 h 19"/>
                  <a:gd name="T16" fmla="*/ 13 w 25"/>
                  <a:gd name="T17" fmla="*/ 16 h 19"/>
                  <a:gd name="T18" fmla="*/ 22 w 25"/>
                  <a:gd name="T19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19">
                    <a:moveTo>
                      <a:pt x="22" y="11"/>
                    </a:moveTo>
                    <a:cubicBezTo>
                      <a:pt x="23" y="10"/>
                      <a:pt x="24" y="9"/>
                      <a:pt x="24" y="8"/>
                    </a:cubicBezTo>
                    <a:cubicBezTo>
                      <a:pt x="25" y="7"/>
                      <a:pt x="25" y="5"/>
                      <a:pt x="24" y="4"/>
                    </a:cubicBezTo>
                    <a:cubicBezTo>
                      <a:pt x="23" y="2"/>
                      <a:pt x="22" y="1"/>
                      <a:pt x="21" y="1"/>
                    </a:cubicBezTo>
                    <a:cubicBezTo>
                      <a:pt x="19" y="0"/>
                      <a:pt x="18" y="0"/>
                      <a:pt x="16" y="1"/>
                    </a:cubicBezTo>
                    <a:cubicBezTo>
                      <a:pt x="15" y="1"/>
                      <a:pt x="13" y="2"/>
                      <a:pt x="8" y="4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8" y="14"/>
                      <a:pt x="21" y="12"/>
                      <a:pt x="22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6" name="Freeform 78">
                <a:extLst>
                  <a:ext uri="{FF2B5EF4-FFF2-40B4-BE49-F238E27FC236}">
                    <a16:creationId xmlns="" xmlns:a16="http://schemas.microsoft.com/office/drawing/2014/main" id="{4DA63B8F-5A4C-8740-85D3-7ECF339CE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971"/>
                <a:ext cx="40" cy="46"/>
              </a:xfrm>
              <a:custGeom>
                <a:avLst/>
                <a:gdLst>
                  <a:gd name="T0" fmla="*/ 10 w 21"/>
                  <a:gd name="T1" fmla="*/ 22 h 24"/>
                  <a:gd name="T2" fmla="*/ 14 w 21"/>
                  <a:gd name="T3" fmla="*/ 24 h 24"/>
                  <a:gd name="T4" fmla="*/ 18 w 21"/>
                  <a:gd name="T5" fmla="*/ 23 h 24"/>
                  <a:gd name="T6" fmla="*/ 20 w 21"/>
                  <a:gd name="T7" fmla="*/ 19 h 24"/>
                  <a:gd name="T8" fmla="*/ 20 w 21"/>
                  <a:gd name="T9" fmla="*/ 14 h 24"/>
                  <a:gd name="T10" fmla="*/ 16 w 21"/>
                  <a:gd name="T11" fmla="*/ 7 h 24"/>
                  <a:gd name="T12" fmla="*/ 11 w 21"/>
                  <a:gd name="T13" fmla="*/ 0 h 24"/>
                  <a:gd name="T14" fmla="*/ 0 w 21"/>
                  <a:gd name="T15" fmla="*/ 6 h 24"/>
                  <a:gd name="T16" fmla="*/ 4 w 21"/>
                  <a:gd name="T17" fmla="*/ 14 h 24"/>
                  <a:gd name="T18" fmla="*/ 10 w 21"/>
                  <a:gd name="T1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4">
                    <a:moveTo>
                      <a:pt x="10" y="22"/>
                    </a:moveTo>
                    <a:cubicBezTo>
                      <a:pt x="11" y="23"/>
                      <a:pt x="12" y="24"/>
                      <a:pt x="14" y="24"/>
                    </a:cubicBezTo>
                    <a:cubicBezTo>
                      <a:pt x="15" y="24"/>
                      <a:pt x="16" y="24"/>
                      <a:pt x="18" y="23"/>
                    </a:cubicBezTo>
                    <a:cubicBezTo>
                      <a:pt x="19" y="22"/>
                      <a:pt x="20" y="21"/>
                      <a:pt x="20" y="19"/>
                    </a:cubicBezTo>
                    <a:cubicBezTo>
                      <a:pt x="21" y="18"/>
                      <a:pt x="21" y="16"/>
                      <a:pt x="20" y="14"/>
                    </a:cubicBezTo>
                    <a:cubicBezTo>
                      <a:pt x="19" y="14"/>
                      <a:pt x="18" y="11"/>
                      <a:pt x="16" y="7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7" y="18"/>
                      <a:pt x="9" y="21"/>
                      <a:pt x="10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7" name="Freeform 79">
                <a:extLst>
                  <a:ext uri="{FF2B5EF4-FFF2-40B4-BE49-F238E27FC236}">
                    <a16:creationId xmlns="" xmlns:a16="http://schemas.microsoft.com/office/drawing/2014/main" id="{4DB9D68D-25E2-1945-AF9F-973CDE2D2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1157"/>
                <a:ext cx="40" cy="28"/>
              </a:xfrm>
              <a:custGeom>
                <a:avLst/>
                <a:gdLst>
                  <a:gd name="T0" fmla="*/ 40 w 40"/>
                  <a:gd name="T1" fmla="*/ 0 h 28"/>
                  <a:gd name="T2" fmla="*/ 0 w 40"/>
                  <a:gd name="T3" fmla="*/ 3 h 28"/>
                  <a:gd name="T4" fmla="*/ 30 w 40"/>
                  <a:gd name="T5" fmla="*/ 28 h 28"/>
                  <a:gd name="T6" fmla="*/ 40 w 40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8">
                    <a:moveTo>
                      <a:pt x="40" y="0"/>
                    </a:moveTo>
                    <a:lnTo>
                      <a:pt x="0" y="3"/>
                    </a:lnTo>
                    <a:lnTo>
                      <a:pt x="30" y="28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8" name="Freeform 80">
                <a:extLst>
                  <a:ext uri="{FF2B5EF4-FFF2-40B4-BE49-F238E27FC236}">
                    <a16:creationId xmlns="" xmlns:a16="http://schemas.microsoft.com/office/drawing/2014/main" id="{EC588362-A0A7-3D49-A652-F7AE3AC41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112"/>
                <a:ext cx="41" cy="63"/>
              </a:xfrm>
              <a:custGeom>
                <a:avLst/>
                <a:gdLst>
                  <a:gd name="T0" fmla="*/ 8 w 21"/>
                  <a:gd name="T1" fmla="*/ 10 h 33"/>
                  <a:gd name="T2" fmla="*/ 4 w 21"/>
                  <a:gd name="T3" fmla="*/ 12 h 33"/>
                  <a:gd name="T4" fmla="*/ 2 w 21"/>
                  <a:gd name="T5" fmla="*/ 15 h 33"/>
                  <a:gd name="T6" fmla="*/ 1 w 21"/>
                  <a:gd name="T7" fmla="*/ 20 h 33"/>
                  <a:gd name="T8" fmla="*/ 1 w 21"/>
                  <a:gd name="T9" fmla="*/ 23 h 33"/>
                  <a:gd name="T10" fmla="*/ 2 w 21"/>
                  <a:gd name="T11" fmla="*/ 27 h 33"/>
                  <a:gd name="T12" fmla="*/ 9 w 21"/>
                  <a:gd name="T13" fmla="*/ 32 h 33"/>
                  <a:gd name="T14" fmla="*/ 13 w 21"/>
                  <a:gd name="T15" fmla="*/ 33 h 33"/>
                  <a:gd name="T16" fmla="*/ 16 w 21"/>
                  <a:gd name="T17" fmla="*/ 33 h 33"/>
                  <a:gd name="T18" fmla="*/ 19 w 21"/>
                  <a:gd name="T19" fmla="*/ 30 h 33"/>
                  <a:gd name="T20" fmla="*/ 20 w 21"/>
                  <a:gd name="T21" fmla="*/ 27 h 33"/>
                  <a:gd name="T22" fmla="*/ 21 w 21"/>
                  <a:gd name="T23" fmla="*/ 25 h 33"/>
                  <a:gd name="T24" fmla="*/ 20 w 21"/>
                  <a:gd name="T25" fmla="*/ 20 h 33"/>
                  <a:gd name="T26" fmla="*/ 14 w 21"/>
                  <a:gd name="T27" fmla="*/ 16 h 33"/>
                  <a:gd name="T28" fmla="*/ 15 w 21"/>
                  <a:gd name="T29" fmla="*/ 12 h 33"/>
                  <a:gd name="T30" fmla="*/ 17 w 21"/>
                  <a:gd name="T31" fmla="*/ 11 h 33"/>
                  <a:gd name="T32" fmla="*/ 18 w 21"/>
                  <a:gd name="T33" fmla="*/ 8 h 33"/>
                  <a:gd name="T34" fmla="*/ 18 w 21"/>
                  <a:gd name="T35" fmla="*/ 5 h 33"/>
                  <a:gd name="T36" fmla="*/ 18 w 21"/>
                  <a:gd name="T37" fmla="*/ 2 h 33"/>
                  <a:gd name="T38" fmla="*/ 15 w 21"/>
                  <a:gd name="T39" fmla="*/ 3 h 33"/>
                  <a:gd name="T40" fmla="*/ 10 w 21"/>
                  <a:gd name="T41" fmla="*/ 8 h 33"/>
                  <a:gd name="T42" fmla="*/ 9 w 21"/>
                  <a:gd name="T43" fmla="*/ 9 h 33"/>
                  <a:gd name="T44" fmla="*/ 8 w 21"/>
                  <a:gd name="T45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" h="33">
                    <a:moveTo>
                      <a:pt x="8" y="10"/>
                    </a:moveTo>
                    <a:cubicBezTo>
                      <a:pt x="6" y="10"/>
                      <a:pt x="4" y="12"/>
                      <a:pt x="4" y="12"/>
                    </a:cubicBezTo>
                    <a:cubicBezTo>
                      <a:pt x="2" y="14"/>
                      <a:pt x="2" y="15"/>
                      <a:pt x="2" y="15"/>
                    </a:cubicBezTo>
                    <a:cubicBezTo>
                      <a:pt x="2" y="16"/>
                      <a:pt x="1" y="20"/>
                      <a:pt x="1" y="20"/>
                    </a:cubicBezTo>
                    <a:cubicBezTo>
                      <a:pt x="1" y="20"/>
                      <a:pt x="0" y="23"/>
                      <a:pt x="1" y="23"/>
                    </a:cubicBezTo>
                    <a:cubicBezTo>
                      <a:pt x="1" y="24"/>
                      <a:pt x="2" y="26"/>
                      <a:pt x="2" y="27"/>
                    </a:cubicBezTo>
                    <a:cubicBezTo>
                      <a:pt x="4" y="29"/>
                      <a:pt x="9" y="32"/>
                      <a:pt x="9" y="32"/>
                    </a:cubicBezTo>
                    <a:cubicBezTo>
                      <a:pt x="10" y="33"/>
                      <a:pt x="12" y="33"/>
                      <a:pt x="13" y="33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9" y="33"/>
                      <a:pt x="19" y="30"/>
                      <a:pt x="19" y="30"/>
                    </a:cubicBezTo>
                    <a:cubicBezTo>
                      <a:pt x="19" y="28"/>
                      <a:pt x="20" y="27"/>
                      <a:pt x="20" y="27"/>
                    </a:cubicBezTo>
                    <a:cubicBezTo>
                      <a:pt x="21" y="26"/>
                      <a:pt x="21" y="25"/>
                      <a:pt x="21" y="25"/>
                    </a:cubicBezTo>
                    <a:cubicBezTo>
                      <a:pt x="20" y="23"/>
                      <a:pt x="20" y="20"/>
                      <a:pt x="20" y="20"/>
                    </a:cubicBezTo>
                    <a:cubicBezTo>
                      <a:pt x="18" y="19"/>
                      <a:pt x="14" y="16"/>
                      <a:pt x="14" y="16"/>
                    </a:cubicBezTo>
                    <a:cubicBezTo>
                      <a:pt x="12" y="12"/>
                      <a:pt x="15" y="12"/>
                      <a:pt x="15" y="12"/>
                    </a:cubicBezTo>
                    <a:cubicBezTo>
                      <a:pt x="16" y="12"/>
                      <a:pt x="17" y="11"/>
                      <a:pt x="17" y="11"/>
                    </a:cubicBezTo>
                    <a:cubicBezTo>
                      <a:pt x="19" y="11"/>
                      <a:pt x="18" y="8"/>
                      <a:pt x="18" y="8"/>
                    </a:cubicBezTo>
                    <a:cubicBezTo>
                      <a:pt x="18" y="6"/>
                      <a:pt x="18" y="5"/>
                      <a:pt x="18" y="5"/>
                    </a:cubicBezTo>
                    <a:cubicBezTo>
                      <a:pt x="19" y="2"/>
                      <a:pt x="18" y="2"/>
                      <a:pt x="18" y="2"/>
                    </a:cubicBezTo>
                    <a:cubicBezTo>
                      <a:pt x="17" y="0"/>
                      <a:pt x="15" y="3"/>
                      <a:pt x="15" y="3"/>
                    </a:cubicBezTo>
                    <a:cubicBezTo>
                      <a:pt x="14" y="4"/>
                      <a:pt x="10" y="8"/>
                      <a:pt x="10" y="8"/>
                    </a:cubicBezTo>
                    <a:cubicBezTo>
                      <a:pt x="10" y="8"/>
                      <a:pt x="9" y="9"/>
                      <a:pt x="9" y="9"/>
                    </a:cubicBezTo>
                    <a:cubicBezTo>
                      <a:pt x="8" y="10"/>
                      <a:pt x="8" y="10"/>
                      <a:pt x="8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9" name="Freeform 81">
                <a:extLst>
                  <a:ext uri="{FF2B5EF4-FFF2-40B4-BE49-F238E27FC236}">
                    <a16:creationId xmlns="" xmlns:a16="http://schemas.microsoft.com/office/drawing/2014/main" id="{5297DFA1-219E-2C4D-8186-D86C0C581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049"/>
                <a:ext cx="9" cy="21"/>
              </a:xfrm>
              <a:custGeom>
                <a:avLst/>
                <a:gdLst>
                  <a:gd name="T0" fmla="*/ 0 w 5"/>
                  <a:gd name="T1" fmla="*/ 0 h 11"/>
                  <a:gd name="T2" fmla="*/ 2 w 5"/>
                  <a:gd name="T3" fmla="*/ 5 h 11"/>
                  <a:gd name="T4" fmla="*/ 3 w 5"/>
                  <a:gd name="T5" fmla="*/ 7 h 11"/>
                  <a:gd name="T6" fmla="*/ 3 w 5"/>
                  <a:gd name="T7" fmla="*/ 10 h 11"/>
                  <a:gd name="T8" fmla="*/ 5 w 5"/>
                  <a:gd name="T9" fmla="*/ 9 h 11"/>
                  <a:gd name="T10" fmla="*/ 4 w 5"/>
                  <a:gd name="T11" fmla="*/ 3 h 11"/>
                  <a:gd name="T12" fmla="*/ 3 w 5"/>
                  <a:gd name="T13" fmla="*/ 0 h 11"/>
                  <a:gd name="T14" fmla="*/ 0 w 5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1" y="3"/>
                      <a:pt x="2" y="4"/>
                      <a:pt x="2" y="5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4" y="9"/>
                      <a:pt x="3" y="8"/>
                      <a:pt x="3" y="10"/>
                    </a:cubicBezTo>
                    <a:cubicBezTo>
                      <a:pt x="4" y="11"/>
                      <a:pt x="4" y="10"/>
                      <a:pt x="5" y="9"/>
                    </a:cubicBezTo>
                    <a:cubicBezTo>
                      <a:pt x="4" y="8"/>
                      <a:pt x="4" y="5"/>
                      <a:pt x="4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0" name="Freeform 82">
                <a:extLst>
                  <a:ext uri="{FF2B5EF4-FFF2-40B4-BE49-F238E27FC236}">
                    <a16:creationId xmlns="" xmlns:a16="http://schemas.microsoft.com/office/drawing/2014/main" id="{B9710EBD-EEE8-4D40-A299-D9EC07F17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064"/>
                <a:ext cx="34" cy="12"/>
              </a:xfrm>
              <a:custGeom>
                <a:avLst/>
                <a:gdLst>
                  <a:gd name="T0" fmla="*/ 0 w 18"/>
                  <a:gd name="T1" fmla="*/ 6 h 6"/>
                  <a:gd name="T2" fmla="*/ 5 w 18"/>
                  <a:gd name="T3" fmla="*/ 5 h 6"/>
                  <a:gd name="T4" fmla="*/ 17 w 18"/>
                  <a:gd name="T5" fmla="*/ 3 h 6"/>
                  <a:gd name="T6" fmla="*/ 18 w 18"/>
                  <a:gd name="T7" fmla="*/ 2 h 6"/>
                  <a:gd name="T8" fmla="*/ 18 w 18"/>
                  <a:gd name="T9" fmla="*/ 1 h 6"/>
                  <a:gd name="T10" fmla="*/ 17 w 18"/>
                  <a:gd name="T11" fmla="*/ 0 h 6"/>
                  <a:gd name="T12" fmla="*/ 0 w 18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0" y="6"/>
                    </a:moveTo>
                    <a:cubicBezTo>
                      <a:pt x="1" y="6"/>
                      <a:pt x="4" y="5"/>
                      <a:pt x="5" y="5"/>
                    </a:cubicBezTo>
                    <a:cubicBezTo>
                      <a:pt x="9" y="5"/>
                      <a:pt x="15" y="4"/>
                      <a:pt x="17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0"/>
                      <a:pt x="17" y="0"/>
                    </a:cubicBezTo>
                    <a:cubicBezTo>
                      <a:pt x="13" y="3"/>
                      <a:pt x="3" y="4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1" name="Freeform 83">
                <a:extLst>
                  <a:ext uri="{FF2B5EF4-FFF2-40B4-BE49-F238E27FC236}">
                    <a16:creationId xmlns="" xmlns:a16="http://schemas.microsoft.com/office/drawing/2014/main" id="{68BD6FD9-EF0B-0A46-91C3-1BCE569E3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647"/>
                <a:ext cx="63" cy="71"/>
              </a:xfrm>
              <a:custGeom>
                <a:avLst/>
                <a:gdLst>
                  <a:gd name="T0" fmla="*/ 12 w 33"/>
                  <a:gd name="T1" fmla="*/ 35 h 37"/>
                  <a:gd name="T2" fmla="*/ 24 w 33"/>
                  <a:gd name="T3" fmla="*/ 34 h 37"/>
                  <a:gd name="T4" fmla="*/ 32 w 33"/>
                  <a:gd name="T5" fmla="*/ 22 h 37"/>
                  <a:gd name="T6" fmla="*/ 31 w 33"/>
                  <a:gd name="T7" fmla="*/ 8 h 37"/>
                  <a:gd name="T8" fmla="*/ 21 w 33"/>
                  <a:gd name="T9" fmla="*/ 1 h 37"/>
                  <a:gd name="T10" fmla="*/ 9 w 33"/>
                  <a:gd name="T11" fmla="*/ 2 h 37"/>
                  <a:gd name="T12" fmla="*/ 1 w 33"/>
                  <a:gd name="T13" fmla="*/ 14 h 37"/>
                  <a:gd name="T14" fmla="*/ 2 w 33"/>
                  <a:gd name="T15" fmla="*/ 28 h 37"/>
                  <a:gd name="T16" fmla="*/ 12 w 33"/>
                  <a:gd name="T17" fmla="*/ 3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37">
                    <a:moveTo>
                      <a:pt x="12" y="35"/>
                    </a:moveTo>
                    <a:cubicBezTo>
                      <a:pt x="16" y="37"/>
                      <a:pt x="20" y="36"/>
                      <a:pt x="24" y="34"/>
                    </a:cubicBezTo>
                    <a:cubicBezTo>
                      <a:pt x="27" y="32"/>
                      <a:pt x="30" y="28"/>
                      <a:pt x="32" y="22"/>
                    </a:cubicBezTo>
                    <a:cubicBezTo>
                      <a:pt x="33" y="16"/>
                      <a:pt x="33" y="12"/>
                      <a:pt x="31" y="8"/>
                    </a:cubicBezTo>
                    <a:cubicBezTo>
                      <a:pt x="29" y="4"/>
                      <a:pt x="26" y="2"/>
                      <a:pt x="21" y="1"/>
                    </a:cubicBezTo>
                    <a:cubicBezTo>
                      <a:pt x="17" y="0"/>
                      <a:pt x="13" y="0"/>
                      <a:pt x="9" y="2"/>
                    </a:cubicBezTo>
                    <a:cubicBezTo>
                      <a:pt x="5" y="4"/>
                      <a:pt x="3" y="8"/>
                      <a:pt x="1" y="14"/>
                    </a:cubicBezTo>
                    <a:cubicBezTo>
                      <a:pt x="0" y="20"/>
                      <a:pt x="0" y="24"/>
                      <a:pt x="2" y="28"/>
                    </a:cubicBezTo>
                    <a:cubicBezTo>
                      <a:pt x="4" y="32"/>
                      <a:pt x="7" y="34"/>
                      <a:pt x="1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2" name="Freeform 84">
                <a:extLst>
                  <a:ext uri="{FF2B5EF4-FFF2-40B4-BE49-F238E27FC236}">
                    <a16:creationId xmlns="" xmlns:a16="http://schemas.microsoft.com/office/drawing/2014/main" id="{49C84A59-6908-7648-B96B-826A13B192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3" y="521"/>
                <a:ext cx="1726" cy="1733"/>
              </a:xfrm>
              <a:custGeom>
                <a:avLst/>
                <a:gdLst>
                  <a:gd name="T0" fmla="*/ 811 w 904"/>
                  <a:gd name="T1" fmla="*/ 404 h 905"/>
                  <a:gd name="T2" fmla="*/ 773 w 904"/>
                  <a:gd name="T3" fmla="*/ 280 h 905"/>
                  <a:gd name="T4" fmla="*/ 778 w 904"/>
                  <a:gd name="T5" fmla="*/ 210 h 905"/>
                  <a:gd name="T6" fmla="*/ 721 w 904"/>
                  <a:gd name="T7" fmla="*/ 187 h 905"/>
                  <a:gd name="T8" fmla="*/ 685 w 904"/>
                  <a:gd name="T9" fmla="*/ 149 h 905"/>
                  <a:gd name="T10" fmla="*/ 616 w 904"/>
                  <a:gd name="T11" fmla="*/ 113 h 905"/>
                  <a:gd name="T12" fmla="*/ 564 w 904"/>
                  <a:gd name="T13" fmla="*/ 108 h 905"/>
                  <a:gd name="T14" fmla="*/ 460 w 904"/>
                  <a:gd name="T15" fmla="*/ 45 h 905"/>
                  <a:gd name="T16" fmla="*/ 374 w 904"/>
                  <a:gd name="T17" fmla="*/ 52 h 905"/>
                  <a:gd name="T18" fmla="*/ 347 w 904"/>
                  <a:gd name="T19" fmla="*/ 78 h 905"/>
                  <a:gd name="T20" fmla="*/ 361 w 904"/>
                  <a:gd name="T21" fmla="*/ 92 h 905"/>
                  <a:gd name="T22" fmla="*/ 311 w 904"/>
                  <a:gd name="T23" fmla="*/ 104 h 905"/>
                  <a:gd name="T24" fmla="*/ 249 w 904"/>
                  <a:gd name="T25" fmla="*/ 97 h 905"/>
                  <a:gd name="T26" fmla="*/ 174 w 904"/>
                  <a:gd name="T27" fmla="*/ 151 h 905"/>
                  <a:gd name="T28" fmla="*/ 120 w 904"/>
                  <a:gd name="T29" fmla="*/ 211 h 905"/>
                  <a:gd name="T30" fmla="*/ 120 w 904"/>
                  <a:gd name="T31" fmla="*/ 282 h 905"/>
                  <a:gd name="T32" fmla="*/ 131 w 904"/>
                  <a:gd name="T33" fmla="*/ 289 h 905"/>
                  <a:gd name="T34" fmla="*/ 95 w 904"/>
                  <a:gd name="T35" fmla="*/ 411 h 905"/>
                  <a:gd name="T36" fmla="*/ 40 w 904"/>
                  <a:gd name="T37" fmla="*/ 454 h 905"/>
                  <a:gd name="T38" fmla="*/ 50 w 904"/>
                  <a:gd name="T39" fmla="*/ 519 h 905"/>
                  <a:gd name="T40" fmla="*/ 101 w 904"/>
                  <a:gd name="T41" fmla="*/ 526 h 905"/>
                  <a:gd name="T42" fmla="*/ 237 w 904"/>
                  <a:gd name="T43" fmla="*/ 764 h 905"/>
                  <a:gd name="T44" fmla="*/ 217 w 904"/>
                  <a:gd name="T45" fmla="*/ 741 h 905"/>
                  <a:gd name="T46" fmla="*/ 195 w 904"/>
                  <a:gd name="T47" fmla="*/ 742 h 905"/>
                  <a:gd name="T48" fmla="*/ 288 w 904"/>
                  <a:gd name="T49" fmla="*/ 830 h 905"/>
                  <a:gd name="T50" fmla="*/ 283 w 904"/>
                  <a:gd name="T51" fmla="*/ 801 h 905"/>
                  <a:gd name="T52" fmla="*/ 308 w 904"/>
                  <a:gd name="T53" fmla="*/ 811 h 905"/>
                  <a:gd name="T54" fmla="*/ 316 w 904"/>
                  <a:gd name="T55" fmla="*/ 787 h 905"/>
                  <a:gd name="T56" fmla="*/ 309 w 904"/>
                  <a:gd name="T57" fmla="*/ 843 h 905"/>
                  <a:gd name="T58" fmla="*/ 351 w 904"/>
                  <a:gd name="T59" fmla="*/ 858 h 905"/>
                  <a:gd name="T60" fmla="*/ 420 w 904"/>
                  <a:gd name="T61" fmla="*/ 807 h 905"/>
                  <a:gd name="T62" fmla="*/ 412 w 904"/>
                  <a:gd name="T63" fmla="*/ 875 h 905"/>
                  <a:gd name="T64" fmla="*/ 399 w 904"/>
                  <a:gd name="T65" fmla="*/ 866 h 905"/>
                  <a:gd name="T66" fmla="*/ 429 w 904"/>
                  <a:gd name="T67" fmla="*/ 859 h 905"/>
                  <a:gd name="T68" fmla="*/ 478 w 904"/>
                  <a:gd name="T69" fmla="*/ 857 h 905"/>
                  <a:gd name="T70" fmla="*/ 476 w 904"/>
                  <a:gd name="T71" fmla="*/ 832 h 905"/>
                  <a:gd name="T72" fmla="*/ 528 w 904"/>
                  <a:gd name="T73" fmla="*/ 866 h 905"/>
                  <a:gd name="T74" fmla="*/ 485 w 904"/>
                  <a:gd name="T75" fmla="*/ 851 h 905"/>
                  <a:gd name="T76" fmla="*/ 515 w 904"/>
                  <a:gd name="T77" fmla="*/ 820 h 905"/>
                  <a:gd name="T78" fmla="*/ 598 w 904"/>
                  <a:gd name="T79" fmla="*/ 840 h 905"/>
                  <a:gd name="T80" fmla="*/ 587 w 904"/>
                  <a:gd name="T81" fmla="*/ 835 h 905"/>
                  <a:gd name="T82" fmla="*/ 583 w 904"/>
                  <a:gd name="T83" fmla="*/ 805 h 905"/>
                  <a:gd name="T84" fmla="*/ 599 w 904"/>
                  <a:gd name="T85" fmla="*/ 797 h 905"/>
                  <a:gd name="T86" fmla="*/ 615 w 904"/>
                  <a:gd name="T87" fmla="*/ 825 h 905"/>
                  <a:gd name="T88" fmla="*/ 655 w 904"/>
                  <a:gd name="T89" fmla="*/ 793 h 905"/>
                  <a:gd name="T90" fmla="*/ 653 w 904"/>
                  <a:gd name="T91" fmla="*/ 761 h 905"/>
                  <a:gd name="T92" fmla="*/ 663 w 904"/>
                  <a:gd name="T93" fmla="*/ 752 h 905"/>
                  <a:gd name="T94" fmla="*/ 667 w 904"/>
                  <a:gd name="T95" fmla="*/ 737 h 905"/>
                  <a:gd name="T96" fmla="*/ 675 w 904"/>
                  <a:gd name="T97" fmla="*/ 737 h 905"/>
                  <a:gd name="T98" fmla="*/ 676 w 904"/>
                  <a:gd name="T99" fmla="*/ 722 h 905"/>
                  <a:gd name="T100" fmla="*/ 690 w 904"/>
                  <a:gd name="T101" fmla="*/ 738 h 905"/>
                  <a:gd name="T102" fmla="*/ 665 w 904"/>
                  <a:gd name="T103" fmla="*/ 771 h 905"/>
                  <a:gd name="T104" fmla="*/ 688 w 904"/>
                  <a:gd name="T105" fmla="*/ 807 h 905"/>
                  <a:gd name="T106" fmla="*/ 679 w 904"/>
                  <a:gd name="T107" fmla="*/ 769 h 905"/>
                  <a:gd name="T108" fmla="*/ 705 w 904"/>
                  <a:gd name="T109" fmla="*/ 766 h 905"/>
                  <a:gd name="T110" fmla="*/ 777 w 904"/>
                  <a:gd name="T111" fmla="*/ 296 h 905"/>
                  <a:gd name="T112" fmla="*/ 809 w 904"/>
                  <a:gd name="T113" fmla="*/ 386 h 905"/>
                  <a:gd name="T114" fmla="*/ 842 w 904"/>
                  <a:gd name="T115" fmla="*/ 517 h 905"/>
                  <a:gd name="T116" fmla="*/ 806 w 904"/>
                  <a:gd name="T117" fmla="*/ 478 h 9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04" h="905">
                    <a:moveTo>
                      <a:pt x="452" y="0"/>
                    </a:moveTo>
                    <a:cubicBezTo>
                      <a:pt x="202" y="0"/>
                      <a:pt x="0" y="203"/>
                      <a:pt x="0" y="453"/>
                    </a:cubicBezTo>
                    <a:cubicBezTo>
                      <a:pt x="0" y="703"/>
                      <a:pt x="202" y="905"/>
                      <a:pt x="452" y="905"/>
                    </a:cubicBezTo>
                    <a:cubicBezTo>
                      <a:pt x="702" y="905"/>
                      <a:pt x="904" y="703"/>
                      <a:pt x="904" y="453"/>
                    </a:cubicBezTo>
                    <a:cubicBezTo>
                      <a:pt x="904" y="203"/>
                      <a:pt x="702" y="0"/>
                      <a:pt x="452" y="0"/>
                    </a:cubicBezTo>
                    <a:close/>
                    <a:moveTo>
                      <a:pt x="857" y="430"/>
                    </a:moveTo>
                    <a:cubicBezTo>
                      <a:pt x="849" y="431"/>
                      <a:pt x="849" y="431"/>
                      <a:pt x="849" y="431"/>
                    </a:cubicBezTo>
                    <a:cubicBezTo>
                      <a:pt x="845" y="400"/>
                      <a:pt x="845" y="400"/>
                      <a:pt x="845" y="400"/>
                    </a:cubicBezTo>
                    <a:cubicBezTo>
                      <a:pt x="834" y="402"/>
                      <a:pt x="834" y="402"/>
                      <a:pt x="834" y="402"/>
                    </a:cubicBezTo>
                    <a:cubicBezTo>
                      <a:pt x="837" y="430"/>
                      <a:pt x="837" y="430"/>
                      <a:pt x="837" y="430"/>
                    </a:cubicBezTo>
                    <a:cubicBezTo>
                      <a:pt x="828" y="431"/>
                      <a:pt x="828" y="431"/>
                      <a:pt x="828" y="431"/>
                    </a:cubicBezTo>
                    <a:cubicBezTo>
                      <a:pt x="825" y="403"/>
                      <a:pt x="825" y="403"/>
                      <a:pt x="825" y="403"/>
                    </a:cubicBezTo>
                    <a:cubicBezTo>
                      <a:pt x="811" y="404"/>
                      <a:pt x="811" y="404"/>
                      <a:pt x="811" y="404"/>
                    </a:cubicBezTo>
                    <a:cubicBezTo>
                      <a:pt x="815" y="436"/>
                      <a:pt x="815" y="436"/>
                      <a:pt x="815" y="436"/>
                    </a:cubicBezTo>
                    <a:cubicBezTo>
                      <a:pt x="806" y="437"/>
                      <a:pt x="806" y="437"/>
                      <a:pt x="806" y="437"/>
                    </a:cubicBezTo>
                    <a:cubicBezTo>
                      <a:pt x="802" y="394"/>
                      <a:pt x="802" y="394"/>
                      <a:pt x="802" y="394"/>
                    </a:cubicBezTo>
                    <a:cubicBezTo>
                      <a:pt x="853" y="388"/>
                      <a:pt x="853" y="388"/>
                      <a:pt x="853" y="388"/>
                    </a:cubicBezTo>
                    <a:lnTo>
                      <a:pt x="857" y="430"/>
                    </a:lnTo>
                    <a:close/>
                    <a:moveTo>
                      <a:pt x="798" y="241"/>
                    </a:moveTo>
                    <a:cubicBezTo>
                      <a:pt x="801" y="246"/>
                      <a:pt x="803" y="250"/>
                      <a:pt x="804" y="253"/>
                    </a:cubicBezTo>
                    <a:cubicBezTo>
                      <a:pt x="804" y="256"/>
                      <a:pt x="804" y="258"/>
                      <a:pt x="803" y="261"/>
                    </a:cubicBezTo>
                    <a:cubicBezTo>
                      <a:pt x="802" y="264"/>
                      <a:pt x="800" y="266"/>
                      <a:pt x="797" y="267"/>
                    </a:cubicBezTo>
                    <a:cubicBezTo>
                      <a:pt x="794" y="270"/>
                      <a:pt x="791" y="270"/>
                      <a:pt x="787" y="269"/>
                    </a:cubicBezTo>
                    <a:cubicBezTo>
                      <a:pt x="784" y="268"/>
                      <a:pt x="780" y="266"/>
                      <a:pt x="777" y="262"/>
                    </a:cubicBezTo>
                    <a:cubicBezTo>
                      <a:pt x="777" y="265"/>
                      <a:pt x="777" y="267"/>
                      <a:pt x="777" y="270"/>
                    </a:cubicBezTo>
                    <a:cubicBezTo>
                      <a:pt x="776" y="272"/>
                      <a:pt x="775" y="275"/>
                      <a:pt x="773" y="280"/>
                    </a:cubicBezTo>
                    <a:cubicBezTo>
                      <a:pt x="768" y="291"/>
                      <a:pt x="768" y="291"/>
                      <a:pt x="768" y="291"/>
                    </a:cubicBezTo>
                    <a:cubicBezTo>
                      <a:pt x="761" y="279"/>
                      <a:pt x="761" y="279"/>
                      <a:pt x="761" y="279"/>
                    </a:cubicBezTo>
                    <a:cubicBezTo>
                      <a:pt x="766" y="266"/>
                      <a:pt x="766" y="266"/>
                      <a:pt x="766" y="266"/>
                    </a:cubicBezTo>
                    <a:cubicBezTo>
                      <a:pt x="768" y="262"/>
                      <a:pt x="769" y="259"/>
                      <a:pt x="769" y="257"/>
                    </a:cubicBezTo>
                    <a:cubicBezTo>
                      <a:pt x="770" y="256"/>
                      <a:pt x="770" y="254"/>
                      <a:pt x="770" y="253"/>
                    </a:cubicBezTo>
                    <a:cubicBezTo>
                      <a:pt x="769" y="252"/>
                      <a:pt x="768" y="250"/>
                      <a:pt x="767" y="248"/>
                    </a:cubicBezTo>
                    <a:cubicBezTo>
                      <a:pt x="766" y="246"/>
                      <a:pt x="766" y="246"/>
                      <a:pt x="766" y="246"/>
                    </a:cubicBezTo>
                    <a:cubicBezTo>
                      <a:pt x="747" y="257"/>
                      <a:pt x="747" y="257"/>
                      <a:pt x="747" y="257"/>
                    </a:cubicBezTo>
                    <a:cubicBezTo>
                      <a:pt x="741" y="247"/>
                      <a:pt x="741" y="247"/>
                      <a:pt x="741" y="247"/>
                    </a:cubicBezTo>
                    <a:cubicBezTo>
                      <a:pt x="785" y="220"/>
                      <a:pt x="785" y="220"/>
                      <a:pt x="785" y="220"/>
                    </a:cubicBezTo>
                    <a:lnTo>
                      <a:pt x="798" y="241"/>
                    </a:lnTo>
                    <a:close/>
                    <a:moveTo>
                      <a:pt x="750" y="176"/>
                    </a:moveTo>
                    <a:cubicBezTo>
                      <a:pt x="778" y="210"/>
                      <a:pt x="778" y="210"/>
                      <a:pt x="778" y="210"/>
                    </a:cubicBezTo>
                    <a:cubicBezTo>
                      <a:pt x="771" y="216"/>
                      <a:pt x="771" y="216"/>
                      <a:pt x="771" y="216"/>
                    </a:cubicBezTo>
                    <a:cubicBezTo>
                      <a:pt x="761" y="203"/>
                      <a:pt x="761" y="203"/>
                      <a:pt x="761" y="203"/>
                    </a:cubicBezTo>
                    <a:cubicBezTo>
                      <a:pt x="728" y="230"/>
                      <a:pt x="728" y="230"/>
                      <a:pt x="728" y="230"/>
                    </a:cubicBezTo>
                    <a:cubicBezTo>
                      <a:pt x="720" y="222"/>
                      <a:pt x="720" y="222"/>
                      <a:pt x="720" y="222"/>
                    </a:cubicBezTo>
                    <a:cubicBezTo>
                      <a:pt x="754" y="194"/>
                      <a:pt x="754" y="194"/>
                      <a:pt x="754" y="194"/>
                    </a:cubicBezTo>
                    <a:cubicBezTo>
                      <a:pt x="743" y="181"/>
                      <a:pt x="743" y="181"/>
                      <a:pt x="743" y="181"/>
                    </a:cubicBezTo>
                    <a:lnTo>
                      <a:pt x="750" y="176"/>
                    </a:lnTo>
                    <a:close/>
                    <a:moveTo>
                      <a:pt x="742" y="168"/>
                    </a:moveTo>
                    <a:cubicBezTo>
                      <a:pt x="736" y="174"/>
                      <a:pt x="736" y="174"/>
                      <a:pt x="736" y="174"/>
                    </a:cubicBezTo>
                    <a:cubicBezTo>
                      <a:pt x="713" y="153"/>
                      <a:pt x="713" y="153"/>
                      <a:pt x="713" y="153"/>
                    </a:cubicBezTo>
                    <a:cubicBezTo>
                      <a:pt x="706" y="162"/>
                      <a:pt x="706" y="162"/>
                      <a:pt x="706" y="162"/>
                    </a:cubicBezTo>
                    <a:cubicBezTo>
                      <a:pt x="726" y="181"/>
                      <a:pt x="726" y="181"/>
                      <a:pt x="726" y="181"/>
                    </a:cubicBezTo>
                    <a:cubicBezTo>
                      <a:pt x="721" y="187"/>
                      <a:pt x="721" y="187"/>
                      <a:pt x="721" y="187"/>
                    </a:cubicBezTo>
                    <a:cubicBezTo>
                      <a:pt x="700" y="168"/>
                      <a:pt x="700" y="168"/>
                      <a:pt x="700" y="168"/>
                    </a:cubicBezTo>
                    <a:cubicBezTo>
                      <a:pt x="690" y="178"/>
                      <a:pt x="690" y="178"/>
                      <a:pt x="690" y="178"/>
                    </a:cubicBezTo>
                    <a:cubicBezTo>
                      <a:pt x="713" y="200"/>
                      <a:pt x="713" y="200"/>
                      <a:pt x="713" y="200"/>
                    </a:cubicBezTo>
                    <a:cubicBezTo>
                      <a:pt x="708" y="206"/>
                      <a:pt x="708" y="206"/>
                      <a:pt x="708" y="206"/>
                    </a:cubicBezTo>
                    <a:cubicBezTo>
                      <a:pt x="676" y="177"/>
                      <a:pt x="676" y="177"/>
                      <a:pt x="676" y="177"/>
                    </a:cubicBezTo>
                    <a:cubicBezTo>
                      <a:pt x="711" y="139"/>
                      <a:pt x="711" y="139"/>
                      <a:pt x="711" y="139"/>
                    </a:cubicBezTo>
                    <a:lnTo>
                      <a:pt x="742" y="168"/>
                    </a:lnTo>
                    <a:close/>
                    <a:moveTo>
                      <a:pt x="664" y="106"/>
                    </a:moveTo>
                    <a:cubicBezTo>
                      <a:pt x="679" y="116"/>
                      <a:pt x="679" y="116"/>
                      <a:pt x="679" y="116"/>
                    </a:cubicBezTo>
                    <a:cubicBezTo>
                      <a:pt x="685" y="120"/>
                      <a:pt x="689" y="123"/>
                      <a:pt x="690" y="124"/>
                    </a:cubicBezTo>
                    <a:cubicBezTo>
                      <a:pt x="692" y="127"/>
                      <a:pt x="693" y="130"/>
                      <a:pt x="694" y="133"/>
                    </a:cubicBezTo>
                    <a:cubicBezTo>
                      <a:pt x="694" y="137"/>
                      <a:pt x="693" y="140"/>
                      <a:pt x="691" y="143"/>
                    </a:cubicBezTo>
                    <a:cubicBezTo>
                      <a:pt x="689" y="146"/>
                      <a:pt x="687" y="148"/>
                      <a:pt x="685" y="149"/>
                    </a:cubicBezTo>
                    <a:cubicBezTo>
                      <a:pt x="682" y="150"/>
                      <a:pt x="680" y="150"/>
                      <a:pt x="678" y="150"/>
                    </a:cubicBezTo>
                    <a:cubicBezTo>
                      <a:pt x="676" y="150"/>
                      <a:pt x="673" y="150"/>
                      <a:pt x="672" y="149"/>
                    </a:cubicBezTo>
                    <a:cubicBezTo>
                      <a:pt x="669" y="148"/>
                      <a:pt x="666" y="146"/>
                      <a:pt x="661" y="143"/>
                    </a:cubicBezTo>
                    <a:cubicBezTo>
                      <a:pt x="655" y="138"/>
                      <a:pt x="655" y="138"/>
                      <a:pt x="655" y="138"/>
                    </a:cubicBezTo>
                    <a:cubicBezTo>
                      <a:pt x="644" y="154"/>
                      <a:pt x="644" y="154"/>
                      <a:pt x="644" y="154"/>
                    </a:cubicBezTo>
                    <a:cubicBezTo>
                      <a:pt x="635" y="148"/>
                      <a:pt x="635" y="148"/>
                      <a:pt x="635" y="148"/>
                    </a:cubicBezTo>
                    <a:lnTo>
                      <a:pt x="664" y="106"/>
                    </a:lnTo>
                    <a:close/>
                    <a:moveTo>
                      <a:pt x="631" y="87"/>
                    </a:moveTo>
                    <a:cubicBezTo>
                      <a:pt x="628" y="95"/>
                      <a:pt x="628" y="95"/>
                      <a:pt x="628" y="95"/>
                    </a:cubicBezTo>
                    <a:cubicBezTo>
                      <a:pt x="603" y="84"/>
                      <a:pt x="603" y="84"/>
                      <a:pt x="603" y="84"/>
                    </a:cubicBezTo>
                    <a:cubicBezTo>
                      <a:pt x="598" y="95"/>
                      <a:pt x="598" y="95"/>
                      <a:pt x="598" y="95"/>
                    </a:cubicBezTo>
                    <a:cubicBezTo>
                      <a:pt x="620" y="105"/>
                      <a:pt x="620" y="105"/>
                      <a:pt x="620" y="105"/>
                    </a:cubicBezTo>
                    <a:cubicBezTo>
                      <a:pt x="616" y="113"/>
                      <a:pt x="616" y="113"/>
                      <a:pt x="616" y="113"/>
                    </a:cubicBezTo>
                    <a:cubicBezTo>
                      <a:pt x="594" y="103"/>
                      <a:pt x="594" y="103"/>
                      <a:pt x="594" y="103"/>
                    </a:cubicBezTo>
                    <a:cubicBezTo>
                      <a:pt x="585" y="124"/>
                      <a:pt x="585" y="124"/>
                      <a:pt x="585" y="124"/>
                    </a:cubicBezTo>
                    <a:cubicBezTo>
                      <a:pt x="575" y="119"/>
                      <a:pt x="575" y="119"/>
                      <a:pt x="575" y="119"/>
                    </a:cubicBezTo>
                    <a:cubicBezTo>
                      <a:pt x="596" y="72"/>
                      <a:pt x="596" y="72"/>
                      <a:pt x="596" y="72"/>
                    </a:cubicBezTo>
                    <a:lnTo>
                      <a:pt x="631" y="87"/>
                    </a:lnTo>
                    <a:close/>
                    <a:moveTo>
                      <a:pt x="523" y="77"/>
                    </a:moveTo>
                    <a:cubicBezTo>
                      <a:pt x="524" y="72"/>
                      <a:pt x="526" y="68"/>
                      <a:pt x="529" y="65"/>
                    </a:cubicBezTo>
                    <a:cubicBezTo>
                      <a:pt x="531" y="63"/>
                      <a:pt x="533" y="61"/>
                      <a:pt x="536" y="60"/>
                    </a:cubicBezTo>
                    <a:cubicBezTo>
                      <a:pt x="538" y="58"/>
                      <a:pt x="541" y="57"/>
                      <a:pt x="544" y="57"/>
                    </a:cubicBezTo>
                    <a:cubicBezTo>
                      <a:pt x="548" y="57"/>
                      <a:pt x="552" y="57"/>
                      <a:pt x="556" y="58"/>
                    </a:cubicBezTo>
                    <a:cubicBezTo>
                      <a:pt x="564" y="60"/>
                      <a:pt x="570" y="64"/>
                      <a:pt x="574" y="70"/>
                    </a:cubicBezTo>
                    <a:cubicBezTo>
                      <a:pt x="578" y="76"/>
                      <a:pt x="578" y="83"/>
                      <a:pt x="576" y="91"/>
                    </a:cubicBezTo>
                    <a:cubicBezTo>
                      <a:pt x="574" y="99"/>
                      <a:pt x="570" y="105"/>
                      <a:pt x="564" y="108"/>
                    </a:cubicBezTo>
                    <a:cubicBezTo>
                      <a:pt x="558" y="112"/>
                      <a:pt x="551" y="112"/>
                      <a:pt x="542" y="110"/>
                    </a:cubicBezTo>
                    <a:cubicBezTo>
                      <a:pt x="534" y="108"/>
                      <a:pt x="528" y="104"/>
                      <a:pt x="525" y="98"/>
                    </a:cubicBezTo>
                    <a:cubicBezTo>
                      <a:pt x="521" y="92"/>
                      <a:pt x="521" y="85"/>
                      <a:pt x="523" y="77"/>
                    </a:cubicBezTo>
                    <a:close/>
                    <a:moveTo>
                      <a:pt x="460" y="45"/>
                    </a:moveTo>
                    <a:cubicBezTo>
                      <a:pt x="472" y="66"/>
                      <a:pt x="472" y="66"/>
                      <a:pt x="472" y="66"/>
                    </a:cubicBezTo>
                    <a:cubicBezTo>
                      <a:pt x="486" y="46"/>
                      <a:pt x="486" y="46"/>
                      <a:pt x="486" y="46"/>
                    </a:cubicBezTo>
                    <a:cubicBezTo>
                      <a:pt x="499" y="47"/>
                      <a:pt x="499" y="47"/>
                      <a:pt x="499" y="47"/>
                    </a:cubicBezTo>
                    <a:cubicBezTo>
                      <a:pt x="477" y="76"/>
                      <a:pt x="477" y="76"/>
                      <a:pt x="477" y="76"/>
                    </a:cubicBezTo>
                    <a:cubicBezTo>
                      <a:pt x="475" y="97"/>
                      <a:pt x="475" y="97"/>
                      <a:pt x="475" y="97"/>
                    </a:cubicBezTo>
                    <a:cubicBezTo>
                      <a:pt x="464" y="97"/>
                      <a:pt x="464" y="97"/>
                      <a:pt x="464" y="97"/>
                    </a:cubicBezTo>
                    <a:cubicBezTo>
                      <a:pt x="465" y="75"/>
                      <a:pt x="465" y="75"/>
                      <a:pt x="465" y="75"/>
                    </a:cubicBezTo>
                    <a:cubicBezTo>
                      <a:pt x="446" y="44"/>
                      <a:pt x="446" y="44"/>
                      <a:pt x="446" y="44"/>
                    </a:cubicBezTo>
                    <a:lnTo>
                      <a:pt x="460" y="45"/>
                    </a:lnTo>
                    <a:close/>
                    <a:moveTo>
                      <a:pt x="440" y="44"/>
                    </a:moveTo>
                    <a:cubicBezTo>
                      <a:pt x="441" y="53"/>
                      <a:pt x="441" y="53"/>
                      <a:pt x="441" y="53"/>
                    </a:cubicBezTo>
                    <a:cubicBezTo>
                      <a:pt x="424" y="54"/>
                      <a:pt x="424" y="54"/>
                      <a:pt x="424" y="54"/>
                    </a:cubicBezTo>
                    <a:cubicBezTo>
                      <a:pt x="427" y="97"/>
                      <a:pt x="427" y="97"/>
                      <a:pt x="427" y="97"/>
                    </a:cubicBezTo>
                    <a:cubicBezTo>
                      <a:pt x="416" y="98"/>
                      <a:pt x="416" y="98"/>
                      <a:pt x="416" y="98"/>
                    </a:cubicBezTo>
                    <a:cubicBezTo>
                      <a:pt x="413" y="55"/>
                      <a:pt x="413" y="55"/>
                      <a:pt x="413" y="55"/>
                    </a:cubicBezTo>
                    <a:cubicBezTo>
                      <a:pt x="396" y="57"/>
                      <a:pt x="396" y="57"/>
                      <a:pt x="396" y="57"/>
                    </a:cubicBezTo>
                    <a:cubicBezTo>
                      <a:pt x="395" y="48"/>
                      <a:pt x="395" y="48"/>
                      <a:pt x="395" y="48"/>
                    </a:cubicBezTo>
                    <a:lnTo>
                      <a:pt x="440" y="44"/>
                    </a:lnTo>
                    <a:close/>
                    <a:moveTo>
                      <a:pt x="386" y="50"/>
                    </a:moveTo>
                    <a:cubicBezTo>
                      <a:pt x="394" y="101"/>
                      <a:pt x="394" y="101"/>
                      <a:pt x="394" y="101"/>
                    </a:cubicBezTo>
                    <a:cubicBezTo>
                      <a:pt x="383" y="103"/>
                      <a:pt x="383" y="103"/>
                      <a:pt x="383" y="103"/>
                    </a:cubicBezTo>
                    <a:cubicBezTo>
                      <a:pt x="374" y="52"/>
                      <a:pt x="374" y="52"/>
                      <a:pt x="374" y="52"/>
                    </a:cubicBezTo>
                    <a:lnTo>
                      <a:pt x="386" y="50"/>
                    </a:lnTo>
                    <a:close/>
                    <a:moveTo>
                      <a:pt x="324" y="71"/>
                    </a:moveTo>
                    <a:cubicBezTo>
                      <a:pt x="325" y="68"/>
                      <a:pt x="327" y="66"/>
                      <a:pt x="329" y="64"/>
                    </a:cubicBezTo>
                    <a:cubicBezTo>
                      <a:pt x="332" y="62"/>
                      <a:pt x="335" y="60"/>
                      <a:pt x="339" y="59"/>
                    </a:cubicBezTo>
                    <a:cubicBezTo>
                      <a:pt x="346" y="57"/>
                      <a:pt x="352" y="57"/>
                      <a:pt x="356" y="59"/>
                    </a:cubicBezTo>
                    <a:cubicBezTo>
                      <a:pt x="360" y="61"/>
                      <a:pt x="363" y="64"/>
                      <a:pt x="365" y="68"/>
                    </a:cubicBezTo>
                    <a:cubicBezTo>
                      <a:pt x="354" y="72"/>
                      <a:pt x="354" y="72"/>
                      <a:pt x="354" y="72"/>
                    </a:cubicBezTo>
                    <a:cubicBezTo>
                      <a:pt x="353" y="69"/>
                      <a:pt x="351" y="68"/>
                      <a:pt x="349" y="67"/>
                    </a:cubicBezTo>
                    <a:cubicBezTo>
                      <a:pt x="347" y="66"/>
                      <a:pt x="345" y="66"/>
                      <a:pt x="342" y="67"/>
                    </a:cubicBezTo>
                    <a:cubicBezTo>
                      <a:pt x="338" y="68"/>
                      <a:pt x="336" y="69"/>
                      <a:pt x="335" y="71"/>
                    </a:cubicBezTo>
                    <a:cubicBezTo>
                      <a:pt x="334" y="72"/>
                      <a:pt x="333" y="73"/>
                      <a:pt x="334" y="75"/>
                    </a:cubicBezTo>
                    <a:cubicBezTo>
                      <a:pt x="334" y="76"/>
                      <a:pt x="335" y="77"/>
                      <a:pt x="336" y="77"/>
                    </a:cubicBezTo>
                    <a:cubicBezTo>
                      <a:pt x="338" y="78"/>
                      <a:pt x="342" y="78"/>
                      <a:pt x="347" y="78"/>
                    </a:cubicBezTo>
                    <a:cubicBezTo>
                      <a:pt x="353" y="78"/>
                      <a:pt x="357" y="78"/>
                      <a:pt x="360" y="78"/>
                    </a:cubicBezTo>
                    <a:cubicBezTo>
                      <a:pt x="363" y="79"/>
                      <a:pt x="366" y="80"/>
                      <a:pt x="368" y="82"/>
                    </a:cubicBezTo>
                    <a:cubicBezTo>
                      <a:pt x="370" y="83"/>
                      <a:pt x="371" y="86"/>
                      <a:pt x="372" y="89"/>
                    </a:cubicBezTo>
                    <a:cubicBezTo>
                      <a:pt x="373" y="92"/>
                      <a:pt x="373" y="95"/>
                      <a:pt x="372" y="98"/>
                    </a:cubicBezTo>
                    <a:cubicBezTo>
                      <a:pt x="370" y="101"/>
                      <a:pt x="369" y="103"/>
                      <a:pt x="366" y="105"/>
                    </a:cubicBezTo>
                    <a:cubicBezTo>
                      <a:pt x="363" y="107"/>
                      <a:pt x="359" y="109"/>
                      <a:pt x="354" y="110"/>
                    </a:cubicBezTo>
                    <a:cubicBezTo>
                      <a:pt x="347" y="112"/>
                      <a:pt x="342" y="112"/>
                      <a:pt x="337" y="111"/>
                    </a:cubicBezTo>
                    <a:cubicBezTo>
                      <a:pt x="333" y="109"/>
                      <a:pt x="329" y="105"/>
                      <a:pt x="327" y="100"/>
                    </a:cubicBezTo>
                    <a:cubicBezTo>
                      <a:pt x="337" y="96"/>
                      <a:pt x="337" y="96"/>
                      <a:pt x="337" y="96"/>
                    </a:cubicBezTo>
                    <a:cubicBezTo>
                      <a:pt x="339" y="99"/>
                      <a:pt x="341" y="101"/>
                      <a:pt x="343" y="102"/>
                    </a:cubicBezTo>
                    <a:cubicBezTo>
                      <a:pt x="346" y="103"/>
                      <a:pt x="349" y="103"/>
                      <a:pt x="352" y="102"/>
                    </a:cubicBezTo>
                    <a:cubicBezTo>
                      <a:pt x="356" y="101"/>
                      <a:pt x="358" y="99"/>
                      <a:pt x="360" y="98"/>
                    </a:cubicBezTo>
                    <a:cubicBezTo>
                      <a:pt x="361" y="96"/>
                      <a:pt x="361" y="94"/>
                      <a:pt x="361" y="92"/>
                    </a:cubicBezTo>
                    <a:cubicBezTo>
                      <a:pt x="361" y="91"/>
                      <a:pt x="360" y="90"/>
                      <a:pt x="359" y="89"/>
                    </a:cubicBezTo>
                    <a:cubicBezTo>
                      <a:pt x="358" y="89"/>
                      <a:pt x="356" y="89"/>
                      <a:pt x="354" y="88"/>
                    </a:cubicBezTo>
                    <a:cubicBezTo>
                      <a:pt x="353" y="88"/>
                      <a:pt x="350" y="88"/>
                      <a:pt x="345" y="89"/>
                    </a:cubicBezTo>
                    <a:cubicBezTo>
                      <a:pt x="339" y="89"/>
                      <a:pt x="334" y="88"/>
                      <a:pt x="331" y="87"/>
                    </a:cubicBezTo>
                    <a:cubicBezTo>
                      <a:pt x="327" y="85"/>
                      <a:pt x="324" y="82"/>
                      <a:pt x="323" y="78"/>
                    </a:cubicBezTo>
                    <a:cubicBezTo>
                      <a:pt x="323" y="76"/>
                      <a:pt x="323" y="73"/>
                      <a:pt x="324" y="71"/>
                    </a:cubicBezTo>
                    <a:close/>
                    <a:moveTo>
                      <a:pt x="285" y="79"/>
                    </a:moveTo>
                    <a:cubicBezTo>
                      <a:pt x="291" y="77"/>
                      <a:pt x="295" y="75"/>
                      <a:pt x="298" y="75"/>
                    </a:cubicBezTo>
                    <a:cubicBezTo>
                      <a:pt x="301" y="75"/>
                      <a:pt x="304" y="76"/>
                      <a:pt x="306" y="77"/>
                    </a:cubicBezTo>
                    <a:cubicBezTo>
                      <a:pt x="308" y="79"/>
                      <a:pt x="310" y="81"/>
                      <a:pt x="312" y="83"/>
                    </a:cubicBezTo>
                    <a:cubicBezTo>
                      <a:pt x="313" y="87"/>
                      <a:pt x="313" y="90"/>
                      <a:pt x="312" y="94"/>
                    </a:cubicBezTo>
                    <a:cubicBezTo>
                      <a:pt x="311" y="97"/>
                      <a:pt x="308" y="100"/>
                      <a:pt x="304" y="103"/>
                    </a:cubicBezTo>
                    <a:cubicBezTo>
                      <a:pt x="306" y="103"/>
                      <a:pt x="309" y="103"/>
                      <a:pt x="311" y="104"/>
                    </a:cubicBezTo>
                    <a:cubicBezTo>
                      <a:pt x="313" y="105"/>
                      <a:pt x="316" y="107"/>
                      <a:pt x="320" y="109"/>
                    </a:cubicBezTo>
                    <a:cubicBezTo>
                      <a:pt x="331" y="116"/>
                      <a:pt x="331" y="116"/>
                      <a:pt x="331" y="116"/>
                    </a:cubicBezTo>
                    <a:cubicBezTo>
                      <a:pt x="318" y="121"/>
                      <a:pt x="318" y="121"/>
                      <a:pt x="318" y="121"/>
                    </a:cubicBezTo>
                    <a:cubicBezTo>
                      <a:pt x="306" y="114"/>
                      <a:pt x="306" y="114"/>
                      <a:pt x="306" y="114"/>
                    </a:cubicBezTo>
                    <a:cubicBezTo>
                      <a:pt x="302" y="112"/>
                      <a:pt x="299" y="110"/>
                      <a:pt x="297" y="110"/>
                    </a:cubicBezTo>
                    <a:cubicBezTo>
                      <a:pt x="296" y="109"/>
                      <a:pt x="295" y="109"/>
                      <a:pt x="293" y="109"/>
                    </a:cubicBezTo>
                    <a:cubicBezTo>
                      <a:pt x="292" y="109"/>
                      <a:pt x="290" y="110"/>
                      <a:pt x="288" y="111"/>
                    </a:cubicBezTo>
                    <a:cubicBezTo>
                      <a:pt x="286" y="112"/>
                      <a:pt x="286" y="112"/>
                      <a:pt x="286" y="112"/>
                    </a:cubicBezTo>
                    <a:cubicBezTo>
                      <a:pt x="295" y="132"/>
                      <a:pt x="295" y="132"/>
                      <a:pt x="295" y="132"/>
                    </a:cubicBezTo>
                    <a:cubicBezTo>
                      <a:pt x="284" y="136"/>
                      <a:pt x="284" y="136"/>
                      <a:pt x="284" y="136"/>
                    </a:cubicBezTo>
                    <a:cubicBezTo>
                      <a:pt x="263" y="89"/>
                      <a:pt x="263" y="89"/>
                      <a:pt x="263" y="89"/>
                    </a:cubicBezTo>
                    <a:lnTo>
                      <a:pt x="285" y="79"/>
                    </a:lnTo>
                    <a:close/>
                    <a:moveTo>
                      <a:pt x="249" y="97"/>
                    </a:moveTo>
                    <a:cubicBezTo>
                      <a:pt x="254" y="104"/>
                      <a:pt x="254" y="104"/>
                      <a:pt x="254" y="104"/>
                    </a:cubicBezTo>
                    <a:cubicBezTo>
                      <a:pt x="228" y="120"/>
                      <a:pt x="228" y="120"/>
                      <a:pt x="228" y="120"/>
                    </a:cubicBezTo>
                    <a:cubicBezTo>
                      <a:pt x="234" y="130"/>
                      <a:pt x="234" y="130"/>
                      <a:pt x="234" y="130"/>
                    </a:cubicBezTo>
                    <a:cubicBezTo>
                      <a:pt x="258" y="115"/>
                      <a:pt x="258" y="115"/>
                      <a:pt x="258" y="115"/>
                    </a:cubicBezTo>
                    <a:cubicBezTo>
                      <a:pt x="263" y="122"/>
                      <a:pt x="263" y="122"/>
                      <a:pt x="263" y="122"/>
                    </a:cubicBezTo>
                    <a:cubicBezTo>
                      <a:pt x="239" y="137"/>
                      <a:pt x="239" y="137"/>
                      <a:pt x="239" y="137"/>
                    </a:cubicBezTo>
                    <a:cubicBezTo>
                      <a:pt x="246" y="149"/>
                      <a:pt x="246" y="149"/>
                      <a:pt x="246" y="149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78" y="140"/>
                      <a:pt x="278" y="140"/>
                      <a:pt x="278" y="140"/>
                    </a:cubicBezTo>
                    <a:cubicBezTo>
                      <a:pt x="241" y="163"/>
                      <a:pt x="241" y="163"/>
                      <a:pt x="241" y="163"/>
                    </a:cubicBezTo>
                    <a:cubicBezTo>
                      <a:pt x="214" y="119"/>
                      <a:pt x="214" y="119"/>
                      <a:pt x="214" y="119"/>
                    </a:cubicBezTo>
                    <a:lnTo>
                      <a:pt x="249" y="97"/>
                    </a:lnTo>
                    <a:close/>
                    <a:moveTo>
                      <a:pt x="174" y="151"/>
                    </a:moveTo>
                    <a:cubicBezTo>
                      <a:pt x="210" y="171"/>
                      <a:pt x="210" y="171"/>
                      <a:pt x="210" y="171"/>
                    </a:cubicBezTo>
                    <a:cubicBezTo>
                      <a:pt x="196" y="133"/>
                      <a:pt x="196" y="133"/>
                      <a:pt x="196" y="133"/>
                    </a:cubicBezTo>
                    <a:cubicBezTo>
                      <a:pt x="205" y="125"/>
                      <a:pt x="205" y="125"/>
                      <a:pt x="205" y="125"/>
                    </a:cubicBezTo>
                    <a:cubicBezTo>
                      <a:pt x="223" y="178"/>
                      <a:pt x="223" y="178"/>
                      <a:pt x="223" y="178"/>
                    </a:cubicBezTo>
                    <a:cubicBezTo>
                      <a:pt x="213" y="186"/>
                      <a:pt x="213" y="186"/>
                      <a:pt x="213" y="186"/>
                    </a:cubicBezTo>
                    <a:cubicBezTo>
                      <a:pt x="165" y="159"/>
                      <a:pt x="165" y="159"/>
                      <a:pt x="165" y="159"/>
                    </a:cubicBezTo>
                    <a:lnTo>
                      <a:pt x="174" y="151"/>
                    </a:lnTo>
                    <a:close/>
                    <a:moveTo>
                      <a:pt x="159" y="166"/>
                    </a:moveTo>
                    <a:cubicBezTo>
                      <a:pt x="197" y="201"/>
                      <a:pt x="197" y="201"/>
                      <a:pt x="197" y="201"/>
                    </a:cubicBezTo>
                    <a:cubicBezTo>
                      <a:pt x="189" y="210"/>
                      <a:pt x="189" y="210"/>
                      <a:pt x="189" y="210"/>
                    </a:cubicBezTo>
                    <a:cubicBezTo>
                      <a:pt x="151" y="174"/>
                      <a:pt x="151" y="174"/>
                      <a:pt x="151" y="174"/>
                    </a:cubicBezTo>
                    <a:lnTo>
                      <a:pt x="159" y="166"/>
                    </a:lnTo>
                    <a:close/>
                    <a:moveTo>
                      <a:pt x="120" y="211"/>
                    </a:moveTo>
                    <a:cubicBezTo>
                      <a:pt x="162" y="214"/>
                      <a:pt x="162" y="214"/>
                      <a:pt x="162" y="214"/>
                    </a:cubicBezTo>
                    <a:cubicBezTo>
                      <a:pt x="134" y="193"/>
                      <a:pt x="134" y="193"/>
                      <a:pt x="134" y="193"/>
                    </a:cubicBezTo>
                    <a:cubicBezTo>
                      <a:pt x="141" y="185"/>
                      <a:pt x="141" y="185"/>
                      <a:pt x="141" y="185"/>
                    </a:cubicBezTo>
                    <a:cubicBezTo>
                      <a:pt x="182" y="216"/>
                      <a:pt x="182" y="216"/>
                      <a:pt x="182" y="216"/>
                    </a:cubicBezTo>
                    <a:cubicBezTo>
                      <a:pt x="175" y="225"/>
                      <a:pt x="175" y="225"/>
                      <a:pt x="175" y="225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60" y="244"/>
                      <a:pt x="160" y="244"/>
                      <a:pt x="160" y="244"/>
                    </a:cubicBezTo>
                    <a:cubicBezTo>
                      <a:pt x="154" y="252"/>
                      <a:pt x="154" y="252"/>
                      <a:pt x="154" y="252"/>
                    </a:cubicBezTo>
                    <a:cubicBezTo>
                      <a:pt x="113" y="220"/>
                      <a:pt x="113" y="220"/>
                      <a:pt x="113" y="220"/>
                    </a:cubicBezTo>
                    <a:lnTo>
                      <a:pt x="120" y="211"/>
                    </a:lnTo>
                    <a:close/>
                    <a:moveTo>
                      <a:pt x="87" y="264"/>
                    </a:moveTo>
                    <a:cubicBezTo>
                      <a:pt x="112" y="278"/>
                      <a:pt x="112" y="278"/>
                      <a:pt x="112" y="278"/>
                    </a:cubicBezTo>
                    <a:cubicBezTo>
                      <a:pt x="116" y="280"/>
                      <a:pt x="118" y="281"/>
                      <a:pt x="120" y="282"/>
                    </a:cubicBezTo>
                    <a:cubicBezTo>
                      <a:pt x="122" y="282"/>
                      <a:pt x="124" y="282"/>
                      <a:pt x="126" y="281"/>
                    </a:cubicBezTo>
                    <a:cubicBezTo>
                      <a:pt x="128" y="280"/>
                      <a:pt x="130" y="278"/>
                      <a:pt x="131" y="275"/>
                    </a:cubicBezTo>
                    <a:cubicBezTo>
                      <a:pt x="133" y="273"/>
                      <a:pt x="133" y="270"/>
                      <a:pt x="133" y="268"/>
                    </a:cubicBezTo>
                    <a:cubicBezTo>
                      <a:pt x="133" y="266"/>
                      <a:pt x="132" y="264"/>
                      <a:pt x="131" y="263"/>
                    </a:cubicBezTo>
                    <a:cubicBezTo>
                      <a:pt x="129" y="262"/>
                      <a:pt x="127" y="260"/>
                      <a:pt x="123" y="258"/>
                    </a:cubicBezTo>
                    <a:cubicBezTo>
                      <a:pt x="98" y="244"/>
                      <a:pt x="98" y="244"/>
                      <a:pt x="98" y="244"/>
                    </a:cubicBezTo>
                    <a:cubicBezTo>
                      <a:pt x="104" y="234"/>
                      <a:pt x="104" y="234"/>
                      <a:pt x="104" y="234"/>
                    </a:cubicBezTo>
                    <a:cubicBezTo>
                      <a:pt x="127" y="248"/>
                      <a:pt x="127" y="248"/>
                      <a:pt x="127" y="248"/>
                    </a:cubicBezTo>
                    <a:cubicBezTo>
                      <a:pt x="133" y="251"/>
                      <a:pt x="137" y="253"/>
                      <a:pt x="138" y="255"/>
                    </a:cubicBezTo>
                    <a:cubicBezTo>
                      <a:pt x="140" y="257"/>
                      <a:pt x="142" y="259"/>
                      <a:pt x="142" y="261"/>
                    </a:cubicBezTo>
                    <a:cubicBezTo>
                      <a:pt x="143" y="263"/>
                      <a:pt x="143" y="266"/>
                      <a:pt x="143" y="269"/>
                    </a:cubicBezTo>
                    <a:cubicBezTo>
                      <a:pt x="142" y="272"/>
                      <a:pt x="141" y="275"/>
                      <a:pt x="139" y="279"/>
                    </a:cubicBezTo>
                    <a:cubicBezTo>
                      <a:pt x="136" y="284"/>
                      <a:pt x="134" y="287"/>
                      <a:pt x="131" y="289"/>
                    </a:cubicBezTo>
                    <a:cubicBezTo>
                      <a:pt x="129" y="291"/>
                      <a:pt x="127" y="292"/>
                      <a:pt x="124" y="293"/>
                    </a:cubicBezTo>
                    <a:cubicBezTo>
                      <a:pt x="122" y="293"/>
                      <a:pt x="120" y="293"/>
                      <a:pt x="118" y="293"/>
                    </a:cubicBezTo>
                    <a:cubicBezTo>
                      <a:pt x="115" y="292"/>
                      <a:pt x="111" y="290"/>
                      <a:pt x="106" y="287"/>
                    </a:cubicBezTo>
                    <a:cubicBezTo>
                      <a:pt x="82" y="274"/>
                      <a:pt x="82" y="274"/>
                      <a:pt x="82" y="274"/>
                    </a:cubicBezTo>
                    <a:lnTo>
                      <a:pt x="87" y="264"/>
                    </a:lnTo>
                    <a:close/>
                    <a:moveTo>
                      <a:pt x="44" y="402"/>
                    </a:moveTo>
                    <a:cubicBezTo>
                      <a:pt x="82" y="384"/>
                      <a:pt x="82" y="384"/>
                      <a:pt x="82" y="384"/>
                    </a:cubicBezTo>
                    <a:cubicBezTo>
                      <a:pt x="47" y="379"/>
                      <a:pt x="47" y="379"/>
                      <a:pt x="47" y="379"/>
                    </a:cubicBezTo>
                    <a:cubicBezTo>
                      <a:pt x="49" y="368"/>
                      <a:pt x="49" y="368"/>
                      <a:pt x="49" y="368"/>
                    </a:cubicBezTo>
                    <a:cubicBezTo>
                      <a:pt x="100" y="376"/>
                      <a:pt x="100" y="376"/>
                      <a:pt x="100" y="376"/>
                    </a:cubicBezTo>
                    <a:cubicBezTo>
                      <a:pt x="98" y="388"/>
                      <a:pt x="98" y="388"/>
                      <a:pt x="98" y="388"/>
                    </a:cubicBezTo>
                    <a:cubicBezTo>
                      <a:pt x="61" y="405"/>
                      <a:pt x="61" y="405"/>
                      <a:pt x="61" y="405"/>
                    </a:cubicBezTo>
                    <a:cubicBezTo>
                      <a:pt x="95" y="411"/>
                      <a:pt x="95" y="411"/>
                      <a:pt x="95" y="411"/>
                    </a:cubicBezTo>
                    <a:cubicBezTo>
                      <a:pt x="93" y="421"/>
                      <a:pt x="93" y="421"/>
                      <a:pt x="93" y="421"/>
                    </a:cubicBezTo>
                    <a:cubicBezTo>
                      <a:pt x="42" y="413"/>
                      <a:pt x="42" y="413"/>
                      <a:pt x="42" y="413"/>
                    </a:cubicBezTo>
                    <a:lnTo>
                      <a:pt x="44" y="402"/>
                    </a:lnTo>
                    <a:close/>
                    <a:moveTo>
                      <a:pt x="42" y="427"/>
                    </a:moveTo>
                    <a:cubicBezTo>
                      <a:pt x="93" y="430"/>
                      <a:pt x="93" y="430"/>
                      <a:pt x="93" y="430"/>
                    </a:cubicBezTo>
                    <a:cubicBezTo>
                      <a:pt x="93" y="441"/>
                      <a:pt x="93" y="441"/>
                      <a:pt x="93" y="441"/>
                    </a:cubicBezTo>
                    <a:cubicBezTo>
                      <a:pt x="41" y="439"/>
                      <a:pt x="41" y="439"/>
                      <a:pt x="41" y="439"/>
                    </a:cubicBezTo>
                    <a:lnTo>
                      <a:pt x="42" y="427"/>
                    </a:lnTo>
                    <a:close/>
                    <a:moveTo>
                      <a:pt x="42" y="488"/>
                    </a:moveTo>
                    <a:cubicBezTo>
                      <a:pt x="62" y="486"/>
                      <a:pt x="62" y="486"/>
                      <a:pt x="62" y="486"/>
                    </a:cubicBezTo>
                    <a:cubicBezTo>
                      <a:pt x="61" y="464"/>
                      <a:pt x="61" y="464"/>
                      <a:pt x="61" y="464"/>
                    </a:cubicBezTo>
                    <a:cubicBezTo>
                      <a:pt x="41" y="465"/>
                      <a:pt x="41" y="465"/>
                      <a:pt x="41" y="465"/>
                    </a:cubicBezTo>
                    <a:cubicBezTo>
                      <a:pt x="40" y="454"/>
                      <a:pt x="40" y="454"/>
                      <a:pt x="40" y="454"/>
                    </a:cubicBezTo>
                    <a:cubicBezTo>
                      <a:pt x="92" y="451"/>
                      <a:pt x="92" y="451"/>
                      <a:pt x="92" y="451"/>
                    </a:cubicBezTo>
                    <a:cubicBezTo>
                      <a:pt x="92" y="462"/>
                      <a:pt x="92" y="462"/>
                      <a:pt x="92" y="462"/>
                    </a:cubicBezTo>
                    <a:cubicBezTo>
                      <a:pt x="70" y="463"/>
                      <a:pt x="70" y="463"/>
                      <a:pt x="70" y="463"/>
                    </a:cubicBezTo>
                    <a:cubicBezTo>
                      <a:pt x="71" y="486"/>
                      <a:pt x="71" y="486"/>
                      <a:pt x="71" y="486"/>
                    </a:cubicBezTo>
                    <a:cubicBezTo>
                      <a:pt x="94" y="485"/>
                      <a:pt x="94" y="485"/>
                      <a:pt x="94" y="485"/>
                    </a:cubicBezTo>
                    <a:cubicBezTo>
                      <a:pt x="94" y="496"/>
                      <a:pt x="94" y="496"/>
                      <a:pt x="94" y="496"/>
                    </a:cubicBezTo>
                    <a:cubicBezTo>
                      <a:pt x="43" y="499"/>
                      <a:pt x="43" y="499"/>
                      <a:pt x="43" y="499"/>
                    </a:cubicBezTo>
                    <a:lnTo>
                      <a:pt x="42" y="488"/>
                    </a:lnTo>
                    <a:close/>
                    <a:moveTo>
                      <a:pt x="98" y="546"/>
                    </a:moveTo>
                    <a:cubicBezTo>
                      <a:pt x="94" y="552"/>
                      <a:pt x="88" y="555"/>
                      <a:pt x="80" y="557"/>
                    </a:cubicBezTo>
                    <a:cubicBezTo>
                      <a:pt x="72" y="559"/>
                      <a:pt x="65" y="558"/>
                      <a:pt x="59" y="554"/>
                    </a:cubicBezTo>
                    <a:cubicBezTo>
                      <a:pt x="54" y="550"/>
                      <a:pt x="50" y="544"/>
                      <a:pt x="48" y="536"/>
                    </a:cubicBezTo>
                    <a:cubicBezTo>
                      <a:pt x="47" y="530"/>
                      <a:pt x="48" y="524"/>
                      <a:pt x="50" y="519"/>
                    </a:cubicBezTo>
                    <a:cubicBezTo>
                      <a:pt x="52" y="516"/>
                      <a:pt x="55" y="513"/>
                      <a:pt x="58" y="511"/>
                    </a:cubicBezTo>
                    <a:cubicBezTo>
                      <a:pt x="63" y="522"/>
                      <a:pt x="63" y="522"/>
                      <a:pt x="63" y="522"/>
                    </a:cubicBezTo>
                    <a:cubicBezTo>
                      <a:pt x="61" y="523"/>
                      <a:pt x="59" y="525"/>
                      <a:pt x="58" y="527"/>
                    </a:cubicBezTo>
                    <a:cubicBezTo>
                      <a:pt x="57" y="529"/>
                      <a:pt x="56" y="532"/>
                      <a:pt x="57" y="535"/>
                    </a:cubicBezTo>
                    <a:cubicBezTo>
                      <a:pt x="58" y="539"/>
                      <a:pt x="60" y="542"/>
                      <a:pt x="63" y="544"/>
                    </a:cubicBezTo>
                    <a:cubicBezTo>
                      <a:pt x="67" y="546"/>
                      <a:pt x="71" y="547"/>
                      <a:pt x="77" y="546"/>
                    </a:cubicBezTo>
                    <a:cubicBezTo>
                      <a:pt x="84" y="544"/>
                      <a:pt x="88" y="542"/>
                      <a:pt x="90" y="539"/>
                    </a:cubicBezTo>
                    <a:cubicBezTo>
                      <a:pt x="92" y="536"/>
                      <a:pt x="93" y="532"/>
                      <a:pt x="92" y="528"/>
                    </a:cubicBezTo>
                    <a:cubicBezTo>
                      <a:pt x="91" y="525"/>
                      <a:pt x="90" y="523"/>
                      <a:pt x="88" y="521"/>
                    </a:cubicBezTo>
                    <a:cubicBezTo>
                      <a:pt x="86" y="519"/>
                      <a:pt x="83" y="518"/>
                      <a:pt x="79" y="518"/>
                    </a:cubicBezTo>
                    <a:cubicBezTo>
                      <a:pt x="80" y="506"/>
                      <a:pt x="80" y="506"/>
                      <a:pt x="80" y="506"/>
                    </a:cubicBezTo>
                    <a:cubicBezTo>
                      <a:pt x="85" y="507"/>
                      <a:pt x="90" y="509"/>
                      <a:pt x="94" y="512"/>
                    </a:cubicBezTo>
                    <a:cubicBezTo>
                      <a:pt x="97" y="515"/>
                      <a:pt x="100" y="520"/>
                      <a:pt x="101" y="526"/>
                    </a:cubicBezTo>
                    <a:cubicBezTo>
                      <a:pt x="102" y="534"/>
                      <a:pt x="101" y="540"/>
                      <a:pt x="98" y="546"/>
                    </a:cubicBezTo>
                    <a:close/>
                    <a:moveTo>
                      <a:pt x="114" y="330"/>
                    </a:moveTo>
                    <a:cubicBezTo>
                      <a:pt x="101" y="331"/>
                      <a:pt x="101" y="331"/>
                      <a:pt x="101" y="331"/>
                    </a:cubicBezTo>
                    <a:cubicBezTo>
                      <a:pt x="94" y="353"/>
                      <a:pt x="94" y="353"/>
                      <a:pt x="94" y="353"/>
                    </a:cubicBezTo>
                    <a:cubicBezTo>
                      <a:pt x="104" y="361"/>
                      <a:pt x="104" y="361"/>
                      <a:pt x="104" y="361"/>
                    </a:cubicBezTo>
                    <a:cubicBezTo>
                      <a:pt x="100" y="373"/>
                      <a:pt x="100" y="373"/>
                      <a:pt x="100" y="373"/>
                    </a:cubicBezTo>
                    <a:cubicBezTo>
                      <a:pt x="58" y="336"/>
                      <a:pt x="58" y="336"/>
                      <a:pt x="58" y="336"/>
                    </a:cubicBezTo>
                    <a:cubicBezTo>
                      <a:pt x="62" y="325"/>
                      <a:pt x="62" y="325"/>
                      <a:pt x="62" y="325"/>
                    </a:cubicBezTo>
                    <a:cubicBezTo>
                      <a:pt x="118" y="318"/>
                      <a:pt x="118" y="318"/>
                      <a:pt x="118" y="318"/>
                    </a:cubicBezTo>
                    <a:lnTo>
                      <a:pt x="114" y="330"/>
                    </a:lnTo>
                    <a:close/>
                    <a:moveTo>
                      <a:pt x="252" y="762"/>
                    </a:moveTo>
                    <a:cubicBezTo>
                      <a:pt x="251" y="763"/>
                      <a:pt x="251" y="764"/>
                      <a:pt x="250" y="764"/>
                    </a:cubicBezTo>
                    <a:cubicBezTo>
                      <a:pt x="248" y="766"/>
                      <a:pt x="238" y="764"/>
                      <a:pt x="237" y="764"/>
                    </a:cubicBezTo>
                    <a:cubicBezTo>
                      <a:pt x="233" y="764"/>
                      <a:pt x="231" y="764"/>
                      <a:pt x="230" y="766"/>
                    </a:cubicBezTo>
                    <a:cubicBezTo>
                      <a:pt x="231" y="767"/>
                      <a:pt x="230" y="770"/>
                      <a:pt x="228" y="770"/>
                    </a:cubicBezTo>
                    <a:cubicBezTo>
                      <a:pt x="226" y="770"/>
                      <a:pt x="222" y="768"/>
                      <a:pt x="218" y="768"/>
                    </a:cubicBezTo>
                    <a:cubicBezTo>
                      <a:pt x="217" y="768"/>
                      <a:pt x="216" y="768"/>
                      <a:pt x="215" y="768"/>
                    </a:cubicBezTo>
                    <a:cubicBezTo>
                      <a:pt x="205" y="781"/>
                      <a:pt x="196" y="792"/>
                      <a:pt x="185" y="805"/>
                    </a:cubicBezTo>
                    <a:cubicBezTo>
                      <a:pt x="184" y="804"/>
                      <a:pt x="183" y="805"/>
                      <a:pt x="182" y="805"/>
                    </a:cubicBezTo>
                    <a:cubicBezTo>
                      <a:pt x="191" y="793"/>
                      <a:pt x="199" y="779"/>
                      <a:pt x="208" y="766"/>
                    </a:cubicBezTo>
                    <a:cubicBezTo>
                      <a:pt x="208" y="765"/>
                      <a:pt x="207" y="764"/>
                      <a:pt x="207" y="763"/>
                    </a:cubicBezTo>
                    <a:cubicBezTo>
                      <a:pt x="207" y="761"/>
                      <a:pt x="209" y="758"/>
                      <a:pt x="211" y="758"/>
                    </a:cubicBezTo>
                    <a:cubicBezTo>
                      <a:pt x="211" y="758"/>
                      <a:pt x="212" y="758"/>
                      <a:pt x="213" y="758"/>
                    </a:cubicBezTo>
                    <a:cubicBezTo>
                      <a:pt x="218" y="750"/>
                      <a:pt x="218" y="750"/>
                      <a:pt x="220" y="748"/>
                    </a:cubicBezTo>
                    <a:cubicBezTo>
                      <a:pt x="219" y="746"/>
                      <a:pt x="210" y="743"/>
                      <a:pt x="212" y="741"/>
                    </a:cubicBezTo>
                    <a:cubicBezTo>
                      <a:pt x="213" y="741"/>
                      <a:pt x="216" y="741"/>
                      <a:pt x="217" y="741"/>
                    </a:cubicBezTo>
                    <a:cubicBezTo>
                      <a:pt x="219" y="742"/>
                      <a:pt x="221" y="742"/>
                      <a:pt x="223" y="743"/>
                    </a:cubicBezTo>
                    <a:cubicBezTo>
                      <a:pt x="226" y="739"/>
                      <a:pt x="228" y="736"/>
                      <a:pt x="230" y="731"/>
                    </a:cubicBezTo>
                    <a:cubicBezTo>
                      <a:pt x="230" y="730"/>
                      <a:pt x="233" y="726"/>
                      <a:pt x="232" y="726"/>
                    </a:cubicBezTo>
                    <a:cubicBezTo>
                      <a:pt x="232" y="725"/>
                      <a:pt x="232" y="724"/>
                      <a:pt x="232" y="723"/>
                    </a:cubicBezTo>
                    <a:cubicBezTo>
                      <a:pt x="236" y="725"/>
                      <a:pt x="238" y="727"/>
                      <a:pt x="238" y="731"/>
                    </a:cubicBezTo>
                    <a:cubicBezTo>
                      <a:pt x="239" y="731"/>
                      <a:pt x="239" y="734"/>
                      <a:pt x="238" y="735"/>
                    </a:cubicBezTo>
                    <a:cubicBezTo>
                      <a:pt x="236" y="738"/>
                      <a:pt x="233" y="742"/>
                      <a:pt x="231" y="745"/>
                    </a:cubicBezTo>
                    <a:cubicBezTo>
                      <a:pt x="232" y="746"/>
                      <a:pt x="232" y="746"/>
                      <a:pt x="233" y="747"/>
                    </a:cubicBezTo>
                    <a:cubicBezTo>
                      <a:pt x="236" y="748"/>
                      <a:pt x="239" y="748"/>
                      <a:pt x="242" y="750"/>
                    </a:cubicBezTo>
                    <a:cubicBezTo>
                      <a:pt x="242" y="750"/>
                      <a:pt x="243" y="750"/>
                      <a:pt x="244" y="749"/>
                    </a:cubicBezTo>
                    <a:cubicBezTo>
                      <a:pt x="251" y="753"/>
                      <a:pt x="253" y="761"/>
                      <a:pt x="252" y="762"/>
                    </a:cubicBezTo>
                    <a:close/>
                    <a:moveTo>
                      <a:pt x="188" y="735"/>
                    </a:moveTo>
                    <a:cubicBezTo>
                      <a:pt x="191" y="738"/>
                      <a:pt x="194" y="740"/>
                      <a:pt x="195" y="742"/>
                    </a:cubicBezTo>
                    <a:cubicBezTo>
                      <a:pt x="196" y="743"/>
                      <a:pt x="200" y="748"/>
                      <a:pt x="202" y="755"/>
                    </a:cubicBezTo>
                    <a:cubicBezTo>
                      <a:pt x="203" y="757"/>
                      <a:pt x="204" y="758"/>
                      <a:pt x="203" y="761"/>
                    </a:cubicBezTo>
                    <a:cubicBezTo>
                      <a:pt x="199" y="758"/>
                      <a:pt x="199" y="757"/>
                      <a:pt x="197" y="752"/>
                    </a:cubicBezTo>
                    <a:cubicBezTo>
                      <a:pt x="197" y="750"/>
                      <a:pt x="196" y="748"/>
                      <a:pt x="193" y="744"/>
                    </a:cubicBezTo>
                    <a:cubicBezTo>
                      <a:pt x="192" y="742"/>
                      <a:pt x="188" y="738"/>
                      <a:pt x="188" y="735"/>
                    </a:cubicBezTo>
                    <a:close/>
                    <a:moveTo>
                      <a:pt x="261" y="821"/>
                    </a:moveTo>
                    <a:cubicBezTo>
                      <a:pt x="261" y="819"/>
                      <a:pt x="259" y="818"/>
                      <a:pt x="260" y="815"/>
                    </a:cubicBezTo>
                    <a:cubicBezTo>
                      <a:pt x="265" y="807"/>
                      <a:pt x="273" y="790"/>
                      <a:pt x="281" y="779"/>
                    </a:cubicBezTo>
                    <a:cubicBezTo>
                      <a:pt x="281" y="778"/>
                      <a:pt x="282" y="776"/>
                      <a:pt x="283" y="777"/>
                    </a:cubicBezTo>
                    <a:cubicBezTo>
                      <a:pt x="283" y="778"/>
                      <a:pt x="284" y="778"/>
                      <a:pt x="282" y="782"/>
                    </a:cubicBezTo>
                    <a:cubicBezTo>
                      <a:pt x="282" y="783"/>
                      <a:pt x="262" y="820"/>
                      <a:pt x="264" y="821"/>
                    </a:cubicBezTo>
                    <a:cubicBezTo>
                      <a:pt x="262" y="821"/>
                      <a:pt x="263" y="821"/>
                      <a:pt x="261" y="821"/>
                    </a:cubicBezTo>
                    <a:close/>
                    <a:moveTo>
                      <a:pt x="288" y="830"/>
                    </a:moveTo>
                    <a:cubicBezTo>
                      <a:pt x="288" y="830"/>
                      <a:pt x="287" y="830"/>
                      <a:pt x="287" y="830"/>
                    </a:cubicBezTo>
                    <a:cubicBezTo>
                      <a:pt x="285" y="830"/>
                      <a:pt x="283" y="829"/>
                      <a:pt x="281" y="828"/>
                    </a:cubicBezTo>
                    <a:cubicBezTo>
                      <a:pt x="280" y="826"/>
                      <a:pt x="275" y="818"/>
                      <a:pt x="275" y="816"/>
                    </a:cubicBezTo>
                    <a:cubicBezTo>
                      <a:pt x="275" y="816"/>
                      <a:pt x="275" y="816"/>
                      <a:pt x="276" y="816"/>
                    </a:cubicBezTo>
                    <a:cubicBezTo>
                      <a:pt x="277" y="822"/>
                      <a:pt x="286" y="820"/>
                      <a:pt x="293" y="818"/>
                    </a:cubicBezTo>
                    <a:cubicBezTo>
                      <a:pt x="299" y="816"/>
                      <a:pt x="304" y="813"/>
                      <a:pt x="305" y="812"/>
                    </a:cubicBezTo>
                    <a:cubicBezTo>
                      <a:pt x="304" y="811"/>
                      <a:pt x="305" y="811"/>
                      <a:pt x="303" y="809"/>
                    </a:cubicBezTo>
                    <a:cubicBezTo>
                      <a:pt x="303" y="810"/>
                      <a:pt x="300" y="811"/>
                      <a:pt x="296" y="812"/>
                    </a:cubicBezTo>
                    <a:cubicBezTo>
                      <a:pt x="288" y="814"/>
                      <a:pt x="274" y="816"/>
                      <a:pt x="273" y="815"/>
                    </a:cubicBezTo>
                    <a:cubicBezTo>
                      <a:pt x="269" y="814"/>
                      <a:pt x="270" y="813"/>
                      <a:pt x="272" y="809"/>
                    </a:cubicBezTo>
                    <a:cubicBezTo>
                      <a:pt x="279" y="807"/>
                      <a:pt x="290" y="805"/>
                      <a:pt x="296" y="802"/>
                    </a:cubicBezTo>
                    <a:cubicBezTo>
                      <a:pt x="297" y="802"/>
                      <a:pt x="298" y="801"/>
                      <a:pt x="297" y="799"/>
                    </a:cubicBezTo>
                    <a:cubicBezTo>
                      <a:pt x="294" y="801"/>
                      <a:pt x="286" y="801"/>
                      <a:pt x="283" y="801"/>
                    </a:cubicBezTo>
                    <a:cubicBezTo>
                      <a:pt x="280" y="798"/>
                      <a:pt x="282" y="795"/>
                      <a:pt x="284" y="792"/>
                    </a:cubicBezTo>
                    <a:cubicBezTo>
                      <a:pt x="284" y="792"/>
                      <a:pt x="284" y="792"/>
                      <a:pt x="284" y="792"/>
                    </a:cubicBezTo>
                    <a:cubicBezTo>
                      <a:pt x="286" y="794"/>
                      <a:pt x="293" y="793"/>
                      <a:pt x="295" y="791"/>
                    </a:cubicBezTo>
                    <a:cubicBezTo>
                      <a:pt x="294" y="789"/>
                      <a:pt x="291" y="784"/>
                      <a:pt x="293" y="785"/>
                    </a:cubicBezTo>
                    <a:cubicBezTo>
                      <a:pt x="295" y="786"/>
                      <a:pt x="295" y="787"/>
                      <a:pt x="297" y="788"/>
                    </a:cubicBezTo>
                    <a:cubicBezTo>
                      <a:pt x="298" y="788"/>
                      <a:pt x="298" y="787"/>
                      <a:pt x="298" y="787"/>
                    </a:cubicBezTo>
                    <a:cubicBezTo>
                      <a:pt x="296" y="786"/>
                      <a:pt x="295" y="785"/>
                      <a:pt x="294" y="785"/>
                    </a:cubicBezTo>
                    <a:cubicBezTo>
                      <a:pt x="295" y="782"/>
                      <a:pt x="297" y="782"/>
                      <a:pt x="299" y="783"/>
                    </a:cubicBezTo>
                    <a:cubicBezTo>
                      <a:pt x="301" y="784"/>
                      <a:pt x="307" y="790"/>
                      <a:pt x="308" y="790"/>
                    </a:cubicBezTo>
                    <a:cubicBezTo>
                      <a:pt x="308" y="790"/>
                      <a:pt x="308" y="790"/>
                      <a:pt x="308" y="790"/>
                    </a:cubicBezTo>
                    <a:cubicBezTo>
                      <a:pt x="309" y="791"/>
                      <a:pt x="309" y="792"/>
                      <a:pt x="310" y="793"/>
                    </a:cubicBezTo>
                    <a:cubicBezTo>
                      <a:pt x="309" y="797"/>
                      <a:pt x="307" y="798"/>
                      <a:pt x="305" y="798"/>
                    </a:cubicBezTo>
                    <a:cubicBezTo>
                      <a:pt x="305" y="802"/>
                      <a:pt x="305" y="806"/>
                      <a:pt x="308" y="811"/>
                    </a:cubicBezTo>
                    <a:cubicBezTo>
                      <a:pt x="310" y="810"/>
                      <a:pt x="312" y="809"/>
                      <a:pt x="313" y="808"/>
                    </a:cubicBezTo>
                    <a:cubicBezTo>
                      <a:pt x="315" y="810"/>
                      <a:pt x="316" y="811"/>
                      <a:pt x="316" y="814"/>
                    </a:cubicBezTo>
                    <a:cubicBezTo>
                      <a:pt x="314" y="818"/>
                      <a:pt x="309" y="817"/>
                      <a:pt x="309" y="819"/>
                    </a:cubicBezTo>
                    <a:cubicBezTo>
                      <a:pt x="307" y="824"/>
                      <a:pt x="308" y="831"/>
                      <a:pt x="307" y="835"/>
                    </a:cubicBezTo>
                    <a:cubicBezTo>
                      <a:pt x="306" y="835"/>
                      <a:pt x="305" y="835"/>
                      <a:pt x="305" y="835"/>
                    </a:cubicBezTo>
                    <a:cubicBezTo>
                      <a:pt x="304" y="831"/>
                      <a:pt x="304" y="824"/>
                      <a:pt x="305" y="821"/>
                    </a:cubicBezTo>
                    <a:cubicBezTo>
                      <a:pt x="302" y="821"/>
                      <a:pt x="299" y="823"/>
                      <a:pt x="294" y="824"/>
                    </a:cubicBezTo>
                    <a:cubicBezTo>
                      <a:pt x="294" y="825"/>
                      <a:pt x="294" y="824"/>
                      <a:pt x="294" y="825"/>
                    </a:cubicBezTo>
                    <a:cubicBezTo>
                      <a:pt x="296" y="826"/>
                      <a:pt x="297" y="827"/>
                      <a:pt x="297" y="828"/>
                    </a:cubicBezTo>
                    <a:cubicBezTo>
                      <a:pt x="297" y="829"/>
                      <a:pt x="296" y="831"/>
                      <a:pt x="295" y="831"/>
                    </a:cubicBezTo>
                    <a:cubicBezTo>
                      <a:pt x="294" y="831"/>
                      <a:pt x="293" y="830"/>
                      <a:pt x="290" y="829"/>
                    </a:cubicBezTo>
                    <a:cubicBezTo>
                      <a:pt x="289" y="829"/>
                      <a:pt x="289" y="829"/>
                      <a:pt x="288" y="830"/>
                    </a:cubicBezTo>
                    <a:close/>
                    <a:moveTo>
                      <a:pt x="316" y="787"/>
                    </a:moveTo>
                    <a:cubicBezTo>
                      <a:pt x="316" y="785"/>
                      <a:pt x="319" y="786"/>
                      <a:pt x="320" y="787"/>
                    </a:cubicBezTo>
                    <a:cubicBezTo>
                      <a:pt x="322" y="788"/>
                      <a:pt x="324" y="789"/>
                      <a:pt x="326" y="794"/>
                    </a:cubicBezTo>
                    <a:cubicBezTo>
                      <a:pt x="325" y="796"/>
                      <a:pt x="325" y="797"/>
                      <a:pt x="324" y="798"/>
                    </a:cubicBezTo>
                    <a:cubicBezTo>
                      <a:pt x="323" y="799"/>
                      <a:pt x="318" y="798"/>
                      <a:pt x="318" y="795"/>
                    </a:cubicBezTo>
                    <a:cubicBezTo>
                      <a:pt x="317" y="793"/>
                      <a:pt x="316" y="788"/>
                      <a:pt x="316" y="787"/>
                    </a:cubicBezTo>
                    <a:close/>
                    <a:moveTo>
                      <a:pt x="340" y="802"/>
                    </a:moveTo>
                    <a:cubicBezTo>
                      <a:pt x="333" y="803"/>
                      <a:pt x="318" y="845"/>
                      <a:pt x="312" y="854"/>
                    </a:cubicBezTo>
                    <a:cubicBezTo>
                      <a:pt x="307" y="861"/>
                      <a:pt x="305" y="861"/>
                      <a:pt x="302" y="858"/>
                    </a:cubicBezTo>
                    <a:cubicBezTo>
                      <a:pt x="298" y="854"/>
                      <a:pt x="293" y="836"/>
                      <a:pt x="294" y="832"/>
                    </a:cubicBezTo>
                    <a:cubicBezTo>
                      <a:pt x="295" y="833"/>
                      <a:pt x="296" y="836"/>
                      <a:pt x="297" y="837"/>
                    </a:cubicBezTo>
                    <a:cubicBezTo>
                      <a:pt x="297" y="836"/>
                      <a:pt x="297" y="836"/>
                      <a:pt x="297" y="835"/>
                    </a:cubicBezTo>
                    <a:cubicBezTo>
                      <a:pt x="298" y="838"/>
                      <a:pt x="302" y="846"/>
                      <a:pt x="303" y="847"/>
                    </a:cubicBezTo>
                    <a:cubicBezTo>
                      <a:pt x="306" y="849"/>
                      <a:pt x="307" y="845"/>
                      <a:pt x="309" y="843"/>
                    </a:cubicBezTo>
                    <a:cubicBezTo>
                      <a:pt x="313" y="834"/>
                      <a:pt x="324" y="807"/>
                      <a:pt x="329" y="799"/>
                    </a:cubicBezTo>
                    <a:cubicBezTo>
                      <a:pt x="331" y="794"/>
                      <a:pt x="334" y="789"/>
                      <a:pt x="330" y="786"/>
                    </a:cubicBezTo>
                    <a:cubicBezTo>
                      <a:pt x="319" y="780"/>
                      <a:pt x="305" y="785"/>
                      <a:pt x="295" y="779"/>
                    </a:cubicBezTo>
                    <a:cubicBezTo>
                      <a:pt x="295" y="778"/>
                      <a:pt x="295" y="778"/>
                      <a:pt x="296" y="778"/>
                    </a:cubicBezTo>
                    <a:cubicBezTo>
                      <a:pt x="301" y="776"/>
                      <a:pt x="327" y="782"/>
                      <a:pt x="327" y="782"/>
                    </a:cubicBezTo>
                    <a:cubicBezTo>
                      <a:pt x="335" y="784"/>
                      <a:pt x="345" y="793"/>
                      <a:pt x="340" y="802"/>
                    </a:cubicBezTo>
                    <a:close/>
                    <a:moveTo>
                      <a:pt x="364" y="858"/>
                    </a:moveTo>
                    <a:cubicBezTo>
                      <a:pt x="364" y="858"/>
                      <a:pt x="362" y="859"/>
                      <a:pt x="362" y="860"/>
                    </a:cubicBezTo>
                    <a:cubicBezTo>
                      <a:pt x="362" y="860"/>
                      <a:pt x="361" y="861"/>
                      <a:pt x="360" y="861"/>
                    </a:cubicBezTo>
                    <a:cubicBezTo>
                      <a:pt x="360" y="861"/>
                      <a:pt x="357" y="862"/>
                      <a:pt x="355" y="861"/>
                    </a:cubicBezTo>
                    <a:cubicBezTo>
                      <a:pt x="355" y="861"/>
                      <a:pt x="354" y="860"/>
                      <a:pt x="353" y="860"/>
                    </a:cubicBezTo>
                    <a:cubicBezTo>
                      <a:pt x="353" y="860"/>
                      <a:pt x="351" y="859"/>
                      <a:pt x="350" y="859"/>
                    </a:cubicBezTo>
                    <a:cubicBezTo>
                      <a:pt x="350" y="859"/>
                      <a:pt x="349" y="859"/>
                      <a:pt x="351" y="858"/>
                    </a:cubicBezTo>
                    <a:cubicBezTo>
                      <a:pt x="351" y="858"/>
                      <a:pt x="351" y="858"/>
                      <a:pt x="353" y="858"/>
                    </a:cubicBezTo>
                    <a:cubicBezTo>
                      <a:pt x="353" y="858"/>
                      <a:pt x="353" y="858"/>
                      <a:pt x="354" y="857"/>
                    </a:cubicBezTo>
                    <a:cubicBezTo>
                      <a:pt x="354" y="857"/>
                      <a:pt x="354" y="857"/>
                      <a:pt x="354" y="857"/>
                    </a:cubicBezTo>
                    <a:cubicBezTo>
                      <a:pt x="354" y="857"/>
                      <a:pt x="355" y="858"/>
                      <a:pt x="356" y="856"/>
                    </a:cubicBezTo>
                    <a:cubicBezTo>
                      <a:pt x="356" y="856"/>
                      <a:pt x="356" y="855"/>
                      <a:pt x="357" y="855"/>
                    </a:cubicBezTo>
                    <a:cubicBezTo>
                      <a:pt x="357" y="855"/>
                      <a:pt x="361" y="853"/>
                      <a:pt x="370" y="848"/>
                    </a:cubicBezTo>
                    <a:cubicBezTo>
                      <a:pt x="370" y="848"/>
                      <a:pt x="378" y="843"/>
                      <a:pt x="384" y="837"/>
                    </a:cubicBezTo>
                    <a:cubicBezTo>
                      <a:pt x="384" y="837"/>
                      <a:pt x="388" y="834"/>
                      <a:pt x="392" y="831"/>
                    </a:cubicBezTo>
                    <a:cubicBezTo>
                      <a:pt x="392" y="831"/>
                      <a:pt x="405" y="820"/>
                      <a:pt x="408" y="817"/>
                    </a:cubicBezTo>
                    <a:cubicBezTo>
                      <a:pt x="408" y="817"/>
                      <a:pt x="398" y="813"/>
                      <a:pt x="400" y="808"/>
                    </a:cubicBezTo>
                    <a:cubicBezTo>
                      <a:pt x="400" y="808"/>
                      <a:pt x="400" y="806"/>
                      <a:pt x="401" y="808"/>
                    </a:cubicBezTo>
                    <a:cubicBezTo>
                      <a:pt x="401" y="808"/>
                      <a:pt x="405" y="812"/>
                      <a:pt x="412" y="810"/>
                    </a:cubicBezTo>
                    <a:cubicBezTo>
                      <a:pt x="412" y="810"/>
                      <a:pt x="416" y="810"/>
                      <a:pt x="420" y="807"/>
                    </a:cubicBezTo>
                    <a:cubicBezTo>
                      <a:pt x="420" y="807"/>
                      <a:pt x="424" y="807"/>
                      <a:pt x="426" y="815"/>
                    </a:cubicBezTo>
                    <a:cubicBezTo>
                      <a:pt x="426" y="815"/>
                      <a:pt x="427" y="819"/>
                      <a:pt x="424" y="818"/>
                    </a:cubicBezTo>
                    <a:cubicBezTo>
                      <a:pt x="424" y="818"/>
                      <a:pt x="421" y="818"/>
                      <a:pt x="419" y="819"/>
                    </a:cubicBezTo>
                    <a:cubicBezTo>
                      <a:pt x="418" y="819"/>
                      <a:pt x="417" y="819"/>
                      <a:pt x="416" y="820"/>
                    </a:cubicBezTo>
                    <a:cubicBezTo>
                      <a:pt x="416" y="820"/>
                      <a:pt x="409" y="826"/>
                      <a:pt x="396" y="835"/>
                    </a:cubicBezTo>
                    <a:cubicBezTo>
                      <a:pt x="396" y="835"/>
                      <a:pt x="390" y="839"/>
                      <a:pt x="380" y="848"/>
                    </a:cubicBezTo>
                    <a:cubicBezTo>
                      <a:pt x="380" y="848"/>
                      <a:pt x="373" y="855"/>
                      <a:pt x="364" y="858"/>
                    </a:cubicBezTo>
                    <a:close/>
                    <a:moveTo>
                      <a:pt x="429" y="859"/>
                    </a:moveTo>
                    <a:cubicBezTo>
                      <a:pt x="429" y="859"/>
                      <a:pt x="429" y="860"/>
                      <a:pt x="429" y="861"/>
                    </a:cubicBezTo>
                    <a:cubicBezTo>
                      <a:pt x="429" y="861"/>
                      <a:pt x="429" y="863"/>
                      <a:pt x="427" y="862"/>
                    </a:cubicBezTo>
                    <a:cubicBezTo>
                      <a:pt x="427" y="862"/>
                      <a:pt x="420" y="864"/>
                      <a:pt x="418" y="866"/>
                    </a:cubicBezTo>
                    <a:cubicBezTo>
                      <a:pt x="418" y="866"/>
                      <a:pt x="415" y="870"/>
                      <a:pt x="415" y="872"/>
                    </a:cubicBezTo>
                    <a:cubicBezTo>
                      <a:pt x="415" y="872"/>
                      <a:pt x="415" y="875"/>
                      <a:pt x="412" y="875"/>
                    </a:cubicBezTo>
                    <a:cubicBezTo>
                      <a:pt x="412" y="875"/>
                      <a:pt x="411" y="876"/>
                      <a:pt x="409" y="875"/>
                    </a:cubicBezTo>
                    <a:cubicBezTo>
                      <a:pt x="409" y="875"/>
                      <a:pt x="406" y="873"/>
                      <a:pt x="403" y="876"/>
                    </a:cubicBezTo>
                    <a:cubicBezTo>
                      <a:pt x="403" y="876"/>
                      <a:pt x="403" y="877"/>
                      <a:pt x="402" y="875"/>
                    </a:cubicBezTo>
                    <a:cubicBezTo>
                      <a:pt x="402" y="875"/>
                      <a:pt x="402" y="874"/>
                      <a:pt x="400" y="874"/>
                    </a:cubicBezTo>
                    <a:cubicBezTo>
                      <a:pt x="400" y="874"/>
                      <a:pt x="400" y="873"/>
                      <a:pt x="400" y="872"/>
                    </a:cubicBezTo>
                    <a:cubicBezTo>
                      <a:pt x="400" y="872"/>
                      <a:pt x="400" y="870"/>
                      <a:pt x="398" y="869"/>
                    </a:cubicBezTo>
                    <a:cubicBezTo>
                      <a:pt x="398" y="869"/>
                      <a:pt x="397" y="869"/>
                      <a:pt x="396" y="867"/>
                    </a:cubicBezTo>
                    <a:cubicBezTo>
                      <a:pt x="396" y="867"/>
                      <a:pt x="395" y="861"/>
                      <a:pt x="394" y="858"/>
                    </a:cubicBezTo>
                    <a:cubicBezTo>
                      <a:pt x="394" y="858"/>
                      <a:pt x="393" y="855"/>
                      <a:pt x="390" y="854"/>
                    </a:cubicBezTo>
                    <a:cubicBezTo>
                      <a:pt x="390" y="854"/>
                      <a:pt x="386" y="848"/>
                      <a:pt x="388" y="848"/>
                    </a:cubicBezTo>
                    <a:cubicBezTo>
                      <a:pt x="388" y="848"/>
                      <a:pt x="393" y="848"/>
                      <a:pt x="395" y="854"/>
                    </a:cubicBezTo>
                    <a:cubicBezTo>
                      <a:pt x="395" y="854"/>
                      <a:pt x="395" y="856"/>
                      <a:pt x="396" y="858"/>
                    </a:cubicBezTo>
                    <a:cubicBezTo>
                      <a:pt x="396" y="858"/>
                      <a:pt x="396" y="860"/>
                      <a:pt x="399" y="866"/>
                    </a:cubicBezTo>
                    <a:cubicBezTo>
                      <a:pt x="399" y="866"/>
                      <a:pt x="399" y="867"/>
                      <a:pt x="400" y="865"/>
                    </a:cubicBezTo>
                    <a:cubicBezTo>
                      <a:pt x="401" y="863"/>
                      <a:pt x="401" y="863"/>
                      <a:pt x="401" y="863"/>
                    </a:cubicBezTo>
                    <a:cubicBezTo>
                      <a:pt x="401" y="863"/>
                      <a:pt x="402" y="861"/>
                      <a:pt x="403" y="862"/>
                    </a:cubicBezTo>
                    <a:cubicBezTo>
                      <a:pt x="403" y="862"/>
                      <a:pt x="404" y="863"/>
                      <a:pt x="404" y="862"/>
                    </a:cubicBezTo>
                    <a:cubicBezTo>
                      <a:pt x="404" y="862"/>
                      <a:pt x="407" y="861"/>
                      <a:pt x="409" y="858"/>
                    </a:cubicBezTo>
                    <a:cubicBezTo>
                      <a:pt x="409" y="858"/>
                      <a:pt x="412" y="856"/>
                      <a:pt x="411" y="855"/>
                    </a:cubicBezTo>
                    <a:cubicBezTo>
                      <a:pt x="411" y="855"/>
                      <a:pt x="408" y="852"/>
                      <a:pt x="407" y="850"/>
                    </a:cubicBezTo>
                    <a:cubicBezTo>
                      <a:pt x="407" y="850"/>
                      <a:pt x="405" y="849"/>
                      <a:pt x="406" y="848"/>
                    </a:cubicBezTo>
                    <a:cubicBezTo>
                      <a:pt x="406" y="848"/>
                      <a:pt x="407" y="848"/>
                      <a:pt x="410" y="849"/>
                    </a:cubicBezTo>
                    <a:cubicBezTo>
                      <a:pt x="410" y="849"/>
                      <a:pt x="416" y="850"/>
                      <a:pt x="418" y="848"/>
                    </a:cubicBezTo>
                    <a:cubicBezTo>
                      <a:pt x="418" y="848"/>
                      <a:pt x="419" y="846"/>
                      <a:pt x="420" y="847"/>
                    </a:cubicBezTo>
                    <a:cubicBezTo>
                      <a:pt x="420" y="847"/>
                      <a:pt x="423" y="850"/>
                      <a:pt x="424" y="850"/>
                    </a:cubicBezTo>
                    <a:cubicBezTo>
                      <a:pt x="424" y="850"/>
                      <a:pt x="430" y="852"/>
                      <a:pt x="429" y="859"/>
                    </a:cubicBezTo>
                    <a:close/>
                    <a:moveTo>
                      <a:pt x="485" y="876"/>
                    </a:moveTo>
                    <a:cubicBezTo>
                      <a:pt x="485" y="876"/>
                      <a:pt x="484" y="878"/>
                      <a:pt x="482" y="877"/>
                    </a:cubicBezTo>
                    <a:cubicBezTo>
                      <a:pt x="482" y="877"/>
                      <a:pt x="476" y="874"/>
                      <a:pt x="474" y="867"/>
                    </a:cubicBezTo>
                    <a:cubicBezTo>
                      <a:pt x="474" y="867"/>
                      <a:pt x="472" y="857"/>
                      <a:pt x="472" y="856"/>
                    </a:cubicBezTo>
                    <a:cubicBezTo>
                      <a:pt x="472" y="856"/>
                      <a:pt x="473" y="856"/>
                      <a:pt x="472" y="855"/>
                    </a:cubicBezTo>
                    <a:cubicBezTo>
                      <a:pt x="472" y="849"/>
                      <a:pt x="472" y="849"/>
                      <a:pt x="472" y="849"/>
                    </a:cubicBezTo>
                    <a:cubicBezTo>
                      <a:pt x="472" y="849"/>
                      <a:pt x="472" y="848"/>
                      <a:pt x="472" y="847"/>
                    </a:cubicBezTo>
                    <a:cubicBezTo>
                      <a:pt x="472" y="847"/>
                      <a:pt x="472" y="846"/>
                      <a:pt x="472" y="846"/>
                    </a:cubicBezTo>
                    <a:cubicBezTo>
                      <a:pt x="472" y="846"/>
                      <a:pt x="472" y="845"/>
                      <a:pt x="472" y="845"/>
                    </a:cubicBezTo>
                    <a:cubicBezTo>
                      <a:pt x="472" y="845"/>
                      <a:pt x="472" y="842"/>
                      <a:pt x="474" y="844"/>
                    </a:cubicBezTo>
                    <a:cubicBezTo>
                      <a:pt x="474" y="844"/>
                      <a:pt x="475" y="845"/>
                      <a:pt x="474" y="846"/>
                    </a:cubicBezTo>
                    <a:cubicBezTo>
                      <a:pt x="474" y="846"/>
                      <a:pt x="473" y="848"/>
                      <a:pt x="477" y="855"/>
                    </a:cubicBezTo>
                    <a:cubicBezTo>
                      <a:pt x="477" y="855"/>
                      <a:pt x="477" y="856"/>
                      <a:pt x="478" y="857"/>
                    </a:cubicBezTo>
                    <a:cubicBezTo>
                      <a:pt x="478" y="857"/>
                      <a:pt x="480" y="857"/>
                      <a:pt x="480" y="860"/>
                    </a:cubicBezTo>
                    <a:cubicBezTo>
                      <a:pt x="480" y="860"/>
                      <a:pt x="480" y="862"/>
                      <a:pt x="480" y="862"/>
                    </a:cubicBezTo>
                    <a:cubicBezTo>
                      <a:pt x="480" y="862"/>
                      <a:pt x="480" y="864"/>
                      <a:pt x="481" y="863"/>
                    </a:cubicBezTo>
                    <a:cubicBezTo>
                      <a:pt x="481" y="863"/>
                      <a:pt x="482" y="863"/>
                      <a:pt x="482" y="864"/>
                    </a:cubicBezTo>
                    <a:cubicBezTo>
                      <a:pt x="482" y="864"/>
                      <a:pt x="482" y="868"/>
                      <a:pt x="483" y="869"/>
                    </a:cubicBezTo>
                    <a:cubicBezTo>
                      <a:pt x="483" y="869"/>
                      <a:pt x="483" y="870"/>
                      <a:pt x="483" y="870"/>
                    </a:cubicBezTo>
                    <a:cubicBezTo>
                      <a:pt x="483" y="870"/>
                      <a:pt x="483" y="871"/>
                      <a:pt x="484" y="871"/>
                    </a:cubicBezTo>
                    <a:cubicBezTo>
                      <a:pt x="484" y="871"/>
                      <a:pt x="484" y="871"/>
                      <a:pt x="484" y="872"/>
                    </a:cubicBezTo>
                    <a:cubicBezTo>
                      <a:pt x="484" y="872"/>
                      <a:pt x="485" y="876"/>
                      <a:pt x="485" y="876"/>
                    </a:cubicBezTo>
                    <a:close/>
                    <a:moveTo>
                      <a:pt x="482" y="834"/>
                    </a:moveTo>
                    <a:cubicBezTo>
                      <a:pt x="482" y="834"/>
                      <a:pt x="480" y="833"/>
                      <a:pt x="480" y="833"/>
                    </a:cubicBezTo>
                    <a:cubicBezTo>
                      <a:pt x="480" y="833"/>
                      <a:pt x="479" y="833"/>
                      <a:pt x="477" y="833"/>
                    </a:cubicBezTo>
                    <a:cubicBezTo>
                      <a:pt x="477" y="833"/>
                      <a:pt x="476" y="833"/>
                      <a:pt x="476" y="832"/>
                    </a:cubicBezTo>
                    <a:cubicBezTo>
                      <a:pt x="476" y="832"/>
                      <a:pt x="479" y="827"/>
                      <a:pt x="478" y="823"/>
                    </a:cubicBezTo>
                    <a:cubicBezTo>
                      <a:pt x="478" y="823"/>
                      <a:pt x="477" y="822"/>
                      <a:pt x="478" y="821"/>
                    </a:cubicBezTo>
                    <a:cubicBezTo>
                      <a:pt x="478" y="821"/>
                      <a:pt x="479" y="820"/>
                      <a:pt x="480" y="821"/>
                    </a:cubicBezTo>
                    <a:cubicBezTo>
                      <a:pt x="480" y="821"/>
                      <a:pt x="484" y="829"/>
                      <a:pt x="485" y="832"/>
                    </a:cubicBezTo>
                    <a:cubicBezTo>
                      <a:pt x="485" y="832"/>
                      <a:pt x="485" y="835"/>
                      <a:pt x="482" y="834"/>
                    </a:cubicBezTo>
                    <a:close/>
                    <a:moveTo>
                      <a:pt x="540" y="839"/>
                    </a:moveTo>
                    <a:cubicBezTo>
                      <a:pt x="540" y="839"/>
                      <a:pt x="538" y="842"/>
                      <a:pt x="536" y="843"/>
                    </a:cubicBezTo>
                    <a:cubicBezTo>
                      <a:pt x="536" y="843"/>
                      <a:pt x="535" y="844"/>
                      <a:pt x="535" y="846"/>
                    </a:cubicBezTo>
                    <a:cubicBezTo>
                      <a:pt x="535" y="846"/>
                      <a:pt x="532" y="852"/>
                      <a:pt x="530" y="853"/>
                    </a:cubicBezTo>
                    <a:cubicBezTo>
                      <a:pt x="530" y="853"/>
                      <a:pt x="527" y="855"/>
                      <a:pt x="528" y="858"/>
                    </a:cubicBezTo>
                    <a:cubicBezTo>
                      <a:pt x="528" y="858"/>
                      <a:pt x="532" y="860"/>
                      <a:pt x="531" y="864"/>
                    </a:cubicBezTo>
                    <a:cubicBezTo>
                      <a:pt x="531" y="864"/>
                      <a:pt x="532" y="866"/>
                      <a:pt x="530" y="866"/>
                    </a:cubicBezTo>
                    <a:cubicBezTo>
                      <a:pt x="530" y="866"/>
                      <a:pt x="529" y="866"/>
                      <a:pt x="528" y="866"/>
                    </a:cubicBezTo>
                    <a:cubicBezTo>
                      <a:pt x="528" y="866"/>
                      <a:pt x="527" y="867"/>
                      <a:pt x="527" y="867"/>
                    </a:cubicBezTo>
                    <a:cubicBezTo>
                      <a:pt x="527" y="867"/>
                      <a:pt x="524" y="868"/>
                      <a:pt x="521" y="868"/>
                    </a:cubicBezTo>
                    <a:cubicBezTo>
                      <a:pt x="521" y="868"/>
                      <a:pt x="519" y="868"/>
                      <a:pt x="517" y="868"/>
                    </a:cubicBezTo>
                    <a:cubicBezTo>
                      <a:pt x="517" y="868"/>
                      <a:pt x="516" y="867"/>
                      <a:pt x="516" y="868"/>
                    </a:cubicBezTo>
                    <a:cubicBezTo>
                      <a:pt x="516" y="868"/>
                      <a:pt x="511" y="873"/>
                      <a:pt x="506" y="869"/>
                    </a:cubicBezTo>
                    <a:cubicBezTo>
                      <a:pt x="506" y="869"/>
                      <a:pt x="505" y="868"/>
                      <a:pt x="504" y="868"/>
                    </a:cubicBezTo>
                    <a:cubicBezTo>
                      <a:pt x="503" y="867"/>
                      <a:pt x="502" y="866"/>
                      <a:pt x="501" y="866"/>
                    </a:cubicBezTo>
                    <a:cubicBezTo>
                      <a:pt x="501" y="866"/>
                      <a:pt x="496" y="862"/>
                      <a:pt x="493" y="861"/>
                    </a:cubicBezTo>
                    <a:cubicBezTo>
                      <a:pt x="493" y="861"/>
                      <a:pt x="490" y="858"/>
                      <a:pt x="489" y="856"/>
                    </a:cubicBezTo>
                    <a:cubicBezTo>
                      <a:pt x="489" y="856"/>
                      <a:pt x="488" y="853"/>
                      <a:pt x="487" y="853"/>
                    </a:cubicBezTo>
                    <a:cubicBezTo>
                      <a:pt x="487" y="853"/>
                      <a:pt x="485" y="853"/>
                      <a:pt x="485" y="852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49"/>
                      <a:pt x="487" y="846"/>
                    </a:cubicBezTo>
                    <a:cubicBezTo>
                      <a:pt x="487" y="846"/>
                      <a:pt x="489" y="844"/>
                      <a:pt x="490" y="843"/>
                    </a:cubicBezTo>
                    <a:cubicBezTo>
                      <a:pt x="490" y="843"/>
                      <a:pt x="494" y="839"/>
                      <a:pt x="497" y="838"/>
                    </a:cubicBezTo>
                    <a:cubicBezTo>
                      <a:pt x="497" y="838"/>
                      <a:pt x="498" y="836"/>
                      <a:pt x="499" y="835"/>
                    </a:cubicBezTo>
                    <a:cubicBezTo>
                      <a:pt x="500" y="834"/>
                      <a:pt x="501" y="833"/>
                      <a:pt x="502" y="833"/>
                    </a:cubicBezTo>
                    <a:cubicBezTo>
                      <a:pt x="502" y="833"/>
                      <a:pt x="503" y="831"/>
                      <a:pt x="505" y="830"/>
                    </a:cubicBezTo>
                    <a:cubicBezTo>
                      <a:pt x="505" y="830"/>
                      <a:pt x="509" y="829"/>
                      <a:pt x="509" y="828"/>
                    </a:cubicBezTo>
                    <a:cubicBezTo>
                      <a:pt x="509" y="828"/>
                      <a:pt x="508" y="825"/>
                      <a:pt x="508" y="824"/>
                    </a:cubicBezTo>
                    <a:cubicBezTo>
                      <a:pt x="506" y="809"/>
                      <a:pt x="506" y="809"/>
                      <a:pt x="506" y="809"/>
                    </a:cubicBezTo>
                    <a:cubicBezTo>
                      <a:pt x="506" y="809"/>
                      <a:pt x="506" y="808"/>
                      <a:pt x="507" y="809"/>
                    </a:cubicBezTo>
                    <a:cubicBezTo>
                      <a:pt x="507" y="809"/>
                      <a:pt x="508" y="809"/>
                      <a:pt x="510" y="809"/>
                    </a:cubicBezTo>
                    <a:cubicBezTo>
                      <a:pt x="510" y="809"/>
                      <a:pt x="511" y="809"/>
                      <a:pt x="512" y="812"/>
                    </a:cubicBezTo>
                    <a:cubicBezTo>
                      <a:pt x="512" y="812"/>
                      <a:pt x="514" y="816"/>
                      <a:pt x="515" y="820"/>
                    </a:cubicBezTo>
                    <a:cubicBezTo>
                      <a:pt x="515" y="820"/>
                      <a:pt x="516" y="826"/>
                      <a:pt x="516" y="827"/>
                    </a:cubicBezTo>
                    <a:cubicBezTo>
                      <a:pt x="516" y="827"/>
                      <a:pt x="515" y="828"/>
                      <a:pt x="517" y="828"/>
                    </a:cubicBezTo>
                    <a:cubicBezTo>
                      <a:pt x="517" y="828"/>
                      <a:pt x="520" y="828"/>
                      <a:pt x="522" y="829"/>
                    </a:cubicBezTo>
                    <a:cubicBezTo>
                      <a:pt x="526" y="829"/>
                      <a:pt x="531" y="829"/>
                      <a:pt x="532" y="829"/>
                    </a:cubicBezTo>
                    <a:cubicBezTo>
                      <a:pt x="532" y="829"/>
                      <a:pt x="537" y="830"/>
                      <a:pt x="540" y="835"/>
                    </a:cubicBezTo>
                    <a:cubicBezTo>
                      <a:pt x="540" y="835"/>
                      <a:pt x="541" y="835"/>
                      <a:pt x="540" y="839"/>
                    </a:cubicBezTo>
                    <a:close/>
                    <a:moveTo>
                      <a:pt x="604" y="809"/>
                    </a:moveTo>
                    <a:cubicBezTo>
                      <a:pt x="604" y="809"/>
                      <a:pt x="603" y="810"/>
                      <a:pt x="603" y="811"/>
                    </a:cubicBezTo>
                    <a:cubicBezTo>
                      <a:pt x="603" y="811"/>
                      <a:pt x="602" y="815"/>
                      <a:pt x="602" y="816"/>
                    </a:cubicBezTo>
                    <a:cubicBezTo>
                      <a:pt x="602" y="816"/>
                      <a:pt x="602" y="819"/>
                      <a:pt x="601" y="821"/>
                    </a:cubicBezTo>
                    <a:cubicBezTo>
                      <a:pt x="601" y="821"/>
                      <a:pt x="597" y="826"/>
                      <a:pt x="601" y="831"/>
                    </a:cubicBezTo>
                    <a:cubicBezTo>
                      <a:pt x="601" y="831"/>
                      <a:pt x="604" y="834"/>
                      <a:pt x="601" y="837"/>
                    </a:cubicBezTo>
                    <a:cubicBezTo>
                      <a:pt x="601" y="837"/>
                      <a:pt x="599" y="837"/>
                      <a:pt x="598" y="840"/>
                    </a:cubicBezTo>
                    <a:cubicBezTo>
                      <a:pt x="598" y="840"/>
                      <a:pt x="598" y="842"/>
                      <a:pt x="598" y="842"/>
                    </a:cubicBezTo>
                    <a:cubicBezTo>
                      <a:pt x="598" y="842"/>
                      <a:pt x="598" y="844"/>
                      <a:pt x="598" y="845"/>
                    </a:cubicBezTo>
                    <a:cubicBezTo>
                      <a:pt x="598" y="845"/>
                      <a:pt x="597" y="847"/>
                      <a:pt x="595" y="848"/>
                    </a:cubicBezTo>
                    <a:cubicBezTo>
                      <a:pt x="595" y="848"/>
                      <a:pt x="592" y="850"/>
                      <a:pt x="592" y="851"/>
                    </a:cubicBezTo>
                    <a:cubicBezTo>
                      <a:pt x="592" y="851"/>
                      <a:pt x="590" y="853"/>
                      <a:pt x="590" y="853"/>
                    </a:cubicBezTo>
                    <a:cubicBezTo>
                      <a:pt x="590" y="853"/>
                      <a:pt x="589" y="853"/>
                      <a:pt x="589" y="854"/>
                    </a:cubicBezTo>
                    <a:cubicBezTo>
                      <a:pt x="589" y="854"/>
                      <a:pt x="588" y="856"/>
                      <a:pt x="585" y="857"/>
                    </a:cubicBezTo>
                    <a:cubicBezTo>
                      <a:pt x="585" y="857"/>
                      <a:pt x="585" y="851"/>
                      <a:pt x="585" y="848"/>
                    </a:cubicBezTo>
                    <a:cubicBezTo>
                      <a:pt x="585" y="848"/>
                      <a:pt x="585" y="845"/>
                      <a:pt x="586" y="843"/>
                    </a:cubicBezTo>
                    <a:cubicBezTo>
                      <a:pt x="586" y="843"/>
                      <a:pt x="585" y="840"/>
                      <a:pt x="587" y="840"/>
                    </a:cubicBezTo>
                    <a:cubicBezTo>
                      <a:pt x="587" y="840"/>
                      <a:pt x="588" y="841"/>
                      <a:pt x="588" y="840"/>
                    </a:cubicBezTo>
                    <a:cubicBezTo>
                      <a:pt x="588" y="840"/>
                      <a:pt x="589" y="836"/>
                      <a:pt x="589" y="836"/>
                    </a:cubicBezTo>
                    <a:cubicBezTo>
                      <a:pt x="589" y="836"/>
                      <a:pt x="588" y="835"/>
                      <a:pt x="587" y="835"/>
                    </a:cubicBezTo>
                    <a:cubicBezTo>
                      <a:pt x="587" y="835"/>
                      <a:pt x="586" y="834"/>
                      <a:pt x="587" y="832"/>
                    </a:cubicBezTo>
                    <a:cubicBezTo>
                      <a:pt x="587" y="832"/>
                      <a:pt x="587" y="832"/>
                      <a:pt x="585" y="831"/>
                    </a:cubicBezTo>
                    <a:cubicBezTo>
                      <a:pt x="585" y="831"/>
                      <a:pt x="583" y="830"/>
                      <a:pt x="583" y="831"/>
                    </a:cubicBezTo>
                    <a:cubicBezTo>
                      <a:pt x="583" y="831"/>
                      <a:pt x="583" y="832"/>
                      <a:pt x="581" y="831"/>
                    </a:cubicBezTo>
                    <a:cubicBezTo>
                      <a:pt x="581" y="831"/>
                      <a:pt x="572" y="829"/>
                      <a:pt x="576" y="827"/>
                    </a:cubicBezTo>
                    <a:cubicBezTo>
                      <a:pt x="576" y="827"/>
                      <a:pt x="581" y="827"/>
                      <a:pt x="584" y="823"/>
                    </a:cubicBezTo>
                    <a:cubicBezTo>
                      <a:pt x="584" y="823"/>
                      <a:pt x="586" y="822"/>
                      <a:pt x="586" y="815"/>
                    </a:cubicBezTo>
                    <a:cubicBezTo>
                      <a:pt x="586" y="815"/>
                      <a:pt x="586" y="814"/>
                      <a:pt x="585" y="813"/>
                    </a:cubicBezTo>
                    <a:cubicBezTo>
                      <a:pt x="585" y="813"/>
                      <a:pt x="585" y="813"/>
                      <a:pt x="585" y="812"/>
                    </a:cubicBezTo>
                    <a:cubicBezTo>
                      <a:pt x="585" y="812"/>
                      <a:pt x="585" y="811"/>
                      <a:pt x="584" y="810"/>
                    </a:cubicBezTo>
                    <a:cubicBezTo>
                      <a:pt x="584" y="810"/>
                      <a:pt x="584" y="809"/>
                      <a:pt x="584" y="808"/>
                    </a:cubicBezTo>
                    <a:cubicBezTo>
                      <a:pt x="584" y="808"/>
                      <a:pt x="584" y="807"/>
                      <a:pt x="583" y="807"/>
                    </a:cubicBezTo>
                    <a:cubicBezTo>
                      <a:pt x="583" y="807"/>
                      <a:pt x="583" y="806"/>
                      <a:pt x="583" y="805"/>
                    </a:cubicBezTo>
                    <a:cubicBezTo>
                      <a:pt x="583" y="805"/>
                      <a:pt x="583" y="805"/>
                      <a:pt x="583" y="804"/>
                    </a:cubicBezTo>
                    <a:cubicBezTo>
                      <a:pt x="583" y="804"/>
                      <a:pt x="582" y="803"/>
                      <a:pt x="583" y="803"/>
                    </a:cubicBezTo>
                    <a:cubicBezTo>
                      <a:pt x="583" y="803"/>
                      <a:pt x="584" y="803"/>
                      <a:pt x="583" y="801"/>
                    </a:cubicBezTo>
                    <a:cubicBezTo>
                      <a:pt x="583" y="801"/>
                      <a:pt x="582" y="800"/>
                      <a:pt x="581" y="799"/>
                    </a:cubicBezTo>
                    <a:cubicBezTo>
                      <a:pt x="580" y="798"/>
                      <a:pt x="580" y="798"/>
                      <a:pt x="580" y="798"/>
                    </a:cubicBezTo>
                    <a:cubicBezTo>
                      <a:pt x="577" y="791"/>
                      <a:pt x="577" y="791"/>
                      <a:pt x="577" y="791"/>
                    </a:cubicBezTo>
                    <a:cubicBezTo>
                      <a:pt x="577" y="791"/>
                      <a:pt x="573" y="788"/>
                      <a:pt x="577" y="789"/>
                    </a:cubicBezTo>
                    <a:cubicBezTo>
                      <a:pt x="577" y="789"/>
                      <a:pt x="581" y="788"/>
                      <a:pt x="583" y="789"/>
                    </a:cubicBezTo>
                    <a:cubicBezTo>
                      <a:pt x="583" y="789"/>
                      <a:pt x="587" y="789"/>
                      <a:pt x="588" y="789"/>
                    </a:cubicBezTo>
                    <a:cubicBezTo>
                      <a:pt x="588" y="789"/>
                      <a:pt x="589" y="789"/>
                      <a:pt x="591" y="792"/>
                    </a:cubicBezTo>
                    <a:cubicBezTo>
                      <a:pt x="591" y="792"/>
                      <a:pt x="592" y="796"/>
                      <a:pt x="593" y="796"/>
                    </a:cubicBezTo>
                    <a:cubicBezTo>
                      <a:pt x="593" y="796"/>
                      <a:pt x="597" y="797"/>
                      <a:pt x="598" y="797"/>
                    </a:cubicBezTo>
                    <a:cubicBezTo>
                      <a:pt x="598" y="797"/>
                      <a:pt x="598" y="797"/>
                      <a:pt x="599" y="797"/>
                    </a:cubicBezTo>
                    <a:cubicBezTo>
                      <a:pt x="599" y="797"/>
                      <a:pt x="601" y="796"/>
                      <a:pt x="602" y="798"/>
                    </a:cubicBezTo>
                    <a:cubicBezTo>
                      <a:pt x="602" y="798"/>
                      <a:pt x="602" y="800"/>
                      <a:pt x="603" y="799"/>
                    </a:cubicBezTo>
                    <a:cubicBezTo>
                      <a:pt x="603" y="799"/>
                      <a:pt x="605" y="799"/>
                      <a:pt x="605" y="802"/>
                    </a:cubicBezTo>
                    <a:cubicBezTo>
                      <a:pt x="605" y="802"/>
                      <a:pt x="607" y="807"/>
                      <a:pt x="604" y="809"/>
                    </a:cubicBezTo>
                    <a:close/>
                    <a:moveTo>
                      <a:pt x="631" y="834"/>
                    </a:moveTo>
                    <a:cubicBezTo>
                      <a:pt x="631" y="834"/>
                      <a:pt x="630" y="838"/>
                      <a:pt x="627" y="838"/>
                    </a:cubicBezTo>
                    <a:cubicBezTo>
                      <a:pt x="627" y="838"/>
                      <a:pt x="625" y="839"/>
                      <a:pt x="624" y="839"/>
                    </a:cubicBezTo>
                    <a:cubicBezTo>
                      <a:pt x="624" y="839"/>
                      <a:pt x="622" y="839"/>
                      <a:pt x="621" y="838"/>
                    </a:cubicBezTo>
                    <a:cubicBezTo>
                      <a:pt x="621" y="838"/>
                      <a:pt x="620" y="838"/>
                      <a:pt x="619" y="839"/>
                    </a:cubicBezTo>
                    <a:cubicBezTo>
                      <a:pt x="619" y="839"/>
                      <a:pt x="619" y="839"/>
                      <a:pt x="617" y="837"/>
                    </a:cubicBezTo>
                    <a:cubicBezTo>
                      <a:pt x="617" y="837"/>
                      <a:pt x="616" y="836"/>
                      <a:pt x="616" y="834"/>
                    </a:cubicBezTo>
                    <a:cubicBezTo>
                      <a:pt x="616" y="834"/>
                      <a:pt x="616" y="832"/>
                      <a:pt x="614" y="829"/>
                    </a:cubicBezTo>
                    <a:cubicBezTo>
                      <a:pt x="614" y="829"/>
                      <a:pt x="613" y="825"/>
                      <a:pt x="615" y="825"/>
                    </a:cubicBezTo>
                    <a:cubicBezTo>
                      <a:pt x="615" y="825"/>
                      <a:pt x="617" y="825"/>
                      <a:pt x="618" y="825"/>
                    </a:cubicBezTo>
                    <a:cubicBezTo>
                      <a:pt x="618" y="825"/>
                      <a:pt x="621" y="825"/>
                      <a:pt x="625" y="826"/>
                    </a:cubicBezTo>
                    <a:cubicBezTo>
                      <a:pt x="625" y="826"/>
                      <a:pt x="628" y="828"/>
                      <a:pt x="629" y="828"/>
                    </a:cubicBezTo>
                    <a:cubicBezTo>
                      <a:pt x="629" y="828"/>
                      <a:pt x="631" y="828"/>
                      <a:pt x="631" y="831"/>
                    </a:cubicBezTo>
                    <a:cubicBezTo>
                      <a:pt x="631" y="831"/>
                      <a:pt x="631" y="832"/>
                      <a:pt x="631" y="833"/>
                    </a:cubicBezTo>
                    <a:cubicBezTo>
                      <a:pt x="631" y="833"/>
                      <a:pt x="631" y="834"/>
                      <a:pt x="631" y="834"/>
                    </a:cubicBezTo>
                    <a:close/>
                    <a:moveTo>
                      <a:pt x="667" y="773"/>
                    </a:moveTo>
                    <a:cubicBezTo>
                      <a:pt x="667" y="773"/>
                      <a:pt x="664" y="773"/>
                      <a:pt x="663" y="772"/>
                    </a:cubicBezTo>
                    <a:cubicBezTo>
                      <a:pt x="663" y="772"/>
                      <a:pt x="662" y="771"/>
                      <a:pt x="661" y="773"/>
                    </a:cubicBezTo>
                    <a:cubicBezTo>
                      <a:pt x="661" y="773"/>
                      <a:pt x="655" y="778"/>
                      <a:pt x="656" y="783"/>
                    </a:cubicBezTo>
                    <a:cubicBezTo>
                      <a:pt x="656" y="783"/>
                      <a:pt x="655" y="784"/>
                      <a:pt x="656" y="786"/>
                    </a:cubicBezTo>
                    <a:cubicBezTo>
                      <a:pt x="656" y="786"/>
                      <a:pt x="656" y="788"/>
                      <a:pt x="656" y="789"/>
                    </a:cubicBezTo>
                    <a:cubicBezTo>
                      <a:pt x="656" y="789"/>
                      <a:pt x="656" y="792"/>
                      <a:pt x="655" y="793"/>
                    </a:cubicBezTo>
                    <a:cubicBezTo>
                      <a:pt x="655" y="793"/>
                      <a:pt x="653" y="793"/>
                      <a:pt x="652" y="794"/>
                    </a:cubicBezTo>
                    <a:cubicBezTo>
                      <a:pt x="652" y="794"/>
                      <a:pt x="652" y="794"/>
                      <a:pt x="651" y="794"/>
                    </a:cubicBezTo>
                    <a:cubicBezTo>
                      <a:pt x="651" y="794"/>
                      <a:pt x="647" y="794"/>
                      <a:pt x="647" y="791"/>
                    </a:cubicBezTo>
                    <a:cubicBezTo>
                      <a:pt x="647" y="791"/>
                      <a:pt x="648" y="788"/>
                      <a:pt x="647" y="785"/>
                    </a:cubicBezTo>
                    <a:cubicBezTo>
                      <a:pt x="647" y="785"/>
                      <a:pt x="646" y="782"/>
                      <a:pt x="648" y="781"/>
                    </a:cubicBezTo>
                    <a:cubicBezTo>
                      <a:pt x="648" y="781"/>
                      <a:pt x="651" y="780"/>
                      <a:pt x="652" y="780"/>
                    </a:cubicBezTo>
                    <a:cubicBezTo>
                      <a:pt x="652" y="780"/>
                      <a:pt x="653" y="780"/>
                      <a:pt x="653" y="779"/>
                    </a:cubicBezTo>
                    <a:cubicBezTo>
                      <a:pt x="653" y="779"/>
                      <a:pt x="658" y="773"/>
                      <a:pt x="660" y="770"/>
                    </a:cubicBezTo>
                    <a:cubicBezTo>
                      <a:pt x="660" y="770"/>
                      <a:pt x="661" y="770"/>
                      <a:pt x="659" y="768"/>
                    </a:cubicBezTo>
                    <a:cubicBezTo>
                      <a:pt x="659" y="768"/>
                      <a:pt x="654" y="762"/>
                      <a:pt x="649" y="761"/>
                    </a:cubicBezTo>
                    <a:cubicBezTo>
                      <a:pt x="649" y="761"/>
                      <a:pt x="644" y="758"/>
                      <a:pt x="642" y="759"/>
                    </a:cubicBezTo>
                    <a:cubicBezTo>
                      <a:pt x="642" y="759"/>
                      <a:pt x="633" y="758"/>
                      <a:pt x="639" y="757"/>
                    </a:cubicBezTo>
                    <a:cubicBezTo>
                      <a:pt x="639" y="757"/>
                      <a:pt x="645" y="755"/>
                      <a:pt x="653" y="761"/>
                    </a:cubicBezTo>
                    <a:cubicBezTo>
                      <a:pt x="653" y="761"/>
                      <a:pt x="659" y="764"/>
                      <a:pt x="661" y="767"/>
                    </a:cubicBezTo>
                    <a:cubicBezTo>
                      <a:pt x="661" y="767"/>
                      <a:pt x="661" y="769"/>
                      <a:pt x="662" y="767"/>
                    </a:cubicBezTo>
                    <a:cubicBezTo>
                      <a:pt x="662" y="767"/>
                      <a:pt x="665" y="765"/>
                      <a:pt x="663" y="763"/>
                    </a:cubicBezTo>
                    <a:cubicBezTo>
                      <a:pt x="663" y="763"/>
                      <a:pt x="660" y="757"/>
                      <a:pt x="649" y="750"/>
                    </a:cubicBezTo>
                    <a:cubicBezTo>
                      <a:pt x="649" y="750"/>
                      <a:pt x="645" y="748"/>
                      <a:pt x="643" y="748"/>
                    </a:cubicBezTo>
                    <a:cubicBezTo>
                      <a:pt x="643" y="748"/>
                      <a:pt x="641" y="748"/>
                      <a:pt x="643" y="747"/>
                    </a:cubicBezTo>
                    <a:cubicBezTo>
                      <a:pt x="643" y="747"/>
                      <a:pt x="649" y="745"/>
                      <a:pt x="655" y="750"/>
                    </a:cubicBezTo>
                    <a:cubicBezTo>
                      <a:pt x="655" y="750"/>
                      <a:pt x="660" y="755"/>
                      <a:pt x="664" y="758"/>
                    </a:cubicBezTo>
                    <a:cubicBezTo>
                      <a:pt x="664" y="758"/>
                      <a:pt x="665" y="760"/>
                      <a:pt x="664" y="758"/>
                    </a:cubicBezTo>
                    <a:cubicBezTo>
                      <a:pt x="664" y="758"/>
                      <a:pt x="664" y="756"/>
                      <a:pt x="665" y="756"/>
                    </a:cubicBezTo>
                    <a:cubicBezTo>
                      <a:pt x="665" y="756"/>
                      <a:pt x="665" y="755"/>
                      <a:pt x="664" y="755"/>
                    </a:cubicBezTo>
                    <a:cubicBezTo>
                      <a:pt x="664" y="755"/>
                      <a:pt x="663" y="753"/>
                      <a:pt x="664" y="753"/>
                    </a:cubicBezTo>
                    <a:cubicBezTo>
                      <a:pt x="664" y="753"/>
                      <a:pt x="664" y="752"/>
                      <a:pt x="663" y="752"/>
                    </a:cubicBezTo>
                    <a:cubicBezTo>
                      <a:pt x="663" y="752"/>
                      <a:pt x="662" y="751"/>
                      <a:pt x="661" y="751"/>
                    </a:cubicBezTo>
                    <a:cubicBezTo>
                      <a:pt x="661" y="751"/>
                      <a:pt x="656" y="751"/>
                      <a:pt x="659" y="750"/>
                    </a:cubicBezTo>
                    <a:cubicBezTo>
                      <a:pt x="659" y="750"/>
                      <a:pt x="661" y="750"/>
                      <a:pt x="662" y="750"/>
                    </a:cubicBezTo>
                    <a:cubicBezTo>
                      <a:pt x="662" y="750"/>
                      <a:pt x="663" y="750"/>
                      <a:pt x="662" y="749"/>
                    </a:cubicBezTo>
                    <a:cubicBezTo>
                      <a:pt x="662" y="749"/>
                      <a:pt x="660" y="745"/>
                      <a:pt x="660" y="744"/>
                    </a:cubicBezTo>
                    <a:cubicBezTo>
                      <a:pt x="660" y="744"/>
                      <a:pt x="659" y="742"/>
                      <a:pt x="659" y="744"/>
                    </a:cubicBezTo>
                    <a:cubicBezTo>
                      <a:pt x="659" y="744"/>
                      <a:pt x="658" y="746"/>
                      <a:pt x="655" y="745"/>
                    </a:cubicBezTo>
                    <a:cubicBezTo>
                      <a:pt x="655" y="745"/>
                      <a:pt x="650" y="744"/>
                      <a:pt x="650" y="741"/>
                    </a:cubicBezTo>
                    <a:cubicBezTo>
                      <a:pt x="650" y="741"/>
                      <a:pt x="651" y="737"/>
                      <a:pt x="648" y="737"/>
                    </a:cubicBezTo>
                    <a:cubicBezTo>
                      <a:pt x="648" y="737"/>
                      <a:pt x="645" y="736"/>
                      <a:pt x="648" y="735"/>
                    </a:cubicBezTo>
                    <a:cubicBezTo>
                      <a:pt x="648" y="735"/>
                      <a:pt x="651" y="735"/>
                      <a:pt x="655" y="736"/>
                    </a:cubicBezTo>
                    <a:cubicBezTo>
                      <a:pt x="655" y="736"/>
                      <a:pt x="655" y="737"/>
                      <a:pt x="657" y="735"/>
                    </a:cubicBezTo>
                    <a:cubicBezTo>
                      <a:pt x="657" y="735"/>
                      <a:pt x="666" y="732"/>
                      <a:pt x="667" y="737"/>
                    </a:cubicBezTo>
                    <a:cubicBezTo>
                      <a:pt x="667" y="737"/>
                      <a:pt x="667" y="742"/>
                      <a:pt x="668" y="744"/>
                    </a:cubicBezTo>
                    <a:cubicBezTo>
                      <a:pt x="668" y="744"/>
                      <a:pt x="669" y="746"/>
                      <a:pt x="668" y="747"/>
                    </a:cubicBezTo>
                    <a:cubicBezTo>
                      <a:pt x="668" y="747"/>
                      <a:pt x="668" y="748"/>
                      <a:pt x="669" y="750"/>
                    </a:cubicBezTo>
                    <a:cubicBezTo>
                      <a:pt x="669" y="750"/>
                      <a:pt x="670" y="751"/>
                      <a:pt x="669" y="751"/>
                    </a:cubicBezTo>
                    <a:cubicBezTo>
                      <a:pt x="669" y="751"/>
                      <a:pt x="669" y="753"/>
                      <a:pt x="670" y="755"/>
                    </a:cubicBezTo>
                    <a:cubicBezTo>
                      <a:pt x="670" y="755"/>
                      <a:pt x="668" y="758"/>
                      <a:pt x="670" y="756"/>
                    </a:cubicBezTo>
                    <a:cubicBezTo>
                      <a:pt x="670" y="756"/>
                      <a:pt x="675" y="749"/>
                      <a:pt x="678" y="746"/>
                    </a:cubicBezTo>
                    <a:cubicBezTo>
                      <a:pt x="678" y="746"/>
                      <a:pt x="679" y="744"/>
                      <a:pt x="677" y="744"/>
                    </a:cubicBezTo>
                    <a:cubicBezTo>
                      <a:pt x="677" y="744"/>
                      <a:pt x="673" y="743"/>
                      <a:pt x="671" y="742"/>
                    </a:cubicBezTo>
                    <a:cubicBezTo>
                      <a:pt x="671" y="742"/>
                      <a:pt x="669" y="741"/>
                      <a:pt x="671" y="741"/>
                    </a:cubicBezTo>
                    <a:cubicBezTo>
                      <a:pt x="671" y="741"/>
                      <a:pt x="673" y="741"/>
                      <a:pt x="673" y="740"/>
                    </a:cubicBezTo>
                    <a:cubicBezTo>
                      <a:pt x="673" y="740"/>
                      <a:pt x="672" y="739"/>
                      <a:pt x="674" y="739"/>
                    </a:cubicBezTo>
                    <a:cubicBezTo>
                      <a:pt x="674" y="739"/>
                      <a:pt x="676" y="739"/>
                      <a:pt x="675" y="737"/>
                    </a:cubicBezTo>
                    <a:cubicBezTo>
                      <a:pt x="675" y="737"/>
                      <a:pt x="674" y="734"/>
                      <a:pt x="673" y="735"/>
                    </a:cubicBezTo>
                    <a:cubicBezTo>
                      <a:pt x="673" y="735"/>
                      <a:pt x="670" y="735"/>
                      <a:pt x="668" y="733"/>
                    </a:cubicBezTo>
                    <a:cubicBezTo>
                      <a:pt x="668" y="733"/>
                      <a:pt x="666" y="732"/>
                      <a:pt x="667" y="732"/>
                    </a:cubicBezTo>
                    <a:cubicBezTo>
                      <a:pt x="667" y="732"/>
                      <a:pt x="666" y="730"/>
                      <a:pt x="668" y="731"/>
                    </a:cubicBezTo>
                    <a:cubicBezTo>
                      <a:pt x="668" y="731"/>
                      <a:pt x="672" y="733"/>
                      <a:pt x="671" y="731"/>
                    </a:cubicBezTo>
                    <a:cubicBezTo>
                      <a:pt x="669" y="728"/>
                      <a:pt x="669" y="728"/>
                      <a:pt x="669" y="728"/>
                    </a:cubicBezTo>
                    <a:cubicBezTo>
                      <a:pt x="669" y="728"/>
                      <a:pt x="668" y="726"/>
                      <a:pt x="665" y="728"/>
                    </a:cubicBezTo>
                    <a:cubicBezTo>
                      <a:pt x="665" y="728"/>
                      <a:pt x="660" y="729"/>
                      <a:pt x="662" y="727"/>
                    </a:cubicBezTo>
                    <a:cubicBezTo>
                      <a:pt x="662" y="727"/>
                      <a:pt x="664" y="726"/>
                      <a:pt x="663" y="725"/>
                    </a:cubicBezTo>
                    <a:cubicBezTo>
                      <a:pt x="663" y="725"/>
                      <a:pt x="662" y="725"/>
                      <a:pt x="664" y="723"/>
                    </a:cubicBezTo>
                    <a:cubicBezTo>
                      <a:pt x="664" y="723"/>
                      <a:pt x="665" y="723"/>
                      <a:pt x="664" y="722"/>
                    </a:cubicBezTo>
                    <a:cubicBezTo>
                      <a:pt x="664" y="722"/>
                      <a:pt x="665" y="721"/>
                      <a:pt x="667" y="720"/>
                    </a:cubicBezTo>
                    <a:cubicBezTo>
                      <a:pt x="667" y="720"/>
                      <a:pt x="675" y="717"/>
                      <a:pt x="676" y="722"/>
                    </a:cubicBezTo>
                    <a:cubicBezTo>
                      <a:pt x="676" y="722"/>
                      <a:pt x="677" y="724"/>
                      <a:pt x="676" y="725"/>
                    </a:cubicBezTo>
                    <a:cubicBezTo>
                      <a:pt x="676" y="725"/>
                      <a:pt x="676" y="725"/>
                      <a:pt x="677" y="729"/>
                    </a:cubicBezTo>
                    <a:cubicBezTo>
                      <a:pt x="677" y="729"/>
                      <a:pt x="676" y="731"/>
                      <a:pt x="678" y="732"/>
                    </a:cubicBezTo>
                    <a:cubicBezTo>
                      <a:pt x="678" y="732"/>
                      <a:pt x="680" y="735"/>
                      <a:pt x="680" y="737"/>
                    </a:cubicBezTo>
                    <a:cubicBezTo>
                      <a:pt x="680" y="737"/>
                      <a:pt x="682" y="739"/>
                      <a:pt x="682" y="740"/>
                    </a:cubicBezTo>
                    <a:cubicBezTo>
                      <a:pt x="682" y="740"/>
                      <a:pt x="682" y="742"/>
                      <a:pt x="683" y="741"/>
                    </a:cubicBezTo>
                    <a:cubicBezTo>
                      <a:pt x="683" y="741"/>
                      <a:pt x="691" y="731"/>
                      <a:pt x="697" y="734"/>
                    </a:cubicBezTo>
                    <a:cubicBezTo>
                      <a:pt x="697" y="734"/>
                      <a:pt x="700" y="733"/>
                      <a:pt x="697" y="739"/>
                    </a:cubicBezTo>
                    <a:cubicBezTo>
                      <a:pt x="697" y="739"/>
                      <a:pt x="695" y="740"/>
                      <a:pt x="694" y="741"/>
                    </a:cubicBezTo>
                    <a:cubicBezTo>
                      <a:pt x="688" y="743"/>
                      <a:pt x="688" y="743"/>
                      <a:pt x="688" y="743"/>
                    </a:cubicBezTo>
                    <a:cubicBezTo>
                      <a:pt x="688" y="743"/>
                      <a:pt x="686" y="744"/>
                      <a:pt x="688" y="742"/>
                    </a:cubicBezTo>
                    <a:cubicBezTo>
                      <a:pt x="688" y="742"/>
                      <a:pt x="691" y="740"/>
                      <a:pt x="691" y="738"/>
                    </a:cubicBezTo>
                    <a:cubicBezTo>
                      <a:pt x="691" y="738"/>
                      <a:pt x="692" y="736"/>
                      <a:pt x="690" y="738"/>
                    </a:cubicBezTo>
                    <a:cubicBezTo>
                      <a:pt x="690" y="738"/>
                      <a:pt x="687" y="742"/>
                      <a:pt x="685" y="742"/>
                    </a:cubicBezTo>
                    <a:cubicBezTo>
                      <a:pt x="685" y="742"/>
                      <a:pt x="683" y="744"/>
                      <a:pt x="684" y="746"/>
                    </a:cubicBezTo>
                    <a:cubicBezTo>
                      <a:pt x="684" y="746"/>
                      <a:pt x="685" y="746"/>
                      <a:pt x="684" y="747"/>
                    </a:cubicBezTo>
                    <a:cubicBezTo>
                      <a:pt x="684" y="747"/>
                      <a:pt x="684" y="747"/>
                      <a:pt x="685" y="748"/>
                    </a:cubicBezTo>
                    <a:cubicBezTo>
                      <a:pt x="685" y="748"/>
                      <a:pt x="687" y="751"/>
                      <a:pt x="683" y="751"/>
                    </a:cubicBezTo>
                    <a:cubicBezTo>
                      <a:pt x="683" y="751"/>
                      <a:pt x="680" y="751"/>
                      <a:pt x="679" y="750"/>
                    </a:cubicBezTo>
                    <a:cubicBezTo>
                      <a:pt x="679" y="750"/>
                      <a:pt x="679" y="747"/>
                      <a:pt x="677" y="750"/>
                    </a:cubicBezTo>
                    <a:cubicBezTo>
                      <a:pt x="677" y="750"/>
                      <a:pt x="674" y="755"/>
                      <a:pt x="672" y="757"/>
                    </a:cubicBezTo>
                    <a:cubicBezTo>
                      <a:pt x="672" y="757"/>
                      <a:pt x="667" y="762"/>
                      <a:pt x="668" y="764"/>
                    </a:cubicBezTo>
                    <a:cubicBezTo>
                      <a:pt x="668" y="764"/>
                      <a:pt x="671" y="765"/>
                      <a:pt x="669" y="766"/>
                    </a:cubicBezTo>
                    <a:cubicBezTo>
                      <a:pt x="669" y="766"/>
                      <a:pt x="668" y="766"/>
                      <a:pt x="667" y="765"/>
                    </a:cubicBezTo>
                    <a:cubicBezTo>
                      <a:pt x="667" y="765"/>
                      <a:pt x="666" y="765"/>
                      <a:pt x="665" y="767"/>
                    </a:cubicBezTo>
                    <a:cubicBezTo>
                      <a:pt x="665" y="767"/>
                      <a:pt x="662" y="770"/>
                      <a:pt x="665" y="771"/>
                    </a:cubicBezTo>
                    <a:cubicBezTo>
                      <a:pt x="665" y="771"/>
                      <a:pt x="665" y="771"/>
                      <a:pt x="666" y="772"/>
                    </a:cubicBezTo>
                    <a:cubicBezTo>
                      <a:pt x="666" y="772"/>
                      <a:pt x="668" y="772"/>
                      <a:pt x="667" y="773"/>
                    </a:cubicBezTo>
                    <a:close/>
                    <a:moveTo>
                      <a:pt x="706" y="796"/>
                    </a:moveTo>
                    <a:cubicBezTo>
                      <a:pt x="706" y="796"/>
                      <a:pt x="705" y="797"/>
                      <a:pt x="705" y="800"/>
                    </a:cubicBezTo>
                    <a:cubicBezTo>
                      <a:pt x="705" y="800"/>
                      <a:pt x="705" y="800"/>
                      <a:pt x="704" y="801"/>
                    </a:cubicBezTo>
                    <a:cubicBezTo>
                      <a:pt x="695" y="808"/>
                      <a:pt x="695" y="808"/>
                      <a:pt x="695" y="808"/>
                    </a:cubicBezTo>
                    <a:cubicBezTo>
                      <a:pt x="695" y="808"/>
                      <a:pt x="694" y="807"/>
                      <a:pt x="693" y="809"/>
                    </a:cubicBezTo>
                    <a:cubicBezTo>
                      <a:pt x="693" y="809"/>
                      <a:pt x="692" y="809"/>
                      <a:pt x="692" y="808"/>
                    </a:cubicBezTo>
                    <a:cubicBezTo>
                      <a:pt x="692" y="808"/>
                      <a:pt x="692" y="808"/>
                      <a:pt x="691" y="809"/>
                    </a:cubicBezTo>
                    <a:cubicBezTo>
                      <a:pt x="691" y="809"/>
                      <a:pt x="690" y="808"/>
                      <a:pt x="689" y="809"/>
                    </a:cubicBezTo>
                    <a:cubicBezTo>
                      <a:pt x="683" y="810"/>
                      <a:pt x="683" y="810"/>
                      <a:pt x="683" y="810"/>
                    </a:cubicBezTo>
                    <a:cubicBezTo>
                      <a:pt x="683" y="810"/>
                      <a:pt x="681" y="811"/>
                      <a:pt x="684" y="809"/>
                    </a:cubicBezTo>
                    <a:cubicBezTo>
                      <a:pt x="684" y="809"/>
                      <a:pt x="691" y="807"/>
                      <a:pt x="688" y="807"/>
                    </a:cubicBezTo>
                    <a:cubicBezTo>
                      <a:pt x="688" y="807"/>
                      <a:pt x="685" y="807"/>
                      <a:pt x="687" y="806"/>
                    </a:cubicBezTo>
                    <a:cubicBezTo>
                      <a:pt x="687" y="806"/>
                      <a:pt x="694" y="801"/>
                      <a:pt x="697" y="796"/>
                    </a:cubicBezTo>
                    <a:cubicBezTo>
                      <a:pt x="697" y="796"/>
                      <a:pt x="703" y="786"/>
                      <a:pt x="695" y="779"/>
                    </a:cubicBezTo>
                    <a:cubicBezTo>
                      <a:pt x="695" y="779"/>
                      <a:pt x="691" y="780"/>
                      <a:pt x="687" y="784"/>
                    </a:cubicBezTo>
                    <a:cubicBezTo>
                      <a:pt x="687" y="784"/>
                      <a:pt x="685" y="790"/>
                      <a:pt x="683" y="790"/>
                    </a:cubicBezTo>
                    <a:cubicBezTo>
                      <a:pt x="683" y="790"/>
                      <a:pt x="677" y="790"/>
                      <a:pt x="675" y="787"/>
                    </a:cubicBezTo>
                    <a:cubicBezTo>
                      <a:pt x="675" y="787"/>
                      <a:pt x="672" y="786"/>
                      <a:pt x="674" y="786"/>
                    </a:cubicBezTo>
                    <a:cubicBezTo>
                      <a:pt x="674" y="786"/>
                      <a:pt x="675" y="787"/>
                      <a:pt x="677" y="784"/>
                    </a:cubicBezTo>
                    <a:cubicBezTo>
                      <a:pt x="677" y="784"/>
                      <a:pt x="680" y="783"/>
                      <a:pt x="680" y="782"/>
                    </a:cubicBezTo>
                    <a:cubicBezTo>
                      <a:pt x="680" y="782"/>
                      <a:pt x="682" y="779"/>
                      <a:pt x="685" y="777"/>
                    </a:cubicBezTo>
                    <a:cubicBezTo>
                      <a:pt x="685" y="777"/>
                      <a:pt x="687" y="775"/>
                      <a:pt x="688" y="774"/>
                    </a:cubicBezTo>
                    <a:cubicBezTo>
                      <a:pt x="688" y="774"/>
                      <a:pt x="688" y="772"/>
                      <a:pt x="686" y="772"/>
                    </a:cubicBezTo>
                    <a:cubicBezTo>
                      <a:pt x="686" y="772"/>
                      <a:pt x="682" y="777"/>
                      <a:pt x="679" y="769"/>
                    </a:cubicBezTo>
                    <a:cubicBezTo>
                      <a:pt x="679" y="769"/>
                      <a:pt x="679" y="761"/>
                      <a:pt x="677" y="764"/>
                    </a:cubicBezTo>
                    <a:cubicBezTo>
                      <a:pt x="677" y="764"/>
                      <a:pt x="676" y="769"/>
                      <a:pt x="672" y="770"/>
                    </a:cubicBezTo>
                    <a:cubicBezTo>
                      <a:pt x="672" y="770"/>
                      <a:pt x="670" y="771"/>
                      <a:pt x="668" y="770"/>
                    </a:cubicBezTo>
                    <a:cubicBezTo>
                      <a:pt x="668" y="770"/>
                      <a:pt x="666" y="769"/>
                      <a:pt x="668" y="769"/>
                    </a:cubicBezTo>
                    <a:cubicBezTo>
                      <a:pt x="668" y="769"/>
                      <a:pt x="671" y="768"/>
                      <a:pt x="673" y="764"/>
                    </a:cubicBezTo>
                    <a:cubicBezTo>
                      <a:pt x="673" y="764"/>
                      <a:pt x="676" y="761"/>
                      <a:pt x="675" y="759"/>
                    </a:cubicBezTo>
                    <a:cubicBezTo>
                      <a:pt x="675" y="759"/>
                      <a:pt x="675" y="758"/>
                      <a:pt x="678" y="757"/>
                    </a:cubicBezTo>
                    <a:cubicBezTo>
                      <a:pt x="678" y="757"/>
                      <a:pt x="684" y="752"/>
                      <a:pt x="687" y="755"/>
                    </a:cubicBezTo>
                    <a:cubicBezTo>
                      <a:pt x="687" y="755"/>
                      <a:pt x="689" y="757"/>
                      <a:pt x="687" y="760"/>
                    </a:cubicBezTo>
                    <a:cubicBezTo>
                      <a:pt x="687" y="760"/>
                      <a:pt x="686" y="763"/>
                      <a:pt x="689" y="765"/>
                    </a:cubicBezTo>
                    <a:cubicBezTo>
                      <a:pt x="689" y="765"/>
                      <a:pt x="693" y="768"/>
                      <a:pt x="694" y="766"/>
                    </a:cubicBezTo>
                    <a:cubicBezTo>
                      <a:pt x="694" y="766"/>
                      <a:pt x="699" y="762"/>
                      <a:pt x="701" y="763"/>
                    </a:cubicBezTo>
                    <a:cubicBezTo>
                      <a:pt x="701" y="763"/>
                      <a:pt x="705" y="764"/>
                      <a:pt x="705" y="766"/>
                    </a:cubicBezTo>
                    <a:cubicBezTo>
                      <a:pt x="705" y="766"/>
                      <a:pt x="704" y="768"/>
                      <a:pt x="703" y="769"/>
                    </a:cubicBezTo>
                    <a:cubicBezTo>
                      <a:pt x="703" y="769"/>
                      <a:pt x="703" y="770"/>
                      <a:pt x="702" y="771"/>
                    </a:cubicBezTo>
                    <a:cubicBezTo>
                      <a:pt x="702" y="771"/>
                      <a:pt x="699" y="772"/>
                      <a:pt x="701" y="775"/>
                    </a:cubicBezTo>
                    <a:cubicBezTo>
                      <a:pt x="706" y="782"/>
                      <a:pt x="706" y="782"/>
                      <a:pt x="706" y="782"/>
                    </a:cubicBezTo>
                    <a:cubicBezTo>
                      <a:pt x="706" y="782"/>
                      <a:pt x="708" y="789"/>
                      <a:pt x="707" y="793"/>
                    </a:cubicBezTo>
                    <a:cubicBezTo>
                      <a:pt x="707" y="794"/>
                      <a:pt x="706" y="796"/>
                      <a:pt x="706" y="796"/>
                    </a:cubicBezTo>
                    <a:close/>
                    <a:moveTo>
                      <a:pt x="451" y="788"/>
                    </a:moveTo>
                    <a:cubicBezTo>
                      <a:pt x="267" y="788"/>
                      <a:pt x="118" y="639"/>
                      <a:pt x="118" y="455"/>
                    </a:cubicBezTo>
                    <a:cubicBezTo>
                      <a:pt x="118" y="271"/>
                      <a:pt x="267" y="121"/>
                      <a:pt x="451" y="121"/>
                    </a:cubicBezTo>
                    <a:cubicBezTo>
                      <a:pt x="635" y="121"/>
                      <a:pt x="784" y="271"/>
                      <a:pt x="784" y="455"/>
                    </a:cubicBezTo>
                    <a:cubicBezTo>
                      <a:pt x="784" y="639"/>
                      <a:pt x="635" y="788"/>
                      <a:pt x="451" y="788"/>
                    </a:cubicBezTo>
                    <a:close/>
                    <a:moveTo>
                      <a:pt x="778" y="318"/>
                    </a:moveTo>
                    <a:cubicBezTo>
                      <a:pt x="775" y="310"/>
                      <a:pt x="775" y="303"/>
                      <a:pt x="777" y="296"/>
                    </a:cubicBezTo>
                    <a:cubicBezTo>
                      <a:pt x="779" y="290"/>
                      <a:pt x="784" y="285"/>
                      <a:pt x="792" y="282"/>
                    </a:cubicBezTo>
                    <a:cubicBezTo>
                      <a:pt x="797" y="280"/>
                      <a:pt x="801" y="279"/>
                      <a:pt x="805" y="279"/>
                    </a:cubicBezTo>
                    <a:cubicBezTo>
                      <a:pt x="808" y="280"/>
                      <a:pt x="811" y="280"/>
                      <a:pt x="814" y="282"/>
                    </a:cubicBezTo>
                    <a:cubicBezTo>
                      <a:pt x="817" y="283"/>
                      <a:pt x="819" y="285"/>
                      <a:pt x="821" y="287"/>
                    </a:cubicBezTo>
                    <a:cubicBezTo>
                      <a:pt x="824" y="289"/>
                      <a:pt x="826" y="293"/>
                      <a:pt x="828" y="297"/>
                    </a:cubicBezTo>
                    <a:cubicBezTo>
                      <a:pt x="831" y="305"/>
                      <a:pt x="831" y="312"/>
                      <a:pt x="829" y="318"/>
                    </a:cubicBezTo>
                    <a:cubicBezTo>
                      <a:pt x="826" y="325"/>
                      <a:pt x="821" y="330"/>
                      <a:pt x="813" y="333"/>
                    </a:cubicBezTo>
                    <a:cubicBezTo>
                      <a:pt x="806" y="336"/>
                      <a:pt x="799" y="336"/>
                      <a:pt x="792" y="334"/>
                    </a:cubicBezTo>
                    <a:cubicBezTo>
                      <a:pt x="786" y="331"/>
                      <a:pt x="781" y="325"/>
                      <a:pt x="778" y="318"/>
                    </a:cubicBezTo>
                    <a:close/>
                    <a:moveTo>
                      <a:pt x="841" y="337"/>
                    </a:moveTo>
                    <a:cubicBezTo>
                      <a:pt x="843" y="348"/>
                      <a:pt x="843" y="348"/>
                      <a:pt x="843" y="348"/>
                    </a:cubicBezTo>
                    <a:cubicBezTo>
                      <a:pt x="802" y="358"/>
                      <a:pt x="802" y="358"/>
                      <a:pt x="802" y="358"/>
                    </a:cubicBezTo>
                    <a:cubicBezTo>
                      <a:pt x="809" y="386"/>
                      <a:pt x="809" y="386"/>
                      <a:pt x="809" y="386"/>
                    </a:cubicBezTo>
                    <a:cubicBezTo>
                      <a:pt x="801" y="388"/>
                      <a:pt x="801" y="388"/>
                      <a:pt x="801" y="388"/>
                    </a:cubicBezTo>
                    <a:cubicBezTo>
                      <a:pt x="791" y="349"/>
                      <a:pt x="791" y="349"/>
                      <a:pt x="791" y="349"/>
                    </a:cubicBezTo>
                    <a:lnTo>
                      <a:pt x="841" y="337"/>
                    </a:lnTo>
                    <a:close/>
                    <a:moveTo>
                      <a:pt x="851" y="525"/>
                    </a:moveTo>
                    <a:cubicBezTo>
                      <a:pt x="815" y="528"/>
                      <a:pt x="815" y="528"/>
                      <a:pt x="815" y="528"/>
                    </a:cubicBezTo>
                    <a:cubicBezTo>
                      <a:pt x="847" y="545"/>
                      <a:pt x="847" y="545"/>
                      <a:pt x="847" y="545"/>
                    </a:cubicBezTo>
                    <a:cubicBezTo>
                      <a:pt x="844" y="562"/>
                      <a:pt x="844" y="562"/>
                      <a:pt x="844" y="562"/>
                    </a:cubicBezTo>
                    <a:cubicBezTo>
                      <a:pt x="793" y="552"/>
                      <a:pt x="793" y="552"/>
                      <a:pt x="793" y="552"/>
                    </a:cubicBezTo>
                    <a:cubicBezTo>
                      <a:pt x="795" y="541"/>
                      <a:pt x="795" y="541"/>
                      <a:pt x="795" y="541"/>
                    </a:cubicBezTo>
                    <a:cubicBezTo>
                      <a:pt x="835" y="549"/>
                      <a:pt x="835" y="549"/>
                      <a:pt x="835" y="549"/>
                    </a:cubicBezTo>
                    <a:cubicBezTo>
                      <a:pt x="798" y="530"/>
                      <a:pt x="798" y="530"/>
                      <a:pt x="798" y="530"/>
                    </a:cubicBezTo>
                    <a:cubicBezTo>
                      <a:pt x="800" y="519"/>
                      <a:pt x="800" y="519"/>
                      <a:pt x="800" y="519"/>
                    </a:cubicBezTo>
                    <a:cubicBezTo>
                      <a:pt x="842" y="517"/>
                      <a:pt x="842" y="517"/>
                      <a:pt x="842" y="517"/>
                    </a:cubicBezTo>
                    <a:cubicBezTo>
                      <a:pt x="802" y="508"/>
                      <a:pt x="802" y="508"/>
                      <a:pt x="802" y="508"/>
                    </a:cubicBezTo>
                    <a:cubicBezTo>
                      <a:pt x="804" y="498"/>
                      <a:pt x="804" y="498"/>
                      <a:pt x="804" y="498"/>
                    </a:cubicBezTo>
                    <a:cubicBezTo>
                      <a:pt x="855" y="508"/>
                      <a:pt x="855" y="508"/>
                      <a:pt x="855" y="508"/>
                    </a:cubicBezTo>
                    <a:lnTo>
                      <a:pt x="851" y="525"/>
                    </a:lnTo>
                    <a:close/>
                    <a:moveTo>
                      <a:pt x="815" y="474"/>
                    </a:moveTo>
                    <a:cubicBezTo>
                      <a:pt x="816" y="476"/>
                      <a:pt x="818" y="477"/>
                      <a:pt x="819" y="478"/>
                    </a:cubicBezTo>
                    <a:cubicBezTo>
                      <a:pt x="821" y="478"/>
                      <a:pt x="824" y="478"/>
                      <a:pt x="828" y="478"/>
                    </a:cubicBezTo>
                    <a:cubicBezTo>
                      <a:pt x="857" y="479"/>
                      <a:pt x="857" y="479"/>
                      <a:pt x="857" y="479"/>
                    </a:cubicBezTo>
                    <a:cubicBezTo>
                      <a:pt x="856" y="491"/>
                      <a:pt x="856" y="491"/>
                      <a:pt x="856" y="491"/>
                    </a:cubicBezTo>
                    <a:cubicBezTo>
                      <a:pt x="829" y="490"/>
                      <a:pt x="829" y="490"/>
                      <a:pt x="829" y="490"/>
                    </a:cubicBezTo>
                    <a:cubicBezTo>
                      <a:pt x="823" y="490"/>
                      <a:pt x="819" y="489"/>
                      <a:pt x="816" y="489"/>
                    </a:cubicBezTo>
                    <a:cubicBezTo>
                      <a:pt x="814" y="488"/>
                      <a:pt x="812" y="487"/>
                      <a:pt x="810" y="485"/>
                    </a:cubicBezTo>
                    <a:cubicBezTo>
                      <a:pt x="808" y="483"/>
                      <a:pt x="807" y="481"/>
                      <a:pt x="806" y="478"/>
                    </a:cubicBezTo>
                    <a:cubicBezTo>
                      <a:pt x="805" y="475"/>
                      <a:pt x="805" y="472"/>
                      <a:pt x="805" y="467"/>
                    </a:cubicBezTo>
                    <a:cubicBezTo>
                      <a:pt x="805" y="462"/>
                      <a:pt x="806" y="458"/>
                      <a:pt x="807" y="455"/>
                    </a:cubicBezTo>
                    <a:cubicBezTo>
                      <a:pt x="808" y="452"/>
                      <a:pt x="810" y="450"/>
                      <a:pt x="812" y="448"/>
                    </a:cubicBezTo>
                    <a:cubicBezTo>
                      <a:pt x="813" y="447"/>
                      <a:pt x="815" y="446"/>
                      <a:pt x="817" y="445"/>
                    </a:cubicBezTo>
                    <a:cubicBezTo>
                      <a:pt x="820" y="445"/>
                      <a:pt x="825" y="444"/>
                      <a:pt x="831" y="445"/>
                    </a:cubicBezTo>
                    <a:cubicBezTo>
                      <a:pt x="858" y="446"/>
                      <a:pt x="858" y="446"/>
                      <a:pt x="858" y="446"/>
                    </a:cubicBezTo>
                    <a:cubicBezTo>
                      <a:pt x="858" y="457"/>
                      <a:pt x="858" y="457"/>
                      <a:pt x="858" y="457"/>
                    </a:cubicBezTo>
                    <a:cubicBezTo>
                      <a:pt x="830" y="456"/>
                      <a:pt x="830" y="456"/>
                      <a:pt x="830" y="456"/>
                    </a:cubicBezTo>
                    <a:cubicBezTo>
                      <a:pt x="825" y="456"/>
                      <a:pt x="822" y="456"/>
                      <a:pt x="821" y="456"/>
                    </a:cubicBezTo>
                    <a:cubicBezTo>
                      <a:pt x="819" y="457"/>
                      <a:pt x="817" y="458"/>
                      <a:pt x="816" y="459"/>
                    </a:cubicBezTo>
                    <a:cubicBezTo>
                      <a:pt x="814" y="461"/>
                      <a:pt x="814" y="464"/>
                      <a:pt x="813" y="467"/>
                    </a:cubicBezTo>
                    <a:cubicBezTo>
                      <a:pt x="813" y="470"/>
                      <a:pt x="814" y="473"/>
                      <a:pt x="815" y="47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3" name="Freeform 85">
                <a:extLst>
                  <a:ext uri="{FF2B5EF4-FFF2-40B4-BE49-F238E27FC236}">
                    <a16:creationId xmlns="" xmlns:a16="http://schemas.microsoft.com/office/drawing/2014/main" id="{1A07FA5C-328A-804B-A5E5-85DB789DA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749"/>
                <a:ext cx="42" cy="40"/>
              </a:xfrm>
              <a:custGeom>
                <a:avLst/>
                <a:gdLst>
                  <a:gd name="T0" fmla="*/ 13 w 22"/>
                  <a:gd name="T1" fmla="*/ 20 h 21"/>
                  <a:gd name="T2" fmla="*/ 18 w 22"/>
                  <a:gd name="T3" fmla="*/ 20 h 21"/>
                  <a:gd name="T4" fmla="*/ 21 w 22"/>
                  <a:gd name="T5" fmla="*/ 18 h 21"/>
                  <a:gd name="T6" fmla="*/ 22 w 22"/>
                  <a:gd name="T7" fmla="*/ 13 h 21"/>
                  <a:gd name="T8" fmla="*/ 20 w 22"/>
                  <a:gd name="T9" fmla="*/ 8 h 21"/>
                  <a:gd name="T10" fmla="*/ 13 w 22"/>
                  <a:gd name="T11" fmla="*/ 3 h 21"/>
                  <a:gd name="T12" fmla="*/ 9 w 22"/>
                  <a:gd name="T13" fmla="*/ 0 h 21"/>
                  <a:gd name="T14" fmla="*/ 0 w 22"/>
                  <a:gd name="T15" fmla="*/ 12 h 21"/>
                  <a:gd name="T16" fmla="*/ 5 w 22"/>
                  <a:gd name="T17" fmla="*/ 16 h 21"/>
                  <a:gd name="T18" fmla="*/ 13 w 22"/>
                  <a:gd name="T19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3" y="20"/>
                    </a:moveTo>
                    <a:cubicBezTo>
                      <a:pt x="15" y="21"/>
                      <a:pt x="16" y="21"/>
                      <a:pt x="18" y="20"/>
                    </a:cubicBezTo>
                    <a:cubicBezTo>
                      <a:pt x="19" y="20"/>
                      <a:pt x="20" y="19"/>
                      <a:pt x="21" y="18"/>
                    </a:cubicBezTo>
                    <a:cubicBezTo>
                      <a:pt x="22" y="16"/>
                      <a:pt x="22" y="14"/>
                      <a:pt x="22" y="13"/>
                    </a:cubicBezTo>
                    <a:cubicBezTo>
                      <a:pt x="22" y="11"/>
                      <a:pt x="21" y="10"/>
                      <a:pt x="20" y="8"/>
                    </a:cubicBezTo>
                    <a:cubicBezTo>
                      <a:pt x="19" y="7"/>
                      <a:pt x="16" y="6"/>
                      <a:pt x="13" y="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9" y="18"/>
                      <a:pt x="12" y="20"/>
                      <a:pt x="13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4" name="Freeform 86">
                <a:extLst>
                  <a:ext uri="{FF2B5EF4-FFF2-40B4-BE49-F238E27FC236}">
                    <a16:creationId xmlns="" xmlns:a16="http://schemas.microsoft.com/office/drawing/2014/main" id="{F4F1B6B0-DA6E-5E4F-849E-F7EB08856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110"/>
                <a:ext cx="35" cy="54"/>
              </a:xfrm>
              <a:custGeom>
                <a:avLst/>
                <a:gdLst>
                  <a:gd name="T0" fmla="*/ 4 w 18"/>
                  <a:gd name="T1" fmla="*/ 3 h 28"/>
                  <a:gd name="T2" fmla="*/ 6 w 18"/>
                  <a:gd name="T3" fmla="*/ 6 h 28"/>
                  <a:gd name="T4" fmla="*/ 7 w 18"/>
                  <a:gd name="T5" fmla="*/ 9 h 28"/>
                  <a:gd name="T6" fmla="*/ 7 w 18"/>
                  <a:gd name="T7" fmla="*/ 12 h 28"/>
                  <a:gd name="T8" fmla="*/ 6 w 18"/>
                  <a:gd name="T9" fmla="*/ 13 h 28"/>
                  <a:gd name="T10" fmla="*/ 3 w 18"/>
                  <a:gd name="T11" fmla="*/ 19 h 28"/>
                  <a:gd name="T12" fmla="*/ 3 w 18"/>
                  <a:gd name="T13" fmla="*/ 25 h 28"/>
                  <a:gd name="T14" fmla="*/ 8 w 18"/>
                  <a:gd name="T15" fmla="*/ 22 h 28"/>
                  <a:gd name="T16" fmla="*/ 10 w 18"/>
                  <a:gd name="T17" fmla="*/ 21 h 28"/>
                  <a:gd name="T18" fmla="*/ 11 w 18"/>
                  <a:gd name="T19" fmla="*/ 19 h 28"/>
                  <a:gd name="T20" fmla="*/ 15 w 18"/>
                  <a:gd name="T21" fmla="*/ 13 h 28"/>
                  <a:gd name="T22" fmla="*/ 18 w 18"/>
                  <a:gd name="T23" fmla="*/ 7 h 28"/>
                  <a:gd name="T24" fmla="*/ 18 w 18"/>
                  <a:gd name="T25" fmla="*/ 4 h 28"/>
                  <a:gd name="T26" fmla="*/ 12 w 18"/>
                  <a:gd name="T27" fmla="*/ 1 h 28"/>
                  <a:gd name="T28" fmla="*/ 8 w 18"/>
                  <a:gd name="T29" fmla="*/ 0 h 28"/>
                  <a:gd name="T30" fmla="*/ 4 w 18"/>
                  <a:gd name="T31" fmla="*/ 0 h 28"/>
                  <a:gd name="T32" fmla="*/ 4 w 18"/>
                  <a:gd name="T33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28">
                    <a:moveTo>
                      <a:pt x="4" y="3"/>
                    </a:moveTo>
                    <a:cubicBezTo>
                      <a:pt x="4" y="4"/>
                      <a:pt x="6" y="6"/>
                      <a:pt x="6" y="6"/>
                    </a:cubicBezTo>
                    <a:cubicBezTo>
                      <a:pt x="6" y="8"/>
                      <a:pt x="7" y="9"/>
                      <a:pt x="7" y="9"/>
                    </a:cubicBezTo>
                    <a:cubicBezTo>
                      <a:pt x="8" y="10"/>
                      <a:pt x="7" y="12"/>
                      <a:pt x="7" y="12"/>
                    </a:cubicBezTo>
                    <a:cubicBezTo>
                      <a:pt x="7" y="12"/>
                      <a:pt x="6" y="13"/>
                      <a:pt x="6" y="13"/>
                    </a:cubicBezTo>
                    <a:cubicBezTo>
                      <a:pt x="6" y="16"/>
                      <a:pt x="3" y="19"/>
                      <a:pt x="3" y="19"/>
                    </a:cubicBezTo>
                    <a:cubicBezTo>
                      <a:pt x="0" y="21"/>
                      <a:pt x="3" y="25"/>
                      <a:pt x="3" y="25"/>
                    </a:cubicBezTo>
                    <a:cubicBezTo>
                      <a:pt x="4" y="28"/>
                      <a:pt x="8" y="22"/>
                      <a:pt x="8" y="22"/>
                    </a:cubicBezTo>
                    <a:cubicBezTo>
                      <a:pt x="9" y="21"/>
                      <a:pt x="10" y="21"/>
                      <a:pt x="10" y="21"/>
                    </a:cubicBezTo>
                    <a:cubicBezTo>
                      <a:pt x="10" y="20"/>
                      <a:pt x="10" y="20"/>
                      <a:pt x="11" y="19"/>
                    </a:cubicBezTo>
                    <a:cubicBezTo>
                      <a:pt x="12" y="16"/>
                      <a:pt x="15" y="13"/>
                      <a:pt x="15" y="13"/>
                    </a:cubicBezTo>
                    <a:cubicBezTo>
                      <a:pt x="15" y="12"/>
                      <a:pt x="18" y="7"/>
                      <a:pt x="18" y="7"/>
                    </a:cubicBezTo>
                    <a:cubicBezTo>
                      <a:pt x="18" y="6"/>
                      <a:pt x="18" y="4"/>
                      <a:pt x="18" y="4"/>
                    </a:cubicBezTo>
                    <a:cubicBezTo>
                      <a:pt x="17" y="3"/>
                      <a:pt x="12" y="1"/>
                      <a:pt x="12" y="1"/>
                    </a:cubicBezTo>
                    <a:cubicBezTo>
                      <a:pt x="12" y="1"/>
                      <a:pt x="10" y="1"/>
                      <a:pt x="8" y="0"/>
                    </a:cubicBezTo>
                    <a:cubicBezTo>
                      <a:pt x="6" y="0"/>
                      <a:pt x="4" y="0"/>
                      <a:pt x="4" y="0"/>
                    </a:cubicBezTo>
                    <a:cubicBezTo>
                      <a:pt x="1" y="1"/>
                      <a:pt x="4" y="3"/>
                      <a:pt x="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5" name="Freeform 87">
                <a:extLst>
                  <a:ext uri="{FF2B5EF4-FFF2-40B4-BE49-F238E27FC236}">
                    <a16:creationId xmlns="" xmlns:a16="http://schemas.microsoft.com/office/drawing/2014/main" id="{9757A1C8-19AF-2146-83BB-47EF10CC4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076"/>
                <a:ext cx="68" cy="67"/>
              </a:xfrm>
              <a:custGeom>
                <a:avLst/>
                <a:gdLst>
                  <a:gd name="T0" fmla="*/ 24 w 36"/>
                  <a:gd name="T1" fmla="*/ 32 h 35"/>
                  <a:gd name="T2" fmla="*/ 35 w 36"/>
                  <a:gd name="T3" fmla="*/ 23 h 35"/>
                  <a:gd name="T4" fmla="*/ 35 w 36"/>
                  <a:gd name="T5" fmla="*/ 11 h 35"/>
                  <a:gd name="T6" fmla="*/ 26 w 36"/>
                  <a:gd name="T7" fmla="*/ 2 h 35"/>
                  <a:gd name="T8" fmla="*/ 12 w 36"/>
                  <a:gd name="T9" fmla="*/ 3 h 35"/>
                  <a:gd name="T10" fmla="*/ 1 w 36"/>
                  <a:gd name="T11" fmla="*/ 12 h 35"/>
                  <a:gd name="T12" fmla="*/ 1 w 36"/>
                  <a:gd name="T13" fmla="*/ 24 h 35"/>
                  <a:gd name="T14" fmla="*/ 10 w 36"/>
                  <a:gd name="T15" fmla="*/ 33 h 35"/>
                  <a:gd name="T16" fmla="*/ 24 w 36"/>
                  <a:gd name="T17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35">
                    <a:moveTo>
                      <a:pt x="24" y="32"/>
                    </a:moveTo>
                    <a:cubicBezTo>
                      <a:pt x="30" y="30"/>
                      <a:pt x="33" y="27"/>
                      <a:pt x="35" y="23"/>
                    </a:cubicBezTo>
                    <a:cubicBezTo>
                      <a:pt x="36" y="19"/>
                      <a:pt x="36" y="15"/>
                      <a:pt x="35" y="11"/>
                    </a:cubicBezTo>
                    <a:cubicBezTo>
                      <a:pt x="33" y="6"/>
                      <a:pt x="30" y="3"/>
                      <a:pt x="26" y="2"/>
                    </a:cubicBezTo>
                    <a:cubicBezTo>
                      <a:pt x="22" y="0"/>
                      <a:pt x="17" y="1"/>
                      <a:pt x="12" y="3"/>
                    </a:cubicBezTo>
                    <a:cubicBezTo>
                      <a:pt x="7" y="5"/>
                      <a:pt x="3" y="8"/>
                      <a:pt x="1" y="12"/>
                    </a:cubicBezTo>
                    <a:cubicBezTo>
                      <a:pt x="0" y="16"/>
                      <a:pt x="0" y="20"/>
                      <a:pt x="1" y="24"/>
                    </a:cubicBezTo>
                    <a:cubicBezTo>
                      <a:pt x="3" y="29"/>
                      <a:pt x="6" y="31"/>
                      <a:pt x="10" y="33"/>
                    </a:cubicBezTo>
                    <a:cubicBezTo>
                      <a:pt x="14" y="35"/>
                      <a:pt x="18" y="34"/>
                      <a:pt x="24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</p:grpSp>
      <p:pic>
        <p:nvPicPr>
          <p:cNvPr id="191" name="图片 190">
            <a:extLst>
              <a:ext uri="{FF2B5EF4-FFF2-40B4-BE49-F238E27FC236}">
                <a16:creationId xmlns="" xmlns:a16="http://schemas.microsoft.com/office/drawing/2014/main" id="{5942B352-DEB8-484F-B395-CC3B83EDAA32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6342612"/>
            <a:ext cx="12192000" cy="515389"/>
          </a:xfrm>
          <a:prstGeom prst="rect">
            <a:avLst/>
          </a:prstGeom>
        </p:spPr>
      </p:pic>
      <p:grpSp>
        <p:nvGrpSpPr>
          <p:cNvPr id="192" name="组合 191">
            <a:extLst>
              <a:ext uri="{FF2B5EF4-FFF2-40B4-BE49-F238E27FC236}">
                <a16:creationId xmlns="" xmlns:a16="http://schemas.microsoft.com/office/drawing/2014/main" id="{36451CC1-E625-3642-89FD-6A50568AD7B4}"/>
              </a:ext>
            </a:extLst>
          </p:cNvPr>
          <p:cNvGrpSpPr/>
          <p:nvPr/>
        </p:nvGrpSpPr>
        <p:grpSpPr>
          <a:xfrm>
            <a:off x="10899831" y="6542060"/>
            <a:ext cx="1028644" cy="189883"/>
            <a:chOff x="4206876" y="3000376"/>
            <a:chExt cx="3689350" cy="681038"/>
          </a:xfrm>
          <a:solidFill>
            <a:schemeClr val="bg1"/>
          </a:solidFill>
        </p:grpSpPr>
        <p:sp>
          <p:nvSpPr>
            <p:cNvPr id="193" name="Freeform 54">
              <a:extLst>
                <a:ext uri="{FF2B5EF4-FFF2-40B4-BE49-F238E27FC236}">
                  <a16:creationId xmlns="" xmlns:a16="http://schemas.microsoft.com/office/drawing/2014/main" id="{AF84D259-C5F3-F341-96C9-3453763B8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688" y="3021013"/>
              <a:ext cx="647700" cy="141288"/>
            </a:xfrm>
            <a:custGeom>
              <a:avLst/>
              <a:gdLst>
                <a:gd name="T0" fmla="*/ 98 w 214"/>
                <a:gd name="T1" fmla="*/ 0 h 46"/>
                <a:gd name="T2" fmla="*/ 108 w 214"/>
                <a:gd name="T3" fmla="*/ 3 h 46"/>
                <a:gd name="T4" fmla="*/ 127 w 214"/>
                <a:gd name="T5" fmla="*/ 17 h 46"/>
                <a:gd name="T6" fmla="*/ 137 w 214"/>
                <a:gd name="T7" fmla="*/ 19 h 46"/>
                <a:gd name="T8" fmla="*/ 139 w 214"/>
                <a:gd name="T9" fmla="*/ 19 h 46"/>
                <a:gd name="T10" fmla="*/ 162 w 214"/>
                <a:gd name="T11" fmla="*/ 19 h 46"/>
                <a:gd name="T12" fmla="*/ 176 w 214"/>
                <a:gd name="T13" fmla="*/ 19 h 46"/>
                <a:gd name="T14" fmla="*/ 188 w 214"/>
                <a:gd name="T15" fmla="*/ 19 h 46"/>
                <a:gd name="T16" fmla="*/ 202 w 214"/>
                <a:gd name="T17" fmla="*/ 18 h 46"/>
                <a:gd name="T18" fmla="*/ 210 w 214"/>
                <a:gd name="T19" fmla="*/ 31 h 46"/>
                <a:gd name="T20" fmla="*/ 200 w 214"/>
                <a:gd name="T21" fmla="*/ 34 h 46"/>
                <a:gd name="T22" fmla="*/ 193 w 214"/>
                <a:gd name="T23" fmla="*/ 35 h 46"/>
                <a:gd name="T24" fmla="*/ 183 w 214"/>
                <a:gd name="T25" fmla="*/ 35 h 46"/>
                <a:gd name="T26" fmla="*/ 165 w 214"/>
                <a:gd name="T27" fmla="*/ 36 h 46"/>
                <a:gd name="T28" fmla="*/ 129 w 214"/>
                <a:gd name="T29" fmla="*/ 36 h 46"/>
                <a:gd name="T30" fmla="*/ 121 w 214"/>
                <a:gd name="T31" fmla="*/ 36 h 46"/>
                <a:gd name="T32" fmla="*/ 118 w 214"/>
                <a:gd name="T33" fmla="*/ 38 h 46"/>
                <a:gd name="T34" fmla="*/ 114 w 214"/>
                <a:gd name="T35" fmla="*/ 38 h 46"/>
                <a:gd name="T36" fmla="*/ 94 w 214"/>
                <a:gd name="T37" fmla="*/ 36 h 46"/>
                <a:gd name="T38" fmla="*/ 80 w 214"/>
                <a:gd name="T39" fmla="*/ 36 h 46"/>
                <a:gd name="T40" fmla="*/ 71 w 214"/>
                <a:gd name="T41" fmla="*/ 37 h 46"/>
                <a:gd name="T42" fmla="*/ 41 w 214"/>
                <a:gd name="T43" fmla="*/ 39 h 46"/>
                <a:gd name="T44" fmla="*/ 34 w 214"/>
                <a:gd name="T45" fmla="*/ 39 h 46"/>
                <a:gd name="T46" fmla="*/ 3 w 214"/>
                <a:gd name="T47" fmla="*/ 39 h 46"/>
                <a:gd name="T48" fmla="*/ 0 w 214"/>
                <a:gd name="T49" fmla="*/ 30 h 46"/>
                <a:gd name="T50" fmla="*/ 5 w 214"/>
                <a:gd name="T51" fmla="*/ 25 h 46"/>
                <a:gd name="T52" fmla="*/ 17 w 214"/>
                <a:gd name="T53" fmla="*/ 23 h 46"/>
                <a:gd name="T54" fmla="*/ 46 w 214"/>
                <a:gd name="T55" fmla="*/ 25 h 46"/>
                <a:gd name="T56" fmla="*/ 61 w 214"/>
                <a:gd name="T57" fmla="*/ 23 h 46"/>
                <a:gd name="T58" fmla="*/ 74 w 214"/>
                <a:gd name="T59" fmla="*/ 21 h 46"/>
                <a:gd name="T60" fmla="*/ 84 w 214"/>
                <a:gd name="T61" fmla="*/ 20 h 46"/>
                <a:gd name="T62" fmla="*/ 88 w 214"/>
                <a:gd name="T63" fmla="*/ 19 h 46"/>
                <a:gd name="T64" fmla="*/ 88 w 214"/>
                <a:gd name="T65" fmla="*/ 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4" h="46">
                  <a:moveTo>
                    <a:pt x="93" y="0"/>
                  </a:moveTo>
                  <a:cubicBezTo>
                    <a:pt x="94" y="1"/>
                    <a:pt x="96" y="0"/>
                    <a:pt x="98" y="0"/>
                  </a:cubicBezTo>
                  <a:cubicBezTo>
                    <a:pt x="101" y="1"/>
                    <a:pt x="101" y="2"/>
                    <a:pt x="104" y="3"/>
                  </a:cubicBezTo>
                  <a:cubicBezTo>
                    <a:pt x="105" y="1"/>
                    <a:pt x="108" y="4"/>
                    <a:pt x="108" y="3"/>
                  </a:cubicBezTo>
                  <a:cubicBezTo>
                    <a:pt x="113" y="5"/>
                    <a:pt x="118" y="8"/>
                    <a:pt x="122" y="11"/>
                  </a:cubicBezTo>
                  <a:cubicBezTo>
                    <a:pt x="124" y="12"/>
                    <a:pt x="125" y="16"/>
                    <a:pt x="127" y="17"/>
                  </a:cubicBezTo>
                  <a:cubicBezTo>
                    <a:pt x="129" y="18"/>
                    <a:pt x="133" y="18"/>
                    <a:pt x="135" y="20"/>
                  </a:cubicBezTo>
                  <a:cubicBezTo>
                    <a:pt x="135" y="20"/>
                    <a:pt x="136" y="19"/>
                    <a:pt x="137" y="19"/>
                  </a:cubicBezTo>
                  <a:cubicBezTo>
                    <a:pt x="137" y="19"/>
                    <a:pt x="137" y="19"/>
                    <a:pt x="137" y="20"/>
                  </a:cubicBezTo>
                  <a:cubicBezTo>
                    <a:pt x="138" y="19"/>
                    <a:pt x="138" y="19"/>
                    <a:pt x="139" y="19"/>
                  </a:cubicBezTo>
                  <a:cubicBezTo>
                    <a:pt x="139" y="18"/>
                    <a:pt x="146" y="21"/>
                    <a:pt x="148" y="19"/>
                  </a:cubicBezTo>
                  <a:cubicBezTo>
                    <a:pt x="151" y="21"/>
                    <a:pt x="156" y="18"/>
                    <a:pt x="162" y="19"/>
                  </a:cubicBezTo>
                  <a:cubicBezTo>
                    <a:pt x="164" y="20"/>
                    <a:pt x="171" y="20"/>
                    <a:pt x="174" y="18"/>
                  </a:cubicBezTo>
                  <a:cubicBezTo>
                    <a:pt x="175" y="19"/>
                    <a:pt x="176" y="19"/>
                    <a:pt x="176" y="19"/>
                  </a:cubicBezTo>
                  <a:cubicBezTo>
                    <a:pt x="177" y="19"/>
                    <a:pt x="180" y="18"/>
                    <a:pt x="182" y="19"/>
                  </a:cubicBezTo>
                  <a:cubicBezTo>
                    <a:pt x="182" y="20"/>
                    <a:pt x="186" y="19"/>
                    <a:pt x="188" y="19"/>
                  </a:cubicBezTo>
                  <a:cubicBezTo>
                    <a:pt x="190" y="19"/>
                    <a:pt x="192" y="18"/>
                    <a:pt x="195" y="18"/>
                  </a:cubicBezTo>
                  <a:cubicBezTo>
                    <a:pt x="196" y="18"/>
                    <a:pt x="201" y="19"/>
                    <a:pt x="202" y="18"/>
                  </a:cubicBezTo>
                  <a:cubicBezTo>
                    <a:pt x="206" y="20"/>
                    <a:pt x="212" y="21"/>
                    <a:pt x="214" y="23"/>
                  </a:cubicBezTo>
                  <a:cubicBezTo>
                    <a:pt x="214" y="26"/>
                    <a:pt x="213" y="30"/>
                    <a:pt x="210" y="31"/>
                  </a:cubicBezTo>
                  <a:cubicBezTo>
                    <a:pt x="209" y="32"/>
                    <a:pt x="206" y="31"/>
                    <a:pt x="205" y="31"/>
                  </a:cubicBezTo>
                  <a:cubicBezTo>
                    <a:pt x="204" y="32"/>
                    <a:pt x="202" y="34"/>
                    <a:pt x="200" y="34"/>
                  </a:cubicBezTo>
                  <a:cubicBezTo>
                    <a:pt x="198" y="35"/>
                    <a:pt x="195" y="34"/>
                    <a:pt x="194" y="36"/>
                  </a:cubicBezTo>
                  <a:cubicBezTo>
                    <a:pt x="194" y="36"/>
                    <a:pt x="193" y="35"/>
                    <a:pt x="193" y="35"/>
                  </a:cubicBezTo>
                  <a:cubicBezTo>
                    <a:pt x="192" y="35"/>
                    <a:pt x="184" y="35"/>
                    <a:pt x="184" y="35"/>
                  </a:cubicBezTo>
                  <a:cubicBezTo>
                    <a:pt x="183" y="35"/>
                    <a:pt x="183" y="35"/>
                    <a:pt x="183" y="35"/>
                  </a:cubicBezTo>
                  <a:cubicBezTo>
                    <a:pt x="183" y="35"/>
                    <a:pt x="171" y="36"/>
                    <a:pt x="169" y="35"/>
                  </a:cubicBezTo>
                  <a:cubicBezTo>
                    <a:pt x="167" y="35"/>
                    <a:pt x="166" y="35"/>
                    <a:pt x="165" y="36"/>
                  </a:cubicBezTo>
                  <a:cubicBezTo>
                    <a:pt x="159" y="33"/>
                    <a:pt x="147" y="34"/>
                    <a:pt x="141" y="36"/>
                  </a:cubicBezTo>
                  <a:cubicBezTo>
                    <a:pt x="138" y="36"/>
                    <a:pt x="129" y="36"/>
                    <a:pt x="129" y="36"/>
                  </a:cubicBezTo>
                  <a:cubicBezTo>
                    <a:pt x="129" y="36"/>
                    <a:pt x="128" y="37"/>
                    <a:pt x="128" y="37"/>
                  </a:cubicBezTo>
                  <a:cubicBezTo>
                    <a:pt x="125" y="36"/>
                    <a:pt x="123" y="36"/>
                    <a:pt x="121" y="36"/>
                  </a:cubicBezTo>
                  <a:cubicBezTo>
                    <a:pt x="119" y="36"/>
                    <a:pt x="119" y="37"/>
                    <a:pt x="118" y="38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7" y="37"/>
                    <a:pt x="116" y="37"/>
                    <a:pt x="115" y="37"/>
                  </a:cubicBezTo>
                  <a:cubicBezTo>
                    <a:pt x="115" y="38"/>
                    <a:pt x="114" y="38"/>
                    <a:pt x="114" y="38"/>
                  </a:cubicBezTo>
                  <a:cubicBezTo>
                    <a:pt x="112" y="38"/>
                    <a:pt x="109" y="37"/>
                    <a:pt x="107" y="36"/>
                  </a:cubicBezTo>
                  <a:cubicBezTo>
                    <a:pt x="104" y="37"/>
                    <a:pt x="98" y="37"/>
                    <a:pt x="94" y="36"/>
                  </a:cubicBezTo>
                  <a:cubicBezTo>
                    <a:pt x="93" y="36"/>
                    <a:pt x="87" y="37"/>
                    <a:pt x="86" y="38"/>
                  </a:cubicBezTo>
                  <a:cubicBezTo>
                    <a:pt x="85" y="38"/>
                    <a:pt x="81" y="37"/>
                    <a:pt x="80" y="36"/>
                  </a:cubicBezTo>
                  <a:cubicBezTo>
                    <a:pt x="78" y="37"/>
                    <a:pt x="77" y="37"/>
                    <a:pt x="75" y="38"/>
                  </a:cubicBezTo>
                  <a:cubicBezTo>
                    <a:pt x="73" y="38"/>
                    <a:pt x="72" y="37"/>
                    <a:pt x="71" y="37"/>
                  </a:cubicBezTo>
                  <a:cubicBezTo>
                    <a:pt x="66" y="39"/>
                    <a:pt x="55" y="36"/>
                    <a:pt x="51" y="39"/>
                  </a:cubicBezTo>
                  <a:cubicBezTo>
                    <a:pt x="49" y="40"/>
                    <a:pt x="44" y="38"/>
                    <a:pt x="41" y="39"/>
                  </a:cubicBezTo>
                  <a:cubicBezTo>
                    <a:pt x="40" y="39"/>
                    <a:pt x="38" y="39"/>
                    <a:pt x="36" y="40"/>
                  </a:cubicBezTo>
                  <a:cubicBezTo>
                    <a:pt x="36" y="40"/>
                    <a:pt x="35" y="39"/>
                    <a:pt x="34" y="39"/>
                  </a:cubicBezTo>
                  <a:cubicBezTo>
                    <a:pt x="30" y="41"/>
                    <a:pt x="20" y="42"/>
                    <a:pt x="18" y="46"/>
                  </a:cubicBezTo>
                  <a:cubicBezTo>
                    <a:pt x="14" y="45"/>
                    <a:pt x="6" y="43"/>
                    <a:pt x="3" y="39"/>
                  </a:cubicBezTo>
                  <a:cubicBezTo>
                    <a:pt x="2" y="38"/>
                    <a:pt x="3" y="35"/>
                    <a:pt x="2" y="34"/>
                  </a:cubicBezTo>
                  <a:cubicBezTo>
                    <a:pt x="1" y="32"/>
                    <a:pt x="0" y="33"/>
                    <a:pt x="0" y="30"/>
                  </a:cubicBezTo>
                  <a:cubicBezTo>
                    <a:pt x="1" y="28"/>
                    <a:pt x="2" y="27"/>
                    <a:pt x="3" y="25"/>
                  </a:cubicBezTo>
                  <a:cubicBezTo>
                    <a:pt x="4" y="25"/>
                    <a:pt x="4" y="26"/>
                    <a:pt x="5" y="25"/>
                  </a:cubicBezTo>
                  <a:cubicBezTo>
                    <a:pt x="8" y="25"/>
                    <a:pt x="10" y="24"/>
                    <a:pt x="13" y="23"/>
                  </a:cubicBezTo>
                  <a:cubicBezTo>
                    <a:pt x="14" y="23"/>
                    <a:pt x="16" y="24"/>
                    <a:pt x="17" y="23"/>
                  </a:cubicBezTo>
                  <a:cubicBezTo>
                    <a:pt x="23" y="23"/>
                    <a:pt x="28" y="23"/>
                    <a:pt x="34" y="23"/>
                  </a:cubicBezTo>
                  <a:cubicBezTo>
                    <a:pt x="35" y="23"/>
                    <a:pt x="43" y="26"/>
                    <a:pt x="46" y="25"/>
                  </a:cubicBezTo>
                  <a:cubicBezTo>
                    <a:pt x="48" y="24"/>
                    <a:pt x="52" y="23"/>
                    <a:pt x="52" y="23"/>
                  </a:cubicBezTo>
                  <a:cubicBezTo>
                    <a:pt x="53" y="23"/>
                    <a:pt x="59" y="23"/>
                    <a:pt x="61" y="23"/>
                  </a:cubicBezTo>
                  <a:cubicBezTo>
                    <a:pt x="63" y="22"/>
                    <a:pt x="68" y="23"/>
                    <a:pt x="70" y="23"/>
                  </a:cubicBezTo>
                  <a:cubicBezTo>
                    <a:pt x="71" y="22"/>
                    <a:pt x="73" y="21"/>
                    <a:pt x="74" y="21"/>
                  </a:cubicBezTo>
                  <a:cubicBezTo>
                    <a:pt x="77" y="21"/>
                    <a:pt x="79" y="21"/>
                    <a:pt x="82" y="21"/>
                  </a:cubicBezTo>
                  <a:cubicBezTo>
                    <a:pt x="83" y="21"/>
                    <a:pt x="83" y="21"/>
                    <a:pt x="84" y="20"/>
                  </a:cubicBezTo>
                  <a:cubicBezTo>
                    <a:pt x="85" y="21"/>
                    <a:pt x="84" y="21"/>
                    <a:pt x="86" y="21"/>
                  </a:cubicBezTo>
                  <a:cubicBezTo>
                    <a:pt x="86" y="21"/>
                    <a:pt x="87" y="20"/>
                    <a:pt x="88" y="19"/>
                  </a:cubicBezTo>
                  <a:cubicBezTo>
                    <a:pt x="88" y="18"/>
                    <a:pt x="89" y="17"/>
                    <a:pt x="89" y="16"/>
                  </a:cubicBezTo>
                  <a:cubicBezTo>
                    <a:pt x="86" y="13"/>
                    <a:pt x="90" y="5"/>
                    <a:pt x="88" y="4"/>
                  </a:cubicBezTo>
                  <a:cubicBezTo>
                    <a:pt x="89" y="2"/>
                    <a:pt x="91" y="1"/>
                    <a:pt x="9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4" name="Freeform 55">
              <a:extLst>
                <a:ext uri="{FF2B5EF4-FFF2-40B4-BE49-F238E27FC236}">
                  <a16:creationId xmlns="" xmlns:a16="http://schemas.microsoft.com/office/drawing/2014/main" id="{103331B1-9844-7E47-9EA8-4A5A4C8161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86363" y="3152776"/>
              <a:ext cx="823913" cy="525463"/>
            </a:xfrm>
            <a:custGeom>
              <a:avLst/>
              <a:gdLst>
                <a:gd name="T0" fmla="*/ 257 w 272"/>
                <a:gd name="T1" fmla="*/ 115 h 172"/>
                <a:gd name="T2" fmla="*/ 219 w 272"/>
                <a:gd name="T3" fmla="*/ 115 h 172"/>
                <a:gd name="T4" fmla="*/ 187 w 272"/>
                <a:gd name="T5" fmla="*/ 113 h 172"/>
                <a:gd name="T6" fmla="*/ 171 w 272"/>
                <a:gd name="T7" fmla="*/ 112 h 172"/>
                <a:gd name="T8" fmla="*/ 125 w 272"/>
                <a:gd name="T9" fmla="*/ 112 h 172"/>
                <a:gd name="T10" fmla="*/ 139 w 272"/>
                <a:gd name="T11" fmla="*/ 100 h 172"/>
                <a:gd name="T12" fmla="*/ 162 w 272"/>
                <a:gd name="T13" fmla="*/ 101 h 172"/>
                <a:gd name="T14" fmla="*/ 183 w 272"/>
                <a:gd name="T15" fmla="*/ 101 h 172"/>
                <a:gd name="T16" fmla="*/ 185 w 272"/>
                <a:gd name="T17" fmla="*/ 58 h 172"/>
                <a:gd name="T18" fmla="*/ 186 w 272"/>
                <a:gd name="T19" fmla="*/ 32 h 172"/>
                <a:gd name="T20" fmla="*/ 194 w 272"/>
                <a:gd name="T21" fmla="*/ 0 h 172"/>
                <a:gd name="T22" fmla="*/ 168 w 272"/>
                <a:gd name="T23" fmla="*/ 1 h 172"/>
                <a:gd name="T24" fmla="*/ 143 w 272"/>
                <a:gd name="T25" fmla="*/ 3 h 172"/>
                <a:gd name="T26" fmla="*/ 114 w 272"/>
                <a:gd name="T27" fmla="*/ 4 h 172"/>
                <a:gd name="T28" fmla="*/ 95 w 272"/>
                <a:gd name="T29" fmla="*/ 2 h 172"/>
                <a:gd name="T30" fmla="*/ 63 w 272"/>
                <a:gd name="T31" fmla="*/ 5 h 172"/>
                <a:gd name="T32" fmla="*/ 62 w 272"/>
                <a:gd name="T33" fmla="*/ 22 h 172"/>
                <a:gd name="T34" fmla="*/ 67 w 272"/>
                <a:gd name="T35" fmla="*/ 50 h 172"/>
                <a:gd name="T36" fmla="*/ 66 w 272"/>
                <a:gd name="T37" fmla="*/ 63 h 172"/>
                <a:gd name="T38" fmla="*/ 67 w 272"/>
                <a:gd name="T39" fmla="*/ 82 h 172"/>
                <a:gd name="T40" fmla="*/ 62 w 272"/>
                <a:gd name="T41" fmla="*/ 106 h 172"/>
                <a:gd name="T42" fmla="*/ 75 w 272"/>
                <a:gd name="T43" fmla="*/ 101 h 172"/>
                <a:gd name="T44" fmla="*/ 109 w 272"/>
                <a:gd name="T45" fmla="*/ 102 h 172"/>
                <a:gd name="T46" fmla="*/ 99 w 272"/>
                <a:gd name="T47" fmla="*/ 112 h 172"/>
                <a:gd name="T48" fmla="*/ 71 w 272"/>
                <a:gd name="T49" fmla="*/ 116 h 172"/>
                <a:gd name="T50" fmla="*/ 43 w 272"/>
                <a:gd name="T51" fmla="*/ 120 h 172"/>
                <a:gd name="T52" fmla="*/ 23 w 272"/>
                <a:gd name="T53" fmla="*/ 122 h 172"/>
                <a:gd name="T54" fmla="*/ 4 w 272"/>
                <a:gd name="T55" fmla="*/ 129 h 172"/>
                <a:gd name="T56" fmla="*/ 28 w 272"/>
                <a:gd name="T57" fmla="*/ 143 h 172"/>
                <a:gd name="T58" fmla="*/ 42 w 272"/>
                <a:gd name="T59" fmla="*/ 138 h 172"/>
                <a:gd name="T60" fmla="*/ 62 w 272"/>
                <a:gd name="T61" fmla="*/ 133 h 172"/>
                <a:gd name="T62" fmla="*/ 93 w 272"/>
                <a:gd name="T63" fmla="*/ 127 h 172"/>
                <a:gd name="T64" fmla="*/ 92 w 272"/>
                <a:gd name="T65" fmla="*/ 141 h 172"/>
                <a:gd name="T66" fmla="*/ 86 w 272"/>
                <a:gd name="T67" fmla="*/ 156 h 172"/>
                <a:gd name="T68" fmla="*/ 100 w 272"/>
                <a:gd name="T69" fmla="*/ 153 h 172"/>
                <a:gd name="T70" fmla="*/ 119 w 272"/>
                <a:gd name="T71" fmla="*/ 126 h 172"/>
                <a:gd name="T72" fmla="*/ 138 w 272"/>
                <a:gd name="T73" fmla="*/ 130 h 172"/>
                <a:gd name="T74" fmla="*/ 150 w 272"/>
                <a:gd name="T75" fmla="*/ 150 h 172"/>
                <a:gd name="T76" fmla="*/ 170 w 272"/>
                <a:gd name="T77" fmla="*/ 159 h 172"/>
                <a:gd name="T78" fmla="*/ 172 w 272"/>
                <a:gd name="T79" fmla="*/ 128 h 172"/>
                <a:gd name="T80" fmla="*/ 209 w 272"/>
                <a:gd name="T81" fmla="*/ 134 h 172"/>
                <a:gd name="T82" fmla="*/ 229 w 272"/>
                <a:gd name="T83" fmla="*/ 144 h 172"/>
                <a:gd name="T84" fmla="*/ 238 w 272"/>
                <a:gd name="T85" fmla="*/ 146 h 172"/>
                <a:gd name="T86" fmla="*/ 266 w 272"/>
                <a:gd name="T87" fmla="*/ 140 h 172"/>
                <a:gd name="T88" fmla="*/ 170 w 272"/>
                <a:gd name="T89" fmla="*/ 55 h 172"/>
                <a:gd name="T90" fmla="*/ 139 w 272"/>
                <a:gd name="T91" fmla="*/ 55 h 172"/>
                <a:gd name="T92" fmla="*/ 107 w 272"/>
                <a:gd name="T93" fmla="*/ 58 h 172"/>
                <a:gd name="T94" fmla="*/ 87 w 272"/>
                <a:gd name="T95" fmla="*/ 60 h 172"/>
                <a:gd name="T96" fmla="*/ 104 w 272"/>
                <a:gd name="T97" fmla="*/ 48 h 172"/>
                <a:gd name="T98" fmla="*/ 135 w 272"/>
                <a:gd name="T99" fmla="*/ 45 h 172"/>
                <a:gd name="T100" fmla="*/ 166 w 272"/>
                <a:gd name="T101" fmla="*/ 44 h 172"/>
                <a:gd name="T102" fmla="*/ 94 w 272"/>
                <a:gd name="T103" fmla="*/ 23 h 172"/>
                <a:gd name="T104" fmla="*/ 135 w 272"/>
                <a:gd name="T105" fmla="*/ 20 h 172"/>
                <a:gd name="T106" fmla="*/ 174 w 272"/>
                <a:gd name="T107" fmla="*/ 19 h 172"/>
                <a:gd name="T108" fmla="*/ 102 w 272"/>
                <a:gd name="T109" fmla="*/ 32 h 172"/>
                <a:gd name="T110" fmla="*/ 94 w 272"/>
                <a:gd name="T111" fmla="*/ 23 h 172"/>
                <a:gd name="T112" fmla="*/ 95 w 272"/>
                <a:gd name="T113" fmla="*/ 85 h 172"/>
                <a:gd name="T114" fmla="*/ 82 w 272"/>
                <a:gd name="T115" fmla="*/ 82 h 172"/>
                <a:gd name="T116" fmla="*/ 106 w 272"/>
                <a:gd name="T117" fmla="*/ 75 h 172"/>
                <a:gd name="T118" fmla="*/ 149 w 272"/>
                <a:gd name="T119" fmla="*/ 71 h 172"/>
                <a:gd name="T120" fmla="*/ 170 w 272"/>
                <a:gd name="T121" fmla="*/ 81 h 172"/>
                <a:gd name="T122" fmla="*/ 133 w 272"/>
                <a:gd name="T123" fmla="*/ 8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2" h="172">
                  <a:moveTo>
                    <a:pt x="270" y="130"/>
                  </a:moveTo>
                  <a:cubicBezTo>
                    <a:pt x="272" y="123"/>
                    <a:pt x="264" y="119"/>
                    <a:pt x="266" y="115"/>
                  </a:cubicBezTo>
                  <a:cubicBezTo>
                    <a:pt x="265" y="114"/>
                    <a:pt x="264" y="112"/>
                    <a:pt x="262" y="112"/>
                  </a:cubicBezTo>
                  <a:cubicBezTo>
                    <a:pt x="261" y="112"/>
                    <a:pt x="258" y="115"/>
                    <a:pt x="257" y="115"/>
                  </a:cubicBezTo>
                  <a:cubicBezTo>
                    <a:pt x="255" y="116"/>
                    <a:pt x="241" y="114"/>
                    <a:pt x="239" y="113"/>
                  </a:cubicBezTo>
                  <a:cubicBezTo>
                    <a:pt x="237" y="113"/>
                    <a:pt x="237" y="115"/>
                    <a:pt x="235" y="115"/>
                  </a:cubicBezTo>
                  <a:cubicBezTo>
                    <a:pt x="234" y="116"/>
                    <a:pt x="231" y="115"/>
                    <a:pt x="231" y="115"/>
                  </a:cubicBezTo>
                  <a:cubicBezTo>
                    <a:pt x="230" y="114"/>
                    <a:pt x="220" y="116"/>
                    <a:pt x="219" y="115"/>
                  </a:cubicBezTo>
                  <a:cubicBezTo>
                    <a:pt x="218" y="115"/>
                    <a:pt x="218" y="114"/>
                    <a:pt x="217" y="114"/>
                  </a:cubicBezTo>
                  <a:cubicBezTo>
                    <a:pt x="213" y="117"/>
                    <a:pt x="206" y="114"/>
                    <a:pt x="202" y="113"/>
                  </a:cubicBezTo>
                  <a:cubicBezTo>
                    <a:pt x="200" y="114"/>
                    <a:pt x="193" y="113"/>
                    <a:pt x="193" y="113"/>
                  </a:cubicBezTo>
                  <a:cubicBezTo>
                    <a:pt x="191" y="113"/>
                    <a:pt x="189" y="113"/>
                    <a:pt x="187" y="113"/>
                  </a:cubicBezTo>
                  <a:cubicBezTo>
                    <a:pt x="186" y="113"/>
                    <a:pt x="186" y="112"/>
                    <a:pt x="185" y="112"/>
                  </a:cubicBezTo>
                  <a:cubicBezTo>
                    <a:pt x="184" y="114"/>
                    <a:pt x="183" y="112"/>
                    <a:pt x="181" y="113"/>
                  </a:cubicBezTo>
                  <a:cubicBezTo>
                    <a:pt x="180" y="113"/>
                    <a:pt x="179" y="113"/>
                    <a:pt x="179" y="113"/>
                  </a:cubicBezTo>
                  <a:cubicBezTo>
                    <a:pt x="176" y="112"/>
                    <a:pt x="175" y="113"/>
                    <a:pt x="171" y="112"/>
                  </a:cubicBezTo>
                  <a:cubicBezTo>
                    <a:pt x="169" y="112"/>
                    <a:pt x="166" y="112"/>
                    <a:pt x="164" y="112"/>
                  </a:cubicBezTo>
                  <a:cubicBezTo>
                    <a:pt x="164" y="112"/>
                    <a:pt x="155" y="110"/>
                    <a:pt x="154" y="110"/>
                  </a:cubicBezTo>
                  <a:cubicBezTo>
                    <a:pt x="153" y="111"/>
                    <a:pt x="153" y="112"/>
                    <a:pt x="151" y="111"/>
                  </a:cubicBezTo>
                  <a:cubicBezTo>
                    <a:pt x="144" y="109"/>
                    <a:pt x="131" y="110"/>
                    <a:pt x="125" y="112"/>
                  </a:cubicBezTo>
                  <a:cubicBezTo>
                    <a:pt x="125" y="112"/>
                    <a:pt x="124" y="111"/>
                    <a:pt x="124" y="111"/>
                  </a:cubicBezTo>
                  <a:cubicBezTo>
                    <a:pt x="124" y="108"/>
                    <a:pt x="125" y="101"/>
                    <a:pt x="129" y="100"/>
                  </a:cubicBezTo>
                  <a:cubicBezTo>
                    <a:pt x="132" y="99"/>
                    <a:pt x="132" y="100"/>
                    <a:pt x="135" y="101"/>
                  </a:cubicBezTo>
                  <a:cubicBezTo>
                    <a:pt x="137" y="101"/>
                    <a:pt x="138" y="100"/>
                    <a:pt x="139" y="100"/>
                  </a:cubicBezTo>
                  <a:cubicBezTo>
                    <a:pt x="140" y="100"/>
                    <a:pt x="140" y="100"/>
                    <a:pt x="141" y="100"/>
                  </a:cubicBezTo>
                  <a:cubicBezTo>
                    <a:pt x="141" y="100"/>
                    <a:pt x="142" y="100"/>
                    <a:pt x="142" y="100"/>
                  </a:cubicBezTo>
                  <a:cubicBezTo>
                    <a:pt x="147" y="101"/>
                    <a:pt x="147" y="101"/>
                    <a:pt x="147" y="101"/>
                  </a:cubicBezTo>
                  <a:cubicBezTo>
                    <a:pt x="149" y="101"/>
                    <a:pt x="161" y="101"/>
                    <a:pt x="162" y="101"/>
                  </a:cubicBezTo>
                  <a:cubicBezTo>
                    <a:pt x="165" y="101"/>
                    <a:pt x="168" y="101"/>
                    <a:pt x="170" y="101"/>
                  </a:cubicBezTo>
                  <a:cubicBezTo>
                    <a:pt x="173" y="103"/>
                    <a:pt x="174" y="105"/>
                    <a:pt x="175" y="106"/>
                  </a:cubicBezTo>
                  <a:cubicBezTo>
                    <a:pt x="175" y="106"/>
                    <a:pt x="176" y="106"/>
                    <a:pt x="177" y="106"/>
                  </a:cubicBezTo>
                  <a:cubicBezTo>
                    <a:pt x="179" y="104"/>
                    <a:pt x="181" y="102"/>
                    <a:pt x="183" y="101"/>
                  </a:cubicBezTo>
                  <a:cubicBezTo>
                    <a:pt x="185" y="99"/>
                    <a:pt x="186" y="91"/>
                    <a:pt x="185" y="87"/>
                  </a:cubicBezTo>
                  <a:cubicBezTo>
                    <a:pt x="185" y="86"/>
                    <a:pt x="181" y="84"/>
                    <a:pt x="183" y="81"/>
                  </a:cubicBezTo>
                  <a:cubicBezTo>
                    <a:pt x="183" y="80"/>
                    <a:pt x="183" y="75"/>
                    <a:pt x="183" y="75"/>
                  </a:cubicBezTo>
                  <a:cubicBezTo>
                    <a:pt x="185" y="72"/>
                    <a:pt x="186" y="61"/>
                    <a:pt x="185" y="58"/>
                  </a:cubicBezTo>
                  <a:cubicBezTo>
                    <a:pt x="185" y="57"/>
                    <a:pt x="184" y="56"/>
                    <a:pt x="184" y="55"/>
                  </a:cubicBezTo>
                  <a:cubicBezTo>
                    <a:pt x="184" y="55"/>
                    <a:pt x="184" y="50"/>
                    <a:pt x="184" y="49"/>
                  </a:cubicBezTo>
                  <a:cubicBezTo>
                    <a:pt x="185" y="47"/>
                    <a:pt x="186" y="44"/>
                    <a:pt x="186" y="41"/>
                  </a:cubicBezTo>
                  <a:cubicBezTo>
                    <a:pt x="187" y="37"/>
                    <a:pt x="185" y="36"/>
                    <a:pt x="186" y="32"/>
                  </a:cubicBezTo>
                  <a:cubicBezTo>
                    <a:pt x="187" y="32"/>
                    <a:pt x="186" y="31"/>
                    <a:pt x="187" y="31"/>
                  </a:cubicBezTo>
                  <a:cubicBezTo>
                    <a:pt x="187" y="28"/>
                    <a:pt x="189" y="27"/>
                    <a:pt x="191" y="25"/>
                  </a:cubicBezTo>
                  <a:cubicBezTo>
                    <a:pt x="194" y="21"/>
                    <a:pt x="198" y="15"/>
                    <a:pt x="199" y="9"/>
                  </a:cubicBezTo>
                  <a:cubicBezTo>
                    <a:pt x="197" y="6"/>
                    <a:pt x="197" y="2"/>
                    <a:pt x="194" y="0"/>
                  </a:cubicBezTo>
                  <a:cubicBezTo>
                    <a:pt x="193" y="0"/>
                    <a:pt x="192" y="0"/>
                    <a:pt x="191" y="0"/>
                  </a:cubicBezTo>
                  <a:cubicBezTo>
                    <a:pt x="190" y="2"/>
                    <a:pt x="188" y="1"/>
                    <a:pt x="187" y="1"/>
                  </a:cubicBezTo>
                  <a:cubicBezTo>
                    <a:pt x="184" y="4"/>
                    <a:pt x="180" y="4"/>
                    <a:pt x="176" y="3"/>
                  </a:cubicBezTo>
                  <a:cubicBezTo>
                    <a:pt x="174" y="5"/>
                    <a:pt x="169" y="2"/>
                    <a:pt x="168" y="1"/>
                  </a:cubicBezTo>
                  <a:cubicBezTo>
                    <a:pt x="168" y="2"/>
                    <a:pt x="165" y="2"/>
                    <a:pt x="164" y="2"/>
                  </a:cubicBezTo>
                  <a:cubicBezTo>
                    <a:pt x="164" y="2"/>
                    <a:pt x="161" y="1"/>
                    <a:pt x="161" y="2"/>
                  </a:cubicBezTo>
                  <a:cubicBezTo>
                    <a:pt x="158" y="2"/>
                    <a:pt x="151" y="2"/>
                    <a:pt x="148" y="4"/>
                  </a:cubicBezTo>
                  <a:cubicBezTo>
                    <a:pt x="146" y="4"/>
                    <a:pt x="145" y="3"/>
                    <a:pt x="143" y="3"/>
                  </a:cubicBezTo>
                  <a:cubicBezTo>
                    <a:pt x="140" y="2"/>
                    <a:pt x="140" y="4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4" y="3"/>
                    <a:pt x="131" y="1"/>
                    <a:pt x="128" y="2"/>
                  </a:cubicBezTo>
                  <a:cubicBezTo>
                    <a:pt x="124" y="3"/>
                    <a:pt x="117" y="3"/>
                    <a:pt x="114" y="4"/>
                  </a:cubicBezTo>
                  <a:cubicBezTo>
                    <a:pt x="113" y="3"/>
                    <a:pt x="113" y="3"/>
                    <a:pt x="112" y="3"/>
                  </a:cubicBezTo>
                  <a:cubicBezTo>
                    <a:pt x="109" y="4"/>
                    <a:pt x="108" y="4"/>
                    <a:pt x="106" y="4"/>
                  </a:cubicBezTo>
                  <a:cubicBezTo>
                    <a:pt x="104" y="4"/>
                    <a:pt x="100" y="3"/>
                    <a:pt x="100" y="2"/>
                  </a:cubicBezTo>
                  <a:cubicBezTo>
                    <a:pt x="98" y="2"/>
                    <a:pt x="96" y="2"/>
                    <a:pt x="95" y="2"/>
                  </a:cubicBezTo>
                  <a:cubicBezTo>
                    <a:pt x="94" y="3"/>
                    <a:pt x="84" y="2"/>
                    <a:pt x="82" y="4"/>
                  </a:cubicBezTo>
                  <a:cubicBezTo>
                    <a:pt x="80" y="4"/>
                    <a:pt x="78" y="4"/>
                    <a:pt x="76" y="4"/>
                  </a:cubicBezTo>
                  <a:cubicBezTo>
                    <a:pt x="73" y="4"/>
                    <a:pt x="71" y="4"/>
                    <a:pt x="67" y="6"/>
                  </a:cubicBezTo>
                  <a:cubicBezTo>
                    <a:pt x="66" y="6"/>
                    <a:pt x="65" y="5"/>
                    <a:pt x="63" y="5"/>
                  </a:cubicBezTo>
                  <a:cubicBezTo>
                    <a:pt x="61" y="7"/>
                    <a:pt x="58" y="9"/>
                    <a:pt x="55" y="10"/>
                  </a:cubicBezTo>
                  <a:cubicBezTo>
                    <a:pt x="55" y="12"/>
                    <a:pt x="55" y="13"/>
                    <a:pt x="56" y="14"/>
                  </a:cubicBezTo>
                  <a:cubicBezTo>
                    <a:pt x="57" y="14"/>
                    <a:pt x="61" y="18"/>
                    <a:pt x="62" y="19"/>
                  </a:cubicBezTo>
                  <a:cubicBezTo>
                    <a:pt x="62" y="20"/>
                    <a:pt x="62" y="22"/>
                    <a:pt x="62" y="22"/>
                  </a:cubicBezTo>
                  <a:cubicBezTo>
                    <a:pt x="63" y="23"/>
                    <a:pt x="63" y="26"/>
                    <a:pt x="63" y="26"/>
                  </a:cubicBezTo>
                  <a:cubicBezTo>
                    <a:pt x="66" y="29"/>
                    <a:pt x="65" y="31"/>
                    <a:pt x="66" y="35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5"/>
                    <a:pt x="66" y="49"/>
                    <a:pt x="67" y="50"/>
                  </a:cubicBezTo>
                  <a:cubicBezTo>
                    <a:pt x="67" y="51"/>
                    <a:pt x="66" y="52"/>
                    <a:pt x="66" y="52"/>
                  </a:cubicBezTo>
                  <a:cubicBezTo>
                    <a:pt x="67" y="54"/>
                    <a:pt x="67" y="56"/>
                    <a:pt x="67" y="58"/>
                  </a:cubicBezTo>
                  <a:cubicBezTo>
                    <a:pt x="67" y="58"/>
                    <a:pt x="67" y="59"/>
                    <a:pt x="67" y="59"/>
                  </a:cubicBezTo>
                  <a:cubicBezTo>
                    <a:pt x="67" y="60"/>
                    <a:pt x="67" y="62"/>
                    <a:pt x="66" y="63"/>
                  </a:cubicBezTo>
                  <a:cubicBezTo>
                    <a:pt x="66" y="64"/>
                    <a:pt x="67" y="65"/>
                    <a:pt x="67" y="66"/>
                  </a:cubicBezTo>
                  <a:cubicBezTo>
                    <a:pt x="66" y="66"/>
                    <a:pt x="66" y="67"/>
                    <a:pt x="65" y="68"/>
                  </a:cubicBezTo>
                  <a:cubicBezTo>
                    <a:pt x="66" y="71"/>
                    <a:pt x="68" y="80"/>
                    <a:pt x="66" y="82"/>
                  </a:cubicBezTo>
                  <a:cubicBezTo>
                    <a:pt x="67" y="82"/>
                    <a:pt x="66" y="82"/>
                    <a:pt x="67" y="82"/>
                  </a:cubicBezTo>
                  <a:cubicBezTo>
                    <a:pt x="67" y="83"/>
                    <a:pt x="66" y="87"/>
                    <a:pt x="66" y="88"/>
                  </a:cubicBezTo>
                  <a:cubicBezTo>
                    <a:pt x="66" y="88"/>
                    <a:pt x="66" y="88"/>
                    <a:pt x="66" y="88"/>
                  </a:cubicBezTo>
                  <a:cubicBezTo>
                    <a:pt x="66" y="88"/>
                    <a:pt x="66" y="93"/>
                    <a:pt x="66" y="93"/>
                  </a:cubicBezTo>
                  <a:cubicBezTo>
                    <a:pt x="65" y="98"/>
                    <a:pt x="64" y="102"/>
                    <a:pt x="62" y="106"/>
                  </a:cubicBezTo>
                  <a:cubicBezTo>
                    <a:pt x="62" y="107"/>
                    <a:pt x="62" y="113"/>
                    <a:pt x="62" y="113"/>
                  </a:cubicBezTo>
                  <a:cubicBezTo>
                    <a:pt x="63" y="114"/>
                    <a:pt x="64" y="114"/>
                    <a:pt x="65" y="114"/>
                  </a:cubicBezTo>
                  <a:cubicBezTo>
                    <a:pt x="65" y="114"/>
                    <a:pt x="67" y="114"/>
                    <a:pt x="67" y="113"/>
                  </a:cubicBezTo>
                  <a:cubicBezTo>
                    <a:pt x="70" y="112"/>
                    <a:pt x="74" y="103"/>
                    <a:pt x="75" y="101"/>
                  </a:cubicBezTo>
                  <a:cubicBezTo>
                    <a:pt x="79" y="102"/>
                    <a:pt x="80" y="107"/>
                    <a:pt x="87" y="106"/>
                  </a:cubicBezTo>
                  <a:cubicBezTo>
                    <a:pt x="90" y="105"/>
                    <a:pt x="91" y="106"/>
                    <a:pt x="94" y="105"/>
                  </a:cubicBezTo>
                  <a:cubicBezTo>
                    <a:pt x="95" y="105"/>
                    <a:pt x="97" y="103"/>
                    <a:pt x="98" y="102"/>
                  </a:cubicBezTo>
                  <a:cubicBezTo>
                    <a:pt x="101" y="101"/>
                    <a:pt x="107" y="101"/>
                    <a:pt x="109" y="102"/>
                  </a:cubicBezTo>
                  <a:cubicBezTo>
                    <a:pt x="111" y="102"/>
                    <a:pt x="113" y="100"/>
                    <a:pt x="116" y="102"/>
                  </a:cubicBezTo>
                  <a:cubicBezTo>
                    <a:pt x="116" y="102"/>
                    <a:pt x="116" y="102"/>
                    <a:pt x="116" y="102"/>
                  </a:cubicBezTo>
                  <a:cubicBezTo>
                    <a:pt x="114" y="104"/>
                    <a:pt x="109" y="110"/>
                    <a:pt x="108" y="111"/>
                  </a:cubicBezTo>
                  <a:cubicBezTo>
                    <a:pt x="105" y="112"/>
                    <a:pt x="101" y="112"/>
                    <a:pt x="99" y="112"/>
                  </a:cubicBezTo>
                  <a:cubicBezTo>
                    <a:pt x="98" y="112"/>
                    <a:pt x="96" y="112"/>
                    <a:pt x="96" y="112"/>
                  </a:cubicBezTo>
                  <a:cubicBezTo>
                    <a:pt x="95" y="113"/>
                    <a:pt x="92" y="113"/>
                    <a:pt x="90" y="114"/>
                  </a:cubicBezTo>
                  <a:cubicBezTo>
                    <a:pt x="86" y="115"/>
                    <a:pt x="83" y="112"/>
                    <a:pt x="80" y="113"/>
                  </a:cubicBezTo>
                  <a:cubicBezTo>
                    <a:pt x="76" y="115"/>
                    <a:pt x="73" y="115"/>
                    <a:pt x="71" y="116"/>
                  </a:cubicBezTo>
                  <a:cubicBezTo>
                    <a:pt x="70" y="116"/>
                    <a:pt x="69" y="116"/>
                    <a:pt x="68" y="116"/>
                  </a:cubicBezTo>
                  <a:cubicBezTo>
                    <a:pt x="67" y="117"/>
                    <a:pt x="64" y="118"/>
                    <a:pt x="62" y="118"/>
                  </a:cubicBezTo>
                  <a:cubicBezTo>
                    <a:pt x="58" y="119"/>
                    <a:pt x="55" y="118"/>
                    <a:pt x="53" y="119"/>
                  </a:cubicBezTo>
                  <a:cubicBezTo>
                    <a:pt x="49" y="120"/>
                    <a:pt x="46" y="119"/>
                    <a:pt x="43" y="120"/>
                  </a:cubicBezTo>
                  <a:cubicBezTo>
                    <a:pt x="43" y="120"/>
                    <a:pt x="42" y="120"/>
                    <a:pt x="41" y="120"/>
                  </a:cubicBezTo>
                  <a:cubicBezTo>
                    <a:pt x="39" y="120"/>
                    <a:pt x="35" y="120"/>
                    <a:pt x="34" y="121"/>
                  </a:cubicBezTo>
                  <a:cubicBezTo>
                    <a:pt x="33" y="121"/>
                    <a:pt x="32" y="122"/>
                    <a:pt x="31" y="123"/>
                  </a:cubicBezTo>
                  <a:cubicBezTo>
                    <a:pt x="29" y="123"/>
                    <a:pt x="24" y="122"/>
                    <a:pt x="23" y="122"/>
                  </a:cubicBezTo>
                  <a:cubicBezTo>
                    <a:pt x="22" y="123"/>
                    <a:pt x="19" y="122"/>
                    <a:pt x="17" y="123"/>
                  </a:cubicBezTo>
                  <a:cubicBezTo>
                    <a:pt x="12" y="124"/>
                    <a:pt x="10" y="124"/>
                    <a:pt x="6" y="124"/>
                  </a:cubicBezTo>
                  <a:cubicBezTo>
                    <a:pt x="5" y="125"/>
                    <a:pt x="5" y="125"/>
                    <a:pt x="4" y="126"/>
                  </a:cubicBezTo>
                  <a:cubicBezTo>
                    <a:pt x="4" y="127"/>
                    <a:pt x="4" y="128"/>
                    <a:pt x="4" y="129"/>
                  </a:cubicBezTo>
                  <a:cubicBezTo>
                    <a:pt x="3" y="130"/>
                    <a:pt x="2" y="132"/>
                    <a:pt x="2" y="133"/>
                  </a:cubicBezTo>
                  <a:cubicBezTo>
                    <a:pt x="0" y="139"/>
                    <a:pt x="4" y="143"/>
                    <a:pt x="7" y="147"/>
                  </a:cubicBezTo>
                  <a:cubicBezTo>
                    <a:pt x="12" y="147"/>
                    <a:pt x="19" y="146"/>
                    <a:pt x="23" y="143"/>
                  </a:cubicBezTo>
                  <a:cubicBezTo>
                    <a:pt x="23" y="143"/>
                    <a:pt x="28" y="143"/>
                    <a:pt x="28" y="143"/>
                  </a:cubicBezTo>
                  <a:cubicBezTo>
                    <a:pt x="29" y="143"/>
                    <a:pt x="31" y="141"/>
                    <a:pt x="32" y="140"/>
                  </a:cubicBezTo>
                  <a:cubicBezTo>
                    <a:pt x="32" y="140"/>
                    <a:pt x="32" y="140"/>
                    <a:pt x="32" y="140"/>
                  </a:cubicBezTo>
                  <a:cubicBezTo>
                    <a:pt x="35" y="140"/>
                    <a:pt x="37" y="139"/>
                    <a:pt x="39" y="138"/>
                  </a:cubicBezTo>
                  <a:cubicBezTo>
                    <a:pt x="40" y="138"/>
                    <a:pt x="41" y="138"/>
                    <a:pt x="42" y="138"/>
                  </a:cubicBezTo>
                  <a:cubicBezTo>
                    <a:pt x="43" y="138"/>
                    <a:pt x="44" y="137"/>
                    <a:pt x="45" y="137"/>
                  </a:cubicBezTo>
                  <a:cubicBezTo>
                    <a:pt x="46" y="136"/>
                    <a:pt x="49" y="137"/>
                    <a:pt x="49" y="137"/>
                  </a:cubicBezTo>
                  <a:cubicBezTo>
                    <a:pt x="51" y="136"/>
                    <a:pt x="53" y="135"/>
                    <a:pt x="55" y="134"/>
                  </a:cubicBezTo>
                  <a:cubicBezTo>
                    <a:pt x="55" y="134"/>
                    <a:pt x="62" y="134"/>
                    <a:pt x="62" y="133"/>
                  </a:cubicBezTo>
                  <a:cubicBezTo>
                    <a:pt x="62" y="133"/>
                    <a:pt x="63" y="133"/>
                    <a:pt x="63" y="133"/>
                  </a:cubicBezTo>
                  <a:cubicBezTo>
                    <a:pt x="65" y="132"/>
                    <a:pt x="68" y="132"/>
                    <a:pt x="70" y="131"/>
                  </a:cubicBezTo>
                  <a:cubicBezTo>
                    <a:pt x="74" y="130"/>
                    <a:pt x="82" y="127"/>
                    <a:pt x="88" y="128"/>
                  </a:cubicBezTo>
                  <a:cubicBezTo>
                    <a:pt x="90" y="128"/>
                    <a:pt x="92" y="126"/>
                    <a:pt x="93" y="127"/>
                  </a:cubicBezTo>
                  <a:cubicBezTo>
                    <a:pt x="94" y="127"/>
                    <a:pt x="96" y="128"/>
                    <a:pt x="97" y="128"/>
                  </a:cubicBezTo>
                  <a:cubicBezTo>
                    <a:pt x="98" y="129"/>
                    <a:pt x="97" y="128"/>
                    <a:pt x="98" y="129"/>
                  </a:cubicBezTo>
                  <a:cubicBezTo>
                    <a:pt x="98" y="130"/>
                    <a:pt x="96" y="131"/>
                    <a:pt x="96" y="133"/>
                  </a:cubicBezTo>
                  <a:cubicBezTo>
                    <a:pt x="94" y="136"/>
                    <a:pt x="94" y="138"/>
                    <a:pt x="92" y="141"/>
                  </a:cubicBezTo>
                  <a:cubicBezTo>
                    <a:pt x="91" y="142"/>
                    <a:pt x="90" y="142"/>
                    <a:pt x="90" y="143"/>
                  </a:cubicBezTo>
                  <a:cubicBezTo>
                    <a:pt x="90" y="144"/>
                    <a:pt x="90" y="145"/>
                    <a:pt x="90" y="145"/>
                  </a:cubicBezTo>
                  <a:cubicBezTo>
                    <a:pt x="89" y="146"/>
                    <a:pt x="88" y="148"/>
                    <a:pt x="87" y="149"/>
                  </a:cubicBezTo>
                  <a:cubicBezTo>
                    <a:pt x="87" y="151"/>
                    <a:pt x="87" y="155"/>
                    <a:pt x="86" y="156"/>
                  </a:cubicBezTo>
                  <a:cubicBezTo>
                    <a:pt x="87" y="158"/>
                    <a:pt x="87" y="159"/>
                    <a:pt x="88" y="160"/>
                  </a:cubicBezTo>
                  <a:cubicBezTo>
                    <a:pt x="90" y="161"/>
                    <a:pt x="92" y="163"/>
                    <a:pt x="94" y="163"/>
                  </a:cubicBezTo>
                  <a:cubicBezTo>
                    <a:pt x="95" y="160"/>
                    <a:pt x="97" y="157"/>
                    <a:pt x="98" y="155"/>
                  </a:cubicBezTo>
                  <a:cubicBezTo>
                    <a:pt x="99" y="154"/>
                    <a:pt x="100" y="153"/>
                    <a:pt x="100" y="153"/>
                  </a:cubicBezTo>
                  <a:cubicBezTo>
                    <a:pt x="100" y="153"/>
                    <a:pt x="100" y="152"/>
                    <a:pt x="100" y="151"/>
                  </a:cubicBezTo>
                  <a:cubicBezTo>
                    <a:pt x="102" y="149"/>
                    <a:pt x="107" y="146"/>
                    <a:pt x="108" y="144"/>
                  </a:cubicBezTo>
                  <a:cubicBezTo>
                    <a:pt x="111" y="141"/>
                    <a:pt x="110" y="137"/>
                    <a:pt x="112" y="134"/>
                  </a:cubicBezTo>
                  <a:cubicBezTo>
                    <a:pt x="114" y="131"/>
                    <a:pt x="118" y="129"/>
                    <a:pt x="119" y="126"/>
                  </a:cubicBezTo>
                  <a:cubicBezTo>
                    <a:pt x="120" y="126"/>
                    <a:pt x="121" y="126"/>
                    <a:pt x="122" y="126"/>
                  </a:cubicBezTo>
                  <a:cubicBezTo>
                    <a:pt x="122" y="126"/>
                    <a:pt x="130" y="125"/>
                    <a:pt x="131" y="125"/>
                  </a:cubicBezTo>
                  <a:cubicBezTo>
                    <a:pt x="133" y="126"/>
                    <a:pt x="135" y="127"/>
                    <a:pt x="136" y="127"/>
                  </a:cubicBezTo>
                  <a:cubicBezTo>
                    <a:pt x="137" y="127"/>
                    <a:pt x="138" y="130"/>
                    <a:pt x="138" y="130"/>
                  </a:cubicBezTo>
                  <a:cubicBezTo>
                    <a:pt x="140" y="132"/>
                    <a:pt x="141" y="131"/>
                    <a:pt x="142" y="133"/>
                  </a:cubicBezTo>
                  <a:cubicBezTo>
                    <a:pt x="144" y="133"/>
                    <a:pt x="145" y="139"/>
                    <a:pt x="146" y="141"/>
                  </a:cubicBezTo>
                  <a:cubicBezTo>
                    <a:pt x="147" y="143"/>
                    <a:pt x="149" y="145"/>
                    <a:pt x="150" y="147"/>
                  </a:cubicBezTo>
                  <a:cubicBezTo>
                    <a:pt x="150" y="148"/>
                    <a:pt x="150" y="149"/>
                    <a:pt x="150" y="150"/>
                  </a:cubicBezTo>
                  <a:cubicBezTo>
                    <a:pt x="152" y="154"/>
                    <a:pt x="155" y="159"/>
                    <a:pt x="158" y="162"/>
                  </a:cubicBezTo>
                  <a:cubicBezTo>
                    <a:pt x="161" y="165"/>
                    <a:pt x="159" y="169"/>
                    <a:pt x="166" y="172"/>
                  </a:cubicBezTo>
                  <a:cubicBezTo>
                    <a:pt x="167" y="170"/>
                    <a:pt x="169" y="169"/>
                    <a:pt x="170" y="167"/>
                  </a:cubicBezTo>
                  <a:cubicBezTo>
                    <a:pt x="172" y="165"/>
                    <a:pt x="170" y="161"/>
                    <a:pt x="170" y="159"/>
                  </a:cubicBezTo>
                  <a:cubicBezTo>
                    <a:pt x="171" y="153"/>
                    <a:pt x="167" y="148"/>
                    <a:pt x="165" y="142"/>
                  </a:cubicBezTo>
                  <a:cubicBezTo>
                    <a:pt x="165" y="141"/>
                    <a:pt x="165" y="139"/>
                    <a:pt x="164" y="137"/>
                  </a:cubicBezTo>
                  <a:cubicBezTo>
                    <a:pt x="161" y="133"/>
                    <a:pt x="161" y="133"/>
                    <a:pt x="163" y="127"/>
                  </a:cubicBezTo>
                  <a:cubicBezTo>
                    <a:pt x="167" y="127"/>
                    <a:pt x="170" y="127"/>
                    <a:pt x="172" y="128"/>
                  </a:cubicBezTo>
                  <a:cubicBezTo>
                    <a:pt x="173" y="127"/>
                    <a:pt x="182" y="129"/>
                    <a:pt x="183" y="129"/>
                  </a:cubicBezTo>
                  <a:cubicBezTo>
                    <a:pt x="185" y="128"/>
                    <a:pt x="198" y="130"/>
                    <a:pt x="200" y="131"/>
                  </a:cubicBezTo>
                  <a:cubicBezTo>
                    <a:pt x="201" y="131"/>
                    <a:pt x="202" y="132"/>
                    <a:pt x="203" y="133"/>
                  </a:cubicBezTo>
                  <a:cubicBezTo>
                    <a:pt x="205" y="133"/>
                    <a:pt x="207" y="133"/>
                    <a:pt x="209" y="134"/>
                  </a:cubicBezTo>
                  <a:cubicBezTo>
                    <a:pt x="209" y="134"/>
                    <a:pt x="209" y="135"/>
                    <a:pt x="210" y="136"/>
                  </a:cubicBezTo>
                  <a:cubicBezTo>
                    <a:pt x="211" y="136"/>
                    <a:pt x="212" y="137"/>
                    <a:pt x="213" y="137"/>
                  </a:cubicBezTo>
                  <a:cubicBezTo>
                    <a:pt x="214" y="137"/>
                    <a:pt x="215" y="137"/>
                    <a:pt x="216" y="137"/>
                  </a:cubicBezTo>
                  <a:cubicBezTo>
                    <a:pt x="220" y="139"/>
                    <a:pt x="225" y="141"/>
                    <a:pt x="229" y="144"/>
                  </a:cubicBezTo>
                  <a:cubicBezTo>
                    <a:pt x="229" y="144"/>
                    <a:pt x="229" y="144"/>
                    <a:pt x="229" y="143"/>
                  </a:cubicBezTo>
                  <a:cubicBezTo>
                    <a:pt x="230" y="144"/>
                    <a:pt x="232" y="144"/>
                    <a:pt x="233" y="144"/>
                  </a:cubicBezTo>
                  <a:cubicBezTo>
                    <a:pt x="233" y="144"/>
                    <a:pt x="234" y="143"/>
                    <a:pt x="235" y="143"/>
                  </a:cubicBezTo>
                  <a:cubicBezTo>
                    <a:pt x="236" y="144"/>
                    <a:pt x="237" y="145"/>
                    <a:pt x="238" y="146"/>
                  </a:cubicBezTo>
                  <a:cubicBezTo>
                    <a:pt x="239" y="144"/>
                    <a:pt x="244" y="147"/>
                    <a:pt x="245" y="147"/>
                  </a:cubicBezTo>
                  <a:cubicBezTo>
                    <a:pt x="247" y="148"/>
                    <a:pt x="249" y="146"/>
                    <a:pt x="250" y="146"/>
                  </a:cubicBezTo>
                  <a:cubicBezTo>
                    <a:pt x="251" y="146"/>
                    <a:pt x="251" y="147"/>
                    <a:pt x="253" y="147"/>
                  </a:cubicBezTo>
                  <a:cubicBezTo>
                    <a:pt x="259" y="145"/>
                    <a:pt x="262" y="142"/>
                    <a:pt x="266" y="140"/>
                  </a:cubicBezTo>
                  <a:cubicBezTo>
                    <a:pt x="267" y="136"/>
                    <a:pt x="271" y="133"/>
                    <a:pt x="271" y="131"/>
                  </a:cubicBezTo>
                  <a:cubicBezTo>
                    <a:pt x="271" y="131"/>
                    <a:pt x="271" y="130"/>
                    <a:pt x="271" y="130"/>
                  </a:cubicBezTo>
                  <a:cubicBezTo>
                    <a:pt x="271" y="130"/>
                    <a:pt x="271" y="130"/>
                    <a:pt x="270" y="130"/>
                  </a:cubicBezTo>
                  <a:close/>
                  <a:moveTo>
                    <a:pt x="170" y="55"/>
                  </a:moveTo>
                  <a:cubicBezTo>
                    <a:pt x="168" y="56"/>
                    <a:pt x="168" y="55"/>
                    <a:pt x="166" y="55"/>
                  </a:cubicBezTo>
                  <a:cubicBezTo>
                    <a:pt x="164" y="55"/>
                    <a:pt x="159" y="55"/>
                    <a:pt x="156" y="55"/>
                  </a:cubicBezTo>
                  <a:cubicBezTo>
                    <a:pt x="154" y="55"/>
                    <a:pt x="151" y="55"/>
                    <a:pt x="149" y="54"/>
                  </a:cubicBezTo>
                  <a:cubicBezTo>
                    <a:pt x="146" y="57"/>
                    <a:pt x="143" y="54"/>
                    <a:pt x="139" y="55"/>
                  </a:cubicBezTo>
                  <a:cubicBezTo>
                    <a:pt x="136" y="56"/>
                    <a:pt x="133" y="57"/>
                    <a:pt x="130" y="57"/>
                  </a:cubicBezTo>
                  <a:cubicBezTo>
                    <a:pt x="130" y="57"/>
                    <a:pt x="129" y="56"/>
                    <a:pt x="129" y="56"/>
                  </a:cubicBezTo>
                  <a:cubicBezTo>
                    <a:pt x="125" y="59"/>
                    <a:pt x="115" y="57"/>
                    <a:pt x="110" y="56"/>
                  </a:cubicBezTo>
                  <a:cubicBezTo>
                    <a:pt x="108" y="56"/>
                    <a:pt x="108" y="57"/>
                    <a:pt x="107" y="58"/>
                  </a:cubicBezTo>
                  <a:cubicBezTo>
                    <a:pt x="106" y="58"/>
                    <a:pt x="104" y="57"/>
                    <a:pt x="103" y="58"/>
                  </a:cubicBezTo>
                  <a:cubicBezTo>
                    <a:pt x="100" y="60"/>
                    <a:pt x="95" y="61"/>
                    <a:pt x="92" y="62"/>
                  </a:cubicBezTo>
                  <a:cubicBezTo>
                    <a:pt x="91" y="62"/>
                    <a:pt x="89" y="61"/>
                    <a:pt x="88" y="61"/>
                  </a:cubicBezTo>
                  <a:cubicBezTo>
                    <a:pt x="88" y="61"/>
                    <a:pt x="87" y="60"/>
                    <a:pt x="87" y="60"/>
                  </a:cubicBezTo>
                  <a:cubicBezTo>
                    <a:pt x="87" y="58"/>
                    <a:pt x="90" y="55"/>
                    <a:pt x="92" y="54"/>
                  </a:cubicBezTo>
                  <a:cubicBezTo>
                    <a:pt x="92" y="54"/>
                    <a:pt x="93" y="53"/>
                    <a:pt x="94" y="53"/>
                  </a:cubicBezTo>
                  <a:cubicBezTo>
                    <a:pt x="95" y="52"/>
                    <a:pt x="96" y="52"/>
                    <a:pt x="96" y="51"/>
                  </a:cubicBezTo>
                  <a:cubicBezTo>
                    <a:pt x="99" y="49"/>
                    <a:pt x="102" y="49"/>
                    <a:pt x="104" y="48"/>
                  </a:cubicBezTo>
                  <a:cubicBezTo>
                    <a:pt x="106" y="48"/>
                    <a:pt x="108" y="47"/>
                    <a:pt x="110" y="47"/>
                  </a:cubicBezTo>
                  <a:cubicBezTo>
                    <a:pt x="111" y="46"/>
                    <a:pt x="117" y="47"/>
                    <a:pt x="117" y="47"/>
                  </a:cubicBezTo>
                  <a:cubicBezTo>
                    <a:pt x="120" y="46"/>
                    <a:pt x="125" y="47"/>
                    <a:pt x="126" y="46"/>
                  </a:cubicBezTo>
                  <a:cubicBezTo>
                    <a:pt x="129" y="45"/>
                    <a:pt x="132" y="44"/>
                    <a:pt x="135" y="45"/>
                  </a:cubicBezTo>
                  <a:cubicBezTo>
                    <a:pt x="139" y="46"/>
                    <a:pt x="142" y="45"/>
                    <a:pt x="148" y="45"/>
                  </a:cubicBezTo>
                  <a:cubicBezTo>
                    <a:pt x="151" y="45"/>
                    <a:pt x="154" y="45"/>
                    <a:pt x="156" y="45"/>
                  </a:cubicBezTo>
                  <a:cubicBezTo>
                    <a:pt x="157" y="45"/>
                    <a:pt x="158" y="44"/>
                    <a:pt x="160" y="44"/>
                  </a:cubicBezTo>
                  <a:cubicBezTo>
                    <a:pt x="162" y="44"/>
                    <a:pt x="163" y="46"/>
                    <a:pt x="166" y="44"/>
                  </a:cubicBezTo>
                  <a:cubicBezTo>
                    <a:pt x="167" y="45"/>
                    <a:pt x="169" y="45"/>
                    <a:pt x="170" y="46"/>
                  </a:cubicBezTo>
                  <a:cubicBezTo>
                    <a:pt x="172" y="47"/>
                    <a:pt x="172" y="51"/>
                    <a:pt x="172" y="53"/>
                  </a:cubicBezTo>
                  <a:cubicBezTo>
                    <a:pt x="172" y="54"/>
                    <a:pt x="171" y="54"/>
                    <a:pt x="170" y="55"/>
                  </a:cubicBezTo>
                  <a:close/>
                  <a:moveTo>
                    <a:pt x="94" y="23"/>
                  </a:moveTo>
                  <a:cubicBezTo>
                    <a:pt x="95" y="22"/>
                    <a:pt x="96" y="21"/>
                    <a:pt x="96" y="21"/>
                  </a:cubicBezTo>
                  <a:cubicBezTo>
                    <a:pt x="97" y="20"/>
                    <a:pt x="99" y="21"/>
                    <a:pt x="100" y="21"/>
                  </a:cubicBezTo>
                  <a:cubicBezTo>
                    <a:pt x="104" y="19"/>
                    <a:pt x="109" y="19"/>
                    <a:pt x="113" y="19"/>
                  </a:cubicBezTo>
                  <a:cubicBezTo>
                    <a:pt x="122" y="18"/>
                    <a:pt x="130" y="21"/>
                    <a:pt x="135" y="20"/>
                  </a:cubicBezTo>
                  <a:cubicBezTo>
                    <a:pt x="140" y="19"/>
                    <a:pt x="156" y="16"/>
                    <a:pt x="159" y="17"/>
                  </a:cubicBezTo>
                  <a:cubicBezTo>
                    <a:pt x="159" y="16"/>
                    <a:pt x="159" y="16"/>
                    <a:pt x="159" y="16"/>
                  </a:cubicBezTo>
                  <a:cubicBezTo>
                    <a:pt x="161" y="17"/>
                    <a:pt x="164" y="17"/>
                    <a:pt x="166" y="18"/>
                  </a:cubicBezTo>
                  <a:cubicBezTo>
                    <a:pt x="168" y="17"/>
                    <a:pt x="173" y="19"/>
                    <a:pt x="174" y="19"/>
                  </a:cubicBezTo>
                  <a:cubicBezTo>
                    <a:pt x="175" y="20"/>
                    <a:pt x="175" y="21"/>
                    <a:pt x="176" y="21"/>
                  </a:cubicBezTo>
                  <a:cubicBezTo>
                    <a:pt x="176" y="22"/>
                    <a:pt x="175" y="27"/>
                    <a:pt x="174" y="28"/>
                  </a:cubicBezTo>
                  <a:cubicBezTo>
                    <a:pt x="174" y="29"/>
                    <a:pt x="174" y="29"/>
                    <a:pt x="174" y="29"/>
                  </a:cubicBezTo>
                  <a:cubicBezTo>
                    <a:pt x="148" y="29"/>
                    <a:pt x="120" y="27"/>
                    <a:pt x="102" y="32"/>
                  </a:cubicBezTo>
                  <a:cubicBezTo>
                    <a:pt x="102" y="32"/>
                    <a:pt x="97" y="32"/>
                    <a:pt x="96" y="32"/>
                  </a:cubicBezTo>
                  <a:cubicBezTo>
                    <a:pt x="96" y="32"/>
                    <a:pt x="88" y="33"/>
                    <a:pt x="87" y="33"/>
                  </a:cubicBezTo>
                  <a:cubicBezTo>
                    <a:pt x="86" y="32"/>
                    <a:pt x="85" y="31"/>
                    <a:pt x="84" y="30"/>
                  </a:cubicBezTo>
                  <a:cubicBezTo>
                    <a:pt x="85" y="27"/>
                    <a:pt x="91" y="24"/>
                    <a:pt x="94" y="23"/>
                  </a:cubicBezTo>
                  <a:close/>
                  <a:moveTo>
                    <a:pt x="121" y="83"/>
                  </a:moveTo>
                  <a:cubicBezTo>
                    <a:pt x="119" y="84"/>
                    <a:pt x="113" y="84"/>
                    <a:pt x="111" y="84"/>
                  </a:cubicBezTo>
                  <a:cubicBezTo>
                    <a:pt x="107" y="84"/>
                    <a:pt x="103" y="85"/>
                    <a:pt x="100" y="85"/>
                  </a:cubicBezTo>
                  <a:cubicBezTo>
                    <a:pt x="98" y="85"/>
                    <a:pt x="96" y="85"/>
                    <a:pt x="95" y="85"/>
                  </a:cubicBezTo>
                  <a:cubicBezTo>
                    <a:pt x="94" y="86"/>
                    <a:pt x="94" y="86"/>
                    <a:pt x="94" y="86"/>
                  </a:cubicBezTo>
                  <a:cubicBezTo>
                    <a:pt x="93" y="86"/>
                    <a:pt x="92" y="86"/>
                    <a:pt x="90" y="86"/>
                  </a:cubicBezTo>
                  <a:cubicBezTo>
                    <a:pt x="86" y="88"/>
                    <a:pt x="85" y="89"/>
                    <a:pt x="80" y="88"/>
                  </a:cubicBezTo>
                  <a:cubicBezTo>
                    <a:pt x="80" y="86"/>
                    <a:pt x="82" y="83"/>
                    <a:pt x="82" y="82"/>
                  </a:cubicBezTo>
                  <a:cubicBezTo>
                    <a:pt x="83" y="78"/>
                    <a:pt x="90" y="77"/>
                    <a:pt x="94" y="75"/>
                  </a:cubicBezTo>
                  <a:cubicBezTo>
                    <a:pt x="95" y="75"/>
                    <a:pt x="96" y="75"/>
                    <a:pt x="98" y="75"/>
                  </a:cubicBezTo>
                  <a:cubicBezTo>
                    <a:pt x="98" y="75"/>
                    <a:pt x="103" y="74"/>
                    <a:pt x="103" y="74"/>
                  </a:cubicBezTo>
                  <a:cubicBezTo>
                    <a:pt x="103" y="74"/>
                    <a:pt x="105" y="75"/>
                    <a:pt x="106" y="75"/>
                  </a:cubicBezTo>
                  <a:cubicBezTo>
                    <a:pt x="110" y="74"/>
                    <a:pt x="118" y="74"/>
                    <a:pt x="122" y="72"/>
                  </a:cubicBezTo>
                  <a:cubicBezTo>
                    <a:pt x="123" y="72"/>
                    <a:pt x="131" y="73"/>
                    <a:pt x="132" y="73"/>
                  </a:cubicBezTo>
                  <a:cubicBezTo>
                    <a:pt x="133" y="74"/>
                    <a:pt x="148" y="72"/>
                    <a:pt x="148" y="72"/>
                  </a:cubicBezTo>
                  <a:cubicBezTo>
                    <a:pt x="149" y="72"/>
                    <a:pt x="149" y="72"/>
                    <a:pt x="149" y="71"/>
                  </a:cubicBezTo>
                  <a:cubicBezTo>
                    <a:pt x="149" y="71"/>
                    <a:pt x="149" y="71"/>
                    <a:pt x="149" y="71"/>
                  </a:cubicBezTo>
                  <a:cubicBezTo>
                    <a:pt x="149" y="71"/>
                    <a:pt x="153" y="73"/>
                    <a:pt x="153" y="73"/>
                  </a:cubicBezTo>
                  <a:cubicBezTo>
                    <a:pt x="159" y="70"/>
                    <a:pt x="164" y="72"/>
                    <a:pt x="169" y="73"/>
                  </a:cubicBezTo>
                  <a:cubicBezTo>
                    <a:pt x="171" y="75"/>
                    <a:pt x="170" y="79"/>
                    <a:pt x="170" y="81"/>
                  </a:cubicBezTo>
                  <a:cubicBezTo>
                    <a:pt x="169" y="82"/>
                    <a:pt x="168" y="82"/>
                    <a:pt x="168" y="83"/>
                  </a:cubicBezTo>
                  <a:cubicBezTo>
                    <a:pt x="162" y="83"/>
                    <a:pt x="154" y="82"/>
                    <a:pt x="148" y="83"/>
                  </a:cubicBezTo>
                  <a:cubicBezTo>
                    <a:pt x="147" y="83"/>
                    <a:pt x="142" y="82"/>
                    <a:pt x="142" y="82"/>
                  </a:cubicBezTo>
                  <a:cubicBezTo>
                    <a:pt x="140" y="83"/>
                    <a:pt x="135" y="83"/>
                    <a:pt x="133" y="82"/>
                  </a:cubicBezTo>
                  <a:cubicBezTo>
                    <a:pt x="130" y="84"/>
                    <a:pt x="122" y="83"/>
                    <a:pt x="121" y="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5" name="Freeform 56">
              <a:extLst>
                <a:ext uri="{FF2B5EF4-FFF2-40B4-BE49-F238E27FC236}">
                  <a16:creationId xmlns="" xmlns:a16="http://schemas.microsoft.com/office/drawing/2014/main" id="{45890708-72B4-E349-81A3-44CBFC2E7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7276" y="3024188"/>
              <a:ext cx="220663" cy="657225"/>
            </a:xfrm>
            <a:custGeom>
              <a:avLst/>
              <a:gdLst>
                <a:gd name="T0" fmla="*/ 67 w 73"/>
                <a:gd name="T1" fmla="*/ 1 h 215"/>
                <a:gd name="T2" fmla="*/ 69 w 73"/>
                <a:gd name="T3" fmla="*/ 18 h 215"/>
                <a:gd name="T4" fmla="*/ 65 w 73"/>
                <a:gd name="T5" fmla="*/ 37 h 215"/>
                <a:gd name="T6" fmla="*/ 67 w 73"/>
                <a:gd name="T7" fmla="*/ 53 h 215"/>
                <a:gd name="T8" fmla="*/ 68 w 73"/>
                <a:gd name="T9" fmla="*/ 65 h 215"/>
                <a:gd name="T10" fmla="*/ 68 w 73"/>
                <a:gd name="T11" fmla="*/ 74 h 215"/>
                <a:gd name="T12" fmla="*/ 67 w 73"/>
                <a:gd name="T13" fmla="*/ 91 h 215"/>
                <a:gd name="T14" fmla="*/ 69 w 73"/>
                <a:gd name="T15" fmla="*/ 99 h 215"/>
                <a:gd name="T16" fmla="*/ 71 w 73"/>
                <a:gd name="T17" fmla="*/ 107 h 215"/>
                <a:gd name="T18" fmla="*/ 73 w 73"/>
                <a:gd name="T19" fmla="*/ 114 h 215"/>
                <a:gd name="T20" fmla="*/ 69 w 73"/>
                <a:gd name="T21" fmla="*/ 118 h 215"/>
                <a:gd name="T22" fmla="*/ 68 w 73"/>
                <a:gd name="T23" fmla="*/ 130 h 215"/>
                <a:gd name="T24" fmla="*/ 67 w 73"/>
                <a:gd name="T25" fmla="*/ 137 h 215"/>
                <a:gd name="T26" fmla="*/ 67 w 73"/>
                <a:gd name="T27" fmla="*/ 148 h 215"/>
                <a:gd name="T28" fmla="*/ 65 w 73"/>
                <a:gd name="T29" fmla="*/ 157 h 215"/>
                <a:gd name="T30" fmla="*/ 64 w 73"/>
                <a:gd name="T31" fmla="*/ 159 h 215"/>
                <a:gd name="T32" fmla="*/ 63 w 73"/>
                <a:gd name="T33" fmla="*/ 160 h 215"/>
                <a:gd name="T34" fmla="*/ 63 w 73"/>
                <a:gd name="T35" fmla="*/ 168 h 215"/>
                <a:gd name="T36" fmla="*/ 64 w 73"/>
                <a:gd name="T37" fmla="*/ 186 h 215"/>
                <a:gd name="T38" fmla="*/ 65 w 73"/>
                <a:gd name="T39" fmla="*/ 197 h 215"/>
                <a:gd name="T40" fmla="*/ 65 w 73"/>
                <a:gd name="T41" fmla="*/ 208 h 215"/>
                <a:gd name="T42" fmla="*/ 61 w 73"/>
                <a:gd name="T43" fmla="*/ 215 h 215"/>
                <a:gd name="T44" fmla="*/ 55 w 73"/>
                <a:gd name="T45" fmla="*/ 208 h 215"/>
                <a:gd name="T46" fmla="*/ 53 w 73"/>
                <a:gd name="T47" fmla="*/ 204 h 215"/>
                <a:gd name="T48" fmla="*/ 48 w 73"/>
                <a:gd name="T49" fmla="*/ 186 h 215"/>
                <a:gd name="T50" fmla="*/ 48 w 73"/>
                <a:gd name="T51" fmla="*/ 178 h 215"/>
                <a:gd name="T52" fmla="*/ 45 w 73"/>
                <a:gd name="T53" fmla="*/ 147 h 215"/>
                <a:gd name="T54" fmla="*/ 33 w 73"/>
                <a:gd name="T55" fmla="*/ 153 h 215"/>
                <a:gd name="T56" fmla="*/ 18 w 73"/>
                <a:gd name="T57" fmla="*/ 161 h 215"/>
                <a:gd name="T58" fmla="*/ 11 w 73"/>
                <a:gd name="T59" fmla="*/ 163 h 215"/>
                <a:gd name="T60" fmla="*/ 4 w 73"/>
                <a:gd name="T61" fmla="*/ 155 h 215"/>
                <a:gd name="T62" fmla="*/ 0 w 73"/>
                <a:gd name="T63" fmla="*/ 147 h 215"/>
                <a:gd name="T64" fmla="*/ 0 w 73"/>
                <a:gd name="T65" fmla="*/ 138 h 215"/>
                <a:gd name="T66" fmla="*/ 0 w 73"/>
                <a:gd name="T67" fmla="*/ 127 h 215"/>
                <a:gd name="T68" fmla="*/ 8 w 73"/>
                <a:gd name="T69" fmla="*/ 112 h 215"/>
                <a:gd name="T70" fmla="*/ 12 w 73"/>
                <a:gd name="T71" fmla="*/ 90 h 215"/>
                <a:gd name="T72" fmla="*/ 12 w 73"/>
                <a:gd name="T73" fmla="*/ 73 h 215"/>
                <a:gd name="T74" fmla="*/ 13 w 73"/>
                <a:gd name="T75" fmla="*/ 64 h 215"/>
                <a:gd name="T76" fmla="*/ 18 w 73"/>
                <a:gd name="T77" fmla="*/ 47 h 215"/>
                <a:gd name="T78" fmla="*/ 24 w 73"/>
                <a:gd name="T79" fmla="*/ 41 h 215"/>
                <a:gd name="T80" fmla="*/ 32 w 73"/>
                <a:gd name="T81" fmla="*/ 39 h 215"/>
                <a:gd name="T82" fmla="*/ 38 w 73"/>
                <a:gd name="T83" fmla="*/ 47 h 215"/>
                <a:gd name="T84" fmla="*/ 28 w 73"/>
                <a:gd name="T85" fmla="*/ 62 h 215"/>
                <a:gd name="T86" fmla="*/ 31 w 73"/>
                <a:gd name="T87" fmla="*/ 81 h 215"/>
                <a:gd name="T88" fmla="*/ 31 w 73"/>
                <a:gd name="T89" fmla="*/ 89 h 215"/>
                <a:gd name="T90" fmla="*/ 30 w 73"/>
                <a:gd name="T91" fmla="*/ 99 h 215"/>
                <a:gd name="T92" fmla="*/ 48 w 73"/>
                <a:gd name="T93" fmla="*/ 115 h 215"/>
                <a:gd name="T94" fmla="*/ 50 w 73"/>
                <a:gd name="T95" fmla="*/ 115 h 215"/>
                <a:gd name="T96" fmla="*/ 51 w 73"/>
                <a:gd name="T97" fmla="*/ 109 h 215"/>
                <a:gd name="T98" fmla="*/ 55 w 73"/>
                <a:gd name="T99" fmla="*/ 79 h 215"/>
                <a:gd name="T100" fmla="*/ 53 w 73"/>
                <a:gd name="T101" fmla="*/ 35 h 215"/>
                <a:gd name="T102" fmla="*/ 60 w 73"/>
                <a:gd name="T103" fmla="*/ 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3" h="215">
                  <a:moveTo>
                    <a:pt x="65" y="0"/>
                  </a:moveTo>
                  <a:cubicBezTo>
                    <a:pt x="66" y="0"/>
                    <a:pt x="67" y="0"/>
                    <a:pt x="67" y="1"/>
                  </a:cubicBezTo>
                  <a:cubicBezTo>
                    <a:pt x="70" y="3"/>
                    <a:pt x="68" y="10"/>
                    <a:pt x="69" y="15"/>
                  </a:cubicBezTo>
                  <a:cubicBezTo>
                    <a:pt x="69" y="16"/>
                    <a:pt x="69" y="17"/>
                    <a:pt x="69" y="18"/>
                  </a:cubicBezTo>
                  <a:cubicBezTo>
                    <a:pt x="71" y="22"/>
                    <a:pt x="69" y="30"/>
                    <a:pt x="67" y="34"/>
                  </a:cubicBezTo>
                  <a:cubicBezTo>
                    <a:pt x="66" y="35"/>
                    <a:pt x="66" y="37"/>
                    <a:pt x="65" y="37"/>
                  </a:cubicBezTo>
                  <a:cubicBezTo>
                    <a:pt x="64" y="39"/>
                    <a:pt x="65" y="45"/>
                    <a:pt x="66" y="46"/>
                  </a:cubicBezTo>
                  <a:cubicBezTo>
                    <a:pt x="66" y="47"/>
                    <a:pt x="66" y="51"/>
                    <a:pt x="67" y="53"/>
                  </a:cubicBezTo>
                  <a:cubicBezTo>
                    <a:pt x="67" y="55"/>
                    <a:pt x="67" y="57"/>
                    <a:pt x="67" y="59"/>
                  </a:cubicBezTo>
                  <a:cubicBezTo>
                    <a:pt x="67" y="61"/>
                    <a:pt x="67" y="63"/>
                    <a:pt x="68" y="65"/>
                  </a:cubicBezTo>
                  <a:cubicBezTo>
                    <a:pt x="68" y="67"/>
                    <a:pt x="67" y="70"/>
                    <a:pt x="67" y="71"/>
                  </a:cubicBezTo>
                  <a:cubicBezTo>
                    <a:pt x="67" y="71"/>
                    <a:pt x="68" y="73"/>
                    <a:pt x="68" y="74"/>
                  </a:cubicBezTo>
                  <a:cubicBezTo>
                    <a:pt x="69" y="76"/>
                    <a:pt x="67" y="82"/>
                    <a:pt x="68" y="85"/>
                  </a:cubicBezTo>
                  <a:cubicBezTo>
                    <a:pt x="68" y="86"/>
                    <a:pt x="65" y="89"/>
                    <a:pt x="67" y="91"/>
                  </a:cubicBezTo>
                  <a:cubicBezTo>
                    <a:pt x="67" y="92"/>
                    <a:pt x="66" y="94"/>
                    <a:pt x="67" y="95"/>
                  </a:cubicBezTo>
                  <a:cubicBezTo>
                    <a:pt x="68" y="97"/>
                    <a:pt x="68" y="98"/>
                    <a:pt x="69" y="99"/>
                  </a:cubicBezTo>
                  <a:cubicBezTo>
                    <a:pt x="69" y="101"/>
                    <a:pt x="69" y="104"/>
                    <a:pt x="69" y="106"/>
                  </a:cubicBezTo>
                  <a:cubicBezTo>
                    <a:pt x="70" y="106"/>
                    <a:pt x="71" y="107"/>
                    <a:pt x="71" y="107"/>
                  </a:cubicBezTo>
                  <a:cubicBezTo>
                    <a:pt x="72" y="109"/>
                    <a:pt x="71" y="110"/>
                    <a:pt x="72" y="112"/>
                  </a:cubicBezTo>
                  <a:cubicBezTo>
                    <a:pt x="72" y="113"/>
                    <a:pt x="73" y="112"/>
                    <a:pt x="73" y="114"/>
                  </a:cubicBezTo>
                  <a:cubicBezTo>
                    <a:pt x="72" y="114"/>
                    <a:pt x="71" y="116"/>
                    <a:pt x="72" y="117"/>
                  </a:cubicBezTo>
                  <a:cubicBezTo>
                    <a:pt x="71" y="117"/>
                    <a:pt x="70" y="118"/>
                    <a:pt x="69" y="118"/>
                  </a:cubicBezTo>
                  <a:cubicBezTo>
                    <a:pt x="69" y="119"/>
                    <a:pt x="67" y="127"/>
                    <a:pt x="67" y="127"/>
                  </a:cubicBezTo>
                  <a:cubicBezTo>
                    <a:pt x="67" y="128"/>
                    <a:pt x="68" y="129"/>
                    <a:pt x="68" y="130"/>
                  </a:cubicBezTo>
                  <a:cubicBezTo>
                    <a:pt x="68" y="132"/>
                    <a:pt x="68" y="133"/>
                    <a:pt x="68" y="134"/>
                  </a:cubicBezTo>
                  <a:cubicBezTo>
                    <a:pt x="68" y="135"/>
                    <a:pt x="67" y="138"/>
                    <a:pt x="67" y="137"/>
                  </a:cubicBezTo>
                  <a:cubicBezTo>
                    <a:pt x="67" y="138"/>
                    <a:pt x="67" y="138"/>
                    <a:pt x="67" y="139"/>
                  </a:cubicBezTo>
                  <a:cubicBezTo>
                    <a:pt x="67" y="139"/>
                    <a:pt x="66" y="148"/>
                    <a:pt x="67" y="148"/>
                  </a:cubicBezTo>
                  <a:cubicBezTo>
                    <a:pt x="67" y="148"/>
                    <a:pt x="67" y="149"/>
                    <a:pt x="67" y="149"/>
                  </a:cubicBezTo>
                  <a:cubicBezTo>
                    <a:pt x="66" y="152"/>
                    <a:pt x="64" y="155"/>
                    <a:pt x="65" y="157"/>
                  </a:cubicBezTo>
                  <a:cubicBezTo>
                    <a:pt x="65" y="157"/>
                    <a:pt x="65" y="158"/>
                    <a:pt x="65" y="158"/>
                  </a:cubicBezTo>
                  <a:cubicBezTo>
                    <a:pt x="65" y="158"/>
                    <a:pt x="65" y="158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4" y="160"/>
                    <a:pt x="64" y="160"/>
                    <a:pt x="63" y="160"/>
                  </a:cubicBezTo>
                  <a:cubicBezTo>
                    <a:pt x="63" y="162"/>
                    <a:pt x="63" y="164"/>
                    <a:pt x="63" y="166"/>
                  </a:cubicBezTo>
                  <a:cubicBezTo>
                    <a:pt x="63" y="167"/>
                    <a:pt x="63" y="167"/>
                    <a:pt x="63" y="168"/>
                  </a:cubicBezTo>
                  <a:cubicBezTo>
                    <a:pt x="61" y="173"/>
                    <a:pt x="64" y="179"/>
                    <a:pt x="65" y="181"/>
                  </a:cubicBezTo>
                  <a:cubicBezTo>
                    <a:pt x="65" y="183"/>
                    <a:pt x="65" y="184"/>
                    <a:pt x="64" y="186"/>
                  </a:cubicBezTo>
                  <a:cubicBezTo>
                    <a:pt x="64" y="186"/>
                    <a:pt x="64" y="186"/>
                    <a:pt x="64" y="186"/>
                  </a:cubicBezTo>
                  <a:cubicBezTo>
                    <a:pt x="64" y="186"/>
                    <a:pt x="65" y="197"/>
                    <a:pt x="65" y="197"/>
                  </a:cubicBezTo>
                  <a:cubicBezTo>
                    <a:pt x="65" y="197"/>
                    <a:pt x="64" y="201"/>
                    <a:pt x="64" y="201"/>
                  </a:cubicBezTo>
                  <a:cubicBezTo>
                    <a:pt x="65" y="202"/>
                    <a:pt x="65" y="207"/>
                    <a:pt x="65" y="208"/>
                  </a:cubicBezTo>
                  <a:cubicBezTo>
                    <a:pt x="65" y="209"/>
                    <a:pt x="64" y="209"/>
                    <a:pt x="63" y="209"/>
                  </a:cubicBezTo>
                  <a:cubicBezTo>
                    <a:pt x="63" y="211"/>
                    <a:pt x="63" y="214"/>
                    <a:pt x="61" y="215"/>
                  </a:cubicBezTo>
                  <a:cubicBezTo>
                    <a:pt x="60" y="215"/>
                    <a:pt x="61" y="215"/>
                    <a:pt x="60" y="215"/>
                  </a:cubicBezTo>
                  <a:cubicBezTo>
                    <a:pt x="57" y="213"/>
                    <a:pt x="58" y="210"/>
                    <a:pt x="55" y="208"/>
                  </a:cubicBezTo>
                  <a:cubicBezTo>
                    <a:pt x="55" y="208"/>
                    <a:pt x="56" y="208"/>
                    <a:pt x="56" y="207"/>
                  </a:cubicBezTo>
                  <a:cubicBezTo>
                    <a:pt x="56" y="206"/>
                    <a:pt x="54" y="205"/>
                    <a:pt x="53" y="204"/>
                  </a:cubicBezTo>
                  <a:cubicBezTo>
                    <a:pt x="52" y="202"/>
                    <a:pt x="53" y="199"/>
                    <a:pt x="52" y="197"/>
                  </a:cubicBezTo>
                  <a:cubicBezTo>
                    <a:pt x="51" y="194"/>
                    <a:pt x="50" y="188"/>
                    <a:pt x="48" y="186"/>
                  </a:cubicBezTo>
                  <a:cubicBezTo>
                    <a:pt x="48" y="185"/>
                    <a:pt x="49" y="183"/>
                    <a:pt x="49" y="182"/>
                  </a:cubicBezTo>
                  <a:cubicBezTo>
                    <a:pt x="48" y="181"/>
                    <a:pt x="48" y="179"/>
                    <a:pt x="48" y="178"/>
                  </a:cubicBezTo>
                  <a:cubicBezTo>
                    <a:pt x="48" y="174"/>
                    <a:pt x="49" y="168"/>
                    <a:pt x="48" y="166"/>
                  </a:cubicBezTo>
                  <a:cubicBezTo>
                    <a:pt x="46" y="163"/>
                    <a:pt x="51" y="148"/>
                    <a:pt x="45" y="147"/>
                  </a:cubicBezTo>
                  <a:cubicBezTo>
                    <a:pt x="43" y="148"/>
                    <a:pt x="40" y="148"/>
                    <a:pt x="38" y="149"/>
                  </a:cubicBezTo>
                  <a:cubicBezTo>
                    <a:pt x="37" y="150"/>
                    <a:pt x="35" y="152"/>
                    <a:pt x="33" y="153"/>
                  </a:cubicBezTo>
                  <a:cubicBezTo>
                    <a:pt x="33" y="153"/>
                    <a:pt x="23" y="157"/>
                    <a:pt x="23" y="157"/>
                  </a:cubicBezTo>
                  <a:cubicBezTo>
                    <a:pt x="21" y="158"/>
                    <a:pt x="20" y="160"/>
                    <a:pt x="18" y="161"/>
                  </a:cubicBezTo>
                  <a:cubicBezTo>
                    <a:pt x="16" y="161"/>
                    <a:pt x="15" y="161"/>
                    <a:pt x="13" y="161"/>
                  </a:cubicBezTo>
                  <a:cubicBezTo>
                    <a:pt x="13" y="162"/>
                    <a:pt x="12" y="162"/>
                    <a:pt x="11" y="163"/>
                  </a:cubicBezTo>
                  <a:cubicBezTo>
                    <a:pt x="8" y="164"/>
                    <a:pt x="5" y="159"/>
                    <a:pt x="4" y="157"/>
                  </a:cubicBezTo>
                  <a:cubicBezTo>
                    <a:pt x="4" y="156"/>
                    <a:pt x="4" y="156"/>
                    <a:pt x="4" y="155"/>
                  </a:cubicBezTo>
                  <a:cubicBezTo>
                    <a:pt x="2" y="152"/>
                    <a:pt x="2" y="150"/>
                    <a:pt x="0" y="148"/>
                  </a:cubicBezTo>
                  <a:cubicBezTo>
                    <a:pt x="1" y="147"/>
                    <a:pt x="0" y="146"/>
                    <a:pt x="0" y="147"/>
                  </a:cubicBezTo>
                  <a:cubicBezTo>
                    <a:pt x="0" y="147"/>
                    <a:pt x="0" y="144"/>
                    <a:pt x="0" y="144"/>
                  </a:cubicBezTo>
                  <a:cubicBezTo>
                    <a:pt x="0" y="142"/>
                    <a:pt x="0" y="138"/>
                    <a:pt x="0" y="138"/>
                  </a:cubicBezTo>
                  <a:cubicBezTo>
                    <a:pt x="2" y="137"/>
                    <a:pt x="1" y="129"/>
                    <a:pt x="0" y="127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26"/>
                    <a:pt x="1" y="124"/>
                    <a:pt x="0" y="123"/>
                  </a:cubicBezTo>
                  <a:cubicBezTo>
                    <a:pt x="2" y="119"/>
                    <a:pt x="7" y="115"/>
                    <a:pt x="8" y="112"/>
                  </a:cubicBezTo>
                  <a:cubicBezTo>
                    <a:pt x="8" y="111"/>
                    <a:pt x="8" y="110"/>
                    <a:pt x="8" y="109"/>
                  </a:cubicBezTo>
                  <a:cubicBezTo>
                    <a:pt x="10" y="104"/>
                    <a:pt x="10" y="93"/>
                    <a:pt x="12" y="90"/>
                  </a:cubicBezTo>
                  <a:cubicBezTo>
                    <a:pt x="12" y="87"/>
                    <a:pt x="12" y="85"/>
                    <a:pt x="12" y="83"/>
                  </a:cubicBezTo>
                  <a:cubicBezTo>
                    <a:pt x="12" y="79"/>
                    <a:pt x="11" y="76"/>
                    <a:pt x="12" y="73"/>
                  </a:cubicBezTo>
                  <a:cubicBezTo>
                    <a:pt x="13" y="70"/>
                    <a:pt x="13" y="66"/>
                    <a:pt x="14" y="65"/>
                  </a:cubicBezTo>
                  <a:cubicBezTo>
                    <a:pt x="14" y="64"/>
                    <a:pt x="14" y="64"/>
                    <a:pt x="13" y="64"/>
                  </a:cubicBezTo>
                  <a:cubicBezTo>
                    <a:pt x="13" y="63"/>
                    <a:pt x="15" y="60"/>
                    <a:pt x="14" y="58"/>
                  </a:cubicBezTo>
                  <a:cubicBezTo>
                    <a:pt x="16" y="55"/>
                    <a:pt x="17" y="50"/>
                    <a:pt x="18" y="47"/>
                  </a:cubicBezTo>
                  <a:cubicBezTo>
                    <a:pt x="19" y="47"/>
                    <a:pt x="20" y="46"/>
                    <a:pt x="21" y="45"/>
                  </a:cubicBezTo>
                  <a:cubicBezTo>
                    <a:pt x="23" y="44"/>
                    <a:pt x="21" y="42"/>
                    <a:pt x="24" y="41"/>
                  </a:cubicBezTo>
                  <a:cubicBezTo>
                    <a:pt x="24" y="41"/>
                    <a:pt x="24" y="40"/>
                    <a:pt x="24" y="40"/>
                  </a:cubicBezTo>
                  <a:cubicBezTo>
                    <a:pt x="26" y="40"/>
                    <a:pt x="31" y="38"/>
                    <a:pt x="32" y="39"/>
                  </a:cubicBezTo>
                  <a:cubicBezTo>
                    <a:pt x="33" y="40"/>
                    <a:pt x="33" y="41"/>
                    <a:pt x="34" y="43"/>
                  </a:cubicBezTo>
                  <a:cubicBezTo>
                    <a:pt x="35" y="44"/>
                    <a:pt x="37" y="45"/>
                    <a:pt x="38" y="47"/>
                  </a:cubicBezTo>
                  <a:cubicBezTo>
                    <a:pt x="39" y="48"/>
                    <a:pt x="39" y="49"/>
                    <a:pt x="38" y="50"/>
                  </a:cubicBezTo>
                  <a:cubicBezTo>
                    <a:pt x="37" y="59"/>
                    <a:pt x="31" y="56"/>
                    <a:pt x="28" y="62"/>
                  </a:cubicBezTo>
                  <a:cubicBezTo>
                    <a:pt x="27" y="65"/>
                    <a:pt x="30" y="74"/>
                    <a:pt x="31" y="76"/>
                  </a:cubicBezTo>
                  <a:cubicBezTo>
                    <a:pt x="32" y="78"/>
                    <a:pt x="31" y="80"/>
                    <a:pt x="31" y="81"/>
                  </a:cubicBezTo>
                  <a:cubicBezTo>
                    <a:pt x="31" y="82"/>
                    <a:pt x="31" y="84"/>
                    <a:pt x="30" y="85"/>
                  </a:cubicBezTo>
                  <a:cubicBezTo>
                    <a:pt x="30" y="86"/>
                    <a:pt x="31" y="88"/>
                    <a:pt x="31" y="89"/>
                  </a:cubicBezTo>
                  <a:cubicBezTo>
                    <a:pt x="31" y="92"/>
                    <a:pt x="30" y="93"/>
                    <a:pt x="30" y="94"/>
                  </a:cubicBezTo>
                  <a:cubicBezTo>
                    <a:pt x="29" y="95"/>
                    <a:pt x="30" y="99"/>
                    <a:pt x="30" y="99"/>
                  </a:cubicBezTo>
                  <a:cubicBezTo>
                    <a:pt x="28" y="100"/>
                    <a:pt x="27" y="110"/>
                    <a:pt x="28" y="111"/>
                  </a:cubicBezTo>
                  <a:cubicBezTo>
                    <a:pt x="30" y="115"/>
                    <a:pt x="41" y="114"/>
                    <a:pt x="48" y="115"/>
                  </a:cubicBezTo>
                  <a:cubicBezTo>
                    <a:pt x="48" y="114"/>
                    <a:pt x="48" y="115"/>
                    <a:pt x="49" y="114"/>
                  </a:cubicBezTo>
                  <a:cubicBezTo>
                    <a:pt x="49" y="115"/>
                    <a:pt x="49" y="115"/>
                    <a:pt x="50" y="115"/>
                  </a:cubicBezTo>
                  <a:cubicBezTo>
                    <a:pt x="51" y="113"/>
                    <a:pt x="51" y="113"/>
                    <a:pt x="52" y="111"/>
                  </a:cubicBezTo>
                  <a:cubicBezTo>
                    <a:pt x="51" y="111"/>
                    <a:pt x="51" y="111"/>
                    <a:pt x="51" y="109"/>
                  </a:cubicBezTo>
                  <a:cubicBezTo>
                    <a:pt x="56" y="105"/>
                    <a:pt x="55" y="98"/>
                    <a:pt x="56" y="90"/>
                  </a:cubicBezTo>
                  <a:cubicBezTo>
                    <a:pt x="56" y="87"/>
                    <a:pt x="55" y="83"/>
                    <a:pt x="55" y="79"/>
                  </a:cubicBezTo>
                  <a:cubicBezTo>
                    <a:pt x="57" y="77"/>
                    <a:pt x="56" y="67"/>
                    <a:pt x="56" y="63"/>
                  </a:cubicBezTo>
                  <a:cubicBezTo>
                    <a:pt x="56" y="50"/>
                    <a:pt x="57" y="44"/>
                    <a:pt x="53" y="35"/>
                  </a:cubicBezTo>
                  <a:cubicBezTo>
                    <a:pt x="53" y="30"/>
                    <a:pt x="53" y="25"/>
                    <a:pt x="53" y="19"/>
                  </a:cubicBezTo>
                  <a:cubicBezTo>
                    <a:pt x="57" y="17"/>
                    <a:pt x="58" y="5"/>
                    <a:pt x="60" y="4"/>
                  </a:cubicBezTo>
                  <a:cubicBezTo>
                    <a:pt x="61" y="2"/>
                    <a:pt x="64" y="2"/>
                    <a:pt x="6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6" name="Freeform 57">
              <a:extLst>
                <a:ext uri="{FF2B5EF4-FFF2-40B4-BE49-F238E27FC236}">
                  <a16:creationId xmlns="" xmlns:a16="http://schemas.microsoft.com/office/drawing/2014/main" id="{D1D1CD1A-0358-FC4A-904E-C9F31E4C1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8101" y="3040063"/>
              <a:ext cx="76200" cy="436563"/>
            </a:xfrm>
            <a:custGeom>
              <a:avLst/>
              <a:gdLst>
                <a:gd name="T0" fmla="*/ 10 w 25"/>
                <a:gd name="T1" fmla="*/ 0 h 143"/>
                <a:gd name="T2" fmla="*/ 16 w 25"/>
                <a:gd name="T3" fmla="*/ 0 h 143"/>
                <a:gd name="T4" fmla="*/ 24 w 25"/>
                <a:gd name="T5" fmla="*/ 12 h 143"/>
                <a:gd name="T6" fmla="*/ 25 w 25"/>
                <a:gd name="T7" fmla="*/ 18 h 143"/>
                <a:gd name="T8" fmla="*/ 23 w 25"/>
                <a:gd name="T9" fmla="*/ 24 h 143"/>
                <a:gd name="T10" fmla="*/ 22 w 25"/>
                <a:gd name="T11" fmla="*/ 26 h 143"/>
                <a:gd name="T12" fmla="*/ 22 w 25"/>
                <a:gd name="T13" fmla="*/ 26 h 143"/>
                <a:gd name="T14" fmla="*/ 21 w 25"/>
                <a:gd name="T15" fmla="*/ 29 h 143"/>
                <a:gd name="T16" fmla="*/ 19 w 25"/>
                <a:gd name="T17" fmla="*/ 32 h 143"/>
                <a:gd name="T18" fmla="*/ 21 w 25"/>
                <a:gd name="T19" fmla="*/ 48 h 143"/>
                <a:gd name="T20" fmla="*/ 21 w 25"/>
                <a:gd name="T21" fmla="*/ 64 h 143"/>
                <a:gd name="T22" fmla="*/ 21 w 25"/>
                <a:gd name="T23" fmla="*/ 64 h 143"/>
                <a:gd name="T24" fmla="*/ 17 w 25"/>
                <a:gd name="T25" fmla="*/ 69 h 143"/>
                <a:gd name="T26" fmla="*/ 17 w 25"/>
                <a:gd name="T27" fmla="*/ 76 h 143"/>
                <a:gd name="T28" fmla="*/ 17 w 25"/>
                <a:gd name="T29" fmla="*/ 76 h 143"/>
                <a:gd name="T30" fmla="*/ 17 w 25"/>
                <a:gd name="T31" fmla="*/ 81 h 143"/>
                <a:gd name="T32" fmla="*/ 17 w 25"/>
                <a:gd name="T33" fmla="*/ 90 h 143"/>
                <a:gd name="T34" fmla="*/ 17 w 25"/>
                <a:gd name="T35" fmla="*/ 91 h 143"/>
                <a:gd name="T36" fmla="*/ 18 w 25"/>
                <a:gd name="T37" fmla="*/ 97 h 143"/>
                <a:gd name="T38" fmla="*/ 17 w 25"/>
                <a:gd name="T39" fmla="*/ 100 h 143"/>
                <a:gd name="T40" fmla="*/ 17 w 25"/>
                <a:gd name="T41" fmla="*/ 100 h 143"/>
                <a:gd name="T42" fmla="*/ 18 w 25"/>
                <a:gd name="T43" fmla="*/ 100 h 143"/>
                <a:gd name="T44" fmla="*/ 18 w 25"/>
                <a:gd name="T45" fmla="*/ 102 h 143"/>
                <a:gd name="T46" fmla="*/ 18 w 25"/>
                <a:gd name="T47" fmla="*/ 108 h 143"/>
                <a:gd name="T48" fmla="*/ 17 w 25"/>
                <a:gd name="T49" fmla="*/ 108 h 143"/>
                <a:gd name="T50" fmla="*/ 17 w 25"/>
                <a:gd name="T51" fmla="*/ 113 h 143"/>
                <a:gd name="T52" fmla="*/ 16 w 25"/>
                <a:gd name="T53" fmla="*/ 117 h 143"/>
                <a:gd name="T54" fmla="*/ 16 w 25"/>
                <a:gd name="T55" fmla="*/ 118 h 143"/>
                <a:gd name="T56" fmla="*/ 15 w 25"/>
                <a:gd name="T57" fmla="*/ 119 h 143"/>
                <a:gd name="T58" fmla="*/ 15 w 25"/>
                <a:gd name="T59" fmla="*/ 121 h 143"/>
                <a:gd name="T60" fmla="*/ 12 w 25"/>
                <a:gd name="T61" fmla="*/ 130 h 143"/>
                <a:gd name="T62" fmla="*/ 5 w 25"/>
                <a:gd name="T63" fmla="*/ 142 h 143"/>
                <a:gd name="T64" fmla="*/ 3 w 25"/>
                <a:gd name="T65" fmla="*/ 141 h 143"/>
                <a:gd name="T66" fmla="*/ 0 w 25"/>
                <a:gd name="T67" fmla="*/ 129 h 143"/>
                <a:gd name="T68" fmla="*/ 1 w 25"/>
                <a:gd name="T69" fmla="*/ 127 h 143"/>
                <a:gd name="T70" fmla="*/ 4 w 25"/>
                <a:gd name="T71" fmla="*/ 126 h 143"/>
                <a:gd name="T72" fmla="*/ 5 w 25"/>
                <a:gd name="T73" fmla="*/ 126 h 143"/>
                <a:gd name="T74" fmla="*/ 8 w 25"/>
                <a:gd name="T75" fmla="*/ 123 h 143"/>
                <a:gd name="T76" fmla="*/ 9 w 25"/>
                <a:gd name="T77" fmla="*/ 114 h 143"/>
                <a:gd name="T78" fmla="*/ 9 w 25"/>
                <a:gd name="T79" fmla="*/ 104 h 143"/>
                <a:gd name="T80" fmla="*/ 9 w 25"/>
                <a:gd name="T81" fmla="*/ 92 h 143"/>
                <a:gd name="T82" fmla="*/ 8 w 25"/>
                <a:gd name="T83" fmla="*/ 83 h 143"/>
                <a:gd name="T84" fmla="*/ 9 w 25"/>
                <a:gd name="T85" fmla="*/ 62 h 143"/>
                <a:gd name="T86" fmla="*/ 8 w 25"/>
                <a:gd name="T87" fmla="*/ 58 h 143"/>
                <a:gd name="T88" fmla="*/ 8 w 25"/>
                <a:gd name="T89" fmla="*/ 57 h 143"/>
                <a:gd name="T90" fmla="*/ 9 w 25"/>
                <a:gd name="T91" fmla="*/ 52 h 143"/>
                <a:gd name="T92" fmla="*/ 10 w 25"/>
                <a:gd name="T93" fmla="*/ 52 h 143"/>
                <a:gd name="T94" fmla="*/ 9 w 25"/>
                <a:gd name="T95" fmla="*/ 48 h 143"/>
                <a:gd name="T96" fmla="*/ 9 w 25"/>
                <a:gd name="T97" fmla="*/ 34 h 143"/>
                <a:gd name="T98" fmla="*/ 9 w 25"/>
                <a:gd name="T99" fmla="*/ 25 h 143"/>
                <a:gd name="T100" fmla="*/ 8 w 25"/>
                <a:gd name="T101" fmla="*/ 20 h 143"/>
                <a:gd name="T102" fmla="*/ 9 w 25"/>
                <a:gd name="T103" fmla="*/ 11 h 143"/>
                <a:gd name="T104" fmla="*/ 10 w 25"/>
                <a:gd name="T10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" h="143">
                  <a:moveTo>
                    <a:pt x="10" y="0"/>
                  </a:moveTo>
                  <a:cubicBezTo>
                    <a:pt x="11" y="0"/>
                    <a:pt x="16" y="0"/>
                    <a:pt x="16" y="0"/>
                  </a:cubicBezTo>
                  <a:cubicBezTo>
                    <a:pt x="20" y="0"/>
                    <a:pt x="23" y="10"/>
                    <a:pt x="24" y="12"/>
                  </a:cubicBezTo>
                  <a:cubicBezTo>
                    <a:pt x="24" y="12"/>
                    <a:pt x="24" y="17"/>
                    <a:pt x="25" y="18"/>
                  </a:cubicBezTo>
                  <a:cubicBezTo>
                    <a:pt x="23" y="19"/>
                    <a:pt x="24" y="22"/>
                    <a:pt x="23" y="24"/>
                  </a:cubicBezTo>
                  <a:cubicBezTo>
                    <a:pt x="23" y="25"/>
                    <a:pt x="22" y="25"/>
                    <a:pt x="22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1" y="27"/>
                    <a:pt x="21" y="28"/>
                    <a:pt x="21" y="29"/>
                  </a:cubicBezTo>
                  <a:cubicBezTo>
                    <a:pt x="20" y="30"/>
                    <a:pt x="19" y="31"/>
                    <a:pt x="19" y="32"/>
                  </a:cubicBezTo>
                  <a:cubicBezTo>
                    <a:pt x="17" y="37"/>
                    <a:pt x="20" y="46"/>
                    <a:pt x="21" y="48"/>
                  </a:cubicBezTo>
                  <a:cubicBezTo>
                    <a:pt x="22" y="49"/>
                    <a:pt x="21" y="62"/>
                    <a:pt x="21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0" y="66"/>
                    <a:pt x="19" y="67"/>
                    <a:pt x="17" y="69"/>
                  </a:cubicBezTo>
                  <a:cubicBezTo>
                    <a:pt x="17" y="69"/>
                    <a:pt x="17" y="76"/>
                    <a:pt x="17" y="76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6" y="77"/>
                    <a:pt x="17" y="81"/>
                    <a:pt x="17" y="81"/>
                  </a:cubicBezTo>
                  <a:cubicBezTo>
                    <a:pt x="17" y="82"/>
                    <a:pt x="17" y="88"/>
                    <a:pt x="17" y="90"/>
                  </a:cubicBezTo>
                  <a:cubicBezTo>
                    <a:pt x="17" y="91"/>
                    <a:pt x="18" y="91"/>
                    <a:pt x="17" y="91"/>
                  </a:cubicBezTo>
                  <a:cubicBezTo>
                    <a:pt x="16" y="93"/>
                    <a:pt x="18" y="97"/>
                    <a:pt x="18" y="97"/>
                  </a:cubicBezTo>
                  <a:cubicBezTo>
                    <a:pt x="18" y="98"/>
                    <a:pt x="18" y="99"/>
                    <a:pt x="17" y="100"/>
                  </a:cubicBezTo>
                  <a:cubicBezTo>
                    <a:pt x="17" y="100"/>
                    <a:pt x="17" y="100"/>
                    <a:pt x="17" y="100"/>
                  </a:cubicBezTo>
                  <a:cubicBezTo>
                    <a:pt x="18" y="100"/>
                    <a:pt x="18" y="100"/>
                    <a:pt x="18" y="100"/>
                  </a:cubicBezTo>
                  <a:cubicBezTo>
                    <a:pt x="18" y="101"/>
                    <a:pt x="18" y="102"/>
                    <a:pt x="18" y="102"/>
                  </a:cubicBezTo>
                  <a:cubicBezTo>
                    <a:pt x="17" y="104"/>
                    <a:pt x="18" y="106"/>
                    <a:pt x="18" y="108"/>
                  </a:cubicBezTo>
                  <a:cubicBezTo>
                    <a:pt x="18" y="108"/>
                    <a:pt x="18" y="108"/>
                    <a:pt x="17" y="108"/>
                  </a:cubicBezTo>
                  <a:cubicBezTo>
                    <a:pt x="17" y="110"/>
                    <a:pt x="17" y="112"/>
                    <a:pt x="17" y="113"/>
                  </a:cubicBezTo>
                  <a:cubicBezTo>
                    <a:pt x="17" y="115"/>
                    <a:pt x="16" y="116"/>
                    <a:pt x="16" y="117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5" y="118"/>
                    <a:pt x="15" y="119"/>
                    <a:pt x="15" y="119"/>
                  </a:cubicBezTo>
                  <a:cubicBezTo>
                    <a:pt x="15" y="119"/>
                    <a:pt x="15" y="120"/>
                    <a:pt x="15" y="121"/>
                  </a:cubicBezTo>
                  <a:cubicBezTo>
                    <a:pt x="16" y="126"/>
                    <a:pt x="15" y="128"/>
                    <a:pt x="12" y="130"/>
                  </a:cubicBezTo>
                  <a:cubicBezTo>
                    <a:pt x="13" y="136"/>
                    <a:pt x="10" y="143"/>
                    <a:pt x="5" y="142"/>
                  </a:cubicBezTo>
                  <a:cubicBezTo>
                    <a:pt x="4" y="142"/>
                    <a:pt x="4" y="141"/>
                    <a:pt x="3" y="141"/>
                  </a:cubicBezTo>
                  <a:cubicBezTo>
                    <a:pt x="5" y="136"/>
                    <a:pt x="3" y="132"/>
                    <a:pt x="0" y="129"/>
                  </a:cubicBezTo>
                  <a:cubicBezTo>
                    <a:pt x="1" y="128"/>
                    <a:pt x="1" y="128"/>
                    <a:pt x="1" y="127"/>
                  </a:cubicBezTo>
                  <a:cubicBezTo>
                    <a:pt x="3" y="126"/>
                    <a:pt x="3" y="127"/>
                    <a:pt x="4" y="126"/>
                  </a:cubicBezTo>
                  <a:cubicBezTo>
                    <a:pt x="4" y="126"/>
                    <a:pt x="4" y="126"/>
                    <a:pt x="5" y="126"/>
                  </a:cubicBezTo>
                  <a:cubicBezTo>
                    <a:pt x="5" y="125"/>
                    <a:pt x="7" y="125"/>
                    <a:pt x="8" y="123"/>
                  </a:cubicBezTo>
                  <a:cubicBezTo>
                    <a:pt x="9" y="120"/>
                    <a:pt x="8" y="116"/>
                    <a:pt x="9" y="114"/>
                  </a:cubicBezTo>
                  <a:cubicBezTo>
                    <a:pt x="10" y="113"/>
                    <a:pt x="9" y="105"/>
                    <a:pt x="9" y="104"/>
                  </a:cubicBezTo>
                  <a:cubicBezTo>
                    <a:pt x="9" y="104"/>
                    <a:pt x="9" y="92"/>
                    <a:pt x="9" y="92"/>
                  </a:cubicBezTo>
                  <a:cubicBezTo>
                    <a:pt x="9" y="91"/>
                    <a:pt x="8" y="86"/>
                    <a:pt x="8" y="83"/>
                  </a:cubicBezTo>
                  <a:cubicBezTo>
                    <a:pt x="10" y="76"/>
                    <a:pt x="7" y="65"/>
                    <a:pt x="9" y="62"/>
                  </a:cubicBezTo>
                  <a:cubicBezTo>
                    <a:pt x="9" y="61"/>
                    <a:pt x="9" y="58"/>
                    <a:pt x="8" y="58"/>
                  </a:cubicBezTo>
                  <a:cubicBezTo>
                    <a:pt x="8" y="58"/>
                    <a:pt x="8" y="58"/>
                    <a:pt x="8" y="57"/>
                  </a:cubicBezTo>
                  <a:cubicBezTo>
                    <a:pt x="8" y="57"/>
                    <a:pt x="9" y="52"/>
                    <a:pt x="9" y="52"/>
                  </a:cubicBezTo>
                  <a:cubicBezTo>
                    <a:pt x="9" y="52"/>
                    <a:pt x="9" y="52"/>
                    <a:pt x="10" y="52"/>
                  </a:cubicBezTo>
                  <a:cubicBezTo>
                    <a:pt x="10" y="51"/>
                    <a:pt x="9" y="49"/>
                    <a:pt x="9" y="48"/>
                  </a:cubicBezTo>
                  <a:cubicBezTo>
                    <a:pt x="12" y="44"/>
                    <a:pt x="9" y="37"/>
                    <a:pt x="9" y="34"/>
                  </a:cubicBezTo>
                  <a:cubicBezTo>
                    <a:pt x="10" y="32"/>
                    <a:pt x="9" y="27"/>
                    <a:pt x="9" y="25"/>
                  </a:cubicBezTo>
                  <a:cubicBezTo>
                    <a:pt x="9" y="24"/>
                    <a:pt x="9" y="21"/>
                    <a:pt x="8" y="20"/>
                  </a:cubicBezTo>
                  <a:cubicBezTo>
                    <a:pt x="7" y="19"/>
                    <a:pt x="9" y="14"/>
                    <a:pt x="9" y="11"/>
                  </a:cubicBezTo>
                  <a:cubicBezTo>
                    <a:pt x="8" y="5"/>
                    <a:pt x="5" y="6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7" name="Freeform 58">
              <a:extLst>
                <a:ext uri="{FF2B5EF4-FFF2-40B4-BE49-F238E27FC236}">
                  <a16:creationId xmlns="" xmlns:a16="http://schemas.microsoft.com/office/drawing/2014/main" id="{ACB393CB-A5E5-4C4E-BD54-FAF6B299BF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70651" y="3033713"/>
              <a:ext cx="517525" cy="644525"/>
            </a:xfrm>
            <a:custGeom>
              <a:avLst/>
              <a:gdLst>
                <a:gd name="T0" fmla="*/ 167 w 171"/>
                <a:gd name="T1" fmla="*/ 161 h 211"/>
                <a:gd name="T2" fmla="*/ 143 w 171"/>
                <a:gd name="T3" fmla="*/ 165 h 211"/>
                <a:gd name="T4" fmla="*/ 111 w 171"/>
                <a:gd name="T5" fmla="*/ 167 h 211"/>
                <a:gd name="T6" fmla="*/ 85 w 171"/>
                <a:gd name="T7" fmla="*/ 159 h 211"/>
                <a:gd name="T8" fmla="*/ 84 w 171"/>
                <a:gd name="T9" fmla="*/ 147 h 211"/>
                <a:gd name="T10" fmla="*/ 109 w 171"/>
                <a:gd name="T11" fmla="*/ 141 h 211"/>
                <a:gd name="T12" fmla="*/ 137 w 171"/>
                <a:gd name="T13" fmla="*/ 128 h 211"/>
                <a:gd name="T14" fmla="*/ 105 w 171"/>
                <a:gd name="T15" fmla="*/ 123 h 211"/>
                <a:gd name="T16" fmla="*/ 108 w 171"/>
                <a:gd name="T17" fmla="*/ 102 h 211"/>
                <a:gd name="T18" fmla="*/ 139 w 171"/>
                <a:gd name="T19" fmla="*/ 103 h 211"/>
                <a:gd name="T20" fmla="*/ 124 w 171"/>
                <a:gd name="T21" fmla="*/ 90 h 211"/>
                <a:gd name="T22" fmla="*/ 101 w 171"/>
                <a:gd name="T23" fmla="*/ 90 h 211"/>
                <a:gd name="T24" fmla="*/ 80 w 171"/>
                <a:gd name="T25" fmla="*/ 79 h 211"/>
                <a:gd name="T26" fmla="*/ 49 w 171"/>
                <a:gd name="T27" fmla="*/ 91 h 211"/>
                <a:gd name="T28" fmla="*/ 20 w 171"/>
                <a:gd name="T29" fmla="*/ 54 h 211"/>
                <a:gd name="T30" fmla="*/ 35 w 171"/>
                <a:gd name="T31" fmla="*/ 43 h 211"/>
                <a:gd name="T32" fmla="*/ 54 w 171"/>
                <a:gd name="T33" fmla="*/ 33 h 211"/>
                <a:gd name="T34" fmla="*/ 88 w 171"/>
                <a:gd name="T35" fmla="*/ 30 h 211"/>
                <a:gd name="T36" fmla="*/ 86 w 171"/>
                <a:gd name="T37" fmla="*/ 44 h 211"/>
                <a:gd name="T38" fmla="*/ 47 w 171"/>
                <a:gd name="T39" fmla="*/ 60 h 211"/>
                <a:gd name="T40" fmla="*/ 49 w 171"/>
                <a:gd name="T41" fmla="*/ 67 h 211"/>
                <a:gd name="T42" fmla="*/ 67 w 171"/>
                <a:gd name="T43" fmla="*/ 69 h 211"/>
                <a:gd name="T44" fmla="*/ 99 w 171"/>
                <a:gd name="T45" fmla="*/ 68 h 211"/>
                <a:gd name="T46" fmla="*/ 133 w 171"/>
                <a:gd name="T47" fmla="*/ 67 h 211"/>
                <a:gd name="T48" fmla="*/ 149 w 171"/>
                <a:gd name="T49" fmla="*/ 61 h 211"/>
                <a:gd name="T50" fmla="*/ 125 w 171"/>
                <a:gd name="T51" fmla="*/ 57 h 211"/>
                <a:gd name="T52" fmla="*/ 94 w 171"/>
                <a:gd name="T53" fmla="*/ 56 h 211"/>
                <a:gd name="T54" fmla="*/ 108 w 171"/>
                <a:gd name="T55" fmla="*/ 38 h 211"/>
                <a:gd name="T56" fmla="*/ 91 w 171"/>
                <a:gd name="T57" fmla="*/ 8 h 211"/>
                <a:gd name="T58" fmla="*/ 75 w 171"/>
                <a:gd name="T59" fmla="*/ 3 h 211"/>
                <a:gd name="T60" fmla="*/ 67 w 171"/>
                <a:gd name="T61" fmla="*/ 0 h 211"/>
                <a:gd name="T62" fmla="*/ 56 w 171"/>
                <a:gd name="T63" fmla="*/ 14 h 211"/>
                <a:gd name="T64" fmla="*/ 47 w 171"/>
                <a:gd name="T65" fmla="*/ 21 h 211"/>
                <a:gd name="T66" fmla="*/ 36 w 171"/>
                <a:gd name="T67" fmla="*/ 28 h 211"/>
                <a:gd name="T68" fmla="*/ 17 w 171"/>
                <a:gd name="T69" fmla="*/ 37 h 211"/>
                <a:gd name="T70" fmla="*/ 0 w 171"/>
                <a:gd name="T71" fmla="*/ 47 h 211"/>
                <a:gd name="T72" fmla="*/ 10 w 171"/>
                <a:gd name="T73" fmla="*/ 52 h 211"/>
                <a:gd name="T74" fmla="*/ 13 w 171"/>
                <a:gd name="T75" fmla="*/ 64 h 211"/>
                <a:gd name="T76" fmla="*/ 15 w 171"/>
                <a:gd name="T77" fmla="*/ 87 h 211"/>
                <a:gd name="T78" fmla="*/ 15 w 171"/>
                <a:gd name="T79" fmla="*/ 106 h 211"/>
                <a:gd name="T80" fmla="*/ 14 w 171"/>
                <a:gd name="T81" fmla="*/ 130 h 211"/>
                <a:gd name="T82" fmla="*/ 12 w 171"/>
                <a:gd name="T83" fmla="*/ 149 h 211"/>
                <a:gd name="T84" fmla="*/ 10 w 171"/>
                <a:gd name="T85" fmla="*/ 183 h 211"/>
                <a:gd name="T86" fmla="*/ 10 w 171"/>
                <a:gd name="T87" fmla="*/ 196 h 211"/>
                <a:gd name="T88" fmla="*/ 18 w 171"/>
                <a:gd name="T89" fmla="*/ 205 h 211"/>
                <a:gd name="T90" fmla="*/ 37 w 171"/>
                <a:gd name="T91" fmla="*/ 195 h 211"/>
                <a:gd name="T92" fmla="*/ 55 w 171"/>
                <a:gd name="T93" fmla="*/ 191 h 211"/>
                <a:gd name="T94" fmla="*/ 67 w 171"/>
                <a:gd name="T95" fmla="*/ 191 h 211"/>
                <a:gd name="T96" fmla="*/ 79 w 171"/>
                <a:gd name="T97" fmla="*/ 192 h 211"/>
                <a:gd name="T98" fmla="*/ 114 w 171"/>
                <a:gd name="T99" fmla="*/ 195 h 211"/>
                <a:gd name="T100" fmla="*/ 147 w 171"/>
                <a:gd name="T101" fmla="*/ 202 h 211"/>
                <a:gd name="T102" fmla="*/ 70 w 171"/>
                <a:gd name="T103" fmla="*/ 155 h 211"/>
                <a:gd name="T104" fmla="*/ 32 w 171"/>
                <a:gd name="T105" fmla="*/ 172 h 211"/>
                <a:gd name="T106" fmla="*/ 23 w 171"/>
                <a:gd name="T107" fmla="*/ 160 h 211"/>
                <a:gd name="T108" fmla="*/ 32 w 171"/>
                <a:gd name="T109" fmla="*/ 146 h 211"/>
                <a:gd name="T110" fmla="*/ 67 w 171"/>
                <a:gd name="T111" fmla="*/ 141 h 211"/>
                <a:gd name="T112" fmla="*/ 70 w 171"/>
                <a:gd name="T113" fmla="*/ 124 h 211"/>
                <a:gd name="T114" fmla="*/ 54 w 171"/>
                <a:gd name="T115" fmla="*/ 129 h 211"/>
                <a:gd name="T116" fmla="*/ 25 w 171"/>
                <a:gd name="T117" fmla="*/ 121 h 211"/>
                <a:gd name="T118" fmla="*/ 42 w 171"/>
                <a:gd name="T119" fmla="*/ 105 h 211"/>
                <a:gd name="T120" fmla="*/ 69 w 171"/>
                <a:gd name="T121" fmla="*/ 103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1" h="211">
                  <a:moveTo>
                    <a:pt x="167" y="171"/>
                  </a:moveTo>
                  <a:cubicBezTo>
                    <a:pt x="167" y="168"/>
                    <a:pt x="166" y="166"/>
                    <a:pt x="167" y="165"/>
                  </a:cubicBezTo>
                  <a:cubicBezTo>
                    <a:pt x="167" y="165"/>
                    <a:pt x="168" y="162"/>
                    <a:pt x="168" y="161"/>
                  </a:cubicBezTo>
                  <a:cubicBezTo>
                    <a:pt x="168" y="161"/>
                    <a:pt x="168" y="161"/>
                    <a:pt x="167" y="161"/>
                  </a:cubicBezTo>
                  <a:cubicBezTo>
                    <a:pt x="164" y="161"/>
                    <a:pt x="163" y="162"/>
                    <a:pt x="162" y="163"/>
                  </a:cubicBezTo>
                  <a:cubicBezTo>
                    <a:pt x="161" y="164"/>
                    <a:pt x="158" y="164"/>
                    <a:pt x="158" y="164"/>
                  </a:cubicBezTo>
                  <a:cubicBezTo>
                    <a:pt x="155" y="165"/>
                    <a:pt x="154" y="161"/>
                    <a:pt x="151" y="162"/>
                  </a:cubicBezTo>
                  <a:cubicBezTo>
                    <a:pt x="148" y="163"/>
                    <a:pt x="146" y="163"/>
                    <a:pt x="143" y="165"/>
                  </a:cubicBezTo>
                  <a:cubicBezTo>
                    <a:pt x="142" y="164"/>
                    <a:pt x="140" y="164"/>
                    <a:pt x="139" y="164"/>
                  </a:cubicBezTo>
                  <a:cubicBezTo>
                    <a:pt x="138" y="164"/>
                    <a:pt x="138" y="165"/>
                    <a:pt x="137" y="166"/>
                  </a:cubicBezTo>
                  <a:cubicBezTo>
                    <a:pt x="135" y="167"/>
                    <a:pt x="133" y="164"/>
                    <a:pt x="130" y="165"/>
                  </a:cubicBezTo>
                  <a:cubicBezTo>
                    <a:pt x="124" y="166"/>
                    <a:pt x="118" y="167"/>
                    <a:pt x="111" y="167"/>
                  </a:cubicBezTo>
                  <a:cubicBezTo>
                    <a:pt x="110" y="167"/>
                    <a:pt x="109" y="168"/>
                    <a:pt x="108" y="168"/>
                  </a:cubicBezTo>
                  <a:cubicBezTo>
                    <a:pt x="105" y="168"/>
                    <a:pt x="103" y="168"/>
                    <a:pt x="100" y="168"/>
                  </a:cubicBezTo>
                  <a:cubicBezTo>
                    <a:pt x="95" y="170"/>
                    <a:pt x="88" y="169"/>
                    <a:pt x="84" y="167"/>
                  </a:cubicBezTo>
                  <a:cubicBezTo>
                    <a:pt x="84" y="165"/>
                    <a:pt x="86" y="162"/>
                    <a:pt x="85" y="159"/>
                  </a:cubicBezTo>
                  <a:cubicBezTo>
                    <a:pt x="85" y="159"/>
                    <a:pt x="84" y="158"/>
                    <a:pt x="84" y="157"/>
                  </a:cubicBezTo>
                  <a:cubicBezTo>
                    <a:pt x="83" y="156"/>
                    <a:pt x="84" y="153"/>
                    <a:pt x="84" y="152"/>
                  </a:cubicBezTo>
                  <a:cubicBezTo>
                    <a:pt x="83" y="151"/>
                    <a:pt x="84" y="149"/>
                    <a:pt x="84" y="147"/>
                  </a:cubicBezTo>
                  <a:cubicBezTo>
                    <a:pt x="84" y="147"/>
                    <a:pt x="84" y="147"/>
                    <a:pt x="84" y="147"/>
                  </a:cubicBezTo>
                  <a:cubicBezTo>
                    <a:pt x="86" y="145"/>
                    <a:pt x="87" y="142"/>
                    <a:pt x="88" y="139"/>
                  </a:cubicBezTo>
                  <a:cubicBezTo>
                    <a:pt x="92" y="137"/>
                    <a:pt x="97" y="139"/>
                    <a:pt x="100" y="140"/>
                  </a:cubicBezTo>
                  <a:cubicBezTo>
                    <a:pt x="102" y="140"/>
                    <a:pt x="103" y="140"/>
                    <a:pt x="104" y="140"/>
                  </a:cubicBezTo>
                  <a:cubicBezTo>
                    <a:pt x="104" y="140"/>
                    <a:pt x="107" y="141"/>
                    <a:pt x="109" y="141"/>
                  </a:cubicBezTo>
                  <a:cubicBezTo>
                    <a:pt x="116" y="138"/>
                    <a:pt x="131" y="140"/>
                    <a:pt x="141" y="140"/>
                  </a:cubicBezTo>
                  <a:cubicBezTo>
                    <a:pt x="142" y="139"/>
                    <a:pt x="142" y="137"/>
                    <a:pt x="144" y="136"/>
                  </a:cubicBezTo>
                  <a:cubicBezTo>
                    <a:pt x="144" y="135"/>
                    <a:pt x="144" y="135"/>
                    <a:pt x="143" y="134"/>
                  </a:cubicBezTo>
                  <a:cubicBezTo>
                    <a:pt x="142" y="133"/>
                    <a:pt x="138" y="129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5" y="128"/>
                    <a:pt x="133" y="127"/>
                    <a:pt x="132" y="126"/>
                  </a:cubicBezTo>
                  <a:cubicBezTo>
                    <a:pt x="131" y="127"/>
                    <a:pt x="121" y="124"/>
                    <a:pt x="118" y="123"/>
                  </a:cubicBezTo>
                  <a:cubicBezTo>
                    <a:pt x="113" y="123"/>
                    <a:pt x="109" y="123"/>
                    <a:pt x="105" y="123"/>
                  </a:cubicBezTo>
                  <a:cubicBezTo>
                    <a:pt x="100" y="124"/>
                    <a:pt x="91" y="125"/>
                    <a:pt x="87" y="124"/>
                  </a:cubicBezTo>
                  <a:cubicBezTo>
                    <a:pt x="85" y="117"/>
                    <a:pt x="85" y="109"/>
                    <a:pt x="88" y="103"/>
                  </a:cubicBezTo>
                  <a:cubicBezTo>
                    <a:pt x="92" y="102"/>
                    <a:pt x="98" y="101"/>
                    <a:pt x="102" y="103"/>
                  </a:cubicBezTo>
                  <a:cubicBezTo>
                    <a:pt x="102" y="103"/>
                    <a:pt x="108" y="102"/>
                    <a:pt x="108" y="102"/>
                  </a:cubicBezTo>
                  <a:cubicBezTo>
                    <a:pt x="110" y="104"/>
                    <a:pt x="119" y="103"/>
                    <a:pt x="119" y="103"/>
                  </a:cubicBezTo>
                  <a:cubicBezTo>
                    <a:pt x="120" y="103"/>
                    <a:pt x="120" y="103"/>
                    <a:pt x="120" y="103"/>
                  </a:cubicBezTo>
                  <a:cubicBezTo>
                    <a:pt x="121" y="103"/>
                    <a:pt x="121" y="103"/>
                    <a:pt x="121" y="103"/>
                  </a:cubicBezTo>
                  <a:cubicBezTo>
                    <a:pt x="127" y="103"/>
                    <a:pt x="133" y="103"/>
                    <a:pt x="139" y="103"/>
                  </a:cubicBezTo>
                  <a:cubicBezTo>
                    <a:pt x="140" y="102"/>
                    <a:pt x="141" y="102"/>
                    <a:pt x="141" y="101"/>
                  </a:cubicBezTo>
                  <a:cubicBezTo>
                    <a:pt x="141" y="97"/>
                    <a:pt x="138" y="93"/>
                    <a:pt x="135" y="91"/>
                  </a:cubicBezTo>
                  <a:cubicBezTo>
                    <a:pt x="133" y="90"/>
                    <a:pt x="131" y="92"/>
                    <a:pt x="128" y="91"/>
                  </a:cubicBezTo>
                  <a:cubicBezTo>
                    <a:pt x="128" y="91"/>
                    <a:pt x="125" y="90"/>
                    <a:pt x="124" y="90"/>
                  </a:cubicBezTo>
                  <a:cubicBezTo>
                    <a:pt x="124" y="90"/>
                    <a:pt x="123" y="89"/>
                    <a:pt x="123" y="89"/>
                  </a:cubicBezTo>
                  <a:cubicBezTo>
                    <a:pt x="122" y="89"/>
                    <a:pt x="122" y="90"/>
                    <a:pt x="122" y="90"/>
                  </a:cubicBezTo>
                  <a:cubicBezTo>
                    <a:pt x="120" y="91"/>
                    <a:pt x="118" y="89"/>
                    <a:pt x="117" y="89"/>
                  </a:cubicBezTo>
                  <a:cubicBezTo>
                    <a:pt x="116" y="89"/>
                    <a:pt x="102" y="90"/>
                    <a:pt x="101" y="90"/>
                  </a:cubicBezTo>
                  <a:cubicBezTo>
                    <a:pt x="99" y="90"/>
                    <a:pt x="90" y="91"/>
                    <a:pt x="88" y="91"/>
                  </a:cubicBezTo>
                  <a:cubicBezTo>
                    <a:pt x="85" y="89"/>
                    <a:pt x="83" y="86"/>
                    <a:pt x="82" y="84"/>
                  </a:cubicBezTo>
                  <a:cubicBezTo>
                    <a:pt x="82" y="82"/>
                    <a:pt x="82" y="80"/>
                    <a:pt x="81" y="79"/>
                  </a:cubicBezTo>
                  <a:cubicBezTo>
                    <a:pt x="80" y="79"/>
                    <a:pt x="80" y="79"/>
                    <a:pt x="80" y="79"/>
                  </a:cubicBezTo>
                  <a:cubicBezTo>
                    <a:pt x="78" y="82"/>
                    <a:pt x="75" y="83"/>
                    <a:pt x="73" y="86"/>
                  </a:cubicBezTo>
                  <a:cubicBezTo>
                    <a:pt x="72" y="87"/>
                    <a:pt x="73" y="90"/>
                    <a:pt x="72" y="91"/>
                  </a:cubicBezTo>
                  <a:cubicBezTo>
                    <a:pt x="68" y="93"/>
                    <a:pt x="59" y="90"/>
                    <a:pt x="55" y="91"/>
                  </a:cubicBezTo>
                  <a:cubicBezTo>
                    <a:pt x="54" y="91"/>
                    <a:pt x="51" y="90"/>
                    <a:pt x="49" y="91"/>
                  </a:cubicBezTo>
                  <a:cubicBezTo>
                    <a:pt x="41" y="93"/>
                    <a:pt x="34" y="93"/>
                    <a:pt x="28" y="89"/>
                  </a:cubicBezTo>
                  <a:cubicBezTo>
                    <a:pt x="26" y="88"/>
                    <a:pt x="25" y="89"/>
                    <a:pt x="24" y="86"/>
                  </a:cubicBezTo>
                  <a:cubicBezTo>
                    <a:pt x="24" y="86"/>
                    <a:pt x="24" y="78"/>
                    <a:pt x="25" y="76"/>
                  </a:cubicBezTo>
                  <a:cubicBezTo>
                    <a:pt x="26" y="67"/>
                    <a:pt x="23" y="61"/>
                    <a:pt x="20" y="54"/>
                  </a:cubicBezTo>
                  <a:cubicBezTo>
                    <a:pt x="19" y="53"/>
                    <a:pt x="21" y="50"/>
                    <a:pt x="21" y="48"/>
                  </a:cubicBezTo>
                  <a:cubicBezTo>
                    <a:pt x="22" y="48"/>
                    <a:pt x="22" y="46"/>
                    <a:pt x="23" y="45"/>
                  </a:cubicBezTo>
                  <a:cubicBezTo>
                    <a:pt x="24" y="45"/>
                    <a:pt x="27" y="45"/>
                    <a:pt x="28" y="44"/>
                  </a:cubicBezTo>
                  <a:cubicBezTo>
                    <a:pt x="30" y="43"/>
                    <a:pt x="34" y="43"/>
                    <a:pt x="35" y="43"/>
                  </a:cubicBezTo>
                  <a:cubicBezTo>
                    <a:pt x="37" y="42"/>
                    <a:pt x="46" y="38"/>
                    <a:pt x="46" y="37"/>
                  </a:cubicBezTo>
                  <a:cubicBezTo>
                    <a:pt x="47" y="37"/>
                    <a:pt x="47" y="37"/>
                    <a:pt x="48" y="37"/>
                  </a:cubicBezTo>
                  <a:cubicBezTo>
                    <a:pt x="49" y="37"/>
                    <a:pt x="50" y="34"/>
                    <a:pt x="52" y="33"/>
                  </a:cubicBezTo>
                  <a:cubicBezTo>
                    <a:pt x="53" y="33"/>
                    <a:pt x="53" y="33"/>
                    <a:pt x="54" y="33"/>
                  </a:cubicBezTo>
                  <a:cubicBezTo>
                    <a:pt x="54" y="32"/>
                    <a:pt x="54" y="32"/>
                    <a:pt x="55" y="31"/>
                  </a:cubicBezTo>
                  <a:cubicBezTo>
                    <a:pt x="56" y="31"/>
                    <a:pt x="56" y="31"/>
                    <a:pt x="57" y="30"/>
                  </a:cubicBezTo>
                  <a:cubicBezTo>
                    <a:pt x="66" y="24"/>
                    <a:pt x="76" y="24"/>
                    <a:pt x="87" y="26"/>
                  </a:cubicBezTo>
                  <a:cubicBezTo>
                    <a:pt x="87" y="27"/>
                    <a:pt x="88" y="28"/>
                    <a:pt x="88" y="30"/>
                  </a:cubicBezTo>
                  <a:cubicBezTo>
                    <a:pt x="90" y="31"/>
                    <a:pt x="91" y="32"/>
                    <a:pt x="93" y="33"/>
                  </a:cubicBezTo>
                  <a:cubicBezTo>
                    <a:pt x="92" y="34"/>
                    <a:pt x="92" y="35"/>
                    <a:pt x="92" y="36"/>
                  </a:cubicBezTo>
                  <a:cubicBezTo>
                    <a:pt x="91" y="37"/>
                    <a:pt x="88" y="38"/>
                    <a:pt x="88" y="40"/>
                  </a:cubicBezTo>
                  <a:cubicBezTo>
                    <a:pt x="87" y="41"/>
                    <a:pt x="87" y="43"/>
                    <a:pt x="86" y="44"/>
                  </a:cubicBezTo>
                  <a:cubicBezTo>
                    <a:pt x="84" y="48"/>
                    <a:pt x="78" y="55"/>
                    <a:pt x="74" y="57"/>
                  </a:cubicBezTo>
                  <a:cubicBezTo>
                    <a:pt x="71" y="58"/>
                    <a:pt x="68" y="56"/>
                    <a:pt x="65" y="57"/>
                  </a:cubicBezTo>
                  <a:cubicBezTo>
                    <a:pt x="65" y="57"/>
                    <a:pt x="58" y="57"/>
                    <a:pt x="56" y="57"/>
                  </a:cubicBezTo>
                  <a:cubicBezTo>
                    <a:pt x="53" y="58"/>
                    <a:pt x="50" y="59"/>
                    <a:pt x="47" y="60"/>
                  </a:cubicBezTo>
                  <a:cubicBezTo>
                    <a:pt x="44" y="61"/>
                    <a:pt x="41" y="59"/>
                    <a:pt x="39" y="61"/>
                  </a:cubicBezTo>
                  <a:cubicBezTo>
                    <a:pt x="38" y="62"/>
                    <a:pt x="37" y="62"/>
                    <a:pt x="36" y="63"/>
                  </a:cubicBezTo>
                  <a:cubicBezTo>
                    <a:pt x="36" y="64"/>
                    <a:pt x="37" y="65"/>
                    <a:pt x="37" y="65"/>
                  </a:cubicBezTo>
                  <a:cubicBezTo>
                    <a:pt x="39" y="66"/>
                    <a:pt x="48" y="66"/>
                    <a:pt x="49" y="67"/>
                  </a:cubicBezTo>
                  <a:cubicBezTo>
                    <a:pt x="50" y="67"/>
                    <a:pt x="51" y="69"/>
                    <a:pt x="52" y="69"/>
                  </a:cubicBezTo>
                  <a:cubicBezTo>
                    <a:pt x="54" y="71"/>
                    <a:pt x="60" y="69"/>
                    <a:pt x="62" y="69"/>
                  </a:cubicBezTo>
                  <a:cubicBezTo>
                    <a:pt x="63" y="69"/>
                    <a:pt x="63" y="69"/>
                    <a:pt x="64" y="69"/>
                  </a:cubicBezTo>
                  <a:cubicBezTo>
                    <a:pt x="65" y="69"/>
                    <a:pt x="66" y="69"/>
                    <a:pt x="67" y="69"/>
                  </a:cubicBezTo>
                  <a:cubicBezTo>
                    <a:pt x="70" y="69"/>
                    <a:pt x="73" y="67"/>
                    <a:pt x="78" y="68"/>
                  </a:cubicBezTo>
                  <a:cubicBezTo>
                    <a:pt x="81" y="69"/>
                    <a:pt x="84" y="68"/>
                    <a:pt x="88" y="68"/>
                  </a:cubicBezTo>
                  <a:cubicBezTo>
                    <a:pt x="89" y="68"/>
                    <a:pt x="91" y="68"/>
                    <a:pt x="92" y="68"/>
                  </a:cubicBezTo>
                  <a:cubicBezTo>
                    <a:pt x="94" y="69"/>
                    <a:pt x="96" y="67"/>
                    <a:pt x="99" y="68"/>
                  </a:cubicBezTo>
                  <a:cubicBezTo>
                    <a:pt x="104" y="70"/>
                    <a:pt x="120" y="68"/>
                    <a:pt x="124" y="67"/>
                  </a:cubicBezTo>
                  <a:cubicBezTo>
                    <a:pt x="125" y="67"/>
                    <a:pt x="126" y="68"/>
                    <a:pt x="127" y="68"/>
                  </a:cubicBezTo>
                  <a:cubicBezTo>
                    <a:pt x="129" y="67"/>
                    <a:pt x="130" y="67"/>
                    <a:pt x="133" y="67"/>
                  </a:cubicBezTo>
                  <a:cubicBezTo>
                    <a:pt x="133" y="67"/>
                    <a:pt x="133" y="67"/>
                    <a:pt x="133" y="67"/>
                  </a:cubicBezTo>
                  <a:cubicBezTo>
                    <a:pt x="135" y="66"/>
                    <a:pt x="141" y="66"/>
                    <a:pt x="144" y="65"/>
                  </a:cubicBezTo>
                  <a:cubicBezTo>
                    <a:pt x="148" y="64"/>
                    <a:pt x="149" y="67"/>
                    <a:pt x="151" y="63"/>
                  </a:cubicBezTo>
                  <a:cubicBezTo>
                    <a:pt x="151" y="63"/>
                    <a:pt x="151" y="63"/>
                    <a:pt x="151" y="63"/>
                  </a:cubicBezTo>
                  <a:cubicBezTo>
                    <a:pt x="150" y="62"/>
                    <a:pt x="150" y="62"/>
                    <a:pt x="149" y="61"/>
                  </a:cubicBezTo>
                  <a:cubicBezTo>
                    <a:pt x="148" y="61"/>
                    <a:pt x="148" y="61"/>
                    <a:pt x="147" y="61"/>
                  </a:cubicBezTo>
                  <a:cubicBezTo>
                    <a:pt x="146" y="61"/>
                    <a:pt x="146" y="58"/>
                    <a:pt x="145" y="58"/>
                  </a:cubicBezTo>
                  <a:cubicBezTo>
                    <a:pt x="140" y="55"/>
                    <a:pt x="132" y="56"/>
                    <a:pt x="129" y="57"/>
                  </a:cubicBezTo>
                  <a:cubicBezTo>
                    <a:pt x="129" y="58"/>
                    <a:pt x="126" y="56"/>
                    <a:pt x="125" y="57"/>
                  </a:cubicBezTo>
                  <a:cubicBezTo>
                    <a:pt x="123" y="57"/>
                    <a:pt x="124" y="56"/>
                    <a:pt x="122" y="56"/>
                  </a:cubicBezTo>
                  <a:cubicBezTo>
                    <a:pt x="121" y="55"/>
                    <a:pt x="111" y="57"/>
                    <a:pt x="110" y="57"/>
                  </a:cubicBezTo>
                  <a:cubicBezTo>
                    <a:pt x="110" y="57"/>
                    <a:pt x="96" y="56"/>
                    <a:pt x="96" y="56"/>
                  </a:cubicBezTo>
                  <a:cubicBezTo>
                    <a:pt x="95" y="56"/>
                    <a:pt x="95" y="56"/>
                    <a:pt x="94" y="56"/>
                  </a:cubicBezTo>
                  <a:cubicBezTo>
                    <a:pt x="93" y="55"/>
                    <a:pt x="92" y="54"/>
                    <a:pt x="90" y="54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90" y="50"/>
                    <a:pt x="99" y="43"/>
                    <a:pt x="102" y="43"/>
                  </a:cubicBezTo>
                  <a:cubicBezTo>
                    <a:pt x="105" y="42"/>
                    <a:pt x="108" y="41"/>
                    <a:pt x="108" y="38"/>
                  </a:cubicBezTo>
                  <a:cubicBezTo>
                    <a:pt x="109" y="38"/>
                    <a:pt x="111" y="37"/>
                    <a:pt x="112" y="37"/>
                  </a:cubicBezTo>
                  <a:cubicBezTo>
                    <a:pt x="113" y="36"/>
                    <a:pt x="113" y="34"/>
                    <a:pt x="113" y="33"/>
                  </a:cubicBezTo>
                  <a:cubicBezTo>
                    <a:pt x="119" y="24"/>
                    <a:pt x="103" y="13"/>
                    <a:pt x="97" y="9"/>
                  </a:cubicBezTo>
                  <a:cubicBezTo>
                    <a:pt x="97" y="9"/>
                    <a:pt x="92" y="8"/>
                    <a:pt x="91" y="8"/>
                  </a:cubicBezTo>
                  <a:cubicBezTo>
                    <a:pt x="91" y="9"/>
                    <a:pt x="90" y="8"/>
                    <a:pt x="90" y="8"/>
                  </a:cubicBezTo>
                  <a:cubicBezTo>
                    <a:pt x="89" y="7"/>
                    <a:pt x="80" y="6"/>
                    <a:pt x="80" y="5"/>
                  </a:cubicBezTo>
                  <a:cubicBezTo>
                    <a:pt x="78" y="4"/>
                    <a:pt x="79" y="3"/>
                    <a:pt x="78" y="3"/>
                  </a:cubicBezTo>
                  <a:cubicBezTo>
                    <a:pt x="77" y="3"/>
                    <a:pt x="76" y="3"/>
                    <a:pt x="75" y="3"/>
                  </a:cubicBezTo>
                  <a:cubicBezTo>
                    <a:pt x="74" y="2"/>
                    <a:pt x="73" y="1"/>
                    <a:pt x="71" y="0"/>
                  </a:cubicBezTo>
                  <a:cubicBezTo>
                    <a:pt x="71" y="0"/>
                    <a:pt x="70" y="0"/>
                    <a:pt x="70" y="0"/>
                  </a:cubicBezTo>
                  <a:cubicBezTo>
                    <a:pt x="70" y="0"/>
                    <a:pt x="69" y="1"/>
                    <a:pt x="69" y="1"/>
                  </a:cubicBezTo>
                  <a:cubicBezTo>
                    <a:pt x="68" y="1"/>
                    <a:pt x="68" y="1"/>
                    <a:pt x="67" y="0"/>
                  </a:cubicBezTo>
                  <a:cubicBezTo>
                    <a:pt x="67" y="1"/>
                    <a:pt x="62" y="1"/>
                    <a:pt x="60" y="1"/>
                  </a:cubicBezTo>
                  <a:cubicBezTo>
                    <a:pt x="59" y="2"/>
                    <a:pt x="58" y="4"/>
                    <a:pt x="56" y="5"/>
                  </a:cubicBezTo>
                  <a:cubicBezTo>
                    <a:pt x="56" y="7"/>
                    <a:pt x="56" y="10"/>
                    <a:pt x="58" y="10"/>
                  </a:cubicBezTo>
                  <a:cubicBezTo>
                    <a:pt x="57" y="12"/>
                    <a:pt x="57" y="13"/>
                    <a:pt x="56" y="14"/>
                  </a:cubicBezTo>
                  <a:cubicBezTo>
                    <a:pt x="56" y="15"/>
                    <a:pt x="51" y="17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49" y="20"/>
                    <a:pt x="48" y="19"/>
                    <a:pt x="47" y="20"/>
                  </a:cubicBezTo>
                  <a:cubicBezTo>
                    <a:pt x="47" y="20"/>
                    <a:pt x="47" y="21"/>
                    <a:pt x="47" y="21"/>
                  </a:cubicBezTo>
                  <a:cubicBezTo>
                    <a:pt x="46" y="21"/>
                    <a:pt x="44" y="21"/>
                    <a:pt x="43" y="22"/>
                  </a:cubicBezTo>
                  <a:cubicBezTo>
                    <a:pt x="43" y="23"/>
                    <a:pt x="42" y="24"/>
                    <a:pt x="41" y="24"/>
                  </a:cubicBezTo>
                  <a:cubicBezTo>
                    <a:pt x="41" y="25"/>
                    <a:pt x="37" y="25"/>
                    <a:pt x="36" y="26"/>
                  </a:cubicBezTo>
                  <a:cubicBezTo>
                    <a:pt x="36" y="27"/>
                    <a:pt x="36" y="27"/>
                    <a:pt x="36" y="28"/>
                  </a:cubicBezTo>
                  <a:cubicBezTo>
                    <a:pt x="35" y="28"/>
                    <a:pt x="30" y="30"/>
                    <a:pt x="30" y="31"/>
                  </a:cubicBezTo>
                  <a:cubicBezTo>
                    <a:pt x="29" y="32"/>
                    <a:pt x="28" y="34"/>
                    <a:pt x="27" y="34"/>
                  </a:cubicBezTo>
                  <a:cubicBezTo>
                    <a:pt x="24" y="36"/>
                    <a:pt x="22" y="37"/>
                    <a:pt x="19" y="38"/>
                  </a:cubicBezTo>
                  <a:cubicBezTo>
                    <a:pt x="17" y="38"/>
                    <a:pt x="17" y="38"/>
                    <a:pt x="17" y="37"/>
                  </a:cubicBezTo>
                  <a:cubicBezTo>
                    <a:pt x="16" y="38"/>
                    <a:pt x="9" y="42"/>
                    <a:pt x="9" y="43"/>
                  </a:cubicBezTo>
                  <a:cubicBezTo>
                    <a:pt x="6" y="43"/>
                    <a:pt x="3" y="44"/>
                    <a:pt x="1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7"/>
                    <a:pt x="0" y="47"/>
                  </a:cubicBezTo>
                  <a:cubicBezTo>
                    <a:pt x="2" y="47"/>
                    <a:pt x="2" y="47"/>
                    <a:pt x="3" y="47"/>
                  </a:cubicBezTo>
                  <a:cubicBezTo>
                    <a:pt x="4" y="48"/>
                    <a:pt x="4" y="49"/>
                    <a:pt x="4" y="49"/>
                  </a:cubicBezTo>
                  <a:cubicBezTo>
                    <a:pt x="4" y="50"/>
                    <a:pt x="8" y="51"/>
                    <a:pt x="9" y="51"/>
                  </a:cubicBezTo>
                  <a:cubicBezTo>
                    <a:pt x="10" y="51"/>
                    <a:pt x="10" y="51"/>
                    <a:pt x="10" y="52"/>
                  </a:cubicBezTo>
                  <a:cubicBezTo>
                    <a:pt x="12" y="51"/>
                    <a:pt x="13" y="50"/>
                    <a:pt x="14" y="50"/>
                  </a:cubicBezTo>
                  <a:cubicBezTo>
                    <a:pt x="14" y="50"/>
                    <a:pt x="15" y="50"/>
                    <a:pt x="15" y="50"/>
                  </a:cubicBezTo>
                  <a:cubicBezTo>
                    <a:pt x="15" y="51"/>
                    <a:pt x="15" y="50"/>
                    <a:pt x="15" y="51"/>
                  </a:cubicBezTo>
                  <a:cubicBezTo>
                    <a:pt x="15" y="56"/>
                    <a:pt x="14" y="62"/>
                    <a:pt x="13" y="64"/>
                  </a:cubicBezTo>
                  <a:cubicBezTo>
                    <a:pt x="13" y="67"/>
                    <a:pt x="13" y="69"/>
                    <a:pt x="13" y="72"/>
                  </a:cubicBezTo>
                  <a:cubicBezTo>
                    <a:pt x="12" y="75"/>
                    <a:pt x="14" y="76"/>
                    <a:pt x="14" y="78"/>
                  </a:cubicBezTo>
                  <a:cubicBezTo>
                    <a:pt x="15" y="80"/>
                    <a:pt x="14" y="84"/>
                    <a:pt x="15" y="86"/>
                  </a:cubicBezTo>
                  <a:cubicBezTo>
                    <a:pt x="15" y="86"/>
                    <a:pt x="15" y="87"/>
                    <a:pt x="15" y="87"/>
                  </a:cubicBezTo>
                  <a:cubicBezTo>
                    <a:pt x="15" y="87"/>
                    <a:pt x="13" y="96"/>
                    <a:pt x="13" y="97"/>
                  </a:cubicBezTo>
                  <a:cubicBezTo>
                    <a:pt x="14" y="98"/>
                    <a:pt x="14" y="99"/>
                    <a:pt x="15" y="99"/>
                  </a:cubicBezTo>
                  <a:cubicBezTo>
                    <a:pt x="15" y="100"/>
                    <a:pt x="14" y="103"/>
                    <a:pt x="14" y="104"/>
                  </a:cubicBezTo>
                  <a:cubicBezTo>
                    <a:pt x="14" y="104"/>
                    <a:pt x="15" y="105"/>
                    <a:pt x="15" y="106"/>
                  </a:cubicBezTo>
                  <a:cubicBezTo>
                    <a:pt x="15" y="106"/>
                    <a:pt x="14" y="110"/>
                    <a:pt x="14" y="111"/>
                  </a:cubicBezTo>
                  <a:cubicBezTo>
                    <a:pt x="14" y="111"/>
                    <a:pt x="15" y="111"/>
                    <a:pt x="15" y="112"/>
                  </a:cubicBezTo>
                  <a:cubicBezTo>
                    <a:pt x="16" y="112"/>
                    <a:pt x="14" y="115"/>
                    <a:pt x="15" y="117"/>
                  </a:cubicBezTo>
                  <a:cubicBezTo>
                    <a:pt x="16" y="120"/>
                    <a:pt x="16" y="127"/>
                    <a:pt x="14" y="130"/>
                  </a:cubicBezTo>
                  <a:cubicBezTo>
                    <a:pt x="14" y="131"/>
                    <a:pt x="15" y="133"/>
                    <a:pt x="15" y="134"/>
                  </a:cubicBezTo>
                  <a:cubicBezTo>
                    <a:pt x="14" y="134"/>
                    <a:pt x="13" y="135"/>
                    <a:pt x="14" y="136"/>
                  </a:cubicBezTo>
                  <a:cubicBezTo>
                    <a:pt x="14" y="138"/>
                    <a:pt x="13" y="138"/>
                    <a:pt x="13" y="139"/>
                  </a:cubicBezTo>
                  <a:cubicBezTo>
                    <a:pt x="14" y="143"/>
                    <a:pt x="13" y="147"/>
                    <a:pt x="12" y="149"/>
                  </a:cubicBezTo>
                  <a:cubicBezTo>
                    <a:pt x="13" y="153"/>
                    <a:pt x="12" y="157"/>
                    <a:pt x="12" y="159"/>
                  </a:cubicBezTo>
                  <a:cubicBezTo>
                    <a:pt x="12" y="161"/>
                    <a:pt x="13" y="164"/>
                    <a:pt x="11" y="165"/>
                  </a:cubicBezTo>
                  <a:cubicBezTo>
                    <a:pt x="11" y="168"/>
                    <a:pt x="13" y="172"/>
                    <a:pt x="10" y="174"/>
                  </a:cubicBezTo>
                  <a:cubicBezTo>
                    <a:pt x="12" y="177"/>
                    <a:pt x="11" y="180"/>
                    <a:pt x="10" y="183"/>
                  </a:cubicBezTo>
                  <a:cubicBezTo>
                    <a:pt x="10" y="183"/>
                    <a:pt x="10" y="183"/>
                    <a:pt x="10" y="184"/>
                  </a:cubicBezTo>
                  <a:cubicBezTo>
                    <a:pt x="11" y="184"/>
                    <a:pt x="11" y="185"/>
                    <a:pt x="11" y="186"/>
                  </a:cubicBezTo>
                  <a:cubicBezTo>
                    <a:pt x="11" y="188"/>
                    <a:pt x="10" y="189"/>
                    <a:pt x="10" y="191"/>
                  </a:cubicBezTo>
                  <a:cubicBezTo>
                    <a:pt x="10" y="192"/>
                    <a:pt x="9" y="194"/>
                    <a:pt x="10" y="196"/>
                  </a:cubicBezTo>
                  <a:cubicBezTo>
                    <a:pt x="11" y="200"/>
                    <a:pt x="12" y="206"/>
                    <a:pt x="13" y="211"/>
                  </a:cubicBezTo>
                  <a:cubicBezTo>
                    <a:pt x="14" y="211"/>
                    <a:pt x="14" y="211"/>
                    <a:pt x="14" y="211"/>
                  </a:cubicBezTo>
                  <a:cubicBezTo>
                    <a:pt x="16" y="210"/>
                    <a:pt x="15" y="210"/>
                    <a:pt x="16" y="208"/>
                  </a:cubicBezTo>
                  <a:cubicBezTo>
                    <a:pt x="16" y="207"/>
                    <a:pt x="18" y="206"/>
                    <a:pt x="18" y="205"/>
                  </a:cubicBezTo>
                  <a:cubicBezTo>
                    <a:pt x="19" y="204"/>
                    <a:pt x="19" y="203"/>
                    <a:pt x="19" y="202"/>
                  </a:cubicBezTo>
                  <a:cubicBezTo>
                    <a:pt x="21" y="200"/>
                    <a:pt x="25" y="198"/>
                    <a:pt x="27" y="196"/>
                  </a:cubicBezTo>
                  <a:cubicBezTo>
                    <a:pt x="29" y="196"/>
                    <a:pt x="33" y="196"/>
                    <a:pt x="34" y="194"/>
                  </a:cubicBezTo>
                  <a:cubicBezTo>
                    <a:pt x="36" y="194"/>
                    <a:pt x="36" y="195"/>
                    <a:pt x="37" y="195"/>
                  </a:cubicBezTo>
                  <a:cubicBezTo>
                    <a:pt x="39" y="195"/>
                    <a:pt x="39" y="194"/>
                    <a:pt x="40" y="193"/>
                  </a:cubicBezTo>
                  <a:cubicBezTo>
                    <a:pt x="43" y="192"/>
                    <a:pt x="46" y="193"/>
                    <a:pt x="48" y="191"/>
                  </a:cubicBezTo>
                  <a:cubicBezTo>
                    <a:pt x="51" y="190"/>
                    <a:pt x="51" y="193"/>
                    <a:pt x="53" y="193"/>
                  </a:cubicBezTo>
                  <a:cubicBezTo>
                    <a:pt x="54" y="192"/>
                    <a:pt x="55" y="192"/>
                    <a:pt x="55" y="191"/>
                  </a:cubicBezTo>
                  <a:cubicBezTo>
                    <a:pt x="55" y="191"/>
                    <a:pt x="56" y="191"/>
                    <a:pt x="56" y="191"/>
                  </a:cubicBezTo>
                  <a:cubicBezTo>
                    <a:pt x="56" y="192"/>
                    <a:pt x="56" y="192"/>
                    <a:pt x="56" y="192"/>
                  </a:cubicBezTo>
                  <a:cubicBezTo>
                    <a:pt x="58" y="191"/>
                    <a:pt x="64" y="190"/>
                    <a:pt x="66" y="191"/>
                  </a:cubicBezTo>
                  <a:cubicBezTo>
                    <a:pt x="66" y="191"/>
                    <a:pt x="67" y="191"/>
                    <a:pt x="67" y="191"/>
                  </a:cubicBezTo>
                  <a:cubicBezTo>
                    <a:pt x="67" y="191"/>
                    <a:pt x="67" y="191"/>
                    <a:pt x="67" y="191"/>
                  </a:cubicBezTo>
                  <a:cubicBezTo>
                    <a:pt x="68" y="191"/>
                    <a:pt x="68" y="191"/>
                    <a:pt x="68" y="191"/>
                  </a:cubicBezTo>
                  <a:cubicBezTo>
                    <a:pt x="70" y="191"/>
                    <a:pt x="71" y="191"/>
                    <a:pt x="72" y="192"/>
                  </a:cubicBezTo>
                  <a:cubicBezTo>
                    <a:pt x="73" y="191"/>
                    <a:pt x="79" y="192"/>
                    <a:pt x="79" y="192"/>
                  </a:cubicBezTo>
                  <a:cubicBezTo>
                    <a:pt x="81" y="192"/>
                    <a:pt x="90" y="192"/>
                    <a:pt x="91" y="191"/>
                  </a:cubicBezTo>
                  <a:cubicBezTo>
                    <a:pt x="93" y="191"/>
                    <a:pt x="94" y="194"/>
                    <a:pt x="97" y="193"/>
                  </a:cubicBezTo>
                  <a:cubicBezTo>
                    <a:pt x="100" y="192"/>
                    <a:pt x="108" y="195"/>
                    <a:pt x="111" y="196"/>
                  </a:cubicBezTo>
                  <a:cubicBezTo>
                    <a:pt x="112" y="196"/>
                    <a:pt x="113" y="195"/>
                    <a:pt x="114" y="195"/>
                  </a:cubicBezTo>
                  <a:cubicBezTo>
                    <a:pt x="116" y="196"/>
                    <a:pt x="117" y="197"/>
                    <a:pt x="119" y="196"/>
                  </a:cubicBezTo>
                  <a:cubicBezTo>
                    <a:pt x="122" y="195"/>
                    <a:pt x="128" y="200"/>
                    <a:pt x="130" y="200"/>
                  </a:cubicBezTo>
                  <a:cubicBezTo>
                    <a:pt x="132" y="199"/>
                    <a:pt x="142" y="200"/>
                    <a:pt x="144" y="202"/>
                  </a:cubicBezTo>
                  <a:cubicBezTo>
                    <a:pt x="145" y="202"/>
                    <a:pt x="146" y="202"/>
                    <a:pt x="147" y="202"/>
                  </a:cubicBezTo>
                  <a:cubicBezTo>
                    <a:pt x="149" y="202"/>
                    <a:pt x="152" y="204"/>
                    <a:pt x="155" y="203"/>
                  </a:cubicBezTo>
                  <a:cubicBezTo>
                    <a:pt x="160" y="201"/>
                    <a:pt x="161" y="200"/>
                    <a:pt x="166" y="197"/>
                  </a:cubicBezTo>
                  <a:cubicBezTo>
                    <a:pt x="171" y="193"/>
                    <a:pt x="166" y="176"/>
                    <a:pt x="167" y="171"/>
                  </a:cubicBezTo>
                  <a:close/>
                  <a:moveTo>
                    <a:pt x="70" y="155"/>
                  </a:moveTo>
                  <a:cubicBezTo>
                    <a:pt x="70" y="157"/>
                    <a:pt x="70" y="159"/>
                    <a:pt x="70" y="161"/>
                  </a:cubicBezTo>
                  <a:cubicBezTo>
                    <a:pt x="70" y="162"/>
                    <a:pt x="69" y="167"/>
                    <a:pt x="69" y="168"/>
                  </a:cubicBezTo>
                  <a:cubicBezTo>
                    <a:pt x="64" y="172"/>
                    <a:pt x="49" y="171"/>
                    <a:pt x="42" y="171"/>
                  </a:cubicBezTo>
                  <a:cubicBezTo>
                    <a:pt x="38" y="172"/>
                    <a:pt x="36" y="173"/>
                    <a:pt x="32" y="17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0" y="171"/>
                    <a:pt x="30" y="169"/>
                    <a:pt x="30" y="168"/>
                  </a:cubicBezTo>
                  <a:cubicBezTo>
                    <a:pt x="29" y="167"/>
                    <a:pt x="26" y="166"/>
                    <a:pt x="25" y="165"/>
                  </a:cubicBezTo>
                  <a:cubicBezTo>
                    <a:pt x="25" y="163"/>
                    <a:pt x="24" y="161"/>
                    <a:pt x="23" y="160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24" y="158"/>
                    <a:pt x="23" y="154"/>
                    <a:pt x="23" y="152"/>
                  </a:cubicBezTo>
                  <a:cubicBezTo>
                    <a:pt x="25" y="151"/>
                    <a:pt x="24" y="149"/>
                    <a:pt x="26" y="148"/>
                  </a:cubicBezTo>
                  <a:cubicBezTo>
                    <a:pt x="26" y="149"/>
                    <a:pt x="29" y="146"/>
                    <a:pt x="32" y="146"/>
                  </a:cubicBezTo>
                  <a:cubicBezTo>
                    <a:pt x="34" y="146"/>
                    <a:pt x="35" y="143"/>
                    <a:pt x="37" y="143"/>
                  </a:cubicBezTo>
                  <a:cubicBezTo>
                    <a:pt x="40" y="142"/>
                    <a:pt x="42" y="143"/>
                    <a:pt x="45" y="143"/>
                  </a:cubicBezTo>
                  <a:cubicBezTo>
                    <a:pt x="47" y="142"/>
                    <a:pt x="50" y="142"/>
                    <a:pt x="51" y="142"/>
                  </a:cubicBezTo>
                  <a:cubicBezTo>
                    <a:pt x="56" y="141"/>
                    <a:pt x="65" y="144"/>
                    <a:pt x="67" y="141"/>
                  </a:cubicBezTo>
                  <a:cubicBezTo>
                    <a:pt x="68" y="141"/>
                    <a:pt x="68" y="141"/>
                    <a:pt x="69" y="141"/>
                  </a:cubicBezTo>
                  <a:cubicBezTo>
                    <a:pt x="70" y="144"/>
                    <a:pt x="70" y="146"/>
                    <a:pt x="71" y="149"/>
                  </a:cubicBezTo>
                  <a:cubicBezTo>
                    <a:pt x="72" y="152"/>
                    <a:pt x="69" y="153"/>
                    <a:pt x="70" y="155"/>
                  </a:cubicBezTo>
                  <a:close/>
                  <a:moveTo>
                    <a:pt x="70" y="124"/>
                  </a:moveTo>
                  <a:cubicBezTo>
                    <a:pt x="70" y="123"/>
                    <a:pt x="70" y="123"/>
                    <a:pt x="70" y="123"/>
                  </a:cubicBezTo>
                  <a:cubicBezTo>
                    <a:pt x="70" y="123"/>
                    <a:pt x="70" y="124"/>
                    <a:pt x="70" y="124"/>
                  </a:cubicBezTo>
                  <a:cubicBezTo>
                    <a:pt x="70" y="124"/>
                    <a:pt x="62" y="127"/>
                    <a:pt x="62" y="127"/>
                  </a:cubicBezTo>
                  <a:cubicBezTo>
                    <a:pt x="62" y="127"/>
                    <a:pt x="55" y="128"/>
                    <a:pt x="54" y="129"/>
                  </a:cubicBezTo>
                  <a:cubicBezTo>
                    <a:pt x="54" y="129"/>
                    <a:pt x="53" y="129"/>
                    <a:pt x="53" y="129"/>
                  </a:cubicBezTo>
                  <a:cubicBezTo>
                    <a:pt x="45" y="129"/>
                    <a:pt x="37" y="132"/>
                    <a:pt x="30" y="127"/>
                  </a:cubicBezTo>
                  <a:cubicBezTo>
                    <a:pt x="30" y="127"/>
                    <a:pt x="30" y="126"/>
                    <a:pt x="30" y="126"/>
                  </a:cubicBezTo>
                  <a:cubicBezTo>
                    <a:pt x="28" y="125"/>
                    <a:pt x="28" y="124"/>
                    <a:pt x="25" y="121"/>
                  </a:cubicBezTo>
                  <a:cubicBezTo>
                    <a:pt x="26" y="120"/>
                    <a:pt x="25" y="118"/>
                    <a:pt x="25" y="118"/>
                  </a:cubicBezTo>
                  <a:cubicBezTo>
                    <a:pt x="25" y="113"/>
                    <a:pt x="29" y="110"/>
                    <a:pt x="32" y="109"/>
                  </a:cubicBezTo>
                  <a:cubicBezTo>
                    <a:pt x="33" y="108"/>
                    <a:pt x="35" y="108"/>
                    <a:pt x="36" y="108"/>
                  </a:cubicBezTo>
                  <a:cubicBezTo>
                    <a:pt x="38" y="107"/>
                    <a:pt x="40" y="106"/>
                    <a:pt x="42" y="105"/>
                  </a:cubicBezTo>
                  <a:cubicBezTo>
                    <a:pt x="43" y="105"/>
                    <a:pt x="49" y="105"/>
                    <a:pt x="49" y="104"/>
                  </a:cubicBezTo>
                  <a:cubicBezTo>
                    <a:pt x="51" y="104"/>
                    <a:pt x="58" y="105"/>
                    <a:pt x="59" y="105"/>
                  </a:cubicBezTo>
                  <a:cubicBezTo>
                    <a:pt x="61" y="105"/>
                    <a:pt x="65" y="103"/>
                    <a:pt x="68" y="104"/>
                  </a:cubicBezTo>
                  <a:cubicBezTo>
                    <a:pt x="68" y="104"/>
                    <a:pt x="69" y="103"/>
                    <a:pt x="69" y="103"/>
                  </a:cubicBezTo>
                  <a:cubicBezTo>
                    <a:pt x="69" y="103"/>
                    <a:pt x="71" y="104"/>
                    <a:pt x="71" y="104"/>
                  </a:cubicBezTo>
                  <a:cubicBezTo>
                    <a:pt x="73" y="105"/>
                    <a:pt x="72" y="110"/>
                    <a:pt x="72" y="112"/>
                  </a:cubicBezTo>
                  <a:cubicBezTo>
                    <a:pt x="71" y="115"/>
                    <a:pt x="73" y="121"/>
                    <a:pt x="70" y="1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8" name="Freeform 59">
              <a:extLst>
                <a:ext uri="{FF2B5EF4-FFF2-40B4-BE49-F238E27FC236}">
                  <a16:creationId xmlns="" xmlns:a16="http://schemas.microsoft.com/office/drawing/2014/main" id="{417B056A-A9FC-C04D-AA75-B778E01BA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876" y="3000376"/>
              <a:ext cx="412750" cy="681038"/>
            </a:xfrm>
            <a:custGeom>
              <a:avLst/>
              <a:gdLst>
                <a:gd name="T0" fmla="*/ 103 w 136"/>
                <a:gd name="T1" fmla="*/ 7 h 223"/>
                <a:gd name="T2" fmla="*/ 106 w 136"/>
                <a:gd name="T3" fmla="*/ 25 h 223"/>
                <a:gd name="T4" fmla="*/ 103 w 136"/>
                <a:gd name="T5" fmla="*/ 38 h 223"/>
                <a:gd name="T6" fmla="*/ 94 w 136"/>
                <a:gd name="T7" fmla="*/ 60 h 223"/>
                <a:gd name="T8" fmla="*/ 105 w 136"/>
                <a:gd name="T9" fmla="*/ 71 h 223"/>
                <a:gd name="T10" fmla="*/ 116 w 136"/>
                <a:gd name="T11" fmla="*/ 53 h 223"/>
                <a:gd name="T12" fmla="*/ 119 w 136"/>
                <a:gd name="T13" fmla="*/ 38 h 223"/>
                <a:gd name="T14" fmla="*/ 124 w 136"/>
                <a:gd name="T15" fmla="*/ 9 h 223"/>
                <a:gd name="T16" fmla="*/ 135 w 136"/>
                <a:gd name="T17" fmla="*/ 25 h 223"/>
                <a:gd name="T18" fmla="*/ 128 w 136"/>
                <a:gd name="T19" fmla="*/ 42 h 223"/>
                <a:gd name="T20" fmla="*/ 124 w 136"/>
                <a:gd name="T21" fmla="*/ 63 h 223"/>
                <a:gd name="T22" fmla="*/ 96 w 136"/>
                <a:gd name="T23" fmla="*/ 85 h 223"/>
                <a:gd name="T24" fmla="*/ 92 w 136"/>
                <a:gd name="T25" fmla="*/ 129 h 223"/>
                <a:gd name="T26" fmla="*/ 86 w 136"/>
                <a:gd name="T27" fmla="*/ 160 h 223"/>
                <a:gd name="T28" fmla="*/ 79 w 136"/>
                <a:gd name="T29" fmla="*/ 176 h 223"/>
                <a:gd name="T30" fmla="*/ 69 w 136"/>
                <a:gd name="T31" fmla="*/ 162 h 223"/>
                <a:gd name="T32" fmla="*/ 61 w 136"/>
                <a:gd name="T33" fmla="*/ 174 h 223"/>
                <a:gd name="T34" fmla="*/ 52 w 136"/>
                <a:gd name="T35" fmla="*/ 223 h 223"/>
                <a:gd name="T36" fmla="*/ 45 w 136"/>
                <a:gd name="T37" fmla="*/ 211 h 223"/>
                <a:gd name="T38" fmla="*/ 46 w 136"/>
                <a:gd name="T39" fmla="*/ 152 h 223"/>
                <a:gd name="T40" fmla="*/ 27 w 136"/>
                <a:gd name="T41" fmla="*/ 153 h 223"/>
                <a:gd name="T42" fmla="*/ 2 w 136"/>
                <a:gd name="T43" fmla="*/ 149 h 223"/>
                <a:gd name="T44" fmla="*/ 2 w 136"/>
                <a:gd name="T45" fmla="*/ 126 h 223"/>
                <a:gd name="T46" fmla="*/ 7 w 136"/>
                <a:gd name="T47" fmla="*/ 95 h 223"/>
                <a:gd name="T48" fmla="*/ 11 w 136"/>
                <a:gd name="T49" fmla="*/ 68 h 223"/>
                <a:gd name="T50" fmla="*/ 15 w 136"/>
                <a:gd name="T51" fmla="*/ 50 h 223"/>
                <a:gd name="T52" fmla="*/ 30 w 136"/>
                <a:gd name="T53" fmla="*/ 65 h 223"/>
                <a:gd name="T54" fmla="*/ 28 w 136"/>
                <a:gd name="T55" fmla="*/ 74 h 223"/>
                <a:gd name="T56" fmla="*/ 29 w 136"/>
                <a:gd name="T57" fmla="*/ 100 h 223"/>
                <a:gd name="T58" fmla="*/ 47 w 136"/>
                <a:gd name="T59" fmla="*/ 90 h 223"/>
                <a:gd name="T60" fmla="*/ 49 w 136"/>
                <a:gd name="T61" fmla="*/ 64 h 223"/>
                <a:gd name="T62" fmla="*/ 50 w 136"/>
                <a:gd name="T63" fmla="*/ 31 h 223"/>
                <a:gd name="T64" fmla="*/ 66 w 136"/>
                <a:gd name="T65" fmla="*/ 4 h 223"/>
                <a:gd name="T66" fmla="*/ 69 w 136"/>
                <a:gd name="T67" fmla="*/ 34 h 223"/>
                <a:gd name="T68" fmla="*/ 65 w 136"/>
                <a:gd name="T69" fmla="*/ 55 h 223"/>
                <a:gd name="T70" fmla="*/ 65 w 136"/>
                <a:gd name="T71" fmla="*/ 97 h 223"/>
                <a:gd name="T72" fmla="*/ 69 w 136"/>
                <a:gd name="T73" fmla="*/ 126 h 223"/>
                <a:gd name="T74" fmla="*/ 62 w 136"/>
                <a:gd name="T75" fmla="*/ 139 h 223"/>
                <a:gd name="T76" fmla="*/ 74 w 136"/>
                <a:gd name="T77" fmla="*/ 153 h 223"/>
                <a:gd name="T78" fmla="*/ 82 w 136"/>
                <a:gd name="T79" fmla="*/ 139 h 223"/>
                <a:gd name="T80" fmla="*/ 85 w 136"/>
                <a:gd name="T81" fmla="*/ 97 h 223"/>
                <a:gd name="T82" fmla="*/ 75 w 136"/>
                <a:gd name="T83" fmla="*/ 85 h 223"/>
                <a:gd name="T84" fmla="*/ 66 w 136"/>
                <a:gd name="T85" fmla="*/ 91 h 223"/>
                <a:gd name="T86" fmla="*/ 69 w 136"/>
                <a:gd name="T87" fmla="*/ 81 h 223"/>
                <a:gd name="T88" fmla="*/ 87 w 136"/>
                <a:gd name="T89" fmla="*/ 54 h 223"/>
                <a:gd name="T90" fmla="*/ 91 w 136"/>
                <a:gd name="T91" fmla="*/ 12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6" h="223">
                  <a:moveTo>
                    <a:pt x="94" y="2"/>
                  </a:moveTo>
                  <a:cubicBezTo>
                    <a:pt x="96" y="3"/>
                    <a:pt x="100" y="3"/>
                    <a:pt x="101" y="4"/>
                  </a:cubicBezTo>
                  <a:cubicBezTo>
                    <a:pt x="102" y="5"/>
                    <a:pt x="102" y="6"/>
                    <a:pt x="103" y="7"/>
                  </a:cubicBezTo>
                  <a:cubicBezTo>
                    <a:pt x="104" y="9"/>
                    <a:pt x="106" y="12"/>
                    <a:pt x="106" y="13"/>
                  </a:cubicBezTo>
                  <a:cubicBezTo>
                    <a:pt x="107" y="15"/>
                    <a:pt x="106" y="19"/>
                    <a:pt x="106" y="20"/>
                  </a:cubicBezTo>
                  <a:cubicBezTo>
                    <a:pt x="106" y="22"/>
                    <a:pt x="106" y="23"/>
                    <a:pt x="106" y="25"/>
                  </a:cubicBezTo>
                  <a:cubicBezTo>
                    <a:pt x="105" y="27"/>
                    <a:pt x="105" y="29"/>
                    <a:pt x="104" y="31"/>
                  </a:cubicBezTo>
                  <a:cubicBezTo>
                    <a:pt x="104" y="33"/>
                    <a:pt x="104" y="35"/>
                    <a:pt x="104" y="36"/>
                  </a:cubicBezTo>
                  <a:cubicBezTo>
                    <a:pt x="103" y="37"/>
                    <a:pt x="103" y="37"/>
                    <a:pt x="103" y="38"/>
                  </a:cubicBezTo>
                  <a:cubicBezTo>
                    <a:pt x="102" y="39"/>
                    <a:pt x="103" y="41"/>
                    <a:pt x="103" y="42"/>
                  </a:cubicBezTo>
                  <a:cubicBezTo>
                    <a:pt x="103" y="43"/>
                    <a:pt x="103" y="44"/>
                    <a:pt x="103" y="46"/>
                  </a:cubicBezTo>
                  <a:cubicBezTo>
                    <a:pt x="100" y="51"/>
                    <a:pt x="96" y="54"/>
                    <a:pt x="94" y="60"/>
                  </a:cubicBezTo>
                  <a:cubicBezTo>
                    <a:pt x="94" y="62"/>
                    <a:pt x="96" y="72"/>
                    <a:pt x="96" y="73"/>
                  </a:cubicBezTo>
                  <a:cubicBezTo>
                    <a:pt x="99" y="73"/>
                    <a:pt x="100" y="73"/>
                    <a:pt x="102" y="72"/>
                  </a:cubicBezTo>
                  <a:cubicBezTo>
                    <a:pt x="103" y="72"/>
                    <a:pt x="104" y="72"/>
                    <a:pt x="105" y="71"/>
                  </a:cubicBezTo>
                  <a:cubicBezTo>
                    <a:pt x="110" y="70"/>
                    <a:pt x="110" y="66"/>
                    <a:pt x="112" y="60"/>
                  </a:cubicBezTo>
                  <a:cubicBezTo>
                    <a:pt x="112" y="58"/>
                    <a:pt x="115" y="56"/>
                    <a:pt x="116" y="54"/>
                  </a:cubicBezTo>
                  <a:cubicBezTo>
                    <a:pt x="116" y="54"/>
                    <a:pt x="116" y="53"/>
                    <a:pt x="116" y="53"/>
                  </a:cubicBezTo>
                  <a:cubicBezTo>
                    <a:pt x="116" y="53"/>
                    <a:pt x="118" y="48"/>
                    <a:pt x="117" y="47"/>
                  </a:cubicBezTo>
                  <a:cubicBezTo>
                    <a:pt x="118" y="47"/>
                    <a:pt x="119" y="47"/>
                    <a:pt x="119" y="45"/>
                  </a:cubicBezTo>
                  <a:cubicBezTo>
                    <a:pt x="119" y="43"/>
                    <a:pt x="119" y="41"/>
                    <a:pt x="119" y="38"/>
                  </a:cubicBezTo>
                  <a:cubicBezTo>
                    <a:pt x="118" y="35"/>
                    <a:pt x="120" y="23"/>
                    <a:pt x="122" y="19"/>
                  </a:cubicBezTo>
                  <a:cubicBezTo>
                    <a:pt x="122" y="18"/>
                    <a:pt x="122" y="18"/>
                    <a:pt x="121" y="19"/>
                  </a:cubicBezTo>
                  <a:cubicBezTo>
                    <a:pt x="119" y="13"/>
                    <a:pt x="118" y="11"/>
                    <a:pt x="124" y="9"/>
                  </a:cubicBezTo>
                  <a:cubicBezTo>
                    <a:pt x="126" y="9"/>
                    <a:pt x="126" y="8"/>
                    <a:pt x="128" y="9"/>
                  </a:cubicBezTo>
                  <a:cubicBezTo>
                    <a:pt x="132" y="11"/>
                    <a:pt x="134" y="17"/>
                    <a:pt x="135" y="22"/>
                  </a:cubicBezTo>
                  <a:cubicBezTo>
                    <a:pt x="135" y="23"/>
                    <a:pt x="135" y="24"/>
                    <a:pt x="135" y="25"/>
                  </a:cubicBezTo>
                  <a:cubicBezTo>
                    <a:pt x="135" y="26"/>
                    <a:pt x="136" y="27"/>
                    <a:pt x="136" y="29"/>
                  </a:cubicBezTo>
                  <a:cubicBezTo>
                    <a:pt x="135" y="29"/>
                    <a:pt x="135" y="29"/>
                    <a:pt x="134" y="30"/>
                  </a:cubicBezTo>
                  <a:cubicBezTo>
                    <a:pt x="135" y="35"/>
                    <a:pt x="130" y="39"/>
                    <a:pt x="128" y="42"/>
                  </a:cubicBezTo>
                  <a:cubicBezTo>
                    <a:pt x="128" y="44"/>
                    <a:pt x="127" y="46"/>
                    <a:pt x="127" y="48"/>
                  </a:cubicBezTo>
                  <a:cubicBezTo>
                    <a:pt x="127" y="48"/>
                    <a:pt x="126" y="49"/>
                    <a:pt x="126" y="50"/>
                  </a:cubicBezTo>
                  <a:cubicBezTo>
                    <a:pt x="128" y="53"/>
                    <a:pt x="126" y="59"/>
                    <a:pt x="124" y="63"/>
                  </a:cubicBezTo>
                  <a:cubicBezTo>
                    <a:pt x="123" y="66"/>
                    <a:pt x="124" y="69"/>
                    <a:pt x="123" y="74"/>
                  </a:cubicBezTo>
                  <a:cubicBezTo>
                    <a:pt x="122" y="78"/>
                    <a:pt x="117" y="84"/>
                    <a:pt x="114" y="85"/>
                  </a:cubicBezTo>
                  <a:cubicBezTo>
                    <a:pt x="109" y="88"/>
                    <a:pt x="100" y="78"/>
                    <a:pt x="96" y="85"/>
                  </a:cubicBezTo>
                  <a:cubicBezTo>
                    <a:pt x="95" y="86"/>
                    <a:pt x="95" y="89"/>
                    <a:pt x="94" y="91"/>
                  </a:cubicBezTo>
                  <a:cubicBezTo>
                    <a:pt x="94" y="98"/>
                    <a:pt x="94" y="106"/>
                    <a:pt x="94" y="113"/>
                  </a:cubicBezTo>
                  <a:cubicBezTo>
                    <a:pt x="94" y="119"/>
                    <a:pt x="93" y="124"/>
                    <a:pt x="92" y="129"/>
                  </a:cubicBezTo>
                  <a:cubicBezTo>
                    <a:pt x="92" y="130"/>
                    <a:pt x="92" y="142"/>
                    <a:pt x="92" y="142"/>
                  </a:cubicBezTo>
                  <a:cubicBezTo>
                    <a:pt x="92" y="143"/>
                    <a:pt x="89" y="153"/>
                    <a:pt x="90" y="154"/>
                  </a:cubicBezTo>
                  <a:cubicBezTo>
                    <a:pt x="88" y="155"/>
                    <a:pt x="87" y="158"/>
                    <a:pt x="86" y="160"/>
                  </a:cubicBezTo>
                  <a:cubicBezTo>
                    <a:pt x="86" y="162"/>
                    <a:pt x="86" y="164"/>
                    <a:pt x="86" y="166"/>
                  </a:cubicBezTo>
                  <a:cubicBezTo>
                    <a:pt x="84" y="168"/>
                    <a:pt x="84" y="170"/>
                    <a:pt x="83" y="172"/>
                  </a:cubicBezTo>
                  <a:cubicBezTo>
                    <a:pt x="83" y="173"/>
                    <a:pt x="80" y="175"/>
                    <a:pt x="79" y="176"/>
                  </a:cubicBezTo>
                  <a:cubicBezTo>
                    <a:pt x="78" y="177"/>
                    <a:pt x="72" y="173"/>
                    <a:pt x="71" y="171"/>
                  </a:cubicBezTo>
                  <a:cubicBezTo>
                    <a:pt x="71" y="170"/>
                    <a:pt x="69" y="168"/>
                    <a:pt x="69" y="166"/>
                  </a:cubicBezTo>
                  <a:cubicBezTo>
                    <a:pt x="68" y="165"/>
                    <a:pt x="68" y="163"/>
                    <a:pt x="69" y="162"/>
                  </a:cubicBezTo>
                  <a:cubicBezTo>
                    <a:pt x="67" y="158"/>
                    <a:pt x="65" y="149"/>
                    <a:pt x="61" y="149"/>
                  </a:cubicBezTo>
                  <a:cubicBezTo>
                    <a:pt x="61" y="156"/>
                    <a:pt x="61" y="162"/>
                    <a:pt x="60" y="169"/>
                  </a:cubicBezTo>
                  <a:cubicBezTo>
                    <a:pt x="61" y="171"/>
                    <a:pt x="61" y="172"/>
                    <a:pt x="61" y="174"/>
                  </a:cubicBezTo>
                  <a:cubicBezTo>
                    <a:pt x="60" y="177"/>
                    <a:pt x="59" y="180"/>
                    <a:pt x="58" y="183"/>
                  </a:cubicBezTo>
                  <a:cubicBezTo>
                    <a:pt x="58" y="188"/>
                    <a:pt x="58" y="194"/>
                    <a:pt x="58" y="199"/>
                  </a:cubicBezTo>
                  <a:cubicBezTo>
                    <a:pt x="58" y="209"/>
                    <a:pt x="61" y="222"/>
                    <a:pt x="52" y="223"/>
                  </a:cubicBezTo>
                  <a:cubicBezTo>
                    <a:pt x="51" y="221"/>
                    <a:pt x="48" y="222"/>
                    <a:pt x="47" y="220"/>
                  </a:cubicBezTo>
                  <a:cubicBezTo>
                    <a:pt x="47" y="218"/>
                    <a:pt x="47" y="217"/>
                    <a:pt x="47" y="215"/>
                  </a:cubicBezTo>
                  <a:cubicBezTo>
                    <a:pt x="46" y="213"/>
                    <a:pt x="45" y="212"/>
                    <a:pt x="45" y="211"/>
                  </a:cubicBezTo>
                  <a:cubicBezTo>
                    <a:pt x="43" y="207"/>
                    <a:pt x="45" y="202"/>
                    <a:pt x="44" y="198"/>
                  </a:cubicBezTo>
                  <a:cubicBezTo>
                    <a:pt x="43" y="190"/>
                    <a:pt x="43" y="178"/>
                    <a:pt x="44" y="170"/>
                  </a:cubicBezTo>
                  <a:cubicBezTo>
                    <a:pt x="46" y="163"/>
                    <a:pt x="43" y="156"/>
                    <a:pt x="46" y="152"/>
                  </a:cubicBezTo>
                  <a:cubicBezTo>
                    <a:pt x="45" y="150"/>
                    <a:pt x="44" y="148"/>
                    <a:pt x="41" y="148"/>
                  </a:cubicBezTo>
                  <a:cubicBezTo>
                    <a:pt x="39" y="148"/>
                    <a:pt x="37" y="150"/>
                    <a:pt x="36" y="150"/>
                  </a:cubicBezTo>
                  <a:cubicBezTo>
                    <a:pt x="33" y="151"/>
                    <a:pt x="29" y="151"/>
                    <a:pt x="27" y="153"/>
                  </a:cubicBezTo>
                  <a:cubicBezTo>
                    <a:pt x="26" y="157"/>
                    <a:pt x="10" y="158"/>
                    <a:pt x="6" y="155"/>
                  </a:cubicBezTo>
                  <a:cubicBezTo>
                    <a:pt x="5" y="154"/>
                    <a:pt x="5" y="153"/>
                    <a:pt x="5" y="151"/>
                  </a:cubicBezTo>
                  <a:cubicBezTo>
                    <a:pt x="4" y="151"/>
                    <a:pt x="3" y="150"/>
                    <a:pt x="2" y="149"/>
                  </a:cubicBezTo>
                  <a:cubicBezTo>
                    <a:pt x="1" y="146"/>
                    <a:pt x="2" y="142"/>
                    <a:pt x="1" y="139"/>
                  </a:cubicBezTo>
                  <a:cubicBezTo>
                    <a:pt x="1" y="136"/>
                    <a:pt x="0" y="134"/>
                    <a:pt x="0" y="132"/>
                  </a:cubicBezTo>
                  <a:cubicBezTo>
                    <a:pt x="1" y="130"/>
                    <a:pt x="2" y="127"/>
                    <a:pt x="2" y="126"/>
                  </a:cubicBezTo>
                  <a:cubicBezTo>
                    <a:pt x="2" y="125"/>
                    <a:pt x="2" y="116"/>
                    <a:pt x="2" y="115"/>
                  </a:cubicBezTo>
                  <a:cubicBezTo>
                    <a:pt x="3" y="111"/>
                    <a:pt x="5" y="107"/>
                    <a:pt x="7" y="105"/>
                  </a:cubicBezTo>
                  <a:cubicBezTo>
                    <a:pt x="7" y="102"/>
                    <a:pt x="7" y="98"/>
                    <a:pt x="7" y="95"/>
                  </a:cubicBezTo>
                  <a:cubicBezTo>
                    <a:pt x="8" y="94"/>
                    <a:pt x="9" y="93"/>
                    <a:pt x="10" y="92"/>
                  </a:cubicBezTo>
                  <a:cubicBezTo>
                    <a:pt x="11" y="89"/>
                    <a:pt x="10" y="86"/>
                    <a:pt x="11" y="84"/>
                  </a:cubicBezTo>
                  <a:cubicBezTo>
                    <a:pt x="12" y="82"/>
                    <a:pt x="10" y="71"/>
                    <a:pt x="11" y="68"/>
                  </a:cubicBezTo>
                  <a:cubicBezTo>
                    <a:pt x="11" y="66"/>
                    <a:pt x="11" y="64"/>
                    <a:pt x="10" y="62"/>
                  </a:cubicBezTo>
                  <a:cubicBezTo>
                    <a:pt x="11" y="61"/>
                    <a:pt x="14" y="51"/>
                    <a:pt x="14" y="50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7" y="47"/>
                    <a:pt x="23" y="32"/>
                    <a:pt x="30" y="38"/>
                  </a:cubicBezTo>
                  <a:cubicBezTo>
                    <a:pt x="37" y="45"/>
                    <a:pt x="27" y="48"/>
                    <a:pt x="29" y="53"/>
                  </a:cubicBezTo>
                  <a:cubicBezTo>
                    <a:pt x="30" y="57"/>
                    <a:pt x="31" y="60"/>
                    <a:pt x="30" y="65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8"/>
                    <a:pt x="29" y="69"/>
                    <a:pt x="28" y="70"/>
                  </a:cubicBezTo>
                  <a:cubicBezTo>
                    <a:pt x="28" y="71"/>
                    <a:pt x="28" y="73"/>
                    <a:pt x="28" y="74"/>
                  </a:cubicBezTo>
                  <a:cubicBezTo>
                    <a:pt x="27" y="80"/>
                    <a:pt x="28" y="80"/>
                    <a:pt x="25" y="84"/>
                  </a:cubicBezTo>
                  <a:cubicBezTo>
                    <a:pt x="25" y="86"/>
                    <a:pt x="26" y="87"/>
                    <a:pt x="27" y="88"/>
                  </a:cubicBezTo>
                  <a:cubicBezTo>
                    <a:pt x="27" y="90"/>
                    <a:pt x="28" y="98"/>
                    <a:pt x="29" y="100"/>
                  </a:cubicBezTo>
                  <a:cubicBezTo>
                    <a:pt x="31" y="100"/>
                    <a:pt x="34" y="99"/>
                    <a:pt x="35" y="98"/>
                  </a:cubicBezTo>
                  <a:cubicBezTo>
                    <a:pt x="36" y="98"/>
                    <a:pt x="37" y="98"/>
                    <a:pt x="38" y="98"/>
                  </a:cubicBezTo>
                  <a:cubicBezTo>
                    <a:pt x="40" y="95"/>
                    <a:pt x="45" y="93"/>
                    <a:pt x="47" y="90"/>
                  </a:cubicBezTo>
                  <a:cubicBezTo>
                    <a:pt x="48" y="89"/>
                    <a:pt x="51" y="87"/>
                    <a:pt x="49" y="86"/>
                  </a:cubicBezTo>
                  <a:cubicBezTo>
                    <a:pt x="50" y="85"/>
                    <a:pt x="51" y="84"/>
                    <a:pt x="52" y="82"/>
                  </a:cubicBezTo>
                  <a:cubicBezTo>
                    <a:pt x="53" y="76"/>
                    <a:pt x="50" y="69"/>
                    <a:pt x="49" y="64"/>
                  </a:cubicBezTo>
                  <a:cubicBezTo>
                    <a:pt x="49" y="64"/>
                    <a:pt x="49" y="55"/>
                    <a:pt x="49" y="54"/>
                  </a:cubicBezTo>
                  <a:cubicBezTo>
                    <a:pt x="48" y="51"/>
                    <a:pt x="51" y="44"/>
                    <a:pt x="51" y="41"/>
                  </a:cubicBezTo>
                  <a:cubicBezTo>
                    <a:pt x="52" y="37"/>
                    <a:pt x="50" y="34"/>
                    <a:pt x="50" y="31"/>
                  </a:cubicBezTo>
                  <a:cubicBezTo>
                    <a:pt x="50" y="29"/>
                    <a:pt x="52" y="28"/>
                    <a:pt x="50" y="26"/>
                  </a:cubicBezTo>
                  <a:cubicBezTo>
                    <a:pt x="50" y="25"/>
                    <a:pt x="52" y="18"/>
                    <a:pt x="52" y="18"/>
                  </a:cubicBezTo>
                  <a:cubicBezTo>
                    <a:pt x="54" y="13"/>
                    <a:pt x="58" y="0"/>
                    <a:pt x="66" y="4"/>
                  </a:cubicBezTo>
                  <a:cubicBezTo>
                    <a:pt x="68" y="5"/>
                    <a:pt x="69" y="7"/>
                    <a:pt x="70" y="10"/>
                  </a:cubicBezTo>
                  <a:cubicBezTo>
                    <a:pt x="71" y="11"/>
                    <a:pt x="72" y="13"/>
                    <a:pt x="72" y="14"/>
                  </a:cubicBezTo>
                  <a:cubicBezTo>
                    <a:pt x="74" y="21"/>
                    <a:pt x="69" y="27"/>
                    <a:pt x="69" y="34"/>
                  </a:cubicBezTo>
                  <a:cubicBezTo>
                    <a:pt x="69" y="36"/>
                    <a:pt x="68" y="40"/>
                    <a:pt x="67" y="43"/>
                  </a:cubicBezTo>
                  <a:cubicBezTo>
                    <a:pt x="66" y="45"/>
                    <a:pt x="67" y="50"/>
                    <a:pt x="66" y="53"/>
                  </a:cubicBezTo>
                  <a:cubicBezTo>
                    <a:pt x="66" y="54"/>
                    <a:pt x="65" y="55"/>
                    <a:pt x="65" y="55"/>
                  </a:cubicBezTo>
                  <a:cubicBezTo>
                    <a:pt x="64" y="60"/>
                    <a:pt x="64" y="64"/>
                    <a:pt x="64" y="68"/>
                  </a:cubicBezTo>
                  <a:cubicBezTo>
                    <a:pt x="63" y="70"/>
                    <a:pt x="63" y="71"/>
                    <a:pt x="62" y="73"/>
                  </a:cubicBezTo>
                  <a:cubicBezTo>
                    <a:pt x="60" y="80"/>
                    <a:pt x="63" y="94"/>
                    <a:pt x="65" y="97"/>
                  </a:cubicBezTo>
                  <a:cubicBezTo>
                    <a:pt x="68" y="97"/>
                    <a:pt x="68" y="102"/>
                    <a:pt x="69" y="105"/>
                  </a:cubicBezTo>
                  <a:cubicBezTo>
                    <a:pt x="71" y="109"/>
                    <a:pt x="75" y="116"/>
                    <a:pt x="72" y="121"/>
                  </a:cubicBezTo>
                  <a:cubicBezTo>
                    <a:pt x="71" y="123"/>
                    <a:pt x="70" y="124"/>
                    <a:pt x="69" y="126"/>
                  </a:cubicBezTo>
                  <a:cubicBezTo>
                    <a:pt x="69" y="128"/>
                    <a:pt x="69" y="129"/>
                    <a:pt x="69" y="131"/>
                  </a:cubicBezTo>
                  <a:cubicBezTo>
                    <a:pt x="68" y="132"/>
                    <a:pt x="67" y="133"/>
                    <a:pt x="67" y="135"/>
                  </a:cubicBezTo>
                  <a:cubicBezTo>
                    <a:pt x="66" y="137"/>
                    <a:pt x="63" y="138"/>
                    <a:pt x="62" y="139"/>
                  </a:cubicBezTo>
                  <a:cubicBezTo>
                    <a:pt x="61" y="143"/>
                    <a:pt x="68" y="149"/>
                    <a:pt x="70" y="151"/>
                  </a:cubicBezTo>
                  <a:cubicBezTo>
                    <a:pt x="71" y="151"/>
                    <a:pt x="72" y="151"/>
                    <a:pt x="72" y="151"/>
                  </a:cubicBezTo>
                  <a:cubicBezTo>
                    <a:pt x="72" y="152"/>
                    <a:pt x="73" y="153"/>
                    <a:pt x="74" y="153"/>
                  </a:cubicBezTo>
                  <a:cubicBezTo>
                    <a:pt x="74" y="153"/>
                    <a:pt x="74" y="153"/>
                    <a:pt x="74" y="153"/>
                  </a:cubicBezTo>
                  <a:cubicBezTo>
                    <a:pt x="75" y="154"/>
                    <a:pt x="76" y="156"/>
                    <a:pt x="78" y="155"/>
                  </a:cubicBezTo>
                  <a:cubicBezTo>
                    <a:pt x="78" y="150"/>
                    <a:pt x="81" y="144"/>
                    <a:pt x="82" y="139"/>
                  </a:cubicBezTo>
                  <a:cubicBezTo>
                    <a:pt x="83" y="135"/>
                    <a:pt x="83" y="121"/>
                    <a:pt x="83" y="114"/>
                  </a:cubicBezTo>
                  <a:cubicBezTo>
                    <a:pt x="82" y="111"/>
                    <a:pt x="84" y="107"/>
                    <a:pt x="85" y="105"/>
                  </a:cubicBezTo>
                  <a:cubicBezTo>
                    <a:pt x="85" y="102"/>
                    <a:pt x="85" y="100"/>
                    <a:pt x="85" y="97"/>
                  </a:cubicBezTo>
                  <a:cubicBezTo>
                    <a:pt x="86" y="96"/>
                    <a:pt x="86" y="94"/>
                    <a:pt x="86" y="93"/>
                  </a:cubicBezTo>
                  <a:cubicBezTo>
                    <a:pt x="87" y="90"/>
                    <a:pt x="85" y="86"/>
                    <a:pt x="85" y="84"/>
                  </a:cubicBezTo>
                  <a:cubicBezTo>
                    <a:pt x="82" y="83"/>
                    <a:pt x="77" y="83"/>
                    <a:pt x="75" y="85"/>
                  </a:cubicBezTo>
                  <a:cubicBezTo>
                    <a:pt x="73" y="86"/>
                    <a:pt x="74" y="87"/>
                    <a:pt x="72" y="88"/>
                  </a:cubicBezTo>
                  <a:cubicBezTo>
                    <a:pt x="70" y="89"/>
                    <a:pt x="70" y="87"/>
                    <a:pt x="69" y="89"/>
                  </a:cubicBezTo>
                  <a:cubicBezTo>
                    <a:pt x="69" y="90"/>
                    <a:pt x="67" y="91"/>
                    <a:pt x="66" y="91"/>
                  </a:cubicBezTo>
                  <a:cubicBezTo>
                    <a:pt x="65" y="91"/>
                    <a:pt x="64" y="91"/>
                    <a:pt x="64" y="90"/>
                  </a:cubicBezTo>
                  <a:cubicBezTo>
                    <a:pt x="63" y="88"/>
                    <a:pt x="64" y="87"/>
                    <a:pt x="64" y="85"/>
                  </a:cubicBezTo>
                  <a:cubicBezTo>
                    <a:pt x="66" y="85"/>
                    <a:pt x="67" y="83"/>
                    <a:pt x="69" y="81"/>
                  </a:cubicBezTo>
                  <a:cubicBezTo>
                    <a:pt x="70" y="81"/>
                    <a:pt x="71" y="81"/>
                    <a:pt x="71" y="81"/>
                  </a:cubicBezTo>
                  <a:cubicBezTo>
                    <a:pt x="76" y="80"/>
                    <a:pt x="82" y="80"/>
                    <a:pt x="85" y="76"/>
                  </a:cubicBezTo>
                  <a:cubicBezTo>
                    <a:pt x="84" y="72"/>
                    <a:pt x="86" y="59"/>
                    <a:pt x="87" y="54"/>
                  </a:cubicBezTo>
                  <a:cubicBezTo>
                    <a:pt x="87" y="52"/>
                    <a:pt x="87" y="49"/>
                    <a:pt x="87" y="47"/>
                  </a:cubicBezTo>
                  <a:cubicBezTo>
                    <a:pt x="88" y="40"/>
                    <a:pt x="86" y="30"/>
                    <a:pt x="87" y="24"/>
                  </a:cubicBezTo>
                  <a:cubicBezTo>
                    <a:pt x="87" y="20"/>
                    <a:pt x="90" y="16"/>
                    <a:pt x="91" y="12"/>
                  </a:cubicBezTo>
                  <a:cubicBezTo>
                    <a:pt x="89" y="10"/>
                    <a:pt x="89" y="8"/>
                    <a:pt x="89" y="4"/>
                  </a:cubicBezTo>
                  <a:cubicBezTo>
                    <a:pt x="90" y="3"/>
                    <a:pt x="93" y="3"/>
                    <a:pt x="9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9" name="Freeform 60">
              <a:extLst>
                <a:ext uri="{FF2B5EF4-FFF2-40B4-BE49-F238E27FC236}">
                  <a16:creationId xmlns="" xmlns:a16="http://schemas.microsoft.com/office/drawing/2014/main" id="{770D6456-CBA5-AF4B-A861-7193C4142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576" y="3017838"/>
              <a:ext cx="358775" cy="234950"/>
            </a:xfrm>
            <a:custGeom>
              <a:avLst/>
              <a:gdLst>
                <a:gd name="T0" fmla="*/ 47 w 118"/>
                <a:gd name="T1" fmla="*/ 0 h 77"/>
                <a:gd name="T2" fmla="*/ 52 w 118"/>
                <a:gd name="T3" fmla="*/ 3 h 77"/>
                <a:gd name="T4" fmla="*/ 53 w 118"/>
                <a:gd name="T5" fmla="*/ 4 h 77"/>
                <a:gd name="T6" fmla="*/ 65 w 118"/>
                <a:gd name="T7" fmla="*/ 8 h 77"/>
                <a:gd name="T8" fmla="*/ 71 w 118"/>
                <a:gd name="T9" fmla="*/ 9 h 77"/>
                <a:gd name="T10" fmla="*/ 74 w 118"/>
                <a:gd name="T11" fmla="*/ 11 h 77"/>
                <a:gd name="T12" fmla="*/ 88 w 118"/>
                <a:gd name="T13" fmla="*/ 19 h 77"/>
                <a:gd name="T14" fmla="*/ 88 w 118"/>
                <a:gd name="T15" fmla="*/ 38 h 77"/>
                <a:gd name="T16" fmla="*/ 79 w 118"/>
                <a:gd name="T17" fmla="*/ 48 h 77"/>
                <a:gd name="T18" fmla="*/ 65 w 118"/>
                <a:gd name="T19" fmla="*/ 57 h 77"/>
                <a:gd name="T20" fmla="*/ 70 w 118"/>
                <a:gd name="T21" fmla="*/ 59 h 77"/>
                <a:gd name="T22" fmla="*/ 86 w 118"/>
                <a:gd name="T23" fmla="*/ 60 h 77"/>
                <a:gd name="T24" fmla="*/ 93 w 118"/>
                <a:gd name="T25" fmla="*/ 59 h 77"/>
                <a:gd name="T26" fmla="*/ 113 w 118"/>
                <a:gd name="T27" fmla="*/ 64 h 77"/>
                <a:gd name="T28" fmla="*/ 116 w 118"/>
                <a:gd name="T29" fmla="*/ 75 h 77"/>
                <a:gd name="T30" fmla="*/ 101 w 118"/>
                <a:gd name="T31" fmla="*/ 75 h 77"/>
                <a:gd name="T32" fmla="*/ 88 w 118"/>
                <a:gd name="T33" fmla="*/ 76 h 77"/>
                <a:gd name="T34" fmla="*/ 76 w 118"/>
                <a:gd name="T35" fmla="*/ 75 h 77"/>
                <a:gd name="T36" fmla="*/ 50 w 118"/>
                <a:gd name="T37" fmla="*/ 75 h 77"/>
                <a:gd name="T38" fmla="*/ 44 w 118"/>
                <a:gd name="T39" fmla="*/ 75 h 77"/>
                <a:gd name="T40" fmla="*/ 34 w 118"/>
                <a:gd name="T41" fmla="*/ 77 h 77"/>
                <a:gd name="T42" fmla="*/ 23 w 118"/>
                <a:gd name="T43" fmla="*/ 75 h 77"/>
                <a:gd name="T44" fmla="*/ 16 w 118"/>
                <a:gd name="T45" fmla="*/ 69 h 77"/>
                <a:gd name="T46" fmla="*/ 18 w 118"/>
                <a:gd name="T47" fmla="*/ 65 h 77"/>
                <a:gd name="T48" fmla="*/ 56 w 118"/>
                <a:gd name="T49" fmla="*/ 54 h 77"/>
                <a:gd name="T50" fmla="*/ 61 w 118"/>
                <a:gd name="T51" fmla="*/ 48 h 77"/>
                <a:gd name="T52" fmla="*/ 68 w 118"/>
                <a:gd name="T53" fmla="*/ 42 h 77"/>
                <a:gd name="T54" fmla="*/ 60 w 118"/>
                <a:gd name="T55" fmla="*/ 29 h 77"/>
                <a:gd name="T56" fmla="*/ 50 w 118"/>
                <a:gd name="T57" fmla="*/ 26 h 77"/>
                <a:gd name="T58" fmla="*/ 48 w 118"/>
                <a:gd name="T59" fmla="*/ 25 h 77"/>
                <a:gd name="T60" fmla="*/ 40 w 118"/>
                <a:gd name="T61" fmla="*/ 31 h 77"/>
                <a:gd name="T62" fmla="*/ 20 w 118"/>
                <a:gd name="T63" fmla="*/ 47 h 77"/>
                <a:gd name="T64" fmla="*/ 9 w 118"/>
                <a:gd name="T65" fmla="*/ 53 h 77"/>
                <a:gd name="T66" fmla="*/ 3 w 118"/>
                <a:gd name="T67" fmla="*/ 53 h 77"/>
                <a:gd name="T68" fmla="*/ 0 w 118"/>
                <a:gd name="T69" fmla="*/ 48 h 77"/>
                <a:gd name="T70" fmla="*/ 18 w 118"/>
                <a:gd name="T71" fmla="*/ 33 h 77"/>
                <a:gd name="T72" fmla="*/ 21 w 118"/>
                <a:gd name="T73" fmla="*/ 30 h 77"/>
                <a:gd name="T74" fmla="*/ 24 w 118"/>
                <a:gd name="T75" fmla="*/ 29 h 77"/>
                <a:gd name="T76" fmla="*/ 26 w 118"/>
                <a:gd name="T77" fmla="*/ 27 h 77"/>
                <a:gd name="T78" fmla="*/ 34 w 118"/>
                <a:gd name="T79" fmla="*/ 14 h 77"/>
                <a:gd name="T80" fmla="*/ 31 w 118"/>
                <a:gd name="T81" fmla="*/ 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8" h="77">
                  <a:moveTo>
                    <a:pt x="38" y="0"/>
                  </a:moveTo>
                  <a:cubicBezTo>
                    <a:pt x="42" y="1"/>
                    <a:pt x="44" y="0"/>
                    <a:pt x="47" y="0"/>
                  </a:cubicBezTo>
                  <a:cubicBezTo>
                    <a:pt x="49" y="1"/>
                    <a:pt x="50" y="2"/>
                    <a:pt x="51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3" y="3"/>
                    <a:pt x="52" y="4"/>
                    <a:pt x="53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5" y="4"/>
                    <a:pt x="61" y="6"/>
                    <a:pt x="62" y="6"/>
                  </a:cubicBezTo>
                  <a:cubicBezTo>
                    <a:pt x="63" y="6"/>
                    <a:pt x="64" y="8"/>
                    <a:pt x="65" y="8"/>
                  </a:cubicBezTo>
                  <a:cubicBezTo>
                    <a:pt x="66" y="8"/>
                    <a:pt x="70" y="9"/>
                    <a:pt x="70" y="9"/>
                  </a:cubicBezTo>
                  <a:cubicBezTo>
                    <a:pt x="70" y="9"/>
                    <a:pt x="70" y="9"/>
                    <a:pt x="71" y="9"/>
                  </a:cubicBezTo>
                  <a:cubicBezTo>
                    <a:pt x="71" y="9"/>
                    <a:pt x="72" y="10"/>
                    <a:pt x="72" y="11"/>
                  </a:cubicBezTo>
                  <a:cubicBezTo>
                    <a:pt x="73" y="11"/>
                    <a:pt x="73" y="10"/>
                    <a:pt x="74" y="11"/>
                  </a:cubicBezTo>
                  <a:cubicBezTo>
                    <a:pt x="75" y="12"/>
                    <a:pt x="76" y="13"/>
                    <a:pt x="78" y="14"/>
                  </a:cubicBezTo>
                  <a:cubicBezTo>
                    <a:pt x="80" y="15"/>
                    <a:pt x="86" y="16"/>
                    <a:pt x="88" y="19"/>
                  </a:cubicBezTo>
                  <a:cubicBezTo>
                    <a:pt x="89" y="21"/>
                    <a:pt x="88" y="30"/>
                    <a:pt x="88" y="31"/>
                  </a:cubicBezTo>
                  <a:cubicBezTo>
                    <a:pt x="88" y="33"/>
                    <a:pt x="88" y="36"/>
                    <a:pt x="88" y="38"/>
                  </a:cubicBezTo>
                  <a:cubicBezTo>
                    <a:pt x="87" y="40"/>
                    <a:pt x="86" y="43"/>
                    <a:pt x="84" y="44"/>
                  </a:cubicBezTo>
                  <a:cubicBezTo>
                    <a:pt x="82" y="46"/>
                    <a:pt x="80" y="45"/>
                    <a:pt x="79" y="48"/>
                  </a:cubicBezTo>
                  <a:cubicBezTo>
                    <a:pt x="77" y="48"/>
                    <a:pt x="65" y="53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5" y="58"/>
                    <a:pt x="65" y="58"/>
                    <a:pt x="66" y="59"/>
                  </a:cubicBezTo>
                  <a:cubicBezTo>
                    <a:pt x="66" y="59"/>
                    <a:pt x="70" y="59"/>
                    <a:pt x="70" y="59"/>
                  </a:cubicBezTo>
                  <a:cubicBezTo>
                    <a:pt x="72" y="60"/>
                    <a:pt x="81" y="57"/>
                    <a:pt x="85" y="59"/>
                  </a:cubicBezTo>
                  <a:cubicBezTo>
                    <a:pt x="85" y="59"/>
                    <a:pt x="86" y="59"/>
                    <a:pt x="86" y="60"/>
                  </a:cubicBezTo>
                  <a:cubicBezTo>
                    <a:pt x="92" y="59"/>
                    <a:pt x="92" y="59"/>
                    <a:pt x="92" y="59"/>
                  </a:cubicBezTo>
                  <a:cubicBezTo>
                    <a:pt x="92" y="59"/>
                    <a:pt x="92" y="59"/>
                    <a:pt x="93" y="59"/>
                  </a:cubicBezTo>
                  <a:cubicBezTo>
                    <a:pt x="94" y="61"/>
                    <a:pt x="100" y="62"/>
                    <a:pt x="102" y="60"/>
                  </a:cubicBezTo>
                  <a:cubicBezTo>
                    <a:pt x="105" y="61"/>
                    <a:pt x="110" y="61"/>
                    <a:pt x="113" y="64"/>
                  </a:cubicBezTo>
                  <a:cubicBezTo>
                    <a:pt x="114" y="65"/>
                    <a:pt x="116" y="69"/>
                    <a:pt x="118" y="71"/>
                  </a:cubicBezTo>
                  <a:cubicBezTo>
                    <a:pt x="117" y="72"/>
                    <a:pt x="116" y="74"/>
                    <a:pt x="116" y="75"/>
                  </a:cubicBezTo>
                  <a:cubicBezTo>
                    <a:pt x="114" y="76"/>
                    <a:pt x="108" y="76"/>
                    <a:pt x="106" y="75"/>
                  </a:cubicBezTo>
                  <a:cubicBezTo>
                    <a:pt x="104" y="75"/>
                    <a:pt x="103" y="75"/>
                    <a:pt x="101" y="75"/>
                  </a:cubicBezTo>
                  <a:cubicBezTo>
                    <a:pt x="101" y="75"/>
                    <a:pt x="100" y="74"/>
                    <a:pt x="99" y="75"/>
                  </a:cubicBezTo>
                  <a:cubicBezTo>
                    <a:pt x="97" y="76"/>
                    <a:pt x="90" y="76"/>
                    <a:pt x="88" y="76"/>
                  </a:cubicBezTo>
                  <a:cubicBezTo>
                    <a:pt x="87" y="76"/>
                    <a:pt x="83" y="75"/>
                    <a:pt x="82" y="76"/>
                  </a:cubicBezTo>
                  <a:cubicBezTo>
                    <a:pt x="81" y="76"/>
                    <a:pt x="78" y="74"/>
                    <a:pt x="76" y="75"/>
                  </a:cubicBezTo>
                  <a:cubicBezTo>
                    <a:pt x="74" y="75"/>
                    <a:pt x="65" y="74"/>
                    <a:pt x="61" y="75"/>
                  </a:cubicBezTo>
                  <a:cubicBezTo>
                    <a:pt x="60" y="75"/>
                    <a:pt x="53" y="74"/>
                    <a:pt x="50" y="75"/>
                  </a:cubicBezTo>
                  <a:cubicBezTo>
                    <a:pt x="49" y="75"/>
                    <a:pt x="48" y="75"/>
                    <a:pt x="47" y="76"/>
                  </a:cubicBezTo>
                  <a:cubicBezTo>
                    <a:pt x="46" y="75"/>
                    <a:pt x="45" y="75"/>
                    <a:pt x="44" y="75"/>
                  </a:cubicBezTo>
                  <a:cubicBezTo>
                    <a:pt x="43" y="76"/>
                    <a:pt x="42" y="76"/>
                    <a:pt x="41" y="77"/>
                  </a:cubicBezTo>
                  <a:cubicBezTo>
                    <a:pt x="40" y="77"/>
                    <a:pt x="34" y="77"/>
                    <a:pt x="34" y="77"/>
                  </a:cubicBezTo>
                  <a:cubicBezTo>
                    <a:pt x="33" y="77"/>
                    <a:pt x="33" y="77"/>
                    <a:pt x="32" y="76"/>
                  </a:cubicBezTo>
                  <a:cubicBezTo>
                    <a:pt x="32" y="76"/>
                    <a:pt x="24" y="74"/>
                    <a:pt x="23" y="75"/>
                  </a:cubicBezTo>
                  <a:cubicBezTo>
                    <a:pt x="22" y="74"/>
                    <a:pt x="21" y="74"/>
                    <a:pt x="19" y="72"/>
                  </a:cubicBezTo>
                  <a:cubicBezTo>
                    <a:pt x="17" y="72"/>
                    <a:pt x="18" y="70"/>
                    <a:pt x="16" y="69"/>
                  </a:cubicBezTo>
                  <a:cubicBezTo>
                    <a:pt x="16" y="68"/>
                    <a:pt x="16" y="68"/>
                    <a:pt x="16" y="67"/>
                  </a:cubicBezTo>
                  <a:cubicBezTo>
                    <a:pt x="17" y="67"/>
                    <a:pt x="17" y="66"/>
                    <a:pt x="18" y="65"/>
                  </a:cubicBezTo>
                  <a:cubicBezTo>
                    <a:pt x="23" y="67"/>
                    <a:pt x="40" y="61"/>
                    <a:pt x="44" y="58"/>
                  </a:cubicBezTo>
                  <a:cubicBezTo>
                    <a:pt x="47" y="59"/>
                    <a:pt x="53" y="56"/>
                    <a:pt x="56" y="54"/>
                  </a:cubicBezTo>
                  <a:cubicBezTo>
                    <a:pt x="56" y="53"/>
                    <a:pt x="56" y="52"/>
                    <a:pt x="57" y="51"/>
                  </a:cubicBezTo>
                  <a:cubicBezTo>
                    <a:pt x="58" y="50"/>
                    <a:pt x="60" y="49"/>
                    <a:pt x="61" y="48"/>
                  </a:cubicBezTo>
                  <a:cubicBezTo>
                    <a:pt x="62" y="48"/>
                    <a:pt x="62" y="47"/>
                    <a:pt x="62" y="46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70" y="40"/>
                    <a:pt x="71" y="38"/>
                    <a:pt x="72" y="37"/>
                  </a:cubicBezTo>
                  <a:cubicBezTo>
                    <a:pt x="69" y="31"/>
                    <a:pt x="62" y="32"/>
                    <a:pt x="60" y="29"/>
                  </a:cubicBezTo>
                  <a:cubicBezTo>
                    <a:pt x="59" y="29"/>
                    <a:pt x="58" y="28"/>
                    <a:pt x="58" y="28"/>
                  </a:cubicBezTo>
                  <a:cubicBezTo>
                    <a:pt x="54" y="26"/>
                    <a:pt x="53" y="29"/>
                    <a:pt x="50" y="26"/>
                  </a:cubicBezTo>
                  <a:cubicBezTo>
                    <a:pt x="50" y="25"/>
                    <a:pt x="50" y="26"/>
                    <a:pt x="50" y="25"/>
                  </a:cubicBezTo>
                  <a:cubicBezTo>
                    <a:pt x="49" y="25"/>
                    <a:pt x="49" y="25"/>
                    <a:pt x="48" y="25"/>
                  </a:cubicBezTo>
                  <a:cubicBezTo>
                    <a:pt x="47" y="27"/>
                    <a:pt x="44" y="29"/>
                    <a:pt x="42" y="30"/>
                  </a:cubicBezTo>
                  <a:cubicBezTo>
                    <a:pt x="41" y="30"/>
                    <a:pt x="41" y="31"/>
                    <a:pt x="40" y="31"/>
                  </a:cubicBezTo>
                  <a:cubicBezTo>
                    <a:pt x="40" y="35"/>
                    <a:pt x="35" y="36"/>
                    <a:pt x="32" y="37"/>
                  </a:cubicBezTo>
                  <a:cubicBezTo>
                    <a:pt x="27" y="40"/>
                    <a:pt x="24" y="44"/>
                    <a:pt x="20" y="47"/>
                  </a:cubicBezTo>
                  <a:cubicBezTo>
                    <a:pt x="19" y="48"/>
                    <a:pt x="18" y="47"/>
                    <a:pt x="17" y="48"/>
                  </a:cubicBezTo>
                  <a:cubicBezTo>
                    <a:pt x="14" y="49"/>
                    <a:pt x="11" y="50"/>
                    <a:pt x="9" y="53"/>
                  </a:cubicBezTo>
                  <a:cubicBezTo>
                    <a:pt x="7" y="53"/>
                    <a:pt x="7" y="53"/>
                    <a:pt x="6" y="52"/>
                  </a:cubicBezTo>
                  <a:cubicBezTo>
                    <a:pt x="5" y="52"/>
                    <a:pt x="4" y="53"/>
                    <a:pt x="3" y="53"/>
                  </a:cubicBezTo>
                  <a:cubicBezTo>
                    <a:pt x="2" y="53"/>
                    <a:pt x="2" y="53"/>
                    <a:pt x="1" y="52"/>
                  </a:cubicBezTo>
                  <a:cubicBezTo>
                    <a:pt x="1" y="51"/>
                    <a:pt x="0" y="48"/>
                    <a:pt x="0" y="48"/>
                  </a:cubicBezTo>
                  <a:cubicBezTo>
                    <a:pt x="3" y="45"/>
                    <a:pt x="13" y="41"/>
                    <a:pt x="14" y="38"/>
                  </a:cubicBezTo>
                  <a:cubicBezTo>
                    <a:pt x="15" y="38"/>
                    <a:pt x="17" y="34"/>
                    <a:pt x="18" y="33"/>
                  </a:cubicBezTo>
                  <a:cubicBezTo>
                    <a:pt x="19" y="33"/>
                    <a:pt x="19" y="33"/>
                    <a:pt x="20" y="32"/>
                  </a:cubicBezTo>
                  <a:cubicBezTo>
                    <a:pt x="21" y="32"/>
                    <a:pt x="20" y="31"/>
                    <a:pt x="21" y="30"/>
                  </a:cubicBezTo>
                  <a:cubicBezTo>
                    <a:pt x="21" y="30"/>
                    <a:pt x="23" y="30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3" y="28"/>
                    <a:pt x="24" y="28"/>
                    <a:pt x="25" y="27"/>
                  </a:cubicBezTo>
                  <a:cubicBezTo>
                    <a:pt x="25" y="27"/>
                    <a:pt x="25" y="27"/>
                    <a:pt x="26" y="27"/>
                  </a:cubicBezTo>
                  <a:cubicBezTo>
                    <a:pt x="26" y="25"/>
                    <a:pt x="30" y="23"/>
                    <a:pt x="31" y="22"/>
                  </a:cubicBezTo>
                  <a:cubicBezTo>
                    <a:pt x="32" y="19"/>
                    <a:pt x="33" y="16"/>
                    <a:pt x="34" y="14"/>
                  </a:cubicBezTo>
                  <a:cubicBezTo>
                    <a:pt x="34" y="14"/>
                    <a:pt x="34" y="13"/>
                    <a:pt x="34" y="13"/>
                  </a:cubicBezTo>
                  <a:cubicBezTo>
                    <a:pt x="35" y="10"/>
                    <a:pt x="30" y="7"/>
                    <a:pt x="31" y="3"/>
                  </a:cubicBezTo>
                  <a:cubicBezTo>
                    <a:pt x="32" y="2"/>
                    <a:pt x="38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0" name="Freeform 61">
              <a:extLst>
                <a:ext uri="{FF2B5EF4-FFF2-40B4-BE49-F238E27FC236}">
                  <a16:creationId xmlns="" xmlns:a16="http://schemas.microsoft.com/office/drawing/2014/main" id="{CBD5C636-0DBF-684D-90B9-7A6019DF54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65651" y="3208338"/>
              <a:ext cx="471488" cy="460375"/>
            </a:xfrm>
            <a:custGeom>
              <a:avLst/>
              <a:gdLst>
                <a:gd name="T0" fmla="*/ 150 w 156"/>
                <a:gd name="T1" fmla="*/ 104 h 151"/>
                <a:gd name="T2" fmla="*/ 142 w 156"/>
                <a:gd name="T3" fmla="*/ 107 h 151"/>
                <a:gd name="T4" fmla="*/ 118 w 156"/>
                <a:gd name="T5" fmla="*/ 108 h 151"/>
                <a:gd name="T6" fmla="*/ 95 w 156"/>
                <a:gd name="T7" fmla="*/ 111 h 151"/>
                <a:gd name="T8" fmla="*/ 83 w 156"/>
                <a:gd name="T9" fmla="*/ 110 h 151"/>
                <a:gd name="T10" fmla="*/ 72 w 156"/>
                <a:gd name="T11" fmla="*/ 107 h 151"/>
                <a:gd name="T12" fmla="*/ 91 w 156"/>
                <a:gd name="T13" fmla="*/ 86 h 151"/>
                <a:gd name="T14" fmla="*/ 125 w 156"/>
                <a:gd name="T15" fmla="*/ 82 h 151"/>
                <a:gd name="T16" fmla="*/ 126 w 156"/>
                <a:gd name="T17" fmla="*/ 73 h 151"/>
                <a:gd name="T18" fmla="*/ 112 w 156"/>
                <a:gd name="T19" fmla="*/ 64 h 151"/>
                <a:gd name="T20" fmla="*/ 98 w 156"/>
                <a:gd name="T21" fmla="*/ 64 h 151"/>
                <a:gd name="T22" fmla="*/ 74 w 156"/>
                <a:gd name="T23" fmla="*/ 64 h 151"/>
                <a:gd name="T24" fmla="*/ 75 w 156"/>
                <a:gd name="T25" fmla="*/ 51 h 151"/>
                <a:gd name="T26" fmla="*/ 122 w 156"/>
                <a:gd name="T27" fmla="*/ 47 h 151"/>
                <a:gd name="T28" fmla="*/ 122 w 156"/>
                <a:gd name="T29" fmla="*/ 37 h 151"/>
                <a:gd name="T30" fmla="*/ 84 w 156"/>
                <a:gd name="T31" fmla="*/ 31 h 151"/>
                <a:gd name="T32" fmla="*/ 70 w 156"/>
                <a:gd name="T33" fmla="*/ 28 h 151"/>
                <a:gd name="T34" fmla="*/ 63 w 156"/>
                <a:gd name="T35" fmla="*/ 22 h 151"/>
                <a:gd name="T36" fmla="*/ 45 w 156"/>
                <a:gd name="T37" fmla="*/ 33 h 151"/>
                <a:gd name="T38" fmla="*/ 19 w 156"/>
                <a:gd name="T39" fmla="*/ 31 h 151"/>
                <a:gd name="T40" fmla="*/ 20 w 156"/>
                <a:gd name="T41" fmla="*/ 20 h 151"/>
                <a:gd name="T42" fmla="*/ 18 w 156"/>
                <a:gd name="T43" fmla="*/ 5 h 151"/>
                <a:gd name="T44" fmla="*/ 11 w 156"/>
                <a:gd name="T45" fmla="*/ 0 h 151"/>
                <a:gd name="T46" fmla="*/ 8 w 156"/>
                <a:gd name="T47" fmla="*/ 27 h 151"/>
                <a:gd name="T48" fmla="*/ 8 w 156"/>
                <a:gd name="T49" fmla="*/ 41 h 151"/>
                <a:gd name="T50" fmla="*/ 5 w 156"/>
                <a:gd name="T51" fmla="*/ 68 h 151"/>
                <a:gd name="T52" fmla="*/ 5 w 156"/>
                <a:gd name="T53" fmla="*/ 82 h 151"/>
                <a:gd name="T54" fmla="*/ 1 w 156"/>
                <a:gd name="T55" fmla="*/ 119 h 151"/>
                <a:gd name="T56" fmla="*/ 5 w 156"/>
                <a:gd name="T57" fmla="*/ 150 h 151"/>
                <a:gd name="T58" fmla="*/ 11 w 156"/>
                <a:gd name="T59" fmla="*/ 148 h 151"/>
                <a:gd name="T60" fmla="*/ 13 w 156"/>
                <a:gd name="T61" fmla="*/ 143 h 151"/>
                <a:gd name="T62" fmla="*/ 25 w 156"/>
                <a:gd name="T63" fmla="*/ 137 h 151"/>
                <a:gd name="T64" fmla="*/ 39 w 156"/>
                <a:gd name="T65" fmla="*/ 134 h 151"/>
                <a:gd name="T66" fmla="*/ 58 w 156"/>
                <a:gd name="T67" fmla="*/ 134 h 151"/>
                <a:gd name="T68" fmla="*/ 82 w 156"/>
                <a:gd name="T69" fmla="*/ 135 h 151"/>
                <a:gd name="T70" fmla="*/ 113 w 156"/>
                <a:gd name="T71" fmla="*/ 142 h 151"/>
                <a:gd name="T72" fmla="*/ 131 w 156"/>
                <a:gd name="T73" fmla="*/ 147 h 151"/>
                <a:gd name="T74" fmla="*/ 147 w 156"/>
                <a:gd name="T75" fmla="*/ 143 h 151"/>
                <a:gd name="T76" fmla="*/ 153 w 156"/>
                <a:gd name="T77" fmla="*/ 133 h 151"/>
                <a:gd name="T78" fmla="*/ 56 w 156"/>
                <a:gd name="T79" fmla="*/ 109 h 151"/>
                <a:gd name="T80" fmla="*/ 46 w 156"/>
                <a:gd name="T81" fmla="*/ 112 h 151"/>
                <a:gd name="T82" fmla="*/ 20 w 156"/>
                <a:gd name="T83" fmla="*/ 114 h 151"/>
                <a:gd name="T84" fmla="*/ 28 w 156"/>
                <a:gd name="T85" fmla="*/ 92 h 151"/>
                <a:gd name="T86" fmla="*/ 44 w 156"/>
                <a:gd name="T87" fmla="*/ 87 h 151"/>
                <a:gd name="T88" fmla="*/ 60 w 156"/>
                <a:gd name="T89" fmla="*/ 60 h 151"/>
                <a:gd name="T90" fmla="*/ 43 w 156"/>
                <a:gd name="T91" fmla="*/ 67 h 151"/>
                <a:gd name="T92" fmla="*/ 20 w 156"/>
                <a:gd name="T93" fmla="*/ 71 h 151"/>
                <a:gd name="T94" fmla="*/ 46 w 156"/>
                <a:gd name="T95" fmla="*/ 51 h 151"/>
                <a:gd name="T96" fmla="*/ 59 w 156"/>
                <a:gd name="T97" fmla="*/ 49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6" h="151">
                  <a:moveTo>
                    <a:pt x="156" y="123"/>
                  </a:moveTo>
                  <a:cubicBezTo>
                    <a:pt x="156" y="122"/>
                    <a:pt x="155" y="117"/>
                    <a:pt x="155" y="117"/>
                  </a:cubicBezTo>
                  <a:cubicBezTo>
                    <a:pt x="154" y="115"/>
                    <a:pt x="149" y="107"/>
                    <a:pt x="150" y="104"/>
                  </a:cubicBezTo>
                  <a:cubicBezTo>
                    <a:pt x="149" y="103"/>
                    <a:pt x="149" y="103"/>
                    <a:pt x="147" y="103"/>
                  </a:cubicBezTo>
                  <a:cubicBezTo>
                    <a:pt x="147" y="105"/>
                    <a:pt x="145" y="106"/>
                    <a:pt x="143" y="108"/>
                  </a:cubicBezTo>
                  <a:cubicBezTo>
                    <a:pt x="142" y="108"/>
                    <a:pt x="142" y="108"/>
                    <a:pt x="142" y="107"/>
                  </a:cubicBezTo>
                  <a:cubicBezTo>
                    <a:pt x="142" y="106"/>
                    <a:pt x="141" y="106"/>
                    <a:pt x="141" y="106"/>
                  </a:cubicBezTo>
                  <a:cubicBezTo>
                    <a:pt x="139" y="109"/>
                    <a:pt x="123" y="105"/>
                    <a:pt x="120" y="109"/>
                  </a:cubicBezTo>
                  <a:cubicBezTo>
                    <a:pt x="119" y="109"/>
                    <a:pt x="119" y="109"/>
                    <a:pt x="118" y="108"/>
                  </a:cubicBezTo>
                  <a:cubicBezTo>
                    <a:pt x="115" y="110"/>
                    <a:pt x="105" y="112"/>
                    <a:pt x="103" y="110"/>
                  </a:cubicBezTo>
                  <a:cubicBezTo>
                    <a:pt x="103" y="110"/>
                    <a:pt x="102" y="111"/>
                    <a:pt x="102" y="111"/>
                  </a:cubicBezTo>
                  <a:cubicBezTo>
                    <a:pt x="102" y="110"/>
                    <a:pt x="96" y="111"/>
                    <a:pt x="95" y="111"/>
                  </a:cubicBezTo>
                  <a:cubicBezTo>
                    <a:pt x="94" y="110"/>
                    <a:pt x="89" y="110"/>
                    <a:pt x="88" y="110"/>
                  </a:cubicBezTo>
                  <a:cubicBezTo>
                    <a:pt x="87" y="110"/>
                    <a:pt x="87" y="111"/>
                    <a:pt x="86" y="111"/>
                  </a:cubicBezTo>
                  <a:cubicBezTo>
                    <a:pt x="85" y="111"/>
                    <a:pt x="84" y="110"/>
                    <a:pt x="83" y="110"/>
                  </a:cubicBezTo>
                  <a:cubicBezTo>
                    <a:pt x="83" y="110"/>
                    <a:pt x="82" y="111"/>
                    <a:pt x="81" y="111"/>
                  </a:cubicBezTo>
                  <a:cubicBezTo>
                    <a:pt x="81" y="111"/>
                    <a:pt x="81" y="111"/>
                    <a:pt x="80" y="111"/>
                  </a:cubicBezTo>
                  <a:cubicBezTo>
                    <a:pt x="78" y="109"/>
                    <a:pt x="75" y="109"/>
                    <a:pt x="72" y="107"/>
                  </a:cubicBezTo>
                  <a:cubicBezTo>
                    <a:pt x="74" y="101"/>
                    <a:pt x="76" y="97"/>
                    <a:pt x="75" y="89"/>
                  </a:cubicBezTo>
                  <a:cubicBezTo>
                    <a:pt x="76" y="89"/>
                    <a:pt x="76" y="88"/>
                    <a:pt x="77" y="87"/>
                  </a:cubicBezTo>
                  <a:cubicBezTo>
                    <a:pt x="78" y="87"/>
                    <a:pt x="90" y="86"/>
                    <a:pt x="91" y="86"/>
                  </a:cubicBezTo>
                  <a:cubicBezTo>
                    <a:pt x="97" y="87"/>
                    <a:pt x="109" y="90"/>
                    <a:pt x="113" y="87"/>
                  </a:cubicBezTo>
                  <a:cubicBezTo>
                    <a:pt x="115" y="87"/>
                    <a:pt x="117" y="88"/>
                    <a:pt x="119" y="88"/>
                  </a:cubicBezTo>
                  <a:cubicBezTo>
                    <a:pt x="121" y="87"/>
                    <a:pt x="124" y="84"/>
                    <a:pt x="125" y="82"/>
                  </a:cubicBezTo>
                  <a:cubicBezTo>
                    <a:pt x="126" y="80"/>
                    <a:pt x="124" y="77"/>
                    <a:pt x="126" y="76"/>
                  </a:cubicBezTo>
                  <a:cubicBezTo>
                    <a:pt x="125" y="75"/>
                    <a:pt x="126" y="75"/>
                    <a:pt x="125" y="75"/>
                  </a:cubicBezTo>
                  <a:cubicBezTo>
                    <a:pt x="125" y="74"/>
                    <a:pt x="125" y="73"/>
                    <a:pt x="126" y="73"/>
                  </a:cubicBezTo>
                  <a:cubicBezTo>
                    <a:pt x="128" y="70"/>
                    <a:pt x="118" y="66"/>
                    <a:pt x="117" y="65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6" y="65"/>
                    <a:pt x="113" y="64"/>
                    <a:pt x="112" y="64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100" y="64"/>
                    <a:pt x="99" y="64"/>
                    <a:pt x="99" y="64"/>
                  </a:cubicBezTo>
                  <a:cubicBezTo>
                    <a:pt x="98" y="64"/>
                    <a:pt x="99" y="64"/>
                    <a:pt x="98" y="64"/>
                  </a:cubicBezTo>
                  <a:cubicBezTo>
                    <a:pt x="88" y="63"/>
                    <a:pt x="88" y="63"/>
                    <a:pt x="88" y="63"/>
                  </a:cubicBezTo>
                  <a:cubicBezTo>
                    <a:pt x="87" y="64"/>
                    <a:pt x="84" y="65"/>
                    <a:pt x="83" y="65"/>
                  </a:cubicBezTo>
                  <a:cubicBezTo>
                    <a:pt x="80" y="66"/>
                    <a:pt x="78" y="64"/>
                    <a:pt x="74" y="64"/>
                  </a:cubicBezTo>
                  <a:cubicBezTo>
                    <a:pt x="73" y="61"/>
                    <a:pt x="71" y="60"/>
                    <a:pt x="73" y="57"/>
                  </a:cubicBezTo>
                  <a:cubicBezTo>
                    <a:pt x="73" y="56"/>
                    <a:pt x="73" y="55"/>
                    <a:pt x="73" y="54"/>
                  </a:cubicBezTo>
                  <a:cubicBezTo>
                    <a:pt x="74" y="53"/>
                    <a:pt x="75" y="52"/>
                    <a:pt x="75" y="51"/>
                  </a:cubicBezTo>
                  <a:cubicBezTo>
                    <a:pt x="77" y="51"/>
                    <a:pt x="83" y="50"/>
                    <a:pt x="84" y="50"/>
                  </a:cubicBezTo>
                  <a:cubicBezTo>
                    <a:pt x="90" y="53"/>
                    <a:pt x="116" y="51"/>
                    <a:pt x="122" y="48"/>
                  </a:cubicBezTo>
                  <a:cubicBezTo>
                    <a:pt x="121" y="48"/>
                    <a:pt x="122" y="47"/>
                    <a:pt x="122" y="47"/>
                  </a:cubicBezTo>
                  <a:cubicBezTo>
                    <a:pt x="124" y="44"/>
                    <a:pt x="123" y="42"/>
                    <a:pt x="124" y="39"/>
                  </a:cubicBezTo>
                  <a:cubicBezTo>
                    <a:pt x="124" y="39"/>
                    <a:pt x="124" y="39"/>
                    <a:pt x="124" y="39"/>
                  </a:cubicBezTo>
                  <a:cubicBezTo>
                    <a:pt x="123" y="38"/>
                    <a:pt x="122" y="38"/>
                    <a:pt x="122" y="37"/>
                  </a:cubicBezTo>
                  <a:cubicBezTo>
                    <a:pt x="121" y="36"/>
                    <a:pt x="122" y="35"/>
                    <a:pt x="121" y="34"/>
                  </a:cubicBezTo>
                  <a:cubicBezTo>
                    <a:pt x="118" y="33"/>
                    <a:pt x="112" y="34"/>
                    <a:pt x="110" y="33"/>
                  </a:cubicBezTo>
                  <a:cubicBezTo>
                    <a:pt x="105" y="30"/>
                    <a:pt x="87" y="30"/>
                    <a:pt x="84" y="31"/>
                  </a:cubicBezTo>
                  <a:cubicBezTo>
                    <a:pt x="79" y="33"/>
                    <a:pt x="76" y="31"/>
                    <a:pt x="73" y="31"/>
                  </a:cubicBezTo>
                  <a:cubicBezTo>
                    <a:pt x="72" y="30"/>
                    <a:pt x="71" y="29"/>
                    <a:pt x="70" y="29"/>
                  </a:cubicBezTo>
                  <a:cubicBezTo>
                    <a:pt x="70" y="29"/>
                    <a:pt x="70" y="29"/>
                    <a:pt x="70" y="28"/>
                  </a:cubicBezTo>
                  <a:cubicBezTo>
                    <a:pt x="69" y="27"/>
                    <a:pt x="68" y="26"/>
                    <a:pt x="68" y="24"/>
                  </a:cubicBezTo>
                  <a:cubicBezTo>
                    <a:pt x="67" y="23"/>
                    <a:pt x="66" y="22"/>
                    <a:pt x="65" y="22"/>
                  </a:cubicBezTo>
                  <a:cubicBezTo>
                    <a:pt x="64" y="22"/>
                    <a:pt x="64" y="22"/>
                    <a:pt x="63" y="22"/>
                  </a:cubicBezTo>
                  <a:cubicBezTo>
                    <a:pt x="62" y="24"/>
                    <a:pt x="59" y="27"/>
                    <a:pt x="57" y="30"/>
                  </a:cubicBezTo>
                  <a:cubicBezTo>
                    <a:pt x="58" y="31"/>
                    <a:pt x="53" y="32"/>
                    <a:pt x="52" y="32"/>
                  </a:cubicBezTo>
                  <a:cubicBezTo>
                    <a:pt x="51" y="31"/>
                    <a:pt x="47" y="33"/>
                    <a:pt x="45" y="33"/>
                  </a:cubicBezTo>
                  <a:cubicBezTo>
                    <a:pt x="45" y="32"/>
                    <a:pt x="42" y="32"/>
                    <a:pt x="41" y="33"/>
                  </a:cubicBezTo>
                  <a:cubicBezTo>
                    <a:pt x="36" y="34"/>
                    <a:pt x="27" y="35"/>
                    <a:pt x="23" y="35"/>
                  </a:cubicBezTo>
                  <a:cubicBezTo>
                    <a:pt x="23" y="34"/>
                    <a:pt x="20" y="31"/>
                    <a:pt x="19" y="31"/>
                  </a:cubicBezTo>
                  <a:cubicBezTo>
                    <a:pt x="19" y="30"/>
                    <a:pt x="19" y="29"/>
                    <a:pt x="19" y="28"/>
                  </a:cubicBezTo>
                  <a:cubicBezTo>
                    <a:pt x="20" y="25"/>
                    <a:pt x="20" y="23"/>
                    <a:pt x="20" y="20"/>
                  </a:cubicBezTo>
                  <a:cubicBezTo>
                    <a:pt x="20" y="21"/>
                    <a:pt x="20" y="20"/>
                    <a:pt x="20" y="20"/>
                  </a:cubicBezTo>
                  <a:cubicBezTo>
                    <a:pt x="20" y="19"/>
                    <a:pt x="21" y="16"/>
                    <a:pt x="21" y="14"/>
                  </a:cubicBezTo>
                  <a:cubicBezTo>
                    <a:pt x="20" y="13"/>
                    <a:pt x="20" y="13"/>
                    <a:pt x="19" y="12"/>
                  </a:cubicBezTo>
                  <a:cubicBezTo>
                    <a:pt x="18" y="9"/>
                    <a:pt x="19" y="7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4"/>
                    <a:pt x="14" y="2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0" y="2"/>
                    <a:pt x="12" y="5"/>
                    <a:pt x="11" y="8"/>
                  </a:cubicBezTo>
                  <a:cubicBezTo>
                    <a:pt x="8" y="13"/>
                    <a:pt x="8" y="19"/>
                    <a:pt x="7" y="24"/>
                  </a:cubicBezTo>
                  <a:cubicBezTo>
                    <a:pt x="7" y="25"/>
                    <a:pt x="8" y="26"/>
                    <a:pt x="8" y="27"/>
                  </a:cubicBezTo>
                  <a:cubicBezTo>
                    <a:pt x="8" y="27"/>
                    <a:pt x="8" y="32"/>
                    <a:pt x="8" y="32"/>
                  </a:cubicBezTo>
                  <a:cubicBezTo>
                    <a:pt x="8" y="32"/>
                    <a:pt x="8" y="33"/>
                    <a:pt x="8" y="34"/>
                  </a:cubicBezTo>
                  <a:cubicBezTo>
                    <a:pt x="7" y="37"/>
                    <a:pt x="8" y="39"/>
                    <a:pt x="8" y="41"/>
                  </a:cubicBezTo>
                  <a:cubicBezTo>
                    <a:pt x="9" y="44"/>
                    <a:pt x="7" y="46"/>
                    <a:pt x="7" y="48"/>
                  </a:cubicBezTo>
                  <a:cubicBezTo>
                    <a:pt x="6" y="50"/>
                    <a:pt x="8" y="54"/>
                    <a:pt x="7" y="55"/>
                  </a:cubicBezTo>
                  <a:cubicBezTo>
                    <a:pt x="5" y="60"/>
                    <a:pt x="6" y="64"/>
                    <a:pt x="5" y="68"/>
                  </a:cubicBezTo>
                  <a:cubicBezTo>
                    <a:pt x="6" y="69"/>
                    <a:pt x="6" y="70"/>
                    <a:pt x="6" y="71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5" y="74"/>
                    <a:pt x="4" y="79"/>
                    <a:pt x="5" y="82"/>
                  </a:cubicBezTo>
                  <a:cubicBezTo>
                    <a:pt x="5" y="90"/>
                    <a:pt x="3" y="97"/>
                    <a:pt x="5" y="100"/>
                  </a:cubicBezTo>
                  <a:cubicBezTo>
                    <a:pt x="5" y="102"/>
                    <a:pt x="2" y="106"/>
                    <a:pt x="2" y="108"/>
                  </a:cubicBezTo>
                  <a:cubicBezTo>
                    <a:pt x="3" y="113"/>
                    <a:pt x="1" y="118"/>
                    <a:pt x="1" y="119"/>
                  </a:cubicBezTo>
                  <a:cubicBezTo>
                    <a:pt x="0" y="126"/>
                    <a:pt x="1" y="139"/>
                    <a:pt x="2" y="142"/>
                  </a:cubicBezTo>
                  <a:cubicBezTo>
                    <a:pt x="2" y="142"/>
                    <a:pt x="4" y="144"/>
                    <a:pt x="4" y="144"/>
                  </a:cubicBezTo>
                  <a:cubicBezTo>
                    <a:pt x="5" y="145"/>
                    <a:pt x="4" y="148"/>
                    <a:pt x="5" y="150"/>
                  </a:cubicBezTo>
                  <a:cubicBezTo>
                    <a:pt x="5" y="150"/>
                    <a:pt x="6" y="150"/>
                    <a:pt x="6" y="151"/>
                  </a:cubicBezTo>
                  <a:cubicBezTo>
                    <a:pt x="7" y="151"/>
                    <a:pt x="8" y="150"/>
                    <a:pt x="10" y="150"/>
                  </a:cubicBezTo>
                  <a:cubicBezTo>
                    <a:pt x="10" y="149"/>
                    <a:pt x="11" y="149"/>
                    <a:pt x="11" y="148"/>
                  </a:cubicBezTo>
                  <a:cubicBezTo>
                    <a:pt x="11" y="147"/>
                    <a:pt x="11" y="146"/>
                    <a:pt x="11" y="145"/>
                  </a:cubicBezTo>
                  <a:cubicBezTo>
                    <a:pt x="11" y="145"/>
                    <a:pt x="11" y="145"/>
                    <a:pt x="11" y="145"/>
                  </a:cubicBezTo>
                  <a:cubicBezTo>
                    <a:pt x="12" y="144"/>
                    <a:pt x="13" y="144"/>
                    <a:pt x="13" y="143"/>
                  </a:cubicBezTo>
                  <a:cubicBezTo>
                    <a:pt x="14" y="142"/>
                    <a:pt x="13" y="141"/>
                    <a:pt x="14" y="141"/>
                  </a:cubicBezTo>
                  <a:cubicBezTo>
                    <a:pt x="15" y="138"/>
                    <a:pt x="21" y="139"/>
                    <a:pt x="21" y="139"/>
                  </a:cubicBezTo>
                  <a:cubicBezTo>
                    <a:pt x="23" y="138"/>
                    <a:pt x="24" y="137"/>
                    <a:pt x="25" y="137"/>
                  </a:cubicBezTo>
                  <a:cubicBezTo>
                    <a:pt x="26" y="137"/>
                    <a:pt x="27" y="138"/>
                    <a:pt x="28" y="137"/>
                  </a:cubicBezTo>
                  <a:cubicBezTo>
                    <a:pt x="30" y="136"/>
                    <a:pt x="32" y="135"/>
                    <a:pt x="33" y="134"/>
                  </a:cubicBezTo>
                  <a:cubicBezTo>
                    <a:pt x="35" y="134"/>
                    <a:pt x="38" y="134"/>
                    <a:pt x="39" y="134"/>
                  </a:cubicBezTo>
                  <a:cubicBezTo>
                    <a:pt x="41" y="133"/>
                    <a:pt x="50" y="134"/>
                    <a:pt x="51" y="134"/>
                  </a:cubicBezTo>
                  <a:cubicBezTo>
                    <a:pt x="51" y="134"/>
                    <a:pt x="52" y="134"/>
                    <a:pt x="52" y="134"/>
                  </a:cubicBezTo>
                  <a:cubicBezTo>
                    <a:pt x="53" y="133"/>
                    <a:pt x="58" y="134"/>
                    <a:pt x="58" y="134"/>
                  </a:cubicBezTo>
                  <a:cubicBezTo>
                    <a:pt x="59" y="134"/>
                    <a:pt x="63" y="134"/>
                    <a:pt x="64" y="134"/>
                  </a:cubicBezTo>
                  <a:cubicBezTo>
                    <a:pt x="68" y="134"/>
                    <a:pt x="69" y="134"/>
                    <a:pt x="73" y="135"/>
                  </a:cubicBezTo>
                  <a:cubicBezTo>
                    <a:pt x="74" y="135"/>
                    <a:pt x="81" y="135"/>
                    <a:pt x="82" y="135"/>
                  </a:cubicBezTo>
                  <a:cubicBezTo>
                    <a:pt x="84" y="137"/>
                    <a:pt x="87" y="137"/>
                    <a:pt x="89" y="139"/>
                  </a:cubicBezTo>
                  <a:cubicBezTo>
                    <a:pt x="90" y="137"/>
                    <a:pt x="101" y="140"/>
                    <a:pt x="103" y="140"/>
                  </a:cubicBezTo>
                  <a:cubicBezTo>
                    <a:pt x="107" y="139"/>
                    <a:pt x="112" y="142"/>
                    <a:pt x="113" y="142"/>
                  </a:cubicBezTo>
                  <a:cubicBezTo>
                    <a:pt x="116" y="141"/>
                    <a:pt x="116" y="143"/>
                    <a:pt x="117" y="144"/>
                  </a:cubicBezTo>
                  <a:cubicBezTo>
                    <a:pt x="119" y="144"/>
                    <a:pt x="120" y="144"/>
                    <a:pt x="121" y="144"/>
                  </a:cubicBezTo>
                  <a:cubicBezTo>
                    <a:pt x="125" y="146"/>
                    <a:pt x="127" y="147"/>
                    <a:pt x="131" y="147"/>
                  </a:cubicBezTo>
                  <a:cubicBezTo>
                    <a:pt x="133" y="148"/>
                    <a:pt x="138" y="148"/>
                    <a:pt x="138" y="148"/>
                  </a:cubicBezTo>
                  <a:cubicBezTo>
                    <a:pt x="139" y="147"/>
                    <a:pt x="143" y="146"/>
                    <a:pt x="144" y="146"/>
                  </a:cubicBezTo>
                  <a:cubicBezTo>
                    <a:pt x="145" y="145"/>
                    <a:pt x="146" y="144"/>
                    <a:pt x="147" y="143"/>
                  </a:cubicBezTo>
                  <a:cubicBezTo>
                    <a:pt x="147" y="143"/>
                    <a:pt x="147" y="142"/>
                    <a:pt x="147" y="142"/>
                  </a:cubicBezTo>
                  <a:cubicBezTo>
                    <a:pt x="147" y="141"/>
                    <a:pt x="150" y="140"/>
                    <a:pt x="150" y="140"/>
                  </a:cubicBezTo>
                  <a:cubicBezTo>
                    <a:pt x="152" y="138"/>
                    <a:pt x="151" y="135"/>
                    <a:pt x="153" y="133"/>
                  </a:cubicBezTo>
                  <a:cubicBezTo>
                    <a:pt x="154" y="132"/>
                    <a:pt x="155" y="132"/>
                    <a:pt x="155" y="130"/>
                  </a:cubicBezTo>
                  <a:cubicBezTo>
                    <a:pt x="154" y="129"/>
                    <a:pt x="156" y="124"/>
                    <a:pt x="156" y="123"/>
                  </a:cubicBezTo>
                  <a:close/>
                  <a:moveTo>
                    <a:pt x="56" y="109"/>
                  </a:moveTo>
                  <a:cubicBezTo>
                    <a:pt x="54" y="111"/>
                    <a:pt x="52" y="110"/>
                    <a:pt x="49" y="111"/>
                  </a:cubicBezTo>
                  <a:cubicBezTo>
                    <a:pt x="49" y="111"/>
                    <a:pt x="48" y="111"/>
                    <a:pt x="47" y="111"/>
                  </a:cubicBezTo>
                  <a:cubicBezTo>
                    <a:pt x="47" y="111"/>
                    <a:pt x="47" y="111"/>
                    <a:pt x="46" y="112"/>
                  </a:cubicBezTo>
                  <a:cubicBezTo>
                    <a:pt x="45" y="112"/>
                    <a:pt x="43" y="112"/>
                    <a:pt x="42" y="112"/>
                  </a:cubicBezTo>
                  <a:cubicBezTo>
                    <a:pt x="40" y="112"/>
                    <a:pt x="39" y="112"/>
                    <a:pt x="37" y="112"/>
                  </a:cubicBezTo>
                  <a:cubicBezTo>
                    <a:pt x="33" y="114"/>
                    <a:pt x="25" y="114"/>
                    <a:pt x="20" y="114"/>
                  </a:cubicBezTo>
                  <a:cubicBezTo>
                    <a:pt x="20" y="114"/>
                    <a:pt x="19" y="113"/>
                    <a:pt x="19" y="112"/>
                  </a:cubicBezTo>
                  <a:cubicBezTo>
                    <a:pt x="18" y="111"/>
                    <a:pt x="18" y="98"/>
                    <a:pt x="19" y="97"/>
                  </a:cubicBezTo>
                  <a:cubicBezTo>
                    <a:pt x="19" y="97"/>
                    <a:pt x="28" y="92"/>
                    <a:pt x="28" y="92"/>
                  </a:cubicBezTo>
                  <a:cubicBezTo>
                    <a:pt x="29" y="92"/>
                    <a:pt x="29" y="92"/>
                    <a:pt x="30" y="92"/>
                  </a:cubicBezTo>
                  <a:cubicBezTo>
                    <a:pt x="31" y="91"/>
                    <a:pt x="32" y="90"/>
                    <a:pt x="34" y="89"/>
                  </a:cubicBezTo>
                  <a:cubicBezTo>
                    <a:pt x="36" y="88"/>
                    <a:pt x="42" y="89"/>
                    <a:pt x="44" y="87"/>
                  </a:cubicBezTo>
                  <a:cubicBezTo>
                    <a:pt x="48" y="88"/>
                    <a:pt x="55" y="87"/>
                    <a:pt x="59" y="89"/>
                  </a:cubicBezTo>
                  <a:cubicBezTo>
                    <a:pt x="61" y="95"/>
                    <a:pt x="59" y="107"/>
                    <a:pt x="56" y="109"/>
                  </a:cubicBezTo>
                  <a:close/>
                  <a:moveTo>
                    <a:pt x="60" y="60"/>
                  </a:moveTo>
                  <a:cubicBezTo>
                    <a:pt x="60" y="62"/>
                    <a:pt x="60" y="64"/>
                    <a:pt x="59" y="64"/>
                  </a:cubicBezTo>
                  <a:cubicBezTo>
                    <a:pt x="57" y="66"/>
                    <a:pt x="53" y="68"/>
                    <a:pt x="49" y="67"/>
                  </a:cubicBezTo>
                  <a:cubicBezTo>
                    <a:pt x="48" y="67"/>
                    <a:pt x="45" y="67"/>
                    <a:pt x="43" y="67"/>
                  </a:cubicBezTo>
                  <a:cubicBezTo>
                    <a:pt x="42" y="67"/>
                    <a:pt x="40" y="68"/>
                    <a:pt x="39" y="68"/>
                  </a:cubicBezTo>
                  <a:cubicBezTo>
                    <a:pt x="38" y="68"/>
                    <a:pt x="37" y="68"/>
                    <a:pt x="36" y="68"/>
                  </a:cubicBezTo>
                  <a:cubicBezTo>
                    <a:pt x="29" y="70"/>
                    <a:pt x="27" y="71"/>
                    <a:pt x="20" y="71"/>
                  </a:cubicBezTo>
                  <a:cubicBezTo>
                    <a:pt x="15" y="59"/>
                    <a:pt x="24" y="56"/>
                    <a:pt x="33" y="51"/>
                  </a:cubicBezTo>
                  <a:cubicBezTo>
                    <a:pt x="35" y="50"/>
                    <a:pt x="38" y="52"/>
                    <a:pt x="40" y="52"/>
                  </a:cubicBezTo>
                  <a:cubicBezTo>
                    <a:pt x="42" y="51"/>
                    <a:pt x="44" y="52"/>
                    <a:pt x="46" y="51"/>
                  </a:cubicBezTo>
                  <a:cubicBezTo>
                    <a:pt x="47" y="51"/>
                    <a:pt x="49" y="49"/>
                    <a:pt x="50" y="49"/>
                  </a:cubicBezTo>
                  <a:cubicBezTo>
                    <a:pt x="51" y="48"/>
                    <a:pt x="53" y="49"/>
                    <a:pt x="54" y="48"/>
                  </a:cubicBezTo>
                  <a:cubicBezTo>
                    <a:pt x="56" y="48"/>
                    <a:pt x="57" y="49"/>
                    <a:pt x="59" y="49"/>
                  </a:cubicBezTo>
                  <a:cubicBezTo>
                    <a:pt x="62" y="52"/>
                    <a:pt x="61" y="55"/>
                    <a:pt x="60" y="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1" name="Freeform 62">
              <a:extLst>
                <a:ext uri="{FF2B5EF4-FFF2-40B4-BE49-F238E27FC236}">
                  <a16:creationId xmlns="" xmlns:a16="http://schemas.microsoft.com/office/drawing/2014/main" id="{8585EE9A-19BF-8444-8E5C-736CD8018E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64376" y="3014663"/>
              <a:ext cx="831850" cy="349250"/>
            </a:xfrm>
            <a:custGeom>
              <a:avLst/>
              <a:gdLst>
                <a:gd name="T0" fmla="*/ 262 w 275"/>
                <a:gd name="T1" fmla="*/ 71 h 114"/>
                <a:gd name="T2" fmla="*/ 242 w 275"/>
                <a:gd name="T3" fmla="*/ 70 h 114"/>
                <a:gd name="T4" fmla="*/ 227 w 275"/>
                <a:gd name="T5" fmla="*/ 69 h 114"/>
                <a:gd name="T6" fmla="*/ 178 w 275"/>
                <a:gd name="T7" fmla="*/ 63 h 114"/>
                <a:gd name="T8" fmla="*/ 186 w 275"/>
                <a:gd name="T9" fmla="*/ 34 h 114"/>
                <a:gd name="T10" fmla="*/ 121 w 275"/>
                <a:gd name="T11" fmla="*/ 40 h 114"/>
                <a:gd name="T12" fmla="*/ 96 w 275"/>
                <a:gd name="T13" fmla="*/ 36 h 114"/>
                <a:gd name="T14" fmla="*/ 104 w 275"/>
                <a:gd name="T15" fmla="*/ 28 h 114"/>
                <a:gd name="T16" fmla="*/ 126 w 275"/>
                <a:gd name="T17" fmla="*/ 32 h 114"/>
                <a:gd name="T18" fmla="*/ 144 w 275"/>
                <a:gd name="T19" fmla="*/ 31 h 114"/>
                <a:gd name="T20" fmla="*/ 178 w 275"/>
                <a:gd name="T21" fmla="*/ 29 h 114"/>
                <a:gd name="T22" fmla="*/ 208 w 275"/>
                <a:gd name="T23" fmla="*/ 40 h 114"/>
                <a:gd name="T24" fmla="*/ 229 w 275"/>
                <a:gd name="T25" fmla="*/ 34 h 114"/>
                <a:gd name="T26" fmla="*/ 217 w 275"/>
                <a:gd name="T27" fmla="*/ 20 h 114"/>
                <a:gd name="T28" fmla="*/ 198 w 275"/>
                <a:gd name="T29" fmla="*/ 17 h 114"/>
                <a:gd name="T30" fmla="*/ 161 w 275"/>
                <a:gd name="T31" fmla="*/ 15 h 114"/>
                <a:gd name="T32" fmla="*/ 146 w 275"/>
                <a:gd name="T33" fmla="*/ 9 h 114"/>
                <a:gd name="T34" fmla="*/ 118 w 275"/>
                <a:gd name="T35" fmla="*/ 1 h 114"/>
                <a:gd name="T36" fmla="*/ 96 w 275"/>
                <a:gd name="T37" fmla="*/ 15 h 114"/>
                <a:gd name="T38" fmla="*/ 56 w 275"/>
                <a:gd name="T39" fmla="*/ 19 h 114"/>
                <a:gd name="T40" fmla="*/ 40 w 275"/>
                <a:gd name="T41" fmla="*/ 32 h 114"/>
                <a:gd name="T42" fmla="*/ 30 w 275"/>
                <a:gd name="T43" fmla="*/ 53 h 114"/>
                <a:gd name="T44" fmla="*/ 36 w 275"/>
                <a:gd name="T45" fmla="*/ 63 h 114"/>
                <a:gd name="T46" fmla="*/ 50 w 275"/>
                <a:gd name="T47" fmla="*/ 61 h 114"/>
                <a:gd name="T48" fmla="*/ 58 w 275"/>
                <a:gd name="T49" fmla="*/ 34 h 114"/>
                <a:gd name="T50" fmla="*/ 87 w 275"/>
                <a:gd name="T51" fmla="*/ 54 h 114"/>
                <a:gd name="T52" fmla="*/ 52 w 275"/>
                <a:gd name="T53" fmla="*/ 69 h 114"/>
                <a:gd name="T54" fmla="*/ 0 w 275"/>
                <a:gd name="T55" fmla="*/ 80 h 114"/>
                <a:gd name="T56" fmla="*/ 46 w 275"/>
                <a:gd name="T57" fmla="*/ 86 h 114"/>
                <a:gd name="T58" fmla="*/ 56 w 275"/>
                <a:gd name="T59" fmla="*/ 97 h 114"/>
                <a:gd name="T60" fmla="*/ 49 w 275"/>
                <a:gd name="T61" fmla="*/ 113 h 114"/>
                <a:gd name="T62" fmla="*/ 73 w 275"/>
                <a:gd name="T63" fmla="*/ 98 h 114"/>
                <a:gd name="T64" fmla="*/ 112 w 275"/>
                <a:gd name="T65" fmla="*/ 98 h 114"/>
                <a:gd name="T66" fmla="*/ 150 w 275"/>
                <a:gd name="T67" fmla="*/ 99 h 114"/>
                <a:gd name="T68" fmla="*/ 175 w 275"/>
                <a:gd name="T69" fmla="*/ 100 h 114"/>
                <a:gd name="T70" fmla="*/ 213 w 275"/>
                <a:gd name="T71" fmla="*/ 103 h 114"/>
                <a:gd name="T72" fmla="*/ 185 w 275"/>
                <a:gd name="T73" fmla="*/ 88 h 114"/>
                <a:gd name="T74" fmla="*/ 189 w 275"/>
                <a:gd name="T75" fmla="*/ 78 h 114"/>
                <a:gd name="T76" fmla="*/ 215 w 275"/>
                <a:gd name="T77" fmla="*/ 83 h 114"/>
                <a:gd name="T78" fmla="*/ 232 w 275"/>
                <a:gd name="T79" fmla="*/ 89 h 114"/>
                <a:gd name="T80" fmla="*/ 259 w 275"/>
                <a:gd name="T81" fmla="*/ 91 h 114"/>
                <a:gd name="T82" fmla="*/ 273 w 275"/>
                <a:gd name="T83" fmla="*/ 80 h 114"/>
                <a:gd name="T84" fmla="*/ 115 w 275"/>
                <a:gd name="T85" fmla="*/ 80 h 114"/>
                <a:gd name="T86" fmla="*/ 91 w 275"/>
                <a:gd name="T87" fmla="*/ 88 h 114"/>
                <a:gd name="T88" fmla="*/ 85 w 275"/>
                <a:gd name="T89" fmla="*/ 80 h 114"/>
                <a:gd name="T90" fmla="*/ 114 w 275"/>
                <a:gd name="T91" fmla="*/ 74 h 114"/>
                <a:gd name="T92" fmla="*/ 125 w 275"/>
                <a:gd name="T93" fmla="*/ 60 h 114"/>
                <a:gd name="T94" fmla="*/ 98 w 275"/>
                <a:gd name="T95" fmla="*/ 63 h 114"/>
                <a:gd name="T96" fmla="*/ 118 w 275"/>
                <a:gd name="T97" fmla="*/ 52 h 114"/>
                <a:gd name="T98" fmla="*/ 125 w 275"/>
                <a:gd name="T99" fmla="*/ 60 h 114"/>
                <a:gd name="T100" fmla="*/ 150 w 275"/>
                <a:gd name="T101" fmla="*/ 84 h 114"/>
                <a:gd name="T102" fmla="*/ 132 w 275"/>
                <a:gd name="T103" fmla="*/ 76 h 114"/>
                <a:gd name="T104" fmla="*/ 161 w 275"/>
                <a:gd name="T105" fmla="*/ 75 h 114"/>
                <a:gd name="T106" fmla="*/ 140 w 275"/>
                <a:gd name="T107" fmla="*/ 61 h 114"/>
                <a:gd name="T108" fmla="*/ 167 w 275"/>
                <a:gd name="T109" fmla="*/ 5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" h="114">
                  <a:moveTo>
                    <a:pt x="271" y="73"/>
                  </a:moveTo>
                  <a:cubicBezTo>
                    <a:pt x="271" y="73"/>
                    <a:pt x="271" y="73"/>
                    <a:pt x="270" y="72"/>
                  </a:cubicBezTo>
                  <a:cubicBezTo>
                    <a:pt x="270" y="72"/>
                    <a:pt x="267" y="73"/>
                    <a:pt x="267" y="74"/>
                  </a:cubicBezTo>
                  <a:cubicBezTo>
                    <a:pt x="265" y="73"/>
                    <a:pt x="263" y="72"/>
                    <a:pt x="262" y="71"/>
                  </a:cubicBezTo>
                  <a:cubicBezTo>
                    <a:pt x="261" y="71"/>
                    <a:pt x="261" y="71"/>
                    <a:pt x="261" y="71"/>
                  </a:cubicBezTo>
                  <a:cubicBezTo>
                    <a:pt x="259" y="72"/>
                    <a:pt x="252" y="68"/>
                    <a:pt x="251" y="68"/>
                  </a:cubicBezTo>
                  <a:cubicBezTo>
                    <a:pt x="249" y="69"/>
                    <a:pt x="247" y="70"/>
                    <a:pt x="244" y="70"/>
                  </a:cubicBezTo>
                  <a:cubicBezTo>
                    <a:pt x="244" y="69"/>
                    <a:pt x="243" y="71"/>
                    <a:pt x="242" y="70"/>
                  </a:cubicBezTo>
                  <a:cubicBezTo>
                    <a:pt x="241" y="70"/>
                    <a:pt x="238" y="68"/>
                    <a:pt x="236" y="68"/>
                  </a:cubicBezTo>
                  <a:cubicBezTo>
                    <a:pt x="235" y="69"/>
                    <a:pt x="234" y="69"/>
                    <a:pt x="233" y="70"/>
                  </a:cubicBezTo>
                  <a:cubicBezTo>
                    <a:pt x="233" y="70"/>
                    <a:pt x="232" y="69"/>
                    <a:pt x="232" y="69"/>
                  </a:cubicBezTo>
                  <a:cubicBezTo>
                    <a:pt x="231" y="68"/>
                    <a:pt x="229" y="70"/>
                    <a:pt x="227" y="69"/>
                  </a:cubicBezTo>
                  <a:cubicBezTo>
                    <a:pt x="222" y="66"/>
                    <a:pt x="216" y="68"/>
                    <a:pt x="209" y="68"/>
                  </a:cubicBezTo>
                  <a:cubicBezTo>
                    <a:pt x="207" y="66"/>
                    <a:pt x="203" y="68"/>
                    <a:pt x="202" y="67"/>
                  </a:cubicBezTo>
                  <a:cubicBezTo>
                    <a:pt x="198" y="64"/>
                    <a:pt x="190" y="67"/>
                    <a:pt x="185" y="64"/>
                  </a:cubicBezTo>
                  <a:cubicBezTo>
                    <a:pt x="183" y="66"/>
                    <a:pt x="178" y="63"/>
                    <a:pt x="178" y="63"/>
                  </a:cubicBezTo>
                  <a:cubicBezTo>
                    <a:pt x="176" y="63"/>
                    <a:pt x="177" y="60"/>
                    <a:pt x="178" y="58"/>
                  </a:cubicBezTo>
                  <a:cubicBezTo>
                    <a:pt x="179" y="56"/>
                    <a:pt x="190" y="48"/>
                    <a:pt x="192" y="48"/>
                  </a:cubicBezTo>
                  <a:cubicBezTo>
                    <a:pt x="193" y="45"/>
                    <a:pt x="193" y="38"/>
                    <a:pt x="190" y="36"/>
                  </a:cubicBezTo>
                  <a:cubicBezTo>
                    <a:pt x="189" y="35"/>
                    <a:pt x="186" y="34"/>
                    <a:pt x="186" y="34"/>
                  </a:cubicBezTo>
                  <a:cubicBezTo>
                    <a:pt x="185" y="34"/>
                    <a:pt x="174" y="39"/>
                    <a:pt x="174" y="40"/>
                  </a:cubicBezTo>
                  <a:cubicBezTo>
                    <a:pt x="163" y="39"/>
                    <a:pt x="149" y="41"/>
                    <a:pt x="141" y="40"/>
                  </a:cubicBezTo>
                  <a:cubicBezTo>
                    <a:pt x="138" y="39"/>
                    <a:pt x="129" y="41"/>
                    <a:pt x="127" y="40"/>
                  </a:cubicBezTo>
                  <a:cubicBezTo>
                    <a:pt x="125" y="40"/>
                    <a:pt x="123" y="40"/>
                    <a:pt x="121" y="40"/>
                  </a:cubicBezTo>
                  <a:cubicBezTo>
                    <a:pt x="120" y="40"/>
                    <a:pt x="118" y="41"/>
                    <a:pt x="116" y="40"/>
                  </a:cubicBezTo>
                  <a:cubicBezTo>
                    <a:pt x="113" y="40"/>
                    <a:pt x="108" y="40"/>
                    <a:pt x="105" y="39"/>
                  </a:cubicBezTo>
                  <a:cubicBezTo>
                    <a:pt x="104" y="40"/>
                    <a:pt x="103" y="40"/>
                    <a:pt x="102" y="40"/>
                  </a:cubicBezTo>
                  <a:cubicBezTo>
                    <a:pt x="100" y="38"/>
                    <a:pt x="98" y="37"/>
                    <a:pt x="96" y="36"/>
                  </a:cubicBezTo>
                  <a:cubicBezTo>
                    <a:pt x="92" y="34"/>
                    <a:pt x="87" y="35"/>
                    <a:pt x="85" y="32"/>
                  </a:cubicBezTo>
                  <a:cubicBezTo>
                    <a:pt x="85" y="32"/>
                    <a:pt x="85" y="32"/>
                    <a:pt x="85" y="31"/>
                  </a:cubicBezTo>
                  <a:cubicBezTo>
                    <a:pt x="84" y="30"/>
                    <a:pt x="91" y="28"/>
                    <a:pt x="93" y="29"/>
                  </a:cubicBezTo>
                  <a:cubicBezTo>
                    <a:pt x="93" y="29"/>
                    <a:pt x="102" y="29"/>
                    <a:pt x="104" y="28"/>
                  </a:cubicBezTo>
                  <a:cubicBezTo>
                    <a:pt x="106" y="28"/>
                    <a:pt x="108" y="26"/>
                    <a:pt x="111" y="27"/>
                  </a:cubicBezTo>
                  <a:cubicBezTo>
                    <a:pt x="113" y="27"/>
                    <a:pt x="115" y="29"/>
                    <a:pt x="118" y="30"/>
                  </a:cubicBezTo>
                  <a:cubicBezTo>
                    <a:pt x="120" y="30"/>
                    <a:pt x="122" y="28"/>
                    <a:pt x="125" y="29"/>
                  </a:cubicBezTo>
                  <a:cubicBezTo>
                    <a:pt x="125" y="30"/>
                    <a:pt x="125" y="31"/>
                    <a:pt x="126" y="32"/>
                  </a:cubicBezTo>
                  <a:cubicBezTo>
                    <a:pt x="126" y="33"/>
                    <a:pt x="128" y="31"/>
                    <a:pt x="128" y="32"/>
                  </a:cubicBezTo>
                  <a:cubicBezTo>
                    <a:pt x="129" y="33"/>
                    <a:pt x="129" y="33"/>
                    <a:pt x="130" y="33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34" y="31"/>
                    <a:pt x="140" y="33"/>
                    <a:pt x="144" y="31"/>
                  </a:cubicBezTo>
                  <a:cubicBezTo>
                    <a:pt x="143" y="30"/>
                    <a:pt x="148" y="31"/>
                    <a:pt x="148" y="31"/>
                  </a:cubicBezTo>
                  <a:cubicBezTo>
                    <a:pt x="151" y="29"/>
                    <a:pt x="153" y="28"/>
                    <a:pt x="157" y="29"/>
                  </a:cubicBezTo>
                  <a:cubicBezTo>
                    <a:pt x="158" y="29"/>
                    <a:pt x="163" y="26"/>
                    <a:pt x="165" y="28"/>
                  </a:cubicBezTo>
                  <a:cubicBezTo>
                    <a:pt x="169" y="29"/>
                    <a:pt x="177" y="28"/>
                    <a:pt x="178" y="29"/>
                  </a:cubicBezTo>
                  <a:cubicBezTo>
                    <a:pt x="179" y="29"/>
                    <a:pt x="192" y="28"/>
                    <a:pt x="195" y="27"/>
                  </a:cubicBezTo>
                  <a:cubicBezTo>
                    <a:pt x="196" y="27"/>
                    <a:pt x="198" y="28"/>
                    <a:pt x="199" y="28"/>
                  </a:cubicBezTo>
                  <a:cubicBezTo>
                    <a:pt x="205" y="28"/>
                    <a:pt x="212" y="28"/>
                    <a:pt x="213" y="35"/>
                  </a:cubicBezTo>
                  <a:cubicBezTo>
                    <a:pt x="211" y="37"/>
                    <a:pt x="209" y="39"/>
                    <a:pt x="208" y="40"/>
                  </a:cubicBezTo>
                  <a:cubicBezTo>
                    <a:pt x="205" y="45"/>
                    <a:pt x="208" y="56"/>
                    <a:pt x="209" y="61"/>
                  </a:cubicBezTo>
                  <a:cubicBezTo>
                    <a:pt x="212" y="62"/>
                    <a:pt x="217" y="59"/>
                    <a:pt x="220" y="56"/>
                  </a:cubicBezTo>
                  <a:cubicBezTo>
                    <a:pt x="221" y="57"/>
                    <a:pt x="224" y="52"/>
                    <a:pt x="224" y="51"/>
                  </a:cubicBezTo>
                  <a:cubicBezTo>
                    <a:pt x="227" y="48"/>
                    <a:pt x="231" y="40"/>
                    <a:pt x="229" y="34"/>
                  </a:cubicBezTo>
                  <a:cubicBezTo>
                    <a:pt x="228" y="32"/>
                    <a:pt x="226" y="31"/>
                    <a:pt x="225" y="30"/>
                  </a:cubicBezTo>
                  <a:cubicBezTo>
                    <a:pt x="225" y="29"/>
                    <a:pt x="224" y="28"/>
                    <a:pt x="224" y="27"/>
                  </a:cubicBezTo>
                  <a:cubicBezTo>
                    <a:pt x="223" y="26"/>
                    <a:pt x="221" y="24"/>
                    <a:pt x="221" y="23"/>
                  </a:cubicBezTo>
                  <a:cubicBezTo>
                    <a:pt x="219" y="22"/>
                    <a:pt x="219" y="21"/>
                    <a:pt x="217" y="20"/>
                  </a:cubicBezTo>
                  <a:cubicBezTo>
                    <a:pt x="216" y="21"/>
                    <a:pt x="209" y="16"/>
                    <a:pt x="206" y="18"/>
                  </a:cubicBezTo>
                  <a:cubicBezTo>
                    <a:pt x="206" y="18"/>
                    <a:pt x="205" y="18"/>
                    <a:pt x="205" y="18"/>
                  </a:cubicBezTo>
                  <a:cubicBezTo>
                    <a:pt x="203" y="18"/>
                    <a:pt x="201" y="17"/>
                    <a:pt x="198" y="17"/>
                  </a:cubicBezTo>
                  <a:cubicBezTo>
                    <a:pt x="198" y="17"/>
                    <a:pt x="198" y="17"/>
                    <a:pt x="198" y="17"/>
                  </a:cubicBezTo>
                  <a:cubicBezTo>
                    <a:pt x="197" y="16"/>
                    <a:pt x="187" y="15"/>
                    <a:pt x="184" y="14"/>
                  </a:cubicBezTo>
                  <a:cubicBezTo>
                    <a:pt x="178" y="13"/>
                    <a:pt x="174" y="16"/>
                    <a:pt x="170" y="16"/>
                  </a:cubicBezTo>
                  <a:cubicBezTo>
                    <a:pt x="169" y="16"/>
                    <a:pt x="166" y="18"/>
                    <a:pt x="165" y="17"/>
                  </a:cubicBezTo>
                  <a:cubicBezTo>
                    <a:pt x="164" y="17"/>
                    <a:pt x="161" y="15"/>
                    <a:pt x="161" y="15"/>
                  </a:cubicBezTo>
                  <a:cubicBezTo>
                    <a:pt x="160" y="15"/>
                    <a:pt x="160" y="16"/>
                    <a:pt x="159" y="15"/>
                  </a:cubicBezTo>
                  <a:cubicBezTo>
                    <a:pt x="158" y="15"/>
                    <a:pt x="156" y="14"/>
                    <a:pt x="155" y="13"/>
                  </a:cubicBezTo>
                  <a:cubicBezTo>
                    <a:pt x="155" y="13"/>
                    <a:pt x="150" y="13"/>
                    <a:pt x="150" y="12"/>
                  </a:cubicBezTo>
                  <a:cubicBezTo>
                    <a:pt x="149" y="11"/>
                    <a:pt x="147" y="9"/>
                    <a:pt x="146" y="9"/>
                  </a:cubicBezTo>
                  <a:cubicBezTo>
                    <a:pt x="143" y="8"/>
                    <a:pt x="139" y="7"/>
                    <a:pt x="137" y="5"/>
                  </a:cubicBezTo>
                  <a:cubicBezTo>
                    <a:pt x="137" y="5"/>
                    <a:pt x="136" y="4"/>
                    <a:pt x="136" y="4"/>
                  </a:cubicBezTo>
                  <a:cubicBezTo>
                    <a:pt x="132" y="2"/>
                    <a:pt x="129" y="5"/>
                    <a:pt x="125" y="3"/>
                  </a:cubicBezTo>
                  <a:cubicBezTo>
                    <a:pt x="126" y="3"/>
                    <a:pt x="118" y="1"/>
                    <a:pt x="118" y="1"/>
                  </a:cubicBezTo>
                  <a:cubicBezTo>
                    <a:pt x="117" y="0"/>
                    <a:pt x="117" y="0"/>
                    <a:pt x="116" y="0"/>
                  </a:cubicBezTo>
                  <a:cubicBezTo>
                    <a:pt x="116" y="1"/>
                    <a:pt x="114" y="1"/>
                    <a:pt x="113" y="2"/>
                  </a:cubicBezTo>
                  <a:cubicBezTo>
                    <a:pt x="113" y="2"/>
                    <a:pt x="112" y="8"/>
                    <a:pt x="110" y="9"/>
                  </a:cubicBezTo>
                  <a:cubicBezTo>
                    <a:pt x="105" y="11"/>
                    <a:pt x="101" y="13"/>
                    <a:pt x="96" y="15"/>
                  </a:cubicBezTo>
                  <a:cubicBezTo>
                    <a:pt x="94" y="15"/>
                    <a:pt x="92" y="16"/>
                    <a:pt x="90" y="16"/>
                  </a:cubicBezTo>
                  <a:cubicBezTo>
                    <a:pt x="87" y="18"/>
                    <a:pt x="83" y="17"/>
                    <a:pt x="79" y="18"/>
                  </a:cubicBezTo>
                  <a:cubicBezTo>
                    <a:pt x="78" y="19"/>
                    <a:pt x="76" y="18"/>
                    <a:pt x="75" y="18"/>
                  </a:cubicBezTo>
                  <a:cubicBezTo>
                    <a:pt x="69" y="19"/>
                    <a:pt x="63" y="16"/>
                    <a:pt x="56" y="19"/>
                  </a:cubicBezTo>
                  <a:cubicBezTo>
                    <a:pt x="53" y="20"/>
                    <a:pt x="50" y="22"/>
                    <a:pt x="48" y="24"/>
                  </a:cubicBezTo>
                  <a:cubicBezTo>
                    <a:pt x="48" y="25"/>
                    <a:pt x="47" y="26"/>
                    <a:pt x="47" y="27"/>
                  </a:cubicBezTo>
                  <a:cubicBezTo>
                    <a:pt x="45" y="28"/>
                    <a:pt x="44" y="30"/>
                    <a:pt x="42" y="32"/>
                  </a:cubicBezTo>
                  <a:cubicBezTo>
                    <a:pt x="41" y="32"/>
                    <a:pt x="40" y="32"/>
                    <a:pt x="40" y="32"/>
                  </a:cubicBezTo>
                  <a:cubicBezTo>
                    <a:pt x="39" y="33"/>
                    <a:pt x="36" y="36"/>
                    <a:pt x="36" y="38"/>
                  </a:cubicBezTo>
                  <a:cubicBezTo>
                    <a:pt x="36" y="38"/>
                    <a:pt x="36" y="39"/>
                    <a:pt x="36" y="39"/>
                  </a:cubicBezTo>
                  <a:cubicBezTo>
                    <a:pt x="34" y="42"/>
                    <a:pt x="31" y="44"/>
                    <a:pt x="30" y="47"/>
                  </a:cubicBezTo>
                  <a:cubicBezTo>
                    <a:pt x="30" y="49"/>
                    <a:pt x="30" y="51"/>
                    <a:pt x="30" y="53"/>
                  </a:cubicBezTo>
                  <a:cubicBezTo>
                    <a:pt x="29" y="54"/>
                    <a:pt x="29" y="55"/>
                    <a:pt x="29" y="57"/>
                  </a:cubicBezTo>
                  <a:cubicBezTo>
                    <a:pt x="30" y="57"/>
                    <a:pt x="30" y="58"/>
                    <a:pt x="30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4" y="60"/>
                    <a:pt x="34" y="61"/>
                    <a:pt x="36" y="63"/>
                  </a:cubicBezTo>
                  <a:cubicBezTo>
                    <a:pt x="37" y="62"/>
                    <a:pt x="42" y="65"/>
                    <a:pt x="43" y="65"/>
                  </a:cubicBezTo>
                  <a:cubicBezTo>
                    <a:pt x="45" y="66"/>
                    <a:pt x="48" y="64"/>
                    <a:pt x="49" y="62"/>
                  </a:cubicBezTo>
                  <a:cubicBezTo>
                    <a:pt x="50" y="62"/>
                    <a:pt x="50" y="62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2" y="56"/>
                    <a:pt x="52" y="56"/>
                  </a:cubicBezTo>
                  <a:cubicBezTo>
                    <a:pt x="52" y="55"/>
                    <a:pt x="52" y="54"/>
                    <a:pt x="52" y="53"/>
                  </a:cubicBezTo>
                  <a:cubicBezTo>
                    <a:pt x="56" y="47"/>
                    <a:pt x="56" y="40"/>
                    <a:pt x="58" y="34"/>
                  </a:cubicBezTo>
                  <a:cubicBezTo>
                    <a:pt x="61" y="33"/>
                    <a:pt x="70" y="31"/>
                    <a:pt x="73" y="32"/>
                  </a:cubicBezTo>
                  <a:cubicBezTo>
                    <a:pt x="77" y="34"/>
                    <a:pt x="85" y="45"/>
                    <a:pt x="85" y="51"/>
                  </a:cubicBezTo>
                  <a:cubicBezTo>
                    <a:pt x="86" y="52"/>
                    <a:pt x="86" y="53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6" y="54"/>
                    <a:pt x="84" y="60"/>
                    <a:pt x="83" y="61"/>
                  </a:cubicBezTo>
                  <a:cubicBezTo>
                    <a:pt x="81" y="63"/>
                    <a:pt x="73" y="66"/>
                    <a:pt x="69" y="66"/>
                  </a:cubicBezTo>
                  <a:cubicBezTo>
                    <a:pt x="65" y="65"/>
                    <a:pt x="60" y="67"/>
                    <a:pt x="56" y="67"/>
                  </a:cubicBezTo>
                  <a:cubicBezTo>
                    <a:pt x="54" y="67"/>
                    <a:pt x="53" y="68"/>
                    <a:pt x="52" y="69"/>
                  </a:cubicBezTo>
                  <a:cubicBezTo>
                    <a:pt x="40" y="69"/>
                    <a:pt x="27" y="70"/>
                    <a:pt x="15" y="75"/>
                  </a:cubicBezTo>
                  <a:cubicBezTo>
                    <a:pt x="14" y="76"/>
                    <a:pt x="12" y="75"/>
                    <a:pt x="12" y="75"/>
                  </a:cubicBezTo>
                  <a:cubicBezTo>
                    <a:pt x="9" y="76"/>
                    <a:pt x="7" y="75"/>
                    <a:pt x="5" y="76"/>
                  </a:cubicBezTo>
                  <a:cubicBezTo>
                    <a:pt x="3" y="77"/>
                    <a:pt x="2" y="79"/>
                    <a:pt x="0" y="80"/>
                  </a:cubicBezTo>
                  <a:cubicBezTo>
                    <a:pt x="0" y="91"/>
                    <a:pt x="3" y="91"/>
                    <a:pt x="7" y="97"/>
                  </a:cubicBezTo>
                  <a:cubicBezTo>
                    <a:pt x="17" y="97"/>
                    <a:pt x="21" y="95"/>
                    <a:pt x="30" y="91"/>
                  </a:cubicBezTo>
                  <a:cubicBezTo>
                    <a:pt x="31" y="90"/>
                    <a:pt x="33" y="91"/>
                    <a:pt x="34" y="91"/>
                  </a:cubicBezTo>
                  <a:cubicBezTo>
                    <a:pt x="38" y="89"/>
                    <a:pt x="42" y="88"/>
                    <a:pt x="46" y="86"/>
                  </a:cubicBezTo>
                  <a:cubicBezTo>
                    <a:pt x="48" y="85"/>
                    <a:pt x="57" y="79"/>
                    <a:pt x="59" y="82"/>
                  </a:cubicBezTo>
                  <a:cubicBezTo>
                    <a:pt x="60" y="81"/>
                    <a:pt x="67" y="80"/>
                    <a:pt x="69" y="80"/>
                  </a:cubicBezTo>
                  <a:cubicBezTo>
                    <a:pt x="69" y="80"/>
                    <a:pt x="68" y="80"/>
                    <a:pt x="69" y="80"/>
                  </a:cubicBezTo>
                  <a:cubicBezTo>
                    <a:pt x="69" y="84"/>
                    <a:pt x="59" y="95"/>
                    <a:pt x="56" y="97"/>
                  </a:cubicBezTo>
                  <a:cubicBezTo>
                    <a:pt x="55" y="97"/>
                    <a:pt x="55" y="100"/>
                    <a:pt x="53" y="101"/>
                  </a:cubicBezTo>
                  <a:cubicBezTo>
                    <a:pt x="53" y="102"/>
                    <a:pt x="54" y="103"/>
                    <a:pt x="53" y="105"/>
                  </a:cubicBezTo>
                  <a:cubicBezTo>
                    <a:pt x="53" y="106"/>
                    <a:pt x="52" y="106"/>
                    <a:pt x="51" y="107"/>
                  </a:cubicBezTo>
                  <a:cubicBezTo>
                    <a:pt x="50" y="108"/>
                    <a:pt x="50" y="111"/>
                    <a:pt x="49" y="113"/>
                  </a:cubicBezTo>
                  <a:cubicBezTo>
                    <a:pt x="49" y="113"/>
                    <a:pt x="49" y="114"/>
                    <a:pt x="50" y="114"/>
                  </a:cubicBezTo>
                  <a:cubicBezTo>
                    <a:pt x="50" y="114"/>
                    <a:pt x="54" y="112"/>
                    <a:pt x="55" y="112"/>
                  </a:cubicBezTo>
                  <a:cubicBezTo>
                    <a:pt x="57" y="110"/>
                    <a:pt x="71" y="99"/>
                    <a:pt x="71" y="99"/>
                  </a:cubicBezTo>
                  <a:cubicBezTo>
                    <a:pt x="72" y="98"/>
                    <a:pt x="72" y="98"/>
                    <a:pt x="73" y="98"/>
                  </a:cubicBezTo>
                  <a:cubicBezTo>
                    <a:pt x="79" y="103"/>
                    <a:pt x="86" y="102"/>
                    <a:pt x="93" y="100"/>
                  </a:cubicBezTo>
                  <a:cubicBezTo>
                    <a:pt x="95" y="99"/>
                    <a:pt x="100" y="100"/>
                    <a:pt x="101" y="100"/>
                  </a:cubicBezTo>
                  <a:cubicBezTo>
                    <a:pt x="101" y="99"/>
                    <a:pt x="107" y="99"/>
                    <a:pt x="107" y="99"/>
                  </a:cubicBezTo>
                  <a:cubicBezTo>
                    <a:pt x="108" y="100"/>
                    <a:pt x="110" y="97"/>
                    <a:pt x="112" y="98"/>
                  </a:cubicBezTo>
                  <a:cubicBezTo>
                    <a:pt x="123" y="99"/>
                    <a:pt x="123" y="99"/>
                    <a:pt x="123" y="99"/>
                  </a:cubicBezTo>
                  <a:cubicBezTo>
                    <a:pt x="124" y="98"/>
                    <a:pt x="130" y="97"/>
                    <a:pt x="130" y="97"/>
                  </a:cubicBezTo>
                  <a:cubicBezTo>
                    <a:pt x="132" y="97"/>
                    <a:pt x="134" y="97"/>
                    <a:pt x="136" y="97"/>
                  </a:cubicBezTo>
                  <a:cubicBezTo>
                    <a:pt x="139" y="99"/>
                    <a:pt x="149" y="97"/>
                    <a:pt x="150" y="99"/>
                  </a:cubicBezTo>
                  <a:cubicBezTo>
                    <a:pt x="150" y="98"/>
                    <a:pt x="155" y="98"/>
                    <a:pt x="156" y="99"/>
                  </a:cubicBezTo>
                  <a:cubicBezTo>
                    <a:pt x="156" y="99"/>
                    <a:pt x="159" y="98"/>
                    <a:pt x="160" y="99"/>
                  </a:cubicBezTo>
                  <a:cubicBezTo>
                    <a:pt x="160" y="99"/>
                    <a:pt x="161" y="99"/>
                    <a:pt x="161" y="99"/>
                  </a:cubicBezTo>
                  <a:cubicBezTo>
                    <a:pt x="162" y="99"/>
                    <a:pt x="173" y="99"/>
                    <a:pt x="175" y="100"/>
                  </a:cubicBezTo>
                  <a:cubicBezTo>
                    <a:pt x="175" y="100"/>
                    <a:pt x="177" y="99"/>
                    <a:pt x="179" y="100"/>
                  </a:cubicBezTo>
                  <a:cubicBezTo>
                    <a:pt x="186" y="103"/>
                    <a:pt x="194" y="103"/>
                    <a:pt x="202" y="104"/>
                  </a:cubicBezTo>
                  <a:cubicBezTo>
                    <a:pt x="203" y="105"/>
                    <a:pt x="204" y="103"/>
                    <a:pt x="207" y="104"/>
                  </a:cubicBezTo>
                  <a:cubicBezTo>
                    <a:pt x="208" y="103"/>
                    <a:pt x="211" y="103"/>
                    <a:pt x="213" y="103"/>
                  </a:cubicBezTo>
                  <a:cubicBezTo>
                    <a:pt x="214" y="101"/>
                    <a:pt x="213" y="98"/>
                    <a:pt x="213" y="96"/>
                  </a:cubicBezTo>
                  <a:cubicBezTo>
                    <a:pt x="208" y="93"/>
                    <a:pt x="204" y="88"/>
                    <a:pt x="196" y="90"/>
                  </a:cubicBezTo>
                  <a:cubicBezTo>
                    <a:pt x="196" y="89"/>
                    <a:pt x="191" y="88"/>
                    <a:pt x="190" y="88"/>
                  </a:cubicBezTo>
                  <a:cubicBezTo>
                    <a:pt x="188" y="88"/>
                    <a:pt x="187" y="88"/>
                    <a:pt x="185" y="88"/>
                  </a:cubicBezTo>
                  <a:cubicBezTo>
                    <a:pt x="180" y="85"/>
                    <a:pt x="172" y="86"/>
                    <a:pt x="165" y="85"/>
                  </a:cubicBezTo>
                  <a:cubicBezTo>
                    <a:pt x="164" y="82"/>
                    <a:pt x="168" y="81"/>
                    <a:pt x="169" y="79"/>
                  </a:cubicBezTo>
                  <a:cubicBezTo>
                    <a:pt x="168" y="78"/>
                    <a:pt x="170" y="77"/>
                    <a:pt x="170" y="76"/>
                  </a:cubicBezTo>
                  <a:cubicBezTo>
                    <a:pt x="176" y="76"/>
                    <a:pt x="184" y="74"/>
                    <a:pt x="189" y="78"/>
                  </a:cubicBezTo>
                  <a:cubicBezTo>
                    <a:pt x="190" y="76"/>
                    <a:pt x="197" y="80"/>
                    <a:pt x="198" y="80"/>
                  </a:cubicBezTo>
                  <a:cubicBezTo>
                    <a:pt x="200" y="79"/>
                    <a:pt x="203" y="81"/>
                    <a:pt x="204" y="82"/>
                  </a:cubicBezTo>
                  <a:cubicBezTo>
                    <a:pt x="206" y="79"/>
                    <a:pt x="210" y="83"/>
                    <a:pt x="213" y="83"/>
                  </a:cubicBezTo>
                  <a:cubicBezTo>
                    <a:pt x="214" y="83"/>
                    <a:pt x="214" y="83"/>
                    <a:pt x="215" y="83"/>
                  </a:cubicBezTo>
                  <a:cubicBezTo>
                    <a:pt x="216" y="84"/>
                    <a:pt x="216" y="85"/>
                    <a:pt x="217" y="86"/>
                  </a:cubicBezTo>
                  <a:cubicBezTo>
                    <a:pt x="218" y="85"/>
                    <a:pt x="221" y="87"/>
                    <a:pt x="222" y="87"/>
                  </a:cubicBezTo>
                  <a:cubicBezTo>
                    <a:pt x="223" y="87"/>
                    <a:pt x="227" y="88"/>
                    <a:pt x="228" y="89"/>
                  </a:cubicBezTo>
                  <a:cubicBezTo>
                    <a:pt x="229" y="89"/>
                    <a:pt x="231" y="89"/>
                    <a:pt x="232" y="89"/>
                  </a:cubicBezTo>
                  <a:cubicBezTo>
                    <a:pt x="233" y="89"/>
                    <a:pt x="234" y="90"/>
                    <a:pt x="235" y="90"/>
                  </a:cubicBezTo>
                  <a:cubicBezTo>
                    <a:pt x="236" y="90"/>
                    <a:pt x="235" y="90"/>
                    <a:pt x="235" y="90"/>
                  </a:cubicBezTo>
                  <a:cubicBezTo>
                    <a:pt x="239" y="91"/>
                    <a:pt x="253" y="93"/>
                    <a:pt x="255" y="90"/>
                  </a:cubicBezTo>
                  <a:cubicBezTo>
                    <a:pt x="257" y="91"/>
                    <a:pt x="258" y="91"/>
                    <a:pt x="259" y="91"/>
                  </a:cubicBezTo>
                  <a:cubicBezTo>
                    <a:pt x="259" y="90"/>
                    <a:pt x="260" y="89"/>
                    <a:pt x="261" y="88"/>
                  </a:cubicBezTo>
                  <a:cubicBezTo>
                    <a:pt x="263" y="87"/>
                    <a:pt x="268" y="87"/>
                    <a:pt x="270" y="85"/>
                  </a:cubicBezTo>
                  <a:cubicBezTo>
                    <a:pt x="270" y="84"/>
                    <a:pt x="271" y="83"/>
                    <a:pt x="271" y="82"/>
                  </a:cubicBezTo>
                  <a:cubicBezTo>
                    <a:pt x="272" y="81"/>
                    <a:pt x="273" y="81"/>
                    <a:pt x="273" y="80"/>
                  </a:cubicBezTo>
                  <a:cubicBezTo>
                    <a:pt x="275" y="77"/>
                    <a:pt x="271" y="75"/>
                    <a:pt x="271" y="73"/>
                  </a:cubicBezTo>
                  <a:close/>
                  <a:moveTo>
                    <a:pt x="119" y="76"/>
                  </a:moveTo>
                  <a:cubicBezTo>
                    <a:pt x="119" y="76"/>
                    <a:pt x="119" y="76"/>
                    <a:pt x="119" y="77"/>
                  </a:cubicBezTo>
                  <a:cubicBezTo>
                    <a:pt x="118" y="78"/>
                    <a:pt x="117" y="79"/>
                    <a:pt x="115" y="80"/>
                  </a:cubicBezTo>
                  <a:cubicBezTo>
                    <a:pt x="115" y="81"/>
                    <a:pt x="115" y="82"/>
                    <a:pt x="115" y="83"/>
                  </a:cubicBezTo>
                  <a:cubicBezTo>
                    <a:pt x="114" y="84"/>
                    <a:pt x="112" y="84"/>
                    <a:pt x="111" y="85"/>
                  </a:cubicBezTo>
                  <a:cubicBezTo>
                    <a:pt x="110" y="85"/>
                    <a:pt x="110" y="85"/>
                    <a:pt x="109" y="85"/>
                  </a:cubicBezTo>
                  <a:cubicBezTo>
                    <a:pt x="109" y="85"/>
                    <a:pt x="93" y="87"/>
                    <a:pt x="91" y="88"/>
                  </a:cubicBezTo>
                  <a:cubicBezTo>
                    <a:pt x="89" y="89"/>
                    <a:pt x="87" y="88"/>
                    <a:pt x="87" y="88"/>
                  </a:cubicBezTo>
                  <a:cubicBezTo>
                    <a:pt x="85" y="89"/>
                    <a:pt x="83" y="89"/>
                    <a:pt x="81" y="90"/>
                  </a:cubicBezTo>
                  <a:cubicBezTo>
                    <a:pt x="80" y="90"/>
                    <a:pt x="80" y="90"/>
                    <a:pt x="79" y="89"/>
                  </a:cubicBezTo>
                  <a:cubicBezTo>
                    <a:pt x="79" y="88"/>
                    <a:pt x="84" y="82"/>
                    <a:pt x="85" y="80"/>
                  </a:cubicBezTo>
                  <a:cubicBezTo>
                    <a:pt x="90" y="81"/>
                    <a:pt x="95" y="78"/>
                    <a:pt x="98" y="76"/>
                  </a:cubicBezTo>
                  <a:cubicBezTo>
                    <a:pt x="98" y="76"/>
                    <a:pt x="101" y="77"/>
                    <a:pt x="101" y="77"/>
                  </a:cubicBezTo>
                  <a:cubicBezTo>
                    <a:pt x="101" y="76"/>
                    <a:pt x="105" y="75"/>
                    <a:pt x="105" y="75"/>
                  </a:cubicBezTo>
                  <a:cubicBezTo>
                    <a:pt x="108" y="74"/>
                    <a:pt x="113" y="76"/>
                    <a:pt x="114" y="74"/>
                  </a:cubicBezTo>
                  <a:cubicBezTo>
                    <a:pt x="115" y="74"/>
                    <a:pt x="115" y="74"/>
                    <a:pt x="115" y="75"/>
                  </a:cubicBezTo>
                  <a:cubicBezTo>
                    <a:pt x="117" y="74"/>
                    <a:pt x="118" y="75"/>
                    <a:pt x="119" y="75"/>
                  </a:cubicBezTo>
                  <a:cubicBezTo>
                    <a:pt x="119" y="76"/>
                    <a:pt x="119" y="76"/>
                    <a:pt x="119" y="76"/>
                  </a:cubicBezTo>
                  <a:close/>
                  <a:moveTo>
                    <a:pt x="125" y="60"/>
                  </a:moveTo>
                  <a:cubicBezTo>
                    <a:pt x="124" y="61"/>
                    <a:pt x="122" y="63"/>
                    <a:pt x="120" y="63"/>
                  </a:cubicBezTo>
                  <a:cubicBezTo>
                    <a:pt x="120" y="62"/>
                    <a:pt x="120" y="62"/>
                    <a:pt x="120" y="63"/>
                  </a:cubicBezTo>
                  <a:cubicBezTo>
                    <a:pt x="116" y="64"/>
                    <a:pt x="110" y="60"/>
                    <a:pt x="106" y="62"/>
                  </a:cubicBezTo>
                  <a:cubicBezTo>
                    <a:pt x="104" y="63"/>
                    <a:pt x="100" y="64"/>
                    <a:pt x="98" y="63"/>
                  </a:cubicBezTo>
                  <a:cubicBezTo>
                    <a:pt x="97" y="63"/>
                    <a:pt x="97" y="63"/>
                    <a:pt x="97" y="63"/>
                  </a:cubicBezTo>
                  <a:cubicBezTo>
                    <a:pt x="97" y="60"/>
                    <a:pt x="97" y="60"/>
                    <a:pt x="98" y="58"/>
                  </a:cubicBezTo>
                  <a:cubicBezTo>
                    <a:pt x="102" y="56"/>
                    <a:pt x="112" y="51"/>
                    <a:pt x="117" y="53"/>
                  </a:cubicBezTo>
                  <a:cubicBezTo>
                    <a:pt x="118" y="53"/>
                    <a:pt x="118" y="52"/>
                    <a:pt x="118" y="52"/>
                  </a:cubicBezTo>
                  <a:cubicBezTo>
                    <a:pt x="122" y="53"/>
                    <a:pt x="125" y="54"/>
                    <a:pt x="127" y="54"/>
                  </a:cubicBezTo>
                  <a:cubicBezTo>
                    <a:pt x="127" y="54"/>
                    <a:pt x="128" y="55"/>
                    <a:pt x="128" y="55"/>
                  </a:cubicBezTo>
                  <a:cubicBezTo>
                    <a:pt x="128" y="57"/>
                    <a:pt x="127" y="59"/>
                    <a:pt x="125" y="60"/>
                  </a:cubicBezTo>
                  <a:cubicBezTo>
                    <a:pt x="125" y="60"/>
                    <a:pt x="125" y="60"/>
                    <a:pt x="125" y="60"/>
                  </a:cubicBezTo>
                  <a:close/>
                  <a:moveTo>
                    <a:pt x="161" y="75"/>
                  </a:moveTo>
                  <a:cubicBezTo>
                    <a:pt x="159" y="77"/>
                    <a:pt x="158" y="79"/>
                    <a:pt x="157" y="81"/>
                  </a:cubicBezTo>
                  <a:cubicBezTo>
                    <a:pt x="157" y="82"/>
                    <a:pt x="157" y="82"/>
                    <a:pt x="158" y="83"/>
                  </a:cubicBezTo>
                  <a:cubicBezTo>
                    <a:pt x="157" y="86"/>
                    <a:pt x="152" y="85"/>
                    <a:pt x="150" y="84"/>
                  </a:cubicBezTo>
                  <a:cubicBezTo>
                    <a:pt x="149" y="84"/>
                    <a:pt x="148" y="85"/>
                    <a:pt x="147" y="85"/>
                  </a:cubicBezTo>
                  <a:cubicBezTo>
                    <a:pt x="147" y="85"/>
                    <a:pt x="129" y="85"/>
                    <a:pt x="126" y="83"/>
                  </a:cubicBezTo>
                  <a:cubicBezTo>
                    <a:pt x="126" y="81"/>
                    <a:pt x="129" y="79"/>
                    <a:pt x="131" y="78"/>
                  </a:cubicBezTo>
                  <a:cubicBezTo>
                    <a:pt x="132" y="77"/>
                    <a:pt x="131" y="76"/>
                    <a:pt x="132" y="76"/>
                  </a:cubicBezTo>
                  <a:cubicBezTo>
                    <a:pt x="134" y="74"/>
                    <a:pt x="149" y="73"/>
                    <a:pt x="152" y="73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56" y="73"/>
                    <a:pt x="158" y="73"/>
                    <a:pt x="161" y="74"/>
                  </a:cubicBezTo>
                  <a:cubicBezTo>
                    <a:pt x="161" y="74"/>
                    <a:pt x="161" y="75"/>
                    <a:pt x="161" y="75"/>
                  </a:cubicBezTo>
                  <a:close/>
                  <a:moveTo>
                    <a:pt x="168" y="56"/>
                  </a:moveTo>
                  <a:cubicBezTo>
                    <a:pt x="169" y="56"/>
                    <a:pt x="166" y="61"/>
                    <a:pt x="165" y="61"/>
                  </a:cubicBezTo>
                  <a:cubicBezTo>
                    <a:pt x="163" y="60"/>
                    <a:pt x="152" y="62"/>
                    <a:pt x="149" y="62"/>
                  </a:cubicBezTo>
                  <a:cubicBezTo>
                    <a:pt x="146" y="63"/>
                    <a:pt x="141" y="60"/>
                    <a:pt x="140" y="61"/>
                  </a:cubicBezTo>
                  <a:cubicBezTo>
                    <a:pt x="139" y="61"/>
                    <a:pt x="139" y="61"/>
                    <a:pt x="138" y="61"/>
                  </a:cubicBezTo>
                  <a:cubicBezTo>
                    <a:pt x="138" y="60"/>
                    <a:pt x="138" y="60"/>
                    <a:pt x="138" y="59"/>
                  </a:cubicBezTo>
                  <a:cubicBezTo>
                    <a:pt x="140" y="57"/>
                    <a:pt x="144" y="56"/>
                    <a:pt x="145" y="53"/>
                  </a:cubicBezTo>
                  <a:cubicBezTo>
                    <a:pt x="150" y="50"/>
                    <a:pt x="162" y="55"/>
                    <a:pt x="167" y="51"/>
                  </a:cubicBezTo>
                  <a:cubicBezTo>
                    <a:pt x="168" y="51"/>
                    <a:pt x="168" y="51"/>
                    <a:pt x="170" y="51"/>
                  </a:cubicBezTo>
                  <a:cubicBezTo>
                    <a:pt x="170" y="52"/>
                    <a:pt x="171" y="52"/>
                    <a:pt x="171" y="52"/>
                  </a:cubicBezTo>
                  <a:cubicBezTo>
                    <a:pt x="171" y="55"/>
                    <a:pt x="170" y="55"/>
                    <a:pt x="168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2" name="Freeform 63">
              <a:extLst>
                <a:ext uri="{FF2B5EF4-FFF2-40B4-BE49-F238E27FC236}">
                  <a16:creationId xmlns="" xmlns:a16="http://schemas.microsoft.com/office/drawing/2014/main" id="{B66EFAAC-7656-8648-9554-013C6AC987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65988" y="3328988"/>
              <a:ext cx="442913" cy="346075"/>
            </a:xfrm>
            <a:custGeom>
              <a:avLst/>
              <a:gdLst>
                <a:gd name="T0" fmla="*/ 142 w 146"/>
                <a:gd name="T1" fmla="*/ 77 h 113"/>
                <a:gd name="T2" fmla="*/ 130 w 146"/>
                <a:gd name="T3" fmla="*/ 78 h 113"/>
                <a:gd name="T4" fmla="*/ 120 w 146"/>
                <a:gd name="T5" fmla="*/ 74 h 113"/>
                <a:gd name="T6" fmla="*/ 108 w 146"/>
                <a:gd name="T7" fmla="*/ 55 h 113"/>
                <a:gd name="T8" fmla="*/ 107 w 146"/>
                <a:gd name="T9" fmla="*/ 38 h 113"/>
                <a:gd name="T10" fmla="*/ 108 w 146"/>
                <a:gd name="T11" fmla="*/ 23 h 113"/>
                <a:gd name="T12" fmla="*/ 113 w 146"/>
                <a:gd name="T13" fmla="*/ 8 h 113"/>
                <a:gd name="T14" fmla="*/ 79 w 146"/>
                <a:gd name="T15" fmla="*/ 2 h 113"/>
                <a:gd name="T16" fmla="*/ 62 w 146"/>
                <a:gd name="T17" fmla="*/ 2 h 113"/>
                <a:gd name="T18" fmla="*/ 41 w 146"/>
                <a:gd name="T19" fmla="*/ 4 h 113"/>
                <a:gd name="T20" fmla="*/ 23 w 146"/>
                <a:gd name="T21" fmla="*/ 7 h 113"/>
                <a:gd name="T22" fmla="*/ 9 w 146"/>
                <a:gd name="T23" fmla="*/ 21 h 113"/>
                <a:gd name="T24" fmla="*/ 12 w 146"/>
                <a:gd name="T25" fmla="*/ 41 h 113"/>
                <a:gd name="T26" fmla="*/ 9 w 146"/>
                <a:gd name="T27" fmla="*/ 68 h 113"/>
                <a:gd name="T28" fmla="*/ 11 w 146"/>
                <a:gd name="T29" fmla="*/ 81 h 113"/>
                <a:gd name="T30" fmla="*/ 20 w 146"/>
                <a:gd name="T31" fmla="*/ 87 h 113"/>
                <a:gd name="T32" fmla="*/ 30 w 146"/>
                <a:gd name="T33" fmla="*/ 87 h 113"/>
                <a:gd name="T34" fmla="*/ 33 w 146"/>
                <a:gd name="T35" fmla="*/ 87 h 113"/>
                <a:gd name="T36" fmla="*/ 43 w 146"/>
                <a:gd name="T37" fmla="*/ 86 h 113"/>
                <a:gd name="T38" fmla="*/ 57 w 146"/>
                <a:gd name="T39" fmla="*/ 85 h 113"/>
                <a:gd name="T40" fmla="*/ 63 w 146"/>
                <a:gd name="T41" fmla="*/ 85 h 113"/>
                <a:gd name="T42" fmla="*/ 71 w 146"/>
                <a:gd name="T43" fmla="*/ 85 h 113"/>
                <a:gd name="T44" fmla="*/ 76 w 146"/>
                <a:gd name="T45" fmla="*/ 84 h 113"/>
                <a:gd name="T46" fmla="*/ 101 w 146"/>
                <a:gd name="T47" fmla="*/ 87 h 113"/>
                <a:gd name="T48" fmla="*/ 107 w 146"/>
                <a:gd name="T49" fmla="*/ 97 h 113"/>
                <a:gd name="T50" fmla="*/ 118 w 146"/>
                <a:gd name="T51" fmla="*/ 112 h 113"/>
                <a:gd name="T52" fmla="*/ 145 w 146"/>
                <a:gd name="T53" fmla="*/ 88 h 113"/>
                <a:gd name="T54" fmla="*/ 48 w 146"/>
                <a:gd name="T55" fmla="*/ 71 h 113"/>
                <a:gd name="T56" fmla="*/ 35 w 146"/>
                <a:gd name="T57" fmla="*/ 73 h 113"/>
                <a:gd name="T58" fmla="*/ 17 w 146"/>
                <a:gd name="T59" fmla="*/ 77 h 113"/>
                <a:gd name="T60" fmla="*/ 46 w 146"/>
                <a:gd name="T61" fmla="*/ 62 h 113"/>
                <a:gd name="T62" fmla="*/ 69 w 146"/>
                <a:gd name="T63" fmla="*/ 61 h 113"/>
                <a:gd name="T64" fmla="*/ 95 w 146"/>
                <a:gd name="T65" fmla="*/ 61 h 113"/>
                <a:gd name="T66" fmla="*/ 57 w 146"/>
                <a:gd name="T67" fmla="*/ 46 h 113"/>
                <a:gd name="T68" fmla="*/ 42 w 146"/>
                <a:gd name="T69" fmla="*/ 48 h 113"/>
                <a:gd name="T70" fmla="*/ 26 w 146"/>
                <a:gd name="T71" fmla="*/ 44 h 113"/>
                <a:gd name="T72" fmla="*/ 43 w 146"/>
                <a:gd name="T73" fmla="*/ 39 h 113"/>
                <a:gd name="T74" fmla="*/ 54 w 146"/>
                <a:gd name="T75" fmla="*/ 39 h 113"/>
                <a:gd name="T76" fmla="*/ 84 w 146"/>
                <a:gd name="T77" fmla="*/ 39 h 113"/>
                <a:gd name="T78" fmla="*/ 92 w 146"/>
                <a:gd name="T79" fmla="*/ 48 h 113"/>
                <a:gd name="T80" fmla="*/ 66 w 146"/>
                <a:gd name="T81" fmla="*/ 25 h 113"/>
                <a:gd name="T82" fmla="*/ 54 w 146"/>
                <a:gd name="T83" fmla="*/ 25 h 113"/>
                <a:gd name="T84" fmla="*/ 30 w 146"/>
                <a:gd name="T85" fmla="*/ 29 h 113"/>
                <a:gd name="T86" fmla="*/ 31 w 146"/>
                <a:gd name="T87" fmla="*/ 21 h 113"/>
                <a:gd name="T88" fmla="*/ 46 w 146"/>
                <a:gd name="T89" fmla="*/ 18 h 113"/>
                <a:gd name="T90" fmla="*/ 67 w 146"/>
                <a:gd name="T91" fmla="*/ 18 h 113"/>
                <a:gd name="T92" fmla="*/ 80 w 146"/>
                <a:gd name="T93" fmla="*/ 16 h 113"/>
                <a:gd name="T94" fmla="*/ 95 w 146"/>
                <a:gd name="T95" fmla="*/ 18 h 113"/>
                <a:gd name="T96" fmla="*/ 97 w 146"/>
                <a:gd name="T97" fmla="*/ 25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6" h="113">
                  <a:moveTo>
                    <a:pt x="145" y="88"/>
                  </a:moveTo>
                  <a:cubicBezTo>
                    <a:pt x="143" y="84"/>
                    <a:pt x="140" y="83"/>
                    <a:pt x="142" y="78"/>
                  </a:cubicBezTo>
                  <a:cubicBezTo>
                    <a:pt x="142" y="77"/>
                    <a:pt x="142" y="78"/>
                    <a:pt x="142" y="77"/>
                  </a:cubicBezTo>
                  <a:cubicBezTo>
                    <a:pt x="139" y="77"/>
                    <a:pt x="138" y="80"/>
                    <a:pt x="137" y="81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3" y="81"/>
                    <a:pt x="132" y="79"/>
                    <a:pt x="130" y="78"/>
                  </a:cubicBezTo>
                  <a:cubicBezTo>
                    <a:pt x="128" y="76"/>
                    <a:pt x="126" y="77"/>
                    <a:pt x="123" y="75"/>
                  </a:cubicBezTo>
                  <a:cubicBezTo>
                    <a:pt x="123" y="75"/>
                    <a:pt x="122" y="75"/>
                    <a:pt x="122" y="76"/>
                  </a:cubicBezTo>
                  <a:cubicBezTo>
                    <a:pt x="122" y="76"/>
                    <a:pt x="120" y="74"/>
                    <a:pt x="120" y="74"/>
                  </a:cubicBezTo>
                  <a:cubicBezTo>
                    <a:pt x="118" y="74"/>
                    <a:pt x="115" y="75"/>
                    <a:pt x="114" y="75"/>
                  </a:cubicBezTo>
                  <a:cubicBezTo>
                    <a:pt x="112" y="74"/>
                    <a:pt x="111" y="72"/>
                    <a:pt x="108" y="71"/>
                  </a:cubicBezTo>
                  <a:cubicBezTo>
                    <a:pt x="106" y="68"/>
                    <a:pt x="107" y="59"/>
                    <a:pt x="108" y="55"/>
                  </a:cubicBezTo>
                  <a:cubicBezTo>
                    <a:pt x="107" y="53"/>
                    <a:pt x="107" y="50"/>
                    <a:pt x="107" y="48"/>
                  </a:cubicBezTo>
                  <a:cubicBezTo>
                    <a:pt x="107" y="47"/>
                    <a:pt x="107" y="47"/>
                    <a:pt x="107" y="46"/>
                  </a:cubicBezTo>
                  <a:cubicBezTo>
                    <a:pt x="108" y="45"/>
                    <a:pt x="108" y="39"/>
                    <a:pt x="107" y="38"/>
                  </a:cubicBezTo>
                  <a:cubicBezTo>
                    <a:pt x="108" y="37"/>
                    <a:pt x="108" y="37"/>
                    <a:pt x="109" y="36"/>
                  </a:cubicBezTo>
                  <a:cubicBezTo>
                    <a:pt x="109" y="34"/>
                    <a:pt x="108" y="33"/>
                    <a:pt x="108" y="32"/>
                  </a:cubicBezTo>
                  <a:cubicBezTo>
                    <a:pt x="109" y="31"/>
                    <a:pt x="107" y="24"/>
                    <a:pt x="108" y="23"/>
                  </a:cubicBezTo>
                  <a:cubicBezTo>
                    <a:pt x="108" y="22"/>
                    <a:pt x="110" y="21"/>
                    <a:pt x="110" y="21"/>
                  </a:cubicBezTo>
                  <a:cubicBezTo>
                    <a:pt x="110" y="21"/>
                    <a:pt x="111" y="18"/>
                    <a:pt x="112" y="18"/>
                  </a:cubicBezTo>
                  <a:cubicBezTo>
                    <a:pt x="115" y="15"/>
                    <a:pt x="114" y="11"/>
                    <a:pt x="113" y="8"/>
                  </a:cubicBezTo>
                  <a:cubicBezTo>
                    <a:pt x="112" y="7"/>
                    <a:pt x="111" y="6"/>
                    <a:pt x="110" y="5"/>
                  </a:cubicBezTo>
                  <a:cubicBezTo>
                    <a:pt x="107" y="4"/>
                    <a:pt x="102" y="3"/>
                    <a:pt x="97" y="2"/>
                  </a:cubicBezTo>
                  <a:cubicBezTo>
                    <a:pt x="91" y="0"/>
                    <a:pt x="83" y="5"/>
                    <a:pt x="79" y="2"/>
                  </a:cubicBezTo>
                  <a:cubicBezTo>
                    <a:pt x="77" y="3"/>
                    <a:pt x="74" y="2"/>
                    <a:pt x="74" y="1"/>
                  </a:cubicBezTo>
                  <a:cubicBezTo>
                    <a:pt x="73" y="2"/>
                    <a:pt x="69" y="2"/>
                    <a:pt x="68" y="1"/>
                  </a:cubicBezTo>
                  <a:cubicBezTo>
                    <a:pt x="67" y="3"/>
                    <a:pt x="64" y="1"/>
                    <a:pt x="62" y="2"/>
                  </a:cubicBezTo>
                  <a:cubicBezTo>
                    <a:pt x="60" y="2"/>
                    <a:pt x="58" y="3"/>
                    <a:pt x="56" y="4"/>
                  </a:cubicBezTo>
                  <a:cubicBezTo>
                    <a:pt x="56" y="3"/>
                    <a:pt x="53" y="3"/>
                    <a:pt x="52" y="3"/>
                  </a:cubicBezTo>
                  <a:cubicBezTo>
                    <a:pt x="49" y="5"/>
                    <a:pt x="46" y="3"/>
                    <a:pt x="41" y="4"/>
                  </a:cubicBezTo>
                  <a:cubicBezTo>
                    <a:pt x="41" y="4"/>
                    <a:pt x="38" y="5"/>
                    <a:pt x="36" y="5"/>
                  </a:cubicBezTo>
                  <a:cubicBezTo>
                    <a:pt x="36" y="5"/>
                    <a:pt x="36" y="4"/>
                    <a:pt x="36" y="4"/>
                  </a:cubicBezTo>
                  <a:cubicBezTo>
                    <a:pt x="35" y="6"/>
                    <a:pt x="25" y="6"/>
                    <a:pt x="23" y="7"/>
                  </a:cubicBezTo>
                  <a:cubicBezTo>
                    <a:pt x="17" y="7"/>
                    <a:pt x="10" y="4"/>
                    <a:pt x="7" y="6"/>
                  </a:cubicBezTo>
                  <a:cubicBezTo>
                    <a:pt x="0" y="11"/>
                    <a:pt x="6" y="13"/>
                    <a:pt x="9" y="19"/>
                  </a:cubicBezTo>
                  <a:cubicBezTo>
                    <a:pt x="10" y="20"/>
                    <a:pt x="9" y="21"/>
                    <a:pt x="9" y="21"/>
                  </a:cubicBezTo>
                  <a:cubicBezTo>
                    <a:pt x="10" y="22"/>
                    <a:pt x="11" y="23"/>
                    <a:pt x="11" y="24"/>
                  </a:cubicBezTo>
                  <a:cubicBezTo>
                    <a:pt x="11" y="24"/>
                    <a:pt x="14" y="31"/>
                    <a:pt x="13" y="32"/>
                  </a:cubicBezTo>
                  <a:cubicBezTo>
                    <a:pt x="11" y="35"/>
                    <a:pt x="12" y="36"/>
                    <a:pt x="12" y="41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1" y="46"/>
                    <a:pt x="9" y="56"/>
                    <a:pt x="9" y="56"/>
                  </a:cubicBezTo>
                  <a:cubicBezTo>
                    <a:pt x="10" y="60"/>
                    <a:pt x="10" y="67"/>
                    <a:pt x="9" y="68"/>
                  </a:cubicBezTo>
                  <a:cubicBezTo>
                    <a:pt x="9" y="71"/>
                    <a:pt x="10" y="75"/>
                    <a:pt x="10" y="76"/>
                  </a:cubicBezTo>
                  <a:cubicBezTo>
                    <a:pt x="9" y="77"/>
                    <a:pt x="9" y="79"/>
                    <a:pt x="9" y="81"/>
                  </a:cubicBezTo>
                  <a:cubicBezTo>
                    <a:pt x="10" y="81"/>
                    <a:pt x="11" y="81"/>
                    <a:pt x="11" y="81"/>
                  </a:cubicBezTo>
                  <a:cubicBezTo>
                    <a:pt x="13" y="82"/>
                    <a:pt x="13" y="84"/>
                    <a:pt x="15" y="85"/>
                  </a:cubicBezTo>
                  <a:cubicBezTo>
                    <a:pt x="16" y="87"/>
                    <a:pt x="19" y="86"/>
                    <a:pt x="20" y="87"/>
                  </a:cubicBezTo>
                  <a:cubicBezTo>
                    <a:pt x="20" y="87"/>
                    <a:pt x="20" y="87"/>
                    <a:pt x="20" y="87"/>
                  </a:cubicBezTo>
                  <a:cubicBezTo>
                    <a:pt x="21" y="87"/>
                    <a:pt x="20" y="87"/>
                    <a:pt x="21" y="87"/>
                  </a:cubicBezTo>
                  <a:cubicBezTo>
                    <a:pt x="24" y="87"/>
                    <a:pt x="25" y="87"/>
                    <a:pt x="27" y="86"/>
                  </a:cubicBezTo>
                  <a:cubicBezTo>
                    <a:pt x="28" y="86"/>
                    <a:pt x="29" y="86"/>
                    <a:pt x="30" y="87"/>
                  </a:cubicBezTo>
                  <a:cubicBezTo>
                    <a:pt x="30" y="86"/>
                    <a:pt x="30" y="86"/>
                    <a:pt x="31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3" y="87"/>
                    <a:pt x="33" y="87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6" y="87"/>
                    <a:pt x="40" y="85"/>
                    <a:pt x="43" y="85"/>
                  </a:cubicBezTo>
                  <a:cubicBezTo>
                    <a:pt x="43" y="86"/>
                    <a:pt x="43" y="86"/>
                    <a:pt x="43" y="86"/>
                  </a:cubicBezTo>
                  <a:cubicBezTo>
                    <a:pt x="44" y="85"/>
                    <a:pt x="46" y="84"/>
                    <a:pt x="46" y="84"/>
                  </a:cubicBezTo>
                  <a:cubicBezTo>
                    <a:pt x="46" y="84"/>
                    <a:pt x="49" y="85"/>
                    <a:pt x="50" y="86"/>
                  </a:cubicBezTo>
                  <a:cubicBezTo>
                    <a:pt x="52" y="85"/>
                    <a:pt x="55" y="85"/>
                    <a:pt x="57" y="85"/>
                  </a:cubicBezTo>
                  <a:cubicBezTo>
                    <a:pt x="57" y="85"/>
                    <a:pt x="57" y="86"/>
                    <a:pt x="58" y="86"/>
                  </a:cubicBezTo>
                  <a:cubicBezTo>
                    <a:pt x="59" y="86"/>
                    <a:pt x="61" y="85"/>
                    <a:pt x="62" y="85"/>
                  </a:cubicBezTo>
                  <a:cubicBezTo>
                    <a:pt x="63" y="84"/>
                    <a:pt x="62" y="85"/>
                    <a:pt x="63" y="85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65" y="85"/>
                    <a:pt x="69" y="84"/>
                    <a:pt x="70" y="85"/>
                  </a:cubicBezTo>
                  <a:cubicBezTo>
                    <a:pt x="71" y="85"/>
                    <a:pt x="71" y="85"/>
                    <a:pt x="71" y="85"/>
                  </a:cubicBezTo>
                  <a:cubicBezTo>
                    <a:pt x="72" y="85"/>
                    <a:pt x="72" y="84"/>
                    <a:pt x="72" y="84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4" y="85"/>
                    <a:pt x="75" y="83"/>
                    <a:pt x="76" y="84"/>
                  </a:cubicBezTo>
                  <a:cubicBezTo>
                    <a:pt x="77" y="85"/>
                    <a:pt x="82" y="84"/>
                    <a:pt x="83" y="84"/>
                  </a:cubicBezTo>
                  <a:cubicBezTo>
                    <a:pt x="89" y="87"/>
                    <a:pt x="97" y="86"/>
                    <a:pt x="99" y="88"/>
                  </a:cubicBezTo>
                  <a:cubicBezTo>
                    <a:pt x="99" y="87"/>
                    <a:pt x="100" y="87"/>
                    <a:pt x="101" y="87"/>
                  </a:cubicBezTo>
                  <a:cubicBezTo>
                    <a:pt x="102" y="88"/>
                    <a:pt x="104" y="91"/>
                    <a:pt x="105" y="91"/>
                  </a:cubicBezTo>
                  <a:cubicBezTo>
                    <a:pt x="105" y="94"/>
                    <a:pt x="105" y="95"/>
                    <a:pt x="106" y="97"/>
                  </a:cubicBezTo>
                  <a:cubicBezTo>
                    <a:pt x="106" y="97"/>
                    <a:pt x="106" y="97"/>
                    <a:pt x="107" y="97"/>
                  </a:cubicBezTo>
                  <a:cubicBezTo>
                    <a:pt x="106" y="99"/>
                    <a:pt x="112" y="108"/>
                    <a:pt x="113" y="110"/>
                  </a:cubicBezTo>
                  <a:cubicBezTo>
                    <a:pt x="114" y="110"/>
                    <a:pt x="116" y="110"/>
                    <a:pt x="117" y="111"/>
                  </a:cubicBezTo>
                  <a:cubicBezTo>
                    <a:pt x="117" y="111"/>
                    <a:pt x="118" y="112"/>
                    <a:pt x="118" y="112"/>
                  </a:cubicBezTo>
                  <a:cubicBezTo>
                    <a:pt x="119" y="112"/>
                    <a:pt x="123" y="113"/>
                    <a:pt x="125" y="112"/>
                  </a:cubicBezTo>
                  <a:cubicBezTo>
                    <a:pt x="130" y="109"/>
                    <a:pt x="145" y="99"/>
                    <a:pt x="146" y="91"/>
                  </a:cubicBezTo>
                  <a:cubicBezTo>
                    <a:pt x="145" y="90"/>
                    <a:pt x="146" y="89"/>
                    <a:pt x="145" y="88"/>
                  </a:cubicBezTo>
                  <a:close/>
                  <a:moveTo>
                    <a:pt x="97" y="69"/>
                  </a:moveTo>
                  <a:cubicBezTo>
                    <a:pt x="96" y="72"/>
                    <a:pt x="88" y="72"/>
                    <a:pt x="85" y="71"/>
                  </a:cubicBezTo>
                  <a:cubicBezTo>
                    <a:pt x="78" y="70"/>
                    <a:pt x="53" y="69"/>
                    <a:pt x="48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7" y="72"/>
                    <a:pt x="37" y="72"/>
                    <a:pt x="37" y="72"/>
                  </a:cubicBezTo>
                  <a:cubicBezTo>
                    <a:pt x="36" y="73"/>
                    <a:pt x="35" y="71"/>
                    <a:pt x="35" y="73"/>
                  </a:cubicBezTo>
                  <a:cubicBezTo>
                    <a:pt x="34" y="73"/>
                    <a:pt x="34" y="72"/>
                    <a:pt x="33" y="72"/>
                  </a:cubicBezTo>
                  <a:cubicBezTo>
                    <a:pt x="33" y="72"/>
                    <a:pt x="19" y="78"/>
                    <a:pt x="18" y="78"/>
                  </a:cubicBezTo>
                  <a:cubicBezTo>
                    <a:pt x="18" y="78"/>
                    <a:pt x="17" y="77"/>
                    <a:pt x="17" y="77"/>
                  </a:cubicBezTo>
                  <a:cubicBezTo>
                    <a:pt x="17" y="64"/>
                    <a:pt x="29" y="66"/>
                    <a:pt x="38" y="61"/>
                  </a:cubicBezTo>
                  <a:cubicBezTo>
                    <a:pt x="40" y="62"/>
                    <a:pt x="41" y="62"/>
                    <a:pt x="43" y="62"/>
                  </a:cubicBezTo>
                  <a:cubicBezTo>
                    <a:pt x="43" y="61"/>
                    <a:pt x="46" y="62"/>
                    <a:pt x="46" y="62"/>
                  </a:cubicBezTo>
                  <a:cubicBezTo>
                    <a:pt x="46" y="61"/>
                    <a:pt x="53" y="60"/>
                    <a:pt x="53" y="60"/>
                  </a:cubicBezTo>
                  <a:cubicBezTo>
                    <a:pt x="57" y="58"/>
                    <a:pt x="61" y="62"/>
                    <a:pt x="65" y="60"/>
                  </a:cubicBezTo>
                  <a:cubicBezTo>
                    <a:pt x="65" y="60"/>
                    <a:pt x="68" y="60"/>
                    <a:pt x="69" y="61"/>
                  </a:cubicBezTo>
                  <a:cubicBezTo>
                    <a:pt x="70" y="59"/>
                    <a:pt x="79" y="62"/>
                    <a:pt x="80" y="60"/>
                  </a:cubicBezTo>
                  <a:cubicBezTo>
                    <a:pt x="81" y="60"/>
                    <a:pt x="89" y="60"/>
                    <a:pt x="90" y="60"/>
                  </a:cubicBezTo>
                  <a:cubicBezTo>
                    <a:pt x="91" y="60"/>
                    <a:pt x="93" y="61"/>
                    <a:pt x="95" y="61"/>
                  </a:cubicBezTo>
                  <a:cubicBezTo>
                    <a:pt x="94" y="62"/>
                    <a:pt x="98" y="66"/>
                    <a:pt x="97" y="69"/>
                  </a:cubicBezTo>
                  <a:close/>
                  <a:moveTo>
                    <a:pt x="92" y="48"/>
                  </a:moveTo>
                  <a:cubicBezTo>
                    <a:pt x="84" y="44"/>
                    <a:pt x="59" y="48"/>
                    <a:pt x="57" y="46"/>
                  </a:cubicBezTo>
                  <a:cubicBezTo>
                    <a:pt x="54" y="47"/>
                    <a:pt x="51" y="47"/>
                    <a:pt x="48" y="48"/>
                  </a:cubicBezTo>
                  <a:cubicBezTo>
                    <a:pt x="49" y="47"/>
                    <a:pt x="43" y="49"/>
                    <a:pt x="42" y="48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39" y="50"/>
                    <a:pt x="27" y="53"/>
                    <a:pt x="23" y="51"/>
                  </a:cubicBezTo>
                  <a:cubicBezTo>
                    <a:pt x="23" y="50"/>
                    <a:pt x="23" y="48"/>
                    <a:pt x="23" y="47"/>
                  </a:cubicBezTo>
                  <a:cubicBezTo>
                    <a:pt x="24" y="46"/>
                    <a:pt x="25" y="45"/>
                    <a:pt x="26" y="44"/>
                  </a:cubicBezTo>
                  <a:cubicBezTo>
                    <a:pt x="27" y="44"/>
                    <a:pt x="28" y="44"/>
                    <a:pt x="30" y="44"/>
                  </a:cubicBezTo>
                  <a:cubicBezTo>
                    <a:pt x="31" y="42"/>
                    <a:pt x="33" y="42"/>
                    <a:pt x="35" y="42"/>
                  </a:cubicBezTo>
                  <a:cubicBezTo>
                    <a:pt x="37" y="41"/>
                    <a:pt x="40" y="40"/>
                    <a:pt x="43" y="39"/>
                  </a:cubicBezTo>
                  <a:cubicBezTo>
                    <a:pt x="44" y="39"/>
                    <a:pt x="45" y="39"/>
                    <a:pt x="46" y="40"/>
                  </a:cubicBezTo>
                  <a:cubicBezTo>
                    <a:pt x="48" y="39"/>
                    <a:pt x="51" y="39"/>
                    <a:pt x="52" y="38"/>
                  </a:cubicBezTo>
                  <a:cubicBezTo>
                    <a:pt x="52" y="38"/>
                    <a:pt x="54" y="39"/>
                    <a:pt x="54" y="39"/>
                  </a:cubicBezTo>
                  <a:cubicBezTo>
                    <a:pt x="55" y="39"/>
                    <a:pt x="64" y="38"/>
                    <a:pt x="64" y="37"/>
                  </a:cubicBezTo>
                  <a:cubicBezTo>
                    <a:pt x="67" y="37"/>
                    <a:pt x="77" y="38"/>
                    <a:pt x="78" y="39"/>
                  </a:cubicBezTo>
                  <a:cubicBezTo>
                    <a:pt x="79" y="38"/>
                    <a:pt x="84" y="39"/>
                    <a:pt x="84" y="39"/>
                  </a:cubicBezTo>
                  <a:cubicBezTo>
                    <a:pt x="85" y="39"/>
                    <a:pt x="95" y="39"/>
                    <a:pt x="96" y="40"/>
                  </a:cubicBezTo>
                  <a:cubicBezTo>
                    <a:pt x="98" y="41"/>
                    <a:pt x="96" y="45"/>
                    <a:pt x="97" y="46"/>
                  </a:cubicBezTo>
                  <a:cubicBezTo>
                    <a:pt x="97" y="46"/>
                    <a:pt x="93" y="49"/>
                    <a:pt x="92" y="48"/>
                  </a:cubicBezTo>
                  <a:close/>
                  <a:moveTo>
                    <a:pt x="97" y="25"/>
                  </a:moveTo>
                  <a:cubicBezTo>
                    <a:pt x="91" y="29"/>
                    <a:pt x="82" y="22"/>
                    <a:pt x="78" y="24"/>
                  </a:cubicBezTo>
                  <a:cubicBezTo>
                    <a:pt x="75" y="25"/>
                    <a:pt x="70" y="24"/>
                    <a:pt x="66" y="25"/>
                  </a:cubicBezTo>
                  <a:cubicBezTo>
                    <a:pt x="65" y="25"/>
                    <a:pt x="64" y="25"/>
                    <a:pt x="63" y="25"/>
                  </a:cubicBezTo>
                  <a:cubicBezTo>
                    <a:pt x="62" y="25"/>
                    <a:pt x="57" y="26"/>
                    <a:pt x="56" y="26"/>
                  </a:cubicBezTo>
                  <a:cubicBezTo>
                    <a:pt x="55" y="26"/>
                    <a:pt x="55" y="25"/>
                    <a:pt x="54" y="25"/>
                  </a:cubicBezTo>
                  <a:cubicBezTo>
                    <a:pt x="50" y="26"/>
                    <a:pt x="48" y="27"/>
                    <a:pt x="42" y="27"/>
                  </a:cubicBezTo>
                  <a:cubicBezTo>
                    <a:pt x="41" y="27"/>
                    <a:pt x="41" y="28"/>
                    <a:pt x="40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28" y="29"/>
                    <a:pt x="26" y="26"/>
                    <a:pt x="25" y="26"/>
                  </a:cubicBezTo>
                  <a:cubicBezTo>
                    <a:pt x="25" y="24"/>
                    <a:pt x="26" y="25"/>
                    <a:pt x="27" y="24"/>
                  </a:cubicBezTo>
                  <a:cubicBezTo>
                    <a:pt x="29" y="23"/>
                    <a:pt x="29" y="22"/>
                    <a:pt x="31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5" y="20"/>
                    <a:pt x="38" y="20"/>
                    <a:pt x="42" y="18"/>
                  </a:cubicBezTo>
                  <a:cubicBezTo>
                    <a:pt x="42" y="17"/>
                    <a:pt x="45" y="18"/>
                    <a:pt x="46" y="18"/>
                  </a:cubicBezTo>
                  <a:cubicBezTo>
                    <a:pt x="46" y="17"/>
                    <a:pt x="50" y="17"/>
                    <a:pt x="51" y="17"/>
                  </a:cubicBezTo>
                  <a:cubicBezTo>
                    <a:pt x="53" y="16"/>
                    <a:pt x="59" y="17"/>
                    <a:pt x="61" y="17"/>
                  </a:cubicBezTo>
                  <a:cubicBezTo>
                    <a:pt x="64" y="16"/>
                    <a:pt x="66" y="17"/>
                    <a:pt x="67" y="18"/>
                  </a:cubicBezTo>
                  <a:cubicBezTo>
                    <a:pt x="70" y="18"/>
                    <a:pt x="74" y="17"/>
                    <a:pt x="75" y="17"/>
                  </a:cubicBezTo>
                  <a:cubicBezTo>
                    <a:pt x="77" y="16"/>
                    <a:pt x="79" y="18"/>
                    <a:pt x="80" y="17"/>
                  </a:cubicBezTo>
                  <a:cubicBezTo>
                    <a:pt x="80" y="17"/>
                    <a:pt x="80" y="17"/>
                    <a:pt x="80" y="16"/>
                  </a:cubicBezTo>
                  <a:cubicBezTo>
                    <a:pt x="81" y="16"/>
                    <a:pt x="83" y="17"/>
                    <a:pt x="83" y="17"/>
                  </a:cubicBezTo>
                  <a:cubicBezTo>
                    <a:pt x="83" y="17"/>
                    <a:pt x="88" y="16"/>
                    <a:pt x="89" y="17"/>
                  </a:cubicBezTo>
                  <a:cubicBezTo>
                    <a:pt x="89" y="17"/>
                    <a:pt x="94" y="18"/>
                    <a:pt x="95" y="18"/>
                  </a:cubicBezTo>
                  <a:cubicBezTo>
                    <a:pt x="96" y="18"/>
                    <a:pt x="96" y="19"/>
                    <a:pt x="96" y="18"/>
                  </a:cubicBezTo>
                  <a:cubicBezTo>
                    <a:pt x="97" y="19"/>
                    <a:pt x="98" y="19"/>
                    <a:pt x="99" y="20"/>
                  </a:cubicBezTo>
                  <a:cubicBezTo>
                    <a:pt x="99" y="22"/>
                    <a:pt x="98" y="23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3" name="Freeform 64">
              <a:extLst>
                <a:ext uri="{FF2B5EF4-FFF2-40B4-BE49-F238E27FC236}">
                  <a16:creationId xmlns="" xmlns:a16="http://schemas.microsoft.com/office/drawing/2014/main" id="{F861EDCE-4CF1-E24B-B52E-E796BE541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8838" y="3549651"/>
              <a:ext cx="73025" cy="119063"/>
            </a:xfrm>
            <a:custGeom>
              <a:avLst/>
              <a:gdLst>
                <a:gd name="T0" fmla="*/ 6 w 24"/>
                <a:gd name="T1" fmla="*/ 0 h 39"/>
                <a:gd name="T2" fmla="*/ 8 w 24"/>
                <a:gd name="T3" fmla="*/ 0 h 39"/>
                <a:gd name="T4" fmla="*/ 8 w 24"/>
                <a:gd name="T5" fmla="*/ 1 h 39"/>
                <a:gd name="T6" fmla="*/ 13 w 24"/>
                <a:gd name="T7" fmla="*/ 16 h 39"/>
                <a:gd name="T8" fmla="*/ 16 w 24"/>
                <a:gd name="T9" fmla="*/ 18 h 39"/>
                <a:gd name="T10" fmla="*/ 17 w 24"/>
                <a:gd name="T11" fmla="*/ 18 h 39"/>
                <a:gd name="T12" fmla="*/ 23 w 24"/>
                <a:gd name="T13" fmla="*/ 15 h 39"/>
                <a:gd name="T14" fmla="*/ 24 w 24"/>
                <a:gd name="T15" fmla="*/ 25 h 39"/>
                <a:gd name="T16" fmla="*/ 24 w 24"/>
                <a:gd name="T17" fmla="*/ 33 h 39"/>
                <a:gd name="T18" fmla="*/ 21 w 24"/>
                <a:gd name="T19" fmla="*/ 37 h 39"/>
                <a:gd name="T20" fmla="*/ 18 w 24"/>
                <a:gd name="T21" fmla="*/ 39 h 39"/>
                <a:gd name="T22" fmla="*/ 3 w 24"/>
                <a:gd name="T23" fmla="*/ 26 h 39"/>
                <a:gd name="T24" fmla="*/ 3 w 24"/>
                <a:gd name="T25" fmla="*/ 24 h 39"/>
                <a:gd name="T26" fmla="*/ 1 w 24"/>
                <a:gd name="T27" fmla="*/ 20 h 39"/>
                <a:gd name="T28" fmla="*/ 2 w 24"/>
                <a:gd name="T29" fmla="*/ 17 h 39"/>
                <a:gd name="T30" fmla="*/ 0 w 24"/>
                <a:gd name="T31" fmla="*/ 10 h 39"/>
                <a:gd name="T32" fmla="*/ 3 w 24"/>
                <a:gd name="T33" fmla="*/ 5 h 39"/>
                <a:gd name="T34" fmla="*/ 6 w 24"/>
                <a:gd name="T35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39">
                  <a:moveTo>
                    <a:pt x="6" y="0"/>
                  </a:moveTo>
                  <a:cubicBezTo>
                    <a:pt x="7" y="0"/>
                    <a:pt x="7" y="0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5" y="5"/>
                    <a:pt x="12" y="13"/>
                    <a:pt x="13" y="16"/>
                  </a:cubicBezTo>
                  <a:cubicBezTo>
                    <a:pt x="14" y="17"/>
                    <a:pt x="15" y="16"/>
                    <a:pt x="16" y="18"/>
                  </a:cubicBezTo>
                  <a:cubicBezTo>
                    <a:pt x="16" y="18"/>
                    <a:pt x="17" y="18"/>
                    <a:pt x="17" y="18"/>
                  </a:cubicBezTo>
                  <a:cubicBezTo>
                    <a:pt x="18" y="16"/>
                    <a:pt x="21" y="15"/>
                    <a:pt x="23" y="15"/>
                  </a:cubicBezTo>
                  <a:cubicBezTo>
                    <a:pt x="24" y="19"/>
                    <a:pt x="20" y="21"/>
                    <a:pt x="24" y="25"/>
                  </a:cubicBezTo>
                  <a:cubicBezTo>
                    <a:pt x="24" y="28"/>
                    <a:pt x="24" y="30"/>
                    <a:pt x="24" y="33"/>
                  </a:cubicBezTo>
                  <a:cubicBezTo>
                    <a:pt x="23" y="34"/>
                    <a:pt x="22" y="36"/>
                    <a:pt x="21" y="37"/>
                  </a:cubicBezTo>
                  <a:cubicBezTo>
                    <a:pt x="20" y="38"/>
                    <a:pt x="19" y="38"/>
                    <a:pt x="18" y="39"/>
                  </a:cubicBezTo>
                  <a:cubicBezTo>
                    <a:pt x="12" y="37"/>
                    <a:pt x="6" y="31"/>
                    <a:pt x="3" y="26"/>
                  </a:cubicBezTo>
                  <a:cubicBezTo>
                    <a:pt x="3" y="26"/>
                    <a:pt x="4" y="25"/>
                    <a:pt x="3" y="24"/>
                  </a:cubicBezTo>
                  <a:cubicBezTo>
                    <a:pt x="3" y="23"/>
                    <a:pt x="2" y="21"/>
                    <a:pt x="1" y="20"/>
                  </a:cubicBezTo>
                  <a:cubicBezTo>
                    <a:pt x="1" y="19"/>
                    <a:pt x="2" y="18"/>
                    <a:pt x="2" y="17"/>
                  </a:cubicBezTo>
                  <a:cubicBezTo>
                    <a:pt x="1" y="15"/>
                    <a:pt x="0" y="13"/>
                    <a:pt x="0" y="10"/>
                  </a:cubicBezTo>
                  <a:cubicBezTo>
                    <a:pt x="1" y="9"/>
                    <a:pt x="2" y="7"/>
                    <a:pt x="3" y="5"/>
                  </a:cubicBezTo>
                  <a:cubicBezTo>
                    <a:pt x="4" y="3"/>
                    <a:pt x="4" y="2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</p:grpSp>
      <p:cxnSp>
        <p:nvCxnSpPr>
          <p:cNvPr id="204" name="直线连接符 203">
            <a:extLst>
              <a:ext uri="{FF2B5EF4-FFF2-40B4-BE49-F238E27FC236}">
                <a16:creationId xmlns="" xmlns:a16="http://schemas.microsoft.com/office/drawing/2014/main" id="{62084E9C-B7D7-4E41-901B-0C72423D6309}"/>
              </a:ext>
            </a:extLst>
          </p:cNvPr>
          <p:cNvCxnSpPr>
            <a:cxnSpLocks/>
          </p:cNvCxnSpPr>
          <p:nvPr/>
        </p:nvCxnSpPr>
        <p:spPr>
          <a:xfrm flipH="1">
            <a:off x="-7622" y="6342611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直线连接符 204">
            <a:extLst>
              <a:ext uri="{FF2B5EF4-FFF2-40B4-BE49-F238E27FC236}">
                <a16:creationId xmlns="" xmlns:a16="http://schemas.microsoft.com/office/drawing/2014/main" id="{4A5A33DD-6F0D-874E-8B31-EA078C97FE52}"/>
              </a:ext>
            </a:extLst>
          </p:cNvPr>
          <p:cNvCxnSpPr>
            <a:cxnSpLocks/>
          </p:cNvCxnSpPr>
          <p:nvPr/>
        </p:nvCxnSpPr>
        <p:spPr>
          <a:xfrm flipH="1">
            <a:off x="-7622" y="703815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文本框 1">
            <a:extLst>
              <a:ext uri="{FF2B5EF4-FFF2-40B4-BE49-F238E27FC236}">
                <a16:creationId xmlns="" xmlns:a16="http://schemas.microsoft.com/office/drawing/2014/main" id="{C295B75C-9707-5C47-A1AD-56535619FD78}"/>
              </a:ext>
            </a:extLst>
          </p:cNvPr>
          <p:cNvSpPr txBox="1"/>
          <p:nvPr/>
        </p:nvSpPr>
        <p:spPr>
          <a:xfrm>
            <a:off x="154985" y="69743"/>
            <a:ext cx="2698175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b="1" dirty="0">
                <a:solidFill>
                  <a:schemeClr val="accent2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搞定折线图排版</a:t>
            </a:r>
          </a:p>
        </p:txBody>
      </p:sp>
      <p:graphicFrame>
        <p:nvGraphicFramePr>
          <p:cNvPr id="9" name="图表 8">
            <a:extLst>
              <a:ext uri="{FF2B5EF4-FFF2-40B4-BE49-F238E27FC236}">
                <a16:creationId xmlns="" xmlns:a16="http://schemas.microsoft.com/office/drawing/2014/main" id="{52326071-FF49-344A-97D1-801E003C844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46439348"/>
              </p:ext>
            </p:extLst>
          </p:nvPr>
        </p:nvGraphicFramePr>
        <p:xfrm>
          <a:off x="6389206" y="2015625"/>
          <a:ext cx="4732943" cy="31770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98" name="矩形 97">
            <a:extLst>
              <a:ext uri="{FF2B5EF4-FFF2-40B4-BE49-F238E27FC236}">
                <a16:creationId xmlns="" xmlns:a16="http://schemas.microsoft.com/office/drawing/2014/main" id="{DDB0502B-45FA-2A4B-80A7-FB4FC420B82B}"/>
              </a:ext>
            </a:extLst>
          </p:cNvPr>
          <p:cNvSpPr/>
          <p:nvPr/>
        </p:nvSpPr>
        <p:spPr>
          <a:xfrm>
            <a:off x="809801" y="2173641"/>
            <a:ext cx="1413124" cy="34705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351" b="1" dirty="0">
                <a:solidFill>
                  <a:schemeClr val="accent1"/>
                </a:solidFill>
              </a:rPr>
              <a:t>这里是标题</a:t>
            </a:r>
          </a:p>
        </p:txBody>
      </p:sp>
      <p:sp>
        <p:nvSpPr>
          <p:cNvPr id="100" name="文本框 99">
            <a:extLst>
              <a:ext uri="{FF2B5EF4-FFF2-40B4-BE49-F238E27FC236}">
                <a16:creationId xmlns="" xmlns:a16="http://schemas.microsoft.com/office/drawing/2014/main" id="{C572D8BE-2AE4-7B4D-9011-94E5616D65FF}"/>
              </a:ext>
            </a:extLst>
          </p:cNvPr>
          <p:cNvSpPr txBox="1"/>
          <p:nvPr/>
        </p:nvSpPr>
        <p:spPr>
          <a:xfrm>
            <a:off x="978213" y="2504995"/>
            <a:ext cx="5315439" cy="8919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zh-CN" altLang="en-US" sz="12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石油，地质勘探的主要对象之一，是一种粘稠的、深褐色液体，被称为“工业的血液”。地壳上层部分地区有石油储存。主要成分是各种烷烃、环烷烃、芳香烃的混合物。</a:t>
            </a:r>
          </a:p>
        </p:txBody>
      </p:sp>
      <p:sp>
        <p:nvSpPr>
          <p:cNvPr id="101" name="矩形 100">
            <a:extLst>
              <a:ext uri="{FF2B5EF4-FFF2-40B4-BE49-F238E27FC236}">
                <a16:creationId xmlns="" xmlns:a16="http://schemas.microsoft.com/office/drawing/2014/main" id="{24B19B66-0958-6E4B-ABA1-25A19C81830F}"/>
              </a:ext>
            </a:extLst>
          </p:cNvPr>
          <p:cNvSpPr/>
          <p:nvPr/>
        </p:nvSpPr>
        <p:spPr>
          <a:xfrm>
            <a:off x="809801" y="3805668"/>
            <a:ext cx="1413124" cy="34705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351" b="1" dirty="0">
                <a:solidFill>
                  <a:schemeClr val="accent1"/>
                </a:solidFill>
              </a:rPr>
              <a:t>这里是标题</a:t>
            </a:r>
          </a:p>
        </p:txBody>
      </p:sp>
      <p:sp>
        <p:nvSpPr>
          <p:cNvPr id="102" name="文本框 101">
            <a:extLst>
              <a:ext uri="{FF2B5EF4-FFF2-40B4-BE49-F238E27FC236}">
                <a16:creationId xmlns="" xmlns:a16="http://schemas.microsoft.com/office/drawing/2014/main" id="{CD790802-CDFE-5E4F-A7F8-F32C504B0A3C}"/>
              </a:ext>
            </a:extLst>
          </p:cNvPr>
          <p:cNvSpPr txBox="1"/>
          <p:nvPr/>
        </p:nvSpPr>
        <p:spPr>
          <a:xfrm>
            <a:off x="978213" y="4182626"/>
            <a:ext cx="5315439" cy="8919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zh-CN" altLang="en-US" sz="12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石油，地质勘探的主要对象之一，是一种粘稠的、深褐色液体，被称为“工业的血液”。地壳上层部分地区有石油储存。主要成分是各种烷烃、环烷烃、芳香烃的混合物。</a:t>
            </a:r>
          </a:p>
        </p:txBody>
      </p:sp>
      <p:sp>
        <p:nvSpPr>
          <p:cNvPr id="4" name="直角三角形 3">
            <a:extLst>
              <a:ext uri="{FF2B5EF4-FFF2-40B4-BE49-F238E27FC236}">
                <a16:creationId xmlns="" xmlns:a16="http://schemas.microsoft.com/office/drawing/2014/main" id="{A09F4E35-3DBC-4A46-8195-1DAE510752F5}"/>
              </a:ext>
            </a:extLst>
          </p:cNvPr>
          <p:cNvSpPr/>
          <p:nvPr/>
        </p:nvSpPr>
        <p:spPr>
          <a:xfrm flipH="1" flipV="1">
            <a:off x="805365" y="2519027"/>
            <a:ext cx="138251" cy="107160"/>
          </a:xfrm>
          <a:prstGeom prst="rtTriangle">
            <a:avLst/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/>
          </a:p>
        </p:txBody>
      </p:sp>
      <p:sp>
        <p:nvSpPr>
          <p:cNvPr id="104" name="直角三角形 103">
            <a:extLst>
              <a:ext uri="{FF2B5EF4-FFF2-40B4-BE49-F238E27FC236}">
                <a16:creationId xmlns="" xmlns:a16="http://schemas.microsoft.com/office/drawing/2014/main" id="{CD6953DE-D565-6A4A-853C-301095541546}"/>
              </a:ext>
            </a:extLst>
          </p:cNvPr>
          <p:cNvSpPr/>
          <p:nvPr/>
        </p:nvSpPr>
        <p:spPr>
          <a:xfrm flipH="1" flipV="1">
            <a:off x="805365" y="4154151"/>
            <a:ext cx="138251" cy="107160"/>
          </a:xfrm>
          <a:prstGeom prst="rtTriangle">
            <a:avLst/>
          </a:prstGeom>
          <a:solidFill>
            <a:schemeClr val="accent2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/>
          </a:p>
        </p:txBody>
      </p:sp>
    </p:spTree>
    <p:extLst>
      <p:ext uri="{BB962C8B-B14F-4D97-AF65-F5344CB8AC3E}">
        <p14:creationId xmlns:p14="http://schemas.microsoft.com/office/powerpoint/2010/main" val="37132052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" name="图片 119">
            <a:extLst>
              <a:ext uri="{FF2B5EF4-FFF2-40B4-BE49-F238E27FC236}">
                <a16:creationId xmlns="" xmlns:a16="http://schemas.microsoft.com/office/drawing/2014/main" id="{6E4B7C73-2B67-6F4C-B613-44CFFAB50E67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" y="2"/>
            <a:ext cx="8086205" cy="714895"/>
          </a:xfrm>
          <a:custGeom>
            <a:avLst/>
            <a:gdLst>
              <a:gd name="connsiteX0" fmla="*/ 0 w 8086205"/>
              <a:gd name="connsiteY0" fmla="*/ 0 h 714895"/>
              <a:gd name="connsiteX1" fmla="*/ 7907481 w 8086205"/>
              <a:gd name="connsiteY1" fmla="*/ 0 h 714895"/>
              <a:gd name="connsiteX2" fmla="*/ 8086205 w 8086205"/>
              <a:gd name="connsiteY2" fmla="*/ 714895 h 714895"/>
              <a:gd name="connsiteX3" fmla="*/ 0 w 8086205"/>
              <a:gd name="connsiteY3" fmla="*/ 714895 h 714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86205" h="714895">
                <a:moveTo>
                  <a:pt x="0" y="0"/>
                </a:moveTo>
                <a:lnTo>
                  <a:pt x="7907481" y="0"/>
                </a:lnTo>
                <a:lnTo>
                  <a:pt x="8086205" y="714895"/>
                </a:lnTo>
                <a:lnTo>
                  <a:pt x="0" y="714895"/>
                </a:lnTo>
                <a:close/>
              </a:path>
            </a:pathLst>
          </a:custGeom>
        </p:spPr>
      </p:pic>
      <p:grpSp>
        <p:nvGrpSpPr>
          <p:cNvPr id="121" name="组合 120">
            <a:extLst>
              <a:ext uri="{FF2B5EF4-FFF2-40B4-BE49-F238E27FC236}">
                <a16:creationId xmlns="" xmlns:a16="http://schemas.microsoft.com/office/drawing/2014/main" id="{09FE7DF3-F695-C143-9E7A-ADDF401E458B}"/>
              </a:ext>
            </a:extLst>
          </p:cNvPr>
          <p:cNvGrpSpPr/>
          <p:nvPr/>
        </p:nvGrpSpPr>
        <p:grpSpPr>
          <a:xfrm>
            <a:off x="9975273" y="141699"/>
            <a:ext cx="1953203" cy="447936"/>
            <a:chOff x="9595040" y="83506"/>
            <a:chExt cx="2333435" cy="535137"/>
          </a:xfrm>
        </p:grpSpPr>
        <p:grpSp>
          <p:nvGrpSpPr>
            <p:cNvPr id="122" name="Group 4">
              <a:extLst>
                <a:ext uri="{FF2B5EF4-FFF2-40B4-BE49-F238E27FC236}">
                  <a16:creationId xmlns="" xmlns:a16="http://schemas.microsoft.com/office/drawing/2014/main" id="{B5D01054-CF1F-6D4D-96F7-F137BC4845D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0186253" y="142788"/>
              <a:ext cx="1742222" cy="419037"/>
              <a:chOff x="2838" y="1917"/>
              <a:chExt cx="2004" cy="482"/>
            </a:xfrm>
            <a:solidFill>
              <a:srgbClr val="09234F"/>
            </a:solidFill>
          </p:grpSpPr>
          <p:sp>
            <p:nvSpPr>
              <p:cNvPr id="146" name="Freeform 5">
                <a:extLst>
                  <a:ext uri="{FF2B5EF4-FFF2-40B4-BE49-F238E27FC236}">
                    <a16:creationId xmlns="" xmlns:a16="http://schemas.microsoft.com/office/drawing/2014/main" id="{D25A8DC4-0639-434D-B8A8-87FAC1471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952"/>
                <a:ext cx="191" cy="302"/>
              </a:xfrm>
              <a:custGeom>
                <a:avLst/>
                <a:gdLst>
                  <a:gd name="T0" fmla="*/ 97 w 100"/>
                  <a:gd name="T1" fmla="*/ 25 h 156"/>
                  <a:gd name="T2" fmla="*/ 98 w 100"/>
                  <a:gd name="T3" fmla="*/ 138 h 156"/>
                  <a:gd name="T4" fmla="*/ 85 w 100"/>
                  <a:gd name="T5" fmla="*/ 153 h 156"/>
                  <a:gd name="T6" fmla="*/ 49 w 100"/>
                  <a:gd name="T7" fmla="*/ 117 h 156"/>
                  <a:gd name="T8" fmla="*/ 57 w 100"/>
                  <a:gd name="T9" fmla="*/ 123 h 156"/>
                  <a:gd name="T10" fmla="*/ 57 w 100"/>
                  <a:gd name="T11" fmla="*/ 119 h 156"/>
                  <a:gd name="T12" fmla="*/ 77 w 100"/>
                  <a:gd name="T13" fmla="*/ 134 h 156"/>
                  <a:gd name="T14" fmla="*/ 83 w 100"/>
                  <a:gd name="T15" fmla="*/ 121 h 156"/>
                  <a:gd name="T16" fmla="*/ 76 w 100"/>
                  <a:gd name="T17" fmla="*/ 31 h 156"/>
                  <a:gd name="T18" fmla="*/ 66 w 100"/>
                  <a:gd name="T19" fmla="*/ 7 h 156"/>
                  <a:gd name="T20" fmla="*/ 0 w 100"/>
                  <a:gd name="T21" fmla="*/ 28 h 156"/>
                  <a:gd name="T22" fmla="*/ 1 w 100"/>
                  <a:gd name="T23" fmla="*/ 26 h 156"/>
                  <a:gd name="T24" fmla="*/ 58 w 100"/>
                  <a:gd name="T25" fmla="*/ 4 h 156"/>
                  <a:gd name="T26" fmla="*/ 97 w 100"/>
                  <a:gd name="T27" fmla="*/ 25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0" h="156">
                    <a:moveTo>
                      <a:pt x="97" y="25"/>
                    </a:moveTo>
                    <a:cubicBezTo>
                      <a:pt x="87" y="33"/>
                      <a:pt x="100" y="117"/>
                      <a:pt x="98" y="138"/>
                    </a:cubicBezTo>
                    <a:cubicBezTo>
                      <a:pt x="96" y="153"/>
                      <a:pt x="93" y="156"/>
                      <a:pt x="85" y="153"/>
                    </a:cubicBezTo>
                    <a:cubicBezTo>
                      <a:pt x="75" y="149"/>
                      <a:pt x="51" y="124"/>
                      <a:pt x="49" y="117"/>
                    </a:cubicBezTo>
                    <a:cubicBezTo>
                      <a:pt x="50" y="117"/>
                      <a:pt x="55" y="122"/>
                      <a:pt x="57" y="123"/>
                    </a:cubicBezTo>
                    <a:cubicBezTo>
                      <a:pt x="57" y="121"/>
                      <a:pt x="56" y="121"/>
                      <a:pt x="57" y="119"/>
                    </a:cubicBezTo>
                    <a:cubicBezTo>
                      <a:pt x="61" y="123"/>
                      <a:pt x="74" y="133"/>
                      <a:pt x="77" y="134"/>
                    </a:cubicBezTo>
                    <a:cubicBezTo>
                      <a:pt x="84" y="134"/>
                      <a:pt x="81" y="126"/>
                      <a:pt x="83" y="121"/>
                    </a:cubicBezTo>
                    <a:cubicBezTo>
                      <a:pt x="82" y="103"/>
                      <a:pt x="75" y="47"/>
                      <a:pt x="76" y="31"/>
                    </a:cubicBezTo>
                    <a:cubicBezTo>
                      <a:pt x="75" y="20"/>
                      <a:pt x="75" y="10"/>
                      <a:pt x="66" y="7"/>
                    </a:cubicBezTo>
                    <a:cubicBezTo>
                      <a:pt x="42" y="8"/>
                      <a:pt x="23" y="28"/>
                      <a:pt x="0" y="28"/>
                    </a:cubicBezTo>
                    <a:cubicBezTo>
                      <a:pt x="0" y="27"/>
                      <a:pt x="1" y="27"/>
                      <a:pt x="1" y="26"/>
                    </a:cubicBezTo>
                    <a:cubicBezTo>
                      <a:pt x="8" y="17"/>
                      <a:pt x="58" y="4"/>
                      <a:pt x="58" y="4"/>
                    </a:cubicBezTo>
                    <a:cubicBezTo>
                      <a:pt x="73" y="0"/>
                      <a:pt x="97" y="4"/>
                      <a:pt x="97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7" name="Freeform 6">
                <a:extLst>
                  <a:ext uri="{FF2B5EF4-FFF2-40B4-BE49-F238E27FC236}">
                    <a16:creationId xmlns="" xmlns:a16="http://schemas.microsoft.com/office/drawing/2014/main" id="{C46D8C1A-194C-D543-B0E9-2CC63A0E9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985"/>
                <a:ext cx="48" cy="39"/>
              </a:xfrm>
              <a:custGeom>
                <a:avLst/>
                <a:gdLst>
                  <a:gd name="T0" fmla="*/ 7 w 25"/>
                  <a:gd name="T1" fmla="*/ 1 h 20"/>
                  <a:gd name="T2" fmla="*/ 24 w 25"/>
                  <a:gd name="T3" fmla="*/ 9 h 20"/>
                  <a:gd name="T4" fmla="*/ 24 w 25"/>
                  <a:gd name="T5" fmla="*/ 16 h 20"/>
                  <a:gd name="T6" fmla="*/ 12 w 25"/>
                  <a:gd name="T7" fmla="*/ 17 h 20"/>
                  <a:gd name="T8" fmla="*/ 1 w 25"/>
                  <a:gd name="T9" fmla="*/ 5 h 20"/>
                  <a:gd name="T10" fmla="*/ 7 w 25"/>
                  <a:gd name="T11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0">
                    <a:moveTo>
                      <a:pt x="7" y="1"/>
                    </a:moveTo>
                    <a:cubicBezTo>
                      <a:pt x="12" y="2"/>
                      <a:pt x="17" y="1"/>
                      <a:pt x="24" y="9"/>
                    </a:cubicBezTo>
                    <a:cubicBezTo>
                      <a:pt x="25" y="11"/>
                      <a:pt x="25" y="13"/>
                      <a:pt x="24" y="16"/>
                    </a:cubicBezTo>
                    <a:cubicBezTo>
                      <a:pt x="23" y="18"/>
                      <a:pt x="15" y="20"/>
                      <a:pt x="12" y="17"/>
                    </a:cubicBezTo>
                    <a:cubicBezTo>
                      <a:pt x="9" y="13"/>
                      <a:pt x="2" y="8"/>
                      <a:pt x="1" y="5"/>
                    </a:cubicBezTo>
                    <a:cubicBezTo>
                      <a:pt x="0" y="2"/>
                      <a:pt x="5" y="0"/>
                      <a:pt x="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8" name="Freeform 7">
                <a:extLst>
                  <a:ext uri="{FF2B5EF4-FFF2-40B4-BE49-F238E27FC236}">
                    <a16:creationId xmlns="" xmlns:a16="http://schemas.microsoft.com/office/drawing/2014/main" id="{0DDAB724-179B-1440-8296-DEFAC0534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020"/>
                <a:ext cx="27" cy="180"/>
              </a:xfrm>
              <a:custGeom>
                <a:avLst/>
                <a:gdLst>
                  <a:gd name="T0" fmla="*/ 5 w 14"/>
                  <a:gd name="T1" fmla="*/ 0 h 93"/>
                  <a:gd name="T2" fmla="*/ 8 w 14"/>
                  <a:gd name="T3" fmla="*/ 9 h 93"/>
                  <a:gd name="T4" fmla="*/ 14 w 14"/>
                  <a:gd name="T5" fmla="*/ 91 h 93"/>
                  <a:gd name="T6" fmla="*/ 9 w 14"/>
                  <a:gd name="T7" fmla="*/ 93 h 93"/>
                  <a:gd name="T8" fmla="*/ 1 w 14"/>
                  <a:gd name="T9" fmla="*/ 86 h 93"/>
                  <a:gd name="T10" fmla="*/ 3 w 14"/>
                  <a:gd name="T11" fmla="*/ 6 h 93"/>
                  <a:gd name="T12" fmla="*/ 5 w 14"/>
                  <a:gd name="T1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93">
                    <a:moveTo>
                      <a:pt x="5" y="0"/>
                    </a:moveTo>
                    <a:cubicBezTo>
                      <a:pt x="6" y="1"/>
                      <a:pt x="8" y="1"/>
                      <a:pt x="8" y="9"/>
                    </a:cubicBezTo>
                    <a:cubicBezTo>
                      <a:pt x="9" y="10"/>
                      <a:pt x="10" y="90"/>
                      <a:pt x="14" y="91"/>
                    </a:cubicBezTo>
                    <a:cubicBezTo>
                      <a:pt x="11" y="92"/>
                      <a:pt x="12" y="93"/>
                      <a:pt x="9" y="93"/>
                    </a:cubicBezTo>
                    <a:cubicBezTo>
                      <a:pt x="6" y="90"/>
                      <a:pt x="3" y="90"/>
                      <a:pt x="1" y="86"/>
                    </a:cubicBezTo>
                    <a:cubicBezTo>
                      <a:pt x="4" y="67"/>
                      <a:pt x="0" y="31"/>
                      <a:pt x="3" y="6"/>
                    </a:cubicBezTo>
                    <a:cubicBezTo>
                      <a:pt x="3" y="3"/>
                      <a:pt x="3" y="0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9" name="Freeform 8">
                <a:extLst>
                  <a:ext uri="{FF2B5EF4-FFF2-40B4-BE49-F238E27FC236}">
                    <a16:creationId xmlns="" xmlns:a16="http://schemas.microsoft.com/office/drawing/2014/main" id="{8D07D84A-0C60-A546-9BB0-DF847F2E9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053"/>
                <a:ext cx="99" cy="46"/>
              </a:xfrm>
              <a:custGeom>
                <a:avLst/>
                <a:gdLst>
                  <a:gd name="T0" fmla="*/ 52 w 52"/>
                  <a:gd name="T1" fmla="*/ 24 h 24"/>
                  <a:gd name="T2" fmla="*/ 33 w 52"/>
                  <a:gd name="T3" fmla="*/ 16 h 24"/>
                  <a:gd name="T4" fmla="*/ 17 w 52"/>
                  <a:gd name="T5" fmla="*/ 9 h 24"/>
                  <a:gd name="T6" fmla="*/ 0 w 52"/>
                  <a:gd name="T7" fmla="*/ 0 h 24"/>
                  <a:gd name="T8" fmla="*/ 20 w 52"/>
                  <a:gd name="T9" fmla="*/ 2 h 24"/>
                  <a:gd name="T10" fmla="*/ 44 w 52"/>
                  <a:gd name="T11" fmla="*/ 15 h 24"/>
                  <a:gd name="T12" fmla="*/ 52 w 52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24">
                    <a:moveTo>
                      <a:pt x="52" y="24"/>
                    </a:moveTo>
                    <a:cubicBezTo>
                      <a:pt x="43" y="24"/>
                      <a:pt x="42" y="22"/>
                      <a:pt x="33" y="16"/>
                    </a:cubicBezTo>
                    <a:cubicBezTo>
                      <a:pt x="31" y="14"/>
                      <a:pt x="27" y="11"/>
                      <a:pt x="17" y="9"/>
                    </a:cubicBezTo>
                    <a:cubicBezTo>
                      <a:pt x="14" y="6"/>
                      <a:pt x="3" y="4"/>
                      <a:pt x="0" y="0"/>
                    </a:cubicBezTo>
                    <a:cubicBezTo>
                      <a:pt x="8" y="0"/>
                      <a:pt x="14" y="0"/>
                      <a:pt x="20" y="2"/>
                    </a:cubicBezTo>
                    <a:cubicBezTo>
                      <a:pt x="22" y="4"/>
                      <a:pt x="34" y="6"/>
                      <a:pt x="44" y="15"/>
                    </a:cubicBezTo>
                    <a:cubicBezTo>
                      <a:pt x="48" y="18"/>
                      <a:pt x="51" y="19"/>
                      <a:pt x="5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0" name="Freeform 9">
                <a:extLst>
                  <a:ext uri="{FF2B5EF4-FFF2-40B4-BE49-F238E27FC236}">
                    <a16:creationId xmlns="" xmlns:a16="http://schemas.microsoft.com/office/drawing/2014/main" id="{C10F85A1-BDFB-5E46-92A9-C803416F3A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24" y="1917"/>
                <a:ext cx="164" cy="360"/>
              </a:xfrm>
              <a:custGeom>
                <a:avLst/>
                <a:gdLst>
                  <a:gd name="T0" fmla="*/ 39 w 86"/>
                  <a:gd name="T1" fmla="*/ 38 h 186"/>
                  <a:gd name="T2" fmla="*/ 56 w 86"/>
                  <a:gd name="T3" fmla="*/ 34 h 186"/>
                  <a:gd name="T4" fmla="*/ 59 w 86"/>
                  <a:gd name="T5" fmla="*/ 31 h 186"/>
                  <a:gd name="T6" fmla="*/ 85 w 86"/>
                  <a:gd name="T7" fmla="*/ 43 h 186"/>
                  <a:gd name="T8" fmla="*/ 85 w 86"/>
                  <a:gd name="T9" fmla="*/ 48 h 186"/>
                  <a:gd name="T10" fmla="*/ 64 w 86"/>
                  <a:gd name="T11" fmla="*/ 61 h 186"/>
                  <a:gd name="T12" fmla="*/ 55 w 86"/>
                  <a:gd name="T13" fmla="*/ 72 h 186"/>
                  <a:gd name="T14" fmla="*/ 57 w 86"/>
                  <a:gd name="T15" fmla="*/ 81 h 186"/>
                  <a:gd name="T16" fmla="*/ 39 w 86"/>
                  <a:gd name="T17" fmla="*/ 88 h 186"/>
                  <a:gd name="T18" fmla="*/ 39 w 86"/>
                  <a:gd name="T19" fmla="*/ 55 h 186"/>
                  <a:gd name="T20" fmla="*/ 45 w 86"/>
                  <a:gd name="T21" fmla="*/ 48 h 186"/>
                  <a:gd name="T22" fmla="*/ 39 w 86"/>
                  <a:gd name="T23" fmla="*/ 49 h 186"/>
                  <a:gd name="T24" fmla="*/ 39 w 86"/>
                  <a:gd name="T25" fmla="*/ 38 h 186"/>
                  <a:gd name="T26" fmla="*/ 12 w 86"/>
                  <a:gd name="T27" fmla="*/ 1 h 186"/>
                  <a:gd name="T28" fmla="*/ 30 w 86"/>
                  <a:gd name="T29" fmla="*/ 8 h 186"/>
                  <a:gd name="T30" fmla="*/ 34 w 86"/>
                  <a:gd name="T31" fmla="*/ 14 h 186"/>
                  <a:gd name="T32" fmla="*/ 34 w 86"/>
                  <a:gd name="T33" fmla="*/ 39 h 186"/>
                  <a:gd name="T34" fmla="*/ 39 w 86"/>
                  <a:gd name="T35" fmla="*/ 38 h 186"/>
                  <a:gd name="T36" fmla="*/ 39 w 86"/>
                  <a:gd name="T37" fmla="*/ 49 h 186"/>
                  <a:gd name="T38" fmla="*/ 34 w 86"/>
                  <a:gd name="T39" fmla="*/ 50 h 186"/>
                  <a:gd name="T40" fmla="*/ 33 w 86"/>
                  <a:gd name="T41" fmla="*/ 63 h 186"/>
                  <a:gd name="T42" fmla="*/ 39 w 86"/>
                  <a:gd name="T43" fmla="*/ 55 h 186"/>
                  <a:gd name="T44" fmla="*/ 39 w 86"/>
                  <a:gd name="T45" fmla="*/ 88 h 186"/>
                  <a:gd name="T46" fmla="*/ 35 w 86"/>
                  <a:gd name="T47" fmla="*/ 91 h 186"/>
                  <a:gd name="T48" fmla="*/ 26 w 86"/>
                  <a:gd name="T49" fmla="*/ 183 h 186"/>
                  <a:gd name="T50" fmla="*/ 23 w 86"/>
                  <a:gd name="T51" fmla="*/ 186 h 186"/>
                  <a:gd name="T52" fmla="*/ 20 w 86"/>
                  <a:gd name="T53" fmla="*/ 97 h 186"/>
                  <a:gd name="T54" fmla="*/ 16 w 86"/>
                  <a:gd name="T55" fmla="*/ 92 h 186"/>
                  <a:gd name="T56" fmla="*/ 17 w 86"/>
                  <a:gd name="T57" fmla="*/ 81 h 186"/>
                  <a:gd name="T58" fmla="*/ 20 w 86"/>
                  <a:gd name="T59" fmla="*/ 79 h 186"/>
                  <a:gd name="T60" fmla="*/ 19 w 86"/>
                  <a:gd name="T61" fmla="*/ 54 h 186"/>
                  <a:gd name="T62" fmla="*/ 0 w 86"/>
                  <a:gd name="T63" fmla="*/ 53 h 186"/>
                  <a:gd name="T64" fmla="*/ 8 w 86"/>
                  <a:gd name="T65" fmla="*/ 47 h 186"/>
                  <a:gd name="T66" fmla="*/ 18 w 86"/>
                  <a:gd name="T67" fmla="*/ 44 h 186"/>
                  <a:gd name="T68" fmla="*/ 17 w 86"/>
                  <a:gd name="T69" fmla="*/ 17 h 186"/>
                  <a:gd name="T70" fmla="*/ 15 w 86"/>
                  <a:gd name="T71" fmla="*/ 6 h 186"/>
                  <a:gd name="T72" fmla="*/ 12 w 86"/>
                  <a:gd name="T73" fmla="*/ 1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6" h="186">
                    <a:moveTo>
                      <a:pt x="39" y="38"/>
                    </a:moveTo>
                    <a:cubicBezTo>
                      <a:pt x="45" y="37"/>
                      <a:pt x="50" y="35"/>
                      <a:pt x="56" y="34"/>
                    </a:cubicBezTo>
                    <a:cubicBezTo>
                      <a:pt x="56" y="33"/>
                      <a:pt x="59" y="32"/>
                      <a:pt x="59" y="31"/>
                    </a:cubicBezTo>
                    <a:cubicBezTo>
                      <a:pt x="75" y="29"/>
                      <a:pt x="85" y="39"/>
                      <a:pt x="85" y="43"/>
                    </a:cubicBezTo>
                    <a:cubicBezTo>
                      <a:pt x="86" y="45"/>
                      <a:pt x="86" y="46"/>
                      <a:pt x="85" y="48"/>
                    </a:cubicBezTo>
                    <a:cubicBezTo>
                      <a:pt x="83" y="52"/>
                      <a:pt x="65" y="60"/>
                      <a:pt x="64" y="61"/>
                    </a:cubicBezTo>
                    <a:cubicBezTo>
                      <a:pt x="57" y="66"/>
                      <a:pt x="55" y="68"/>
                      <a:pt x="55" y="72"/>
                    </a:cubicBezTo>
                    <a:cubicBezTo>
                      <a:pt x="57" y="73"/>
                      <a:pt x="60" y="78"/>
                      <a:pt x="57" y="81"/>
                    </a:cubicBezTo>
                    <a:cubicBezTo>
                      <a:pt x="53" y="82"/>
                      <a:pt x="45" y="85"/>
                      <a:pt x="39" y="88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39" y="49"/>
                      <a:pt x="39" y="49"/>
                      <a:pt x="39" y="49"/>
                    </a:cubicBezTo>
                    <a:lnTo>
                      <a:pt x="39" y="38"/>
                    </a:lnTo>
                    <a:close/>
                    <a:moveTo>
                      <a:pt x="12" y="1"/>
                    </a:moveTo>
                    <a:cubicBezTo>
                      <a:pt x="19" y="0"/>
                      <a:pt x="26" y="1"/>
                      <a:pt x="30" y="8"/>
                    </a:cubicBezTo>
                    <a:cubicBezTo>
                      <a:pt x="31" y="8"/>
                      <a:pt x="33" y="12"/>
                      <a:pt x="34" y="14"/>
                    </a:cubicBezTo>
                    <a:cubicBezTo>
                      <a:pt x="34" y="22"/>
                      <a:pt x="34" y="30"/>
                      <a:pt x="34" y="39"/>
                    </a:cubicBezTo>
                    <a:cubicBezTo>
                      <a:pt x="36" y="39"/>
                      <a:pt x="37" y="38"/>
                      <a:pt x="39" y="38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3" y="63"/>
                      <a:pt x="33" y="63"/>
                      <a:pt x="33" y="63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39" y="88"/>
                      <a:pt x="39" y="88"/>
                      <a:pt x="39" y="88"/>
                    </a:cubicBezTo>
                    <a:cubicBezTo>
                      <a:pt x="37" y="89"/>
                      <a:pt x="35" y="90"/>
                      <a:pt x="35" y="91"/>
                    </a:cubicBezTo>
                    <a:cubicBezTo>
                      <a:pt x="32" y="124"/>
                      <a:pt x="31" y="150"/>
                      <a:pt x="26" y="183"/>
                    </a:cubicBezTo>
                    <a:cubicBezTo>
                      <a:pt x="25" y="183"/>
                      <a:pt x="24" y="186"/>
                      <a:pt x="23" y="186"/>
                    </a:cubicBezTo>
                    <a:cubicBezTo>
                      <a:pt x="22" y="157"/>
                      <a:pt x="20" y="127"/>
                      <a:pt x="20" y="97"/>
                    </a:cubicBezTo>
                    <a:cubicBezTo>
                      <a:pt x="19" y="94"/>
                      <a:pt x="17" y="94"/>
                      <a:pt x="16" y="92"/>
                    </a:cubicBezTo>
                    <a:cubicBezTo>
                      <a:pt x="13" y="90"/>
                      <a:pt x="14" y="82"/>
                      <a:pt x="17" y="81"/>
                    </a:cubicBezTo>
                    <a:cubicBezTo>
                      <a:pt x="18" y="81"/>
                      <a:pt x="19" y="79"/>
                      <a:pt x="20" y="79"/>
                    </a:cubicBezTo>
                    <a:cubicBezTo>
                      <a:pt x="20" y="60"/>
                      <a:pt x="19" y="61"/>
                      <a:pt x="19" y="54"/>
                    </a:cubicBezTo>
                    <a:cubicBezTo>
                      <a:pt x="15" y="53"/>
                      <a:pt x="0" y="58"/>
                      <a:pt x="0" y="53"/>
                    </a:cubicBezTo>
                    <a:cubicBezTo>
                      <a:pt x="1" y="51"/>
                      <a:pt x="6" y="49"/>
                      <a:pt x="8" y="47"/>
                    </a:cubicBezTo>
                    <a:cubicBezTo>
                      <a:pt x="12" y="46"/>
                      <a:pt x="15" y="45"/>
                      <a:pt x="18" y="44"/>
                    </a:cubicBezTo>
                    <a:cubicBezTo>
                      <a:pt x="19" y="34"/>
                      <a:pt x="19" y="27"/>
                      <a:pt x="17" y="17"/>
                    </a:cubicBezTo>
                    <a:cubicBezTo>
                      <a:pt x="17" y="15"/>
                      <a:pt x="17" y="6"/>
                      <a:pt x="15" y="6"/>
                    </a:cubicBezTo>
                    <a:cubicBezTo>
                      <a:pt x="14" y="4"/>
                      <a:pt x="12" y="4"/>
                      <a:pt x="1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1" name="Freeform 10">
                <a:extLst>
                  <a:ext uri="{FF2B5EF4-FFF2-40B4-BE49-F238E27FC236}">
                    <a16:creationId xmlns="" xmlns:a16="http://schemas.microsoft.com/office/drawing/2014/main" id="{5E05C0AB-20D6-5144-92F9-3C1D5E0489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5" y="2012"/>
                <a:ext cx="154" cy="176"/>
              </a:xfrm>
              <a:custGeom>
                <a:avLst/>
                <a:gdLst>
                  <a:gd name="T0" fmla="*/ 62 w 81"/>
                  <a:gd name="T1" fmla="*/ 38 h 91"/>
                  <a:gd name="T2" fmla="*/ 67 w 81"/>
                  <a:gd name="T3" fmla="*/ 28 h 91"/>
                  <a:gd name="T4" fmla="*/ 78 w 81"/>
                  <a:gd name="T5" fmla="*/ 36 h 91"/>
                  <a:gd name="T6" fmla="*/ 70 w 81"/>
                  <a:gd name="T7" fmla="*/ 51 h 91"/>
                  <a:gd name="T8" fmla="*/ 81 w 81"/>
                  <a:gd name="T9" fmla="*/ 79 h 91"/>
                  <a:gd name="T10" fmla="*/ 78 w 81"/>
                  <a:gd name="T11" fmla="*/ 80 h 91"/>
                  <a:gd name="T12" fmla="*/ 65 w 81"/>
                  <a:gd name="T13" fmla="*/ 57 h 91"/>
                  <a:gd name="T14" fmla="*/ 50 w 81"/>
                  <a:gd name="T15" fmla="*/ 72 h 91"/>
                  <a:gd name="T16" fmla="*/ 52 w 81"/>
                  <a:gd name="T17" fmla="*/ 74 h 91"/>
                  <a:gd name="T18" fmla="*/ 59 w 81"/>
                  <a:gd name="T19" fmla="*/ 77 h 91"/>
                  <a:gd name="T20" fmla="*/ 59 w 81"/>
                  <a:gd name="T21" fmla="*/ 83 h 91"/>
                  <a:gd name="T22" fmla="*/ 49 w 81"/>
                  <a:gd name="T23" fmla="*/ 85 h 91"/>
                  <a:gd name="T24" fmla="*/ 46 w 81"/>
                  <a:gd name="T25" fmla="*/ 87 h 91"/>
                  <a:gd name="T26" fmla="*/ 44 w 81"/>
                  <a:gd name="T27" fmla="*/ 89 h 91"/>
                  <a:gd name="T28" fmla="*/ 44 w 81"/>
                  <a:gd name="T29" fmla="*/ 63 h 91"/>
                  <a:gd name="T30" fmla="*/ 58 w 81"/>
                  <a:gd name="T31" fmla="*/ 43 h 91"/>
                  <a:gd name="T32" fmla="*/ 53 w 81"/>
                  <a:gd name="T33" fmla="*/ 40 h 91"/>
                  <a:gd name="T34" fmla="*/ 44 w 81"/>
                  <a:gd name="T35" fmla="*/ 51 h 91"/>
                  <a:gd name="T36" fmla="*/ 44 w 81"/>
                  <a:gd name="T37" fmla="*/ 43 h 91"/>
                  <a:gd name="T38" fmla="*/ 45 w 81"/>
                  <a:gd name="T39" fmla="*/ 40 h 91"/>
                  <a:gd name="T40" fmla="*/ 44 w 81"/>
                  <a:gd name="T41" fmla="*/ 40 h 91"/>
                  <a:gd name="T42" fmla="*/ 44 w 81"/>
                  <a:gd name="T43" fmla="*/ 32 h 91"/>
                  <a:gd name="T44" fmla="*/ 46 w 81"/>
                  <a:gd name="T45" fmla="*/ 35 h 91"/>
                  <a:gd name="T46" fmla="*/ 50 w 81"/>
                  <a:gd name="T47" fmla="*/ 39 h 91"/>
                  <a:gd name="T48" fmla="*/ 51 w 81"/>
                  <a:gd name="T49" fmla="*/ 36 h 91"/>
                  <a:gd name="T50" fmla="*/ 44 w 81"/>
                  <a:gd name="T51" fmla="*/ 27 h 91"/>
                  <a:gd name="T52" fmla="*/ 44 w 81"/>
                  <a:gd name="T53" fmla="*/ 3 h 91"/>
                  <a:gd name="T54" fmla="*/ 48 w 81"/>
                  <a:gd name="T55" fmla="*/ 7 h 91"/>
                  <a:gd name="T56" fmla="*/ 44 w 81"/>
                  <a:gd name="T57" fmla="*/ 19 h 91"/>
                  <a:gd name="T58" fmla="*/ 62 w 81"/>
                  <a:gd name="T59" fmla="*/ 38 h 91"/>
                  <a:gd name="T60" fmla="*/ 44 w 81"/>
                  <a:gd name="T61" fmla="*/ 89 h 91"/>
                  <a:gd name="T62" fmla="*/ 33 w 81"/>
                  <a:gd name="T63" fmla="*/ 91 h 91"/>
                  <a:gd name="T64" fmla="*/ 12 w 81"/>
                  <a:gd name="T65" fmla="*/ 77 h 91"/>
                  <a:gd name="T66" fmla="*/ 13 w 81"/>
                  <a:gd name="T67" fmla="*/ 77 h 91"/>
                  <a:gd name="T68" fmla="*/ 44 w 81"/>
                  <a:gd name="T69" fmla="*/ 63 h 91"/>
                  <a:gd name="T70" fmla="*/ 44 w 81"/>
                  <a:gd name="T71" fmla="*/ 89 h 91"/>
                  <a:gd name="T72" fmla="*/ 44 w 81"/>
                  <a:gd name="T73" fmla="*/ 51 h 91"/>
                  <a:gd name="T74" fmla="*/ 44 w 81"/>
                  <a:gd name="T75" fmla="*/ 43 h 91"/>
                  <a:gd name="T76" fmla="*/ 26 w 81"/>
                  <a:gd name="T77" fmla="*/ 59 h 91"/>
                  <a:gd name="T78" fmla="*/ 18 w 81"/>
                  <a:gd name="T79" fmla="*/ 64 h 91"/>
                  <a:gd name="T80" fmla="*/ 41 w 81"/>
                  <a:gd name="T81" fmla="*/ 38 h 91"/>
                  <a:gd name="T82" fmla="*/ 44 w 81"/>
                  <a:gd name="T83" fmla="*/ 40 h 91"/>
                  <a:gd name="T84" fmla="*/ 44 w 81"/>
                  <a:gd name="T85" fmla="*/ 32 h 91"/>
                  <a:gd name="T86" fmla="*/ 36 w 81"/>
                  <a:gd name="T87" fmla="*/ 25 h 91"/>
                  <a:gd name="T88" fmla="*/ 40 w 81"/>
                  <a:gd name="T89" fmla="*/ 23 h 91"/>
                  <a:gd name="T90" fmla="*/ 44 w 81"/>
                  <a:gd name="T91" fmla="*/ 27 h 91"/>
                  <a:gd name="T92" fmla="*/ 44 w 81"/>
                  <a:gd name="T93" fmla="*/ 3 h 91"/>
                  <a:gd name="T94" fmla="*/ 42 w 81"/>
                  <a:gd name="T95" fmla="*/ 3 h 91"/>
                  <a:gd name="T96" fmla="*/ 21 w 81"/>
                  <a:gd name="T97" fmla="*/ 0 h 91"/>
                  <a:gd name="T98" fmla="*/ 15 w 81"/>
                  <a:gd name="T99" fmla="*/ 7 h 91"/>
                  <a:gd name="T100" fmla="*/ 23 w 81"/>
                  <a:gd name="T101" fmla="*/ 7 h 91"/>
                  <a:gd name="T102" fmla="*/ 22 w 81"/>
                  <a:gd name="T103" fmla="*/ 9 h 91"/>
                  <a:gd name="T104" fmla="*/ 13 w 81"/>
                  <a:gd name="T105" fmla="*/ 9 h 91"/>
                  <a:gd name="T106" fmla="*/ 21 w 81"/>
                  <a:gd name="T107" fmla="*/ 17 h 91"/>
                  <a:gd name="T108" fmla="*/ 5 w 81"/>
                  <a:gd name="T109" fmla="*/ 29 h 91"/>
                  <a:gd name="T110" fmla="*/ 4 w 81"/>
                  <a:gd name="T111" fmla="*/ 30 h 91"/>
                  <a:gd name="T112" fmla="*/ 11 w 81"/>
                  <a:gd name="T113" fmla="*/ 45 h 91"/>
                  <a:gd name="T114" fmla="*/ 32 w 81"/>
                  <a:gd name="T115" fmla="*/ 28 h 91"/>
                  <a:gd name="T116" fmla="*/ 34 w 81"/>
                  <a:gd name="T117" fmla="*/ 34 h 91"/>
                  <a:gd name="T118" fmla="*/ 1 w 81"/>
                  <a:gd name="T119" fmla="*/ 69 h 91"/>
                  <a:gd name="T120" fmla="*/ 7 w 81"/>
                  <a:gd name="T121" fmla="*/ 77 h 91"/>
                  <a:gd name="T122" fmla="*/ 44 w 81"/>
                  <a:gd name="T123" fmla="*/ 5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" h="91">
                    <a:moveTo>
                      <a:pt x="62" y="38"/>
                    </a:moveTo>
                    <a:cubicBezTo>
                      <a:pt x="64" y="34"/>
                      <a:pt x="67" y="32"/>
                      <a:pt x="67" y="28"/>
                    </a:cubicBezTo>
                    <a:cubicBezTo>
                      <a:pt x="72" y="30"/>
                      <a:pt x="75" y="31"/>
                      <a:pt x="78" y="36"/>
                    </a:cubicBezTo>
                    <a:cubicBezTo>
                      <a:pt x="79" y="45"/>
                      <a:pt x="70" y="48"/>
                      <a:pt x="70" y="51"/>
                    </a:cubicBezTo>
                    <a:cubicBezTo>
                      <a:pt x="72" y="60"/>
                      <a:pt x="80" y="71"/>
                      <a:pt x="81" y="79"/>
                    </a:cubicBezTo>
                    <a:cubicBezTo>
                      <a:pt x="81" y="80"/>
                      <a:pt x="79" y="81"/>
                      <a:pt x="78" y="80"/>
                    </a:cubicBezTo>
                    <a:cubicBezTo>
                      <a:pt x="73" y="76"/>
                      <a:pt x="67" y="64"/>
                      <a:pt x="65" y="57"/>
                    </a:cubicBezTo>
                    <a:cubicBezTo>
                      <a:pt x="62" y="61"/>
                      <a:pt x="57" y="66"/>
                      <a:pt x="50" y="72"/>
                    </a:cubicBezTo>
                    <a:cubicBezTo>
                      <a:pt x="51" y="74"/>
                      <a:pt x="51" y="73"/>
                      <a:pt x="52" y="74"/>
                    </a:cubicBezTo>
                    <a:cubicBezTo>
                      <a:pt x="56" y="75"/>
                      <a:pt x="57" y="75"/>
                      <a:pt x="59" y="77"/>
                    </a:cubicBezTo>
                    <a:cubicBezTo>
                      <a:pt x="60" y="79"/>
                      <a:pt x="59" y="82"/>
                      <a:pt x="59" y="83"/>
                    </a:cubicBezTo>
                    <a:cubicBezTo>
                      <a:pt x="58" y="85"/>
                      <a:pt x="54" y="84"/>
                      <a:pt x="49" y="85"/>
                    </a:cubicBezTo>
                    <a:cubicBezTo>
                      <a:pt x="48" y="86"/>
                      <a:pt x="47" y="87"/>
                      <a:pt x="46" y="87"/>
                    </a:cubicBezTo>
                    <a:cubicBezTo>
                      <a:pt x="45" y="88"/>
                      <a:pt x="45" y="89"/>
                      <a:pt x="44" y="89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52" y="55"/>
                      <a:pt x="58" y="45"/>
                      <a:pt x="58" y="43"/>
                    </a:cubicBezTo>
                    <a:cubicBezTo>
                      <a:pt x="56" y="42"/>
                      <a:pt x="56" y="41"/>
                      <a:pt x="53" y="40"/>
                    </a:cubicBezTo>
                    <a:cubicBezTo>
                      <a:pt x="53" y="42"/>
                      <a:pt x="49" y="46"/>
                      <a:pt x="44" y="51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44" y="42"/>
                      <a:pt x="45" y="41"/>
                      <a:pt x="45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5" y="33"/>
                      <a:pt x="46" y="34"/>
                      <a:pt x="46" y="35"/>
                    </a:cubicBezTo>
                    <a:cubicBezTo>
                      <a:pt x="50" y="37"/>
                      <a:pt x="48" y="36"/>
                      <a:pt x="50" y="39"/>
                    </a:cubicBezTo>
                    <a:cubicBezTo>
                      <a:pt x="52" y="39"/>
                      <a:pt x="51" y="38"/>
                      <a:pt x="51" y="36"/>
                    </a:cubicBezTo>
                    <a:cubicBezTo>
                      <a:pt x="49" y="34"/>
                      <a:pt x="47" y="30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5" y="4"/>
                      <a:pt x="47" y="6"/>
                      <a:pt x="48" y="7"/>
                    </a:cubicBezTo>
                    <a:cubicBezTo>
                      <a:pt x="50" y="14"/>
                      <a:pt x="49" y="16"/>
                      <a:pt x="44" y="19"/>
                    </a:cubicBezTo>
                    <a:cubicBezTo>
                      <a:pt x="50" y="26"/>
                      <a:pt x="52" y="33"/>
                      <a:pt x="62" y="38"/>
                    </a:cubicBezTo>
                    <a:close/>
                    <a:moveTo>
                      <a:pt x="44" y="89"/>
                    </a:moveTo>
                    <a:cubicBezTo>
                      <a:pt x="41" y="91"/>
                      <a:pt x="37" y="91"/>
                      <a:pt x="33" y="91"/>
                    </a:cubicBezTo>
                    <a:cubicBezTo>
                      <a:pt x="29" y="90"/>
                      <a:pt x="13" y="81"/>
                      <a:pt x="12" y="77"/>
                    </a:cubicBezTo>
                    <a:cubicBezTo>
                      <a:pt x="12" y="77"/>
                      <a:pt x="13" y="77"/>
                      <a:pt x="13" y="77"/>
                    </a:cubicBezTo>
                    <a:cubicBezTo>
                      <a:pt x="20" y="84"/>
                      <a:pt x="33" y="74"/>
                      <a:pt x="44" y="63"/>
                    </a:cubicBezTo>
                    <a:cubicBezTo>
                      <a:pt x="44" y="89"/>
                      <a:pt x="44" y="89"/>
                      <a:pt x="44" y="89"/>
                    </a:cubicBezTo>
                    <a:close/>
                    <a:moveTo>
                      <a:pt x="44" y="51"/>
                    </a:moveTo>
                    <a:cubicBezTo>
                      <a:pt x="44" y="43"/>
                      <a:pt x="44" y="43"/>
                      <a:pt x="44" y="43"/>
                    </a:cubicBezTo>
                    <a:cubicBezTo>
                      <a:pt x="41" y="47"/>
                      <a:pt x="33" y="54"/>
                      <a:pt x="26" y="59"/>
                    </a:cubicBezTo>
                    <a:cubicBezTo>
                      <a:pt x="24" y="60"/>
                      <a:pt x="20" y="64"/>
                      <a:pt x="18" y="64"/>
                    </a:cubicBezTo>
                    <a:cubicBezTo>
                      <a:pt x="22" y="58"/>
                      <a:pt x="36" y="48"/>
                      <a:pt x="41" y="38"/>
                    </a:cubicBezTo>
                    <a:cubicBezTo>
                      <a:pt x="42" y="39"/>
                      <a:pt x="43" y="39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2" y="30"/>
                      <a:pt x="40" y="28"/>
                      <a:pt x="36" y="25"/>
                    </a:cubicBezTo>
                    <a:cubicBezTo>
                      <a:pt x="37" y="25"/>
                      <a:pt x="39" y="23"/>
                      <a:pt x="40" y="23"/>
                    </a:cubicBezTo>
                    <a:cubicBezTo>
                      <a:pt x="42" y="24"/>
                      <a:pt x="43" y="25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3" y="3"/>
                      <a:pt x="42" y="3"/>
                      <a:pt x="42" y="3"/>
                    </a:cubicBezTo>
                    <a:cubicBezTo>
                      <a:pt x="41" y="3"/>
                      <a:pt x="25" y="0"/>
                      <a:pt x="21" y="0"/>
                    </a:cubicBezTo>
                    <a:cubicBezTo>
                      <a:pt x="17" y="1"/>
                      <a:pt x="14" y="2"/>
                      <a:pt x="15" y="7"/>
                    </a:cubicBezTo>
                    <a:cubicBezTo>
                      <a:pt x="16" y="8"/>
                      <a:pt x="20" y="8"/>
                      <a:pt x="23" y="7"/>
                    </a:cubicBezTo>
                    <a:cubicBezTo>
                      <a:pt x="24" y="8"/>
                      <a:pt x="23" y="9"/>
                      <a:pt x="22" y="9"/>
                    </a:cubicBezTo>
                    <a:cubicBezTo>
                      <a:pt x="18" y="10"/>
                      <a:pt x="17" y="9"/>
                      <a:pt x="13" y="9"/>
                    </a:cubicBezTo>
                    <a:cubicBezTo>
                      <a:pt x="9" y="9"/>
                      <a:pt x="18" y="15"/>
                      <a:pt x="21" y="17"/>
                    </a:cubicBezTo>
                    <a:cubicBezTo>
                      <a:pt x="20" y="21"/>
                      <a:pt x="10" y="30"/>
                      <a:pt x="5" y="29"/>
                    </a:cubicBezTo>
                    <a:cubicBezTo>
                      <a:pt x="5" y="30"/>
                      <a:pt x="5" y="29"/>
                      <a:pt x="4" y="30"/>
                    </a:cubicBezTo>
                    <a:cubicBezTo>
                      <a:pt x="4" y="36"/>
                      <a:pt x="4" y="43"/>
                      <a:pt x="11" y="45"/>
                    </a:cubicBezTo>
                    <a:cubicBezTo>
                      <a:pt x="15" y="42"/>
                      <a:pt x="29" y="33"/>
                      <a:pt x="32" y="28"/>
                    </a:cubicBezTo>
                    <a:cubicBezTo>
                      <a:pt x="36" y="31"/>
                      <a:pt x="34" y="33"/>
                      <a:pt x="34" y="34"/>
                    </a:cubicBezTo>
                    <a:cubicBezTo>
                      <a:pt x="26" y="45"/>
                      <a:pt x="10" y="59"/>
                      <a:pt x="1" y="69"/>
                    </a:cubicBezTo>
                    <a:cubicBezTo>
                      <a:pt x="0" y="76"/>
                      <a:pt x="0" y="79"/>
                      <a:pt x="7" y="77"/>
                    </a:cubicBezTo>
                    <a:cubicBezTo>
                      <a:pt x="10" y="78"/>
                      <a:pt x="31" y="62"/>
                      <a:pt x="44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2" name="Freeform 11">
                <a:extLst>
                  <a:ext uri="{FF2B5EF4-FFF2-40B4-BE49-F238E27FC236}">
                    <a16:creationId xmlns="" xmlns:a16="http://schemas.microsoft.com/office/drawing/2014/main" id="{2C385DB9-D5DF-A447-AC1A-5A1F80CDF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931"/>
                <a:ext cx="280" cy="191"/>
              </a:xfrm>
              <a:custGeom>
                <a:avLst/>
                <a:gdLst>
                  <a:gd name="T0" fmla="*/ 29 w 147"/>
                  <a:gd name="T1" fmla="*/ 27 h 99"/>
                  <a:gd name="T2" fmla="*/ 50 w 147"/>
                  <a:gd name="T3" fmla="*/ 67 h 99"/>
                  <a:gd name="T4" fmla="*/ 59 w 147"/>
                  <a:gd name="T5" fmla="*/ 64 h 99"/>
                  <a:gd name="T6" fmla="*/ 44 w 147"/>
                  <a:gd name="T7" fmla="*/ 19 h 99"/>
                  <a:gd name="T8" fmla="*/ 60 w 147"/>
                  <a:gd name="T9" fmla="*/ 35 h 99"/>
                  <a:gd name="T10" fmla="*/ 66 w 147"/>
                  <a:gd name="T11" fmla="*/ 56 h 99"/>
                  <a:gd name="T12" fmla="*/ 69 w 147"/>
                  <a:gd name="T13" fmla="*/ 51 h 99"/>
                  <a:gd name="T14" fmla="*/ 70 w 147"/>
                  <a:gd name="T15" fmla="*/ 45 h 99"/>
                  <a:gd name="T16" fmla="*/ 66 w 147"/>
                  <a:gd name="T17" fmla="*/ 40 h 99"/>
                  <a:gd name="T18" fmla="*/ 72 w 147"/>
                  <a:gd name="T19" fmla="*/ 40 h 99"/>
                  <a:gd name="T20" fmla="*/ 73 w 147"/>
                  <a:gd name="T21" fmla="*/ 30 h 99"/>
                  <a:gd name="T22" fmla="*/ 63 w 147"/>
                  <a:gd name="T23" fmla="*/ 16 h 99"/>
                  <a:gd name="T24" fmla="*/ 66 w 147"/>
                  <a:gd name="T25" fmla="*/ 5 h 99"/>
                  <a:gd name="T26" fmla="*/ 80 w 147"/>
                  <a:gd name="T27" fmla="*/ 15 h 99"/>
                  <a:gd name="T28" fmla="*/ 87 w 147"/>
                  <a:gd name="T29" fmla="*/ 39 h 99"/>
                  <a:gd name="T30" fmla="*/ 82 w 147"/>
                  <a:gd name="T31" fmla="*/ 50 h 99"/>
                  <a:gd name="T32" fmla="*/ 77 w 147"/>
                  <a:gd name="T33" fmla="*/ 58 h 99"/>
                  <a:gd name="T34" fmla="*/ 99 w 147"/>
                  <a:gd name="T35" fmla="*/ 53 h 99"/>
                  <a:gd name="T36" fmla="*/ 94 w 147"/>
                  <a:gd name="T37" fmla="*/ 40 h 99"/>
                  <a:gd name="T38" fmla="*/ 99 w 147"/>
                  <a:gd name="T39" fmla="*/ 38 h 99"/>
                  <a:gd name="T40" fmla="*/ 104 w 147"/>
                  <a:gd name="T41" fmla="*/ 37 h 99"/>
                  <a:gd name="T42" fmla="*/ 98 w 147"/>
                  <a:gd name="T43" fmla="*/ 23 h 99"/>
                  <a:gd name="T44" fmla="*/ 101 w 147"/>
                  <a:gd name="T45" fmla="*/ 19 h 99"/>
                  <a:gd name="T46" fmla="*/ 105 w 147"/>
                  <a:gd name="T47" fmla="*/ 15 h 99"/>
                  <a:gd name="T48" fmla="*/ 96 w 147"/>
                  <a:gd name="T49" fmla="*/ 6 h 99"/>
                  <a:gd name="T50" fmla="*/ 104 w 147"/>
                  <a:gd name="T51" fmla="*/ 3 h 99"/>
                  <a:gd name="T52" fmla="*/ 111 w 147"/>
                  <a:gd name="T53" fmla="*/ 2 h 99"/>
                  <a:gd name="T54" fmla="*/ 120 w 147"/>
                  <a:gd name="T55" fmla="*/ 19 h 99"/>
                  <a:gd name="T56" fmla="*/ 114 w 147"/>
                  <a:gd name="T57" fmla="*/ 32 h 99"/>
                  <a:gd name="T58" fmla="*/ 112 w 147"/>
                  <a:gd name="T59" fmla="*/ 49 h 99"/>
                  <a:gd name="T60" fmla="*/ 143 w 147"/>
                  <a:gd name="T61" fmla="*/ 56 h 99"/>
                  <a:gd name="T62" fmla="*/ 130 w 147"/>
                  <a:gd name="T63" fmla="*/ 63 h 99"/>
                  <a:gd name="T64" fmla="*/ 119 w 147"/>
                  <a:gd name="T65" fmla="*/ 58 h 99"/>
                  <a:gd name="T66" fmla="*/ 127 w 147"/>
                  <a:gd name="T67" fmla="*/ 55 h 99"/>
                  <a:gd name="T68" fmla="*/ 109 w 147"/>
                  <a:gd name="T69" fmla="*/ 59 h 99"/>
                  <a:gd name="T70" fmla="*/ 108 w 147"/>
                  <a:gd name="T71" fmla="*/ 63 h 99"/>
                  <a:gd name="T72" fmla="*/ 98 w 147"/>
                  <a:gd name="T73" fmla="*/ 60 h 99"/>
                  <a:gd name="T74" fmla="*/ 79 w 147"/>
                  <a:gd name="T75" fmla="*/ 64 h 99"/>
                  <a:gd name="T76" fmla="*/ 65 w 147"/>
                  <a:gd name="T77" fmla="*/ 74 h 99"/>
                  <a:gd name="T78" fmla="*/ 58 w 147"/>
                  <a:gd name="T79" fmla="*/ 71 h 99"/>
                  <a:gd name="T80" fmla="*/ 53 w 147"/>
                  <a:gd name="T81" fmla="*/ 80 h 99"/>
                  <a:gd name="T82" fmla="*/ 48 w 147"/>
                  <a:gd name="T83" fmla="*/ 76 h 99"/>
                  <a:gd name="T84" fmla="*/ 25 w 147"/>
                  <a:gd name="T85" fmla="*/ 86 h 99"/>
                  <a:gd name="T86" fmla="*/ 19 w 147"/>
                  <a:gd name="T87" fmla="*/ 94 h 99"/>
                  <a:gd name="T88" fmla="*/ 8 w 147"/>
                  <a:gd name="T89" fmla="*/ 98 h 99"/>
                  <a:gd name="T90" fmla="*/ 4 w 147"/>
                  <a:gd name="T91" fmla="*/ 88 h 99"/>
                  <a:gd name="T92" fmla="*/ 16 w 147"/>
                  <a:gd name="T93" fmla="*/ 74 h 99"/>
                  <a:gd name="T94" fmla="*/ 25 w 147"/>
                  <a:gd name="T95" fmla="*/ 76 h 99"/>
                  <a:gd name="T96" fmla="*/ 48 w 147"/>
                  <a:gd name="T97" fmla="*/ 66 h 99"/>
                  <a:gd name="T98" fmla="*/ 31 w 147"/>
                  <a:gd name="T99" fmla="*/ 33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7" h="99">
                    <a:moveTo>
                      <a:pt x="31" y="33"/>
                    </a:moveTo>
                    <a:cubicBezTo>
                      <a:pt x="31" y="33"/>
                      <a:pt x="18" y="23"/>
                      <a:pt x="29" y="27"/>
                    </a:cubicBezTo>
                    <a:cubicBezTo>
                      <a:pt x="29" y="27"/>
                      <a:pt x="40" y="30"/>
                      <a:pt x="46" y="48"/>
                    </a:cubicBezTo>
                    <a:cubicBezTo>
                      <a:pt x="46" y="48"/>
                      <a:pt x="51" y="60"/>
                      <a:pt x="50" y="67"/>
                    </a:cubicBezTo>
                    <a:cubicBezTo>
                      <a:pt x="50" y="67"/>
                      <a:pt x="50" y="69"/>
                      <a:pt x="53" y="68"/>
                    </a:cubicBezTo>
                    <a:cubicBezTo>
                      <a:pt x="53" y="68"/>
                      <a:pt x="59" y="68"/>
                      <a:pt x="59" y="64"/>
                    </a:cubicBezTo>
                    <a:cubicBezTo>
                      <a:pt x="59" y="64"/>
                      <a:pt x="61" y="50"/>
                      <a:pt x="51" y="28"/>
                    </a:cubicBezTo>
                    <a:cubicBezTo>
                      <a:pt x="51" y="28"/>
                      <a:pt x="48" y="20"/>
                      <a:pt x="44" y="19"/>
                    </a:cubicBezTo>
                    <a:cubicBezTo>
                      <a:pt x="44" y="19"/>
                      <a:pt x="42" y="16"/>
                      <a:pt x="45" y="18"/>
                    </a:cubicBezTo>
                    <a:cubicBezTo>
                      <a:pt x="45" y="18"/>
                      <a:pt x="56" y="20"/>
                      <a:pt x="60" y="35"/>
                    </a:cubicBezTo>
                    <a:cubicBezTo>
                      <a:pt x="60" y="35"/>
                      <a:pt x="63" y="47"/>
                      <a:pt x="64" y="56"/>
                    </a:cubicBezTo>
                    <a:cubicBezTo>
                      <a:pt x="64" y="56"/>
                      <a:pt x="65" y="60"/>
                      <a:pt x="66" y="56"/>
                    </a:cubicBezTo>
                    <a:cubicBezTo>
                      <a:pt x="66" y="56"/>
                      <a:pt x="67" y="54"/>
                      <a:pt x="69" y="53"/>
                    </a:cubicBezTo>
                    <a:cubicBezTo>
                      <a:pt x="69" y="53"/>
                      <a:pt x="70" y="52"/>
                      <a:pt x="69" y="51"/>
                    </a:cubicBezTo>
                    <a:cubicBezTo>
                      <a:pt x="69" y="51"/>
                      <a:pt x="69" y="48"/>
                      <a:pt x="70" y="48"/>
                    </a:cubicBezTo>
                    <a:cubicBezTo>
                      <a:pt x="70" y="48"/>
                      <a:pt x="72" y="47"/>
                      <a:pt x="70" y="45"/>
                    </a:cubicBezTo>
                    <a:cubicBezTo>
                      <a:pt x="70" y="45"/>
                      <a:pt x="69" y="43"/>
                      <a:pt x="67" y="43"/>
                    </a:cubicBezTo>
                    <a:cubicBezTo>
                      <a:pt x="67" y="43"/>
                      <a:pt x="60" y="37"/>
                      <a:pt x="66" y="40"/>
                    </a:cubicBezTo>
                    <a:cubicBezTo>
                      <a:pt x="66" y="40"/>
                      <a:pt x="69" y="41"/>
                      <a:pt x="70" y="42"/>
                    </a:cubicBezTo>
                    <a:cubicBezTo>
                      <a:pt x="70" y="42"/>
                      <a:pt x="72" y="44"/>
                      <a:pt x="72" y="40"/>
                    </a:cubicBezTo>
                    <a:cubicBezTo>
                      <a:pt x="72" y="40"/>
                      <a:pt x="74" y="32"/>
                      <a:pt x="75" y="31"/>
                    </a:cubicBezTo>
                    <a:cubicBezTo>
                      <a:pt x="75" y="31"/>
                      <a:pt x="76" y="27"/>
                      <a:pt x="73" y="30"/>
                    </a:cubicBezTo>
                    <a:cubicBezTo>
                      <a:pt x="73" y="30"/>
                      <a:pt x="69" y="32"/>
                      <a:pt x="67" y="26"/>
                    </a:cubicBezTo>
                    <a:cubicBezTo>
                      <a:pt x="67" y="26"/>
                      <a:pt x="59" y="19"/>
                      <a:pt x="63" y="16"/>
                    </a:cubicBezTo>
                    <a:cubicBezTo>
                      <a:pt x="63" y="16"/>
                      <a:pt x="68" y="11"/>
                      <a:pt x="64" y="7"/>
                    </a:cubicBezTo>
                    <a:cubicBezTo>
                      <a:pt x="64" y="7"/>
                      <a:pt x="60" y="2"/>
                      <a:pt x="66" y="5"/>
                    </a:cubicBezTo>
                    <a:cubicBezTo>
                      <a:pt x="66" y="5"/>
                      <a:pt x="71" y="7"/>
                      <a:pt x="76" y="12"/>
                    </a:cubicBezTo>
                    <a:cubicBezTo>
                      <a:pt x="76" y="12"/>
                      <a:pt x="75" y="14"/>
                      <a:pt x="80" y="15"/>
                    </a:cubicBezTo>
                    <a:cubicBezTo>
                      <a:pt x="80" y="15"/>
                      <a:pt x="97" y="18"/>
                      <a:pt x="94" y="28"/>
                    </a:cubicBezTo>
                    <a:cubicBezTo>
                      <a:pt x="94" y="28"/>
                      <a:pt x="87" y="34"/>
                      <a:pt x="87" y="39"/>
                    </a:cubicBezTo>
                    <a:cubicBezTo>
                      <a:pt x="87" y="39"/>
                      <a:pt x="85" y="44"/>
                      <a:pt x="83" y="45"/>
                    </a:cubicBezTo>
                    <a:cubicBezTo>
                      <a:pt x="83" y="45"/>
                      <a:pt x="82" y="45"/>
                      <a:pt x="82" y="50"/>
                    </a:cubicBezTo>
                    <a:cubicBezTo>
                      <a:pt x="82" y="50"/>
                      <a:pt x="83" y="51"/>
                      <a:pt x="81" y="52"/>
                    </a:cubicBezTo>
                    <a:cubicBezTo>
                      <a:pt x="81" y="52"/>
                      <a:pt x="79" y="55"/>
                      <a:pt x="77" y="58"/>
                    </a:cubicBezTo>
                    <a:cubicBezTo>
                      <a:pt x="77" y="58"/>
                      <a:pt x="72" y="62"/>
                      <a:pt x="76" y="60"/>
                    </a:cubicBezTo>
                    <a:cubicBezTo>
                      <a:pt x="76" y="60"/>
                      <a:pt x="92" y="55"/>
                      <a:pt x="99" y="53"/>
                    </a:cubicBezTo>
                    <a:cubicBezTo>
                      <a:pt x="99" y="53"/>
                      <a:pt x="104" y="51"/>
                      <a:pt x="100" y="48"/>
                    </a:cubicBezTo>
                    <a:cubicBezTo>
                      <a:pt x="100" y="48"/>
                      <a:pt x="95" y="43"/>
                      <a:pt x="94" y="40"/>
                    </a:cubicBezTo>
                    <a:cubicBezTo>
                      <a:pt x="94" y="40"/>
                      <a:pt x="92" y="35"/>
                      <a:pt x="95" y="37"/>
                    </a:cubicBezTo>
                    <a:cubicBezTo>
                      <a:pt x="95" y="37"/>
                      <a:pt x="98" y="40"/>
                      <a:pt x="99" y="38"/>
                    </a:cubicBezTo>
                    <a:cubicBezTo>
                      <a:pt x="99" y="38"/>
                      <a:pt x="98" y="37"/>
                      <a:pt x="101" y="38"/>
                    </a:cubicBezTo>
                    <a:cubicBezTo>
                      <a:pt x="101" y="38"/>
                      <a:pt x="104" y="40"/>
                      <a:pt x="104" y="37"/>
                    </a:cubicBezTo>
                    <a:cubicBezTo>
                      <a:pt x="104" y="37"/>
                      <a:pt x="107" y="31"/>
                      <a:pt x="104" y="32"/>
                    </a:cubicBezTo>
                    <a:cubicBezTo>
                      <a:pt x="104" y="32"/>
                      <a:pt x="98" y="28"/>
                      <a:pt x="98" y="23"/>
                    </a:cubicBezTo>
                    <a:cubicBezTo>
                      <a:pt x="98" y="23"/>
                      <a:pt x="97" y="20"/>
                      <a:pt x="98" y="19"/>
                    </a:cubicBezTo>
                    <a:cubicBezTo>
                      <a:pt x="98" y="19"/>
                      <a:pt x="99" y="17"/>
                      <a:pt x="101" y="19"/>
                    </a:cubicBezTo>
                    <a:cubicBezTo>
                      <a:pt x="101" y="19"/>
                      <a:pt x="105" y="27"/>
                      <a:pt x="105" y="22"/>
                    </a:cubicBezTo>
                    <a:cubicBezTo>
                      <a:pt x="105" y="15"/>
                      <a:pt x="105" y="15"/>
                      <a:pt x="105" y="15"/>
                    </a:cubicBezTo>
                    <a:cubicBezTo>
                      <a:pt x="105" y="15"/>
                      <a:pt x="106" y="12"/>
                      <a:pt x="100" y="12"/>
                    </a:cubicBezTo>
                    <a:cubicBezTo>
                      <a:pt x="100" y="12"/>
                      <a:pt x="90" y="7"/>
                      <a:pt x="96" y="6"/>
                    </a:cubicBezTo>
                    <a:cubicBezTo>
                      <a:pt x="96" y="6"/>
                      <a:pt x="100" y="7"/>
                      <a:pt x="99" y="4"/>
                    </a:cubicBezTo>
                    <a:cubicBezTo>
                      <a:pt x="99" y="4"/>
                      <a:pt x="99" y="3"/>
                      <a:pt x="104" y="3"/>
                    </a:cubicBezTo>
                    <a:cubicBezTo>
                      <a:pt x="104" y="3"/>
                      <a:pt x="105" y="3"/>
                      <a:pt x="106" y="1"/>
                    </a:cubicBezTo>
                    <a:cubicBezTo>
                      <a:pt x="106" y="1"/>
                      <a:pt x="107" y="0"/>
                      <a:pt x="111" y="2"/>
                    </a:cubicBezTo>
                    <a:cubicBezTo>
                      <a:pt x="111" y="2"/>
                      <a:pt x="127" y="6"/>
                      <a:pt x="124" y="14"/>
                    </a:cubicBezTo>
                    <a:cubicBezTo>
                      <a:pt x="124" y="14"/>
                      <a:pt x="123" y="18"/>
                      <a:pt x="120" y="19"/>
                    </a:cubicBezTo>
                    <a:cubicBezTo>
                      <a:pt x="120" y="19"/>
                      <a:pt x="119" y="18"/>
                      <a:pt x="116" y="26"/>
                    </a:cubicBezTo>
                    <a:cubicBezTo>
                      <a:pt x="116" y="26"/>
                      <a:pt x="114" y="29"/>
                      <a:pt x="114" y="32"/>
                    </a:cubicBezTo>
                    <a:cubicBezTo>
                      <a:pt x="114" y="32"/>
                      <a:pt x="115" y="38"/>
                      <a:pt x="113" y="41"/>
                    </a:cubicBezTo>
                    <a:cubicBezTo>
                      <a:pt x="113" y="41"/>
                      <a:pt x="113" y="47"/>
                      <a:pt x="112" y="49"/>
                    </a:cubicBezTo>
                    <a:cubicBezTo>
                      <a:pt x="112" y="49"/>
                      <a:pt x="111" y="52"/>
                      <a:pt x="114" y="51"/>
                    </a:cubicBezTo>
                    <a:cubicBezTo>
                      <a:pt x="114" y="51"/>
                      <a:pt x="136" y="46"/>
                      <a:pt x="143" y="56"/>
                    </a:cubicBezTo>
                    <a:cubicBezTo>
                      <a:pt x="143" y="56"/>
                      <a:pt x="147" y="58"/>
                      <a:pt x="136" y="62"/>
                    </a:cubicBezTo>
                    <a:cubicBezTo>
                      <a:pt x="136" y="62"/>
                      <a:pt x="132" y="64"/>
                      <a:pt x="130" y="63"/>
                    </a:cubicBezTo>
                    <a:cubicBezTo>
                      <a:pt x="118" y="60"/>
                      <a:pt x="118" y="60"/>
                      <a:pt x="118" y="60"/>
                    </a:cubicBezTo>
                    <a:cubicBezTo>
                      <a:pt x="118" y="60"/>
                      <a:pt x="113" y="59"/>
                      <a:pt x="119" y="58"/>
                    </a:cubicBezTo>
                    <a:cubicBezTo>
                      <a:pt x="119" y="58"/>
                      <a:pt x="127" y="58"/>
                      <a:pt x="128" y="56"/>
                    </a:cubicBezTo>
                    <a:cubicBezTo>
                      <a:pt x="128" y="56"/>
                      <a:pt x="131" y="54"/>
                      <a:pt x="127" y="55"/>
                    </a:cubicBezTo>
                    <a:cubicBezTo>
                      <a:pt x="127" y="55"/>
                      <a:pt x="118" y="56"/>
                      <a:pt x="115" y="55"/>
                    </a:cubicBezTo>
                    <a:cubicBezTo>
                      <a:pt x="115" y="55"/>
                      <a:pt x="110" y="55"/>
                      <a:pt x="109" y="59"/>
                    </a:cubicBezTo>
                    <a:cubicBezTo>
                      <a:pt x="109" y="59"/>
                      <a:pt x="110" y="60"/>
                      <a:pt x="108" y="61"/>
                    </a:cubicBezTo>
                    <a:cubicBezTo>
                      <a:pt x="108" y="61"/>
                      <a:pt x="108" y="61"/>
                      <a:pt x="108" y="63"/>
                    </a:cubicBezTo>
                    <a:cubicBezTo>
                      <a:pt x="108" y="63"/>
                      <a:pt x="108" y="70"/>
                      <a:pt x="102" y="66"/>
                    </a:cubicBezTo>
                    <a:cubicBezTo>
                      <a:pt x="102" y="66"/>
                      <a:pt x="97" y="64"/>
                      <a:pt x="98" y="60"/>
                    </a:cubicBezTo>
                    <a:cubicBezTo>
                      <a:pt x="98" y="60"/>
                      <a:pt x="99" y="56"/>
                      <a:pt x="95" y="58"/>
                    </a:cubicBezTo>
                    <a:cubicBezTo>
                      <a:pt x="95" y="58"/>
                      <a:pt x="84" y="63"/>
                      <a:pt x="79" y="64"/>
                    </a:cubicBezTo>
                    <a:cubicBezTo>
                      <a:pt x="79" y="64"/>
                      <a:pt x="65" y="66"/>
                      <a:pt x="66" y="70"/>
                    </a:cubicBezTo>
                    <a:cubicBezTo>
                      <a:pt x="66" y="70"/>
                      <a:pt x="68" y="74"/>
                      <a:pt x="65" y="74"/>
                    </a:cubicBezTo>
                    <a:cubicBezTo>
                      <a:pt x="65" y="74"/>
                      <a:pt x="63" y="73"/>
                      <a:pt x="61" y="70"/>
                    </a:cubicBezTo>
                    <a:cubicBezTo>
                      <a:pt x="61" y="70"/>
                      <a:pt x="61" y="69"/>
                      <a:pt x="58" y="71"/>
                    </a:cubicBezTo>
                    <a:cubicBezTo>
                      <a:pt x="58" y="71"/>
                      <a:pt x="50" y="73"/>
                      <a:pt x="52" y="77"/>
                    </a:cubicBezTo>
                    <a:cubicBezTo>
                      <a:pt x="52" y="77"/>
                      <a:pt x="53" y="78"/>
                      <a:pt x="53" y="80"/>
                    </a:cubicBezTo>
                    <a:cubicBezTo>
                      <a:pt x="53" y="80"/>
                      <a:pt x="56" y="82"/>
                      <a:pt x="53" y="82"/>
                    </a:cubicBezTo>
                    <a:cubicBezTo>
                      <a:pt x="53" y="82"/>
                      <a:pt x="50" y="79"/>
                      <a:pt x="48" y="76"/>
                    </a:cubicBezTo>
                    <a:cubicBezTo>
                      <a:pt x="48" y="76"/>
                      <a:pt x="48" y="73"/>
                      <a:pt x="44" y="76"/>
                    </a:cubicBezTo>
                    <a:cubicBezTo>
                      <a:pt x="44" y="76"/>
                      <a:pt x="31" y="77"/>
                      <a:pt x="25" y="86"/>
                    </a:cubicBezTo>
                    <a:cubicBezTo>
                      <a:pt x="25" y="86"/>
                      <a:pt x="23" y="87"/>
                      <a:pt x="23" y="90"/>
                    </a:cubicBezTo>
                    <a:cubicBezTo>
                      <a:pt x="23" y="90"/>
                      <a:pt x="20" y="93"/>
                      <a:pt x="19" y="94"/>
                    </a:cubicBezTo>
                    <a:cubicBezTo>
                      <a:pt x="19" y="94"/>
                      <a:pt x="15" y="99"/>
                      <a:pt x="13" y="99"/>
                    </a:cubicBezTo>
                    <a:cubicBezTo>
                      <a:pt x="13" y="99"/>
                      <a:pt x="10" y="98"/>
                      <a:pt x="8" y="98"/>
                    </a:cubicBezTo>
                    <a:cubicBezTo>
                      <a:pt x="8" y="98"/>
                      <a:pt x="8" y="98"/>
                      <a:pt x="6" y="96"/>
                    </a:cubicBezTo>
                    <a:cubicBezTo>
                      <a:pt x="6" y="96"/>
                      <a:pt x="0" y="92"/>
                      <a:pt x="4" y="88"/>
                    </a:cubicBezTo>
                    <a:cubicBezTo>
                      <a:pt x="4" y="88"/>
                      <a:pt x="8" y="84"/>
                      <a:pt x="10" y="79"/>
                    </a:cubicBezTo>
                    <a:cubicBezTo>
                      <a:pt x="10" y="79"/>
                      <a:pt x="11" y="73"/>
                      <a:pt x="16" y="74"/>
                    </a:cubicBezTo>
                    <a:cubicBezTo>
                      <a:pt x="16" y="74"/>
                      <a:pt x="21" y="75"/>
                      <a:pt x="22" y="77"/>
                    </a:cubicBezTo>
                    <a:cubicBezTo>
                      <a:pt x="22" y="77"/>
                      <a:pt x="23" y="78"/>
                      <a:pt x="25" y="76"/>
                    </a:cubicBezTo>
                    <a:cubicBezTo>
                      <a:pt x="25" y="76"/>
                      <a:pt x="40" y="74"/>
                      <a:pt x="47" y="70"/>
                    </a:cubicBezTo>
                    <a:cubicBezTo>
                      <a:pt x="47" y="70"/>
                      <a:pt x="48" y="70"/>
                      <a:pt x="48" y="66"/>
                    </a:cubicBezTo>
                    <a:cubicBezTo>
                      <a:pt x="48" y="66"/>
                      <a:pt x="45" y="51"/>
                      <a:pt x="40" y="44"/>
                    </a:cubicBezTo>
                    <a:cubicBezTo>
                      <a:pt x="40" y="44"/>
                      <a:pt x="35" y="35"/>
                      <a:pt x="31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3" name="Freeform 12">
                <a:extLst>
                  <a:ext uri="{FF2B5EF4-FFF2-40B4-BE49-F238E27FC236}">
                    <a16:creationId xmlns="" xmlns:a16="http://schemas.microsoft.com/office/drawing/2014/main" id="{B1E4EEA4-DFDD-FD48-A27C-68D96B7C4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062"/>
                <a:ext cx="168" cy="188"/>
              </a:xfrm>
              <a:custGeom>
                <a:avLst/>
                <a:gdLst>
                  <a:gd name="T0" fmla="*/ 26 w 88"/>
                  <a:gd name="T1" fmla="*/ 10 h 97"/>
                  <a:gd name="T2" fmla="*/ 39 w 88"/>
                  <a:gd name="T3" fmla="*/ 7 h 97"/>
                  <a:gd name="T4" fmla="*/ 47 w 88"/>
                  <a:gd name="T5" fmla="*/ 3 h 97"/>
                  <a:gd name="T6" fmla="*/ 53 w 88"/>
                  <a:gd name="T7" fmla="*/ 2 h 97"/>
                  <a:gd name="T8" fmla="*/ 69 w 88"/>
                  <a:gd name="T9" fmla="*/ 9 h 97"/>
                  <a:gd name="T10" fmla="*/ 64 w 88"/>
                  <a:gd name="T11" fmla="*/ 16 h 97"/>
                  <a:gd name="T12" fmla="*/ 61 w 88"/>
                  <a:gd name="T13" fmla="*/ 26 h 97"/>
                  <a:gd name="T14" fmla="*/ 69 w 88"/>
                  <a:gd name="T15" fmla="*/ 33 h 97"/>
                  <a:gd name="T16" fmla="*/ 82 w 88"/>
                  <a:gd name="T17" fmla="*/ 36 h 97"/>
                  <a:gd name="T18" fmla="*/ 84 w 88"/>
                  <a:gd name="T19" fmla="*/ 45 h 97"/>
                  <a:gd name="T20" fmla="*/ 79 w 88"/>
                  <a:gd name="T21" fmla="*/ 48 h 97"/>
                  <a:gd name="T22" fmla="*/ 75 w 88"/>
                  <a:gd name="T23" fmla="*/ 48 h 97"/>
                  <a:gd name="T24" fmla="*/ 69 w 88"/>
                  <a:gd name="T25" fmla="*/ 55 h 97"/>
                  <a:gd name="T26" fmla="*/ 69 w 88"/>
                  <a:gd name="T27" fmla="*/ 70 h 97"/>
                  <a:gd name="T28" fmla="*/ 58 w 88"/>
                  <a:gd name="T29" fmla="*/ 89 h 97"/>
                  <a:gd name="T30" fmla="*/ 53 w 88"/>
                  <a:gd name="T31" fmla="*/ 92 h 97"/>
                  <a:gd name="T32" fmla="*/ 48 w 88"/>
                  <a:gd name="T33" fmla="*/ 96 h 97"/>
                  <a:gd name="T34" fmla="*/ 45 w 88"/>
                  <a:gd name="T35" fmla="*/ 97 h 97"/>
                  <a:gd name="T36" fmla="*/ 24 w 88"/>
                  <a:gd name="T37" fmla="*/ 97 h 97"/>
                  <a:gd name="T38" fmla="*/ 20 w 88"/>
                  <a:gd name="T39" fmla="*/ 97 h 97"/>
                  <a:gd name="T40" fmla="*/ 18 w 88"/>
                  <a:gd name="T41" fmla="*/ 95 h 97"/>
                  <a:gd name="T42" fmla="*/ 17 w 88"/>
                  <a:gd name="T43" fmla="*/ 95 h 97"/>
                  <a:gd name="T44" fmla="*/ 14 w 88"/>
                  <a:gd name="T45" fmla="*/ 94 h 97"/>
                  <a:gd name="T46" fmla="*/ 4 w 88"/>
                  <a:gd name="T47" fmla="*/ 89 h 97"/>
                  <a:gd name="T48" fmla="*/ 6 w 88"/>
                  <a:gd name="T49" fmla="*/ 88 h 97"/>
                  <a:gd name="T50" fmla="*/ 14 w 88"/>
                  <a:gd name="T51" fmla="*/ 89 h 97"/>
                  <a:gd name="T52" fmla="*/ 15 w 88"/>
                  <a:gd name="T53" fmla="*/ 86 h 97"/>
                  <a:gd name="T54" fmla="*/ 40 w 88"/>
                  <a:gd name="T55" fmla="*/ 81 h 97"/>
                  <a:gd name="T56" fmla="*/ 55 w 88"/>
                  <a:gd name="T57" fmla="*/ 54 h 97"/>
                  <a:gd name="T58" fmla="*/ 38 w 88"/>
                  <a:gd name="T59" fmla="*/ 53 h 97"/>
                  <a:gd name="T60" fmla="*/ 25 w 88"/>
                  <a:gd name="T61" fmla="*/ 57 h 97"/>
                  <a:gd name="T62" fmla="*/ 15 w 88"/>
                  <a:gd name="T63" fmla="*/ 44 h 97"/>
                  <a:gd name="T64" fmla="*/ 16 w 88"/>
                  <a:gd name="T65" fmla="*/ 42 h 97"/>
                  <a:gd name="T66" fmla="*/ 23 w 88"/>
                  <a:gd name="T67" fmla="*/ 43 h 97"/>
                  <a:gd name="T68" fmla="*/ 30 w 88"/>
                  <a:gd name="T69" fmla="*/ 42 h 97"/>
                  <a:gd name="T70" fmla="*/ 42 w 88"/>
                  <a:gd name="T71" fmla="*/ 40 h 97"/>
                  <a:gd name="T72" fmla="*/ 51 w 88"/>
                  <a:gd name="T73" fmla="*/ 38 h 97"/>
                  <a:gd name="T74" fmla="*/ 49 w 88"/>
                  <a:gd name="T75" fmla="*/ 35 h 97"/>
                  <a:gd name="T76" fmla="*/ 42 w 88"/>
                  <a:gd name="T77" fmla="*/ 21 h 97"/>
                  <a:gd name="T78" fmla="*/ 45 w 88"/>
                  <a:gd name="T79" fmla="*/ 12 h 97"/>
                  <a:gd name="T80" fmla="*/ 31 w 88"/>
                  <a:gd name="T81" fmla="*/ 15 h 97"/>
                  <a:gd name="T82" fmla="*/ 25 w 88"/>
                  <a:gd name="T83" fmla="*/ 12 h 97"/>
                  <a:gd name="T84" fmla="*/ 26 w 88"/>
                  <a:gd name="T85" fmla="*/ 1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8" h="97">
                    <a:moveTo>
                      <a:pt x="26" y="10"/>
                    </a:moveTo>
                    <a:cubicBezTo>
                      <a:pt x="26" y="10"/>
                      <a:pt x="31" y="11"/>
                      <a:pt x="39" y="7"/>
                    </a:cubicBezTo>
                    <a:cubicBezTo>
                      <a:pt x="39" y="7"/>
                      <a:pt x="46" y="6"/>
                      <a:pt x="47" y="3"/>
                    </a:cubicBezTo>
                    <a:cubicBezTo>
                      <a:pt x="47" y="3"/>
                      <a:pt x="48" y="0"/>
                      <a:pt x="53" y="2"/>
                    </a:cubicBezTo>
                    <a:cubicBezTo>
                      <a:pt x="53" y="2"/>
                      <a:pt x="67" y="1"/>
                      <a:pt x="69" y="9"/>
                    </a:cubicBezTo>
                    <a:cubicBezTo>
                      <a:pt x="69" y="9"/>
                      <a:pt x="70" y="13"/>
                      <a:pt x="64" y="16"/>
                    </a:cubicBezTo>
                    <a:cubicBezTo>
                      <a:pt x="64" y="16"/>
                      <a:pt x="60" y="20"/>
                      <a:pt x="61" y="26"/>
                    </a:cubicBezTo>
                    <a:cubicBezTo>
                      <a:pt x="61" y="26"/>
                      <a:pt x="65" y="35"/>
                      <a:pt x="69" y="33"/>
                    </a:cubicBezTo>
                    <a:cubicBezTo>
                      <a:pt x="69" y="33"/>
                      <a:pt x="81" y="33"/>
                      <a:pt x="82" y="36"/>
                    </a:cubicBezTo>
                    <a:cubicBezTo>
                      <a:pt x="82" y="36"/>
                      <a:pt x="88" y="42"/>
                      <a:pt x="84" y="45"/>
                    </a:cubicBezTo>
                    <a:cubicBezTo>
                      <a:pt x="84" y="45"/>
                      <a:pt x="81" y="46"/>
                      <a:pt x="79" y="48"/>
                    </a:cubicBezTo>
                    <a:cubicBezTo>
                      <a:pt x="79" y="48"/>
                      <a:pt x="78" y="49"/>
                      <a:pt x="75" y="48"/>
                    </a:cubicBezTo>
                    <a:cubicBezTo>
                      <a:pt x="75" y="48"/>
                      <a:pt x="68" y="48"/>
                      <a:pt x="69" y="55"/>
                    </a:cubicBezTo>
                    <a:cubicBezTo>
                      <a:pt x="69" y="70"/>
                      <a:pt x="69" y="70"/>
                      <a:pt x="69" y="70"/>
                    </a:cubicBezTo>
                    <a:cubicBezTo>
                      <a:pt x="69" y="70"/>
                      <a:pt x="65" y="83"/>
                      <a:pt x="58" y="89"/>
                    </a:cubicBezTo>
                    <a:cubicBezTo>
                      <a:pt x="58" y="89"/>
                      <a:pt x="54" y="92"/>
                      <a:pt x="53" y="92"/>
                    </a:cubicBezTo>
                    <a:cubicBezTo>
                      <a:pt x="53" y="92"/>
                      <a:pt x="51" y="93"/>
                      <a:pt x="48" y="96"/>
                    </a:cubicBezTo>
                    <a:cubicBezTo>
                      <a:pt x="48" y="96"/>
                      <a:pt x="47" y="97"/>
                      <a:pt x="45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24" y="97"/>
                      <a:pt x="22" y="96"/>
                      <a:pt x="20" y="97"/>
                    </a:cubicBezTo>
                    <a:cubicBezTo>
                      <a:pt x="20" y="97"/>
                      <a:pt x="18" y="96"/>
                      <a:pt x="18" y="95"/>
                    </a:cubicBezTo>
                    <a:cubicBezTo>
                      <a:pt x="18" y="95"/>
                      <a:pt x="19" y="94"/>
                      <a:pt x="17" y="95"/>
                    </a:cubicBezTo>
                    <a:cubicBezTo>
                      <a:pt x="17" y="95"/>
                      <a:pt x="16" y="93"/>
                      <a:pt x="14" y="94"/>
                    </a:cubicBezTo>
                    <a:cubicBezTo>
                      <a:pt x="4" y="89"/>
                      <a:pt x="4" y="89"/>
                      <a:pt x="4" y="89"/>
                    </a:cubicBezTo>
                    <a:cubicBezTo>
                      <a:pt x="4" y="89"/>
                      <a:pt x="0" y="87"/>
                      <a:pt x="6" y="88"/>
                    </a:cubicBezTo>
                    <a:cubicBezTo>
                      <a:pt x="6" y="88"/>
                      <a:pt x="19" y="93"/>
                      <a:pt x="14" y="89"/>
                    </a:cubicBezTo>
                    <a:cubicBezTo>
                      <a:pt x="14" y="89"/>
                      <a:pt x="11" y="86"/>
                      <a:pt x="15" y="86"/>
                    </a:cubicBezTo>
                    <a:cubicBezTo>
                      <a:pt x="15" y="86"/>
                      <a:pt x="30" y="87"/>
                      <a:pt x="40" y="81"/>
                    </a:cubicBezTo>
                    <a:cubicBezTo>
                      <a:pt x="40" y="81"/>
                      <a:pt x="61" y="73"/>
                      <a:pt x="55" y="54"/>
                    </a:cubicBezTo>
                    <a:cubicBezTo>
                      <a:pt x="55" y="54"/>
                      <a:pt x="48" y="50"/>
                      <a:pt x="38" y="53"/>
                    </a:cubicBezTo>
                    <a:cubicBezTo>
                      <a:pt x="38" y="53"/>
                      <a:pt x="29" y="59"/>
                      <a:pt x="25" y="57"/>
                    </a:cubicBezTo>
                    <a:cubicBezTo>
                      <a:pt x="25" y="57"/>
                      <a:pt x="17" y="51"/>
                      <a:pt x="15" y="44"/>
                    </a:cubicBezTo>
                    <a:cubicBezTo>
                      <a:pt x="15" y="44"/>
                      <a:pt x="12" y="40"/>
                      <a:pt x="16" y="42"/>
                    </a:cubicBezTo>
                    <a:cubicBezTo>
                      <a:pt x="16" y="42"/>
                      <a:pt x="17" y="44"/>
                      <a:pt x="23" y="43"/>
                    </a:cubicBezTo>
                    <a:cubicBezTo>
                      <a:pt x="23" y="43"/>
                      <a:pt x="28" y="44"/>
                      <a:pt x="30" y="42"/>
                    </a:cubicBezTo>
                    <a:cubicBezTo>
                      <a:pt x="30" y="42"/>
                      <a:pt x="35" y="41"/>
                      <a:pt x="42" y="40"/>
                    </a:cubicBezTo>
                    <a:cubicBezTo>
                      <a:pt x="42" y="40"/>
                      <a:pt x="49" y="39"/>
                      <a:pt x="51" y="38"/>
                    </a:cubicBezTo>
                    <a:cubicBezTo>
                      <a:pt x="51" y="38"/>
                      <a:pt x="53" y="35"/>
                      <a:pt x="49" y="35"/>
                    </a:cubicBezTo>
                    <a:cubicBezTo>
                      <a:pt x="49" y="35"/>
                      <a:pt x="39" y="37"/>
                      <a:pt x="42" y="21"/>
                    </a:cubicBezTo>
                    <a:cubicBezTo>
                      <a:pt x="42" y="21"/>
                      <a:pt x="50" y="9"/>
                      <a:pt x="45" y="12"/>
                    </a:cubicBezTo>
                    <a:cubicBezTo>
                      <a:pt x="45" y="12"/>
                      <a:pt x="37" y="17"/>
                      <a:pt x="31" y="15"/>
                    </a:cubicBezTo>
                    <a:cubicBezTo>
                      <a:pt x="31" y="15"/>
                      <a:pt x="27" y="15"/>
                      <a:pt x="25" y="12"/>
                    </a:cubicBezTo>
                    <a:cubicBezTo>
                      <a:pt x="25" y="12"/>
                      <a:pt x="22" y="7"/>
                      <a:pt x="2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4" name="Freeform 13">
                <a:extLst>
                  <a:ext uri="{FF2B5EF4-FFF2-40B4-BE49-F238E27FC236}">
                    <a16:creationId xmlns="" xmlns:a16="http://schemas.microsoft.com/office/drawing/2014/main" id="{39D54FD1-4C99-4941-A27F-38196AE2B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962"/>
                <a:ext cx="151" cy="247"/>
              </a:xfrm>
              <a:custGeom>
                <a:avLst/>
                <a:gdLst>
                  <a:gd name="T0" fmla="*/ 37 w 79"/>
                  <a:gd name="T1" fmla="*/ 7 h 128"/>
                  <a:gd name="T2" fmla="*/ 39 w 79"/>
                  <a:gd name="T3" fmla="*/ 5 h 128"/>
                  <a:gd name="T4" fmla="*/ 49 w 79"/>
                  <a:gd name="T5" fmla="*/ 8 h 128"/>
                  <a:gd name="T6" fmla="*/ 58 w 79"/>
                  <a:gd name="T7" fmla="*/ 12 h 128"/>
                  <a:gd name="T8" fmla="*/ 60 w 79"/>
                  <a:gd name="T9" fmla="*/ 19 h 128"/>
                  <a:gd name="T10" fmla="*/ 61 w 79"/>
                  <a:gd name="T11" fmla="*/ 26 h 128"/>
                  <a:gd name="T12" fmla="*/ 69 w 79"/>
                  <a:gd name="T13" fmla="*/ 33 h 128"/>
                  <a:gd name="T14" fmla="*/ 70 w 79"/>
                  <a:gd name="T15" fmla="*/ 33 h 128"/>
                  <a:gd name="T16" fmla="*/ 74 w 79"/>
                  <a:gd name="T17" fmla="*/ 38 h 128"/>
                  <a:gd name="T18" fmla="*/ 75 w 79"/>
                  <a:gd name="T19" fmla="*/ 41 h 128"/>
                  <a:gd name="T20" fmla="*/ 77 w 79"/>
                  <a:gd name="T21" fmla="*/ 47 h 128"/>
                  <a:gd name="T22" fmla="*/ 70 w 79"/>
                  <a:gd name="T23" fmla="*/ 58 h 128"/>
                  <a:gd name="T24" fmla="*/ 66 w 79"/>
                  <a:gd name="T25" fmla="*/ 61 h 128"/>
                  <a:gd name="T26" fmla="*/ 62 w 79"/>
                  <a:gd name="T27" fmla="*/ 69 h 128"/>
                  <a:gd name="T28" fmla="*/ 56 w 79"/>
                  <a:gd name="T29" fmla="*/ 77 h 128"/>
                  <a:gd name="T30" fmla="*/ 48 w 79"/>
                  <a:gd name="T31" fmla="*/ 94 h 128"/>
                  <a:gd name="T32" fmla="*/ 44 w 79"/>
                  <a:gd name="T33" fmla="*/ 103 h 128"/>
                  <a:gd name="T34" fmla="*/ 38 w 79"/>
                  <a:gd name="T35" fmla="*/ 107 h 128"/>
                  <a:gd name="T36" fmla="*/ 36 w 79"/>
                  <a:gd name="T37" fmla="*/ 111 h 128"/>
                  <a:gd name="T38" fmla="*/ 33 w 79"/>
                  <a:gd name="T39" fmla="*/ 115 h 128"/>
                  <a:gd name="T40" fmla="*/ 25 w 79"/>
                  <a:gd name="T41" fmla="*/ 119 h 128"/>
                  <a:gd name="T42" fmla="*/ 18 w 79"/>
                  <a:gd name="T43" fmla="*/ 122 h 128"/>
                  <a:gd name="T44" fmla="*/ 13 w 79"/>
                  <a:gd name="T45" fmla="*/ 123 h 128"/>
                  <a:gd name="T46" fmla="*/ 11 w 79"/>
                  <a:gd name="T47" fmla="*/ 125 h 128"/>
                  <a:gd name="T48" fmla="*/ 3 w 79"/>
                  <a:gd name="T49" fmla="*/ 127 h 128"/>
                  <a:gd name="T50" fmla="*/ 9 w 79"/>
                  <a:gd name="T51" fmla="*/ 111 h 128"/>
                  <a:gd name="T52" fmla="*/ 14 w 79"/>
                  <a:gd name="T53" fmla="*/ 103 h 128"/>
                  <a:gd name="T54" fmla="*/ 18 w 79"/>
                  <a:gd name="T55" fmla="*/ 99 h 128"/>
                  <a:gd name="T56" fmla="*/ 20 w 79"/>
                  <a:gd name="T57" fmla="*/ 99 h 128"/>
                  <a:gd name="T58" fmla="*/ 25 w 79"/>
                  <a:gd name="T59" fmla="*/ 93 h 128"/>
                  <a:gd name="T60" fmla="*/ 23 w 79"/>
                  <a:gd name="T61" fmla="*/ 90 h 128"/>
                  <a:gd name="T62" fmla="*/ 23 w 79"/>
                  <a:gd name="T63" fmla="*/ 85 h 128"/>
                  <a:gd name="T64" fmla="*/ 22 w 79"/>
                  <a:gd name="T65" fmla="*/ 83 h 128"/>
                  <a:gd name="T66" fmla="*/ 18 w 79"/>
                  <a:gd name="T67" fmla="*/ 81 h 128"/>
                  <a:gd name="T68" fmla="*/ 15 w 79"/>
                  <a:gd name="T69" fmla="*/ 80 h 128"/>
                  <a:gd name="T70" fmla="*/ 9 w 79"/>
                  <a:gd name="T71" fmla="*/ 69 h 128"/>
                  <a:gd name="T72" fmla="*/ 27 w 79"/>
                  <a:gd name="T73" fmla="*/ 67 h 128"/>
                  <a:gd name="T74" fmla="*/ 36 w 79"/>
                  <a:gd name="T75" fmla="*/ 55 h 128"/>
                  <a:gd name="T76" fmla="*/ 35 w 79"/>
                  <a:gd name="T77" fmla="*/ 52 h 128"/>
                  <a:gd name="T78" fmla="*/ 36 w 79"/>
                  <a:gd name="T79" fmla="*/ 49 h 128"/>
                  <a:gd name="T80" fmla="*/ 36 w 79"/>
                  <a:gd name="T81" fmla="*/ 45 h 128"/>
                  <a:gd name="T82" fmla="*/ 37 w 79"/>
                  <a:gd name="T83" fmla="*/ 42 h 128"/>
                  <a:gd name="T84" fmla="*/ 37 w 79"/>
                  <a:gd name="T85" fmla="*/ 39 h 128"/>
                  <a:gd name="T86" fmla="*/ 38 w 79"/>
                  <a:gd name="T87" fmla="*/ 36 h 128"/>
                  <a:gd name="T88" fmla="*/ 38 w 79"/>
                  <a:gd name="T89" fmla="*/ 33 h 128"/>
                  <a:gd name="T90" fmla="*/ 39 w 79"/>
                  <a:gd name="T91" fmla="*/ 32 h 128"/>
                  <a:gd name="T92" fmla="*/ 40 w 79"/>
                  <a:gd name="T93" fmla="*/ 29 h 128"/>
                  <a:gd name="T94" fmla="*/ 39 w 79"/>
                  <a:gd name="T95" fmla="*/ 25 h 128"/>
                  <a:gd name="T96" fmla="*/ 37 w 79"/>
                  <a:gd name="T97" fmla="*/ 22 h 128"/>
                  <a:gd name="T98" fmla="*/ 37 w 79"/>
                  <a:gd name="T99" fmla="*/ 7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9" h="128">
                    <a:moveTo>
                      <a:pt x="37" y="7"/>
                    </a:moveTo>
                    <a:cubicBezTo>
                      <a:pt x="37" y="7"/>
                      <a:pt x="33" y="0"/>
                      <a:pt x="39" y="5"/>
                    </a:cubicBezTo>
                    <a:cubicBezTo>
                      <a:pt x="39" y="5"/>
                      <a:pt x="46" y="5"/>
                      <a:pt x="49" y="8"/>
                    </a:cubicBezTo>
                    <a:cubicBezTo>
                      <a:pt x="49" y="8"/>
                      <a:pt x="55" y="11"/>
                      <a:pt x="58" y="12"/>
                    </a:cubicBezTo>
                    <a:cubicBezTo>
                      <a:pt x="58" y="12"/>
                      <a:pt x="60" y="12"/>
                      <a:pt x="60" y="19"/>
                    </a:cubicBezTo>
                    <a:cubicBezTo>
                      <a:pt x="60" y="19"/>
                      <a:pt x="59" y="26"/>
                      <a:pt x="61" y="26"/>
                    </a:cubicBezTo>
                    <a:cubicBezTo>
                      <a:pt x="61" y="26"/>
                      <a:pt x="67" y="31"/>
                      <a:pt x="69" y="33"/>
                    </a:cubicBezTo>
                    <a:cubicBezTo>
                      <a:pt x="69" y="33"/>
                      <a:pt x="69" y="34"/>
                      <a:pt x="70" y="33"/>
                    </a:cubicBezTo>
                    <a:cubicBezTo>
                      <a:pt x="70" y="33"/>
                      <a:pt x="74" y="33"/>
                      <a:pt x="74" y="38"/>
                    </a:cubicBezTo>
                    <a:cubicBezTo>
                      <a:pt x="74" y="38"/>
                      <a:pt x="73" y="41"/>
                      <a:pt x="75" y="41"/>
                    </a:cubicBezTo>
                    <a:cubicBezTo>
                      <a:pt x="75" y="41"/>
                      <a:pt x="79" y="42"/>
                      <a:pt x="77" y="47"/>
                    </a:cubicBezTo>
                    <a:cubicBezTo>
                      <a:pt x="77" y="47"/>
                      <a:pt x="77" y="56"/>
                      <a:pt x="70" y="58"/>
                    </a:cubicBezTo>
                    <a:cubicBezTo>
                      <a:pt x="70" y="58"/>
                      <a:pt x="67" y="58"/>
                      <a:pt x="66" y="61"/>
                    </a:cubicBezTo>
                    <a:cubicBezTo>
                      <a:pt x="66" y="61"/>
                      <a:pt x="62" y="66"/>
                      <a:pt x="62" y="69"/>
                    </a:cubicBezTo>
                    <a:cubicBezTo>
                      <a:pt x="62" y="69"/>
                      <a:pt x="60" y="73"/>
                      <a:pt x="56" y="77"/>
                    </a:cubicBezTo>
                    <a:cubicBezTo>
                      <a:pt x="56" y="77"/>
                      <a:pt x="47" y="82"/>
                      <a:pt x="48" y="94"/>
                    </a:cubicBezTo>
                    <a:cubicBezTo>
                      <a:pt x="48" y="94"/>
                      <a:pt x="51" y="100"/>
                      <a:pt x="44" y="103"/>
                    </a:cubicBezTo>
                    <a:cubicBezTo>
                      <a:pt x="44" y="103"/>
                      <a:pt x="42" y="103"/>
                      <a:pt x="38" y="107"/>
                    </a:cubicBezTo>
                    <a:cubicBezTo>
                      <a:pt x="38" y="107"/>
                      <a:pt x="36" y="110"/>
                      <a:pt x="36" y="111"/>
                    </a:cubicBezTo>
                    <a:cubicBezTo>
                      <a:pt x="36" y="111"/>
                      <a:pt x="33" y="114"/>
                      <a:pt x="33" y="115"/>
                    </a:cubicBezTo>
                    <a:cubicBezTo>
                      <a:pt x="33" y="115"/>
                      <a:pt x="31" y="118"/>
                      <a:pt x="25" y="119"/>
                    </a:cubicBezTo>
                    <a:cubicBezTo>
                      <a:pt x="25" y="119"/>
                      <a:pt x="20" y="119"/>
                      <a:pt x="18" y="122"/>
                    </a:cubicBezTo>
                    <a:cubicBezTo>
                      <a:pt x="18" y="122"/>
                      <a:pt x="15" y="124"/>
                      <a:pt x="13" y="123"/>
                    </a:cubicBezTo>
                    <a:cubicBezTo>
                      <a:pt x="13" y="123"/>
                      <a:pt x="12" y="123"/>
                      <a:pt x="11" y="125"/>
                    </a:cubicBezTo>
                    <a:cubicBezTo>
                      <a:pt x="11" y="125"/>
                      <a:pt x="8" y="128"/>
                      <a:pt x="3" y="127"/>
                    </a:cubicBezTo>
                    <a:cubicBezTo>
                      <a:pt x="3" y="127"/>
                      <a:pt x="7" y="116"/>
                      <a:pt x="9" y="111"/>
                    </a:cubicBezTo>
                    <a:cubicBezTo>
                      <a:pt x="9" y="111"/>
                      <a:pt x="11" y="105"/>
                      <a:pt x="14" y="103"/>
                    </a:cubicBezTo>
                    <a:cubicBezTo>
                      <a:pt x="14" y="103"/>
                      <a:pt x="15" y="98"/>
                      <a:pt x="18" y="99"/>
                    </a:cubicBezTo>
                    <a:cubicBezTo>
                      <a:pt x="18" y="99"/>
                      <a:pt x="19" y="101"/>
                      <a:pt x="20" y="99"/>
                    </a:cubicBezTo>
                    <a:cubicBezTo>
                      <a:pt x="20" y="99"/>
                      <a:pt x="24" y="93"/>
                      <a:pt x="25" y="93"/>
                    </a:cubicBezTo>
                    <a:cubicBezTo>
                      <a:pt x="25" y="93"/>
                      <a:pt x="24" y="90"/>
                      <a:pt x="23" y="90"/>
                    </a:cubicBezTo>
                    <a:cubicBezTo>
                      <a:pt x="23" y="90"/>
                      <a:pt x="22" y="87"/>
                      <a:pt x="23" y="85"/>
                    </a:cubicBezTo>
                    <a:cubicBezTo>
                      <a:pt x="23" y="85"/>
                      <a:pt x="24" y="84"/>
                      <a:pt x="22" y="83"/>
                    </a:cubicBezTo>
                    <a:cubicBezTo>
                      <a:pt x="22" y="83"/>
                      <a:pt x="19" y="79"/>
                      <a:pt x="18" y="81"/>
                    </a:cubicBezTo>
                    <a:cubicBezTo>
                      <a:pt x="18" y="81"/>
                      <a:pt x="17" y="81"/>
                      <a:pt x="15" y="80"/>
                    </a:cubicBezTo>
                    <a:cubicBezTo>
                      <a:pt x="15" y="80"/>
                      <a:pt x="0" y="69"/>
                      <a:pt x="9" y="69"/>
                    </a:cubicBezTo>
                    <a:cubicBezTo>
                      <a:pt x="9" y="69"/>
                      <a:pt x="18" y="72"/>
                      <a:pt x="27" y="67"/>
                    </a:cubicBezTo>
                    <a:cubicBezTo>
                      <a:pt x="27" y="67"/>
                      <a:pt x="29" y="66"/>
                      <a:pt x="36" y="55"/>
                    </a:cubicBezTo>
                    <a:cubicBezTo>
                      <a:pt x="36" y="55"/>
                      <a:pt x="37" y="53"/>
                      <a:pt x="35" y="52"/>
                    </a:cubicBezTo>
                    <a:cubicBezTo>
                      <a:pt x="35" y="52"/>
                      <a:pt x="35" y="50"/>
                      <a:pt x="36" y="49"/>
                    </a:cubicBezTo>
                    <a:cubicBezTo>
                      <a:pt x="36" y="49"/>
                      <a:pt x="36" y="48"/>
                      <a:pt x="36" y="45"/>
                    </a:cubicBezTo>
                    <a:cubicBezTo>
                      <a:pt x="36" y="45"/>
                      <a:pt x="36" y="43"/>
                      <a:pt x="37" y="42"/>
                    </a:cubicBezTo>
                    <a:cubicBezTo>
                      <a:pt x="37" y="42"/>
                      <a:pt x="38" y="40"/>
                      <a:pt x="37" y="39"/>
                    </a:cubicBezTo>
                    <a:cubicBezTo>
                      <a:pt x="37" y="39"/>
                      <a:pt x="37" y="37"/>
                      <a:pt x="38" y="36"/>
                    </a:cubicBezTo>
                    <a:cubicBezTo>
                      <a:pt x="38" y="36"/>
                      <a:pt x="38" y="35"/>
                      <a:pt x="38" y="33"/>
                    </a:cubicBezTo>
                    <a:cubicBezTo>
                      <a:pt x="38" y="33"/>
                      <a:pt x="37" y="32"/>
                      <a:pt x="39" y="32"/>
                    </a:cubicBezTo>
                    <a:cubicBezTo>
                      <a:pt x="39" y="32"/>
                      <a:pt x="41" y="33"/>
                      <a:pt x="40" y="29"/>
                    </a:cubicBezTo>
                    <a:cubicBezTo>
                      <a:pt x="40" y="29"/>
                      <a:pt x="39" y="27"/>
                      <a:pt x="39" y="25"/>
                    </a:cubicBezTo>
                    <a:cubicBezTo>
                      <a:pt x="37" y="22"/>
                      <a:pt x="37" y="22"/>
                      <a:pt x="37" y="22"/>
                    </a:cubicBezTo>
                    <a:lnTo>
                      <a:pt x="3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5" name="Freeform 14">
                <a:extLst>
                  <a:ext uri="{FF2B5EF4-FFF2-40B4-BE49-F238E27FC236}">
                    <a16:creationId xmlns="" xmlns:a16="http://schemas.microsoft.com/office/drawing/2014/main" id="{7FA397AD-49FA-4741-8684-AE19844BA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138"/>
                <a:ext cx="63" cy="70"/>
              </a:xfrm>
              <a:custGeom>
                <a:avLst/>
                <a:gdLst>
                  <a:gd name="T0" fmla="*/ 3 w 33"/>
                  <a:gd name="T1" fmla="*/ 8 h 36"/>
                  <a:gd name="T2" fmla="*/ 7 w 33"/>
                  <a:gd name="T3" fmla="*/ 3 h 36"/>
                  <a:gd name="T4" fmla="*/ 13 w 33"/>
                  <a:gd name="T5" fmla="*/ 4 h 36"/>
                  <a:gd name="T6" fmla="*/ 23 w 33"/>
                  <a:gd name="T7" fmla="*/ 12 h 36"/>
                  <a:gd name="T8" fmla="*/ 30 w 33"/>
                  <a:gd name="T9" fmla="*/ 18 h 36"/>
                  <a:gd name="T10" fmla="*/ 31 w 33"/>
                  <a:gd name="T11" fmla="*/ 25 h 36"/>
                  <a:gd name="T12" fmla="*/ 30 w 33"/>
                  <a:gd name="T13" fmla="*/ 28 h 36"/>
                  <a:gd name="T14" fmla="*/ 28 w 33"/>
                  <a:gd name="T15" fmla="*/ 31 h 36"/>
                  <a:gd name="T16" fmla="*/ 19 w 33"/>
                  <a:gd name="T17" fmla="*/ 34 h 36"/>
                  <a:gd name="T18" fmla="*/ 12 w 33"/>
                  <a:gd name="T19" fmla="*/ 33 h 36"/>
                  <a:gd name="T20" fmla="*/ 8 w 33"/>
                  <a:gd name="T21" fmla="*/ 30 h 36"/>
                  <a:gd name="T22" fmla="*/ 5 w 33"/>
                  <a:gd name="T23" fmla="*/ 29 h 36"/>
                  <a:gd name="T24" fmla="*/ 2 w 33"/>
                  <a:gd name="T25" fmla="*/ 25 h 36"/>
                  <a:gd name="T26" fmla="*/ 2 w 33"/>
                  <a:gd name="T27" fmla="*/ 19 h 36"/>
                  <a:gd name="T28" fmla="*/ 3 w 33"/>
                  <a:gd name="T29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36">
                    <a:moveTo>
                      <a:pt x="3" y="8"/>
                    </a:moveTo>
                    <a:cubicBezTo>
                      <a:pt x="3" y="8"/>
                      <a:pt x="4" y="0"/>
                      <a:pt x="7" y="3"/>
                    </a:cubicBezTo>
                    <a:cubicBezTo>
                      <a:pt x="7" y="3"/>
                      <a:pt x="10" y="4"/>
                      <a:pt x="13" y="4"/>
                    </a:cubicBezTo>
                    <a:cubicBezTo>
                      <a:pt x="13" y="4"/>
                      <a:pt x="19" y="7"/>
                      <a:pt x="23" y="12"/>
                    </a:cubicBezTo>
                    <a:cubicBezTo>
                      <a:pt x="23" y="12"/>
                      <a:pt x="28" y="17"/>
                      <a:pt x="30" y="18"/>
                    </a:cubicBezTo>
                    <a:cubicBezTo>
                      <a:pt x="30" y="18"/>
                      <a:pt x="33" y="20"/>
                      <a:pt x="31" y="25"/>
                    </a:cubicBezTo>
                    <a:cubicBezTo>
                      <a:pt x="31" y="25"/>
                      <a:pt x="29" y="27"/>
                      <a:pt x="30" y="28"/>
                    </a:cubicBezTo>
                    <a:cubicBezTo>
                      <a:pt x="30" y="28"/>
                      <a:pt x="29" y="30"/>
                      <a:pt x="28" y="31"/>
                    </a:cubicBezTo>
                    <a:cubicBezTo>
                      <a:pt x="28" y="31"/>
                      <a:pt x="24" y="36"/>
                      <a:pt x="19" y="34"/>
                    </a:cubicBezTo>
                    <a:cubicBezTo>
                      <a:pt x="19" y="34"/>
                      <a:pt x="15" y="34"/>
                      <a:pt x="12" y="33"/>
                    </a:cubicBezTo>
                    <a:cubicBezTo>
                      <a:pt x="12" y="33"/>
                      <a:pt x="9" y="32"/>
                      <a:pt x="8" y="30"/>
                    </a:cubicBezTo>
                    <a:cubicBezTo>
                      <a:pt x="8" y="30"/>
                      <a:pt x="6" y="29"/>
                      <a:pt x="5" y="29"/>
                    </a:cubicBezTo>
                    <a:cubicBezTo>
                      <a:pt x="5" y="29"/>
                      <a:pt x="4" y="29"/>
                      <a:pt x="2" y="25"/>
                    </a:cubicBezTo>
                    <a:cubicBezTo>
                      <a:pt x="2" y="25"/>
                      <a:pt x="0" y="23"/>
                      <a:pt x="2" y="19"/>
                    </a:cubicBezTo>
                    <a:cubicBezTo>
                      <a:pt x="2" y="19"/>
                      <a:pt x="4" y="14"/>
                      <a:pt x="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6" name="Freeform 15">
                <a:extLst>
                  <a:ext uri="{FF2B5EF4-FFF2-40B4-BE49-F238E27FC236}">
                    <a16:creationId xmlns="" xmlns:a16="http://schemas.microsoft.com/office/drawing/2014/main" id="{A23C6269-FF4F-0F4C-B525-C2D26341A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064"/>
                <a:ext cx="36" cy="142"/>
              </a:xfrm>
              <a:custGeom>
                <a:avLst/>
                <a:gdLst>
                  <a:gd name="T0" fmla="*/ 0 w 19"/>
                  <a:gd name="T1" fmla="*/ 48 h 73"/>
                  <a:gd name="T2" fmla="*/ 1 w 19"/>
                  <a:gd name="T3" fmla="*/ 27 h 73"/>
                  <a:gd name="T4" fmla="*/ 1 w 19"/>
                  <a:gd name="T5" fmla="*/ 24 h 73"/>
                  <a:gd name="T6" fmla="*/ 1 w 19"/>
                  <a:gd name="T7" fmla="*/ 12 h 73"/>
                  <a:gd name="T8" fmla="*/ 3 w 19"/>
                  <a:gd name="T9" fmla="*/ 10 h 73"/>
                  <a:gd name="T10" fmla="*/ 3 w 19"/>
                  <a:gd name="T11" fmla="*/ 7 h 73"/>
                  <a:gd name="T12" fmla="*/ 3 w 19"/>
                  <a:gd name="T13" fmla="*/ 5 h 73"/>
                  <a:gd name="T14" fmla="*/ 7 w 19"/>
                  <a:gd name="T15" fmla="*/ 3 h 73"/>
                  <a:gd name="T16" fmla="*/ 6 w 19"/>
                  <a:gd name="T17" fmla="*/ 8 h 73"/>
                  <a:gd name="T18" fmla="*/ 9 w 19"/>
                  <a:gd name="T19" fmla="*/ 26 h 73"/>
                  <a:gd name="T20" fmla="*/ 11 w 19"/>
                  <a:gd name="T21" fmla="*/ 30 h 73"/>
                  <a:gd name="T22" fmla="*/ 14 w 19"/>
                  <a:gd name="T23" fmla="*/ 37 h 73"/>
                  <a:gd name="T24" fmla="*/ 14 w 19"/>
                  <a:gd name="T25" fmla="*/ 42 h 73"/>
                  <a:gd name="T26" fmla="*/ 15 w 19"/>
                  <a:gd name="T27" fmla="*/ 43 h 73"/>
                  <a:gd name="T28" fmla="*/ 17 w 19"/>
                  <a:gd name="T29" fmla="*/ 45 h 73"/>
                  <a:gd name="T30" fmla="*/ 16 w 19"/>
                  <a:gd name="T31" fmla="*/ 54 h 73"/>
                  <a:gd name="T32" fmla="*/ 17 w 19"/>
                  <a:gd name="T33" fmla="*/ 57 h 73"/>
                  <a:gd name="T34" fmla="*/ 18 w 19"/>
                  <a:gd name="T35" fmla="*/ 59 h 73"/>
                  <a:gd name="T36" fmla="*/ 18 w 19"/>
                  <a:gd name="T37" fmla="*/ 61 h 73"/>
                  <a:gd name="T38" fmla="*/ 18 w 19"/>
                  <a:gd name="T39" fmla="*/ 70 h 73"/>
                  <a:gd name="T40" fmla="*/ 13 w 19"/>
                  <a:gd name="T41" fmla="*/ 71 h 73"/>
                  <a:gd name="T42" fmla="*/ 0 w 19"/>
                  <a:gd name="T43" fmla="*/ 48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73">
                    <a:moveTo>
                      <a:pt x="0" y="48"/>
                    </a:moveTo>
                    <a:cubicBezTo>
                      <a:pt x="0" y="48"/>
                      <a:pt x="0" y="28"/>
                      <a:pt x="1" y="27"/>
                    </a:cubicBezTo>
                    <a:cubicBezTo>
                      <a:pt x="1" y="27"/>
                      <a:pt x="1" y="26"/>
                      <a:pt x="1" y="24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1"/>
                      <a:pt x="3" y="10"/>
                    </a:cubicBezTo>
                    <a:cubicBezTo>
                      <a:pt x="3" y="10"/>
                      <a:pt x="2" y="7"/>
                      <a:pt x="3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5"/>
                      <a:pt x="4" y="0"/>
                      <a:pt x="7" y="3"/>
                    </a:cubicBezTo>
                    <a:cubicBezTo>
                      <a:pt x="7" y="3"/>
                      <a:pt x="8" y="5"/>
                      <a:pt x="6" y="8"/>
                    </a:cubicBezTo>
                    <a:cubicBezTo>
                      <a:pt x="6" y="8"/>
                      <a:pt x="3" y="11"/>
                      <a:pt x="9" y="26"/>
                    </a:cubicBezTo>
                    <a:cubicBezTo>
                      <a:pt x="9" y="26"/>
                      <a:pt x="9" y="28"/>
                      <a:pt x="11" y="30"/>
                    </a:cubicBezTo>
                    <a:cubicBezTo>
                      <a:pt x="11" y="30"/>
                      <a:pt x="14" y="32"/>
                      <a:pt x="14" y="37"/>
                    </a:cubicBezTo>
                    <a:cubicBezTo>
                      <a:pt x="14" y="37"/>
                      <a:pt x="14" y="40"/>
                      <a:pt x="14" y="42"/>
                    </a:cubicBezTo>
                    <a:cubicBezTo>
                      <a:pt x="14" y="42"/>
                      <a:pt x="12" y="44"/>
                      <a:pt x="15" y="43"/>
                    </a:cubicBezTo>
                    <a:cubicBezTo>
                      <a:pt x="15" y="43"/>
                      <a:pt x="17" y="43"/>
                      <a:pt x="17" y="45"/>
                    </a:cubicBezTo>
                    <a:cubicBezTo>
                      <a:pt x="17" y="45"/>
                      <a:pt x="16" y="52"/>
                      <a:pt x="16" y="54"/>
                    </a:cubicBezTo>
                    <a:cubicBezTo>
                      <a:pt x="16" y="54"/>
                      <a:pt x="18" y="56"/>
                      <a:pt x="17" y="57"/>
                    </a:cubicBezTo>
                    <a:cubicBezTo>
                      <a:pt x="17" y="57"/>
                      <a:pt x="17" y="58"/>
                      <a:pt x="18" y="59"/>
                    </a:cubicBezTo>
                    <a:cubicBezTo>
                      <a:pt x="18" y="59"/>
                      <a:pt x="18" y="59"/>
                      <a:pt x="18" y="61"/>
                    </a:cubicBezTo>
                    <a:cubicBezTo>
                      <a:pt x="18" y="61"/>
                      <a:pt x="19" y="69"/>
                      <a:pt x="18" y="70"/>
                    </a:cubicBezTo>
                    <a:cubicBezTo>
                      <a:pt x="18" y="70"/>
                      <a:pt x="16" y="73"/>
                      <a:pt x="13" y="71"/>
                    </a:cubicBezTo>
                    <a:cubicBezTo>
                      <a:pt x="13" y="71"/>
                      <a:pt x="3" y="62"/>
                      <a:pt x="0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7" name="Freeform 16">
                <a:extLst>
                  <a:ext uri="{FF2B5EF4-FFF2-40B4-BE49-F238E27FC236}">
                    <a16:creationId xmlns="" xmlns:a16="http://schemas.microsoft.com/office/drawing/2014/main" id="{809E0305-931A-3149-A98A-88FA80217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85"/>
                <a:ext cx="35" cy="60"/>
              </a:xfrm>
              <a:custGeom>
                <a:avLst/>
                <a:gdLst>
                  <a:gd name="T0" fmla="*/ 7 w 18"/>
                  <a:gd name="T1" fmla="*/ 5 h 31"/>
                  <a:gd name="T2" fmla="*/ 8 w 18"/>
                  <a:gd name="T3" fmla="*/ 2 h 31"/>
                  <a:gd name="T4" fmla="*/ 11 w 18"/>
                  <a:gd name="T5" fmla="*/ 3 h 31"/>
                  <a:gd name="T6" fmla="*/ 18 w 18"/>
                  <a:gd name="T7" fmla="*/ 25 h 31"/>
                  <a:gd name="T8" fmla="*/ 11 w 18"/>
                  <a:gd name="T9" fmla="*/ 28 h 31"/>
                  <a:gd name="T10" fmla="*/ 7 w 18"/>
                  <a:gd name="T11" fmla="*/ 25 h 31"/>
                  <a:gd name="T12" fmla="*/ 2 w 18"/>
                  <a:gd name="T13" fmla="*/ 25 h 31"/>
                  <a:gd name="T14" fmla="*/ 2 w 18"/>
                  <a:gd name="T15" fmla="*/ 22 h 31"/>
                  <a:gd name="T16" fmla="*/ 7 w 18"/>
                  <a:gd name="T17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1">
                    <a:moveTo>
                      <a:pt x="7" y="5"/>
                    </a:moveTo>
                    <a:cubicBezTo>
                      <a:pt x="7" y="5"/>
                      <a:pt x="6" y="4"/>
                      <a:pt x="8" y="2"/>
                    </a:cubicBezTo>
                    <a:cubicBezTo>
                      <a:pt x="8" y="2"/>
                      <a:pt x="10" y="0"/>
                      <a:pt x="11" y="3"/>
                    </a:cubicBezTo>
                    <a:cubicBezTo>
                      <a:pt x="11" y="3"/>
                      <a:pt x="18" y="18"/>
                      <a:pt x="18" y="25"/>
                    </a:cubicBezTo>
                    <a:cubicBezTo>
                      <a:pt x="18" y="25"/>
                      <a:pt x="17" y="31"/>
                      <a:pt x="11" y="28"/>
                    </a:cubicBezTo>
                    <a:cubicBezTo>
                      <a:pt x="11" y="28"/>
                      <a:pt x="9" y="27"/>
                      <a:pt x="7" y="25"/>
                    </a:cubicBezTo>
                    <a:cubicBezTo>
                      <a:pt x="7" y="25"/>
                      <a:pt x="5" y="26"/>
                      <a:pt x="2" y="25"/>
                    </a:cubicBezTo>
                    <a:cubicBezTo>
                      <a:pt x="2" y="25"/>
                      <a:pt x="0" y="24"/>
                      <a:pt x="2" y="22"/>
                    </a:cubicBezTo>
                    <a:cubicBezTo>
                      <a:pt x="2" y="22"/>
                      <a:pt x="7" y="13"/>
                      <a:pt x="7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8" name="Freeform 17">
                <a:extLst>
                  <a:ext uri="{FF2B5EF4-FFF2-40B4-BE49-F238E27FC236}">
                    <a16:creationId xmlns="" xmlns:a16="http://schemas.microsoft.com/office/drawing/2014/main" id="{C138BBB5-75D6-594D-AE6F-63C5A97D18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69" y="1956"/>
                <a:ext cx="218" cy="246"/>
              </a:xfrm>
              <a:custGeom>
                <a:avLst/>
                <a:gdLst>
                  <a:gd name="T0" fmla="*/ 98 w 114"/>
                  <a:gd name="T1" fmla="*/ 50 h 127"/>
                  <a:gd name="T2" fmla="*/ 110 w 114"/>
                  <a:gd name="T3" fmla="*/ 70 h 127"/>
                  <a:gd name="T4" fmla="*/ 98 w 114"/>
                  <a:gd name="T5" fmla="*/ 83 h 127"/>
                  <a:gd name="T6" fmla="*/ 82 w 114"/>
                  <a:gd name="T7" fmla="*/ 103 h 127"/>
                  <a:gd name="T8" fmla="*/ 83 w 114"/>
                  <a:gd name="T9" fmla="*/ 119 h 127"/>
                  <a:gd name="T10" fmla="*/ 79 w 114"/>
                  <a:gd name="T11" fmla="*/ 85 h 127"/>
                  <a:gd name="T12" fmla="*/ 97 w 114"/>
                  <a:gd name="T13" fmla="*/ 64 h 127"/>
                  <a:gd name="T14" fmla="*/ 88 w 114"/>
                  <a:gd name="T15" fmla="*/ 51 h 127"/>
                  <a:gd name="T16" fmla="*/ 79 w 114"/>
                  <a:gd name="T17" fmla="*/ 45 h 127"/>
                  <a:gd name="T18" fmla="*/ 38 w 114"/>
                  <a:gd name="T19" fmla="*/ 47 h 127"/>
                  <a:gd name="T20" fmla="*/ 53 w 114"/>
                  <a:gd name="T21" fmla="*/ 40 h 127"/>
                  <a:gd name="T22" fmla="*/ 54 w 114"/>
                  <a:gd name="T23" fmla="*/ 3 h 127"/>
                  <a:gd name="T24" fmla="*/ 61 w 114"/>
                  <a:gd name="T25" fmla="*/ 3 h 127"/>
                  <a:gd name="T26" fmla="*/ 67 w 114"/>
                  <a:gd name="T27" fmla="*/ 27 h 127"/>
                  <a:gd name="T28" fmla="*/ 69 w 114"/>
                  <a:gd name="T29" fmla="*/ 43 h 127"/>
                  <a:gd name="T30" fmla="*/ 79 w 114"/>
                  <a:gd name="T31" fmla="*/ 49 h 127"/>
                  <a:gd name="T32" fmla="*/ 71 w 114"/>
                  <a:gd name="T33" fmla="*/ 53 h 127"/>
                  <a:gd name="T34" fmla="*/ 76 w 114"/>
                  <a:gd name="T35" fmla="*/ 64 h 127"/>
                  <a:gd name="T36" fmla="*/ 72 w 114"/>
                  <a:gd name="T37" fmla="*/ 73 h 127"/>
                  <a:gd name="T38" fmla="*/ 62 w 114"/>
                  <a:gd name="T39" fmla="*/ 95 h 127"/>
                  <a:gd name="T40" fmla="*/ 77 w 114"/>
                  <a:gd name="T41" fmla="*/ 88 h 127"/>
                  <a:gd name="T42" fmla="*/ 79 w 114"/>
                  <a:gd name="T43" fmla="*/ 120 h 127"/>
                  <a:gd name="T44" fmla="*/ 65 w 114"/>
                  <a:gd name="T45" fmla="*/ 120 h 127"/>
                  <a:gd name="T46" fmla="*/ 54 w 114"/>
                  <a:gd name="T47" fmla="*/ 119 h 127"/>
                  <a:gd name="T48" fmla="*/ 33 w 114"/>
                  <a:gd name="T49" fmla="*/ 115 h 127"/>
                  <a:gd name="T50" fmla="*/ 38 w 114"/>
                  <a:gd name="T51" fmla="*/ 109 h 127"/>
                  <a:gd name="T52" fmla="*/ 49 w 114"/>
                  <a:gd name="T53" fmla="*/ 98 h 127"/>
                  <a:gd name="T54" fmla="*/ 50 w 114"/>
                  <a:gd name="T55" fmla="*/ 84 h 127"/>
                  <a:gd name="T56" fmla="*/ 43 w 114"/>
                  <a:gd name="T57" fmla="*/ 67 h 127"/>
                  <a:gd name="T58" fmla="*/ 51 w 114"/>
                  <a:gd name="T59" fmla="*/ 61 h 127"/>
                  <a:gd name="T60" fmla="*/ 53 w 114"/>
                  <a:gd name="T61" fmla="*/ 50 h 127"/>
                  <a:gd name="T62" fmla="*/ 35 w 114"/>
                  <a:gd name="T63" fmla="*/ 59 h 127"/>
                  <a:gd name="T64" fmla="*/ 33 w 114"/>
                  <a:gd name="T65" fmla="*/ 51 h 127"/>
                  <a:gd name="T66" fmla="*/ 0 w 114"/>
                  <a:gd name="T67" fmla="*/ 78 h 127"/>
                  <a:gd name="T68" fmla="*/ 0 w 114"/>
                  <a:gd name="T69" fmla="*/ 76 h 127"/>
                  <a:gd name="T70" fmla="*/ 13 w 114"/>
                  <a:gd name="T71" fmla="*/ 63 h 127"/>
                  <a:gd name="T72" fmla="*/ 33 w 114"/>
                  <a:gd name="T73" fmla="*/ 51 h 127"/>
                  <a:gd name="T74" fmla="*/ 30 w 114"/>
                  <a:gd name="T75" fmla="*/ 63 h 127"/>
                  <a:gd name="T76" fmla="*/ 18 w 114"/>
                  <a:gd name="T77" fmla="*/ 69 h 127"/>
                  <a:gd name="T78" fmla="*/ 12 w 114"/>
                  <a:gd name="T79" fmla="*/ 86 h 127"/>
                  <a:gd name="T80" fmla="*/ 26 w 114"/>
                  <a:gd name="T81" fmla="*/ 106 h 127"/>
                  <a:gd name="T82" fmla="*/ 33 w 114"/>
                  <a:gd name="T83" fmla="*/ 115 h 127"/>
                  <a:gd name="T84" fmla="*/ 13 w 114"/>
                  <a:gd name="T85" fmla="*/ 98 h 127"/>
                  <a:gd name="T86" fmla="*/ 3 w 114"/>
                  <a:gd name="T87" fmla="*/ 82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4" h="127">
                    <a:moveTo>
                      <a:pt x="79" y="45"/>
                    </a:moveTo>
                    <a:cubicBezTo>
                      <a:pt x="86" y="47"/>
                      <a:pt x="95" y="49"/>
                      <a:pt x="98" y="50"/>
                    </a:cubicBezTo>
                    <a:cubicBezTo>
                      <a:pt x="98" y="50"/>
                      <a:pt x="106" y="52"/>
                      <a:pt x="112" y="63"/>
                    </a:cubicBezTo>
                    <a:cubicBezTo>
                      <a:pt x="112" y="63"/>
                      <a:pt x="114" y="64"/>
                      <a:pt x="110" y="70"/>
                    </a:cubicBezTo>
                    <a:cubicBezTo>
                      <a:pt x="110" y="70"/>
                      <a:pt x="106" y="75"/>
                      <a:pt x="101" y="77"/>
                    </a:cubicBezTo>
                    <a:cubicBezTo>
                      <a:pt x="101" y="77"/>
                      <a:pt x="99" y="78"/>
                      <a:pt x="98" y="83"/>
                    </a:cubicBezTo>
                    <a:cubicBezTo>
                      <a:pt x="98" y="83"/>
                      <a:pt x="91" y="93"/>
                      <a:pt x="87" y="95"/>
                    </a:cubicBezTo>
                    <a:cubicBezTo>
                      <a:pt x="87" y="95"/>
                      <a:pt x="81" y="97"/>
                      <a:pt x="82" y="103"/>
                    </a:cubicBezTo>
                    <a:cubicBezTo>
                      <a:pt x="82" y="103"/>
                      <a:pt x="88" y="109"/>
                      <a:pt x="86" y="117"/>
                    </a:cubicBezTo>
                    <a:cubicBezTo>
                      <a:pt x="86" y="117"/>
                      <a:pt x="86" y="119"/>
                      <a:pt x="83" y="119"/>
                    </a:cubicBezTo>
                    <a:cubicBezTo>
                      <a:pt x="83" y="119"/>
                      <a:pt x="82" y="119"/>
                      <a:pt x="79" y="120"/>
                    </a:cubicBezTo>
                    <a:cubicBezTo>
                      <a:pt x="79" y="85"/>
                      <a:pt x="79" y="85"/>
                      <a:pt x="79" y="85"/>
                    </a:cubicBezTo>
                    <a:cubicBezTo>
                      <a:pt x="83" y="81"/>
                      <a:pt x="89" y="76"/>
                      <a:pt x="89" y="76"/>
                    </a:cubicBezTo>
                    <a:cubicBezTo>
                      <a:pt x="90" y="73"/>
                      <a:pt x="97" y="64"/>
                      <a:pt x="97" y="64"/>
                    </a:cubicBezTo>
                    <a:cubicBezTo>
                      <a:pt x="98" y="63"/>
                      <a:pt x="97" y="59"/>
                      <a:pt x="97" y="59"/>
                    </a:cubicBezTo>
                    <a:cubicBezTo>
                      <a:pt x="97" y="57"/>
                      <a:pt x="88" y="51"/>
                      <a:pt x="88" y="51"/>
                    </a:cubicBezTo>
                    <a:cubicBezTo>
                      <a:pt x="87" y="50"/>
                      <a:pt x="83" y="50"/>
                      <a:pt x="79" y="49"/>
                    </a:cubicBezTo>
                    <a:lnTo>
                      <a:pt x="79" y="45"/>
                    </a:lnTo>
                    <a:close/>
                    <a:moveTo>
                      <a:pt x="33" y="51"/>
                    </a:moveTo>
                    <a:cubicBezTo>
                      <a:pt x="35" y="50"/>
                      <a:pt x="37" y="48"/>
                      <a:pt x="38" y="47"/>
                    </a:cubicBezTo>
                    <a:cubicBezTo>
                      <a:pt x="38" y="47"/>
                      <a:pt x="42" y="44"/>
                      <a:pt x="46" y="43"/>
                    </a:cubicBezTo>
                    <a:cubicBezTo>
                      <a:pt x="46" y="43"/>
                      <a:pt x="53" y="42"/>
                      <a:pt x="53" y="40"/>
                    </a:cubicBezTo>
                    <a:cubicBezTo>
                      <a:pt x="53" y="40"/>
                      <a:pt x="54" y="34"/>
                      <a:pt x="54" y="32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0"/>
                      <a:pt x="57" y="2"/>
                    </a:cubicBezTo>
                    <a:cubicBezTo>
                      <a:pt x="57" y="2"/>
                      <a:pt x="58" y="4"/>
                      <a:pt x="61" y="3"/>
                    </a:cubicBezTo>
                    <a:cubicBezTo>
                      <a:pt x="61" y="3"/>
                      <a:pt x="64" y="3"/>
                      <a:pt x="65" y="10"/>
                    </a:cubicBezTo>
                    <a:cubicBezTo>
                      <a:pt x="65" y="10"/>
                      <a:pt x="67" y="19"/>
                      <a:pt x="67" y="27"/>
                    </a:cubicBezTo>
                    <a:cubicBezTo>
                      <a:pt x="67" y="27"/>
                      <a:pt x="67" y="37"/>
                      <a:pt x="67" y="39"/>
                    </a:cubicBezTo>
                    <a:cubicBezTo>
                      <a:pt x="67" y="39"/>
                      <a:pt x="66" y="42"/>
                      <a:pt x="69" y="43"/>
                    </a:cubicBezTo>
                    <a:cubicBezTo>
                      <a:pt x="69" y="43"/>
                      <a:pt x="74" y="44"/>
                      <a:pt x="79" y="45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76" y="48"/>
                      <a:pt x="73" y="48"/>
                      <a:pt x="73" y="48"/>
                    </a:cubicBezTo>
                    <a:cubicBezTo>
                      <a:pt x="67" y="47"/>
                      <a:pt x="71" y="53"/>
                      <a:pt x="71" y="53"/>
                    </a:cubicBezTo>
                    <a:cubicBezTo>
                      <a:pt x="72" y="55"/>
                      <a:pt x="74" y="60"/>
                      <a:pt x="74" y="60"/>
                    </a:cubicBezTo>
                    <a:cubicBezTo>
                      <a:pt x="74" y="63"/>
                      <a:pt x="76" y="64"/>
                      <a:pt x="76" y="64"/>
                    </a:cubicBezTo>
                    <a:cubicBezTo>
                      <a:pt x="78" y="67"/>
                      <a:pt x="75" y="70"/>
                      <a:pt x="75" y="70"/>
                    </a:cubicBezTo>
                    <a:cubicBezTo>
                      <a:pt x="74" y="71"/>
                      <a:pt x="72" y="73"/>
                      <a:pt x="72" y="73"/>
                    </a:cubicBezTo>
                    <a:cubicBezTo>
                      <a:pt x="70" y="79"/>
                      <a:pt x="64" y="83"/>
                      <a:pt x="64" y="83"/>
                    </a:cubicBezTo>
                    <a:cubicBezTo>
                      <a:pt x="59" y="86"/>
                      <a:pt x="62" y="95"/>
                      <a:pt x="62" y="95"/>
                    </a:cubicBezTo>
                    <a:cubicBezTo>
                      <a:pt x="64" y="101"/>
                      <a:pt x="73" y="91"/>
                      <a:pt x="73" y="91"/>
                    </a:cubicBezTo>
                    <a:cubicBezTo>
                      <a:pt x="75" y="89"/>
                      <a:pt x="77" y="88"/>
                      <a:pt x="77" y="88"/>
                    </a:cubicBezTo>
                    <a:cubicBezTo>
                      <a:pt x="77" y="88"/>
                      <a:pt x="78" y="86"/>
                      <a:pt x="79" y="85"/>
                    </a:cubicBezTo>
                    <a:cubicBezTo>
                      <a:pt x="79" y="120"/>
                      <a:pt x="79" y="120"/>
                      <a:pt x="79" y="120"/>
                    </a:cubicBezTo>
                    <a:cubicBezTo>
                      <a:pt x="79" y="120"/>
                      <a:pt x="77" y="120"/>
                      <a:pt x="76" y="120"/>
                    </a:cubicBezTo>
                    <a:cubicBezTo>
                      <a:pt x="76" y="120"/>
                      <a:pt x="70" y="121"/>
                      <a:pt x="65" y="120"/>
                    </a:cubicBezTo>
                    <a:cubicBezTo>
                      <a:pt x="65" y="120"/>
                      <a:pt x="61" y="120"/>
                      <a:pt x="57" y="119"/>
                    </a:cubicBezTo>
                    <a:cubicBezTo>
                      <a:pt x="57" y="119"/>
                      <a:pt x="56" y="118"/>
                      <a:pt x="54" y="119"/>
                    </a:cubicBezTo>
                    <a:cubicBezTo>
                      <a:pt x="54" y="119"/>
                      <a:pt x="44" y="127"/>
                      <a:pt x="36" y="118"/>
                    </a:cubicBezTo>
                    <a:cubicBezTo>
                      <a:pt x="36" y="118"/>
                      <a:pt x="34" y="116"/>
                      <a:pt x="33" y="115"/>
                    </a:cubicBezTo>
                    <a:cubicBezTo>
                      <a:pt x="33" y="108"/>
                      <a:pt x="33" y="108"/>
                      <a:pt x="33" y="108"/>
                    </a:cubicBezTo>
                    <a:cubicBezTo>
                      <a:pt x="34" y="109"/>
                      <a:pt x="36" y="109"/>
                      <a:pt x="38" y="109"/>
                    </a:cubicBezTo>
                    <a:cubicBezTo>
                      <a:pt x="45" y="109"/>
                      <a:pt x="46" y="103"/>
                      <a:pt x="46" y="103"/>
                    </a:cubicBezTo>
                    <a:cubicBezTo>
                      <a:pt x="45" y="101"/>
                      <a:pt x="49" y="98"/>
                      <a:pt x="49" y="98"/>
                    </a:cubicBezTo>
                    <a:cubicBezTo>
                      <a:pt x="51" y="96"/>
                      <a:pt x="51" y="94"/>
                      <a:pt x="51" y="94"/>
                    </a:cubicBezTo>
                    <a:cubicBezTo>
                      <a:pt x="50" y="91"/>
                      <a:pt x="50" y="84"/>
                      <a:pt x="50" y="84"/>
                    </a:cubicBezTo>
                    <a:cubicBezTo>
                      <a:pt x="47" y="82"/>
                      <a:pt x="41" y="75"/>
                      <a:pt x="41" y="75"/>
                    </a:cubicBezTo>
                    <a:cubicBezTo>
                      <a:pt x="37" y="67"/>
                      <a:pt x="43" y="67"/>
                      <a:pt x="43" y="67"/>
                    </a:cubicBezTo>
                    <a:cubicBezTo>
                      <a:pt x="46" y="68"/>
                      <a:pt x="47" y="67"/>
                      <a:pt x="47" y="67"/>
                    </a:cubicBezTo>
                    <a:cubicBezTo>
                      <a:pt x="51" y="67"/>
                      <a:pt x="51" y="61"/>
                      <a:pt x="51" y="61"/>
                    </a:cubicBezTo>
                    <a:cubicBezTo>
                      <a:pt x="51" y="58"/>
                      <a:pt x="52" y="56"/>
                      <a:pt x="52" y="56"/>
                    </a:cubicBezTo>
                    <a:cubicBezTo>
                      <a:pt x="54" y="50"/>
                      <a:pt x="53" y="50"/>
                      <a:pt x="53" y="50"/>
                    </a:cubicBezTo>
                    <a:cubicBezTo>
                      <a:pt x="50" y="45"/>
                      <a:pt x="47" y="50"/>
                      <a:pt x="47" y="50"/>
                    </a:cubicBezTo>
                    <a:cubicBezTo>
                      <a:pt x="45" y="53"/>
                      <a:pt x="35" y="59"/>
                      <a:pt x="35" y="59"/>
                    </a:cubicBezTo>
                    <a:cubicBezTo>
                      <a:pt x="34" y="59"/>
                      <a:pt x="33" y="60"/>
                      <a:pt x="33" y="60"/>
                    </a:cubicBezTo>
                    <a:lnTo>
                      <a:pt x="33" y="51"/>
                    </a:lnTo>
                    <a:close/>
                    <a:moveTo>
                      <a:pt x="3" y="82"/>
                    </a:moveTo>
                    <a:cubicBezTo>
                      <a:pt x="3" y="82"/>
                      <a:pt x="0" y="81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7"/>
                      <a:pt x="0" y="77"/>
                      <a:pt x="0" y="76"/>
                    </a:cubicBezTo>
                    <a:cubicBezTo>
                      <a:pt x="0" y="76"/>
                      <a:pt x="0" y="74"/>
                      <a:pt x="5" y="69"/>
                    </a:cubicBezTo>
                    <a:cubicBezTo>
                      <a:pt x="5" y="69"/>
                      <a:pt x="9" y="65"/>
                      <a:pt x="13" y="63"/>
                    </a:cubicBezTo>
                    <a:cubicBezTo>
                      <a:pt x="13" y="63"/>
                      <a:pt x="22" y="57"/>
                      <a:pt x="28" y="55"/>
                    </a:cubicBezTo>
                    <a:cubicBezTo>
                      <a:pt x="28" y="55"/>
                      <a:pt x="30" y="53"/>
                      <a:pt x="33" y="51"/>
                    </a:cubicBezTo>
                    <a:cubicBezTo>
                      <a:pt x="33" y="60"/>
                      <a:pt x="33" y="60"/>
                      <a:pt x="33" y="60"/>
                    </a:cubicBezTo>
                    <a:cubicBezTo>
                      <a:pt x="31" y="62"/>
                      <a:pt x="30" y="63"/>
                      <a:pt x="30" y="63"/>
                    </a:cubicBezTo>
                    <a:cubicBezTo>
                      <a:pt x="26" y="62"/>
                      <a:pt x="22" y="65"/>
                      <a:pt x="22" y="65"/>
                    </a:cubicBezTo>
                    <a:cubicBezTo>
                      <a:pt x="17" y="67"/>
                      <a:pt x="18" y="69"/>
                      <a:pt x="18" y="69"/>
                    </a:cubicBezTo>
                    <a:cubicBezTo>
                      <a:pt x="17" y="72"/>
                      <a:pt x="14" y="78"/>
                      <a:pt x="14" y="78"/>
                    </a:cubicBezTo>
                    <a:cubicBezTo>
                      <a:pt x="13" y="79"/>
                      <a:pt x="12" y="84"/>
                      <a:pt x="12" y="86"/>
                    </a:cubicBezTo>
                    <a:cubicBezTo>
                      <a:pt x="12" y="86"/>
                      <a:pt x="14" y="92"/>
                      <a:pt x="14" y="92"/>
                    </a:cubicBezTo>
                    <a:cubicBezTo>
                      <a:pt x="16" y="97"/>
                      <a:pt x="26" y="106"/>
                      <a:pt x="26" y="106"/>
                    </a:cubicBezTo>
                    <a:cubicBezTo>
                      <a:pt x="28" y="107"/>
                      <a:pt x="30" y="108"/>
                      <a:pt x="33" y="108"/>
                    </a:cubicBezTo>
                    <a:cubicBezTo>
                      <a:pt x="33" y="115"/>
                      <a:pt x="33" y="115"/>
                      <a:pt x="33" y="115"/>
                    </a:cubicBezTo>
                    <a:cubicBezTo>
                      <a:pt x="31" y="113"/>
                      <a:pt x="29" y="111"/>
                      <a:pt x="27" y="111"/>
                    </a:cubicBezTo>
                    <a:cubicBezTo>
                      <a:pt x="27" y="111"/>
                      <a:pt x="17" y="102"/>
                      <a:pt x="13" y="98"/>
                    </a:cubicBezTo>
                    <a:cubicBezTo>
                      <a:pt x="13" y="98"/>
                      <a:pt x="7" y="92"/>
                      <a:pt x="7" y="87"/>
                    </a:cubicBezTo>
                    <a:cubicBezTo>
                      <a:pt x="7" y="87"/>
                      <a:pt x="6" y="82"/>
                      <a:pt x="3" y="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9" name="Freeform 18">
                <a:extLst>
                  <a:ext uri="{FF2B5EF4-FFF2-40B4-BE49-F238E27FC236}">
                    <a16:creationId xmlns="" xmlns:a16="http://schemas.microsoft.com/office/drawing/2014/main" id="{3BA4C66A-5734-6844-B963-9ABEAF7E6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954"/>
                <a:ext cx="212" cy="261"/>
              </a:xfrm>
              <a:custGeom>
                <a:avLst/>
                <a:gdLst>
                  <a:gd name="T0" fmla="*/ 92 w 111"/>
                  <a:gd name="T1" fmla="*/ 4 h 135"/>
                  <a:gd name="T2" fmla="*/ 108 w 111"/>
                  <a:gd name="T3" fmla="*/ 13 h 135"/>
                  <a:gd name="T4" fmla="*/ 106 w 111"/>
                  <a:gd name="T5" fmla="*/ 20 h 135"/>
                  <a:gd name="T6" fmla="*/ 98 w 111"/>
                  <a:gd name="T7" fmla="*/ 25 h 135"/>
                  <a:gd name="T8" fmla="*/ 93 w 111"/>
                  <a:gd name="T9" fmla="*/ 28 h 135"/>
                  <a:gd name="T10" fmla="*/ 68 w 111"/>
                  <a:gd name="T11" fmla="*/ 65 h 135"/>
                  <a:gd name="T12" fmla="*/ 48 w 111"/>
                  <a:gd name="T13" fmla="*/ 97 h 135"/>
                  <a:gd name="T14" fmla="*/ 27 w 111"/>
                  <a:gd name="T15" fmla="*/ 124 h 135"/>
                  <a:gd name="T16" fmla="*/ 23 w 111"/>
                  <a:gd name="T17" fmla="*/ 128 h 135"/>
                  <a:gd name="T18" fmla="*/ 20 w 111"/>
                  <a:gd name="T19" fmla="*/ 132 h 135"/>
                  <a:gd name="T20" fmla="*/ 13 w 111"/>
                  <a:gd name="T21" fmla="*/ 135 h 135"/>
                  <a:gd name="T22" fmla="*/ 8 w 111"/>
                  <a:gd name="T23" fmla="*/ 134 h 135"/>
                  <a:gd name="T24" fmla="*/ 3 w 111"/>
                  <a:gd name="T25" fmla="*/ 134 h 135"/>
                  <a:gd name="T26" fmla="*/ 4 w 111"/>
                  <a:gd name="T27" fmla="*/ 132 h 135"/>
                  <a:gd name="T28" fmla="*/ 6 w 111"/>
                  <a:gd name="T29" fmla="*/ 130 h 135"/>
                  <a:gd name="T30" fmla="*/ 8 w 111"/>
                  <a:gd name="T31" fmla="*/ 129 h 135"/>
                  <a:gd name="T32" fmla="*/ 9 w 111"/>
                  <a:gd name="T33" fmla="*/ 128 h 135"/>
                  <a:gd name="T34" fmla="*/ 11 w 111"/>
                  <a:gd name="T35" fmla="*/ 125 h 135"/>
                  <a:gd name="T36" fmla="*/ 13 w 111"/>
                  <a:gd name="T37" fmla="*/ 123 h 135"/>
                  <a:gd name="T38" fmla="*/ 31 w 111"/>
                  <a:gd name="T39" fmla="*/ 102 h 135"/>
                  <a:gd name="T40" fmla="*/ 48 w 111"/>
                  <a:gd name="T41" fmla="*/ 77 h 135"/>
                  <a:gd name="T42" fmla="*/ 58 w 111"/>
                  <a:gd name="T43" fmla="*/ 61 h 135"/>
                  <a:gd name="T44" fmla="*/ 78 w 111"/>
                  <a:gd name="T45" fmla="*/ 28 h 135"/>
                  <a:gd name="T46" fmla="*/ 58 w 111"/>
                  <a:gd name="T47" fmla="*/ 17 h 135"/>
                  <a:gd name="T48" fmla="*/ 61 w 111"/>
                  <a:gd name="T49" fmla="*/ 16 h 135"/>
                  <a:gd name="T50" fmla="*/ 81 w 111"/>
                  <a:gd name="T51" fmla="*/ 13 h 135"/>
                  <a:gd name="T52" fmla="*/ 92 w 111"/>
                  <a:gd name="T53" fmla="*/ 4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1" h="135">
                    <a:moveTo>
                      <a:pt x="92" y="4"/>
                    </a:moveTo>
                    <a:cubicBezTo>
                      <a:pt x="92" y="4"/>
                      <a:pt x="100" y="0"/>
                      <a:pt x="108" y="13"/>
                    </a:cubicBezTo>
                    <a:cubicBezTo>
                      <a:pt x="108" y="13"/>
                      <a:pt x="111" y="20"/>
                      <a:pt x="106" y="20"/>
                    </a:cubicBezTo>
                    <a:cubicBezTo>
                      <a:pt x="106" y="20"/>
                      <a:pt x="102" y="21"/>
                      <a:pt x="98" y="25"/>
                    </a:cubicBezTo>
                    <a:cubicBezTo>
                      <a:pt x="97" y="25"/>
                      <a:pt x="94" y="25"/>
                      <a:pt x="93" y="28"/>
                    </a:cubicBezTo>
                    <a:cubicBezTo>
                      <a:pt x="93" y="28"/>
                      <a:pt x="85" y="42"/>
                      <a:pt x="68" y="65"/>
                    </a:cubicBezTo>
                    <a:cubicBezTo>
                      <a:pt x="68" y="65"/>
                      <a:pt x="59" y="77"/>
                      <a:pt x="48" y="97"/>
                    </a:cubicBezTo>
                    <a:cubicBezTo>
                      <a:pt x="48" y="97"/>
                      <a:pt x="40" y="113"/>
                      <a:pt x="27" y="124"/>
                    </a:cubicBezTo>
                    <a:cubicBezTo>
                      <a:pt x="27" y="124"/>
                      <a:pt x="23" y="127"/>
                      <a:pt x="23" y="128"/>
                    </a:cubicBezTo>
                    <a:cubicBezTo>
                      <a:pt x="23" y="128"/>
                      <a:pt x="22" y="130"/>
                      <a:pt x="20" y="132"/>
                    </a:cubicBezTo>
                    <a:cubicBezTo>
                      <a:pt x="20" y="132"/>
                      <a:pt x="17" y="135"/>
                      <a:pt x="13" y="135"/>
                    </a:cubicBezTo>
                    <a:cubicBezTo>
                      <a:pt x="13" y="135"/>
                      <a:pt x="10" y="134"/>
                      <a:pt x="8" y="134"/>
                    </a:cubicBezTo>
                    <a:cubicBezTo>
                      <a:pt x="8" y="134"/>
                      <a:pt x="5" y="134"/>
                      <a:pt x="3" y="134"/>
                    </a:cubicBezTo>
                    <a:cubicBezTo>
                      <a:pt x="3" y="134"/>
                      <a:pt x="0" y="135"/>
                      <a:pt x="4" y="132"/>
                    </a:cubicBezTo>
                    <a:cubicBezTo>
                      <a:pt x="4" y="132"/>
                      <a:pt x="4" y="131"/>
                      <a:pt x="6" y="130"/>
                    </a:cubicBezTo>
                    <a:cubicBezTo>
                      <a:pt x="6" y="130"/>
                      <a:pt x="7" y="130"/>
                      <a:pt x="8" y="129"/>
                    </a:cubicBezTo>
                    <a:cubicBezTo>
                      <a:pt x="8" y="129"/>
                      <a:pt x="7" y="128"/>
                      <a:pt x="9" y="128"/>
                    </a:cubicBezTo>
                    <a:cubicBezTo>
                      <a:pt x="9" y="128"/>
                      <a:pt x="11" y="129"/>
                      <a:pt x="11" y="125"/>
                    </a:cubicBezTo>
                    <a:cubicBezTo>
                      <a:pt x="11" y="125"/>
                      <a:pt x="11" y="124"/>
                      <a:pt x="13" y="123"/>
                    </a:cubicBezTo>
                    <a:cubicBezTo>
                      <a:pt x="13" y="123"/>
                      <a:pt x="19" y="118"/>
                      <a:pt x="31" y="102"/>
                    </a:cubicBezTo>
                    <a:cubicBezTo>
                      <a:pt x="31" y="102"/>
                      <a:pt x="42" y="89"/>
                      <a:pt x="48" y="77"/>
                    </a:cubicBezTo>
                    <a:cubicBezTo>
                      <a:pt x="48" y="77"/>
                      <a:pt x="53" y="69"/>
                      <a:pt x="58" y="61"/>
                    </a:cubicBezTo>
                    <a:cubicBezTo>
                      <a:pt x="58" y="61"/>
                      <a:pt x="75" y="34"/>
                      <a:pt x="78" y="28"/>
                    </a:cubicBezTo>
                    <a:cubicBezTo>
                      <a:pt x="78" y="28"/>
                      <a:pt x="59" y="25"/>
                      <a:pt x="58" y="17"/>
                    </a:cubicBezTo>
                    <a:cubicBezTo>
                      <a:pt x="58" y="17"/>
                      <a:pt x="58" y="14"/>
                      <a:pt x="61" y="16"/>
                    </a:cubicBezTo>
                    <a:cubicBezTo>
                      <a:pt x="61" y="16"/>
                      <a:pt x="70" y="20"/>
                      <a:pt x="81" y="13"/>
                    </a:cubicBezTo>
                    <a:cubicBezTo>
                      <a:pt x="81" y="13"/>
                      <a:pt x="87" y="11"/>
                      <a:pt x="9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0" name="Freeform 19">
                <a:extLst>
                  <a:ext uri="{FF2B5EF4-FFF2-40B4-BE49-F238E27FC236}">
                    <a16:creationId xmlns="" xmlns:a16="http://schemas.microsoft.com/office/drawing/2014/main" id="{A5BFE88A-39B1-D143-AFD9-F888F310A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93"/>
                <a:ext cx="158" cy="118"/>
              </a:xfrm>
              <a:custGeom>
                <a:avLst/>
                <a:gdLst>
                  <a:gd name="T0" fmla="*/ 11 w 83"/>
                  <a:gd name="T1" fmla="*/ 29 h 61"/>
                  <a:gd name="T2" fmla="*/ 4 w 83"/>
                  <a:gd name="T3" fmla="*/ 21 h 61"/>
                  <a:gd name="T4" fmla="*/ 20 w 83"/>
                  <a:gd name="T5" fmla="*/ 27 h 61"/>
                  <a:gd name="T6" fmla="*/ 23 w 83"/>
                  <a:gd name="T7" fmla="*/ 33 h 61"/>
                  <a:gd name="T8" fmla="*/ 33 w 83"/>
                  <a:gd name="T9" fmla="*/ 46 h 61"/>
                  <a:gd name="T10" fmla="*/ 34 w 83"/>
                  <a:gd name="T11" fmla="*/ 44 h 61"/>
                  <a:gd name="T12" fmla="*/ 34 w 83"/>
                  <a:gd name="T13" fmla="*/ 39 h 61"/>
                  <a:gd name="T14" fmla="*/ 38 w 83"/>
                  <a:gd name="T15" fmla="*/ 36 h 61"/>
                  <a:gd name="T16" fmla="*/ 40 w 83"/>
                  <a:gd name="T17" fmla="*/ 35 h 61"/>
                  <a:gd name="T18" fmla="*/ 47 w 83"/>
                  <a:gd name="T19" fmla="*/ 26 h 61"/>
                  <a:gd name="T20" fmla="*/ 47 w 83"/>
                  <a:gd name="T21" fmla="*/ 19 h 61"/>
                  <a:gd name="T22" fmla="*/ 37 w 83"/>
                  <a:gd name="T23" fmla="*/ 13 h 61"/>
                  <a:gd name="T24" fmla="*/ 35 w 83"/>
                  <a:gd name="T25" fmla="*/ 11 h 61"/>
                  <a:gd name="T26" fmla="*/ 42 w 83"/>
                  <a:gd name="T27" fmla="*/ 10 h 61"/>
                  <a:gd name="T28" fmla="*/ 55 w 83"/>
                  <a:gd name="T29" fmla="*/ 4 h 61"/>
                  <a:gd name="T30" fmla="*/ 59 w 83"/>
                  <a:gd name="T31" fmla="*/ 1 h 61"/>
                  <a:gd name="T32" fmla="*/ 68 w 83"/>
                  <a:gd name="T33" fmla="*/ 3 h 61"/>
                  <a:gd name="T34" fmla="*/ 81 w 83"/>
                  <a:gd name="T35" fmla="*/ 15 h 61"/>
                  <a:gd name="T36" fmla="*/ 82 w 83"/>
                  <a:gd name="T37" fmla="*/ 18 h 61"/>
                  <a:gd name="T38" fmla="*/ 78 w 83"/>
                  <a:gd name="T39" fmla="*/ 23 h 61"/>
                  <a:gd name="T40" fmla="*/ 66 w 83"/>
                  <a:gd name="T41" fmla="*/ 34 h 61"/>
                  <a:gd name="T42" fmla="*/ 64 w 83"/>
                  <a:gd name="T43" fmla="*/ 46 h 61"/>
                  <a:gd name="T44" fmla="*/ 62 w 83"/>
                  <a:gd name="T45" fmla="*/ 53 h 61"/>
                  <a:gd name="T46" fmla="*/ 55 w 83"/>
                  <a:gd name="T47" fmla="*/ 55 h 61"/>
                  <a:gd name="T48" fmla="*/ 46 w 83"/>
                  <a:gd name="T49" fmla="*/ 59 h 61"/>
                  <a:gd name="T50" fmla="*/ 43 w 83"/>
                  <a:gd name="T51" fmla="*/ 59 h 61"/>
                  <a:gd name="T52" fmla="*/ 40 w 83"/>
                  <a:gd name="T53" fmla="*/ 58 h 61"/>
                  <a:gd name="T54" fmla="*/ 38 w 83"/>
                  <a:gd name="T55" fmla="*/ 55 h 61"/>
                  <a:gd name="T56" fmla="*/ 33 w 83"/>
                  <a:gd name="T57" fmla="*/ 51 h 61"/>
                  <a:gd name="T58" fmla="*/ 29 w 83"/>
                  <a:gd name="T59" fmla="*/ 49 h 61"/>
                  <a:gd name="T60" fmla="*/ 20 w 83"/>
                  <a:gd name="T61" fmla="*/ 35 h 61"/>
                  <a:gd name="T62" fmla="*/ 11 w 83"/>
                  <a:gd name="T63" fmla="*/ 2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3" h="61">
                    <a:moveTo>
                      <a:pt x="11" y="29"/>
                    </a:moveTo>
                    <a:cubicBezTo>
                      <a:pt x="11" y="29"/>
                      <a:pt x="0" y="23"/>
                      <a:pt x="4" y="21"/>
                    </a:cubicBezTo>
                    <a:cubicBezTo>
                      <a:pt x="4" y="21"/>
                      <a:pt x="12" y="18"/>
                      <a:pt x="20" y="27"/>
                    </a:cubicBezTo>
                    <a:cubicBezTo>
                      <a:pt x="20" y="27"/>
                      <a:pt x="21" y="30"/>
                      <a:pt x="23" y="33"/>
                    </a:cubicBezTo>
                    <a:cubicBezTo>
                      <a:pt x="23" y="33"/>
                      <a:pt x="24" y="36"/>
                      <a:pt x="33" y="46"/>
                    </a:cubicBezTo>
                    <a:cubicBezTo>
                      <a:pt x="33" y="46"/>
                      <a:pt x="34" y="47"/>
                      <a:pt x="34" y="44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6" y="35"/>
                      <a:pt x="38" y="36"/>
                    </a:cubicBezTo>
                    <a:cubicBezTo>
                      <a:pt x="38" y="36"/>
                      <a:pt x="39" y="37"/>
                      <a:pt x="40" y="35"/>
                    </a:cubicBezTo>
                    <a:cubicBezTo>
                      <a:pt x="40" y="35"/>
                      <a:pt x="45" y="31"/>
                      <a:pt x="47" y="26"/>
                    </a:cubicBezTo>
                    <a:cubicBezTo>
                      <a:pt x="47" y="26"/>
                      <a:pt x="50" y="21"/>
                      <a:pt x="47" y="19"/>
                    </a:cubicBezTo>
                    <a:cubicBezTo>
                      <a:pt x="47" y="19"/>
                      <a:pt x="40" y="15"/>
                      <a:pt x="37" y="13"/>
                    </a:cubicBezTo>
                    <a:cubicBezTo>
                      <a:pt x="37" y="13"/>
                      <a:pt x="33" y="12"/>
                      <a:pt x="35" y="11"/>
                    </a:cubicBezTo>
                    <a:cubicBezTo>
                      <a:pt x="35" y="11"/>
                      <a:pt x="37" y="10"/>
                      <a:pt x="42" y="10"/>
                    </a:cubicBezTo>
                    <a:cubicBezTo>
                      <a:pt x="42" y="10"/>
                      <a:pt x="53" y="8"/>
                      <a:pt x="55" y="4"/>
                    </a:cubicBezTo>
                    <a:cubicBezTo>
                      <a:pt x="55" y="4"/>
                      <a:pt x="56" y="0"/>
                      <a:pt x="59" y="1"/>
                    </a:cubicBezTo>
                    <a:cubicBezTo>
                      <a:pt x="59" y="1"/>
                      <a:pt x="65" y="4"/>
                      <a:pt x="68" y="3"/>
                    </a:cubicBezTo>
                    <a:cubicBezTo>
                      <a:pt x="68" y="3"/>
                      <a:pt x="79" y="3"/>
                      <a:pt x="81" y="15"/>
                    </a:cubicBezTo>
                    <a:cubicBezTo>
                      <a:pt x="81" y="15"/>
                      <a:pt x="81" y="17"/>
                      <a:pt x="82" y="18"/>
                    </a:cubicBezTo>
                    <a:cubicBezTo>
                      <a:pt x="82" y="18"/>
                      <a:pt x="83" y="22"/>
                      <a:pt x="78" y="23"/>
                    </a:cubicBezTo>
                    <a:cubicBezTo>
                      <a:pt x="78" y="23"/>
                      <a:pt x="68" y="30"/>
                      <a:pt x="66" y="34"/>
                    </a:cubicBezTo>
                    <a:cubicBezTo>
                      <a:pt x="66" y="34"/>
                      <a:pt x="62" y="42"/>
                      <a:pt x="64" y="46"/>
                    </a:cubicBezTo>
                    <a:cubicBezTo>
                      <a:pt x="64" y="46"/>
                      <a:pt x="66" y="51"/>
                      <a:pt x="62" y="53"/>
                    </a:cubicBezTo>
                    <a:cubicBezTo>
                      <a:pt x="62" y="53"/>
                      <a:pt x="59" y="55"/>
                      <a:pt x="55" y="55"/>
                    </a:cubicBezTo>
                    <a:cubicBezTo>
                      <a:pt x="55" y="55"/>
                      <a:pt x="50" y="54"/>
                      <a:pt x="46" y="59"/>
                    </a:cubicBezTo>
                    <a:cubicBezTo>
                      <a:pt x="46" y="59"/>
                      <a:pt x="46" y="61"/>
                      <a:pt x="43" y="59"/>
                    </a:cubicBezTo>
                    <a:cubicBezTo>
                      <a:pt x="43" y="59"/>
                      <a:pt x="43" y="58"/>
                      <a:pt x="40" y="58"/>
                    </a:cubicBezTo>
                    <a:cubicBezTo>
                      <a:pt x="40" y="58"/>
                      <a:pt x="38" y="58"/>
                      <a:pt x="38" y="55"/>
                    </a:cubicBezTo>
                    <a:cubicBezTo>
                      <a:pt x="38" y="55"/>
                      <a:pt x="37" y="52"/>
                      <a:pt x="33" y="51"/>
                    </a:cubicBezTo>
                    <a:cubicBezTo>
                      <a:pt x="33" y="51"/>
                      <a:pt x="31" y="52"/>
                      <a:pt x="29" y="49"/>
                    </a:cubicBezTo>
                    <a:cubicBezTo>
                      <a:pt x="29" y="49"/>
                      <a:pt x="23" y="39"/>
                      <a:pt x="20" y="35"/>
                    </a:cubicBezTo>
                    <a:cubicBezTo>
                      <a:pt x="20" y="35"/>
                      <a:pt x="16" y="30"/>
                      <a:pt x="1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1" name="Freeform 20">
                <a:extLst>
                  <a:ext uri="{FF2B5EF4-FFF2-40B4-BE49-F238E27FC236}">
                    <a16:creationId xmlns="" xmlns:a16="http://schemas.microsoft.com/office/drawing/2014/main" id="{6017E3F1-79AA-FB4C-A334-ABF02186E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116"/>
                <a:ext cx="19" cy="97"/>
              </a:xfrm>
              <a:custGeom>
                <a:avLst/>
                <a:gdLst>
                  <a:gd name="T0" fmla="*/ 10 w 10"/>
                  <a:gd name="T1" fmla="*/ 50 h 50"/>
                  <a:gd name="T2" fmla="*/ 6 w 10"/>
                  <a:gd name="T3" fmla="*/ 50 h 50"/>
                  <a:gd name="T4" fmla="*/ 0 w 10"/>
                  <a:gd name="T5" fmla="*/ 25 h 50"/>
                  <a:gd name="T6" fmla="*/ 6 w 10"/>
                  <a:gd name="T7" fmla="*/ 0 h 50"/>
                  <a:gd name="T8" fmla="*/ 10 w 10"/>
                  <a:gd name="T9" fmla="*/ 0 h 50"/>
                  <a:gd name="T10" fmla="*/ 4 w 10"/>
                  <a:gd name="T11" fmla="*/ 25 h 50"/>
                  <a:gd name="T12" fmla="*/ 10 w 10"/>
                  <a:gd name="T13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10" y="50"/>
                    </a:moveTo>
                    <a:cubicBezTo>
                      <a:pt x="6" y="50"/>
                      <a:pt x="6" y="50"/>
                      <a:pt x="6" y="50"/>
                    </a:cubicBezTo>
                    <a:cubicBezTo>
                      <a:pt x="2" y="43"/>
                      <a:pt x="0" y="35"/>
                      <a:pt x="0" y="25"/>
                    </a:cubicBezTo>
                    <a:cubicBezTo>
                      <a:pt x="0" y="15"/>
                      <a:pt x="2" y="7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8"/>
                      <a:pt x="4" y="16"/>
                      <a:pt x="4" y="25"/>
                    </a:cubicBezTo>
                    <a:cubicBezTo>
                      <a:pt x="4" y="35"/>
                      <a:pt x="6" y="43"/>
                      <a:pt x="10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2" name="Freeform 21">
                <a:extLst>
                  <a:ext uri="{FF2B5EF4-FFF2-40B4-BE49-F238E27FC236}">
                    <a16:creationId xmlns="" xmlns:a16="http://schemas.microsoft.com/office/drawing/2014/main" id="{B7BA8CFE-222F-454E-83CC-B9309C10CF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94" y="2116"/>
                <a:ext cx="95" cy="99"/>
              </a:xfrm>
              <a:custGeom>
                <a:avLst/>
                <a:gdLst>
                  <a:gd name="T0" fmla="*/ 15 w 50"/>
                  <a:gd name="T1" fmla="*/ 0 h 51"/>
                  <a:gd name="T2" fmla="*/ 19 w 50"/>
                  <a:gd name="T3" fmla="*/ 3 h 51"/>
                  <a:gd name="T4" fmla="*/ 16 w 50"/>
                  <a:gd name="T5" fmla="*/ 5 h 51"/>
                  <a:gd name="T6" fmla="*/ 14 w 50"/>
                  <a:gd name="T7" fmla="*/ 26 h 51"/>
                  <a:gd name="T8" fmla="*/ 14 w 50"/>
                  <a:gd name="T9" fmla="*/ 30 h 51"/>
                  <a:gd name="T10" fmla="*/ 11 w 50"/>
                  <a:gd name="T11" fmla="*/ 26 h 51"/>
                  <a:gd name="T12" fmla="*/ 8 w 50"/>
                  <a:gd name="T13" fmla="*/ 16 h 51"/>
                  <a:gd name="T14" fmla="*/ 0 w 50"/>
                  <a:gd name="T15" fmla="*/ 18 h 51"/>
                  <a:gd name="T16" fmla="*/ 25 w 50"/>
                  <a:gd name="T17" fmla="*/ 35 h 51"/>
                  <a:gd name="T18" fmla="*/ 24 w 50"/>
                  <a:gd name="T19" fmla="*/ 29 h 51"/>
                  <a:gd name="T20" fmla="*/ 29 w 50"/>
                  <a:gd name="T21" fmla="*/ 29 h 51"/>
                  <a:gd name="T22" fmla="*/ 28 w 50"/>
                  <a:gd name="T23" fmla="*/ 34 h 51"/>
                  <a:gd name="T24" fmla="*/ 46 w 50"/>
                  <a:gd name="T25" fmla="*/ 35 h 51"/>
                  <a:gd name="T26" fmla="*/ 50 w 50"/>
                  <a:gd name="T27" fmla="*/ 38 h 51"/>
                  <a:gd name="T28" fmla="*/ 46 w 50"/>
                  <a:gd name="T29" fmla="*/ 38 h 51"/>
                  <a:gd name="T30" fmla="*/ 28 w 50"/>
                  <a:gd name="T31" fmla="*/ 46 h 51"/>
                  <a:gd name="T32" fmla="*/ 28 w 50"/>
                  <a:gd name="T33" fmla="*/ 51 h 51"/>
                  <a:gd name="T34" fmla="*/ 25 w 50"/>
                  <a:gd name="T35" fmla="*/ 46 h 51"/>
                  <a:gd name="T36" fmla="*/ 6 w 50"/>
                  <a:gd name="T37" fmla="*/ 38 h 51"/>
                  <a:gd name="T38" fmla="*/ 2 w 50"/>
                  <a:gd name="T39" fmla="*/ 35 h 51"/>
                  <a:gd name="T40" fmla="*/ 27 w 50"/>
                  <a:gd name="T41" fmla="*/ 13 h 51"/>
                  <a:gd name="T42" fmla="*/ 27 w 50"/>
                  <a:gd name="T43" fmla="*/ 0 h 51"/>
                  <a:gd name="T44" fmla="*/ 32 w 50"/>
                  <a:gd name="T45" fmla="*/ 1 h 51"/>
                  <a:gd name="T46" fmla="*/ 31 w 50"/>
                  <a:gd name="T47" fmla="*/ 6 h 51"/>
                  <a:gd name="T48" fmla="*/ 44 w 50"/>
                  <a:gd name="T49" fmla="*/ 3 h 51"/>
                  <a:gd name="T50" fmla="*/ 47 w 50"/>
                  <a:gd name="T51" fmla="*/ 7 h 51"/>
                  <a:gd name="T52" fmla="*/ 41 w 50"/>
                  <a:gd name="T53" fmla="*/ 9 h 51"/>
                  <a:gd name="T54" fmla="*/ 31 w 50"/>
                  <a:gd name="T55" fmla="*/ 22 h 51"/>
                  <a:gd name="T56" fmla="*/ 46 w 50"/>
                  <a:gd name="T57" fmla="*/ 22 h 51"/>
                  <a:gd name="T58" fmla="*/ 50 w 50"/>
                  <a:gd name="T59" fmla="*/ 20 h 51"/>
                  <a:gd name="T60" fmla="*/ 49 w 50"/>
                  <a:gd name="T61" fmla="*/ 24 h 51"/>
                  <a:gd name="T62" fmla="*/ 32 w 50"/>
                  <a:gd name="T63" fmla="*/ 29 h 51"/>
                  <a:gd name="T64" fmla="*/ 27 w 50"/>
                  <a:gd name="T65" fmla="*/ 16 h 51"/>
                  <a:gd name="T66" fmla="*/ 18 w 50"/>
                  <a:gd name="T67" fmla="*/ 17 h 51"/>
                  <a:gd name="T68" fmla="*/ 27 w 50"/>
                  <a:gd name="T69" fmla="*/ 1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0" h="51">
                    <a:moveTo>
                      <a:pt x="0" y="18"/>
                    </a:moveTo>
                    <a:cubicBezTo>
                      <a:pt x="8" y="13"/>
                      <a:pt x="13" y="6"/>
                      <a:pt x="15" y="0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2"/>
                      <a:pt x="20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3"/>
                      <a:pt x="17" y="4"/>
                      <a:pt x="16" y="5"/>
                    </a:cubicBezTo>
                    <a:cubicBezTo>
                      <a:pt x="15" y="7"/>
                      <a:pt x="15" y="9"/>
                      <a:pt x="14" y="10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6"/>
                      <a:pt x="14" y="27"/>
                      <a:pt x="14" y="29"/>
                    </a:cubicBezTo>
                    <a:cubicBezTo>
                      <a:pt x="14" y="29"/>
                      <a:pt x="14" y="30"/>
                      <a:pt x="14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28"/>
                      <a:pt x="11" y="27"/>
                      <a:pt x="11" y="26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4"/>
                      <a:pt x="9" y="15"/>
                      <a:pt x="8" y="16"/>
                    </a:cubicBezTo>
                    <a:cubicBezTo>
                      <a:pt x="7" y="17"/>
                      <a:pt x="6" y="18"/>
                      <a:pt x="3" y="21"/>
                    </a:cubicBezTo>
                    <a:cubicBezTo>
                      <a:pt x="2" y="19"/>
                      <a:pt x="1" y="19"/>
                      <a:pt x="0" y="18"/>
                    </a:cubicBezTo>
                    <a:close/>
                    <a:moveTo>
                      <a:pt x="6" y="35"/>
                    </a:moveTo>
                    <a:cubicBezTo>
                      <a:pt x="25" y="35"/>
                      <a:pt x="25" y="35"/>
                      <a:pt x="25" y="35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33"/>
                      <a:pt x="24" y="31"/>
                      <a:pt x="24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8" y="30"/>
                      <a:pt x="28" y="32"/>
                      <a:pt x="28" y="34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46" y="35"/>
                      <a:pt x="46" y="35"/>
                      <a:pt x="46" y="35"/>
                    </a:cubicBezTo>
                    <a:cubicBezTo>
                      <a:pt x="47" y="35"/>
                      <a:pt x="48" y="35"/>
                      <a:pt x="50" y="35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50" y="38"/>
                      <a:pt x="49" y="38"/>
                      <a:pt x="48" y="38"/>
                    </a:cubicBezTo>
                    <a:cubicBezTo>
                      <a:pt x="48" y="38"/>
                      <a:pt x="47" y="38"/>
                      <a:pt x="46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8" y="47"/>
                      <a:pt x="28" y="48"/>
                      <a:pt x="28" y="49"/>
                    </a:cubicBezTo>
                    <a:cubicBezTo>
                      <a:pt x="28" y="50"/>
                      <a:pt x="28" y="50"/>
                      <a:pt x="28" y="51"/>
                    </a:cubicBezTo>
                    <a:cubicBezTo>
                      <a:pt x="24" y="51"/>
                      <a:pt x="24" y="51"/>
                      <a:pt x="24" y="51"/>
                    </a:cubicBezTo>
                    <a:cubicBezTo>
                      <a:pt x="24" y="48"/>
                      <a:pt x="25" y="47"/>
                      <a:pt x="25" y="46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5" y="38"/>
                      <a:pt x="3" y="38"/>
                      <a:pt x="2" y="38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3" y="35"/>
                      <a:pt x="4" y="35"/>
                      <a:pt x="6" y="35"/>
                    </a:cubicBezTo>
                    <a:close/>
                    <a:moveTo>
                      <a:pt x="27" y="13"/>
                    </a:move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3"/>
                      <a:pt x="27" y="0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3"/>
                      <a:pt x="31" y="6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6" y="9"/>
                      <a:pt x="40" y="6"/>
                      <a:pt x="44" y="3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8"/>
                      <a:pt x="46" y="8"/>
                      <a:pt x="46" y="8"/>
                    </a:cubicBezTo>
                    <a:cubicBezTo>
                      <a:pt x="44" y="8"/>
                      <a:pt x="42" y="9"/>
                      <a:pt x="41" y="9"/>
                    </a:cubicBezTo>
                    <a:cubicBezTo>
                      <a:pt x="39" y="11"/>
                      <a:pt x="36" y="13"/>
                      <a:pt x="31" y="15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0" y="25"/>
                      <a:pt x="32" y="26"/>
                      <a:pt x="38" y="26"/>
                    </a:cubicBezTo>
                    <a:cubicBezTo>
                      <a:pt x="43" y="26"/>
                      <a:pt x="46" y="25"/>
                      <a:pt x="46" y="22"/>
                    </a:cubicBezTo>
                    <a:cubicBezTo>
                      <a:pt x="46" y="21"/>
                      <a:pt x="46" y="20"/>
                      <a:pt x="46" y="19"/>
                    </a:cubicBezTo>
                    <a:cubicBezTo>
                      <a:pt x="48" y="20"/>
                      <a:pt x="49" y="20"/>
                      <a:pt x="50" y="20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2"/>
                      <a:pt x="50" y="23"/>
                      <a:pt x="49" y="24"/>
                    </a:cubicBezTo>
                    <a:cubicBezTo>
                      <a:pt x="48" y="27"/>
                      <a:pt x="45" y="29"/>
                      <a:pt x="40" y="29"/>
                    </a:cubicBezTo>
                    <a:cubicBezTo>
                      <a:pt x="35" y="29"/>
                      <a:pt x="33" y="29"/>
                      <a:pt x="32" y="29"/>
                    </a:cubicBezTo>
                    <a:cubicBezTo>
                      <a:pt x="29" y="28"/>
                      <a:pt x="27" y="27"/>
                      <a:pt x="27" y="24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7"/>
                      <a:pt x="22" y="18"/>
                      <a:pt x="20" y="19"/>
                    </a:cubicBezTo>
                    <a:cubicBezTo>
                      <a:pt x="19" y="19"/>
                      <a:pt x="18" y="18"/>
                      <a:pt x="18" y="17"/>
                    </a:cubicBezTo>
                    <a:cubicBezTo>
                      <a:pt x="17" y="17"/>
                      <a:pt x="17" y="16"/>
                      <a:pt x="17" y="16"/>
                    </a:cubicBezTo>
                    <a:cubicBezTo>
                      <a:pt x="20" y="16"/>
                      <a:pt x="23" y="15"/>
                      <a:pt x="27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3" name="Freeform 22">
                <a:extLst>
                  <a:ext uri="{FF2B5EF4-FFF2-40B4-BE49-F238E27FC236}">
                    <a16:creationId xmlns="" xmlns:a16="http://schemas.microsoft.com/office/drawing/2014/main" id="{A67304A4-1D8F-9C4A-8A6B-896D067D1B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03" y="2115"/>
                <a:ext cx="93" cy="100"/>
              </a:xfrm>
              <a:custGeom>
                <a:avLst/>
                <a:gdLst>
                  <a:gd name="T0" fmla="*/ 19 w 49"/>
                  <a:gd name="T1" fmla="*/ 0 h 52"/>
                  <a:gd name="T2" fmla="*/ 22 w 49"/>
                  <a:gd name="T3" fmla="*/ 1 h 52"/>
                  <a:gd name="T4" fmla="*/ 23 w 49"/>
                  <a:gd name="T5" fmla="*/ 1 h 52"/>
                  <a:gd name="T6" fmla="*/ 22 w 49"/>
                  <a:gd name="T7" fmla="*/ 2 h 52"/>
                  <a:gd name="T8" fmla="*/ 21 w 49"/>
                  <a:gd name="T9" fmla="*/ 4 h 52"/>
                  <a:gd name="T10" fmla="*/ 20 w 49"/>
                  <a:gd name="T11" fmla="*/ 6 h 52"/>
                  <a:gd name="T12" fmla="*/ 19 w 49"/>
                  <a:gd name="T13" fmla="*/ 9 h 52"/>
                  <a:gd name="T14" fmla="*/ 44 w 49"/>
                  <a:gd name="T15" fmla="*/ 9 h 52"/>
                  <a:gd name="T16" fmla="*/ 47 w 49"/>
                  <a:gd name="T17" fmla="*/ 8 h 52"/>
                  <a:gd name="T18" fmla="*/ 49 w 49"/>
                  <a:gd name="T19" fmla="*/ 8 h 52"/>
                  <a:gd name="T20" fmla="*/ 49 w 49"/>
                  <a:gd name="T21" fmla="*/ 12 h 52"/>
                  <a:gd name="T22" fmla="*/ 47 w 49"/>
                  <a:gd name="T23" fmla="*/ 11 h 52"/>
                  <a:gd name="T24" fmla="*/ 44 w 49"/>
                  <a:gd name="T25" fmla="*/ 11 h 52"/>
                  <a:gd name="T26" fmla="*/ 18 w 49"/>
                  <a:gd name="T27" fmla="*/ 11 h 52"/>
                  <a:gd name="T28" fmla="*/ 11 w 49"/>
                  <a:gd name="T29" fmla="*/ 25 h 52"/>
                  <a:gd name="T30" fmla="*/ 24 w 49"/>
                  <a:gd name="T31" fmla="*/ 25 h 52"/>
                  <a:gd name="T32" fmla="*/ 24 w 49"/>
                  <a:gd name="T33" fmla="*/ 21 h 52"/>
                  <a:gd name="T34" fmla="*/ 24 w 49"/>
                  <a:gd name="T35" fmla="*/ 16 h 52"/>
                  <a:gd name="T36" fmla="*/ 28 w 49"/>
                  <a:gd name="T37" fmla="*/ 16 h 52"/>
                  <a:gd name="T38" fmla="*/ 28 w 49"/>
                  <a:gd name="T39" fmla="*/ 17 h 52"/>
                  <a:gd name="T40" fmla="*/ 28 w 49"/>
                  <a:gd name="T41" fmla="*/ 17 h 52"/>
                  <a:gd name="T42" fmla="*/ 27 w 49"/>
                  <a:gd name="T43" fmla="*/ 21 h 52"/>
                  <a:gd name="T44" fmla="*/ 27 w 49"/>
                  <a:gd name="T45" fmla="*/ 25 h 52"/>
                  <a:gd name="T46" fmla="*/ 39 w 49"/>
                  <a:gd name="T47" fmla="*/ 25 h 52"/>
                  <a:gd name="T48" fmla="*/ 44 w 49"/>
                  <a:gd name="T49" fmla="*/ 25 h 52"/>
                  <a:gd name="T50" fmla="*/ 44 w 49"/>
                  <a:gd name="T51" fmla="*/ 28 h 52"/>
                  <a:gd name="T52" fmla="*/ 39 w 49"/>
                  <a:gd name="T53" fmla="*/ 28 h 52"/>
                  <a:gd name="T54" fmla="*/ 27 w 49"/>
                  <a:gd name="T55" fmla="*/ 28 h 52"/>
                  <a:gd name="T56" fmla="*/ 27 w 49"/>
                  <a:gd name="T57" fmla="*/ 47 h 52"/>
                  <a:gd name="T58" fmla="*/ 19 w 49"/>
                  <a:gd name="T59" fmla="*/ 52 h 52"/>
                  <a:gd name="T60" fmla="*/ 17 w 49"/>
                  <a:gd name="T61" fmla="*/ 47 h 52"/>
                  <a:gd name="T62" fmla="*/ 24 w 49"/>
                  <a:gd name="T63" fmla="*/ 46 h 52"/>
                  <a:gd name="T64" fmla="*/ 24 w 49"/>
                  <a:gd name="T65" fmla="*/ 28 h 52"/>
                  <a:gd name="T66" fmla="*/ 11 w 49"/>
                  <a:gd name="T67" fmla="*/ 28 h 52"/>
                  <a:gd name="T68" fmla="*/ 8 w 49"/>
                  <a:gd name="T69" fmla="*/ 29 h 52"/>
                  <a:gd name="T70" fmla="*/ 6 w 49"/>
                  <a:gd name="T71" fmla="*/ 25 h 52"/>
                  <a:gd name="T72" fmla="*/ 9 w 49"/>
                  <a:gd name="T73" fmla="*/ 22 h 52"/>
                  <a:gd name="T74" fmla="*/ 14 w 49"/>
                  <a:gd name="T75" fmla="*/ 11 h 52"/>
                  <a:gd name="T76" fmla="*/ 4 w 49"/>
                  <a:gd name="T77" fmla="*/ 11 h 52"/>
                  <a:gd name="T78" fmla="*/ 1 w 49"/>
                  <a:gd name="T79" fmla="*/ 11 h 52"/>
                  <a:gd name="T80" fmla="*/ 0 w 49"/>
                  <a:gd name="T81" fmla="*/ 12 h 52"/>
                  <a:gd name="T82" fmla="*/ 0 w 49"/>
                  <a:gd name="T83" fmla="*/ 8 h 52"/>
                  <a:gd name="T84" fmla="*/ 2 w 49"/>
                  <a:gd name="T85" fmla="*/ 8 h 52"/>
                  <a:gd name="T86" fmla="*/ 4 w 49"/>
                  <a:gd name="T87" fmla="*/ 9 h 52"/>
                  <a:gd name="T88" fmla="*/ 15 w 49"/>
                  <a:gd name="T89" fmla="*/ 9 h 52"/>
                  <a:gd name="T90" fmla="*/ 19 w 49"/>
                  <a:gd name="T91" fmla="*/ 0 h 52"/>
                  <a:gd name="T92" fmla="*/ 0 w 49"/>
                  <a:gd name="T93" fmla="*/ 46 h 52"/>
                  <a:gd name="T94" fmla="*/ 14 w 49"/>
                  <a:gd name="T95" fmla="*/ 33 h 52"/>
                  <a:gd name="T96" fmla="*/ 18 w 49"/>
                  <a:gd name="T97" fmla="*/ 36 h 52"/>
                  <a:gd name="T98" fmla="*/ 19 w 49"/>
                  <a:gd name="T99" fmla="*/ 36 h 52"/>
                  <a:gd name="T100" fmla="*/ 18 w 49"/>
                  <a:gd name="T101" fmla="*/ 37 h 52"/>
                  <a:gd name="T102" fmla="*/ 15 w 49"/>
                  <a:gd name="T103" fmla="*/ 39 h 52"/>
                  <a:gd name="T104" fmla="*/ 4 w 49"/>
                  <a:gd name="T105" fmla="*/ 49 h 52"/>
                  <a:gd name="T106" fmla="*/ 0 w 49"/>
                  <a:gd name="T107" fmla="*/ 46 h 52"/>
                  <a:gd name="T108" fmla="*/ 32 w 49"/>
                  <a:gd name="T109" fmla="*/ 37 h 52"/>
                  <a:gd name="T110" fmla="*/ 34 w 49"/>
                  <a:gd name="T111" fmla="*/ 34 h 52"/>
                  <a:gd name="T112" fmla="*/ 48 w 49"/>
                  <a:gd name="T113" fmla="*/ 45 h 52"/>
                  <a:gd name="T114" fmla="*/ 46 w 49"/>
                  <a:gd name="T115" fmla="*/ 48 h 52"/>
                  <a:gd name="T116" fmla="*/ 32 w 49"/>
                  <a:gd name="T117" fmla="*/ 37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9" h="52">
                    <a:moveTo>
                      <a:pt x="19" y="0"/>
                    </a:moveTo>
                    <a:cubicBezTo>
                      <a:pt x="22" y="1"/>
                      <a:pt x="22" y="1"/>
                      <a:pt x="22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2"/>
                      <a:pt x="22" y="2"/>
                    </a:cubicBezTo>
                    <a:cubicBezTo>
                      <a:pt x="22" y="2"/>
                      <a:pt x="21" y="3"/>
                      <a:pt x="21" y="4"/>
                    </a:cubicBezTo>
                    <a:cubicBezTo>
                      <a:pt x="21" y="4"/>
                      <a:pt x="20" y="5"/>
                      <a:pt x="20" y="6"/>
                    </a:cubicBezTo>
                    <a:cubicBezTo>
                      <a:pt x="20" y="7"/>
                      <a:pt x="19" y="8"/>
                      <a:pt x="19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5" y="9"/>
                      <a:pt x="46" y="8"/>
                      <a:pt x="47" y="8"/>
                    </a:cubicBezTo>
                    <a:cubicBezTo>
                      <a:pt x="48" y="8"/>
                      <a:pt x="49" y="8"/>
                      <a:pt x="49" y="8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9" y="12"/>
                      <a:pt x="48" y="12"/>
                      <a:pt x="47" y="11"/>
                    </a:cubicBezTo>
                    <a:cubicBezTo>
                      <a:pt x="46" y="11"/>
                      <a:pt x="45" y="11"/>
                      <a:pt x="44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6" y="15"/>
                      <a:pt x="14" y="19"/>
                      <a:pt x="11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19"/>
                      <a:pt x="24" y="17"/>
                      <a:pt x="24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6"/>
                      <a:pt x="28" y="16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7" y="17"/>
                      <a:pt x="27" y="19"/>
                      <a:pt x="27" y="21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0" y="25"/>
                      <a:pt x="42" y="25"/>
                      <a:pt x="44" y="25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2" y="28"/>
                      <a:pt x="41" y="28"/>
                      <a:pt x="39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50"/>
                      <a:pt x="25" y="51"/>
                      <a:pt x="19" y="52"/>
                    </a:cubicBezTo>
                    <a:cubicBezTo>
                      <a:pt x="18" y="50"/>
                      <a:pt x="18" y="49"/>
                      <a:pt x="17" y="47"/>
                    </a:cubicBezTo>
                    <a:cubicBezTo>
                      <a:pt x="22" y="48"/>
                      <a:pt x="25" y="48"/>
                      <a:pt x="24" y="46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0" y="28"/>
                      <a:pt x="9" y="28"/>
                      <a:pt x="8" y="29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5"/>
                      <a:pt x="8" y="24"/>
                      <a:pt x="9" y="22"/>
                    </a:cubicBezTo>
                    <a:cubicBezTo>
                      <a:pt x="11" y="19"/>
                      <a:pt x="12" y="16"/>
                      <a:pt x="1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3" y="11"/>
                      <a:pt x="1" y="11"/>
                    </a:cubicBezTo>
                    <a:cubicBezTo>
                      <a:pt x="1" y="12"/>
                      <a:pt x="0" y="12"/>
                      <a:pt x="0" y="1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2" y="8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7" y="6"/>
                      <a:pt x="18" y="3"/>
                      <a:pt x="19" y="0"/>
                    </a:cubicBezTo>
                    <a:close/>
                    <a:moveTo>
                      <a:pt x="0" y="46"/>
                    </a:moveTo>
                    <a:cubicBezTo>
                      <a:pt x="6" y="43"/>
                      <a:pt x="11" y="39"/>
                      <a:pt x="14" y="33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8" y="36"/>
                      <a:pt x="18" y="37"/>
                    </a:cubicBezTo>
                    <a:cubicBezTo>
                      <a:pt x="17" y="37"/>
                      <a:pt x="16" y="38"/>
                      <a:pt x="15" y="39"/>
                    </a:cubicBezTo>
                    <a:cubicBezTo>
                      <a:pt x="12" y="42"/>
                      <a:pt x="8" y="46"/>
                      <a:pt x="4" y="49"/>
                    </a:cubicBezTo>
                    <a:cubicBezTo>
                      <a:pt x="3" y="47"/>
                      <a:pt x="2" y="46"/>
                      <a:pt x="0" y="46"/>
                    </a:cubicBezTo>
                    <a:close/>
                    <a:moveTo>
                      <a:pt x="32" y="37"/>
                    </a:moveTo>
                    <a:cubicBezTo>
                      <a:pt x="34" y="34"/>
                      <a:pt x="34" y="34"/>
                      <a:pt x="34" y="34"/>
                    </a:cubicBezTo>
                    <a:cubicBezTo>
                      <a:pt x="39" y="37"/>
                      <a:pt x="44" y="41"/>
                      <a:pt x="48" y="45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1" y="44"/>
                      <a:pt x="37" y="40"/>
                      <a:pt x="32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4" name="Freeform 23">
                <a:extLst>
                  <a:ext uri="{FF2B5EF4-FFF2-40B4-BE49-F238E27FC236}">
                    <a16:creationId xmlns="" xmlns:a16="http://schemas.microsoft.com/office/drawing/2014/main" id="{87D71602-D4A2-CC41-88CA-C977E7288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116"/>
                <a:ext cx="19" cy="97"/>
              </a:xfrm>
              <a:custGeom>
                <a:avLst/>
                <a:gdLst>
                  <a:gd name="T0" fmla="*/ 0 w 10"/>
                  <a:gd name="T1" fmla="*/ 0 h 50"/>
                  <a:gd name="T2" fmla="*/ 4 w 10"/>
                  <a:gd name="T3" fmla="*/ 0 h 50"/>
                  <a:gd name="T4" fmla="*/ 10 w 10"/>
                  <a:gd name="T5" fmla="*/ 25 h 50"/>
                  <a:gd name="T6" fmla="*/ 4 w 10"/>
                  <a:gd name="T7" fmla="*/ 50 h 50"/>
                  <a:gd name="T8" fmla="*/ 0 w 10"/>
                  <a:gd name="T9" fmla="*/ 50 h 50"/>
                  <a:gd name="T10" fmla="*/ 6 w 10"/>
                  <a:gd name="T11" fmla="*/ 25 h 50"/>
                  <a:gd name="T12" fmla="*/ 0 w 10"/>
                  <a:gd name="T1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8" y="7"/>
                      <a:pt x="10" y="15"/>
                      <a:pt x="10" y="25"/>
                    </a:cubicBezTo>
                    <a:cubicBezTo>
                      <a:pt x="10" y="35"/>
                      <a:pt x="8" y="43"/>
                      <a:pt x="4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4" y="43"/>
                      <a:pt x="6" y="35"/>
                      <a:pt x="6" y="25"/>
                    </a:cubicBezTo>
                    <a:cubicBezTo>
                      <a:pt x="6" y="16"/>
                      <a:pt x="4" y="8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5" name="Freeform 24">
                <a:extLst>
                  <a:ext uri="{FF2B5EF4-FFF2-40B4-BE49-F238E27FC236}">
                    <a16:creationId xmlns="" xmlns:a16="http://schemas.microsoft.com/office/drawing/2014/main" id="{85B00E51-CC45-7448-B934-C2C579F54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324"/>
                <a:ext cx="71" cy="75"/>
              </a:xfrm>
              <a:custGeom>
                <a:avLst/>
                <a:gdLst>
                  <a:gd name="T0" fmla="*/ 35 w 37"/>
                  <a:gd name="T1" fmla="*/ 0 h 39"/>
                  <a:gd name="T2" fmla="*/ 36 w 37"/>
                  <a:gd name="T3" fmla="*/ 13 h 39"/>
                  <a:gd name="T4" fmla="*/ 35 w 37"/>
                  <a:gd name="T5" fmla="*/ 13 h 39"/>
                  <a:gd name="T6" fmla="*/ 30 w 37"/>
                  <a:gd name="T7" fmla="*/ 5 h 39"/>
                  <a:gd name="T8" fmla="*/ 21 w 37"/>
                  <a:gd name="T9" fmla="*/ 2 h 39"/>
                  <a:gd name="T10" fmla="*/ 14 w 37"/>
                  <a:gd name="T11" fmla="*/ 4 h 39"/>
                  <a:gd name="T12" fmla="*/ 9 w 37"/>
                  <a:gd name="T13" fmla="*/ 10 h 39"/>
                  <a:gd name="T14" fmla="*/ 7 w 37"/>
                  <a:gd name="T15" fmla="*/ 20 h 39"/>
                  <a:gd name="T16" fmla="*/ 9 w 37"/>
                  <a:gd name="T17" fmla="*/ 29 h 39"/>
                  <a:gd name="T18" fmla="*/ 14 w 37"/>
                  <a:gd name="T19" fmla="*/ 35 h 39"/>
                  <a:gd name="T20" fmla="*/ 22 w 37"/>
                  <a:gd name="T21" fmla="*/ 37 h 39"/>
                  <a:gd name="T22" fmla="*/ 29 w 37"/>
                  <a:gd name="T23" fmla="*/ 35 h 39"/>
                  <a:gd name="T24" fmla="*/ 36 w 37"/>
                  <a:gd name="T25" fmla="*/ 29 h 39"/>
                  <a:gd name="T26" fmla="*/ 37 w 37"/>
                  <a:gd name="T27" fmla="*/ 30 h 39"/>
                  <a:gd name="T28" fmla="*/ 30 w 37"/>
                  <a:gd name="T29" fmla="*/ 37 h 39"/>
                  <a:gd name="T30" fmla="*/ 20 w 37"/>
                  <a:gd name="T31" fmla="*/ 39 h 39"/>
                  <a:gd name="T32" fmla="*/ 4 w 37"/>
                  <a:gd name="T33" fmla="*/ 32 h 39"/>
                  <a:gd name="T34" fmla="*/ 0 w 37"/>
                  <a:gd name="T35" fmla="*/ 20 h 39"/>
                  <a:gd name="T36" fmla="*/ 3 w 37"/>
                  <a:gd name="T37" fmla="*/ 10 h 39"/>
                  <a:gd name="T38" fmla="*/ 10 w 37"/>
                  <a:gd name="T39" fmla="*/ 3 h 39"/>
                  <a:gd name="T40" fmla="*/ 21 w 37"/>
                  <a:gd name="T41" fmla="*/ 0 h 39"/>
                  <a:gd name="T42" fmla="*/ 30 w 37"/>
                  <a:gd name="T43" fmla="*/ 2 h 39"/>
                  <a:gd name="T44" fmla="*/ 31 w 37"/>
                  <a:gd name="T45" fmla="*/ 3 h 39"/>
                  <a:gd name="T46" fmla="*/ 33 w 37"/>
                  <a:gd name="T47" fmla="*/ 2 h 39"/>
                  <a:gd name="T48" fmla="*/ 34 w 37"/>
                  <a:gd name="T49" fmla="*/ 0 h 39"/>
                  <a:gd name="T50" fmla="*/ 35 w 37"/>
                  <a:gd name="T5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5" y="0"/>
                    </a:moveTo>
                    <a:cubicBezTo>
                      <a:pt x="36" y="13"/>
                      <a:pt x="36" y="13"/>
                      <a:pt x="36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4" y="9"/>
                      <a:pt x="32" y="6"/>
                      <a:pt x="30" y="5"/>
                    </a:cubicBezTo>
                    <a:cubicBezTo>
                      <a:pt x="27" y="3"/>
                      <a:pt x="25" y="2"/>
                      <a:pt x="21" y="2"/>
                    </a:cubicBezTo>
                    <a:cubicBezTo>
                      <a:pt x="19" y="2"/>
                      <a:pt x="16" y="3"/>
                      <a:pt x="14" y="4"/>
                    </a:cubicBezTo>
                    <a:cubicBezTo>
                      <a:pt x="12" y="5"/>
                      <a:pt x="10" y="7"/>
                      <a:pt x="9" y="10"/>
                    </a:cubicBezTo>
                    <a:cubicBezTo>
                      <a:pt x="7" y="13"/>
                      <a:pt x="7" y="16"/>
                      <a:pt x="7" y="20"/>
                    </a:cubicBezTo>
                    <a:cubicBezTo>
                      <a:pt x="7" y="24"/>
                      <a:pt x="7" y="27"/>
                      <a:pt x="9" y="29"/>
                    </a:cubicBezTo>
                    <a:cubicBezTo>
                      <a:pt x="10" y="32"/>
                      <a:pt x="12" y="33"/>
                      <a:pt x="14" y="35"/>
                    </a:cubicBezTo>
                    <a:cubicBezTo>
                      <a:pt x="16" y="36"/>
                      <a:pt x="19" y="37"/>
                      <a:pt x="22" y="37"/>
                    </a:cubicBezTo>
                    <a:cubicBezTo>
                      <a:pt x="25" y="37"/>
                      <a:pt x="27" y="36"/>
                      <a:pt x="29" y="35"/>
                    </a:cubicBezTo>
                    <a:cubicBezTo>
                      <a:pt x="31" y="34"/>
                      <a:pt x="34" y="32"/>
                      <a:pt x="36" y="29"/>
                    </a:cubicBezTo>
                    <a:cubicBezTo>
                      <a:pt x="37" y="30"/>
                      <a:pt x="37" y="30"/>
                      <a:pt x="37" y="30"/>
                    </a:cubicBezTo>
                    <a:cubicBezTo>
                      <a:pt x="35" y="33"/>
                      <a:pt x="32" y="35"/>
                      <a:pt x="30" y="37"/>
                    </a:cubicBezTo>
                    <a:cubicBezTo>
                      <a:pt x="27" y="38"/>
                      <a:pt x="24" y="39"/>
                      <a:pt x="20" y="39"/>
                    </a:cubicBezTo>
                    <a:cubicBezTo>
                      <a:pt x="13" y="39"/>
                      <a:pt x="8" y="37"/>
                      <a:pt x="4" y="32"/>
                    </a:cubicBezTo>
                    <a:cubicBezTo>
                      <a:pt x="1" y="29"/>
                      <a:pt x="0" y="25"/>
                      <a:pt x="0" y="20"/>
                    </a:cubicBezTo>
                    <a:cubicBezTo>
                      <a:pt x="0" y="17"/>
                      <a:pt x="1" y="13"/>
                      <a:pt x="3" y="10"/>
                    </a:cubicBezTo>
                    <a:cubicBezTo>
                      <a:pt x="4" y="7"/>
                      <a:pt x="7" y="5"/>
                      <a:pt x="10" y="3"/>
                    </a:cubicBezTo>
                    <a:cubicBezTo>
                      <a:pt x="13" y="1"/>
                      <a:pt x="17" y="0"/>
                      <a:pt x="21" y="0"/>
                    </a:cubicBezTo>
                    <a:cubicBezTo>
                      <a:pt x="24" y="0"/>
                      <a:pt x="27" y="1"/>
                      <a:pt x="30" y="2"/>
                    </a:cubicBezTo>
                    <a:cubicBezTo>
                      <a:pt x="30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3" y="2"/>
                    </a:cubicBezTo>
                    <a:cubicBezTo>
                      <a:pt x="33" y="2"/>
                      <a:pt x="34" y="1"/>
                      <a:pt x="34" y="0"/>
                    </a:cubicBezTo>
                    <a:lnTo>
                      <a:pt x="3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6" name="Freeform 25">
                <a:extLst>
                  <a:ext uri="{FF2B5EF4-FFF2-40B4-BE49-F238E27FC236}">
                    <a16:creationId xmlns="" xmlns:a16="http://schemas.microsoft.com/office/drawing/2014/main" id="{26001EBA-8A92-1B43-B116-AE5DCEB2E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326"/>
                <a:ext cx="82" cy="71"/>
              </a:xfrm>
              <a:custGeom>
                <a:avLst/>
                <a:gdLst>
                  <a:gd name="T0" fmla="*/ 12 w 43"/>
                  <a:gd name="T1" fmla="*/ 17 h 37"/>
                  <a:gd name="T2" fmla="*/ 31 w 43"/>
                  <a:gd name="T3" fmla="*/ 17 h 37"/>
                  <a:gd name="T4" fmla="*/ 31 w 43"/>
                  <a:gd name="T5" fmla="*/ 7 h 37"/>
                  <a:gd name="T6" fmla="*/ 31 w 43"/>
                  <a:gd name="T7" fmla="*/ 3 h 37"/>
                  <a:gd name="T8" fmla="*/ 30 w 43"/>
                  <a:gd name="T9" fmla="*/ 2 h 37"/>
                  <a:gd name="T10" fmla="*/ 27 w 43"/>
                  <a:gd name="T11" fmla="*/ 1 h 37"/>
                  <a:gd name="T12" fmla="*/ 25 w 43"/>
                  <a:gd name="T13" fmla="*/ 1 h 37"/>
                  <a:gd name="T14" fmla="*/ 25 w 43"/>
                  <a:gd name="T15" fmla="*/ 0 h 37"/>
                  <a:gd name="T16" fmla="*/ 43 w 43"/>
                  <a:gd name="T17" fmla="*/ 0 h 37"/>
                  <a:gd name="T18" fmla="*/ 43 w 43"/>
                  <a:gd name="T19" fmla="*/ 1 h 37"/>
                  <a:gd name="T20" fmla="*/ 42 w 43"/>
                  <a:gd name="T21" fmla="*/ 1 h 37"/>
                  <a:gd name="T22" fmla="*/ 39 w 43"/>
                  <a:gd name="T23" fmla="*/ 2 h 37"/>
                  <a:gd name="T24" fmla="*/ 37 w 43"/>
                  <a:gd name="T25" fmla="*/ 3 h 37"/>
                  <a:gd name="T26" fmla="*/ 37 w 43"/>
                  <a:gd name="T27" fmla="*/ 7 h 37"/>
                  <a:gd name="T28" fmla="*/ 37 w 43"/>
                  <a:gd name="T29" fmla="*/ 31 h 37"/>
                  <a:gd name="T30" fmla="*/ 37 w 43"/>
                  <a:gd name="T31" fmla="*/ 34 h 37"/>
                  <a:gd name="T32" fmla="*/ 39 w 43"/>
                  <a:gd name="T33" fmla="*/ 36 h 37"/>
                  <a:gd name="T34" fmla="*/ 42 w 43"/>
                  <a:gd name="T35" fmla="*/ 36 h 37"/>
                  <a:gd name="T36" fmla="*/ 43 w 43"/>
                  <a:gd name="T37" fmla="*/ 36 h 37"/>
                  <a:gd name="T38" fmla="*/ 43 w 43"/>
                  <a:gd name="T39" fmla="*/ 37 h 37"/>
                  <a:gd name="T40" fmla="*/ 25 w 43"/>
                  <a:gd name="T41" fmla="*/ 37 h 37"/>
                  <a:gd name="T42" fmla="*/ 25 w 43"/>
                  <a:gd name="T43" fmla="*/ 36 h 37"/>
                  <a:gd name="T44" fmla="*/ 27 w 43"/>
                  <a:gd name="T45" fmla="*/ 36 h 37"/>
                  <a:gd name="T46" fmla="*/ 31 w 43"/>
                  <a:gd name="T47" fmla="*/ 35 h 37"/>
                  <a:gd name="T48" fmla="*/ 31 w 43"/>
                  <a:gd name="T49" fmla="*/ 31 h 37"/>
                  <a:gd name="T50" fmla="*/ 31 w 43"/>
                  <a:gd name="T51" fmla="*/ 19 h 37"/>
                  <a:gd name="T52" fmla="*/ 12 w 43"/>
                  <a:gd name="T53" fmla="*/ 19 h 37"/>
                  <a:gd name="T54" fmla="*/ 12 w 43"/>
                  <a:gd name="T55" fmla="*/ 31 h 37"/>
                  <a:gd name="T56" fmla="*/ 13 w 43"/>
                  <a:gd name="T57" fmla="*/ 34 h 37"/>
                  <a:gd name="T58" fmla="*/ 14 w 43"/>
                  <a:gd name="T59" fmla="*/ 36 h 37"/>
                  <a:gd name="T60" fmla="*/ 17 w 43"/>
                  <a:gd name="T61" fmla="*/ 36 h 37"/>
                  <a:gd name="T62" fmla="*/ 18 w 43"/>
                  <a:gd name="T63" fmla="*/ 36 h 37"/>
                  <a:gd name="T64" fmla="*/ 18 w 43"/>
                  <a:gd name="T65" fmla="*/ 37 h 37"/>
                  <a:gd name="T66" fmla="*/ 0 w 43"/>
                  <a:gd name="T67" fmla="*/ 37 h 37"/>
                  <a:gd name="T68" fmla="*/ 0 w 43"/>
                  <a:gd name="T69" fmla="*/ 36 h 37"/>
                  <a:gd name="T70" fmla="*/ 2 w 43"/>
                  <a:gd name="T71" fmla="*/ 36 h 37"/>
                  <a:gd name="T72" fmla="*/ 6 w 43"/>
                  <a:gd name="T73" fmla="*/ 35 h 37"/>
                  <a:gd name="T74" fmla="*/ 6 w 43"/>
                  <a:gd name="T75" fmla="*/ 31 h 37"/>
                  <a:gd name="T76" fmla="*/ 6 w 43"/>
                  <a:gd name="T77" fmla="*/ 7 h 37"/>
                  <a:gd name="T78" fmla="*/ 6 w 43"/>
                  <a:gd name="T79" fmla="*/ 3 h 37"/>
                  <a:gd name="T80" fmla="*/ 5 w 43"/>
                  <a:gd name="T81" fmla="*/ 2 h 37"/>
                  <a:gd name="T82" fmla="*/ 2 w 43"/>
                  <a:gd name="T83" fmla="*/ 1 h 37"/>
                  <a:gd name="T84" fmla="*/ 0 w 43"/>
                  <a:gd name="T85" fmla="*/ 1 h 37"/>
                  <a:gd name="T86" fmla="*/ 0 w 43"/>
                  <a:gd name="T87" fmla="*/ 0 h 37"/>
                  <a:gd name="T88" fmla="*/ 18 w 43"/>
                  <a:gd name="T89" fmla="*/ 0 h 37"/>
                  <a:gd name="T90" fmla="*/ 18 w 43"/>
                  <a:gd name="T91" fmla="*/ 1 h 37"/>
                  <a:gd name="T92" fmla="*/ 17 w 43"/>
                  <a:gd name="T93" fmla="*/ 1 h 37"/>
                  <a:gd name="T94" fmla="*/ 14 w 43"/>
                  <a:gd name="T95" fmla="*/ 2 h 37"/>
                  <a:gd name="T96" fmla="*/ 13 w 43"/>
                  <a:gd name="T97" fmla="*/ 3 h 37"/>
                  <a:gd name="T98" fmla="*/ 12 w 43"/>
                  <a:gd name="T99" fmla="*/ 7 h 37"/>
                  <a:gd name="T100" fmla="*/ 12 w 43"/>
                  <a:gd name="T101" fmla="*/ 1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3" h="37">
                    <a:moveTo>
                      <a:pt x="12" y="17"/>
                    </a:move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5"/>
                      <a:pt x="31" y="3"/>
                      <a:pt x="31" y="3"/>
                    </a:cubicBezTo>
                    <a:cubicBezTo>
                      <a:pt x="31" y="2"/>
                      <a:pt x="30" y="2"/>
                      <a:pt x="30" y="2"/>
                    </a:cubicBezTo>
                    <a:cubicBezTo>
                      <a:pt x="29" y="1"/>
                      <a:pt x="28" y="1"/>
                      <a:pt x="27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0" y="1"/>
                      <a:pt x="39" y="2"/>
                    </a:cubicBezTo>
                    <a:cubicBezTo>
                      <a:pt x="38" y="2"/>
                      <a:pt x="38" y="2"/>
                      <a:pt x="37" y="3"/>
                    </a:cubicBezTo>
                    <a:cubicBezTo>
                      <a:pt x="37" y="4"/>
                      <a:pt x="37" y="5"/>
                      <a:pt x="37" y="7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7" y="33"/>
                      <a:pt x="37" y="34"/>
                      <a:pt x="37" y="34"/>
                    </a:cubicBezTo>
                    <a:cubicBezTo>
                      <a:pt x="38" y="35"/>
                      <a:pt x="38" y="35"/>
                      <a:pt x="39" y="36"/>
                    </a:cubicBezTo>
                    <a:cubicBezTo>
                      <a:pt x="40" y="36"/>
                      <a:pt x="41" y="36"/>
                      <a:pt x="42" y="36"/>
                    </a:cubicBezTo>
                    <a:cubicBezTo>
                      <a:pt x="43" y="36"/>
                      <a:pt x="43" y="36"/>
                      <a:pt x="43" y="36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9" y="36"/>
                      <a:pt x="30" y="36"/>
                      <a:pt x="31" y="35"/>
                    </a:cubicBezTo>
                    <a:cubicBezTo>
                      <a:pt x="31" y="34"/>
                      <a:pt x="31" y="33"/>
                      <a:pt x="31" y="31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3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7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3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lnTo>
                      <a:pt x="12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7" name="Freeform 26">
                <a:extLst>
                  <a:ext uri="{FF2B5EF4-FFF2-40B4-BE49-F238E27FC236}">
                    <a16:creationId xmlns="" xmlns:a16="http://schemas.microsoft.com/office/drawing/2014/main" id="{DDE6C016-CDE2-F24A-BE4F-5E88D4B95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4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3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3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8" name="Freeform 27">
                <a:extLst>
                  <a:ext uri="{FF2B5EF4-FFF2-40B4-BE49-F238E27FC236}">
                    <a16:creationId xmlns="" xmlns:a16="http://schemas.microsoft.com/office/drawing/2014/main" id="{1B942B3B-E8D5-1E4A-A2DC-529EFC014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326"/>
                <a:ext cx="86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1 w 45"/>
                  <a:gd name="T31" fmla="*/ 8 h 38"/>
                  <a:gd name="T32" fmla="*/ 11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9" name="Freeform 28">
                <a:extLst>
                  <a:ext uri="{FF2B5EF4-FFF2-40B4-BE49-F238E27FC236}">
                    <a16:creationId xmlns="" xmlns:a16="http://schemas.microsoft.com/office/drawing/2014/main" id="{92AF6CA1-1AE3-684D-8EE9-404F9B7F48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8" y="2324"/>
                <a:ext cx="84" cy="73"/>
              </a:xfrm>
              <a:custGeom>
                <a:avLst/>
                <a:gdLst>
                  <a:gd name="T0" fmla="*/ 28 w 44"/>
                  <a:gd name="T1" fmla="*/ 26 h 38"/>
                  <a:gd name="T2" fmla="*/ 12 w 44"/>
                  <a:gd name="T3" fmla="*/ 26 h 38"/>
                  <a:gd name="T4" fmla="*/ 9 w 44"/>
                  <a:gd name="T5" fmla="*/ 32 h 38"/>
                  <a:gd name="T6" fmla="*/ 8 w 44"/>
                  <a:gd name="T7" fmla="*/ 35 h 38"/>
                  <a:gd name="T8" fmla="*/ 9 w 44"/>
                  <a:gd name="T9" fmla="*/ 37 h 38"/>
                  <a:gd name="T10" fmla="*/ 13 w 44"/>
                  <a:gd name="T11" fmla="*/ 37 h 38"/>
                  <a:gd name="T12" fmla="*/ 13 w 44"/>
                  <a:gd name="T13" fmla="*/ 38 h 38"/>
                  <a:gd name="T14" fmla="*/ 0 w 44"/>
                  <a:gd name="T15" fmla="*/ 38 h 38"/>
                  <a:gd name="T16" fmla="*/ 0 w 44"/>
                  <a:gd name="T17" fmla="*/ 37 h 38"/>
                  <a:gd name="T18" fmla="*/ 4 w 44"/>
                  <a:gd name="T19" fmla="*/ 36 h 38"/>
                  <a:gd name="T20" fmla="*/ 7 w 44"/>
                  <a:gd name="T21" fmla="*/ 31 h 38"/>
                  <a:gd name="T22" fmla="*/ 22 w 44"/>
                  <a:gd name="T23" fmla="*/ 0 h 38"/>
                  <a:gd name="T24" fmla="*/ 23 w 44"/>
                  <a:gd name="T25" fmla="*/ 0 h 38"/>
                  <a:gd name="T26" fmla="*/ 37 w 44"/>
                  <a:gd name="T27" fmla="*/ 31 h 38"/>
                  <a:gd name="T28" fmla="*/ 40 w 44"/>
                  <a:gd name="T29" fmla="*/ 36 h 38"/>
                  <a:gd name="T30" fmla="*/ 44 w 44"/>
                  <a:gd name="T31" fmla="*/ 37 h 38"/>
                  <a:gd name="T32" fmla="*/ 44 w 44"/>
                  <a:gd name="T33" fmla="*/ 38 h 38"/>
                  <a:gd name="T34" fmla="*/ 28 w 44"/>
                  <a:gd name="T35" fmla="*/ 38 h 38"/>
                  <a:gd name="T36" fmla="*/ 28 w 44"/>
                  <a:gd name="T37" fmla="*/ 37 h 38"/>
                  <a:gd name="T38" fmla="*/ 31 w 44"/>
                  <a:gd name="T39" fmla="*/ 37 h 38"/>
                  <a:gd name="T40" fmla="*/ 32 w 44"/>
                  <a:gd name="T41" fmla="*/ 35 h 38"/>
                  <a:gd name="T42" fmla="*/ 31 w 44"/>
                  <a:gd name="T43" fmla="*/ 31 h 38"/>
                  <a:gd name="T44" fmla="*/ 28 w 44"/>
                  <a:gd name="T45" fmla="*/ 26 h 38"/>
                  <a:gd name="T46" fmla="*/ 27 w 44"/>
                  <a:gd name="T47" fmla="*/ 24 h 38"/>
                  <a:gd name="T48" fmla="*/ 20 w 44"/>
                  <a:gd name="T49" fmla="*/ 9 h 38"/>
                  <a:gd name="T50" fmla="*/ 13 w 44"/>
                  <a:gd name="T51" fmla="*/ 24 h 38"/>
                  <a:gd name="T52" fmla="*/ 27 w 44"/>
                  <a:gd name="T53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4" h="38">
                    <a:moveTo>
                      <a:pt x="28" y="26"/>
                    </a:moveTo>
                    <a:cubicBezTo>
                      <a:pt x="12" y="26"/>
                      <a:pt x="12" y="26"/>
                      <a:pt x="12" y="26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3"/>
                      <a:pt x="8" y="34"/>
                      <a:pt x="8" y="35"/>
                    </a:cubicBezTo>
                    <a:cubicBezTo>
                      <a:pt x="8" y="36"/>
                      <a:pt x="9" y="36"/>
                      <a:pt x="9" y="37"/>
                    </a:cubicBezTo>
                    <a:cubicBezTo>
                      <a:pt x="10" y="37"/>
                      <a:pt x="11" y="37"/>
                      <a:pt x="13" y="37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2" y="37"/>
                      <a:pt x="3" y="37"/>
                      <a:pt x="4" y="36"/>
                    </a:cubicBezTo>
                    <a:cubicBezTo>
                      <a:pt x="5" y="35"/>
                      <a:pt x="6" y="34"/>
                      <a:pt x="7" y="3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8" y="34"/>
                      <a:pt x="39" y="35"/>
                      <a:pt x="40" y="36"/>
                    </a:cubicBezTo>
                    <a:cubicBezTo>
                      <a:pt x="41" y="37"/>
                      <a:pt x="42" y="37"/>
                      <a:pt x="44" y="37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7"/>
                      <a:pt x="31" y="37"/>
                      <a:pt x="31" y="37"/>
                    </a:cubicBezTo>
                    <a:cubicBezTo>
                      <a:pt x="32" y="36"/>
                      <a:pt x="32" y="36"/>
                      <a:pt x="32" y="35"/>
                    </a:cubicBezTo>
                    <a:cubicBezTo>
                      <a:pt x="32" y="34"/>
                      <a:pt x="32" y="33"/>
                      <a:pt x="31" y="31"/>
                    </a:cubicBezTo>
                    <a:lnTo>
                      <a:pt x="28" y="26"/>
                    </a:lnTo>
                    <a:close/>
                    <a:moveTo>
                      <a:pt x="27" y="24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13" y="24"/>
                      <a:pt x="13" y="24"/>
                      <a:pt x="13" y="24"/>
                    </a:cubicBezTo>
                    <a:lnTo>
                      <a:pt x="27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0" name="Freeform 29">
                <a:extLst>
                  <a:ext uri="{FF2B5EF4-FFF2-40B4-BE49-F238E27FC236}">
                    <a16:creationId xmlns="" xmlns:a16="http://schemas.microsoft.com/office/drawing/2014/main" id="{36C2C246-1ED3-1540-BB8A-F083458EB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8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6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29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0" y="1"/>
                      <a:pt x="39" y="2"/>
                      <a:pt x="38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7" y="29"/>
                      <a:pt x="36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7" y="38"/>
                      <a:pt x="14" y="37"/>
                      <a:pt x="12" y="36"/>
                    </a:cubicBezTo>
                    <a:cubicBezTo>
                      <a:pt x="9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4" y="33"/>
                      <a:pt x="15" y="34"/>
                      <a:pt x="17" y="35"/>
                    </a:cubicBezTo>
                    <a:cubicBezTo>
                      <a:pt x="18" y="35"/>
                      <a:pt x="20" y="36"/>
                      <a:pt x="22" y="36"/>
                    </a:cubicBezTo>
                    <a:cubicBezTo>
                      <a:pt x="25" y="36"/>
                      <a:pt x="27" y="35"/>
                      <a:pt x="29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3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1" name="Freeform 30">
                <a:extLst>
                  <a:ext uri="{FF2B5EF4-FFF2-40B4-BE49-F238E27FC236}">
                    <a16:creationId xmlns="" xmlns:a16="http://schemas.microsoft.com/office/drawing/2014/main" id="{27B4429D-80A2-0749-AA46-60C6CB661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326"/>
                <a:ext cx="85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0 w 45"/>
                  <a:gd name="T31" fmla="*/ 8 h 38"/>
                  <a:gd name="T32" fmla="*/ 10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2" name="Freeform 31">
                <a:extLst>
                  <a:ext uri="{FF2B5EF4-FFF2-40B4-BE49-F238E27FC236}">
                    <a16:creationId xmlns="" xmlns:a16="http://schemas.microsoft.com/office/drawing/2014/main" id="{83E48AEF-E6BE-EC4D-9D9A-C038D9D1E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3" name="Freeform 32">
                <a:extLst>
                  <a:ext uri="{FF2B5EF4-FFF2-40B4-BE49-F238E27FC236}">
                    <a16:creationId xmlns="" xmlns:a16="http://schemas.microsoft.com/office/drawing/2014/main" id="{CF6C246D-7349-E34B-AB15-161B9F573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26"/>
                <a:ext cx="84" cy="73"/>
              </a:xfrm>
              <a:custGeom>
                <a:avLst/>
                <a:gdLst>
                  <a:gd name="T0" fmla="*/ 44 w 44"/>
                  <a:gd name="T1" fmla="*/ 0 h 38"/>
                  <a:gd name="T2" fmla="*/ 44 w 44"/>
                  <a:gd name="T3" fmla="*/ 1 h 38"/>
                  <a:gd name="T4" fmla="*/ 41 w 44"/>
                  <a:gd name="T5" fmla="*/ 2 h 38"/>
                  <a:gd name="T6" fmla="*/ 38 w 44"/>
                  <a:gd name="T7" fmla="*/ 6 h 38"/>
                  <a:gd name="T8" fmla="*/ 23 w 44"/>
                  <a:gd name="T9" fmla="*/ 38 h 38"/>
                  <a:gd name="T10" fmla="*/ 22 w 44"/>
                  <a:gd name="T11" fmla="*/ 38 h 38"/>
                  <a:gd name="T12" fmla="*/ 7 w 44"/>
                  <a:gd name="T13" fmla="*/ 6 h 38"/>
                  <a:gd name="T14" fmla="*/ 5 w 44"/>
                  <a:gd name="T15" fmla="*/ 3 h 38"/>
                  <a:gd name="T16" fmla="*/ 3 w 44"/>
                  <a:gd name="T17" fmla="*/ 2 h 38"/>
                  <a:gd name="T18" fmla="*/ 0 w 44"/>
                  <a:gd name="T19" fmla="*/ 1 h 38"/>
                  <a:gd name="T20" fmla="*/ 0 w 44"/>
                  <a:gd name="T21" fmla="*/ 0 h 38"/>
                  <a:gd name="T22" fmla="*/ 17 w 44"/>
                  <a:gd name="T23" fmla="*/ 0 h 38"/>
                  <a:gd name="T24" fmla="*/ 17 w 44"/>
                  <a:gd name="T25" fmla="*/ 1 h 38"/>
                  <a:gd name="T26" fmla="*/ 13 w 44"/>
                  <a:gd name="T27" fmla="*/ 2 h 38"/>
                  <a:gd name="T28" fmla="*/ 13 w 44"/>
                  <a:gd name="T29" fmla="*/ 4 h 38"/>
                  <a:gd name="T30" fmla="*/ 14 w 44"/>
                  <a:gd name="T31" fmla="*/ 8 h 38"/>
                  <a:gd name="T32" fmla="*/ 24 w 44"/>
                  <a:gd name="T33" fmla="*/ 30 h 38"/>
                  <a:gd name="T34" fmla="*/ 34 w 44"/>
                  <a:gd name="T35" fmla="*/ 8 h 38"/>
                  <a:gd name="T36" fmla="*/ 36 w 44"/>
                  <a:gd name="T37" fmla="*/ 4 h 38"/>
                  <a:gd name="T38" fmla="*/ 35 w 44"/>
                  <a:gd name="T39" fmla="*/ 2 h 38"/>
                  <a:gd name="T40" fmla="*/ 32 w 44"/>
                  <a:gd name="T41" fmla="*/ 1 h 38"/>
                  <a:gd name="T42" fmla="*/ 31 w 44"/>
                  <a:gd name="T43" fmla="*/ 1 h 38"/>
                  <a:gd name="T44" fmla="*/ 31 w 44"/>
                  <a:gd name="T45" fmla="*/ 0 h 38"/>
                  <a:gd name="T46" fmla="*/ 44 w 44"/>
                  <a:gd name="T4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8">
                    <a:moveTo>
                      <a:pt x="44" y="0"/>
                    </a:move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1" y="2"/>
                      <a:pt x="41" y="2"/>
                    </a:cubicBezTo>
                    <a:cubicBezTo>
                      <a:pt x="39" y="3"/>
                      <a:pt x="39" y="5"/>
                      <a:pt x="38" y="6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3" y="2"/>
                      <a:pt x="13" y="3"/>
                      <a:pt x="13" y="4"/>
                    </a:cubicBezTo>
                    <a:cubicBezTo>
                      <a:pt x="13" y="4"/>
                      <a:pt x="13" y="6"/>
                      <a:pt x="14" y="8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6"/>
                      <a:pt x="36" y="5"/>
                      <a:pt x="36" y="4"/>
                    </a:cubicBezTo>
                    <a:cubicBezTo>
                      <a:pt x="36" y="3"/>
                      <a:pt x="35" y="3"/>
                      <a:pt x="35" y="2"/>
                    </a:cubicBezTo>
                    <a:cubicBezTo>
                      <a:pt x="34" y="2"/>
                      <a:pt x="33" y="1"/>
                      <a:pt x="32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4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4" name="Freeform 33">
                <a:extLst>
                  <a:ext uri="{FF2B5EF4-FFF2-40B4-BE49-F238E27FC236}">
                    <a16:creationId xmlns="" xmlns:a16="http://schemas.microsoft.com/office/drawing/2014/main" id="{B24EBDDD-673A-B244-84C9-C69396B6C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326"/>
                <a:ext cx="66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6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7 w 35"/>
                  <a:gd name="T17" fmla="*/ 21 h 37"/>
                  <a:gd name="T18" fmla="*/ 25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2 w 35"/>
                  <a:gd name="T49" fmla="*/ 36 h 37"/>
                  <a:gd name="T50" fmla="*/ 4 w 35"/>
                  <a:gd name="T51" fmla="*/ 36 h 37"/>
                  <a:gd name="T52" fmla="*/ 6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2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30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5" y="16"/>
                      <a:pt x="26" y="16"/>
                    </a:cubicBezTo>
                    <a:cubicBezTo>
                      <a:pt x="27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7" y="21"/>
                      <a:pt x="27" y="21"/>
                    </a:cubicBezTo>
                    <a:cubicBezTo>
                      <a:pt x="26" y="20"/>
                      <a:pt x="26" y="20"/>
                      <a:pt x="25" y="19"/>
                    </a:cubicBezTo>
                    <a:cubicBezTo>
                      <a:pt x="24" y="19"/>
                      <a:pt x="23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3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5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2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4" y="36"/>
                      <a:pt x="4" y="36"/>
                    </a:cubicBezTo>
                    <a:cubicBezTo>
                      <a:pt x="5" y="35"/>
                      <a:pt x="6" y="35"/>
                      <a:pt x="6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6"/>
                      <a:pt x="30" y="5"/>
                      <a:pt x="30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7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5" name="Freeform 34">
                <a:extLst>
                  <a:ext uri="{FF2B5EF4-FFF2-40B4-BE49-F238E27FC236}">
                    <a16:creationId xmlns="" xmlns:a16="http://schemas.microsoft.com/office/drawing/2014/main" id="{70C7FE01-9414-9449-8585-D77FC63B6B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07" y="2326"/>
                <a:ext cx="78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6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3 w 41"/>
                  <a:gd name="T69" fmla="*/ 16 h 37"/>
                  <a:gd name="T70" fmla="*/ 26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4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2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4" y="18"/>
                      <a:pt x="14" y="18"/>
                    </a:cubicBezTo>
                    <a:cubicBezTo>
                      <a:pt x="18" y="18"/>
                      <a:pt x="21" y="17"/>
                      <a:pt x="23" y="16"/>
                    </a:cubicBezTo>
                    <a:cubicBezTo>
                      <a:pt x="25" y="14"/>
                      <a:pt x="26" y="12"/>
                      <a:pt x="26" y="10"/>
                    </a:cubicBezTo>
                    <a:cubicBezTo>
                      <a:pt x="26" y="8"/>
                      <a:pt x="25" y="6"/>
                      <a:pt x="23" y="4"/>
                    </a:cubicBezTo>
                    <a:cubicBezTo>
                      <a:pt x="22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6" name="Freeform 35">
                <a:extLst>
                  <a:ext uri="{FF2B5EF4-FFF2-40B4-BE49-F238E27FC236}">
                    <a16:creationId xmlns="" xmlns:a16="http://schemas.microsoft.com/office/drawing/2014/main" id="{FA982A4C-E43D-824E-AA2F-03179F5F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324"/>
                <a:ext cx="52" cy="75"/>
              </a:xfrm>
              <a:custGeom>
                <a:avLst/>
                <a:gdLst>
                  <a:gd name="T0" fmla="*/ 24 w 27"/>
                  <a:gd name="T1" fmla="*/ 0 h 39"/>
                  <a:gd name="T2" fmla="*/ 24 w 27"/>
                  <a:gd name="T3" fmla="*/ 13 h 39"/>
                  <a:gd name="T4" fmla="*/ 23 w 27"/>
                  <a:gd name="T5" fmla="*/ 13 h 39"/>
                  <a:gd name="T6" fmla="*/ 21 w 27"/>
                  <a:gd name="T7" fmla="*/ 7 h 39"/>
                  <a:gd name="T8" fmla="*/ 17 w 27"/>
                  <a:gd name="T9" fmla="*/ 4 h 39"/>
                  <a:gd name="T10" fmla="*/ 12 w 27"/>
                  <a:gd name="T11" fmla="*/ 2 h 39"/>
                  <a:gd name="T12" fmla="*/ 7 w 27"/>
                  <a:gd name="T13" fmla="*/ 4 h 39"/>
                  <a:gd name="T14" fmla="*/ 5 w 27"/>
                  <a:gd name="T15" fmla="*/ 8 h 39"/>
                  <a:gd name="T16" fmla="*/ 6 w 27"/>
                  <a:gd name="T17" fmla="*/ 11 h 39"/>
                  <a:gd name="T18" fmla="*/ 15 w 27"/>
                  <a:gd name="T19" fmla="*/ 17 h 39"/>
                  <a:gd name="T20" fmla="*/ 23 w 27"/>
                  <a:gd name="T21" fmla="*/ 21 h 39"/>
                  <a:gd name="T22" fmla="*/ 26 w 27"/>
                  <a:gd name="T23" fmla="*/ 25 h 39"/>
                  <a:gd name="T24" fmla="*/ 27 w 27"/>
                  <a:gd name="T25" fmla="*/ 29 h 39"/>
                  <a:gd name="T26" fmla="*/ 24 w 27"/>
                  <a:gd name="T27" fmla="*/ 36 h 39"/>
                  <a:gd name="T28" fmla="*/ 14 w 27"/>
                  <a:gd name="T29" fmla="*/ 39 h 39"/>
                  <a:gd name="T30" fmla="*/ 11 w 27"/>
                  <a:gd name="T31" fmla="*/ 39 h 39"/>
                  <a:gd name="T32" fmla="*/ 7 w 27"/>
                  <a:gd name="T33" fmla="*/ 38 h 39"/>
                  <a:gd name="T34" fmla="*/ 3 w 27"/>
                  <a:gd name="T35" fmla="*/ 37 h 39"/>
                  <a:gd name="T36" fmla="*/ 2 w 27"/>
                  <a:gd name="T37" fmla="*/ 37 h 39"/>
                  <a:gd name="T38" fmla="*/ 1 w 27"/>
                  <a:gd name="T39" fmla="*/ 39 h 39"/>
                  <a:gd name="T40" fmla="*/ 0 w 27"/>
                  <a:gd name="T41" fmla="*/ 39 h 39"/>
                  <a:gd name="T42" fmla="*/ 0 w 27"/>
                  <a:gd name="T43" fmla="*/ 26 h 39"/>
                  <a:gd name="T44" fmla="*/ 1 w 27"/>
                  <a:gd name="T45" fmla="*/ 26 h 39"/>
                  <a:gd name="T46" fmla="*/ 3 w 27"/>
                  <a:gd name="T47" fmla="*/ 32 h 39"/>
                  <a:gd name="T48" fmla="*/ 8 w 27"/>
                  <a:gd name="T49" fmla="*/ 36 h 39"/>
                  <a:gd name="T50" fmla="*/ 14 w 27"/>
                  <a:gd name="T51" fmla="*/ 37 h 39"/>
                  <a:gd name="T52" fmla="*/ 20 w 27"/>
                  <a:gd name="T53" fmla="*/ 35 h 39"/>
                  <a:gd name="T54" fmla="*/ 22 w 27"/>
                  <a:gd name="T55" fmla="*/ 31 h 39"/>
                  <a:gd name="T56" fmla="*/ 21 w 27"/>
                  <a:gd name="T57" fmla="*/ 28 h 39"/>
                  <a:gd name="T58" fmla="*/ 18 w 27"/>
                  <a:gd name="T59" fmla="*/ 26 h 39"/>
                  <a:gd name="T60" fmla="*/ 12 w 27"/>
                  <a:gd name="T61" fmla="*/ 22 h 39"/>
                  <a:gd name="T62" fmla="*/ 4 w 27"/>
                  <a:gd name="T63" fmla="*/ 18 h 39"/>
                  <a:gd name="T64" fmla="*/ 1 w 27"/>
                  <a:gd name="T65" fmla="*/ 14 h 39"/>
                  <a:gd name="T66" fmla="*/ 0 w 27"/>
                  <a:gd name="T67" fmla="*/ 10 h 39"/>
                  <a:gd name="T68" fmla="*/ 3 w 27"/>
                  <a:gd name="T69" fmla="*/ 3 h 39"/>
                  <a:gd name="T70" fmla="*/ 12 w 27"/>
                  <a:gd name="T71" fmla="*/ 0 h 39"/>
                  <a:gd name="T72" fmla="*/ 19 w 27"/>
                  <a:gd name="T73" fmla="*/ 2 h 39"/>
                  <a:gd name="T74" fmla="*/ 21 w 27"/>
                  <a:gd name="T75" fmla="*/ 2 h 39"/>
                  <a:gd name="T76" fmla="*/ 23 w 27"/>
                  <a:gd name="T77" fmla="*/ 2 h 39"/>
                  <a:gd name="T78" fmla="*/ 23 w 27"/>
                  <a:gd name="T79" fmla="*/ 0 h 39"/>
                  <a:gd name="T80" fmla="*/ 24 w 27"/>
                  <a:gd name="T8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39">
                    <a:moveTo>
                      <a:pt x="24" y="0"/>
                    </a:moveTo>
                    <a:cubicBezTo>
                      <a:pt x="24" y="13"/>
                      <a:pt x="24" y="13"/>
                      <a:pt x="24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1"/>
                      <a:pt x="22" y="9"/>
                      <a:pt x="21" y="7"/>
                    </a:cubicBezTo>
                    <a:cubicBezTo>
                      <a:pt x="20" y="6"/>
                      <a:pt x="19" y="5"/>
                      <a:pt x="17" y="4"/>
                    </a:cubicBezTo>
                    <a:cubicBezTo>
                      <a:pt x="16" y="3"/>
                      <a:pt x="14" y="2"/>
                      <a:pt x="12" y="2"/>
                    </a:cubicBezTo>
                    <a:cubicBezTo>
                      <a:pt x="10" y="2"/>
                      <a:pt x="8" y="3"/>
                      <a:pt x="7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5" y="10"/>
                      <a:pt x="6" y="11"/>
                    </a:cubicBezTo>
                    <a:cubicBezTo>
                      <a:pt x="7" y="13"/>
                      <a:pt x="10" y="14"/>
                      <a:pt x="15" y="17"/>
                    </a:cubicBezTo>
                    <a:cubicBezTo>
                      <a:pt x="19" y="19"/>
                      <a:pt x="21" y="20"/>
                      <a:pt x="23" y="21"/>
                    </a:cubicBezTo>
                    <a:cubicBezTo>
                      <a:pt x="24" y="22"/>
                      <a:pt x="25" y="23"/>
                      <a:pt x="26" y="25"/>
                    </a:cubicBezTo>
                    <a:cubicBezTo>
                      <a:pt x="27" y="26"/>
                      <a:pt x="27" y="27"/>
                      <a:pt x="27" y="29"/>
                    </a:cubicBezTo>
                    <a:cubicBezTo>
                      <a:pt x="27" y="32"/>
                      <a:pt x="26" y="34"/>
                      <a:pt x="24" y="36"/>
                    </a:cubicBezTo>
                    <a:cubicBezTo>
                      <a:pt x="21" y="38"/>
                      <a:pt x="18" y="39"/>
                      <a:pt x="14" y="39"/>
                    </a:cubicBezTo>
                    <a:cubicBezTo>
                      <a:pt x="13" y="39"/>
                      <a:pt x="12" y="39"/>
                      <a:pt x="11" y="39"/>
                    </a:cubicBezTo>
                    <a:cubicBezTo>
                      <a:pt x="10" y="39"/>
                      <a:pt x="9" y="38"/>
                      <a:pt x="7" y="38"/>
                    </a:cubicBezTo>
                    <a:cubicBezTo>
                      <a:pt x="5" y="37"/>
                      <a:pt x="4" y="37"/>
                      <a:pt x="3" y="37"/>
                    </a:cubicBezTo>
                    <a:cubicBezTo>
                      <a:pt x="3" y="37"/>
                      <a:pt x="2" y="37"/>
                      <a:pt x="2" y="37"/>
                    </a:cubicBezTo>
                    <a:cubicBezTo>
                      <a:pt x="2" y="38"/>
                      <a:pt x="1" y="38"/>
                      <a:pt x="1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9"/>
                      <a:pt x="3" y="31"/>
                      <a:pt x="3" y="32"/>
                    </a:cubicBezTo>
                    <a:cubicBezTo>
                      <a:pt x="4" y="34"/>
                      <a:pt x="6" y="35"/>
                      <a:pt x="8" y="36"/>
                    </a:cubicBezTo>
                    <a:cubicBezTo>
                      <a:pt x="9" y="37"/>
                      <a:pt x="11" y="37"/>
                      <a:pt x="14" y="37"/>
                    </a:cubicBezTo>
                    <a:cubicBezTo>
                      <a:pt x="16" y="37"/>
                      <a:pt x="18" y="36"/>
                      <a:pt x="20" y="35"/>
                    </a:cubicBezTo>
                    <a:cubicBezTo>
                      <a:pt x="21" y="34"/>
                      <a:pt x="22" y="33"/>
                      <a:pt x="22" y="31"/>
                    </a:cubicBezTo>
                    <a:cubicBezTo>
                      <a:pt x="22" y="30"/>
                      <a:pt x="21" y="29"/>
                      <a:pt x="21" y="28"/>
                    </a:cubicBezTo>
                    <a:cubicBezTo>
                      <a:pt x="20" y="27"/>
                      <a:pt x="20" y="26"/>
                      <a:pt x="18" y="26"/>
                    </a:cubicBezTo>
                    <a:cubicBezTo>
                      <a:pt x="18" y="25"/>
                      <a:pt x="15" y="24"/>
                      <a:pt x="12" y="22"/>
                    </a:cubicBezTo>
                    <a:cubicBezTo>
                      <a:pt x="8" y="20"/>
                      <a:pt x="6" y="19"/>
                      <a:pt x="4" y="18"/>
                    </a:cubicBezTo>
                    <a:cubicBezTo>
                      <a:pt x="3" y="17"/>
                      <a:pt x="2" y="16"/>
                      <a:pt x="1" y="14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7"/>
                      <a:pt x="1" y="5"/>
                      <a:pt x="3" y="3"/>
                    </a:cubicBezTo>
                    <a:cubicBezTo>
                      <a:pt x="5" y="1"/>
                      <a:pt x="8" y="0"/>
                      <a:pt x="12" y="0"/>
                    </a:cubicBezTo>
                    <a:cubicBezTo>
                      <a:pt x="14" y="0"/>
                      <a:pt x="16" y="1"/>
                      <a:pt x="19" y="2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2" y="2"/>
                      <a:pt x="22" y="2"/>
                      <a:pt x="23" y="2"/>
                    </a:cubicBezTo>
                    <a:cubicBezTo>
                      <a:pt x="23" y="2"/>
                      <a:pt x="23" y="1"/>
                      <a:pt x="23" y="0"/>
                    </a:cubicBezTo>
                    <a:lnTo>
                      <a:pt x="2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7" name="Freeform 36">
                <a:extLst>
                  <a:ext uri="{FF2B5EF4-FFF2-40B4-BE49-F238E27FC236}">
                    <a16:creationId xmlns="" xmlns:a16="http://schemas.microsoft.com/office/drawing/2014/main" id="{F5E6E3A5-73B5-1E41-B727-F23271B8A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6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8" name="Freeform 37">
                <a:extLst>
                  <a:ext uri="{FF2B5EF4-FFF2-40B4-BE49-F238E27FC236}">
                    <a16:creationId xmlns="" xmlns:a16="http://schemas.microsoft.com/office/drawing/2014/main" id="{F97CD2E2-A565-EA49-86F6-74433A50C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9" name="Freeform 38">
                <a:extLst>
                  <a:ext uri="{FF2B5EF4-FFF2-40B4-BE49-F238E27FC236}">
                    <a16:creationId xmlns="" xmlns:a16="http://schemas.microsoft.com/office/drawing/2014/main" id="{0B07A2A8-0638-044B-8FE9-CA694582D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326"/>
                <a:ext cx="82" cy="71"/>
              </a:xfrm>
              <a:custGeom>
                <a:avLst/>
                <a:gdLst>
                  <a:gd name="T0" fmla="*/ 29 w 43"/>
                  <a:gd name="T1" fmla="*/ 0 h 37"/>
                  <a:gd name="T2" fmla="*/ 43 w 43"/>
                  <a:gd name="T3" fmla="*/ 0 h 37"/>
                  <a:gd name="T4" fmla="*/ 43 w 43"/>
                  <a:gd name="T5" fmla="*/ 1 h 37"/>
                  <a:gd name="T6" fmla="*/ 42 w 43"/>
                  <a:gd name="T7" fmla="*/ 1 h 37"/>
                  <a:gd name="T8" fmla="*/ 40 w 43"/>
                  <a:gd name="T9" fmla="*/ 2 h 37"/>
                  <a:gd name="T10" fmla="*/ 37 w 43"/>
                  <a:gd name="T11" fmla="*/ 3 h 37"/>
                  <a:gd name="T12" fmla="*/ 34 w 43"/>
                  <a:gd name="T13" fmla="*/ 7 h 37"/>
                  <a:gd name="T14" fmla="*/ 24 w 43"/>
                  <a:gd name="T15" fmla="*/ 21 h 37"/>
                  <a:gd name="T16" fmla="*/ 24 w 43"/>
                  <a:gd name="T17" fmla="*/ 31 h 37"/>
                  <a:gd name="T18" fmla="*/ 25 w 43"/>
                  <a:gd name="T19" fmla="*/ 35 h 37"/>
                  <a:gd name="T20" fmla="*/ 29 w 43"/>
                  <a:gd name="T21" fmla="*/ 36 h 37"/>
                  <a:gd name="T22" fmla="*/ 30 w 43"/>
                  <a:gd name="T23" fmla="*/ 36 h 37"/>
                  <a:gd name="T24" fmla="*/ 30 w 43"/>
                  <a:gd name="T25" fmla="*/ 37 h 37"/>
                  <a:gd name="T26" fmla="*/ 13 w 43"/>
                  <a:gd name="T27" fmla="*/ 37 h 37"/>
                  <a:gd name="T28" fmla="*/ 13 w 43"/>
                  <a:gd name="T29" fmla="*/ 36 h 37"/>
                  <a:gd name="T30" fmla="*/ 14 w 43"/>
                  <a:gd name="T31" fmla="*/ 36 h 37"/>
                  <a:gd name="T32" fmla="*/ 18 w 43"/>
                  <a:gd name="T33" fmla="*/ 35 h 37"/>
                  <a:gd name="T34" fmla="*/ 18 w 43"/>
                  <a:gd name="T35" fmla="*/ 31 h 37"/>
                  <a:gd name="T36" fmla="*/ 18 w 43"/>
                  <a:gd name="T37" fmla="*/ 22 h 37"/>
                  <a:gd name="T38" fmla="*/ 7 w 43"/>
                  <a:gd name="T39" fmla="*/ 6 h 37"/>
                  <a:gd name="T40" fmla="*/ 4 w 43"/>
                  <a:gd name="T41" fmla="*/ 3 h 37"/>
                  <a:gd name="T42" fmla="*/ 1 w 43"/>
                  <a:gd name="T43" fmla="*/ 1 h 37"/>
                  <a:gd name="T44" fmla="*/ 0 w 43"/>
                  <a:gd name="T45" fmla="*/ 1 h 37"/>
                  <a:gd name="T46" fmla="*/ 0 w 43"/>
                  <a:gd name="T47" fmla="*/ 0 h 37"/>
                  <a:gd name="T48" fmla="*/ 17 w 43"/>
                  <a:gd name="T49" fmla="*/ 0 h 37"/>
                  <a:gd name="T50" fmla="*/ 17 w 43"/>
                  <a:gd name="T51" fmla="*/ 1 h 37"/>
                  <a:gd name="T52" fmla="*/ 16 w 43"/>
                  <a:gd name="T53" fmla="*/ 1 h 37"/>
                  <a:gd name="T54" fmla="*/ 14 w 43"/>
                  <a:gd name="T55" fmla="*/ 2 h 37"/>
                  <a:gd name="T56" fmla="*/ 13 w 43"/>
                  <a:gd name="T57" fmla="*/ 3 h 37"/>
                  <a:gd name="T58" fmla="*/ 14 w 43"/>
                  <a:gd name="T59" fmla="*/ 7 h 37"/>
                  <a:gd name="T60" fmla="*/ 23 w 43"/>
                  <a:gd name="T61" fmla="*/ 19 h 37"/>
                  <a:gd name="T62" fmla="*/ 31 w 43"/>
                  <a:gd name="T63" fmla="*/ 8 h 37"/>
                  <a:gd name="T64" fmla="*/ 33 w 43"/>
                  <a:gd name="T65" fmla="*/ 4 h 37"/>
                  <a:gd name="T66" fmla="*/ 32 w 43"/>
                  <a:gd name="T67" fmla="*/ 2 h 37"/>
                  <a:gd name="T68" fmla="*/ 31 w 43"/>
                  <a:gd name="T69" fmla="*/ 1 h 37"/>
                  <a:gd name="T70" fmla="*/ 29 w 43"/>
                  <a:gd name="T71" fmla="*/ 1 h 37"/>
                  <a:gd name="T72" fmla="*/ 29 w 43"/>
                  <a:gd name="T7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3" h="37">
                    <a:moveTo>
                      <a:pt x="29" y="0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1" y="1"/>
                      <a:pt x="40" y="2"/>
                    </a:cubicBezTo>
                    <a:cubicBezTo>
                      <a:pt x="39" y="2"/>
                      <a:pt x="38" y="3"/>
                      <a:pt x="37" y="3"/>
                    </a:cubicBezTo>
                    <a:cubicBezTo>
                      <a:pt x="36" y="4"/>
                      <a:pt x="35" y="6"/>
                      <a:pt x="34" y="7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3"/>
                      <a:pt x="24" y="35"/>
                      <a:pt x="25" y="35"/>
                    </a:cubicBezTo>
                    <a:cubicBezTo>
                      <a:pt x="26" y="36"/>
                      <a:pt x="27" y="36"/>
                      <a:pt x="29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6"/>
                      <a:pt x="17" y="36"/>
                      <a:pt x="18" y="35"/>
                    </a:cubicBezTo>
                    <a:cubicBezTo>
                      <a:pt x="18" y="34"/>
                      <a:pt x="18" y="33"/>
                      <a:pt x="18" y="3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5"/>
                      <a:pt x="5" y="3"/>
                      <a:pt x="4" y="3"/>
                    </a:cubicBezTo>
                    <a:cubicBezTo>
                      <a:pt x="4" y="3"/>
                      <a:pt x="3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5" y="1"/>
                      <a:pt x="14" y="2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3" y="4"/>
                      <a:pt x="13" y="5"/>
                      <a:pt x="14" y="7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2" y="6"/>
                      <a:pt x="33" y="5"/>
                      <a:pt x="33" y="4"/>
                    </a:cubicBezTo>
                    <a:cubicBezTo>
                      <a:pt x="33" y="3"/>
                      <a:pt x="33" y="3"/>
                      <a:pt x="32" y="2"/>
                    </a:cubicBezTo>
                    <a:cubicBezTo>
                      <a:pt x="32" y="2"/>
                      <a:pt x="32" y="2"/>
                      <a:pt x="31" y="1"/>
                    </a:cubicBezTo>
                    <a:cubicBezTo>
                      <a:pt x="31" y="1"/>
                      <a:pt x="30" y="1"/>
                      <a:pt x="29" y="1"/>
                    </a:cubicBezTo>
                    <a:lnTo>
                      <a:pt x="2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0" name="Freeform 39">
                <a:extLst>
                  <a:ext uri="{FF2B5EF4-FFF2-40B4-BE49-F238E27FC236}">
                    <a16:creationId xmlns="" xmlns:a16="http://schemas.microsoft.com/office/drawing/2014/main" id="{07F291A6-512A-CB4D-90B4-AA9BA0FF3B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0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4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4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0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3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1" name="Freeform 40">
                <a:extLst>
                  <a:ext uri="{FF2B5EF4-FFF2-40B4-BE49-F238E27FC236}">
                    <a16:creationId xmlns="" xmlns:a16="http://schemas.microsoft.com/office/drawing/2014/main" id="{DD39AC5E-FF30-7941-A502-D68BD703C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326"/>
                <a:ext cx="59" cy="71"/>
              </a:xfrm>
              <a:custGeom>
                <a:avLst/>
                <a:gdLst>
                  <a:gd name="T0" fmla="*/ 12 w 31"/>
                  <a:gd name="T1" fmla="*/ 2 h 37"/>
                  <a:gd name="T2" fmla="*/ 12 w 31"/>
                  <a:gd name="T3" fmla="*/ 17 h 37"/>
                  <a:gd name="T4" fmla="*/ 19 w 31"/>
                  <a:gd name="T5" fmla="*/ 17 h 37"/>
                  <a:gd name="T6" fmla="*/ 23 w 31"/>
                  <a:gd name="T7" fmla="*/ 16 h 37"/>
                  <a:gd name="T8" fmla="*/ 25 w 31"/>
                  <a:gd name="T9" fmla="*/ 12 h 37"/>
                  <a:gd name="T10" fmla="*/ 26 w 31"/>
                  <a:gd name="T11" fmla="*/ 12 h 37"/>
                  <a:gd name="T12" fmla="*/ 26 w 31"/>
                  <a:gd name="T13" fmla="*/ 24 h 37"/>
                  <a:gd name="T14" fmla="*/ 25 w 31"/>
                  <a:gd name="T15" fmla="*/ 24 h 37"/>
                  <a:gd name="T16" fmla="*/ 24 w 31"/>
                  <a:gd name="T17" fmla="*/ 21 h 37"/>
                  <a:gd name="T18" fmla="*/ 22 w 31"/>
                  <a:gd name="T19" fmla="*/ 20 h 37"/>
                  <a:gd name="T20" fmla="*/ 19 w 31"/>
                  <a:gd name="T21" fmla="*/ 19 h 37"/>
                  <a:gd name="T22" fmla="*/ 12 w 31"/>
                  <a:gd name="T23" fmla="*/ 19 h 37"/>
                  <a:gd name="T24" fmla="*/ 12 w 31"/>
                  <a:gd name="T25" fmla="*/ 31 h 37"/>
                  <a:gd name="T26" fmla="*/ 12 w 31"/>
                  <a:gd name="T27" fmla="*/ 34 h 37"/>
                  <a:gd name="T28" fmla="*/ 13 w 31"/>
                  <a:gd name="T29" fmla="*/ 36 h 37"/>
                  <a:gd name="T30" fmla="*/ 16 w 31"/>
                  <a:gd name="T31" fmla="*/ 36 h 37"/>
                  <a:gd name="T32" fmla="*/ 18 w 31"/>
                  <a:gd name="T33" fmla="*/ 36 h 37"/>
                  <a:gd name="T34" fmla="*/ 18 w 31"/>
                  <a:gd name="T35" fmla="*/ 37 h 37"/>
                  <a:gd name="T36" fmla="*/ 0 w 31"/>
                  <a:gd name="T37" fmla="*/ 37 h 37"/>
                  <a:gd name="T38" fmla="*/ 0 w 31"/>
                  <a:gd name="T39" fmla="*/ 36 h 37"/>
                  <a:gd name="T40" fmla="*/ 1 w 31"/>
                  <a:gd name="T41" fmla="*/ 36 h 37"/>
                  <a:gd name="T42" fmla="*/ 5 w 31"/>
                  <a:gd name="T43" fmla="*/ 35 h 37"/>
                  <a:gd name="T44" fmla="*/ 6 w 31"/>
                  <a:gd name="T45" fmla="*/ 31 h 37"/>
                  <a:gd name="T46" fmla="*/ 6 w 31"/>
                  <a:gd name="T47" fmla="*/ 7 h 37"/>
                  <a:gd name="T48" fmla="*/ 5 w 31"/>
                  <a:gd name="T49" fmla="*/ 3 h 37"/>
                  <a:gd name="T50" fmla="*/ 4 w 31"/>
                  <a:gd name="T51" fmla="*/ 2 h 37"/>
                  <a:gd name="T52" fmla="*/ 1 w 31"/>
                  <a:gd name="T53" fmla="*/ 1 h 37"/>
                  <a:gd name="T54" fmla="*/ 0 w 31"/>
                  <a:gd name="T55" fmla="*/ 1 h 37"/>
                  <a:gd name="T56" fmla="*/ 0 w 31"/>
                  <a:gd name="T57" fmla="*/ 0 h 37"/>
                  <a:gd name="T58" fmla="*/ 31 w 31"/>
                  <a:gd name="T59" fmla="*/ 0 h 37"/>
                  <a:gd name="T60" fmla="*/ 31 w 31"/>
                  <a:gd name="T61" fmla="*/ 8 h 37"/>
                  <a:gd name="T62" fmla="*/ 30 w 31"/>
                  <a:gd name="T63" fmla="*/ 8 h 37"/>
                  <a:gd name="T64" fmla="*/ 28 w 31"/>
                  <a:gd name="T65" fmla="*/ 4 h 37"/>
                  <a:gd name="T66" fmla="*/ 26 w 31"/>
                  <a:gd name="T67" fmla="*/ 3 h 37"/>
                  <a:gd name="T68" fmla="*/ 21 w 31"/>
                  <a:gd name="T69" fmla="*/ 2 h 37"/>
                  <a:gd name="T70" fmla="*/ 12 w 31"/>
                  <a:gd name="T71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1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1" y="17"/>
                      <a:pt x="22" y="16"/>
                      <a:pt x="23" y="16"/>
                    </a:cubicBezTo>
                    <a:cubicBezTo>
                      <a:pt x="24" y="15"/>
                      <a:pt x="24" y="14"/>
                      <a:pt x="25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3"/>
                      <a:pt x="24" y="22"/>
                      <a:pt x="24" y="21"/>
                    </a:cubicBezTo>
                    <a:cubicBezTo>
                      <a:pt x="24" y="20"/>
                      <a:pt x="23" y="20"/>
                      <a:pt x="22" y="20"/>
                    </a:cubicBezTo>
                    <a:cubicBezTo>
                      <a:pt x="22" y="19"/>
                      <a:pt x="21" y="19"/>
                      <a:pt x="19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5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9" y="6"/>
                      <a:pt x="29" y="5"/>
                      <a:pt x="28" y="4"/>
                    </a:cubicBezTo>
                    <a:cubicBezTo>
                      <a:pt x="27" y="4"/>
                      <a:pt x="27" y="3"/>
                      <a:pt x="26" y="3"/>
                    </a:cubicBezTo>
                    <a:cubicBezTo>
                      <a:pt x="25" y="2"/>
                      <a:pt x="23" y="2"/>
                      <a:pt x="21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2" name="Freeform 41">
                <a:extLst>
                  <a:ext uri="{FF2B5EF4-FFF2-40B4-BE49-F238E27FC236}">
                    <a16:creationId xmlns="" xmlns:a16="http://schemas.microsoft.com/office/drawing/2014/main" id="{665491AC-7AFD-A641-9993-570298D1BF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45" y="2326"/>
                <a:ext cx="59" cy="71"/>
              </a:xfrm>
              <a:custGeom>
                <a:avLst/>
                <a:gdLst>
                  <a:gd name="T0" fmla="*/ 11 w 31"/>
                  <a:gd name="T1" fmla="*/ 20 h 37"/>
                  <a:gd name="T2" fmla="*/ 11 w 31"/>
                  <a:gd name="T3" fmla="*/ 31 h 37"/>
                  <a:gd name="T4" fmla="*/ 12 w 31"/>
                  <a:gd name="T5" fmla="*/ 35 h 37"/>
                  <a:gd name="T6" fmla="*/ 16 w 31"/>
                  <a:gd name="T7" fmla="*/ 36 h 37"/>
                  <a:gd name="T8" fmla="*/ 17 w 31"/>
                  <a:gd name="T9" fmla="*/ 36 h 37"/>
                  <a:gd name="T10" fmla="*/ 17 w 31"/>
                  <a:gd name="T11" fmla="*/ 37 h 37"/>
                  <a:gd name="T12" fmla="*/ 0 w 31"/>
                  <a:gd name="T13" fmla="*/ 37 h 37"/>
                  <a:gd name="T14" fmla="*/ 0 w 31"/>
                  <a:gd name="T15" fmla="*/ 36 h 37"/>
                  <a:gd name="T16" fmla="*/ 1 w 31"/>
                  <a:gd name="T17" fmla="*/ 36 h 37"/>
                  <a:gd name="T18" fmla="*/ 5 w 31"/>
                  <a:gd name="T19" fmla="*/ 35 h 37"/>
                  <a:gd name="T20" fmla="*/ 6 w 31"/>
                  <a:gd name="T21" fmla="*/ 31 h 37"/>
                  <a:gd name="T22" fmla="*/ 6 w 31"/>
                  <a:gd name="T23" fmla="*/ 7 h 37"/>
                  <a:gd name="T24" fmla="*/ 5 w 31"/>
                  <a:gd name="T25" fmla="*/ 2 h 37"/>
                  <a:gd name="T26" fmla="*/ 1 w 31"/>
                  <a:gd name="T27" fmla="*/ 1 h 37"/>
                  <a:gd name="T28" fmla="*/ 0 w 31"/>
                  <a:gd name="T29" fmla="*/ 1 h 37"/>
                  <a:gd name="T30" fmla="*/ 0 w 31"/>
                  <a:gd name="T31" fmla="*/ 0 h 37"/>
                  <a:gd name="T32" fmla="*/ 15 w 31"/>
                  <a:gd name="T33" fmla="*/ 0 h 37"/>
                  <a:gd name="T34" fmla="*/ 24 w 31"/>
                  <a:gd name="T35" fmla="*/ 1 h 37"/>
                  <a:gd name="T36" fmla="*/ 29 w 31"/>
                  <a:gd name="T37" fmla="*/ 5 h 37"/>
                  <a:gd name="T38" fmla="*/ 31 w 31"/>
                  <a:gd name="T39" fmla="*/ 10 h 37"/>
                  <a:gd name="T40" fmla="*/ 28 w 31"/>
                  <a:gd name="T41" fmla="*/ 18 h 37"/>
                  <a:gd name="T42" fmla="*/ 18 w 31"/>
                  <a:gd name="T43" fmla="*/ 21 h 37"/>
                  <a:gd name="T44" fmla="*/ 15 w 31"/>
                  <a:gd name="T45" fmla="*/ 20 h 37"/>
                  <a:gd name="T46" fmla="*/ 11 w 31"/>
                  <a:gd name="T47" fmla="*/ 20 h 37"/>
                  <a:gd name="T48" fmla="*/ 11 w 31"/>
                  <a:gd name="T49" fmla="*/ 18 h 37"/>
                  <a:gd name="T50" fmla="*/ 14 w 31"/>
                  <a:gd name="T51" fmla="*/ 19 h 37"/>
                  <a:gd name="T52" fmla="*/ 16 w 31"/>
                  <a:gd name="T53" fmla="*/ 19 h 37"/>
                  <a:gd name="T54" fmla="*/ 22 w 31"/>
                  <a:gd name="T55" fmla="*/ 17 h 37"/>
                  <a:gd name="T56" fmla="*/ 24 w 31"/>
                  <a:gd name="T57" fmla="*/ 11 h 37"/>
                  <a:gd name="T58" fmla="*/ 23 w 31"/>
                  <a:gd name="T59" fmla="*/ 6 h 37"/>
                  <a:gd name="T60" fmla="*/ 20 w 31"/>
                  <a:gd name="T61" fmla="*/ 3 h 37"/>
                  <a:gd name="T62" fmla="*/ 15 w 31"/>
                  <a:gd name="T63" fmla="*/ 2 h 37"/>
                  <a:gd name="T64" fmla="*/ 11 w 31"/>
                  <a:gd name="T65" fmla="*/ 3 h 37"/>
                  <a:gd name="T66" fmla="*/ 11 w 31"/>
                  <a:gd name="T67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" h="37">
                    <a:moveTo>
                      <a:pt x="11" y="20"/>
                    </a:move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2" y="35"/>
                      <a:pt x="12" y="35"/>
                    </a:cubicBezTo>
                    <a:cubicBezTo>
                      <a:pt x="13" y="36"/>
                      <a:pt x="14" y="36"/>
                      <a:pt x="16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9" y="0"/>
                      <a:pt x="21" y="0"/>
                      <a:pt x="24" y="1"/>
                    </a:cubicBezTo>
                    <a:cubicBezTo>
                      <a:pt x="26" y="2"/>
                      <a:pt x="27" y="3"/>
                      <a:pt x="29" y="5"/>
                    </a:cubicBezTo>
                    <a:cubicBezTo>
                      <a:pt x="30" y="6"/>
                      <a:pt x="31" y="8"/>
                      <a:pt x="31" y="10"/>
                    </a:cubicBezTo>
                    <a:cubicBezTo>
                      <a:pt x="31" y="13"/>
                      <a:pt x="30" y="16"/>
                      <a:pt x="28" y="18"/>
                    </a:cubicBezTo>
                    <a:cubicBezTo>
                      <a:pt x="26" y="20"/>
                      <a:pt x="22" y="21"/>
                      <a:pt x="18" y="21"/>
                    </a:cubicBezTo>
                    <a:cubicBezTo>
                      <a:pt x="17" y="21"/>
                      <a:pt x="16" y="21"/>
                      <a:pt x="15" y="20"/>
                    </a:cubicBezTo>
                    <a:cubicBezTo>
                      <a:pt x="14" y="20"/>
                      <a:pt x="13" y="20"/>
                      <a:pt x="11" y="20"/>
                    </a:cubicBezTo>
                    <a:close/>
                    <a:moveTo>
                      <a:pt x="11" y="18"/>
                    </a:moveTo>
                    <a:cubicBezTo>
                      <a:pt x="13" y="18"/>
                      <a:pt x="13" y="19"/>
                      <a:pt x="14" y="19"/>
                    </a:cubicBezTo>
                    <a:cubicBezTo>
                      <a:pt x="15" y="19"/>
                      <a:pt x="16" y="19"/>
                      <a:pt x="16" y="19"/>
                    </a:cubicBezTo>
                    <a:cubicBezTo>
                      <a:pt x="19" y="19"/>
                      <a:pt x="20" y="18"/>
                      <a:pt x="22" y="17"/>
                    </a:cubicBezTo>
                    <a:cubicBezTo>
                      <a:pt x="23" y="15"/>
                      <a:pt x="24" y="13"/>
                      <a:pt x="24" y="11"/>
                    </a:cubicBezTo>
                    <a:cubicBezTo>
                      <a:pt x="24" y="9"/>
                      <a:pt x="24" y="8"/>
                      <a:pt x="23" y="6"/>
                    </a:cubicBezTo>
                    <a:cubicBezTo>
                      <a:pt x="22" y="5"/>
                      <a:pt x="21" y="4"/>
                      <a:pt x="20" y="3"/>
                    </a:cubicBezTo>
                    <a:cubicBezTo>
                      <a:pt x="19" y="3"/>
                      <a:pt x="17" y="2"/>
                      <a:pt x="15" y="2"/>
                    </a:cubicBezTo>
                    <a:cubicBezTo>
                      <a:pt x="14" y="2"/>
                      <a:pt x="13" y="2"/>
                      <a:pt x="11" y="3"/>
                    </a:cubicBezTo>
                    <a:lnTo>
                      <a:pt x="11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3" name="Freeform 42">
                <a:extLst>
                  <a:ext uri="{FF2B5EF4-FFF2-40B4-BE49-F238E27FC236}">
                    <a16:creationId xmlns="" xmlns:a16="http://schemas.microsoft.com/office/drawing/2014/main" id="{682250B1-DE83-4B4C-92E1-ED66D6180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326"/>
                <a:ext cx="67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4" y="19"/>
                      <a:pt x="22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2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5" y="35"/>
                      <a:pt x="5" y="35"/>
                      <a:pt x="5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4" name="Freeform 43">
                <a:extLst>
                  <a:ext uri="{FF2B5EF4-FFF2-40B4-BE49-F238E27FC236}">
                    <a16:creationId xmlns="" xmlns:a16="http://schemas.microsoft.com/office/drawing/2014/main" id="{90C0FAD2-E7BF-824C-BE24-87B808D01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5" name="Freeform 44">
                <a:extLst>
                  <a:ext uri="{FF2B5EF4-FFF2-40B4-BE49-F238E27FC236}">
                    <a16:creationId xmlns="" xmlns:a16="http://schemas.microsoft.com/office/drawing/2014/main" id="{6D7E4C19-8FD2-1D41-9830-BDBA62B99E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51" y="2326"/>
                <a:ext cx="79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5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2 w 41"/>
                  <a:gd name="T69" fmla="*/ 16 h 37"/>
                  <a:gd name="T70" fmla="*/ 25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1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4" y="18"/>
                    </a:cubicBezTo>
                    <a:cubicBezTo>
                      <a:pt x="18" y="18"/>
                      <a:pt x="20" y="17"/>
                      <a:pt x="22" y="16"/>
                    </a:cubicBezTo>
                    <a:cubicBezTo>
                      <a:pt x="24" y="14"/>
                      <a:pt x="25" y="12"/>
                      <a:pt x="25" y="10"/>
                    </a:cubicBezTo>
                    <a:cubicBezTo>
                      <a:pt x="25" y="8"/>
                      <a:pt x="25" y="6"/>
                      <a:pt x="23" y="4"/>
                    </a:cubicBezTo>
                    <a:cubicBezTo>
                      <a:pt x="21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6" name="Freeform 45">
                <a:extLst>
                  <a:ext uri="{FF2B5EF4-FFF2-40B4-BE49-F238E27FC236}">
                    <a16:creationId xmlns="" xmlns:a16="http://schemas.microsoft.com/office/drawing/2014/main" id="{F50EC3C1-3657-EB42-BBF9-8DD99BF3E6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32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5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5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1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4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7" name="Freeform 46">
                <a:extLst>
                  <a:ext uri="{FF2B5EF4-FFF2-40B4-BE49-F238E27FC236}">
                    <a16:creationId xmlns="" xmlns:a16="http://schemas.microsoft.com/office/drawing/2014/main" id="{997DFEA9-CD92-8E48-B3AA-A70F82ED7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326"/>
                <a:ext cx="68" cy="71"/>
              </a:xfrm>
              <a:custGeom>
                <a:avLst/>
                <a:gdLst>
                  <a:gd name="T0" fmla="*/ 35 w 36"/>
                  <a:gd name="T1" fmla="*/ 27 h 37"/>
                  <a:gd name="T2" fmla="*/ 36 w 36"/>
                  <a:gd name="T3" fmla="*/ 27 h 37"/>
                  <a:gd name="T4" fmla="*/ 32 w 36"/>
                  <a:gd name="T5" fmla="*/ 37 h 37"/>
                  <a:gd name="T6" fmla="*/ 0 w 36"/>
                  <a:gd name="T7" fmla="*/ 37 h 37"/>
                  <a:gd name="T8" fmla="*/ 0 w 36"/>
                  <a:gd name="T9" fmla="*/ 36 h 37"/>
                  <a:gd name="T10" fmla="*/ 2 w 36"/>
                  <a:gd name="T11" fmla="*/ 36 h 37"/>
                  <a:gd name="T12" fmla="*/ 6 w 36"/>
                  <a:gd name="T13" fmla="*/ 35 h 37"/>
                  <a:gd name="T14" fmla="*/ 6 w 36"/>
                  <a:gd name="T15" fmla="*/ 31 h 37"/>
                  <a:gd name="T16" fmla="*/ 6 w 36"/>
                  <a:gd name="T17" fmla="*/ 7 h 37"/>
                  <a:gd name="T18" fmla="*/ 5 w 36"/>
                  <a:gd name="T19" fmla="*/ 2 h 37"/>
                  <a:gd name="T20" fmla="*/ 2 w 36"/>
                  <a:gd name="T21" fmla="*/ 1 h 37"/>
                  <a:gd name="T22" fmla="*/ 0 w 36"/>
                  <a:gd name="T23" fmla="*/ 1 h 37"/>
                  <a:gd name="T24" fmla="*/ 0 w 36"/>
                  <a:gd name="T25" fmla="*/ 0 h 37"/>
                  <a:gd name="T26" fmla="*/ 19 w 36"/>
                  <a:gd name="T27" fmla="*/ 0 h 37"/>
                  <a:gd name="T28" fmla="*/ 19 w 36"/>
                  <a:gd name="T29" fmla="*/ 1 h 37"/>
                  <a:gd name="T30" fmla="*/ 14 w 36"/>
                  <a:gd name="T31" fmla="*/ 2 h 37"/>
                  <a:gd name="T32" fmla="*/ 13 w 36"/>
                  <a:gd name="T33" fmla="*/ 3 h 37"/>
                  <a:gd name="T34" fmla="*/ 12 w 36"/>
                  <a:gd name="T35" fmla="*/ 7 h 37"/>
                  <a:gd name="T36" fmla="*/ 12 w 36"/>
                  <a:gd name="T37" fmla="*/ 31 h 37"/>
                  <a:gd name="T38" fmla="*/ 13 w 36"/>
                  <a:gd name="T39" fmla="*/ 34 h 37"/>
                  <a:gd name="T40" fmla="*/ 14 w 36"/>
                  <a:gd name="T41" fmla="*/ 35 h 37"/>
                  <a:gd name="T42" fmla="*/ 18 w 36"/>
                  <a:gd name="T43" fmla="*/ 35 h 37"/>
                  <a:gd name="T44" fmla="*/ 21 w 36"/>
                  <a:gd name="T45" fmla="*/ 35 h 37"/>
                  <a:gd name="T46" fmla="*/ 28 w 36"/>
                  <a:gd name="T47" fmla="*/ 34 h 37"/>
                  <a:gd name="T48" fmla="*/ 32 w 36"/>
                  <a:gd name="T49" fmla="*/ 32 h 37"/>
                  <a:gd name="T50" fmla="*/ 35 w 36"/>
                  <a:gd name="T51" fmla="*/ 2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5" y="27"/>
                    </a:moveTo>
                    <a:cubicBezTo>
                      <a:pt x="36" y="27"/>
                      <a:pt x="36" y="27"/>
                      <a:pt x="36" y="2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7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2"/>
                      <a:pt x="12" y="33"/>
                      <a:pt x="13" y="34"/>
                    </a:cubicBezTo>
                    <a:cubicBezTo>
                      <a:pt x="13" y="34"/>
                      <a:pt x="13" y="35"/>
                      <a:pt x="14" y="35"/>
                    </a:cubicBezTo>
                    <a:cubicBezTo>
                      <a:pt x="14" y="35"/>
                      <a:pt x="16" y="35"/>
                      <a:pt x="18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5" y="35"/>
                      <a:pt x="27" y="35"/>
                      <a:pt x="28" y="34"/>
                    </a:cubicBezTo>
                    <a:cubicBezTo>
                      <a:pt x="29" y="34"/>
                      <a:pt x="30" y="33"/>
                      <a:pt x="32" y="32"/>
                    </a:cubicBezTo>
                    <a:cubicBezTo>
                      <a:pt x="33" y="31"/>
                      <a:pt x="34" y="29"/>
                      <a:pt x="35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8" name="Freeform 47">
                <a:extLst>
                  <a:ext uri="{FF2B5EF4-FFF2-40B4-BE49-F238E27FC236}">
                    <a16:creationId xmlns="" xmlns:a16="http://schemas.microsoft.com/office/drawing/2014/main" id="{A96AB466-A713-274A-8464-D2610F54B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326"/>
                <a:ext cx="67" cy="71"/>
              </a:xfrm>
              <a:custGeom>
                <a:avLst/>
                <a:gdLst>
                  <a:gd name="T0" fmla="*/ 11 w 35"/>
                  <a:gd name="T1" fmla="*/ 2 h 37"/>
                  <a:gd name="T2" fmla="*/ 11 w 35"/>
                  <a:gd name="T3" fmla="*/ 17 h 37"/>
                  <a:gd name="T4" fmla="*/ 20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0 w 35"/>
                  <a:gd name="T21" fmla="*/ 19 h 37"/>
                  <a:gd name="T22" fmla="*/ 11 w 35"/>
                  <a:gd name="T23" fmla="*/ 19 h 37"/>
                  <a:gd name="T24" fmla="*/ 11 w 35"/>
                  <a:gd name="T25" fmla="*/ 31 h 37"/>
                  <a:gd name="T26" fmla="*/ 12 w 35"/>
                  <a:gd name="T27" fmla="*/ 34 h 37"/>
                  <a:gd name="T28" fmla="*/ 12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1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1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1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1" y="2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6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4"/>
                      <a:pt x="12" y="34"/>
                    </a:cubicBezTo>
                    <a:cubicBezTo>
                      <a:pt x="12" y="34"/>
                      <a:pt x="12" y="35"/>
                      <a:pt x="12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2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4" y="35"/>
                      <a:pt x="5" y="35"/>
                      <a:pt x="5" y="34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9" name="Freeform 48">
                <a:extLst>
                  <a:ext uri="{FF2B5EF4-FFF2-40B4-BE49-F238E27FC236}">
                    <a16:creationId xmlns="" xmlns:a16="http://schemas.microsoft.com/office/drawing/2014/main" id="{D9F1604F-D96E-D245-9ECC-42A1F28FE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9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7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30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39" y="2"/>
                      <a:pt x="39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8" y="29"/>
                      <a:pt x="37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8" y="38"/>
                      <a:pt x="14" y="37"/>
                      <a:pt x="12" y="36"/>
                    </a:cubicBezTo>
                    <a:cubicBezTo>
                      <a:pt x="10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5" y="33"/>
                      <a:pt x="16" y="34"/>
                      <a:pt x="17" y="35"/>
                    </a:cubicBezTo>
                    <a:cubicBezTo>
                      <a:pt x="19" y="35"/>
                      <a:pt x="20" y="36"/>
                      <a:pt x="22" y="36"/>
                    </a:cubicBezTo>
                    <a:cubicBezTo>
                      <a:pt x="25" y="36"/>
                      <a:pt x="28" y="35"/>
                      <a:pt x="30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4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90" name="Freeform 49">
                <a:extLst>
                  <a:ext uri="{FF2B5EF4-FFF2-40B4-BE49-F238E27FC236}">
                    <a16:creationId xmlns="" xmlns:a16="http://schemas.microsoft.com/office/drawing/2014/main" id="{2723F882-54AD-A24F-BB61-CA2B6E413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326"/>
                <a:ext cx="101" cy="71"/>
              </a:xfrm>
              <a:custGeom>
                <a:avLst/>
                <a:gdLst>
                  <a:gd name="T0" fmla="*/ 24 w 53"/>
                  <a:gd name="T1" fmla="*/ 37 h 37"/>
                  <a:gd name="T2" fmla="*/ 8 w 53"/>
                  <a:gd name="T3" fmla="*/ 6 h 37"/>
                  <a:gd name="T4" fmla="*/ 8 w 53"/>
                  <a:gd name="T5" fmla="*/ 31 h 37"/>
                  <a:gd name="T6" fmla="*/ 9 w 53"/>
                  <a:gd name="T7" fmla="*/ 35 h 37"/>
                  <a:gd name="T8" fmla="*/ 13 w 53"/>
                  <a:gd name="T9" fmla="*/ 36 h 37"/>
                  <a:gd name="T10" fmla="*/ 14 w 53"/>
                  <a:gd name="T11" fmla="*/ 36 h 37"/>
                  <a:gd name="T12" fmla="*/ 14 w 53"/>
                  <a:gd name="T13" fmla="*/ 37 h 37"/>
                  <a:gd name="T14" fmla="*/ 0 w 53"/>
                  <a:gd name="T15" fmla="*/ 37 h 37"/>
                  <a:gd name="T16" fmla="*/ 0 w 53"/>
                  <a:gd name="T17" fmla="*/ 36 h 37"/>
                  <a:gd name="T18" fmla="*/ 1 w 53"/>
                  <a:gd name="T19" fmla="*/ 36 h 37"/>
                  <a:gd name="T20" fmla="*/ 5 w 53"/>
                  <a:gd name="T21" fmla="*/ 35 h 37"/>
                  <a:gd name="T22" fmla="*/ 6 w 53"/>
                  <a:gd name="T23" fmla="*/ 31 h 37"/>
                  <a:gd name="T24" fmla="*/ 6 w 53"/>
                  <a:gd name="T25" fmla="*/ 6 h 37"/>
                  <a:gd name="T26" fmla="*/ 5 w 53"/>
                  <a:gd name="T27" fmla="*/ 3 h 37"/>
                  <a:gd name="T28" fmla="*/ 3 w 53"/>
                  <a:gd name="T29" fmla="*/ 2 h 37"/>
                  <a:gd name="T30" fmla="*/ 0 w 53"/>
                  <a:gd name="T31" fmla="*/ 1 h 37"/>
                  <a:gd name="T32" fmla="*/ 0 w 53"/>
                  <a:gd name="T33" fmla="*/ 0 h 37"/>
                  <a:gd name="T34" fmla="*/ 12 w 53"/>
                  <a:gd name="T35" fmla="*/ 0 h 37"/>
                  <a:gd name="T36" fmla="*/ 26 w 53"/>
                  <a:gd name="T37" fmla="*/ 29 h 37"/>
                  <a:gd name="T38" fmla="*/ 41 w 53"/>
                  <a:gd name="T39" fmla="*/ 0 h 37"/>
                  <a:gd name="T40" fmla="*/ 53 w 53"/>
                  <a:gd name="T41" fmla="*/ 0 h 37"/>
                  <a:gd name="T42" fmla="*/ 53 w 53"/>
                  <a:gd name="T43" fmla="*/ 1 h 37"/>
                  <a:gd name="T44" fmla="*/ 51 w 53"/>
                  <a:gd name="T45" fmla="*/ 1 h 37"/>
                  <a:gd name="T46" fmla="*/ 48 w 53"/>
                  <a:gd name="T47" fmla="*/ 2 h 37"/>
                  <a:gd name="T48" fmla="*/ 47 w 53"/>
                  <a:gd name="T49" fmla="*/ 6 h 37"/>
                  <a:gd name="T50" fmla="*/ 47 w 53"/>
                  <a:gd name="T51" fmla="*/ 31 h 37"/>
                  <a:gd name="T52" fmla="*/ 48 w 53"/>
                  <a:gd name="T53" fmla="*/ 35 h 37"/>
                  <a:gd name="T54" fmla="*/ 51 w 53"/>
                  <a:gd name="T55" fmla="*/ 36 h 37"/>
                  <a:gd name="T56" fmla="*/ 53 w 53"/>
                  <a:gd name="T57" fmla="*/ 36 h 37"/>
                  <a:gd name="T58" fmla="*/ 53 w 53"/>
                  <a:gd name="T59" fmla="*/ 37 h 37"/>
                  <a:gd name="T60" fmla="*/ 35 w 53"/>
                  <a:gd name="T61" fmla="*/ 37 h 37"/>
                  <a:gd name="T62" fmla="*/ 35 w 53"/>
                  <a:gd name="T63" fmla="*/ 36 h 37"/>
                  <a:gd name="T64" fmla="*/ 37 w 53"/>
                  <a:gd name="T65" fmla="*/ 36 h 37"/>
                  <a:gd name="T66" fmla="*/ 40 w 53"/>
                  <a:gd name="T67" fmla="*/ 35 h 37"/>
                  <a:gd name="T68" fmla="*/ 41 w 53"/>
                  <a:gd name="T69" fmla="*/ 31 h 37"/>
                  <a:gd name="T70" fmla="*/ 41 w 53"/>
                  <a:gd name="T71" fmla="*/ 6 h 37"/>
                  <a:gd name="T72" fmla="*/ 25 w 53"/>
                  <a:gd name="T73" fmla="*/ 37 h 37"/>
                  <a:gd name="T74" fmla="*/ 24 w 53"/>
                  <a:gd name="T75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3" h="37">
                    <a:moveTo>
                      <a:pt x="24" y="37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33"/>
                      <a:pt x="9" y="35"/>
                      <a:pt x="9" y="35"/>
                    </a:cubicBezTo>
                    <a:cubicBezTo>
                      <a:pt x="10" y="36"/>
                      <a:pt x="11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0" y="1"/>
                      <a:pt x="48" y="2"/>
                      <a:pt x="48" y="2"/>
                    </a:cubicBezTo>
                    <a:cubicBezTo>
                      <a:pt x="47" y="3"/>
                      <a:pt x="47" y="4"/>
                      <a:pt x="47" y="6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3"/>
                      <a:pt x="47" y="35"/>
                      <a:pt x="48" y="35"/>
                    </a:cubicBezTo>
                    <a:cubicBezTo>
                      <a:pt x="49" y="36"/>
                      <a:pt x="50" y="36"/>
                      <a:pt x="51" y="36"/>
                    </a:cubicBezTo>
                    <a:cubicBezTo>
                      <a:pt x="53" y="36"/>
                      <a:pt x="53" y="36"/>
                      <a:pt x="53" y="36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8" y="36"/>
                      <a:pt x="40" y="36"/>
                      <a:pt x="40" y="35"/>
                    </a:cubicBezTo>
                    <a:cubicBezTo>
                      <a:pt x="41" y="34"/>
                      <a:pt x="41" y="33"/>
                      <a:pt x="41" y="31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25" y="37"/>
                      <a:pt x="25" y="37"/>
                      <a:pt x="25" y="37"/>
                    </a:cubicBezTo>
                    <a:lnTo>
                      <a:pt x="24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  <p:grpSp>
          <p:nvGrpSpPr>
            <p:cNvPr id="123" name="Group 67">
              <a:extLst>
                <a:ext uri="{FF2B5EF4-FFF2-40B4-BE49-F238E27FC236}">
                  <a16:creationId xmlns="" xmlns:a16="http://schemas.microsoft.com/office/drawing/2014/main" id="{A0D298E6-2680-F346-B186-5D2B18913BC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595040" y="83506"/>
              <a:ext cx="533403" cy="535137"/>
              <a:chOff x="594" y="467"/>
              <a:chExt cx="1846" cy="1852"/>
            </a:xfrm>
            <a:solidFill>
              <a:srgbClr val="09234F"/>
            </a:solidFill>
          </p:grpSpPr>
          <p:sp>
            <p:nvSpPr>
              <p:cNvPr id="124" name="Rectangle 68">
                <a:extLst>
                  <a:ext uri="{FF2B5EF4-FFF2-40B4-BE49-F238E27FC236}">
                    <a16:creationId xmlns="" xmlns:a16="http://schemas.microsoft.com/office/drawing/2014/main" id="{70F15E9B-CAC0-D345-8D7B-14E99FF48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9" y="1208"/>
                <a:ext cx="10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5" name="Freeform 69">
                <a:extLst>
                  <a:ext uri="{FF2B5EF4-FFF2-40B4-BE49-F238E27FC236}">
                    <a16:creationId xmlns="" xmlns:a16="http://schemas.microsoft.com/office/drawing/2014/main" id="{37264D80-A120-A64F-8306-19458784B1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0" y="843"/>
                <a:ext cx="945" cy="1112"/>
              </a:xfrm>
              <a:custGeom>
                <a:avLst/>
                <a:gdLst>
                  <a:gd name="T0" fmla="*/ 342 w 495"/>
                  <a:gd name="T1" fmla="*/ 490 h 581"/>
                  <a:gd name="T2" fmla="*/ 266 w 495"/>
                  <a:gd name="T3" fmla="*/ 393 h 581"/>
                  <a:gd name="T4" fmla="*/ 155 w 495"/>
                  <a:gd name="T5" fmla="*/ 426 h 581"/>
                  <a:gd name="T6" fmla="*/ 158 w 495"/>
                  <a:gd name="T7" fmla="*/ 351 h 581"/>
                  <a:gd name="T8" fmla="*/ 108 w 495"/>
                  <a:gd name="T9" fmla="*/ 266 h 581"/>
                  <a:gd name="T10" fmla="*/ 117 w 495"/>
                  <a:gd name="T11" fmla="*/ 114 h 581"/>
                  <a:gd name="T12" fmla="*/ 157 w 495"/>
                  <a:gd name="T13" fmla="*/ 119 h 581"/>
                  <a:gd name="T14" fmla="*/ 167 w 495"/>
                  <a:gd name="T15" fmla="*/ 129 h 581"/>
                  <a:gd name="T16" fmla="*/ 172 w 495"/>
                  <a:gd name="T17" fmla="*/ 169 h 581"/>
                  <a:gd name="T18" fmla="*/ 67 w 495"/>
                  <a:gd name="T19" fmla="*/ 266 h 581"/>
                  <a:gd name="T20" fmla="*/ 152 w 495"/>
                  <a:gd name="T21" fmla="*/ 111 h 581"/>
                  <a:gd name="T22" fmla="*/ 142 w 495"/>
                  <a:gd name="T23" fmla="*/ 149 h 581"/>
                  <a:gd name="T24" fmla="*/ 180 w 495"/>
                  <a:gd name="T25" fmla="*/ 133 h 581"/>
                  <a:gd name="T26" fmla="*/ 181 w 495"/>
                  <a:gd name="T27" fmla="*/ 47 h 581"/>
                  <a:gd name="T28" fmla="*/ 196 w 495"/>
                  <a:gd name="T29" fmla="*/ 283 h 581"/>
                  <a:gd name="T30" fmla="*/ 198 w 495"/>
                  <a:gd name="T31" fmla="*/ 136 h 581"/>
                  <a:gd name="T32" fmla="*/ 201 w 495"/>
                  <a:gd name="T33" fmla="*/ 5 h 581"/>
                  <a:gd name="T34" fmla="*/ 211 w 495"/>
                  <a:gd name="T35" fmla="*/ 61 h 581"/>
                  <a:gd name="T36" fmla="*/ 255 w 495"/>
                  <a:gd name="T37" fmla="*/ 145 h 581"/>
                  <a:gd name="T38" fmla="*/ 278 w 495"/>
                  <a:gd name="T39" fmla="*/ 84 h 581"/>
                  <a:gd name="T40" fmla="*/ 357 w 495"/>
                  <a:gd name="T41" fmla="*/ 54 h 581"/>
                  <a:gd name="T42" fmla="*/ 411 w 495"/>
                  <a:gd name="T43" fmla="*/ 93 h 581"/>
                  <a:gd name="T44" fmla="*/ 430 w 495"/>
                  <a:gd name="T45" fmla="*/ 95 h 581"/>
                  <a:gd name="T46" fmla="*/ 463 w 495"/>
                  <a:gd name="T47" fmla="*/ 155 h 581"/>
                  <a:gd name="T48" fmla="*/ 221 w 495"/>
                  <a:gd name="T49" fmla="*/ 279 h 581"/>
                  <a:gd name="T50" fmla="*/ 349 w 495"/>
                  <a:gd name="T51" fmla="*/ 257 h 581"/>
                  <a:gd name="T52" fmla="*/ 398 w 495"/>
                  <a:gd name="T53" fmla="*/ 210 h 581"/>
                  <a:gd name="T54" fmla="*/ 406 w 495"/>
                  <a:gd name="T55" fmla="*/ 220 h 581"/>
                  <a:gd name="T56" fmla="*/ 411 w 495"/>
                  <a:gd name="T57" fmla="*/ 451 h 581"/>
                  <a:gd name="T58" fmla="*/ 406 w 495"/>
                  <a:gd name="T59" fmla="*/ 321 h 581"/>
                  <a:gd name="T60" fmla="*/ 468 w 495"/>
                  <a:gd name="T61" fmla="*/ 184 h 581"/>
                  <a:gd name="T62" fmla="*/ 460 w 495"/>
                  <a:gd name="T63" fmla="*/ 233 h 581"/>
                  <a:gd name="T64" fmla="*/ 384 w 495"/>
                  <a:gd name="T65" fmla="*/ 222 h 581"/>
                  <a:gd name="T66" fmla="*/ 420 w 495"/>
                  <a:gd name="T67" fmla="*/ 188 h 581"/>
                  <a:gd name="T68" fmla="*/ 364 w 495"/>
                  <a:gd name="T69" fmla="*/ 225 h 581"/>
                  <a:gd name="T70" fmla="*/ 360 w 495"/>
                  <a:gd name="T71" fmla="*/ 188 h 581"/>
                  <a:gd name="T72" fmla="*/ 386 w 495"/>
                  <a:gd name="T73" fmla="*/ 356 h 581"/>
                  <a:gd name="T74" fmla="*/ 220 w 495"/>
                  <a:gd name="T75" fmla="*/ 351 h 581"/>
                  <a:gd name="T76" fmla="*/ 235 w 495"/>
                  <a:gd name="T77" fmla="*/ 315 h 581"/>
                  <a:gd name="T78" fmla="*/ 206 w 495"/>
                  <a:gd name="T79" fmla="*/ 172 h 581"/>
                  <a:gd name="T80" fmla="*/ 238 w 495"/>
                  <a:gd name="T81" fmla="*/ 167 h 581"/>
                  <a:gd name="T82" fmla="*/ 251 w 495"/>
                  <a:gd name="T83" fmla="*/ 158 h 581"/>
                  <a:gd name="T84" fmla="*/ 269 w 495"/>
                  <a:gd name="T85" fmla="*/ 131 h 581"/>
                  <a:gd name="T86" fmla="*/ 278 w 495"/>
                  <a:gd name="T87" fmla="*/ 100 h 581"/>
                  <a:gd name="T88" fmla="*/ 393 w 495"/>
                  <a:gd name="T89" fmla="*/ 130 h 581"/>
                  <a:gd name="T90" fmla="*/ 438 w 495"/>
                  <a:gd name="T91" fmla="*/ 100 h 581"/>
                  <a:gd name="T92" fmla="*/ 438 w 495"/>
                  <a:gd name="T93" fmla="*/ 154 h 581"/>
                  <a:gd name="T94" fmla="*/ 456 w 495"/>
                  <a:gd name="T95" fmla="*/ 159 h 581"/>
                  <a:gd name="T96" fmla="*/ 474 w 495"/>
                  <a:gd name="T97" fmla="*/ 100 h 581"/>
                  <a:gd name="T98" fmla="*/ 455 w 495"/>
                  <a:gd name="T99" fmla="*/ 80 h 581"/>
                  <a:gd name="T100" fmla="*/ 343 w 495"/>
                  <a:gd name="T101" fmla="*/ 34 h 581"/>
                  <a:gd name="T102" fmla="*/ 206 w 495"/>
                  <a:gd name="T103" fmla="*/ 0 h 581"/>
                  <a:gd name="T104" fmla="*/ 173 w 495"/>
                  <a:gd name="T105" fmla="*/ 7 h 581"/>
                  <a:gd name="T106" fmla="*/ 143 w 495"/>
                  <a:gd name="T107" fmla="*/ 23 h 581"/>
                  <a:gd name="T108" fmla="*/ 121 w 495"/>
                  <a:gd name="T109" fmla="*/ 51 h 581"/>
                  <a:gd name="T110" fmla="*/ 148 w 495"/>
                  <a:gd name="T111" fmla="*/ 83 h 581"/>
                  <a:gd name="T112" fmla="*/ 59 w 495"/>
                  <a:gd name="T113" fmla="*/ 98 h 581"/>
                  <a:gd name="T114" fmla="*/ 108 w 495"/>
                  <a:gd name="T115" fmla="*/ 286 h 581"/>
                  <a:gd name="T116" fmla="*/ 152 w 495"/>
                  <a:gd name="T117" fmla="*/ 307 h 581"/>
                  <a:gd name="T118" fmla="*/ 102 w 495"/>
                  <a:gd name="T119" fmla="*/ 418 h 581"/>
                  <a:gd name="T120" fmla="*/ 495 w 495"/>
                  <a:gd name="T121" fmla="*/ 512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5" h="581">
                    <a:moveTo>
                      <a:pt x="369" y="368"/>
                    </a:moveTo>
                    <a:cubicBezTo>
                      <a:pt x="334" y="361"/>
                      <a:pt x="334" y="361"/>
                      <a:pt x="334" y="361"/>
                    </a:cubicBezTo>
                    <a:cubicBezTo>
                      <a:pt x="289" y="371"/>
                      <a:pt x="289" y="371"/>
                      <a:pt x="289" y="371"/>
                    </a:cubicBezTo>
                    <a:cubicBezTo>
                      <a:pt x="298" y="361"/>
                      <a:pt x="298" y="361"/>
                      <a:pt x="298" y="361"/>
                    </a:cubicBezTo>
                    <a:cubicBezTo>
                      <a:pt x="337" y="349"/>
                      <a:pt x="337" y="349"/>
                      <a:pt x="337" y="349"/>
                    </a:cubicBezTo>
                    <a:cubicBezTo>
                      <a:pt x="376" y="362"/>
                      <a:pt x="376" y="362"/>
                      <a:pt x="376" y="362"/>
                    </a:cubicBezTo>
                    <a:lnTo>
                      <a:pt x="369" y="368"/>
                    </a:lnTo>
                    <a:close/>
                    <a:moveTo>
                      <a:pt x="342" y="490"/>
                    </a:moveTo>
                    <a:cubicBezTo>
                      <a:pt x="337" y="470"/>
                      <a:pt x="337" y="470"/>
                      <a:pt x="337" y="470"/>
                    </a:cubicBezTo>
                    <a:cubicBezTo>
                      <a:pt x="349" y="422"/>
                      <a:pt x="349" y="422"/>
                      <a:pt x="349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64" y="420"/>
                      <a:pt x="364" y="420"/>
                      <a:pt x="364" y="420"/>
                    </a:cubicBezTo>
                    <a:cubicBezTo>
                      <a:pt x="375" y="493"/>
                      <a:pt x="375" y="493"/>
                      <a:pt x="375" y="493"/>
                    </a:cubicBezTo>
                    <a:cubicBezTo>
                      <a:pt x="364" y="492"/>
                      <a:pt x="353" y="491"/>
                      <a:pt x="342" y="490"/>
                    </a:cubicBezTo>
                    <a:close/>
                    <a:moveTo>
                      <a:pt x="266" y="393"/>
                    </a:moveTo>
                    <a:cubicBezTo>
                      <a:pt x="299" y="401"/>
                      <a:pt x="299" y="401"/>
                      <a:pt x="299" y="401"/>
                    </a:cubicBezTo>
                    <a:cubicBezTo>
                      <a:pt x="344" y="384"/>
                      <a:pt x="344" y="384"/>
                      <a:pt x="344" y="384"/>
                    </a:cubicBezTo>
                    <a:cubicBezTo>
                      <a:pt x="369" y="396"/>
                      <a:pt x="369" y="396"/>
                      <a:pt x="369" y="396"/>
                    </a:cubicBezTo>
                    <a:cubicBezTo>
                      <a:pt x="344" y="392"/>
                      <a:pt x="344" y="392"/>
                      <a:pt x="344" y="392"/>
                    </a:cubicBezTo>
                    <a:cubicBezTo>
                      <a:pt x="298" y="409"/>
                      <a:pt x="298" y="409"/>
                      <a:pt x="298" y="409"/>
                    </a:cubicBezTo>
                    <a:lnTo>
                      <a:pt x="266" y="393"/>
                    </a:lnTo>
                    <a:close/>
                    <a:moveTo>
                      <a:pt x="171" y="472"/>
                    </a:moveTo>
                    <a:cubicBezTo>
                      <a:pt x="155" y="426"/>
                      <a:pt x="155" y="426"/>
                      <a:pt x="155" y="426"/>
                    </a:cubicBezTo>
                    <a:cubicBezTo>
                      <a:pt x="132" y="419"/>
                      <a:pt x="132" y="419"/>
                      <a:pt x="132" y="419"/>
                    </a:cubicBezTo>
                    <a:cubicBezTo>
                      <a:pt x="170" y="407"/>
                      <a:pt x="170" y="407"/>
                      <a:pt x="170" y="407"/>
                    </a:cubicBezTo>
                    <a:cubicBezTo>
                      <a:pt x="185" y="457"/>
                      <a:pt x="185" y="457"/>
                      <a:pt x="185" y="457"/>
                    </a:cubicBezTo>
                    <a:cubicBezTo>
                      <a:pt x="278" y="443"/>
                      <a:pt x="278" y="443"/>
                      <a:pt x="278" y="443"/>
                    </a:cubicBezTo>
                    <a:lnTo>
                      <a:pt x="171" y="472"/>
                    </a:lnTo>
                    <a:close/>
                    <a:moveTo>
                      <a:pt x="154" y="326"/>
                    </a:moveTo>
                    <a:cubicBezTo>
                      <a:pt x="158" y="326"/>
                      <a:pt x="158" y="326"/>
                      <a:pt x="158" y="326"/>
                    </a:cubicBezTo>
                    <a:cubicBezTo>
                      <a:pt x="158" y="351"/>
                      <a:pt x="158" y="351"/>
                      <a:pt x="158" y="351"/>
                    </a:cubicBezTo>
                    <a:cubicBezTo>
                      <a:pt x="154" y="351"/>
                      <a:pt x="154" y="351"/>
                      <a:pt x="154" y="351"/>
                    </a:cubicBezTo>
                    <a:lnTo>
                      <a:pt x="154" y="326"/>
                    </a:lnTo>
                    <a:close/>
                    <a:moveTo>
                      <a:pt x="164" y="326"/>
                    </a:moveTo>
                    <a:cubicBezTo>
                      <a:pt x="187" y="326"/>
                      <a:pt x="187" y="326"/>
                      <a:pt x="187" y="326"/>
                    </a:cubicBezTo>
                    <a:cubicBezTo>
                      <a:pt x="187" y="351"/>
                      <a:pt x="187" y="351"/>
                      <a:pt x="187" y="351"/>
                    </a:cubicBezTo>
                    <a:cubicBezTo>
                      <a:pt x="164" y="351"/>
                      <a:pt x="164" y="351"/>
                      <a:pt x="164" y="351"/>
                    </a:cubicBezTo>
                    <a:lnTo>
                      <a:pt x="164" y="326"/>
                    </a:lnTo>
                    <a:close/>
                    <a:moveTo>
                      <a:pt x="108" y="266"/>
                    </a:moveTo>
                    <a:cubicBezTo>
                      <a:pt x="108" y="266"/>
                      <a:pt x="108" y="266"/>
                      <a:pt x="108" y="266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78" y="100"/>
                      <a:pt x="78" y="100"/>
                      <a:pt x="78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48" y="98"/>
                      <a:pt x="148" y="98"/>
                      <a:pt x="148" y="98"/>
                    </a:cubicBezTo>
                    <a:cubicBezTo>
                      <a:pt x="149" y="99"/>
                      <a:pt x="149" y="100"/>
                      <a:pt x="149" y="101"/>
                    </a:cubicBezTo>
                    <a:cubicBezTo>
                      <a:pt x="117" y="114"/>
                      <a:pt x="117" y="114"/>
                      <a:pt x="117" y="114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2" y="114"/>
                      <a:pt x="112" y="114"/>
                      <a:pt x="112" y="114"/>
                    </a:cubicBezTo>
                    <a:cubicBezTo>
                      <a:pt x="120" y="132"/>
                      <a:pt x="120" y="132"/>
                      <a:pt x="120" y="132"/>
                    </a:cubicBezTo>
                    <a:cubicBezTo>
                      <a:pt x="124" y="131"/>
                      <a:pt x="124" y="131"/>
                      <a:pt x="124" y="131"/>
                    </a:cubicBezTo>
                    <a:cubicBezTo>
                      <a:pt x="123" y="128"/>
                      <a:pt x="123" y="128"/>
                      <a:pt x="123" y="128"/>
                    </a:cubicBezTo>
                    <a:cubicBezTo>
                      <a:pt x="155" y="115"/>
                      <a:pt x="155" y="115"/>
                      <a:pt x="155" y="115"/>
                    </a:cubicBezTo>
                    <a:cubicBezTo>
                      <a:pt x="155" y="116"/>
                      <a:pt x="156" y="118"/>
                      <a:pt x="157" y="119"/>
                    </a:cubicBezTo>
                    <a:cubicBezTo>
                      <a:pt x="133" y="143"/>
                      <a:pt x="133" y="143"/>
                      <a:pt x="133" y="143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28" y="144"/>
                      <a:pt x="128" y="144"/>
                      <a:pt x="128" y="144"/>
                    </a:cubicBezTo>
                    <a:cubicBezTo>
                      <a:pt x="142" y="158"/>
                      <a:pt x="142" y="158"/>
                      <a:pt x="142" y="158"/>
                    </a:cubicBezTo>
                    <a:cubicBezTo>
                      <a:pt x="146" y="155"/>
                      <a:pt x="146" y="155"/>
                      <a:pt x="146" y="155"/>
                    </a:cubicBezTo>
                    <a:cubicBezTo>
                      <a:pt x="144" y="153"/>
                      <a:pt x="144" y="153"/>
                      <a:pt x="144" y="153"/>
                    </a:cubicBezTo>
                    <a:cubicBezTo>
                      <a:pt x="167" y="129"/>
                      <a:pt x="167" y="129"/>
                      <a:pt x="167" y="129"/>
                    </a:cubicBezTo>
                    <a:cubicBezTo>
                      <a:pt x="169" y="130"/>
                      <a:pt x="170" y="131"/>
                      <a:pt x="171" y="131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4" y="166"/>
                      <a:pt x="154" y="166"/>
                      <a:pt x="154" y="166"/>
                    </a:cubicBezTo>
                    <a:cubicBezTo>
                      <a:pt x="173" y="173"/>
                      <a:pt x="173" y="173"/>
                      <a:pt x="173" y="173"/>
                    </a:cubicBezTo>
                    <a:cubicBezTo>
                      <a:pt x="174" y="169"/>
                      <a:pt x="174" y="169"/>
                      <a:pt x="174" y="169"/>
                    </a:cubicBezTo>
                    <a:cubicBezTo>
                      <a:pt x="172" y="169"/>
                      <a:pt x="172" y="169"/>
                      <a:pt x="172" y="169"/>
                    </a:cubicBezTo>
                    <a:cubicBezTo>
                      <a:pt x="185" y="137"/>
                      <a:pt x="185" y="137"/>
                      <a:pt x="185" y="137"/>
                    </a:cubicBezTo>
                    <a:cubicBezTo>
                      <a:pt x="186" y="138"/>
                      <a:pt x="187" y="138"/>
                      <a:pt x="189" y="138"/>
                    </a:cubicBezTo>
                    <a:cubicBezTo>
                      <a:pt x="189" y="172"/>
                      <a:pt x="189" y="172"/>
                      <a:pt x="189" y="172"/>
                    </a:cubicBezTo>
                    <a:cubicBezTo>
                      <a:pt x="187" y="172"/>
                      <a:pt x="187" y="172"/>
                      <a:pt x="187" y="172"/>
                    </a:cubicBezTo>
                    <a:cubicBezTo>
                      <a:pt x="187" y="266"/>
                      <a:pt x="187" y="266"/>
                      <a:pt x="187" y="266"/>
                    </a:cubicBezTo>
                    <a:lnTo>
                      <a:pt x="108" y="266"/>
                    </a:lnTo>
                    <a:close/>
                    <a:moveTo>
                      <a:pt x="73" y="266"/>
                    </a:moveTo>
                    <a:cubicBezTo>
                      <a:pt x="67" y="266"/>
                      <a:pt x="67" y="266"/>
                      <a:pt x="67" y="266"/>
                    </a:cubicBezTo>
                    <a:cubicBezTo>
                      <a:pt x="67" y="100"/>
                      <a:pt x="67" y="100"/>
                      <a:pt x="67" y="100"/>
                    </a:cubicBezTo>
                    <a:cubicBezTo>
                      <a:pt x="73" y="100"/>
                      <a:pt x="73" y="100"/>
                      <a:pt x="73" y="100"/>
                    </a:cubicBezTo>
                    <a:lnTo>
                      <a:pt x="73" y="266"/>
                    </a:lnTo>
                    <a:close/>
                    <a:moveTo>
                      <a:pt x="152" y="111"/>
                    </a:moveTo>
                    <a:cubicBezTo>
                      <a:pt x="153" y="112"/>
                      <a:pt x="153" y="112"/>
                      <a:pt x="153" y="113"/>
                    </a:cubicBezTo>
                    <a:cubicBezTo>
                      <a:pt x="124" y="125"/>
                      <a:pt x="124" y="125"/>
                      <a:pt x="124" y="125"/>
                    </a:cubicBezTo>
                    <a:cubicBezTo>
                      <a:pt x="123" y="123"/>
                      <a:pt x="123" y="123"/>
                      <a:pt x="123" y="123"/>
                    </a:cubicBezTo>
                    <a:lnTo>
                      <a:pt x="152" y="111"/>
                    </a:lnTo>
                    <a:close/>
                    <a:moveTo>
                      <a:pt x="122" y="57"/>
                    </a:moveTo>
                    <a:cubicBezTo>
                      <a:pt x="122" y="55"/>
                      <a:pt x="122" y="55"/>
                      <a:pt x="122" y="55"/>
                    </a:cubicBezTo>
                    <a:cubicBezTo>
                      <a:pt x="155" y="69"/>
                      <a:pt x="155" y="69"/>
                      <a:pt x="155" y="69"/>
                    </a:cubicBezTo>
                    <a:cubicBezTo>
                      <a:pt x="154" y="71"/>
                      <a:pt x="154" y="71"/>
                      <a:pt x="154" y="71"/>
                    </a:cubicBezTo>
                    <a:lnTo>
                      <a:pt x="122" y="57"/>
                    </a:lnTo>
                    <a:close/>
                    <a:moveTo>
                      <a:pt x="165" y="124"/>
                    </a:moveTo>
                    <a:cubicBezTo>
                      <a:pt x="166" y="125"/>
                      <a:pt x="166" y="125"/>
                      <a:pt x="167" y="126"/>
                    </a:cubicBezTo>
                    <a:cubicBezTo>
                      <a:pt x="142" y="149"/>
                      <a:pt x="142" y="149"/>
                      <a:pt x="142" y="149"/>
                    </a:cubicBezTo>
                    <a:cubicBezTo>
                      <a:pt x="141" y="148"/>
                      <a:pt x="141" y="148"/>
                      <a:pt x="141" y="148"/>
                    </a:cubicBezTo>
                    <a:lnTo>
                      <a:pt x="165" y="124"/>
                    </a:lnTo>
                    <a:close/>
                    <a:moveTo>
                      <a:pt x="139" y="29"/>
                    </a:moveTo>
                    <a:cubicBezTo>
                      <a:pt x="143" y="30"/>
                      <a:pt x="143" y="30"/>
                      <a:pt x="143" y="30"/>
                    </a:cubicBezTo>
                    <a:cubicBezTo>
                      <a:pt x="168" y="54"/>
                      <a:pt x="168" y="54"/>
                      <a:pt x="168" y="54"/>
                    </a:cubicBezTo>
                    <a:cubicBezTo>
                      <a:pt x="165" y="57"/>
                      <a:pt x="165" y="57"/>
                      <a:pt x="165" y="57"/>
                    </a:cubicBezTo>
                    <a:lnTo>
                      <a:pt x="139" y="29"/>
                    </a:lnTo>
                    <a:close/>
                    <a:moveTo>
                      <a:pt x="180" y="133"/>
                    </a:moveTo>
                    <a:cubicBezTo>
                      <a:pt x="181" y="134"/>
                      <a:pt x="182" y="134"/>
                      <a:pt x="183" y="134"/>
                    </a:cubicBezTo>
                    <a:cubicBezTo>
                      <a:pt x="169" y="166"/>
                      <a:pt x="169" y="166"/>
                      <a:pt x="169" y="166"/>
                    </a:cubicBezTo>
                    <a:cubicBezTo>
                      <a:pt x="167" y="166"/>
                      <a:pt x="167" y="166"/>
                      <a:pt x="167" y="166"/>
                    </a:cubicBezTo>
                    <a:lnTo>
                      <a:pt x="180" y="133"/>
                    </a:lnTo>
                    <a:close/>
                    <a:moveTo>
                      <a:pt x="166" y="11"/>
                    </a:moveTo>
                    <a:cubicBezTo>
                      <a:pt x="170" y="18"/>
                      <a:pt x="170" y="18"/>
                      <a:pt x="170" y="18"/>
                    </a:cubicBezTo>
                    <a:cubicBezTo>
                      <a:pt x="184" y="46"/>
                      <a:pt x="184" y="46"/>
                      <a:pt x="184" y="46"/>
                    </a:cubicBezTo>
                    <a:cubicBezTo>
                      <a:pt x="183" y="46"/>
                      <a:pt x="182" y="47"/>
                      <a:pt x="181" y="47"/>
                    </a:cubicBezTo>
                    <a:lnTo>
                      <a:pt x="166" y="11"/>
                    </a:lnTo>
                    <a:close/>
                    <a:moveTo>
                      <a:pt x="196" y="324"/>
                    </a:moveTo>
                    <a:cubicBezTo>
                      <a:pt x="196" y="324"/>
                      <a:pt x="196" y="324"/>
                      <a:pt x="196" y="324"/>
                    </a:cubicBezTo>
                    <a:cubicBezTo>
                      <a:pt x="201" y="328"/>
                      <a:pt x="201" y="328"/>
                      <a:pt x="201" y="328"/>
                    </a:cubicBezTo>
                    <a:cubicBezTo>
                      <a:pt x="201" y="351"/>
                      <a:pt x="201" y="351"/>
                      <a:pt x="201" y="351"/>
                    </a:cubicBezTo>
                    <a:cubicBezTo>
                      <a:pt x="196" y="351"/>
                      <a:pt x="196" y="351"/>
                      <a:pt x="196" y="351"/>
                    </a:cubicBezTo>
                    <a:lnTo>
                      <a:pt x="196" y="324"/>
                    </a:lnTo>
                    <a:close/>
                    <a:moveTo>
                      <a:pt x="196" y="283"/>
                    </a:moveTo>
                    <a:cubicBezTo>
                      <a:pt x="196" y="283"/>
                      <a:pt x="196" y="283"/>
                      <a:pt x="196" y="283"/>
                    </a:cubicBezTo>
                    <a:cubicBezTo>
                      <a:pt x="201" y="287"/>
                      <a:pt x="201" y="287"/>
                      <a:pt x="201" y="287"/>
                    </a:cubicBezTo>
                    <a:cubicBezTo>
                      <a:pt x="201" y="307"/>
                      <a:pt x="201" y="307"/>
                      <a:pt x="201" y="307"/>
                    </a:cubicBezTo>
                    <a:cubicBezTo>
                      <a:pt x="196" y="307"/>
                      <a:pt x="196" y="307"/>
                      <a:pt x="196" y="307"/>
                    </a:cubicBezTo>
                    <a:lnTo>
                      <a:pt x="196" y="283"/>
                    </a:lnTo>
                    <a:close/>
                    <a:moveTo>
                      <a:pt x="196" y="172"/>
                    </a:moveTo>
                    <a:cubicBezTo>
                      <a:pt x="198" y="172"/>
                      <a:pt x="198" y="172"/>
                      <a:pt x="198" y="172"/>
                    </a:cubicBezTo>
                    <a:cubicBezTo>
                      <a:pt x="198" y="136"/>
                      <a:pt x="198" y="136"/>
                      <a:pt x="198" y="136"/>
                    </a:cubicBezTo>
                    <a:cubicBezTo>
                      <a:pt x="199" y="136"/>
                      <a:pt x="200" y="136"/>
                      <a:pt x="201" y="136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267"/>
                      <a:pt x="201" y="267"/>
                      <a:pt x="201" y="267"/>
                    </a:cubicBezTo>
                    <a:cubicBezTo>
                      <a:pt x="196" y="267"/>
                      <a:pt x="196" y="267"/>
                      <a:pt x="196" y="267"/>
                    </a:cubicBezTo>
                    <a:lnTo>
                      <a:pt x="196" y="172"/>
                    </a:lnTo>
                    <a:close/>
                    <a:moveTo>
                      <a:pt x="199" y="5"/>
                    </a:moveTo>
                    <a:cubicBezTo>
                      <a:pt x="201" y="5"/>
                      <a:pt x="201" y="5"/>
                      <a:pt x="201" y="5"/>
                    </a:cubicBezTo>
                    <a:cubicBezTo>
                      <a:pt x="201" y="45"/>
                      <a:pt x="201" y="45"/>
                      <a:pt x="201" y="45"/>
                    </a:cubicBezTo>
                    <a:cubicBezTo>
                      <a:pt x="200" y="45"/>
                      <a:pt x="199" y="45"/>
                      <a:pt x="199" y="45"/>
                    </a:cubicBezTo>
                    <a:lnTo>
                      <a:pt x="199" y="5"/>
                    </a:lnTo>
                    <a:close/>
                    <a:moveTo>
                      <a:pt x="211" y="61"/>
                    </a:moveTo>
                    <a:cubicBezTo>
                      <a:pt x="217" y="61"/>
                      <a:pt x="221" y="66"/>
                      <a:pt x="221" y="72"/>
                    </a:cubicBezTo>
                    <a:cubicBezTo>
                      <a:pt x="221" y="77"/>
                      <a:pt x="217" y="82"/>
                      <a:pt x="211" y="82"/>
                    </a:cubicBezTo>
                    <a:cubicBezTo>
                      <a:pt x="206" y="82"/>
                      <a:pt x="201" y="77"/>
                      <a:pt x="201" y="72"/>
                    </a:cubicBezTo>
                    <a:cubicBezTo>
                      <a:pt x="201" y="66"/>
                      <a:pt x="206" y="61"/>
                      <a:pt x="211" y="61"/>
                    </a:cubicBezTo>
                    <a:close/>
                    <a:moveTo>
                      <a:pt x="231" y="164"/>
                    </a:moveTo>
                    <a:cubicBezTo>
                      <a:pt x="229" y="164"/>
                      <a:pt x="229" y="164"/>
                      <a:pt x="229" y="164"/>
                    </a:cubicBezTo>
                    <a:cubicBezTo>
                      <a:pt x="216" y="132"/>
                      <a:pt x="216" y="132"/>
                      <a:pt x="216" y="132"/>
                    </a:cubicBezTo>
                    <a:cubicBezTo>
                      <a:pt x="219" y="130"/>
                      <a:pt x="219" y="130"/>
                      <a:pt x="219" y="130"/>
                    </a:cubicBezTo>
                    <a:lnTo>
                      <a:pt x="231" y="164"/>
                    </a:lnTo>
                    <a:close/>
                    <a:moveTo>
                      <a:pt x="232" y="119"/>
                    </a:moveTo>
                    <a:cubicBezTo>
                      <a:pt x="257" y="144"/>
                      <a:pt x="257" y="144"/>
                      <a:pt x="257" y="144"/>
                    </a:cubicBezTo>
                    <a:cubicBezTo>
                      <a:pt x="255" y="145"/>
                      <a:pt x="255" y="145"/>
                      <a:pt x="255" y="145"/>
                    </a:cubicBezTo>
                    <a:cubicBezTo>
                      <a:pt x="231" y="121"/>
                      <a:pt x="231" y="121"/>
                      <a:pt x="231" y="121"/>
                    </a:cubicBezTo>
                    <a:cubicBezTo>
                      <a:pt x="231" y="120"/>
                      <a:pt x="232" y="119"/>
                      <a:pt x="232" y="119"/>
                    </a:cubicBezTo>
                    <a:close/>
                    <a:moveTo>
                      <a:pt x="240" y="103"/>
                    </a:moveTo>
                    <a:cubicBezTo>
                      <a:pt x="272" y="116"/>
                      <a:pt x="272" y="116"/>
                      <a:pt x="272" y="116"/>
                    </a:cubicBezTo>
                    <a:cubicBezTo>
                      <a:pt x="271" y="118"/>
                      <a:pt x="271" y="118"/>
                      <a:pt x="271" y="118"/>
                    </a:cubicBezTo>
                    <a:cubicBezTo>
                      <a:pt x="240" y="105"/>
                      <a:pt x="240" y="105"/>
                      <a:pt x="240" y="105"/>
                    </a:cubicBezTo>
                    <a:cubicBezTo>
                      <a:pt x="240" y="104"/>
                      <a:pt x="240" y="103"/>
                      <a:pt x="240" y="103"/>
                    </a:cubicBezTo>
                    <a:close/>
                    <a:moveTo>
                      <a:pt x="278" y="84"/>
                    </a:moveTo>
                    <a:cubicBezTo>
                      <a:pt x="374" y="84"/>
                      <a:pt x="374" y="84"/>
                      <a:pt x="374" y="84"/>
                    </a:cubicBezTo>
                    <a:cubicBezTo>
                      <a:pt x="374" y="88"/>
                      <a:pt x="374" y="88"/>
                      <a:pt x="374" y="88"/>
                    </a:cubicBezTo>
                    <a:cubicBezTo>
                      <a:pt x="278" y="88"/>
                      <a:pt x="278" y="88"/>
                      <a:pt x="278" y="88"/>
                    </a:cubicBezTo>
                    <a:lnTo>
                      <a:pt x="278" y="84"/>
                    </a:lnTo>
                    <a:close/>
                    <a:moveTo>
                      <a:pt x="359" y="56"/>
                    </a:moveTo>
                    <a:cubicBezTo>
                      <a:pt x="361" y="80"/>
                      <a:pt x="361" y="80"/>
                      <a:pt x="361" y="80"/>
                    </a:cubicBezTo>
                    <a:cubicBezTo>
                      <a:pt x="359" y="80"/>
                      <a:pt x="359" y="80"/>
                      <a:pt x="359" y="80"/>
                    </a:cubicBezTo>
                    <a:cubicBezTo>
                      <a:pt x="357" y="54"/>
                      <a:pt x="357" y="54"/>
                      <a:pt x="357" y="54"/>
                    </a:cubicBezTo>
                    <a:lnTo>
                      <a:pt x="359" y="56"/>
                    </a:lnTo>
                    <a:close/>
                    <a:moveTo>
                      <a:pt x="370" y="68"/>
                    </a:moveTo>
                    <a:cubicBezTo>
                      <a:pt x="397" y="84"/>
                      <a:pt x="397" y="84"/>
                      <a:pt x="397" y="84"/>
                    </a:cubicBezTo>
                    <a:cubicBezTo>
                      <a:pt x="397" y="85"/>
                      <a:pt x="397" y="85"/>
                      <a:pt x="397" y="85"/>
                    </a:cubicBezTo>
                    <a:cubicBezTo>
                      <a:pt x="370" y="72"/>
                      <a:pt x="370" y="72"/>
                      <a:pt x="370" y="72"/>
                    </a:cubicBezTo>
                    <a:lnTo>
                      <a:pt x="370" y="68"/>
                    </a:lnTo>
                    <a:close/>
                    <a:moveTo>
                      <a:pt x="411" y="89"/>
                    </a:moveTo>
                    <a:cubicBezTo>
                      <a:pt x="411" y="93"/>
                      <a:pt x="411" y="93"/>
                      <a:pt x="411" y="93"/>
                    </a:cubicBezTo>
                    <a:cubicBezTo>
                      <a:pt x="381" y="99"/>
                      <a:pt x="381" y="99"/>
                      <a:pt x="381" y="99"/>
                    </a:cubicBezTo>
                    <a:cubicBezTo>
                      <a:pt x="377" y="97"/>
                      <a:pt x="377" y="97"/>
                      <a:pt x="377" y="97"/>
                    </a:cubicBezTo>
                    <a:lnTo>
                      <a:pt x="411" y="89"/>
                    </a:lnTo>
                    <a:close/>
                    <a:moveTo>
                      <a:pt x="430" y="95"/>
                    </a:moveTo>
                    <a:cubicBezTo>
                      <a:pt x="402" y="131"/>
                      <a:pt x="402" y="131"/>
                      <a:pt x="402" y="131"/>
                    </a:cubicBezTo>
                    <a:cubicBezTo>
                      <a:pt x="399" y="127"/>
                      <a:pt x="399" y="127"/>
                      <a:pt x="399" y="127"/>
                    </a:cubicBezTo>
                    <a:cubicBezTo>
                      <a:pt x="427" y="91"/>
                      <a:pt x="427" y="91"/>
                      <a:pt x="427" y="91"/>
                    </a:cubicBezTo>
                    <a:lnTo>
                      <a:pt x="430" y="95"/>
                    </a:lnTo>
                    <a:close/>
                    <a:moveTo>
                      <a:pt x="446" y="98"/>
                    </a:moveTo>
                    <a:cubicBezTo>
                      <a:pt x="431" y="144"/>
                      <a:pt x="431" y="144"/>
                      <a:pt x="431" y="144"/>
                    </a:cubicBezTo>
                    <a:cubicBezTo>
                      <a:pt x="429" y="143"/>
                      <a:pt x="429" y="143"/>
                      <a:pt x="429" y="143"/>
                    </a:cubicBezTo>
                    <a:cubicBezTo>
                      <a:pt x="444" y="96"/>
                      <a:pt x="444" y="96"/>
                      <a:pt x="444" y="96"/>
                    </a:cubicBezTo>
                    <a:lnTo>
                      <a:pt x="446" y="98"/>
                    </a:lnTo>
                    <a:close/>
                    <a:moveTo>
                      <a:pt x="460" y="96"/>
                    </a:moveTo>
                    <a:cubicBezTo>
                      <a:pt x="463" y="96"/>
                      <a:pt x="463" y="96"/>
                      <a:pt x="463" y="96"/>
                    </a:cubicBezTo>
                    <a:cubicBezTo>
                      <a:pt x="463" y="155"/>
                      <a:pt x="463" y="155"/>
                      <a:pt x="463" y="155"/>
                    </a:cubicBezTo>
                    <a:cubicBezTo>
                      <a:pt x="460" y="155"/>
                      <a:pt x="460" y="155"/>
                      <a:pt x="460" y="155"/>
                    </a:cubicBezTo>
                    <a:lnTo>
                      <a:pt x="460" y="96"/>
                    </a:lnTo>
                    <a:close/>
                    <a:moveTo>
                      <a:pt x="206" y="286"/>
                    </a:moveTo>
                    <a:cubicBezTo>
                      <a:pt x="216" y="286"/>
                      <a:pt x="216" y="286"/>
                      <a:pt x="216" y="286"/>
                    </a:cubicBezTo>
                    <a:cubicBezTo>
                      <a:pt x="216" y="307"/>
                      <a:pt x="216" y="307"/>
                      <a:pt x="216" y="307"/>
                    </a:cubicBezTo>
                    <a:cubicBezTo>
                      <a:pt x="206" y="307"/>
                      <a:pt x="206" y="307"/>
                      <a:pt x="206" y="307"/>
                    </a:cubicBezTo>
                    <a:lnTo>
                      <a:pt x="206" y="286"/>
                    </a:lnTo>
                    <a:close/>
                    <a:moveTo>
                      <a:pt x="221" y="279"/>
                    </a:moveTo>
                    <a:cubicBezTo>
                      <a:pt x="226" y="276"/>
                      <a:pt x="226" y="276"/>
                      <a:pt x="226" y="276"/>
                    </a:cubicBezTo>
                    <a:cubicBezTo>
                      <a:pt x="226" y="312"/>
                      <a:pt x="226" y="312"/>
                      <a:pt x="226" y="312"/>
                    </a:cubicBezTo>
                    <a:cubicBezTo>
                      <a:pt x="221" y="309"/>
                      <a:pt x="221" y="309"/>
                      <a:pt x="221" y="309"/>
                    </a:cubicBezTo>
                    <a:lnTo>
                      <a:pt x="221" y="279"/>
                    </a:lnTo>
                    <a:close/>
                    <a:moveTo>
                      <a:pt x="345" y="260"/>
                    </a:moveTo>
                    <a:cubicBezTo>
                      <a:pt x="345" y="236"/>
                      <a:pt x="345" y="236"/>
                      <a:pt x="345" y="236"/>
                    </a:cubicBezTo>
                    <a:cubicBezTo>
                      <a:pt x="348" y="236"/>
                      <a:pt x="348" y="236"/>
                      <a:pt x="348" y="236"/>
                    </a:cubicBezTo>
                    <a:cubicBezTo>
                      <a:pt x="349" y="257"/>
                      <a:pt x="349" y="257"/>
                      <a:pt x="349" y="257"/>
                    </a:cubicBezTo>
                    <a:cubicBezTo>
                      <a:pt x="364" y="285"/>
                      <a:pt x="364" y="285"/>
                      <a:pt x="364" y="285"/>
                    </a:cubicBezTo>
                    <a:lnTo>
                      <a:pt x="345" y="260"/>
                    </a:lnTo>
                    <a:close/>
                    <a:moveTo>
                      <a:pt x="397" y="192"/>
                    </a:moveTo>
                    <a:cubicBezTo>
                      <a:pt x="397" y="182"/>
                      <a:pt x="397" y="182"/>
                      <a:pt x="397" y="182"/>
                    </a:cubicBezTo>
                    <a:cubicBezTo>
                      <a:pt x="400" y="182"/>
                      <a:pt x="400" y="182"/>
                      <a:pt x="400" y="182"/>
                    </a:cubicBezTo>
                    <a:cubicBezTo>
                      <a:pt x="409" y="190"/>
                      <a:pt x="409" y="190"/>
                      <a:pt x="409" y="190"/>
                    </a:cubicBezTo>
                    <a:cubicBezTo>
                      <a:pt x="407" y="204"/>
                      <a:pt x="407" y="204"/>
                      <a:pt x="407" y="204"/>
                    </a:cubicBezTo>
                    <a:cubicBezTo>
                      <a:pt x="398" y="210"/>
                      <a:pt x="398" y="210"/>
                      <a:pt x="398" y="210"/>
                    </a:cubicBezTo>
                    <a:cubicBezTo>
                      <a:pt x="394" y="210"/>
                      <a:pt x="394" y="210"/>
                      <a:pt x="394" y="210"/>
                    </a:cubicBezTo>
                    <a:cubicBezTo>
                      <a:pt x="394" y="204"/>
                      <a:pt x="394" y="204"/>
                      <a:pt x="394" y="204"/>
                    </a:cubicBezTo>
                    <a:cubicBezTo>
                      <a:pt x="399" y="204"/>
                      <a:pt x="399" y="204"/>
                      <a:pt x="399" y="204"/>
                    </a:cubicBezTo>
                    <a:cubicBezTo>
                      <a:pt x="399" y="202"/>
                      <a:pt x="399" y="202"/>
                      <a:pt x="399" y="202"/>
                    </a:cubicBezTo>
                    <a:cubicBezTo>
                      <a:pt x="394" y="202"/>
                      <a:pt x="394" y="202"/>
                      <a:pt x="394" y="202"/>
                    </a:cubicBezTo>
                    <a:cubicBezTo>
                      <a:pt x="394" y="192"/>
                      <a:pt x="394" y="192"/>
                      <a:pt x="394" y="192"/>
                    </a:cubicBezTo>
                    <a:lnTo>
                      <a:pt x="397" y="192"/>
                    </a:lnTo>
                    <a:close/>
                    <a:moveTo>
                      <a:pt x="406" y="220"/>
                    </a:moveTo>
                    <a:cubicBezTo>
                      <a:pt x="400" y="220"/>
                      <a:pt x="400" y="220"/>
                      <a:pt x="400" y="220"/>
                    </a:cubicBezTo>
                    <a:cubicBezTo>
                      <a:pt x="400" y="212"/>
                      <a:pt x="400" y="212"/>
                      <a:pt x="400" y="212"/>
                    </a:cubicBezTo>
                    <a:cubicBezTo>
                      <a:pt x="412" y="206"/>
                      <a:pt x="412" y="206"/>
                      <a:pt x="412" y="206"/>
                    </a:cubicBezTo>
                    <a:lnTo>
                      <a:pt x="406" y="220"/>
                    </a:lnTo>
                    <a:close/>
                    <a:moveTo>
                      <a:pt x="413" y="497"/>
                    </a:moveTo>
                    <a:cubicBezTo>
                      <a:pt x="426" y="429"/>
                      <a:pt x="426" y="429"/>
                      <a:pt x="426" y="429"/>
                    </a:cubicBezTo>
                    <a:cubicBezTo>
                      <a:pt x="422" y="403"/>
                      <a:pt x="422" y="403"/>
                      <a:pt x="422" y="403"/>
                    </a:cubicBezTo>
                    <a:cubicBezTo>
                      <a:pt x="411" y="451"/>
                      <a:pt x="411" y="451"/>
                      <a:pt x="411" y="451"/>
                    </a:cubicBezTo>
                    <a:cubicBezTo>
                      <a:pt x="405" y="451"/>
                      <a:pt x="405" y="451"/>
                      <a:pt x="405" y="451"/>
                    </a:cubicBezTo>
                    <a:cubicBezTo>
                      <a:pt x="405" y="408"/>
                      <a:pt x="405" y="408"/>
                      <a:pt x="405" y="408"/>
                    </a:cubicBezTo>
                    <a:cubicBezTo>
                      <a:pt x="423" y="395"/>
                      <a:pt x="423" y="395"/>
                      <a:pt x="423" y="395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397" y="401"/>
                      <a:pt x="397" y="401"/>
                      <a:pt x="397" y="401"/>
                    </a:cubicBezTo>
                    <a:cubicBezTo>
                      <a:pt x="395" y="401"/>
                      <a:pt x="395" y="401"/>
                      <a:pt x="395" y="401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406" y="321"/>
                      <a:pt x="406" y="321"/>
                      <a:pt x="406" y="321"/>
                    </a:cubicBezTo>
                    <a:cubicBezTo>
                      <a:pt x="385" y="302"/>
                      <a:pt x="385" y="302"/>
                      <a:pt x="385" y="302"/>
                    </a:cubicBezTo>
                    <a:cubicBezTo>
                      <a:pt x="405" y="281"/>
                      <a:pt x="405" y="281"/>
                      <a:pt x="405" y="281"/>
                    </a:cubicBezTo>
                    <a:cubicBezTo>
                      <a:pt x="412" y="284"/>
                      <a:pt x="412" y="284"/>
                      <a:pt x="412" y="284"/>
                    </a:cubicBezTo>
                    <a:cubicBezTo>
                      <a:pt x="403" y="302"/>
                      <a:pt x="403" y="302"/>
                      <a:pt x="403" y="302"/>
                    </a:cubicBezTo>
                    <a:cubicBezTo>
                      <a:pt x="425" y="319"/>
                      <a:pt x="425" y="319"/>
                      <a:pt x="425" y="319"/>
                    </a:cubicBezTo>
                    <a:cubicBezTo>
                      <a:pt x="455" y="296"/>
                      <a:pt x="455" y="296"/>
                      <a:pt x="455" y="296"/>
                    </a:cubicBezTo>
                    <a:cubicBezTo>
                      <a:pt x="478" y="218"/>
                      <a:pt x="478" y="218"/>
                      <a:pt x="478" y="218"/>
                    </a:cubicBezTo>
                    <a:cubicBezTo>
                      <a:pt x="468" y="184"/>
                      <a:pt x="468" y="184"/>
                      <a:pt x="468" y="184"/>
                    </a:cubicBezTo>
                    <a:cubicBezTo>
                      <a:pt x="481" y="173"/>
                      <a:pt x="481" y="173"/>
                      <a:pt x="481" y="173"/>
                    </a:cubicBezTo>
                    <a:cubicBezTo>
                      <a:pt x="485" y="167"/>
                      <a:pt x="485" y="167"/>
                      <a:pt x="485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61" y="176"/>
                      <a:pt x="461" y="176"/>
                      <a:pt x="461" y="176"/>
                    </a:cubicBezTo>
                    <a:cubicBezTo>
                      <a:pt x="457" y="226"/>
                      <a:pt x="457" y="226"/>
                      <a:pt x="457" y="226"/>
                    </a:cubicBezTo>
                    <a:cubicBezTo>
                      <a:pt x="416" y="228"/>
                      <a:pt x="416" y="228"/>
                      <a:pt x="416" y="228"/>
                    </a:cubicBezTo>
                    <a:cubicBezTo>
                      <a:pt x="460" y="233"/>
                      <a:pt x="460" y="233"/>
                      <a:pt x="460" y="233"/>
                    </a:cubicBezTo>
                    <a:cubicBezTo>
                      <a:pt x="415" y="240"/>
                      <a:pt x="415" y="240"/>
                      <a:pt x="415" y="240"/>
                    </a:cubicBezTo>
                    <a:cubicBezTo>
                      <a:pt x="421" y="255"/>
                      <a:pt x="421" y="255"/>
                      <a:pt x="421" y="255"/>
                    </a:cubicBezTo>
                    <a:cubicBezTo>
                      <a:pt x="412" y="265"/>
                      <a:pt x="412" y="265"/>
                      <a:pt x="412" y="265"/>
                    </a:cubicBezTo>
                    <a:cubicBezTo>
                      <a:pt x="393" y="258"/>
                      <a:pt x="393" y="258"/>
                      <a:pt x="393" y="258"/>
                    </a:cubicBezTo>
                    <a:cubicBezTo>
                      <a:pt x="376" y="267"/>
                      <a:pt x="376" y="267"/>
                      <a:pt x="376" y="267"/>
                    </a:cubicBezTo>
                    <a:cubicBezTo>
                      <a:pt x="367" y="256"/>
                      <a:pt x="367" y="256"/>
                      <a:pt x="367" y="256"/>
                    </a:cubicBezTo>
                    <a:cubicBezTo>
                      <a:pt x="379" y="222"/>
                      <a:pt x="379" y="222"/>
                      <a:pt x="379" y="222"/>
                    </a:cubicBezTo>
                    <a:cubicBezTo>
                      <a:pt x="384" y="222"/>
                      <a:pt x="384" y="222"/>
                      <a:pt x="384" y="222"/>
                    </a:cubicBezTo>
                    <a:cubicBezTo>
                      <a:pt x="386" y="251"/>
                      <a:pt x="386" y="251"/>
                      <a:pt x="386" y="251"/>
                    </a:cubicBezTo>
                    <a:cubicBezTo>
                      <a:pt x="393" y="230"/>
                      <a:pt x="393" y="230"/>
                      <a:pt x="393" y="230"/>
                    </a:cubicBezTo>
                    <a:cubicBezTo>
                      <a:pt x="410" y="232"/>
                      <a:pt x="410" y="232"/>
                      <a:pt x="410" y="232"/>
                    </a:cubicBezTo>
                    <a:cubicBezTo>
                      <a:pt x="403" y="228"/>
                      <a:pt x="403" y="228"/>
                      <a:pt x="403" y="228"/>
                    </a:cubicBezTo>
                    <a:cubicBezTo>
                      <a:pt x="414" y="228"/>
                      <a:pt x="414" y="228"/>
                      <a:pt x="414" y="228"/>
                    </a:cubicBezTo>
                    <a:cubicBezTo>
                      <a:pt x="411" y="220"/>
                      <a:pt x="411" y="220"/>
                      <a:pt x="411" y="220"/>
                    </a:cubicBezTo>
                    <a:cubicBezTo>
                      <a:pt x="418" y="210"/>
                      <a:pt x="418" y="210"/>
                      <a:pt x="418" y="210"/>
                    </a:cubicBezTo>
                    <a:cubicBezTo>
                      <a:pt x="420" y="188"/>
                      <a:pt x="420" y="188"/>
                      <a:pt x="420" y="188"/>
                    </a:cubicBezTo>
                    <a:cubicBezTo>
                      <a:pt x="405" y="176"/>
                      <a:pt x="405" y="176"/>
                      <a:pt x="405" y="176"/>
                    </a:cubicBezTo>
                    <a:cubicBezTo>
                      <a:pt x="393" y="176"/>
                      <a:pt x="393" y="176"/>
                      <a:pt x="393" y="176"/>
                    </a:cubicBezTo>
                    <a:cubicBezTo>
                      <a:pt x="383" y="184"/>
                      <a:pt x="383" y="184"/>
                      <a:pt x="383" y="184"/>
                    </a:cubicBezTo>
                    <a:cubicBezTo>
                      <a:pt x="380" y="122"/>
                      <a:pt x="380" y="122"/>
                      <a:pt x="380" y="122"/>
                    </a:cubicBezTo>
                    <a:cubicBezTo>
                      <a:pt x="377" y="118"/>
                      <a:pt x="377" y="118"/>
                      <a:pt x="377" y="118"/>
                    </a:cubicBezTo>
                    <a:cubicBezTo>
                      <a:pt x="374" y="221"/>
                      <a:pt x="374" y="221"/>
                      <a:pt x="374" y="221"/>
                    </a:cubicBezTo>
                    <a:cubicBezTo>
                      <a:pt x="367" y="234"/>
                      <a:pt x="367" y="234"/>
                      <a:pt x="367" y="234"/>
                    </a:cubicBezTo>
                    <a:cubicBezTo>
                      <a:pt x="367" y="234"/>
                      <a:pt x="366" y="232"/>
                      <a:pt x="364" y="225"/>
                    </a:cubicBezTo>
                    <a:cubicBezTo>
                      <a:pt x="362" y="219"/>
                      <a:pt x="365" y="200"/>
                      <a:pt x="365" y="200"/>
                    </a:cubicBezTo>
                    <a:cubicBezTo>
                      <a:pt x="372" y="120"/>
                      <a:pt x="372" y="120"/>
                      <a:pt x="372" y="120"/>
                    </a:cubicBezTo>
                    <a:cubicBezTo>
                      <a:pt x="366" y="127"/>
                      <a:pt x="366" y="127"/>
                      <a:pt x="366" y="127"/>
                    </a:cubicBezTo>
                    <a:cubicBezTo>
                      <a:pt x="362" y="176"/>
                      <a:pt x="362" y="176"/>
                      <a:pt x="362" y="176"/>
                    </a:cubicBezTo>
                    <a:cubicBezTo>
                      <a:pt x="344" y="189"/>
                      <a:pt x="344" y="189"/>
                      <a:pt x="344" y="189"/>
                    </a:cubicBezTo>
                    <a:cubicBezTo>
                      <a:pt x="339" y="216"/>
                      <a:pt x="339" y="216"/>
                      <a:pt x="339" y="216"/>
                    </a:cubicBezTo>
                    <a:cubicBezTo>
                      <a:pt x="347" y="195"/>
                      <a:pt x="347" y="195"/>
                      <a:pt x="347" y="195"/>
                    </a:cubicBezTo>
                    <a:cubicBezTo>
                      <a:pt x="360" y="188"/>
                      <a:pt x="360" y="188"/>
                      <a:pt x="360" y="188"/>
                    </a:cubicBezTo>
                    <a:cubicBezTo>
                      <a:pt x="359" y="201"/>
                      <a:pt x="359" y="201"/>
                      <a:pt x="359" y="201"/>
                    </a:cubicBezTo>
                    <a:cubicBezTo>
                      <a:pt x="349" y="207"/>
                      <a:pt x="349" y="207"/>
                      <a:pt x="349" y="207"/>
                    </a:cubicBezTo>
                    <a:cubicBezTo>
                      <a:pt x="331" y="230"/>
                      <a:pt x="331" y="230"/>
                      <a:pt x="331" y="230"/>
                    </a:cubicBezTo>
                    <a:cubicBezTo>
                      <a:pt x="329" y="270"/>
                      <a:pt x="329" y="270"/>
                      <a:pt x="329" y="270"/>
                    </a:cubicBezTo>
                    <a:cubicBezTo>
                      <a:pt x="369" y="305"/>
                      <a:pt x="369" y="305"/>
                      <a:pt x="369" y="305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386" y="356"/>
                      <a:pt x="386" y="356"/>
                      <a:pt x="386" y="356"/>
                    </a:cubicBezTo>
                    <a:cubicBezTo>
                      <a:pt x="349" y="337"/>
                      <a:pt x="349" y="337"/>
                      <a:pt x="349" y="337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289" y="318"/>
                      <a:pt x="289" y="318"/>
                      <a:pt x="289" y="318"/>
                    </a:cubicBezTo>
                    <a:cubicBezTo>
                      <a:pt x="252" y="337"/>
                      <a:pt x="252" y="337"/>
                      <a:pt x="252" y="337"/>
                    </a:cubicBezTo>
                    <a:cubicBezTo>
                      <a:pt x="252" y="350"/>
                      <a:pt x="252" y="350"/>
                      <a:pt x="252" y="350"/>
                    </a:cubicBezTo>
                    <a:cubicBezTo>
                      <a:pt x="252" y="367"/>
                      <a:pt x="252" y="367"/>
                      <a:pt x="252" y="367"/>
                    </a:cubicBezTo>
                    <a:cubicBezTo>
                      <a:pt x="229" y="367"/>
                      <a:pt x="229" y="367"/>
                      <a:pt x="229" y="367"/>
                    </a:cubicBezTo>
                    <a:cubicBezTo>
                      <a:pt x="220" y="351"/>
                      <a:pt x="220" y="351"/>
                      <a:pt x="220" y="351"/>
                    </a:cubicBezTo>
                    <a:cubicBezTo>
                      <a:pt x="206" y="351"/>
                      <a:pt x="206" y="351"/>
                      <a:pt x="206" y="351"/>
                    </a:cubicBezTo>
                    <a:cubicBezTo>
                      <a:pt x="206" y="326"/>
                      <a:pt x="206" y="326"/>
                      <a:pt x="206" y="326"/>
                    </a:cubicBezTo>
                    <a:cubicBezTo>
                      <a:pt x="226" y="326"/>
                      <a:pt x="226" y="326"/>
                      <a:pt x="226" y="326"/>
                    </a:cubicBezTo>
                    <a:cubicBezTo>
                      <a:pt x="226" y="326"/>
                      <a:pt x="226" y="326"/>
                      <a:pt x="227" y="326"/>
                    </a:cubicBezTo>
                    <a:cubicBezTo>
                      <a:pt x="231" y="326"/>
                      <a:pt x="235" y="323"/>
                      <a:pt x="235" y="318"/>
                    </a:cubicBezTo>
                    <a:cubicBezTo>
                      <a:pt x="235" y="318"/>
                      <a:pt x="235" y="318"/>
                      <a:pt x="235" y="318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0"/>
                      <a:pt x="231" y="266"/>
                      <a:pt x="227" y="266"/>
                    </a:cubicBezTo>
                    <a:cubicBezTo>
                      <a:pt x="227" y="266"/>
                      <a:pt x="226" y="266"/>
                      <a:pt x="226" y="266"/>
                    </a:cubicBezTo>
                    <a:cubicBezTo>
                      <a:pt x="206" y="266"/>
                      <a:pt x="206" y="266"/>
                      <a:pt x="206" y="266"/>
                    </a:cubicBezTo>
                    <a:cubicBezTo>
                      <a:pt x="206" y="172"/>
                      <a:pt x="206" y="172"/>
                      <a:pt x="206" y="172"/>
                    </a:cubicBezTo>
                    <a:cubicBezTo>
                      <a:pt x="204" y="172"/>
                      <a:pt x="204" y="172"/>
                      <a:pt x="204" y="172"/>
                    </a:cubicBezTo>
                    <a:cubicBezTo>
                      <a:pt x="204" y="138"/>
                      <a:pt x="204" y="138"/>
                      <a:pt x="204" y="138"/>
                    </a:cubicBezTo>
                    <a:cubicBezTo>
                      <a:pt x="206" y="138"/>
                      <a:pt x="207" y="137"/>
                      <a:pt x="208" y="137"/>
                    </a:cubicBezTo>
                    <a:cubicBezTo>
                      <a:pt x="220" y="169"/>
                      <a:pt x="220" y="169"/>
                      <a:pt x="220" y="169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20" y="174"/>
                      <a:pt x="220" y="174"/>
                      <a:pt x="220" y="174"/>
                    </a:cubicBezTo>
                    <a:cubicBezTo>
                      <a:pt x="238" y="167"/>
                      <a:pt x="238" y="167"/>
                      <a:pt x="238" y="167"/>
                    </a:cubicBezTo>
                    <a:cubicBezTo>
                      <a:pt x="237" y="163"/>
                      <a:pt x="237" y="163"/>
                      <a:pt x="237" y="163"/>
                    </a:cubicBezTo>
                    <a:cubicBezTo>
                      <a:pt x="235" y="163"/>
                      <a:pt x="235" y="163"/>
                      <a:pt x="235" y="163"/>
                    </a:cubicBezTo>
                    <a:cubicBezTo>
                      <a:pt x="222" y="131"/>
                      <a:pt x="222" y="131"/>
                      <a:pt x="222" y="131"/>
                    </a:cubicBezTo>
                    <a:cubicBezTo>
                      <a:pt x="223" y="130"/>
                      <a:pt x="224" y="130"/>
                      <a:pt x="225" y="129"/>
                    </a:cubicBezTo>
                    <a:cubicBezTo>
                      <a:pt x="250" y="153"/>
                      <a:pt x="250" y="153"/>
                      <a:pt x="250" y="153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51" y="158"/>
                      <a:pt x="251" y="158"/>
                      <a:pt x="251" y="158"/>
                    </a:cubicBezTo>
                    <a:cubicBezTo>
                      <a:pt x="265" y="144"/>
                      <a:pt x="265" y="144"/>
                      <a:pt x="265" y="144"/>
                    </a:cubicBezTo>
                    <a:cubicBezTo>
                      <a:pt x="262" y="141"/>
                      <a:pt x="262" y="141"/>
                      <a:pt x="262" y="141"/>
                    </a:cubicBezTo>
                    <a:cubicBezTo>
                      <a:pt x="260" y="142"/>
                      <a:pt x="260" y="142"/>
                      <a:pt x="260" y="142"/>
                    </a:cubicBezTo>
                    <a:cubicBezTo>
                      <a:pt x="235" y="118"/>
                      <a:pt x="235" y="118"/>
                      <a:pt x="235" y="118"/>
                    </a:cubicBezTo>
                    <a:cubicBezTo>
                      <a:pt x="236" y="117"/>
                      <a:pt x="237" y="116"/>
                      <a:pt x="237" y="115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81" y="114"/>
                      <a:pt x="281" y="114"/>
                      <a:pt x="281" y="114"/>
                    </a:cubicBezTo>
                    <a:cubicBezTo>
                      <a:pt x="277" y="112"/>
                      <a:pt x="277" y="112"/>
                      <a:pt x="277" y="112"/>
                    </a:cubicBezTo>
                    <a:cubicBezTo>
                      <a:pt x="276" y="114"/>
                      <a:pt x="276" y="114"/>
                      <a:pt x="276" y="114"/>
                    </a:cubicBezTo>
                    <a:cubicBezTo>
                      <a:pt x="243" y="101"/>
                      <a:pt x="243" y="101"/>
                      <a:pt x="243" y="101"/>
                    </a:cubicBezTo>
                    <a:cubicBezTo>
                      <a:pt x="243" y="100"/>
                      <a:pt x="243" y="99"/>
                      <a:pt x="243" y="98"/>
                    </a:cubicBezTo>
                    <a:cubicBezTo>
                      <a:pt x="278" y="98"/>
                      <a:pt x="278" y="98"/>
                      <a:pt x="278" y="98"/>
                    </a:cubicBezTo>
                    <a:cubicBezTo>
                      <a:pt x="278" y="100"/>
                      <a:pt x="278" y="100"/>
                      <a:pt x="278" y="100"/>
                    </a:cubicBezTo>
                    <a:cubicBezTo>
                      <a:pt x="368" y="100"/>
                      <a:pt x="368" y="100"/>
                      <a:pt x="368" y="100"/>
                    </a:cubicBezTo>
                    <a:cubicBezTo>
                      <a:pt x="368" y="101"/>
                      <a:pt x="368" y="103"/>
                      <a:pt x="369" y="105"/>
                    </a:cubicBezTo>
                    <a:cubicBezTo>
                      <a:pt x="371" y="109"/>
                      <a:pt x="373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406" y="100"/>
                      <a:pt x="406" y="100"/>
                      <a:pt x="406" y="100"/>
                    </a:cubicBezTo>
                    <a:cubicBezTo>
                      <a:pt x="415" y="100"/>
                      <a:pt x="415" y="100"/>
                      <a:pt x="415" y="10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1"/>
                      <a:pt x="395" y="134"/>
                      <a:pt x="398" y="137"/>
                    </a:cubicBezTo>
                    <a:cubicBezTo>
                      <a:pt x="402" y="139"/>
                      <a:pt x="405" y="140"/>
                      <a:pt x="406" y="139"/>
                    </a:cubicBezTo>
                    <a:cubicBezTo>
                      <a:pt x="406" y="139"/>
                      <a:pt x="406" y="139"/>
                      <a:pt x="406" y="139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9"/>
                      <a:pt x="425" y="151"/>
                      <a:pt x="429" y="153"/>
                    </a:cubicBezTo>
                    <a:cubicBezTo>
                      <a:pt x="434" y="154"/>
                      <a:pt x="437" y="155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3"/>
                      <a:pt x="438" y="153"/>
                    </a:cubicBezTo>
                    <a:cubicBezTo>
                      <a:pt x="438" y="153"/>
                      <a:pt x="438" y="153"/>
                      <a:pt x="438" y="153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7" y="160"/>
                      <a:pt x="461" y="161"/>
                      <a:pt x="465" y="161"/>
                    </a:cubicBezTo>
                    <a:cubicBezTo>
                      <a:pt x="470" y="161"/>
                      <a:pt x="474" y="160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00"/>
                      <a:pt x="474" y="100"/>
                      <a:pt x="474" y="100"/>
                    </a:cubicBezTo>
                    <a:cubicBezTo>
                      <a:pt x="481" y="100"/>
                      <a:pt x="481" y="100"/>
                      <a:pt x="481" y="100"/>
                    </a:cubicBezTo>
                    <a:cubicBezTo>
                      <a:pt x="481" y="88"/>
                      <a:pt x="481" y="88"/>
                      <a:pt x="481" y="88"/>
                    </a:cubicBezTo>
                    <a:cubicBezTo>
                      <a:pt x="412" y="88"/>
                      <a:pt x="412" y="88"/>
                      <a:pt x="412" y="88"/>
                    </a:cubicBezTo>
                    <a:cubicBezTo>
                      <a:pt x="412" y="84"/>
                      <a:pt x="412" y="84"/>
                      <a:pt x="412" y="84"/>
                    </a:cubicBezTo>
                    <a:cubicBezTo>
                      <a:pt x="481" y="84"/>
                      <a:pt x="481" y="84"/>
                      <a:pt x="481" y="84"/>
                    </a:cubicBezTo>
                    <a:cubicBezTo>
                      <a:pt x="481" y="80"/>
                      <a:pt x="481" y="80"/>
                      <a:pt x="481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11" y="80"/>
                      <a:pt x="411" y="80"/>
                      <a:pt x="411" y="80"/>
                    </a:cubicBezTo>
                    <a:cubicBezTo>
                      <a:pt x="404" y="79"/>
                      <a:pt x="385" y="75"/>
                      <a:pt x="373" y="63"/>
                    </a:cubicBezTo>
                    <a:cubicBezTo>
                      <a:pt x="357" y="46"/>
                      <a:pt x="356" y="34"/>
                      <a:pt x="356" y="34"/>
                    </a:cubicBezTo>
                    <a:cubicBezTo>
                      <a:pt x="353" y="34"/>
                      <a:pt x="353" y="34"/>
                      <a:pt x="353" y="34"/>
                    </a:cubicBezTo>
                    <a:cubicBezTo>
                      <a:pt x="353" y="80"/>
                      <a:pt x="353" y="80"/>
                      <a:pt x="353" y="80"/>
                    </a:cubicBezTo>
                    <a:cubicBezTo>
                      <a:pt x="350" y="80"/>
                      <a:pt x="350" y="80"/>
                      <a:pt x="350" y="80"/>
                    </a:cubicBezTo>
                    <a:cubicBezTo>
                      <a:pt x="350" y="34"/>
                      <a:pt x="350" y="34"/>
                      <a:pt x="350" y="34"/>
                    </a:cubicBezTo>
                    <a:cubicBezTo>
                      <a:pt x="343" y="34"/>
                      <a:pt x="343" y="34"/>
                      <a:pt x="343" y="34"/>
                    </a:cubicBezTo>
                    <a:cubicBezTo>
                      <a:pt x="343" y="80"/>
                      <a:pt x="343" y="80"/>
                      <a:pt x="343" y="80"/>
                    </a:cubicBezTo>
                    <a:cubicBezTo>
                      <a:pt x="278" y="80"/>
                      <a:pt x="278" y="80"/>
                      <a:pt x="278" y="80"/>
                    </a:cubicBezTo>
                    <a:cubicBezTo>
                      <a:pt x="278" y="83"/>
                      <a:pt x="278" y="83"/>
                      <a:pt x="278" y="83"/>
                    </a:cubicBezTo>
                    <a:cubicBezTo>
                      <a:pt x="243" y="83"/>
                      <a:pt x="243" y="83"/>
                      <a:pt x="243" y="83"/>
                    </a:cubicBezTo>
                    <a:cubicBezTo>
                      <a:pt x="240" y="62"/>
                      <a:pt x="224" y="46"/>
                      <a:pt x="204" y="43"/>
                    </a:cubicBezTo>
                    <a:cubicBezTo>
                      <a:pt x="204" y="4"/>
                      <a:pt x="204" y="4"/>
                      <a:pt x="204" y="4"/>
                    </a:cubicBezTo>
                    <a:cubicBezTo>
                      <a:pt x="206" y="4"/>
                      <a:pt x="206" y="4"/>
                      <a:pt x="206" y="4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186" y="4"/>
                      <a:pt x="186" y="4"/>
                      <a:pt x="186" y="4"/>
                    </a:cubicBezTo>
                    <a:cubicBezTo>
                      <a:pt x="189" y="4"/>
                      <a:pt x="189" y="4"/>
                      <a:pt x="189" y="4"/>
                    </a:cubicBezTo>
                    <a:cubicBezTo>
                      <a:pt x="189" y="43"/>
                      <a:pt x="189" y="43"/>
                      <a:pt x="189" y="43"/>
                    </a:cubicBezTo>
                    <a:cubicBezTo>
                      <a:pt x="188" y="43"/>
                      <a:pt x="186" y="43"/>
                      <a:pt x="185" y="44"/>
                    </a:cubicBezTo>
                    <a:cubicBezTo>
                      <a:pt x="171" y="8"/>
                      <a:pt x="171" y="8"/>
                      <a:pt x="171" y="8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1" y="3"/>
                      <a:pt x="171" y="3"/>
                      <a:pt x="171" y="3"/>
                    </a:cubicBezTo>
                    <a:cubicBezTo>
                      <a:pt x="153" y="11"/>
                      <a:pt x="153" y="11"/>
                      <a:pt x="153" y="11"/>
                    </a:cubicBezTo>
                    <a:cubicBezTo>
                      <a:pt x="155" y="15"/>
                      <a:pt x="155" y="15"/>
                      <a:pt x="155" y="15"/>
                    </a:cubicBezTo>
                    <a:cubicBezTo>
                      <a:pt x="157" y="14"/>
                      <a:pt x="157" y="14"/>
                      <a:pt x="157" y="14"/>
                    </a:cubicBezTo>
                    <a:cubicBezTo>
                      <a:pt x="171" y="49"/>
                      <a:pt x="171" y="49"/>
                      <a:pt x="171" y="49"/>
                    </a:cubicBezTo>
                    <a:cubicBezTo>
                      <a:pt x="170" y="50"/>
                      <a:pt x="169" y="50"/>
                      <a:pt x="168" y="51"/>
                    </a:cubicBezTo>
                    <a:cubicBezTo>
                      <a:pt x="142" y="25"/>
                      <a:pt x="142" y="25"/>
                      <a:pt x="142" y="25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0" y="20"/>
                      <a:pt x="140" y="20"/>
                      <a:pt x="140" y="20"/>
                    </a:cubicBezTo>
                    <a:cubicBezTo>
                      <a:pt x="126" y="34"/>
                      <a:pt x="126" y="34"/>
                      <a:pt x="126" y="34"/>
                    </a:cubicBezTo>
                    <a:cubicBezTo>
                      <a:pt x="129" y="37"/>
                      <a:pt x="129" y="37"/>
                      <a:pt x="129" y="37"/>
                    </a:cubicBezTo>
                    <a:cubicBezTo>
                      <a:pt x="131" y="35"/>
                      <a:pt x="131" y="35"/>
                      <a:pt x="131" y="35"/>
                    </a:cubicBezTo>
                    <a:cubicBezTo>
                      <a:pt x="157" y="61"/>
                      <a:pt x="157" y="61"/>
                      <a:pt x="157" y="61"/>
                    </a:cubicBezTo>
                    <a:cubicBezTo>
                      <a:pt x="157" y="62"/>
                      <a:pt x="156" y="63"/>
                      <a:pt x="155" y="64"/>
                    </a:cubicBezTo>
                    <a:cubicBezTo>
                      <a:pt x="121" y="51"/>
                      <a:pt x="121" y="51"/>
                      <a:pt x="121" y="51"/>
                    </a:cubicBezTo>
                    <a:cubicBezTo>
                      <a:pt x="122" y="49"/>
                      <a:pt x="122" y="49"/>
                      <a:pt x="122" y="49"/>
                    </a:cubicBezTo>
                    <a:cubicBezTo>
                      <a:pt x="122" y="48"/>
                      <a:pt x="122" y="48"/>
                      <a:pt x="122" y="48"/>
                    </a:cubicBezTo>
                    <a:cubicBezTo>
                      <a:pt x="118" y="47"/>
                      <a:pt x="118" y="47"/>
                      <a:pt x="118" y="47"/>
                    </a:cubicBezTo>
                    <a:cubicBezTo>
                      <a:pt x="111" y="65"/>
                      <a:pt x="111" y="65"/>
                      <a:pt x="111" y="65"/>
                    </a:cubicBezTo>
                    <a:cubicBezTo>
                      <a:pt x="115" y="67"/>
                      <a:pt x="115" y="67"/>
                      <a:pt x="115" y="67"/>
                    </a:cubicBezTo>
                    <a:cubicBezTo>
                      <a:pt x="116" y="65"/>
                      <a:pt x="116" y="65"/>
                      <a:pt x="116" y="65"/>
                    </a:cubicBezTo>
                    <a:cubicBezTo>
                      <a:pt x="149" y="78"/>
                      <a:pt x="149" y="78"/>
                      <a:pt x="149" y="78"/>
                    </a:cubicBezTo>
                    <a:cubicBezTo>
                      <a:pt x="149" y="80"/>
                      <a:pt x="149" y="81"/>
                      <a:pt x="148" y="83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9" y="81"/>
                      <a:pt x="109" y="81"/>
                      <a:pt x="109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2" y="81"/>
                      <a:pt x="59" y="84"/>
                      <a:pt x="59" y="89"/>
                    </a:cubicBez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77"/>
                      <a:pt x="59" y="277"/>
                      <a:pt x="59" y="277"/>
                    </a:cubicBezTo>
                    <a:cubicBezTo>
                      <a:pt x="59" y="277"/>
                      <a:pt x="59" y="278"/>
                      <a:pt x="59" y="278"/>
                    </a:cubicBezTo>
                    <a:cubicBezTo>
                      <a:pt x="59" y="282"/>
                      <a:pt x="62" y="286"/>
                      <a:pt x="67" y="286"/>
                    </a:cubicBezTo>
                    <a:cubicBezTo>
                      <a:pt x="67" y="286"/>
                      <a:pt x="67" y="286"/>
                      <a:pt x="67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7" y="286"/>
                      <a:pt x="187" y="286"/>
                      <a:pt x="187" y="286"/>
                    </a:cubicBezTo>
                    <a:cubicBezTo>
                      <a:pt x="187" y="307"/>
                      <a:pt x="187" y="307"/>
                      <a:pt x="187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53" y="307"/>
                      <a:pt x="153" y="307"/>
                      <a:pt x="153" y="307"/>
                    </a:cubicBezTo>
                    <a:cubicBezTo>
                      <a:pt x="152" y="307"/>
                      <a:pt x="152" y="307"/>
                      <a:pt x="152" y="307"/>
                    </a:cubicBezTo>
                    <a:cubicBezTo>
                      <a:pt x="147" y="307"/>
                      <a:pt x="144" y="311"/>
                      <a:pt x="144" y="315"/>
                    </a:cubicBezTo>
                    <a:cubicBezTo>
                      <a:pt x="144" y="315"/>
                      <a:pt x="144" y="315"/>
                      <a:pt x="144" y="315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51"/>
                      <a:pt x="144" y="351"/>
                      <a:pt x="144" y="351"/>
                    </a:cubicBezTo>
                    <a:cubicBezTo>
                      <a:pt x="86" y="351"/>
                      <a:pt x="86" y="351"/>
                      <a:pt x="86" y="351"/>
                    </a:cubicBezTo>
                    <a:cubicBezTo>
                      <a:pt x="86" y="400"/>
                      <a:pt x="86" y="400"/>
                      <a:pt x="86" y="400"/>
                    </a:cubicBezTo>
                    <a:cubicBezTo>
                      <a:pt x="102" y="418"/>
                      <a:pt x="102" y="418"/>
                      <a:pt x="102" y="418"/>
                    </a:cubicBezTo>
                    <a:cubicBezTo>
                      <a:pt x="102" y="451"/>
                      <a:pt x="102" y="451"/>
                      <a:pt x="102" y="451"/>
                    </a:cubicBezTo>
                    <a:cubicBezTo>
                      <a:pt x="121" y="459"/>
                      <a:pt x="121" y="459"/>
                      <a:pt x="121" y="459"/>
                    </a:cubicBezTo>
                    <a:cubicBezTo>
                      <a:pt x="121" y="505"/>
                      <a:pt x="121" y="505"/>
                      <a:pt x="121" y="505"/>
                    </a:cubicBezTo>
                    <a:cubicBezTo>
                      <a:pt x="38" y="520"/>
                      <a:pt x="7" y="539"/>
                      <a:pt x="4" y="540"/>
                    </a:cubicBezTo>
                    <a:cubicBezTo>
                      <a:pt x="0" y="541"/>
                      <a:pt x="19" y="544"/>
                      <a:pt x="46" y="556"/>
                    </a:cubicBezTo>
                    <a:cubicBezTo>
                      <a:pt x="80" y="572"/>
                      <a:pt x="75" y="581"/>
                      <a:pt x="75" y="581"/>
                    </a:cubicBezTo>
                    <a:cubicBezTo>
                      <a:pt x="75" y="581"/>
                      <a:pt x="135" y="543"/>
                      <a:pt x="263" y="520"/>
                    </a:cubicBezTo>
                    <a:cubicBezTo>
                      <a:pt x="329" y="509"/>
                      <a:pt x="450" y="504"/>
                      <a:pt x="495" y="512"/>
                    </a:cubicBezTo>
                    <a:cubicBezTo>
                      <a:pt x="495" y="512"/>
                      <a:pt x="460" y="504"/>
                      <a:pt x="413" y="4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8" name="Freeform 70">
                <a:extLst>
                  <a:ext uri="{FF2B5EF4-FFF2-40B4-BE49-F238E27FC236}">
                    <a16:creationId xmlns="" xmlns:a16="http://schemas.microsoft.com/office/drawing/2014/main" id="{1C9714A8-8981-9D41-9B02-6F9C1A14F5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4" y="467"/>
                <a:ext cx="1846" cy="1852"/>
              </a:xfrm>
              <a:custGeom>
                <a:avLst/>
                <a:gdLst>
                  <a:gd name="T0" fmla="*/ 483 w 967"/>
                  <a:gd name="T1" fmla="*/ 953 h 967"/>
                  <a:gd name="T2" fmla="*/ 13 w 967"/>
                  <a:gd name="T3" fmla="*/ 483 h 967"/>
                  <a:gd name="T4" fmla="*/ 483 w 967"/>
                  <a:gd name="T5" fmla="*/ 12 h 967"/>
                  <a:gd name="T6" fmla="*/ 954 w 967"/>
                  <a:gd name="T7" fmla="*/ 483 h 967"/>
                  <a:gd name="T8" fmla="*/ 483 w 967"/>
                  <a:gd name="T9" fmla="*/ 953 h 967"/>
                  <a:gd name="T10" fmla="*/ 483 w 967"/>
                  <a:gd name="T11" fmla="*/ 0 h 967"/>
                  <a:gd name="T12" fmla="*/ 0 w 967"/>
                  <a:gd name="T13" fmla="*/ 483 h 967"/>
                  <a:gd name="T14" fmla="*/ 483 w 967"/>
                  <a:gd name="T15" fmla="*/ 967 h 967"/>
                  <a:gd name="T16" fmla="*/ 967 w 967"/>
                  <a:gd name="T17" fmla="*/ 483 h 967"/>
                  <a:gd name="T18" fmla="*/ 483 w 967"/>
                  <a:gd name="T19" fmla="*/ 0 h 9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67" h="967">
                    <a:moveTo>
                      <a:pt x="483" y="953"/>
                    </a:moveTo>
                    <a:cubicBezTo>
                      <a:pt x="224" y="953"/>
                      <a:pt x="13" y="742"/>
                      <a:pt x="13" y="483"/>
                    </a:cubicBezTo>
                    <a:cubicBezTo>
                      <a:pt x="13" y="223"/>
                      <a:pt x="224" y="12"/>
                      <a:pt x="483" y="12"/>
                    </a:cubicBezTo>
                    <a:cubicBezTo>
                      <a:pt x="743" y="12"/>
                      <a:pt x="954" y="223"/>
                      <a:pt x="954" y="483"/>
                    </a:cubicBezTo>
                    <a:cubicBezTo>
                      <a:pt x="954" y="742"/>
                      <a:pt x="743" y="953"/>
                      <a:pt x="483" y="953"/>
                    </a:cubicBezTo>
                    <a:close/>
                    <a:moveTo>
                      <a:pt x="483" y="0"/>
                    </a:moveTo>
                    <a:cubicBezTo>
                      <a:pt x="216" y="0"/>
                      <a:pt x="0" y="216"/>
                      <a:pt x="0" y="483"/>
                    </a:cubicBezTo>
                    <a:cubicBezTo>
                      <a:pt x="0" y="751"/>
                      <a:pt x="216" y="967"/>
                      <a:pt x="483" y="967"/>
                    </a:cubicBezTo>
                    <a:cubicBezTo>
                      <a:pt x="750" y="967"/>
                      <a:pt x="967" y="751"/>
                      <a:pt x="967" y="483"/>
                    </a:cubicBezTo>
                    <a:cubicBezTo>
                      <a:pt x="967" y="216"/>
                      <a:pt x="750" y="0"/>
                      <a:pt x="48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9" name="Freeform 71">
                <a:extLst>
                  <a:ext uri="{FF2B5EF4-FFF2-40B4-BE49-F238E27FC236}">
                    <a16:creationId xmlns="" xmlns:a16="http://schemas.microsoft.com/office/drawing/2014/main" id="{9F47C1A2-7F03-4D44-81ED-E43988577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1063"/>
                <a:ext cx="67" cy="61"/>
              </a:xfrm>
              <a:custGeom>
                <a:avLst/>
                <a:gdLst>
                  <a:gd name="T0" fmla="*/ 23 w 35"/>
                  <a:gd name="T1" fmla="*/ 3 h 32"/>
                  <a:gd name="T2" fmla="*/ 10 w 35"/>
                  <a:gd name="T3" fmla="*/ 1 h 32"/>
                  <a:gd name="T4" fmla="*/ 2 w 35"/>
                  <a:gd name="T5" fmla="*/ 9 h 32"/>
                  <a:gd name="T6" fmla="*/ 2 w 35"/>
                  <a:gd name="T7" fmla="*/ 21 h 32"/>
                  <a:gd name="T8" fmla="*/ 12 w 35"/>
                  <a:gd name="T9" fmla="*/ 29 h 32"/>
                  <a:gd name="T10" fmla="*/ 25 w 35"/>
                  <a:gd name="T11" fmla="*/ 31 h 32"/>
                  <a:gd name="T12" fmla="*/ 33 w 35"/>
                  <a:gd name="T13" fmla="*/ 23 h 32"/>
                  <a:gd name="T14" fmla="*/ 33 w 35"/>
                  <a:gd name="T15" fmla="*/ 12 h 32"/>
                  <a:gd name="T16" fmla="*/ 23 w 35"/>
                  <a:gd name="T17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32">
                    <a:moveTo>
                      <a:pt x="23" y="3"/>
                    </a:moveTo>
                    <a:cubicBezTo>
                      <a:pt x="18" y="0"/>
                      <a:pt x="13" y="0"/>
                      <a:pt x="10" y="1"/>
                    </a:cubicBezTo>
                    <a:cubicBezTo>
                      <a:pt x="6" y="3"/>
                      <a:pt x="4" y="5"/>
                      <a:pt x="2" y="9"/>
                    </a:cubicBezTo>
                    <a:cubicBezTo>
                      <a:pt x="0" y="13"/>
                      <a:pt x="0" y="17"/>
                      <a:pt x="2" y="21"/>
                    </a:cubicBezTo>
                    <a:cubicBezTo>
                      <a:pt x="3" y="24"/>
                      <a:pt x="6" y="27"/>
                      <a:pt x="12" y="29"/>
                    </a:cubicBezTo>
                    <a:cubicBezTo>
                      <a:pt x="17" y="32"/>
                      <a:pt x="21" y="32"/>
                      <a:pt x="25" y="31"/>
                    </a:cubicBezTo>
                    <a:cubicBezTo>
                      <a:pt x="29" y="29"/>
                      <a:pt x="32" y="27"/>
                      <a:pt x="33" y="23"/>
                    </a:cubicBezTo>
                    <a:cubicBezTo>
                      <a:pt x="35" y="19"/>
                      <a:pt x="35" y="15"/>
                      <a:pt x="33" y="12"/>
                    </a:cubicBezTo>
                    <a:cubicBezTo>
                      <a:pt x="32" y="8"/>
                      <a:pt x="28" y="5"/>
                      <a:pt x="2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0" name="Freeform 72">
                <a:extLst>
                  <a:ext uri="{FF2B5EF4-FFF2-40B4-BE49-F238E27FC236}">
                    <a16:creationId xmlns="" xmlns:a16="http://schemas.microsoft.com/office/drawing/2014/main" id="{359B5C8C-C1CC-CC40-A75F-DFB817DDE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886"/>
                <a:ext cx="42" cy="77"/>
              </a:xfrm>
              <a:custGeom>
                <a:avLst/>
                <a:gdLst>
                  <a:gd name="T0" fmla="*/ 22 w 22"/>
                  <a:gd name="T1" fmla="*/ 0 h 40"/>
                  <a:gd name="T2" fmla="*/ 22 w 22"/>
                  <a:gd name="T3" fmla="*/ 40 h 40"/>
                  <a:gd name="T4" fmla="*/ 12 w 22"/>
                  <a:gd name="T5" fmla="*/ 40 h 40"/>
                  <a:gd name="T6" fmla="*/ 12 w 22"/>
                  <a:gd name="T7" fmla="*/ 14 h 40"/>
                  <a:gd name="T8" fmla="*/ 6 w 22"/>
                  <a:gd name="T9" fmla="*/ 17 h 40"/>
                  <a:gd name="T10" fmla="*/ 0 w 22"/>
                  <a:gd name="T11" fmla="*/ 20 h 40"/>
                  <a:gd name="T12" fmla="*/ 0 w 22"/>
                  <a:gd name="T13" fmla="*/ 11 h 40"/>
                  <a:gd name="T14" fmla="*/ 9 w 22"/>
                  <a:gd name="T15" fmla="*/ 7 h 40"/>
                  <a:gd name="T16" fmla="*/ 14 w 22"/>
                  <a:gd name="T17" fmla="*/ 0 h 40"/>
                  <a:gd name="T18" fmla="*/ 22 w 22"/>
                  <a:gd name="T1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40">
                    <a:moveTo>
                      <a:pt x="22" y="0"/>
                    </a:moveTo>
                    <a:cubicBezTo>
                      <a:pt x="22" y="40"/>
                      <a:pt x="22" y="40"/>
                      <a:pt x="2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0" y="15"/>
                      <a:pt x="8" y="17"/>
                      <a:pt x="6" y="17"/>
                    </a:cubicBezTo>
                    <a:cubicBezTo>
                      <a:pt x="5" y="18"/>
                      <a:pt x="3" y="19"/>
                      <a:pt x="0" y="2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10"/>
                      <a:pt x="7" y="8"/>
                      <a:pt x="9" y="7"/>
                    </a:cubicBezTo>
                    <a:cubicBezTo>
                      <a:pt x="11" y="5"/>
                      <a:pt x="12" y="3"/>
                      <a:pt x="14" y="0"/>
                    </a:cubicBezTo>
                    <a:lnTo>
                      <a:pt x="2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1" name="Freeform 73">
                <a:extLst>
                  <a:ext uri="{FF2B5EF4-FFF2-40B4-BE49-F238E27FC236}">
                    <a16:creationId xmlns="" xmlns:a16="http://schemas.microsoft.com/office/drawing/2014/main" id="{ADE9046A-3EA3-9F4B-8974-69748CC297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53" y="1886"/>
                <a:ext cx="61" cy="77"/>
              </a:xfrm>
              <a:custGeom>
                <a:avLst/>
                <a:gdLst>
                  <a:gd name="T0" fmla="*/ 21 w 32"/>
                  <a:gd name="T1" fmla="*/ 14 h 40"/>
                  <a:gd name="T2" fmla="*/ 19 w 32"/>
                  <a:gd name="T3" fmla="*/ 9 h 40"/>
                  <a:gd name="T4" fmla="*/ 16 w 32"/>
                  <a:gd name="T5" fmla="*/ 7 h 40"/>
                  <a:gd name="T6" fmla="*/ 12 w 32"/>
                  <a:gd name="T7" fmla="*/ 9 h 40"/>
                  <a:gd name="T8" fmla="*/ 11 w 32"/>
                  <a:gd name="T9" fmla="*/ 14 h 40"/>
                  <a:gd name="T10" fmla="*/ 12 w 32"/>
                  <a:gd name="T11" fmla="*/ 19 h 40"/>
                  <a:gd name="T12" fmla="*/ 16 w 32"/>
                  <a:gd name="T13" fmla="*/ 20 h 40"/>
                  <a:gd name="T14" fmla="*/ 20 w 32"/>
                  <a:gd name="T15" fmla="*/ 19 h 40"/>
                  <a:gd name="T16" fmla="*/ 21 w 32"/>
                  <a:gd name="T17" fmla="*/ 14 h 40"/>
                  <a:gd name="T18" fmla="*/ 1 w 32"/>
                  <a:gd name="T19" fmla="*/ 31 h 40"/>
                  <a:gd name="T20" fmla="*/ 12 w 32"/>
                  <a:gd name="T21" fmla="*/ 30 h 40"/>
                  <a:gd name="T22" fmla="*/ 13 w 32"/>
                  <a:gd name="T23" fmla="*/ 33 h 40"/>
                  <a:gd name="T24" fmla="*/ 16 w 32"/>
                  <a:gd name="T25" fmla="*/ 34 h 40"/>
                  <a:gd name="T26" fmla="*/ 20 w 32"/>
                  <a:gd name="T27" fmla="*/ 31 h 40"/>
                  <a:gd name="T28" fmla="*/ 21 w 32"/>
                  <a:gd name="T29" fmla="*/ 23 h 40"/>
                  <a:gd name="T30" fmla="*/ 18 w 32"/>
                  <a:gd name="T31" fmla="*/ 26 h 40"/>
                  <a:gd name="T32" fmla="*/ 13 w 32"/>
                  <a:gd name="T33" fmla="*/ 27 h 40"/>
                  <a:gd name="T34" fmla="*/ 4 w 32"/>
                  <a:gd name="T35" fmla="*/ 23 h 40"/>
                  <a:gd name="T36" fmla="*/ 0 w 32"/>
                  <a:gd name="T37" fmla="*/ 14 h 40"/>
                  <a:gd name="T38" fmla="*/ 2 w 32"/>
                  <a:gd name="T39" fmla="*/ 7 h 40"/>
                  <a:gd name="T40" fmla="*/ 7 w 32"/>
                  <a:gd name="T41" fmla="*/ 2 h 40"/>
                  <a:gd name="T42" fmla="*/ 15 w 32"/>
                  <a:gd name="T43" fmla="*/ 0 h 40"/>
                  <a:gd name="T44" fmla="*/ 25 w 32"/>
                  <a:gd name="T45" fmla="*/ 2 h 40"/>
                  <a:gd name="T46" fmla="*/ 30 w 32"/>
                  <a:gd name="T47" fmla="*/ 9 h 40"/>
                  <a:gd name="T48" fmla="*/ 32 w 32"/>
                  <a:gd name="T49" fmla="*/ 20 h 40"/>
                  <a:gd name="T50" fmla="*/ 28 w 32"/>
                  <a:gd name="T51" fmla="*/ 36 h 40"/>
                  <a:gd name="T52" fmla="*/ 16 w 32"/>
                  <a:gd name="T53" fmla="*/ 40 h 40"/>
                  <a:gd name="T54" fmla="*/ 8 w 32"/>
                  <a:gd name="T55" fmla="*/ 39 h 40"/>
                  <a:gd name="T56" fmla="*/ 4 w 32"/>
                  <a:gd name="T57" fmla="*/ 36 h 40"/>
                  <a:gd name="T58" fmla="*/ 1 w 32"/>
                  <a:gd name="T59" fmla="*/ 3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2" h="40">
                    <a:moveTo>
                      <a:pt x="21" y="14"/>
                    </a:moveTo>
                    <a:cubicBezTo>
                      <a:pt x="21" y="12"/>
                      <a:pt x="21" y="10"/>
                      <a:pt x="19" y="9"/>
                    </a:cubicBezTo>
                    <a:cubicBezTo>
                      <a:pt x="18" y="8"/>
                      <a:pt x="17" y="7"/>
                      <a:pt x="16" y="7"/>
                    </a:cubicBezTo>
                    <a:cubicBezTo>
                      <a:pt x="14" y="7"/>
                      <a:pt x="13" y="8"/>
                      <a:pt x="12" y="9"/>
                    </a:cubicBezTo>
                    <a:cubicBezTo>
                      <a:pt x="11" y="10"/>
                      <a:pt x="11" y="11"/>
                      <a:pt x="11" y="14"/>
                    </a:cubicBezTo>
                    <a:cubicBezTo>
                      <a:pt x="11" y="16"/>
                      <a:pt x="11" y="17"/>
                      <a:pt x="12" y="19"/>
                    </a:cubicBezTo>
                    <a:cubicBezTo>
                      <a:pt x="13" y="20"/>
                      <a:pt x="14" y="20"/>
                      <a:pt x="16" y="20"/>
                    </a:cubicBezTo>
                    <a:cubicBezTo>
                      <a:pt x="17" y="20"/>
                      <a:pt x="19" y="20"/>
                      <a:pt x="20" y="19"/>
                    </a:cubicBezTo>
                    <a:cubicBezTo>
                      <a:pt x="21" y="18"/>
                      <a:pt x="21" y="16"/>
                      <a:pt x="21" y="14"/>
                    </a:cubicBezTo>
                    <a:close/>
                    <a:moveTo>
                      <a:pt x="1" y="31"/>
                    </a:move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1"/>
                      <a:pt x="13" y="32"/>
                      <a:pt x="13" y="33"/>
                    </a:cubicBezTo>
                    <a:cubicBezTo>
                      <a:pt x="14" y="34"/>
                      <a:pt x="15" y="34"/>
                      <a:pt x="16" y="34"/>
                    </a:cubicBezTo>
                    <a:cubicBezTo>
                      <a:pt x="18" y="34"/>
                      <a:pt x="19" y="33"/>
                      <a:pt x="20" y="31"/>
                    </a:cubicBezTo>
                    <a:cubicBezTo>
                      <a:pt x="21" y="30"/>
                      <a:pt x="21" y="27"/>
                      <a:pt x="21" y="23"/>
                    </a:cubicBezTo>
                    <a:cubicBezTo>
                      <a:pt x="20" y="24"/>
                      <a:pt x="19" y="25"/>
                      <a:pt x="18" y="26"/>
                    </a:cubicBezTo>
                    <a:cubicBezTo>
                      <a:pt x="16" y="27"/>
                      <a:pt x="15" y="27"/>
                      <a:pt x="13" y="27"/>
                    </a:cubicBezTo>
                    <a:cubicBezTo>
                      <a:pt x="9" y="27"/>
                      <a:pt x="6" y="26"/>
                      <a:pt x="4" y="23"/>
                    </a:cubicBezTo>
                    <a:cubicBezTo>
                      <a:pt x="2" y="21"/>
                      <a:pt x="0" y="18"/>
                      <a:pt x="0" y="14"/>
                    </a:cubicBezTo>
                    <a:cubicBezTo>
                      <a:pt x="0" y="11"/>
                      <a:pt x="1" y="9"/>
                      <a:pt x="2" y="7"/>
                    </a:cubicBezTo>
                    <a:cubicBezTo>
                      <a:pt x="3" y="5"/>
                      <a:pt x="5" y="3"/>
                      <a:pt x="7" y="2"/>
                    </a:cubicBezTo>
                    <a:cubicBezTo>
                      <a:pt x="9" y="1"/>
                      <a:pt x="12" y="0"/>
                      <a:pt x="15" y="0"/>
                    </a:cubicBezTo>
                    <a:cubicBezTo>
                      <a:pt x="19" y="0"/>
                      <a:pt x="22" y="1"/>
                      <a:pt x="25" y="2"/>
                    </a:cubicBezTo>
                    <a:cubicBezTo>
                      <a:pt x="27" y="4"/>
                      <a:pt x="29" y="6"/>
                      <a:pt x="30" y="9"/>
                    </a:cubicBezTo>
                    <a:cubicBezTo>
                      <a:pt x="32" y="12"/>
                      <a:pt x="32" y="16"/>
                      <a:pt x="32" y="20"/>
                    </a:cubicBezTo>
                    <a:cubicBezTo>
                      <a:pt x="32" y="27"/>
                      <a:pt x="31" y="32"/>
                      <a:pt x="28" y="36"/>
                    </a:cubicBezTo>
                    <a:cubicBezTo>
                      <a:pt x="25" y="39"/>
                      <a:pt x="21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7" y="39"/>
                      <a:pt x="5" y="38"/>
                      <a:pt x="4" y="36"/>
                    </a:cubicBezTo>
                    <a:cubicBezTo>
                      <a:pt x="3" y="35"/>
                      <a:pt x="2" y="33"/>
                      <a:pt x="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2" name="Freeform 74">
                <a:extLst>
                  <a:ext uri="{FF2B5EF4-FFF2-40B4-BE49-F238E27FC236}">
                    <a16:creationId xmlns="" xmlns:a16="http://schemas.microsoft.com/office/drawing/2014/main" id="{1C199CC4-EBF1-EB49-B0DD-C0305B28C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888"/>
                <a:ext cx="61" cy="75"/>
              </a:xfrm>
              <a:custGeom>
                <a:avLst/>
                <a:gdLst>
                  <a:gd name="T0" fmla="*/ 5 w 32"/>
                  <a:gd name="T1" fmla="*/ 0 h 39"/>
                  <a:gd name="T2" fmla="*/ 30 w 32"/>
                  <a:gd name="T3" fmla="*/ 0 h 39"/>
                  <a:gd name="T4" fmla="*/ 30 w 32"/>
                  <a:gd name="T5" fmla="*/ 9 h 39"/>
                  <a:gd name="T6" fmla="*/ 13 w 32"/>
                  <a:gd name="T7" fmla="*/ 9 h 39"/>
                  <a:gd name="T8" fmla="*/ 12 w 32"/>
                  <a:gd name="T9" fmla="*/ 15 h 39"/>
                  <a:gd name="T10" fmla="*/ 16 w 32"/>
                  <a:gd name="T11" fmla="*/ 13 h 39"/>
                  <a:gd name="T12" fmla="*/ 19 w 32"/>
                  <a:gd name="T13" fmla="*/ 13 h 39"/>
                  <a:gd name="T14" fmla="*/ 29 w 32"/>
                  <a:gd name="T15" fmla="*/ 16 h 39"/>
                  <a:gd name="T16" fmla="*/ 32 w 32"/>
                  <a:gd name="T17" fmla="*/ 25 h 39"/>
                  <a:gd name="T18" fmla="*/ 30 w 32"/>
                  <a:gd name="T19" fmla="*/ 32 h 39"/>
                  <a:gd name="T20" fmla="*/ 25 w 32"/>
                  <a:gd name="T21" fmla="*/ 38 h 39"/>
                  <a:gd name="T22" fmla="*/ 16 w 32"/>
                  <a:gd name="T23" fmla="*/ 39 h 39"/>
                  <a:gd name="T24" fmla="*/ 10 w 32"/>
                  <a:gd name="T25" fmla="*/ 39 h 39"/>
                  <a:gd name="T26" fmla="*/ 5 w 32"/>
                  <a:gd name="T27" fmla="*/ 37 h 39"/>
                  <a:gd name="T28" fmla="*/ 2 w 32"/>
                  <a:gd name="T29" fmla="*/ 33 h 39"/>
                  <a:gd name="T30" fmla="*/ 0 w 32"/>
                  <a:gd name="T31" fmla="*/ 29 h 39"/>
                  <a:gd name="T32" fmla="*/ 11 w 32"/>
                  <a:gd name="T33" fmla="*/ 28 h 39"/>
                  <a:gd name="T34" fmla="*/ 13 w 32"/>
                  <a:gd name="T35" fmla="*/ 32 h 39"/>
                  <a:gd name="T36" fmla="*/ 16 w 32"/>
                  <a:gd name="T37" fmla="*/ 33 h 39"/>
                  <a:gd name="T38" fmla="*/ 20 w 32"/>
                  <a:gd name="T39" fmla="*/ 31 h 39"/>
                  <a:gd name="T40" fmla="*/ 21 w 32"/>
                  <a:gd name="T41" fmla="*/ 26 h 39"/>
                  <a:gd name="T42" fmla="*/ 20 w 32"/>
                  <a:gd name="T43" fmla="*/ 21 h 39"/>
                  <a:gd name="T44" fmla="*/ 16 w 32"/>
                  <a:gd name="T45" fmla="*/ 19 h 39"/>
                  <a:gd name="T46" fmla="*/ 13 w 32"/>
                  <a:gd name="T47" fmla="*/ 20 h 39"/>
                  <a:gd name="T48" fmla="*/ 11 w 32"/>
                  <a:gd name="T49" fmla="*/ 22 h 39"/>
                  <a:gd name="T50" fmla="*/ 1 w 32"/>
                  <a:gd name="T51" fmla="*/ 21 h 39"/>
                  <a:gd name="T52" fmla="*/ 5 w 32"/>
                  <a:gd name="T5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2" h="39">
                    <a:moveTo>
                      <a:pt x="5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4"/>
                      <a:pt x="14" y="14"/>
                      <a:pt x="16" y="13"/>
                    </a:cubicBezTo>
                    <a:cubicBezTo>
                      <a:pt x="17" y="13"/>
                      <a:pt x="18" y="13"/>
                      <a:pt x="19" y="13"/>
                    </a:cubicBezTo>
                    <a:cubicBezTo>
                      <a:pt x="23" y="13"/>
                      <a:pt x="26" y="14"/>
                      <a:pt x="29" y="16"/>
                    </a:cubicBezTo>
                    <a:cubicBezTo>
                      <a:pt x="31" y="19"/>
                      <a:pt x="32" y="22"/>
                      <a:pt x="32" y="25"/>
                    </a:cubicBezTo>
                    <a:cubicBezTo>
                      <a:pt x="32" y="28"/>
                      <a:pt x="32" y="30"/>
                      <a:pt x="30" y="32"/>
                    </a:cubicBezTo>
                    <a:cubicBezTo>
                      <a:pt x="29" y="35"/>
                      <a:pt x="27" y="36"/>
                      <a:pt x="25" y="38"/>
                    </a:cubicBezTo>
                    <a:cubicBezTo>
                      <a:pt x="23" y="39"/>
                      <a:pt x="20" y="39"/>
                      <a:pt x="16" y="39"/>
                    </a:cubicBezTo>
                    <a:cubicBezTo>
                      <a:pt x="14" y="39"/>
                      <a:pt x="12" y="39"/>
                      <a:pt x="10" y="39"/>
                    </a:cubicBezTo>
                    <a:cubicBezTo>
                      <a:pt x="8" y="38"/>
                      <a:pt x="6" y="38"/>
                      <a:pt x="5" y="37"/>
                    </a:cubicBezTo>
                    <a:cubicBezTo>
                      <a:pt x="4" y="36"/>
                      <a:pt x="3" y="35"/>
                      <a:pt x="2" y="33"/>
                    </a:cubicBezTo>
                    <a:cubicBezTo>
                      <a:pt x="1" y="32"/>
                      <a:pt x="1" y="31"/>
                      <a:pt x="0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9"/>
                      <a:pt x="12" y="31"/>
                      <a:pt x="13" y="32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8" y="33"/>
                      <a:pt x="19" y="32"/>
                      <a:pt x="20" y="31"/>
                    </a:cubicBezTo>
                    <a:cubicBezTo>
                      <a:pt x="21" y="30"/>
                      <a:pt x="21" y="28"/>
                      <a:pt x="21" y="26"/>
                    </a:cubicBezTo>
                    <a:cubicBezTo>
                      <a:pt x="21" y="24"/>
                      <a:pt x="21" y="22"/>
                      <a:pt x="20" y="21"/>
                    </a:cubicBezTo>
                    <a:cubicBezTo>
                      <a:pt x="19" y="20"/>
                      <a:pt x="18" y="19"/>
                      <a:pt x="16" y="19"/>
                    </a:cubicBezTo>
                    <a:cubicBezTo>
                      <a:pt x="15" y="19"/>
                      <a:pt x="14" y="20"/>
                      <a:pt x="13" y="20"/>
                    </a:cubicBezTo>
                    <a:cubicBezTo>
                      <a:pt x="12" y="21"/>
                      <a:pt x="11" y="21"/>
                      <a:pt x="11" y="22"/>
                    </a:cubicBezTo>
                    <a:cubicBezTo>
                      <a:pt x="1" y="21"/>
                      <a:pt x="1" y="21"/>
                      <a:pt x="1" y="21"/>
                    </a:cubicBez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3" name="Freeform 75">
                <a:extLst>
                  <a:ext uri="{FF2B5EF4-FFF2-40B4-BE49-F238E27FC236}">
                    <a16:creationId xmlns="" xmlns:a16="http://schemas.microsoft.com/office/drawing/2014/main" id="{3E225985-C272-6440-8D1B-CC0D88B4E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886"/>
                <a:ext cx="61" cy="77"/>
              </a:xfrm>
              <a:custGeom>
                <a:avLst/>
                <a:gdLst>
                  <a:gd name="T0" fmla="*/ 11 w 32"/>
                  <a:gd name="T1" fmla="*/ 12 h 40"/>
                  <a:gd name="T2" fmla="*/ 0 w 32"/>
                  <a:gd name="T3" fmla="*/ 11 h 40"/>
                  <a:gd name="T4" fmla="*/ 5 w 32"/>
                  <a:gd name="T5" fmla="*/ 3 h 40"/>
                  <a:gd name="T6" fmla="*/ 16 w 32"/>
                  <a:gd name="T7" fmla="*/ 0 h 40"/>
                  <a:gd name="T8" fmla="*/ 26 w 32"/>
                  <a:gd name="T9" fmla="*/ 3 h 40"/>
                  <a:gd name="T10" fmla="*/ 30 w 32"/>
                  <a:gd name="T11" fmla="*/ 10 h 40"/>
                  <a:gd name="T12" fmla="*/ 28 w 32"/>
                  <a:gd name="T13" fmla="*/ 15 h 40"/>
                  <a:gd name="T14" fmla="*/ 24 w 32"/>
                  <a:gd name="T15" fmla="*/ 19 h 40"/>
                  <a:gd name="T16" fmla="*/ 28 w 32"/>
                  <a:gd name="T17" fmla="*/ 20 h 40"/>
                  <a:gd name="T18" fmla="*/ 31 w 32"/>
                  <a:gd name="T19" fmla="*/ 23 h 40"/>
                  <a:gd name="T20" fmla="*/ 32 w 32"/>
                  <a:gd name="T21" fmla="*/ 28 h 40"/>
                  <a:gd name="T22" fmla="*/ 30 w 32"/>
                  <a:gd name="T23" fmla="*/ 34 h 40"/>
                  <a:gd name="T24" fmla="*/ 25 w 32"/>
                  <a:gd name="T25" fmla="*/ 39 h 40"/>
                  <a:gd name="T26" fmla="*/ 16 w 32"/>
                  <a:gd name="T27" fmla="*/ 40 h 40"/>
                  <a:gd name="T28" fmla="*/ 8 w 32"/>
                  <a:gd name="T29" fmla="*/ 39 h 40"/>
                  <a:gd name="T30" fmla="*/ 3 w 32"/>
                  <a:gd name="T31" fmla="*/ 36 h 40"/>
                  <a:gd name="T32" fmla="*/ 0 w 32"/>
                  <a:gd name="T33" fmla="*/ 30 h 40"/>
                  <a:gd name="T34" fmla="*/ 11 w 32"/>
                  <a:gd name="T35" fmla="*/ 28 h 40"/>
                  <a:gd name="T36" fmla="*/ 13 w 32"/>
                  <a:gd name="T37" fmla="*/ 33 h 40"/>
                  <a:gd name="T38" fmla="*/ 16 w 32"/>
                  <a:gd name="T39" fmla="*/ 34 h 40"/>
                  <a:gd name="T40" fmla="*/ 20 w 32"/>
                  <a:gd name="T41" fmla="*/ 32 h 40"/>
                  <a:gd name="T42" fmla="*/ 21 w 32"/>
                  <a:gd name="T43" fmla="*/ 28 h 40"/>
                  <a:gd name="T44" fmla="*/ 20 w 32"/>
                  <a:gd name="T45" fmla="*/ 24 h 40"/>
                  <a:gd name="T46" fmla="*/ 16 w 32"/>
                  <a:gd name="T47" fmla="*/ 23 h 40"/>
                  <a:gd name="T48" fmla="*/ 12 w 32"/>
                  <a:gd name="T49" fmla="*/ 23 h 40"/>
                  <a:gd name="T50" fmla="*/ 13 w 32"/>
                  <a:gd name="T51" fmla="*/ 15 h 40"/>
                  <a:gd name="T52" fmla="*/ 14 w 32"/>
                  <a:gd name="T53" fmla="*/ 16 h 40"/>
                  <a:gd name="T54" fmla="*/ 18 w 32"/>
                  <a:gd name="T55" fmla="*/ 14 h 40"/>
                  <a:gd name="T56" fmla="*/ 19 w 32"/>
                  <a:gd name="T57" fmla="*/ 11 h 40"/>
                  <a:gd name="T58" fmla="*/ 18 w 32"/>
                  <a:gd name="T59" fmla="*/ 8 h 40"/>
                  <a:gd name="T60" fmla="*/ 15 w 32"/>
                  <a:gd name="T61" fmla="*/ 7 h 40"/>
                  <a:gd name="T62" fmla="*/ 12 w 32"/>
                  <a:gd name="T63" fmla="*/ 8 h 40"/>
                  <a:gd name="T64" fmla="*/ 11 w 32"/>
                  <a:gd name="T65" fmla="*/ 1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" h="40">
                    <a:moveTo>
                      <a:pt x="11" y="12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7"/>
                      <a:pt x="3" y="5"/>
                      <a:pt x="5" y="3"/>
                    </a:cubicBezTo>
                    <a:cubicBezTo>
                      <a:pt x="8" y="1"/>
                      <a:pt x="11" y="0"/>
                      <a:pt x="16" y="0"/>
                    </a:cubicBezTo>
                    <a:cubicBezTo>
                      <a:pt x="21" y="0"/>
                      <a:pt x="24" y="1"/>
                      <a:pt x="26" y="3"/>
                    </a:cubicBezTo>
                    <a:cubicBezTo>
                      <a:pt x="29" y="5"/>
                      <a:pt x="30" y="8"/>
                      <a:pt x="30" y="10"/>
                    </a:cubicBezTo>
                    <a:cubicBezTo>
                      <a:pt x="30" y="12"/>
                      <a:pt x="29" y="14"/>
                      <a:pt x="28" y="15"/>
                    </a:cubicBezTo>
                    <a:cubicBezTo>
                      <a:pt x="27" y="16"/>
                      <a:pt x="26" y="18"/>
                      <a:pt x="24" y="19"/>
                    </a:cubicBezTo>
                    <a:cubicBezTo>
                      <a:pt x="26" y="19"/>
                      <a:pt x="27" y="19"/>
                      <a:pt x="28" y="20"/>
                    </a:cubicBezTo>
                    <a:cubicBezTo>
                      <a:pt x="29" y="21"/>
                      <a:pt x="30" y="22"/>
                      <a:pt x="31" y="23"/>
                    </a:cubicBezTo>
                    <a:cubicBezTo>
                      <a:pt x="31" y="24"/>
                      <a:pt x="32" y="26"/>
                      <a:pt x="32" y="28"/>
                    </a:cubicBezTo>
                    <a:cubicBezTo>
                      <a:pt x="32" y="30"/>
                      <a:pt x="31" y="32"/>
                      <a:pt x="30" y="34"/>
                    </a:cubicBezTo>
                    <a:cubicBezTo>
                      <a:pt x="29" y="36"/>
                      <a:pt x="27" y="38"/>
                      <a:pt x="25" y="39"/>
                    </a:cubicBezTo>
                    <a:cubicBezTo>
                      <a:pt x="23" y="40"/>
                      <a:pt x="20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6" y="38"/>
                      <a:pt x="4" y="37"/>
                      <a:pt x="3" y="36"/>
                    </a:cubicBezTo>
                    <a:cubicBezTo>
                      <a:pt x="2" y="34"/>
                      <a:pt x="1" y="32"/>
                      <a:pt x="0" y="30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30"/>
                      <a:pt x="12" y="32"/>
                      <a:pt x="13" y="33"/>
                    </a:cubicBezTo>
                    <a:cubicBezTo>
                      <a:pt x="13" y="34"/>
                      <a:pt x="15" y="34"/>
                      <a:pt x="16" y="34"/>
                    </a:cubicBezTo>
                    <a:cubicBezTo>
                      <a:pt x="17" y="34"/>
                      <a:pt x="19" y="33"/>
                      <a:pt x="20" y="32"/>
                    </a:cubicBezTo>
                    <a:cubicBezTo>
                      <a:pt x="20" y="31"/>
                      <a:pt x="21" y="30"/>
                      <a:pt x="21" y="28"/>
                    </a:cubicBezTo>
                    <a:cubicBezTo>
                      <a:pt x="21" y="26"/>
                      <a:pt x="20" y="25"/>
                      <a:pt x="20" y="24"/>
                    </a:cubicBezTo>
                    <a:cubicBezTo>
                      <a:pt x="19" y="23"/>
                      <a:pt x="17" y="23"/>
                      <a:pt x="16" y="23"/>
                    </a:cubicBezTo>
                    <a:cubicBezTo>
                      <a:pt x="15" y="23"/>
                      <a:pt x="14" y="23"/>
                      <a:pt x="12" y="23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6" y="16"/>
                      <a:pt x="17" y="15"/>
                      <a:pt x="18" y="14"/>
                    </a:cubicBezTo>
                    <a:cubicBezTo>
                      <a:pt x="19" y="13"/>
                      <a:pt x="19" y="12"/>
                      <a:pt x="19" y="11"/>
                    </a:cubicBezTo>
                    <a:cubicBezTo>
                      <a:pt x="19" y="10"/>
                      <a:pt x="19" y="9"/>
                      <a:pt x="18" y="8"/>
                    </a:cubicBezTo>
                    <a:cubicBezTo>
                      <a:pt x="17" y="8"/>
                      <a:pt x="16" y="7"/>
                      <a:pt x="15" y="7"/>
                    </a:cubicBezTo>
                    <a:cubicBezTo>
                      <a:pt x="14" y="7"/>
                      <a:pt x="13" y="8"/>
                      <a:pt x="12" y="8"/>
                    </a:cubicBezTo>
                    <a:cubicBezTo>
                      <a:pt x="11" y="9"/>
                      <a:pt x="11" y="10"/>
                      <a:pt x="1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4" name="Freeform 76">
                <a:extLst>
                  <a:ext uri="{FF2B5EF4-FFF2-40B4-BE49-F238E27FC236}">
                    <a16:creationId xmlns="" xmlns:a16="http://schemas.microsoft.com/office/drawing/2014/main" id="{82CF09DB-FE95-8040-A0FE-257B85843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957"/>
                <a:ext cx="19" cy="10"/>
              </a:xfrm>
              <a:custGeom>
                <a:avLst/>
                <a:gdLst>
                  <a:gd name="T0" fmla="*/ 0 w 19"/>
                  <a:gd name="T1" fmla="*/ 10 h 10"/>
                  <a:gd name="T2" fmla="*/ 9 w 19"/>
                  <a:gd name="T3" fmla="*/ 8 h 10"/>
                  <a:gd name="T4" fmla="*/ 19 w 19"/>
                  <a:gd name="T5" fmla="*/ 6 h 10"/>
                  <a:gd name="T6" fmla="*/ 13 w 19"/>
                  <a:gd name="T7" fmla="*/ 2 h 10"/>
                  <a:gd name="T8" fmla="*/ 7 w 19"/>
                  <a:gd name="T9" fmla="*/ 0 h 10"/>
                  <a:gd name="T10" fmla="*/ 0 w 19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0">
                    <a:moveTo>
                      <a:pt x="0" y="10"/>
                    </a:moveTo>
                    <a:lnTo>
                      <a:pt x="9" y="8"/>
                    </a:lnTo>
                    <a:lnTo>
                      <a:pt x="19" y="6"/>
                    </a:lnTo>
                    <a:lnTo>
                      <a:pt x="13" y="2"/>
                    </a:lnTo>
                    <a:lnTo>
                      <a:pt x="7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5" name="Freeform 77">
                <a:extLst>
                  <a:ext uri="{FF2B5EF4-FFF2-40B4-BE49-F238E27FC236}">
                    <a16:creationId xmlns="" xmlns:a16="http://schemas.microsoft.com/office/drawing/2014/main" id="{FED0789C-732E-3B41-B606-5B63D054A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684"/>
                <a:ext cx="48" cy="36"/>
              </a:xfrm>
              <a:custGeom>
                <a:avLst/>
                <a:gdLst>
                  <a:gd name="T0" fmla="*/ 22 w 25"/>
                  <a:gd name="T1" fmla="*/ 11 h 19"/>
                  <a:gd name="T2" fmla="*/ 24 w 25"/>
                  <a:gd name="T3" fmla="*/ 8 h 19"/>
                  <a:gd name="T4" fmla="*/ 24 w 25"/>
                  <a:gd name="T5" fmla="*/ 4 h 19"/>
                  <a:gd name="T6" fmla="*/ 21 w 25"/>
                  <a:gd name="T7" fmla="*/ 1 h 19"/>
                  <a:gd name="T8" fmla="*/ 16 w 25"/>
                  <a:gd name="T9" fmla="*/ 1 h 19"/>
                  <a:gd name="T10" fmla="*/ 8 w 25"/>
                  <a:gd name="T11" fmla="*/ 4 h 19"/>
                  <a:gd name="T12" fmla="*/ 0 w 25"/>
                  <a:gd name="T13" fmla="*/ 7 h 19"/>
                  <a:gd name="T14" fmla="*/ 5 w 25"/>
                  <a:gd name="T15" fmla="*/ 19 h 19"/>
                  <a:gd name="T16" fmla="*/ 13 w 25"/>
                  <a:gd name="T17" fmla="*/ 16 h 19"/>
                  <a:gd name="T18" fmla="*/ 22 w 25"/>
                  <a:gd name="T19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19">
                    <a:moveTo>
                      <a:pt x="22" y="11"/>
                    </a:moveTo>
                    <a:cubicBezTo>
                      <a:pt x="23" y="10"/>
                      <a:pt x="24" y="9"/>
                      <a:pt x="24" y="8"/>
                    </a:cubicBezTo>
                    <a:cubicBezTo>
                      <a:pt x="25" y="7"/>
                      <a:pt x="25" y="5"/>
                      <a:pt x="24" y="4"/>
                    </a:cubicBezTo>
                    <a:cubicBezTo>
                      <a:pt x="23" y="2"/>
                      <a:pt x="22" y="1"/>
                      <a:pt x="21" y="1"/>
                    </a:cubicBezTo>
                    <a:cubicBezTo>
                      <a:pt x="19" y="0"/>
                      <a:pt x="18" y="0"/>
                      <a:pt x="16" y="1"/>
                    </a:cubicBezTo>
                    <a:cubicBezTo>
                      <a:pt x="15" y="1"/>
                      <a:pt x="13" y="2"/>
                      <a:pt x="8" y="4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8" y="14"/>
                      <a:pt x="21" y="12"/>
                      <a:pt x="22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6" name="Freeform 78">
                <a:extLst>
                  <a:ext uri="{FF2B5EF4-FFF2-40B4-BE49-F238E27FC236}">
                    <a16:creationId xmlns="" xmlns:a16="http://schemas.microsoft.com/office/drawing/2014/main" id="{4DA63B8F-5A4C-8740-85D3-7ECF339CE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971"/>
                <a:ext cx="40" cy="46"/>
              </a:xfrm>
              <a:custGeom>
                <a:avLst/>
                <a:gdLst>
                  <a:gd name="T0" fmla="*/ 10 w 21"/>
                  <a:gd name="T1" fmla="*/ 22 h 24"/>
                  <a:gd name="T2" fmla="*/ 14 w 21"/>
                  <a:gd name="T3" fmla="*/ 24 h 24"/>
                  <a:gd name="T4" fmla="*/ 18 w 21"/>
                  <a:gd name="T5" fmla="*/ 23 h 24"/>
                  <a:gd name="T6" fmla="*/ 20 w 21"/>
                  <a:gd name="T7" fmla="*/ 19 h 24"/>
                  <a:gd name="T8" fmla="*/ 20 w 21"/>
                  <a:gd name="T9" fmla="*/ 14 h 24"/>
                  <a:gd name="T10" fmla="*/ 16 w 21"/>
                  <a:gd name="T11" fmla="*/ 7 h 24"/>
                  <a:gd name="T12" fmla="*/ 11 w 21"/>
                  <a:gd name="T13" fmla="*/ 0 h 24"/>
                  <a:gd name="T14" fmla="*/ 0 w 21"/>
                  <a:gd name="T15" fmla="*/ 6 h 24"/>
                  <a:gd name="T16" fmla="*/ 4 w 21"/>
                  <a:gd name="T17" fmla="*/ 14 h 24"/>
                  <a:gd name="T18" fmla="*/ 10 w 21"/>
                  <a:gd name="T1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4">
                    <a:moveTo>
                      <a:pt x="10" y="22"/>
                    </a:moveTo>
                    <a:cubicBezTo>
                      <a:pt x="11" y="23"/>
                      <a:pt x="12" y="24"/>
                      <a:pt x="14" y="24"/>
                    </a:cubicBezTo>
                    <a:cubicBezTo>
                      <a:pt x="15" y="24"/>
                      <a:pt x="16" y="24"/>
                      <a:pt x="18" y="23"/>
                    </a:cubicBezTo>
                    <a:cubicBezTo>
                      <a:pt x="19" y="22"/>
                      <a:pt x="20" y="21"/>
                      <a:pt x="20" y="19"/>
                    </a:cubicBezTo>
                    <a:cubicBezTo>
                      <a:pt x="21" y="18"/>
                      <a:pt x="21" y="16"/>
                      <a:pt x="20" y="14"/>
                    </a:cubicBezTo>
                    <a:cubicBezTo>
                      <a:pt x="19" y="14"/>
                      <a:pt x="18" y="11"/>
                      <a:pt x="16" y="7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7" y="18"/>
                      <a:pt x="9" y="21"/>
                      <a:pt x="10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7" name="Freeform 79">
                <a:extLst>
                  <a:ext uri="{FF2B5EF4-FFF2-40B4-BE49-F238E27FC236}">
                    <a16:creationId xmlns="" xmlns:a16="http://schemas.microsoft.com/office/drawing/2014/main" id="{4DB9D68D-25E2-1945-AF9F-973CDE2D2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1157"/>
                <a:ext cx="40" cy="28"/>
              </a:xfrm>
              <a:custGeom>
                <a:avLst/>
                <a:gdLst>
                  <a:gd name="T0" fmla="*/ 40 w 40"/>
                  <a:gd name="T1" fmla="*/ 0 h 28"/>
                  <a:gd name="T2" fmla="*/ 0 w 40"/>
                  <a:gd name="T3" fmla="*/ 3 h 28"/>
                  <a:gd name="T4" fmla="*/ 30 w 40"/>
                  <a:gd name="T5" fmla="*/ 28 h 28"/>
                  <a:gd name="T6" fmla="*/ 40 w 40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8">
                    <a:moveTo>
                      <a:pt x="40" y="0"/>
                    </a:moveTo>
                    <a:lnTo>
                      <a:pt x="0" y="3"/>
                    </a:lnTo>
                    <a:lnTo>
                      <a:pt x="30" y="28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8" name="Freeform 80">
                <a:extLst>
                  <a:ext uri="{FF2B5EF4-FFF2-40B4-BE49-F238E27FC236}">
                    <a16:creationId xmlns="" xmlns:a16="http://schemas.microsoft.com/office/drawing/2014/main" id="{EC588362-A0A7-3D49-A652-F7AE3AC41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112"/>
                <a:ext cx="41" cy="63"/>
              </a:xfrm>
              <a:custGeom>
                <a:avLst/>
                <a:gdLst>
                  <a:gd name="T0" fmla="*/ 8 w 21"/>
                  <a:gd name="T1" fmla="*/ 10 h 33"/>
                  <a:gd name="T2" fmla="*/ 4 w 21"/>
                  <a:gd name="T3" fmla="*/ 12 h 33"/>
                  <a:gd name="T4" fmla="*/ 2 w 21"/>
                  <a:gd name="T5" fmla="*/ 15 h 33"/>
                  <a:gd name="T6" fmla="*/ 1 w 21"/>
                  <a:gd name="T7" fmla="*/ 20 h 33"/>
                  <a:gd name="T8" fmla="*/ 1 w 21"/>
                  <a:gd name="T9" fmla="*/ 23 h 33"/>
                  <a:gd name="T10" fmla="*/ 2 w 21"/>
                  <a:gd name="T11" fmla="*/ 27 h 33"/>
                  <a:gd name="T12" fmla="*/ 9 w 21"/>
                  <a:gd name="T13" fmla="*/ 32 h 33"/>
                  <a:gd name="T14" fmla="*/ 13 w 21"/>
                  <a:gd name="T15" fmla="*/ 33 h 33"/>
                  <a:gd name="T16" fmla="*/ 16 w 21"/>
                  <a:gd name="T17" fmla="*/ 33 h 33"/>
                  <a:gd name="T18" fmla="*/ 19 w 21"/>
                  <a:gd name="T19" fmla="*/ 30 h 33"/>
                  <a:gd name="T20" fmla="*/ 20 w 21"/>
                  <a:gd name="T21" fmla="*/ 27 h 33"/>
                  <a:gd name="T22" fmla="*/ 21 w 21"/>
                  <a:gd name="T23" fmla="*/ 25 h 33"/>
                  <a:gd name="T24" fmla="*/ 20 w 21"/>
                  <a:gd name="T25" fmla="*/ 20 h 33"/>
                  <a:gd name="T26" fmla="*/ 14 w 21"/>
                  <a:gd name="T27" fmla="*/ 16 h 33"/>
                  <a:gd name="T28" fmla="*/ 15 w 21"/>
                  <a:gd name="T29" fmla="*/ 12 h 33"/>
                  <a:gd name="T30" fmla="*/ 17 w 21"/>
                  <a:gd name="T31" fmla="*/ 11 h 33"/>
                  <a:gd name="T32" fmla="*/ 18 w 21"/>
                  <a:gd name="T33" fmla="*/ 8 h 33"/>
                  <a:gd name="T34" fmla="*/ 18 w 21"/>
                  <a:gd name="T35" fmla="*/ 5 h 33"/>
                  <a:gd name="T36" fmla="*/ 18 w 21"/>
                  <a:gd name="T37" fmla="*/ 2 h 33"/>
                  <a:gd name="T38" fmla="*/ 15 w 21"/>
                  <a:gd name="T39" fmla="*/ 3 h 33"/>
                  <a:gd name="T40" fmla="*/ 10 w 21"/>
                  <a:gd name="T41" fmla="*/ 8 h 33"/>
                  <a:gd name="T42" fmla="*/ 9 w 21"/>
                  <a:gd name="T43" fmla="*/ 9 h 33"/>
                  <a:gd name="T44" fmla="*/ 8 w 21"/>
                  <a:gd name="T45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" h="33">
                    <a:moveTo>
                      <a:pt x="8" y="10"/>
                    </a:moveTo>
                    <a:cubicBezTo>
                      <a:pt x="6" y="10"/>
                      <a:pt x="4" y="12"/>
                      <a:pt x="4" y="12"/>
                    </a:cubicBezTo>
                    <a:cubicBezTo>
                      <a:pt x="2" y="14"/>
                      <a:pt x="2" y="15"/>
                      <a:pt x="2" y="15"/>
                    </a:cubicBezTo>
                    <a:cubicBezTo>
                      <a:pt x="2" y="16"/>
                      <a:pt x="1" y="20"/>
                      <a:pt x="1" y="20"/>
                    </a:cubicBezTo>
                    <a:cubicBezTo>
                      <a:pt x="1" y="20"/>
                      <a:pt x="0" y="23"/>
                      <a:pt x="1" y="23"/>
                    </a:cubicBezTo>
                    <a:cubicBezTo>
                      <a:pt x="1" y="24"/>
                      <a:pt x="2" y="26"/>
                      <a:pt x="2" y="27"/>
                    </a:cubicBezTo>
                    <a:cubicBezTo>
                      <a:pt x="4" y="29"/>
                      <a:pt x="9" y="32"/>
                      <a:pt x="9" y="32"/>
                    </a:cubicBezTo>
                    <a:cubicBezTo>
                      <a:pt x="10" y="33"/>
                      <a:pt x="12" y="33"/>
                      <a:pt x="13" y="33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9" y="33"/>
                      <a:pt x="19" y="30"/>
                      <a:pt x="19" y="30"/>
                    </a:cubicBezTo>
                    <a:cubicBezTo>
                      <a:pt x="19" y="28"/>
                      <a:pt x="20" y="27"/>
                      <a:pt x="20" y="27"/>
                    </a:cubicBezTo>
                    <a:cubicBezTo>
                      <a:pt x="21" y="26"/>
                      <a:pt x="21" y="25"/>
                      <a:pt x="21" y="25"/>
                    </a:cubicBezTo>
                    <a:cubicBezTo>
                      <a:pt x="20" y="23"/>
                      <a:pt x="20" y="20"/>
                      <a:pt x="20" y="20"/>
                    </a:cubicBezTo>
                    <a:cubicBezTo>
                      <a:pt x="18" y="19"/>
                      <a:pt x="14" y="16"/>
                      <a:pt x="14" y="16"/>
                    </a:cubicBezTo>
                    <a:cubicBezTo>
                      <a:pt x="12" y="12"/>
                      <a:pt x="15" y="12"/>
                      <a:pt x="15" y="12"/>
                    </a:cubicBezTo>
                    <a:cubicBezTo>
                      <a:pt x="16" y="12"/>
                      <a:pt x="17" y="11"/>
                      <a:pt x="17" y="11"/>
                    </a:cubicBezTo>
                    <a:cubicBezTo>
                      <a:pt x="19" y="11"/>
                      <a:pt x="18" y="8"/>
                      <a:pt x="18" y="8"/>
                    </a:cubicBezTo>
                    <a:cubicBezTo>
                      <a:pt x="18" y="6"/>
                      <a:pt x="18" y="5"/>
                      <a:pt x="18" y="5"/>
                    </a:cubicBezTo>
                    <a:cubicBezTo>
                      <a:pt x="19" y="2"/>
                      <a:pt x="18" y="2"/>
                      <a:pt x="18" y="2"/>
                    </a:cubicBezTo>
                    <a:cubicBezTo>
                      <a:pt x="17" y="0"/>
                      <a:pt x="15" y="3"/>
                      <a:pt x="15" y="3"/>
                    </a:cubicBezTo>
                    <a:cubicBezTo>
                      <a:pt x="14" y="4"/>
                      <a:pt x="10" y="8"/>
                      <a:pt x="10" y="8"/>
                    </a:cubicBezTo>
                    <a:cubicBezTo>
                      <a:pt x="10" y="8"/>
                      <a:pt x="9" y="9"/>
                      <a:pt x="9" y="9"/>
                    </a:cubicBezTo>
                    <a:cubicBezTo>
                      <a:pt x="8" y="10"/>
                      <a:pt x="8" y="10"/>
                      <a:pt x="8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9" name="Freeform 81">
                <a:extLst>
                  <a:ext uri="{FF2B5EF4-FFF2-40B4-BE49-F238E27FC236}">
                    <a16:creationId xmlns="" xmlns:a16="http://schemas.microsoft.com/office/drawing/2014/main" id="{5297DFA1-219E-2C4D-8186-D86C0C581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049"/>
                <a:ext cx="9" cy="21"/>
              </a:xfrm>
              <a:custGeom>
                <a:avLst/>
                <a:gdLst>
                  <a:gd name="T0" fmla="*/ 0 w 5"/>
                  <a:gd name="T1" fmla="*/ 0 h 11"/>
                  <a:gd name="T2" fmla="*/ 2 w 5"/>
                  <a:gd name="T3" fmla="*/ 5 h 11"/>
                  <a:gd name="T4" fmla="*/ 3 w 5"/>
                  <a:gd name="T5" fmla="*/ 7 h 11"/>
                  <a:gd name="T6" fmla="*/ 3 w 5"/>
                  <a:gd name="T7" fmla="*/ 10 h 11"/>
                  <a:gd name="T8" fmla="*/ 5 w 5"/>
                  <a:gd name="T9" fmla="*/ 9 h 11"/>
                  <a:gd name="T10" fmla="*/ 4 w 5"/>
                  <a:gd name="T11" fmla="*/ 3 h 11"/>
                  <a:gd name="T12" fmla="*/ 3 w 5"/>
                  <a:gd name="T13" fmla="*/ 0 h 11"/>
                  <a:gd name="T14" fmla="*/ 0 w 5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1" y="3"/>
                      <a:pt x="2" y="4"/>
                      <a:pt x="2" y="5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4" y="9"/>
                      <a:pt x="3" y="8"/>
                      <a:pt x="3" y="10"/>
                    </a:cubicBezTo>
                    <a:cubicBezTo>
                      <a:pt x="4" y="11"/>
                      <a:pt x="4" y="10"/>
                      <a:pt x="5" y="9"/>
                    </a:cubicBezTo>
                    <a:cubicBezTo>
                      <a:pt x="4" y="8"/>
                      <a:pt x="4" y="5"/>
                      <a:pt x="4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0" name="Freeform 82">
                <a:extLst>
                  <a:ext uri="{FF2B5EF4-FFF2-40B4-BE49-F238E27FC236}">
                    <a16:creationId xmlns="" xmlns:a16="http://schemas.microsoft.com/office/drawing/2014/main" id="{B9710EBD-EEE8-4D40-A299-D9EC07F17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064"/>
                <a:ext cx="34" cy="12"/>
              </a:xfrm>
              <a:custGeom>
                <a:avLst/>
                <a:gdLst>
                  <a:gd name="T0" fmla="*/ 0 w 18"/>
                  <a:gd name="T1" fmla="*/ 6 h 6"/>
                  <a:gd name="T2" fmla="*/ 5 w 18"/>
                  <a:gd name="T3" fmla="*/ 5 h 6"/>
                  <a:gd name="T4" fmla="*/ 17 w 18"/>
                  <a:gd name="T5" fmla="*/ 3 h 6"/>
                  <a:gd name="T6" fmla="*/ 18 w 18"/>
                  <a:gd name="T7" fmla="*/ 2 h 6"/>
                  <a:gd name="T8" fmla="*/ 18 w 18"/>
                  <a:gd name="T9" fmla="*/ 1 h 6"/>
                  <a:gd name="T10" fmla="*/ 17 w 18"/>
                  <a:gd name="T11" fmla="*/ 0 h 6"/>
                  <a:gd name="T12" fmla="*/ 0 w 18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0" y="6"/>
                    </a:moveTo>
                    <a:cubicBezTo>
                      <a:pt x="1" y="6"/>
                      <a:pt x="4" y="5"/>
                      <a:pt x="5" y="5"/>
                    </a:cubicBezTo>
                    <a:cubicBezTo>
                      <a:pt x="9" y="5"/>
                      <a:pt x="15" y="4"/>
                      <a:pt x="17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0"/>
                      <a:pt x="17" y="0"/>
                    </a:cubicBezTo>
                    <a:cubicBezTo>
                      <a:pt x="13" y="3"/>
                      <a:pt x="3" y="4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1" name="Freeform 83">
                <a:extLst>
                  <a:ext uri="{FF2B5EF4-FFF2-40B4-BE49-F238E27FC236}">
                    <a16:creationId xmlns="" xmlns:a16="http://schemas.microsoft.com/office/drawing/2014/main" id="{68BD6FD9-EF0B-0A46-91C3-1BCE569E3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647"/>
                <a:ext cx="63" cy="71"/>
              </a:xfrm>
              <a:custGeom>
                <a:avLst/>
                <a:gdLst>
                  <a:gd name="T0" fmla="*/ 12 w 33"/>
                  <a:gd name="T1" fmla="*/ 35 h 37"/>
                  <a:gd name="T2" fmla="*/ 24 w 33"/>
                  <a:gd name="T3" fmla="*/ 34 h 37"/>
                  <a:gd name="T4" fmla="*/ 32 w 33"/>
                  <a:gd name="T5" fmla="*/ 22 h 37"/>
                  <a:gd name="T6" fmla="*/ 31 w 33"/>
                  <a:gd name="T7" fmla="*/ 8 h 37"/>
                  <a:gd name="T8" fmla="*/ 21 w 33"/>
                  <a:gd name="T9" fmla="*/ 1 h 37"/>
                  <a:gd name="T10" fmla="*/ 9 w 33"/>
                  <a:gd name="T11" fmla="*/ 2 h 37"/>
                  <a:gd name="T12" fmla="*/ 1 w 33"/>
                  <a:gd name="T13" fmla="*/ 14 h 37"/>
                  <a:gd name="T14" fmla="*/ 2 w 33"/>
                  <a:gd name="T15" fmla="*/ 28 h 37"/>
                  <a:gd name="T16" fmla="*/ 12 w 33"/>
                  <a:gd name="T17" fmla="*/ 3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37">
                    <a:moveTo>
                      <a:pt x="12" y="35"/>
                    </a:moveTo>
                    <a:cubicBezTo>
                      <a:pt x="16" y="37"/>
                      <a:pt x="20" y="36"/>
                      <a:pt x="24" y="34"/>
                    </a:cubicBezTo>
                    <a:cubicBezTo>
                      <a:pt x="27" y="32"/>
                      <a:pt x="30" y="28"/>
                      <a:pt x="32" y="22"/>
                    </a:cubicBezTo>
                    <a:cubicBezTo>
                      <a:pt x="33" y="16"/>
                      <a:pt x="33" y="12"/>
                      <a:pt x="31" y="8"/>
                    </a:cubicBezTo>
                    <a:cubicBezTo>
                      <a:pt x="29" y="4"/>
                      <a:pt x="26" y="2"/>
                      <a:pt x="21" y="1"/>
                    </a:cubicBezTo>
                    <a:cubicBezTo>
                      <a:pt x="17" y="0"/>
                      <a:pt x="13" y="0"/>
                      <a:pt x="9" y="2"/>
                    </a:cubicBezTo>
                    <a:cubicBezTo>
                      <a:pt x="5" y="4"/>
                      <a:pt x="3" y="8"/>
                      <a:pt x="1" y="14"/>
                    </a:cubicBezTo>
                    <a:cubicBezTo>
                      <a:pt x="0" y="20"/>
                      <a:pt x="0" y="24"/>
                      <a:pt x="2" y="28"/>
                    </a:cubicBezTo>
                    <a:cubicBezTo>
                      <a:pt x="4" y="32"/>
                      <a:pt x="7" y="34"/>
                      <a:pt x="1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2" name="Freeform 84">
                <a:extLst>
                  <a:ext uri="{FF2B5EF4-FFF2-40B4-BE49-F238E27FC236}">
                    <a16:creationId xmlns="" xmlns:a16="http://schemas.microsoft.com/office/drawing/2014/main" id="{49C84A59-6908-7648-B96B-826A13B192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3" y="521"/>
                <a:ext cx="1726" cy="1733"/>
              </a:xfrm>
              <a:custGeom>
                <a:avLst/>
                <a:gdLst>
                  <a:gd name="T0" fmla="*/ 811 w 904"/>
                  <a:gd name="T1" fmla="*/ 404 h 905"/>
                  <a:gd name="T2" fmla="*/ 773 w 904"/>
                  <a:gd name="T3" fmla="*/ 280 h 905"/>
                  <a:gd name="T4" fmla="*/ 778 w 904"/>
                  <a:gd name="T5" fmla="*/ 210 h 905"/>
                  <a:gd name="T6" fmla="*/ 721 w 904"/>
                  <a:gd name="T7" fmla="*/ 187 h 905"/>
                  <a:gd name="T8" fmla="*/ 685 w 904"/>
                  <a:gd name="T9" fmla="*/ 149 h 905"/>
                  <a:gd name="T10" fmla="*/ 616 w 904"/>
                  <a:gd name="T11" fmla="*/ 113 h 905"/>
                  <a:gd name="T12" fmla="*/ 564 w 904"/>
                  <a:gd name="T13" fmla="*/ 108 h 905"/>
                  <a:gd name="T14" fmla="*/ 460 w 904"/>
                  <a:gd name="T15" fmla="*/ 45 h 905"/>
                  <a:gd name="T16" fmla="*/ 374 w 904"/>
                  <a:gd name="T17" fmla="*/ 52 h 905"/>
                  <a:gd name="T18" fmla="*/ 347 w 904"/>
                  <a:gd name="T19" fmla="*/ 78 h 905"/>
                  <a:gd name="T20" fmla="*/ 361 w 904"/>
                  <a:gd name="T21" fmla="*/ 92 h 905"/>
                  <a:gd name="T22" fmla="*/ 311 w 904"/>
                  <a:gd name="T23" fmla="*/ 104 h 905"/>
                  <a:gd name="T24" fmla="*/ 249 w 904"/>
                  <a:gd name="T25" fmla="*/ 97 h 905"/>
                  <a:gd name="T26" fmla="*/ 174 w 904"/>
                  <a:gd name="T27" fmla="*/ 151 h 905"/>
                  <a:gd name="T28" fmla="*/ 120 w 904"/>
                  <a:gd name="T29" fmla="*/ 211 h 905"/>
                  <a:gd name="T30" fmla="*/ 120 w 904"/>
                  <a:gd name="T31" fmla="*/ 282 h 905"/>
                  <a:gd name="T32" fmla="*/ 131 w 904"/>
                  <a:gd name="T33" fmla="*/ 289 h 905"/>
                  <a:gd name="T34" fmla="*/ 95 w 904"/>
                  <a:gd name="T35" fmla="*/ 411 h 905"/>
                  <a:gd name="T36" fmla="*/ 40 w 904"/>
                  <a:gd name="T37" fmla="*/ 454 h 905"/>
                  <a:gd name="T38" fmla="*/ 50 w 904"/>
                  <a:gd name="T39" fmla="*/ 519 h 905"/>
                  <a:gd name="T40" fmla="*/ 101 w 904"/>
                  <a:gd name="T41" fmla="*/ 526 h 905"/>
                  <a:gd name="T42" fmla="*/ 237 w 904"/>
                  <a:gd name="T43" fmla="*/ 764 h 905"/>
                  <a:gd name="T44" fmla="*/ 217 w 904"/>
                  <a:gd name="T45" fmla="*/ 741 h 905"/>
                  <a:gd name="T46" fmla="*/ 195 w 904"/>
                  <a:gd name="T47" fmla="*/ 742 h 905"/>
                  <a:gd name="T48" fmla="*/ 288 w 904"/>
                  <a:gd name="T49" fmla="*/ 830 h 905"/>
                  <a:gd name="T50" fmla="*/ 283 w 904"/>
                  <a:gd name="T51" fmla="*/ 801 h 905"/>
                  <a:gd name="T52" fmla="*/ 308 w 904"/>
                  <a:gd name="T53" fmla="*/ 811 h 905"/>
                  <a:gd name="T54" fmla="*/ 316 w 904"/>
                  <a:gd name="T55" fmla="*/ 787 h 905"/>
                  <a:gd name="T56" fmla="*/ 309 w 904"/>
                  <a:gd name="T57" fmla="*/ 843 h 905"/>
                  <a:gd name="T58" fmla="*/ 351 w 904"/>
                  <a:gd name="T59" fmla="*/ 858 h 905"/>
                  <a:gd name="T60" fmla="*/ 420 w 904"/>
                  <a:gd name="T61" fmla="*/ 807 h 905"/>
                  <a:gd name="T62" fmla="*/ 412 w 904"/>
                  <a:gd name="T63" fmla="*/ 875 h 905"/>
                  <a:gd name="T64" fmla="*/ 399 w 904"/>
                  <a:gd name="T65" fmla="*/ 866 h 905"/>
                  <a:gd name="T66" fmla="*/ 429 w 904"/>
                  <a:gd name="T67" fmla="*/ 859 h 905"/>
                  <a:gd name="T68" fmla="*/ 478 w 904"/>
                  <a:gd name="T69" fmla="*/ 857 h 905"/>
                  <a:gd name="T70" fmla="*/ 476 w 904"/>
                  <a:gd name="T71" fmla="*/ 832 h 905"/>
                  <a:gd name="T72" fmla="*/ 528 w 904"/>
                  <a:gd name="T73" fmla="*/ 866 h 905"/>
                  <a:gd name="T74" fmla="*/ 485 w 904"/>
                  <a:gd name="T75" fmla="*/ 851 h 905"/>
                  <a:gd name="T76" fmla="*/ 515 w 904"/>
                  <a:gd name="T77" fmla="*/ 820 h 905"/>
                  <a:gd name="T78" fmla="*/ 598 w 904"/>
                  <a:gd name="T79" fmla="*/ 840 h 905"/>
                  <a:gd name="T80" fmla="*/ 587 w 904"/>
                  <a:gd name="T81" fmla="*/ 835 h 905"/>
                  <a:gd name="T82" fmla="*/ 583 w 904"/>
                  <a:gd name="T83" fmla="*/ 805 h 905"/>
                  <a:gd name="T84" fmla="*/ 599 w 904"/>
                  <a:gd name="T85" fmla="*/ 797 h 905"/>
                  <a:gd name="T86" fmla="*/ 615 w 904"/>
                  <a:gd name="T87" fmla="*/ 825 h 905"/>
                  <a:gd name="T88" fmla="*/ 655 w 904"/>
                  <a:gd name="T89" fmla="*/ 793 h 905"/>
                  <a:gd name="T90" fmla="*/ 653 w 904"/>
                  <a:gd name="T91" fmla="*/ 761 h 905"/>
                  <a:gd name="T92" fmla="*/ 663 w 904"/>
                  <a:gd name="T93" fmla="*/ 752 h 905"/>
                  <a:gd name="T94" fmla="*/ 667 w 904"/>
                  <a:gd name="T95" fmla="*/ 737 h 905"/>
                  <a:gd name="T96" fmla="*/ 675 w 904"/>
                  <a:gd name="T97" fmla="*/ 737 h 905"/>
                  <a:gd name="T98" fmla="*/ 676 w 904"/>
                  <a:gd name="T99" fmla="*/ 722 h 905"/>
                  <a:gd name="T100" fmla="*/ 690 w 904"/>
                  <a:gd name="T101" fmla="*/ 738 h 905"/>
                  <a:gd name="T102" fmla="*/ 665 w 904"/>
                  <a:gd name="T103" fmla="*/ 771 h 905"/>
                  <a:gd name="T104" fmla="*/ 688 w 904"/>
                  <a:gd name="T105" fmla="*/ 807 h 905"/>
                  <a:gd name="T106" fmla="*/ 679 w 904"/>
                  <a:gd name="T107" fmla="*/ 769 h 905"/>
                  <a:gd name="T108" fmla="*/ 705 w 904"/>
                  <a:gd name="T109" fmla="*/ 766 h 905"/>
                  <a:gd name="T110" fmla="*/ 777 w 904"/>
                  <a:gd name="T111" fmla="*/ 296 h 905"/>
                  <a:gd name="T112" fmla="*/ 809 w 904"/>
                  <a:gd name="T113" fmla="*/ 386 h 905"/>
                  <a:gd name="T114" fmla="*/ 842 w 904"/>
                  <a:gd name="T115" fmla="*/ 517 h 905"/>
                  <a:gd name="T116" fmla="*/ 806 w 904"/>
                  <a:gd name="T117" fmla="*/ 478 h 9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04" h="905">
                    <a:moveTo>
                      <a:pt x="452" y="0"/>
                    </a:moveTo>
                    <a:cubicBezTo>
                      <a:pt x="202" y="0"/>
                      <a:pt x="0" y="203"/>
                      <a:pt x="0" y="453"/>
                    </a:cubicBezTo>
                    <a:cubicBezTo>
                      <a:pt x="0" y="703"/>
                      <a:pt x="202" y="905"/>
                      <a:pt x="452" y="905"/>
                    </a:cubicBezTo>
                    <a:cubicBezTo>
                      <a:pt x="702" y="905"/>
                      <a:pt x="904" y="703"/>
                      <a:pt x="904" y="453"/>
                    </a:cubicBezTo>
                    <a:cubicBezTo>
                      <a:pt x="904" y="203"/>
                      <a:pt x="702" y="0"/>
                      <a:pt x="452" y="0"/>
                    </a:cubicBezTo>
                    <a:close/>
                    <a:moveTo>
                      <a:pt x="857" y="430"/>
                    </a:moveTo>
                    <a:cubicBezTo>
                      <a:pt x="849" y="431"/>
                      <a:pt x="849" y="431"/>
                      <a:pt x="849" y="431"/>
                    </a:cubicBezTo>
                    <a:cubicBezTo>
                      <a:pt x="845" y="400"/>
                      <a:pt x="845" y="400"/>
                      <a:pt x="845" y="400"/>
                    </a:cubicBezTo>
                    <a:cubicBezTo>
                      <a:pt x="834" y="402"/>
                      <a:pt x="834" y="402"/>
                      <a:pt x="834" y="402"/>
                    </a:cubicBezTo>
                    <a:cubicBezTo>
                      <a:pt x="837" y="430"/>
                      <a:pt x="837" y="430"/>
                      <a:pt x="837" y="430"/>
                    </a:cubicBezTo>
                    <a:cubicBezTo>
                      <a:pt x="828" y="431"/>
                      <a:pt x="828" y="431"/>
                      <a:pt x="828" y="431"/>
                    </a:cubicBezTo>
                    <a:cubicBezTo>
                      <a:pt x="825" y="403"/>
                      <a:pt x="825" y="403"/>
                      <a:pt x="825" y="403"/>
                    </a:cubicBezTo>
                    <a:cubicBezTo>
                      <a:pt x="811" y="404"/>
                      <a:pt x="811" y="404"/>
                      <a:pt x="811" y="404"/>
                    </a:cubicBezTo>
                    <a:cubicBezTo>
                      <a:pt x="815" y="436"/>
                      <a:pt x="815" y="436"/>
                      <a:pt x="815" y="436"/>
                    </a:cubicBezTo>
                    <a:cubicBezTo>
                      <a:pt x="806" y="437"/>
                      <a:pt x="806" y="437"/>
                      <a:pt x="806" y="437"/>
                    </a:cubicBezTo>
                    <a:cubicBezTo>
                      <a:pt x="802" y="394"/>
                      <a:pt x="802" y="394"/>
                      <a:pt x="802" y="394"/>
                    </a:cubicBezTo>
                    <a:cubicBezTo>
                      <a:pt x="853" y="388"/>
                      <a:pt x="853" y="388"/>
                      <a:pt x="853" y="388"/>
                    </a:cubicBezTo>
                    <a:lnTo>
                      <a:pt x="857" y="430"/>
                    </a:lnTo>
                    <a:close/>
                    <a:moveTo>
                      <a:pt x="798" y="241"/>
                    </a:moveTo>
                    <a:cubicBezTo>
                      <a:pt x="801" y="246"/>
                      <a:pt x="803" y="250"/>
                      <a:pt x="804" y="253"/>
                    </a:cubicBezTo>
                    <a:cubicBezTo>
                      <a:pt x="804" y="256"/>
                      <a:pt x="804" y="258"/>
                      <a:pt x="803" y="261"/>
                    </a:cubicBezTo>
                    <a:cubicBezTo>
                      <a:pt x="802" y="264"/>
                      <a:pt x="800" y="266"/>
                      <a:pt x="797" y="267"/>
                    </a:cubicBezTo>
                    <a:cubicBezTo>
                      <a:pt x="794" y="270"/>
                      <a:pt x="791" y="270"/>
                      <a:pt x="787" y="269"/>
                    </a:cubicBezTo>
                    <a:cubicBezTo>
                      <a:pt x="784" y="268"/>
                      <a:pt x="780" y="266"/>
                      <a:pt x="777" y="262"/>
                    </a:cubicBezTo>
                    <a:cubicBezTo>
                      <a:pt x="777" y="265"/>
                      <a:pt x="777" y="267"/>
                      <a:pt x="777" y="270"/>
                    </a:cubicBezTo>
                    <a:cubicBezTo>
                      <a:pt x="776" y="272"/>
                      <a:pt x="775" y="275"/>
                      <a:pt x="773" y="280"/>
                    </a:cubicBezTo>
                    <a:cubicBezTo>
                      <a:pt x="768" y="291"/>
                      <a:pt x="768" y="291"/>
                      <a:pt x="768" y="291"/>
                    </a:cubicBezTo>
                    <a:cubicBezTo>
                      <a:pt x="761" y="279"/>
                      <a:pt x="761" y="279"/>
                      <a:pt x="761" y="279"/>
                    </a:cubicBezTo>
                    <a:cubicBezTo>
                      <a:pt x="766" y="266"/>
                      <a:pt x="766" y="266"/>
                      <a:pt x="766" y="266"/>
                    </a:cubicBezTo>
                    <a:cubicBezTo>
                      <a:pt x="768" y="262"/>
                      <a:pt x="769" y="259"/>
                      <a:pt x="769" y="257"/>
                    </a:cubicBezTo>
                    <a:cubicBezTo>
                      <a:pt x="770" y="256"/>
                      <a:pt x="770" y="254"/>
                      <a:pt x="770" y="253"/>
                    </a:cubicBezTo>
                    <a:cubicBezTo>
                      <a:pt x="769" y="252"/>
                      <a:pt x="768" y="250"/>
                      <a:pt x="767" y="248"/>
                    </a:cubicBezTo>
                    <a:cubicBezTo>
                      <a:pt x="766" y="246"/>
                      <a:pt x="766" y="246"/>
                      <a:pt x="766" y="246"/>
                    </a:cubicBezTo>
                    <a:cubicBezTo>
                      <a:pt x="747" y="257"/>
                      <a:pt x="747" y="257"/>
                      <a:pt x="747" y="257"/>
                    </a:cubicBezTo>
                    <a:cubicBezTo>
                      <a:pt x="741" y="247"/>
                      <a:pt x="741" y="247"/>
                      <a:pt x="741" y="247"/>
                    </a:cubicBezTo>
                    <a:cubicBezTo>
                      <a:pt x="785" y="220"/>
                      <a:pt x="785" y="220"/>
                      <a:pt x="785" y="220"/>
                    </a:cubicBezTo>
                    <a:lnTo>
                      <a:pt x="798" y="241"/>
                    </a:lnTo>
                    <a:close/>
                    <a:moveTo>
                      <a:pt x="750" y="176"/>
                    </a:moveTo>
                    <a:cubicBezTo>
                      <a:pt x="778" y="210"/>
                      <a:pt x="778" y="210"/>
                      <a:pt x="778" y="210"/>
                    </a:cubicBezTo>
                    <a:cubicBezTo>
                      <a:pt x="771" y="216"/>
                      <a:pt x="771" y="216"/>
                      <a:pt x="771" y="216"/>
                    </a:cubicBezTo>
                    <a:cubicBezTo>
                      <a:pt x="761" y="203"/>
                      <a:pt x="761" y="203"/>
                      <a:pt x="761" y="203"/>
                    </a:cubicBezTo>
                    <a:cubicBezTo>
                      <a:pt x="728" y="230"/>
                      <a:pt x="728" y="230"/>
                      <a:pt x="728" y="230"/>
                    </a:cubicBezTo>
                    <a:cubicBezTo>
                      <a:pt x="720" y="222"/>
                      <a:pt x="720" y="222"/>
                      <a:pt x="720" y="222"/>
                    </a:cubicBezTo>
                    <a:cubicBezTo>
                      <a:pt x="754" y="194"/>
                      <a:pt x="754" y="194"/>
                      <a:pt x="754" y="194"/>
                    </a:cubicBezTo>
                    <a:cubicBezTo>
                      <a:pt x="743" y="181"/>
                      <a:pt x="743" y="181"/>
                      <a:pt x="743" y="181"/>
                    </a:cubicBezTo>
                    <a:lnTo>
                      <a:pt x="750" y="176"/>
                    </a:lnTo>
                    <a:close/>
                    <a:moveTo>
                      <a:pt x="742" y="168"/>
                    </a:moveTo>
                    <a:cubicBezTo>
                      <a:pt x="736" y="174"/>
                      <a:pt x="736" y="174"/>
                      <a:pt x="736" y="174"/>
                    </a:cubicBezTo>
                    <a:cubicBezTo>
                      <a:pt x="713" y="153"/>
                      <a:pt x="713" y="153"/>
                      <a:pt x="713" y="153"/>
                    </a:cubicBezTo>
                    <a:cubicBezTo>
                      <a:pt x="706" y="162"/>
                      <a:pt x="706" y="162"/>
                      <a:pt x="706" y="162"/>
                    </a:cubicBezTo>
                    <a:cubicBezTo>
                      <a:pt x="726" y="181"/>
                      <a:pt x="726" y="181"/>
                      <a:pt x="726" y="181"/>
                    </a:cubicBezTo>
                    <a:cubicBezTo>
                      <a:pt x="721" y="187"/>
                      <a:pt x="721" y="187"/>
                      <a:pt x="721" y="187"/>
                    </a:cubicBezTo>
                    <a:cubicBezTo>
                      <a:pt x="700" y="168"/>
                      <a:pt x="700" y="168"/>
                      <a:pt x="700" y="168"/>
                    </a:cubicBezTo>
                    <a:cubicBezTo>
                      <a:pt x="690" y="178"/>
                      <a:pt x="690" y="178"/>
                      <a:pt x="690" y="178"/>
                    </a:cubicBezTo>
                    <a:cubicBezTo>
                      <a:pt x="713" y="200"/>
                      <a:pt x="713" y="200"/>
                      <a:pt x="713" y="200"/>
                    </a:cubicBezTo>
                    <a:cubicBezTo>
                      <a:pt x="708" y="206"/>
                      <a:pt x="708" y="206"/>
                      <a:pt x="708" y="206"/>
                    </a:cubicBezTo>
                    <a:cubicBezTo>
                      <a:pt x="676" y="177"/>
                      <a:pt x="676" y="177"/>
                      <a:pt x="676" y="177"/>
                    </a:cubicBezTo>
                    <a:cubicBezTo>
                      <a:pt x="711" y="139"/>
                      <a:pt x="711" y="139"/>
                      <a:pt x="711" y="139"/>
                    </a:cubicBezTo>
                    <a:lnTo>
                      <a:pt x="742" y="168"/>
                    </a:lnTo>
                    <a:close/>
                    <a:moveTo>
                      <a:pt x="664" y="106"/>
                    </a:moveTo>
                    <a:cubicBezTo>
                      <a:pt x="679" y="116"/>
                      <a:pt x="679" y="116"/>
                      <a:pt x="679" y="116"/>
                    </a:cubicBezTo>
                    <a:cubicBezTo>
                      <a:pt x="685" y="120"/>
                      <a:pt x="689" y="123"/>
                      <a:pt x="690" y="124"/>
                    </a:cubicBezTo>
                    <a:cubicBezTo>
                      <a:pt x="692" y="127"/>
                      <a:pt x="693" y="130"/>
                      <a:pt x="694" y="133"/>
                    </a:cubicBezTo>
                    <a:cubicBezTo>
                      <a:pt x="694" y="137"/>
                      <a:pt x="693" y="140"/>
                      <a:pt x="691" y="143"/>
                    </a:cubicBezTo>
                    <a:cubicBezTo>
                      <a:pt x="689" y="146"/>
                      <a:pt x="687" y="148"/>
                      <a:pt x="685" y="149"/>
                    </a:cubicBezTo>
                    <a:cubicBezTo>
                      <a:pt x="682" y="150"/>
                      <a:pt x="680" y="150"/>
                      <a:pt x="678" y="150"/>
                    </a:cubicBezTo>
                    <a:cubicBezTo>
                      <a:pt x="676" y="150"/>
                      <a:pt x="673" y="150"/>
                      <a:pt x="672" y="149"/>
                    </a:cubicBezTo>
                    <a:cubicBezTo>
                      <a:pt x="669" y="148"/>
                      <a:pt x="666" y="146"/>
                      <a:pt x="661" y="143"/>
                    </a:cubicBezTo>
                    <a:cubicBezTo>
                      <a:pt x="655" y="138"/>
                      <a:pt x="655" y="138"/>
                      <a:pt x="655" y="138"/>
                    </a:cubicBezTo>
                    <a:cubicBezTo>
                      <a:pt x="644" y="154"/>
                      <a:pt x="644" y="154"/>
                      <a:pt x="644" y="154"/>
                    </a:cubicBezTo>
                    <a:cubicBezTo>
                      <a:pt x="635" y="148"/>
                      <a:pt x="635" y="148"/>
                      <a:pt x="635" y="148"/>
                    </a:cubicBezTo>
                    <a:lnTo>
                      <a:pt x="664" y="106"/>
                    </a:lnTo>
                    <a:close/>
                    <a:moveTo>
                      <a:pt x="631" y="87"/>
                    </a:moveTo>
                    <a:cubicBezTo>
                      <a:pt x="628" y="95"/>
                      <a:pt x="628" y="95"/>
                      <a:pt x="628" y="95"/>
                    </a:cubicBezTo>
                    <a:cubicBezTo>
                      <a:pt x="603" y="84"/>
                      <a:pt x="603" y="84"/>
                      <a:pt x="603" y="84"/>
                    </a:cubicBezTo>
                    <a:cubicBezTo>
                      <a:pt x="598" y="95"/>
                      <a:pt x="598" y="95"/>
                      <a:pt x="598" y="95"/>
                    </a:cubicBezTo>
                    <a:cubicBezTo>
                      <a:pt x="620" y="105"/>
                      <a:pt x="620" y="105"/>
                      <a:pt x="620" y="105"/>
                    </a:cubicBezTo>
                    <a:cubicBezTo>
                      <a:pt x="616" y="113"/>
                      <a:pt x="616" y="113"/>
                      <a:pt x="616" y="113"/>
                    </a:cubicBezTo>
                    <a:cubicBezTo>
                      <a:pt x="594" y="103"/>
                      <a:pt x="594" y="103"/>
                      <a:pt x="594" y="103"/>
                    </a:cubicBezTo>
                    <a:cubicBezTo>
                      <a:pt x="585" y="124"/>
                      <a:pt x="585" y="124"/>
                      <a:pt x="585" y="124"/>
                    </a:cubicBezTo>
                    <a:cubicBezTo>
                      <a:pt x="575" y="119"/>
                      <a:pt x="575" y="119"/>
                      <a:pt x="575" y="119"/>
                    </a:cubicBezTo>
                    <a:cubicBezTo>
                      <a:pt x="596" y="72"/>
                      <a:pt x="596" y="72"/>
                      <a:pt x="596" y="72"/>
                    </a:cubicBezTo>
                    <a:lnTo>
                      <a:pt x="631" y="87"/>
                    </a:lnTo>
                    <a:close/>
                    <a:moveTo>
                      <a:pt x="523" y="77"/>
                    </a:moveTo>
                    <a:cubicBezTo>
                      <a:pt x="524" y="72"/>
                      <a:pt x="526" y="68"/>
                      <a:pt x="529" y="65"/>
                    </a:cubicBezTo>
                    <a:cubicBezTo>
                      <a:pt x="531" y="63"/>
                      <a:pt x="533" y="61"/>
                      <a:pt x="536" y="60"/>
                    </a:cubicBezTo>
                    <a:cubicBezTo>
                      <a:pt x="538" y="58"/>
                      <a:pt x="541" y="57"/>
                      <a:pt x="544" y="57"/>
                    </a:cubicBezTo>
                    <a:cubicBezTo>
                      <a:pt x="548" y="57"/>
                      <a:pt x="552" y="57"/>
                      <a:pt x="556" y="58"/>
                    </a:cubicBezTo>
                    <a:cubicBezTo>
                      <a:pt x="564" y="60"/>
                      <a:pt x="570" y="64"/>
                      <a:pt x="574" y="70"/>
                    </a:cubicBezTo>
                    <a:cubicBezTo>
                      <a:pt x="578" y="76"/>
                      <a:pt x="578" y="83"/>
                      <a:pt x="576" y="91"/>
                    </a:cubicBezTo>
                    <a:cubicBezTo>
                      <a:pt x="574" y="99"/>
                      <a:pt x="570" y="105"/>
                      <a:pt x="564" y="108"/>
                    </a:cubicBezTo>
                    <a:cubicBezTo>
                      <a:pt x="558" y="112"/>
                      <a:pt x="551" y="112"/>
                      <a:pt x="542" y="110"/>
                    </a:cubicBezTo>
                    <a:cubicBezTo>
                      <a:pt x="534" y="108"/>
                      <a:pt x="528" y="104"/>
                      <a:pt x="525" y="98"/>
                    </a:cubicBezTo>
                    <a:cubicBezTo>
                      <a:pt x="521" y="92"/>
                      <a:pt x="521" y="85"/>
                      <a:pt x="523" y="77"/>
                    </a:cubicBezTo>
                    <a:close/>
                    <a:moveTo>
                      <a:pt x="460" y="45"/>
                    </a:moveTo>
                    <a:cubicBezTo>
                      <a:pt x="472" y="66"/>
                      <a:pt x="472" y="66"/>
                      <a:pt x="472" y="66"/>
                    </a:cubicBezTo>
                    <a:cubicBezTo>
                      <a:pt x="486" y="46"/>
                      <a:pt x="486" y="46"/>
                      <a:pt x="486" y="46"/>
                    </a:cubicBezTo>
                    <a:cubicBezTo>
                      <a:pt x="499" y="47"/>
                      <a:pt x="499" y="47"/>
                      <a:pt x="499" y="47"/>
                    </a:cubicBezTo>
                    <a:cubicBezTo>
                      <a:pt x="477" y="76"/>
                      <a:pt x="477" y="76"/>
                      <a:pt x="477" y="76"/>
                    </a:cubicBezTo>
                    <a:cubicBezTo>
                      <a:pt x="475" y="97"/>
                      <a:pt x="475" y="97"/>
                      <a:pt x="475" y="97"/>
                    </a:cubicBezTo>
                    <a:cubicBezTo>
                      <a:pt x="464" y="97"/>
                      <a:pt x="464" y="97"/>
                      <a:pt x="464" y="97"/>
                    </a:cubicBezTo>
                    <a:cubicBezTo>
                      <a:pt x="465" y="75"/>
                      <a:pt x="465" y="75"/>
                      <a:pt x="465" y="75"/>
                    </a:cubicBezTo>
                    <a:cubicBezTo>
                      <a:pt x="446" y="44"/>
                      <a:pt x="446" y="44"/>
                      <a:pt x="446" y="44"/>
                    </a:cubicBezTo>
                    <a:lnTo>
                      <a:pt x="460" y="45"/>
                    </a:lnTo>
                    <a:close/>
                    <a:moveTo>
                      <a:pt x="440" y="44"/>
                    </a:moveTo>
                    <a:cubicBezTo>
                      <a:pt x="441" y="53"/>
                      <a:pt x="441" y="53"/>
                      <a:pt x="441" y="53"/>
                    </a:cubicBezTo>
                    <a:cubicBezTo>
                      <a:pt x="424" y="54"/>
                      <a:pt x="424" y="54"/>
                      <a:pt x="424" y="54"/>
                    </a:cubicBezTo>
                    <a:cubicBezTo>
                      <a:pt x="427" y="97"/>
                      <a:pt x="427" y="97"/>
                      <a:pt x="427" y="97"/>
                    </a:cubicBezTo>
                    <a:cubicBezTo>
                      <a:pt x="416" y="98"/>
                      <a:pt x="416" y="98"/>
                      <a:pt x="416" y="98"/>
                    </a:cubicBezTo>
                    <a:cubicBezTo>
                      <a:pt x="413" y="55"/>
                      <a:pt x="413" y="55"/>
                      <a:pt x="413" y="55"/>
                    </a:cubicBezTo>
                    <a:cubicBezTo>
                      <a:pt x="396" y="57"/>
                      <a:pt x="396" y="57"/>
                      <a:pt x="396" y="57"/>
                    </a:cubicBezTo>
                    <a:cubicBezTo>
                      <a:pt x="395" y="48"/>
                      <a:pt x="395" y="48"/>
                      <a:pt x="395" y="48"/>
                    </a:cubicBezTo>
                    <a:lnTo>
                      <a:pt x="440" y="44"/>
                    </a:lnTo>
                    <a:close/>
                    <a:moveTo>
                      <a:pt x="386" y="50"/>
                    </a:moveTo>
                    <a:cubicBezTo>
                      <a:pt x="394" y="101"/>
                      <a:pt x="394" y="101"/>
                      <a:pt x="394" y="101"/>
                    </a:cubicBezTo>
                    <a:cubicBezTo>
                      <a:pt x="383" y="103"/>
                      <a:pt x="383" y="103"/>
                      <a:pt x="383" y="103"/>
                    </a:cubicBezTo>
                    <a:cubicBezTo>
                      <a:pt x="374" y="52"/>
                      <a:pt x="374" y="52"/>
                      <a:pt x="374" y="52"/>
                    </a:cubicBezTo>
                    <a:lnTo>
                      <a:pt x="386" y="50"/>
                    </a:lnTo>
                    <a:close/>
                    <a:moveTo>
                      <a:pt x="324" y="71"/>
                    </a:moveTo>
                    <a:cubicBezTo>
                      <a:pt x="325" y="68"/>
                      <a:pt x="327" y="66"/>
                      <a:pt x="329" y="64"/>
                    </a:cubicBezTo>
                    <a:cubicBezTo>
                      <a:pt x="332" y="62"/>
                      <a:pt x="335" y="60"/>
                      <a:pt x="339" y="59"/>
                    </a:cubicBezTo>
                    <a:cubicBezTo>
                      <a:pt x="346" y="57"/>
                      <a:pt x="352" y="57"/>
                      <a:pt x="356" y="59"/>
                    </a:cubicBezTo>
                    <a:cubicBezTo>
                      <a:pt x="360" y="61"/>
                      <a:pt x="363" y="64"/>
                      <a:pt x="365" y="68"/>
                    </a:cubicBezTo>
                    <a:cubicBezTo>
                      <a:pt x="354" y="72"/>
                      <a:pt x="354" y="72"/>
                      <a:pt x="354" y="72"/>
                    </a:cubicBezTo>
                    <a:cubicBezTo>
                      <a:pt x="353" y="69"/>
                      <a:pt x="351" y="68"/>
                      <a:pt x="349" y="67"/>
                    </a:cubicBezTo>
                    <a:cubicBezTo>
                      <a:pt x="347" y="66"/>
                      <a:pt x="345" y="66"/>
                      <a:pt x="342" y="67"/>
                    </a:cubicBezTo>
                    <a:cubicBezTo>
                      <a:pt x="338" y="68"/>
                      <a:pt x="336" y="69"/>
                      <a:pt x="335" y="71"/>
                    </a:cubicBezTo>
                    <a:cubicBezTo>
                      <a:pt x="334" y="72"/>
                      <a:pt x="333" y="73"/>
                      <a:pt x="334" y="75"/>
                    </a:cubicBezTo>
                    <a:cubicBezTo>
                      <a:pt x="334" y="76"/>
                      <a:pt x="335" y="77"/>
                      <a:pt x="336" y="77"/>
                    </a:cubicBezTo>
                    <a:cubicBezTo>
                      <a:pt x="338" y="78"/>
                      <a:pt x="342" y="78"/>
                      <a:pt x="347" y="78"/>
                    </a:cubicBezTo>
                    <a:cubicBezTo>
                      <a:pt x="353" y="78"/>
                      <a:pt x="357" y="78"/>
                      <a:pt x="360" y="78"/>
                    </a:cubicBezTo>
                    <a:cubicBezTo>
                      <a:pt x="363" y="79"/>
                      <a:pt x="366" y="80"/>
                      <a:pt x="368" y="82"/>
                    </a:cubicBezTo>
                    <a:cubicBezTo>
                      <a:pt x="370" y="83"/>
                      <a:pt x="371" y="86"/>
                      <a:pt x="372" y="89"/>
                    </a:cubicBezTo>
                    <a:cubicBezTo>
                      <a:pt x="373" y="92"/>
                      <a:pt x="373" y="95"/>
                      <a:pt x="372" y="98"/>
                    </a:cubicBezTo>
                    <a:cubicBezTo>
                      <a:pt x="370" y="101"/>
                      <a:pt x="369" y="103"/>
                      <a:pt x="366" y="105"/>
                    </a:cubicBezTo>
                    <a:cubicBezTo>
                      <a:pt x="363" y="107"/>
                      <a:pt x="359" y="109"/>
                      <a:pt x="354" y="110"/>
                    </a:cubicBezTo>
                    <a:cubicBezTo>
                      <a:pt x="347" y="112"/>
                      <a:pt x="342" y="112"/>
                      <a:pt x="337" y="111"/>
                    </a:cubicBezTo>
                    <a:cubicBezTo>
                      <a:pt x="333" y="109"/>
                      <a:pt x="329" y="105"/>
                      <a:pt x="327" y="100"/>
                    </a:cubicBezTo>
                    <a:cubicBezTo>
                      <a:pt x="337" y="96"/>
                      <a:pt x="337" y="96"/>
                      <a:pt x="337" y="96"/>
                    </a:cubicBezTo>
                    <a:cubicBezTo>
                      <a:pt x="339" y="99"/>
                      <a:pt x="341" y="101"/>
                      <a:pt x="343" y="102"/>
                    </a:cubicBezTo>
                    <a:cubicBezTo>
                      <a:pt x="346" y="103"/>
                      <a:pt x="349" y="103"/>
                      <a:pt x="352" y="102"/>
                    </a:cubicBezTo>
                    <a:cubicBezTo>
                      <a:pt x="356" y="101"/>
                      <a:pt x="358" y="99"/>
                      <a:pt x="360" y="98"/>
                    </a:cubicBezTo>
                    <a:cubicBezTo>
                      <a:pt x="361" y="96"/>
                      <a:pt x="361" y="94"/>
                      <a:pt x="361" y="92"/>
                    </a:cubicBezTo>
                    <a:cubicBezTo>
                      <a:pt x="361" y="91"/>
                      <a:pt x="360" y="90"/>
                      <a:pt x="359" y="89"/>
                    </a:cubicBezTo>
                    <a:cubicBezTo>
                      <a:pt x="358" y="89"/>
                      <a:pt x="356" y="89"/>
                      <a:pt x="354" y="88"/>
                    </a:cubicBezTo>
                    <a:cubicBezTo>
                      <a:pt x="353" y="88"/>
                      <a:pt x="350" y="88"/>
                      <a:pt x="345" y="89"/>
                    </a:cubicBezTo>
                    <a:cubicBezTo>
                      <a:pt x="339" y="89"/>
                      <a:pt x="334" y="88"/>
                      <a:pt x="331" y="87"/>
                    </a:cubicBezTo>
                    <a:cubicBezTo>
                      <a:pt x="327" y="85"/>
                      <a:pt x="324" y="82"/>
                      <a:pt x="323" y="78"/>
                    </a:cubicBezTo>
                    <a:cubicBezTo>
                      <a:pt x="323" y="76"/>
                      <a:pt x="323" y="73"/>
                      <a:pt x="324" y="71"/>
                    </a:cubicBezTo>
                    <a:close/>
                    <a:moveTo>
                      <a:pt x="285" y="79"/>
                    </a:moveTo>
                    <a:cubicBezTo>
                      <a:pt x="291" y="77"/>
                      <a:pt x="295" y="75"/>
                      <a:pt x="298" y="75"/>
                    </a:cubicBezTo>
                    <a:cubicBezTo>
                      <a:pt x="301" y="75"/>
                      <a:pt x="304" y="76"/>
                      <a:pt x="306" y="77"/>
                    </a:cubicBezTo>
                    <a:cubicBezTo>
                      <a:pt x="308" y="79"/>
                      <a:pt x="310" y="81"/>
                      <a:pt x="312" y="83"/>
                    </a:cubicBezTo>
                    <a:cubicBezTo>
                      <a:pt x="313" y="87"/>
                      <a:pt x="313" y="90"/>
                      <a:pt x="312" y="94"/>
                    </a:cubicBezTo>
                    <a:cubicBezTo>
                      <a:pt x="311" y="97"/>
                      <a:pt x="308" y="100"/>
                      <a:pt x="304" y="103"/>
                    </a:cubicBezTo>
                    <a:cubicBezTo>
                      <a:pt x="306" y="103"/>
                      <a:pt x="309" y="103"/>
                      <a:pt x="311" y="104"/>
                    </a:cubicBezTo>
                    <a:cubicBezTo>
                      <a:pt x="313" y="105"/>
                      <a:pt x="316" y="107"/>
                      <a:pt x="320" y="109"/>
                    </a:cubicBezTo>
                    <a:cubicBezTo>
                      <a:pt x="331" y="116"/>
                      <a:pt x="331" y="116"/>
                      <a:pt x="331" y="116"/>
                    </a:cubicBezTo>
                    <a:cubicBezTo>
                      <a:pt x="318" y="121"/>
                      <a:pt x="318" y="121"/>
                      <a:pt x="318" y="121"/>
                    </a:cubicBezTo>
                    <a:cubicBezTo>
                      <a:pt x="306" y="114"/>
                      <a:pt x="306" y="114"/>
                      <a:pt x="306" y="114"/>
                    </a:cubicBezTo>
                    <a:cubicBezTo>
                      <a:pt x="302" y="112"/>
                      <a:pt x="299" y="110"/>
                      <a:pt x="297" y="110"/>
                    </a:cubicBezTo>
                    <a:cubicBezTo>
                      <a:pt x="296" y="109"/>
                      <a:pt x="295" y="109"/>
                      <a:pt x="293" y="109"/>
                    </a:cubicBezTo>
                    <a:cubicBezTo>
                      <a:pt x="292" y="109"/>
                      <a:pt x="290" y="110"/>
                      <a:pt x="288" y="111"/>
                    </a:cubicBezTo>
                    <a:cubicBezTo>
                      <a:pt x="286" y="112"/>
                      <a:pt x="286" y="112"/>
                      <a:pt x="286" y="112"/>
                    </a:cubicBezTo>
                    <a:cubicBezTo>
                      <a:pt x="295" y="132"/>
                      <a:pt x="295" y="132"/>
                      <a:pt x="295" y="132"/>
                    </a:cubicBezTo>
                    <a:cubicBezTo>
                      <a:pt x="284" y="136"/>
                      <a:pt x="284" y="136"/>
                      <a:pt x="284" y="136"/>
                    </a:cubicBezTo>
                    <a:cubicBezTo>
                      <a:pt x="263" y="89"/>
                      <a:pt x="263" y="89"/>
                      <a:pt x="263" y="89"/>
                    </a:cubicBezTo>
                    <a:lnTo>
                      <a:pt x="285" y="79"/>
                    </a:lnTo>
                    <a:close/>
                    <a:moveTo>
                      <a:pt x="249" y="97"/>
                    </a:moveTo>
                    <a:cubicBezTo>
                      <a:pt x="254" y="104"/>
                      <a:pt x="254" y="104"/>
                      <a:pt x="254" y="104"/>
                    </a:cubicBezTo>
                    <a:cubicBezTo>
                      <a:pt x="228" y="120"/>
                      <a:pt x="228" y="120"/>
                      <a:pt x="228" y="120"/>
                    </a:cubicBezTo>
                    <a:cubicBezTo>
                      <a:pt x="234" y="130"/>
                      <a:pt x="234" y="130"/>
                      <a:pt x="234" y="130"/>
                    </a:cubicBezTo>
                    <a:cubicBezTo>
                      <a:pt x="258" y="115"/>
                      <a:pt x="258" y="115"/>
                      <a:pt x="258" y="115"/>
                    </a:cubicBezTo>
                    <a:cubicBezTo>
                      <a:pt x="263" y="122"/>
                      <a:pt x="263" y="122"/>
                      <a:pt x="263" y="122"/>
                    </a:cubicBezTo>
                    <a:cubicBezTo>
                      <a:pt x="239" y="137"/>
                      <a:pt x="239" y="137"/>
                      <a:pt x="239" y="137"/>
                    </a:cubicBezTo>
                    <a:cubicBezTo>
                      <a:pt x="246" y="149"/>
                      <a:pt x="246" y="149"/>
                      <a:pt x="246" y="149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78" y="140"/>
                      <a:pt x="278" y="140"/>
                      <a:pt x="278" y="140"/>
                    </a:cubicBezTo>
                    <a:cubicBezTo>
                      <a:pt x="241" y="163"/>
                      <a:pt x="241" y="163"/>
                      <a:pt x="241" y="163"/>
                    </a:cubicBezTo>
                    <a:cubicBezTo>
                      <a:pt x="214" y="119"/>
                      <a:pt x="214" y="119"/>
                      <a:pt x="214" y="119"/>
                    </a:cubicBezTo>
                    <a:lnTo>
                      <a:pt x="249" y="97"/>
                    </a:lnTo>
                    <a:close/>
                    <a:moveTo>
                      <a:pt x="174" y="151"/>
                    </a:moveTo>
                    <a:cubicBezTo>
                      <a:pt x="210" y="171"/>
                      <a:pt x="210" y="171"/>
                      <a:pt x="210" y="171"/>
                    </a:cubicBezTo>
                    <a:cubicBezTo>
                      <a:pt x="196" y="133"/>
                      <a:pt x="196" y="133"/>
                      <a:pt x="196" y="133"/>
                    </a:cubicBezTo>
                    <a:cubicBezTo>
                      <a:pt x="205" y="125"/>
                      <a:pt x="205" y="125"/>
                      <a:pt x="205" y="125"/>
                    </a:cubicBezTo>
                    <a:cubicBezTo>
                      <a:pt x="223" y="178"/>
                      <a:pt x="223" y="178"/>
                      <a:pt x="223" y="178"/>
                    </a:cubicBezTo>
                    <a:cubicBezTo>
                      <a:pt x="213" y="186"/>
                      <a:pt x="213" y="186"/>
                      <a:pt x="213" y="186"/>
                    </a:cubicBezTo>
                    <a:cubicBezTo>
                      <a:pt x="165" y="159"/>
                      <a:pt x="165" y="159"/>
                      <a:pt x="165" y="159"/>
                    </a:cubicBezTo>
                    <a:lnTo>
                      <a:pt x="174" y="151"/>
                    </a:lnTo>
                    <a:close/>
                    <a:moveTo>
                      <a:pt x="159" y="166"/>
                    </a:moveTo>
                    <a:cubicBezTo>
                      <a:pt x="197" y="201"/>
                      <a:pt x="197" y="201"/>
                      <a:pt x="197" y="201"/>
                    </a:cubicBezTo>
                    <a:cubicBezTo>
                      <a:pt x="189" y="210"/>
                      <a:pt x="189" y="210"/>
                      <a:pt x="189" y="210"/>
                    </a:cubicBezTo>
                    <a:cubicBezTo>
                      <a:pt x="151" y="174"/>
                      <a:pt x="151" y="174"/>
                      <a:pt x="151" y="174"/>
                    </a:cubicBezTo>
                    <a:lnTo>
                      <a:pt x="159" y="166"/>
                    </a:lnTo>
                    <a:close/>
                    <a:moveTo>
                      <a:pt x="120" y="211"/>
                    </a:moveTo>
                    <a:cubicBezTo>
                      <a:pt x="162" y="214"/>
                      <a:pt x="162" y="214"/>
                      <a:pt x="162" y="214"/>
                    </a:cubicBezTo>
                    <a:cubicBezTo>
                      <a:pt x="134" y="193"/>
                      <a:pt x="134" y="193"/>
                      <a:pt x="134" y="193"/>
                    </a:cubicBezTo>
                    <a:cubicBezTo>
                      <a:pt x="141" y="185"/>
                      <a:pt x="141" y="185"/>
                      <a:pt x="141" y="185"/>
                    </a:cubicBezTo>
                    <a:cubicBezTo>
                      <a:pt x="182" y="216"/>
                      <a:pt x="182" y="216"/>
                      <a:pt x="182" y="216"/>
                    </a:cubicBezTo>
                    <a:cubicBezTo>
                      <a:pt x="175" y="225"/>
                      <a:pt x="175" y="225"/>
                      <a:pt x="175" y="225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60" y="244"/>
                      <a:pt x="160" y="244"/>
                      <a:pt x="160" y="244"/>
                    </a:cubicBezTo>
                    <a:cubicBezTo>
                      <a:pt x="154" y="252"/>
                      <a:pt x="154" y="252"/>
                      <a:pt x="154" y="252"/>
                    </a:cubicBezTo>
                    <a:cubicBezTo>
                      <a:pt x="113" y="220"/>
                      <a:pt x="113" y="220"/>
                      <a:pt x="113" y="220"/>
                    </a:cubicBezTo>
                    <a:lnTo>
                      <a:pt x="120" y="211"/>
                    </a:lnTo>
                    <a:close/>
                    <a:moveTo>
                      <a:pt x="87" y="264"/>
                    </a:moveTo>
                    <a:cubicBezTo>
                      <a:pt x="112" y="278"/>
                      <a:pt x="112" y="278"/>
                      <a:pt x="112" y="278"/>
                    </a:cubicBezTo>
                    <a:cubicBezTo>
                      <a:pt x="116" y="280"/>
                      <a:pt x="118" y="281"/>
                      <a:pt x="120" y="282"/>
                    </a:cubicBezTo>
                    <a:cubicBezTo>
                      <a:pt x="122" y="282"/>
                      <a:pt x="124" y="282"/>
                      <a:pt x="126" y="281"/>
                    </a:cubicBezTo>
                    <a:cubicBezTo>
                      <a:pt x="128" y="280"/>
                      <a:pt x="130" y="278"/>
                      <a:pt x="131" y="275"/>
                    </a:cubicBezTo>
                    <a:cubicBezTo>
                      <a:pt x="133" y="273"/>
                      <a:pt x="133" y="270"/>
                      <a:pt x="133" y="268"/>
                    </a:cubicBezTo>
                    <a:cubicBezTo>
                      <a:pt x="133" y="266"/>
                      <a:pt x="132" y="264"/>
                      <a:pt x="131" y="263"/>
                    </a:cubicBezTo>
                    <a:cubicBezTo>
                      <a:pt x="129" y="262"/>
                      <a:pt x="127" y="260"/>
                      <a:pt x="123" y="258"/>
                    </a:cubicBezTo>
                    <a:cubicBezTo>
                      <a:pt x="98" y="244"/>
                      <a:pt x="98" y="244"/>
                      <a:pt x="98" y="244"/>
                    </a:cubicBezTo>
                    <a:cubicBezTo>
                      <a:pt x="104" y="234"/>
                      <a:pt x="104" y="234"/>
                      <a:pt x="104" y="234"/>
                    </a:cubicBezTo>
                    <a:cubicBezTo>
                      <a:pt x="127" y="248"/>
                      <a:pt x="127" y="248"/>
                      <a:pt x="127" y="248"/>
                    </a:cubicBezTo>
                    <a:cubicBezTo>
                      <a:pt x="133" y="251"/>
                      <a:pt x="137" y="253"/>
                      <a:pt x="138" y="255"/>
                    </a:cubicBezTo>
                    <a:cubicBezTo>
                      <a:pt x="140" y="257"/>
                      <a:pt x="142" y="259"/>
                      <a:pt x="142" y="261"/>
                    </a:cubicBezTo>
                    <a:cubicBezTo>
                      <a:pt x="143" y="263"/>
                      <a:pt x="143" y="266"/>
                      <a:pt x="143" y="269"/>
                    </a:cubicBezTo>
                    <a:cubicBezTo>
                      <a:pt x="142" y="272"/>
                      <a:pt x="141" y="275"/>
                      <a:pt x="139" y="279"/>
                    </a:cubicBezTo>
                    <a:cubicBezTo>
                      <a:pt x="136" y="284"/>
                      <a:pt x="134" y="287"/>
                      <a:pt x="131" y="289"/>
                    </a:cubicBezTo>
                    <a:cubicBezTo>
                      <a:pt x="129" y="291"/>
                      <a:pt x="127" y="292"/>
                      <a:pt x="124" y="293"/>
                    </a:cubicBezTo>
                    <a:cubicBezTo>
                      <a:pt x="122" y="293"/>
                      <a:pt x="120" y="293"/>
                      <a:pt x="118" y="293"/>
                    </a:cubicBezTo>
                    <a:cubicBezTo>
                      <a:pt x="115" y="292"/>
                      <a:pt x="111" y="290"/>
                      <a:pt x="106" y="287"/>
                    </a:cubicBezTo>
                    <a:cubicBezTo>
                      <a:pt x="82" y="274"/>
                      <a:pt x="82" y="274"/>
                      <a:pt x="82" y="274"/>
                    </a:cubicBezTo>
                    <a:lnTo>
                      <a:pt x="87" y="264"/>
                    </a:lnTo>
                    <a:close/>
                    <a:moveTo>
                      <a:pt x="44" y="402"/>
                    </a:moveTo>
                    <a:cubicBezTo>
                      <a:pt x="82" y="384"/>
                      <a:pt x="82" y="384"/>
                      <a:pt x="82" y="384"/>
                    </a:cubicBezTo>
                    <a:cubicBezTo>
                      <a:pt x="47" y="379"/>
                      <a:pt x="47" y="379"/>
                      <a:pt x="47" y="379"/>
                    </a:cubicBezTo>
                    <a:cubicBezTo>
                      <a:pt x="49" y="368"/>
                      <a:pt x="49" y="368"/>
                      <a:pt x="49" y="368"/>
                    </a:cubicBezTo>
                    <a:cubicBezTo>
                      <a:pt x="100" y="376"/>
                      <a:pt x="100" y="376"/>
                      <a:pt x="100" y="376"/>
                    </a:cubicBezTo>
                    <a:cubicBezTo>
                      <a:pt x="98" y="388"/>
                      <a:pt x="98" y="388"/>
                      <a:pt x="98" y="388"/>
                    </a:cubicBezTo>
                    <a:cubicBezTo>
                      <a:pt x="61" y="405"/>
                      <a:pt x="61" y="405"/>
                      <a:pt x="61" y="405"/>
                    </a:cubicBezTo>
                    <a:cubicBezTo>
                      <a:pt x="95" y="411"/>
                      <a:pt x="95" y="411"/>
                      <a:pt x="95" y="411"/>
                    </a:cubicBezTo>
                    <a:cubicBezTo>
                      <a:pt x="93" y="421"/>
                      <a:pt x="93" y="421"/>
                      <a:pt x="93" y="421"/>
                    </a:cubicBezTo>
                    <a:cubicBezTo>
                      <a:pt x="42" y="413"/>
                      <a:pt x="42" y="413"/>
                      <a:pt x="42" y="413"/>
                    </a:cubicBezTo>
                    <a:lnTo>
                      <a:pt x="44" y="402"/>
                    </a:lnTo>
                    <a:close/>
                    <a:moveTo>
                      <a:pt x="42" y="427"/>
                    </a:moveTo>
                    <a:cubicBezTo>
                      <a:pt x="93" y="430"/>
                      <a:pt x="93" y="430"/>
                      <a:pt x="93" y="430"/>
                    </a:cubicBezTo>
                    <a:cubicBezTo>
                      <a:pt x="93" y="441"/>
                      <a:pt x="93" y="441"/>
                      <a:pt x="93" y="441"/>
                    </a:cubicBezTo>
                    <a:cubicBezTo>
                      <a:pt x="41" y="439"/>
                      <a:pt x="41" y="439"/>
                      <a:pt x="41" y="439"/>
                    </a:cubicBezTo>
                    <a:lnTo>
                      <a:pt x="42" y="427"/>
                    </a:lnTo>
                    <a:close/>
                    <a:moveTo>
                      <a:pt x="42" y="488"/>
                    </a:moveTo>
                    <a:cubicBezTo>
                      <a:pt x="62" y="486"/>
                      <a:pt x="62" y="486"/>
                      <a:pt x="62" y="486"/>
                    </a:cubicBezTo>
                    <a:cubicBezTo>
                      <a:pt x="61" y="464"/>
                      <a:pt x="61" y="464"/>
                      <a:pt x="61" y="464"/>
                    </a:cubicBezTo>
                    <a:cubicBezTo>
                      <a:pt x="41" y="465"/>
                      <a:pt x="41" y="465"/>
                      <a:pt x="41" y="465"/>
                    </a:cubicBezTo>
                    <a:cubicBezTo>
                      <a:pt x="40" y="454"/>
                      <a:pt x="40" y="454"/>
                      <a:pt x="40" y="454"/>
                    </a:cubicBezTo>
                    <a:cubicBezTo>
                      <a:pt x="92" y="451"/>
                      <a:pt x="92" y="451"/>
                      <a:pt x="92" y="451"/>
                    </a:cubicBezTo>
                    <a:cubicBezTo>
                      <a:pt x="92" y="462"/>
                      <a:pt x="92" y="462"/>
                      <a:pt x="92" y="462"/>
                    </a:cubicBezTo>
                    <a:cubicBezTo>
                      <a:pt x="70" y="463"/>
                      <a:pt x="70" y="463"/>
                      <a:pt x="70" y="463"/>
                    </a:cubicBezTo>
                    <a:cubicBezTo>
                      <a:pt x="71" y="486"/>
                      <a:pt x="71" y="486"/>
                      <a:pt x="71" y="486"/>
                    </a:cubicBezTo>
                    <a:cubicBezTo>
                      <a:pt x="94" y="485"/>
                      <a:pt x="94" y="485"/>
                      <a:pt x="94" y="485"/>
                    </a:cubicBezTo>
                    <a:cubicBezTo>
                      <a:pt x="94" y="496"/>
                      <a:pt x="94" y="496"/>
                      <a:pt x="94" y="496"/>
                    </a:cubicBezTo>
                    <a:cubicBezTo>
                      <a:pt x="43" y="499"/>
                      <a:pt x="43" y="499"/>
                      <a:pt x="43" y="499"/>
                    </a:cubicBezTo>
                    <a:lnTo>
                      <a:pt x="42" y="488"/>
                    </a:lnTo>
                    <a:close/>
                    <a:moveTo>
                      <a:pt x="98" y="546"/>
                    </a:moveTo>
                    <a:cubicBezTo>
                      <a:pt x="94" y="552"/>
                      <a:pt x="88" y="555"/>
                      <a:pt x="80" y="557"/>
                    </a:cubicBezTo>
                    <a:cubicBezTo>
                      <a:pt x="72" y="559"/>
                      <a:pt x="65" y="558"/>
                      <a:pt x="59" y="554"/>
                    </a:cubicBezTo>
                    <a:cubicBezTo>
                      <a:pt x="54" y="550"/>
                      <a:pt x="50" y="544"/>
                      <a:pt x="48" y="536"/>
                    </a:cubicBezTo>
                    <a:cubicBezTo>
                      <a:pt x="47" y="530"/>
                      <a:pt x="48" y="524"/>
                      <a:pt x="50" y="519"/>
                    </a:cubicBezTo>
                    <a:cubicBezTo>
                      <a:pt x="52" y="516"/>
                      <a:pt x="55" y="513"/>
                      <a:pt x="58" y="511"/>
                    </a:cubicBezTo>
                    <a:cubicBezTo>
                      <a:pt x="63" y="522"/>
                      <a:pt x="63" y="522"/>
                      <a:pt x="63" y="522"/>
                    </a:cubicBezTo>
                    <a:cubicBezTo>
                      <a:pt x="61" y="523"/>
                      <a:pt x="59" y="525"/>
                      <a:pt x="58" y="527"/>
                    </a:cubicBezTo>
                    <a:cubicBezTo>
                      <a:pt x="57" y="529"/>
                      <a:pt x="56" y="532"/>
                      <a:pt x="57" y="535"/>
                    </a:cubicBezTo>
                    <a:cubicBezTo>
                      <a:pt x="58" y="539"/>
                      <a:pt x="60" y="542"/>
                      <a:pt x="63" y="544"/>
                    </a:cubicBezTo>
                    <a:cubicBezTo>
                      <a:pt x="67" y="546"/>
                      <a:pt x="71" y="547"/>
                      <a:pt x="77" y="546"/>
                    </a:cubicBezTo>
                    <a:cubicBezTo>
                      <a:pt x="84" y="544"/>
                      <a:pt x="88" y="542"/>
                      <a:pt x="90" y="539"/>
                    </a:cubicBezTo>
                    <a:cubicBezTo>
                      <a:pt x="92" y="536"/>
                      <a:pt x="93" y="532"/>
                      <a:pt x="92" y="528"/>
                    </a:cubicBezTo>
                    <a:cubicBezTo>
                      <a:pt x="91" y="525"/>
                      <a:pt x="90" y="523"/>
                      <a:pt x="88" y="521"/>
                    </a:cubicBezTo>
                    <a:cubicBezTo>
                      <a:pt x="86" y="519"/>
                      <a:pt x="83" y="518"/>
                      <a:pt x="79" y="518"/>
                    </a:cubicBezTo>
                    <a:cubicBezTo>
                      <a:pt x="80" y="506"/>
                      <a:pt x="80" y="506"/>
                      <a:pt x="80" y="506"/>
                    </a:cubicBezTo>
                    <a:cubicBezTo>
                      <a:pt x="85" y="507"/>
                      <a:pt x="90" y="509"/>
                      <a:pt x="94" y="512"/>
                    </a:cubicBezTo>
                    <a:cubicBezTo>
                      <a:pt x="97" y="515"/>
                      <a:pt x="100" y="520"/>
                      <a:pt x="101" y="526"/>
                    </a:cubicBezTo>
                    <a:cubicBezTo>
                      <a:pt x="102" y="534"/>
                      <a:pt x="101" y="540"/>
                      <a:pt x="98" y="546"/>
                    </a:cubicBezTo>
                    <a:close/>
                    <a:moveTo>
                      <a:pt x="114" y="330"/>
                    </a:moveTo>
                    <a:cubicBezTo>
                      <a:pt x="101" y="331"/>
                      <a:pt x="101" y="331"/>
                      <a:pt x="101" y="331"/>
                    </a:cubicBezTo>
                    <a:cubicBezTo>
                      <a:pt x="94" y="353"/>
                      <a:pt x="94" y="353"/>
                      <a:pt x="94" y="353"/>
                    </a:cubicBezTo>
                    <a:cubicBezTo>
                      <a:pt x="104" y="361"/>
                      <a:pt x="104" y="361"/>
                      <a:pt x="104" y="361"/>
                    </a:cubicBezTo>
                    <a:cubicBezTo>
                      <a:pt x="100" y="373"/>
                      <a:pt x="100" y="373"/>
                      <a:pt x="100" y="373"/>
                    </a:cubicBezTo>
                    <a:cubicBezTo>
                      <a:pt x="58" y="336"/>
                      <a:pt x="58" y="336"/>
                      <a:pt x="58" y="336"/>
                    </a:cubicBezTo>
                    <a:cubicBezTo>
                      <a:pt x="62" y="325"/>
                      <a:pt x="62" y="325"/>
                      <a:pt x="62" y="325"/>
                    </a:cubicBezTo>
                    <a:cubicBezTo>
                      <a:pt x="118" y="318"/>
                      <a:pt x="118" y="318"/>
                      <a:pt x="118" y="318"/>
                    </a:cubicBezTo>
                    <a:lnTo>
                      <a:pt x="114" y="330"/>
                    </a:lnTo>
                    <a:close/>
                    <a:moveTo>
                      <a:pt x="252" y="762"/>
                    </a:moveTo>
                    <a:cubicBezTo>
                      <a:pt x="251" y="763"/>
                      <a:pt x="251" y="764"/>
                      <a:pt x="250" y="764"/>
                    </a:cubicBezTo>
                    <a:cubicBezTo>
                      <a:pt x="248" y="766"/>
                      <a:pt x="238" y="764"/>
                      <a:pt x="237" y="764"/>
                    </a:cubicBezTo>
                    <a:cubicBezTo>
                      <a:pt x="233" y="764"/>
                      <a:pt x="231" y="764"/>
                      <a:pt x="230" y="766"/>
                    </a:cubicBezTo>
                    <a:cubicBezTo>
                      <a:pt x="231" y="767"/>
                      <a:pt x="230" y="770"/>
                      <a:pt x="228" y="770"/>
                    </a:cubicBezTo>
                    <a:cubicBezTo>
                      <a:pt x="226" y="770"/>
                      <a:pt x="222" y="768"/>
                      <a:pt x="218" y="768"/>
                    </a:cubicBezTo>
                    <a:cubicBezTo>
                      <a:pt x="217" y="768"/>
                      <a:pt x="216" y="768"/>
                      <a:pt x="215" y="768"/>
                    </a:cubicBezTo>
                    <a:cubicBezTo>
                      <a:pt x="205" y="781"/>
                      <a:pt x="196" y="792"/>
                      <a:pt x="185" y="805"/>
                    </a:cubicBezTo>
                    <a:cubicBezTo>
                      <a:pt x="184" y="804"/>
                      <a:pt x="183" y="805"/>
                      <a:pt x="182" y="805"/>
                    </a:cubicBezTo>
                    <a:cubicBezTo>
                      <a:pt x="191" y="793"/>
                      <a:pt x="199" y="779"/>
                      <a:pt x="208" y="766"/>
                    </a:cubicBezTo>
                    <a:cubicBezTo>
                      <a:pt x="208" y="765"/>
                      <a:pt x="207" y="764"/>
                      <a:pt x="207" y="763"/>
                    </a:cubicBezTo>
                    <a:cubicBezTo>
                      <a:pt x="207" y="761"/>
                      <a:pt x="209" y="758"/>
                      <a:pt x="211" y="758"/>
                    </a:cubicBezTo>
                    <a:cubicBezTo>
                      <a:pt x="211" y="758"/>
                      <a:pt x="212" y="758"/>
                      <a:pt x="213" y="758"/>
                    </a:cubicBezTo>
                    <a:cubicBezTo>
                      <a:pt x="218" y="750"/>
                      <a:pt x="218" y="750"/>
                      <a:pt x="220" y="748"/>
                    </a:cubicBezTo>
                    <a:cubicBezTo>
                      <a:pt x="219" y="746"/>
                      <a:pt x="210" y="743"/>
                      <a:pt x="212" y="741"/>
                    </a:cubicBezTo>
                    <a:cubicBezTo>
                      <a:pt x="213" y="741"/>
                      <a:pt x="216" y="741"/>
                      <a:pt x="217" y="741"/>
                    </a:cubicBezTo>
                    <a:cubicBezTo>
                      <a:pt x="219" y="742"/>
                      <a:pt x="221" y="742"/>
                      <a:pt x="223" y="743"/>
                    </a:cubicBezTo>
                    <a:cubicBezTo>
                      <a:pt x="226" y="739"/>
                      <a:pt x="228" y="736"/>
                      <a:pt x="230" y="731"/>
                    </a:cubicBezTo>
                    <a:cubicBezTo>
                      <a:pt x="230" y="730"/>
                      <a:pt x="233" y="726"/>
                      <a:pt x="232" y="726"/>
                    </a:cubicBezTo>
                    <a:cubicBezTo>
                      <a:pt x="232" y="725"/>
                      <a:pt x="232" y="724"/>
                      <a:pt x="232" y="723"/>
                    </a:cubicBezTo>
                    <a:cubicBezTo>
                      <a:pt x="236" y="725"/>
                      <a:pt x="238" y="727"/>
                      <a:pt x="238" y="731"/>
                    </a:cubicBezTo>
                    <a:cubicBezTo>
                      <a:pt x="239" y="731"/>
                      <a:pt x="239" y="734"/>
                      <a:pt x="238" y="735"/>
                    </a:cubicBezTo>
                    <a:cubicBezTo>
                      <a:pt x="236" y="738"/>
                      <a:pt x="233" y="742"/>
                      <a:pt x="231" y="745"/>
                    </a:cubicBezTo>
                    <a:cubicBezTo>
                      <a:pt x="232" y="746"/>
                      <a:pt x="232" y="746"/>
                      <a:pt x="233" y="747"/>
                    </a:cubicBezTo>
                    <a:cubicBezTo>
                      <a:pt x="236" y="748"/>
                      <a:pt x="239" y="748"/>
                      <a:pt x="242" y="750"/>
                    </a:cubicBezTo>
                    <a:cubicBezTo>
                      <a:pt x="242" y="750"/>
                      <a:pt x="243" y="750"/>
                      <a:pt x="244" y="749"/>
                    </a:cubicBezTo>
                    <a:cubicBezTo>
                      <a:pt x="251" y="753"/>
                      <a:pt x="253" y="761"/>
                      <a:pt x="252" y="762"/>
                    </a:cubicBezTo>
                    <a:close/>
                    <a:moveTo>
                      <a:pt x="188" y="735"/>
                    </a:moveTo>
                    <a:cubicBezTo>
                      <a:pt x="191" y="738"/>
                      <a:pt x="194" y="740"/>
                      <a:pt x="195" y="742"/>
                    </a:cubicBezTo>
                    <a:cubicBezTo>
                      <a:pt x="196" y="743"/>
                      <a:pt x="200" y="748"/>
                      <a:pt x="202" y="755"/>
                    </a:cubicBezTo>
                    <a:cubicBezTo>
                      <a:pt x="203" y="757"/>
                      <a:pt x="204" y="758"/>
                      <a:pt x="203" y="761"/>
                    </a:cubicBezTo>
                    <a:cubicBezTo>
                      <a:pt x="199" y="758"/>
                      <a:pt x="199" y="757"/>
                      <a:pt x="197" y="752"/>
                    </a:cubicBezTo>
                    <a:cubicBezTo>
                      <a:pt x="197" y="750"/>
                      <a:pt x="196" y="748"/>
                      <a:pt x="193" y="744"/>
                    </a:cubicBezTo>
                    <a:cubicBezTo>
                      <a:pt x="192" y="742"/>
                      <a:pt x="188" y="738"/>
                      <a:pt x="188" y="735"/>
                    </a:cubicBezTo>
                    <a:close/>
                    <a:moveTo>
                      <a:pt x="261" y="821"/>
                    </a:moveTo>
                    <a:cubicBezTo>
                      <a:pt x="261" y="819"/>
                      <a:pt x="259" y="818"/>
                      <a:pt x="260" y="815"/>
                    </a:cubicBezTo>
                    <a:cubicBezTo>
                      <a:pt x="265" y="807"/>
                      <a:pt x="273" y="790"/>
                      <a:pt x="281" y="779"/>
                    </a:cubicBezTo>
                    <a:cubicBezTo>
                      <a:pt x="281" y="778"/>
                      <a:pt x="282" y="776"/>
                      <a:pt x="283" y="777"/>
                    </a:cubicBezTo>
                    <a:cubicBezTo>
                      <a:pt x="283" y="778"/>
                      <a:pt x="284" y="778"/>
                      <a:pt x="282" y="782"/>
                    </a:cubicBezTo>
                    <a:cubicBezTo>
                      <a:pt x="282" y="783"/>
                      <a:pt x="262" y="820"/>
                      <a:pt x="264" y="821"/>
                    </a:cubicBezTo>
                    <a:cubicBezTo>
                      <a:pt x="262" y="821"/>
                      <a:pt x="263" y="821"/>
                      <a:pt x="261" y="821"/>
                    </a:cubicBezTo>
                    <a:close/>
                    <a:moveTo>
                      <a:pt x="288" y="830"/>
                    </a:moveTo>
                    <a:cubicBezTo>
                      <a:pt x="288" y="830"/>
                      <a:pt x="287" y="830"/>
                      <a:pt x="287" y="830"/>
                    </a:cubicBezTo>
                    <a:cubicBezTo>
                      <a:pt x="285" y="830"/>
                      <a:pt x="283" y="829"/>
                      <a:pt x="281" y="828"/>
                    </a:cubicBezTo>
                    <a:cubicBezTo>
                      <a:pt x="280" y="826"/>
                      <a:pt x="275" y="818"/>
                      <a:pt x="275" y="816"/>
                    </a:cubicBezTo>
                    <a:cubicBezTo>
                      <a:pt x="275" y="816"/>
                      <a:pt x="275" y="816"/>
                      <a:pt x="276" y="816"/>
                    </a:cubicBezTo>
                    <a:cubicBezTo>
                      <a:pt x="277" y="822"/>
                      <a:pt x="286" y="820"/>
                      <a:pt x="293" y="818"/>
                    </a:cubicBezTo>
                    <a:cubicBezTo>
                      <a:pt x="299" y="816"/>
                      <a:pt x="304" y="813"/>
                      <a:pt x="305" y="812"/>
                    </a:cubicBezTo>
                    <a:cubicBezTo>
                      <a:pt x="304" y="811"/>
                      <a:pt x="305" y="811"/>
                      <a:pt x="303" y="809"/>
                    </a:cubicBezTo>
                    <a:cubicBezTo>
                      <a:pt x="303" y="810"/>
                      <a:pt x="300" y="811"/>
                      <a:pt x="296" y="812"/>
                    </a:cubicBezTo>
                    <a:cubicBezTo>
                      <a:pt x="288" y="814"/>
                      <a:pt x="274" y="816"/>
                      <a:pt x="273" y="815"/>
                    </a:cubicBezTo>
                    <a:cubicBezTo>
                      <a:pt x="269" y="814"/>
                      <a:pt x="270" y="813"/>
                      <a:pt x="272" y="809"/>
                    </a:cubicBezTo>
                    <a:cubicBezTo>
                      <a:pt x="279" y="807"/>
                      <a:pt x="290" y="805"/>
                      <a:pt x="296" y="802"/>
                    </a:cubicBezTo>
                    <a:cubicBezTo>
                      <a:pt x="297" y="802"/>
                      <a:pt x="298" y="801"/>
                      <a:pt x="297" y="799"/>
                    </a:cubicBezTo>
                    <a:cubicBezTo>
                      <a:pt x="294" y="801"/>
                      <a:pt x="286" y="801"/>
                      <a:pt x="283" y="801"/>
                    </a:cubicBezTo>
                    <a:cubicBezTo>
                      <a:pt x="280" y="798"/>
                      <a:pt x="282" y="795"/>
                      <a:pt x="284" y="792"/>
                    </a:cubicBezTo>
                    <a:cubicBezTo>
                      <a:pt x="284" y="792"/>
                      <a:pt x="284" y="792"/>
                      <a:pt x="284" y="792"/>
                    </a:cubicBezTo>
                    <a:cubicBezTo>
                      <a:pt x="286" y="794"/>
                      <a:pt x="293" y="793"/>
                      <a:pt x="295" y="791"/>
                    </a:cubicBezTo>
                    <a:cubicBezTo>
                      <a:pt x="294" y="789"/>
                      <a:pt x="291" y="784"/>
                      <a:pt x="293" y="785"/>
                    </a:cubicBezTo>
                    <a:cubicBezTo>
                      <a:pt x="295" y="786"/>
                      <a:pt x="295" y="787"/>
                      <a:pt x="297" y="788"/>
                    </a:cubicBezTo>
                    <a:cubicBezTo>
                      <a:pt x="298" y="788"/>
                      <a:pt x="298" y="787"/>
                      <a:pt x="298" y="787"/>
                    </a:cubicBezTo>
                    <a:cubicBezTo>
                      <a:pt x="296" y="786"/>
                      <a:pt x="295" y="785"/>
                      <a:pt x="294" y="785"/>
                    </a:cubicBezTo>
                    <a:cubicBezTo>
                      <a:pt x="295" y="782"/>
                      <a:pt x="297" y="782"/>
                      <a:pt x="299" y="783"/>
                    </a:cubicBezTo>
                    <a:cubicBezTo>
                      <a:pt x="301" y="784"/>
                      <a:pt x="307" y="790"/>
                      <a:pt x="308" y="790"/>
                    </a:cubicBezTo>
                    <a:cubicBezTo>
                      <a:pt x="308" y="790"/>
                      <a:pt x="308" y="790"/>
                      <a:pt x="308" y="790"/>
                    </a:cubicBezTo>
                    <a:cubicBezTo>
                      <a:pt x="309" y="791"/>
                      <a:pt x="309" y="792"/>
                      <a:pt x="310" y="793"/>
                    </a:cubicBezTo>
                    <a:cubicBezTo>
                      <a:pt x="309" y="797"/>
                      <a:pt x="307" y="798"/>
                      <a:pt x="305" y="798"/>
                    </a:cubicBezTo>
                    <a:cubicBezTo>
                      <a:pt x="305" y="802"/>
                      <a:pt x="305" y="806"/>
                      <a:pt x="308" y="811"/>
                    </a:cubicBezTo>
                    <a:cubicBezTo>
                      <a:pt x="310" y="810"/>
                      <a:pt x="312" y="809"/>
                      <a:pt x="313" y="808"/>
                    </a:cubicBezTo>
                    <a:cubicBezTo>
                      <a:pt x="315" y="810"/>
                      <a:pt x="316" y="811"/>
                      <a:pt x="316" y="814"/>
                    </a:cubicBezTo>
                    <a:cubicBezTo>
                      <a:pt x="314" y="818"/>
                      <a:pt x="309" y="817"/>
                      <a:pt x="309" y="819"/>
                    </a:cubicBezTo>
                    <a:cubicBezTo>
                      <a:pt x="307" y="824"/>
                      <a:pt x="308" y="831"/>
                      <a:pt x="307" y="835"/>
                    </a:cubicBezTo>
                    <a:cubicBezTo>
                      <a:pt x="306" y="835"/>
                      <a:pt x="305" y="835"/>
                      <a:pt x="305" y="835"/>
                    </a:cubicBezTo>
                    <a:cubicBezTo>
                      <a:pt x="304" y="831"/>
                      <a:pt x="304" y="824"/>
                      <a:pt x="305" y="821"/>
                    </a:cubicBezTo>
                    <a:cubicBezTo>
                      <a:pt x="302" y="821"/>
                      <a:pt x="299" y="823"/>
                      <a:pt x="294" y="824"/>
                    </a:cubicBezTo>
                    <a:cubicBezTo>
                      <a:pt x="294" y="825"/>
                      <a:pt x="294" y="824"/>
                      <a:pt x="294" y="825"/>
                    </a:cubicBezTo>
                    <a:cubicBezTo>
                      <a:pt x="296" y="826"/>
                      <a:pt x="297" y="827"/>
                      <a:pt x="297" y="828"/>
                    </a:cubicBezTo>
                    <a:cubicBezTo>
                      <a:pt x="297" y="829"/>
                      <a:pt x="296" y="831"/>
                      <a:pt x="295" y="831"/>
                    </a:cubicBezTo>
                    <a:cubicBezTo>
                      <a:pt x="294" y="831"/>
                      <a:pt x="293" y="830"/>
                      <a:pt x="290" y="829"/>
                    </a:cubicBezTo>
                    <a:cubicBezTo>
                      <a:pt x="289" y="829"/>
                      <a:pt x="289" y="829"/>
                      <a:pt x="288" y="830"/>
                    </a:cubicBezTo>
                    <a:close/>
                    <a:moveTo>
                      <a:pt x="316" y="787"/>
                    </a:moveTo>
                    <a:cubicBezTo>
                      <a:pt x="316" y="785"/>
                      <a:pt x="319" y="786"/>
                      <a:pt x="320" y="787"/>
                    </a:cubicBezTo>
                    <a:cubicBezTo>
                      <a:pt x="322" y="788"/>
                      <a:pt x="324" y="789"/>
                      <a:pt x="326" y="794"/>
                    </a:cubicBezTo>
                    <a:cubicBezTo>
                      <a:pt x="325" y="796"/>
                      <a:pt x="325" y="797"/>
                      <a:pt x="324" y="798"/>
                    </a:cubicBezTo>
                    <a:cubicBezTo>
                      <a:pt x="323" y="799"/>
                      <a:pt x="318" y="798"/>
                      <a:pt x="318" y="795"/>
                    </a:cubicBezTo>
                    <a:cubicBezTo>
                      <a:pt x="317" y="793"/>
                      <a:pt x="316" y="788"/>
                      <a:pt x="316" y="787"/>
                    </a:cubicBezTo>
                    <a:close/>
                    <a:moveTo>
                      <a:pt x="340" y="802"/>
                    </a:moveTo>
                    <a:cubicBezTo>
                      <a:pt x="333" y="803"/>
                      <a:pt x="318" y="845"/>
                      <a:pt x="312" y="854"/>
                    </a:cubicBezTo>
                    <a:cubicBezTo>
                      <a:pt x="307" y="861"/>
                      <a:pt x="305" y="861"/>
                      <a:pt x="302" y="858"/>
                    </a:cubicBezTo>
                    <a:cubicBezTo>
                      <a:pt x="298" y="854"/>
                      <a:pt x="293" y="836"/>
                      <a:pt x="294" y="832"/>
                    </a:cubicBezTo>
                    <a:cubicBezTo>
                      <a:pt x="295" y="833"/>
                      <a:pt x="296" y="836"/>
                      <a:pt x="297" y="837"/>
                    </a:cubicBezTo>
                    <a:cubicBezTo>
                      <a:pt x="297" y="836"/>
                      <a:pt x="297" y="836"/>
                      <a:pt x="297" y="835"/>
                    </a:cubicBezTo>
                    <a:cubicBezTo>
                      <a:pt x="298" y="838"/>
                      <a:pt x="302" y="846"/>
                      <a:pt x="303" y="847"/>
                    </a:cubicBezTo>
                    <a:cubicBezTo>
                      <a:pt x="306" y="849"/>
                      <a:pt x="307" y="845"/>
                      <a:pt x="309" y="843"/>
                    </a:cubicBezTo>
                    <a:cubicBezTo>
                      <a:pt x="313" y="834"/>
                      <a:pt x="324" y="807"/>
                      <a:pt x="329" y="799"/>
                    </a:cubicBezTo>
                    <a:cubicBezTo>
                      <a:pt x="331" y="794"/>
                      <a:pt x="334" y="789"/>
                      <a:pt x="330" y="786"/>
                    </a:cubicBezTo>
                    <a:cubicBezTo>
                      <a:pt x="319" y="780"/>
                      <a:pt x="305" y="785"/>
                      <a:pt x="295" y="779"/>
                    </a:cubicBezTo>
                    <a:cubicBezTo>
                      <a:pt x="295" y="778"/>
                      <a:pt x="295" y="778"/>
                      <a:pt x="296" y="778"/>
                    </a:cubicBezTo>
                    <a:cubicBezTo>
                      <a:pt x="301" y="776"/>
                      <a:pt x="327" y="782"/>
                      <a:pt x="327" y="782"/>
                    </a:cubicBezTo>
                    <a:cubicBezTo>
                      <a:pt x="335" y="784"/>
                      <a:pt x="345" y="793"/>
                      <a:pt x="340" y="802"/>
                    </a:cubicBezTo>
                    <a:close/>
                    <a:moveTo>
                      <a:pt x="364" y="858"/>
                    </a:moveTo>
                    <a:cubicBezTo>
                      <a:pt x="364" y="858"/>
                      <a:pt x="362" y="859"/>
                      <a:pt x="362" y="860"/>
                    </a:cubicBezTo>
                    <a:cubicBezTo>
                      <a:pt x="362" y="860"/>
                      <a:pt x="361" y="861"/>
                      <a:pt x="360" y="861"/>
                    </a:cubicBezTo>
                    <a:cubicBezTo>
                      <a:pt x="360" y="861"/>
                      <a:pt x="357" y="862"/>
                      <a:pt x="355" y="861"/>
                    </a:cubicBezTo>
                    <a:cubicBezTo>
                      <a:pt x="355" y="861"/>
                      <a:pt x="354" y="860"/>
                      <a:pt x="353" y="860"/>
                    </a:cubicBezTo>
                    <a:cubicBezTo>
                      <a:pt x="353" y="860"/>
                      <a:pt x="351" y="859"/>
                      <a:pt x="350" y="859"/>
                    </a:cubicBezTo>
                    <a:cubicBezTo>
                      <a:pt x="350" y="859"/>
                      <a:pt x="349" y="859"/>
                      <a:pt x="351" y="858"/>
                    </a:cubicBezTo>
                    <a:cubicBezTo>
                      <a:pt x="351" y="858"/>
                      <a:pt x="351" y="858"/>
                      <a:pt x="353" y="858"/>
                    </a:cubicBezTo>
                    <a:cubicBezTo>
                      <a:pt x="353" y="858"/>
                      <a:pt x="353" y="858"/>
                      <a:pt x="354" y="857"/>
                    </a:cubicBezTo>
                    <a:cubicBezTo>
                      <a:pt x="354" y="857"/>
                      <a:pt x="354" y="857"/>
                      <a:pt x="354" y="857"/>
                    </a:cubicBezTo>
                    <a:cubicBezTo>
                      <a:pt x="354" y="857"/>
                      <a:pt x="355" y="858"/>
                      <a:pt x="356" y="856"/>
                    </a:cubicBezTo>
                    <a:cubicBezTo>
                      <a:pt x="356" y="856"/>
                      <a:pt x="356" y="855"/>
                      <a:pt x="357" y="855"/>
                    </a:cubicBezTo>
                    <a:cubicBezTo>
                      <a:pt x="357" y="855"/>
                      <a:pt x="361" y="853"/>
                      <a:pt x="370" y="848"/>
                    </a:cubicBezTo>
                    <a:cubicBezTo>
                      <a:pt x="370" y="848"/>
                      <a:pt x="378" y="843"/>
                      <a:pt x="384" y="837"/>
                    </a:cubicBezTo>
                    <a:cubicBezTo>
                      <a:pt x="384" y="837"/>
                      <a:pt x="388" y="834"/>
                      <a:pt x="392" y="831"/>
                    </a:cubicBezTo>
                    <a:cubicBezTo>
                      <a:pt x="392" y="831"/>
                      <a:pt x="405" y="820"/>
                      <a:pt x="408" y="817"/>
                    </a:cubicBezTo>
                    <a:cubicBezTo>
                      <a:pt x="408" y="817"/>
                      <a:pt x="398" y="813"/>
                      <a:pt x="400" y="808"/>
                    </a:cubicBezTo>
                    <a:cubicBezTo>
                      <a:pt x="400" y="808"/>
                      <a:pt x="400" y="806"/>
                      <a:pt x="401" y="808"/>
                    </a:cubicBezTo>
                    <a:cubicBezTo>
                      <a:pt x="401" y="808"/>
                      <a:pt x="405" y="812"/>
                      <a:pt x="412" y="810"/>
                    </a:cubicBezTo>
                    <a:cubicBezTo>
                      <a:pt x="412" y="810"/>
                      <a:pt x="416" y="810"/>
                      <a:pt x="420" y="807"/>
                    </a:cubicBezTo>
                    <a:cubicBezTo>
                      <a:pt x="420" y="807"/>
                      <a:pt x="424" y="807"/>
                      <a:pt x="426" y="815"/>
                    </a:cubicBezTo>
                    <a:cubicBezTo>
                      <a:pt x="426" y="815"/>
                      <a:pt x="427" y="819"/>
                      <a:pt x="424" y="818"/>
                    </a:cubicBezTo>
                    <a:cubicBezTo>
                      <a:pt x="424" y="818"/>
                      <a:pt x="421" y="818"/>
                      <a:pt x="419" y="819"/>
                    </a:cubicBezTo>
                    <a:cubicBezTo>
                      <a:pt x="418" y="819"/>
                      <a:pt x="417" y="819"/>
                      <a:pt x="416" y="820"/>
                    </a:cubicBezTo>
                    <a:cubicBezTo>
                      <a:pt x="416" y="820"/>
                      <a:pt x="409" y="826"/>
                      <a:pt x="396" y="835"/>
                    </a:cubicBezTo>
                    <a:cubicBezTo>
                      <a:pt x="396" y="835"/>
                      <a:pt x="390" y="839"/>
                      <a:pt x="380" y="848"/>
                    </a:cubicBezTo>
                    <a:cubicBezTo>
                      <a:pt x="380" y="848"/>
                      <a:pt x="373" y="855"/>
                      <a:pt x="364" y="858"/>
                    </a:cubicBezTo>
                    <a:close/>
                    <a:moveTo>
                      <a:pt x="429" y="859"/>
                    </a:moveTo>
                    <a:cubicBezTo>
                      <a:pt x="429" y="859"/>
                      <a:pt x="429" y="860"/>
                      <a:pt x="429" y="861"/>
                    </a:cubicBezTo>
                    <a:cubicBezTo>
                      <a:pt x="429" y="861"/>
                      <a:pt x="429" y="863"/>
                      <a:pt x="427" y="862"/>
                    </a:cubicBezTo>
                    <a:cubicBezTo>
                      <a:pt x="427" y="862"/>
                      <a:pt x="420" y="864"/>
                      <a:pt x="418" y="866"/>
                    </a:cubicBezTo>
                    <a:cubicBezTo>
                      <a:pt x="418" y="866"/>
                      <a:pt x="415" y="870"/>
                      <a:pt x="415" y="872"/>
                    </a:cubicBezTo>
                    <a:cubicBezTo>
                      <a:pt x="415" y="872"/>
                      <a:pt x="415" y="875"/>
                      <a:pt x="412" y="875"/>
                    </a:cubicBezTo>
                    <a:cubicBezTo>
                      <a:pt x="412" y="875"/>
                      <a:pt x="411" y="876"/>
                      <a:pt x="409" y="875"/>
                    </a:cubicBezTo>
                    <a:cubicBezTo>
                      <a:pt x="409" y="875"/>
                      <a:pt x="406" y="873"/>
                      <a:pt x="403" y="876"/>
                    </a:cubicBezTo>
                    <a:cubicBezTo>
                      <a:pt x="403" y="876"/>
                      <a:pt x="403" y="877"/>
                      <a:pt x="402" y="875"/>
                    </a:cubicBezTo>
                    <a:cubicBezTo>
                      <a:pt x="402" y="875"/>
                      <a:pt x="402" y="874"/>
                      <a:pt x="400" y="874"/>
                    </a:cubicBezTo>
                    <a:cubicBezTo>
                      <a:pt x="400" y="874"/>
                      <a:pt x="400" y="873"/>
                      <a:pt x="400" y="872"/>
                    </a:cubicBezTo>
                    <a:cubicBezTo>
                      <a:pt x="400" y="872"/>
                      <a:pt x="400" y="870"/>
                      <a:pt x="398" y="869"/>
                    </a:cubicBezTo>
                    <a:cubicBezTo>
                      <a:pt x="398" y="869"/>
                      <a:pt x="397" y="869"/>
                      <a:pt x="396" y="867"/>
                    </a:cubicBezTo>
                    <a:cubicBezTo>
                      <a:pt x="396" y="867"/>
                      <a:pt x="395" y="861"/>
                      <a:pt x="394" y="858"/>
                    </a:cubicBezTo>
                    <a:cubicBezTo>
                      <a:pt x="394" y="858"/>
                      <a:pt x="393" y="855"/>
                      <a:pt x="390" y="854"/>
                    </a:cubicBezTo>
                    <a:cubicBezTo>
                      <a:pt x="390" y="854"/>
                      <a:pt x="386" y="848"/>
                      <a:pt x="388" y="848"/>
                    </a:cubicBezTo>
                    <a:cubicBezTo>
                      <a:pt x="388" y="848"/>
                      <a:pt x="393" y="848"/>
                      <a:pt x="395" y="854"/>
                    </a:cubicBezTo>
                    <a:cubicBezTo>
                      <a:pt x="395" y="854"/>
                      <a:pt x="395" y="856"/>
                      <a:pt x="396" y="858"/>
                    </a:cubicBezTo>
                    <a:cubicBezTo>
                      <a:pt x="396" y="858"/>
                      <a:pt x="396" y="860"/>
                      <a:pt x="399" y="866"/>
                    </a:cubicBezTo>
                    <a:cubicBezTo>
                      <a:pt x="399" y="866"/>
                      <a:pt x="399" y="867"/>
                      <a:pt x="400" y="865"/>
                    </a:cubicBezTo>
                    <a:cubicBezTo>
                      <a:pt x="401" y="863"/>
                      <a:pt x="401" y="863"/>
                      <a:pt x="401" y="863"/>
                    </a:cubicBezTo>
                    <a:cubicBezTo>
                      <a:pt x="401" y="863"/>
                      <a:pt x="402" y="861"/>
                      <a:pt x="403" y="862"/>
                    </a:cubicBezTo>
                    <a:cubicBezTo>
                      <a:pt x="403" y="862"/>
                      <a:pt x="404" y="863"/>
                      <a:pt x="404" y="862"/>
                    </a:cubicBezTo>
                    <a:cubicBezTo>
                      <a:pt x="404" y="862"/>
                      <a:pt x="407" y="861"/>
                      <a:pt x="409" y="858"/>
                    </a:cubicBezTo>
                    <a:cubicBezTo>
                      <a:pt x="409" y="858"/>
                      <a:pt x="412" y="856"/>
                      <a:pt x="411" y="855"/>
                    </a:cubicBezTo>
                    <a:cubicBezTo>
                      <a:pt x="411" y="855"/>
                      <a:pt x="408" y="852"/>
                      <a:pt x="407" y="850"/>
                    </a:cubicBezTo>
                    <a:cubicBezTo>
                      <a:pt x="407" y="850"/>
                      <a:pt x="405" y="849"/>
                      <a:pt x="406" y="848"/>
                    </a:cubicBezTo>
                    <a:cubicBezTo>
                      <a:pt x="406" y="848"/>
                      <a:pt x="407" y="848"/>
                      <a:pt x="410" y="849"/>
                    </a:cubicBezTo>
                    <a:cubicBezTo>
                      <a:pt x="410" y="849"/>
                      <a:pt x="416" y="850"/>
                      <a:pt x="418" y="848"/>
                    </a:cubicBezTo>
                    <a:cubicBezTo>
                      <a:pt x="418" y="848"/>
                      <a:pt x="419" y="846"/>
                      <a:pt x="420" y="847"/>
                    </a:cubicBezTo>
                    <a:cubicBezTo>
                      <a:pt x="420" y="847"/>
                      <a:pt x="423" y="850"/>
                      <a:pt x="424" y="850"/>
                    </a:cubicBezTo>
                    <a:cubicBezTo>
                      <a:pt x="424" y="850"/>
                      <a:pt x="430" y="852"/>
                      <a:pt x="429" y="859"/>
                    </a:cubicBezTo>
                    <a:close/>
                    <a:moveTo>
                      <a:pt x="485" y="876"/>
                    </a:moveTo>
                    <a:cubicBezTo>
                      <a:pt x="485" y="876"/>
                      <a:pt x="484" y="878"/>
                      <a:pt x="482" y="877"/>
                    </a:cubicBezTo>
                    <a:cubicBezTo>
                      <a:pt x="482" y="877"/>
                      <a:pt x="476" y="874"/>
                      <a:pt x="474" y="867"/>
                    </a:cubicBezTo>
                    <a:cubicBezTo>
                      <a:pt x="474" y="867"/>
                      <a:pt x="472" y="857"/>
                      <a:pt x="472" y="856"/>
                    </a:cubicBezTo>
                    <a:cubicBezTo>
                      <a:pt x="472" y="856"/>
                      <a:pt x="473" y="856"/>
                      <a:pt x="472" y="855"/>
                    </a:cubicBezTo>
                    <a:cubicBezTo>
                      <a:pt x="472" y="849"/>
                      <a:pt x="472" y="849"/>
                      <a:pt x="472" y="849"/>
                    </a:cubicBezTo>
                    <a:cubicBezTo>
                      <a:pt x="472" y="849"/>
                      <a:pt x="472" y="848"/>
                      <a:pt x="472" y="847"/>
                    </a:cubicBezTo>
                    <a:cubicBezTo>
                      <a:pt x="472" y="847"/>
                      <a:pt x="472" y="846"/>
                      <a:pt x="472" y="846"/>
                    </a:cubicBezTo>
                    <a:cubicBezTo>
                      <a:pt x="472" y="846"/>
                      <a:pt x="472" y="845"/>
                      <a:pt x="472" y="845"/>
                    </a:cubicBezTo>
                    <a:cubicBezTo>
                      <a:pt x="472" y="845"/>
                      <a:pt x="472" y="842"/>
                      <a:pt x="474" y="844"/>
                    </a:cubicBezTo>
                    <a:cubicBezTo>
                      <a:pt x="474" y="844"/>
                      <a:pt x="475" y="845"/>
                      <a:pt x="474" y="846"/>
                    </a:cubicBezTo>
                    <a:cubicBezTo>
                      <a:pt x="474" y="846"/>
                      <a:pt x="473" y="848"/>
                      <a:pt x="477" y="855"/>
                    </a:cubicBezTo>
                    <a:cubicBezTo>
                      <a:pt x="477" y="855"/>
                      <a:pt x="477" y="856"/>
                      <a:pt x="478" y="857"/>
                    </a:cubicBezTo>
                    <a:cubicBezTo>
                      <a:pt x="478" y="857"/>
                      <a:pt x="480" y="857"/>
                      <a:pt x="480" y="860"/>
                    </a:cubicBezTo>
                    <a:cubicBezTo>
                      <a:pt x="480" y="860"/>
                      <a:pt x="480" y="862"/>
                      <a:pt x="480" y="862"/>
                    </a:cubicBezTo>
                    <a:cubicBezTo>
                      <a:pt x="480" y="862"/>
                      <a:pt x="480" y="864"/>
                      <a:pt x="481" y="863"/>
                    </a:cubicBezTo>
                    <a:cubicBezTo>
                      <a:pt x="481" y="863"/>
                      <a:pt x="482" y="863"/>
                      <a:pt x="482" y="864"/>
                    </a:cubicBezTo>
                    <a:cubicBezTo>
                      <a:pt x="482" y="864"/>
                      <a:pt x="482" y="868"/>
                      <a:pt x="483" y="869"/>
                    </a:cubicBezTo>
                    <a:cubicBezTo>
                      <a:pt x="483" y="869"/>
                      <a:pt x="483" y="870"/>
                      <a:pt x="483" y="870"/>
                    </a:cubicBezTo>
                    <a:cubicBezTo>
                      <a:pt x="483" y="870"/>
                      <a:pt x="483" y="871"/>
                      <a:pt x="484" y="871"/>
                    </a:cubicBezTo>
                    <a:cubicBezTo>
                      <a:pt x="484" y="871"/>
                      <a:pt x="484" y="871"/>
                      <a:pt x="484" y="872"/>
                    </a:cubicBezTo>
                    <a:cubicBezTo>
                      <a:pt x="484" y="872"/>
                      <a:pt x="485" y="876"/>
                      <a:pt x="485" y="876"/>
                    </a:cubicBezTo>
                    <a:close/>
                    <a:moveTo>
                      <a:pt x="482" y="834"/>
                    </a:moveTo>
                    <a:cubicBezTo>
                      <a:pt x="482" y="834"/>
                      <a:pt x="480" y="833"/>
                      <a:pt x="480" y="833"/>
                    </a:cubicBezTo>
                    <a:cubicBezTo>
                      <a:pt x="480" y="833"/>
                      <a:pt x="479" y="833"/>
                      <a:pt x="477" y="833"/>
                    </a:cubicBezTo>
                    <a:cubicBezTo>
                      <a:pt x="477" y="833"/>
                      <a:pt x="476" y="833"/>
                      <a:pt x="476" y="832"/>
                    </a:cubicBezTo>
                    <a:cubicBezTo>
                      <a:pt x="476" y="832"/>
                      <a:pt x="479" y="827"/>
                      <a:pt x="478" y="823"/>
                    </a:cubicBezTo>
                    <a:cubicBezTo>
                      <a:pt x="478" y="823"/>
                      <a:pt x="477" y="822"/>
                      <a:pt x="478" y="821"/>
                    </a:cubicBezTo>
                    <a:cubicBezTo>
                      <a:pt x="478" y="821"/>
                      <a:pt x="479" y="820"/>
                      <a:pt x="480" y="821"/>
                    </a:cubicBezTo>
                    <a:cubicBezTo>
                      <a:pt x="480" y="821"/>
                      <a:pt x="484" y="829"/>
                      <a:pt x="485" y="832"/>
                    </a:cubicBezTo>
                    <a:cubicBezTo>
                      <a:pt x="485" y="832"/>
                      <a:pt x="485" y="835"/>
                      <a:pt x="482" y="834"/>
                    </a:cubicBezTo>
                    <a:close/>
                    <a:moveTo>
                      <a:pt x="540" y="839"/>
                    </a:moveTo>
                    <a:cubicBezTo>
                      <a:pt x="540" y="839"/>
                      <a:pt x="538" y="842"/>
                      <a:pt x="536" y="843"/>
                    </a:cubicBezTo>
                    <a:cubicBezTo>
                      <a:pt x="536" y="843"/>
                      <a:pt x="535" y="844"/>
                      <a:pt x="535" y="846"/>
                    </a:cubicBezTo>
                    <a:cubicBezTo>
                      <a:pt x="535" y="846"/>
                      <a:pt x="532" y="852"/>
                      <a:pt x="530" y="853"/>
                    </a:cubicBezTo>
                    <a:cubicBezTo>
                      <a:pt x="530" y="853"/>
                      <a:pt x="527" y="855"/>
                      <a:pt x="528" y="858"/>
                    </a:cubicBezTo>
                    <a:cubicBezTo>
                      <a:pt x="528" y="858"/>
                      <a:pt x="532" y="860"/>
                      <a:pt x="531" y="864"/>
                    </a:cubicBezTo>
                    <a:cubicBezTo>
                      <a:pt x="531" y="864"/>
                      <a:pt x="532" y="866"/>
                      <a:pt x="530" y="866"/>
                    </a:cubicBezTo>
                    <a:cubicBezTo>
                      <a:pt x="530" y="866"/>
                      <a:pt x="529" y="866"/>
                      <a:pt x="528" y="866"/>
                    </a:cubicBezTo>
                    <a:cubicBezTo>
                      <a:pt x="528" y="866"/>
                      <a:pt x="527" y="867"/>
                      <a:pt x="527" y="867"/>
                    </a:cubicBezTo>
                    <a:cubicBezTo>
                      <a:pt x="527" y="867"/>
                      <a:pt x="524" y="868"/>
                      <a:pt x="521" y="868"/>
                    </a:cubicBezTo>
                    <a:cubicBezTo>
                      <a:pt x="521" y="868"/>
                      <a:pt x="519" y="868"/>
                      <a:pt x="517" y="868"/>
                    </a:cubicBezTo>
                    <a:cubicBezTo>
                      <a:pt x="517" y="868"/>
                      <a:pt x="516" y="867"/>
                      <a:pt x="516" y="868"/>
                    </a:cubicBezTo>
                    <a:cubicBezTo>
                      <a:pt x="516" y="868"/>
                      <a:pt x="511" y="873"/>
                      <a:pt x="506" y="869"/>
                    </a:cubicBezTo>
                    <a:cubicBezTo>
                      <a:pt x="506" y="869"/>
                      <a:pt x="505" y="868"/>
                      <a:pt x="504" y="868"/>
                    </a:cubicBezTo>
                    <a:cubicBezTo>
                      <a:pt x="503" y="867"/>
                      <a:pt x="502" y="866"/>
                      <a:pt x="501" y="866"/>
                    </a:cubicBezTo>
                    <a:cubicBezTo>
                      <a:pt x="501" y="866"/>
                      <a:pt x="496" y="862"/>
                      <a:pt x="493" y="861"/>
                    </a:cubicBezTo>
                    <a:cubicBezTo>
                      <a:pt x="493" y="861"/>
                      <a:pt x="490" y="858"/>
                      <a:pt x="489" y="856"/>
                    </a:cubicBezTo>
                    <a:cubicBezTo>
                      <a:pt x="489" y="856"/>
                      <a:pt x="488" y="853"/>
                      <a:pt x="487" y="853"/>
                    </a:cubicBezTo>
                    <a:cubicBezTo>
                      <a:pt x="487" y="853"/>
                      <a:pt x="485" y="853"/>
                      <a:pt x="485" y="852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49"/>
                      <a:pt x="487" y="846"/>
                    </a:cubicBezTo>
                    <a:cubicBezTo>
                      <a:pt x="487" y="846"/>
                      <a:pt x="489" y="844"/>
                      <a:pt x="490" y="843"/>
                    </a:cubicBezTo>
                    <a:cubicBezTo>
                      <a:pt x="490" y="843"/>
                      <a:pt x="494" y="839"/>
                      <a:pt x="497" y="838"/>
                    </a:cubicBezTo>
                    <a:cubicBezTo>
                      <a:pt x="497" y="838"/>
                      <a:pt x="498" y="836"/>
                      <a:pt x="499" y="835"/>
                    </a:cubicBezTo>
                    <a:cubicBezTo>
                      <a:pt x="500" y="834"/>
                      <a:pt x="501" y="833"/>
                      <a:pt x="502" y="833"/>
                    </a:cubicBezTo>
                    <a:cubicBezTo>
                      <a:pt x="502" y="833"/>
                      <a:pt x="503" y="831"/>
                      <a:pt x="505" y="830"/>
                    </a:cubicBezTo>
                    <a:cubicBezTo>
                      <a:pt x="505" y="830"/>
                      <a:pt x="509" y="829"/>
                      <a:pt x="509" y="828"/>
                    </a:cubicBezTo>
                    <a:cubicBezTo>
                      <a:pt x="509" y="828"/>
                      <a:pt x="508" y="825"/>
                      <a:pt x="508" y="824"/>
                    </a:cubicBezTo>
                    <a:cubicBezTo>
                      <a:pt x="506" y="809"/>
                      <a:pt x="506" y="809"/>
                      <a:pt x="506" y="809"/>
                    </a:cubicBezTo>
                    <a:cubicBezTo>
                      <a:pt x="506" y="809"/>
                      <a:pt x="506" y="808"/>
                      <a:pt x="507" y="809"/>
                    </a:cubicBezTo>
                    <a:cubicBezTo>
                      <a:pt x="507" y="809"/>
                      <a:pt x="508" y="809"/>
                      <a:pt x="510" y="809"/>
                    </a:cubicBezTo>
                    <a:cubicBezTo>
                      <a:pt x="510" y="809"/>
                      <a:pt x="511" y="809"/>
                      <a:pt x="512" y="812"/>
                    </a:cubicBezTo>
                    <a:cubicBezTo>
                      <a:pt x="512" y="812"/>
                      <a:pt x="514" y="816"/>
                      <a:pt x="515" y="820"/>
                    </a:cubicBezTo>
                    <a:cubicBezTo>
                      <a:pt x="515" y="820"/>
                      <a:pt x="516" y="826"/>
                      <a:pt x="516" y="827"/>
                    </a:cubicBezTo>
                    <a:cubicBezTo>
                      <a:pt x="516" y="827"/>
                      <a:pt x="515" y="828"/>
                      <a:pt x="517" y="828"/>
                    </a:cubicBezTo>
                    <a:cubicBezTo>
                      <a:pt x="517" y="828"/>
                      <a:pt x="520" y="828"/>
                      <a:pt x="522" y="829"/>
                    </a:cubicBezTo>
                    <a:cubicBezTo>
                      <a:pt x="526" y="829"/>
                      <a:pt x="531" y="829"/>
                      <a:pt x="532" y="829"/>
                    </a:cubicBezTo>
                    <a:cubicBezTo>
                      <a:pt x="532" y="829"/>
                      <a:pt x="537" y="830"/>
                      <a:pt x="540" y="835"/>
                    </a:cubicBezTo>
                    <a:cubicBezTo>
                      <a:pt x="540" y="835"/>
                      <a:pt x="541" y="835"/>
                      <a:pt x="540" y="839"/>
                    </a:cubicBezTo>
                    <a:close/>
                    <a:moveTo>
                      <a:pt x="604" y="809"/>
                    </a:moveTo>
                    <a:cubicBezTo>
                      <a:pt x="604" y="809"/>
                      <a:pt x="603" y="810"/>
                      <a:pt x="603" y="811"/>
                    </a:cubicBezTo>
                    <a:cubicBezTo>
                      <a:pt x="603" y="811"/>
                      <a:pt x="602" y="815"/>
                      <a:pt x="602" y="816"/>
                    </a:cubicBezTo>
                    <a:cubicBezTo>
                      <a:pt x="602" y="816"/>
                      <a:pt x="602" y="819"/>
                      <a:pt x="601" y="821"/>
                    </a:cubicBezTo>
                    <a:cubicBezTo>
                      <a:pt x="601" y="821"/>
                      <a:pt x="597" y="826"/>
                      <a:pt x="601" y="831"/>
                    </a:cubicBezTo>
                    <a:cubicBezTo>
                      <a:pt x="601" y="831"/>
                      <a:pt x="604" y="834"/>
                      <a:pt x="601" y="837"/>
                    </a:cubicBezTo>
                    <a:cubicBezTo>
                      <a:pt x="601" y="837"/>
                      <a:pt x="599" y="837"/>
                      <a:pt x="598" y="840"/>
                    </a:cubicBezTo>
                    <a:cubicBezTo>
                      <a:pt x="598" y="840"/>
                      <a:pt x="598" y="842"/>
                      <a:pt x="598" y="842"/>
                    </a:cubicBezTo>
                    <a:cubicBezTo>
                      <a:pt x="598" y="842"/>
                      <a:pt x="598" y="844"/>
                      <a:pt x="598" y="845"/>
                    </a:cubicBezTo>
                    <a:cubicBezTo>
                      <a:pt x="598" y="845"/>
                      <a:pt x="597" y="847"/>
                      <a:pt x="595" y="848"/>
                    </a:cubicBezTo>
                    <a:cubicBezTo>
                      <a:pt x="595" y="848"/>
                      <a:pt x="592" y="850"/>
                      <a:pt x="592" y="851"/>
                    </a:cubicBezTo>
                    <a:cubicBezTo>
                      <a:pt x="592" y="851"/>
                      <a:pt x="590" y="853"/>
                      <a:pt x="590" y="853"/>
                    </a:cubicBezTo>
                    <a:cubicBezTo>
                      <a:pt x="590" y="853"/>
                      <a:pt x="589" y="853"/>
                      <a:pt x="589" y="854"/>
                    </a:cubicBezTo>
                    <a:cubicBezTo>
                      <a:pt x="589" y="854"/>
                      <a:pt x="588" y="856"/>
                      <a:pt x="585" y="857"/>
                    </a:cubicBezTo>
                    <a:cubicBezTo>
                      <a:pt x="585" y="857"/>
                      <a:pt x="585" y="851"/>
                      <a:pt x="585" y="848"/>
                    </a:cubicBezTo>
                    <a:cubicBezTo>
                      <a:pt x="585" y="848"/>
                      <a:pt x="585" y="845"/>
                      <a:pt x="586" y="843"/>
                    </a:cubicBezTo>
                    <a:cubicBezTo>
                      <a:pt x="586" y="843"/>
                      <a:pt x="585" y="840"/>
                      <a:pt x="587" y="840"/>
                    </a:cubicBezTo>
                    <a:cubicBezTo>
                      <a:pt x="587" y="840"/>
                      <a:pt x="588" y="841"/>
                      <a:pt x="588" y="840"/>
                    </a:cubicBezTo>
                    <a:cubicBezTo>
                      <a:pt x="588" y="840"/>
                      <a:pt x="589" y="836"/>
                      <a:pt x="589" y="836"/>
                    </a:cubicBezTo>
                    <a:cubicBezTo>
                      <a:pt x="589" y="836"/>
                      <a:pt x="588" y="835"/>
                      <a:pt x="587" y="835"/>
                    </a:cubicBezTo>
                    <a:cubicBezTo>
                      <a:pt x="587" y="835"/>
                      <a:pt x="586" y="834"/>
                      <a:pt x="587" y="832"/>
                    </a:cubicBezTo>
                    <a:cubicBezTo>
                      <a:pt x="587" y="832"/>
                      <a:pt x="587" y="832"/>
                      <a:pt x="585" y="831"/>
                    </a:cubicBezTo>
                    <a:cubicBezTo>
                      <a:pt x="585" y="831"/>
                      <a:pt x="583" y="830"/>
                      <a:pt x="583" y="831"/>
                    </a:cubicBezTo>
                    <a:cubicBezTo>
                      <a:pt x="583" y="831"/>
                      <a:pt x="583" y="832"/>
                      <a:pt x="581" y="831"/>
                    </a:cubicBezTo>
                    <a:cubicBezTo>
                      <a:pt x="581" y="831"/>
                      <a:pt x="572" y="829"/>
                      <a:pt x="576" y="827"/>
                    </a:cubicBezTo>
                    <a:cubicBezTo>
                      <a:pt x="576" y="827"/>
                      <a:pt x="581" y="827"/>
                      <a:pt x="584" y="823"/>
                    </a:cubicBezTo>
                    <a:cubicBezTo>
                      <a:pt x="584" y="823"/>
                      <a:pt x="586" y="822"/>
                      <a:pt x="586" y="815"/>
                    </a:cubicBezTo>
                    <a:cubicBezTo>
                      <a:pt x="586" y="815"/>
                      <a:pt x="586" y="814"/>
                      <a:pt x="585" y="813"/>
                    </a:cubicBezTo>
                    <a:cubicBezTo>
                      <a:pt x="585" y="813"/>
                      <a:pt x="585" y="813"/>
                      <a:pt x="585" y="812"/>
                    </a:cubicBezTo>
                    <a:cubicBezTo>
                      <a:pt x="585" y="812"/>
                      <a:pt x="585" y="811"/>
                      <a:pt x="584" y="810"/>
                    </a:cubicBezTo>
                    <a:cubicBezTo>
                      <a:pt x="584" y="810"/>
                      <a:pt x="584" y="809"/>
                      <a:pt x="584" y="808"/>
                    </a:cubicBezTo>
                    <a:cubicBezTo>
                      <a:pt x="584" y="808"/>
                      <a:pt x="584" y="807"/>
                      <a:pt x="583" y="807"/>
                    </a:cubicBezTo>
                    <a:cubicBezTo>
                      <a:pt x="583" y="807"/>
                      <a:pt x="583" y="806"/>
                      <a:pt x="583" y="805"/>
                    </a:cubicBezTo>
                    <a:cubicBezTo>
                      <a:pt x="583" y="805"/>
                      <a:pt x="583" y="805"/>
                      <a:pt x="583" y="804"/>
                    </a:cubicBezTo>
                    <a:cubicBezTo>
                      <a:pt x="583" y="804"/>
                      <a:pt x="582" y="803"/>
                      <a:pt x="583" y="803"/>
                    </a:cubicBezTo>
                    <a:cubicBezTo>
                      <a:pt x="583" y="803"/>
                      <a:pt x="584" y="803"/>
                      <a:pt x="583" y="801"/>
                    </a:cubicBezTo>
                    <a:cubicBezTo>
                      <a:pt x="583" y="801"/>
                      <a:pt x="582" y="800"/>
                      <a:pt x="581" y="799"/>
                    </a:cubicBezTo>
                    <a:cubicBezTo>
                      <a:pt x="580" y="798"/>
                      <a:pt x="580" y="798"/>
                      <a:pt x="580" y="798"/>
                    </a:cubicBezTo>
                    <a:cubicBezTo>
                      <a:pt x="577" y="791"/>
                      <a:pt x="577" y="791"/>
                      <a:pt x="577" y="791"/>
                    </a:cubicBezTo>
                    <a:cubicBezTo>
                      <a:pt x="577" y="791"/>
                      <a:pt x="573" y="788"/>
                      <a:pt x="577" y="789"/>
                    </a:cubicBezTo>
                    <a:cubicBezTo>
                      <a:pt x="577" y="789"/>
                      <a:pt x="581" y="788"/>
                      <a:pt x="583" y="789"/>
                    </a:cubicBezTo>
                    <a:cubicBezTo>
                      <a:pt x="583" y="789"/>
                      <a:pt x="587" y="789"/>
                      <a:pt x="588" y="789"/>
                    </a:cubicBezTo>
                    <a:cubicBezTo>
                      <a:pt x="588" y="789"/>
                      <a:pt x="589" y="789"/>
                      <a:pt x="591" y="792"/>
                    </a:cubicBezTo>
                    <a:cubicBezTo>
                      <a:pt x="591" y="792"/>
                      <a:pt x="592" y="796"/>
                      <a:pt x="593" y="796"/>
                    </a:cubicBezTo>
                    <a:cubicBezTo>
                      <a:pt x="593" y="796"/>
                      <a:pt x="597" y="797"/>
                      <a:pt x="598" y="797"/>
                    </a:cubicBezTo>
                    <a:cubicBezTo>
                      <a:pt x="598" y="797"/>
                      <a:pt x="598" y="797"/>
                      <a:pt x="599" y="797"/>
                    </a:cubicBezTo>
                    <a:cubicBezTo>
                      <a:pt x="599" y="797"/>
                      <a:pt x="601" y="796"/>
                      <a:pt x="602" y="798"/>
                    </a:cubicBezTo>
                    <a:cubicBezTo>
                      <a:pt x="602" y="798"/>
                      <a:pt x="602" y="800"/>
                      <a:pt x="603" y="799"/>
                    </a:cubicBezTo>
                    <a:cubicBezTo>
                      <a:pt x="603" y="799"/>
                      <a:pt x="605" y="799"/>
                      <a:pt x="605" y="802"/>
                    </a:cubicBezTo>
                    <a:cubicBezTo>
                      <a:pt x="605" y="802"/>
                      <a:pt x="607" y="807"/>
                      <a:pt x="604" y="809"/>
                    </a:cubicBezTo>
                    <a:close/>
                    <a:moveTo>
                      <a:pt x="631" y="834"/>
                    </a:moveTo>
                    <a:cubicBezTo>
                      <a:pt x="631" y="834"/>
                      <a:pt x="630" y="838"/>
                      <a:pt x="627" y="838"/>
                    </a:cubicBezTo>
                    <a:cubicBezTo>
                      <a:pt x="627" y="838"/>
                      <a:pt x="625" y="839"/>
                      <a:pt x="624" y="839"/>
                    </a:cubicBezTo>
                    <a:cubicBezTo>
                      <a:pt x="624" y="839"/>
                      <a:pt x="622" y="839"/>
                      <a:pt x="621" y="838"/>
                    </a:cubicBezTo>
                    <a:cubicBezTo>
                      <a:pt x="621" y="838"/>
                      <a:pt x="620" y="838"/>
                      <a:pt x="619" y="839"/>
                    </a:cubicBezTo>
                    <a:cubicBezTo>
                      <a:pt x="619" y="839"/>
                      <a:pt x="619" y="839"/>
                      <a:pt x="617" y="837"/>
                    </a:cubicBezTo>
                    <a:cubicBezTo>
                      <a:pt x="617" y="837"/>
                      <a:pt x="616" y="836"/>
                      <a:pt x="616" y="834"/>
                    </a:cubicBezTo>
                    <a:cubicBezTo>
                      <a:pt x="616" y="834"/>
                      <a:pt x="616" y="832"/>
                      <a:pt x="614" y="829"/>
                    </a:cubicBezTo>
                    <a:cubicBezTo>
                      <a:pt x="614" y="829"/>
                      <a:pt x="613" y="825"/>
                      <a:pt x="615" y="825"/>
                    </a:cubicBezTo>
                    <a:cubicBezTo>
                      <a:pt x="615" y="825"/>
                      <a:pt x="617" y="825"/>
                      <a:pt x="618" y="825"/>
                    </a:cubicBezTo>
                    <a:cubicBezTo>
                      <a:pt x="618" y="825"/>
                      <a:pt x="621" y="825"/>
                      <a:pt x="625" y="826"/>
                    </a:cubicBezTo>
                    <a:cubicBezTo>
                      <a:pt x="625" y="826"/>
                      <a:pt x="628" y="828"/>
                      <a:pt x="629" y="828"/>
                    </a:cubicBezTo>
                    <a:cubicBezTo>
                      <a:pt x="629" y="828"/>
                      <a:pt x="631" y="828"/>
                      <a:pt x="631" y="831"/>
                    </a:cubicBezTo>
                    <a:cubicBezTo>
                      <a:pt x="631" y="831"/>
                      <a:pt x="631" y="832"/>
                      <a:pt x="631" y="833"/>
                    </a:cubicBezTo>
                    <a:cubicBezTo>
                      <a:pt x="631" y="833"/>
                      <a:pt x="631" y="834"/>
                      <a:pt x="631" y="834"/>
                    </a:cubicBezTo>
                    <a:close/>
                    <a:moveTo>
                      <a:pt x="667" y="773"/>
                    </a:moveTo>
                    <a:cubicBezTo>
                      <a:pt x="667" y="773"/>
                      <a:pt x="664" y="773"/>
                      <a:pt x="663" y="772"/>
                    </a:cubicBezTo>
                    <a:cubicBezTo>
                      <a:pt x="663" y="772"/>
                      <a:pt x="662" y="771"/>
                      <a:pt x="661" y="773"/>
                    </a:cubicBezTo>
                    <a:cubicBezTo>
                      <a:pt x="661" y="773"/>
                      <a:pt x="655" y="778"/>
                      <a:pt x="656" y="783"/>
                    </a:cubicBezTo>
                    <a:cubicBezTo>
                      <a:pt x="656" y="783"/>
                      <a:pt x="655" y="784"/>
                      <a:pt x="656" y="786"/>
                    </a:cubicBezTo>
                    <a:cubicBezTo>
                      <a:pt x="656" y="786"/>
                      <a:pt x="656" y="788"/>
                      <a:pt x="656" y="789"/>
                    </a:cubicBezTo>
                    <a:cubicBezTo>
                      <a:pt x="656" y="789"/>
                      <a:pt x="656" y="792"/>
                      <a:pt x="655" y="793"/>
                    </a:cubicBezTo>
                    <a:cubicBezTo>
                      <a:pt x="655" y="793"/>
                      <a:pt x="653" y="793"/>
                      <a:pt x="652" y="794"/>
                    </a:cubicBezTo>
                    <a:cubicBezTo>
                      <a:pt x="652" y="794"/>
                      <a:pt x="652" y="794"/>
                      <a:pt x="651" y="794"/>
                    </a:cubicBezTo>
                    <a:cubicBezTo>
                      <a:pt x="651" y="794"/>
                      <a:pt x="647" y="794"/>
                      <a:pt x="647" y="791"/>
                    </a:cubicBezTo>
                    <a:cubicBezTo>
                      <a:pt x="647" y="791"/>
                      <a:pt x="648" y="788"/>
                      <a:pt x="647" y="785"/>
                    </a:cubicBezTo>
                    <a:cubicBezTo>
                      <a:pt x="647" y="785"/>
                      <a:pt x="646" y="782"/>
                      <a:pt x="648" y="781"/>
                    </a:cubicBezTo>
                    <a:cubicBezTo>
                      <a:pt x="648" y="781"/>
                      <a:pt x="651" y="780"/>
                      <a:pt x="652" y="780"/>
                    </a:cubicBezTo>
                    <a:cubicBezTo>
                      <a:pt x="652" y="780"/>
                      <a:pt x="653" y="780"/>
                      <a:pt x="653" y="779"/>
                    </a:cubicBezTo>
                    <a:cubicBezTo>
                      <a:pt x="653" y="779"/>
                      <a:pt x="658" y="773"/>
                      <a:pt x="660" y="770"/>
                    </a:cubicBezTo>
                    <a:cubicBezTo>
                      <a:pt x="660" y="770"/>
                      <a:pt x="661" y="770"/>
                      <a:pt x="659" y="768"/>
                    </a:cubicBezTo>
                    <a:cubicBezTo>
                      <a:pt x="659" y="768"/>
                      <a:pt x="654" y="762"/>
                      <a:pt x="649" y="761"/>
                    </a:cubicBezTo>
                    <a:cubicBezTo>
                      <a:pt x="649" y="761"/>
                      <a:pt x="644" y="758"/>
                      <a:pt x="642" y="759"/>
                    </a:cubicBezTo>
                    <a:cubicBezTo>
                      <a:pt x="642" y="759"/>
                      <a:pt x="633" y="758"/>
                      <a:pt x="639" y="757"/>
                    </a:cubicBezTo>
                    <a:cubicBezTo>
                      <a:pt x="639" y="757"/>
                      <a:pt x="645" y="755"/>
                      <a:pt x="653" y="761"/>
                    </a:cubicBezTo>
                    <a:cubicBezTo>
                      <a:pt x="653" y="761"/>
                      <a:pt x="659" y="764"/>
                      <a:pt x="661" y="767"/>
                    </a:cubicBezTo>
                    <a:cubicBezTo>
                      <a:pt x="661" y="767"/>
                      <a:pt x="661" y="769"/>
                      <a:pt x="662" y="767"/>
                    </a:cubicBezTo>
                    <a:cubicBezTo>
                      <a:pt x="662" y="767"/>
                      <a:pt x="665" y="765"/>
                      <a:pt x="663" y="763"/>
                    </a:cubicBezTo>
                    <a:cubicBezTo>
                      <a:pt x="663" y="763"/>
                      <a:pt x="660" y="757"/>
                      <a:pt x="649" y="750"/>
                    </a:cubicBezTo>
                    <a:cubicBezTo>
                      <a:pt x="649" y="750"/>
                      <a:pt x="645" y="748"/>
                      <a:pt x="643" y="748"/>
                    </a:cubicBezTo>
                    <a:cubicBezTo>
                      <a:pt x="643" y="748"/>
                      <a:pt x="641" y="748"/>
                      <a:pt x="643" y="747"/>
                    </a:cubicBezTo>
                    <a:cubicBezTo>
                      <a:pt x="643" y="747"/>
                      <a:pt x="649" y="745"/>
                      <a:pt x="655" y="750"/>
                    </a:cubicBezTo>
                    <a:cubicBezTo>
                      <a:pt x="655" y="750"/>
                      <a:pt x="660" y="755"/>
                      <a:pt x="664" y="758"/>
                    </a:cubicBezTo>
                    <a:cubicBezTo>
                      <a:pt x="664" y="758"/>
                      <a:pt x="665" y="760"/>
                      <a:pt x="664" y="758"/>
                    </a:cubicBezTo>
                    <a:cubicBezTo>
                      <a:pt x="664" y="758"/>
                      <a:pt x="664" y="756"/>
                      <a:pt x="665" y="756"/>
                    </a:cubicBezTo>
                    <a:cubicBezTo>
                      <a:pt x="665" y="756"/>
                      <a:pt x="665" y="755"/>
                      <a:pt x="664" y="755"/>
                    </a:cubicBezTo>
                    <a:cubicBezTo>
                      <a:pt x="664" y="755"/>
                      <a:pt x="663" y="753"/>
                      <a:pt x="664" y="753"/>
                    </a:cubicBezTo>
                    <a:cubicBezTo>
                      <a:pt x="664" y="753"/>
                      <a:pt x="664" y="752"/>
                      <a:pt x="663" y="752"/>
                    </a:cubicBezTo>
                    <a:cubicBezTo>
                      <a:pt x="663" y="752"/>
                      <a:pt x="662" y="751"/>
                      <a:pt x="661" y="751"/>
                    </a:cubicBezTo>
                    <a:cubicBezTo>
                      <a:pt x="661" y="751"/>
                      <a:pt x="656" y="751"/>
                      <a:pt x="659" y="750"/>
                    </a:cubicBezTo>
                    <a:cubicBezTo>
                      <a:pt x="659" y="750"/>
                      <a:pt x="661" y="750"/>
                      <a:pt x="662" y="750"/>
                    </a:cubicBezTo>
                    <a:cubicBezTo>
                      <a:pt x="662" y="750"/>
                      <a:pt x="663" y="750"/>
                      <a:pt x="662" y="749"/>
                    </a:cubicBezTo>
                    <a:cubicBezTo>
                      <a:pt x="662" y="749"/>
                      <a:pt x="660" y="745"/>
                      <a:pt x="660" y="744"/>
                    </a:cubicBezTo>
                    <a:cubicBezTo>
                      <a:pt x="660" y="744"/>
                      <a:pt x="659" y="742"/>
                      <a:pt x="659" y="744"/>
                    </a:cubicBezTo>
                    <a:cubicBezTo>
                      <a:pt x="659" y="744"/>
                      <a:pt x="658" y="746"/>
                      <a:pt x="655" y="745"/>
                    </a:cubicBezTo>
                    <a:cubicBezTo>
                      <a:pt x="655" y="745"/>
                      <a:pt x="650" y="744"/>
                      <a:pt x="650" y="741"/>
                    </a:cubicBezTo>
                    <a:cubicBezTo>
                      <a:pt x="650" y="741"/>
                      <a:pt x="651" y="737"/>
                      <a:pt x="648" y="737"/>
                    </a:cubicBezTo>
                    <a:cubicBezTo>
                      <a:pt x="648" y="737"/>
                      <a:pt x="645" y="736"/>
                      <a:pt x="648" y="735"/>
                    </a:cubicBezTo>
                    <a:cubicBezTo>
                      <a:pt x="648" y="735"/>
                      <a:pt x="651" y="735"/>
                      <a:pt x="655" y="736"/>
                    </a:cubicBezTo>
                    <a:cubicBezTo>
                      <a:pt x="655" y="736"/>
                      <a:pt x="655" y="737"/>
                      <a:pt x="657" y="735"/>
                    </a:cubicBezTo>
                    <a:cubicBezTo>
                      <a:pt x="657" y="735"/>
                      <a:pt x="666" y="732"/>
                      <a:pt x="667" y="737"/>
                    </a:cubicBezTo>
                    <a:cubicBezTo>
                      <a:pt x="667" y="737"/>
                      <a:pt x="667" y="742"/>
                      <a:pt x="668" y="744"/>
                    </a:cubicBezTo>
                    <a:cubicBezTo>
                      <a:pt x="668" y="744"/>
                      <a:pt x="669" y="746"/>
                      <a:pt x="668" y="747"/>
                    </a:cubicBezTo>
                    <a:cubicBezTo>
                      <a:pt x="668" y="747"/>
                      <a:pt x="668" y="748"/>
                      <a:pt x="669" y="750"/>
                    </a:cubicBezTo>
                    <a:cubicBezTo>
                      <a:pt x="669" y="750"/>
                      <a:pt x="670" y="751"/>
                      <a:pt x="669" y="751"/>
                    </a:cubicBezTo>
                    <a:cubicBezTo>
                      <a:pt x="669" y="751"/>
                      <a:pt x="669" y="753"/>
                      <a:pt x="670" y="755"/>
                    </a:cubicBezTo>
                    <a:cubicBezTo>
                      <a:pt x="670" y="755"/>
                      <a:pt x="668" y="758"/>
                      <a:pt x="670" y="756"/>
                    </a:cubicBezTo>
                    <a:cubicBezTo>
                      <a:pt x="670" y="756"/>
                      <a:pt x="675" y="749"/>
                      <a:pt x="678" y="746"/>
                    </a:cubicBezTo>
                    <a:cubicBezTo>
                      <a:pt x="678" y="746"/>
                      <a:pt x="679" y="744"/>
                      <a:pt x="677" y="744"/>
                    </a:cubicBezTo>
                    <a:cubicBezTo>
                      <a:pt x="677" y="744"/>
                      <a:pt x="673" y="743"/>
                      <a:pt x="671" y="742"/>
                    </a:cubicBezTo>
                    <a:cubicBezTo>
                      <a:pt x="671" y="742"/>
                      <a:pt x="669" y="741"/>
                      <a:pt x="671" y="741"/>
                    </a:cubicBezTo>
                    <a:cubicBezTo>
                      <a:pt x="671" y="741"/>
                      <a:pt x="673" y="741"/>
                      <a:pt x="673" y="740"/>
                    </a:cubicBezTo>
                    <a:cubicBezTo>
                      <a:pt x="673" y="740"/>
                      <a:pt x="672" y="739"/>
                      <a:pt x="674" y="739"/>
                    </a:cubicBezTo>
                    <a:cubicBezTo>
                      <a:pt x="674" y="739"/>
                      <a:pt x="676" y="739"/>
                      <a:pt x="675" y="737"/>
                    </a:cubicBezTo>
                    <a:cubicBezTo>
                      <a:pt x="675" y="737"/>
                      <a:pt x="674" y="734"/>
                      <a:pt x="673" y="735"/>
                    </a:cubicBezTo>
                    <a:cubicBezTo>
                      <a:pt x="673" y="735"/>
                      <a:pt x="670" y="735"/>
                      <a:pt x="668" y="733"/>
                    </a:cubicBezTo>
                    <a:cubicBezTo>
                      <a:pt x="668" y="733"/>
                      <a:pt x="666" y="732"/>
                      <a:pt x="667" y="732"/>
                    </a:cubicBezTo>
                    <a:cubicBezTo>
                      <a:pt x="667" y="732"/>
                      <a:pt x="666" y="730"/>
                      <a:pt x="668" y="731"/>
                    </a:cubicBezTo>
                    <a:cubicBezTo>
                      <a:pt x="668" y="731"/>
                      <a:pt x="672" y="733"/>
                      <a:pt x="671" y="731"/>
                    </a:cubicBezTo>
                    <a:cubicBezTo>
                      <a:pt x="669" y="728"/>
                      <a:pt x="669" y="728"/>
                      <a:pt x="669" y="728"/>
                    </a:cubicBezTo>
                    <a:cubicBezTo>
                      <a:pt x="669" y="728"/>
                      <a:pt x="668" y="726"/>
                      <a:pt x="665" y="728"/>
                    </a:cubicBezTo>
                    <a:cubicBezTo>
                      <a:pt x="665" y="728"/>
                      <a:pt x="660" y="729"/>
                      <a:pt x="662" y="727"/>
                    </a:cubicBezTo>
                    <a:cubicBezTo>
                      <a:pt x="662" y="727"/>
                      <a:pt x="664" y="726"/>
                      <a:pt x="663" y="725"/>
                    </a:cubicBezTo>
                    <a:cubicBezTo>
                      <a:pt x="663" y="725"/>
                      <a:pt x="662" y="725"/>
                      <a:pt x="664" y="723"/>
                    </a:cubicBezTo>
                    <a:cubicBezTo>
                      <a:pt x="664" y="723"/>
                      <a:pt x="665" y="723"/>
                      <a:pt x="664" y="722"/>
                    </a:cubicBezTo>
                    <a:cubicBezTo>
                      <a:pt x="664" y="722"/>
                      <a:pt x="665" y="721"/>
                      <a:pt x="667" y="720"/>
                    </a:cubicBezTo>
                    <a:cubicBezTo>
                      <a:pt x="667" y="720"/>
                      <a:pt x="675" y="717"/>
                      <a:pt x="676" y="722"/>
                    </a:cubicBezTo>
                    <a:cubicBezTo>
                      <a:pt x="676" y="722"/>
                      <a:pt x="677" y="724"/>
                      <a:pt x="676" y="725"/>
                    </a:cubicBezTo>
                    <a:cubicBezTo>
                      <a:pt x="676" y="725"/>
                      <a:pt x="676" y="725"/>
                      <a:pt x="677" y="729"/>
                    </a:cubicBezTo>
                    <a:cubicBezTo>
                      <a:pt x="677" y="729"/>
                      <a:pt x="676" y="731"/>
                      <a:pt x="678" y="732"/>
                    </a:cubicBezTo>
                    <a:cubicBezTo>
                      <a:pt x="678" y="732"/>
                      <a:pt x="680" y="735"/>
                      <a:pt x="680" y="737"/>
                    </a:cubicBezTo>
                    <a:cubicBezTo>
                      <a:pt x="680" y="737"/>
                      <a:pt x="682" y="739"/>
                      <a:pt x="682" y="740"/>
                    </a:cubicBezTo>
                    <a:cubicBezTo>
                      <a:pt x="682" y="740"/>
                      <a:pt x="682" y="742"/>
                      <a:pt x="683" y="741"/>
                    </a:cubicBezTo>
                    <a:cubicBezTo>
                      <a:pt x="683" y="741"/>
                      <a:pt x="691" y="731"/>
                      <a:pt x="697" y="734"/>
                    </a:cubicBezTo>
                    <a:cubicBezTo>
                      <a:pt x="697" y="734"/>
                      <a:pt x="700" y="733"/>
                      <a:pt x="697" y="739"/>
                    </a:cubicBezTo>
                    <a:cubicBezTo>
                      <a:pt x="697" y="739"/>
                      <a:pt x="695" y="740"/>
                      <a:pt x="694" y="741"/>
                    </a:cubicBezTo>
                    <a:cubicBezTo>
                      <a:pt x="688" y="743"/>
                      <a:pt x="688" y="743"/>
                      <a:pt x="688" y="743"/>
                    </a:cubicBezTo>
                    <a:cubicBezTo>
                      <a:pt x="688" y="743"/>
                      <a:pt x="686" y="744"/>
                      <a:pt x="688" y="742"/>
                    </a:cubicBezTo>
                    <a:cubicBezTo>
                      <a:pt x="688" y="742"/>
                      <a:pt x="691" y="740"/>
                      <a:pt x="691" y="738"/>
                    </a:cubicBezTo>
                    <a:cubicBezTo>
                      <a:pt x="691" y="738"/>
                      <a:pt x="692" y="736"/>
                      <a:pt x="690" y="738"/>
                    </a:cubicBezTo>
                    <a:cubicBezTo>
                      <a:pt x="690" y="738"/>
                      <a:pt x="687" y="742"/>
                      <a:pt x="685" y="742"/>
                    </a:cubicBezTo>
                    <a:cubicBezTo>
                      <a:pt x="685" y="742"/>
                      <a:pt x="683" y="744"/>
                      <a:pt x="684" y="746"/>
                    </a:cubicBezTo>
                    <a:cubicBezTo>
                      <a:pt x="684" y="746"/>
                      <a:pt x="685" y="746"/>
                      <a:pt x="684" y="747"/>
                    </a:cubicBezTo>
                    <a:cubicBezTo>
                      <a:pt x="684" y="747"/>
                      <a:pt x="684" y="747"/>
                      <a:pt x="685" y="748"/>
                    </a:cubicBezTo>
                    <a:cubicBezTo>
                      <a:pt x="685" y="748"/>
                      <a:pt x="687" y="751"/>
                      <a:pt x="683" y="751"/>
                    </a:cubicBezTo>
                    <a:cubicBezTo>
                      <a:pt x="683" y="751"/>
                      <a:pt x="680" y="751"/>
                      <a:pt x="679" y="750"/>
                    </a:cubicBezTo>
                    <a:cubicBezTo>
                      <a:pt x="679" y="750"/>
                      <a:pt x="679" y="747"/>
                      <a:pt x="677" y="750"/>
                    </a:cubicBezTo>
                    <a:cubicBezTo>
                      <a:pt x="677" y="750"/>
                      <a:pt x="674" y="755"/>
                      <a:pt x="672" y="757"/>
                    </a:cubicBezTo>
                    <a:cubicBezTo>
                      <a:pt x="672" y="757"/>
                      <a:pt x="667" y="762"/>
                      <a:pt x="668" y="764"/>
                    </a:cubicBezTo>
                    <a:cubicBezTo>
                      <a:pt x="668" y="764"/>
                      <a:pt x="671" y="765"/>
                      <a:pt x="669" y="766"/>
                    </a:cubicBezTo>
                    <a:cubicBezTo>
                      <a:pt x="669" y="766"/>
                      <a:pt x="668" y="766"/>
                      <a:pt x="667" y="765"/>
                    </a:cubicBezTo>
                    <a:cubicBezTo>
                      <a:pt x="667" y="765"/>
                      <a:pt x="666" y="765"/>
                      <a:pt x="665" y="767"/>
                    </a:cubicBezTo>
                    <a:cubicBezTo>
                      <a:pt x="665" y="767"/>
                      <a:pt x="662" y="770"/>
                      <a:pt x="665" y="771"/>
                    </a:cubicBezTo>
                    <a:cubicBezTo>
                      <a:pt x="665" y="771"/>
                      <a:pt x="665" y="771"/>
                      <a:pt x="666" y="772"/>
                    </a:cubicBezTo>
                    <a:cubicBezTo>
                      <a:pt x="666" y="772"/>
                      <a:pt x="668" y="772"/>
                      <a:pt x="667" y="773"/>
                    </a:cubicBezTo>
                    <a:close/>
                    <a:moveTo>
                      <a:pt x="706" y="796"/>
                    </a:moveTo>
                    <a:cubicBezTo>
                      <a:pt x="706" y="796"/>
                      <a:pt x="705" y="797"/>
                      <a:pt x="705" y="800"/>
                    </a:cubicBezTo>
                    <a:cubicBezTo>
                      <a:pt x="705" y="800"/>
                      <a:pt x="705" y="800"/>
                      <a:pt x="704" y="801"/>
                    </a:cubicBezTo>
                    <a:cubicBezTo>
                      <a:pt x="695" y="808"/>
                      <a:pt x="695" y="808"/>
                      <a:pt x="695" y="808"/>
                    </a:cubicBezTo>
                    <a:cubicBezTo>
                      <a:pt x="695" y="808"/>
                      <a:pt x="694" y="807"/>
                      <a:pt x="693" y="809"/>
                    </a:cubicBezTo>
                    <a:cubicBezTo>
                      <a:pt x="693" y="809"/>
                      <a:pt x="692" y="809"/>
                      <a:pt x="692" y="808"/>
                    </a:cubicBezTo>
                    <a:cubicBezTo>
                      <a:pt x="692" y="808"/>
                      <a:pt x="692" y="808"/>
                      <a:pt x="691" y="809"/>
                    </a:cubicBezTo>
                    <a:cubicBezTo>
                      <a:pt x="691" y="809"/>
                      <a:pt x="690" y="808"/>
                      <a:pt x="689" y="809"/>
                    </a:cubicBezTo>
                    <a:cubicBezTo>
                      <a:pt x="683" y="810"/>
                      <a:pt x="683" y="810"/>
                      <a:pt x="683" y="810"/>
                    </a:cubicBezTo>
                    <a:cubicBezTo>
                      <a:pt x="683" y="810"/>
                      <a:pt x="681" y="811"/>
                      <a:pt x="684" y="809"/>
                    </a:cubicBezTo>
                    <a:cubicBezTo>
                      <a:pt x="684" y="809"/>
                      <a:pt x="691" y="807"/>
                      <a:pt x="688" y="807"/>
                    </a:cubicBezTo>
                    <a:cubicBezTo>
                      <a:pt x="688" y="807"/>
                      <a:pt x="685" y="807"/>
                      <a:pt x="687" y="806"/>
                    </a:cubicBezTo>
                    <a:cubicBezTo>
                      <a:pt x="687" y="806"/>
                      <a:pt x="694" y="801"/>
                      <a:pt x="697" y="796"/>
                    </a:cubicBezTo>
                    <a:cubicBezTo>
                      <a:pt x="697" y="796"/>
                      <a:pt x="703" y="786"/>
                      <a:pt x="695" y="779"/>
                    </a:cubicBezTo>
                    <a:cubicBezTo>
                      <a:pt x="695" y="779"/>
                      <a:pt x="691" y="780"/>
                      <a:pt x="687" y="784"/>
                    </a:cubicBezTo>
                    <a:cubicBezTo>
                      <a:pt x="687" y="784"/>
                      <a:pt x="685" y="790"/>
                      <a:pt x="683" y="790"/>
                    </a:cubicBezTo>
                    <a:cubicBezTo>
                      <a:pt x="683" y="790"/>
                      <a:pt x="677" y="790"/>
                      <a:pt x="675" y="787"/>
                    </a:cubicBezTo>
                    <a:cubicBezTo>
                      <a:pt x="675" y="787"/>
                      <a:pt x="672" y="786"/>
                      <a:pt x="674" y="786"/>
                    </a:cubicBezTo>
                    <a:cubicBezTo>
                      <a:pt x="674" y="786"/>
                      <a:pt x="675" y="787"/>
                      <a:pt x="677" y="784"/>
                    </a:cubicBezTo>
                    <a:cubicBezTo>
                      <a:pt x="677" y="784"/>
                      <a:pt x="680" y="783"/>
                      <a:pt x="680" y="782"/>
                    </a:cubicBezTo>
                    <a:cubicBezTo>
                      <a:pt x="680" y="782"/>
                      <a:pt x="682" y="779"/>
                      <a:pt x="685" y="777"/>
                    </a:cubicBezTo>
                    <a:cubicBezTo>
                      <a:pt x="685" y="777"/>
                      <a:pt x="687" y="775"/>
                      <a:pt x="688" y="774"/>
                    </a:cubicBezTo>
                    <a:cubicBezTo>
                      <a:pt x="688" y="774"/>
                      <a:pt x="688" y="772"/>
                      <a:pt x="686" y="772"/>
                    </a:cubicBezTo>
                    <a:cubicBezTo>
                      <a:pt x="686" y="772"/>
                      <a:pt x="682" y="777"/>
                      <a:pt x="679" y="769"/>
                    </a:cubicBezTo>
                    <a:cubicBezTo>
                      <a:pt x="679" y="769"/>
                      <a:pt x="679" y="761"/>
                      <a:pt x="677" y="764"/>
                    </a:cubicBezTo>
                    <a:cubicBezTo>
                      <a:pt x="677" y="764"/>
                      <a:pt x="676" y="769"/>
                      <a:pt x="672" y="770"/>
                    </a:cubicBezTo>
                    <a:cubicBezTo>
                      <a:pt x="672" y="770"/>
                      <a:pt x="670" y="771"/>
                      <a:pt x="668" y="770"/>
                    </a:cubicBezTo>
                    <a:cubicBezTo>
                      <a:pt x="668" y="770"/>
                      <a:pt x="666" y="769"/>
                      <a:pt x="668" y="769"/>
                    </a:cubicBezTo>
                    <a:cubicBezTo>
                      <a:pt x="668" y="769"/>
                      <a:pt x="671" y="768"/>
                      <a:pt x="673" y="764"/>
                    </a:cubicBezTo>
                    <a:cubicBezTo>
                      <a:pt x="673" y="764"/>
                      <a:pt x="676" y="761"/>
                      <a:pt x="675" y="759"/>
                    </a:cubicBezTo>
                    <a:cubicBezTo>
                      <a:pt x="675" y="759"/>
                      <a:pt x="675" y="758"/>
                      <a:pt x="678" y="757"/>
                    </a:cubicBezTo>
                    <a:cubicBezTo>
                      <a:pt x="678" y="757"/>
                      <a:pt x="684" y="752"/>
                      <a:pt x="687" y="755"/>
                    </a:cubicBezTo>
                    <a:cubicBezTo>
                      <a:pt x="687" y="755"/>
                      <a:pt x="689" y="757"/>
                      <a:pt x="687" y="760"/>
                    </a:cubicBezTo>
                    <a:cubicBezTo>
                      <a:pt x="687" y="760"/>
                      <a:pt x="686" y="763"/>
                      <a:pt x="689" y="765"/>
                    </a:cubicBezTo>
                    <a:cubicBezTo>
                      <a:pt x="689" y="765"/>
                      <a:pt x="693" y="768"/>
                      <a:pt x="694" y="766"/>
                    </a:cubicBezTo>
                    <a:cubicBezTo>
                      <a:pt x="694" y="766"/>
                      <a:pt x="699" y="762"/>
                      <a:pt x="701" y="763"/>
                    </a:cubicBezTo>
                    <a:cubicBezTo>
                      <a:pt x="701" y="763"/>
                      <a:pt x="705" y="764"/>
                      <a:pt x="705" y="766"/>
                    </a:cubicBezTo>
                    <a:cubicBezTo>
                      <a:pt x="705" y="766"/>
                      <a:pt x="704" y="768"/>
                      <a:pt x="703" y="769"/>
                    </a:cubicBezTo>
                    <a:cubicBezTo>
                      <a:pt x="703" y="769"/>
                      <a:pt x="703" y="770"/>
                      <a:pt x="702" y="771"/>
                    </a:cubicBezTo>
                    <a:cubicBezTo>
                      <a:pt x="702" y="771"/>
                      <a:pt x="699" y="772"/>
                      <a:pt x="701" y="775"/>
                    </a:cubicBezTo>
                    <a:cubicBezTo>
                      <a:pt x="706" y="782"/>
                      <a:pt x="706" y="782"/>
                      <a:pt x="706" y="782"/>
                    </a:cubicBezTo>
                    <a:cubicBezTo>
                      <a:pt x="706" y="782"/>
                      <a:pt x="708" y="789"/>
                      <a:pt x="707" y="793"/>
                    </a:cubicBezTo>
                    <a:cubicBezTo>
                      <a:pt x="707" y="794"/>
                      <a:pt x="706" y="796"/>
                      <a:pt x="706" y="796"/>
                    </a:cubicBezTo>
                    <a:close/>
                    <a:moveTo>
                      <a:pt x="451" y="788"/>
                    </a:moveTo>
                    <a:cubicBezTo>
                      <a:pt x="267" y="788"/>
                      <a:pt x="118" y="639"/>
                      <a:pt x="118" y="455"/>
                    </a:cubicBezTo>
                    <a:cubicBezTo>
                      <a:pt x="118" y="271"/>
                      <a:pt x="267" y="121"/>
                      <a:pt x="451" y="121"/>
                    </a:cubicBezTo>
                    <a:cubicBezTo>
                      <a:pt x="635" y="121"/>
                      <a:pt x="784" y="271"/>
                      <a:pt x="784" y="455"/>
                    </a:cubicBezTo>
                    <a:cubicBezTo>
                      <a:pt x="784" y="639"/>
                      <a:pt x="635" y="788"/>
                      <a:pt x="451" y="788"/>
                    </a:cubicBezTo>
                    <a:close/>
                    <a:moveTo>
                      <a:pt x="778" y="318"/>
                    </a:moveTo>
                    <a:cubicBezTo>
                      <a:pt x="775" y="310"/>
                      <a:pt x="775" y="303"/>
                      <a:pt x="777" y="296"/>
                    </a:cubicBezTo>
                    <a:cubicBezTo>
                      <a:pt x="779" y="290"/>
                      <a:pt x="784" y="285"/>
                      <a:pt x="792" y="282"/>
                    </a:cubicBezTo>
                    <a:cubicBezTo>
                      <a:pt x="797" y="280"/>
                      <a:pt x="801" y="279"/>
                      <a:pt x="805" y="279"/>
                    </a:cubicBezTo>
                    <a:cubicBezTo>
                      <a:pt x="808" y="280"/>
                      <a:pt x="811" y="280"/>
                      <a:pt x="814" y="282"/>
                    </a:cubicBezTo>
                    <a:cubicBezTo>
                      <a:pt x="817" y="283"/>
                      <a:pt x="819" y="285"/>
                      <a:pt x="821" y="287"/>
                    </a:cubicBezTo>
                    <a:cubicBezTo>
                      <a:pt x="824" y="289"/>
                      <a:pt x="826" y="293"/>
                      <a:pt x="828" y="297"/>
                    </a:cubicBezTo>
                    <a:cubicBezTo>
                      <a:pt x="831" y="305"/>
                      <a:pt x="831" y="312"/>
                      <a:pt x="829" y="318"/>
                    </a:cubicBezTo>
                    <a:cubicBezTo>
                      <a:pt x="826" y="325"/>
                      <a:pt x="821" y="330"/>
                      <a:pt x="813" y="333"/>
                    </a:cubicBezTo>
                    <a:cubicBezTo>
                      <a:pt x="806" y="336"/>
                      <a:pt x="799" y="336"/>
                      <a:pt x="792" y="334"/>
                    </a:cubicBezTo>
                    <a:cubicBezTo>
                      <a:pt x="786" y="331"/>
                      <a:pt x="781" y="325"/>
                      <a:pt x="778" y="318"/>
                    </a:cubicBezTo>
                    <a:close/>
                    <a:moveTo>
                      <a:pt x="841" y="337"/>
                    </a:moveTo>
                    <a:cubicBezTo>
                      <a:pt x="843" y="348"/>
                      <a:pt x="843" y="348"/>
                      <a:pt x="843" y="348"/>
                    </a:cubicBezTo>
                    <a:cubicBezTo>
                      <a:pt x="802" y="358"/>
                      <a:pt x="802" y="358"/>
                      <a:pt x="802" y="358"/>
                    </a:cubicBezTo>
                    <a:cubicBezTo>
                      <a:pt x="809" y="386"/>
                      <a:pt x="809" y="386"/>
                      <a:pt x="809" y="386"/>
                    </a:cubicBezTo>
                    <a:cubicBezTo>
                      <a:pt x="801" y="388"/>
                      <a:pt x="801" y="388"/>
                      <a:pt x="801" y="388"/>
                    </a:cubicBezTo>
                    <a:cubicBezTo>
                      <a:pt x="791" y="349"/>
                      <a:pt x="791" y="349"/>
                      <a:pt x="791" y="349"/>
                    </a:cubicBezTo>
                    <a:lnTo>
                      <a:pt x="841" y="337"/>
                    </a:lnTo>
                    <a:close/>
                    <a:moveTo>
                      <a:pt x="851" y="525"/>
                    </a:moveTo>
                    <a:cubicBezTo>
                      <a:pt x="815" y="528"/>
                      <a:pt x="815" y="528"/>
                      <a:pt x="815" y="528"/>
                    </a:cubicBezTo>
                    <a:cubicBezTo>
                      <a:pt x="847" y="545"/>
                      <a:pt x="847" y="545"/>
                      <a:pt x="847" y="545"/>
                    </a:cubicBezTo>
                    <a:cubicBezTo>
                      <a:pt x="844" y="562"/>
                      <a:pt x="844" y="562"/>
                      <a:pt x="844" y="562"/>
                    </a:cubicBezTo>
                    <a:cubicBezTo>
                      <a:pt x="793" y="552"/>
                      <a:pt x="793" y="552"/>
                      <a:pt x="793" y="552"/>
                    </a:cubicBezTo>
                    <a:cubicBezTo>
                      <a:pt x="795" y="541"/>
                      <a:pt x="795" y="541"/>
                      <a:pt x="795" y="541"/>
                    </a:cubicBezTo>
                    <a:cubicBezTo>
                      <a:pt x="835" y="549"/>
                      <a:pt x="835" y="549"/>
                      <a:pt x="835" y="549"/>
                    </a:cubicBezTo>
                    <a:cubicBezTo>
                      <a:pt x="798" y="530"/>
                      <a:pt x="798" y="530"/>
                      <a:pt x="798" y="530"/>
                    </a:cubicBezTo>
                    <a:cubicBezTo>
                      <a:pt x="800" y="519"/>
                      <a:pt x="800" y="519"/>
                      <a:pt x="800" y="519"/>
                    </a:cubicBezTo>
                    <a:cubicBezTo>
                      <a:pt x="842" y="517"/>
                      <a:pt x="842" y="517"/>
                      <a:pt x="842" y="517"/>
                    </a:cubicBezTo>
                    <a:cubicBezTo>
                      <a:pt x="802" y="508"/>
                      <a:pt x="802" y="508"/>
                      <a:pt x="802" y="508"/>
                    </a:cubicBezTo>
                    <a:cubicBezTo>
                      <a:pt x="804" y="498"/>
                      <a:pt x="804" y="498"/>
                      <a:pt x="804" y="498"/>
                    </a:cubicBezTo>
                    <a:cubicBezTo>
                      <a:pt x="855" y="508"/>
                      <a:pt x="855" y="508"/>
                      <a:pt x="855" y="508"/>
                    </a:cubicBezTo>
                    <a:lnTo>
                      <a:pt x="851" y="525"/>
                    </a:lnTo>
                    <a:close/>
                    <a:moveTo>
                      <a:pt x="815" y="474"/>
                    </a:moveTo>
                    <a:cubicBezTo>
                      <a:pt x="816" y="476"/>
                      <a:pt x="818" y="477"/>
                      <a:pt x="819" y="478"/>
                    </a:cubicBezTo>
                    <a:cubicBezTo>
                      <a:pt x="821" y="478"/>
                      <a:pt x="824" y="478"/>
                      <a:pt x="828" y="478"/>
                    </a:cubicBezTo>
                    <a:cubicBezTo>
                      <a:pt x="857" y="479"/>
                      <a:pt x="857" y="479"/>
                      <a:pt x="857" y="479"/>
                    </a:cubicBezTo>
                    <a:cubicBezTo>
                      <a:pt x="856" y="491"/>
                      <a:pt x="856" y="491"/>
                      <a:pt x="856" y="491"/>
                    </a:cubicBezTo>
                    <a:cubicBezTo>
                      <a:pt x="829" y="490"/>
                      <a:pt x="829" y="490"/>
                      <a:pt x="829" y="490"/>
                    </a:cubicBezTo>
                    <a:cubicBezTo>
                      <a:pt x="823" y="490"/>
                      <a:pt x="819" y="489"/>
                      <a:pt x="816" y="489"/>
                    </a:cubicBezTo>
                    <a:cubicBezTo>
                      <a:pt x="814" y="488"/>
                      <a:pt x="812" y="487"/>
                      <a:pt x="810" y="485"/>
                    </a:cubicBezTo>
                    <a:cubicBezTo>
                      <a:pt x="808" y="483"/>
                      <a:pt x="807" y="481"/>
                      <a:pt x="806" y="478"/>
                    </a:cubicBezTo>
                    <a:cubicBezTo>
                      <a:pt x="805" y="475"/>
                      <a:pt x="805" y="472"/>
                      <a:pt x="805" y="467"/>
                    </a:cubicBezTo>
                    <a:cubicBezTo>
                      <a:pt x="805" y="462"/>
                      <a:pt x="806" y="458"/>
                      <a:pt x="807" y="455"/>
                    </a:cubicBezTo>
                    <a:cubicBezTo>
                      <a:pt x="808" y="452"/>
                      <a:pt x="810" y="450"/>
                      <a:pt x="812" y="448"/>
                    </a:cubicBezTo>
                    <a:cubicBezTo>
                      <a:pt x="813" y="447"/>
                      <a:pt x="815" y="446"/>
                      <a:pt x="817" y="445"/>
                    </a:cubicBezTo>
                    <a:cubicBezTo>
                      <a:pt x="820" y="445"/>
                      <a:pt x="825" y="444"/>
                      <a:pt x="831" y="445"/>
                    </a:cubicBezTo>
                    <a:cubicBezTo>
                      <a:pt x="858" y="446"/>
                      <a:pt x="858" y="446"/>
                      <a:pt x="858" y="446"/>
                    </a:cubicBezTo>
                    <a:cubicBezTo>
                      <a:pt x="858" y="457"/>
                      <a:pt x="858" y="457"/>
                      <a:pt x="858" y="457"/>
                    </a:cubicBezTo>
                    <a:cubicBezTo>
                      <a:pt x="830" y="456"/>
                      <a:pt x="830" y="456"/>
                      <a:pt x="830" y="456"/>
                    </a:cubicBezTo>
                    <a:cubicBezTo>
                      <a:pt x="825" y="456"/>
                      <a:pt x="822" y="456"/>
                      <a:pt x="821" y="456"/>
                    </a:cubicBezTo>
                    <a:cubicBezTo>
                      <a:pt x="819" y="457"/>
                      <a:pt x="817" y="458"/>
                      <a:pt x="816" y="459"/>
                    </a:cubicBezTo>
                    <a:cubicBezTo>
                      <a:pt x="814" y="461"/>
                      <a:pt x="814" y="464"/>
                      <a:pt x="813" y="467"/>
                    </a:cubicBezTo>
                    <a:cubicBezTo>
                      <a:pt x="813" y="470"/>
                      <a:pt x="814" y="473"/>
                      <a:pt x="815" y="47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3" name="Freeform 85">
                <a:extLst>
                  <a:ext uri="{FF2B5EF4-FFF2-40B4-BE49-F238E27FC236}">
                    <a16:creationId xmlns="" xmlns:a16="http://schemas.microsoft.com/office/drawing/2014/main" id="{1A07FA5C-328A-804B-A5E5-85DB789DA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749"/>
                <a:ext cx="42" cy="40"/>
              </a:xfrm>
              <a:custGeom>
                <a:avLst/>
                <a:gdLst>
                  <a:gd name="T0" fmla="*/ 13 w 22"/>
                  <a:gd name="T1" fmla="*/ 20 h 21"/>
                  <a:gd name="T2" fmla="*/ 18 w 22"/>
                  <a:gd name="T3" fmla="*/ 20 h 21"/>
                  <a:gd name="T4" fmla="*/ 21 w 22"/>
                  <a:gd name="T5" fmla="*/ 18 h 21"/>
                  <a:gd name="T6" fmla="*/ 22 w 22"/>
                  <a:gd name="T7" fmla="*/ 13 h 21"/>
                  <a:gd name="T8" fmla="*/ 20 w 22"/>
                  <a:gd name="T9" fmla="*/ 8 h 21"/>
                  <a:gd name="T10" fmla="*/ 13 w 22"/>
                  <a:gd name="T11" fmla="*/ 3 h 21"/>
                  <a:gd name="T12" fmla="*/ 9 w 22"/>
                  <a:gd name="T13" fmla="*/ 0 h 21"/>
                  <a:gd name="T14" fmla="*/ 0 w 22"/>
                  <a:gd name="T15" fmla="*/ 12 h 21"/>
                  <a:gd name="T16" fmla="*/ 5 w 22"/>
                  <a:gd name="T17" fmla="*/ 16 h 21"/>
                  <a:gd name="T18" fmla="*/ 13 w 22"/>
                  <a:gd name="T19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3" y="20"/>
                    </a:moveTo>
                    <a:cubicBezTo>
                      <a:pt x="15" y="21"/>
                      <a:pt x="16" y="21"/>
                      <a:pt x="18" y="20"/>
                    </a:cubicBezTo>
                    <a:cubicBezTo>
                      <a:pt x="19" y="20"/>
                      <a:pt x="20" y="19"/>
                      <a:pt x="21" y="18"/>
                    </a:cubicBezTo>
                    <a:cubicBezTo>
                      <a:pt x="22" y="16"/>
                      <a:pt x="22" y="14"/>
                      <a:pt x="22" y="13"/>
                    </a:cubicBezTo>
                    <a:cubicBezTo>
                      <a:pt x="22" y="11"/>
                      <a:pt x="21" y="10"/>
                      <a:pt x="20" y="8"/>
                    </a:cubicBezTo>
                    <a:cubicBezTo>
                      <a:pt x="19" y="7"/>
                      <a:pt x="16" y="6"/>
                      <a:pt x="13" y="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9" y="18"/>
                      <a:pt x="12" y="20"/>
                      <a:pt x="13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4" name="Freeform 86">
                <a:extLst>
                  <a:ext uri="{FF2B5EF4-FFF2-40B4-BE49-F238E27FC236}">
                    <a16:creationId xmlns="" xmlns:a16="http://schemas.microsoft.com/office/drawing/2014/main" id="{F4F1B6B0-DA6E-5E4F-849E-F7EB08856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110"/>
                <a:ext cx="35" cy="54"/>
              </a:xfrm>
              <a:custGeom>
                <a:avLst/>
                <a:gdLst>
                  <a:gd name="T0" fmla="*/ 4 w 18"/>
                  <a:gd name="T1" fmla="*/ 3 h 28"/>
                  <a:gd name="T2" fmla="*/ 6 w 18"/>
                  <a:gd name="T3" fmla="*/ 6 h 28"/>
                  <a:gd name="T4" fmla="*/ 7 w 18"/>
                  <a:gd name="T5" fmla="*/ 9 h 28"/>
                  <a:gd name="T6" fmla="*/ 7 w 18"/>
                  <a:gd name="T7" fmla="*/ 12 h 28"/>
                  <a:gd name="T8" fmla="*/ 6 w 18"/>
                  <a:gd name="T9" fmla="*/ 13 h 28"/>
                  <a:gd name="T10" fmla="*/ 3 w 18"/>
                  <a:gd name="T11" fmla="*/ 19 h 28"/>
                  <a:gd name="T12" fmla="*/ 3 w 18"/>
                  <a:gd name="T13" fmla="*/ 25 h 28"/>
                  <a:gd name="T14" fmla="*/ 8 w 18"/>
                  <a:gd name="T15" fmla="*/ 22 h 28"/>
                  <a:gd name="T16" fmla="*/ 10 w 18"/>
                  <a:gd name="T17" fmla="*/ 21 h 28"/>
                  <a:gd name="T18" fmla="*/ 11 w 18"/>
                  <a:gd name="T19" fmla="*/ 19 h 28"/>
                  <a:gd name="T20" fmla="*/ 15 w 18"/>
                  <a:gd name="T21" fmla="*/ 13 h 28"/>
                  <a:gd name="T22" fmla="*/ 18 w 18"/>
                  <a:gd name="T23" fmla="*/ 7 h 28"/>
                  <a:gd name="T24" fmla="*/ 18 w 18"/>
                  <a:gd name="T25" fmla="*/ 4 h 28"/>
                  <a:gd name="T26" fmla="*/ 12 w 18"/>
                  <a:gd name="T27" fmla="*/ 1 h 28"/>
                  <a:gd name="T28" fmla="*/ 8 w 18"/>
                  <a:gd name="T29" fmla="*/ 0 h 28"/>
                  <a:gd name="T30" fmla="*/ 4 w 18"/>
                  <a:gd name="T31" fmla="*/ 0 h 28"/>
                  <a:gd name="T32" fmla="*/ 4 w 18"/>
                  <a:gd name="T33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28">
                    <a:moveTo>
                      <a:pt x="4" y="3"/>
                    </a:moveTo>
                    <a:cubicBezTo>
                      <a:pt x="4" y="4"/>
                      <a:pt x="6" y="6"/>
                      <a:pt x="6" y="6"/>
                    </a:cubicBezTo>
                    <a:cubicBezTo>
                      <a:pt x="6" y="8"/>
                      <a:pt x="7" y="9"/>
                      <a:pt x="7" y="9"/>
                    </a:cubicBezTo>
                    <a:cubicBezTo>
                      <a:pt x="8" y="10"/>
                      <a:pt x="7" y="12"/>
                      <a:pt x="7" y="12"/>
                    </a:cubicBezTo>
                    <a:cubicBezTo>
                      <a:pt x="7" y="12"/>
                      <a:pt x="6" y="13"/>
                      <a:pt x="6" y="13"/>
                    </a:cubicBezTo>
                    <a:cubicBezTo>
                      <a:pt x="6" y="16"/>
                      <a:pt x="3" y="19"/>
                      <a:pt x="3" y="19"/>
                    </a:cubicBezTo>
                    <a:cubicBezTo>
                      <a:pt x="0" y="21"/>
                      <a:pt x="3" y="25"/>
                      <a:pt x="3" y="25"/>
                    </a:cubicBezTo>
                    <a:cubicBezTo>
                      <a:pt x="4" y="28"/>
                      <a:pt x="8" y="22"/>
                      <a:pt x="8" y="22"/>
                    </a:cubicBezTo>
                    <a:cubicBezTo>
                      <a:pt x="9" y="21"/>
                      <a:pt x="10" y="21"/>
                      <a:pt x="10" y="21"/>
                    </a:cubicBezTo>
                    <a:cubicBezTo>
                      <a:pt x="10" y="20"/>
                      <a:pt x="10" y="20"/>
                      <a:pt x="11" y="19"/>
                    </a:cubicBezTo>
                    <a:cubicBezTo>
                      <a:pt x="12" y="16"/>
                      <a:pt x="15" y="13"/>
                      <a:pt x="15" y="13"/>
                    </a:cubicBezTo>
                    <a:cubicBezTo>
                      <a:pt x="15" y="12"/>
                      <a:pt x="18" y="7"/>
                      <a:pt x="18" y="7"/>
                    </a:cubicBezTo>
                    <a:cubicBezTo>
                      <a:pt x="18" y="6"/>
                      <a:pt x="18" y="4"/>
                      <a:pt x="18" y="4"/>
                    </a:cubicBezTo>
                    <a:cubicBezTo>
                      <a:pt x="17" y="3"/>
                      <a:pt x="12" y="1"/>
                      <a:pt x="12" y="1"/>
                    </a:cubicBezTo>
                    <a:cubicBezTo>
                      <a:pt x="12" y="1"/>
                      <a:pt x="10" y="1"/>
                      <a:pt x="8" y="0"/>
                    </a:cubicBezTo>
                    <a:cubicBezTo>
                      <a:pt x="6" y="0"/>
                      <a:pt x="4" y="0"/>
                      <a:pt x="4" y="0"/>
                    </a:cubicBezTo>
                    <a:cubicBezTo>
                      <a:pt x="1" y="1"/>
                      <a:pt x="4" y="3"/>
                      <a:pt x="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5" name="Freeform 87">
                <a:extLst>
                  <a:ext uri="{FF2B5EF4-FFF2-40B4-BE49-F238E27FC236}">
                    <a16:creationId xmlns="" xmlns:a16="http://schemas.microsoft.com/office/drawing/2014/main" id="{9757A1C8-19AF-2146-83BB-47EF10CC4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076"/>
                <a:ext cx="68" cy="67"/>
              </a:xfrm>
              <a:custGeom>
                <a:avLst/>
                <a:gdLst>
                  <a:gd name="T0" fmla="*/ 24 w 36"/>
                  <a:gd name="T1" fmla="*/ 32 h 35"/>
                  <a:gd name="T2" fmla="*/ 35 w 36"/>
                  <a:gd name="T3" fmla="*/ 23 h 35"/>
                  <a:gd name="T4" fmla="*/ 35 w 36"/>
                  <a:gd name="T5" fmla="*/ 11 h 35"/>
                  <a:gd name="T6" fmla="*/ 26 w 36"/>
                  <a:gd name="T7" fmla="*/ 2 h 35"/>
                  <a:gd name="T8" fmla="*/ 12 w 36"/>
                  <a:gd name="T9" fmla="*/ 3 h 35"/>
                  <a:gd name="T10" fmla="*/ 1 w 36"/>
                  <a:gd name="T11" fmla="*/ 12 h 35"/>
                  <a:gd name="T12" fmla="*/ 1 w 36"/>
                  <a:gd name="T13" fmla="*/ 24 h 35"/>
                  <a:gd name="T14" fmla="*/ 10 w 36"/>
                  <a:gd name="T15" fmla="*/ 33 h 35"/>
                  <a:gd name="T16" fmla="*/ 24 w 36"/>
                  <a:gd name="T17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35">
                    <a:moveTo>
                      <a:pt x="24" y="32"/>
                    </a:moveTo>
                    <a:cubicBezTo>
                      <a:pt x="30" y="30"/>
                      <a:pt x="33" y="27"/>
                      <a:pt x="35" y="23"/>
                    </a:cubicBezTo>
                    <a:cubicBezTo>
                      <a:pt x="36" y="19"/>
                      <a:pt x="36" y="15"/>
                      <a:pt x="35" y="11"/>
                    </a:cubicBezTo>
                    <a:cubicBezTo>
                      <a:pt x="33" y="6"/>
                      <a:pt x="30" y="3"/>
                      <a:pt x="26" y="2"/>
                    </a:cubicBezTo>
                    <a:cubicBezTo>
                      <a:pt x="22" y="0"/>
                      <a:pt x="17" y="1"/>
                      <a:pt x="12" y="3"/>
                    </a:cubicBezTo>
                    <a:cubicBezTo>
                      <a:pt x="7" y="5"/>
                      <a:pt x="3" y="8"/>
                      <a:pt x="1" y="12"/>
                    </a:cubicBezTo>
                    <a:cubicBezTo>
                      <a:pt x="0" y="16"/>
                      <a:pt x="0" y="20"/>
                      <a:pt x="1" y="24"/>
                    </a:cubicBezTo>
                    <a:cubicBezTo>
                      <a:pt x="3" y="29"/>
                      <a:pt x="6" y="31"/>
                      <a:pt x="10" y="33"/>
                    </a:cubicBezTo>
                    <a:cubicBezTo>
                      <a:pt x="14" y="35"/>
                      <a:pt x="18" y="34"/>
                      <a:pt x="24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</p:grpSp>
      <p:pic>
        <p:nvPicPr>
          <p:cNvPr id="191" name="图片 190">
            <a:extLst>
              <a:ext uri="{FF2B5EF4-FFF2-40B4-BE49-F238E27FC236}">
                <a16:creationId xmlns="" xmlns:a16="http://schemas.microsoft.com/office/drawing/2014/main" id="{5942B352-DEB8-484F-B395-CC3B83EDAA32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6342612"/>
            <a:ext cx="12192000" cy="515389"/>
          </a:xfrm>
          <a:prstGeom prst="rect">
            <a:avLst/>
          </a:prstGeom>
        </p:spPr>
      </p:pic>
      <p:grpSp>
        <p:nvGrpSpPr>
          <p:cNvPr id="192" name="组合 191">
            <a:extLst>
              <a:ext uri="{FF2B5EF4-FFF2-40B4-BE49-F238E27FC236}">
                <a16:creationId xmlns="" xmlns:a16="http://schemas.microsoft.com/office/drawing/2014/main" id="{36451CC1-E625-3642-89FD-6A50568AD7B4}"/>
              </a:ext>
            </a:extLst>
          </p:cNvPr>
          <p:cNvGrpSpPr/>
          <p:nvPr/>
        </p:nvGrpSpPr>
        <p:grpSpPr>
          <a:xfrm>
            <a:off x="10899831" y="6542060"/>
            <a:ext cx="1028644" cy="189883"/>
            <a:chOff x="4206876" y="3000376"/>
            <a:chExt cx="3689350" cy="681038"/>
          </a:xfrm>
          <a:solidFill>
            <a:schemeClr val="bg1"/>
          </a:solidFill>
        </p:grpSpPr>
        <p:sp>
          <p:nvSpPr>
            <p:cNvPr id="193" name="Freeform 54">
              <a:extLst>
                <a:ext uri="{FF2B5EF4-FFF2-40B4-BE49-F238E27FC236}">
                  <a16:creationId xmlns="" xmlns:a16="http://schemas.microsoft.com/office/drawing/2014/main" id="{AF84D259-C5F3-F341-96C9-3453763B8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688" y="3021013"/>
              <a:ext cx="647700" cy="141288"/>
            </a:xfrm>
            <a:custGeom>
              <a:avLst/>
              <a:gdLst>
                <a:gd name="T0" fmla="*/ 98 w 214"/>
                <a:gd name="T1" fmla="*/ 0 h 46"/>
                <a:gd name="T2" fmla="*/ 108 w 214"/>
                <a:gd name="T3" fmla="*/ 3 h 46"/>
                <a:gd name="T4" fmla="*/ 127 w 214"/>
                <a:gd name="T5" fmla="*/ 17 h 46"/>
                <a:gd name="T6" fmla="*/ 137 w 214"/>
                <a:gd name="T7" fmla="*/ 19 h 46"/>
                <a:gd name="T8" fmla="*/ 139 w 214"/>
                <a:gd name="T9" fmla="*/ 19 h 46"/>
                <a:gd name="T10" fmla="*/ 162 w 214"/>
                <a:gd name="T11" fmla="*/ 19 h 46"/>
                <a:gd name="T12" fmla="*/ 176 w 214"/>
                <a:gd name="T13" fmla="*/ 19 h 46"/>
                <a:gd name="T14" fmla="*/ 188 w 214"/>
                <a:gd name="T15" fmla="*/ 19 h 46"/>
                <a:gd name="T16" fmla="*/ 202 w 214"/>
                <a:gd name="T17" fmla="*/ 18 h 46"/>
                <a:gd name="T18" fmla="*/ 210 w 214"/>
                <a:gd name="T19" fmla="*/ 31 h 46"/>
                <a:gd name="T20" fmla="*/ 200 w 214"/>
                <a:gd name="T21" fmla="*/ 34 h 46"/>
                <a:gd name="T22" fmla="*/ 193 w 214"/>
                <a:gd name="T23" fmla="*/ 35 h 46"/>
                <a:gd name="T24" fmla="*/ 183 w 214"/>
                <a:gd name="T25" fmla="*/ 35 h 46"/>
                <a:gd name="T26" fmla="*/ 165 w 214"/>
                <a:gd name="T27" fmla="*/ 36 h 46"/>
                <a:gd name="T28" fmla="*/ 129 w 214"/>
                <a:gd name="T29" fmla="*/ 36 h 46"/>
                <a:gd name="T30" fmla="*/ 121 w 214"/>
                <a:gd name="T31" fmla="*/ 36 h 46"/>
                <a:gd name="T32" fmla="*/ 118 w 214"/>
                <a:gd name="T33" fmla="*/ 38 h 46"/>
                <a:gd name="T34" fmla="*/ 114 w 214"/>
                <a:gd name="T35" fmla="*/ 38 h 46"/>
                <a:gd name="T36" fmla="*/ 94 w 214"/>
                <a:gd name="T37" fmla="*/ 36 h 46"/>
                <a:gd name="T38" fmla="*/ 80 w 214"/>
                <a:gd name="T39" fmla="*/ 36 h 46"/>
                <a:gd name="T40" fmla="*/ 71 w 214"/>
                <a:gd name="T41" fmla="*/ 37 h 46"/>
                <a:gd name="T42" fmla="*/ 41 w 214"/>
                <a:gd name="T43" fmla="*/ 39 h 46"/>
                <a:gd name="T44" fmla="*/ 34 w 214"/>
                <a:gd name="T45" fmla="*/ 39 h 46"/>
                <a:gd name="T46" fmla="*/ 3 w 214"/>
                <a:gd name="T47" fmla="*/ 39 h 46"/>
                <a:gd name="T48" fmla="*/ 0 w 214"/>
                <a:gd name="T49" fmla="*/ 30 h 46"/>
                <a:gd name="T50" fmla="*/ 5 w 214"/>
                <a:gd name="T51" fmla="*/ 25 h 46"/>
                <a:gd name="T52" fmla="*/ 17 w 214"/>
                <a:gd name="T53" fmla="*/ 23 h 46"/>
                <a:gd name="T54" fmla="*/ 46 w 214"/>
                <a:gd name="T55" fmla="*/ 25 h 46"/>
                <a:gd name="T56" fmla="*/ 61 w 214"/>
                <a:gd name="T57" fmla="*/ 23 h 46"/>
                <a:gd name="T58" fmla="*/ 74 w 214"/>
                <a:gd name="T59" fmla="*/ 21 h 46"/>
                <a:gd name="T60" fmla="*/ 84 w 214"/>
                <a:gd name="T61" fmla="*/ 20 h 46"/>
                <a:gd name="T62" fmla="*/ 88 w 214"/>
                <a:gd name="T63" fmla="*/ 19 h 46"/>
                <a:gd name="T64" fmla="*/ 88 w 214"/>
                <a:gd name="T65" fmla="*/ 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4" h="46">
                  <a:moveTo>
                    <a:pt x="93" y="0"/>
                  </a:moveTo>
                  <a:cubicBezTo>
                    <a:pt x="94" y="1"/>
                    <a:pt x="96" y="0"/>
                    <a:pt x="98" y="0"/>
                  </a:cubicBezTo>
                  <a:cubicBezTo>
                    <a:pt x="101" y="1"/>
                    <a:pt x="101" y="2"/>
                    <a:pt x="104" y="3"/>
                  </a:cubicBezTo>
                  <a:cubicBezTo>
                    <a:pt x="105" y="1"/>
                    <a:pt x="108" y="4"/>
                    <a:pt x="108" y="3"/>
                  </a:cubicBezTo>
                  <a:cubicBezTo>
                    <a:pt x="113" y="5"/>
                    <a:pt x="118" y="8"/>
                    <a:pt x="122" y="11"/>
                  </a:cubicBezTo>
                  <a:cubicBezTo>
                    <a:pt x="124" y="12"/>
                    <a:pt x="125" y="16"/>
                    <a:pt x="127" y="17"/>
                  </a:cubicBezTo>
                  <a:cubicBezTo>
                    <a:pt x="129" y="18"/>
                    <a:pt x="133" y="18"/>
                    <a:pt x="135" y="20"/>
                  </a:cubicBezTo>
                  <a:cubicBezTo>
                    <a:pt x="135" y="20"/>
                    <a:pt x="136" y="19"/>
                    <a:pt x="137" y="19"/>
                  </a:cubicBezTo>
                  <a:cubicBezTo>
                    <a:pt x="137" y="19"/>
                    <a:pt x="137" y="19"/>
                    <a:pt x="137" y="20"/>
                  </a:cubicBezTo>
                  <a:cubicBezTo>
                    <a:pt x="138" y="19"/>
                    <a:pt x="138" y="19"/>
                    <a:pt x="139" y="19"/>
                  </a:cubicBezTo>
                  <a:cubicBezTo>
                    <a:pt x="139" y="18"/>
                    <a:pt x="146" y="21"/>
                    <a:pt x="148" y="19"/>
                  </a:cubicBezTo>
                  <a:cubicBezTo>
                    <a:pt x="151" y="21"/>
                    <a:pt x="156" y="18"/>
                    <a:pt x="162" y="19"/>
                  </a:cubicBezTo>
                  <a:cubicBezTo>
                    <a:pt x="164" y="20"/>
                    <a:pt x="171" y="20"/>
                    <a:pt x="174" y="18"/>
                  </a:cubicBezTo>
                  <a:cubicBezTo>
                    <a:pt x="175" y="19"/>
                    <a:pt x="176" y="19"/>
                    <a:pt x="176" y="19"/>
                  </a:cubicBezTo>
                  <a:cubicBezTo>
                    <a:pt x="177" y="19"/>
                    <a:pt x="180" y="18"/>
                    <a:pt x="182" y="19"/>
                  </a:cubicBezTo>
                  <a:cubicBezTo>
                    <a:pt x="182" y="20"/>
                    <a:pt x="186" y="19"/>
                    <a:pt x="188" y="19"/>
                  </a:cubicBezTo>
                  <a:cubicBezTo>
                    <a:pt x="190" y="19"/>
                    <a:pt x="192" y="18"/>
                    <a:pt x="195" y="18"/>
                  </a:cubicBezTo>
                  <a:cubicBezTo>
                    <a:pt x="196" y="18"/>
                    <a:pt x="201" y="19"/>
                    <a:pt x="202" y="18"/>
                  </a:cubicBezTo>
                  <a:cubicBezTo>
                    <a:pt x="206" y="20"/>
                    <a:pt x="212" y="21"/>
                    <a:pt x="214" y="23"/>
                  </a:cubicBezTo>
                  <a:cubicBezTo>
                    <a:pt x="214" y="26"/>
                    <a:pt x="213" y="30"/>
                    <a:pt x="210" y="31"/>
                  </a:cubicBezTo>
                  <a:cubicBezTo>
                    <a:pt x="209" y="32"/>
                    <a:pt x="206" y="31"/>
                    <a:pt x="205" y="31"/>
                  </a:cubicBezTo>
                  <a:cubicBezTo>
                    <a:pt x="204" y="32"/>
                    <a:pt x="202" y="34"/>
                    <a:pt x="200" y="34"/>
                  </a:cubicBezTo>
                  <a:cubicBezTo>
                    <a:pt x="198" y="35"/>
                    <a:pt x="195" y="34"/>
                    <a:pt x="194" y="36"/>
                  </a:cubicBezTo>
                  <a:cubicBezTo>
                    <a:pt x="194" y="36"/>
                    <a:pt x="193" y="35"/>
                    <a:pt x="193" y="35"/>
                  </a:cubicBezTo>
                  <a:cubicBezTo>
                    <a:pt x="192" y="35"/>
                    <a:pt x="184" y="35"/>
                    <a:pt x="184" y="35"/>
                  </a:cubicBezTo>
                  <a:cubicBezTo>
                    <a:pt x="183" y="35"/>
                    <a:pt x="183" y="35"/>
                    <a:pt x="183" y="35"/>
                  </a:cubicBezTo>
                  <a:cubicBezTo>
                    <a:pt x="183" y="35"/>
                    <a:pt x="171" y="36"/>
                    <a:pt x="169" y="35"/>
                  </a:cubicBezTo>
                  <a:cubicBezTo>
                    <a:pt x="167" y="35"/>
                    <a:pt x="166" y="35"/>
                    <a:pt x="165" y="36"/>
                  </a:cubicBezTo>
                  <a:cubicBezTo>
                    <a:pt x="159" y="33"/>
                    <a:pt x="147" y="34"/>
                    <a:pt x="141" y="36"/>
                  </a:cubicBezTo>
                  <a:cubicBezTo>
                    <a:pt x="138" y="36"/>
                    <a:pt x="129" y="36"/>
                    <a:pt x="129" y="36"/>
                  </a:cubicBezTo>
                  <a:cubicBezTo>
                    <a:pt x="129" y="36"/>
                    <a:pt x="128" y="37"/>
                    <a:pt x="128" y="37"/>
                  </a:cubicBezTo>
                  <a:cubicBezTo>
                    <a:pt x="125" y="36"/>
                    <a:pt x="123" y="36"/>
                    <a:pt x="121" y="36"/>
                  </a:cubicBezTo>
                  <a:cubicBezTo>
                    <a:pt x="119" y="36"/>
                    <a:pt x="119" y="37"/>
                    <a:pt x="118" y="38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7" y="37"/>
                    <a:pt x="116" y="37"/>
                    <a:pt x="115" y="37"/>
                  </a:cubicBezTo>
                  <a:cubicBezTo>
                    <a:pt x="115" y="38"/>
                    <a:pt x="114" y="38"/>
                    <a:pt x="114" y="38"/>
                  </a:cubicBezTo>
                  <a:cubicBezTo>
                    <a:pt x="112" y="38"/>
                    <a:pt x="109" y="37"/>
                    <a:pt x="107" y="36"/>
                  </a:cubicBezTo>
                  <a:cubicBezTo>
                    <a:pt x="104" y="37"/>
                    <a:pt x="98" y="37"/>
                    <a:pt x="94" y="36"/>
                  </a:cubicBezTo>
                  <a:cubicBezTo>
                    <a:pt x="93" y="36"/>
                    <a:pt x="87" y="37"/>
                    <a:pt x="86" y="38"/>
                  </a:cubicBezTo>
                  <a:cubicBezTo>
                    <a:pt x="85" y="38"/>
                    <a:pt x="81" y="37"/>
                    <a:pt x="80" y="36"/>
                  </a:cubicBezTo>
                  <a:cubicBezTo>
                    <a:pt x="78" y="37"/>
                    <a:pt x="77" y="37"/>
                    <a:pt x="75" y="38"/>
                  </a:cubicBezTo>
                  <a:cubicBezTo>
                    <a:pt x="73" y="38"/>
                    <a:pt x="72" y="37"/>
                    <a:pt x="71" y="37"/>
                  </a:cubicBezTo>
                  <a:cubicBezTo>
                    <a:pt x="66" y="39"/>
                    <a:pt x="55" y="36"/>
                    <a:pt x="51" y="39"/>
                  </a:cubicBezTo>
                  <a:cubicBezTo>
                    <a:pt x="49" y="40"/>
                    <a:pt x="44" y="38"/>
                    <a:pt x="41" y="39"/>
                  </a:cubicBezTo>
                  <a:cubicBezTo>
                    <a:pt x="40" y="39"/>
                    <a:pt x="38" y="39"/>
                    <a:pt x="36" y="40"/>
                  </a:cubicBezTo>
                  <a:cubicBezTo>
                    <a:pt x="36" y="40"/>
                    <a:pt x="35" y="39"/>
                    <a:pt x="34" y="39"/>
                  </a:cubicBezTo>
                  <a:cubicBezTo>
                    <a:pt x="30" y="41"/>
                    <a:pt x="20" y="42"/>
                    <a:pt x="18" y="46"/>
                  </a:cubicBezTo>
                  <a:cubicBezTo>
                    <a:pt x="14" y="45"/>
                    <a:pt x="6" y="43"/>
                    <a:pt x="3" y="39"/>
                  </a:cubicBezTo>
                  <a:cubicBezTo>
                    <a:pt x="2" y="38"/>
                    <a:pt x="3" y="35"/>
                    <a:pt x="2" y="34"/>
                  </a:cubicBezTo>
                  <a:cubicBezTo>
                    <a:pt x="1" y="32"/>
                    <a:pt x="0" y="33"/>
                    <a:pt x="0" y="30"/>
                  </a:cubicBezTo>
                  <a:cubicBezTo>
                    <a:pt x="1" y="28"/>
                    <a:pt x="2" y="27"/>
                    <a:pt x="3" y="25"/>
                  </a:cubicBezTo>
                  <a:cubicBezTo>
                    <a:pt x="4" y="25"/>
                    <a:pt x="4" y="26"/>
                    <a:pt x="5" y="25"/>
                  </a:cubicBezTo>
                  <a:cubicBezTo>
                    <a:pt x="8" y="25"/>
                    <a:pt x="10" y="24"/>
                    <a:pt x="13" y="23"/>
                  </a:cubicBezTo>
                  <a:cubicBezTo>
                    <a:pt x="14" y="23"/>
                    <a:pt x="16" y="24"/>
                    <a:pt x="17" y="23"/>
                  </a:cubicBezTo>
                  <a:cubicBezTo>
                    <a:pt x="23" y="23"/>
                    <a:pt x="28" y="23"/>
                    <a:pt x="34" y="23"/>
                  </a:cubicBezTo>
                  <a:cubicBezTo>
                    <a:pt x="35" y="23"/>
                    <a:pt x="43" y="26"/>
                    <a:pt x="46" y="25"/>
                  </a:cubicBezTo>
                  <a:cubicBezTo>
                    <a:pt x="48" y="24"/>
                    <a:pt x="52" y="23"/>
                    <a:pt x="52" y="23"/>
                  </a:cubicBezTo>
                  <a:cubicBezTo>
                    <a:pt x="53" y="23"/>
                    <a:pt x="59" y="23"/>
                    <a:pt x="61" y="23"/>
                  </a:cubicBezTo>
                  <a:cubicBezTo>
                    <a:pt x="63" y="22"/>
                    <a:pt x="68" y="23"/>
                    <a:pt x="70" y="23"/>
                  </a:cubicBezTo>
                  <a:cubicBezTo>
                    <a:pt x="71" y="22"/>
                    <a:pt x="73" y="21"/>
                    <a:pt x="74" y="21"/>
                  </a:cubicBezTo>
                  <a:cubicBezTo>
                    <a:pt x="77" y="21"/>
                    <a:pt x="79" y="21"/>
                    <a:pt x="82" y="21"/>
                  </a:cubicBezTo>
                  <a:cubicBezTo>
                    <a:pt x="83" y="21"/>
                    <a:pt x="83" y="21"/>
                    <a:pt x="84" y="20"/>
                  </a:cubicBezTo>
                  <a:cubicBezTo>
                    <a:pt x="85" y="21"/>
                    <a:pt x="84" y="21"/>
                    <a:pt x="86" y="21"/>
                  </a:cubicBezTo>
                  <a:cubicBezTo>
                    <a:pt x="86" y="21"/>
                    <a:pt x="87" y="20"/>
                    <a:pt x="88" y="19"/>
                  </a:cubicBezTo>
                  <a:cubicBezTo>
                    <a:pt x="88" y="18"/>
                    <a:pt x="89" y="17"/>
                    <a:pt x="89" y="16"/>
                  </a:cubicBezTo>
                  <a:cubicBezTo>
                    <a:pt x="86" y="13"/>
                    <a:pt x="90" y="5"/>
                    <a:pt x="88" y="4"/>
                  </a:cubicBezTo>
                  <a:cubicBezTo>
                    <a:pt x="89" y="2"/>
                    <a:pt x="91" y="1"/>
                    <a:pt x="9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4" name="Freeform 55">
              <a:extLst>
                <a:ext uri="{FF2B5EF4-FFF2-40B4-BE49-F238E27FC236}">
                  <a16:creationId xmlns="" xmlns:a16="http://schemas.microsoft.com/office/drawing/2014/main" id="{103331B1-9844-7E47-9EA8-4A5A4C8161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86363" y="3152776"/>
              <a:ext cx="823913" cy="525463"/>
            </a:xfrm>
            <a:custGeom>
              <a:avLst/>
              <a:gdLst>
                <a:gd name="T0" fmla="*/ 257 w 272"/>
                <a:gd name="T1" fmla="*/ 115 h 172"/>
                <a:gd name="T2" fmla="*/ 219 w 272"/>
                <a:gd name="T3" fmla="*/ 115 h 172"/>
                <a:gd name="T4" fmla="*/ 187 w 272"/>
                <a:gd name="T5" fmla="*/ 113 h 172"/>
                <a:gd name="T6" fmla="*/ 171 w 272"/>
                <a:gd name="T7" fmla="*/ 112 h 172"/>
                <a:gd name="T8" fmla="*/ 125 w 272"/>
                <a:gd name="T9" fmla="*/ 112 h 172"/>
                <a:gd name="T10" fmla="*/ 139 w 272"/>
                <a:gd name="T11" fmla="*/ 100 h 172"/>
                <a:gd name="T12" fmla="*/ 162 w 272"/>
                <a:gd name="T13" fmla="*/ 101 h 172"/>
                <a:gd name="T14" fmla="*/ 183 w 272"/>
                <a:gd name="T15" fmla="*/ 101 h 172"/>
                <a:gd name="T16" fmla="*/ 185 w 272"/>
                <a:gd name="T17" fmla="*/ 58 h 172"/>
                <a:gd name="T18" fmla="*/ 186 w 272"/>
                <a:gd name="T19" fmla="*/ 32 h 172"/>
                <a:gd name="T20" fmla="*/ 194 w 272"/>
                <a:gd name="T21" fmla="*/ 0 h 172"/>
                <a:gd name="T22" fmla="*/ 168 w 272"/>
                <a:gd name="T23" fmla="*/ 1 h 172"/>
                <a:gd name="T24" fmla="*/ 143 w 272"/>
                <a:gd name="T25" fmla="*/ 3 h 172"/>
                <a:gd name="T26" fmla="*/ 114 w 272"/>
                <a:gd name="T27" fmla="*/ 4 h 172"/>
                <a:gd name="T28" fmla="*/ 95 w 272"/>
                <a:gd name="T29" fmla="*/ 2 h 172"/>
                <a:gd name="T30" fmla="*/ 63 w 272"/>
                <a:gd name="T31" fmla="*/ 5 h 172"/>
                <a:gd name="T32" fmla="*/ 62 w 272"/>
                <a:gd name="T33" fmla="*/ 22 h 172"/>
                <a:gd name="T34" fmla="*/ 67 w 272"/>
                <a:gd name="T35" fmla="*/ 50 h 172"/>
                <a:gd name="T36" fmla="*/ 66 w 272"/>
                <a:gd name="T37" fmla="*/ 63 h 172"/>
                <a:gd name="T38" fmla="*/ 67 w 272"/>
                <a:gd name="T39" fmla="*/ 82 h 172"/>
                <a:gd name="T40" fmla="*/ 62 w 272"/>
                <a:gd name="T41" fmla="*/ 106 h 172"/>
                <a:gd name="T42" fmla="*/ 75 w 272"/>
                <a:gd name="T43" fmla="*/ 101 h 172"/>
                <a:gd name="T44" fmla="*/ 109 w 272"/>
                <a:gd name="T45" fmla="*/ 102 h 172"/>
                <a:gd name="T46" fmla="*/ 99 w 272"/>
                <a:gd name="T47" fmla="*/ 112 h 172"/>
                <a:gd name="T48" fmla="*/ 71 w 272"/>
                <a:gd name="T49" fmla="*/ 116 h 172"/>
                <a:gd name="T50" fmla="*/ 43 w 272"/>
                <a:gd name="T51" fmla="*/ 120 h 172"/>
                <a:gd name="T52" fmla="*/ 23 w 272"/>
                <a:gd name="T53" fmla="*/ 122 h 172"/>
                <a:gd name="T54" fmla="*/ 4 w 272"/>
                <a:gd name="T55" fmla="*/ 129 h 172"/>
                <a:gd name="T56" fmla="*/ 28 w 272"/>
                <a:gd name="T57" fmla="*/ 143 h 172"/>
                <a:gd name="T58" fmla="*/ 42 w 272"/>
                <a:gd name="T59" fmla="*/ 138 h 172"/>
                <a:gd name="T60" fmla="*/ 62 w 272"/>
                <a:gd name="T61" fmla="*/ 133 h 172"/>
                <a:gd name="T62" fmla="*/ 93 w 272"/>
                <a:gd name="T63" fmla="*/ 127 h 172"/>
                <a:gd name="T64" fmla="*/ 92 w 272"/>
                <a:gd name="T65" fmla="*/ 141 h 172"/>
                <a:gd name="T66" fmla="*/ 86 w 272"/>
                <a:gd name="T67" fmla="*/ 156 h 172"/>
                <a:gd name="T68" fmla="*/ 100 w 272"/>
                <a:gd name="T69" fmla="*/ 153 h 172"/>
                <a:gd name="T70" fmla="*/ 119 w 272"/>
                <a:gd name="T71" fmla="*/ 126 h 172"/>
                <a:gd name="T72" fmla="*/ 138 w 272"/>
                <a:gd name="T73" fmla="*/ 130 h 172"/>
                <a:gd name="T74" fmla="*/ 150 w 272"/>
                <a:gd name="T75" fmla="*/ 150 h 172"/>
                <a:gd name="T76" fmla="*/ 170 w 272"/>
                <a:gd name="T77" fmla="*/ 159 h 172"/>
                <a:gd name="T78" fmla="*/ 172 w 272"/>
                <a:gd name="T79" fmla="*/ 128 h 172"/>
                <a:gd name="T80" fmla="*/ 209 w 272"/>
                <a:gd name="T81" fmla="*/ 134 h 172"/>
                <a:gd name="T82" fmla="*/ 229 w 272"/>
                <a:gd name="T83" fmla="*/ 144 h 172"/>
                <a:gd name="T84" fmla="*/ 238 w 272"/>
                <a:gd name="T85" fmla="*/ 146 h 172"/>
                <a:gd name="T86" fmla="*/ 266 w 272"/>
                <a:gd name="T87" fmla="*/ 140 h 172"/>
                <a:gd name="T88" fmla="*/ 170 w 272"/>
                <a:gd name="T89" fmla="*/ 55 h 172"/>
                <a:gd name="T90" fmla="*/ 139 w 272"/>
                <a:gd name="T91" fmla="*/ 55 h 172"/>
                <a:gd name="T92" fmla="*/ 107 w 272"/>
                <a:gd name="T93" fmla="*/ 58 h 172"/>
                <a:gd name="T94" fmla="*/ 87 w 272"/>
                <a:gd name="T95" fmla="*/ 60 h 172"/>
                <a:gd name="T96" fmla="*/ 104 w 272"/>
                <a:gd name="T97" fmla="*/ 48 h 172"/>
                <a:gd name="T98" fmla="*/ 135 w 272"/>
                <a:gd name="T99" fmla="*/ 45 h 172"/>
                <a:gd name="T100" fmla="*/ 166 w 272"/>
                <a:gd name="T101" fmla="*/ 44 h 172"/>
                <a:gd name="T102" fmla="*/ 94 w 272"/>
                <a:gd name="T103" fmla="*/ 23 h 172"/>
                <a:gd name="T104" fmla="*/ 135 w 272"/>
                <a:gd name="T105" fmla="*/ 20 h 172"/>
                <a:gd name="T106" fmla="*/ 174 w 272"/>
                <a:gd name="T107" fmla="*/ 19 h 172"/>
                <a:gd name="T108" fmla="*/ 102 w 272"/>
                <a:gd name="T109" fmla="*/ 32 h 172"/>
                <a:gd name="T110" fmla="*/ 94 w 272"/>
                <a:gd name="T111" fmla="*/ 23 h 172"/>
                <a:gd name="T112" fmla="*/ 95 w 272"/>
                <a:gd name="T113" fmla="*/ 85 h 172"/>
                <a:gd name="T114" fmla="*/ 82 w 272"/>
                <a:gd name="T115" fmla="*/ 82 h 172"/>
                <a:gd name="T116" fmla="*/ 106 w 272"/>
                <a:gd name="T117" fmla="*/ 75 h 172"/>
                <a:gd name="T118" fmla="*/ 149 w 272"/>
                <a:gd name="T119" fmla="*/ 71 h 172"/>
                <a:gd name="T120" fmla="*/ 170 w 272"/>
                <a:gd name="T121" fmla="*/ 81 h 172"/>
                <a:gd name="T122" fmla="*/ 133 w 272"/>
                <a:gd name="T123" fmla="*/ 8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2" h="172">
                  <a:moveTo>
                    <a:pt x="270" y="130"/>
                  </a:moveTo>
                  <a:cubicBezTo>
                    <a:pt x="272" y="123"/>
                    <a:pt x="264" y="119"/>
                    <a:pt x="266" y="115"/>
                  </a:cubicBezTo>
                  <a:cubicBezTo>
                    <a:pt x="265" y="114"/>
                    <a:pt x="264" y="112"/>
                    <a:pt x="262" y="112"/>
                  </a:cubicBezTo>
                  <a:cubicBezTo>
                    <a:pt x="261" y="112"/>
                    <a:pt x="258" y="115"/>
                    <a:pt x="257" y="115"/>
                  </a:cubicBezTo>
                  <a:cubicBezTo>
                    <a:pt x="255" y="116"/>
                    <a:pt x="241" y="114"/>
                    <a:pt x="239" y="113"/>
                  </a:cubicBezTo>
                  <a:cubicBezTo>
                    <a:pt x="237" y="113"/>
                    <a:pt x="237" y="115"/>
                    <a:pt x="235" y="115"/>
                  </a:cubicBezTo>
                  <a:cubicBezTo>
                    <a:pt x="234" y="116"/>
                    <a:pt x="231" y="115"/>
                    <a:pt x="231" y="115"/>
                  </a:cubicBezTo>
                  <a:cubicBezTo>
                    <a:pt x="230" y="114"/>
                    <a:pt x="220" y="116"/>
                    <a:pt x="219" y="115"/>
                  </a:cubicBezTo>
                  <a:cubicBezTo>
                    <a:pt x="218" y="115"/>
                    <a:pt x="218" y="114"/>
                    <a:pt x="217" y="114"/>
                  </a:cubicBezTo>
                  <a:cubicBezTo>
                    <a:pt x="213" y="117"/>
                    <a:pt x="206" y="114"/>
                    <a:pt x="202" y="113"/>
                  </a:cubicBezTo>
                  <a:cubicBezTo>
                    <a:pt x="200" y="114"/>
                    <a:pt x="193" y="113"/>
                    <a:pt x="193" y="113"/>
                  </a:cubicBezTo>
                  <a:cubicBezTo>
                    <a:pt x="191" y="113"/>
                    <a:pt x="189" y="113"/>
                    <a:pt x="187" y="113"/>
                  </a:cubicBezTo>
                  <a:cubicBezTo>
                    <a:pt x="186" y="113"/>
                    <a:pt x="186" y="112"/>
                    <a:pt x="185" y="112"/>
                  </a:cubicBezTo>
                  <a:cubicBezTo>
                    <a:pt x="184" y="114"/>
                    <a:pt x="183" y="112"/>
                    <a:pt x="181" y="113"/>
                  </a:cubicBezTo>
                  <a:cubicBezTo>
                    <a:pt x="180" y="113"/>
                    <a:pt x="179" y="113"/>
                    <a:pt x="179" y="113"/>
                  </a:cubicBezTo>
                  <a:cubicBezTo>
                    <a:pt x="176" y="112"/>
                    <a:pt x="175" y="113"/>
                    <a:pt x="171" y="112"/>
                  </a:cubicBezTo>
                  <a:cubicBezTo>
                    <a:pt x="169" y="112"/>
                    <a:pt x="166" y="112"/>
                    <a:pt x="164" y="112"/>
                  </a:cubicBezTo>
                  <a:cubicBezTo>
                    <a:pt x="164" y="112"/>
                    <a:pt x="155" y="110"/>
                    <a:pt x="154" y="110"/>
                  </a:cubicBezTo>
                  <a:cubicBezTo>
                    <a:pt x="153" y="111"/>
                    <a:pt x="153" y="112"/>
                    <a:pt x="151" y="111"/>
                  </a:cubicBezTo>
                  <a:cubicBezTo>
                    <a:pt x="144" y="109"/>
                    <a:pt x="131" y="110"/>
                    <a:pt x="125" y="112"/>
                  </a:cubicBezTo>
                  <a:cubicBezTo>
                    <a:pt x="125" y="112"/>
                    <a:pt x="124" y="111"/>
                    <a:pt x="124" y="111"/>
                  </a:cubicBezTo>
                  <a:cubicBezTo>
                    <a:pt x="124" y="108"/>
                    <a:pt x="125" y="101"/>
                    <a:pt x="129" y="100"/>
                  </a:cubicBezTo>
                  <a:cubicBezTo>
                    <a:pt x="132" y="99"/>
                    <a:pt x="132" y="100"/>
                    <a:pt x="135" y="101"/>
                  </a:cubicBezTo>
                  <a:cubicBezTo>
                    <a:pt x="137" y="101"/>
                    <a:pt x="138" y="100"/>
                    <a:pt x="139" y="100"/>
                  </a:cubicBezTo>
                  <a:cubicBezTo>
                    <a:pt x="140" y="100"/>
                    <a:pt x="140" y="100"/>
                    <a:pt x="141" y="100"/>
                  </a:cubicBezTo>
                  <a:cubicBezTo>
                    <a:pt x="141" y="100"/>
                    <a:pt x="142" y="100"/>
                    <a:pt x="142" y="100"/>
                  </a:cubicBezTo>
                  <a:cubicBezTo>
                    <a:pt x="147" y="101"/>
                    <a:pt x="147" y="101"/>
                    <a:pt x="147" y="101"/>
                  </a:cubicBezTo>
                  <a:cubicBezTo>
                    <a:pt x="149" y="101"/>
                    <a:pt x="161" y="101"/>
                    <a:pt x="162" y="101"/>
                  </a:cubicBezTo>
                  <a:cubicBezTo>
                    <a:pt x="165" y="101"/>
                    <a:pt x="168" y="101"/>
                    <a:pt x="170" y="101"/>
                  </a:cubicBezTo>
                  <a:cubicBezTo>
                    <a:pt x="173" y="103"/>
                    <a:pt x="174" y="105"/>
                    <a:pt x="175" y="106"/>
                  </a:cubicBezTo>
                  <a:cubicBezTo>
                    <a:pt x="175" y="106"/>
                    <a:pt x="176" y="106"/>
                    <a:pt x="177" y="106"/>
                  </a:cubicBezTo>
                  <a:cubicBezTo>
                    <a:pt x="179" y="104"/>
                    <a:pt x="181" y="102"/>
                    <a:pt x="183" y="101"/>
                  </a:cubicBezTo>
                  <a:cubicBezTo>
                    <a:pt x="185" y="99"/>
                    <a:pt x="186" y="91"/>
                    <a:pt x="185" y="87"/>
                  </a:cubicBezTo>
                  <a:cubicBezTo>
                    <a:pt x="185" y="86"/>
                    <a:pt x="181" y="84"/>
                    <a:pt x="183" y="81"/>
                  </a:cubicBezTo>
                  <a:cubicBezTo>
                    <a:pt x="183" y="80"/>
                    <a:pt x="183" y="75"/>
                    <a:pt x="183" y="75"/>
                  </a:cubicBezTo>
                  <a:cubicBezTo>
                    <a:pt x="185" y="72"/>
                    <a:pt x="186" y="61"/>
                    <a:pt x="185" y="58"/>
                  </a:cubicBezTo>
                  <a:cubicBezTo>
                    <a:pt x="185" y="57"/>
                    <a:pt x="184" y="56"/>
                    <a:pt x="184" y="55"/>
                  </a:cubicBezTo>
                  <a:cubicBezTo>
                    <a:pt x="184" y="55"/>
                    <a:pt x="184" y="50"/>
                    <a:pt x="184" y="49"/>
                  </a:cubicBezTo>
                  <a:cubicBezTo>
                    <a:pt x="185" y="47"/>
                    <a:pt x="186" y="44"/>
                    <a:pt x="186" y="41"/>
                  </a:cubicBezTo>
                  <a:cubicBezTo>
                    <a:pt x="187" y="37"/>
                    <a:pt x="185" y="36"/>
                    <a:pt x="186" y="32"/>
                  </a:cubicBezTo>
                  <a:cubicBezTo>
                    <a:pt x="187" y="32"/>
                    <a:pt x="186" y="31"/>
                    <a:pt x="187" y="31"/>
                  </a:cubicBezTo>
                  <a:cubicBezTo>
                    <a:pt x="187" y="28"/>
                    <a:pt x="189" y="27"/>
                    <a:pt x="191" y="25"/>
                  </a:cubicBezTo>
                  <a:cubicBezTo>
                    <a:pt x="194" y="21"/>
                    <a:pt x="198" y="15"/>
                    <a:pt x="199" y="9"/>
                  </a:cubicBezTo>
                  <a:cubicBezTo>
                    <a:pt x="197" y="6"/>
                    <a:pt x="197" y="2"/>
                    <a:pt x="194" y="0"/>
                  </a:cubicBezTo>
                  <a:cubicBezTo>
                    <a:pt x="193" y="0"/>
                    <a:pt x="192" y="0"/>
                    <a:pt x="191" y="0"/>
                  </a:cubicBezTo>
                  <a:cubicBezTo>
                    <a:pt x="190" y="2"/>
                    <a:pt x="188" y="1"/>
                    <a:pt x="187" y="1"/>
                  </a:cubicBezTo>
                  <a:cubicBezTo>
                    <a:pt x="184" y="4"/>
                    <a:pt x="180" y="4"/>
                    <a:pt x="176" y="3"/>
                  </a:cubicBezTo>
                  <a:cubicBezTo>
                    <a:pt x="174" y="5"/>
                    <a:pt x="169" y="2"/>
                    <a:pt x="168" y="1"/>
                  </a:cubicBezTo>
                  <a:cubicBezTo>
                    <a:pt x="168" y="2"/>
                    <a:pt x="165" y="2"/>
                    <a:pt x="164" y="2"/>
                  </a:cubicBezTo>
                  <a:cubicBezTo>
                    <a:pt x="164" y="2"/>
                    <a:pt x="161" y="1"/>
                    <a:pt x="161" y="2"/>
                  </a:cubicBezTo>
                  <a:cubicBezTo>
                    <a:pt x="158" y="2"/>
                    <a:pt x="151" y="2"/>
                    <a:pt x="148" y="4"/>
                  </a:cubicBezTo>
                  <a:cubicBezTo>
                    <a:pt x="146" y="4"/>
                    <a:pt x="145" y="3"/>
                    <a:pt x="143" y="3"/>
                  </a:cubicBezTo>
                  <a:cubicBezTo>
                    <a:pt x="140" y="2"/>
                    <a:pt x="140" y="4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4" y="3"/>
                    <a:pt x="131" y="1"/>
                    <a:pt x="128" y="2"/>
                  </a:cubicBezTo>
                  <a:cubicBezTo>
                    <a:pt x="124" y="3"/>
                    <a:pt x="117" y="3"/>
                    <a:pt x="114" y="4"/>
                  </a:cubicBezTo>
                  <a:cubicBezTo>
                    <a:pt x="113" y="3"/>
                    <a:pt x="113" y="3"/>
                    <a:pt x="112" y="3"/>
                  </a:cubicBezTo>
                  <a:cubicBezTo>
                    <a:pt x="109" y="4"/>
                    <a:pt x="108" y="4"/>
                    <a:pt x="106" y="4"/>
                  </a:cubicBezTo>
                  <a:cubicBezTo>
                    <a:pt x="104" y="4"/>
                    <a:pt x="100" y="3"/>
                    <a:pt x="100" y="2"/>
                  </a:cubicBezTo>
                  <a:cubicBezTo>
                    <a:pt x="98" y="2"/>
                    <a:pt x="96" y="2"/>
                    <a:pt x="95" y="2"/>
                  </a:cubicBezTo>
                  <a:cubicBezTo>
                    <a:pt x="94" y="3"/>
                    <a:pt x="84" y="2"/>
                    <a:pt x="82" y="4"/>
                  </a:cubicBezTo>
                  <a:cubicBezTo>
                    <a:pt x="80" y="4"/>
                    <a:pt x="78" y="4"/>
                    <a:pt x="76" y="4"/>
                  </a:cubicBezTo>
                  <a:cubicBezTo>
                    <a:pt x="73" y="4"/>
                    <a:pt x="71" y="4"/>
                    <a:pt x="67" y="6"/>
                  </a:cubicBezTo>
                  <a:cubicBezTo>
                    <a:pt x="66" y="6"/>
                    <a:pt x="65" y="5"/>
                    <a:pt x="63" y="5"/>
                  </a:cubicBezTo>
                  <a:cubicBezTo>
                    <a:pt x="61" y="7"/>
                    <a:pt x="58" y="9"/>
                    <a:pt x="55" y="10"/>
                  </a:cubicBezTo>
                  <a:cubicBezTo>
                    <a:pt x="55" y="12"/>
                    <a:pt x="55" y="13"/>
                    <a:pt x="56" y="14"/>
                  </a:cubicBezTo>
                  <a:cubicBezTo>
                    <a:pt x="57" y="14"/>
                    <a:pt x="61" y="18"/>
                    <a:pt x="62" y="19"/>
                  </a:cubicBezTo>
                  <a:cubicBezTo>
                    <a:pt x="62" y="20"/>
                    <a:pt x="62" y="22"/>
                    <a:pt x="62" y="22"/>
                  </a:cubicBezTo>
                  <a:cubicBezTo>
                    <a:pt x="63" y="23"/>
                    <a:pt x="63" y="26"/>
                    <a:pt x="63" y="26"/>
                  </a:cubicBezTo>
                  <a:cubicBezTo>
                    <a:pt x="66" y="29"/>
                    <a:pt x="65" y="31"/>
                    <a:pt x="66" y="35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5"/>
                    <a:pt x="66" y="49"/>
                    <a:pt x="67" y="50"/>
                  </a:cubicBezTo>
                  <a:cubicBezTo>
                    <a:pt x="67" y="51"/>
                    <a:pt x="66" y="52"/>
                    <a:pt x="66" y="52"/>
                  </a:cubicBezTo>
                  <a:cubicBezTo>
                    <a:pt x="67" y="54"/>
                    <a:pt x="67" y="56"/>
                    <a:pt x="67" y="58"/>
                  </a:cubicBezTo>
                  <a:cubicBezTo>
                    <a:pt x="67" y="58"/>
                    <a:pt x="67" y="59"/>
                    <a:pt x="67" y="59"/>
                  </a:cubicBezTo>
                  <a:cubicBezTo>
                    <a:pt x="67" y="60"/>
                    <a:pt x="67" y="62"/>
                    <a:pt x="66" y="63"/>
                  </a:cubicBezTo>
                  <a:cubicBezTo>
                    <a:pt x="66" y="64"/>
                    <a:pt x="67" y="65"/>
                    <a:pt x="67" y="66"/>
                  </a:cubicBezTo>
                  <a:cubicBezTo>
                    <a:pt x="66" y="66"/>
                    <a:pt x="66" y="67"/>
                    <a:pt x="65" y="68"/>
                  </a:cubicBezTo>
                  <a:cubicBezTo>
                    <a:pt x="66" y="71"/>
                    <a:pt x="68" y="80"/>
                    <a:pt x="66" y="82"/>
                  </a:cubicBezTo>
                  <a:cubicBezTo>
                    <a:pt x="67" y="82"/>
                    <a:pt x="66" y="82"/>
                    <a:pt x="67" y="82"/>
                  </a:cubicBezTo>
                  <a:cubicBezTo>
                    <a:pt x="67" y="83"/>
                    <a:pt x="66" y="87"/>
                    <a:pt x="66" y="88"/>
                  </a:cubicBezTo>
                  <a:cubicBezTo>
                    <a:pt x="66" y="88"/>
                    <a:pt x="66" y="88"/>
                    <a:pt x="66" y="88"/>
                  </a:cubicBezTo>
                  <a:cubicBezTo>
                    <a:pt x="66" y="88"/>
                    <a:pt x="66" y="93"/>
                    <a:pt x="66" y="93"/>
                  </a:cubicBezTo>
                  <a:cubicBezTo>
                    <a:pt x="65" y="98"/>
                    <a:pt x="64" y="102"/>
                    <a:pt x="62" y="106"/>
                  </a:cubicBezTo>
                  <a:cubicBezTo>
                    <a:pt x="62" y="107"/>
                    <a:pt x="62" y="113"/>
                    <a:pt x="62" y="113"/>
                  </a:cubicBezTo>
                  <a:cubicBezTo>
                    <a:pt x="63" y="114"/>
                    <a:pt x="64" y="114"/>
                    <a:pt x="65" y="114"/>
                  </a:cubicBezTo>
                  <a:cubicBezTo>
                    <a:pt x="65" y="114"/>
                    <a:pt x="67" y="114"/>
                    <a:pt x="67" y="113"/>
                  </a:cubicBezTo>
                  <a:cubicBezTo>
                    <a:pt x="70" y="112"/>
                    <a:pt x="74" y="103"/>
                    <a:pt x="75" y="101"/>
                  </a:cubicBezTo>
                  <a:cubicBezTo>
                    <a:pt x="79" y="102"/>
                    <a:pt x="80" y="107"/>
                    <a:pt x="87" y="106"/>
                  </a:cubicBezTo>
                  <a:cubicBezTo>
                    <a:pt x="90" y="105"/>
                    <a:pt x="91" y="106"/>
                    <a:pt x="94" y="105"/>
                  </a:cubicBezTo>
                  <a:cubicBezTo>
                    <a:pt x="95" y="105"/>
                    <a:pt x="97" y="103"/>
                    <a:pt x="98" y="102"/>
                  </a:cubicBezTo>
                  <a:cubicBezTo>
                    <a:pt x="101" y="101"/>
                    <a:pt x="107" y="101"/>
                    <a:pt x="109" y="102"/>
                  </a:cubicBezTo>
                  <a:cubicBezTo>
                    <a:pt x="111" y="102"/>
                    <a:pt x="113" y="100"/>
                    <a:pt x="116" y="102"/>
                  </a:cubicBezTo>
                  <a:cubicBezTo>
                    <a:pt x="116" y="102"/>
                    <a:pt x="116" y="102"/>
                    <a:pt x="116" y="102"/>
                  </a:cubicBezTo>
                  <a:cubicBezTo>
                    <a:pt x="114" y="104"/>
                    <a:pt x="109" y="110"/>
                    <a:pt x="108" y="111"/>
                  </a:cubicBezTo>
                  <a:cubicBezTo>
                    <a:pt x="105" y="112"/>
                    <a:pt x="101" y="112"/>
                    <a:pt x="99" y="112"/>
                  </a:cubicBezTo>
                  <a:cubicBezTo>
                    <a:pt x="98" y="112"/>
                    <a:pt x="96" y="112"/>
                    <a:pt x="96" y="112"/>
                  </a:cubicBezTo>
                  <a:cubicBezTo>
                    <a:pt x="95" y="113"/>
                    <a:pt x="92" y="113"/>
                    <a:pt x="90" y="114"/>
                  </a:cubicBezTo>
                  <a:cubicBezTo>
                    <a:pt x="86" y="115"/>
                    <a:pt x="83" y="112"/>
                    <a:pt x="80" y="113"/>
                  </a:cubicBezTo>
                  <a:cubicBezTo>
                    <a:pt x="76" y="115"/>
                    <a:pt x="73" y="115"/>
                    <a:pt x="71" y="116"/>
                  </a:cubicBezTo>
                  <a:cubicBezTo>
                    <a:pt x="70" y="116"/>
                    <a:pt x="69" y="116"/>
                    <a:pt x="68" y="116"/>
                  </a:cubicBezTo>
                  <a:cubicBezTo>
                    <a:pt x="67" y="117"/>
                    <a:pt x="64" y="118"/>
                    <a:pt x="62" y="118"/>
                  </a:cubicBezTo>
                  <a:cubicBezTo>
                    <a:pt x="58" y="119"/>
                    <a:pt x="55" y="118"/>
                    <a:pt x="53" y="119"/>
                  </a:cubicBezTo>
                  <a:cubicBezTo>
                    <a:pt x="49" y="120"/>
                    <a:pt x="46" y="119"/>
                    <a:pt x="43" y="120"/>
                  </a:cubicBezTo>
                  <a:cubicBezTo>
                    <a:pt x="43" y="120"/>
                    <a:pt x="42" y="120"/>
                    <a:pt x="41" y="120"/>
                  </a:cubicBezTo>
                  <a:cubicBezTo>
                    <a:pt x="39" y="120"/>
                    <a:pt x="35" y="120"/>
                    <a:pt x="34" y="121"/>
                  </a:cubicBezTo>
                  <a:cubicBezTo>
                    <a:pt x="33" y="121"/>
                    <a:pt x="32" y="122"/>
                    <a:pt x="31" y="123"/>
                  </a:cubicBezTo>
                  <a:cubicBezTo>
                    <a:pt x="29" y="123"/>
                    <a:pt x="24" y="122"/>
                    <a:pt x="23" y="122"/>
                  </a:cubicBezTo>
                  <a:cubicBezTo>
                    <a:pt x="22" y="123"/>
                    <a:pt x="19" y="122"/>
                    <a:pt x="17" y="123"/>
                  </a:cubicBezTo>
                  <a:cubicBezTo>
                    <a:pt x="12" y="124"/>
                    <a:pt x="10" y="124"/>
                    <a:pt x="6" y="124"/>
                  </a:cubicBezTo>
                  <a:cubicBezTo>
                    <a:pt x="5" y="125"/>
                    <a:pt x="5" y="125"/>
                    <a:pt x="4" y="126"/>
                  </a:cubicBezTo>
                  <a:cubicBezTo>
                    <a:pt x="4" y="127"/>
                    <a:pt x="4" y="128"/>
                    <a:pt x="4" y="129"/>
                  </a:cubicBezTo>
                  <a:cubicBezTo>
                    <a:pt x="3" y="130"/>
                    <a:pt x="2" y="132"/>
                    <a:pt x="2" y="133"/>
                  </a:cubicBezTo>
                  <a:cubicBezTo>
                    <a:pt x="0" y="139"/>
                    <a:pt x="4" y="143"/>
                    <a:pt x="7" y="147"/>
                  </a:cubicBezTo>
                  <a:cubicBezTo>
                    <a:pt x="12" y="147"/>
                    <a:pt x="19" y="146"/>
                    <a:pt x="23" y="143"/>
                  </a:cubicBezTo>
                  <a:cubicBezTo>
                    <a:pt x="23" y="143"/>
                    <a:pt x="28" y="143"/>
                    <a:pt x="28" y="143"/>
                  </a:cubicBezTo>
                  <a:cubicBezTo>
                    <a:pt x="29" y="143"/>
                    <a:pt x="31" y="141"/>
                    <a:pt x="32" y="140"/>
                  </a:cubicBezTo>
                  <a:cubicBezTo>
                    <a:pt x="32" y="140"/>
                    <a:pt x="32" y="140"/>
                    <a:pt x="32" y="140"/>
                  </a:cubicBezTo>
                  <a:cubicBezTo>
                    <a:pt x="35" y="140"/>
                    <a:pt x="37" y="139"/>
                    <a:pt x="39" y="138"/>
                  </a:cubicBezTo>
                  <a:cubicBezTo>
                    <a:pt x="40" y="138"/>
                    <a:pt x="41" y="138"/>
                    <a:pt x="42" y="138"/>
                  </a:cubicBezTo>
                  <a:cubicBezTo>
                    <a:pt x="43" y="138"/>
                    <a:pt x="44" y="137"/>
                    <a:pt x="45" y="137"/>
                  </a:cubicBezTo>
                  <a:cubicBezTo>
                    <a:pt x="46" y="136"/>
                    <a:pt x="49" y="137"/>
                    <a:pt x="49" y="137"/>
                  </a:cubicBezTo>
                  <a:cubicBezTo>
                    <a:pt x="51" y="136"/>
                    <a:pt x="53" y="135"/>
                    <a:pt x="55" y="134"/>
                  </a:cubicBezTo>
                  <a:cubicBezTo>
                    <a:pt x="55" y="134"/>
                    <a:pt x="62" y="134"/>
                    <a:pt x="62" y="133"/>
                  </a:cubicBezTo>
                  <a:cubicBezTo>
                    <a:pt x="62" y="133"/>
                    <a:pt x="63" y="133"/>
                    <a:pt x="63" y="133"/>
                  </a:cubicBezTo>
                  <a:cubicBezTo>
                    <a:pt x="65" y="132"/>
                    <a:pt x="68" y="132"/>
                    <a:pt x="70" y="131"/>
                  </a:cubicBezTo>
                  <a:cubicBezTo>
                    <a:pt x="74" y="130"/>
                    <a:pt x="82" y="127"/>
                    <a:pt x="88" y="128"/>
                  </a:cubicBezTo>
                  <a:cubicBezTo>
                    <a:pt x="90" y="128"/>
                    <a:pt x="92" y="126"/>
                    <a:pt x="93" y="127"/>
                  </a:cubicBezTo>
                  <a:cubicBezTo>
                    <a:pt x="94" y="127"/>
                    <a:pt x="96" y="128"/>
                    <a:pt x="97" y="128"/>
                  </a:cubicBezTo>
                  <a:cubicBezTo>
                    <a:pt x="98" y="129"/>
                    <a:pt x="97" y="128"/>
                    <a:pt x="98" y="129"/>
                  </a:cubicBezTo>
                  <a:cubicBezTo>
                    <a:pt x="98" y="130"/>
                    <a:pt x="96" y="131"/>
                    <a:pt x="96" y="133"/>
                  </a:cubicBezTo>
                  <a:cubicBezTo>
                    <a:pt x="94" y="136"/>
                    <a:pt x="94" y="138"/>
                    <a:pt x="92" y="141"/>
                  </a:cubicBezTo>
                  <a:cubicBezTo>
                    <a:pt x="91" y="142"/>
                    <a:pt x="90" y="142"/>
                    <a:pt x="90" y="143"/>
                  </a:cubicBezTo>
                  <a:cubicBezTo>
                    <a:pt x="90" y="144"/>
                    <a:pt x="90" y="145"/>
                    <a:pt x="90" y="145"/>
                  </a:cubicBezTo>
                  <a:cubicBezTo>
                    <a:pt x="89" y="146"/>
                    <a:pt x="88" y="148"/>
                    <a:pt x="87" y="149"/>
                  </a:cubicBezTo>
                  <a:cubicBezTo>
                    <a:pt x="87" y="151"/>
                    <a:pt x="87" y="155"/>
                    <a:pt x="86" y="156"/>
                  </a:cubicBezTo>
                  <a:cubicBezTo>
                    <a:pt x="87" y="158"/>
                    <a:pt x="87" y="159"/>
                    <a:pt x="88" y="160"/>
                  </a:cubicBezTo>
                  <a:cubicBezTo>
                    <a:pt x="90" y="161"/>
                    <a:pt x="92" y="163"/>
                    <a:pt x="94" y="163"/>
                  </a:cubicBezTo>
                  <a:cubicBezTo>
                    <a:pt x="95" y="160"/>
                    <a:pt x="97" y="157"/>
                    <a:pt x="98" y="155"/>
                  </a:cubicBezTo>
                  <a:cubicBezTo>
                    <a:pt x="99" y="154"/>
                    <a:pt x="100" y="153"/>
                    <a:pt x="100" y="153"/>
                  </a:cubicBezTo>
                  <a:cubicBezTo>
                    <a:pt x="100" y="153"/>
                    <a:pt x="100" y="152"/>
                    <a:pt x="100" y="151"/>
                  </a:cubicBezTo>
                  <a:cubicBezTo>
                    <a:pt x="102" y="149"/>
                    <a:pt x="107" y="146"/>
                    <a:pt x="108" y="144"/>
                  </a:cubicBezTo>
                  <a:cubicBezTo>
                    <a:pt x="111" y="141"/>
                    <a:pt x="110" y="137"/>
                    <a:pt x="112" y="134"/>
                  </a:cubicBezTo>
                  <a:cubicBezTo>
                    <a:pt x="114" y="131"/>
                    <a:pt x="118" y="129"/>
                    <a:pt x="119" y="126"/>
                  </a:cubicBezTo>
                  <a:cubicBezTo>
                    <a:pt x="120" y="126"/>
                    <a:pt x="121" y="126"/>
                    <a:pt x="122" y="126"/>
                  </a:cubicBezTo>
                  <a:cubicBezTo>
                    <a:pt x="122" y="126"/>
                    <a:pt x="130" y="125"/>
                    <a:pt x="131" y="125"/>
                  </a:cubicBezTo>
                  <a:cubicBezTo>
                    <a:pt x="133" y="126"/>
                    <a:pt x="135" y="127"/>
                    <a:pt x="136" y="127"/>
                  </a:cubicBezTo>
                  <a:cubicBezTo>
                    <a:pt x="137" y="127"/>
                    <a:pt x="138" y="130"/>
                    <a:pt x="138" y="130"/>
                  </a:cubicBezTo>
                  <a:cubicBezTo>
                    <a:pt x="140" y="132"/>
                    <a:pt x="141" y="131"/>
                    <a:pt x="142" y="133"/>
                  </a:cubicBezTo>
                  <a:cubicBezTo>
                    <a:pt x="144" y="133"/>
                    <a:pt x="145" y="139"/>
                    <a:pt x="146" y="141"/>
                  </a:cubicBezTo>
                  <a:cubicBezTo>
                    <a:pt x="147" y="143"/>
                    <a:pt x="149" y="145"/>
                    <a:pt x="150" y="147"/>
                  </a:cubicBezTo>
                  <a:cubicBezTo>
                    <a:pt x="150" y="148"/>
                    <a:pt x="150" y="149"/>
                    <a:pt x="150" y="150"/>
                  </a:cubicBezTo>
                  <a:cubicBezTo>
                    <a:pt x="152" y="154"/>
                    <a:pt x="155" y="159"/>
                    <a:pt x="158" y="162"/>
                  </a:cubicBezTo>
                  <a:cubicBezTo>
                    <a:pt x="161" y="165"/>
                    <a:pt x="159" y="169"/>
                    <a:pt x="166" y="172"/>
                  </a:cubicBezTo>
                  <a:cubicBezTo>
                    <a:pt x="167" y="170"/>
                    <a:pt x="169" y="169"/>
                    <a:pt x="170" y="167"/>
                  </a:cubicBezTo>
                  <a:cubicBezTo>
                    <a:pt x="172" y="165"/>
                    <a:pt x="170" y="161"/>
                    <a:pt x="170" y="159"/>
                  </a:cubicBezTo>
                  <a:cubicBezTo>
                    <a:pt x="171" y="153"/>
                    <a:pt x="167" y="148"/>
                    <a:pt x="165" y="142"/>
                  </a:cubicBezTo>
                  <a:cubicBezTo>
                    <a:pt x="165" y="141"/>
                    <a:pt x="165" y="139"/>
                    <a:pt x="164" y="137"/>
                  </a:cubicBezTo>
                  <a:cubicBezTo>
                    <a:pt x="161" y="133"/>
                    <a:pt x="161" y="133"/>
                    <a:pt x="163" y="127"/>
                  </a:cubicBezTo>
                  <a:cubicBezTo>
                    <a:pt x="167" y="127"/>
                    <a:pt x="170" y="127"/>
                    <a:pt x="172" y="128"/>
                  </a:cubicBezTo>
                  <a:cubicBezTo>
                    <a:pt x="173" y="127"/>
                    <a:pt x="182" y="129"/>
                    <a:pt x="183" y="129"/>
                  </a:cubicBezTo>
                  <a:cubicBezTo>
                    <a:pt x="185" y="128"/>
                    <a:pt x="198" y="130"/>
                    <a:pt x="200" y="131"/>
                  </a:cubicBezTo>
                  <a:cubicBezTo>
                    <a:pt x="201" y="131"/>
                    <a:pt x="202" y="132"/>
                    <a:pt x="203" y="133"/>
                  </a:cubicBezTo>
                  <a:cubicBezTo>
                    <a:pt x="205" y="133"/>
                    <a:pt x="207" y="133"/>
                    <a:pt x="209" y="134"/>
                  </a:cubicBezTo>
                  <a:cubicBezTo>
                    <a:pt x="209" y="134"/>
                    <a:pt x="209" y="135"/>
                    <a:pt x="210" y="136"/>
                  </a:cubicBezTo>
                  <a:cubicBezTo>
                    <a:pt x="211" y="136"/>
                    <a:pt x="212" y="137"/>
                    <a:pt x="213" y="137"/>
                  </a:cubicBezTo>
                  <a:cubicBezTo>
                    <a:pt x="214" y="137"/>
                    <a:pt x="215" y="137"/>
                    <a:pt x="216" y="137"/>
                  </a:cubicBezTo>
                  <a:cubicBezTo>
                    <a:pt x="220" y="139"/>
                    <a:pt x="225" y="141"/>
                    <a:pt x="229" y="144"/>
                  </a:cubicBezTo>
                  <a:cubicBezTo>
                    <a:pt x="229" y="144"/>
                    <a:pt x="229" y="144"/>
                    <a:pt x="229" y="143"/>
                  </a:cubicBezTo>
                  <a:cubicBezTo>
                    <a:pt x="230" y="144"/>
                    <a:pt x="232" y="144"/>
                    <a:pt x="233" y="144"/>
                  </a:cubicBezTo>
                  <a:cubicBezTo>
                    <a:pt x="233" y="144"/>
                    <a:pt x="234" y="143"/>
                    <a:pt x="235" y="143"/>
                  </a:cubicBezTo>
                  <a:cubicBezTo>
                    <a:pt x="236" y="144"/>
                    <a:pt x="237" y="145"/>
                    <a:pt x="238" y="146"/>
                  </a:cubicBezTo>
                  <a:cubicBezTo>
                    <a:pt x="239" y="144"/>
                    <a:pt x="244" y="147"/>
                    <a:pt x="245" y="147"/>
                  </a:cubicBezTo>
                  <a:cubicBezTo>
                    <a:pt x="247" y="148"/>
                    <a:pt x="249" y="146"/>
                    <a:pt x="250" y="146"/>
                  </a:cubicBezTo>
                  <a:cubicBezTo>
                    <a:pt x="251" y="146"/>
                    <a:pt x="251" y="147"/>
                    <a:pt x="253" y="147"/>
                  </a:cubicBezTo>
                  <a:cubicBezTo>
                    <a:pt x="259" y="145"/>
                    <a:pt x="262" y="142"/>
                    <a:pt x="266" y="140"/>
                  </a:cubicBezTo>
                  <a:cubicBezTo>
                    <a:pt x="267" y="136"/>
                    <a:pt x="271" y="133"/>
                    <a:pt x="271" y="131"/>
                  </a:cubicBezTo>
                  <a:cubicBezTo>
                    <a:pt x="271" y="131"/>
                    <a:pt x="271" y="130"/>
                    <a:pt x="271" y="130"/>
                  </a:cubicBezTo>
                  <a:cubicBezTo>
                    <a:pt x="271" y="130"/>
                    <a:pt x="271" y="130"/>
                    <a:pt x="270" y="130"/>
                  </a:cubicBezTo>
                  <a:close/>
                  <a:moveTo>
                    <a:pt x="170" y="55"/>
                  </a:moveTo>
                  <a:cubicBezTo>
                    <a:pt x="168" y="56"/>
                    <a:pt x="168" y="55"/>
                    <a:pt x="166" y="55"/>
                  </a:cubicBezTo>
                  <a:cubicBezTo>
                    <a:pt x="164" y="55"/>
                    <a:pt x="159" y="55"/>
                    <a:pt x="156" y="55"/>
                  </a:cubicBezTo>
                  <a:cubicBezTo>
                    <a:pt x="154" y="55"/>
                    <a:pt x="151" y="55"/>
                    <a:pt x="149" y="54"/>
                  </a:cubicBezTo>
                  <a:cubicBezTo>
                    <a:pt x="146" y="57"/>
                    <a:pt x="143" y="54"/>
                    <a:pt x="139" y="55"/>
                  </a:cubicBezTo>
                  <a:cubicBezTo>
                    <a:pt x="136" y="56"/>
                    <a:pt x="133" y="57"/>
                    <a:pt x="130" y="57"/>
                  </a:cubicBezTo>
                  <a:cubicBezTo>
                    <a:pt x="130" y="57"/>
                    <a:pt x="129" y="56"/>
                    <a:pt x="129" y="56"/>
                  </a:cubicBezTo>
                  <a:cubicBezTo>
                    <a:pt x="125" y="59"/>
                    <a:pt x="115" y="57"/>
                    <a:pt x="110" y="56"/>
                  </a:cubicBezTo>
                  <a:cubicBezTo>
                    <a:pt x="108" y="56"/>
                    <a:pt x="108" y="57"/>
                    <a:pt x="107" y="58"/>
                  </a:cubicBezTo>
                  <a:cubicBezTo>
                    <a:pt x="106" y="58"/>
                    <a:pt x="104" y="57"/>
                    <a:pt x="103" y="58"/>
                  </a:cubicBezTo>
                  <a:cubicBezTo>
                    <a:pt x="100" y="60"/>
                    <a:pt x="95" y="61"/>
                    <a:pt x="92" y="62"/>
                  </a:cubicBezTo>
                  <a:cubicBezTo>
                    <a:pt x="91" y="62"/>
                    <a:pt x="89" y="61"/>
                    <a:pt x="88" y="61"/>
                  </a:cubicBezTo>
                  <a:cubicBezTo>
                    <a:pt x="88" y="61"/>
                    <a:pt x="87" y="60"/>
                    <a:pt x="87" y="60"/>
                  </a:cubicBezTo>
                  <a:cubicBezTo>
                    <a:pt x="87" y="58"/>
                    <a:pt x="90" y="55"/>
                    <a:pt x="92" y="54"/>
                  </a:cubicBezTo>
                  <a:cubicBezTo>
                    <a:pt x="92" y="54"/>
                    <a:pt x="93" y="53"/>
                    <a:pt x="94" y="53"/>
                  </a:cubicBezTo>
                  <a:cubicBezTo>
                    <a:pt x="95" y="52"/>
                    <a:pt x="96" y="52"/>
                    <a:pt x="96" y="51"/>
                  </a:cubicBezTo>
                  <a:cubicBezTo>
                    <a:pt x="99" y="49"/>
                    <a:pt x="102" y="49"/>
                    <a:pt x="104" y="48"/>
                  </a:cubicBezTo>
                  <a:cubicBezTo>
                    <a:pt x="106" y="48"/>
                    <a:pt x="108" y="47"/>
                    <a:pt x="110" y="47"/>
                  </a:cubicBezTo>
                  <a:cubicBezTo>
                    <a:pt x="111" y="46"/>
                    <a:pt x="117" y="47"/>
                    <a:pt x="117" y="47"/>
                  </a:cubicBezTo>
                  <a:cubicBezTo>
                    <a:pt x="120" y="46"/>
                    <a:pt x="125" y="47"/>
                    <a:pt x="126" y="46"/>
                  </a:cubicBezTo>
                  <a:cubicBezTo>
                    <a:pt x="129" y="45"/>
                    <a:pt x="132" y="44"/>
                    <a:pt x="135" y="45"/>
                  </a:cubicBezTo>
                  <a:cubicBezTo>
                    <a:pt x="139" y="46"/>
                    <a:pt x="142" y="45"/>
                    <a:pt x="148" y="45"/>
                  </a:cubicBezTo>
                  <a:cubicBezTo>
                    <a:pt x="151" y="45"/>
                    <a:pt x="154" y="45"/>
                    <a:pt x="156" y="45"/>
                  </a:cubicBezTo>
                  <a:cubicBezTo>
                    <a:pt x="157" y="45"/>
                    <a:pt x="158" y="44"/>
                    <a:pt x="160" y="44"/>
                  </a:cubicBezTo>
                  <a:cubicBezTo>
                    <a:pt x="162" y="44"/>
                    <a:pt x="163" y="46"/>
                    <a:pt x="166" y="44"/>
                  </a:cubicBezTo>
                  <a:cubicBezTo>
                    <a:pt x="167" y="45"/>
                    <a:pt x="169" y="45"/>
                    <a:pt x="170" y="46"/>
                  </a:cubicBezTo>
                  <a:cubicBezTo>
                    <a:pt x="172" y="47"/>
                    <a:pt x="172" y="51"/>
                    <a:pt x="172" y="53"/>
                  </a:cubicBezTo>
                  <a:cubicBezTo>
                    <a:pt x="172" y="54"/>
                    <a:pt x="171" y="54"/>
                    <a:pt x="170" y="55"/>
                  </a:cubicBezTo>
                  <a:close/>
                  <a:moveTo>
                    <a:pt x="94" y="23"/>
                  </a:moveTo>
                  <a:cubicBezTo>
                    <a:pt x="95" y="22"/>
                    <a:pt x="96" y="21"/>
                    <a:pt x="96" y="21"/>
                  </a:cubicBezTo>
                  <a:cubicBezTo>
                    <a:pt x="97" y="20"/>
                    <a:pt x="99" y="21"/>
                    <a:pt x="100" y="21"/>
                  </a:cubicBezTo>
                  <a:cubicBezTo>
                    <a:pt x="104" y="19"/>
                    <a:pt x="109" y="19"/>
                    <a:pt x="113" y="19"/>
                  </a:cubicBezTo>
                  <a:cubicBezTo>
                    <a:pt x="122" y="18"/>
                    <a:pt x="130" y="21"/>
                    <a:pt x="135" y="20"/>
                  </a:cubicBezTo>
                  <a:cubicBezTo>
                    <a:pt x="140" y="19"/>
                    <a:pt x="156" y="16"/>
                    <a:pt x="159" y="17"/>
                  </a:cubicBezTo>
                  <a:cubicBezTo>
                    <a:pt x="159" y="16"/>
                    <a:pt x="159" y="16"/>
                    <a:pt x="159" y="16"/>
                  </a:cubicBezTo>
                  <a:cubicBezTo>
                    <a:pt x="161" y="17"/>
                    <a:pt x="164" y="17"/>
                    <a:pt x="166" y="18"/>
                  </a:cubicBezTo>
                  <a:cubicBezTo>
                    <a:pt x="168" y="17"/>
                    <a:pt x="173" y="19"/>
                    <a:pt x="174" y="19"/>
                  </a:cubicBezTo>
                  <a:cubicBezTo>
                    <a:pt x="175" y="20"/>
                    <a:pt x="175" y="21"/>
                    <a:pt x="176" y="21"/>
                  </a:cubicBezTo>
                  <a:cubicBezTo>
                    <a:pt x="176" y="22"/>
                    <a:pt x="175" y="27"/>
                    <a:pt x="174" y="28"/>
                  </a:cubicBezTo>
                  <a:cubicBezTo>
                    <a:pt x="174" y="29"/>
                    <a:pt x="174" y="29"/>
                    <a:pt x="174" y="29"/>
                  </a:cubicBezTo>
                  <a:cubicBezTo>
                    <a:pt x="148" y="29"/>
                    <a:pt x="120" y="27"/>
                    <a:pt x="102" y="32"/>
                  </a:cubicBezTo>
                  <a:cubicBezTo>
                    <a:pt x="102" y="32"/>
                    <a:pt x="97" y="32"/>
                    <a:pt x="96" y="32"/>
                  </a:cubicBezTo>
                  <a:cubicBezTo>
                    <a:pt x="96" y="32"/>
                    <a:pt x="88" y="33"/>
                    <a:pt x="87" y="33"/>
                  </a:cubicBezTo>
                  <a:cubicBezTo>
                    <a:pt x="86" y="32"/>
                    <a:pt x="85" y="31"/>
                    <a:pt x="84" y="30"/>
                  </a:cubicBezTo>
                  <a:cubicBezTo>
                    <a:pt x="85" y="27"/>
                    <a:pt x="91" y="24"/>
                    <a:pt x="94" y="23"/>
                  </a:cubicBezTo>
                  <a:close/>
                  <a:moveTo>
                    <a:pt x="121" y="83"/>
                  </a:moveTo>
                  <a:cubicBezTo>
                    <a:pt x="119" y="84"/>
                    <a:pt x="113" y="84"/>
                    <a:pt x="111" y="84"/>
                  </a:cubicBezTo>
                  <a:cubicBezTo>
                    <a:pt x="107" y="84"/>
                    <a:pt x="103" y="85"/>
                    <a:pt x="100" y="85"/>
                  </a:cubicBezTo>
                  <a:cubicBezTo>
                    <a:pt x="98" y="85"/>
                    <a:pt x="96" y="85"/>
                    <a:pt x="95" y="85"/>
                  </a:cubicBezTo>
                  <a:cubicBezTo>
                    <a:pt x="94" y="86"/>
                    <a:pt x="94" y="86"/>
                    <a:pt x="94" y="86"/>
                  </a:cubicBezTo>
                  <a:cubicBezTo>
                    <a:pt x="93" y="86"/>
                    <a:pt x="92" y="86"/>
                    <a:pt x="90" y="86"/>
                  </a:cubicBezTo>
                  <a:cubicBezTo>
                    <a:pt x="86" y="88"/>
                    <a:pt x="85" y="89"/>
                    <a:pt x="80" y="88"/>
                  </a:cubicBezTo>
                  <a:cubicBezTo>
                    <a:pt x="80" y="86"/>
                    <a:pt x="82" y="83"/>
                    <a:pt x="82" y="82"/>
                  </a:cubicBezTo>
                  <a:cubicBezTo>
                    <a:pt x="83" y="78"/>
                    <a:pt x="90" y="77"/>
                    <a:pt x="94" y="75"/>
                  </a:cubicBezTo>
                  <a:cubicBezTo>
                    <a:pt x="95" y="75"/>
                    <a:pt x="96" y="75"/>
                    <a:pt x="98" y="75"/>
                  </a:cubicBezTo>
                  <a:cubicBezTo>
                    <a:pt x="98" y="75"/>
                    <a:pt x="103" y="74"/>
                    <a:pt x="103" y="74"/>
                  </a:cubicBezTo>
                  <a:cubicBezTo>
                    <a:pt x="103" y="74"/>
                    <a:pt x="105" y="75"/>
                    <a:pt x="106" y="75"/>
                  </a:cubicBezTo>
                  <a:cubicBezTo>
                    <a:pt x="110" y="74"/>
                    <a:pt x="118" y="74"/>
                    <a:pt x="122" y="72"/>
                  </a:cubicBezTo>
                  <a:cubicBezTo>
                    <a:pt x="123" y="72"/>
                    <a:pt x="131" y="73"/>
                    <a:pt x="132" y="73"/>
                  </a:cubicBezTo>
                  <a:cubicBezTo>
                    <a:pt x="133" y="74"/>
                    <a:pt x="148" y="72"/>
                    <a:pt x="148" y="72"/>
                  </a:cubicBezTo>
                  <a:cubicBezTo>
                    <a:pt x="149" y="72"/>
                    <a:pt x="149" y="72"/>
                    <a:pt x="149" y="71"/>
                  </a:cubicBezTo>
                  <a:cubicBezTo>
                    <a:pt x="149" y="71"/>
                    <a:pt x="149" y="71"/>
                    <a:pt x="149" y="71"/>
                  </a:cubicBezTo>
                  <a:cubicBezTo>
                    <a:pt x="149" y="71"/>
                    <a:pt x="153" y="73"/>
                    <a:pt x="153" y="73"/>
                  </a:cubicBezTo>
                  <a:cubicBezTo>
                    <a:pt x="159" y="70"/>
                    <a:pt x="164" y="72"/>
                    <a:pt x="169" y="73"/>
                  </a:cubicBezTo>
                  <a:cubicBezTo>
                    <a:pt x="171" y="75"/>
                    <a:pt x="170" y="79"/>
                    <a:pt x="170" y="81"/>
                  </a:cubicBezTo>
                  <a:cubicBezTo>
                    <a:pt x="169" y="82"/>
                    <a:pt x="168" y="82"/>
                    <a:pt x="168" y="83"/>
                  </a:cubicBezTo>
                  <a:cubicBezTo>
                    <a:pt x="162" y="83"/>
                    <a:pt x="154" y="82"/>
                    <a:pt x="148" y="83"/>
                  </a:cubicBezTo>
                  <a:cubicBezTo>
                    <a:pt x="147" y="83"/>
                    <a:pt x="142" y="82"/>
                    <a:pt x="142" y="82"/>
                  </a:cubicBezTo>
                  <a:cubicBezTo>
                    <a:pt x="140" y="83"/>
                    <a:pt x="135" y="83"/>
                    <a:pt x="133" y="82"/>
                  </a:cubicBezTo>
                  <a:cubicBezTo>
                    <a:pt x="130" y="84"/>
                    <a:pt x="122" y="83"/>
                    <a:pt x="121" y="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5" name="Freeform 56">
              <a:extLst>
                <a:ext uri="{FF2B5EF4-FFF2-40B4-BE49-F238E27FC236}">
                  <a16:creationId xmlns="" xmlns:a16="http://schemas.microsoft.com/office/drawing/2014/main" id="{45890708-72B4-E349-81A3-44CBFC2E7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7276" y="3024188"/>
              <a:ext cx="220663" cy="657225"/>
            </a:xfrm>
            <a:custGeom>
              <a:avLst/>
              <a:gdLst>
                <a:gd name="T0" fmla="*/ 67 w 73"/>
                <a:gd name="T1" fmla="*/ 1 h 215"/>
                <a:gd name="T2" fmla="*/ 69 w 73"/>
                <a:gd name="T3" fmla="*/ 18 h 215"/>
                <a:gd name="T4" fmla="*/ 65 w 73"/>
                <a:gd name="T5" fmla="*/ 37 h 215"/>
                <a:gd name="T6" fmla="*/ 67 w 73"/>
                <a:gd name="T7" fmla="*/ 53 h 215"/>
                <a:gd name="T8" fmla="*/ 68 w 73"/>
                <a:gd name="T9" fmla="*/ 65 h 215"/>
                <a:gd name="T10" fmla="*/ 68 w 73"/>
                <a:gd name="T11" fmla="*/ 74 h 215"/>
                <a:gd name="T12" fmla="*/ 67 w 73"/>
                <a:gd name="T13" fmla="*/ 91 h 215"/>
                <a:gd name="T14" fmla="*/ 69 w 73"/>
                <a:gd name="T15" fmla="*/ 99 h 215"/>
                <a:gd name="T16" fmla="*/ 71 w 73"/>
                <a:gd name="T17" fmla="*/ 107 h 215"/>
                <a:gd name="T18" fmla="*/ 73 w 73"/>
                <a:gd name="T19" fmla="*/ 114 h 215"/>
                <a:gd name="T20" fmla="*/ 69 w 73"/>
                <a:gd name="T21" fmla="*/ 118 h 215"/>
                <a:gd name="T22" fmla="*/ 68 w 73"/>
                <a:gd name="T23" fmla="*/ 130 h 215"/>
                <a:gd name="T24" fmla="*/ 67 w 73"/>
                <a:gd name="T25" fmla="*/ 137 h 215"/>
                <a:gd name="T26" fmla="*/ 67 w 73"/>
                <a:gd name="T27" fmla="*/ 148 h 215"/>
                <a:gd name="T28" fmla="*/ 65 w 73"/>
                <a:gd name="T29" fmla="*/ 157 h 215"/>
                <a:gd name="T30" fmla="*/ 64 w 73"/>
                <a:gd name="T31" fmla="*/ 159 h 215"/>
                <a:gd name="T32" fmla="*/ 63 w 73"/>
                <a:gd name="T33" fmla="*/ 160 h 215"/>
                <a:gd name="T34" fmla="*/ 63 w 73"/>
                <a:gd name="T35" fmla="*/ 168 h 215"/>
                <a:gd name="T36" fmla="*/ 64 w 73"/>
                <a:gd name="T37" fmla="*/ 186 h 215"/>
                <a:gd name="T38" fmla="*/ 65 w 73"/>
                <a:gd name="T39" fmla="*/ 197 h 215"/>
                <a:gd name="T40" fmla="*/ 65 w 73"/>
                <a:gd name="T41" fmla="*/ 208 h 215"/>
                <a:gd name="T42" fmla="*/ 61 w 73"/>
                <a:gd name="T43" fmla="*/ 215 h 215"/>
                <a:gd name="T44" fmla="*/ 55 w 73"/>
                <a:gd name="T45" fmla="*/ 208 h 215"/>
                <a:gd name="T46" fmla="*/ 53 w 73"/>
                <a:gd name="T47" fmla="*/ 204 h 215"/>
                <a:gd name="T48" fmla="*/ 48 w 73"/>
                <a:gd name="T49" fmla="*/ 186 h 215"/>
                <a:gd name="T50" fmla="*/ 48 w 73"/>
                <a:gd name="T51" fmla="*/ 178 h 215"/>
                <a:gd name="T52" fmla="*/ 45 w 73"/>
                <a:gd name="T53" fmla="*/ 147 h 215"/>
                <a:gd name="T54" fmla="*/ 33 w 73"/>
                <a:gd name="T55" fmla="*/ 153 h 215"/>
                <a:gd name="T56" fmla="*/ 18 w 73"/>
                <a:gd name="T57" fmla="*/ 161 h 215"/>
                <a:gd name="T58" fmla="*/ 11 w 73"/>
                <a:gd name="T59" fmla="*/ 163 h 215"/>
                <a:gd name="T60" fmla="*/ 4 w 73"/>
                <a:gd name="T61" fmla="*/ 155 h 215"/>
                <a:gd name="T62" fmla="*/ 0 w 73"/>
                <a:gd name="T63" fmla="*/ 147 h 215"/>
                <a:gd name="T64" fmla="*/ 0 w 73"/>
                <a:gd name="T65" fmla="*/ 138 h 215"/>
                <a:gd name="T66" fmla="*/ 0 w 73"/>
                <a:gd name="T67" fmla="*/ 127 h 215"/>
                <a:gd name="T68" fmla="*/ 8 w 73"/>
                <a:gd name="T69" fmla="*/ 112 h 215"/>
                <a:gd name="T70" fmla="*/ 12 w 73"/>
                <a:gd name="T71" fmla="*/ 90 h 215"/>
                <a:gd name="T72" fmla="*/ 12 w 73"/>
                <a:gd name="T73" fmla="*/ 73 h 215"/>
                <a:gd name="T74" fmla="*/ 13 w 73"/>
                <a:gd name="T75" fmla="*/ 64 h 215"/>
                <a:gd name="T76" fmla="*/ 18 w 73"/>
                <a:gd name="T77" fmla="*/ 47 h 215"/>
                <a:gd name="T78" fmla="*/ 24 w 73"/>
                <a:gd name="T79" fmla="*/ 41 h 215"/>
                <a:gd name="T80" fmla="*/ 32 w 73"/>
                <a:gd name="T81" fmla="*/ 39 h 215"/>
                <a:gd name="T82" fmla="*/ 38 w 73"/>
                <a:gd name="T83" fmla="*/ 47 h 215"/>
                <a:gd name="T84" fmla="*/ 28 w 73"/>
                <a:gd name="T85" fmla="*/ 62 h 215"/>
                <a:gd name="T86" fmla="*/ 31 w 73"/>
                <a:gd name="T87" fmla="*/ 81 h 215"/>
                <a:gd name="T88" fmla="*/ 31 w 73"/>
                <a:gd name="T89" fmla="*/ 89 h 215"/>
                <a:gd name="T90" fmla="*/ 30 w 73"/>
                <a:gd name="T91" fmla="*/ 99 h 215"/>
                <a:gd name="T92" fmla="*/ 48 w 73"/>
                <a:gd name="T93" fmla="*/ 115 h 215"/>
                <a:gd name="T94" fmla="*/ 50 w 73"/>
                <a:gd name="T95" fmla="*/ 115 h 215"/>
                <a:gd name="T96" fmla="*/ 51 w 73"/>
                <a:gd name="T97" fmla="*/ 109 h 215"/>
                <a:gd name="T98" fmla="*/ 55 w 73"/>
                <a:gd name="T99" fmla="*/ 79 h 215"/>
                <a:gd name="T100" fmla="*/ 53 w 73"/>
                <a:gd name="T101" fmla="*/ 35 h 215"/>
                <a:gd name="T102" fmla="*/ 60 w 73"/>
                <a:gd name="T103" fmla="*/ 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3" h="215">
                  <a:moveTo>
                    <a:pt x="65" y="0"/>
                  </a:moveTo>
                  <a:cubicBezTo>
                    <a:pt x="66" y="0"/>
                    <a:pt x="67" y="0"/>
                    <a:pt x="67" y="1"/>
                  </a:cubicBezTo>
                  <a:cubicBezTo>
                    <a:pt x="70" y="3"/>
                    <a:pt x="68" y="10"/>
                    <a:pt x="69" y="15"/>
                  </a:cubicBezTo>
                  <a:cubicBezTo>
                    <a:pt x="69" y="16"/>
                    <a:pt x="69" y="17"/>
                    <a:pt x="69" y="18"/>
                  </a:cubicBezTo>
                  <a:cubicBezTo>
                    <a:pt x="71" y="22"/>
                    <a:pt x="69" y="30"/>
                    <a:pt x="67" y="34"/>
                  </a:cubicBezTo>
                  <a:cubicBezTo>
                    <a:pt x="66" y="35"/>
                    <a:pt x="66" y="37"/>
                    <a:pt x="65" y="37"/>
                  </a:cubicBezTo>
                  <a:cubicBezTo>
                    <a:pt x="64" y="39"/>
                    <a:pt x="65" y="45"/>
                    <a:pt x="66" y="46"/>
                  </a:cubicBezTo>
                  <a:cubicBezTo>
                    <a:pt x="66" y="47"/>
                    <a:pt x="66" y="51"/>
                    <a:pt x="67" y="53"/>
                  </a:cubicBezTo>
                  <a:cubicBezTo>
                    <a:pt x="67" y="55"/>
                    <a:pt x="67" y="57"/>
                    <a:pt x="67" y="59"/>
                  </a:cubicBezTo>
                  <a:cubicBezTo>
                    <a:pt x="67" y="61"/>
                    <a:pt x="67" y="63"/>
                    <a:pt x="68" y="65"/>
                  </a:cubicBezTo>
                  <a:cubicBezTo>
                    <a:pt x="68" y="67"/>
                    <a:pt x="67" y="70"/>
                    <a:pt x="67" y="71"/>
                  </a:cubicBezTo>
                  <a:cubicBezTo>
                    <a:pt x="67" y="71"/>
                    <a:pt x="68" y="73"/>
                    <a:pt x="68" y="74"/>
                  </a:cubicBezTo>
                  <a:cubicBezTo>
                    <a:pt x="69" y="76"/>
                    <a:pt x="67" y="82"/>
                    <a:pt x="68" y="85"/>
                  </a:cubicBezTo>
                  <a:cubicBezTo>
                    <a:pt x="68" y="86"/>
                    <a:pt x="65" y="89"/>
                    <a:pt x="67" y="91"/>
                  </a:cubicBezTo>
                  <a:cubicBezTo>
                    <a:pt x="67" y="92"/>
                    <a:pt x="66" y="94"/>
                    <a:pt x="67" y="95"/>
                  </a:cubicBezTo>
                  <a:cubicBezTo>
                    <a:pt x="68" y="97"/>
                    <a:pt x="68" y="98"/>
                    <a:pt x="69" y="99"/>
                  </a:cubicBezTo>
                  <a:cubicBezTo>
                    <a:pt x="69" y="101"/>
                    <a:pt x="69" y="104"/>
                    <a:pt x="69" y="106"/>
                  </a:cubicBezTo>
                  <a:cubicBezTo>
                    <a:pt x="70" y="106"/>
                    <a:pt x="71" y="107"/>
                    <a:pt x="71" y="107"/>
                  </a:cubicBezTo>
                  <a:cubicBezTo>
                    <a:pt x="72" y="109"/>
                    <a:pt x="71" y="110"/>
                    <a:pt x="72" y="112"/>
                  </a:cubicBezTo>
                  <a:cubicBezTo>
                    <a:pt x="72" y="113"/>
                    <a:pt x="73" y="112"/>
                    <a:pt x="73" y="114"/>
                  </a:cubicBezTo>
                  <a:cubicBezTo>
                    <a:pt x="72" y="114"/>
                    <a:pt x="71" y="116"/>
                    <a:pt x="72" y="117"/>
                  </a:cubicBezTo>
                  <a:cubicBezTo>
                    <a:pt x="71" y="117"/>
                    <a:pt x="70" y="118"/>
                    <a:pt x="69" y="118"/>
                  </a:cubicBezTo>
                  <a:cubicBezTo>
                    <a:pt x="69" y="119"/>
                    <a:pt x="67" y="127"/>
                    <a:pt x="67" y="127"/>
                  </a:cubicBezTo>
                  <a:cubicBezTo>
                    <a:pt x="67" y="128"/>
                    <a:pt x="68" y="129"/>
                    <a:pt x="68" y="130"/>
                  </a:cubicBezTo>
                  <a:cubicBezTo>
                    <a:pt x="68" y="132"/>
                    <a:pt x="68" y="133"/>
                    <a:pt x="68" y="134"/>
                  </a:cubicBezTo>
                  <a:cubicBezTo>
                    <a:pt x="68" y="135"/>
                    <a:pt x="67" y="138"/>
                    <a:pt x="67" y="137"/>
                  </a:cubicBezTo>
                  <a:cubicBezTo>
                    <a:pt x="67" y="138"/>
                    <a:pt x="67" y="138"/>
                    <a:pt x="67" y="139"/>
                  </a:cubicBezTo>
                  <a:cubicBezTo>
                    <a:pt x="67" y="139"/>
                    <a:pt x="66" y="148"/>
                    <a:pt x="67" y="148"/>
                  </a:cubicBezTo>
                  <a:cubicBezTo>
                    <a:pt x="67" y="148"/>
                    <a:pt x="67" y="149"/>
                    <a:pt x="67" y="149"/>
                  </a:cubicBezTo>
                  <a:cubicBezTo>
                    <a:pt x="66" y="152"/>
                    <a:pt x="64" y="155"/>
                    <a:pt x="65" y="157"/>
                  </a:cubicBezTo>
                  <a:cubicBezTo>
                    <a:pt x="65" y="157"/>
                    <a:pt x="65" y="158"/>
                    <a:pt x="65" y="158"/>
                  </a:cubicBezTo>
                  <a:cubicBezTo>
                    <a:pt x="65" y="158"/>
                    <a:pt x="65" y="158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4" y="160"/>
                    <a:pt x="64" y="160"/>
                    <a:pt x="63" y="160"/>
                  </a:cubicBezTo>
                  <a:cubicBezTo>
                    <a:pt x="63" y="162"/>
                    <a:pt x="63" y="164"/>
                    <a:pt x="63" y="166"/>
                  </a:cubicBezTo>
                  <a:cubicBezTo>
                    <a:pt x="63" y="167"/>
                    <a:pt x="63" y="167"/>
                    <a:pt x="63" y="168"/>
                  </a:cubicBezTo>
                  <a:cubicBezTo>
                    <a:pt x="61" y="173"/>
                    <a:pt x="64" y="179"/>
                    <a:pt x="65" y="181"/>
                  </a:cubicBezTo>
                  <a:cubicBezTo>
                    <a:pt x="65" y="183"/>
                    <a:pt x="65" y="184"/>
                    <a:pt x="64" y="186"/>
                  </a:cubicBezTo>
                  <a:cubicBezTo>
                    <a:pt x="64" y="186"/>
                    <a:pt x="64" y="186"/>
                    <a:pt x="64" y="186"/>
                  </a:cubicBezTo>
                  <a:cubicBezTo>
                    <a:pt x="64" y="186"/>
                    <a:pt x="65" y="197"/>
                    <a:pt x="65" y="197"/>
                  </a:cubicBezTo>
                  <a:cubicBezTo>
                    <a:pt x="65" y="197"/>
                    <a:pt x="64" y="201"/>
                    <a:pt x="64" y="201"/>
                  </a:cubicBezTo>
                  <a:cubicBezTo>
                    <a:pt x="65" y="202"/>
                    <a:pt x="65" y="207"/>
                    <a:pt x="65" y="208"/>
                  </a:cubicBezTo>
                  <a:cubicBezTo>
                    <a:pt x="65" y="209"/>
                    <a:pt x="64" y="209"/>
                    <a:pt x="63" y="209"/>
                  </a:cubicBezTo>
                  <a:cubicBezTo>
                    <a:pt x="63" y="211"/>
                    <a:pt x="63" y="214"/>
                    <a:pt x="61" y="215"/>
                  </a:cubicBezTo>
                  <a:cubicBezTo>
                    <a:pt x="60" y="215"/>
                    <a:pt x="61" y="215"/>
                    <a:pt x="60" y="215"/>
                  </a:cubicBezTo>
                  <a:cubicBezTo>
                    <a:pt x="57" y="213"/>
                    <a:pt x="58" y="210"/>
                    <a:pt x="55" y="208"/>
                  </a:cubicBezTo>
                  <a:cubicBezTo>
                    <a:pt x="55" y="208"/>
                    <a:pt x="56" y="208"/>
                    <a:pt x="56" y="207"/>
                  </a:cubicBezTo>
                  <a:cubicBezTo>
                    <a:pt x="56" y="206"/>
                    <a:pt x="54" y="205"/>
                    <a:pt x="53" y="204"/>
                  </a:cubicBezTo>
                  <a:cubicBezTo>
                    <a:pt x="52" y="202"/>
                    <a:pt x="53" y="199"/>
                    <a:pt x="52" y="197"/>
                  </a:cubicBezTo>
                  <a:cubicBezTo>
                    <a:pt x="51" y="194"/>
                    <a:pt x="50" y="188"/>
                    <a:pt x="48" y="186"/>
                  </a:cubicBezTo>
                  <a:cubicBezTo>
                    <a:pt x="48" y="185"/>
                    <a:pt x="49" y="183"/>
                    <a:pt x="49" y="182"/>
                  </a:cubicBezTo>
                  <a:cubicBezTo>
                    <a:pt x="48" y="181"/>
                    <a:pt x="48" y="179"/>
                    <a:pt x="48" y="178"/>
                  </a:cubicBezTo>
                  <a:cubicBezTo>
                    <a:pt x="48" y="174"/>
                    <a:pt x="49" y="168"/>
                    <a:pt x="48" y="166"/>
                  </a:cubicBezTo>
                  <a:cubicBezTo>
                    <a:pt x="46" y="163"/>
                    <a:pt x="51" y="148"/>
                    <a:pt x="45" y="147"/>
                  </a:cubicBezTo>
                  <a:cubicBezTo>
                    <a:pt x="43" y="148"/>
                    <a:pt x="40" y="148"/>
                    <a:pt x="38" y="149"/>
                  </a:cubicBezTo>
                  <a:cubicBezTo>
                    <a:pt x="37" y="150"/>
                    <a:pt x="35" y="152"/>
                    <a:pt x="33" y="153"/>
                  </a:cubicBezTo>
                  <a:cubicBezTo>
                    <a:pt x="33" y="153"/>
                    <a:pt x="23" y="157"/>
                    <a:pt x="23" y="157"/>
                  </a:cubicBezTo>
                  <a:cubicBezTo>
                    <a:pt x="21" y="158"/>
                    <a:pt x="20" y="160"/>
                    <a:pt x="18" y="161"/>
                  </a:cubicBezTo>
                  <a:cubicBezTo>
                    <a:pt x="16" y="161"/>
                    <a:pt x="15" y="161"/>
                    <a:pt x="13" y="161"/>
                  </a:cubicBezTo>
                  <a:cubicBezTo>
                    <a:pt x="13" y="162"/>
                    <a:pt x="12" y="162"/>
                    <a:pt x="11" y="163"/>
                  </a:cubicBezTo>
                  <a:cubicBezTo>
                    <a:pt x="8" y="164"/>
                    <a:pt x="5" y="159"/>
                    <a:pt x="4" y="157"/>
                  </a:cubicBezTo>
                  <a:cubicBezTo>
                    <a:pt x="4" y="156"/>
                    <a:pt x="4" y="156"/>
                    <a:pt x="4" y="155"/>
                  </a:cubicBezTo>
                  <a:cubicBezTo>
                    <a:pt x="2" y="152"/>
                    <a:pt x="2" y="150"/>
                    <a:pt x="0" y="148"/>
                  </a:cubicBezTo>
                  <a:cubicBezTo>
                    <a:pt x="1" y="147"/>
                    <a:pt x="0" y="146"/>
                    <a:pt x="0" y="147"/>
                  </a:cubicBezTo>
                  <a:cubicBezTo>
                    <a:pt x="0" y="147"/>
                    <a:pt x="0" y="144"/>
                    <a:pt x="0" y="144"/>
                  </a:cubicBezTo>
                  <a:cubicBezTo>
                    <a:pt x="0" y="142"/>
                    <a:pt x="0" y="138"/>
                    <a:pt x="0" y="138"/>
                  </a:cubicBezTo>
                  <a:cubicBezTo>
                    <a:pt x="2" y="137"/>
                    <a:pt x="1" y="129"/>
                    <a:pt x="0" y="127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26"/>
                    <a:pt x="1" y="124"/>
                    <a:pt x="0" y="123"/>
                  </a:cubicBezTo>
                  <a:cubicBezTo>
                    <a:pt x="2" y="119"/>
                    <a:pt x="7" y="115"/>
                    <a:pt x="8" y="112"/>
                  </a:cubicBezTo>
                  <a:cubicBezTo>
                    <a:pt x="8" y="111"/>
                    <a:pt x="8" y="110"/>
                    <a:pt x="8" y="109"/>
                  </a:cubicBezTo>
                  <a:cubicBezTo>
                    <a:pt x="10" y="104"/>
                    <a:pt x="10" y="93"/>
                    <a:pt x="12" y="90"/>
                  </a:cubicBezTo>
                  <a:cubicBezTo>
                    <a:pt x="12" y="87"/>
                    <a:pt x="12" y="85"/>
                    <a:pt x="12" y="83"/>
                  </a:cubicBezTo>
                  <a:cubicBezTo>
                    <a:pt x="12" y="79"/>
                    <a:pt x="11" y="76"/>
                    <a:pt x="12" y="73"/>
                  </a:cubicBezTo>
                  <a:cubicBezTo>
                    <a:pt x="13" y="70"/>
                    <a:pt x="13" y="66"/>
                    <a:pt x="14" y="65"/>
                  </a:cubicBezTo>
                  <a:cubicBezTo>
                    <a:pt x="14" y="64"/>
                    <a:pt x="14" y="64"/>
                    <a:pt x="13" y="64"/>
                  </a:cubicBezTo>
                  <a:cubicBezTo>
                    <a:pt x="13" y="63"/>
                    <a:pt x="15" y="60"/>
                    <a:pt x="14" y="58"/>
                  </a:cubicBezTo>
                  <a:cubicBezTo>
                    <a:pt x="16" y="55"/>
                    <a:pt x="17" y="50"/>
                    <a:pt x="18" y="47"/>
                  </a:cubicBezTo>
                  <a:cubicBezTo>
                    <a:pt x="19" y="47"/>
                    <a:pt x="20" y="46"/>
                    <a:pt x="21" y="45"/>
                  </a:cubicBezTo>
                  <a:cubicBezTo>
                    <a:pt x="23" y="44"/>
                    <a:pt x="21" y="42"/>
                    <a:pt x="24" y="41"/>
                  </a:cubicBezTo>
                  <a:cubicBezTo>
                    <a:pt x="24" y="41"/>
                    <a:pt x="24" y="40"/>
                    <a:pt x="24" y="40"/>
                  </a:cubicBezTo>
                  <a:cubicBezTo>
                    <a:pt x="26" y="40"/>
                    <a:pt x="31" y="38"/>
                    <a:pt x="32" y="39"/>
                  </a:cubicBezTo>
                  <a:cubicBezTo>
                    <a:pt x="33" y="40"/>
                    <a:pt x="33" y="41"/>
                    <a:pt x="34" y="43"/>
                  </a:cubicBezTo>
                  <a:cubicBezTo>
                    <a:pt x="35" y="44"/>
                    <a:pt x="37" y="45"/>
                    <a:pt x="38" y="47"/>
                  </a:cubicBezTo>
                  <a:cubicBezTo>
                    <a:pt x="39" y="48"/>
                    <a:pt x="39" y="49"/>
                    <a:pt x="38" y="50"/>
                  </a:cubicBezTo>
                  <a:cubicBezTo>
                    <a:pt x="37" y="59"/>
                    <a:pt x="31" y="56"/>
                    <a:pt x="28" y="62"/>
                  </a:cubicBezTo>
                  <a:cubicBezTo>
                    <a:pt x="27" y="65"/>
                    <a:pt x="30" y="74"/>
                    <a:pt x="31" y="76"/>
                  </a:cubicBezTo>
                  <a:cubicBezTo>
                    <a:pt x="32" y="78"/>
                    <a:pt x="31" y="80"/>
                    <a:pt x="31" y="81"/>
                  </a:cubicBezTo>
                  <a:cubicBezTo>
                    <a:pt x="31" y="82"/>
                    <a:pt x="31" y="84"/>
                    <a:pt x="30" y="85"/>
                  </a:cubicBezTo>
                  <a:cubicBezTo>
                    <a:pt x="30" y="86"/>
                    <a:pt x="31" y="88"/>
                    <a:pt x="31" y="89"/>
                  </a:cubicBezTo>
                  <a:cubicBezTo>
                    <a:pt x="31" y="92"/>
                    <a:pt x="30" y="93"/>
                    <a:pt x="30" y="94"/>
                  </a:cubicBezTo>
                  <a:cubicBezTo>
                    <a:pt x="29" y="95"/>
                    <a:pt x="30" y="99"/>
                    <a:pt x="30" y="99"/>
                  </a:cubicBezTo>
                  <a:cubicBezTo>
                    <a:pt x="28" y="100"/>
                    <a:pt x="27" y="110"/>
                    <a:pt x="28" y="111"/>
                  </a:cubicBezTo>
                  <a:cubicBezTo>
                    <a:pt x="30" y="115"/>
                    <a:pt x="41" y="114"/>
                    <a:pt x="48" y="115"/>
                  </a:cubicBezTo>
                  <a:cubicBezTo>
                    <a:pt x="48" y="114"/>
                    <a:pt x="48" y="115"/>
                    <a:pt x="49" y="114"/>
                  </a:cubicBezTo>
                  <a:cubicBezTo>
                    <a:pt x="49" y="115"/>
                    <a:pt x="49" y="115"/>
                    <a:pt x="50" y="115"/>
                  </a:cubicBezTo>
                  <a:cubicBezTo>
                    <a:pt x="51" y="113"/>
                    <a:pt x="51" y="113"/>
                    <a:pt x="52" y="111"/>
                  </a:cubicBezTo>
                  <a:cubicBezTo>
                    <a:pt x="51" y="111"/>
                    <a:pt x="51" y="111"/>
                    <a:pt x="51" y="109"/>
                  </a:cubicBezTo>
                  <a:cubicBezTo>
                    <a:pt x="56" y="105"/>
                    <a:pt x="55" y="98"/>
                    <a:pt x="56" y="90"/>
                  </a:cubicBezTo>
                  <a:cubicBezTo>
                    <a:pt x="56" y="87"/>
                    <a:pt x="55" y="83"/>
                    <a:pt x="55" y="79"/>
                  </a:cubicBezTo>
                  <a:cubicBezTo>
                    <a:pt x="57" y="77"/>
                    <a:pt x="56" y="67"/>
                    <a:pt x="56" y="63"/>
                  </a:cubicBezTo>
                  <a:cubicBezTo>
                    <a:pt x="56" y="50"/>
                    <a:pt x="57" y="44"/>
                    <a:pt x="53" y="35"/>
                  </a:cubicBezTo>
                  <a:cubicBezTo>
                    <a:pt x="53" y="30"/>
                    <a:pt x="53" y="25"/>
                    <a:pt x="53" y="19"/>
                  </a:cubicBezTo>
                  <a:cubicBezTo>
                    <a:pt x="57" y="17"/>
                    <a:pt x="58" y="5"/>
                    <a:pt x="60" y="4"/>
                  </a:cubicBezTo>
                  <a:cubicBezTo>
                    <a:pt x="61" y="2"/>
                    <a:pt x="64" y="2"/>
                    <a:pt x="6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6" name="Freeform 57">
              <a:extLst>
                <a:ext uri="{FF2B5EF4-FFF2-40B4-BE49-F238E27FC236}">
                  <a16:creationId xmlns="" xmlns:a16="http://schemas.microsoft.com/office/drawing/2014/main" id="{D1D1CD1A-0358-FC4A-904E-C9F31E4C1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8101" y="3040063"/>
              <a:ext cx="76200" cy="436563"/>
            </a:xfrm>
            <a:custGeom>
              <a:avLst/>
              <a:gdLst>
                <a:gd name="T0" fmla="*/ 10 w 25"/>
                <a:gd name="T1" fmla="*/ 0 h 143"/>
                <a:gd name="T2" fmla="*/ 16 w 25"/>
                <a:gd name="T3" fmla="*/ 0 h 143"/>
                <a:gd name="T4" fmla="*/ 24 w 25"/>
                <a:gd name="T5" fmla="*/ 12 h 143"/>
                <a:gd name="T6" fmla="*/ 25 w 25"/>
                <a:gd name="T7" fmla="*/ 18 h 143"/>
                <a:gd name="T8" fmla="*/ 23 w 25"/>
                <a:gd name="T9" fmla="*/ 24 h 143"/>
                <a:gd name="T10" fmla="*/ 22 w 25"/>
                <a:gd name="T11" fmla="*/ 26 h 143"/>
                <a:gd name="T12" fmla="*/ 22 w 25"/>
                <a:gd name="T13" fmla="*/ 26 h 143"/>
                <a:gd name="T14" fmla="*/ 21 w 25"/>
                <a:gd name="T15" fmla="*/ 29 h 143"/>
                <a:gd name="T16" fmla="*/ 19 w 25"/>
                <a:gd name="T17" fmla="*/ 32 h 143"/>
                <a:gd name="T18" fmla="*/ 21 w 25"/>
                <a:gd name="T19" fmla="*/ 48 h 143"/>
                <a:gd name="T20" fmla="*/ 21 w 25"/>
                <a:gd name="T21" fmla="*/ 64 h 143"/>
                <a:gd name="T22" fmla="*/ 21 w 25"/>
                <a:gd name="T23" fmla="*/ 64 h 143"/>
                <a:gd name="T24" fmla="*/ 17 w 25"/>
                <a:gd name="T25" fmla="*/ 69 h 143"/>
                <a:gd name="T26" fmla="*/ 17 w 25"/>
                <a:gd name="T27" fmla="*/ 76 h 143"/>
                <a:gd name="T28" fmla="*/ 17 w 25"/>
                <a:gd name="T29" fmla="*/ 76 h 143"/>
                <a:gd name="T30" fmla="*/ 17 w 25"/>
                <a:gd name="T31" fmla="*/ 81 h 143"/>
                <a:gd name="T32" fmla="*/ 17 w 25"/>
                <a:gd name="T33" fmla="*/ 90 h 143"/>
                <a:gd name="T34" fmla="*/ 17 w 25"/>
                <a:gd name="T35" fmla="*/ 91 h 143"/>
                <a:gd name="T36" fmla="*/ 18 w 25"/>
                <a:gd name="T37" fmla="*/ 97 h 143"/>
                <a:gd name="T38" fmla="*/ 17 w 25"/>
                <a:gd name="T39" fmla="*/ 100 h 143"/>
                <a:gd name="T40" fmla="*/ 17 w 25"/>
                <a:gd name="T41" fmla="*/ 100 h 143"/>
                <a:gd name="T42" fmla="*/ 18 w 25"/>
                <a:gd name="T43" fmla="*/ 100 h 143"/>
                <a:gd name="T44" fmla="*/ 18 w 25"/>
                <a:gd name="T45" fmla="*/ 102 h 143"/>
                <a:gd name="T46" fmla="*/ 18 w 25"/>
                <a:gd name="T47" fmla="*/ 108 h 143"/>
                <a:gd name="T48" fmla="*/ 17 w 25"/>
                <a:gd name="T49" fmla="*/ 108 h 143"/>
                <a:gd name="T50" fmla="*/ 17 w 25"/>
                <a:gd name="T51" fmla="*/ 113 h 143"/>
                <a:gd name="T52" fmla="*/ 16 w 25"/>
                <a:gd name="T53" fmla="*/ 117 h 143"/>
                <a:gd name="T54" fmla="*/ 16 w 25"/>
                <a:gd name="T55" fmla="*/ 118 h 143"/>
                <a:gd name="T56" fmla="*/ 15 w 25"/>
                <a:gd name="T57" fmla="*/ 119 h 143"/>
                <a:gd name="T58" fmla="*/ 15 w 25"/>
                <a:gd name="T59" fmla="*/ 121 h 143"/>
                <a:gd name="T60" fmla="*/ 12 w 25"/>
                <a:gd name="T61" fmla="*/ 130 h 143"/>
                <a:gd name="T62" fmla="*/ 5 w 25"/>
                <a:gd name="T63" fmla="*/ 142 h 143"/>
                <a:gd name="T64" fmla="*/ 3 w 25"/>
                <a:gd name="T65" fmla="*/ 141 h 143"/>
                <a:gd name="T66" fmla="*/ 0 w 25"/>
                <a:gd name="T67" fmla="*/ 129 h 143"/>
                <a:gd name="T68" fmla="*/ 1 w 25"/>
                <a:gd name="T69" fmla="*/ 127 h 143"/>
                <a:gd name="T70" fmla="*/ 4 w 25"/>
                <a:gd name="T71" fmla="*/ 126 h 143"/>
                <a:gd name="T72" fmla="*/ 5 w 25"/>
                <a:gd name="T73" fmla="*/ 126 h 143"/>
                <a:gd name="T74" fmla="*/ 8 w 25"/>
                <a:gd name="T75" fmla="*/ 123 h 143"/>
                <a:gd name="T76" fmla="*/ 9 w 25"/>
                <a:gd name="T77" fmla="*/ 114 h 143"/>
                <a:gd name="T78" fmla="*/ 9 w 25"/>
                <a:gd name="T79" fmla="*/ 104 h 143"/>
                <a:gd name="T80" fmla="*/ 9 w 25"/>
                <a:gd name="T81" fmla="*/ 92 h 143"/>
                <a:gd name="T82" fmla="*/ 8 w 25"/>
                <a:gd name="T83" fmla="*/ 83 h 143"/>
                <a:gd name="T84" fmla="*/ 9 w 25"/>
                <a:gd name="T85" fmla="*/ 62 h 143"/>
                <a:gd name="T86" fmla="*/ 8 w 25"/>
                <a:gd name="T87" fmla="*/ 58 h 143"/>
                <a:gd name="T88" fmla="*/ 8 w 25"/>
                <a:gd name="T89" fmla="*/ 57 h 143"/>
                <a:gd name="T90" fmla="*/ 9 w 25"/>
                <a:gd name="T91" fmla="*/ 52 h 143"/>
                <a:gd name="T92" fmla="*/ 10 w 25"/>
                <a:gd name="T93" fmla="*/ 52 h 143"/>
                <a:gd name="T94" fmla="*/ 9 w 25"/>
                <a:gd name="T95" fmla="*/ 48 h 143"/>
                <a:gd name="T96" fmla="*/ 9 w 25"/>
                <a:gd name="T97" fmla="*/ 34 h 143"/>
                <a:gd name="T98" fmla="*/ 9 w 25"/>
                <a:gd name="T99" fmla="*/ 25 h 143"/>
                <a:gd name="T100" fmla="*/ 8 w 25"/>
                <a:gd name="T101" fmla="*/ 20 h 143"/>
                <a:gd name="T102" fmla="*/ 9 w 25"/>
                <a:gd name="T103" fmla="*/ 11 h 143"/>
                <a:gd name="T104" fmla="*/ 10 w 25"/>
                <a:gd name="T10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" h="143">
                  <a:moveTo>
                    <a:pt x="10" y="0"/>
                  </a:moveTo>
                  <a:cubicBezTo>
                    <a:pt x="11" y="0"/>
                    <a:pt x="16" y="0"/>
                    <a:pt x="16" y="0"/>
                  </a:cubicBezTo>
                  <a:cubicBezTo>
                    <a:pt x="20" y="0"/>
                    <a:pt x="23" y="10"/>
                    <a:pt x="24" y="12"/>
                  </a:cubicBezTo>
                  <a:cubicBezTo>
                    <a:pt x="24" y="12"/>
                    <a:pt x="24" y="17"/>
                    <a:pt x="25" y="18"/>
                  </a:cubicBezTo>
                  <a:cubicBezTo>
                    <a:pt x="23" y="19"/>
                    <a:pt x="24" y="22"/>
                    <a:pt x="23" y="24"/>
                  </a:cubicBezTo>
                  <a:cubicBezTo>
                    <a:pt x="23" y="25"/>
                    <a:pt x="22" y="25"/>
                    <a:pt x="22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1" y="27"/>
                    <a:pt x="21" y="28"/>
                    <a:pt x="21" y="29"/>
                  </a:cubicBezTo>
                  <a:cubicBezTo>
                    <a:pt x="20" y="30"/>
                    <a:pt x="19" y="31"/>
                    <a:pt x="19" y="32"/>
                  </a:cubicBezTo>
                  <a:cubicBezTo>
                    <a:pt x="17" y="37"/>
                    <a:pt x="20" y="46"/>
                    <a:pt x="21" y="48"/>
                  </a:cubicBezTo>
                  <a:cubicBezTo>
                    <a:pt x="22" y="49"/>
                    <a:pt x="21" y="62"/>
                    <a:pt x="21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0" y="66"/>
                    <a:pt x="19" y="67"/>
                    <a:pt x="17" y="69"/>
                  </a:cubicBezTo>
                  <a:cubicBezTo>
                    <a:pt x="17" y="69"/>
                    <a:pt x="17" y="76"/>
                    <a:pt x="17" y="76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6" y="77"/>
                    <a:pt x="17" y="81"/>
                    <a:pt x="17" y="81"/>
                  </a:cubicBezTo>
                  <a:cubicBezTo>
                    <a:pt x="17" y="82"/>
                    <a:pt x="17" y="88"/>
                    <a:pt x="17" y="90"/>
                  </a:cubicBezTo>
                  <a:cubicBezTo>
                    <a:pt x="17" y="91"/>
                    <a:pt x="18" y="91"/>
                    <a:pt x="17" y="91"/>
                  </a:cubicBezTo>
                  <a:cubicBezTo>
                    <a:pt x="16" y="93"/>
                    <a:pt x="18" y="97"/>
                    <a:pt x="18" y="97"/>
                  </a:cubicBezTo>
                  <a:cubicBezTo>
                    <a:pt x="18" y="98"/>
                    <a:pt x="18" y="99"/>
                    <a:pt x="17" y="100"/>
                  </a:cubicBezTo>
                  <a:cubicBezTo>
                    <a:pt x="17" y="100"/>
                    <a:pt x="17" y="100"/>
                    <a:pt x="17" y="100"/>
                  </a:cubicBezTo>
                  <a:cubicBezTo>
                    <a:pt x="18" y="100"/>
                    <a:pt x="18" y="100"/>
                    <a:pt x="18" y="100"/>
                  </a:cubicBezTo>
                  <a:cubicBezTo>
                    <a:pt x="18" y="101"/>
                    <a:pt x="18" y="102"/>
                    <a:pt x="18" y="102"/>
                  </a:cubicBezTo>
                  <a:cubicBezTo>
                    <a:pt x="17" y="104"/>
                    <a:pt x="18" y="106"/>
                    <a:pt x="18" y="108"/>
                  </a:cubicBezTo>
                  <a:cubicBezTo>
                    <a:pt x="18" y="108"/>
                    <a:pt x="18" y="108"/>
                    <a:pt x="17" y="108"/>
                  </a:cubicBezTo>
                  <a:cubicBezTo>
                    <a:pt x="17" y="110"/>
                    <a:pt x="17" y="112"/>
                    <a:pt x="17" y="113"/>
                  </a:cubicBezTo>
                  <a:cubicBezTo>
                    <a:pt x="17" y="115"/>
                    <a:pt x="16" y="116"/>
                    <a:pt x="16" y="117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5" y="118"/>
                    <a:pt x="15" y="119"/>
                    <a:pt x="15" y="119"/>
                  </a:cubicBezTo>
                  <a:cubicBezTo>
                    <a:pt x="15" y="119"/>
                    <a:pt x="15" y="120"/>
                    <a:pt x="15" y="121"/>
                  </a:cubicBezTo>
                  <a:cubicBezTo>
                    <a:pt x="16" y="126"/>
                    <a:pt x="15" y="128"/>
                    <a:pt x="12" y="130"/>
                  </a:cubicBezTo>
                  <a:cubicBezTo>
                    <a:pt x="13" y="136"/>
                    <a:pt x="10" y="143"/>
                    <a:pt x="5" y="142"/>
                  </a:cubicBezTo>
                  <a:cubicBezTo>
                    <a:pt x="4" y="142"/>
                    <a:pt x="4" y="141"/>
                    <a:pt x="3" y="141"/>
                  </a:cubicBezTo>
                  <a:cubicBezTo>
                    <a:pt x="5" y="136"/>
                    <a:pt x="3" y="132"/>
                    <a:pt x="0" y="129"/>
                  </a:cubicBezTo>
                  <a:cubicBezTo>
                    <a:pt x="1" y="128"/>
                    <a:pt x="1" y="128"/>
                    <a:pt x="1" y="127"/>
                  </a:cubicBezTo>
                  <a:cubicBezTo>
                    <a:pt x="3" y="126"/>
                    <a:pt x="3" y="127"/>
                    <a:pt x="4" y="126"/>
                  </a:cubicBezTo>
                  <a:cubicBezTo>
                    <a:pt x="4" y="126"/>
                    <a:pt x="4" y="126"/>
                    <a:pt x="5" y="126"/>
                  </a:cubicBezTo>
                  <a:cubicBezTo>
                    <a:pt x="5" y="125"/>
                    <a:pt x="7" y="125"/>
                    <a:pt x="8" y="123"/>
                  </a:cubicBezTo>
                  <a:cubicBezTo>
                    <a:pt x="9" y="120"/>
                    <a:pt x="8" y="116"/>
                    <a:pt x="9" y="114"/>
                  </a:cubicBezTo>
                  <a:cubicBezTo>
                    <a:pt x="10" y="113"/>
                    <a:pt x="9" y="105"/>
                    <a:pt x="9" y="104"/>
                  </a:cubicBezTo>
                  <a:cubicBezTo>
                    <a:pt x="9" y="104"/>
                    <a:pt x="9" y="92"/>
                    <a:pt x="9" y="92"/>
                  </a:cubicBezTo>
                  <a:cubicBezTo>
                    <a:pt x="9" y="91"/>
                    <a:pt x="8" y="86"/>
                    <a:pt x="8" y="83"/>
                  </a:cubicBezTo>
                  <a:cubicBezTo>
                    <a:pt x="10" y="76"/>
                    <a:pt x="7" y="65"/>
                    <a:pt x="9" y="62"/>
                  </a:cubicBezTo>
                  <a:cubicBezTo>
                    <a:pt x="9" y="61"/>
                    <a:pt x="9" y="58"/>
                    <a:pt x="8" y="58"/>
                  </a:cubicBezTo>
                  <a:cubicBezTo>
                    <a:pt x="8" y="58"/>
                    <a:pt x="8" y="58"/>
                    <a:pt x="8" y="57"/>
                  </a:cubicBezTo>
                  <a:cubicBezTo>
                    <a:pt x="8" y="57"/>
                    <a:pt x="9" y="52"/>
                    <a:pt x="9" y="52"/>
                  </a:cubicBezTo>
                  <a:cubicBezTo>
                    <a:pt x="9" y="52"/>
                    <a:pt x="9" y="52"/>
                    <a:pt x="10" y="52"/>
                  </a:cubicBezTo>
                  <a:cubicBezTo>
                    <a:pt x="10" y="51"/>
                    <a:pt x="9" y="49"/>
                    <a:pt x="9" y="48"/>
                  </a:cubicBezTo>
                  <a:cubicBezTo>
                    <a:pt x="12" y="44"/>
                    <a:pt x="9" y="37"/>
                    <a:pt x="9" y="34"/>
                  </a:cubicBezTo>
                  <a:cubicBezTo>
                    <a:pt x="10" y="32"/>
                    <a:pt x="9" y="27"/>
                    <a:pt x="9" y="25"/>
                  </a:cubicBezTo>
                  <a:cubicBezTo>
                    <a:pt x="9" y="24"/>
                    <a:pt x="9" y="21"/>
                    <a:pt x="8" y="20"/>
                  </a:cubicBezTo>
                  <a:cubicBezTo>
                    <a:pt x="7" y="19"/>
                    <a:pt x="9" y="14"/>
                    <a:pt x="9" y="11"/>
                  </a:cubicBezTo>
                  <a:cubicBezTo>
                    <a:pt x="8" y="5"/>
                    <a:pt x="5" y="6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7" name="Freeform 58">
              <a:extLst>
                <a:ext uri="{FF2B5EF4-FFF2-40B4-BE49-F238E27FC236}">
                  <a16:creationId xmlns="" xmlns:a16="http://schemas.microsoft.com/office/drawing/2014/main" id="{ACB393CB-A5E5-4C4E-BD54-FAF6B299BF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70651" y="3033713"/>
              <a:ext cx="517525" cy="644525"/>
            </a:xfrm>
            <a:custGeom>
              <a:avLst/>
              <a:gdLst>
                <a:gd name="T0" fmla="*/ 167 w 171"/>
                <a:gd name="T1" fmla="*/ 161 h 211"/>
                <a:gd name="T2" fmla="*/ 143 w 171"/>
                <a:gd name="T3" fmla="*/ 165 h 211"/>
                <a:gd name="T4" fmla="*/ 111 w 171"/>
                <a:gd name="T5" fmla="*/ 167 h 211"/>
                <a:gd name="T6" fmla="*/ 85 w 171"/>
                <a:gd name="T7" fmla="*/ 159 h 211"/>
                <a:gd name="T8" fmla="*/ 84 w 171"/>
                <a:gd name="T9" fmla="*/ 147 h 211"/>
                <a:gd name="T10" fmla="*/ 109 w 171"/>
                <a:gd name="T11" fmla="*/ 141 h 211"/>
                <a:gd name="T12" fmla="*/ 137 w 171"/>
                <a:gd name="T13" fmla="*/ 128 h 211"/>
                <a:gd name="T14" fmla="*/ 105 w 171"/>
                <a:gd name="T15" fmla="*/ 123 h 211"/>
                <a:gd name="T16" fmla="*/ 108 w 171"/>
                <a:gd name="T17" fmla="*/ 102 h 211"/>
                <a:gd name="T18" fmla="*/ 139 w 171"/>
                <a:gd name="T19" fmla="*/ 103 h 211"/>
                <a:gd name="T20" fmla="*/ 124 w 171"/>
                <a:gd name="T21" fmla="*/ 90 h 211"/>
                <a:gd name="T22" fmla="*/ 101 w 171"/>
                <a:gd name="T23" fmla="*/ 90 h 211"/>
                <a:gd name="T24" fmla="*/ 80 w 171"/>
                <a:gd name="T25" fmla="*/ 79 h 211"/>
                <a:gd name="T26" fmla="*/ 49 w 171"/>
                <a:gd name="T27" fmla="*/ 91 h 211"/>
                <a:gd name="T28" fmla="*/ 20 w 171"/>
                <a:gd name="T29" fmla="*/ 54 h 211"/>
                <a:gd name="T30" fmla="*/ 35 w 171"/>
                <a:gd name="T31" fmla="*/ 43 h 211"/>
                <a:gd name="T32" fmla="*/ 54 w 171"/>
                <a:gd name="T33" fmla="*/ 33 h 211"/>
                <a:gd name="T34" fmla="*/ 88 w 171"/>
                <a:gd name="T35" fmla="*/ 30 h 211"/>
                <a:gd name="T36" fmla="*/ 86 w 171"/>
                <a:gd name="T37" fmla="*/ 44 h 211"/>
                <a:gd name="T38" fmla="*/ 47 w 171"/>
                <a:gd name="T39" fmla="*/ 60 h 211"/>
                <a:gd name="T40" fmla="*/ 49 w 171"/>
                <a:gd name="T41" fmla="*/ 67 h 211"/>
                <a:gd name="T42" fmla="*/ 67 w 171"/>
                <a:gd name="T43" fmla="*/ 69 h 211"/>
                <a:gd name="T44" fmla="*/ 99 w 171"/>
                <a:gd name="T45" fmla="*/ 68 h 211"/>
                <a:gd name="T46" fmla="*/ 133 w 171"/>
                <a:gd name="T47" fmla="*/ 67 h 211"/>
                <a:gd name="T48" fmla="*/ 149 w 171"/>
                <a:gd name="T49" fmla="*/ 61 h 211"/>
                <a:gd name="T50" fmla="*/ 125 w 171"/>
                <a:gd name="T51" fmla="*/ 57 h 211"/>
                <a:gd name="T52" fmla="*/ 94 w 171"/>
                <a:gd name="T53" fmla="*/ 56 h 211"/>
                <a:gd name="T54" fmla="*/ 108 w 171"/>
                <a:gd name="T55" fmla="*/ 38 h 211"/>
                <a:gd name="T56" fmla="*/ 91 w 171"/>
                <a:gd name="T57" fmla="*/ 8 h 211"/>
                <a:gd name="T58" fmla="*/ 75 w 171"/>
                <a:gd name="T59" fmla="*/ 3 h 211"/>
                <a:gd name="T60" fmla="*/ 67 w 171"/>
                <a:gd name="T61" fmla="*/ 0 h 211"/>
                <a:gd name="T62" fmla="*/ 56 w 171"/>
                <a:gd name="T63" fmla="*/ 14 h 211"/>
                <a:gd name="T64" fmla="*/ 47 w 171"/>
                <a:gd name="T65" fmla="*/ 21 h 211"/>
                <a:gd name="T66" fmla="*/ 36 w 171"/>
                <a:gd name="T67" fmla="*/ 28 h 211"/>
                <a:gd name="T68" fmla="*/ 17 w 171"/>
                <a:gd name="T69" fmla="*/ 37 h 211"/>
                <a:gd name="T70" fmla="*/ 0 w 171"/>
                <a:gd name="T71" fmla="*/ 47 h 211"/>
                <a:gd name="T72" fmla="*/ 10 w 171"/>
                <a:gd name="T73" fmla="*/ 52 h 211"/>
                <a:gd name="T74" fmla="*/ 13 w 171"/>
                <a:gd name="T75" fmla="*/ 64 h 211"/>
                <a:gd name="T76" fmla="*/ 15 w 171"/>
                <a:gd name="T77" fmla="*/ 87 h 211"/>
                <a:gd name="T78" fmla="*/ 15 w 171"/>
                <a:gd name="T79" fmla="*/ 106 h 211"/>
                <a:gd name="T80" fmla="*/ 14 w 171"/>
                <a:gd name="T81" fmla="*/ 130 h 211"/>
                <a:gd name="T82" fmla="*/ 12 w 171"/>
                <a:gd name="T83" fmla="*/ 149 h 211"/>
                <a:gd name="T84" fmla="*/ 10 w 171"/>
                <a:gd name="T85" fmla="*/ 183 h 211"/>
                <a:gd name="T86" fmla="*/ 10 w 171"/>
                <a:gd name="T87" fmla="*/ 196 h 211"/>
                <a:gd name="T88" fmla="*/ 18 w 171"/>
                <a:gd name="T89" fmla="*/ 205 h 211"/>
                <a:gd name="T90" fmla="*/ 37 w 171"/>
                <a:gd name="T91" fmla="*/ 195 h 211"/>
                <a:gd name="T92" fmla="*/ 55 w 171"/>
                <a:gd name="T93" fmla="*/ 191 h 211"/>
                <a:gd name="T94" fmla="*/ 67 w 171"/>
                <a:gd name="T95" fmla="*/ 191 h 211"/>
                <a:gd name="T96" fmla="*/ 79 w 171"/>
                <a:gd name="T97" fmla="*/ 192 h 211"/>
                <a:gd name="T98" fmla="*/ 114 w 171"/>
                <a:gd name="T99" fmla="*/ 195 h 211"/>
                <a:gd name="T100" fmla="*/ 147 w 171"/>
                <a:gd name="T101" fmla="*/ 202 h 211"/>
                <a:gd name="T102" fmla="*/ 70 w 171"/>
                <a:gd name="T103" fmla="*/ 155 h 211"/>
                <a:gd name="T104" fmla="*/ 32 w 171"/>
                <a:gd name="T105" fmla="*/ 172 h 211"/>
                <a:gd name="T106" fmla="*/ 23 w 171"/>
                <a:gd name="T107" fmla="*/ 160 h 211"/>
                <a:gd name="T108" fmla="*/ 32 w 171"/>
                <a:gd name="T109" fmla="*/ 146 h 211"/>
                <a:gd name="T110" fmla="*/ 67 w 171"/>
                <a:gd name="T111" fmla="*/ 141 h 211"/>
                <a:gd name="T112" fmla="*/ 70 w 171"/>
                <a:gd name="T113" fmla="*/ 124 h 211"/>
                <a:gd name="T114" fmla="*/ 54 w 171"/>
                <a:gd name="T115" fmla="*/ 129 h 211"/>
                <a:gd name="T116" fmla="*/ 25 w 171"/>
                <a:gd name="T117" fmla="*/ 121 h 211"/>
                <a:gd name="T118" fmla="*/ 42 w 171"/>
                <a:gd name="T119" fmla="*/ 105 h 211"/>
                <a:gd name="T120" fmla="*/ 69 w 171"/>
                <a:gd name="T121" fmla="*/ 103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1" h="211">
                  <a:moveTo>
                    <a:pt x="167" y="171"/>
                  </a:moveTo>
                  <a:cubicBezTo>
                    <a:pt x="167" y="168"/>
                    <a:pt x="166" y="166"/>
                    <a:pt x="167" y="165"/>
                  </a:cubicBezTo>
                  <a:cubicBezTo>
                    <a:pt x="167" y="165"/>
                    <a:pt x="168" y="162"/>
                    <a:pt x="168" y="161"/>
                  </a:cubicBezTo>
                  <a:cubicBezTo>
                    <a:pt x="168" y="161"/>
                    <a:pt x="168" y="161"/>
                    <a:pt x="167" y="161"/>
                  </a:cubicBezTo>
                  <a:cubicBezTo>
                    <a:pt x="164" y="161"/>
                    <a:pt x="163" y="162"/>
                    <a:pt x="162" y="163"/>
                  </a:cubicBezTo>
                  <a:cubicBezTo>
                    <a:pt x="161" y="164"/>
                    <a:pt x="158" y="164"/>
                    <a:pt x="158" y="164"/>
                  </a:cubicBezTo>
                  <a:cubicBezTo>
                    <a:pt x="155" y="165"/>
                    <a:pt x="154" y="161"/>
                    <a:pt x="151" y="162"/>
                  </a:cubicBezTo>
                  <a:cubicBezTo>
                    <a:pt x="148" y="163"/>
                    <a:pt x="146" y="163"/>
                    <a:pt x="143" y="165"/>
                  </a:cubicBezTo>
                  <a:cubicBezTo>
                    <a:pt x="142" y="164"/>
                    <a:pt x="140" y="164"/>
                    <a:pt x="139" y="164"/>
                  </a:cubicBezTo>
                  <a:cubicBezTo>
                    <a:pt x="138" y="164"/>
                    <a:pt x="138" y="165"/>
                    <a:pt x="137" y="166"/>
                  </a:cubicBezTo>
                  <a:cubicBezTo>
                    <a:pt x="135" y="167"/>
                    <a:pt x="133" y="164"/>
                    <a:pt x="130" y="165"/>
                  </a:cubicBezTo>
                  <a:cubicBezTo>
                    <a:pt x="124" y="166"/>
                    <a:pt x="118" y="167"/>
                    <a:pt x="111" y="167"/>
                  </a:cubicBezTo>
                  <a:cubicBezTo>
                    <a:pt x="110" y="167"/>
                    <a:pt x="109" y="168"/>
                    <a:pt x="108" y="168"/>
                  </a:cubicBezTo>
                  <a:cubicBezTo>
                    <a:pt x="105" y="168"/>
                    <a:pt x="103" y="168"/>
                    <a:pt x="100" y="168"/>
                  </a:cubicBezTo>
                  <a:cubicBezTo>
                    <a:pt x="95" y="170"/>
                    <a:pt x="88" y="169"/>
                    <a:pt x="84" y="167"/>
                  </a:cubicBezTo>
                  <a:cubicBezTo>
                    <a:pt x="84" y="165"/>
                    <a:pt x="86" y="162"/>
                    <a:pt x="85" y="159"/>
                  </a:cubicBezTo>
                  <a:cubicBezTo>
                    <a:pt x="85" y="159"/>
                    <a:pt x="84" y="158"/>
                    <a:pt x="84" y="157"/>
                  </a:cubicBezTo>
                  <a:cubicBezTo>
                    <a:pt x="83" y="156"/>
                    <a:pt x="84" y="153"/>
                    <a:pt x="84" y="152"/>
                  </a:cubicBezTo>
                  <a:cubicBezTo>
                    <a:pt x="83" y="151"/>
                    <a:pt x="84" y="149"/>
                    <a:pt x="84" y="147"/>
                  </a:cubicBezTo>
                  <a:cubicBezTo>
                    <a:pt x="84" y="147"/>
                    <a:pt x="84" y="147"/>
                    <a:pt x="84" y="147"/>
                  </a:cubicBezTo>
                  <a:cubicBezTo>
                    <a:pt x="86" y="145"/>
                    <a:pt x="87" y="142"/>
                    <a:pt x="88" y="139"/>
                  </a:cubicBezTo>
                  <a:cubicBezTo>
                    <a:pt x="92" y="137"/>
                    <a:pt x="97" y="139"/>
                    <a:pt x="100" y="140"/>
                  </a:cubicBezTo>
                  <a:cubicBezTo>
                    <a:pt x="102" y="140"/>
                    <a:pt x="103" y="140"/>
                    <a:pt x="104" y="140"/>
                  </a:cubicBezTo>
                  <a:cubicBezTo>
                    <a:pt x="104" y="140"/>
                    <a:pt x="107" y="141"/>
                    <a:pt x="109" y="141"/>
                  </a:cubicBezTo>
                  <a:cubicBezTo>
                    <a:pt x="116" y="138"/>
                    <a:pt x="131" y="140"/>
                    <a:pt x="141" y="140"/>
                  </a:cubicBezTo>
                  <a:cubicBezTo>
                    <a:pt x="142" y="139"/>
                    <a:pt x="142" y="137"/>
                    <a:pt x="144" y="136"/>
                  </a:cubicBezTo>
                  <a:cubicBezTo>
                    <a:pt x="144" y="135"/>
                    <a:pt x="144" y="135"/>
                    <a:pt x="143" y="134"/>
                  </a:cubicBezTo>
                  <a:cubicBezTo>
                    <a:pt x="142" y="133"/>
                    <a:pt x="138" y="129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5" y="128"/>
                    <a:pt x="133" y="127"/>
                    <a:pt x="132" y="126"/>
                  </a:cubicBezTo>
                  <a:cubicBezTo>
                    <a:pt x="131" y="127"/>
                    <a:pt x="121" y="124"/>
                    <a:pt x="118" y="123"/>
                  </a:cubicBezTo>
                  <a:cubicBezTo>
                    <a:pt x="113" y="123"/>
                    <a:pt x="109" y="123"/>
                    <a:pt x="105" y="123"/>
                  </a:cubicBezTo>
                  <a:cubicBezTo>
                    <a:pt x="100" y="124"/>
                    <a:pt x="91" y="125"/>
                    <a:pt x="87" y="124"/>
                  </a:cubicBezTo>
                  <a:cubicBezTo>
                    <a:pt x="85" y="117"/>
                    <a:pt x="85" y="109"/>
                    <a:pt x="88" y="103"/>
                  </a:cubicBezTo>
                  <a:cubicBezTo>
                    <a:pt x="92" y="102"/>
                    <a:pt x="98" y="101"/>
                    <a:pt x="102" y="103"/>
                  </a:cubicBezTo>
                  <a:cubicBezTo>
                    <a:pt x="102" y="103"/>
                    <a:pt x="108" y="102"/>
                    <a:pt x="108" y="102"/>
                  </a:cubicBezTo>
                  <a:cubicBezTo>
                    <a:pt x="110" y="104"/>
                    <a:pt x="119" y="103"/>
                    <a:pt x="119" y="103"/>
                  </a:cubicBezTo>
                  <a:cubicBezTo>
                    <a:pt x="120" y="103"/>
                    <a:pt x="120" y="103"/>
                    <a:pt x="120" y="103"/>
                  </a:cubicBezTo>
                  <a:cubicBezTo>
                    <a:pt x="121" y="103"/>
                    <a:pt x="121" y="103"/>
                    <a:pt x="121" y="103"/>
                  </a:cubicBezTo>
                  <a:cubicBezTo>
                    <a:pt x="127" y="103"/>
                    <a:pt x="133" y="103"/>
                    <a:pt x="139" y="103"/>
                  </a:cubicBezTo>
                  <a:cubicBezTo>
                    <a:pt x="140" y="102"/>
                    <a:pt x="141" y="102"/>
                    <a:pt x="141" y="101"/>
                  </a:cubicBezTo>
                  <a:cubicBezTo>
                    <a:pt x="141" y="97"/>
                    <a:pt x="138" y="93"/>
                    <a:pt x="135" y="91"/>
                  </a:cubicBezTo>
                  <a:cubicBezTo>
                    <a:pt x="133" y="90"/>
                    <a:pt x="131" y="92"/>
                    <a:pt x="128" y="91"/>
                  </a:cubicBezTo>
                  <a:cubicBezTo>
                    <a:pt x="128" y="91"/>
                    <a:pt x="125" y="90"/>
                    <a:pt x="124" y="90"/>
                  </a:cubicBezTo>
                  <a:cubicBezTo>
                    <a:pt x="124" y="90"/>
                    <a:pt x="123" y="89"/>
                    <a:pt x="123" y="89"/>
                  </a:cubicBezTo>
                  <a:cubicBezTo>
                    <a:pt x="122" y="89"/>
                    <a:pt x="122" y="90"/>
                    <a:pt x="122" y="90"/>
                  </a:cubicBezTo>
                  <a:cubicBezTo>
                    <a:pt x="120" y="91"/>
                    <a:pt x="118" y="89"/>
                    <a:pt x="117" y="89"/>
                  </a:cubicBezTo>
                  <a:cubicBezTo>
                    <a:pt x="116" y="89"/>
                    <a:pt x="102" y="90"/>
                    <a:pt x="101" y="90"/>
                  </a:cubicBezTo>
                  <a:cubicBezTo>
                    <a:pt x="99" y="90"/>
                    <a:pt x="90" y="91"/>
                    <a:pt x="88" y="91"/>
                  </a:cubicBezTo>
                  <a:cubicBezTo>
                    <a:pt x="85" y="89"/>
                    <a:pt x="83" y="86"/>
                    <a:pt x="82" y="84"/>
                  </a:cubicBezTo>
                  <a:cubicBezTo>
                    <a:pt x="82" y="82"/>
                    <a:pt x="82" y="80"/>
                    <a:pt x="81" y="79"/>
                  </a:cubicBezTo>
                  <a:cubicBezTo>
                    <a:pt x="80" y="79"/>
                    <a:pt x="80" y="79"/>
                    <a:pt x="80" y="79"/>
                  </a:cubicBezTo>
                  <a:cubicBezTo>
                    <a:pt x="78" y="82"/>
                    <a:pt x="75" y="83"/>
                    <a:pt x="73" y="86"/>
                  </a:cubicBezTo>
                  <a:cubicBezTo>
                    <a:pt x="72" y="87"/>
                    <a:pt x="73" y="90"/>
                    <a:pt x="72" y="91"/>
                  </a:cubicBezTo>
                  <a:cubicBezTo>
                    <a:pt x="68" y="93"/>
                    <a:pt x="59" y="90"/>
                    <a:pt x="55" y="91"/>
                  </a:cubicBezTo>
                  <a:cubicBezTo>
                    <a:pt x="54" y="91"/>
                    <a:pt x="51" y="90"/>
                    <a:pt x="49" y="91"/>
                  </a:cubicBezTo>
                  <a:cubicBezTo>
                    <a:pt x="41" y="93"/>
                    <a:pt x="34" y="93"/>
                    <a:pt x="28" y="89"/>
                  </a:cubicBezTo>
                  <a:cubicBezTo>
                    <a:pt x="26" y="88"/>
                    <a:pt x="25" y="89"/>
                    <a:pt x="24" y="86"/>
                  </a:cubicBezTo>
                  <a:cubicBezTo>
                    <a:pt x="24" y="86"/>
                    <a:pt x="24" y="78"/>
                    <a:pt x="25" y="76"/>
                  </a:cubicBezTo>
                  <a:cubicBezTo>
                    <a:pt x="26" y="67"/>
                    <a:pt x="23" y="61"/>
                    <a:pt x="20" y="54"/>
                  </a:cubicBezTo>
                  <a:cubicBezTo>
                    <a:pt x="19" y="53"/>
                    <a:pt x="21" y="50"/>
                    <a:pt x="21" y="48"/>
                  </a:cubicBezTo>
                  <a:cubicBezTo>
                    <a:pt x="22" y="48"/>
                    <a:pt x="22" y="46"/>
                    <a:pt x="23" y="45"/>
                  </a:cubicBezTo>
                  <a:cubicBezTo>
                    <a:pt x="24" y="45"/>
                    <a:pt x="27" y="45"/>
                    <a:pt x="28" y="44"/>
                  </a:cubicBezTo>
                  <a:cubicBezTo>
                    <a:pt x="30" y="43"/>
                    <a:pt x="34" y="43"/>
                    <a:pt x="35" y="43"/>
                  </a:cubicBezTo>
                  <a:cubicBezTo>
                    <a:pt x="37" y="42"/>
                    <a:pt x="46" y="38"/>
                    <a:pt x="46" y="37"/>
                  </a:cubicBezTo>
                  <a:cubicBezTo>
                    <a:pt x="47" y="37"/>
                    <a:pt x="47" y="37"/>
                    <a:pt x="48" y="37"/>
                  </a:cubicBezTo>
                  <a:cubicBezTo>
                    <a:pt x="49" y="37"/>
                    <a:pt x="50" y="34"/>
                    <a:pt x="52" y="33"/>
                  </a:cubicBezTo>
                  <a:cubicBezTo>
                    <a:pt x="53" y="33"/>
                    <a:pt x="53" y="33"/>
                    <a:pt x="54" y="33"/>
                  </a:cubicBezTo>
                  <a:cubicBezTo>
                    <a:pt x="54" y="32"/>
                    <a:pt x="54" y="32"/>
                    <a:pt x="55" y="31"/>
                  </a:cubicBezTo>
                  <a:cubicBezTo>
                    <a:pt x="56" y="31"/>
                    <a:pt x="56" y="31"/>
                    <a:pt x="57" y="30"/>
                  </a:cubicBezTo>
                  <a:cubicBezTo>
                    <a:pt x="66" y="24"/>
                    <a:pt x="76" y="24"/>
                    <a:pt x="87" y="26"/>
                  </a:cubicBezTo>
                  <a:cubicBezTo>
                    <a:pt x="87" y="27"/>
                    <a:pt x="88" y="28"/>
                    <a:pt x="88" y="30"/>
                  </a:cubicBezTo>
                  <a:cubicBezTo>
                    <a:pt x="90" y="31"/>
                    <a:pt x="91" y="32"/>
                    <a:pt x="93" y="33"/>
                  </a:cubicBezTo>
                  <a:cubicBezTo>
                    <a:pt x="92" y="34"/>
                    <a:pt x="92" y="35"/>
                    <a:pt x="92" y="36"/>
                  </a:cubicBezTo>
                  <a:cubicBezTo>
                    <a:pt x="91" y="37"/>
                    <a:pt x="88" y="38"/>
                    <a:pt x="88" y="40"/>
                  </a:cubicBezTo>
                  <a:cubicBezTo>
                    <a:pt x="87" y="41"/>
                    <a:pt x="87" y="43"/>
                    <a:pt x="86" y="44"/>
                  </a:cubicBezTo>
                  <a:cubicBezTo>
                    <a:pt x="84" y="48"/>
                    <a:pt x="78" y="55"/>
                    <a:pt x="74" y="57"/>
                  </a:cubicBezTo>
                  <a:cubicBezTo>
                    <a:pt x="71" y="58"/>
                    <a:pt x="68" y="56"/>
                    <a:pt x="65" y="57"/>
                  </a:cubicBezTo>
                  <a:cubicBezTo>
                    <a:pt x="65" y="57"/>
                    <a:pt x="58" y="57"/>
                    <a:pt x="56" y="57"/>
                  </a:cubicBezTo>
                  <a:cubicBezTo>
                    <a:pt x="53" y="58"/>
                    <a:pt x="50" y="59"/>
                    <a:pt x="47" y="60"/>
                  </a:cubicBezTo>
                  <a:cubicBezTo>
                    <a:pt x="44" y="61"/>
                    <a:pt x="41" y="59"/>
                    <a:pt x="39" y="61"/>
                  </a:cubicBezTo>
                  <a:cubicBezTo>
                    <a:pt x="38" y="62"/>
                    <a:pt x="37" y="62"/>
                    <a:pt x="36" y="63"/>
                  </a:cubicBezTo>
                  <a:cubicBezTo>
                    <a:pt x="36" y="64"/>
                    <a:pt x="37" y="65"/>
                    <a:pt x="37" y="65"/>
                  </a:cubicBezTo>
                  <a:cubicBezTo>
                    <a:pt x="39" y="66"/>
                    <a:pt x="48" y="66"/>
                    <a:pt x="49" y="67"/>
                  </a:cubicBezTo>
                  <a:cubicBezTo>
                    <a:pt x="50" y="67"/>
                    <a:pt x="51" y="69"/>
                    <a:pt x="52" y="69"/>
                  </a:cubicBezTo>
                  <a:cubicBezTo>
                    <a:pt x="54" y="71"/>
                    <a:pt x="60" y="69"/>
                    <a:pt x="62" y="69"/>
                  </a:cubicBezTo>
                  <a:cubicBezTo>
                    <a:pt x="63" y="69"/>
                    <a:pt x="63" y="69"/>
                    <a:pt x="64" y="69"/>
                  </a:cubicBezTo>
                  <a:cubicBezTo>
                    <a:pt x="65" y="69"/>
                    <a:pt x="66" y="69"/>
                    <a:pt x="67" y="69"/>
                  </a:cubicBezTo>
                  <a:cubicBezTo>
                    <a:pt x="70" y="69"/>
                    <a:pt x="73" y="67"/>
                    <a:pt x="78" y="68"/>
                  </a:cubicBezTo>
                  <a:cubicBezTo>
                    <a:pt x="81" y="69"/>
                    <a:pt x="84" y="68"/>
                    <a:pt x="88" y="68"/>
                  </a:cubicBezTo>
                  <a:cubicBezTo>
                    <a:pt x="89" y="68"/>
                    <a:pt x="91" y="68"/>
                    <a:pt x="92" y="68"/>
                  </a:cubicBezTo>
                  <a:cubicBezTo>
                    <a:pt x="94" y="69"/>
                    <a:pt x="96" y="67"/>
                    <a:pt x="99" y="68"/>
                  </a:cubicBezTo>
                  <a:cubicBezTo>
                    <a:pt x="104" y="70"/>
                    <a:pt x="120" y="68"/>
                    <a:pt x="124" y="67"/>
                  </a:cubicBezTo>
                  <a:cubicBezTo>
                    <a:pt x="125" y="67"/>
                    <a:pt x="126" y="68"/>
                    <a:pt x="127" y="68"/>
                  </a:cubicBezTo>
                  <a:cubicBezTo>
                    <a:pt x="129" y="67"/>
                    <a:pt x="130" y="67"/>
                    <a:pt x="133" y="67"/>
                  </a:cubicBezTo>
                  <a:cubicBezTo>
                    <a:pt x="133" y="67"/>
                    <a:pt x="133" y="67"/>
                    <a:pt x="133" y="67"/>
                  </a:cubicBezTo>
                  <a:cubicBezTo>
                    <a:pt x="135" y="66"/>
                    <a:pt x="141" y="66"/>
                    <a:pt x="144" y="65"/>
                  </a:cubicBezTo>
                  <a:cubicBezTo>
                    <a:pt x="148" y="64"/>
                    <a:pt x="149" y="67"/>
                    <a:pt x="151" y="63"/>
                  </a:cubicBezTo>
                  <a:cubicBezTo>
                    <a:pt x="151" y="63"/>
                    <a:pt x="151" y="63"/>
                    <a:pt x="151" y="63"/>
                  </a:cubicBezTo>
                  <a:cubicBezTo>
                    <a:pt x="150" y="62"/>
                    <a:pt x="150" y="62"/>
                    <a:pt x="149" y="61"/>
                  </a:cubicBezTo>
                  <a:cubicBezTo>
                    <a:pt x="148" y="61"/>
                    <a:pt x="148" y="61"/>
                    <a:pt x="147" y="61"/>
                  </a:cubicBezTo>
                  <a:cubicBezTo>
                    <a:pt x="146" y="61"/>
                    <a:pt x="146" y="58"/>
                    <a:pt x="145" y="58"/>
                  </a:cubicBezTo>
                  <a:cubicBezTo>
                    <a:pt x="140" y="55"/>
                    <a:pt x="132" y="56"/>
                    <a:pt x="129" y="57"/>
                  </a:cubicBezTo>
                  <a:cubicBezTo>
                    <a:pt x="129" y="58"/>
                    <a:pt x="126" y="56"/>
                    <a:pt x="125" y="57"/>
                  </a:cubicBezTo>
                  <a:cubicBezTo>
                    <a:pt x="123" y="57"/>
                    <a:pt x="124" y="56"/>
                    <a:pt x="122" y="56"/>
                  </a:cubicBezTo>
                  <a:cubicBezTo>
                    <a:pt x="121" y="55"/>
                    <a:pt x="111" y="57"/>
                    <a:pt x="110" y="57"/>
                  </a:cubicBezTo>
                  <a:cubicBezTo>
                    <a:pt x="110" y="57"/>
                    <a:pt x="96" y="56"/>
                    <a:pt x="96" y="56"/>
                  </a:cubicBezTo>
                  <a:cubicBezTo>
                    <a:pt x="95" y="56"/>
                    <a:pt x="95" y="56"/>
                    <a:pt x="94" y="56"/>
                  </a:cubicBezTo>
                  <a:cubicBezTo>
                    <a:pt x="93" y="55"/>
                    <a:pt x="92" y="54"/>
                    <a:pt x="90" y="54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90" y="50"/>
                    <a:pt x="99" y="43"/>
                    <a:pt x="102" y="43"/>
                  </a:cubicBezTo>
                  <a:cubicBezTo>
                    <a:pt x="105" y="42"/>
                    <a:pt x="108" y="41"/>
                    <a:pt x="108" y="38"/>
                  </a:cubicBezTo>
                  <a:cubicBezTo>
                    <a:pt x="109" y="38"/>
                    <a:pt x="111" y="37"/>
                    <a:pt x="112" y="37"/>
                  </a:cubicBezTo>
                  <a:cubicBezTo>
                    <a:pt x="113" y="36"/>
                    <a:pt x="113" y="34"/>
                    <a:pt x="113" y="33"/>
                  </a:cubicBezTo>
                  <a:cubicBezTo>
                    <a:pt x="119" y="24"/>
                    <a:pt x="103" y="13"/>
                    <a:pt x="97" y="9"/>
                  </a:cubicBezTo>
                  <a:cubicBezTo>
                    <a:pt x="97" y="9"/>
                    <a:pt x="92" y="8"/>
                    <a:pt x="91" y="8"/>
                  </a:cubicBezTo>
                  <a:cubicBezTo>
                    <a:pt x="91" y="9"/>
                    <a:pt x="90" y="8"/>
                    <a:pt x="90" y="8"/>
                  </a:cubicBezTo>
                  <a:cubicBezTo>
                    <a:pt x="89" y="7"/>
                    <a:pt x="80" y="6"/>
                    <a:pt x="80" y="5"/>
                  </a:cubicBezTo>
                  <a:cubicBezTo>
                    <a:pt x="78" y="4"/>
                    <a:pt x="79" y="3"/>
                    <a:pt x="78" y="3"/>
                  </a:cubicBezTo>
                  <a:cubicBezTo>
                    <a:pt x="77" y="3"/>
                    <a:pt x="76" y="3"/>
                    <a:pt x="75" y="3"/>
                  </a:cubicBezTo>
                  <a:cubicBezTo>
                    <a:pt x="74" y="2"/>
                    <a:pt x="73" y="1"/>
                    <a:pt x="71" y="0"/>
                  </a:cubicBezTo>
                  <a:cubicBezTo>
                    <a:pt x="71" y="0"/>
                    <a:pt x="70" y="0"/>
                    <a:pt x="70" y="0"/>
                  </a:cubicBezTo>
                  <a:cubicBezTo>
                    <a:pt x="70" y="0"/>
                    <a:pt x="69" y="1"/>
                    <a:pt x="69" y="1"/>
                  </a:cubicBezTo>
                  <a:cubicBezTo>
                    <a:pt x="68" y="1"/>
                    <a:pt x="68" y="1"/>
                    <a:pt x="67" y="0"/>
                  </a:cubicBezTo>
                  <a:cubicBezTo>
                    <a:pt x="67" y="1"/>
                    <a:pt x="62" y="1"/>
                    <a:pt x="60" y="1"/>
                  </a:cubicBezTo>
                  <a:cubicBezTo>
                    <a:pt x="59" y="2"/>
                    <a:pt x="58" y="4"/>
                    <a:pt x="56" y="5"/>
                  </a:cubicBezTo>
                  <a:cubicBezTo>
                    <a:pt x="56" y="7"/>
                    <a:pt x="56" y="10"/>
                    <a:pt x="58" y="10"/>
                  </a:cubicBezTo>
                  <a:cubicBezTo>
                    <a:pt x="57" y="12"/>
                    <a:pt x="57" y="13"/>
                    <a:pt x="56" y="14"/>
                  </a:cubicBezTo>
                  <a:cubicBezTo>
                    <a:pt x="56" y="15"/>
                    <a:pt x="51" y="17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49" y="20"/>
                    <a:pt x="48" y="19"/>
                    <a:pt x="47" y="20"/>
                  </a:cubicBezTo>
                  <a:cubicBezTo>
                    <a:pt x="47" y="20"/>
                    <a:pt x="47" y="21"/>
                    <a:pt x="47" y="21"/>
                  </a:cubicBezTo>
                  <a:cubicBezTo>
                    <a:pt x="46" y="21"/>
                    <a:pt x="44" y="21"/>
                    <a:pt x="43" y="22"/>
                  </a:cubicBezTo>
                  <a:cubicBezTo>
                    <a:pt x="43" y="23"/>
                    <a:pt x="42" y="24"/>
                    <a:pt x="41" y="24"/>
                  </a:cubicBezTo>
                  <a:cubicBezTo>
                    <a:pt x="41" y="25"/>
                    <a:pt x="37" y="25"/>
                    <a:pt x="36" y="26"/>
                  </a:cubicBezTo>
                  <a:cubicBezTo>
                    <a:pt x="36" y="27"/>
                    <a:pt x="36" y="27"/>
                    <a:pt x="36" y="28"/>
                  </a:cubicBezTo>
                  <a:cubicBezTo>
                    <a:pt x="35" y="28"/>
                    <a:pt x="30" y="30"/>
                    <a:pt x="30" y="31"/>
                  </a:cubicBezTo>
                  <a:cubicBezTo>
                    <a:pt x="29" y="32"/>
                    <a:pt x="28" y="34"/>
                    <a:pt x="27" y="34"/>
                  </a:cubicBezTo>
                  <a:cubicBezTo>
                    <a:pt x="24" y="36"/>
                    <a:pt x="22" y="37"/>
                    <a:pt x="19" y="38"/>
                  </a:cubicBezTo>
                  <a:cubicBezTo>
                    <a:pt x="17" y="38"/>
                    <a:pt x="17" y="38"/>
                    <a:pt x="17" y="37"/>
                  </a:cubicBezTo>
                  <a:cubicBezTo>
                    <a:pt x="16" y="38"/>
                    <a:pt x="9" y="42"/>
                    <a:pt x="9" y="43"/>
                  </a:cubicBezTo>
                  <a:cubicBezTo>
                    <a:pt x="6" y="43"/>
                    <a:pt x="3" y="44"/>
                    <a:pt x="1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7"/>
                    <a:pt x="0" y="47"/>
                  </a:cubicBezTo>
                  <a:cubicBezTo>
                    <a:pt x="2" y="47"/>
                    <a:pt x="2" y="47"/>
                    <a:pt x="3" y="47"/>
                  </a:cubicBezTo>
                  <a:cubicBezTo>
                    <a:pt x="4" y="48"/>
                    <a:pt x="4" y="49"/>
                    <a:pt x="4" y="49"/>
                  </a:cubicBezTo>
                  <a:cubicBezTo>
                    <a:pt x="4" y="50"/>
                    <a:pt x="8" y="51"/>
                    <a:pt x="9" y="51"/>
                  </a:cubicBezTo>
                  <a:cubicBezTo>
                    <a:pt x="10" y="51"/>
                    <a:pt x="10" y="51"/>
                    <a:pt x="10" y="52"/>
                  </a:cubicBezTo>
                  <a:cubicBezTo>
                    <a:pt x="12" y="51"/>
                    <a:pt x="13" y="50"/>
                    <a:pt x="14" y="50"/>
                  </a:cubicBezTo>
                  <a:cubicBezTo>
                    <a:pt x="14" y="50"/>
                    <a:pt x="15" y="50"/>
                    <a:pt x="15" y="50"/>
                  </a:cubicBezTo>
                  <a:cubicBezTo>
                    <a:pt x="15" y="51"/>
                    <a:pt x="15" y="50"/>
                    <a:pt x="15" y="51"/>
                  </a:cubicBezTo>
                  <a:cubicBezTo>
                    <a:pt x="15" y="56"/>
                    <a:pt x="14" y="62"/>
                    <a:pt x="13" y="64"/>
                  </a:cubicBezTo>
                  <a:cubicBezTo>
                    <a:pt x="13" y="67"/>
                    <a:pt x="13" y="69"/>
                    <a:pt x="13" y="72"/>
                  </a:cubicBezTo>
                  <a:cubicBezTo>
                    <a:pt x="12" y="75"/>
                    <a:pt x="14" y="76"/>
                    <a:pt x="14" y="78"/>
                  </a:cubicBezTo>
                  <a:cubicBezTo>
                    <a:pt x="15" y="80"/>
                    <a:pt x="14" y="84"/>
                    <a:pt x="15" y="86"/>
                  </a:cubicBezTo>
                  <a:cubicBezTo>
                    <a:pt x="15" y="86"/>
                    <a:pt x="15" y="87"/>
                    <a:pt x="15" y="87"/>
                  </a:cubicBezTo>
                  <a:cubicBezTo>
                    <a:pt x="15" y="87"/>
                    <a:pt x="13" y="96"/>
                    <a:pt x="13" y="97"/>
                  </a:cubicBezTo>
                  <a:cubicBezTo>
                    <a:pt x="14" y="98"/>
                    <a:pt x="14" y="99"/>
                    <a:pt x="15" y="99"/>
                  </a:cubicBezTo>
                  <a:cubicBezTo>
                    <a:pt x="15" y="100"/>
                    <a:pt x="14" y="103"/>
                    <a:pt x="14" y="104"/>
                  </a:cubicBezTo>
                  <a:cubicBezTo>
                    <a:pt x="14" y="104"/>
                    <a:pt x="15" y="105"/>
                    <a:pt x="15" y="106"/>
                  </a:cubicBezTo>
                  <a:cubicBezTo>
                    <a:pt x="15" y="106"/>
                    <a:pt x="14" y="110"/>
                    <a:pt x="14" y="111"/>
                  </a:cubicBezTo>
                  <a:cubicBezTo>
                    <a:pt x="14" y="111"/>
                    <a:pt x="15" y="111"/>
                    <a:pt x="15" y="112"/>
                  </a:cubicBezTo>
                  <a:cubicBezTo>
                    <a:pt x="16" y="112"/>
                    <a:pt x="14" y="115"/>
                    <a:pt x="15" y="117"/>
                  </a:cubicBezTo>
                  <a:cubicBezTo>
                    <a:pt x="16" y="120"/>
                    <a:pt x="16" y="127"/>
                    <a:pt x="14" y="130"/>
                  </a:cubicBezTo>
                  <a:cubicBezTo>
                    <a:pt x="14" y="131"/>
                    <a:pt x="15" y="133"/>
                    <a:pt x="15" y="134"/>
                  </a:cubicBezTo>
                  <a:cubicBezTo>
                    <a:pt x="14" y="134"/>
                    <a:pt x="13" y="135"/>
                    <a:pt x="14" y="136"/>
                  </a:cubicBezTo>
                  <a:cubicBezTo>
                    <a:pt x="14" y="138"/>
                    <a:pt x="13" y="138"/>
                    <a:pt x="13" y="139"/>
                  </a:cubicBezTo>
                  <a:cubicBezTo>
                    <a:pt x="14" y="143"/>
                    <a:pt x="13" y="147"/>
                    <a:pt x="12" y="149"/>
                  </a:cubicBezTo>
                  <a:cubicBezTo>
                    <a:pt x="13" y="153"/>
                    <a:pt x="12" y="157"/>
                    <a:pt x="12" y="159"/>
                  </a:cubicBezTo>
                  <a:cubicBezTo>
                    <a:pt x="12" y="161"/>
                    <a:pt x="13" y="164"/>
                    <a:pt x="11" y="165"/>
                  </a:cubicBezTo>
                  <a:cubicBezTo>
                    <a:pt x="11" y="168"/>
                    <a:pt x="13" y="172"/>
                    <a:pt x="10" y="174"/>
                  </a:cubicBezTo>
                  <a:cubicBezTo>
                    <a:pt x="12" y="177"/>
                    <a:pt x="11" y="180"/>
                    <a:pt x="10" y="183"/>
                  </a:cubicBezTo>
                  <a:cubicBezTo>
                    <a:pt x="10" y="183"/>
                    <a:pt x="10" y="183"/>
                    <a:pt x="10" y="184"/>
                  </a:cubicBezTo>
                  <a:cubicBezTo>
                    <a:pt x="11" y="184"/>
                    <a:pt x="11" y="185"/>
                    <a:pt x="11" y="186"/>
                  </a:cubicBezTo>
                  <a:cubicBezTo>
                    <a:pt x="11" y="188"/>
                    <a:pt x="10" y="189"/>
                    <a:pt x="10" y="191"/>
                  </a:cubicBezTo>
                  <a:cubicBezTo>
                    <a:pt x="10" y="192"/>
                    <a:pt x="9" y="194"/>
                    <a:pt x="10" y="196"/>
                  </a:cubicBezTo>
                  <a:cubicBezTo>
                    <a:pt x="11" y="200"/>
                    <a:pt x="12" y="206"/>
                    <a:pt x="13" y="211"/>
                  </a:cubicBezTo>
                  <a:cubicBezTo>
                    <a:pt x="14" y="211"/>
                    <a:pt x="14" y="211"/>
                    <a:pt x="14" y="211"/>
                  </a:cubicBezTo>
                  <a:cubicBezTo>
                    <a:pt x="16" y="210"/>
                    <a:pt x="15" y="210"/>
                    <a:pt x="16" y="208"/>
                  </a:cubicBezTo>
                  <a:cubicBezTo>
                    <a:pt x="16" y="207"/>
                    <a:pt x="18" y="206"/>
                    <a:pt x="18" y="205"/>
                  </a:cubicBezTo>
                  <a:cubicBezTo>
                    <a:pt x="19" y="204"/>
                    <a:pt x="19" y="203"/>
                    <a:pt x="19" y="202"/>
                  </a:cubicBezTo>
                  <a:cubicBezTo>
                    <a:pt x="21" y="200"/>
                    <a:pt x="25" y="198"/>
                    <a:pt x="27" y="196"/>
                  </a:cubicBezTo>
                  <a:cubicBezTo>
                    <a:pt x="29" y="196"/>
                    <a:pt x="33" y="196"/>
                    <a:pt x="34" y="194"/>
                  </a:cubicBezTo>
                  <a:cubicBezTo>
                    <a:pt x="36" y="194"/>
                    <a:pt x="36" y="195"/>
                    <a:pt x="37" y="195"/>
                  </a:cubicBezTo>
                  <a:cubicBezTo>
                    <a:pt x="39" y="195"/>
                    <a:pt x="39" y="194"/>
                    <a:pt x="40" y="193"/>
                  </a:cubicBezTo>
                  <a:cubicBezTo>
                    <a:pt x="43" y="192"/>
                    <a:pt x="46" y="193"/>
                    <a:pt x="48" y="191"/>
                  </a:cubicBezTo>
                  <a:cubicBezTo>
                    <a:pt x="51" y="190"/>
                    <a:pt x="51" y="193"/>
                    <a:pt x="53" y="193"/>
                  </a:cubicBezTo>
                  <a:cubicBezTo>
                    <a:pt x="54" y="192"/>
                    <a:pt x="55" y="192"/>
                    <a:pt x="55" y="191"/>
                  </a:cubicBezTo>
                  <a:cubicBezTo>
                    <a:pt x="55" y="191"/>
                    <a:pt x="56" y="191"/>
                    <a:pt x="56" y="191"/>
                  </a:cubicBezTo>
                  <a:cubicBezTo>
                    <a:pt x="56" y="192"/>
                    <a:pt x="56" y="192"/>
                    <a:pt x="56" y="192"/>
                  </a:cubicBezTo>
                  <a:cubicBezTo>
                    <a:pt x="58" y="191"/>
                    <a:pt x="64" y="190"/>
                    <a:pt x="66" y="191"/>
                  </a:cubicBezTo>
                  <a:cubicBezTo>
                    <a:pt x="66" y="191"/>
                    <a:pt x="67" y="191"/>
                    <a:pt x="67" y="191"/>
                  </a:cubicBezTo>
                  <a:cubicBezTo>
                    <a:pt x="67" y="191"/>
                    <a:pt x="67" y="191"/>
                    <a:pt x="67" y="191"/>
                  </a:cubicBezTo>
                  <a:cubicBezTo>
                    <a:pt x="68" y="191"/>
                    <a:pt x="68" y="191"/>
                    <a:pt x="68" y="191"/>
                  </a:cubicBezTo>
                  <a:cubicBezTo>
                    <a:pt x="70" y="191"/>
                    <a:pt x="71" y="191"/>
                    <a:pt x="72" y="192"/>
                  </a:cubicBezTo>
                  <a:cubicBezTo>
                    <a:pt x="73" y="191"/>
                    <a:pt x="79" y="192"/>
                    <a:pt x="79" y="192"/>
                  </a:cubicBezTo>
                  <a:cubicBezTo>
                    <a:pt x="81" y="192"/>
                    <a:pt x="90" y="192"/>
                    <a:pt x="91" y="191"/>
                  </a:cubicBezTo>
                  <a:cubicBezTo>
                    <a:pt x="93" y="191"/>
                    <a:pt x="94" y="194"/>
                    <a:pt x="97" y="193"/>
                  </a:cubicBezTo>
                  <a:cubicBezTo>
                    <a:pt x="100" y="192"/>
                    <a:pt x="108" y="195"/>
                    <a:pt x="111" y="196"/>
                  </a:cubicBezTo>
                  <a:cubicBezTo>
                    <a:pt x="112" y="196"/>
                    <a:pt x="113" y="195"/>
                    <a:pt x="114" y="195"/>
                  </a:cubicBezTo>
                  <a:cubicBezTo>
                    <a:pt x="116" y="196"/>
                    <a:pt x="117" y="197"/>
                    <a:pt x="119" y="196"/>
                  </a:cubicBezTo>
                  <a:cubicBezTo>
                    <a:pt x="122" y="195"/>
                    <a:pt x="128" y="200"/>
                    <a:pt x="130" y="200"/>
                  </a:cubicBezTo>
                  <a:cubicBezTo>
                    <a:pt x="132" y="199"/>
                    <a:pt x="142" y="200"/>
                    <a:pt x="144" y="202"/>
                  </a:cubicBezTo>
                  <a:cubicBezTo>
                    <a:pt x="145" y="202"/>
                    <a:pt x="146" y="202"/>
                    <a:pt x="147" y="202"/>
                  </a:cubicBezTo>
                  <a:cubicBezTo>
                    <a:pt x="149" y="202"/>
                    <a:pt x="152" y="204"/>
                    <a:pt x="155" y="203"/>
                  </a:cubicBezTo>
                  <a:cubicBezTo>
                    <a:pt x="160" y="201"/>
                    <a:pt x="161" y="200"/>
                    <a:pt x="166" y="197"/>
                  </a:cubicBezTo>
                  <a:cubicBezTo>
                    <a:pt x="171" y="193"/>
                    <a:pt x="166" y="176"/>
                    <a:pt x="167" y="171"/>
                  </a:cubicBezTo>
                  <a:close/>
                  <a:moveTo>
                    <a:pt x="70" y="155"/>
                  </a:moveTo>
                  <a:cubicBezTo>
                    <a:pt x="70" y="157"/>
                    <a:pt x="70" y="159"/>
                    <a:pt x="70" y="161"/>
                  </a:cubicBezTo>
                  <a:cubicBezTo>
                    <a:pt x="70" y="162"/>
                    <a:pt x="69" y="167"/>
                    <a:pt x="69" y="168"/>
                  </a:cubicBezTo>
                  <a:cubicBezTo>
                    <a:pt x="64" y="172"/>
                    <a:pt x="49" y="171"/>
                    <a:pt x="42" y="171"/>
                  </a:cubicBezTo>
                  <a:cubicBezTo>
                    <a:pt x="38" y="172"/>
                    <a:pt x="36" y="173"/>
                    <a:pt x="32" y="17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0" y="171"/>
                    <a:pt x="30" y="169"/>
                    <a:pt x="30" y="168"/>
                  </a:cubicBezTo>
                  <a:cubicBezTo>
                    <a:pt x="29" y="167"/>
                    <a:pt x="26" y="166"/>
                    <a:pt x="25" y="165"/>
                  </a:cubicBezTo>
                  <a:cubicBezTo>
                    <a:pt x="25" y="163"/>
                    <a:pt x="24" y="161"/>
                    <a:pt x="23" y="160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24" y="158"/>
                    <a:pt x="23" y="154"/>
                    <a:pt x="23" y="152"/>
                  </a:cubicBezTo>
                  <a:cubicBezTo>
                    <a:pt x="25" y="151"/>
                    <a:pt x="24" y="149"/>
                    <a:pt x="26" y="148"/>
                  </a:cubicBezTo>
                  <a:cubicBezTo>
                    <a:pt x="26" y="149"/>
                    <a:pt x="29" y="146"/>
                    <a:pt x="32" y="146"/>
                  </a:cubicBezTo>
                  <a:cubicBezTo>
                    <a:pt x="34" y="146"/>
                    <a:pt x="35" y="143"/>
                    <a:pt x="37" y="143"/>
                  </a:cubicBezTo>
                  <a:cubicBezTo>
                    <a:pt x="40" y="142"/>
                    <a:pt x="42" y="143"/>
                    <a:pt x="45" y="143"/>
                  </a:cubicBezTo>
                  <a:cubicBezTo>
                    <a:pt x="47" y="142"/>
                    <a:pt x="50" y="142"/>
                    <a:pt x="51" y="142"/>
                  </a:cubicBezTo>
                  <a:cubicBezTo>
                    <a:pt x="56" y="141"/>
                    <a:pt x="65" y="144"/>
                    <a:pt x="67" y="141"/>
                  </a:cubicBezTo>
                  <a:cubicBezTo>
                    <a:pt x="68" y="141"/>
                    <a:pt x="68" y="141"/>
                    <a:pt x="69" y="141"/>
                  </a:cubicBezTo>
                  <a:cubicBezTo>
                    <a:pt x="70" y="144"/>
                    <a:pt x="70" y="146"/>
                    <a:pt x="71" y="149"/>
                  </a:cubicBezTo>
                  <a:cubicBezTo>
                    <a:pt x="72" y="152"/>
                    <a:pt x="69" y="153"/>
                    <a:pt x="70" y="155"/>
                  </a:cubicBezTo>
                  <a:close/>
                  <a:moveTo>
                    <a:pt x="70" y="124"/>
                  </a:moveTo>
                  <a:cubicBezTo>
                    <a:pt x="70" y="123"/>
                    <a:pt x="70" y="123"/>
                    <a:pt x="70" y="123"/>
                  </a:cubicBezTo>
                  <a:cubicBezTo>
                    <a:pt x="70" y="123"/>
                    <a:pt x="70" y="124"/>
                    <a:pt x="70" y="124"/>
                  </a:cubicBezTo>
                  <a:cubicBezTo>
                    <a:pt x="70" y="124"/>
                    <a:pt x="62" y="127"/>
                    <a:pt x="62" y="127"/>
                  </a:cubicBezTo>
                  <a:cubicBezTo>
                    <a:pt x="62" y="127"/>
                    <a:pt x="55" y="128"/>
                    <a:pt x="54" y="129"/>
                  </a:cubicBezTo>
                  <a:cubicBezTo>
                    <a:pt x="54" y="129"/>
                    <a:pt x="53" y="129"/>
                    <a:pt x="53" y="129"/>
                  </a:cubicBezTo>
                  <a:cubicBezTo>
                    <a:pt x="45" y="129"/>
                    <a:pt x="37" y="132"/>
                    <a:pt x="30" y="127"/>
                  </a:cubicBezTo>
                  <a:cubicBezTo>
                    <a:pt x="30" y="127"/>
                    <a:pt x="30" y="126"/>
                    <a:pt x="30" y="126"/>
                  </a:cubicBezTo>
                  <a:cubicBezTo>
                    <a:pt x="28" y="125"/>
                    <a:pt x="28" y="124"/>
                    <a:pt x="25" y="121"/>
                  </a:cubicBezTo>
                  <a:cubicBezTo>
                    <a:pt x="26" y="120"/>
                    <a:pt x="25" y="118"/>
                    <a:pt x="25" y="118"/>
                  </a:cubicBezTo>
                  <a:cubicBezTo>
                    <a:pt x="25" y="113"/>
                    <a:pt x="29" y="110"/>
                    <a:pt x="32" y="109"/>
                  </a:cubicBezTo>
                  <a:cubicBezTo>
                    <a:pt x="33" y="108"/>
                    <a:pt x="35" y="108"/>
                    <a:pt x="36" y="108"/>
                  </a:cubicBezTo>
                  <a:cubicBezTo>
                    <a:pt x="38" y="107"/>
                    <a:pt x="40" y="106"/>
                    <a:pt x="42" y="105"/>
                  </a:cubicBezTo>
                  <a:cubicBezTo>
                    <a:pt x="43" y="105"/>
                    <a:pt x="49" y="105"/>
                    <a:pt x="49" y="104"/>
                  </a:cubicBezTo>
                  <a:cubicBezTo>
                    <a:pt x="51" y="104"/>
                    <a:pt x="58" y="105"/>
                    <a:pt x="59" y="105"/>
                  </a:cubicBezTo>
                  <a:cubicBezTo>
                    <a:pt x="61" y="105"/>
                    <a:pt x="65" y="103"/>
                    <a:pt x="68" y="104"/>
                  </a:cubicBezTo>
                  <a:cubicBezTo>
                    <a:pt x="68" y="104"/>
                    <a:pt x="69" y="103"/>
                    <a:pt x="69" y="103"/>
                  </a:cubicBezTo>
                  <a:cubicBezTo>
                    <a:pt x="69" y="103"/>
                    <a:pt x="71" y="104"/>
                    <a:pt x="71" y="104"/>
                  </a:cubicBezTo>
                  <a:cubicBezTo>
                    <a:pt x="73" y="105"/>
                    <a:pt x="72" y="110"/>
                    <a:pt x="72" y="112"/>
                  </a:cubicBezTo>
                  <a:cubicBezTo>
                    <a:pt x="71" y="115"/>
                    <a:pt x="73" y="121"/>
                    <a:pt x="70" y="1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8" name="Freeform 59">
              <a:extLst>
                <a:ext uri="{FF2B5EF4-FFF2-40B4-BE49-F238E27FC236}">
                  <a16:creationId xmlns="" xmlns:a16="http://schemas.microsoft.com/office/drawing/2014/main" id="{417B056A-A9FC-C04D-AA75-B778E01BA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876" y="3000376"/>
              <a:ext cx="412750" cy="681038"/>
            </a:xfrm>
            <a:custGeom>
              <a:avLst/>
              <a:gdLst>
                <a:gd name="T0" fmla="*/ 103 w 136"/>
                <a:gd name="T1" fmla="*/ 7 h 223"/>
                <a:gd name="T2" fmla="*/ 106 w 136"/>
                <a:gd name="T3" fmla="*/ 25 h 223"/>
                <a:gd name="T4" fmla="*/ 103 w 136"/>
                <a:gd name="T5" fmla="*/ 38 h 223"/>
                <a:gd name="T6" fmla="*/ 94 w 136"/>
                <a:gd name="T7" fmla="*/ 60 h 223"/>
                <a:gd name="T8" fmla="*/ 105 w 136"/>
                <a:gd name="T9" fmla="*/ 71 h 223"/>
                <a:gd name="T10" fmla="*/ 116 w 136"/>
                <a:gd name="T11" fmla="*/ 53 h 223"/>
                <a:gd name="T12" fmla="*/ 119 w 136"/>
                <a:gd name="T13" fmla="*/ 38 h 223"/>
                <a:gd name="T14" fmla="*/ 124 w 136"/>
                <a:gd name="T15" fmla="*/ 9 h 223"/>
                <a:gd name="T16" fmla="*/ 135 w 136"/>
                <a:gd name="T17" fmla="*/ 25 h 223"/>
                <a:gd name="T18" fmla="*/ 128 w 136"/>
                <a:gd name="T19" fmla="*/ 42 h 223"/>
                <a:gd name="T20" fmla="*/ 124 w 136"/>
                <a:gd name="T21" fmla="*/ 63 h 223"/>
                <a:gd name="T22" fmla="*/ 96 w 136"/>
                <a:gd name="T23" fmla="*/ 85 h 223"/>
                <a:gd name="T24" fmla="*/ 92 w 136"/>
                <a:gd name="T25" fmla="*/ 129 h 223"/>
                <a:gd name="T26" fmla="*/ 86 w 136"/>
                <a:gd name="T27" fmla="*/ 160 h 223"/>
                <a:gd name="T28" fmla="*/ 79 w 136"/>
                <a:gd name="T29" fmla="*/ 176 h 223"/>
                <a:gd name="T30" fmla="*/ 69 w 136"/>
                <a:gd name="T31" fmla="*/ 162 h 223"/>
                <a:gd name="T32" fmla="*/ 61 w 136"/>
                <a:gd name="T33" fmla="*/ 174 h 223"/>
                <a:gd name="T34" fmla="*/ 52 w 136"/>
                <a:gd name="T35" fmla="*/ 223 h 223"/>
                <a:gd name="T36" fmla="*/ 45 w 136"/>
                <a:gd name="T37" fmla="*/ 211 h 223"/>
                <a:gd name="T38" fmla="*/ 46 w 136"/>
                <a:gd name="T39" fmla="*/ 152 h 223"/>
                <a:gd name="T40" fmla="*/ 27 w 136"/>
                <a:gd name="T41" fmla="*/ 153 h 223"/>
                <a:gd name="T42" fmla="*/ 2 w 136"/>
                <a:gd name="T43" fmla="*/ 149 h 223"/>
                <a:gd name="T44" fmla="*/ 2 w 136"/>
                <a:gd name="T45" fmla="*/ 126 h 223"/>
                <a:gd name="T46" fmla="*/ 7 w 136"/>
                <a:gd name="T47" fmla="*/ 95 h 223"/>
                <a:gd name="T48" fmla="*/ 11 w 136"/>
                <a:gd name="T49" fmla="*/ 68 h 223"/>
                <a:gd name="T50" fmla="*/ 15 w 136"/>
                <a:gd name="T51" fmla="*/ 50 h 223"/>
                <a:gd name="T52" fmla="*/ 30 w 136"/>
                <a:gd name="T53" fmla="*/ 65 h 223"/>
                <a:gd name="T54" fmla="*/ 28 w 136"/>
                <a:gd name="T55" fmla="*/ 74 h 223"/>
                <a:gd name="T56" fmla="*/ 29 w 136"/>
                <a:gd name="T57" fmla="*/ 100 h 223"/>
                <a:gd name="T58" fmla="*/ 47 w 136"/>
                <a:gd name="T59" fmla="*/ 90 h 223"/>
                <a:gd name="T60" fmla="*/ 49 w 136"/>
                <a:gd name="T61" fmla="*/ 64 h 223"/>
                <a:gd name="T62" fmla="*/ 50 w 136"/>
                <a:gd name="T63" fmla="*/ 31 h 223"/>
                <a:gd name="T64" fmla="*/ 66 w 136"/>
                <a:gd name="T65" fmla="*/ 4 h 223"/>
                <a:gd name="T66" fmla="*/ 69 w 136"/>
                <a:gd name="T67" fmla="*/ 34 h 223"/>
                <a:gd name="T68" fmla="*/ 65 w 136"/>
                <a:gd name="T69" fmla="*/ 55 h 223"/>
                <a:gd name="T70" fmla="*/ 65 w 136"/>
                <a:gd name="T71" fmla="*/ 97 h 223"/>
                <a:gd name="T72" fmla="*/ 69 w 136"/>
                <a:gd name="T73" fmla="*/ 126 h 223"/>
                <a:gd name="T74" fmla="*/ 62 w 136"/>
                <a:gd name="T75" fmla="*/ 139 h 223"/>
                <a:gd name="T76" fmla="*/ 74 w 136"/>
                <a:gd name="T77" fmla="*/ 153 h 223"/>
                <a:gd name="T78" fmla="*/ 82 w 136"/>
                <a:gd name="T79" fmla="*/ 139 h 223"/>
                <a:gd name="T80" fmla="*/ 85 w 136"/>
                <a:gd name="T81" fmla="*/ 97 h 223"/>
                <a:gd name="T82" fmla="*/ 75 w 136"/>
                <a:gd name="T83" fmla="*/ 85 h 223"/>
                <a:gd name="T84" fmla="*/ 66 w 136"/>
                <a:gd name="T85" fmla="*/ 91 h 223"/>
                <a:gd name="T86" fmla="*/ 69 w 136"/>
                <a:gd name="T87" fmla="*/ 81 h 223"/>
                <a:gd name="T88" fmla="*/ 87 w 136"/>
                <a:gd name="T89" fmla="*/ 54 h 223"/>
                <a:gd name="T90" fmla="*/ 91 w 136"/>
                <a:gd name="T91" fmla="*/ 12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6" h="223">
                  <a:moveTo>
                    <a:pt x="94" y="2"/>
                  </a:moveTo>
                  <a:cubicBezTo>
                    <a:pt x="96" y="3"/>
                    <a:pt x="100" y="3"/>
                    <a:pt x="101" y="4"/>
                  </a:cubicBezTo>
                  <a:cubicBezTo>
                    <a:pt x="102" y="5"/>
                    <a:pt x="102" y="6"/>
                    <a:pt x="103" y="7"/>
                  </a:cubicBezTo>
                  <a:cubicBezTo>
                    <a:pt x="104" y="9"/>
                    <a:pt x="106" y="12"/>
                    <a:pt x="106" y="13"/>
                  </a:cubicBezTo>
                  <a:cubicBezTo>
                    <a:pt x="107" y="15"/>
                    <a:pt x="106" y="19"/>
                    <a:pt x="106" y="20"/>
                  </a:cubicBezTo>
                  <a:cubicBezTo>
                    <a:pt x="106" y="22"/>
                    <a:pt x="106" y="23"/>
                    <a:pt x="106" y="25"/>
                  </a:cubicBezTo>
                  <a:cubicBezTo>
                    <a:pt x="105" y="27"/>
                    <a:pt x="105" y="29"/>
                    <a:pt x="104" y="31"/>
                  </a:cubicBezTo>
                  <a:cubicBezTo>
                    <a:pt x="104" y="33"/>
                    <a:pt x="104" y="35"/>
                    <a:pt x="104" y="36"/>
                  </a:cubicBezTo>
                  <a:cubicBezTo>
                    <a:pt x="103" y="37"/>
                    <a:pt x="103" y="37"/>
                    <a:pt x="103" y="38"/>
                  </a:cubicBezTo>
                  <a:cubicBezTo>
                    <a:pt x="102" y="39"/>
                    <a:pt x="103" y="41"/>
                    <a:pt x="103" y="42"/>
                  </a:cubicBezTo>
                  <a:cubicBezTo>
                    <a:pt x="103" y="43"/>
                    <a:pt x="103" y="44"/>
                    <a:pt x="103" y="46"/>
                  </a:cubicBezTo>
                  <a:cubicBezTo>
                    <a:pt x="100" y="51"/>
                    <a:pt x="96" y="54"/>
                    <a:pt x="94" y="60"/>
                  </a:cubicBezTo>
                  <a:cubicBezTo>
                    <a:pt x="94" y="62"/>
                    <a:pt x="96" y="72"/>
                    <a:pt x="96" y="73"/>
                  </a:cubicBezTo>
                  <a:cubicBezTo>
                    <a:pt x="99" y="73"/>
                    <a:pt x="100" y="73"/>
                    <a:pt x="102" y="72"/>
                  </a:cubicBezTo>
                  <a:cubicBezTo>
                    <a:pt x="103" y="72"/>
                    <a:pt x="104" y="72"/>
                    <a:pt x="105" y="71"/>
                  </a:cubicBezTo>
                  <a:cubicBezTo>
                    <a:pt x="110" y="70"/>
                    <a:pt x="110" y="66"/>
                    <a:pt x="112" y="60"/>
                  </a:cubicBezTo>
                  <a:cubicBezTo>
                    <a:pt x="112" y="58"/>
                    <a:pt x="115" y="56"/>
                    <a:pt x="116" y="54"/>
                  </a:cubicBezTo>
                  <a:cubicBezTo>
                    <a:pt x="116" y="54"/>
                    <a:pt x="116" y="53"/>
                    <a:pt x="116" y="53"/>
                  </a:cubicBezTo>
                  <a:cubicBezTo>
                    <a:pt x="116" y="53"/>
                    <a:pt x="118" y="48"/>
                    <a:pt x="117" y="47"/>
                  </a:cubicBezTo>
                  <a:cubicBezTo>
                    <a:pt x="118" y="47"/>
                    <a:pt x="119" y="47"/>
                    <a:pt x="119" y="45"/>
                  </a:cubicBezTo>
                  <a:cubicBezTo>
                    <a:pt x="119" y="43"/>
                    <a:pt x="119" y="41"/>
                    <a:pt x="119" y="38"/>
                  </a:cubicBezTo>
                  <a:cubicBezTo>
                    <a:pt x="118" y="35"/>
                    <a:pt x="120" y="23"/>
                    <a:pt x="122" y="19"/>
                  </a:cubicBezTo>
                  <a:cubicBezTo>
                    <a:pt x="122" y="18"/>
                    <a:pt x="122" y="18"/>
                    <a:pt x="121" y="19"/>
                  </a:cubicBezTo>
                  <a:cubicBezTo>
                    <a:pt x="119" y="13"/>
                    <a:pt x="118" y="11"/>
                    <a:pt x="124" y="9"/>
                  </a:cubicBezTo>
                  <a:cubicBezTo>
                    <a:pt x="126" y="9"/>
                    <a:pt x="126" y="8"/>
                    <a:pt x="128" y="9"/>
                  </a:cubicBezTo>
                  <a:cubicBezTo>
                    <a:pt x="132" y="11"/>
                    <a:pt x="134" y="17"/>
                    <a:pt x="135" y="22"/>
                  </a:cubicBezTo>
                  <a:cubicBezTo>
                    <a:pt x="135" y="23"/>
                    <a:pt x="135" y="24"/>
                    <a:pt x="135" y="25"/>
                  </a:cubicBezTo>
                  <a:cubicBezTo>
                    <a:pt x="135" y="26"/>
                    <a:pt x="136" y="27"/>
                    <a:pt x="136" y="29"/>
                  </a:cubicBezTo>
                  <a:cubicBezTo>
                    <a:pt x="135" y="29"/>
                    <a:pt x="135" y="29"/>
                    <a:pt x="134" y="30"/>
                  </a:cubicBezTo>
                  <a:cubicBezTo>
                    <a:pt x="135" y="35"/>
                    <a:pt x="130" y="39"/>
                    <a:pt x="128" y="42"/>
                  </a:cubicBezTo>
                  <a:cubicBezTo>
                    <a:pt x="128" y="44"/>
                    <a:pt x="127" y="46"/>
                    <a:pt x="127" y="48"/>
                  </a:cubicBezTo>
                  <a:cubicBezTo>
                    <a:pt x="127" y="48"/>
                    <a:pt x="126" y="49"/>
                    <a:pt x="126" y="50"/>
                  </a:cubicBezTo>
                  <a:cubicBezTo>
                    <a:pt x="128" y="53"/>
                    <a:pt x="126" y="59"/>
                    <a:pt x="124" y="63"/>
                  </a:cubicBezTo>
                  <a:cubicBezTo>
                    <a:pt x="123" y="66"/>
                    <a:pt x="124" y="69"/>
                    <a:pt x="123" y="74"/>
                  </a:cubicBezTo>
                  <a:cubicBezTo>
                    <a:pt x="122" y="78"/>
                    <a:pt x="117" y="84"/>
                    <a:pt x="114" y="85"/>
                  </a:cubicBezTo>
                  <a:cubicBezTo>
                    <a:pt x="109" y="88"/>
                    <a:pt x="100" y="78"/>
                    <a:pt x="96" y="85"/>
                  </a:cubicBezTo>
                  <a:cubicBezTo>
                    <a:pt x="95" y="86"/>
                    <a:pt x="95" y="89"/>
                    <a:pt x="94" y="91"/>
                  </a:cubicBezTo>
                  <a:cubicBezTo>
                    <a:pt x="94" y="98"/>
                    <a:pt x="94" y="106"/>
                    <a:pt x="94" y="113"/>
                  </a:cubicBezTo>
                  <a:cubicBezTo>
                    <a:pt x="94" y="119"/>
                    <a:pt x="93" y="124"/>
                    <a:pt x="92" y="129"/>
                  </a:cubicBezTo>
                  <a:cubicBezTo>
                    <a:pt x="92" y="130"/>
                    <a:pt x="92" y="142"/>
                    <a:pt x="92" y="142"/>
                  </a:cubicBezTo>
                  <a:cubicBezTo>
                    <a:pt x="92" y="143"/>
                    <a:pt x="89" y="153"/>
                    <a:pt x="90" y="154"/>
                  </a:cubicBezTo>
                  <a:cubicBezTo>
                    <a:pt x="88" y="155"/>
                    <a:pt x="87" y="158"/>
                    <a:pt x="86" y="160"/>
                  </a:cubicBezTo>
                  <a:cubicBezTo>
                    <a:pt x="86" y="162"/>
                    <a:pt x="86" y="164"/>
                    <a:pt x="86" y="166"/>
                  </a:cubicBezTo>
                  <a:cubicBezTo>
                    <a:pt x="84" y="168"/>
                    <a:pt x="84" y="170"/>
                    <a:pt x="83" y="172"/>
                  </a:cubicBezTo>
                  <a:cubicBezTo>
                    <a:pt x="83" y="173"/>
                    <a:pt x="80" y="175"/>
                    <a:pt x="79" y="176"/>
                  </a:cubicBezTo>
                  <a:cubicBezTo>
                    <a:pt x="78" y="177"/>
                    <a:pt x="72" y="173"/>
                    <a:pt x="71" y="171"/>
                  </a:cubicBezTo>
                  <a:cubicBezTo>
                    <a:pt x="71" y="170"/>
                    <a:pt x="69" y="168"/>
                    <a:pt x="69" y="166"/>
                  </a:cubicBezTo>
                  <a:cubicBezTo>
                    <a:pt x="68" y="165"/>
                    <a:pt x="68" y="163"/>
                    <a:pt x="69" y="162"/>
                  </a:cubicBezTo>
                  <a:cubicBezTo>
                    <a:pt x="67" y="158"/>
                    <a:pt x="65" y="149"/>
                    <a:pt x="61" y="149"/>
                  </a:cubicBezTo>
                  <a:cubicBezTo>
                    <a:pt x="61" y="156"/>
                    <a:pt x="61" y="162"/>
                    <a:pt x="60" y="169"/>
                  </a:cubicBezTo>
                  <a:cubicBezTo>
                    <a:pt x="61" y="171"/>
                    <a:pt x="61" y="172"/>
                    <a:pt x="61" y="174"/>
                  </a:cubicBezTo>
                  <a:cubicBezTo>
                    <a:pt x="60" y="177"/>
                    <a:pt x="59" y="180"/>
                    <a:pt x="58" y="183"/>
                  </a:cubicBezTo>
                  <a:cubicBezTo>
                    <a:pt x="58" y="188"/>
                    <a:pt x="58" y="194"/>
                    <a:pt x="58" y="199"/>
                  </a:cubicBezTo>
                  <a:cubicBezTo>
                    <a:pt x="58" y="209"/>
                    <a:pt x="61" y="222"/>
                    <a:pt x="52" y="223"/>
                  </a:cubicBezTo>
                  <a:cubicBezTo>
                    <a:pt x="51" y="221"/>
                    <a:pt x="48" y="222"/>
                    <a:pt x="47" y="220"/>
                  </a:cubicBezTo>
                  <a:cubicBezTo>
                    <a:pt x="47" y="218"/>
                    <a:pt x="47" y="217"/>
                    <a:pt x="47" y="215"/>
                  </a:cubicBezTo>
                  <a:cubicBezTo>
                    <a:pt x="46" y="213"/>
                    <a:pt x="45" y="212"/>
                    <a:pt x="45" y="211"/>
                  </a:cubicBezTo>
                  <a:cubicBezTo>
                    <a:pt x="43" y="207"/>
                    <a:pt x="45" y="202"/>
                    <a:pt x="44" y="198"/>
                  </a:cubicBezTo>
                  <a:cubicBezTo>
                    <a:pt x="43" y="190"/>
                    <a:pt x="43" y="178"/>
                    <a:pt x="44" y="170"/>
                  </a:cubicBezTo>
                  <a:cubicBezTo>
                    <a:pt x="46" y="163"/>
                    <a:pt x="43" y="156"/>
                    <a:pt x="46" y="152"/>
                  </a:cubicBezTo>
                  <a:cubicBezTo>
                    <a:pt x="45" y="150"/>
                    <a:pt x="44" y="148"/>
                    <a:pt x="41" y="148"/>
                  </a:cubicBezTo>
                  <a:cubicBezTo>
                    <a:pt x="39" y="148"/>
                    <a:pt x="37" y="150"/>
                    <a:pt x="36" y="150"/>
                  </a:cubicBezTo>
                  <a:cubicBezTo>
                    <a:pt x="33" y="151"/>
                    <a:pt x="29" y="151"/>
                    <a:pt x="27" y="153"/>
                  </a:cubicBezTo>
                  <a:cubicBezTo>
                    <a:pt x="26" y="157"/>
                    <a:pt x="10" y="158"/>
                    <a:pt x="6" y="155"/>
                  </a:cubicBezTo>
                  <a:cubicBezTo>
                    <a:pt x="5" y="154"/>
                    <a:pt x="5" y="153"/>
                    <a:pt x="5" y="151"/>
                  </a:cubicBezTo>
                  <a:cubicBezTo>
                    <a:pt x="4" y="151"/>
                    <a:pt x="3" y="150"/>
                    <a:pt x="2" y="149"/>
                  </a:cubicBezTo>
                  <a:cubicBezTo>
                    <a:pt x="1" y="146"/>
                    <a:pt x="2" y="142"/>
                    <a:pt x="1" y="139"/>
                  </a:cubicBezTo>
                  <a:cubicBezTo>
                    <a:pt x="1" y="136"/>
                    <a:pt x="0" y="134"/>
                    <a:pt x="0" y="132"/>
                  </a:cubicBezTo>
                  <a:cubicBezTo>
                    <a:pt x="1" y="130"/>
                    <a:pt x="2" y="127"/>
                    <a:pt x="2" y="126"/>
                  </a:cubicBezTo>
                  <a:cubicBezTo>
                    <a:pt x="2" y="125"/>
                    <a:pt x="2" y="116"/>
                    <a:pt x="2" y="115"/>
                  </a:cubicBezTo>
                  <a:cubicBezTo>
                    <a:pt x="3" y="111"/>
                    <a:pt x="5" y="107"/>
                    <a:pt x="7" y="105"/>
                  </a:cubicBezTo>
                  <a:cubicBezTo>
                    <a:pt x="7" y="102"/>
                    <a:pt x="7" y="98"/>
                    <a:pt x="7" y="95"/>
                  </a:cubicBezTo>
                  <a:cubicBezTo>
                    <a:pt x="8" y="94"/>
                    <a:pt x="9" y="93"/>
                    <a:pt x="10" y="92"/>
                  </a:cubicBezTo>
                  <a:cubicBezTo>
                    <a:pt x="11" y="89"/>
                    <a:pt x="10" y="86"/>
                    <a:pt x="11" y="84"/>
                  </a:cubicBezTo>
                  <a:cubicBezTo>
                    <a:pt x="12" y="82"/>
                    <a:pt x="10" y="71"/>
                    <a:pt x="11" y="68"/>
                  </a:cubicBezTo>
                  <a:cubicBezTo>
                    <a:pt x="11" y="66"/>
                    <a:pt x="11" y="64"/>
                    <a:pt x="10" y="62"/>
                  </a:cubicBezTo>
                  <a:cubicBezTo>
                    <a:pt x="11" y="61"/>
                    <a:pt x="14" y="51"/>
                    <a:pt x="14" y="50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7" y="47"/>
                    <a:pt x="23" y="32"/>
                    <a:pt x="30" y="38"/>
                  </a:cubicBezTo>
                  <a:cubicBezTo>
                    <a:pt x="37" y="45"/>
                    <a:pt x="27" y="48"/>
                    <a:pt x="29" y="53"/>
                  </a:cubicBezTo>
                  <a:cubicBezTo>
                    <a:pt x="30" y="57"/>
                    <a:pt x="31" y="60"/>
                    <a:pt x="30" y="65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8"/>
                    <a:pt x="29" y="69"/>
                    <a:pt x="28" y="70"/>
                  </a:cubicBezTo>
                  <a:cubicBezTo>
                    <a:pt x="28" y="71"/>
                    <a:pt x="28" y="73"/>
                    <a:pt x="28" y="74"/>
                  </a:cubicBezTo>
                  <a:cubicBezTo>
                    <a:pt x="27" y="80"/>
                    <a:pt x="28" y="80"/>
                    <a:pt x="25" y="84"/>
                  </a:cubicBezTo>
                  <a:cubicBezTo>
                    <a:pt x="25" y="86"/>
                    <a:pt x="26" y="87"/>
                    <a:pt x="27" y="88"/>
                  </a:cubicBezTo>
                  <a:cubicBezTo>
                    <a:pt x="27" y="90"/>
                    <a:pt x="28" y="98"/>
                    <a:pt x="29" y="100"/>
                  </a:cubicBezTo>
                  <a:cubicBezTo>
                    <a:pt x="31" y="100"/>
                    <a:pt x="34" y="99"/>
                    <a:pt x="35" y="98"/>
                  </a:cubicBezTo>
                  <a:cubicBezTo>
                    <a:pt x="36" y="98"/>
                    <a:pt x="37" y="98"/>
                    <a:pt x="38" y="98"/>
                  </a:cubicBezTo>
                  <a:cubicBezTo>
                    <a:pt x="40" y="95"/>
                    <a:pt x="45" y="93"/>
                    <a:pt x="47" y="90"/>
                  </a:cubicBezTo>
                  <a:cubicBezTo>
                    <a:pt x="48" y="89"/>
                    <a:pt x="51" y="87"/>
                    <a:pt x="49" y="86"/>
                  </a:cubicBezTo>
                  <a:cubicBezTo>
                    <a:pt x="50" y="85"/>
                    <a:pt x="51" y="84"/>
                    <a:pt x="52" y="82"/>
                  </a:cubicBezTo>
                  <a:cubicBezTo>
                    <a:pt x="53" y="76"/>
                    <a:pt x="50" y="69"/>
                    <a:pt x="49" y="64"/>
                  </a:cubicBezTo>
                  <a:cubicBezTo>
                    <a:pt x="49" y="64"/>
                    <a:pt x="49" y="55"/>
                    <a:pt x="49" y="54"/>
                  </a:cubicBezTo>
                  <a:cubicBezTo>
                    <a:pt x="48" y="51"/>
                    <a:pt x="51" y="44"/>
                    <a:pt x="51" y="41"/>
                  </a:cubicBezTo>
                  <a:cubicBezTo>
                    <a:pt x="52" y="37"/>
                    <a:pt x="50" y="34"/>
                    <a:pt x="50" y="31"/>
                  </a:cubicBezTo>
                  <a:cubicBezTo>
                    <a:pt x="50" y="29"/>
                    <a:pt x="52" y="28"/>
                    <a:pt x="50" y="26"/>
                  </a:cubicBezTo>
                  <a:cubicBezTo>
                    <a:pt x="50" y="25"/>
                    <a:pt x="52" y="18"/>
                    <a:pt x="52" y="18"/>
                  </a:cubicBezTo>
                  <a:cubicBezTo>
                    <a:pt x="54" y="13"/>
                    <a:pt x="58" y="0"/>
                    <a:pt x="66" y="4"/>
                  </a:cubicBezTo>
                  <a:cubicBezTo>
                    <a:pt x="68" y="5"/>
                    <a:pt x="69" y="7"/>
                    <a:pt x="70" y="10"/>
                  </a:cubicBezTo>
                  <a:cubicBezTo>
                    <a:pt x="71" y="11"/>
                    <a:pt x="72" y="13"/>
                    <a:pt x="72" y="14"/>
                  </a:cubicBezTo>
                  <a:cubicBezTo>
                    <a:pt x="74" y="21"/>
                    <a:pt x="69" y="27"/>
                    <a:pt x="69" y="34"/>
                  </a:cubicBezTo>
                  <a:cubicBezTo>
                    <a:pt x="69" y="36"/>
                    <a:pt x="68" y="40"/>
                    <a:pt x="67" y="43"/>
                  </a:cubicBezTo>
                  <a:cubicBezTo>
                    <a:pt x="66" y="45"/>
                    <a:pt x="67" y="50"/>
                    <a:pt x="66" y="53"/>
                  </a:cubicBezTo>
                  <a:cubicBezTo>
                    <a:pt x="66" y="54"/>
                    <a:pt x="65" y="55"/>
                    <a:pt x="65" y="55"/>
                  </a:cubicBezTo>
                  <a:cubicBezTo>
                    <a:pt x="64" y="60"/>
                    <a:pt x="64" y="64"/>
                    <a:pt x="64" y="68"/>
                  </a:cubicBezTo>
                  <a:cubicBezTo>
                    <a:pt x="63" y="70"/>
                    <a:pt x="63" y="71"/>
                    <a:pt x="62" y="73"/>
                  </a:cubicBezTo>
                  <a:cubicBezTo>
                    <a:pt x="60" y="80"/>
                    <a:pt x="63" y="94"/>
                    <a:pt x="65" y="97"/>
                  </a:cubicBezTo>
                  <a:cubicBezTo>
                    <a:pt x="68" y="97"/>
                    <a:pt x="68" y="102"/>
                    <a:pt x="69" y="105"/>
                  </a:cubicBezTo>
                  <a:cubicBezTo>
                    <a:pt x="71" y="109"/>
                    <a:pt x="75" y="116"/>
                    <a:pt x="72" y="121"/>
                  </a:cubicBezTo>
                  <a:cubicBezTo>
                    <a:pt x="71" y="123"/>
                    <a:pt x="70" y="124"/>
                    <a:pt x="69" y="126"/>
                  </a:cubicBezTo>
                  <a:cubicBezTo>
                    <a:pt x="69" y="128"/>
                    <a:pt x="69" y="129"/>
                    <a:pt x="69" y="131"/>
                  </a:cubicBezTo>
                  <a:cubicBezTo>
                    <a:pt x="68" y="132"/>
                    <a:pt x="67" y="133"/>
                    <a:pt x="67" y="135"/>
                  </a:cubicBezTo>
                  <a:cubicBezTo>
                    <a:pt x="66" y="137"/>
                    <a:pt x="63" y="138"/>
                    <a:pt x="62" y="139"/>
                  </a:cubicBezTo>
                  <a:cubicBezTo>
                    <a:pt x="61" y="143"/>
                    <a:pt x="68" y="149"/>
                    <a:pt x="70" y="151"/>
                  </a:cubicBezTo>
                  <a:cubicBezTo>
                    <a:pt x="71" y="151"/>
                    <a:pt x="72" y="151"/>
                    <a:pt x="72" y="151"/>
                  </a:cubicBezTo>
                  <a:cubicBezTo>
                    <a:pt x="72" y="152"/>
                    <a:pt x="73" y="153"/>
                    <a:pt x="74" y="153"/>
                  </a:cubicBezTo>
                  <a:cubicBezTo>
                    <a:pt x="74" y="153"/>
                    <a:pt x="74" y="153"/>
                    <a:pt x="74" y="153"/>
                  </a:cubicBezTo>
                  <a:cubicBezTo>
                    <a:pt x="75" y="154"/>
                    <a:pt x="76" y="156"/>
                    <a:pt x="78" y="155"/>
                  </a:cubicBezTo>
                  <a:cubicBezTo>
                    <a:pt x="78" y="150"/>
                    <a:pt x="81" y="144"/>
                    <a:pt x="82" y="139"/>
                  </a:cubicBezTo>
                  <a:cubicBezTo>
                    <a:pt x="83" y="135"/>
                    <a:pt x="83" y="121"/>
                    <a:pt x="83" y="114"/>
                  </a:cubicBezTo>
                  <a:cubicBezTo>
                    <a:pt x="82" y="111"/>
                    <a:pt x="84" y="107"/>
                    <a:pt x="85" y="105"/>
                  </a:cubicBezTo>
                  <a:cubicBezTo>
                    <a:pt x="85" y="102"/>
                    <a:pt x="85" y="100"/>
                    <a:pt x="85" y="97"/>
                  </a:cubicBezTo>
                  <a:cubicBezTo>
                    <a:pt x="86" y="96"/>
                    <a:pt x="86" y="94"/>
                    <a:pt x="86" y="93"/>
                  </a:cubicBezTo>
                  <a:cubicBezTo>
                    <a:pt x="87" y="90"/>
                    <a:pt x="85" y="86"/>
                    <a:pt x="85" y="84"/>
                  </a:cubicBezTo>
                  <a:cubicBezTo>
                    <a:pt x="82" y="83"/>
                    <a:pt x="77" y="83"/>
                    <a:pt x="75" y="85"/>
                  </a:cubicBezTo>
                  <a:cubicBezTo>
                    <a:pt x="73" y="86"/>
                    <a:pt x="74" y="87"/>
                    <a:pt x="72" y="88"/>
                  </a:cubicBezTo>
                  <a:cubicBezTo>
                    <a:pt x="70" y="89"/>
                    <a:pt x="70" y="87"/>
                    <a:pt x="69" y="89"/>
                  </a:cubicBezTo>
                  <a:cubicBezTo>
                    <a:pt x="69" y="90"/>
                    <a:pt x="67" y="91"/>
                    <a:pt x="66" y="91"/>
                  </a:cubicBezTo>
                  <a:cubicBezTo>
                    <a:pt x="65" y="91"/>
                    <a:pt x="64" y="91"/>
                    <a:pt x="64" y="90"/>
                  </a:cubicBezTo>
                  <a:cubicBezTo>
                    <a:pt x="63" y="88"/>
                    <a:pt x="64" y="87"/>
                    <a:pt x="64" y="85"/>
                  </a:cubicBezTo>
                  <a:cubicBezTo>
                    <a:pt x="66" y="85"/>
                    <a:pt x="67" y="83"/>
                    <a:pt x="69" y="81"/>
                  </a:cubicBezTo>
                  <a:cubicBezTo>
                    <a:pt x="70" y="81"/>
                    <a:pt x="71" y="81"/>
                    <a:pt x="71" y="81"/>
                  </a:cubicBezTo>
                  <a:cubicBezTo>
                    <a:pt x="76" y="80"/>
                    <a:pt x="82" y="80"/>
                    <a:pt x="85" y="76"/>
                  </a:cubicBezTo>
                  <a:cubicBezTo>
                    <a:pt x="84" y="72"/>
                    <a:pt x="86" y="59"/>
                    <a:pt x="87" y="54"/>
                  </a:cubicBezTo>
                  <a:cubicBezTo>
                    <a:pt x="87" y="52"/>
                    <a:pt x="87" y="49"/>
                    <a:pt x="87" y="47"/>
                  </a:cubicBezTo>
                  <a:cubicBezTo>
                    <a:pt x="88" y="40"/>
                    <a:pt x="86" y="30"/>
                    <a:pt x="87" y="24"/>
                  </a:cubicBezTo>
                  <a:cubicBezTo>
                    <a:pt x="87" y="20"/>
                    <a:pt x="90" y="16"/>
                    <a:pt x="91" y="12"/>
                  </a:cubicBezTo>
                  <a:cubicBezTo>
                    <a:pt x="89" y="10"/>
                    <a:pt x="89" y="8"/>
                    <a:pt x="89" y="4"/>
                  </a:cubicBezTo>
                  <a:cubicBezTo>
                    <a:pt x="90" y="3"/>
                    <a:pt x="93" y="3"/>
                    <a:pt x="9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9" name="Freeform 60">
              <a:extLst>
                <a:ext uri="{FF2B5EF4-FFF2-40B4-BE49-F238E27FC236}">
                  <a16:creationId xmlns="" xmlns:a16="http://schemas.microsoft.com/office/drawing/2014/main" id="{770D6456-CBA5-AF4B-A861-7193C4142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576" y="3017838"/>
              <a:ext cx="358775" cy="234950"/>
            </a:xfrm>
            <a:custGeom>
              <a:avLst/>
              <a:gdLst>
                <a:gd name="T0" fmla="*/ 47 w 118"/>
                <a:gd name="T1" fmla="*/ 0 h 77"/>
                <a:gd name="T2" fmla="*/ 52 w 118"/>
                <a:gd name="T3" fmla="*/ 3 h 77"/>
                <a:gd name="T4" fmla="*/ 53 w 118"/>
                <a:gd name="T5" fmla="*/ 4 h 77"/>
                <a:gd name="T6" fmla="*/ 65 w 118"/>
                <a:gd name="T7" fmla="*/ 8 h 77"/>
                <a:gd name="T8" fmla="*/ 71 w 118"/>
                <a:gd name="T9" fmla="*/ 9 h 77"/>
                <a:gd name="T10" fmla="*/ 74 w 118"/>
                <a:gd name="T11" fmla="*/ 11 h 77"/>
                <a:gd name="T12" fmla="*/ 88 w 118"/>
                <a:gd name="T13" fmla="*/ 19 h 77"/>
                <a:gd name="T14" fmla="*/ 88 w 118"/>
                <a:gd name="T15" fmla="*/ 38 h 77"/>
                <a:gd name="T16" fmla="*/ 79 w 118"/>
                <a:gd name="T17" fmla="*/ 48 h 77"/>
                <a:gd name="T18" fmla="*/ 65 w 118"/>
                <a:gd name="T19" fmla="*/ 57 h 77"/>
                <a:gd name="T20" fmla="*/ 70 w 118"/>
                <a:gd name="T21" fmla="*/ 59 h 77"/>
                <a:gd name="T22" fmla="*/ 86 w 118"/>
                <a:gd name="T23" fmla="*/ 60 h 77"/>
                <a:gd name="T24" fmla="*/ 93 w 118"/>
                <a:gd name="T25" fmla="*/ 59 h 77"/>
                <a:gd name="T26" fmla="*/ 113 w 118"/>
                <a:gd name="T27" fmla="*/ 64 h 77"/>
                <a:gd name="T28" fmla="*/ 116 w 118"/>
                <a:gd name="T29" fmla="*/ 75 h 77"/>
                <a:gd name="T30" fmla="*/ 101 w 118"/>
                <a:gd name="T31" fmla="*/ 75 h 77"/>
                <a:gd name="T32" fmla="*/ 88 w 118"/>
                <a:gd name="T33" fmla="*/ 76 h 77"/>
                <a:gd name="T34" fmla="*/ 76 w 118"/>
                <a:gd name="T35" fmla="*/ 75 h 77"/>
                <a:gd name="T36" fmla="*/ 50 w 118"/>
                <a:gd name="T37" fmla="*/ 75 h 77"/>
                <a:gd name="T38" fmla="*/ 44 w 118"/>
                <a:gd name="T39" fmla="*/ 75 h 77"/>
                <a:gd name="T40" fmla="*/ 34 w 118"/>
                <a:gd name="T41" fmla="*/ 77 h 77"/>
                <a:gd name="T42" fmla="*/ 23 w 118"/>
                <a:gd name="T43" fmla="*/ 75 h 77"/>
                <a:gd name="T44" fmla="*/ 16 w 118"/>
                <a:gd name="T45" fmla="*/ 69 h 77"/>
                <a:gd name="T46" fmla="*/ 18 w 118"/>
                <a:gd name="T47" fmla="*/ 65 h 77"/>
                <a:gd name="T48" fmla="*/ 56 w 118"/>
                <a:gd name="T49" fmla="*/ 54 h 77"/>
                <a:gd name="T50" fmla="*/ 61 w 118"/>
                <a:gd name="T51" fmla="*/ 48 h 77"/>
                <a:gd name="T52" fmla="*/ 68 w 118"/>
                <a:gd name="T53" fmla="*/ 42 h 77"/>
                <a:gd name="T54" fmla="*/ 60 w 118"/>
                <a:gd name="T55" fmla="*/ 29 h 77"/>
                <a:gd name="T56" fmla="*/ 50 w 118"/>
                <a:gd name="T57" fmla="*/ 26 h 77"/>
                <a:gd name="T58" fmla="*/ 48 w 118"/>
                <a:gd name="T59" fmla="*/ 25 h 77"/>
                <a:gd name="T60" fmla="*/ 40 w 118"/>
                <a:gd name="T61" fmla="*/ 31 h 77"/>
                <a:gd name="T62" fmla="*/ 20 w 118"/>
                <a:gd name="T63" fmla="*/ 47 h 77"/>
                <a:gd name="T64" fmla="*/ 9 w 118"/>
                <a:gd name="T65" fmla="*/ 53 h 77"/>
                <a:gd name="T66" fmla="*/ 3 w 118"/>
                <a:gd name="T67" fmla="*/ 53 h 77"/>
                <a:gd name="T68" fmla="*/ 0 w 118"/>
                <a:gd name="T69" fmla="*/ 48 h 77"/>
                <a:gd name="T70" fmla="*/ 18 w 118"/>
                <a:gd name="T71" fmla="*/ 33 h 77"/>
                <a:gd name="T72" fmla="*/ 21 w 118"/>
                <a:gd name="T73" fmla="*/ 30 h 77"/>
                <a:gd name="T74" fmla="*/ 24 w 118"/>
                <a:gd name="T75" fmla="*/ 29 h 77"/>
                <a:gd name="T76" fmla="*/ 26 w 118"/>
                <a:gd name="T77" fmla="*/ 27 h 77"/>
                <a:gd name="T78" fmla="*/ 34 w 118"/>
                <a:gd name="T79" fmla="*/ 14 h 77"/>
                <a:gd name="T80" fmla="*/ 31 w 118"/>
                <a:gd name="T81" fmla="*/ 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8" h="77">
                  <a:moveTo>
                    <a:pt x="38" y="0"/>
                  </a:moveTo>
                  <a:cubicBezTo>
                    <a:pt x="42" y="1"/>
                    <a:pt x="44" y="0"/>
                    <a:pt x="47" y="0"/>
                  </a:cubicBezTo>
                  <a:cubicBezTo>
                    <a:pt x="49" y="1"/>
                    <a:pt x="50" y="2"/>
                    <a:pt x="51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3" y="3"/>
                    <a:pt x="52" y="4"/>
                    <a:pt x="53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5" y="4"/>
                    <a:pt x="61" y="6"/>
                    <a:pt x="62" y="6"/>
                  </a:cubicBezTo>
                  <a:cubicBezTo>
                    <a:pt x="63" y="6"/>
                    <a:pt x="64" y="8"/>
                    <a:pt x="65" y="8"/>
                  </a:cubicBezTo>
                  <a:cubicBezTo>
                    <a:pt x="66" y="8"/>
                    <a:pt x="70" y="9"/>
                    <a:pt x="70" y="9"/>
                  </a:cubicBezTo>
                  <a:cubicBezTo>
                    <a:pt x="70" y="9"/>
                    <a:pt x="70" y="9"/>
                    <a:pt x="71" y="9"/>
                  </a:cubicBezTo>
                  <a:cubicBezTo>
                    <a:pt x="71" y="9"/>
                    <a:pt x="72" y="10"/>
                    <a:pt x="72" y="11"/>
                  </a:cubicBezTo>
                  <a:cubicBezTo>
                    <a:pt x="73" y="11"/>
                    <a:pt x="73" y="10"/>
                    <a:pt x="74" y="11"/>
                  </a:cubicBezTo>
                  <a:cubicBezTo>
                    <a:pt x="75" y="12"/>
                    <a:pt x="76" y="13"/>
                    <a:pt x="78" y="14"/>
                  </a:cubicBezTo>
                  <a:cubicBezTo>
                    <a:pt x="80" y="15"/>
                    <a:pt x="86" y="16"/>
                    <a:pt x="88" y="19"/>
                  </a:cubicBezTo>
                  <a:cubicBezTo>
                    <a:pt x="89" y="21"/>
                    <a:pt x="88" y="30"/>
                    <a:pt x="88" y="31"/>
                  </a:cubicBezTo>
                  <a:cubicBezTo>
                    <a:pt x="88" y="33"/>
                    <a:pt x="88" y="36"/>
                    <a:pt x="88" y="38"/>
                  </a:cubicBezTo>
                  <a:cubicBezTo>
                    <a:pt x="87" y="40"/>
                    <a:pt x="86" y="43"/>
                    <a:pt x="84" y="44"/>
                  </a:cubicBezTo>
                  <a:cubicBezTo>
                    <a:pt x="82" y="46"/>
                    <a:pt x="80" y="45"/>
                    <a:pt x="79" y="48"/>
                  </a:cubicBezTo>
                  <a:cubicBezTo>
                    <a:pt x="77" y="48"/>
                    <a:pt x="65" y="53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5" y="58"/>
                    <a:pt x="65" y="58"/>
                    <a:pt x="66" y="59"/>
                  </a:cubicBezTo>
                  <a:cubicBezTo>
                    <a:pt x="66" y="59"/>
                    <a:pt x="70" y="59"/>
                    <a:pt x="70" y="59"/>
                  </a:cubicBezTo>
                  <a:cubicBezTo>
                    <a:pt x="72" y="60"/>
                    <a:pt x="81" y="57"/>
                    <a:pt x="85" y="59"/>
                  </a:cubicBezTo>
                  <a:cubicBezTo>
                    <a:pt x="85" y="59"/>
                    <a:pt x="86" y="59"/>
                    <a:pt x="86" y="60"/>
                  </a:cubicBezTo>
                  <a:cubicBezTo>
                    <a:pt x="92" y="59"/>
                    <a:pt x="92" y="59"/>
                    <a:pt x="92" y="59"/>
                  </a:cubicBezTo>
                  <a:cubicBezTo>
                    <a:pt x="92" y="59"/>
                    <a:pt x="92" y="59"/>
                    <a:pt x="93" y="59"/>
                  </a:cubicBezTo>
                  <a:cubicBezTo>
                    <a:pt x="94" y="61"/>
                    <a:pt x="100" y="62"/>
                    <a:pt x="102" y="60"/>
                  </a:cubicBezTo>
                  <a:cubicBezTo>
                    <a:pt x="105" y="61"/>
                    <a:pt x="110" y="61"/>
                    <a:pt x="113" y="64"/>
                  </a:cubicBezTo>
                  <a:cubicBezTo>
                    <a:pt x="114" y="65"/>
                    <a:pt x="116" y="69"/>
                    <a:pt x="118" y="71"/>
                  </a:cubicBezTo>
                  <a:cubicBezTo>
                    <a:pt x="117" y="72"/>
                    <a:pt x="116" y="74"/>
                    <a:pt x="116" y="75"/>
                  </a:cubicBezTo>
                  <a:cubicBezTo>
                    <a:pt x="114" y="76"/>
                    <a:pt x="108" y="76"/>
                    <a:pt x="106" y="75"/>
                  </a:cubicBezTo>
                  <a:cubicBezTo>
                    <a:pt x="104" y="75"/>
                    <a:pt x="103" y="75"/>
                    <a:pt x="101" y="75"/>
                  </a:cubicBezTo>
                  <a:cubicBezTo>
                    <a:pt x="101" y="75"/>
                    <a:pt x="100" y="74"/>
                    <a:pt x="99" y="75"/>
                  </a:cubicBezTo>
                  <a:cubicBezTo>
                    <a:pt x="97" y="76"/>
                    <a:pt x="90" y="76"/>
                    <a:pt x="88" y="76"/>
                  </a:cubicBezTo>
                  <a:cubicBezTo>
                    <a:pt x="87" y="76"/>
                    <a:pt x="83" y="75"/>
                    <a:pt x="82" y="76"/>
                  </a:cubicBezTo>
                  <a:cubicBezTo>
                    <a:pt x="81" y="76"/>
                    <a:pt x="78" y="74"/>
                    <a:pt x="76" y="75"/>
                  </a:cubicBezTo>
                  <a:cubicBezTo>
                    <a:pt x="74" y="75"/>
                    <a:pt x="65" y="74"/>
                    <a:pt x="61" y="75"/>
                  </a:cubicBezTo>
                  <a:cubicBezTo>
                    <a:pt x="60" y="75"/>
                    <a:pt x="53" y="74"/>
                    <a:pt x="50" y="75"/>
                  </a:cubicBezTo>
                  <a:cubicBezTo>
                    <a:pt x="49" y="75"/>
                    <a:pt x="48" y="75"/>
                    <a:pt x="47" y="76"/>
                  </a:cubicBezTo>
                  <a:cubicBezTo>
                    <a:pt x="46" y="75"/>
                    <a:pt x="45" y="75"/>
                    <a:pt x="44" y="75"/>
                  </a:cubicBezTo>
                  <a:cubicBezTo>
                    <a:pt x="43" y="76"/>
                    <a:pt x="42" y="76"/>
                    <a:pt x="41" y="77"/>
                  </a:cubicBezTo>
                  <a:cubicBezTo>
                    <a:pt x="40" y="77"/>
                    <a:pt x="34" y="77"/>
                    <a:pt x="34" y="77"/>
                  </a:cubicBezTo>
                  <a:cubicBezTo>
                    <a:pt x="33" y="77"/>
                    <a:pt x="33" y="77"/>
                    <a:pt x="32" y="76"/>
                  </a:cubicBezTo>
                  <a:cubicBezTo>
                    <a:pt x="32" y="76"/>
                    <a:pt x="24" y="74"/>
                    <a:pt x="23" y="75"/>
                  </a:cubicBezTo>
                  <a:cubicBezTo>
                    <a:pt x="22" y="74"/>
                    <a:pt x="21" y="74"/>
                    <a:pt x="19" y="72"/>
                  </a:cubicBezTo>
                  <a:cubicBezTo>
                    <a:pt x="17" y="72"/>
                    <a:pt x="18" y="70"/>
                    <a:pt x="16" y="69"/>
                  </a:cubicBezTo>
                  <a:cubicBezTo>
                    <a:pt x="16" y="68"/>
                    <a:pt x="16" y="68"/>
                    <a:pt x="16" y="67"/>
                  </a:cubicBezTo>
                  <a:cubicBezTo>
                    <a:pt x="17" y="67"/>
                    <a:pt x="17" y="66"/>
                    <a:pt x="18" y="65"/>
                  </a:cubicBezTo>
                  <a:cubicBezTo>
                    <a:pt x="23" y="67"/>
                    <a:pt x="40" y="61"/>
                    <a:pt x="44" y="58"/>
                  </a:cubicBezTo>
                  <a:cubicBezTo>
                    <a:pt x="47" y="59"/>
                    <a:pt x="53" y="56"/>
                    <a:pt x="56" y="54"/>
                  </a:cubicBezTo>
                  <a:cubicBezTo>
                    <a:pt x="56" y="53"/>
                    <a:pt x="56" y="52"/>
                    <a:pt x="57" y="51"/>
                  </a:cubicBezTo>
                  <a:cubicBezTo>
                    <a:pt x="58" y="50"/>
                    <a:pt x="60" y="49"/>
                    <a:pt x="61" y="48"/>
                  </a:cubicBezTo>
                  <a:cubicBezTo>
                    <a:pt x="62" y="48"/>
                    <a:pt x="62" y="47"/>
                    <a:pt x="62" y="46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70" y="40"/>
                    <a:pt x="71" y="38"/>
                    <a:pt x="72" y="37"/>
                  </a:cubicBezTo>
                  <a:cubicBezTo>
                    <a:pt x="69" y="31"/>
                    <a:pt x="62" y="32"/>
                    <a:pt x="60" y="29"/>
                  </a:cubicBezTo>
                  <a:cubicBezTo>
                    <a:pt x="59" y="29"/>
                    <a:pt x="58" y="28"/>
                    <a:pt x="58" y="28"/>
                  </a:cubicBezTo>
                  <a:cubicBezTo>
                    <a:pt x="54" y="26"/>
                    <a:pt x="53" y="29"/>
                    <a:pt x="50" y="26"/>
                  </a:cubicBezTo>
                  <a:cubicBezTo>
                    <a:pt x="50" y="25"/>
                    <a:pt x="50" y="26"/>
                    <a:pt x="50" y="25"/>
                  </a:cubicBezTo>
                  <a:cubicBezTo>
                    <a:pt x="49" y="25"/>
                    <a:pt x="49" y="25"/>
                    <a:pt x="48" y="25"/>
                  </a:cubicBezTo>
                  <a:cubicBezTo>
                    <a:pt x="47" y="27"/>
                    <a:pt x="44" y="29"/>
                    <a:pt x="42" y="30"/>
                  </a:cubicBezTo>
                  <a:cubicBezTo>
                    <a:pt x="41" y="30"/>
                    <a:pt x="41" y="31"/>
                    <a:pt x="40" y="31"/>
                  </a:cubicBezTo>
                  <a:cubicBezTo>
                    <a:pt x="40" y="35"/>
                    <a:pt x="35" y="36"/>
                    <a:pt x="32" y="37"/>
                  </a:cubicBezTo>
                  <a:cubicBezTo>
                    <a:pt x="27" y="40"/>
                    <a:pt x="24" y="44"/>
                    <a:pt x="20" y="47"/>
                  </a:cubicBezTo>
                  <a:cubicBezTo>
                    <a:pt x="19" y="48"/>
                    <a:pt x="18" y="47"/>
                    <a:pt x="17" y="48"/>
                  </a:cubicBezTo>
                  <a:cubicBezTo>
                    <a:pt x="14" y="49"/>
                    <a:pt x="11" y="50"/>
                    <a:pt x="9" y="53"/>
                  </a:cubicBezTo>
                  <a:cubicBezTo>
                    <a:pt x="7" y="53"/>
                    <a:pt x="7" y="53"/>
                    <a:pt x="6" y="52"/>
                  </a:cubicBezTo>
                  <a:cubicBezTo>
                    <a:pt x="5" y="52"/>
                    <a:pt x="4" y="53"/>
                    <a:pt x="3" y="53"/>
                  </a:cubicBezTo>
                  <a:cubicBezTo>
                    <a:pt x="2" y="53"/>
                    <a:pt x="2" y="53"/>
                    <a:pt x="1" y="52"/>
                  </a:cubicBezTo>
                  <a:cubicBezTo>
                    <a:pt x="1" y="51"/>
                    <a:pt x="0" y="48"/>
                    <a:pt x="0" y="48"/>
                  </a:cubicBezTo>
                  <a:cubicBezTo>
                    <a:pt x="3" y="45"/>
                    <a:pt x="13" y="41"/>
                    <a:pt x="14" y="38"/>
                  </a:cubicBezTo>
                  <a:cubicBezTo>
                    <a:pt x="15" y="38"/>
                    <a:pt x="17" y="34"/>
                    <a:pt x="18" y="33"/>
                  </a:cubicBezTo>
                  <a:cubicBezTo>
                    <a:pt x="19" y="33"/>
                    <a:pt x="19" y="33"/>
                    <a:pt x="20" y="32"/>
                  </a:cubicBezTo>
                  <a:cubicBezTo>
                    <a:pt x="21" y="32"/>
                    <a:pt x="20" y="31"/>
                    <a:pt x="21" y="30"/>
                  </a:cubicBezTo>
                  <a:cubicBezTo>
                    <a:pt x="21" y="30"/>
                    <a:pt x="23" y="30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3" y="28"/>
                    <a:pt x="24" y="28"/>
                    <a:pt x="25" y="27"/>
                  </a:cubicBezTo>
                  <a:cubicBezTo>
                    <a:pt x="25" y="27"/>
                    <a:pt x="25" y="27"/>
                    <a:pt x="26" y="27"/>
                  </a:cubicBezTo>
                  <a:cubicBezTo>
                    <a:pt x="26" y="25"/>
                    <a:pt x="30" y="23"/>
                    <a:pt x="31" y="22"/>
                  </a:cubicBezTo>
                  <a:cubicBezTo>
                    <a:pt x="32" y="19"/>
                    <a:pt x="33" y="16"/>
                    <a:pt x="34" y="14"/>
                  </a:cubicBezTo>
                  <a:cubicBezTo>
                    <a:pt x="34" y="14"/>
                    <a:pt x="34" y="13"/>
                    <a:pt x="34" y="13"/>
                  </a:cubicBezTo>
                  <a:cubicBezTo>
                    <a:pt x="35" y="10"/>
                    <a:pt x="30" y="7"/>
                    <a:pt x="31" y="3"/>
                  </a:cubicBezTo>
                  <a:cubicBezTo>
                    <a:pt x="32" y="2"/>
                    <a:pt x="38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0" name="Freeform 61">
              <a:extLst>
                <a:ext uri="{FF2B5EF4-FFF2-40B4-BE49-F238E27FC236}">
                  <a16:creationId xmlns="" xmlns:a16="http://schemas.microsoft.com/office/drawing/2014/main" id="{CBD5C636-0DBF-684D-90B9-7A6019DF54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65651" y="3208338"/>
              <a:ext cx="471488" cy="460375"/>
            </a:xfrm>
            <a:custGeom>
              <a:avLst/>
              <a:gdLst>
                <a:gd name="T0" fmla="*/ 150 w 156"/>
                <a:gd name="T1" fmla="*/ 104 h 151"/>
                <a:gd name="T2" fmla="*/ 142 w 156"/>
                <a:gd name="T3" fmla="*/ 107 h 151"/>
                <a:gd name="T4" fmla="*/ 118 w 156"/>
                <a:gd name="T5" fmla="*/ 108 h 151"/>
                <a:gd name="T6" fmla="*/ 95 w 156"/>
                <a:gd name="T7" fmla="*/ 111 h 151"/>
                <a:gd name="T8" fmla="*/ 83 w 156"/>
                <a:gd name="T9" fmla="*/ 110 h 151"/>
                <a:gd name="T10" fmla="*/ 72 w 156"/>
                <a:gd name="T11" fmla="*/ 107 h 151"/>
                <a:gd name="T12" fmla="*/ 91 w 156"/>
                <a:gd name="T13" fmla="*/ 86 h 151"/>
                <a:gd name="T14" fmla="*/ 125 w 156"/>
                <a:gd name="T15" fmla="*/ 82 h 151"/>
                <a:gd name="T16" fmla="*/ 126 w 156"/>
                <a:gd name="T17" fmla="*/ 73 h 151"/>
                <a:gd name="T18" fmla="*/ 112 w 156"/>
                <a:gd name="T19" fmla="*/ 64 h 151"/>
                <a:gd name="T20" fmla="*/ 98 w 156"/>
                <a:gd name="T21" fmla="*/ 64 h 151"/>
                <a:gd name="T22" fmla="*/ 74 w 156"/>
                <a:gd name="T23" fmla="*/ 64 h 151"/>
                <a:gd name="T24" fmla="*/ 75 w 156"/>
                <a:gd name="T25" fmla="*/ 51 h 151"/>
                <a:gd name="T26" fmla="*/ 122 w 156"/>
                <a:gd name="T27" fmla="*/ 47 h 151"/>
                <a:gd name="T28" fmla="*/ 122 w 156"/>
                <a:gd name="T29" fmla="*/ 37 h 151"/>
                <a:gd name="T30" fmla="*/ 84 w 156"/>
                <a:gd name="T31" fmla="*/ 31 h 151"/>
                <a:gd name="T32" fmla="*/ 70 w 156"/>
                <a:gd name="T33" fmla="*/ 28 h 151"/>
                <a:gd name="T34" fmla="*/ 63 w 156"/>
                <a:gd name="T35" fmla="*/ 22 h 151"/>
                <a:gd name="T36" fmla="*/ 45 w 156"/>
                <a:gd name="T37" fmla="*/ 33 h 151"/>
                <a:gd name="T38" fmla="*/ 19 w 156"/>
                <a:gd name="T39" fmla="*/ 31 h 151"/>
                <a:gd name="T40" fmla="*/ 20 w 156"/>
                <a:gd name="T41" fmla="*/ 20 h 151"/>
                <a:gd name="T42" fmla="*/ 18 w 156"/>
                <a:gd name="T43" fmla="*/ 5 h 151"/>
                <a:gd name="T44" fmla="*/ 11 w 156"/>
                <a:gd name="T45" fmla="*/ 0 h 151"/>
                <a:gd name="T46" fmla="*/ 8 w 156"/>
                <a:gd name="T47" fmla="*/ 27 h 151"/>
                <a:gd name="T48" fmla="*/ 8 w 156"/>
                <a:gd name="T49" fmla="*/ 41 h 151"/>
                <a:gd name="T50" fmla="*/ 5 w 156"/>
                <a:gd name="T51" fmla="*/ 68 h 151"/>
                <a:gd name="T52" fmla="*/ 5 w 156"/>
                <a:gd name="T53" fmla="*/ 82 h 151"/>
                <a:gd name="T54" fmla="*/ 1 w 156"/>
                <a:gd name="T55" fmla="*/ 119 h 151"/>
                <a:gd name="T56" fmla="*/ 5 w 156"/>
                <a:gd name="T57" fmla="*/ 150 h 151"/>
                <a:gd name="T58" fmla="*/ 11 w 156"/>
                <a:gd name="T59" fmla="*/ 148 h 151"/>
                <a:gd name="T60" fmla="*/ 13 w 156"/>
                <a:gd name="T61" fmla="*/ 143 h 151"/>
                <a:gd name="T62" fmla="*/ 25 w 156"/>
                <a:gd name="T63" fmla="*/ 137 h 151"/>
                <a:gd name="T64" fmla="*/ 39 w 156"/>
                <a:gd name="T65" fmla="*/ 134 h 151"/>
                <a:gd name="T66" fmla="*/ 58 w 156"/>
                <a:gd name="T67" fmla="*/ 134 h 151"/>
                <a:gd name="T68" fmla="*/ 82 w 156"/>
                <a:gd name="T69" fmla="*/ 135 h 151"/>
                <a:gd name="T70" fmla="*/ 113 w 156"/>
                <a:gd name="T71" fmla="*/ 142 h 151"/>
                <a:gd name="T72" fmla="*/ 131 w 156"/>
                <a:gd name="T73" fmla="*/ 147 h 151"/>
                <a:gd name="T74" fmla="*/ 147 w 156"/>
                <a:gd name="T75" fmla="*/ 143 h 151"/>
                <a:gd name="T76" fmla="*/ 153 w 156"/>
                <a:gd name="T77" fmla="*/ 133 h 151"/>
                <a:gd name="T78" fmla="*/ 56 w 156"/>
                <a:gd name="T79" fmla="*/ 109 h 151"/>
                <a:gd name="T80" fmla="*/ 46 w 156"/>
                <a:gd name="T81" fmla="*/ 112 h 151"/>
                <a:gd name="T82" fmla="*/ 20 w 156"/>
                <a:gd name="T83" fmla="*/ 114 h 151"/>
                <a:gd name="T84" fmla="*/ 28 w 156"/>
                <a:gd name="T85" fmla="*/ 92 h 151"/>
                <a:gd name="T86" fmla="*/ 44 w 156"/>
                <a:gd name="T87" fmla="*/ 87 h 151"/>
                <a:gd name="T88" fmla="*/ 60 w 156"/>
                <a:gd name="T89" fmla="*/ 60 h 151"/>
                <a:gd name="T90" fmla="*/ 43 w 156"/>
                <a:gd name="T91" fmla="*/ 67 h 151"/>
                <a:gd name="T92" fmla="*/ 20 w 156"/>
                <a:gd name="T93" fmla="*/ 71 h 151"/>
                <a:gd name="T94" fmla="*/ 46 w 156"/>
                <a:gd name="T95" fmla="*/ 51 h 151"/>
                <a:gd name="T96" fmla="*/ 59 w 156"/>
                <a:gd name="T97" fmla="*/ 49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6" h="151">
                  <a:moveTo>
                    <a:pt x="156" y="123"/>
                  </a:moveTo>
                  <a:cubicBezTo>
                    <a:pt x="156" y="122"/>
                    <a:pt x="155" y="117"/>
                    <a:pt x="155" y="117"/>
                  </a:cubicBezTo>
                  <a:cubicBezTo>
                    <a:pt x="154" y="115"/>
                    <a:pt x="149" y="107"/>
                    <a:pt x="150" y="104"/>
                  </a:cubicBezTo>
                  <a:cubicBezTo>
                    <a:pt x="149" y="103"/>
                    <a:pt x="149" y="103"/>
                    <a:pt x="147" y="103"/>
                  </a:cubicBezTo>
                  <a:cubicBezTo>
                    <a:pt x="147" y="105"/>
                    <a:pt x="145" y="106"/>
                    <a:pt x="143" y="108"/>
                  </a:cubicBezTo>
                  <a:cubicBezTo>
                    <a:pt x="142" y="108"/>
                    <a:pt x="142" y="108"/>
                    <a:pt x="142" y="107"/>
                  </a:cubicBezTo>
                  <a:cubicBezTo>
                    <a:pt x="142" y="106"/>
                    <a:pt x="141" y="106"/>
                    <a:pt x="141" y="106"/>
                  </a:cubicBezTo>
                  <a:cubicBezTo>
                    <a:pt x="139" y="109"/>
                    <a:pt x="123" y="105"/>
                    <a:pt x="120" y="109"/>
                  </a:cubicBezTo>
                  <a:cubicBezTo>
                    <a:pt x="119" y="109"/>
                    <a:pt x="119" y="109"/>
                    <a:pt x="118" y="108"/>
                  </a:cubicBezTo>
                  <a:cubicBezTo>
                    <a:pt x="115" y="110"/>
                    <a:pt x="105" y="112"/>
                    <a:pt x="103" y="110"/>
                  </a:cubicBezTo>
                  <a:cubicBezTo>
                    <a:pt x="103" y="110"/>
                    <a:pt x="102" y="111"/>
                    <a:pt x="102" y="111"/>
                  </a:cubicBezTo>
                  <a:cubicBezTo>
                    <a:pt x="102" y="110"/>
                    <a:pt x="96" y="111"/>
                    <a:pt x="95" y="111"/>
                  </a:cubicBezTo>
                  <a:cubicBezTo>
                    <a:pt x="94" y="110"/>
                    <a:pt x="89" y="110"/>
                    <a:pt x="88" y="110"/>
                  </a:cubicBezTo>
                  <a:cubicBezTo>
                    <a:pt x="87" y="110"/>
                    <a:pt x="87" y="111"/>
                    <a:pt x="86" y="111"/>
                  </a:cubicBezTo>
                  <a:cubicBezTo>
                    <a:pt x="85" y="111"/>
                    <a:pt x="84" y="110"/>
                    <a:pt x="83" y="110"/>
                  </a:cubicBezTo>
                  <a:cubicBezTo>
                    <a:pt x="83" y="110"/>
                    <a:pt x="82" y="111"/>
                    <a:pt x="81" y="111"/>
                  </a:cubicBezTo>
                  <a:cubicBezTo>
                    <a:pt x="81" y="111"/>
                    <a:pt x="81" y="111"/>
                    <a:pt x="80" y="111"/>
                  </a:cubicBezTo>
                  <a:cubicBezTo>
                    <a:pt x="78" y="109"/>
                    <a:pt x="75" y="109"/>
                    <a:pt x="72" y="107"/>
                  </a:cubicBezTo>
                  <a:cubicBezTo>
                    <a:pt x="74" y="101"/>
                    <a:pt x="76" y="97"/>
                    <a:pt x="75" y="89"/>
                  </a:cubicBezTo>
                  <a:cubicBezTo>
                    <a:pt x="76" y="89"/>
                    <a:pt x="76" y="88"/>
                    <a:pt x="77" y="87"/>
                  </a:cubicBezTo>
                  <a:cubicBezTo>
                    <a:pt x="78" y="87"/>
                    <a:pt x="90" y="86"/>
                    <a:pt x="91" y="86"/>
                  </a:cubicBezTo>
                  <a:cubicBezTo>
                    <a:pt x="97" y="87"/>
                    <a:pt x="109" y="90"/>
                    <a:pt x="113" y="87"/>
                  </a:cubicBezTo>
                  <a:cubicBezTo>
                    <a:pt x="115" y="87"/>
                    <a:pt x="117" y="88"/>
                    <a:pt x="119" y="88"/>
                  </a:cubicBezTo>
                  <a:cubicBezTo>
                    <a:pt x="121" y="87"/>
                    <a:pt x="124" y="84"/>
                    <a:pt x="125" y="82"/>
                  </a:cubicBezTo>
                  <a:cubicBezTo>
                    <a:pt x="126" y="80"/>
                    <a:pt x="124" y="77"/>
                    <a:pt x="126" y="76"/>
                  </a:cubicBezTo>
                  <a:cubicBezTo>
                    <a:pt x="125" y="75"/>
                    <a:pt x="126" y="75"/>
                    <a:pt x="125" y="75"/>
                  </a:cubicBezTo>
                  <a:cubicBezTo>
                    <a:pt x="125" y="74"/>
                    <a:pt x="125" y="73"/>
                    <a:pt x="126" y="73"/>
                  </a:cubicBezTo>
                  <a:cubicBezTo>
                    <a:pt x="128" y="70"/>
                    <a:pt x="118" y="66"/>
                    <a:pt x="117" y="65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6" y="65"/>
                    <a:pt x="113" y="64"/>
                    <a:pt x="112" y="64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100" y="64"/>
                    <a:pt x="99" y="64"/>
                    <a:pt x="99" y="64"/>
                  </a:cubicBezTo>
                  <a:cubicBezTo>
                    <a:pt x="98" y="64"/>
                    <a:pt x="99" y="64"/>
                    <a:pt x="98" y="64"/>
                  </a:cubicBezTo>
                  <a:cubicBezTo>
                    <a:pt x="88" y="63"/>
                    <a:pt x="88" y="63"/>
                    <a:pt x="88" y="63"/>
                  </a:cubicBezTo>
                  <a:cubicBezTo>
                    <a:pt x="87" y="64"/>
                    <a:pt x="84" y="65"/>
                    <a:pt x="83" y="65"/>
                  </a:cubicBezTo>
                  <a:cubicBezTo>
                    <a:pt x="80" y="66"/>
                    <a:pt x="78" y="64"/>
                    <a:pt x="74" y="64"/>
                  </a:cubicBezTo>
                  <a:cubicBezTo>
                    <a:pt x="73" y="61"/>
                    <a:pt x="71" y="60"/>
                    <a:pt x="73" y="57"/>
                  </a:cubicBezTo>
                  <a:cubicBezTo>
                    <a:pt x="73" y="56"/>
                    <a:pt x="73" y="55"/>
                    <a:pt x="73" y="54"/>
                  </a:cubicBezTo>
                  <a:cubicBezTo>
                    <a:pt x="74" y="53"/>
                    <a:pt x="75" y="52"/>
                    <a:pt x="75" y="51"/>
                  </a:cubicBezTo>
                  <a:cubicBezTo>
                    <a:pt x="77" y="51"/>
                    <a:pt x="83" y="50"/>
                    <a:pt x="84" y="50"/>
                  </a:cubicBezTo>
                  <a:cubicBezTo>
                    <a:pt x="90" y="53"/>
                    <a:pt x="116" y="51"/>
                    <a:pt x="122" y="48"/>
                  </a:cubicBezTo>
                  <a:cubicBezTo>
                    <a:pt x="121" y="48"/>
                    <a:pt x="122" y="47"/>
                    <a:pt x="122" y="47"/>
                  </a:cubicBezTo>
                  <a:cubicBezTo>
                    <a:pt x="124" y="44"/>
                    <a:pt x="123" y="42"/>
                    <a:pt x="124" y="39"/>
                  </a:cubicBezTo>
                  <a:cubicBezTo>
                    <a:pt x="124" y="39"/>
                    <a:pt x="124" y="39"/>
                    <a:pt x="124" y="39"/>
                  </a:cubicBezTo>
                  <a:cubicBezTo>
                    <a:pt x="123" y="38"/>
                    <a:pt x="122" y="38"/>
                    <a:pt x="122" y="37"/>
                  </a:cubicBezTo>
                  <a:cubicBezTo>
                    <a:pt x="121" y="36"/>
                    <a:pt x="122" y="35"/>
                    <a:pt x="121" y="34"/>
                  </a:cubicBezTo>
                  <a:cubicBezTo>
                    <a:pt x="118" y="33"/>
                    <a:pt x="112" y="34"/>
                    <a:pt x="110" y="33"/>
                  </a:cubicBezTo>
                  <a:cubicBezTo>
                    <a:pt x="105" y="30"/>
                    <a:pt x="87" y="30"/>
                    <a:pt x="84" y="31"/>
                  </a:cubicBezTo>
                  <a:cubicBezTo>
                    <a:pt x="79" y="33"/>
                    <a:pt x="76" y="31"/>
                    <a:pt x="73" y="31"/>
                  </a:cubicBezTo>
                  <a:cubicBezTo>
                    <a:pt x="72" y="30"/>
                    <a:pt x="71" y="29"/>
                    <a:pt x="70" y="29"/>
                  </a:cubicBezTo>
                  <a:cubicBezTo>
                    <a:pt x="70" y="29"/>
                    <a:pt x="70" y="29"/>
                    <a:pt x="70" y="28"/>
                  </a:cubicBezTo>
                  <a:cubicBezTo>
                    <a:pt x="69" y="27"/>
                    <a:pt x="68" y="26"/>
                    <a:pt x="68" y="24"/>
                  </a:cubicBezTo>
                  <a:cubicBezTo>
                    <a:pt x="67" y="23"/>
                    <a:pt x="66" y="22"/>
                    <a:pt x="65" y="22"/>
                  </a:cubicBezTo>
                  <a:cubicBezTo>
                    <a:pt x="64" y="22"/>
                    <a:pt x="64" y="22"/>
                    <a:pt x="63" y="22"/>
                  </a:cubicBezTo>
                  <a:cubicBezTo>
                    <a:pt x="62" y="24"/>
                    <a:pt x="59" y="27"/>
                    <a:pt x="57" y="30"/>
                  </a:cubicBezTo>
                  <a:cubicBezTo>
                    <a:pt x="58" y="31"/>
                    <a:pt x="53" y="32"/>
                    <a:pt x="52" y="32"/>
                  </a:cubicBezTo>
                  <a:cubicBezTo>
                    <a:pt x="51" y="31"/>
                    <a:pt x="47" y="33"/>
                    <a:pt x="45" y="33"/>
                  </a:cubicBezTo>
                  <a:cubicBezTo>
                    <a:pt x="45" y="32"/>
                    <a:pt x="42" y="32"/>
                    <a:pt x="41" y="33"/>
                  </a:cubicBezTo>
                  <a:cubicBezTo>
                    <a:pt x="36" y="34"/>
                    <a:pt x="27" y="35"/>
                    <a:pt x="23" y="35"/>
                  </a:cubicBezTo>
                  <a:cubicBezTo>
                    <a:pt x="23" y="34"/>
                    <a:pt x="20" y="31"/>
                    <a:pt x="19" y="31"/>
                  </a:cubicBezTo>
                  <a:cubicBezTo>
                    <a:pt x="19" y="30"/>
                    <a:pt x="19" y="29"/>
                    <a:pt x="19" y="28"/>
                  </a:cubicBezTo>
                  <a:cubicBezTo>
                    <a:pt x="20" y="25"/>
                    <a:pt x="20" y="23"/>
                    <a:pt x="20" y="20"/>
                  </a:cubicBezTo>
                  <a:cubicBezTo>
                    <a:pt x="20" y="21"/>
                    <a:pt x="20" y="20"/>
                    <a:pt x="20" y="20"/>
                  </a:cubicBezTo>
                  <a:cubicBezTo>
                    <a:pt x="20" y="19"/>
                    <a:pt x="21" y="16"/>
                    <a:pt x="21" y="14"/>
                  </a:cubicBezTo>
                  <a:cubicBezTo>
                    <a:pt x="20" y="13"/>
                    <a:pt x="20" y="13"/>
                    <a:pt x="19" y="12"/>
                  </a:cubicBezTo>
                  <a:cubicBezTo>
                    <a:pt x="18" y="9"/>
                    <a:pt x="19" y="7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4"/>
                    <a:pt x="14" y="2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0" y="2"/>
                    <a:pt x="12" y="5"/>
                    <a:pt x="11" y="8"/>
                  </a:cubicBezTo>
                  <a:cubicBezTo>
                    <a:pt x="8" y="13"/>
                    <a:pt x="8" y="19"/>
                    <a:pt x="7" y="24"/>
                  </a:cubicBezTo>
                  <a:cubicBezTo>
                    <a:pt x="7" y="25"/>
                    <a:pt x="8" y="26"/>
                    <a:pt x="8" y="27"/>
                  </a:cubicBezTo>
                  <a:cubicBezTo>
                    <a:pt x="8" y="27"/>
                    <a:pt x="8" y="32"/>
                    <a:pt x="8" y="32"/>
                  </a:cubicBezTo>
                  <a:cubicBezTo>
                    <a:pt x="8" y="32"/>
                    <a:pt x="8" y="33"/>
                    <a:pt x="8" y="34"/>
                  </a:cubicBezTo>
                  <a:cubicBezTo>
                    <a:pt x="7" y="37"/>
                    <a:pt x="8" y="39"/>
                    <a:pt x="8" y="41"/>
                  </a:cubicBezTo>
                  <a:cubicBezTo>
                    <a:pt x="9" y="44"/>
                    <a:pt x="7" y="46"/>
                    <a:pt x="7" y="48"/>
                  </a:cubicBezTo>
                  <a:cubicBezTo>
                    <a:pt x="6" y="50"/>
                    <a:pt x="8" y="54"/>
                    <a:pt x="7" y="55"/>
                  </a:cubicBezTo>
                  <a:cubicBezTo>
                    <a:pt x="5" y="60"/>
                    <a:pt x="6" y="64"/>
                    <a:pt x="5" y="68"/>
                  </a:cubicBezTo>
                  <a:cubicBezTo>
                    <a:pt x="6" y="69"/>
                    <a:pt x="6" y="70"/>
                    <a:pt x="6" y="71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5" y="74"/>
                    <a:pt x="4" y="79"/>
                    <a:pt x="5" y="82"/>
                  </a:cubicBezTo>
                  <a:cubicBezTo>
                    <a:pt x="5" y="90"/>
                    <a:pt x="3" y="97"/>
                    <a:pt x="5" y="100"/>
                  </a:cubicBezTo>
                  <a:cubicBezTo>
                    <a:pt x="5" y="102"/>
                    <a:pt x="2" y="106"/>
                    <a:pt x="2" y="108"/>
                  </a:cubicBezTo>
                  <a:cubicBezTo>
                    <a:pt x="3" y="113"/>
                    <a:pt x="1" y="118"/>
                    <a:pt x="1" y="119"/>
                  </a:cubicBezTo>
                  <a:cubicBezTo>
                    <a:pt x="0" y="126"/>
                    <a:pt x="1" y="139"/>
                    <a:pt x="2" y="142"/>
                  </a:cubicBezTo>
                  <a:cubicBezTo>
                    <a:pt x="2" y="142"/>
                    <a:pt x="4" y="144"/>
                    <a:pt x="4" y="144"/>
                  </a:cubicBezTo>
                  <a:cubicBezTo>
                    <a:pt x="5" y="145"/>
                    <a:pt x="4" y="148"/>
                    <a:pt x="5" y="150"/>
                  </a:cubicBezTo>
                  <a:cubicBezTo>
                    <a:pt x="5" y="150"/>
                    <a:pt x="6" y="150"/>
                    <a:pt x="6" y="151"/>
                  </a:cubicBezTo>
                  <a:cubicBezTo>
                    <a:pt x="7" y="151"/>
                    <a:pt x="8" y="150"/>
                    <a:pt x="10" y="150"/>
                  </a:cubicBezTo>
                  <a:cubicBezTo>
                    <a:pt x="10" y="149"/>
                    <a:pt x="11" y="149"/>
                    <a:pt x="11" y="148"/>
                  </a:cubicBezTo>
                  <a:cubicBezTo>
                    <a:pt x="11" y="147"/>
                    <a:pt x="11" y="146"/>
                    <a:pt x="11" y="145"/>
                  </a:cubicBezTo>
                  <a:cubicBezTo>
                    <a:pt x="11" y="145"/>
                    <a:pt x="11" y="145"/>
                    <a:pt x="11" y="145"/>
                  </a:cubicBezTo>
                  <a:cubicBezTo>
                    <a:pt x="12" y="144"/>
                    <a:pt x="13" y="144"/>
                    <a:pt x="13" y="143"/>
                  </a:cubicBezTo>
                  <a:cubicBezTo>
                    <a:pt x="14" y="142"/>
                    <a:pt x="13" y="141"/>
                    <a:pt x="14" y="141"/>
                  </a:cubicBezTo>
                  <a:cubicBezTo>
                    <a:pt x="15" y="138"/>
                    <a:pt x="21" y="139"/>
                    <a:pt x="21" y="139"/>
                  </a:cubicBezTo>
                  <a:cubicBezTo>
                    <a:pt x="23" y="138"/>
                    <a:pt x="24" y="137"/>
                    <a:pt x="25" y="137"/>
                  </a:cubicBezTo>
                  <a:cubicBezTo>
                    <a:pt x="26" y="137"/>
                    <a:pt x="27" y="138"/>
                    <a:pt x="28" y="137"/>
                  </a:cubicBezTo>
                  <a:cubicBezTo>
                    <a:pt x="30" y="136"/>
                    <a:pt x="32" y="135"/>
                    <a:pt x="33" y="134"/>
                  </a:cubicBezTo>
                  <a:cubicBezTo>
                    <a:pt x="35" y="134"/>
                    <a:pt x="38" y="134"/>
                    <a:pt x="39" y="134"/>
                  </a:cubicBezTo>
                  <a:cubicBezTo>
                    <a:pt x="41" y="133"/>
                    <a:pt x="50" y="134"/>
                    <a:pt x="51" y="134"/>
                  </a:cubicBezTo>
                  <a:cubicBezTo>
                    <a:pt x="51" y="134"/>
                    <a:pt x="52" y="134"/>
                    <a:pt x="52" y="134"/>
                  </a:cubicBezTo>
                  <a:cubicBezTo>
                    <a:pt x="53" y="133"/>
                    <a:pt x="58" y="134"/>
                    <a:pt x="58" y="134"/>
                  </a:cubicBezTo>
                  <a:cubicBezTo>
                    <a:pt x="59" y="134"/>
                    <a:pt x="63" y="134"/>
                    <a:pt x="64" y="134"/>
                  </a:cubicBezTo>
                  <a:cubicBezTo>
                    <a:pt x="68" y="134"/>
                    <a:pt x="69" y="134"/>
                    <a:pt x="73" y="135"/>
                  </a:cubicBezTo>
                  <a:cubicBezTo>
                    <a:pt x="74" y="135"/>
                    <a:pt x="81" y="135"/>
                    <a:pt x="82" y="135"/>
                  </a:cubicBezTo>
                  <a:cubicBezTo>
                    <a:pt x="84" y="137"/>
                    <a:pt x="87" y="137"/>
                    <a:pt x="89" y="139"/>
                  </a:cubicBezTo>
                  <a:cubicBezTo>
                    <a:pt x="90" y="137"/>
                    <a:pt x="101" y="140"/>
                    <a:pt x="103" y="140"/>
                  </a:cubicBezTo>
                  <a:cubicBezTo>
                    <a:pt x="107" y="139"/>
                    <a:pt x="112" y="142"/>
                    <a:pt x="113" y="142"/>
                  </a:cubicBezTo>
                  <a:cubicBezTo>
                    <a:pt x="116" y="141"/>
                    <a:pt x="116" y="143"/>
                    <a:pt x="117" y="144"/>
                  </a:cubicBezTo>
                  <a:cubicBezTo>
                    <a:pt x="119" y="144"/>
                    <a:pt x="120" y="144"/>
                    <a:pt x="121" y="144"/>
                  </a:cubicBezTo>
                  <a:cubicBezTo>
                    <a:pt x="125" y="146"/>
                    <a:pt x="127" y="147"/>
                    <a:pt x="131" y="147"/>
                  </a:cubicBezTo>
                  <a:cubicBezTo>
                    <a:pt x="133" y="148"/>
                    <a:pt x="138" y="148"/>
                    <a:pt x="138" y="148"/>
                  </a:cubicBezTo>
                  <a:cubicBezTo>
                    <a:pt x="139" y="147"/>
                    <a:pt x="143" y="146"/>
                    <a:pt x="144" y="146"/>
                  </a:cubicBezTo>
                  <a:cubicBezTo>
                    <a:pt x="145" y="145"/>
                    <a:pt x="146" y="144"/>
                    <a:pt x="147" y="143"/>
                  </a:cubicBezTo>
                  <a:cubicBezTo>
                    <a:pt x="147" y="143"/>
                    <a:pt x="147" y="142"/>
                    <a:pt x="147" y="142"/>
                  </a:cubicBezTo>
                  <a:cubicBezTo>
                    <a:pt x="147" y="141"/>
                    <a:pt x="150" y="140"/>
                    <a:pt x="150" y="140"/>
                  </a:cubicBezTo>
                  <a:cubicBezTo>
                    <a:pt x="152" y="138"/>
                    <a:pt x="151" y="135"/>
                    <a:pt x="153" y="133"/>
                  </a:cubicBezTo>
                  <a:cubicBezTo>
                    <a:pt x="154" y="132"/>
                    <a:pt x="155" y="132"/>
                    <a:pt x="155" y="130"/>
                  </a:cubicBezTo>
                  <a:cubicBezTo>
                    <a:pt x="154" y="129"/>
                    <a:pt x="156" y="124"/>
                    <a:pt x="156" y="123"/>
                  </a:cubicBezTo>
                  <a:close/>
                  <a:moveTo>
                    <a:pt x="56" y="109"/>
                  </a:moveTo>
                  <a:cubicBezTo>
                    <a:pt x="54" y="111"/>
                    <a:pt x="52" y="110"/>
                    <a:pt x="49" y="111"/>
                  </a:cubicBezTo>
                  <a:cubicBezTo>
                    <a:pt x="49" y="111"/>
                    <a:pt x="48" y="111"/>
                    <a:pt x="47" y="111"/>
                  </a:cubicBezTo>
                  <a:cubicBezTo>
                    <a:pt x="47" y="111"/>
                    <a:pt x="47" y="111"/>
                    <a:pt x="46" y="112"/>
                  </a:cubicBezTo>
                  <a:cubicBezTo>
                    <a:pt x="45" y="112"/>
                    <a:pt x="43" y="112"/>
                    <a:pt x="42" y="112"/>
                  </a:cubicBezTo>
                  <a:cubicBezTo>
                    <a:pt x="40" y="112"/>
                    <a:pt x="39" y="112"/>
                    <a:pt x="37" y="112"/>
                  </a:cubicBezTo>
                  <a:cubicBezTo>
                    <a:pt x="33" y="114"/>
                    <a:pt x="25" y="114"/>
                    <a:pt x="20" y="114"/>
                  </a:cubicBezTo>
                  <a:cubicBezTo>
                    <a:pt x="20" y="114"/>
                    <a:pt x="19" y="113"/>
                    <a:pt x="19" y="112"/>
                  </a:cubicBezTo>
                  <a:cubicBezTo>
                    <a:pt x="18" y="111"/>
                    <a:pt x="18" y="98"/>
                    <a:pt x="19" y="97"/>
                  </a:cubicBezTo>
                  <a:cubicBezTo>
                    <a:pt x="19" y="97"/>
                    <a:pt x="28" y="92"/>
                    <a:pt x="28" y="92"/>
                  </a:cubicBezTo>
                  <a:cubicBezTo>
                    <a:pt x="29" y="92"/>
                    <a:pt x="29" y="92"/>
                    <a:pt x="30" y="92"/>
                  </a:cubicBezTo>
                  <a:cubicBezTo>
                    <a:pt x="31" y="91"/>
                    <a:pt x="32" y="90"/>
                    <a:pt x="34" y="89"/>
                  </a:cubicBezTo>
                  <a:cubicBezTo>
                    <a:pt x="36" y="88"/>
                    <a:pt x="42" y="89"/>
                    <a:pt x="44" y="87"/>
                  </a:cubicBezTo>
                  <a:cubicBezTo>
                    <a:pt x="48" y="88"/>
                    <a:pt x="55" y="87"/>
                    <a:pt x="59" y="89"/>
                  </a:cubicBezTo>
                  <a:cubicBezTo>
                    <a:pt x="61" y="95"/>
                    <a:pt x="59" y="107"/>
                    <a:pt x="56" y="109"/>
                  </a:cubicBezTo>
                  <a:close/>
                  <a:moveTo>
                    <a:pt x="60" y="60"/>
                  </a:moveTo>
                  <a:cubicBezTo>
                    <a:pt x="60" y="62"/>
                    <a:pt x="60" y="64"/>
                    <a:pt x="59" y="64"/>
                  </a:cubicBezTo>
                  <a:cubicBezTo>
                    <a:pt x="57" y="66"/>
                    <a:pt x="53" y="68"/>
                    <a:pt x="49" y="67"/>
                  </a:cubicBezTo>
                  <a:cubicBezTo>
                    <a:pt x="48" y="67"/>
                    <a:pt x="45" y="67"/>
                    <a:pt x="43" y="67"/>
                  </a:cubicBezTo>
                  <a:cubicBezTo>
                    <a:pt x="42" y="67"/>
                    <a:pt x="40" y="68"/>
                    <a:pt x="39" y="68"/>
                  </a:cubicBezTo>
                  <a:cubicBezTo>
                    <a:pt x="38" y="68"/>
                    <a:pt x="37" y="68"/>
                    <a:pt x="36" y="68"/>
                  </a:cubicBezTo>
                  <a:cubicBezTo>
                    <a:pt x="29" y="70"/>
                    <a:pt x="27" y="71"/>
                    <a:pt x="20" y="71"/>
                  </a:cubicBezTo>
                  <a:cubicBezTo>
                    <a:pt x="15" y="59"/>
                    <a:pt x="24" y="56"/>
                    <a:pt x="33" y="51"/>
                  </a:cubicBezTo>
                  <a:cubicBezTo>
                    <a:pt x="35" y="50"/>
                    <a:pt x="38" y="52"/>
                    <a:pt x="40" y="52"/>
                  </a:cubicBezTo>
                  <a:cubicBezTo>
                    <a:pt x="42" y="51"/>
                    <a:pt x="44" y="52"/>
                    <a:pt x="46" y="51"/>
                  </a:cubicBezTo>
                  <a:cubicBezTo>
                    <a:pt x="47" y="51"/>
                    <a:pt x="49" y="49"/>
                    <a:pt x="50" y="49"/>
                  </a:cubicBezTo>
                  <a:cubicBezTo>
                    <a:pt x="51" y="48"/>
                    <a:pt x="53" y="49"/>
                    <a:pt x="54" y="48"/>
                  </a:cubicBezTo>
                  <a:cubicBezTo>
                    <a:pt x="56" y="48"/>
                    <a:pt x="57" y="49"/>
                    <a:pt x="59" y="49"/>
                  </a:cubicBezTo>
                  <a:cubicBezTo>
                    <a:pt x="62" y="52"/>
                    <a:pt x="61" y="55"/>
                    <a:pt x="60" y="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1" name="Freeform 62">
              <a:extLst>
                <a:ext uri="{FF2B5EF4-FFF2-40B4-BE49-F238E27FC236}">
                  <a16:creationId xmlns="" xmlns:a16="http://schemas.microsoft.com/office/drawing/2014/main" id="{8585EE9A-19BF-8444-8E5C-736CD8018E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64376" y="3014663"/>
              <a:ext cx="831850" cy="349250"/>
            </a:xfrm>
            <a:custGeom>
              <a:avLst/>
              <a:gdLst>
                <a:gd name="T0" fmla="*/ 262 w 275"/>
                <a:gd name="T1" fmla="*/ 71 h 114"/>
                <a:gd name="T2" fmla="*/ 242 w 275"/>
                <a:gd name="T3" fmla="*/ 70 h 114"/>
                <a:gd name="T4" fmla="*/ 227 w 275"/>
                <a:gd name="T5" fmla="*/ 69 h 114"/>
                <a:gd name="T6" fmla="*/ 178 w 275"/>
                <a:gd name="T7" fmla="*/ 63 h 114"/>
                <a:gd name="T8" fmla="*/ 186 w 275"/>
                <a:gd name="T9" fmla="*/ 34 h 114"/>
                <a:gd name="T10" fmla="*/ 121 w 275"/>
                <a:gd name="T11" fmla="*/ 40 h 114"/>
                <a:gd name="T12" fmla="*/ 96 w 275"/>
                <a:gd name="T13" fmla="*/ 36 h 114"/>
                <a:gd name="T14" fmla="*/ 104 w 275"/>
                <a:gd name="T15" fmla="*/ 28 h 114"/>
                <a:gd name="T16" fmla="*/ 126 w 275"/>
                <a:gd name="T17" fmla="*/ 32 h 114"/>
                <a:gd name="T18" fmla="*/ 144 w 275"/>
                <a:gd name="T19" fmla="*/ 31 h 114"/>
                <a:gd name="T20" fmla="*/ 178 w 275"/>
                <a:gd name="T21" fmla="*/ 29 h 114"/>
                <a:gd name="T22" fmla="*/ 208 w 275"/>
                <a:gd name="T23" fmla="*/ 40 h 114"/>
                <a:gd name="T24" fmla="*/ 229 w 275"/>
                <a:gd name="T25" fmla="*/ 34 h 114"/>
                <a:gd name="T26" fmla="*/ 217 w 275"/>
                <a:gd name="T27" fmla="*/ 20 h 114"/>
                <a:gd name="T28" fmla="*/ 198 w 275"/>
                <a:gd name="T29" fmla="*/ 17 h 114"/>
                <a:gd name="T30" fmla="*/ 161 w 275"/>
                <a:gd name="T31" fmla="*/ 15 h 114"/>
                <a:gd name="T32" fmla="*/ 146 w 275"/>
                <a:gd name="T33" fmla="*/ 9 h 114"/>
                <a:gd name="T34" fmla="*/ 118 w 275"/>
                <a:gd name="T35" fmla="*/ 1 h 114"/>
                <a:gd name="T36" fmla="*/ 96 w 275"/>
                <a:gd name="T37" fmla="*/ 15 h 114"/>
                <a:gd name="T38" fmla="*/ 56 w 275"/>
                <a:gd name="T39" fmla="*/ 19 h 114"/>
                <a:gd name="T40" fmla="*/ 40 w 275"/>
                <a:gd name="T41" fmla="*/ 32 h 114"/>
                <a:gd name="T42" fmla="*/ 30 w 275"/>
                <a:gd name="T43" fmla="*/ 53 h 114"/>
                <a:gd name="T44" fmla="*/ 36 w 275"/>
                <a:gd name="T45" fmla="*/ 63 h 114"/>
                <a:gd name="T46" fmla="*/ 50 w 275"/>
                <a:gd name="T47" fmla="*/ 61 h 114"/>
                <a:gd name="T48" fmla="*/ 58 w 275"/>
                <a:gd name="T49" fmla="*/ 34 h 114"/>
                <a:gd name="T50" fmla="*/ 87 w 275"/>
                <a:gd name="T51" fmla="*/ 54 h 114"/>
                <a:gd name="T52" fmla="*/ 52 w 275"/>
                <a:gd name="T53" fmla="*/ 69 h 114"/>
                <a:gd name="T54" fmla="*/ 0 w 275"/>
                <a:gd name="T55" fmla="*/ 80 h 114"/>
                <a:gd name="T56" fmla="*/ 46 w 275"/>
                <a:gd name="T57" fmla="*/ 86 h 114"/>
                <a:gd name="T58" fmla="*/ 56 w 275"/>
                <a:gd name="T59" fmla="*/ 97 h 114"/>
                <a:gd name="T60" fmla="*/ 49 w 275"/>
                <a:gd name="T61" fmla="*/ 113 h 114"/>
                <a:gd name="T62" fmla="*/ 73 w 275"/>
                <a:gd name="T63" fmla="*/ 98 h 114"/>
                <a:gd name="T64" fmla="*/ 112 w 275"/>
                <a:gd name="T65" fmla="*/ 98 h 114"/>
                <a:gd name="T66" fmla="*/ 150 w 275"/>
                <a:gd name="T67" fmla="*/ 99 h 114"/>
                <a:gd name="T68" fmla="*/ 175 w 275"/>
                <a:gd name="T69" fmla="*/ 100 h 114"/>
                <a:gd name="T70" fmla="*/ 213 w 275"/>
                <a:gd name="T71" fmla="*/ 103 h 114"/>
                <a:gd name="T72" fmla="*/ 185 w 275"/>
                <a:gd name="T73" fmla="*/ 88 h 114"/>
                <a:gd name="T74" fmla="*/ 189 w 275"/>
                <a:gd name="T75" fmla="*/ 78 h 114"/>
                <a:gd name="T76" fmla="*/ 215 w 275"/>
                <a:gd name="T77" fmla="*/ 83 h 114"/>
                <a:gd name="T78" fmla="*/ 232 w 275"/>
                <a:gd name="T79" fmla="*/ 89 h 114"/>
                <a:gd name="T80" fmla="*/ 259 w 275"/>
                <a:gd name="T81" fmla="*/ 91 h 114"/>
                <a:gd name="T82" fmla="*/ 273 w 275"/>
                <a:gd name="T83" fmla="*/ 80 h 114"/>
                <a:gd name="T84" fmla="*/ 115 w 275"/>
                <a:gd name="T85" fmla="*/ 80 h 114"/>
                <a:gd name="T86" fmla="*/ 91 w 275"/>
                <a:gd name="T87" fmla="*/ 88 h 114"/>
                <a:gd name="T88" fmla="*/ 85 w 275"/>
                <a:gd name="T89" fmla="*/ 80 h 114"/>
                <a:gd name="T90" fmla="*/ 114 w 275"/>
                <a:gd name="T91" fmla="*/ 74 h 114"/>
                <a:gd name="T92" fmla="*/ 125 w 275"/>
                <a:gd name="T93" fmla="*/ 60 h 114"/>
                <a:gd name="T94" fmla="*/ 98 w 275"/>
                <a:gd name="T95" fmla="*/ 63 h 114"/>
                <a:gd name="T96" fmla="*/ 118 w 275"/>
                <a:gd name="T97" fmla="*/ 52 h 114"/>
                <a:gd name="T98" fmla="*/ 125 w 275"/>
                <a:gd name="T99" fmla="*/ 60 h 114"/>
                <a:gd name="T100" fmla="*/ 150 w 275"/>
                <a:gd name="T101" fmla="*/ 84 h 114"/>
                <a:gd name="T102" fmla="*/ 132 w 275"/>
                <a:gd name="T103" fmla="*/ 76 h 114"/>
                <a:gd name="T104" fmla="*/ 161 w 275"/>
                <a:gd name="T105" fmla="*/ 75 h 114"/>
                <a:gd name="T106" fmla="*/ 140 w 275"/>
                <a:gd name="T107" fmla="*/ 61 h 114"/>
                <a:gd name="T108" fmla="*/ 167 w 275"/>
                <a:gd name="T109" fmla="*/ 5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" h="114">
                  <a:moveTo>
                    <a:pt x="271" y="73"/>
                  </a:moveTo>
                  <a:cubicBezTo>
                    <a:pt x="271" y="73"/>
                    <a:pt x="271" y="73"/>
                    <a:pt x="270" y="72"/>
                  </a:cubicBezTo>
                  <a:cubicBezTo>
                    <a:pt x="270" y="72"/>
                    <a:pt x="267" y="73"/>
                    <a:pt x="267" y="74"/>
                  </a:cubicBezTo>
                  <a:cubicBezTo>
                    <a:pt x="265" y="73"/>
                    <a:pt x="263" y="72"/>
                    <a:pt x="262" y="71"/>
                  </a:cubicBezTo>
                  <a:cubicBezTo>
                    <a:pt x="261" y="71"/>
                    <a:pt x="261" y="71"/>
                    <a:pt x="261" y="71"/>
                  </a:cubicBezTo>
                  <a:cubicBezTo>
                    <a:pt x="259" y="72"/>
                    <a:pt x="252" y="68"/>
                    <a:pt x="251" y="68"/>
                  </a:cubicBezTo>
                  <a:cubicBezTo>
                    <a:pt x="249" y="69"/>
                    <a:pt x="247" y="70"/>
                    <a:pt x="244" y="70"/>
                  </a:cubicBezTo>
                  <a:cubicBezTo>
                    <a:pt x="244" y="69"/>
                    <a:pt x="243" y="71"/>
                    <a:pt x="242" y="70"/>
                  </a:cubicBezTo>
                  <a:cubicBezTo>
                    <a:pt x="241" y="70"/>
                    <a:pt x="238" y="68"/>
                    <a:pt x="236" y="68"/>
                  </a:cubicBezTo>
                  <a:cubicBezTo>
                    <a:pt x="235" y="69"/>
                    <a:pt x="234" y="69"/>
                    <a:pt x="233" y="70"/>
                  </a:cubicBezTo>
                  <a:cubicBezTo>
                    <a:pt x="233" y="70"/>
                    <a:pt x="232" y="69"/>
                    <a:pt x="232" y="69"/>
                  </a:cubicBezTo>
                  <a:cubicBezTo>
                    <a:pt x="231" y="68"/>
                    <a:pt x="229" y="70"/>
                    <a:pt x="227" y="69"/>
                  </a:cubicBezTo>
                  <a:cubicBezTo>
                    <a:pt x="222" y="66"/>
                    <a:pt x="216" y="68"/>
                    <a:pt x="209" y="68"/>
                  </a:cubicBezTo>
                  <a:cubicBezTo>
                    <a:pt x="207" y="66"/>
                    <a:pt x="203" y="68"/>
                    <a:pt x="202" y="67"/>
                  </a:cubicBezTo>
                  <a:cubicBezTo>
                    <a:pt x="198" y="64"/>
                    <a:pt x="190" y="67"/>
                    <a:pt x="185" y="64"/>
                  </a:cubicBezTo>
                  <a:cubicBezTo>
                    <a:pt x="183" y="66"/>
                    <a:pt x="178" y="63"/>
                    <a:pt x="178" y="63"/>
                  </a:cubicBezTo>
                  <a:cubicBezTo>
                    <a:pt x="176" y="63"/>
                    <a:pt x="177" y="60"/>
                    <a:pt x="178" y="58"/>
                  </a:cubicBezTo>
                  <a:cubicBezTo>
                    <a:pt x="179" y="56"/>
                    <a:pt x="190" y="48"/>
                    <a:pt x="192" y="48"/>
                  </a:cubicBezTo>
                  <a:cubicBezTo>
                    <a:pt x="193" y="45"/>
                    <a:pt x="193" y="38"/>
                    <a:pt x="190" y="36"/>
                  </a:cubicBezTo>
                  <a:cubicBezTo>
                    <a:pt x="189" y="35"/>
                    <a:pt x="186" y="34"/>
                    <a:pt x="186" y="34"/>
                  </a:cubicBezTo>
                  <a:cubicBezTo>
                    <a:pt x="185" y="34"/>
                    <a:pt x="174" y="39"/>
                    <a:pt x="174" y="40"/>
                  </a:cubicBezTo>
                  <a:cubicBezTo>
                    <a:pt x="163" y="39"/>
                    <a:pt x="149" y="41"/>
                    <a:pt x="141" y="40"/>
                  </a:cubicBezTo>
                  <a:cubicBezTo>
                    <a:pt x="138" y="39"/>
                    <a:pt x="129" y="41"/>
                    <a:pt x="127" y="40"/>
                  </a:cubicBezTo>
                  <a:cubicBezTo>
                    <a:pt x="125" y="40"/>
                    <a:pt x="123" y="40"/>
                    <a:pt x="121" y="40"/>
                  </a:cubicBezTo>
                  <a:cubicBezTo>
                    <a:pt x="120" y="40"/>
                    <a:pt x="118" y="41"/>
                    <a:pt x="116" y="40"/>
                  </a:cubicBezTo>
                  <a:cubicBezTo>
                    <a:pt x="113" y="40"/>
                    <a:pt x="108" y="40"/>
                    <a:pt x="105" y="39"/>
                  </a:cubicBezTo>
                  <a:cubicBezTo>
                    <a:pt x="104" y="40"/>
                    <a:pt x="103" y="40"/>
                    <a:pt x="102" y="40"/>
                  </a:cubicBezTo>
                  <a:cubicBezTo>
                    <a:pt x="100" y="38"/>
                    <a:pt x="98" y="37"/>
                    <a:pt x="96" y="36"/>
                  </a:cubicBezTo>
                  <a:cubicBezTo>
                    <a:pt x="92" y="34"/>
                    <a:pt x="87" y="35"/>
                    <a:pt x="85" y="32"/>
                  </a:cubicBezTo>
                  <a:cubicBezTo>
                    <a:pt x="85" y="32"/>
                    <a:pt x="85" y="32"/>
                    <a:pt x="85" y="31"/>
                  </a:cubicBezTo>
                  <a:cubicBezTo>
                    <a:pt x="84" y="30"/>
                    <a:pt x="91" y="28"/>
                    <a:pt x="93" y="29"/>
                  </a:cubicBezTo>
                  <a:cubicBezTo>
                    <a:pt x="93" y="29"/>
                    <a:pt x="102" y="29"/>
                    <a:pt x="104" y="28"/>
                  </a:cubicBezTo>
                  <a:cubicBezTo>
                    <a:pt x="106" y="28"/>
                    <a:pt x="108" y="26"/>
                    <a:pt x="111" y="27"/>
                  </a:cubicBezTo>
                  <a:cubicBezTo>
                    <a:pt x="113" y="27"/>
                    <a:pt x="115" y="29"/>
                    <a:pt x="118" y="30"/>
                  </a:cubicBezTo>
                  <a:cubicBezTo>
                    <a:pt x="120" y="30"/>
                    <a:pt x="122" y="28"/>
                    <a:pt x="125" y="29"/>
                  </a:cubicBezTo>
                  <a:cubicBezTo>
                    <a:pt x="125" y="30"/>
                    <a:pt x="125" y="31"/>
                    <a:pt x="126" y="32"/>
                  </a:cubicBezTo>
                  <a:cubicBezTo>
                    <a:pt x="126" y="33"/>
                    <a:pt x="128" y="31"/>
                    <a:pt x="128" y="32"/>
                  </a:cubicBezTo>
                  <a:cubicBezTo>
                    <a:pt x="129" y="33"/>
                    <a:pt x="129" y="33"/>
                    <a:pt x="130" y="33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34" y="31"/>
                    <a:pt x="140" y="33"/>
                    <a:pt x="144" y="31"/>
                  </a:cubicBezTo>
                  <a:cubicBezTo>
                    <a:pt x="143" y="30"/>
                    <a:pt x="148" y="31"/>
                    <a:pt x="148" y="31"/>
                  </a:cubicBezTo>
                  <a:cubicBezTo>
                    <a:pt x="151" y="29"/>
                    <a:pt x="153" y="28"/>
                    <a:pt x="157" y="29"/>
                  </a:cubicBezTo>
                  <a:cubicBezTo>
                    <a:pt x="158" y="29"/>
                    <a:pt x="163" y="26"/>
                    <a:pt x="165" y="28"/>
                  </a:cubicBezTo>
                  <a:cubicBezTo>
                    <a:pt x="169" y="29"/>
                    <a:pt x="177" y="28"/>
                    <a:pt x="178" y="29"/>
                  </a:cubicBezTo>
                  <a:cubicBezTo>
                    <a:pt x="179" y="29"/>
                    <a:pt x="192" y="28"/>
                    <a:pt x="195" y="27"/>
                  </a:cubicBezTo>
                  <a:cubicBezTo>
                    <a:pt x="196" y="27"/>
                    <a:pt x="198" y="28"/>
                    <a:pt x="199" y="28"/>
                  </a:cubicBezTo>
                  <a:cubicBezTo>
                    <a:pt x="205" y="28"/>
                    <a:pt x="212" y="28"/>
                    <a:pt x="213" y="35"/>
                  </a:cubicBezTo>
                  <a:cubicBezTo>
                    <a:pt x="211" y="37"/>
                    <a:pt x="209" y="39"/>
                    <a:pt x="208" y="40"/>
                  </a:cubicBezTo>
                  <a:cubicBezTo>
                    <a:pt x="205" y="45"/>
                    <a:pt x="208" y="56"/>
                    <a:pt x="209" y="61"/>
                  </a:cubicBezTo>
                  <a:cubicBezTo>
                    <a:pt x="212" y="62"/>
                    <a:pt x="217" y="59"/>
                    <a:pt x="220" y="56"/>
                  </a:cubicBezTo>
                  <a:cubicBezTo>
                    <a:pt x="221" y="57"/>
                    <a:pt x="224" y="52"/>
                    <a:pt x="224" y="51"/>
                  </a:cubicBezTo>
                  <a:cubicBezTo>
                    <a:pt x="227" y="48"/>
                    <a:pt x="231" y="40"/>
                    <a:pt x="229" y="34"/>
                  </a:cubicBezTo>
                  <a:cubicBezTo>
                    <a:pt x="228" y="32"/>
                    <a:pt x="226" y="31"/>
                    <a:pt x="225" y="30"/>
                  </a:cubicBezTo>
                  <a:cubicBezTo>
                    <a:pt x="225" y="29"/>
                    <a:pt x="224" y="28"/>
                    <a:pt x="224" y="27"/>
                  </a:cubicBezTo>
                  <a:cubicBezTo>
                    <a:pt x="223" y="26"/>
                    <a:pt x="221" y="24"/>
                    <a:pt x="221" y="23"/>
                  </a:cubicBezTo>
                  <a:cubicBezTo>
                    <a:pt x="219" y="22"/>
                    <a:pt x="219" y="21"/>
                    <a:pt x="217" y="20"/>
                  </a:cubicBezTo>
                  <a:cubicBezTo>
                    <a:pt x="216" y="21"/>
                    <a:pt x="209" y="16"/>
                    <a:pt x="206" y="18"/>
                  </a:cubicBezTo>
                  <a:cubicBezTo>
                    <a:pt x="206" y="18"/>
                    <a:pt x="205" y="18"/>
                    <a:pt x="205" y="18"/>
                  </a:cubicBezTo>
                  <a:cubicBezTo>
                    <a:pt x="203" y="18"/>
                    <a:pt x="201" y="17"/>
                    <a:pt x="198" y="17"/>
                  </a:cubicBezTo>
                  <a:cubicBezTo>
                    <a:pt x="198" y="17"/>
                    <a:pt x="198" y="17"/>
                    <a:pt x="198" y="17"/>
                  </a:cubicBezTo>
                  <a:cubicBezTo>
                    <a:pt x="197" y="16"/>
                    <a:pt x="187" y="15"/>
                    <a:pt x="184" y="14"/>
                  </a:cubicBezTo>
                  <a:cubicBezTo>
                    <a:pt x="178" y="13"/>
                    <a:pt x="174" y="16"/>
                    <a:pt x="170" y="16"/>
                  </a:cubicBezTo>
                  <a:cubicBezTo>
                    <a:pt x="169" y="16"/>
                    <a:pt x="166" y="18"/>
                    <a:pt x="165" y="17"/>
                  </a:cubicBezTo>
                  <a:cubicBezTo>
                    <a:pt x="164" y="17"/>
                    <a:pt x="161" y="15"/>
                    <a:pt x="161" y="15"/>
                  </a:cubicBezTo>
                  <a:cubicBezTo>
                    <a:pt x="160" y="15"/>
                    <a:pt x="160" y="16"/>
                    <a:pt x="159" y="15"/>
                  </a:cubicBezTo>
                  <a:cubicBezTo>
                    <a:pt x="158" y="15"/>
                    <a:pt x="156" y="14"/>
                    <a:pt x="155" y="13"/>
                  </a:cubicBezTo>
                  <a:cubicBezTo>
                    <a:pt x="155" y="13"/>
                    <a:pt x="150" y="13"/>
                    <a:pt x="150" y="12"/>
                  </a:cubicBezTo>
                  <a:cubicBezTo>
                    <a:pt x="149" y="11"/>
                    <a:pt x="147" y="9"/>
                    <a:pt x="146" y="9"/>
                  </a:cubicBezTo>
                  <a:cubicBezTo>
                    <a:pt x="143" y="8"/>
                    <a:pt x="139" y="7"/>
                    <a:pt x="137" y="5"/>
                  </a:cubicBezTo>
                  <a:cubicBezTo>
                    <a:pt x="137" y="5"/>
                    <a:pt x="136" y="4"/>
                    <a:pt x="136" y="4"/>
                  </a:cubicBezTo>
                  <a:cubicBezTo>
                    <a:pt x="132" y="2"/>
                    <a:pt x="129" y="5"/>
                    <a:pt x="125" y="3"/>
                  </a:cubicBezTo>
                  <a:cubicBezTo>
                    <a:pt x="126" y="3"/>
                    <a:pt x="118" y="1"/>
                    <a:pt x="118" y="1"/>
                  </a:cubicBezTo>
                  <a:cubicBezTo>
                    <a:pt x="117" y="0"/>
                    <a:pt x="117" y="0"/>
                    <a:pt x="116" y="0"/>
                  </a:cubicBezTo>
                  <a:cubicBezTo>
                    <a:pt x="116" y="1"/>
                    <a:pt x="114" y="1"/>
                    <a:pt x="113" y="2"/>
                  </a:cubicBezTo>
                  <a:cubicBezTo>
                    <a:pt x="113" y="2"/>
                    <a:pt x="112" y="8"/>
                    <a:pt x="110" y="9"/>
                  </a:cubicBezTo>
                  <a:cubicBezTo>
                    <a:pt x="105" y="11"/>
                    <a:pt x="101" y="13"/>
                    <a:pt x="96" y="15"/>
                  </a:cubicBezTo>
                  <a:cubicBezTo>
                    <a:pt x="94" y="15"/>
                    <a:pt x="92" y="16"/>
                    <a:pt x="90" y="16"/>
                  </a:cubicBezTo>
                  <a:cubicBezTo>
                    <a:pt x="87" y="18"/>
                    <a:pt x="83" y="17"/>
                    <a:pt x="79" y="18"/>
                  </a:cubicBezTo>
                  <a:cubicBezTo>
                    <a:pt x="78" y="19"/>
                    <a:pt x="76" y="18"/>
                    <a:pt x="75" y="18"/>
                  </a:cubicBezTo>
                  <a:cubicBezTo>
                    <a:pt x="69" y="19"/>
                    <a:pt x="63" y="16"/>
                    <a:pt x="56" y="19"/>
                  </a:cubicBezTo>
                  <a:cubicBezTo>
                    <a:pt x="53" y="20"/>
                    <a:pt x="50" y="22"/>
                    <a:pt x="48" y="24"/>
                  </a:cubicBezTo>
                  <a:cubicBezTo>
                    <a:pt x="48" y="25"/>
                    <a:pt x="47" y="26"/>
                    <a:pt x="47" y="27"/>
                  </a:cubicBezTo>
                  <a:cubicBezTo>
                    <a:pt x="45" y="28"/>
                    <a:pt x="44" y="30"/>
                    <a:pt x="42" y="32"/>
                  </a:cubicBezTo>
                  <a:cubicBezTo>
                    <a:pt x="41" y="32"/>
                    <a:pt x="40" y="32"/>
                    <a:pt x="40" y="32"/>
                  </a:cubicBezTo>
                  <a:cubicBezTo>
                    <a:pt x="39" y="33"/>
                    <a:pt x="36" y="36"/>
                    <a:pt x="36" y="38"/>
                  </a:cubicBezTo>
                  <a:cubicBezTo>
                    <a:pt x="36" y="38"/>
                    <a:pt x="36" y="39"/>
                    <a:pt x="36" y="39"/>
                  </a:cubicBezTo>
                  <a:cubicBezTo>
                    <a:pt x="34" y="42"/>
                    <a:pt x="31" y="44"/>
                    <a:pt x="30" y="47"/>
                  </a:cubicBezTo>
                  <a:cubicBezTo>
                    <a:pt x="30" y="49"/>
                    <a:pt x="30" y="51"/>
                    <a:pt x="30" y="53"/>
                  </a:cubicBezTo>
                  <a:cubicBezTo>
                    <a:pt x="29" y="54"/>
                    <a:pt x="29" y="55"/>
                    <a:pt x="29" y="57"/>
                  </a:cubicBezTo>
                  <a:cubicBezTo>
                    <a:pt x="30" y="57"/>
                    <a:pt x="30" y="58"/>
                    <a:pt x="30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4" y="60"/>
                    <a:pt x="34" y="61"/>
                    <a:pt x="36" y="63"/>
                  </a:cubicBezTo>
                  <a:cubicBezTo>
                    <a:pt x="37" y="62"/>
                    <a:pt x="42" y="65"/>
                    <a:pt x="43" y="65"/>
                  </a:cubicBezTo>
                  <a:cubicBezTo>
                    <a:pt x="45" y="66"/>
                    <a:pt x="48" y="64"/>
                    <a:pt x="49" y="62"/>
                  </a:cubicBezTo>
                  <a:cubicBezTo>
                    <a:pt x="50" y="62"/>
                    <a:pt x="50" y="62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2" y="56"/>
                    <a:pt x="52" y="56"/>
                  </a:cubicBezTo>
                  <a:cubicBezTo>
                    <a:pt x="52" y="55"/>
                    <a:pt x="52" y="54"/>
                    <a:pt x="52" y="53"/>
                  </a:cubicBezTo>
                  <a:cubicBezTo>
                    <a:pt x="56" y="47"/>
                    <a:pt x="56" y="40"/>
                    <a:pt x="58" y="34"/>
                  </a:cubicBezTo>
                  <a:cubicBezTo>
                    <a:pt x="61" y="33"/>
                    <a:pt x="70" y="31"/>
                    <a:pt x="73" y="32"/>
                  </a:cubicBezTo>
                  <a:cubicBezTo>
                    <a:pt x="77" y="34"/>
                    <a:pt x="85" y="45"/>
                    <a:pt x="85" y="51"/>
                  </a:cubicBezTo>
                  <a:cubicBezTo>
                    <a:pt x="86" y="52"/>
                    <a:pt x="86" y="53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6" y="54"/>
                    <a:pt x="84" y="60"/>
                    <a:pt x="83" y="61"/>
                  </a:cubicBezTo>
                  <a:cubicBezTo>
                    <a:pt x="81" y="63"/>
                    <a:pt x="73" y="66"/>
                    <a:pt x="69" y="66"/>
                  </a:cubicBezTo>
                  <a:cubicBezTo>
                    <a:pt x="65" y="65"/>
                    <a:pt x="60" y="67"/>
                    <a:pt x="56" y="67"/>
                  </a:cubicBezTo>
                  <a:cubicBezTo>
                    <a:pt x="54" y="67"/>
                    <a:pt x="53" y="68"/>
                    <a:pt x="52" y="69"/>
                  </a:cubicBezTo>
                  <a:cubicBezTo>
                    <a:pt x="40" y="69"/>
                    <a:pt x="27" y="70"/>
                    <a:pt x="15" y="75"/>
                  </a:cubicBezTo>
                  <a:cubicBezTo>
                    <a:pt x="14" y="76"/>
                    <a:pt x="12" y="75"/>
                    <a:pt x="12" y="75"/>
                  </a:cubicBezTo>
                  <a:cubicBezTo>
                    <a:pt x="9" y="76"/>
                    <a:pt x="7" y="75"/>
                    <a:pt x="5" y="76"/>
                  </a:cubicBezTo>
                  <a:cubicBezTo>
                    <a:pt x="3" y="77"/>
                    <a:pt x="2" y="79"/>
                    <a:pt x="0" y="80"/>
                  </a:cubicBezTo>
                  <a:cubicBezTo>
                    <a:pt x="0" y="91"/>
                    <a:pt x="3" y="91"/>
                    <a:pt x="7" y="97"/>
                  </a:cubicBezTo>
                  <a:cubicBezTo>
                    <a:pt x="17" y="97"/>
                    <a:pt x="21" y="95"/>
                    <a:pt x="30" y="91"/>
                  </a:cubicBezTo>
                  <a:cubicBezTo>
                    <a:pt x="31" y="90"/>
                    <a:pt x="33" y="91"/>
                    <a:pt x="34" y="91"/>
                  </a:cubicBezTo>
                  <a:cubicBezTo>
                    <a:pt x="38" y="89"/>
                    <a:pt x="42" y="88"/>
                    <a:pt x="46" y="86"/>
                  </a:cubicBezTo>
                  <a:cubicBezTo>
                    <a:pt x="48" y="85"/>
                    <a:pt x="57" y="79"/>
                    <a:pt x="59" y="82"/>
                  </a:cubicBezTo>
                  <a:cubicBezTo>
                    <a:pt x="60" y="81"/>
                    <a:pt x="67" y="80"/>
                    <a:pt x="69" y="80"/>
                  </a:cubicBezTo>
                  <a:cubicBezTo>
                    <a:pt x="69" y="80"/>
                    <a:pt x="68" y="80"/>
                    <a:pt x="69" y="80"/>
                  </a:cubicBezTo>
                  <a:cubicBezTo>
                    <a:pt x="69" y="84"/>
                    <a:pt x="59" y="95"/>
                    <a:pt x="56" y="97"/>
                  </a:cubicBezTo>
                  <a:cubicBezTo>
                    <a:pt x="55" y="97"/>
                    <a:pt x="55" y="100"/>
                    <a:pt x="53" y="101"/>
                  </a:cubicBezTo>
                  <a:cubicBezTo>
                    <a:pt x="53" y="102"/>
                    <a:pt x="54" y="103"/>
                    <a:pt x="53" y="105"/>
                  </a:cubicBezTo>
                  <a:cubicBezTo>
                    <a:pt x="53" y="106"/>
                    <a:pt x="52" y="106"/>
                    <a:pt x="51" y="107"/>
                  </a:cubicBezTo>
                  <a:cubicBezTo>
                    <a:pt x="50" y="108"/>
                    <a:pt x="50" y="111"/>
                    <a:pt x="49" y="113"/>
                  </a:cubicBezTo>
                  <a:cubicBezTo>
                    <a:pt x="49" y="113"/>
                    <a:pt x="49" y="114"/>
                    <a:pt x="50" y="114"/>
                  </a:cubicBezTo>
                  <a:cubicBezTo>
                    <a:pt x="50" y="114"/>
                    <a:pt x="54" y="112"/>
                    <a:pt x="55" y="112"/>
                  </a:cubicBezTo>
                  <a:cubicBezTo>
                    <a:pt x="57" y="110"/>
                    <a:pt x="71" y="99"/>
                    <a:pt x="71" y="99"/>
                  </a:cubicBezTo>
                  <a:cubicBezTo>
                    <a:pt x="72" y="98"/>
                    <a:pt x="72" y="98"/>
                    <a:pt x="73" y="98"/>
                  </a:cubicBezTo>
                  <a:cubicBezTo>
                    <a:pt x="79" y="103"/>
                    <a:pt x="86" y="102"/>
                    <a:pt x="93" y="100"/>
                  </a:cubicBezTo>
                  <a:cubicBezTo>
                    <a:pt x="95" y="99"/>
                    <a:pt x="100" y="100"/>
                    <a:pt x="101" y="100"/>
                  </a:cubicBezTo>
                  <a:cubicBezTo>
                    <a:pt x="101" y="99"/>
                    <a:pt x="107" y="99"/>
                    <a:pt x="107" y="99"/>
                  </a:cubicBezTo>
                  <a:cubicBezTo>
                    <a:pt x="108" y="100"/>
                    <a:pt x="110" y="97"/>
                    <a:pt x="112" y="98"/>
                  </a:cubicBezTo>
                  <a:cubicBezTo>
                    <a:pt x="123" y="99"/>
                    <a:pt x="123" y="99"/>
                    <a:pt x="123" y="99"/>
                  </a:cubicBezTo>
                  <a:cubicBezTo>
                    <a:pt x="124" y="98"/>
                    <a:pt x="130" y="97"/>
                    <a:pt x="130" y="97"/>
                  </a:cubicBezTo>
                  <a:cubicBezTo>
                    <a:pt x="132" y="97"/>
                    <a:pt x="134" y="97"/>
                    <a:pt x="136" y="97"/>
                  </a:cubicBezTo>
                  <a:cubicBezTo>
                    <a:pt x="139" y="99"/>
                    <a:pt x="149" y="97"/>
                    <a:pt x="150" y="99"/>
                  </a:cubicBezTo>
                  <a:cubicBezTo>
                    <a:pt x="150" y="98"/>
                    <a:pt x="155" y="98"/>
                    <a:pt x="156" y="99"/>
                  </a:cubicBezTo>
                  <a:cubicBezTo>
                    <a:pt x="156" y="99"/>
                    <a:pt x="159" y="98"/>
                    <a:pt x="160" y="99"/>
                  </a:cubicBezTo>
                  <a:cubicBezTo>
                    <a:pt x="160" y="99"/>
                    <a:pt x="161" y="99"/>
                    <a:pt x="161" y="99"/>
                  </a:cubicBezTo>
                  <a:cubicBezTo>
                    <a:pt x="162" y="99"/>
                    <a:pt x="173" y="99"/>
                    <a:pt x="175" y="100"/>
                  </a:cubicBezTo>
                  <a:cubicBezTo>
                    <a:pt x="175" y="100"/>
                    <a:pt x="177" y="99"/>
                    <a:pt x="179" y="100"/>
                  </a:cubicBezTo>
                  <a:cubicBezTo>
                    <a:pt x="186" y="103"/>
                    <a:pt x="194" y="103"/>
                    <a:pt x="202" y="104"/>
                  </a:cubicBezTo>
                  <a:cubicBezTo>
                    <a:pt x="203" y="105"/>
                    <a:pt x="204" y="103"/>
                    <a:pt x="207" y="104"/>
                  </a:cubicBezTo>
                  <a:cubicBezTo>
                    <a:pt x="208" y="103"/>
                    <a:pt x="211" y="103"/>
                    <a:pt x="213" y="103"/>
                  </a:cubicBezTo>
                  <a:cubicBezTo>
                    <a:pt x="214" y="101"/>
                    <a:pt x="213" y="98"/>
                    <a:pt x="213" y="96"/>
                  </a:cubicBezTo>
                  <a:cubicBezTo>
                    <a:pt x="208" y="93"/>
                    <a:pt x="204" y="88"/>
                    <a:pt x="196" y="90"/>
                  </a:cubicBezTo>
                  <a:cubicBezTo>
                    <a:pt x="196" y="89"/>
                    <a:pt x="191" y="88"/>
                    <a:pt x="190" y="88"/>
                  </a:cubicBezTo>
                  <a:cubicBezTo>
                    <a:pt x="188" y="88"/>
                    <a:pt x="187" y="88"/>
                    <a:pt x="185" y="88"/>
                  </a:cubicBezTo>
                  <a:cubicBezTo>
                    <a:pt x="180" y="85"/>
                    <a:pt x="172" y="86"/>
                    <a:pt x="165" y="85"/>
                  </a:cubicBezTo>
                  <a:cubicBezTo>
                    <a:pt x="164" y="82"/>
                    <a:pt x="168" y="81"/>
                    <a:pt x="169" y="79"/>
                  </a:cubicBezTo>
                  <a:cubicBezTo>
                    <a:pt x="168" y="78"/>
                    <a:pt x="170" y="77"/>
                    <a:pt x="170" y="76"/>
                  </a:cubicBezTo>
                  <a:cubicBezTo>
                    <a:pt x="176" y="76"/>
                    <a:pt x="184" y="74"/>
                    <a:pt x="189" y="78"/>
                  </a:cubicBezTo>
                  <a:cubicBezTo>
                    <a:pt x="190" y="76"/>
                    <a:pt x="197" y="80"/>
                    <a:pt x="198" y="80"/>
                  </a:cubicBezTo>
                  <a:cubicBezTo>
                    <a:pt x="200" y="79"/>
                    <a:pt x="203" y="81"/>
                    <a:pt x="204" y="82"/>
                  </a:cubicBezTo>
                  <a:cubicBezTo>
                    <a:pt x="206" y="79"/>
                    <a:pt x="210" y="83"/>
                    <a:pt x="213" y="83"/>
                  </a:cubicBezTo>
                  <a:cubicBezTo>
                    <a:pt x="214" y="83"/>
                    <a:pt x="214" y="83"/>
                    <a:pt x="215" y="83"/>
                  </a:cubicBezTo>
                  <a:cubicBezTo>
                    <a:pt x="216" y="84"/>
                    <a:pt x="216" y="85"/>
                    <a:pt x="217" y="86"/>
                  </a:cubicBezTo>
                  <a:cubicBezTo>
                    <a:pt x="218" y="85"/>
                    <a:pt x="221" y="87"/>
                    <a:pt x="222" y="87"/>
                  </a:cubicBezTo>
                  <a:cubicBezTo>
                    <a:pt x="223" y="87"/>
                    <a:pt x="227" y="88"/>
                    <a:pt x="228" y="89"/>
                  </a:cubicBezTo>
                  <a:cubicBezTo>
                    <a:pt x="229" y="89"/>
                    <a:pt x="231" y="89"/>
                    <a:pt x="232" y="89"/>
                  </a:cubicBezTo>
                  <a:cubicBezTo>
                    <a:pt x="233" y="89"/>
                    <a:pt x="234" y="90"/>
                    <a:pt x="235" y="90"/>
                  </a:cubicBezTo>
                  <a:cubicBezTo>
                    <a:pt x="236" y="90"/>
                    <a:pt x="235" y="90"/>
                    <a:pt x="235" y="90"/>
                  </a:cubicBezTo>
                  <a:cubicBezTo>
                    <a:pt x="239" y="91"/>
                    <a:pt x="253" y="93"/>
                    <a:pt x="255" y="90"/>
                  </a:cubicBezTo>
                  <a:cubicBezTo>
                    <a:pt x="257" y="91"/>
                    <a:pt x="258" y="91"/>
                    <a:pt x="259" y="91"/>
                  </a:cubicBezTo>
                  <a:cubicBezTo>
                    <a:pt x="259" y="90"/>
                    <a:pt x="260" y="89"/>
                    <a:pt x="261" y="88"/>
                  </a:cubicBezTo>
                  <a:cubicBezTo>
                    <a:pt x="263" y="87"/>
                    <a:pt x="268" y="87"/>
                    <a:pt x="270" y="85"/>
                  </a:cubicBezTo>
                  <a:cubicBezTo>
                    <a:pt x="270" y="84"/>
                    <a:pt x="271" y="83"/>
                    <a:pt x="271" y="82"/>
                  </a:cubicBezTo>
                  <a:cubicBezTo>
                    <a:pt x="272" y="81"/>
                    <a:pt x="273" y="81"/>
                    <a:pt x="273" y="80"/>
                  </a:cubicBezTo>
                  <a:cubicBezTo>
                    <a:pt x="275" y="77"/>
                    <a:pt x="271" y="75"/>
                    <a:pt x="271" y="73"/>
                  </a:cubicBezTo>
                  <a:close/>
                  <a:moveTo>
                    <a:pt x="119" y="76"/>
                  </a:moveTo>
                  <a:cubicBezTo>
                    <a:pt x="119" y="76"/>
                    <a:pt x="119" y="76"/>
                    <a:pt x="119" y="77"/>
                  </a:cubicBezTo>
                  <a:cubicBezTo>
                    <a:pt x="118" y="78"/>
                    <a:pt x="117" y="79"/>
                    <a:pt x="115" y="80"/>
                  </a:cubicBezTo>
                  <a:cubicBezTo>
                    <a:pt x="115" y="81"/>
                    <a:pt x="115" y="82"/>
                    <a:pt x="115" y="83"/>
                  </a:cubicBezTo>
                  <a:cubicBezTo>
                    <a:pt x="114" y="84"/>
                    <a:pt x="112" y="84"/>
                    <a:pt x="111" y="85"/>
                  </a:cubicBezTo>
                  <a:cubicBezTo>
                    <a:pt x="110" y="85"/>
                    <a:pt x="110" y="85"/>
                    <a:pt x="109" y="85"/>
                  </a:cubicBezTo>
                  <a:cubicBezTo>
                    <a:pt x="109" y="85"/>
                    <a:pt x="93" y="87"/>
                    <a:pt x="91" y="88"/>
                  </a:cubicBezTo>
                  <a:cubicBezTo>
                    <a:pt x="89" y="89"/>
                    <a:pt x="87" y="88"/>
                    <a:pt x="87" y="88"/>
                  </a:cubicBezTo>
                  <a:cubicBezTo>
                    <a:pt x="85" y="89"/>
                    <a:pt x="83" y="89"/>
                    <a:pt x="81" y="90"/>
                  </a:cubicBezTo>
                  <a:cubicBezTo>
                    <a:pt x="80" y="90"/>
                    <a:pt x="80" y="90"/>
                    <a:pt x="79" y="89"/>
                  </a:cubicBezTo>
                  <a:cubicBezTo>
                    <a:pt x="79" y="88"/>
                    <a:pt x="84" y="82"/>
                    <a:pt x="85" y="80"/>
                  </a:cubicBezTo>
                  <a:cubicBezTo>
                    <a:pt x="90" y="81"/>
                    <a:pt x="95" y="78"/>
                    <a:pt x="98" y="76"/>
                  </a:cubicBezTo>
                  <a:cubicBezTo>
                    <a:pt x="98" y="76"/>
                    <a:pt x="101" y="77"/>
                    <a:pt x="101" y="77"/>
                  </a:cubicBezTo>
                  <a:cubicBezTo>
                    <a:pt x="101" y="76"/>
                    <a:pt x="105" y="75"/>
                    <a:pt x="105" y="75"/>
                  </a:cubicBezTo>
                  <a:cubicBezTo>
                    <a:pt x="108" y="74"/>
                    <a:pt x="113" y="76"/>
                    <a:pt x="114" y="74"/>
                  </a:cubicBezTo>
                  <a:cubicBezTo>
                    <a:pt x="115" y="74"/>
                    <a:pt x="115" y="74"/>
                    <a:pt x="115" y="75"/>
                  </a:cubicBezTo>
                  <a:cubicBezTo>
                    <a:pt x="117" y="74"/>
                    <a:pt x="118" y="75"/>
                    <a:pt x="119" y="75"/>
                  </a:cubicBezTo>
                  <a:cubicBezTo>
                    <a:pt x="119" y="76"/>
                    <a:pt x="119" y="76"/>
                    <a:pt x="119" y="76"/>
                  </a:cubicBezTo>
                  <a:close/>
                  <a:moveTo>
                    <a:pt x="125" y="60"/>
                  </a:moveTo>
                  <a:cubicBezTo>
                    <a:pt x="124" y="61"/>
                    <a:pt x="122" y="63"/>
                    <a:pt x="120" y="63"/>
                  </a:cubicBezTo>
                  <a:cubicBezTo>
                    <a:pt x="120" y="62"/>
                    <a:pt x="120" y="62"/>
                    <a:pt x="120" y="63"/>
                  </a:cubicBezTo>
                  <a:cubicBezTo>
                    <a:pt x="116" y="64"/>
                    <a:pt x="110" y="60"/>
                    <a:pt x="106" y="62"/>
                  </a:cubicBezTo>
                  <a:cubicBezTo>
                    <a:pt x="104" y="63"/>
                    <a:pt x="100" y="64"/>
                    <a:pt x="98" y="63"/>
                  </a:cubicBezTo>
                  <a:cubicBezTo>
                    <a:pt x="97" y="63"/>
                    <a:pt x="97" y="63"/>
                    <a:pt x="97" y="63"/>
                  </a:cubicBezTo>
                  <a:cubicBezTo>
                    <a:pt x="97" y="60"/>
                    <a:pt x="97" y="60"/>
                    <a:pt x="98" y="58"/>
                  </a:cubicBezTo>
                  <a:cubicBezTo>
                    <a:pt x="102" y="56"/>
                    <a:pt x="112" y="51"/>
                    <a:pt x="117" y="53"/>
                  </a:cubicBezTo>
                  <a:cubicBezTo>
                    <a:pt x="118" y="53"/>
                    <a:pt x="118" y="52"/>
                    <a:pt x="118" y="52"/>
                  </a:cubicBezTo>
                  <a:cubicBezTo>
                    <a:pt x="122" y="53"/>
                    <a:pt x="125" y="54"/>
                    <a:pt x="127" y="54"/>
                  </a:cubicBezTo>
                  <a:cubicBezTo>
                    <a:pt x="127" y="54"/>
                    <a:pt x="128" y="55"/>
                    <a:pt x="128" y="55"/>
                  </a:cubicBezTo>
                  <a:cubicBezTo>
                    <a:pt x="128" y="57"/>
                    <a:pt x="127" y="59"/>
                    <a:pt x="125" y="60"/>
                  </a:cubicBezTo>
                  <a:cubicBezTo>
                    <a:pt x="125" y="60"/>
                    <a:pt x="125" y="60"/>
                    <a:pt x="125" y="60"/>
                  </a:cubicBezTo>
                  <a:close/>
                  <a:moveTo>
                    <a:pt x="161" y="75"/>
                  </a:moveTo>
                  <a:cubicBezTo>
                    <a:pt x="159" y="77"/>
                    <a:pt x="158" y="79"/>
                    <a:pt x="157" y="81"/>
                  </a:cubicBezTo>
                  <a:cubicBezTo>
                    <a:pt x="157" y="82"/>
                    <a:pt x="157" y="82"/>
                    <a:pt x="158" y="83"/>
                  </a:cubicBezTo>
                  <a:cubicBezTo>
                    <a:pt x="157" y="86"/>
                    <a:pt x="152" y="85"/>
                    <a:pt x="150" y="84"/>
                  </a:cubicBezTo>
                  <a:cubicBezTo>
                    <a:pt x="149" y="84"/>
                    <a:pt x="148" y="85"/>
                    <a:pt x="147" y="85"/>
                  </a:cubicBezTo>
                  <a:cubicBezTo>
                    <a:pt x="147" y="85"/>
                    <a:pt x="129" y="85"/>
                    <a:pt x="126" y="83"/>
                  </a:cubicBezTo>
                  <a:cubicBezTo>
                    <a:pt x="126" y="81"/>
                    <a:pt x="129" y="79"/>
                    <a:pt x="131" y="78"/>
                  </a:cubicBezTo>
                  <a:cubicBezTo>
                    <a:pt x="132" y="77"/>
                    <a:pt x="131" y="76"/>
                    <a:pt x="132" y="76"/>
                  </a:cubicBezTo>
                  <a:cubicBezTo>
                    <a:pt x="134" y="74"/>
                    <a:pt x="149" y="73"/>
                    <a:pt x="152" y="73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56" y="73"/>
                    <a:pt x="158" y="73"/>
                    <a:pt x="161" y="74"/>
                  </a:cubicBezTo>
                  <a:cubicBezTo>
                    <a:pt x="161" y="74"/>
                    <a:pt x="161" y="75"/>
                    <a:pt x="161" y="75"/>
                  </a:cubicBezTo>
                  <a:close/>
                  <a:moveTo>
                    <a:pt x="168" y="56"/>
                  </a:moveTo>
                  <a:cubicBezTo>
                    <a:pt x="169" y="56"/>
                    <a:pt x="166" y="61"/>
                    <a:pt x="165" y="61"/>
                  </a:cubicBezTo>
                  <a:cubicBezTo>
                    <a:pt x="163" y="60"/>
                    <a:pt x="152" y="62"/>
                    <a:pt x="149" y="62"/>
                  </a:cubicBezTo>
                  <a:cubicBezTo>
                    <a:pt x="146" y="63"/>
                    <a:pt x="141" y="60"/>
                    <a:pt x="140" y="61"/>
                  </a:cubicBezTo>
                  <a:cubicBezTo>
                    <a:pt x="139" y="61"/>
                    <a:pt x="139" y="61"/>
                    <a:pt x="138" y="61"/>
                  </a:cubicBezTo>
                  <a:cubicBezTo>
                    <a:pt x="138" y="60"/>
                    <a:pt x="138" y="60"/>
                    <a:pt x="138" y="59"/>
                  </a:cubicBezTo>
                  <a:cubicBezTo>
                    <a:pt x="140" y="57"/>
                    <a:pt x="144" y="56"/>
                    <a:pt x="145" y="53"/>
                  </a:cubicBezTo>
                  <a:cubicBezTo>
                    <a:pt x="150" y="50"/>
                    <a:pt x="162" y="55"/>
                    <a:pt x="167" y="51"/>
                  </a:cubicBezTo>
                  <a:cubicBezTo>
                    <a:pt x="168" y="51"/>
                    <a:pt x="168" y="51"/>
                    <a:pt x="170" y="51"/>
                  </a:cubicBezTo>
                  <a:cubicBezTo>
                    <a:pt x="170" y="52"/>
                    <a:pt x="171" y="52"/>
                    <a:pt x="171" y="52"/>
                  </a:cubicBezTo>
                  <a:cubicBezTo>
                    <a:pt x="171" y="55"/>
                    <a:pt x="170" y="55"/>
                    <a:pt x="168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2" name="Freeform 63">
              <a:extLst>
                <a:ext uri="{FF2B5EF4-FFF2-40B4-BE49-F238E27FC236}">
                  <a16:creationId xmlns="" xmlns:a16="http://schemas.microsoft.com/office/drawing/2014/main" id="{B66EFAAC-7656-8648-9554-013C6AC987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65988" y="3328988"/>
              <a:ext cx="442913" cy="346075"/>
            </a:xfrm>
            <a:custGeom>
              <a:avLst/>
              <a:gdLst>
                <a:gd name="T0" fmla="*/ 142 w 146"/>
                <a:gd name="T1" fmla="*/ 77 h 113"/>
                <a:gd name="T2" fmla="*/ 130 w 146"/>
                <a:gd name="T3" fmla="*/ 78 h 113"/>
                <a:gd name="T4" fmla="*/ 120 w 146"/>
                <a:gd name="T5" fmla="*/ 74 h 113"/>
                <a:gd name="T6" fmla="*/ 108 w 146"/>
                <a:gd name="T7" fmla="*/ 55 h 113"/>
                <a:gd name="T8" fmla="*/ 107 w 146"/>
                <a:gd name="T9" fmla="*/ 38 h 113"/>
                <a:gd name="T10" fmla="*/ 108 w 146"/>
                <a:gd name="T11" fmla="*/ 23 h 113"/>
                <a:gd name="T12" fmla="*/ 113 w 146"/>
                <a:gd name="T13" fmla="*/ 8 h 113"/>
                <a:gd name="T14" fmla="*/ 79 w 146"/>
                <a:gd name="T15" fmla="*/ 2 h 113"/>
                <a:gd name="T16" fmla="*/ 62 w 146"/>
                <a:gd name="T17" fmla="*/ 2 h 113"/>
                <a:gd name="T18" fmla="*/ 41 w 146"/>
                <a:gd name="T19" fmla="*/ 4 h 113"/>
                <a:gd name="T20" fmla="*/ 23 w 146"/>
                <a:gd name="T21" fmla="*/ 7 h 113"/>
                <a:gd name="T22" fmla="*/ 9 w 146"/>
                <a:gd name="T23" fmla="*/ 21 h 113"/>
                <a:gd name="T24" fmla="*/ 12 w 146"/>
                <a:gd name="T25" fmla="*/ 41 h 113"/>
                <a:gd name="T26" fmla="*/ 9 w 146"/>
                <a:gd name="T27" fmla="*/ 68 h 113"/>
                <a:gd name="T28" fmla="*/ 11 w 146"/>
                <a:gd name="T29" fmla="*/ 81 h 113"/>
                <a:gd name="T30" fmla="*/ 20 w 146"/>
                <a:gd name="T31" fmla="*/ 87 h 113"/>
                <a:gd name="T32" fmla="*/ 30 w 146"/>
                <a:gd name="T33" fmla="*/ 87 h 113"/>
                <a:gd name="T34" fmla="*/ 33 w 146"/>
                <a:gd name="T35" fmla="*/ 87 h 113"/>
                <a:gd name="T36" fmla="*/ 43 w 146"/>
                <a:gd name="T37" fmla="*/ 86 h 113"/>
                <a:gd name="T38" fmla="*/ 57 w 146"/>
                <a:gd name="T39" fmla="*/ 85 h 113"/>
                <a:gd name="T40" fmla="*/ 63 w 146"/>
                <a:gd name="T41" fmla="*/ 85 h 113"/>
                <a:gd name="T42" fmla="*/ 71 w 146"/>
                <a:gd name="T43" fmla="*/ 85 h 113"/>
                <a:gd name="T44" fmla="*/ 76 w 146"/>
                <a:gd name="T45" fmla="*/ 84 h 113"/>
                <a:gd name="T46" fmla="*/ 101 w 146"/>
                <a:gd name="T47" fmla="*/ 87 h 113"/>
                <a:gd name="T48" fmla="*/ 107 w 146"/>
                <a:gd name="T49" fmla="*/ 97 h 113"/>
                <a:gd name="T50" fmla="*/ 118 w 146"/>
                <a:gd name="T51" fmla="*/ 112 h 113"/>
                <a:gd name="T52" fmla="*/ 145 w 146"/>
                <a:gd name="T53" fmla="*/ 88 h 113"/>
                <a:gd name="T54" fmla="*/ 48 w 146"/>
                <a:gd name="T55" fmla="*/ 71 h 113"/>
                <a:gd name="T56" fmla="*/ 35 w 146"/>
                <a:gd name="T57" fmla="*/ 73 h 113"/>
                <a:gd name="T58" fmla="*/ 17 w 146"/>
                <a:gd name="T59" fmla="*/ 77 h 113"/>
                <a:gd name="T60" fmla="*/ 46 w 146"/>
                <a:gd name="T61" fmla="*/ 62 h 113"/>
                <a:gd name="T62" fmla="*/ 69 w 146"/>
                <a:gd name="T63" fmla="*/ 61 h 113"/>
                <a:gd name="T64" fmla="*/ 95 w 146"/>
                <a:gd name="T65" fmla="*/ 61 h 113"/>
                <a:gd name="T66" fmla="*/ 57 w 146"/>
                <a:gd name="T67" fmla="*/ 46 h 113"/>
                <a:gd name="T68" fmla="*/ 42 w 146"/>
                <a:gd name="T69" fmla="*/ 48 h 113"/>
                <a:gd name="T70" fmla="*/ 26 w 146"/>
                <a:gd name="T71" fmla="*/ 44 h 113"/>
                <a:gd name="T72" fmla="*/ 43 w 146"/>
                <a:gd name="T73" fmla="*/ 39 h 113"/>
                <a:gd name="T74" fmla="*/ 54 w 146"/>
                <a:gd name="T75" fmla="*/ 39 h 113"/>
                <a:gd name="T76" fmla="*/ 84 w 146"/>
                <a:gd name="T77" fmla="*/ 39 h 113"/>
                <a:gd name="T78" fmla="*/ 92 w 146"/>
                <a:gd name="T79" fmla="*/ 48 h 113"/>
                <a:gd name="T80" fmla="*/ 66 w 146"/>
                <a:gd name="T81" fmla="*/ 25 h 113"/>
                <a:gd name="T82" fmla="*/ 54 w 146"/>
                <a:gd name="T83" fmla="*/ 25 h 113"/>
                <a:gd name="T84" fmla="*/ 30 w 146"/>
                <a:gd name="T85" fmla="*/ 29 h 113"/>
                <a:gd name="T86" fmla="*/ 31 w 146"/>
                <a:gd name="T87" fmla="*/ 21 h 113"/>
                <a:gd name="T88" fmla="*/ 46 w 146"/>
                <a:gd name="T89" fmla="*/ 18 h 113"/>
                <a:gd name="T90" fmla="*/ 67 w 146"/>
                <a:gd name="T91" fmla="*/ 18 h 113"/>
                <a:gd name="T92" fmla="*/ 80 w 146"/>
                <a:gd name="T93" fmla="*/ 16 h 113"/>
                <a:gd name="T94" fmla="*/ 95 w 146"/>
                <a:gd name="T95" fmla="*/ 18 h 113"/>
                <a:gd name="T96" fmla="*/ 97 w 146"/>
                <a:gd name="T97" fmla="*/ 25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6" h="113">
                  <a:moveTo>
                    <a:pt x="145" y="88"/>
                  </a:moveTo>
                  <a:cubicBezTo>
                    <a:pt x="143" y="84"/>
                    <a:pt x="140" y="83"/>
                    <a:pt x="142" y="78"/>
                  </a:cubicBezTo>
                  <a:cubicBezTo>
                    <a:pt x="142" y="77"/>
                    <a:pt x="142" y="78"/>
                    <a:pt x="142" y="77"/>
                  </a:cubicBezTo>
                  <a:cubicBezTo>
                    <a:pt x="139" y="77"/>
                    <a:pt x="138" y="80"/>
                    <a:pt x="137" y="81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3" y="81"/>
                    <a:pt x="132" y="79"/>
                    <a:pt x="130" y="78"/>
                  </a:cubicBezTo>
                  <a:cubicBezTo>
                    <a:pt x="128" y="76"/>
                    <a:pt x="126" y="77"/>
                    <a:pt x="123" y="75"/>
                  </a:cubicBezTo>
                  <a:cubicBezTo>
                    <a:pt x="123" y="75"/>
                    <a:pt x="122" y="75"/>
                    <a:pt x="122" y="76"/>
                  </a:cubicBezTo>
                  <a:cubicBezTo>
                    <a:pt x="122" y="76"/>
                    <a:pt x="120" y="74"/>
                    <a:pt x="120" y="74"/>
                  </a:cubicBezTo>
                  <a:cubicBezTo>
                    <a:pt x="118" y="74"/>
                    <a:pt x="115" y="75"/>
                    <a:pt x="114" y="75"/>
                  </a:cubicBezTo>
                  <a:cubicBezTo>
                    <a:pt x="112" y="74"/>
                    <a:pt x="111" y="72"/>
                    <a:pt x="108" y="71"/>
                  </a:cubicBezTo>
                  <a:cubicBezTo>
                    <a:pt x="106" y="68"/>
                    <a:pt x="107" y="59"/>
                    <a:pt x="108" y="55"/>
                  </a:cubicBezTo>
                  <a:cubicBezTo>
                    <a:pt x="107" y="53"/>
                    <a:pt x="107" y="50"/>
                    <a:pt x="107" y="48"/>
                  </a:cubicBezTo>
                  <a:cubicBezTo>
                    <a:pt x="107" y="47"/>
                    <a:pt x="107" y="47"/>
                    <a:pt x="107" y="46"/>
                  </a:cubicBezTo>
                  <a:cubicBezTo>
                    <a:pt x="108" y="45"/>
                    <a:pt x="108" y="39"/>
                    <a:pt x="107" y="38"/>
                  </a:cubicBezTo>
                  <a:cubicBezTo>
                    <a:pt x="108" y="37"/>
                    <a:pt x="108" y="37"/>
                    <a:pt x="109" y="36"/>
                  </a:cubicBezTo>
                  <a:cubicBezTo>
                    <a:pt x="109" y="34"/>
                    <a:pt x="108" y="33"/>
                    <a:pt x="108" y="32"/>
                  </a:cubicBezTo>
                  <a:cubicBezTo>
                    <a:pt x="109" y="31"/>
                    <a:pt x="107" y="24"/>
                    <a:pt x="108" y="23"/>
                  </a:cubicBezTo>
                  <a:cubicBezTo>
                    <a:pt x="108" y="22"/>
                    <a:pt x="110" y="21"/>
                    <a:pt x="110" y="21"/>
                  </a:cubicBezTo>
                  <a:cubicBezTo>
                    <a:pt x="110" y="21"/>
                    <a:pt x="111" y="18"/>
                    <a:pt x="112" y="18"/>
                  </a:cubicBezTo>
                  <a:cubicBezTo>
                    <a:pt x="115" y="15"/>
                    <a:pt x="114" y="11"/>
                    <a:pt x="113" y="8"/>
                  </a:cubicBezTo>
                  <a:cubicBezTo>
                    <a:pt x="112" y="7"/>
                    <a:pt x="111" y="6"/>
                    <a:pt x="110" y="5"/>
                  </a:cubicBezTo>
                  <a:cubicBezTo>
                    <a:pt x="107" y="4"/>
                    <a:pt x="102" y="3"/>
                    <a:pt x="97" y="2"/>
                  </a:cubicBezTo>
                  <a:cubicBezTo>
                    <a:pt x="91" y="0"/>
                    <a:pt x="83" y="5"/>
                    <a:pt x="79" y="2"/>
                  </a:cubicBezTo>
                  <a:cubicBezTo>
                    <a:pt x="77" y="3"/>
                    <a:pt x="74" y="2"/>
                    <a:pt x="74" y="1"/>
                  </a:cubicBezTo>
                  <a:cubicBezTo>
                    <a:pt x="73" y="2"/>
                    <a:pt x="69" y="2"/>
                    <a:pt x="68" y="1"/>
                  </a:cubicBezTo>
                  <a:cubicBezTo>
                    <a:pt x="67" y="3"/>
                    <a:pt x="64" y="1"/>
                    <a:pt x="62" y="2"/>
                  </a:cubicBezTo>
                  <a:cubicBezTo>
                    <a:pt x="60" y="2"/>
                    <a:pt x="58" y="3"/>
                    <a:pt x="56" y="4"/>
                  </a:cubicBezTo>
                  <a:cubicBezTo>
                    <a:pt x="56" y="3"/>
                    <a:pt x="53" y="3"/>
                    <a:pt x="52" y="3"/>
                  </a:cubicBezTo>
                  <a:cubicBezTo>
                    <a:pt x="49" y="5"/>
                    <a:pt x="46" y="3"/>
                    <a:pt x="41" y="4"/>
                  </a:cubicBezTo>
                  <a:cubicBezTo>
                    <a:pt x="41" y="4"/>
                    <a:pt x="38" y="5"/>
                    <a:pt x="36" y="5"/>
                  </a:cubicBezTo>
                  <a:cubicBezTo>
                    <a:pt x="36" y="5"/>
                    <a:pt x="36" y="4"/>
                    <a:pt x="36" y="4"/>
                  </a:cubicBezTo>
                  <a:cubicBezTo>
                    <a:pt x="35" y="6"/>
                    <a:pt x="25" y="6"/>
                    <a:pt x="23" y="7"/>
                  </a:cubicBezTo>
                  <a:cubicBezTo>
                    <a:pt x="17" y="7"/>
                    <a:pt x="10" y="4"/>
                    <a:pt x="7" y="6"/>
                  </a:cubicBezTo>
                  <a:cubicBezTo>
                    <a:pt x="0" y="11"/>
                    <a:pt x="6" y="13"/>
                    <a:pt x="9" y="19"/>
                  </a:cubicBezTo>
                  <a:cubicBezTo>
                    <a:pt x="10" y="20"/>
                    <a:pt x="9" y="21"/>
                    <a:pt x="9" y="21"/>
                  </a:cubicBezTo>
                  <a:cubicBezTo>
                    <a:pt x="10" y="22"/>
                    <a:pt x="11" y="23"/>
                    <a:pt x="11" y="24"/>
                  </a:cubicBezTo>
                  <a:cubicBezTo>
                    <a:pt x="11" y="24"/>
                    <a:pt x="14" y="31"/>
                    <a:pt x="13" y="32"/>
                  </a:cubicBezTo>
                  <a:cubicBezTo>
                    <a:pt x="11" y="35"/>
                    <a:pt x="12" y="36"/>
                    <a:pt x="12" y="41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1" y="46"/>
                    <a:pt x="9" y="56"/>
                    <a:pt x="9" y="56"/>
                  </a:cubicBezTo>
                  <a:cubicBezTo>
                    <a:pt x="10" y="60"/>
                    <a:pt x="10" y="67"/>
                    <a:pt x="9" y="68"/>
                  </a:cubicBezTo>
                  <a:cubicBezTo>
                    <a:pt x="9" y="71"/>
                    <a:pt x="10" y="75"/>
                    <a:pt x="10" y="76"/>
                  </a:cubicBezTo>
                  <a:cubicBezTo>
                    <a:pt x="9" y="77"/>
                    <a:pt x="9" y="79"/>
                    <a:pt x="9" y="81"/>
                  </a:cubicBezTo>
                  <a:cubicBezTo>
                    <a:pt x="10" y="81"/>
                    <a:pt x="11" y="81"/>
                    <a:pt x="11" y="81"/>
                  </a:cubicBezTo>
                  <a:cubicBezTo>
                    <a:pt x="13" y="82"/>
                    <a:pt x="13" y="84"/>
                    <a:pt x="15" y="85"/>
                  </a:cubicBezTo>
                  <a:cubicBezTo>
                    <a:pt x="16" y="87"/>
                    <a:pt x="19" y="86"/>
                    <a:pt x="20" y="87"/>
                  </a:cubicBezTo>
                  <a:cubicBezTo>
                    <a:pt x="20" y="87"/>
                    <a:pt x="20" y="87"/>
                    <a:pt x="20" y="87"/>
                  </a:cubicBezTo>
                  <a:cubicBezTo>
                    <a:pt x="21" y="87"/>
                    <a:pt x="20" y="87"/>
                    <a:pt x="21" y="87"/>
                  </a:cubicBezTo>
                  <a:cubicBezTo>
                    <a:pt x="24" y="87"/>
                    <a:pt x="25" y="87"/>
                    <a:pt x="27" y="86"/>
                  </a:cubicBezTo>
                  <a:cubicBezTo>
                    <a:pt x="28" y="86"/>
                    <a:pt x="29" y="86"/>
                    <a:pt x="30" y="87"/>
                  </a:cubicBezTo>
                  <a:cubicBezTo>
                    <a:pt x="30" y="86"/>
                    <a:pt x="30" y="86"/>
                    <a:pt x="31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3" y="87"/>
                    <a:pt x="33" y="87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6" y="87"/>
                    <a:pt x="40" y="85"/>
                    <a:pt x="43" y="85"/>
                  </a:cubicBezTo>
                  <a:cubicBezTo>
                    <a:pt x="43" y="86"/>
                    <a:pt x="43" y="86"/>
                    <a:pt x="43" y="86"/>
                  </a:cubicBezTo>
                  <a:cubicBezTo>
                    <a:pt x="44" y="85"/>
                    <a:pt x="46" y="84"/>
                    <a:pt x="46" y="84"/>
                  </a:cubicBezTo>
                  <a:cubicBezTo>
                    <a:pt x="46" y="84"/>
                    <a:pt x="49" y="85"/>
                    <a:pt x="50" y="86"/>
                  </a:cubicBezTo>
                  <a:cubicBezTo>
                    <a:pt x="52" y="85"/>
                    <a:pt x="55" y="85"/>
                    <a:pt x="57" y="85"/>
                  </a:cubicBezTo>
                  <a:cubicBezTo>
                    <a:pt x="57" y="85"/>
                    <a:pt x="57" y="86"/>
                    <a:pt x="58" y="86"/>
                  </a:cubicBezTo>
                  <a:cubicBezTo>
                    <a:pt x="59" y="86"/>
                    <a:pt x="61" y="85"/>
                    <a:pt x="62" y="85"/>
                  </a:cubicBezTo>
                  <a:cubicBezTo>
                    <a:pt x="63" y="84"/>
                    <a:pt x="62" y="85"/>
                    <a:pt x="63" y="85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65" y="85"/>
                    <a:pt x="69" y="84"/>
                    <a:pt x="70" y="85"/>
                  </a:cubicBezTo>
                  <a:cubicBezTo>
                    <a:pt x="71" y="85"/>
                    <a:pt x="71" y="85"/>
                    <a:pt x="71" y="85"/>
                  </a:cubicBezTo>
                  <a:cubicBezTo>
                    <a:pt x="72" y="85"/>
                    <a:pt x="72" y="84"/>
                    <a:pt x="72" y="84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4" y="85"/>
                    <a:pt x="75" y="83"/>
                    <a:pt x="76" y="84"/>
                  </a:cubicBezTo>
                  <a:cubicBezTo>
                    <a:pt x="77" y="85"/>
                    <a:pt x="82" y="84"/>
                    <a:pt x="83" y="84"/>
                  </a:cubicBezTo>
                  <a:cubicBezTo>
                    <a:pt x="89" y="87"/>
                    <a:pt x="97" y="86"/>
                    <a:pt x="99" y="88"/>
                  </a:cubicBezTo>
                  <a:cubicBezTo>
                    <a:pt x="99" y="87"/>
                    <a:pt x="100" y="87"/>
                    <a:pt x="101" y="87"/>
                  </a:cubicBezTo>
                  <a:cubicBezTo>
                    <a:pt x="102" y="88"/>
                    <a:pt x="104" y="91"/>
                    <a:pt x="105" y="91"/>
                  </a:cubicBezTo>
                  <a:cubicBezTo>
                    <a:pt x="105" y="94"/>
                    <a:pt x="105" y="95"/>
                    <a:pt x="106" y="97"/>
                  </a:cubicBezTo>
                  <a:cubicBezTo>
                    <a:pt x="106" y="97"/>
                    <a:pt x="106" y="97"/>
                    <a:pt x="107" y="97"/>
                  </a:cubicBezTo>
                  <a:cubicBezTo>
                    <a:pt x="106" y="99"/>
                    <a:pt x="112" y="108"/>
                    <a:pt x="113" y="110"/>
                  </a:cubicBezTo>
                  <a:cubicBezTo>
                    <a:pt x="114" y="110"/>
                    <a:pt x="116" y="110"/>
                    <a:pt x="117" y="111"/>
                  </a:cubicBezTo>
                  <a:cubicBezTo>
                    <a:pt x="117" y="111"/>
                    <a:pt x="118" y="112"/>
                    <a:pt x="118" y="112"/>
                  </a:cubicBezTo>
                  <a:cubicBezTo>
                    <a:pt x="119" y="112"/>
                    <a:pt x="123" y="113"/>
                    <a:pt x="125" y="112"/>
                  </a:cubicBezTo>
                  <a:cubicBezTo>
                    <a:pt x="130" y="109"/>
                    <a:pt x="145" y="99"/>
                    <a:pt x="146" y="91"/>
                  </a:cubicBezTo>
                  <a:cubicBezTo>
                    <a:pt x="145" y="90"/>
                    <a:pt x="146" y="89"/>
                    <a:pt x="145" y="88"/>
                  </a:cubicBezTo>
                  <a:close/>
                  <a:moveTo>
                    <a:pt x="97" y="69"/>
                  </a:moveTo>
                  <a:cubicBezTo>
                    <a:pt x="96" y="72"/>
                    <a:pt x="88" y="72"/>
                    <a:pt x="85" y="71"/>
                  </a:cubicBezTo>
                  <a:cubicBezTo>
                    <a:pt x="78" y="70"/>
                    <a:pt x="53" y="69"/>
                    <a:pt x="48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7" y="72"/>
                    <a:pt x="37" y="72"/>
                    <a:pt x="37" y="72"/>
                  </a:cubicBezTo>
                  <a:cubicBezTo>
                    <a:pt x="36" y="73"/>
                    <a:pt x="35" y="71"/>
                    <a:pt x="35" y="73"/>
                  </a:cubicBezTo>
                  <a:cubicBezTo>
                    <a:pt x="34" y="73"/>
                    <a:pt x="34" y="72"/>
                    <a:pt x="33" y="72"/>
                  </a:cubicBezTo>
                  <a:cubicBezTo>
                    <a:pt x="33" y="72"/>
                    <a:pt x="19" y="78"/>
                    <a:pt x="18" y="78"/>
                  </a:cubicBezTo>
                  <a:cubicBezTo>
                    <a:pt x="18" y="78"/>
                    <a:pt x="17" y="77"/>
                    <a:pt x="17" y="77"/>
                  </a:cubicBezTo>
                  <a:cubicBezTo>
                    <a:pt x="17" y="64"/>
                    <a:pt x="29" y="66"/>
                    <a:pt x="38" y="61"/>
                  </a:cubicBezTo>
                  <a:cubicBezTo>
                    <a:pt x="40" y="62"/>
                    <a:pt x="41" y="62"/>
                    <a:pt x="43" y="62"/>
                  </a:cubicBezTo>
                  <a:cubicBezTo>
                    <a:pt x="43" y="61"/>
                    <a:pt x="46" y="62"/>
                    <a:pt x="46" y="62"/>
                  </a:cubicBezTo>
                  <a:cubicBezTo>
                    <a:pt x="46" y="61"/>
                    <a:pt x="53" y="60"/>
                    <a:pt x="53" y="60"/>
                  </a:cubicBezTo>
                  <a:cubicBezTo>
                    <a:pt x="57" y="58"/>
                    <a:pt x="61" y="62"/>
                    <a:pt x="65" y="60"/>
                  </a:cubicBezTo>
                  <a:cubicBezTo>
                    <a:pt x="65" y="60"/>
                    <a:pt x="68" y="60"/>
                    <a:pt x="69" y="61"/>
                  </a:cubicBezTo>
                  <a:cubicBezTo>
                    <a:pt x="70" y="59"/>
                    <a:pt x="79" y="62"/>
                    <a:pt x="80" y="60"/>
                  </a:cubicBezTo>
                  <a:cubicBezTo>
                    <a:pt x="81" y="60"/>
                    <a:pt x="89" y="60"/>
                    <a:pt x="90" y="60"/>
                  </a:cubicBezTo>
                  <a:cubicBezTo>
                    <a:pt x="91" y="60"/>
                    <a:pt x="93" y="61"/>
                    <a:pt x="95" y="61"/>
                  </a:cubicBezTo>
                  <a:cubicBezTo>
                    <a:pt x="94" y="62"/>
                    <a:pt x="98" y="66"/>
                    <a:pt x="97" y="69"/>
                  </a:cubicBezTo>
                  <a:close/>
                  <a:moveTo>
                    <a:pt x="92" y="48"/>
                  </a:moveTo>
                  <a:cubicBezTo>
                    <a:pt x="84" y="44"/>
                    <a:pt x="59" y="48"/>
                    <a:pt x="57" y="46"/>
                  </a:cubicBezTo>
                  <a:cubicBezTo>
                    <a:pt x="54" y="47"/>
                    <a:pt x="51" y="47"/>
                    <a:pt x="48" y="48"/>
                  </a:cubicBezTo>
                  <a:cubicBezTo>
                    <a:pt x="49" y="47"/>
                    <a:pt x="43" y="49"/>
                    <a:pt x="42" y="48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39" y="50"/>
                    <a:pt x="27" y="53"/>
                    <a:pt x="23" y="51"/>
                  </a:cubicBezTo>
                  <a:cubicBezTo>
                    <a:pt x="23" y="50"/>
                    <a:pt x="23" y="48"/>
                    <a:pt x="23" y="47"/>
                  </a:cubicBezTo>
                  <a:cubicBezTo>
                    <a:pt x="24" y="46"/>
                    <a:pt x="25" y="45"/>
                    <a:pt x="26" y="44"/>
                  </a:cubicBezTo>
                  <a:cubicBezTo>
                    <a:pt x="27" y="44"/>
                    <a:pt x="28" y="44"/>
                    <a:pt x="30" y="44"/>
                  </a:cubicBezTo>
                  <a:cubicBezTo>
                    <a:pt x="31" y="42"/>
                    <a:pt x="33" y="42"/>
                    <a:pt x="35" y="42"/>
                  </a:cubicBezTo>
                  <a:cubicBezTo>
                    <a:pt x="37" y="41"/>
                    <a:pt x="40" y="40"/>
                    <a:pt x="43" y="39"/>
                  </a:cubicBezTo>
                  <a:cubicBezTo>
                    <a:pt x="44" y="39"/>
                    <a:pt x="45" y="39"/>
                    <a:pt x="46" y="40"/>
                  </a:cubicBezTo>
                  <a:cubicBezTo>
                    <a:pt x="48" y="39"/>
                    <a:pt x="51" y="39"/>
                    <a:pt x="52" y="38"/>
                  </a:cubicBezTo>
                  <a:cubicBezTo>
                    <a:pt x="52" y="38"/>
                    <a:pt x="54" y="39"/>
                    <a:pt x="54" y="39"/>
                  </a:cubicBezTo>
                  <a:cubicBezTo>
                    <a:pt x="55" y="39"/>
                    <a:pt x="64" y="38"/>
                    <a:pt x="64" y="37"/>
                  </a:cubicBezTo>
                  <a:cubicBezTo>
                    <a:pt x="67" y="37"/>
                    <a:pt x="77" y="38"/>
                    <a:pt x="78" y="39"/>
                  </a:cubicBezTo>
                  <a:cubicBezTo>
                    <a:pt x="79" y="38"/>
                    <a:pt x="84" y="39"/>
                    <a:pt x="84" y="39"/>
                  </a:cubicBezTo>
                  <a:cubicBezTo>
                    <a:pt x="85" y="39"/>
                    <a:pt x="95" y="39"/>
                    <a:pt x="96" y="40"/>
                  </a:cubicBezTo>
                  <a:cubicBezTo>
                    <a:pt x="98" y="41"/>
                    <a:pt x="96" y="45"/>
                    <a:pt x="97" y="46"/>
                  </a:cubicBezTo>
                  <a:cubicBezTo>
                    <a:pt x="97" y="46"/>
                    <a:pt x="93" y="49"/>
                    <a:pt x="92" y="48"/>
                  </a:cubicBezTo>
                  <a:close/>
                  <a:moveTo>
                    <a:pt x="97" y="25"/>
                  </a:moveTo>
                  <a:cubicBezTo>
                    <a:pt x="91" y="29"/>
                    <a:pt x="82" y="22"/>
                    <a:pt x="78" y="24"/>
                  </a:cubicBezTo>
                  <a:cubicBezTo>
                    <a:pt x="75" y="25"/>
                    <a:pt x="70" y="24"/>
                    <a:pt x="66" y="25"/>
                  </a:cubicBezTo>
                  <a:cubicBezTo>
                    <a:pt x="65" y="25"/>
                    <a:pt x="64" y="25"/>
                    <a:pt x="63" y="25"/>
                  </a:cubicBezTo>
                  <a:cubicBezTo>
                    <a:pt x="62" y="25"/>
                    <a:pt x="57" y="26"/>
                    <a:pt x="56" y="26"/>
                  </a:cubicBezTo>
                  <a:cubicBezTo>
                    <a:pt x="55" y="26"/>
                    <a:pt x="55" y="25"/>
                    <a:pt x="54" y="25"/>
                  </a:cubicBezTo>
                  <a:cubicBezTo>
                    <a:pt x="50" y="26"/>
                    <a:pt x="48" y="27"/>
                    <a:pt x="42" y="27"/>
                  </a:cubicBezTo>
                  <a:cubicBezTo>
                    <a:pt x="41" y="27"/>
                    <a:pt x="41" y="28"/>
                    <a:pt x="40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28" y="29"/>
                    <a:pt x="26" y="26"/>
                    <a:pt x="25" y="26"/>
                  </a:cubicBezTo>
                  <a:cubicBezTo>
                    <a:pt x="25" y="24"/>
                    <a:pt x="26" y="25"/>
                    <a:pt x="27" y="24"/>
                  </a:cubicBezTo>
                  <a:cubicBezTo>
                    <a:pt x="29" y="23"/>
                    <a:pt x="29" y="22"/>
                    <a:pt x="31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5" y="20"/>
                    <a:pt x="38" y="20"/>
                    <a:pt x="42" y="18"/>
                  </a:cubicBezTo>
                  <a:cubicBezTo>
                    <a:pt x="42" y="17"/>
                    <a:pt x="45" y="18"/>
                    <a:pt x="46" y="18"/>
                  </a:cubicBezTo>
                  <a:cubicBezTo>
                    <a:pt x="46" y="17"/>
                    <a:pt x="50" y="17"/>
                    <a:pt x="51" y="17"/>
                  </a:cubicBezTo>
                  <a:cubicBezTo>
                    <a:pt x="53" y="16"/>
                    <a:pt x="59" y="17"/>
                    <a:pt x="61" y="17"/>
                  </a:cubicBezTo>
                  <a:cubicBezTo>
                    <a:pt x="64" y="16"/>
                    <a:pt x="66" y="17"/>
                    <a:pt x="67" y="18"/>
                  </a:cubicBezTo>
                  <a:cubicBezTo>
                    <a:pt x="70" y="18"/>
                    <a:pt x="74" y="17"/>
                    <a:pt x="75" y="17"/>
                  </a:cubicBezTo>
                  <a:cubicBezTo>
                    <a:pt x="77" y="16"/>
                    <a:pt x="79" y="18"/>
                    <a:pt x="80" y="17"/>
                  </a:cubicBezTo>
                  <a:cubicBezTo>
                    <a:pt x="80" y="17"/>
                    <a:pt x="80" y="17"/>
                    <a:pt x="80" y="16"/>
                  </a:cubicBezTo>
                  <a:cubicBezTo>
                    <a:pt x="81" y="16"/>
                    <a:pt x="83" y="17"/>
                    <a:pt x="83" y="17"/>
                  </a:cubicBezTo>
                  <a:cubicBezTo>
                    <a:pt x="83" y="17"/>
                    <a:pt x="88" y="16"/>
                    <a:pt x="89" y="17"/>
                  </a:cubicBezTo>
                  <a:cubicBezTo>
                    <a:pt x="89" y="17"/>
                    <a:pt x="94" y="18"/>
                    <a:pt x="95" y="18"/>
                  </a:cubicBezTo>
                  <a:cubicBezTo>
                    <a:pt x="96" y="18"/>
                    <a:pt x="96" y="19"/>
                    <a:pt x="96" y="18"/>
                  </a:cubicBezTo>
                  <a:cubicBezTo>
                    <a:pt x="97" y="19"/>
                    <a:pt x="98" y="19"/>
                    <a:pt x="99" y="20"/>
                  </a:cubicBezTo>
                  <a:cubicBezTo>
                    <a:pt x="99" y="22"/>
                    <a:pt x="98" y="23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3" name="Freeform 64">
              <a:extLst>
                <a:ext uri="{FF2B5EF4-FFF2-40B4-BE49-F238E27FC236}">
                  <a16:creationId xmlns="" xmlns:a16="http://schemas.microsoft.com/office/drawing/2014/main" id="{F861EDCE-4CF1-E24B-B52E-E796BE541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8838" y="3549651"/>
              <a:ext cx="73025" cy="119063"/>
            </a:xfrm>
            <a:custGeom>
              <a:avLst/>
              <a:gdLst>
                <a:gd name="T0" fmla="*/ 6 w 24"/>
                <a:gd name="T1" fmla="*/ 0 h 39"/>
                <a:gd name="T2" fmla="*/ 8 w 24"/>
                <a:gd name="T3" fmla="*/ 0 h 39"/>
                <a:gd name="T4" fmla="*/ 8 w 24"/>
                <a:gd name="T5" fmla="*/ 1 h 39"/>
                <a:gd name="T6" fmla="*/ 13 w 24"/>
                <a:gd name="T7" fmla="*/ 16 h 39"/>
                <a:gd name="T8" fmla="*/ 16 w 24"/>
                <a:gd name="T9" fmla="*/ 18 h 39"/>
                <a:gd name="T10" fmla="*/ 17 w 24"/>
                <a:gd name="T11" fmla="*/ 18 h 39"/>
                <a:gd name="T12" fmla="*/ 23 w 24"/>
                <a:gd name="T13" fmla="*/ 15 h 39"/>
                <a:gd name="T14" fmla="*/ 24 w 24"/>
                <a:gd name="T15" fmla="*/ 25 h 39"/>
                <a:gd name="T16" fmla="*/ 24 w 24"/>
                <a:gd name="T17" fmla="*/ 33 h 39"/>
                <a:gd name="T18" fmla="*/ 21 w 24"/>
                <a:gd name="T19" fmla="*/ 37 h 39"/>
                <a:gd name="T20" fmla="*/ 18 w 24"/>
                <a:gd name="T21" fmla="*/ 39 h 39"/>
                <a:gd name="T22" fmla="*/ 3 w 24"/>
                <a:gd name="T23" fmla="*/ 26 h 39"/>
                <a:gd name="T24" fmla="*/ 3 w 24"/>
                <a:gd name="T25" fmla="*/ 24 h 39"/>
                <a:gd name="T26" fmla="*/ 1 w 24"/>
                <a:gd name="T27" fmla="*/ 20 h 39"/>
                <a:gd name="T28" fmla="*/ 2 w 24"/>
                <a:gd name="T29" fmla="*/ 17 h 39"/>
                <a:gd name="T30" fmla="*/ 0 w 24"/>
                <a:gd name="T31" fmla="*/ 10 h 39"/>
                <a:gd name="T32" fmla="*/ 3 w 24"/>
                <a:gd name="T33" fmla="*/ 5 h 39"/>
                <a:gd name="T34" fmla="*/ 6 w 24"/>
                <a:gd name="T35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39">
                  <a:moveTo>
                    <a:pt x="6" y="0"/>
                  </a:moveTo>
                  <a:cubicBezTo>
                    <a:pt x="7" y="0"/>
                    <a:pt x="7" y="0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5" y="5"/>
                    <a:pt x="12" y="13"/>
                    <a:pt x="13" y="16"/>
                  </a:cubicBezTo>
                  <a:cubicBezTo>
                    <a:pt x="14" y="17"/>
                    <a:pt x="15" y="16"/>
                    <a:pt x="16" y="18"/>
                  </a:cubicBezTo>
                  <a:cubicBezTo>
                    <a:pt x="16" y="18"/>
                    <a:pt x="17" y="18"/>
                    <a:pt x="17" y="18"/>
                  </a:cubicBezTo>
                  <a:cubicBezTo>
                    <a:pt x="18" y="16"/>
                    <a:pt x="21" y="15"/>
                    <a:pt x="23" y="15"/>
                  </a:cubicBezTo>
                  <a:cubicBezTo>
                    <a:pt x="24" y="19"/>
                    <a:pt x="20" y="21"/>
                    <a:pt x="24" y="25"/>
                  </a:cubicBezTo>
                  <a:cubicBezTo>
                    <a:pt x="24" y="28"/>
                    <a:pt x="24" y="30"/>
                    <a:pt x="24" y="33"/>
                  </a:cubicBezTo>
                  <a:cubicBezTo>
                    <a:pt x="23" y="34"/>
                    <a:pt x="22" y="36"/>
                    <a:pt x="21" y="37"/>
                  </a:cubicBezTo>
                  <a:cubicBezTo>
                    <a:pt x="20" y="38"/>
                    <a:pt x="19" y="38"/>
                    <a:pt x="18" y="39"/>
                  </a:cubicBezTo>
                  <a:cubicBezTo>
                    <a:pt x="12" y="37"/>
                    <a:pt x="6" y="31"/>
                    <a:pt x="3" y="26"/>
                  </a:cubicBezTo>
                  <a:cubicBezTo>
                    <a:pt x="3" y="26"/>
                    <a:pt x="4" y="25"/>
                    <a:pt x="3" y="24"/>
                  </a:cubicBezTo>
                  <a:cubicBezTo>
                    <a:pt x="3" y="23"/>
                    <a:pt x="2" y="21"/>
                    <a:pt x="1" y="20"/>
                  </a:cubicBezTo>
                  <a:cubicBezTo>
                    <a:pt x="1" y="19"/>
                    <a:pt x="2" y="18"/>
                    <a:pt x="2" y="17"/>
                  </a:cubicBezTo>
                  <a:cubicBezTo>
                    <a:pt x="1" y="15"/>
                    <a:pt x="0" y="13"/>
                    <a:pt x="0" y="10"/>
                  </a:cubicBezTo>
                  <a:cubicBezTo>
                    <a:pt x="1" y="9"/>
                    <a:pt x="2" y="7"/>
                    <a:pt x="3" y="5"/>
                  </a:cubicBezTo>
                  <a:cubicBezTo>
                    <a:pt x="4" y="3"/>
                    <a:pt x="4" y="2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</p:grpSp>
      <p:cxnSp>
        <p:nvCxnSpPr>
          <p:cNvPr id="204" name="直线连接符 203">
            <a:extLst>
              <a:ext uri="{FF2B5EF4-FFF2-40B4-BE49-F238E27FC236}">
                <a16:creationId xmlns="" xmlns:a16="http://schemas.microsoft.com/office/drawing/2014/main" id="{62084E9C-B7D7-4E41-901B-0C72423D6309}"/>
              </a:ext>
            </a:extLst>
          </p:cNvPr>
          <p:cNvCxnSpPr>
            <a:cxnSpLocks/>
          </p:cNvCxnSpPr>
          <p:nvPr/>
        </p:nvCxnSpPr>
        <p:spPr>
          <a:xfrm flipH="1">
            <a:off x="-7622" y="6342611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直线连接符 204">
            <a:extLst>
              <a:ext uri="{FF2B5EF4-FFF2-40B4-BE49-F238E27FC236}">
                <a16:creationId xmlns="" xmlns:a16="http://schemas.microsoft.com/office/drawing/2014/main" id="{4A5A33DD-6F0D-874E-8B31-EA078C97FE52}"/>
              </a:ext>
            </a:extLst>
          </p:cNvPr>
          <p:cNvCxnSpPr>
            <a:cxnSpLocks/>
          </p:cNvCxnSpPr>
          <p:nvPr/>
        </p:nvCxnSpPr>
        <p:spPr>
          <a:xfrm flipH="1">
            <a:off x="-7622" y="703815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文本框 1">
            <a:extLst>
              <a:ext uri="{FF2B5EF4-FFF2-40B4-BE49-F238E27FC236}">
                <a16:creationId xmlns="" xmlns:a16="http://schemas.microsoft.com/office/drawing/2014/main" id="{C295B75C-9707-5C47-A1AD-56535619FD78}"/>
              </a:ext>
            </a:extLst>
          </p:cNvPr>
          <p:cNvSpPr txBox="1"/>
          <p:nvPr/>
        </p:nvSpPr>
        <p:spPr>
          <a:xfrm>
            <a:off x="154985" y="69743"/>
            <a:ext cx="2698175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b="1" dirty="0">
                <a:solidFill>
                  <a:schemeClr val="accent2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搞定折线图排版</a:t>
            </a:r>
          </a:p>
        </p:txBody>
      </p:sp>
      <p:graphicFrame>
        <p:nvGraphicFramePr>
          <p:cNvPr id="9" name="图表 8">
            <a:extLst>
              <a:ext uri="{FF2B5EF4-FFF2-40B4-BE49-F238E27FC236}">
                <a16:creationId xmlns="" xmlns:a16="http://schemas.microsoft.com/office/drawing/2014/main" id="{52326071-FF49-344A-97D1-801E003C844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19332515"/>
              </p:ext>
            </p:extLst>
          </p:nvPr>
        </p:nvGraphicFramePr>
        <p:xfrm>
          <a:off x="850563" y="1296780"/>
          <a:ext cx="4732943" cy="31770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115" name="图表 114">
            <a:extLst>
              <a:ext uri="{FF2B5EF4-FFF2-40B4-BE49-F238E27FC236}">
                <a16:creationId xmlns="" xmlns:a16="http://schemas.microsoft.com/office/drawing/2014/main" id="{45BF06D0-CCE8-DF42-B6BB-E2A85885FBF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01963970"/>
              </p:ext>
            </p:extLst>
          </p:nvPr>
        </p:nvGraphicFramePr>
        <p:xfrm>
          <a:off x="6510033" y="1293449"/>
          <a:ext cx="4732943" cy="318041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cxnSp>
        <p:nvCxnSpPr>
          <p:cNvPr id="13" name="直线连接符 12">
            <a:extLst>
              <a:ext uri="{FF2B5EF4-FFF2-40B4-BE49-F238E27FC236}">
                <a16:creationId xmlns="" xmlns:a16="http://schemas.microsoft.com/office/drawing/2014/main" id="{13AC4164-CAAE-7246-A242-48DDBA10104B}"/>
              </a:ext>
            </a:extLst>
          </p:cNvPr>
          <p:cNvCxnSpPr/>
          <p:nvPr/>
        </p:nvCxnSpPr>
        <p:spPr>
          <a:xfrm>
            <a:off x="850563" y="4951143"/>
            <a:ext cx="4732943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8" name="直线连接符 117">
            <a:extLst>
              <a:ext uri="{FF2B5EF4-FFF2-40B4-BE49-F238E27FC236}">
                <a16:creationId xmlns="" xmlns:a16="http://schemas.microsoft.com/office/drawing/2014/main" id="{CCAAB623-3BCB-F546-982A-2050EE2D7A0C}"/>
              </a:ext>
            </a:extLst>
          </p:cNvPr>
          <p:cNvCxnSpPr/>
          <p:nvPr/>
        </p:nvCxnSpPr>
        <p:spPr>
          <a:xfrm>
            <a:off x="6522817" y="4951143"/>
            <a:ext cx="4732943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文本框 14">
            <a:extLst>
              <a:ext uri="{FF2B5EF4-FFF2-40B4-BE49-F238E27FC236}">
                <a16:creationId xmlns="" xmlns:a16="http://schemas.microsoft.com/office/drawing/2014/main" id="{19830939-414B-FD4C-8F1E-07FE567C75AE}"/>
              </a:ext>
            </a:extLst>
          </p:cNvPr>
          <p:cNvSpPr txBox="1"/>
          <p:nvPr/>
        </p:nvSpPr>
        <p:spPr>
          <a:xfrm>
            <a:off x="2586093" y="4586742"/>
            <a:ext cx="126188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kumimoji="1" lang="zh-CN" altLang="en-US" sz="1400" dirty="0">
                <a:latin typeface="Microsoft YaHei" panose="020B0503020204020204" pitchFamily="34" charset="-122"/>
                <a:ea typeface="Microsoft YaHei" panose="020B0503020204020204" pitchFamily="34" charset="-122"/>
              </a:rPr>
              <a:t>输入图表标题</a:t>
            </a:r>
          </a:p>
        </p:txBody>
      </p:sp>
      <p:sp>
        <p:nvSpPr>
          <p:cNvPr id="127" name="文本框 126">
            <a:extLst>
              <a:ext uri="{FF2B5EF4-FFF2-40B4-BE49-F238E27FC236}">
                <a16:creationId xmlns="" xmlns:a16="http://schemas.microsoft.com/office/drawing/2014/main" id="{4452E394-B007-F146-8692-9111464EF993}"/>
              </a:ext>
            </a:extLst>
          </p:cNvPr>
          <p:cNvSpPr txBox="1"/>
          <p:nvPr/>
        </p:nvSpPr>
        <p:spPr>
          <a:xfrm>
            <a:off x="8250913" y="4586742"/>
            <a:ext cx="126188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kumimoji="1" lang="zh-CN" altLang="en-US" sz="1400" dirty="0">
                <a:latin typeface="Microsoft YaHei" panose="020B0503020204020204" pitchFamily="34" charset="-122"/>
                <a:ea typeface="Microsoft YaHei" panose="020B0503020204020204" pitchFamily="34" charset="-122"/>
              </a:rPr>
              <a:t>输入图表标题</a:t>
            </a:r>
          </a:p>
        </p:txBody>
      </p:sp>
      <p:sp>
        <p:nvSpPr>
          <p:cNvPr id="206" name="文本框 205">
            <a:extLst>
              <a:ext uri="{FF2B5EF4-FFF2-40B4-BE49-F238E27FC236}">
                <a16:creationId xmlns="" xmlns:a16="http://schemas.microsoft.com/office/drawing/2014/main" id="{C8FBC3B2-9EAC-9942-B8A3-E7BB77859CF9}"/>
              </a:ext>
            </a:extLst>
          </p:cNvPr>
          <p:cNvSpPr txBox="1"/>
          <p:nvPr/>
        </p:nvSpPr>
        <p:spPr>
          <a:xfrm>
            <a:off x="735339" y="5025807"/>
            <a:ext cx="4963391" cy="8919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zh-CN" altLang="en-US" sz="12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石油，地质勘探的主要对象之一，是一种粘稠的、深褐色液体，被称为“工业的血液”。地壳上层部分地区有石油储存。主要成分是各种烷烃、环烷烃、芳香烃的混合物。</a:t>
            </a:r>
          </a:p>
        </p:txBody>
      </p:sp>
      <p:sp>
        <p:nvSpPr>
          <p:cNvPr id="208" name="文本框 207">
            <a:extLst>
              <a:ext uri="{FF2B5EF4-FFF2-40B4-BE49-F238E27FC236}">
                <a16:creationId xmlns="" xmlns:a16="http://schemas.microsoft.com/office/drawing/2014/main" id="{CDB148E8-7497-A245-A0E8-4BD41C63D9CD}"/>
              </a:ext>
            </a:extLst>
          </p:cNvPr>
          <p:cNvSpPr txBox="1"/>
          <p:nvPr/>
        </p:nvSpPr>
        <p:spPr>
          <a:xfrm>
            <a:off x="6459633" y="5025807"/>
            <a:ext cx="4963391" cy="89191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zh-CN" altLang="en-US" sz="12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石油，地质勘探的主要对象之一，是一种粘稠的、深褐色液体，被称为“工业的血液”。地壳上层部分地区有石油储存。主要成分是各种烷烃、环烷烃、芳香烃的混合物。</a:t>
            </a:r>
          </a:p>
        </p:txBody>
      </p:sp>
      <p:cxnSp>
        <p:nvCxnSpPr>
          <p:cNvPr id="210" name="直线连接符 209">
            <a:extLst>
              <a:ext uri="{FF2B5EF4-FFF2-40B4-BE49-F238E27FC236}">
                <a16:creationId xmlns="" xmlns:a16="http://schemas.microsoft.com/office/drawing/2014/main" id="{C747B9A7-D9B9-7544-8262-2A7A5D8B5206}"/>
              </a:ext>
            </a:extLst>
          </p:cNvPr>
          <p:cNvCxnSpPr/>
          <p:nvPr/>
        </p:nvCxnSpPr>
        <p:spPr>
          <a:xfrm>
            <a:off x="850563" y="5962187"/>
            <a:ext cx="4732943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1" name="直线连接符 210">
            <a:extLst>
              <a:ext uri="{FF2B5EF4-FFF2-40B4-BE49-F238E27FC236}">
                <a16:creationId xmlns="" xmlns:a16="http://schemas.microsoft.com/office/drawing/2014/main" id="{30D91D3A-0076-C24C-96D3-8766954BC153}"/>
              </a:ext>
            </a:extLst>
          </p:cNvPr>
          <p:cNvCxnSpPr/>
          <p:nvPr/>
        </p:nvCxnSpPr>
        <p:spPr>
          <a:xfrm>
            <a:off x="6522817" y="5962187"/>
            <a:ext cx="4732943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9241126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" name="图片 119">
            <a:extLst>
              <a:ext uri="{FF2B5EF4-FFF2-40B4-BE49-F238E27FC236}">
                <a16:creationId xmlns="" xmlns:a16="http://schemas.microsoft.com/office/drawing/2014/main" id="{6E4B7C73-2B67-6F4C-B613-44CFFAB50E67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" y="2"/>
            <a:ext cx="8086205" cy="714895"/>
          </a:xfrm>
          <a:custGeom>
            <a:avLst/>
            <a:gdLst>
              <a:gd name="connsiteX0" fmla="*/ 0 w 8086205"/>
              <a:gd name="connsiteY0" fmla="*/ 0 h 714895"/>
              <a:gd name="connsiteX1" fmla="*/ 7907481 w 8086205"/>
              <a:gd name="connsiteY1" fmla="*/ 0 h 714895"/>
              <a:gd name="connsiteX2" fmla="*/ 8086205 w 8086205"/>
              <a:gd name="connsiteY2" fmla="*/ 714895 h 714895"/>
              <a:gd name="connsiteX3" fmla="*/ 0 w 8086205"/>
              <a:gd name="connsiteY3" fmla="*/ 714895 h 714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86205" h="714895">
                <a:moveTo>
                  <a:pt x="0" y="0"/>
                </a:moveTo>
                <a:lnTo>
                  <a:pt x="7907481" y="0"/>
                </a:lnTo>
                <a:lnTo>
                  <a:pt x="8086205" y="714895"/>
                </a:lnTo>
                <a:lnTo>
                  <a:pt x="0" y="714895"/>
                </a:lnTo>
                <a:close/>
              </a:path>
            </a:pathLst>
          </a:custGeom>
        </p:spPr>
      </p:pic>
      <p:grpSp>
        <p:nvGrpSpPr>
          <p:cNvPr id="121" name="组合 120">
            <a:extLst>
              <a:ext uri="{FF2B5EF4-FFF2-40B4-BE49-F238E27FC236}">
                <a16:creationId xmlns="" xmlns:a16="http://schemas.microsoft.com/office/drawing/2014/main" id="{09FE7DF3-F695-C143-9E7A-ADDF401E458B}"/>
              </a:ext>
            </a:extLst>
          </p:cNvPr>
          <p:cNvGrpSpPr/>
          <p:nvPr/>
        </p:nvGrpSpPr>
        <p:grpSpPr>
          <a:xfrm>
            <a:off x="9975273" y="141699"/>
            <a:ext cx="1953203" cy="447936"/>
            <a:chOff x="9595040" y="83506"/>
            <a:chExt cx="2333435" cy="535137"/>
          </a:xfrm>
        </p:grpSpPr>
        <p:grpSp>
          <p:nvGrpSpPr>
            <p:cNvPr id="122" name="Group 4">
              <a:extLst>
                <a:ext uri="{FF2B5EF4-FFF2-40B4-BE49-F238E27FC236}">
                  <a16:creationId xmlns="" xmlns:a16="http://schemas.microsoft.com/office/drawing/2014/main" id="{B5D01054-CF1F-6D4D-96F7-F137BC4845D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0186253" y="142788"/>
              <a:ext cx="1742222" cy="419037"/>
              <a:chOff x="2838" y="1917"/>
              <a:chExt cx="2004" cy="482"/>
            </a:xfrm>
            <a:solidFill>
              <a:srgbClr val="09234F"/>
            </a:solidFill>
          </p:grpSpPr>
          <p:sp>
            <p:nvSpPr>
              <p:cNvPr id="146" name="Freeform 5">
                <a:extLst>
                  <a:ext uri="{FF2B5EF4-FFF2-40B4-BE49-F238E27FC236}">
                    <a16:creationId xmlns="" xmlns:a16="http://schemas.microsoft.com/office/drawing/2014/main" id="{D25A8DC4-0639-434D-B8A8-87FAC1471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952"/>
                <a:ext cx="191" cy="302"/>
              </a:xfrm>
              <a:custGeom>
                <a:avLst/>
                <a:gdLst>
                  <a:gd name="T0" fmla="*/ 97 w 100"/>
                  <a:gd name="T1" fmla="*/ 25 h 156"/>
                  <a:gd name="T2" fmla="*/ 98 w 100"/>
                  <a:gd name="T3" fmla="*/ 138 h 156"/>
                  <a:gd name="T4" fmla="*/ 85 w 100"/>
                  <a:gd name="T5" fmla="*/ 153 h 156"/>
                  <a:gd name="T6" fmla="*/ 49 w 100"/>
                  <a:gd name="T7" fmla="*/ 117 h 156"/>
                  <a:gd name="T8" fmla="*/ 57 w 100"/>
                  <a:gd name="T9" fmla="*/ 123 h 156"/>
                  <a:gd name="T10" fmla="*/ 57 w 100"/>
                  <a:gd name="T11" fmla="*/ 119 h 156"/>
                  <a:gd name="T12" fmla="*/ 77 w 100"/>
                  <a:gd name="T13" fmla="*/ 134 h 156"/>
                  <a:gd name="T14" fmla="*/ 83 w 100"/>
                  <a:gd name="T15" fmla="*/ 121 h 156"/>
                  <a:gd name="T16" fmla="*/ 76 w 100"/>
                  <a:gd name="T17" fmla="*/ 31 h 156"/>
                  <a:gd name="T18" fmla="*/ 66 w 100"/>
                  <a:gd name="T19" fmla="*/ 7 h 156"/>
                  <a:gd name="T20" fmla="*/ 0 w 100"/>
                  <a:gd name="T21" fmla="*/ 28 h 156"/>
                  <a:gd name="T22" fmla="*/ 1 w 100"/>
                  <a:gd name="T23" fmla="*/ 26 h 156"/>
                  <a:gd name="T24" fmla="*/ 58 w 100"/>
                  <a:gd name="T25" fmla="*/ 4 h 156"/>
                  <a:gd name="T26" fmla="*/ 97 w 100"/>
                  <a:gd name="T27" fmla="*/ 25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0" h="156">
                    <a:moveTo>
                      <a:pt x="97" y="25"/>
                    </a:moveTo>
                    <a:cubicBezTo>
                      <a:pt x="87" y="33"/>
                      <a:pt x="100" y="117"/>
                      <a:pt x="98" y="138"/>
                    </a:cubicBezTo>
                    <a:cubicBezTo>
                      <a:pt x="96" y="153"/>
                      <a:pt x="93" y="156"/>
                      <a:pt x="85" y="153"/>
                    </a:cubicBezTo>
                    <a:cubicBezTo>
                      <a:pt x="75" y="149"/>
                      <a:pt x="51" y="124"/>
                      <a:pt x="49" y="117"/>
                    </a:cubicBezTo>
                    <a:cubicBezTo>
                      <a:pt x="50" y="117"/>
                      <a:pt x="55" y="122"/>
                      <a:pt x="57" y="123"/>
                    </a:cubicBezTo>
                    <a:cubicBezTo>
                      <a:pt x="57" y="121"/>
                      <a:pt x="56" y="121"/>
                      <a:pt x="57" y="119"/>
                    </a:cubicBezTo>
                    <a:cubicBezTo>
                      <a:pt x="61" y="123"/>
                      <a:pt x="74" y="133"/>
                      <a:pt x="77" y="134"/>
                    </a:cubicBezTo>
                    <a:cubicBezTo>
                      <a:pt x="84" y="134"/>
                      <a:pt x="81" y="126"/>
                      <a:pt x="83" y="121"/>
                    </a:cubicBezTo>
                    <a:cubicBezTo>
                      <a:pt x="82" y="103"/>
                      <a:pt x="75" y="47"/>
                      <a:pt x="76" y="31"/>
                    </a:cubicBezTo>
                    <a:cubicBezTo>
                      <a:pt x="75" y="20"/>
                      <a:pt x="75" y="10"/>
                      <a:pt x="66" y="7"/>
                    </a:cubicBezTo>
                    <a:cubicBezTo>
                      <a:pt x="42" y="8"/>
                      <a:pt x="23" y="28"/>
                      <a:pt x="0" y="28"/>
                    </a:cubicBezTo>
                    <a:cubicBezTo>
                      <a:pt x="0" y="27"/>
                      <a:pt x="1" y="27"/>
                      <a:pt x="1" y="26"/>
                    </a:cubicBezTo>
                    <a:cubicBezTo>
                      <a:pt x="8" y="17"/>
                      <a:pt x="58" y="4"/>
                      <a:pt x="58" y="4"/>
                    </a:cubicBezTo>
                    <a:cubicBezTo>
                      <a:pt x="73" y="0"/>
                      <a:pt x="97" y="4"/>
                      <a:pt x="97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7" name="Freeform 6">
                <a:extLst>
                  <a:ext uri="{FF2B5EF4-FFF2-40B4-BE49-F238E27FC236}">
                    <a16:creationId xmlns="" xmlns:a16="http://schemas.microsoft.com/office/drawing/2014/main" id="{C46D8C1A-194C-D543-B0E9-2CC63A0E9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985"/>
                <a:ext cx="48" cy="39"/>
              </a:xfrm>
              <a:custGeom>
                <a:avLst/>
                <a:gdLst>
                  <a:gd name="T0" fmla="*/ 7 w 25"/>
                  <a:gd name="T1" fmla="*/ 1 h 20"/>
                  <a:gd name="T2" fmla="*/ 24 w 25"/>
                  <a:gd name="T3" fmla="*/ 9 h 20"/>
                  <a:gd name="T4" fmla="*/ 24 w 25"/>
                  <a:gd name="T5" fmla="*/ 16 h 20"/>
                  <a:gd name="T6" fmla="*/ 12 w 25"/>
                  <a:gd name="T7" fmla="*/ 17 h 20"/>
                  <a:gd name="T8" fmla="*/ 1 w 25"/>
                  <a:gd name="T9" fmla="*/ 5 h 20"/>
                  <a:gd name="T10" fmla="*/ 7 w 25"/>
                  <a:gd name="T11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0">
                    <a:moveTo>
                      <a:pt x="7" y="1"/>
                    </a:moveTo>
                    <a:cubicBezTo>
                      <a:pt x="12" y="2"/>
                      <a:pt x="17" y="1"/>
                      <a:pt x="24" y="9"/>
                    </a:cubicBezTo>
                    <a:cubicBezTo>
                      <a:pt x="25" y="11"/>
                      <a:pt x="25" y="13"/>
                      <a:pt x="24" y="16"/>
                    </a:cubicBezTo>
                    <a:cubicBezTo>
                      <a:pt x="23" y="18"/>
                      <a:pt x="15" y="20"/>
                      <a:pt x="12" y="17"/>
                    </a:cubicBezTo>
                    <a:cubicBezTo>
                      <a:pt x="9" y="13"/>
                      <a:pt x="2" y="8"/>
                      <a:pt x="1" y="5"/>
                    </a:cubicBezTo>
                    <a:cubicBezTo>
                      <a:pt x="0" y="2"/>
                      <a:pt x="5" y="0"/>
                      <a:pt x="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8" name="Freeform 7">
                <a:extLst>
                  <a:ext uri="{FF2B5EF4-FFF2-40B4-BE49-F238E27FC236}">
                    <a16:creationId xmlns="" xmlns:a16="http://schemas.microsoft.com/office/drawing/2014/main" id="{0DDAB724-179B-1440-8296-DEFAC0534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020"/>
                <a:ext cx="27" cy="180"/>
              </a:xfrm>
              <a:custGeom>
                <a:avLst/>
                <a:gdLst>
                  <a:gd name="T0" fmla="*/ 5 w 14"/>
                  <a:gd name="T1" fmla="*/ 0 h 93"/>
                  <a:gd name="T2" fmla="*/ 8 w 14"/>
                  <a:gd name="T3" fmla="*/ 9 h 93"/>
                  <a:gd name="T4" fmla="*/ 14 w 14"/>
                  <a:gd name="T5" fmla="*/ 91 h 93"/>
                  <a:gd name="T6" fmla="*/ 9 w 14"/>
                  <a:gd name="T7" fmla="*/ 93 h 93"/>
                  <a:gd name="T8" fmla="*/ 1 w 14"/>
                  <a:gd name="T9" fmla="*/ 86 h 93"/>
                  <a:gd name="T10" fmla="*/ 3 w 14"/>
                  <a:gd name="T11" fmla="*/ 6 h 93"/>
                  <a:gd name="T12" fmla="*/ 5 w 14"/>
                  <a:gd name="T1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93">
                    <a:moveTo>
                      <a:pt x="5" y="0"/>
                    </a:moveTo>
                    <a:cubicBezTo>
                      <a:pt x="6" y="1"/>
                      <a:pt x="8" y="1"/>
                      <a:pt x="8" y="9"/>
                    </a:cubicBezTo>
                    <a:cubicBezTo>
                      <a:pt x="9" y="10"/>
                      <a:pt x="10" y="90"/>
                      <a:pt x="14" y="91"/>
                    </a:cubicBezTo>
                    <a:cubicBezTo>
                      <a:pt x="11" y="92"/>
                      <a:pt x="12" y="93"/>
                      <a:pt x="9" y="93"/>
                    </a:cubicBezTo>
                    <a:cubicBezTo>
                      <a:pt x="6" y="90"/>
                      <a:pt x="3" y="90"/>
                      <a:pt x="1" y="86"/>
                    </a:cubicBezTo>
                    <a:cubicBezTo>
                      <a:pt x="4" y="67"/>
                      <a:pt x="0" y="31"/>
                      <a:pt x="3" y="6"/>
                    </a:cubicBezTo>
                    <a:cubicBezTo>
                      <a:pt x="3" y="3"/>
                      <a:pt x="3" y="0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9" name="Freeform 8">
                <a:extLst>
                  <a:ext uri="{FF2B5EF4-FFF2-40B4-BE49-F238E27FC236}">
                    <a16:creationId xmlns="" xmlns:a16="http://schemas.microsoft.com/office/drawing/2014/main" id="{8D07D84A-0C60-A546-9BB0-DF847F2E9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053"/>
                <a:ext cx="99" cy="46"/>
              </a:xfrm>
              <a:custGeom>
                <a:avLst/>
                <a:gdLst>
                  <a:gd name="T0" fmla="*/ 52 w 52"/>
                  <a:gd name="T1" fmla="*/ 24 h 24"/>
                  <a:gd name="T2" fmla="*/ 33 w 52"/>
                  <a:gd name="T3" fmla="*/ 16 h 24"/>
                  <a:gd name="T4" fmla="*/ 17 w 52"/>
                  <a:gd name="T5" fmla="*/ 9 h 24"/>
                  <a:gd name="T6" fmla="*/ 0 w 52"/>
                  <a:gd name="T7" fmla="*/ 0 h 24"/>
                  <a:gd name="T8" fmla="*/ 20 w 52"/>
                  <a:gd name="T9" fmla="*/ 2 h 24"/>
                  <a:gd name="T10" fmla="*/ 44 w 52"/>
                  <a:gd name="T11" fmla="*/ 15 h 24"/>
                  <a:gd name="T12" fmla="*/ 52 w 52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24">
                    <a:moveTo>
                      <a:pt x="52" y="24"/>
                    </a:moveTo>
                    <a:cubicBezTo>
                      <a:pt x="43" y="24"/>
                      <a:pt x="42" y="22"/>
                      <a:pt x="33" y="16"/>
                    </a:cubicBezTo>
                    <a:cubicBezTo>
                      <a:pt x="31" y="14"/>
                      <a:pt x="27" y="11"/>
                      <a:pt x="17" y="9"/>
                    </a:cubicBezTo>
                    <a:cubicBezTo>
                      <a:pt x="14" y="6"/>
                      <a:pt x="3" y="4"/>
                      <a:pt x="0" y="0"/>
                    </a:cubicBezTo>
                    <a:cubicBezTo>
                      <a:pt x="8" y="0"/>
                      <a:pt x="14" y="0"/>
                      <a:pt x="20" y="2"/>
                    </a:cubicBezTo>
                    <a:cubicBezTo>
                      <a:pt x="22" y="4"/>
                      <a:pt x="34" y="6"/>
                      <a:pt x="44" y="15"/>
                    </a:cubicBezTo>
                    <a:cubicBezTo>
                      <a:pt x="48" y="18"/>
                      <a:pt x="51" y="19"/>
                      <a:pt x="5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0" name="Freeform 9">
                <a:extLst>
                  <a:ext uri="{FF2B5EF4-FFF2-40B4-BE49-F238E27FC236}">
                    <a16:creationId xmlns="" xmlns:a16="http://schemas.microsoft.com/office/drawing/2014/main" id="{C10F85A1-BDFB-5E46-92A9-C803416F3A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24" y="1917"/>
                <a:ext cx="164" cy="360"/>
              </a:xfrm>
              <a:custGeom>
                <a:avLst/>
                <a:gdLst>
                  <a:gd name="T0" fmla="*/ 39 w 86"/>
                  <a:gd name="T1" fmla="*/ 38 h 186"/>
                  <a:gd name="T2" fmla="*/ 56 w 86"/>
                  <a:gd name="T3" fmla="*/ 34 h 186"/>
                  <a:gd name="T4" fmla="*/ 59 w 86"/>
                  <a:gd name="T5" fmla="*/ 31 h 186"/>
                  <a:gd name="T6" fmla="*/ 85 w 86"/>
                  <a:gd name="T7" fmla="*/ 43 h 186"/>
                  <a:gd name="T8" fmla="*/ 85 w 86"/>
                  <a:gd name="T9" fmla="*/ 48 h 186"/>
                  <a:gd name="T10" fmla="*/ 64 w 86"/>
                  <a:gd name="T11" fmla="*/ 61 h 186"/>
                  <a:gd name="T12" fmla="*/ 55 w 86"/>
                  <a:gd name="T13" fmla="*/ 72 h 186"/>
                  <a:gd name="T14" fmla="*/ 57 w 86"/>
                  <a:gd name="T15" fmla="*/ 81 h 186"/>
                  <a:gd name="T16" fmla="*/ 39 w 86"/>
                  <a:gd name="T17" fmla="*/ 88 h 186"/>
                  <a:gd name="T18" fmla="*/ 39 w 86"/>
                  <a:gd name="T19" fmla="*/ 55 h 186"/>
                  <a:gd name="T20" fmla="*/ 45 w 86"/>
                  <a:gd name="T21" fmla="*/ 48 h 186"/>
                  <a:gd name="T22" fmla="*/ 39 w 86"/>
                  <a:gd name="T23" fmla="*/ 49 h 186"/>
                  <a:gd name="T24" fmla="*/ 39 w 86"/>
                  <a:gd name="T25" fmla="*/ 38 h 186"/>
                  <a:gd name="T26" fmla="*/ 12 w 86"/>
                  <a:gd name="T27" fmla="*/ 1 h 186"/>
                  <a:gd name="T28" fmla="*/ 30 w 86"/>
                  <a:gd name="T29" fmla="*/ 8 h 186"/>
                  <a:gd name="T30" fmla="*/ 34 w 86"/>
                  <a:gd name="T31" fmla="*/ 14 h 186"/>
                  <a:gd name="T32" fmla="*/ 34 w 86"/>
                  <a:gd name="T33" fmla="*/ 39 h 186"/>
                  <a:gd name="T34" fmla="*/ 39 w 86"/>
                  <a:gd name="T35" fmla="*/ 38 h 186"/>
                  <a:gd name="T36" fmla="*/ 39 w 86"/>
                  <a:gd name="T37" fmla="*/ 49 h 186"/>
                  <a:gd name="T38" fmla="*/ 34 w 86"/>
                  <a:gd name="T39" fmla="*/ 50 h 186"/>
                  <a:gd name="T40" fmla="*/ 33 w 86"/>
                  <a:gd name="T41" fmla="*/ 63 h 186"/>
                  <a:gd name="T42" fmla="*/ 39 w 86"/>
                  <a:gd name="T43" fmla="*/ 55 h 186"/>
                  <a:gd name="T44" fmla="*/ 39 w 86"/>
                  <a:gd name="T45" fmla="*/ 88 h 186"/>
                  <a:gd name="T46" fmla="*/ 35 w 86"/>
                  <a:gd name="T47" fmla="*/ 91 h 186"/>
                  <a:gd name="T48" fmla="*/ 26 w 86"/>
                  <a:gd name="T49" fmla="*/ 183 h 186"/>
                  <a:gd name="T50" fmla="*/ 23 w 86"/>
                  <a:gd name="T51" fmla="*/ 186 h 186"/>
                  <a:gd name="T52" fmla="*/ 20 w 86"/>
                  <a:gd name="T53" fmla="*/ 97 h 186"/>
                  <a:gd name="T54" fmla="*/ 16 w 86"/>
                  <a:gd name="T55" fmla="*/ 92 h 186"/>
                  <a:gd name="T56" fmla="*/ 17 w 86"/>
                  <a:gd name="T57" fmla="*/ 81 h 186"/>
                  <a:gd name="T58" fmla="*/ 20 w 86"/>
                  <a:gd name="T59" fmla="*/ 79 h 186"/>
                  <a:gd name="T60" fmla="*/ 19 w 86"/>
                  <a:gd name="T61" fmla="*/ 54 h 186"/>
                  <a:gd name="T62" fmla="*/ 0 w 86"/>
                  <a:gd name="T63" fmla="*/ 53 h 186"/>
                  <a:gd name="T64" fmla="*/ 8 w 86"/>
                  <a:gd name="T65" fmla="*/ 47 h 186"/>
                  <a:gd name="T66" fmla="*/ 18 w 86"/>
                  <a:gd name="T67" fmla="*/ 44 h 186"/>
                  <a:gd name="T68" fmla="*/ 17 w 86"/>
                  <a:gd name="T69" fmla="*/ 17 h 186"/>
                  <a:gd name="T70" fmla="*/ 15 w 86"/>
                  <a:gd name="T71" fmla="*/ 6 h 186"/>
                  <a:gd name="T72" fmla="*/ 12 w 86"/>
                  <a:gd name="T73" fmla="*/ 1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6" h="186">
                    <a:moveTo>
                      <a:pt x="39" y="38"/>
                    </a:moveTo>
                    <a:cubicBezTo>
                      <a:pt x="45" y="37"/>
                      <a:pt x="50" y="35"/>
                      <a:pt x="56" y="34"/>
                    </a:cubicBezTo>
                    <a:cubicBezTo>
                      <a:pt x="56" y="33"/>
                      <a:pt x="59" y="32"/>
                      <a:pt x="59" y="31"/>
                    </a:cubicBezTo>
                    <a:cubicBezTo>
                      <a:pt x="75" y="29"/>
                      <a:pt x="85" y="39"/>
                      <a:pt x="85" y="43"/>
                    </a:cubicBezTo>
                    <a:cubicBezTo>
                      <a:pt x="86" y="45"/>
                      <a:pt x="86" y="46"/>
                      <a:pt x="85" y="48"/>
                    </a:cubicBezTo>
                    <a:cubicBezTo>
                      <a:pt x="83" y="52"/>
                      <a:pt x="65" y="60"/>
                      <a:pt x="64" y="61"/>
                    </a:cubicBezTo>
                    <a:cubicBezTo>
                      <a:pt x="57" y="66"/>
                      <a:pt x="55" y="68"/>
                      <a:pt x="55" y="72"/>
                    </a:cubicBezTo>
                    <a:cubicBezTo>
                      <a:pt x="57" y="73"/>
                      <a:pt x="60" y="78"/>
                      <a:pt x="57" y="81"/>
                    </a:cubicBezTo>
                    <a:cubicBezTo>
                      <a:pt x="53" y="82"/>
                      <a:pt x="45" y="85"/>
                      <a:pt x="39" y="88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39" y="49"/>
                      <a:pt x="39" y="49"/>
                      <a:pt x="39" y="49"/>
                    </a:cubicBezTo>
                    <a:lnTo>
                      <a:pt x="39" y="38"/>
                    </a:lnTo>
                    <a:close/>
                    <a:moveTo>
                      <a:pt x="12" y="1"/>
                    </a:moveTo>
                    <a:cubicBezTo>
                      <a:pt x="19" y="0"/>
                      <a:pt x="26" y="1"/>
                      <a:pt x="30" y="8"/>
                    </a:cubicBezTo>
                    <a:cubicBezTo>
                      <a:pt x="31" y="8"/>
                      <a:pt x="33" y="12"/>
                      <a:pt x="34" y="14"/>
                    </a:cubicBezTo>
                    <a:cubicBezTo>
                      <a:pt x="34" y="22"/>
                      <a:pt x="34" y="30"/>
                      <a:pt x="34" y="39"/>
                    </a:cubicBezTo>
                    <a:cubicBezTo>
                      <a:pt x="36" y="39"/>
                      <a:pt x="37" y="38"/>
                      <a:pt x="39" y="38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3" y="63"/>
                      <a:pt x="33" y="63"/>
                      <a:pt x="33" y="63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39" y="88"/>
                      <a:pt x="39" y="88"/>
                      <a:pt x="39" y="88"/>
                    </a:cubicBezTo>
                    <a:cubicBezTo>
                      <a:pt x="37" y="89"/>
                      <a:pt x="35" y="90"/>
                      <a:pt x="35" y="91"/>
                    </a:cubicBezTo>
                    <a:cubicBezTo>
                      <a:pt x="32" y="124"/>
                      <a:pt x="31" y="150"/>
                      <a:pt x="26" y="183"/>
                    </a:cubicBezTo>
                    <a:cubicBezTo>
                      <a:pt x="25" y="183"/>
                      <a:pt x="24" y="186"/>
                      <a:pt x="23" y="186"/>
                    </a:cubicBezTo>
                    <a:cubicBezTo>
                      <a:pt x="22" y="157"/>
                      <a:pt x="20" y="127"/>
                      <a:pt x="20" y="97"/>
                    </a:cubicBezTo>
                    <a:cubicBezTo>
                      <a:pt x="19" y="94"/>
                      <a:pt x="17" y="94"/>
                      <a:pt x="16" y="92"/>
                    </a:cubicBezTo>
                    <a:cubicBezTo>
                      <a:pt x="13" y="90"/>
                      <a:pt x="14" y="82"/>
                      <a:pt x="17" y="81"/>
                    </a:cubicBezTo>
                    <a:cubicBezTo>
                      <a:pt x="18" y="81"/>
                      <a:pt x="19" y="79"/>
                      <a:pt x="20" y="79"/>
                    </a:cubicBezTo>
                    <a:cubicBezTo>
                      <a:pt x="20" y="60"/>
                      <a:pt x="19" y="61"/>
                      <a:pt x="19" y="54"/>
                    </a:cubicBezTo>
                    <a:cubicBezTo>
                      <a:pt x="15" y="53"/>
                      <a:pt x="0" y="58"/>
                      <a:pt x="0" y="53"/>
                    </a:cubicBezTo>
                    <a:cubicBezTo>
                      <a:pt x="1" y="51"/>
                      <a:pt x="6" y="49"/>
                      <a:pt x="8" y="47"/>
                    </a:cubicBezTo>
                    <a:cubicBezTo>
                      <a:pt x="12" y="46"/>
                      <a:pt x="15" y="45"/>
                      <a:pt x="18" y="44"/>
                    </a:cubicBezTo>
                    <a:cubicBezTo>
                      <a:pt x="19" y="34"/>
                      <a:pt x="19" y="27"/>
                      <a:pt x="17" y="17"/>
                    </a:cubicBezTo>
                    <a:cubicBezTo>
                      <a:pt x="17" y="15"/>
                      <a:pt x="17" y="6"/>
                      <a:pt x="15" y="6"/>
                    </a:cubicBezTo>
                    <a:cubicBezTo>
                      <a:pt x="14" y="4"/>
                      <a:pt x="12" y="4"/>
                      <a:pt x="1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1" name="Freeform 10">
                <a:extLst>
                  <a:ext uri="{FF2B5EF4-FFF2-40B4-BE49-F238E27FC236}">
                    <a16:creationId xmlns="" xmlns:a16="http://schemas.microsoft.com/office/drawing/2014/main" id="{5E05C0AB-20D6-5144-92F9-3C1D5E0489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5" y="2012"/>
                <a:ext cx="154" cy="176"/>
              </a:xfrm>
              <a:custGeom>
                <a:avLst/>
                <a:gdLst>
                  <a:gd name="T0" fmla="*/ 62 w 81"/>
                  <a:gd name="T1" fmla="*/ 38 h 91"/>
                  <a:gd name="T2" fmla="*/ 67 w 81"/>
                  <a:gd name="T3" fmla="*/ 28 h 91"/>
                  <a:gd name="T4" fmla="*/ 78 w 81"/>
                  <a:gd name="T5" fmla="*/ 36 h 91"/>
                  <a:gd name="T6" fmla="*/ 70 w 81"/>
                  <a:gd name="T7" fmla="*/ 51 h 91"/>
                  <a:gd name="T8" fmla="*/ 81 w 81"/>
                  <a:gd name="T9" fmla="*/ 79 h 91"/>
                  <a:gd name="T10" fmla="*/ 78 w 81"/>
                  <a:gd name="T11" fmla="*/ 80 h 91"/>
                  <a:gd name="T12" fmla="*/ 65 w 81"/>
                  <a:gd name="T13" fmla="*/ 57 h 91"/>
                  <a:gd name="T14" fmla="*/ 50 w 81"/>
                  <a:gd name="T15" fmla="*/ 72 h 91"/>
                  <a:gd name="T16" fmla="*/ 52 w 81"/>
                  <a:gd name="T17" fmla="*/ 74 h 91"/>
                  <a:gd name="T18" fmla="*/ 59 w 81"/>
                  <a:gd name="T19" fmla="*/ 77 h 91"/>
                  <a:gd name="T20" fmla="*/ 59 w 81"/>
                  <a:gd name="T21" fmla="*/ 83 h 91"/>
                  <a:gd name="T22" fmla="*/ 49 w 81"/>
                  <a:gd name="T23" fmla="*/ 85 h 91"/>
                  <a:gd name="T24" fmla="*/ 46 w 81"/>
                  <a:gd name="T25" fmla="*/ 87 h 91"/>
                  <a:gd name="T26" fmla="*/ 44 w 81"/>
                  <a:gd name="T27" fmla="*/ 89 h 91"/>
                  <a:gd name="T28" fmla="*/ 44 w 81"/>
                  <a:gd name="T29" fmla="*/ 63 h 91"/>
                  <a:gd name="T30" fmla="*/ 58 w 81"/>
                  <a:gd name="T31" fmla="*/ 43 h 91"/>
                  <a:gd name="T32" fmla="*/ 53 w 81"/>
                  <a:gd name="T33" fmla="*/ 40 h 91"/>
                  <a:gd name="T34" fmla="*/ 44 w 81"/>
                  <a:gd name="T35" fmla="*/ 51 h 91"/>
                  <a:gd name="T36" fmla="*/ 44 w 81"/>
                  <a:gd name="T37" fmla="*/ 43 h 91"/>
                  <a:gd name="T38" fmla="*/ 45 w 81"/>
                  <a:gd name="T39" fmla="*/ 40 h 91"/>
                  <a:gd name="T40" fmla="*/ 44 w 81"/>
                  <a:gd name="T41" fmla="*/ 40 h 91"/>
                  <a:gd name="T42" fmla="*/ 44 w 81"/>
                  <a:gd name="T43" fmla="*/ 32 h 91"/>
                  <a:gd name="T44" fmla="*/ 46 w 81"/>
                  <a:gd name="T45" fmla="*/ 35 h 91"/>
                  <a:gd name="T46" fmla="*/ 50 w 81"/>
                  <a:gd name="T47" fmla="*/ 39 h 91"/>
                  <a:gd name="T48" fmla="*/ 51 w 81"/>
                  <a:gd name="T49" fmla="*/ 36 h 91"/>
                  <a:gd name="T50" fmla="*/ 44 w 81"/>
                  <a:gd name="T51" fmla="*/ 27 h 91"/>
                  <a:gd name="T52" fmla="*/ 44 w 81"/>
                  <a:gd name="T53" fmla="*/ 3 h 91"/>
                  <a:gd name="T54" fmla="*/ 48 w 81"/>
                  <a:gd name="T55" fmla="*/ 7 h 91"/>
                  <a:gd name="T56" fmla="*/ 44 w 81"/>
                  <a:gd name="T57" fmla="*/ 19 h 91"/>
                  <a:gd name="T58" fmla="*/ 62 w 81"/>
                  <a:gd name="T59" fmla="*/ 38 h 91"/>
                  <a:gd name="T60" fmla="*/ 44 w 81"/>
                  <a:gd name="T61" fmla="*/ 89 h 91"/>
                  <a:gd name="T62" fmla="*/ 33 w 81"/>
                  <a:gd name="T63" fmla="*/ 91 h 91"/>
                  <a:gd name="T64" fmla="*/ 12 w 81"/>
                  <a:gd name="T65" fmla="*/ 77 h 91"/>
                  <a:gd name="T66" fmla="*/ 13 w 81"/>
                  <a:gd name="T67" fmla="*/ 77 h 91"/>
                  <a:gd name="T68" fmla="*/ 44 w 81"/>
                  <a:gd name="T69" fmla="*/ 63 h 91"/>
                  <a:gd name="T70" fmla="*/ 44 w 81"/>
                  <a:gd name="T71" fmla="*/ 89 h 91"/>
                  <a:gd name="T72" fmla="*/ 44 w 81"/>
                  <a:gd name="T73" fmla="*/ 51 h 91"/>
                  <a:gd name="T74" fmla="*/ 44 w 81"/>
                  <a:gd name="T75" fmla="*/ 43 h 91"/>
                  <a:gd name="T76" fmla="*/ 26 w 81"/>
                  <a:gd name="T77" fmla="*/ 59 h 91"/>
                  <a:gd name="T78" fmla="*/ 18 w 81"/>
                  <a:gd name="T79" fmla="*/ 64 h 91"/>
                  <a:gd name="T80" fmla="*/ 41 w 81"/>
                  <a:gd name="T81" fmla="*/ 38 h 91"/>
                  <a:gd name="T82" fmla="*/ 44 w 81"/>
                  <a:gd name="T83" fmla="*/ 40 h 91"/>
                  <a:gd name="T84" fmla="*/ 44 w 81"/>
                  <a:gd name="T85" fmla="*/ 32 h 91"/>
                  <a:gd name="T86" fmla="*/ 36 w 81"/>
                  <a:gd name="T87" fmla="*/ 25 h 91"/>
                  <a:gd name="T88" fmla="*/ 40 w 81"/>
                  <a:gd name="T89" fmla="*/ 23 h 91"/>
                  <a:gd name="T90" fmla="*/ 44 w 81"/>
                  <a:gd name="T91" fmla="*/ 27 h 91"/>
                  <a:gd name="T92" fmla="*/ 44 w 81"/>
                  <a:gd name="T93" fmla="*/ 3 h 91"/>
                  <a:gd name="T94" fmla="*/ 42 w 81"/>
                  <a:gd name="T95" fmla="*/ 3 h 91"/>
                  <a:gd name="T96" fmla="*/ 21 w 81"/>
                  <a:gd name="T97" fmla="*/ 0 h 91"/>
                  <a:gd name="T98" fmla="*/ 15 w 81"/>
                  <a:gd name="T99" fmla="*/ 7 h 91"/>
                  <a:gd name="T100" fmla="*/ 23 w 81"/>
                  <a:gd name="T101" fmla="*/ 7 h 91"/>
                  <a:gd name="T102" fmla="*/ 22 w 81"/>
                  <a:gd name="T103" fmla="*/ 9 h 91"/>
                  <a:gd name="T104" fmla="*/ 13 w 81"/>
                  <a:gd name="T105" fmla="*/ 9 h 91"/>
                  <a:gd name="T106" fmla="*/ 21 w 81"/>
                  <a:gd name="T107" fmla="*/ 17 h 91"/>
                  <a:gd name="T108" fmla="*/ 5 w 81"/>
                  <a:gd name="T109" fmla="*/ 29 h 91"/>
                  <a:gd name="T110" fmla="*/ 4 w 81"/>
                  <a:gd name="T111" fmla="*/ 30 h 91"/>
                  <a:gd name="T112" fmla="*/ 11 w 81"/>
                  <a:gd name="T113" fmla="*/ 45 h 91"/>
                  <a:gd name="T114" fmla="*/ 32 w 81"/>
                  <a:gd name="T115" fmla="*/ 28 h 91"/>
                  <a:gd name="T116" fmla="*/ 34 w 81"/>
                  <a:gd name="T117" fmla="*/ 34 h 91"/>
                  <a:gd name="T118" fmla="*/ 1 w 81"/>
                  <a:gd name="T119" fmla="*/ 69 h 91"/>
                  <a:gd name="T120" fmla="*/ 7 w 81"/>
                  <a:gd name="T121" fmla="*/ 77 h 91"/>
                  <a:gd name="T122" fmla="*/ 44 w 81"/>
                  <a:gd name="T123" fmla="*/ 5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" h="91">
                    <a:moveTo>
                      <a:pt x="62" y="38"/>
                    </a:moveTo>
                    <a:cubicBezTo>
                      <a:pt x="64" y="34"/>
                      <a:pt x="67" y="32"/>
                      <a:pt x="67" y="28"/>
                    </a:cubicBezTo>
                    <a:cubicBezTo>
                      <a:pt x="72" y="30"/>
                      <a:pt x="75" y="31"/>
                      <a:pt x="78" y="36"/>
                    </a:cubicBezTo>
                    <a:cubicBezTo>
                      <a:pt x="79" y="45"/>
                      <a:pt x="70" y="48"/>
                      <a:pt x="70" y="51"/>
                    </a:cubicBezTo>
                    <a:cubicBezTo>
                      <a:pt x="72" y="60"/>
                      <a:pt x="80" y="71"/>
                      <a:pt x="81" y="79"/>
                    </a:cubicBezTo>
                    <a:cubicBezTo>
                      <a:pt x="81" y="80"/>
                      <a:pt x="79" y="81"/>
                      <a:pt x="78" y="80"/>
                    </a:cubicBezTo>
                    <a:cubicBezTo>
                      <a:pt x="73" y="76"/>
                      <a:pt x="67" y="64"/>
                      <a:pt x="65" y="57"/>
                    </a:cubicBezTo>
                    <a:cubicBezTo>
                      <a:pt x="62" y="61"/>
                      <a:pt x="57" y="66"/>
                      <a:pt x="50" y="72"/>
                    </a:cubicBezTo>
                    <a:cubicBezTo>
                      <a:pt x="51" y="74"/>
                      <a:pt x="51" y="73"/>
                      <a:pt x="52" y="74"/>
                    </a:cubicBezTo>
                    <a:cubicBezTo>
                      <a:pt x="56" y="75"/>
                      <a:pt x="57" y="75"/>
                      <a:pt x="59" y="77"/>
                    </a:cubicBezTo>
                    <a:cubicBezTo>
                      <a:pt x="60" y="79"/>
                      <a:pt x="59" y="82"/>
                      <a:pt x="59" y="83"/>
                    </a:cubicBezTo>
                    <a:cubicBezTo>
                      <a:pt x="58" y="85"/>
                      <a:pt x="54" y="84"/>
                      <a:pt x="49" y="85"/>
                    </a:cubicBezTo>
                    <a:cubicBezTo>
                      <a:pt x="48" y="86"/>
                      <a:pt x="47" y="87"/>
                      <a:pt x="46" y="87"/>
                    </a:cubicBezTo>
                    <a:cubicBezTo>
                      <a:pt x="45" y="88"/>
                      <a:pt x="45" y="89"/>
                      <a:pt x="44" y="89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52" y="55"/>
                      <a:pt x="58" y="45"/>
                      <a:pt x="58" y="43"/>
                    </a:cubicBezTo>
                    <a:cubicBezTo>
                      <a:pt x="56" y="42"/>
                      <a:pt x="56" y="41"/>
                      <a:pt x="53" y="40"/>
                    </a:cubicBezTo>
                    <a:cubicBezTo>
                      <a:pt x="53" y="42"/>
                      <a:pt x="49" y="46"/>
                      <a:pt x="44" y="51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44" y="42"/>
                      <a:pt x="45" y="41"/>
                      <a:pt x="45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5" y="33"/>
                      <a:pt x="46" y="34"/>
                      <a:pt x="46" y="35"/>
                    </a:cubicBezTo>
                    <a:cubicBezTo>
                      <a:pt x="50" y="37"/>
                      <a:pt x="48" y="36"/>
                      <a:pt x="50" y="39"/>
                    </a:cubicBezTo>
                    <a:cubicBezTo>
                      <a:pt x="52" y="39"/>
                      <a:pt x="51" y="38"/>
                      <a:pt x="51" y="36"/>
                    </a:cubicBezTo>
                    <a:cubicBezTo>
                      <a:pt x="49" y="34"/>
                      <a:pt x="47" y="30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5" y="4"/>
                      <a:pt x="47" y="6"/>
                      <a:pt x="48" y="7"/>
                    </a:cubicBezTo>
                    <a:cubicBezTo>
                      <a:pt x="50" y="14"/>
                      <a:pt x="49" y="16"/>
                      <a:pt x="44" y="19"/>
                    </a:cubicBezTo>
                    <a:cubicBezTo>
                      <a:pt x="50" y="26"/>
                      <a:pt x="52" y="33"/>
                      <a:pt x="62" y="38"/>
                    </a:cubicBezTo>
                    <a:close/>
                    <a:moveTo>
                      <a:pt x="44" y="89"/>
                    </a:moveTo>
                    <a:cubicBezTo>
                      <a:pt x="41" y="91"/>
                      <a:pt x="37" y="91"/>
                      <a:pt x="33" y="91"/>
                    </a:cubicBezTo>
                    <a:cubicBezTo>
                      <a:pt x="29" y="90"/>
                      <a:pt x="13" y="81"/>
                      <a:pt x="12" y="77"/>
                    </a:cubicBezTo>
                    <a:cubicBezTo>
                      <a:pt x="12" y="77"/>
                      <a:pt x="13" y="77"/>
                      <a:pt x="13" y="77"/>
                    </a:cubicBezTo>
                    <a:cubicBezTo>
                      <a:pt x="20" y="84"/>
                      <a:pt x="33" y="74"/>
                      <a:pt x="44" y="63"/>
                    </a:cubicBezTo>
                    <a:cubicBezTo>
                      <a:pt x="44" y="89"/>
                      <a:pt x="44" y="89"/>
                      <a:pt x="44" y="89"/>
                    </a:cubicBezTo>
                    <a:close/>
                    <a:moveTo>
                      <a:pt x="44" y="51"/>
                    </a:moveTo>
                    <a:cubicBezTo>
                      <a:pt x="44" y="43"/>
                      <a:pt x="44" y="43"/>
                      <a:pt x="44" y="43"/>
                    </a:cubicBezTo>
                    <a:cubicBezTo>
                      <a:pt x="41" y="47"/>
                      <a:pt x="33" y="54"/>
                      <a:pt x="26" y="59"/>
                    </a:cubicBezTo>
                    <a:cubicBezTo>
                      <a:pt x="24" y="60"/>
                      <a:pt x="20" y="64"/>
                      <a:pt x="18" y="64"/>
                    </a:cubicBezTo>
                    <a:cubicBezTo>
                      <a:pt x="22" y="58"/>
                      <a:pt x="36" y="48"/>
                      <a:pt x="41" y="38"/>
                    </a:cubicBezTo>
                    <a:cubicBezTo>
                      <a:pt x="42" y="39"/>
                      <a:pt x="43" y="39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2" y="30"/>
                      <a:pt x="40" y="28"/>
                      <a:pt x="36" y="25"/>
                    </a:cubicBezTo>
                    <a:cubicBezTo>
                      <a:pt x="37" y="25"/>
                      <a:pt x="39" y="23"/>
                      <a:pt x="40" y="23"/>
                    </a:cubicBezTo>
                    <a:cubicBezTo>
                      <a:pt x="42" y="24"/>
                      <a:pt x="43" y="25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3" y="3"/>
                      <a:pt x="42" y="3"/>
                      <a:pt x="42" y="3"/>
                    </a:cubicBezTo>
                    <a:cubicBezTo>
                      <a:pt x="41" y="3"/>
                      <a:pt x="25" y="0"/>
                      <a:pt x="21" y="0"/>
                    </a:cubicBezTo>
                    <a:cubicBezTo>
                      <a:pt x="17" y="1"/>
                      <a:pt x="14" y="2"/>
                      <a:pt x="15" y="7"/>
                    </a:cubicBezTo>
                    <a:cubicBezTo>
                      <a:pt x="16" y="8"/>
                      <a:pt x="20" y="8"/>
                      <a:pt x="23" y="7"/>
                    </a:cubicBezTo>
                    <a:cubicBezTo>
                      <a:pt x="24" y="8"/>
                      <a:pt x="23" y="9"/>
                      <a:pt x="22" y="9"/>
                    </a:cubicBezTo>
                    <a:cubicBezTo>
                      <a:pt x="18" y="10"/>
                      <a:pt x="17" y="9"/>
                      <a:pt x="13" y="9"/>
                    </a:cubicBezTo>
                    <a:cubicBezTo>
                      <a:pt x="9" y="9"/>
                      <a:pt x="18" y="15"/>
                      <a:pt x="21" y="17"/>
                    </a:cubicBezTo>
                    <a:cubicBezTo>
                      <a:pt x="20" y="21"/>
                      <a:pt x="10" y="30"/>
                      <a:pt x="5" y="29"/>
                    </a:cubicBezTo>
                    <a:cubicBezTo>
                      <a:pt x="5" y="30"/>
                      <a:pt x="5" y="29"/>
                      <a:pt x="4" y="30"/>
                    </a:cubicBezTo>
                    <a:cubicBezTo>
                      <a:pt x="4" y="36"/>
                      <a:pt x="4" y="43"/>
                      <a:pt x="11" y="45"/>
                    </a:cubicBezTo>
                    <a:cubicBezTo>
                      <a:pt x="15" y="42"/>
                      <a:pt x="29" y="33"/>
                      <a:pt x="32" y="28"/>
                    </a:cubicBezTo>
                    <a:cubicBezTo>
                      <a:pt x="36" y="31"/>
                      <a:pt x="34" y="33"/>
                      <a:pt x="34" y="34"/>
                    </a:cubicBezTo>
                    <a:cubicBezTo>
                      <a:pt x="26" y="45"/>
                      <a:pt x="10" y="59"/>
                      <a:pt x="1" y="69"/>
                    </a:cubicBezTo>
                    <a:cubicBezTo>
                      <a:pt x="0" y="76"/>
                      <a:pt x="0" y="79"/>
                      <a:pt x="7" y="77"/>
                    </a:cubicBezTo>
                    <a:cubicBezTo>
                      <a:pt x="10" y="78"/>
                      <a:pt x="31" y="62"/>
                      <a:pt x="44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2" name="Freeform 11">
                <a:extLst>
                  <a:ext uri="{FF2B5EF4-FFF2-40B4-BE49-F238E27FC236}">
                    <a16:creationId xmlns="" xmlns:a16="http://schemas.microsoft.com/office/drawing/2014/main" id="{2C385DB9-D5DF-A447-AC1A-5A1F80CDF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931"/>
                <a:ext cx="280" cy="191"/>
              </a:xfrm>
              <a:custGeom>
                <a:avLst/>
                <a:gdLst>
                  <a:gd name="T0" fmla="*/ 29 w 147"/>
                  <a:gd name="T1" fmla="*/ 27 h 99"/>
                  <a:gd name="T2" fmla="*/ 50 w 147"/>
                  <a:gd name="T3" fmla="*/ 67 h 99"/>
                  <a:gd name="T4" fmla="*/ 59 w 147"/>
                  <a:gd name="T5" fmla="*/ 64 h 99"/>
                  <a:gd name="T6" fmla="*/ 44 w 147"/>
                  <a:gd name="T7" fmla="*/ 19 h 99"/>
                  <a:gd name="T8" fmla="*/ 60 w 147"/>
                  <a:gd name="T9" fmla="*/ 35 h 99"/>
                  <a:gd name="T10" fmla="*/ 66 w 147"/>
                  <a:gd name="T11" fmla="*/ 56 h 99"/>
                  <a:gd name="T12" fmla="*/ 69 w 147"/>
                  <a:gd name="T13" fmla="*/ 51 h 99"/>
                  <a:gd name="T14" fmla="*/ 70 w 147"/>
                  <a:gd name="T15" fmla="*/ 45 h 99"/>
                  <a:gd name="T16" fmla="*/ 66 w 147"/>
                  <a:gd name="T17" fmla="*/ 40 h 99"/>
                  <a:gd name="T18" fmla="*/ 72 w 147"/>
                  <a:gd name="T19" fmla="*/ 40 h 99"/>
                  <a:gd name="T20" fmla="*/ 73 w 147"/>
                  <a:gd name="T21" fmla="*/ 30 h 99"/>
                  <a:gd name="T22" fmla="*/ 63 w 147"/>
                  <a:gd name="T23" fmla="*/ 16 h 99"/>
                  <a:gd name="T24" fmla="*/ 66 w 147"/>
                  <a:gd name="T25" fmla="*/ 5 h 99"/>
                  <a:gd name="T26" fmla="*/ 80 w 147"/>
                  <a:gd name="T27" fmla="*/ 15 h 99"/>
                  <a:gd name="T28" fmla="*/ 87 w 147"/>
                  <a:gd name="T29" fmla="*/ 39 h 99"/>
                  <a:gd name="T30" fmla="*/ 82 w 147"/>
                  <a:gd name="T31" fmla="*/ 50 h 99"/>
                  <a:gd name="T32" fmla="*/ 77 w 147"/>
                  <a:gd name="T33" fmla="*/ 58 h 99"/>
                  <a:gd name="T34" fmla="*/ 99 w 147"/>
                  <a:gd name="T35" fmla="*/ 53 h 99"/>
                  <a:gd name="T36" fmla="*/ 94 w 147"/>
                  <a:gd name="T37" fmla="*/ 40 h 99"/>
                  <a:gd name="T38" fmla="*/ 99 w 147"/>
                  <a:gd name="T39" fmla="*/ 38 h 99"/>
                  <a:gd name="T40" fmla="*/ 104 w 147"/>
                  <a:gd name="T41" fmla="*/ 37 h 99"/>
                  <a:gd name="T42" fmla="*/ 98 w 147"/>
                  <a:gd name="T43" fmla="*/ 23 h 99"/>
                  <a:gd name="T44" fmla="*/ 101 w 147"/>
                  <a:gd name="T45" fmla="*/ 19 h 99"/>
                  <a:gd name="T46" fmla="*/ 105 w 147"/>
                  <a:gd name="T47" fmla="*/ 15 h 99"/>
                  <a:gd name="T48" fmla="*/ 96 w 147"/>
                  <a:gd name="T49" fmla="*/ 6 h 99"/>
                  <a:gd name="T50" fmla="*/ 104 w 147"/>
                  <a:gd name="T51" fmla="*/ 3 h 99"/>
                  <a:gd name="T52" fmla="*/ 111 w 147"/>
                  <a:gd name="T53" fmla="*/ 2 h 99"/>
                  <a:gd name="T54" fmla="*/ 120 w 147"/>
                  <a:gd name="T55" fmla="*/ 19 h 99"/>
                  <a:gd name="T56" fmla="*/ 114 w 147"/>
                  <a:gd name="T57" fmla="*/ 32 h 99"/>
                  <a:gd name="T58" fmla="*/ 112 w 147"/>
                  <a:gd name="T59" fmla="*/ 49 h 99"/>
                  <a:gd name="T60" fmla="*/ 143 w 147"/>
                  <a:gd name="T61" fmla="*/ 56 h 99"/>
                  <a:gd name="T62" fmla="*/ 130 w 147"/>
                  <a:gd name="T63" fmla="*/ 63 h 99"/>
                  <a:gd name="T64" fmla="*/ 119 w 147"/>
                  <a:gd name="T65" fmla="*/ 58 h 99"/>
                  <a:gd name="T66" fmla="*/ 127 w 147"/>
                  <a:gd name="T67" fmla="*/ 55 h 99"/>
                  <a:gd name="T68" fmla="*/ 109 w 147"/>
                  <a:gd name="T69" fmla="*/ 59 h 99"/>
                  <a:gd name="T70" fmla="*/ 108 w 147"/>
                  <a:gd name="T71" fmla="*/ 63 h 99"/>
                  <a:gd name="T72" fmla="*/ 98 w 147"/>
                  <a:gd name="T73" fmla="*/ 60 h 99"/>
                  <a:gd name="T74" fmla="*/ 79 w 147"/>
                  <a:gd name="T75" fmla="*/ 64 h 99"/>
                  <a:gd name="T76" fmla="*/ 65 w 147"/>
                  <a:gd name="T77" fmla="*/ 74 h 99"/>
                  <a:gd name="T78" fmla="*/ 58 w 147"/>
                  <a:gd name="T79" fmla="*/ 71 h 99"/>
                  <a:gd name="T80" fmla="*/ 53 w 147"/>
                  <a:gd name="T81" fmla="*/ 80 h 99"/>
                  <a:gd name="T82" fmla="*/ 48 w 147"/>
                  <a:gd name="T83" fmla="*/ 76 h 99"/>
                  <a:gd name="T84" fmla="*/ 25 w 147"/>
                  <a:gd name="T85" fmla="*/ 86 h 99"/>
                  <a:gd name="T86" fmla="*/ 19 w 147"/>
                  <a:gd name="T87" fmla="*/ 94 h 99"/>
                  <a:gd name="T88" fmla="*/ 8 w 147"/>
                  <a:gd name="T89" fmla="*/ 98 h 99"/>
                  <a:gd name="T90" fmla="*/ 4 w 147"/>
                  <a:gd name="T91" fmla="*/ 88 h 99"/>
                  <a:gd name="T92" fmla="*/ 16 w 147"/>
                  <a:gd name="T93" fmla="*/ 74 h 99"/>
                  <a:gd name="T94" fmla="*/ 25 w 147"/>
                  <a:gd name="T95" fmla="*/ 76 h 99"/>
                  <a:gd name="T96" fmla="*/ 48 w 147"/>
                  <a:gd name="T97" fmla="*/ 66 h 99"/>
                  <a:gd name="T98" fmla="*/ 31 w 147"/>
                  <a:gd name="T99" fmla="*/ 33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7" h="99">
                    <a:moveTo>
                      <a:pt x="31" y="33"/>
                    </a:moveTo>
                    <a:cubicBezTo>
                      <a:pt x="31" y="33"/>
                      <a:pt x="18" y="23"/>
                      <a:pt x="29" y="27"/>
                    </a:cubicBezTo>
                    <a:cubicBezTo>
                      <a:pt x="29" y="27"/>
                      <a:pt x="40" y="30"/>
                      <a:pt x="46" y="48"/>
                    </a:cubicBezTo>
                    <a:cubicBezTo>
                      <a:pt x="46" y="48"/>
                      <a:pt x="51" y="60"/>
                      <a:pt x="50" y="67"/>
                    </a:cubicBezTo>
                    <a:cubicBezTo>
                      <a:pt x="50" y="67"/>
                      <a:pt x="50" y="69"/>
                      <a:pt x="53" y="68"/>
                    </a:cubicBezTo>
                    <a:cubicBezTo>
                      <a:pt x="53" y="68"/>
                      <a:pt x="59" y="68"/>
                      <a:pt x="59" y="64"/>
                    </a:cubicBezTo>
                    <a:cubicBezTo>
                      <a:pt x="59" y="64"/>
                      <a:pt x="61" y="50"/>
                      <a:pt x="51" y="28"/>
                    </a:cubicBezTo>
                    <a:cubicBezTo>
                      <a:pt x="51" y="28"/>
                      <a:pt x="48" y="20"/>
                      <a:pt x="44" y="19"/>
                    </a:cubicBezTo>
                    <a:cubicBezTo>
                      <a:pt x="44" y="19"/>
                      <a:pt x="42" y="16"/>
                      <a:pt x="45" y="18"/>
                    </a:cubicBezTo>
                    <a:cubicBezTo>
                      <a:pt x="45" y="18"/>
                      <a:pt x="56" y="20"/>
                      <a:pt x="60" y="35"/>
                    </a:cubicBezTo>
                    <a:cubicBezTo>
                      <a:pt x="60" y="35"/>
                      <a:pt x="63" y="47"/>
                      <a:pt x="64" y="56"/>
                    </a:cubicBezTo>
                    <a:cubicBezTo>
                      <a:pt x="64" y="56"/>
                      <a:pt x="65" y="60"/>
                      <a:pt x="66" y="56"/>
                    </a:cubicBezTo>
                    <a:cubicBezTo>
                      <a:pt x="66" y="56"/>
                      <a:pt x="67" y="54"/>
                      <a:pt x="69" y="53"/>
                    </a:cubicBezTo>
                    <a:cubicBezTo>
                      <a:pt x="69" y="53"/>
                      <a:pt x="70" y="52"/>
                      <a:pt x="69" y="51"/>
                    </a:cubicBezTo>
                    <a:cubicBezTo>
                      <a:pt x="69" y="51"/>
                      <a:pt x="69" y="48"/>
                      <a:pt x="70" y="48"/>
                    </a:cubicBezTo>
                    <a:cubicBezTo>
                      <a:pt x="70" y="48"/>
                      <a:pt x="72" y="47"/>
                      <a:pt x="70" y="45"/>
                    </a:cubicBezTo>
                    <a:cubicBezTo>
                      <a:pt x="70" y="45"/>
                      <a:pt x="69" y="43"/>
                      <a:pt x="67" y="43"/>
                    </a:cubicBezTo>
                    <a:cubicBezTo>
                      <a:pt x="67" y="43"/>
                      <a:pt x="60" y="37"/>
                      <a:pt x="66" y="40"/>
                    </a:cubicBezTo>
                    <a:cubicBezTo>
                      <a:pt x="66" y="40"/>
                      <a:pt x="69" y="41"/>
                      <a:pt x="70" y="42"/>
                    </a:cubicBezTo>
                    <a:cubicBezTo>
                      <a:pt x="70" y="42"/>
                      <a:pt x="72" y="44"/>
                      <a:pt x="72" y="40"/>
                    </a:cubicBezTo>
                    <a:cubicBezTo>
                      <a:pt x="72" y="40"/>
                      <a:pt x="74" y="32"/>
                      <a:pt x="75" y="31"/>
                    </a:cubicBezTo>
                    <a:cubicBezTo>
                      <a:pt x="75" y="31"/>
                      <a:pt x="76" y="27"/>
                      <a:pt x="73" y="30"/>
                    </a:cubicBezTo>
                    <a:cubicBezTo>
                      <a:pt x="73" y="30"/>
                      <a:pt x="69" y="32"/>
                      <a:pt x="67" y="26"/>
                    </a:cubicBezTo>
                    <a:cubicBezTo>
                      <a:pt x="67" y="26"/>
                      <a:pt x="59" y="19"/>
                      <a:pt x="63" y="16"/>
                    </a:cubicBezTo>
                    <a:cubicBezTo>
                      <a:pt x="63" y="16"/>
                      <a:pt x="68" y="11"/>
                      <a:pt x="64" y="7"/>
                    </a:cubicBezTo>
                    <a:cubicBezTo>
                      <a:pt x="64" y="7"/>
                      <a:pt x="60" y="2"/>
                      <a:pt x="66" y="5"/>
                    </a:cubicBezTo>
                    <a:cubicBezTo>
                      <a:pt x="66" y="5"/>
                      <a:pt x="71" y="7"/>
                      <a:pt x="76" y="12"/>
                    </a:cubicBezTo>
                    <a:cubicBezTo>
                      <a:pt x="76" y="12"/>
                      <a:pt x="75" y="14"/>
                      <a:pt x="80" y="15"/>
                    </a:cubicBezTo>
                    <a:cubicBezTo>
                      <a:pt x="80" y="15"/>
                      <a:pt x="97" y="18"/>
                      <a:pt x="94" y="28"/>
                    </a:cubicBezTo>
                    <a:cubicBezTo>
                      <a:pt x="94" y="28"/>
                      <a:pt x="87" y="34"/>
                      <a:pt x="87" y="39"/>
                    </a:cubicBezTo>
                    <a:cubicBezTo>
                      <a:pt x="87" y="39"/>
                      <a:pt x="85" y="44"/>
                      <a:pt x="83" y="45"/>
                    </a:cubicBezTo>
                    <a:cubicBezTo>
                      <a:pt x="83" y="45"/>
                      <a:pt x="82" y="45"/>
                      <a:pt x="82" y="50"/>
                    </a:cubicBezTo>
                    <a:cubicBezTo>
                      <a:pt x="82" y="50"/>
                      <a:pt x="83" y="51"/>
                      <a:pt x="81" y="52"/>
                    </a:cubicBezTo>
                    <a:cubicBezTo>
                      <a:pt x="81" y="52"/>
                      <a:pt x="79" y="55"/>
                      <a:pt x="77" y="58"/>
                    </a:cubicBezTo>
                    <a:cubicBezTo>
                      <a:pt x="77" y="58"/>
                      <a:pt x="72" y="62"/>
                      <a:pt x="76" y="60"/>
                    </a:cubicBezTo>
                    <a:cubicBezTo>
                      <a:pt x="76" y="60"/>
                      <a:pt x="92" y="55"/>
                      <a:pt x="99" y="53"/>
                    </a:cubicBezTo>
                    <a:cubicBezTo>
                      <a:pt x="99" y="53"/>
                      <a:pt x="104" y="51"/>
                      <a:pt x="100" y="48"/>
                    </a:cubicBezTo>
                    <a:cubicBezTo>
                      <a:pt x="100" y="48"/>
                      <a:pt x="95" y="43"/>
                      <a:pt x="94" y="40"/>
                    </a:cubicBezTo>
                    <a:cubicBezTo>
                      <a:pt x="94" y="40"/>
                      <a:pt x="92" y="35"/>
                      <a:pt x="95" y="37"/>
                    </a:cubicBezTo>
                    <a:cubicBezTo>
                      <a:pt x="95" y="37"/>
                      <a:pt x="98" y="40"/>
                      <a:pt x="99" y="38"/>
                    </a:cubicBezTo>
                    <a:cubicBezTo>
                      <a:pt x="99" y="38"/>
                      <a:pt x="98" y="37"/>
                      <a:pt x="101" y="38"/>
                    </a:cubicBezTo>
                    <a:cubicBezTo>
                      <a:pt x="101" y="38"/>
                      <a:pt x="104" y="40"/>
                      <a:pt x="104" y="37"/>
                    </a:cubicBezTo>
                    <a:cubicBezTo>
                      <a:pt x="104" y="37"/>
                      <a:pt x="107" y="31"/>
                      <a:pt x="104" y="32"/>
                    </a:cubicBezTo>
                    <a:cubicBezTo>
                      <a:pt x="104" y="32"/>
                      <a:pt x="98" y="28"/>
                      <a:pt x="98" y="23"/>
                    </a:cubicBezTo>
                    <a:cubicBezTo>
                      <a:pt x="98" y="23"/>
                      <a:pt x="97" y="20"/>
                      <a:pt x="98" y="19"/>
                    </a:cubicBezTo>
                    <a:cubicBezTo>
                      <a:pt x="98" y="19"/>
                      <a:pt x="99" y="17"/>
                      <a:pt x="101" y="19"/>
                    </a:cubicBezTo>
                    <a:cubicBezTo>
                      <a:pt x="101" y="19"/>
                      <a:pt x="105" y="27"/>
                      <a:pt x="105" y="22"/>
                    </a:cubicBezTo>
                    <a:cubicBezTo>
                      <a:pt x="105" y="15"/>
                      <a:pt x="105" y="15"/>
                      <a:pt x="105" y="15"/>
                    </a:cubicBezTo>
                    <a:cubicBezTo>
                      <a:pt x="105" y="15"/>
                      <a:pt x="106" y="12"/>
                      <a:pt x="100" y="12"/>
                    </a:cubicBezTo>
                    <a:cubicBezTo>
                      <a:pt x="100" y="12"/>
                      <a:pt x="90" y="7"/>
                      <a:pt x="96" y="6"/>
                    </a:cubicBezTo>
                    <a:cubicBezTo>
                      <a:pt x="96" y="6"/>
                      <a:pt x="100" y="7"/>
                      <a:pt x="99" y="4"/>
                    </a:cubicBezTo>
                    <a:cubicBezTo>
                      <a:pt x="99" y="4"/>
                      <a:pt x="99" y="3"/>
                      <a:pt x="104" y="3"/>
                    </a:cubicBezTo>
                    <a:cubicBezTo>
                      <a:pt x="104" y="3"/>
                      <a:pt x="105" y="3"/>
                      <a:pt x="106" y="1"/>
                    </a:cubicBezTo>
                    <a:cubicBezTo>
                      <a:pt x="106" y="1"/>
                      <a:pt x="107" y="0"/>
                      <a:pt x="111" y="2"/>
                    </a:cubicBezTo>
                    <a:cubicBezTo>
                      <a:pt x="111" y="2"/>
                      <a:pt x="127" y="6"/>
                      <a:pt x="124" y="14"/>
                    </a:cubicBezTo>
                    <a:cubicBezTo>
                      <a:pt x="124" y="14"/>
                      <a:pt x="123" y="18"/>
                      <a:pt x="120" y="19"/>
                    </a:cubicBezTo>
                    <a:cubicBezTo>
                      <a:pt x="120" y="19"/>
                      <a:pt x="119" y="18"/>
                      <a:pt x="116" y="26"/>
                    </a:cubicBezTo>
                    <a:cubicBezTo>
                      <a:pt x="116" y="26"/>
                      <a:pt x="114" y="29"/>
                      <a:pt x="114" y="32"/>
                    </a:cubicBezTo>
                    <a:cubicBezTo>
                      <a:pt x="114" y="32"/>
                      <a:pt x="115" y="38"/>
                      <a:pt x="113" y="41"/>
                    </a:cubicBezTo>
                    <a:cubicBezTo>
                      <a:pt x="113" y="41"/>
                      <a:pt x="113" y="47"/>
                      <a:pt x="112" y="49"/>
                    </a:cubicBezTo>
                    <a:cubicBezTo>
                      <a:pt x="112" y="49"/>
                      <a:pt x="111" y="52"/>
                      <a:pt x="114" y="51"/>
                    </a:cubicBezTo>
                    <a:cubicBezTo>
                      <a:pt x="114" y="51"/>
                      <a:pt x="136" y="46"/>
                      <a:pt x="143" y="56"/>
                    </a:cubicBezTo>
                    <a:cubicBezTo>
                      <a:pt x="143" y="56"/>
                      <a:pt x="147" y="58"/>
                      <a:pt x="136" y="62"/>
                    </a:cubicBezTo>
                    <a:cubicBezTo>
                      <a:pt x="136" y="62"/>
                      <a:pt x="132" y="64"/>
                      <a:pt x="130" y="63"/>
                    </a:cubicBezTo>
                    <a:cubicBezTo>
                      <a:pt x="118" y="60"/>
                      <a:pt x="118" y="60"/>
                      <a:pt x="118" y="60"/>
                    </a:cubicBezTo>
                    <a:cubicBezTo>
                      <a:pt x="118" y="60"/>
                      <a:pt x="113" y="59"/>
                      <a:pt x="119" y="58"/>
                    </a:cubicBezTo>
                    <a:cubicBezTo>
                      <a:pt x="119" y="58"/>
                      <a:pt x="127" y="58"/>
                      <a:pt x="128" y="56"/>
                    </a:cubicBezTo>
                    <a:cubicBezTo>
                      <a:pt x="128" y="56"/>
                      <a:pt x="131" y="54"/>
                      <a:pt x="127" y="55"/>
                    </a:cubicBezTo>
                    <a:cubicBezTo>
                      <a:pt x="127" y="55"/>
                      <a:pt x="118" y="56"/>
                      <a:pt x="115" y="55"/>
                    </a:cubicBezTo>
                    <a:cubicBezTo>
                      <a:pt x="115" y="55"/>
                      <a:pt x="110" y="55"/>
                      <a:pt x="109" y="59"/>
                    </a:cubicBezTo>
                    <a:cubicBezTo>
                      <a:pt x="109" y="59"/>
                      <a:pt x="110" y="60"/>
                      <a:pt x="108" y="61"/>
                    </a:cubicBezTo>
                    <a:cubicBezTo>
                      <a:pt x="108" y="61"/>
                      <a:pt x="108" y="61"/>
                      <a:pt x="108" y="63"/>
                    </a:cubicBezTo>
                    <a:cubicBezTo>
                      <a:pt x="108" y="63"/>
                      <a:pt x="108" y="70"/>
                      <a:pt x="102" y="66"/>
                    </a:cubicBezTo>
                    <a:cubicBezTo>
                      <a:pt x="102" y="66"/>
                      <a:pt x="97" y="64"/>
                      <a:pt x="98" y="60"/>
                    </a:cubicBezTo>
                    <a:cubicBezTo>
                      <a:pt x="98" y="60"/>
                      <a:pt x="99" y="56"/>
                      <a:pt x="95" y="58"/>
                    </a:cubicBezTo>
                    <a:cubicBezTo>
                      <a:pt x="95" y="58"/>
                      <a:pt x="84" y="63"/>
                      <a:pt x="79" y="64"/>
                    </a:cubicBezTo>
                    <a:cubicBezTo>
                      <a:pt x="79" y="64"/>
                      <a:pt x="65" y="66"/>
                      <a:pt x="66" y="70"/>
                    </a:cubicBezTo>
                    <a:cubicBezTo>
                      <a:pt x="66" y="70"/>
                      <a:pt x="68" y="74"/>
                      <a:pt x="65" y="74"/>
                    </a:cubicBezTo>
                    <a:cubicBezTo>
                      <a:pt x="65" y="74"/>
                      <a:pt x="63" y="73"/>
                      <a:pt x="61" y="70"/>
                    </a:cubicBezTo>
                    <a:cubicBezTo>
                      <a:pt x="61" y="70"/>
                      <a:pt x="61" y="69"/>
                      <a:pt x="58" y="71"/>
                    </a:cubicBezTo>
                    <a:cubicBezTo>
                      <a:pt x="58" y="71"/>
                      <a:pt x="50" y="73"/>
                      <a:pt x="52" y="77"/>
                    </a:cubicBezTo>
                    <a:cubicBezTo>
                      <a:pt x="52" y="77"/>
                      <a:pt x="53" y="78"/>
                      <a:pt x="53" y="80"/>
                    </a:cubicBezTo>
                    <a:cubicBezTo>
                      <a:pt x="53" y="80"/>
                      <a:pt x="56" y="82"/>
                      <a:pt x="53" y="82"/>
                    </a:cubicBezTo>
                    <a:cubicBezTo>
                      <a:pt x="53" y="82"/>
                      <a:pt x="50" y="79"/>
                      <a:pt x="48" y="76"/>
                    </a:cubicBezTo>
                    <a:cubicBezTo>
                      <a:pt x="48" y="76"/>
                      <a:pt x="48" y="73"/>
                      <a:pt x="44" y="76"/>
                    </a:cubicBezTo>
                    <a:cubicBezTo>
                      <a:pt x="44" y="76"/>
                      <a:pt x="31" y="77"/>
                      <a:pt x="25" y="86"/>
                    </a:cubicBezTo>
                    <a:cubicBezTo>
                      <a:pt x="25" y="86"/>
                      <a:pt x="23" y="87"/>
                      <a:pt x="23" y="90"/>
                    </a:cubicBezTo>
                    <a:cubicBezTo>
                      <a:pt x="23" y="90"/>
                      <a:pt x="20" y="93"/>
                      <a:pt x="19" y="94"/>
                    </a:cubicBezTo>
                    <a:cubicBezTo>
                      <a:pt x="19" y="94"/>
                      <a:pt x="15" y="99"/>
                      <a:pt x="13" y="99"/>
                    </a:cubicBezTo>
                    <a:cubicBezTo>
                      <a:pt x="13" y="99"/>
                      <a:pt x="10" y="98"/>
                      <a:pt x="8" y="98"/>
                    </a:cubicBezTo>
                    <a:cubicBezTo>
                      <a:pt x="8" y="98"/>
                      <a:pt x="8" y="98"/>
                      <a:pt x="6" y="96"/>
                    </a:cubicBezTo>
                    <a:cubicBezTo>
                      <a:pt x="6" y="96"/>
                      <a:pt x="0" y="92"/>
                      <a:pt x="4" y="88"/>
                    </a:cubicBezTo>
                    <a:cubicBezTo>
                      <a:pt x="4" y="88"/>
                      <a:pt x="8" y="84"/>
                      <a:pt x="10" y="79"/>
                    </a:cubicBezTo>
                    <a:cubicBezTo>
                      <a:pt x="10" y="79"/>
                      <a:pt x="11" y="73"/>
                      <a:pt x="16" y="74"/>
                    </a:cubicBezTo>
                    <a:cubicBezTo>
                      <a:pt x="16" y="74"/>
                      <a:pt x="21" y="75"/>
                      <a:pt x="22" y="77"/>
                    </a:cubicBezTo>
                    <a:cubicBezTo>
                      <a:pt x="22" y="77"/>
                      <a:pt x="23" y="78"/>
                      <a:pt x="25" y="76"/>
                    </a:cubicBezTo>
                    <a:cubicBezTo>
                      <a:pt x="25" y="76"/>
                      <a:pt x="40" y="74"/>
                      <a:pt x="47" y="70"/>
                    </a:cubicBezTo>
                    <a:cubicBezTo>
                      <a:pt x="47" y="70"/>
                      <a:pt x="48" y="70"/>
                      <a:pt x="48" y="66"/>
                    </a:cubicBezTo>
                    <a:cubicBezTo>
                      <a:pt x="48" y="66"/>
                      <a:pt x="45" y="51"/>
                      <a:pt x="40" y="44"/>
                    </a:cubicBezTo>
                    <a:cubicBezTo>
                      <a:pt x="40" y="44"/>
                      <a:pt x="35" y="35"/>
                      <a:pt x="31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3" name="Freeform 12">
                <a:extLst>
                  <a:ext uri="{FF2B5EF4-FFF2-40B4-BE49-F238E27FC236}">
                    <a16:creationId xmlns="" xmlns:a16="http://schemas.microsoft.com/office/drawing/2014/main" id="{B1E4EEA4-DFDD-FD48-A27C-68D96B7C4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062"/>
                <a:ext cx="168" cy="188"/>
              </a:xfrm>
              <a:custGeom>
                <a:avLst/>
                <a:gdLst>
                  <a:gd name="T0" fmla="*/ 26 w 88"/>
                  <a:gd name="T1" fmla="*/ 10 h 97"/>
                  <a:gd name="T2" fmla="*/ 39 w 88"/>
                  <a:gd name="T3" fmla="*/ 7 h 97"/>
                  <a:gd name="T4" fmla="*/ 47 w 88"/>
                  <a:gd name="T5" fmla="*/ 3 h 97"/>
                  <a:gd name="T6" fmla="*/ 53 w 88"/>
                  <a:gd name="T7" fmla="*/ 2 h 97"/>
                  <a:gd name="T8" fmla="*/ 69 w 88"/>
                  <a:gd name="T9" fmla="*/ 9 h 97"/>
                  <a:gd name="T10" fmla="*/ 64 w 88"/>
                  <a:gd name="T11" fmla="*/ 16 h 97"/>
                  <a:gd name="T12" fmla="*/ 61 w 88"/>
                  <a:gd name="T13" fmla="*/ 26 h 97"/>
                  <a:gd name="T14" fmla="*/ 69 w 88"/>
                  <a:gd name="T15" fmla="*/ 33 h 97"/>
                  <a:gd name="T16" fmla="*/ 82 w 88"/>
                  <a:gd name="T17" fmla="*/ 36 h 97"/>
                  <a:gd name="T18" fmla="*/ 84 w 88"/>
                  <a:gd name="T19" fmla="*/ 45 h 97"/>
                  <a:gd name="T20" fmla="*/ 79 w 88"/>
                  <a:gd name="T21" fmla="*/ 48 h 97"/>
                  <a:gd name="T22" fmla="*/ 75 w 88"/>
                  <a:gd name="T23" fmla="*/ 48 h 97"/>
                  <a:gd name="T24" fmla="*/ 69 w 88"/>
                  <a:gd name="T25" fmla="*/ 55 h 97"/>
                  <a:gd name="T26" fmla="*/ 69 w 88"/>
                  <a:gd name="T27" fmla="*/ 70 h 97"/>
                  <a:gd name="T28" fmla="*/ 58 w 88"/>
                  <a:gd name="T29" fmla="*/ 89 h 97"/>
                  <a:gd name="T30" fmla="*/ 53 w 88"/>
                  <a:gd name="T31" fmla="*/ 92 h 97"/>
                  <a:gd name="T32" fmla="*/ 48 w 88"/>
                  <a:gd name="T33" fmla="*/ 96 h 97"/>
                  <a:gd name="T34" fmla="*/ 45 w 88"/>
                  <a:gd name="T35" fmla="*/ 97 h 97"/>
                  <a:gd name="T36" fmla="*/ 24 w 88"/>
                  <a:gd name="T37" fmla="*/ 97 h 97"/>
                  <a:gd name="T38" fmla="*/ 20 w 88"/>
                  <a:gd name="T39" fmla="*/ 97 h 97"/>
                  <a:gd name="T40" fmla="*/ 18 w 88"/>
                  <a:gd name="T41" fmla="*/ 95 h 97"/>
                  <a:gd name="T42" fmla="*/ 17 w 88"/>
                  <a:gd name="T43" fmla="*/ 95 h 97"/>
                  <a:gd name="T44" fmla="*/ 14 w 88"/>
                  <a:gd name="T45" fmla="*/ 94 h 97"/>
                  <a:gd name="T46" fmla="*/ 4 w 88"/>
                  <a:gd name="T47" fmla="*/ 89 h 97"/>
                  <a:gd name="T48" fmla="*/ 6 w 88"/>
                  <a:gd name="T49" fmla="*/ 88 h 97"/>
                  <a:gd name="T50" fmla="*/ 14 w 88"/>
                  <a:gd name="T51" fmla="*/ 89 h 97"/>
                  <a:gd name="T52" fmla="*/ 15 w 88"/>
                  <a:gd name="T53" fmla="*/ 86 h 97"/>
                  <a:gd name="T54" fmla="*/ 40 w 88"/>
                  <a:gd name="T55" fmla="*/ 81 h 97"/>
                  <a:gd name="T56" fmla="*/ 55 w 88"/>
                  <a:gd name="T57" fmla="*/ 54 h 97"/>
                  <a:gd name="T58" fmla="*/ 38 w 88"/>
                  <a:gd name="T59" fmla="*/ 53 h 97"/>
                  <a:gd name="T60" fmla="*/ 25 w 88"/>
                  <a:gd name="T61" fmla="*/ 57 h 97"/>
                  <a:gd name="T62" fmla="*/ 15 w 88"/>
                  <a:gd name="T63" fmla="*/ 44 h 97"/>
                  <a:gd name="T64" fmla="*/ 16 w 88"/>
                  <a:gd name="T65" fmla="*/ 42 h 97"/>
                  <a:gd name="T66" fmla="*/ 23 w 88"/>
                  <a:gd name="T67" fmla="*/ 43 h 97"/>
                  <a:gd name="T68" fmla="*/ 30 w 88"/>
                  <a:gd name="T69" fmla="*/ 42 h 97"/>
                  <a:gd name="T70" fmla="*/ 42 w 88"/>
                  <a:gd name="T71" fmla="*/ 40 h 97"/>
                  <a:gd name="T72" fmla="*/ 51 w 88"/>
                  <a:gd name="T73" fmla="*/ 38 h 97"/>
                  <a:gd name="T74" fmla="*/ 49 w 88"/>
                  <a:gd name="T75" fmla="*/ 35 h 97"/>
                  <a:gd name="T76" fmla="*/ 42 w 88"/>
                  <a:gd name="T77" fmla="*/ 21 h 97"/>
                  <a:gd name="T78" fmla="*/ 45 w 88"/>
                  <a:gd name="T79" fmla="*/ 12 h 97"/>
                  <a:gd name="T80" fmla="*/ 31 w 88"/>
                  <a:gd name="T81" fmla="*/ 15 h 97"/>
                  <a:gd name="T82" fmla="*/ 25 w 88"/>
                  <a:gd name="T83" fmla="*/ 12 h 97"/>
                  <a:gd name="T84" fmla="*/ 26 w 88"/>
                  <a:gd name="T85" fmla="*/ 1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8" h="97">
                    <a:moveTo>
                      <a:pt x="26" y="10"/>
                    </a:moveTo>
                    <a:cubicBezTo>
                      <a:pt x="26" y="10"/>
                      <a:pt x="31" y="11"/>
                      <a:pt x="39" y="7"/>
                    </a:cubicBezTo>
                    <a:cubicBezTo>
                      <a:pt x="39" y="7"/>
                      <a:pt x="46" y="6"/>
                      <a:pt x="47" y="3"/>
                    </a:cubicBezTo>
                    <a:cubicBezTo>
                      <a:pt x="47" y="3"/>
                      <a:pt x="48" y="0"/>
                      <a:pt x="53" y="2"/>
                    </a:cubicBezTo>
                    <a:cubicBezTo>
                      <a:pt x="53" y="2"/>
                      <a:pt x="67" y="1"/>
                      <a:pt x="69" y="9"/>
                    </a:cubicBezTo>
                    <a:cubicBezTo>
                      <a:pt x="69" y="9"/>
                      <a:pt x="70" y="13"/>
                      <a:pt x="64" y="16"/>
                    </a:cubicBezTo>
                    <a:cubicBezTo>
                      <a:pt x="64" y="16"/>
                      <a:pt x="60" y="20"/>
                      <a:pt x="61" y="26"/>
                    </a:cubicBezTo>
                    <a:cubicBezTo>
                      <a:pt x="61" y="26"/>
                      <a:pt x="65" y="35"/>
                      <a:pt x="69" y="33"/>
                    </a:cubicBezTo>
                    <a:cubicBezTo>
                      <a:pt x="69" y="33"/>
                      <a:pt x="81" y="33"/>
                      <a:pt x="82" y="36"/>
                    </a:cubicBezTo>
                    <a:cubicBezTo>
                      <a:pt x="82" y="36"/>
                      <a:pt x="88" y="42"/>
                      <a:pt x="84" y="45"/>
                    </a:cubicBezTo>
                    <a:cubicBezTo>
                      <a:pt x="84" y="45"/>
                      <a:pt x="81" y="46"/>
                      <a:pt x="79" y="48"/>
                    </a:cubicBezTo>
                    <a:cubicBezTo>
                      <a:pt x="79" y="48"/>
                      <a:pt x="78" y="49"/>
                      <a:pt x="75" y="48"/>
                    </a:cubicBezTo>
                    <a:cubicBezTo>
                      <a:pt x="75" y="48"/>
                      <a:pt x="68" y="48"/>
                      <a:pt x="69" y="55"/>
                    </a:cubicBezTo>
                    <a:cubicBezTo>
                      <a:pt x="69" y="70"/>
                      <a:pt x="69" y="70"/>
                      <a:pt x="69" y="70"/>
                    </a:cubicBezTo>
                    <a:cubicBezTo>
                      <a:pt x="69" y="70"/>
                      <a:pt x="65" y="83"/>
                      <a:pt x="58" y="89"/>
                    </a:cubicBezTo>
                    <a:cubicBezTo>
                      <a:pt x="58" y="89"/>
                      <a:pt x="54" y="92"/>
                      <a:pt x="53" y="92"/>
                    </a:cubicBezTo>
                    <a:cubicBezTo>
                      <a:pt x="53" y="92"/>
                      <a:pt x="51" y="93"/>
                      <a:pt x="48" y="96"/>
                    </a:cubicBezTo>
                    <a:cubicBezTo>
                      <a:pt x="48" y="96"/>
                      <a:pt x="47" y="97"/>
                      <a:pt x="45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24" y="97"/>
                      <a:pt x="22" y="96"/>
                      <a:pt x="20" y="97"/>
                    </a:cubicBezTo>
                    <a:cubicBezTo>
                      <a:pt x="20" y="97"/>
                      <a:pt x="18" y="96"/>
                      <a:pt x="18" y="95"/>
                    </a:cubicBezTo>
                    <a:cubicBezTo>
                      <a:pt x="18" y="95"/>
                      <a:pt x="19" y="94"/>
                      <a:pt x="17" y="95"/>
                    </a:cubicBezTo>
                    <a:cubicBezTo>
                      <a:pt x="17" y="95"/>
                      <a:pt x="16" y="93"/>
                      <a:pt x="14" y="94"/>
                    </a:cubicBezTo>
                    <a:cubicBezTo>
                      <a:pt x="4" y="89"/>
                      <a:pt x="4" y="89"/>
                      <a:pt x="4" y="89"/>
                    </a:cubicBezTo>
                    <a:cubicBezTo>
                      <a:pt x="4" y="89"/>
                      <a:pt x="0" y="87"/>
                      <a:pt x="6" y="88"/>
                    </a:cubicBezTo>
                    <a:cubicBezTo>
                      <a:pt x="6" y="88"/>
                      <a:pt x="19" y="93"/>
                      <a:pt x="14" y="89"/>
                    </a:cubicBezTo>
                    <a:cubicBezTo>
                      <a:pt x="14" y="89"/>
                      <a:pt x="11" y="86"/>
                      <a:pt x="15" y="86"/>
                    </a:cubicBezTo>
                    <a:cubicBezTo>
                      <a:pt x="15" y="86"/>
                      <a:pt x="30" y="87"/>
                      <a:pt x="40" y="81"/>
                    </a:cubicBezTo>
                    <a:cubicBezTo>
                      <a:pt x="40" y="81"/>
                      <a:pt x="61" y="73"/>
                      <a:pt x="55" y="54"/>
                    </a:cubicBezTo>
                    <a:cubicBezTo>
                      <a:pt x="55" y="54"/>
                      <a:pt x="48" y="50"/>
                      <a:pt x="38" y="53"/>
                    </a:cubicBezTo>
                    <a:cubicBezTo>
                      <a:pt x="38" y="53"/>
                      <a:pt x="29" y="59"/>
                      <a:pt x="25" y="57"/>
                    </a:cubicBezTo>
                    <a:cubicBezTo>
                      <a:pt x="25" y="57"/>
                      <a:pt x="17" y="51"/>
                      <a:pt x="15" y="44"/>
                    </a:cubicBezTo>
                    <a:cubicBezTo>
                      <a:pt x="15" y="44"/>
                      <a:pt x="12" y="40"/>
                      <a:pt x="16" y="42"/>
                    </a:cubicBezTo>
                    <a:cubicBezTo>
                      <a:pt x="16" y="42"/>
                      <a:pt x="17" y="44"/>
                      <a:pt x="23" y="43"/>
                    </a:cubicBezTo>
                    <a:cubicBezTo>
                      <a:pt x="23" y="43"/>
                      <a:pt x="28" y="44"/>
                      <a:pt x="30" y="42"/>
                    </a:cubicBezTo>
                    <a:cubicBezTo>
                      <a:pt x="30" y="42"/>
                      <a:pt x="35" y="41"/>
                      <a:pt x="42" y="40"/>
                    </a:cubicBezTo>
                    <a:cubicBezTo>
                      <a:pt x="42" y="40"/>
                      <a:pt x="49" y="39"/>
                      <a:pt x="51" y="38"/>
                    </a:cubicBezTo>
                    <a:cubicBezTo>
                      <a:pt x="51" y="38"/>
                      <a:pt x="53" y="35"/>
                      <a:pt x="49" y="35"/>
                    </a:cubicBezTo>
                    <a:cubicBezTo>
                      <a:pt x="49" y="35"/>
                      <a:pt x="39" y="37"/>
                      <a:pt x="42" y="21"/>
                    </a:cubicBezTo>
                    <a:cubicBezTo>
                      <a:pt x="42" y="21"/>
                      <a:pt x="50" y="9"/>
                      <a:pt x="45" y="12"/>
                    </a:cubicBezTo>
                    <a:cubicBezTo>
                      <a:pt x="45" y="12"/>
                      <a:pt x="37" y="17"/>
                      <a:pt x="31" y="15"/>
                    </a:cubicBezTo>
                    <a:cubicBezTo>
                      <a:pt x="31" y="15"/>
                      <a:pt x="27" y="15"/>
                      <a:pt x="25" y="12"/>
                    </a:cubicBezTo>
                    <a:cubicBezTo>
                      <a:pt x="25" y="12"/>
                      <a:pt x="22" y="7"/>
                      <a:pt x="2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4" name="Freeform 13">
                <a:extLst>
                  <a:ext uri="{FF2B5EF4-FFF2-40B4-BE49-F238E27FC236}">
                    <a16:creationId xmlns="" xmlns:a16="http://schemas.microsoft.com/office/drawing/2014/main" id="{39D54FD1-4C99-4941-A27F-38196AE2B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962"/>
                <a:ext cx="151" cy="247"/>
              </a:xfrm>
              <a:custGeom>
                <a:avLst/>
                <a:gdLst>
                  <a:gd name="T0" fmla="*/ 37 w 79"/>
                  <a:gd name="T1" fmla="*/ 7 h 128"/>
                  <a:gd name="T2" fmla="*/ 39 w 79"/>
                  <a:gd name="T3" fmla="*/ 5 h 128"/>
                  <a:gd name="T4" fmla="*/ 49 w 79"/>
                  <a:gd name="T5" fmla="*/ 8 h 128"/>
                  <a:gd name="T6" fmla="*/ 58 w 79"/>
                  <a:gd name="T7" fmla="*/ 12 h 128"/>
                  <a:gd name="T8" fmla="*/ 60 w 79"/>
                  <a:gd name="T9" fmla="*/ 19 h 128"/>
                  <a:gd name="T10" fmla="*/ 61 w 79"/>
                  <a:gd name="T11" fmla="*/ 26 h 128"/>
                  <a:gd name="T12" fmla="*/ 69 w 79"/>
                  <a:gd name="T13" fmla="*/ 33 h 128"/>
                  <a:gd name="T14" fmla="*/ 70 w 79"/>
                  <a:gd name="T15" fmla="*/ 33 h 128"/>
                  <a:gd name="T16" fmla="*/ 74 w 79"/>
                  <a:gd name="T17" fmla="*/ 38 h 128"/>
                  <a:gd name="T18" fmla="*/ 75 w 79"/>
                  <a:gd name="T19" fmla="*/ 41 h 128"/>
                  <a:gd name="T20" fmla="*/ 77 w 79"/>
                  <a:gd name="T21" fmla="*/ 47 h 128"/>
                  <a:gd name="T22" fmla="*/ 70 w 79"/>
                  <a:gd name="T23" fmla="*/ 58 h 128"/>
                  <a:gd name="T24" fmla="*/ 66 w 79"/>
                  <a:gd name="T25" fmla="*/ 61 h 128"/>
                  <a:gd name="T26" fmla="*/ 62 w 79"/>
                  <a:gd name="T27" fmla="*/ 69 h 128"/>
                  <a:gd name="T28" fmla="*/ 56 w 79"/>
                  <a:gd name="T29" fmla="*/ 77 h 128"/>
                  <a:gd name="T30" fmla="*/ 48 w 79"/>
                  <a:gd name="T31" fmla="*/ 94 h 128"/>
                  <a:gd name="T32" fmla="*/ 44 w 79"/>
                  <a:gd name="T33" fmla="*/ 103 h 128"/>
                  <a:gd name="T34" fmla="*/ 38 w 79"/>
                  <a:gd name="T35" fmla="*/ 107 h 128"/>
                  <a:gd name="T36" fmla="*/ 36 w 79"/>
                  <a:gd name="T37" fmla="*/ 111 h 128"/>
                  <a:gd name="T38" fmla="*/ 33 w 79"/>
                  <a:gd name="T39" fmla="*/ 115 h 128"/>
                  <a:gd name="T40" fmla="*/ 25 w 79"/>
                  <a:gd name="T41" fmla="*/ 119 h 128"/>
                  <a:gd name="T42" fmla="*/ 18 w 79"/>
                  <a:gd name="T43" fmla="*/ 122 h 128"/>
                  <a:gd name="T44" fmla="*/ 13 w 79"/>
                  <a:gd name="T45" fmla="*/ 123 h 128"/>
                  <a:gd name="T46" fmla="*/ 11 w 79"/>
                  <a:gd name="T47" fmla="*/ 125 h 128"/>
                  <a:gd name="T48" fmla="*/ 3 w 79"/>
                  <a:gd name="T49" fmla="*/ 127 h 128"/>
                  <a:gd name="T50" fmla="*/ 9 w 79"/>
                  <a:gd name="T51" fmla="*/ 111 h 128"/>
                  <a:gd name="T52" fmla="*/ 14 w 79"/>
                  <a:gd name="T53" fmla="*/ 103 h 128"/>
                  <a:gd name="T54" fmla="*/ 18 w 79"/>
                  <a:gd name="T55" fmla="*/ 99 h 128"/>
                  <a:gd name="T56" fmla="*/ 20 w 79"/>
                  <a:gd name="T57" fmla="*/ 99 h 128"/>
                  <a:gd name="T58" fmla="*/ 25 w 79"/>
                  <a:gd name="T59" fmla="*/ 93 h 128"/>
                  <a:gd name="T60" fmla="*/ 23 w 79"/>
                  <a:gd name="T61" fmla="*/ 90 h 128"/>
                  <a:gd name="T62" fmla="*/ 23 w 79"/>
                  <a:gd name="T63" fmla="*/ 85 h 128"/>
                  <a:gd name="T64" fmla="*/ 22 w 79"/>
                  <a:gd name="T65" fmla="*/ 83 h 128"/>
                  <a:gd name="T66" fmla="*/ 18 w 79"/>
                  <a:gd name="T67" fmla="*/ 81 h 128"/>
                  <a:gd name="T68" fmla="*/ 15 w 79"/>
                  <a:gd name="T69" fmla="*/ 80 h 128"/>
                  <a:gd name="T70" fmla="*/ 9 w 79"/>
                  <a:gd name="T71" fmla="*/ 69 h 128"/>
                  <a:gd name="T72" fmla="*/ 27 w 79"/>
                  <a:gd name="T73" fmla="*/ 67 h 128"/>
                  <a:gd name="T74" fmla="*/ 36 w 79"/>
                  <a:gd name="T75" fmla="*/ 55 h 128"/>
                  <a:gd name="T76" fmla="*/ 35 w 79"/>
                  <a:gd name="T77" fmla="*/ 52 h 128"/>
                  <a:gd name="T78" fmla="*/ 36 w 79"/>
                  <a:gd name="T79" fmla="*/ 49 h 128"/>
                  <a:gd name="T80" fmla="*/ 36 w 79"/>
                  <a:gd name="T81" fmla="*/ 45 h 128"/>
                  <a:gd name="T82" fmla="*/ 37 w 79"/>
                  <a:gd name="T83" fmla="*/ 42 h 128"/>
                  <a:gd name="T84" fmla="*/ 37 w 79"/>
                  <a:gd name="T85" fmla="*/ 39 h 128"/>
                  <a:gd name="T86" fmla="*/ 38 w 79"/>
                  <a:gd name="T87" fmla="*/ 36 h 128"/>
                  <a:gd name="T88" fmla="*/ 38 w 79"/>
                  <a:gd name="T89" fmla="*/ 33 h 128"/>
                  <a:gd name="T90" fmla="*/ 39 w 79"/>
                  <a:gd name="T91" fmla="*/ 32 h 128"/>
                  <a:gd name="T92" fmla="*/ 40 w 79"/>
                  <a:gd name="T93" fmla="*/ 29 h 128"/>
                  <a:gd name="T94" fmla="*/ 39 w 79"/>
                  <a:gd name="T95" fmla="*/ 25 h 128"/>
                  <a:gd name="T96" fmla="*/ 37 w 79"/>
                  <a:gd name="T97" fmla="*/ 22 h 128"/>
                  <a:gd name="T98" fmla="*/ 37 w 79"/>
                  <a:gd name="T99" fmla="*/ 7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9" h="128">
                    <a:moveTo>
                      <a:pt x="37" y="7"/>
                    </a:moveTo>
                    <a:cubicBezTo>
                      <a:pt x="37" y="7"/>
                      <a:pt x="33" y="0"/>
                      <a:pt x="39" y="5"/>
                    </a:cubicBezTo>
                    <a:cubicBezTo>
                      <a:pt x="39" y="5"/>
                      <a:pt x="46" y="5"/>
                      <a:pt x="49" y="8"/>
                    </a:cubicBezTo>
                    <a:cubicBezTo>
                      <a:pt x="49" y="8"/>
                      <a:pt x="55" y="11"/>
                      <a:pt x="58" y="12"/>
                    </a:cubicBezTo>
                    <a:cubicBezTo>
                      <a:pt x="58" y="12"/>
                      <a:pt x="60" y="12"/>
                      <a:pt x="60" y="19"/>
                    </a:cubicBezTo>
                    <a:cubicBezTo>
                      <a:pt x="60" y="19"/>
                      <a:pt x="59" y="26"/>
                      <a:pt x="61" y="26"/>
                    </a:cubicBezTo>
                    <a:cubicBezTo>
                      <a:pt x="61" y="26"/>
                      <a:pt x="67" y="31"/>
                      <a:pt x="69" y="33"/>
                    </a:cubicBezTo>
                    <a:cubicBezTo>
                      <a:pt x="69" y="33"/>
                      <a:pt x="69" y="34"/>
                      <a:pt x="70" y="33"/>
                    </a:cubicBezTo>
                    <a:cubicBezTo>
                      <a:pt x="70" y="33"/>
                      <a:pt x="74" y="33"/>
                      <a:pt x="74" y="38"/>
                    </a:cubicBezTo>
                    <a:cubicBezTo>
                      <a:pt x="74" y="38"/>
                      <a:pt x="73" y="41"/>
                      <a:pt x="75" y="41"/>
                    </a:cubicBezTo>
                    <a:cubicBezTo>
                      <a:pt x="75" y="41"/>
                      <a:pt x="79" y="42"/>
                      <a:pt x="77" y="47"/>
                    </a:cubicBezTo>
                    <a:cubicBezTo>
                      <a:pt x="77" y="47"/>
                      <a:pt x="77" y="56"/>
                      <a:pt x="70" y="58"/>
                    </a:cubicBezTo>
                    <a:cubicBezTo>
                      <a:pt x="70" y="58"/>
                      <a:pt x="67" y="58"/>
                      <a:pt x="66" y="61"/>
                    </a:cubicBezTo>
                    <a:cubicBezTo>
                      <a:pt x="66" y="61"/>
                      <a:pt x="62" y="66"/>
                      <a:pt x="62" y="69"/>
                    </a:cubicBezTo>
                    <a:cubicBezTo>
                      <a:pt x="62" y="69"/>
                      <a:pt x="60" y="73"/>
                      <a:pt x="56" y="77"/>
                    </a:cubicBezTo>
                    <a:cubicBezTo>
                      <a:pt x="56" y="77"/>
                      <a:pt x="47" y="82"/>
                      <a:pt x="48" y="94"/>
                    </a:cubicBezTo>
                    <a:cubicBezTo>
                      <a:pt x="48" y="94"/>
                      <a:pt x="51" y="100"/>
                      <a:pt x="44" y="103"/>
                    </a:cubicBezTo>
                    <a:cubicBezTo>
                      <a:pt x="44" y="103"/>
                      <a:pt x="42" y="103"/>
                      <a:pt x="38" y="107"/>
                    </a:cubicBezTo>
                    <a:cubicBezTo>
                      <a:pt x="38" y="107"/>
                      <a:pt x="36" y="110"/>
                      <a:pt x="36" y="111"/>
                    </a:cubicBezTo>
                    <a:cubicBezTo>
                      <a:pt x="36" y="111"/>
                      <a:pt x="33" y="114"/>
                      <a:pt x="33" y="115"/>
                    </a:cubicBezTo>
                    <a:cubicBezTo>
                      <a:pt x="33" y="115"/>
                      <a:pt x="31" y="118"/>
                      <a:pt x="25" y="119"/>
                    </a:cubicBezTo>
                    <a:cubicBezTo>
                      <a:pt x="25" y="119"/>
                      <a:pt x="20" y="119"/>
                      <a:pt x="18" y="122"/>
                    </a:cubicBezTo>
                    <a:cubicBezTo>
                      <a:pt x="18" y="122"/>
                      <a:pt x="15" y="124"/>
                      <a:pt x="13" y="123"/>
                    </a:cubicBezTo>
                    <a:cubicBezTo>
                      <a:pt x="13" y="123"/>
                      <a:pt x="12" y="123"/>
                      <a:pt x="11" y="125"/>
                    </a:cubicBezTo>
                    <a:cubicBezTo>
                      <a:pt x="11" y="125"/>
                      <a:pt x="8" y="128"/>
                      <a:pt x="3" y="127"/>
                    </a:cubicBezTo>
                    <a:cubicBezTo>
                      <a:pt x="3" y="127"/>
                      <a:pt x="7" y="116"/>
                      <a:pt x="9" y="111"/>
                    </a:cubicBezTo>
                    <a:cubicBezTo>
                      <a:pt x="9" y="111"/>
                      <a:pt x="11" y="105"/>
                      <a:pt x="14" y="103"/>
                    </a:cubicBezTo>
                    <a:cubicBezTo>
                      <a:pt x="14" y="103"/>
                      <a:pt x="15" y="98"/>
                      <a:pt x="18" y="99"/>
                    </a:cubicBezTo>
                    <a:cubicBezTo>
                      <a:pt x="18" y="99"/>
                      <a:pt x="19" y="101"/>
                      <a:pt x="20" y="99"/>
                    </a:cubicBezTo>
                    <a:cubicBezTo>
                      <a:pt x="20" y="99"/>
                      <a:pt x="24" y="93"/>
                      <a:pt x="25" y="93"/>
                    </a:cubicBezTo>
                    <a:cubicBezTo>
                      <a:pt x="25" y="93"/>
                      <a:pt x="24" y="90"/>
                      <a:pt x="23" y="90"/>
                    </a:cubicBezTo>
                    <a:cubicBezTo>
                      <a:pt x="23" y="90"/>
                      <a:pt x="22" y="87"/>
                      <a:pt x="23" y="85"/>
                    </a:cubicBezTo>
                    <a:cubicBezTo>
                      <a:pt x="23" y="85"/>
                      <a:pt x="24" y="84"/>
                      <a:pt x="22" y="83"/>
                    </a:cubicBezTo>
                    <a:cubicBezTo>
                      <a:pt x="22" y="83"/>
                      <a:pt x="19" y="79"/>
                      <a:pt x="18" y="81"/>
                    </a:cubicBezTo>
                    <a:cubicBezTo>
                      <a:pt x="18" y="81"/>
                      <a:pt x="17" y="81"/>
                      <a:pt x="15" y="80"/>
                    </a:cubicBezTo>
                    <a:cubicBezTo>
                      <a:pt x="15" y="80"/>
                      <a:pt x="0" y="69"/>
                      <a:pt x="9" y="69"/>
                    </a:cubicBezTo>
                    <a:cubicBezTo>
                      <a:pt x="9" y="69"/>
                      <a:pt x="18" y="72"/>
                      <a:pt x="27" y="67"/>
                    </a:cubicBezTo>
                    <a:cubicBezTo>
                      <a:pt x="27" y="67"/>
                      <a:pt x="29" y="66"/>
                      <a:pt x="36" y="55"/>
                    </a:cubicBezTo>
                    <a:cubicBezTo>
                      <a:pt x="36" y="55"/>
                      <a:pt x="37" y="53"/>
                      <a:pt x="35" y="52"/>
                    </a:cubicBezTo>
                    <a:cubicBezTo>
                      <a:pt x="35" y="52"/>
                      <a:pt x="35" y="50"/>
                      <a:pt x="36" y="49"/>
                    </a:cubicBezTo>
                    <a:cubicBezTo>
                      <a:pt x="36" y="49"/>
                      <a:pt x="36" y="48"/>
                      <a:pt x="36" y="45"/>
                    </a:cubicBezTo>
                    <a:cubicBezTo>
                      <a:pt x="36" y="45"/>
                      <a:pt x="36" y="43"/>
                      <a:pt x="37" y="42"/>
                    </a:cubicBezTo>
                    <a:cubicBezTo>
                      <a:pt x="37" y="42"/>
                      <a:pt x="38" y="40"/>
                      <a:pt x="37" y="39"/>
                    </a:cubicBezTo>
                    <a:cubicBezTo>
                      <a:pt x="37" y="39"/>
                      <a:pt x="37" y="37"/>
                      <a:pt x="38" y="36"/>
                    </a:cubicBezTo>
                    <a:cubicBezTo>
                      <a:pt x="38" y="36"/>
                      <a:pt x="38" y="35"/>
                      <a:pt x="38" y="33"/>
                    </a:cubicBezTo>
                    <a:cubicBezTo>
                      <a:pt x="38" y="33"/>
                      <a:pt x="37" y="32"/>
                      <a:pt x="39" y="32"/>
                    </a:cubicBezTo>
                    <a:cubicBezTo>
                      <a:pt x="39" y="32"/>
                      <a:pt x="41" y="33"/>
                      <a:pt x="40" y="29"/>
                    </a:cubicBezTo>
                    <a:cubicBezTo>
                      <a:pt x="40" y="29"/>
                      <a:pt x="39" y="27"/>
                      <a:pt x="39" y="25"/>
                    </a:cubicBezTo>
                    <a:cubicBezTo>
                      <a:pt x="37" y="22"/>
                      <a:pt x="37" y="22"/>
                      <a:pt x="37" y="22"/>
                    </a:cubicBezTo>
                    <a:lnTo>
                      <a:pt x="3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5" name="Freeform 14">
                <a:extLst>
                  <a:ext uri="{FF2B5EF4-FFF2-40B4-BE49-F238E27FC236}">
                    <a16:creationId xmlns="" xmlns:a16="http://schemas.microsoft.com/office/drawing/2014/main" id="{7FA397AD-49FA-4741-8684-AE19844BA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138"/>
                <a:ext cx="63" cy="70"/>
              </a:xfrm>
              <a:custGeom>
                <a:avLst/>
                <a:gdLst>
                  <a:gd name="T0" fmla="*/ 3 w 33"/>
                  <a:gd name="T1" fmla="*/ 8 h 36"/>
                  <a:gd name="T2" fmla="*/ 7 w 33"/>
                  <a:gd name="T3" fmla="*/ 3 h 36"/>
                  <a:gd name="T4" fmla="*/ 13 w 33"/>
                  <a:gd name="T5" fmla="*/ 4 h 36"/>
                  <a:gd name="T6" fmla="*/ 23 w 33"/>
                  <a:gd name="T7" fmla="*/ 12 h 36"/>
                  <a:gd name="T8" fmla="*/ 30 w 33"/>
                  <a:gd name="T9" fmla="*/ 18 h 36"/>
                  <a:gd name="T10" fmla="*/ 31 w 33"/>
                  <a:gd name="T11" fmla="*/ 25 h 36"/>
                  <a:gd name="T12" fmla="*/ 30 w 33"/>
                  <a:gd name="T13" fmla="*/ 28 h 36"/>
                  <a:gd name="T14" fmla="*/ 28 w 33"/>
                  <a:gd name="T15" fmla="*/ 31 h 36"/>
                  <a:gd name="T16" fmla="*/ 19 w 33"/>
                  <a:gd name="T17" fmla="*/ 34 h 36"/>
                  <a:gd name="T18" fmla="*/ 12 w 33"/>
                  <a:gd name="T19" fmla="*/ 33 h 36"/>
                  <a:gd name="T20" fmla="*/ 8 w 33"/>
                  <a:gd name="T21" fmla="*/ 30 h 36"/>
                  <a:gd name="T22" fmla="*/ 5 w 33"/>
                  <a:gd name="T23" fmla="*/ 29 h 36"/>
                  <a:gd name="T24" fmla="*/ 2 w 33"/>
                  <a:gd name="T25" fmla="*/ 25 h 36"/>
                  <a:gd name="T26" fmla="*/ 2 w 33"/>
                  <a:gd name="T27" fmla="*/ 19 h 36"/>
                  <a:gd name="T28" fmla="*/ 3 w 33"/>
                  <a:gd name="T29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36">
                    <a:moveTo>
                      <a:pt x="3" y="8"/>
                    </a:moveTo>
                    <a:cubicBezTo>
                      <a:pt x="3" y="8"/>
                      <a:pt x="4" y="0"/>
                      <a:pt x="7" y="3"/>
                    </a:cubicBezTo>
                    <a:cubicBezTo>
                      <a:pt x="7" y="3"/>
                      <a:pt x="10" y="4"/>
                      <a:pt x="13" y="4"/>
                    </a:cubicBezTo>
                    <a:cubicBezTo>
                      <a:pt x="13" y="4"/>
                      <a:pt x="19" y="7"/>
                      <a:pt x="23" y="12"/>
                    </a:cubicBezTo>
                    <a:cubicBezTo>
                      <a:pt x="23" y="12"/>
                      <a:pt x="28" y="17"/>
                      <a:pt x="30" y="18"/>
                    </a:cubicBezTo>
                    <a:cubicBezTo>
                      <a:pt x="30" y="18"/>
                      <a:pt x="33" y="20"/>
                      <a:pt x="31" y="25"/>
                    </a:cubicBezTo>
                    <a:cubicBezTo>
                      <a:pt x="31" y="25"/>
                      <a:pt x="29" y="27"/>
                      <a:pt x="30" y="28"/>
                    </a:cubicBezTo>
                    <a:cubicBezTo>
                      <a:pt x="30" y="28"/>
                      <a:pt x="29" y="30"/>
                      <a:pt x="28" y="31"/>
                    </a:cubicBezTo>
                    <a:cubicBezTo>
                      <a:pt x="28" y="31"/>
                      <a:pt x="24" y="36"/>
                      <a:pt x="19" y="34"/>
                    </a:cubicBezTo>
                    <a:cubicBezTo>
                      <a:pt x="19" y="34"/>
                      <a:pt x="15" y="34"/>
                      <a:pt x="12" y="33"/>
                    </a:cubicBezTo>
                    <a:cubicBezTo>
                      <a:pt x="12" y="33"/>
                      <a:pt x="9" y="32"/>
                      <a:pt x="8" y="30"/>
                    </a:cubicBezTo>
                    <a:cubicBezTo>
                      <a:pt x="8" y="30"/>
                      <a:pt x="6" y="29"/>
                      <a:pt x="5" y="29"/>
                    </a:cubicBezTo>
                    <a:cubicBezTo>
                      <a:pt x="5" y="29"/>
                      <a:pt x="4" y="29"/>
                      <a:pt x="2" y="25"/>
                    </a:cubicBezTo>
                    <a:cubicBezTo>
                      <a:pt x="2" y="25"/>
                      <a:pt x="0" y="23"/>
                      <a:pt x="2" y="19"/>
                    </a:cubicBezTo>
                    <a:cubicBezTo>
                      <a:pt x="2" y="19"/>
                      <a:pt x="4" y="14"/>
                      <a:pt x="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6" name="Freeform 15">
                <a:extLst>
                  <a:ext uri="{FF2B5EF4-FFF2-40B4-BE49-F238E27FC236}">
                    <a16:creationId xmlns="" xmlns:a16="http://schemas.microsoft.com/office/drawing/2014/main" id="{A23C6269-FF4F-0F4C-B525-C2D26341A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064"/>
                <a:ext cx="36" cy="142"/>
              </a:xfrm>
              <a:custGeom>
                <a:avLst/>
                <a:gdLst>
                  <a:gd name="T0" fmla="*/ 0 w 19"/>
                  <a:gd name="T1" fmla="*/ 48 h 73"/>
                  <a:gd name="T2" fmla="*/ 1 w 19"/>
                  <a:gd name="T3" fmla="*/ 27 h 73"/>
                  <a:gd name="T4" fmla="*/ 1 w 19"/>
                  <a:gd name="T5" fmla="*/ 24 h 73"/>
                  <a:gd name="T6" fmla="*/ 1 w 19"/>
                  <a:gd name="T7" fmla="*/ 12 h 73"/>
                  <a:gd name="T8" fmla="*/ 3 w 19"/>
                  <a:gd name="T9" fmla="*/ 10 h 73"/>
                  <a:gd name="T10" fmla="*/ 3 w 19"/>
                  <a:gd name="T11" fmla="*/ 7 h 73"/>
                  <a:gd name="T12" fmla="*/ 3 w 19"/>
                  <a:gd name="T13" fmla="*/ 5 h 73"/>
                  <a:gd name="T14" fmla="*/ 7 w 19"/>
                  <a:gd name="T15" fmla="*/ 3 h 73"/>
                  <a:gd name="T16" fmla="*/ 6 w 19"/>
                  <a:gd name="T17" fmla="*/ 8 h 73"/>
                  <a:gd name="T18" fmla="*/ 9 w 19"/>
                  <a:gd name="T19" fmla="*/ 26 h 73"/>
                  <a:gd name="T20" fmla="*/ 11 w 19"/>
                  <a:gd name="T21" fmla="*/ 30 h 73"/>
                  <a:gd name="T22" fmla="*/ 14 w 19"/>
                  <a:gd name="T23" fmla="*/ 37 h 73"/>
                  <a:gd name="T24" fmla="*/ 14 w 19"/>
                  <a:gd name="T25" fmla="*/ 42 h 73"/>
                  <a:gd name="T26" fmla="*/ 15 w 19"/>
                  <a:gd name="T27" fmla="*/ 43 h 73"/>
                  <a:gd name="T28" fmla="*/ 17 w 19"/>
                  <a:gd name="T29" fmla="*/ 45 h 73"/>
                  <a:gd name="T30" fmla="*/ 16 w 19"/>
                  <a:gd name="T31" fmla="*/ 54 h 73"/>
                  <a:gd name="T32" fmla="*/ 17 w 19"/>
                  <a:gd name="T33" fmla="*/ 57 h 73"/>
                  <a:gd name="T34" fmla="*/ 18 w 19"/>
                  <a:gd name="T35" fmla="*/ 59 h 73"/>
                  <a:gd name="T36" fmla="*/ 18 w 19"/>
                  <a:gd name="T37" fmla="*/ 61 h 73"/>
                  <a:gd name="T38" fmla="*/ 18 w 19"/>
                  <a:gd name="T39" fmla="*/ 70 h 73"/>
                  <a:gd name="T40" fmla="*/ 13 w 19"/>
                  <a:gd name="T41" fmla="*/ 71 h 73"/>
                  <a:gd name="T42" fmla="*/ 0 w 19"/>
                  <a:gd name="T43" fmla="*/ 48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73">
                    <a:moveTo>
                      <a:pt x="0" y="48"/>
                    </a:moveTo>
                    <a:cubicBezTo>
                      <a:pt x="0" y="48"/>
                      <a:pt x="0" y="28"/>
                      <a:pt x="1" y="27"/>
                    </a:cubicBezTo>
                    <a:cubicBezTo>
                      <a:pt x="1" y="27"/>
                      <a:pt x="1" y="26"/>
                      <a:pt x="1" y="24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1"/>
                      <a:pt x="3" y="10"/>
                    </a:cubicBezTo>
                    <a:cubicBezTo>
                      <a:pt x="3" y="10"/>
                      <a:pt x="2" y="7"/>
                      <a:pt x="3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5"/>
                      <a:pt x="4" y="0"/>
                      <a:pt x="7" y="3"/>
                    </a:cubicBezTo>
                    <a:cubicBezTo>
                      <a:pt x="7" y="3"/>
                      <a:pt x="8" y="5"/>
                      <a:pt x="6" y="8"/>
                    </a:cubicBezTo>
                    <a:cubicBezTo>
                      <a:pt x="6" y="8"/>
                      <a:pt x="3" y="11"/>
                      <a:pt x="9" y="26"/>
                    </a:cubicBezTo>
                    <a:cubicBezTo>
                      <a:pt x="9" y="26"/>
                      <a:pt x="9" y="28"/>
                      <a:pt x="11" y="30"/>
                    </a:cubicBezTo>
                    <a:cubicBezTo>
                      <a:pt x="11" y="30"/>
                      <a:pt x="14" y="32"/>
                      <a:pt x="14" y="37"/>
                    </a:cubicBezTo>
                    <a:cubicBezTo>
                      <a:pt x="14" y="37"/>
                      <a:pt x="14" y="40"/>
                      <a:pt x="14" y="42"/>
                    </a:cubicBezTo>
                    <a:cubicBezTo>
                      <a:pt x="14" y="42"/>
                      <a:pt x="12" y="44"/>
                      <a:pt x="15" y="43"/>
                    </a:cubicBezTo>
                    <a:cubicBezTo>
                      <a:pt x="15" y="43"/>
                      <a:pt x="17" y="43"/>
                      <a:pt x="17" y="45"/>
                    </a:cubicBezTo>
                    <a:cubicBezTo>
                      <a:pt x="17" y="45"/>
                      <a:pt x="16" y="52"/>
                      <a:pt x="16" y="54"/>
                    </a:cubicBezTo>
                    <a:cubicBezTo>
                      <a:pt x="16" y="54"/>
                      <a:pt x="18" y="56"/>
                      <a:pt x="17" y="57"/>
                    </a:cubicBezTo>
                    <a:cubicBezTo>
                      <a:pt x="17" y="57"/>
                      <a:pt x="17" y="58"/>
                      <a:pt x="18" y="59"/>
                    </a:cubicBezTo>
                    <a:cubicBezTo>
                      <a:pt x="18" y="59"/>
                      <a:pt x="18" y="59"/>
                      <a:pt x="18" y="61"/>
                    </a:cubicBezTo>
                    <a:cubicBezTo>
                      <a:pt x="18" y="61"/>
                      <a:pt x="19" y="69"/>
                      <a:pt x="18" y="70"/>
                    </a:cubicBezTo>
                    <a:cubicBezTo>
                      <a:pt x="18" y="70"/>
                      <a:pt x="16" y="73"/>
                      <a:pt x="13" y="71"/>
                    </a:cubicBezTo>
                    <a:cubicBezTo>
                      <a:pt x="13" y="71"/>
                      <a:pt x="3" y="62"/>
                      <a:pt x="0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7" name="Freeform 16">
                <a:extLst>
                  <a:ext uri="{FF2B5EF4-FFF2-40B4-BE49-F238E27FC236}">
                    <a16:creationId xmlns="" xmlns:a16="http://schemas.microsoft.com/office/drawing/2014/main" id="{809E0305-931A-3149-A98A-88FA80217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85"/>
                <a:ext cx="35" cy="60"/>
              </a:xfrm>
              <a:custGeom>
                <a:avLst/>
                <a:gdLst>
                  <a:gd name="T0" fmla="*/ 7 w 18"/>
                  <a:gd name="T1" fmla="*/ 5 h 31"/>
                  <a:gd name="T2" fmla="*/ 8 w 18"/>
                  <a:gd name="T3" fmla="*/ 2 h 31"/>
                  <a:gd name="T4" fmla="*/ 11 w 18"/>
                  <a:gd name="T5" fmla="*/ 3 h 31"/>
                  <a:gd name="T6" fmla="*/ 18 w 18"/>
                  <a:gd name="T7" fmla="*/ 25 h 31"/>
                  <a:gd name="T8" fmla="*/ 11 w 18"/>
                  <a:gd name="T9" fmla="*/ 28 h 31"/>
                  <a:gd name="T10" fmla="*/ 7 w 18"/>
                  <a:gd name="T11" fmla="*/ 25 h 31"/>
                  <a:gd name="T12" fmla="*/ 2 w 18"/>
                  <a:gd name="T13" fmla="*/ 25 h 31"/>
                  <a:gd name="T14" fmla="*/ 2 w 18"/>
                  <a:gd name="T15" fmla="*/ 22 h 31"/>
                  <a:gd name="T16" fmla="*/ 7 w 18"/>
                  <a:gd name="T17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1">
                    <a:moveTo>
                      <a:pt x="7" y="5"/>
                    </a:moveTo>
                    <a:cubicBezTo>
                      <a:pt x="7" y="5"/>
                      <a:pt x="6" y="4"/>
                      <a:pt x="8" y="2"/>
                    </a:cubicBezTo>
                    <a:cubicBezTo>
                      <a:pt x="8" y="2"/>
                      <a:pt x="10" y="0"/>
                      <a:pt x="11" y="3"/>
                    </a:cubicBezTo>
                    <a:cubicBezTo>
                      <a:pt x="11" y="3"/>
                      <a:pt x="18" y="18"/>
                      <a:pt x="18" y="25"/>
                    </a:cubicBezTo>
                    <a:cubicBezTo>
                      <a:pt x="18" y="25"/>
                      <a:pt x="17" y="31"/>
                      <a:pt x="11" y="28"/>
                    </a:cubicBezTo>
                    <a:cubicBezTo>
                      <a:pt x="11" y="28"/>
                      <a:pt x="9" y="27"/>
                      <a:pt x="7" y="25"/>
                    </a:cubicBezTo>
                    <a:cubicBezTo>
                      <a:pt x="7" y="25"/>
                      <a:pt x="5" y="26"/>
                      <a:pt x="2" y="25"/>
                    </a:cubicBezTo>
                    <a:cubicBezTo>
                      <a:pt x="2" y="25"/>
                      <a:pt x="0" y="24"/>
                      <a:pt x="2" y="22"/>
                    </a:cubicBezTo>
                    <a:cubicBezTo>
                      <a:pt x="2" y="22"/>
                      <a:pt x="7" y="13"/>
                      <a:pt x="7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8" name="Freeform 17">
                <a:extLst>
                  <a:ext uri="{FF2B5EF4-FFF2-40B4-BE49-F238E27FC236}">
                    <a16:creationId xmlns="" xmlns:a16="http://schemas.microsoft.com/office/drawing/2014/main" id="{C138BBB5-75D6-594D-AE6F-63C5A97D18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69" y="1956"/>
                <a:ext cx="218" cy="246"/>
              </a:xfrm>
              <a:custGeom>
                <a:avLst/>
                <a:gdLst>
                  <a:gd name="T0" fmla="*/ 98 w 114"/>
                  <a:gd name="T1" fmla="*/ 50 h 127"/>
                  <a:gd name="T2" fmla="*/ 110 w 114"/>
                  <a:gd name="T3" fmla="*/ 70 h 127"/>
                  <a:gd name="T4" fmla="*/ 98 w 114"/>
                  <a:gd name="T5" fmla="*/ 83 h 127"/>
                  <a:gd name="T6" fmla="*/ 82 w 114"/>
                  <a:gd name="T7" fmla="*/ 103 h 127"/>
                  <a:gd name="T8" fmla="*/ 83 w 114"/>
                  <a:gd name="T9" fmla="*/ 119 h 127"/>
                  <a:gd name="T10" fmla="*/ 79 w 114"/>
                  <a:gd name="T11" fmla="*/ 85 h 127"/>
                  <a:gd name="T12" fmla="*/ 97 w 114"/>
                  <a:gd name="T13" fmla="*/ 64 h 127"/>
                  <a:gd name="T14" fmla="*/ 88 w 114"/>
                  <a:gd name="T15" fmla="*/ 51 h 127"/>
                  <a:gd name="T16" fmla="*/ 79 w 114"/>
                  <a:gd name="T17" fmla="*/ 45 h 127"/>
                  <a:gd name="T18" fmla="*/ 38 w 114"/>
                  <a:gd name="T19" fmla="*/ 47 h 127"/>
                  <a:gd name="T20" fmla="*/ 53 w 114"/>
                  <a:gd name="T21" fmla="*/ 40 h 127"/>
                  <a:gd name="T22" fmla="*/ 54 w 114"/>
                  <a:gd name="T23" fmla="*/ 3 h 127"/>
                  <a:gd name="T24" fmla="*/ 61 w 114"/>
                  <a:gd name="T25" fmla="*/ 3 h 127"/>
                  <a:gd name="T26" fmla="*/ 67 w 114"/>
                  <a:gd name="T27" fmla="*/ 27 h 127"/>
                  <a:gd name="T28" fmla="*/ 69 w 114"/>
                  <a:gd name="T29" fmla="*/ 43 h 127"/>
                  <a:gd name="T30" fmla="*/ 79 w 114"/>
                  <a:gd name="T31" fmla="*/ 49 h 127"/>
                  <a:gd name="T32" fmla="*/ 71 w 114"/>
                  <a:gd name="T33" fmla="*/ 53 h 127"/>
                  <a:gd name="T34" fmla="*/ 76 w 114"/>
                  <a:gd name="T35" fmla="*/ 64 h 127"/>
                  <a:gd name="T36" fmla="*/ 72 w 114"/>
                  <a:gd name="T37" fmla="*/ 73 h 127"/>
                  <a:gd name="T38" fmla="*/ 62 w 114"/>
                  <a:gd name="T39" fmla="*/ 95 h 127"/>
                  <a:gd name="T40" fmla="*/ 77 w 114"/>
                  <a:gd name="T41" fmla="*/ 88 h 127"/>
                  <a:gd name="T42" fmla="*/ 79 w 114"/>
                  <a:gd name="T43" fmla="*/ 120 h 127"/>
                  <a:gd name="T44" fmla="*/ 65 w 114"/>
                  <a:gd name="T45" fmla="*/ 120 h 127"/>
                  <a:gd name="T46" fmla="*/ 54 w 114"/>
                  <a:gd name="T47" fmla="*/ 119 h 127"/>
                  <a:gd name="T48" fmla="*/ 33 w 114"/>
                  <a:gd name="T49" fmla="*/ 115 h 127"/>
                  <a:gd name="T50" fmla="*/ 38 w 114"/>
                  <a:gd name="T51" fmla="*/ 109 h 127"/>
                  <a:gd name="T52" fmla="*/ 49 w 114"/>
                  <a:gd name="T53" fmla="*/ 98 h 127"/>
                  <a:gd name="T54" fmla="*/ 50 w 114"/>
                  <a:gd name="T55" fmla="*/ 84 h 127"/>
                  <a:gd name="T56" fmla="*/ 43 w 114"/>
                  <a:gd name="T57" fmla="*/ 67 h 127"/>
                  <a:gd name="T58" fmla="*/ 51 w 114"/>
                  <a:gd name="T59" fmla="*/ 61 h 127"/>
                  <a:gd name="T60" fmla="*/ 53 w 114"/>
                  <a:gd name="T61" fmla="*/ 50 h 127"/>
                  <a:gd name="T62" fmla="*/ 35 w 114"/>
                  <a:gd name="T63" fmla="*/ 59 h 127"/>
                  <a:gd name="T64" fmla="*/ 33 w 114"/>
                  <a:gd name="T65" fmla="*/ 51 h 127"/>
                  <a:gd name="T66" fmla="*/ 0 w 114"/>
                  <a:gd name="T67" fmla="*/ 78 h 127"/>
                  <a:gd name="T68" fmla="*/ 0 w 114"/>
                  <a:gd name="T69" fmla="*/ 76 h 127"/>
                  <a:gd name="T70" fmla="*/ 13 w 114"/>
                  <a:gd name="T71" fmla="*/ 63 h 127"/>
                  <a:gd name="T72" fmla="*/ 33 w 114"/>
                  <a:gd name="T73" fmla="*/ 51 h 127"/>
                  <a:gd name="T74" fmla="*/ 30 w 114"/>
                  <a:gd name="T75" fmla="*/ 63 h 127"/>
                  <a:gd name="T76" fmla="*/ 18 w 114"/>
                  <a:gd name="T77" fmla="*/ 69 h 127"/>
                  <a:gd name="T78" fmla="*/ 12 w 114"/>
                  <a:gd name="T79" fmla="*/ 86 h 127"/>
                  <a:gd name="T80" fmla="*/ 26 w 114"/>
                  <a:gd name="T81" fmla="*/ 106 h 127"/>
                  <a:gd name="T82" fmla="*/ 33 w 114"/>
                  <a:gd name="T83" fmla="*/ 115 h 127"/>
                  <a:gd name="T84" fmla="*/ 13 w 114"/>
                  <a:gd name="T85" fmla="*/ 98 h 127"/>
                  <a:gd name="T86" fmla="*/ 3 w 114"/>
                  <a:gd name="T87" fmla="*/ 82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4" h="127">
                    <a:moveTo>
                      <a:pt x="79" y="45"/>
                    </a:moveTo>
                    <a:cubicBezTo>
                      <a:pt x="86" y="47"/>
                      <a:pt x="95" y="49"/>
                      <a:pt x="98" y="50"/>
                    </a:cubicBezTo>
                    <a:cubicBezTo>
                      <a:pt x="98" y="50"/>
                      <a:pt x="106" y="52"/>
                      <a:pt x="112" y="63"/>
                    </a:cubicBezTo>
                    <a:cubicBezTo>
                      <a:pt x="112" y="63"/>
                      <a:pt x="114" y="64"/>
                      <a:pt x="110" y="70"/>
                    </a:cubicBezTo>
                    <a:cubicBezTo>
                      <a:pt x="110" y="70"/>
                      <a:pt x="106" y="75"/>
                      <a:pt x="101" y="77"/>
                    </a:cubicBezTo>
                    <a:cubicBezTo>
                      <a:pt x="101" y="77"/>
                      <a:pt x="99" y="78"/>
                      <a:pt x="98" y="83"/>
                    </a:cubicBezTo>
                    <a:cubicBezTo>
                      <a:pt x="98" y="83"/>
                      <a:pt x="91" y="93"/>
                      <a:pt x="87" y="95"/>
                    </a:cubicBezTo>
                    <a:cubicBezTo>
                      <a:pt x="87" y="95"/>
                      <a:pt x="81" y="97"/>
                      <a:pt x="82" y="103"/>
                    </a:cubicBezTo>
                    <a:cubicBezTo>
                      <a:pt x="82" y="103"/>
                      <a:pt x="88" y="109"/>
                      <a:pt x="86" y="117"/>
                    </a:cubicBezTo>
                    <a:cubicBezTo>
                      <a:pt x="86" y="117"/>
                      <a:pt x="86" y="119"/>
                      <a:pt x="83" y="119"/>
                    </a:cubicBezTo>
                    <a:cubicBezTo>
                      <a:pt x="83" y="119"/>
                      <a:pt x="82" y="119"/>
                      <a:pt x="79" y="120"/>
                    </a:cubicBezTo>
                    <a:cubicBezTo>
                      <a:pt x="79" y="85"/>
                      <a:pt x="79" y="85"/>
                      <a:pt x="79" y="85"/>
                    </a:cubicBezTo>
                    <a:cubicBezTo>
                      <a:pt x="83" y="81"/>
                      <a:pt x="89" y="76"/>
                      <a:pt x="89" y="76"/>
                    </a:cubicBezTo>
                    <a:cubicBezTo>
                      <a:pt x="90" y="73"/>
                      <a:pt x="97" y="64"/>
                      <a:pt x="97" y="64"/>
                    </a:cubicBezTo>
                    <a:cubicBezTo>
                      <a:pt x="98" y="63"/>
                      <a:pt x="97" y="59"/>
                      <a:pt x="97" y="59"/>
                    </a:cubicBezTo>
                    <a:cubicBezTo>
                      <a:pt x="97" y="57"/>
                      <a:pt x="88" y="51"/>
                      <a:pt x="88" y="51"/>
                    </a:cubicBezTo>
                    <a:cubicBezTo>
                      <a:pt x="87" y="50"/>
                      <a:pt x="83" y="50"/>
                      <a:pt x="79" y="49"/>
                    </a:cubicBezTo>
                    <a:lnTo>
                      <a:pt x="79" y="45"/>
                    </a:lnTo>
                    <a:close/>
                    <a:moveTo>
                      <a:pt x="33" y="51"/>
                    </a:moveTo>
                    <a:cubicBezTo>
                      <a:pt x="35" y="50"/>
                      <a:pt x="37" y="48"/>
                      <a:pt x="38" y="47"/>
                    </a:cubicBezTo>
                    <a:cubicBezTo>
                      <a:pt x="38" y="47"/>
                      <a:pt x="42" y="44"/>
                      <a:pt x="46" y="43"/>
                    </a:cubicBezTo>
                    <a:cubicBezTo>
                      <a:pt x="46" y="43"/>
                      <a:pt x="53" y="42"/>
                      <a:pt x="53" y="40"/>
                    </a:cubicBezTo>
                    <a:cubicBezTo>
                      <a:pt x="53" y="40"/>
                      <a:pt x="54" y="34"/>
                      <a:pt x="54" y="32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0"/>
                      <a:pt x="57" y="2"/>
                    </a:cubicBezTo>
                    <a:cubicBezTo>
                      <a:pt x="57" y="2"/>
                      <a:pt x="58" y="4"/>
                      <a:pt x="61" y="3"/>
                    </a:cubicBezTo>
                    <a:cubicBezTo>
                      <a:pt x="61" y="3"/>
                      <a:pt x="64" y="3"/>
                      <a:pt x="65" y="10"/>
                    </a:cubicBezTo>
                    <a:cubicBezTo>
                      <a:pt x="65" y="10"/>
                      <a:pt x="67" y="19"/>
                      <a:pt x="67" y="27"/>
                    </a:cubicBezTo>
                    <a:cubicBezTo>
                      <a:pt x="67" y="27"/>
                      <a:pt x="67" y="37"/>
                      <a:pt x="67" y="39"/>
                    </a:cubicBezTo>
                    <a:cubicBezTo>
                      <a:pt x="67" y="39"/>
                      <a:pt x="66" y="42"/>
                      <a:pt x="69" y="43"/>
                    </a:cubicBezTo>
                    <a:cubicBezTo>
                      <a:pt x="69" y="43"/>
                      <a:pt x="74" y="44"/>
                      <a:pt x="79" y="45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76" y="48"/>
                      <a:pt x="73" y="48"/>
                      <a:pt x="73" y="48"/>
                    </a:cubicBezTo>
                    <a:cubicBezTo>
                      <a:pt x="67" y="47"/>
                      <a:pt x="71" y="53"/>
                      <a:pt x="71" y="53"/>
                    </a:cubicBezTo>
                    <a:cubicBezTo>
                      <a:pt x="72" y="55"/>
                      <a:pt x="74" y="60"/>
                      <a:pt x="74" y="60"/>
                    </a:cubicBezTo>
                    <a:cubicBezTo>
                      <a:pt x="74" y="63"/>
                      <a:pt x="76" y="64"/>
                      <a:pt x="76" y="64"/>
                    </a:cubicBezTo>
                    <a:cubicBezTo>
                      <a:pt x="78" y="67"/>
                      <a:pt x="75" y="70"/>
                      <a:pt x="75" y="70"/>
                    </a:cubicBezTo>
                    <a:cubicBezTo>
                      <a:pt x="74" y="71"/>
                      <a:pt x="72" y="73"/>
                      <a:pt x="72" y="73"/>
                    </a:cubicBezTo>
                    <a:cubicBezTo>
                      <a:pt x="70" y="79"/>
                      <a:pt x="64" y="83"/>
                      <a:pt x="64" y="83"/>
                    </a:cubicBezTo>
                    <a:cubicBezTo>
                      <a:pt x="59" y="86"/>
                      <a:pt x="62" y="95"/>
                      <a:pt x="62" y="95"/>
                    </a:cubicBezTo>
                    <a:cubicBezTo>
                      <a:pt x="64" y="101"/>
                      <a:pt x="73" y="91"/>
                      <a:pt x="73" y="91"/>
                    </a:cubicBezTo>
                    <a:cubicBezTo>
                      <a:pt x="75" y="89"/>
                      <a:pt x="77" y="88"/>
                      <a:pt x="77" y="88"/>
                    </a:cubicBezTo>
                    <a:cubicBezTo>
                      <a:pt x="77" y="88"/>
                      <a:pt x="78" y="86"/>
                      <a:pt x="79" y="85"/>
                    </a:cubicBezTo>
                    <a:cubicBezTo>
                      <a:pt x="79" y="120"/>
                      <a:pt x="79" y="120"/>
                      <a:pt x="79" y="120"/>
                    </a:cubicBezTo>
                    <a:cubicBezTo>
                      <a:pt x="79" y="120"/>
                      <a:pt x="77" y="120"/>
                      <a:pt x="76" y="120"/>
                    </a:cubicBezTo>
                    <a:cubicBezTo>
                      <a:pt x="76" y="120"/>
                      <a:pt x="70" y="121"/>
                      <a:pt x="65" y="120"/>
                    </a:cubicBezTo>
                    <a:cubicBezTo>
                      <a:pt x="65" y="120"/>
                      <a:pt x="61" y="120"/>
                      <a:pt x="57" y="119"/>
                    </a:cubicBezTo>
                    <a:cubicBezTo>
                      <a:pt x="57" y="119"/>
                      <a:pt x="56" y="118"/>
                      <a:pt x="54" y="119"/>
                    </a:cubicBezTo>
                    <a:cubicBezTo>
                      <a:pt x="54" y="119"/>
                      <a:pt x="44" y="127"/>
                      <a:pt x="36" y="118"/>
                    </a:cubicBezTo>
                    <a:cubicBezTo>
                      <a:pt x="36" y="118"/>
                      <a:pt x="34" y="116"/>
                      <a:pt x="33" y="115"/>
                    </a:cubicBezTo>
                    <a:cubicBezTo>
                      <a:pt x="33" y="108"/>
                      <a:pt x="33" y="108"/>
                      <a:pt x="33" y="108"/>
                    </a:cubicBezTo>
                    <a:cubicBezTo>
                      <a:pt x="34" y="109"/>
                      <a:pt x="36" y="109"/>
                      <a:pt x="38" y="109"/>
                    </a:cubicBezTo>
                    <a:cubicBezTo>
                      <a:pt x="45" y="109"/>
                      <a:pt x="46" y="103"/>
                      <a:pt x="46" y="103"/>
                    </a:cubicBezTo>
                    <a:cubicBezTo>
                      <a:pt x="45" y="101"/>
                      <a:pt x="49" y="98"/>
                      <a:pt x="49" y="98"/>
                    </a:cubicBezTo>
                    <a:cubicBezTo>
                      <a:pt x="51" y="96"/>
                      <a:pt x="51" y="94"/>
                      <a:pt x="51" y="94"/>
                    </a:cubicBezTo>
                    <a:cubicBezTo>
                      <a:pt x="50" y="91"/>
                      <a:pt x="50" y="84"/>
                      <a:pt x="50" y="84"/>
                    </a:cubicBezTo>
                    <a:cubicBezTo>
                      <a:pt x="47" y="82"/>
                      <a:pt x="41" y="75"/>
                      <a:pt x="41" y="75"/>
                    </a:cubicBezTo>
                    <a:cubicBezTo>
                      <a:pt x="37" y="67"/>
                      <a:pt x="43" y="67"/>
                      <a:pt x="43" y="67"/>
                    </a:cubicBezTo>
                    <a:cubicBezTo>
                      <a:pt x="46" y="68"/>
                      <a:pt x="47" y="67"/>
                      <a:pt x="47" y="67"/>
                    </a:cubicBezTo>
                    <a:cubicBezTo>
                      <a:pt x="51" y="67"/>
                      <a:pt x="51" y="61"/>
                      <a:pt x="51" y="61"/>
                    </a:cubicBezTo>
                    <a:cubicBezTo>
                      <a:pt x="51" y="58"/>
                      <a:pt x="52" y="56"/>
                      <a:pt x="52" y="56"/>
                    </a:cubicBezTo>
                    <a:cubicBezTo>
                      <a:pt x="54" y="50"/>
                      <a:pt x="53" y="50"/>
                      <a:pt x="53" y="50"/>
                    </a:cubicBezTo>
                    <a:cubicBezTo>
                      <a:pt x="50" y="45"/>
                      <a:pt x="47" y="50"/>
                      <a:pt x="47" y="50"/>
                    </a:cubicBezTo>
                    <a:cubicBezTo>
                      <a:pt x="45" y="53"/>
                      <a:pt x="35" y="59"/>
                      <a:pt x="35" y="59"/>
                    </a:cubicBezTo>
                    <a:cubicBezTo>
                      <a:pt x="34" y="59"/>
                      <a:pt x="33" y="60"/>
                      <a:pt x="33" y="60"/>
                    </a:cubicBezTo>
                    <a:lnTo>
                      <a:pt x="33" y="51"/>
                    </a:lnTo>
                    <a:close/>
                    <a:moveTo>
                      <a:pt x="3" y="82"/>
                    </a:moveTo>
                    <a:cubicBezTo>
                      <a:pt x="3" y="82"/>
                      <a:pt x="0" y="81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7"/>
                      <a:pt x="0" y="77"/>
                      <a:pt x="0" y="76"/>
                    </a:cubicBezTo>
                    <a:cubicBezTo>
                      <a:pt x="0" y="76"/>
                      <a:pt x="0" y="74"/>
                      <a:pt x="5" y="69"/>
                    </a:cubicBezTo>
                    <a:cubicBezTo>
                      <a:pt x="5" y="69"/>
                      <a:pt x="9" y="65"/>
                      <a:pt x="13" y="63"/>
                    </a:cubicBezTo>
                    <a:cubicBezTo>
                      <a:pt x="13" y="63"/>
                      <a:pt x="22" y="57"/>
                      <a:pt x="28" y="55"/>
                    </a:cubicBezTo>
                    <a:cubicBezTo>
                      <a:pt x="28" y="55"/>
                      <a:pt x="30" y="53"/>
                      <a:pt x="33" y="51"/>
                    </a:cubicBezTo>
                    <a:cubicBezTo>
                      <a:pt x="33" y="60"/>
                      <a:pt x="33" y="60"/>
                      <a:pt x="33" y="60"/>
                    </a:cubicBezTo>
                    <a:cubicBezTo>
                      <a:pt x="31" y="62"/>
                      <a:pt x="30" y="63"/>
                      <a:pt x="30" y="63"/>
                    </a:cubicBezTo>
                    <a:cubicBezTo>
                      <a:pt x="26" y="62"/>
                      <a:pt x="22" y="65"/>
                      <a:pt x="22" y="65"/>
                    </a:cubicBezTo>
                    <a:cubicBezTo>
                      <a:pt x="17" y="67"/>
                      <a:pt x="18" y="69"/>
                      <a:pt x="18" y="69"/>
                    </a:cubicBezTo>
                    <a:cubicBezTo>
                      <a:pt x="17" y="72"/>
                      <a:pt x="14" y="78"/>
                      <a:pt x="14" y="78"/>
                    </a:cubicBezTo>
                    <a:cubicBezTo>
                      <a:pt x="13" y="79"/>
                      <a:pt x="12" y="84"/>
                      <a:pt x="12" y="86"/>
                    </a:cubicBezTo>
                    <a:cubicBezTo>
                      <a:pt x="12" y="86"/>
                      <a:pt x="14" y="92"/>
                      <a:pt x="14" y="92"/>
                    </a:cubicBezTo>
                    <a:cubicBezTo>
                      <a:pt x="16" y="97"/>
                      <a:pt x="26" y="106"/>
                      <a:pt x="26" y="106"/>
                    </a:cubicBezTo>
                    <a:cubicBezTo>
                      <a:pt x="28" y="107"/>
                      <a:pt x="30" y="108"/>
                      <a:pt x="33" y="108"/>
                    </a:cubicBezTo>
                    <a:cubicBezTo>
                      <a:pt x="33" y="115"/>
                      <a:pt x="33" y="115"/>
                      <a:pt x="33" y="115"/>
                    </a:cubicBezTo>
                    <a:cubicBezTo>
                      <a:pt x="31" y="113"/>
                      <a:pt x="29" y="111"/>
                      <a:pt x="27" y="111"/>
                    </a:cubicBezTo>
                    <a:cubicBezTo>
                      <a:pt x="27" y="111"/>
                      <a:pt x="17" y="102"/>
                      <a:pt x="13" y="98"/>
                    </a:cubicBezTo>
                    <a:cubicBezTo>
                      <a:pt x="13" y="98"/>
                      <a:pt x="7" y="92"/>
                      <a:pt x="7" y="87"/>
                    </a:cubicBezTo>
                    <a:cubicBezTo>
                      <a:pt x="7" y="87"/>
                      <a:pt x="6" y="82"/>
                      <a:pt x="3" y="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9" name="Freeform 18">
                <a:extLst>
                  <a:ext uri="{FF2B5EF4-FFF2-40B4-BE49-F238E27FC236}">
                    <a16:creationId xmlns="" xmlns:a16="http://schemas.microsoft.com/office/drawing/2014/main" id="{3BA4C66A-5734-6844-B963-9ABEAF7E6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954"/>
                <a:ext cx="212" cy="261"/>
              </a:xfrm>
              <a:custGeom>
                <a:avLst/>
                <a:gdLst>
                  <a:gd name="T0" fmla="*/ 92 w 111"/>
                  <a:gd name="T1" fmla="*/ 4 h 135"/>
                  <a:gd name="T2" fmla="*/ 108 w 111"/>
                  <a:gd name="T3" fmla="*/ 13 h 135"/>
                  <a:gd name="T4" fmla="*/ 106 w 111"/>
                  <a:gd name="T5" fmla="*/ 20 h 135"/>
                  <a:gd name="T6" fmla="*/ 98 w 111"/>
                  <a:gd name="T7" fmla="*/ 25 h 135"/>
                  <a:gd name="T8" fmla="*/ 93 w 111"/>
                  <a:gd name="T9" fmla="*/ 28 h 135"/>
                  <a:gd name="T10" fmla="*/ 68 w 111"/>
                  <a:gd name="T11" fmla="*/ 65 h 135"/>
                  <a:gd name="T12" fmla="*/ 48 w 111"/>
                  <a:gd name="T13" fmla="*/ 97 h 135"/>
                  <a:gd name="T14" fmla="*/ 27 w 111"/>
                  <a:gd name="T15" fmla="*/ 124 h 135"/>
                  <a:gd name="T16" fmla="*/ 23 w 111"/>
                  <a:gd name="T17" fmla="*/ 128 h 135"/>
                  <a:gd name="T18" fmla="*/ 20 w 111"/>
                  <a:gd name="T19" fmla="*/ 132 h 135"/>
                  <a:gd name="T20" fmla="*/ 13 w 111"/>
                  <a:gd name="T21" fmla="*/ 135 h 135"/>
                  <a:gd name="T22" fmla="*/ 8 w 111"/>
                  <a:gd name="T23" fmla="*/ 134 h 135"/>
                  <a:gd name="T24" fmla="*/ 3 w 111"/>
                  <a:gd name="T25" fmla="*/ 134 h 135"/>
                  <a:gd name="T26" fmla="*/ 4 w 111"/>
                  <a:gd name="T27" fmla="*/ 132 h 135"/>
                  <a:gd name="T28" fmla="*/ 6 w 111"/>
                  <a:gd name="T29" fmla="*/ 130 h 135"/>
                  <a:gd name="T30" fmla="*/ 8 w 111"/>
                  <a:gd name="T31" fmla="*/ 129 h 135"/>
                  <a:gd name="T32" fmla="*/ 9 w 111"/>
                  <a:gd name="T33" fmla="*/ 128 h 135"/>
                  <a:gd name="T34" fmla="*/ 11 w 111"/>
                  <a:gd name="T35" fmla="*/ 125 h 135"/>
                  <a:gd name="T36" fmla="*/ 13 w 111"/>
                  <a:gd name="T37" fmla="*/ 123 h 135"/>
                  <a:gd name="T38" fmla="*/ 31 w 111"/>
                  <a:gd name="T39" fmla="*/ 102 h 135"/>
                  <a:gd name="T40" fmla="*/ 48 w 111"/>
                  <a:gd name="T41" fmla="*/ 77 h 135"/>
                  <a:gd name="T42" fmla="*/ 58 w 111"/>
                  <a:gd name="T43" fmla="*/ 61 h 135"/>
                  <a:gd name="T44" fmla="*/ 78 w 111"/>
                  <a:gd name="T45" fmla="*/ 28 h 135"/>
                  <a:gd name="T46" fmla="*/ 58 w 111"/>
                  <a:gd name="T47" fmla="*/ 17 h 135"/>
                  <a:gd name="T48" fmla="*/ 61 w 111"/>
                  <a:gd name="T49" fmla="*/ 16 h 135"/>
                  <a:gd name="T50" fmla="*/ 81 w 111"/>
                  <a:gd name="T51" fmla="*/ 13 h 135"/>
                  <a:gd name="T52" fmla="*/ 92 w 111"/>
                  <a:gd name="T53" fmla="*/ 4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1" h="135">
                    <a:moveTo>
                      <a:pt x="92" y="4"/>
                    </a:moveTo>
                    <a:cubicBezTo>
                      <a:pt x="92" y="4"/>
                      <a:pt x="100" y="0"/>
                      <a:pt x="108" y="13"/>
                    </a:cubicBezTo>
                    <a:cubicBezTo>
                      <a:pt x="108" y="13"/>
                      <a:pt x="111" y="20"/>
                      <a:pt x="106" y="20"/>
                    </a:cubicBezTo>
                    <a:cubicBezTo>
                      <a:pt x="106" y="20"/>
                      <a:pt x="102" y="21"/>
                      <a:pt x="98" y="25"/>
                    </a:cubicBezTo>
                    <a:cubicBezTo>
                      <a:pt x="97" y="25"/>
                      <a:pt x="94" y="25"/>
                      <a:pt x="93" y="28"/>
                    </a:cubicBezTo>
                    <a:cubicBezTo>
                      <a:pt x="93" y="28"/>
                      <a:pt x="85" y="42"/>
                      <a:pt x="68" y="65"/>
                    </a:cubicBezTo>
                    <a:cubicBezTo>
                      <a:pt x="68" y="65"/>
                      <a:pt x="59" y="77"/>
                      <a:pt x="48" y="97"/>
                    </a:cubicBezTo>
                    <a:cubicBezTo>
                      <a:pt x="48" y="97"/>
                      <a:pt x="40" y="113"/>
                      <a:pt x="27" y="124"/>
                    </a:cubicBezTo>
                    <a:cubicBezTo>
                      <a:pt x="27" y="124"/>
                      <a:pt x="23" y="127"/>
                      <a:pt x="23" y="128"/>
                    </a:cubicBezTo>
                    <a:cubicBezTo>
                      <a:pt x="23" y="128"/>
                      <a:pt x="22" y="130"/>
                      <a:pt x="20" y="132"/>
                    </a:cubicBezTo>
                    <a:cubicBezTo>
                      <a:pt x="20" y="132"/>
                      <a:pt x="17" y="135"/>
                      <a:pt x="13" y="135"/>
                    </a:cubicBezTo>
                    <a:cubicBezTo>
                      <a:pt x="13" y="135"/>
                      <a:pt x="10" y="134"/>
                      <a:pt x="8" y="134"/>
                    </a:cubicBezTo>
                    <a:cubicBezTo>
                      <a:pt x="8" y="134"/>
                      <a:pt x="5" y="134"/>
                      <a:pt x="3" y="134"/>
                    </a:cubicBezTo>
                    <a:cubicBezTo>
                      <a:pt x="3" y="134"/>
                      <a:pt x="0" y="135"/>
                      <a:pt x="4" y="132"/>
                    </a:cubicBezTo>
                    <a:cubicBezTo>
                      <a:pt x="4" y="132"/>
                      <a:pt x="4" y="131"/>
                      <a:pt x="6" y="130"/>
                    </a:cubicBezTo>
                    <a:cubicBezTo>
                      <a:pt x="6" y="130"/>
                      <a:pt x="7" y="130"/>
                      <a:pt x="8" y="129"/>
                    </a:cubicBezTo>
                    <a:cubicBezTo>
                      <a:pt x="8" y="129"/>
                      <a:pt x="7" y="128"/>
                      <a:pt x="9" y="128"/>
                    </a:cubicBezTo>
                    <a:cubicBezTo>
                      <a:pt x="9" y="128"/>
                      <a:pt x="11" y="129"/>
                      <a:pt x="11" y="125"/>
                    </a:cubicBezTo>
                    <a:cubicBezTo>
                      <a:pt x="11" y="125"/>
                      <a:pt x="11" y="124"/>
                      <a:pt x="13" y="123"/>
                    </a:cubicBezTo>
                    <a:cubicBezTo>
                      <a:pt x="13" y="123"/>
                      <a:pt x="19" y="118"/>
                      <a:pt x="31" y="102"/>
                    </a:cubicBezTo>
                    <a:cubicBezTo>
                      <a:pt x="31" y="102"/>
                      <a:pt x="42" y="89"/>
                      <a:pt x="48" y="77"/>
                    </a:cubicBezTo>
                    <a:cubicBezTo>
                      <a:pt x="48" y="77"/>
                      <a:pt x="53" y="69"/>
                      <a:pt x="58" y="61"/>
                    </a:cubicBezTo>
                    <a:cubicBezTo>
                      <a:pt x="58" y="61"/>
                      <a:pt x="75" y="34"/>
                      <a:pt x="78" y="28"/>
                    </a:cubicBezTo>
                    <a:cubicBezTo>
                      <a:pt x="78" y="28"/>
                      <a:pt x="59" y="25"/>
                      <a:pt x="58" y="17"/>
                    </a:cubicBezTo>
                    <a:cubicBezTo>
                      <a:pt x="58" y="17"/>
                      <a:pt x="58" y="14"/>
                      <a:pt x="61" y="16"/>
                    </a:cubicBezTo>
                    <a:cubicBezTo>
                      <a:pt x="61" y="16"/>
                      <a:pt x="70" y="20"/>
                      <a:pt x="81" y="13"/>
                    </a:cubicBezTo>
                    <a:cubicBezTo>
                      <a:pt x="81" y="13"/>
                      <a:pt x="87" y="11"/>
                      <a:pt x="9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0" name="Freeform 19">
                <a:extLst>
                  <a:ext uri="{FF2B5EF4-FFF2-40B4-BE49-F238E27FC236}">
                    <a16:creationId xmlns="" xmlns:a16="http://schemas.microsoft.com/office/drawing/2014/main" id="{A5BFE88A-39B1-D143-AFD9-F888F310A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93"/>
                <a:ext cx="158" cy="118"/>
              </a:xfrm>
              <a:custGeom>
                <a:avLst/>
                <a:gdLst>
                  <a:gd name="T0" fmla="*/ 11 w 83"/>
                  <a:gd name="T1" fmla="*/ 29 h 61"/>
                  <a:gd name="T2" fmla="*/ 4 w 83"/>
                  <a:gd name="T3" fmla="*/ 21 h 61"/>
                  <a:gd name="T4" fmla="*/ 20 w 83"/>
                  <a:gd name="T5" fmla="*/ 27 h 61"/>
                  <a:gd name="T6" fmla="*/ 23 w 83"/>
                  <a:gd name="T7" fmla="*/ 33 h 61"/>
                  <a:gd name="T8" fmla="*/ 33 w 83"/>
                  <a:gd name="T9" fmla="*/ 46 h 61"/>
                  <a:gd name="T10" fmla="*/ 34 w 83"/>
                  <a:gd name="T11" fmla="*/ 44 h 61"/>
                  <a:gd name="T12" fmla="*/ 34 w 83"/>
                  <a:gd name="T13" fmla="*/ 39 h 61"/>
                  <a:gd name="T14" fmla="*/ 38 w 83"/>
                  <a:gd name="T15" fmla="*/ 36 h 61"/>
                  <a:gd name="T16" fmla="*/ 40 w 83"/>
                  <a:gd name="T17" fmla="*/ 35 h 61"/>
                  <a:gd name="T18" fmla="*/ 47 w 83"/>
                  <a:gd name="T19" fmla="*/ 26 h 61"/>
                  <a:gd name="T20" fmla="*/ 47 w 83"/>
                  <a:gd name="T21" fmla="*/ 19 h 61"/>
                  <a:gd name="T22" fmla="*/ 37 w 83"/>
                  <a:gd name="T23" fmla="*/ 13 h 61"/>
                  <a:gd name="T24" fmla="*/ 35 w 83"/>
                  <a:gd name="T25" fmla="*/ 11 h 61"/>
                  <a:gd name="T26" fmla="*/ 42 w 83"/>
                  <a:gd name="T27" fmla="*/ 10 h 61"/>
                  <a:gd name="T28" fmla="*/ 55 w 83"/>
                  <a:gd name="T29" fmla="*/ 4 h 61"/>
                  <a:gd name="T30" fmla="*/ 59 w 83"/>
                  <a:gd name="T31" fmla="*/ 1 h 61"/>
                  <a:gd name="T32" fmla="*/ 68 w 83"/>
                  <a:gd name="T33" fmla="*/ 3 h 61"/>
                  <a:gd name="T34" fmla="*/ 81 w 83"/>
                  <a:gd name="T35" fmla="*/ 15 h 61"/>
                  <a:gd name="T36" fmla="*/ 82 w 83"/>
                  <a:gd name="T37" fmla="*/ 18 h 61"/>
                  <a:gd name="T38" fmla="*/ 78 w 83"/>
                  <a:gd name="T39" fmla="*/ 23 h 61"/>
                  <a:gd name="T40" fmla="*/ 66 w 83"/>
                  <a:gd name="T41" fmla="*/ 34 h 61"/>
                  <a:gd name="T42" fmla="*/ 64 w 83"/>
                  <a:gd name="T43" fmla="*/ 46 h 61"/>
                  <a:gd name="T44" fmla="*/ 62 w 83"/>
                  <a:gd name="T45" fmla="*/ 53 h 61"/>
                  <a:gd name="T46" fmla="*/ 55 w 83"/>
                  <a:gd name="T47" fmla="*/ 55 h 61"/>
                  <a:gd name="T48" fmla="*/ 46 w 83"/>
                  <a:gd name="T49" fmla="*/ 59 h 61"/>
                  <a:gd name="T50" fmla="*/ 43 w 83"/>
                  <a:gd name="T51" fmla="*/ 59 h 61"/>
                  <a:gd name="T52" fmla="*/ 40 w 83"/>
                  <a:gd name="T53" fmla="*/ 58 h 61"/>
                  <a:gd name="T54" fmla="*/ 38 w 83"/>
                  <a:gd name="T55" fmla="*/ 55 h 61"/>
                  <a:gd name="T56" fmla="*/ 33 w 83"/>
                  <a:gd name="T57" fmla="*/ 51 h 61"/>
                  <a:gd name="T58" fmla="*/ 29 w 83"/>
                  <a:gd name="T59" fmla="*/ 49 h 61"/>
                  <a:gd name="T60" fmla="*/ 20 w 83"/>
                  <a:gd name="T61" fmla="*/ 35 h 61"/>
                  <a:gd name="T62" fmla="*/ 11 w 83"/>
                  <a:gd name="T63" fmla="*/ 2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3" h="61">
                    <a:moveTo>
                      <a:pt x="11" y="29"/>
                    </a:moveTo>
                    <a:cubicBezTo>
                      <a:pt x="11" y="29"/>
                      <a:pt x="0" y="23"/>
                      <a:pt x="4" y="21"/>
                    </a:cubicBezTo>
                    <a:cubicBezTo>
                      <a:pt x="4" y="21"/>
                      <a:pt x="12" y="18"/>
                      <a:pt x="20" y="27"/>
                    </a:cubicBezTo>
                    <a:cubicBezTo>
                      <a:pt x="20" y="27"/>
                      <a:pt x="21" y="30"/>
                      <a:pt x="23" y="33"/>
                    </a:cubicBezTo>
                    <a:cubicBezTo>
                      <a:pt x="23" y="33"/>
                      <a:pt x="24" y="36"/>
                      <a:pt x="33" y="46"/>
                    </a:cubicBezTo>
                    <a:cubicBezTo>
                      <a:pt x="33" y="46"/>
                      <a:pt x="34" y="47"/>
                      <a:pt x="34" y="44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6" y="35"/>
                      <a:pt x="38" y="36"/>
                    </a:cubicBezTo>
                    <a:cubicBezTo>
                      <a:pt x="38" y="36"/>
                      <a:pt x="39" y="37"/>
                      <a:pt x="40" y="35"/>
                    </a:cubicBezTo>
                    <a:cubicBezTo>
                      <a:pt x="40" y="35"/>
                      <a:pt x="45" y="31"/>
                      <a:pt x="47" y="26"/>
                    </a:cubicBezTo>
                    <a:cubicBezTo>
                      <a:pt x="47" y="26"/>
                      <a:pt x="50" y="21"/>
                      <a:pt x="47" y="19"/>
                    </a:cubicBezTo>
                    <a:cubicBezTo>
                      <a:pt x="47" y="19"/>
                      <a:pt x="40" y="15"/>
                      <a:pt x="37" y="13"/>
                    </a:cubicBezTo>
                    <a:cubicBezTo>
                      <a:pt x="37" y="13"/>
                      <a:pt x="33" y="12"/>
                      <a:pt x="35" y="11"/>
                    </a:cubicBezTo>
                    <a:cubicBezTo>
                      <a:pt x="35" y="11"/>
                      <a:pt x="37" y="10"/>
                      <a:pt x="42" y="10"/>
                    </a:cubicBezTo>
                    <a:cubicBezTo>
                      <a:pt x="42" y="10"/>
                      <a:pt x="53" y="8"/>
                      <a:pt x="55" y="4"/>
                    </a:cubicBezTo>
                    <a:cubicBezTo>
                      <a:pt x="55" y="4"/>
                      <a:pt x="56" y="0"/>
                      <a:pt x="59" y="1"/>
                    </a:cubicBezTo>
                    <a:cubicBezTo>
                      <a:pt x="59" y="1"/>
                      <a:pt x="65" y="4"/>
                      <a:pt x="68" y="3"/>
                    </a:cubicBezTo>
                    <a:cubicBezTo>
                      <a:pt x="68" y="3"/>
                      <a:pt x="79" y="3"/>
                      <a:pt x="81" y="15"/>
                    </a:cubicBezTo>
                    <a:cubicBezTo>
                      <a:pt x="81" y="15"/>
                      <a:pt x="81" y="17"/>
                      <a:pt x="82" y="18"/>
                    </a:cubicBezTo>
                    <a:cubicBezTo>
                      <a:pt x="82" y="18"/>
                      <a:pt x="83" y="22"/>
                      <a:pt x="78" y="23"/>
                    </a:cubicBezTo>
                    <a:cubicBezTo>
                      <a:pt x="78" y="23"/>
                      <a:pt x="68" y="30"/>
                      <a:pt x="66" y="34"/>
                    </a:cubicBezTo>
                    <a:cubicBezTo>
                      <a:pt x="66" y="34"/>
                      <a:pt x="62" y="42"/>
                      <a:pt x="64" y="46"/>
                    </a:cubicBezTo>
                    <a:cubicBezTo>
                      <a:pt x="64" y="46"/>
                      <a:pt x="66" y="51"/>
                      <a:pt x="62" y="53"/>
                    </a:cubicBezTo>
                    <a:cubicBezTo>
                      <a:pt x="62" y="53"/>
                      <a:pt x="59" y="55"/>
                      <a:pt x="55" y="55"/>
                    </a:cubicBezTo>
                    <a:cubicBezTo>
                      <a:pt x="55" y="55"/>
                      <a:pt x="50" y="54"/>
                      <a:pt x="46" y="59"/>
                    </a:cubicBezTo>
                    <a:cubicBezTo>
                      <a:pt x="46" y="59"/>
                      <a:pt x="46" y="61"/>
                      <a:pt x="43" y="59"/>
                    </a:cubicBezTo>
                    <a:cubicBezTo>
                      <a:pt x="43" y="59"/>
                      <a:pt x="43" y="58"/>
                      <a:pt x="40" y="58"/>
                    </a:cubicBezTo>
                    <a:cubicBezTo>
                      <a:pt x="40" y="58"/>
                      <a:pt x="38" y="58"/>
                      <a:pt x="38" y="55"/>
                    </a:cubicBezTo>
                    <a:cubicBezTo>
                      <a:pt x="38" y="55"/>
                      <a:pt x="37" y="52"/>
                      <a:pt x="33" y="51"/>
                    </a:cubicBezTo>
                    <a:cubicBezTo>
                      <a:pt x="33" y="51"/>
                      <a:pt x="31" y="52"/>
                      <a:pt x="29" y="49"/>
                    </a:cubicBezTo>
                    <a:cubicBezTo>
                      <a:pt x="29" y="49"/>
                      <a:pt x="23" y="39"/>
                      <a:pt x="20" y="35"/>
                    </a:cubicBezTo>
                    <a:cubicBezTo>
                      <a:pt x="20" y="35"/>
                      <a:pt x="16" y="30"/>
                      <a:pt x="1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1" name="Freeform 20">
                <a:extLst>
                  <a:ext uri="{FF2B5EF4-FFF2-40B4-BE49-F238E27FC236}">
                    <a16:creationId xmlns="" xmlns:a16="http://schemas.microsoft.com/office/drawing/2014/main" id="{6017E3F1-79AA-FB4C-A334-ABF02186E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116"/>
                <a:ext cx="19" cy="97"/>
              </a:xfrm>
              <a:custGeom>
                <a:avLst/>
                <a:gdLst>
                  <a:gd name="T0" fmla="*/ 10 w 10"/>
                  <a:gd name="T1" fmla="*/ 50 h 50"/>
                  <a:gd name="T2" fmla="*/ 6 w 10"/>
                  <a:gd name="T3" fmla="*/ 50 h 50"/>
                  <a:gd name="T4" fmla="*/ 0 w 10"/>
                  <a:gd name="T5" fmla="*/ 25 h 50"/>
                  <a:gd name="T6" fmla="*/ 6 w 10"/>
                  <a:gd name="T7" fmla="*/ 0 h 50"/>
                  <a:gd name="T8" fmla="*/ 10 w 10"/>
                  <a:gd name="T9" fmla="*/ 0 h 50"/>
                  <a:gd name="T10" fmla="*/ 4 w 10"/>
                  <a:gd name="T11" fmla="*/ 25 h 50"/>
                  <a:gd name="T12" fmla="*/ 10 w 10"/>
                  <a:gd name="T13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10" y="50"/>
                    </a:moveTo>
                    <a:cubicBezTo>
                      <a:pt x="6" y="50"/>
                      <a:pt x="6" y="50"/>
                      <a:pt x="6" y="50"/>
                    </a:cubicBezTo>
                    <a:cubicBezTo>
                      <a:pt x="2" y="43"/>
                      <a:pt x="0" y="35"/>
                      <a:pt x="0" y="25"/>
                    </a:cubicBezTo>
                    <a:cubicBezTo>
                      <a:pt x="0" y="15"/>
                      <a:pt x="2" y="7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8"/>
                      <a:pt x="4" y="16"/>
                      <a:pt x="4" y="25"/>
                    </a:cubicBezTo>
                    <a:cubicBezTo>
                      <a:pt x="4" y="35"/>
                      <a:pt x="6" y="43"/>
                      <a:pt x="10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2" name="Freeform 21">
                <a:extLst>
                  <a:ext uri="{FF2B5EF4-FFF2-40B4-BE49-F238E27FC236}">
                    <a16:creationId xmlns="" xmlns:a16="http://schemas.microsoft.com/office/drawing/2014/main" id="{B7BA8CFE-222F-454E-83CC-B9309C10CF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94" y="2116"/>
                <a:ext cx="95" cy="99"/>
              </a:xfrm>
              <a:custGeom>
                <a:avLst/>
                <a:gdLst>
                  <a:gd name="T0" fmla="*/ 15 w 50"/>
                  <a:gd name="T1" fmla="*/ 0 h 51"/>
                  <a:gd name="T2" fmla="*/ 19 w 50"/>
                  <a:gd name="T3" fmla="*/ 3 h 51"/>
                  <a:gd name="T4" fmla="*/ 16 w 50"/>
                  <a:gd name="T5" fmla="*/ 5 h 51"/>
                  <a:gd name="T6" fmla="*/ 14 w 50"/>
                  <a:gd name="T7" fmla="*/ 26 h 51"/>
                  <a:gd name="T8" fmla="*/ 14 w 50"/>
                  <a:gd name="T9" fmla="*/ 30 h 51"/>
                  <a:gd name="T10" fmla="*/ 11 w 50"/>
                  <a:gd name="T11" fmla="*/ 26 h 51"/>
                  <a:gd name="T12" fmla="*/ 8 w 50"/>
                  <a:gd name="T13" fmla="*/ 16 h 51"/>
                  <a:gd name="T14" fmla="*/ 0 w 50"/>
                  <a:gd name="T15" fmla="*/ 18 h 51"/>
                  <a:gd name="T16" fmla="*/ 25 w 50"/>
                  <a:gd name="T17" fmla="*/ 35 h 51"/>
                  <a:gd name="T18" fmla="*/ 24 w 50"/>
                  <a:gd name="T19" fmla="*/ 29 h 51"/>
                  <a:gd name="T20" fmla="*/ 29 w 50"/>
                  <a:gd name="T21" fmla="*/ 29 h 51"/>
                  <a:gd name="T22" fmla="*/ 28 w 50"/>
                  <a:gd name="T23" fmla="*/ 34 h 51"/>
                  <a:gd name="T24" fmla="*/ 46 w 50"/>
                  <a:gd name="T25" fmla="*/ 35 h 51"/>
                  <a:gd name="T26" fmla="*/ 50 w 50"/>
                  <a:gd name="T27" fmla="*/ 38 h 51"/>
                  <a:gd name="T28" fmla="*/ 46 w 50"/>
                  <a:gd name="T29" fmla="*/ 38 h 51"/>
                  <a:gd name="T30" fmla="*/ 28 w 50"/>
                  <a:gd name="T31" fmla="*/ 46 h 51"/>
                  <a:gd name="T32" fmla="*/ 28 w 50"/>
                  <a:gd name="T33" fmla="*/ 51 h 51"/>
                  <a:gd name="T34" fmla="*/ 25 w 50"/>
                  <a:gd name="T35" fmla="*/ 46 h 51"/>
                  <a:gd name="T36" fmla="*/ 6 w 50"/>
                  <a:gd name="T37" fmla="*/ 38 h 51"/>
                  <a:gd name="T38" fmla="*/ 2 w 50"/>
                  <a:gd name="T39" fmla="*/ 35 h 51"/>
                  <a:gd name="T40" fmla="*/ 27 w 50"/>
                  <a:gd name="T41" fmla="*/ 13 h 51"/>
                  <a:gd name="T42" fmla="*/ 27 w 50"/>
                  <a:gd name="T43" fmla="*/ 0 h 51"/>
                  <a:gd name="T44" fmla="*/ 32 w 50"/>
                  <a:gd name="T45" fmla="*/ 1 h 51"/>
                  <a:gd name="T46" fmla="*/ 31 w 50"/>
                  <a:gd name="T47" fmla="*/ 6 h 51"/>
                  <a:gd name="T48" fmla="*/ 44 w 50"/>
                  <a:gd name="T49" fmla="*/ 3 h 51"/>
                  <a:gd name="T50" fmla="*/ 47 w 50"/>
                  <a:gd name="T51" fmla="*/ 7 h 51"/>
                  <a:gd name="T52" fmla="*/ 41 w 50"/>
                  <a:gd name="T53" fmla="*/ 9 h 51"/>
                  <a:gd name="T54" fmla="*/ 31 w 50"/>
                  <a:gd name="T55" fmla="*/ 22 h 51"/>
                  <a:gd name="T56" fmla="*/ 46 w 50"/>
                  <a:gd name="T57" fmla="*/ 22 h 51"/>
                  <a:gd name="T58" fmla="*/ 50 w 50"/>
                  <a:gd name="T59" fmla="*/ 20 h 51"/>
                  <a:gd name="T60" fmla="*/ 49 w 50"/>
                  <a:gd name="T61" fmla="*/ 24 h 51"/>
                  <a:gd name="T62" fmla="*/ 32 w 50"/>
                  <a:gd name="T63" fmla="*/ 29 h 51"/>
                  <a:gd name="T64" fmla="*/ 27 w 50"/>
                  <a:gd name="T65" fmla="*/ 16 h 51"/>
                  <a:gd name="T66" fmla="*/ 18 w 50"/>
                  <a:gd name="T67" fmla="*/ 17 h 51"/>
                  <a:gd name="T68" fmla="*/ 27 w 50"/>
                  <a:gd name="T69" fmla="*/ 1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0" h="51">
                    <a:moveTo>
                      <a:pt x="0" y="18"/>
                    </a:moveTo>
                    <a:cubicBezTo>
                      <a:pt x="8" y="13"/>
                      <a:pt x="13" y="6"/>
                      <a:pt x="15" y="0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2"/>
                      <a:pt x="20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3"/>
                      <a:pt x="17" y="4"/>
                      <a:pt x="16" y="5"/>
                    </a:cubicBezTo>
                    <a:cubicBezTo>
                      <a:pt x="15" y="7"/>
                      <a:pt x="15" y="9"/>
                      <a:pt x="14" y="10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6"/>
                      <a:pt x="14" y="27"/>
                      <a:pt x="14" y="29"/>
                    </a:cubicBezTo>
                    <a:cubicBezTo>
                      <a:pt x="14" y="29"/>
                      <a:pt x="14" y="30"/>
                      <a:pt x="14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28"/>
                      <a:pt x="11" y="27"/>
                      <a:pt x="11" y="26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4"/>
                      <a:pt x="9" y="15"/>
                      <a:pt x="8" y="16"/>
                    </a:cubicBezTo>
                    <a:cubicBezTo>
                      <a:pt x="7" y="17"/>
                      <a:pt x="6" y="18"/>
                      <a:pt x="3" y="21"/>
                    </a:cubicBezTo>
                    <a:cubicBezTo>
                      <a:pt x="2" y="19"/>
                      <a:pt x="1" y="19"/>
                      <a:pt x="0" y="18"/>
                    </a:cubicBezTo>
                    <a:close/>
                    <a:moveTo>
                      <a:pt x="6" y="35"/>
                    </a:moveTo>
                    <a:cubicBezTo>
                      <a:pt x="25" y="35"/>
                      <a:pt x="25" y="35"/>
                      <a:pt x="25" y="35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33"/>
                      <a:pt x="24" y="31"/>
                      <a:pt x="24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8" y="30"/>
                      <a:pt x="28" y="32"/>
                      <a:pt x="28" y="34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46" y="35"/>
                      <a:pt x="46" y="35"/>
                      <a:pt x="46" y="35"/>
                    </a:cubicBezTo>
                    <a:cubicBezTo>
                      <a:pt x="47" y="35"/>
                      <a:pt x="48" y="35"/>
                      <a:pt x="50" y="35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50" y="38"/>
                      <a:pt x="49" y="38"/>
                      <a:pt x="48" y="38"/>
                    </a:cubicBezTo>
                    <a:cubicBezTo>
                      <a:pt x="48" y="38"/>
                      <a:pt x="47" y="38"/>
                      <a:pt x="46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8" y="47"/>
                      <a:pt x="28" y="48"/>
                      <a:pt x="28" y="49"/>
                    </a:cubicBezTo>
                    <a:cubicBezTo>
                      <a:pt x="28" y="50"/>
                      <a:pt x="28" y="50"/>
                      <a:pt x="28" y="51"/>
                    </a:cubicBezTo>
                    <a:cubicBezTo>
                      <a:pt x="24" y="51"/>
                      <a:pt x="24" y="51"/>
                      <a:pt x="24" y="51"/>
                    </a:cubicBezTo>
                    <a:cubicBezTo>
                      <a:pt x="24" y="48"/>
                      <a:pt x="25" y="47"/>
                      <a:pt x="25" y="46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5" y="38"/>
                      <a:pt x="3" y="38"/>
                      <a:pt x="2" y="38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3" y="35"/>
                      <a:pt x="4" y="35"/>
                      <a:pt x="6" y="35"/>
                    </a:cubicBezTo>
                    <a:close/>
                    <a:moveTo>
                      <a:pt x="27" y="13"/>
                    </a:move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3"/>
                      <a:pt x="27" y="0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3"/>
                      <a:pt x="31" y="6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6" y="9"/>
                      <a:pt x="40" y="6"/>
                      <a:pt x="44" y="3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8"/>
                      <a:pt x="46" y="8"/>
                      <a:pt x="46" y="8"/>
                    </a:cubicBezTo>
                    <a:cubicBezTo>
                      <a:pt x="44" y="8"/>
                      <a:pt x="42" y="9"/>
                      <a:pt x="41" y="9"/>
                    </a:cubicBezTo>
                    <a:cubicBezTo>
                      <a:pt x="39" y="11"/>
                      <a:pt x="36" y="13"/>
                      <a:pt x="31" y="15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0" y="25"/>
                      <a:pt x="32" y="26"/>
                      <a:pt x="38" y="26"/>
                    </a:cubicBezTo>
                    <a:cubicBezTo>
                      <a:pt x="43" y="26"/>
                      <a:pt x="46" y="25"/>
                      <a:pt x="46" y="22"/>
                    </a:cubicBezTo>
                    <a:cubicBezTo>
                      <a:pt x="46" y="21"/>
                      <a:pt x="46" y="20"/>
                      <a:pt x="46" y="19"/>
                    </a:cubicBezTo>
                    <a:cubicBezTo>
                      <a:pt x="48" y="20"/>
                      <a:pt x="49" y="20"/>
                      <a:pt x="50" y="20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2"/>
                      <a:pt x="50" y="23"/>
                      <a:pt x="49" y="24"/>
                    </a:cubicBezTo>
                    <a:cubicBezTo>
                      <a:pt x="48" y="27"/>
                      <a:pt x="45" y="29"/>
                      <a:pt x="40" y="29"/>
                    </a:cubicBezTo>
                    <a:cubicBezTo>
                      <a:pt x="35" y="29"/>
                      <a:pt x="33" y="29"/>
                      <a:pt x="32" y="29"/>
                    </a:cubicBezTo>
                    <a:cubicBezTo>
                      <a:pt x="29" y="28"/>
                      <a:pt x="27" y="27"/>
                      <a:pt x="27" y="24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7"/>
                      <a:pt x="22" y="18"/>
                      <a:pt x="20" y="19"/>
                    </a:cubicBezTo>
                    <a:cubicBezTo>
                      <a:pt x="19" y="19"/>
                      <a:pt x="18" y="18"/>
                      <a:pt x="18" y="17"/>
                    </a:cubicBezTo>
                    <a:cubicBezTo>
                      <a:pt x="17" y="17"/>
                      <a:pt x="17" y="16"/>
                      <a:pt x="17" y="16"/>
                    </a:cubicBezTo>
                    <a:cubicBezTo>
                      <a:pt x="20" y="16"/>
                      <a:pt x="23" y="15"/>
                      <a:pt x="27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3" name="Freeform 22">
                <a:extLst>
                  <a:ext uri="{FF2B5EF4-FFF2-40B4-BE49-F238E27FC236}">
                    <a16:creationId xmlns="" xmlns:a16="http://schemas.microsoft.com/office/drawing/2014/main" id="{A67304A4-1D8F-9C4A-8A6B-896D067D1B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03" y="2115"/>
                <a:ext cx="93" cy="100"/>
              </a:xfrm>
              <a:custGeom>
                <a:avLst/>
                <a:gdLst>
                  <a:gd name="T0" fmla="*/ 19 w 49"/>
                  <a:gd name="T1" fmla="*/ 0 h 52"/>
                  <a:gd name="T2" fmla="*/ 22 w 49"/>
                  <a:gd name="T3" fmla="*/ 1 h 52"/>
                  <a:gd name="T4" fmla="*/ 23 w 49"/>
                  <a:gd name="T5" fmla="*/ 1 h 52"/>
                  <a:gd name="T6" fmla="*/ 22 w 49"/>
                  <a:gd name="T7" fmla="*/ 2 h 52"/>
                  <a:gd name="T8" fmla="*/ 21 w 49"/>
                  <a:gd name="T9" fmla="*/ 4 h 52"/>
                  <a:gd name="T10" fmla="*/ 20 w 49"/>
                  <a:gd name="T11" fmla="*/ 6 h 52"/>
                  <a:gd name="T12" fmla="*/ 19 w 49"/>
                  <a:gd name="T13" fmla="*/ 9 h 52"/>
                  <a:gd name="T14" fmla="*/ 44 w 49"/>
                  <a:gd name="T15" fmla="*/ 9 h 52"/>
                  <a:gd name="T16" fmla="*/ 47 w 49"/>
                  <a:gd name="T17" fmla="*/ 8 h 52"/>
                  <a:gd name="T18" fmla="*/ 49 w 49"/>
                  <a:gd name="T19" fmla="*/ 8 h 52"/>
                  <a:gd name="T20" fmla="*/ 49 w 49"/>
                  <a:gd name="T21" fmla="*/ 12 h 52"/>
                  <a:gd name="T22" fmla="*/ 47 w 49"/>
                  <a:gd name="T23" fmla="*/ 11 h 52"/>
                  <a:gd name="T24" fmla="*/ 44 w 49"/>
                  <a:gd name="T25" fmla="*/ 11 h 52"/>
                  <a:gd name="T26" fmla="*/ 18 w 49"/>
                  <a:gd name="T27" fmla="*/ 11 h 52"/>
                  <a:gd name="T28" fmla="*/ 11 w 49"/>
                  <a:gd name="T29" fmla="*/ 25 h 52"/>
                  <a:gd name="T30" fmla="*/ 24 w 49"/>
                  <a:gd name="T31" fmla="*/ 25 h 52"/>
                  <a:gd name="T32" fmla="*/ 24 w 49"/>
                  <a:gd name="T33" fmla="*/ 21 h 52"/>
                  <a:gd name="T34" fmla="*/ 24 w 49"/>
                  <a:gd name="T35" fmla="*/ 16 h 52"/>
                  <a:gd name="T36" fmla="*/ 28 w 49"/>
                  <a:gd name="T37" fmla="*/ 16 h 52"/>
                  <a:gd name="T38" fmla="*/ 28 w 49"/>
                  <a:gd name="T39" fmla="*/ 17 h 52"/>
                  <a:gd name="T40" fmla="*/ 28 w 49"/>
                  <a:gd name="T41" fmla="*/ 17 h 52"/>
                  <a:gd name="T42" fmla="*/ 27 w 49"/>
                  <a:gd name="T43" fmla="*/ 21 h 52"/>
                  <a:gd name="T44" fmla="*/ 27 w 49"/>
                  <a:gd name="T45" fmla="*/ 25 h 52"/>
                  <a:gd name="T46" fmla="*/ 39 w 49"/>
                  <a:gd name="T47" fmla="*/ 25 h 52"/>
                  <a:gd name="T48" fmla="*/ 44 w 49"/>
                  <a:gd name="T49" fmla="*/ 25 h 52"/>
                  <a:gd name="T50" fmla="*/ 44 w 49"/>
                  <a:gd name="T51" fmla="*/ 28 h 52"/>
                  <a:gd name="T52" fmla="*/ 39 w 49"/>
                  <a:gd name="T53" fmla="*/ 28 h 52"/>
                  <a:gd name="T54" fmla="*/ 27 w 49"/>
                  <a:gd name="T55" fmla="*/ 28 h 52"/>
                  <a:gd name="T56" fmla="*/ 27 w 49"/>
                  <a:gd name="T57" fmla="*/ 47 h 52"/>
                  <a:gd name="T58" fmla="*/ 19 w 49"/>
                  <a:gd name="T59" fmla="*/ 52 h 52"/>
                  <a:gd name="T60" fmla="*/ 17 w 49"/>
                  <a:gd name="T61" fmla="*/ 47 h 52"/>
                  <a:gd name="T62" fmla="*/ 24 w 49"/>
                  <a:gd name="T63" fmla="*/ 46 h 52"/>
                  <a:gd name="T64" fmla="*/ 24 w 49"/>
                  <a:gd name="T65" fmla="*/ 28 h 52"/>
                  <a:gd name="T66" fmla="*/ 11 w 49"/>
                  <a:gd name="T67" fmla="*/ 28 h 52"/>
                  <a:gd name="T68" fmla="*/ 8 w 49"/>
                  <a:gd name="T69" fmla="*/ 29 h 52"/>
                  <a:gd name="T70" fmla="*/ 6 w 49"/>
                  <a:gd name="T71" fmla="*/ 25 h 52"/>
                  <a:gd name="T72" fmla="*/ 9 w 49"/>
                  <a:gd name="T73" fmla="*/ 22 h 52"/>
                  <a:gd name="T74" fmla="*/ 14 w 49"/>
                  <a:gd name="T75" fmla="*/ 11 h 52"/>
                  <a:gd name="T76" fmla="*/ 4 w 49"/>
                  <a:gd name="T77" fmla="*/ 11 h 52"/>
                  <a:gd name="T78" fmla="*/ 1 w 49"/>
                  <a:gd name="T79" fmla="*/ 11 h 52"/>
                  <a:gd name="T80" fmla="*/ 0 w 49"/>
                  <a:gd name="T81" fmla="*/ 12 h 52"/>
                  <a:gd name="T82" fmla="*/ 0 w 49"/>
                  <a:gd name="T83" fmla="*/ 8 h 52"/>
                  <a:gd name="T84" fmla="*/ 2 w 49"/>
                  <a:gd name="T85" fmla="*/ 8 h 52"/>
                  <a:gd name="T86" fmla="*/ 4 w 49"/>
                  <a:gd name="T87" fmla="*/ 9 h 52"/>
                  <a:gd name="T88" fmla="*/ 15 w 49"/>
                  <a:gd name="T89" fmla="*/ 9 h 52"/>
                  <a:gd name="T90" fmla="*/ 19 w 49"/>
                  <a:gd name="T91" fmla="*/ 0 h 52"/>
                  <a:gd name="T92" fmla="*/ 0 w 49"/>
                  <a:gd name="T93" fmla="*/ 46 h 52"/>
                  <a:gd name="T94" fmla="*/ 14 w 49"/>
                  <a:gd name="T95" fmla="*/ 33 h 52"/>
                  <a:gd name="T96" fmla="*/ 18 w 49"/>
                  <a:gd name="T97" fmla="*/ 36 h 52"/>
                  <a:gd name="T98" fmla="*/ 19 w 49"/>
                  <a:gd name="T99" fmla="*/ 36 h 52"/>
                  <a:gd name="T100" fmla="*/ 18 w 49"/>
                  <a:gd name="T101" fmla="*/ 37 h 52"/>
                  <a:gd name="T102" fmla="*/ 15 w 49"/>
                  <a:gd name="T103" fmla="*/ 39 h 52"/>
                  <a:gd name="T104" fmla="*/ 4 w 49"/>
                  <a:gd name="T105" fmla="*/ 49 h 52"/>
                  <a:gd name="T106" fmla="*/ 0 w 49"/>
                  <a:gd name="T107" fmla="*/ 46 h 52"/>
                  <a:gd name="T108" fmla="*/ 32 w 49"/>
                  <a:gd name="T109" fmla="*/ 37 h 52"/>
                  <a:gd name="T110" fmla="*/ 34 w 49"/>
                  <a:gd name="T111" fmla="*/ 34 h 52"/>
                  <a:gd name="T112" fmla="*/ 48 w 49"/>
                  <a:gd name="T113" fmla="*/ 45 h 52"/>
                  <a:gd name="T114" fmla="*/ 46 w 49"/>
                  <a:gd name="T115" fmla="*/ 48 h 52"/>
                  <a:gd name="T116" fmla="*/ 32 w 49"/>
                  <a:gd name="T117" fmla="*/ 37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9" h="52">
                    <a:moveTo>
                      <a:pt x="19" y="0"/>
                    </a:moveTo>
                    <a:cubicBezTo>
                      <a:pt x="22" y="1"/>
                      <a:pt x="22" y="1"/>
                      <a:pt x="22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2"/>
                      <a:pt x="22" y="2"/>
                    </a:cubicBezTo>
                    <a:cubicBezTo>
                      <a:pt x="22" y="2"/>
                      <a:pt x="21" y="3"/>
                      <a:pt x="21" y="4"/>
                    </a:cubicBezTo>
                    <a:cubicBezTo>
                      <a:pt x="21" y="4"/>
                      <a:pt x="20" y="5"/>
                      <a:pt x="20" y="6"/>
                    </a:cubicBezTo>
                    <a:cubicBezTo>
                      <a:pt x="20" y="7"/>
                      <a:pt x="19" y="8"/>
                      <a:pt x="19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5" y="9"/>
                      <a:pt x="46" y="8"/>
                      <a:pt x="47" y="8"/>
                    </a:cubicBezTo>
                    <a:cubicBezTo>
                      <a:pt x="48" y="8"/>
                      <a:pt x="49" y="8"/>
                      <a:pt x="49" y="8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9" y="12"/>
                      <a:pt x="48" y="12"/>
                      <a:pt x="47" y="11"/>
                    </a:cubicBezTo>
                    <a:cubicBezTo>
                      <a:pt x="46" y="11"/>
                      <a:pt x="45" y="11"/>
                      <a:pt x="44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6" y="15"/>
                      <a:pt x="14" y="19"/>
                      <a:pt x="11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19"/>
                      <a:pt x="24" y="17"/>
                      <a:pt x="24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6"/>
                      <a:pt x="28" y="16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7" y="17"/>
                      <a:pt x="27" y="19"/>
                      <a:pt x="27" y="21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0" y="25"/>
                      <a:pt x="42" y="25"/>
                      <a:pt x="44" y="25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2" y="28"/>
                      <a:pt x="41" y="28"/>
                      <a:pt x="39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50"/>
                      <a:pt x="25" y="51"/>
                      <a:pt x="19" y="52"/>
                    </a:cubicBezTo>
                    <a:cubicBezTo>
                      <a:pt x="18" y="50"/>
                      <a:pt x="18" y="49"/>
                      <a:pt x="17" y="47"/>
                    </a:cubicBezTo>
                    <a:cubicBezTo>
                      <a:pt x="22" y="48"/>
                      <a:pt x="25" y="48"/>
                      <a:pt x="24" y="46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0" y="28"/>
                      <a:pt x="9" y="28"/>
                      <a:pt x="8" y="29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5"/>
                      <a:pt x="8" y="24"/>
                      <a:pt x="9" y="22"/>
                    </a:cubicBezTo>
                    <a:cubicBezTo>
                      <a:pt x="11" y="19"/>
                      <a:pt x="12" y="16"/>
                      <a:pt x="1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3" y="11"/>
                      <a:pt x="1" y="11"/>
                    </a:cubicBezTo>
                    <a:cubicBezTo>
                      <a:pt x="1" y="12"/>
                      <a:pt x="0" y="12"/>
                      <a:pt x="0" y="1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2" y="8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7" y="6"/>
                      <a:pt x="18" y="3"/>
                      <a:pt x="19" y="0"/>
                    </a:cubicBezTo>
                    <a:close/>
                    <a:moveTo>
                      <a:pt x="0" y="46"/>
                    </a:moveTo>
                    <a:cubicBezTo>
                      <a:pt x="6" y="43"/>
                      <a:pt x="11" y="39"/>
                      <a:pt x="14" y="33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8" y="36"/>
                      <a:pt x="18" y="37"/>
                    </a:cubicBezTo>
                    <a:cubicBezTo>
                      <a:pt x="17" y="37"/>
                      <a:pt x="16" y="38"/>
                      <a:pt x="15" y="39"/>
                    </a:cubicBezTo>
                    <a:cubicBezTo>
                      <a:pt x="12" y="42"/>
                      <a:pt x="8" y="46"/>
                      <a:pt x="4" y="49"/>
                    </a:cubicBezTo>
                    <a:cubicBezTo>
                      <a:pt x="3" y="47"/>
                      <a:pt x="2" y="46"/>
                      <a:pt x="0" y="46"/>
                    </a:cubicBezTo>
                    <a:close/>
                    <a:moveTo>
                      <a:pt x="32" y="37"/>
                    </a:moveTo>
                    <a:cubicBezTo>
                      <a:pt x="34" y="34"/>
                      <a:pt x="34" y="34"/>
                      <a:pt x="34" y="34"/>
                    </a:cubicBezTo>
                    <a:cubicBezTo>
                      <a:pt x="39" y="37"/>
                      <a:pt x="44" y="41"/>
                      <a:pt x="48" y="45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1" y="44"/>
                      <a:pt x="37" y="40"/>
                      <a:pt x="32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4" name="Freeform 23">
                <a:extLst>
                  <a:ext uri="{FF2B5EF4-FFF2-40B4-BE49-F238E27FC236}">
                    <a16:creationId xmlns="" xmlns:a16="http://schemas.microsoft.com/office/drawing/2014/main" id="{87D71602-D4A2-CC41-88CA-C977E7288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116"/>
                <a:ext cx="19" cy="97"/>
              </a:xfrm>
              <a:custGeom>
                <a:avLst/>
                <a:gdLst>
                  <a:gd name="T0" fmla="*/ 0 w 10"/>
                  <a:gd name="T1" fmla="*/ 0 h 50"/>
                  <a:gd name="T2" fmla="*/ 4 w 10"/>
                  <a:gd name="T3" fmla="*/ 0 h 50"/>
                  <a:gd name="T4" fmla="*/ 10 w 10"/>
                  <a:gd name="T5" fmla="*/ 25 h 50"/>
                  <a:gd name="T6" fmla="*/ 4 w 10"/>
                  <a:gd name="T7" fmla="*/ 50 h 50"/>
                  <a:gd name="T8" fmla="*/ 0 w 10"/>
                  <a:gd name="T9" fmla="*/ 50 h 50"/>
                  <a:gd name="T10" fmla="*/ 6 w 10"/>
                  <a:gd name="T11" fmla="*/ 25 h 50"/>
                  <a:gd name="T12" fmla="*/ 0 w 10"/>
                  <a:gd name="T1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8" y="7"/>
                      <a:pt x="10" y="15"/>
                      <a:pt x="10" y="25"/>
                    </a:cubicBezTo>
                    <a:cubicBezTo>
                      <a:pt x="10" y="35"/>
                      <a:pt x="8" y="43"/>
                      <a:pt x="4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4" y="43"/>
                      <a:pt x="6" y="35"/>
                      <a:pt x="6" y="25"/>
                    </a:cubicBezTo>
                    <a:cubicBezTo>
                      <a:pt x="6" y="16"/>
                      <a:pt x="4" y="8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5" name="Freeform 24">
                <a:extLst>
                  <a:ext uri="{FF2B5EF4-FFF2-40B4-BE49-F238E27FC236}">
                    <a16:creationId xmlns="" xmlns:a16="http://schemas.microsoft.com/office/drawing/2014/main" id="{85B00E51-CC45-7448-B934-C2C579F54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324"/>
                <a:ext cx="71" cy="75"/>
              </a:xfrm>
              <a:custGeom>
                <a:avLst/>
                <a:gdLst>
                  <a:gd name="T0" fmla="*/ 35 w 37"/>
                  <a:gd name="T1" fmla="*/ 0 h 39"/>
                  <a:gd name="T2" fmla="*/ 36 w 37"/>
                  <a:gd name="T3" fmla="*/ 13 h 39"/>
                  <a:gd name="T4" fmla="*/ 35 w 37"/>
                  <a:gd name="T5" fmla="*/ 13 h 39"/>
                  <a:gd name="T6" fmla="*/ 30 w 37"/>
                  <a:gd name="T7" fmla="*/ 5 h 39"/>
                  <a:gd name="T8" fmla="*/ 21 w 37"/>
                  <a:gd name="T9" fmla="*/ 2 h 39"/>
                  <a:gd name="T10" fmla="*/ 14 w 37"/>
                  <a:gd name="T11" fmla="*/ 4 h 39"/>
                  <a:gd name="T12" fmla="*/ 9 w 37"/>
                  <a:gd name="T13" fmla="*/ 10 h 39"/>
                  <a:gd name="T14" fmla="*/ 7 w 37"/>
                  <a:gd name="T15" fmla="*/ 20 h 39"/>
                  <a:gd name="T16" fmla="*/ 9 w 37"/>
                  <a:gd name="T17" fmla="*/ 29 h 39"/>
                  <a:gd name="T18" fmla="*/ 14 w 37"/>
                  <a:gd name="T19" fmla="*/ 35 h 39"/>
                  <a:gd name="T20" fmla="*/ 22 w 37"/>
                  <a:gd name="T21" fmla="*/ 37 h 39"/>
                  <a:gd name="T22" fmla="*/ 29 w 37"/>
                  <a:gd name="T23" fmla="*/ 35 h 39"/>
                  <a:gd name="T24" fmla="*/ 36 w 37"/>
                  <a:gd name="T25" fmla="*/ 29 h 39"/>
                  <a:gd name="T26" fmla="*/ 37 w 37"/>
                  <a:gd name="T27" fmla="*/ 30 h 39"/>
                  <a:gd name="T28" fmla="*/ 30 w 37"/>
                  <a:gd name="T29" fmla="*/ 37 h 39"/>
                  <a:gd name="T30" fmla="*/ 20 w 37"/>
                  <a:gd name="T31" fmla="*/ 39 h 39"/>
                  <a:gd name="T32" fmla="*/ 4 w 37"/>
                  <a:gd name="T33" fmla="*/ 32 h 39"/>
                  <a:gd name="T34" fmla="*/ 0 w 37"/>
                  <a:gd name="T35" fmla="*/ 20 h 39"/>
                  <a:gd name="T36" fmla="*/ 3 w 37"/>
                  <a:gd name="T37" fmla="*/ 10 h 39"/>
                  <a:gd name="T38" fmla="*/ 10 w 37"/>
                  <a:gd name="T39" fmla="*/ 3 h 39"/>
                  <a:gd name="T40" fmla="*/ 21 w 37"/>
                  <a:gd name="T41" fmla="*/ 0 h 39"/>
                  <a:gd name="T42" fmla="*/ 30 w 37"/>
                  <a:gd name="T43" fmla="*/ 2 h 39"/>
                  <a:gd name="T44" fmla="*/ 31 w 37"/>
                  <a:gd name="T45" fmla="*/ 3 h 39"/>
                  <a:gd name="T46" fmla="*/ 33 w 37"/>
                  <a:gd name="T47" fmla="*/ 2 h 39"/>
                  <a:gd name="T48" fmla="*/ 34 w 37"/>
                  <a:gd name="T49" fmla="*/ 0 h 39"/>
                  <a:gd name="T50" fmla="*/ 35 w 37"/>
                  <a:gd name="T5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5" y="0"/>
                    </a:moveTo>
                    <a:cubicBezTo>
                      <a:pt x="36" y="13"/>
                      <a:pt x="36" y="13"/>
                      <a:pt x="36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4" y="9"/>
                      <a:pt x="32" y="6"/>
                      <a:pt x="30" y="5"/>
                    </a:cubicBezTo>
                    <a:cubicBezTo>
                      <a:pt x="27" y="3"/>
                      <a:pt x="25" y="2"/>
                      <a:pt x="21" y="2"/>
                    </a:cubicBezTo>
                    <a:cubicBezTo>
                      <a:pt x="19" y="2"/>
                      <a:pt x="16" y="3"/>
                      <a:pt x="14" y="4"/>
                    </a:cubicBezTo>
                    <a:cubicBezTo>
                      <a:pt x="12" y="5"/>
                      <a:pt x="10" y="7"/>
                      <a:pt x="9" y="10"/>
                    </a:cubicBezTo>
                    <a:cubicBezTo>
                      <a:pt x="7" y="13"/>
                      <a:pt x="7" y="16"/>
                      <a:pt x="7" y="20"/>
                    </a:cubicBezTo>
                    <a:cubicBezTo>
                      <a:pt x="7" y="24"/>
                      <a:pt x="7" y="27"/>
                      <a:pt x="9" y="29"/>
                    </a:cubicBezTo>
                    <a:cubicBezTo>
                      <a:pt x="10" y="32"/>
                      <a:pt x="12" y="33"/>
                      <a:pt x="14" y="35"/>
                    </a:cubicBezTo>
                    <a:cubicBezTo>
                      <a:pt x="16" y="36"/>
                      <a:pt x="19" y="37"/>
                      <a:pt x="22" y="37"/>
                    </a:cubicBezTo>
                    <a:cubicBezTo>
                      <a:pt x="25" y="37"/>
                      <a:pt x="27" y="36"/>
                      <a:pt x="29" y="35"/>
                    </a:cubicBezTo>
                    <a:cubicBezTo>
                      <a:pt x="31" y="34"/>
                      <a:pt x="34" y="32"/>
                      <a:pt x="36" y="29"/>
                    </a:cubicBezTo>
                    <a:cubicBezTo>
                      <a:pt x="37" y="30"/>
                      <a:pt x="37" y="30"/>
                      <a:pt x="37" y="30"/>
                    </a:cubicBezTo>
                    <a:cubicBezTo>
                      <a:pt x="35" y="33"/>
                      <a:pt x="32" y="35"/>
                      <a:pt x="30" y="37"/>
                    </a:cubicBezTo>
                    <a:cubicBezTo>
                      <a:pt x="27" y="38"/>
                      <a:pt x="24" y="39"/>
                      <a:pt x="20" y="39"/>
                    </a:cubicBezTo>
                    <a:cubicBezTo>
                      <a:pt x="13" y="39"/>
                      <a:pt x="8" y="37"/>
                      <a:pt x="4" y="32"/>
                    </a:cubicBezTo>
                    <a:cubicBezTo>
                      <a:pt x="1" y="29"/>
                      <a:pt x="0" y="25"/>
                      <a:pt x="0" y="20"/>
                    </a:cubicBezTo>
                    <a:cubicBezTo>
                      <a:pt x="0" y="17"/>
                      <a:pt x="1" y="13"/>
                      <a:pt x="3" y="10"/>
                    </a:cubicBezTo>
                    <a:cubicBezTo>
                      <a:pt x="4" y="7"/>
                      <a:pt x="7" y="5"/>
                      <a:pt x="10" y="3"/>
                    </a:cubicBezTo>
                    <a:cubicBezTo>
                      <a:pt x="13" y="1"/>
                      <a:pt x="17" y="0"/>
                      <a:pt x="21" y="0"/>
                    </a:cubicBezTo>
                    <a:cubicBezTo>
                      <a:pt x="24" y="0"/>
                      <a:pt x="27" y="1"/>
                      <a:pt x="30" y="2"/>
                    </a:cubicBezTo>
                    <a:cubicBezTo>
                      <a:pt x="30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3" y="2"/>
                    </a:cubicBezTo>
                    <a:cubicBezTo>
                      <a:pt x="33" y="2"/>
                      <a:pt x="34" y="1"/>
                      <a:pt x="34" y="0"/>
                    </a:cubicBezTo>
                    <a:lnTo>
                      <a:pt x="3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6" name="Freeform 25">
                <a:extLst>
                  <a:ext uri="{FF2B5EF4-FFF2-40B4-BE49-F238E27FC236}">
                    <a16:creationId xmlns="" xmlns:a16="http://schemas.microsoft.com/office/drawing/2014/main" id="{26001EBA-8A92-1B43-B116-AE5DCEB2E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326"/>
                <a:ext cx="82" cy="71"/>
              </a:xfrm>
              <a:custGeom>
                <a:avLst/>
                <a:gdLst>
                  <a:gd name="T0" fmla="*/ 12 w 43"/>
                  <a:gd name="T1" fmla="*/ 17 h 37"/>
                  <a:gd name="T2" fmla="*/ 31 w 43"/>
                  <a:gd name="T3" fmla="*/ 17 h 37"/>
                  <a:gd name="T4" fmla="*/ 31 w 43"/>
                  <a:gd name="T5" fmla="*/ 7 h 37"/>
                  <a:gd name="T6" fmla="*/ 31 w 43"/>
                  <a:gd name="T7" fmla="*/ 3 h 37"/>
                  <a:gd name="T8" fmla="*/ 30 w 43"/>
                  <a:gd name="T9" fmla="*/ 2 h 37"/>
                  <a:gd name="T10" fmla="*/ 27 w 43"/>
                  <a:gd name="T11" fmla="*/ 1 h 37"/>
                  <a:gd name="T12" fmla="*/ 25 w 43"/>
                  <a:gd name="T13" fmla="*/ 1 h 37"/>
                  <a:gd name="T14" fmla="*/ 25 w 43"/>
                  <a:gd name="T15" fmla="*/ 0 h 37"/>
                  <a:gd name="T16" fmla="*/ 43 w 43"/>
                  <a:gd name="T17" fmla="*/ 0 h 37"/>
                  <a:gd name="T18" fmla="*/ 43 w 43"/>
                  <a:gd name="T19" fmla="*/ 1 h 37"/>
                  <a:gd name="T20" fmla="*/ 42 w 43"/>
                  <a:gd name="T21" fmla="*/ 1 h 37"/>
                  <a:gd name="T22" fmla="*/ 39 w 43"/>
                  <a:gd name="T23" fmla="*/ 2 h 37"/>
                  <a:gd name="T24" fmla="*/ 37 w 43"/>
                  <a:gd name="T25" fmla="*/ 3 h 37"/>
                  <a:gd name="T26" fmla="*/ 37 w 43"/>
                  <a:gd name="T27" fmla="*/ 7 h 37"/>
                  <a:gd name="T28" fmla="*/ 37 w 43"/>
                  <a:gd name="T29" fmla="*/ 31 h 37"/>
                  <a:gd name="T30" fmla="*/ 37 w 43"/>
                  <a:gd name="T31" fmla="*/ 34 h 37"/>
                  <a:gd name="T32" fmla="*/ 39 w 43"/>
                  <a:gd name="T33" fmla="*/ 36 h 37"/>
                  <a:gd name="T34" fmla="*/ 42 w 43"/>
                  <a:gd name="T35" fmla="*/ 36 h 37"/>
                  <a:gd name="T36" fmla="*/ 43 w 43"/>
                  <a:gd name="T37" fmla="*/ 36 h 37"/>
                  <a:gd name="T38" fmla="*/ 43 w 43"/>
                  <a:gd name="T39" fmla="*/ 37 h 37"/>
                  <a:gd name="T40" fmla="*/ 25 w 43"/>
                  <a:gd name="T41" fmla="*/ 37 h 37"/>
                  <a:gd name="T42" fmla="*/ 25 w 43"/>
                  <a:gd name="T43" fmla="*/ 36 h 37"/>
                  <a:gd name="T44" fmla="*/ 27 w 43"/>
                  <a:gd name="T45" fmla="*/ 36 h 37"/>
                  <a:gd name="T46" fmla="*/ 31 w 43"/>
                  <a:gd name="T47" fmla="*/ 35 h 37"/>
                  <a:gd name="T48" fmla="*/ 31 w 43"/>
                  <a:gd name="T49" fmla="*/ 31 h 37"/>
                  <a:gd name="T50" fmla="*/ 31 w 43"/>
                  <a:gd name="T51" fmla="*/ 19 h 37"/>
                  <a:gd name="T52" fmla="*/ 12 w 43"/>
                  <a:gd name="T53" fmla="*/ 19 h 37"/>
                  <a:gd name="T54" fmla="*/ 12 w 43"/>
                  <a:gd name="T55" fmla="*/ 31 h 37"/>
                  <a:gd name="T56" fmla="*/ 13 w 43"/>
                  <a:gd name="T57" fmla="*/ 34 h 37"/>
                  <a:gd name="T58" fmla="*/ 14 w 43"/>
                  <a:gd name="T59" fmla="*/ 36 h 37"/>
                  <a:gd name="T60" fmla="*/ 17 w 43"/>
                  <a:gd name="T61" fmla="*/ 36 h 37"/>
                  <a:gd name="T62" fmla="*/ 18 w 43"/>
                  <a:gd name="T63" fmla="*/ 36 h 37"/>
                  <a:gd name="T64" fmla="*/ 18 w 43"/>
                  <a:gd name="T65" fmla="*/ 37 h 37"/>
                  <a:gd name="T66" fmla="*/ 0 w 43"/>
                  <a:gd name="T67" fmla="*/ 37 h 37"/>
                  <a:gd name="T68" fmla="*/ 0 w 43"/>
                  <a:gd name="T69" fmla="*/ 36 h 37"/>
                  <a:gd name="T70" fmla="*/ 2 w 43"/>
                  <a:gd name="T71" fmla="*/ 36 h 37"/>
                  <a:gd name="T72" fmla="*/ 6 w 43"/>
                  <a:gd name="T73" fmla="*/ 35 h 37"/>
                  <a:gd name="T74" fmla="*/ 6 w 43"/>
                  <a:gd name="T75" fmla="*/ 31 h 37"/>
                  <a:gd name="T76" fmla="*/ 6 w 43"/>
                  <a:gd name="T77" fmla="*/ 7 h 37"/>
                  <a:gd name="T78" fmla="*/ 6 w 43"/>
                  <a:gd name="T79" fmla="*/ 3 h 37"/>
                  <a:gd name="T80" fmla="*/ 5 w 43"/>
                  <a:gd name="T81" fmla="*/ 2 h 37"/>
                  <a:gd name="T82" fmla="*/ 2 w 43"/>
                  <a:gd name="T83" fmla="*/ 1 h 37"/>
                  <a:gd name="T84" fmla="*/ 0 w 43"/>
                  <a:gd name="T85" fmla="*/ 1 h 37"/>
                  <a:gd name="T86" fmla="*/ 0 w 43"/>
                  <a:gd name="T87" fmla="*/ 0 h 37"/>
                  <a:gd name="T88" fmla="*/ 18 w 43"/>
                  <a:gd name="T89" fmla="*/ 0 h 37"/>
                  <a:gd name="T90" fmla="*/ 18 w 43"/>
                  <a:gd name="T91" fmla="*/ 1 h 37"/>
                  <a:gd name="T92" fmla="*/ 17 w 43"/>
                  <a:gd name="T93" fmla="*/ 1 h 37"/>
                  <a:gd name="T94" fmla="*/ 14 w 43"/>
                  <a:gd name="T95" fmla="*/ 2 h 37"/>
                  <a:gd name="T96" fmla="*/ 13 w 43"/>
                  <a:gd name="T97" fmla="*/ 3 h 37"/>
                  <a:gd name="T98" fmla="*/ 12 w 43"/>
                  <a:gd name="T99" fmla="*/ 7 h 37"/>
                  <a:gd name="T100" fmla="*/ 12 w 43"/>
                  <a:gd name="T101" fmla="*/ 1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3" h="37">
                    <a:moveTo>
                      <a:pt x="12" y="17"/>
                    </a:move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5"/>
                      <a:pt x="31" y="3"/>
                      <a:pt x="31" y="3"/>
                    </a:cubicBezTo>
                    <a:cubicBezTo>
                      <a:pt x="31" y="2"/>
                      <a:pt x="30" y="2"/>
                      <a:pt x="30" y="2"/>
                    </a:cubicBezTo>
                    <a:cubicBezTo>
                      <a:pt x="29" y="1"/>
                      <a:pt x="28" y="1"/>
                      <a:pt x="27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0" y="1"/>
                      <a:pt x="39" y="2"/>
                    </a:cubicBezTo>
                    <a:cubicBezTo>
                      <a:pt x="38" y="2"/>
                      <a:pt x="38" y="2"/>
                      <a:pt x="37" y="3"/>
                    </a:cubicBezTo>
                    <a:cubicBezTo>
                      <a:pt x="37" y="4"/>
                      <a:pt x="37" y="5"/>
                      <a:pt x="37" y="7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7" y="33"/>
                      <a:pt x="37" y="34"/>
                      <a:pt x="37" y="34"/>
                    </a:cubicBezTo>
                    <a:cubicBezTo>
                      <a:pt x="38" y="35"/>
                      <a:pt x="38" y="35"/>
                      <a:pt x="39" y="36"/>
                    </a:cubicBezTo>
                    <a:cubicBezTo>
                      <a:pt x="40" y="36"/>
                      <a:pt x="41" y="36"/>
                      <a:pt x="42" y="36"/>
                    </a:cubicBezTo>
                    <a:cubicBezTo>
                      <a:pt x="43" y="36"/>
                      <a:pt x="43" y="36"/>
                      <a:pt x="43" y="36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9" y="36"/>
                      <a:pt x="30" y="36"/>
                      <a:pt x="31" y="35"/>
                    </a:cubicBezTo>
                    <a:cubicBezTo>
                      <a:pt x="31" y="34"/>
                      <a:pt x="31" y="33"/>
                      <a:pt x="31" y="31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3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7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3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lnTo>
                      <a:pt x="12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7" name="Freeform 26">
                <a:extLst>
                  <a:ext uri="{FF2B5EF4-FFF2-40B4-BE49-F238E27FC236}">
                    <a16:creationId xmlns="" xmlns:a16="http://schemas.microsoft.com/office/drawing/2014/main" id="{DDE6C016-CDE2-F24A-BE4F-5E88D4B95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4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3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3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8" name="Freeform 27">
                <a:extLst>
                  <a:ext uri="{FF2B5EF4-FFF2-40B4-BE49-F238E27FC236}">
                    <a16:creationId xmlns="" xmlns:a16="http://schemas.microsoft.com/office/drawing/2014/main" id="{1B942B3B-E8D5-1E4A-A2DC-529EFC014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326"/>
                <a:ext cx="86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1 w 45"/>
                  <a:gd name="T31" fmla="*/ 8 h 38"/>
                  <a:gd name="T32" fmla="*/ 11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9" name="Freeform 28">
                <a:extLst>
                  <a:ext uri="{FF2B5EF4-FFF2-40B4-BE49-F238E27FC236}">
                    <a16:creationId xmlns="" xmlns:a16="http://schemas.microsoft.com/office/drawing/2014/main" id="{92AF6CA1-1AE3-684D-8EE9-404F9B7F48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8" y="2324"/>
                <a:ext cx="84" cy="73"/>
              </a:xfrm>
              <a:custGeom>
                <a:avLst/>
                <a:gdLst>
                  <a:gd name="T0" fmla="*/ 28 w 44"/>
                  <a:gd name="T1" fmla="*/ 26 h 38"/>
                  <a:gd name="T2" fmla="*/ 12 w 44"/>
                  <a:gd name="T3" fmla="*/ 26 h 38"/>
                  <a:gd name="T4" fmla="*/ 9 w 44"/>
                  <a:gd name="T5" fmla="*/ 32 h 38"/>
                  <a:gd name="T6" fmla="*/ 8 w 44"/>
                  <a:gd name="T7" fmla="*/ 35 h 38"/>
                  <a:gd name="T8" fmla="*/ 9 w 44"/>
                  <a:gd name="T9" fmla="*/ 37 h 38"/>
                  <a:gd name="T10" fmla="*/ 13 w 44"/>
                  <a:gd name="T11" fmla="*/ 37 h 38"/>
                  <a:gd name="T12" fmla="*/ 13 w 44"/>
                  <a:gd name="T13" fmla="*/ 38 h 38"/>
                  <a:gd name="T14" fmla="*/ 0 w 44"/>
                  <a:gd name="T15" fmla="*/ 38 h 38"/>
                  <a:gd name="T16" fmla="*/ 0 w 44"/>
                  <a:gd name="T17" fmla="*/ 37 h 38"/>
                  <a:gd name="T18" fmla="*/ 4 w 44"/>
                  <a:gd name="T19" fmla="*/ 36 h 38"/>
                  <a:gd name="T20" fmla="*/ 7 w 44"/>
                  <a:gd name="T21" fmla="*/ 31 h 38"/>
                  <a:gd name="T22" fmla="*/ 22 w 44"/>
                  <a:gd name="T23" fmla="*/ 0 h 38"/>
                  <a:gd name="T24" fmla="*/ 23 w 44"/>
                  <a:gd name="T25" fmla="*/ 0 h 38"/>
                  <a:gd name="T26" fmla="*/ 37 w 44"/>
                  <a:gd name="T27" fmla="*/ 31 h 38"/>
                  <a:gd name="T28" fmla="*/ 40 w 44"/>
                  <a:gd name="T29" fmla="*/ 36 h 38"/>
                  <a:gd name="T30" fmla="*/ 44 w 44"/>
                  <a:gd name="T31" fmla="*/ 37 h 38"/>
                  <a:gd name="T32" fmla="*/ 44 w 44"/>
                  <a:gd name="T33" fmla="*/ 38 h 38"/>
                  <a:gd name="T34" fmla="*/ 28 w 44"/>
                  <a:gd name="T35" fmla="*/ 38 h 38"/>
                  <a:gd name="T36" fmla="*/ 28 w 44"/>
                  <a:gd name="T37" fmla="*/ 37 h 38"/>
                  <a:gd name="T38" fmla="*/ 31 w 44"/>
                  <a:gd name="T39" fmla="*/ 37 h 38"/>
                  <a:gd name="T40" fmla="*/ 32 w 44"/>
                  <a:gd name="T41" fmla="*/ 35 h 38"/>
                  <a:gd name="T42" fmla="*/ 31 w 44"/>
                  <a:gd name="T43" fmla="*/ 31 h 38"/>
                  <a:gd name="T44" fmla="*/ 28 w 44"/>
                  <a:gd name="T45" fmla="*/ 26 h 38"/>
                  <a:gd name="T46" fmla="*/ 27 w 44"/>
                  <a:gd name="T47" fmla="*/ 24 h 38"/>
                  <a:gd name="T48" fmla="*/ 20 w 44"/>
                  <a:gd name="T49" fmla="*/ 9 h 38"/>
                  <a:gd name="T50" fmla="*/ 13 w 44"/>
                  <a:gd name="T51" fmla="*/ 24 h 38"/>
                  <a:gd name="T52" fmla="*/ 27 w 44"/>
                  <a:gd name="T53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4" h="38">
                    <a:moveTo>
                      <a:pt x="28" y="26"/>
                    </a:moveTo>
                    <a:cubicBezTo>
                      <a:pt x="12" y="26"/>
                      <a:pt x="12" y="26"/>
                      <a:pt x="12" y="26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3"/>
                      <a:pt x="8" y="34"/>
                      <a:pt x="8" y="35"/>
                    </a:cubicBezTo>
                    <a:cubicBezTo>
                      <a:pt x="8" y="36"/>
                      <a:pt x="9" y="36"/>
                      <a:pt x="9" y="37"/>
                    </a:cubicBezTo>
                    <a:cubicBezTo>
                      <a:pt x="10" y="37"/>
                      <a:pt x="11" y="37"/>
                      <a:pt x="13" y="37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2" y="37"/>
                      <a:pt x="3" y="37"/>
                      <a:pt x="4" y="36"/>
                    </a:cubicBezTo>
                    <a:cubicBezTo>
                      <a:pt x="5" y="35"/>
                      <a:pt x="6" y="34"/>
                      <a:pt x="7" y="3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8" y="34"/>
                      <a:pt x="39" y="35"/>
                      <a:pt x="40" y="36"/>
                    </a:cubicBezTo>
                    <a:cubicBezTo>
                      <a:pt x="41" y="37"/>
                      <a:pt x="42" y="37"/>
                      <a:pt x="44" y="37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7"/>
                      <a:pt x="31" y="37"/>
                      <a:pt x="31" y="37"/>
                    </a:cubicBezTo>
                    <a:cubicBezTo>
                      <a:pt x="32" y="36"/>
                      <a:pt x="32" y="36"/>
                      <a:pt x="32" y="35"/>
                    </a:cubicBezTo>
                    <a:cubicBezTo>
                      <a:pt x="32" y="34"/>
                      <a:pt x="32" y="33"/>
                      <a:pt x="31" y="31"/>
                    </a:cubicBezTo>
                    <a:lnTo>
                      <a:pt x="28" y="26"/>
                    </a:lnTo>
                    <a:close/>
                    <a:moveTo>
                      <a:pt x="27" y="24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13" y="24"/>
                      <a:pt x="13" y="24"/>
                      <a:pt x="13" y="24"/>
                    </a:cubicBezTo>
                    <a:lnTo>
                      <a:pt x="27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0" name="Freeform 29">
                <a:extLst>
                  <a:ext uri="{FF2B5EF4-FFF2-40B4-BE49-F238E27FC236}">
                    <a16:creationId xmlns="" xmlns:a16="http://schemas.microsoft.com/office/drawing/2014/main" id="{36C2C246-1ED3-1540-BB8A-F083458EB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8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6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29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0" y="1"/>
                      <a:pt x="39" y="2"/>
                      <a:pt x="38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7" y="29"/>
                      <a:pt x="36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7" y="38"/>
                      <a:pt x="14" y="37"/>
                      <a:pt x="12" y="36"/>
                    </a:cubicBezTo>
                    <a:cubicBezTo>
                      <a:pt x="9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4" y="33"/>
                      <a:pt x="15" y="34"/>
                      <a:pt x="17" y="35"/>
                    </a:cubicBezTo>
                    <a:cubicBezTo>
                      <a:pt x="18" y="35"/>
                      <a:pt x="20" y="36"/>
                      <a:pt x="22" y="36"/>
                    </a:cubicBezTo>
                    <a:cubicBezTo>
                      <a:pt x="25" y="36"/>
                      <a:pt x="27" y="35"/>
                      <a:pt x="29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3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1" name="Freeform 30">
                <a:extLst>
                  <a:ext uri="{FF2B5EF4-FFF2-40B4-BE49-F238E27FC236}">
                    <a16:creationId xmlns="" xmlns:a16="http://schemas.microsoft.com/office/drawing/2014/main" id="{27B4429D-80A2-0749-AA46-60C6CB661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326"/>
                <a:ext cx="85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0 w 45"/>
                  <a:gd name="T31" fmla="*/ 8 h 38"/>
                  <a:gd name="T32" fmla="*/ 10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2" name="Freeform 31">
                <a:extLst>
                  <a:ext uri="{FF2B5EF4-FFF2-40B4-BE49-F238E27FC236}">
                    <a16:creationId xmlns="" xmlns:a16="http://schemas.microsoft.com/office/drawing/2014/main" id="{83E48AEF-E6BE-EC4D-9D9A-C038D9D1E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3" name="Freeform 32">
                <a:extLst>
                  <a:ext uri="{FF2B5EF4-FFF2-40B4-BE49-F238E27FC236}">
                    <a16:creationId xmlns="" xmlns:a16="http://schemas.microsoft.com/office/drawing/2014/main" id="{CF6C246D-7349-E34B-AB15-161B9F573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26"/>
                <a:ext cx="84" cy="73"/>
              </a:xfrm>
              <a:custGeom>
                <a:avLst/>
                <a:gdLst>
                  <a:gd name="T0" fmla="*/ 44 w 44"/>
                  <a:gd name="T1" fmla="*/ 0 h 38"/>
                  <a:gd name="T2" fmla="*/ 44 w 44"/>
                  <a:gd name="T3" fmla="*/ 1 h 38"/>
                  <a:gd name="T4" fmla="*/ 41 w 44"/>
                  <a:gd name="T5" fmla="*/ 2 h 38"/>
                  <a:gd name="T6" fmla="*/ 38 w 44"/>
                  <a:gd name="T7" fmla="*/ 6 h 38"/>
                  <a:gd name="T8" fmla="*/ 23 w 44"/>
                  <a:gd name="T9" fmla="*/ 38 h 38"/>
                  <a:gd name="T10" fmla="*/ 22 w 44"/>
                  <a:gd name="T11" fmla="*/ 38 h 38"/>
                  <a:gd name="T12" fmla="*/ 7 w 44"/>
                  <a:gd name="T13" fmla="*/ 6 h 38"/>
                  <a:gd name="T14" fmla="*/ 5 w 44"/>
                  <a:gd name="T15" fmla="*/ 3 h 38"/>
                  <a:gd name="T16" fmla="*/ 3 w 44"/>
                  <a:gd name="T17" fmla="*/ 2 h 38"/>
                  <a:gd name="T18" fmla="*/ 0 w 44"/>
                  <a:gd name="T19" fmla="*/ 1 h 38"/>
                  <a:gd name="T20" fmla="*/ 0 w 44"/>
                  <a:gd name="T21" fmla="*/ 0 h 38"/>
                  <a:gd name="T22" fmla="*/ 17 w 44"/>
                  <a:gd name="T23" fmla="*/ 0 h 38"/>
                  <a:gd name="T24" fmla="*/ 17 w 44"/>
                  <a:gd name="T25" fmla="*/ 1 h 38"/>
                  <a:gd name="T26" fmla="*/ 13 w 44"/>
                  <a:gd name="T27" fmla="*/ 2 h 38"/>
                  <a:gd name="T28" fmla="*/ 13 w 44"/>
                  <a:gd name="T29" fmla="*/ 4 h 38"/>
                  <a:gd name="T30" fmla="*/ 14 w 44"/>
                  <a:gd name="T31" fmla="*/ 8 h 38"/>
                  <a:gd name="T32" fmla="*/ 24 w 44"/>
                  <a:gd name="T33" fmla="*/ 30 h 38"/>
                  <a:gd name="T34" fmla="*/ 34 w 44"/>
                  <a:gd name="T35" fmla="*/ 8 h 38"/>
                  <a:gd name="T36" fmla="*/ 36 w 44"/>
                  <a:gd name="T37" fmla="*/ 4 h 38"/>
                  <a:gd name="T38" fmla="*/ 35 w 44"/>
                  <a:gd name="T39" fmla="*/ 2 h 38"/>
                  <a:gd name="T40" fmla="*/ 32 w 44"/>
                  <a:gd name="T41" fmla="*/ 1 h 38"/>
                  <a:gd name="T42" fmla="*/ 31 w 44"/>
                  <a:gd name="T43" fmla="*/ 1 h 38"/>
                  <a:gd name="T44" fmla="*/ 31 w 44"/>
                  <a:gd name="T45" fmla="*/ 0 h 38"/>
                  <a:gd name="T46" fmla="*/ 44 w 44"/>
                  <a:gd name="T4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8">
                    <a:moveTo>
                      <a:pt x="44" y="0"/>
                    </a:move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1" y="2"/>
                      <a:pt x="41" y="2"/>
                    </a:cubicBezTo>
                    <a:cubicBezTo>
                      <a:pt x="39" y="3"/>
                      <a:pt x="39" y="5"/>
                      <a:pt x="38" y="6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3" y="2"/>
                      <a:pt x="13" y="3"/>
                      <a:pt x="13" y="4"/>
                    </a:cubicBezTo>
                    <a:cubicBezTo>
                      <a:pt x="13" y="4"/>
                      <a:pt x="13" y="6"/>
                      <a:pt x="14" y="8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6"/>
                      <a:pt x="36" y="5"/>
                      <a:pt x="36" y="4"/>
                    </a:cubicBezTo>
                    <a:cubicBezTo>
                      <a:pt x="36" y="3"/>
                      <a:pt x="35" y="3"/>
                      <a:pt x="35" y="2"/>
                    </a:cubicBezTo>
                    <a:cubicBezTo>
                      <a:pt x="34" y="2"/>
                      <a:pt x="33" y="1"/>
                      <a:pt x="32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4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4" name="Freeform 33">
                <a:extLst>
                  <a:ext uri="{FF2B5EF4-FFF2-40B4-BE49-F238E27FC236}">
                    <a16:creationId xmlns="" xmlns:a16="http://schemas.microsoft.com/office/drawing/2014/main" id="{B24EBDDD-673A-B244-84C9-C69396B6C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326"/>
                <a:ext cx="66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6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7 w 35"/>
                  <a:gd name="T17" fmla="*/ 21 h 37"/>
                  <a:gd name="T18" fmla="*/ 25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2 w 35"/>
                  <a:gd name="T49" fmla="*/ 36 h 37"/>
                  <a:gd name="T50" fmla="*/ 4 w 35"/>
                  <a:gd name="T51" fmla="*/ 36 h 37"/>
                  <a:gd name="T52" fmla="*/ 6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2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30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5" y="16"/>
                      <a:pt x="26" y="16"/>
                    </a:cubicBezTo>
                    <a:cubicBezTo>
                      <a:pt x="27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7" y="21"/>
                      <a:pt x="27" y="21"/>
                    </a:cubicBezTo>
                    <a:cubicBezTo>
                      <a:pt x="26" y="20"/>
                      <a:pt x="26" y="20"/>
                      <a:pt x="25" y="19"/>
                    </a:cubicBezTo>
                    <a:cubicBezTo>
                      <a:pt x="24" y="19"/>
                      <a:pt x="23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3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5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2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4" y="36"/>
                      <a:pt x="4" y="36"/>
                    </a:cubicBezTo>
                    <a:cubicBezTo>
                      <a:pt x="5" y="35"/>
                      <a:pt x="6" y="35"/>
                      <a:pt x="6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6"/>
                      <a:pt x="30" y="5"/>
                      <a:pt x="30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7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5" name="Freeform 34">
                <a:extLst>
                  <a:ext uri="{FF2B5EF4-FFF2-40B4-BE49-F238E27FC236}">
                    <a16:creationId xmlns="" xmlns:a16="http://schemas.microsoft.com/office/drawing/2014/main" id="{70C7FE01-9414-9449-8585-D77FC63B6B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07" y="2326"/>
                <a:ext cx="78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6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3 w 41"/>
                  <a:gd name="T69" fmla="*/ 16 h 37"/>
                  <a:gd name="T70" fmla="*/ 26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4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2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4" y="18"/>
                      <a:pt x="14" y="18"/>
                    </a:cubicBezTo>
                    <a:cubicBezTo>
                      <a:pt x="18" y="18"/>
                      <a:pt x="21" y="17"/>
                      <a:pt x="23" y="16"/>
                    </a:cubicBezTo>
                    <a:cubicBezTo>
                      <a:pt x="25" y="14"/>
                      <a:pt x="26" y="12"/>
                      <a:pt x="26" y="10"/>
                    </a:cubicBezTo>
                    <a:cubicBezTo>
                      <a:pt x="26" y="8"/>
                      <a:pt x="25" y="6"/>
                      <a:pt x="23" y="4"/>
                    </a:cubicBezTo>
                    <a:cubicBezTo>
                      <a:pt x="22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6" name="Freeform 35">
                <a:extLst>
                  <a:ext uri="{FF2B5EF4-FFF2-40B4-BE49-F238E27FC236}">
                    <a16:creationId xmlns="" xmlns:a16="http://schemas.microsoft.com/office/drawing/2014/main" id="{FA982A4C-E43D-824E-AA2F-03179F5F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324"/>
                <a:ext cx="52" cy="75"/>
              </a:xfrm>
              <a:custGeom>
                <a:avLst/>
                <a:gdLst>
                  <a:gd name="T0" fmla="*/ 24 w 27"/>
                  <a:gd name="T1" fmla="*/ 0 h 39"/>
                  <a:gd name="T2" fmla="*/ 24 w 27"/>
                  <a:gd name="T3" fmla="*/ 13 h 39"/>
                  <a:gd name="T4" fmla="*/ 23 w 27"/>
                  <a:gd name="T5" fmla="*/ 13 h 39"/>
                  <a:gd name="T6" fmla="*/ 21 w 27"/>
                  <a:gd name="T7" fmla="*/ 7 h 39"/>
                  <a:gd name="T8" fmla="*/ 17 w 27"/>
                  <a:gd name="T9" fmla="*/ 4 h 39"/>
                  <a:gd name="T10" fmla="*/ 12 w 27"/>
                  <a:gd name="T11" fmla="*/ 2 h 39"/>
                  <a:gd name="T12" fmla="*/ 7 w 27"/>
                  <a:gd name="T13" fmla="*/ 4 h 39"/>
                  <a:gd name="T14" fmla="*/ 5 w 27"/>
                  <a:gd name="T15" fmla="*/ 8 h 39"/>
                  <a:gd name="T16" fmla="*/ 6 w 27"/>
                  <a:gd name="T17" fmla="*/ 11 h 39"/>
                  <a:gd name="T18" fmla="*/ 15 w 27"/>
                  <a:gd name="T19" fmla="*/ 17 h 39"/>
                  <a:gd name="T20" fmla="*/ 23 w 27"/>
                  <a:gd name="T21" fmla="*/ 21 h 39"/>
                  <a:gd name="T22" fmla="*/ 26 w 27"/>
                  <a:gd name="T23" fmla="*/ 25 h 39"/>
                  <a:gd name="T24" fmla="*/ 27 w 27"/>
                  <a:gd name="T25" fmla="*/ 29 h 39"/>
                  <a:gd name="T26" fmla="*/ 24 w 27"/>
                  <a:gd name="T27" fmla="*/ 36 h 39"/>
                  <a:gd name="T28" fmla="*/ 14 w 27"/>
                  <a:gd name="T29" fmla="*/ 39 h 39"/>
                  <a:gd name="T30" fmla="*/ 11 w 27"/>
                  <a:gd name="T31" fmla="*/ 39 h 39"/>
                  <a:gd name="T32" fmla="*/ 7 w 27"/>
                  <a:gd name="T33" fmla="*/ 38 h 39"/>
                  <a:gd name="T34" fmla="*/ 3 w 27"/>
                  <a:gd name="T35" fmla="*/ 37 h 39"/>
                  <a:gd name="T36" fmla="*/ 2 w 27"/>
                  <a:gd name="T37" fmla="*/ 37 h 39"/>
                  <a:gd name="T38" fmla="*/ 1 w 27"/>
                  <a:gd name="T39" fmla="*/ 39 h 39"/>
                  <a:gd name="T40" fmla="*/ 0 w 27"/>
                  <a:gd name="T41" fmla="*/ 39 h 39"/>
                  <a:gd name="T42" fmla="*/ 0 w 27"/>
                  <a:gd name="T43" fmla="*/ 26 h 39"/>
                  <a:gd name="T44" fmla="*/ 1 w 27"/>
                  <a:gd name="T45" fmla="*/ 26 h 39"/>
                  <a:gd name="T46" fmla="*/ 3 w 27"/>
                  <a:gd name="T47" fmla="*/ 32 h 39"/>
                  <a:gd name="T48" fmla="*/ 8 w 27"/>
                  <a:gd name="T49" fmla="*/ 36 h 39"/>
                  <a:gd name="T50" fmla="*/ 14 w 27"/>
                  <a:gd name="T51" fmla="*/ 37 h 39"/>
                  <a:gd name="T52" fmla="*/ 20 w 27"/>
                  <a:gd name="T53" fmla="*/ 35 h 39"/>
                  <a:gd name="T54" fmla="*/ 22 w 27"/>
                  <a:gd name="T55" fmla="*/ 31 h 39"/>
                  <a:gd name="T56" fmla="*/ 21 w 27"/>
                  <a:gd name="T57" fmla="*/ 28 h 39"/>
                  <a:gd name="T58" fmla="*/ 18 w 27"/>
                  <a:gd name="T59" fmla="*/ 26 h 39"/>
                  <a:gd name="T60" fmla="*/ 12 w 27"/>
                  <a:gd name="T61" fmla="*/ 22 h 39"/>
                  <a:gd name="T62" fmla="*/ 4 w 27"/>
                  <a:gd name="T63" fmla="*/ 18 h 39"/>
                  <a:gd name="T64" fmla="*/ 1 w 27"/>
                  <a:gd name="T65" fmla="*/ 14 h 39"/>
                  <a:gd name="T66" fmla="*/ 0 w 27"/>
                  <a:gd name="T67" fmla="*/ 10 h 39"/>
                  <a:gd name="T68" fmla="*/ 3 w 27"/>
                  <a:gd name="T69" fmla="*/ 3 h 39"/>
                  <a:gd name="T70" fmla="*/ 12 w 27"/>
                  <a:gd name="T71" fmla="*/ 0 h 39"/>
                  <a:gd name="T72" fmla="*/ 19 w 27"/>
                  <a:gd name="T73" fmla="*/ 2 h 39"/>
                  <a:gd name="T74" fmla="*/ 21 w 27"/>
                  <a:gd name="T75" fmla="*/ 2 h 39"/>
                  <a:gd name="T76" fmla="*/ 23 w 27"/>
                  <a:gd name="T77" fmla="*/ 2 h 39"/>
                  <a:gd name="T78" fmla="*/ 23 w 27"/>
                  <a:gd name="T79" fmla="*/ 0 h 39"/>
                  <a:gd name="T80" fmla="*/ 24 w 27"/>
                  <a:gd name="T8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39">
                    <a:moveTo>
                      <a:pt x="24" y="0"/>
                    </a:moveTo>
                    <a:cubicBezTo>
                      <a:pt x="24" y="13"/>
                      <a:pt x="24" y="13"/>
                      <a:pt x="24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1"/>
                      <a:pt x="22" y="9"/>
                      <a:pt x="21" y="7"/>
                    </a:cubicBezTo>
                    <a:cubicBezTo>
                      <a:pt x="20" y="6"/>
                      <a:pt x="19" y="5"/>
                      <a:pt x="17" y="4"/>
                    </a:cubicBezTo>
                    <a:cubicBezTo>
                      <a:pt x="16" y="3"/>
                      <a:pt x="14" y="2"/>
                      <a:pt x="12" y="2"/>
                    </a:cubicBezTo>
                    <a:cubicBezTo>
                      <a:pt x="10" y="2"/>
                      <a:pt x="8" y="3"/>
                      <a:pt x="7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5" y="10"/>
                      <a:pt x="6" y="11"/>
                    </a:cubicBezTo>
                    <a:cubicBezTo>
                      <a:pt x="7" y="13"/>
                      <a:pt x="10" y="14"/>
                      <a:pt x="15" y="17"/>
                    </a:cubicBezTo>
                    <a:cubicBezTo>
                      <a:pt x="19" y="19"/>
                      <a:pt x="21" y="20"/>
                      <a:pt x="23" y="21"/>
                    </a:cubicBezTo>
                    <a:cubicBezTo>
                      <a:pt x="24" y="22"/>
                      <a:pt x="25" y="23"/>
                      <a:pt x="26" y="25"/>
                    </a:cubicBezTo>
                    <a:cubicBezTo>
                      <a:pt x="27" y="26"/>
                      <a:pt x="27" y="27"/>
                      <a:pt x="27" y="29"/>
                    </a:cubicBezTo>
                    <a:cubicBezTo>
                      <a:pt x="27" y="32"/>
                      <a:pt x="26" y="34"/>
                      <a:pt x="24" y="36"/>
                    </a:cubicBezTo>
                    <a:cubicBezTo>
                      <a:pt x="21" y="38"/>
                      <a:pt x="18" y="39"/>
                      <a:pt x="14" y="39"/>
                    </a:cubicBezTo>
                    <a:cubicBezTo>
                      <a:pt x="13" y="39"/>
                      <a:pt x="12" y="39"/>
                      <a:pt x="11" y="39"/>
                    </a:cubicBezTo>
                    <a:cubicBezTo>
                      <a:pt x="10" y="39"/>
                      <a:pt x="9" y="38"/>
                      <a:pt x="7" y="38"/>
                    </a:cubicBezTo>
                    <a:cubicBezTo>
                      <a:pt x="5" y="37"/>
                      <a:pt x="4" y="37"/>
                      <a:pt x="3" y="37"/>
                    </a:cubicBezTo>
                    <a:cubicBezTo>
                      <a:pt x="3" y="37"/>
                      <a:pt x="2" y="37"/>
                      <a:pt x="2" y="37"/>
                    </a:cubicBezTo>
                    <a:cubicBezTo>
                      <a:pt x="2" y="38"/>
                      <a:pt x="1" y="38"/>
                      <a:pt x="1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9"/>
                      <a:pt x="3" y="31"/>
                      <a:pt x="3" y="32"/>
                    </a:cubicBezTo>
                    <a:cubicBezTo>
                      <a:pt x="4" y="34"/>
                      <a:pt x="6" y="35"/>
                      <a:pt x="8" y="36"/>
                    </a:cubicBezTo>
                    <a:cubicBezTo>
                      <a:pt x="9" y="37"/>
                      <a:pt x="11" y="37"/>
                      <a:pt x="14" y="37"/>
                    </a:cubicBezTo>
                    <a:cubicBezTo>
                      <a:pt x="16" y="37"/>
                      <a:pt x="18" y="36"/>
                      <a:pt x="20" y="35"/>
                    </a:cubicBezTo>
                    <a:cubicBezTo>
                      <a:pt x="21" y="34"/>
                      <a:pt x="22" y="33"/>
                      <a:pt x="22" y="31"/>
                    </a:cubicBezTo>
                    <a:cubicBezTo>
                      <a:pt x="22" y="30"/>
                      <a:pt x="21" y="29"/>
                      <a:pt x="21" y="28"/>
                    </a:cubicBezTo>
                    <a:cubicBezTo>
                      <a:pt x="20" y="27"/>
                      <a:pt x="20" y="26"/>
                      <a:pt x="18" y="26"/>
                    </a:cubicBezTo>
                    <a:cubicBezTo>
                      <a:pt x="18" y="25"/>
                      <a:pt x="15" y="24"/>
                      <a:pt x="12" y="22"/>
                    </a:cubicBezTo>
                    <a:cubicBezTo>
                      <a:pt x="8" y="20"/>
                      <a:pt x="6" y="19"/>
                      <a:pt x="4" y="18"/>
                    </a:cubicBezTo>
                    <a:cubicBezTo>
                      <a:pt x="3" y="17"/>
                      <a:pt x="2" y="16"/>
                      <a:pt x="1" y="14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7"/>
                      <a:pt x="1" y="5"/>
                      <a:pt x="3" y="3"/>
                    </a:cubicBezTo>
                    <a:cubicBezTo>
                      <a:pt x="5" y="1"/>
                      <a:pt x="8" y="0"/>
                      <a:pt x="12" y="0"/>
                    </a:cubicBezTo>
                    <a:cubicBezTo>
                      <a:pt x="14" y="0"/>
                      <a:pt x="16" y="1"/>
                      <a:pt x="19" y="2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2" y="2"/>
                      <a:pt x="22" y="2"/>
                      <a:pt x="23" y="2"/>
                    </a:cubicBezTo>
                    <a:cubicBezTo>
                      <a:pt x="23" y="2"/>
                      <a:pt x="23" y="1"/>
                      <a:pt x="23" y="0"/>
                    </a:cubicBezTo>
                    <a:lnTo>
                      <a:pt x="2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7" name="Freeform 36">
                <a:extLst>
                  <a:ext uri="{FF2B5EF4-FFF2-40B4-BE49-F238E27FC236}">
                    <a16:creationId xmlns="" xmlns:a16="http://schemas.microsoft.com/office/drawing/2014/main" id="{F5E6E3A5-73B5-1E41-B727-F23271B8A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6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8" name="Freeform 37">
                <a:extLst>
                  <a:ext uri="{FF2B5EF4-FFF2-40B4-BE49-F238E27FC236}">
                    <a16:creationId xmlns="" xmlns:a16="http://schemas.microsoft.com/office/drawing/2014/main" id="{F97CD2E2-A565-EA49-86F6-74433A50C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9" name="Freeform 38">
                <a:extLst>
                  <a:ext uri="{FF2B5EF4-FFF2-40B4-BE49-F238E27FC236}">
                    <a16:creationId xmlns="" xmlns:a16="http://schemas.microsoft.com/office/drawing/2014/main" id="{0B07A2A8-0638-044B-8FE9-CA694582D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326"/>
                <a:ext cx="82" cy="71"/>
              </a:xfrm>
              <a:custGeom>
                <a:avLst/>
                <a:gdLst>
                  <a:gd name="T0" fmla="*/ 29 w 43"/>
                  <a:gd name="T1" fmla="*/ 0 h 37"/>
                  <a:gd name="T2" fmla="*/ 43 w 43"/>
                  <a:gd name="T3" fmla="*/ 0 h 37"/>
                  <a:gd name="T4" fmla="*/ 43 w 43"/>
                  <a:gd name="T5" fmla="*/ 1 h 37"/>
                  <a:gd name="T6" fmla="*/ 42 w 43"/>
                  <a:gd name="T7" fmla="*/ 1 h 37"/>
                  <a:gd name="T8" fmla="*/ 40 w 43"/>
                  <a:gd name="T9" fmla="*/ 2 h 37"/>
                  <a:gd name="T10" fmla="*/ 37 w 43"/>
                  <a:gd name="T11" fmla="*/ 3 h 37"/>
                  <a:gd name="T12" fmla="*/ 34 w 43"/>
                  <a:gd name="T13" fmla="*/ 7 h 37"/>
                  <a:gd name="T14" fmla="*/ 24 w 43"/>
                  <a:gd name="T15" fmla="*/ 21 h 37"/>
                  <a:gd name="T16" fmla="*/ 24 w 43"/>
                  <a:gd name="T17" fmla="*/ 31 h 37"/>
                  <a:gd name="T18" fmla="*/ 25 w 43"/>
                  <a:gd name="T19" fmla="*/ 35 h 37"/>
                  <a:gd name="T20" fmla="*/ 29 w 43"/>
                  <a:gd name="T21" fmla="*/ 36 h 37"/>
                  <a:gd name="T22" fmla="*/ 30 w 43"/>
                  <a:gd name="T23" fmla="*/ 36 h 37"/>
                  <a:gd name="T24" fmla="*/ 30 w 43"/>
                  <a:gd name="T25" fmla="*/ 37 h 37"/>
                  <a:gd name="T26" fmla="*/ 13 w 43"/>
                  <a:gd name="T27" fmla="*/ 37 h 37"/>
                  <a:gd name="T28" fmla="*/ 13 w 43"/>
                  <a:gd name="T29" fmla="*/ 36 h 37"/>
                  <a:gd name="T30" fmla="*/ 14 w 43"/>
                  <a:gd name="T31" fmla="*/ 36 h 37"/>
                  <a:gd name="T32" fmla="*/ 18 w 43"/>
                  <a:gd name="T33" fmla="*/ 35 h 37"/>
                  <a:gd name="T34" fmla="*/ 18 w 43"/>
                  <a:gd name="T35" fmla="*/ 31 h 37"/>
                  <a:gd name="T36" fmla="*/ 18 w 43"/>
                  <a:gd name="T37" fmla="*/ 22 h 37"/>
                  <a:gd name="T38" fmla="*/ 7 w 43"/>
                  <a:gd name="T39" fmla="*/ 6 h 37"/>
                  <a:gd name="T40" fmla="*/ 4 w 43"/>
                  <a:gd name="T41" fmla="*/ 3 h 37"/>
                  <a:gd name="T42" fmla="*/ 1 w 43"/>
                  <a:gd name="T43" fmla="*/ 1 h 37"/>
                  <a:gd name="T44" fmla="*/ 0 w 43"/>
                  <a:gd name="T45" fmla="*/ 1 h 37"/>
                  <a:gd name="T46" fmla="*/ 0 w 43"/>
                  <a:gd name="T47" fmla="*/ 0 h 37"/>
                  <a:gd name="T48" fmla="*/ 17 w 43"/>
                  <a:gd name="T49" fmla="*/ 0 h 37"/>
                  <a:gd name="T50" fmla="*/ 17 w 43"/>
                  <a:gd name="T51" fmla="*/ 1 h 37"/>
                  <a:gd name="T52" fmla="*/ 16 w 43"/>
                  <a:gd name="T53" fmla="*/ 1 h 37"/>
                  <a:gd name="T54" fmla="*/ 14 w 43"/>
                  <a:gd name="T55" fmla="*/ 2 h 37"/>
                  <a:gd name="T56" fmla="*/ 13 w 43"/>
                  <a:gd name="T57" fmla="*/ 3 h 37"/>
                  <a:gd name="T58" fmla="*/ 14 w 43"/>
                  <a:gd name="T59" fmla="*/ 7 h 37"/>
                  <a:gd name="T60" fmla="*/ 23 w 43"/>
                  <a:gd name="T61" fmla="*/ 19 h 37"/>
                  <a:gd name="T62" fmla="*/ 31 w 43"/>
                  <a:gd name="T63" fmla="*/ 8 h 37"/>
                  <a:gd name="T64" fmla="*/ 33 w 43"/>
                  <a:gd name="T65" fmla="*/ 4 h 37"/>
                  <a:gd name="T66" fmla="*/ 32 w 43"/>
                  <a:gd name="T67" fmla="*/ 2 h 37"/>
                  <a:gd name="T68" fmla="*/ 31 w 43"/>
                  <a:gd name="T69" fmla="*/ 1 h 37"/>
                  <a:gd name="T70" fmla="*/ 29 w 43"/>
                  <a:gd name="T71" fmla="*/ 1 h 37"/>
                  <a:gd name="T72" fmla="*/ 29 w 43"/>
                  <a:gd name="T7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3" h="37">
                    <a:moveTo>
                      <a:pt x="29" y="0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1" y="1"/>
                      <a:pt x="40" y="2"/>
                    </a:cubicBezTo>
                    <a:cubicBezTo>
                      <a:pt x="39" y="2"/>
                      <a:pt x="38" y="3"/>
                      <a:pt x="37" y="3"/>
                    </a:cubicBezTo>
                    <a:cubicBezTo>
                      <a:pt x="36" y="4"/>
                      <a:pt x="35" y="6"/>
                      <a:pt x="34" y="7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3"/>
                      <a:pt x="24" y="35"/>
                      <a:pt x="25" y="35"/>
                    </a:cubicBezTo>
                    <a:cubicBezTo>
                      <a:pt x="26" y="36"/>
                      <a:pt x="27" y="36"/>
                      <a:pt x="29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6"/>
                      <a:pt x="17" y="36"/>
                      <a:pt x="18" y="35"/>
                    </a:cubicBezTo>
                    <a:cubicBezTo>
                      <a:pt x="18" y="34"/>
                      <a:pt x="18" y="33"/>
                      <a:pt x="18" y="3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5"/>
                      <a:pt x="5" y="3"/>
                      <a:pt x="4" y="3"/>
                    </a:cubicBezTo>
                    <a:cubicBezTo>
                      <a:pt x="4" y="3"/>
                      <a:pt x="3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5" y="1"/>
                      <a:pt x="14" y="2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3" y="4"/>
                      <a:pt x="13" y="5"/>
                      <a:pt x="14" y="7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2" y="6"/>
                      <a:pt x="33" y="5"/>
                      <a:pt x="33" y="4"/>
                    </a:cubicBezTo>
                    <a:cubicBezTo>
                      <a:pt x="33" y="3"/>
                      <a:pt x="33" y="3"/>
                      <a:pt x="32" y="2"/>
                    </a:cubicBezTo>
                    <a:cubicBezTo>
                      <a:pt x="32" y="2"/>
                      <a:pt x="32" y="2"/>
                      <a:pt x="31" y="1"/>
                    </a:cubicBezTo>
                    <a:cubicBezTo>
                      <a:pt x="31" y="1"/>
                      <a:pt x="30" y="1"/>
                      <a:pt x="29" y="1"/>
                    </a:cubicBezTo>
                    <a:lnTo>
                      <a:pt x="2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0" name="Freeform 39">
                <a:extLst>
                  <a:ext uri="{FF2B5EF4-FFF2-40B4-BE49-F238E27FC236}">
                    <a16:creationId xmlns="" xmlns:a16="http://schemas.microsoft.com/office/drawing/2014/main" id="{07F291A6-512A-CB4D-90B4-AA9BA0FF3B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0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4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4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0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3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1" name="Freeform 40">
                <a:extLst>
                  <a:ext uri="{FF2B5EF4-FFF2-40B4-BE49-F238E27FC236}">
                    <a16:creationId xmlns="" xmlns:a16="http://schemas.microsoft.com/office/drawing/2014/main" id="{DD39AC5E-FF30-7941-A502-D68BD703C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326"/>
                <a:ext cx="59" cy="71"/>
              </a:xfrm>
              <a:custGeom>
                <a:avLst/>
                <a:gdLst>
                  <a:gd name="T0" fmla="*/ 12 w 31"/>
                  <a:gd name="T1" fmla="*/ 2 h 37"/>
                  <a:gd name="T2" fmla="*/ 12 w 31"/>
                  <a:gd name="T3" fmla="*/ 17 h 37"/>
                  <a:gd name="T4" fmla="*/ 19 w 31"/>
                  <a:gd name="T5" fmla="*/ 17 h 37"/>
                  <a:gd name="T6" fmla="*/ 23 w 31"/>
                  <a:gd name="T7" fmla="*/ 16 h 37"/>
                  <a:gd name="T8" fmla="*/ 25 w 31"/>
                  <a:gd name="T9" fmla="*/ 12 h 37"/>
                  <a:gd name="T10" fmla="*/ 26 w 31"/>
                  <a:gd name="T11" fmla="*/ 12 h 37"/>
                  <a:gd name="T12" fmla="*/ 26 w 31"/>
                  <a:gd name="T13" fmla="*/ 24 h 37"/>
                  <a:gd name="T14" fmla="*/ 25 w 31"/>
                  <a:gd name="T15" fmla="*/ 24 h 37"/>
                  <a:gd name="T16" fmla="*/ 24 w 31"/>
                  <a:gd name="T17" fmla="*/ 21 h 37"/>
                  <a:gd name="T18" fmla="*/ 22 w 31"/>
                  <a:gd name="T19" fmla="*/ 20 h 37"/>
                  <a:gd name="T20" fmla="*/ 19 w 31"/>
                  <a:gd name="T21" fmla="*/ 19 h 37"/>
                  <a:gd name="T22" fmla="*/ 12 w 31"/>
                  <a:gd name="T23" fmla="*/ 19 h 37"/>
                  <a:gd name="T24" fmla="*/ 12 w 31"/>
                  <a:gd name="T25" fmla="*/ 31 h 37"/>
                  <a:gd name="T26" fmla="*/ 12 w 31"/>
                  <a:gd name="T27" fmla="*/ 34 h 37"/>
                  <a:gd name="T28" fmla="*/ 13 w 31"/>
                  <a:gd name="T29" fmla="*/ 36 h 37"/>
                  <a:gd name="T30" fmla="*/ 16 w 31"/>
                  <a:gd name="T31" fmla="*/ 36 h 37"/>
                  <a:gd name="T32" fmla="*/ 18 w 31"/>
                  <a:gd name="T33" fmla="*/ 36 h 37"/>
                  <a:gd name="T34" fmla="*/ 18 w 31"/>
                  <a:gd name="T35" fmla="*/ 37 h 37"/>
                  <a:gd name="T36" fmla="*/ 0 w 31"/>
                  <a:gd name="T37" fmla="*/ 37 h 37"/>
                  <a:gd name="T38" fmla="*/ 0 w 31"/>
                  <a:gd name="T39" fmla="*/ 36 h 37"/>
                  <a:gd name="T40" fmla="*/ 1 w 31"/>
                  <a:gd name="T41" fmla="*/ 36 h 37"/>
                  <a:gd name="T42" fmla="*/ 5 w 31"/>
                  <a:gd name="T43" fmla="*/ 35 h 37"/>
                  <a:gd name="T44" fmla="*/ 6 w 31"/>
                  <a:gd name="T45" fmla="*/ 31 h 37"/>
                  <a:gd name="T46" fmla="*/ 6 w 31"/>
                  <a:gd name="T47" fmla="*/ 7 h 37"/>
                  <a:gd name="T48" fmla="*/ 5 w 31"/>
                  <a:gd name="T49" fmla="*/ 3 h 37"/>
                  <a:gd name="T50" fmla="*/ 4 w 31"/>
                  <a:gd name="T51" fmla="*/ 2 h 37"/>
                  <a:gd name="T52" fmla="*/ 1 w 31"/>
                  <a:gd name="T53" fmla="*/ 1 h 37"/>
                  <a:gd name="T54" fmla="*/ 0 w 31"/>
                  <a:gd name="T55" fmla="*/ 1 h 37"/>
                  <a:gd name="T56" fmla="*/ 0 w 31"/>
                  <a:gd name="T57" fmla="*/ 0 h 37"/>
                  <a:gd name="T58" fmla="*/ 31 w 31"/>
                  <a:gd name="T59" fmla="*/ 0 h 37"/>
                  <a:gd name="T60" fmla="*/ 31 w 31"/>
                  <a:gd name="T61" fmla="*/ 8 h 37"/>
                  <a:gd name="T62" fmla="*/ 30 w 31"/>
                  <a:gd name="T63" fmla="*/ 8 h 37"/>
                  <a:gd name="T64" fmla="*/ 28 w 31"/>
                  <a:gd name="T65" fmla="*/ 4 h 37"/>
                  <a:gd name="T66" fmla="*/ 26 w 31"/>
                  <a:gd name="T67" fmla="*/ 3 h 37"/>
                  <a:gd name="T68" fmla="*/ 21 w 31"/>
                  <a:gd name="T69" fmla="*/ 2 h 37"/>
                  <a:gd name="T70" fmla="*/ 12 w 31"/>
                  <a:gd name="T71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1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1" y="17"/>
                      <a:pt x="22" y="16"/>
                      <a:pt x="23" y="16"/>
                    </a:cubicBezTo>
                    <a:cubicBezTo>
                      <a:pt x="24" y="15"/>
                      <a:pt x="24" y="14"/>
                      <a:pt x="25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3"/>
                      <a:pt x="24" y="22"/>
                      <a:pt x="24" y="21"/>
                    </a:cubicBezTo>
                    <a:cubicBezTo>
                      <a:pt x="24" y="20"/>
                      <a:pt x="23" y="20"/>
                      <a:pt x="22" y="20"/>
                    </a:cubicBezTo>
                    <a:cubicBezTo>
                      <a:pt x="22" y="19"/>
                      <a:pt x="21" y="19"/>
                      <a:pt x="19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5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9" y="6"/>
                      <a:pt x="29" y="5"/>
                      <a:pt x="28" y="4"/>
                    </a:cubicBezTo>
                    <a:cubicBezTo>
                      <a:pt x="27" y="4"/>
                      <a:pt x="27" y="3"/>
                      <a:pt x="26" y="3"/>
                    </a:cubicBezTo>
                    <a:cubicBezTo>
                      <a:pt x="25" y="2"/>
                      <a:pt x="23" y="2"/>
                      <a:pt x="21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2" name="Freeform 41">
                <a:extLst>
                  <a:ext uri="{FF2B5EF4-FFF2-40B4-BE49-F238E27FC236}">
                    <a16:creationId xmlns="" xmlns:a16="http://schemas.microsoft.com/office/drawing/2014/main" id="{665491AC-7AFD-A641-9993-570298D1BF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45" y="2326"/>
                <a:ext cx="59" cy="71"/>
              </a:xfrm>
              <a:custGeom>
                <a:avLst/>
                <a:gdLst>
                  <a:gd name="T0" fmla="*/ 11 w 31"/>
                  <a:gd name="T1" fmla="*/ 20 h 37"/>
                  <a:gd name="T2" fmla="*/ 11 w 31"/>
                  <a:gd name="T3" fmla="*/ 31 h 37"/>
                  <a:gd name="T4" fmla="*/ 12 w 31"/>
                  <a:gd name="T5" fmla="*/ 35 h 37"/>
                  <a:gd name="T6" fmla="*/ 16 w 31"/>
                  <a:gd name="T7" fmla="*/ 36 h 37"/>
                  <a:gd name="T8" fmla="*/ 17 w 31"/>
                  <a:gd name="T9" fmla="*/ 36 h 37"/>
                  <a:gd name="T10" fmla="*/ 17 w 31"/>
                  <a:gd name="T11" fmla="*/ 37 h 37"/>
                  <a:gd name="T12" fmla="*/ 0 w 31"/>
                  <a:gd name="T13" fmla="*/ 37 h 37"/>
                  <a:gd name="T14" fmla="*/ 0 w 31"/>
                  <a:gd name="T15" fmla="*/ 36 h 37"/>
                  <a:gd name="T16" fmla="*/ 1 w 31"/>
                  <a:gd name="T17" fmla="*/ 36 h 37"/>
                  <a:gd name="T18" fmla="*/ 5 w 31"/>
                  <a:gd name="T19" fmla="*/ 35 h 37"/>
                  <a:gd name="T20" fmla="*/ 6 w 31"/>
                  <a:gd name="T21" fmla="*/ 31 h 37"/>
                  <a:gd name="T22" fmla="*/ 6 w 31"/>
                  <a:gd name="T23" fmla="*/ 7 h 37"/>
                  <a:gd name="T24" fmla="*/ 5 w 31"/>
                  <a:gd name="T25" fmla="*/ 2 h 37"/>
                  <a:gd name="T26" fmla="*/ 1 w 31"/>
                  <a:gd name="T27" fmla="*/ 1 h 37"/>
                  <a:gd name="T28" fmla="*/ 0 w 31"/>
                  <a:gd name="T29" fmla="*/ 1 h 37"/>
                  <a:gd name="T30" fmla="*/ 0 w 31"/>
                  <a:gd name="T31" fmla="*/ 0 h 37"/>
                  <a:gd name="T32" fmla="*/ 15 w 31"/>
                  <a:gd name="T33" fmla="*/ 0 h 37"/>
                  <a:gd name="T34" fmla="*/ 24 w 31"/>
                  <a:gd name="T35" fmla="*/ 1 h 37"/>
                  <a:gd name="T36" fmla="*/ 29 w 31"/>
                  <a:gd name="T37" fmla="*/ 5 h 37"/>
                  <a:gd name="T38" fmla="*/ 31 w 31"/>
                  <a:gd name="T39" fmla="*/ 10 h 37"/>
                  <a:gd name="T40" fmla="*/ 28 w 31"/>
                  <a:gd name="T41" fmla="*/ 18 h 37"/>
                  <a:gd name="T42" fmla="*/ 18 w 31"/>
                  <a:gd name="T43" fmla="*/ 21 h 37"/>
                  <a:gd name="T44" fmla="*/ 15 w 31"/>
                  <a:gd name="T45" fmla="*/ 20 h 37"/>
                  <a:gd name="T46" fmla="*/ 11 w 31"/>
                  <a:gd name="T47" fmla="*/ 20 h 37"/>
                  <a:gd name="T48" fmla="*/ 11 w 31"/>
                  <a:gd name="T49" fmla="*/ 18 h 37"/>
                  <a:gd name="T50" fmla="*/ 14 w 31"/>
                  <a:gd name="T51" fmla="*/ 19 h 37"/>
                  <a:gd name="T52" fmla="*/ 16 w 31"/>
                  <a:gd name="T53" fmla="*/ 19 h 37"/>
                  <a:gd name="T54" fmla="*/ 22 w 31"/>
                  <a:gd name="T55" fmla="*/ 17 h 37"/>
                  <a:gd name="T56" fmla="*/ 24 w 31"/>
                  <a:gd name="T57" fmla="*/ 11 h 37"/>
                  <a:gd name="T58" fmla="*/ 23 w 31"/>
                  <a:gd name="T59" fmla="*/ 6 h 37"/>
                  <a:gd name="T60" fmla="*/ 20 w 31"/>
                  <a:gd name="T61" fmla="*/ 3 h 37"/>
                  <a:gd name="T62" fmla="*/ 15 w 31"/>
                  <a:gd name="T63" fmla="*/ 2 h 37"/>
                  <a:gd name="T64" fmla="*/ 11 w 31"/>
                  <a:gd name="T65" fmla="*/ 3 h 37"/>
                  <a:gd name="T66" fmla="*/ 11 w 31"/>
                  <a:gd name="T67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" h="37">
                    <a:moveTo>
                      <a:pt x="11" y="20"/>
                    </a:move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2" y="35"/>
                      <a:pt x="12" y="35"/>
                    </a:cubicBezTo>
                    <a:cubicBezTo>
                      <a:pt x="13" y="36"/>
                      <a:pt x="14" y="36"/>
                      <a:pt x="16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9" y="0"/>
                      <a:pt x="21" y="0"/>
                      <a:pt x="24" y="1"/>
                    </a:cubicBezTo>
                    <a:cubicBezTo>
                      <a:pt x="26" y="2"/>
                      <a:pt x="27" y="3"/>
                      <a:pt x="29" y="5"/>
                    </a:cubicBezTo>
                    <a:cubicBezTo>
                      <a:pt x="30" y="6"/>
                      <a:pt x="31" y="8"/>
                      <a:pt x="31" y="10"/>
                    </a:cubicBezTo>
                    <a:cubicBezTo>
                      <a:pt x="31" y="13"/>
                      <a:pt x="30" y="16"/>
                      <a:pt x="28" y="18"/>
                    </a:cubicBezTo>
                    <a:cubicBezTo>
                      <a:pt x="26" y="20"/>
                      <a:pt x="22" y="21"/>
                      <a:pt x="18" y="21"/>
                    </a:cubicBezTo>
                    <a:cubicBezTo>
                      <a:pt x="17" y="21"/>
                      <a:pt x="16" y="21"/>
                      <a:pt x="15" y="20"/>
                    </a:cubicBezTo>
                    <a:cubicBezTo>
                      <a:pt x="14" y="20"/>
                      <a:pt x="13" y="20"/>
                      <a:pt x="11" y="20"/>
                    </a:cubicBezTo>
                    <a:close/>
                    <a:moveTo>
                      <a:pt x="11" y="18"/>
                    </a:moveTo>
                    <a:cubicBezTo>
                      <a:pt x="13" y="18"/>
                      <a:pt x="13" y="19"/>
                      <a:pt x="14" y="19"/>
                    </a:cubicBezTo>
                    <a:cubicBezTo>
                      <a:pt x="15" y="19"/>
                      <a:pt x="16" y="19"/>
                      <a:pt x="16" y="19"/>
                    </a:cubicBezTo>
                    <a:cubicBezTo>
                      <a:pt x="19" y="19"/>
                      <a:pt x="20" y="18"/>
                      <a:pt x="22" y="17"/>
                    </a:cubicBezTo>
                    <a:cubicBezTo>
                      <a:pt x="23" y="15"/>
                      <a:pt x="24" y="13"/>
                      <a:pt x="24" y="11"/>
                    </a:cubicBezTo>
                    <a:cubicBezTo>
                      <a:pt x="24" y="9"/>
                      <a:pt x="24" y="8"/>
                      <a:pt x="23" y="6"/>
                    </a:cubicBezTo>
                    <a:cubicBezTo>
                      <a:pt x="22" y="5"/>
                      <a:pt x="21" y="4"/>
                      <a:pt x="20" y="3"/>
                    </a:cubicBezTo>
                    <a:cubicBezTo>
                      <a:pt x="19" y="3"/>
                      <a:pt x="17" y="2"/>
                      <a:pt x="15" y="2"/>
                    </a:cubicBezTo>
                    <a:cubicBezTo>
                      <a:pt x="14" y="2"/>
                      <a:pt x="13" y="2"/>
                      <a:pt x="11" y="3"/>
                    </a:cubicBezTo>
                    <a:lnTo>
                      <a:pt x="11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3" name="Freeform 42">
                <a:extLst>
                  <a:ext uri="{FF2B5EF4-FFF2-40B4-BE49-F238E27FC236}">
                    <a16:creationId xmlns="" xmlns:a16="http://schemas.microsoft.com/office/drawing/2014/main" id="{682250B1-DE83-4B4C-92E1-ED66D6180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326"/>
                <a:ext cx="67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4" y="19"/>
                      <a:pt x="22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2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5" y="35"/>
                      <a:pt x="5" y="35"/>
                      <a:pt x="5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4" name="Freeform 43">
                <a:extLst>
                  <a:ext uri="{FF2B5EF4-FFF2-40B4-BE49-F238E27FC236}">
                    <a16:creationId xmlns="" xmlns:a16="http://schemas.microsoft.com/office/drawing/2014/main" id="{90C0FAD2-E7BF-824C-BE24-87B808D01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5" name="Freeform 44">
                <a:extLst>
                  <a:ext uri="{FF2B5EF4-FFF2-40B4-BE49-F238E27FC236}">
                    <a16:creationId xmlns="" xmlns:a16="http://schemas.microsoft.com/office/drawing/2014/main" id="{6D7E4C19-8FD2-1D41-9830-BDBA62B99E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51" y="2326"/>
                <a:ext cx="79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5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2 w 41"/>
                  <a:gd name="T69" fmla="*/ 16 h 37"/>
                  <a:gd name="T70" fmla="*/ 25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1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4" y="18"/>
                    </a:cubicBezTo>
                    <a:cubicBezTo>
                      <a:pt x="18" y="18"/>
                      <a:pt x="20" y="17"/>
                      <a:pt x="22" y="16"/>
                    </a:cubicBezTo>
                    <a:cubicBezTo>
                      <a:pt x="24" y="14"/>
                      <a:pt x="25" y="12"/>
                      <a:pt x="25" y="10"/>
                    </a:cubicBezTo>
                    <a:cubicBezTo>
                      <a:pt x="25" y="8"/>
                      <a:pt x="25" y="6"/>
                      <a:pt x="23" y="4"/>
                    </a:cubicBezTo>
                    <a:cubicBezTo>
                      <a:pt x="21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6" name="Freeform 45">
                <a:extLst>
                  <a:ext uri="{FF2B5EF4-FFF2-40B4-BE49-F238E27FC236}">
                    <a16:creationId xmlns="" xmlns:a16="http://schemas.microsoft.com/office/drawing/2014/main" id="{F50EC3C1-3657-EB42-BBF9-8DD99BF3E6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32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5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5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1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4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7" name="Freeform 46">
                <a:extLst>
                  <a:ext uri="{FF2B5EF4-FFF2-40B4-BE49-F238E27FC236}">
                    <a16:creationId xmlns="" xmlns:a16="http://schemas.microsoft.com/office/drawing/2014/main" id="{997DFEA9-CD92-8E48-B3AA-A70F82ED7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326"/>
                <a:ext cx="68" cy="71"/>
              </a:xfrm>
              <a:custGeom>
                <a:avLst/>
                <a:gdLst>
                  <a:gd name="T0" fmla="*/ 35 w 36"/>
                  <a:gd name="T1" fmla="*/ 27 h 37"/>
                  <a:gd name="T2" fmla="*/ 36 w 36"/>
                  <a:gd name="T3" fmla="*/ 27 h 37"/>
                  <a:gd name="T4" fmla="*/ 32 w 36"/>
                  <a:gd name="T5" fmla="*/ 37 h 37"/>
                  <a:gd name="T6" fmla="*/ 0 w 36"/>
                  <a:gd name="T7" fmla="*/ 37 h 37"/>
                  <a:gd name="T8" fmla="*/ 0 w 36"/>
                  <a:gd name="T9" fmla="*/ 36 h 37"/>
                  <a:gd name="T10" fmla="*/ 2 w 36"/>
                  <a:gd name="T11" fmla="*/ 36 h 37"/>
                  <a:gd name="T12" fmla="*/ 6 w 36"/>
                  <a:gd name="T13" fmla="*/ 35 h 37"/>
                  <a:gd name="T14" fmla="*/ 6 w 36"/>
                  <a:gd name="T15" fmla="*/ 31 h 37"/>
                  <a:gd name="T16" fmla="*/ 6 w 36"/>
                  <a:gd name="T17" fmla="*/ 7 h 37"/>
                  <a:gd name="T18" fmla="*/ 5 w 36"/>
                  <a:gd name="T19" fmla="*/ 2 h 37"/>
                  <a:gd name="T20" fmla="*/ 2 w 36"/>
                  <a:gd name="T21" fmla="*/ 1 h 37"/>
                  <a:gd name="T22" fmla="*/ 0 w 36"/>
                  <a:gd name="T23" fmla="*/ 1 h 37"/>
                  <a:gd name="T24" fmla="*/ 0 w 36"/>
                  <a:gd name="T25" fmla="*/ 0 h 37"/>
                  <a:gd name="T26" fmla="*/ 19 w 36"/>
                  <a:gd name="T27" fmla="*/ 0 h 37"/>
                  <a:gd name="T28" fmla="*/ 19 w 36"/>
                  <a:gd name="T29" fmla="*/ 1 h 37"/>
                  <a:gd name="T30" fmla="*/ 14 w 36"/>
                  <a:gd name="T31" fmla="*/ 2 h 37"/>
                  <a:gd name="T32" fmla="*/ 13 w 36"/>
                  <a:gd name="T33" fmla="*/ 3 h 37"/>
                  <a:gd name="T34" fmla="*/ 12 w 36"/>
                  <a:gd name="T35" fmla="*/ 7 h 37"/>
                  <a:gd name="T36" fmla="*/ 12 w 36"/>
                  <a:gd name="T37" fmla="*/ 31 h 37"/>
                  <a:gd name="T38" fmla="*/ 13 w 36"/>
                  <a:gd name="T39" fmla="*/ 34 h 37"/>
                  <a:gd name="T40" fmla="*/ 14 w 36"/>
                  <a:gd name="T41" fmla="*/ 35 h 37"/>
                  <a:gd name="T42" fmla="*/ 18 w 36"/>
                  <a:gd name="T43" fmla="*/ 35 h 37"/>
                  <a:gd name="T44" fmla="*/ 21 w 36"/>
                  <a:gd name="T45" fmla="*/ 35 h 37"/>
                  <a:gd name="T46" fmla="*/ 28 w 36"/>
                  <a:gd name="T47" fmla="*/ 34 h 37"/>
                  <a:gd name="T48" fmla="*/ 32 w 36"/>
                  <a:gd name="T49" fmla="*/ 32 h 37"/>
                  <a:gd name="T50" fmla="*/ 35 w 36"/>
                  <a:gd name="T51" fmla="*/ 2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5" y="27"/>
                    </a:moveTo>
                    <a:cubicBezTo>
                      <a:pt x="36" y="27"/>
                      <a:pt x="36" y="27"/>
                      <a:pt x="36" y="2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7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2"/>
                      <a:pt x="12" y="33"/>
                      <a:pt x="13" y="34"/>
                    </a:cubicBezTo>
                    <a:cubicBezTo>
                      <a:pt x="13" y="34"/>
                      <a:pt x="13" y="35"/>
                      <a:pt x="14" y="35"/>
                    </a:cubicBezTo>
                    <a:cubicBezTo>
                      <a:pt x="14" y="35"/>
                      <a:pt x="16" y="35"/>
                      <a:pt x="18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5" y="35"/>
                      <a:pt x="27" y="35"/>
                      <a:pt x="28" y="34"/>
                    </a:cubicBezTo>
                    <a:cubicBezTo>
                      <a:pt x="29" y="34"/>
                      <a:pt x="30" y="33"/>
                      <a:pt x="32" y="32"/>
                    </a:cubicBezTo>
                    <a:cubicBezTo>
                      <a:pt x="33" y="31"/>
                      <a:pt x="34" y="29"/>
                      <a:pt x="35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8" name="Freeform 47">
                <a:extLst>
                  <a:ext uri="{FF2B5EF4-FFF2-40B4-BE49-F238E27FC236}">
                    <a16:creationId xmlns="" xmlns:a16="http://schemas.microsoft.com/office/drawing/2014/main" id="{A96AB466-A713-274A-8464-D2610F54B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326"/>
                <a:ext cx="67" cy="71"/>
              </a:xfrm>
              <a:custGeom>
                <a:avLst/>
                <a:gdLst>
                  <a:gd name="T0" fmla="*/ 11 w 35"/>
                  <a:gd name="T1" fmla="*/ 2 h 37"/>
                  <a:gd name="T2" fmla="*/ 11 w 35"/>
                  <a:gd name="T3" fmla="*/ 17 h 37"/>
                  <a:gd name="T4" fmla="*/ 20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0 w 35"/>
                  <a:gd name="T21" fmla="*/ 19 h 37"/>
                  <a:gd name="T22" fmla="*/ 11 w 35"/>
                  <a:gd name="T23" fmla="*/ 19 h 37"/>
                  <a:gd name="T24" fmla="*/ 11 w 35"/>
                  <a:gd name="T25" fmla="*/ 31 h 37"/>
                  <a:gd name="T26" fmla="*/ 12 w 35"/>
                  <a:gd name="T27" fmla="*/ 34 h 37"/>
                  <a:gd name="T28" fmla="*/ 12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1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1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1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1" y="2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6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4"/>
                      <a:pt x="12" y="34"/>
                    </a:cubicBezTo>
                    <a:cubicBezTo>
                      <a:pt x="12" y="34"/>
                      <a:pt x="12" y="35"/>
                      <a:pt x="12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2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4" y="35"/>
                      <a:pt x="5" y="35"/>
                      <a:pt x="5" y="34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9" name="Freeform 48">
                <a:extLst>
                  <a:ext uri="{FF2B5EF4-FFF2-40B4-BE49-F238E27FC236}">
                    <a16:creationId xmlns="" xmlns:a16="http://schemas.microsoft.com/office/drawing/2014/main" id="{D9F1604F-D96E-D245-9ECC-42A1F28FE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9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7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30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39" y="2"/>
                      <a:pt x="39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8" y="29"/>
                      <a:pt x="37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8" y="38"/>
                      <a:pt x="14" y="37"/>
                      <a:pt x="12" y="36"/>
                    </a:cubicBezTo>
                    <a:cubicBezTo>
                      <a:pt x="10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5" y="33"/>
                      <a:pt x="16" y="34"/>
                      <a:pt x="17" y="35"/>
                    </a:cubicBezTo>
                    <a:cubicBezTo>
                      <a:pt x="19" y="35"/>
                      <a:pt x="20" y="36"/>
                      <a:pt x="22" y="36"/>
                    </a:cubicBezTo>
                    <a:cubicBezTo>
                      <a:pt x="25" y="36"/>
                      <a:pt x="28" y="35"/>
                      <a:pt x="30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4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90" name="Freeform 49">
                <a:extLst>
                  <a:ext uri="{FF2B5EF4-FFF2-40B4-BE49-F238E27FC236}">
                    <a16:creationId xmlns="" xmlns:a16="http://schemas.microsoft.com/office/drawing/2014/main" id="{2723F882-54AD-A24F-BB61-CA2B6E413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326"/>
                <a:ext cx="101" cy="71"/>
              </a:xfrm>
              <a:custGeom>
                <a:avLst/>
                <a:gdLst>
                  <a:gd name="T0" fmla="*/ 24 w 53"/>
                  <a:gd name="T1" fmla="*/ 37 h 37"/>
                  <a:gd name="T2" fmla="*/ 8 w 53"/>
                  <a:gd name="T3" fmla="*/ 6 h 37"/>
                  <a:gd name="T4" fmla="*/ 8 w 53"/>
                  <a:gd name="T5" fmla="*/ 31 h 37"/>
                  <a:gd name="T6" fmla="*/ 9 w 53"/>
                  <a:gd name="T7" fmla="*/ 35 h 37"/>
                  <a:gd name="T8" fmla="*/ 13 w 53"/>
                  <a:gd name="T9" fmla="*/ 36 h 37"/>
                  <a:gd name="T10" fmla="*/ 14 w 53"/>
                  <a:gd name="T11" fmla="*/ 36 h 37"/>
                  <a:gd name="T12" fmla="*/ 14 w 53"/>
                  <a:gd name="T13" fmla="*/ 37 h 37"/>
                  <a:gd name="T14" fmla="*/ 0 w 53"/>
                  <a:gd name="T15" fmla="*/ 37 h 37"/>
                  <a:gd name="T16" fmla="*/ 0 w 53"/>
                  <a:gd name="T17" fmla="*/ 36 h 37"/>
                  <a:gd name="T18" fmla="*/ 1 w 53"/>
                  <a:gd name="T19" fmla="*/ 36 h 37"/>
                  <a:gd name="T20" fmla="*/ 5 w 53"/>
                  <a:gd name="T21" fmla="*/ 35 h 37"/>
                  <a:gd name="T22" fmla="*/ 6 w 53"/>
                  <a:gd name="T23" fmla="*/ 31 h 37"/>
                  <a:gd name="T24" fmla="*/ 6 w 53"/>
                  <a:gd name="T25" fmla="*/ 6 h 37"/>
                  <a:gd name="T26" fmla="*/ 5 w 53"/>
                  <a:gd name="T27" fmla="*/ 3 h 37"/>
                  <a:gd name="T28" fmla="*/ 3 w 53"/>
                  <a:gd name="T29" fmla="*/ 2 h 37"/>
                  <a:gd name="T30" fmla="*/ 0 w 53"/>
                  <a:gd name="T31" fmla="*/ 1 h 37"/>
                  <a:gd name="T32" fmla="*/ 0 w 53"/>
                  <a:gd name="T33" fmla="*/ 0 h 37"/>
                  <a:gd name="T34" fmla="*/ 12 w 53"/>
                  <a:gd name="T35" fmla="*/ 0 h 37"/>
                  <a:gd name="T36" fmla="*/ 26 w 53"/>
                  <a:gd name="T37" fmla="*/ 29 h 37"/>
                  <a:gd name="T38" fmla="*/ 41 w 53"/>
                  <a:gd name="T39" fmla="*/ 0 h 37"/>
                  <a:gd name="T40" fmla="*/ 53 w 53"/>
                  <a:gd name="T41" fmla="*/ 0 h 37"/>
                  <a:gd name="T42" fmla="*/ 53 w 53"/>
                  <a:gd name="T43" fmla="*/ 1 h 37"/>
                  <a:gd name="T44" fmla="*/ 51 w 53"/>
                  <a:gd name="T45" fmla="*/ 1 h 37"/>
                  <a:gd name="T46" fmla="*/ 48 w 53"/>
                  <a:gd name="T47" fmla="*/ 2 h 37"/>
                  <a:gd name="T48" fmla="*/ 47 w 53"/>
                  <a:gd name="T49" fmla="*/ 6 h 37"/>
                  <a:gd name="T50" fmla="*/ 47 w 53"/>
                  <a:gd name="T51" fmla="*/ 31 h 37"/>
                  <a:gd name="T52" fmla="*/ 48 w 53"/>
                  <a:gd name="T53" fmla="*/ 35 h 37"/>
                  <a:gd name="T54" fmla="*/ 51 w 53"/>
                  <a:gd name="T55" fmla="*/ 36 h 37"/>
                  <a:gd name="T56" fmla="*/ 53 w 53"/>
                  <a:gd name="T57" fmla="*/ 36 h 37"/>
                  <a:gd name="T58" fmla="*/ 53 w 53"/>
                  <a:gd name="T59" fmla="*/ 37 h 37"/>
                  <a:gd name="T60" fmla="*/ 35 w 53"/>
                  <a:gd name="T61" fmla="*/ 37 h 37"/>
                  <a:gd name="T62" fmla="*/ 35 w 53"/>
                  <a:gd name="T63" fmla="*/ 36 h 37"/>
                  <a:gd name="T64" fmla="*/ 37 w 53"/>
                  <a:gd name="T65" fmla="*/ 36 h 37"/>
                  <a:gd name="T66" fmla="*/ 40 w 53"/>
                  <a:gd name="T67" fmla="*/ 35 h 37"/>
                  <a:gd name="T68" fmla="*/ 41 w 53"/>
                  <a:gd name="T69" fmla="*/ 31 h 37"/>
                  <a:gd name="T70" fmla="*/ 41 w 53"/>
                  <a:gd name="T71" fmla="*/ 6 h 37"/>
                  <a:gd name="T72" fmla="*/ 25 w 53"/>
                  <a:gd name="T73" fmla="*/ 37 h 37"/>
                  <a:gd name="T74" fmla="*/ 24 w 53"/>
                  <a:gd name="T75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3" h="37">
                    <a:moveTo>
                      <a:pt x="24" y="37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33"/>
                      <a:pt x="9" y="35"/>
                      <a:pt x="9" y="35"/>
                    </a:cubicBezTo>
                    <a:cubicBezTo>
                      <a:pt x="10" y="36"/>
                      <a:pt x="11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0" y="1"/>
                      <a:pt x="48" y="2"/>
                      <a:pt x="48" y="2"/>
                    </a:cubicBezTo>
                    <a:cubicBezTo>
                      <a:pt x="47" y="3"/>
                      <a:pt x="47" y="4"/>
                      <a:pt x="47" y="6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3"/>
                      <a:pt x="47" y="35"/>
                      <a:pt x="48" y="35"/>
                    </a:cubicBezTo>
                    <a:cubicBezTo>
                      <a:pt x="49" y="36"/>
                      <a:pt x="50" y="36"/>
                      <a:pt x="51" y="36"/>
                    </a:cubicBezTo>
                    <a:cubicBezTo>
                      <a:pt x="53" y="36"/>
                      <a:pt x="53" y="36"/>
                      <a:pt x="53" y="36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8" y="36"/>
                      <a:pt x="40" y="36"/>
                      <a:pt x="40" y="35"/>
                    </a:cubicBezTo>
                    <a:cubicBezTo>
                      <a:pt x="41" y="34"/>
                      <a:pt x="41" y="33"/>
                      <a:pt x="41" y="31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25" y="37"/>
                      <a:pt x="25" y="37"/>
                      <a:pt x="25" y="37"/>
                    </a:cubicBezTo>
                    <a:lnTo>
                      <a:pt x="24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  <p:grpSp>
          <p:nvGrpSpPr>
            <p:cNvPr id="123" name="Group 67">
              <a:extLst>
                <a:ext uri="{FF2B5EF4-FFF2-40B4-BE49-F238E27FC236}">
                  <a16:creationId xmlns="" xmlns:a16="http://schemas.microsoft.com/office/drawing/2014/main" id="{A0D298E6-2680-F346-B186-5D2B18913BC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595040" y="83506"/>
              <a:ext cx="533403" cy="535137"/>
              <a:chOff x="594" y="467"/>
              <a:chExt cx="1846" cy="1852"/>
            </a:xfrm>
            <a:solidFill>
              <a:srgbClr val="09234F"/>
            </a:solidFill>
          </p:grpSpPr>
          <p:sp>
            <p:nvSpPr>
              <p:cNvPr id="124" name="Rectangle 68">
                <a:extLst>
                  <a:ext uri="{FF2B5EF4-FFF2-40B4-BE49-F238E27FC236}">
                    <a16:creationId xmlns="" xmlns:a16="http://schemas.microsoft.com/office/drawing/2014/main" id="{70F15E9B-CAC0-D345-8D7B-14E99FF48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9" y="1208"/>
                <a:ext cx="10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5" name="Freeform 69">
                <a:extLst>
                  <a:ext uri="{FF2B5EF4-FFF2-40B4-BE49-F238E27FC236}">
                    <a16:creationId xmlns="" xmlns:a16="http://schemas.microsoft.com/office/drawing/2014/main" id="{37264D80-A120-A64F-8306-19458784B1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0" y="843"/>
                <a:ext cx="945" cy="1112"/>
              </a:xfrm>
              <a:custGeom>
                <a:avLst/>
                <a:gdLst>
                  <a:gd name="T0" fmla="*/ 342 w 495"/>
                  <a:gd name="T1" fmla="*/ 490 h 581"/>
                  <a:gd name="T2" fmla="*/ 266 w 495"/>
                  <a:gd name="T3" fmla="*/ 393 h 581"/>
                  <a:gd name="T4" fmla="*/ 155 w 495"/>
                  <a:gd name="T5" fmla="*/ 426 h 581"/>
                  <a:gd name="T6" fmla="*/ 158 w 495"/>
                  <a:gd name="T7" fmla="*/ 351 h 581"/>
                  <a:gd name="T8" fmla="*/ 108 w 495"/>
                  <a:gd name="T9" fmla="*/ 266 h 581"/>
                  <a:gd name="T10" fmla="*/ 117 w 495"/>
                  <a:gd name="T11" fmla="*/ 114 h 581"/>
                  <a:gd name="T12" fmla="*/ 157 w 495"/>
                  <a:gd name="T13" fmla="*/ 119 h 581"/>
                  <a:gd name="T14" fmla="*/ 167 w 495"/>
                  <a:gd name="T15" fmla="*/ 129 h 581"/>
                  <a:gd name="T16" fmla="*/ 172 w 495"/>
                  <a:gd name="T17" fmla="*/ 169 h 581"/>
                  <a:gd name="T18" fmla="*/ 67 w 495"/>
                  <a:gd name="T19" fmla="*/ 266 h 581"/>
                  <a:gd name="T20" fmla="*/ 152 w 495"/>
                  <a:gd name="T21" fmla="*/ 111 h 581"/>
                  <a:gd name="T22" fmla="*/ 142 w 495"/>
                  <a:gd name="T23" fmla="*/ 149 h 581"/>
                  <a:gd name="T24" fmla="*/ 180 w 495"/>
                  <a:gd name="T25" fmla="*/ 133 h 581"/>
                  <a:gd name="T26" fmla="*/ 181 w 495"/>
                  <a:gd name="T27" fmla="*/ 47 h 581"/>
                  <a:gd name="T28" fmla="*/ 196 w 495"/>
                  <a:gd name="T29" fmla="*/ 283 h 581"/>
                  <a:gd name="T30" fmla="*/ 198 w 495"/>
                  <a:gd name="T31" fmla="*/ 136 h 581"/>
                  <a:gd name="T32" fmla="*/ 201 w 495"/>
                  <a:gd name="T33" fmla="*/ 5 h 581"/>
                  <a:gd name="T34" fmla="*/ 211 w 495"/>
                  <a:gd name="T35" fmla="*/ 61 h 581"/>
                  <a:gd name="T36" fmla="*/ 255 w 495"/>
                  <a:gd name="T37" fmla="*/ 145 h 581"/>
                  <a:gd name="T38" fmla="*/ 278 w 495"/>
                  <a:gd name="T39" fmla="*/ 84 h 581"/>
                  <a:gd name="T40" fmla="*/ 357 w 495"/>
                  <a:gd name="T41" fmla="*/ 54 h 581"/>
                  <a:gd name="T42" fmla="*/ 411 w 495"/>
                  <a:gd name="T43" fmla="*/ 93 h 581"/>
                  <a:gd name="T44" fmla="*/ 430 w 495"/>
                  <a:gd name="T45" fmla="*/ 95 h 581"/>
                  <a:gd name="T46" fmla="*/ 463 w 495"/>
                  <a:gd name="T47" fmla="*/ 155 h 581"/>
                  <a:gd name="T48" fmla="*/ 221 w 495"/>
                  <a:gd name="T49" fmla="*/ 279 h 581"/>
                  <a:gd name="T50" fmla="*/ 349 w 495"/>
                  <a:gd name="T51" fmla="*/ 257 h 581"/>
                  <a:gd name="T52" fmla="*/ 398 w 495"/>
                  <a:gd name="T53" fmla="*/ 210 h 581"/>
                  <a:gd name="T54" fmla="*/ 406 w 495"/>
                  <a:gd name="T55" fmla="*/ 220 h 581"/>
                  <a:gd name="T56" fmla="*/ 411 w 495"/>
                  <a:gd name="T57" fmla="*/ 451 h 581"/>
                  <a:gd name="T58" fmla="*/ 406 w 495"/>
                  <a:gd name="T59" fmla="*/ 321 h 581"/>
                  <a:gd name="T60" fmla="*/ 468 w 495"/>
                  <a:gd name="T61" fmla="*/ 184 h 581"/>
                  <a:gd name="T62" fmla="*/ 460 w 495"/>
                  <a:gd name="T63" fmla="*/ 233 h 581"/>
                  <a:gd name="T64" fmla="*/ 384 w 495"/>
                  <a:gd name="T65" fmla="*/ 222 h 581"/>
                  <a:gd name="T66" fmla="*/ 420 w 495"/>
                  <a:gd name="T67" fmla="*/ 188 h 581"/>
                  <a:gd name="T68" fmla="*/ 364 w 495"/>
                  <a:gd name="T69" fmla="*/ 225 h 581"/>
                  <a:gd name="T70" fmla="*/ 360 w 495"/>
                  <a:gd name="T71" fmla="*/ 188 h 581"/>
                  <a:gd name="T72" fmla="*/ 386 w 495"/>
                  <a:gd name="T73" fmla="*/ 356 h 581"/>
                  <a:gd name="T74" fmla="*/ 220 w 495"/>
                  <a:gd name="T75" fmla="*/ 351 h 581"/>
                  <a:gd name="T76" fmla="*/ 235 w 495"/>
                  <a:gd name="T77" fmla="*/ 315 h 581"/>
                  <a:gd name="T78" fmla="*/ 206 w 495"/>
                  <a:gd name="T79" fmla="*/ 172 h 581"/>
                  <a:gd name="T80" fmla="*/ 238 w 495"/>
                  <a:gd name="T81" fmla="*/ 167 h 581"/>
                  <a:gd name="T82" fmla="*/ 251 w 495"/>
                  <a:gd name="T83" fmla="*/ 158 h 581"/>
                  <a:gd name="T84" fmla="*/ 269 w 495"/>
                  <a:gd name="T85" fmla="*/ 131 h 581"/>
                  <a:gd name="T86" fmla="*/ 278 w 495"/>
                  <a:gd name="T87" fmla="*/ 100 h 581"/>
                  <a:gd name="T88" fmla="*/ 393 w 495"/>
                  <a:gd name="T89" fmla="*/ 130 h 581"/>
                  <a:gd name="T90" fmla="*/ 438 w 495"/>
                  <a:gd name="T91" fmla="*/ 100 h 581"/>
                  <a:gd name="T92" fmla="*/ 438 w 495"/>
                  <a:gd name="T93" fmla="*/ 154 h 581"/>
                  <a:gd name="T94" fmla="*/ 456 w 495"/>
                  <a:gd name="T95" fmla="*/ 159 h 581"/>
                  <a:gd name="T96" fmla="*/ 474 w 495"/>
                  <a:gd name="T97" fmla="*/ 100 h 581"/>
                  <a:gd name="T98" fmla="*/ 455 w 495"/>
                  <a:gd name="T99" fmla="*/ 80 h 581"/>
                  <a:gd name="T100" fmla="*/ 343 w 495"/>
                  <a:gd name="T101" fmla="*/ 34 h 581"/>
                  <a:gd name="T102" fmla="*/ 206 w 495"/>
                  <a:gd name="T103" fmla="*/ 0 h 581"/>
                  <a:gd name="T104" fmla="*/ 173 w 495"/>
                  <a:gd name="T105" fmla="*/ 7 h 581"/>
                  <a:gd name="T106" fmla="*/ 143 w 495"/>
                  <a:gd name="T107" fmla="*/ 23 h 581"/>
                  <a:gd name="T108" fmla="*/ 121 w 495"/>
                  <a:gd name="T109" fmla="*/ 51 h 581"/>
                  <a:gd name="T110" fmla="*/ 148 w 495"/>
                  <a:gd name="T111" fmla="*/ 83 h 581"/>
                  <a:gd name="T112" fmla="*/ 59 w 495"/>
                  <a:gd name="T113" fmla="*/ 98 h 581"/>
                  <a:gd name="T114" fmla="*/ 108 w 495"/>
                  <a:gd name="T115" fmla="*/ 286 h 581"/>
                  <a:gd name="T116" fmla="*/ 152 w 495"/>
                  <a:gd name="T117" fmla="*/ 307 h 581"/>
                  <a:gd name="T118" fmla="*/ 102 w 495"/>
                  <a:gd name="T119" fmla="*/ 418 h 581"/>
                  <a:gd name="T120" fmla="*/ 495 w 495"/>
                  <a:gd name="T121" fmla="*/ 512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5" h="581">
                    <a:moveTo>
                      <a:pt x="369" y="368"/>
                    </a:moveTo>
                    <a:cubicBezTo>
                      <a:pt x="334" y="361"/>
                      <a:pt x="334" y="361"/>
                      <a:pt x="334" y="361"/>
                    </a:cubicBezTo>
                    <a:cubicBezTo>
                      <a:pt x="289" y="371"/>
                      <a:pt x="289" y="371"/>
                      <a:pt x="289" y="371"/>
                    </a:cubicBezTo>
                    <a:cubicBezTo>
                      <a:pt x="298" y="361"/>
                      <a:pt x="298" y="361"/>
                      <a:pt x="298" y="361"/>
                    </a:cubicBezTo>
                    <a:cubicBezTo>
                      <a:pt x="337" y="349"/>
                      <a:pt x="337" y="349"/>
                      <a:pt x="337" y="349"/>
                    </a:cubicBezTo>
                    <a:cubicBezTo>
                      <a:pt x="376" y="362"/>
                      <a:pt x="376" y="362"/>
                      <a:pt x="376" y="362"/>
                    </a:cubicBezTo>
                    <a:lnTo>
                      <a:pt x="369" y="368"/>
                    </a:lnTo>
                    <a:close/>
                    <a:moveTo>
                      <a:pt x="342" y="490"/>
                    </a:moveTo>
                    <a:cubicBezTo>
                      <a:pt x="337" y="470"/>
                      <a:pt x="337" y="470"/>
                      <a:pt x="337" y="470"/>
                    </a:cubicBezTo>
                    <a:cubicBezTo>
                      <a:pt x="349" y="422"/>
                      <a:pt x="349" y="422"/>
                      <a:pt x="349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64" y="420"/>
                      <a:pt x="364" y="420"/>
                      <a:pt x="364" y="420"/>
                    </a:cubicBezTo>
                    <a:cubicBezTo>
                      <a:pt x="375" y="493"/>
                      <a:pt x="375" y="493"/>
                      <a:pt x="375" y="493"/>
                    </a:cubicBezTo>
                    <a:cubicBezTo>
                      <a:pt x="364" y="492"/>
                      <a:pt x="353" y="491"/>
                      <a:pt x="342" y="490"/>
                    </a:cubicBezTo>
                    <a:close/>
                    <a:moveTo>
                      <a:pt x="266" y="393"/>
                    </a:moveTo>
                    <a:cubicBezTo>
                      <a:pt x="299" y="401"/>
                      <a:pt x="299" y="401"/>
                      <a:pt x="299" y="401"/>
                    </a:cubicBezTo>
                    <a:cubicBezTo>
                      <a:pt x="344" y="384"/>
                      <a:pt x="344" y="384"/>
                      <a:pt x="344" y="384"/>
                    </a:cubicBezTo>
                    <a:cubicBezTo>
                      <a:pt x="369" y="396"/>
                      <a:pt x="369" y="396"/>
                      <a:pt x="369" y="396"/>
                    </a:cubicBezTo>
                    <a:cubicBezTo>
                      <a:pt x="344" y="392"/>
                      <a:pt x="344" y="392"/>
                      <a:pt x="344" y="392"/>
                    </a:cubicBezTo>
                    <a:cubicBezTo>
                      <a:pt x="298" y="409"/>
                      <a:pt x="298" y="409"/>
                      <a:pt x="298" y="409"/>
                    </a:cubicBezTo>
                    <a:lnTo>
                      <a:pt x="266" y="393"/>
                    </a:lnTo>
                    <a:close/>
                    <a:moveTo>
                      <a:pt x="171" y="472"/>
                    </a:moveTo>
                    <a:cubicBezTo>
                      <a:pt x="155" y="426"/>
                      <a:pt x="155" y="426"/>
                      <a:pt x="155" y="426"/>
                    </a:cubicBezTo>
                    <a:cubicBezTo>
                      <a:pt x="132" y="419"/>
                      <a:pt x="132" y="419"/>
                      <a:pt x="132" y="419"/>
                    </a:cubicBezTo>
                    <a:cubicBezTo>
                      <a:pt x="170" y="407"/>
                      <a:pt x="170" y="407"/>
                      <a:pt x="170" y="407"/>
                    </a:cubicBezTo>
                    <a:cubicBezTo>
                      <a:pt x="185" y="457"/>
                      <a:pt x="185" y="457"/>
                      <a:pt x="185" y="457"/>
                    </a:cubicBezTo>
                    <a:cubicBezTo>
                      <a:pt x="278" y="443"/>
                      <a:pt x="278" y="443"/>
                      <a:pt x="278" y="443"/>
                    </a:cubicBezTo>
                    <a:lnTo>
                      <a:pt x="171" y="472"/>
                    </a:lnTo>
                    <a:close/>
                    <a:moveTo>
                      <a:pt x="154" y="326"/>
                    </a:moveTo>
                    <a:cubicBezTo>
                      <a:pt x="158" y="326"/>
                      <a:pt x="158" y="326"/>
                      <a:pt x="158" y="326"/>
                    </a:cubicBezTo>
                    <a:cubicBezTo>
                      <a:pt x="158" y="351"/>
                      <a:pt x="158" y="351"/>
                      <a:pt x="158" y="351"/>
                    </a:cubicBezTo>
                    <a:cubicBezTo>
                      <a:pt x="154" y="351"/>
                      <a:pt x="154" y="351"/>
                      <a:pt x="154" y="351"/>
                    </a:cubicBezTo>
                    <a:lnTo>
                      <a:pt x="154" y="326"/>
                    </a:lnTo>
                    <a:close/>
                    <a:moveTo>
                      <a:pt x="164" y="326"/>
                    </a:moveTo>
                    <a:cubicBezTo>
                      <a:pt x="187" y="326"/>
                      <a:pt x="187" y="326"/>
                      <a:pt x="187" y="326"/>
                    </a:cubicBezTo>
                    <a:cubicBezTo>
                      <a:pt x="187" y="351"/>
                      <a:pt x="187" y="351"/>
                      <a:pt x="187" y="351"/>
                    </a:cubicBezTo>
                    <a:cubicBezTo>
                      <a:pt x="164" y="351"/>
                      <a:pt x="164" y="351"/>
                      <a:pt x="164" y="351"/>
                    </a:cubicBezTo>
                    <a:lnTo>
                      <a:pt x="164" y="326"/>
                    </a:lnTo>
                    <a:close/>
                    <a:moveTo>
                      <a:pt x="108" y="266"/>
                    </a:moveTo>
                    <a:cubicBezTo>
                      <a:pt x="108" y="266"/>
                      <a:pt x="108" y="266"/>
                      <a:pt x="108" y="266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78" y="100"/>
                      <a:pt x="78" y="100"/>
                      <a:pt x="78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48" y="98"/>
                      <a:pt x="148" y="98"/>
                      <a:pt x="148" y="98"/>
                    </a:cubicBezTo>
                    <a:cubicBezTo>
                      <a:pt x="149" y="99"/>
                      <a:pt x="149" y="100"/>
                      <a:pt x="149" y="101"/>
                    </a:cubicBezTo>
                    <a:cubicBezTo>
                      <a:pt x="117" y="114"/>
                      <a:pt x="117" y="114"/>
                      <a:pt x="117" y="114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2" y="114"/>
                      <a:pt x="112" y="114"/>
                      <a:pt x="112" y="114"/>
                    </a:cubicBezTo>
                    <a:cubicBezTo>
                      <a:pt x="120" y="132"/>
                      <a:pt x="120" y="132"/>
                      <a:pt x="120" y="132"/>
                    </a:cubicBezTo>
                    <a:cubicBezTo>
                      <a:pt x="124" y="131"/>
                      <a:pt x="124" y="131"/>
                      <a:pt x="124" y="131"/>
                    </a:cubicBezTo>
                    <a:cubicBezTo>
                      <a:pt x="123" y="128"/>
                      <a:pt x="123" y="128"/>
                      <a:pt x="123" y="128"/>
                    </a:cubicBezTo>
                    <a:cubicBezTo>
                      <a:pt x="155" y="115"/>
                      <a:pt x="155" y="115"/>
                      <a:pt x="155" y="115"/>
                    </a:cubicBezTo>
                    <a:cubicBezTo>
                      <a:pt x="155" y="116"/>
                      <a:pt x="156" y="118"/>
                      <a:pt x="157" y="119"/>
                    </a:cubicBezTo>
                    <a:cubicBezTo>
                      <a:pt x="133" y="143"/>
                      <a:pt x="133" y="143"/>
                      <a:pt x="133" y="143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28" y="144"/>
                      <a:pt x="128" y="144"/>
                      <a:pt x="128" y="144"/>
                    </a:cubicBezTo>
                    <a:cubicBezTo>
                      <a:pt x="142" y="158"/>
                      <a:pt x="142" y="158"/>
                      <a:pt x="142" y="158"/>
                    </a:cubicBezTo>
                    <a:cubicBezTo>
                      <a:pt x="146" y="155"/>
                      <a:pt x="146" y="155"/>
                      <a:pt x="146" y="155"/>
                    </a:cubicBezTo>
                    <a:cubicBezTo>
                      <a:pt x="144" y="153"/>
                      <a:pt x="144" y="153"/>
                      <a:pt x="144" y="153"/>
                    </a:cubicBezTo>
                    <a:cubicBezTo>
                      <a:pt x="167" y="129"/>
                      <a:pt x="167" y="129"/>
                      <a:pt x="167" y="129"/>
                    </a:cubicBezTo>
                    <a:cubicBezTo>
                      <a:pt x="169" y="130"/>
                      <a:pt x="170" y="131"/>
                      <a:pt x="171" y="131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4" y="166"/>
                      <a:pt x="154" y="166"/>
                      <a:pt x="154" y="166"/>
                    </a:cubicBezTo>
                    <a:cubicBezTo>
                      <a:pt x="173" y="173"/>
                      <a:pt x="173" y="173"/>
                      <a:pt x="173" y="173"/>
                    </a:cubicBezTo>
                    <a:cubicBezTo>
                      <a:pt x="174" y="169"/>
                      <a:pt x="174" y="169"/>
                      <a:pt x="174" y="169"/>
                    </a:cubicBezTo>
                    <a:cubicBezTo>
                      <a:pt x="172" y="169"/>
                      <a:pt x="172" y="169"/>
                      <a:pt x="172" y="169"/>
                    </a:cubicBezTo>
                    <a:cubicBezTo>
                      <a:pt x="185" y="137"/>
                      <a:pt x="185" y="137"/>
                      <a:pt x="185" y="137"/>
                    </a:cubicBezTo>
                    <a:cubicBezTo>
                      <a:pt x="186" y="138"/>
                      <a:pt x="187" y="138"/>
                      <a:pt x="189" y="138"/>
                    </a:cubicBezTo>
                    <a:cubicBezTo>
                      <a:pt x="189" y="172"/>
                      <a:pt x="189" y="172"/>
                      <a:pt x="189" y="172"/>
                    </a:cubicBezTo>
                    <a:cubicBezTo>
                      <a:pt x="187" y="172"/>
                      <a:pt x="187" y="172"/>
                      <a:pt x="187" y="172"/>
                    </a:cubicBezTo>
                    <a:cubicBezTo>
                      <a:pt x="187" y="266"/>
                      <a:pt x="187" y="266"/>
                      <a:pt x="187" y="266"/>
                    </a:cubicBezTo>
                    <a:lnTo>
                      <a:pt x="108" y="266"/>
                    </a:lnTo>
                    <a:close/>
                    <a:moveTo>
                      <a:pt x="73" y="266"/>
                    </a:moveTo>
                    <a:cubicBezTo>
                      <a:pt x="67" y="266"/>
                      <a:pt x="67" y="266"/>
                      <a:pt x="67" y="266"/>
                    </a:cubicBezTo>
                    <a:cubicBezTo>
                      <a:pt x="67" y="100"/>
                      <a:pt x="67" y="100"/>
                      <a:pt x="67" y="100"/>
                    </a:cubicBezTo>
                    <a:cubicBezTo>
                      <a:pt x="73" y="100"/>
                      <a:pt x="73" y="100"/>
                      <a:pt x="73" y="100"/>
                    </a:cubicBezTo>
                    <a:lnTo>
                      <a:pt x="73" y="266"/>
                    </a:lnTo>
                    <a:close/>
                    <a:moveTo>
                      <a:pt x="152" y="111"/>
                    </a:moveTo>
                    <a:cubicBezTo>
                      <a:pt x="153" y="112"/>
                      <a:pt x="153" y="112"/>
                      <a:pt x="153" y="113"/>
                    </a:cubicBezTo>
                    <a:cubicBezTo>
                      <a:pt x="124" y="125"/>
                      <a:pt x="124" y="125"/>
                      <a:pt x="124" y="125"/>
                    </a:cubicBezTo>
                    <a:cubicBezTo>
                      <a:pt x="123" y="123"/>
                      <a:pt x="123" y="123"/>
                      <a:pt x="123" y="123"/>
                    </a:cubicBezTo>
                    <a:lnTo>
                      <a:pt x="152" y="111"/>
                    </a:lnTo>
                    <a:close/>
                    <a:moveTo>
                      <a:pt x="122" y="57"/>
                    </a:moveTo>
                    <a:cubicBezTo>
                      <a:pt x="122" y="55"/>
                      <a:pt x="122" y="55"/>
                      <a:pt x="122" y="55"/>
                    </a:cubicBezTo>
                    <a:cubicBezTo>
                      <a:pt x="155" y="69"/>
                      <a:pt x="155" y="69"/>
                      <a:pt x="155" y="69"/>
                    </a:cubicBezTo>
                    <a:cubicBezTo>
                      <a:pt x="154" y="71"/>
                      <a:pt x="154" y="71"/>
                      <a:pt x="154" y="71"/>
                    </a:cubicBezTo>
                    <a:lnTo>
                      <a:pt x="122" y="57"/>
                    </a:lnTo>
                    <a:close/>
                    <a:moveTo>
                      <a:pt x="165" y="124"/>
                    </a:moveTo>
                    <a:cubicBezTo>
                      <a:pt x="166" y="125"/>
                      <a:pt x="166" y="125"/>
                      <a:pt x="167" y="126"/>
                    </a:cubicBezTo>
                    <a:cubicBezTo>
                      <a:pt x="142" y="149"/>
                      <a:pt x="142" y="149"/>
                      <a:pt x="142" y="149"/>
                    </a:cubicBezTo>
                    <a:cubicBezTo>
                      <a:pt x="141" y="148"/>
                      <a:pt x="141" y="148"/>
                      <a:pt x="141" y="148"/>
                    </a:cubicBezTo>
                    <a:lnTo>
                      <a:pt x="165" y="124"/>
                    </a:lnTo>
                    <a:close/>
                    <a:moveTo>
                      <a:pt x="139" y="29"/>
                    </a:moveTo>
                    <a:cubicBezTo>
                      <a:pt x="143" y="30"/>
                      <a:pt x="143" y="30"/>
                      <a:pt x="143" y="30"/>
                    </a:cubicBezTo>
                    <a:cubicBezTo>
                      <a:pt x="168" y="54"/>
                      <a:pt x="168" y="54"/>
                      <a:pt x="168" y="54"/>
                    </a:cubicBezTo>
                    <a:cubicBezTo>
                      <a:pt x="165" y="57"/>
                      <a:pt x="165" y="57"/>
                      <a:pt x="165" y="57"/>
                    </a:cubicBezTo>
                    <a:lnTo>
                      <a:pt x="139" y="29"/>
                    </a:lnTo>
                    <a:close/>
                    <a:moveTo>
                      <a:pt x="180" y="133"/>
                    </a:moveTo>
                    <a:cubicBezTo>
                      <a:pt x="181" y="134"/>
                      <a:pt x="182" y="134"/>
                      <a:pt x="183" y="134"/>
                    </a:cubicBezTo>
                    <a:cubicBezTo>
                      <a:pt x="169" y="166"/>
                      <a:pt x="169" y="166"/>
                      <a:pt x="169" y="166"/>
                    </a:cubicBezTo>
                    <a:cubicBezTo>
                      <a:pt x="167" y="166"/>
                      <a:pt x="167" y="166"/>
                      <a:pt x="167" y="166"/>
                    </a:cubicBezTo>
                    <a:lnTo>
                      <a:pt x="180" y="133"/>
                    </a:lnTo>
                    <a:close/>
                    <a:moveTo>
                      <a:pt x="166" y="11"/>
                    </a:moveTo>
                    <a:cubicBezTo>
                      <a:pt x="170" y="18"/>
                      <a:pt x="170" y="18"/>
                      <a:pt x="170" y="18"/>
                    </a:cubicBezTo>
                    <a:cubicBezTo>
                      <a:pt x="184" y="46"/>
                      <a:pt x="184" y="46"/>
                      <a:pt x="184" y="46"/>
                    </a:cubicBezTo>
                    <a:cubicBezTo>
                      <a:pt x="183" y="46"/>
                      <a:pt x="182" y="47"/>
                      <a:pt x="181" y="47"/>
                    </a:cubicBezTo>
                    <a:lnTo>
                      <a:pt x="166" y="11"/>
                    </a:lnTo>
                    <a:close/>
                    <a:moveTo>
                      <a:pt x="196" y="324"/>
                    </a:moveTo>
                    <a:cubicBezTo>
                      <a:pt x="196" y="324"/>
                      <a:pt x="196" y="324"/>
                      <a:pt x="196" y="324"/>
                    </a:cubicBezTo>
                    <a:cubicBezTo>
                      <a:pt x="201" y="328"/>
                      <a:pt x="201" y="328"/>
                      <a:pt x="201" y="328"/>
                    </a:cubicBezTo>
                    <a:cubicBezTo>
                      <a:pt x="201" y="351"/>
                      <a:pt x="201" y="351"/>
                      <a:pt x="201" y="351"/>
                    </a:cubicBezTo>
                    <a:cubicBezTo>
                      <a:pt x="196" y="351"/>
                      <a:pt x="196" y="351"/>
                      <a:pt x="196" y="351"/>
                    </a:cubicBezTo>
                    <a:lnTo>
                      <a:pt x="196" y="324"/>
                    </a:lnTo>
                    <a:close/>
                    <a:moveTo>
                      <a:pt x="196" y="283"/>
                    </a:moveTo>
                    <a:cubicBezTo>
                      <a:pt x="196" y="283"/>
                      <a:pt x="196" y="283"/>
                      <a:pt x="196" y="283"/>
                    </a:cubicBezTo>
                    <a:cubicBezTo>
                      <a:pt x="201" y="287"/>
                      <a:pt x="201" y="287"/>
                      <a:pt x="201" y="287"/>
                    </a:cubicBezTo>
                    <a:cubicBezTo>
                      <a:pt x="201" y="307"/>
                      <a:pt x="201" y="307"/>
                      <a:pt x="201" y="307"/>
                    </a:cubicBezTo>
                    <a:cubicBezTo>
                      <a:pt x="196" y="307"/>
                      <a:pt x="196" y="307"/>
                      <a:pt x="196" y="307"/>
                    </a:cubicBezTo>
                    <a:lnTo>
                      <a:pt x="196" y="283"/>
                    </a:lnTo>
                    <a:close/>
                    <a:moveTo>
                      <a:pt x="196" y="172"/>
                    </a:moveTo>
                    <a:cubicBezTo>
                      <a:pt x="198" y="172"/>
                      <a:pt x="198" y="172"/>
                      <a:pt x="198" y="172"/>
                    </a:cubicBezTo>
                    <a:cubicBezTo>
                      <a:pt x="198" y="136"/>
                      <a:pt x="198" y="136"/>
                      <a:pt x="198" y="136"/>
                    </a:cubicBezTo>
                    <a:cubicBezTo>
                      <a:pt x="199" y="136"/>
                      <a:pt x="200" y="136"/>
                      <a:pt x="201" y="136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267"/>
                      <a:pt x="201" y="267"/>
                      <a:pt x="201" y="267"/>
                    </a:cubicBezTo>
                    <a:cubicBezTo>
                      <a:pt x="196" y="267"/>
                      <a:pt x="196" y="267"/>
                      <a:pt x="196" y="267"/>
                    </a:cubicBezTo>
                    <a:lnTo>
                      <a:pt x="196" y="172"/>
                    </a:lnTo>
                    <a:close/>
                    <a:moveTo>
                      <a:pt x="199" y="5"/>
                    </a:moveTo>
                    <a:cubicBezTo>
                      <a:pt x="201" y="5"/>
                      <a:pt x="201" y="5"/>
                      <a:pt x="201" y="5"/>
                    </a:cubicBezTo>
                    <a:cubicBezTo>
                      <a:pt x="201" y="45"/>
                      <a:pt x="201" y="45"/>
                      <a:pt x="201" y="45"/>
                    </a:cubicBezTo>
                    <a:cubicBezTo>
                      <a:pt x="200" y="45"/>
                      <a:pt x="199" y="45"/>
                      <a:pt x="199" y="45"/>
                    </a:cubicBezTo>
                    <a:lnTo>
                      <a:pt x="199" y="5"/>
                    </a:lnTo>
                    <a:close/>
                    <a:moveTo>
                      <a:pt x="211" y="61"/>
                    </a:moveTo>
                    <a:cubicBezTo>
                      <a:pt x="217" y="61"/>
                      <a:pt x="221" y="66"/>
                      <a:pt x="221" y="72"/>
                    </a:cubicBezTo>
                    <a:cubicBezTo>
                      <a:pt x="221" y="77"/>
                      <a:pt x="217" y="82"/>
                      <a:pt x="211" y="82"/>
                    </a:cubicBezTo>
                    <a:cubicBezTo>
                      <a:pt x="206" y="82"/>
                      <a:pt x="201" y="77"/>
                      <a:pt x="201" y="72"/>
                    </a:cubicBezTo>
                    <a:cubicBezTo>
                      <a:pt x="201" y="66"/>
                      <a:pt x="206" y="61"/>
                      <a:pt x="211" y="61"/>
                    </a:cubicBezTo>
                    <a:close/>
                    <a:moveTo>
                      <a:pt x="231" y="164"/>
                    </a:moveTo>
                    <a:cubicBezTo>
                      <a:pt x="229" y="164"/>
                      <a:pt x="229" y="164"/>
                      <a:pt x="229" y="164"/>
                    </a:cubicBezTo>
                    <a:cubicBezTo>
                      <a:pt x="216" y="132"/>
                      <a:pt x="216" y="132"/>
                      <a:pt x="216" y="132"/>
                    </a:cubicBezTo>
                    <a:cubicBezTo>
                      <a:pt x="219" y="130"/>
                      <a:pt x="219" y="130"/>
                      <a:pt x="219" y="130"/>
                    </a:cubicBezTo>
                    <a:lnTo>
                      <a:pt x="231" y="164"/>
                    </a:lnTo>
                    <a:close/>
                    <a:moveTo>
                      <a:pt x="232" y="119"/>
                    </a:moveTo>
                    <a:cubicBezTo>
                      <a:pt x="257" y="144"/>
                      <a:pt x="257" y="144"/>
                      <a:pt x="257" y="144"/>
                    </a:cubicBezTo>
                    <a:cubicBezTo>
                      <a:pt x="255" y="145"/>
                      <a:pt x="255" y="145"/>
                      <a:pt x="255" y="145"/>
                    </a:cubicBezTo>
                    <a:cubicBezTo>
                      <a:pt x="231" y="121"/>
                      <a:pt x="231" y="121"/>
                      <a:pt x="231" y="121"/>
                    </a:cubicBezTo>
                    <a:cubicBezTo>
                      <a:pt x="231" y="120"/>
                      <a:pt x="232" y="119"/>
                      <a:pt x="232" y="119"/>
                    </a:cubicBezTo>
                    <a:close/>
                    <a:moveTo>
                      <a:pt x="240" y="103"/>
                    </a:moveTo>
                    <a:cubicBezTo>
                      <a:pt x="272" y="116"/>
                      <a:pt x="272" y="116"/>
                      <a:pt x="272" y="116"/>
                    </a:cubicBezTo>
                    <a:cubicBezTo>
                      <a:pt x="271" y="118"/>
                      <a:pt x="271" y="118"/>
                      <a:pt x="271" y="118"/>
                    </a:cubicBezTo>
                    <a:cubicBezTo>
                      <a:pt x="240" y="105"/>
                      <a:pt x="240" y="105"/>
                      <a:pt x="240" y="105"/>
                    </a:cubicBezTo>
                    <a:cubicBezTo>
                      <a:pt x="240" y="104"/>
                      <a:pt x="240" y="103"/>
                      <a:pt x="240" y="103"/>
                    </a:cubicBezTo>
                    <a:close/>
                    <a:moveTo>
                      <a:pt x="278" y="84"/>
                    </a:moveTo>
                    <a:cubicBezTo>
                      <a:pt x="374" y="84"/>
                      <a:pt x="374" y="84"/>
                      <a:pt x="374" y="84"/>
                    </a:cubicBezTo>
                    <a:cubicBezTo>
                      <a:pt x="374" y="88"/>
                      <a:pt x="374" y="88"/>
                      <a:pt x="374" y="88"/>
                    </a:cubicBezTo>
                    <a:cubicBezTo>
                      <a:pt x="278" y="88"/>
                      <a:pt x="278" y="88"/>
                      <a:pt x="278" y="88"/>
                    </a:cubicBezTo>
                    <a:lnTo>
                      <a:pt x="278" y="84"/>
                    </a:lnTo>
                    <a:close/>
                    <a:moveTo>
                      <a:pt x="359" y="56"/>
                    </a:moveTo>
                    <a:cubicBezTo>
                      <a:pt x="361" y="80"/>
                      <a:pt x="361" y="80"/>
                      <a:pt x="361" y="80"/>
                    </a:cubicBezTo>
                    <a:cubicBezTo>
                      <a:pt x="359" y="80"/>
                      <a:pt x="359" y="80"/>
                      <a:pt x="359" y="80"/>
                    </a:cubicBezTo>
                    <a:cubicBezTo>
                      <a:pt x="357" y="54"/>
                      <a:pt x="357" y="54"/>
                      <a:pt x="357" y="54"/>
                    </a:cubicBezTo>
                    <a:lnTo>
                      <a:pt x="359" y="56"/>
                    </a:lnTo>
                    <a:close/>
                    <a:moveTo>
                      <a:pt x="370" y="68"/>
                    </a:moveTo>
                    <a:cubicBezTo>
                      <a:pt x="397" y="84"/>
                      <a:pt x="397" y="84"/>
                      <a:pt x="397" y="84"/>
                    </a:cubicBezTo>
                    <a:cubicBezTo>
                      <a:pt x="397" y="85"/>
                      <a:pt x="397" y="85"/>
                      <a:pt x="397" y="85"/>
                    </a:cubicBezTo>
                    <a:cubicBezTo>
                      <a:pt x="370" y="72"/>
                      <a:pt x="370" y="72"/>
                      <a:pt x="370" y="72"/>
                    </a:cubicBezTo>
                    <a:lnTo>
                      <a:pt x="370" y="68"/>
                    </a:lnTo>
                    <a:close/>
                    <a:moveTo>
                      <a:pt x="411" y="89"/>
                    </a:moveTo>
                    <a:cubicBezTo>
                      <a:pt x="411" y="93"/>
                      <a:pt x="411" y="93"/>
                      <a:pt x="411" y="93"/>
                    </a:cubicBezTo>
                    <a:cubicBezTo>
                      <a:pt x="381" y="99"/>
                      <a:pt x="381" y="99"/>
                      <a:pt x="381" y="99"/>
                    </a:cubicBezTo>
                    <a:cubicBezTo>
                      <a:pt x="377" y="97"/>
                      <a:pt x="377" y="97"/>
                      <a:pt x="377" y="97"/>
                    </a:cubicBezTo>
                    <a:lnTo>
                      <a:pt x="411" y="89"/>
                    </a:lnTo>
                    <a:close/>
                    <a:moveTo>
                      <a:pt x="430" y="95"/>
                    </a:moveTo>
                    <a:cubicBezTo>
                      <a:pt x="402" y="131"/>
                      <a:pt x="402" y="131"/>
                      <a:pt x="402" y="131"/>
                    </a:cubicBezTo>
                    <a:cubicBezTo>
                      <a:pt x="399" y="127"/>
                      <a:pt x="399" y="127"/>
                      <a:pt x="399" y="127"/>
                    </a:cubicBezTo>
                    <a:cubicBezTo>
                      <a:pt x="427" y="91"/>
                      <a:pt x="427" y="91"/>
                      <a:pt x="427" y="91"/>
                    </a:cubicBezTo>
                    <a:lnTo>
                      <a:pt x="430" y="95"/>
                    </a:lnTo>
                    <a:close/>
                    <a:moveTo>
                      <a:pt x="446" y="98"/>
                    </a:moveTo>
                    <a:cubicBezTo>
                      <a:pt x="431" y="144"/>
                      <a:pt x="431" y="144"/>
                      <a:pt x="431" y="144"/>
                    </a:cubicBezTo>
                    <a:cubicBezTo>
                      <a:pt x="429" y="143"/>
                      <a:pt x="429" y="143"/>
                      <a:pt x="429" y="143"/>
                    </a:cubicBezTo>
                    <a:cubicBezTo>
                      <a:pt x="444" y="96"/>
                      <a:pt x="444" y="96"/>
                      <a:pt x="444" y="96"/>
                    </a:cubicBezTo>
                    <a:lnTo>
                      <a:pt x="446" y="98"/>
                    </a:lnTo>
                    <a:close/>
                    <a:moveTo>
                      <a:pt x="460" y="96"/>
                    </a:moveTo>
                    <a:cubicBezTo>
                      <a:pt x="463" y="96"/>
                      <a:pt x="463" y="96"/>
                      <a:pt x="463" y="96"/>
                    </a:cubicBezTo>
                    <a:cubicBezTo>
                      <a:pt x="463" y="155"/>
                      <a:pt x="463" y="155"/>
                      <a:pt x="463" y="155"/>
                    </a:cubicBezTo>
                    <a:cubicBezTo>
                      <a:pt x="460" y="155"/>
                      <a:pt x="460" y="155"/>
                      <a:pt x="460" y="155"/>
                    </a:cubicBezTo>
                    <a:lnTo>
                      <a:pt x="460" y="96"/>
                    </a:lnTo>
                    <a:close/>
                    <a:moveTo>
                      <a:pt x="206" y="286"/>
                    </a:moveTo>
                    <a:cubicBezTo>
                      <a:pt x="216" y="286"/>
                      <a:pt x="216" y="286"/>
                      <a:pt x="216" y="286"/>
                    </a:cubicBezTo>
                    <a:cubicBezTo>
                      <a:pt x="216" y="307"/>
                      <a:pt x="216" y="307"/>
                      <a:pt x="216" y="307"/>
                    </a:cubicBezTo>
                    <a:cubicBezTo>
                      <a:pt x="206" y="307"/>
                      <a:pt x="206" y="307"/>
                      <a:pt x="206" y="307"/>
                    </a:cubicBezTo>
                    <a:lnTo>
                      <a:pt x="206" y="286"/>
                    </a:lnTo>
                    <a:close/>
                    <a:moveTo>
                      <a:pt x="221" y="279"/>
                    </a:moveTo>
                    <a:cubicBezTo>
                      <a:pt x="226" y="276"/>
                      <a:pt x="226" y="276"/>
                      <a:pt x="226" y="276"/>
                    </a:cubicBezTo>
                    <a:cubicBezTo>
                      <a:pt x="226" y="312"/>
                      <a:pt x="226" y="312"/>
                      <a:pt x="226" y="312"/>
                    </a:cubicBezTo>
                    <a:cubicBezTo>
                      <a:pt x="221" y="309"/>
                      <a:pt x="221" y="309"/>
                      <a:pt x="221" y="309"/>
                    </a:cubicBezTo>
                    <a:lnTo>
                      <a:pt x="221" y="279"/>
                    </a:lnTo>
                    <a:close/>
                    <a:moveTo>
                      <a:pt x="345" y="260"/>
                    </a:moveTo>
                    <a:cubicBezTo>
                      <a:pt x="345" y="236"/>
                      <a:pt x="345" y="236"/>
                      <a:pt x="345" y="236"/>
                    </a:cubicBezTo>
                    <a:cubicBezTo>
                      <a:pt x="348" y="236"/>
                      <a:pt x="348" y="236"/>
                      <a:pt x="348" y="236"/>
                    </a:cubicBezTo>
                    <a:cubicBezTo>
                      <a:pt x="349" y="257"/>
                      <a:pt x="349" y="257"/>
                      <a:pt x="349" y="257"/>
                    </a:cubicBezTo>
                    <a:cubicBezTo>
                      <a:pt x="364" y="285"/>
                      <a:pt x="364" y="285"/>
                      <a:pt x="364" y="285"/>
                    </a:cubicBezTo>
                    <a:lnTo>
                      <a:pt x="345" y="260"/>
                    </a:lnTo>
                    <a:close/>
                    <a:moveTo>
                      <a:pt x="397" y="192"/>
                    </a:moveTo>
                    <a:cubicBezTo>
                      <a:pt x="397" y="182"/>
                      <a:pt x="397" y="182"/>
                      <a:pt x="397" y="182"/>
                    </a:cubicBezTo>
                    <a:cubicBezTo>
                      <a:pt x="400" y="182"/>
                      <a:pt x="400" y="182"/>
                      <a:pt x="400" y="182"/>
                    </a:cubicBezTo>
                    <a:cubicBezTo>
                      <a:pt x="409" y="190"/>
                      <a:pt x="409" y="190"/>
                      <a:pt x="409" y="190"/>
                    </a:cubicBezTo>
                    <a:cubicBezTo>
                      <a:pt x="407" y="204"/>
                      <a:pt x="407" y="204"/>
                      <a:pt x="407" y="204"/>
                    </a:cubicBezTo>
                    <a:cubicBezTo>
                      <a:pt x="398" y="210"/>
                      <a:pt x="398" y="210"/>
                      <a:pt x="398" y="210"/>
                    </a:cubicBezTo>
                    <a:cubicBezTo>
                      <a:pt x="394" y="210"/>
                      <a:pt x="394" y="210"/>
                      <a:pt x="394" y="210"/>
                    </a:cubicBezTo>
                    <a:cubicBezTo>
                      <a:pt x="394" y="204"/>
                      <a:pt x="394" y="204"/>
                      <a:pt x="394" y="204"/>
                    </a:cubicBezTo>
                    <a:cubicBezTo>
                      <a:pt x="399" y="204"/>
                      <a:pt x="399" y="204"/>
                      <a:pt x="399" y="204"/>
                    </a:cubicBezTo>
                    <a:cubicBezTo>
                      <a:pt x="399" y="202"/>
                      <a:pt x="399" y="202"/>
                      <a:pt x="399" y="202"/>
                    </a:cubicBezTo>
                    <a:cubicBezTo>
                      <a:pt x="394" y="202"/>
                      <a:pt x="394" y="202"/>
                      <a:pt x="394" y="202"/>
                    </a:cubicBezTo>
                    <a:cubicBezTo>
                      <a:pt x="394" y="192"/>
                      <a:pt x="394" y="192"/>
                      <a:pt x="394" y="192"/>
                    </a:cubicBezTo>
                    <a:lnTo>
                      <a:pt x="397" y="192"/>
                    </a:lnTo>
                    <a:close/>
                    <a:moveTo>
                      <a:pt x="406" y="220"/>
                    </a:moveTo>
                    <a:cubicBezTo>
                      <a:pt x="400" y="220"/>
                      <a:pt x="400" y="220"/>
                      <a:pt x="400" y="220"/>
                    </a:cubicBezTo>
                    <a:cubicBezTo>
                      <a:pt x="400" y="212"/>
                      <a:pt x="400" y="212"/>
                      <a:pt x="400" y="212"/>
                    </a:cubicBezTo>
                    <a:cubicBezTo>
                      <a:pt x="412" y="206"/>
                      <a:pt x="412" y="206"/>
                      <a:pt x="412" y="206"/>
                    </a:cubicBezTo>
                    <a:lnTo>
                      <a:pt x="406" y="220"/>
                    </a:lnTo>
                    <a:close/>
                    <a:moveTo>
                      <a:pt x="413" y="497"/>
                    </a:moveTo>
                    <a:cubicBezTo>
                      <a:pt x="426" y="429"/>
                      <a:pt x="426" y="429"/>
                      <a:pt x="426" y="429"/>
                    </a:cubicBezTo>
                    <a:cubicBezTo>
                      <a:pt x="422" y="403"/>
                      <a:pt x="422" y="403"/>
                      <a:pt x="422" y="403"/>
                    </a:cubicBezTo>
                    <a:cubicBezTo>
                      <a:pt x="411" y="451"/>
                      <a:pt x="411" y="451"/>
                      <a:pt x="411" y="451"/>
                    </a:cubicBezTo>
                    <a:cubicBezTo>
                      <a:pt x="405" y="451"/>
                      <a:pt x="405" y="451"/>
                      <a:pt x="405" y="451"/>
                    </a:cubicBezTo>
                    <a:cubicBezTo>
                      <a:pt x="405" y="408"/>
                      <a:pt x="405" y="408"/>
                      <a:pt x="405" y="408"/>
                    </a:cubicBezTo>
                    <a:cubicBezTo>
                      <a:pt x="423" y="395"/>
                      <a:pt x="423" y="395"/>
                      <a:pt x="423" y="395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397" y="401"/>
                      <a:pt x="397" y="401"/>
                      <a:pt x="397" y="401"/>
                    </a:cubicBezTo>
                    <a:cubicBezTo>
                      <a:pt x="395" y="401"/>
                      <a:pt x="395" y="401"/>
                      <a:pt x="395" y="401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406" y="321"/>
                      <a:pt x="406" y="321"/>
                      <a:pt x="406" y="321"/>
                    </a:cubicBezTo>
                    <a:cubicBezTo>
                      <a:pt x="385" y="302"/>
                      <a:pt x="385" y="302"/>
                      <a:pt x="385" y="302"/>
                    </a:cubicBezTo>
                    <a:cubicBezTo>
                      <a:pt x="405" y="281"/>
                      <a:pt x="405" y="281"/>
                      <a:pt x="405" y="281"/>
                    </a:cubicBezTo>
                    <a:cubicBezTo>
                      <a:pt x="412" y="284"/>
                      <a:pt x="412" y="284"/>
                      <a:pt x="412" y="284"/>
                    </a:cubicBezTo>
                    <a:cubicBezTo>
                      <a:pt x="403" y="302"/>
                      <a:pt x="403" y="302"/>
                      <a:pt x="403" y="302"/>
                    </a:cubicBezTo>
                    <a:cubicBezTo>
                      <a:pt x="425" y="319"/>
                      <a:pt x="425" y="319"/>
                      <a:pt x="425" y="319"/>
                    </a:cubicBezTo>
                    <a:cubicBezTo>
                      <a:pt x="455" y="296"/>
                      <a:pt x="455" y="296"/>
                      <a:pt x="455" y="296"/>
                    </a:cubicBezTo>
                    <a:cubicBezTo>
                      <a:pt x="478" y="218"/>
                      <a:pt x="478" y="218"/>
                      <a:pt x="478" y="218"/>
                    </a:cubicBezTo>
                    <a:cubicBezTo>
                      <a:pt x="468" y="184"/>
                      <a:pt x="468" y="184"/>
                      <a:pt x="468" y="184"/>
                    </a:cubicBezTo>
                    <a:cubicBezTo>
                      <a:pt x="481" y="173"/>
                      <a:pt x="481" y="173"/>
                      <a:pt x="481" y="173"/>
                    </a:cubicBezTo>
                    <a:cubicBezTo>
                      <a:pt x="485" y="167"/>
                      <a:pt x="485" y="167"/>
                      <a:pt x="485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61" y="176"/>
                      <a:pt x="461" y="176"/>
                      <a:pt x="461" y="176"/>
                    </a:cubicBezTo>
                    <a:cubicBezTo>
                      <a:pt x="457" y="226"/>
                      <a:pt x="457" y="226"/>
                      <a:pt x="457" y="226"/>
                    </a:cubicBezTo>
                    <a:cubicBezTo>
                      <a:pt x="416" y="228"/>
                      <a:pt x="416" y="228"/>
                      <a:pt x="416" y="228"/>
                    </a:cubicBezTo>
                    <a:cubicBezTo>
                      <a:pt x="460" y="233"/>
                      <a:pt x="460" y="233"/>
                      <a:pt x="460" y="233"/>
                    </a:cubicBezTo>
                    <a:cubicBezTo>
                      <a:pt x="415" y="240"/>
                      <a:pt x="415" y="240"/>
                      <a:pt x="415" y="240"/>
                    </a:cubicBezTo>
                    <a:cubicBezTo>
                      <a:pt x="421" y="255"/>
                      <a:pt x="421" y="255"/>
                      <a:pt x="421" y="255"/>
                    </a:cubicBezTo>
                    <a:cubicBezTo>
                      <a:pt x="412" y="265"/>
                      <a:pt x="412" y="265"/>
                      <a:pt x="412" y="265"/>
                    </a:cubicBezTo>
                    <a:cubicBezTo>
                      <a:pt x="393" y="258"/>
                      <a:pt x="393" y="258"/>
                      <a:pt x="393" y="258"/>
                    </a:cubicBezTo>
                    <a:cubicBezTo>
                      <a:pt x="376" y="267"/>
                      <a:pt x="376" y="267"/>
                      <a:pt x="376" y="267"/>
                    </a:cubicBezTo>
                    <a:cubicBezTo>
                      <a:pt x="367" y="256"/>
                      <a:pt x="367" y="256"/>
                      <a:pt x="367" y="256"/>
                    </a:cubicBezTo>
                    <a:cubicBezTo>
                      <a:pt x="379" y="222"/>
                      <a:pt x="379" y="222"/>
                      <a:pt x="379" y="222"/>
                    </a:cubicBezTo>
                    <a:cubicBezTo>
                      <a:pt x="384" y="222"/>
                      <a:pt x="384" y="222"/>
                      <a:pt x="384" y="222"/>
                    </a:cubicBezTo>
                    <a:cubicBezTo>
                      <a:pt x="386" y="251"/>
                      <a:pt x="386" y="251"/>
                      <a:pt x="386" y="251"/>
                    </a:cubicBezTo>
                    <a:cubicBezTo>
                      <a:pt x="393" y="230"/>
                      <a:pt x="393" y="230"/>
                      <a:pt x="393" y="230"/>
                    </a:cubicBezTo>
                    <a:cubicBezTo>
                      <a:pt x="410" y="232"/>
                      <a:pt x="410" y="232"/>
                      <a:pt x="410" y="232"/>
                    </a:cubicBezTo>
                    <a:cubicBezTo>
                      <a:pt x="403" y="228"/>
                      <a:pt x="403" y="228"/>
                      <a:pt x="403" y="228"/>
                    </a:cubicBezTo>
                    <a:cubicBezTo>
                      <a:pt x="414" y="228"/>
                      <a:pt x="414" y="228"/>
                      <a:pt x="414" y="228"/>
                    </a:cubicBezTo>
                    <a:cubicBezTo>
                      <a:pt x="411" y="220"/>
                      <a:pt x="411" y="220"/>
                      <a:pt x="411" y="220"/>
                    </a:cubicBezTo>
                    <a:cubicBezTo>
                      <a:pt x="418" y="210"/>
                      <a:pt x="418" y="210"/>
                      <a:pt x="418" y="210"/>
                    </a:cubicBezTo>
                    <a:cubicBezTo>
                      <a:pt x="420" y="188"/>
                      <a:pt x="420" y="188"/>
                      <a:pt x="420" y="188"/>
                    </a:cubicBezTo>
                    <a:cubicBezTo>
                      <a:pt x="405" y="176"/>
                      <a:pt x="405" y="176"/>
                      <a:pt x="405" y="176"/>
                    </a:cubicBezTo>
                    <a:cubicBezTo>
                      <a:pt x="393" y="176"/>
                      <a:pt x="393" y="176"/>
                      <a:pt x="393" y="176"/>
                    </a:cubicBezTo>
                    <a:cubicBezTo>
                      <a:pt x="383" y="184"/>
                      <a:pt x="383" y="184"/>
                      <a:pt x="383" y="184"/>
                    </a:cubicBezTo>
                    <a:cubicBezTo>
                      <a:pt x="380" y="122"/>
                      <a:pt x="380" y="122"/>
                      <a:pt x="380" y="122"/>
                    </a:cubicBezTo>
                    <a:cubicBezTo>
                      <a:pt x="377" y="118"/>
                      <a:pt x="377" y="118"/>
                      <a:pt x="377" y="118"/>
                    </a:cubicBezTo>
                    <a:cubicBezTo>
                      <a:pt x="374" y="221"/>
                      <a:pt x="374" y="221"/>
                      <a:pt x="374" y="221"/>
                    </a:cubicBezTo>
                    <a:cubicBezTo>
                      <a:pt x="367" y="234"/>
                      <a:pt x="367" y="234"/>
                      <a:pt x="367" y="234"/>
                    </a:cubicBezTo>
                    <a:cubicBezTo>
                      <a:pt x="367" y="234"/>
                      <a:pt x="366" y="232"/>
                      <a:pt x="364" y="225"/>
                    </a:cubicBezTo>
                    <a:cubicBezTo>
                      <a:pt x="362" y="219"/>
                      <a:pt x="365" y="200"/>
                      <a:pt x="365" y="200"/>
                    </a:cubicBezTo>
                    <a:cubicBezTo>
                      <a:pt x="372" y="120"/>
                      <a:pt x="372" y="120"/>
                      <a:pt x="372" y="120"/>
                    </a:cubicBezTo>
                    <a:cubicBezTo>
                      <a:pt x="366" y="127"/>
                      <a:pt x="366" y="127"/>
                      <a:pt x="366" y="127"/>
                    </a:cubicBezTo>
                    <a:cubicBezTo>
                      <a:pt x="362" y="176"/>
                      <a:pt x="362" y="176"/>
                      <a:pt x="362" y="176"/>
                    </a:cubicBezTo>
                    <a:cubicBezTo>
                      <a:pt x="344" y="189"/>
                      <a:pt x="344" y="189"/>
                      <a:pt x="344" y="189"/>
                    </a:cubicBezTo>
                    <a:cubicBezTo>
                      <a:pt x="339" y="216"/>
                      <a:pt x="339" y="216"/>
                      <a:pt x="339" y="216"/>
                    </a:cubicBezTo>
                    <a:cubicBezTo>
                      <a:pt x="347" y="195"/>
                      <a:pt x="347" y="195"/>
                      <a:pt x="347" y="195"/>
                    </a:cubicBezTo>
                    <a:cubicBezTo>
                      <a:pt x="360" y="188"/>
                      <a:pt x="360" y="188"/>
                      <a:pt x="360" y="188"/>
                    </a:cubicBezTo>
                    <a:cubicBezTo>
                      <a:pt x="359" y="201"/>
                      <a:pt x="359" y="201"/>
                      <a:pt x="359" y="201"/>
                    </a:cubicBezTo>
                    <a:cubicBezTo>
                      <a:pt x="349" y="207"/>
                      <a:pt x="349" y="207"/>
                      <a:pt x="349" y="207"/>
                    </a:cubicBezTo>
                    <a:cubicBezTo>
                      <a:pt x="331" y="230"/>
                      <a:pt x="331" y="230"/>
                      <a:pt x="331" y="230"/>
                    </a:cubicBezTo>
                    <a:cubicBezTo>
                      <a:pt x="329" y="270"/>
                      <a:pt x="329" y="270"/>
                      <a:pt x="329" y="270"/>
                    </a:cubicBezTo>
                    <a:cubicBezTo>
                      <a:pt x="369" y="305"/>
                      <a:pt x="369" y="305"/>
                      <a:pt x="369" y="305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386" y="356"/>
                      <a:pt x="386" y="356"/>
                      <a:pt x="386" y="356"/>
                    </a:cubicBezTo>
                    <a:cubicBezTo>
                      <a:pt x="349" y="337"/>
                      <a:pt x="349" y="337"/>
                      <a:pt x="349" y="337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289" y="318"/>
                      <a:pt x="289" y="318"/>
                      <a:pt x="289" y="318"/>
                    </a:cubicBezTo>
                    <a:cubicBezTo>
                      <a:pt x="252" y="337"/>
                      <a:pt x="252" y="337"/>
                      <a:pt x="252" y="337"/>
                    </a:cubicBezTo>
                    <a:cubicBezTo>
                      <a:pt x="252" y="350"/>
                      <a:pt x="252" y="350"/>
                      <a:pt x="252" y="350"/>
                    </a:cubicBezTo>
                    <a:cubicBezTo>
                      <a:pt x="252" y="367"/>
                      <a:pt x="252" y="367"/>
                      <a:pt x="252" y="367"/>
                    </a:cubicBezTo>
                    <a:cubicBezTo>
                      <a:pt x="229" y="367"/>
                      <a:pt x="229" y="367"/>
                      <a:pt x="229" y="367"/>
                    </a:cubicBezTo>
                    <a:cubicBezTo>
                      <a:pt x="220" y="351"/>
                      <a:pt x="220" y="351"/>
                      <a:pt x="220" y="351"/>
                    </a:cubicBezTo>
                    <a:cubicBezTo>
                      <a:pt x="206" y="351"/>
                      <a:pt x="206" y="351"/>
                      <a:pt x="206" y="351"/>
                    </a:cubicBezTo>
                    <a:cubicBezTo>
                      <a:pt x="206" y="326"/>
                      <a:pt x="206" y="326"/>
                      <a:pt x="206" y="326"/>
                    </a:cubicBezTo>
                    <a:cubicBezTo>
                      <a:pt x="226" y="326"/>
                      <a:pt x="226" y="326"/>
                      <a:pt x="226" y="326"/>
                    </a:cubicBezTo>
                    <a:cubicBezTo>
                      <a:pt x="226" y="326"/>
                      <a:pt x="226" y="326"/>
                      <a:pt x="227" y="326"/>
                    </a:cubicBezTo>
                    <a:cubicBezTo>
                      <a:pt x="231" y="326"/>
                      <a:pt x="235" y="323"/>
                      <a:pt x="235" y="318"/>
                    </a:cubicBezTo>
                    <a:cubicBezTo>
                      <a:pt x="235" y="318"/>
                      <a:pt x="235" y="318"/>
                      <a:pt x="235" y="318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0"/>
                      <a:pt x="231" y="266"/>
                      <a:pt x="227" y="266"/>
                    </a:cubicBezTo>
                    <a:cubicBezTo>
                      <a:pt x="227" y="266"/>
                      <a:pt x="226" y="266"/>
                      <a:pt x="226" y="266"/>
                    </a:cubicBezTo>
                    <a:cubicBezTo>
                      <a:pt x="206" y="266"/>
                      <a:pt x="206" y="266"/>
                      <a:pt x="206" y="266"/>
                    </a:cubicBezTo>
                    <a:cubicBezTo>
                      <a:pt x="206" y="172"/>
                      <a:pt x="206" y="172"/>
                      <a:pt x="206" y="172"/>
                    </a:cubicBezTo>
                    <a:cubicBezTo>
                      <a:pt x="204" y="172"/>
                      <a:pt x="204" y="172"/>
                      <a:pt x="204" y="172"/>
                    </a:cubicBezTo>
                    <a:cubicBezTo>
                      <a:pt x="204" y="138"/>
                      <a:pt x="204" y="138"/>
                      <a:pt x="204" y="138"/>
                    </a:cubicBezTo>
                    <a:cubicBezTo>
                      <a:pt x="206" y="138"/>
                      <a:pt x="207" y="137"/>
                      <a:pt x="208" y="137"/>
                    </a:cubicBezTo>
                    <a:cubicBezTo>
                      <a:pt x="220" y="169"/>
                      <a:pt x="220" y="169"/>
                      <a:pt x="220" y="169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20" y="174"/>
                      <a:pt x="220" y="174"/>
                      <a:pt x="220" y="174"/>
                    </a:cubicBezTo>
                    <a:cubicBezTo>
                      <a:pt x="238" y="167"/>
                      <a:pt x="238" y="167"/>
                      <a:pt x="238" y="167"/>
                    </a:cubicBezTo>
                    <a:cubicBezTo>
                      <a:pt x="237" y="163"/>
                      <a:pt x="237" y="163"/>
                      <a:pt x="237" y="163"/>
                    </a:cubicBezTo>
                    <a:cubicBezTo>
                      <a:pt x="235" y="163"/>
                      <a:pt x="235" y="163"/>
                      <a:pt x="235" y="163"/>
                    </a:cubicBezTo>
                    <a:cubicBezTo>
                      <a:pt x="222" y="131"/>
                      <a:pt x="222" y="131"/>
                      <a:pt x="222" y="131"/>
                    </a:cubicBezTo>
                    <a:cubicBezTo>
                      <a:pt x="223" y="130"/>
                      <a:pt x="224" y="130"/>
                      <a:pt x="225" y="129"/>
                    </a:cubicBezTo>
                    <a:cubicBezTo>
                      <a:pt x="250" y="153"/>
                      <a:pt x="250" y="153"/>
                      <a:pt x="250" y="153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51" y="158"/>
                      <a:pt x="251" y="158"/>
                      <a:pt x="251" y="158"/>
                    </a:cubicBezTo>
                    <a:cubicBezTo>
                      <a:pt x="265" y="144"/>
                      <a:pt x="265" y="144"/>
                      <a:pt x="265" y="144"/>
                    </a:cubicBezTo>
                    <a:cubicBezTo>
                      <a:pt x="262" y="141"/>
                      <a:pt x="262" y="141"/>
                      <a:pt x="262" y="141"/>
                    </a:cubicBezTo>
                    <a:cubicBezTo>
                      <a:pt x="260" y="142"/>
                      <a:pt x="260" y="142"/>
                      <a:pt x="260" y="142"/>
                    </a:cubicBezTo>
                    <a:cubicBezTo>
                      <a:pt x="235" y="118"/>
                      <a:pt x="235" y="118"/>
                      <a:pt x="235" y="118"/>
                    </a:cubicBezTo>
                    <a:cubicBezTo>
                      <a:pt x="236" y="117"/>
                      <a:pt x="237" y="116"/>
                      <a:pt x="237" y="115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81" y="114"/>
                      <a:pt x="281" y="114"/>
                      <a:pt x="281" y="114"/>
                    </a:cubicBezTo>
                    <a:cubicBezTo>
                      <a:pt x="277" y="112"/>
                      <a:pt x="277" y="112"/>
                      <a:pt x="277" y="112"/>
                    </a:cubicBezTo>
                    <a:cubicBezTo>
                      <a:pt x="276" y="114"/>
                      <a:pt x="276" y="114"/>
                      <a:pt x="276" y="114"/>
                    </a:cubicBezTo>
                    <a:cubicBezTo>
                      <a:pt x="243" y="101"/>
                      <a:pt x="243" y="101"/>
                      <a:pt x="243" y="101"/>
                    </a:cubicBezTo>
                    <a:cubicBezTo>
                      <a:pt x="243" y="100"/>
                      <a:pt x="243" y="99"/>
                      <a:pt x="243" y="98"/>
                    </a:cubicBezTo>
                    <a:cubicBezTo>
                      <a:pt x="278" y="98"/>
                      <a:pt x="278" y="98"/>
                      <a:pt x="278" y="98"/>
                    </a:cubicBezTo>
                    <a:cubicBezTo>
                      <a:pt x="278" y="100"/>
                      <a:pt x="278" y="100"/>
                      <a:pt x="278" y="100"/>
                    </a:cubicBezTo>
                    <a:cubicBezTo>
                      <a:pt x="368" y="100"/>
                      <a:pt x="368" y="100"/>
                      <a:pt x="368" y="100"/>
                    </a:cubicBezTo>
                    <a:cubicBezTo>
                      <a:pt x="368" y="101"/>
                      <a:pt x="368" y="103"/>
                      <a:pt x="369" y="105"/>
                    </a:cubicBezTo>
                    <a:cubicBezTo>
                      <a:pt x="371" y="109"/>
                      <a:pt x="373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406" y="100"/>
                      <a:pt x="406" y="100"/>
                      <a:pt x="406" y="100"/>
                    </a:cubicBezTo>
                    <a:cubicBezTo>
                      <a:pt x="415" y="100"/>
                      <a:pt x="415" y="100"/>
                      <a:pt x="415" y="10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1"/>
                      <a:pt x="395" y="134"/>
                      <a:pt x="398" y="137"/>
                    </a:cubicBezTo>
                    <a:cubicBezTo>
                      <a:pt x="402" y="139"/>
                      <a:pt x="405" y="140"/>
                      <a:pt x="406" y="139"/>
                    </a:cubicBezTo>
                    <a:cubicBezTo>
                      <a:pt x="406" y="139"/>
                      <a:pt x="406" y="139"/>
                      <a:pt x="406" y="139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9"/>
                      <a:pt x="425" y="151"/>
                      <a:pt x="429" y="153"/>
                    </a:cubicBezTo>
                    <a:cubicBezTo>
                      <a:pt x="434" y="154"/>
                      <a:pt x="437" y="155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3"/>
                      <a:pt x="438" y="153"/>
                    </a:cubicBezTo>
                    <a:cubicBezTo>
                      <a:pt x="438" y="153"/>
                      <a:pt x="438" y="153"/>
                      <a:pt x="438" y="153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7" y="160"/>
                      <a:pt x="461" y="161"/>
                      <a:pt x="465" y="161"/>
                    </a:cubicBezTo>
                    <a:cubicBezTo>
                      <a:pt x="470" y="161"/>
                      <a:pt x="474" y="160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00"/>
                      <a:pt x="474" y="100"/>
                      <a:pt x="474" y="100"/>
                    </a:cubicBezTo>
                    <a:cubicBezTo>
                      <a:pt x="481" y="100"/>
                      <a:pt x="481" y="100"/>
                      <a:pt x="481" y="100"/>
                    </a:cubicBezTo>
                    <a:cubicBezTo>
                      <a:pt x="481" y="88"/>
                      <a:pt x="481" y="88"/>
                      <a:pt x="481" y="88"/>
                    </a:cubicBezTo>
                    <a:cubicBezTo>
                      <a:pt x="412" y="88"/>
                      <a:pt x="412" y="88"/>
                      <a:pt x="412" y="88"/>
                    </a:cubicBezTo>
                    <a:cubicBezTo>
                      <a:pt x="412" y="84"/>
                      <a:pt x="412" y="84"/>
                      <a:pt x="412" y="84"/>
                    </a:cubicBezTo>
                    <a:cubicBezTo>
                      <a:pt x="481" y="84"/>
                      <a:pt x="481" y="84"/>
                      <a:pt x="481" y="84"/>
                    </a:cubicBezTo>
                    <a:cubicBezTo>
                      <a:pt x="481" y="80"/>
                      <a:pt x="481" y="80"/>
                      <a:pt x="481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11" y="80"/>
                      <a:pt x="411" y="80"/>
                      <a:pt x="411" y="80"/>
                    </a:cubicBezTo>
                    <a:cubicBezTo>
                      <a:pt x="404" y="79"/>
                      <a:pt x="385" y="75"/>
                      <a:pt x="373" y="63"/>
                    </a:cubicBezTo>
                    <a:cubicBezTo>
                      <a:pt x="357" y="46"/>
                      <a:pt x="356" y="34"/>
                      <a:pt x="356" y="34"/>
                    </a:cubicBezTo>
                    <a:cubicBezTo>
                      <a:pt x="353" y="34"/>
                      <a:pt x="353" y="34"/>
                      <a:pt x="353" y="34"/>
                    </a:cubicBezTo>
                    <a:cubicBezTo>
                      <a:pt x="353" y="80"/>
                      <a:pt x="353" y="80"/>
                      <a:pt x="353" y="80"/>
                    </a:cubicBezTo>
                    <a:cubicBezTo>
                      <a:pt x="350" y="80"/>
                      <a:pt x="350" y="80"/>
                      <a:pt x="350" y="80"/>
                    </a:cubicBezTo>
                    <a:cubicBezTo>
                      <a:pt x="350" y="34"/>
                      <a:pt x="350" y="34"/>
                      <a:pt x="350" y="34"/>
                    </a:cubicBezTo>
                    <a:cubicBezTo>
                      <a:pt x="343" y="34"/>
                      <a:pt x="343" y="34"/>
                      <a:pt x="343" y="34"/>
                    </a:cubicBezTo>
                    <a:cubicBezTo>
                      <a:pt x="343" y="80"/>
                      <a:pt x="343" y="80"/>
                      <a:pt x="343" y="80"/>
                    </a:cubicBezTo>
                    <a:cubicBezTo>
                      <a:pt x="278" y="80"/>
                      <a:pt x="278" y="80"/>
                      <a:pt x="278" y="80"/>
                    </a:cubicBezTo>
                    <a:cubicBezTo>
                      <a:pt x="278" y="83"/>
                      <a:pt x="278" y="83"/>
                      <a:pt x="278" y="83"/>
                    </a:cubicBezTo>
                    <a:cubicBezTo>
                      <a:pt x="243" y="83"/>
                      <a:pt x="243" y="83"/>
                      <a:pt x="243" y="83"/>
                    </a:cubicBezTo>
                    <a:cubicBezTo>
                      <a:pt x="240" y="62"/>
                      <a:pt x="224" y="46"/>
                      <a:pt x="204" y="43"/>
                    </a:cubicBezTo>
                    <a:cubicBezTo>
                      <a:pt x="204" y="4"/>
                      <a:pt x="204" y="4"/>
                      <a:pt x="204" y="4"/>
                    </a:cubicBezTo>
                    <a:cubicBezTo>
                      <a:pt x="206" y="4"/>
                      <a:pt x="206" y="4"/>
                      <a:pt x="206" y="4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186" y="4"/>
                      <a:pt x="186" y="4"/>
                      <a:pt x="186" y="4"/>
                    </a:cubicBezTo>
                    <a:cubicBezTo>
                      <a:pt x="189" y="4"/>
                      <a:pt x="189" y="4"/>
                      <a:pt x="189" y="4"/>
                    </a:cubicBezTo>
                    <a:cubicBezTo>
                      <a:pt x="189" y="43"/>
                      <a:pt x="189" y="43"/>
                      <a:pt x="189" y="43"/>
                    </a:cubicBezTo>
                    <a:cubicBezTo>
                      <a:pt x="188" y="43"/>
                      <a:pt x="186" y="43"/>
                      <a:pt x="185" y="44"/>
                    </a:cubicBezTo>
                    <a:cubicBezTo>
                      <a:pt x="171" y="8"/>
                      <a:pt x="171" y="8"/>
                      <a:pt x="171" y="8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1" y="3"/>
                      <a:pt x="171" y="3"/>
                      <a:pt x="171" y="3"/>
                    </a:cubicBezTo>
                    <a:cubicBezTo>
                      <a:pt x="153" y="11"/>
                      <a:pt x="153" y="11"/>
                      <a:pt x="153" y="11"/>
                    </a:cubicBezTo>
                    <a:cubicBezTo>
                      <a:pt x="155" y="15"/>
                      <a:pt x="155" y="15"/>
                      <a:pt x="155" y="15"/>
                    </a:cubicBezTo>
                    <a:cubicBezTo>
                      <a:pt x="157" y="14"/>
                      <a:pt x="157" y="14"/>
                      <a:pt x="157" y="14"/>
                    </a:cubicBezTo>
                    <a:cubicBezTo>
                      <a:pt x="171" y="49"/>
                      <a:pt x="171" y="49"/>
                      <a:pt x="171" y="49"/>
                    </a:cubicBezTo>
                    <a:cubicBezTo>
                      <a:pt x="170" y="50"/>
                      <a:pt x="169" y="50"/>
                      <a:pt x="168" y="51"/>
                    </a:cubicBezTo>
                    <a:cubicBezTo>
                      <a:pt x="142" y="25"/>
                      <a:pt x="142" y="25"/>
                      <a:pt x="142" y="25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0" y="20"/>
                      <a:pt x="140" y="20"/>
                      <a:pt x="140" y="20"/>
                    </a:cubicBezTo>
                    <a:cubicBezTo>
                      <a:pt x="126" y="34"/>
                      <a:pt x="126" y="34"/>
                      <a:pt x="126" y="34"/>
                    </a:cubicBezTo>
                    <a:cubicBezTo>
                      <a:pt x="129" y="37"/>
                      <a:pt x="129" y="37"/>
                      <a:pt x="129" y="37"/>
                    </a:cubicBezTo>
                    <a:cubicBezTo>
                      <a:pt x="131" y="35"/>
                      <a:pt x="131" y="35"/>
                      <a:pt x="131" y="35"/>
                    </a:cubicBezTo>
                    <a:cubicBezTo>
                      <a:pt x="157" y="61"/>
                      <a:pt x="157" y="61"/>
                      <a:pt x="157" y="61"/>
                    </a:cubicBezTo>
                    <a:cubicBezTo>
                      <a:pt x="157" y="62"/>
                      <a:pt x="156" y="63"/>
                      <a:pt x="155" y="64"/>
                    </a:cubicBezTo>
                    <a:cubicBezTo>
                      <a:pt x="121" y="51"/>
                      <a:pt x="121" y="51"/>
                      <a:pt x="121" y="51"/>
                    </a:cubicBezTo>
                    <a:cubicBezTo>
                      <a:pt x="122" y="49"/>
                      <a:pt x="122" y="49"/>
                      <a:pt x="122" y="49"/>
                    </a:cubicBezTo>
                    <a:cubicBezTo>
                      <a:pt x="122" y="48"/>
                      <a:pt x="122" y="48"/>
                      <a:pt x="122" y="48"/>
                    </a:cubicBezTo>
                    <a:cubicBezTo>
                      <a:pt x="118" y="47"/>
                      <a:pt x="118" y="47"/>
                      <a:pt x="118" y="47"/>
                    </a:cubicBezTo>
                    <a:cubicBezTo>
                      <a:pt x="111" y="65"/>
                      <a:pt x="111" y="65"/>
                      <a:pt x="111" y="65"/>
                    </a:cubicBezTo>
                    <a:cubicBezTo>
                      <a:pt x="115" y="67"/>
                      <a:pt x="115" y="67"/>
                      <a:pt x="115" y="67"/>
                    </a:cubicBezTo>
                    <a:cubicBezTo>
                      <a:pt x="116" y="65"/>
                      <a:pt x="116" y="65"/>
                      <a:pt x="116" y="65"/>
                    </a:cubicBezTo>
                    <a:cubicBezTo>
                      <a:pt x="149" y="78"/>
                      <a:pt x="149" y="78"/>
                      <a:pt x="149" y="78"/>
                    </a:cubicBezTo>
                    <a:cubicBezTo>
                      <a:pt x="149" y="80"/>
                      <a:pt x="149" y="81"/>
                      <a:pt x="148" y="83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9" y="81"/>
                      <a:pt x="109" y="81"/>
                      <a:pt x="109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2" y="81"/>
                      <a:pt x="59" y="84"/>
                      <a:pt x="59" y="89"/>
                    </a:cubicBez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77"/>
                      <a:pt x="59" y="277"/>
                      <a:pt x="59" y="277"/>
                    </a:cubicBezTo>
                    <a:cubicBezTo>
                      <a:pt x="59" y="277"/>
                      <a:pt x="59" y="278"/>
                      <a:pt x="59" y="278"/>
                    </a:cubicBezTo>
                    <a:cubicBezTo>
                      <a:pt x="59" y="282"/>
                      <a:pt x="62" y="286"/>
                      <a:pt x="67" y="286"/>
                    </a:cubicBezTo>
                    <a:cubicBezTo>
                      <a:pt x="67" y="286"/>
                      <a:pt x="67" y="286"/>
                      <a:pt x="67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7" y="286"/>
                      <a:pt x="187" y="286"/>
                      <a:pt x="187" y="286"/>
                    </a:cubicBezTo>
                    <a:cubicBezTo>
                      <a:pt x="187" y="307"/>
                      <a:pt x="187" y="307"/>
                      <a:pt x="187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53" y="307"/>
                      <a:pt x="153" y="307"/>
                      <a:pt x="153" y="307"/>
                    </a:cubicBezTo>
                    <a:cubicBezTo>
                      <a:pt x="152" y="307"/>
                      <a:pt x="152" y="307"/>
                      <a:pt x="152" y="307"/>
                    </a:cubicBezTo>
                    <a:cubicBezTo>
                      <a:pt x="147" y="307"/>
                      <a:pt x="144" y="311"/>
                      <a:pt x="144" y="315"/>
                    </a:cubicBezTo>
                    <a:cubicBezTo>
                      <a:pt x="144" y="315"/>
                      <a:pt x="144" y="315"/>
                      <a:pt x="144" y="315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51"/>
                      <a:pt x="144" y="351"/>
                      <a:pt x="144" y="351"/>
                    </a:cubicBezTo>
                    <a:cubicBezTo>
                      <a:pt x="86" y="351"/>
                      <a:pt x="86" y="351"/>
                      <a:pt x="86" y="351"/>
                    </a:cubicBezTo>
                    <a:cubicBezTo>
                      <a:pt x="86" y="400"/>
                      <a:pt x="86" y="400"/>
                      <a:pt x="86" y="400"/>
                    </a:cubicBezTo>
                    <a:cubicBezTo>
                      <a:pt x="102" y="418"/>
                      <a:pt x="102" y="418"/>
                      <a:pt x="102" y="418"/>
                    </a:cubicBezTo>
                    <a:cubicBezTo>
                      <a:pt x="102" y="451"/>
                      <a:pt x="102" y="451"/>
                      <a:pt x="102" y="451"/>
                    </a:cubicBezTo>
                    <a:cubicBezTo>
                      <a:pt x="121" y="459"/>
                      <a:pt x="121" y="459"/>
                      <a:pt x="121" y="459"/>
                    </a:cubicBezTo>
                    <a:cubicBezTo>
                      <a:pt x="121" y="505"/>
                      <a:pt x="121" y="505"/>
                      <a:pt x="121" y="505"/>
                    </a:cubicBezTo>
                    <a:cubicBezTo>
                      <a:pt x="38" y="520"/>
                      <a:pt x="7" y="539"/>
                      <a:pt x="4" y="540"/>
                    </a:cubicBezTo>
                    <a:cubicBezTo>
                      <a:pt x="0" y="541"/>
                      <a:pt x="19" y="544"/>
                      <a:pt x="46" y="556"/>
                    </a:cubicBezTo>
                    <a:cubicBezTo>
                      <a:pt x="80" y="572"/>
                      <a:pt x="75" y="581"/>
                      <a:pt x="75" y="581"/>
                    </a:cubicBezTo>
                    <a:cubicBezTo>
                      <a:pt x="75" y="581"/>
                      <a:pt x="135" y="543"/>
                      <a:pt x="263" y="520"/>
                    </a:cubicBezTo>
                    <a:cubicBezTo>
                      <a:pt x="329" y="509"/>
                      <a:pt x="450" y="504"/>
                      <a:pt x="495" y="512"/>
                    </a:cubicBezTo>
                    <a:cubicBezTo>
                      <a:pt x="495" y="512"/>
                      <a:pt x="460" y="504"/>
                      <a:pt x="413" y="4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8" name="Freeform 70">
                <a:extLst>
                  <a:ext uri="{FF2B5EF4-FFF2-40B4-BE49-F238E27FC236}">
                    <a16:creationId xmlns="" xmlns:a16="http://schemas.microsoft.com/office/drawing/2014/main" id="{1C9714A8-8981-9D41-9B02-6F9C1A14F5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4" y="467"/>
                <a:ext cx="1846" cy="1852"/>
              </a:xfrm>
              <a:custGeom>
                <a:avLst/>
                <a:gdLst>
                  <a:gd name="T0" fmla="*/ 483 w 967"/>
                  <a:gd name="T1" fmla="*/ 953 h 967"/>
                  <a:gd name="T2" fmla="*/ 13 w 967"/>
                  <a:gd name="T3" fmla="*/ 483 h 967"/>
                  <a:gd name="T4" fmla="*/ 483 w 967"/>
                  <a:gd name="T5" fmla="*/ 12 h 967"/>
                  <a:gd name="T6" fmla="*/ 954 w 967"/>
                  <a:gd name="T7" fmla="*/ 483 h 967"/>
                  <a:gd name="T8" fmla="*/ 483 w 967"/>
                  <a:gd name="T9" fmla="*/ 953 h 967"/>
                  <a:gd name="T10" fmla="*/ 483 w 967"/>
                  <a:gd name="T11" fmla="*/ 0 h 967"/>
                  <a:gd name="T12" fmla="*/ 0 w 967"/>
                  <a:gd name="T13" fmla="*/ 483 h 967"/>
                  <a:gd name="T14" fmla="*/ 483 w 967"/>
                  <a:gd name="T15" fmla="*/ 967 h 967"/>
                  <a:gd name="T16" fmla="*/ 967 w 967"/>
                  <a:gd name="T17" fmla="*/ 483 h 967"/>
                  <a:gd name="T18" fmla="*/ 483 w 967"/>
                  <a:gd name="T19" fmla="*/ 0 h 9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67" h="967">
                    <a:moveTo>
                      <a:pt x="483" y="953"/>
                    </a:moveTo>
                    <a:cubicBezTo>
                      <a:pt x="224" y="953"/>
                      <a:pt x="13" y="742"/>
                      <a:pt x="13" y="483"/>
                    </a:cubicBezTo>
                    <a:cubicBezTo>
                      <a:pt x="13" y="223"/>
                      <a:pt x="224" y="12"/>
                      <a:pt x="483" y="12"/>
                    </a:cubicBezTo>
                    <a:cubicBezTo>
                      <a:pt x="743" y="12"/>
                      <a:pt x="954" y="223"/>
                      <a:pt x="954" y="483"/>
                    </a:cubicBezTo>
                    <a:cubicBezTo>
                      <a:pt x="954" y="742"/>
                      <a:pt x="743" y="953"/>
                      <a:pt x="483" y="953"/>
                    </a:cubicBezTo>
                    <a:close/>
                    <a:moveTo>
                      <a:pt x="483" y="0"/>
                    </a:moveTo>
                    <a:cubicBezTo>
                      <a:pt x="216" y="0"/>
                      <a:pt x="0" y="216"/>
                      <a:pt x="0" y="483"/>
                    </a:cubicBezTo>
                    <a:cubicBezTo>
                      <a:pt x="0" y="751"/>
                      <a:pt x="216" y="967"/>
                      <a:pt x="483" y="967"/>
                    </a:cubicBezTo>
                    <a:cubicBezTo>
                      <a:pt x="750" y="967"/>
                      <a:pt x="967" y="751"/>
                      <a:pt x="967" y="483"/>
                    </a:cubicBezTo>
                    <a:cubicBezTo>
                      <a:pt x="967" y="216"/>
                      <a:pt x="750" y="0"/>
                      <a:pt x="48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9" name="Freeform 71">
                <a:extLst>
                  <a:ext uri="{FF2B5EF4-FFF2-40B4-BE49-F238E27FC236}">
                    <a16:creationId xmlns="" xmlns:a16="http://schemas.microsoft.com/office/drawing/2014/main" id="{9F47C1A2-7F03-4D44-81ED-E43988577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1063"/>
                <a:ext cx="67" cy="61"/>
              </a:xfrm>
              <a:custGeom>
                <a:avLst/>
                <a:gdLst>
                  <a:gd name="T0" fmla="*/ 23 w 35"/>
                  <a:gd name="T1" fmla="*/ 3 h 32"/>
                  <a:gd name="T2" fmla="*/ 10 w 35"/>
                  <a:gd name="T3" fmla="*/ 1 h 32"/>
                  <a:gd name="T4" fmla="*/ 2 w 35"/>
                  <a:gd name="T5" fmla="*/ 9 h 32"/>
                  <a:gd name="T6" fmla="*/ 2 w 35"/>
                  <a:gd name="T7" fmla="*/ 21 h 32"/>
                  <a:gd name="T8" fmla="*/ 12 w 35"/>
                  <a:gd name="T9" fmla="*/ 29 h 32"/>
                  <a:gd name="T10" fmla="*/ 25 w 35"/>
                  <a:gd name="T11" fmla="*/ 31 h 32"/>
                  <a:gd name="T12" fmla="*/ 33 w 35"/>
                  <a:gd name="T13" fmla="*/ 23 h 32"/>
                  <a:gd name="T14" fmla="*/ 33 w 35"/>
                  <a:gd name="T15" fmla="*/ 12 h 32"/>
                  <a:gd name="T16" fmla="*/ 23 w 35"/>
                  <a:gd name="T17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32">
                    <a:moveTo>
                      <a:pt x="23" y="3"/>
                    </a:moveTo>
                    <a:cubicBezTo>
                      <a:pt x="18" y="0"/>
                      <a:pt x="13" y="0"/>
                      <a:pt x="10" y="1"/>
                    </a:cubicBezTo>
                    <a:cubicBezTo>
                      <a:pt x="6" y="3"/>
                      <a:pt x="4" y="5"/>
                      <a:pt x="2" y="9"/>
                    </a:cubicBezTo>
                    <a:cubicBezTo>
                      <a:pt x="0" y="13"/>
                      <a:pt x="0" y="17"/>
                      <a:pt x="2" y="21"/>
                    </a:cubicBezTo>
                    <a:cubicBezTo>
                      <a:pt x="3" y="24"/>
                      <a:pt x="6" y="27"/>
                      <a:pt x="12" y="29"/>
                    </a:cubicBezTo>
                    <a:cubicBezTo>
                      <a:pt x="17" y="32"/>
                      <a:pt x="21" y="32"/>
                      <a:pt x="25" y="31"/>
                    </a:cubicBezTo>
                    <a:cubicBezTo>
                      <a:pt x="29" y="29"/>
                      <a:pt x="32" y="27"/>
                      <a:pt x="33" y="23"/>
                    </a:cubicBezTo>
                    <a:cubicBezTo>
                      <a:pt x="35" y="19"/>
                      <a:pt x="35" y="15"/>
                      <a:pt x="33" y="12"/>
                    </a:cubicBezTo>
                    <a:cubicBezTo>
                      <a:pt x="32" y="8"/>
                      <a:pt x="28" y="5"/>
                      <a:pt x="2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0" name="Freeform 72">
                <a:extLst>
                  <a:ext uri="{FF2B5EF4-FFF2-40B4-BE49-F238E27FC236}">
                    <a16:creationId xmlns="" xmlns:a16="http://schemas.microsoft.com/office/drawing/2014/main" id="{359B5C8C-C1CC-CC40-A75F-DFB817DDE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886"/>
                <a:ext cx="42" cy="77"/>
              </a:xfrm>
              <a:custGeom>
                <a:avLst/>
                <a:gdLst>
                  <a:gd name="T0" fmla="*/ 22 w 22"/>
                  <a:gd name="T1" fmla="*/ 0 h 40"/>
                  <a:gd name="T2" fmla="*/ 22 w 22"/>
                  <a:gd name="T3" fmla="*/ 40 h 40"/>
                  <a:gd name="T4" fmla="*/ 12 w 22"/>
                  <a:gd name="T5" fmla="*/ 40 h 40"/>
                  <a:gd name="T6" fmla="*/ 12 w 22"/>
                  <a:gd name="T7" fmla="*/ 14 h 40"/>
                  <a:gd name="T8" fmla="*/ 6 w 22"/>
                  <a:gd name="T9" fmla="*/ 17 h 40"/>
                  <a:gd name="T10" fmla="*/ 0 w 22"/>
                  <a:gd name="T11" fmla="*/ 20 h 40"/>
                  <a:gd name="T12" fmla="*/ 0 w 22"/>
                  <a:gd name="T13" fmla="*/ 11 h 40"/>
                  <a:gd name="T14" fmla="*/ 9 w 22"/>
                  <a:gd name="T15" fmla="*/ 7 h 40"/>
                  <a:gd name="T16" fmla="*/ 14 w 22"/>
                  <a:gd name="T17" fmla="*/ 0 h 40"/>
                  <a:gd name="T18" fmla="*/ 22 w 22"/>
                  <a:gd name="T1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40">
                    <a:moveTo>
                      <a:pt x="22" y="0"/>
                    </a:moveTo>
                    <a:cubicBezTo>
                      <a:pt x="22" y="40"/>
                      <a:pt x="22" y="40"/>
                      <a:pt x="2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0" y="15"/>
                      <a:pt x="8" y="17"/>
                      <a:pt x="6" y="17"/>
                    </a:cubicBezTo>
                    <a:cubicBezTo>
                      <a:pt x="5" y="18"/>
                      <a:pt x="3" y="19"/>
                      <a:pt x="0" y="2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10"/>
                      <a:pt x="7" y="8"/>
                      <a:pt x="9" y="7"/>
                    </a:cubicBezTo>
                    <a:cubicBezTo>
                      <a:pt x="11" y="5"/>
                      <a:pt x="12" y="3"/>
                      <a:pt x="14" y="0"/>
                    </a:cubicBezTo>
                    <a:lnTo>
                      <a:pt x="2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1" name="Freeform 73">
                <a:extLst>
                  <a:ext uri="{FF2B5EF4-FFF2-40B4-BE49-F238E27FC236}">
                    <a16:creationId xmlns="" xmlns:a16="http://schemas.microsoft.com/office/drawing/2014/main" id="{ADE9046A-3EA3-9F4B-8974-69748CC297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53" y="1886"/>
                <a:ext cx="61" cy="77"/>
              </a:xfrm>
              <a:custGeom>
                <a:avLst/>
                <a:gdLst>
                  <a:gd name="T0" fmla="*/ 21 w 32"/>
                  <a:gd name="T1" fmla="*/ 14 h 40"/>
                  <a:gd name="T2" fmla="*/ 19 w 32"/>
                  <a:gd name="T3" fmla="*/ 9 h 40"/>
                  <a:gd name="T4" fmla="*/ 16 w 32"/>
                  <a:gd name="T5" fmla="*/ 7 h 40"/>
                  <a:gd name="T6" fmla="*/ 12 w 32"/>
                  <a:gd name="T7" fmla="*/ 9 h 40"/>
                  <a:gd name="T8" fmla="*/ 11 w 32"/>
                  <a:gd name="T9" fmla="*/ 14 h 40"/>
                  <a:gd name="T10" fmla="*/ 12 w 32"/>
                  <a:gd name="T11" fmla="*/ 19 h 40"/>
                  <a:gd name="T12" fmla="*/ 16 w 32"/>
                  <a:gd name="T13" fmla="*/ 20 h 40"/>
                  <a:gd name="T14" fmla="*/ 20 w 32"/>
                  <a:gd name="T15" fmla="*/ 19 h 40"/>
                  <a:gd name="T16" fmla="*/ 21 w 32"/>
                  <a:gd name="T17" fmla="*/ 14 h 40"/>
                  <a:gd name="T18" fmla="*/ 1 w 32"/>
                  <a:gd name="T19" fmla="*/ 31 h 40"/>
                  <a:gd name="T20" fmla="*/ 12 w 32"/>
                  <a:gd name="T21" fmla="*/ 30 h 40"/>
                  <a:gd name="T22" fmla="*/ 13 w 32"/>
                  <a:gd name="T23" fmla="*/ 33 h 40"/>
                  <a:gd name="T24" fmla="*/ 16 w 32"/>
                  <a:gd name="T25" fmla="*/ 34 h 40"/>
                  <a:gd name="T26" fmla="*/ 20 w 32"/>
                  <a:gd name="T27" fmla="*/ 31 h 40"/>
                  <a:gd name="T28" fmla="*/ 21 w 32"/>
                  <a:gd name="T29" fmla="*/ 23 h 40"/>
                  <a:gd name="T30" fmla="*/ 18 w 32"/>
                  <a:gd name="T31" fmla="*/ 26 h 40"/>
                  <a:gd name="T32" fmla="*/ 13 w 32"/>
                  <a:gd name="T33" fmla="*/ 27 h 40"/>
                  <a:gd name="T34" fmla="*/ 4 w 32"/>
                  <a:gd name="T35" fmla="*/ 23 h 40"/>
                  <a:gd name="T36" fmla="*/ 0 w 32"/>
                  <a:gd name="T37" fmla="*/ 14 h 40"/>
                  <a:gd name="T38" fmla="*/ 2 w 32"/>
                  <a:gd name="T39" fmla="*/ 7 h 40"/>
                  <a:gd name="T40" fmla="*/ 7 w 32"/>
                  <a:gd name="T41" fmla="*/ 2 h 40"/>
                  <a:gd name="T42" fmla="*/ 15 w 32"/>
                  <a:gd name="T43" fmla="*/ 0 h 40"/>
                  <a:gd name="T44" fmla="*/ 25 w 32"/>
                  <a:gd name="T45" fmla="*/ 2 h 40"/>
                  <a:gd name="T46" fmla="*/ 30 w 32"/>
                  <a:gd name="T47" fmla="*/ 9 h 40"/>
                  <a:gd name="T48" fmla="*/ 32 w 32"/>
                  <a:gd name="T49" fmla="*/ 20 h 40"/>
                  <a:gd name="T50" fmla="*/ 28 w 32"/>
                  <a:gd name="T51" fmla="*/ 36 h 40"/>
                  <a:gd name="T52" fmla="*/ 16 w 32"/>
                  <a:gd name="T53" fmla="*/ 40 h 40"/>
                  <a:gd name="T54" fmla="*/ 8 w 32"/>
                  <a:gd name="T55" fmla="*/ 39 h 40"/>
                  <a:gd name="T56" fmla="*/ 4 w 32"/>
                  <a:gd name="T57" fmla="*/ 36 h 40"/>
                  <a:gd name="T58" fmla="*/ 1 w 32"/>
                  <a:gd name="T59" fmla="*/ 3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2" h="40">
                    <a:moveTo>
                      <a:pt x="21" y="14"/>
                    </a:moveTo>
                    <a:cubicBezTo>
                      <a:pt x="21" y="12"/>
                      <a:pt x="21" y="10"/>
                      <a:pt x="19" y="9"/>
                    </a:cubicBezTo>
                    <a:cubicBezTo>
                      <a:pt x="18" y="8"/>
                      <a:pt x="17" y="7"/>
                      <a:pt x="16" y="7"/>
                    </a:cubicBezTo>
                    <a:cubicBezTo>
                      <a:pt x="14" y="7"/>
                      <a:pt x="13" y="8"/>
                      <a:pt x="12" y="9"/>
                    </a:cubicBezTo>
                    <a:cubicBezTo>
                      <a:pt x="11" y="10"/>
                      <a:pt x="11" y="11"/>
                      <a:pt x="11" y="14"/>
                    </a:cubicBezTo>
                    <a:cubicBezTo>
                      <a:pt x="11" y="16"/>
                      <a:pt x="11" y="17"/>
                      <a:pt x="12" y="19"/>
                    </a:cubicBezTo>
                    <a:cubicBezTo>
                      <a:pt x="13" y="20"/>
                      <a:pt x="14" y="20"/>
                      <a:pt x="16" y="20"/>
                    </a:cubicBezTo>
                    <a:cubicBezTo>
                      <a:pt x="17" y="20"/>
                      <a:pt x="19" y="20"/>
                      <a:pt x="20" y="19"/>
                    </a:cubicBezTo>
                    <a:cubicBezTo>
                      <a:pt x="21" y="18"/>
                      <a:pt x="21" y="16"/>
                      <a:pt x="21" y="14"/>
                    </a:cubicBezTo>
                    <a:close/>
                    <a:moveTo>
                      <a:pt x="1" y="31"/>
                    </a:move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1"/>
                      <a:pt x="13" y="32"/>
                      <a:pt x="13" y="33"/>
                    </a:cubicBezTo>
                    <a:cubicBezTo>
                      <a:pt x="14" y="34"/>
                      <a:pt x="15" y="34"/>
                      <a:pt x="16" y="34"/>
                    </a:cubicBezTo>
                    <a:cubicBezTo>
                      <a:pt x="18" y="34"/>
                      <a:pt x="19" y="33"/>
                      <a:pt x="20" y="31"/>
                    </a:cubicBezTo>
                    <a:cubicBezTo>
                      <a:pt x="21" y="30"/>
                      <a:pt x="21" y="27"/>
                      <a:pt x="21" y="23"/>
                    </a:cubicBezTo>
                    <a:cubicBezTo>
                      <a:pt x="20" y="24"/>
                      <a:pt x="19" y="25"/>
                      <a:pt x="18" y="26"/>
                    </a:cubicBezTo>
                    <a:cubicBezTo>
                      <a:pt x="16" y="27"/>
                      <a:pt x="15" y="27"/>
                      <a:pt x="13" y="27"/>
                    </a:cubicBezTo>
                    <a:cubicBezTo>
                      <a:pt x="9" y="27"/>
                      <a:pt x="6" y="26"/>
                      <a:pt x="4" y="23"/>
                    </a:cubicBezTo>
                    <a:cubicBezTo>
                      <a:pt x="2" y="21"/>
                      <a:pt x="0" y="18"/>
                      <a:pt x="0" y="14"/>
                    </a:cubicBezTo>
                    <a:cubicBezTo>
                      <a:pt x="0" y="11"/>
                      <a:pt x="1" y="9"/>
                      <a:pt x="2" y="7"/>
                    </a:cubicBezTo>
                    <a:cubicBezTo>
                      <a:pt x="3" y="5"/>
                      <a:pt x="5" y="3"/>
                      <a:pt x="7" y="2"/>
                    </a:cubicBezTo>
                    <a:cubicBezTo>
                      <a:pt x="9" y="1"/>
                      <a:pt x="12" y="0"/>
                      <a:pt x="15" y="0"/>
                    </a:cubicBezTo>
                    <a:cubicBezTo>
                      <a:pt x="19" y="0"/>
                      <a:pt x="22" y="1"/>
                      <a:pt x="25" y="2"/>
                    </a:cubicBezTo>
                    <a:cubicBezTo>
                      <a:pt x="27" y="4"/>
                      <a:pt x="29" y="6"/>
                      <a:pt x="30" y="9"/>
                    </a:cubicBezTo>
                    <a:cubicBezTo>
                      <a:pt x="32" y="12"/>
                      <a:pt x="32" y="16"/>
                      <a:pt x="32" y="20"/>
                    </a:cubicBezTo>
                    <a:cubicBezTo>
                      <a:pt x="32" y="27"/>
                      <a:pt x="31" y="32"/>
                      <a:pt x="28" y="36"/>
                    </a:cubicBezTo>
                    <a:cubicBezTo>
                      <a:pt x="25" y="39"/>
                      <a:pt x="21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7" y="39"/>
                      <a:pt x="5" y="38"/>
                      <a:pt x="4" y="36"/>
                    </a:cubicBezTo>
                    <a:cubicBezTo>
                      <a:pt x="3" y="35"/>
                      <a:pt x="2" y="33"/>
                      <a:pt x="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2" name="Freeform 74">
                <a:extLst>
                  <a:ext uri="{FF2B5EF4-FFF2-40B4-BE49-F238E27FC236}">
                    <a16:creationId xmlns="" xmlns:a16="http://schemas.microsoft.com/office/drawing/2014/main" id="{1C199CC4-EBF1-EB49-B0DD-C0305B28C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888"/>
                <a:ext cx="61" cy="75"/>
              </a:xfrm>
              <a:custGeom>
                <a:avLst/>
                <a:gdLst>
                  <a:gd name="T0" fmla="*/ 5 w 32"/>
                  <a:gd name="T1" fmla="*/ 0 h 39"/>
                  <a:gd name="T2" fmla="*/ 30 w 32"/>
                  <a:gd name="T3" fmla="*/ 0 h 39"/>
                  <a:gd name="T4" fmla="*/ 30 w 32"/>
                  <a:gd name="T5" fmla="*/ 9 h 39"/>
                  <a:gd name="T6" fmla="*/ 13 w 32"/>
                  <a:gd name="T7" fmla="*/ 9 h 39"/>
                  <a:gd name="T8" fmla="*/ 12 w 32"/>
                  <a:gd name="T9" fmla="*/ 15 h 39"/>
                  <a:gd name="T10" fmla="*/ 16 w 32"/>
                  <a:gd name="T11" fmla="*/ 13 h 39"/>
                  <a:gd name="T12" fmla="*/ 19 w 32"/>
                  <a:gd name="T13" fmla="*/ 13 h 39"/>
                  <a:gd name="T14" fmla="*/ 29 w 32"/>
                  <a:gd name="T15" fmla="*/ 16 h 39"/>
                  <a:gd name="T16" fmla="*/ 32 w 32"/>
                  <a:gd name="T17" fmla="*/ 25 h 39"/>
                  <a:gd name="T18" fmla="*/ 30 w 32"/>
                  <a:gd name="T19" fmla="*/ 32 h 39"/>
                  <a:gd name="T20" fmla="*/ 25 w 32"/>
                  <a:gd name="T21" fmla="*/ 38 h 39"/>
                  <a:gd name="T22" fmla="*/ 16 w 32"/>
                  <a:gd name="T23" fmla="*/ 39 h 39"/>
                  <a:gd name="T24" fmla="*/ 10 w 32"/>
                  <a:gd name="T25" fmla="*/ 39 h 39"/>
                  <a:gd name="T26" fmla="*/ 5 w 32"/>
                  <a:gd name="T27" fmla="*/ 37 h 39"/>
                  <a:gd name="T28" fmla="*/ 2 w 32"/>
                  <a:gd name="T29" fmla="*/ 33 h 39"/>
                  <a:gd name="T30" fmla="*/ 0 w 32"/>
                  <a:gd name="T31" fmla="*/ 29 h 39"/>
                  <a:gd name="T32" fmla="*/ 11 w 32"/>
                  <a:gd name="T33" fmla="*/ 28 h 39"/>
                  <a:gd name="T34" fmla="*/ 13 w 32"/>
                  <a:gd name="T35" fmla="*/ 32 h 39"/>
                  <a:gd name="T36" fmla="*/ 16 w 32"/>
                  <a:gd name="T37" fmla="*/ 33 h 39"/>
                  <a:gd name="T38" fmla="*/ 20 w 32"/>
                  <a:gd name="T39" fmla="*/ 31 h 39"/>
                  <a:gd name="T40" fmla="*/ 21 w 32"/>
                  <a:gd name="T41" fmla="*/ 26 h 39"/>
                  <a:gd name="T42" fmla="*/ 20 w 32"/>
                  <a:gd name="T43" fmla="*/ 21 h 39"/>
                  <a:gd name="T44" fmla="*/ 16 w 32"/>
                  <a:gd name="T45" fmla="*/ 19 h 39"/>
                  <a:gd name="T46" fmla="*/ 13 w 32"/>
                  <a:gd name="T47" fmla="*/ 20 h 39"/>
                  <a:gd name="T48" fmla="*/ 11 w 32"/>
                  <a:gd name="T49" fmla="*/ 22 h 39"/>
                  <a:gd name="T50" fmla="*/ 1 w 32"/>
                  <a:gd name="T51" fmla="*/ 21 h 39"/>
                  <a:gd name="T52" fmla="*/ 5 w 32"/>
                  <a:gd name="T5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2" h="39">
                    <a:moveTo>
                      <a:pt x="5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4"/>
                      <a:pt x="14" y="14"/>
                      <a:pt x="16" y="13"/>
                    </a:cubicBezTo>
                    <a:cubicBezTo>
                      <a:pt x="17" y="13"/>
                      <a:pt x="18" y="13"/>
                      <a:pt x="19" y="13"/>
                    </a:cubicBezTo>
                    <a:cubicBezTo>
                      <a:pt x="23" y="13"/>
                      <a:pt x="26" y="14"/>
                      <a:pt x="29" y="16"/>
                    </a:cubicBezTo>
                    <a:cubicBezTo>
                      <a:pt x="31" y="19"/>
                      <a:pt x="32" y="22"/>
                      <a:pt x="32" y="25"/>
                    </a:cubicBezTo>
                    <a:cubicBezTo>
                      <a:pt x="32" y="28"/>
                      <a:pt x="32" y="30"/>
                      <a:pt x="30" y="32"/>
                    </a:cubicBezTo>
                    <a:cubicBezTo>
                      <a:pt x="29" y="35"/>
                      <a:pt x="27" y="36"/>
                      <a:pt x="25" y="38"/>
                    </a:cubicBezTo>
                    <a:cubicBezTo>
                      <a:pt x="23" y="39"/>
                      <a:pt x="20" y="39"/>
                      <a:pt x="16" y="39"/>
                    </a:cubicBezTo>
                    <a:cubicBezTo>
                      <a:pt x="14" y="39"/>
                      <a:pt x="12" y="39"/>
                      <a:pt x="10" y="39"/>
                    </a:cubicBezTo>
                    <a:cubicBezTo>
                      <a:pt x="8" y="38"/>
                      <a:pt x="6" y="38"/>
                      <a:pt x="5" y="37"/>
                    </a:cubicBezTo>
                    <a:cubicBezTo>
                      <a:pt x="4" y="36"/>
                      <a:pt x="3" y="35"/>
                      <a:pt x="2" y="33"/>
                    </a:cubicBezTo>
                    <a:cubicBezTo>
                      <a:pt x="1" y="32"/>
                      <a:pt x="1" y="31"/>
                      <a:pt x="0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9"/>
                      <a:pt x="12" y="31"/>
                      <a:pt x="13" y="32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8" y="33"/>
                      <a:pt x="19" y="32"/>
                      <a:pt x="20" y="31"/>
                    </a:cubicBezTo>
                    <a:cubicBezTo>
                      <a:pt x="21" y="30"/>
                      <a:pt x="21" y="28"/>
                      <a:pt x="21" y="26"/>
                    </a:cubicBezTo>
                    <a:cubicBezTo>
                      <a:pt x="21" y="24"/>
                      <a:pt x="21" y="22"/>
                      <a:pt x="20" y="21"/>
                    </a:cubicBezTo>
                    <a:cubicBezTo>
                      <a:pt x="19" y="20"/>
                      <a:pt x="18" y="19"/>
                      <a:pt x="16" y="19"/>
                    </a:cubicBezTo>
                    <a:cubicBezTo>
                      <a:pt x="15" y="19"/>
                      <a:pt x="14" y="20"/>
                      <a:pt x="13" y="20"/>
                    </a:cubicBezTo>
                    <a:cubicBezTo>
                      <a:pt x="12" y="21"/>
                      <a:pt x="11" y="21"/>
                      <a:pt x="11" y="22"/>
                    </a:cubicBezTo>
                    <a:cubicBezTo>
                      <a:pt x="1" y="21"/>
                      <a:pt x="1" y="21"/>
                      <a:pt x="1" y="21"/>
                    </a:cubicBez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3" name="Freeform 75">
                <a:extLst>
                  <a:ext uri="{FF2B5EF4-FFF2-40B4-BE49-F238E27FC236}">
                    <a16:creationId xmlns="" xmlns:a16="http://schemas.microsoft.com/office/drawing/2014/main" id="{3E225985-C272-6440-8D1B-CC0D88B4E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886"/>
                <a:ext cx="61" cy="77"/>
              </a:xfrm>
              <a:custGeom>
                <a:avLst/>
                <a:gdLst>
                  <a:gd name="T0" fmla="*/ 11 w 32"/>
                  <a:gd name="T1" fmla="*/ 12 h 40"/>
                  <a:gd name="T2" fmla="*/ 0 w 32"/>
                  <a:gd name="T3" fmla="*/ 11 h 40"/>
                  <a:gd name="T4" fmla="*/ 5 w 32"/>
                  <a:gd name="T5" fmla="*/ 3 h 40"/>
                  <a:gd name="T6" fmla="*/ 16 w 32"/>
                  <a:gd name="T7" fmla="*/ 0 h 40"/>
                  <a:gd name="T8" fmla="*/ 26 w 32"/>
                  <a:gd name="T9" fmla="*/ 3 h 40"/>
                  <a:gd name="T10" fmla="*/ 30 w 32"/>
                  <a:gd name="T11" fmla="*/ 10 h 40"/>
                  <a:gd name="T12" fmla="*/ 28 w 32"/>
                  <a:gd name="T13" fmla="*/ 15 h 40"/>
                  <a:gd name="T14" fmla="*/ 24 w 32"/>
                  <a:gd name="T15" fmla="*/ 19 h 40"/>
                  <a:gd name="T16" fmla="*/ 28 w 32"/>
                  <a:gd name="T17" fmla="*/ 20 h 40"/>
                  <a:gd name="T18" fmla="*/ 31 w 32"/>
                  <a:gd name="T19" fmla="*/ 23 h 40"/>
                  <a:gd name="T20" fmla="*/ 32 w 32"/>
                  <a:gd name="T21" fmla="*/ 28 h 40"/>
                  <a:gd name="T22" fmla="*/ 30 w 32"/>
                  <a:gd name="T23" fmla="*/ 34 h 40"/>
                  <a:gd name="T24" fmla="*/ 25 w 32"/>
                  <a:gd name="T25" fmla="*/ 39 h 40"/>
                  <a:gd name="T26" fmla="*/ 16 w 32"/>
                  <a:gd name="T27" fmla="*/ 40 h 40"/>
                  <a:gd name="T28" fmla="*/ 8 w 32"/>
                  <a:gd name="T29" fmla="*/ 39 h 40"/>
                  <a:gd name="T30" fmla="*/ 3 w 32"/>
                  <a:gd name="T31" fmla="*/ 36 h 40"/>
                  <a:gd name="T32" fmla="*/ 0 w 32"/>
                  <a:gd name="T33" fmla="*/ 30 h 40"/>
                  <a:gd name="T34" fmla="*/ 11 w 32"/>
                  <a:gd name="T35" fmla="*/ 28 h 40"/>
                  <a:gd name="T36" fmla="*/ 13 w 32"/>
                  <a:gd name="T37" fmla="*/ 33 h 40"/>
                  <a:gd name="T38" fmla="*/ 16 w 32"/>
                  <a:gd name="T39" fmla="*/ 34 h 40"/>
                  <a:gd name="T40" fmla="*/ 20 w 32"/>
                  <a:gd name="T41" fmla="*/ 32 h 40"/>
                  <a:gd name="T42" fmla="*/ 21 w 32"/>
                  <a:gd name="T43" fmla="*/ 28 h 40"/>
                  <a:gd name="T44" fmla="*/ 20 w 32"/>
                  <a:gd name="T45" fmla="*/ 24 h 40"/>
                  <a:gd name="T46" fmla="*/ 16 w 32"/>
                  <a:gd name="T47" fmla="*/ 23 h 40"/>
                  <a:gd name="T48" fmla="*/ 12 w 32"/>
                  <a:gd name="T49" fmla="*/ 23 h 40"/>
                  <a:gd name="T50" fmla="*/ 13 w 32"/>
                  <a:gd name="T51" fmla="*/ 15 h 40"/>
                  <a:gd name="T52" fmla="*/ 14 w 32"/>
                  <a:gd name="T53" fmla="*/ 16 h 40"/>
                  <a:gd name="T54" fmla="*/ 18 w 32"/>
                  <a:gd name="T55" fmla="*/ 14 h 40"/>
                  <a:gd name="T56" fmla="*/ 19 w 32"/>
                  <a:gd name="T57" fmla="*/ 11 h 40"/>
                  <a:gd name="T58" fmla="*/ 18 w 32"/>
                  <a:gd name="T59" fmla="*/ 8 h 40"/>
                  <a:gd name="T60" fmla="*/ 15 w 32"/>
                  <a:gd name="T61" fmla="*/ 7 h 40"/>
                  <a:gd name="T62" fmla="*/ 12 w 32"/>
                  <a:gd name="T63" fmla="*/ 8 h 40"/>
                  <a:gd name="T64" fmla="*/ 11 w 32"/>
                  <a:gd name="T65" fmla="*/ 1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" h="40">
                    <a:moveTo>
                      <a:pt x="11" y="12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7"/>
                      <a:pt x="3" y="5"/>
                      <a:pt x="5" y="3"/>
                    </a:cubicBezTo>
                    <a:cubicBezTo>
                      <a:pt x="8" y="1"/>
                      <a:pt x="11" y="0"/>
                      <a:pt x="16" y="0"/>
                    </a:cubicBezTo>
                    <a:cubicBezTo>
                      <a:pt x="21" y="0"/>
                      <a:pt x="24" y="1"/>
                      <a:pt x="26" y="3"/>
                    </a:cubicBezTo>
                    <a:cubicBezTo>
                      <a:pt x="29" y="5"/>
                      <a:pt x="30" y="8"/>
                      <a:pt x="30" y="10"/>
                    </a:cubicBezTo>
                    <a:cubicBezTo>
                      <a:pt x="30" y="12"/>
                      <a:pt x="29" y="14"/>
                      <a:pt x="28" y="15"/>
                    </a:cubicBezTo>
                    <a:cubicBezTo>
                      <a:pt x="27" y="16"/>
                      <a:pt x="26" y="18"/>
                      <a:pt x="24" y="19"/>
                    </a:cubicBezTo>
                    <a:cubicBezTo>
                      <a:pt x="26" y="19"/>
                      <a:pt x="27" y="19"/>
                      <a:pt x="28" y="20"/>
                    </a:cubicBezTo>
                    <a:cubicBezTo>
                      <a:pt x="29" y="21"/>
                      <a:pt x="30" y="22"/>
                      <a:pt x="31" y="23"/>
                    </a:cubicBezTo>
                    <a:cubicBezTo>
                      <a:pt x="31" y="24"/>
                      <a:pt x="32" y="26"/>
                      <a:pt x="32" y="28"/>
                    </a:cubicBezTo>
                    <a:cubicBezTo>
                      <a:pt x="32" y="30"/>
                      <a:pt x="31" y="32"/>
                      <a:pt x="30" y="34"/>
                    </a:cubicBezTo>
                    <a:cubicBezTo>
                      <a:pt x="29" y="36"/>
                      <a:pt x="27" y="38"/>
                      <a:pt x="25" y="39"/>
                    </a:cubicBezTo>
                    <a:cubicBezTo>
                      <a:pt x="23" y="40"/>
                      <a:pt x="20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6" y="38"/>
                      <a:pt x="4" y="37"/>
                      <a:pt x="3" y="36"/>
                    </a:cubicBezTo>
                    <a:cubicBezTo>
                      <a:pt x="2" y="34"/>
                      <a:pt x="1" y="32"/>
                      <a:pt x="0" y="30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30"/>
                      <a:pt x="12" y="32"/>
                      <a:pt x="13" y="33"/>
                    </a:cubicBezTo>
                    <a:cubicBezTo>
                      <a:pt x="13" y="34"/>
                      <a:pt x="15" y="34"/>
                      <a:pt x="16" y="34"/>
                    </a:cubicBezTo>
                    <a:cubicBezTo>
                      <a:pt x="17" y="34"/>
                      <a:pt x="19" y="33"/>
                      <a:pt x="20" y="32"/>
                    </a:cubicBezTo>
                    <a:cubicBezTo>
                      <a:pt x="20" y="31"/>
                      <a:pt x="21" y="30"/>
                      <a:pt x="21" y="28"/>
                    </a:cubicBezTo>
                    <a:cubicBezTo>
                      <a:pt x="21" y="26"/>
                      <a:pt x="20" y="25"/>
                      <a:pt x="20" y="24"/>
                    </a:cubicBezTo>
                    <a:cubicBezTo>
                      <a:pt x="19" y="23"/>
                      <a:pt x="17" y="23"/>
                      <a:pt x="16" y="23"/>
                    </a:cubicBezTo>
                    <a:cubicBezTo>
                      <a:pt x="15" y="23"/>
                      <a:pt x="14" y="23"/>
                      <a:pt x="12" y="23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6" y="16"/>
                      <a:pt x="17" y="15"/>
                      <a:pt x="18" y="14"/>
                    </a:cubicBezTo>
                    <a:cubicBezTo>
                      <a:pt x="19" y="13"/>
                      <a:pt x="19" y="12"/>
                      <a:pt x="19" y="11"/>
                    </a:cubicBezTo>
                    <a:cubicBezTo>
                      <a:pt x="19" y="10"/>
                      <a:pt x="19" y="9"/>
                      <a:pt x="18" y="8"/>
                    </a:cubicBezTo>
                    <a:cubicBezTo>
                      <a:pt x="17" y="8"/>
                      <a:pt x="16" y="7"/>
                      <a:pt x="15" y="7"/>
                    </a:cubicBezTo>
                    <a:cubicBezTo>
                      <a:pt x="14" y="7"/>
                      <a:pt x="13" y="8"/>
                      <a:pt x="12" y="8"/>
                    </a:cubicBezTo>
                    <a:cubicBezTo>
                      <a:pt x="11" y="9"/>
                      <a:pt x="11" y="10"/>
                      <a:pt x="1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4" name="Freeform 76">
                <a:extLst>
                  <a:ext uri="{FF2B5EF4-FFF2-40B4-BE49-F238E27FC236}">
                    <a16:creationId xmlns="" xmlns:a16="http://schemas.microsoft.com/office/drawing/2014/main" id="{82CF09DB-FE95-8040-A0FE-257B85843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957"/>
                <a:ext cx="19" cy="10"/>
              </a:xfrm>
              <a:custGeom>
                <a:avLst/>
                <a:gdLst>
                  <a:gd name="T0" fmla="*/ 0 w 19"/>
                  <a:gd name="T1" fmla="*/ 10 h 10"/>
                  <a:gd name="T2" fmla="*/ 9 w 19"/>
                  <a:gd name="T3" fmla="*/ 8 h 10"/>
                  <a:gd name="T4" fmla="*/ 19 w 19"/>
                  <a:gd name="T5" fmla="*/ 6 h 10"/>
                  <a:gd name="T6" fmla="*/ 13 w 19"/>
                  <a:gd name="T7" fmla="*/ 2 h 10"/>
                  <a:gd name="T8" fmla="*/ 7 w 19"/>
                  <a:gd name="T9" fmla="*/ 0 h 10"/>
                  <a:gd name="T10" fmla="*/ 0 w 19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0">
                    <a:moveTo>
                      <a:pt x="0" y="10"/>
                    </a:moveTo>
                    <a:lnTo>
                      <a:pt x="9" y="8"/>
                    </a:lnTo>
                    <a:lnTo>
                      <a:pt x="19" y="6"/>
                    </a:lnTo>
                    <a:lnTo>
                      <a:pt x="13" y="2"/>
                    </a:lnTo>
                    <a:lnTo>
                      <a:pt x="7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5" name="Freeform 77">
                <a:extLst>
                  <a:ext uri="{FF2B5EF4-FFF2-40B4-BE49-F238E27FC236}">
                    <a16:creationId xmlns="" xmlns:a16="http://schemas.microsoft.com/office/drawing/2014/main" id="{FED0789C-732E-3B41-B606-5B63D054A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684"/>
                <a:ext cx="48" cy="36"/>
              </a:xfrm>
              <a:custGeom>
                <a:avLst/>
                <a:gdLst>
                  <a:gd name="T0" fmla="*/ 22 w 25"/>
                  <a:gd name="T1" fmla="*/ 11 h 19"/>
                  <a:gd name="T2" fmla="*/ 24 w 25"/>
                  <a:gd name="T3" fmla="*/ 8 h 19"/>
                  <a:gd name="T4" fmla="*/ 24 w 25"/>
                  <a:gd name="T5" fmla="*/ 4 h 19"/>
                  <a:gd name="T6" fmla="*/ 21 w 25"/>
                  <a:gd name="T7" fmla="*/ 1 h 19"/>
                  <a:gd name="T8" fmla="*/ 16 w 25"/>
                  <a:gd name="T9" fmla="*/ 1 h 19"/>
                  <a:gd name="T10" fmla="*/ 8 w 25"/>
                  <a:gd name="T11" fmla="*/ 4 h 19"/>
                  <a:gd name="T12" fmla="*/ 0 w 25"/>
                  <a:gd name="T13" fmla="*/ 7 h 19"/>
                  <a:gd name="T14" fmla="*/ 5 w 25"/>
                  <a:gd name="T15" fmla="*/ 19 h 19"/>
                  <a:gd name="T16" fmla="*/ 13 w 25"/>
                  <a:gd name="T17" fmla="*/ 16 h 19"/>
                  <a:gd name="T18" fmla="*/ 22 w 25"/>
                  <a:gd name="T19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19">
                    <a:moveTo>
                      <a:pt x="22" y="11"/>
                    </a:moveTo>
                    <a:cubicBezTo>
                      <a:pt x="23" y="10"/>
                      <a:pt x="24" y="9"/>
                      <a:pt x="24" y="8"/>
                    </a:cubicBezTo>
                    <a:cubicBezTo>
                      <a:pt x="25" y="7"/>
                      <a:pt x="25" y="5"/>
                      <a:pt x="24" y="4"/>
                    </a:cubicBezTo>
                    <a:cubicBezTo>
                      <a:pt x="23" y="2"/>
                      <a:pt x="22" y="1"/>
                      <a:pt x="21" y="1"/>
                    </a:cubicBezTo>
                    <a:cubicBezTo>
                      <a:pt x="19" y="0"/>
                      <a:pt x="18" y="0"/>
                      <a:pt x="16" y="1"/>
                    </a:cubicBezTo>
                    <a:cubicBezTo>
                      <a:pt x="15" y="1"/>
                      <a:pt x="13" y="2"/>
                      <a:pt x="8" y="4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8" y="14"/>
                      <a:pt x="21" y="12"/>
                      <a:pt x="22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6" name="Freeform 78">
                <a:extLst>
                  <a:ext uri="{FF2B5EF4-FFF2-40B4-BE49-F238E27FC236}">
                    <a16:creationId xmlns="" xmlns:a16="http://schemas.microsoft.com/office/drawing/2014/main" id="{4DA63B8F-5A4C-8740-85D3-7ECF339CE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971"/>
                <a:ext cx="40" cy="46"/>
              </a:xfrm>
              <a:custGeom>
                <a:avLst/>
                <a:gdLst>
                  <a:gd name="T0" fmla="*/ 10 w 21"/>
                  <a:gd name="T1" fmla="*/ 22 h 24"/>
                  <a:gd name="T2" fmla="*/ 14 w 21"/>
                  <a:gd name="T3" fmla="*/ 24 h 24"/>
                  <a:gd name="T4" fmla="*/ 18 w 21"/>
                  <a:gd name="T5" fmla="*/ 23 h 24"/>
                  <a:gd name="T6" fmla="*/ 20 w 21"/>
                  <a:gd name="T7" fmla="*/ 19 h 24"/>
                  <a:gd name="T8" fmla="*/ 20 w 21"/>
                  <a:gd name="T9" fmla="*/ 14 h 24"/>
                  <a:gd name="T10" fmla="*/ 16 w 21"/>
                  <a:gd name="T11" fmla="*/ 7 h 24"/>
                  <a:gd name="T12" fmla="*/ 11 w 21"/>
                  <a:gd name="T13" fmla="*/ 0 h 24"/>
                  <a:gd name="T14" fmla="*/ 0 w 21"/>
                  <a:gd name="T15" fmla="*/ 6 h 24"/>
                  <a:gd name="T16" fmla="*/ 4 w 21"/>
                  <a:gd name="T17" fmla="*/ 14 h 24"/>
                  <a:gd name="T18" fmla="*/ 10 w 21"/>
                  <a:gd name="T1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4">
                    <a:moveTo>
                      <a:pt x="10" y="22"/>
                    </a:moveTo>
                    <a:cubicBezTo>
                      <a:pt x="11" y="23"/>
                      <a:pt x="12" y="24"/>
                      <a:pt x="14" y="24"/>
                    </a:cubicBezTo>
                    <a:cubicBezTo>
                      <a:pt x="15" y="24"/>
                      <a:pt x="16" y="24"/>
                      <a:pt x="18" y="23"/>
                    </a:cubicBezTo>
                    <a:cubicBezTo>
                      <a:pt x="19" y="22"/>
                      <a:pt x="20" y="21"/>
                      <a:pt x="20" y="19"/>
                    </a:cubicBezTo>
                    <a:cubicBezTo>
                      <a:pt x="21" y="18"/>
                      <a:pt x="21" y="16"/>
                      <a:pt x="20" y="14"/>
                    </a:cubicBezTo>
                    <a:cubicBezTo>
                      <a:pt x="19" y="14"/>
                      <a:pt x="18" y="11"/>
                      <a:pt x="16" y="7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7" y="18"/>
                      <a:pt x="9" y="21"/>
                      <a:pt x="10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7" name="Freeform 79">
                <a:extLst>
                  <a:ext uri="{FF2B5EF4-FFF2-40B4-BE49-F238E27FC236}">
                    <a16:creationId xmlns="" xmlns:a16="http://schemas.microsoft.com/office/drawing/2014/main" id="{4DB9D68D-25E2-1945-AF9F-973CDE2D2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1157"/>
                <a:ext cx="40" cy="28"/>
              </a:xfrm>
              <a:custGeom>
                <a:avLst/>
                <a:gdLst>
                  <a:gd name="T0" fmla="*/ 40 w 40"/>
                  <a:gd name="T1" fmla="*/ 0 h 28"/>
                  <a:gd name="T2" fmla="*/ 0 w 40"/>
                  <a:gd name="T3" fmla="*/ 3 h 28"/>
                  <a:gd name="T4" fmla="*/ 30 w 40"/>
                  <a:gd name="T5" fmla="*/ 28 h 28"/>
                  <a:gd name="T6" fmla="*/ 40 w 40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8">
                    <a:moveTo>
                      <a:pt x="40" y="0"/>
                    </a:moveTo>
                    <a:lnTo>
                      <a:pt x="0" y="3"/>
                    </a:lnTo>
                    <a:lnTo>
                      <a:pt x="30" y="28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8" name="Freeform 80">
                <a:extLst>
                  <a:ext uri="{FF2B5EF4-FFF2-40B4-BE49-F238E27FC236}">
                    <a16:creationId xmlns="" xmlns:a16="http://schemas.microsoft.com/office/drawing/2014/main" id="{EC588362-A0A7-3D49-A652-F7AE3AC41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112"/>
                <a:ext cx="41" cy="63"/>
              </a:xfrm>
              <a:custGeom>
                <a:avLst/>
                <a:gdLst>
                  <a:gd name="T0" fmla="*/ 8 w 21"/>
                  <a:gd name="T1" fmla="*/ 10 h 33"/>
                  <a:gd name="T2" fmla="*/ 4 w 21"/>
                  <a:gd name="T3" fmla="*/ 12 h 33"/>
                  <a:gd name="T4" fmla="*/ 2 w 21"/>
                  <a:gd name="T5" fmla="*/ 15 h 33"/>
                  <a:gd name="T6" fmla="*/ 1 w 21"/>
                  <a:gd name="T7" fmla="*/ 20 h 33"/>
                  <a:gd name="T8" fmla="*/ 1 w 21"/>
                  <a:gd name="T9" fmla="*/ 23 h 33"/>
                  <a:gd name="T10" fmla="*/ 2 w 21"/>
                  <a:gd name="T11" fmla="*/ 27 h 33"/>
                  <a:gd name="T12" fmla="*/ 9 w 21"/>
                  <a:gd name="T13" fmla="*/ 32 h 33"/>
                  <a:gd name="T14" fmla="*/ 13 w 21"/>
                  <a:gd name="T15" fmla="*/ 33 h 33"/>
                  <a:gd name="T16" fmla="*/ 16 w 21"/>
                  <a:gd name="T17" fmla="*/ 33 h 33"/>
                  <a:gd name="T18" fmla="*/ 19 w 21"/>
                  <a:gd name="T19" fmla="*/ 30 h 33"/>
                  <a:gd name="T20" fmla="*/ 20 w 21"/>
                  <a:gd name="T21" fmla="*/ 27 h 33"/>
                  <a:gd name="T22" fmla="*/ 21 w 21"/>
                  <a:gd name="T23" fmla="*/ 25 h 33"/>
                  <a:gd name="T24" fmla="*/ 20 w 21"/>
                  <a:gd name="T25" fmla="*/ 20 h 33"/>
                  <a:gd name="T26" fmla="*/ 14 w 21"/>
                  <a:gd name="T27" fmla="*/ 16 h 33"/>
                  <a:gd name="T28" fmla="*/ 15 w 21"/>
                  <a:gd name="T29" fmla="*/ 12 h 33"/>
                  <a:gd name="T30" fmla="*/ 17 w 21"/>
                  <a:gd name="T31" fmla="*/ 11 h 33"/>
                  <a:gd name="T32" fmla="*/ 18 w 21"/>
                  <a:gd name="T33" fmla="*/ 8 h 33"/>
                  <a:gd name="T34" fmla="*/ 18 w 21"/>
                  <a:gd name="T35" fmla="*/ 5 h 33"/>
                  <a:gd name="T36" fmla="*/ 18 w 21"/>
                  <a:gd name="T37" fmla="*/ 2 h 33"/>
                  <a:gd name="T38" fmla="*/ 15 w 21"/>
                  <a:gd name="T39" fmla="*/ 3 h 33"/>
                  <a:gd name="T40" fmla="*/ 10 w 21"/>
                  <a:gd name="T41" fmla="*/ 8 h 33"/>
                  <a:gd name="T42" fmla="*/ 9 w 21"/>
                  <a:gd name="T43" fmla="*/ 9 h 33"/>
                  <a:gd name="T44" fmla="*/ 8 w 21"/>
                  <a:gd name="T45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" h="33">
                    <a:moveTo>
                      <a:pt x="8" y="10"/>
                    </a:moveTo>
                    <a:cubicBezTo>
                      <a:pt x="6" y="10"/>
                      <a:pt x="4" y="12"/>
                      <a:pt x="4" y="12"/>
                    </a:cubicBezTo>
                    <a:cubicBezTo>
                      <a:pt x="2" y="14"/>
                      <a:pt x="2" y="15"/>
                      <a:pt x="2" y="15"/>
                    </a:cubicBezTo>
                    <a:cubicBezTo>
                      <a:pt x="2" y="16"/>
                      <a:pt x="1" y="20"/>
                      <a:pt x="1" y="20"/>
                    </a:cubicBezTo>
                    <a:cubicBezTo>
                      <a:pt x="1" y="20"/>
                      <a:pt x="0" y="23"/>
                      <a:pt x="1" y="23"/>
                    </a:cubicBezTo>
                    <a:cubicBezTo>
                      <a:pt x="1" y="24"/>
                      <a:pt x="2" y="26"/>
                      <a:pt x="2" y="27"/>
                    </a:cubicBezTo>
                    <a:cubicBezTo>
                      <a:pt x="4" y="29"/>
                      <a:pt x="9" y="32"/>
                      <a:pt x="9" y="32"/>
                    </a:cubicBezTo>
                    <a:cubicBezTo>
                      <a:pt x="10" y="33"/>
                      <a:pt x="12" y="33"/>
                      <a:pt x="13" y="33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9" y="33"/>
                      <a:pt x="19" y="30"/>
                      <a:pt x="19" y="30"/>
                    </a:cubicBezTo>
                    <a:cubicBezTo>
                      <a:pt x="19" y="28"/>
                      <a:pt x="20" y="27"/>
                      <a:pt x="20" y="27"/>
                    </a:cubicBezTo>
                    <a:cubicBezTo>
                      <a:pt x="21" y="26"/>
                      <a:pt x="21" y="25"/>
                      <a:pt x="21" y="25"/>
                    </a:cubicBezTo>
                    <a:cubicBezTo>
                      <a:pt x="20" y="23"/>
                      <a:pt x="20" y="20"/>
                      <a:pt x="20" y="20"/>
                    </a:cubicBezTo>
                    <a:cubicBezTo>
                      <a:pt x="18" y="19"/>
                      <a:pt x="14" y="16"/>
                      <a:pt x="14" y="16"/>
                    </a:cubicBezTo>
                    <a:cubicBezTo>
                      <a:pt x="12" y="12"/>
                      <a:pt x="15" y="12"/>
                      <a:pt x="15" y="12"/>
                    </a:cubicBezTo>
                    <a:cubicBezTo>
                      <a:pt x="16" y="12"/>
                      <a:pt x="17" y="11"/>
                      <a:pt x="17" y="11"/>
                    </a:cubicBezTo>
                    <a:cubicBezTo>
                      <a:pt x="19" y="11"/>
                      <a:pt x="18" y="8"/>
                      <a:pt x="18" y="8"/>
                    </a:cubicBezTo>
                    <a:cubicBezTo>
                      <a:pt x="18" y="6"/>
                      <a:pt x="18" y="5"/>
                      <a:pt x="18" y="5"/>
                    </a:cubicBezTo>
                    <a:cubicBezTo>
                      <a:pt x="19" y="2"/>
                      <a:pt x="18" y="2"/>
                      <a:pt x="18" y="2"/>
                    </a:cubicBezTo>
                    <a:cubicBezTo>
                      <a:pt x="17" y="0"/>
                      <a:pt x="15" y="3"/>
                      <a:pt x="15" y="3"/>
                    </a:cubicBezTo>
                    <a:cubicBezTo>
                      <a:pt x="14" y="4"/>
                      <a:pt x="10" y="8"/>
                      <a:pt x="10" y="8"/>
                    </a:cubicBezTo>
                    <a:cubicBezTo>
                      <a:pt x="10" y="8"/>
                      <a:pt x="9" y="9"/>
                      <a:pt x="9" y="9"/>
                    </a:cubicBezTo>
                    <a:cubicBezTo>
                      <a:pt x="8" y="10"/>
                      <a:pt x="8" y="10"/>
                      <a:pt x="8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9" name="Freeform 81">
                <a:extLst>
                  <a:ext uri="{FF2B5EF4-FFF2-40B4-BE49-F238E27FC236}">
                    <a16:creationId xmlns="" xmlns:a16="http://schemas.microsoft.com/office/drawing/2014/main" id="{5297DFA1-219E-2C4D-8186-D86C0C581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049"/>
                <a:ext cx="9" cy="21"/>
              </a:xfrm>
              <a:custGeom>
                <a:avLst/>
                <a:gdLst>
                  <a:gd name="T0" fmla="*/ 0 w 5"/>
                  <a:gd name="T1" fmla="*/ 0 h 11"/>
                  <a:gd name="T2" fmla="*/ 2 w 5"/>
                  <a:gd name="T3" fmla="*/ 5 h 11"/>
                  <a:gd name="T4" fmla="*/ 3 w 5"/>
                  <a:gd name="T5" fmla="*/ 7 h 11"/>
                  <a:gd name="T6" fmla="*/ 3 w 5"/>
                  <a:gd name="T7" fmla="*/ 10 h 11"/>
                  <a:gd name="T8" fmla="*/ 5 w 5"/>
                  <a:gd name="T9" fmla="*/ 9 h 11"/>
                  <a:gd name="T10" fmla="*/ 4 w 5"/>
                  <a:gd name="T11" fmla="*/ 3 h 11"/>
                  <a:gd name="T12" fmla="*/ 3 w 5"/>
                  <a:gd name="T13" fmla="*/ 0 h 11"/>
                  <a:gd name="T14" fmla="*/ 0 w 5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1" y="3"/>
                      <a:pt x="2" y="4"/>
                      <a:pt x="2" y="5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4" y="9"/>
                      <a:pt x="3" y="8"/>
                      <a:pt x="3" y="10"/>
                    </a:cubicBezTo>
                    <a:cubicBezTo>
                      <a:pt x="4" y="11"/>
                      <a:pt x="4" y="10"/>
                      <a:pt x="5" y="9"/>
                    </a:cubicBezTo>
                    <a:cubicBezTo>
                      <a:pt x="4" y="8"/>
                      <a:pt x="4" y="5"/>
                      <a:pt x="4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0" name="Freeform 82">
                <a:extLst>
                  <a:ext uri="{FF2B5EF4-FFF2-40B4-BE49-F238E27FC236}">
                    <a16:creationId xmlns="" xmlns:a16="http://schemas.microsoft.com/office/drawing/2014/main" id="{B9710EBD-EEE8-4D40-A299-D9EC07F17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064"/>
                <a:ext cx="34" cy="12"/>
              </a:xfrm>
              <a:custGeom>
                <a:avLst/>
                <a:gdLst>
                  <a:gd name="T0" fmla="*/ 0 w 18"/>
                  <a:gd name="T1" fmla="*/ 6 h 6"/>
                  <a:gd name="T2" fmla="*/ 5 w 18"/>
                  <a:gd name="T3" fmla="*/ 5 h 6"/>
                  <a:gd name="T4" fmla="*/ 17 w 18"/>
                  <a:gd name="T5" fmla="*/ 3 h 6"/>
                  <a:gd name="T6" fmla="*/ 18 w 18"/>
                  <a:gd name="T7" fmla="*/ 2 h 6"/>
                  <a:gd name="T8" fmla="*/ 18 w 18"/>
                  <a:gd name="T9" fmla="*/ 1 h 6"/>
                  <a:gd name="T10" fmla="*/ 17 w 18"/>
                  <a:gd name="T11" fmla="*/ 0 h 6"/>
                  <a:gd name="T12" fmla="*/ 0 w 18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0" y="6"/>
                    </a:moveTo>
                    <a:cubicBezTo>
                      <a:pt x="1" y="6"/>
                      <a:pt x="4" y="5"/>
                      <a:pt x="5" y="5"/>
                    </a:cubicBezTo>
                    <a:cubicBezTo>
                      <a:pt x="9" y="5"/>
                      <a:pt x="15" y="4"/>
                      <a:pt x="17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0"/>
                      <a:pt x="17" y="0"/>
                    </a:cubicBezTo>
                    <a:cubicBezTo>
                      <a:pt x="13" y="3"/>
                      <a:pt x="3" y="4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1" name="Freeform 83">
                <a:extLst>
                  <a:ext uri="{FF2B5EF4-FFF2-40B4-BE49-F238E27FC236}">
                    <a16:creationId xmlns="" xmlns:a16="http://schemas.microsoft.com/office/drawing/2014/main" id="{68BD6FD9-EF0B-0A46-91C3-1BCE569E3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647"/>
                <a:ext cx="63" cy="71"/>
              </a:xfrm>
              <a:custGeom>
                <a:avLst/>
                <a:gdLst>
                  <a:gd name="T0" fmla="*/ 12 w 33"/>
                  <a:gd name="T1" fmla="*/ 35 h 37"/>
                  <a:gd name="T2" fmla="*/ 24 w 33"/>
                  <a:gd name="T3" fmla="*/ 34 h 37"/>
                  <a:gd name="T4" fmla="*/ 32 w 33"/>
                  <a:gd name="T5" fmla="*/ 22 h 37"/>
                  <a:gd name="T6" fmla="*/ 31 w 33"/>
                  <a:gd name="T7" fmla="*/ 8 h 37"/>
                  <a:gd name="T8" fmla="*/ 21 w 33"/>
                  <a:gd name="T9" fmla="*/ 1 h 37"/>
                  <a:gd name="T10" fmla="*/ 9 w 33"/>
                  <a:gd name="T11" fmla="*/ 2 h 37"/>
                  <a:gd name="T12" fmla="*/ 1 w 33"/>
                  <a:gd name="T13" fmla="*/ 14 h 37"/>
                  <a:gd name="T14" fmla="*/ 2 w 33"/>
                  <a:gd name="T15" fmla="*/ 28 h 37"/>
                  <a:gd name="T16" fmla="*/ 12 w 33"/>
                  <a:gd name="T17" fmla="*/ 3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37">
                    <a:moveTo>
                      <a:pt x="12" y="35"/>
                    </a:moveTo>
                    <a:cubicBezTo>
                      <a:pt x="16" y="37"/>
                      <a:pt x="20" y="36"/>
                      <a:pt x="24" y="34"/>
                    </a:cubicBezTo>
                    <a:cubicBezTo>
                      <a:pt x="27" y="32"/>
                      <a:pt x="30" y="28"/>
                      <a:pt x="32" y="22"/>
                    </a:cubicBezTo>
                    <a:cubicBezTo>
                      <a:pt x="33" y="16"/>
                      <a:pt x="33" y="12"/>
                      <a:pt x="31" y="8"/>
                    </a:cubicBezTo>
                    <a:cubicBezTo>
                      <a:pt x="29" y="4"/>
                      <a:pt x="26" y="2"/>
                      <a:pt x="21" y="1"/>
                    </a:cubicBezTo>
                    <a:cubicBezTo>
                      <a:pt x="17" y="0"/>
                      <a:pt x="13" y="0"/>
                      <a:pt x="9" y="2"/>
                    </a:cubicBezTo>
                    <a:cubicBezTo>
                      <a:pt x="5" y="4"/>
                      <a:pt x="3" y="8"/>
                      <a:pt x="1" y="14"/>
                    </a:cubicBezTo>
                    <a:cubicBezTo>
                      <a:pt x="0" y="20"/>
                      <a:pt x="0" y="24"/>
                      <a:pt x="2" y="28"/>
                    </a:cubicBezTo>
                    <a:cubicBezTo>
                      <a:pt x="4" y="32"/>
                      <a:pt x="7" y="34"/>
                      <a:pt x="1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2" name="Freeform 84">
                <a:extLst>
                  <a:ext uri="{FF2B5EF4-FFF2-40B4-BE49-F238E27FC236}">
                    <a16:creationId xmlns="" xmlns:a16="http://schemas.microsoft.com/office/drawing/2014/main" id="{49C84A59-6908-7648-B96B-826A13B192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3" y="521"/>
                <a:ext cx="1726" cy="1733"/>
              </a:xfrm>
              <a:custGeom>
                <a:avLst/>
                <a:gdLst>
                  <a:gd name="T0" fmla="*/ 811 w 904"/>
                  <a:gd name="T1" fmla="*/ 404 h 905"/>
                  <a:gd name="T2" fmla="*/ 773 w 904"/>
                  <a:gd name="T3" fmla="*/ 280 h 905"/>
                  <a:gd name="T4" fmla="*/ 778 w 904"/>
                  <a:gd name="T5" fmla="*/ 210 h 905"/>
                  <a:gd name="T6" fmla="*/ 721 w 904"/>
                  <a:gd name="T7" fmla="*/ 187 h 905"/>
                  <a:gd name="T8" fmla="*/ 685 w 904"/>
                  <a:gd name="T9" fmla="*/ 149 h 905"/>
                  <a:gd name="T10" fmla="*/ 616 w 904"/>
                  <a:gd name="T11" fmla="*/ 113 h 905"/>
                  <a:gd name="T12" fmla="*/ 564 w 904"/>
                  <a:gd name="T13" fmla="*/ 108 h 905"/>
                  <a:gd name="T14" fmla="*/ 460 w 904"/>
                  <a:gd name="T15" fmla="*/ 45 h 905"/>
                  <a:gd name="T16" fmla="*/ 374 w 904"/>
                  <a:gd name="T17" fmla="*/ 52 h 905"/>
                  <a:gd name="T18" fmla="*/ 347 w 904"/>
                  <a:gd name="T19" fmla="*/ 78 h 905"/>
                  <a:gd name="T20" fmla="*/ 361 w 904"/>
                  <a:gd name="T21" fmla="*/ 92 h 905"/>
                  <a:gd name="T22" fmla="*/ 311 w 904"/>
                  <a:gd name="T23" fmla="*/ 104 h 905"/>
                  <a:gd name="T24" fmla="*/ 249 w 904"/>
                  <a:gd name="T25" fmla="*/ 97 h 905"/>
                  <a:gd name="T26" fmla="*/ 174 w 904"/>
                  <a:gd name="T27" fmla="*/ 151 h 905"/>
                  <a:gd name="T28" fmla="*/ 120 w 904"/>
                  <a:gd name="T29" fmla="*/ 211 h 905"/>
                  <a:gd name="T30" fmla="*/ 120 w 904"/>
                  <a:gd name="T31" fmla="*/ 282 h 905"/>
                  <a:gd name="T32" fmla="*/ 131 w 904"/>
                  <a:gd name="T33" fmla="*/ 289 h 905"/>
                  <a:gd name="T34" fmla="*/ 95 w 904"/>
                  <a:gd name="T35" fmla="*/ 411 h 905"/>
                  <a:gd name="T36" fmla="*/ 40 w 904"/>
                  <a:gd name="T37" fmla="*/ 454 h 905"/>
                  <a:gd name="T38" fmla="*/ 50 w 904"/>
                  <a:gd name="T39" fmla="*/ 519 h 905"/>
                  <a:gd name="T40" fmla="*/ 101 w 904"/>
                  <a:gd name="T41" fmla="*/ 526 h 905"/>
                  <a:gd name="T42" fmla="*/ 237 w 904"/>
                  <a:gd name="T43" fmla="*/ 764 h 905"/>
                  <a:gd name="T44" fmla="*/ 217 w 904"/>
                  <a:gd name="T45" fmla="*/ 741 h 905"/>
                  <a:gd name="T46" fmla="*/ 195 w 904"/>
                  <a:gd name="T47" fmla="*/ 742 h 905"/>
                  <a:gd name="T48" fmla="*/ 288 w 904"/>
                  <a:gd name="T49" fmla="*/ 830 h 905"/>
                  <a:gd name="T50" fmla="*/ 283 w 904"/>
                  <a:gd name="T51" fmla="*/ 801 h 905"/>
                  <a:gd name="T52" fmla="*/ 308 w 904"/>
                  <a:gd name="T53" fmla="*/ 811 h 905"/>
                  <a:gd name="T54" fmla="*/ 316 w 904"/>
                  <a:gd name="T55" fmla="*/ 787 h 905"/>
                  <a:gd name="T56" fmla="*/ 309 w 904"/>
                  <a:gd name="T57" fmla="*/ 843 h 905"/>
                  <a:gd name="T58" fmla="*/ 351 w 904"/>
                  <a:gd name="T59" fmla="*/ 858 h 905"/>
                  <a:gd name="T60" fmla="*/ 420 w 904"/>
                  <a:gd name="T61" fmla="*/ 807 h 905"/>
                  <a:gd name="T62" fmla="*/ 412 w 904"/>
                  <a:gd name="T63" fmla="*/ 875 h 905"/>
                  <a:gd name="T64" fmla="*/ 399 w 904"/>
                  <a:gd name="T65" fmla="*/ 866 h 905"/>
                  <a:gd name="T66" fmla="*/ 429 w 904"/>
                  <a:gd name="T67" fmla="*/ 859 h 905"/>
                  <a:gd name="T68" fmla="*/ 478 w 904"/>
                  <a:gd name="T69" fmla="*/ 857 h 905"/>
                  <a:gd name="T70" fmla="*/ 476 w 904"/>
                  <a:gd name="T71" fmla="*/ 832 h 905"/>
                  <a:gd name="T72" fmla="*/ 528 w 904"/>
                  <a:gd name="T73" fmla="*/ 866 h 905"/>
                  <a:gd name="T74" fmla="*/ 485 w 904"/>
                  <a:gd name="T75" fmla="*/ 851 h 905"/>
                  <a:gd name="T76" fmla="*/ 515 w 904"/>
                  <a:gd name="T77" fmla="*/ 820 h 905"/>
                  <a:gd name="T78" fmla="*/ 598 w 904"/>
                  <a:gd name="T79" fmla="*/ 840 h 905"/>
                  <a:gd name="T80" fmla="*/ 587 w 904"/>
                  <a:gd name="T81" fmla="*/ 835 h 905"/>
                  <a:gd name="T82" fmla="*/ 583 w 904"/>
                  <a:gd name="T83" fmla="*/ 805 h 905"/>
                  <a:gd name="T84" fmla="*/ 599 w 904"/>
                  <a:gd name="T85" fmla="*/ 797 h 905"/>
                  <a:gd name="T86" fmla="*/ 615 w 904"/>
                  <a:gd name="T87" fmla="*/ 825 h 905"/>
                  <a:gd name="T88" fmla="*/ 655 w 904"/>
                  <a:gd name="T89" fmla="*/ 793 h 905"/>
                  <a:gd name="T90" fmla="*/ 653 w 904"/>
                  <a:gd name="T91" fmla="*/ 761 h 905"/>
                  <a:gd name="T92" fmla="*/ 663 w 904"/>
                  <a:gd name="T93" fmla="*/ 752 h 905"/>
                  <a:gd name="T94" fmla="*/ 667 w 904"/>
                  <a:gd name="T95" fmla="*/ 737 h 905"/>
                  <a:gd name="T96" fmla="*/ 675 w 904"/>
                  <a:gd name="T97" fmla="*/ 737 h 905"/>
                  <a:gd name="T98" fmla="*/ 676 w 904"/>
                  <a:gd name="T99" fmla="*/ 722 h 905"/>
                  <a:gd name="T100" fmla="*/ 690 w 904"/>
                  <a:gd name="T101" fmla="*/ 738 h 905"/>
                  <a:gd name="T102" fmla="*/ 665 w 904"/>
                  <a:gd name="T103" fmla="*/ 771 h 905"/>
                  <a:gd name="T104" fmla="*/ 688 w 904"/>
                  <a:gd name="T105" fmla="*/ 807 h 905"/>
                  <a:gd name="T106" fmla="*/ 679 w 904"/>
                  <a:gd name="T107" fmla="*/ 769 h 905"/>
                  <a:gd name="T108" fmla="*/ 705 w 904"/>
                  <a:gd name="T109" fmla="*/ 766 h 905"/>
                  <a:gd name="T110" fmla="*/ 777 w 904"/>
                  <a:gd name="T111" fmla="*/ 296 h 905"/>
                  <a:gd name="T112" fmla="*/ 809 w 904"/>
                  <a:gd name="T113" fmla="*/ 386 h 905"/>
                  <a:gd name="T114" fmla="*/ 842 w 904"/>
                  <a:gd name="T115" fmla="*/ 517 h 905"/>
                  <a:gd name="T116" fmla="*/ 806 w 904"/>
                  <a:gd name="T117" fmla="*/ 478 h 9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04" h="905">
                    <a:moveTo>
                      <a:pt x="452" y="0"/>
                    </a:moveTo>
                    <a:cubicBezTo>
                      <a:pt x="202" y="0"/>
                      <a:pt x="0" y="203"/>
                      <a:pt x="0" y="453"/>
                    </a:cubicBezTo>
                    <a:cubicBezTo>
                      <a:pt x="0" y="703"/>
                      <a:pt x="202" y="905"/>
                      <a:pt x="452" y="905"/>
                    </a:cubicBezTo>
                    <a:cubicBezTo>
                      <a:pt x="702" y="905"/>
                      <a:pt x="904" y="703"/>
                      <a:pt x="904" y="453"/>
                    </a:cubicBezTo>
                    <a:cubicBezTo>
                      <a:pt x="904" y="203"/>
                      <a:pt x="702" y="0"/>
                      <a:pt x="452" y="0"/>
                    </a:cubicBezTo>
                    <a:close/>
                    <a:moveTo>
                      <a:pt x="857" y="430"/>
                    </a:moveTo>
                    <a:cubicBezTo>
                      <a:pt x="849" y="431"/>
                      <a:pt x="849" y="431"/>
                      <a:pt x="849" y="431"/>
                    </a:cubicBezTo>
                    <a:cubicBezTo>
                      <a:pt x="845" y="400"/>
                      <a:pt x="845" y="400"/>
                      <a:pt x="845" y="400"/>
                    </a:cubicBezTo>
                    <a:cubicBezTo>
                      <a:pt x="834" y="402"/>
                      <a:pt x="834" y="402"/>
                      <a:pt x="834" y="402"/>
                    </a:cubicBezTo>
                    <a:cubicBezTo>
                      <a:pt x="837" y="430"/>
                      <a:pt x="837" y="430"/>
                      <a:pt x="837" y="430"/>
                    </a:cubicBezTo>
                    <a:cubicBezTo>
                      <a:pt x="828" y="431"/>
                      <a:pt x="828" y="431"/>
                      <a:pt x="828" y="431"/>
                    </a:cubicBezTo>
                    <a:cubicBezTo>
                      <a:pt x="825" y="403"/>
                      <a:pt x="825" y="403"/>
                      <a:pt x="825" y="403"/>
                    </a:cubicBezTo>
                    <a:cubicBezTo>
                      <a:pt x="811" y="404"/>
                      <a:pt x="811" y="404"/>
                      <a:pt x="811" y="404"/>
                    </a:cubicBezTo>
                    <a:cubicBezTo>
                      <a:pt x="815" y="436"/>
                      <a:pt x="815" y="436"/>
                      <a:pt x="815" y="436"/>
                    </a:cubicBezTo>
                    <a:cubicBezTo>
                      <a:pt x="806" y="437"/>
                      <a:pt x="806" y="437"/>
                      <a:pt x="806" y="437"/>
                    </a:cubicBezTo>
                    <a:cubicBezTo>
                      <a:pt x="802" y="394"/>
                      <a:pt x="802" y="394"/>
                      <a:pt x="802" y="394"/>
                    </a:cubicBezTo>
                    <a:cubicBezTo>
                      <a:pt x="853" y="388"/>
                      <a:pt x="853" y="388"/>
                      <a:pt x="853" y="388"/>
                    </a:cubicBezTo>
                    <a:lnTo>
                      <a:pt x="857" y="430"/>
                    </a:lnTo>
                    <a:close/>
                    <a:moveTo>
                      <a:pt x="798" y="241"/>
                    </a:moveTo>
                    <a:cubicBezTo>
                      <a:pt x="801" y="246"/>
                      <a:pt x="803" y="250"/>
                      <a:pt x="804" y="253"/>
                    </a:cubicBezTo>
                    <a:cubicBezTo>
                      <a:pt x="804" y="256"/>
                      <a:pt x="804" y="258"/>
                      <a:pt x="803" y="261"/>
                    </a:cubicBezTo>
                    <a:cubicBezTo>
                      <a:pt x="802" y="264"/>
                      <a:pt x="800" y="266"/>
                      <a:pt x="797" y="267"/>
                    </a:cubicBezTo>
                    <a:cubicBezTo>
                      <a:pt x="794" y="270"/>
                      <a:pt x="791" y="270"/>
                      <a:pt x="787" y="269"/>
                    </a:cubicBezTo>
                    <a:cubicBezTo>
                      <a:pt x="784" y="268"/>
                      <a:pt x="780" y="266"/>
                      <a:pt x="777" y="262"/>
                    </a:cubicBezTo>
                    <a:cubicBezTo>
                      <a:pt x="777" y="265"/>
                      <a:pt x="777" y="267"/>
                      <a:pt x="777" y="270"/>
                    </a:cubicBezTo>
                    <a:cubicBezTo>
                      <a:pt x="776" y="272"/>
                      <a:pt x="775" y="275"/>
                      <a:pt x="773" y="280"/>
                    </a:cubicBezTo>
                    <a:cubicBezTo>
                      <a:pt x="768" y="291"/>
                      <a:pt x="768" y="291"/>
                      <a:pt x="768" y="291"/>
                    </a:cubicBezTo>
                    <a:cubicBezTo>
                      <a:pt x="761" y="279"/>
                      <a:pt x="761" y="279"/>
                      <a:pt x="761" y="279"/>
                    </a:cubicBezTo>
                    <a:cubicBezTo>
                      <a:pt x="766" y="266"/>
                      <a:pt x="766" y="266"/>
                      <a:pt x="766" y="266"/>
                    </a:cubicBezTo>
                    <a:cubicBezTo>
                      <a:pt x="768" y="262"/>
                      <a:pt x="769" y="259"/>
                      <a:pt x="769" y="257"/>
                    </a:cubicBezTo>
                    <a:cubicBezTo>
                      <a:pt x="770" y="256"/>
                      <a:pt x="770" y="254"/>
                      <a:pt x="770" y="253"/>
                    </a:cubicBezTo>
                    <a:cubicBezTo>
                      <a:pt x="769" y="252"/>
                      <a:pt x="768" y="250"/>
                      <a:pt x="767" y="248"/>
                    </a:cubicBezTo>
                    <a:cubicBezTo>
                      <a:pt x="766" y="246"/>
                      <a:pt x="766" y="246"/>
                      <a:pt x="766" y="246"/>
                    </a:cubicBezTo>
                    <a:cubicBezTo>
                      <a:pt x="747" y="257"/>
                      <a:pt x="747" y="257"/>
                      <a:pt x="747" y="257"/>
                    </a:cubicBezTo>
                    <a:cubicBezTo>
                      <a:pt x="741" y="247"/>
                      <a:pt x="741" y="247"/>
                      <a:pt x="741" y="247"/>
                    </a:cubicBezTo>
                    <a:cubicBezTo>
                      <a:pt x="785" y="220"/>
                      <a:pt x="785" y="220"/>
                      <a:pt x="785" y="220"/>
                    </a:cubicBezTo>
                    <a:lnTo>
                      <a:pt x="798" y="241"/>
                    </a:lnTo>
                    <a:close/>
                    <a:moveTo>
                      <a:pt x="750" y="176"/>
                    </a:moveTo>
                    <a:cubicBezTo>
                      <a:pt x="778" y="210"/>
                      <a:pt x="778" y="210"/>
                      <a:pt x="778" y="210"/>
                    </a:cubicBezTo>
                    <a:cubicBezTo>
                      <a:pt x="771" y="216"/>
                      <a:pt x="771" y="216"/>
                      <a:pt x="771" y="216"/>
                    </a:cubicBezTo>
                    <a:cubicBezTo>
                      <a:pt x="761" y="203"/>
                      <a:pt x="761" y="203"/>
                      <a:pt x="761" y="203"/>
                    </a:cubicBezTo>
                    <a:cubicBezTo>
                      <a:pt x="728" y="230"/>
                      <a:pt x="728" y="230"/>
                      <a:pt x="728" y="230"/>
                    </a:cubicBezTo>
                    <a:cubicBezTo>
                      <a:pt x="720" y="222"/>
                      <a:pt x="720" y="222"/>
                      <a:pt x="720" y="222"/>
                    </a:cubicBezTo>
                    <a:cubicBezTo>
                      <a:pt x="754" y="194"/>
                      <a:pt x="754" y="194"/>
                      <a:pt x="754" y="194"/>
                    </a:cubicBezTo>
                    <a:cubicBezTo>
                      <a:pt x="743" y="181"/>
                      <a:pt x="743" y="181"/>
                      <a:pt x="743" y="181"/>
                    </a:cubicBezTo>
                    <a:lnTo>
                      <a:pt x="750" y="176"/>
                    </a:lnTo>
                    <a:close/>
                    <a:moveTo>
                      <a:pt x="742" y="168"/>
                    </a:moveTo>
                    <a:cubicBezTo>
                      <a:pt x="736" y="174"/>
                      <a:pt x="736" y="174"/>
                      <a:pt x="736" y="174"/>
                    </a:cubicBezTo>
                    <a:cubicBezTo>
                      <a:pt x="713" y="153"/>
                      <a:pt x="713" y="153"/>
                      <a:pt x="713" y="153"/>
                    </a:cubicBezTo>
                    <a:cubicBezTo>
                      <a:pt x="706" y="162"/>
                      <a:pt x="706" y="162"/>
                      <a:pt x="706" y="162"/>
                    </a:cubicBezTo>
                    <a:cubicBezTo>
                      <a:pt x="726" y="181"/>
                      <a:pt x="726" y="181"/>
                      <a:pt x="726" y="181"/>
                    </a:cubicBezTo>
                    <a:cubicBezTo>
                      <a:pt x="721" y="187"/>
                      <a:pt x="721" y="187"/>
                      <a:pt x="721" y="187"/>
                    </a:cubicBezTo>
                    <a:cubicBezTo>
                      <a:pt x="700" y="168"/>
                      <a:pt x="700" y="168"/>
                      <a:pt x="700" y="168"/>
                    </a:cubicBezTo>
                    <a:cubicBezTo>
                      <a:pt x="690" y="178"/>
                      <a:pt x="690" y="178"/>
                      <a:pt x="690" y="178"/>
                    </a:cubicBezTo>
                    <a:cubicBezTo>
                      <a:pt x="713" y="200"/>
                      <a:pt x="713" y="200"/>
                      <a:pt x="713" y="200"/>
                    </a:cubicBezTo>
                    <a:cubicBezTo>
                      <a:pt x="708" y="206"/>
                      <a:pt x="708" y="206"/>
                      <a:pt x="708" y="206"/>
                    </a:cubicBezTo>
                    <a:cubicBezTo>
                      <a:pt x="676" y="177"/>
                      <a:pt x="676" y="177"/>
                      <a:pt x="676" y="177"/>
                    </a:cubicBezTo>
                    <a:cubicBezTo>
                      <a:pt x="711" y="139"/>
                      <a:pt x="711" y="139"/>
                      <a:pt x="711" y="139"/>
                    </a:cubicBezTo>
                    <a:lnTo>
                      <a:pt x="742" y="168"/>
                    </a:lnTo>
                    <a:close/>
                    <a:moveTo>
                      <a:pt x="664" y="106"/>
                    </a:moveTo>
                    <a:cubicBezTo>
                      <a:pt x="679" y="116"/>
                      <a:pt x="679" y="116"/>
                      <a:pt x="679" y="116"/>
                    </a:cubicBezTo>
                    <a:cubicBezTo>
                      <a:pt x="685" y="120"/>
                      <a:pt x="689" y="123"/>
                      <a:pt x="690" y="124"/>
                    </a:cubicBezTo>
                    <a:cubicBezTo>
                      <a:pt x="692" y="127"/>
                      <a:pt x="693" y="130"/>
                      <a:pt x="694" y="133"/>
                    </a:cubicBezTo>
                    <a:cubicBezTo>
                      <a:pt x="694" y="137"/>
                      <a:pt x="693" y="140"/>
                      <a:pt x="691" y="143"/>
                    </a:cubicBezTo>
                    <a:cubicBezTo>
                      <a:pt x="689" y="146"/>
                      <a:pt x="687" y="148"/>
                      <a:pt x="685" y="149"/>
                    </a:cubicBezTo>
                    <a:cubicBezTo>
                      <a:pt x="682" y="150"/>
                      <a:pt x="680" y="150"/>
                      <a:pt x="678" y="150"/>
                    </a:cubicBezTo>
                    <a:cubicBezTo>
                      <a:pt x="676" y="150"/>
                      <a:pt x="673" y="150"/>
                      <a:pt x="672" y="149"/>
                    </a:cubicBezTo>
                    <a:cubicBezTo>
                      <a:pt x="669" y="148"/>
                      <a:pt x="666" y="146"/>
                      <a:pt x="661" y="143"/>
                    </a:cubicBezTo>
                    <a:cubicBezTo>
                      <a:pt x="655" y="138"/>
                      <a:pt x="655" y="138"/>
                      <a:pt x="655" y="138"/>
                    </a:cubicBezTo>
                    <a:cubicBezTo>
                      <a:pt x="644" y="154"/>
                      <a:pt x="644" y="154"/>
                      <a:pt x="644" y="154"/>
                    </a:cubicBezTo>
                    <a:cubicBezTo>
                      <a:pt x="635" y="148"/>
                      <a:pt x="635" y="148"/>
                      <a:pt x="635" y="148"/>
                    </a:cubicBezTo>
                    <a:lnTo>
                      <a:pt x="664" y="106"/>
                    </a:lnTo>
                    <a:close/>
                    <a:moveTo>
                      <a:pt x="631" y="87"/>
                    </a:moveTo>
                    <a:cubicBezTo>
                      <a:pt x="628" y="95"/>
                      <a:pt x="628" y="95"/>
                      <a:pt x="628" y="95"/>
                    </a:cubicBezTo>
                    <a:cubicBezTo>
                      <a:pt x="603" y="84"/>
                      <a:pt x="603" y="84"/>
                      <a:pt x="603" y="84"/>
                    </a:cubicBezTo>
                    <a:cubicBezTo>
                      <a:pt x="598" y="95"/>
                      <a:pt x="598" y="95"/>
                      <a:pt x="598" y="95"/>
                    </a:cubicBezTo>
                    <a:cubicBezTo>
                      <a:pt x="620" y="105"/>
                      <a:pt x="620" y="105"/>
                      <a:pt x="620" y="105"/>
                    </a:cubicBezTo>
                    <a:cubicBezTo>
                      <a:pt x="616" y="113"/>
                      <a:pt x="616" y="113"/>
                      <a:pt x="616" y="113"/>
                    </a:cubicBezTo>
                    <a:cubicBezTo>
                      <a:pt x="594" y="103"/>
                      <a:pt x="594" y="103"/>
                      <a:pt x="594" y="103"/>
                    </a:cubicBezTo>
                    <a:cubicBezTo>
                      <a:pt x="585" y="124"/>
                      <a:pt x="585" y="124"/>
                      <a:pt x="585" y="124"/>
                    </a:cubicBezTo>
                    <a:cubicBezTo>
                      <a:pt x="575" y="119"/>
                      <a:pt x="575" y="119"/>
                      <a:pt x="575" y="119"/>
                    </a:cubicBezTo>
                    <a:cubicBezTo>
                      <a:pt x="596" y="72"/>
                      <a:pt x="596" y="72"/>
                      <a:pt x="596" y="72"/>
                    </a:cubicBezTo>
                    <a:lnTo>
                      <a:pt x="631" y="87"/>
                    </a:lnTo>
                    <a:close/>
                    <a:moveTo>
                      <a:pt x="523" y="77"/>
                    </a:moveTo>
                    <a:cubicBezTo>
                      <a:pt x="524" y="72"/>
                      <a:pt x="526" y="68"/>
                      <a:pt x="529" y="65"/>
                    </a:cubicBezTo>
                    <a:cubicBezTo>
                      <a:pt x="531" y="63"/>
                      <a:pt x="533" y="61"/>
                      <a:pt x="536" y="60"/>
                    </a:cubicBezTo>
                    <a:cubicBezTo>
                      <a:pt x="538" y="58"/>
                      <a:pt x="541" y="57"/>
                      <a:pt x="544" y="57"/>
                    </a:cubicBezTo>
                    <a:cubicBezTo>
                      <a:pt x="548" y="57"/>
                      <a:pt x="552" y="57"/>
                      <a:pt x="556" y="58"/>
                    </a:cubicBezTo>
                    <a:cubicBezTo>
                      <a:pt x="564" y="60"/>
                      <a:pt x="570" y="64"/>
                      <a:pt x="574" y="70"/>
                    </a:cubicBezTo>
                    <a:cubicBezTo>
                      <a:pt x="578" y="76"/>
                      <a:pt x="578" y="83"/>
                      <a:pt x="576" y="91"/>
                    </a:cubicBezTo>
                    <a:cubicBezTo>
                      <a:pt x="574" y="99"/>
                      <a:pt x="570" y="105"/>
                      <a:pt x="564" y="108"/>
                    </a:cubicBezTo>
                    <a:cubicBezTo>
                      <a:pt x="558" y="112"/>
                      <a:pt x="551" y="112"/>
                      <a:pt x="542" y="110"/>
                    </a:cubicBezTo>
                    <a:cubicBezTo>
                      <a:pt x="534" y="108"/>
                      <a:pt x="528" y="104"/>
                      <a:pt x="525" y="98"/>
                    </a:cubicBezTo>
                    <a:cubicBezTo>
                      <a:pt x="521" y="92"/>
                      <a:pt x="521" y="85"/>
                      <a:pt x="523" y="77"/>
                    </a:cubicBezTo>
                    <a:close/>
                    <a:moveTo>
                      <a:pt x="460" y="45"/>
                    </a:moveTo>
                    <a:cubicBezTo>
                      <a:pt x="472" y="66"/>
                      <a:pt x="472" y="66"/>
                      <a:pt x="472" y="66"/>
                    </a:cubicBezTo>
                    <a:cubicBezTo>
                      <a:pt x="486" y="46"/>
                      <a:pt x="486" y="46"/>
                      <a:pt x="486" y="46"/>
                    </a:cubicBezTo>
                    <a:cubicBezTo>
                      <a:pt x="499" y="47"/>
                      <a:pt x="499" y="47"/>
                      <a:pt x="499" y="47"/>
                    </a:cubicBezTo>
                    <a:cubicBezTo>
                      <a:pt x="477" y="76"/>
                      <a:pt x="477" y="76"/>
                      <a:pt x="477" y="76"/>
                    </a:cubicBezTo>
                    <a:cubicBezTo>
                      <a:pt x="475" y="97"/>
                      <a:pt x="475" y="97"/>
                      <a:pt x="475" y="97"/>
                    </a:cubicBezTo>
                    <a:cubicBezTo>
                      <a:pt x="464" y="97"/>
                      <a:pt x="464" y="97"/>
                      <a:pt x="464" y="97"/>
                    </a:cubicBezTo>
                    <a:cubicBezTo>
                      <a:pt x="465" y="75"/>
                      <a:pt x="465" y="75"/>
                      <a:pt x="465" y="75"/>
                    </a:cubicBezTo>
                    <a:cubicBezTo>
                      <a:pt x="446" y="44"/>
                      <a:pt x="446" y="44"/>
                      <a:pt x="446" y="44"/>
                    </a:cubicBezTo>
                    <a:lnTo>
                      <a:pt x="460" y="45"/>
                    </a:lnTo>
                    <a:close/>
                    <a:moveTo>
                      <a:pt x="440" y="44"/>
                    </a:moveTo>
                    <a:cubicBezTo>
                      <a:pt x="441" y="53"/>
                      <a:pt x="441" y="53"/>
                      <a:pt x="441" y="53"/>
                    </a:cubicBezTo>
                    <a:cubicBezTo>
                      <a:pt x="424" y="54"/>
                      <a:pt x="424" y="54"/>
                      <a:pt x="424" y="54"/>
                    </a:cubicBezTo>
                    <a:cubicBezTo>
                      <a:pt x="427" y="97"/>
                      <a:pt x="427" y="97"/>
                      <a:pt x="427" y="97"/>
                    </a:cubicBezTo>
                    <a:cubicBezTo>
                      <a:pt x="416" y="98"/>
                      <a:pt x="416" y="98"/>
                      <a:pt x="416" y="98"/>
                    </a:cubicBezTo>
                    <a:cubicBezTo>
                      <a:pt x="413" y="55"/>
                      <a:pt x="413" y="55"/>
                      <a:pt x="413" y="55"/>
                    </a:cubicBezTo>
                    <a:cubicBezTo>
                      <a:pt x="396" y="57"/>
                      <a:pt x="396" y="57"/>
                      <a:pt x="396" y="57"/>
                    </a:cubicBezTo>
                    <a:cubicBezTo>
                      <a:pt x="395" y="48"/>
                      <a:pt x="395" y="48"/>
                      <a:pt x="395" y="48"/>
                    </a:cubicBezTo>
                    <a:lnTo>
                      <a:pt x="440" y="44"/>
                    </a:lnTo>
                    <a:close/>
                    <a:moveTo>
                      <a:pt x="386" y="50"/>
                    </a:moveTo>
                    <a:cubicBezTo>
                      <a:pt x="394" y="101"/>
                      <a:pt x="394" y="101"/>
                      <a:pt x="394" y="101"/>
                    </a:cubicBezTo>
                    <a:cubicBezTo>
                      <a:pt x="383" y="103"/>
                      <a:pt x="383" y="103"/>
                      <a:pt x="383" y="103"/>
                    </a:cubicBezTo>
                    <a:cubicBezTo>
                      <a:pt x="374" y="52"/>
                      <a:pt x="374" y="52"/>
                      <a:pt x="374" y="52"/>
                    </a:cubicBezTo>
                    <a:lnTo>
                      <a:pt x="386" y="50"/>
                    </a:lnTo>
                    <a:close/>
                    <a:moveTo>
                      <a:pt x="324" y="71"/>
                    </a:moveTo>
                    <a:cubicBezTo>
                      <a:pt x="325" y="68"/>
                      <a:pt x="327" y="66"/>
                      <a:pt x="329" y="64"/>
                    </a:cubicBezTo>
                    <a:cubicBezTo>
                      <a:pt x="332" y="62"/>
                      <a:pt x="335" y="60"/>
                      <a:pt x="339" y="59"/>
                    </a:cubicBezTo>
                    <a:cubicBezTo>
                      <a:pt x="346" y="57"/>
                      <a:pt x="352" y="57"/>
                      <a:pt x="356" y="59"/>
                    </a:cubicBezTo>
                    <a:cubicBezTo>
                      <a:pt x="360" y="61"/>
                      <a:pt x="363" y="64"/>
                      <a:pt x="365" y="68"/>
                    </a:cubicBezTo>
                    <a:cubicBezTo>
                      <a:pt x="354" y="72"/>
                      <a:pt x="354" y="72"/>
                      <a:pt x="354" y="72"/>
                    </a:cubicBezTo>
                    <a:cubicBezTo>
                      <a:pt x="353" y="69"/>
                      <a:pt x="351" y="68"/>
                      <a:pt x="349" y="67"/>
                    </a:cubicBezTo>
                    <a:cubicBezTo>
                      <a:pt x="347" y="66"/>
                      <a:pt x="345" y="66"/>
                      <a:pt x="342" y="67"/>
                    </a:cubicBezTo>
                    <a:cubicBezTo>
                      <a:pt x="338" y="68"/>
                      <a:pt x="336" y="69"/>
                      <a:pt x="335" y="71"/>
                    </a:cubicBezTo>
                    <a:cubicBezTo>
                      <a:pt x="334" y="72"/>
                      <a:pt x="333" y="73"/>
                      <a:pt x="334" y="75"/>
                    </a:cubicBezTo>
                    <a:cubicBezTo>
                      <a:pt x="334" y="76"/>
                      <a:pt x="335" y="77"/>
                      <a:pt x="336" y="77"/>
                    </a:cubicBezTo>
                    <a:cubicBezTo>
                      <a:pt x="338" y="78"/>
                      <a:pt x="342" y="78"/>
                      <a:pt x="347" y="78"/>
                    </a:cubicBezTo>
                    <a:cubicBezTo>
                      <a:pt x="353" y="78"/>
                      <a:pt x="357" y="78"/>
                      <a:pt x="360" y="78"/>
                    </a:cubicBezTo>
                    <a:cubicBezTo>
                      <a:pt x="363" y="79"/>
                      <a:pt x="366" y="80"/>
                      <a:pt x="368" y="82"/>
                    </a:cubicBezTo>
                    <a:cubicBezTo>
                      <a:pt x="370" y="83"/>
                      <a:pt x="371" y="86"/>
                      <a:pt x="372" y="89"/>
                    </a:cubicBezTo>
                    <a:cubicBezTo>
                      <a:pt x="373" y="92"/>
                      <a:pt x="373" y="95"/>
                      <a:pt x="372" y="98"/>
                    </a:cubicBezTo>
                    <a:cubicBezTo>
                      <a:pt x="370" y="101"/>
                      <a:pt x="369" y="103"/>
                      <a:pt x="366" y="105"/>
                    </a:cubicBezTo>
                    <a:cubicBezTo>
                      <a:pt x="363" y="107"/>
                      <a:pt x="359" y="109"/>
                      <a:pt x="354" y="110"/>
                    </a:cubicBezTo>
                    <a:cubicBezTo>
                      <a:pt x="347" y="112"/>
                      <a:pt x="342" y="112"/>
                      <a:pt x="337" y="111"/>
                    </a:cubicBezTo>
                    <a:cubicBezTo>
                      <a:pt x="333" y="109"/>
                      <a:pt x="329" y="105"/>
                      <a:pt x="327" y="100"/>
                    </a:cubicBezTo>
                    <a:cubicBezTo>
                      <a:pt x="337" y="96"/>
                      <a:pt x="337" y="96"/>
                      <a:pt x="337" y="96"/>
                    </a:cubicBezTo>
                    <a:cubicBezTo>
                      <a:pt x="339" y="99"/>
                      <a:pt x="341" y="101"/>
                      <a:pt x="343" y="102"/>
                    </a:cubicBezTo>
                    <a:cubicBezTo>
                      <a:pt x="346" y="103"/>
                      <a:pt x="349" y="103"/>
                      <a:pt x="352" y="102"/>
                    </a:cubicBezTo>
                    <a:cubicBezTo>
                      <a:pt x="356" y="101"/>
                      <a:pt x="358" y="99"/>
                      <a:pt x="360" y="98"/>
                    </a:cubicBezTo>
                    <a:cubicBezTo>
                      <a:pt x="361" y="96"/>
                      <a:pt x="361" y="94"/>
                      <a:pt x="361" y="92"/>
                    </a:cubicBezTo>
                    <a:cubicBezTo>
                      <a:pt x="361" y="91"/>
                      <a:pt x="360" y="90"/>
                      <a:pt x="359" y="89"/>
                    </a:cubicBezTo>
                    <a:cubicBezTo>
                      <a:pt x="358" y="89"/>
                      <a:pt x="356" y="89"/>
                      <a:pt x="354" y="88"/>
                    </a:cubicBezTo>
                    <a:cubicBezTo>
                      <a:pt x="353" y="88"/>
                      <a:pt x="350" y="88"/>
                      <a:pt x="345" y="89"/>
                    </a:cubicBezTo>
                    <a:cubicBezTo>
                      <a:pt x="339" y="89"/>
                      <a:pt x="334" y="88"/>
                      <a:pt x="331" y="87"/>
                    </a:cubicBezTo>
                    <a:cubicBezTo>
                      <a:pt x="327" y="85"/>
                      <a:pt x="324" y="82"/>
                      <a:pt x="323" y="78"/>
                    </a:cubicBezTo>
                    <a:cubicBezTo>
                      <a:pt x="323" y="76"/>
                      <a:pt x="323" y="73"/>
                      <a:pt x="324" y="71"/>
                    </a:cubicBezTo>
                    <a:close/>
                    <a:moveTo>
                      <a:pt x="285" y="79"/>
                    </a:moveTo>
                    <a:cubicBezTo>
                      <a:pt x="291" y="77"/>
                      <a:pt x="295" y="75"/>
                      <a:pt x="298" y="75"/>
                    </a:cubicBezTo>
                    <a:cubicBezTo>
                      <a:pt x="301" y="75"/>
                      <a:pt x="304" y="76"/>
                      <a:pt x="306" y="77"/>
                    </a:cubicBezTo>
                    <a:cubicBezTo>
                      <a:pt x="308" y="79"/>
                      <a:pt x="310" y="81"/>
                      <a:pt x="312" y="83"/>
                    </a:cubicBezTo>
                    <a:cubicBezTo>
                      <a:pt x="313" y="87"/>
                      <a:pt x="313" y="90"/>
                      <a:pt x="312" y="94"/>
                    </a:cubicBezTo>
                    <a:cubicBezTo>
                      <a:pt x="311" y="97"/>
                      <a:pt x="308" y="100"/>
                      <a:pt x="304" y="103"/>
                    </a:cubicBezTo>
                    <a:cubicBezTo>
                      <a:pt x="306" y="103"/>
                      <a:pt x="309" y="103"/>
                      <a:pt x="311" y="104"/>
                    </a:cubicBezTo>
                    <a:cubicBezTo>
                      <a:pt x="313" y="105"/>
                      <a:pt x="316" y="107"/>
                      <a:pt x="320" y="109"/>
                    </a:cubicBezTo>
                    <a:cubicBezTo>
                      <a:pt x="331" y="116"/>
                      <a:pt x="331" y="116"/>
                      <a:pt x="331" y="116"/>
                    </a:cubicBezTo>
                    <a:cubicBezTo>
                      <a:pt x="318" y="121"/>
                      <a:pt x="318" y="121"/>
                      <a:pt x="318" y="121"/>
                    </a:cubicBezTo>
                    <a:cubicBezTo>
                      <a:pt x="306" y="114"/>
                      <a:pt x="306" y="114"/>
                      <a:pt x="306" y="114"/>
                    </a:cubicBezTo>
                    <a:cubicBezTo>
                      <a:pt x="302" y="112"/>
                      <a:pt x="299" y="110"/>
                      <a:pt x="297" y="110"/>
                    </a:cubicBezTo>
                    <a:cubicBezTo>
                      <a:pt x="296" y="109"/>
                      <a:pt x="295" y="109"/>
                      <a:pt x="293" y="109"/>
                    </a:cubicBezTo>
                    <a:cubicBezTo>
                      <a:pt x="292" y="109"/>
                      <a:pt x="290" y="110"/>
                      <a:pt x="288" y="111"/>
                    </a:cubicBezTo>
                    <a:cubicBezTo>
                      <a:pt x="286" y="112"/>
                      <a:pt x="286" y="112"/>
                      <a:pt x="286" y="112"/>
                    </a:cubicBezTo>
                    <a:cubicBezTo>
                      <a:pt x="295" y="132"/>
                      <a:pt x="295" y="132"/>
                      <a:pt x="295" y="132"/>
                    </a:cubicBezTo>
                    <a:cubicBezTo>
                      <a:pt x="284" y="136"/>
                      <a:pt x="284" y="136"/>
                      <a:pt x="284" y="136"/>
                    </a:cubicBezTo>
                    <a:cubicBezTo>
                      <a:pt x="263" y="89"/>
                      <a:pt x="263" y="89"/>
                      <a:pt x="263" y="89"/>
                    </a:cubicBezTo>
                    <a:lnTo>
                      <a:pt x="285" y="79"/>
                    </a:lnTo>
                    <a:close/>
                    <a:moveTo>
                      <a:pt x="249" y="97"/>
                    </a:moveTo>
                    <a:cubicBezTo>
                      <a:pt x="254" y="104"/>
                      <a:pt x="254" y="104"/>
                      <a:pt x="254" y="104"/>
                    </a:cubicBezTo>
                    <a:cubicBezTo>
                      <a:pt x="228" y="120"/>
                      <a:pt x="228" y="120"/>
                      <a:pt x="228" y="120"/>
                    </a:cubicBezTo>
                    <a:cubicBezTo>
                      <a:pt x="234" y="130"/>
                      <a:pt x="234" y="130"/>
                      <a:pt x="234" y="130"/>
                    </a:cubicBezTo>
                    <a:cubicBezTo>
                      <a:pt x="258" y="115"/>
                      <a:pt x="258" y="115"/>
                      <a:pt x="258" y="115"/>
                    </a:cubicBezTo>
                    <a:cubicBezTo>
                      <a:pt x="263" y="122"/>
                      <a:pt x="263" y="122"/>
                      <a:pt x="263" y="122"/>
                    </a:cubicBezTo>
                    <a:cubicBezTo>
                      <a:pt x="239" y="137"/>
                      <a:pt x="239" y="137"/>
                      <a:pt x="239" y="137"/>
                    </a:cubicBezTo>
                    <a:cubicBezTo>
                      <a:pt x="246" y="149"/>
                      <a:pt x="246" y="149"/>
                      <a:pt x="246" y="149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78" y="140"/>
                      <a:pt x="278" y="140"/>
                      <a:pt x="278" y="140"/>
                    </a:cubicBezTo>
                    <a:cubicBezTo>
                      <a:pt x="241" y="163"/>
                      <a:pt x="241" y="163"/>
                      <a:pt x="241" y="163"/>
                    </a:cubicBezTo>
                    <a:cubicBezTo>
                      <a:pt x="214" y="119"/>
                      <a:pt x="214" y="119"/>
                      <a:pt x="214" y="119"/>
                    </a:cubicBezTo>
                    <a:lnTo>
                      <a:pt x="249" y="97"/>
                    </a:lnTo>
                    <a:close/>
                    <a:moveTo>
                      <a:pt x="174" y="151"/>
                    </a:moveTo>
                    <a:cubicBezTo>
                      <a:pt x="210" y="171"/>
                      <a:pt x="210" y="171"/>
                      <a:pt x="210" y="171"/>
                    </a:cubicBezTo>
                    <a:cubicBezTo>
                      <a:pt x="196" y="133"/>
                      <a:pt x="196" y="133"/>
                      <a:pt x="196" y="133"/>
                    </a:cubicBezTo>
                    <a:cubicBezTo>
                      <a:pt x="205" y="125"/>
                      <a:pt x="205" y="125"/>
                      <a:pt x="205" y="125"/>
                    </a:cubicBezTo>
                    <a:cubicBezTo>
                      <a:pt x="223" y="178"/>
                      <a:pt x="223" y="178"/>
                      <a:pt x="223" y="178"/>
                    </a:cubicBezTo>
                    <a:cubicBezTo>
                      <a:pt x="213" y="186"/>
                      <a:pt x="213" y="186"/>
                      <a:pt x="213" y="186"/>
                    </a:cubicBezTo>
                    <a:cubicBezTo>
                      <a:pt x="165" y="159"/>
                      <a:pt x="165" y="159"/>
                      <a:pt x="165" y="159"/>
                    </a:cubicBezTo>
                    <a:lnTo>
                      <a:pt x="174" y="151"/>
                    </a:lnTo>
                    <a:close/>
                    <a:moveTo>
                      <a:pt x="159" y="166"/>
                    </a:moveTo>
                    <a:cubicBezTo>
                      <a:pt x="197" y="201"/>
                      <a:pt x="197" y="201"/>
                      <a:pt x="197" y="201"/>
                    </a:cubicBezTo>
                    <a:cubicBezTo>
                      <a:pt x="189" y="210"/>
                      <a:pt x="189" y="210"/>
                      <a:pt x="189" y="210"/>
                    </a:cubicBezTo>
                    <a:cubicBezTo>
                      <a:pt x="151" y="174"/>
                      <a:pt x="151" y="174"/>
                      <a:pt x="151" y="174"/>
                    </a:cubicBezTo>
                    <a:lnTo>
                      <a:pt x="159" y="166"/>
                    </a:lnTo>
                    <a:close/>
                    <a:moveTo>
                      <a:pt x="120" y="211"/>
                    </a:moveTo>
                    <a:cubicBezTo>
                      <a:pt x="162" y="214"/>
                      <a:pt x="162" y="214"/>
                      <a:pt x="162" y="214"/>
                    </a:cubicBezTo>
                    <a:cubicBezTo>
                      <a:pt x="134" y="193"/>
                      <a:pt x="134" y="193"/>
                      <a:pt x="134" y="193"/>
                    </a:cubicBezTo>
                    <a:cubicBezTo>
                      <a:pt x="141" y="185"/>
                      <a:pt x="141" y="185"/>
                      <a:pt x="141" y="185"/>
                    </a:cubicBezTo>
                    <a:cubicBezTo>
                      <a:pt x="182" y="216"/>
                      <a:pt x="182" y="216"/>
                      <a:pt x="182" y="216"/>
                    </a:cubicBezTo>
                    <a:cubicBezTo>
                      <a:pt x="175" y="225"/>
                      <a:pt x="175" y="225"/>
                      <a:pt x="175" y="225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60" y="244"/>
                      <a:pt x="160" y="244"/>
                      <a:pt x="160" y="244"/>
                    </a:cubicBezTo>
                    <a:cubicBezTo>
                      <a:pt x="154" y="252"/>
                      <a:pt x="154" y="252"/>
                      <a:pt x="154" y="252"/>
                    </a:cubicBezTo>
                    <a:cubicBezTo>
                      <a:pt x="113" y="220"/>
                      <a:pt x="113" y="220"/>
                      <a:pt x="113" y="220"/>
                    </a:cubicBezTo>
                    <a:lnTo>
                      <a:pt x="120" y="211"/>
                    </a:lnTo>
                    <a:close/>
                    <a:moveTo>
                      <a:pt x="87" y="264"/>
                    </a:moveTo>
                    <a:cubicBezTo>
                      <a:pt x="112" y="278"/>
                      <a:pt x="112" y="278"/>
                      <a:pt x="112" y="278"/>
                    </a:cubicBezTo>
                    <a:cubicBezTo>
                      <a:pt x="116" y="280"/>
                      <a:pt x="118" y="281"/>
                      <a:pt x="120" y="282"/>
                    </a:cubicBezTo>
                    <a:cubicBezTo>
                      <a:pt x="122" y="282"/>
                      <a:pt x="124" y="282"/>
                      <a:pt x="126" y="281"/>
                    </a:cubicBezTo>
                    <a:cubicBezTo>
                      <a:pt x="128" y="280"/>
                      <a:pt x="130" y="278"/>
                      <a:pt x="131" y="275"/>
                    </a:cubicBezTo>
                    <a:cubicBezTo>
                      <a:pt x="133" y="273"/>
                      <a:pt x="133" y="270"/>
                      <a:pt x="133" y="268"/>
                    </a:cubicBezTo>
                    <a:cubicBezTo>
                      <a:pt x="133" y="266"/>
                      <a:pt x="132" y="264"/>
                      <a:pt x="131" y="263"/>
                    </a:cubicBezTo>
                    <a:cubicBezTo>
                      <a:pt x="129" y="262"/>
                      <a:pt x="127" y="260"/>
                      <a:pt x="123" y="258"/>
                    </a:cubicBezTo>
                    <a:cubicBezTo>
                      <a:pt x="98" y="244"/>
                      <a:pt x="98" y="244"/>
                      <a:pt x="98" y="244"/>
                    </a:cubicBezTo>
                    <a:cubicBezTo>
                      <a:pt x="104" y="234"/>
                      <a:pt x="104" y="234"/>
                      <a:pt x="104" y="234"/>
                    </a:cubicBezTo>
                    <a:cubicBezTo>
                      <a:pt x="127" y="248"/>
                      <a:pt x="127" y="248"/>
                      <a:pt x="127" y="248"/>
                    </a:cubicBezTo>
                    <a:cubicBezTo>
                      <a:pt x="133" y="251"/>
                      <a:pt x="137" y="253"/>
                      <a:pt x="138" y="255"/>
                    </a:cubicBezTo>
                    <a:cubicBezTo>
                      <a:pt x="140" y="257"/>
                      <a:pt x="142" y="259"/>
                      <a:pt x="142" y="261"/>
                    </a:cubicBezTo>
                    <a:cubicBezTo>
                      <a:pt x="143" y="263"/>
                      <a:pt x="143" y="266"/>
                      <a:pt x="143" y="269"/>
                    </a:cubicBezTo>
                    <a:cubicBezTo>
                      <a:pt x="142" y="272"/>
                      <a:pt x="141" y="275"/>
                      <a:pt x="139" y="279"/>
                    </a:cubicBezTo>
                    <a:cubicBezTo>
                      <a:pt x="136" y="284"/>
                      <a:pt x="134" y="287"/>
                      <a:pt x="131" y="289"/>
                    </a:cubicBezTo>
                    <a:cubicBezTo>
                      <a:pt x="129" y="291"/>
                      <a:pt x="127" y="292"/>
                      <a:pt x="124" y="293"/>
                    </a:cubicBezTo>
                    <a:cubicBezTo>
                      <a:pt x="122" y="293"/>
                      <a:pt x="120" y="293"/>
                      <a:pt x="118" y="293"/>
                    </a:cubicBezTo>
                    <a:cubicBezTo>
                      <a:pt x="115" y="292"/>
                      <a:pt x="111" y="290"/>
                      <a:pt x="106" y="287"/>
                    </a:cubicBezTo>
                    <a:cubicBezTo>
                      <a:pt x="82" y="274"/>
                      <a:pt x="82" y="274"/>
                      <a:pt x="82" y="274"/>
                    </a:cubicBezTo>
                    <a:lnTo>
                      <a:pt x="87" y="264"/>
                    </a:lnTo>
                    <a:close/>
                    <a:moveTo>
                      <a:pt x="44" y="402"/>
                    </a:moveTo>
                    <a:cubicBezTo>
                      <a:pt x="82" y="384"/>
                      <a:pt x="82" y="384"/>
                      <a:pt x="82" y="384"/>
                    </a:cubicBezTo>
                    <a:cubicBezTo>
                      <a:pt x="47" y="379"/>
                      <a:pt x="47" y="379"/>
                      <a:pt x="47" y="379"/>
                    </a:cubicBezTo>
                    <a:cubicBezTo>
                      <a:pt x="49" y="368"/>
                      <a:pt x="49" y="368"/>
                      <a:pt x="49" y="368"/>
                    </a:cubicBezTo>
                    <a:cubicBezTo>
                      <a:pt x="100" y="376"/>
                      <a:pt x="100" y="376"/>
                      <a:pt x="100" y="376"/>
                    </a:cubicBezTo>
                    <a:cubicBezTo>
                      <a:pt x="98" y="388"/>
                      <a:pt x="98" y="388"/>
                      <a:pt x="98" y="388"/>
                    </a:cubicBezTo>
                    <a:cubicBezTo>
                      <a:pt x="61" y="405"/>
                      <a:pt x="61" y="405"/>
                      <a:pt x="61" y="405"/>
                    </a:cubicBezTo>
                    <a:cubicBezTo>
                      <a:pt x="95" y="411"/>
                      <a:pt x="95" y="411"/>
                      <a:pt x="95" y="411"/>
                    </a:cubicBezTo>
                    <a:cubicBezTo>
                      <a:pt x="93" y="421"/>
                      <a:pt x="93" y="421"/>
                      <a:pt x="93" y="421"/>
                    </a:cubicBezTo>
                    <a:cubicBezTo>
                      <a:pt x="42" y="413"/>
                      <a:pt x="42" y="413"/>
                      <a:pt x="42" y="413"/>
                    </a:cubicBezTo>
                    <a:lnTo>
                      <a:pt x="44" y="402"/>
                    </a:lnTo>
                    <a:close/>
                    <a:moveTo>
                      <a:pt x="42" y="427"/>
                    </a:moveTo>
                    <a:cubicBezTo>
                      <a:pt x="93" y="430"/>
                      <a:pt x="93" y="430"/>
                      <a:pt x="93" y="430"/>
                    </a:cubicBezTo>
                    <a:cubicBezTo>
                      <a:pt x="93" y="441"/>
                      <a:pt x="93" y="441"/>
                      <a:pt x="93" y="441"/>
                    </a:cubicBezTo>
                    <a:cubicBezTo>
                      <a:pt x="41" y="439"/>
                      <a:pt x="41" y="439"/>
                      <a:pt x="41" y="439"/>
                    </a:cubicBezTo>
                    <a:lnTo>
                      <a:pt x="42" y="427"/>
                    </a:lnTo>
                    <a:close/>
                    <a:moveTo>
                      <a:pt x="42" y="488"/>
                    </a:moveTo>
                    <a:cubicBezTo>
                      <a:pt x="62" y="486"/>
                      <a:pt x="62" y="486"/>
                      <a:pt x="62" y="486"/>
                    </a:cubicBezTo>
                    <a:cubicBezTo>
                      <a:pt x="61" y="464"/>
                      <a:pt x="61" y="464"/>
                      <a:pt x="61" y="464"/>
                    </a:cubicBezTo>
                    <a:cubicBezTo>
                      <a:pt x="41" y="465"/>
                      <a:pt x="41" y="465"/>
                      <a:pt x="41" y="465"/>
                    </a:cubicBezTo>
                    <a:cubicBezTo>
                      <a:pt x="40" y="454"/>
                      <a:pt x="40" y="454"/>
                      <a:pt x="40" y="454"/>
                    </a:cubicBezTo>
                    <a:cubicBezTo>
                      <a:pt x="92" y="451"/>
                      <a:pt x="92" y="451"/>
                      <a:pt x="92" y="451"/>
                    </a:cubicBezTo>
                    <a:cubicBezTo>
                      <a:pt x="92" y="462"/>
                      <a:pt x="92" y="462"/>
                      <a:pt x="92" y="462"/>
                    </a:cubicBezTo>
                    <a:cubicBezTo>
                      <a:pt x="70" y="463"/>
                      <a:pt x="70" y="463"/>
                      <a:pt x="70" y="463"/>
                    </a:cubicBezTo>
                    <a:cubicBezTo>
                      <a:pt x="71" y="486"/>
                      <a:pt x="71" y="486"/>
                      <a:pt x="71" y="486"/>
                    </a:cubicBezTo>
                    <a:cubicBezTo>
                      <a:pt x="94" y="485"/>
                      <a:pt x="94" y="485"/>
                      <a:pt x="94" y="485"/>
                    </a:cubicBezTo>
                    <a:cubicBezTo>
                      <a:pt x="94" y="496"/>
                      <a:pt x="94" y="496"/>
                      <a:pt x="94" y="496"/>
                    </a:cubicBezTo>
                    <a:cubicBezTo>
                      <a:pt x="43" y="499"/>
                      <a:pt x="43" y="499"/>
                      <a:pt x="43" y="499"/>
                    </a:cubicBezTo>
                    <a:lnTo>
                      <a:pt x="42" y="488"/>
                    </a:lnTo>
                    <a:close/>
                    <a:moveTo>
                      <a:pt x="98" y="546"/>
                    </a:moveTo>
                    <a:cubicBezTo>
                      <a:pt x="94" y="552"/>
                      <a:pt x="88" y="555"/>
                      <a:pt x="80" y="557"/>
                    </a:cubicBezTo>
                    <a:cubicBezTo>
                      <a:pt x="72" y="559"/>
                      <a:pt x="65" y="558"/>
                      <a:pt x="59" y="554"/>
                    </a:cubicBezTo>
                    <a:cubicBezTo>
                      <a:pt x="54" y="550"/>
                      <a:pt x="50" y="544"/>
                      <a:pt x="48" y="536"/>
                    </a:cubicBezTo>
                    <a:cubicBezTo>
                      <a:pt x="47" y="530"/>
                      <a:pt x="48" y="524"/>
                      <a:pt x="50" y="519"/>
                    </a:cubicBezTo>
                    <a:cubicBezTo>
                      <a:pt x="52" y="516"/>
                      <a:pt x="55" y="513"/>
                      <a:pt x="58" y="511"/>
                    </a:cubicBezTo>
                    <a:cubicBezTo>
                      <a:pt x="63" y="522"/>
                      <a:pt x="63" y="522"/>
                      <a:pt x="63" y="522"/>
                    </a:cubicBezTo>
                    <a:cubicBezTo>
                      <a:pt x="61" y="523"/>
                      <a:pt x="59" y="525"/>
                      <a:pt x="58" y="527"/>
                    </a:cubicBezTo>
                    <a:cubicBezTo>
                      <a:pt x="57" y="529"/>
                      <a:pt x="56" y="532"/>
                      <a:pt x="57" y="535"/>
                    </a:cubicBezTo>
                    <a:cubicBezTo>
                      <a:pt x="58" y="539"/>
                      <a:pt x="60" y="542"/>
                      <a:pt x="63" y="544"/>
                    </a:cubicBezTo>
                    <a:cubicBezTo>
                      <a:pt x="67" y="546"/>
                      <a:pt x="71" y="547"/>
                      <a:pt x="77" y="546"/>
                    </a:cubicBezTo>
                    <a:cubicBezTo>
                      <a:pt x="84" y="544"/>
                      <a:pt x="88" y="542"/>
                      <a:pt x="90" y="539"/>
                    </a:cubicBezTo>
                    <a:cubicBezTo>
                      <a:pt x="92" y="536"/>
                      <a:pt x="93" y="532"/>
                      <a:pt x="92" y="528"/>
                    </a:cubicBezTo>
                    <a:cubicBezTo>
                      <a:pt x="91" y="525"/>
                      <a:pt x="90" y="523"/>
                      <a:pt x="88" y="521"/>
                    </a:cubicBezTo>
                    <a:cubicBezTo>
                      <a:pt x="86" y="519"/>
                      <a:pt x="83" y="518"/>
                      <a:pt x="79" y="518"/>
                    </a:cubicBezTo>
                    <a:cubicBezTo>
                      <a:pt x="80" y="506"/>
                      <a:pt x="80" y="506"/>
                      <a:pt x="80" y="506"/>
                    </a:cubicBezTo>
                    <a:cubicBezTo>
                      <a:pt x="85" y="507"/>
                      <a:pt x="90" y="509"/>
                      <a:pt x="94" y="512"/>
                    </a:cubicBezTo>
                    <a:cubicBezTo>
                      <a:pt x="97" y="515"/>
                      <a:pt x="100" y="520"/>
                      <a:pt x="101" y="526"/>
                    </a:cubicBezTo>
                    <a:cubicBezTo>
                      <a:pt x="102" y="534"/>
                      <a:pt x="101" y="540"/>
                      <a:pt x="98" y="546"/>
                    </a:cubicBezTo>
                    <a:close/>
                    <a:moveTo>
                      <a:pt x="114" y="330"/>
                    </a:moveTo>
                    <a:cubicBezTo>
                      <a:pt x="101" y="331"/>
                      <a:pt x="101" y="331"/>
                      <a:pt x="101" y="331"/>
                    </a:cubicBezTo>
                    <a:cubicBezTo>
                      <a:pt x="94" y="353"/>
                      <a:pt x="94" y="353"/>
                      <a:pt x="94" y="353"/>
                    </a:cubicBezTo>
                    <a:cubicBezTo>
                      <a:pt x="104" y="361"/>
                      <a:pt x="104" y="361"/>
                      <a:pt x="104" y="361"/>
                    </a:cubicBezTo>
                    <a:cubicBezTo>
                      <a:pt x="100" y="373"/>
                      <a:pt x="100" y="373"/>
                      <a:pt x="100" y="373"/>
                    </a:cubicBezTo>
                    <a:cubicBezTo>
                      <a:pt x="58" y="336"/>
                      <a:pt x="58" y="336"/>
                      <a:pt x="58" y="336"/>
                    </a:cubicBezTo>
                    <a:cubicBezTo>
                      <a:pt x="62" y="325"/>
                      <a:pt x="62" y="325"/>
                      <a:pt x="62" y="325"/>
                    </a:cubicBezTo>
                    <a:cubicBezTo>
                      <a:pt x="118" y="318"/>
                      <a:pt x="118" y="318"/>
                      <a:pt x="118" y="318"/>
                    </a:cubicBezTo>
                    <a:lnTo>
                      <a:pt x="114" y="330"/>
                    </a:lnTo>
                    <a:close/>
                    <a:moveTo>
                      <a:pt x="252" y="762"/>
                    </a:moveTo>
                    <a:cubicBezTo>
                      <a:pt x="251" y="763"/>
                      <a:pt x="251" y="764"/>
                      <a:pt x="250" y="764"/>
                    </a:cubicBezTo>
                    <a:cubicBezTo>
                      <a:pt x="248" y="766"/>
                      <a:pt x="238" y="764"/>
                      <a:pt x="237" y="764"/>
                    </a:cubicBezTo>
                    <a:cubicBezTo>
                      <a:pt x="233" y="764"/>
                      <a:pt x="231" y="764"/>
                      <a:pt x="230" y="766"/>
                    </a:cubicBezTo>
                    <a:cubicBezTo>
                      <a:pt x="231" y="767"/>
                      <a:pt x="230" y="770"/>
                      <a:pt x="228" y="770"/>
                    </a:cubicBezTo>
                    <a:cubicBezTo>
                      <a:pt x="226" y="770"/>
                      <a:pt x="222" y="768"/>
                      <a:pt x="218" y="768"/>
                    </a:cubicBezTo>
                    <a:cubicBezTo>
                      <a:pt x="217" y="768"/>
                      <a:pt x="216" y="768"/>
                      <a:pt x="215" y="768"/>
                    </a:cubicBezTo>
                    <a:cubicBezTo>
                      <a:pt x="205" y="781"/>
                      <a:pt x="196" y="792"/>
                      <a:pt x="185" y="805"/>
                    </a:cubicBezTo>
                    <a:cubicBezTo>
                      <a:pt x="184" y="804"/>
                      <a:pt x="183" y="805"/>
                      <a:pt x="182" y="805"/>
                    </a:cubicBezTo>
                    <a:cubicBezTo>
                      <a:pt x="191" y="793"/>
                      <a:pt x="199" y="779"/>
                      <a:pt x="208" y="766"/>
                    </a:cubicBezTo>
                    <a:cubicBezTo>
                      <a:pt x="208" y="765"/>
                      <a:pt x="207" y="764"/>
                      <a:pt x="207" y="763"/>
                    </a:cubicBezTo>
                    <a:cubicBezTo>
                      <a:pt x="207" y="761"/>
                      <a:pt x="209" y="758"/>
                      <a:pt x="211" y="758"/>
                    </a:cubicBezTo>
                    <a:cubicBezTo>
                      <a:pt x="211" y="758"/>
                      <a:pt x="212" y="758"/>
                      <a:pt x="213" y="758"/>
                    </a:cubicBezTo>
                    <a:cubicBezTo>
                      <a:pt x="218" y="750"/>
                      <a:pt x="218" y="750"/>
                      <a:pt x="220" y="748"/>
                    </a:cubicBezTo>
                    <a:cubicBezTo>
                      <a:pt x="219" y="746"/>
                      <a:pt x="210" y="743"/>
                      <a:pt x="212" y="741"/>
                    </a:cubicBezTo>
                    <a:cubicBezTo>
                      <a:pt x="213" y="741"/>
                      <a:pt x="216" y="741"/>
                      <a:pt x="217" y="741"/>
                    </a:cubicBezTo>
                    <a:cubicBezTo>
                      <a:pt x="219" y="742"/>
                      <a:pt x="221" y="742"/>
                      <a:pt x="223" y="743"/>
                    </a:cubicBezTo>
                    <a:cubicBezTo>
                      <a:pt x="226" y="739"/>
                      <a:pt x="228" y="736"/>
                      <a:pt x="230" y="731"/>
                    </a:cubicBezTo>
                    <a:cubicBezTo>
                      <a:pt x="230" y="730"/>
                      <a:pt x="233" y="726"/>
                      <a:pt x="232" y="726"/>
                    </a:cubicBezTo>
                    <a:cubicBezTo>
                      <a:pt x="232" y="725"/>
                      <a:pt x="232" y="724"/>
                      <a:pt x="232" y="723"/>
                    </a:cubicBezTo>
                    <a:cubicBezTo>
                      <a:pt x="236" y="725"/>
                      <a:pt x="238" y="727"/>
                      <a:pt x="238" y="731"/>
                    </a:cubicBezTo>
                    <a:cubicBezTo>
                      <a:pt x="239" y="731"/>
                      <a:pt x="239" y="734"/>
                      <a:pt x="238" y="735"/>
                    </a:cubicBezTo>
                    <a:cubicBezTo>
                      <a:pt x="236" y="738"/>
                      <a:pt x="233" y="742"/>
                      <a:pt x="231" y="745"/>
                    </a:cubicBezTo>
                    <a:cubicBezTo>
                      <a:pt x="232" y="746"/>
                      <a:pt x="232" y="746"/>
                      <a:pt x="233" y="747"/>
                    </a:cubicBezTo>
                    <a:cubicBezTo>
                      <a:pt x="236" y="748"/>
                      <a:pt x="239" y="748"/>
                      <a:pt x="242" y="750"/>
                    </a:cubicBezTo>
                    <a:cubicBezTo>
                      <a:pt x="242" y="750"/>
                      <a:pt x="243" y="750"/>
                      <a:pt x="244" y="749"/>
                    </a:cubicBezTo>
                    <a:cubicBezTo>
                      <a:pt x="251" y="753"/>
                      <a:pt x="253" y="761"/>
                      <a:pt x="252" y="762"/>
                    </a:cubicBezTo>
                    <a:close/>
                    <a:moveTo>
                      <a:pt x="188" y="735"/>
                    </a:moveTo>
                    <a:cubicBezTo>
                      <a:pt x="191" y="738"/>
                      <a:pt x="194" y="740"/>
                      <a:pt x="195" y="742"/>
                    </a:cubicBezTo>
                    <a:cubicBezTo>
                      <a:pt x="196" y="743"/>
                      <a:pt x="200" y="748"/>
                      <a:pt x="202" y="755"/>
                    </a:cubicBezTo>
                    <a:cubicBezTo>
                      <a:pt x="203" y="757"/>
                      <a:pt x="204" y="758"/>
                      <a:pt x="203" y="761"/>
                    </a:cubicBezTo>
                    <a:cubicBezTo>
                      <a:pt x="199" y="758"/>
                      <a:pt x="199" y="757"/>
                      <a:pt x="197" y="752"/>
                    </a:cubicBezTo>
                    <a:cubicBezTo>
                      <a:pt x="197" y="750"/>
                      <a:pt x="196" y="748"/>
                      <a:pt x="193" y="744"/>
                    </a:cubicBezTo>
                    <a:cubicBezTo>
                      <a:pt x="192" y="742"/>
                      <a:pt x="188" y="738"/>
                      <a:pt x="188" y="735"/>
                    </a:cubicBezTo>
                    <a:close/>
                    <a:moveTo>
                      <a:pt x="261" y="821"/>
                    </a:moveTo>
                    <a:cubicBezTo>
                      <a:pt x="261" y="819"/>
                      <a:pt x="259" y="818"/>
                      <a:pt x="260" y="815"/>
                    </a:cubicBezTo>
                    <a:cubicBezTo>
                      <a:pt x="265" y="807"/>
                      <a:pt x="273" y="790"/>
                      <a:pt x="281" y="779"/>
                    </a:cubicBezTo>
                    <a:cubicBezTo>
                      <a:pt x="281" y="778"/>
                      <a:pt x="282" y="776"/>
                      <a:pt x="283" y="777"/>
                    </a:cubicBezTo>
                    <a:cubicBezTo>
                      <a:pt x="283" y="778"/>
                      <a:pt x="284" y="778"/>
                      <a:pt x="282" y="782"/>
                    </a:cubicBezTo>
                    <a:cubicBezTo>
                      <a:pt x="282" y="783"/>
                      <a:pt x="262" y="820"/>
                      <a:pt x="264" y="821"/>
                    </a:cubicBezTo>
                    <a:cubicBezTo>
                      <a:pt x="262" y="821"/>
                      <a:pt x="263" y="821"/>
                      <a:pt x="261" y="821"/>
                    </a:cubicBezTo>
                    <a:close/>
                    <a:moveTo>
                      <a:pt x="288" y="830"/>
                    </a:moveTo>
                    <a:cubicBezTo>
                      <a:pt x="288" y="830"/>
                      <a:pt x="287" y="830"/>
                      <a:pt x="287" y="830"/>
                    </a:cubicBezTo>
                    <a:cubicBezTo>
                      <a:pt x="285" y="830"/>
                      <a:pt x="283" y="829"/>
                      <a:pt x="281" y="828"/>
                    </a:cubicBezTo>
                    <a:cubicBezTo>
                      <a:pt x="280" y="826"/>
                      <a:pt x="275" y="818"/>
                      <a:pt x="275" y="816"/>
                    </a:cubicBezTo>
                    <a:cubicBezTo>
                      <a:pt x="275" y="816"/>
                      <a:pt x="275" y="816"/>
                      <a:pt x="276" y="816"/>
                    </a:cubicBezTo>
                    <a:cubicBezTo>
                      <a:pt x="277" y="822"/>
                      <a:pt x="286" y="820"/>
                      <a:pt x="293" y="818"/>
                    </a:cubicBezTo>
                    <a:cubicBezTo>
                      <a:pt x="299" y="816"/>
                      <a:pt x="304" y="813"/>
                      <a:pt x="305" y="812"/>
                    </a:cubicBezTo>
                    <a:cubicBezTo>
                      <a:pt x="304" y="811"/>
                      <a:pt x="305" y="811"/>
                      <a:pt x="303" y="809"/>
                    </a:cubicBezTo>
                    <a:cubicBezTo>
                      <a:pt x="303" y="810"/>
                      <a:pt x="300" y="811"/>
                      <a:pt x="296" y="812"/>
                    </a:cubicBezTo>
                    <a:cubicBezTo>
                      <a:pt x="288" y="814"/>
                      <a:pt x="274" y="816"/>
                      <a:pt x="273" y="815"/>
                    </a:cubicBezTo>
                    <a:cubicBezTo>
                      <a:pt x="269" y="814"/>
                      <a:pt x="270" y="813"/>
                      <a:pt x="272" y="809"/>
                    </a:cubicBezTo>
                    <a:cubicBezTo>
                      <a:pt x="279" y="807"/>
                      <a:pt x="290" y="805"/>
                      <a:pt x="296" y="802"/>
                    </a:cubicBezTo>
                    <a:cubicBezTo>
                      <a:pt x="297" y="802"/>
                      <a:pt x="298" y="801"/>
                      <a:pt x="297" y="799"/>
                    </a:cubicBezTo>
                    <a:cubicBezTo>
                      <a:pt x="294" y="801"/>
                      <a:pt x="286" y="801"/>
                      <a:pt x="283" y="801"/>
                    </a:cubicBezTo>
                    <a:cubicBezTo>
                      <a:pt x="280" y="798"/>
                      <a:pt x="282" y="795"/>
                      <a:pt x="284" y="792"/>
                    </a:cubicBezTo>
                    <a:cubicBezTo>
                      <a:pt x="284" y="792"/>
                      <a:pt x="284" y="792"/>
                      <a:pt x="284" y="792"/>
                    </a:cubicBezTo>
                    <a:cubicBezTo>
                      <a:pt x="286" y="794"/>
                      <a:pt x="293" y="793"/>
                      <a:pt x="295" y="791"/>
                    </a:cubicBezTo>
                    <a:cubicBezTo>
                      <a:pt x="294" y="789"/>
                      <a:pt x="291" y="784"/>
                      <a:pt x="293" y="785"/>
                    </a:cubicBezTo>
                    <a:cubicBezTo>
                      <a:pt x="295" y="786"/>
                      <a:pt x="295" y="787"/>
                      <a:pt x="297" y="788"/>
                    </a:cubicBezTo>
                    <a:cubicBezTo>
                      <a:pt x="298" y="788"/>
                      <a:pt x="298" y="787"/>
                      <a:pt x="298" y="787"/>
                    </a:cubicBezTo>
                    <a:cubicBezTo>
                      <a:pt x="296" y="786"/>
                      <a:pt x="295" y="785"/>
                      <a:pt x="294" y="785"/>
                    </a:cubicBezTo>
                    <a:cubicBezTo>
                      <a:pt x="295" y="782"/>
                      <a:pt x="297" y="782"/>
                      <a:pt x="299" y="783"/>
                    </a:cubicBezTo>
                    <a:cubicBezTo>
                      <a:pt x="301" y="784"/>
                      <a:pt x="307" y="790"/>
                      <a:pt x="308" y="790"/>
                    </a:cubicBezTo>
                    <a:cubicBezTo>
                      <a:pt x="308" y="790"/>
                      <a:pt x="308" y="790"/>
                      <a:pt x="308" y="790"/>
                    </a:cubicBezTo>
                    <a:cubicBezTo>
                      <a:pt x="309" y="791"/>
                      <a:pt x="309" y="792"/>
                      <a:pt x="310" y="793"/>
                    </a:cubicBezTo>
                    <a:cubicBezTo>
                      <a:pt x="309" y="797"/>
                      <a:pt x="307" y="798"/>
                      <a:pt x="305" y="798"/>
                    </a:cubicBezTo>
                    <a:cubicBezTo>
                      <a:pt x="305" y="802"/>
                      <a:pt x="305" y="806"/>
                      <a:pt x="308" y="811"/>
                    </a:cubicBezTo>
                    <a:cubicBezTo>
                      <a:pt x="310" y="810"/>
                      <a:pt x="312" y="809"/>
                      <a:pt x="313" y="808"/>
                    </a:cubicBezTo>
                    <a:cubicBezTo>
                      <a:pt x="315" y="810"/>
                      <a:pt x="316" y="811"/>
                      <a:pt x="316" y="814"/>
                    </a:cubicBezTo>
                    <a:cubicBezTo>
                      <a:pt x="314" y="818"/>
                      <a:pt x="309" y="817"/>
                      <a:pt x="309" y="819"/>
                    </a:cubicBezTo>
                    <a:cubicBezTo>
                      <a:pt x="307" y="824"/>
                      <a:pt x="308" y="831"/>
                      <a:pt x="307" y="835"/>
                    </a:cubicBezTo>
                    <a:cubicBezTo>
                      <a:pt x="306" y="835"/>
                      <a:pt x="305" y="835"/>
                      <a:pt x="305" y="835"/>
                    </a:cubicBezTo>
                    <a:cubicBezTo>
                      <a:pt x="304" y="831"/>
                      <a:pt x="304" y="824"/>
                      <a:pt x="305" y="821"/>
                    </a:cubicBezTo>
                    <a:cubicBezTo>
                      <a:pt x="302" y="821"/>
                      <a:pt x="299" y="823"/>
                      <a:pt x="294" y="824"/>
                    </a:cubicBezTo>
                    <a:cubicBezTo>
                      <a:pt x="294" y="825"/>
                      <a:pt x="294" y="824"/>
                      <a:pt x="294" y="825"/>
                    </a:cubicBezTo>
                    <a:cubicBezTo>
                      <a:pt x="296" y="826"/>
                      <a:pt x="297" y="827"/>
                      <a:pt x="297" y="828"/>
                    </a:cubicBezTo>
                    <a:cubicBezTo>
                      <a:pt x="297" y="829"/>
                      <a:pt x="296" y="831"/>
                      <a:pt x="295" y="831"/>
                    </a:cubicBezTo>
                    <a:cubicBezTo>
                      <a:pt x="294" y="831"/>
                      <a:pt x="293" y="830"/>
                      <a:pt x="290" y="829"/>
                    </a:cubicBezTo>
                    <a:cubicBezTo>
                      <a:pt x="289" y="829"/>
                      <a:pt x="289" y="829"/>
                      <a:pt x="288" y="830"/>
                    </a:cubicBezTo>
                    <a:close/>
                    <a:moveTo>
                      <a:pt x="316" y="787"/>
                    </a:moveTo>
                    <a:cubicBezTo>
                      <a:pt x="316" y="785"/>
                      <a:pt x="319" y="786"/>
                      <a:pt x="320" y="787"/>
                    </a:cubicBezTo>
                    <a:cubicBezTo>
                      <a:pt x="322" y="788"/>
                      <a:pt x="324" y="789"/>
                      <a:pt x="326" y="794"/>
                    </a:cubicBezTo>
                    <a:cubicBezTo>
                      <a:pt x="325" y="796"/>
                      <a:pt x="325" y="797"/>
                      <a:pt x="324" y="798"/>
                    </a:cubicBezTo>
                    <a:cubicBezTo>
                      <a:pt x="323" y="799"/>
                      <a:pt x="318" y="798"/>
                      <a:pt x="318" y="795"/>
                    </a:cubicBezTo>
                    <a:cubicBezTo>
                      <a:pt x="317" y="793"/>
                      <a:pt x="316" y="788"/>
                      <a:pt x="316" y="787"/>
                    </a:cubicBezTo>
                    <a:close/>
                    <a:moveTo>
                      <a:pt x="340" y="802"/>
                    </a:moveTo>
                    <a:cubicBezTo>
                      <a:pt x="333" y="803"/>
                      <a:pt x="318" y="845"/>
                      <a:pt x="312" y="854"/>
                    </a:cubicBezTo>
                    <a:cubicBezTo>
                      <a:pt x="307" y="861"/>
                      <a:pt x="305" y="861"/>
                      <a:pt x="302" y="858"/>
                    </a:cubicBezTo>
                    <a:cubicBezTo>
                      <a:pt x="298" y="854"/>
                      <a:pt x="293" y="836"/>
                      <a:pt x="294" y="832"/>
                    </a:cubicBezTo>
                    <a:cubicBezTo>
                      <a:pt x="295" y="833"/>
                      <a:pt x="296" y="836"/>
                      <a:pt x="297" y="837"/>
                    </a:cubicBezTo>
                    <a:cubicBezTo>
                      <a:pt x="297" y="836"/>
                      <a:pt x="297" y="836"/>
                      <a:pt x="297" y="835"/>
                    </a:cubicBezTo>
                    <a:cubicBezTo>
                      <a:pt x="298" y="838"/>
                      <a:pt x="302" y="846"/>
                      <a:pt x="303" y="847"/>
                    </a:cubicBezTo>
                    <a:cubicBezTo>
                      <a:pt x="306" y="849"/>
                      <a:pt x="307" y="845"/>
                      <a:pt x="309" y="843"/>
                    </a:cubicBezTo>
                    <a:cubicBezTo>
                      <a:pt x="313" y="834"/>
                      <a:pt x="324" y="807"/>
                      <a:pt x="329" y="799"/>
                    </a:cubicBezTo>
                    <a:cubicBezTo>
                      <a:pt x="331" y="794"/>
                      <a:pt x="334" y="789"/>
                      <a:pt x="330" y="786"/>
                    </a:cubicBezTo>
                    <a:cubicBezTo>
                      <a:pt x="319" y="780"/>
                      <a:pt x="305" y="785"/>
                      <a:pt x="295" y="779"/>
                    </a:cubicBezTo>
                    <a:cubicBezTo>
                      <a:pt x="295" y="778"/>
                      <a:pt x="295" y="778"/>
                      <a:pt x="296" y="778"/>
                    </a:cubicBezTo>
                    <a:cubicBezTo>
                      <a:pt x="301" y="776"/>
                      <a:pt x="327" y="782"/>
                      <a:pt x="327" y="782"/>
                    </a:cubicBezTo>
                    <a:cubicBezTo>
                      <a:pt x="335" y="784"/>
                      <a:pt x="345" y="793"/>
                      <a:pt x="340" y="802"/>
                    </a:cubicBezTo>
                    <a:close/>
                    <a:moveTo>
                      <a:pt x="364" y="858"/>
                    </a:moveTo>
                    <a:cubicBezTo>
                      <a:pt x="364" y="858"/>
                      <a:pt x="362" y="859"/>
                      <a:pt x="362" y="860"/>
                    </a:cubicBezTo>
                    <a:cubicBezTo>
                      <a:pt x="362" y="860"/>
                      <a:pt x="361" y="861"/>
                      <a:pt x="360" y="861"/>
                    </a:cubicBezTo>
                    <a:cubicBezTo>
                      <a:pt x="360" y="861"/>
                      <a:pt x="357" y="862"/>
                      <a:pt x="355" y="861"/>
                    </a:cubicBezTo>
                    <a:cubicBezTo>
                      <a:pt x="355" y="861"/>
                      <a:pt x="354" y="860"/>
                      <a:pt x="353" y="860"/>
                    </a:cubicBezTo>
                    <a:cubicBezTo>
                      <a:pt x="353" y="860"/>
                      <a:pt x="351" y="859"/>
                      <a:pt x="350" y="859"/>
                    </a:cubicBezTo>
                    <a:cubicBezTo>
                      <a:pt x="350" y="859"/>
                      <a:pt x="349" y="859"/>
                      <a:pt x="351" y="858"/>
                    </a:cubicBezTo>
                    <a:cubicBezTo>
                      <a:pt x="351" y="858"/>
                      <a:pt x="351" y="858"/>
                      <a:pt x="353" y="858"/>
                    </a:cubicBezTo>
                    <a:cubicBezTo>
                      <a:pt x="353" y="858"/>
                      <a:pt x="353" y="858"/>
                      <a:pt x="354" y="857"/>
                    </a:cubicBezTo>
                    <a:cubicBezTo>
                      <a:pt x="354" y="857"/>
                      <a:pt x="354" y="857"/>
                      <a:pt x="354" y="857"/>
                    </a:cubicBezTo>
                    <a:cubicBezTo>
                      <a:pt x="354" y="857"/>
                      <a:pt x="355" y="858"/>
                      <a:pt x="356" y="856"/>
                    </a:cubicBezTo>
                    <a:cubicBezTo>
                      <a:pt x="356" y="856"/>
                      <a:pt x="356" y="855"/>
                      <a:pt x="357" y="855"/>
                    </a:cubicBezTo>
                    <a:cubicBezTo>
                      <a:pt x="357" y="855"/>
                      <a:pt x="361" y="853"/>
                      <a:pt x="370" y="848"/>
                    </a:cubicBezTo>
                    <a:cubicBezTo>
                      <a:pt x="370" y="848"/>
                      <a:pt x="378" y="843"/>
                      <a:pt x="384" y="837"/>
                    </a:cubicBezTo>
                    <a:cubicBezTo>
                      <a:pt x="384" y="837"/>
                      <a:pt x="388" y="834"/>
                      <a:pt x="392" y="831"/>
                    </a:cubicBezTo>
                    <a:cubicBezTo>
                      <a:pt x="392" y="831"/>
                      <a:pt x="405" y="820"/>
                      <a:pt x="408" y="817"/>
                    </a:cubicBezTo>
                    <a:cubicBezTo>
                      <a:pt x="408" y="817"/>
                      <a:pt x="398" y="813"/>
                      <a:pt x="400" y="808"/>
                    </a:cubicBezTo>
                    <a:cubicBezTo>
                      <a:pt x="400" y="808"/>
                      <a:pt x="400" y="806"/>
                      <a:pt x="401" y="808"/>
                    </a:cubicBezTo>
                    <a:cubicBezTo>
                      <a:pt x="401" y="808"/>
                      <a:pt x="405" y="812"/>
                      <a:pt x="412" y="810"/>
                    </a:cubicBezTo>
                    <a:cubicBezTo>
                      <a:pt x="412" y="810"/>
                      <a:pt x="416" y="810"/>
                      <a:pt x="420" y="807"/>
                    </a:cubicBezTo>
                    <a:cubicBezTo>
                      <a:pt x="420" y="807"/>
                      <a:pt x="424" y="807"/>
                      <a:pt x="426" y="815"/>
                    </a:cubicBezTo>
                    <a:cubicBezTo>
                      <a:pt x="426" y="815"/>
                      <a:pt x="427" y="819"/>
                      <a:pt x="424" y="818"/>
                    </a:cubicBezTo>
                    <a:cubicBezTo>
                      <a:pt x="424" y="818"/>
                      <a:pt x="421" y="818"/>
                      <a:pt x="419" y="819"/>
                    </a:cubicBezTo>
                    <a:cubicBezTo>
                      <a:pt x="418" y="819"/>
                      <a:pt x="417" y="819"/>
                      <a:pt x="416" y="820"/>
                    </a:cubicBezTo>
                    <a:cubicBezTo>
                      <a:pt x="416" y="820"/>
                      <a:pt x="409" y="826"/>
                      <a:pt x="396" y="835"/>
                    </a:cubicBezTo>
                    <a:cubicBezTo>
                      <a:pt x="396" y="835"/>
                      <a:pt x="390" y="839"/>
                      <a:pt x="380" y="848"/>
                    </a:cubicBezTo>
                    <a:cubicBezTo>
                      <a:pt x="380" y="848"/>
                      <a:pt x="373" y="855"/>
                      <a:pt x="364" y="858"/>
                    </a:cubicBezTo>
                    <a:close/>
                    <a:moveTo>
                      <a:pt x="429" y="859"/>
                    </a:moveTo>
                    <a:cubicBezTo>
                      <a:pt x="429" y="859"/>
                      <a:pt x="429" y="860"/>
                      <a:pt x="429" y="861"/>
                    </a:cubicBezTo>
                    <a:cubicBezTo>
                      <a:pt x="429" y="861"/>
                      <a:pt x="429" y="863"/>
                      <a:pt x="427" y="862"/>
                    </a:cubicBezTo>
                    <a:cubicBezTo>
                      <a:pt x="427" y="862"/>
                      <a:pt x="420" y="864"/>
                      <a:pt x="418" y="866"/>
                    </a:cubicBezTo>
                    <a:cubicBezTo>
                      <a:pt x="418" y="866"/>
                      <a:pt x="415" y="870"/>
                      <a:pt x="415" y="872"/>
                    </a:cubicBezTo>
                    <a:cubicBezTo>
                      <a:pt x="415" y="872"/>
                      <a:pt x="415" y="875"/>
                      <a:pt x="412" y="875"/>
                    </a:cubicBezTo>
                    <a:cubicBezTo>
                      <a:pt x="412" y="875"/>
                      <a:pt x="411" y="876"/>
                      <a:pt x="409" y="875"/>
                    </a:cubicBezTo>
                    <a:cubicBezTo>
                      <a:pt x="409" y="875"/>
                      <a:pt x="406" y="873"/>
                      <a:pt x="403" y="876"/>
                    </a:cubicBezTo>
                    <a:cubicBezTo>
                      <a:pt x="403" y="876"/>
                      <a:pt x="403" y="877"/>
                      <a:pt x="402" y="875"/>
                    </a:cubicBezTo>
                    <a:cubicBezTo>
                      <a:pt x="402" y="875"/>
                      <a:pt x="402" y="874"/>
                      <a:pt x="400" y="874"/>
                    </a:cubicBezTo>
                    <a:cubicBezTo>
                      <a:pt x="400" y="874"/>
                      <a:pt x="400" y="873"/>
                      <a:pt x="400" y="872"/>
                    </a:cubicBezTo>
                    <a:cubicBezTo>
                      <a:pt x="400" y="872"/>
                      <a:pt x="400" y="870"/>
                      <a:pt x="398" y="869"/>
                    </a:cubicBezTo>
                    <a:cubicBezTo>
                      <a:pt x="398" y="869"/>
                      <a:pt x="397" y="869"/>
                      <a:pt x="396" y="867"/>
                    </a:cubicBezTo>
                    <a:cubicBezTo>
                      <a:pt x="396" y="867"/>
                      <a:pt x="395" y="861"/>
                      <a:pt x="394" y="858"/>
                    </a:cubicBezTo>
                    <a:cubicBezTo>
                      <a:pt x="394" y="858"/>
                      <a:pt x="393" y="855"/>
                      <a:pt x="390" y="854"/>
                    </a:cubicBezTo>
                    <a:cubicBezTo>
                      <a:pt x="390" y="854"/>
                      <a:pt x="386" y="848"/>
                      <a:pt x="388" y="848"/>
                    </a:cubicBezTo>
                    <a:cubicBezTo>
                      <a:pt x="388" y="848"/>
                      <a:pt x="393" y="848"/>
                      <a:pt x="395" y="854"/>
                    </a:cubicBezTo>
                    <a:cubicBezTo>
                      <a:pt x="395" y="854"/>
                      <a:pt x="395" y="856"/>
                      <a:pt x="396" y="858"/>
                    </a:cubicBezTo>
                    <a:cubicBezTo>
                      <a:pt x="396" y="858"/>
                      <a:pt x="396" y="860"/>
                      <a:pt x="399" y="866"/>
                    </a:cubicBezTo>
                    <a:cubicBezTo>
                      <a:pt x="399" y="866"/>
                      <a:pt x="399" y="867"/>
                      <a:pt x="400" y="865"/>
                    </a:cubicBezTo>
                    <a:cubicBezTo>
                      <a:pt x="401" y="863"/>
                      <a:pt x="401" y="863"/>
                      <a:pt x="401" y="863"/>
                    </a:cubicBezTo>
                    <a:cubicBezTo>
                      <a:pt x="401" y="863"/>
                      <a:pt x="402" y="861"/>
                      <a:pt x="403" y="862"/>
                    </a:cubicBezTo>
                    <a:cubicBezTo>
                      <a:pt x="403" y="862"/>
                      <a:pt x="404" y="863"/>
                      <a:pt x="404" y="862"/>
                    </a:cubicBezTo>
                    <a:cubicBezTo>
                      <a:pt x="404" y="862"/>
                      <a:pt x="407" y="861"/>
                      <a:pt x="409" y="858"/>
                    </a:cubicBezTo>
                    <a:cubicBezTo>
                      <a:pt x="409" y="858"/>
                      <a:pt x="412" y="856"/>
                      <a:pt x="411" y="855"/>
                    </a:cubicBezTo>
                    <a:cubicBezTo>
                      <a:pt x="411" y="855"/>
                      <a:pt x="408" y="852"/>
                      <a:pt x="407" y="850"/>
                    </a:cubicBezTo>
                    <a:cubicBezTo>
                      <a:pt x="407" y="850"/>
                      <a:pt x="405" y="849"/>
                      <a:pt x="406" y="848"/>
                    </a:cubicBezTo>
                    <a:cubicBezTo>
                      <a:pt x="406" y="848"/>
                      <a:pt x="407" y="848"/>
                      <a:pt x="410" y="849"/>
                    </a:cubicBezTo>
                    <a:cubicBezTo>
                      <a:pt x="410" y="849"/>
                      <a:pt x="416" y="850"/>
                      <a:pt x="418" y="848"/>
                    </a:cubicBezTo>
                    <a:cubicBezTo>
                      <a:pt x="418" y="848"/>
                      <a:pt x="419" y="846"/>
                      <a:pt x="420" y="847"/>
                    </a:cubicBezTo>
                    <a:cubicBezTo>
                      <a:pt x="420" y="847"/>
                      <a:pt x="423" y="850"/>
                      <a:pt x="424" y="850"/>
                    </a:cubicBezTo>
                    <a:cubicBezTo>
                      <a:pt x="424" y="850"/>
                      <a:pt x="430" y="852"/>
                      <a:pt x="429" y="859"/>
                    </a:cubicBezTo>
                    <a:close/>
                    <a:moveTo>
                      <a:pt x="485" y="876"/>
                    </a:moveTo>
                    <a:cubicBezTo>
                      <a:pt x="485" y="876"/>
                      <a:pt x="484" y="878"/>
                      <a:pt x="482" y="877"/>
                    </a:cubicBezTo>
                    <a:cubicBezTo>
                      <a:pt x="482" y="877"/>
                      <a:pt x="476" y="874"/>
                      <a:pt x="474" y="867"/>
                    </a:cubicBezTo>
                    <a:cubicBezTo>
                      <a:pt x="474" y="867"/>
                      <a:pt x="472" y="857"/>
                      <a:pt x="472" y="856"/>
                    </a:cubicBezTo>
                    <a:cubicBezTo>
                      <a:pt x="472" y="856"/>
                      <a:pt x="473" y="856"/>
                      <a:pt x="472" y="855"/>
                    </a:cubicBezTo>
                    <a:cubicBezTo>
                      <a:pt x="472" y="849"/>
                      <a:pt x="472" y="849"/>
                      <a:pt x="472" y="849"/>
                    </a:cubicBezTo>
                    <a:cubicBezTo>
                      <a:pt x="472" y="849"/>
                      <a:pt x="472" y="848"/>
                      <a:pt x="472" y="847"/>
                    </a:cubicBezTo>
                    <a:cubicBezTo>
                      <a:pt x="472" y="847"/>
                      <a:pt x="472" y="846"/>
                      <a:pt x="472" y="846"/>
                    </a:cubicBezTo>
                    <a:cubicBezTo>
                      <a:pt x="472" y="846"/>
                      <a:pt x="472" y="845"/>
                      <a:pt x="472" y="845"/>
                    </a:cubicBezTo>
                    <a:cubicBezTo>
                      <a:pt x="472" y="845"/>
                      <a:pt x="472" y="842"/>
                      <a:pt x="474" y="844"/>
                    </a:cubicBezTo>
                    <a:cubicBezTo>
                      <a:pt x="474" y="844"/>
                      <a:pt x="475" y="845"/>
                      <a:pt x="474" y="846"/>
                    </a:cubicBezTo>
                    <a:cubicBezTo>
                      <a:pt x="474" y="846"/>
                      <a:pt x="473" y="848"/>
                      <a:pt x="477" y="855"/>
                    </a:cubicBezTo>
                    <a:cubicBezTo>
                      <a:pt x="477" y="855"/>
                      <a:pt x="477" y="856"/>
                      <a:pt x="478" y="857"/>
                    </a:cubicBezTo>
                    <a:cubicBezTo>
                      <a:pt x="478" y="857"/>
                      <a:pt x="480" y="857"/>
                      <a:pt x="480" y="860"/>
                    </a:cubicBezTo>
                    <a:cubicBezTo>
                      <a:pt x="480" y="860"/>
                      <a:pt x="480" y="862"/>
                      <a:pt x="480" y="862"/>
                    </a:cubicBezTo>
                    <a:cubicBezTo>
                      <a:pt x="480" y="862"/>
                      <a:pt x="480" y="864"/>
                      <a:pt x="481" y="863"/>
                    </a:cubicBezTo>
                    <a:cubicBezTo>
                      <a:pt x="481" y="863"/>
                      <a:pt x="482" y="863"/>
                      <a:pt x="482" y="864"/>
                    </a:cubicBezTo>
                    <a:cubicBezTo>
                      <a:pt x="482" y="864"/>
                      <a:pt x="482" y="868"/>
                      <a:pt x="483" y="869"/>
                    </a:cubicBezTo>
                    <a:cubicBezTo>
                      <a:pt x="483" y="869"/>
                      <a:pt x="483" y="870"/>
                      <a:pt x="483" y="870"/>
                    </a:cubicBezTo>
                    <a:cubicBezTo>
                      <a:pt x="483" y="870"/>
                      <a:pt x="483" y="871"/>
                      <a:pt x="484" y="871"/>
                    </a:cubicBezTo>
                    <a:cubicBezTo>
                      <a:pt x="484" y="871"/>
                      <a:pt x="484" y="871"/>
                      <a:pt x="484" y="872"/>
                    </a:cubicBezTo>
                    <a:cubicBezTo>
                      <a:pt x="484" y="872"/>
                      <a:pt x="485" y="876"/>
                      <a:pt x="485" y="876"/>
                    </a:cubicBezTo>
                    <a:close/>
                    <a:moveTo>
                      <a:pt x="482" y="834"/>
                    </a:moveTo>
                    <a:cubicBezTo>
                      <a:pt x="482" y="834"/>
                      <a:pt x="480" y="833"/>
                      <a:pt x="480" y="833"/>
                    </a:cubicBezTo>
                    <a:cubicBezTo>
                      <a:pt x="480" y="833"/>
                      <a:pt x="479" y="833"/>
                      <a:pt x="477" y="833"/>
                    </a:cubicBezTo>
                    <a:cubicBezTo>
                      <a:pt x="477" y="833"/>
                      <a:pt x="476" y="833"/>
                      <a:pt x="476" y="832"/>
                    </a:cubicBezTo>
                    <a:cubicBezTo>
                      <a:pt x="476" y="832"/>
                      <a:pt x="479" y="827"/>
                      <a:pt x="478" y="823"/>
                    </a:cubicBezTo>
                    <a:cubicBezTo>
                      <a:pt x="478" y="823"/>
                      <a:pt x="477" y="822"/>
                      <a:pt x="478" y="821"/>
                    </a:cubicBezTo>
                    <a:cubicBezTo>
                      <a:pt x="478" y="821"/>
                      <a:pt x="479" y="820"/>
                      <a:pt x="480" y="821"/>
                    </a:cubicBezTo>
                    <a:cubicBezTo>
                      <a:pt x="480" y="821"/>
                      <a:pt x="484" y="829"/>
                      <a:pt x="485" y="832"/>
                    </a:cubicBezTo>
                    <a:cubicBezTo>
                      <a:pt x="485" y="832"/>
                      <a:pt x="485" y="835"/>
                      <a:pt x="482" y="834"/>
                    </a:cubicBezTo>
                    <a:close/>
                    <a:moveTo>
                      <a:pt x="540" y="839"/>
                    </a:moveTo>
                    <a:cubicBezTo>
                      <a:pt x="540" y="839"/>
                      <a:pt x="538" y="842"/>
                      <a:pt x="536" y="843"/>
                    </a:cubicBezTo>
                    <a:cubicBezTo>
                      <a:pt x="536" y="843"/>
                      <a:pt x="535" y="844"/>
                      <a:pt x="535" y="846"/>
                    </a:cubicBezTo>
                    <a:cubicBezTo>
                      <a:pt x="535" y="846"/>
                      <a:pt x="532" y="852"/>
                      <a:pt x="530" y="853"/>
                    </a:cubicBezTo>
                    <a:cubicBezTo>
                      <a:pt x="530" y="853"/>
                      <a:pt x="527" y="855"/>
                      <a:pt x="528" y="858"/>
                    </a:cubicBezTo>
                    <a:cubicBezTo>
                      <a:pt x="528" y="858"/>
                      <a:pt x="532" y="860"/>
                      <a:pt x="531" y="864"/>
                    </a:cubicBezTo>
                    <a:cubicBezTo>
                      <a:pt x="531" y="864"/>
                      <a:pt x="532" y="866"/>
                      <a:pt x="530" y="866"/>
                    </a:cubicBezTo>
                    <a:cubicBezTo>
                      <a:pt x="530" y="866"/>
                      <a:pt x="529" y="866"/>
                      <a:pt x="528" y="866"/>
                    </a:cubicBezTo>
                    <a:cubicBezTo>
                      <a:pt x="528" y="866"/>
                      <a:pt x="527" y="867"/>
                      <a:pt x="527" y="867"/>
                    </a:cubicBezTo>
                    <a:cubicBezTo>
                      <a:pt x="527" y="867"/>
                      <a:pt x="524" y="868"/>
                      <a:pt x="521" y="868"/>
                    </a:cubicBezTo>
                    <a:cubicBezTo>
                      <a:pt x="521" y="868"/>
                      <a:pt x="519" y="868"/>
                      <a:pt x="517" y="868"/>
                    </a:cubicBezTo>
                    <a:cubicBezTo>
                      <a:pt x="517" y="868"/>
                      <a:pt x="516" y="867"/>
                      <a:pt x="516" y="868"/>
                    </a:cubicBezTo>
                    <a:cubicBezTo>
                      <a:pt x="516" y="868"/>
                      <a:pt x="511" y="873"/>
                      <a:pt x="506" y="869"/>
                    </a:cubicBezTo>
                    <a:cubicBezTo>
                      <a:pt x="506" y="869"/>
                      <a:pt x="505" y="868"/>
                      <a:pt x="504" y="868"/>
                    </a:cubicBezTo>
                    <a:cubicBezTo>
                      <a:pt x="503" y="867"/>
                      <a:pt x="502" y="866"/>
                      <a:pt x="501" y="866"/>
                    </a:cubicBezTo>
                    <a:cubicBezTo>
                      <a:pt x="501" y="866"/>
                      <a:pt x="496" y="862"/>
                      <a:pt x="493" y="861"/>
                    </a:cubicBezTo>
                    <a:cubicBezTo>
                      <a:pt x="493" y="861"/>
                      <a:pt x="490" y="858"/>
                      <a:pt x="489" y="856"/>
                    </a:cubicBezTo>
                    <a:cubicBezTo>
                      <a:pt x="489" y="856"/>
                      <a:pt x="488" y="853"/>
                      <a:pt x="487" y="853"/>
                    </a:cubicBezTo>
                    <a:cubicBezTo>
                      <a:pt x="487" y="853"/>
                      <a:pt x="485" y="853"/>
                      <a:pt x="485" y="852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49"/>
                      <a:pt x="487" y="846"/>
                    </a:cubicBezTo>
                    <a:cubicBezTo>
                      <a:pt x="487" y="846"/>
                      <a:pt x="489" y="844"/>
                      <a:pt x="490" y="843"/>
                    </a:cubicBezTo>
                    <a:cubicBezTo>
                      <a:pt x="490" y="843"/>
                      <a:pt x="494" y="839"/>
                      <a:pt x="497" y="838"/>
                    </a:cubicBezTo>
                    <a:cubicBezTo>
                      <a:pt x="497" y="838"/>
                      <a:pt x="498" y="836"/>
                      <a:pt x="499" y="835"/>
                    </a:cubicBezTo>
                    <a:cubicBezTo>
                      <a:pt x="500" y="834"/>
                      <a:pt x="501" y="833"/>
                      <a:pt x="502" y="833"/>
                    </a:cubicBezTo>
                    <a:cubicBezTo>
                      <a:pt x="502" y="833"/>
                      <a:pt x="503" y="831"/>
                      <a:pt x="505" y="830"/>
                    </a:cubicBezTo>
                    <a:cubicBezTo>
                      <a:pt x="505" y="830"/>
                      <a:pt x="509" y="829"/>
                      <a:pt x="509" y="828"/>
                    </a:cubicBezTo>
                    <a:cubicBezTo>
                      <a:pt x="509" y="828"/>
                      <a:pt x="508" y="825"/>
                      <a:pt x="508" y="824"/>
                    </a:cubicBezTo>
                    <a:cubicBezTo>
                      <a:pt x="506" y="809"/>
                      <a:pt x="506" y="809"/>
                      <a:pt x="506" y="809"/>
                    </a:cubicBezTo>
                    <a:cubicBezTo>
                      <a:pt x="506" y="809"/>
                      <a:pt x="506" y="808"/>
                      <a:pt x="507" y="809"/>
                    </a:cubicBezTo>
                    <a:cubicBezTo>
                      <a:pt x="507" y="809"/>
                      <a:pt x="508" y="809"/>
                      <a:pt x="510" y="809"/>
                    </a:cubicBezTo>
                    <a:cubicBezTo>
                      <a:pt x="510" y="809"/>
                      <a:pt x="511" y="809"/>
                      <a:pt x="512" y="812"/>
                    </a:cubicBezTo>
                    <a:cubicBezTo>
                      <a:pt x="512" y="812"/>
                      <a:pt x="514" y="816"/>
                      <a:pt x="515" y="820"/>
                    </a:cubicBezTo>
                    <a:cubicBezTo>
                      <a:pt x="515" y="820"/>
                      <a:pt x="516" y="826"/>
                      <a:pt x="516" y="827"/>
                    </a:cubicBezTo>
                    <a:cubicBezTo>
                      <a:pt x="516" y="827"/>
                      <a:pt x="515" y="828"/>
                      <a:pt x="517" y="828"/>
                    </a:cubicBezTo>
                    <a:cubicBezTo>
                      <a:pt x="517" y="828"/>
                      <a:pt x="520" y="828"/>
                      <a:pt x="522" y="829"/>
                    </a:cubicBezTo>
                    <a:cubicBezTo>
                      <a:pt x="526" y="829"/>
                      <a:pt x="531" y="829"/>
                      <a:pt x="532" y="829"/>
                    </a:cubicBezTo>
                    <a:cubicBezTo>
                      <a:pt x="532" y="829"/>
                      <a:pt x="537" y="830"/>
                      <a:pt x="540" y="835"/>
                    </a:cubicBezTo>
                    <a:cubicBezTo>
                      <a:pt x="540" y="835"/>
                      <a:pt x="541" y="835"/>
                      <a:pt x="540" y="839"/>
                    </a:cubicBezTo>
                    <a:close/>
                    <a:moveTo>
                      <a:pt x="604" y="809"/>
                    </a:moveTo>
                    <a:cubicBezTo>
                      <a:pt x="604" y="809"/>
                      <a:pt x="603" y="810"/>
                      <a:pt x="603" y="811"/>
                    </a:cubicBezTo>
                    <a:cubicBezTo>
                      <a:pt x="603" y="811"/>
                      <a:pt x="602" y="815"/>
                      <a:pt x="602" y="816"/>
                    </a:cubicBezTo>
                    <a:cubicBezTo>
                      <a:pt x="602" y="816"/>
                      <a:pt x="602" y="819"/>
                      <a:pt x="601" y="821"/>
                    </a:cubicBezTo>
                    <a:cubicBezTo>
                      <a:pt x="601" y="821"/>
                      <a:pt x="597" y="826"/>
                      <a:pt x="601" y="831"/>
                    </a:cubicBezTo>
                    <a:cubicBezTo>
                      <a:pt x="601" y="831"/>
                      <a:pt x="604" y="834"/>
                      <a:pt x="601" y="837"/>
                    </a:cubicBezTo>
                    <a:cubicBezTo>
                      <a:pt x="601" y="837"/>
                      <a:pt x="599" y="837"/>
                      <a:pt x="598" y="840"/>
                    </a:cubicBezTo>
                    <a:cubicBezTo>
                      <a:pt x="598" y="840"/>
                      <a:pt x="598" y="842"/>
                      <a:pt x="598" y="842"/>
                    </a:cubicBezTo>
                    <a:cubicBezTo>
                      <a:pt x="598" y="842"/>
                      <a:pt x="598" y="844"/>
                      <a:pt x="598" y="845"/>
                    </a:cubicBezTo>
                    <a:cubicBezTo>
                      <a:pt x="598" y="845"/>
                      <a:pt x="597" y="847"/>
                      <a:pt x="595" y="848"/>
                    </a:cubicBezTo>
                    <a:cubicBezTo>
                      <a:pt x="595" y="848"/>
                      <a:pt x="592" y="850"/>
                      <a:pt x="592" y="851"/>
                    </a:cubicBezTo>
                    <a:cubicBezTo>
                      <a:pt x="592" y="851"/>
                      <a:pt x="590" y="853"/>
                      <a:pt x="590" y="853"/>
                    </a:cubicBezTo>
                    <a:cubicBezTo>
                      <a:pt x="590" y="853"/>
                      <a:pt x="589" y="853"/>
                      <a:pt x="589" y="854"/>
                    </a:cubicBezTo>
                    <a:cubicBezTo>
                      <a:pt x="589" y="854"/>
                      <a:pt x="588" y="856"/>
                      <a:pt x="585" y="857"/>
                    </a:cubicBezTo>
                    <a:cubicBezTo>
                      <a:pt x="585" y="857"/>
                      <a:pt x="585" y="851"/>
                      <a:pt x="585" y="848"/>
                    </a:cubicBezTo>
                    <a:cubicBezTo>
                      <a:pt x="585" y="848"/>
                      <a:pt x="585" y="845"/>
                      <a:pt x="586" y="843"/>
                    </a:cubicBezTo>
                    <a:cubicBezTo>
                      <a:pt x="586" y="843"/>
                      <a:pt x="585" y="840"/>
                      <a:pt x="587" y="840"/>
                    </a:cubicBezTo>
                    <a:cubicBezTo>
                      <a:pt x="587" y="840"/>
                      <a:pt x="588" y="841"/>
                      <a:pt x="588" y="840"/>
                    </a:cubicBezTo>
                    <a:cubicBezTo>
                      <a:pt x="588" y="840"/>
                      <a:pt x="589" y="836"/>
                      <a:pt x="589" y="836"/>
                    </a:cubicBezTo>
                    <a:cubicBezTo>
                      <a:pt x="589" y="836"/>
                      <a:pt x="588" y="835"/>
                      <a:pt x="587" y="835"/>
                    </a:cubicBezTo>
                    <a:cubicBezTo>
                      <a:pt x="587" y="835"/>
                      <a:pt x="586" y="834"/>
                      <a:pt x="587" y="832"/>
                    </a:cubicBezTo>
                    <a:cubicBezTo>
                      <a:pt x="587" y="832"/>
                      <a:pt x="587" y="832"/>
                      <a:pt x="585" y="831"/>
                    </a:cubicBezTo>
                    <a:cubicBezTo>
                      <a:pt x="585" y="831"/>
                      <a:pt x="583" y="830"/>
                      <a:pt x="583" y="831"/>
                    </a:cubicBezTo>
                    <a:cubicBezTo>
                      <a:pt x="583" y="831"/>
                      <a:pt x="583" y="832"/>
                      <a:pt x="581" y="831"/>
                    </a:cubicBezTo>
                    <a:cubicBezTo>
                      <a:pt x="581" y="831"/>
                      <a:pt x="572" y="829"/>
                      <a:pt x="576" y="827"/>
                    </a:cubicBezTo>
                    <a:cubicBezTo>
                      <a:pt x="576" y="827"/>
                      <a:pt x="581" y="827"/>
                      <a:pt x="584" y="823"/>
                    </a:cubicBezTo>
                    <a:cubicBezTo>
                      <a:pt x="584" y="823"/>
                      <a:pt x="586" y="822"/>
                      <a:pt x="586" y="815"/>
                    </a:cubicBezTo>
                    <a:cubicBezTo>
                      <a:pt x="586" y="815"/>
                      <a:pt x="586" y="814"/>
                      <a:pt x="585" y="813"/>
                    </a:cubicBezTo>
                    <a:cubicBezTo>
                      <a:pt x="585" y="813"/>
                      <a:pt x="585" y="813"/>
                      <a:pt x="585" y="812"/>
                    </a:cubicBezTo>
                    <a:cubicBezTo>
                      <a:pt x="585" y="812"/>
                      <a:pt x="585" y="811"/>
                      <a:pt x="584" y="810"/>
                    </a:cubicBezTo>
                    <a:cubicBezTo>
                      <a:pt x="584" y="810"/>
                      <a:pt x="584" y="809"/>
                      <a:pt x="584" y="808"/>
                    </a:cubicBezTo>
                    <a:cubicBezTo>
                      <a:pt x="584" y="808"/>
                      <a:pt x="584" y="807"/>
                      <a:pt x="583" y="807"/>
                    </a:cubicBezTo>
                    <a:cubicBezTo>
                      <a:pt x="583" y="807"/>
                      <a:pt x="583" y="806"/>
                      <a:pt x="583" y="805"/>
                    </a:cubicBezTo>
                    <a:cubicBezTo>
                      <a:pt x="583" y="805"/>
                      <a:pt x="583" y="805"/>
                      <a:pt x="583" y="804"/>
                    </a:cubicBezTo>
                    <a:cubicBezTo>
                      <a:pt x="583" y="804"/>
                      <a:pt x="582" y="803"/>
                      <a:pt x="583" y="803"/>
                    </a:cubicBezTo>
                    <a:cubicBezTo>
                      <a:pt x="583" y="803"/>
                      <a:pt x="584" y="803"/>
                      <a:pt x="583" y="801"/>
                    </a:cubicBezTo>
                    <a:cubicBezTo>
                      <a:pt x="583" y="801"/>
                      <a:pt x="582" y="800"/>
                      <a:pt x="581" y="799"/>
                    </a:cubicBezTo>
                    <a:cubicBezTo>
                      <a:pt x="580" y="798"/>
                      <a:pt x="580" y="798"/>
                      <a:pt x="580" y="798"/>
                    </a:cubicBezTo>
                    <a:cubicBezTo>
                      <a:pt x="577" y="791"/>
                      <a:pt x="577" y="791"/>
                      <a:pt x="577" y="791"/>
                    </a:cubicBezTo>
                    <a:cubicBezTo>
                      <a:pt x="577" y="791"/>
                      <a:pt x="573" y="788"/>
                      <a:pt x="577" y="789"/>
                    </a:cubicBezTo>
                    <a:cubicBezTo>
                      <a:pt x="577" y="789"/>
                      <a:pt x="581" y="788"/>
                      <a:pt x="583" y="789"/>
                    </a:cubicBezTo>
                    <a:cubicBezTo>
                      <a:pt x="583" y="789"/>
                      <a:pt x="587" y="789"/>
                      <a:pt x="588" y="789"/>
                    </a:cubicBezTo>
                    <a:cubicBezTo>
                      <a:pt x="588" y="789"/>
                      <a:pt x="589" y="789"/>
                      <a:pt x="591" y="792"/>
                    </a:cubicBezTo>
                    <a:cubicBezTo>
                      <a:pt x="591" y="792"/>
                      <a:pt x="592" y="796"/>
                      <a:pt x="593" y="796"/>
                    </a:cubicBezTo>
                    <a:cubicBezTo>
                      <a:pt x="593" y="796"/>
                      <a:pt x="597" y="797"/>
                      <a:pt x="598" y="797"/>
                    </a:cubicBezTo>
                    <a:cubicBezTo>
                      <a:pt x="598" y="797"/>
                      <a:pt x="598" y="797"/>
                      <a:pt x="599" y="797"/>
                    </a:cubicBezTo>
                    <a:cubicBezTo>
                      <a:pt x="599" y="797"/>
                      <a:pt x="601" y="796"/>
                      <a:pt x="602" y="798"/>
                    </a:cubicBezTo>
                    <a:cubicBezTo>
                      <a:pt x="602" y="798"/>
                      <a:pt x="602" y="800"/>
                      <a:pt x="603" y="799"/>
                    </a:cubicBezTo>
                    <a:cubicBezTo>
                      <a:pt x="603" y="799"/>
                      <a:pt x="605" y="799"/>
                      <a:pt x="605" y="802"/>
                    </a:cubicBezTo>
                    <a:cubicBezTo>
                      <a:pt x="605" y="802"/>
                      <a:pt x="607" y="807"/>
                      <a:pt x="604" y="809"/>
                    </a:cubicBezTo>
                    <a:close/>
                    <a:moveTo>
                      <a:pt x="631" y="834"/>
                    </a:moveTo>
                    <a:cubicBezTo>
                      <a:pt x="631" y="834"/>
                      <a:pt x="630" y="838"/>
                      <a:pt x="627" y="838"/>
                    </a:cubicBezTo>
                    <a:cubicBezTo>
                      <a:pt x="627" y="838"/>
                      <a:pt x="625" y="839"/>
                      <a:pt x="624" y="839"/>
                    </a:cubicBezTo>
                    <a:cubicBezTo>
                      <a:pt x="624" y="839"/>
                      <a:pt x="622" y="839"/>
                      <a:pt x="621" y="838"/>
                    </a:cubicBezTo>
                    <a:cubicBezTo>
                      <a:pt x="621" y="838"/>
                      <a:pt x="620" y="838"/>
                      <a:pt x="619" y="839"/>
                    </a:cubicBezTo>
                    <a:cubicBezTo>
                      <a:pt x="619" y="839"/>
                      <a:pt x="619" y="839"/>
                      <a:pt x="617" y="837"/>
                    </a:cubicBezTo>
                    <a:cubicBezTo>
                      <a:pt x="617" y="837"/>
                      <a:pt x="616" y="836"/>
                      <a:pt x="616" y="834"/>
                    </a:cubicBezTo>
                    <a:cubicBezTo>
                      <a:pt x="616" y="834"/>
                      <a:pt x="616" y="832"/>
                      <a:pt x="614" y="829"/>
                    </a:cubicBezTo>
                    <a:cubicBezTo>
                      <a:pt x="614" y="829"/>
                      <a:pt x="613" y="825"/>
                      <a:pt x="615" y="825"/>
                    </a:cubicBezTo>
                    <a:cubicBezTo>
                      <a:pt x="615" y="825"/>
                      <a:pt x="617" y="825"/>
                      <a:pt x="618" y="825"/>
                    </a:cubicBezTo>
                    <a:cubicBezTo>
                      <a:pt x="618" y="825"/>
                      <a:pt x="621" y="825"/>
                      <a:pt x="625" y="826"/>
                    </a:cubicBezTo>
                    <a:cubicBezTo>
                      <a:pt x="625" y="826"/>
                      <a:pt x="628" y="828"/>
                      <a:pt x="629" y="828"/>
                    </a:cubicBezTo>
                    <a:cubicBezTo>
                      <a:pt x="629" y="828"/>
                      <a:pt x="631" y="828"/>
                      <a:pt x="631" y="831"/>
                    </a:cubicBezTo>
                    <a:cubicBezTo>
                      <a:pt x="631" y="831"/>
                      <a:pt x="631" y="832"/>
                      <a:pt x="631" y="833"/>
                    </a:cubicBezTo>
                    <a:cubicBezTo>
                      <a:pt x="631" y="833"/>
                      <a:pt x="631" y="834"/>
                      <a:pt x="631" y="834"/>
                    </a:cubicBezTo>
                    <a:close/>
                    <a:moveTo>
                      <a:pt x="667" y="773"/>
                    </a:moveTo>
                    <a:cubicBezTo>
                      <a:pt x="667" y="773"/>
                      <a:pt x="664" y="773"/>
                      <a:pt x="663" y="772"/>
                    </a:cubicBezTo>
                    <a:cubicBezTo>
                      <a:pt x="663" y="772"/>
                      <a:pt x="662" y="771"/>
                      <a:pt x="661" y="773"/>
                    </a:cubicBezTo>
                    <a:cubicBezTo>
                      <a:pt x="661" y="773"/>
                      <a:pt x="655" y="778"/>
                      <a:pt x="656" y="783"/>
                    </a:cubicBezTo>
                    <a:cubicBezTo>
                      <a:pt x="656" y="783"/>
                      <a:pt x="655" y="784"/>
                      <a:pt x="656" y="786"/>
                    </a:cubicBezTo>
                    <a:cubicBezTo>
                      <a:pt x="656" y="786"/>
                      <a:pt x="656" y="788"/>
                      <a:pt x="656" y="789"/>
                    </a:cubicBezTo>
                    <a:cubicBezTo>
                      <a:pt x="656" y="789"/>
                      <a:pt x="656" y="792"/>
                      <a:pt x="655" y="793"/>
                    </a:cubicBezTo>
                    <a:cubicBezTo>
                      <a:pt x="655" y="793"/>
                      <a:pt x="653" y="793"/>
                      <a:pt x="652" y="794"/>
                    </a:cubicBezTo>
                    <a:cubicBezTo>
                      <a:pt x="652" y="794"/>
                      <a:pt x="652" y="794"/>
                      <a:pt x="651" y="794"/>
                    </a:cubicBezTo>
                    <a:cubicBezTo>
                      <a:pt x="651" y="794"/>
                      <a:pt x="647" y="794"/>
                      <a:pt x="647" y="791"/>
                    </a:cubicBezTo>
                    <a:cubicBezTo>
                      <a:pt x="647" y="791"/>
                      <a:pt x="648" y="788"/>
                      <a:pt x="647" y="785"/>
                    </a:cubicBezTo>
                    <a:cubicBezTo>
                      <a:pt x="647" y="785"/>
                      <a:pt x="646" y="782"/>
                      <a:pt x="648" y="781"/>
                    </a:cubicBezTo>
                    <a:cubicBezTo>
                      <a:pt x="648" y="781"/>
                      <a:pt x="651" y="780"/>
                      <a:pt x="652" y="780"/>
                    </a:cubicBezTo>
                    <a:cubicBezTo>
                      <a:pt x="652" y="780"/>
                      <a:pt x="653" y="780"/>
                      <a:pt x="653" y="779"/>
                    </a:cubicBezTo>
                    <a:cubicBezTo>
                      <a:pt x="653" y="779"/>
                      <a:pt x="658" y="773"/>
                      <a:pt x="660" y="770"/>
                    </a:cubicBezTo>
                    <a:cubicBezTo>
                      <a:pt x="660" y="770"/>
                      <a:pt x="661" y="770"/>
                      <a:pt x="659" y="768"/>
                    </a:cubicBezTo>
                    <a:cubicBezTo>
                      <a:pt x="659" y="768"/>
                      <a:pt x="654" y="762"/>
                      <a:pt x="649" y="761"/>
                    </a:cubicBezTo>
                    <a:cubicBezTo>
                      <a:pt x="649" y="761"/>
                      <a:pt x="644" y="758"/>
                      <a:pt x="642" y="759"/>
                    </a:cubicBezTo>
                    <a:cubicBezTo>
                      <a:pt x="642" y="759"/>
                      <a:pt x="633" y="758"/>
                      <a:pt x="639" y="757"/>
                    </a:cubicBezTo>
                    <a:cubicBezTo>
                      <a:pt x="639" y="757"/>
                      <a:pt x="645" y="755"/>
                      <a:pt x="653" y="761"/>
                    </a:cubicBezTo>
                    <a:cubicBezTo>
                      <a:pt x="653" y="761"/>
                      <a:pt x="659" y="764"/>
                      <a:pt x="661" y="767"/>
                    </a:cubicBezTo>
                    <a:cubicBezTo>
                      <a:pt x="661" y="767"/>
                      <a:pt x="661" y="769"/>
                      <a:pt x="662" y="767"/>
                    </a:cubicBezTo>
                    <a:cubicBezTo>
                      <a:pt x="662" y="767"/>
                      <a:pt x="665" y="765"/>
                      <a:pt x="663" y="763"/>
                    </a:cubicBezTo>
                    <a:cubicBezTo>
                      <a:pt x="663" y="763"/>
                      <a:pt x="660" y="757"/>
                      <a:pt x="649" y="750"/>
                    </a:cubicBezTo>
                    <a:cubicBezTo>
                      <a:pt x="649" y="750"/>
                      <a:pt x="645" y="748"/>
                      <a:pt x="643" y="748"/>
                    </a:cubicBezTo>
                    <a:cubicBezTo>
                      <a:pt x="643" y="748"/>
                      <a:pt x="641" y="748"/>
                      <a:pt x="643" y="747"/>
                    </a:cubicBezTo>
                    <a:cubicBezTo>
                      <a:pt x="643" y="747"/>
                      <a:pt x="649" y="745"/>
                      <a:pt x="655" y="750"/>
                    </a:cubicBezTo>
                    <a:cubicBezTo>
                      <a:pt x="655" y="750"/>
                      <a:pt x="660" y="755"/>
                      <a:pt x="664" y="758"/>
                    </a:cubicBezTo>
                    <a:cubicBezTo>
                      <a:pt x="664" y="758"/>
                      <a:pt x="665" y="760"/>
                      <a:pt x="664" y="758"/>
                    </a:cubicBezTo>
                    <a:cubicBezTo>
                      <a:pt x="664" y="758"/>
                      <a:pt x="664" y="756"/>
                      <a:pt x="665" y="756"/>
                    </a:cubicBezTo>
                    <a:cubicBezTo>
                      <a:pt x="665" y="756"/>
                      <a:pt x="665" y="755"/>
                      <a:pt x="664" y="755"/>
                    </a:cubicBezTo>
                    <a:cubicBezTo>
                      <a:pt x="664" y="755"/>
                      <a:pt x="663" y="753"/>
                      <a:pt x="664" y="753"/>
                    </a:cubicBezTo>
                    <a:cubicBezTo>
                      <a:pt x="664" y="753"/>
                      <a:pt x="664" y="752"/>
                      <a:pt x="663" y="752"/>
                    </a:cubicBezTo>
                    <a:cubicBezTo>
                      <a:pt x="663" y="752"/>
                      <a:pt x="662" y="751"/>
                      <a:pt x="661" y="751"/>
                    </a:cubicBezTo>
                    <a:cubicBezTo>
                      <a:pt x="661" y="751"/>
                      <a:pt x="656" y="751"/>
                      <a:pt x="659" y="750"/>
                    </a:cubicBezTo>
                    <a:cubicBezTo>
                      <a:pt x="659" y="750"/>
                      <a:pt x="661" y="750"/>
                      <a:pt x="662" y="750"/>
                    </a:cubicBezTo>
                    <a:cubicBezTo>
                      <a:pt x="662" y="750"/>
                      <a:pt x="663" y="750"/>
                      <a:pt x="662" y="749"/>
                    </a:cubicBezTo>
                    <a:cubicBezTo>
                      <a:pt x="662" y="749"/>
                      <a:pt x="660" y="745"/>
                      <a:pt x="660" y="744"/>
                    </a:cubicBezTo>
                    <a:cubicBezTo>
                      <a:pt x="660" y="744"/>
                      <a:pt x="659" y="742"/>
                      <a:pt x="659" y="744"/>
                    </a:cubicBezTo>
                    <a:cubicBezTo>
                      <a:pt x="659" y="744"/>
                      <a:pt x="658" y="746"/>
                      <a:pt x="655" y="745"/>
                    </a:cubicBezTo>
                    <a:cubicBezTo>
                      <a:pt x="655" y="745"/>
                      <a:pt x="650" y="744"/>
                      <a:pt x="650" y="741"/>
                    </a:cubicBezTo>
                    <a:cubicBezTo>
                      <a:pt x="650" y="741"/>
                      <a:pt x="651" y="737"/>
                      <a:pt x="648" y="737"/>
                    </a:cubicBezTo>
                    <a:cubicBezTo>
                      <a:pt x="648" y="737"/>
                      <a:pt x="645" y="736"/>
                      <a:pt x="648" y="735"/>
                    </a:cubicBezTo>
                    <a:cubicBezTo>
                      <a:pt x="648" y="735"/>
                      <a:pt x="651" y="735"/>
                      <a:pt x="655" y="736"/>
                    </a:cubicBezTo>
                    <a:cubicBezTo>
                      <a:pt x="655" y="736"/>
                      <a:pt x="655" y="737"/>
                      <a:pt x="657" y="735"/>
                    </a:cubicBezTo>
                    <a:cubicBezTo>
                      <a:pt x="657" y="735"/>
                      <a:pt x="666" y="732"/>
                      <a:pt x="667" y="737"/>
                    </a:cubicBezTo>
                    <a:cubicBezTo>
                      <a:pt x="667" y="737"/>
                      <a:pt x="667" y="742"/>
                      <a:pt x="668" y="744"/>
                    </a:cubicBezTo>
                    <a:cubicBezTo>
                      <a:pt x="668" y="744"/>
                      <a:pt x="669" y="746"/>
                      <a:pt x="668" y="747"/>
                    </a:cubicBezTo>
                    <a:cubicBezTo>
                      <a:pt x="668" y="747"/>
                      <a:pt x="668" y="748"/>
                      <a:pt x="669" y="750"/>
                    </a:cubicBezTo>
                    <a:cubicBezTo>
                      <a:pt x="669" y="750"/>
                      <a:pt x="670" y="751"/>
                      <a:pt x="669" y="751"/>
                    </a:cubicBezTo>
                    <a:cubicBezTo>
                      <a:pt x="669" y="751"/>
                      <a:pt x="669" y="753"/>
                      <a:pt x="670" y="755"/>
                    </a:cubicBezTo>
                    <a:cubicBezTo>
                      <a:pt x="670" y="755"/>
                      <a:pt x="668" y="758"/>
                      <a:pt x="670" y="756"/>
                    </a:cubicBezTo>
                    <a:cubicBezTo>
                      <a:pt x="670" y="756"/>
                      <a:pt x="675" y="749"/>
                      <a:pt x="678" y="746"/>
                    </a:cubicBezTo>
                    <a:cubicBezTo>
                      <a:pt x="678" y="746"/>
                      <a:pt x="679" y="744"/>
                      <a:pt x="677" y="744"/>
                    </a:cubicBezTo>
                    <a:cubicBezTo>
                      <a:pt x="677" y="744"/>
                      <a:pt x="673" y="743"/>
                      <a:pt x="671" y="742"/>
                    </a:cubicBezTo>
                    <a:cubicBezTo>
                      <a:pt x="671" y="742"/>
                      <a:pt x="669" y="741"/>
                      <a:pt x="671" y="741"/>
                    </a:cubicBezTo>
                    <a:cubicBezTo>
                      <a:pt x="671" y="741"/>
                      <a:pt x="673" y="741"/>
                      <a:pt x="673" y="740"/>
                    </a:cubicBezTo>
                    <a:cubicBezTo>
                      <a:pt x="673" y="740"/>
                      <a:pt x="672" y="739"/>
                      <a:pt x="674" y="739"/>
                    </a:cubicBezTo>
                    <a:cubicBezTo>
                      <a:pt x="674" y="739"/>
                      <a:pt x="676" y="739"/>
                      <a:pt x="675" y="737"/>
                    </a:cubicBezTo>
                    <a:cubicBezTo>
                      <a:pt x="675" y="737"/>
                      <a:pt x="674" y="734"/>
                      <a:pt x="673" y="735"/>
                    </a:cubicBezTo>
                    <a:cubicBezTo>
                      <a:pt x="673" y="735"/>
                      <a:pt x="670" y="735"/>
                      <a:pt x="668" y="733"/>
                    </a:cubicBezTo>
                    <a:cubicBezTo>
                      <a:pt x="668" y="733"/>
                      <a:pt x="666" y="732"/>
                      <a:pt x="667" y="732"/>
                    </a:cubicBezTo>
                    <a:cubicBezTo>
                      <a:pt x="667" y="732"/>
                      <a:pt x="666" y="730"/>
                      <a:pt x="668" y="731"/>
                    </a:cubicBezTo>
                    <a:cubicBezTo>
                      <a:pt x="668" y="731"/>
                      <a:pt x="672" y="733"/>
                      <a:pt x="671" y="731"/>
                    </a:cubicBezTo>
                    <a:cubicBezTo>
                      <a:pt x="669" y="728"/>
                      <a:pt x="669" y="728"/>
                      <a:pt x="669" y="728"/>
                    </a:cubicBezTo>
                    <a:cubicBezTo>
                      <a:pt x="669" y="728"/>
                      <a:pt x="668" y="726"/>
                      <a:pt x="665" y="728"/>
                    </a:cubicBezTo>
                    <a:cubicBezTo>
                      <a:pt x="665" y="728"/>
                      <a:pt x="660" y="729"/>
                      <a:pt x="662" y="727"/>
                    </a:cubicBezTo>
                    <a:cubicBezTo>
                      <a:pt x="662" y="727"/>
                      <a:pt x="664" y="726"/>
                      <a:pt x="663" y="725"/>
                    </a:cubicBezTo>
                    <a:cubicBezTo>
                      <a:pt x="663" y="725"/>
                      <a:pt x="662" y="725"/>
                      <a:pt x="664" y="723"/>
                    </a:cubicBezTo>
                    <a:cubicBezTo>
                      <a:pt x="664" y="723"/>
                      <a:pt x="665" y="723"/>
                      <a:pt x="664" y="722"/>
                    </a:cubicBezTo>
                    <a:cubicBezTo>
                      <a:pt x="664" y="722"/>
                      <a:pt x="665" y="721"/>
                      <a:pt x="667" y="720"/>
                    </a:cubicBezTo>
                    <a:cubicBezTo>
                      <a:pt x="667" y="720"/>
                      <a:pt x="675" y="717"/>
                      <a:pt x="676" y="722"/>
                    </a:cubicBezTo>
                    <a:cubicBezTo>
                      <a:pt x="676" y="722"/>
                      <a:pt x="677" y="724"/>
                      <a:pt x="676" y="725"/>
                    </a:cubicBezTo>
                    <a:cubicBezTo>
                      <a:pt x="676" y="725"/>
                      <a:pt x="676" y="725"/>
                      <a:pt x="677" y="729"/>
                    </a:cubicBezTo>
                    <a:cubicBezTo>
                      <a:pt x="677" y="729"/>
                      <a:pt x="676" y="731"/>
                      <a:pt x="678" y="732"/>
                    </a:cubicBezTo>
                    <a:cubicBezTo>
                      <a:pt x="678" y="732"/>
                      <a:pt x="680" y="735"/>
                      <a:pt x="680" y="737"/>
                    </a:cubicBezTo>
                    <a:cubicBezTo>
                      <a:pt x="680" y="737"/>
                      <a:pt x="682" y="739"/>
                      <a:pt x="682" y="740"/>
                    </a:cubicBezTo>
                    <a:cubicBezTo>
                      <a:pt x="682" y="740"/>
                      <a:pt x="682" y="742"/>
                      <a:pt x="683" y="741"/>
                    </a:cubicBezTo>
                    <a:cubicBezTo>
                      <a:pt x="683" y="741"/>
                      <a:pt x="691" y="731"/>
                      <a:pt x="697" y="734"/>
                    </a:cubicBezTo>
                    <a:cubicBezTo>
                      <a:pt x="697" y="734"/>
                      <a:pt x="700" y="733"/>
                      <a:pt x="697" y="739"/>
                    </a:cubicBezTo>
                    <a:cubicBezTo>
                      <a:pt x="697" y="739"/>
                      <a:pt x="695" y="740"/>
                      <a:pt x="694" y="741"/>
                    </a:cubicBezTo>
                    <a:cubicBezTo>
                      <a:pt x="688" y="743"/>
                      <a:pt x="688" y="743"/>
                      <a:pt x="688" y="743"/>
                    </a:cubicBezTo>
                    <a:cubicBezTo>
                      <a:pt x="688" y="743"/>
                      <a:pt x="686" y="744"/>
                      <a:pt x="688" y="742"/>
                    </a:cubicBezTo>
                    <a:cubicBezTo>
                      <a:pt x="688" y="742"/>
                      <a:pt x="691" y="740"/>
                      <a:pt x="691" y="738"/>
                    </a:cubicBezTo>
                    <a:cubicBezTo>
                      <a:pt x="691" y="738"/>
                      <a:pt x="692" y="736"/>
                      <a:pt x="690" y="738"/>
                    </a:cubicBezTo>
                    <a:cubicBezTo>
                      <a:pt x="690" y="738"/>
                      <a:pt x="687" y="742"/>
                      <a:pt x="685" y="742"/>
                    </a:cubicBezTo>
                    <a:cubicBezTo>
                      <a:pt x="685" y="742"/>
                      <a:pt x="683" y="744"/>
                      <a:pt x="684" y="746"/>
                    </a:cubicBezTo>
                    <a:cubicBezTo>
                      <a:pt x="684" y="746"/>
                      <a:pt x="685" y="746"/>
                      <a:pt x="684" y="747"/>
                    </a:cubicBezTo>
                    <a:cubicBezTo>
                      <a:pt x="684" y="747"/>
                      <a:pt x="684" y="747"/>
                      <a:pt x="685" y="748"/>
                    </a:cubicBezTo>
                    <a:cubicBezTo>
                      <a:pt x="685" y="748"/>
                      <a:pt x="687" y="751"/>
                      <a:pt x="683" y="751"/>
                    </a:cubicBezTo>
                    <a:cubicBezTo>
                      <a:pt x="683" y="751"/>
                      <a:pt x="680" y="751"/>
                      <a:pt x="679" y="750"/>
                    </a:cubicBezTo>
                    <a:cubicBezTo>
                      <a:pt x="679" y="750"/>
                      <a:pt x="679" y="747"/>
                      <a:pt x="677" y="750"/>
                    </a:cubicBezTo>
                    <a:cubicBezTo>
                      <a:pt x="677" y="750"/>
                      <a:pt x="674" y="755"/>
                      <a:pt x="672" y="757"/>
                    </a:cubicBezTo>
                    <a:cubicBezTo>
                      <a:pt x="672" y="757"/>
                      <a:pt x="667" y="762"/>
                      <a:pt x="668" y="764"/>
                    </a:cubicBezTo>
                    <a:cubicBezTo>
                      <a:pt x="668" y="764"/>
                      <a:pt x="671" y="765"/>
                      <a:pt x="669" y="766"/>
                    </a:cubicBezTo>
                    <a:cubicBezTo>
                      <a:pt x="669" y="766"/>
                      <a:pt x="668" y="766"/>
                      <a:pt x="667" y="765"/>
                    </a:cubicBezTo>
                    <a:cubicBezTo>
                      <a:pt x="667" y="765"/>
                      <a:pt x="666" y="765"/>
                      <a:pt x="665" y="767"/>
                    </a:cubicBezTo>
                    <a:cubicBezTo>
                      <a:pt x="665" y="767"/>
                      <a:pt x="662" y="770"/>
                      <a:pt x="665" y="771"/>
                    </a:cubicBezTo>
                    <a:cubicBezTo>
                      <a:pt x="665" y="771"/>
                      <a:pt x="665" y="771"/>
                      <a:pt x="666" y="772"/>
                    </a:cubicBezTo>
                    <a:cubicBezTo>
                      <a:pt x="666" y="772"/>
                      <a:pt x="668" y="772"/>
                      <a:pt x="667" y="773"/>
                    </a:cubicBezTo>
                    <a:close/>
                    <a:moveTo>
                      <a:pt x="706" y="796"/>
                    </a:moveTo>
                    <a:cubicBezTo>
                      <a:pt x="706" y="796"/>
                      <a:pt x="705" y="797"/>
                      <a:pt x="705" y="800"/>
                    </a:cubicBezTo>
                    <a:cubicBezTo>
                      <a:pt x="705" y="800"/>
                      <a:pt x="705" y="800"/>
                      <a:pt x="704" y="801"/>
                    </a:cubicBezTo>
                    <a:cubicBezTo>
                      <a:pt x="695" y="808"/>
                      <a:pt x="695" y="808"/>
                      <a:pt x="695" y="808"/>
                    </a:cubicBezTo>
                    <a:cubicBezTo>
                      <a:pt x="695" y="808"/>
                      <a:pt x="694" y="807"/>
                      <a:pt x="693" y="809"/>
                    </a:cubicBezTo>
                    <a:cubicBezTo>
                      <a:pt x="693" y="809"/>
                      <a:pt x="692" y="809"/>
                      <a:pt x="692" y="808"/>
                    </a:cubicBezTo>
                    <a:cubicBezTo>
                      <a:pt x="692" y="808"/>
                      <a:pt x="692" y="808"/>
                      <a:pt x="691" y="809"/>
                    </a:cubicBezTo>
                    <a:cubicBezTo>
                      <a:pt x="691" y="809"/>
                      <a:pt x="690" y="808"/>
                      <a:pt x="689" y="809"/>
                    </a:cubicBezTo>
                    <a:cubicBezTo>
                      <a:pt x="683" y="810"/>
                      <a:pt x="683" y="810"/>
                      <a:pt x="683" y="810"/>
                    </a:cubicBezTo>
                    <a:cubicBezTo>
                      <a:pt x="683" y="810"/>
                      <a:pt x="681" y="811"/>
                      <a:pt x="684" y="809"/>
                    </a:cubicBezTo>
                    <a:cubicBezTo>
                      <a:pt x="684" y="809"/>
                      <a:pt x="691" y="807"/>
                      <a:pt x="688" y="807"/>
                    </a:cubicBezTo>
                    <a:cubicBezTo>
                      <a:pt x="688" y="807"/>
                      <a:pt x="685" y="807"/>
                      <a:pt x="687" y="806"/>
                    </a:cubicBezTo>
                    <a:cubicBezTo>
                      <a:pt x="687" y="806"/>
                      <a:pt x="694" y="801"/>
                      <a:pt x="697" y="796"/>
                    </a:cubicBezTo>
                    <a:cubicBezTo>
                      <a:pt x="697" y="796"/>
                      <a:pt x="703" y="786"/>
                      <a:pt x="695" y="779"/>
                    </a:cubicBezTo>
                    <a:cubicBezTo>
                      <a:pt x="695" y="779"/>
                      <a:pt x="691" y="780"/>
                      <a:pt x="687" y="784"/>
                    </a:cubicBezTo>
                    <a:cubicBezTo>
                      <a:pt x="687" y="784"/>
                      <a:pt x="685" y="790"/>
                      <a:pt x="683" y="790"/>
                    </a:cubicBezTo>
                    <a:cubicBezTo>
                      <a:pt x="683" y="790"/>
                      <a:pt x="677" y="790"/>
                      <a:pt x="675" y="787"/>
                    </a:cubicBezTo>
                    <a:cubicBezTo>
                      <a:pt x="675" y="787"/>
                      <a:pt x="672" y="786"/>
                      <a:pt x="674" y="786"/>
                    </a:cubicBezTo>
                    <a:cubicBezTo>
                      <a:pt x="674" y="786"/>
                      <a:pt x="675" y="787"/>
                      <a:pt x="677" y="784"/>
                    </a:cubicBezTo>
                    <a:cubicBezTo>
                      <a:pt x="677" y="784"/>
                      <a:pt x="680" y="783"/>
                      <a:pt x="680" y="782"/>
                    </a:cubicBezTo>
                    <a:cubicBezTo>
                      <a:pt x="680" y="782"/>
                      <a:pt x="682" y="779"/>
                      <a:pt x="685" y="777"/>
                    </a:cubicBezTo>
                    <a:cubicBezTo>
                      <a:pt x="685" y="777"/>
                      <a:pt x="687" y="775"/>
                      <a:pt x="688" y="774"/>
                    </a:cubicBezTo>
                    <a:cubicBezTo>
                      <a:pt x="688" y="774"/>
                      <a:pt x="688" y="772"/>
                      <a:pt x="686" y="772"/>
                    </a:cubicBezTo>
                    <a:cubicBezTo>
                      <a:pt x="686" y="772"/>
                      <a:pt x="682" y="777"/>
                      <a:pt x="679" y="769"/>
                    </a:cubicBezTo>
                    <a:cubicBezTo>
                      <a:pt x="679" y="769"/>
                      <a:pt x="679" y="761"/>
                      <a:pt x="677" y="764"/>
                    </a:cubicBezTo>
                    <a:cubicBezTo>
                      <a:pt x="677" y="764"/>
                      <a:pt x="676" y="769"/>
                      <a:pt x="672" y="770"/>
                    </a:cubicBezTo>
                    <a:cubicBezTo>
                      <a:pt x="672" y="770"/>
                      <a:pt x="670" y="771"/>
                      <a:pt x="668" y="770"/>
                    </a:cubicBezTo>
                    <a:cubicBezTo>
                      <a:pt x="668" y="770"/>
                      <a:pt x="666" y="769"/>
                      <a:pt x="668" y="769"/>
                    </a:cubicBezTo>
                    <a:cubicBezTo>
                      <a:pt x="668" y="769"/>
                      <a:pt x="671" y="768"/>
                      <a:pt x="673" y="764"/>
                    </a:cubicBezTo>
                    <a:cubicBezTo>
                      <a:pt x="673" y="764"/>
                      <a:pt x="676" y="761"/>
                      <a:pt x="675" y="759"/>
                    </a:cubicBezTo>
                    <a:cubicBezTo>
                      <a:pt x="675" y="759"/>
                      <a:pt x="675" y="758"/>
                      <a:pt x="678" y="757"/>
                    </a:cubicBezTo>
                    <a:cubicBezTo>
                      <a:pt x="678" y="757"/>
                      <a:pt x="684" y="752"/>
                      <a:pt x="687" y="755"/>
                    </a:cubicBezTo>
                    <a:cubicBezTo>
                      <a:pt x="687" y="755"/>
                      <a:pt x="689" y="757"/>
                      <a:pt x="687" y="760"/>
                    </a:cubicBezTo>
                    <a:cubicBezTo>
                      <a:pt x="687" y="760"/>
                      <a:pt x="686" y="763"/>
                      <a:pt x="689" y="765"/>
                    </a:cubicBezTo>
                    <a:cubicBezTo>
                      <a:pt x="689" y="765"/>
                      <a:pt x="693" y="768"/>
                      <a:pt x="694" y="766"/>
                    </a:cubicBezTo>
                    <a:cubicBezTo>
                      <a:pt x="694" y="766"/>
                      <a:pt x="699" y="762"/>
                      <a:pt x="701" y="763"/>
                    </a:cubicBezTo>
                    <a:cubicBezTo>
                      <a:pt x="701" y="763"/>
                      <a:pt x="705" y="764"/>
                      <a:pt x="705" y="766"/>
                    </a:cubicBezTo>
                    <a:cubicBezTo>
                      <a:pt x="705" y="766"/>
                      <a:pt x="704" y="768"/>
                      <a:pt x="703" y="769"/>
                    </a:cubicBezTo>
                    <a:cubicBezTo>
                      <a:pt x="703" y="769"/>
                      <a:pt x="703" y="770"/>
                      <a:pt x="702" y="771"/>
                    </a:cubicBezTo>
                    <a:cubicBezTo>
                      <a:pt x="702" y="771"/>
                      <a:pt x="699" y="772"/>
                      <a:pt x="701" y="775"/>
                    </a:cubicBezTo>
                    <a:cubicBezTo>
                      <a:pt x="706" y="782"/>
                      <a:pt x="706" y="782"/>
                      <a:pt x="706" y="782"/>
                    </a:cubicBezTo>
                    <a:cubicBezTo>
                      <a:pt x="706" y="782"/>
                      <a:pt x="708" y="789"/>
                      <a:pt x="707" y="793"/>
                    </a:cubicBezTo>
                    <a:cubicBezTo>
                      <a:pt x="707" y="794"/>
                      <a:pt x="706" y="796"/>
                      <a:pt x="706" y="796"/>
                    </a:cubicBezTo>
                    <a:close/>
                    <a:moveTo>
                      <a:pt x="451" y="788"/>
                    </a:moveTo>
                    <a:cubicBezTo>
                      <a:pt x="267" y="788"/>
                      <a:pt x="118" y="639"/>
                      <a:pt x="118" y="455"/>
                    </a:cubicBezTo>
                    <a:cubicBezTo>
                      <a:pt x="118" y="271"/>
                      <a:pt x="267" y="121"/>
                      <a:pt x="451" y="121"/>
                    </a:cubicBezTo>
                    <a:cubicBezTo>
                      <a:pt x="635" y="121"/>
                      <a:pt x="784" y="271"/>
                      <a:pt x="784" y="455"/>
                    </a:cubicBezTo>
                    <a:cubicBezTo>
                      <a:pt x="784" y="639"/>
                      <a:pt x="635" y="788"/>
                      <a:pt x="451" y="788"/>
                    </a:cubicBezTo>
                    <a:close/>
                    <a:moveTo>
                      <a:pt x="778" y="318"/>
                    </a:moveTo>
                    <a:cubicBezTo>
                      <a:pt x="775" y="310"/>
                      <a:pt x="775" y="303"/>
                      <a:pt x="777" y="296"/>
                    </a:cubicBezTo>
                    <a:cubicBezTo>
                      <a:pt x="779" y="290"/>
                      <a:pt x="784" y="285"/>
                      <a:pt x="792" y="282"/>
                    </a:cubicBezTo>
                    <a:cubicBezTo>
                      <a:pt x="797" y="280"/>
                      <a:pt x="801" y="279"/>
                      <a:pt x="805" y="279"/>
                    </a:cubicBezTo>
                    <a:cubicBezTo>
                      <a:pt x="808" y="280"/>
                      <a:pt x="811" y="280"/>
                      <a:pt x="814" y="282"/>
                    </a:cubicBezTo>
                    <a:cubicBezTo>
                      <a:pt x="817" y="283"/>
                      <a:pt x="819" y="285"/>
                      <a:pt x="821" y="287"/>
                    </a:cubicBezTo>
                    <a:cubicBezTo>
                      <a:pt x="824" y="289"/>
                      <a:pt x="826" y="293"/>
                      <a:pt x="828" y="297"/>
                    </a:cubicBezTo>
                    <a:cubicBezTo>
                      <a:pt x="831" y="305"/>
                      <a:pt x="831" y="312"/>
                      <a:pt x="829" y="318"/>
                    </a:cubicBezTo>
                    <a:cubicBezTo>
                      <a:pt x="826" y="325"/>
                      <a:pt x="821" y="330"/>
                      <a:pt x="813" y="333"/>
                    </a:cubicBezTo>
                    <a:cubicBezTo>
                      <a:pt x="806" y="336"/>
                      <a:pt x="799" y="336"/>
                      <a:pt x="792" y="334"/>
                    </a:cubicBezTo>
                    <a:cubicBezTo>
                      <a:pt x="786" y="331"/>
                      <a:pt x="781" y="325"/>
                      <a:pt x="778" y="318"/>
                    </a:cubicBezTo>
                    <a:close/>
                    <a:moveTo>
                      <a:pt x="841" y="337"/>
                    </a:moveTo>
                    <a:cubicBezTo>
                      <a:pt x="843" y="348"/>
                      <a:pt x="843" y="348"/>
                      <a:pt x="843" y="348"/>
                    </a:cubicBezTo>
                    <a:cubicBezTo>
                      <a:pt x="802" y="358"/>
                      <a:pt x="802" y="358"/>
                      <a:pt x="802" y="358"/>
                    </a:cubicBezTo>
                    <a:cubicBezTo>
                      <a:pt x="809" y="386"/>
                      <a:pt x="809" y="386"/>
                      <a:pt x="809" y="386"/>
                    </a:cubicBezTo>
                    <a:cubicBezTo>
                      <a:pt x="801" y="388"/>
                      <a:pt x="801" y="388"/>
                      <a:pt x="801" y="388"/>
                    </a:cubicBezTo>
                    <a:cubicBezTo>
                      <a:pt x="791" y="349"/>
                      <a:pt x="791" y="349"/>
                      <a:pt x="791" y="349"/>
                    </a:cubicBezTo>
                    <a:lnTo>
                      <a:pt x="841" y="337"/>
                    </a:lnTo>
                    <a:close/>
                    <a:moveTo>
                      <a:pt x="851" y="525"/>
                    </a:moveTo>
                    <a:cubicBezTo>
                      <a:pt x="815" y="528"/>
                      <a:pt x="815" y="528"/>
                      <a:pt x="815" y="528"/>
                    </a:cubicBezTo>
                    <a:cubicBezTo>
                      <a:pt x="847" y="545"/>
                      <a:pt x="847" y="545"/>
                      <a:pt x="847" y="545"/>
                    </a:cubicBezTo>
                    <a:cubicBezTo>
                      <a:pt x="844" y="562"/>
                      <a:pt x="844" y="562"/>
                      <a:pt x="844" y="562"/>
                    </a:cubicBezTo>
                    <a:cubicBezTo>
                      <a:pt x="793" y="552"/>
                      <a:pt x="793" y="552"/>
                      <a:pt x="793" y="552"/>
                    </a:cubicBezTo>
                    <a:cubicBezTo>
                      <a:pt x="795" y="541"/>
                      <a:pt x="795" y="541"/>
                      <a:pt x="795" y="541"/>
                    </a:cubicBezTo>
                    <a:cubicBezTo>
                      <a:pt x="835" y="549"/>
                      <a:pt x="835" y="549"/>
                      <a:pt x="835" y="549"/>
                    </a:cubicBezTo>
                    <a:cubicBezTo>
                      <a:pt x="798" y="530"/>
                      <a:pt x="798" y="530"/>
                      <a:pt x="798" y="530"/>
                    </a:cubicBezTo>
                    <a:cubicBezTo>
                      <a:pt x="800" y="519"/>
                      <a:pt x="800" y="519"/>
                      <a:pt x="800" y="519"/>
                    </a:cubicBezTo>
                    <a:cubicBezTo>
                      <a:pt x="842" y="517"/>
                      <a:pt x="842" y="517"/>
                      <a:pt x="842" y="517"/>
                    </a:cubicBezTo>
                    <a:cubicBezTo>
                      <a:pt x="802" y="508"/>
                      <a:pt x="802" y="508"/>
                      <a:pt x="802" y="508"/>
                    </a:cubicBezTo>
                    <a:cubicBezTo>
                      <a:pt x="804" y="498"/>
                      <a:pt x="804" y="498"/>
                      <a:pt x="804" y="498"/>
                    </a:cubicBezTo>
                    <a:cubicBezTo>
                      <a:pt x="855" y="508"/>
                      <a:pt x="855" y="508"/>
                      <a:pt x="855" y="508"/>
                    </a:cubicBezTo>
                    <a:lnTo>
                      <a:pt x="851" y="525"/>
                    </a:lnTo>
                    <a:close/>
                    <a:moveTo>
                      <a:pt x="815" y="474"/>
                    </a:moveTo>
                    <a:cubicBezTo>
                      <a:pt x="816" y="476"/>
                      <a:pt x="818" y="477"/>
                      <a:pt x="819" y="478"/>
                    </a:cubicBezTo>
                    <a:cubicBezTo>
                      <a:pt x="821" y="478"/>
                      <a:pt x="824" y="478"/>
                      <a:pt x="828" y="478"/>
                    </a:cubicBezTo>
                    <a:cubicBezTo>
                      <a:pt x="857" y="479"/>
                      <a:pt x="857" y="479"/>
                      <a:pt x="857" y="479"/>
                    </a:cubicBezTo>
                    <a:cubicBezTo>
                      <a:pt x="856" y="491"/>
                      <a:pt x="856" y="491"/>
                      <a:pt x="856" y="491"/>
                    </a:cubicBezTo>
                    <a:cubicBezTo>
                      <a:pt x="829" y="490"/>
                      <a:pt x="829" y="490"/>
                      <a:pt x="829" y="490"/>
                    </a:cubicBezTo>
                    <a:cubicBezTo>
                      <a:pt x="823" y="490"/>
                      <a:pt x="819" y="489"/>
                      <a:pt x="816" y="489"/>
                    </a:cubicBezTo>
                    <a:cubicBezTo>
                      <a:pt x="814" y="488"/>
                      <a:pt x="812" y="487"/>
                      <a:pt x="810" y="485"/>
                    </a:cubicBezTo>
                    <a:cubicBezTo>
                      <a:pt x="808" y="483"/>
                      <a:pt x="807" y="481"/>
                      <a:pt x="806" y="478"/>
                    </a:cubicBezTo>
                    <a:cubicBezTo>
                      <a:pt x="805" y="475"/>
                      <a:pt x="805" y="472"/>
                      <a:pt x="805" y="467"/>
                    </a:cubicBezTo>
                    <a:cubicBezTo>
                      <a:pt x="805" y="462"/>
                      <a:pt x="806" y="458"/>
                      <a:pt x="807" y="455"/>
                    </a:cubicBezTo>
                    <a:cubicBezTo>
                      <a:pt x="808" y="452"/>
                      <a:pt x="810" y="450"/>
                      <a:pt x="812" y="448"/>
                    </a:cubicBezTo>
                    <a:cubicBezTo>
                      <a:pt x="813" y="447"/>
                      <a:pt x="815" y="446"/>
                      <a:pt x="817" y="445"/>
                    </a:cubicBezTo>
                    <a:cubicBezTo>
                      <a:pt x="820" y="445"/>
                      <a:pt x="825" y="444"/>
                      <a:pt x="831" y="445"/>
                    </a:cubicBezTo>
                    <a:cubicBezTo>
                      <a:pt x="858" y="446"/>
                      <a:pt x="858" y="446"/>
                      <a:pt x="858" y="446"/>
                    </a:cubicBezTo>
                    <a:cubicBezTo>
                      <a:pt x="858" y="457"/>
                      <a:pt x="858" y="457"/>
                      <a:pt x="858" y="457"/>
                    </a:cubicBezTo>
                    <a:cubicBezTo>
                      <a:pt x="830" y="456"/>
                      <a:pt x="830" y="456"/>
                      <a:pt x="830" y="456"/>
                    </a:cubicBezTo>
                    <a:cubicBezTo>
                      <a:pt x="825" y="456"/>
                      <a:pt x="822" y="456"/>
                      <a:pt x="821" y="456"/>
                    </a:cubicBezTo>
                    <a:cubicBezTo>
                      <a:pt x="819" y="457"/>
                      <a:pt x="817" y="458"/>
                      <a:pt x="816" y="459"/>
                    </a:cubicBezTo>
                    <a:cubicBezTo>
                      <a:pt x="814" y="461"/>
                      <a:pt x="814" y="464"/>
                      <a:pt x="813" y="467"/>
                    </a:cubicBezTo>
                    <a:cubicBezTo>
                      <a:pt x="813" y="470"/>
                      <a:pt x="814" y="473"/>
                      <a:pt x="815" y="47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3" name="Freeform 85">
                <a:extLst>
                  <a:ext uri="{FF2B5EF4-FFF2-40B4-BE49-F238E27FC236}">
                    <a16:creationId xmlns="" xmlns:a16="http://schemas.microsoft.com/office/drawing/2014/main" id="{1A07FA5C-328A-804B-A5E5-85DB789DA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749"/>
                <a:ext cx="42" cy="40"/>
              </a:xfrm>
              <a:custGeom>
                <a:avLst/>
                <a:gdLst>
                  <a:gd name="T0" fmla="*/ 13 w 22"/>
                  <a:gd name="T1" fmla="*/ 20 h 21"/>
                  <a:gd name="T2" fmla="*/ 18 w 22"/>
                  <a:gd name="T3" fmla="*/ 20 h 21"/>
                  <a:gd name="T4" fmla="*/ 21 w 22"/>
                  <a:gd name="T5" fmla="*/ 18 h 21"/>
                  <a:gd name="T6" fmla="*/ 22 w 22"/>
                  <a:gd name="T7" fmla="*/ 13 h 21"/>
                  <a:gd name="T8" fmla="*/ 20 w 22"/>
                  <a:gd name="T9" fmla="*/ 8 h 21"/>
                  <a:gd name="T10" fmla="*/ 13 w 22"/>
                  <a:gd name="T11" fmla="*/ 3 h 21"/>
                  <a:gd name="T12" fmla="*/ 9 w 22"/>
                  <a:gd name="T13" fmla="*/ 0 h 21"/>
                  <a:gd name="T14" fmla="*/ 0 w 22"/>
                  <a:gd name="T15" fmla="*/ 12 h 21"/>
                  <a:gd name="T16" fmla="*/ 5 w 22"/>
                  <a:gd name="T17" fmla="*/ 16 h 21"/>
                  <a:gd name="T18" fmla="*/ 13 w 22"/>
                  <a:gd name="T19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3" y="20"/>
                    </a:moveTo>
                    <a:cubicBezTo>
                      <a:pt x="15" y="21"/>
                      <a:pt x="16" y="21"/>
                      <a:pt x="18" y="20"/>
                    </a:cubicBezTo>
                    <a:cubicBezTo>
                      <a:pt x="19" y="20"/>
                      <a:pt x="20" y="19"/>
                      <a:pt x="21" y="18"/>
                    </a:cubicBezTo>
                    <a:cubicBezTo>
                      <a:pt x="22" y="16"/>
                      <a:pt x="22" y="14"/>
                      <a:pt x="22" y="13"/>
                    </a:cubicBezTo>
                    <a:cubicBezTo>
                      <a:pt x="22" y="11"/>
                      <a:pt x="21" y="10"/>
                      <a:pt x="20" y="8"/>
                    </a:cubicBezTo>
                    <a:cubicBezTo>
                      <a:pt x="19" y="7"/>
                      <a:pt x="16" y="6"/>
                      <a:pt x="13" y="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9" y="18"/>
                      <a:pt x="12" y="20"/>
                      <a:pt x="13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4" name="Freeform 86">
                <a:extLst>
                  <a:ext uri="{FF2B5EF4-FFF2-40B4-BE49-F238E27FC236}">
                    <a16:creationId xmlns="" xmlns:a16="http://schemas.microsoft.com/office/drawing/2014/main" id="{F4F1B6B0-DA6E-5E4F-849E-F7EB08856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110"/>
                <a:ext cx="35" cy="54"/>
              </a:xfrm>
              <a:custGeom>
                <a:avLst/>
                <a:gdLst>
                  <a:gd name="T0" fmla="*/ 4 w 18"/>
                  <a:gd name="T1" fmla="*/ 3 h 28"/>
                  <a:gd name="T2" fmla="*/ 6 w 18"/>
                  <a:gd name="T3" fmla="*/ 6 h 28"/>
                  <a:gd name="T4" fmla="*/ 7 w 18"/>
                  <a:gd name="T5" fmla="*/ 9 h 28"/>
                  <a:gd name="T6" fmla="*/ 7 w 18"/>
                  <a:gd name="T7" fmla="*/ 12 h 28"/>
                  <a:gd name="T8" fmla="*/ 6 w 18"/>
                  <a:gd name="T9" fmla="*/ 13 h 28"/>
                  <a:gd name="T10" fmla="*/ 3 w 18"/>
                  <a:gd name="T11" fmla="*/ 19 h 28"/>
                  <a:gd name="T12" fmla="*/ 3 w 18"/>
                  <a:gd name="T13" fmla="*/ 25 h 28"/>
                  <a:gd name="T14" fmla="*/ 8 w 18"/>
                  <a:gd name="T15" fmla="*/ 22 h 28"/>
                  <a:gd name="T16" fmla="*/ 10 w 18"/>
                  <a:gd name="T17" fmla="*/ 21 h 28"/>
                  <a:gd name="T18" fmla="*/ 11 w 18"/>
                  <a:gd name="T19" fmla="*/ 19 h 28"/>
                  <a:gd name="T20" fmla="*/ 15 w 18"/>
                  <a:gd name="T21" fmla="*/ 13 h 28"/>
                  <a:gd name="T22" fmla="*/ 18 w 18"/>
                  <a:gd name="T23" fmla="*/ 7 h 28"/>
                  <a:gd name="T24" fmla="*/ 18 w 18"/>
                  <a:gd name="T25" fmla="*/ 4 h 28"/>
                  <a:gd name="T26" fmla="*/ 12 w 18"/>
                  <a:gd name="T27" fmla="*/ 1 h 28"/>
                  <a:gd name="T28" fmla="*/ 8 w 18"/>
                  <a:gd name="T29" fmla="*/ 0 h 28"/>
                  <a:gd name="T30" fmla="*/ 4 w 18"/>
                  <a:gd name="T31" fmla="*/ 0 h 28"/>
                  <a:gd name="T32" fmla="*/ 4 w 18"/>
                  <a:gd name="T33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28">
                    <a:moveTo>
                      <a:pt x="4" y="3"/>
                    </a:moveTo>
                    <a:cubicBezTo>
                      <a:pt x="4" y="4"/>
                      <a:pt x="6" y="6"/>
                      <a:pt x="6" y="6"/>
                    </a:cubicBezTo>
                    <a:cubicBezTo>
                      <a:pt x="6" y="8"/>
                      <a:pt x="7" y="9"/>
                      <a:pt x="7" y="9"/>
                    </a:cubicBezTo>
                    <a:cubicBezTo>
                      <a:pt x="8" y="10"/>
                      <a:pt x="7" y="12"/>
                      <a:pt x="7" y="12"/>
                    </a:cubicBezTo>
                    <a:cubicBezTo>
                      <a:pt x="7" y="12"/>
                      <a:pt x="6" y="13"/>
                      <a:pt x="6" y="13"/>
                    </a:cubicBezTo>
                    <a:cubicBezTo>
                      <a:pt x="6" y="16"/>
                      <a:pt x="3" y="19"/>
                      <a:pt x="3" y="19"/>
                    </a:cubicBezTo>
                    <a:cubicBezTo>
                      <a:pt x="0" y="21"/>
                      <a:pt x="3" y="25"/>
                      <a:pt x="3" y="25"/>
                    </a:cubicBezTo>
                    <a:cubicBezTo>
                      <a:pt x="4" y="28"/>
                      <a:pt x="8" y="22"/>
                      <a:pt x="8" y="22"/>
                    </a:cubicBezTo>
                    <a:cubicBezTo>
                      <a:pt x="9" y="21"/>
                      <a:pt x="10" y="21"/>
                      <a:pt x="10" y="21"/>
                    </a:cubicBezTo>
                    <a:cubicBezTo>
                      <a:pt x="10" y="20"/>
                      <a:pt x="10" y="20"/>
                      <a:pt x="11" y="19"/>
                    </a:cubicBezTo>
                    <a:cubicBezTo>
                      <a:pt x="12" y="16"/>
                      <a:pt x="15" y="13"/>
                      <a:pt x="15" y="13"/>
                    </a:cubicBezTo>
                    <a:cubicBezTo>
                      <a:pt x="15" y="12"/>
                      <a:pt x="18" y="7"/>
                      <a:pt x="18" y="7"/>
                    </a:cubicBezTo>
                    <a:cubicBezTo>
                      <a:pt x="18" y="6"/>
                      <a:pt x="18" y="4"/>
                      <a:pt x="18" y="4"/>
                    </a:cubicBezTo>
                    <a:cubicBezTo>
                      <a:pt x="17" y="3"/>
                      <a:pt x="12" y="1"/>
                      <a:pt x="12" y="1"/>
                    </a:cubicBezTo>
                    <a:cubicBezTo>
                      <a:pt x="12" y="1"/>
                      <a:pt x="10" y="1"/>
                      <a:pt x="8" y="0"/>
                    </a:cubicBezTo>
                    <a:cubicBezTo>
                      <a:pt x="6" y="0"/>
                      <a:pt x="4" y="0"/>
                      <a:pt x="4" y="0"/>
                    </a:cubicBezTo>
                    <a:cubicBezTo>
                      <a:pt x="1" y="1"/>
                      <a:pt x="4" y="3"/>
                      <a:pt x="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5" name="Freeform 87">
                <a:extLst>
                  <a:ext uri="{FF2B5EF4-FFF2-40B4-BE49-F238E27FC236}">
                    <a16:creationId xmlns="" xmlns:a16="http://schemas.microsoft.com/office/drawing/2014/main" id="{9757A1C8-19AF-2146-83BB-47EF10CC4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076"/>
                <a:ext cx="68" cy="67"/>
              </a:xfrm>
              <a:custGeom>
                <a:avLst/>
                <a:gdLst>
                  <a:gd name="T0" fmla="*/ 24 w 36"/>
                  <a:gd name="T1" fmla="*/ 32 h 35"/>
                  <a:gd name="T2" fmla="*/ 35 w 36"/>
                  <a:gd name="T3" fmla="*/ 23 h 35"/>
                  <a:gd name="T4" fmla="*/ 35 w 36"/>
                  <a:gd name="T5" fmla="*/ 11 h 35"/>
                  <a:gd name="T6" fmla="*/ 26 w 36"/>
                  <a:gd name="T7" fmla="*/ 2 h 35"/>
                  <a:gd name="T8" fmla="*/ 12 w 36"/>
                  <a:gd name="T9" fmla="*/ 3 h 35"/>
                  <a:gd name="T10" fmla="*/ 1 w 36"/>
                  <a:gd name="T11" fmla="*/ 12 h 35"/>
                  <a:gd name="T12" fmla="*/ 1 w 36"/>
                  <a:gd name="T13" fmla="*/ 24 h 35"/>
                  <a:gd name="T14" fmla="*/ 10 w 36"/>
                  <a:gd name="T15" fmla="*/ 33 h 35"/>
                  <a:gd name="T16" fmla="*/ 24 w 36"/>
                  <a:gd name="T17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35">
                    <a:moveTo>
                      <a:pt x="24" y="32"/>
                    </a:moveTo>
                    <a:cubicBezTo>
                      <a:pt x="30" y="30"/>
                      <a:pt x="33" y="27"/>
                      <a:pt x="35" y="23"/>
                    </a:cubicBezTo>
                    <a:cubicBezTo>
                      <a:pt x="36" y="19"/>
                      <a:pt x="36" y="15"/>
                      <a:pt x="35" y="11"/>
                    </a:cubicBezTo>
                    <a:cubicBezTo>
                      <a:pt x="33" y="6"/>
                      <a:pt x="30" y="3"/>
                      <a:pt x="26" y="2"/>
                    </a:cubicBezTo>
                    <a:cubicBezTo>
                      <a:pt x="22" y="0"/>
                      <a:pt x="17" y="1"/>
                      <a:pt x="12" y="3"/>
                    </a:cubicBezTo>
                    <a:cubicBezTo>
                      <a:pt x="7" y="5"/>
                      <a:pt x="3" y="8"/>
                      <a:pt x="1" y="12"/>
                    </a:cubicBezTo>
                    <a:cubicBezTo>
                      <a:pt x="0" y="16"/>
                      <a:pt x="0" y="20"/>
                      <a:pt x="1" y="24"/>
                    </a:cubicBezTo>
                    <a:cubicBezTo>
                      <a:pt x="3" y="29"/>
                      <a:pt x="6" y="31"/>
                      <a:pt x="10" y="33"/>
                    </a:cubicBezTo>
                    <a:cubicBezTo>
                      <a:pt x="14" y="35"/>
                      <a:pt x="18" y="34"/>
                      <a:pt x="24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</p:grpSp>
      <p:pic>
        <p:nvPicPr>
          <p:cNvPr id="191" name="图片 190">
            <a:extLst>
              <a:ext uri="{FF2B5EF4-FFF2-40B4-BE49-F238E27FC236}">
                <a16:creationId xmlns="" xmlns:a16="http://schemas.microsoft.com/office/drawing/2014/main" id="{5942B352-DEB8-484F-B395-CC3B83EDAA32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6342612"/>
            <a:ext cx="12192000" cy="515389"/>
          </a:xfrm>
          <a:prstGeom prst="rect">
            <a:avLst/>
          </a:prstGeom>
        </p:spPr>
      </p:pic>
      <p:grpSp>
        <p:nvGrpSpPr>
          <p:cNvPr id="192" name="组合 191">
            <a:extLst>
              <a:ext uri="{FF2B5EF4-FFF2-40B4-BE49-F238E27FC236}">
                <a16:creationId xmlns="" xmlns:a16="http://schemas.microsoft.com/office/drawing/2014/main" id="{36451CC1-E625-3642-89FD-6A50568AD7B4}"/>
              </a:ext>
            </a:extLst>
          </p:cNvPr>
          <p:cNvGrpSpPr/>
          <p:nvPr/>
        </p:nvGrpSpPr>
        <p:grpSpPr>
          <a:xfrm>
            <a:off x="10899831" y="6542060"/>
            <a:ext cx="1028644" cy="189883"/>
            <a:chOff x="4206876" y="3000376"/>
            <a:chExt cx="3689350" cy="681038"/>
          </a:xfrm>
          <a:solidFill>
            <a:schemeClr val="bg1"/>
          </a:solidFill>
        </p:grpSpPr>
        <p:sp>
          <p:nvSpPr>
            <p:cNvPr id="193" name="Freeform 54">
              <a:extLst>
                <a:ext uri="{FF2B5EF4-FFF2-40B4-BE49-F238E27FC236}">
                  <a16:creationId xmlns="" xmlns:a16="http://schemas.microsoft.com/office/drawing/2014/main" id="{AF84D259-C5F3-F341-96C9-3453763B8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688" y="3021013"/>
              <a:ext cx="647700" cy="141288"/>
            </a:xfrm>
            <a:custGeom>
              <a:avLst/>
              <a:gdLst>
                <a:gd name="T0" fmla="*/ 98 w 214"/>
                <a:gd name="T1" fmla="*/ 0 h 46"/>
                <a:gd name="T2" fmla="*/ 108 w 214"/>
                <a:gd name="T3" fmla="*/ 3 h 46"/>
                <a:gd name="T4" fmla="*/ 127 w 214"/>
                <a:gd name="T5" fmla="*/ 17 h 46"/>
                <a:gd name="T6" fmla="*/ 137 w 214"/>
                <a:gd name="T7" fmla="*/ 19 h 46"/>
                <a:gd name="T8" fmla="*/ 139 w 214"/>
                <a:gd name="T9" fmla="*/ 19 h 46"/>
                <a:gd name="T10" fmla="*/ 162 w 214"/>
                <a:gd name="T11" fmla="*/ 19 h 46"/>
                <a:gd name="T12" fmla="*/ 176 w 214"/>
                <a:gd name="T13" fmla="*/ 19 h 46"/>
                <a:gd name="T14" fmla="*/ 188 w 214"/>
                <a:gd name="T15" fmla="*/ 19 h 46"/>
                <a:gd name="T16" fmla="*/ 202 w 214"/>
                <a:gd name="T17" fmla="*/ 18 h 46"/>
                <a:gd name="T18" fmla="*/ 210 w 214"/>
                <a:gd name="T19" fmla="*/ 31 h 46"/>
                <a:gd name="T20" fmla="*/ 200 w 214"/>
                <a:gd name="T21" fmla="*/ 34 h 46"/>
                <a:gd name="T22" fmla="*/ 193 w 214"/>
                <a:gd name="T23" fmla="*/ 35 h 46"/>
                <a:gd name="T24" fmla="*/ 183 w 214"/>
                <a:gd name="T25" fmla="*/ 35 h 46"/>
                <a:gd name="T26" fmla="*/ 165 w 214"/>
                <a:gd name="T27" fmla="*/ 36 h 46"/>
                <a:gd name="T28" fmla="*/ 129 w 214"/>
                <a:gd name="T29" fmla="*/ 36 h 46"/>
                <a:gd name="T30" fmla="*/ 121 w 214"/>
                <a:gd name="T31" fmla="*/ 36 h 46"/>
                <a:gd name="T32" fmla="*/ 118 w 214"/>
                <a:gd name="T33" fmla="*/ 38 h 46"/>
                <a:gd name="T34" fmla="*/ 114 w 214"/>
                <a:gd name="T35" fmla="*/ 38 h 46"/>
                <a:gd name="T36" fmla="*/ 94 w 214"/>
                <a:gd name="T37" fmla="*/ 36 h 46"/>
                <a:gd name="T38" fmla="*/ 80 w 214"/>
                <a:gd name="T39" fmla="*/ 36 h 46"/>
                <a:gd name="T40" fmla="*/ 71 w 214"/>
                <a:gd name="T41" fmla="*/ 37 h 46"/>
                <a:gd name="T42" fmla="*/ 41 w 214"/>
                <a:gd name="T43" fmla="*/ 39 h 46"/>
                <a:gd name="T44" fmla="*/ 34 w 214"/>
                <a:gd name="T45" fmla="*/ 39 h 46"/>
                <a:gd name="T46" fmla="*/ 3 w 214"/>
                <a:gd name="T47" fmla="*/ 39 h 46"/>
                <a:gd name="T48" fmla="*/ 0 w 214"/>
                <a:gd name="T49" fmla="*/ 30 h 46"/>
                <a:gd name="T50" fmla="*/ 5 w 214"/>
                <a:gd name="T51" fmla="*/ 25 h 46"/>
                <a:gd name="T52" fmla="*/ 17 w 214"/>
                <a:gd name="T53" fmla="*/ 23 h 46"/>
                <a:gd name="T54" fmla="*/ 46 w 214"/>
                <a:gd name="T55" fmla="*/ 25 h 46"/>
                <a:gd name="T56" fmla="*/ 61 w 214"/>
                <a:gd name="T57" fmla="*/ 23 h 46"/>
                <a:gd name="T58" fmla="*/ 74 w 214"/>
                <a:gd name="T59" fmla="*/ 21 h 46"/>
                <a:gd name="T60" fmla="*/ 84 w 214"/>
                <a:gd name="T61" fmla="*/ 20 h 46"/>
                <a:gd name="T62" fmla="*/ 88 w 214"/>
                <a:gd name="T63" fmla="*/ 19 h 46"/>
                <a:gd name="T64" fmla="*/ 88 w 214"/>
                <a:gd name="T65" fmla="*/ 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4" h="46">
                  <a:moveTo>
                    <a:pt x="93" y="0"/>
                  </a:moveTo>
                  <a:cubicBezTo>
                    <a:pt x="94" y="1"/>
                    <a:pt x="96" y="0"/>
                    <a:pt x="98" y="0"/>
                  </a:cubicBezTo>
                  <a:cubicBezTo>
                    <a:pt x="101" y="1"/>
                    <a:pt x="101" y="2"/>
                    <a:pt x="104" y="3"/>
                  </a:cubicBezTo>
                  <a:cubicBezTo>
                    <a:pt x="105" y="1"/>
                    <a:pt x="108" y="4"/>
                    <a:pt x="108" y="3"/>
                  </a:cubicBezTo>
                  <a:cubicBezTo>
                    <a:pt x="113" y="5"/>
                    <a:pt x="118" y="8"/>
                    <a:pt x="122" y="11"/>
                  </a:cubicBezTo>
                  <a:cubicBezTo>
                    <a:pt x="124" y="12"/>
                    <a:pt x="125" y="16"/>
                    <a:pt x="127" y="17"/>
                  </a:cubicBezTo>
                  <a:cubicBezTo>
                    <a:pt x="129" y="18"/>
                    <a:pt x="133" y="18"/>
                    <a:pt x="135" y="20"/>
                  </a:cubicBezTo>
                  <a:cubicBezTo>
                    <a:pt x="135" y="20"/>
                    <a:pt x="136" y="19"/>
                    <a:pt x="137" y="19"/>
                  </a:cubicBezTo>
                  <a:cubicBezTo>
                    <a:pt x="137" y="19"/>
                    <a:pt x="137" y="19"/>
                    <a:pt x="137" y="20"/>
                  </a:cubicBezTo>
                  <a:cubicBezTo>
                    <a:pt x="138" y="19"/>
                    <a:pt x="138" y="19"/>
                    <a:pt x="139" y="19"/>
                  </a:cubicBezTo>
                  <a:cubicBezTo>
                    <a:pt x="139" y="18"/>
                    <a:pt x="146" y="21"/>
                    <a:pt x="148" y="19"/>
                  </a:cubicBezTo>
                  <a:cubicBezTo>
                    <a:pt x="151" y="21"/>
                    <a:pt x="156" y="18"/>
                    <a:pt x="162" y="19"/>
                  </a:cubicBezTo>
                  <a:cubicBezTo>
                    <a:pt x="164" y="20"/>
                    <a:pt x="171" y="20"/>
                    <a:pt x="174" y="18"/>
                  </a:cubicBezTo>
                  <a:cubicBezTo>
                    <a:pt x="175" y="19"/>
                    <a:pt x="176" y="19"/>
                    <a:pt x="176" y="19"/>
                  </a:cubicBezTo>
                  <a:cubicBezTo>
                    <a:pt x="177" y="19"/>
                    <a:pt x="180" y="18"/>
                    <a:pt x="182" y="19"/>
                  </a:cubicBezTo>
                  <a:cubicBezTo>
                    <a:pt x="182" y="20"/>
                    <a:pt x="186" y="19"/>
                    <a:pt x="188" y="19"/>
                  </a:cubicBezTo>
                  <a:cubicBezTo>
                    <a:pt x="190" y="19"/>
                    <a:pt x="192" y="18"/>
                    <a:pt x="195" y="18"/>
                  </a:cubicBezTo>
                  <a:cubicBezTo>
                    <a:pt x="196" y="18"/>
                    <a:pt x="201" y="19"/>
                    <a:pt x="202" y="18"/>
                  </a:cubicBezTo>
                  <a:cubicBezTo>
                    <a:pt x="206" y="20"/>
                    <a:pt x="212" y="21"/>
                    <a:pt x="214" y="23"/>
                  </a:cubicBezTo>
                  <a:cubicBezTo>
                    <a:pt x="214" y="26"/>
                    <a:pt x="213" y="30"/>
                    <a:pt x="210" y="31"/>
                  </a:cubicBezTo>
                  <a:cubicBezTo>
                    <a:pt x="209" y="32"/>
                    <a:pt x="206" y="31"/>
                    <a:pt x="205" y="31"/>
                  </a:cubicBezTo>
                  <a:cubicBezTo>
                    <a:pt x="204" y="32"/>
                    <a:pt x="202" y="34"/>
                    <a:pt x="200" y="34"/>
                  </a:cubicBezTo>
                  <a:cubicBezTo>
                    <a:pt x="198" y="35"/>
                    <a:pt x="195" y="34"/>
                    <a:pt x="194" y="36"/>
                  </a:cubicBezTo>
                  <a:cubicBezTo>
                    <a:pt x="194" y="36"/>
                    <a:pt x="193" y="35"/>
                    <a:pt x="193" y="35"/>
                  </a:cubicBezTo>
                  <a:cubicBezTo>
                    <a:pt x="192" y="35"/>
                    <a:pt x="184" y="35"/>
                    <a:pt x="184" y="35"/>
                  </a:cubicBezTo>
                  <a:cubicBezTo>
                    <a:pt x="183" y="35"/>
                    <a:pt x="183" y="35"/>
                    <a:pt x="183" y="35"/>
                  </a:cubicBezTo>
                  <a:cubicBezTo>
                    <a:pt x="183" y="35"/>
                    <a:pt x="171" y="36"/>
                    <a:pt x="169" y="35"/>
                  </a:cubicBezTo>
                  <a:cubicBezTo>
                    <a:pt x="167" y="35"/>
                    <a:pt x="166" y="35"/>
                    <a:pt x="165" y="36"/>
                  </a:cubicBezTo>
                  <a:cubicBezTo>
                    <a:pt x="159" y="33"/>
                    <a:pt x="147" y="34"/>
                    <a:pt x="141" y="36"/>
                  </a:cubicBezTo>
                  <a:cubicBezTo>
                    <a:pt x="138" y="36"/>
                    <a:pt x="129" y="36"/>
                    <a:pt x="129" y="36"/>
                  </a:cubicBezTo>
                  <a:cubicBezTo>
                    <a:pt x="129" y="36"/>
                    <a:pt x="128" y="37"/>
                    <a:pt x="128" y="37"/>
                  </a:cubicBezTo>
                  <a:cubicBezTo>
                    <a:pt x="125" y="36"/>
                    <a:pt x="123" y="36"/>
                    <a:pt x="121" y="36"/>
                  </a:cubicBezTo>
                  <a:cubicBezTo>
                    <a:pt x="119" y="36"/>
                    <a:pt x="119" y="37"/>
                    <a:pt x="118" y="38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7" y="37"/>
                    <a:pt x="116" y="37"/>
                    <a:pt x="115" y="37"/>
                  </a:cubicBezTo>
                  <a:cubicBezTo>
                    <a:pt x="115" y="38"/>
                    <a:pt x="114" y="38"/>
                    <a:pt x="114" y="38"/>
                  </a:cubicBezTo>
                  <a:cubicBezTo>
                    <a:pt x="112" y="38"/>
                    <a:pt x="109" y="37"/>
                    <a:pt x="107" y="36"/>
                  </a:cubicBezTo>
                  <a:cubicBezTo>
                    <a:pt x="104" y="37"/>
                    <a:pt x="98" y="37"/>
                    <a:pt x="94" y="36"/>
                  </a:cubicBezTo>
                  <a:cubicBezTo>
                    <a:pt x="93" y="36"/>
                    <a:pt x="87" y="37"/>
                    <a:pt x="86" y="38"/>
                  </a:cubicBezTo>
                  <a:cubicBezTo>
                    <a:pt x="85" y="38"/>
                    <a:pt x="81" y="37"/>
                    <a:pt x="80" y="36"/>
                  </a:cubicBezTo>
                  <a:cubicBezTo>
                    <a:pt x="78" y="37"/>
                    <a:pt x="77" y="37"/>
                    <a:pt x="75" y="38"/>
                  </a:cubicBezTo>
                  <a:cubicBezTo>
                    <a:pt x="73" y="38"/>
                    <a:pt x="72" y="37"/>
                    <a:pt x="71" y="37"/>
                  </a:cubicBezTo>
                  <a:cubicBezTo>
                    <a:pt x="66" y="39"/>
                    <a:pt x="55" y="36"/>
                    <a:pt x="51" y="39"/>
                  </a:cubicBezTo>
                  <a:cubicBezTo>
                    <a:pt x="49" y="40"/>
                    <a:pt x="44" y="38"/>
                    <a:pt x="41" y="39"/>
                  </a:cubicBezTo>
                  <a:cubicBezTo>
                    <a:pt x="40" y="39"/>
                    <a:pt x="38" y="39"/>
                    <a:pt x="36" y="40"/>
                  </a:cubicBezTo>
                  <a:cubicBezTo>
                    <a:pt x="36" y="40"/>
                    <a:pt x="35" y="39"/>
                    <a:pt x="34" y="39"/>
                  </a:cubicBezTo>
                  <a:cubicBezTo>
                    <a:pt x="30" y="41"/>
                    <a:pt x="20" y="42"/>
                    <a:pt x="18" y="46"/>
                  </a:cubicBezTo>
                  <a:cubicBezTo>
                    <a:pt x="14" y="45"/>
                    <a:pt x="6" y="43"/>
                    <a:pt x="3" y="39"/>
                  </a:cubicBezTo>
                  <a:cubicBezTo>
                    <a:pt x="2" y="38"/>
                    <a:pt x="3" y="35"/>
                    <a:pt x="2" y="34"/>
                  </a:cubicBezTo>
                  <a:cubicBezTo>
                    <a:pt x="1" y="32"/>
                    <a:pt x="0" y="33"/>
                    <a:pt x="0" y="30"/>
                  </a:cubicBezTo>
                  <a:cubicBezTo>
                    <a:pt x="1" y="28"/>
                    <a:pt x="2" y="27"/>
                    <a:pt x="3" y="25"/>
                  </a:cubicBezTo>
                  <a:cubicBezTo>
                    <a:pt x="4" y="25"/>
                    <a:pt x="4" y="26"/>
                    <a:pt x="5" y="25"/>
                  </a:cubicBezTo>
                  <a:cubicBezTo>
                    <a:pt x="8" y="25"/>
                    <a:pt x="10" y="24"/>
                    <a:pt x="13" y="23"/>
                  </a:cubicBezTo>
                  <a:cubicBezTo>
                    <a:pt x="14" y="23"/>
                    <a:pt x="16" y="24"/>
                    <a:pt x="17" y="23"/>
                  </a:cubicBezTo>
                  <a:cubicBezTo>
                    <a:pt x="23" y="23"/>
                    <a:pt x="28" y="23"/>
                    <a:pt x="34" y="23"/>
                  </a:cubicBezTo>
                  <a:cubicBezTo>
                    <a:pt x="35" y="23"/>
                    <a:pt x="43" y="26"/>
                    <a:pt x="46" y="25"/>
                  </a:cubicBezTo>
                  <a:cubicBezTo>
                    <a:pt x="48" y="24"/>
                    <a:pt x="52" y="23"/>
                    <a:pt x="52" y="23"/>
                  </a:cubicBezTo>
                  <a:cubicBezTo>
                    <a:pt x="53" y="23"/>
                    <a:pt x="59" y="23"/>
                    <a:pt x="61" y="23"/>
                  </a:cubicBezTo>
                  <a:cubicBezTo>
                    <a:pt x="63" y="22"/>
                    <a:pt x="68" y="23"/>
                    <a:pt x="70" y="23"/>
                  </a:cubicBezTo>
                  <a:cubicBezTo>
                    <a:pt x="71" y="22"/>
                    <a:pt x="73" y="21"/>
                    <a:pt x="74" y="21"/>
                  </a:cubicBezTo>
                  <a:cubicBezTo>
                    <a:pt x="77" y="21"/>
                    <a:pt x="79" y="21"/>
                    <a:pt x="82" y="21"/>
                  </a:cubicBezTo>
                  <a:cubicBezTo>
                    <a:pt x="83" y="21"/>
                    <a:pt x="83" y="21"/>
                    <a:pt x="84" y="20"/>
                  </a:cubicBezTo>
                  <a:cubicBezTo>
                    <a:pt x="85" y="21"/>
                    <a:pt x="84" y="21"/>
                    <a:pt x="86" y="21"/>
                  </a:cubicBezTo>
                  <a:cubicBezTo>
                    <a:pt x="86" y="21"/>
                    <a:pt x="87" y="20"/>
                    <a:pt x="88" y="19"/>
                  </a:cubicBezTo>
                  <a:cubicBezTo>
                    <a:pt x="88" y="18"/>
                    <a:pt x="89" y="17"/>
                    <a:pt x="89" y="16"/>
                  </a:cubicBezTo>
                  <a:cubicBezTo>
                    <a:pt x="86" y="13"/>
                    <a:pt x="90" y="5"/>
                    <a:pt x="88" y="4"/>
                  </a:cubicBezTo>
                  <a:cubicBezTo>
                    <a:pt x="89" y="2"/>
                    <a:pt x="91" y="1"/>
                    <a:pt x="9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4" name="Freeform 55">
              <a:extLst>
                <a:ext uri="{FF2B5EF4-FFF2-40B4-BE49-F238E27FC236}">
                  <a16:creationId xmlns="" xmlns:a16="http://schemas.microsoft.com/office/drawing/2014/main" id="{103331B1-9844-7E47-9EA8-4A5A4C8161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86363" y="3152776"/>
              <a:ext cx="823913" cy="525463"/>
            </a:xfrm>
            <a:custGeom>
              <a:avLst/>
              <a:gdLst>
                <a:gd name="T0" fmla="*/ 257 w 272"/>
                <a:gd name="T1" fmla="*/ 115 h 172"/>
                <a:gd name="T2" fmla="*/ 219 w 272"/>
                <a:gd name="T3" fmla="*/ 115 h 172"/>
                <a:gd name="T4" fmla="*/ 187 w 272"/>
                <a:gd name="T5" fmla="*/ 113 h 172"/>
                <a:gd name="T6" fmla="*/ 171 w 272"/>
                <a:gd name="T7" fmla="*/ 112 h 172"/>
                <a:gd name="T8" fmla="*/ 125 w 272"/>
                <a:gd name="T9" fmla="*/ 112 h 172"/>
                <a:gd name="T10" fmla="*/ 139 w 272"/>
                <a:gd name="T11" fmla="*/ 100 h 172"/>
                <a:gd name="T12" fmla="*/ 162 w 272"/>
                <a:gd name="T13" fmla="*/ 101 h 172"/>
                <a:gd name="T14" fmla="*/ 183 w 272"/>
                <a:gd name="T15" fmla="*/ 101 h 172"/>
                <a:gd name="T16" fmla="*/ 185 w 272"/>
                <a:gd name="T17" fmla="*/ 58 h 172"/>
                <a:gd name="T18" fmla="*/ 186 w 272"/>
                <a:gd name="T19" fmla="*/ 32 h 172"/>
                <a:gd name="T20" fmla="*/ 194 w 272"/>
                <a:gd name="T21" fmla="*/ 0 h 172"/>
                <a:gd name="T22" fmla="*/ 168 w 272"/>
                <a:gd name="T23" fmla="*/ 1 h 172"/>
                <a:gd name="T24" fmla="*/ 143 w 272"/>
                <a:gd name="T25" fmla="*/ 3 h 172"/>
                <a:gd name="T26" fmla="*/ 114 w 272"/>
                <a:gd name="T27" fmla="*/ 4 h 172"/>
                <a:gd name="T28" fmla="*/ 95 w 272"/>
                <a:gd name="T29" fmla="*/ 2 h 172"/>
                <a:gd name="T30" fmla="*/ 63 w 272"/>
                <a:gd name="T31" fmla="*/ 5 h 172"/>
                <a:gd name="T32" fmla="*/ 62 w 272"/>
                <a:gd name="T33" fmla="*/ 22 h 172"/>
                <a:gd name="T34" fmla="*/ 67 w 272"/>
                <a:gd name="T35" fmla="*/ 50 h 172"/>
                <a:gd name="T36" fmla="*/ 66 w 272"/>
                <a:gd name="T37" fmla="*/ 63 h 172"/>
                <a:gd name="T38" fmla="*/ 67 w 272"/>
                <a:gd name="T39" fmla="*/ 82 h 172"/>
                <a:gd name="T40" fmla="*/ 62 w 272"/>
                <a:gd name="T41" fmla="*/ 106 h 172"/>
                <a:gd name="T42" fmla="*/ 75 w 272"/>
                <a:gd name="T43" fmla="*/ 101 h 172"/>
                <a:gd name="T44" fmla="*/ 109 w 272"/>
                <a:gd name="T45" fmla="*/ 102 h 172"/>
                <a:gd name="T46" fmla="*/ 99 w 272"/>
                <a:gd name="T47" fmla="*/ 112 h 172"/>
                <a:gd name="T48" fmla="*/ 71 w 272"/>
                <a:gd name="T49" fmla="*/ 116 h 172"/>
                <a:gd name="T50" fmla="*/ 43 w 272"/>
                <a:gd name="T51" fmla="*/ 120 h 172"/>
                <a:gd name="T52" fmla="*/ 23 w 272"/>
                <a:gd name="T53" fmla="*/ 122 h 172"/>
                <a:gd name="T54" fmla="*/ 4 w 272"/>
                <a:gd name="T55" fmla="*/ 129 h 172"/>
                <a:gd name="T56" fmla="*/ 28 w 272"/>
                <a:gd name="T57" fmla="*/ 143 h 172"/>
                <a:gd name="T58" fmla="*/ 42 w 272"/>
                <a:gd name="T59" fmla="*/ 138 h 172"/>
                <a:gd name="T60" fmla="*/ 62 w 272"/>
                <a:gd name="T61" fmla="*/ 133 h 172"/>
                <a:gd name="T62" fmla="*/ 93 w 272"/>
                <a:gd name="T63" fmla="*/ 127 h 172"/>
                <a:gd name="T64" fmla="*/ 92 w 272"/>
                <a:gd name="T65" fmla="*/ 141 h 172"/>
                <a:gd name="T66" fmla="*/ 86 w 272"/>
                <a:gd name="T67" fmla="*/ 156 h 172"/>
                <a:gd name="T68" fmla="*/ 100 w 272"/>
                <a:gd name="T69" fmla="*/ 153 h 172"/>
                <a:gd name="T70" fmla="*/ 119 w 272"/>
                <a:gd name="T71" fmla="*/ 126 h 172"/>
                <a:gd name="T72" fmla="*/ 138 w 272"/>
                <a:gd name="T73" fmla="*/ 130 h 172"/>
                <a:gd name="T74" fmla="*/ 150 w 272"/>
                <a:gd name="T75" fmla="*/ 150 h 172"/>
                <a:gd name="T76" fmla="*/ 170 w 272"/>
                <a:gd name="T77" fmla="*/ 159 h 172"/>
                <a:gd name="T78" fmla="*/ 172 w 272"/>
                <a:gd name="T79" fmla="*/ 128 h 172"/>
                <a:gd name="T80" fmla="*/ 209 w 272"/>
                <a:gd name="T81" fmla="*/ 134 h 172"/>
                <a:gd name="T82" fmla="*/ 229 w 272"/>
                <a:gd name="T83" fmla="*/ 144 h 172"/>
                <a:gd name="T84" fmla="*/ 238 w 272"/>
                <a:gd name="T85" fmla="*/ 146 h 172"/>
                <a:gd name="T86" fmla="*/ 266 w 272"/>
                <a:gd name="T87" fmla="*/ 140 h 172"/>
                <a:gd name="T88" fmla="*/ 170 w 272"/>
                <a:gd name="T89" fmla="*/ 55 h 172"/>
                <a:gd name="T90" fmla="*/ 139 w 272"/>
                <a:gd name="T91" fmla="*/ 55 h 172"/>
                <a:gd name="T92" fmla="*/ 107 w 272"/>
                <a:gd name="T93" fmla="*/ 58 h 172"/>
                <a:gd name="T94" fmla="*/ 87 w 272"/>
                <a:gd name="T95" fmla="*/ 60 h 172"/>
                <a:gd name="T96" fmla="*/ 104 w 272"/>
                <a:gd name="T97" fmla="*/ 48 h 172"/>
                <a:gd name="T98" fmla="*/ 135 w 272"/>
                <a:gd name="T99" fmla="*/ 45 h 172"/>
                <a:gd name="T100" fmla="*/ 166 w 272"/>
                <a:gd name="T101" fmla="*/ 44 h 172"/>
                <a:gd name="T102" fmla="*/ 94 w 272"/>
                <a:gd name="T103" fmla="*/ 23 h 172"/>
                <a:gd name="T104" fmla="*/ 135 w 272"/>
                <a:gd name="T105" fmla="*/ 20 h 172"/>
                <a:gd name="T106" fmla="*/ 174 w 272"/>
                <a:gd name="T107" fmla="*/ 19 h 172"/>
                <a:gd name="T108" fmla="*/ 102 w 272"/>
                <a:gd name="T109" fmla="*/ 32 h 172"/>
                <a:gd name="T110" fmla="*/ 94 w 272"/>
                <a:gd name="T111" fmla="*/ 23 h 172"/>
                <a:gd name="T112" fmla="*/ 95 w 272"/>
                <a:gd name="T113" fmla="*/ 85 h 172"/>
                <a:gd name="T114" fmla="*/ 82 w 272"/>
                <a:gd name="T115" fmla="*/ 82 h 172"/>
                <a:gd name="T116" fmla="*/ 106 w 272"/>
                <a:gd name="T117" fmla="*/ 75 h 172"/>
                <a:gd name="T118" fmla="*/ 149 w 272"/>
                <a:gd name="T119" fmla="*/ 71 h 172"/>
                <a:gd name="T120" fmla="*/ 170 w 272"/>
                <a:gd name="T121" fmla="*/ 81 h 172"/>
                <a:gd name="T122" fmla="*/ 133 w 272"/>
                <a:gd name="T123" fmla="*/ 8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2" h="172">
                  <a:moveTo>
                    <a:pt x="270" y="130"/>
                  </a:moveTo>
                  <a:cubicBezTo>
                    <a:pt x="272" y="123"/>
                    <a:pt x="264" y="119"/>
                    <a:pt x="266" y="115"/>
                  </a:cubicBezTo>
                  <a:cubicBezTo>
                    <a:pt x="265" y="114"/>
                    <a:pt x="264" y="112"/>
                    <a:pt x="262" y="112"/>
                  </a:cubicBezTo>
                  <a:cubicBezTo>
                    <a:pt x="261" y="112"/>
                    <a:pt x="258" y="115"/>
                    <a:pt x="257" y="115"/>
                  </a:cubicBezTo>
                  <a:cubicBezTo>
                    <a:pt x="255" y="116"/>
                    <a:pt x="241" y="114"/>
                    <a:pt x="239" y="113"/>
                  </a:cubicBezTo>
                  <a:cubicBezTo>
                    <a:pt x="237" y="113"/>
                    <a:pt x="237" y="115"/>
                    <a:pt x="235" y="115"/>
                  </a:cubicBezTo>
                  <a:cubicBezTo>
                    <a:pt x="234" y="116"/>
                    <a:pt x="231" y="115"/>
                    <a:pt x="231" y="115"/>
                  </a:cubicBezTo>
                  <a:cubicBezTo>
                    <a:pt x="230" y="114"/>
                    <a:pt x="220" y="116"/>
                    <a:pt x="219" y="115"/>
                  </a:cubicBezTo>
                  <a:cubicBezTo>
                    <a:pt x="218" y="115"/>
                    <a:pt x="218" y="114"/>
                    <a:pt x="217" y="114"/>
                  </a:cubicBezTo>
                  <a:cubicBezTo>
                    <a:pt x="213" y="117"/>
                    <a:pt x="206" y="114"/>
                    <a:pt x="202" y="113"/>
                  </a:cubicBezTo>
                  <a:cubicBezTo>
                    <a:pt x="200" y="114"/>
                    <a:pt x="193" y="113"/>
                    <a:pt x="193" y="113"/>
                  </a:cubicBezTo>
                  <a:cubicBezTo>
                    <a:pt x="191" y="113"/>
                    <a:pt x="189" y="113"/>
                    <a:pt x="187" y="113"/>
                  </a:cubicBezTo>
                  <a:cubicBezTo>
                    <a:pt x="186" y="113"/>
                    <a:pt x="186" y="112"/>
                    <a:pt x="185" y="112"/>
                  </a:cubicBezTo>
                  <a:cubicBezTo>
                    <a:pt x="184" y="114"/>
                    <a:pt x="183" y="112"/>
                    <a:pt x="181" y="113"/>
                  </a:cubicBezTo>
                  <a:cubicBezTo>
                    <a:pt x="180" y="113"/>
                    <a:pt x="179" y="113"/>
                    <a:pt x="179" y="113"/>
                  </a:cubicBezTo>
                  <a:cubicBezTo>
                    <a:pt x="176" y="112"/>
                    <a:pt x="175" y="113"/>
                    <a:pt x="171" y="112"/>
                  </a:cubicBezTo>
                  <a:cubicBezTo>
                    <a:pt x="169" y="112"/>
                    <a:pt x="166" y="112"/>
                    <a:pt x="164" y="112"/>
                  </a:cubicBezTo>
                  <a:cubicBezTo>
                    <a:pt x="164" y="112"/>
                    <a:pt x="155" y="110"/>
                    <a:pt x="154" y="110"/>
                  </a:cubicBezTo>
                  <a:cubicBezTo>
                    <a:pt x="153" y="111"/>
                    <a:pt x="153" y="112"/>
                    <a:pt x="151" y="111"/>
                  </a:cubicBezTo>
                  <a:cubicBezTo>
                    <a:pt x="144" y="109"/>
                    <a:pt x="131" y="110"/>
                    <a:pt x="125" y="112"/>
                  </a:cubicBezTo>
                  <a:cubicBezTo>
                    <a:pt x="125" y="112"/>
                    <a:pt x="124" y="111"/>
                    <a:pt x="124" y="111"/>
                  </a:cubicBezTo>
                  <a:cubicBezTo>
                    <a:pt x="124" y="108"/>
                    <a:pt x="125" y="101"/>
                    <a:pt x="129" y="100"/>
                  </a:cubicBezTo>
                  <a:cubicBezTo>
                    <a:pt x="132" y="99"/>
                    <a:pt x="132" y="100"/>
                    <a:pt x="135" y="101"/>
                  </a:cubicBezTo>
                  <a:cubicBezTo>
                    <a:pt x="137" y="101"/>
                    <a:pt x="138" y="100"/>
                    <a:pt x="139" y="100"/>
                  </a:cubicBezTo>
                  <a:cubicBezTo>
                    <a:pt x="140" y="100"/>
                    <a:pt x="140" y="100"/>
                    <a:pt x="141" y="100"/>
                  </a:cubicBezTo>
                  <a:cubicBezTo>
                    <a:pt x="141" y="100"/>
                    <a:pt x="142" y="100"/>
                    <a:pt x="142" y="100"/>
                  </a:cubicBezTo>
                  <a:cubicBezTo>
                    <a:pt x="147" y="101"/>
                    <a:pt x="147" y="101"/>
                    <a:pt x="147" y="101"/>
                  </a:cubicBezTo>
                  <a:cubicBezTo>
                    <a:pt x="149" y="101"/>
                    <a:pt x="161" y="101"/>
                    <a:pt x="162" y="101"/>
                  </a:cubicBezTo>
                  <a:cubicBezTo>
                    <a:pt x="165" y="101"/>
                    <a:pt x="168" y="101"/>
                    <a:pt x="170" y="101"/>
                  </a:cubicBezTo>
                  <a:cubicBezTo>
                    <a:pt x="173" y="103"/>
                    <a:pt x="174" y="105"/>
                    <a:pt x="175" y="106"/>
                  </a:cubicBezTo>
                  <a:cubicBezTo>
                    <a:pt x="175" y="106"/>
                    <a:pt x="176" y="106"/>
                    <a:pt x="177" y="106"/>
                  </a:cubicBezTo>
                  <a:cubicBezTo>
                    <a:pt x="179" y="104"/>
                    <a:pt x="181" y="102"/>
                    <a:pt x="183" y="101"/>
                  </a:cubicBezTo>
                  <a:cubicBezTo>
                    <a:pt x="185" y="99"/>
                    <a:pt x="186" y="91"/>
                    <a:pt x="185" y="87"/>
                  </a:cubicBezTo>
                  <a:cubicBezTo>
                    <a:pt x="185" y="86"/>
                    <a:pt x="181" y="84"/>
                    <a:pt x="183" y="81"/>
                  </a:cubicBezTo>
                  <a:cubicBezTo>
                    <a:pt x="183" y="80"/>
                    <a:pt x="183" y="75"/>
                    <a:pt x="183" y="75"/>
                  </a:cubicBezTo>
                  <a:cubicBezTo>
                    <a:pt x="185" y="72"/>
                    <a:pt x="186" y="61"/>
                    <a:pt x="185" y="58"/>
                  </a:cubicBezTo>
                  <a:cubicBezTo>
                    <a:pt x="185" y="57"/>
                    <a:pt x="184" y="56"/>
                    <a:pt x="184" y="55"/>
                  </a:cubicBezTo>
                  <a:cubicBezTo>
                    <a:pt x="184" y="55"/>
                    <a:pt x="184" y="50"/>
                    <a:pt x="184" y="49"/>
                  </a:cubicBezTo>
                  <a:cubicBezTo>
                    <a:pt x="185" y="47"/>
                    <a:pt x="186" y="44"/>
                    <a:pt x="186" y="41"/>
                  </a:cubicBezTo>
                  <a:cubicBezTo>
                    <a:pt x="187" y="37"/>
                    <a:pt x="185" y="36"/>
                    <a:pt x="186" y="32"/>
                  </a:cubicBezTo>
                  <a:cubicBezTo>
                    <a:pt x="187" y="32"/>
                    <a:pt x="186" y="31"/>
                    <a:pt x="187" y="31"/>
                  </a:cubicBezTo>
                  <a:cubicBezTo>
                    <a:pt x="187" y="28"/>
                    <a:pt x="189" y="27"/>
                    <a:pt x="191" y="25"/>
                  </a:cubicBezTo>
                  <a:cubicBezTo>
                    <a:pt x="194" y="21"/>
                    <a:pt x="198" y="15"/>
                    <a:pt x="199" y="9"/>
                  </a:cubicBezTo>
                  <a:cubicBezTo>
                    <a:pt x="197" y="6"/>
                    <a:pt x="197" y="2"/>
                    <a:pt x="194" y="0"/>
                  </a:cubicBezTo>
                  <a:cubicBezTo>
                    <a:pt x="193" y="0"/>
                    <a:pt x="192" y="0"/>
                    <a:pt x="191" y="0"/>
                  </a:cubicBezTo>
                  <a:cubicBezTo>
                    <a:pt x="190" y="2"/>
                    <a:pt x="188" y="1"/>
                    <a:pt x="187" y="1"/>
                  </a:cubicBezTo>
                  <a:cubicBezTo>
                    <a:pt x="184" y="4"/>
                    <a:pt x="180" y="4"/>
                    <a:pt x="176" y="3"/>
                  </a:cubicBezTo>
                  <a:cubicBezTo>
                    <a:pt x="174" y="5"/>
                    <a:pt x="169" y="2"/>
                    <a:pt x="168" y="1"/>
                  </a:cubicBezTo>
                  <a:cubicBezTo>
                    <a:pt x="168" y="2"/>
                    <a:pt x="165" y="2"/>
                    <a:pt x="164" y="2"/>
                  </a:cubicBezTo>
                  <a:cubicBezTo>
                    <a:pt x="164" y="2"/>
                    <a:pt x="161" y="1"/>
                    <a:pt x="161" y="2"/>
                  </a:cubicBezTo>
                  <a:cubicBezTo>
                    <a:pt x="158" y="2"/>
                    <a:pt x="151" y="2"/>
                    <a:pt x="148" y="4"/>
                  </a:cubicBezTo>
                  <a:cubicBezTo>
                    <a:pt x="146" y="4"/>
                    <a:pt x="145" y="3"/>
                    <a:pt x="143" y="3"/>
                  </a:cubicBezTo>
                  <a:cubicBezTo>
                    <a:pt x="140" y="2"/>
                    <a:pt x="140" y="4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4" y="3"/>
                    <a:pt x="131" y="1"/>
                    <a:pt x="128" y="2"/>
                  </a:cubicBezTo>
                  <a:cubicBezTo>
                    <a:pt x="124" y="3"/>
                    <a:pt x="117" y="3"/>
                    <a:pt x="114" y="4"/>
                  </a:cubicBezTo>
                  <a:cubicBezTo>
                    <a:pt x="113" y="3"/>
                    <a:pt x="113" y="3"/>
                    <a:pt x="112" y="3"/>
                  </a:cubicBezTo>
                  <a:cubicBezTo>
                    <a:pt x="109" y="4"/>
                    <a:pt x="108" y="4"/>
                    <a:pt x="106" y="4"/>
                  </a:cubicBezTo>
                  <a:cubicBezTo>
                    <a:pt x="104" y="4"/>
                    <a:pt x="100" y="3"/>
                    <a:pt x="100" y="2"/>
                  </a:cubicBezTo>
                  <a:cubicBezTo>
                    <a:pt x="98" y="2"/>
                    <a:pt x="96" y="2"/>
                    <a:pt x="95" y="2"/>
                  </a:cubicBezTo>
                  <a:cubicBezTo>
                    <a:pt x="94" y="3"/>
                    <a:pt x="84" y="2"/>
                    <a:pt x="82" y="4"/>
                  </a:cubicBezTo>
                  <a:cubicBezTo>
                    <a:pt x="80" y="4"/>
                    <a:pt x="78" y="4"/>
                    <a:pt x="76" y="4"/>
                  </a:cubicBezTo>
                  <a:cubicBezTo>
                    <a:pt x="73" y="4"/>
                    <a:pt x="71" y="4"/>
                    <a:pt x="67" y="6"/>
                  </a:cubicBezTo>
                  <a:cubicBezTo>
                    <a:pt x="66" y="6"/>
                    <a:pt x="65" y="5"/>
                    <a:pt x="63" y="5"/>
                  </a:cubicBezTo>
                  <a:cubicBezTo>
                    <a:pt x="61" y="7"/>
                    <a:pt x="58" y="9"/>
                    <a:pt x="55" y="10"/>
                  </a:cubicBezTo>
                  <a:cubicBezTo>
                    <a:pt x="55" y="12"/>
                    <a:pt x="55" y="13"/>
                    <a:pt x="56" y="14"/>
                  </a:cubicBezTo>
                  <a:cubicBezTo>
                    <a:pt x="57" y="14"/>
                    <a:pt x="61" y="18"/>
                    <a:pt x="62" y="19"/>
                  </a:cubicBezTo>
                  <a:cubicBezTo>
                    <a:pt x="62" y="20"/>
                    <a:pt x="62" y="22"/>
                    <a:pt x="62" y="22"/>
                  </a:cubicBezTo>
                  <a:cubicBezTo>
                    <a:pt x="63" y="23"/>
                    <a:pt x="63" y="26"/>
                    <a:pt x="63" y="26"/>
                  </a:cubicBezTo>
                  <a:cubicBezTo>
                    <a:pt x="66" y="29"/>
                    <a:pt x="65" y="31"/>
                    <a:pt x="66" y="35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5"/>
                    <a:pt x="66" y="49"/>
                    <a:pt x="67" y="50"/>
                  </a:cubicBezTo>
                  <a:cubicBezTo>
                    <a:pt x="67" y="51"/>
                    <a:pt x="66" y="52"/>
                    <a:pt x="66" y="52"/>
                  </a:cubicBezTo>
                  <a:cubicBezTo>
                    <a:pt x="67" y="54"/>
                    <a:pt x="67" y="56"/>
                    <a:pt x="67" y="58"/>
                  </a:cubicBezTo>
                  <a:cubicBezTo>
                    <a:pt x="67" y="58"/>
                    <a:pt x="67" y="59"/>
                    <a:pt x="67" y="59"/>
                  </a:cubicBezTo>
                  <a:cubicBezTo>
                    <a:pt x="67" y="60"/>
                    <a:pt x="67" y="62"/>
                    <a:pt x="66" y="63"/>
                  </a:cubicBezTo>
                  <a:cubicBezTo>
                    <a:pt x="66" y="64"/>
                    <a:pt x="67" y="65"/>
                    <a:pt x="67" y="66"/>
                  </a:cubicBezTo>
                  <a:cubicBezTo>
                    <a:pt x="66" y="66"/>
                    <a:pt x="66" y="67"/>
                    <a:pt x="65" y="68"/>
                  </a:cubicBezTo>
                  <a:cubicBezTo>
                    <a:pt x="66" y="71"/>
                    <a:pt x="68" y="80"/>
                    <a:pt x="66" y="82"/>
                  </a:cubicBezTo>
                  <a:cubicBezTo>
                    <a:pt x="67" y="82"/>
                    <a:pt x="66" y="82"/>
                    <a:pt x="67" y="82"/>
                  </a:cubicBezTo>
                  <a:cubicBezTo>
                    <a:pt x="67" y="83"/>
                    <a:pt x="66" y="87"/>
                    <a:pt x="66" y="88"/>
                  </a:cubicBezTo>
                  <a:cubicBezTo>
                    <a:pt x="66" y="88"/>
                    <a:pt x="66" y="88"/>
                    <a:pt x="66" y="88"/>
                  </a:cubicBezTo>
                  <a:cubicBezTo>
                    <a:pt x="66" y="88"/>
                    <a:pt x="66" y="93"/>
                    <a:pt x="66" y="93"/>
                  </a:cubicBezTo>
                  <a:cubicBezTo>
                    <a:pt x="65" y="98"/>
                    <a:pt x="64" y="102"/>
                    <a:pt x="62" y="106"/>
                  </a:cubicBezTo>
                  <a:cubicBezTo>
                    <a:pt x="62" y="107"/>
                    <a:pt x="62" y="113"/>
                    <a:pt x="62" y="113"/>
                  </a:cubicBezTo>
                  <a:cubicBezTo>
                    <a:pt x="63" y="114"/>
                    <a:pt x="64" y="114"/>
                    <a:pt x="65" y="114"/>
                  </a:cubicBezTo>
                  <a:cubicBezTo>
                    <a:pt x="65" y="114"/>
                    <a:pt x="67" y="114"/>
                    <a:pt x="67" y="113"/>
                  </a:cubicBezTo>
                  <a:cubicBezTo>
                    <a:pt x="70" y="112"/>
                    <a:pt x="74" y="103"/>
                    <a:pt x="75" y="101"/>
                  </a:cubicBezTo>
                  <a:cubicBezTo>
                    <a:pt x="79" y="102"/>
                    <a:pt x="80" y="107"/>
                    <a:pt x="87" y="106"/>
                  </a:cubicBezTo>
                  <a:cubicBezTo>
                    <a:pt x="90" y="105"/>
                    <a:pt x="91" y="106"/>
                    <a:pt x="94" y="105"/>
                  </a:cubicBezTo>
                  <a:cubicBezTo>
                    <a:pt x="95" y="105"/>
                    <a:pt x="97" y="103"/>
                    <a:pt x="98" y="102"/>
                  </a:cubicBezTo>
                  <a:cubicBezTo>
                    <a:pt x="101" y="101"/>
                    <a:pt x="107" y="101"/>
                    <a:pt x="109" y="102"/>
                  </a:cubicBezTo>
                  <a:cubicBezTo>
                    <a:pt x="111" y="102"/>
                    <a:pt x="113" y="100"/>
                    <a:pt x="116" y="102"/>
                  </a:cubicBezTo>
                  <a:cubicBezTo>
                    <a:pt x="116" y="102"/>
                    <a:pt x="116" y="102"/>
                    <a:pt x="116" y="102"/>
                  </a:cubicBezTo>
                  <a:cubicBezTo>
                    <a:pt x="114" y="104"/>
                    <a:pt x="109" y="110"/>
                    <a:pt x="108" y="111"/>
                  </a:cubicBezTo>
                  <a:cubicBezTo>
                    <a:pt x="105" y="112"/>
                    <a:pt x="101" y="112"/>
                    <a:pt x="99" y="112"/>
                  </a:cubicBezTo>
                  <a:cubicBezTo>
                    <a:pt x="98" y="112"/>
                    <a:pt x="96" y="112"/>
                    <a:pt x="96" y="112"/>
                  </a:cubicBezTo>
                  <a:cubicBezTo>
                    <a:pt x="95" y="113"/>
                    <a:pt x="92" y="113"/>
                    <a:pt x="90" y="114"/>
                  </a:cubicBezTo>
                  <a:cubicBezTo>
                    <a:pt x="86" y="115"/>
                    <a:pt x="83" y="112"/>
                    <a:pt x="80" y="113"/>
                  </a:cubicBezTo>
                  <a:cubicBezTo>
                    <a:pt x="76" y="115"/>
                    <a:pt x="73" y="115"/>
                    <a:pt x="71" y="116"/>
                  </a:cubicBezTo>
                  <a:cubicBezTo>
                    <a:pt x="70" y="116"/>
                    <a:pt x="69" y="116"/>
                    <a:pt x="68" y="116"/>
                  </a:cubicBezTo>
                  <a:cubicBezTo>
                    <a:pt x="67" y="117"/>
                    <a:pt x="64" y="118"/>
                    <a:pt x="62" y="118"/>
                  </a:cubicBezTo>
                  <a:cubicBezTo>
                    <a:pt x="58" y="119"/>
                    <a:pt x="55" y="118"/>
                    <a:pt x="53" y="119"/>
                  </a:cubicBezTo>
                  <a:cubicBezTo>
                    <a:pt x="49" y="120"/>
                    <a:pt x="46" y="119"/>
                    <a:pt x="43" y="120"/>
                  </a:cubicBezTo>
                  <a:cubicBezTo>
                    <a:pt x="43" y="120"/>
                    <a:pt x="42" y="120"/>
                    <a:pt x="41" y="120"/>
                  </a:cubicBezTo>
                  <a:cubicBezTo>
                    <a:pt x="39" y="120"/>
                    <a:pt x="35" y="120"/>
                    <a:pt x="34" y="121"/>
                  </a:cubicBezTo>
                  <a:cubicBezTo>
                    <a:pt x="33" y="121"/>
                    <a:pt x="32" y="122"/>
                    <a:pt x="31" y="123"/>
                  </a:cubicBezTo>
                  <a:cubicBezTo>
                    <a:pt x="29" y="123"/>
                    <a:pt x="24" y="122"/>
                    <a:pt x="23" y="122"/>
                  </a:cubicBezTo>
                  <a:cubicBezTo>
                    <a:pt x="22" y="123"/>
                    <a:pt x="19" y="122"/>
                    <a:pt x="17" y="123"/>
                  </a:cubicBezTo>
                  <a:cubicBezTo>
                    <a:pt x="12" y="124"/>
                    <a:pt x="10" y="124"/>
                    <a:pt x="6" y="124"/>
                  </a:cubicBezTo>
                  <a:cubicBezTo>
                    <a:pt x="5" y="125"/>
                    <a:pt x="5" y="125"/>
                    <a:pt x="4" y="126"/>
                  </a:cubicBezTo>
                  <a:cubicBezTo>
                    <a:pt x="4" y="127"/>
                    <a:pt x="4" y="128"/>
                    <a:pt x="4" y="129"/>
                  </a:cubicBezTo>
                  <a:cubicBezTo>
                    <a:pt x="3" y="130"/>
                    <a:pt x="2" y="132"/>
                    <a:pt x="2" y="133"/>
                  </a:cubicBezTo>
                  <a:cubicBezTo>
                    <a:pt x="0" y="139"/>
                    <a:pt x="4" y="143"/>
                    <a:pt x="7" y="147"/>
                  </a:cubicBezTo>
                  <a:cubicBezTo>
                    <a:pt x="12" y="147"/>
                    <a:pt x="19" y="146"/>
                    <a:pt x="23" y="143"/>
                  </a:cubicBezTo>
                  <a:cubicBezTo>
                    <a:pt x="23" y="143"/>
                    <a:pt x="28" y="143"/>
                    <a:pt x="28" y="143"/>
                  </a:cubicBezTo>
                  <a:cubicBezTo>
                    <a:pt x="29" y="143"/>
                    <a:pt x="31" y="141"/>
                    <a:pt x="32" y="140"/>
                  </a:cubicBezTo>
                  <a:cubicBezTo>
                    <a:pt x="32" y="140"/>
                    <a:pt x="32" y="140"/>
                    <a:pt x="32" y="140"/>
                  </a:cubicBezTo>
                  <a:cubicBezTo>
                    <a:pt x="35" y="140"/>
                    <a:pt x="37" y="139"/>
                    <a:pt x="39" y="138"/>
                  </a:cubicBezTo>
                  <a:cubicBezTo>
                    <a:pt x="40" y="138"/>
                    <a:pt x="41" y="138"/>
                    <a:pt x="42" y="138"/>
                  </a:cubicBezTo>
                  <a:cubicBezTo>
                    <a:pt x="43" y="138"/>
                    <a:pt x="44" y="137"/>
                    <a:pt x="45" y="137"/>
                  </a:cubicBezTo>
                  <a:cubicBezTo>
                    <a:pt x="46" y="136"/>
                    <a:pt x="49" y="137"/>
                    <a:pt x="49" y="137"/>
                  </a:cubicBezTo>
                  <a:cubicBezTo>
                    <a:pt x="51" y="136"/>
                    <a:pt x="53" y="135"/>
                    <a:pt x="55" y="134"/>
                  </a:cubicBezTo>
                  <a:cubicBezTo>
                    <a:pt x="55" y="134"/>
                    <a:pt x="62" y="134"/>
                    <a:pt x="62" y="133"/>
                  </a:cubicBezTo>
                  <a:cubicBezTo>
                    <a:pt x="62" y="133"/>
                    <a:pt x="63" y="133"/>
                    <a:pt x="63" y="133"/>
                  </a:cubicBezTo>
                  <a:cubicBezTo>
                    <a:pt x="65" y="132"/>
                    <a:pt x="68" y="132"/>
                    <a:pt x="70" y="131"/>
                  </a:cubicBezTo>
                  <a:cubicBezTo>
                    <a:pt x="74" y="130"/>
                    <a:pt x="82" y="127"/>
                    <a:pt x="88" y="128"/>
                  </a:cubicBezTo>
                  <a:cubicBezTo>
                    <a:pt x="90" y="128"/>
                    <a:pt x="92" y="126"/>
                    <a:pt x="93" y="127"/>
                  </a:cubicBezTo>
                  <a:cubicBezTo>
                    <a:pt x="94" y="127"/>
                    <a:pt x="96" y="128"/>
                    <a:pt x="97" y="128"/>
                  </a:cubicBezTo>
                  <a:cubicBezTo>
                    <a:pt x="98" y="129"/>
                    <a:pt x="97" y="128"/>
                    <a:pt x="98" y="129"/>
                  </a:cubicBezTo>
                  <a:cubicBezTo>
                    <a:pt x="98" y="130"/>
                    <a:pt x="96" y="131"/>
                    <a:pt x="96" y="133"/>
                  </a:cubicBezTo>
                  <a:cubicBezTo>
                    <a:pt x="94" y="136"/>
                    <a:pt x="94" y="138"/>
                    <a:pt x="92" y="141"/>
                  </a:cubicBezTo>
                  <a:cubicBezTo>
                    <a:pt x="91" y="142"/>
                    <a:pt x="90" y="142"/>
                    <a:pt x="90" y="143"/>
                  </a:cubicBezTo>
                  <a:cubicBezTo>
                    <a:pt x="90" y="144"/>
                    <a:pt x="90" y="145"/>
                    <a:pt x="90" y="145"/>
                  </a:cubicBezTo>
                  <a:cubicBezTo>
                    <a:pt x="89" y="146"/>
                    <a:pt x="88" y="148"/>
                    <a:pt x="87" y="149"/>
                  </a:cubicBezTo>
                  <a:cubicBezTo>
                    <a:pt x="87" y="151"/>
                    <a:pt x="87" y="155"/>
                    <a:pt x="86" y="156"/>
                  </a:cubicBezTo>
                  <a:cubicBezTo>
                    <a:pt x="87" y="158"/>
                    <a:pt x="87" y="159"/>
                    <a:pt x="88" y="160"/>
                  </a:cubicBezTo>
                  <a:cubicBezTo>
                    <a:pt x="90" y="161"/>
                    <a:pt x="92" y="163"/>
                    <a:pt x="94" y="163"/>
                  </a:cubicBezTo>
                  <a:cubicBezTo>
                    <a:pt x="95" y="160"/>
                    <a:pt x="97" y="157"/>
                    <a:pt x="98" y="155"/>
                  </a:cubicBezTo>
                  <a:cubicBezTo>
                    <a:pt x="99" y="154"/>
                    <a:pt x="100" y="153"/>
                    <a:pt x="100" y="153"/>
                  </a:cubicBezTo>
                  <a:cubicBezTo>
                    <a:pt x="100" y="153"/>
                    <a:pt x="100" y="152"/>
                    <a:pt x="100" y="151"/>
                  </a:cubicBezTo>
                  <a:cubicBezTo>
                    <a:pt x="102" y="149"/>
                    <a:pt x="107" y="146"/>
                    <a:pt x="108" y="144"/>
                  </a:cubicBezTo>
                  <a:cubicBezTo>
                    <a:pt x="111" y="141"/>
                    <a:pt x="110" y="137"/>
                    <a:pt x="112" y="134"/>
                  </a:cubicBezTo>
                  <a:cubicBezTo>
                    <a:pt x="114" y="131"/>
                    <a:pt x="118" y="129"/>
                    <a:pt x="119" y="126"/>
                  </a:cubicBezTo>
                  <a:cubicBezTo>
                    <a:pt x="120" y="126"/>
                    <a:pt x="121" y="126"/>
                    <a:pt x="122" y="126"/>
                  </a:cubicBezTo>
                  <a:cubicBezTo>
                    <a:pt x="122" y="126"/>
                    <a:pt x="130" y="125"/>
                    <a:pt x="131" y="125"/>
                  </a:cubicBezTo>
                  <a:cubicBezTo>
                    <a:pt x="133" y="126"/>
                    <a:pt x="135" y="127"/>
                    <a:pt x="136" y="127"/>
                  </a:cubicBezTo>
                  <a:cubicBezTo>
                    <a:pt x="137" y="127"/>
                    <a:pt x="138" y="130"/>
                    <a:pt x="138" y="130"/>
                  </a:cubicBezTo>
                  <a:cubicBezTo>
                    <a:pt x="140" y="132"/>
                    <a:pt x="141" y="131"/>
                    <a:pt x="142" y="133"/>
                  </a:cubicBezTo>
                  <a:cubicBezTo>
                    <a:pt x="144" y="133"/>
                    <a:pt x="145" y="139"/>
                    <a:pt x="146" y="141"/>
                  </a:cubicBezTo>
                  <a:cubicBezTo>
                    <a:pt x="147" y="143"/>
                    <a:pt x="149" y="145"/>
                    <a:pt x="150" y="147"/>
                  </a:cubicBezTo>
                  <a:cubicBezTo>
                    <a:pt x="150" y="148"/>
                    <a:pt x="150" y="149"/>
                    <a:pt x="150" y="150"/>
                  </a:cubicBezTo>
                  <a:cubicBezTo>
                    <a:pt x="152" y="154"/>
                    <a:pt x="155" y="159"/>
                    <a:pt x="158" y="162"/>
                  </a:cubicBezTo>
                  <a:cubicBezTo>
                    <a:pt x="161" y="165"/>
                    <a:pt x="159" y="169"/>
                    <a:pt x="166" y="172"/>
                  </a:cubicBezTo>
                  <a:cubicBezTo>
                    <a:pt x="167" y="170"/>
                    <a:pt x="169" y="169"/>
                    <a:pt x="170" y="167"/>
                  </a:cubicBezTo>
                  <a:cubicBezTo>
                    <a:pt x="172" y="165"/>
                    <a:pt x="170" y="161"/>
                    <a:pt x="170" y="159"/>
                  </a:cubicBezTo>
                  <a:cubicBezTo>
                    <a:pt x="171" y="153"/>
                    <a:pt x="167" y="148"/>
                    <a:pt x="165" y="142"/>
                  </a:cubicBezTo>
                  <a:cubicBezTo>
                    <a:pt x="165" y="141"/>
                    <a:pt x="165" y="139"/>
                    <a:pt x="164" y="137"/>
                  </a:cubicBezTo>
                  <a:cubicBezTo>
                    <a:pt x="161" y="133"/>
                    <a:pt x="161" y="133"/>
                    <a:pt x="163" y="127"/>
                  </a:cubicBezTo>
                  <a:cubicBezTo>
                    <a:pt x="167" y="127"/>
                    <a:pt x="170" y="127"/>
                    <a:pt x="172" y="128"/>
                  </a:cubicBezTo>
                  <a:cubicBezTo>
                    <a:pt x="173" y="127"/>
                    <a:pt x="182" y="129"/>
                    <a:pt x="183" y="129"/>
                  </a:cubicBezTo>
                  <a:cubicBezTo>
                    <a:pt x="185" y="128"/>
                    <a:pt x="198" y="130"/>
                    <a:pt x="200" y="131"/>
                  </a:cubicBezTo>
                  <a:cubicBezTo>
                    <a:pt x="201" y="131"/>
                    <a:pt x="202" y="132"/>
                    <a:pt x="203" y="133"/>
                  </a:cubicBezTo>
                  <a:cubicBezTo>
                    <a:pt x="205" y="133"/>
                    <a:pt x="207" y="133"/>
                    <a:pt x="209" y="134"/>
                  </a:cubicBezTo>
                  <a:cubicBezTo>
                    <a:pt x="209" y="134"/>
                    <a:pt x="209" y="135"/>
                    <a:pt x="210" y="136"/>
                  </a:cubicBezTo>
                  <a:cubicBezTo>
                    <a:pt x="211" y="136"/>
                    <a:pt x="212" y="137"/>
                    <a:pt x="213" y="137"/>
                  </a:cubicBezTo>
                  <a:cubicBezTo>
                    <a:pt x="214" y="137"/>
                    <a:pt x="215" y="137"/>
                    <a:pt x="216" y="137"/>
                  </a:cubicBezTo>
                  <a:cubicBezTo>
                    <a:pt x="220" y="139"/>
                    <a:pt x="225" y="141"/>
                    <a:pt x="229" y="144"/>
                  </a:cubicBezTo>
                  <a:cubicBezTo>
                    <a:pt x="229" y="144"/>
                    <a:pt x="229" y="144"/>
                    <a:pt x="229" y="143"/>
                  </a:cubicBezTo>
                  <a:cubicBezTo>
                    <a:pt x="230" y="144"/>
                    <a:pt x="232" y="144"/>
                    <a:pt x="233" y="144"/>
                  </a:cubicBezTo>
                  <a:cubicBezTo>
                    <a:pt x="233" y="144"/>
                    <a:pt x="234" y="143"/>
                    <a:pt x="235" y="143"/>
                  </a:cubicBezTo>
                  <a:cubicBezTo>
                    <a:pt x="236" y="144"/>
                    <a:pt x="237" y="145"/>
                    <a:pt x="238" y="146"/>
                  </a:cubicBezTo>
                  <a:cubicBezTo>
                    <a:pt x="239" y="144"/>
                    <a:pt x="244" y="147"/>
                    <a:pt x="245" y="147"/>
                  </a:cubicBezTo>
                  <a:cubicBezTo>
                    <a:pt x="247" y="148"/>
                    <a:pt x="249" y="146"/>
                    <a:pt x="250" y="146"/>
                  </a:cubicBezTo>
                  <a:cubicBezTo>
                    <a:pt x="251" y="146"/>
                    <a:pt x="251" y="147"/>
                    <a:pt x="253" y="147"/>
                  </a:cubicBezTo>
                  <a:cubicBezTo>
                    <a:pt x="259" y="145"/>
                    <a:pt x="262" y="142"/>
                    <a:pt x="266" y="140"/>
                  </a:cubicBezTo>
                  <a:cubicBezTo>
                    <a:pt x="267" y="136"/>
                    <a:pt x="271" y="133"/>
                    <a:pt x="271" y="131"/>
                  </a:cubicBezTo>
                  <a:cubicBezTo>
                    <a:pt x="271" y="131"/>
                    <a:pt x="271" y="130"/>
                    <a:pt x="271" y="130"/>
                  </a:cubicBezTo>
                  <a:cubicBezTo>
                    <a:pt x="271" y="130"/>
                    <a:pt x="271" y="130"/>
                    <a:pt x="270" y="130"/>
                  </a:cubicBezTo>
                  <a:close/>
                  <a:moveTo>
                    <a:pt x="170" y="55"/>
                  </a:moveTo>
                  <a:cubicBezTo>
                    <a:pt x="168" y="56"/>
                    <a:pt x="168" y="55"/>
                    <a:pt x="166" y="55"/>
                  </a:cubicBezTo>
                  <a:cubicBezTo>
                    <a:pt x="164" y="55"/>
                    <a:pt x="159" y="55"/>
                    <a:pt x="156" y="55"/>
                  </a:cubicBezTo>
                  <a:cubicBezTo>
                    <a:pt x="154" y="55"/>
                    <a:pt x="151" y="55"/>
                    <a:pt x="149" y="54"/>
                  </a:cubicBezTo>
                  <a:cubicBezTo>
                    <a:pt x="146" y="57"/>
                    <a:pt x="143" y="54"/>
                    <a:pt x="139" y="55"/>
                  </a:cubicBezTo>
                  <a:cubicBezTo>
                    <a:pt x="136" y="56"/>
                    <a:pt x="133" y="57"/>
                    <a:pt x="130" y="57"/>
                  </a:cubicBezTo>
                  <a:cubicBezTo>
                    <a:pt x="130" y="57"/>
                    <a:pt x="129" y="56"/>
                    <a:pt x="129" y="56"/>
                  </a:cubicBezTo>
                  <a:cubicBezTo>
                    <a:pt x="125" y="59"/>
                    <a:pt x="115" y="57"/>
                    <a:pt x="110" y="56"/>
                  </a:cubicBezTo>
                  <a:cubicBezTo>
                    <a:pt x="108" y="56"/>
                    <a:pt x="108" y="57"/>
                    <a:pt x="107" y="58"/>
                  </a:cubicBezTo>
                  <a:cubicBezTo>
                    <a:pt x="106" y="58"/>
                    <a:pt x="104" y="57"/>
                    <a:pt x="103" y="58"/>
                  </a:cubicBezTo>
                  <a:cubicBezTo>
                    <a:pt x="100" y="60"/>
                    <a:pt x="95" y="61"/>
                    <a:pt x="92" y="62"/>
                  </a:cubicBezTo>
                  <a:cubicBezTo>
                    <a:pt x="91" y="62"/>
                    <a:pt x="89" y="61"/>
                    <a:pt x="88" y="61"/>
                  </a:cubicBezTo>
                  <a:cubicBezTo>
                    <a:pt x="88" y="61"/>
                    <a:pt x="87" y="60"/>
                    <a:pt x="87" y="60"/>
                  </a:cubicBezTo>
                  <a:cubicBezTo>
                    <a:pt x="87" y="58"/>
                    <a:pt x="90" y="55"/>
                    <a:pt x="92" y="54"/>
                  </a:cubicBezTo>
                  <a:cubicBezTo>
                    <a:pt x="92" y="54"/>
                    <a:pt x="93" y="53"/>
                    <a:pt x="94" y="53"/>
                  </a:cubicBezTo>
                  <a:cubicBezTo>
                    <a:pt x="95" y="52"/>
                    <a:pt x="96" y="52"/>
                    <a:pt x="96" y="51"/>
                  </a:cubicBezTo>
                  <a:cubicBezTo>
                    <a:pt x="99" y="49"/>
                    <a:pt x="102" y="49"/>
                    <a:pt x="104" y="48"/>
                  </a:cubicBezTo>
                  <a:cubicBezTo>
                    <a:pt x="106" y="48"/>
                    <a:pt x="108" y="47"/>
                    <a:pt x="110" y="47"/>
                  </a:cubicBezTo>
                  <a:cubicBezTo>
                    <a:pt x="111" y="46"/>
                    <a:pt x="117" y="47"/>
                    <a:pt x="117" y="47"/>
                  </a:cubicBezTo>
                  <a:cubicBezTo>
                    <a:pt x="120" y="46"/>
                    <a:pt x="125" y="47"/>
                    <a:pt x="126" y="46"/>
                  </a:cubicBezTo>
                  <a:cubicBezTo>
                    <a:pt x="129" y="45"/>
                    <a:pt x="132" y="44"/>
                    <a:pt x="135" y="45"/>
                  </a:cubicBezTo>
                  <a:cubicBezTo>
                    <a:pt x="139" y="46"/>
                    <a:pt x="142" y="45"/>
                    <a:pt x="148" y="45"/>
                  </a:cubicBezTo>
                  <a:cubicBezTo>
                    <a:pt x="151" y="45"/>
                    <a:pt x="154" y="45"/>
                    <a:pt x="156" y="45"/>
                  </a:cubicBezTo>
                  <a:cubicBezTo>
                    <a:pt x="157" y="45"/>
                    <a:pt x="158" y="44"/>
                    <a:pt x="160" y="44"/>
                  </a:cubicBezTo>
                  <a:cubicBezTo>
                    <a:pt x="162" y="44"/>
                    <a:pt x="163" y="46"/>
                    <a:pt x="166" y="44"/>
                  </a:cubicBezTo>
                  <a:cubicBezTo>
                    <a:pt x="167" y="45"/>
                    <a:pt x="169" y="45"/>
                    <a:pt x="170" y="46"/>
                  </a:cubicBezTo>
                  <a:cubicBezTo>
                    <a:pt x="172" y="47"/>
                    <a:pt x="172" y="51"/>
                    <a:pt x="172" y="53"/>
                  </a:cubicBezTo>
                  <a:cubicBezTo>
                    <a:pt x="172" y="54"/>
                    <a:pt x="171" y="54"/>
                    <a:pt x="170" y="55"/>
                  </a:cubicBezTo>
                  <a:close/>
                  <a:moveTo>
                    <a:pt x="94" y="23"/>
                  </a:moveTo>
                  <a:cubicBezTo>
                    <a:pt x="95" y="22"/>
                    <a:pt x="96" y="21"/>
                    <a:pt x="96" y="21"/>
                  </a:cubicBezTo>
                  <a:cubicBezTo>
                    <a:pt x="97" y="20"/>
                    <a:pt x="99" y="21"/>
                    <a:pt x="100" y="21"/>
                  </a:cubicBezTo>
                  <a:cubicBezTo>
                    <a:pt x="104" y="19"/>
                    <a:pt x="109" y="19"/>
                    <a:pt x="113" y="19"/>
                  </a:cubicBezTo>
                  <a:cubicBezTo>
                    <a:pt x="122" y="18"/>
                    <a:pt x="130" y="21"/>
                    <a:pt x="135" y="20"/>
                  </a:cubicBezTo>
                  <a:cubicBezTo>
                    <a:pt x="140" y="19"/>
                    <a:pt x="156" y="16"/>
                    <a:pt x="159" y="17"/>
                  </a:cubicBezTo>
                  <a:cubicBezTo>
                    <a:pt x="159" y="16"/>
                    <a:pt x="159" y="16"/>
                    <a:pt x="159" y="16"/>
                  </a:cubicBezTo>
                  <a:cubicBezTo>
                    <a:pt x="161" y="17"/>
                    <a:pt x="164" y="17"/>
                    <a:pt x="166" y="18"/>
                  </a:cubicBezTo>
                  <a:cubicBezTo>
                    <a:pt x="168" y="17"/>
                    <a:pt x="173" y="19"/>
                    <a:pt x="174" y="19"/>
                  </a:cubicBezTo>
                  <a:cubicBezTo>
                    <a:pt x="175" y="20"/>
                    <a:pt x="175" y="21"/>
                    <a:pt x="176" y="21"/>
                  </a:cubicBezTo>
                  <a:cubicBezTo>
                    <a:pt x="176" y="22"/>
                    <a:pt x="175" y="27"/>
                    <a:pt x="174" y="28"/>
                  </a:cubicBezTo>
                  <a:cubicBezTo>
                    <a:pt x="174" y="29"/>
                    <a:pt x="174" y="29"/>
                    <a:pt x="174" y="29"/>
                  </a:cubicBezTo>
                  <a:cubicBezTo>
                    <a:pt x="148" y="29"/>
                    <a:pt x="120" y="27"/>
                    <a:pt x="102" y="32"/>
                  </a:cubicBezTo>
                  <a:cubicBezTo>
                    <a:pt x="102" y="32"/>
                    <a:pt x="97" y="32"/>
                    <a:pt x="96" y="32"/>
                  </a:cubicBezTo>
                  <a:cubicBezTo>
                    <a:pt x="96" y="32"/>
                    <a:pt x="88" y="33"/>
                    <a:pt x="87" y="33"/>
                  </a:cubicBezTo>
                  <a:cubicBezTo>
                    <a:pt x="86" y="32"/>
                    <a:pt x="85" y="31"/>
                    <a:pt x="84" y="30"/>
                  </a:cubicBezTo>
                  <a:cubicBezTo>
                    <a:pt x="85" y="27"/>
                    <a:pt x="91" y="24"/>
                    <a:pt x="94" y="23"/>
                  </a:cubicBezTo>
                  <a:close/>
                  <a:moveTo>
                    <a:pt x="121" y="83"/>
                  </a:moveTo>
                  <a:cubicBezTo>
                    <a:pt x="119" y="84"/>
                    <a:pt x="113" y="84"/>
                    <a:pt x="111" y="84"/>
                  </a:cubicBezTo>
                  <a:cubicBezTo>
                    <a:pt x="107" y="84"/>
                    <a:pt x="103" y="85"/>
                    <a:pt x="100" y="85"/>
                  </a:cubicBezTo>
                  <a:cubicBezTo>
                    <a:pt x="98" y="85"/>
                    <a:pt x="96" y="85"/>
                    <a:pt x="95" y="85"/>
                  </a:cubicBezTo>
                  <a:cubicBezTo>
                    <a:pt x="94" y="86"/>
                    <a:pt x="94" y="86"/>
                    <a:pt x="94" y="86"/>
                  </a:cubicBezTo>
                  <a:cubicBezTo>
                    <a:pt x="93" y="86"/>
                    <a:pt x="92" y="86"/>
                    <a:pt x="90" y="86"/>
                  </a:cubicBezTo>
                  <a:cubicBezTo>
                    <a:pt x="86" y="88"/>
                    <a:pt x="85" y="89"/>
                    <a:pt x="80" y="88"/>
                  </a:cubicBezTo>
                  <a:cubicBezTo>
                    <a:pt x="80" y="86"/>
                    <a:pt x="82" y="83"/>
                    <a:pt x="82" y="82"/>
                  </a:cubicBezTo>
                  <a:cubicBezTo>
                    <a:pt x="83" y="78"/>
                    <a:pt x="90" y="77"/>
                    <a:pt x="94" y="75"/>
                  </a:cubicBezTo>
                  <a:cubicBezTo>
                    <a:pt x="95" y="75"/>
                    <a:pt x="96" y="75"/>
                    <a:pt x="98" y="75"/>
                  </a:cubicBezTo>
                  <a:cubicBezTo>
                    <a:pt x="98" y="75"/>
                    <a:pt x="103" y="74"/>
                    <a:pt x="103" y="74"/>
                  </a:cubicBezTo>
                  <a:cubicBezTo>
                    <a:pt x="103" y="74"/>
                    <a:pt x="105" y="75"/>
                    <a:pt x="106" y="75"/>
                  </a:cubicBezTo>
                  <a:cubicBezTo>
                    <a:pt x="110" y="74"/>
                    <a:pt x="118" y="74"/>
                    <a:pt x="122" y="72"/>
                  </a:cubicBezTo>
                  <a:cubicBezTo>
                    <a:pt x="123" y="72"/>
                    <a:pt x="131" y="73"/>
                    <a:pt x="132" y="73"/>
                  </a:cubicBezTo>
                  <a:cubicBezTo>
                    <a:pt x="133" y="74"/>
                    <a:pt x="148" y="72"/>
                    <a:pt x="148" y="72"/>
                  </a:cubicBezTo>
                  <a:cubicBezTo>
                    <a:pt x="149" y="72"/>
                    <a:pt x="149" y="72"/>
                    <a:pt x="149" y="71"/>
                  </a:cubicBezTo>
                  <a:cubicBezTo>
                    <a:pt x="149" y="71"/>
                    <a:pt x="149" y="71"/>
                    <a:pt x="149" y="71"/>
                  </a:cubicBezTo>
                  <a:cubicBezTo>
                    <a:pt x="149" y="71"/>
                    <a:pt x="153" y="73"/>
                    <a:pt x="153" y="73"/>
                  </a:cubicBezTo>
                  <a:cubicBezTo>
                    <a:pt x="159" y="70"/>
                    <a:pt x="164" y="72"/>
                    <a:pt x="169" y="73"/>
                  </a:cubicBezTo>
                  <a:cubicBezTo>
                    <a:pt x="171" y="75"/>
                    <a:pt x="170" y="79"/>
                    <a:pt x="170" y="81"/>
                  </a:cubicBezTo>
                  <a:cubicBezTo>
                    <a:pt x="169" y="82"/>
                    <a:pt x="168" y="82"/>
                    <a:pt x="168" y="83"/>
                  </a:cubicBezTo>
                  <a:cubicBezTo>
                    <a:pt x="162" y="83"/>
                    <a:pt x="154" y="82"/>
                    <a:pt x="148" y="83"/>
                  </a:cubicBezTo>
                  <a:cubicBezTo>
                    <a:pt x="147" y="83"/>
                    <a:pt x="142" y="82"/>
                    <a:pt x="142" y="82"/>
                  </a:cubicBezTo>
                  <a:cubicBezTo>
                    <a:pt x="140" y="83"/>
                    <a:pt x="135" y="83"/>
                    <a:pt x="133" y="82"/>
                  </a:cubicBezTo>
                  <a:cubicBezTo>
                    <a:pt x="130" y="84"/>
                    <a:pt x="122" y="83"/>
                    <a:pt x="121" y="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5" name="Freeform 56">
              <a:extLst>
                <a:ext uri="{FF2B5EF4-FFF2-40B4-BE49-F238E27FC236}">
                  <a16:creationId xmlns="" xmlns:a16="http://schemas.microsoft.com/office/drawing/2014/main" id="{45890708-72B4-E349-81A3-44CBFC2E7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7276" y="3024188"/>
              <a:ext cx="220663" cy="657225"/>
            </a:xfrm>
            <a:custGeom>
              <a:avLst/>
              <a:gdLst>
                <a:gd name="T0" fmla="*/ 67 w 73"/>
                <a:gd name="T1" fmla="*/ 1 h 215"/>
                <a:gd name="T2" fmla="*/ 69 w 73"/>
                <a:gd name="T3" fmla="*/ 18 h 215"/>
                <a:gd name="T4" fmla="*/ 65 w 73"/>
                <a:gd name="T5" fmla="*/ 37 h 215"/>
                <a:gd name="T6" fmla="*/ 67 w 73"/>
                <a:gd name="T7" fmla="*/ 53 h 215"/>
                <a:gd name="T8" fmla="*/ 68 w 73"/>
                <a:gd name="T9" fmla="*/ 65 h 215"/>
                <a:gd name="T10" fmla="*/ 68 w 73"/>
                <a:gd name="T11" fmla="*/ 74 h 215"/>
                <a:gd name="T12" fmla="*/ 67 w 73"/>
                <a:gd name="T13" fmla="*/ 91 h 215"/>
                <a:gd name="T14" fmla="*/ 69 w 73"/>
                <a:gd name="T15" fmla="*/ 99 h 215"/>
                <a:gd name="T16" fmla="*/ 71 w 73"/>
                <a:gd name="T17" fmla="*/ 107 h 215"/>
                <a:gd name="T18" fmla="*/ 73 w 73"/>
                <a:gd name="T19" fmla="*/ 114 h 215"/>
                <a:gd name="T20" fmla="*/ 69 w 73"/>
                <a:gd name="T21" fmla="*/ 118 h 215"/>
                <a:gd name="T22" fmla="*/ 68 w 73"/>
                <a:gd name="T23" fmla="*/ 130 h 215"/>
                <a:gd name="T24" fmla="*/ 67 w 73"/>
                <a:gd name="T25" fmla="*/ 137 h 215"/>
                <a:gd name="T26" fmla="*/ 67 w 73"/>
                <a:gd name="T27" fmla="*/ 148 h 215"/>
                <a:gd name="T28" fmla="*/ 65 w 73"/>
                <a:gd name="T29" fmla="*/ 157 h 215"/>
                <a:gd name="T30" fmla="*/ 64 w 73"/>
                <a:gd name="T31" fmla="*/ 159 h 215"/>
                <a:gd name="T32" fmla="*/ 63 w 73"/>
                <a:gd name="T33" fmla="*/ 160 h 215"/>
                <a:gd name="T34" fmla="*/ 63 w 73"/>
                <a:gd name="T35" fmla="*/ 168 h 215"/>
                <a:gd name="T36" fmla="*/ 64 w 73"/>
                <a:gd name="T37" fmla="*/ 186 h 215"/>
                <a:gd name="T38" fmla="*/ 65 w 73"/>
                <a:gd name="T39" fmla="*/ 197 h 215"/>
                <a:gd name="T40" fmla="*/ 65 w 73"/>
                <a:gd name="T41" fmla="*/ 208 h 215"/>
                <a:gd name="T42" fmla="*/ 61 w 73"/>
                <a:gd name="T43" fmla="*/ 215 h 215"/>
                <a:gd name="T44" fmla="*/ 55 w 73"/>
                <a:gd name="T45" fmla="*/ 208 h 215"/>
                <a:gd name="T46" fmla="*/ 53 w 73"/>
                <a:gd name="T47" fmla="*/ 204 h 215"/>
                <a:gd name="T48" fmla="*/ 48 w 73"/>
                <a:gd name="T49" fmla="*/ 186 h 215"/>
                <a:gd name="T50" fmla="*/ 48 w 73"/>
                <a:gd name="T51" fmla="*/ 178 h 215"/>
                <a:gd name="T52" fmla="*/ 45 w 73"/>
                <a:gd name="T53" fmla="*/ 147 h 215"/>
                <a:gd name="T54" fmla="*/ 33 w 73"/>
                <a:gd name="T55" fmla="*/ 153 h 215"/>
                <a:gd name="T56" fmla="*/ 18 w 73"/>
                <a:gd name="T57" fmla="*/ 161 h 215"/>
                <a:gd name="T58" fmla="*/ 11 w 73"/>
                <a:gd name="T59" fmla="*/ 163 h 215"/>
                <a:gd name="T60" fmla="*/ 4 w 73"/>
                <a:gd name="T61" fmla="*/ 155 h 215"/>
                <a:gd name="T62" fmla="*/ 0 w 73"/>
                <a:gd name="T63" fmla="*/ 147 h 215"/>
                <a:gd name="T64" fmla="*/ 0 w 73"/>
                <a:gd name="T65" fmla="*/ 138 h 215"/>
                <a:gd name="T66" fmla="*/ 0 w 73"/>
                <a:gd name="T67" fmla="*/ 127 h 215"/>
                <a:gd name="T68" fmla="*/ 8 w 73"/>
                <a:gd name="T69" fmla="*/ 112 h 215"/>
                <a:gd name="T70" fmla="*/ 12 w 73"/>
                <a:gd name="T71" fmla="*/ 90 h 215"/>
                <a:gd name="T72" fmla="*/ 12 w 73"/>
                <a:gd name="T73" fmla="*/ 73 h 215"/>
                <a:gd name="T74" fmla="*/ 13 w 73"/>
                <a:gd name="T75" fmla="*/ 64 h 215"/>
                <a:gd name="T76" fmla="*/ 18 w 73"/>
                <a:gd name="T77" fmla="*/ 47 h 215"/>
                <a:gd name="T78" fmla="*/ 24 w 73"/>
                <a:gd name="T79" fmla="*/ 41 h 215"/>
                <a:gd name="T80" fmla="*/ 32 w 73"/>
                <a:gd name="T81" fmla="*/ 39 h 215"/>
                <a:gd name="T82" fmla="*/ 38 w 73"/>
                <a:gd name="T83" fmla="*/ 47 h 215"/>
                <a:gd name="T84" fmla="*/ 28 w 73"/>
                <a:gd name="T85" fmla="*/ 62 h 215"/>
                <a:gd name="T86" fmla="*/ 31 w 73"/>
                <a:gd name="T87" fmla="*/ 81 h 215"/>
                <a:gd name="T88" fmla="*/ 31 w 73"/>
                <a:gd name="T89" fmla="*/ 89 h 215"/>
                <a:gd name="T90" fmla="*/ 30 w 73"/>
                <a:gd name="T91" fmla="*/ 99 h 215"/>
                <a:gd name="T92" fmla="*/ 48 w 73"/>
                <a:gd name="T93" fmla="*/ 115 h 215"/>
                <a:gd name="T94" fmla="*/ 50 w 73"/>
                <a:gd name="T95" fmla="*/ 115 h 215"/>
                <a:gd name="T96" fmla="*/ 51 w 73"/>
                <a:gd name="T97" fmla="*/ 109 h 215"/>
                <a:gd name="T98" fmla="*/ 55 w 73"/>
                <a:gd name="T99" fmla="*/ 79 h 215"/>
                <a:gd name="T100" fmla="*/ 53 w 73"/>
                <a:gd name="T101" fmla="*/ 35 h 215"/>
                <a:gd name="T102" fmla="*/ 60 w 73"/>
                <a:gd name="T103" fmla="*/ 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3" h="215">
                  <a:moveTo>
                    <a:pt x="65" y="0"/>
                  </a:moveTo>
                  <a:cubicBezTo>
                    <a:pt x="66" y="0"/>
                    <a:pt x="67" y="0"/>
                    <a:pt x="67" y="1"/>
                  </a:cubicBezTo>
                  <a:cubicBezTo>
                    <a:pt x="70" y="3"/>
                    <a:pt x="68" y="10"/>
                    <a:pt x="69" y="15"/>
                  </a:cubicBezTo>
                  <a:cubicBezTo>
                    <a:pt x="69" y="16"/>
                    <a:pt x="69" y="17"/>
                    <a:pt x="69" y="18"/>
                  </a:cubicBezTo>
                  <a:cubicBezTo>
                    <a:pt x="71" y="22"/>
                    <a:pt x="69" y="30"/>
                    <a:pt x="67" y="34"/>
                  </a:cubicBezTo>
                  <a:cubicBezTo>
                    <a:pt x="66" y="35"/>
                    <a:pt x="66" y="37"/>
                    <a:pt x="65" y="37"/>
                  </a:cubicBezTo>
                  <a:cubicBezTo>
                    <a:pt x="64" y="39"/>
                    <a:pt x="65" y="45"/>
                    <a:pt x="66" y="46"/>
                  </a:cubicBezTo>
                  <a:cubicBezTo>
                    <a:pt x="66" y="47"/>
                    <a:pt x="66" y="51"/>
                    <a:pt x="67" y="53"/>
                  </a:cubicBezTo>
                  <a:cubicBezTo>
                    <a:pt x="67" y="55"/>
                    <a:pt x="67" y="57"/>
                    <a:pt x="67" y="59"/>
                  </a:cubicBezTo>
                  <a:cubicBezTo>
                    <a:pt x="67" y="61"/>
                    <a:pt x="67" y="63"/>
                    <a:pt x="68" y="65"/>
                  </a:cubicBezTo>
                  <a:cubicBezTo>
                    <a:pt x="68" y="67"/>
                    <a:pt x="67" y="70"/>
                    <a:pt x="67" y="71"/>
                  </a:cubicBezTo>
                  <a:cubicBezTo>
                    <a:pt x="67" y="71"/>
                    <a:pt x="68" y="73"/>
                    <a:pt x="68" y="74"/>
                  </a:cubicBezTo>
                  <a:cubicBezTo>
                    <a:pt x="69" y="76"/>
                    <a:pt x="67" y="82"/>
                    <a:pt x="68" y="85"/>
                  </a:cubicBezTo>
                  <a:cubicBezTo>
                    <a:pt x="68" y="86"/>
                    <a:pt x="65" y="89"/>
                    <a:pt x="67" y="91"/>
                  </a:cubicBezTo>
                  <a:cubicBezTo>
                    <a:pt x="67" y="92"/>
                    <a:pt x="66" y="94"/>
                    <a:pt x="67" y="95"/>
                  </a:cubicBezTo>
                  <a:cubicBezTo>
                    <a:pt x="68" y="97"/>
                    <a:pt x="68" y="98"/>
                    <a:pt x="69" y="99"/>
                  </a:cubicBezTo>
                  <a:cubicBezTo>
                    <a:pt x="69" y="101"/>
                    <a:pt x="69" y="104"/>
                    <a:pt x="69" y="106"/>
                  </a:cubicBezTo>
                  <a:cubicBezTo>
                    <a:pt x="70" y="106"/>
                    <a:pt x="71" y="107"/>
                    <a:pt x="71" y="107"/>
                  </a:cubicBezTo>
                  <a:cubicBezTo>
                    <a:pt x="72" y="109"/>
                    <a:pt x="71" y="110"/>
                    <a:pt x="72" y="112"/>
                  </a:cubicBezTo>
                  <a:cubicBezTo>
                    <a:pt x="72" y="113"/>
                    <a:pt x="73" y="112"/>
                    <a:pt x="73" y="114"/>
                  </a:cubicBezTo>
                  <a:cubicBezTo>
                    <a:pt x="72" y="114"/>
                    <a:pt x="71" y="116"/>
                    <a:pt x="72" y="117"/>
                  </a:cubicBezTo>
                  <a:cubicBezTo>
                    <a:pt x="71" y="117"/>
                    <a:pt x="70" y="118"/>
                    <a:pt x="69" y="118"/>
                  </a:cubicBezTo>
                  <a:cubicBezTo>
                    <a:pt x="69" y="119"/>
                    <a:pt x="67" y="127"/>
                    <a:pt x="67" y="127"/>
                  </a:cubicBezTo>
                  <a:cubicBezTo>
                    <a:pt x="67" y="128"/>
                    <a:pt x="68" y="129"/>
                    <a:pt x="68" y="130"/>
                  </a:cubicBezTo>
                  <a:cubicBezTo>
                    <a:pt x="68" y="132"/>
                    <a:pt x="68" y="133"/>
                    <a:pt x="68" y="134"/>
                  </a:cubicBezTo>
                  <a:cubicBezTo>
                    <a:pt x="68" y="135"/>
                    <a:pt x="67" y="138"/>
                    <a:pt x="67" y="137"/>
                  </a:cubicBezTo>
                  <a:cubicBezTo>
                    <a:pt x="67" y="138"/>
                    <a:pt x="67" y="138"/>
                    <a:pt x="67" y="139"/>
                  </a:cubicBezTo>
                  <a:cubicBezTo>
                    <a:pt x="67" y="139"/>
                    <a:pt x="66" y="148"/>
                    <a:pt x="67" y="148"/>
                  </a:cubicBezTo>
                  <a:cubicBezTo>
                    <a:pt x="67" y="148"/>
                    <a:pt x="67" y="149"/>
                    <a:pt x="67" y="149"/>
                  </a:cubicBezTo>
                  <a:cubicBezTo>
                    <a:pt x="66" y="152"/>
                    <a:pt x="64" y="155"/>
                    <a:pt x="65" y="157"/>
                  </a:cubicBezTo>
                  <a:cubicBezTo>
                    <a:pt x="65" y="157"/>
                    <a:pt x="65" y="158"/>
                    <a:pt x="65" y="158"/>
                  </a:cubicBezTo>
                  <a:cubicBezTo>
                    <a:pt x="65" y="158"/>
                    <a:pt x="65" y="158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4" y="160"/>
                    <a:pt x="64" y="160"/>
                    <a:pt x="63" y="160"/>
                  </a:cubicBezTo>
                  <a:cubicBezTo>
                    <a:pt x="63" y="162"/>
                    <a:pt x="63" y="164"/>
                    <a:pt x="63" y="166"/>
                  </a:cubicBezTo>
                  <a:cubicBezTo>
                    <a:pt x="63" y="167"/>
                    <a:pt x="63" y="167"/>
                    <a:pt x="63" y="168"/>
                  </a:cubicBezTo>
                  <a:cubicBezTo>
                    <a:pt x="61" y="173"/>
                    <a:pt x="64" y="179"/>
                    <a:pt x="65" y="181"/>
                  </a:cubicBezTo>
                  <a:cubicBezTo>
                    <a:pt x="65" y="183"/>
                    <a:pt x="65" y="184"/>
                    <a:pt x="64" y="186"/>
                  </a:cubicBezTo>
                  <a:cubicBezTo>
                    <a:pt x="64" y="186"/>
                    <a:pt x="64" y="186"/>
                    <a:pt x="64" y="186"/>
                  </a:cubicBezTo>
                  <a:cubicBezTo>
                    <a:pt x="64" y="186"/>
                    <a:pt x="65" y="197"/>
                    <a:pt x="65" y="197"/>
                  </a:cubicBezTo>
                  <a:cubicBezTo>
                    <a:pt x="65" y="197"/>
                    <a:pt x="64" y="201"/>
                    <a:pt x="64" y="201"/>
                  </a:cubicBezTo>
                  <a:cubicBezTo>
                    <a:pt x="65" y="202"/>
                    <a:pt x="65" y="207"/>
                    <a:pt x="65" y="208"/>
                  </a:cubicBezTo>
                  <a:cubicBezTo>
                    <a:pt x="65" y="209"/>
                    <a:pt x="64" y="209"/>
                    <a:pt x="63" y="209"/>
                  </a:cubicBezTo>
                  <a:cubicBezTo>
                    <a:pt x="63" y="211"/>
                    <a:pt x="63" y="214"/>
                    <a:pt x="61" y="215"/>
                  </a:cubicBezTo>
                  <a:cubicBezTo>
                    <a:pt x="60" y="215"/>
                    <a:pt x="61" y="215"/>
                    <a:pt x="60" y="215"/>
                  </a:cubicBezTo>
                  <a:cubicBezTo>
                    <a:pt x="57" y="213"/>
                    <a:pt x="58" y="210"/>
                    <a:pt x="55" y="208"/>
                  </a:cubicBezTo>
                  <a:cubicBezTo>
                    <a:pt x="55" y="208"/>
                    <a:pt x="56" y="208"/>
                    <a:pt x="56" y="207"/>
                  </a:cubicBezTo>
                  <a:cubicBezTo>
                    <a:pt x="56" y="206"/>
                    <a:pt x="54" y="205"/>
                    <a:pt x="53" y="204"/>
                  </a:cubicBezTo>
                  <a:cubicBezTo>
                    <a:pt x="52" y="202"/>
                    <a:pt x="53" y="199"/>
                    <a:pt x="52" y="197"/>
                  </a:cubicBezTo>
                  <a:cubicBezTo>
                    <a:pt x="51" y="194"/>
                    <a:pt x="50" y="188"/>
                    <a:pt x="48" y="186"/>
                  </a:cubicBezTo>
                  <a:cubicBezTo>
                    <a:pt x="48" y="185"/>
                    <a:pt x="49" y="183"/>
                    <a:pt x="49" y="182"/>
                  </a:cubicBezTo>
                  <a:cubicBezTo>
                    <a:pt x="48" y="181"/>
                    <a:pt x="48" y="179"/>
                    <a:pt x="48" y="178"/>
                  </a:cubicBezTo>
                  <a:cubicBezTo>
                    <a:pt x="48" y="174"/>
                    <a:pt x="49" y="168"/>
                    <a:pt x="48" y="166"/>
                  </a:cubicBezTo>
                  <a:cubicBezTo>
                    <a:pt x="46" y="163"/>
                    <a:pt x="51" y="148"/>
                    <a:pt x="45" y="147"/>
                  </a:cubicBezTo>
                  <a:cubicBezTo>
                    <a:pt x="43" y="148"/>
                    <a:pt x="40" y="148"/>
                    <a:pt x="38" y="149"/>
                  </a:cubicBezTo>
                  <a:cubicBezTo>
                    <a:pt x="37" y="150"/>
                    <a:pt x="35" y="152"/>
                    <a:pt x="33" y="153"/>
                  </a:cubicBezTo>
                  <a:cubicBezTo>
                    <a:pt x="33" y="153"/>
                    <a:pt x="23" y="157"/>
                    <a:pt x="23" y="157"/>
                  </a:cubicBezTo>
                  <a:cubicBezTo>
                    <a:pt x="21" y="158"/>
                    <a:pt x="20" y="160"/>
                    <a:pt x="18" y="161"/>
                  </a:cubicBezTo>
                  <a:cubicBezTo>
                    <a:pt x="16" y="161"/>
                    <a:pt x="15" y="161"/>
                    <a:pt x="13" y="161"/>
                  </a:cubicBezTo>
                  <a:cubicBezTo>
                    <a:pt x="13" y="162"/>
                    <a:pt x="12" y="162"/>
                    <a:pt x="11" y="163"/>
                  </a:cubicBezTo>
                  <a:cubicBezTo>
                    <a:pt x="8" y="164"/>
                    <a:pt x="5" y="159"/>
                    <a:pt x="4" y="157"/>
                  </a:cubicBezTo>
                  <a:cubicBezTo>
                    <a:pt x="4" y="156"/>
                    <a:pt x="4" y="156"/>
                    <a:pt x="4" y="155"/>
                  </a:cubicBezTo>
                  <a:cubicBezTo>
                    <a:pt x="2" y="152"/>
                    <a:pt x="2" y="150"/>
                    <a:pt x="0" y="148"/>
                  </a:cubicBezTo>
                  <a:cubicBezTo>
                    <a:pt x="1" y="147"/>
                    <a:pt x="0" y="146"/>
                    <a:pt x="0" y="147"/>
                  </a:cubicBezTo>
                  <a:cubicBezTo>
                    <a:pt x="0" y="147"/>
                    <a:pt x="0" y="144"/>
                    <a:pt x="0" y="144"/>
                  </a:cubicBezTo>
                  <a:cubicBezTo>
                    <a:pt x="0" y="142"/>
                    <a:pt x="0" y="138"/>
                    <a:pt x="0" y="138"/>
                  </a:cubicBezTo>
                  <a:cubicBezTo>
                    <a:pt x="2" y="137"/>
                    <a:pt x="1" y="129"/>
                    <a:pt x="0" y="127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26"/>
                    <a:pt x="1" y="124"/>
                    <a:pt x="0" y="123"/>
                  </a:cubicBezTo>
                  <a:cubicBezTo>
                    <a:pt x="2" y="119"/>
                    <a:pt x="7" y="115"/>
                    <a:pt x="8" y="112"/>
                  </a:cubicBezTo>
                  <a:cubicBezTo>
                    <a:pt x="8" y="111"/>
                    <a:pt x="8" y="110"/>
                    <a:pt x="8" y="109"/>
                  </a:cubicBezTo>
                  <a:cubicBezTo>
                    <a:pt x="10" y="104"/>
                    <a:pt x="10" y="93"/>
                    <a:pt x="12" y="90"/>
                  </a:cubicBezTo>
                  <a:cubicBezTo>
                    <a:pt x="12" y="87"/>
                    <a:pt x="12" y="85"/>
                    <a:pt x="12" y="83"/>
                  </a:cubicBezTo>
                  <a:cubicBezTo>
                    <a:pt x="12" y="79"/>
                    <a:pt x="11" y="76"/>
                    <a:pt x="12" y="73"/>
                  </a:cubicBezTo>
                  <a:cubicBezTo>
                    <a:pt x="13" y="70"/>
                    <a:pt x="13" y="66"/>
                    <a:pt x="14" y="65"/>
                  </a:cubicBezTo>
                  <a:cubicBezTo>
                    <a:pt x="14" y="64"/>
                    <a:pt x="14" y="64"/>
                    <a:pt x="13" y="64"/>
                  </a:cubicBezTo>
                  <a:cubicBezTo>
                    <a:pt x="13" y="63"/>
                    <a:pt x="15" y="60"/>
                    <a:pt x="14" y="58"/>
                  </a:cubicBezTo>
                  <a:cubicBezTo>
                    <a:pt x="16" y="55"/>
                    <a:pt x="17" y="50"/>
                    <a:pt x="18" y="47"/>
                  </a:cubicBezTo>
                  <a:cubicBezTo>
                    <a:pt x="19" y="47"/>
                    <a:pt x="20" y="46"/>
                    <a:pt x="21" y="45"/>
                  </a:cubicBezTo>
                  <a:cubicBezTo>
                    <a:pt x="23" y="44"/>
                    <a:pt x="21" y="42"/>
                    <a:pt x="24" y="41"/>
                  </a:cubicBezTo>
                  <a:cubicBezTo>
                    <a:pt x="24" y="41"/>
                    <a:pt x="24" y="40"/>
                    <a:pt x="24" y="40"/>
                  </a:cubicBezTo>
                  <a:cubicBezTo>
                    <a:pt x="26" y="40"/>
                    <a:pt x="31" y="38"/>
                    <a:pt x="32" y="39"/>
                  </a:cubicBezTo>
                  <a:cubicBezTo>
                    <a:pt x="33" y="40"/>
                    <a:pt x="33" y="41"/>
                    <a:pt x="34" y="43"/>
                  </a:cubicBezTo>
                  <a:cubicBezTo>
                    <a:pt x="35" y="44"/>
                    <a:pt x="37" y="45"/>
                    <a:pt x="38" y="47"/>
                  </a:cubicBezTo>
                  <a:cubicBezTo>
                    <a:pt x="39" y="48"/>
                    <a:pt x="39" y="49"/>
                    <a:pt x="38" y="50"/>
                  </a:cubicBezTo>
                  <a:cubicBezTo>
                    <a:pt x="37" y="59"/>
                    <a:pt x="31" y="56"/>
                    <a:pt x="28" y="62"/>
                  </a:cubicBezTo>
                  <a:cubicBezTo>
                    <a:pt x="27" y="65"/>
                    <a:pt x="30" y="74"/>
                    <a:pt x="31" y="76"/>
                  </a:cubicBezTo>
                  <a:cubicBezTo>
                    <a:pt x="32" y="78"/>
                    <a:pt x="31" y="80"/>
                    <a:pt x="31" y="81"/>
                  </a:cubicBezTo>
                  <a:cubicBezTo>
                    <a:pt x="31" y="82"/>
                    <a:pt x="31" y="84"/>
                    <a:pt x="30" y="85"/>
                  </a:cubicBezTo>
                  <a:cubicBezTo>
                    <a:pt x="30" y="86"/>
                    <a:pt x="31" y="88"/>
                    <a:pt x="31" y="89"/>
                  </a:cubicBezTo>
                  <a:cubicBezTo>
                    <a:pt x="31" y="92"/>
                    <a:pt x="30" y="93"/>
                    <a:pt x="30" y="94"/>
                  </a:cubicBezTo>
                  <a:cubicBezTo>
                    <a:pt x="29" y="95"/>
                    <a:pt x="30" y="99"/>
                    <a:pt x="30" y="99"/>
                  </a:cubicBezTo>
                  <a:cubicBezTo>
                    <a:pt x="28" y="100"/>
                    <a:pt x="27" y="110"/>
                    <a:pt x="28" y="111"/>
                  </a:cubicBezTo>
                  <a:cubicBezTo>
                    <a:pt x="30" y="115"/>
                    <a:pt x="41" y="114"/>
                    <a:pt x="48" y="115"/>
                  </a:cubicBezTo>
                  <a:cubicBezTo>
                    <a:pt x="48" y="114"/>
                    <a:pt x="48" y="115"/>
                    <a:pt x="49" y="114"/>
                  </a:cubicBezTo>
                  <a:cubicBezTo>
                    <a:pt x="49" y="115"/>
                    <a:pt x="49" y="115"/>
                    <a:pt x="50" y="115"/>
                  </a:cubicBezTo>
                  <a:cubicBezTo>
                    <a:pt x="51" y="113"/>
                    <a:pt x="51" y="113"/>
                    <a:pt x="52" y="111"/>
                  </a:cubicBezTo>
                  <a:cubicBezTo>
                    <a:pt x="51" y="111"/>
                    <a:pt x="51" y="111"/>
                    <a:pt x="51" y="109"/>
                  </a:cubicBezTo>
                  <a:cubicBezTo>
                    <a:pt x="56" y="105"/>
                    <a:pt x="55" y="98"/>
                    <a:pt x="56" y="90"/>
                  </a:cubicBezTo>
                  <a:cubicBezTo>
                    <a:pt x="56" y="87"/>
                    <a:pt x="55" y="83"/>
                    <a:pt x="55" y="79"/>
                  </a:cubicBezTo>
                  <a:cubicBezTo>
                    <a:pt x="57" y="77"/>
                    <a:pt x="56" y="67"/>
                    <a:pt x="56" y="63"/>
                  </a:cubicBezTo>
                  <a:cubicBezTo>
                    <a:pt x="56" y="50"/>
                    <a:pt x="57" y="44"/>
                    <a:pt x="53" y="35"/>
                  </a:cubicBezTo>
                  <a:cubicBezTo>
                    <a:pt x="53" y="30"/>
                    <a:pt x="53" y="25"/>
                    <a:pt x="53" y="19"/>
                  </a:cubicBezTo>
                  <a:cubicBezTo>
                    <a:pt x="57" y="17"/>
                    <a:pt x="58" y="5"/>
                    <a:pt x="60" y="4"/>
                  </a:cubicBezTo>
                  <a:cubicBezTo>
                    <a:pt x="61" y="2"/>
                    <a:pt x="64" y="2"/>
                    <a:pt x="6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6" name="Freeform 57">
              <a:extLst>
                <a:ext uri="{FF2B5EF4-FFF2-40B4-BE49-F238E27FC236}">
                  <a16:creationId xmlns="" xmlns:a16="http://schemas.microsoft.com/office/drawing/2014/main" id="{D1D1CD1A-0358-FC4A-904E-C9F31E4C1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8101" y="3040063"/>
              <a:ext cx="76200" cy="436563"/>
            </a:xfrm>
            <a:custGeom>
              <a:avLst/>
              <a:gdLst>
                <a:gd name="T0" fmla="*/ 10 w 25"/>
                <a:gd name="T1" fmla="*/ 0 h 143"/>
                <a:gd name="T2" fmla="*/ 16 w 25"/>
                <a:gd name="T3" fmla="*/ 0 h 143"/>
                <a:gd name="T4" fmla="*/ 24 w 25"/>
                <a:gd name="T5" fmla="*/ 12 h 143"/>
                <a:gd name="T6" fmla="*/ 25 w 25"/>
                <a:gd name="T7" fmla="*/ 18 h 143"/>
                <a:gd name="T8" fmla="*/ 23 w 25"/>
                <a:gd name="T9" fmla="*/ 24 h 143"/>
                <a:gd name="T10" fmla="*/ 22 w 25"/>
                <a:gd name="T11" fmla="*/ 26 h 143"/>
                <a:gd name="T12" fmla="*/ 22 w 25"/>
                <a:gd name="T13" fmla="*/ 26 h 143"/>
                <a:gd name="T14" fmla="*/ 21 w 25"/>
                <a:gd name="T15" fmla="*/ 29 h 143"/>
                <a:gd name="T16" fmla="*/ 19 w 25"/>
                <a:gd name="T17" fmla="*/ 32 h 143"/>
                <a:gd name="T18" fmla="*/ 21 w 25"/>
                <a:gd name="T19" fmla="*/ 48 h 143"/>
                <a:gd name="T20" fmla="*/ 21 w 25"/>
                <a:gd name="T21" fmla="*/ 64 h 143"/>
                <a:gd name="T22" fmla="*/ 21 w 25"/>
                <a:gd name="T23" fmla="*/ 64 h 143"/>
                <a:gd name="T24" fmla="*/ 17 w 25"/>
                <a:gd name="T25" fmla="*/ 69 h 143"/>
                <a:gd name="T26" fmla="*/ 17 w 25"/>
                <a:gd name="T27" fmla="*/ 76 h 143"/>
                <a:gd name="T28" fmla="*/ 17 w 25"/>
                <a:gd name="T29" fmla="*/ 76 h 143"/>
                <a:gd name="T30" fmla="*/ 17 w 25"/>
                <a:gd name="T31" fmla="*/ 81 h 143"/>
                <a:gd name="T32" fmla="*/ 17 w 25"/>
                <a:gd name="T33" fmla="*/ 90 h 143"/>
                <a:gd name="T34" fmla="*/ 17 w 25"/>
                <a:gd name="T35" fmla="*/ 91 h 143"/>
                <a:gd name="T36" fmla="*/ 18 w 25"/>
                <a:gd name="T37" fmla="*/ 97 h 143"/>
                <a:gd name="T38" fmla="*/ 17 w 25"/>
                <a:gd name="T39" fmla="*/ 100 h 143"/>
                <a:gd name="T40" fmla="*/ 17 w 25"/>
                <a:gd name="T41" fmla="*/ 100 h 143"/>
                <a:gd name="T42" fmla="*/ 18 w 25"/>
                <a:gd name="T43" fmla="*/ 100 h 143"/>
                <a:gd name="T44" fmla="*/ 18 w 25"/>
                <a:gd name="T45" fmla="*/ 102 h 143"/>
                <a:gd name="T46" fmla="*/ 18 w 25"/>
                <a:gd name="T47" fmla="*/ 108 h 143"/>
                <a:gd name="T48" fmla="*/ 17 w 25"/>
                <a:gd name="T49" fmla="*/ 108 h 143"/>
                <a:gd name="T50" fmla="*/ 17 w 25"/>
                <a:gd name="T51" fmla="*/ 113 h 143"/>
                <a:gd name="T52" fmla="*/ 16 w 25"/>
                <a:gd name="T53" fmla="*/ 117 h 143"/>
                <a:gd name="T54" fmla="*/ 16 w 25"/>
                <a:gd name="T55" fmla="*/ 118 h 143"/>
                <a:gd name="T56" fmla="*/ 15 w 25"/>
                <a:gd name="T57" fmla="*/ 119 h 143"/>
                <a:gd name="T58" fmla="*/ 15 w 25"/>
                <a:gd name="T59" fmla="*/ 121 h 143"/>
                <a:gd name="T60" fmla="*/ 12 w 25"/>
                <a:gd name="T61" fmla="*/ 130 h 143"/>
                <a:gd name="T62" fmla="*/ 5 w 25"/>
                <a:gd name="T63" fmla="*/ 142 h 143"/>
                <a:gd name="T64" fmla="*/ 3 w 25"/>
                <a:gd name="T65" fmla="*/ 141 h 143"/>
                <a:gd name="T66" fmla="*/ 0 w 25"/>
                <a:gd name="T67" fmla="*/ 129 h 143"/>
                <a:gd name="T68" fmla="*/ 1 w 25"/>
                <a:gd name="T69" fmla="*/ 127 h 143"/>
                <a:gd name="T70" fmla="*/ 4 w 25"/>
                <a:gd name="T71" fmla="*/ 126 h 143"/>
                <a:gd name="T72" fmla="*/ 5 w 25"/>
                <a:gd name="T73" fmla="*/ 126 h 143"/>
                <a:gd name="T74" fmla="*/ 8 w 25"/>
                <a:gd name="T75" fmla="*/ 123 h 143"/>
                <a:gd name="T76" fmla="*/ 9 w 25"/>
                <a:gd name="T77" fmla="*/ 114 h 143"/>
                <a:gd name="T78" fmla="*/ 9 w 25"/>
                <a:gd name="T79" fmla="*/ 104 h 143"/>
                <a:gd name="T80" fmla="*/ 9 w 25"/>
                <a:gd name="T81" fmla="*/ 92 h 143"/>
                <a:gd name="T82" fmla="*/ 8 w 25"/>
                <a:gd name="T83" fmla="*/ 83 h 143"/>
                <a:gd name="T84" fmla="*/ 9 w 25"/>
                <a:gd name="T85" fmla="*/ 62 h 143"/>
                <a:gd name="T86" fmla="*/ 8 w 25"/>
                <a:gd name="T87" fmla="*/ 58 h 143"/>
                <a:gd name="T88" fmla="*/ 8 w 25"/>
                <a:gd name="T89" fmla="*/ 57 h 143"/>
                <a:gd name="T90" fmla="*/ 9 w 25"/>
                <a:gd name="T91" fmla="*/ 52 h 143"/>
                <a:gd name="T92" fmla="*/ 10 w 25"/>
                <a:gd name="T93" fmla="*/ 52 h 143"/>
                <a:gd name="T94" fmla="*/ 9 w 25"/>
                <a:gd name="T95" fmla="*/ 48 h 143"/>
                <a:gd name="T96" fmla="*/ 9 w 25"/>
                <a:gd name="T97" fmla="*/ 34 h 143"/>
                <a:gd name="T98" fmla="*/ 9 w 25"/>
                <a:gd name="T99" fmla="*/ 25 h 143"/>
                <a:gd name="T100" fmla="*/ 8 w 25"/>
                <a:gd name="T101" fmla="*/ 20 h 143"/>
                <a:gd name="T102" fmla="*/ 9 w 25"/>
                <a:gd name="T103" fmla="*/ 11 h 143"/>
                <a:gd name="T104" fmla="*/ 10 w 25"/>
                <a:gd name="T10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" h="143">
                  <a:moveTo>
                    <a:pt x="10" y="0"/>
                  </a:moveTo>
                  <a:cubicBezTo>
                    <a:pt x="11" y="0"/>
                    <a:pt x="16" y="0"/>
                    <a:pt x="16" y="0"/>
                  </a:cubicBezTo>
                  <a:cubicBezTo>
                    <a:pt x="20" y="0"/>
                    <a:pt x="23" y="10"/>
                    <a:pt x="24" y="12"/>
                  </a:cubicBezTo>
                  <a:cubicBezTo>
                    <a:pt x="24" y="12"/>
                    <a:pt x="24" y="17"/>
                    <a:pt x="25" y="18"/>
                  </a:cubicBezTo>
                  <a:cubicBezTo>
                    <a:pt x="23" y="19"/>
                    <a:pt x="24" y="22"/>
                    <a:pt x="23" y="24"/>
                  </a:cubicBezTo>
                  <a:cubicBezTo>
                    <a:pt x="23" y="25"/>
                    <a:pt x="22" y="25"/>
                    <a:pt x="22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1" y="27"/>
                    <a:pt x="21" y="28"/>
                    <a:pt x="21" y="29"/>
                  </a:cubicBezTo>
                  <a:cubicBezTo>
                    <a:pt x="20" y="30"/>
                    <a:pt x="19" y="31"/>
                    <a:pt x="19" y="32"/>
                  </a:cubicBezTo>
                  <a:cubicBezTo>
                    <a:pt x="17" y="37"/>
                    <a:pt x="20" y="46"/>
                    <a:pt x="21" y="48"/>
                  </a:cubicBezTo>
                  <a:cubicBezTo>
                    <a:pt x="22" y="49"/>
                    <a:pt x="21" y="62"/>
                    <a:pt x="21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0" y="66"/>
                    <a:pt x="19" y="67"/>
                    <a:pt x="17" y="69"/>
                  </a:cubicBezTo>
                  <a:cubicBezTo>
                    <a:pt x="17" y="69"/>
                    <a:pt x="17" y="76"/>
                    <a:pt x="17" y="76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6" y="77"/>
                    <a:pt x="17" y="81"/>
                    <a:pt x="17" y="81"/>
                  </a:cubicBezTo>
                  <a:cubicBezTo>
                    <a:pt x="17" y="82"/>
                    <a:pt x="17" y="88"/>
                    <a:pt x="17" y="90"/>
                  </a:cubicBezTo>
                  <a:cubicBezTo>
                    <a:pt x="17" y="91"/>
                    <a:pt x="18" y="91"/>
                    <a:pt x="17" y="91"/>
                  </a:cubicBezTo>
                  <a:cubicBezTo>
                    <a:pt x="16" y="93"/>
                    <a:pt x="18" y="97"/>
                    <a:pt x="18" y="97"/>
                  </a:cubicBezTo>
                  <a:cubicBezTo>
                    <a:pt x="18" y="98"/>
                    <a:pt x="18" y="99"/>
                    <a:pt x="17" y="100"/>
                  </a:cubicBezTo>
                  <a:cubicBezTo>
                    <a:pt x="17" y="100"/>
                    <a:pt x="17" y="100"/>
                    <a:pt x="17" y="100"/>
                  </a:cubicBezTo>
                  <a:cubicBezTo>
                    <a:pt x="18" y="100"/>
                    <a:pt x="18" y="100"/>
                    <a:pt x="18" y="100"/>
                  </a:cubicBezTo>
                  <a:cubicBezTo>
                    <a:pt x="18" y="101"/>
                    <a:pt x="18" y="102"/>
                    <a:pt x="18" y="102"/>
                  </a:cubicBezTo>
                  <a:cubicBezTo>
                    <a:pt x="17" y="104"/>
                    <a:pt x="18" y="106"/>
                    <a:pt x="18" y="108"/>
                  </a:cubicBezTo>
                  <a:cubicBezTo>
                    <a:pt x="18" y="108"/>
                    <a:pt x="18" y="108"/>
                    <a:pt x="17" y="108"/>
                  </a:cubicBezTo>
                  <a:cubicBezTo>
                    <a:pt x="17" y="110"/>
                    <a:pt x="17" y="112"/>
                    <a:pt x="17" y="113"/>
                  </a:cubicBezTo>
                  <a:cubicBezTo>
                    <a:pt x="17" y="115"/>
                    <a:pt x="16" y="116"/>
                    <a:pt x="16" y="117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5" y="118"/>
                    <a:pt x="15" y="119"/>
                    <a:pt x="15" y="119"/>
                  </a:cubicBezTo>
                  <a:cubicBezTo>
                    <a:pt x="15" y="119"/>
                    <a:pt x="15" y="120"/>
                    <a:pt x="15" y="121"/>
                  </a:cubicBezTo>
                  <a:cubicBezTo>
                    <a:pt x="16" y="126"/>
                    <a:pt x="15" y="128"/>
                    <a:pt x="12" y="130"/>
                  </a:cubicBezTo>
                  <a:cubicBezTo>
                    <a:pt x="13" y="136"/>
                    <a:pt x="10" y="143"/>
                    <a:pt x="5" y="142"/>
                  </a:cubicBezTo>
                  <a:cubicBezTo>
                    <a:pt x="4" y="142"/>
                    <a:pt x="4" y="141"/>
                    <a:pt x="3" y="141"/>
                  </a:cubicBezTo>
                  <a:cubicBezTo>
                    <a:pt x="5" y="136"/>
                    <a:pt x="3" y="132"/>
                    <a:pt x="0" y="129"/>
                  </a:cubicBezTo>
                  <a:cubicBezTo>
                    <a:pt x="1" y="128"/>
                    <a:pt x="1" y="128"/>
                    <a:pt x="1" y="127"/>
                  </a:cubicBezTo>
                  <a:cubicBezTo>
                    <a:pt x="3" y="126"/>
                    <a:pt x="3" y="127"/>
                    <a:pt x="4" y="126"/>
                  </a:cubicBezTo>
                  <a:cubicBezTo>
                    <a:pt x="4" y="126"/>
                    <a:pt x="4" y="126"/>
                    <a:pt x="5" y="126"/>
                  </a:cubicBezTo>
                  <a:cubicBezTo>
                    <a:pt x="5" y="125"/>
                    <a:pt x="7" y="125"/>
                    <a:pt x="8" y="123"/>
                  </a:cubicBezTo>
                  <a:cubicBezTo>
                    <a:pt x="9" y="120"/>
                    <a:pt x="8" y="116"/>
                    <a:pt x="9" y="114"/>
                  </a:cubicBezTo>
                  <a:cubicBezTo>
                    <a:pt x="10" y="113"/>
                    <a:pt x="9" y="105"/>
                    <a:pt x="9" y="104"/>
                  </a:cubicBezTo>
                  <a:cubicBezTo>
                    <a:pt x="9" y="104"/>
                    <a:pt x="9" y="92"/>
                    <a:pt x="9" y="92"/>
                  </a:cubicBezTo>
                  <a:cubicBezTo>
                    <a:pt x="9" y="91"/>
                    <a:pt x="8" y="86"/>
                    <a:pt x="8" y="83"/>
                  </a:cubicBezTo>
                  <a:cubicBezTo>
                    <a:pt x="10" y="76"/>
                    <a:pt x="7" y="65"/>
                    <a:pt x="9" y="62"/>
                  </a:cubicBezTo>
                  <a:cubicBezTo>
                    <a:pt x="9" y="61"/>
                    <a:pt x="9" y="58"/>
                    <a:pt x="8" y="58"/>
                  </a:cubicBezTo>
                  <a:cubicBezTo>
                    <a:pt x="8" y="58"/>
                    <a:pt x="8" y="58"/>
                    <a:pt x="8" y="57"/>
                  </a:cubicBezTo>
                  <a:cubicBezTo>
                    <a:pt x="8" y="57"/>
                    <a:pt x="9" y="52"/>
                    <a:pt x="9" y="52"/>
                  </a:cubicBezTo>
                  <a:cubicBezTo>
                    <a:pt x="9" y="52"/>
                    <a:pt x="9" y="52"/>
                    <a:pt x="10" y="52"/>
                  </a:cubicBezTo>
                  <a:cubicBezTo>
                    <a:pt x="10" y="51"/>
                    <a:pt x="9" y="49"/>
                    <a:pt x="9" y="48"/>
                  </a:cubicBezTo>
                  <a:cubicBezTo>
                    <a:pt x="12" y="44"/>
                    <a:pt x="9" y="37"/>
                    <a:pt x="9" y="34"/>
                  </a:cubicBezTo>
                  <a:cubicBezTo>
                    <a:pt x="10" y="32"/>
                    <a:pt x="9" y="27"/>
                    <a:pt x="9" y="25"/>
                  </a:cubicBezTo>
                  <a:cubicBezTo>
                    <a:pt x="9" y="24"/>
                    <a:pt x="9" y="21"/>
                    <a:pt x="8" y="20"/>
                  </a:cubicBezTo>
                  <a:cubicBezTo>
                    <a:pt x="7" y="19"/>
                    <a:pt x="9" y="14"/>
                    <a:pt x="9" y="11"/>
                  </a:cubicBezTo>
                  <a:cubicBezTo>
                    <a:pt x="8" y="5"/>
                    <a:pt x="5" y="6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7" name="Freeform 58">
              <a:extLst>
                <a:ext uri="{FF2B5EF4-FFF2-40B4-BE49-F238E27FC236}">
                  <a16:creationId xmlns="" xmlns:a16="http://schemas.microsoft.com/office/drawing/2014/main" id="{ACB393CB-A5E5-4C4E-BD54-FAF6B299BF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70651" y="3033713"/>
              <a:ext cx="517525" cy="644525"/>
            </a:xfrm>
            <a:custGeom>
              <a:avLst/>
              <a:gdLst>
                <a:gd name="T0" fmla="*/ 167 w 171"/>
                <a:gd name="T1" fmla="*/ 161 h 211"/>
                <a:gd name="T2" fmla="*/ 143 w 171"/>
                <a:gd name="T3" fmla="*/ 165 h 211"/>
                <a:gd name="T4" fmla="*/ 111 w 171"/>
                <a:gd name="T5" fmla="*/ 167 h 211"/>
                <a:gd name="T6" fmla="*/ 85 w 171"/>
                <a:gd name="T7" fmla="*/ 159 h 211"/>
                <a:gd name="T8" fmla="*/ 84 w 171"/>
                <a:gd name="T9" fmla="*/ 147 h 211"/>
                <a:gd name="T10" fmla="*/ 109 w 171"/>
                <a:gd name="T11" fmla="*/ 141 h 211"/>
                <a:gd name="T12" fmla="*/ 137 w 171"/>
                <a:gd name="T13" fmla="*/ 128 h 211"/>
                <a:gd name="T14" fmla="*/ 105 w 171"/>
                <a:gd name="T15" fmla="*/ 123 h 211"/>
                <a:gd name="T16" fmla="*/ 108 w 171"/>
                <a:gd name="T17" fmla="*/ 102 h 211"/>
                <a:gd name="T18" fmla="*/ 139 w 171"/>
                <a:gd name="T19" fmla="*/ 103 h 211"/>
                <a:gd name="T20" fmla="*/ 124 w 171"/>
                <a:gd name="T21" fmla="*/ 90 h 211"/>
                <a:gd name="T22" fmla="*/ 101 w 171"/>
                <a:gd name="T23" fmla="*/ 90 h 211"/>
                <a:gd name="T24" fmla="*/ 80 w 171"/>
                <a:gd name="T25" fmla="*/ 79 h 211"/>
                <a:gd name="T26" fmla="*/ 49 w 171"/>
                <a:gd name="T27" fmla="*/ 91 h 211"/>
                <a:gd name="T28" fmla="*/ 20 w 171"/>
                <a:gd name="T29" fmla="*/ 54 h 211"/>
                <a:gd name="T30" fmla="*/ 35 w 171"/>
                <a:gd name="T31" fmla="*/ 43 h 211"/>
                <a:gd name="T32" fmla="*/ 54 w 171"/>
                <a:gd name="T33" fmla="*/ 33 h 211"/>
                <a:gd name="T34" fmla="*/ 88 w 171"/>
                <a:gd name="T35" fmla="*/ 30 h 211"/>
                <a:gd name="T36" fmla="*/ 86 w 171"/>
                <a:gd name="T37" fmla="*/ 44 h 211"/>
                <a:gd name="T38" fmla="*/ 47 w 171"/>
                <a:gd name="T39" fmla="*/ 60 h 211"/>
                <a:gd name="T40" fmla="*/ 49 w 171"/>
                <a:gd name="T41" fmla="*/ 67 h 211"/>
                <a:gd name="T42" fmla="*/ 67 w 171"/>
                <a:gd name="T43" fmla="*/ 69 h 211"/>
                <a:gd name="T44" fmla="*/ 99 w 171"/>
                <a:gd name="T45" fmla="*/ 68 h 211"/>
                <a:gd name="T46" fmla="*/ 133 w 171"/>
                <a:gd name="T47" fmla="*/ 67 h 211"/>
                <a:gd name="T48" fmla="*/ 149 w 171"/>
                <a:gd name="T49" fmla="*/ 61 h 211"/>
                <a:gd name="T50" fmla="*/ 125 w 171"/>
                <a:gd name="T51" fmla="*/ 57 h 211"/>
                <a:gd name="T52" fmla="*/ 94 w 171"/>
                <a:gd name="T53" fmla="*/ 56 h 211"/>
                <a:gd name="T54" fmla="*/ 108 w 171"/>
                <a:gd name="T55" fmla="*/ 38 h 211"/>
                <a:gd name="T56" fmla="*/ 91 w 171"/>
                <a:gd name="T57" fmla="*/ 8 h 211"/>
                <a:gd name="T58" fmla="*/ 75 w 171"/>
                <a:gd name="T59" fmla="*/ 3 h 211"/>
                <a:gd name="T60" fmla="*/ 67 w 171"/>
                <a:gd name="T61" fmla="*/ 0 h 211"/>
                <a:gd name="T62" fmla="*/ 56 w 171"/>
                <a:gd name="T63" fmla="*/ 14 h 211"/>
                <a:gd name="T64" fmla="*/ 47 w 171"/>
                <a:gd name="T65" fmla="*/ 21 h 211"/>
                <a:gd name="T66" fmla="*/ 36 w 171"/>
                <a:gd name="T67" fmla="*/ 28 h 211"/>
                <a:gd name="T68" fmla="*/ 17 w 171"/>
                <a:gd name="T69" fmla="*/ 37 h 211"/>
                <a:gd name="T70" fmla="*/ 0 w 171"/>
                <a:gd name="T71" fmla="*/ 47 h 211"/>
                <a:gd name="T72" fmla="*/ 10 w 171"/>
                <a:gd name="T73" fmla="*/ 52 h 211"/>
                <a:gd name="T74" fmla="*/ 13 w 171"/>
                <a:gd name="T75" fmla="*/ 64 h 211"/>
                <a:gd name="T76" fmla="*/ 15 w 171"/>
                <a:gd name="T77" fmla="*/ 87 h 211"/>
                <a:gd name="T78" fmla="*/ 15 w 171"/>
                <a:gd name="T79" fmla="*/ 106 h 211"/>
                <a:gd name="T80" fmla="*/ 14 w 171"/>
                <a:gd name="T81" fmla="*/ 130 h 211"/>
                <a:gd name="T82" fmla="*/ 12 w 171"/>
                <a:gd name="T83" fmla="*/ 149 h 211"/>
                <a:gd name="T84" fmla="*/ 10 w 171"/>
                <a:gd name="T85" fmla="*/ 183 h 211"/>
                <a:gd name="T86" fmla="*/ 10 w 171"/>
                <a:gd name="T87" fmla="*/ 196 h 211"/>
                <a:gd name="T88" fmla="*/ 18 w 171"/>
                <a:gd name="T89" fmla="*/ 205 h 211"/>
                <a:gd name="T90" fmla="*/ 37 w 171"/>
                <a:gd name="T91" fmla="*/ 195 h 211"/>
                <a:gd name="T92" fmla="*/ 55 w 171"/>
                <a:gd name="T93" fmla="*/ 191 h 211"/>
                <a:gd name="T94" fmla="*/ 67 w 171"/>
                <a:gd name="T95" fmla="*/ 191 h 211"/>
                <a:gd name="T96" fmla="*/ 79 w 171"/>
                <a:gd name="T97" fmla="*/ 192 h 211"/>
                <a:gd name="T98" fmla="*/ 114 w 171"/>
                <a:gd name="T99" fmla="*/ 195 h 211"/>
                <a:gd name="T100" fmla="*/ 147 w 171"/>
                <a:gd name="T101" fmla="*/ 202 h 211"/>
                <a:gd name="T102" fmla="*/ 70 w 171"/>
                <a:gd name="T103" fmla="*/ 155 h 211"/>
                <a:gd name="T104" fmla="*/ 32 w 171"/>
                <a:gd name="T105" fmla="*/ 172 h 211"/>
                <a:gd name="T106" fmla="*/ 23 w 171"/>
                <a:gd name="T107" fmla="*/ 160 h 211"/>
                <a:gd name="T108" fmla="*/ 32 w 171"/>
                <a:gd name="T109" fmla="*/ 146 h 211"/>
                <a:gd name="T110" fmla="*/ 67 w 171"/>
                <a:gd name="T111" fmla="*/ 141 h 211"/>
                <a:gd name="T112" fmla="*/ 70 w 171"/>
                <a:gd name="T113" fmla="*/ 124 h 211"/>
                <a:gd name="T114" fmla="*/ 54 w 171"/>
                <a:gd name="T115" fmla="*/ 129 h 211"/>
                <a:gd name="T116" fmla="*/ 25 w 171"/>
                <a:gd name="T117" fmla="*/ 121 h 211"/>
                <a:gd name="T118" fmla="*/ 42 w 171"/>
                <a:gd name="T119" fmla="*/ 105 h 211"/>
                <a:gd name="T120" fmla="*/ 69 w 171"/>
                <a:gd name="T121" fmla="*/ 103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1" h="211">
                  <a:moveTo>
                    <a:pt x="167" y="171"/>
                  </a:moveTo>
                  <a:cubicBezTo>
                    <a:pt x="167" y="168"/>
                    <a:pt x="166" y="166"/>
                    <a:pt x="167" y="165"/>
                  </a:cubicBezTo>
                  <a:cubicBezTo>
                    <a:pt x="167" y="165"/>
                    <a:pt x="168" y="162"/>
                    <a:pt x="168" y="161"/>
                  </a:cubicBezTo>
                  <a:cubicBezTo>
                    <a:pt x="168" y="161"/>
                    <a:pt x="168" y="161"/>
                    <a:pt x="167" y="161"/>
                  </a:cubicBezTo>
                  <a:cubicBezTo>
                    <a:pt x="164" y="161"/>
                    <a:pt x="163" y="162"/>
                    <a:pt x="162" y="163"/>
                  </a:cubicBezTo>
                  <a:cubicBezTo>
                    <a:pt x="161" y="164"/>
                    <a:pt x="158" y="164"/>
                    <a:pt x="158" y="164"/>
                  </a:cubicBezTo>
                  <a:cubicBezTo>
                    <a:pt x="155" y="165"/>
                    <a:pt x="154" y="161"/>
                    <a:pt x="151" y="162"/>
                  </a:cubicBezTo>
                  <a:cubicBezTo>
                    <a:pt x="148" y="163"/>
                    <a:pt x="146" y="163"/>
                    <a:pt x="143" y="165"/>
                  </a:cubicBezTo>
                  <a:cubicBezTo>
                    <a:pt x="142" y="164"/>
                    <a:pt x="140" y="164"/>
                    <a:pt x="139" y="164"/>
                  </a:cubicBezTo>
                  <a:cubicBezTo>
                    <a:pt x="138" y="164"/>
                    <a:pt x="138" y="165"/>
                    <a:pt x="137" y="166"/>
                  </a:cubicBezTo>
                  <a:cubicBezTo>
                    <a:pt x="135" y="167"/>
                    <a:pt x="133" y="164"/>
                    <a:pt x="130" y="165"/>
                  </a:cubicBezTo>
                  <a:cubicBezTo>
                    <a:pt x="124" y="166"/>
                    <a:pt x="118" y="167"/>
                    <a:pt x="111" y="167"/>
                  </a:cubicBezTo>
                  <a:cubicBezTo>
                    <a:pt x="110" y="167"/>
                    <a:pt x="109" y="168"/>
                    <a:pt x="108" y="168"/>
                  </a:cubicBezTo>
                  <a:cubicBezTo>
                    <a:pt x="105" y="168"/>
                    <a:pt x="103" y="168"/>
                    <a:pt x="100" y="168"/>
                  </a:cubicBezTo>
                  <a:cubicBezTo>
                    <a:pt x="95" y="170"/>
                    <a:pt x="88" y="169"/>
                    <a:pt x="84" y="167"/>
                  </a:cubicBezTo>
                  <a:cubicBezTo>
                    <a:pt x="84" y="165"/>
                    <a:pt x="86" y="162"/>
                    <a:pt x="85" y="159"/>
                  </a:cubicBezTo>
                  <a:cubicBezTo>
                    <a:pt x="85" y="159"/>
                    <a:pt x="84" y="158"/>
                    <a:pt x="84" y="157"/>
                  </a:cubicBezTo>
                  <a:cubicBezTo>
                    <a:pt x="83" y="156"/>
                    <a:pt x="84" y="153"/>
                    <a:pt x="84" y="152"/>
                  </a:cubicBezTo>
                  <a:cubicBezTo>
                    <a:pt x="83" y="151"/>
                    <a:pt x="84" y="149"/>
                    <a:pt x="84" y="147"/>
                  </a:cubicBezTo>
                  <a:cubicBezTo>
                    <a:pt x="84" y="147"/>
                    <a:pt x="84" y="147"/>
                    <a:pt x="84" y="147"/>
                  </a:cubicBezTo>
                  <a:cubicBezTo>
                    <a:pt x="86" y="145"/>
                    <a:pt x="87" y="142"/>
                    <a:pt x="88" y="139"/>
                  </a:cubicBezTo>
                  <a:cubicBezTo>
                    <a:pt x="92" y="137"/>
                    <a:pt x="97" y="139"/>
                    <a:pt x="100" y="140"/>
                  </a:cubicBezTo>
                  <a:cubicBezTo>
                    <a:pt x="102" y="140"/>
                    <a:pt x="103" y="140"/>
                    <a:pt x="104" y="140"/>
                  </a:cubicBezTo>
                  <a:cubicBezTo>
                    <a:pt x="104" y="140"/>
                    <a:pt x="107" y="141"/>
                    <a:pt x="109" y="141"/>
                  </a:cubicBezTo>
                  <a:cubicBezTo>
                    <a:pt x="116" y="138"/>
                    <a:pt x="131" y="140"/>
                    <a:pt x="141" y="140"/>
                  </a:cubicBezTo>
                  <a:cubicBezTo>
                    <a:pt x="142" y="139"/>
                    <a:pt x="142" y="137"/>
                    <a:pt x="144" y="136"/>
                  </a:cubicBezTo>
                  <a:cubicBezTo>
                    <a:pt x="144" y="135"/>
                    <a:pt x="144" y="135"/>
                    <a:pt x="143" y="134"/>
                  </a:cubicBezTo>
                  <a:cubicBezTo>
                    <a:pt x="142" y="133"/>
                    <a:pt x="138" y="129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5" y="128"/>
                    <a:pt x="133" y="127"/>
                    <a:pt x="132" y="126"/>
                  </a:cubicBezTo>
                  <a:cubicBezTo>
                    <a:pt x="131" y="127"/>
                    <a:pt x="121" y="124"/>
                    <a:pt x="118" y="123"/>
                  </a:cubicBezTo>
                  <a:cubicBezTo>
                    <a:pt x="113" y="123"/>
                    <a:pt x="109" y="123"/>
                    <a:pt x="105" y="123"/>
                  </a:cubicBezTo>
                  <a:cubicBezTo>
                    <a:pt x="100" y="124"/>
                    <a:pt x="91" y="125"/>
                    <a:pt x="87" y="124"/>
                  </a:cubicBezTo>
                  <a:cubicBezTo>
                    <a:pt x="85" y="117"/>
                    <a:pt x="85" y="109"/>
                    <a:pt x="88" y="103"/>
                  </a:cubicBezTo>
                  <a:cubicBezTo>
                    <a:pt x="92" y="102"/>
                    <a:pt x="98" y="101"/>
                    <a:pt x="102" y="103"/>
                  </a:cubicBezTo>
                  <a:cubicBezTo>
                    <a:pt x="102" y="103"/>
                    <a:pt x="108" y="102"/>
                    <a:pt x="108" y="102"/>
                  </a:cubicBezTo>
                  <a:cubicBezTo>
                    <a:pt x="110" y="104"/>
                    <a:pt x="119" y="103"/>
                    <a:pt x="119" y="103"/>
                  </a:cubicBezTo>
                  <a:cubicBezTo>
                    <a:pt x="120" y="103"/>
                    <a:pt x="120" y="103"/>
                    <a:pt x="120" y="103"/>
                  </a:cubicBezTo>
                  <a:cubicBezTo>
                    <a:pt x="121" y="103"/>
                    <a:pt x="121" y="103"/>
                    <a:pt x="121" y="103"/>
                  </a:cubicBezTo>
                  <a:cubicBezTo>
                    <a:pt x="127" y="103"/>
                    <a:pt x="133" y="103"/>
                    <a:pt x="139" y="103"/>
                  </a:cubicBezTo>
                  <a:cubicBezTo>
                    <a:pt x="140" y="102"/>
                    <a:pt x="141" y="102"/>
                    <a:pt x="141" y="101"/>
                  </a:cubicBezTo>
                  <a:cubicBezTo>
                    <a:pt x="141" y="97"/>
                    <a:pt x="138" y="93"/>
                    <a:pt x="135" y="91"/>
                  </a:cubicBezTo>
                  <a:cubicBezTo>
                    <a:pt x="133" y="90"/>
                    <a:pt x="131" y="92"/>
                    <a:pt x="128" y="91"/>
                  </a:cubicBezTo>
                  <a:cubicBezTo>
                    <a:pt x="128" y="91"/>
                    <a:pt x="125" y="90"/>
                    <a:pt x="124" y="90"/>
                  </a:cubicBezTo>
                  <a:cubicBezTo>
                    <a:pt x="124" y="90"/>
                    <a:pt x="123" y="89"/>
                    <a:pt x="123" y="89"/>
                  </a:cubicBezTo>
                  <a:cubicBezTo>
                    <a:pt x="122" y="89"/>
                    <a:pt x="122" y="90"/>
                    <a:pt x="122" y="90"/>
                  </a:cubicBezTo>
                  <a:cubicBezTo>
                    <a:pt x="120" y="91"/>
                    <a:pt x="118" y="89"/>
                    <a:pt x="117" y="89"/>
                  </a:cubicBezTo>
                  <a:cubicBezTo>
                    <a:pt x="116" y="89"/>
                    <a:pt x="102" y="90"/>
                    <a:pt x="101" y="90"/>
                  </a:cubicBezTo>
                  <a:cubicBezTo>
                    <a:pt x="99" y="90"/>
                    <a:pt x="90" y="91"/>
                    <a:pt x="88" y="91"/>
                  </a:cubicBezTo>
                  <a:cubicBezTo>
                    <a:pt x="85" y="89"/>
                    <a:pt x="83" y="86"/>
                    <a:pt x="82" y="84"/>
                  </a:cubicBezTo>
                  <a:cubicBezTo>
                    <a:pt x="82" y="82"/>
                    <a:pt x="82" y="80"/>
                    <a:pt x="81" y="79"/>
                  </a:cubicBezTo>
                  <a:cubicBezTo>
                    <a:pt x="80" y="79"/>
                    <a:pt x="80" y="79"/>
                    <a:pt x="80" y="79"/>
                  </a:cubicBezTo>
                  <a:cubicBezTo>
                    <a:pt x="78" y="82"/>
                    <a:pt x="75" y="83"/>
                    <a:pt x="73" y="86"/>
                  </a:cubicBezTo>
                  <a:cubicBezTo>
                    <a:pt x="72" y="87"/>
                    <a:pt x="73" y="90"/>
                    <a:pt x="72" y="91"/>
                  </a:cubicBezTo>
                  <a:cubicBezTo>
                    <a:pt x="68" y="93"/>
                    <a:pt x="59" y="90"/>
                    <a:pt x="55" y="91"/>
                  </a:cubicBezTo>
                  <a:cubicBezTo>
                    <a:pt x="54" y="91"/>
                    <a:pt x="51" y="90"/>
                    <a:pt x="49" y="91"/>
                  </a:cubicBezTo>
                  <a:cubicBezTo>
                    <a:pt x="41" y="93"/>
                    <a:pt x="34" y="93"/>
                    <a:pt x="28" y="89"/>
                  </a:cubicBezTo>
                  <a:cubicBezTo>
                    <a:pt x="26" y="88"/>
                    <a:pt x="25" y="89"/>
                    <a:pt x="24" y="86"/>
                  </a:cubicBezTo>
                  <a:cubicBezTo>
                    <a:pt x="24" y="86"/>
                    <a:pt x="24" y="78"/>
                    <a:pt x="25" y="76"/>
                  </a:cubicBezTo>
                  <a:cubicBezTo>
                    <a:pt x="26" y="67"/>
                    <a:pt x="23" y="61"/>
                    <a:pt x="20" y="54"/>
                  </a:cubicBezTo>
                  <a:cubicBezTo>
                    <a:pt x="19" y="53"/>
                    <a:pt x="21" y="50"/>
                    <a:pt x="21" y="48"/>
                  </a:cubicBezTo>
                  <a:cubicBezTo>
                    <a:pt x="22" y="48"/>
                    <a:pt x="22" y="46"/>
                    <a:pt x="23" y="45"/>
                  </a:cubicBezTo>
                  <a:cubicBezTo>
                    <a:pt x="24" y="45"/>
                    <a:pt x="27" y="45"/>
                    <a:pt x="28" y="44"/>
                  </a:cubicBezTo>
                  <a:cubicBezTo>
                    <a:pt x="30" y="43"/>
                    <a:pt x="34" y="43"/>
                    <a:pt x="35" y="43"/>
                  </a:cubicBezTo>
                  <a:cubicBezTo>
                    <a:pt x="37" y="42"/>
                    <a:pt x="46" y="38"/>
                    <a:pt x="46" y="37"/>
                  </a:cubicBezTo>
                  <a:cubicBezTo>
                    <a:pt x="47" y="37"/>
                    <a:pt x="47" y="37"/>
                    <a:pt x="48" y="37"/>
                  </a:cubicBezTo>
                  <a:cubicBezTo>
                    <a:pt x="49" y="37"/>
                    <a:pt x="50" y="34"/>
                    <a:pt x="52" y="33"/>
                  </a:cubicBezTo>
                  <a:cubicBezTo>
                    <a:pt x="53" y="33"/>
                    <a:pt x="53" y="33"/>
                    <a:pt x="54" y="33"/>
                  </a:cubicBezTo>
                  <a:cubicBezTo>
                    <a:pt x="54" y="32"/>
                    <a:pt x="54" y="32"/>
                    <a:pt x="55" y="31"/>
                  </a:cubicBezTo>
                  <a:cubicBezTo>
                    <a:pt x="56" y="31"/>
                    <a:pt x="56" y="31"/>
                    <a:pt x="57" y="30"/>
                  </a:cubicBezTo>
                  <a:cubicBezTo>
                    <a:pt x="66" y="24"/>
                    <a:pt x="76" y="24"/>
                    <a:pt x="87" y="26"/>
                  </a:cubicBezTo>
                  <a:cubicBezTo>
                    <a:pt x="87" y="27"/>
                    <a:pt x="88" y="28"/>
                    <a:pt x="88" y="30"/>
                  </a:cubicBezTo>
                  <a:cubicBezTo>
                    <a:pt x="90" y="31"/>
                    <a:pt x="91" y="32"/>
                    <a:pt x="93" y="33"/>
                  </a:cubicBezTo>
                  <a:cubicBezTo>
                    <a:pt x="92" y="34"/>
                    <a:pt x="92" y="35"/>
                    <a:pt x="92" y="36"/>
                  </a:cubicBezTo>
                  <a:cubicBezTo>
                    <a:pt x="91" y="37"/>
                    <a:pt x="88" y="38"/>
                    <a:pt x="88" y="40"/>
                  </a:cubicBezTo>
                  <a:cubicBezTo>
                    <a:pt x="87" y="41"/>
                    <a:pt x="87" y="43"/>
                    <a:pt x="86" y="44"/>
                  </a:cubicBezTo>
                  <a:cubicBezTo>
                    <a:pt x="84" y="48"/>
                    <a:pt x="78" y="55"/>
                    <a:pt x="74" y="57"/>
                  </a:cubicBezTo>
                  <a:cubicBezTo>
                    <a:pt x="71" y="58"/>
                    <a:pt x="68" y="56"/>
                    <a:pt x="65" y="57"/>
                  </a:cubicBezTo>
                  <a:cubicBezTo>
                    <a:pt x="65" y="57"/>
                    <a:pt x="58" y="57"/>
                    <a:pt x="56" y="57"/>
                  </a:cubicBezTo>
                  <a:cubicBezTo>
                    <a:pt x="53" y="58"/>
                    <a:pt x="50" y="59"/>
                    <a:pt x="47" y="60"/>
                  </a:cubicBezTo>
                  <a:cubicBezTo>
                    <a:pt x="44" y="61"/>
                    <a:pt x="41" y="59"/>
                    <a:pt x="39" y="61"/>
                  </a:cubicBezTo>
                  <a:cubicBezTo>
                    <a:pt x="38" y="62"/>
                    <a:pt x="37" y="62"/>
                    <a:pt x="36" y="63"/>
                  </a:cubicBezTo>
                  <a:cubicBezTo>
                    <a:pt x="36" y="64"/>
                    <a:pt x="37" y="65"/>
                    <a:pt x="37" y="65"/>
                  </a:cubicBezTo>
                  <a:cubicBezTo>
                    <a:pt x="39" y="66"/>
                    <a:pt x="48" y="66"/>
                    <a:pt x="49" y="67"/>
                  </a:cubicBezTo>
                  <a:cubicBezTo>
                    <a:pt x="50" y="67"/>
                    <a:pt x="51" y="69"/>
                    <a:pt x="52" y="69"/>
                  </a:cubicBezTo>
                  <a:cubicBezTo>
                    <a:pt x="54" y="71"/>
                    <a:pt x="60" y="69"/>
                    <a:pt x="62" y="69"/>
                  </a:cubicBezTo>
                  <a:cubicBezTo>
                    <a:pt x="63" y="69"/>
                    <a:pt x="63" y="69"/>
                    <a:pt x="64" y="69"/>
                  </a:cubicBezTo>
                  <a:cubicBezTo>
                    <a:pt x="65" y="69"/>
                    <a:pt x="66" y="69"/>
                    <a:pt x="67" y="69"/>
                  </a:cubicBezTo>
                  <a:cubicBezTo>
                    <a:pt x="70" y="69"/>
                    <a:pt x="73" y="67"/>
                    <a:pt x="78" y="68"/>
                  </a:cubicBezTo>
                  <a:cubicBezTo>
                    <a:pt x="81" y="69"/>
                    <a:pt x="84" y="68"/>
                    <a:pt x="88" y="68"/>
                  </a:cubicBezTo>
                  <a:cubicBezTo>
                    <a:pt x="89" y="68"/>
                    <a:pt x="91" y="68"/>
                    <a:pt x="92" y="68"/>
                  </a:cubicBezTo>
                  <a:cubicBezTo>
                    <a:pt x="94" y="69"/>
                    <a:pt x="96" y="67"/>
                    <a:pt x="99" y="68"/>
                  </a:cubicBezTo>
                  <a:cubicBezTo>
                    <a:pt x="104" y="70"/>
                    <a:pt x="120" y="68"/>
                    <a:pt x="124" y="67"/>
                  </a:cubicBezTo>
                  <a:cubicBezTo>
                    <a:pt x="125" y="67"/>
                    <a:pt x="126" y="68"/>
                    <a:pt x="127" y="68"/>
                  </a:cubicBezTo>
                  <a:cubicBezTo>
                    <a:pt x="129" y="67"/>
                    <a:pt x="130" y="67"/>
                    <a:pt x="133" y="67"/>
                  </a:cubicBezTo>
                  <a:cubicBezTo>
                    <a:pt x="133" y="67"/>
                    <a:pt x="133" y="67"/>
                    <a:pt x="133" y="67"/>
                  </a:cubicBezTo>
                  <a:cubicBezTo>
                    <a:pt x="135" y="66"/>
                    <a:pt x="141" y="66"/>
                    <a:pt x="144" y="65"/>
                  </a:cubicBezTo>
                  <a:cubicBezTo>
                    <a:pt x="148" y="64"/>
                    <a:pt x="149" y="67"/>
                    <a:pt x="151" y="63"/>
                  </a:cubicBezTo>
                  <a:cubicBezTo>
                    <a:pt x="151" y="63"/>
                    <a:pt x="151" y="63"/>
                    <a:pt x="151" y="63"/>
                  </a:cubicBezTo>
                  <a:cubicBezTo>
                    <a:pt x="150" y="62"/>
                    <a:pt x="150" y="62"/>
                    <a:pt x="149" y="61"/>
                  </a:cubicBezTo>
                  <a:cubicBezTo>
                    <a:pt x="148" y="61"/>
                    <a:pt x="148" y="61"/>
                    <a:pt x="147" y="61"/>
                  </a:cubicBezTo>
                  <a:cubicBezTo>
                    <a:pt x="146" y="61"/>
                    <a:pt x="146" y="58"/>
                    <a:pt x="145" y="58"/>
                  </a:cubicBezTo>
                  <a:cubicBezTo>
                    <a:pt x="140" y="55"/>
                    <a:pt x="132" y="56"/>
                    <a:pt x="129" y="57"/>
                  </a:cubicBezTo>
                  <a:cubicBezTo>
                    <a:pt x="129" y="58"/>
                    <a:pt x="126" y="56"/>
                    <a:pt x="125" y="57"/>
                  </a:cubicBezTo>
                  <a:cubicBezTo>
                    <a:pt x="123" y="57"/>
                    <a:pt x="124" y="56"/>
                    <a:pt x="122" y="56"/>
                  </a:cubicBezTo>
                  <a:cubicBezTo>
                    <a:pt x="121" y="55"/>
                    <a:pt x="111" y="57"/>
                    <a:pt x="110" y="57"/>
                  </a:cubicBezTo>
                  <a:cubicBezTo>
                    <a:pt x="110" y="57"/>
                    <a:pt x="96" y="56"/>
                    <a:pt x="96" y="56"/>
                  </a:cubicBezTo>
                  <a:cubicBezTo>
                    <a:pt x="95" y="56"/>
                    <a:pt x="95" y="56"/>
                    <a:pt x="94" y="56"/>
                  </a:cubicBezTo>
                  <a:cubicBezTo>
                    <a:pt x="93" y="55"/>
                    <a:pt x="92" y="54"/>
                    <a:pt x="90" y="54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90" y="50"/>
                    <a:pt x="99" y="43"/>
                    <a:pt x="102" y="43"/>
                  </a:cubicBezTo>
                  <a:cubicBezTo>
                    <a:pt x="105" y="42"/>
                    <a:pt x="108" y="41"/>
                    <a:pt x="108" y="38"/>
                  </a:cubicBezTo>
                  <a:cubicBezTo>
                    <a:pt x="109" y="38"/>
                    <a:pt x="111" y="37"/>
                    <a:pt x="112" y="37"/>
                  </a:cubicBezTo>
                  <a:cubicBezTo>
                    <a:pt x="113" y="36"/>
                    <a:pt x="113" y="34"/>
                    <a:pt x="113" y="33"/>
                  </a:cubicBezTo>
                  <a:cubicBezTo>
                    <a:pt x="119" y="24"/>
                    <a:pt x="103" y="13"/>
                    <a:pt x="97" y="9"/>
                  </a:cubicBezTo>
                  <a:cubicBezTo>
                    <a:pt x="97" y="9"/>
                    <a:pt x="92" y="8"/>
                    <a:pt x="91" y="8"/>
                  </a:cubicBezTo>
                  <a:cubicBezTo>
                    <a:pt x="91" y="9"/>
                    <a:pt x="90" y="8"/>
                    <a:pt x="90" y="8"/>
                  </a:cubicBezTo>
                  <a:cubicBezTo>
                    <a:pt x="89" y="7"/>
                    <a:pt x="80" y="6"/>
                    <a:pt x="80" y="5"/>
                  </a:cubicBezTo>
                  <a:cubicBezTo>
                    <a:pt x="78" y="4"/>
                    <a:pt x="79" y="3"/>
                    <a:pt x="78" y="3"/>
                  </a:cubicBezTo>
                  <a:cubicBezTo>
                    <a:pt x="77" y="3"/>
                    <a:pt x="76" y="3"/>
                    <a:pt x="75" y="3"/>
                  </a:cubicBezTo>
                  <a:cubicBezTo>
                    <a:pt x="74" y="2"/>
                    <a:pt x="73" y="1"/>
                    <a:pt x="71" y="0"/>
                  </a:cubicBezTo>
                  <a:cubicBezTo>
                    <a:pt x="71" y="0"/>
                    <a:pt x="70" y="0"/>
                    <a:pt x="70" y="0"/>
                  </a:cubicBezTo>
                  <a:cubicBezTo>
                    <a:pt x="70" y="0"/>
                    <a:pt x="69" y="1"/>
                    <a:pt x="69" y="1"/>
                  </a:cubicBezTo>
                  <a:cubicBezTo>
                    <a:pt x="68" y="1"/>
                    <a:pt x="68" y="1"/>
                    <a:pt x="67" y="0"/>
                  </a:cubicBezTo>
                  <a:cubicBezTo>
                    <a:pt x="67" y="1"/>
                    <a:pt x="62" y="1"/>
                    <a:pt x="60" y="1"/>
                  </a:cubicBezTo>
                  <a:cubicBezTo>
                    <a:pt x="59" y="2"/>
                    <a:pt x="58" y="4"/>
                    <a:pt x="56" y="5"/>
                  </a:cubicBezTo>
                  <a:cubicBezTo>
                    <a:pt x="56" y="7"/>
                    <a:pt x="56" y="10"/>
                    <a:pt x="58" y="10"/>
                  </a:cubicBezTo>
                  <a:cubicBezTo>
                    <a:pt x="57" y="12"/>
                    <a:pt x="57" y="13"/>
                    <a:pt x="56" y="14"/>
                  </a:cubicBezTo>
                  <a:cubicBezTo>
                    <a:pt x="56" y="15"/>
                    <a:pt x="51" y="17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49" y="20"/>
                    <a:pt x="48" y="19"/>
                    <a:pt x="47" y="20"/>
                  </a:cubicBezTo>
                  <a:cubicBezTo>
                    <a:pt x="47" y="20"/>
                    <a:pt x="47" y="21"/>
                    <a:pt x="47" y="21"/>
                  </a:cubicBezTo>
                  <a:cubicBezTo>
                    <a:pt x="46" y="21"/>
                    <a:pt x="44" y="21"/>
                    <a:pt x="43" y="22"/>
                  </a:cubicBezTo>
                  <a:cubicBezTo>
                    <a:pt x="43" y="23"/>
                    <a:pt x="42" y="24"/>
                    <a:pt x="41" y="24"/>
                  </a:cubicBezTo>
                  <a:cubicBezTo>
                    <a:pt x="41" y="25"/>
                    <a:pt x="37" y="25"/>
                    <a:pt x="36" y="26"/>
                  </a:cubicBezTo>
                  <a:cubicBezTo>
                    <a:pt x="36" y="27"/>
                    <a:pt x="36" y="27"/>
                    <a:pt x="36" y="28"/>
                  </a:cubicBezTo>
                  <a:cubicBezTo>
                    <a:pt x="35" y="28"/>
                    <a:pt x="30" y="30"/>
                    <a:pt x="30" y="31"/>
                  </a:cubicBezTo>
                  <a:cubicBezTo>
                    <a:pt x="29" y="32"/>
                    <a:pt x="28" y="34"/>
                    <a:pt x="27" y="34"/>
                  </a:cubicBezTo>
                  <a:cubicBezTo>
                    <a:pt x="24" y="36"/>
                    <a:pt x="22" y="37"/>
                    <a:pt x="19" y="38"/>
                  </a:cubicBezTo>
                  <a:cubicBezTo>
                    <a:pt x="17" y="38"/>
                    <a:pt x="17" y="38"/>
                    <a:pt x="17" y="37"/>
                  </a:cubicBezTo>
                  <a:cubicBezTo>
                    <a:pt x="16" y="38"/>
                    <a:pt x="9" y="42"/>
                    <a:pt x="9" y="43"/>
                  </a:cubicBezTo>
                  <a:cubicBezTo>
                    <a:pt x="6" y="43"/>
                    <a:pt x="3" y="44"/>
                    <a:pt x="1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7"/>
                    <a:pt x="0" y="47"/>
                  </a:cubicBezTo>
                  <a:cubicBezTo>
                    <a:pt x="2" y="47"/>
                    <a:pt x="2" y="47"/>
                    <a:pt x="3" y="47"/>
                  </a:cubicBezTo>
                  <a:cubicBezTo>
                    <a:pt x="4" y="48"/>
                    <a:pt x="4" y="49"/>
                    <a:pt x="4" y="49"/>
                  </a:cubicBezTo>
                  <a:cubicBezTo>
                    <a:pt x="4" y="50"/>
                    <a:pt x="8" y="51"/>
                    <a:pt x="9" y="51"/>
                  </a:cubicBezTo>
                  <a:cubicBezTo>
                    <a:pt x="10" y="51"/>
                    <a:pt x="10" y="51"/>
                    <a:pt x="10" y="52"/>
                  </a:cubicBezTo>
                  <a:cubicBezTo>
                    <a:pt x="12" y="51"/>
                    <a:pt x="13" y="50"/>
                    <a:pt x="14" y="50"/>
                  </a:cubicBezTo>
                  <a:cubicBezTo>
                    <a:pt x="14" y="50"/>
                    <a:pt x="15" y="50"/>
                    <a:pt x="15" y="50"/>
                  </a:cubicBezTo>
                  <a:cubicBezTo>
                    <a:pt x="15" y="51"/>
                    <a:pt x="15" y="50"/>
                    <a:pt x="15" y="51"/>
                  </a:cubicBezTo>
                  <a:cubicBezTo>
                    <a:pt x="15" y="56"/>
                    <a:pt x="14" y="62"/>
                    <a:pt x="13" y="64"/>
                  </a:cubicBezTo>
                  <a:cubicBezTo>
                    <a:pt x="13" y="67"/>
                    <a:pt x="13" y="69"/>
                    <a:pt x="13" y="72"/>
                  </a:cubicBezTo>
                  <a:cubicBezTo>
                    <a:pt x="12" y="75"/>
                    <a:pt x="14" y="76"/>
                    <a:pt x="14" y="78"/>
                  </a:cubicBezTo>
                  <a:cubicBezTo>
                    <a:pt x="15" y="80"/>
                    <a:pt x="14" y="84"/>
                    <a:pt x="15" y="86"/>
                  </a:cubicBezTo>
                  <a:cubicBezTo>
                    <a:pt x="15" y="86"/>
                    <a:pt x="15" y="87"/>
                    <a:pt x="15" y="87"/>
                  </a:cubicBezTo>
                  <a:cubicBezTo>
                    <a:pt x="15" y="87"/>
                    <a:pt x="13" y="96"/>
                    <a:pt x="13" y="97"/>
                  </a:cubicBezTo>
                  <a:cubicBezTo>
                    <a:pt x="14" y="98"/>
                    <a:pt x="14" y="99"/>
                    <a:pt x="15" y="99"/>
                  </a:cubicBezTo>
                  <a:cubicBezTo>
                    <a:pt x="15" y="100"/>
                    <a:pt x="14" y="103"/>
                    <a:pt x="14" y="104"/>
                  </a:cubicBezTo>
                  <a:cubicBezTo>
                    <a:pt x="14" y="104"/>
                    <a:pt x="15" y="105"/>
                    <a:pt x="15" y="106"/>
                  </a:cubicBezTo>
                  <a:cubicBezTo>
                    <a:pt x="15" y="106"/>
                    <a:pt x="14" y="110"/>
                    <a:pt x="14" y="111"/>
                  </a:cubicBezTo>
                  <a:cubicBezTo>
                    <a:pt x="14" y="111"/>
                    <a:pt x="15" y="111"/>
                    <a:pt x="15" y="112"/>
                  </a:cubicBezTo>
                  <a:cubicBezTo>
                    <a:pt x="16" y="112"/>
                    <a:pt x="14" y="115"/>
                    <a:pt x="15" y="117"/>
                  </a:cubicBezTo>
                  <a:cubicBezTo>
                    <a:pt x="16" y="120"/>
                    <a:pt x="16" y="127"/>
                    <a:pt x="14" y="130"/>
                  </a:cubicBezTo>
                  <a:cubicBezTo>
                    <a:pt x="14" y="131"/>
                    <a:pt x="15" y="133"/>
                    <a:pt x="15" y="134"/>
                  </a:cubicBezTo>
                  <a:cubicBezTo>
                    <a:pt x="14" y="134"/>
                    <a:pt x="13" y="135"/>
                    <a:pt x="14" y="136"/>
                  </a:cubicBezTo>
                  <a:cubicBezTo>
                    <a:pt x="14" y="138"/>
                    <a:pt x="13" y="138"/>
                    <a:pt x="13" y="139"/>
                  </a:cubicBezTo>
                  <a:cubicBezTo>
                    <a:pt x="14" y="143"/>
                    <a:pt x="13" y="147"/>
                    <a:pt x="12" y="149"/>
                  </a:cubicBezTo>
                  <a:cubicBezTo>
                    <a:pt x="13" y="153"/>
                    <a:pt x="12" y="157"/>
                    <a:pt x="12" y="159"/>
                  </a:cubicBezTo>
                  <a:cubicBezTo>
                    <a:pt x="12" y="161"/>
                    <a:pt x="13" y="164"/>
                    <a:pt x="11" y="165"/>
                  </a:cubicBezTo>
                  <a:cubicBezTo>
                    <a:pt x="11" y="168"/>
                    <a:pt x="13" y="172"/>
                    <a:pt x="10" y="174"/>
                  </a:cubicBezTo>
                  <a:cubicBezTo>
                    <a:pt x="12" y="177"/>
                    <a:pt x="11" y="180"/>
                    <a:pt x="10" y="183"/>
                  </a:cubicBezTo>
                  <a:cubicBezTo>
                    <a:pt x="10" y="183"/>
                    <a:pt x="10" y="183"/>
                    <a:pt x="10" y="184"/>
                  </a:cubicBezTo>
                  <a:cubicBezTo>
                    <a:pt x="11" y="184"/>
                    <a:pt x="11" y="185"/>
                    <a:pt x="11" y="186"/>
                  </a:cubicBezTo>
                  <a:cubicBezTo>
                    <a:pt x="11" y="188"/>
                    <a:pt x="10" y="189"/>
                    <a:pt x="10" y="191"/>
                  </a:cubicBezTo>
                  <a:cubicBezTo>
                    <a:pt x="10" y="192"/>
                    <a:pt x="9" y="194"/>
                    <a:pt x="10" y="196"/>
                  </a:cubicBezTo>
                  <a:cubicBezTo>
                    <a:pt x="11" y="200"/>
                    <a:pt x="12" y="206"/>
                    <a:pt x="13" y="211"/>
                  </a:cubicBezTo>
                  <a:cubicBezTo>
                    <a:pt x="14" y="211"/>
                    <a:pt x="14" y="211"/>
                    <a:pt x="14" y="211"/>
                  </a:cubicBezTo>
                  <a:cubicBezTo>
                    <a:pt x="16" y="210"/>
                    <a:pt x="15" y="210"/>
                    <a:pt x="16" y="208"/>
                  </a:cubicBezTo>
                  <a:cubicBezTo>
                    <a:pt x="16" y="207"/>
                    <a:pt x="18" y="206"/>
                    <a:pt x="18" y="205"/>
                  </a:cubicBezTo>
                  <a:cubicBezTo>
                    <a:pt x="19" y="204"/>
                    <a:pt x="19" y="203"/>
                    <a:pt x="19" y="202"/>
                  </a:cubicBezTo>
                  <a:cubicBezTo>
                    <a:pt x="21" y="200"/>
                    <a:pt x="25" y="198"/>
                    <a:pt x="27" y="196"/>
                  </a:cubicBezTo>
                  <a:cubicBezTo>
                    <a:pt x="29" y="196"/>
                    <a:pt x="33" y="196"/>
                    <a:pt x="34" y="194"/>
                  </a:cubicBezTo>
                  <a:cubicBezTo>
                    <a:pt x="36" y="194"/>
                    <a:pt x="36" y="195"/>
                    <a:pt x="37" y="195"/>
                  </a:cubicBezTo>
                  <a:cubicBezTo>
                    <a:pt x="39" y="195"/>
                    <a:pt x="39" y="194"/>
                    <a:pt x="40" y="193"/>
                  </a:cubicBezTo>
                  <a:cubicBezTo>
                    <a:pt x="43" y="192"/>
                    <a:pt x="46" y="193"/>
                    <a:pt x="48" y="191"/>
                  </a:cubicBezTo>
                  <a:cubicBezTo>
                    <a:pt x="51" y="190"/>
                    <a:pt x="51" y="193"/>
                    <a:pt x="53" y="193"/>
                  </a:cubicBezTo>
                  <a:cubicBezTo>
                    <a:pt x="54" y="192"/>
                    <a:pt x="55" y="192"/>
                    <a:pt x="55" y="191"/>
                  </a:cubicBezTo>
                  <a:cubicBezTo>
                    <a:pt x="55" y="191"/>
                    <a:pt x="56" y="191"/>
                    <a:pt x="56" y="191"/>
                  </a:cubicBezTo>
                  <a:cubicBezTo>
                    <a:pt x="56" y="192"/>
                    <a:pt x="56" y="192"/>
                    <a:pt x="56" y="192"/>
                  </a:cubicBezTo>
                  <a:cubicBezTo>
                    <a:pt x="58" y="191"/>
                    <a:pt x="64" y="190"/>
                    <a:pt x="66" y="191"/>
                  </a:cubicBezTo>
                  <a:cubicBezTo>
                    <a:pt x="66" y="191"/>
                    <a:pt x="67" y="191"/>
                    <a:pt x="67" y="191"/>
                  </a:cubicBezTo>
                  <a:cubicBezTo>
                    <a:pt x="67" y="191"/>
                    <a:pt x="67" y="191"/>
                    <a:pt x="67" y="191"/>
                  </a:cubicBezTo>
                  <a:cubicBezTo>
                    <a:pt x="68" y="191"/>
                    <a:pt x="68" y="191"/>
                    <a:pt x="68" y="191"/>
                  </a:cubicBezTo>
                  <a:cubicBezTo>
                    <a:pt x="70" y="191"/>
                    <a:pt x="71" y="191"/>
                    <a:pt x="72" y="192"/>
                  </a:cubicBezTo>
                  <a:cubicBezTo>
                    <a:pt x="73" y="191"/>
                    <a:pt x="79" y="192"/>
                    <a:pt x="79" y="192"/>
                  </a:cubicBezTo>
                  <a:cubicBezTo>
                    <a:pt x="81" y="192"/>
                    <a:pt x="90" y="192"/>
                    <a:pt x="91" y="191"/>
                  </a:cubicBezTo>
                  <a:cubicBezTo>
                    <a:pt x="93" y="191"/>
                    <a:pt x="94" y="194"/>
                    <a:pt x="97" y="193"/>
                  </a:cubicBezTo>
                  <a:cubicBezTo>
                    <a:pt x="100" y="192"/>
                    <a:pt x="108" y="195"/>
                    <a:pt x="111" y="196"/>
                  </a:cubicBezTo>
                  <a:cubicBezTo>
                    <a:pt x="112" y="196"/>
                    <a:pt x="113" y="195"/>
                    <a:pt x="114" y="195"/>
                  </a:cubicBezTo>
                  <a:cubicBezTo>
                    <a:pt x="116" y="196"/>
                    <a:pt x="117" y="197"/>
                    <a:pt x="119" y="196"/>
                  </a:cubicBezTo>
                  <a:cubicBezTo>
                    <a:pt x="122" y="195"/>
                    <a:pt x="128" y="200"/>
                    <a:pt x="130" y="200"/>
                  </a:cubicBezTo>
                  <a:cubicBezTo>
                    <a:pt x="132" y="199"/>
                    <a:pt x="142" y="200"/>
                    <a:pt x="144" y="202"/>
                  </a:cubicBezTo>
                  <a:cubicBezTo>
                    <a:pt x="145" y="202"/>
                    <a:pt x="146" y="202"/>
                    <a:pt x="147" y="202"/>
                  </a:cubicBezTo>
                  <a:cubicBezTo>
                    <a:pt x="149" y="202"/>
                    <a:pt x="152" y="204"/>
                    <a:pt x="155" y="203"/>
                  </a:cubicBezTo>
                  <a:cubicBezTo>
                    <a:pt x="160" y="201"/>
                    <a:pt x="161" y="200"/>
                    <a:pt x="166" y="197"/>
                  </a:cubicBezTo>
                  <a:cubicBezTo>
                    <a:pt x="171" y="193"/>
                    <a:pt x="166" y="176"/>
                    <a:pt x="167" y="171"/>
                  </a:cubicBezTo>
                  <a:close/>
                  <a:moveTo>
                    <a:pt x="70" y="155"/>
                  </a:moveTo>
                  <a:cubicBezTo>
                    <a:pt x="70" y="157"/>
                    <a:pt x="70" y="159"/>
                    <a:pt x="70" y="161"/>
                  </a:cubicBezTo>
                  <a:cubicBezTo>
                    <a:pt x="70" y="162"/>
                    <a:pt x="69" y="167"/>
                    <a:pt x="69" y="168"/>
                  </a:cubicBezTo>
                  <a:cubicBezTo>
                    <a:pt x="64" y="172"/>
                    <a:pt x="49" y="171"/>
                    <a:pt x="42" y="171"/>
                  </a:cubicBezTo>
                  <a:cubicBezTo>
                    <a:pt x="38" y="172"/>
                    <a:pt x="36" y="173"/>
                    <a:pt x="32" y="17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0" y="171"/>
                    <a:pt x="30" y="169"/>
                    <a:pt x="30" y="168"/>
                  </a:cubicBezTo>
                  <a:cubicBezTo>
                    <a:pt x="29" y="167"/>
                    <a:pt x="26" y="166"/>
                    <a:pt x="25" y="165"/>
                  </a:cubicBezTo>
                  <a:cubicBezTo>
                    <a:pt x="25" y="163"/>
                    <a:pt x="24" y="161"/>
                    <a:pt x="23" y="160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24" y="158"/>
                    <a:pt x="23" y="154"/>
                    <a:pt x="23" y="152"/>
                  </a:cubicBezTo>
                  <a:cubicBezTo>
                    <a:pt x="25" y="151"/>
                    <a:pt x="24" y="149"/>
                    <a:pt x="26" y="148"/>
                  </a:cubicBezTo>
                  <a:cubicBezTo>
                    <a:pt x="26" y="149"/>
                    <a:pt x="29" y="146"/>
                    <a:pt x="32" y="146"/>
                  </a:cubicBezTo>
                  <a:cubicBezTo>
                    <a:pt x="34" y="146"/>
                    <a:pt x="35" y="143"/>
                    <a:pt x="37" y="143"/>
                  </a:cubicBezTo>
                  <a:cubicBezTo>
                    <a:pt x="40" y="142"/>
                    <a:pt x="42" y="143"/>
                    <a:pt x="45" y="143"/>
                  </a:cubicBezTo>
                  <a:cubicBezTo>
                    <a:pt x="47" y="142"/>
                    <a:pt x="50" y="142"/>
                    <a:pt x="51" y="142"/>
                  </a:cubicBezTo>
                  <a:cubicBezTo>
                    <a:pt x="56" y="141"/>
                    <a:pt x="65" y="144"/>
                    <a:pt x="67" y="141"/>
                  </a:cubicBezTo>
                  <a:cubicBezTo>
                    <a:pt x="68" y="141"/>
                    <a:pt x="68" y="141"/>
                    <a:pt x="69" y="141"/>
                  </a:cubicBezTo>
                  <a:cubicBezTo>
                    <a:pt x="70" y="144"/>
                    <a:pt x="70" y="146"/>
                    <a:pt x="71" y="149"/>
                  </a:cubicBezTo>
                  <a:cubicBezTo>
                    <a:pt x="72" y="152"/>
                    <a:pt x="69" y="153"/>
                    <a:pt x="70" y="155"/>
                  </a:cubicBezTo>
                  <a:close/>
                  <a:moveTo>
                    <a:pt x="70" y="124"/>
                  </a:moveTo>
                  <a:cubicBezTo>
                    <a:pt x="70" y="123"/>
                    <a:pt x="70" y="123"/>
                    <a:pt x="70" y="123"/>
                  </a:cubicBezTo>
                  <a:cubicBezTo>
                    <a:pt x="70" y="123"/>
                    <a:pt x="70" y="124"/>
                    <a:pt x="70" y="124"/>
                  </a:cubicBezTo>
                  <a:cubicBezTo>
                    <a:pt x="70" y="124"/>
                    <a:pt x="62" y="127"/>
                    <a:pt x="62" y="127"/>
                  </a:cubicBezTo>
                  <a:cubicBezTo>
                    <a:pt x="62" y="127"/>
                    <a:pt x="55" y="128"/>
                    <a:pt x="54" y="129"/>
                  </a:cubicBezTo>
                  <a:cubicBezTo>
                    <a:pt x="54" y="129"/>
                    <a:pt x="53" y="129"/>
                    <a:pt x="53" y="129"/>
                  </a:cubicBezTo>
                  <a:cubicBezTo>
                    <a:pt x="45" y="129"/>
                    <a:pt x="37" y="132"/>
                    <a:pt x="30" y="127"/>
                  </a:cubicBezTo>
                  <a:cubicBezTo>
                    <a:pt x="30" y="127"/>
                    <a:pt x="30" y="126"/>
                    <a:pt x="30" y="126"/>
                  </a:cubicBezTo>
                  <a:cubicBezTo>
                    <a:pt x="28" y="125"/>
                    <a:pt x="28" y="124"/>
                    <a:pt x="25" y="121"/>
                  </a:cubicBezTo>
                  <a:cubicBezTo>
                    <a:pt x="26" y="120"/>
                    <a:pt x="25" y="118"/>
                    <a:pt x="25" y="118"/>
                  </a:cubicBezTo>
                  <a:cubicBezTo>
                    <a:pt x="25" y="113"/>
                    <a:pt x="29" y="110"/>
                    <a:pt x="32" y="109"/>
                  </a:cubicBezTo>
                  <a:cubicBezTo>
                    <a:pt x="33" y="108"/>
                    <a:pt x="35" y="108"/>
                    <a:pt x="36" y="108"/>
                  </a:cubicBezTo>
                  <a:cubicBezTo>
                    <a:pt x="38" y="107"/>
                    <a:pt x="40" y="106"/>
                    <a:pt x="42" y="105"/>
                  </a:cubicBezTo>
                  <a:cubicBezTo>
                    <a:pt x="43" y="105"/>
                    <a:pt x="49" y="105"/>
                    <a:pt x="49" y="104"/>
                  </a:cubicBezTo>
                  <a:cubicBezTo>
                    <a:pt x="51" y="104"/>
                    <a:pt x="58" y="105"/>
                    <a:pt x="59" y="105"/>
                  </a:cubicBezTo>
                  <a:cubicBezTo>
                    <a:pt x="61" y="105"/>
                    <a:pt x="65" y="103"/>
                    <a:pt x="68" y="104"/>
                  </a:cubicBezTo>
                  <a:cubicBezTo>
                    <a:pt x="68" y="104"/>
                    <a:pt x="69" y="103"/>
                    <a:pt x="69" y="103"/>
                  </a:cubicBezTo>
                  <a:cubicBezTo>
                    <a:pt x="69" y="103"/>
                    <a:pt x="71" y="104"/>
                    <a:pt x="71" y="104"/>
                  </a:cubicBezTo>
                  <a:cubicBezTo>
                    <a:pt x="73" y="105"/>
                    <a:pt x="72" y="110"/>
                    <a:pt x="72" y="112"/>
                  </a:cubicBezTo>
                  <a:cubicBezTo>
                    <a:pt x="71" y="115"/>
                    <a:pt x="73" y="121"/>
                    <a:pt x="70" y="1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8" name="Freeform 59">
              <a:extLst>
                <a:ext uri="{FF2B5EF4-FFF2-40B4-BE49-F238E27FC236}">
                  <a16:creationId xmlns="" xmlns:a16="http://schemas.microsoft.com/office/drawing/2014/main" id="{417B056A-A9FC-C04D-AA75-B778E01BA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876" y="3000376"/>
              <a:ext cx="412750" cy="681038"/>
            </a:xfrm>
            <a:custGeom>
              <a:avLst/>
              <a:gdLst>
                <a:gd name="T0" fmla="*/ 103 w 136"/>
                <a:gd name="T1" fmla="*/ 7 h 223"/>
                <a:gd name="T2" fmla="*/ 106 w 136"/>
                <a:gd name="T3" fmla="*/ 25 h 223"/>
                <a:gd name="T4" fmla="*/ 103 w 136"/>
                <a:gd name="T5" fmla="*/ 38 h 223"/>
                <a:gd name="T6" fmla="*/ 94 w 136"/>
                <a:gd name="T7" fmla="*/ 60 h 223"/>
                <a:gd name="T8" fmla="*/ 105 w 136"/>
                <a:gd name="T9" fmla="*/ 71 h 223"/>
                <a:gd name="T10" fmla="*/ 116 w 136"/>
                <a:gd name="T11" fmla="*/ 53 h 223"/>
                <a:gd name="T12" fmla="*/ 119 w 136"/>
                <a:gd name="T13" fmla="*/ 38 h 223"/>
                <a:gd name="T14" fmla="*/ 124 w 136"/>
                <a:gd name="T15" fmla="*/ 9 h 223"/>
                <a:gd name="T16" fmla="*/ 135 w 136"/>
                <a:gd name="T17" fmla="*/ 25 h 223"/>
                <a:gd name="T18" fmla="*/ 128 w 136"/>
                <a:gd name="T19" fmla="*/ 42 h 223"/>
                <a:gd name="T20" fmla="*/ 124 w 136"/>
                <a:gd name="T21" fmla="*/ 63 h 223"/>
                <a:gd name="T22" fmla="*/ 96 w 136"/>
                <a:gd name="T23" fmla="*/ 85 h 223"/>
                <a:gd name="T24" fmla="*/ 92 w 136"/>
                <a:gd name="T25" fmla="*/ 129 h 223"/>
                <a:gd name="T26" fmla="*/ 86 w 136"/>
                <a:gd name="T27" fmla="*/ 160 h 223"/>
                <a:gd name="T28" fmla="*/ 79 w 136"/>
                <a:gd name="T29" fmla="*/ 176 h 223"/>
                <a:gd name="T30" fmla="*/ 69 w 136"/>
                <a:gd name="T31" fmla="*/ 162 h 223"/>
                <a:gd name="T32" fmla="*/ 61 w 136"/>
                <a:gd name="T33" fmla="*/ 174 h 223"/>
                <a:gd name="T34" fmla="*/ 52 w 136"/>
                <a:gd name="T35" fmla="*/ 223 h 223"/>
                <a:gd name="T36" fmla="*/ 45 w 136"/>
                <a:gd name="T37" fmla="*/ 211 h 223"/>
                <a:gd name="T38" fmla="*/ 46 w 136"/>
                <a:gd name="T39" fmla="*/ 152 h 223"/>
                <a:gd name="T40" fmla="*/ 27 w 136"/>
                <a:gd name="T41" fmla="*/ 153 h 223"/>
                <a:gd name="T42" fmla="*/ 2 w 136"/>
                <a:gd name="T43" fmla="*/ 149 h 223"/>
                <a:gd name="T44" fmla="*/ 2 w 136"/>
                <a:gd name="T45" fmla="*/ 126 h 223"/>
                <a:gd name="T46" fmla="*/ 7 w 136"/>
                <a:gd name="T47" fmla="*/ 95 h 223"/>
                <a:gd name="T48" fmla="*/ 11 w 136"/>
                <a:gd name="T49" fmla="*/ 68 h 223"/>
                <a:gd name="T50" fmla="*/ 15 w 136"/>
                <a:gd name="T51" fmla="*/ 50 h 223"/>
                <a:gd name="T52" fmla="*/ 30 w 136"/>
                <a:gd name="T53" fmla="*/ 65 h 223"/>
                <a:gd name="T54" fmla="*/ 28 w 136"/>
                <a:gd name="T55" fmla="*/ 74 h 223"/>
                <a:gd name="T56" fmla="*/ 29 w 136"/>
                <a:gd name="T57" fmla="*/ 100 h 223"/>
                <a:gd name="T58" fmla="*/ 47 w 136"/>
                <a:gd name="T59" fmla="*/ 90 h 223"/>
                <a:gd name="T60" fmla="*/ 49 w 136"/>
                <a:gd name="T61" fmla="*/ 64 h 223"/>
                <a:gd name="T62" fmla="*/ 50 w 136"/>
                <a:gd name="T63" fmla="*/ 31 h 223"/>
                <a:gd name="T64" fmla="*/ 66 w 136"/>
                <a:gd name="T65" fmla="*/ 4 h 223"/>
                <a:gd name="T66" fmla="*/ 69 w 136"/>
                <a:gd name="T67" fmla="*/ 34 h 223"/>
                <a:gd name="T68" fmla="*/ 65 w 136"/>
                <a:gd name="T69" fmla="*/ 55 h 223"/>
                <a:gd name="T70" fmla="*/ 65 w 136"/>
                <a:gd name="T71" fmla="*/ 97 h 223"/>
                <a:gd name="T72" fmla="*/ 69 w 136"/>
                <a:gd name="T73" fmla="*/ 126 h 223"/>
                <a:gd name="T74" fmla="*/ 62 w 136"/>
                <a:gd name="T75" fmla="*/ 139 h 223"/>
                <a:gd name="T76" fmla="*/ 74 w 136"/>
                <a:gd name="T77" fmla="*/ 153 h 223"/>
                <a:gd name="T78" fmla="*/ 82 w 136"/>
                <a:gd name="T79" fmla="*/ 139 h 223"/>
                <a:gd name="T80" fmla="*/ 85 w 136"/>
                <a:gd name="T81" fmla="*/ 97 h 223"/>
                <a:gd name="T82" fmla="*/ 75 w 136"/>
                <a:gd name="T83" fmla="*/ 85 h 223"/>
                <a:gd name="T84" fmla="*/ 66 w 136"/>
                <a:gd name="T85" fmla="*/ 91 h 223"/>
                <a:gd name="T86" fmla="*/ 69 w 136"/>
                <a:gd name="T87" fmla="*/ 81 h 223"/>
                <a:gd name="T88" fmla="*/ 87 w 136"/>
                <a:gd name="T89" fmla="*/ 54 h 223"/>
                <a:gd name="T90" fmla="*/ 91 w 136"/>
                <a:gd name="T91" fmla="*/ 12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6" h="223">
                  <a:moveTo>
                    <a:pt x="94" y="2"/>
                  </a:moveTo>
                  <a:cubicBezTo>
                    <a:pt x="96" y="3"/>
                    <a:pt x="100" y="3"/>
                    <a:pt x="101" y="4"/>
                  </a:cubicBezTo>
                  <a:cubicBezTo>
                    <a:pt x="102" y="5"/>
                    <a:pt x="102" y="6"/>
                    <a:pt x="103" y="7"/>
                  </a:cubicBezTo>
                  <a:cubicBezTo>
                    <a:pt x="104" y="9"/>
                    <a:pt x="106" y="12"/>
                    <a:pt x="106" y="13"/>
                  </a:cubicBezTo>
                  <a:cubicBezTo>
                    <a:pt x="107" y="15"/>
                    <a:pt x="106" y="19"/>
                    <a:pt x="106" y="20"/>
                  </a:cubicBezTo>
                  <a:cubicBezTo>
                    <a:pt x="106" y="22"/>
                    <a:pt x="106" y="23"/>
                    <a:pt x="106" y="25"/>
                  </a:cubicBezTo>
                  <a:cubicBezTo>
                    <a:pt x="105" y="27"/>
                    <a:pt x="105" y="29"/>
                    <a:pt x="104" y="31"/>
                  </a:cubicBezTo>
                  <a:cubicBezTo>
                    <a:pt x="104" y="33"/>
                    <a:pt x="104" y="35"/>
                    <a:pt x="104" y="36"/>
                  </a:cubicBezTo>
                  <a:cubicBezTo>
                    <a:pt x="103" y="37"/>
                    <a:pt x="103" y="37"/>
                    <a:pt x="103" y="38"/>
                  </a:cubicBezTo>
                  <a:cubicBezTo>
                    <a:pt x="102" y="39"/>
                    <a:pt x="103" y="41"/>
                    <a:pt x="103" y="42"/>
                  </a:cubicBezTo>
                  <a:cubicBezTo>
                    <a:pt x="103" y="43"/>
                    <a:pt x="103" y="44"/>
                    <a:pt x="103" y="46"/>
                  </a:cubicBezTo>
                  <a:cubicBezTo>
                    <a:pt x="100" y="51"/>
                    <a:pt x="96" y="54"/>
                    <a:pt x="94" y="60"/>
                  </a:cubicBezTo>
                  <a:cubicBezTo>
                    <a:pt x="94" y="62"/>
                    <a:pt x="96" y="72"/>
                    <a:pt x="96" y="73"/>
                  </a:cubicBezTo>
                  <a:cubicBezTo>
                    <a:pt x="99" y="73"/>
                    <a:pt x="100" y="73"/>
                    <a:pt x="102" y="72"/>
                  </a:cubicBezTo>
                  <a:cubicBezTo>
                    <a:pt x="103" y="72"/>
                    <a:pt x="104" y="72"/>
                    <a:pt x="105" y="71"/>
                  </a:cubicBezTo>
                  <a:cubicBezTo>
                    <a:pt x="110" y="70"/>
                    <a:pt x="110" y="66"/>
                    <a:pt x="112" y="60"/>
                  </a:cubicBezTo>
                  <a:cubicBezTo>
                    <a:pt x="112" y="58"/>
                    <a:pt x="115" y="56"/>
                    <a:pt x="116" y="54"/>
                  </a:cubicBezTo>
                  <a:cubicBezTo>
                    <a:pt x="116" y="54"/>
                    <a:pt x="116" y="53"/>
                    <a:pt x="116" y="53"/>
                  </a:cubicBezTo>
                  <a:cubicBezTo>
                    <a:pt x="116" y="53"/>
                    <a:pt x="118" y="48"/>
                    <a:pt x="117" y="47"/>
                  </a:cubicBezTo>
                  <a:cubicBezTo>
                    <a:pt x="118" y="47"/>
                    <a:pt x="119" y="47"/>
                    <a:pt x="119" y="45"/>
                  </a:cubicBezTo>
                  <a:cubicBezTo>
                    <a:pt x="119" y="43"/>
                    <a:pt x="119" y="41"/>
                    <a:pt x="119" y="38"/>
                  </a:cubicBezTo>
                  <a:cubicBezTo>
                    <a:pt x="118" y="35"/>
                    <a:pt x="120" y="23"/>
                    <a:pt x="122" y="19"/>
                  </a:cubicBezTo>
                  <a:cubicBezTo>
                    <a:pt x="122" y="18"/>
                    <a:pt x="122" y="18"/>
                    <a:pt x="121" y="19"/>
                  </a:cubicBezTo>
                  <a:cubicBezTo>
                    <a:pt x="119" y="13"/>
                    <a:pt x="118" y="11"/>
                    <a:pt x="124" y="9"/>
                  </a:cubicBezTo>
                  <a:cubicBezTo>
                    <a:pt x="126" y="9"/>
                    <a:pt x="126" y="8"/>
                    <a:pt x="128" y="9"/>
                  </a:cubicBezTo>
                  <a:cubicBezTo>
                    <a:pt x="132" y="11"/>
                    <a:pt x="134" y="17"/>
                    <a:pt x="135" y="22"/>
                  </a:cubicBezTo>
                  <a:cubicBezTo>
                    <a:pt x="135" y="23"/>
                    <a:pt x="135" y="24"/>
                    <a:pt x="135" y="25"/>
                  </a:cubicBezTo>
                  <a:cubicBezTo>
                    <a:pt x="135" y="26"/>
                    <a:pt x="136" y="27"/>
                    <a:pt x="136" y="29"/>
                  </a:cubicBezTo>
                  <a:cubicBezTo>
                    <a:pt x="135" y="29"/>
                    <a:pt x="135" y="29"/>
                    <a:pt x="134" y="30"/>
                  </a:cubicBezTo>
                  <a:cubicBezTo>
                    <a:pt x="135" y="35"/>
                    <a:pt x="130" y="39"/>
                    <a:pt x="128" y="42"/>
                  </a:cubicBezTo>
                  <a:cubicBezTo>
                    <a:pt x="128" y="44"/>
                    <a:pt x="127" y="46"/>
                    <a:pt x="127" y="48"/>
                  </a:cubicBezTo>
                  <a:cubicBezTo>
                    <a:pt x="127" y="48"/>
                    <a:pt x="126" y="49"/>
                    <a:pt x="126" y="50"/>
                  </a:cubicBezTo>
                  <a:cubicBezTo>
                    <a:pt x="128" y="53"/>
                    <a:pt x="126" y="59"/>
                    <a:pt x="124" y="63"/>
                  </a:cubicBezTo>
                  <a:cubicBezTo>
                    <a:pt x="123" y="66"/>
                    <a:pt x="124" y="69"/>
                    <a:pt x="123" y="74"/>
                  </a:cubicBezTo>
                  <a:cubicBezTo>
                    <a:pt x="122" y="78"/>
                    <a:pt x="117" y="84"/>
                    <a:pt x="114" y="85"/>
                  </a:cubicBezTo>
                  <a:cubicBezTo>
                    <a:pt x="109" y="88"/>
                    <a:pt x="100" y="78"/>
                    <a:pt x="96" y="85"/>
                  </a:cubicBezTo>
                  <a:cubicBezTo>
                    <a:pt x="95" y="86"/>
                    <a:pt x="95" y="89"/>
                    <a:pt x="94" y="91"/>
                  </a:cubicBezTo>
                  <a:cubicBezTo>
                    <a:pt x="94" y="98"/>
                    <a:pt x="94" y="106"/>
                    <a:pt x="94" y="113"/>
                  </a:cubicBezTo>
                  <a:cubicBezTo>
                    <a:pt x="94" y="119"/>
                    <a:pt x="93" y="124"/>
                    <a:pt x="92" y="129"/>
                  </a:cubicBezTo>
                  <a:cubicBezTo>
                    <a:pt x="92" y="130"/>
                    <a:pt x="92" y="142"/>
                    <a:pt x="92" y="142"/>
                  </a:cubicBezTo>
                  <a:cubicBezTo>
                    <a:pt x="92" y="143"/>
                    <a:pt x="89" y="153"/>
                    <a:pt x="90" y="154"/>
                  </a:cubicBezTo>
                  <a:cubicBezTo>
                    <a:pt x="88" y="155"/>
                    <a:pt x="87" y="158"/>
                    <a:pt x="86" y="160"/>
                  </a:cubicBezTo>
                  <a:cubicBezTo>
                    <a:pt x="86" y="162"/>
                    <a:pt x="86" y="164"/>
                    <a:pt x="86" y="166"/>
                  </a:cubicBezTo>
                  <a:cubicBezTo>
                    <a:pt x="84" y="168"/>
                    <a:pt x="84" y="170"/>
                    <a:pt x="83" y="172"/>
                  </a:cubicBezTo>
                  <a:cubicBezTo>
                    <a:pt x="83" y="173"/>
                    <a:pt x="80" y="175"/>
                    <a:pt x="79" y="176"/>
                  </a:cubicBezTo>
                  <a:cubicBezTo>
                    <a:pt x="78" y="177"/>
                    <a:pt x="72" y="173"/>
                    <a:pt x="71" y="171"/>
                  </a:cubicBezTo>
                  <a:cubicBezTo>
                    <a:pt x="71" y="170"/>
                    <a:pt x="69" y="168"/>
                    <a:pt x="69" y="166"/>
                  </a:cubicBezTo>
                  <a:cubicBezTo>
                    <a:pt x="68" y="165"/>
                    <a:pt x="68" y="163"/>
                    <a:pt x="69" y="162"/>
                  </a:cubicBezTo>
                  <a:cubicBezTo>
                    <a:pt x="67" y="158"/>
                    <a:pt x="65" y="149"/>
                    <a:pt x="61" y="149"/>
                  </a:cubicBezTo>
                  <a:cubicBezTo>
                    <a:pt x="61" y="156"/>
                    <a:pt x="61" y="162"/>
                    <a:pt x="60" y="169"/>
                  </a:cubicBezTo>
                  <a:cubicBezTo>
                    <a:pt x="61" y="171"/>
                    <a:pt x="61" y="172"/>
                    <a:pt x="61" y="174"/>
                  </a:cubicBezTo>
                  <a:cubicBezTo>
                    <a:pt x="60" y="177"/>
                    <a:pt x="59" y="180"/>
                    <a:pt x="58" y="183"/>
                  </a:cubicBezTo>
                  <a:cubicBezTo>
                    <a:pt x="58" y="188"/>
                    <a:pt x="58" y="194"/>
                    <a:pt x="58" y="199"/>
                  </a:cubicBezTo>
                  <a:cubicBezTo>
                    <a:pt x="58" y="209"/>
                    <a:pt x="61" y="222"/>
                    <a:pt x="52" y="223"/>
                  </a:cubicBezTo>
                  <a:cubicBezTo>
                    <a:pt x="51" y="221"/>
                    <a:pt x="48" y="222"/>
                    <a:pt x="47" y="220"/>
                  </a:cubicBezTo>
                  <a:cubicBezTo>
                    <a:pt x="47" y="218"/>
                    <a:pt x="47" y="217"/>
                    <a:pt x="47" y="215"/>
                  </a:cubicBezTo>
                  <a:cubicBezTo>
                    <a:pt x="46" y="213"/>
                    <a:pt x="45" y="212"/>
                    <a:pt x="45" y="211"/>
                  </a:cubicBezTo>
                  <a:cubicBezTo>
                    <a:pt x="43" y="207"/>
                    <a:pt x="45" y="202"/>
                    <a:pt x="44" y="198"/>
                  </a:cubicBezTo>
                  <a:cubicBezTo>
                    <a:pt x="43" y="190"/>
                    <a:pt x="43" y="178"/>
                    <a:pt x="44" y="170"/>
                  </a:cubicBezTo>
                  <a:cubicBezTo>
                    <a:pt x="46" y="163"/>
                    <a:pt x="43" y="156"/>
                    <a:pt x="46" y="152"/>
                  </a:cubicBezTo>
                  <a:cubicBezTo>
                    <a:pt x="45" y="150"/>
                    <a:pt x="44" y="148"/>
                    <a:pt x="41" y="148"/>
                  </a:cubicBezTo>
                  <a:cubicBezTo>
                    <a:pt x="39" y="148"/>
                    <a:pt x="37" y="150"/>
                    <a:pt x="36" y="150"/>
                  </a:cubicBezTo>
                  <a:cubicBezTo>
                    <a:pt x="33" y="151"/>
                    <a:pt x="29" y="151"/>
                    <a:pt x="27" y="153"/>
                  </a:cubicBezTo>
                  <a:cubicBezTo>
                    <a:pt x="26" y="157"/>
                    <a:pt x="10" y="158"/>
                    <a:pt x="6" y="155"/>
                  </a:cubicBezTo>
                  <a:cubicBezTo>
                    <a:pt x="5" y="154"/>
                    <a:pt x="5" y="153"/>
                    <a:pt x="5" y="151"/>
                  </a:cubicBezTo>
                  <a:cubicBezTo>
                    <a:pt x="4" y="151"/>
                    <a:pt x="3" y="150"/>
                    <a:pt x="2" y="149"/>
                  </a:cubicBezTo>
                  <a:cubicBezTo>
                    <a:pt x="1" y="146"/>
                    <a:pt x="2" y="142"/>
                    <a:pt x="1" y="139"/>
                  </a:cubicBezTo>
                  <a:cubicBezTo>
                    <a:pt x="1" y="136"/>
                    <a:pt x="0" y="134"/>
                    <a:pt x="0" y="132"/>
                  </a:cubicBezTo>
                  <a:cubicBezTo>
                    <a:pt x="1" y="130"/>
                    <a:pt x="2" y="127"/>
                    <a:pt x="2" y="126"/>
                  </a:cubicBezTo>
                  <a:cubicBezTo>
                    <a:pt x="2" y="125"/>
                    <a:pt x="2" y="116"/>
                    <a:pt x="2" y="115"/>
                  </a:cubicBezTo>
                  <a:cubicBezTo>
                    <a:pt x="3" y="111"/>
                    <a:pt x="5" y="107"/>
                    <a:pt x="7" y="105"/>
                  </a:cubicBezTo>
                  <a:cubicBezTo>
                    <a:pt x="7" y="102"/>
                    <a:pt x="7" y="98"/>
                    <a:pt x="7" y="95"/>
                  </a:cubicBezTo>
                  <a:cubicBezTo>
                    <a:pt x="8" y="94"/>
                    <a:pt x="9" y="93"/>
                    <a:pt x="10" y="92"/>
                  </a:cubicBezTo>
                  <a:cubicBezTo>
                    <a:pt x="11" y="89"/>
                    <a:pt x="10" y="86"/>
                    <a:pt x="11" y="84"/>
                  </a:cubicBezTo>
                  <a:cubicBezTo>
                    <a:pt x="12" y="82"/>
                    <a:pt x="10" y="71"/>
                    <a:pt x="11" y="68"/>
                  </a:cubicBezTo>
                  <a:cubicBezTo>
                    <a:pt x="11" y="66"/>
                    <a:pt x="11" y="64"/>
                    <a:pt x="10" y="62"/>
                  </a:cubicBezTo>
                  <a:cubicBezTo>
                    <a:pt x="11" y="61"/>
                    <a:pt x="14" y="51"/>
                    <a:pt x="14" y="50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7" y="47"/>
                    <a:pt x="23" y="32"/>
                    <a:pt x="30" y="38"/>
                  </a:cubicBezTo>
                  <a:cubicBezTo>
                    <a:pt x="37" y="45"/>
                    <a:pt x="27" y="48"/>
                    <a:pt x="29" y="53"/>
                  </a:cubicBezTo>
                  <a:cubicBezTo>
                    <a:pt x="30" y="57"/>
                    <a:pt x="31" y="60"/>
                    <a:pt x="30" y="65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8"/>
                    <a:pt x="29" y="69"/>
                    <a:pt x="28" y="70"/>
                  </a:cubicBezTo>
                  <a:cubicBezTo>
                    <a:pt x="28" y="71"/>
                    <a:pt x="28" y="73"/>
                    <a:pt x="28" y="74"/>
                  </a:cubicBezTo>
                  <a:cubicBezTo>
                    <a:pt x="27" y="80"/>
                    <a:pt x="28" y="80"/>
                    <a:pt x="25" y="84"/>
                  </a:cubicBezTo>
                  <a:cubicBezTo>
                    <a:pt x="25" y="86"/>
                    <a:pt x="26" y="87"/>
                    <a:pt x="27" y="88"/>
                  </a:cubicBezTo>
                  <a:cubicBezTo>
                    <a:pt x="27" y="90"/>
                    <a:pt x="28" y="98"/>
                    <a:pt x="29" y="100"/>
                  </a:cubicBezTo>
                  <a:cubicBezTo>
                    <a:pt x="31" y="100"/>
                    <a:pt x="34" y="99"/>
                    <a:pt x="35" y="98"/>
                  </a:cubicBezTo>
                  <a:cubicBezTo>
                    <a:pt x="36" y="98"/>
                    <a:pt x="37" y="98"/>
                    <a:pt x="38" y="98"/>
                  </a:cubicBezTo>
                  <a:cubicBezTo>
                    <a:pt x="40" y="95"/>
                    <a:pt x="45" y="93"/>
                    <a:pt x="47" y="90"/>
                  </a:cubicBezTo>
                  <a:cubicBezTo>
                    <a:pt x="48" y="89"/>
                    <a:pt x="51" y="87"/>
                    <a:pt x="49" y="86"/>
                  </a:cubicBezTo>
                  <a:cubicBezTo>
                    <a:pt x="50" y="85"/>
                    <a:pt x="51" y="84"/>
                    <a:pt x="52" y="82"/>
                  </a:cubicBezTo>
                  <a:cubicBezTo>
                    <a:pt x="53" y="76"/>
                    <a:pt x="50" y="69"/>
                    <a:pt x="49" y="64"/>
                  </a:cubicBezTo>
                  <a:cubicBezTo>
                    <a:pt x="49" y="64"/>
                    <a:pt x="49" y="55"/>
                    <a:pt x="49" y="54"/>
                  </a:cubicBezTo>
                  <a:cubicBezTo>
                    <a:pt x="48" y="51"/>
                    <a:pt x="51" y="44"/>
                    <a:pt x="51" y="41"/>
                  </a:cubicBezTo>
                  <a:cubicBezTo>
                    <a:pt x="52" y="37"/>
                    <a:pt x="50" y="34"/>
                    <a:pt x="50" y="31"/>
                  </a:cubicBezTo>
                  <a:cubicBezTo>
                    <a:pt x="50" y="29"/>
                    <a:pt x="52" y="28"/>
                    <a:pt x="50" y="26"/>
                  </a:cubicBezTo>
                  <a:cubicBezTo>
                    <a:pt x="50" y="25"/>
                    <a:pt x="52" y="18"/>
                    <a:pt x="52" y="18"/>
                  </a:cubicBezTo>
                  <a:cubicBezTo>
                    <a:pt x="54" y="13"/>
                    <a:pt x="58" y="0"/>
                    <a:pt x="66" y="4"/>
                  </a:cubicBezTo>
                  <a:cubicBezTo>
                    <a:pt x="68" y="5"/>
                    <a:pt x="69" y="7"/>
                    <a:pt x="70" y="10"/>
                  </a:cubicBezTo>
                  <a:cubicBezTo>
                    <a:pt x="71" y="11"/>
                    <a:pt x="72" y="13"/>
                    <a:pt x="72" y="14"/>
                  </a:cubicBezTo>
                  <a:cubicBezTo>
                    <a:pt x="74" y="21"/>
                    <a:pt x="69" y="27"/>
                    <a:pt x="69" y="34"/>
                  </a:cubicBezTo>
                  <a:cubicBezTo>
                    <a:pt x="69" y="36"/>
                    <a:pt x="68" y="40"/>
                    <a:pt x="67" y="43"/>
                  </a:cubicBezTo>
                  <a:cubicBezTo>
                    <a:pt x="66" y="45"/>
                    <a:pt x="67" y="50"/>
                    <a:pt x="66" y="53"/>
                  </a:cubicBezTo>
                  <a:cubicBezTo>
                    <a:pt x="66" y="54"/>
                    <a:pt x="65" y="55"/>
                    <a:pt x="65" y="55"/>
                  </a:cubicBezTo>
                  <a:cubicBezTo>
                    <a:pt x="64" y="60"/>
                    <a:pt x="64" y="64"/>
                    <a:pt x="64" y="68"/>
                  </a:cubicBezTo>
                  <a:cubicBezTo>
                    <a:pt x="63" y="70"/>
                    <a:pt x="63" y="71"/>
                    <a:pt x="62" y="73"/>
                  </a:cubicBezTo>
                  <a:cubicBezTo>
                    <a:pt x="60" y="80"/>
                    <a:pt x="63" y="94"/>
                    <a:pt x="65" y="97"/>
                  </a:cubicBezTo>
                  <a:cubicBezTo>
                    <a:pt x="68" y="97"/>
                    <a:pt x="68" y="102"/>
                    <a:pt x="69" y="105"/>
                  </a:cubicBezTo>
                  <a:cubicBezTo>
                    <a:pt x="71" y="109"/>
                    <a:pt x="75" y="116"/>
                    <a:pt x="72" y="121"/>
                  </a:cubicBezTo>
                  <a:cubicBezTo>
                    <a:pt x="71" y="123"/>
                    <a:pt x="70" y="124"/>
                    <a:pt x="69" y="126"/>
                  </a:cubicBezTo>
                  <a:cubicBezTo>
                    <a:pt x="69" y="128"/>
                    <a:pt x="69" y="129"/>
                    <a:pt x="69" y="131"/>
                  </a:cubicBezTo>
                  <a:cubicBezTo>
                    <a:pt x="68" y="132"/>
                    <a:pt x="67" y="133"/>
                    <a:pt x="67" y="135"/>
                  </a:cubicBezTo>
                  <a:cubicBezTo>
                    <a:pt x="66" y="137"/>
                    <a:pt x="63" y="138"/>
                    <a:pt x="62" y="139"/>
                  </a:cubicBezTo>
                  <a:cubicBezTo>
                    <a:pt x="61" y="143"/>
                    <a:pt x="68" y="149"/>
                    <a:pt x="70" y="151"/>
                  </a:cubicBezTo>
                  <a:cubicBezTo>
                    <a:pt x="71" y="151"/>
                    <a:pt x="72" y="151"/>
                    <a:pt x="72" y="151"/>
                  </a:cubicBezTo>
                  <a:cubicBezTo>
                    <a:pt x="72" y="152"/>
                    <a:pt x="73" y="153"/>
                    <a:pt x="74" y="153"/>
                  </a:cubicBezTo>
                  <a:cubicBezTo>
                    <a:pt x="74" y="153"/>
                    <a:pt x="74" y="153"/>
                    <a:pt x="74" y="153"/>
                  </a:cubicBezTo>
                  <a:cubicBezTo>
                    <a:pt x="75" y="154"/>
                    <a:pt x="76" y="156"/>
                    <a:pt x="78" y="155"/>
                  </a:cubicBezTo>
                  <a:cubicBezTo>
                    <a:pt x="78" y="150"/>
                    <a:pt x="81" y="144"/>
                    <a:pt x="82" y="139"/>
                  </a:cubicBezTo>
                  <a:cubicBezTo>
                    <a:pt x="83" y="135"/>
                    <a:pt x="83" y="121"/>
                    <a:pt x="83" y="114"/>
                  </a:cubicBezTo>
                  <a:cubicBezTo>
                    <a:pt x="82" y="111"/>
                    <a:pt x="84" y="107"/>
                    <a:pt x="85" y="105"/>
                  </a:cubicBezTo>
                  <a:cubicBezTo>
                    <a:pt x="85" y="102"/>
                    <a:pt x="85" y="100"/>
                    <a:pt x="85" y="97"/>
                  </a:cubicBezTo>
                  <a:cubicBezTo>
                    <a:pt x="86" y="96"/>
                    <a:pt x="86" y="94"/>
                    <a:pt x="86" y="93"/>
                  </a:cubicBezTo>
                  <a:cubicBezTo>
                    <a:pt x="87" y="90"/>
                    <a:pt x="85" y="86"/>
                    <a:pt x="85" y="84"/>
                  </a:cubicBezTo>
                  <a:cubicBezTo>
                    <a:pt x="82" y="83"/>
                    <a:pt x="77" y="83"/>
                    <a:pt x="75" y="85"/>
                  </a:cubicBezTo>
                  <a:cubicBezTo>
                    <a:pt x="73" y="86"/>
                    <a:pt x="74" y="87"/>
                    <a:pt x="72" y="88"/>
                  </a:cubicBezTo>
                  <a:cubicBezTo>
                    <a:pt x="70" y="89"/>
                    <a:pt x="70" y="87"/>
                    <a:pt x="69" y="89"/>
                  </a:cubicBezTo>
                  <a:cubicBezTo>
                    <a:pt x="69" y="90"/>
                    <a:pt x="67" y="91"/>
                    <a:pt x="66" y="91"/>
                  </a:cubicBezTo>
                  <a:cubicBezTo>
                    <a:pt x="65" y="91"/>
                    <a:pt x="64" y="91"/>
                    <a:pt x="64" y="90"/>
                  </a:cubicBezTo>
                  <a:cubicBezTo>
                    <a:pt x="63" y="88"/>
                    <a:pt x="64" y="87"/>
                    <a:pt x="64" y="85"/>
                  </a:cubicBezTo>
                  <a:cubicBezTo>
                    <a:pt x="66" y="85"/>
                    <a:pt x="67" y="83"/>
                    <a:pt x="69" y="81"/>
                  </a:cubicBezTo>
                  <a:cubicBezTo>
                    <a:pt x="70" y="81"/>
                    <a:pt x="71" y="81"/>
                    <a:pt x="71" y="81"/>
                  </a:cubicBezTo>
                  <a:cubicBezTo>
                    <a:pt x="76" y="80"/>
                    <a:pt x="82" y="80"/>
                    <a:pt x="85" y="76"/>
                  </a:cubicBezTo>
                  <a:cubicBezTo>
                    <a:pt x="84" y="72"/>
                    <a:pt x="86" y="59"/>
                    <a:pt x="87" y="54"/>
                  </a:cubicBezTo>
                  <a:cubicBezTo>
                    <a:pt x="87" y="52"/>
                    <a:pt x="87" y="49"/>
                    <a:pt x="87" y="47"/>
                  </a:cubicBezTo>
                  <a:cubicBezTo>
                    <a:pt x="88" y="40"/>
                    <a:pt x="86" y="30"/>
                    <a:pt x="87" y="24"/>
                  </a:cubicBezTo>
                  <a:cubicBezTo>
                    <a:pt x="87" y="20"/>
                    <a:pt x="90" y="16"/>
                    <a:pt x="91" y="12"/>
                  </a:cubicBezTo>
                  <a:cubicBezTo>
                    <a:pt x="89" y="10"/>
                    <a:pt x="89" y="8"/>
                    <a:pt x="89" y="4"/>
                  </a:cubicBezTo>
                  <a:cubicBezTo>
                    <a:pt x="90" y="3"/>
                    <a:pt x="93" y="3"/>
                    <a:pt x="9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9" name="Freeform 60">
              <a:extLst>
                <a:ext uri="{FF2B5EF4-FFF2-40B4-BE49-F238E27FC236}">
                  <a16:creationId xmlns="" xmlns:a16="http://schemas.microsoft.com/office/drawing/2014/main" id="{770D6456-CBA5-AF4B-A861-7193C4142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576" y="3017838"/>
              <a:ext cx="358775" cy="234950"/>
            </a:xfrm>
            <a:custGeom>
              <a:avLst/>
              <a:gdLst>
                <a:gd name="T0" fmla="*/ 47 w 118"/>
                <a:gd name="T1" fmla="*/ 0 h 77"/>
                <a:gd name="T2" fmla="*/ 52 w 118"/>
                <a:gd name="T3" fmla="*/ 3 h 77"/>
                <a:gd name="T4" fmla="*/ 53 w 118"/>
                <a:gd name="T5" fmla="*/ 4 h 77"/>
                <a:gd name="T6" fmla="*/ 65 w 118"/>
                <a:gd name="T7" fmla="*/ 8 h 77"/>
                <a:gd name="T8" fmla="*/ 71 w 118"/>
                <a:gd name="T9" fmla="*/ 9 h 77"/>
                <a:gd name="T10" fmla="*/ 74 w 118"/>
                <a:gd name="T11" fmla="*/ 11 h 77"/>
                <a:gd name="T12" fmla="*/ 88 w 118"/>
                <a:gd name="T13" fmla="*/ 19 h 77"/>
                <a:gd name="T14" fmla="*/ 88 w 118"/>
                <a:gd name="T15" fmla="*/ 38 h 77"/>
                <a:gd name="T16" fmla="*/ 79 w 118"/>
                <a:gd name="T17" fmla="*/ 48 h 77"/>
                <a:gd name="T18" fmla="*/ 65 w 118"/>
                <a:gd name="T19" fmla="*/ 57 h 77"/>
                <a:gd name="T20" fmla="*/ 70 w 118"/>
                <a:gd name="T21" fmla="*/ 59 h 77"/>
                <a:gd name="T22" fmla="*/ 86 w 118"/>
                <a:gd name="T23" fmla="*/ 60 h 77"/>
                <a:gd name="T24" fmla="*/ 93 w 118"/>
                <a:gd name="T25" fmla="*/ 59 h 77"/>
                <a:gd name="T26" fmla="*/ 113 w 118"/>
                <a:gd name="T27" fmla="*/ 64 h 77"/>
                <a:gd name="T28" fmla="*/ 116 w 118"/>
                <a:gd name="T29" fmla="*/ 75 h 77"/>
                <a:gd name="T30" fmla="*/ 101 w 118"/>
                <a:gd name="T31" fmla="*/ 75 h 77"/>
                <a:gd name="T32" fmla="*/ 88 w 118"/>
                <a:gd name="T33" fmla="*/ 76 h 77"/>
                <a:gd name="T34" fmla="*/ 76 w 118"/>
                <a:gd name="T35" fmla="*/ 75 h 77"/>
                <a:gd name="T36" fmla="*/ 50 w 118"/>
                <a:gd name="T37" fmla="*/ 75 h 77"/>
                <a:gd name="T38" fmla="*/ 44 w 118"/>
                <a:gd name="T39" fmla="*/ 75 h 77"/>
                <a:gd name="T40" fmla="*/ 34 w 118"/>
                <a:gd name="T41" fmla="*/ 77 h 77"/>
                <a:gd name="T42" fmla="*/ 23 w 118"/>
                <a:gd name="T43" fmla="*/ 75 h 77"/>
                <a:gd name="T44" fmla="*/ 16 w 118"/>
                <a:gd name="T45" fmla="*/ 69 h 77"/>
                <a:gd name="T46" fmla="*/ 18 w 118"/>
                <a:gd name="T47" fmla="*/ 65 h 77"/>
                <a:gd name="T48" fmla="*/ 56 w 118"/>
                <a:gd name="T49" fmla="*/ 54 h 77"/>
                <a:gd name="T50" fmla="*/ 61 w 118"/>
                <a:gd name="T51" fmla="*/ 48 h 77"/>
                <a:gd name="T52" fmla="*/ 68 w 118"/>
                <a:gd name="T53" fmla="*/ 42 h 77"/>
                <a:gd name="T54" fmla="*/ 60 w 118"/>
                <a:gd name="T55" fmla="*/ 29 h 77"/>
                <a:gd name="T56" fmla="*/ 50 w 118"/>
                <a:gd name="T57" fmla="*/ 26 h 77"/>
                <a:gd name="T58" fmla="*/ 48 w 118"/>
                <a:gd name="T59" fmla="*/ 25 h 77"/>
                <a:gd name="T60" fmla="*/ 40 w 118"/>
                <a:gd name="T61" fmla="*/ 31 h 77"/>
                <a:gd name="T62" fmla="*/ 20 w 118"/>
                <a:gd name="T63" fmla="*/ 47 h 77"/>
                <a:gd name="T64" fmla="*/ 9 w 118"/>
                <a:gd name="T65" fmla="*/ 53 h 77"/>
                <a:gd name="T66" fmla="*/ 3 w 118"/>
                <a:gd name="T67" fmla="*/ 53 h 77"/>
                <a:gd name="T68" fmla="*/ 0 w 118"/>
                <a:gd name="T69" fmla="*/ 48 h 77"/>
                <a:gd name="T70" fmla="*/ 18 w 118"/>
                <a:gd name="T71" fmla="*/ 33 h 77"/>
                <a:gd name="T72" fmla="*/ 21 w 118"/>
                <a:gd name="T73" fmla="*/ 30 h 77"/>
                <a:gd name="T74" fmla="*/ 24 w 118"/>
                <a:gd name="T75" fmla="*/ 29 h 77"/>
                <a:gd name="T76" fmla="*/ 26 w 118"/>
                <a:gd name="T77" fmla="*/ 27 h 77"/>
                <a:gd name="T78" fmla="*/ 34 w 118"/>
                <a:gd name="T79" fmla="*/ 14 h 77"/>
                <a:gd name="T80" fmla="*/ 31 w 118"/>
                <a:gd name="T81" fmla="*/ 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8" h="77">
                  <a:moveTo>
                    <a:pt x="38" y="0"/>
                  </a:moveTo>
                  <a:cubicBezTo>
                    <a:pt x="42" y="1"/>
                    <a:pt x="44" y="0"/>
                    <a:pt x="47" y="0"/>
                  </a:cubicBezTo>
                  <a:cubicBezTo>
                    <a:pt x="49" y="1"/>
                    <a:pt x="50" y="2"/>
                    <a:pt x="51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3" y="3"/>
                    <a:pt x="52" y="4"/>
                    <a:pt x="53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5" y="4"/>
                    <a:pt x="61" y="6"/>
                    <a:pt x="62" y="6"/>
                  </a:cubicBezTo>
                  <a:cubicBezTo>
                    <a:pt x="63" y="6"/>
                    <a:pt x="64" y="8"/>
                    <a:pt x="65" y="8"/>
                  </a:cubicBezTo>
                  <a:cubicBezTo>
                    <a:pt x="66" y="8"/>
                    <a:pt x="70" y="9"/>
                    <a:pt x="70" y="9"/>
                  </a:cubicBezTo>
                  <a:cubicBezTo>
                    <a:pt x="70" y="9"/>
                    <a:pt x="70" y="9"/>
                    <a:pt x="71" y="9"/>
                  </a:cubicBezTo>
                  <a:cubicBezTo>
                    <a:pt x="71" y="9"/>
                    <a:pt x="72" y="10"/>
                    <a:pt x="72" y="11"/>
                  </a:cubicBezTo>
                  <a:cubicBezTo>
                    <a:pt x="73" y="11"/>
                    <a:pt x="73" y="10"/>
                    <a:pt x="74" y="11"/>
                  </a:cubicBezTo>
                  <a:cubicBezTo>
                    <a:pt x="75" y="12"/>
                    <a:pt x="76" y="13"/>
                    <a:pt x="78" y="14"/>
                  </a:cubicBezTo>
                  <a:cubicBezTo>
                    <a:pt x="80" y="15"/>
                    <a:pt x="86" y="16"/>
                    <a:pt x="88" y="19"/>
                  </a:cubicBezTo>
                  <a:cubicBezTo>
                    <a:pt x="89" y="21"/>
                    <a:pt x="88" y="30"/>
                    <a:pt x="88" y="31"/>
                  </a:cubicBezTo>
                  <a:cubicBezTo>
                    <a:pt x="88" y="33"/>
                    <a:pt x="88" y="36"/>
                    <a:pt x="88" y="38"/>
                  </a:cubicBezTo>
                  <a:cubicBezTo>
                    <a:pt x="87" y="40"/>
                    <a:pt x="86" y="43"/>
                    <a:pt x="84" y="44"/>
                  </a:cubicBezTo>
                  <a:cubicBezTo>
                    <a:pt x="82" y="46"/>
                    <a:pt x="80" y="45"/>
                    <a:pt x="79" y="48"/>
                  </a:cubicBezTo>
                  <a:cubicBezTo>
                    <a:pt x="77" y="48"/>
                    <a:pt x="65" y="53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5" y="58"/>
                    <a:pt x="65" y="58"/>
                    <a:pt x="66" y="59"/>
                  </a:cubicBezTo>
                  <a:cubicBezTo>
                    <a:pt x="66" y="59"/>
                    <a:pt x="70" y="59"/>
                    <a:pt x="70" y="59"/>
                  </a:cubicBezTo>
                  <a:cubicBezTo>
                    <a:pt x="72" y="60"/>
                    <a:pt x="81" y="57"/>
                    <a:pt x="85" y="59"/>
                  </a:cubicBezTo>
                  <a:cubicBezTo>
                    <a:pt x="85" y="59"/>
                    <a:pt x="86" y="59"/>
                    <a:pt x="86" y="60"/>
                  </a:cubicBezTo>
                  <a:cubicBezTo>
                    <a:pt x="92" y="59"/>
                    <a:pt x="92" y="59"/>
                    <a:pt x="92" y="59"/>
                  </a:cubicBezTo>
                  <a:cubicBezTo>
                    <a:pt x="92" y="59"/>
                    <a:pt x="92" y="59"/>
                    <a:pt x="93" y="59"/>
                  </a:cubicBezTo>
                  <a:cubicBezTo>
                    <a:pt x="94" y="61"/>
                    <a:pt x="100" y="62"/>
                    <a:pt x="102" y="60"/>
                  </a:cubicBezTo>
                  <a:cubicBezTo>
                    <a:pt x="105" y="61"/>
                    <a:pt x="110" y="61"/>
                    <a:pt x="113" y="64"/>
                  </a:cubicBezTo>
                  <a:cubicBezTo>
                    <a:pt x="114" y="65"/>
                    <a:pt x="116" y="69"/>
                    <a:pt x="118" y="71"/>
                  </a:cubicBezTo>
                  <a:cubicBezTo>
                    <a:pt x="117" y="72"/>
                    <a:pt x="116" y="74"/>
                    <a:pt x="116" y="75"/>
                  </a:cubicBezTo>
                  <a:cubicBezTo>
                    <a:pt x="114" y="76"/>
                    <a:pt x="108" y="76"/>
                    <a:pt x="106" y="75"/>
                  </a:cubicBezTo>
                  <a:cubicBezTo>
                    <a:pt x="104" y="75"/>
                    <a:pt x="103" y="75"/>
                    <a:pt x="101" y="75"/>
                  </a:cubicBezTo>
                  <a:cubicBezTo>
                    <a:pt x="101" y="75"/>
                    <a:pt x="100" y="74"/>
                    <a:pt x="99" y="75"/>
                  </a:cubicBezTo>
                  <a:cubicBezTo>
                    <a:pt x="97" y="76"/>
                    <a:pt x="90" y="76"/>
                    <a:pt x="88" y="76"/>
                  </a:cubicBezTo>
                  <a:cubicBezTo>
                    <a:pt x="87" y="76"/>
                    <a:pt x="83" y="75"/>
                    <a:pt x="82" y="76"/>
                  </a:cubicBezTo>
                  <a:cubicBezTo>
                    <a:pt x="81" y="76"/>
                    <a:pt x="78" y="74"/>
                    <a:pt x="76" y="75"/>
                  </a:cubicBezTo>
                  <a:cubicBezTo>
                    <a:pt x="74" y="75"/>
                    <a:pt x="65" y="74"/>
                    <a:pt x="61" y="75"/>
                  </a:cubicBezTo>
                  <a:cubicBezTo>
                    <a:pt x="60" y="75"/>
                    <a:pt x="53" y="74"/>
                    <a:pt x="50" y="75"/>
                  </a:cubicBezTo>
                  <a:cubicBezTo>
                    <a:pt x="49" y="75"/>
                    <a:pt x="48" y="75"/>
                    <a:pt x="47" y="76"/>
                  </a:cubicBezTo>
                  <a:cubicBezTo>
                    <a:pt x="46" y="75"/>
                    <a:pt x="45" y="75"/>
                    <a:pt x="44" y="75"/>
                  </a:cubicBezTo>
                  <a:cubicBezTo>
                    <a:pt x="43" y="76"/>
                    <a:pt x="42" y="76"/>
                    <a:pt x="41" y="77"/>
                  </a:cubicBezTo>
                  <a:cubicBezTo>
                    <a:pt x="40" y="77"/>
                    <a:pt x="34" y="77"/>
                    <a:pt x="34" y="77"/>
                  </a:cubicBezTo>
                  <a:cubicBezTo>
                    <a:pt x="33" y="77"/>
                    <a:pt x="33" y="77"/>
                    <a:pt x="32" y="76"/>
                  </a:cubicBezTo>
                  <a:cubicBezTo>
                    <a:pt x="32" y="76"/>
                    <a:pt x="24" y="74"/>
                    <a:pt x="23" y="75"/>
                  </a:cubicBezTo>
                  <a:cubicBezTo>
                    <a:pt x="22" y="74"/>
                    <a:pt x="21" y="74"/>
                    <a:pt x="19" y="72"/>
                  </a:cubicBezTo>
                  <a:cubicBezTo>
                    <a:pt x="17" y="72"/>
                    <a:pt x="18" y="70"/>
                    <a:pt x="16" y="69"/>
                  </a:cubicBezTo>
                  <a:cubicBezTo>
                    <a:pt x="16" y="68"/>
                    <a:pt x="16" y="68"/>
                    <a:pt x="16" y="67"/>
                  </a:cubicBezTo>
                  <a:cubicBezTo>
                    <a:pt x="17" y="67"/>
                    <a:pt x="17" y="66"/>
                    <a:pt x="18" y="65"/>
                  </a:cubicBezTo>
                  <a:cubicBezTo>
                    <a:pt x="23" y="67"/>
                    <a:pt x="40" y="61"/>
                    <a:pt x="44" y="58"/>
                  </a:cubicBezTo>
                  <a:cubicBezTo>
                    <a:pt x="47" y="59"/>
                    <a:pt x="53" y="56"/>
                    <a:pt x="56" y="54"/>
                  </a:cubicBezTo>
                  <a:cubicBezTo>
                    <a:pt x="56" y="53"/>
                    <a:pt x="56" y="52"/>
                    <a:pt x="57" y="51"/>
                  </a:cubicBezTo>
                  <a:cubicBezTo>
                    <a:pt x="58" y="50"/>
                    <a:pt x="60" y="49"/>
                    <a:pt x="61" y="48"/>
                  </a:cubicBezTo>
                  <a:cubicBezTo>
                    <a:pt x="62" y="48"/>
                    <a:pt x="62" y="47"/>
                    <a:pt x="62" y="46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70" y="40"/>
                    <a:pt x="71" y="38"/>
                    <a:pt x="72" y="37"/>
                  </a:cubicBezTo>
                  <a:cubicBezTo>
                    <a:pt x="69" y="31"/>
                    <a:pt x="62" y="32"/>
                    <a:pt x="60" y="29"/>
                  </a:cubicBezTo>
                  <a:cubicBezTo>
                    <a:pt x="59" y="29"/>
                    <a:pt x="58" y="28"/>
                    <a:pt x="58" y="28"/>
                  </a:cubicBezTo>
                  <a:cubicBezTo>
                    <a:pt x="54" y="26"/>
                    <a:pt x="53" y="29"/>
                    <a:pt x="50" y="26"/>
                  </a:cubicBezTo>
                  <a:cubicBezTo>
                    <a:pt x="50" y="25"/>
                    <a:pt x="50" y="26"/>
                    <a:pt x="50" y="25"/>
                  </a:cubicBezTo>
                  <a:cubicBezTo>
                    <a:pt x="49" y="25"/>
                    <a:pt x="49" y="25"/>
                    <a:pt x="48" y="25"/>
                  </a:cubicBezTo>
                  <a:cubicBezTo>
                    <a:pt x="47" y="27"/>
                    <a:pt x="44" y="29"/>
                    <a:pt x="42" y="30"/>
                  </a:cubicBezTo>
                  <a:cubicBezTo>
                    <a:pt x="41" y="30"/>
                    <a:pt x="41" y="31"/>
                    <a:pt x="40" y="31"/>
                  </a:cubicBezTo>
                  <a:cubicBezTo>
                    <a:pt x="40" y="35"/>
                    <a:pt x="35" y="36"/>
                    <a:pt x="32" y="37"/>
                  </a:cubicBezTo>
                  <a:cubicBezTo>
                    <a:pt x="27" y="40"/>
                    <a:pt x="24" y="44"/>
                    <a:pt x="20" y="47"/>
                  </a:cubicBezTo>
                  <a:cubicBezTo>
                    <a:pt x="19" y="48"/>
                    <a:pt x="18" y="47"/>
                    <a:pt x="17" y="48"/>
                  </a:cubicBezTo>
                  <a:cubicBezTo>
                    <a:pt x="14" y="49"/>
                    <a:pt x="11" y="50"/>
                    <a:pt x="9" y="53"/>
                  </a:cubicBezTo>
                  <a:cubicBezTo>
                    <a:pt x="7" y="53"/>
                    <a:pt x="7" y="53"/>
                    <a:pt x="6" y="52"/>
                  </a:cubicBezTo>
                  <a:cubicBezTo>
                    <a:pt x="5" y="52"/>
                    <a:pt x="4" y="53"/>
                    <a:pt x="3" y="53"/>
                  </a:cubicBezTo>
                  <a:cubicBezTo>
                    <a:pt x="2" y="53"/>
                    <a:pt x="2" y="53"/>
                    <a:pt x="1" y="52"/>
                  </a:cubicBezTo>
                  <a:cubicBezTo>
                    <a:pt x="1" y="51"/>
                    <a:pt x="0" y="48"/>
                    <a:pt x="0" y="48"/>
                  </a:cubicBezTo>
                  <a:cubicBezTo>
                    <a:pt x="3" y="45"/>
                    <a:pt x="13" y="41"/>
                    <a:pt x="14" y="38"/>
                  </a:cubicBezTo>
                  <a:cubicBezTo>
                    <a:pt x="15" y="38"/>
                    <a:pt x="17" y="34"/>
                    <a:pt x="18" y="33"/>
                  </a:cubicBezTo>
                  <a:cubicBezTo>
                    <a:pt x="19" y="33"/>
                    <a:pt x="19" y="33"/>
                    <a:pt x="20" y="32"/>
                  </a:cubicBezTo>
                  <a:cubicBezTo>
                    <a:pt x="21" y="32"/>
                    <a:pt x="20" y="31"/>
                    <a:pt x="21" y="30"/>
                  </a:cubicBezTo>
                  <a:cubicBezTo>
                    <a:pt x="21" y="30"/>
                    <a:pt x="23" y="30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3" y="28"/>
                    <a:pt x="24" y="28"/>
                    <a:pt x="25" y="27"/>
                  </a:cubicBezTo>
                  <a:cubicBezTo>
                    <a:pt x="25" y="27"/>
                    <a:pt x="25" y="27"/>
                    <a:pt x="26" y="27"/>
                  </a:cubicBezTo>
                  <a:cubicBezTo>
                    <a:pt x="26" y="25"/>
                    <a:pt x="30" y="23"/>
                    <a:pt x="31" y="22"/>
                  </a:cubicBezTo>
                  <a:cubicBezTo>
                    <a:pt x="32" y="19"/>
                    <a:pt x="33" y="16"/>
                    <a:pt x="34" y="14"/>
                  </a:cubicBezTo>
                  <a:cubicBezTo>
                    <a:pt x="34" y="14"/>
                    <a:pt x="34" y="13"/>
                    <a:pt x="34" y="13"/>
                  </a:cubicBezTo>
                  <a:cubicBezTo>
                    <a:pt x="35" y="10"/>
                    <a:pt x="30" y="7"/>
                    <a:pt x="31" y="3"/>
                  </a:cubicBezTo>
                  <a:cubicBezTo>
                    <a:pt x="32" y="2"/>
                    <a:pt x="38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0" name="Freeform 61">
              <a:extLst>
                <a:ext uri="{FF2B5EF4-FFF2-40B4-BE49-F238E27FC236}">
                  <a16:creationId xmlns="" xmlns:a16="http://schemas.microsoft.com/office/drawing/2014/main" id="{CBD5C636-0DBF-684D-90B9-7A6019DF54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65651" y="3208338"/>
              <a:ext cx="471488" cy="460375"/>
            </a:xfrm>
            <a:custGeom>
              <a:avLst/>
              <a:gdLst>
                <a:gd name="T0" fmla="*/ 150 w 156"/>
                <a:gd name="T1" fmla="*/ 104 h 151"/>
                <a:gd name="T2" fmla="*/ 142 w 156"/>
                <a:gd name="T3" fmla="*/ 107 h 151"/>
                <a:gd name="T4" fmla="*/ 118 w 156"/>
                <a:gd name="T5" fmla="*/ 108 h 151"/>
                <a:gd name="T6" fmla="*/ 95 w 156"/>
                <a:gd name="T7" fmla="*/ 111 h 151"/>
                <a:gd name="T8" fmla="*/ 83 w 156"/>
                <a:gd name="T9" fmla="*/ 110 h 151"/>
                <a:gd name="T10" fmla="*/ 72 w 156"/>
                <a:gd name="T11" fmla="*/ 107 h 151"/>
                <a:gd name="T12" fmla="*/ 91 w 156"/>
                <a:gd name="T13" fmla="*/ 86 h 151"/>
                <a:gd name="T14" fmla="*/ 125 w 156"/>
                <a:gd name="T15" fmla="*/ 82 h 151"/>
                <a:gd name="T16" fmla="*/ 126 w 156"/>
                <a:gd name="T17" fmla="*/ 73 h 151"/>
                <a:gd name="T18" fmla="*/ 112 w 156"/>
                <a:gd name="T19" fmla="*/ 64 h 151"/>
                <a:gd name="T20" fmla="*/ 98 w 156"/>
                <a:gd name="T21" fmla="*/ 64 h 151"/>
                <a:gd name="T22" fmla="*/ 74 w 156"/>
                <a:gd name="T23" fmla="*/ 64 h 151"/>
                <a:gd name="T24" fmla="*/ 75 w 156"/>
                <a:gd name="T25" fmla="*/ 51 h 151"/>
                <a:gd name="T26" fmla="*/ 122 w 156"/>
                <a:gd name="T27" fmla="*/ 47 h 151"/>
                <a:gd name="T28" fmla="*/ 122 w 156"/>
                <a:gd name="T29" fmla="*/ 37 h 151"/>
                <a:gd name="T30" fmla="*/ 84 w 156"/>
                <a:gd name="T31" fmla="*/ 31 h 151"/>
                <a:gd name="T32" fmla="*/ 70 w 156"/>
                <a:gd name="T33" fmla="*/ 28 h 151"/>
                <a:gd name="T34" fmla="*/ 63 w 156"/>
                <a:gd name="T35" fmla="*/ 22 h 151"/>
                <a:gd name="T36" fmla="*/ 45 w 156"/>
                <a:gd name="T37" fmla="*/ 33 h 151"/>
                <a:gd name="T38" fmla="*/ 19 w 156"/>
                <a:gd name="T39" fmla="*/ 31 h 151"/>
                <a:gd name="T40" fmla="*/ 20 w 156"/>
                <a:gd name="T41" fmla="*/ 20 h 151"/>
                <a:gd name="T42" fmla="*/ 18 w 156"/>
                <a:gd name="T43" fmla="*/ 5 h 151"/>
                <a:gd name="T44" fmla="*/ 11 w 156"/>
                <a:gd name="T45" fmla="*/ 0 h 151"/>
                <a:gd name="T46" fmla="*/ 8 w 156"/>
                <a:gd name="T47" fmla="*/ 27 h 151"/>
                <a:gd name="T48" fmla="*/ 8 w 156"/>
                <a:gd name="T49" fmla="*/ 41 h 151"/>
                <a:gd name="T50" fmla="*/ 5 w 156"/>
                <a:gd name="T51" fmla="*/ 68 h 151"/>
                <a:gd name="T52" fmla="*/ 5 w 156"/>
                <a:gd name="T53" fmla="*/ 82 h 151"/>
                <a:gd name="T54" fmla="*/ 1 w 156"/>
                <a:gd name="T55" fmla="*/ 119 h 151"/>
                <a:gd name="T56" fmla="*/ 5 w 156"/>
                <a:gd name="T57" fmla="*/ 150 h 151"/>
                <a:gd name="T58" fmla="*/ 11 w 156"/>
                <a:gd name="T59" fmla="*/ 148 h 151"/>
                <a:gd name="T60" fmla="*/ 13 w 156"/>
                <a:gd name="T61" fmla="*/ 143 h 151"/>
                <a:gd name="T62" fmla="*/ 25 w 156"/>
                <a:gd name="T63" fmla="*/ 137 h 151"/>
                <a:gd name="T64" fmla="*/ 39 w 156"/>
                <a:gd name="T65" fmla="*/ 134 h 151"/>
                <a:gd name="T66" fmla="*/ 58 w 156"/>
                <a:gd name="T67" fmla="*/ 134 h 151"/>
                <a:gd name="T68" fmla="*/ 82 w 156"/>
                <a:gd name="T69" fmla="*/ 135 h 151"/>
                <a:gd name="T70" fmla="*/ 113 w 156"/>
                <a:gd name="T71" fmla="*/ 142 h 151"/>
                <a:gd name="T72" fmla="*/ 131 w 156"/>
                <a:gd name="T73" fmla="*/ 147 h 151"/>
                <a:gd name="T74" fmla="*/ 147 w 156"/>
                <a:gd name="T75" fmla="*/ 143 h 151"/>
                <a:gd name="T76" fmla="*/ 153 w 156"/>
                <a:gd name="T77" fmla="*/ 133 h 151"/>
                <a:gd name="T78" fmla="*/ 56 w 156"/>
                <a:gd name="T79" fmla="*/ 109 h 151"/>
                <a:gd name="T80" fmla="*/ 46 w 156"/>
                <a:gd name="T81" fmla="*/ 112 h 151"/>
                <a:gd name="T82" fmla="*/ 20 w 156"/>
                <a:gd name="T83" fmla="*/ 114 h 151"/>
                <a:gd name="T84" fmla="*/ 28 w 156"/>
                <a:gd name="T85" fmla="*/ 92 h 151"/>
                <a:gd name="T86" fmla="*/ 44 w 156"/>
                <a:gd name="T87" fmla="*/ 87 h 151"/>
                <a:gd name="T88" fmla="*/ 60 w 156"/>
                <a:gd name="T89" fmla="*/ 60 h 151"/>
                <a:gd name="T90" fmla="*/ 43 w 156"/>
                <a:gd name="T91" fmla="*/ 67 h 151"/>
                <a:gd name="T92" fmla="*/ 20 w 156"/>
                <a:gd name="T93" fmla="*/ 71 h 151"/>
                <a:gd name="T94" fmla="*/ 46 w 156"/>
                <a:gd name="T95" fmla="*/ 51 h 151"/>
                <a:gd name="T96" fmla="*/ 59 w 156"/>
                <a:gd name="T97" fmla="*/ 49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6" h="151">
                  <a:moveTo>
                    <a:pt x="156" y="123"/>
                  </a:moveTo>
                  <a:cubicBezTo>
                    <a:pt x="156" y="122"/>
                    <a:pt x="155" y="117"/>
                    <a:pt x="155" y="117"/>
                  </a:cubicBezTo>
                  <a:cubicBezTo>
                    <a:pt x="154" y="115"/>
                    <a:pt x="149" y="107"/>
                    <a:pt x="150" y="104"/>
                  </a:cubicBezTo>
                  <a:cubicBezTo>
                    <a:pt x="149" y="103"/>
                    <a:pt x="149" y="103"/>
                    <a:pt x="147" y="103"/>
                  </a:cubicBezTo>
                  <a:cubicBezTo>
                    <a:pt x="147" y="105"/>
                    <a:pt x="145" y="106"/>
                    <a:pt x="143" y="108"/>
                  </a:cubicBezTo>
                  <a:cubicBezTo>
                    <a:pt x="142" y="108"/>
                    <a:pt x="142" y="108"/>
                    <a:pt x="142" y="107"/>
                  </a:cubicBezTo>
                  <a:cubicBezTo>
                    <a:pt x="142" y="106"/>
                    <a:pt x="141" y="106"/>
                    <a:pt x="141" y="106"/>
                  </a:cubicBezTo>
                  <a:cubicBezTo>
                    <a:pt x="139" y="109"/>
                    <a:pt x="123" y="105"/>
                    <a:pt x="120" y="109"/>
                  </a:cubicBezTo>
                  <a:cubicBezTo>
                    <a:pt x="119" y="109"/>
                    <a:pt x="119" y="109"/>
                    <a:pt x="118" y="108"/>
                  </a:cubicBezTo>
                  <a:cubicBezTo>
                    <a:pt x="115" y="110"/>
                    <a:pt x="105" y="112"/>
                    <a:pt x="103" y="110"/>
                  </a:cubicBezTo>
                  <a:cubicBezTo>
                    <a:pt x="103" y="110"/>
                    <a:pt x="102" y="111"/>
                    <a:pt x="102" y="111"/>
                  </a:cubicBezTo>
                  <a:cubicBezTo>
                    <a:pt x="102" y="110"/>
                    <a:pt x="96" y="111"/>
                    <a:pt x="95" y="111"/>
                  </a:cubicBezTo>
                  <a:cubicBezTo>
                    <a:pt x="94" y="110"/>
                    <a:pt x="89" y="110"/>
                    <a:pt x="88" y="110"/>
                  </a:cubicBezTo>
                  <a:cubicBezTo>
                    <a:pt x="87" y="110"/>
                    <a:pt x="87" y="111"/>
                    <a:pt x="86" y="111"/>
                  </a:cubicBezTo>
                  <a:cubicBezTo>
                    <a:pt x="85" y="111"/>
                    <a:pt x="84" y="110"/>
                    <a:pt x="83" y="110"/>
                  </a:cubicBezTo>
                  <a:cubicBezTo>
                    <a:pt x="83" y="110"/>
                    <a:pt x="82" y="111"/>
                    <a:pt x="81" y="111"/>
                  </a:cubicBezTo>
                  <a:cubicBezTo>
                    <a:pt x="81" y="111"/>
                    <a:pt x="81" y="111"/>
                    <a:pt x="80" y="111"/>
                  </a:cubicBezTo>
                  <a:cubicBezTo>
                    <a:pt x="78" y="109"/>
                    <a:pt x="75" y="109"/>
                    <a:pt x="72" y="107"/>
                  </a:cubicBezTo>
                  <a:cubicBezTo>
                    <a:pt x="74" y="101"/>
                    <a:pt x="76" y="97"/>
                    <a:pt x="75" y="89"/>
                  </a:cubicBezTo>
                  <a:cubicBezTo>
                    <a:pt x="76" y="89"/>
                    <a:pt x="76" y="88"/>
                    <a:pt x="77" y="87"/>
                  </a:cubicBezTo>
                  <a:cubicBezTo>
                    <a:pt x="78" y="87"/>
                    <a:pt x="90" y="86"/>
                    <a:pt x="91" y="86"/>
                  </a:cubicBezTo>
                  <a:cubicBezTo>
                    <a:pt x="97" y="87"/>
                    <a:pt x="109" y="90"/>
                    <a:pt x="113" y="87"/>
                  </a:cubicBezTo>
                  <a:cubicBezTo>
                    <a:pt x="115" y="87"/>
                    <a:pt x="117" y="88"/>
                    <a:pt x="119" y="88"/>
                  </a:cubicBezTo>
                  <a:cubicBezTo>
                    <a:pt x="121" y="87"/>
                    <a:pt x="124" y="84"/>
                    <a:pt x="125" y="82"/>
                  </a:cubicBezTo>
                  <a:cubicBezTo>
                    <a:pt x="126" y="80"/>
                    <a:pt x="124" y="77"/>
                    <a:pt x="126" y="76"/>
                  </a:cubicBezTo>
                  <a:cubicBezTo>
                    <a:pt x="125" y="75"/>
                    <a:pt x="126" y="75"/>
                    <a:pt x="125" y="75"/>
                  </a:cubicBezTo>
                  <a:cubicBezTo>
                    <a:pt x="125" y="74"/>
                    <a:pt x="125" y="73"/>
                    <a:pt x="126" y="73"/>
                  </a:cubicBezTo>
                  <a:cubicBezTo>
                    <a:pt x="128" y="70"/>
                    <a:pt x="118" y="66"/>
                    <a:pt x="117" y="65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6" y="65"/>
                    <a:pt x="113" y="64"/>
                    <a:pt x="112" y="64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100" y="64"/>
                    <a:pt x="99" y="64"/>
                    <a:pt x="99" y="64"/>
                  </a:cubicBezTo>
                  <a:cubicBezTo>
                    <a:pt x="98" y="64"/>
                    <a:pt x="99" y="64"/>
                    <a:pt x="98" y="64"/>
                  </a:cubicBezTo>
                  <a:cubicBezTo>
                    <a:pt x="88" y="63"/>
                    <a:pt x="88" y="63"/>
                    <a:pt x="88" y="63"/>
                  </a:cubicBezTo>
                  <a:cubicBezTo>
                    <a:pt x="87" y="64"/>
                    <a:pt x="84" y="65"/>
                    <a:pt x="83" y="65"/>
                  </a:cubicBezTo>
                  <a:cubicBezTo>
                    <a:pt x="80" y="66"/>
                    <a:pt x="78" y="64"/>
                    <a:pt x="74" y="64"/>
                  </a:cubicBezTo>
                  <a:cubicBezTo>
                    <a:pt x="73" y="61"/>
                    <a:pt x="71" y="60"/>
                    <a:pt x="73" y="57"/>
                  </a:cubicBezTo>
                  <a:cubicBezTo>
                    <a:pt x="73" y="56"/>
                    <a:pt x="73" y="55"/>
                    <a:pt x="73" y="54"/>
                  </a:cubicBezTo>
                  <a:cubicBezTo>
                    <a:pt x="74" y="53"/>
                    <a:pt x="75" y="52"/>
                    <a:pt x="75" y="51"/>
                  </a:cubicBezTo>
                  <a:cubicBezTo>
                    <a:pt x="77" y="51"/>
                    <a:pt x="83" y="50"/>
                    <a:pt x="84" y="50"/>
                  </a:cubicBezTo>
                  <a:cubicBezTo>
                    <a:pt x="90" y="53"/>
                    <a:pt x="116" y="51"/>
                    <a:pt x="122" y="48"/>
                  </a:cubicBezTo>
                  <a:cubicBezTo>
                    <a:pt x="121" y="48"/>
                    <a:pt x="122" y="47"/>
                    <a:pt x="122" y="47"/>
                  </a:cubicBezTo>
                  <a:cubicBezTo>
                    <a:pt x="124" y="44"/>
                    <a:pt x="123" y="42"/>
                    <a:pt x="124" y="39"/>
                  </a:cubicBezTo>
                  <a:cubicBezTo>
                    <a:pt x="124" y="39"/>
                    <a:pt x="124" y="39"/>
                    <a:pt x="124" y="39"/>
                  </a:cubicBezTo>
                  <a:cubicBezTo>
                    <a:pt x="123" y="38"/>
                    <a:pt x="122" y="38"/>
                    <a:pt x="122" y="37"/>
                  </a:cubicBezTo>
                  <a:cubicBezTo>
                    <a:pt x="121" y="36"/>
                    <a:pt x="122" y="35"/>
                    <a:pt x="121" y="34"/>
                  </a:cubicBezTo>
                  <a:cubicBezTo>
                    <a:pt x="118" y="33"/>
                    <a:pt x="112" y="34"/>
                    <a:pt x="110" y="33"/>
                  </a:cubicBezTo>
                  <a:cubicBezTo>
                    <a:pt x="105" y="30"/>
                    <a:pt x="87" y="30"/>
                    <a:pt x="84" y="31"/>
                  </a:cubicBezTo>
                  <a:cubicBezTo>
                    <a:pt x="79" y="33"/>
                    <a:pt x="76" y="31"/>
                    <a:pt x="73" y="31"/>
                  </a:cubicBezTo>
                  <a:cubicBezTo>
                    <a:pt x="72" y="30"/>
                    <a:pt x="71" y="29"/>
                    <a:pt x="70" y="29"/>
                  </a:cubicBezTo>
                  <a:cubicBezTo>
                    <a:pt x="70" y="29"/>
                    <a:pt x="70" y="29"/>
                    <a:pt x="70" y="28"/>
                  </a:cubicBezTo>
                  <a:cubicBezTo>
                    <a:pt x="69" y="27"/>
                    <a:pt x="68" y="26"/>
                    <a:pt x="68" y="24"/>
                  </a:cubicBezTo>
                  <a:cubicBezTo>
                    <a:pt x="67" y="23"/>
                    <a:pt x="66" y="22"/>
                    <a:pt x="65" y="22"/>
                  </a:cubicBezTo>
                  <a:cubicBezTo>
                    <a:pt x="64" y="22"/>
                    <a:pt x="64" y="22"/>
                    <a:pt x="63" y="22"/>
                  </a:cubicBezTo>
                  <a:cubicBezTo>
                    <a:pt x="62" y="24"/>
                    <a:pt x="59" y="27"/>
                    <a:pt x="57" y="30"/>
                  </a:cubicBezTo>
                  <a:cubicBezTo>
                    <a:pt x="58" y="31"/>
                    <a:pt x="53" y="32"/>
                    <a:pt x="52" y="32"/>
                  </a:cubicBezTo>
                  <a:cubicBezTo>
                    <a:pt x="51" y="31"/>
                    <a:pt x="47" y="33"/>
                    <a:pt x="45" y="33"/>
                  </a:cubicBezTo>
                  <a:cubicBezTo>
                    <a:pt x="45" y="32"/>
                    <a:pt x="42" y="32"/>
                    <a:pt x="41" y="33"/>
                  </a:cubicBezTo>
                  <a:cubicBezTo>
                    <a:pt x="36" y="34"/>
                    <a:pt x="27" y="35"/>
                    <a:pt x="23" y="35"/>
                  </a:cubicBezTo>
                  <a:cubicBezTo>
                    <a:pt x="23" y="34"/>
                    <a:pt x="20" y="31"/>
                    <a:pt x="19" y="31"/>
                  </a:cubicBezTo>
                  <a:cubicBezTo>
                    <a:pt x="19" y="30"/>
                    <a:pt x="19" y="29"/>
                    <a:pt x="19" y="28"/>
                  </a:cubicBezTo>
                  <a:cubicBezTo>
                    <a:pt x="20" y="25"/>
                    <a:pt x="20" y="23"/>
                    <a:pt x="20" y="20"/>
                  </a:cubicBezTo>
                  <a:cubicBezTo>
                    <a:pt x="20" y="21"/>
                    <a:pt x="20" y="20"/>
                    <a:pt x="20" y="20"/>
                  </a:cubicBezTo>
                  <a:cubicBezTo>
                    <a:pt x="20" y="19"/>
                    <a:pt x="21" y="16"/>
                    <a:pt x="21" y="14"/>
                  </a:cubicBezTo>
                  <a:cubicBezTo>
                    <a:pt x="20" y="13"/>
                    <a:pt x="20" y="13"/>
                    <a:pt x="19" y="12"/>
                  </a:cubicBezTo>
                  <a:cubicBezTo>
                    <a:pt x="18" y="9"/>
                    <a:pt x="19" y="7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4"/>
                    <a:pt x="14" y="2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0" y="2"/>
                    <a:pt x="12" y="5"/>
                    <a:pt x="11" y="8"/>
                  </a:cubicBezTo>
                  <a:cubicBezTo>
                    <a:pt x="8" y="13"/>
                    <a:pt x="8" y="19"/>
                    <a:pt x="7" y="24"/>
                  </a:cubicBezTo>
                  <a:cubicBezTo>
                    <a:pt x="7" y="25"/>
                    <a:pt x="8" y="26"/>
                    <a:pt x="8" y="27"/>
                  </a:cubicBezTo>
                  <a:cubicBezTo>
                    <a:pt x="8" y="27"/>
                    <a:pt x="8" y="32"/>
                    <a:pt x="8" y="32"/>
                  </a:cubicBezTo>
                  <a:cubicBezTo>
                    <a:pt x="8" y="32"/>
                    <a:pt x="8" y="33"/>
                    <a:pt x="8" y="34"/>
                  </a:cubicBezTo>
                  <a:cubicBezTo>
                    <a:pt x="7" y="37"/>
                    <a:pt x="8" y="39"/>
                    <a:pt x="8" y="41"/>
                  </a:cubicBezTo>
                  <a:cubicBezTo>
                    <a:pt x="9" y="44"/>
                    <a:pt x="7" y="46"/>
                    <a:pt x="7" y="48"/>
                  </a:cubicBezTo>
                  <a:cubicBezTo>
                    <a:pt x="6" y="50"/>
                    <a:pt x="8" y="54"/>
                    <a:pt x="7" y="55"/>
                  </a:cubicBezTo>
                  <a:cubicBezTo>
                    <a:pt x="5" y="60"/>
                    <a:pt x="6" y="64"/>
                    <a:pt x="5" y="68"/>
                  </a:cubicBezTo>
                  <a:cubicBezTo>
                    <a:pt x="6" y="69"/>
                    <a:pt x="6" y="70"/>
                    <a:pt x="6" y="71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5" y="74"/>
                    <a:pt x="4" y="79"/>
                    <a:pt x="5" y="82"/>
                  </a:cubicBezTo>
                  <a:cubicBezTo>
                    <a:pt x="5" y="90"/>
                    <a:pt x="3" y="97"/>
                    <a:pt x="5" y="100"/>
                  </a:cubicBezTo>
                  <a:cubicBezTo>
                    <a:pt x="5" y="102"/>
                    <a:pt x="2" y="106"/>
                    <a:pt x="2" y="108"/>
                  </a:cubicBezTo>
                  <a:cubicBezTo>
                    <a:pt x="3" y="113"/>
                    <a:pt x="1" y="118"/>
                    <a:pt x="1" y="119"/>
                  </a:cubicBezTo>
                  <a:cubicBezTo>
                    <a:pt x="0" y="126"/>
                    <a:pt x="1" y="139"/>
                    <a:pt x="2" y="142"/>
                  </a:cubicBezTo>
                  <a:cubicBezTo>
                    <a:pt x="2" y="142"/>
                    <a:pt x="4" y="144"/>
                    <a:pt x="4" y="144"/>
                  </a:cubicBezTo>
                  <a:cubicBezTo>
                    <a:pt x="5" y="145"/>
                    <a:pt x="4" y="148"/>
                    <a:pt x="5" y="150"/>
                  </a:cubicBezTo>
                  <a:cubicBezTo>
                    <a:pt x="5" y="150"/>
                    <a:pt x="6" y="150"/>
                    <a:pt x="6" y="151"/>
                  </a:cubicBezTo>
                  <a:cubicBezTo>
                    <a:pt x="7" y="151"/>
                    <a:pt x="8" y="150"/>
                    <a:pt x="10" y="150"/>
                  </a:cubicBezTo>
                  <a:cubicBezTo>
                    <a:pt x="10" y="149"/>
                    <a:pt x="11" y="149"/>
                    <a:pt x="11" y="148"/>
                  </a:cubicBezTo>
                  <a:cubicBezTo>
                    <a:pt x="11" y="147"/>
                    <a:pt x="11" y="146"/>
                    <a:pt x="11" y="145"/>
                  </a:cubicBezTo>
                  <a:cubicBezTo>
                    <a:pt x="11" y="145"/>
                    <a:pt x="11" y="145"/>
                    <a:pt x="11" y="145"/>
                  </a:cubicBezTo>
                  <a:cubicBezTo>
                    <a:pt x="12" y="144"/>
                    <a:pt x="13" y="144"/>
                    <a:pt x="13" y="143"/>
                  </a:cubicBezTo>
                  <a:cubicBezTo>
                    <a:pt x="14" y="142"/>
                    <a:pt x="13" y="141"/>
                    <a:pt x="14" y="141"/>
                  </a:cubicBezTo>
                  <a:cubicBezTo>
                    <a:pt x="15" y="138"/>
                    <a:pt x="21" y="139"/>
                    <a:pt x="21" y="139"/>
                  </a:cubicBezTo>
                  <a:cubicBezTo>
                    <a:pt x="23" y="138"/>
                    <a:pt x="24" y="137"/>
                    <a:pt x="25" y="137"/>
                  </a:cubicBezTo>
                  <a:cubicBezTo>
                    <a:pt x="26" y="137"/>
                    <a:pt x="27" y="138"/>
                    <a:pt x="28" y="137"/>
                  </a:cubicBezTo>
                  <a:cubicBezTo>
                    <a:pt x="30" y="136"/>
                    <a:pt x="32" y="135"/>
                    <a:pt x="33" y="134"/>
                  </a:cubicBezTo>
                  <a:cubicBezTo>
                    <a:pt x="35" y="134"/>
                    <a:pt x="38" y="134"/>
                    <a:pt x="39" y="134"/>
                  </a:cubicBezTo>
                  <a:cubicBezTo>
                    <a:pt x="41" y="133"/>
                    <a:pt x="50" y="134"/>
                    <a:pt x="51" y="134"/>
                  </a:cubicBezTo>
                  <a:cubicBezTo>
                    <a:pt x="51" y="134"/>
                    <a:pt x="52" y="134"/>
                    <a:pt x="52" y="134"/>
                  </a:cubicBezTo>
                  <a:cubicBezTo>
                    <a:pt x="53" y="133"/>
                    <a:pt x="58" y="134"/>
                    <a:pt x="58" y="134"/>
                  </a:cubicBezTo>
                  <a:cubicBezTo>
                    <a:pt x="59" y="134"/>
                    <a:pt x="63" y="134"/>
                    <a:pt x="64" y="134"/>
                  </a:cubicBezTo>
                  <a:cubicBezTo>
                    <a:pt x="68" y="134"/>
                    <a:pt x="69" y="134"/>
                    <a:pt x="73" y="135"/>
                  </a:cubicBezTo>
                  <a:cubicBezTo>
                    <a:pt x="74" y="135"/>
                    <a:pt x="81" y="135"/>
                    <a:pt x="82" y="135"/>
                  </a:cubicBezTo>
                  <a:cubicBezTo>
                    <a:pt x="84" y="137"/>
                    <a:pt x="87" y="137"/>
                    <a:pt x="89" y="139"/>
                  </a:cubicBezTo>
                  <a:cubicBezTo>
                    <a:pt x="90" y="137"/>
                    <a:pt x="101" y="140"/>
                    <a:pt x="103" y="140"/>
                  </a:cubicBezTo>
                  <a:cubicBezTo>
                    <a:pt x="107" y="139"/>
                    <a:pt x="112" y="142"/>
                    <a:pt x="113" y="142"/>
                  </a:cubicBezTo>
                  <a:cubicBezTo>
                    <a:pt x="116" y="141"/>
                    <a:pt x="116" y="143"/>
                    <a:pt x="117" y="144"/>
                  </a:cubicBezTo>
                  <a:cubicBezTo>
                    <a:pt x="119" y="144"/>
                    <a:pt x="120" y="144"/>
                    <a:pt x="121" y="144"/>
                  </a:cubicBezTo>
                  <a:cubicBezTo>
                    <a:pt x="125" y="146"/>
                    <a:pt x="127" y="147"/>
                    <a:pt x="131" y="147"/>
                  </a:cubicBezTo>
                  <a:cubicBezTo>
                    <a:pt x="133" y="148"/>
                    <a:pt x="138" y="148"/>
                    <a:pt x="138" y="148"/>
                  </a:cubicBezTo>
                  <a:cubicBezTo>
                    <a:pt x="139" y="147"/>
                    <a:pt x="143" y="146"/>
                    <a:pt x="144" y="146"/>
                  </a:cubicBezTo>
                  <a:cubicBezTo>
                    <a:pt x="145" y="145"/>
                    <a:pt x="146" y="144"/>
                    <a:pt x="147" y="143"/>
                  </a:cubicBezTo>
                  <a:cubicBezTo>
                    <a:pt x="147" y="143"/>
                    <a:pt x="147" y="142"/>
                    <a:pt x="147" y="142"/>
                  </a:cubicBezTo>
                  <a:cubicBezTo>
                    <a:pt x="147" y="141"/>
                    <a:pt x="150" y="140"/>
                    <a:pt x="150" y="140"/>
                  </a:cubicBezTo>
                  <a:cubicBezTo>
                    <a:pt x="152" y="138"/>
                    <a:pt x="151" y="135"/>
                    <a:pt x="153" y="133"/>
                  </a:cubicBezTo>
                  <a:cubicBezTo>
                    <a:pt x="154" y="132"/>
                    <a:pt x="155" y="132"/>
                    <a:pt x="155" y="130"/>
                  </a:cubicBezTo>
                  <a:cubicBezTo>
                    <a:pt x="154" y="129"/>
                    <a:pt x="156" y="124"/>
                    <a:pt x="156" y="123"/>
                  </a:cubicBezTo>
                  <a:close/>
                  <a:moveTo>
                    <a:pt x="56" y="109"/>
                  </a:moveTo>
                  <a:cubicBezTo>
                    <a:pt x="54" y="111"/>
                    <a:pt x="52" y="110"/>
                    <a:pt x="49" y="111"/>
                  </a:cubicBezTo>
                  <a:cubicBezTo>
                    <a:pt x="49" y="111"/>
                    <a:pt x="48" y="111"/>
                    <a:pt x="47" y="111"/>
                  </a:cubicBezTo>
                  <a:cubicBezTo>
                    <a:pt x="47" y="111"/>
                    <a:pt x="47" y="111"/>
                    <a:pt x="46" y="112"/>
                  </a:cubicBezTo>
                  <a:cubicBezTo>
                    <a:pt x="45" y="112"/>
                    <a:pt x="43" y="112"/>
                    <a:pt x="42" y="112"/>
                  </a:cubicBezTo>
                  <a:cubicBezTo>
                    <a:pt x="40" y="112"/>
                    <a:pt x="39" y="112"/>
                    <a:pt x="37" y="112"/>
                  </a:cubicBezTo>
                  <a:cubicBezTo>
                    <a:pt x="33" y="114"/>
                    <a:pt x="25" y="114"/>
                    <a:pt x="20" y="114"/>
                  </a:cubicBezTo>
                  <a:cubicBezTo>
                    <a:pt x="20" y="114"/>
                    <a:pt x="19" y="113"/>
                    <a:pt x="19" y="112"/>
                  </a:cubicBezTo>
                  <a:cubicBezTo>
                    <a:pt x="18" y="111"/>
                    <a:pt x="18" y="98"/>
                    <a:pt x="19" y="97"/>
                  </a:cubicBezTo>
                  <a:cubicBezTo>
                    <a:pt x="19" y="97"/>
                    <a:pt x="28" y="92"/>
                    <a:pt x="28" y="92"/>
                  </a:cubicBezTo>
                  <a:cubicBezTo>
                    <a:pt x="29" y="92"/>
                    <a:pt x="29" y="92"/>
                    <a:pt x="30" y="92"/>
                  </a:cubicBezTo>
                  <a:cubicBezTo>
                    <a:pt x="31" y="91"/>
                    <a:pt x="32" y="90"/>
                    <a:pt x="34" y="89"/>
                  </a:cubicBezTo>
                  <a:cubicBezTo>
                    <a:pt x="36" y="88"/>
                    <a:pt x="42" y="89"/>
                    <a:pt x="44" y="87"/>
                  </a:cubicBezTo>
                  <a:cubicBezTo>
                    <a:pt x="48" y="88"/>
                    <a:pt x="55" y="87"/>
                    <a:pt x="59" y="89"/>
                  </a:cubicBezTo>
                  <a:cubicBezTo>
                    <a:pt x="61" y="95"/>
                    <a:pt x="59" y="107"/>
                    <a:pt x="56" y="109"/>
                  </a:cubicBezTo>
                  <a:close/>
                  <a:moveTo>
                    <a:pt x="60" y="60"/>
                  </a:moveTo>
                  <a:cubicBezTo>
                    <a:pt x="60" y="62"/>
                    <a:pt x="60" y="64"/>
                    <a:pt x="59" y="64"/>
                  </a:cubicBezTo>
                  <a:cubicBezTo>
                    <a:pt x="57" y="66"/>
                    <a:pt x="53" y="68"/>
                    <a:pt x="49" y="67"/>
                  </a:cubicBezTo>
                  <a:cubicBezTo>
                    <a:pt x="48" y="67"/>
                    <a:pt x="45" y="67"/>
                    <a:pt x="43" y="67"/>
                  </a:cubicBezTo>
                  <a:cubicBezTo>
                    <a:pt x="42" y="67"/>
                    <a:pt x="40" y="68"/>
                    <a:pt x="39" y="68"/>
                  </a:cubicBezTo>
                  <a:cubicBezTo>
                    <a:pt x="38" y="68"/>
                    <a:pt x="37" y="68"/>
                    <a:pt x="36" y="68"/>
                  </a:cubicBezTo>
                  <a:cubicBezTo>
                    <a:pt x="29" y="70"/>
                    <a:pt x="27" y="71"/>
                    <a:pt x="20" y="71"/>
                  </a:cubicBezTo>
                  <a:cubicBezTo>
                    <a:pt x="15" y="59"/>
                    <a:pt x="24" y="56"/>
                    <a:pt x="33" y="51"/>
                  </a:cubicBezTo>
                  <a:cubicBezTo>
                    <a:pt x="35" y="50"/>
                    <a:pt x="38" y="52"/>
                    <a:pt x="40" y="52"/>
                  </a:cubicBezTo>
                  <a:cubicBezTo>
                    <a:pt x="42" y="51"/>
                    <a:pt x="44" y="52"/>
                    <a:pt x="46" y="51"/>
                  </a:cubicBezTo>
                  <a:cubicBezTo>
                    <a:pt x="47" y="51"/>
                    <a:pt x="49" y="49"/>
                    <a:pt x="50" y="49"/>
                  </a:cubicBezTo>
                  <a:cubicBezTo>
                    <a:pt x="51" y="48"/>
                    <a:pt x="53" y="49"/>
                    <a:pt x="54" y="48"/>
                  </a:cubicBezTo>
                  <a:cubicBezTo>
                    <a:pt x="56" y="48"/>
                    <a:pt x="57" y="49"/>
                    <a:pt x="59" y="49"/>
                  </a:cubicBezTo>
                  <a:cubicBezTo>
                    <a:pt x="62" y="52"/>
                    <a:pt x="61" y="55"/>
                    <a:pt x="60" y="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1" name="Freeform 62">
              <a:extLst>
                <a:ext uri="{FF2B5EF4-FFF2-40B4-BE49-F238E27FC236}">
                  <a16:creationId xmlns="" xmlns:a16="http://schemas.microsoft.com/office/drawing/2014/main" id="{8585EE9A-19BF-8444-8E5C-736CD8018E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64376" y="3014663"/>
              <a:ext cx="831850" cy="349250"/>
            </a:xfrm>
            <a:custGeom>
              <a:avLst/>
              <a:gdLst>
                <a:gd name="T0" fmla="*/ 262 w 275"/>
                <a:gd name="T1" fmla="*/ 71 h 114"/>
                <a:gd name="T2" fmla="*/ 242 w 275"/>
                <a:gd name="T3" fmla="*/ 70 h 114"/>
                <a:gd name="T4" fmla="*/ 227 w 275"/>
                <a:gd name="T5" fmla="*/ 69 h 114"/>
                <a:gd name="T6" fmla="*/ 178 w 275"/>
                <a:gd name="T7" fmla="*/ 63 h 114"/>
                <a:gd name="T8" fmla="*/ 186 w 275"/>
                <a:gd name="T9" fmla="*/ 34 h 114"/>
                <a:gd name="T10" fmla="*/ 121 w 275"/>
                <a:gd name="T11" fmla="*/ 40 h 114"/>
                <a:gd name="T12" fmla="*/ 96 w 275"/>
                <a:gd name="T13" fmla="*/ 36 h 114"/>
                <a:gd name="T14" fmla="*/ 104 w 275"/>
                <a:gd name="T15" fmla="*/ 28 h 114"/>
                <a:gd name="T16" fmla="*/ 126 w 275"/>
                <a:gd name="T17" fmla="*/ 32 h 114"/>
                <a:gd name="T18" fmla="*/ 144 w 275"/>
                <a:gd name="T19" fmla="*/ 31 h 114"/>
                <a:gd name="T20" fmla="*/ 178 w 275"/>
                <a:gd name="T21" fmla="*/ 29 h 114"/>
                <a:gd name="T22" fmla="*/ 208 w 275"/>
                <a:gd name="T23" fmla="*/ 40 h 114"/>
                <a:gd name="T24" fmla="*/ 229 w 275"/>
                <a:gd name="T25" fmla="*/ 34 h 114"/>
                <a:gd name="T26" fmla="*/ 217 w 275"/>
                <a:gd name="T27" fmla="*/ 20 h 114"/>
                <a:gd name="T28" fmla="*/ 198 w 275"/>
                <a:gd name="T29" fmla="*/ 17 h 114"/>
                <a:gd name="T30" fmla="*/ 161 w 275"/>
                <a:gd name="T31" fmla="*/ 15 h 114"/>
                <a:gd name="T32" fmla="*/ 146 w 275"/>
                <a:gd name="T33" fmla="*/ 9 h 114"/>
                <a:gd name="T34" fmla="*/ 118 w 275"/>
                <a:gd name="T35" fmla="*/ 1 h 114"/>
                <a:gd name="T36" fmla="*/ 96 w 275"/>
                <a:gd name="T37" fmla="*/ 15 h 114"/>
                <a:gd name="T38" fmla="*/ 56 w 275"/>
                <a:gd name="T39" fmla="*/ 19 h 114"/>
                <a:gd name="T40" fmla="*/ 40 w 275"/>
                <a:gd name="T41" fmla="*/ 32 h 114"/>
                <a:gd name="T42" fmla="*/ 30 w 275"/>
                <a:gd name="T43" fmla="*/ 53 h 114"/>
                <a:gd name="T44" fmla="*/ 36 w 275"/>
                <a:gd name="T45" fmla="*/ 63 h 114"/>
                <a:gd name="T46" fmla="*/ 50 w 275"/>
                <a:gd name="T47" fmla="*/ 61 h 114"/>
                <a:gd name="T48" fmla="*/ 58 w 275"/>
                <a:gd name="T49" fmla="*/ 34 h 114"/>
                <a:gd name="T50" fmla="*/ 87 w 275"/>
                <a:gd name="T51" fmla="*/ 54 h 114"/>
                <a:gd name="T52" fmla="*/ 52 w 275"/>
                <a:gd name="T53" fmla="*/ 69 h 114"/>
                <a:gd name="T54" fmla="*/ 0 w 275"/>
                <a:gd name="T55" fmla="*/ 80 h 114"/>
                <a:gd name="T56" fmla="*/ 46 w 275"/>
                <a:gd name="T57" fmla="*/ 86 h 114"/>
                <a:gd name="T58" fmla="*/ 56 w 275"/>
                <a:gd name="T59" fmla="*/ 97 h 114"/>
                <a:gd name="T60" fmla="*/ 49 w 275"/>
                <a:gd name="T61" fmla="*/ 113 h 114"/>
                <a:gd name="T62" fmla="*/ 73 w 275"/>
                <a:gd name="T63" fmla="*/ 98 h 114"/>
                <a:gd name="T64" fmla="*/ 112 w 275"/>
                <a:gd name="T65" fmla="*/ 98 h 114"/>
                <a:gd name="T66" fmla="*/ 150 w 275"/>
                <a:gd name="T67" fmla="*/ 99 h 114"/>
                <a:gd name="T68" fmla="*/ 175 w 275"/>
                <a:gd name="T69" fmla="*/ 100 h 114"/>
                <a:gd name="T70" fmla="*/ 213 w 275"/>
                <a:gd name="T71" fmla="*/ 103 h 114"/>
                <a:gd name="T72" fmla="*/ 185 w 275"/>
                <a:gd name="T73" fmla="*/ 88 h 114"/>
                <a:gd name="T74" fmla="*/ 189 w 275"/>
                <a:gd name="T75" fmla="*/ 78 h 114"/>
                <a:gd name="T76" fmla="*/ 215 w 275"/>
                <a:gd name="T77" fmla="*/ 83 h 114"/>
                <a:gd name="T78" fmla="*/ 232 w 275"/>
                <a:gd name="T79" fmla="*/ 89 h 114"/>
                <a:gd name="T80" fmla="*/ 259 w 275"/>
                <a:gd name="T81" fmla="*/ 91 h 114"/>
                <a:gd name="T82" fmla="*/ 273 w 275"/>
                <a:gd name="T83" fmla="*/ 80 h 114"/>
                <a:gd name="T84" fmla="*/ 115 w 275"/>
                <a:gd name="T85" fmla="*/ 80 h 114"/>
                <a:gd name="T86" fmla="*/ 91 w 275"/>
                <a:gd name="T87" fmla="*/ 88 h 114"/>
                <a:gd name="T88" fmla="*/ 85 w 275"/>
                <a:gd name="T89" fmla="*/ 80 h 114"/>
                <a:gd name="T90" fmla="*/ 114 w 275"/>
                <a:gd name="T91" fmla="*/ 74 h 114"/>
                <a:gd name="T92" fmla="*/ 125 w 275"/>
                <a:gd name="T93" fmla="*/ 60 h 114"/>
                <a:gd name="T94" fmla="*/ 98 w 275"/>
                <a:gd name="T95" fmla="*/ 63 h 114"/>
                <a:gd name="T96" fmla="*/ 118 w 275"/>
                <a:gd name="T97" fmla="*/ 52 h 114"/>
                <a:gd name="T98" fmla="*/ 125 w 275"/>
                <a:gd name="T99" fmla="*/ 60 h 114"/>
                <a:gd name="T100" fmla="*/ 150 w 275"/>
                <a:gd name="T101" fmla="*/ 84 h 114"/>
                <a:gd name="T102" fmla="*/ 132 w 275"/>
                <a:gd name="T103" fmla="*/ 76 h 114"/>
                <a:gd name="T104" fmla="*/ 161 w 275"/>
                <a:gd name="T105" fmla="*/ 75 h 114"/>
                <a:gd name="T106" fmla="*/ 140 w 275"/>
                <a:gd name="T107" fmla="*/ 61 h 114"/>
                <a:gd name="T108" fmla="*/ 167 w 275"/>
                <a:gd name="T109" fmla="*/ 5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" h="114">
                  <a:moveTo>
                    <a:pt x="271" y="73"/>
                  </a:moveTo>
                  <a:cubicBezTo>
                    <a:pt x="271" y="73"/>
                    <a:pt x="271" y="73"/>
                    <a:pt x="270" y="72"/>
                  </a:cubicBezTo>
                  <a:cubicBezTo>
                    <a:pt x="270" y="72"/>
                    <a:pt x="267" y="73"/>
                    <a:pt x="267" y="74"/>
                  </a:cubicBezTo>
                  <a:cubicBezTo>
                    <a:pt x="265" y="73"/>
                    <a:pt x="263" y="72"/>
                    <a:pt x="262" y="71"/>
                  </a:cubicBezTo>
                  <a:cubicBezTo>
                    <a:pt x="261" y="71"/>
                    <a:pt x="261" y="71"/>
                    <a:pt x="261" y="71"/>
                  </a:cubicBezTo>
                  <a:cubicBezTo>
                    <a:pt x="259" y="72"/>
                    <a:pt x="252" y="68"/>
                    <a:pt x="251" y="68"/>
                  </a:cubicBezTo>
                  <a:cubicBezTo>
                    <a:pt x="249" y="69"/>
                    <a:pt x="247" y="70"/>
                    <a:pt x="244" y="70"/>
                  </a:cubicBezTo>
                  <a:cubicBezTo>
                    <a:pt x="244" y="69"/>
                    <a:pt x="243" y="71"/>
                    <a:pt x="242" y="70"/>
                  </a:cubicBezTo>
                  <a:cubicBezTo>
                    <a:pt x="241" y="70"/>
                    <a:pt x="238" y="68"/>
                    <a:pt x="236" y="68"/>
                  </a:cubicBezTo>
                  <a:cubicBezTo>
                    <a:pt x="235" y="69"/>
                    <a:pt x="234" y="69"/>
                    <a:pt x="233" y="70"/>
                  </a:cubicBezTo>
                  <a:cubicBezTo>
                    <a:pt x="233" y="70"/>
                    <a:pt x="232" y="69"/>
                    <a:pt x="232" y="69"/>
                  </a:cubicBezTo>
                  <a:cubicBezTo>
                    <a:pt x="231" y="68"/>
                    <a:pt x="229" y="70"/>
                    <a:pt x="227" y="69"/>
                  </a:cubicBezTo>
                  <a:cubicBezTo>
                    <a:pt x="222" y="66"/>
                    <a:pt x="216" y="68"/>
                    <a:pt x="209" y="68"/>
                  </a:cubicBezTo>
                  <a:cubicBezTo>
                    <a:pt x="207" y="66"/>
                    <a:pt x="203" y="68"/>
                    <a:pt x="202" y="67"/>
                  </a:cubicBezTo>
                  <a:cubicBezTo>
                    <a:pt x="198" y="64"/>
                    <a:pt x="190" y="67"/>
                    <a:pt x="185" y="64"/>
                  </a:cubicBezTo>
                  <a:cubicBezTo>
                    <a:pt x="183" y="66"/>
                    <a:pt x="178" y="63"/>
                    <a:pt x="178" y="63"/>
                  </a:cubicBezTo>
                  <a:cubicBezTo>
                    <a:pt x="176" y="63"/>
                    <a:pt x="177" y="60"/>
                    <a:pt x="178" y="58"/>
                  </a:cubicBezTo>
                  <a:cubicBezTo>
                    <a:pt x="179" y="56"/>
                    <a:pt x="190" y="48"/>
                    <a:pt x="192" y="48"/>
                  </a:cubicBezTo>
                  <a:cubicBezTo>
                    <a:pt x="193" y="45"/>
                    <a:pt x="193" y="38"/>
                    <a:pt x="190" y="36"/>
                  </a:cubicBezTo>
                  <a:cubicBezTo>
                    <a:pt x="189" y="35"/>
                    <a:pt x="186" y="34"/>
                    <a:pt x="186" y="34"/>
                  </a:cubicBezTo>
                  <a:cubicBezTo>
                    <a:pt x="185" y="34"/>
                    <a:pt x="174" y="39"/>
                    <a:pt x="174" y="40"/>
                  </a:cubicBezTo>
                  <a:cubicBezTo>
                    <a:pt x="163" y="39"/>
                    <a:pt x="149" y="41"/>
                    <a:pt x="141" y="40"/>
                  </a:cubicBezTo>
                  <a:cubicBezTo>
                    <a:pt x="138" y="39"/>
                    <a:pt x="129" y="41"/>
                    <a:pt x="127" y="40"/>
                  </a:cubicBezTo>
                  <a:cubicBezTo>
                    <a:pt x="125" y="40"/>
                    <a:pt x="123" y="40"/>
                    <a:pt x="121" y="40"/>
                  </a:cubicBezTo>
                  <a:cubicBezTo>
                    <a:pt x="120" y="40"/>
                    <a:pt x="118" y="41"/>
                    <a:pt x="116" y="40"/>
                  </a:cubicBezTo>
                  <a:cubicBezTo>
                    <a:pt x="113" y="40"/>
                    <a:pt x="108" y="40"/>
                    <a:pt x="105" y="39"/>
                  </a:cubicBezTo>
                  <a:cubicBezTo>
                    <a:pt x="104" y="40"/>
                    <a:pt x="103" y="40"/>
                    <a:pt x="102" y="40"/>
                  </a:cubicBezTo>
                  <a:cubicBezTo>
                    <a:pt x="100" y="38"/>
                    <a:pt x="98" y="37"/>
                    <a:pt x="96" y="36"/>
                  </a:cubicBezTo>
                  <a:cubicBezTo>
                    <a:pt x="92" y="34"/>
                    <a:pt x="87" y="35"/>
                    <a:pt x="85" y="32"/>
                  </a:cubicBezTo>
                  <a:cubicBezTo>
                    <a:pt x="85" y="32"/>
                    <a:pt x="85" y="32"/>
                    <a:pt x="85" y="31"/>
                  </a:cubicBezTo>
                  <a:cubicBezTo>
                    <a:pt x="84" y="30"/>
                    <a:pt x="91" y="28"/>
                    <a:pt x="93" y="29"/>
                  </a:cubicBezTo>
                  <a:cubicBezTo>
                    <a:pt x="93" y="29"/>
                    <a:pt x="102" y="29"/>
                    <a:pt x="104" y="28"/>
                  </a:cubicBezTo>
                  <a:cubicBezTo>
                    <a:pt x="106" y="28"/>
                    <a:pt x="108" y="26"/>
                    <a:pt x="111" y="27"/>
                  </a:cubicBezTo>
                  <a:cubicBezTo>
                    <a:pt x="113" y="27"/>
                    <a:pt x="115" y="29"/>
                    <a:pt x="118" y="30"/>
                  </a:cubicBezTo>
                  <a:cubicBezTo>
                    <a:pt x="120" y="30"/>
                    <a:pt x="122" y="28"/>
                    <a:pt x="125" y="29"/>
                  </a:cubicBezTo>
                  <a:cubicBezTo>
                    <a:pt x="125" y="30"/>
                    <a:pt x="125" y="31"/>
                    <a:pt x="126" y="32"/>
                  </a:cubicBezTo>
                  <a:cubicBezTo>
                    <a:pt x="126" y="33"/>
                    <a:pt x="128" y="31"/>
                    <a:pt x="128" y="32"/>
                  </a:cubicBezTo>
                  <a:cubicBezTo>
                    <a:pt x="129" y="33"/>
                    <a:pt x="129" y="33"/>
                    <a:pt x="130" y="33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34" y="31"/>
                    <a:pt x="140" y="33"/>
                    <a:pt x="144" y="31"/>
                  </a:cubicBezTo>
                  <a:cubicBezTo>
                    <a:pt x="143" y="30"/>
                    <a:pt x="148" y="31"/>
                    <a:pt x="148" y="31"/>
                  </a:cubicBezTo>
                  <a:cubicBezTo>
                    <a:pt x="151" y="29"/>
                    <a:pt x="153" y="28"/>
                    <a:pt x="157" y="29"/>
                  </a:cubicBezTo>
                  <a:cubicBezTo>
                    <a:pt x="158" y="29"/>
                    <a:pt x="163" y="26"/>
                    <a:pt x="165" y="28"/>
                  </a:cubicBezTo>
                  <a:cubicBezTo>
                    <a:pt x="169" y="29"/>
                    <a:pt x="177" y="28"/>
                    <a:pt x="178" y="29"/>
                  </a:cubicBezTo>
                  <a:cubicBezTo>
                    <a:pt x="179" y="29"/>
                    <a:pt x="192" y="28"/>
                    <a:pt x="195" y="27"/>
                  </a:cubicBezTo>
                  <a:cubicBezTo>
                    <a:pt x="196" y="27"/>
                    <a:pt x="198" y="28"/>
                    <a:pt x="199" y="28"/>
                  </a:cubicBezTo>
                  <a:cubicBezTo>
                    <a:pt x="205" y="28"/>
                    <a:pt x="212" y="28"/>
                    <a:pt x="213" y="35"/>
                  </a:cubicBezTo>
                  <a:cubicBezTo>
                    <a:pt x="211" y="37"/>
                    <a:pt x="209" y="39"/>
                    <a:pt x="208" y="40"/>
                  </a:cubicBezTo>
                  <a:cubicBezTo>
                    <a:pt x="205" y="45"/>
                    <a:pt x="208" y="56"/>
                    <a:pt x="209" y="61"/>
                  </a:cubicBezTo>
                  <a:cubicBezTo>
                    <a:pt x="212" y="62"/>
                    <a:pt x="217" y="59"/>
                    <a:pt x="220" y="56"/>
                  </a:cubicBezTo>
                  <a:cubicBezTo>
                    <a:pt x="221" y="57"/>
                    <a:pt x="224" y="52"/>
                    <a:pt x="224" y="51"/>
                  </a:cubicBezTo>
                  <a:cubicBezTo>
                    <a:pt x="227" y="48"/>
                    <a:pt x="231" y="40"/>
                    <a:pt x="229" y="34"/>
                  </a:cubicBezTo>
                  <a:cubicBezTo>
                    <a:pt x="228" y="32"/>
                    <a:pt x="226" y="31"/>
                    <a:pt x="225" y="30"/>
                  </a:cubicBezTo>
                  <a:cubicBezTo>
                    <a:pt x="225" y="29"/>
                    <a:pt x="224" y="28"/>
                    <a:pt x="224" y="27"/>
                  </a:cubicBezTo>
                  <a:cubicBezTo>
                    <a:pt x="223" y="26"/>
                    <a:pt x="221" y="24"/>
                    <a:pt x="221" y="23"/>
                  </a:cubicBezTo>
                  <a:cubicBezTo>
                    <a:pt x="219" y="22"/>
                    <a:pt x="219" y="21"/>
                    <a:pt x="217" y="20"/>
                  </a:cubicBezTo>
                  <a:cubicBezTo>
                    <a:pt x="216" y="21"/>
                    <a:pt x="209" y="16"/>
                    <a:pt x="206" y="18"/>
                  </a:cubicBezTo>
                  <a:cubicBezTo>
                    <a:pt x="206" y="18"/>
                    <a:pt x="205" y="18"/>
                    <a:pt x="205" y="18"/>
                  </a:cubicBezTo>
                  <a:cubicBezTo>
                    <a:pt x="203" y="18"/>
                    <a:pt x="201" y="17"/>
                    <a:pt x="198" y="17"/>
                  </a:cubicBezTo>
                  <a:cubicBezTo>
                    <a:pt x="198" y="17"/>
                    <a:pt x="198" y="17"/>
                    <a:pt x="198" y="17"/>
                  </a:cubicBezTo>
                  <a:cubicBezTo>
                    <a:pt x="197" y="16"/>
                    <a:pt x="187" y="15"/>
                    <a:pt x="184" y="14"/>
                  </a:cubicBezTo>
                  <a:cubicBezTo>
                    <a:pt x="178" y="13"/>
                    <a:pt x="174" y="16"/>
                    <a:pt x="170" y="16"/>
                  </a:cubicBezTo>
                  <a:cubicBezTo>
                    <a:pt x="169" y="16"/>
                    <a:pt x="166" y="18"/>
                    <a:pt x="165" y="17"/>
                  </a:cubicBezTo>
                  <a:cubicBezTo>
                    <a:pt x="164" y="17"/>
                    <a:pt x="161" y="15"/>
                    <a:pt x="161" y="15"/>
                  </a:cubicBezTo>
                  <a:cubicBezTo>
                    <a:pt x="160" y="15"/>
                    <a:pt x="160" y="16"/>
                    <a:pt x="159" y="15"/>
                  </a:cubicBezTo>
                  <a:cubicBezTo>
                    <a:pt x="158" y="15"/>
                    <a:pt x="156" y="14"/>
                    <a:pt x="155" y="13"/>
                  </a:cubicBezTo>
                  <a:cubicBezTo>
                    <a:pt x="155" y="13"/>
                    <a:pt x="150" y="13"/>
                    <a:pt x="150" y="12"/>
                  </a:cubicBezTo>
                  <a:cubicBezTo>
                    <a:pt x="149" y="11"/>
                    <a:pt x="147" y="9"/>
                    <a:pt x="146" y="9"/>
                  </a:cubicBezTo>
                  <a:cubicBezTo>
                    <a:pt x="143" y="8"/>
                    <a:pt x="139" y="7"/>
                    <a:pt x="137" y="5"/>
                  </a:cubicBezTo>
                  <a:cubicBezTo>
                    <a:pt x="137" y="5"/>
                    <a:pt x="136" y="4"/>
                    <a:pt x="136" y="4"/>
                  </a:cubicBezTo>
                  <a:cubicBezTo>
                    <a:pt x="132" y="2"/>
                    <a:pt x="129" y="5"/>
                    <a:pt x="125" y="3"/>
                  </a:cubicBezTo>
                  <a:cubicBezTo>
                    <a:pt x="126" y="3"/>
                    <a:pt x="118" y="1"/>
                    <a:pt x="118" y="1"/>
                  </a:cubicBezTo>
                  <a:cubicBezTo>
                    <a:pt x="117" y="0"/>
                    <a:pt x="117" y="0"/>
                    <a:pt x="116" y="0"/>
                  </a:cubicBezTo>
                  <a:cubicBezTo>
                    <a:pt x="116" y="1"/>
                    <a:pt x="114" y="1"/>
                    <a:pt x="113" y="2"/>
                  </a:cubicBezTo>
                  <a:cubicBezTo>
                    <a:pt x="113" y="2"/>
                    <a:pt x="112" y="8"/>
                    <a:pt x="110" y="9"/>
                  </a:cubicBezTo>
                  <a:cubicBezTo>
                    <a:pt x="105" y="11"/>
                    <a:pt x="101" y="13"/>
                    <a:pt x="96" y="15"/>
                  </a:cubicBezTo>
                  <a:cubicBezTo>
                    <a:pt x="94" y="15"/>
                    <a:pt x="92" y="16"/>
                    <a:pt x="90" y="16"/>
                  </a:cubicBezTo>
                  <a:cubicBezTo>
                    <a:pt x="87" y="18"/>
                    <a:pt x="83" y="17"/>
                    <a:pt x="79" y="18"/>
                  </a:cubicBezTo>
                  <a:cubicBezTo>
                    <a:pt x="78" y="19"/>
                    <a:pt x="76" y="18"/>
                    <a:pt x="75" y="18"/>
                  </a:cubicBezTo>
                  <a:cubicBezTo>
                    <a:pt x="69" y="19"/>
                    <a:pt x="63" y="16"/>
                    <a:pt x="56" y="19"/>
                  </a:cubicBezTo>
                  <a:cubicBezTo>
                    <a:pt x="53" y="20"/>
                    <a:pt x="50" y="22"/>
                    <a:pt x="48" y="24"/>
                  </a:cubicBezTo>
                  <a:cubicBezTo>
                    <a:pt x="48" y="25"/>
                    <a:pt x="47" y="26"/>
                    <a:pt x="47" y="27"/>
                  </a:cubicBezTo>
                  <a:cubicBezTo>
                    <a:pt x="45" y="28"/>
                    <a:pt x="44" y="30"/>
                    <a:pt x="42" y="32"/>
                  </a:cubicBezTo>
                  <a:cubicBezTo>
                    <a:pt x="41" y="32"/>
                    <a:pt x="40" y="32"/>
                    <a:pt x="40" y="32"/>
                  </a:cubicBezTo>
                  <a:cubicBezTo>
                    <a:pt x="39" y="33"/>
                    <a:pt x="36" y="36"/>
                    <a:pt x="36" y="38"/>
                  </a:cubicBezTo>
                  <a:cubicBezTo>
                    <a:pt x="36" y="38"/>
                    <a:pt x="36" y="39"/>
                    <a:pt x="36" y="39"/>
                  </a:cubicBezTo>
                  <a:cubicBezTo>
                    <a:pt x="34" y="42"/>
                    <a:pt x="31" y="44"/>
                    <a:pt x="30" y="47"/>
                  </a:cubicBezTo>
                  <a:cubicBezTo>
                    <a:pt x="30" y="49"/>
                    <a:pt x="30" y="51"/>
                    <a:pt x="30" y="53"/>
                  </a:cubicBezTo>
                  <a:cubicBezTo>
                    <a:pt x="29" y="54"/>
                    <a:pt x="29" y="55"/>
                    <a:pt x="29" y="57"/>
                  </a:cubicBezTo>
                  <a:cubicBezTo>
                    <a:pt x="30" y="57"/>
                    <a:pt x="30" y="58"/>
                    <a:pt x="30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4" y="60"/>
                    <a:pt x="34" y="61"/>
                    <a:pt x="36" y="63"/>
                  </a:cubicBezTo>
                  <a:cubicBezTo>
                    <a:pt x="37" y="62"/>
                    <a:pt x="42" y="65"/>
                    <a:pt x="43" y="65"/>
                  </a:cubicBezTo>
                  <a:cubicBezTo>
                    <a:pt x="45" y="66"/>
                    <a:pt x="48" y="64"/>
                    <a:pt x="49" y="62"/>
                  </a:cubicBezTo>
                  <a:cubicBezTo>
                    <a:pt x="50" y="62"/>
                    <a:pt x="50" y="62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2" y="56"/>
                    <a:pt x="52" y="56"/>
                  </a:cubicBezTo>
                  <a:cubicBezTo>
                    <a:pt x="52" y="55"/>
                    <a:pt x="52" y="54"/>
                    <a:pt x="52" y="53"/>
                  </a:cubicBezTo>
                  <a:cubicBezTo>
                    <a:pt x="56" y="47"/>
                    <a:pt x="56" y="40"/>
                    <a:pt x="58" y="34"/>
                  </a:cubicBezTo>
                  <a:cubicBezTo>
                    <a:pt x="61" y="33"/>
                    <a:pt x="70" y="31"/>
                    <a:pt x="73" y="32"/>
                  </a:cubicBezTo>
                  <a:cubicBezTo>
                    <a:pt x="77" y="34"/>
                    <a:pt x="85" y="45"/>
                    <a:pt x="85" y="51"/>
                  </a:cubicBezTo>
                  <a:cubicBezTo>
                    <a:pt x="86" y="52"/>
                    <a:pt x="86" y="53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6" y="54"/>
                    <a:pt x="84" y="60"/>
                    <a:pt x="83" y="61"/>
                  </a:cubicBezTo>
                  <a:cubicBezTo>
                    <a:pt x="81" y="63"/>
                    <a:pt x="73" y="66"/>
                    <a:pt x="69" y="66"/>
                  </a:cubicBezTo>
                  <a:cubicBezTo>
                    <a:pt x="65" y="65"/>
                    <a:pt x="60" y="67"/>
                    <a:pt x="56" y="67"/>
                  </a:cubicBezTo>
                  <a:cubicBezTo>
                    <a:pt x="54" y="67"/>
                    <a:pt x="53" y="68"/>
                    <a:pt x="52" y="69"/>
                  </a:cubicBezTo>
                  <a:cubicBezTo>
                    <a:pt x="40" y="69"/>
                    <a:pt x="27" y="70"/>
                    <a:pt x="15" y="75"/>
                  </a:cubicBezTo>
                  <a:cubicBezTo>
                    <a:pt x="14" y="76"/>
                    <a:pt x="12" y="75"/>
                    <a:pt x="12" y="75"/>
                  </a:cubicBezTo>
                  <a:cubicBezTo>
                    <a:pt x="9" y="76"/>
                    <a:pt x="7" y="75"/>
                    <a:pt x="5" y="76"/>
                  </a:cubicBezTo>
                  <a:cubicBezTo>
                    <a:pt x="3" y="77"/>
                    <a:pt x="2" y="79"/>
                    <a:pt x="0" y="80"/>
                  </a:cubicBezTo>
                  <a:cubicBezTo>
                    <a:pt x="0" y="91"/>
                    <a:pt x="3" y="91"/>
                    <a:pt x="7" y="97"/>
                  </a:cubicBezTo>
                  <a:cubicBezTo>
                    <a:pt x="17" y="97"/>
                    <a:pt x="21" y="95"/>
                    <a:pt x="30" y="91"/>
                  </a:cubicBezTo>
                  <a:cubicBezTo>
                    <a:pt x="31" y="90"/>
                    <a:pt x="33" y="91"/>
                    <a:pt x="34" y="91"/>
                  </a:cubicBezTo>
                  <a:cubicBezTo>
                    <a:pt x="38" y="89"/>
                    <a:pt x="42" y="88"/>
                    <a:pt x="46" y="86"/>
                  </a:cubicBezTo>
                  <a:cubicBezTo>
                    <a:pt x="48" y="85"/>
                    <a:pt x="57" y="79"/>
                    <a:pt x="59" y="82"/>
                  </a:cubicBezTo>
                  <a:cubicBezTo>
                    <a:pt x="60" y="81"/>
                    <a:pt x="67" y="80"/>
                    <a:pt x="69" y="80"/>
                  </a:cubicBezTo>
                  <a:cubicBezTo>
                    <a:pt x="69" y="80"/>
                    <a:pt x="68" y="80"/>
                    <a:pt x="69" y="80"/>
                  </a:cubicBezTo>
                  <a:cubicBezTo>
                    <a:pt x="69" y="84"/>
                    <a:pt x="59" y="95"/>
                    <a:pt x="56" y="97"/>
                  </a:cubicBezTo>
                  <a:cubicBezTo>
                    <a:pt x="55" y="97"/>
                    <a:pt x="55" y="100"/>
                    <a:pt x="53" y="101"/>
                  </a:cubicBezTo>
                  <a:cubicBezTo>
                    <a:pt x="53" y="102"/>
                    <a:pt x="54" y="103"/>
                    <a:pt x="53" y="105"/>
                  </a:cubicBezTo>
                  <a:cubicBezTo>
                    <a:pt x="53" y="106"/>
                    <a:pt x="52" y="106"/>
                    <a:pt x="51" y="107"/>
                  </a:cubicBezTo>
                  <a:cubicBezTo>
                    <a:pt x="50" y="108"/>
                    <a:pt x="50" y="111"/>
                    <a:pt x="49" y="113"/>
                  </a:cubicBezTo>
                  <a:cubicBezTo>
                    <a:pt x="49" y="113"/>
                    <a:pt x="49" y="114"/>
                    <a:pt x="50" y="114"/>
                  </a:cubicBezTo>
                  <a:cubicBezTo>
                    <a:pt x="50" y="114"/>
                    <a:pt x="54" y="112"/>
                    <a:pt x="55" y="112"/>
                  </a:cubicBezTo>
                  <a:cubicBezTo>
                    <a:pt x="57" y="110"/>
                    <a:pt x="71" y="99"/>
                    <a:pt x="71" y="99"/>
                  </a:cubicBezTo>
                  <a:cubicBezTo>
                    <a:pt x="72" y="98"/>
                    <a:pt x="72" y="98"/>
                    <a:pt x="73" y="98"/>
                  </a:cubicBezTo>
                  <a:cubicBezTo>
                    <a:pt x="79" y="103"/>
                    <a:pt x="86" y="102"/>
                    <a:pt x="93" y="100"/>
                  </a:cubicBezTo>
                  <a:cubicBezTo>
                    <a:pt x="95" y="99"/>
                    <a:pt x="100" y="100"/>
                    <a:pt x="101" y="100"/>
                  </a:cubicBezTo>
                  <a:cubicBezTo>
                    <a:pt x="101" y="99"/>
                    <a:pt x="107" y="99"/>
                    <a:pt x="107" y="99"/>
                  </a:cubicBezTo>
                  <a:cubicBezTo>
                    <a:pt x="108" y="100"/>
                    <a:pt x="110" y="97"/>
                    <a:pt x="112" y="98"/>
                  </a:cubicBezTo>
                  <a:cubicBezTo>
                    <a:pt x="123" y="99"/>
                    <a:pt x="123" y="99"/>
                    <a:pt x="123" y="99"/>
                  </a:cubicBezTo>
                  <a:cubicBezTo>
                    <a:pt x="124" y="98"/>
                    <a:pt x="130" y="97"/>
                    <a:pt x="130" y="97"/>
                  </a:cubicBezTo>
                  <a:cubicBezTo>
                    <a:pt x="132" y="97"/>
                    <a:pt x="134" y="97"/>
                    <a:pt x="136" y="97"/>
                  </a:cubicBezTo>
                  <a:cubicBezTo>
                    <a:pt x="139" y="99"/>
                    <a:pt x="149" y="97"/>
                    <a:pt x="150" y="99"/>
                  </a:cubicBezTo>
                  <a:cubicBezTo>
                    <a:pt x="150" y="98"/>
                    <a:pt x="155" y="98"/>
                    <a:pt x="156" y="99"/>
                  </a:cubicBezTo>
                  <a:cubicBezTo>
                    <a:pt x="156" y="99"/>
                    <a:pt x="159" y="98"/>
                    <a:pt x="160" y="99"/>
                  </a:cubicBezTo>
                  <a:cubicBezTo>
                    <a:pt x="160" y="99"/>
                    <a:pt x="161" y="99"/>
                    <a:pt x="161" y="99"/>
                  </a:cubicBezTo>
                  <a:cubicBezTo>
                    <a:pt x="162" y="99"/>
                    <a:pt x="173" y="99"/>
                    <a:pt x="175" y="100"/>
                  </a:cubicBezTo>
                  <a:cubicBezTo>
                    <a:pt x="175" y="100"/>
                    <a:pt x="177" y="99"/>
                    <a:pt x="179" y="100"/>
                  </a:cubicBezTo>
                  <a:cubicBezTo>
                    <a:pt x="186" y="103"/>
                    <a:pt x="194" y="103"/>
                    <a:pt x="202" y="104"/>
                  </a:cubicBezTo>
                  <a:cubicBezTo>
                    <a:pt x="203" y="105"/>
                    <a:pt x="204" y="103"/>
                    <a:pt x="207" y="104"/>
                  </a:cubicBezTo>
                  <a:cubicBezTo>
                    <a:pt x="208" y="103"/>
                    <a:pt x="211" y="103"/>
                    <a:pt x="213" y="103"/>
                  </a:cubicBezTo>
                  <a:cubicBezTo>
                    <a:pt x="214" y="101"/>
                    <a:pt x="213" y="98"/>
                    <a:pt x="213" y="96"/>
                  </a:cubicBezTo>
                  <a:cubicBezTo>
                    <a:pt x="208" y="93"/>
                    <a:pt x="204" y="88"/>
                    <a:pt x="196" y="90"/>
                  </a:cubicBezTo>
                  <a:cubicBezTo>
                    <a:pt x="196" y="89"/>
                    <a:pt x="191" y="88"/>
                    <a:pt x="190" y="88"/>
                  </a:cubicBezTo>
                  <a:cubicBezTo>
                    <a:pt x="188" y="88"/>
                    <a:pt x="187" y="88"/>
                    <a:pt x="185" y="88"/>
                  </a:cubicBezTo>
                  <a:cubicBezTo>
                    <a:pt x="180" y="85"/>
                    <a:pt x="172" y="86"/>
                    <a:pt x="165" y="85"/>
                  </a:cubicBezTo>
                  <a:cubicBezTo>
                    <a:pt x="164" y="82"/>
                    <a:pt x="168" y="81"/>
                    <a:pt x="169" y="79"/>
                  </a:cubicBezTo>
                  <a:cubicBezTo>
                    <a:pt x="168" y="78"/>
                    <a:pt x="170" y="77"/>
                    <a:pt x="170" y="76"/>
                  </a:cubicBezTo>
                  <a:cubicBezTo>
                    <a:pt x="176" y="76"/>
                    <a:pt x="184" y="74"/>
                    <a:pt x="189" y="78"/>
                  </a:cubicBezTo>
                  <a:cubicBezTo>
                    <a:pt x="190" y="76"/>
                    <a:pt x="197" y="80"/>
                    <a:pt x="198" y="80"/>
                  </a:cubicBezTo>
                  <a:cubicBezTo>
                    <a:pt x="200" y="79"/>
                    <a:pt x="203" y="81"/>
                    <a:pt x="204" y="82"/>
                  </a:cubicBezTo>
                  <a:cubicBezTo>
                    <a:pt x="206" y="79"/>
                    <a:pt x="210" y="83"/>
                    <a:pt x="213" y="83"/>
                  </a:cubicBezTo>
                  <a:cubicBezTo>
                    <a:pt x="214" y="83"/>
                    <a:pt x="214" y="83"/>
                    <a:pt x="215" y="83"/>
                  </a:cubicBezTo>
                  <a:cubicBezTo>
                    <a:pt x="216" y="84"/>
                    <a:pt x="216" y="85"/>
                    <a:pt x="217" y="86"/>
                  </a:cubicBezTo>
                  <a:cubicBezTo>
                    <a:pt x="218" y="85"/>
                    <a:pt x="221" y="87"/>
                    <a:pt x="222" y="87"/>
                  </a:cubicBezTo>
                  <a:cubicBezTo>
                    <a:pt x="223" y="87"/>
                    <a:pt x="227" y="88"/>
                    <a:pt x="228" y="89"/>
                  </a:cubicBezTo>
                  <a:cubicBezTo>
                    <a:pt x="229" y="89"/>
                    <a:pt x="231" y="89"/>
                    <a:pt x="232" y="89"/>
                  </a:cubicBezTo>
                  <a:cubicBezTo>
                    <a:pt x="233" y="89"/>
                    <a:pt x="234" y="90"/>
                    <a:pt x="235" y="90"/>
                  </a:cubicBezTo>
                  <a:cubicBezTo>
                    <a:pt x="236" y="90"/>
                    <a:pt x="235" y="90"/>
                    <a:pt x="235" y="90"/>
                  </a:cubicBezTo>
                  <a:cubicBezTo>
                    <a:pt x="239" y="91"/>
                    <a:pt x="253" y="93"/>
                    <a:pt x="255" y="90"/>
                  </a:cubicBezTo>
                  <a:cubicBezTo>
                    <a:pt x="257" y="91"/>
                    <a:pt x="258" y="91"/>
                    <a:pt x="259" y="91"/>
                  </a:cubicBezTo>
                  <a:cubicBezTo>
                    <a:pt x="259" y="90"/>
                    <a:pt x="260" y="89"/>
                    <a:pt x="261" y="88"/>
                  </a:cubicBezTo>
                  <a:cubicBezTo>
                    <a:pt x="263" y="87"/>
                    <a:pt x="268" y="87"/>
                    <a:pt x="270" y="85"/>
                  </a:cubicBezTo>
                  <a:cubicBezTo>
                    <a:pt x="270" y="84"/>
                    <a:pt x="271" y="83"/>
                    <a:pt x="271" y="82"/>
                  </a:cubicBezTo>
                  <a:cubicBezTo>
                    <a:pt x="272" y="81"/>
                    <a:pt x="273" y="81"/>
                    <a:pt x="273" y="80"/>
                  </a:cubicBezTo>
                  <a:cubicBezTo>
                    <a:pt x="275" y="77"/>
                    <a:pt x="271" y="75"/>
                    <a:pt x="271" y="73"/>
                  </a:cubicBezTo>
                  <a:close/>
                  <a:moveTo>
                    <a:pt x="119" y="76"/>
                  </a:moveTo>
                  <a:cubicBezTo>
                    <a:pt x="119" y="76"/>
                    <a:pt x="119" y="76"/>
                    <a:pt x="119" y="77"/>
                  </a:cubicBezTo>
                  <a:cubicBezTo>
                    <a:pt x="118" y="78"/>
                    <a:pt x="117" y="79"/>
                    <a:pt x="115" y="80"/>
                  </a:cubicBezTo>
                  <a:cubicBezTo>
                    <a:pt x="115" y="81"/>
                    <a:pt x="115" y="82"/>
                    <a:pt x="115" y="83"/>
                  </a:cubicBezTo>
                  <a:cubicBezTo>
                    <a:pt x="114" y="84"/>
                    <a:pt x="112" y="84"/>
                    <a:pt x="111" y="85"/>
                  </a:cubicBezTo>
                  <a:cubicBezTo>
                    <a:pt x="110" y="85"/>
                    <a:pt x="110" y="85"/>
                    <a:pt x="109" y="85"/>
                  </a:cubicBezTo>
                  <a:cubicBezTo>
                    <a:pt x="109" y="85"/>
                    <a:pt x="93" y="87"/>
                    <a:pt x="91" y="88"/>
                  </a:cubicBezTo>
                  <a:cubicBezTo>
                    <a:pt x="89" y="89"/>
                    <a:pt x="87" y="88"/>
                    <a:pt x="87" y="88"/>
                  </a:cubicBezTo>
                  <a:cubicBezTo>
                    <a:pt x="85" y="89"/>
                    <a:pt x="83" y="89"/>
                    <a:pt x="81" y="90"/>
                  </a:cubicBezTo>
                  <a:cubicBezTo>
                    <a:pt x="80" y="90"/>
                    <a:pt x="80" y="90"/>
                    <a:pt x="79" y="89"/>
                  </a:cubicBezTo>
                  <a:cubicBezTo>
                    <a:pt x="79" y="88"/>
                    <a:pt x="84" y="82"/>
                    <a:pt x="85" y="80"/>
                  </a:cubicBezTo>
                  <a:cubicBezTo>
                    <a:pt x="90" y="81"/>
                    <a:pt x="95" y="78"/>
                    <a:pt x="98" y="76"/>
                  </a:cubicBezTo>
                  <a:cubicBezTo>
                    <a:pt x="98" y="76"/>
                    <a:pt x="101" y="77"/>
                    <a:pt x="101" y="77"/>
                  </a:cubicBezTo>
                  <a:cubicBezTo>
                    <a:pt x="101" y="76"/>
                    <a:pt x="105" y="75"/>
                    <a:pt x="105" y="75"/>
                  </a:cubicBezTo>
                  <a:cubicBezTo>
                    <a:pt x="108" y="74"/>
                    <a:pt x="113" y="76"/>
                    <a:pt x="114" y="74"/>
                  </a:cubicBezTo>
                  <a:cubicBezTo>
                    <a:pt x="115" y="74"/>
                    <a:pt x="115" y="74"/>
                    <a:pt x="115" y="75"/>
                  </a:cubicBezTo>
                  <a:cubicBezTo>
                    <a:pt x="117" y="74"/>
                    <a:pt x="118" y="75"/>
                    <a:pt x="119" y="75"/>
                  </a:cubicBezTo>
                  <a:cubicBezTo>
                    <a:pt x="119" y="76"/>
                    <a:pt x="119" y="76"/>
                    <a:pt x="119" y="76"/>
                  </a:cubicBezTo>
                  <a:close/>
                  <a:moveTo>
                    <a:pt x="125" y="60"/>
                  </a:moveTo>
                  <a:cubicBezTo>
                    <a:pt x="124" y="61"/>
                    <a:pt x="122" y="63"/>
                    <a:pt x="120" y="63"/>
                  </a:cubicBezTo>
                  <a:cubicBezTo>
                    <a:pt x="120" y="62"/>
                    <a:pt x="120" y="62"/>
                    <a:pt x="120" y="63"/>
                  </a:cubicBezTo>
                  <a:cubicBezTo>
                    <a:pt x="116" y="64"/>
                    <a:pt x="110" y="60"/>
                    <a:pt x="106" y="62"/>
                  </a:cubicBezTo>
                  <a:cubicBezTo>
                    <a:pt x="104" y="63"/>
                    <a:pt x="100" y="64"/>
                    <a:pt x="98" y="63"/>
                  </a:cubicBezTo>
                  <a:cubicBezTo>
                    <a:pt x="97" y="63"/>
                    <a:pt x="97" y="63"/>
                    <a:pt x="97" y="63"/>
                  </a:cubicBezTo>
                  <a:cubicBezTo>
                    <a:pt x="97" y="60"/>
                    <a:pt x="97" y="60"/>
                    <a:pt x="98" y="58"/>
                  </a:cubicBezTo>
                  <a:cubicBezTo>
                    <a:pt x="102" y="56"/>
                    <a:pt x="112" y="51"/>
                    <a:pt x="117" y="53"/>
                  </a:cubicBezTo>
                  <a:cubicBezTo>
                    <a:pt x="118" y="53"/>
                    <a:pt x="118" y="52"/>
                    <a:pt x="118" y="52"/>
                  </a:cubicBezTo>
                  <a:cubicBezTo>
                    <a:pt x="122" y="53"/>
                    <a:pt x="125" y="54"/>
                    <a:pt x="127" y="54"/>
                  </a:cubicBezTo>
                  <a:cubicBezTo>
                    <a:pt x="127" y="54"/>
                    <a:pt x="128" y="55"/>
                    <a:pt x="128" y="55"/>
                  </a:cubicBezTo>
                  <a:cubicBezTo>
                    <a:pt x="128" y="57"/>
                    <a:pt x="127" y="59"/>
                    <a:pt x="125" y="60"/>
                  </a:cubicBezTo>
                  <a:cubicBezTo>
                    <a:pt x="125" y="60"/>
                    <a:pt x="125" y="60"/>
                    <a:pt x="125" y="60"/>
                  </a:cubicBezTo>
                  <a:close/>
                  <a:moveTo>
                    <a:pt x="161" y="75"/>
                  </a:moveTo>
                  <a:cubicBezTo>
                    <a:pt x="159" y="77"/>
                    <a:pt x="158" y="79"/>
                    <a:pt x="157" y="81"/>
                  </a:cubicBezTo>
                  <a:cubicBezTo>
                    <a:pt x="157" y="82"/>
                    <a:pt x="157" y="82"/>
                    <a:pt x="158" y="83"/>
                  </a:cubicBezTo>
                  <a:cubicBezTo>
                    <a:pt x="157" y="86"/>
                    <a:pt x="152" y="85"/>
                    <a:pt x="150" y="84"/>
                  </a:cubicBezTo>
                  <a:cubicBezTo>
                    <a:pt x="149" y="84"/>
                    <a:pt x="148" y="85"/>
                    <a:pt x="147" y="85"/>
                  </a:cubicBezTo>
                  <a:cubicBezTo>
                    <a:pt x="147" y="85"/>
                    <a:pt x="129" y="85"/>
                    <a:pt x="126" y="83"/>
                  </a:cubicBezTo>
                  <a:cubicBezTo>
                    <a:pt x="126" y="81"/>
                    <a:pt x="129" y="79"/>
                    <a:pt x="131" y="78"/>
                  </a:cubicBezTo>
                  <a:cubicBezTo>
                    <a:pt x="132" y="77"/>
                    <a:pt x="131" y="76"/>
                    <a:pt x="132" y="76"/>
                  </a:cubicBezTo>
                  <a:cubicBezTo>
                    <a:pt x="134" y="74"/>
                    <a:pt x="149" y="73"/>
                    <a:pt x="152" y="73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56" y="73"/>
                    <a:pt x="158" y="73"/>
                    <a:pt x="161" y="74"/>
                  </a:cubicBezTo>
                  <a:cubicBezTo>
                    <a:pt x="161" y="74"/>
                    <a:pt x="161" y="75"/>
                    <a:pt x="161" y="75"/>
                  </a:cubicBezTo>
                  <a:close/>
                  <a:moveTo>
                    <a:pt x="168" y="56"/>
                  </a:moveTo>
                  <a:cubicBezTo>
                    <a:pt x="169" y="56"/>
                    <a:pt x="166" y="61"/>
                    <a:pt x="165" y="61"/>
                  </a:cubicBezTo>
                  <a:cubicBezTo>
                    <a:pt x="163" y="60"/>
                    <a:pt x="152" y="62"/>
                    <a:pt x="149" y="62"/>
                  </a:cubicBezTo>
                  <a:cubicBezTo>
                    <a:pt x="146" y="63"/>
                    <a:pt x="141" y="60"/>
                    <a:pt x="140" y="61"/>
                  </a:cubicBezTo>
                  <a:cubicBezTo>
                    <a:pt x="139" y="61"/>
                    <a:pt x="139" y="61"/>
                    <a:pt x="138" y="61"/>
                  </a:cubicBezTo>
                  <a:cubicBezTo>
                    <a:pt x="138" y="60"/>
                    <a:pt x="138" y="60"/>
                    <a:pt x="138" y="59"/>
                  </a:cubicBezTo>
                  <a:cubicBezTo>
                    <a:pt x="140" y="57"/>
                    <a:pt x="144" y="56"/>
                    <a:pt x="145" y="53"/>
                  </a:cubicBezTo>
                  <a:cubicBezTo>
                    <a:pt x="150" y="50"/>
                    <a:pt x="162" y="55"/>
                    <a:pt x="167" y="51"/>
                  </a:cubicBezTo>
                  <a:cubicBezTo>
                    <a:pt x="168" y="51"/>
                    <a:pt x="168" y="51"/>
                    <a:pt x="170" y="51"/>
                  </a:cubicBezTo>
                  <a:cubicBezTo>
                    <a:pt x="170" y="52"/>
                    <a:pt x="171" y="52"/>
                    <a:pt x="171" y="52"/>
                  </a:cubicBezTo>
                  <a:cubicBezTo>
                    <a:pt x="171" y="55"/>
                    <a:pt x="170" y="55"/>
                    <a:pt x="168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2" name="Freeform 63">
              <a:extLst>
                <a:ext uri="{FF2B5EF4-FFF2-40B4-BE49-F238E27FC236}">
                  <a16:creationId xmlns="" xmlns:a16="http://schemas.microsoft.com/office/drawing/2014/main" id="{B66EFAAC-7656-8648-9554-013C6AC987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65988" y="3328988"/>
              <a:ext cx="442913" cy="346075"/>
            </a:xfrm>
            <a:custGeom>
              <a:avLst/>
              <a:gdLst>
                <a:gd name="T0" fmla="*/ 142 w 146"/>
                <a:gd name="T1" fmla="*/ 77 h 113"/>
                <a:gd name="T2" fmla="*/ 130 w 146"/>
                <a:gd name="T3" fmla="*/ 78 h 113"/>
                <a:gd name="T4" fmla="*/ 120 w 146"/>
                <a:gd name="T5" fmla="*/ 74 h 113"/>
                <a:gd name="T6" fmla="*/ 108 w 146"/>
                <a:gd name="T7" fmla="*/ 55 h 113"/>
                <a:gd name="T8" fmla="*/ 107 w 146"/>
                <a:gd name="T9" fmla="*/ 38 h 113"/>
                <a:gd name="T10" fmla="*/ 108 w 146"/>
                <a:gd name="T11" fmla="*/ 23 h 113"/>
                <a:gd name="T12" fmla="*/ 113 w 146"/>
                <a:gd name="T13" fmla="*/ 8 h 113"/>
                <a:gd name="T14" fmla="*/ 79 w 146"/>
                <a:gd name="T15" fmla="*/ 2 h 113"/>
                <a:gd name="T16" fmla="*/ 62 w 146"/>
                <a:gd name="T17" fmla="*/ 2 h 113"/>
                <a:gd name="T18" fmla="*/ 41 w 146"/>
                <a:gd name="T19" fmla="*/ 4 h 113"/>
                <a:gd name="T20" fmla="*/ 23 w 146"/>
                <a:gd name="T21" fmla="*/ 7 h 113"/>
                <a:gd name="T22" fmla="*/ 9 w 146"/>
                <a:gd name="T23" fmla="*/ 21 h 113"/>
                <a:gd name="T24" fmla="*/ 12 w 146"/>
                <a:gd name="T25" fmla="*/ 41 h 113"/>
                <a:gd name="T26" fmla="*/ 9 w 146"/>
                <a:gd name="T27" fmla="*/ 68 h 113"/>
                <a:gd name="T28" fmla="*/ 11 w 146"/>
                <a:gd name="T29" fmla="*/ 81 h 113"/>
                <a:gd name="T30" fmla="*/ 20 w 146"/>
                <a:gd name="T31" fmla="*/ 87 h 113"/>
                <a:gd name="T32" fmla="*/ 30 w 146"/>
                <a:gd name="T33" fmla="*/ 87 h 113"/>
                <a:gd name="T34" fmla="*/ 33 w 146"/>
                <a:gd name="T35" fmla="*/ 87 h 113"/>
                <a:gd name="T36" fmla="*/ 43 w 146"/>
                <a:gd name="T37" fmla="*/ 86 h 113"/>
                <a:gd name="T38" fmla="*/ 57 w 146"/>
                <a:gd name="T39" fmla="*/ 85 h 113"/>
                <a:gd name="T40" fmla="*/ 63 w 146"/>
                <a:gd name="T41" fmla="*/ 85 h 113"/>
                <a:gd name="T42" fmla="*/ 71 w 146"/>
                <a:gd name="T43" fmla="*/ 85 h 113"/>
                <a:gd name="T44" fmla="*/ 76 w 146"/>
                <a:gd name="T45" fmla="*/ 84 h 113"/>
                <a:gd name="T46" fmla="*/ 101 w 146"/>
                <a:gd name="T47" fmla="*/ 87 h 113"/>
                <a:gd name="T48" fmla="*/ 107 w 146"/>
                <a:gd name="T49" fmla="*/ 97 h 113"/>
                <a:gd name="T50" fmla="*/ 118 w 146"/>
                <a:gd name="T51" fmla="*/ 112 h 113"/>
                <a:gd name="T52" fmla="*/ 145 w 146"/>
                <a:gd name="T53" fmla="*/ 88 h 113"/>
                <a:gd name="T54" fmla="*/ 48 w 146"/>
                <a:gd name="T55" fmla="*/ 71 h 113"/>
                <a:gd name="T56" fmla="*/ 35 w 146"/>
                <a:gd name="T57" fmla="*/ 73 h 113"/>
                <a:gd name="T58" fmla="*/ 17 w 146"/>
                <a:gd name="T59" fmla="*/ 77 h 113"/>
                <a:gd name="T60" fmla="*/ 46 w 146"/>
                <a:gd name="T61" fmla="*/ 62 h 113"/>
                <a:gd name="T62" fmla="*/ 69 w 146"/>
                <a:gd name="T63" fmla="*/ 61 h 113"/>
                <a:gd name="T64" fmla="*/ 95 w 146"/>
                <a:gd name="T65" fmla="*/ 61 h 113"/>
                <a:gd name="T66" fmla="*/ 57 w 146"/>
                <a:gd name="T67" fmla="*/ 46 h 113"/>
                <a:gd name="T68" fmla="*/ 42 w 146"/>
                <a:gd name="T69" fmla="*/ 48 h 113"/>
                <a:gd name="T70" fmla="*/ 26 w 146"/>
                <a:gd name="T71" fmla="*/ 44 h 113"/>
                <a:gd name="T72" fmla="*/ 43 w 146"/>
                <a:gd name="T73" fmla="*/ 39 h 113"/>
                <a:gd name="T74" fmla="*/ 54 w 146"/>
                <a:gd name="T75" fmla="*/ 39 h 113"/>
                <a:gd name="T76" fmla="*/ 84 w 146"/>
                <a:gd name="T77" fmla="*/ 39 h 113"/>
                <a:gd name="T78" fmla="*/ 92 w 146"/>
                <a:gd name="T79" fmla="*/ 48 h 113"/>
                <a:gd name="T80" fmla="*/ 66 w 146"/>
                <a:gd name="T81" fmla="*/ 25 h 113"/>
                <a:gd name="T82" fmla="*/ 54 w 146"/>
                <a:gd name="T83" fmla="*/ 25 h 113"/>
                <a:gd name="T84" fmla="*/ 30 w 146"/>
                <a:gd name="T85" fmla="*/ 29 h 113"/>
                <a:gd name="T86" fmla="*/ 31 w 146"/>
                <a:gd name="T87" fmla="*/ 21 h 113"/>
                <a:gd name="T88" fmla="*/ 46 w 146"/>
                <a:gd name="T89" fmla="*/ 18 h 113"/>
                <a:gd name="T90" fmla="*/ 67 w 146"/>
                <a:gd name="T91" fmla="*/ 18 h 113"/>
                <a:gd name="T92" fmla="*/ 80 w 146"/>
                <a:gd name="T93" fmla="*/ 16 h 113"/>
                <a:gd name="T94" fmla="*/ 95 w 146"/>
                <a:gd name="T95" fmla="*/ 18 h 113"/>
                <a:gd name="T96" fmla="*/ 97 w 146"/>
                <a:gd name="T97" fmla="*/ 25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6" h="113">
                  <a:moveTo>
                    <a:pt x="145" y="88"/>
                  </a:moveTo>
                  <a:cubicBezTo>
                    <a:pt x="143" y="84"/>
                    <a:pt x="140" y="83"/>
                    <a:pt x="142" y="78"/>
                  </a:cubicBezTo>
                  <a:cubicBezTo>
                    <a:pt x="142" y="77"/>
                    <a:pt x="142" y="78"/>
                    <a:pt x="142" y="77"/>
                  </a:cubicBezTo>
                  <a:cubicBezTo>
                    <a:pt x="139" y="77"/>
                    <a:pt x="138" y="80"/>
                    <a:pt x="137" y="81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3" y="81"/>
                    <a:pt x="132" y="79"/>
                    <a:pt x="130" y="78"/>
                  </a:cubicBezTo>
                  <a:cubicBezTo>
                    <a:pt x="128" y="76"/>
                    <a:pt x="126" y="77"/>
                    <a:pt x="123" y="75"/>
                  </a:cubicBezTo>
                  <a:cubicBezTo>
                    <a:pt x="123" y="75"/>
                    <a:pt x="122" y="75"/>
                    <a:pt x="122" y="76"/>
                  </a:cubicBezTo>
                  <a:cubicBezTo>
                    <a:pt x="122" y="76"/>
                    <a:pt x="120" y="74"/>
                    <a:pt x="120" y="74"/>
                  </a:cubicBezTo>
                  <a:cubicBezTo>
                    <a:pt x="118" y="74"/>
                    <a:pt x="115" y="75"/>
                    <a:pt x="114" y="75"/>
                  </a:cubicBezTo>
                  <a:cubicBezTo>
                    <a:pt x="112" y="74"/>
                    <a:pt x="111" y="72"/>
                    <a:pt x="108" y="71"/>
                  </a:cubicBezTo>
                  <a:cubicBezTo>
                    <a:pt x="106" y="68"/>
                    <a:pt x="107" y="59"/>
                    <a:pt x="108" y="55"/>
                  </a:cubicBezTo>
                  <a:cubicBezTo>
                    <a:pt x="107" y="53"/>
                    <a:pt x="107" y="50"/>
                    <a:pt x="107" y="48"/>
                  </a:cubicBezTo>
                  <a:cubicBezTo>
                    <a:pt x="107" y="47"/>
                    <a:pt x="107" y="47"/>
                    <a:pt x="107" y="46"/>
                  </a:cubicBezTo>
                  <a:cubicBezTo>
                    <a:pt x="108" y="45"/>
                    <a:pt x="108" y="39"/>
                    <a:pt x="107" y="38"/>
                  </a:cubicBezTo>
                  <a:cubicBezTo>
                    <a:pt x="108" y="37"/>
                    <a:pt x="108" y="37"/>
                    <a:pt x="109" y="36"/>
                  </a:cubicBezTo>
                  <a:cubicBezTo>
                    <a:pt x="109" y="34"/>
                    <a:pt x="108" y="33"/>
                    <a:pt x="108" y="32"/>
                  </a:cubicBezTo>
                  <a:cubicBezTo>
                    <a:pt x="109" y="31"/>
                    <a:pt x="107" y="24"/>
                    <a:pt x="108" y="23"/>
                  </a:cubicBezTo>
                  <a:cubicBezTo>
                    <a:pt x="108" y="22"/>
                    <a:pt x="110" y="21"/>
                    <a:pt x="110" y="21"/>
                  </a:cubicBezTo>
                  <a:cubicBezTo>
                    <a:pt x="110" y="21"/>
                    <a:pt x="111" y="18"/>
                    <a:pt x="112" y="18"/>
                  </a:cubicBezTo>
                  <a:cubicBezTo>
                    <a:pt x="115" y="15"/>
                    <a:pt x="114" y="11"/>
                    <a:pt x="113" y="8"/>
                  </a:cubicBezTo>
                  <a:cubicBezTo>
                    <a:pt x="112" y="7"/>
                    <a:pt x="111" y="6"/>
                    <a:pt x="110" y="5"/>
                  </a:cubicBezTo>
                  <a:cubicBezTo>
                    <a:pt x="107" y="4"/>
                    <a:pt x="102" y="3"/>
                    <a:pt x="97" y="2"/>
                  </a:cubicBezTo>
                  <a:cubicBezTo>
                    <a:pt x="91" y="0"/>
                    <a:pt x="83" y="5"/>
                    <a:pt x="79" y="2"/>
                  </a:cubicBezTo>
                  <a:cubicBezTo>
                    <a:pt x="77" y="3"/>
                    <a:pt x="74" y="2"/>
                    <a:pt x="74" y="1"/>
                  </a:cubicBezTo>
                  <a:cubicBezTo>
                    <a:pt x="73" y="2"/>
                    <a:pt x="69" y="2"/>
                    <a:pt x="68" y="1"/>
                  </a:cubicBezTo>
                  <a:cubicBezTo>
                    <a:pt x="67" y="3"/>
                    <a:pt x="64" y="1"/>
                    <a:pt x="62" y="2"/>
                  </a:cubicBezTo>
                  <a:cubicBezTo>
                    <a:pt x="60" y="2"/>
                    <a:pt x="58" y="3"/>
                    <a:pt x="56" y="4"/>
                  </a:cubicBezTo>
                  <a:cubicBezTo>
                    <a:pt x="56" y="3"/>
                    <a:pt x="53" y="3"/>
                    <a:pt x="52" y="3"/>
                  </a:cubicBezTo>
                  <a:cubicBezTo>
                    <a:pt x="49" y="5"/>
                    <a:pt x="46" y="3"/>
                    <a:pt x="41" y="4"/>
                  </a:cubicBezTo>
                  <a:cubicBezTo>
                    <a:pt x="41" y="4"/>
                    <a:pt x="38" y="5"/>
                    <a:pt x="36" y="5"/>
                  </a:cubicBezTo>
                  <a:cubicBezTo>
                    <a:pt x="36" y="5"/>
                    <a:pt x="36" y="4"/>
                    <a:pt x="36" y="4"/>
                  </a:cubicBezTo>
                  <a:cubicBezTo>
                    <a:pt x="35" y="6"/>
                    <a:pt x="25" y="6"/>
                    <a:pt x="23" y="7"/>
                  </a:cubicBezTo>
                  <a:cubicBezTo>
                    <a:pt x="17" y="7"/>
                    <a:pt x="10" y="4"/>
                    <a:pt x="7" y="6"/>
                  </a:cubicBezTo>
                  <a:cubicBezTo>
                    <a:pt x="0" y="11"/>
                    <a:pt x="6" y="13"/>
                    <a:pt x="9" y="19"/>
                  </a:cubicBezTo>
                  <a:cubicBezTo>
                    <a:pt x="10" y="20"/>
                    <a:pt x="9" y="21"/>
                    <a:pt x="9" y="21"/>
                  </a:cubicBezTo>
                  <a:cubicBezTo>
                    <a:pt x="10" y="22"/>
                    <a:pt x="11" y="23"/>
                    <a:pt x="11" y="24"/>
                  </a:cubicBezTo>
                  <a:cubicBezTo>
                    <a:pt x="11" y="24"/>
                    <a:pt x="14" y="31"/>
                    <a:pt x="13" y="32"/>
                  </a:cubicBezTo>
                  <a:cubicBezTo>
                    <a:pt x="11" y="35"/>
                    <a:pt x="12" y="36"/>
                    <a:pt x="12" y="41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1" y="46"/>
                    <a:pt x="9" y="56"/>
                    <a:pt x="9" y="56"/>
                  </a:cubicBezTo>
                  <a:cubicBezTo>
                    <a:pt x="10" y="60"/>
                    <a:pt x="10" y="67"/>
                    <a:pt x="9" y="68"/>
                  </a:cubicBezTo>
                  <a:cubicBezTo>
                    <a:pt x="9" y="71"/>
                    <a:pt x="10" y="75"/>
                    <a:pt x="10" y="76"/>
                  </a:cubicBezTo>
                  <a:cubicBezTo>
                    <a:pt x="9" y="77"/>
                    <a:pt x="9" y="79"/>
                    <a:pt x="9" y="81"/>
                  </a:cubicBezTo>
                  <a:cubicBezTo>
                    <a:pt x="10" y="81"/>
                    <a:pt x="11" y="81"/>
                    <a:pt x="11" y="81"/>
                  </a:cubicBezTo>
                  <a:cubicBezTo>
                    <a:pt x="13" y="82"/>
                    <a:pt x="13" y="84"/>
                    <a:pt x="15" y="85"/>
                  </a:cubicBezTo>
                  <a:cubicBezTo>
                    <a:pt x="16" y="87"/>
                    <a:pt x="19" y="86"/>
                    <a:pt x="20" y="87"/>
                  </a:cubicBezTo>
                  <a:cubicBezTo>
                    <a:pt x="20" y="87"/>
                    <a:pt x="20" y="87"/>
                    <a:pt x="20" y="87"/>
                  </a:cubicBezTo>
                  <a:cubicBezTo>
                    <a:pt x="21" y="87"/>
                    <a:pt x="20" y="87"/>
                    <a:pt x="21" y="87"/>
                  </a:cubicBezTo>
                  <a:cubicBezTo>
                    <a:pt x="24" y="87"/>
                    <a:pt x="25" y="87"/>
                    <a:pt x="27" y="86"/>
                  </a:cubicBezTo>
                  <a:cubicBezTo>
                    <a:pt x="28" y="86"/>
                    <a:pt x="29" y="86"/>
                    <a:pt x="30" y="87"/>
                  </a:cubicBezTo>
                  <a:cubicBezTo>
                    <a:pt x="30" y="86"/>
                    <a:pt x="30" y="86"/>
                    <a:pt x="31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3" y="87"/>
                    <a:pt x="33" y="87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6" y="87"/>
                    <a:pt x="40" y="85"/>
                    <a:pt x="43" y="85"/>
                  </a:cubicBezTo>
                  <a:cubicBezTo>
                    <a:pt x="43" y="86"/>
                    <a:pt x="43" y="86"/>
                    <a:pt x="43" y="86"/>
                  </a:cubicBezTo>
                  <a:cubicBezTo>
                    <a:pt x="44" y="85"/>
                    <a:pt x="46" y="84"/>
                    <a:pt x="46" y="84"/>
                  </a:cubicBezTo>
                  <a:cubicBezTo>
                    <a:pt x="46" y="84"/>
                    <a:pt x="49" y="85"/>
                    <a:pt x="50" y="86"/>
                  </a:cubicBezTo>
                  <a:cubicBezTo>
                    <a:pt x="52" y="85"/>
                    <a:pt x="55" y="85"/>
                    <a:pt x="57" y="85"/>
                  </a:cubicBezTo>
                  <a:cubicBezTo>
                    <a:pt x="57" y="85"/>
                    <a:pt x="57" y="86"/>
                    <a:pt x="58" y="86"/>
                  </a:cubicBezTo>
                  <a:cubicBezTo>
                    <a:pt x="59" y="86"/>
                    <a:pt x="61" y="85"/>
                    <a:pt x="62" y="85"/>
                  </a:cubicBezTo>
                  <a:cubicBezTo>
                    <a:pt x="63" y="84"/>
                    <a:pt x="62" y="85"/>
                    <a:pt x="63" y="85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65" y="85"/>
                    <a:pt x="69" y="84"/>
                    <a:pt x="70" y="85"/>
                  </a:cubicBezTo>
                  <a:cubicBezTo>
                    <a:pt x="71" y="85"/>
                    <a:pt x="71" y="85"/>
                    <a:pt x="71" y="85"/>
                  </a:cubicBezTo>
                  <a:cubicBezTo>
                    <a:pt x="72" y="85"/>
                    <a:pt x="72" y="84"/>
                    <a:pt x="72" y="84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4" y="85"/>
                    <a:pt x="75" y="83"/>
                    <a:pt x="76" y="84"/>
                  </a:cubicBezTo>
                  <a:cubicBezTo>
                    <a:pt x="77" y="85"/>
                    <a:pt x="82" y="84"/>
                    <a:pt x="83" y="84"/>
                  </a:cubicBezTo>
                  <a:cubicBezTo>
                    <a:pt x="89" y="87"/>
                    <a:pt x="97" y="86"/>
                    <a:pt x="99" y="88"/>
                  </a:cubicBezTo>
                  <a:cubicBezTo>
                    <a:pt x="99" y="87"/>
                    <a:pt x="100" y="87"/>
                    <a:pt x="101" y="87"/>
                  </a:cubicBezTo>
                  <a:cubicBezTo>
                    <a:pt x="102" y="88"/>
                    <a:pt x="104" y="91"/>
                    <a:pt x="105" y="91"/>
                  </a:cubicBezTo>
                  <a:cubicBezTo>
                    <a:pt x="105" y="94"/>
                    <a:pt x="105" y="95"/>
                    <a:pt x="106" y="97"/>
                  </a:cubicBezTo>
                  <a:cubicBezTo>
                    <a:pt x="106" y="97"/>
                    <a:pt x="106" y="97"/>
                    <a:pt x="107" y="97"/>
                  </a:cubicBezTo>
                  <a:cubicBezTo>
                    <a:pt x="106" y="99"/>
                    <a:pt x="112" y="108"/>
                    <a:pt x="113" y="110"/>
                  </a:cubicBezTo>
                  <a:cubicBezTo>
                    <a:pt x="114" y="110"/>
                    <a:pt x="116" y="110"/>
                    <a:pt x="117" y="111"/>
                  </a:cubicBezTo>
                  <a:cubicBezTo>
                    <a:pt x="117" y="111"/>
                    <a:pt x="118" y="112"/>
                    <a:pt x="118" y="112"/>
                  </a:cubicBezTo>
                  <a:cubicBezTo>
                    <a:pt x="119" y="112"/>
                    <a:pt x="123" y="113"/>
                    <a:pt x="125" y="112"/>
                  </a:cubicBezTo>
                  <a:cubicBezTo>
                    <a:pt x="130" y="109"/>
                    <a:pt x="145" y="99"/>
                    <a:pt x="146" y="91"/>
                  </a:cubicBezTo>
                  <a:cubicBezTo>
                    <a:pt x="145" y="90"/>
                    <a:pt x="146" y="89"/>
                    <a:pt x="145" y="88"/>
                  </a:cubicBezTo>
                  <a:close/>
                  <a:moveTo>
                    <a:pt x="97" y="69"/>
                  </a:moveTo>
                  <a:cubicBezTo>
                    <a:pt x="96" y="72"/>
                    <a:pt x="88" y="72"/>
                    <a:pt x="85" y="71"/>
                  </a:cubicBezTo>
                  <a:cubicBezTo>
                    <a:pt x="78" y="70"/>
                    <a:pt x="53" y="69"/>
                    <a:pt x="48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7" y="72"/>
                    <a:pt x="37" y="72"/>
                    <a:pt x="37" y="72"/>
                  </a:cubicBezTo>
                  <a:cubicBezTo>
                    <a:pt x="36" y="73"/>
                    <a:pt x="35" y="71"/>
                    <a:pt x="35" y="73"/>
                  </a:cubicBezTo>
                  <a:cubicBezTo>
                    <a:pt x="34" y="73"/>
                    <a:pt x="34" y="72"/>
                    <a:pt x="33" y="72"/>
                  </a:cubicBezTo>
                  <a:cubicBezTo>
                    <a:pt x="33" y="72"/>
                    <a:pt x="19" y="78"/>
                    <a:pt x="18" y="78"/>
                  </a:cubicBezTo>
                  <a:cubicBezTo>
                    <a:pt x="18" y="78"/>
                    <a:pt x="17" y="77"/>
                    <a:pt x="17" y="77"/>
                  </a:cubicBezTo>
                  <a:cubicBezTo>
                    <a:pt x="17" y="64"/>
                    <a:pt x="29" y="66"/>
                    <a:pt x="38" y="61"/>
                  </a:cubicBezTo>
                  <a:cubicBezTo>
                    <a:pt x="40" y="62"/>
                    <a:pt x="41" y="62"/>
                    <a:pt x="43" y="62"/>
                  </a:cubicBezTo>
                  <a:cubicBezTo>
                    <a:pt x="43" y="61"/>
                    <a:pt x="46" y="62"/>
                    <a:pt x="46" y="62"/>
                  </a:cubicBezTo>
                  <a:cubicBezTo>
                    <a:pt x="46" y="61"/>
                    <a:pt x="53" y="60"/>
                    <a:pt x="53" y="60"/>
                  </a:cubicBezTo>
                  <a:cubicBezTo>
                    <a:pt x="57" y="58"/>
                    <a:pt x="61" y="62"/>
                    <a:pt x="65" y="60"/>
                  </a:cubicBezTo>
                  <a:cubicBezTo>
                    <a:pt x="65" y="60"/>
                    <a:pt x="68" y="60"/>
                    <a:pt x="69" y="61"/>
                  </a:cubicBezTo>
                  <a:cubicBezTo>
                    <a:pt x="70" y="59"/>
                    <a:pt x="79" y="62"/>
                    <a:pt x="80" y="60"/>
                  </a:cubicBezTo>
                  <a:cubicBezTo>
                    <a:pt x="81" y="60"/>
                    <a:pt x="89" y="60"/>
                    <a:pt x="90" y="60"/>
                  </a:cubicBezTo>
                  <a:cubicBezTo>
                    <a:pt x="91" y="60"/>
                    <a:pt x="93" y="61"/>
                    <a:pt x="95" y="61"/>
                  </a:cubicBezTo>
                  <a:cubicBezTo>
                    <a:pt x="94" y="62"/>
                    <a:pt x="98" y="66"/>
                    <a:pt x="97" y="69"/>
                  </a:cubicBezTo>
                  <a:close/>
                  <a:moveTo>
                    <a:pt x="92" y="48"/>
                  </a:moveTo>
                  <a:cubicBezTo>
                    <a:pt x="84" y="44"/>
                    <a:pt x="59" y="48"/>
                    <a:pt x="57" y="46"/>
                  </a:cubicBezTo>
                  <a:cubicBezTo>
                    <a:pt x="54" y="47"/>
                    <a:pt x="51" y="47"/>
                    <a:pt x="48" y="48"/>
                  </a:cubicBezTo>
                  <a:cubicBezTo>
                    <a:pt x="49" y="47"/>
                    <a:pt x="43" y="49"/>
                    <a:pt x="42" y="48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39" y="50"/>
                    <a:pt x="27" y="53"/>
                    <a:pt x="23" y="51"/>
                  </a:cubicBezTo>
                  <a:cubicBezTo>
                    <a:pt x="23" y="50"/>
                    <a:pt x="23" y="48"/>
                    <a:pt x="23" y="47"/>
                  </a:cubicBezTo>
                  <a:cubicBezTo>
                    <a:pt x="24" y="46"/>
                    <a:pt x="25" y="45"/>
                    <a:pt x="26" y="44"/>
                  </a:cubicBezTo>
                  <a:cubicBezTo>
                    <a:pt x="27" y="44"/>
                    <a:pt x="28" y="44"/>
                    <a:pt x="30" y="44"/>
                  </a:cubicBezTo>
                  <a:cubicBezTo>
                    <a:pt x="31" y="42"/>
                    <a:pt x="33" y="42"/>
                    <a:pt x="35" y="42"/>
                  </a:cubicBezTo>
                  <a:cubicBezTo>
                    <a:pt x="37" y="41"/>
                    <a:pt x="40" y="40"/>
                    <a:pt x="43" y="39"/>
                  </a:cubicBezTo>
                  <a:cubicBezTo>
                    <a:pt x="44" y="39"/>
                    <a:pt x="45" y="39"/>
                    <a:pt x="46" y="40"/>
                  </a:cubicBezTo>
                  <a:cubicBezTo>
                    <a:pt x="48" y="39"/>
                    <a:pt x="51" y="39"/>
                    <a:pt x="52" y="38"/>
                  </a:cubicBezTo>
                  <a:cubicBezTo>
                    <a:pt x="52" y="38"/>
                    <a:pt x="54" y="39"/>
                    <a:pt x="54" y="39"/>
                  </a:cubicBezTo>
                  <a:cubicBezTo>
                    <a:pt x="55" y="39"/>
                    <a:pt x="64" y="38"/>
                    <a:pt x="64" y="37"/>
                  </a:cubicBezTo>
                  <a:cubicBezTo>
                    <a:pt x="67" y="37"/>
                    <a:pt x="77" y="38"/>
                    <a:pt x="78" y="39"/>
                  </a:cubicBezTo>
                  <a:cubicBezTo>
                    <a:pt x="79" y="38"/>
                    <a:pt x="84" y="39"/>
                    <a:pt x="84" y="39"/>
                  </a:cubicBezTo>
                  <a:cubicBezTo>
                    <a:pt x="85" y="39"/>
                    <a:pt x="95" y="39"/>
                    <a:pt x="96" y="40"/>
                  </a:cubicBezTo>
                  <a:cubicBezTo>
                    <a:pt x="98" y="41"/>
                    <a:pt x="96" y="45"/>
                    <a:pt x="97" y="46"/>
                  </a:cubicBezTo>
                  <a:cubicBezTo>
                    <a:pt x="97" y="46"/>
                    <a:pt x="93" y="49"/>
                    <a:pt x="92" y="48"/>
                  </a:cubicBezTo>
                  <a:close/>
                  <a:moveTo>
                    <a:pt x="97" y="25"/>
                  </a:moveTo>
                  <a:cubicBezTo>
                    <a:pt x="91" y="29"/>
                    <a:pt x="82" y="22"/>
                    <a:pt x="78" y="24"/>
                  </a:cubicBezTo>
                  <a:cubicBezTo>
                    <a:pt x="75" y="25"/>
                    <a:pt x="70" y="24"/>
                    <a:pt x="66" y="25"/>
                  </a:cubicBezTo>
                  <a:cubicBezTo>
                    <a:pt x="65" y="25"/>
                    <a:pt x="64" y="25"/>
                    <a:pt x="63" y="25"/>
                  </a:cubicBezTo>
                  <a:cubicBezTo>
                    <a:pt x="62" y="25"/>
                    <a:pt x="57" y="26"/>
                    <a:pt x="56" y="26"/>
                  </a:cubicBezTo>
                  <a:cubicBezTo>
                    <a:pt x="55" y="26"/>
                    <a:pt x="55" y="25"/>
                    <a:pt x="54" y="25"/>
                  </a:cubicBezTo>
                  <a:cubicBezTo>
                    <a:pt x="50" y="26"/>
                    <a:pt x="48" y="27"/>
                    <a:pt x="42" y="27"/>
                  </a:cubicBezTo>
                  <a:cubicBezTo>
                    <a:pt x="41" y="27"/>
                    <a:pt x="41" y="28"/>
                    <a:pt x="40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28" y="29"/>
                    <a:pt x="26" y="26"/>
                    <a:pt x="25" y="26"/>
                  </a:cubicBezTo>
                  <a:cubicBezTo>
                    <a:pt x="25" y="24"/>
                    <a:pt x="26" y="25"/>
                    <a:pt x="27" y="24"/>
                  </a:cubicBezTo>
                  <a:cubicBezTo>
                    <a:pt x="29" y="23"/>
                    <a:pt x="29" y="22"/>
                    <a:pt x="31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5" y="20"/>
                    <a:pt x="38" y="20"/>
                    <a:pt x="42" y="18"/>
                  </a:cubicBezTo>
                  <a:cubicBezTo>
                    <a:pt x="42" y="17"/>
                    <a:pt x="45" y="18"/>
                    <a:pt x="46" y="18"/>
                  </a:cubicBezTo>
                  <a:cubicBezTo>
                    <a:pt x="46" y="17"/>
                    <a:pt x="50" y="17"/>
                    <a:pt x="51" y="17"/>
                  </a:cubicBezTo>
                  <a:cubicBezTo>
                    <a:pt x="53" y="16"/>
                    <a:pt x="59" y="17"/>
                    <a:pt x="61" y="17"/>
                  </a:cubicBezTo>
                  <a:cubicBezTo>
                    <a:pt x="64" y="16"/>
                    <a:pt x="66" y="17"/>
                    <a:pt x="67" y="18"/>
                  </a:cubicBezTo>
                  <a:cubicBezTo>
                    <a:pt x="70" y="18"/>
                    <a:pt x="74" y="17"/>
                    <a:pt x="75" y="17"/>
                  </a:cubicBezTo>
                  <a:cubicBezTo>
                    <a:pt x="77" y="16"/>
                    <a:pt x="79" y="18"/>
                    <a:pt x="80" y="17"/>
                  </a:cubicBezTo>
                  <a:cubicBezTo>
                    <a:pt x="80" y="17"/>
                    <a:pt x="80" y="17"/>
                    <a:pt x="80" y="16"/>
                  </a:cubicBezTo>
                  <a:cubicBezTo>
                    <a:pt x="81" y="16"/>
                    <a:pt x="83" y="17"/>
                    <a:pt x="83" y="17"/>
                  </a:cubicBezTo>
                  <a:cubicBezTo>
                    <a:pt x="83" y="17"/>
                    <a:pt x="88" y="16"/>
                    <a:pt x="89" y="17"/>
                  </a:cubicBezTo>
                  <a:cubicBezTo>
                    <a:pt x="89" y="17"/>
                    <a:pt x="94" y="18"/>
                    <a:pt x="95" y="18"/>
                  </a:cubicBezTo>
                  <a:cubicBezTo>
                    <a:pt x="96" y="18"/>
                    <a:pt x="96" y="19"/>
                    <a:pt x="96" y="18"/>
                  </a:cubicBezTo>
                  <a:cubicBezTo>
                    <a:pt x="97" y="19"/>
                    <a:pt x="98" y="19"/>
                    <a:pt x="99" y="20"/>
                  </a:cubicBezTo>
                  <a:cubicBezTo>
                    <a:pt x="99" y="22"/>
                    <a:pt x="98" y="23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3" name="Freeform 64">
              <a:extLst>
                <a:ext uri="{FF2B5EF4-FFF2-40B4-BE49-F238E27FC236}">
                  <a16:creationId xmlns="" xmlns:a16="http://schemas.microsoft.com/office/drawing/2014/main" id="{F861EDCE-4CF1-E24B-B52E-E796BE541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8838" y="3549651"/>
              <a:ext cx="73025" cy="119063"/>
            </a:xfrm>
            <a:custGeom>
              <a:avLst/>
              <a:gdLst>
                <a:gd name="T0" fmla="*/ 6 w 24"/>
                <a:gd name="T1" fmla="*/ 0 h 39"/>
                <a:gd name="T2" fmla="*/ 8 w 24"/>
                <a:gd name="T3" fmla="*/ 0 h 39"/>
                <a:gd name="T4" fmla="*/ 8 w 24"/>
                <a:gd name="T5" fmla="*/ 1 h 39"/>
                <a:gd name="T6" fmla="*/ 13 w 24"/>
                <a:gd name="T7" fmla="*/ 16 h 39"/>
                <a:gd name="T8" fmla="*/ 16 w 24"/>
                <a:gd name="T9" fmla="*/ 18 h 39"/>
                <a:gd name="T10" fmla="*/ 17 w 24"/>
                <a:gd name="T11" fmla="*/ 18 h 39"/>
                <a:gd name="T12" fmla="*/ 23 w 24"/>
                <a:gd name="T13" fmla="*/ 15 h 39"/>
                <a:gd name="T14" fmla="*/ 24 w 24"/>
                <a:gd name="T15" fmla="*/ 25 h 39"/>
                <a:gd name="T16" fmla="*/ 24 w 24"/>
                <a:gd name="T17" fmla="*/ 33 h 39"/>
                <a:gd name="T18" fmla="*/ 21 w 24"/>
                <a:gd name="T19" fmla="*/ 37 h 39"/>
                <a:gd name="T20" fmla="*/ 18 w 24"/>
                <a:gd name="T21" fmla="*/ 39 h 39"/>
                <a:gd name="T22" fmla="*/ 3 w 24"/>
                <a:gd name="T23" fmla="*/ 26 h 39"/>
                <a:gd name="T24" fmla="*/ 3 w 24"/>
                <a:gd name="T25" fmla="*/ 24 h 39"/>
                <a:gd name="T26" fmla="*/ 1 w 24"/>
                <a:gd name="T27" fmla="*/ 20 h 39"/>
                <a:gd name="T28" fmla="*/ 2 w 24"/>
                <a:gd name="T29" fmla="*/ 17 h 39"/>
                <a:gd name="T30" fmla="*/ 0 w 24"/>
                <a:gd name="T31" fmla="*/ 10 h 39"/>
                <a:gd name="T32" fmla="*/ 3 w 24"/>
                <a:gd name="T33" fmla="*/ 5 h 39"/>
                <a:gd name="T34" fmla="*/ 6 w 24"/>
                <a:gd name="T35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39">
                  <a:moveTo>
                    <a:pt x="6" y="0"/>
                  </a:moveTo>
                  <a:cubicBezTo>
                    <a:pt x="7" y="0"/>
                    <a:pt x="7" y="0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5" y="5"/>
                    <a:pt x="12" y="13"/>
                    <a:pt x="13" y="16"/>
                  </a:cubicBezTo>
                  <a:cubicBezTo>
                    <a:pt x="14" y="17"/>
                    <a:pt x="15" y="16"/>
                    <a:pt x="16" y="18"/>
                  </a:cubicBezTo>
                  <a:cubicBezTo>
                    <a:pt x="16" y="18"/>
                    <a:pt x="17" y="18"/>
                    <a:pt x="17" y="18"/>
                  </a:cubicBezTo>
                  <a:cubicBezTo>
                    <a:pt x="18" y="16"/>
                    <a:pt x="21" y="15"/>
                    <a:pt x="23" y="15"/>
                  </a:cubicBezTo>
                  <a:cubicBezTo>
                    <a:pt x="24" y="19"/>
                    <a:pt x="20" y="21"/>
                    <a:pt x="24" y="25"/>
                  </a:cubicBezTo>
                  <a:cubicBezTo>
                    <a:pt x="24" y="28"/>
                    <a:pt x="24" y="30"/>
                    <a:pt x="24" y="33"/>
                  </a:cubicBezTo>
                  <a:cubicBezTo>
                    <a:pt x="23" y="34"/>
                    <a:pt x="22" y="36"/>
                    <a:pt x="21" y="37"/>
                  </a:cubicBezTo>
                  <a:cubicBezTo>
                    <a:pt x="20" y="38"/>
                    <a:pt x="19" y="38"/>
                    <a:pt x="18" y="39"/>
                  </a:cubicBezTo>
                  <a:cubicBezTo>
                    <a:pt x="12" y="37"/>
                    <a:pt x="6" y="31"/>
                    <a:pt x="3" y="26"/>
                  </a:cubicBezTo>
                  <a:cubicBezTo>
                    <a:pt x="3" y="26"/>
                    <a:pt x="4" y="25"/>
                    <a:pt x="3" y="24"/>
                  </a:cubicBezTo>
                  <a:cubicBezTo>
                    <a:pt x="3" y="23"/>
                    <a:pt x="2" y="21"/>
                    <a:pt x="1" y="20"/>
                  </a:cubicBezTo>
                  <a:cubicBezTo>
                    <a:pt x="1" y="19"/>
                    <a:pt x="2" y="18"/>
                    <a:pt x="2" y="17"/>
                  </a:cubicBezTo>
                  <a:cubicBezTo>
                    <a:pt x="1" y="15"/>
                    <a:pt x="0" y="13"/>
                    <a:pt x="0" y="10"/>
                  </a:cubicBezTo>
                  <a:cubicBezTo>
                    <a:pt x="1" y="9"/>
                    <a:pt x="2" y="7"/>
                    <a:pt x="3" y="5"/>
                  </a:cubicBezTo>
                  <a:cubicBezTo>
                    <a:pt x="4" y="3"/>
                    <a:pt x="4" y="2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</p:grpSp>
      <p:cxnSp>
        <p:nvCxnSpPr>
          <p:cNvPr id="204" name="直线连接符 203">
            <a:extLst>
              <a:ext uri="{FF2B5EF4-FFF2-40B4-BE49-F238E27FC236}">
                <a16:creationId xmlns="" xmlns:a16="http://schemas.microsoft.com/office/drawing/2014/main" id="{62084E9C-B7D7-4E41-901B-0C72423D6309}"/>
              </a:ext>
            </a:extLst>
          </p:cNvPr>
          <p:cNvCxnSpPr>
            <a:cxnSpLocks/>
          </p:cNvCxnSpPr>
          <p:nvPr/>
        </p:nvCxnSpPr>
        <p:spPr>
          <a:xfrm flipH="1">
            <a:off x="-7622" y="6342611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直线连接符 204">
            <a:extLst>
              <a:ext uri="{FF2B5EF4-FFF2-40B4-BE49-F238E27FC236}">
                <a16:creationId xmlns="" xmlns:a16="http://schemas.microsoft.com/office/drawing/2014/main" id="{4A5A33DD-6F0D-874E-8B31-EA078C97FE52}"/>
              </a:ext>
            </a:extLst>
          </p:cNvPr>
          <p:cNvCxnSpPr>
            <a:cxnSpLocks/>
          </p:cNvCxnSpPr>
          <p:nvPr/>
        </p:nvCxnSpPr>
        <p:spPr>
          <a:xfrm flipH="1">
            <a:off x="-7622" y="703815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文本框 1">
            <a:extLst>
              <a:ext uri="{FF2B5EF4-FFF2-40B4-BE49-F238E27FC236}">
                <a16:creationId xmlns="" xmlns:a16="http://schemas.microsoft.com/office/drawing/2014/main" id="{C295B75C-9707-5C47-A1AD-56535619FD78}"/>
              </a:ext>
            </a:extLst>
          </p:cNvPr>
          <p:cNvSpPr txBox="1"/>
          <p:nvPr/>
        </p:nvSpPr>
        <p:spPr>
          <a:xfrm>
            <a:off x="154984" y="69743"/>
            <a:ext cx="233910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b="1" dirty="0">
                <a:solidFill>
                  <a:schemeClr val="accent2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搞定饼图排版</a:t>
            </a:r>
          </a:p>
        </p:txBody>
      </p:sp>
      <p:graphicFrame>
        <p:nvGraphicFramePr>
          <p:cNvPr id="3" name="图表 2">
            <a:extLst>
              <a:ext uri="{FF2B5EF4-FFF2-40B4-BE49-F238E27FC236}">
                <a16:creationId xmlns="" xmlns:a16="http://schemas.microsoft.com/office/drawing/2014/main" id="{B7BE5815-6636-964F-8A0C-74C20161464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264540715"/>
              </p:ext>
            </p:extLst>
          </p:nvPr>
        </p:nvGraphicFramePr>
        <p:xfrm>
          <a:off x="3925093" y="2073214"/>
          <a:ext cx="4338572" cy="328933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5" name="任意形状 4">
            <a:extLst>
              <a:ext uri="{FF2B5EF4-FFF2-40B4-BE49-F238E27FC236}">
                <a16:creationId xmlns="" xmlns:a16="http://schemas.microsoft.com/office/drawing/2014/main" id="{8048284B-FDF3-7C43-BDAD-0D5C807809F6}"/>
              </a:ext>
            </a:extLst>
          </p:cNvPr>
          <p:cNvSpPr/>
          <p:nvPr/>
        </p:nvSpPr>
        <p:spPr>
          <a:xfrm>
            <a:off x="7364249" y="2571201"/>
            <a:ext cx="1685217" cy="355180"/>
          </a:xfrm>
          <a:custGeom>
            <a:avLst/>
            <a:gdLst>
              <a:gd name="connsiteX0" fmla="*/ 0 w 1269580"/>
              <a:gd name="connsiteY0" fmla="*/ 355180 h 355180"/>
              <a:gd name="connsiteX1" fmla="*/ 355180 w 1269580"/>
              <a:gd name="connsiteY1" fmla="*/ 0 h 355180"/>
              <a:gd name="connsiteX2" fmla="*/ 1269580 w 1269580"/>
              <a:gd name="connsiteY2" fmla="*/ 0 h 355180"/>
              <a:gd name="connsiteX0" fmla="*/ 0 w 1269580"/>
              <a:gd name="connsiteY0" fmla="*/ 355180 h 355180"/>
              <a:gd name="connsiteX1" fmla="*/ 355180 w 1269580"/>
              <a:gd name="connsiteY1" fmla="*/ 0 h 355180"/>
              <a:gd name="connsiteX2" fmla="*/ 1269580 w 1269580"/>
              <a:gd name="connsiteY2" fmla="*/ 0 h 355180"/>
              <a:gd name="connsiteX0" fmla="*/ 0 w 1518962"/>
              <a:gd name="connsiteY0" fmla="*/ 355180 h 355180"/>
              <a:gd name="connsiteX1" fmla="*/ 355180 w 1518962"/>
              <a:gd name="connsiteY1" fmla="*/ 0 h 355180"/>
              <a:gd name="connsiteX2" fmla="*/ 1518962 w 1518962"/>
              <a:gd name="connsiteY2" fmla="*/ 0 h 355180"/>
              <a:gd name="connsiteX0" fmla="*/ 0 w 1685217"/>
              <a:gd name="connsiteY0" fmla="*/ 355180 h 355180"/>
              <a:gd name="connsiteX1" fmla="*/ 355180 w 1685217"/>
              <a:gd name="connsiteY1" fmla="*/ 0 h 355180"/>
              <a:gd name="connsiteX2" fmla="*/ 1685217 w 1685217"/>
              <a:gd name="connsiteY2" fmla="*/ 0 h 3551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85217" h="355180">
                <a:moveTo>
                  <a:pt x="0" y="355180"/>
                </a:moveTo>
                <a:lnTo>
                  <a:pt x="355180" y="0"/>
                </a:lnTo>
                <a:lnTo>
                  <a:pt x="1685217" y="0"/>
                </a:lnTo>
              </a:path>
            </a:pathLst>
          </a:custGeom>
          <a:noFill/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/>
          </a:p>
        </p:txBody>
      </p:sp>
      <p:sp>
        <p:nvSpPr>
          <p:cNvPr id="6" name="椭圆 5">
            <a:extLst>
              <a:ext uri="{FF2B5EF4-FFF2-40B4-BE49-F238E27FC236}">
                <a16:creationId xmlns="" xmlns:a16="http://schemas.microsoft.com/office/drawing/2014/main" id="{C7F8A5EC-1858-2E4A-957A-9F56809BE717}"/>
              </a:ext>
            </a:extLst>
          </p:cNvPr>
          <p:cNvSpPr/>
          <p:nvPr/>
        </p:nvSpPr>
        <p:spPr>
          <a:xfrm>
            <a:off x="7319173" y="2877298"/>
            <a:ext cx="99204" cy="99204"/>
          </a:xfrm>
          <a:prstGeom prst="ellipse">
            <a:avLst/>
          </a:prstGeom>
          <a:solidFill>
            <a:schemeClr val="accent2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/>
          </a:p>
        </p:txBody>
      </p:sp>
      <p:sp>
        <p:nvSpPr>
          <p:cNvPr id="7" name="文本框 6">
            <a:extLst>
              <a:ext uri="{FF2B5EF4-FFF2-40B4-BE49-F238E27FC236}">
                <a16:creationId xmlns="" xmlns:a16="http://schemas.microsoft.com/office/drawing/2014/main" id="{9ACA6580-80EC-8F46-B093-B9FCF981B1DB}"/>
              </a:ext>
            </a:extLst>
          </p:cNvPr>
          <p:cNvSpPr txBox="1"/>
          <p:nvPr/>
        </p:nvSpPr>
        <p:spPr>
          <a:xfrm>
            <a:off x="7710637" y="2212948"/>
            <a:ext cx="1050288" cy="3002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kumimoji="1" lang="zh-CN" altLang="en-US" sz="1351" b="1" dirty="0">
                <a:solidFill>
                  <a:schemeClr val="accent2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102" name="文本框 101">
            <a:extLst>
              <a:ext uri="{FF2B5EF4-FFF2-40B4-BE49-F238E27FC236}">
                <a16:creationId xmlns="" xmlns:a16="http://schemas.microsoft.com/office/drawing/2014/main" id="{D6357C40-DC02-0A40-8615-CD0CD1AE9EEF}"/>
              </a:ext>
            </a:extLst>
          </p:cNvPr>
          <p:cNvSpPr txBox="1"/>
          <p:nvPr/>
        </p:nvSpPr>
        <p:spPr>
          <a:xfrm>
            <a:off x="7698547" y="2587149"/>
            <a:ext cx="3047952" cy="61491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zh-CN" altLang="en-US" sz="12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石油，地质勘探的主要对象之一，是一种粘稠的、深褐色液体，被称为“工业的血液”。</a:t>
            </a:r>
          </a:p>
        </p:txBody>
      </p:sp>
      <p:sp>
        <p:nvSpPr>
          <p:cNvPr id="103" name="任意形状 102">
            <a:extLst>
              <a:ext uri="{FF2B5EF4-FFF2-40B4-BE49-F238E27FC236}">
                <a16:creationId xmlns="" xmlns:a16="http://schemas.microsoft.com/office/drawing/2014/main" id="{590C04E6-5B04-4540-B75C-77127117EABB}"/>
              </a:ext>
            </a:extLst>
          </p:cNvPr>
          <p:cNvSpPr/>
          <p:nvPr/>
        </p:nvSpPr>
        <p:spPr>
          <a:xfrm flipH="1" flipV="1">
            <a:off x="3157740" y="4478723"/>
            <a:ext cx="1685217" cy="355180"/>
          </a:xfrm>
          <a:custGeom>
            <a:avLst/>
            <a:gdLst>
              <a:gd name="connsiteX0" fmla="*/ 0 w 1269580"/>
              <a:gd name="connsiteY0" fmla="*/ 355180 h 355180"/>
              <a:gd name="connsiteX1" fmla="*/ 355180 w 1269580"/>
              <a:gd name="connsiteY1" fmla="*/ 0 h 355180"/>
              <a:gd name="connsiteX2" fmla="*/ 1269580 w 1269580"/>
              <a:gd name="connsiteY2" fmla="*/ 0 h 355180"/>
              <a:gd name="connsiteX0" fmla="*/ 0 w 1269580"/>
              <a:gd name="connsiteY0" fmla="*/ 355180 h 355180"/>
              <a:gd name="connsiteX1" fmla="*/ 355180 w 1269580"/>
              <a:gd name="connsiteY1" fmla="*/ 0 h 355180"/>
              <a:gd name="connsiteX2" fmla="*/ 1269580 w 1269580"/>
              <a:gd name="connsiteY2" fmla="*/ 0 h 355180"/>
              <a:gd name="connsiteX0" fmla="*/ 0 w 1518962"/>
              <a:gd name="connsiteY0" fmla="*/ 355180 h 355180"/>
              <a:gd name="connsiteX1" fmla="*/ 355180 w 1518962"/>
              <a:gd name="connsiteY1" fmla="*/ 0 h 355180"/>
              <a:gd name="connsiteX2" fmla="*/ 1518962 w 1518962"/>
              <a:gd name="connsiteY2" fmla="*/ 0 h 355180"/>
              <a:gd name="connsiteX0" fmla="*/ 0 w 1685217"/>
              <a:gd name="connsiteY0" fmla="*/ 355180 h 355180"/>
              <a:gd name="connsiteX1" fmla="*/ 355180 w 1685217"/>
              <a:gd name="connsiteY1" fmla="*/ 0 h 355180"/>
              <a:gd name="connsiteX2" fmla="*/ 1685217 w 1685217"/>
              <a:gd name="connsiteY2" fmla="*/ 0 h 3551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85217" h="355180">
                <a:moveTo>
                  <a:pt x="0" y="355180"/>
                </a:moveTo>
                <a:lnTo>
                  <a:pt x="355180" y="0"/>
                </a:lnTo>
                <a:lnTo>
                  <a:pt x="1685217" y="0"/>
                </a:lnTo>
              </a:path>
            </a:pathLst>
          </a:custGeom>
          <a:noFill/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/>
          </a:p>
        </p:txBody>
      </p:sp>
      <p:sp>
        <p:nvSpPr>
          <p:cNvPr id="104" name="文本框 103">
            <a:extLst>
              <a:ext uri="{FF2B5EF4-FFF2-40B4-BE49-F238E27FC236}">
                <a16:creationId xmlns="" xmlns:a16="http://schemas.microsoft.com/office/drawing/2014/main" id="{466775B4-B9C4-F74B-8604-C10A7376834C}"/>
              </a:ext>
            </a:extLst>
          </p:cNvPr>
          <p:cNvSpPr txBox="1"/>
          <p:nvPr/>
        </p:nvSpPr>
        <p:spPr>
          <a:xfrm>
            <a:off x="3157739" y="4464572"/>
            <a:ext cx="1050288" cy="3002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kumimoji="1" lang="zh-CN" altLang="en-US" sz="1351" b="1" dirty="0">
                <a:solidFill>
                  <a:schemeClr val="accent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105" name="文本框 104">
            <a:extLst>
              <a:ext uri="{FF2B5EF4-FFF2-40B4-BE49-F238E27FC236}">
                <a16:creationId xmlns="" xmlns:a16="http://schemas.microsoft.com/office/drawing/2014/main" id="{ECC0BDA3-9825-9B44-9679-1DA681385BC9}"/>
              </a:ext>
            </a:extLst>
          </p:cNvPr>
          <p:cNvSpPr txBox="1"/>
          <p:nvPr/>
        </p:nvSpPr>
        <p:spPr>
          <a:xfrm>
            <a:off x="1456105" y="4826681"/>
            <a:ext cx="3094304" cy="61491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kumimoji="1" lang="zh-CN" altLang="en-US" sz="12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石油，地质勘探的主要对象之一，是一种粘稠的、深褐色液体，被称为“工业的血液”。</a:t>
            </a:r>
          </a:p>
        </p:txBody>
      </p:sp>
      <p:sp>
        <p:nvSpPr>
          <p:cNvPr id="106" name="任意形状 105">
            <a:extLst>
              <a:ext uri="{FF2B5EF4-FFF2-40B4-BE49-F238E27FC236}">
                <a16:creationId xmlns="" xmlns:a16="http://schemas.microsoft.com/office/drawing/2014/main" id="{8F67C361-ADAC-DD49-AB3E-1622F2010A22}"/>
              </a:ext>
            </a:extLst>
          </p:cNvPr>
          <p:cNvSpPr/>
          <p:nvPr/>
        </p:nvSpPr>
        <p:spPr>
          <a:xfrm flipH="1">
            <a:off x="3479875" y="2062134"/>
            <a:ext cx="1832989" cy="386325"/>
          </a:xfrm>
          <a:custGeom>
            <a:avLst/>
            <a:gdLst>
              <a:gd name="connsiteX0" fmla="*/ 0 w 1269580"/>
              <a:gd name="connsiteY0" fmla="*/ 355180 h 355180"/>
              <a:gd name="connsiteX1" fmla="*/ 355180 w 1269580"/>
              <a:gd name="connsiteY1" fmla="*/ 0 h 355180"/>
              <a:gd name="connsiteX2" fmla="*/ 1269580 w 1269580"/>
              <a:gd name="connsiteY2" fmla="*/ 0 h 355180"/>
              <a:gd name="connsiteX0" fmla="*/ 0 w 1269580"/>
              <a:gd name="connsiteY0" fmla="*/ 355180 h 355180"/>
              <a:gd name="connsiteX1" fmla="*/ 355180 w 1269580"/>
              <a:gd name="connsiteY1" fmla="*/ 0 h 355180"/>
              <a:gd name="connsiteX2" fmla="*/ 1269580 w 1269580"/>
              <a:gd name="connsiteY2" fmla="*/ 0 h 355180"/>
              <a:gd name="connsiteX0" fmla="*/ 0 w 1518962"/>
              <a:gd name="connsiteY0" fmla="*/ 355180 h 355180"/>
              <a:gd name="connsiteX1" fmla="*/ 355180 w 1518962"/>
              <a:gd name="connsiteY1" fmla="*/ 0 h 355180"/>
              <a:gd name="connsiteX2" fmla="*/ 1518962 w 1518962"/>
              <a:gd name="connsiteY2" fmla="*/ 0 h 355180"/>
              <a:gd name="connsiteX0" fmla="*/ 0 w 1685217"/>
              <a:gd name="connsiteY0" fmla="*/ 355180 h 355180"/>
              <a:gd name="connsiteX1" fmla="*/ 355180 w 1685217"/>
              <a:gd name="connsiteY1" fmla="*/ 0 h 355180"/>
              <a:gd name="connsiteX2" fmla="*/ 1685217 w 1685217"/>
              <a:gd name="connsiteY2" fmla="*/ 0 h 3551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85217" h="355180">
                <a:moveTo>
                  <a:pt x="0" y="355180"/>
                </a:moveTo>
                <a:lnTo>
                  <a:pt x="355180" y="0"/>
                </a:lnTo>
                <a:lnTo>
                  <a:pt x="1685217" y="0"/>
                </a:lnTo>
              </a:path>
            </a:pathLst>
          </a:custGeom>
          <a:noFill/>
          <a:ln>
            <a:solidFill>
              <a:schemeClr val="bg1">
                <a:lumMod val="6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/>
          </a:p>
        </p:txBody>
      </p:sp>
      <p:sp>
        <p:nvSpPr>
          <p:cNvPr id="107" name="文本框 106">
            <a:extLst>
              <a:ext uri="{FF2B5EF4-FFF2-40B4-BE49-F238E27FC236}">
                <a16:creationId xmlns="" xmlns:a16="http://schemas.microsoft.com/office/drawing/2014/main" id="{B08EFAD3-2C41-7244-8FD8-C6F02047ABBF}"/>
              </a:ext>
            </a:extLst>
          </p:cNvPr>
          <p:cNvSpPr txBox="1"/>
          <p:nvPr/>
        </p:nvSpPr>
        <p:spPr>
          <a:xfrm>
            <a:off x="3479876" y="1665900"/>
            <a:ext cx="1050288" cy="3002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kumimoji="1" lang="zh-CN" altLang="en-US" sz="1351" b="1" dirty="0">
                <a:solidFill>
                  <a:schemeClr val="bg1">
                    <a:lumMod val="50000"/>
                  </a:schemeClr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109" name="文本框 108">
            <a:extLst>
              <a:ext uri="{FF2B5EF4-FFF2-40B4-BE49-F238E27FC236}">
                <a16:creationId xmlns="" xmlns:a16="http://schemas.microsoft.com/office/drawing/2014/main" id="{6E118847-AC28-9041-BA75-AFD4CB8CF7E6}"/>
              </a:ext>
            </a:extLst>
          </p:cNvPr>
          <p:cNvSpPr txBox="1"/>
          <p:nvPr/>
        </p:nvSpPr>
        <p:spPr>
          <a:xfrm>
            <a:off x="1769968" y="2051195"/>
            <a:ext cx="3094304" cy="61491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kumimoji="1" lang="zh-CN" altLang="en-US" sz="12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石油，地质勘探的主要对象之一，是一种粘稠的、深褐色液体，被称为“工业的血液”。</a:t>
            </a:r>
          </a:p>
        </p:txBody>
      </p:sp>
      <p:sp>
        <p:nvSpPr>
          <p:cNvPr id="110" name="椭圆 109">
            <a:extLst>
              <a:ext uri="{FF2B5EF4-FFF2-40B4-BE49-F238E27FC236}">
                <a16:creationId xmlns="" xmlns:a16="http://schemas.microsoft.com/office/drawing/2014/main" id="{B7AC745B-8727-594F-AB4B-603DFD36C893}"/>
              </a:ext>
            </a:extLst>
          </p:cNvPr>
          <p:cNvSpPr/>
          <p:nvPr/>
        </p:nvSpPr>
        <p:spPr>
          <a:xfrm>
            <a:off x="4787258" y="4454821"/>
            <a:ext cx="99204" cy="99204"/>
          </a:xfrm>
          <a:prstGeom prst="ellipse">
            <a:avLst/>
          </a:prstGeom>
          <a:solidFill>
            <a:schemeClr val="accent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/>
          </a:p>
        </p:txBody>
      </p:sp>
      <p:sp>
        <p:nvSpPr>
          <p:cNvPr id="111" name="椭圆 110">
            <a:extLst>
              <a:ext uri="{FF2B5EF4-FFF2-40B4-BE49-F238E27FC236}">
                <a16:creationId xmlns="" xmlns:a16="http://schemas.microsoft.com/office/drawing/2014/main" id="{E916DA7F-F547-0244-8D2D-A4A663949A5D}"/>
              </a:ext>
            </a:extLst>
          </p:cNvPr>
          <p:cNvSpPr/>
          <p:nvPr/>
        </p:nvSpPr>
        <p:spPr>
          <a:xfrm>
            <a:off x="5261843" y="2411531"/>
            <a:ext cx="99204" cy="99204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/>
          </a:p>
        </p:txBody>
      </p:sp>
      <p:grpSp>
        <p:nvGrpSpPr>
          <p:cNvPr id="10" name="组合 9">
            <a:extLst>
              <a:ext uri="{FF2B5EF4-FFF2-40B4-BE49-F238E27FC236}">
                <a16:creationId xmlns="" xmlns:a16="http://schemas.microsoft.com/office/drawing/2014/main" id="{D7897601-0362-A647-9DB1-60809AD0502F}"/>
              </a:ext>
            </a:extLst>
          </p:cNvPr>
          <p:cNvGrpSpPr/>
          <p:nvPr/>
        </p:nvGrpSpPr>
        <p:grpSpPr>
          <a:xfrm>
            <a:off x="6287155" y="3604061"/>
            <a:ext cx="886498" cy="584775"/>
            <a:chOff x="6305042" y="3521201"/>
            <a:chExt cx="886498" cy="584775"/>
          </a:xfrm>
        </p:grpSpPr>
        <p:sp>
          <p:nvSpPr>
            <p:cNvPr id="8" name="文本框 7">
              <a:extLst>
                <a:ext uri="{FF2B5EF4-FFF2-40B4-BE49-F238E27FC236}">
                  <a16:creationId xmlns="" xmlns:a16="http://schemas.microsoft.com/office/drawing/2014/main" id="{990055A1-BD3D-304D-AF6C-ECB44107E75B}"/>
                </a:ext>
              </a:extLst>
            </p:cNvPr>
            <p:cNvSpPr txBox="1"/>
            <p:nvPr/>
          </p:nvSpPr>
          <p:spPr>
            <a:xfrm>
              <a:off x="6305042" y="3521201"/>
              <a:ext cx="691215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kumimoji="1" lang="en-US" altLang="zh-CN" sz="3200" b="1" dirty="0">
                  <a:solidFill>
                    <a:schemeClr val="bg1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60</a:t>
              </a:r>
              <a:endParaRPr kumimoji="1" lang="zh-CN" altLang="en-US" sz="3200" b="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3" name="文本框 112">
              <a:extLst>
                <a:ext uri="{FF2B5EF4-FFF2-40B4-BE49-F238E27FC236}">
                  <a16:creationId xmlns="" xmlns:a16="http://schemas.microsoft.com/office/drawing/2014/main" id="{C1D8A94C-BB80-504E-BB12-E7829C3889C2}"/>
                </a:ext>
              </a:extLst>
            </p:cNvPr>
            <p:cNvSpPr txBox="1"/>
            <p:nvPr/>
          </p:nvSpPr>
          <p:spPr>
            <a:xfrm>
              <a:off x="6852986" y="3717880"/>
              <a:ext cx="338554" cy="3002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kumimoji="1" lang="en-US" altLang="zh-CN" sz="1351" dirty="0">
                  <a:solidFill>
                    <a:schemeClr val="bg1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%</a:t>
              </a:r>
              <a:endParaRPr kumimoji="1" lang="zh-CN" altLang="en-US" sz="135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</p:grpSp>
      <p:grpSp>
        <p:nvGrpSpPr>
          <p:cNvPr id="116" name="组合 115">
            <a:extLst>
              <a:ext uri="{FF2B5EF4-FFF2-40B4-BE49-F238E27FC236}">
                <a16:creationId xmlns="" xmlns:a16="http://schemas.microsoft.com/office/drawing/2014/main" id="{26AB874C-76ED-D947-980D-CDACF7B86D2C}"/>
              </a:ext>
            </a:extLst>
          </p:cNvPr>
          <p:cNvGrpSpPr/>
          <p:nvPr/>
        </p:nvGrpSpPr>
        <p:grpSpPr>
          <a:xfrm>
            <a:off x="4796565" y="3521201"/>
            <a:ext cx="879254" cy="584775"/>
            <a:chOff x="6305042" y="3521201"/>
            <a:chExt cx="879254" cy="584775"/>
          </a:xfrm>
        </p:grpSpPr>
        <p:sp>
          <p:nvSpPr>
            <p:cNvPr id="117" name="文本框 116">
              <a:extLst>
                <a:ext uri="{FF2B5EF4-FFF2-40B4-BE49-F238E27FC236}">
                  <a16:creationId xmlns="" xmlns:a16="http://schemas.microsoft.com/office/drawing/2014/main" id="{9654FCA3-79A6-9941-9B59-8ED8C6376E0B}"/>
                </a:ext>
              </a:extLst>
            </p:cNvPr>
            <p:cNvSpPr txBox="1"/>
            <p:nvPr/>
          </p:nvSpPr>
          <p:spPr>
            <a:xfrm>
              <a:off x="6305042" y="3521201"/>
              <a:ext cx="691215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kumimoji="1" lang="en-US" altLang="zh-CN" sz="3200" b="1" dirty="0">
                  <a:solidFill>
                    <a:schemeClr val="bg1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25</a:t>
              </a:r>
              <a:endParaRPr kumimoji="1" lang="zh-CN" altLang="en-US" sz="3200" b="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9" name="文本框 118">
              <a:extLst>
                <a:ext uri="{FF2B5EF4-FFF2-40B4-BE49-F238E27FC236}">
                  <a16:creationId xmlns="" xmlns:a16="http://schemas.microsoft.com/office/drawing/2014/main" id="{ABEDA461-2639-E74D-913F-AE29DFFF8C8C}"/>
                </a:ext>
              </a:extLst>
            </p:cNvPr>
            <p:cNvSpPr txBox="1"/>
            <p:nvPr/>
          </p:nvSpPr>
          <p:spPr>
            <a:xfrm>
              <a:off x="6845742" y="3711784"/>
              <a:ext cx="338554" cy="3002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kumimoji="1" lang="en-US" altLang="zh-CN" sz="1351" dirty="0">
                  <a:solidFill>
                    <a:schemeClr val="bg1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%</a:t>
              </a:r>
              <a:endParaRPr kumimoji="1" lang="zh-CN" altLang="en-US" sz="135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</p:grpSp>
      <p:grpSp>
        <p:nvGrpSpPr>
          <p:cNvPr id="126" name="组合 125">
            <a:extLst>
              <a:ext uri="{FF2B5EF4-FFF2-40B4-BE49-F238E27FC236}">
                <a16:creationId xmlns="" xmlns:a16="http://schemas.microsoft.com/office/drawing/2014/main" id="{46482EA9-D7E3-D843-944D-5ABE54D40899}"/>
              </a:ext>
            </a:extLst>
          </p:cNvPr>
          <p:cNvGrpSpPr/>
          <p:nvPr/>
        </p:nvGrpSpPr>
        <p:grpSpPr>
          <a:xfrm>
            <a:off x="5193071" y="2556666"/>
            <a:ext cx="861324" cy="584775"/>
            <a:chOff x="6305042" y="3521201"/>
            <a:chExt cx="861324" cy="584775"/>
          </a:xfrm>
        </p:grpSpPr>
        <p:sp>
          <p:nvSpPr>
            <p:cNvPr id="207" name="文本框 206">
              <a:extLst>
                <a:ext uri="{FF2B5EF4-FFF2-40B4-BE49-F238E27FC236}">
                  <a16:creationId xmlns="" xmlns:a16="http://schemas.microsoft.com/office/drawing/2014/main" id="{143F448F-3245-C04C-9F14-8EF6041DF76C}"/>
                </a:ext>
              </a:extLst>
            </p:cNvPr>
            <p:cNvSpPr txBox="1"/>
            <p:nvPr/>
          </p:nvSpPr>
          <p:spPr>
            <a:xfrm>
              <a:off x="6305042" y="3521201"/>
              <a:ext cx="691215" cy="58477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kumimoji="1" lang="en-US" altLang="zh-CN" sz="3200" b="1" dirty="0">
                  <a:solidFill>
                    <a:schemeClr val="bg1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15</a:t>
              </a:r>
              <a:endParaRPr kumimoji="1" lang="zh-CN" altLang="en-US" sz="3200" b="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09" name="文本框 208">
              <a:extLst>
                <a:ext uri="{FF2B5EF4-FFF2-40B4-BE49-F238E27FC236}">
                  <a16:creationId xmlns="" xmlns:a16="http://schemas.microsoft.com/office/drawing/2014/main" id="{3F3634FF-A90D-F140-852B-10C9AD3728C5}"/>
                </a:ext>
              </a:extLst>
            </p:cNvPr>
            <p:cNvSpPr txBox="1"/>
            <p:nvPr/>
          </p:nvSpPr>
          <p:spPr>
            <a:xfrm>
              <a:off x="6827812" y="3717880"/>
              <a:ext cx="338554" cy="3002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kumimoji="1" lang="en-US" altLang="zh-CN" sz="1351" dirty="0">
                  <a:solidFill>
                    <a:schemeClr val="bg1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%</a:t>
              </a:r>
              <a:endParaRPr kumimoji="1" lang="zh-CN" altLang="en-US" sz="135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193567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" name="图片 119">
            <a:extLst>
              <a:ext uri="{FF2B5EF4-FFF2-40B4-BE49-F238E27FC236}">
                <a16:creationId xmlns="" xmlns:a16="http://schemas.microsoft.com/office/drawing/2014/main" id="{6E4B7C73-2B67-6F4C-B613-44CFFAB50E67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" y="2"/>
            <a:ext cx="8086205" cy="714895"/>
          </a:xfrm>
          <a:custGeom>
            <a:avLst/>
            <a:gdLst>
              <a:gd name="connsiteX0" fmla="*/ 0 w 8086205"/>
              <a:gd name="connsiteY0" fmla="*/ 0 h 714895"/>
              <a:gd name="connsiteX1" fmla="*/ 7907481 w 8086205"/>
              <a:gd name="connsiteY1" fmla="*/ 0 h 714895"/>
              <a:gd name="connsiteX2" fmla="*/ 8086205 w 8086205"/>
              <a:gd name="connsiteY2" fmla="*/ 714895 h 714895"/>
              <a:gd name="connsiteX3" fmla="*/ 0 w 8086205"/>
              <a:gd name="connsiteY3" fmla="*/ 714895 h 714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86205" h="714895">
                <a:moveTo>
                  <a:pt x="0" y="0"/>
                </a:moveTo>
                <a:lnTo>
                  <a:pt x="7907481" y="0"/>
                </a:lnTo>
                <a:lnTo>
                  <a:pt x="8086205" y="714895"/>
                </a:lnTo>
                <a:lnTo>
                  <a:pt x="0" y="714895"/>
                </a:lnTo>
                <a:close/>
              </a:path>
            </a:pathLst>
          </a:custGeom>
        </p:spPr>
      </p:pic>
      <p:grpSp>
        <p:nvGrpSpPr>
          <p:cNvPr id="121" name="组合 120">
            <a:extLst>
              <a:ext uri="{FF2B5EF4-FFF2-40B4-BE49-F238E27FC236}">
                <a16:creationId xmlns="" xmlns:a16="http://schemas.microsoft.com/office/drawing/2014/main" id="{09FE7DF3-F695-C143-9E7A-ADDF401E458B}"/>
              </a:ext>
            </a:extLst>
          </p:cNvPr>
          <p:cNvGrpSpPr/>
          <p:nvPr/>
        </p:nvGrpSpPr>
        <p:grpSpPr>
          <a:xfrm>
            <a:off x="9975273" y="141699"/>
            <a:ext cx="1953203" cy="447936"/>
            <a:chOff x="9595040" y="83506"/>
            <a:chExt cx="2333435" cy="535137"/>
          </a:xfrm>
        </p:grpSpPr>
        <p:grpSp>
          <p:nvGrpSpPr>
            <p:cNvPr id="122" name="Group 4">
              <a:extLst>
                <a:ext uri="{FF2B5EF4-FFF2-40B4-BE49-F238E27FC236}">
                  <a16:creationId xmlns="" xmlns:a16="http://schemas.microsoft.com/office/drawing/2014/main" id="{B5D01054-CF1F-6D4D-96F7-F137BC4845D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0186253" y="142788"/>
              <a:ext cx="1742222" cy="419037"/>
              <a:chOff x="2838" y="1917"/>
              <a:chExt cx="2004" cy="482"/>
            </a:xfrm>
            <a:solidFill>
              <a:srgbClr val="09234F"/>
            </a:solidFill>
          </p:grpSpPr>
          <p:sp>
            <p:nvSpPr>
              <p:cNvPr id="146" name="Freeform 5">
                <a:extLst>
                  <a:ext uri="{FF2B5EF4-FFF2-40B4-BE49-F238E27FC236}">
                    <a16:creationId xmlns="" xmlns:a16="http://schemas.microsoft.com/office/drawing/2014/main" id="{D25A8DC4-0639-434D-B8A8-87FAC1471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952"/>
                <a:ext cx="191" cy="302"/>
              </a:xfrm>
              <a:custGeom>
                <a:avLst/>
                <a:gdLst>
                  <a:gd name="T0" fmla="*/ 97 w 100"/>
                  <a:gd name="T1" fmla="*/ 25 h 156"/>
                  <a:gd name="T2" fmla="*/ 98 w 100"/>
                  <a:gd name="T3" fmla="*/ 138 h 156"/>
                  <a:gd name="T4" fmla="*/ 85 w 100"/>
                  <a:gd name="T5" fmla="*/ 153 h 156"/>
                  <a:gd name="T6" fmla="*/ 49 w 100"/>
                  <a:gd name="T7" fmla="*/ 117 h 156"/>
                  <a:gd name="T8" fmla="*/ 57 w 100"/>
                  <a:gd name="T9" fmla="*/ 123 h 156"/>
                  <a:gd name="T10" fmla="*/ 57 w 100"/>
                  <a:gd name="T11" fmla="*/ 119 h 156"/>
                  <a:gd name="T12" fmla="*/ 77 w 100"/>
                  <a:gd name="T13" fmla="*/ 134 h 156"/>
                  <a:gd name="T14" fmla="*/ 83 w 100"/>
                  <a:gd name="T15" fmla="*/ 121 h 156"/>
                  <a:gd name="T16" fmla="*/ 76 w 100"/>
                  <a:gd name="T17" fmla="*/ 31 h 156"/>
                  <a:gd name="T18" fmla="*/ 66 w 100"/>
                  <a:gd name="T19" fmla="*/ 7 h 156"/>
                  <a:gd name="T20" fmla="*/ 0 w 100"/>
                  <a:gd name="T21" fmla="*/ 28 h 156"/>
                  <a:gd name="T22" fmla="*/ 1 w 100"/>
                  <a:gd name="T23" fmla="*/ 26 h 156"/>
                  <a:gd name="T24" fmla="*/ 58 w 100"/>
                  <a:gd name="T25" fmla="*/ 4 h 156"/>
                  <a:gd name="T26" fmla="*/ 97 w 100"/>
                  <a:gd name="T27" fmla="*/ 25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0" h="156">
                    <a:moveTo>
                      <a:pt x="97" y="25"/>
                    </a:moveTo>
                    <a:cubicBezTo>
                      <a:pt x="87" y="33"/>
                      <a:pt x="100" y="117"/>
                      <a:pt x="98" y="138"/>
                    </a:cubicBezTo>
                    <a:cubicBezTo>
                      <a:pt x="96" y="153"/>
                      <a:pt x="93" y="156"/>
                      <a:pt x="85" y="153"/>
                    </a:cubicBezTo>
                    <a:cubicBezTo>
                      <a:pt x="75" y="149"/>
                      <a:pt x="51" y="124"/>
                      <a:pt x="49" y="117"/>
                    </a:cubicBezTo>
                    <a:cubicBezTo>
                      <a:pt x="50" y="117"/>
                      <a:pt x="55" y="122"/>
                      <a:pt x="57" y="123"/>
                    </a:cubicBezTo>
                    <a:cubicBezTo>
                      <a:pt x="57" y="121"/>
                      <a:pt x="56" y="121"/>
                      <a:pt x="57" y="119"/>
                    </a:cubicBezTo>
                    <a:cubicBezTo>
                      <a:pt x="61" y="123"/>
                      <a:pt x="74" y="133"/>
                      <a:pt x="77" y="134"/>
                    </a:cubicBezTo>
                    <a:cubicBezTo>
                      <a:pt x="84" y="134"/>
                      <a:pt x="81" y="126"/>
                      <a:pt x="83" y="121"/>
                    </a:cubicBezTo>
                    <a:cubicBezTo>
                      <a:pt x="82" y="103"/>
                      <a:pt x="75" y="47"/>
                      <a:pt x="76" y="31"/>
                    </a:cubicBezTo>
                    <a:cubicBezTo>
                      <a:pt x="75" y="20"/>
                      <a:pt x="75" y="10"/>
                      <a:pt x="66" y="7"/>
                    </a:cubicBezTo>
                    <a:cubicBezTo>
                      <a:pt x="42" y="8"/>
                      <a:pt x="23" y="28"/>
                      <a:pt x="0" y="28"/>
                    </a:cubicBezTo>
                    <a:cubicBezTo>
                      <a:pt x="0" y="27"/>
                      <a:pt x="1" y="27"/>
                      <a:pt x="1" y="26"/>
                    </a:cubicBezTo>
                    <a:cubicBezTo>
                      <a:pt x="8" y="17"/>
                      <a:pt x="58" y="4"/>
                      <a:pt x="58" y="4"/>
                    </a:cubicBezTo>
                    <a:cubicBezTo>
                      <a:pt x="73" y="0"/>
                      <a:pt x="97" y="4"/>
                      <a:pt x="97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7" name="Freeform 6">
                <a:extLst>
                  <a:ext uri="{FF2B5EF4-FFF2-40B4-BE49-F238E27FC236}">
                    <a16:creationId xmlns="" xmlns:a16="http://schemas.microsoft.com/office/drawing/2014/main" id="{C46D8C1A-194C-D543-B0E9-2CC63A0E9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985"/>
                <a:ext cx="48" cy="39"/>
              </a:xfrm>
              <a:custGeom>
                <a:avLst/>
                <a:gdLst>
                  <a:gd name="T0" fmla="*/ 7 w 25"/>
                  <a:gd name="T1" fmla="*/ 1 h 20"/>
                  <a:gd name="T2" fmla="*/ 24 w 25"/>
                  <a:gd name="T3" fmla="*/ 9 h 20"/>
                  <a:gd name="T4" fmla="*/ 24 w 25"/>
                  <a:gd name="T5" fmla="*/ 16 h 20"/>
                  <a:gd name="T6" fmla="*/ 12 w 25"/>
                  <a:gd name="T7" fmla="*/ 17 h 20"/>
                  <a:gd name="T8" fmla="*/ 1 w 25"/>
                  <a:gd name="T9" fmla="*/ 5 h 20"/>
                  <a:gd name="T10" fmla="*/ 7 w 25"/>
                  <a:gd name="T11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0">
                    <a:moveTo>
                      <a:pt x="7" y="1"/>
                    </a:moveTo>
                    <a:cubicBezTo>
                      <a:pt x="12" y="2"/>
                      <a:pt x="17" y="1"/>
                      <a:pt x="24" y="9"/>
                    </a:cubicBezTo>
                    <a:cubicBezTo>
                      <a:pt x="25" y="11"/>
                      <a:pt x="25" y="13"/>
                      <a:pt x="24" y="16"/>
                    </a:cubicBezTo>
                    <a:cubicBezTo>
                      <a:pt x="23" y="18"/>
                      <a:pt x="15" y="20"/>
                      <a:pt x="12" y="17"/>
                    </a:cubicBezTo>
                    <a:cubicBezTo>
                      <a:pt x="9" y="13"/>
                      <a:pt x="2" y="8"/>
                      <a:pt x="1" y="5"/>
                    </a:cubicBezTo>
                    <a:cubicBezTo>
                      <a:pt x="0" y="2"/>
                      <a:pt x="5" y="0"/>
                      <a:pt x="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8" name="Freeform 7">
                <a:extLst>
                  <a:ext uri="{FF2B5EF4-FFF2-40B4-BE49-F238E27FC236}">
                    <a16:creationId xmlns="" xmlns:a16="http://schemas.microsoft.com/office/drawing/2014/main" id="{0DDAB724-179B-1440-8296-DEFAC0534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020"/>
                <a:ext cx="27" cy="180"/>
              </a:xfrm>
              <a:custGeom>
                <a:avLst/>
                <a:gdLst>
                  <a:gd name="T0" fmla="*/ 5 w 14"/>
                  <a:gd name="T1" fmla="*/ 0 h 93"/>
                  <a:gd name="T2" fmla="*/ 8 w 14"/>
                  <a:gd name="T3" fmla="*/ 9 h 93"/>
                  <a:gd name="T4" fmla="*/ 14 w 14"/>
                  <a:gd name="T5" fmla="*/ 91 h 93"/>
                  <a:gd name="T6" fmla="*/ 9 w 14"/>
                  <a:gd name="T7" fmla="*/ 93 h 93"/>
                  <a:gd name="T8" fmla="*/ 1 w 14"/>
                  <a:gd name="T9" fmla="*/ 86 h 93"/>
                  <a:gd name="T10" fmla="*/ 3 w 14"/>
                  <a:gd name="T11" fmla="*/ 6 h 93"/>
                  <a:gd name="T12" fmla="*/ 5 w 14"/>
                  <a:gd name="T1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93">
                    <a:moveTo>
                      <a:pt x="5" y="0"/>
                    </a:moveTo>
                    <a:cubicBezTo>
                      <a:pt x="6" y="1"/>
                      <a:pt x="8" y="1"/>
                      <a:pt x="8" y="9"/>
                    </a:cubicBezTo>
                    <a:cubicBezTo>
                      <a:pt x="9" y="10"/>
                      <a:pt x="10" y="90"/>
                      <a:pt x="14" y="91"/>
                    </a:cubicBezTo>
                    <a:cubicBezTo>
                      <a:pt x="11" y="92"/>
                      <a:pt x="12" y="93"/>
                      <a:pt x="9" y="93"/>
                    </a:cubicBezTo>
                    <a:cubicBezTo>
                      <a:pt x="6" y="90"/>
                      <a:pt x="3" y="90"/>
                      <a:pt x="1" y="86"/>
                    </a:cubicBezTo>
                    <a:cubicBezTo>
                      <a:pt x="4" y="67"/>
                      <a:pt x="0" y="31"/>
                      <a:pt x="3" y="6"/>
                    </a:cubicBezTo>
                    <a:cubicBezTo>
                      <a:pt x="3" y="3"/>
                      <a:pt x="3" y="0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9" name="Freeform 8">
                <a:extLst>
                  <a:ext uri="{FF2B5EF4-FFF2-40B4-BE49-F238E27FC236}">
                    <a16:creationId xmlns="" xmlns:a16="http://schemas.microsoft.com/office/drawing/2014/main" id="{8D07D84A-0C60-A546-9BB0-DF847F2E9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053"/>
                <a:ext cx="99" cy="46"/>
              </a:xfrm>
              <a:custGeom>
                <a:avLst/>
                <a:gdLst>
                  <a:gd name="T0" fmla="*/ 52 w 52"/>
                  <a:gd name="T1" fmla="*/ 24 h 24"/>
                  <a:gd name="T2" fmla="*/ 33 w 52"/>
                  <a:gd name="T3" fmla="*/ 16 h 24"/>
                  <a:gd name="T4" fmla="*/ 17 w 52"/>
                  <a:gd name="T5" fmla="*/ 9 h 24"/>
                  <a:gd name="T6" fmla="*/ 0 w 52"/>
                  <a:gd name="T7" fmla="*/ 0 h 24"/>
                  <a:gd name="T8" fmla="*/ 20 w 52"/>
                  <a:gd name="T9" fmla="*/ 2 h 24"/>
                  <a:gd name="T10" fmla="*/ 44 w 52"/>
                  <a:gd name="T11" fmla="*/ 15 h 24"/>
                  <a:gd name="T12" fmla="*/ 52 w 52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24">
                    <a:moveTo>
                      <a:pt x="52" y="24"/>
                    </a:moveTo>
                    <a:cubicBezTo>
                      <a:pt x="43" y="24"/>
                      <a:pt x="42" y="22"/>
                      <a:pt x="33" y="16"/>
                    </a:cubicBezTo>
                    <a:cubicBezTo>
                      <a:pt x="31" y="14"/>
                      <a:pt x="27" y="11"/>
                      <a:pt x="17" y="9"/>
                    </a:cubicBezTo>
                    <a:cubicBezTo>
                      <a:pt x="14" y="6"/>
                      <a:pt x="3" y="4"/>
                      <a:pt x="0" y="0"/>
                    </a:cubicBezTo>
                    <a:cubicBezTo>
                      <a:pt x="8" y="0"/>
                      <a:pt x="14" y="0"/>
                      <a:pt x="20" y="2"/>
                    </a:cubicBezTo>
                    <a:cubicBezTo>
                      <a:pt x="22" y="4"/>
                      <a:pt x="34" y="6"/>
                      <a:pt x="44" y="15"/>
                    </a:cubicBezTo>
                    <a:cubicBezTo>
                      <a:pt x="48" y="18"/>
                      <a:pt x="51" y="19"/>
                      <a:pt x="5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0" name="Freeform 9">
                <a:extLst>
                  <a:ext uri="{FF2B5EF4-FFF2-40B4-BE49-F238E27FC236}">
                    <a16:creationId xmlns="" xmlns:a16="http://schemas.microsoft.com/office/drawing/2014/main" id="{C10F85A1-BDFB-5E46-92A9-C803416F3A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24" y="1917"/>
                <a:ext cx="164" cy="360"/>
              </a:xfrm>
              <a:custGeom>
                <a:avLst/>
                <a:gdLst>
                  <a:gd name="T0" fmla="*/ 39 w 86"/>
                  <a:gd name="T1" fmla="*/ 38 h 186"/>
                  <a:gd name="T2" fmla="*/ 56 w 86"/>
                  <a:gd name="T3" fmla="*/ 34 h 186"/>
                  <a:gd name="T4" fmla="*/ 59 w 86"/>
                  <a:gd name="T5" fmla="*/ 31 h 186"/>
                  <a:gd name="T6" fmla="*/ 85 w 86"/>
                  <a:gd name="T7" fmla="*/ 43 h 186"/>
                  <a:gd name="T8" fmla="*/ 85 w 86"/>
                  <a:gd name="T9" fmla="*/ 48 h 186"/>
                  <a:gd name="T10" fmla="*/ 64 w 86"/>
                  <a:gd name="T11" fmla="*/ 61 h 186"/>
                  <a:gd name="T12" fmla="*/ 55 w 86"/>
                  <a:gd name="T13" fmla="*/ 72 h 186"/>
                  <a:gd name="T14" fmla="*/ 57 w 86"/>
                  <a:gd name="T15" fmla="*/ 81 h 186"/>
                  <a:gd name="T16" fmla="*/ 39 w 86"/>
                  <a:gd name="T17" fmla="*/ 88 h 186"/>
                  <a:gd name="T18" fmla="*/ 39 w 86"/>
                  <a:gd name="T19" fmla="*/ 55 h 186"/>
                  <a:gd name="T20" fmla="*/ 45 w 86"/>
                  <a:gd name="T21" fmla="*/ 48 h 186"/>
                  <a:gd name="T22" fmla="*/ 39 w 86"/>
                  <a:gd name="T23" fmla="*/ 49 h 186"/>
                  <a:gd name="T24" fmla="*/ 39 w 86"/>
                  <a:gd name="T25" fmla="*/ 38 h 186"/>
                  <a:gd name="T26" fmla="*/ 12 w 86"/>
                  <a:gd name="T27" fmla="*/ 1 h 186"/>
                  <a:gd name="T28" fmla="*/ 30 w 86"/>
                  <a:gd name="T29" fmla="*/ 8 h 186"/>
                  <a:gd name="T30" fmla="*/ 34 w 86"/>
                  <a:gd name="T31" fmla="*/ 14 h 186"/>
                  <a:gd name="T32" fmla="*/ 34 w 86"/>
                  <a:gd name="T33" fmla="*/ 39 h 186"/>
                  <a:gd name="T34" fmla="*/ 39 w 86"/>
                  <a:gd name="T35" fmla="*/ 38 h 186"/>
                  <a:gd name="T36" fmla="*/ 39 w 86"/>
                  <a:gd name="T37" fmla="*/ 49 h 186"/>
                  <a:gd name="T38" fmla="*/ 34 w 86"/>
                  <a:gd name="T39" fmla="*/ 50 h 186"/>
                  <a:gd name="T40" fmla="*/ 33 w 86"/>
                  <a:gd name="T41" fmla="*/ 63 h 186"/>
                  <a:gd name="T42" fmla="*/ 39 w 86"/>
                  <a:gd name="T43" fmla="*/ 55 h 186"/>
                  <a:gd name="T44" fmla="*/ 39 w 86"/>
                  <a:gd name="T45" fmla="*/ 88 h 186"/>
                  <a:gd name="T46" fmla="*/ 35 w 86"/>
                  <a:gd name="T47" fmla="*/ 91 h 186"/>
                  <a:gd name="T48" fmla="*/ 26 w 86"/>
                  <a:gd name="T49" fmla="*/ 183 h 186"/>
                  <a:gd name="T50" fmla="*/ 23 w 86"/>
                  <a:gd name="T51" fmla="*/ 186 h 186"/>
                  <a:gd name="T52" fmla="*/ 20 w 86"/>
                  <a:gd name="T53" fmla="*/ 97 h 186"/>
                  <a:gd name="T54" fmla="*/ 16 w 86"/>
                  <a:gd name="T55" fmla="*/ 92 h 186"/>
                  <a:gd name="T56" fmla="*/ 17 w 86"/>
                  <a:gd name="T57" fmla="*/ 81 h 186"/>
                  <a:gd name="T58" fmla="*/ 20 w 86"/>
                  <a:gd name="T59" fmla="*/ 79 h 186"/>
                  <a:gd name="T60" fmla="*/ 19 w 86"/>
                  <a:gd name="T61" fmla="*/ 54 h 186"/>
                  <a:gd name="T62" fmla="*/ 0 w 86"/>
                  <a:gd name="T63" fmla="*/ 53 h 186"/>
                  <a:gd name="T64" fmla="*/ 8 w 86"/>
                  <a:gd name="T65" fmla="*/ 47 h 186"/>
                  <a:gd name="T66" fmla="*/ 18 w 86"/>
                  <a:gd name="T67" fmla="*/ 44 h 186"/>
                  <a:gd name="T68" fmla="*/ 17 w 86"/>
                  <a:gd name="T69" fmla="*/ 17 h 186"/>
                  <a:gd name="T70" fmla="*/ 15 w 86"/>
                  <a:gd name="T71" fmla="*/ 6 h 186"/>
                  <a:gd name="T72" fmla="*/ 12 w 86"/>
                  <a:gd name="T73" fmla="*/ 1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6" h="186">
                    <a:moveTo>
                      <a:pt x="39" y="38"/>
                    </a:moveTo>
                    <a:cubicBezTo>
                      <a:pt x="45" y="37"/>
                      <a:pt x="50" y="35"/>
                      <a:pt x="56" y="34"/>
                    </a:cubicBezTo>
                    <a:cubicBezTo>
                      <a:pt x="56" y="33"/>
                      <a:pt x="59" y="32"/>
                      <a:pt x="59" y="31"/>
                    </a:cubicBezTo>
                    <a:cubicBezTo>
                      <a:pt x="75" y="29"/>
                      <a:pt x="85" y="39"/>
                      <a:pt x="85" y="43"/>
                    </a:cubicBezTo>
                    <a:cubicBezTo>
                      <a:pt x="86" y="45"/>
                      <a:pt x="86" y="46"/>
                      <a:pt x="85" y="48"/>
                    </a:cubicBezTo>
                    <a:cubicBezTo>
                      <a:pt x="83" y="52"/>
                      <a:pt x="65" y="60"/>
                      <a:pt x="64" y="61"/>
                    </a:cubicBezTo>
                    <a:cubicBezTo>
                      <a:pt x="57" y="66"/>
                      <a:pt x="55" y="68"/>
                      <a:pt x="55" y="72"/>
                    </a:cubicBezTo>
                    <a:cubicBezTo>
                      <a:pt x="57" y="73"/>
                      <a:pt x="60" y="78"/>
                      <a:pt x="57" y="81"/>
                    </a:cubicBezTo>
                    <a:cubicBezTo>
                      <a:pt x="53" y="82"/>
                      <a:pt x="45" y="85"/>
                      <a:pt x="39" y="88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39" y="49"/>
                      <a:pt x="39" y="49"/>
                      <a:pt x="39" y="49"/>
                    </a:cubicBezTo>
                    <a:lnTo>
                      <a:pt x="39" y="38"/>
                    </a:lnTo>
                    <a:close/>
                    <a:moveTo>
                      <a:pt x="12" y="1"/>
                    </a:moveTo>
                    <a:cubicBezTo>
                      <a:pt x="19" y="0"/>
                      <a:pt x="26" y="1"/>
                      <a:pt x="30" y="8"/>
                    </a:cubicBezTo>
                    <a:cubicBezTo>
                      <a:pt x="31" y="8"/>
                      <a:pt x="33" y="12"/>
                      <a:pt x="34" y="14"/>
                    </a:cubicBezTo>
                    <a:cubicBezTo>
                      <a:pt x="34" y="22"/>
                      <a:pt x="34" y="30"/>
                      <a:pt x="34" y="39"/>
                    </a:cubicBezTo>
                    <a:cubicBezTo>
                      <a:pt x="36" y="39"/>
                      <a:pt x="37" y="38"/>
                      <a:pt x="39" y="38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3" y="63"/>
                      <a:pt x="33" y="63"/>
                      <a:pt x="33" y="63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39" y="88"/>
                      <a:pt x="39" y="88"/>
                      <a:pt x="39" y="88"/>
                    </a:cubicBezTo>
                    <a:cubicBezTo>
                      <a:pt x="37" y="89"/>
                      <a:pt x="35" y="90"/>
                      <a:pt x="35" y="91"/>
                    </a:cubicBezTo>
                    <a:cubicBezTo>
                      <a:pt x="32" y="124"/>
                      <a:pt x="31" y="150"/>
                      <a:pt x="26" y="183"/>
                    </a:cubicBezTo>
                    <a:cubicBezTo>
                      <a:pt x="25" y="183"/>
                      <a:pt x="24" y="186"/>
                      <a:pt x="23" y="186"/>
                    </a:cubicBezTo>
                    <a:cubicBezTo>
                      <a:pt x="22" y="157"/>
                      <a:pt x="20" y="127"/>
                      <a:pt x="20" y="97"/>
                    </a:cubicBezTo>
                    <a:cubicBezTo>
                      <a:pt x="19" y="94"/>
                      <a:pt x="17" y="94"/>
                      <a:pt x="16" y="92"/>
                    </a:cubicBezTo>
                    <a:cubicBezTo>
                      <a:pt x="13" y="90"/>
                      <a:pt x="14" y="82"/>
                      <a:pt x="17" y="81"/>
                    </a:cubicBezTo>
                    <a:cubicBezTo>
                      <a:pt x="18" y="81"/>
                      <a:pt x="19" y="79"/>
                      <a:pt x="20" y="79"/>
                    </a:cubicBezTo>
                    <a:cubicBezTo>
                      <a:pt x="20" y="60"/>
                      <a:pt x="19" y="61"/>
                      <a:pt x="19" y="54"/>
                    </a:cubicBezTo>
                    <a:cubicBezTo>
                      <a:pt x="15" y="53"/>
                      <a:pt x="0" y="58"/>
                      <a:pt x="0" y="53"/>
                    </a:cubicBezTo>
                    <a:cubicBezTo>
                      <a:pt x="1" y="51"/>
                      <a:pt x="6" y="49"/>
                      <a:pt x="8" y="47"/>
                    </a:cubicBezTo>
                    <a:cubicBezTo>
                      <a:pt x="12" y="46"/>
                      <a:pt x="15" y="45"/>
                      <a:pt x="18" y="44"/>
                    </a:cubicBezTo>
                    <a:cubicBezTo>
                      <a:pt x="19" y="34"/>
                      <a:pt x="19" y="27"/>
                      <a:pt x="17" y="17"/>
                    </a:cubicBezTo>
                    <a:cubicBezTo>
                      <a:pt x="17" y="15"/>
                      <a:pt x="17" y="6"/>
                      <a:pt x="15" y="6"/>
                    </a:cubicBezTo>
                    <a:cubicBezTo>
                      <a:pt x="14" y="4"/>
                      <a:pt x="12" y="4"/>
                      <a:pt x="1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1" name="Freeform 10">
                <a:extLst>
                  <a:ext uri="{FF2B5EF4-FFF2-40B4-BE49-F238E27FC236}">
                    <a16:creationId xmlns="" xmlns:a16="http://schemas.microsoft.com/office/drawing/2014/main" id="{5E05C0AB-20D6-5144-92F9-3C1D5E0489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5" y="2012"/>
                <a:ext cx="154" cy="176"/>
              </a:xfrm>
              <a:custGeom>
                <a:avLst/>
                <a:gdLst>
                  <a:gd name="T0" fmla="*/ 62 w 81"/>
                  <a:gd name="T1" fmla="*/ 38 h 91"/>
                  <a:gd name="T2" fmla="*/ 67 w 81"/>
                  <a:gd name="T3" fmla="*/ 28 h 91"/>
                  <a:gd name="T4" fmla="*/ 78 w 81"/>
                  <a:gd name="T5" fmla="*/ 36 h 91"/>
                  <a:gd name="T6" fmla="*/ 70 w 81"/>
                  <a:gd name="T7" fmla="*/ 51 h 91"/>
                  <a:gd name="T8" fmla="*/ 81 w 81"/>
                  <a:gd name="T9" fmla="*/ 79 h 91"/>
                  <a:gd name="T10" fmla="*/ 78 w 81"/>
                  <a:gd name="T11" fmla="*/ 80 h 91"/>
                  <a:gd name="T12" fmla="*/ 65 w 81"/>
                  <a:gd name="T13" fmla="*/ 57 h 91"/>
                  <a:gd name="T14" fmla="*/ 50 w 81"/>
                  <a:gd name="T15" fmla="*/ 72 h 91"/>
                  <a:gd name="T16" fmla="*/ 52 w 81"/>
                  <a:gd name="T17" fmla="*/ 74 h 91"/>
                  <a:gd name="T18" fmla="*/ 59 w 81"/>
                  <a:gd name="T19" fmla="*/ 77 h 91"/>
                  <a:gd name="T20" fmla="*/ 59 w 81"/>
                  <a:gd name="T21" fmla="*/ 83 h 91"/>
                  <a:gd name="T22" fmla="*/ 49 w 81"/>
                  <a:gd name="T23" fmla="*/ 85 h 91"/>
                  <a:gd name="T24" fmla="*/ 46 w 81"/>
                  <a:gd name="T25" fmla="*/ 87 h 91"/>
                  <a:gd name="T26" fmla="*/ 44 w 81"/>
                  <a:gd name="T27" fmla="*/ 89 h 91"/>
                  <a:gd name="T28" fmla="*/ 44 w 81"/>
                  <a:gd name="T29" fmla="*/ 63 h 91"/>
                  <a:gd name="T30" fmla="*/ 58 w 81"/>
                  <a:gd name="T31" fmla="*/ 43 h 91"/>
                  <a:gd name="T32" fmla="*/ 53 w 81"/>
                  <a:gd name="T33" fmla="*/ 40 h 91"/>
                  <a:gd name="T34" fmla="*/ 44 w 81"/>
                  <a:gd name="T35" fmla="*/ 51 h 91"/>
                  <a:gd name="T36" fmla="*/ 44 w 81"/>
                  <a:gd name="T37" fmla="*/ 43 h 91"/>
                  <a:gd name="T38" fmla="*/ 45 w 81"/>
                  <a:gd name="T39" fmla="*/ 40 h 91"/>
                  <a:gd name="T40" fmla="*/ 44 w 81"/>
                  <a:gd name="T41" fmla="*/ 40 h 91"/>
                  <a:gd name="T42" fmla="*/ 44 w 81"/>
                  <a:gd name="T43" fmla="*/ 32 h 91"/>
                  <a:gd name="T44" fmla="*/ 46 w 81"/>
                  <a:gd name="T45" fmla="*/ 35 h 91"/>
                  <a:gd name="T46" fmla="*/ 50 w 81"/>
                  <a:gd name="T47" fmla="*/ 39 h 91"/>
                  <a:gd name="T48" fmla="*/ 51 w 81"/>
                  <a:gd name="T49" fmla="*/ 36 h 91"/>
                  <a:gd name="T50" fmla="*/ 44 w 81"/>
                  <a:gd name="T51" fmla="*/ 27 h 91"/>
                  <a:gd name="T52" fmla="*/ 44 w 81"/>
                  <a:gd name="T53" fmla="*/ 3 h 91"/>
                  <a:gd name="T54" fmla="*/ 48 w 81"/>
                  <a:gd name="T55" fmla="*/ 7 h 91"/>
                  <a:gd name="T56" fmla="*/ 44 w 81"/>
                  <a:gd name="T57" fmla="*/ 19 h 91"/>
                  <a:gd name="T58" fmla="*/ 62 w 81"/>
                  <a:gd name="T59" fmla="*/ 38 h 91"/>
                  <a:gd name="T60" fmla="*/ 44 w 81"/>
                  <a:gd name="T61" fmla="*/ 89 h 91"/>
                  <a:gd name="T62" fmla="*/ 33 w 81"/>
                  <a:gd name="T63" fmla="*/ 91 h 91"/>
                  <a:gd name="T64" fmla="*/ 12 w 81"/>
                  <a:gd name="T65" fmla="*/ 77 h 91"/>
                  <a:gd name="T66" fmla="*/ 13 w 81"/>
                  <a:gd name="T67" fmla="*/ 77 h 91"/>
                  <a:gd name="T68" fmla="*/ 44 w 81"/>
                  <a:gd name="T69" fmla="*/ 63 h 91"/>
                  <a:gd name="T70" fmla="*/ 44 w 81"/>
                  <a:gd name="T71" fmla="*/ 89 h 91"/>
                  <a:gd name="T72" fmla="*/ 44 w 81"/>
                  <a:gd name="T73" fmla="*/ 51 h 91"/>
                  <a:gd name="T74" fmla="*/ 44 w 81"/>
                  <a:gd name="T75" fmla="*/ 43 h 91"/>
                  <a:gd name="T76" fmla="*/ 26 w 81"/>
                  <a:gd name="T77" fmla="*/ 59 h 91"/>
                  <a:gd name="T78" fmla="*/ 18 w 81"/>
                  <a:gd name="T79" fmla="*/ 64 h 91"/>
                  <a:gd name="T80" fmla="*/ 41 w 81"/>
                  <a:gd name="T81" fmla="*/ 38 h 91"/>
                  <a:gd name="T82" fmla="*/ 44 w 81"/>
                  <a:gd name="T83" fmla="*/ 40 h 91"/>
                  <a:gd name="T84" fmla="*/ 44 w 81"/>
                  <a:gd name="T85" fmla="*/ 32 h 91"/>
                  <a:gd name="T86" fmla="*/ 36 w 81"/>
                  <a:gd name="T87" fmla="*/ 25 h 91"/>
                  <a:gd name="T88" fmla="*/ 40 w 81"/>
                  <a:gd name="T89" fmla="*/ 23 h 91"/>
                  <a:gd name="T90" fmla="*/ 44 w 81"/>
                  <a:gd name="T91" fmla="*/ 27 h 91"/>
                  <a:gd name="T92" fmla="*/ 44 w 81"/>
                  <a:gd name="T93" fmla="*/ 3 h 91"/>
                  <a:gd name="T94" fmla="*/ 42 w 81"/>
                  <a:gd name="T95" fmla="*/ 3 h 91"/>
                  <a:gd name="T96" fmla="*/ 21 w 81"/>
                  <a:gd name="T97" fmla="*/ 0 h 91"/>
                  <a:gd name="T98" fmla="*/ 15 w 81"/>
                  <a:gd name="T99" fmla="*/ 7 h 91"/>
                  <a:gd name="T100" fmla="*/ 23 w 81"/>
                  <a:gd name="T101" fmla="*/ 7 h 91"/>
                  <a:gd name="T102" fmla="*/ 22 w 81"/>
                  <a:gd name="T103" fmla="*/ 9 h 91"/>
                  <a:gd name="T104" fmla="*/ 13 w 81"/>
                  <a:gd name="T105" fmla="*/ 9 h 91"/>
                  <a:gd name="T106" fmla="*/ 21 w 81"/>
                  <a:gd name="T107" fmla="*/ 17 h 91"/>
                  <a:gd name="T108" fmla="*/ 5 w 81"/>
                  <a:gd name="T109" fmla="*/ 29 h 91"/>
                  <a:gd name="T110" fmla="*/ 4 w 81"/>
                  <a:gd name="T111" fmla="*/ 30 h 91"/>
                  <a:gd name="T112" fmla="*/ 11 w 81"/>
                  <a:gd name="T113" fmla="*/ 45 h 91"/>
                  <a:gd name="T114" fmla="*/ 32 w 81"/>
                  <a:gd name="T115" fmla="*/ 28 h 91"/>
                  <a:gd name="T116" fmla="*/ 34 w 81"/>
                  <a:gd name="T117" fmla="*/ 34 h 91"/>
                  <a:gd name="T118" fmla="*/ 1 w 81"/>
                  <a:gd name="T119" fmla="*/ 69 h 91"/>
                  <a:gd name="T120" fmla="*/ 7 w 81"/>
                  <a:gd name="T121" fmla="*/ 77 h 91"/>
                  <a:gd name="T122" fmla="*/ 44 w 81"/>
                  <a:gd name="T123" fmla="*/ 5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" h="91">
                    <a:moveTo>
                      <a:pt x="62" y="38"/>
                    </a:moveTo>
                    <a:cubicBezTo>
                      <a:pt x="64" y="34"/>
                      <a:pt x="67" y="32"/>
                      <a:pt x="67" y="28"/>
                    </a:cubicBezTo>
                    <a:cubicBezTo>
                      <a:pt x="72" y="30"/>
                      <a:pt x="75" y="31"/>
                      <a:pt x="78" y="36"/>
                    </a:cubicBezTo>
                    <a:cubicBezTo>
                      <a:pt x="79" y="45"/>
                      <a:pt x="70" y="48"/>
                      <a:pt x="70" y="51"/>
                    </a:cubicBezTo>
                    <a:cubicBezTo>
                      <a:pt x="72" y="60"/>
                      <a:pt x="80" y="71"/>
                      <a:pt x="81" y="79"/>
                    </a:cubicBezTo>
                    <a:cubicBezTo>
                      <a:pt x="81" y="80"/>
                      <a:pt x="79" y="81"/>
                      <a:pt x="78" y="80"/>
                    </a:cubicBezTo>
                    <a:cubicBezTo>
                      <a:pt x="73" y="76"/>
                      <a:pt x="67" y="64"/>
                      <a:pt x="65" y="57"/>
                    </a:cubicBezTo>
                    <a:cubicBezTo>
                      <a:pt x="62" y="61"/>
                      <a:pt x="57" y="66"/>
                      <a:pt x="50" y="72"/>
                    </a:cubicBezTo>
                    <a:cubicBezTo>
                      <a:pt x="51" y="74"/>
                      <a:pt x="51" y="73"/>
                      <a:pt x="52" y="74"/>
                    </a:cubicBezTo>
                    <a:cubicBezTo>
                      <a:pt x="56" y="75"/>
                      <a:pt x="57" y="75"/>
                      <a:pt x="59" y="77"/>
                    </a:cubicBezTo>
                    <a:cubicBezTo>
                      <a:pt x="60" y="79"/>
                      <a:pt x="59" y="82"/>
                      <a:pt x="59" y="83"/>
                    </a:cubicBezTo>
                    <a:cubicBezTo>
                      <a:pt x="58" y="85"/>
                      <a:pt x="54" y="84"/>
                      <a:pt x="49" y="85"/>
                    </a:cubicBezTo>
                    <a:cubicBezTo>
                      <a:pt x="48" y="86"/>
                      <a:pt x="47" y="87"/>
                      <a:pt x="46" y="87"/>
                    </a:cubicBezTo>
                    <a:cubicBezTo>
                      <a:pt x="45" y="88"/>
                      <a:pt x="45" y="89"/>
                      <a:pt x="44" y="89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52" y="55"/>
                      <a:pt x="58" y="45"/>
                      <a:pt x="58" y="43"/>
                    </a:cubicBezTo>
                    <a:cubicBezTo>
                      <a:pt x="56" y="42"/>
                      <a:pt x="56" y="41"/>
                      <a:pt x="53" y="40"/>
                    </a:cubicBezTo>
                    <a:cubicBezTo>
                      <a:pt x="53" y="42"/>
                      <a:pt x="49" y="46"/>
                      <a:pt x="44" y="51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44" y="42"/>
                      <a:pt x="45" y="41"/>
                      <a:pt x="45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5" y="33"/>
                      <a:pt x="46" y="34"/>
                      <a:pt x="46" y="35"/>
                    </a:cubicBezTo>
                    <a:cubicBezTo>
                      <a:pt x="50" y="37"/>
                      <a:pt x="48" y="36"/>
                      <a:pt x="50" y="39"/>
                    </a:cubicBezTo>
                    <a:cubicBezTo>
                      <a:pt x="52" y="39"/>
                      <a:pt x="51" y="38"/>
                      <a:pt x="51" y="36"/>
                    </a:cubicBezTo>
                    <a:cubicBezTo>
                      <a:pt x="49" y="34"/>
                      <a:pt x="47" y="30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5" y="4"/>
                      <a:pt x="47" y="6"/>
                      <a:pt x="48" y="7"/>
                    </a:cubicBezTo>
                    <a:cubicBezTo>
                      <a:pt x="50" y="14"/>
                      <a:pt x="49" y="16"/>
                      <a:pt x="44" y="19"/>
                    </a:cubicBezTo>
                    <a:cubicBezTo>
                      <a:pt x="50" y="26"/>
                      <a:pt x="52" y="33"/>
                      <a:pt x="62" y="38"/>
                    </a:cubicBezTo>
                    <a:close/>
                    <a:moveTo>
                      <a:pt x="44" y="89"/>
                    </a:moveTo>
                    <a:cubicBezTo>
                      <a:pt x="41" y="91"/>
                      <a:pt x="37" y="91"/>
                      <a:pt x="33" y="91"/>
                    </a:cubicBezTo>
                    <a:cubicBezTo>
                      <a:pt x="29" y="90"/>
                      <a:pt x="13" y="81"/>
                      <a:pt x="12" y="77"/>
                    </a:cubicBezTo>
                    <a:cubicBezTo>
                      <a:pt x="12" y="77"/>
                      <a:pt x="13" y="77"/>
                      <a:pt x="13" y="77"/>
                    </a:cubicBezTo>
                    <a:cubicBezTo>
                      <a:pt x="20" y="84"/>
                      <a:pt x="33" y="74"/>
                      <a:pt x="44" y="63"/>
                    </a:cubicBezTo>
                    <a:cubicBezTo>
                      <a:pt x="44" y="89"/>
                      <a:pt x="44" y="89"/>
                      <a:pt x="44" y="89"/>
                    </a:cubicBezTo>
                    <a:close/>
                    <a:moveTo>
                      <a:pt x="44" y="51"/>
                    </a:moveTo>
                    <a:cubicBezTo>
                      <a:pt x="44" y="43"/>
                      <a:pt x="44" y="43"/>
                      <a:pt x="44" y="43"/>
                    </a:cubicBezTo>
                    <a:cubicBezTo>
                      <a:pt x="41" y="47"/>
                      <a:pt x="33" y="54"/>
                      <a:pt x="26" y="59"/>
                    </a:cubicBezTo>
                    <a:cubicBezTo>
                      <a:pt x="24" y="60"/>
                      <a:pt x="20" y="64"/>
                      <a:pt x="18" y="64"/>
                    </a:cubicBezTo>
                    <a:cubicBezTo>
                      <a:pt x="22" y="58"/>
                      <a:pt x="36" y="48"/>
                      <a:pt x="41" y="38"/>
                    </a:cubicBezTo>
                    <a:cubicBezTo>
                      <a:pt x="42" y="39"/>
                      <a:pt x="43" y="39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2" y="30"/>
                      <a:pt x="40" y="28"/>
                      <a:pt x="36" y="25"/>
                    </a:cubicBezTo>
                    <a:cubicBezTo>
                      <a:pt x="37" y="25"/>
                      <a:pt x="39" y="23"/>
                      <a:pt x="40" y="23"/>
                    </a:cubicBezTo>
                    <a:cubicBezTo>
                      <a:pt x="42" y="24"/>
                      <a:pt x="43" y="25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3" y="3"/>
                      <a:pt x="42" y="3"/>
                      <a:pt x="42" y="3"/>
                    </a:cubicBezTo>
                    <a:cubicBezTo>
                      <a:pt x="41" y="3"/>
                      <a:pt x="25" y="0"/>
                      <a:pt x="21" y="0"/>
                    </a:cubicBezTo>
                    <a:cubicBezTo>
                      <a:pt x="17" y="1"/>
                      <a:pt x="14" y="2"/>
                      <a:pt x="15" y="7"/>
                    </a:cubicBezTo>
                    <a:cubicBezTo>
                      <a:pt x="16" y="8"/>
                      <a:pt x="20" y="8"/>
                      <a:pt x="23" y="7"/>
                    </a:cubicBezTo>
                    <a:cubicBezTo>
                      <a:pt x="24" y="8"/>
                      <a:pt x="23" y="9"/>
                      <a:pt x="22" y="9"/>
                    </a:cubicBezTo>
                    <a:cubicBezTo>
                      <a:pt x="18" y="10"/>
                      <a:pt x="17" y="9"/>
                      <a:pt x="13" y="9"/>
                    </a:cubicBezTo>
                    <a:cubicBezTo>
                      <a:pt x="9" y="9"/>
                      <a:pt x="18" y="15"/>
                      <a:pt x="21" y="17"/>
                    </a:cubicBezTo>
                    <a:cubicBezTo>
                      <a:pt x="20" y="21"/>
                      <a:pt x="10" y="30"/>
                      <a:pt x="5" y="29"/>
                    </a:cubicBezTo>
                    <a:cubicBezTo>
                      <a:pt x="5" y="30"/>
                      <a:pt x="5" y="29"/>
                      <a:pt x="4" y="30"/>
                    </a:cubicBezTo>
                    <a:cubicBezTo>
                      <a:pt x="4" y="36"/>
                      <a:pt x="4" y="43"/>
                      <a:pt x="11" y="45"/>
                    </a:cubicBezTo>
                    <a:cubicBezTo>
                      <a:pt x="15" y="42"/>
                      <a:pt x="29" y="33"/>
                      <a:pt x="32" y="28"/>
                    </a:cubicBezTo>
                    <a:cubicBezTo>
                      <a:pt x="36" y="31"/>
                      <a:pt x="34" y="33"/>
                      <a:pt x="34" y="34"/>
                    </a:cubicBezTo>
                    <a:cubicBezTo>
                      <a:pt x="26" y="45"/>
                      <a:pt x="10" y="59"/>
                      <a:pt x="1" y="69"/>
                    </a:cubicBezTo>
                    <a:cubicBezTo>
                      <a:pt x="0" y="76"/>
                      <a:pt x="0" y="79"/>
                      <a:pt x="7" y="77"/>
                    </a:cubicBezTo>
                    <a:cubicBezTo>
                      <a:pt x="10" y="78"/>
                      <a:pt x="31" y="62"/>
                      <a:pt x="44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2" name="Freeform 11">
                <a:extLst>
                  <a:ext uri="{FF2B5EF4-FFF2-40B4-BE49-F238E27FC236}">
                    <a16:creationId xmlns="" xmlns:a16="http://schemas.microsoft.com/office/drawing/2014/main" id="{2C385DB9-D5DF-A447-AC1A-5A1F80CDF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931"/>
                <a:ext cx="280" cy="191"/>
              </a:xfrm>
              <a:custGeom>
                <a:avLst/>
                <a:gdLst>
                  <a:gd name="T0" fmla="*/ 29 w 147"/>
                  <a:gd name="T1" fmla="*/ 27 h 99"/>
                  <a:gd name="T2" fmla="*/ 50 w 147"/>
                  <a:gd name="T3" fmla="*/ 67 h 99"/>
                  <a:gd name="T4" fmla="*/ 59 w 147"/>
                  <a:gd name="T5" fmla="*/ 64 h 99"/>
                  <a:gd name="T6" fmla="*/ 44 w 147"/>
                  <a:gd name="T7" fmla="*/ 19 h 99"/>
                  <a:gd name="T8" fmla="*/ 60 w 147"/>
                  <a:gd name="T9" fmla="*/ 35 h 99"/>
                  <a:gd name="T10" fmla="*/ 66 w 147"/>
                  <a:gd name="T11" fmla="*/ 56 h 99"/>
                  <a:gd name="T12" fmla="*/ 69 w 147"/>
                  <a:gd name="T13" fmla="*/ 51 h 99"/>
                  <a:gd name="T14" fmla="*/ 70 w 147"/>
                  <a:gd name="T15" fmla="*/ 45 h 99"/>
                  <a:gd name="T16" fmla="*/ 66 w 147"/>
                  <a:gd name="T17" fmla="*/ 40 h 99"/>
                  <a:gd name="T18" fmla="*/ 72 w 147"/>
                  <a:gd name="T19" fmla="*/ 40 h 99"/>
                  <a:gd name="T20" fmla="*/ 73 w 147"/>
                  <a:gd name="T21" fmla="*/ 30 h 99"/>
                  <a:gd name="T22" fmla="*/ 63 w 147"/>
                  <a:gd name="T23" fmla="*/ 16 h 99"/>
                  <a:gd name="T24" fmla="*/ 66 w 147"/>
                  <a:gd name="T25" fmla="*/ 5 h 99"/>
                  <a:gd name="T26" fmla="*/ 80 w 147"/>
                  <a:gd name="T27" fmla="*/ 15 h 99"/>
                  <a:gd name="T28" fmla="*/ 87 w 147"/>
                  <a:gd name="T29" fmla="*/ 39 h 99"/>
                  <a:gd name="T30" fmla="*/ 82 w 147"/>
                  <a:gd name="T31" fmla="*/ 50 h 99"/>
                  <a:gd name="T32" fmla="*/ 77 w 147"/>
                  <a:gd name="T33" fmla="*/ 58 h 99"/>
                  <a:gd name="T34" fmla="*/ 99 w 147"/>
                  <a:gd name="T35" fmla="*/ 53 h 99"/>
                  <a:gd name="T36" fmla="*/ 94 w 147"/>
                  <a:gd name="T37" fmla="*/ 40 h 99"/>
                  <a:gd name="T38" fmla="*/ 99 w 147"/>
                  <a:gd name="T39" fmla="*/ 38 h 99"/>
                  <a:gd name="T40" fmla="*/ 104 w 147"/>
                  <a:gd name="T41" fmla="*/ 37 h 99"/>
                  <a:gd name="T42" fmla="*/ 98 w 147"/>
                  <a:gd name="T43" fmla="*/ 23 h 99"/>
                  <a:gd name="T44" fmla="*/ 101 w 147"/>
                  <a:gd name="T45" fmla="*/ 19 h 99"/>
                  <a:gd name="T46" fmla="*/ 105 w 147"/>
                  <a:gd name="T47" fmla="*/ 15 h 99"/>
                  <a:gd name="T48" fmla="*/ 96 w 147"/>
                  <a:gd name="T49" fmla="*/ 6 h 99"/>
                  <a:gd name="T50" fmla="*/ 104 w 147"/>
                  <a:gd name="T51" fmla="*/ 3 h 99"/>
                  <a:gd name="T52" fmla="*/ 111 w 147"/>
                  <a:gd name="T53" fmla="*/ 2 h 99"/>
                  <a:gd name="T54" fmla="*/ 120 w 147"/>
                  <a:gd name="T55" fmla="*/ 19 h 99"/>
                  <a:gd name="T56" fmla="*/ 114 w 147"/>
                  <a:gd name="T57" fmla="*/ 32 h 99"/>
                  <a:gd name="T58" fmla="*/ 112 w 147"/>
                  <a:gd name="T59" fmla="*/ 49 h 99"/>
                  <a:gd name="T60" fmla="*/ 143 w 147"/>
                  <a:gd name="T61" fmla="*/ 56 h 99"/>
                  <a:gd name="T62" fmla="*/ 130 w 147"/>
                  <a:gd name="T63" fmla="*/ 63 h 99"/>
                  <a:gd name="T64" fmla="*/ 119 w 147"/>
                  <a:gd name="T65" fmla="*/ 58 h 99"/>
                  <a:gd name="T66" fmla="*/ 127 w 147"/>
                  <a:gd name="T67" fmla="*/ 55 h 99"/>
                  <a:gd name="T68" fmla="*/ 109 w 147"/>
                  <a:gd name="T69" fmla="*/ 59 h 99"/>
                  <a:gd name="T70" fmla="*/ 108 w 147"/>
                  <a:gd name="T71" fmla="*/ 63 h 99"/>
                  <a:gd name="T72" fmla="*/ 98 w 147"/>
                  <a:gd name="T73" fmla="*/ 60 h 99"/>
                  <a:gd name="T74" fmla="*/ 79 w 147"/>
                  <a:gd name="T75" fmla="*/ 64 h 99"/>
                  <a:gd name="T76" fmla="*/ 65 w 147"/>
                  <a:gd name="T77" fmla="*/ 74 h 99"/>
                  <a:gd name="T78" fmla="*/ 58 w 147"/>
                  <a:gd name="T79" fmla="*/ 71 h 99"/>
                  <a:gd name="T80" fmla="*/ 53 w 147"/>
                  <a:gd name="T81" fmla="*/ 80 h 99"/>
                  <a:gd name="T82" fmla="*/ 48 w 147"/>
                  <a:gd name="T83" fmla="*/ 76 h 99"/>
                  <a:gd name="T84" fmla="*/ 25 w 147"/>
                  <a:gd name="T85" fmla="*/ 86 h 99"/>
                  <a:gd name="T86" fmla="*/ 19 w 147"/>
                  <a:gd name="T87" fmla="*/ 94 h 99"/>
                  <a:gd name="T88" fmla="*/ 8 w 147"/>
                  <a:gd name="T89" fmla="*/ 98 h 99"/>
                  <a:gd name="T90" fmla="*/ 4 w 147"/>
                  <a:gd name="T91" fmla="*/ 88 h 99"/>
                  <a:gd name="T92" fmla="*/ 16 w 147"/>
                  <a:gd name="T93" fmla="*/ 74 h 99"/>
                  <a:gd name="T94" fmla="*/ 25 w 147"/>
                  <a:gd name="T95" fmla="*/ 76 h 99"/>
                  <a:gd name="T96" fmla="*/ 48 w 147"/>
                  <a:gd name="T97" fmla="*/ 66 h 99"/>
                  <a:gd name="T98" fmla="*/ 31 w 147"/>
                  <a:gd name="T99" fmla="*/ 33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7" h="99">
                    <a:moveTo>
                      <a:pt x="31" y="33"/>
                    </a:moveTo>
                    <a:cubicBezTo>
                      <a:pt x="31" y="33"/>
                      <a:pt x="18" y="23"/>
                      <a:pt x="29" y="27"/>
                    </a:cubicBezTo>
                    <a:cubicBezTo>
                      <a:pt x="29" y="27"/>
                      <a:pt x="40" y="30"/>
                      <a:pt x="46" y="48"/>
                    </a:cubicBezTo>
                    <a:cubicBezTo>
                      <a:pt x="46" y="48"/>
                      <a:pt x="51" y="60"/>
                      <a:pt x="50" y="67"/>
                    </a:cubicBezTo>
                    <a:cubicBezTo>
                      <a:pt x="50" y="67"/>
                      <a:pt x="50" y="69"/>
                      <a:pt x="53" y="68"/>
                    </a:cubicBezTo>
                    <a:cubicBezTo>
                      <a:pt x="53" y="68"/>
                      <a:pt x="59" y="68"/>
                      <a:pt x="59" y="64"/>
                    </a:cubicBezTo>
                    <a:cubicBezTo>
                      <a:pt x="59" y="64"/>
                      <a:pt x="61" y="50"/>
                      <a:pt x="51" y="28"/>
                    </a:cubicBezTo>
                    <a:cubicBezTo>
                      <a:pt x="51" y="28"/>
                      <a:pt x="48" y="20"/>
                      <a:pt x="44" y="19"/>
                    </a:cubicBezTo>
                    <a:cubicBezTo>
                      <a:pt x="44" y="19"/>
                      <a:pt x="42" y="16"/>
                      <a:pt x="45" y="18"/>
                    </a:cubicBezTo>
                    <a:cubicBezTo>
                      <a:pt x="45" y="18"/>
                      <a:pt x="56" y="20"/>
                      <a:pt x="60" y="35"/>
                    </a:cubicBezTo>
                    <a:cubicBezTo>
                      <a:pt x="60" y="35"/>
                      <a:pt x="63" y="47"/>
                      <a:pt x="64" y="56"/>
                    </a:cubicBezTo>
                    <a:cubicBezTo>
                      <a:pt x="64" y="56"/>
                      <a:pt x="65" y="60"/>
                      <a:pt x="66" y="56"/>
                    </a:cubicBezTo>
                    <a:cubicBezTo>
                      <a:pt x="66" y="56"/>
                      <a:pt x="67" y="54"/>
                      <a:pt x="69" y="53"/>
                    </a:cubicBezTo>
                    <a:cubicBezTo>
                      <a:pt x="69" y="53"/>
                      <a:pt x="70" y="52"/>
                      <a:pt x="69" y="51"/>
                    </a:cubicBezTo>
                    <a:cubicBezTo>
                      <a:pt x="69" y="51"/>
                      <a:pt x="69" y="48"/>
                      <a:pt x="70" y="48"/>
                    </a:cubicBezTo>
                    <a:cubicBezTo>
                      <a:pt x="70" y="48"/>
                      <a:pt x="72" y="47"/>
                      <a:pt x="70" y="45"/>
                    </a:cubicBezTo>
                    <a:cubicBezTo>
                      <a:pt x="70" y="45"/>
                      <a:pt x="69" y="43"/>
                      <a:pt x="67" y="43"/>
                    </a:cubicBezTo>
                    <a:cubicBezTo>
                      <a:pt x="67" y="43"/>
                      <a:pt x="60" y="37"/>
                      <a:pt x="66" y="40"/>
                    </a:cubicBezTo>
                    <a:cubicBezTo>
                      <a:pt x="66" y="40"/>
                      <a:pt x="69" y="41"/>
                      <a:pt x="70" y="42"/>
                    </a:cubicBezTo>
                    <a:cubicBezTo>
                      <a:pt x="70" y="42"/>
                      <a:pt x="72" y="44"/>
                      <a:pt x="72" y="40"/>
                    </a:cubicBezTo>
                    <a:cubicBezTo>
                      <a:pt x="72" y="40"/>
                      <a:pt x="74" y="32"/>
                      <a:pt x="75" y="31"/>
                    </a:cubicBezTo>
                    <a:cubicBezTo>
                      <a:pt x="75" y="31"/>
                      <a:pt x="76" y="27"/>
                      <a:pt x="73" y="30"/>
                    </a:cubicBezTo>
                    <a:cubicBezTo>
                      <a:pt x="73" y="30"/>
                      <a:pt x="69" y="32"/>
                      <a:pt x="67" y="26"/>
                    </a:cubicBezTo>
                    <a:cubicBezTo>
                      <a:pt x="67" y="26"/>
                      <a:pt x="59" y="19"/>
                      <a:pt x="63" y="16"/>
                    </a:cubicBezTo>
                    <a:cubicBezTo>
                      <a:pt x="63" y="16"/>
                      <a:pt x="68" y="11"/>
                      <a:pt x="64" y="7"/>
                    </a:cubicBezTo>
                    <a:cubicBezTo>
                      <a:pt x="64" y="7"/>
                      <a:pt x="60" y="2"/>
                      <a:pt x="66" y="5"/>
                    </a:cubicBezTo>
                    <a:cubicBezTo>
                      <a:pt x="66" y="5"/>
                      <a:pt x="71" y="7"/>
                      <a:pt x="76" y="12"/>
                    </a:cubicBezTo>
                    <a:cubicBezTo>
                      <a:pt x="76" y="12"/>
                      <a:pt x="75" y="14"/>
                      <a:pt x="80" y="15"/>
                    </a:cubicBezTo>
                    <a:cubicBezTo>
                      <a:pt x="80" y="15"/>
                      <a:pt x="97" y="18"/>
                      <a:pt x="94" y="28"/>
                    </a:cubicBezTo>
                    <a:cubicBezTo>
                      <a:pt x="94" y="28"/>
                      <a:pt x="87" y="34"/>
                      <a:pt x="87" y="39"/>
                    </a:cubicBezTo>
                    <a:cubicBezTo>
                      <a:pt x="87" y="39"/>
                      <a:pt x="85" y="44"/>
                      <a:pt x="83" y="45"/>
                    </a:cubicBezTo>
                    <a:cubicBezTo>
                      <a:pt x="83" y="45"/>
                      <a:pt x="82" y="45"/>
                      <a:pt x="82" y="50"/>
                    </a:cubicBezTo>
                    <a:cubicBezTo>
                      <a:pt x="82" y="50"/>
                      <a:pt x="83" y="51"/>
                      <a:pt x="81" y="52"/>
                    </a:cubicBezTo>
                    <a:cubicBezTo>
                      <a:pt x="81" y="52"/>
                      <a:pt x="79" y="55"/>
                      <a:pt x="77" y="58"/>
                    </a:cubicBezTo>
                    <a:cubicBezTo>
                      <a:pt x="77" y="58"/>
                      <a:pt x="72" y="62"/>
                      <a:pt x="76" y="60"/>
                    </a:cubicBezTo>
                    <a:cubicBezTo>
                      <a:pt x="76" y="60"/>
                      <a:pt x="92" y="55"/>
                      <a:pt x="99" y="53"/>
                    </a:cubicBezTo>
                    <a:cubicBezTo>
                      <a:pt x="99" y="53"/>
                      <a:pt x="104" y="51"/>
                      <a:pt x="100" y="48"/>
                    </a:cubicBezTo>
                    <a:cubicBezTo>
                      <a:pt x="100" y="48"/>
                      <a:pt x="95" y="43"/>
                      <a:pt x="94" y="40"/>
                    </a:cubicBezTo>
                    <a:cubicBezTo>
                      <a:pt x="94" y="40"/>
                      <a:pt x="92" y="35"/>
                      <a:pt x="95" y="37"/>
                    </a:cubicBezTo>
                    <a:cubicBezTo>
                      <a:pt x="95" y="37"/>
                      <a:pt x="98" y="40"/>
                      <a:pt x="99" y="38"/>
                    </a:cubicBezTo>
                    <a:cubicBezTo>
                      <a:pt x="99" y="38"/>
                      <a:pt x="98" y="37"/>
                      <a:pt x="101" y="38"/>
                    </a:cubicBezTo>
                    <a:cubicBezTo>
                      <a:pt x="101" y="38"/>
                      <a:pt x="104" y="40"/>
                      <a:pt x="104" y="37"/>
                    </a:cubicBezTo>
                    <a:cubicBezTo>
                      <a:pt x="104" y="37"/>
                      <a:pt x="107" y="31"/>
                      <a:pt x="104" y="32"/>
                    </a:cubicBezTo>
                    <a:cubicBezTo>
                      <a:pt x="104" y="32"/>
                      <a:pt x="98" y="28"/>
                      <a:pt x="98" y="23"/>
                    </a:cubicBezTo>
                    <a:cubicBezTo>
                      <a:pt x="98" y="23"/>
                      <a:pt x="97" y="20"/>
                      <a:pt x="98" y="19"/>
                    </a:cubicBezTo>
                    <a:cubicBezTo>
                      <a:pt x="98" y="19"/>
                      <a:pt x="99" y="17"/>
                      <a:pt x="101" y="19"/>
                    </a:cubicBezTo>
                    <a:cubicBezTo>
                      <a:pt x="101" y="19"/>
                      <a:pt x="105" y="27"/>
                      <a:pt x="105" y="22"/>
                    </a:cubicBezTo>
                    <a:cubicBezTo>
                      <a:pt x="105" y="15"/>
                      <a:pt x="105" y="15"/>
                      <a:pt x="105" y="15"/>
                    </a:cubicBezTo>
                    <a:cubicBezTo>
                      <a:pt x="105" y="15"/>
                      <a:pt x="106" y="12"/>
                      <a:pt x="100" y="12"/>
                    </a:cubicBezTo>
                    <a:cubicBezTo>
                      <a:pt x="100" y="12"/>
                      <a:pt x="90" y="7"/>
                      <a:pt x="96" y="6"/>
                    </a:cubicBezTo>
                    <a:cubicBezTo>
                      <a:pt x="96" y="6"/>
                      <a:pt x="100" y="7"/>
                      <a:pt x="99" y="4"/>
                    </a:cubicBezTo>
                    <a:cubicBezTo>
                      <a:pt x="99" y="4"/>
                      <a:pt x="99" y="3"/>
                      <a:pt x="104" y="3"/>
                    </a:cubicBezTo>
                    <a:cubicBezTo>
                      <a:pt x="104" y="3"/>
                      <a:pt x="105" y="3"/>
                      <a:pt x="106" y="1"/>
                    </a:cubicBezTo>
                    <a:cubicBezTo>
                      <a:pt x="106" y="1"/>
                      <a:pt x="107" y="0"/>
                      <a:pt x="111" y="2"/>
                    </a:cubicBezTo>
                    <a:cubicBezTo>
                      <a:pt x="111" y="2"/>
                      <a:pt x="127" y="6"/>
                      <a:pt x="124" y="14"/>
                    </a:cubicBezTo>
                    <a:cubicBezTo>
                      <a:pt x="124" y="14"/>
                      <a:pt x="123" y="18"/>
                      <a:pt x="120" y="19"/>
                    </a:cubicBezTo>
                    <a:cubicBezTo>
                      <a:pt x="120" y="19"/>
                      <a:pt x="119" y="18"/>
                      <a:pt x="116" y="26"/>
                    </a:cubicBezTo>
                    <a:cubicBezTo>
                      <a:pt x="116" y="26"/>
                      <a:pt x="114" y="29"/>
                      <a:pt x="114" y="32"/>
                    </a:cubicBezTo>
                    <a:cubicBezTo>
                      <a:pt x="114" y="32"/>
                      <a:pt x="115" y="38"/>
                      <a:pt x="113" y="41"/>
                    </a:cubicBezTo>
                    <a:cubicBezTo>
                      <a:pt x="113" y="41"/>
                      <a:pt x="113" y="47"/>
                      <a:pt x="112" y="49"/>
                    </a:cubicBezTo>
                    <a:cubicBezTo>
                      <a:pt x="112" y="49"/>
                      <a:pt x="111" y="52"/>
                      <a:pt x="114" y="51"/>
                    </a:cubicBezTo>
                    <a:cubicBezTo>
                      <a:pt x="114" y="51"/>
                      <a:pt x="136" y="46"/>
                      <a:pt x="143" y="56"/>
                    </a:cubicBezTo>
                    <a:cubicBezTo>
                      <a:pt x="143" y="56"/>
                      <a:pt x="147" y="58"/>
                      <a:pt x="136" y="62"/>
                    </a:cubicBezTo>
                    <a:cubicBezTo>
                      <a:pt x="136" y="62"/>
                      <a:pt x="132" y="64"/>
                      <a:pt x="130" y="63"/>
                    </a:cubicBezTo>
                    <a:cubicBezTo>
                      <a:pt x="118" y="60"/>
                      <a:pt x="118" y="60"/>
                      <a:pt x="118" y="60"/>
                    </a:cubicBezTo>
                    <a:cubicBezTo>
                      <a:pt x="118" y="60"/>
                      <a:pt x="113" y="59"/>
                      <a:pt x="119" y="58"/>
                    </a:cubicBezTo>
                    <a:cubicBezTo>
                      <a:pt x="119" y="58"/>
                      <a:pt x="127" y="58"/>
                      <a:pt x="128" y="56"/>
                    </a:cubicBezTo>
                    <a:cubicBezTo>
                      <a:pt x="128" y="56"/>
                      <a:pt x="131" y="54"/>
                      <a:pt x="127" y="55"/>
                    </a:cubicBezTo>
                    <a:cubicBezTo>
                      <a:pt x="127" y="55"/>
                      <a:pt x="118" y="56"/>
                      <a:pt x="115" y="55"/>
                    </a:cubicBezTo>
                    <a:cubicBezTo>
                      <a:pt x="115" y="55"/>
                      <a:pt x="110" y="55"/>
                      <a:pt x="109" y="59"/>
                    </a:cubicBezTo>
                    <a:cubicBezTo>
                      <a:pt x="109" y="59"/>
                      <a:pt x="110" y="60"/>
                      <a:pt x="108" y="61"/>
                    </a:cubicBezTo>
                    <a:cubicBezTo>
                      <a:pt x="108" y="61"/>
                      <a:pt x="108" y="61"/>
                      <a:pt x="108" y="63"/>
                    </a:cubicBezTo>
                    <a:cubicBezTo>
                      <a:pt x="108" y="63"/>
                      <a:pt x="108" y="70"/>
                      <a:pt x="102" y="66"/>
                    </a:cubicBezTo>
                    <a:cubicBezTo>
                      <a:pt x="102" y="66"/>
                      <a:pt x="97" y="64"/>
                      <a:pt x="98" y="60"/>
                    </a:cubicBezTo>
                    <a:cubicBezTo>
                      <a:pt x="98" y="60"/>
                      <a:pt x="99" y="56"/>
                      <a:pt x="95" y="58"/>
                    </a:cubicBezTo>
                    <a:cubicBezTo>
                      <a:pt x="95" y="58"/>
                      <a:pt x="84" y="63"/>
                      <a:pt x="79" y="64"/>
                    </a:cubicBezTo>
                    <a:cubicBezTo>
                      <a:pt x="79" y="64"/>
                      <a:pt x="65" y="66"/>
                      <a:pt x="66" y="70"/>
                    </a:cubicBezTo>
                    <a:cubicBezTo>
                      <a:pt x="66" y="70"/>
                      <a:pt x="68" y="74"/>
                      <a:pt x="65" y="74"/>
                    </a:cubicBezTo>
                    <a:cubicBezTo>
                      <a:pt x="65" y="74"/>
                      <a:pt x="63" y="73"/>
                      <a:pt x="61" y="70"/>
                    </a:cubicBezTo>
                    <a:cubicBezTo>
                      <a:pt x="61" y="70"/>
                      <a:pt x="61" y="69"/>
                      <a:pt x="58" y="71"/>
                    </a:cubicBezTo>
                    <a:cubicBezTo>
                      <a:pt x="58" y="71"/>
                      <a:pt x="50" y="73"/>
                      <a:pt x="52" y="77"/>
                    </a:cubicBezTo>
                    <a:cubicBezTo>
                      <a:pt x="52" y="77"/>
                      <a:pt x="53" y="78"/>
                      <a:pt x="53" y="80"/>
                    </a:cubicBezTo>
                    <a:cubicBezTo>
                      <a:pt x="53" y="80"/>
                      <a:pt x="56" y="82"/>
                      <a:pt x="53" y="82"/>
                    </a:cubicBezTo>
                    <a:cubicBezTo>
                      <a:pt x="53" y="82"/>
                      <a:pt x="50" y="79"/>
                      <a:pt x="48" y="76"/>
                    </a:cubicBezTo>
                    <a:cubicBezTo>
                      <a:pt x="48" y="76"/>
                      <a:pt x="48" y="73"/>
                      <a:pt x="44" y="76"/>
                    </a:cubicBezTo>
                    <a:cubicBezTo>
                      <a:pt x="44" y="76"/>
                      <a:pt x="31" y="77"/>
                      <a:pt x="25" y="86"/>
                    </a:cubicBezTo>
                    <a:cubicBezTo>
                      <a:pt x="25" y="86"/>
                      <a:pt x="23" y="87"/>
                      <a:pt x="23" y="90"/>
                    </a:cubicBezTo>
                    <a:cubicBezTo>
                      <a:pt x="23" y="90"/>
                      <a:pt x="20" y="93"/>
                      <a:pt x="19" y="94"/>
                    </a:cubicBezTo>
                    <a:cubicBezTo>
                      <a:pt x="19" y="94"/>
                      <a:pt x="15" y="99"/>
                      <a:pt x="13" y="99"/>
                    </a:cubicBezTo>
                    <a:cubicBezTo>
                      <a:pt x="13" y="99"/>
                      <a:pt x="10" y="98"/>
                      <a:pt x="8" y="98"/>
                    </a:cubicBezTo>
                    <a:cubicBezTo>
                      <a:pt x="8" y="98"/>
                      <a:pt x="8" y="98"/>
                      <a:pt x="6" y="96"/>
                    </a:cubicBezTo>
                    <a:cubicBezTo>
                      <a:pt x="6" y="96"/>
                      <a:pt x="0" y="92"/>
                      <a:pt x="4" y="88"/>
                    </a:cubicBezTo>
                    <a:cubicBezTo>
                      <a:pt x="4" y="88"/>
                      <a:pt x="8" y="84"/>
                      <a:pt x="10" y="79"/>
                    </a:cubicBezTo>
                    <a:cubicBezTo>
                      <a:pt x="10" y="79"/>
                      <a:pt x="11" y="73"/>
                      <a:pt x="16" y="74"/>
                    </a:cubicBezTo>
                    <a:cubicBezTo>
                      <a:pt x="16" y="74"/>
                      <a:pt x="21" y="75"/>
                      <a:pt x="22" y="77"/>
                    </a:cubicBezTo>
                    <a:cubicBezTo>
                      <a:pt x="22" y="77"/>
                      <a:pt x="23" y="78"/>
                      <a:pt x="25" y="76"/>
                    </a:cubicBezTo>
                    <a:cubicBezTo>
                      <a:pt x="25" y="76"/>
                      <a:pt x="40" y="74"/>
                      <a:pt x="47" y="70"/>
                    </a:cubicBezTo>
                    <a:cubicBezTo>
                      <a:pt x="47" y="70"/>
                      <a:pt x="48" y="70"/>
                      <a:pt x="48" y="66"/>
                    </a:cubicBezTo>
                    <a:cubicBezTo>
                      <a:pt x="48" y="66"/>
                      <a:pt x="45" y="51"/>
                      <a:pt x="40" y="44"/>
                    </a:cubicBezTo>
                    <a:cubicBezTo>
                      <a:pt x="40" y="44"/>
                      <a:pt x="35" y="35"/>
                      <a:pt x="31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3" name="Freeform 12">
                <a:extLst>
                  <a:ext uri="{FF2B5EF4-FFF2-40B4-BE49-F238E27FC236}">
                    <a16:creationId xmlns="" xmlns:a16="http://schemas.microsoft.com/office/drawing/2014/main" id="{B1E4EEA4-DFDD-FD48-A27C-68D96B7C4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062"/>
                <a:ext cx="168" cy="188"/>
              </a:xfrm>
              <a:custGeom>
                <a:avLst/>
                <a:gdLst>
                  <a:gd name="T0" fmla="*/ 26 w 88"/>
                  <a:gd name="T1" fmla="*/ 10 h 97"/>
                  <a:gd name="T2" fmla="*/ 39 w 88"/>
                  <a:gd name="T3" fmla="*/ 7 h 97"/>
                  <a:gd name="T4" fmla="*/ 47 w 88"/>
                  <a:gd name="T5" fmla="*/ 3 h 97"/>
                  <a:gd name="T6" fmla="*/ 53 w 88"/>
                  <a:gd name="T7" fmla="*/ 2 h 97"/>
                  <a:gd name="T8" fmla="*/ 69 w 88"/>
                  <a:gd name="T9" fmla="*/ 9 h 97"/>
                  <a:gd name="T10" fmla="*/ 64 w 88"/>
                  <a:gd name="T11" fmla="*/ 16 h 97"/>
                  <a:gd name="T12" fmla="*/ 61 w 88"/>
                  <a:gd name="T13" fmla="*/ 26 h 97"/>
                  <a:gd name="T14" fmla="*/ 69 w 88"/>
                  <a:gd name="T15" fmla="*/ 33 h 97"/>
                  <a:gd name="T16" fmla="*/ 82 w 88"/>
                  <a:gd name="T17" fmla="*/ 36 h 97"/>
                  <a:gd name="T18" fmla="*/ 84 w 88"/>
                  <a:gd name="T19" fmla="*/ 45 h 97"/>
                  <a:gd name="T20" fmla="*/ 79 w 88"/>
                  <a:gd name="T21" fmla="*/ 48 h 97"/>
                  <a:gd name="T22" fmla="*/ 75 w 88"/>
                  <a:gd name="T23" fmla="*/ 48 h 97"/>
                  <a:gd name="T24" fmla="*/ 69 w 88"/>
                  <a:gd name="T25" fmla="*/ 55 h 97"/>
                  <a:gd name="T26" fmla="*/ 69 w 88"/>
                  <a:gd name="T27" fmla="*/ 70 h 97"/>
                  <a:gd name="T28" fmla="*/ 58 w 88"/>
                  <a:gd name="T29" fmla="*/ 89 h 97"/>
                  <a:gd name="T30" fmla="*/ 53 w 88"/>
                  <a:gd name="T31" fmla="*/ 92 h 97"/>
                  <a:gd name="T32" fmla="*/ 48 w 88"/>
                  <a:gd name="T33" fmla="*/ 96 h 97"/>
                  <a:gd name="T34" fmla="*/ 45 w 88"/>
                  <a:gd name="T35" fmla="*/ 97 h 97"/>
                  <a:gd name="T36" fmla="*/ 24 w 88"/>
                  <a:gd name="T37" fmla="*/ 97 h 97"/>
                  <a:gd name="T38" fmla="*/ 20 w 88"/>
                  <a:gd name="T39" fmla="*/ 97 h 97"/>
                  <a:gd name="T40" fmla="*/ 18 w 88"/>
                  <a:gd name="T41" fmla="*/ 95 h 97"/>
                  <a:gd name="T42" fmla="*/ 17 w 88"/>
                  <a:gd name="T43" fmla="*/ 95 h 97"/>
                  <a:gd name="T44" fmla="*/ 14 w 88"/>
                  <a:gd name="T45" fmla="*/ 94 h 97"/>
                  <a:gd name="T46" fmla="*/ 4 w 88"/>
                  <a:gd name="T47" fmla="*/ 89 h 97"/>
                  <a:gd name="T48" fmla="*/ 6 w 88"/>
                  <a:gd name="T49" fmla="*/ 88 h 97"/>
                  <a:gd name="T50" fmla="*/ 14 w 88"/>
                  <a:gd name="T51" fmla="*/ 89 h 97"/>
                  <a:gd name="T52" fmla="*/ 15 w 88"/>
                  <a:gd name="T53" fmla="*/ 86 h 97"/>
                  <a:gd name="T54" fmla="*/ 40 w 88"/>
                  <a:gd name="T55" fmla="*/ 81 h 97"/>
                  <a:gd name="T56" fmla="*/ 55 w 88"/>
                  <a:gd name="T57" fmla="*/ 54 h 97"/>
                  <a:gd name="T58" fmla="*/ 38 w 88"/>
                  <a:gd name="T59" fmla="*/ 53 h 97"/>
                  <a:gd name="T60" fmla="*/ 25 w 88"/>
                  <a:gd name="T61" fmla="*/ 57 h 97"/>
                  <a:gd name="T62" fmla="*/ 15 w 88"/>
                  <a:gd name="T63" fmla="*/ 44 h 97"/>
                  <a:gd name="T64" fmla="*/ 16 w 88"/>
                  <a:gd name="T65" fmla="*/ 42 h 97"/>
                  <a:gd name="T66" fmla="*/ 23 w 88"/>
                  <a:gd name="T67" fmla="*/ 43 h 97"/>
                  <a:gd name="T68" fmla="*/ 30 w 88"/>
                  <a:gd name="T69" fmla="*/ 42 h 97"/>
                  <a:gd name="T70" fmla="*/ 42 w 88"/>
                  <a:gd name="T71" fmla="*/ 40 h 97"/>
                  <a:gd name="T72" fmla="*/ 51 w 88"/>
                  <a:gd name="T73" fmla="*/ 38 h 97"/>
                  <a:gd name="T74" fmla="*/ 49 w 88"/>
                  <a:gd name="T75" fmla="*/ 35 h 97"/>
                  <a:gd name="T76" fmla="*/ 42 w 88"/>
                  <a:gd name="T77" fmla="*/ 21 h 97"/>
                  <a:gd name="T78" fmla="*/ 45 w 88"/>
                  <a:gd name="T79" fmla="*/ 12 h 97"/>
                  <a:gd name="T80" fmla="*/ 31 w 88"/>
                  <a:gd name="T81" fmla="*/ 15 h 97"/>
                  <a:gd name="T82" fmla="*/ 25 w 88"/>
                  <a:gd name="T83" fmla="*/ 12 h 97"/>
                  <a:gd name="T84" fmla="*/ 26 w 88"/>
                  <a:gd name="T85" fmla="*/ 1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8" h="97">
                    <a:moveTo>
                      <a:pt x="26" y="10"/>
                    </a:moveTo>
                    <a:cubicBezTo>
                      <a:pt x="26" y="10"/>
                      <a:pt x="31" y="11"/>
                      <a:pt x="39" y="7"/>
                    </a:cubicBezTo>
                    <a:cubicBezTo>
                      <a:pt x="39" y="7"/>
                      <a:pt x="46" y="6"/>
                      <a:pt x="47" y="3"/>
                    </a:cubicBezTo>
                    <a:cubicBezTo>
                      <a:pt x="47" y="3"/>
                      <a:pt x="48" y="0"/>
                      <a:pt x="53" y="2"/>
                    </a:cubicBezTo>
                    <a:cubicBezTo>
                      <a:pt x="53" y="2"/>
                      <a:pt x="67" y="1"/>
                      <a:pt x="69" y="9"/>
                    </a:cubicBezTo>
                    <a:cubicBezTo>
                      <a:pt x="69" y="9"/>
                      <a:pt x="70" y="13"/>
                      <a:pt x="64" y="16"/>
                    </a:cubicBezTo>
                    <a:cubicBezTo>
                      <a:pt x="64" y="16"/>
                      <a:pt x="60" y="20"/>
                      <a:pt x="61" y="26"/>
                    </a:cubicBezTo>
                    <a:cubicBezTo>
                      <a:pt x="61" y="26"/>
                      <a:pt x="65" y="35"/>
                      <a:pt x="69" y="33"/>
                    </a:cubicBezTo>
                    <a:cubicBezTo>
                      <a:pt x="69" y="33"/>
                      <a:pt x="81" y="33"/>
                      <a:pt x="82" y="36"/>
                    </a:cubicBezTo>
                    <a:cubicBezTo>
                      <a:pt x="82" y="36"/>
                      <a:pt x="88" y="42"/>
                      <a:pt x="84" y="45"/>
                    </a:cubicBezTo>
                    <a:cubicBezTo>
                      <a:pt x="84" y="45"/>
                      <a:pt x="81" y="46"/>
                      <a:pt x="79" y="48"/>
                    </a:cubicBezTo>
                    <a:cubicBezTo>
                      <a:pt x="79" y="48"/>
                      <a:pt x="78" y="49"/>
                      <a:pt x="75" y="48"/>
                    </a:cubicBezTo>
                    <a:cubicBezTo>
                      <a:pt x="75" y="48"/>
                      <a:pt x="68" y="48"/>
                      <a:pt x="69" y="55"/>
                    </a:cubicBezTo>
                    <a:cubicBezTo>
                      <a:pt x="69" y="70"/>
                      <a:pt x="69" y="70"/>
                      <a:pt x="69" y="70"/>
                    </a:cubicBezTo>
                    <a:cubicBezTo>
                      <a:pt x="69" y="70"/>
                      <a:pt x="65" y="83"/>
                      <a:pt x="58" y="89"/>
                    </a:cubicBezTo>
                    <a:cubicBezTo>
                      <a:pt x="58" y="89"/>
                      <a:pt x="54" y="92"/>
                      <a:pt x="53" y="92"/>
                    </a:cubicBezTo>
                    <a:cubicBezTo>
                      <a:pt x="53" y="92"/>
                      <a:pt x="51" y="93"/>
                      <a:pt x="48" y="96"/>
                    </a:cubicBezTo>
                    <a:cubicBezTo>
                      <a:pt x="48" y="96"/>
                      <a:pt x="47" y="97"/>
                      <a:pt x="45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24" y="97"/>
                      <a:pt x="22" y="96"/>
                      <a:pt x="20" y="97"/>
                    </a:cubicBezTo>
                    <a:cubicBezTo>
                      <a:pt x="20" y="97"/>
                      <a:pt x="18" y="96"/>
                      <a:pt x="18" y="95"/>
                    </a:cubicBezTo>
                    <a:cubicBezTo>
                      <a:pt x="18" y="95"/>
                      <a:pt x="19" y="94"/>
                      <a:pt x="17" y="95"/>
                    </a:cubicBezTo>
                    <a:cubicBezTo>
                      <a:pt x="17" y="95"/>
                      <a:pt x="16" y="93"/>
                      <a:pt x="14" y="94"/>
                    </a:cubicBezTo>
                    <a:cubicBezTo>
                      <a:pt x="4" y="89"/>
                      <a:pt x="4" y="89"/>
                      <a:pt x="4" y="89"/>
                    </a:cubicBezTo>
                    <a:cubicBezTo>
                      <a:pt x="4" y="89"/>
                      <a:pt x="0" y="87"/>
                      <a:pt x="6" y="88"/>
                    </a:cubicBezTo>
                    <a:cubicBezTo>
                      <a:pt x="6" y="88"/>
                      <a:pt x="19" y="93"/>
                      <a:pt x="14" y="89"/>
                    </a:cubicBezTo>
                    <a:cubicBezTo>
                      <a:pt x="14" y="89"/>
                      <a:pt x="11" y="86"/>
                      <a:pt x="15" y="86"/>
                    </a:cubicBezTo>
                    <a:cubicBezTo>
                      <a:pt x="15" y="86"/>
                      <a:pt x="30" y="87"/>
                      <a:pt x="40" y="81"/>
                    </a:cubicBezTo>
                    <a:cubicBezTo>
                      <a:pt x="40" y="81"/>
                      <a:pt x="61" y="73"/>
                      <a:pt x="55" y="54"/>
                    </a:cubicBezTo>
                    <a:cubicBezTo>
                      <a:pt x="55" y="54"/>
                      <a:pt x="48" y="50"/>
                      <a:pt x="38" y="53"/>
                    </a:cubicBezTo>
                    <a:cubicBezTo>
                      <a:pt x="38" y="53"/>
                      <a:pt x="29" y="59"/>
                      <a:pt x="25" y="57"/>
                    </a:cubicBezTo>
                    <a:cubicBezTo>
                      <a:pt x="25" y="57"/>
                      <a:pt x="17" y="51"/>
                      <a:pt x="15" y="44"/>
                    </a:cubicBezTo>
                    <a:cubicBezTo>
                      <a:pt x="15" y="44"/>
                      <a:pt x="12" y="40"/>
                      <a:pt x="16" y="42"/>
                    </a:cubicBezTo>
                    <a:cubicBezTo>
                      <a:pt x="16" y="42"/>
                      <a:pt x="17" y="44"/>
                      <a:pt x="23" y="43"/>
                    </a:cubicBezTo>
                    <a:cubicBezTo>
                      <a:pt x="23" y="43"/>
                      <a:pt x="28" y="44"/>
                      <a:pt x="30" y="42"/>
                    </a:cubicBezTo>
                    <a:cubicBezTo>
                      <a:pt x="30" y="42"/>
                      <a:pt x="35" y="41"/>
                      <a:pt x="42" y="40"/>
                    </a:cubicBezTo>
                    <a:cubicBezTo>
                      <a:pt x="42" y="40"/>
                      <a:pt x="49" y="39"/>
                      <a:pt x="51" y="38"/>
                    </a:cubicBezTo>
                    <a:cubicBezTo>
                      <a:pt x="51" y="38"/>
                      <a:pt x="53" y="35"/>
                      <a:pt x="49" y="35"/>
                    </a:cubicBezTo>
                    <a:cubicBezTo>
                      <a:pt x="49" y="35"/>
                      <a:pt x="39" y="37"/>
                      <a:pt x="42" y="21"/>
                    </a:cubicBezTo>
                    <a:cubicBezTo>
                      <a:pt x="42" y="21"/>
                      <a:pt x="50" y="9"/>
                      <a:pt x="45" y="12"/>
                    </a:cubicBezTo>
                    <a:cubicBezTo>
                      <a:pt x="45" y="12"/>
                      <a:pt x="37" y="17"/>
                      <a:pt x="31" y="15"/>
                    </a:cubicBezTo>
                    <a:cubicBezTo>
                      <a:pt x="31" y="15"/>
                      <a:pt x="27" y="15"/>
                      <a:pt x="25" y="12"/>
                    </a:cubicBezTo>
                    <a:cubicBezTo>
                      <a:pt x="25" y="12"/>
                      <a:pt x="22" y="7"/>
                      <a:pt x="2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4" name="Freeform 13">
                <a:extLst>
                  <a:ext uri="{FF2B5EF4-FFF2-40B4-BE49-F238E27FC236}">
                    <a16:creationId xmlns="" xmlns:a16="http://schemas.microsoft.com/office/drawing/2014/main" id="{39D54FD1-4C99-4941-A27F-38196AE2B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962"/>
                <a:ext cx="151" cy="247"/>
              </a:xfrm>
              <a:custGeom>
                <a:avLst/>
                <a:gdLst>
                  <a:gd name="T0" fmla="*/ 37 w 79"/>
                  <a:gd name="T1" fmla="*/ 7 h 128"/>
                  <a:gd name="T2" fmla="*/ 39 w 79"/>
                  <a:gd name="T3" fmla="*/ 5 h 128"/>
                  <a:gd name="T4" fmla="*/ 49 w 79"/>
                  <a:gd name="T5" fmla="*/ 8 h 128"/>
                  <a:gd name="T6" fmla="*/ 58 w 79"/>
                  <a:gd name="T7" fmla="*/ 12 h 128"/>
                  <a:gd name="T8" fmla="*/ 60 w 79"/>
                  <a:gd name="T9" fmla="*/ 19 h 128"/>
                  <a:gd name="T10" fmla="*/ 61 w 79"/>
                  <a:gd name="T11" fmla="*/ 26 h 128"/>
                  <a:gd name="T12" fmla="*/ 69 w 79"/>
                  <a:gd name="T13" fmla="*/ 33 h 128"/>
                  <a:gd name="T14" fmla="*/ 70 w 79"/>
                  <a:gd name="T15" fmla="*/ 33 h 128"/>
                  <a:gd name="T16" fmla="*/ 74 w 79"/>
                  <a:gd name="T17" fmla="*/ 38 h 128"/>
                  <a:gd name="T18" fmla="*/ 75 w 79"/>
                  <a:gd name="T19" fmla="*/ 41 h 128"/>
                  <a:gd name="T20" fmla="*/ 77 w 79"/>
                  <a:gd name="T21" fmla="*/ 47 h 128"/>
                  <a:gd name="T22" fmla="*/ 70 w 79"/>
                  <a:gd name="T23" fmla="*/ 58 h 128"/>
                  <a:gd name="T24" fmla="*/ 66 w 79"/>
                  <a:gd name="T25" fmla="*/ 61 h 128"/>
                  <a:gd name="T26" fmla="*/ 62 w 79"/>
                  <a:gd name="T27" fmla="*/ 69 h 128"/>
                  <a:gd name="T28" fmla="*/ 56 w 79"/>
                  <a:gd name="T29" fmla="*/ 77 h 128"/>
                  <a:gd name="T30" fmla="*/ 48 w 79"/>
                  <a:gd name="T31" fmla="*/ 94 h 128"/>
                  <a:gd name="T32" fmla="*/ 44 w 79"/>
                  <a:gd name="T33" fmla="*/ 103 h 128"/>
                  <a:gd name="T34" fmla="*/ 38 w 79"/>
                  <a:gd name="T35" fmla="*/ 107 h 128"/>
                  <a:gd name="T36" fmla="*/ 36 w 79"/>
                  <a:gd name="T37" fmla="*/ 111 h 128"/>
                  <a:gd name="T38" fmla="*/ 33 w 79"/>
                  <a:gd name="T39" fmla="*/ 115 h 128"/>
                  <a:gd name="T40" fmla="*/ 25 w 79"/>
                  <a:gd name="T41" fmla="*/ 119 h 128"/>
                  <a:gd name="T42" fmla="*/ 18 w 79"/>
                  <a:gd name="T43" fmla="*/ 122 h 128"/>
                  <a:gd name="T44" fmla="*/ 13 w 79"/>
                  <a:gd name="T45" fmla="*/ 123 h 128"/>
                  <a:gd name="T46" fmla="*/ 11 w 79"/>
                  <a:gd name="T47" fmla="*/ 125 h 128"/>
                  <a:gd name="T48" fmla="*/ 3 w 79"/>
                  <a:gd name="T49" fmla="*/ 127 h 128"/>
                  <a:gd name="T50" fmla="*/ 9 w 79"/>
                  <a:gd name="T51" fmla="*/ 111 h 128"/>
                  <a:gd name="T52" fmla="*/ 14 w 79"/>
                  <a:gd name="T53" fmla="*/ 103 h 128"/>
                  <a:gd name="T54" fmla="*/ 18 w 79"/>
                  <a:gd name="T55" fmla="*/ 99 h 128"/>
                  <a:gd name="T56" fmla="*/ 20 w 79"/>
                  <a:gd name="T57" fmla="*/ 99 h 128"/>
                  <a:gd name="T58" fmla="*/ 25 w 79"/>
                  <a:gd name="T59" fmla="*/ 93 h 128"/>
                  <a:gd name="T60" fmla="*/ 23 w 79"/>
                  <a:gd name="T61" fmla="*/ 90 h 128"/>
                  <a:gd name="T62" fmla="*/ 23 w 79"/>
                  <a:gd name="T63" fmla="*/ 85 h 128"/>
                  <a:gd name="T64" fmla="*/ 22 w 79"/>
                  <a:gd name="T65" fmla="*/ 83 h 128"/>
                  <a:gd name="T66" fmla="*/ 18 w 79"/>
                  <a:gd name="T67" fmla="*/ 81 h 128"/>
                  <a:gd name="T68" fmla="*/ 15 w 79"/>
                  <a:gd name="T69" fmla="*/ 80 h 128"/>
                  <a:gd name="T70" fmla="*/ 9 w 79"/>
                  <a:gd name="T71" fmla="*/ 69 h 128"/>
                  <a:gd name="T72" fmla="*/ 27 w 79"/>
                  <a:gd name="T73" fmla="*/ 67 h 128"/>
                  <a:gd name="T74" fmla="*/ 36 w 79"/>
                  <a:gd name="T75" fmla="*/ 55 h 128"/>
                  <a:gd name="T76" fmla="*/ 35 w 79"/>
                  <a:gd name="T77" fmla="*/ 52 h 128"/>
                  <a:gd name="T78" fmla="*/ 36 w 79"/>
                  <a:gd name="T79" fmla="*/ 49 h 128"/>
                  <a:gd name="T80" fmla="*/ 36 w 79"/>
                  <a:gd name="T81" fmla="*/ 45 h 128"/>
                  <a:gd name="T82" fmla="*/ 37 w 79"/>
                  <a:gd name="T83" fmla="*/ 42 h 128"/>
                  <a:gd name="T84" fmla="*/ 37 w 79"/>
                  <a:gd name="T85" fmla="*/ 39 h 128"/>
                  <a:gd name="T86" fmla="*/ 38 w 79"/>
                  <a:gd name="T87" fmla="*/ 36 h 128"/>
                  <a:gd name="T88" fmla="*/ 38 w 79"/>
                  <a:gd name="T89" fmla="*/ 33 h 128"/>
                  <a:gd name="T90" fmla="*/ 39 w 79"/>
                  <a:gd name="T91" fmla="*/ 32 h 128"/>
                  <a:gd name="T92" fmla="*/ 40 w 79"/>
                  <a:gd name="T93" fmla="*/ 29 h 128"/>
                  <a:gd name="T94" fmla="*/ 39 w 79"/>
                  <a:gd name="T95" fmla="*/ 25 h 128"/>
                  <a:gd name="T96" fmla="*/ 37 w 79"/>
                  <a:gd name="T97" fmla="*/ 22 h 128"/>
                  <a:gd name="T98" fmla="*/ 37 w 79"/>
                  <a:gd name="T99" fmla="*/ 7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9" h="128">
                    <a:moveTo>
                      <a:pt x="37" y="7"/>
                    </a:moveTo>
                    <a:cubicBezTo>
                      <a:pt x="37" y="7"/>
                      <a:pt x="33" y="0"/>
                      <a:pt x="39" y="5"/>
                    </a:cubicBezTo>
                    <a:cubicBezTo>
                      <a:pt x="39" y="5"/>
                      <a:pt x="46" y="5"/>
                      <a:pt x="49" y="8"/>
                    </a:cubicBezTo>
                    <a:cubicBezTo>
                      <a:pt x="49" y="8"/>
                      <a:pt x="55" y="11"/>
                      <a:pt x="58" y="12"/>
                    </a:cubicBezTo>
                    <a:cubicBezTo>
                      <a:pt x="58" y="12"/>
                      <a:pt x="60" y="12"/>
                      <a:pt x="60" y="19"/>
                    </a:cubicBezTo>
                    <a:cubicBezTo>
                      <a:pt x="60" y="19"/>
                      <a:pt x="59" y="26"/>
                      <a:pt x="61" y="26"/>
                    </a:cubicBezTo>
                    <a:cubicBezTo>
                      <a:pt x="61" y="26"/>
                      <a:pt x="67" y="31"/>
                      <a:pt x="69" y="33"/>
                    </a:cubicBezTo>
                    <a:cubicBezTo>
                      <a:pt x="69" y="33"/>
                      <a:pt x="69" y="34"/>
                      <a:pt x="70" y="33"/>
                    </a:cubicBezTo>
                    <a:cubicBezTo>
                      <a:pt x="70" y="33"/>
                      <a:pt x="74" y="33"/>
                      <a:pt x="74" y="38"/>
                    </a:cubicBezTo>
                    <a:cubicBezTo>
                      <a:pt x="74" y="38"/>
                      <a:pt x="73" y="41"/>
                      <a:pt x="75" y="41"/>
                    </a:cubicBezTo>
                    <a:cubicBezTo>
                      <a:pt x="75" y="41"/>
                      <a:pt x="79" y="42"/>
                      <a:pt x="77" y="47"/>
                    </a:cubicBezTo>
                    <a:cubicBezTo>
                      <a:pt x="77" y="47"/>
                      <a:pt x="77" y="56"/>
                      <a:pt x="70" y="58"/>
                    </a:cubicBezTo>
                    <a:cubicBezTo>
                      <a:pt x="70" y="58"/>
                      <a:pt x="67" y="58"/>
                      <a:pt x="66" y="61"/>
                    </a:cubicBezTo>
                    <a:cubicBezTo>
                      <a:pt x="66" y="61"/>
                      <a:pt x="62" y="66"/>
                      <a:pt x="62" y="69"/>
                    </a:cubicBezTo>
                    <a:cubicBezTo>
                      <a:pt x="62" y="69"/>
                      <a:pt x="60" y="73"/>
                      <a:pt x="56" y="77"/>
                    </a:cubicBezTo>
                    <a:cubicBezTo>
                      <a:pt x="56" y="77"/>
                      <a:pt x="47" y="82"/>
                      <a:pt x="48" y="94"/>
                    </a:cubicBezTo>
                    <a:cubicBezTo>
                      <a:pt x="48" y="94"/>
                      <a:pt x="51" y="100"/>
                      <a:pt x="44" y="103"/>
                    </a:cubicBezTo>
                    <a:cubicBezTo>
                      <a:pt x="44" y="103"/>
                      <a:pt x="42" y="103"/>
                      <a:pt x="38" y="107"/>
                    </a:cubicBezTo>
                    <a:cubicBezTo>
                      <a:pt x="38" y="107"/>
                      <a:pt x="36" y="110"/>
                      <a:pt x="36" y="111"/>
                    </a:cubicBezTo>
                    <a:cubicBezTo>
                      <a:pt x="36" y="111"/>
                      <a:pt x="33" y="114"/>
                      <a:pt x="33" y="115"/>
                    </a:cubicBezTo>
                    <a:cubicBezTo>
                      <a:pt x="33" y="115"/>
                      <a:pt x="31" y="118"/>
                      <a:pt x="25" y="119"/>
                    </a:cubicBezTo>
                    <a:cubicBezTo>
                      <a:pt x="25" y="119"/>
                      <a:pt x="20" y="119"/>
                      <a:pt x="18" y="122"/>
                    </a:cubicBezTo>
                    <a:cubicBezTo>
                      <a:pt x="18" y="122"/>
                      <a:pt x="15" y="124"/>
                      <a:pt x="13" y="123"/>
                    </a:cubicBezTo>
                    <a:cubicBezTo>
                      <a:pt x="13" y="123"/>
                      <a:pt x="12" y="123"/>
                      <a:pt x="11" y="125"/>
                    </a:cubicBezTo>
                    <a:cubicBezTo>
                      <a:pt x="11" y="125"/>
                      <a:pt x="8" y="128"/>
                      <a:pt x="3" y="127"/>
                    </a:cubicBezTo>
                    <a:cubicBezTo>
                      <a:pt x="3" y="127"/>
                      <a:pt x="7" y="116"/>
                      <a:pt x="9" y="111"/>
                    </a:cubicBezTo>
                    <a:cubicBezTo>
                      <a:pt x="9" y="111"/>
                      <a:pt x="11" y="105"/>
                      <a:pt x="14" y="103"/>
                    </a:cubicBezTo>
                    <a:cubicBezTo>
                      <a:pt x="14" y="103"/>
                      <a:pt x="15" y="98"/>
                      <a:pt x="18" y="99"/>
                    </a:cubicBezTo>
                    <a:cubicBezTo>
                      <a:pt x="18" y="99"/>
                      <a:pt x="19" y="101"/>
                      <a:pt x="20" y="99"/>
                    </a:cubicBezTo>
                    <a:cubicBezTo>
                      <a:pt x="20" y="99"/>
                      <a:pt x="24" y="93"/>
                      <a:pt x="25" y="93"/>
                    </a:cubicBezTo>
                    <a:cubicBezTo>
                      <a:pt x="25" y="93"/>
                      <a:pt x="24" y="90"/>
                      <a:pt x="23" y="90"/>
                    </a:cubicBezTo>
                    <a:cubicBezTo>
                      <a:pt x="23" y="90"/>
                      <a:pt x="22" y="87"/>
                      <a:pt x="23" y="85"/>
                    </a:cubicBezTo>
                    <a:cubicBezTo>
                      <a:pt x="23" y="85"/>
                      <a:pt x="24" y="84"/>
                      <a:pt x="22" y="83"/>
                    </a:cubicBezTo>
                    <a:cubicBezTo>
                      <a:pt x="22" y="83"/>
                      <a:pt x="19" y="79"/>
                      <a:pt x="18" y="81"/>
                    </a:cubicBezTo>
                    <a:cubicBezTo>
                      <a:pt x="18" y="81"/>
                      <a:pt x="17" y="81"/>
                      <a:pt x="15" y="80"/>
                    </a:cubicBezTo>
                    <a:cubicBezTo>
                      <a:pt x="15" y="80"/>
                      <a:pt x="0" y="69"/>
                      <a:pt x="9" y="69"/>
                    </a:cubicBezTo>
                    <a:cubicBezTo>
                      <a:pt x="9" y="69"/>
                      <a:pt x="18" y="72"/>
                      <a:pt x="27" y="67"/>
                    </a:cubicBezTo>
                    <a:cubicBezTo>
                      <a:pt x="27" y="67"/>
                      <a:pt x="29" y="66"/>
                      <a:pt x="36" y="55"/>
                    </a:cubicBezTo>
                    <a:cubicBezTo>
                      <a:pt x="36" y="55"/>
                      <a:pt x="37" y="53"/>
                      <a:pt x="35" y="52"/>
                    </a:cubicBezTo>
                    <a:cubicBezTo>
                      <a:pt x="35" y="52"/>
                      <a:pt x="35" y="50"/>
                      <a:pt x="36" y="49"/>
                    </a:cubicBezTo>
                    <a:cubicBezTo>
                      <a:pt x="36" y="49"/>
                      <a:pt x="36" y="48"/>
                      <a:pt x="36" y="45"/>
                    </a:cubicBezTo>
                    <a:cubicBezTo>
                      <a:pt x="36" y="45"/>
                      <a:pt x="36" y="43"/>
                      <a:pt x="37" y="42"/>
                    </a:cubicBezTo>
                    <a:cubicBezTo>
                      <a:pt x="37" y="42"/>
                      <a:pt x="38" y="40"/>
                      <a:pt x="37" y="39"/>
                    </a:cubicBezTo>
                    <a:cubicBezTo>
                      <a:pt x="37" y="39"/>
                      <a:pt x="37" y="37"/>
                      <a:pt x="38" y="36"/>
                    </a:cubicBezTo>
                    <a:cubicBezTo>
                      <a:pt x="38" y="36"/>
                      <a:pt x="38" y="35"/>
                      <a:pt x="38" y="33"/>
                    </a:cubicBezTo>
                    <a:cubicBezTo>
                      <a:pt x="38" y="33"/>
                      <a:pt x="37" y="32"/>
                      <a:pt x="39" y="32"/>
                    </a:cubicBezTo>
                    <a:cubicBezTo>
                      <a:pt x="39" y="32"/>
                      <a:pt x="41" y="33"/>
                      <a:pt x="40" y="29"/>
                    </a:cubicBezTo>
                    <a:cubicBezTo>
                      <a:pt x="40" y="29"/>
                      <a:pt x="39" y="27"/>
                      <a:pt x="39" y="25"/>
                    </a:cubicBezTo>
                    <a:cubicBezTo>
                      <a:pt x="37" y="22"/>
                      <a:pt x="37" y="22"/>
                      <a:pt x="37" y="22"/>
                    </a:cubicBezTo>
                    <a:lnTo>
                      <a:pt x="3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5" name="Freeform 14">
                <a:extLst>
                  <a:ext uri="{FF2B5EF4-FFF2-40B4-BE49-F238E27FC236}">
                    <a16:creationId xmlns="" xmlns:a16="http://schemas.microsoft.com/office/drawing/2014/main" id="{7FA397AD-49FA-4741-8684-AE19844BA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138"/>
                <a:ext cx="63" cy="70"/>
              </a:xfrm>
              <a:custGeom>
                <a:avLst/>
                <a:gdLst>
                  <a:gd name="T0" fmla="*/ 3 w 33"/>
                  <a:gd name="T1" fmla="*/ 8 h 36"/>
                  <a:gd name="T2" fmla="*/ 7 w 33"/>
                  <a:gd name="T3" fmla="*/ 3 h 36"/>
                  <a:gd name="T4" fmla="*/ 13 w 33"/>
                  <a:gd name="T5" fmla="*/ 4 h 36"/>
                  <a:gd name="T6" fmla="*/ 23 w 33"/>
                  <a:gd name="T7" fmla="*/ 12 h 36"/>
                  <a:gd name="T8" fmla="*/ 30 w 33"/>
                  <a:gd name="T9" fmla="*/ 18 h 36"/>
                  <a:gd name="T10" fmla="*/ 31 w 33"/>
                  <a:gd name="T11" fmla="*/ 25 h 36"/>
                  <a:gd name="T12" fmla="*/ 30 w 33"/>
                  <a:gd name="T13" fmla="*/ 28 h 36"/>
                  <a:gd name="T14" fmla="*/ 28 w 33"/>
                  <a:gd name="T15" fmla="*/ 31 h 36"/>
                  <a:gd name="T16" fmla="*/ 19 w 33"/>
                  <a:gd name="T17" fmla="*/ 34 h 36"/>
                  <a:gd name="T18" fmla="*/ 12 w 33"/>
                  <a:gd name="T19" fmla="*/ 33 h 36"/>
                  <a:gd name="T20" fmla="*/ 8 w 33"/>
                  <a:gd name="T21" fmla="*/ 30 h 36"/>
                  <a:gd name="T22" fmla="*/ 5 w 33"/>
                  <a:gd name="T23" fmla="*/ 29 h 36"/>
                  <a:gd name="T24" fmla="*/ 2 w 33"/>
                  <a:gd name="T25" fmla="*/ 25 h 36"/>
                  <a:gd name="T26" fmla="*/ 2 w 33"/>
                  <a:gd name="T27" fmla="*/ 19 h 36"/>
                  <a:gd name="T28" fmla="*/ 3 w 33"/>
                  <a:gd name="T29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36">
                    <a:moveTo>
                      <a:pt x="3" y="8"/>
                    </a:moveTo>
                    <a:cubicBezTo>
                      <a:pt x="3" y="8"/>
                      <a:pt x="4" y="0"/>
                      <a:pt x="7" y="3"/>
                    </a:cubicBezTo>
                    <a:cubicBezTo>
                      <a:pt x="7" y="3"/>
                      <a:pt x="10" y="4"/>
                      <a:pt x="13" y="4"/>
                    </a:cubicBezTo>
                    <a:cubicBezTo>
                      <a:pt x="13" y="4"/>
                      <a:pt x="19" y="7"/>
                      <a:pt x="23" y="12"/>
                    </a:cubicBezTo>
                    <a:cubicBezTo>
                      <a:pt x="23" y="12"/>
                      <a:pt x="28" y="17"/>
                      <a:pt x="30" y="18"/>
                    </a:cubicBezTo>
                    <a:cubicBezTo>
                      <a:pt x="30" y="18"/>
                      <a:pt x="33" y="20"/>
                      <a:pt x="31" y="25"/>
                    </a:cubicBezTo>
                    <a:cubicBezTo>
                      <a:pt x="31" y="25"/>
                      <a:pt x="29" y="27"/>
                      <a:pt x="30" y="28"/>
                    </a:cubicBezTo>
                    <a:cubicBezTo>
                      <a:pt x="30" y="28"/>
                      <a:pt x="29" y="30"/>
                      <a:pt x="28" y="31"/>
                    </a:cubicBezTo>
                    <a:cubicBezTo>
                      <a:pt x="28" y="31"/>
                      <a:pt x="24" y="36"/>
                      <a:pt x="19" y="34"/>
                    </a:cubicBezTo>
                    <a:cubicBezTo>
                      <a:pt x="19" y="34"/>
                      <a:pt x="15" y="34"/>
                      <a:pt x="12" y="33"/>
                    </a:cubicBezTo>
                    <a:cubicBezTo>
                      <a:pt x="12" y="33"/>
                      <a:pt x="9" y="32"/>
                      <a:pt x="8" y="30"/>
                    </a:cubicBezTo>
                    <a:cubicBezTo>
                      <a:pt x="8" y="30"/>
                      <a:pt x="6" y="29"/>
                      <a:pt x="5" y="29"/>
                    </a:cubicBezTo>
                    <a:cubicBezTo>
                      <a:pt x="5" y="29"/>
                      <a:pt x="4" y="29"/>
                      <a:pt x="2" y="25"/>
                    </a:cubicBezTo>
                    <a:cubicBezTo>
                      <a:pt x="2" y="25"/>
                      <a:pt x="0" y="23"/>
                      <a:pt x="2" y="19"/>
                    </a:cubicBezTo>
                    <a:cubicBezTo>
                      <a:pt x="2" y="19"/>
                      <a:pt x="4" y="14"/>
                      <a:pt x="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6" name="Freeform 15">
                <a:extLst>
                  <a:ext uri="{FF2B5EF4-FFF2-40B4-BE49-F238E27FC236}">
                    <a16:creationId xmlns="" xmlns:a16="http://schemas.microsoft.com/office/drawing/2014/main" id="{A23C6269-FF4F-0F4C-B525-C2D26341A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064"/>
                <a:ext cx="36" cy="142"/>
              </a:xfrm>
              <a:custGeom>
                <a:avLst/>
                <a:gdLst>
                  <a:gd name="T0" fmla="*/ 0 w 19"/>
                  <a:gd name="T1" fmla="*/ 48 h 73"/>
                  <a:gd name="T2" fmla="*/ 1 w 19"/>
                  <a:gd name="T3" fmla="*/ 27 h 73"/>
                  <a:gd name="T4" fmla="*/ 1 w 19"/>
                  <a:gd name="T5" fmla="*/ 24 h 73"/>
                  <a:gd name="T6" fmla="*/ 1 w 19"/>
                  <a:gd name="T7" fmla="*/ 12 h 73"/>
                  <a:gd name="T8" fmla="*/ 3 w 19"/>
                  <a:gd name="T9" fmla="*/ 10 h 73"/>
                  <a:gd name="T10" fmla="*/ 3 w 19"/>
                  <a:gd name="T11" fmla="*/ 7 h 73"/>
                  <a:gd name="T12" fmla="*/ 3 w 19"/>
                  <a:gd name="T13" fmla="*/ 5 h 73"/>
                  <a:gd name="T14" fmla="*/ 7 w 19"/>
                  <a:gd name="T15" fmla="*/ 3 h 73"/>
                  <a:gd name="T16" fmla="*/ 6 w 19"/>
                  <a:gd name="T17" fmla="*/ 8 h 73"/>
                  <a:gd name="T18" fmla="*/ 9 w 19"/>
                  <a:gd name="T19" fmla="*/ 26 h 73"/>
                  <a:gd name="T20" fmla="*/ 11 w 19"/>
                  <a:gd name="T21" fmla="*/ 30 h 73"/>
                  <a:gd name="T22" fmla="*/ 14 w 19"/>
                  <a:gd name="T23" fmla="*/ 37 h 73"/>
                  <a:gd name="T24" fmla="*/ 14 w 19"/>
                  <a:gd name="T25" fmla="*/ 42 h 73"/>
                  <a:gd name="T26" fmla="*/ 15 w 19"/>
                  <a:gd name="T27" fmla="*/ 43 h 73"/>
                  <a:gd name="T28" fmla="*/ 17 w 19"/>
                  <a:gd name="T29" fmla="*/ 45 h 73"/>
                  <a:gd name="T30" fmla="*/ 16 w 19"/>
                  <a:gd name="T31" fmla="*/ 54 h 73"/>
                  <a:gd name="T32" fmla="*/ 17 w 19"/>
                  <a:gd name="T33" fmla="*/ 57 h 73"/>
                  <a:gd name="T34" fmla="*/ 18 w 19"/>
                  <a:gd name="T35" fmla="*/ 59 h 73"/>
                  <a:gd name="T36" fmla="*/ 18 w 19"/>
                  <a:gd name="T37" fmla="*/ 61 h 73"/>
                  <a:gd name="T38" fmla="*/ 18 w 19"/>
                  <a:gd name="T39" fmla="*/ 70 h 73"/>
                  <a:gd name="T40" fmla="*/ 13 w 19"/>
                  <a:gd name="T41" fmla="*/ 71 h 73"/>
                  <a:gd name="T42" fmla="*/ 0 w 19"/>
                  <a:gd name="T43" fmla="*/ 48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73">
                    <a:moveTo>
                      <a:pt x="0" y="48"/>
                    </a:moveTo>
                    <a:cubicBezTo>
                      <a:pt x="0" y="48"/>
                      <a:pt x="0" y="28"/>
                      <a:pt x="1" y="27"/>
                    </a:cubicBezTo>
                    <a:cubicBezTo>
                      <a:pt x="1" y="27"/>
                      <a:pt x="1" y="26"/>
                      <a:pt x="1" y="24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1"/>
                      <a:pt x="3" y="10"/>
                    </a:cubicBezTo>
                    <a:cubicBezTo>
                      <a:pt x="3" y="10"/>
                      <a:pt x="2" y="7"/>
                      <a:pt x="3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5"/>
                      <a:pt x="4" y="0"/>
                      <a:pt x="7" y="3"/>
                    </a:cubicBezTo>
                    <a:cubicBezTo>
                      <a:pt x="7" y="3"/>
                      <a:pt x="8" y="5"/>
                      <a:pt x="6" y="8"/>
                    </a:cubicBezTo>
                    <a:cubicBezTo>
                      <a:pt x="6" y="8"/>
                      <a:pt x="3" y="11"/>
                      <a:pt x="9" y="26"/>
                    </a:cubicBezTo>
                    <a:cubicBezTo>
                      <a:pt x="9" y="26"/>
                      <a:pt x="9" y="28"/>
                      <a:pt x="11" y="30"/>
                    </a:cubicBezTo>
                    <a:cubicBezTo>
                      <a:pt x="11" y="30"/>
                      <a:pt x="14" y="32"/>
                      <a:pt x="14" y="37"/>
                    </a:cubicBezTo>
                    <a:cubicBezTo>
                      <a:pt x="14" y="37"/>
                      <a:pt x="14" y="40"/>
                      <a:pt x="14" y="42"/>
                    </a:cubicBezTo>
                    <a:cubicBezTo>
                      <a:pt x="14" y="42"/>
                      <a:pt x="12" y="44"/>
                      <a:pt x="15" y="43"/>
                    </a:cubicBezTo>
                    <a:cubicBezTo>
                      <a:pt x="15" y="43"/>
                      <a:pt x="17" y="43"/>
                      <a:pt x="17" y="45"/>
                    </a:cubicBezTo>
                    <a:cubicBezTo>
                      <a:pt x="17" y="45"/>
                      <a:pt x="16" y="52"/>
                      <a:pt x="16" y="54"/>
                    </a:cubicBezTo>
                    <a:cubicBezTo>
                      <a:pt x="16" y="54"/>
                      <a:pt x="18" y="56"/>
                      <a:pt x="17" y="57"/>
                    </a:cubicBezTo>
                    <a:cubicBezTo>
                      <a:pt x="17" y="57"/>
                      <a:pt x="17" y="58"/>
                      <a:pt x="18" y="59"/>
                    </a:cubicBezTo>
                    <a:cubicBezTo>
                      <a:pt x="18" y="59"/>
                      <a:pt x="18" y="59"/>
                      <a:pt x="18" y="61"/>
                    </a:cubicBezTo>
                    <a:cubicBezTo>
                      <a:pt x="18" y="61"/>
                      <a:pt x="19" y="69"/>
                      <a:pt x="18" y="70"/>
                    </a:cubicBezTo>
                    <a:cubicBezTo>
                      <a:pt x="18" y="70"/>
                      <a:pt x="16" y="73"/>
                      <a:pt x="13" y="71"/>
                    </a:cubicBezTo>
                    <a:cubicBezTo>
                      <a:pt x="13" y="71"/>
                      <a:pt x="3" y="62"/>
                      <a:pt x="0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7" name="Freeform 16">
                <a:extLst>
                  <a:ext uri="{FF2B5EF4-FFF2-40B4-BE49-F238E27FC236}">
                    <a16:creationId xmlns="" xmlns:a16="http://schemas.microsoft.com/office/drawing/2014/main" id="{809E0305-931A-3149-A98A-88FA80217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85"/>
                <a:ext cx="35" cy="60"/>
              </a:xfrm>
              <a:custGeom>
                <a:avLst/>
                <a:gdLst>
                  <a:gd name="T0" fmla="*/ 7 w 18"/>
                  <a:gd name="T1" fmla="*/ 5 h 31"/>
                  <a:gd name="T2" fmla="*/ 8 w 18"/>
                  <a:gd name="T3" fmla="*/ 2 h 31"/>
                  <a:gd name="T4" fmla="*/ 11 w 18"/>
                  <a:gd name="T5" fmla="*/ 3 h 31"/>
                  <a:gd name="T6" fmla="*/ 18 w 18"/>
                  <a:gd name="T7" fmla="*/ 25 h 31"/>
                  <a:gd name="T8" fmla="*/ 11 w 18"/>
                  <a:gd name="T9" fmla="*/ 28 h 31"/>
                  <a:gd name="T10" fmla="*/ 7 w 18"/>
                  <a:gd name="T11" fmla="*/ 25 h 31"/>
                  <a:gd name="T12" fmla="*/ 2 w 18"/>
                  <a:gd name="T13" fmla="*/ 25 h 31"/>
                  <a:gd name="T14" fmla="*/ 2 w 18"/>
                  <a:gd name="T15" fmla="*/ 22 h 31"/>
                  <a:gd name="T16" fmla="*/ 7 w 18"/>
                  <a:gd name="T17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1">
                    <a:moveTo>
                      <a:pt x="7" y="5"/>
                    </a:moveTo>
                    <a:cubicBezTo>
                      <a:pt x="7" y="5"/>
                      <a:pt x="6" y="4"/>
                      <a:pt x="8" y="2"/>
                    </a:cubicBezTo>
                    <a:cubicBezTo>
                      <a:pt x="8" y="2"/>
                      <a:pt x="10" y="0"/>
                      <a:pt x="11" y="3"/>
                    </a:cubicBezTo>
                    <a:cubicBezTo>
                      <a:pt x="11" y="3"/>
                      <a:pt x="18" y="18"/>
                      <a:pt x="18" y="25"/>
                    </a:cubicBezTo>
                    <a:cubicBezTo>
                      <a:pt x="18" y="25"/>
                      <a:pt x="17" y="31"/>
                      <a:pt x="11" y="28"/>
                    </a:cubicBezTo>
                    <a:cubicBezTo>
                      <a:pt x="11" y="28"/>
                      <a:pt x="9" y="27"/>
                      <a:pt x="7" y="25"/>
                    </a:cubicBezTo>
                    <a:cubicBezTo>
                      <a:pt x="7" y="25"/>
                      <a:pt x="5" y="26"/>
                      <a:pt x="2" y="25"/>
                    </a:cubicBezTo>
                    <a:cubicBezTo>
                      <a:pt x="2" y="25"/>
                      <a:pt x="0" y="24"/>
                      <a:pt x="2" y="22"/>
                    </a:cubicBezTo>
                    <a:cubicBezTo>
                      <a:pt x="2" y="22"/>
                      <a:pt x="7" y="13"/>
                      <a:pt x="7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8" name="Freeform 17">
                <a:extLst>
                  <a:ext uri="{FF2B5EF4-FFF2-40B4-BE49-F238E27FC236}">
                    <a16:creationId xmlns="" xmlns:a16="http://schemas.microsoft.com/office/drawing/2014/main" id="{C138BBB5-75D6-594D-AE6F-63C5A97D18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69" y="1956"/>
                <a:ext cx="218" cy="246"/>
              </a:xfrm>
              <a:custGeom>
                <a:avLst/>
                <a:gdLst>
                  <a:gd name="T0" fmla="*/ 98 w 114"/>
                  <a:gd name="T1" fmla="*/ 50 h 127"/>
                  <a:gd name="T2" fmla="*/ 110 w 114"/>
                  <a:gd name="T3" fmla="*/ 70 h 127"/>
                  <a:gd name="T4" fmla="*/ 98 w 114"/>
                  <a:gd name="T5" fmla="*/ 83 h 127"/>
                  <a:gd name="T6" fmla="*/ 82 w 114"/>
                  <a:gd name="T7" fmla="*/ 103 h 127"/>
                  <a:gd name="T8" fmla="*/ 83 w 114"/>
                  <a:gd name="T9" fmla="*/ 119 h 127"/>
                  <a:gd name="T10" fmla="*/ 79 w 114"/>
                  <a:gd name="T11" fmla="*/ 85 h 127"/>
                  <a:gd name="T12" fmla="*/ 97 w 114"/>
                  <a:gd name="T13" fmla="*/ 64 h 127"/>
                  <a:gd name="T14" fmla="*/ 88 w 114"/>
                  <a:gd name="T15" fmla="*/ 51 h 127"/>
                  <a:gd name="T16" fmla="*/ 79 w 114"/>
                  <a:gd name="T17" fmla="*/ 45 h 127"/>
                  <a:gd name="T18" fmla="*/ 38 w 114"/>
                  <a:gd name="T19" fmla="*/ 47 h 127"/>
                  <a:gd name="T20" fmla="*/ 53 w 114"/>
                  <a:gd name="T21" fmla="*/ 40 h 127"/>
                  <a:gd name="T22" fmla="*/ 54 w 114"/>
                  <a:gd name="T23" fmla="*/ 3 h 127"/>
                  <a:gd name="T24" fmla="*/ 61 w 114"/>
                  <a:gd name="T25" fmla="*/ 3 h 127"/>
                  <a:gd name="T26" fmla="*/ 67 w 114"/>
                  <a:gd name="T27" fmla="*/ 27 h 127"/>
                  <a:gd name="T28" fmla="*/ 69 w 114"/>
                  <a:gd name="T29" fmla="*/ 43 h 127"/>
                  <a:gd name="T30" fmla="*/ 79 w 114"/>
                  <a:gd name="T31" fmla="*/ 49 h 127"/>
                  <a:gd name="T32" fmla="*/ 71 w 114"/>
                  <a:gd name="T33" fmla="*/ 53 h 127"/>
                  <a:gd name="T34" fmla="*/ 76 w 114"/>
                  <a:gd name="T35" fmla="*/ 64 h 127"/>
                  <a:gd name="T36" fmla="*/ 72 w 114"/>
                  <a:gd name="T37" fmla="*/ 73 h 127"/>
                  <a:gd name="T38" fmla="*/ 62 w 114"/>
                  <a:gd name="T39" fmla="*/ 95 h 127"/>
                  <a:gd name="T40" fmla="*/ 77 w 114"/>
                  <a:gd name="T41" fmla="*/ 88 h 127"/>
                  <a:gd name="T42" fmla="*/ 79 w 114"/>
                  <a:gd name="T43" fmla="*/ 120 h 127"/>
                  <a:gd name="T44" fmla="*/ 65 w 114"/>
                  <a:gd name="T45" fmla="*/ 120 h 127"/>
                  <a:gd name="T46" fmla="*/ 54 w 114"/>
                  <a:gd name="T47" fmla="*/ 119 h 127"/>
                  <a:gd name="T48" fmla="*/ 33 w 114"/>
                  <a:gd name="T49" fmla="*/ 115 h 127"/>
                  <a:gd name="T50" fmla="*/ 38 w 114"/>
                  <a:gd name="T51" fmla="*/ 109 h 127"/>
                  <a:gd name="T52" fmla="*/ 49 w 114"/>
                  <a:gd name="T53" fmla="*/ 98 h 127"/>
                  <a:gd name="T54" fmla="*/ 50 w 114"/>
                  <a:gd name="T55" fmla="*/ 84 h 127"/>
                  <a:gd name="T56" fmla="*/ 43 w 114"/>
                  <a:gd name="T57" fmla="*/ 67 h 127"/>
                  <a:gd name="T58" fmla="*/ 51 w 114"/>
                  <a:gd name="T59" fmla="*/ 61 h 127"/>
                  <a:gd name="T60" fmla="*/ 53 w 114"/>
                  <a:gd name="T61" fmla="*/ 50 h 127"/>
                  <a:gd name="T62" fmla="*/ 35 w 114"/>
                  <a:gd name="T63" fmla="*/ 59 h 127"/>
                  <a:gd name="T64" fmla="*/ 33 w 114"/>
                  <a:gd name="T65" fmla="*/ 51 h 127"/>
                  <a:gd name="T66" fmla="*/ 0 w 114"/>
                  <a:gd name="T67" fmla="*/ 78 h 127"/>
                  <a:gd name="T68" fmla="*/ 0 w 114"/>
                  <a:gd name="T69" fmla="*/ 76 h 127"/>
                  <a:gd name="T70" fmla="*/ 13 w 114"/>
                  <a:gd name="T71" fmla="*/ 63 h 127"/>
                  <a:gd name="T72" fmla="*/ 33 w 114"/>
                  <a:gd name="T73" fmla="*/ 51 h 127"/>
                  <a:gd name="T74" fmla="*/ 30 w 114"/>
                  <a:gd name="T75" fmla="*/ 63 h 127"/>
                  <a:gd name="T76" fmla="*/ 18 w 114"/>
                  <a:gd name="T77" fmla="*/ 69 h 127"/>
                  <a:gd name="T78" fmla="*/ 12 w 114"/>
                  <a:gd name="T79" fmla="*/ 86 h 127"/>
                  <a:gd name="T80" fmla="*/ 26 w 114"/>
                  <a:gd name="T81" fmla="*/ 106 h 127"/>
                  <a:gd name="T82" fmla="*/ 33 w 114"/>
                  <a:gd name="T83" fmla="*/ 115 h 127"/>
                  <a:gd name="T84" fmla="*/ 13 w 114"/>
                  <a:gd name="T85" fmla="*/ 98 h 127"/>
                  <a:gd name="T86" fmla="*/ 3 w 114"/>
                  <a:gd name="T87" fmla="*/ 82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4" h="127">
                    <a:moveTo>
                      <a:pt x="79" y="45"/>
                    </a:moveTo>
                    <a:cubicBezTo>
                      <a:pt x="86" y="47"/>
                      <a:pt x="95" y="49"/>
                      <a:pt x="98" y="50"/>
                    </a:cubicBezTo>
                    <a:cubicBezTo>
                      <a:pt x="98" y="50"/>
                      <a:pt x="106" y="52"/>
                      <a:pt x="112" y="63"/>
                    </a:cubicBezTo>
                    <a:cubicBezTo>
                      <a:pt x="112" y="63"/>
                      <a:pt x="114" y="64"/>
                      <a:pt x="110" y="70"/>
                    </a:cubicBezTo>
                    <a:cubicBezTo>
                      <a:pt x="110" y="70"/>
                      <a:pt x="106" y="75"/>
                      <a:pt x="101" y="77"/>
                    </a:cubicBezTo>
                    <a:cubicBezTo>
                      <a:pt x="101" y="77"/>
                      <a:pt x="99" y="78"/>
                      <a:pt x="98" y="83"/>
                    </a:cubicBezTo>
                    <a:cubicBezTo>
                      <a:pt x="98" y="83"/>
                      <a:pt x="91" y="93"/>
                      <a:pt x="87" y="95"/>
                    </a:cubicBezTo>
                    <a:cubicBezTo>
                      <a:pt x="87" y="95"/>
                      <a:pt x="81" y="97"/>
                      <a:pt x="82" y="103"/>
                    </a:cubicBezTo>
                    <a:cubicBezTo>
                      <a:pt x="82" y="103"/>
                      <a:pt x="88" y="109"/>
                      <a:pt x="86" y="117"/>
                    </a:cubicBezTo>
                    <a:cubicBezTo>
                      <a:pt x="86" y="117"/>
                      <a:pt x="86" y="119"/>
                      <a:pt x="83" y="119"/>
                    </a:cubicBezTo>
                    <a:cubicBezTo>
                      <a:pt x="83" y="119"/>
                      <a:pt x="82" y="119"/>
                      <a:pt x="79" y="120"/>
                    </a:cubicBezTo>
                    <a:cubicBezTo>
                      <a:pt x="79" y="85"/>
                      <a:pt x="79" y="85"/>
                      <a:pt x="79" y="85"/>
                    </a:cubicBezTo>
                    <a:cubicBezTo>
                      <a:pt x="83" y="81"/>
                      <a:pt x="89" y="76"/>
                      <a:pt x="89" y="76"/>
                    </a:cubicBezTo>
                    <a:cubicBezTo>
                      <a:pt x="90" y="73"/>
                      <a:pt x="97" y="64"/>
                      <a:pt x="97" y="64"/>
                    </a:cubicBezTo>
                    <a:cubicBezTo>
                      <a:pt x="98" y="63"/>
                      <a:pt x="97" y="59"/>
                      <a:pt x="97" y="59"/>
                    </a:cubicBezTo>
                    <a:cubicBezTo>
                      <a:pt x="97" y="57"/>
                      <a:pt x="88" y="51"/>
                      <a:pt x="88" y="51"/>
                    </a:cubicBezTo>
                    <a:cubicBezTo>
                      <a:pt x="87" y="50"/>
                      <a:pt x="83" y="50"/>
                      <a:pt x="79" y="49"/>
                    </a:cubicBezTo>
                    <a:lnTo>
                      <a:pt x="79" y="45"/>
                    </a:lnTo>
                    <a:close/>
                    <a:moveTo>
                      <a:pt x="33" y="51"/>
                    </a:moveTo>
                    <a:cubicBezTo>
                      <a:pt x="35" y="50"/>
                      <a:pt x="37" y="48"/>
                      <a:pt x="38" y="47"/>
                    </a:cubicBezTo>
                    <a:cubicBezTo>
                      <a:pt x="38" y="47"/>
                      <a:pt x="42" y="44"/>
                      <a:pt x="46" y="43"/>
                    </a:cubicBezTo>
                    <a:cubicBezTo>
                      <a:pt x="46" y="43"/>
                      <a:pt x="53" y="42"/>
                      <a:pt x="53" y="40"/>
                    </a:cubicBezTo>
                    <a:cubicBezTo>
                      <a:pt x="53" y="40"/>
                      <a:pt x="54" y="34"/>
                      <a:pt x="54" y="32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0"/>
                      <a:pt x="57" y="2"/>
                    </a:cubicBezTo>
                    <a:cubicBezTo>
                      <a:pt x="57" y="2"/>
                      <a:pt x="58" y="4"/>
                      <a:pt x="61" y="3"/>
                    </a:cubicBezTo>
                    <a:cubicBezTo>
                      <a:pt x="61" y="3"/>
                      <a:pt x="64" y="3"/>
                      <a:pt x="65" y="10"/>
                    </a:cubicBezTo>
                    <a:cubicBezTo>
                      <a:pt x="65" y="10"/>
                      <a:pt x="67" y="19"/>
                      <a:pt x="67" y="27"/>
                    </a:cubicBezTo>
                    <a:cubicBezTo>
                      <a:pt x="67" y="27"/>
                      <a:pt x="67" y="37"/>
                      <a:pt x="67" y="39"/>
                    </a:cubicBezTo>
                    <a:cubicBezTo>
                      <a:pt x="67" y="39"/>
                      <a:pt x="66" y="42"/>
                      <a:pt x="69" y="43"/>
                    </a:cubicBezTo>
                    <a:cubicBezTo>
                      <a:pt x="69" y="43"/>
                      <a:pt x="74" y="44"/>
                      <a:pt x="79" y="45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76" y="48"/>
                      <a:pt x="73" y="48"/>
                      <a:pt x="73" y="48"/>
                    </a:cubicBezTo>
                    <a:cubicBezTo>
                      <a:pt x="67" y="47"/>
                      <a:pt x="71" y="53"/>
                      <a:pt x="71" y="53"/>
                    </a:cubicBezTo>
                    <a:cubicBezTo>
                      <a:pt x="72" y="55"/>
                      <a:pt x="74" y="60"/>
                      <a:pt x="74" y="60"/>
                    </a:cubicBezTo>
                    <a:cubicBezTo>
                      <a:pt x="74" y="63"/>
                      <a:pt x="76" y="64"/>
                      <a:pt x="76" y="64"/>
                    </a:cubicBezTo>
                    <a:cubicBezTo>
                      <a:pt x="78" y="67"/>
                      <a:pt x="75" y="70"/>
                      <a:pt x="75" y="70"/>
                    </a:cubicBezTo>
                    <a:cubicBezTo>
                      <a:pt x="74" y="71"/>
                      <a:pt x="72" y="73"/>
                      <a:pt x="72" y="73"/>
                    </a:cubicBezTo>
                    <a:cubicBezTo>
                      <a:pt x="70" y="79"/>
                      <a:pt x="64" y="83"/>
                      <a:pt x="64" y="83"/>
                    </a:cubicBezTo>
                    <a:cubicBezTo>
                      <a:pt x="59" y="86"/>
                      <a:pt x="62" y="95"/>
                      <a:pt x="62" y="95"/>
                    </a:cubicBezTo>
                    <a:cubicBezTo>
                      <a:pt x="64" y="101"/>
                      <a:pt x="73" y="91"/>
                      <a:pt x="73" y="91"/>
                    </a:cubicBezTo>
                    <a:cubicBezTo>
                      <a:pt x="75" y="89"/>
                      <a:pt x="77" y="88"/>
                      <a:pt x="77" y="88"/>
                    </a:cubicBezTo>
                    <a:cubicBezTo>
                      <a:pt x="77" y="88"/>
                      <a:pt x="78" y="86"/>
                      <a:pt x="79" y="85"/>
                    </a:cubicBezTo>
                    <a:cubicBezTo>
                      <a:pt x="79" y="120"/>
                      <a:pt x="79" y="120"/>
                      <a:pt x="79" y="120"/>
                    </a:cubicBezTo>
                    <a:cubicBezTo>
                      <a:pt x="79" y="120"/>
                      <a:pt x="77" y="120"/>
                      <a:pt x="76" y="120"/>
                    </a:cubicBezTo>
                    <a:cubicBezTo>
                      <a:pt x="76" y="120"/>
                      <a:pt x="70" y="121"/>
                      <a:pt x="65" y="120"/>
                    </a:cubicBezTo>
                    <a:cubicBezTo>
                      <a:pt x="65" y="120"/>
                      <a:pt x="61" y="120"/>
                      <a:pt x="57" y="119"/>
                    </a:cubicBezTo>
                    <a:cubicBezTo>
                      <a:pt x="57" y="119"/>
                      <a:pt x="56" y="118"/>
                      <a:pt x="54" y="119"/>
                    </a:cubicBezTo>
                    <a:cubicBezTo>
                      <a:pt x="54" y="119"/>
                      <a:pt x="44" y="127"/>
                      <a:pt x="36" y="118"/>
                    </a:cubicBezTo>
                    <a:cubicBezTo>
                      <a:pt x="36" y="118"/>
                      <a:pt x="34" y="116"/>
                      <a:pt x="33" y="115"/>
                    </a:cubicBezTo>
                    <a:cubicBezTo>
                      <a:pt x="33" y="108"/>
                      <a:pt x="33" y="108"/>
                      <a:pt x="33" y="108"/>
                    </a:cubicBezTo>
                    <a:cubicBezTo>
                      <a:pt x="34" y="109"/>
                      <a:pt x="36" y="109"/>
                      <a:pt x="38" y="109"/>
                    </a:cubicBezTo>
                    <a:cubicBezTo>
                      <a:pt x="45" y="109"/>
                      <a:pt x="46" y="103"/>
                      <a:pt x="46" y="103"/>
                    </a:cubicBezTo>
                    <a:cubicBezTo>
                      <a:pt x="45" y="101"/>
                      <a:pt x="49" y="98"/>
                      <a:pt x="49" y="98"/>
                    </a:cubicBezTo>
                    <a:cubicBezTo>
                      <a:pt x="51" y="96"/>
                      <a:pt x="51" y="94"/>
                      <a:pt x="51" y="94"/>
                    </a:cubicBezTo>
                    <a:cubicBezTo>
                      <a:pt x="50" y="91"/>
                      <a:pt x="50" y="84"/>
                      <a:pt x="50" y="84"/>
                    </a:cubicBezTo>
                    <a:cubicBezTo>
                      <a:pt x="47" y="82"/>
                      <a:pt x="41" y="75"/>
                      <a:pt x="41" y="75"/>
                    </a:cubicBezTo>
                    <a:cubicBezTo>
                      <a:pt x="37" y="67"/>
                      <a:pt x="43" y="67"/>
                      <a:pt x="43" y="67"/>
                    </a:cubicBezTo>
                    <a:cubicBezTo>
                      <a:pt x="46" y="68"/>
                      <a:pt x="47" y="67"/>
                      <a:pt x="47" y="67"/>
                    </a:cubicBezTo>
                    <a:cubicBezTo>
                      <a:pt x="51" y="67"/>
                      <a:pt x="51" y="61"/>
                      <a:pt x="51" y="61"/>
                    </a:cubicBezTo>
                    <a:cubicBezTo>
                      <a:pt x="51" y="58"/>
                      <a:pt x="52" y="56"/>
                      <a:pt x="52" y="56"/>
                    </a:cubicBezTo>
                    <a:cubicBezTo>
                      <a:pt x="54" y="50"/>
                      <a:pt x="53" y="50"/>
                      <a:pt x="53" y="50"/>
                    </a:cubicBezTo>
                    <a:cubicBezTo>
                      <a:pt x="50" y="45"/>
                      <a:pt x="47" y="50"/>
                      <a:pt x="47" y="50"/>
                    </a:cubicBezTo>
                    <a:cubicBezTo>
                      <a:pt x="45" y="53"/>
                      <a:pt x="35" y="59"/>
                      <a:pt x="35" y="59"/>
                    </a:cubicBezTo>
                    <a:cubicBezTo>
                      <a:pt x="34" y="59"/>
                      <a:pt x="33" y="60"/>
                      <a:pt x="33" y="60"/>
                    </a:cubicBezTo>
                    <a:lnTo>
                      <a:pt x="33" y="51"/>
                    </a:lnTo>
                    <a:close/>
                    <a:moveTo>
                      <a:pt x="3" y="82"/>
                    </a:moveTo>
                    <a:cubicBezTo>
                      <a:pt x="3" y="82"/>
                      <a:pt x="0" y="81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7"/>
                      <a:pt x="0" y="77"/>
                      <a:pt x="0" y="76"/>
                    </a:cubicBezTo>
                    <a:cubicBezTo>
                      <a:pt x="0" y="76"/>
                      <a:pt x="0" y="74"/>
                      <a:pt x="5" y="69"/>
                    </a:cubicBezTo>
                    <a:cubicBezTo>
                      <a:pt x="5" y="69"/>
                      <a:pt x="9" y="65"/>
                      <a:pt x="13" y="63"/>
                    </a:cubicBezTo>
                    <a:cubicBezTo>
                      <a:pt x="13" y="63"/>
                      <a:pt x="22" y="57"/>
                      <a:pt x="28" y="55"/>
                    </a:cubicBezTo>
                    <a:cubicBezTo>
                      <a:pt x="28" y="55"/>
                      <a:pt x="30" y="53"/>
                      <a:pt x="33" y="51"/>
                    </a:cubicBezTo>
                    <a:cubicBezTo>
                      <a:pt x="33" y="60"/>
                      <a:pt x="33" y="60"/>
                      <a:pt x="33" y="60"/>
                    </a:cubicBezTo>
                    <a:cubicBezTo>
                      <a:pt x="31" y="62"/>
                      <a:pt x="30" y="63"/>
                      <a:pt x="30" y="63"/>
                    </a:cubicBezTo>
                    <a:cubicBezTo>
                      <a:pt x="26" y="62"/>
                      <a:pt x="22" y="65"/>
                      <a:pt x="22" y="65"/>
                    </a:cubicBezTo>
                    <a:cubicBezTo>
                      <a:pt x="17" y="67"/>
                      <a:pt x="18" y="69"/>
                      <a:pt x="18" y="69"/>
                    </a:cubicBezTo>
                    <a:cubicBezTo>
                      <a:pt x="17" y="72"/>
                      <a:pt x="14" y="78"/>
                      <a:pt x="14" y="78"/>
                    </a:cubicBezTo>
                    <a:cubicBezTo>
                      <a:pt x="13" y="79"/>
                      <a:pt x="12" y="84"/>
                      <a:pt x="12" y="86"/>
                    </a:cubicBezTo>
                    <a:cubicBezTo>
                      <a:pt x="12" y="86"/>
                      <a:pt x="14" y="92"/>
                      <a:pt x="14" y="92"/>
                    </a:cubicBezTo>
                    <a:cubicBezTo>
                      <a:pt x="16" y="97"/>
                      <a:pt x="26" y="106"/>
                      <a:pt x="26" y="106"/>
                    </a:cubicBezTo>
                    <a:cubicBezTo>
                      <a:pt x="28" y="107"/>
                      <a:pt x="30" y="108"/>
                      <a:pt x="33" y="108"/>
                    </a:cubicBezTo>
                    <a:cubicBezTo>
                      <a:pt x="33" y="115"/>
                      <a:pt x="33" y="115"/>
                      <a:pt x="33" y="115"/>
                    </a:cubicBezTo>
                    <a:cubicBezTo>
                      <a:pt x="31" y="113"/>
                      <a:pt x="29" y="111"/>
                      <a:pt x="27" y="111"/>
                    </a:cubicBezTo>
                    <a:cubicBezTo>
                      <a:pt x="27" y="111"/>
                      <a:pt x="17" y="102"/>
                      <a:pt x="13" y="98"/>
                    </a:cubicBezTo>
                    <a:cubicBezTo>
                      <a:pt x="13" y="98"/>
                      <a:pt x="7" y="92"/>
                      <a:pt x="7" y="87"/>
                    </a:cubicBezTo>
                    <a:cubicBezTo>
                      <a:pt x="7" y="87"/>
                      <a:pt x="6" y="82"/>
                      <a:pt x="3" y="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9" name="Freeform 18">
                <a:extLst>
                  <a:ext uri="{FF2B5EF4-FFF2-40B4-BE49-F238E27FC236}">
                    <a16:creationId xmlns="" xmlns:a16="http://schemas.microsoft.com/office/drawing/2014/main" id="{3BA4C66A-5734-6844-B963-9ABEAF7E6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954"/>
                <a:ext cx="212" cy="261"/>
              </a:xfrm>
              <a:custGeom>
                <a:avLst/>
                <a:gdLst>
                  <a:gd name="T0" fmla="*/ 92 w 111"/>
                  <a:gd name="T1" fmla="*/ 4 h 135"/>
                  <a:gd name="T2" fmla="*/ 108 w 111"/>
                  <a:gd name="T3" fmla="*/ 13 h 135"/>
                  <a:gd name="T4" fmla="*/ 106 w 111"/>
                  <a:gd name="T5" fmla="*/ 20 h 135"/>
                  <a:gd name="T6" fmla="*/ 98 w 111"/>
                  <a:gd name="T7" fmla="*/ 25 h 135"/>
                  <a:gd name="T8" fmla="*/ 93 w 111"/>
                  <a:gd name="T9" fmla="*/ 28 h 135"/>
                  <a:gd name="T10" fmla="*/ 68 w 111"/>
                  <a:gd name="T11" fmla="*/ 65 h 135"/>
                  <a:gd name="T12" fmla="*/ 48 w 111"/>
                  <a:gd name="T13" fmla="*/ 97 h 135"/>
                  <a:gd name="T14" fmla="*/ 27 w 111"/>
                  <a:gd name="T15" fmla="*/ 124 h 135"/>
                  <a:gd name="T16" fmla="*/ 23 w 111"/>
                  <a:gd name="T17" fmla="*/ 128 h 135"/>
                  <a:gd name="T18" fmla="*/ 20 w 111"/>
                  <a:gd name="T19" fmla="*/ 132 h 135"/>
                  <a:gd name="T20" fmla="*/ 13 w 111"/>
                  <a:gd name="T21" fmla="*/ 135 h 135"/>
                  <a:gd name="T22" fmla="*/ 8 w 111"/>
                  <a:gd name="T23" fmla="*/ 134 h 135"/>
                  <a:gd name="T24" fmla="*/ 3 w 111"/>
                  <a:gd name="T25" fmla="*/ 134 h 135"/>
                  <a:gd name="T26" fmla="*/ 4 w 111"/>
                  <a:gd name="T27" fmla="*/ 132 h 135"/>
                  <a:gd name="T28" fmla="*/ 6 w 111"/>
                  <a:gd name="T29" fmla="*/ 130 h 135"/>
                  <a:gd name="T30" fmla="*/ 8 w 111"/>
                  <a:gd name="T31" fmla="*/ 129 h 135"/>
                  <a:gd name="T32" fmla="*/ 9 w 111"/>
                  <a:gd name="T33" fmla="*/ 128 h 135"/>
                  <a:gd name="T34" fmla="*/ 11 w 111"/>
                  <a:gd name="T35" fmla="*/ 125 h 135"/>
                  <a:gd name="T36" fmla="*/ 13 w 111"/>
                  <a:gd name="T37" fmla="*/ 123 h 135"/>
                  <a:gd name="T38" fmla="*/ 31 w 111"/>
                  <a:gd name="T39" fmla="*/ 102 h 135"/>
                  <a:gd name="T40" fmla="*/ 48 w 111"/>
                  <a:gd name="T41" fmla="*/ 77 h 135"/>
                  <a:gd name="T42" fmla="*/ 58 w 111"/>
                  <a:gd name="T43" fmla="*/ 61 h 135"/>
                  <a:gd name="T44" fmla="*/ 78 w 111"/>
                  <a:gd name="T45" fmla="*/ 28 h 135"/>
                  <a:gd name="T46" fmla="*/ 58 w 111"/>
                  <a:gd name="T47" fmla="*/ 17 h 135"/>
                  <a:gd name="T48" fmla="*/ 61 w 111"/>
                  <a:gd name="T49" fmla="*/ 16 h 135"/>
                  <a:gd name="T50" fmla="*/ 81 w 111"/>
                  <a:gd name="T51" fmla="*/ 13 h 135"/>
                  <a:gd name="T52" fmla="*/ 92 w 111"/>
                  <a:gd name="T53" fmla="*/ 4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1" h="135">
                    <a:moveTo>
                      <a:pt x="92" y="4"/>
                    </a:moveTo>
                    <a:cubicBezTo>
                      <a:pt x="92" y="4"/>
                      <a:pt x="100" y="0"/>
                      <a:pt x="108" y="13"/>
                    </a:cubicBezTo>
                    <a:cubicBezTo>
                      <a:pt x="108" y="13"/>
                      <a:pt x="111" y="20"/>
                      <a:pt x="106" y="20"/>
                    </a:cubicBezTo>
                    <a:cubicBezTo>
                      <a:pt x="106" y="20"/>
                      <a:pt x="102" y="21"/>
                      <a:pt x="98" y="25"/>
                    </a:cubicBezTo>
                    <a:cubicBezTo>
                      <a:pt x="97" y="25"/>
                      <a:pt x="94" y="25"/>
                      <a:pt x="93" y="28"/>
                    </a:cubicBezTo>
                    <a:cubicBezTo>
                      <a:pt x="93" y="28"/>
                      <a:pt x="85" y="42"/>
                      <a:pt x="68" y="65"/>
                    </a:cubicBezTo>
                    <a:cubicBezTo>
                      <a:pt x="68" y="65"/>
                      <a:pt x="59" y="77"/>
                      <a:pt x="48" y="97"/>
                    </a:cubicBezTo>
                    <a:cubicBezTo>
                      <a:pt x="48" y="97"/>
                      <a:pt x="40" y="113"/>
                      <a:pt x="27" y="124"/>
                    </a:cubicBezTo>
                    <a:cubicBezTo>
                      <a:pt x="27" y="124"/>
                      <a:pt x="23" y="127"/>
                      <a:pt x="23" y="128"/>
                    </a:cubicBezTo>
                    <a:cubicBezTo>
                      <a:pt x="23" y="128"/>
                      <a:pt x="22" y="130"/>
                      <a:pt x="20" y="132"/>
                    </a:cubicBezTo>
                    <a:cubicBezTo>
                      <a:pt x="20" y="132"/>
                      <a:pt x="17" y="135"/>
                      <a:pt x="13" y="135"/>
                    </a:cubicBezTo>
                    <a:cubicBezTo>
                      <a:pt x="13" y="135"/>
                      <a:pt x="10" y="134"/>
                      <a:pt x="8" y="134"/>
                    </a:cubicBezTo>
                    <a:cubicBezTo>
                      <a:pt x="8" y="134"/>
                      <a:pt x="5" y="134"/>
                      <a:pt x="3" y="134"/>
                    </a:cubicBezTo>
                    <a:cubicBezTo>
                      <a:pt x="3" y="134"/>
                      <a:pt x="0" y="135"/>
                      <a:pt x="4" y="132"/>
                    </a:cubicBezTo>
                    <a:cubicBezTo>
                      <a:pt x="4" y="132"/>
                      <a:pt x="4" y="131"/>
                      <a:pt x="6" y="130"/>
                    </a:cubicBezTo>
                    <a:cubicBezTo>
                      <a:pt x="6" y="130"/>
                      <a:pt x="7" y="130"/>
                      <a:pt x="8" y="129"/>
                    </a:cubicBezTo>
                    <a:cubicBezTo>
                      <a:pt x="8" y="129"/>
                      <a:pt x="7" y="128"/>
                      <a:pt x="9" y="128"/>
                    </a:cubicBezTo>
                    <a:cubicBezTo>
                      <a:pt x="9" y="128"/>
                      <a:pt x="11" y="129"/>
                      <a:pt x="11" y="125"/>
                    </a:cubicBezTo>
                    <a:cubicBezTo>
                      <a:pt x="11" y="125"/>
                      <a:pt x="11" y="124"/>
                      <a:pt x="13" y="123"/>
                    </a:cubicBezTo>
                    <a:cubicBezTo>
                      <a:pt x="13" y="123"/>
                      <a:pt x="19" y="118"/>
                      <a:pt x="31" y="102"/>
                    </a:cubicBezTo>
                    <a:cubicBezTo>
                      <a:pt x="31" y="102"/>
                      <a:pt x="42" y="89"/>
                      <a:pt x="48" y="77"/>
                    </a:cubicBezTo>
                    <a:cubicBezTo>
                      <a:pt x="48" y="77"/>
                      <a:pt x="53" y="69"/>
                      <a:pt x="58" y="61"/>
                    </a:cubicBezTo>
                    <a:cubicBezTo>
                      <a:pt x="58" y="61"/>
                      <a:pt x="75" y="34"/>
                      <a:pt x="78" y="28"/>
                    </a:cubicBezTo>
                    <a:cubicBezTo>
                      <a:pt x="78" y="28"/>
                      <a:pt x="59" y="25"/>
                      <a:pt x="58" y="17"/>
                    </a:cubicBezTo>
                    <a:cubicBezTo>
                      <a:pt x="58" y="17"/>
                      <a:pt x="58" y="14"/>
                      <a:pt x="61" y="16"/>
                    </a:cubicBezTo>
                    <a:cubicBezTo>
                      <a:pt x="61" y="16"/>
                      <a:pt x="70" y="20"/>
                      <a:pt x="81" y="13"/>
                    </a:cubicBezTo>
                    <a:cubicBezTo>
                      <a:pt x="81" y="13"/>
                      <a:pt x="87" y="11"/>
                      <a:pt x="9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0" name="Freeform 19">
                <a:extLst>
                  <a:ext uri="{FF2B5EF4-FFF2-40B4-BE49-F238E27FC236}">
                    <a16:creationId xmlns="" xmlns:a16="http://schemas.microsoft.com/office/drawing/2014/main" id="{A5BFE88A-39B1-D143-AFD9-F888F310A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93"/>
                <a:ext cx="158" cy="118"/>
              </a:xfrm>
              <a:custGeom>
                <a:avLst/>
                <a:gdLst>
                  <a:gd name="T0" fmla="*/ 11 w 83"/>
                  <a:gd name="T1" fmla="*/ 29 h 61"/>
                  <a:gd name="T2" fmla="*/ 4 w 83"/>
                  <a:gd name="T3" fmla="*/ 21 h 61"/>
                  <a:gd name="T4" fmla="*/ 20 w 83"/>
                  <a:gd name="T5" fmla="*/ 27 h 61"/>
                  <a:gd name="T6" fmla="*/ 23 w 83"/>
                  <a:gd name="T7" fmla="*/ 33 h 61"/>
                  <a:gd name="T8" fmla="*/ 33 w 83"/>
                  <a:gd name="T9" fmla="*/ 46 h 61"/>
                  <a:gd name="T10" fmla="*/ 34 w 83"/>
                  <a:gd name="T11" fmla="*/ 44 h 61"/>
                  <a:gd name="T12" fmla="*/ 34 w 83"/>
                  <a:gd name="T13" fmla="*/ 39 h 61"/>
                  <a:gd name="T14" fmla="*/ 38 w 83"/>
                  <a:gd name="T15" fmla="*/ 36 h 61"/>
                  <a:gd name="T16" fmla="*/ 40 w 83"/>
                  <a:gd name="T17" fmla="*/ 35 h 61"/>
                  <a:gd name="T18" fmla="*/ 47 w 83"/>
                  <a:gd name="T19" fmla="*/ 26 h 61"/>
                  <a:gd name="T20" fmla="*/ 47 w 83"/>
                  <a:gd name="T21" fmla="*/ 19 h 61"/>
                  <a:gd name="T22" fmla="*/ 37 w 83"/>
                  <a:gd name="T23" fmla="*/ 13 h 61"/>
                  <a:gd name="T24" fmla="*/ 35 w 83"/>
                  <a:gd name="T25" fmla="*/ 11 h 61"/>
                  <a:gd name="T26" fmla="*/ 42 w 83"/>
                  <a:gd name="T27" fmla="*/ 10 h 61"/>
                  <a:gd name="T28" fmla="*/ 55 w 83"/>
                  <a:gd name="T29" fmla="*/ 4 h 61"/>
                  <a:gd name="T30" fmla="*/ 59 w 83"/>
                  <a:gd name="T31" fmla="*/ 1 h 61"/>
                  <a:gd name="T32" fmla="*/ 68 w 83"/>
                  <a:gd name="T33" fmla="*/ 3 h 61"/>
                  <a:gd name="T34" fmla="*/ 81 w 83"/>
                  <a:gd name="T35" fmla="*/ 15 h 61"/>
                  <a:gd name="T36" fmla="*/ 82 w 83"/>
                  <a:gd name="T37" fmla="*/ 18 h 61"/>
                  <a:gd name="T38" fmla="*/ 78 w 83"/>
                  <a:gd name="T39" fmla="*/ 23 h 61"/>
                  <a:gd name="T40" fmla="*/ 66 w 83"/>
                  <a:gd name="T41" fmla="*/ 34 h 61"/>
                  <a:gd name="T42" fmla="*/ 64 w 83"/>
                  <a:gd name="T43" fmla="*/ 46 h 61"/>
                  <a:gd name="T44" fmla="*/ 62 w 83"/>
                  <a:gd name="T45" fmla="*/ 53 h 61"/>
                  <a:gd name="T46" fmla="*/ 55 w 83"/>
                  <a:gd name="T47" fmla="*/ 55 h 61"/>
                  <a:gd name="T48" fmla="*/ 46 w 83"/>
                  <a:gd name="T49" fmla="*/ 59 h 61"/>
                  <a:gd name="T50" fmla="*/ 43 w 83"/>
                  <a:gd name="T51" fmla="*/ 59 h 61"/>
                  <a:gd name="T52" fmla="*/ 40 w 83"/>
                  <a:gd name="T53" fmla="*/ 58 h 61"/>
                  <a:gd name="T54" fmla="*/ 38 w 83"/>
                  <a:gd name="T55" fmla="*/ 55 h 61"/>
                  <a:gd name="T56" fmla="*/ 33 w 83"/>
                  <a:gd name="T57" fmla="*/ 51 h 61"/>
                  <a:gd name="T58" fmla="*/ 29 w 83"/>
                  <a:gd name="T59" fmla="*/ 49 h 61"/>
                  <a:gd name="T60" fmla="*/ 20 w 83"/>
                  <a:gd name="T61" fmla="*/ 35 h 61"/>
                  <a:gd name="T62" fmla="*/ 11 w 83"/>
                  <a:gd name="T63" fmla="*/ 2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3" h="61">
                    <a:moveTo>
                      <a:pt x="11" y="29"/>
                    </a:moveTo>
                    <a:cubicBezTo>
                      <a:pt x="11" y="29"/>
                      <a:pt x="0" y="23"/>
                      <a:pt x="4" y="21"/>
                    </a:cubicBezTo>
                    <a:cubicBezTo>
                      <a:pt x="4" y="21"/>
                      <a:pt x="12" y="18"/>
                      <a:pt x="20" y="27"/>
                    </a:cubicBezTo>
                    <a:cubicBezTo>
                      <a:pt x="20" y="27"/>
                      <a:pt x="21" y="30"/>
                      <a:pt x="23" y="33"/>
                    </a:cubicBezTo>
                    <a:cubicBezTo>
                      <a:pt x="23" y="33"/>
                      <a:pt x="24" y="36"/>
                      <a:pt x="33" y="46"/>
                    </a:cubicBezTo>
                    <a:cubicBezTo>
                      <a:pt x="33" y="46"/>
                      <a:pt x="34" y="47"/>
                      <a:pt x="34" y="44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6" y="35"/>
                      <a:pt x="38" y="36"/>
                    </a:cubicBezTo>
                    <a:cubicBezTo>
                      <a:pt x="38" y="36"/>
                      <a:pt x="39" y="37"/>
                      <a:pt x="40" y="35"/>
                    </a:cubicBezTo>
                    <a:cubicBezTo>
                      <a:pt x="40" y="35"/>
                      <a:pt x="45" y="31"/>
                      <a:pt x="47" y="26"/>
                    </a:cubicBezTo>
                    <a:cubicBezTo>
                      <a:pt x="47" y="26"/>
                      <a:pt x="50" y="21"/>
                      <a:pt x="47" y="19"/>
                    </a:cubicBezTo>
                    <a:cubicBezTo>
                      <a:pt x="47" y="19"/>
                      <a:pt x="40" y="15"/>
                      <a:pt x="37" y="13"/>
                    </a:cubicBezTo>
                    <a:cubicBezTo>
                      <a:pt x="37" y="13"/>
                      <a:pt x="33" y="12"/>
                      <a:pt x="35" y="11"/>
                    </a:cubicBezTo>
                    <a:cubicBezTo>
                      <a:pt x="35" y="11"/>
                      <a:pt x="37" y="10"/>
                      <a:pt x="42" y="10"/>
                    </a:cubicBezTo>
                    <a:cubicBezTo>
                      <a:pt x="42" y="10"/>
                      <a:pt x="53" y="8"/>
                      <a:pt x="55" y="4"/>
                    </a:cubicBezTo>
                    <a:cubicBezTo>
                      <a:pt x="55" y="4"/>
                      <a:pt x="56" y="0"/>
                      <a:pt x="59" y="1"/>
                    </a:cubicBezTo>
                    <a:cubicBezTo>
                      <a:pt x="59" y="1"/>
                      <a:pt x="65" y="4"/>
                      <a:pt x="68" y="3"/>
                    </a:cubicBezTo>
                    <a:cubicBezTo>
                      <a:pt x="68" y="3"/>
                      <a:pt x="79" y="3"/>
                      <a:pt x="81" y="15"/>
                    </a:cubicBezTo>
                    <a:cubicBezTo>
                      <a:pt x="81" y="15"/>
                      <a:pt x="81" y="17"/>
                      <a:pt x="82" y="18"/>
                    </a:cubicBezTo>
                    <a:cubicBezTo>
                      <a:pt x="82" y="18"/>
                      <a:pt x="83" y="22"/>
                      <a:pt x="78" y="23"/>
                    </a:cubicBezTo>
                    <a:cubicBezTo>
                      <a:pt x="78" y="23"/>
                      <a:pt x="68" y="30"/>
                      <a:pt x="66" y="34"/>
                    </a:cubicBezTo>
                    <a:cubicBezTo>
                      <a:pt x="66" y="34"/>
                      <a:pt x="62" y="42"/>
                      <a:pt x="64" y="46"/>
                    </a:cubicBezTo>
                    <a:cubicBezTo>
                      <a:pt x="64" y="46"/>
                      <a:pt x="66" y="51"/>
                      <a:pt x="62" y="53"/>
                    </a:cubicBezTo>
                    <a:cubicBezTo>
                      <a:pt x="62" y="53"/>
                      <a:pt x="59" y="55"/>
                      <a:pt x="55" y="55"/>
                    </a:cubicBezTo>
                    <a:cubicBezTo>
                      <a:pt x="55" y="55"/>
                      <a:pt x="50" y="54"/>
                      <a:pt x="46" y="59"/>
                    </a:cubicBezTo>
                    <a:cubicBezTo>
                      <a:pt x="46" y="59"/>
                      <a:pt x="46" y="61"/>
                      <a:pt x="43" y="59"/>
                    </a:cubicBezTo>
                    <a:cubicBezTo>
                      <a:pt x="43" y="59"/>
                      <a:pt x="43" y="58"/>
                      <a:pt x="40" y="58"/>
                    </a:cubicBezTo>
                    <a:cubicBezTo>
                      <a:pt x="40" y="58"/>
                      <a:pt x="38" y="58"/>
                      <a:pt x="38" y="55"/>
                    </a:cubicBezTo>
                    <a:cubicBezTo>
                      <a:pt x="38" y="55"/>
                      <a:pt x="37" y="52"/>
                      <a:pt x="33" y="51"/>
                    </a:cubicBezTo>
                    <a:cubicBezTo>
                      <a:pt x="33" y="51"/>
                      <a:pt x="31" y="52"/>
                      <a:pt x="29" y="49"/>
                    </a:cubicBezTo>
                    <a:cubicBezTo>
                      <a:pt x="29" y="49"/>
                      <a:pt x="23" y="39"/>
                      <a:pt x="20" y="35"/>
                    </a:cubicBezTo>
                    <a:cubicBezTo>
                      <a:pt x="20" y="35"/>
                      <a:pt x="16" y="30"/>
                      <a:pt x="1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1" name="Freeform 20">
                <a:extLst>
                  <a:ext uri="{FF2B5EF4-FFF2-40B4-BE49-F238E27FC236}">
                    <a16:creationId xmlns="" xmlns:a16="http://schemas.microsoft.com/office/drawing/2014/main" id="{6017E3F1-79AA-FB4C-A334-ABF02186E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116"/>
                <a:ext cx="19" cy="97"/>
              </a:xfrm>
              <a:custGeom>
                <a:avLst/>
                <a:gdLst>
                  <a:gd name="T0" fmla="*/ 10 w 10"/>
                  <a:gd name="T1" fmla="*/ 50 h 50"/>
                  <a:gd name="T2" fmla="*/ 6 w 10"/>
                  <a:gd name="T3" fmla="*/ 50 h 50"/>
                  <a:gd name="T4" fmla="*/ 0 w 10"/>
                  <a:gd name="T5" fmla="*/ 25 h 50"/>
                  <a:gd name="T6" fmla="*/ 6 w 10"/>
                  <a:gd name="T7" fmla="*/ 0 h 50"/>
                  <a:gd name="T8" fmla="*/ 10 w 10"/>
                  <a:gd name="T9" fmla="*/ 0 h 50"/>
                  <a:gd name="T10" fmla="*/ 4 w 10"/>
                  <a:gd name="T11" fmla="*/ 25 h 50"/>
                  <a:gd name="T12" fmla="*/ 10 w 10"/>
                  <a:gd name="T13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10" y="50"/>
                    </a:moveTo>
                    <a:cubicBezTo>
                      <a:pt x="6" y="50"/>
                      <a:pt x="6" y="50"/>
                      <a:pt x="6" y="50"/>
                    </a:cubicBezTo>
                    <a:cubicBezTo>
                      <a:pt x="2" y="43"/>
                      <a:pt x="0" y="35"/>
                      <a:pt x="0" y="25"/>
                    </a:cubicBezTo>
                    <a:cubicBezTo>
                      <a:pt x="0" y="15"/>
                      <a:pt x="2" y="7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8"/>
                      <a:pt x="4" y="16"/>
                      <a:pt x="4" y="25"/>
                    </a:cubicBezTo>
                    <a:cubicBezTo>
                      <a:pt x="4" y="35"/>
                      <a:pt x="6" y="43"/>
                      <a:pt x="10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2" name="Freeform 21">
                <a:extLst>
                  <a:ext uri="{FF2B5EF4-FFF2-40B4-BE49-F238E27FC236}">
                    <a16:creationId xmlns="" xmlns:a16="http://schemas.microsoft.com/office/drawing/2014/main" id="{B7BA8CFE-222F-454E-83CC-B9309C10CF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94" y="2116"/>
                <a:ext cx="95" cy="99"/>
              </a:xfrm>
              <a:custGeom>
                <a:avLst/>
                <a:gdLst>
                  <a:gd name="T0" fmla="*/ 15 w 50"/>
                  <a:gd name="T1" fmla="*/ 0 h 51"/>
                  <a:gd name="T2" fmla="*/ 19 w 50"/>
                  <a:gd name="T3" fmla="*/ 3 h 51"/>
                  <a:gd name="T4" fmla="*/ 16 w 50"/>
                  <a:gd name="T5" fmla="*/ 5 h 51"/>
                  <a:gd name="T6" fmla="*/ 14 w 50"/>
                  <a:gd name="T7" fmla="*/ 26 h 51"/>
                  <a:gd name="T8" fmla="*/ 14 w 50"/>
                  <a:gd name="T9" fmla="*/ 30 h 51"/>
                  <a:gd name="T10" fmla="*/ 11 w 50"/>
                  <a:gd name="T11" fmla="*/ 26 h 51"/>
                  <a:gd name="T12" fmla="*/ 8 w 50"/>
                  <a:gd name="T13" fmla="*/ 16 h 51"/>
                  <a:gd name="T14" fmla="*/ 0 w 50"/>
                  <a:gd name="T15" fmla="*/ 18 h 51"/>
                  <a:gd name="T16" fmla="*/ 25 w 50"/>
                  <a:gd name="T17" fmla="*/ 35 h 51"/>
                  <a:gd name="T18" fmla="*/ 24 w 50"/>
                  <a:gd name="T19" fmla="*/ 29 h 51"/>
                  <a:gd name="T20" fmla="*/ 29 w 50"/>
                  <a:gd name="T21" fmla="*/ 29 h 51"/>
                  <a:gd name="T22" fmla="*/ 28 w 50"/>
                  <a:gd name="T23" fmla="*/ 34 h 51"/>
                  <a:gd name="T24" fmla="*/ 46 w 50"/>
                  <a:gd name="T25" fmla="*/ 35 h 51"/>
                  <a:gd name="T26" fmla="*/ 50 w 50"/>
                  <a:gd name="T27" fmla="*/ 38 h 51"/>
                  <a:gd name="T28" fmla="*/ 46 w 50"/>
                  <a:gd name="T29" fmla="*/ 38 h 51"/>
                  <a:gd name="T30" fmla="*/ 28 w 50"/>
                  <a:gd name="T31" fmla="*/ 46 h 51"/>
                  <a:gd name="T32" fmla="*/ 28 w 50"/>
                  <a:gd name="T33" fmla="*/ 51 h 51"/>
                  <a:gd name="T34" fmla="*/ 25 w 50"/>
                  <a:gd name="T35" fmla="*/ 46 h 51"/>
                  <a:gd name="T36" fmla="*/ 6 w 50"/>
                  <a:gd name="T37" fmla="*/ 38 h 51"/>
                  <a:gd name="T38" fmla="*/ 2 w 50"/>
                  <a:gd name="T39" fmla="*/ 35 h 51"/>
                  <a:gd name="T40" fmla="*/ 27 w 50"/>
                  <a:gd name="T41" fmla="*/ 13 h 51"/>
                  <a:gd name="T42" fmla="*/ 27 w 50"/>
                  <a:gd name="T43" fmla="*/ 0 h 51"/>
                  <a:gd name="T44" fmla="*/ 32 w 50"/>
                  <a:gd name="T45" fmla="*/ 1 h 51"/>
                  <a:gd name="T46" fmla="*/ 31 w 50"/>
                  <a:gd name="T47" fmla="*/ 6 h 51"/>
                  <a:gd name="T48" fmla="*/ 44 w 50"/>
                  <a:gd name="T49" fmla="*/ 3 h 51"/>
                  <a:gd name="T50" fmla="*/ 47 w 50"/>
                  <a:gd name="T51" fmla="*/ 7 h 51"/>
                  <a:gd name="T52" fmla="*/ 41 w 50"/>
                  <a:gd name="T53" fmla="*/ 9 h 51"/>
                  <a:gd name="T54" fmla="*/ 31 w 50"/>
                  <a:gd name="T55" fmla="*/ 22 h 51"/>
                  <a:gd name="T56" fmla="*/ 46 w 50"/>
                  <a:gd name="T57" fmla="*/ 22 h 51"/>
                  <a:gd name="T58" fmla="*/ 50 w 50"/>
                  <a:gd name="T59" fmla="*/ 20 h 51"/>
                  <a:gd name="T60" fmla="*/ 49 w 50"/>
                  <a:gd name="T61" fmla="*/ 24 h 51"/>
                  <a:gd name="T62" fmla="*/ 32 w 50"/>
                  <a:gd name="T63" fmla="*/ 29 h 51"/>
                  <a:gd name="T64" fmla="*/ 27 w 50"/>
                  <a:gd name="T65" fmla="*/ 16 h 51"/>
                  <a:gd name="T66" fmla="*/ 18 w 50"/>
                  <a:gd name="T67" fmla="*/ 17 h 51"/>
                  <a:gd name="T68" fmla="*/ 27 w 50"/>
                  <a:gd name="T69" fmla="*/ 1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0" h="51">
                    <a:moveTo>
                      <a:pt x="0" y="18"/>
                    </a:moveTo>
                    <a:cubicBezTo>
                      <a:pt x="8" y="13"/>
                      <a:pt x="13" y="6"/>
                      <a:pt x="15" y="0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2"/>
                      <a:pt x="20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3"/>
                      <a:pt x="17" y="4"/>
                      <a:pt x="16" y="5"/>
                    </a:cubicBezTo>
                    <a:cubicBezTo>
                      <a:pt x="15" y="7"/>
                      <a:pt x="15" y="9"/>
                      <a:pt x="14" y="10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6"/>
                      <a:pt x="14" y="27"/>
                      <a:pt x="14" y="29"/>
                    </a:cubicBezTo>
                    <a:cubicBezTo>
                      <a:pt x="14" y="29"/>
                      <a:pt x="14" y="30"/>
                      <a:pt x="14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28"/>
                      <a:pt x="11" y="27"/>
                      <a:pt x="11" y="26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4"/>
                      <a:pt x="9" y="15"/>
                      <a:pt x="8" y="16"/>
                    </a:cubicBezTo>
                    <a:cubicBezTo>
                      <a:pt x="7" y="17"/>
                      <a:pt x="6" y="18"/>
                      <a:pt x="3" y="21"/>
                    </a:cubicBezTo>
                    <a:cubicBezTo>
                      <a:pt x="2" y="19"/>
                      <a:pt x="1" y="19"/>
                      <a:pt x="0" y="18"/>
                    </a:cubicBezTo>
                    <a:close/>
                    <a:moveTo>
                      <a:pt x="6" y="35"/>
                    </a:moveTo>
                    <a:cubicBezTo>
                      <a:pt x="25" y="35"/>
                      <a:pt x="25" y="35"/>
                      <a:pt x="25" y="35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33"/>
                      <a:pt x="24" y="31"/>
                      <a:pt x="24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8" y="30"/>
                      <a:pt x="28" y="32"/>
                      <a:pt x="28" y="34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46" y="35"/>
                      <a:pt x="46" y="35"/>
                      <a:pt x="46" y="35"/>
                    </a:cubicBezTo>
                    <a:cubicBezTo>
                      <a:pt x="47" y="35"/>
                      <a:pt x="48" y="35"/>
                      <a:pt x="50" y="35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50" y="38"/>
                      <a:pt x="49" y="38"/>
                      <a:pt x="48" y="38"/>
                    </a:cubicBezTo>
                    <a:cubicBezTo>
                      <a:pt x="48" y="38"/>
                      <a:pt x="47" y="38"/>
                      <a:pt x="46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8" y="47"/>
                      <a:pt x="28" y="48"/>
                      <a:pt x="28" y="49"/>
                    </a:cubicBezTo>
                    <a:cubicBezTo>
                      <a:pt x="28" y="50"/>
                      <a:pt x="28" y="50"/>
                      <a:pt x="28" y="51"/>
                    </a:cubicBezTo>
                    <a:cubicBezTo>
                      <a:pt x="24" y="51"/>
                      <a:pt x="24" y="51"/>
                      <a:pt x="24" y="51"/>
                    </a:cubicBezTo>
                    <a:cubicBezTo>
                      <a:pt x="24" y="48"/>
                      <a:pt x="25" y="47"/>
                      <a:pt x="25" y="46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5" y="38"/>
                      <a:pt x="3" y="38"/>
                      <a:pt x="2" y="38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3" y="35"/>
                      <a:pt x="4" y="35"/>
                      <a:pt x="6" y="35"/>
                    </a:cubicBezTo>
                    <a:close/>
                    <a:moveTo>
                      <a:pt x="27" y="13"/>
                    </a:move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3"/>
                      <a:pt x="27" y="0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3"/>
                      <a:pt x="31" y="6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6" y="9"/>
                      <a:pt x="40" y="6"/>
                      <a:pt x="44" y="3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8"/>
                      <a:pt x="46" y="8"/>
                      <a:pt x="46" y="8"/>
                    </a:cubicBezTo>
                    <a:cubicBezTo>
                      <a:pt x="44" y="8"/>
                      <a:pt x="42" y="9"/>
                      <a:pt x="41" y="9"/>
                    </a:cubicBezTo>
                    <a:cubicBezTo>
                      <a:pt x="39" y="11"/>
                      <a:pt x="36" y="13"/>
                      <a:pt x="31" y="15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0" y="25"/>
                      <a:pt x="32" y="26"/>
                      <a:pt x="38" y="26"/>
                    </a:cubicBezTo>
                    <a:cubicBezTo>
                      <a:pt x="43" y="26"/>
                      <a:pt x="46" y="25"/>
                      <a:pt x="46" y="22"/>
                    </a:cubicBezTo>
                    <a:cubicBezTo>
                      <a:pt x="46" y="21"/>
                      <a:pt x="46" y="20"/>
                      <a:pt x="46" y="19"/>
                    </a:cubicBezTo>
                    <a:cubicBezTo>
                      <a:pt x="48" y="20"/>
                      <a:pt x="49" y="20"/>
                      <a:pt x="50" y="20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2"/>
                      <a:pt x="50" y="23"/>
                      <a:pt x="49" y="24"/>
                    </a:cubicBezTo>
                    <a:cubicBezTo>
                      <a:pt x="48" y="27"/>
                      <a:pt x="45" y="29"/>
                      <a:pt x="40" y="29"/>
                    </a:cubicBezTo>
                    <a:cubicBezTo>
                      <a:pt x="35" y="29"/>
                      <a:pt x="33" y="29"/>
                      <a:pt x="32" y="29"/>
                    </a:cubicBezTo>
                    <a:cubicBezTo>
                      <a:pt x="29" y="28"/>
                      <a:pt x="27" y="27"/>
                      <a:pt x="27" y="24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7"/>
                      <a:pt x="22" y="18"/>
                      <a:pt x="20" y="19"/>
                    </a:cubicBezTo>
                    <a:cubicBezTo>
                      <a:pt x="19" y="19"/>
                      <a:pt x="18" y="18"/>
                      <a:pt x="18" y="17"/>
                    </a:cubicBezTo>
                    <a:cubicBezTo>
                      <a:pt x="17" y="17"/>
                      <a:pt x="17" y="16"/>
                      <a:pt x="17" y="16"/>
                    </a:cubicBezTo>
                    <a:cubicBezTo>
                      <a:pt x="20" y="16"/>
                      <a:pt x="23" y="15"/>
                      <a:pt x="27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3" name="Freeform 22">
                <a:extLst>
                  <a:ext uri="{FF2B5EF4-FFF2-40B4-BE49-F238E27FC236}">
                    <a16:creationId xmlns="" xmlns:a16="http://schemas.microsoft.com/office/drawing/2014/main" id="{A67304A4-1D8F-9C4A-8A6B-896D067D1B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03" y="2115"/>
                <a:ext cx="93" cy="100"/>
              </a:xfrm>
              <a:custGeom>
                <a:avLst/>
                <a:gdLst>
                  <a:gd name="T0" fmla="*/ 19 w 49"/>
                  <a:gd name="T1" fmla="*/ 0 h 52"/>
                  <a:gd name="T2" fmla="*/ 22 w 49"/>
                  <a:gd name="T3" fmla="*/ 1 h 52"/>
                  <a:gd name="T4" fmla="*/ 23 w 49"/>
                  <a:gd name="T5" fmla="*/ 1 h 52"/>
                  <a:gd name="T6" fmla="*/ 22 w 49"/>
                  <a:gd name="T7" fmla="*/ 2 h 52"/>
                  <a:gd name="T8" fmla="*/ 21 w 49"/>
                  <a:gd name="T9" fmla="*/ 4 h 52"/>
                  <a:gd name="T10" fmla="*/ 20 w 49"/>
                  <a:gd name="T11" fmla="*/ 6 h 52"/>
                  <a:gd name="T12" fmla="*/ 19 w 49"/>
                  <a:gd name="T13" fmla="*/ 9 h 52"/>
                  <a:gd name="T14" fmla="*/ 44 w 49"/>
                  <a:gd name="T15" fmla="*/ 9 h 52"/>
                  <a:gd name="T16" fmla="*/ 47 w 49"/>
                  <a:gd name="T17" fmla="*/ 8 h 52"/>
                  <a:gd name="T18" fmla="*/ 49 w 49"/>
                  <a:gd name="T19" fmla="*/ 8 h 52"/>
                  <a:gd name="T20" fmla="*/ 49 w 49"/>
                  <a:gd name="T21" fmla="*/ 12 h 52"/>
                  <a:gd name="T22" fmla="*/ 47 w 49"/>
                  <a:gd name="T23" fmla="*/ 11 h 52"/>
                  <a:gd name="T24" fmla="*/ 44 w 49"/>
                  <a:gd name="T25" fmla="*/ 11 h 52"/>
                  <a:gd name="T26" fmla="*/ 18 w 49"/>
                  <a:gd name="T27" fmla="*/ 11 h 52"/>
                  <a:gd name="T28" fmla="*/ 11 w 49"/>
                  <a:gd name="T29" fmla="*/ 25 h 52"/>
                  <a:gd name="T30" fmla="*/ 24 w 49"/>
                  <a:gd name="T31" fmla="*/ 25 h 52"/>
                  <a:gd name="T32" fmla="*/ 24 w 49"/>
                  <a:gd name="T33" fmla="*/ 21 h 52"/>
                  <a:gd name="T34" fmla="*/ 24 w 49"/>
                  <a:gd name="T35" fmla="*/ 16 h 52"/>
                  <a:gd name="T36" fmla="*/ 28 w 49"/>
                  <a:gd name="T37" fmla="*/ 16 h 52"/>
                  <a:gd name="T38" fmla="*/ 28 w 49"/>
                  <a:gd name="T39" fmla="*/ 17 h 52"/>
                  <a:gd name="T40" fmla="*/ 28 w 49"/>
                  <a:gd name="T41" fmla="*/ 17 h 52"/>
                  <a:gd name="T42" fmla="*/ 27 w 49"/>
                  <a:gd name="T43" fmla="*/ 21 h 52"/>
                  <a:gd name="T44" fmla="*/ 27 w 49"/>
                  <a:gd name="T45" fmla="*/ 25 h 52"/>
                  <a:gd name="T46" fmla="*/ 39 w 49"/>
                  <a:gd name="T47" fmla="*/ 25 h 52"/>
                  <a:gd name="T48" fmla="*/ 44 w 49"/>
                  <a:gd name="T49" fmla="*/ 25 h 52"/>
                  <a:gd name="T50" fmla="*/ 44 w 49"/>
                  <a:gd name="T51" fmla="*/ 28 h 52"/>
                  <a:gd name="T52" fmla="*/ 39 w 49"/>
                  <a:gd name="T53" fmla="*/ 28 h 52"/>
                  <a:gd name="T54" fmla="*/ 27 w 49"/>
                  <a:gd name="T55" fmla="*/ 28 h 52"/>
                  <a:gd name="T56" fmla="*/ 27 w 49"/>
                  <a:gd name="T57" fmla="*/ 47 h 52"/>
                  <a:gd name="T58" fmla="*/ 19 w 49"/>
                  <a:gd name="T59" fmla="*/ 52 h 52"/>
                  <a:gd name="T60" fmla="*/ 17 w 49"/>
                  <a:gd name="T61" fmla="*/ 47 h 52"/>
                  <a:gd name="T62" fmla="*/ 24 w 49"/>
                  <a:gd name="T63" fmla="*/ 46 h 52"/>
                  <a:gd name="T64" fmla="*/ 24 w 49"/>
                  <a:gd name="T65" fmla="*/ 28 h 52"/>
                  <a:gd name="T66" fmla="*/ 11 w 49"/>
                  <a:gd name="T67" fmla="*/ 28 h 52"/>
                  <a:gd name="T68" fmla="*/ 8 w 49"/>
                  <a:gd name="T69" fmla="*/ 29 h 52"/>
                  <a:gd name="T70" fmla="*/ 6 w 49"/>
                  <a:gd name="T71" fmla="*/ 25 h 52"/>
                  <a:gd name="T72" fmla="*/ 9 w 49"/>
                  <a:gd name="T73" fmla="*/ 22 h 52"/>
                  <a:gd name="T74" fmla="*/ 14 w 49"/>
                  <a:gd name="T75" fmla="*/ 11 h 52"/>
                  <a:gd name="T76" fmla="*/ 4 w 49"/>
                  <a:gd name="T77" fmla="*/ 11 h 52"/>
                  <a:gd name="T78" fmla="*/ 1 w 49"/>
                  <a:gd name="T79" fmla="*/ 11 h 52"/>
                  <a:gd name="T80" fmla="*/ 0 w 49"/>
                  <a:gd name="T81" fmla="*/ 12 h 52"/>
                  <a:gd name="T82" fmla="*/ 0 w 49"/>
                  <a:gd name="T83" fmla="*/ 8 h 52"/>
                  <a:gd name="T84" fmla="*/ 2 w 49"/>
                  <a:gd name="T85" fmla="*/ 8 h 52"/>
                  <a:gd name="T86" fmla="*/ 4 w 49"/>
                  <a:gd name="T87" fmla="*/ 9 h 52"/>
                  <a:gd name="T88" fmla="*/ 15 w 49"/>
                  <a:gd name="T89" fmla="*/ 9 h 52"/>
                  <a:gd name="T90" fmla="*/ 19 w 49"/>
                  <a:gd name="T91" fmla="*/ 0 h 52"/>
                  <a:gd name="T92" fmla="*/ 0 w 49"/>
                  <a:gd name="T93" fmla="*/ 46 h 52"/>
                  <a:gd name="T94" fmla="*/ 14 w 49"/>
                  <a:gd name="T95" fmla="*/ 33 h 52"/>
                  <a:gd name="T96" fmla="*/ 18 w 49"/>
                  <a:gd name="T97" fmla="*/ 36 h 52"/>
                  <a:gd name="T98" fmla="*/ 19 w 49"/>
                  <a:gd name="T99" fmla="*/ 36 h 52"/>
                  <a:gd name="T100" fmla="*/ 18 w 49"/>
                  <a:gd name="T101" fmla="*/ 37 h 52"/>
                  <a:gd name="T102" fmla="*/ 15 w 49"/>
                  <a:gd name="T103" fmla="*/ 39 h 52"/>
                  <a:gd name="T104" fmla="*/ 4 w 49"/>
                  <a:gd name="T105" fmla="*/ 49 h 52"/>
                  <a:gd name="T106" fmla="*/ 0 w 49"/>
                  <a:gd name="T107" fmla="*/ 46 h 52"/>
                  <a:gd name="T108" fmla="*/ 32 w 49"/>
                  <a:gd name="T109" fmla="*/ 37 h 52"/>
                  <a:gd name="T110" fmla="*/ 34 w 49"/>
                  <a:gd name="T111" fmla="*/ 34 h 52"/>
                  <a:gd name="T112" fmla="*/ 48 w 49"/>
                  <a:gd name="T113" fmla="*/ 45 h 52"/>
                  <a:gd name="T114" fmla="*/ 46 w 49"/>
                  <a:gd name="T115" fmla="*/ 48 h 52"/>
                  <a:gd name="T116" fmla="*/ 32 w 49"/>
                  <a:gd name="T117" fmla="*/ 37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9" h="52">
                    <a:moveTo>
                      <a:pt x="19" y="0"/>
                    </a:moveTo>
                    <a:cubicBezTo>
                      <a:pt x="22" y="1"/>
                      <a:pt x="22" y="1"/>
                      <a:pt x="22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2"/>
                      <a:pt x="22" y="2"/>
                    </a:cubicBezTo>
                    <a:cubicBezTo>
                      <a:pt x="22" y="2"/>
                      <a:pt x="21" y="3"/>
                      <a:pt x="21" y="4"/>
                    </a:cubicBezTo>
                    <a:cubicBezTo>
                      <a:pt x="21" y="4"/>
                      <a:pt x="20" y="5"/>
                      <a:pt x="20" y="6"/>
                    </a:cubicBezTo>
                    <a:cubicBezTo>
                      <a:pt x="20" y="7"/>
                      <a:pt x="19" y="8"/>
                      <a:pt x="19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5" y="9"/>
                      <a:pt x="46" y="8"/>
                      <a:pt x="47" y="8"/>
                    </a:cubicBezTo>
                    <a:cubicBezTo>
                      <a:pt x="48" y="8"/>
                      <a:pt x="49" y="8"/>
                      <a:pt x="49" y="8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9" y="12"/>
                      <a:pt x="48" y="12"/>
                      <a:pt x="47" y="11"/>
                    </a:cubicBezTo>
                    <a:cubicBezTo>
                      <a:pt x="46" y="11"/>
                      <a:pt x="45" y="11"/>
                      <a:pt x="44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6" y="15"/>
                      <a:pt x="14" y="19"/>
                      <a:pt x="11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19"/>
                      <a:pt x="24" y="17"/>
                      <a:pt x="24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6"/>
                      <a:pt x="28" y="16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7" y="17"/>
                      <a:pt x="27" y="19"/>
                      <a:pt x="27" y="21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0" y="25"/>
                      <a:pt x="42" y="25"/>
                      <a:pt x="44" y="25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2" y="28"/>
                      <a:pt x="41" y="28"/>
                      <a:pt x="39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50"/>
                      <a:pt x="25" y="51"/>
                      <a:pt x="19" y="52"/>
                    </a:cubicBezTo>
                    <a:cubicBezTo>
                      <a:pt x="18" y="50"/>
                      <a:pt x="18" y="49"/>
                      <a:pt x="17" y="47"/>
                    </a:cubicBezTo>
                    <a:cubicBezTo>
                      <a:pt x="22" y="48"/>
                      <a:pt x="25" y="48"/>
                      <a:pt x="24" y="46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0" y="28"/>
                      <a:pt x="9" y="28"/>
                      <a:pt x="8" y="29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5"/>
                      <a:pt x="8" y="24"/>
                      <a:pt x="9" y="22"/>
                    </a:cubicBezTo>
                    <a:cubicBezTo>
                      <a:pt x="11" y="19"/>
                      <a:pt x="12" y="16"/>
                      <a:pt x="1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3" y="11"/>
                      <a:pt x="1" y="11"/>
                    </a:cubicBezTo>
                    <a:cubicBezTo>
                      <a:pt x="1" y="12"/>
                      <a:pt x="0" y="12"/>
                      <a:pt x="0" y="1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2" y="8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7" y="6"/>
                      <a:pt x="18" y="3"/>
                      <a:pt x="19" y="0"/>
                    </a:cubicBezTo>
                    <a:close/>
                    <a:moveTo>
                      <a:pt x="0" y="46"/>
                    </a:moveTo>
                    <a:cubicBezTo>
                      <a:pt x="6" y="43"/>
                      <a:pt x="11" y="39"/>
                      <a:pt x="14" y="33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8" y="36"/>
                      <a:pt x="18" y="37"/>
                    </a:cubicBezTo>
                    <a:cubicBezTo>
                      <a:pt x="17" y="37"/>
                      <a:pt x="16" y="38"/>
                      <a:pt x="15" y="39"/>
                    </a:cubicBezTo>
                    <a:cubicBezTo>
                      <a:pt x="12" y="42"/>
                      <a:pt x="8" y="46"/>
                      <a:pt x="4" y="49"/>
                    </a:cubicBezTo>
                    <a:cubicBezTo>
                      <a:pt x="3" y="47"/>
                      <a:pt x="2" y="46"/>
                      <a:pt x="0" y="46"/>
                    </a:cubicBezTo>
                    <a:close/>
                    <a:moveTo>
                      <a:pt x="32" y="37"/>
                    </a:moveTo>
                    <a:cubicBezTo>
                      <a:pt x="34" y="34"/>
                      <a:pt x="34" y="34"/>
                      <a:pt x="34" y="34"/>
                    </a:cubicBezTo>
                    <a:cubicBezTo>
                      <a:pt x="39" y="37"/>
                      <a:pt x="44" y="41"/>
                      <a:pt x="48" y="45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1" y="44"/>
                      <a:pt x="37" y="40"/>
                      <a:pt x="32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4" name="Freeform 23">
                <a:extLst>
                  <a:ext uri="{FF2B5EF4-FFF2-40B4-BE49-F238E27FC236}">
                    <a16:creationId xmlns="" xmlns:a16="http://schemas.microsoft.com/office/drawing/2014/main" id="{87D71602-D4A2-CC41-88CA-C977E7288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116"/>
                <a:ext cx="19" cy="97"/>
              </a:xfrm>
              <a:custGeom>
                <a:avLst/>
                <a:gdLst>
                  <a:gd name="T0" fmla="*/ 0 w 10"/>
                  <a:gd name="T1" fmla="*/ 0 h 50"/>
                  <a:gd name="T2" fmla="*/ 4 w 10"/>
                  <a:gd name="T3" fmla="*/ 0 h 50"/>
                  <a:gd name="T4" fmla="*/ 10 w 10"/>
                  <a:gd name="T5" fmla="*/ 25 h 50"/>
                  <a:gd name="T6" fmla="*/ 4 w 10"/>
                  <a:gd name="T7" fmla="*/ 50 h 50"/>
                  <a:gd name="T8" fmla="*/ 0 w 10"/>
                  <a:gd name="T9" fmla="*/ 50 h 50"/>
                  <a:gd name="T10" fmla="*/ 6 w 10"/>
                  <a:gd name="T11" fmla="*/ 25 h 50"/>
                  <a:gd name="T12" fmla="*/ 0 w 10"/>
                  <a:gd name="T1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8" y="7"/>
                      <a:pt x="10" y="15"/>
                      <a:pt x="10" y="25"/>
                    </a:cubicBezTo>
                    <a:cubicBezTo>
                      <a:pt x="10" y="35"/>
                      <a:pt x="8" y="43"/>
                      <a:pt x="4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4" y="43"/>
                      <a:pt x="6" y="35"/>
                      <a:pt x="6" y="25"/>
                    </a:cubicBezTo>
                    <a:cubicBezTo>
                      <a:pt x="6" y="16"/>
                      <a:pt x="4" y="8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5" name="Freeform 24">
                <a:extLst>
                  <a:ext uri="{FF2B5EF4-FFF2-40B4-BE49-F238E27FC236}">
                    <a16:creationId xmlns="" xmlns:a16="http://schemas.microsoft.com/office/drawing/2014/main" id="{85B00E51-CC45-7448-B934-C2C579F54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324"/>
                <a:ext cx="71" cy="75"/>
              </a:xfrm>
              <a:custGeom>
                <a:avLst/>
                <a:gdLst>
                  <a:gd name="T0" fmla="*/ 35 w 37"/>
                  <a:gd name="T1" fmla="*/ 0 h 39"/>
                  <a:gd name="T2" fmla="*/ 36 w 37"/>
                  <a:gd name="T3" fmla="*/ 13 h 39"/>
                  <a:gd name="T4" fmla="*/ 35 w 37"/>
                  <a:gd name="T5" fmla="*/ 13 h 39"/>
                  <a:gd name="T6" fmla="*/ 30 w 37"/>
                  <a:gd name="T7" fmla="*/ 5 h 39"/>
                  <a:gd name="T8" fmla="*/ 21 w 37"/>
                  <a:gd name="T9" fmla="*/ 2 h 39"/>
                  <a:gd name="T10" fmla="*/ 14 w 37"/>
                  <a:gd name="T11" fmla="*/ 4 h 39"/>
                  <a:gd name="T12" fmla="*/ 9 w 37"/>
                  <a:gd name="T13" fmla="*/ 10 h 39"/>
                  <a:gd name="T14" fmla="*/ 7 w 37"/>
                  <a:gd name="T15" fmla="*/ 20 h 39"/>
                  <a:gd name="T16" fmla="*/ 9 w 37"/>
                  <a:gd name="T17" fmla="*/ 29 h 39"/>
                  <a:gd name="T18" fmla="*/ 14 w 37"/>
                  <a:gd name="T19" fmla="*/ 35 h 39"/>
                  <a:gd name="T20" fmla="*/ 22 w 37"/>
                  <a:gd name="T21" fmla="*/ 37 h 39"/>
                  <a:gd name="T22" fmla="*/ 29 w 37"/>
                  <a:gd name="T23" fmla="*/ 35 h 39"/>
                  <a:gd name="T24" fmla="*/ 36 w 37"/>
                  <a:gd name="T25" fmla="*/ 29 h 39"/>
                  <a:gd name="T26" fmla="*/ 37 w 37"/>
                  <a:gd name="T27" fmla="*/ 30 h 39"/>
                  <a:gd name="T28" fmla="*/ 30 w 37"/>
                  <a:gd name="T29" fmla="*/ 37 h 39"/>
                  <a:gd name="T30" fmla="*/ 20 w 37"/>
                  <a:gd name="T31" fmla="*/ 39 h 39"/>
                  <a:gd name="T32" fmla="*/ 4 w 37"/>
                  <a:gd name="T33" fmla="*/ 32 h 39"/>
                  <a:gd name="T34" fmla="*/ 0 w 37"/>
                  <a:gd name="T35" fmla="*/ 20 h 39"/>
                  <a:gd name="T36" fmla="*/ 3 w 37"/>
                  <a:gd name="T37" fmla="*/ 10 h 39"/>
                  <a:gd name="T38" fmla="*/ 10 w 37"/>
                  <a:gd name="T39" fmla="*/ 3 h 39"/>
                  <a:gd name="T40" fmla="*/ 21 w 37"/>
                  <a:gd name="T41" fmla="*/ 0 h 39"/>
                  <a:gd name="T42" fmla="*/ 30 w 37"/>
                  <a:gd name="T43" fmla="*/ 2 h 39"/>
                  <a:gd name="T44" fmla="*/ 31 w 37"/>
                  <a:gd name="T45" fmla="*/ 3 h 39"/>
                  <a:gd name="T46" fmla="*/ 33 w 37"/>
                  <a:gd name="T47" fmla="*/ 2 h 39"/>
                  <a:gd name="T48" fmla="*/ 34 w 37"/>
                  <a:gd name="T49" fmla="*/ 0 h 39"/>
                  <a:gd name="T50" fmla="*/ 35 w 37"/>
                  <a:gd name="T5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5" y="0"/>
                    </a:moveTo>
                    <a:cubicBezTo>
                      <a:pt x="36" y="13"/>
                      <a:pt x="36" y="13"/>
                      <a:pt x="36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4" y="9"/>
                      <a:pt x="32" y="6"/>
                      <a:pt x="30" y="5"/>
                    </a:cubicBezTo>
                    <a:cubicBezTo>
                      <a:pt x="27" y="3"/>
                      <a:pt x="25" y="2"/>
                      <a:pt x="21" y="2"/>
                    </a:cubicBezTo>
                    <a:cubicBezTo>
                      <a:pt x="19" y="2"/>
                      <a:pt x="16" y="3"/>
                      <a:pt x="14" y="4"/>
                    </a:cubicBezTo>
                    <a:cubicBezTo>
                      <a:pt x="12" y="5"/>
                      <a:pt x="10" y="7"/>
                      <a:pt x="9" y="10"/>
                    </a:cubicBezTo>
                    <a:cubicBezTo>
                      <a:pt x="7" y="13"/>
                      <a:pt x="7" y="16"/>
                      <a:pt x="7" y="20"/>
                    </a:cubicBezTo>
                    <a:cubicBezTo>
                      <a:pt x="7" y="24"/>
                      <a:pt x="7" y="27"/>
                      <a:pt x="9" y="29"/>
                    </a:cubicBezTo>
                    <a:cubicBezTo>
                      <a:pt x="10" y="32"/>
                      <a:pt x="12" y="33"/>
                      <a:pt x="14" y="35"/>
                    </a:cubicBezTo>
                    <a:cubicBezTo>
                      <a:pt x="16" y="36"/>
                      <a:pt x="19" y="37"/>
                      <a:pt x="22" y="37"/>
                    </a:cubicBezTo>
                    <a:cubicBezTo>
                      <a:pt x="25" y="37"/>
                      <a:pt x="27" y="36"/>
                      <a:pt x="29" y="35"/>
                    </a:cubicBezTo>
                    <a:cubicBezTo>
                      <a:pt x="31" y="34"/>
                      <a:pt x="34" y="32"/>
                      <a:pt x="36" y="29"/>
                    </a:cubicBezTo>
                    <a:cubicBezTo>
                      <a:pt x="37" y="30"/>
                      <a:pt x="37" y="30"/>
                      <a:pt x="37" y="30"/>
                    </a:cubicBezTo>
                    <a:cubicBezTo>
                      <a:pt x="35" y="33"/>
                      <a:pt x="32" y="35"/>
                      <a:pt x="30" y="37"/>
                    </a:cubicBezTo>
                    <a:cubicBezTo>
                      <a:pt x="27" y="38"/>
                      <a:pt x="24" y="39"/>
                      <a:pt x="20" y="39"/>
                    </a:cubicBezTo>
                    <a:cubicBezTo>
                      <a:pt x="13" y="39"/>
                      <a:pt x="8" y="37"/>
                      <a:pt x="4" y="32"/>
                    </a:cubicBezTo>
                    <a:cubicBezTo>
                      <a:pt x="1" y="29"/>
                      <a:pt x="0" y="25"/>
                      <a:pt x="0" y="20"/>
                    </a:cubicBezTo>
                    <a:cubicBezTo>
                      <a:pt x="0" y="17"/>
                      <a:pt x="1" y="13"/>
                      <a:pt x="3" y="10"/>
                    </a:cubicBezTo>
                    <a:cubicBezTo>
                      <a:pt x="4" y="7"/>
                      <a:pt x="7" y="5"/>
                      <a:pt x="10" y="3"/>
                    </a:cubicBezTo>
                    <a:cubicBezTo>
                      <a:pt x="13" y="1"/>
                      <a:pt x="17" y="0"/>
                      <a:pt x="21" y="0"/>
                    </a:cubicBezTo>
                    <a:cubicBezTo>
                      <a:pt x="24" y="0"/>
                      <a:pt x="27" y="1"/>
                      <a:pt x="30" y="2"/>
                    </a:cubicBezTo>
                    <a:cubicBezTo>
                      <a:pt x="30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3" y="2"/>
                    </a:cubicBezTo>
                    <a:cubicBezTo>
                      <a:pt x="33" y="2"/>
                      <a:pt x="34" y="1"/>
                      <a:pt x="34" y="0"/>
                    </a:cubicBezTo>
                    <a:lnTo>
                      <a:pt x="3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6" name="Freeform 25">
                <a:extLst>
                  <a:ext uri="{FF2B5EF4-FFF2-40B4-BE49-F238E27FC236}">
                    <a16:creationId xmlns="" xmlns:a16="http://schemas.microsoft.com/office/drawing/2014/main" id="{26001EBA-8A92-1B43-B116-AE5DCEB2E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326"/>
                <a:ext cx="82" cy="71"/>
              </a:xfrm>
              <a:custGeom>
                <a:avLst/>
                <a:gdLst>
                  <a:gd name="T0" fmla="*/ 12 w 43"/>
                  <a:gd name="T1" fmla="*/ 17 h 37"/>
                  <a:gd name="T2" fmla="*/ 31 w 43"/>
                  <a:gd name="T3" fmla="*/ 17 h 37"/>
                  <a:gd name="T4" fmla="*/ 31 w 43"/>
                  <a:gd name="T5" fmla="*/ 7 h 37"/>
                  <a:gd name="T6" fmla="*/ 31 w 43"/>
                  <a:gd name="T7" fmla="*/ 3 h 37"/>
                  <a:gd name="T8" fmla="*/ 30 w 43"/>
                  <a:gd name="T9" fmla="*/ 2 h 37"/>
                  <a:gd name="T10" fmla="*/ 27 w 43"/>
                  <a:gd name="T11" fmla="*/ 1 h 37"/>
                  <a:gd name="T12" fmla="*/ 25 w 43"/>
                  <a:gd name="T13" fmla="*/ 1 h 37"/>
                  <a:gd name="T14" fmla="*/ 25 w 43"/>
                  <a:gd name="T15" fmla="*/ 0 h 37"/>
                  <a:gd name="T16" fmla="*/ 43 w 43"/>
                  <a:gd name="T17" fmla="*/ 0 h 37"/>
                  <a:gd name="T18" fmla="*/ 43 w 43"/>
                  <a:gd name="T19" fmla="*/ 1 h 37"/>
                  <a:gd name="T20" fmla="*/ 42 w 43"/>
                  <a:gd name="T21" fmla="*/ 1 h 37"/>
                  <a:gd name="T22" fmla="*/ 39 w 43"/>
                  <a:gd name="T23" fmla="*/ 2 h 37"/>
                  <a:gd name="T24" fmla="*/ 37 w 43"/>
                  <a:gd name="T25" fmla="*/ 3 h 37"/>
                  <a:gd name="T26" fmla="*/ 37 w 43"/>
                  <a:gd name="T27" fmla="*/ 7 h 37"/>
                  <a:gd name="T28" fmla="*/ 37 w 43"/>
                  <a:gd name="T29" fmla="*/ 31 h 37"/>
                  <a:gd name="T30" fmla="*/ 37 w 43"/>
                  <a:gd name="T31" fmla="*/ 34 h 37"/>
                  <a:gd name="T32" fmla="*/ 39 w 43"/>
                  <a:gd name="T33" fmla="*/ 36 h 37"/>
                  <a:gd name="T34" fmla="*/ 42 w 43"/>
                  <a:gd name="T35" fmla="*/ 36 h 37"/>
                  <a:gd name="T36" fmla="*/ 43 w 43"/>
                  <a:gd name="T37" fmla="*/ 36 h 37"/>
                  <a:gd name="T38" fmla="*/ 43 w 43"/>
                  <a:gd name="T39" fmla="*/ 37 h 37"/>
                  <a:gd name="T40" fmla="*/ 25 w 43"/>
                  <a:gd name="T41" fmla="*/ 37 h 37"/>
                  <a:gd name="T42" fmla="*/ 25 w 43"/>
                  <a:gd name="T43" fmla="*/ 36 h 37"/>
                  <a:gd name="T44" fmla="*/ 27 w 43"/>
                  <a:gd name="T45" fmla="*/ 36 h 37"/>
                  <a:gd name="T46" fmla="*/ 31 w 43"/>
                  <a:gd name="T47" fmla="*/ 35 h 37"/>
                  <a:gd name="T48" fmla="*/ 31 w 43"/>
                  <a:gd name="T49" fmla="*/ 31 h 37"/>
                  <a:gd name="T50" fmla="*/ 31 w 43"/>
                  <a:gd name="T51" fmla="*/ 19 h 37"/>
                  <a:gd name="T52" fmla="*/ 12 w 43"/>
                  <a:gd name="T53" fmla="*/ 19 h 37"/>
                  <a:gd name="T54" fmla="*/ 12 w 43"/>
                  <a:gd name="T55" fmla="*/ 31 h 37"/>
                  <a:gd name="T56" fmla="*/ 13 w 43"/>
                  <a:gd name="T57" fmla="*/ 34 h 37"/>
                  <a:gd name="T58" fmla="*/ 14 w 43"/>
                  <a:gd name="T59" fmla="*/ 36 h 37"/>
                  <a:gd name="T60" fmla="*/ 17 w 43"/>
                  <a:gd name="T61" fmla="*/ 36 h 37"/>
                  <a:gd name="T62" fmla="*/ 18 w 43"/>
                  <a:gd name="T63" fmla="*/ 36 h 37"/>
                  <a:gd name="T64" fmla="*/ 18 w 43"/>
                  <a:gd name="T65" fmla="*/ 37 h 37"/>
                  <a:gd name="T66" fmla="*/ 0 w 43"/>
                  <a:gd name="T67" fmla="*/ 37 h 37"/>
                  <a:gd name="T68" fmla="*/ 0 w 43"/>
                  <a:gd name="T69" fmla="*/ 36 h 37"/>
                  <a:gd name="T70" fmla="*/ 2 w 43"/>
                  <a:gd name="T71" fmla="*/ 36 h 37"/>
                  <a:gd name="T72" fmla="*/ 6 w 43"/>
                  <a:gd name="T73" fmla="*/ 35 h 37"/>
                  <a:gd name="T74" fmla="*/ 6 w 43"/>
                  <a:gd name="T75" fmla="*/ 31 h 37"/>
                  <a:gd name="T76" fmla="*/ 6 w 43"/>
                  <a:gd name="T77" fmla="*/ 7 h 37"/>
                  <a:gd name="T78" fmla="*/ 6 w 43"/>
                  <a:gd name="T79" fmla="*/ 3 h 37"/>
                  <a:gd name="T80" fmla="*/ 5 w 43"/>
                  <a:gd name="T81" fmla="*/ 2 h 37"/>
                  <a:gd name="T82" fmla="*/ 2 w 43"/>
                  <a:gd name="T83" fmla="*/ 1 h 37"/>
                  <a:gd name="T84" fmla="*/ 0 w 43"/>
                  <a:gd name="T85" fmla="*/ 1 h 37"/>
                  <a:gd name="T86" fmla="*/ 0 w 43"/>
                  <a:gd name="T87" fmla="*/ 0 h 37"/>
                  <a:gd name="T88" fmla="*/ 18 w 43"/>
                  <a:gd name="T89" fmla="*/ 0 h 37"/>
                  <a:gd name="T90" fmla="*/ 18 w 43"/>
                  <a:gd name="T91" fmla="*/ 1 h 37"/>
                  <a:gd name="T92" fmla="*/ 17 w 43"/>
                  <a:gd name="T93" fmla="*/ 1 h 37"/>
                  <a:gd name="T94" fmla="*/ 14 w 43"/>
                  <a:gd name="T95" fmla="*/ 2 h 37"/>
                  <a:gd name="T96" fmla="*/ 13 w 43"/>
                  <a:gd name="T97" fmla="*/ 3 h 37"/>
                  <a:gd name="T98" fmla="*/ 12 w 43"/>
                  <a:gd name="T99" fmla="*/ 7 h 37"/>
                  <a:gd name="T100" fmla="*/ 12 w 43"/>
                  <a:gd name="T101" fmla="*/ 1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3" h="37">
                    <a:moveTo>
                      <a:pt x="12" y="17"/>
                    </a:move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5"/>
                      <a:pt x="31" y="3"/>
                      <a:pt x="31" y="3"/>
                    </a:cubicBezTo>
                    <a:cubicBezTo>
                      <a:pt x="31" y="2"/>
                      <a:pt x="30" y="2"/>
                      <a:pt x="30" y="2"/>
                    </a:cubicBezTo>
                    <a:cubicBezTo>
                      <a:pt x="29" y="1"/>
                      <a:pt x="28" y="1"/>
                      <a:pt x="27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0" y="1"/>
                      <a:pt x="39" y="2"/>
                    </a:cubicBezTo>
                    <a:cubicBezTo>
                      <a:pt x="38" y="2"/>
                      <a:pt x="38" y="2"/>
                      <a:pt x="37" y="3"/>
                    </a:cubicBezTo>
                    <a:cubicBezTo>
                      <a:pt x="37" y="4"/>
                      <a:pt x="37" y="5"/>
                      <a:pt x="37" y="7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7" y="33"/>
                      <a:pt x="37" y="34"/>
                      <a:pt x="37" y="34"/>
                    </a:cubicBezTo>
                    <a:cubicBezTo>
                      <a:pt x="38" y="35"/>
                      <a:pt x="38" y="35"/>
                      <a:pt x="39" y="36"/>
                    </a:cubicBezTo>
                    <a:cubicBezTo>
                      <a:pt x="40" y="36"/>
                      <a:pt x="41" y="36"/>
                      <a:pt x="42" y="36"/>
                    </a:cubicBezTo>
                    <a:cubicBezTo>
                      <a:pt x="43" y="36"/>
                      <a:pt x="43" y="36"/>
                      <a:pt x="43" y="36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9" y="36"/>
                      <a:pt x="30" y="36"/>
                      <a:pt x="31" y="35"/>
                    </a:cubicBezTo>
                    <a:cubicBezTo>
                      <a:pt x="31" y="34"/>
                      <a:pt x="31" y="33"/>
                      <a:pt x="31" y="31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3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7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3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lnTo>
                      <a:pt x="12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7" name="Freeform 26">
                <a:extLst>
                  <a:ext uri="{FF2B5EF4-FFF2-40B4-BE49-F238E27FC236}">
                    <a16:creationId xmlns="" xmlns:a16="http://schemas.microsoft.com/office/drawing/2014/main" id="{DDE6C016-CDE2-F24A-BE4F-5E88D4B95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4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3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3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8" name="Freeform 27">
                <a:extLst>
                  <a:ext uri="{FF2B5EF4-FFF2-40B4-BE49-F238E27FC236}">
                    <a16:creationId xmlns="" xmlns:a16="http://schemas.microsoft.com/office/drawing/2014/main" id="{1B942B3B-E8D5-1E4A-A2DC-529EFC014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326"/>
                <a:ext cx="86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1 w 45"/>
                  <a:gd name="T31" fmla="*/ 8 h 38"/>
                  <a:gd name="T32" fmla="*/ 11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9" name="Freeform 28">
                <a:extLst>
                  <a:ext uri="{FF2B5EF4-FFF2-40B4-BE49-F238E27FC236}">
                    <a16:creationId xmlns="" xmlns:a16="http://schemas.microsoft.com/office/drawing/2014/main" id="{92AF6CA1-1AE3-684D-8EE9-404F9B7F48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8" y="2324"/>
                <a:ext cx="84" cy="73"/>
              </a:xfrm>
              <a:custGeom>
                <a:avLst/>
                <a:gdLst>
                  <a:gd name="T0" fmla="*/ 28 w 44"/>
                  <a:gd name="T1" fmla="*/ 26 h 38"/>
                  <a:gd name="T2" fmla="*/ 12 w 44"/>
                  <a:gd name="T3" fmla="*/ 26 h 38"/>
                  <a:gd name="T4" fmla="*/ 9 w 44"/>
                  <a:gd name="T5" fmla="*/ 32 h 38"/>
                  <a:gd name="T6" fmla="*/ 8 w 44"/>
                  <a:gd name="T7" fmla="*/ 35 h 38"/>
                  <a:gd name="T8" fmla="*/ 9 w 44"/>
                  <a:gd name="T9" fmla="*/ 37 h 38"/>
                  <a:gd name="T10" fmla="*/ 13 w 44"/>
                  <a:gd name="T11" fmla="*/ 37 h 38"/>
                  <a:gd name="T12" fmla="*/ 13 w 44"/>
                  <a:gd name="T13" fmla="*/ 38 h 38"/>
                  <a:gd name="T14" fmla="*/ 0 w 44"/>
                  <a:gd name="T15" fmla="*/ 38 h 38"/>
                  <a:gd name="T16" fmla="*/ 0 w 44"/>
                  <a:gd name="T17" fmla="*/ 37 h 38"/>
                  <a:gd name="T18" fmla="*/ 4 w 44"/>
                  <a:gd name="T19" fmla="*/ 36 h 38"/>
                  <a:gd name="T20" fmla="*/ 7 w 44"/>
                  <a:gd name="T21" fmla="*/ 31 h 38"/>
                  <a:gd name="T22" fmla="*/ 22 w 44"/>
                  <a:gd name="T23" fmla="*/ 0 h 38"/>
                  <a:gd name="T24" fmla="*/ 23 w 44"/>
                  <a:gd name="T25" fmla="*/ 0 h 38"/>
                  <a:gd name="T26" fmla="*/ 37 w 44"/>
                  <a:gd name="T27" fmla="*/ 31 h 38"/>
                  <a:gd name="T28" fmla="*/ 40 w 44"/>
                  <a:gd name="T29" fmla="*/ 36 h 38"/>
                  <a:gd name="T30" fmla="*/ 44 w 44"/>
                  <a:gd name="T31" fmla="*/ 37 h 38"/>
                  <a:gd name="T32" fmla="*/ 44 w 44"/>
                  <a:gd name="T33" fmla="*/ 38 h 38"/>
                  <a:gd name="T34" fmla="*/ 28 w 44"/>
                  <a:gd name="T35" fmla="*/ 38 h 38"/>
                  <a:gd name="T36" fmla="*/ 28 w 44"/>
                  <a:gd name="T37" fmla="*/ 37 h 38"/>
                  <a:gd name="T38" fmla="*/ 31 w 44"/>
                  <a:gd name="T39" fmla="*/ 37 h 38"/>
                  <a:gd name="T40" fmla="*/ 32 w 44"/>
                  <a:gd name="T41" fmla="*/ 35 h 38"/>
                  <a:gd name="T42" fmla="*/ 31 w 44"/>
                  <a:gd name="T43" fmla="*/ 31 h 38"/>
                  <a:gd name="T44" fmla="*/ 28 w 44"/>
                  <a:gd name="T45" fmla="*/ 26 h 38"/>
                  <a:gd name="T46" fmla="*/ 27 w 44"/>
                  <a:gd name="T47" fmla="*/ 24 h 38"/>
                  <a:gd name="T48" fmla="*/ 20 w 44"/>
                  <a:gd name="T49" fmla="*/ 9 h 38"/>
                  <a:gd name="T50" fmla="*/ 13 w 44"/>
                  <a:gd name="T51" fmla="*/ 24 h 38"/>
                  <a:gd name="T52" fmla="*/ 27 w 44"/>
                  <a:gd name="T53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4" h="38">
                    <a:moveTo>
                      <a:pt x="28" y="26"/>
                    </a:moveTo>
                    <a:cubicBezTo>
                      <a:pt x="12" y="26"/>
                      <a:pt x="12" y="26"/>
                      <a:pt x="12" y="26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3"/>
                      <a:pt x="8" y="34"/>
                      <a:pt x="8" y="35"/>
                    </a:cubicBezTo>
                    <a:cubicBezTo>
                      <a:pt x="8" y="36"/>
                      <a:pt x="9" y="36"/>
                      <a:pt x="9" y="37"/>
                    </a:cubicBezTo>
                    <a:cubicBezTo>
                      <a:pt x="10" y="37"/>
                      <a:pt x="11" y="37"/>
                      <a:pt x="13" y="37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2" y="37"/>
                      <a:pt x="3" y="37"/>
                      <a:pt x="4" y="36"/>
                    </a:cubicBezTo>
                    <a:cubicBezTo>
                      <a:pt x="5" y="35"/>
                      <a:pt x="6" y="34"/>
                      <a:pt x="7" y="3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8" y="34"/>
                      <a:pt x="39" y="35"/>
                      <a:pt x="40" y="36"/>
                    </a:cubicBezTo>
                    <a:cubicBezTo>
                      <a:pt x="41" y="37"/>
                      <a:pt x="42" y="37"/>
                      <a:pt x="44" y="37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7"/>
                      <a:pt x="31" y="37"/>
                      <a:pt x="31" y="37"/>
                    </a:cubicBezTo>
                    <a:cubicBezTo>
                      <a:pt x="32" y="36"/>
                      <a:pt x="32" y="36"/>
                      <a:pt x="32" y="35"/>
                    </a:cubicBezTo>
                    <a:cubicBezTo>
                      <a:pt x="32" y="34"/>
                      <a:pt x="32" y="33"/>
                      <a:pt x="31" y="31"/>
                    </a:cubicBezTo>
                    <a:lnTo>
                      <a:pt x="28" y="26"/>
                    </a:lnTo>
                    <a:close/>
                    <a:moveTo>
                      <a:pt x="27" y="24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13" y="24"/>
                      <a:pt x="13" y="24"/>
                      <a:pt x="13" y="24"/>
                    </a:cubicBezTo>
                    <a:lnTo>
                      <a:pt x="27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0" name="Freeform 29">
                <a:extLst>
                  <a:ext uri="{FF2B5EF4-FFF2-40B4-BE49-F238E27FC236}">
                    <a16:creationId xmlns="" xmlns:a16="http://schemas.microsoft.com/office/drawing/2014/main" id="{36C2C246-1ED3-1540-BB8A-F083458EB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8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6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29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0" y="1"/>
                      <a:pt x="39" y="2"/>
                      <a:pt x="38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7" y="29"/>
                      <a:pt x="36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7" y="38"/>
                      <a:pt x="14" y="37"/>
                      <a:pt x="12" y="36"/>
                    </a:cubicBezTo>
                    <a:cubicBezTo>
                      <a:pt x="9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4" y="33"/>
                      <a:pt x="15" y="34"/>
                      <a:pt x="17" y="35"/>
                    </a:cubicBezTo>
                    <a:cubicBezTo>
                      <a:pt x="18" y="35"/>
                      <a:pt x="20" y="36"/>
                      <a:pt x="22" y="36"/>
                    </a:cubicBezTo>
                    <a:cubicBezTo>
                      <a:pt x="25" y="36"/>
                      <a:pt x="27" y="35"/>
                      <a:pt x="29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3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1" name="Freeform 30">
                <a:extLst>
                  <a:ext uri="{FF2B5EF4-FFF2-40B4-BE49-F238E27FC236}">
                    <a16:creationId xmlns="" xmlns:a16="http://schemas.microsoft.com/office/drawing/2014/main" id="{27B4429D-80A2-0749-AA46-60C6CB661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326"/>
                <a:ext cx="85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0 w 45"/>
                  <a:gd name="T31" fmla="*/ 8 h 38"/>
                  <a:gd name="T32" fmla="*/ 10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2" name="Freeform 31">
                <a:extLst>
                  <a:ext uri="{FF2B5EF4-FFF2-40B4-BE49-F238E27FC236}">
                    <a16:creationId xmlns="" xmlns:a16="http://schemas.microsoft.com/office/drawing/2014/main" id="{83E48AEF-E6BE-EC4D-9D9A-C038D9D1E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3" name="Freeform 32">
                <a:extLst>
                  <a:ext uri="{FF2B5EF4-FFF2-40B4-BE49-F238E27FC236}">
                    <a16:creationId xmlns="" xmlns:a16="http://schemas.microsoft.com/office/drawing/2014/main" id="{CF6C246D-7349-E34B-AB15-161B9F573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26"/>
                <a:ext cx="84" cy="73"/>
              </a:xfrm>
              <a:custGeom>
                <a:avLst/>
                <a:gdLst>
                  <a:gd name="T0" fmla="*/ 44 w 44"/>
                  <a:gd name="T1" fmla="*/ 0 h 38"/>
                  <a:gd name="T2" fmla="*/ 44 w 44"/>
                  <a:gd name="T3" fmla="*/ 1 h 38"/>
                  <a:gd name="T4" fmla="*/ 41 w 44"/>
                  <a:gd name="T5" fmla="*/ 2 h 38"/>
                  <a:gd name="T6" fmla="*/ 38 w 44"/>
                  <a:gd name="T7" fmla="*/ 6 h 38"/>
                  <a:gd name="T8" fmla="*/ 23 w 44"/>
                  <a:gd name="T9" fmla="*/ 38 h 38"/>
                  <a:gd name="T10" fmla="*/ 22 w 44"/>
                  <a:gd name="T11" fmla="*/ 38 h 38"/>
                  <a:gd name="T12" fmla="*/ 7 w 44"/>
                  <a:gd name="T13" fmla="*/ 6 h 38"/>
                  <a:gd name="T14" fmla="*/ 5 w 44"/>
                  <a:gd name="T15" fmla="*/ 3 h 38"/>
                  <a:gd name="T16" fmla="*/ 3 w 44"/>
                  <a:gd name="T17" fmla="*/ 2 h 38"/>
                  <a:gd name="T18" fmla="*/ 0 w 44"/>
                  <a:gd name="T19" fmla="*/ 1 h 38"/>
                  <a:gd name="T20" fmla="*/ 0 w 44"/>
                  <a:gd name="T21" fmla="*/ 0 h 38"/>
                  <a:gd name="T22" fmla="*/ 17 w 44"/>
                  <a:gd name="T23" fmla="*/ 0 h 38"/>
                  <a:gd name="T24" fmla="*/ 17 w 44"/>
                  <a:gd name="T25" fmla="*/ 1 h 38"/>
                  <a:gd name="T26" fmla="*/ 13 w 44"/>
                  <a:gd name="T27" fmla="*/ 2 h 38"/>
                  <a:gd name="T28" fmla="*/ 13 w 44"/>
                  <a:gd name="T29" fmla="*/ 4 h 38"/>
                  <a:gd name="T30" fmla="*/ 14 w 44"/>
                  <a:gd name="T31" fmla="*/ 8 h 38"/>
                  <a:gd name="T32" fmla="*/ 24 w 44"/>
                  <a:gd name="T33" fmla="*/ 30 h 38"/>
                  <a:gd name="T34" fmla="*/ 34 w 44"/>
                  <a:gd name="T35" fmla="*/ 8 h 38"/>
                  <a:gd name="T36" fmla="*/ 36 w 44"/>
                  <a:gd name="T37" fmla="*/ 4 h 38"/>
                  <a:gd name="T38" fmla="*/ 35 w 44"/>
                  <a:gd name="T39" fmla="*/ 2 h 38"/>
                  <a:gd name="T40" fmla="*/ 32 w 44"/>
                  <a:gd name="T41" fmla="*/ 1 h 38"/>
                  <a:gd name="T42" fmla="*/ 31 w 44"/>
                  <a:gd name="T43" fmla="*/ 1 h 38"/>
                  <a:gd name="T44" fmla="*/ 31 w 44"/>
                  <a:gd name="T45" fmla="*/ 0 h 38"/>
                  <a:gd name="T46" fmla="*/ 44 w 44"/>
                  <a:gd name="T4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8">
                    <a:moveTo>
                      <a:pt x="44" y="0"/>
                    </a:move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1" y="2"/>
                      <a:pt x="41" y="2"/>
                    </a:cubicBezTo>
                    <a:cubicBezTo>
                      <a:pt x="39" y="3"/>
                      <a:pt x="39" y="5"/>
                      <a:pt x="38" y="6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3" y="2"/>
                      <a:pt x="13" y="3"/>
                      <a:pt x="13" y="4"/>
                    </a:cubicBezTo>
                    <a:cubicBezTo>
                      <a:pt x="13" y="4"/>
                      <a:pt x="13" y="6"/>
                      <a:pt x="14" y="8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6"/>
                      <a:pt x="36" y="5"/>
                      <a:pt x="36" y="4"/>
                    </a:cubicBezTo>
                    <a:cubicBezTo>
                      <a:pt x="36" y="3"/>
                      <a:pt x="35" y="3"/>
                      <a:pt x="35" y="2"/>
                    </a:cubicBezTo>
                    <a:cubicBezTo>
                      <a:pt x="34" y="2"/>
                      <a:pt x="33" y="1"/>
                      <a:pt x="32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4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4" name="Freeform 33">
                <a:extLst>
                  <a:ext uri="{FF2B5EF4-FFF2-40B4-BE49-F238E27FC236}">
                    <a16:creationId xmlns="" xmlns:a16="http://schemas.microsoft.com/office/drawing/2014/main" id="{B24EBDDD-673A-B244-84C9-C69396B6C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326"/>
                <a:ext cx="66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6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7 w 35"/>
                  <a:gd name="T17" fmla="*/ 21 h 37"/>
                  <a:gd name="T18" fmla="*/ 25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2 w 35"/>
                  <a:gd name="T49" fmla="*/ 36 h 37"/>
                  <a:gd name="T50" fmla="*/ 4 w 35"/>
                  <a:gd name="T51" fmla="*/ 36 h 37"/>
                  <a:gd name="T52" fmla="*/ 6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2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30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5" y="16"/>
                      <a:pt x="26" y="16"/>
                    </a:cubicBezTo>
                    <a:cubicBezTo>
                      <a:pt x="27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7" y="21"/>
                      <a:pt x="27" y="21"/>
                    </a:cubicBezTo>
                    <a:cubicBezTo>
                      <a:pt x="26" y="20"/>
                      <a:pt x="26" y="20"/>
                      <a:pt x="25" y="19"/>
                    </a:cubicBezTo>
                    <a:cubicBezTo>
                      <a:pt x="24" y="19"/>
                      <a:pt x="23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3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5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2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4" y="36"/>
                      <a:pt x="4" y="36"/>
                    </a:cubicBezTo>
                    <a:cubicBezTo>
                      <a:pt x="5" y="35"/>
                      <a:pt x="6" y="35"/>
                      <a:pt x="6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6"/>
                      <a:pt x="30" y="5"/>
                      <a:pt x="30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7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5" name="Freeform 34">
                <a:extLst>
                  <a:ext uri="{FF2B5EF4-FFF2-40B4-BE49-F238E27FC236}">
                    <a16:creationId xmlns="" xmlns:a16="http://schemas.microsoft.com/office/drawing/2014/main" id="{70C7FE01-9414-9449-8585-D77FC63B6B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07" y="2326"/>
                <a:ext cx="78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6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3 w 41"/>
                  <a:gd name="T69" fmla="*/ 16 h 37"/>
                  <a:gd name="T70" fmla="*/ 26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4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2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4" y="18"/>
                      <a:pt x="14" y="18"/>
                    </a:cubicBezTo>
                    <a:cubicBezTo>
                      <a:pt x="18" y="18"/>
                      <a:pt x="21" y="17"/>
                      <a:pt x="23" y="16"/>
                    </a:cubicBezTo>
                    <a:cubicBezTo>
                      <a:pt x="25" y="14"/>
                      <a:pt x="26" y="12"/>
                      <a:pt x="26" y="10"/>
                    </a:cubicBezTo>
                    <a:cubicBezTo>
                      <a:pt x="26" y="8"/>
                      <a:pt x="25" y="6"/>
                      <a:pt x="23" y="4"/>
                    </a:cubicBezTo>
                    <a:cubicBezTo>
                      <a:pt x="22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6" name="Freeform 35">
                <a:extLst>
                  <a:ext uri="{FF2B5EF4-FFF2-40B4-BE49-F238E27FC236}">
                    <a16:creationId xmlns="" xmlns:a16="http://schemas.microsoft.com/office/drawing/2014/main" id="{FA982A4C-E43D-824E-AA2F-03179F5F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324"/>
                <a:ext cx="52" cy="75"/>
              </a:xfrm>
              <a:custGeom>
                <a:avLst/>
                <a:gdLst>
                  <a:gd name="T0" fmla="*/ 24 w 27"/>
                  <a:gd name="T1" fmla="*/ 0 h 39"/>
                  <a:gd name="T2" fmla="*/ 24 w 27"/>
                  <a:gd name="T3" fmla="*/ 13 h 39"/>
                  <a:gd name="T4" fmla="*/ 23 w 27"/>
                  <a:gd name="T5" fmla="*/ 13 h 39"/>
                  <a:gd name="T6" fmla="*/ 21 w 27"/>
                  <a:gd name="T7" fmla="*/ 7 h 39"/>
                  <a:gd name="T8" fmla="*/ 17 w 27"/>
                  <a:gd name="T9" fmla="*/ 4 h 39"/>
                  <a:gd name="T10" fmla="*/ 12 w 27"/>
                  <a:gd name="T11" fmla="*/ 2 h 39"/>
                  <a:gd name="T12" fmla="*/ 7 w 27"/>
                  <a:gd name="T13" fmla="*/ 4 h 39"/>
                  <a:gd name="T14" fmla="*/ 5 w 27"/>
                  <a:gd name="T15" fmla="*/ 8 h 39"/>
                  <a:gd name="T16" fmla="*/ 6 w 27"/>
                  <a:gd name="T17" fmla="*/ 11 h 39"/>
                  <a:gd name="T18" fmla="*/ 15 w 27"/>
                  <a:gd name="T19" fmla="*/ 17 h 39"/>
                  <a:gd name="T20" fmla="*/ 23 w 27"/>
                  <a:gd name="T21" fmla="*/ 21 h 39"/>
                  <a:gd name="T22" fmla="*/ 26 w 27"/>
                  <a:gd name="T23" fmla="*/ 25 h 39"/>
                  <a:gd name="T24" fmla="*/ 27 w 27"/>
                  <a:gd name="T25" fmla="*/ 29 h 39"/>
                  <a:gd name="T26" fmla="*/ 24 w 27"/>
                  <a:gd name="T27" fmla="*/ 36 h 39"/>
                  <a:gd name="T28" fmla="*/ 14 w 27"/>
                  <a:gd name="T29" fmla="*/ 39 h 39"/>
                  <a:gd name="T30" fmla="*/ 11 w 27"/>
                  <a:gd name="T31" fmla="*/ 39 h 39"/>
                  <a:gd name="T32" fmla="*/ 7 w 27"/>
                  <a:gd name="T33" fmla="*/ 38 h 39"/>
                  <a:gd name="T34" fmla="*/ 3 w 27"/>
                  <a:gd name="T35" fmla="*/ 37 h 39"/>
                  <a:gd name="T36" fmla="*/ 2 w 27"/>
                  <a:gd name="T37" fmla="*/ 37 h 39"/>
                  <a:gd name="T38" fmla="*/ 1 w 27"/>
                  <a:gd name="T39" fmla="*/ 39 h 39"/>
                  <a:gd name="T40" fmla="*/ 0 w 27"/>
                  <a:gd name="T41" fmla="*/ 39 h 39"/>
                  <a:gd name="T42" fmla="*/ 0 w 27"/>
                  <a:gd name="T43" fmla="*/ 26 h 39"/>
                  <a:gd name="T44" fmla="*/ 1 w 27"/>
                  <a:gd name="T45" fmla="*/ 26 h 39"/>
                  <a:gd name="T46" fmla="*/ 3 w 27"/>
                  <a:gd name="T47" fmla="*/ 32 h 39"/>
                  <a:gd name="T48" fmla="*/ 8 w 27"/>
                  <a:gd name="T49" fmla="*/ 36 h 39"/>
                  <a:gd name="T50" fmla="*/ 14 w 27"/>
                  <a:gd name="T51" fmla="*/ 37 h 39"/>
                  <a:gd name="T52" fmla="*/ 20 w 27"/>
                  <a:gd name="T53" fmla="*/ 35 h 39"/>
                  <a:gd name="T54" fmla="*/ 22 w 27"/>
                  <a:gd name="T55" fmla="*/ 31 h 39"/>
                  <a:gd name="T56" fmla="*/ 21 w 27"/>
                  <a:gd name="T57" fmla="*/ 28 h 39"/>
                  <a:gd name="T58" fmla="*/ 18 w 27"/>
                  <a:gd name="T59" fmla="*/ 26 h 39"/>
                  <a:gd name="T60" fmla="*/ 12 w 27"/>
                  <a:gd name="T61" fmla="*/ 22 h 39"/>
                  <a:gd name="T62" fmla="*/ 4 w 27"/>
                  <a:gd name="T63" fmla="*/ 18 h 39"/>
                  <a:gd name="T64" fmla="*/ 1 w 27"/>
                  <a:gd name="T65" fmla="*/ 14 h 39"/>
                  <a:gd name="T66" fmla="*/ 0 w 27"/>
                  <a:gd name="T67" fmla="*/ 10 h 39"/>
                  <a:gd name="T68" fmla="*/ 3 w 27"/>
                  <a:gd name="T69" fmla="*/ 3 h 39"/>
                  <a:gd name="T70" fmla="*/ 12 w 27"/>
                  <a:gd name="T71" fmla="*/ 0 h 39"/>
                  <a:gd name="T72" fmla="*/ 19 w 27"/>
                  <a:gd name="T73" fmla="*/ 2 h 39"/>
                  <a:gd name="T74" fmla="*/ 21 w 27"/>
                  <a:gd name="T75" fmla="*/ 2 h 39"/>
                  <a:gd name="T76" fmla="*/ 23 w 27"/>
                  <a:gd name="T77" fmla="*/ 2 h 39"/>
                  <a:gd name="T78" fmla="*/ 23 w 27"/>
                  <a:gd name="T79" fmla="*/ 0 h 39"/>
                  <a:gd name="T80" fmla="*/ 24 w 27"/>
                  <a:gd name="T8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39">
                    <a:moveTo>
                      <a:pt x="24" y="0"/>
                    </a:moveTo>
                    <a:cubicBezTo>
                      <a:pt x="24" y="13"/>
                      <a:pt x="24" y="13"/>
                      <a:pt x="24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1"/>
                      <a:pt x="22" y="9"/>
                      <a:pt x="21" y="7"/>
                    </a:cubicBezTo>
                    <a:cubicBezTo>
                      <a:pt x="20" y="6"/>
                      <a:pt x="19" y="5"/>
                      <a:pt x="17" y="4"/>
                    </a:cubicBezTo>
                    <a:cubicBezTo>
                      <a:pt x="16" y="3"/>
                      <a:pt x="14" y="2"/>
                      <a:pt x="12" y="2"/>
                    </a:cubicBezTo>
                    <a:cubicBezTo>
                      <a:pt x="10" y="2"/>
                      <a:pt x="8" y="3"/>
                      <a:pt x="7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5" y="10"/>
                      <a:pt x="6" y="11"/>
                    </a:cubicBezTo>
                    <a:cubicBezTo>
                      <a:pt x="7" y="13"/>
                      <a:pt x="10" y="14"/>
                      <a:pt x="15" y="17"/>
                    </a:cubicBezTo>
                    <a:cubicBezTo>
                      <a:pt x="19" y="19"/>
                      <a:pt x="21" y="20"/>
                      <a:pt x="23" y="21"/>
                    </a:cubicBezTo>
                    <a:cubicBezTo>
                      <a:pt x="24" y="22"/>
                      <a:pt x="25" y="23"/>
                      <a:pt x="26" y="25"/>
                    </a:cubicBezTo>
                    <a:cubicBezTo>
                      <a:pt x="27" y="26"/>
                      <a:pt x="27" y="27"/>
                      <a:pt x="27" y="29"/>
                    </a:cubicBezTo>
                    <a:cubicBezTo>
                      <a:pt x="27" y="32"/>
                      <a:pt x="26" y="34"/>
                      <a:pt x="24" y="36"/>
                    </a:cubicBezTo>
                    <a:cubicBezTo>
                      <a:pt x="21" y="38"/>
                      <a:pt x="18" y="39"/>
                      <a:pt x="14" y="39"/>
                    </a:cubicBezTo>
                    <a:cubicBezTo>
                      <a:pt x="13" y="39"/>
                      <a:pt x="12" y="39"/>
                      <a:pt x="11" y="39"/>
                    </a:cubicBezTo>
                    <a:cubicBezTo>
                      <a:pt x="10" y="39"/>
                      <a:pt x="9" y="38"/>
                      <a:pt x="7" y="38"/>
                    </a:cubicBezTo>
                    <a:cubicBezTo>
                      <a:pt x="5" y="37"/>
                      <a:pt x="4" y="37"/>
                      <a:pt x="3" y="37"/>
                    </a:cubicBezTo>
                    <a:cubicBezTo>
                      <a:pt x="3" y="37"/>
                      <a:pt x="2" y="37"/>
                      <a:pt x="2" y="37"/>
                    </a:cubicBezTo>
                    <a:cubicBezTo>
                      <a:pt x="2" y="38"/>
                      <a:pt x="1" y="38"/>
                      <a:pt x="1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9"/>
                      <a:pt x="3" y="31"/>
                      <a:pt x="3" y="32"/>
                    </a:cubicBezTo>
                    <a:cubicBezTo>
                      <a:pt x="4" y="34"/>
                      <a:pt x="6" y="35"/>
                      <a:pt x="8" y="36"/>
                    </a:cubicBezTo>
                    <a:cubicBezTo>
                      <a:pt x="9" y="37"/>
                      <a:pt x="11" y="37"/>
                      <a:pt x="14" y="37"/>
                    </a:cubicBezTo>
                    <a:cubicBezTo>
                      <a:pt x="16" y="37"/>
                      <a:pt x="18" y="36"/>
                      <a:pt x="20" y="35"/>
                    </a:cubicBezTo>
                    <a:cubicBezTo>
                      <a:pt x="21" y="34"/>
                      <a:pt x="22" y="33"/>
                      <a:pt x="22" y="31"/>
                    </a:cubicBezTo>
                    <a:cubicBezTo>
                      <a:pt x="22" y="30"/>
                      <a:pt x="21" y="29"/>
                      <a:pt x="21" y="28"/>
                    </a:cubicBezTo>
                    <a:cubicBezTo>
                      <a:pt x="20" y="27"/>
                      <a:pt x="20" y="26"/>
                      <a:pt x="18" y="26"/>
                    </a:cubicBezTo>
                    <a:cubicBezTo>
                      <a:pt x="18" y="25"/>
                      <a:pt x="15" y="24"/>
                      <a:pt x="12" y="22"/>
                    </a:cubicBezTo>
                    <a:cubicBezTo>
                      <a:pt x="8" y="20"/>
                      <a:pt x="6" y="19"/>
                      <a:pt x="4" y="18"/>
                    </a:cubicBezTo>
                    <a:cubicBezTo>
                      <a:pt x="3" y="17"/>
                      <a:pt x="2" y="16"/>
                      <a:pt x="1" y="14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7"/>
                      <a:pt x="1" y="5"/>
                      <a:pt x="3" y="3"/>
                    </a:cubicBezTo>
                    <a:cubicBezTo>
                      <a:pt x="5" y="1"/>
                      <a:pt x="8" y="0"/>
                      <a:pt x="12" y="0"/>
                    </a:cubicBezTo>
                    <a:cubicBezTo>
                      <a:pt x="14" y="0"/>
                      <a:pt x="16" y="1"/>
                      <a:pt x="19" y="2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2" y="2"/>
                      <a:pt x="22" y="2"/>
                      <a:pt x="23" y="2"/>
                    </a:cubicBezTo>
                    <a:cubicBezTo>
                      <a:pt x="23" y="2"/>
                      <a:pt x="23" y="1"/>
                      <a:pt x="23" y="0"/>
                    </a:cubicBezTo>
                    <a:lnTo>
                      <a:pt x="2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7" name="Freeform 36">
                <a:extLst>
                  <a:ext uri="{FF2B5EF4-FFF2-40B4-BE49-F238E27FC236}">
                    <a16:creationId xmlns="" xmlns:a16="http://schemas.microsoft.com/office/drawing/2014/main" id="{F5E6E3A5-73B5-1E41-B727-F23271B8A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6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8" name="Freeform 37">
                <a:extLst>
                  <a:ext uri="{FF2B5EF4-FFF2-40B4-BE49-F238E27FC236}">
                    <a16:creationId xmlns="" xmlns:a16="http://schemas.microsoft.com/office/drawing/2014/main" id="{F97CD2E2-A565-EA49-86F6-74433A50C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9" name="Freeform 38">
                <a:extLst>
                  <a:ext uri="{FF2B5EF4-FFF2-40B4-BE49-F238E27FC236}">
                    <a16:creationId xmlns="" xmlns:a16="http://schemas.microsoft.com/office/drawing/2014/main" id="{0B07A2A8-0638-044B-8FE9-CA694582D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326"/>
                <a:ext cx="82" cy="71"/>
              </a:xfrm>
              <a:custGeom>
                <a:avLst/>
                <a:gdLst>
                  <a:gd name="T0" fmla="*/ 29 w 43"/>
                  <a:gd name="T1" fmla="*/ 0 h 37"/>
                  <a:gd name="T2" fmla="*/ 43 w 43"/>
                  <a:gd name="T3" fmla="*/ 0 h 37"/>
                  <a:gd name="T4" fmla="*/ 43 w 43"/>
                  <a:gd name="T5" fmla="*/ 1 h 37"/>
                  <a:gd name="T6" fmla="*/ 42 w 43"/>
                  <a:gd name="T7" fmla="*/ 1 h 37"/>
                  <a:gd name="T8" fmla="*/ 40 w 43"/>
                  <a:gd name="T9" fmla="*/ 2 h 37"/>
                  <a:gd name="T10" fmla="*/ 37 w 43"/>
                  <a:gd name="T11" fmla="*/ 3 h 37"/>
                  <a:gd name="T12" fmla="*/ 34 w 43"/>
                  <a:gd name="T13" fmla="*/ 7 h 37"/>
                  <a:gd name="T14" fmla="*/ 24 w 43"/>
                  <a:gd name="T15" fmla="*/ 21 h 37"/>
                  <a:gd name="T16" fmla="*/ 24 w 43"/>
                  <a:gd name="T17" fmla="*/ 31 h 37"/>
                  <a:gd name="T18" fmla="*/ 25 w 43"/>
                  <a:gd name="T19" fmla="*/ 35 h 37"/>
                  <a:gd name="T20" fmla="*/ 29 w 43"/>
                  <a:gd name="T21" fmla="*/ 36 h 37"/>
                  <a:gd name="T22" fmla="*/ 30 w 43"/>
                  <a:gd name="T23" fmla="*/ 36 h 37"/>
                  <a:gd name="T24" fmla="*/ 30 w 43"/>
                  <a:gd name="T25" fmla="*/ 37 h 37"/>
                  <a:gd name="T26" fmla="*/ 13 w 43"/>
                  <a:gd name="T27" fmla="*/ 37 h 37"/>
                  <a:gd name="T28" fmla="*/ 13 w 43"/>
                  <a:gd name="T29" fmla="*/ 36 h 37"/>
                  <a:gd name="T30" fmla="*/ 14 w 43"/>
                  <a:gd name="T31" fmla="*/ 36 h 37"/>
                  <a:gd name="T32" fmla="*/ 18 w 43"/>
                  <a:gd name="T33" fmla="*/ 35 h 37"/>
                  <a:gd name="T34" fmla="*/ 18 w 43"/>
                  <a:gd name="T35" fmla="*/ 31 h 37"/>
                  <a:gd name="T36" fmla="*/ 18 w 43"/>
                  <a:gd name="T37" fmla="*/ 22 h 37"/>
                  <a:gd name="T38" fmla="*/ 7 w 43"/>
                  <a:gd name="T39" fmla="*/ 6 h 37"/>
                  <a:gd name="T40" fmla="*/ 4 w 43"/>
                  <a:gd name="T41" fmla="*/ 3 h 37"/>
                  <a:gd name="T42" fmla="*/ 1 w 43"/>
                  <a:gd name="T43" fmla="*/ 1 h 37"/>
                  <a:gd name="T44" fmla="*/ 0 w 43"/>
                  <a:gd name="T45" fmla="*/ 1 h 37"/>
                  <a:gd name="T46" fmla="*/ 0 w 43"/>
                  <a:gd name="T47" fmla="*/ 0 h 37"/>
                  <a:gd name="T48" fmla="*/ 17 w 43"/>
                  <a:gd name="T49" fmla="*/ 0 h 37"/>
                  <a:gd name="T50" fmla="*/ 17 w 43"/>
                  <a:gd name="T51" fmla="*/ 1 h 37"/>
                  <a:gd name="T52" fmla="*/ 16 w 43"/>
                  <a:gd name="T53" fmla="*/ 1 h 37"/>
                  <a:gd name="T54" fmla="*/ 14 w 43"/>
                  <a:gd name="T55" fmla="*/ 2 h 37"/>
                  <a:gd name="T56" fmla="*/ 13 w 43"/>
                  <a:gd name="T57" fmla="*/ 3 h 37"/>
                  <a:gd name="T58" fmla="*/ 14 w 43"/>
                  <a:gd name="T59" fmla="*/ 7 h 37"/>
                  <a:gd name="T60" fmla="*/ 23 w 43"/>
                  <a:gd name="T61" fmla="*/ 19 h 37"/>
                  <a:gd name="T62" fmla="*/ 31 w 43"/>
                  <a:gd name="T63" fmla="*/ 8 h 37"/>
                  <a:gd name="T64" fmla="*/ 33 w 43"/>
                  <a:gd name="T65" fmla="*/ 4 h 37"/>
                  <a:gd name="T66" fmla="*/ 32 w 43"/>
                  <a:gd name="T67" fmla="*/ 2 h 37"/>
                  <a:gd name="T68" fmla="*/ 31 w 43"/>
                  <a:gd name="T69" fmla="*/ 1 h 37"/>
                  <a:gd name="T70" fmla="*/ 29 w 43"/>
                  <a:gd name="T71" fmla="*/ 1 h 37"/>
                  <a:gd name="T72" fmla="*/ 29 w 43"/>
                  <a:gd name="T7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3" h="37">
                    <a:moveTo>
                      <a:pt x="29" y="0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1" y="1"/>
                      <a:pt x="40" y="2"/>
                    </a:cubicBezTo>
                    <a:cubicBezTo>
                      <a:pt x="39" y="2"/>
                      <a:pt x="38" y="3"/>
                      <a:pt x="37" y="3"/>
                    </a:cubicBezTo>
                    <a:cubicBezTo>
                      <a:pt x="36" y="4"/>
                      <a:pt x="35" y="6"/>
                      <a:pt x="34" y="7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3"/>
                      <a:pt x="24" y="35"/>
                      <a:pt x="25" y="35"/>
                    </a:cubicBezTo>
                    <a:cubicBezTo>
                      <a:pt x="26" y="36"/>
                      <a:pt x="27" y="36"/>
                      <a:pt x="29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6"/>
                      <a:pt x="17" y="36"/>
                      <a:pt x="18" y="35"/>
                    </a:cubicBezTo>
                    <a:cubicBezTo>
                      <a:pt x="18" y="34"/>
                      <a:pt x="18" y="33"/>
                      <a:pt x="18" y="3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5"/>
                      <a:pt x="5" y="3"/>
                      <a:pt x="4" y="3"/>
                    </a:cubicBezTo>
                    <a:cubicBezTo>
                      <a:pt x="4" y="3"/>
                      <a:pt x="3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5" y="1"/>
                      <a:pt x="14" y="2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3" y="4"/>
                      <a:pt x="13" y="5"/>
                      <a:pt x="14" y="7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2" y="6"/>
                      <a:pt x="33" y="5"/>
                      <a:pt x="33" y="4"/>
                    </a:cubicBezTo>
                    <a:cubicBezTo>
                      <a:pt x="33" y="3"/>
                      <a:pt x="33" y="3"/>
                      <a:pt x="32" y="2"/>
                    </a:cubicBezTo>
                    <a:cubicBezTo>
                      <a:pt x="32" y="2"/>
                      <a:pt x="32" y="2"/>
                      <a:pt x="31" y="1"/>
                    </a:cubicBezTo>
                    <a:cubicBezTo>
                      <a:pt x="31" y="1"/>
                      <a:pt x="30" y="1"/>
                      <a:pt x="29" y="1"/>
                    </a:cubicBezTo>
                    <a:lnTo>
                      <a:pt x="2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0" name="Freeform 39">
                <a:extLst>
                  <a:ext uri="{FF2B5EF4-FFF2-40B4-BE49-F238E27FC236}">
                    <a16:creationId xmlns="" xmlns:a16="http://schemas.microsoft.com/office/drawing/2014/main" id="{07F291A6-512A-CB4D-90B4-AA9BA0FF3B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0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4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4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0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3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1" name="Freeform 40">
                <a:extLst>
                  <a:ext uri="{FF2B5EF4-FFF2-40B4-BE49-F238E27FC236}">
                    <a16:creationId xmlns="" xmlns:a16="http://schemas.microsoft.com/office/drawing/2014/main" id="{DD39AC5E-FF30-7941-A502-D68BD703C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326"/>
                <a:ext cx="59" cy="71"/>
              </a:xfrm>
              <a:custGeom>
                <a:avLst/>
                <a:gdLst>
                  <a:gd name="T0" fmla="*/ 12 w 31"/>
                  <a:gd name="T1" fmla="*/ 2 h 37"/>
                  <a:gd name="T2" fmla="*/ 12 w 31"/>
                  <a:gd name="T3" fmla="*/ 17 h 37"/>
                  <a:gd name="T4" fmla="*/ 19 w 31"/>
                  <a:gd name="T5" fmla="*/ 17 h 37"/>
                  <a:gd name="T6" fmla="*/ 23 w 31"/>
                  <a:gd name="T7" fmla="*/ 16 h 37"/>
                  <a:gd name="T8" fmla="*/ 25 w 31"/>
                  <a:gd name="T9" fmla="*/ 12 h 37"/>
                  <a:gd name="T10" fmla="*/ 26 w 31"/>
                  <a:gd name="T11" fmla="*/ 12 h 37"/>
                  <a:gd name="T12" fmla="*/ 26 w 31"/>
                  <a:gd name="T13" fmla="*/ 24 h 37"/>
                  <a:gd name="T14" fmla="*/ 25 w 31"/>
                  <a:gd name="T15" fmla="*/ 24 h 37"/>
                  <a:gd name="T16" fmla="*/ 24 w 31"/>
                  <a:gd name="T17" fmla="*/ 21 h 37"/>
                  <a:gd name="T18" fmla="*/ 22 w 31"/>
                  <a:gd name="T19" fmla="*/ 20 h 37"/>
                  <a:gd name="T20" fmla="*/ 19 w 31"/>
                  <a:gd name="T21" fmla="*/ 19 h 37"/>
                  <a:gd name="T22" fmla="*/ 12 w 31"/>
                  <a:gd name="T23" fmla="*/ 19 h 37"/>
                  <a:gd name="T24" fmla="*/ 12 w 31"/>
                  <a:gd name="T25" fmla="*/ 31 h 37"/>
                  <a:gd name="T26" fmla="*/ 12 w 31"/>
                  <a:gd name="T27" fmla="*/ 34 h 37"/>
                  <a:gd name="T28" fmla="*/ 13 w 31"/>
                  <a:gd name="T29" fmla="*/ 36 h 37"/>
                  <a:gd name="T30" fmla="*/ 16 w 31"/>
                  <a:gd name="T31" fmla="*/ 36 h 37"/>
                  <a:gd name="T32" fmla="*/ 18 w 31"/>
                  <a:gd name="T33" fmla="*/ 36 h 37"/>
                  <a:gd name="T34" fmla="*/ 18 w 31"/>
                  <a:gd name="T35" fmla="*/ 37 h 37"/>
                  <a:gd name="T36" fmla="*/ 0 w 31"/>
                  <a:gd name="T37" fmla="*/ 37 h 37"/>
                  <a:gd name="T38" fmla="*/ 0 w 31"/>
                  <a:gd name="T39" fmla="*/ 36 h 37"/>
                  <a:gd name="T40" fmla="*/ 1 w 31"/>
                  <a:gd name="T41" fmla="*/ 36 h 37"/>
                  <a:gd name="T42" fmla="*/ 5 w 31"/>
                  <a:gd name="T43" fmla="*/ 35 h 37"/>
                  <a:gd name="T44" fmla="*/ 6 w 31"/>
                  <a:gd name="T45" fmla="*/ 31 h 37"/>
                  <a:gd name="T46" fmla="*/ 6 w 31"/>
                  <a:gd name="T47" fmla="*/ 7 h 37"/>
                  <a:gd name="T48" fmla="*/ 5 w 31"/>
                  <a:gd name="T49" fmla="*/ 3 h 37"/>
                  <a:gd name="T50" fmla="*/ 4 w 31"/>
                  <a:gd name="T51" fmla="*/ 2 h 37"/>
                  <a:gd name="T52" fmla="*/ 1 w 31"/>
                  <a:gd name="T53" fmla="*/ 1 h 37"/>
                  <a:gd name="T54" fmla="*/ 0 w 31"/>
                  <a:gd name="T55" fmla="*/ 1 h 37"/>
                  <a:gd name="T56" fmla="*/ 0 w 31"/>
                  <a:gd name="T57" fmla="*/ 0 h 37"/>
                  <a:gd name="T58" fmla="*/ 31 w 31"/>
                  <a:gd name="T59" fmla="*/ 0 h 37"/>
                  <a:gd name="T60" fmla="*/ 31 w 31"/>
                  <a:gd name="T61" fmla="*/ 8 h 37"/>
                  <a:gd name="T62" fmla="*/ 30 w 31"/>
                  <a:gd name="T63" fmla="*/ 8 h 37"/>
                  <a:gd name="T64" fmla="*/ 28 w 31"/>
                  <a:gd name="T65" fmla="*/ 4 h 37"/>
                  <a:gd name="T66" fmla="*/ 26 w 31"/>
                  <a:gd name="T67" fmla="*/ 3 h 37"/>
                  <a:gd name="T68" fmla="*/ 21 w 31"/>
                  <a:gd name="T69" fmla="*/ 2 h 37"/>
                  <a:gd name="T70" fmla="*/ 12 w 31"/>
                  <a:gd name="T71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1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1" y="17"/>
                      <a:pt x="22" y="16"/>
                      <a:pt x="23" y="16"/>
                    </a:cubicBezTo>
                    <a:cubicBezTo>
                      <a:pt x="24" y="15"/>
                      <a:pt x="24" y="14"/>
                      <a:pt x="25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3"/>
                      <a:pt x="24" y="22"/>
                      <a:pt x="24" y="21"/>
                    </a:cubicBezTo>
                    <a:cubicBezTo>
                      <a:pt x="24" y="20"/>
                      <a:pt x="23" y="20"/>
                      <a:pt x="22" y="20"/>
                    </a:cubicBezTo>
                    <a:cubicBezTo>
                      <a:pt x="22" y="19"/>
                      <a:pt x="21" y="19"/>
                      <a:pt x="19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5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9" y="6"/>
                      <a:pt x="29" y="5"/>
                      <a:pt x="28" y="4"/>
                    </a:cubicBezTo>
                    <a:cubicBezTo>
                      <a:pt x="27" y="4"/>
                      <a:pt x="27" y="3"/>
                      <a:pt x="26" y="3"/>
                    </a:cubicBezTo>
                    <a:cubicBezTo>
                      <a:pt x="25" y="2"/>
                      <a:pt x="23" y="2"/>
                      <a:pt x="21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2" name="Freeform 41">
                <a:extLst>
                  <a:ext uri="{FF2B5EF4-FFF2-40B4-BE49-F238E27FC236}">
                    <a16:creationId xmlns="" xmlns:a16="http://schemas.microsoft.com/office/drawing/2014/main" id="{665491AC-7AFD-A641-9993-570298D1BF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45" y="2326"/>
                <a:ext cx="59" cy="71"/>
              </a:xfrm>
              <a:custGeom>
                <a:avLst/>
                <a:gdLst>
                  <a:gd name="T0" fmla="*/ 11 w 31"/>
                  <a:gd name="T1" fmla="*/ 20 h 37"/>
                  <a:gd name="T2" fmla="*/ 11 w 31"/>
                  <a:gd name="T3" fmla="*/ 31 h 37"/>
                  <a:gd name="T4" fmla="*/ 12 w 31"/>
                  <a:gd name="T5" fmla="*/ 35 h 37"/>
                  <a:gd name="T6" fmla="*/ 16 w 31"/>
                  <a:gd name="T7" fmla="*/ 36 h 37"/>
                  <a:gd name="T8" fmla="*/ 17 w 31"/>
                  <a:gd name="T9" fmla="*/ 36 h 37"/>
                  <a:gd name="T10" fmla="*/ 17 w 31"/>
                  <a:gd name="T11" fmla="*/ 37 h 37"/>
                  <a:gd name="T12" fmla="*/ 0 w 31"/>
                  <a:gd name="T13" fmla="*/ 37 h 37"/>
                  <a:gd name="T14" fmla="*/ 0 w 31"/>
                  <a:gd name="T15" fmla="*/ 36 h 37"/>
                  <a:gd name="T16" fmla="*/ 1 w 31"/>
                  <a:gd name="T17" fmla="*/ 36 h 37"/>
                  <a:gd name="T18" fmla="*/ 5 w 31"/>
                  <a:gd name="T19" fmla="*/ 35 h 37"/>
                  <a:gd name="T20" fmla="*/ 6 w 31"/>
                  <a:gd name="T21" fmla="*/ 31 h 37"/>
                  <a:gd name="T22" fmla="*/ 6 w 31"/>
                  <a:gd name="T23" fmla="*/ 7 h 37"/>
                  <a:gd name="T24" fmla="*/ 5 w 31"/>
                  <a:gd name="T25" fmla="*/ 2 h 37"/>
                  <a:gd name="T26" fmla="*/ 1 w 31"/>
                  <a:gd name="T27" fmla="*/ 1 h 37"/>
                  <a:gd name="T28" fmla="*/ 0 w 31"/>
                  <a:gd name="T29" fmla="*/ 1 h 37"/>
                  <a:gd name="T30" fmla="*/ 0 w 31"/>
                  <a:gd name="T31" fmla="*/ 0 h 37"/>
                  <a:gd name="T32" fmla="*/ 15 w 31"/>
                  <a:gd name="T33" fmla="*/ 0 h 37"/>
                  <a:gd name="T34" fmla="*/ 24 w 31"/>
                  <a:gd name="T35" fmla="*/ 1 h 37"/>
                  <a:gd name="T36" fmla="*/ 29 w 31"/>
                  <a:gd name="T37" fmla="*/ 5 h 37"/>
                  <a:gd name="T38" fmla="*/ 31 w 31"/>
                  <a:gd name="T39" fmla="*/ 10 h 37"/>
                  <a:gd name="T40" fmla="*/ 28 w 31"/>
                  <a:gd name="T41" fmla="*/ 18 h 37"/>
                  <a:gd name="T42" fmla="*/ 18 w 31"/>
                  <a:gd name="T43" fmla="*/ 21 h 37"/>
                  <a:gd name="T44" fmla="*/ 15 w 31"/>
                  <a:gd name="T45" fmla="*/ 20 h 37"/>
                  <a:gd name="T46" fmla="*/ 11 w 31"/>
                  <a:gd name="T47" fmla="*/ 20 h 37"/>
                  <a:gd name="T48" fmla="*/ 11 w 31"/>
                  <a:gd name="T49" fmla="*/ 18 h 37"/>
                  <a:gd name="T50" fmla="*/ 14 w 31"/>
                  <a:gd name="T51" fmla="*/ 19 h 37"/>
                  <a:gd name="T52" fmla="*/ 16 w 31"/>
                  <a:gd name="T53" fmla="*/ 19 h 37"/>
                  <a:gd name="T54" fmla="*/ 22 w 31"/>
                  <a:gd name="T55" fmla="*/ 17 h 37"/>
                  <a:gd name="T56" fmla="*/ 24 w 31"/>
                  <a:gd name="T57" fmla="*/ 11 h 37"/>
                  <a:gd name="T58" fmla="*/ 23 w 31"/>
                  <a:gd name="T59" fmla="*/ 6 h 37"/>
                  <a:gd name="T60" fmla="*/ 20 w 31"/>
                  <a:gd name="T61" fmla="*/ 3 h 37"/>
                  <a:gd name="T62" fmla="*/ 15 w 31"/>
                  <a:gd name="T63" fmla="*/ 2 h 37"/>
                  <a:gd name="T64" fmla="*/ 11 w 31"/>
                  <a:gd name="T65" fmla="*/ 3 h 37"/>
                  <a:gd name="T66" fmla="*/ 11 w 31"/>
                  <a:gd name="T67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" h="37">
                    <a:moveTo>
                      <a:pt x="11" y="20"/>
                    </a:move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2" y="35"/>
                      <a:pt x="12" y="35"/>
                    </a:cubicBezTo>
                    <a:cubicBezTo>
                      <a:pt x="13" y="36"/>
                      <a:pt x="14" y="36"/>
                      <a:pt x="16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9" y="0"/>
                      <a:pt x="21" y="0"/>
                      <a:pt x="24" y="1"/>
                    </a:cubicBezTo>
                    <a:cubicBezTo>
                      <a:pt x="26" y="2"/>
                      <a:pt x="27" y="3"/>
                      <a:pt x="29" y="5"/>
                    </a:cubicBezTo>
                    <a:cubicBezTo>
                      <a:pt x="30" y="6"/>
                      <a:pt x="31" y="8"/>
                      <a:pt x="31" y="10"/>
                    </a:cubicBezTo>
                    <a:cubicBezTo>
                      <a:pt x="31" y="13"/>
                      <a:pt x="30" y="16"/>
                      <a:pt x="28" y="18"/>
                    </a:cubicBezTo>
                    <a:cubicBezTo>
                      <a:pt x="26" y="20"/>
                      <a:pt x="22" y="21"/>
                      <a:pt x="18" y="21"/>
                    </a:cubicBezTo>
                    <a:cubicBezTo>
                      <a:pt x="17" y="21"/>
                      <a:pt x="16" y="21"/>
                      <a:pt x="15" y="20"/>
                    </a:cubicBezTo>
                    <a:cubicBezTo>
                      <a:pt x="14" y="20"/>
                      <a:pt x="13" y="20"/>
                      <a:pt x="11" y="20"/>
                    </a:cubicBezTo>
                    <a:close/>
                    <a:moveTo>
                      <a:pt x="11" y="18"/>
                    </a:moveTo>
                    <a:cubicBezTo>
                      <a:pt x="13" y="18"/>
                      <a:pt x="13" y="19"/>
                      <a:pt x="14" y="19"/>
                    </a:cubicBezTo>
                    <a:cubicBezTo>
                      <a:pt x="15" y="19"/>
                      <a:pt x="16" y="19"/>
                      <a:pt x="16" y="19"/>
                    </a:cubicBezTo>
                    <a:cubicBezTo>
                      <a:pt x="19" y="19"/>
                      <a:pt x="20" y="18"/>
                      <a:pt x="22" y="17"/>
                    </a:cubicBezTo>
                    <a:cubicBezTo>
                      <a:pt x="23" y="15"/>
                      <a:pt x="24" y="13"/>
                      <a:pt x="24" y="11"/>
                    </a:cubicBezTo>
                    <a:cubicBezTo>
                      <a:pt x="24" y="9"/>
                      <a:pt x="24" y="8"/>
                      <a:pt x="23" y="6"/>
                    </a:cubicBezTo>
                    <a:cubicBezTo>
                      <a:pt x="22" y="5"/>
                      <a:pt x="21" y="4"/>
                      <a:pt x="20" y="3"/>
                    </a:cubicBezTo>
                    <a:cubicBezTo>
                      <a:pt x="19" y="3"/>
                      <a:pt x="17" y="2"/>
                      <a:pt x="15" y="2"/>
                    </a:cubicBezTo>
                    <a:cubicBezTo>
                      <a:pt x="14" y="2"/>
                      <a:pt x="13" y="2"/>
                      <a:pt x="11" y="3"/>
                    </a:cubicBezTo>
                    <a:lnTo>
                      <a:pt x="11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3" name="Freeform 42">
                <a:extLst>
                  <a:ext uri="{FF2B5EF4-FFF2-40B4-BE49-F238E27FC236}">
                    <a16:creationId xmlns="" xmlns:a16="http://schemas.microsoft.com/office/drawing/2014/main" id="{682250B1-DE83-4B4C-92E1-ED66D6180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326"/>
                <a:ext cx="67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4" y="19"/>
                      <a:pt x="22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2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5" y="35"/>
                      <a:pt x="5" y="35"/>
                      <a:pt x="5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4" name="Freeform 43">
                <a:extLst>
                  <a:ext uri="{FF2B5EF4-FFF2-40B4-BE49-F238E27FC236}">
                    <a16:creationId xmlns="" xmlns:a16="http://schemas.microsoft.com/office/drawing/2014/main" id="{90C0FAD2-E7BF-824C-BE24-87B808D01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5" name="Freeform 44">
                <a:extLst>
                  <a:ext uri="{FF2B5EF4-FFF2-40B4-BE49-F238E27FC236}">
                    <a16:creationId xmlns="" xmlns:a16="http://schemas.microsoft.com/office/drawing/2014/main" id="{6D7E4C19-8FD2-1D41-9830-BDBA62B99E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51" y="2326"/>
                <a:ext cx="79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5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2 w 41"/>
                  <a:gd name="T69" fmla="*/ 16 h 37"/>
                  <a:gd name="T70" fmla="*/ 25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1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4" y="18"/>
                    </a:cubicBezTo>
                    <a:cubicBezTo>
                      <a:pt x="18" y="18"/>
                      <a:pt x="20" y="17"/>
                      <a:pt x="22" y="16"/>
                    </a:cubicBezTo>
                    <a:cubicBezTo>
                      <a:pt x="24" y="14"/>
                      <a:pt x="25" y="12"/>
                      <a:pt x="25" y="10"/>
                    </a:cubicBezTo>
                    <a:cubicBezTo>
                      <a:pt x="25" y="8"/>
                      <a:pt x="25" y="6"/>
                      <a:pt x="23" y="4"/>
                    </a:cubicBezTo>
                    <a:cubicBezTo>
                      <a:pt x="21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6" name="Freeform 45">
                <a:extLst>
                  <a:ext uri="{FF2B5EF4-FFF2-40B4-BE49-F238E27FC236}">
                    <a16:creationId xmlns="" xmlns:a16="http://schemas.microsoft.com/office/drawing/2014/main" id="{F50EC3C1-3657-EB42-BBF9-8DD99BF3E6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32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5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5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1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4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7" name="Freeform 46">
                <a:extLst>
                  <a:ext uri="{FF2B5EF4-FFF2-40B4-BE49-F238E27FC236}">
                    <a16:creationId xmlns="" xmlns:a16="http://schemas.microsoft.com/office/drawing/2014/main" id="{997DFEA9-CD92-8E48-B3AA-A70F82ED7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326"/>
                <a:ext cx="68" cy="71"/>
              </a:xfrm>
              <a:custGeom>
                <a:avLst/>
                <a:gdLst>
                  <a:gd name="T0" fmla="*/ 35 w 36"/>
                  <a:gd name="T1" fmla="*/ 27 h 37"/>
                  <a:gd name="T2" fmla="*/ 36 w 36"/>
                  <a:gd name="T3" fmla="*/ 27 h 37"/>
                  <a:gd name="T4" fmla="*/ 32 w 36"/>
                  <a:gd name="T5" fmla="*/ 37 h 37"/>
                  <a:gd name="T6" fmla="*/ 0 w 36"/>
                  <a:gd name="T7" fmla="*/ 37 h 37"/>
                  <a:gd name="T8" fmla="*/ 0 w 36"/>
                  <a:gd name="T9" fmla="*/ 36 h 37"/>
                  <a:gd name="T10" fmla="*/ 2 w 36"/>
                  <a:gd name="T11" fmla="*/ 36 h 37"/>
                  <a:gd name="T12" fmla="*/ 6 w 36"/>
                  <a:gd name="T13" fmla="*/ 35 h 37"/>
                  <a:gd name="T14" fmla="*/ 6 w 36"/>
                  <a:gd name="T15" fmla="*/ 31 h 37"/>
                  <a:gd name="T16" fmla="*/ 6 w 36"/>
                  <a:gd name="T17" fmla="*/ 7 h 37"/>
                  <a:gd name="T18" fmla="*/ 5 w 36"/>
                  <a:gd name="T19" fmla="*/ 2 h 37"/>
                  <a:gd name="T20" fmla="*/ 2 w 36"/>
                  <a:gd name="T21" fmla="*/ 1 h 37"/>
                  <a:gd name="T22" fmla="*/ 0 w 36"/>
                  <a:gd name="T23" fmla="*/ 1 h 37"/>
                  <a:gd name="T24" fmla="*/ 0 w 36"/>
                  <a:gd name="T25" fmla="*/ 0 h 37"/>
                  <a:gd name="T26" fmla="*/ 19 w 36"/>
                  <a:gd name="T27" fmla="*/ 0 h 37"/>
                  <a:gd name="T28" fmla="*/ 19 w 36"/>
                  <a:gd name="T29" fmla="*/ 1 h 37"/>
                  <a:gd name="T30" fmla="*/ 14 w 36"/>
                  <a:gd name="T31" fmla="*/ 2 h 37"/>
                  <a:gd name="T32" fmla="*/ 13 w 36"/>
                  <a:gd name="T33" fmla="*/ 3 h 37"/>
                  <a:gd name="T34" fmla="*/ 12 w 36"/>
                  <a:gd name="T35" fmla="*/ 7 h 37"/>
                  <a:gd name="T36" fmla="*/ 12 w 36"/>
                  <a:gd name="T37" fmla="*/ 31 h 37"/>
                  <a:gd name="T38" fmla="*/ 13 w 36"/>
                  <a:gd name="T39" fmla="*/ 34 h 37"/>
                  <a:gd name="T40" fmla="*/ 14 w 36"/>
                  <a:gd name="T41" fmla="*/ 35 h 37"/>
                  <a:gd name="T42" fmla="*/ 18 w 36"/>
                  <a:gd name="T43" fmla="*/ 35 h 37"/>
                  <a:gd name="T44" fmla="*/ 21 w 36"/>
                  <a:gd name="T45" fmla="*/ 35 h 37"/>
                  <a:gd name="T46" fmla="*/ 28 w 36"/>
                  <a:gd name="T47" fmla="*/ 34 h 37"/>
                  <a:gd name="T48" fmla="*/ 32 w 36"/>
                  <a:gd name="T49" fmla="*/ 32 h 37"/>
                  <a:gd name="T50" fmla="*/ 35 w 36"/>
                  <a:gd name="T51" fmla="*/ 2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5" y="27"/>
                    </a:moveTo>
                    <a:cubicBezTo>
                      <a:pt x="36" y="27"/>
                      <a:pt x="36" y="27"/>
                      <a:pt x="36" y="2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7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2"/>
                      <a:pt x="12" y="33"/>
                      <a:pt x="13" y="34"/>
                    </a:cubicBezTo>
                    <a:cubicBezTo>
                      <a:pt x="13" y="34"/>
                      <a:pt x="13" y="35"/>
                      <a:pt x="14" y="35"/>
                    </a:cubicBezTo>
                    <a:cubicBezTo>
                      <a:pt x="14" y="35"/>
                      <a:pt x="16" y="35"/>
                      <a:pt x="18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5" y="35"/>
                      <a:pt x="27" y="35"/>
                      <a:pt x="28" y="34"/>
                    </a:cubicBezTo>
                    <a:cubicBezTo>
                      <a:pt x="29" y="34"/>
                      <a:pt x="30" y="33"/>
                      <a:pt x="32" y="32"/>
                    </a:cubicBezTo>
                    <a:cubicBezTo>
                      <a:pt x="33" y="31"/>
                      <a:pt x="34" y="29"/>
                      <a:pt x="35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8" name="Freeform 47">
                <a:extLst>
                  <a:ext uri="{FF2B5EF4-FFF2-40B4-BE49-F238E27FC236}">
                    <a16:creationId xmlns="" xmlns:a16="http://schemas.microsoft.com/office/drawing/2014/main" id="{A96AB466-A713-274A-8464-D2610F54B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326"/>
                <a:ext cx="67" cy="71"/>
              </a:xfrm>
              <a:custGeom>
                <a:avLst/>
                <a:gdLst>
                  <a:gd name="T0" fmla="*/ 11 w 35"/>
                  <a:gd name="T1" fmla="*/ 2 h 37"/>
                  <a:gd name="T2" fmla="*/ 11 w 35"/>
                  <a:gd name="T3" fmla="*/ 17 h 37"/>
                  <a:gd name="T4" fmla="*/ 20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0 w 35"/>
                  <a:gd name="T21" fmla="*/ 19 h 37"/>
                  <a:gd name="T22" fmla="*/ 11 w 35"/>
                  <a:gd name="T23" fmla="*/ 19 h 37"/>
                  <a:gd name="T24" fmla="*/ 11 w 35"/>
                  <a:gd name="T25" fmla="*/ 31 h 37"/>
                  <a:gd name="T26" fmla="*/ 12 w 35"/>
                  <a:gd name="T27" fmla="*/ 34 h 37"/>
                  <a:gd name="T28" fmla="*/ 12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1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1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1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1" y="2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6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4"/>
                      <a:pt x="12" y="34"/>
                    </a:cubicBezTo>
                    <a:cubicBezTo>
                      <a:pt x="12" y="34"/>
                      <a:pt x="12" y="35"/>
                      <a:pt x="12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2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4" y="35"/>
                      <a:pt x="5" y="35"/>
                      <a:pt x="5" y="34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9" name="Freeform 48">
                <a:extLst>
                  <a:ext uri="{FF2B5EF4-FFF2-40B4-BE49-F238E27FC236}">
                    <a16:creationId xmlns="" xmlns:a16="http://schemas.microsoft.com/office/drawing/2014/main" id="{D9F1604F-D96E-D245-9ECC-42A1F28FE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9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7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30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39" y="2"/>
                      <a:pt x="39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8" y="29"/>
                      <a:pt x="37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8" y="38"/>
                      <a:pt x="14" y="37"/>
                      <a:pt x="12" y="36"/>
                    </a:cubicBezTo>
                    <a:cubicBezTo>
                      <a:pt x="10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5" y="33"/>
                      <a:pt x="16" y="34"/>
                      <a:pt x="17" y="35"/>
                    </a:cubicBezTo>
                    <a:cubicBezTo>
                      <a:pt x="19" y="35"/>
                      <a:pt x="20" y="36"/>
                      <a:pt x="22" y="36"/>
                    </a:cubicBezTo>
                    <a:cubicBezTo>
                      <a:pt x="25" y="36"/>
                      <a:pt x="28" y="35"/>
                      <a:pt x="30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4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90" name="Freeform 49">
                <a:extLst>
                  <a:ext uri="{FF2B5EF4-FFF2-40B4-BE49-F238E27FC236}">
                    <a16:creationId xmlns="" xmlns:a16="http://schemas.microsoft.com/office/drawing/2014/main" id="{2723F882-54AD-A24F-BB61-CA2B6E413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326"/>
                <a:ext cx="101" cy="71"/>
              </a:xfrm>
              <a:custGeom>
                <a:avLst/>
                <a:gdLst>
                  <a:gd name="T0" fmla="*/ 24 w 53"/>
                  <a:gd name="T1" fmla="*/ 37 h 37"/>
                  <a:gd name="T2" fmla="*/ 8 w 53"/>
                  <a:gd name="T3" fmla="*/ 6 h 37"/>
                  <a:gd name="T4" fmla="*/ 8 w 53"/>
                  <a:gd name="T5" fmla="*/ 31 h 37"/>
                  <a:gd name="T6" fmla="*/ 9 w 53"/>
                  <a:gd name="T7" fmla="*/ 35 h 37"/>
                  <a:gd name="T8" fmla="*/ 13 w 53"/>
                  <a:gd name="T9" fmla="*/ 36 h 37"/>
                  <a:gd name="T10" fmla="*/ 14 w 53"/>
                  <a:gd name="T11" fmla="*/ 36 h 37"/>
                  <a:gd name="T12" fmla="*/ 14 w 53"/>
                  <a:gd name="T13" fmla="*/ 37 h 37"/>
                  <a:gd name="T14" fmla="*/ 0 w 53"/>
                  <a:gd name="T15" fmla="*/ 37 h 37"/>
                  <a:gd name="T16" fmla="*/ 0 w 53"/>
                  <a:gd name="T17" fmla="*/ 36 h 37"/>
                  <a:gd name="T18" fmla="*/ 1 w 53"/>
                  <a:gd name="T19" fmla="*/ 36 h 37"/>
                  <a:gd name="T20" fmla="*/ 5 w 53"/>
                  <a:gd name="T21" fmla="*/ 35 h 37"/>
                  <a:gd name="T22" fmla="*/ 6 w 53"/>
                  <a:gd name="T23" fmla="*/ 31 h 37"/>
                  <a:gd name="T24" fmla="*/ 6 w 53"/>
                  <a:gd name="T25" fmla="*/ 6 h 37"/>
                  <a:gd name="T26" fmla="*/ 5 w 53"/>
                  <a:gd name="T27" fmla="*/ 3 h 37"/>
                  <a:gd name="T28" fmla="*/ 3 w 53"/>
                  <a:gd name="T29" fmla="*/ 2 h 37"/>
                  <a:gd name="T30" fmla="*/ 0 w 53"/>
                  <a:gd name="T31" fmla="*/ 1 h 37"/>
                  <a:gd name="T32" fmla="*/ 0 w 53"/>
                  <a:gd name="T33" fmla="*/ 0 h 37"/>
                  <a:gd name="T34" fmla="*/ 12 w 53"/>
                  <a:gd name="T35" fmla="*/ 0 h 37"/>
                  <a:gd name="T36" fmla="*/ 26 w 53"/>
                  <a:gd name="T37" fmla="*/ 29 h 37"/>
                  <a:gd name="T38" fmla="*/ 41 w 53"/>
                  <a:gd name="T39" fmla="*/ 0 h 37"/>
                  <a:gd name="T40" fmla="*/ 53 w 53"/>
                  <a:gd name="T41" fmla="*/ 0 h 37"/>
                  <a:gd name="T42" fmla="*/ 53 w 53"/>
                  <a:gd name="T43" fmla="*/ 1 h 37"/>
                  <a:gd name="T44" fmla="*/ 51 w 53"/>
                  <a:gd name="T45" fmla="*/ 1 h 37"/>
                  <a:gd name="T46" fmla="*/ 48 w 53"/>
                  <a:gd name="T47" fmla="*/ 2 h 37"/>
                  <a:gd name="T48" fmla="*/ 47 w 53"/>
                  <a:gd name="T49" fmla="*/ 6 h 37"/>
                  <a:gd name="T50" fmla="*/ 47 w 53"/>
                  <a:gd name="T51" fmla="*/ 31 h 37"/>
                  <a:gd name="T52" fmla="*/ 48 w 53"/>
                  <a:gd name="T53" fmla="*/ 35 h 37"/>
                  <a:gd name="T54" fmla="*/ 51 w 53"/>
                  <a:gd name="T55" fmla="*/ 36 h 37"/>
                  <a:gd name="T56" fmla="*/ 53 w 53"/>
                  <a:gd name="T57" fmla="*/ 36 h 37"/>
                  <a:gd name="T58" fmla="*/ 53 w 53"/>
                  <a:gd name="T59" fmla="*/ 37 h 37"/>
                  <a:gd name="T60" fmla="*/ 35 w 53"/>
                  <a:gd name="T61" fmla="*/ 37 h 37"/>
                  <a:gd name="T62" fmla="*/ 35 w 53"/>
                  <a:gd name="T63" fmla="*/ 36 h 37"/>
                  <a:gd name="T64" fmla="*/ 37 w 53"/>
                  <a:gd name="T65" fmla="*/ 36 h 37"/>
                  <a:gd name="T66" fmla="*/ 40 w 53"/>
                  <a:gd name="T67" fmla="*/ 35 h 37"/>
                  <a:gd name="T68" fmla="*/ 41 w 53"/>
                  <a:gd name="T69" fmla="*/ 31 h 37"/>
                  <a:gd name="T70" fmla="*/ 41 w 53"/>
                  <a:gd name="T71" fmla="*/ 6 h 37"/>
                  <a:gd name="T72" fmla="*/ 25 w 53"/>
                  <a:gd name="T73" fmla="*/ 37 h 37"/>
                  <a:gd name="T74" fmla="*/ 24 w 53"/>
                  <a:gd name="T75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3" h="37">
                    <a:moveTo>
                      <a:pt x="24" y="37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33"/>
                      <a:pt x="9" y="35"/>
                      <a:pt x="9" y="35"/>
                    </a:cubicBezTo>
                    <a:cubicBezTo>
                      <a:pt x="10" y="36"/>
                      <a:pt x="11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0" y="1"/>
                      <a:pt x="48" y="2"/>
                      <a:pt x="48" y="2"/>
                    </a:cubicBezTo>
                    <a:cubicBezTo>
                      <a:pt x="47" y="3"/>
                      <a:pt x="47" y="4"/>
                      <a:pt x="47" y="6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3"/>
                      <a:pt x="47" y="35"/>
                      <a:pt x="48" y="35"/>
                    </a:cubicBezTo>
                    <a:cubicBezTo>
                      <a:pt x="49" y="36"/>
                      <a:pt x="50" y="36"/>
                      <a:pt x="51" y="36"/>
                    </a:cubicBezTo>
                    <a:cubicBezTo>
                      <a:pt x="53" y="36"/>
                      <a:pt x="53" y="36"/>
                      <a:pt x="53" y="36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8" y="36"/>
                      <a:pt x="40" y="36"/>
                      <a:pt x="40" y="35"/>
                    </a:cubicBezTo>
                    <a:cubicBezTo>
                      <a:pt x="41" y="34"/>
                      <a:pt x="41" y="33"/>
                      <a:pt x="41" y="31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25" y="37"/>
                      <a:pt x="25" y="37"/>
                      <a:pt x="25" y="37"/>
                    </a:cubicBezTo>
                    <a:lnTo>
                      <a:pt x="24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  <p:grpSp>
          <p:nvGrpSpPr>
            <p:cNvPr id="123" name="Group 67">
              <a:extLst>
                <a:ext uri="{FF2B5EF4-FFF2-40B4-BE49-F238E27FC236}">
                  <a16:creationId xmlns="" xmlns:a16="http://schemas.microsoft.com/office/drawing/2014/main" id="{A0D298E6-2680-F346-B186-5D2B18913BC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595040" y="83506"/>
              <a:ext cx="533403" cy="535137"/>
              <a:chOff x="594" y="467"/>
              <a:chExt cx="1846" cy="1852"/>
            </a:xfrm>
            <a:solidFill>
              <a:srgbClr val="09234F"/>
            </a:solidFill>
          </p:grpSpPr>
          <p:sp>
            <p:nvSpPr>
              <p:cNvPr id="124" name="Rectangle 68">
                <a:extLst>
                  <a:ext uri="{FF2B5EF4-FFF2-40B4-BE49-F238E27FC236}">
                    <a16:creationId xmlns="" xmlns:a16="http://schemas.microsoft.com/office/drawing/2014/main" id="{70F15E9B-CAC0-D345-8D7B-14E99FF48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9" y="1208"/>
                <a:ext cx="10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5" name="Freeform 69">
                <a:extLst>
                  <a:ext uri="{FF2B5EF4-FFF2-40B4-BE49-F238E27FC236}">
                    <a16:creationId xmlns="" xmlns:a16="http://schemas.microsoft.com/office/drawing/2014/main" id="{37264D80-A120-A64F-8306-19458784B1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0" y="843"/>
                <a:ext cx="945" cy="1112"/>
              </a:xfrm>
              <a:custGeom>
                <a:avLst/>
                <a:gdLst>
                  <a:gd name="T0" fmla="*/ 342 w 495"/>
                  <a:gd name="T1" fmla="*/ 490 h 581"/>
                  <a:gd name="T2" fmla="*/ 266 w 495"/>
                  <a:gd name="T3" fmla="*/ 393 h 581"/>
                  <a:gd name="T4" fmla="*/ 155 w 495"/>
                  <a:gd name="T5" fmla="*/ 426 h 581"/>
                  <a:gd name="T6" fmla="*/ 158 w 495"/>
                  <a:gd name="T7" fmla="*/ 351 h 581"/>
                  <a:gd name="T8" fmla="*/ 108 w 495"/>
                  <a:gd name="T9" fmla="*/ 266 h 581"/>
                  <a:gd name="T10" fmla="*/ 117 w 495"/>
                  <a:gd name="T11" fmla="*/ 114 h 581"/>
                  <a:gd name="T12" fmla="*/ 157 w 495"/>
                  <a:gd name="T13" fmla="*/ 119 h 581"/>
                  <a:gd name="T14" fmla="*/ 167 w 495"/>
                  <a:gd name="T15" fmla="*/ 129 h 581"/>
                  <a:gd name="T16" fmla="*/ 172 w 495"/>
                  <a:gd name="T17" fmla="*/ 169 h 581"/>
                  <a:gd name="T18" fmla="*/ 67 w 495"/>
                  <a:gd name="T19" fmla="*/ 266 h 581"/>
                  <a:gd name="T20" fmla="*/ 152 w 495"/>
                  <a:gd name="T21" fmla="*/ 111 h 581"/>
                  <a:gd name="T22" fmla="*/ 142 w 495"/>
                  <a:gd name="T23" fmla="*/ 149 h 581"/>
                  <a:gd name="T24" fmla="*/ 180 w 495"/>
                  <a:gd name="T25" fmla="*/ 133 h 581"/>
                  <a:gd name="T26" fmla="*/ 181 w 495"/>
                  <a:gd name="T27" fmla="*/ 47 h 581"/>
                  <a:gd name="T28" fmla="*/ 196 w 495"/>
                  <a:gd name="T29" fmla="*/ 283 h 581"/>
                  <a:gd name="T30" fmla="*/ 198 w 495"/>
                  <a:gd name="T31" fmla="*/ 136 h 581"/>
                  <a:gd name="T32" fmla="*/ 201 w 495"/>
                  <a:gd name="T33" fmla="*/ 5 h 581"/>
                  <a:gd name="T34" fmla="*/ 211 w 495"/>
                  <a:gd name="T35" fmla="*/ 61 h 581"/>
                  <a:gd name="T36" fmla="*/ 255 w 495"/>
                  <a:gd name="T37" fmla="*/ 145 h 581"/>
                  <a:gd name="T38" fmla="*/ 278 w 495"/>
                  <a:gd name="T39" fmla="*/ 84 h 581"/>
                  <a:gd name="T40" fmla="*/ 357 w 495"/>
                  <a:gd name="T41" fmla="*/ 54 h 581"/>
                  <a:gd name="T42" fmla="*/ 411 w 495"/>
                  <a:gd name="T43" fmla="*/ 93 h 581"/>
                  <a:gd name="T44" fmla="*/ 430 w 495"/>
                  <a:gd name="T45" fmla="*/ 95 h 581"/>
                  <a:gd name="T46" fmla="*/ 463 w 495"/>
                  <a:gd name="T47" fmla="*/ 155 h 581"/>
                  <a:gd name="T48" fmla="*/ 221 w 495"/>
                  <a:gd name="T49" fmla="*/ 279 h 581"/>
                  <a:gd name="T50" fmla="*/ 349 w 495"/>
                  <a:gd name="T51" fmla="*/ 257 h 581"/>
                  <a:gd name="T52" fmla="*/ 398 w 495"/>
                  <a:gd name="T53" fmla="*/ 210 h 581"/>
                  <a:gd name="T54" fmla="*/ 406 w 495"/>
                  <a:gd name="T55" fmla="*/ 220 h 581"/>
                  <a:gd name="T56" fmla="*/ 411 w 495"/>
                  <a:gd name="T57" fmla="*/ 451 h 581"/>
                  <a:gd name="T58" fmla="*/ 406 w 495"/>
                  <a:gd name="T59" fmla="*/ 321 h 581"/>
                  <a:gd name="T60" fmla="*/ 468 w 495"/>
                  <a:gd name="T61" fmla="*/ 184 h 581"/>
                  <a:gd name="T62" fmla="*/ 460 w 495"/>
                  <a:gd name="T63" fmla="*/ 233 h 581"/>
                  <a:gd name="T64" fmla="*/ 384 w 495"/>
                  <a:gd name="T65" fmla="*/ 222 h 581"/>
                  <a:gd name="T66" fmla="*/ 420 w 495"/>
                  <a:gd name="T67" fmla="*/ 188 h 581"/>
                  <a:gd name="T68" fmla="*/ 364 w 495"/>
                  <a:gd name="T69" fmla="*/ 225 h 581"/>
                  <a:gd name="T70" fmla="*/ 360 w 495"/>
                  <a:gd name="T71" fmla="*/ 188 h 581"/>
                  <a:gd name="T72" fmla="*/ 386 w 495"/>
                  <a:gd name="T73" fmla="*/ 356 h 581"/>
                  <a:gd name="T74" fmla="*/ 220 w 495"/>
                  <a:gd name="T75" fmla="*/ 351 h 581"/>
                  <a:gd name="T76" fmla="*/ 235 w 495"/>
                  <a:gd name="T77" fmla="*/ 315 h 581"/>
                  <a:gd name="T78" fmla="*/ 206 w 495"/>
                  <a:gd name="T79" fmla="*/ 172 h 581"/>
                  <a:gd name="T80" fmla="*/ 238 w 495"/>
                  <a:gd name="T81" fmla="*/ 167 h 581"/>
                  <a:gd name="T82" fmla="*/ 251 w 495"/>
                  <a:gd name="T83" fmla="*/ 158 h 581"/>
                  <a:gd name="T84" fmla="*/ 269 w 495"/>
                  <a:gd name="T85" fmla="*/ 131 h 581"/>
                  <a:gd name="T86" fmla="*/ 278 w 495"/>
                  <a:gd name="T87" fmla="*/ 100 h 581"/>
                  <a:gd name="T88" fmla="*/ 393 w 495"/>
                  <a:gd name="T89" fmla="*/ 130 h 581"/>
                  <a:gd name="T90" fmla="*/ 438 w 495"/>
                  <a:gd name="T91" fmla="*/ 100 h 581"/>
                  <a:gd name="T92" fmla="*/ 438 w 495"/>
                  <a:gd name="T93" fmla="*/ 154 h 581"/>
                  <a:gd name="T94" fmla="*/ 456 w 495"/>
                  <a:gd name="T95" fmla="*/ 159 h 581"/>
                  <a:gd name="T96" fmla="*/ 474 w 495"/>
                  <a:gd name="T97" fmla="*/ 100 h 581"/>
                  <a:gd name="T98" fmla="*/ 455 w 495"/>
                  <a:gd name="T99" fmla="*/ 80 h 581"/>
                  <a:gd name="T100" fmla="*/ 343 w 495"/>
                  <a:gd name="T101" fmla="*/ 34 h 581"/>
                  <a:gd name="T102" fmla="*/ 206 w 495"/>
                  <a:gd name="T103" fmla="*/ 0 h 581"/>
                  <a:gd name="T104" fmla="*/ 173 w 495"/>
                  <a:gd name="T105" fmla="*/ 7 h 581"/>
                  <a:gd name="T106" fmla="*/ 143 w 495"/>
                  <a:gd name="T107" fmla="*/ 23 h 581"/>
                  <a:gd name="T108" fmla="*/ 121 w 495"/>
                  <a:gd name="T109" fmla="*/ 51 h 581"/>
                  <a:gd name="T110" fmla="*/ 148 w 495"/>
                  <a:gd name="T111" fmla="*/ 83 h 581"/>
                  <a:gd name="T112" fmla="*/ 59 w 495"/>
                  <a:gd name="T113" fmla="*/ 98 h 581"/>
                  <a:gd name="T114" fmla="*/ 108 w 495"/>
                  <a:gd name="T115" fmla="*/ 286 h 581"/>
                  <a:gd name="T116" fmla="*/ 152 w 495"/>
                  <a:gd name="T117" fmla="*/ 307 h 581"/>
                  <a:gd name="T118" fmla="*/ 102 w 495"/>
                  <a:gd name="T119" fmla="*/ 418 h 581"/>
                  <a:gd name="T120" fmla="*/ 495 w 495"/>
                  <a:gd name="T121" fmla="*/ 512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5" h="581">
                    <a:moveTo>
                      <a:pt x="369" y="368"/>
                    </a:moveTo>
                    <a:cubicBezTo>
                      <a:pt x="334" y="361"/>
                      <a:pt x="334" y="361"/>
                      <a:pt x="334" y="361"/>
                    </a:cubicBezTo>
                    <a:cubicBezTo>
                      <a:pt x="289" y="371"/>
                      <a:pt x="289" y="371"/>
                      <a:pt x="289" y="371"/>
                    </a:cubicBezTo>
                    <a:cubicBezTo>
                      <a:pt x="298" y="361"/>
                      <a:pt x="298" y="361"/>
                      <a:pt x="298" y="361"/>
                    </a:cubicBezTo>
                    <a:cubicBezTo>
                      <a:pt x="337" y="349"/>
                      <a:pt x="337" y="349"/>
                      <a:pt x="337" y="349"/>
                    </a:cubicBezTo>
                    <a:cubicBezTo>
                      <a:pt x="376" y="362"/>
                      <a:pt x="376" y="362"/>
                      <a:pt x="376" y="362"/>
                    </a:cubicBezTo>
                    <a:lnTo>
                      <a:pt x="369" y="368"/>
                    </a:lnTo>
                    <a:close/>
                    <a:moveTo>
                      <a:pt x="342" y="490"/>
                    </a:moveTo>
                    <a:cubicBezTo>
                      <a:pt x="337" y="470"/>
                      <a:pt x="337" y="470"/>
                      <a:pt x="337" y="470"/>
                    </a:cubicBezTo>
                    <a:cubicBezTo>
                      <a:pt x="349" y="422"/>
                      <a:pt x="349" y="422"/>
                      <a:pt x="349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64" y="420"/>
                      <a:pt x="364" y="420"/>
                      <a:pt x="364" y="420"/>
                    </a:cubicBezTo>
                    <a:cubicBezTo>
                      <a:pt x="375" y="493"/>
                      <a:pt x="375" y="493"/>
                      <a:pt x="375" y="493"/>
                    </a:cubicBezTo>
                    <a:cubicBezTo>
                      <a:pt x="364" y="492"/>
                      <a:pt x="353" y="491"/>
                      <a:pt x="342" y="490"/>
                    </a:cubicBezTo>
                    <a:close/>
                    <a:moveTo>
                      <a:pt x="266" y="393"/>
                    </a:moveTo>
                    <a:cubicBezTo>
                      <a:pt x="299" y="401"/>
                      <a:pt x="299" y="401"/>
                      <a:pt x="299" y="401"/>
                    </a:cubicBezTo>
                    <a:cubicBezTo>
                      <a:pt x="344" y="384"/>
                      <a:pt x="344" y="384"/>
                      <a:pt x="344" y="384"/>
                    </a:cubicBezTo>
                    <a:cubicBezTo>
                      <a:pt x="369" y="396"/>
                      <a:pt x="369" y="396"/>
                      <a:pt x="369" y="396"/>
                    </a:cubicBezTo>
                    <a:cubicBezTo>
                      <a:pt x="344" y="392"/>
                      <a:pt x="344" y="392"/>
                      <a:pt x="344" y="392"/>
                    </a:cubicBezTo>
                    <a:cubicBezTo>
                      <a:pt x="298" y="409"/>
                      <a:pt x="298" y="409"/>
                      <a:pt x="298" y="409"/>
                    </a:cubicBezTo>
                    <a:lnTo>
                      <a:pt x="266" y="393"/>
                    </a:lnTo>
                    <a:close/>
                    <a:moveTo>
                      <a:pt x="171" y="472"/>
                    </a:moveTo>
                    <a:cubicBezTo>
                      <a:pt x="155" y="426"/>
                      <a:pt x="155" y="426"/>
                      <a:pt x="155" y="426"/>
                    </a:cubicBezTo>
                    <a:cubicBezTo>
                      <a:pt x="132" y="419"/>
                      <a:pt x="132" y="419"/>
                      <a:pt x="132" y="419"/>
                    </a:cubicBezTo>
                    <a:cubicBezTo>
                      <a:pt x="170" y="407"/>
                      <a:pt x="170" y="407"/>
                      <a:pt x="170" y="407"/>
                    </a:cubicBezTo>
                    <a:cubicBezTo>
                      <a:pt x="185" y="457"/>
                      <a:pt x="185" y="457"/>
                      <a:pt x="185" y="457"/>
                    </a:cubicBezTo>
                    <a:cubicBezTo>
                      <a:pt x="278" y="443"/>
                      <a:pt x="278" y="443"/>
                      <a:pt x="278" y="443"/>
                    </a:cubicBezTo>
                    <a:lnTo>
                      <a:pt x="171" y="472"/>
                    </a:lnTo>
                    <a:close/>
                    <a:moveTo>
                      <a:pt x="154" y="326"/>
                    </a:moveTo>
                    <a:cubicBezTo>
                      <a:pt x="158" y="326"/>
                      <a:pt x="158" y="326"/>
                      <a:pt x="158" y="326"/>
                    </a:cubicBezTo>
                    <a:cubicBezTo>
                      <a:pt x="158" y="351"/>
                      <a:pt x="158" y="351"/>
                      <a:pt x="158" y="351"/>
                    </a:cubicBezTo>
                    <a:cubicBezTo>
                      <a:pt x="154" y="351"/>
                      <a:pt x="154" y="351"/>
                      <a:pt x="154" y="351"/>
                    </a:cubicBezTo>
                    <a:lnTo>
                      <a:pt x="154" y="326"/>
                    </a:lnTo>
                    <a:close/>
                    <a:moveTo>
                      <a:pt x="164" y="326"/>
                    </a:moveTo>
                    <a:cubicBezTo>
                      <a:pt x="187" y="326"/>
                      <a:pt x="187" y="326"/>
                      <a:pt x="187" y="326"/>
                    </a:cubicBezTo>
                    <a:cubicBezTo>
                      <a:pt x="187" y="351"/>
                      <a:pt x="187" y="351"/>
                      <a:pt x="187" y="351"/>
                    </a:cubicBezTo>
                    <a:cubicBezTo>
                      <a:pt x="164" y="351"/>
                      <a:pt x="164" y="351"/>
                      <a:pt x="164" y="351"/>
                    </a:cubicBezTo>
                    <a:lnTo>
                      <a:pt x="164" y="326"/>
                    </a:lnTo>
                    <a:close/>
                    <a:moveTo>
                      <a:pt x="108" y="266"/>
                    </a:moveTo>
                    <a:cubicBezTo>
                      <a:pt x="108" y="266"/>
                      <a:pt x="108" y="266"/>
                      <a:pt x="108" y="266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78" y="100"/>
                      <a:pt x="78" y="100"/>
                      <a:pt x="78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48" y="98"/>
                      <a:pt x="148" y="98"/>
                      <a:pt x="148" y="98"/>
                    </a:cubicBezTo>
                    <a:cubicBezTo>
                      <a:pt x="149" y="99"/>
                      <a:pt x="149" y="100"/>
                      <a:pt x="149" y="101"/>
                    </a:cubicBezTo>
                    <a:cubicBezTo>
                      <a:pt x="117" y="114"/>
                      <a:pt x="117" y="114"/>
                      <a:pt x="117" y="114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2" y="114"/>
                      <a:pt x="112" y="114"/>
                      <a:pt x="112" y="114"/>
                    </a:cubicBezTo>
                    <a:cubicBezTo>
                      <a:pt x="120" y="132"/>
                      <a:pt x="120" y="132"/>
                      <a:pt x="120" y="132"/>
                    </a:cubicBezTo>
                    <a:cubicBezTo>
                      <a:pt x="124" y="131"/>
                      <a:pt x="124" y="131"/>
                      <a:pt x="124" y="131"/>
                    </a:cubicBezTo>
                    <a:cubicBezTo>
                      <a:pt x="123" y="128"/>
                      <a:pt x="123" y="128"/>
                      <a:pt x="123" y="128"/>
                    </a:cubicBezTo>
                    <a:cubicBezTo>
                      <a:pt x="155" y="115"/>
                      <a:pt x="155" y="115"/>
                      <a:pt x="155" y="115"/>
                    </a:cubicBezTo>
                    <a:cubicBezTo>
                      <a:pt x="155" y="116"/>
                      <a:pt x="156" y="118"/>
                      <a:pt x="157" y="119"/>
                    </a:cubicBezTo>
                    <a:cubicBezTo>
                      <a:pt x="133" y="143"/>
                      <a:pt x="133" y="143"/>
                      <a:pt x="133" y="143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28" y="144"/>
                      <a:pt x="128" y="144"/>
                      <a:pt x="128" y="144"/>
                    </a:cubicBezTo>
                    <a:cubicBezTo>
                      <a:pt x="142" y="158"/>
                      <a:pt x="142" y="158"/>
                      <a:pt x="142" y="158"/>
                    </a:cubicBezTo>
                    <a:cubicBezTo>
                      <a:pt x="146" y="155"/>
                      <a:pt x="146" y="155"/>
                      <a:pt x="146" y="155"/>
                    </a:cubicBezTo>
                    <a:cubicBezTo>
                      <a:pt x="144" y="153"/>
                      <a:pt x="144" y="153"/>
                      <a:pt x="144" y="153"/>
                    </a:cubicBezTo>
                    <a:cubicBezTo>
                      <a:pt x="167" y="129"/>
                      <a:pt x="167" y="129"/>
                      <a:pt x="167" y="129"/>
                    </a:cubicBezTo>
                    <a:cubicBezTo>
                      <a:pt x="169" y="130"/>
                      <a:pt x="170" y="131"/>
                      <a:pt x="171" y="131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4" y="166"/>
                      <a:pt x="154" y="166"/>
                      <a:pt x="154" y="166"/>
                    </a:cubicBezTo>
                    <a:cubicBezTo>
                      <a:pt x="173" y="173"/>
                      <a:pt x="173" y="173"/>
                      <a:pt x="173" y="173"/>
                    </a:cubicBezTo>
                    <a:cubicBezTo>
                      <a:pt x="174" y="169"/>
                      <a:pt x="174" y="169"/>
                      <a:pt x="174" y="169"/>
                    </a:cubicBezTo>
                    <a:cubicBezTo>
                      <a:pt x="172" y="169"/>
                      <a:pt x="172" y="169"/>
                      <a:pt x="172" y="169"/>
                    </a:cubicBezTo>
                    <a:cubicBezTo>
                      <a:pt x="185" y="137"/>
                      <a:pt x="185" y="137"/>
                      <a:pt x="185" y="137"/>
                    </a:cubicBezTo>
                    <a:cubicBezTo>
                      <a:pt x="186" y="138"/>
                      <a:pt x="187" y="138"/>
                      <a:pt x="189" y="138"/>
                    </a:cubicBezTo>
                    <a:cubicBezTo>
                      <a:pt x="189" y="172"/>
                      <a:pt x="189" y="172"/>
                      <a:pt x="189" y="172"/>
                    </a:cubicBezTo>
                    <a:cubicBezTo>
                      <a:pt x="187" y="172"/>
                      <a:pt x="187" y="172"/>
                      <a:pt x="187" y="172"/>
                    </a:cubicBezTo>
                    <a:cubicBezTo>
                      <a:pt x="187" y="266"/>
                      <a:pt x="187" y="266"/>
                      <a:pt x="187" y="266"/>
                    </a:cubicBezTo>
                    <a:lnTo>
                      <a:pt x="108" y="266"/>
                    </a:lnTo>
                    <a:close/>
                    <a:moveTo>
                      <a:pt x="73" y="266"/>
                    </a:moveTo>
                    <a:cubicBezTo>
                      <a:pt x="67" y="266"/>
                      <a:pt x="67" y="266"/>
                      <a:pt x="67" y="266"/>
                    </a:cubicBezTo>
                    <a:cubicBezTo>
                      <a:pt x="67" y="100"/>
                      <a:pt x="67" y="100"/>
                      <a:pt x="67" y="100"/>
                    </a:cubicBezTo>
                    <a:cubicBezTo>
                      <a:pt x="73" y="100"/>
                      <a:pt x="73" y="100"/>
                      <a:pt x="73" y="100"/>
                    </a:cubicBezTo>
                    <a:lnTo>
                      <a:pt x="73" y="266"/>
                    </a:lnTo>
                    <a:close/>
                    <a:moveTo>
                      <a:pt x="152" y="111"/>
                    </a:moveTo>
                    <a:cubicBezTo>
                      <a:pt x="153" y="112"/>
                      <a:pt x="153" y="112"/>
                      <a:pt x="153" y="113"/>
                    </a:cubicBezTo>
                    <a:cubicBezTo>
                      <a:pt x="124" y="125"/>
                      <a:pt x="124" y="125"/>
                      <a:pt x="124" y="125"/>
                    </a:cubicBezTo>
                    <a:cubicBezTo>
                      <a:pt x="123" y="123"/>
                      <a:pt x="123" y="123"/>
                      <a:pt x="123" y="123"/>
                    </a:cubicBezTo>
                    <a:lnTo>
                      <a:pt x="152" y="111"/>
                    </a:lnTo>
                    <a:close/>
                    <a:moveTo>
                      <a:pt x="122" y="57"/>
                    </a:moveTo>
                    <a:cubicBezTo>
                      <a:pt x="122" y="55"/>
                      <a:pt x="122" y="55"/>
                      <a:pt x="122" y="55"/>
                    </a:cubicBezTo>
                    <a:cubicBezTo>
                      <a:pt x="155" y="69"/>
                      <a:pt x="155" y="69"/>
                      <a:pt x="155" y="69"/>
                    </a:cubicBezTo>
                    <a:cubicBezTo>
                      <a:pt x="154" y="71"/>
                      <a:pt x="154" y="71"/>
                      <a:pt x="154" y="71"/>
                    </a:cubicBezTo>
                    <a:lnTo>
                      <a:pt x="122" y="57"/>
                    </a:lnTo>
                    <a:close/>
                    <a:moveTo>
                      <a:pt x="165" y="124"/>
                    </a:moveTo>
                    <a:cubicBezTo>
                      <a:pt x="166" y="125"/>
                      <a:pt x="166" y="125"/>
                      <a:pt x="167" y="126"/>
                    </a:cubicBezTo>
                    <a:cubicBezTo>
                      <a:pt x="142" y="149"/>
                      <a:pt x="142" y="149"/>
                      <a:pt x="142" y="149"/>
                    </a:cubicBezTo>
                    <a:cubicBezTo>
                      <a:pt x="141" y="148"/>
                      <a:pt x="141" y="148"/>
                      <a:pt x="141" y="148"/>
                    </a:cubicBezTo>
                    <a:lnTo>
                      <a:pt x="165" y="124"/>
                    </a:lnTo>
                    <a:close/>
                    <a:moveTo>
                      <a:pt x="139" y="29"/>
                    </a:moveTo>
                    <a:cubicBezTo>
                      <a:pt x="143" y="30"/>
                      <a:pt x="143" y="30"/>
                      <a:pt x="143" y="30"/>
                    </a:cubicBezTo>
                    <a:cubicBezTo>
                      <a:pt x="168" y="54"/>
                      <a:pt x="168" y="54"/>
                      <a:pt x="168" y="54"/>
                    </a:cubicBezTo>
                    <a:cubicBezTo>
                      <a:pt x="165" y="57"/>
                      <a:pt x="165" y="57"/>
                      <a:pt x="165" y="57"/>
                    </a:cubicBezTo>
                    <a:lnTo>
                      <a:pt x="139" y="29"/>
                    </a:lnTo>
                    <a:close/>
                    <a:moveTo>
                      <a:pt x="180" y="133"/>
                    </a:moveTo>
                    <a:cubicBezTo>
                      <a:pt x="181" y="134"/>
                      <a:pt x="182" y="134"/>
                      <a:pt x="183" y="134"/>
                    </a:cubicBezTo>
                    <a:cubicBezTo>
                      <a:pt x="169" y="166"/>
                      <a:pt x="169" y="166"/>
                      <a:pt x="169" y="166"/>
                    </a:cubicBezTo>
                    <a:cubicBezTo>
                      <a:pt x="167" y="166"/>
                      <a:pt x="167" y="166"/>
                      <a:pt x="167" y="166"/>
                    </a:cubicBezTo>
                    <a:lnTo>
                      <a:pt x="180" y="133"/>
                    </a:lnTo>
                    <a:close/>
                    <a:moveTo>
                      <a:pt x="166" y="11"/>
                    </a:moveTo>
                    <a:cubicBezTo>
                      <a:pt x="170" y="18"/>
                      <a:pt x="170" y="18"/>
                      <a:pt x="170" y="18"/>
                    </a:cubicBezTo>
                    <a:cubicBezTo>
                      <a:pt x="184" y="46"/>
                      <a:pt x="184" y="46"/>
                      <a:pt x="184" y="46"/>
                    </a:cubicBezTo>
                    <a:cubicBezTo>
                      <a:pt x="183" y="46"/>
                      <a:pt x="182" y="47"/>
                      <a:pt x="181" y="47"/>
                    </a:cubicBezTo>
                    <a:lnTo>
                      <a:pt x="166" y="11"/>
                    </a:lnTo>
                    <a:close/>
                    <a:moveTo>
                      <a:pt x="196" y="324"/>
                    </a:moveTo>
                    <a:cubicBezTo>
                      <a:pt x="196" y="324"/>
                      <a:pt x="196" y="324"/>
                      <a:pt x="196" y="324"/>
                    </a:cubicBezTo>
                    <a:cubicBezTo>
                      <a:pt x="201" y="328"/>
                      <a:pt x="201" y="328"/>
                      <a:pt x="201" y="328"/>
                    </a:cubicBezTo>
                    <a:cubicBezTo>
                      <a:pt x="201" y="351"/>
                      <a:pt x="201" y="351"/>
                      <a:pt x="201" y="351"/>
                    </a:cubicBezTo>
                    <a:cubicBezTo>
                      <a:pt x="196" y="351"/>
                      <a:pt x="196" y="351"/>
                      <a:pt x="196" y="351"/>
                    </a:cubicBezTo>
                    <a:lnTo>
                      <a:pt x="196" y="324"/>
                    </a:lnTo>
                    <a:close/>
                    <a:moveTo>
                      <a:pt x="196" y="283"/>
                    </a:moveTo>
                    <a:cubicBezTo>
                      <a:pt x="196" y="283"/>
                      <a:pt x="196" y="283"/>
                      <a:pt x="196" y="283"/>
                    </a:cubicBezTo>
                    <a:cubicBezTo>
                      <a:pt x="201" y="287"/>
                      <a:pt x="201" y="287"/>
                      <a:pt x="201" y="287"/>
                    </a:cubicBezTo>
                    <a:cubicBezTo>
                      <a:pt x="201" y="307"/>
                      <a:pt x="201" y="307"/>
                      <a:pt x="201" y="307"/>
                    </a:cubicBezTo>
                    <a:cubicBezTo>
                      <a:pt x="196" y="307"/>
                      <a:pt x="196" y="307"/>
                      <a:pt x="196" y="307"/>
                    </a:cubicBezTo>
                    <a:lnTo>
                      <a:pt x="196" y="283"/>
                    </a:lnTo>
                    <a:close/>
                    <a:moveTo>
                      <a:pt x="196" y="172"/>
                    </a:moveTo>
                    <a:cubicBezTo>
                      <a:pt x="198" y="172"/>
                      <a:pt x="198" y="172"/>
                      <a:pt x="198" y="172"/>
                    </a:cubicBezTo>
                    <a:cubicBezTo>
                      <a:pt x="198" y="136"/>
                      <a:pt x="198" y="136"/>
                      <a:pt x="198" y="136"/>
                    </a:cubicBezTo>
                    <a:cubicBezTo>
                      <a:pt x="199" y="136"/>
                      <a:pt x="200" y="136"/>
                      <a:pt x="201" y="136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267"/>
                      <a:pt x="201" y="267"/>
                      <a:pt x="201" y="267"/>
                    </a:cubicBezTo>
                    <a:cubicBezTo>
                      <a:pt x="196" y="267"/>
                      <a:pt x="196" y="267"/>
                      <a:pt x="196" y="267"/>
                    </a:cubicBezTo>
                    <a:lnTo>
                      <a:pt x="196" y="172"/>
                    </a:lnTo>
                    <a:close/>
                    <a:moveTo>
                      <a:pt x="199" y="5"/>
                    </a:moveTo>
                    <a:cubicBezTo>
                      <a:pt x="201" y="5"/>
                      <a:pt x="201" y="5"/>
                      <a:pt x="201" y="5"/>
                    </a:cubicBezTo>
                    <a:cubicBezTo>
                      <a:pt x="201" y="45"/>
                      <a:pt x="201" y="45"/>
                      <a:pt x="201" y="45"/>
                    </a:cubicBezTo>
                    <a:cubicBezTo>
                      <a:pt x="200" y="45"/>
                      <a:pt x="199" y="45"/>
                      <a:pt x="199" y="45"/>
                    </a:cubicBezTo>
                    <a:lnTo>
                      <a:pt x="199" y="5"/>
                    </a:lnTo>
                    <a:close/>
                    <a:moveTo>
                      <a:pt x="211" y="61"/>
                    </a:moveTo>
                    <a:cubicBezTo>
                      <a:pt x="217" y="61"/>
                      <a:pt x="221" y="66"/>
                      <a:pt x="221" y="72"/>
                    </a:cubicBezTo>
                    <a:cubicBezTo>
                      <a:pt x="221" y="77"/>
                      <a:pt x="217" y="82"/>
                      <a:pt x="211" y="82"/>
                    </a:cubicBezTo>
                    <a:cubicBezTo>
                      <a:pt x="206" y="82"/>
                      <a:pt x="201" y="77"/>
                      <a:pt x="201" y="72"/>
                    </a:cubicBezTo>
                    <a:cubicBezTo>
                      <a:pt x="201" y="66"/>
                      <a:pt x="206" y="61"/>
                      <a:pt x="211" y="61"/>
                    </a:cubicBezTo>
                    <a:close/>
                    <a:moveTo>
                      <a:pt x="231" y="164"/>
                    </a:moveTo>
                    <a:cubicBezTo>
                      <a:pt x="229" y="164"/>
                      <a:pt x="229" y="164"/>
                      <a:pt x="229" y="164"/>
                    </a:cubicBezTo>
                    <a:cubicBezTo>
                      <a:pt x="216" y="132"/>
                      <a:pt x="216" y="132"/>
                      <a:pt x="216" y="132"/>
                    </a:cubicBezTo>
                    <a:cubicBezTo>
                      <a:pt x="219" y="130"/>
                      <a:pt x="219" y="130"/>
                      <a:pt x="219" y="130"/>
                    </a:cubicBezTo>
                    <a:lnTo>
                      <a:pt x="231" y="164"/>
                    </a:lnTo>
                    <a:close/>
                    <a:moveTo>
                      <a:pt x="232" y="119"/>
                    </a:moveTo>
                    <a:cubicBezTo>
                      <a:pt x="257" y="144"/>
                      <a:pt x="257" y="144"/>
                      <a:pt x="257" y="144"/>
                    </a:cubicBezTo>
                    <a:cubicBezTo>
                      <a:pt x="255" y="145"/>
                      <a:pt x="255" y="145"/>
                      <a:pt x="255" y="145"/>
                    </a:cubicBezTo>
                    <a:cubicBezTo>
                      <a:pt x="231" y="121"/>
                      <a:pt x="231" y="121"/>
                      <a:pt x="231" y="121"/>
                    </a:cubicBezTo>
                    <a:cubicBezTo>
                      <a:pt x="231" y="120"/>
                      <a:pt x="232" y="119"/>
                      <a:pt x="232" y="119"/>
                    </a:cubicBezTo>
                    <a:close/>
                    <a:moveTo>
                      <a:pt x="240" y="103"/>
                    </a:moveTo>
                    <a:cubicBezTo>
                      <a:pt x="272" y="116"/>
                      <a:pt x="272" y="116"/>
                      <a:pt x="272" y="116"/>
                    </a:cubicBezTo>
                    <a:cubicBezTo>
                      <a:pt x="271" y="118"/>
                      <a:pt x="271" y="118"/>
                      <a:pt x="271" y="118"/>
                    </a:cubicBezTo>
                    <a:cubicBezTo>
                      <a:pt x="240" y="105"/>
                      <a:pt x="240" y="105"/>
                      <a:pt x="240" y="105"/>
                    </a:cubicBezTo>
                    <a:cubicBezTo>
                      <a:pt x="240" y="104"/>
                      <a:pt x="240" y="103"/>
                      <a:pt x="240" y="103"/>
                    </a:cubicBezTo>
                    <a:close/>
                    <a:moveTo>
                      <a:pt x="278" y="84"/>
                    </a:moveTo>
                    <a:cubicBezTo>
                      <a:pt x="374" y="84"/>
                      <a:pt x="374" y="84"/>
                      <a:pt x="374" y="84"/>
                    </a:cubicBezTo>
                    <a:cubicBezTo>
                      <a:pt x="374" y="88"/>
                      <a:pt x="374" y="88"/>
                      <a:pt x="374" y="88"/>
                    </a:cubicBezTo>
                    <a:cubicBezTo>
                      <a:pt x="278" y="88"/>
                      <a:pt x="278" y="88"/>
                      <a:pt x="278" y="88"/>
                    </a:cubicBezTo>
                    <a:lnTo>
                      <a:pt x="278" y="84"/>
                    </a:lnTo>
                    <a:close/>
                    <a:moveTo>
                      <a:pt x="359" y="56"/>
                    </a:moveTo>
                    <a:cubicBezTo>
                      <a:pt x="361" y="80"/>
                      <a:pt x="361" y="80"/>
                      <a:pt x="361" y="80"/>
                    </a:cubicBezTo>
                    <a:cubicBezTo>
                      <a:pt x="359" y="80"/>
                      <a:pt x="359" y="80"/>
                      <a:pt x="359" y="80"/>
                    </a:cubicBezTo>
                    <a:cubicBezTo>
                      <a:pt x="357" y="54"/>
                      <a:pt x="357" y="54"/>
                      <a:pt x="357" y="54"/>
                    </a:cubicBezTo>
                    <a:lnTo>
                      <a:pt x="359" y="56"/>
                    </a:lnTo>
                    <a:close/>
                    <a:moveTo>
                      <a:pt x="370" y="68"/>
                    </a:moveTo>
                    <a:cubicBezTo>
                      <a:pt x="397" y="84"/>
                      <a:pt x="397" y="84"/>
                      <a:pt x="397" y="84"/>
                    </a:cubicBezTo>
                    <a:cubicBezTo>
                      <a:pt x="397" y="85"/>
                      <a:pt x="397" y="85"/>
                      <a:pt x="397" y="85"/>
                    </a:cubicBezTo>
                    <a:cubicBezTo>
                      <a:pt x="370" y="72"/>
                      <a:pt x="370" y="72"/>
                      <a:pt x="370" y="72"/>
                    </a:cubicBezTo>
                    <a:lnTo>
                      <a:pt x="370" y="68"/>
                    </a:lnTo>
                    <a:close/>
                    <a:moveTo>
                      <a:pt x="411" y="89"/>
                    </a:moveTo>
                    <a:cubicBezTo>
                      <a:pt x="411" y="93"/>
                      <a:pt x="411" y="93"/>
                      <a:pt x="411" y="93"/>
                    </a:cubicBezTo>
                    <a:cubicBezTo>
                      <a:pt x="381" y="99"/>
                      <a:pt x="381" y="99"/>
                      <a:pt x="381" y="99"/>
                    </a:cubicBezTo>
                    <a:cubicBezTo>
                      <a:pt x="377" y="97"/>
                      <a:pt x="377" y="97"/>
                      <a:pt x="377" y="97"/>
                    </a:cubicBezTo>
                    <a:lnTo>
                      <a:pt x="411" y="89"/>
                    </a:lnTo>
                    <a:close/>
                    <a:moveTo>
                      <a:pt x="430" y="95"/>
                    </a:moveTo>
                    <a:cubicBezTo>
                      <a:pt x="402" y="131"/>
                      <a:pt x="402" y="131"/>
                      <a:pt x="402" y="131"/>
                    </a:cubicBezTo>
                    <a:cubicBezTo>
                      <a:pt x="399" y="127"/>
                      <a:pt x="399" y="127"/>
                      <a:pt x="399" y="127"/>
                    </a:cubicBezTo>
                    <a:cubicBezTo>
                      <a:pt x="427" y="91"/>
                      <a:pt x="427" y="91"/>
                      <a:pt x="427" y="91"/>
                    </a:cubicBezTo>
                    <a:lnTo>
                      <a:pt x="430" y="95"/>
                    </a:lnTo>
                    <a:close/>
                    <a:moveTo>
                      <a:pt x="446" y="98"/>
                    </a:moveTo>
                    <a:cubicBezTo>
                      <a:pt x="431" y="144"/>
                      <a:pt x="431" y="144"/>
                      <a:pt x="431" y="144"/>
                    </a:cubicBezTo>
                    <a:cubicBezTo>
                      <a:pt x="429" y="143"/>
                      <a:pt x="429" y="143"/>
                      <a:pt x="429" y="143"/>
                    </a:cubicBezTo>
                    <a:cubicBezTo>
                      <a:pt x="444" y="96"/>
                      <a:pt x="444" y="96"/>
                      <a:pt x="444" y="96"/>
                    </a:cubicBezTo>
                    <a:lnTo>
                      <a:pt x="446" y="98"/>
                    </a:lnTo>
                    <a:close/>
                    <a:moveTo>
                      <a:pt x="460" y="96"/>
                    </a:moveTo>
                    <a:cubicBezTo>
                      <a:pt x="463" y="96"/>
                      <a:pt x="463" y="96"/>
                      <a:pt x="463" y="96"/>
                    </a:cubicBezTo>
                    <a:cubicBezTo>
                      <a:pt x="463" y="155"/>
                      <a:pt x="463" y="155"/>
                      <a:pt x="463" y="155"/>
                    </a:cubicBezTo>
                    <a:cubicBezTo>
                      <a:pt x="460" y="155"/>
                      <a:pt x="460" y="155"/>
                      <a:pt x="460" y="155"/>
                    </a:cubicBezTo>
                    <a:lnTo>
                      <a:pt x="460" y="96"/>
                    </a:lnTo>
                    <a:close/>
                    <a:moveTo>
                      <a:pt x="206" y="286"/>
                    </a:moveTo>
                    <a:cubicBezTo>
                      <a:pt x="216" y="286"/>
                      <a:pt x="216" y="286"/>
                      <a:pt x="216" y="286"/>
                    </a:cubicBezTo>
                    <a:cubicBezTo>
                      <a:pt x="216" y="307"/>
                      <a:pt x="216" y="307"/>
                      <a:pt x="216" y="307"/>
                    </a:cubicBezTo>
                    <a:cubicBezTo>
                      <a:pt x="206" y="307"/>
                      <a:pt x="206" y="307"/>
                      <a:pt x="206" y="307"/>
                    </a:cubicBezTo>
                    <a:lnTo>
                      <a:pt x="206" y="286"/>
                    </a:lnTo>
                    <a:close/>
                    <a:moveTo>
                      <a:pt x="221" y="279"/>
                    </a:moveTo>
                    <a:cubicBezTo>
                      <a:pt x="226" y="276"/>
                      <a:pt x="226" y="276"/>
                      <a:pt x="226" y="276"/>
                    </a:cubicBezTo>
                    <a:cubicBezTo>
                      <a:pt x="226" y="312"/>
                      <a:pt x="226" y="312"/>
                      <a:pt x="226" y="312"/>
                    </a:cubicBezTo>
                    <a:cubicBezTo>
                      <a:pt x="221" y="309"/>
                      <a:pt x="221" y="309"/>
                      <a:pt x="221" y="309"/>
                    </a:cubicBezTo>
                    <a:lnTo>
                      <a:pt x="221" y="279"/>
                    </a:lnTo>
                    <a:close/>
                    <a:moveTo>
                      <a:pt x="345" y="260"/>
                    </a:moveTo>
                    <a:cubicBezTo>
                      <a:pt x="345" y="236"/>
                      <a:pt x="345" y="236"/>
                      <a:pt x="345" y="236"/>
                    </a:cubicBezTo>
                    <a:cubicBezTo>
                      <a:pt x="348" y="236"/>
                      <a:pt x="348" y="236"/>
                      <a:pt x="348" y="236"/>
                    </a:cubicBezTo>
                    <a:cubicBezTo>
                      <a:pt x="349" y="257"/>
                      <a:pt x="349" y="257"/>
                      <a:pt x="349" y="257"/>
                    </a:cubicBezTo>
                    <a:cubicBezTo>
                      <a:pt x="364" y="285"/>
                      <a:pt x="364" y="285"/>
                      <a:pt x="364" y="285"/>
                    </a:cubicBezTo>
                    <a:lnTo>
                      <a:pt x="345" y="260"/>
                    </a:lnTo>
                    <a:close/>
                    <a:moveTo>
                      <a:pt x="397" y="192"/>
                    </a:moveTo>
                    <a:cubicBezTo>
                      <a:pt x="397" y="182"/>
                      <a:pt x="397" y="182"/>
                      <a:pt x="397" y="182"/>
                    </a:cubicBezTo>
                    <a:cubicBezTo>
                      <a:pt x="400" y="182"/>
                      <a:pt x="400" y="182"/>
                      <a:pt x="400" y="182"/>
                    </a:cubicBezTo>
                    <a:cubicBezTo>
                      <a:pt x="409" y="190"/>
                      <a:pt x="409" y="190"/>
                      <a:pt x="409" y="190"/>
                    </a:cubicBezTo>
                    <a:cubicBezTo>
                      <a:pt x="407" y="204"/>
                      <a:pt x="407" y="204"/>
                      <a:pt x="407" y="204"/>
                    </a:cubicBezTo>
                    <a:cubicBezTo>
                      <a:pt x="398" y="210"/>
                      <a:pt x="398" y="210"/>
                      <a:pt x="398" y="210"/>
                    </a:cubicBezTo>
                    <a:cubicBezTo>
                      <a:pt x="394" y="210"/>
                      <a:pt x="394" y="210"/>
                      <a:pt x="394" y="210"/>
                    </a:cubicBezTo>
                    <a:cubicBezTo>
                      <a:pt x="394" y="204"/>
                      <a:pt x="394" y="204"/>
                      <a:pt x="394" y="204"/>
                    </a:cubicBezTo>
                    <a:cubicBezTo>
                      <a:pt x="399" y="204"/>
                      <a:pt x="399" y="204"/>
                      <a:pt x="399" y="204"/>
                    </a:cubicBezTo>
                    <a:cubicBezTo>
                      <a:pt x="399" y="202"/>
                      <a:pt x="399" y="202"/>
                      <a:pt x="399" y="202"/>
                    </a:cubicBezTo>
                    <a:cubicBezTo>
                      <a:pt x="394" y="202"/>
                      <a:pt x="394" y="202"/>
                      <a:pt x="394" y="202"/>
                    </a:cubicBezTo>
                    <a:cubicBezTo>
                      <a:pt x="394" y="192"/>
                      <a:pt x="394" y="192"/>
                      <a:pt x="394" y="192"/>
                    </a:cubicBezTo>
                    <a:lnTo>
                      <a:pt x="397" y="192"/>
                    </a:lnTo>
                    <a:close/>
                    <a:moveTo>
                      <a:pt x="406" y="220"/>
                    </a:moveTo>
                    <a:cubicBezTo>
                      <a:pt x="400" y="220"/>
                      <a:pt x="400" y="220"/>
                      <a:pt x="400" y="220"/>
                    </a:cubicBezTo>
                    <a:cubicBezTo>
                      <a:pt x="400" y="212"/>
                      <a:pt x="400" y="212"/>
                      <a:pt x="400" y="212"/>
                    </a:cubicBezTo>
                    <a:cubicBezTo>
                      <a:pt x="412" y="206"/>
                      <a:pt x="412" y="206"/>
                      <a:pt x="412" y="206"/>
                    </a:cubicBezTo>
                    <a:lnTo>
                      <a:pt x="406" y="220"/>
                    </a:lnTo>
                    <a:close/>
                    <a:moveTo>
                      <a:pt x="413" y="497"/>
                    </a:moveTo>
                    <a:cubicBezTo>
                      <a:pt x="426" y="429"/>
                      <a:pt x="426" y="429"/>
                      <a:pt x="426" y="429"/>
                    </a:cubicBezTo>
                    <a:cubicBezTo>
                      <a:pt x="422" y="403"/>
                      <a:pt x="422" y="403"/>
                      <a:pt x="422" y="403"/>
                    </a:cubicBezTo>
                    <a:cubicBezTo>
                      <a:pt x="411" y="451"/>
                      <a:pt x="411" y="451"/>
                      <a:pt x="411" y="451"/>
                    </a:cubicBezTo>
                    <a:cubicBezTo>
                      <a:pt x="405" y="451"/>
                      <a:pt x="405" y="451"/>
                      <a:pt x="405" y="451"/>
                    </a:cubicBezTo>
                    <a:cubicBezTo>
                      <a:pt x="405" y="408"/>
                      <a:pt x="405" y="408"/>
                      <a:pt x="405" y="408"/>
                    </a:cubicBezTo>
                    <a:cubicBezTo>
                      <a:pt x="423" y="395"/>
                      <a:pt x="423" y="395"/>
                      <a:pt x="423" y="395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397" y="401"/>
                      <a:pt x="397" y="401"/>
                      <a:pt x="397" y="401"/>
                    </a:cubicBezTo>
                    <a:cubicBezTo>
                      <a:pt x="395" y="401"/>
                      <a:pt x="395" y="401"/>
                      <a:pt x="395" y="401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406" y="321"/>
                      <a:pt x="406" y="321"/>
                      <a:pt x="406" y="321"/>
                    </a:cubicBezTo>
                    <a:cubicBezTo>
                      <a:pt x="385" y="302"/>
                      <a:pt x="385" y="302"/>
                      <a:pt x="385" y="302"/>
                    </a:cubicBezTo>
                    <a:cubicBezTo>
                      <a:pt x="405" y="281"/>
                      <a:pt x="405" y="281"/>
                      <a:pt x="405" y="281"/>
                    </a:cubicBezTo>
                    <a:cubicBezTo>
                      <a:pt x="412" y="284"/>
                      <a:pt x="412" y="284"/>
                      <a:pt x="412" y="284"/>
                    </a:cubicBezTo>
                    <a:cubicBezTo>
                      <a:pt x="403" y="302"/>
                      <a:pt x="403" y="302"/>
                      <a:pt x="403" y="302"/>
                    </a:cubicBezTo>
                    <a:cubicBezTo>
                      <a:pt x="425" y="319"/>
                      <a:pt x="425" y="319"/>
                      <a:pt x="425" y="319"/>
                    </a:cubicBezTo>
                    <a:cubicBezTo>
                      <a:pt x="455" y="296"/>
                      <a:pt x="455" y="296"/>
                      <a:pt x="455" y="296"/>
                    </a:cubicBezTo>
                    <a:cubicBezTo>
                      <a:pt x="478" y="218"/>
                      <a:pt x="478" y="218"/>
                      <a:pt x="478" y="218"/>
                    </a:cubicBezTo>
                    <a:cubicBezTo>
                      <a:pt x="468" y="184"/>
                      <a:pt x="468" y="184"/>
                      <a:pt x="468" y="184"/>
                    </a:cubicBezTo>
                    <a:cubicBezTo>
                      <a:pt x="481" y="173"/>
                      <a:pt x="481" y="173"/>
                      <a:pt x="481" y="173"/>
                    </a:cubicBezTo>
                    <a:cubicBezTo>
                      <a:pt x="485" y="167"/>
                      <a:pt x="485" y="167"/>
                      <a:pt x="485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61" y="176"/>
                      <a:pt x="461" y="176"/>
                      <a:pt x="461" y="176"/>
                    </a:cubicBezTo>
                    <a:cubicBezTo>
                      <a:pt x="457" y="226"/>
                      <a:pt x="457" y="226"/>
                      <a:pt x="457" y="226"/>
                    </a:cubicBezTo>
                    <a:cubicBezTo>
                      <a:pt x="416" y="228"/>
                      <a:pt x="416" y="228"/>
                      <a:pt x="416" y="228"/>
                    </a:cubicBezTo>
                    <a:cubicBezTo>
                      <a:pt x="460" y="233"/>
                      <a:pt x="460" y="233"/>
                      <a:pt x="460" y="233"/>
                    </a:cubicBezTo>
                    <a:cubicBezTo>
                      <a:pt x="415" y="240"/>
                      <a:pt x="415" y="240"/>
                      <a:pt x="415" y="240"/>
                    </a:cubicBezTo>
                    <a:cubicBezTo>
                      <a:pt x="421" y="255"/>
                      <a:pt x="421" y="255"/>
                      <a:pt x="421" y="255"/>
                    </a:cubicBezTo>
                    <a:cubicBezTo>
                      <a:pt x="412" y="265"/>
                      <a:pt x="412" y="265"/>
                      <a:pt x="412" y="265"/>
                    </a:cubicBezTo>
                    <a:cubicBezTo>
                      <a:pt x="393" y="258"/>
                      <a:pt x="393" y="258"/>
                      <a:pt x="393" y="258"/>
                    </a:cubicBezTo>
                    <a:cubicBezTo>
                      <a:pt x="376" y="267"/>
                      <a:pt x="376" y="267"/>
                      <a:pt x="376" y="267"/>
                    </a:cubicBezTo>
                    <a:cubicBezTo>
                      <a:pt x="367" y="256"/>
                      <a:pt x="367" y="256"/>
                      <a:pt x="367" y="256"/>
                    </a:cubicBezTo>
                    <a:cubicBezTo>
                      <a:pt x="379" y="222"/>
                      <a:pt x="379" y="222"/>
                      <a:pt x="379" y="222"/>
                    </a:cubicBezTo>
                    <a:cubicBezTo>
                      <a:pt x="384" y="222"/>
                      <a:pt x="384" y="222"/>
                      <a:pt x="384" y="222"/>
                    </a:cubicBezTo>
                    <a:cubicBezTo>
                      <a:pt x="386" y="251"/>
                      <a:pt x="386" y="251"/>
                      <a:pt x="386" y="251"/>
                    </a:cubicBezTo>
                    <a:cubicBezTo>
                      <a:pt x="393" y="230"/>
                      <a:pt x="393" y="230"/>
                      <a:pt x="393" y="230"/>
                    </a:cubicBezTo>
                    <a:cubicBezTo>
                      <a:pt x="410" y="232"/>
                      <a:pt x="410" y="232"/>
                      <a:pt x="410" y="232"/>
                    </a:cubicBezTo>
                    <a:cubicBezTo>
                      <a:pt x="403" y="228"/>
                      <a:pt x="403" y="228"/>
                      <a:pt x="403" y="228"/>
                    </a:cubicBezTo>
                    <a:cubicBezTo>
                      <a:pt x="414" y="228"/>
                      <a:pt x="414" y="228"/>
                      <a:pt x="414" y="228"/>
                    </a:cubicBezTo>
                    <a:cubicBezTo>
                      <a:pt x="411" y="220"/>
                      <a:pt x="411" y="220"/>
                      <a:pt x="411" y="220"/>
                    </a:cubicBezTo>
                    <a:cubicBezTo>
                      <a:pt x="418" y="210"/>
                      <a:pt x="418" y="210"/>
                      <a:pt x="418" y="210"/>
                    </a:cubicBezTo>
                    <a:cubicBezTo>
                      <a:pt x="420" y="188"/>
                      <a:pt x="420" y="188"/>
                      <a:pt x="420" y="188"/>
                    </a:cubicBezTo>
                    <a:cubicBezTo>
                      <a:pt x="405" y="176"/>
                      <a:pt x="405" y="176"/>
                      <a:pt x="405" y="176"/>
                    </a:cubicBezTo>
                    <a:cubicBezTo>
                      <a:pt x="393" y="176"/>
                      <a:pt x="393" y="176"/>
                      <a:pt x="393" y="176"/>
                    </a:cubicBezTo>
                    <a:cubicBezTo>
                      <a:pt x="383" y="184"/>
                      <a:pt x="383" y="184"/>
                      <a:pt x="383" y="184"/>
                    </a:cubicBezTo>
                    <a:cubicBezTo>
                      <a:pt x="380" y="122"/>
                      <a:pt x="380" y="122"/>
                      <a:pt x="380" y="122"/>
                    </a:cubicBezTo>
                    <a:cubicBezTo>
                      <a:pt x="377" y="118"/>
                      <a:pt x="377" y="118"/>
                      <a:pt x="377" y="118"/>
                    </a:cubicBezTo>
                    <a:cubicBezTo>
                      <a:pt x="374" y="221"/>
                      <a:pt x="374" y="221"/>
                      <a:pt x="374" y="221"/>
                    </a:cubicBezTo>
                    <a:cubicBezTo>
                      <a:pt x="367" y="234"/>
                      <a:pt x="367" y="234"/>
                      <a:pt x="367" y="234"/>
                    </a:cubicBezTo>
                    <a:cubicBezTo>
                      <a:pt x="367" y="234"/>
                      <a:pt x="366" y="232"/>
                      <a:pt x="364" y="225"/>
                    </a:cubicBezTo>
                    <a:cubicBezTo>
                      <a:pt x="362" y="219"/>
                      <a:pt x="365" y="200"/>
                      <a:pt x="365" y="200"/>
                    </a:cubicBezTo>
                    <a:cubicBezTo>
                      <a:pt x="372" y="120"/>
                      <a:pt x="372" y="120"/>
                      <a:pt x="372" y="120"/>
                    </a:cubicBezTo>
                    <a:cubicBezTo>
                      <a:pt x="366" y="127"/>
                      <a:pt x="366" y="127"/>
                      <a:pt x="366" y="127"/>
                    </a:cubicBezTo>
                    <a:cubicBezTo>
                      <a:pt x="362" y="176"/>
                      <a:pt x="362" y="176"/>
                      <a:pt x="362" y="176"/>
                    </a:cubicBezTo>
                    <a:cubicBezTo>
                      <a:pt x="344" y="189"/>
                      <a:pt x="344" y="189"/>
                      <a:pt x="344" y="189"/>
                    </a:cubicBezTo>
                    <a:cubicBezTo>
                      <a:pt x="339" y="216"/>
                      <a:pt x="339" y="216"/>
                      <a:pt x="339" y="216"/>
                    </a:cubicBezTo>
                    <a:cubicBezTo>
                      <a:pt x="347" y="195"/>
                      <a:pt x="347" y="195"/>
                      <a:pt x="347" y="195"/>
                    </a:cubicBezTo>
                    <a:cubicBezTo>
                      <a:pt x="360" y="188"/>
                      <a:pt x="360" y="188"/>
                      <a:pt x="360" y="188"/>
                    </a:cubicBezTo>
                    <a:cubicBezTo>
                      <a:pt x="359" y="201"/>
                      <a:pt x="359" y="201"/>
                      <a:pt x="359" y="201"/>
                    </a:cubicBezTo>
                    <a:cubicBezTo>
                      <a:pt x="349" y="207"/>
                      <a:pt x="349" y="207"/>
                      <a:pt x="349" y="207"/>
                    </a:cubicBezTo>
                    <a:cubicBezTo>
                      <a:pt x="331" y="230"/>
                      <a:pt x="331" y="230"/>
                      <a:pt x="331" y="230"/>
                    </a:cubicBezTo>
                    <a:cubicBezTo>
                      <a:pt x="329" y="270"/>
                      <a:pt x="329" y="270"/>
                      <a:pt x="329" y="270"/>
                    </a:cubicBezTo>
                    <a:cubicBezTo>
                      <a:pt x="369" y="305"/>
                      <a:pt x="369" y="305"/>
                      <a:pt x="369" y="305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386" y="356"/>
                      <a:pt x="386" y="356"/>
                      <a:pt x="386" y="356"/>
                    </a:cubicBezTo>
                    <a:cubicBezTo>
                      <a:pt x="349" y="337"/>
                      <a:pt x="349" y="337"/>
                      <a:pt x="349" y="337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289" y="318"/>
                      <a:pt x="289" y="318"/>
                      <a:pt x="289" y="318"/>
                    </a:cubicBezTo>
                    <a:cubicBezTo>
                      <a:pt x="252" y="337"/>
                      <a:pt x="252" y="337"/>
                      <a:pt x="252" y="337"/>
                    </a:cubicBezTo>
                    <a:cubicBezTo>
                      <a:pt x="252" y="350"/>
                      <a:pt x="252" y="350"/>
                      <a:pt x="252" y="350"/>
                    </a:cubicBezTo>
                    <a:cubicBezTo>
                      <a:pt x="252" y="367"/>
                      <a:pt x="252" y="367"/>
                      <a:pt x="252" y="367"/>
                    </a:cubicBezTo>
                    <a:cubicBezTo>
                      <a:pt x="229" y="367"/>
                      <a:pt x="229" y="367"/>
                      <a:pt x="229" y="367"/>
                    </a:cubicBezTo>
                    <a:cubicBezTo>
                      <a:pt x="220" y="351"/>
                      <a:pt x="220" y="351"/>
                      <a:pt x="220" y="351"/>
                    </a:cubicBezTo>
                    <a:cubicBezTo>
                      <a:pt x="206" y="351"/>
                      <a:pt x="206" y="351"/>
                      <a:pt x="206" y="351"/>
                    </a:cubicBezTo>
                    <a:cubicBezTo>
                      <a:pt x="206" y="326"/>
                      <a:pt x="206" y="326"/>
                      <a:pt x="206" y="326"/>
                    </a:cubicBezTo>
                    <a:cubicBezTo>
                      <a:pt x="226" y="326"/>
                      <a:pt x="226" y="326"/>
                      <a:pt x="226" y="326"/>
                    </a:cubicBezTo>
                    <a:cubicBezTo>
                      <a:pt x="226" y="326"/>
                      <a:pt x="226" y="326"/>
                      <a:pt x="227" y="326"/>
                    </a:cubicBezTo>
                    <a:cubicBezTo>
                      <a:pt x="231" y="326"/>
                      <a:pt x="235" y="323"/>
                      <a:pt x="235" y="318"/>
                    </a:cubicBezTo>
                    <a:cubicBezTo>
                      <a:pt x="235" y="318"/>
                      <a:pt x="235" y="318"/>
                      <a:pt x="235" y="318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0"/>
                      <a:pt x="231" y="266"/>
                      <a:pt x="227" y="266"/>
                    </a:cubicBezTo>
                    <a:cubicBezTo>
                      <a:pt x="227" y="266"/>
                      <a:pt x="226" y="266"/>
                      <a:pt x="226" y="266"/>
                    </a:cubicBezTo>
                    <a:cubicBezTo>
                      <a:pt x="206" y="266"/>
                      <a:pt x="206" y="266"/>
                      <a:pt x="206" y="266"/>
                    </a:cubicBezTo>
                    <a:cubicBezTo>
                      <a:pt x="206" y="172"/>
                      <a:pt x="206" y="172"/>
                      <a:pt x="206" y="172"/>
                    </a:cubicBezTo>
                    <a:cubicBezTo>
                      <a:pt x="204" y="172"/>
                      <a:pt x="204" y="172"/>
                      <a:pt x="204" y="172"/>
                    </a:cubicBezTo>
                    <a:cubicBezTo>
                      <a:pt x="204" y="138"/>
                      <a:pt x="204" y="138"/>
                      <a:pt x="204" y="138"/>
                    </a:cubicBezTo>
                    <a:cubicBezTo>
                      <a:pt x="206" y="138"/>
                      <a:pt x="207" y="137"/>
                      <a:pt x="208" y="137"/>
                    </a:cubicBezTo>
                    <a:cubicBezTo>
                      <a:pt x="220" y="169"/>
                      <a:pt x="220" y="169"/>
                      <a:pt x="220" y="169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20" y="174"/>
                      <a:pt x="220" y="174"/>
                      <a:pt x="220" y="174"/>
                    </a:cubicBezTo>
                    <a:cubicBezTo>
                      <a:pt x="238" y="167"/>
                      <a:pt x="238" y="167"/>
                      <a:pt x="238" y="167"/>
                    </a:cubicBezTo>
                    <a:cubicBezTo>
                      <a:pt x="237" y="163"/>
                      <a:pt x="237" y="163"/>
                      <a:pt x="237" y="163"/>
                    </a:cubicBezTo>
                    <a:cubicBezTo>
                      <a:pt x="235" y="163"/>
                      <a:pt x="235" y="163"/>
                      <a:pt x="235" y="163"/>
                    </a:cubicBezTo>
                    <a:cubicBezTo>
                      <a:pt x="222" y="131"/>
                      <a:pt x="222" y="131"/>
                      <a:pt x="222" y="131"/>
                    </a:cubicBezTo>
                    <a:cubicBezTo>
                      <a:pt x="223" y="130"/>
                      <a:pt x="224" y="130"/>
                      <a:pt x="225" y="129"/>
                    </a:cubicBezTo>
                    <a:cubicBezTo>
                      <a:pt x="250" y="153"/>
                      <a:pt x="250" y="153"/>
                      <a:pt x="250" y="153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51" y="158"/>
                      <a:pt x="251" y="158"/>
                      <a:pt x="251" y="158"/>
                    </a:cubicBezTo>
                    <a:cubicBezTo>
                      <a:pt x="265" y="144"/>
                      <a:pt x="265" y="144"/>
                      <a:pt x="265" y="144"/>
                    </a:cubicBezTo>
                    <a:cubicBezTo>
                      <a:pt x="262" y="141"/>
                      <a:pt x="262" y="141"/>
                      <a:pt x="262" y="141"/>
                    </a:cubicBezTo>
                    <a:cubicBezTo>
                      <a:pt x="260" y="142"/>
                      <a:pt x="260" y="142"/>
                      <a:pt x="260" y="142"/>
                    </a:cubicBezTo>
                    <a:cubicBezTo>
                      <a:pt x="235" y="118"/>
                      <a:pt x="235" y="118"/>
                      <a:pt x="235" y="118"/>
                    </a:cubicBezTo>
                    <a:cubicBezTo>
                      <a:pt x="236" y="117"/>
                      <a:pt x="237" y="116"/>
                      <a:pt x="237" y="115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81" y="114"/>
                      <a:pt x="281" y="114"/>
                      <a:pt x="281" y="114"/>
                    </a:cubicBezTo>
                    <a:cubicBezTo>
                      <a:pt x="277" y="112"/>
                      <a:pt x="277" y="112"/>
                      <a:pt x="277" y="112"/>
                    </a:cubicBezTo>
                    <a:cubicBezTo>
                      <a:pt x="276" y="114"/>
                      <a:pt x="276" y="114"/>
                      <a:pt x="276" y="114"/>
                    </a:cubicBezTo>
                    <a:cubicBezTo>
                      <a:pt x="243" y="101"/>
                      <a:pt x="243" y="101"/>
                      <a:pt x="243" y="101"/>
                    </a:cubicBezTo>
                    <a:cubicBezTo>
                      <a:pt x="243" y="100"/>
                      <a:pt x="243" y="99"/>
                      <a:pt x="243" y="98"/>
                    </a:cubicBezTo>
                    <a:cubicBezTo>
                      <a:pt x="278" y="98"/>
                      <a:pt x="278" y="98"/>
                      <a:pt x="278" y="98"/>
                    </a:cubicBezTo>
                    <a:cubicBezTo>
                      <a:pt x="278" y="100"/>
                      <a:pt x="278" y="100"/>
                      <a:pt x="278" y="100"/>
                    </a:cubicBezTo>
                    <a:cubicBezTo>
                      <a:pt x="368" y="100"/>
                      <a:pt x="368" y="100"/>
                      <a:pt x="368" y="100"/>
                    </a:cubicBezTo>
                    <a:cubicBezTo>
                      <a:pt x="368" y="101"/>
                      <a:pt x="368" y="103"/>
                      <a:pt x="369" y="105"/>
                    </a:cubicBezTo>
                    <a:cubicBezTo>
                      <a:pt x="371" y="109"/>
                      <a:pt x="373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406" y="100"/>
                      <a:pt x="406" y="100"/>
                      <a:pt x="406" y="100"/>
                    </a:cubicBezTo>
                    <a:cubicBezTo>
                      <a:pt x="415" y="100"/>
                      <a:pt x="415" y="100"/>
                      <a:pt x="415" y="10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1"/>
                      <a:pt x="395" y="134"/>
                      <a:pt x="398" y="137"/>
                    </a:cubicBezTo>
                    <a:cubicBezTo>
                      <a:pt x="402" y="139"/>
                      <a:pt x="405" y="140"/>
                      <a:pt x="406" y="139"/>
                    </a:cubicBezTo>
                    <a:cubicBezTo>
                      <a:pt x="406" y="139"/>
                      <a:pt x="406" y="139"/>
                      <a:pt x="406" y="139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9"/>
                      <a:pt x="425" y="151"/>
                      <a:pt x="429" y="153"/>
                    </a:cubicBezTo>
                    <a:cubicBezTo>
                      <a:pt x="434" y="154"/>
                      <a:pt x="437" y="155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3"/>
                      <a:pt x="438" y="153"/>
                    </a:cubicBezTo>
                    <a:cubicBezTo>
                      <a:pt x="438" y="153"/>
                      <a:pt x="438" y="153"/>
                      <a:pt x="438" y="153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7" y="160"/>
                      <a:pt x="461" y="161"/>
                      <a:pt x="465" y="161"/>
                    </a:cubicBezTo>
                    <a:cubicBezTo>
                      <a:pt x="470" y="161"/>
                      <a:pt x="474" y="160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00"/>
                      <a:pt x="474" y="100"/>
                      <a:pt x="474" y="100"/>
                    </a:cubicBezTo>
                    <a:cubicBezTo>
                      <a:pt x="481" y="100"/>
                      <a:pt x="481" y="100"/>
                      <a:pt x="481" y="100"/>
                    </a:cubicBezTo>
                    <a:cubicBezTo>
                      <a:pt x="481" y="88"/>
                      <a:pt x="481" y="88"/>
                      <a:pt x="481" y="88"/>
                    </a:cubicBezTo>
                    <a:cubicBezTo>
                      <a:pt x="412" y="88"/>
                      <a:pt x="412" y="88"/>
                      <a:pt x="412" y="88"/>
                    </a:cubicBezTo>
                    <a:cubicBezTo>
                      <a:pt x="412" y="84"/>
                      <a:pt x="412" y="84"/>
                      <a:pt x="412" y="84"/>
                    </a:cubicBezTo>
                    <a:cubicBezTo>
                      <a:pt x="481" y="84"/>
                      <a:pt x="481" y="84"/>
                      <a:pt x="481" y="84"/>
                    </a:cubicBezTo>
                    <a:cubicBezTo>
                      <a:pt x="481" y="80"/>
                      <a:pt x="481" y="80"/>
                      <a:pt x="481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11" y="80"/>
                      <a:pt x="411" y="80"/>
                      <a:pt x="411" y="80"/>
                    </a:cubicBezTo>
                    <a:cubicBezTo>
                      <a:pt x="404" y="79"/>
                      <a:pt x="385" y="75"/>
                      <a:pt x="373" y="63"/>
                    </a:cubicBezTo>
                    <a:cubicBezTo>
                      <a:pt x="357" y="46"/>
                      <a:pt x="356" y="34"/>
                      <a:pt x="356" y="34"/>
                    </a:cubicBezTo>
                    <a:cubicBezTo>
                      <a:pt x="353" y="34"/>
                      <a:pt x="353" y="34"/>
                      <a:pt x="353" y="34"/>
                    </a:cubicBezTo>
                    <a:cubicBezTo>
                      <a:pt x="353" y="80"/>
                      <a:pt x="353" y="80"/>
                      <a:pt x="353" y="80"/>
                    </a:cubicBezTo>
                    <a:cubicBezTo>
                      <a:pt x="350" y="80"/>
                      <a:pt x="350" y="80"/>
                      <a:pt x="350" y="80"/>
                    </a:cubicBezTo>
                    <a:cubicBezTo>
                      <a:pt x="350" y="34"/>
                      <a:pt x="350" y="34"/>
                      <a:pt x="350" y="34"/>
                    </a:cubicBezTo>
                    <a:cubicBezTo>
                      <a:pt x="343" y="34"/>
                      <a:pt x="343" y="34"/>
                      <a:pt x="343" y="34"/>
                    </a:cubicBezTo>
                    <a:cubicBezTo>
                      <a:pt x="343" y="80"/>
                      <a:pt x="343" y="80"/>
                      <a:pt x="343" y="80"/>
                    </a:cubicBezTo>
                    <a:cubicBezTo>
                      <a:pt x="278" y="80"/>
                      <a:pt x="278" y="80"/>
                      <a:pt x="278" y="80"/>
                    </a:cubicBezTo>
                    <a:cubicBezTo>
                      <a:pt x="278" y="83"/>
                      <a:pt x="278" y="83"/>
                      <a:pt x="278" y="83"/>
                    </a:cubicBezTo>
                    <a:cubicBezTo>
                      <a:pt x="243" y="83"/>
                      <a:pt x="243" y="83"/>
                      <a:pt x="243" y="83"/>
                    </a:cubicBezTo>
                    <a:cubicBezTo>
                      <a:pt x="240" y="62"/>
                      <a:pt x="224" y="46"/>
                      <a:pt x="204" y="43"/>
                    </a:cubicBezTo>
                    <a:cubicBezTo>
                      <a:pt x="204" y="4"/>
                      <a:pt x="204" y="4"/>
                      <a:pt x="204" y="4"/>
                    </a:cubicBezTo>
                    <a:cubicBezTo>
                      <a:pt x="206" y="4"/>
                      <a:pt x="206" y="4"/>
                      <a:pt x="206" y="4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186" y="4"/>
                      <a:pt x="186" y="4"/>
                      <a:pt x="186" y="4"/>
                    </a:cubicBezTo>
                    <a:cubicBezTo>
                      <a:pt x="189" y="4"/>
                      <a:pt x="189" y="4"/>
                      <a:pt x="189" y="4"/>
                    </a:cubicBezTo>
                    <a:cubicBezTo>
                      <a:pt x="189" y="43"/>
                      <a:pt x="189" y="43"/>
                      <a:pt x="189" y="43"/>
                    </a:cubicBezTo>
                    <a:cubicBezTo>
                      <a:pt x="188" y="43"/>
                      <a:pt x="186" y="43"/>
                      <a:pt x="185" y="44"/>
                    </a:cubicBezTo>
                    <a:cubicBezTo>
                      <a:pt x="171" y="8"/>
                      <a:pt x="171" y="8"/>
                      <a:pt x="171" y="8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1" y="3"/>
                      <a:pt x="171" y="3"/>
                      <a:pt x="171" y="3"/>
                    </a:cubicBezTo>
                    <a:cubicBezTo>
                      <a:pt x="153" y="11"/>
                      <a:pt x="153" y="11"/>
                      <a:pt x="153" y="11"/>
                    </a:cubicBezTo>
                    <a:cubicBezTo>
                      <a:pt x="155" y="15"/>
                      <a:pt x="155" y="15"/>
                      <a:pt x="155" y="15"/>
                    </a:cubicBezTo>
                    <a:cubicBezTo>
                      <a:pt x="157" y="14"/>
                      <a:pt x="157" y="14"/>
                      <a:pt x="157" y="14"/>
                    </a:cubicBezTo>
                    <a:cubicBezTo>
                      <a:pt x="171" y="49"/>
                      <a:pt x="171" y="49"/>
                      <a:pt x="171" y="49"/>
                    </a:cubicBezTo>
                    <a:cubicBezTo>
                      <a:pt x="170" y="50"/>
                      <a:pt x="169" y="50"/>
                      <a:pt x="168" y="51"/>
                    </a:cubicBezTo>
                    <a:cubicBezTo>
                      <a:pt x="142" y="25"/>
                      <a:pt x="142" y="25"/>
                      <a:pt x="142" y="25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0" y="20"/>
                      <a:pt x="140" y="20"/>
                      <a:pt x="140" y="20"/>
                    </a:cubicBezTo>
                    <a:cubicBezTo>
                      <a:pt x="126" y="34"/>
                      <a:pt x="126" y="34"/>
                      <a:pt x="126" y="34"/>
                    </a:cubicBezTo>
                    <a:cubicBezTo>
                      <a:pt x="129" y="37"/>
                      <a:pt x="129" y="37"/>
                      <a:pt x="129" y="37"/>
                    </a:cubicBezTo>
                    <a:cubicBezTo>
                      <a:pt x="131" y="35"/>
                      <a:pt x="131" y="35"/>
                      <a:pt x="131" y="35"/>
                    </a:cubicBezTo>
                    <a:cubicBezTo>
                      <a:pt x="157" y="61"/>
                      <a:pt x="157" y="61"/>
                      <a:pt x="157" y="61"/>
                    </a:cubicBezTo>
                    <a:cubicBezTo>
                      <a:pt x="157" y="62"/>
                      <a:pt x="156" y="63"/>
                      <a:pt x="155" y="64"/>
                    </a:cubicBezTo>
                    <a:cubicBezTo>
                      <a:pt x="121" y="51"/>
                      <a:pt x="121" y="51"/>
                      <a:pt x="121" y="51"/>
                    </a:cubicBezTo>
                    <a:cubicBezTo>
                      <a:pt x="122" y="49"/>
                      <a:pt x="122" y="49"/>
                      <a:pt x="122" y="49"/>
                    </a:cubicBezTo>
                    <a:cubicBezTo>
                      <a:pt x="122" y="48"/>
                      <a:pt x="122" y="48"/>
                      <a:pt x="122" y="48"/>
                    </a:cubicBezTo>
                    <a:cubicBezTo>
                      <a:pt x="118" y="47"/>
                      <a:pt x="118" y="47"/>
                      <a:pt x="118" y="47"/>
                    </a:cubicBezTo>
                    <a:cubicBezTo>
                      <a:pt x="111" y="65"/>
                      <a:pt x="111" y="65"/>
                      <a:pt x="111" y="65"/>
                    </a:cubicBezTo>
                    <a:cubicBezTo>
                      <a:pt x="115" y="67"/>
                      <a:pt x="115" y="67"/>
                      <a:pt x="115" y="67"/>
                    </a:cubicBezTo>
                    <a:cubicBezTo>
                      <a:pt x="116" y="65"/>
                      <a:pt x="116" y="65"/>
                      <a:pt x="116" y="65"/>
                    </a:cubicBezTo>
                    <a:cubicBezTo>
                      <a:pt x="149" y="78"/>
                      <a:pt x="149" y="78"/>
                      <a:pt x="149" y="78"/>
                    </a:cubicBezTo>
                    <a:cubicBezTo>
                      <a:pt x="149" y="80"/>
                      <a:pt x="149" y="81"/>
                      <a:pt x="148" y="83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9" y="81"/>
                      <a:pt x="109" y="81"/>
                      <a:pt x="109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2" y="81"/>
                      <a:pt x="59" y="84"/>
                      <a:pt x="59" y="89"/>
                    </a:cubicBez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77"/>
                      <a:pt x="59" y="277"/>
                      <a:pt x="59" y="277"/>
                    </a:cubicBezTo>
                    <a:cubicBezTo>
                      <a:pt x="59" y="277"/>
                      <a:pt x="59" y="278"/>
                      <a:pt x="59" y="278"/>
                    </a:cubicBezTo>
                    <a:cubicBezTo>
                      <a:pt x="59" y="282"/>
                      <a:pt x="62" y="286"/>
                      <a:pt x="67" y="286"/>
                    </a:cubicBezTo>
                    <a:cubicBezTo>
                      <a:pt x="67" y="286"/>
                      <a:pt x="67" y="286"/>
                      <a:pt x="67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7" y="286"/>
                      <a:pt x="187" y="286"/>
                      <a:pt x="187" y="286"/>
                    </a:cubicBezTo>
                    <a:cubicBezTo>
                      <a:pt x="187" y="307"/>
                      <a:pt x="187" y="307"/>
                      <a:pt x="187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53" y="307"/>
                      <a:pt x="153" y="307"/>
                      <a:pt x="153" y="307"/>
                    </a:cubicBezTo>
                    <a:cubicBezTo>
                      <a:pt x="152" y="307"/>
                      <a:pt x="152" y="307"/>
                      <a:pt x="152" y="307"/>
                    </a:cubicBezTo>
                    <a:cubicBezTo>
                      <a:pt x="147" y="307"/>
                      <a:pt x="144" y="311"/>
                      <a:pt x="144" y="315"/>
                    </a:cubicBezTo>
                    <a:cubicBezTo>
                      <a:pt x="144" y="315"/>
                      <a:pt x="144" y="315"/>
                      <a:pt x="144" y="315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51"/>
                      <a:pt x="144" y="351"/>
                      <a:pt x="144" y="351"/>
                    </a:cubicBezTo>
                    <a:cubicBezTo>
                      <a:pt x="86" y="351"/>
                      <a:pt x="86" y="351"/>
                      <a:pt x="86" y="351"/>
                    </a:cubicBezTo>
                    <a:cubicBezTo>
                      <a:pt x="86" y="400"/>
                      <a:pt x="86" y="400"/>
                      <a:pt x="86" y="400"/>
                    </a:cubicBezTo>
                    <a:cubicBezTo>
                      <a:pt x="102" y="418"/>
                      <a:pt x="102" y="418"/>
                      <a:pt x="102" y="418"/>
                    </a:cubicBezTo>
                    <a:cubicBezTo>
                      <a:pt x="102" y="451"/>
                      <a:pt x="102" y="451"/>
                      <a:pt x="102" y="451"/>
                    </a:cubicBezTo>
                    <a:cubicBezTo>
                      <a:pt x="121" y="459"/>
                      <a:pt x="121" y="459"/>
                      <a:pt x="121" y="459"/>
                    </a:cubicBezTo>
                    <a:cubicBezTo>
                      <a:pt x="121" y="505"/>
                      <a:pt x="121" y="505"/>
                      <a:pt x="121" y="505"/>
                    </a:cubicBezTo>
                    <a:cubicBezTo>
                      <a:pt x="38" y="520"/>
                      <a:pt x="7" y="539"/>
                      <a:pt x="4" y="540"/>
                    </a:cubicBezTo>
                    <a:cubicBezTo>
                      <a:pt x="0" y="541"/>
                      <a:pt x="19" y="544"/>
                      <a:pt x="46" y="556"/>
                    </a:cubicBezTo>
                    <a:cubicBezTo>
                      <a:pt x="80" y="572"/>
                      <a:pt x="75" y="581"/>
                      <a:pt x="75" y="581"/>
                    </a:cubicBezTo>
                    <a:cubicBezTo>
                      <a:pt x="75" y="581"/>
                      <a:pt x="135" y="543"/>
                      <a:pt x="263" y="520"/>
                    </a:cubicBezTo>
                    <a:cubicBezTo>
                      <a:pt x="329" y="509"/>
                      <a:pt x="450" y="504"/>
                      <a:pt x="495" y="512"/>
                    </a:cubicBezTo>
                    <a:cubicBezTo>
                      <a:pt x="495" y="512"/>
                      <a:pt x="460" y="504"/>
                      <a:pt x="413" y="4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8" name="Freeform 70">
                <a:extLst>
                  <a:ext uri="{FF2B5EF4-FFF2-40B4-BE49-F238E27FC236}">
                    <a16:creationId xmlns="" xmlns:a16="http://schemas.microsoft.com/office/drawing/2014/main" id="{1C9714A8-8981-9D41-9B02-6F9C1A14F5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4" y="467"/>
                <a:ext cx="1846" cy="1852"/>
              </a:xfrm>
              <a:custGeom>
                <a:avLst/>
                <a:gdLst>
                  <a:gd name="T0" fmla="*/ 483 w 967"/>
                  <a:gd name="T1" fmla="*/ 953 h 967"/>
                  <a:gd name="T2" fmla="*/ 13 w 967"/>
                  <a:gd name="T3" fmla="*/ 483 h 967"/>
                  <a:gd name="T4" fmla="*/ 483 w 967"/>
                  <a:gd name="T5" fmla="*/ 12 h 967"/>
                  <a:gd name="T6" fmla="*/ 954 w 967"/>
                  <a:gd name="T7" fmla="*/ 483 h 967"/>
                  <a:gd name="T8" fmla="*/ 483 w 967"/>
                  <a:gd name="T9" fmla="*/ 953 h 967"/>
                  <a:gd name="T10" fmla="*/ 483 w 967"/>
                  <a:gd name="T11" fmla="*/ 0 h 967"/>
                  <a:gd name="T12" fmla="*/ 0 w 967"/>
                  <a:gd name="T13" fmla="*/ 483 h 967"/>
                  <a:gd name="T14" fmla="*/ 483 w 967"/>
                  <a:gd name="T15" fmla="*/ 967 h 967"/>
                  <a:gd name="T16" fmla="*/ 967 w 967"/>
                  <a:gd name="T17" fmla="*/ 483 h 967"/>
                  <a:gd name="T18" fmla="*/ 483 w 967"/>
                  <a:gd name="T19" fmla="*/ 0 h 9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67" h="967">
                    <a:moveTo>
                      <a:pt x="483" y="953"/>
                    </a:moveTo>
                    <a:cubicBezTo>
                      <a:pt x="224" y="953"/>
                      <a:pt x="13" y="742"/>
                      <a:pt x="13" y="483"/>
                    </a:cubicBezTo>
                    <a:cubicBezTo>
                      <a:pt x="13" y="223"/>
                      <a:pt x="224" y="12"/>
                      <a:pt x="483" y="12"/>
                    </a:cubicBezTo>
                    <a:cubicBezTo>
                      <a:pt x="743" y="12"/>
                      <a:pt x="954" y="223"/>
                      <a:pt x="954" y="483"/>
                    </a:cubicBezTo>
                    <a:cubicBezTo>
                      <a:pt x="954" y="742"/>
                      <a:pt x="743" y="953"/>
                      <a:pt x="483" y="953"/>
                    </a:cubicBezTo>
                    <a:close/>
                    <a:moveTo>
                      <a:pt x="483" y="0"/>
                    </a:moveTo>
                    <a:cubicBezTo>
                      <a:pt x="216" y="0"/>
                      <a:pt x="0" y="216"/>
                      <a:pt x="0" y="483"/>
                    </a:cubicBezTo>
                    <a:cubicBezTo>
                      <a:pt x="0" y="751"/>
                      <a:pt x="216" y="967"/>
                      <a:pt x="483" y="967"/>
                    </a:cubicBezTo>
                    <a:cubicBezTo>
                      <a:pt x="750" y="967"/>
                      <a:pt x="967" y="751"/>
                      <a:pt x="967" y="483"/>
                    </a:cubicBezTo>
                    <a:cubicBezTo>
                      <a:pt x="967" y="216"/>
                      <a:pt x="750" y="0"/>
                      <a:pt x="48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9" name="Freeform 71">
                <a:extLst>
                  <a:ext uri="{FF2B5EF4-FFF2-40B4-BE49-F238E27FC236}">
                    <a16:creationId xmlns="" xmlns:a16="http://schemas.microsoft.com/office/drawing/2014/main" id="{9F47C1A2-7F03-4D44-81ED-E43988577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1063"/>
                <a:ext cx="67" cy="61"/>
              </a:xfrm>
              <a:custGeom>
                <a:avLst/>
                <a:gdLst>
                  <a:gd name="T0" fmla="*/ 23 w 35"/>
                  <a:gd name="T1" fmla="*/ 3 h 32"/>
                  <a:gd name="T2" fmla="*/ 10 w 35"/>
                  <a:gd name="T3" fmla="*/ 1 h 32"/>
                  <a:gd name="T4" fmla="*/ 2 w 35"/>
                  <a:gd name="T5" fmla="*/ 9 h 32"/>
                  <a:gd name="T6" fmla="*/ 2 w 35"/>
                  <a:gd name="T7" fmla="*/ 21 h 32"/>
                  <a:gd name="T8" fmla="*/ 12 w 35"/>
                  <a:gd name="T9" fmla="*/ 29 h 32"/>
                  <a:gd name="T10" fmla="*/ 25 w 35"/>
                  <a:gd name="T11" fmla="*/ 31 h 32"/>
                  <a:gd name="T12" fmla="*/ 33 w 35"/>
                  <a:gd name="T13" fmla="*/ 23 h 32"/>
                  <a:gd name="T14" fmla="*/ 33 w 35"/>
                  <a:gd name="T15" fmla="*/ 12 h 32"/>
                  <a:gd name="T16" fmla="*/ 23 w 35"/>
                  <a:gd name="T17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32">
                    <a:moveTo>
                      <a:pt x="23" y="3"/>
                    </a:moveTo>
                    <a:cubicBezTo>
                      <a:pt x="18" y="0"/>
                      <a:pt x="13" y="0"/>
                      <a:pt x="10" y="1"/>
                    </a:cubicBezTo>
                    <a:cubicBezTo>
                      <a:pt x="6" y="3"/>
                      <a:pt x="4" y="5"/>
                      <a:pt x="2" y="9"/>
                    </a:cubicBezTo>
                    <a:cubicBezTo>
                      <a:pt x="0" y="13"/>
                      <a:pt x="0" y="17"/>
                      <a:pt x="2" y="21"/>
                    </a:cubicBezTo>
                    <a:cubicBezTo>
                      <a:pt x="3" y="24"/>
                      <a:pt x="6" y="27"/>
                      <a:pt x="12" y="29"/>
                    </a:cubicBezTo>
                    <a:cubicBezTo>
                      <a:pt x="17" y="32"/>
                      <a:pt x="21" y="32"/>
                      <a:pt x="25" y="31"/>
                    </a:cubicBezTo>
                    <a:cubicBezTo>
                      <a:pt x="29" y="29"/>
                      <a:pt x="32" y="27"/>
                      <a:pt x="33" y="23"/>
                    </a:cubicBezTo>
                    <a:cubicBezTo>
                      <a:pt x="35" y="19"/>
                      <a:pt x="35" y="15"/>
                      <a:pt x="33" y="12"/>
                    </a:cubicBezTo>
                    <a:cubicBezTo>
                      <a:pt x="32" y="8"/>
                      <a:pt x="28" y="5"/>
                      <a:pt x="2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0" name="Freeform 72">
                <a:extLst>
                  <a:ext uri="{FF2B5EF4-FFF2-40B4-BE49-F238E27FC236}">
                    <a16:creationId xmlns="" xmlns:a16="http://schemas.microsoft.com/office/drawing/2014/main" id="{359B5C8C-C1CC-CC40-A75F-DFB817DDE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886"/>
                <a:ext cx="42" cy="77"/>
              </a:xfrm>
              <a:custGeom>
                <a:avLst/>
                <a:gdLst>
                  <a:gd name="T0" fmla="*/ 22 w 22"/>
                  <a:gd name="T1" fmla="*/ 0 h 40"/>
                  <a:gd name="T2" fmla="*/ 22 w 22"/>
                  <a:gd name="T3" fmla="*/ 40 h 40"/>
                  <a:gd name="T4" fmla="*/ 12 w 22"/>
                  <a:gd name="T5" fmla="*/ 40 h 40"/>
                  <a:gd name="T6" fmla="*/ 12 w 22"/>
                  <a:gd name="T7" fmla="*/ 14 h 40"/>
                  <a:gd name="T8" fmla="*/ 6 w 22"/>
                  <a:gd name="T9" fmla="*/ 17 h 40"/>
                  <a:gd name="T10" fmla="*/ 0 w 22"/>
                  <a:gd name="T11" fmla="*/ 20 h 40"/>
                  <a:gd name="T12" fmla="*/ 0 w 22"/>
                  <a:gd name="T13" fmla="*/ 11 h 40"/>
                  <a:gd name="T14" fmla="*/ 9 w 22"/>
                  <a:gd name="T15" fmla="*/ 7 h 40"/>
                  <a:gd name="T16" fmla="*/ 14 w 22"/>
                  <a:gd name="T17" fmla="*/ 0 h 40"/>
                  <a:gd name="T18" fmla="*/ 22 w 22"/>
                  <a:gd name="T1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40">
                    <a:moveTo>
                      <a:pt x="22" y="0"/>
                    </a:moveTo>
                    <a:cubicBezTo>
                      <a:pt x="22" y="40"/>
                      <a:pt x="22" y="40"/>
                      <a:pt x="2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0" y="15"/>
                      <a:pt x="8" y="17"/>
                      <a:pt x="6" y="17"/>
                    </a:cubicBezTo>
                    <a:cubicBezTo>
                      <a:pt x="5" y="18"/>
                      <a:pt x="3" y="19"/>
                      <a:pt x="0" y="2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10"/>
                      <a:pt x="7" y="8"/>
                      <a:pt x="9" y="7"/>
                    </a:cubicBezTo>
                    <a:cubicBezTo>
                      <a:pt x="11" y="5"/>
                      <a:pt x="12" y="3"/>
                      <a:pt x="14" y="0"/>
                    </a:cubicBezTo>
                    <a:lnTo>
                      <a:pt x="2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1" name="Freeform 73">
                <a:extLst>
                  <a:ext uri="{FF2B5EF4-FFF2-40B4-BE49-F238E27FC236}">
                    <a16:creationId xmlns="" xmlns:a16="http://schemas.microsoft.com/office/drawing/2014/main" id="{ADE9046A-3EA3-9F4B-8974-69748CC297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53" y="1886"/>
                <a:ext cx="61" cy="77"/>
              </a:xfrm>
              <a:custGeom>
                <a:avLst/>
                <a:gdLst>
                  <a:gd name="T0" fmla="*/ 21 w 32"/>
                  <a:gd name="T1" fmla="*/ 14 h 40"/>
                  <a:gd name="T2" fmla="*/ 19 w 32"/>
                  <a:gd name="T3" fmla="*/ 9 h 40"/>
                  <a:gd name="T4" fmla="*/ 16 w 32"/>
                  <a:gd name="T5" fmla="*/ 7 h 40"/>
                  <a:gd name="T6" fmla="*/ 12 w 32"/>
                  <a:gd name="T7" fmla="*/ 9 h 40"/>
                  <a:gd name="T8" fmla="*/ 11 w 32"/>
                  <a:gd name="T9" fmla="*/ 14 h 40"/>
                  <a:gd name="T10" fmla="*/ 12 w 32"/>
                  <a:gd name="T11" fmla="*/ 19 h 40"/>
                  <a:gd name="T12" fmla="*/ 16 w 32"/>
                  <a:gd name="T13" fmla="*/ 20 h 40"/>
                  <a:gd name="T14" fmla="*/ 20 w 32"/>
                  <a:gd name="T15" fmla="*/ 19 h 40"/>
                  <a:gd name="T16" fmla="*/ 21 w 32"/>
                  <a:gd name="T17" fmla="*/ 14 h 40"/>
                  <a:gd name="T18" fmla="*/ 1 w 32"/>
                  <a:gd name="T19" fmla="*/ 31 h 40"/>
                  <a:gd name="T20" fmla="*/ 12 w 32"/>
                  <a:gd name="T21" fmla="*/ 30 h 40"/>
                  <a:gd name="T22" fmla="*/ 13 w 32"/>
                  <a:gd name="T23" fmla="*/ 33 h 40"/>
                  <a:gd name="T24" fmla="*/ 16 w 32"/>
                  <a:gd name="T25" fmla="*/ 34 h 40"/>
                  <a:gd name="T26" fmla="*/ 20 w 32"/>
                  <a:gd name="T27" fmla="*/ 31 h 40"/>
                  <a:gd name="T28" fmla="*/ 21 w 32"/>
                  <a:gd name="T29" fmla="*/ 23 h 40"/>
                  <a:gd name="T30" fmla="*/ 18 w 32"/>
                  <a:gd name="T31" fmla="*/ 26 h 40"/>
                  <a:gd name="T32" fmla="*/ 13 w 32"/>
                  <a:gd name="T33" fmla="*/ 27 h 40"/>
                  <a:gd name="T34" fmla="*/ 4 w 32"/>
                  <a:gd name="T35" fmla="*/ 23 h 40"/>
                  <a:gd name="T36" fmla="*/ 0 w 32"/>
                  <a:gd name="T37" fmla="*/ 14 h 40"/>
                  <a:gd name="T38" fmla="*/ 2 w 32"/>
                  <a:gd name="T39" fmla="*/ 7 h 40"/>
                  <a:gd name="T40" fmla="*/ 7 w 32"/>
                  <a:gd name="T41" fmla="*/ 2 h 40"/>
                  <a:gd name="T42" fmla="*/ 15 w 32"/>
                  <a:gd name="T43" fmla="*/ 0 h 40"/>
                  <a:gd name="T44" fmla="*/ 25 w 32"/>
                  <a:gd name="T45" fmla="*/ 2 h 40"/>
                  <a:gd name="T46" fmla="*/ 30 w 32"/>
                  <a:gd name="T47" fmla="*/ 9 h 40"/>
                  <a:gd name="T48" fmla="*/ 32 w 32"/>
                  <a:gd name="T49" fmla="*/ 20 h 40"/>
                  <a:gd name="T50" fmla="*/ 28 w 32"/>
                  <a:gd name="T51" fmla="*/ 36 h 40"/>
                  <a:gd name="T52" fmla="*/ 16 w 32"/>
                  <a:gd name="T53" fmla="*/ 40 h 40"/>
                  <a:gd name="T54" fmla="*/ 8 w 32"/>
                  <a:gd name="T55" fmla="*/ 39 h 40"/>
                  <a:gd name="T56" fmla="*/ 4 w 32"/>
                  <a:gd name="T57" fmla="*/ 36 h 40"/>
                  <a:gd name="T58" fmla="*/ 1 w 32"/>
                  <a:gd name="T59" fmla="*/ 3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2" h="40">
                    <a:moveTo>
                      <a:pt x="21" y="14"/>
                    </a:moveTo>
                    <a:cubicBezTo>
                      <a:pt x="21" y="12"/>
                      <a:pt x="21" y="10"/>
                      <a:pt x="19" y="9"/>
                    </a:cubicBezTo>
                    <a:cubicBezTo>
                      <a:pt x="18" y="8"/>
                      <a:pt x="17" y="7"/>
                      <a:pt x="16" y="7"/>
                    </a:cubicBezTo>
                    <a:cubicBezTo>
                      <a:pt x="14" y="7"/>
                      <a:pt x="13" y="8"/>
                      <a:pt x="12" y="9"/>
                    </a:cubicBezTo>
                    <a:cubicBezTo>
                      <a:pt x="11" y="10"/>
                      <a:pt x="11" y="11"/>
                      <a:pt x="11" y="14"/>
                    </a:cubicBezTo>
                    <a:cubicBezTo>
                      <a:pt x="11" y="16"/>
                      <a:pt x="11" y="17"/>
                      <a:pt x="12" y="19"/>
                    </a:cubicBezTo>
                    <a:cubicBezTo>
                      <a:pt x="13" y="20"/>
                      <a:pt x="14" y="20"/>
                      <a:pt x="16" y="20"/>
                    </a:cubicBezTo>
                    <a:cubicBezTo>
                      <a:pt x="17" y="20"/>
                      <a:pt x="19" y="20"/>
                      <a:pt x="20" y="19"/>
                    </a:cubicBezTo>
                    <a:cubicBezTo>
                      <a:pt x="21" y="18"/>
                      <a:pt x="21" y="16"/>
                      <a:pt x="21" y="14"/>
                    </a:cubicBezTo>
                    <a:close/>
                    <a:moveTo>
                      <a:pt x="1" y="31"/>
                    </a:move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1"/>
                      <a:pt x="13" y="32"/>
                      <a:pt x="13" y="33"/>
                    </a:cubicBezTo>
                    <a:cubicBezTo>
                      <a:pt x="14" y="34"/>
                      <a:pt x="15" y="34"/>
                      <a:pt x="16" y="34"/>
                    </a:cubicBezTo>
                    <a:cubicBezTo>
                      <a:pt x="18" y="34"/>
                      <a:pt x="19" y="33"/>
                      <a:pt x="20" y="31"/>
                    </a:cubicBezTo>
                    <a:cubicBezTo>
                      <a:pt x="21" y="30"/>
                      <a:pt x="21" y="27"/>
                      <a:pt x="21" y="23"/>
                    </a:cubicBezTo>
                    <a:cubicBezTo>
                      <a:pt x="20" y="24"/>
                      <a:pt x="19" y="25"/>
                      <a:pt x="18" y="26"/>
                    </a:cubicBezTo>
                    <a:cubicBezTo>
                      <a:pt x="16" y="27"/>
                      <a:pt x="15" y="27"/>
                      <a:pt x="13" y="27"/>
                    </a:cubicBezTo>
                    <a:cubicBezTo>
                      <a:pt x="9" y="27"/>
                      <a:pt x="6" y="26"/>
                      <a:pt x="4" y="23"/>
                    </a:cubicBezTo>
                    <a:cubicBezTo>
                      <a:pt x="2" y="21"/>
                      <a:pt x="0" y="18"/>
                      <a:pt x="0" y="14"/>
                    </a:cubicBezTo>
                    <a:cubicBezTo>
                      <a:pt x="0" y="11"/>
                      <a:pt x="1" y="9"/>
                      <a:pt x="2" y="7"/>
                    </a:cubicBezTo>
                    <a:cubicBezTo>
                      <a:pt x="3" y="5"/>
                      <a:pt x="5" y="3"/>
                      <a:pt x="7" y="2"/>
                    </a:cubicBezTo>
                    <a:cubicBezTo>
                      <a:pt x="9" y="1"/>
                      <a:pt x="12" y="0"/>
                      <a:pt x="15" y="0"/>
                    </a:cubicBezTo>
                    <a:cubicBezTo>
                      <a:pt x="19" y="0"/>
                      <a:pt x="22" y="1"/>
                      <a:pt x="25" y="2"/>
                    </a:cubicBezTo>
                    <a:cubicBezTo>
                      <a:pt x="27" y="4"/>
                      <a:pt x="29" y="6"/>
                      <a:pt x="30" y="9"/>
                    </a:cubicBezTo>
                    <a:cubicBezTo>
                      <a:pt x="32" y="12"/>
                      <a:pt x="32" y="16"/>
                      <a:pt x="32" y="20"/>
                    </a:cubicBezTo>
                    <a:cubicBezTo>
                      <a:pt x="32" y="27"/>
                      <a:pt x="31" y="32"/>
                      <a:pt x="28" y="36"/>
                    </a:cubicBezTo>
                    <a:cubicBezTo>
                      <a:pt x="25" y="39"/>
                      <a:pt x="21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7" y="39"/>
                      <a:pt x="5" y="38"/>
                      <a:pt x="4" y="36"/>
                    </a:cubicBezTo>
                    <a:cubicBezTo>
                      <a:pt x="3" y="35"/>
                      <a:pt x="2" y="33"/>
                      <a:pt x="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2" name="Freeform 74">
                <a:extLst>
                  <a:ext uri="{FF2B5EF4-FFF2-40B4-BE49-F238E27FC236}">
                    <a16:creationId xmlns="" xmlns:a16="http://schemas.microsoft.com/office/drawing/2014/main" id="{1C199CC4-EBF1-EB49-B0DD-C0305B28C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888"/>
                <a:ext cx="61" cy="75"/>
              </a:xfrm>
              <a:custGeom>
                <a:avLst/>
                <a:gdLst>
                  <a:gd name="T0" fmla="*/ 5 w 32"/>
                  <a:gd name="T1" fmla="*/ 0 h 39"/>
                  <a:gd name="T2" fmla="*/ 30 w 32"/>
                  <a:gd name="T3" fmla="*/ 0 h 39"/>
                  <a:gd name="T4" fmla="*/ 30 w 32"/>
                  <a:gd name="T5" fmla="*/ 9 h 39"/>
                  <a:gd name="T6" fmla="*/ 13 w 32"/>
                  <a:gd name="T7" fmla="*/ 9 h 39"/>
                  <a:gd name="T8" fmla="*/ 12 w 32"/>
                  <a:gd name="T9" fmla="*/ 15 h 39"/>
                  <a:gd name="T10" fmla="*/ 16 w 32"/>
                  <a:gd name="T11" fmla="*/ 13 h 39"/>
                  <a:gd name="T12" fmla="*/ 19 w 32"/>
                  <a:gd name="T13" fmla="*/ 13 h 39"/>
                  <a:gd name="T14" fmla="*/ 29 w 32"/>
                  <a:gd name="T15" fmla="*/ 16 h 39"/>
                  <a:gd name="T16" fmla="*/ 32 w 32"/>
                  <a:gd name="T17" fmla="*/ 25 h 39"/>
                  <a:gd name="T18" fmla="*/ 30 w 32"/>
                  <a:gd name="T19" fmla="*/ 32 h 39"/>
                  <a:gd name="T20" fmla="*/ 25 w 32"/>
                  <a:gd name="T21" fmla="*/ 38 h 39"/>
                  <a:gd name="T22" fmla="*/ 16 w 32"/>
                  <a:gd name="T23" fmla="*/ 39 h 39"/>
                  <a:gd name="T24" fmla="*/ 10 w 32"/>
                  <a:gd name="T25" fmla="*/ 39 h 39"/>
                  <a:gd name="T26" fmla="*/ 5 w 32"/>
                  <a:gd name="T27" fmla="*/ 37 h 39"/>
                  <a:gd name="T28" fmla="*/ 2 w 32"/>
                  <a:gd name="T29" fmla="*/ 33 h 39"/>
                  <a:gd name="T30" fmla="*/ 0 w 32"/>
                  <a:gd name="T31" fmla="*/ 29 h 39"/>
                  <a:gd name="T32" fmla="*/ 11 w 32"/>
                  <a:gd name="T33" fmla="*/ 28 h 39"/>
                  <a:gd name="T34" fmla="*/ 13 w 32"/>
                  <a:gd name="T35" fmla="*/ 32 h 39"/>
                  <a:gd name="T36" fmla="*/ 16 w 32"/>
                  <a:gd name="T37" fmla="*/ 33 h 39"/>
                  <a:gd name="T38" fmla="*/ 20 w 32"/>
                  <a:gd name="T39" fmla="*/ 31 h 39"/>
                  <a:gd name="T40" fmla="*/ 21 w 32"/>
                  <a:gd name="T41" fmla="*/ 26 h 39"/>
                  <a:gd name="T42" fmla="*/ 20 w 32"/>
                  <a:gd name="T43" fmla="*/ 21 h 39"/>
                  <a:gd name="T44" fmla="*/ 16 w 32"/>
                  <a:gd name="T45" fmla="*/ 19 h 39"/>
                  <a:gd name="T46" fmla="*/ 13 w 32"/>
                  <a:gd name="T47" fmla="*/ 20 h 39"/>
                  <a:gd name="T48" fmla="*/ 11 w 32"/>
                  <a:gd name="T49" fmla="*/ 22 h 39"/>
                  <a:gd name="T50" fmla="*/ 1 w 32"/>
                  <a:gd name="T51" fmla="*/ 21 h 39"/>
                  <a:gd name="T52" fmla="*/ 5 w 32"/>
                  <a:gd name="T5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2" h="39">
                    <a:moveTo>
                      <a:pt x="5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4"/>
                      <a:pt x="14" y="14"/>
                      <a:pt x="16" y="13"/>
                    </a:cubicBezTo>
                    <a:cubicBezTo>
                      <a:pt x="17" y="13"/>
                      <a:pt x="18" y="13"/>
                      <a:pt x="19" y="13"/>
                    </a:cubicBezTo>
                    <a:cubicBezTo>
                      <a:pt x="23" y="13"/>
                      <a:pt x="26" y="14"/>
                      <a:pt x="29" y="16"/>
                    </a:cubicBezTo>
                    <a:cubicBezTo>
                      <a:pt x="31" y="19"/>
                      <a:pt x="32" y="22"/>
                      <a:pt x="32" y="25"/>
                    </a:cubicBezTo>
                    <a:cubicBezTo>
                      <a:pt x="32" y="28"/>
                      <a:pt x="32" y="30"/>
                      <a:pt x="30" y="32"/>
                    </a:cubicBezTo>
                    <a:cubicBezTo>
                      <a:pt x="29" y="35"/>
                      <a:pt x="27" y="36"/>
                      <a:pt x="25" y="38"/>
                    </a:cubicBezTo>
                    <a:cubicBezTo>
                      <a:pt x="23" y="39"/>
                      <a:pt x="20" y="39"/>
                      <a:pt x="16" y="39"/>
                    </a:cubicBezTo>
                    <a:cubicBezTo>
                      <a:pt x="14" y="39"/>
                      <a:pt x="12" y="39"/>
                      <a:pt x="10" y="39"/>
                    </a:cubicBezTo>
                    <a:cubicBezTo>
                      <a:pt x="8" y="38"/>
                      <a:pt x="6" y="38"/>
                      <a:pt x="5" y="37"/>
                    </a:cubicBezTo>
                    <a:cubicBezTo>
                      <a:pt x="4" y="36"/>
                      <a:pt x="3" y="35"/>
                      <a:pt x="2" y="33"/>
                    </a:cubicBezTo>
                    <a:cubicBezTo>
                      <a:pt x="1" y="32"/>
                      <a:pt x="1" y="31"/>
                      <a:pt x="0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9"/>
                      <a:pt x="12" y="31"/>
                      <a:pt x="13" y="32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8" y="33"/>
                      <a:pt x="19" y="32"/>
                      <a:pt x="20" y="31"/>
                    </a:cubicBezTo>
                    <a:cubicBezTo>
                      <a:pt x="21" y="30"/>
                      <a:pt x="21" y="28"/>
                      <a:pt x="21" y="26"/>
                    </a:cubicBezTo>
                    <a:cubicBezTo>
                      <a:pt x="21" y="24"/>
                      <a:pt x="21" y="22"/>
                      <a:pt x="20" y="21"/>
                    </a:cubicBezTo>
                    <a:cubicBezTo>
                      <a:pt x="19" y="20"/>
                      <a:pt x="18" y="19"/>
                      <a:pt x="16" y="19"/>
                    </a:cubicBezTo>
                    <a:cubicBezTo>
                      <a:pt x="15" y="19"/>
                      <a:pt x="14" y="20"/>
                      <a:pt x="13" y="20"/>
                    </a:cubicBezTo>
                    <a:cubicBezTo>
                      <a:pt x="12" y="21"/>
                      <a:pt x="11" y="21"/>
                      <a:pt x="11" y="22"/>
                    </a:cubicBezTo>
                    <a:cubicBezTo>
                      <a:pt x="1" y="21"/>
                      <a:pt x="1" y="21"/>
                      <a:pt x="1" y="21"/>
                    </a:cubicBez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3" name="Freeform 75">
                <a:extLst>
                  <a:ext uri="{FF2B5EF4-FFF2-40B4-BE49-F238E27FC236}">
                    <a16:creationId xmlns="" xmlns:a16="http://schemas.microsoft.com/office/drawing/2014/main" id="{3E225985-C272-6440-8D1B-CC0D88B4E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886"/>
                <a:ext cx="61" cy="77"/>
              </a:xfrm>
              <a:custGeom>
                <a:avLst/>
                <a:gdLst>
                  <a:gd name="T0" fmla="*/ 11 w 32"/>
                  <a:gd name="T1" fmla="*/ 12 h 40"/>
                  <a:gd name="T2" fmla="*/ 0 w 32"/>
                  <a:gd name="T3" fmla="*/ 11 h 40"/>
                  <a:gd name="T4" fmla="*/ 5 w 32"/>
                  <a:gd name="T5" fmla="*/ 3 h 40"/>
                  <a:gd name="T6" fmla="*/ 16 w 32"/>
                  <a:gd name="T7" fmla="*/ 0 h 40"/>
                  <a:gd name="T8" fmla="*/ 26 w 32"/>
                  <a:gd name="T9" fmla="*/ 3 h 40"/>
                  <a:gd name="T10" fmla="*/ 30 w 32"/>
                  <a:gd name="T11" fmla="*/ 10 h 40"/>
                  <a:gd name="T12" fmla="*/ 28 w 32"/>
                  <a:gd name="T13" fmla="*/ 15 h 40"/>
                  <a:gd name="T14" fmla="*/ 24 w 32"/>
                  <a:gd name="T15" fmla="*/ 19 h 40"/>
                  <a:gd name="T16" fmla="*/ 28 w 32"/>
                  <a:gd name="T17" fmla="*/ 20 h 40"/>
                  <a:gd name="T18" fmla="*/ 31 w 32"/>
                  <a:gd name="T19" fmla="*/ 23 h 40"/>
                  <a:gd name="T20" fmla="*/ 32 w 32"/>
                  <a:gd name="T21" fmla="*/ 28 h 40"/>
                  <a:gd name="T22" fmla="*/ 30 w 32"/>
                  <a:gd name="T23" fmla="*/ 34 h 40"/>
                  <a:gd name="T24" fmla="*/ 25 w 32"/>
                  <a:gd name="T25" fmla="*/ 39 h 40"/>
                  <a:gd name="T26" fmla="*/ 16 w 32"/>
                  <a:gd name="T27" fmla="*/ 40 h 40"/>
                  <a:gd name="T28" fmla="*/ 8 w 32"/>
                  <a:gd name="T29" fmla="*/ 39 h 40"/>
                  <a:gd name="T30" fmla="*/ 3 w 32"/>
                  <a:gd name="T31" fmla="*/ 36 h 40"/>
                  <a:gd name="T32" fmla="*/ 0 w 32"/>
                  <a:gd name="T33" fmla="*/ 30 h 40"/>
                  <a:gd name="T34" fmla="*/ 11 w 32"/>
                  <a:gd name="T35" fmla="*/ 28 h 40"/>
                  <a:gd name="T36" fmla="*/ 13 w 32"/>
                  <a:gd name="T37" fmla="*/ 33 h 40"/>
                  <a:gd name="T38" fmla="*/ 16 w 32"/>
                  <a:gd name="T39" fmla="*/ 34 h 40"/>
                  <a:gd name="T40" fmla="*/ 20 w 32"/>
                  <a:gd name="T41" fmla="*/ 32 h 40"/>
                  <a:gd name="T42" fmla="*/ 21 w 32"/>
                  <a:gd name="T43" fmla="*/ 28 h 40"/>
                  <a:gd name="T44" fmla="*/ 20 w 32"/>
                  <a:gd name="T45" fmla="*/ 24 h 40"/>
                  <a:gd name="T46" fmla="*/ 16 w 32"/>
                  <a:gd name="T47" fmla="*/ 23 h 40"/>
                  <a:gd name="T48" fmla="*/ 12 w 32"/>
                  <a:gd name="T49" fmla="*/ 23 h 40"/>
                  <a:gd name="T50" fmla="*/ 13 w 32"/>
                  <a:gd name="T51" fmla="*/ 15 h 40"/>
                  <a:gd name="T52" fmla="*/ 14 w 32"/>
                  <a:gd name="T53" fmla="*/ 16 h 40"/>
                  <a:gd name="T54" fmla="*/ 18 w 32"/>
                  <a:gd name="T55" fmla="*/ 14 h 40"/>
                  <a:gd name="T56" fmla="*/ 19 w 32"/>
                  <a:gd name="T57" fmla="*/ 11 h 40"/>
                  <a:gd name="T58" fmla="*/ 18 w 32"/>
                  <a:gd name="T59" fmla="*/ 8 h 40"/>
                  <a:gd name="T60" fmla="*/ 15 w 32"/>
                  <a:gd name="T61" fmla="*/ 7 h 40"/>
                  <a:gd name="T62" fmla="*/ 12 w 32"/>
                  <a:gd name="T63" fmla="*/ 8 h 40"/>
                  <a:gd name="T64" fmla="*/ 11 w 32"/>
                  <a:gd name="T65" fmla="*/ 1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" h="40">
                    <a:moveTo>
                      <a:pt x="11" y="12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7"/>
                      <a:pt x="3" y="5"/>
                      <a:pt x="5" y="3"/>
                    </a:cubicBezTo>
                    <a:cubicBezTo>
                      <a:pt x="8" y="1"/>
                      <a:pt x="11" y="0"/>
                      <a:pt x="16" y="0"/>
                    </a:cubicBezTo>
                    <a:cubicBezTo>
                      <a:pt x="21" y="0"/>
                      <a:pt x="24" y="1"/>
                      <a:pt x="26" y="3"/>
                    </a:cubicBezTo>
                    <a:cubicBezTo>
                      <a:pt x="29" y="5"/>
                      <a:pt x="30" y="8"/>
                      <a:pt x="30" y="10"/>
                    </a:cubicBezTo>
                    <a:cubicBezTo>
                      <a:pt x="30" y="12"/>
                      <a:pt x="29" y="14"/>
                      <a:pt x="28" y="15"/>
                    </a:cubicBezTo>
                    <a:cubicBezTo>
                      <a:pt x="27" y="16"/>
                      <a:pt x="26" y="18"/>
                      <a:pt x="24" y="19"/>
                    </a:cubicBezTo>
                    <a:cubicBezTo>
                      <a:pt x="26" y="19"/>
                      <a:pt x="27" y="19"/>
                      <a:pt x="28" y="20"/>
                    </a:cubicBezTo>
                    <a:cubicBezTo>
                      <a:pt x="29" y="21"/>
                      <a:pt x="30" y="22"/>
                      <a:pt x="31" y="23"/>
                    </a:cubicBezTo>
                    <a:cubicBezTo>
                      <a:pt x="31" y="24"/>
                      <a:pt x="32" y="26"/>
                      <a:pt x="32" y="28"/>
                    </a:cubicBezTo>
                    <a:cubicBezTo>
                      <a:pt x="32" y="30"/>
                      <a:pt x="31" y="32"/>
                      <a:pt x="30" y="34"/>
                    </a:cubicBezTo>
                    <a:cubicBezTo>
                      <a:pt x="29" y="36"/>
                      <a:pt x="27" y="38"/>
                      <a:pt x="25" y="39"/>
                    </a:cubicBezTo>
                    <a:cubicBezTo>
                      <a:pt x="23" y="40"/>
                      <a:pt x="20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6" y="38"/>
                      <a:pt x="4" y="37"/>
                      <a:pt x="3" y="36"/>
                    </a:cubicBezTo>
                    <a:cubicBezTo>
                      <a:pt x="2" y="34"/>
                      <a:pt x="1" y="32"/>
                      <a:pt x="0" y="30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30"/>
                      <a:pt x="12" y="32"/>
                      <a:pt x="13" y="33"/>
                    </a:cubicBezTo>
                    <a:cubicBezTo>
                      <a:pt x="13" y="34"/>
                      <a:pt x="15" y="34"/>
                      <a:pt x="16" y="34"/>
                    </a:cubicBezTo>
                    <a:cubicBezTo>
                      <a:pt x="17" y="34"/>
                      <a:pt x="19" y="33"/>
                      <a:pt x="20" y="32"/>
                    </a:cubicBezTo>
                    <a:cubicBezTo>
                      <a:pt x="20" y="31"/>
                      <a:pt x="21" y="30"/>
                      <a:pt x="21" y="28"/>
                    </a:cubicBezTo>
                    <a:cubicBezTo>
                      <a:pt x="21" y="26"/>
                      <a:pt x="20" y="25"/>
                      <a:pt x="20" y="24"/>
                    </a:cubicBezTo>
                    <a:cubicBezTo>
                      <a:pt x="19" y="23"/>
                      <a:pt x="17" y="23"/>
                      <a:pt x="16" y="23"/>
                    </a:cubicBezTo>
                    <a:cubicBezTo>
                      <a:pt x="15" y="23"/>
                      <a:pt x="14" y="23"/>
                      <a:pt x="12" y="23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6" y="16"/>
                      <a:pt x="17" y="15"/>
                      <a:pt x="18" y="14"/>
                    </a:cubicBezTo>
                    <a:cubicBezTo>
                      <a:pt x="19" y="13"/>
                      <a:pt x="19" y="12"/>
                      <a:pt x="19" y="11"/>
                    </a:cubicBezTo>
                    <a:cubicBezTo>
                      <a:pt x="19" y="10"/>
                      <a:pt x="19" y="9"/>
                      <a:pt x="18" y="8"/>
                    </a:cubicBezTo>
                    <a:cubicBezTo>
                      <a:pt x="17" y="8"/>
                      <a:pt x="16" y="7"/>
                      <a:pt x="15" y="7"/>
                    </a:cubicBezTo>
                    <a:cubicBezTo>
                      <a:pt x="14" y="7"/>
                      <a:pt x="13" y="8"/>
                      <a:pt x="12" y="8"/>
                    </a:cubicBezTo>
                    <a:cubicBezTo>
                      <a:pt x="11" y="9"/>
                      <a:pt x="11" y="10"/>
                      <a:pt x="1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4" name="Freeform 76">
                <a:extLst>
                  <a:ext uri="{FF2B5EF4-FFF2-40B4-BE49-F238E27FC236}">
                    <a16:creationId xmlns="" xmlns:a16="http://schemas.microsoft.com/office/drawing/2014/main" id="{82CF09DB-FE95-8040-A0FE-257B85843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957"/>
                <a:ext cx="19" cy="10"/>
              </a:xfrm>
              <a:custGeom>
                <a:avLst/>
                <a:gdLst>
                  <a:gd name="T0" fmla="*/ 0 w 19"/>
                  <a:gd name="T1" fmla="*/ 10 h 10"/>
                  <a:gd name="T2" fmla="*/ 9 w 19"/>
                  <a:gd name="T3" fmla="*/ 8 h 10"/>
                  <a:gd name="T4" fmla="*/ 19 w 19"/>
                  <a:gd name="T5" fmla="*/ 6 h 10"/>
                  <a:gd name="T6" fmla="*/ 13 w 19"/>
                  <a:gd name="T7" fmla="*/ 2 h 10"/>
                  <a:gd name="T8" fmla="*/ 7 w 19"/>
                  <a:gd name="T9" fmla="*/ 0 h 10"/>
                  <a:gd name="T10" fmla="*/ 0 w 19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0">
                    <a:moveTo>
                      <a:pt x="0" y="10"/>
                    </a:moveTo>
                    <a:lnTo>
                      <a:pt x="9" y="8"/>
                    </a:lnTo>
                    <a:lnTo>
                      <a:pt x="19" y="6"/>
                    </a:lnTo>
                    <a:lnTo>
                      <a:pt x="13" y="2"/>
                    </a:lnTo>
                    <a:lnTo>
                      <a:pt x="7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5" name="Freeform 77">
                <a:extLst>
                  <a:ext uri="{FF2B5EF4-FFF2-40B4-BE49-F238E27FC236}">
                    <a16:creationId xmlns="" xmlns:a16="http://schemas.microsoft.com/office/drawing/2014/main" id="{FED0789C-732E-3B41-B606-5B63D054A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684"/>
                <a:ext cx="48" cy="36"/>
              </a:xfrm>
              <a:custGeom>
                <a:avLst/>
                <a:gdLst>
                  <a:gd name="T0" fmla="*/ 22 w 25"/>
                  <a:gd name="T1" fmla="*/ 11 h 19"/>
                  <a:gd name="T2" fmla="*/ 24 w 25"/>
                  <a:gd name="T3" fmla="*/ 8 h 19"/>
                  <a:gd name="T4" fmla="*/ 24 w 25"/>
                  <a:gd name="T5" fmla="*/ 4 h 19"/>
                  <a:gd name="T6" fmla="*/ 21 w 25"/>
                  <a:gd name="T7" fmla="*/ 1 h 19"/>
                  <a:gd name="T8" fmla="*/ 16 w 25"/>
                  <a:gd name="T9" fmla="*/ 1 h 19"/>
                  <a:gd name="T10" fmla="*/ 8 w 25"/>
                  <a:gd name="T11" fmla="*/ 4 h 19"/>
                  <a:gd name="T12" fmla="*/ 0 w 25"/>
                  <a:gd name="T13" fmla="*/ 7 h 19"/>
                  <a:gd name="T14" fmla="*/ 5 w 25"/>
                  <a:gd name="T15" fmla="*/ 19 h 19"/>
                  <a:gd name="T16" fmla="*/ 13 w 25"/>
                  <a:gd name="T17" fmla="*/ 16 h 19"/>
                  <a:gd name="T18" fmla="*/ 22 w 25"/>
                  <a:gd name="T19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19">
                    <a:moveTo>
                      <a:pt x="22" y="11"/>
                    </a:moveTo>
                    <a:cubicBezTo>
                      <a:pt x="23" y="10"/>
                      <a:pt x="24" y="9"/>
                      <a:pt x="24" y="8"/>
                    </a:cubicBezTo>
                    <a:cubicBezTo>
                      <a:pt x="25" y="7"/>
                      <a:pt x="25" y="5"/>
                      <a:pt x="24" y="4"/>
                    </a:cubicBezTo>
                    <a:cubicBezTo>
                      <a:pt x="23" y="2"/>
                      <a:pt x="22" y="1"/>
                      <a:pt x="21" y="1"/>
                    </a:cubicBezTo>
                    <a:cubicBezTo>
                      <a:pt x="19" y="0"/>
                      <a:pt x="18" y="0"/>
                      <a:pt x="16" y="1"/>
                    </a:cubicBezTo>
                    <a:cubicBezTo>
                      <a:pt x="15" y="1"/>
                      <a:pt x="13" y="2"/>
                      <a:pt x="8" y="4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8" y="14"/>
                      <a:pt x="21" y="12"/>
                      <a:pt x="22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6" name="Freeform 78">
                <a:extLst>
                  <a:ext uri="{FF2B5EF4-FFF2-40B4-BE49-F238E27FC236}">
                    <a16:creationId xmlns="" xmlns:a16="http://schemas.microsoft.com/office/drawing/2014/main" id="{4DA63B8F-5A4C-8740-85D3-7ECF339CE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971"/>
                <a:ext cx="40" cy="46"/>
              </a:xfrm>
              <a:custGeom>
                <a:avLst/>
                <a:gdLst>
                  <a:gd name="T0" fmla="*/ 10 w 21"/>
                  <a:gd name="T1" fmla="*/ 22 h 24"/>
                  <a:gd name="T2" fmla="*/ 14 w 21"/>
                  <a:gd name="T3" fmla="*/ 24 h 24"/>
                  <a:gd name="T4" fmla="*/ 18 w 21"/>
                  <a:gd name="T5" fmla="*/ 23 h 24"/>
                  <a:gd name="T6" fmla="*/ 20 w 21"/>
                  <a:gd name="T7" fmla="*/ 19 h 24"/>
                  <a:gd name="T8" fmla="*/ 20 w 21"/>
                  <a:gd name="T9" fmla="*/ 14 h 24"/>
                  <a:gd name="T10" fmla="*/ 16 w 21"/>
                  <a:gd name="T11" fmla="*/ 7 h 24"/>
                  <a:gd name="T12" fmla="*/ 11 w 21"/>
                  <a:gd name="T13" fmla="*/ 0 h 24"/>
                  <a:gd name="T14" fmla="*/ 0 w 21"/>
                  <a:gd name="T15" fmla="*/ 6 h 24"/>
                  <a:gd name="T16" fmla="*/ 4 w 21"/>
                  <a:gd name="T17" fmla="*/ 14 h 24"/>
                  <a:gd name="T18" fmla="*/ 10 w 21"/>
                  <a:gd name="T1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4">
                    <a:moveTo>
                      <a:pt x="10" y="22"/>
                    </a:moveTo>
                    <a:cubicBezTo>
                      <a:pt x="11" y="23"/>
                      <a:pt x="12" y="24"/>
                      <a:pt x="14" y="24"/>
                    </a:cubicBezTo>
                    <a:cubicBezTo>
                      <a:pt x="15" y="24"/>
                      <a:pt x="16" y="24"/>
                      <a:pt x="18" y="23"/>
                    </a:cubicBezTo>
                    <a:cubicBezTo>
                      <a:pt x="19" y="22"/>
                      <a:pt x="20" y="21"/>
                      <a:pt x="20" y="19"/>
                    </a:cubicBezTo>
                    <a:cubicBezTo>
                      <a:pt x="21" y="18"/>
                      <a:pt x="21" y="16"/>
                      <a:pt x="20" y="14"/>
                    </a:cubicBezTo>
                    <a:cubicBezTo>
                      <a:pt x="19" y="14"/>
                      <a:pt x="18" y="11"/>
                      <a:pt x="16" y="7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7" y="18"/>
                      <a:pt x="9" y="21"/>
                      <a:pt x="10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7" name="Freeform 79">
                <a:extLst>
                  <a:ext uri="{FF2B5EF4-FFF2-40B4-BE49-F238E27FC236}">
                    <a16:creationId xmlns="" xmlns:a16="http://schemas.microsoft.com/office/drawing/2014/main" id="{4DB9D68D-25E2-1945-AF9F-973CDE2D2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1157"/>
                <a:ext cx="40" cy="28"/>
              </a:xfrm>
              <a:custGeom>
                <a:avLst/>
                <a:gdLst>
                  <a:gd name="T0" fmla="*/ 40 w 40"/>
                  <a:gd name="T1" fmla="*/ 0 h 28"/>
                  <a:gd name="T2" fmla="*/ 0 w 40"/>
                  <a:gd name="T3" fmla="*/ 3 h 28"/>
                  <a:gd name="T4" fmla="*/ 30 w 40"/>
                  <a:gd name="T5" fmla="*/ 28 h 28"/>
                  <a:gd name="T6" fmla="*/ 40 w 40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8">
                    <a:moveTo>
                      <a:pt x="40" y="0"/>
                    </a:moveTo>
                    <a:lnTo>
                      <a:pt x="0" y="3"/>
                    </a:lnTo>
                    <a:lnTo>
                      <a:pt x="30" y="28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8" name="Freeform 80">
                <a:extLst>
                  <a:ext uri="{FF2B5EF4-FFF2-40B4-BE49-F238E27FC236}">
                    <a16:creationId xmlns="" xmlns:a16="http://schemas.microsoft.com/office/drawing/2014/main" id="{EC588362-A0A7-3D49-A652-F7AE3AC41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112"/>
                <a:ext cx="41" cy="63"/>
              </a:xfrm>
              <a:custGeom>
                <a:avLst/>
                <a:gdLst>
                  <a:gd name="T0" fmla="*/ 8 w 21"/>
                  <a:gd name="T1" fmla="*/ 10 h 33"/>
                  <a:gd name="T2" fmla="*/ 4 w 21"/>
                  <a:gd name="T3" fmla="*/ 12 h 33"/>
                  <a:gd name="T4" fmla="*/ 2 w 21"/>
                  <a:gd name="T5" fmla="*/ 15 h 33"/>
                  <a:gd name="T6" fmla="*/ 1 w 21"/>
                  <a:gd name="T7" fmla="*/ 20 h 33"/>
                  <a:gd name="T8" fmla="*/ 1 w 21"/>
                  <a:gd name="T9" fmla="*/ 23 h 33"/>
                  <a:gd name="T10" fmla="*/ 2 w 21"/>
                  <a:gd name="T11" fmla="*/ 27 h 33"/>
                  <a:gd name="T12" fmla="*/ 9 w 21"/>
                  <a:gd name="T13" fmla="*/ 32 h 33"/>
                  <a:gd name="T14" fmla="*/ 13 w 21"/>
                  <a:gd name="T15" fmla="*/ 33 h 33"/>
                  <a:gd name="T16" fmla="*/ 16 w 21"/>
                  <a:gd name="T17" fmla="*/ 33 h 33"/>
                  <a:gd name="T18" fmla="*/ 19 w 21"/>
                  <a:gd name="T19" fmla="*/ 30 h 33"/>
                  <a:gd name="T20" fmla="*/ 20 w 21"/>
                  <a:gd name="T21" fmla="*/ 27 h 33"/>
                  <a:gd name="T22" fmla="*/ 21 w 21"/>
                  <a:gd name="T23" fmla="*/ 25 h 33"/>
                  <a:gd name="T24" fmla="*/ 20 w 21"/>
                  <a:gd name="T25" fmla="*/ 20 h 33"/>
                  <a:gd name="T26" fmla="*/ 14 w 21"/>
                  <a:gd name="T27" fmla="*/ 16 h 33"/>
                  <a:gd name="T28" fmla="*/ 15 w 21"/>
                  <a:gd name="T29" fmla="*/ 12 h 33"/>
                  <a:gd name="T30" fmla="*/ 17 w 21"/>
                  <a:gd name="T31" fmla="*/ 11 h 33"/>
                  <a:gd name="T32" fmla="*/ 18 w 21"/>
                  <a:gd name="T33" fmla="*/ 8 h 33"/>
                  <a:gd name="T34" fmla="*/ 18 w 21"/>
                  <a:gd name="T35" fmla="*/ 5 h 33"/>
                  <a:gd name="T36" fmla="*/ 18 w 21"/>
                  <a:gd name="T37" fmla="*/ 2 h 33"/>
                  <a:gd name="T38" fmla="*/ 15 w 21"/>
                  <a:gd name="T39" fmla="*/ 3 h 33"/>
                  <a:gd name="T40" fmla="*/ 10 w 21"/>
                  <a:gd name="T41" fmla="*/ 8 h 33"/>
                  <a:gd name="T42" fmla="*/ 9 w 21"/>
                  <a:gd name="T43" fmla="*/ 9 h 33"/>
                  <a:gd name="T44" fmla="*/ 8 w 21"/>
                  <a:gd name="T45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" h="33">
                    <a:moveTo>
                      <a:pt x="8" y="10"/>
                    </a:moveTo>
                    <a:cubicBezTo>
                      <a:pt x="6" y="10"/>
                      <a:pt x="4" y="12"/>
                      <a:pt x="4" y="12"/>
                    </a:cubicBezTo>
                    <a:cubicBezTo>
                      <a:pt x="2" y="14"/>
                      <a:pt x="2" y="15"/>
                      <a:pt x="2" y="15"/>
                    </a:cubicBezTo>
                    <a:cubicBezTo>
                      <a:pt x="2" y="16"/>
                      <a:pt x="1" y="20"/>
                      <a:pt x="1" y="20"/>
                    </a:cubicBezTo>
                    <a:cubicBezTo>
                      <a:pt x="1" y="20"/>
                      <a:pt x="0" y="23"/>
                      <a:pt x="1" y="23"/>
                    </a:cubicBezTo>
                    <a:cubicBezTo>
                      <a:pt x="1" y="24"/>
                      <a:pt x="2" y="26"/>
                      <a:pt x="2" y="27"/>
                    </a:cubicBezTo>
                    <a:cubicBezTo>
                      <a:pt x="4" y="29"/>
                      <a:pt x="9" y="32"/>
                      <a:pt x="9" y="32"/>
                    </a:cubicBezTo>
                    <a:cubicBezTo>
                      <a:pt x="10" y="33"/>
                      <a:pt x="12" y="33"/>
                      <a:pt x="13" y="33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9" y="33"/>
                      <a:pt x="19" y="30"/>
                      <a:pt x="19" y="30"/>
                    </a:cubicBezTo>
                    <a:cubicBezTo>
                      <a:pt x="19" y="28"/>
                      <a:pt x="20" y="27"/>
                      <a:pt x="20" y="27"/>
                    </a:cubicBezTo>
                    <a:cubicBezTo>
                      <a:pt x="21" y="26"/>
                      <a:pt x="21" y="25"/>
                      <a:pt x="21" y="25"/>
                    </a:cubicBezTo>
                    <a:cubicBezTo>
                      <a:pt x="20" y="23"/>
                      <a:pt x="20" y="20"/>
                      <a:pt x="20" y="20"/>
                    </a:cubicBezTo>
                    <a:cubicBezTo>
                      <a:pt x="18" y="19"/>
                      <a:pt x="14" y="16"/>
                      <a:pt x="14" y="16"/>
                    </a:cubicBezTo>
                    <a:cubicBezTo>
                      <a:pt x="12" y="12"/>
                      <a:pt x="15" y="12"/>
                      <a:pt x="15" y="12"/>
                    </a:cubicBezTo>
                    <a:cubicBezTo>
                      <a:pt x="16" y="12"/>
                      <a:pt x="17" y="11"/>
                      <a:pt x="17" y="11"/>
                    </a:cubicBezTo>
                    <a:cubicBezTo>
                      <a:pt x="19" y="11"/>
                      <a:pt x="18" y="8"/>
                      <a:pt x="18" y="8"/>
                    </a:cubicBezTo>
                    <a:cubicBezTo>
                      <a:pt x="18" y="6"/>
                      <a:pt x="18" y="5"/>
                      <a:pt x="18" y="5"/>
                    </a:cubicBezTo>
                    <a:cubicBezTo>
                      <a:pt x="19" y="2"/>
                      <a:pt x="18" y="2"/>
                      <a:pt x="18" y="2"/>
                    </a:cubicBezTo>
                    <a:cubicBezTo>
                      <a:pt x="17" y="0"/>
                      <a:pt x="15" y="3"/>
                      <a:pt x="15" y="3"/>
                    </a:cubicBezTo>
                    <a:cubicBezTo>
                      <a:pt x="14" y="4"/>
                      <a:pt x="10" y="8"/>
                      <a:pt x="10" y="8"/>
                    </a:cubicBezTo>
                    <a:cubicBezTo>
                      <a:pt x="10" y="8"/>
                      <a:pt x="9" y="9"/>
                      <a:pt x="9" y="9"/>
                    </a:cubicBezTo>
                    <a:cubicBezTo>
                      <a:pt x="8" y="10"/>
                      <a:pt x="8" y="10"/>
                      <a:pt x="8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9" name="Freeform 81">
                <a:extLst>
                  <a:ext uri="{FF2B5EF4-FFF2-40B4-BE49-F238E27FC236}">
                    <a16:creationId xmlns="" xmlns:a16="http://schemas.microsoft.com/office/drawing/2014/main" id="{5297DFA1-219E-2C4D-8186-D86C0C581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049"/>
                <a:ext cx="9" cy="21"/>
              </a:xfrm>
              <a:custGeom>
                <a:avLst/>
                <a:gdLst>
                  <a:gd name="T0" fmla="*/ 0 w 5"/>
                  <a:gd name="T1" fmla="*/ 0 h 11"/>
                  <a:gd name="T2" fmla="*/ 2 w 5"/>
                  <a:gd name="T3" fmla="*/ 5 h 11"/>
                  <a:gd name="T4" fmla="*/ 3 w 5"/>
                  <a:gd name="T5" fmla="*/ 7 h 11"/>
                  <a:gd name="T6" fmla="*/ 3 w 5"/>
                  <a:gd name="T7" fmla="*/ 10 h 11"/>
                  <a:gd name="T8" fmla="*/ 5 w 5"/>
                  <a:gd name="T9" fmla="*/ 9 h 11"/>
                  <a:gd name="T10" fmla="*/ 4 w 5"/>
                  <a:gd name="T11" fmla="*/ 3 h 11"/>
                  <a:gd name="T12" fmla="*/ 3 w 5"/>
                  <a:gd name="T13" fmla="*/ 0 h 11"/>
                  <a:gd name="T14" fmla="*/ 0 w 5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1" y="3"/>
                      <a:pt x="2" y="4"/>
                      <a:pt x="2" y="5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4" y="9"/>
                      <a:pt x="3" y="8"/>
                      <a:pt x="3" y="10"/>
                    </a:cubicBezTo>
                    <a:cubicBezTo>
                      <a:pt x="4" y="11"/>
                      <a:pt x="4" y="10"/>
                      <a:pt x="5" y="9"/>
                    </a:cubicBezTo>
                    <a:cubicBezTo>
                      <a:pt x="4" y="8"/>
                      <a:pt x="4" y="5"/>
                      <a:pt x="4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0" name="Freeform 82">
                <a:extLst>
                  <a:ext uri="{FF2B5EF4-FFF2-40B4-BE49-F238E27FC236}">
                    <a16:creationId xmlns="" xmlns:a16="http://schemas.microsoft.com/office/drawing/2014/main" id="{B9710EBD-EEE8-4D40-A299-D9EC07F17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064"/>
                <a:ext cx="34" cy="12"/>
              </a:xfrm>
              <a:custGeom>
                <a:avLst/>
                <a:gdLst>
                  <a:gd name="T0" fmla="*/ 0 w 18"/>
                  <a:gd name="T1" fmla="*/ 6 h 6"/>
                  <a:gd name="T2" fmla="*/ 5 w 18"/>
                  <a:gd name="T3" fmla="*/ 5 h 6"/>
                  <a:gd name="T4" fmla="*/ 17 w 18"/>
                  <a:gd name="T5" fmla="*/ 3 h 6"/>
                  <a:gd name="T6" fmla="*/ 18 w 18"/>
                  <a:gd name="T7" fmla="*/ 2 h 6"/>
                  <a:gd name="T8" fmla="*/ 18 w 18"/>
                  <a:gd name="T9" fmla="*/ 1 h 6"/>
                  <a:gd name="T10" fmla="*/ 17 w 18"/>
                  <a:gd name="T11" fmla="*/ 0 h 6"/>
                  <a:gd name="T12" fmla="*/ 0 w 18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0" y="6"/>
                    </a:moveTo>
                    <a:cubicBezTo>
                      <a:pt x="1" y="6"/>
                      <a:pt x="4" y="5"/>
                      <a:pt x="5" y="5"/>
                    </a:cubicBezTo>
                    <a:cubicBezTo>
                      <a:pt x="9" y="5"/>
                      <a:pt x="15" y="4"/>
                      <a:pt x="17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0"/>
                      <a:pt x="17" y="0"/>
                    </a:cubicBezTo>
                    <a:cubicBezTo>
                      <a:pt x="13" y="3"/>
                      <a:pt x="3" y="4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1" name="Freeform 83">
                <a:extLst>
                  <a:ext uri="{FF2B5EF4-FFF2-40B4-BE49-F238E27FC236}">
                    <a16:creationId xmlns="" xmlns:a16="http://schemas.microsoft.com/office/drawing/2014/main" id="{68BD6FD9-EF0B-0A46-91C3-1BCE569E3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647"/>
                <a:ext cx="63" cy="71"/>
              </a:xfrm>
              <a:custGeom>
                <a:avLst/>
                <a:gdLst>
                  <a:gd name="T0" fmla="*/ 12 w 33"/>
                  <a:gd name="T1" fmla="*/ 35 h 37"/>
                  <a:gd name="T2" fmla="*/ 24 w 33"/>
                  <a:gd name="T3" fmla="*/ 34 h 37"/>
                  <a:gd name="T4" fmla="*/ 32 w 33"/>
                  <a:gd name="T5" fmla="*/ 22 h 37"/>
                  <a:gd name="T6" fmla="*/ 31 w 33"/>
                  <a:gd name="T7" fmla="*/ 8 h 37"/>
                  <a:gd name="T8" fmla="*/ 21 w 33"/>
                  <a:gd name="T9" fmla="*/ 1 h 37"/>
                  <a:gd name="T10" fmla="*/ 9 w 33"/>
                  <a:gd name="T11" fmla="*/ 2 h 37"/>
                  <a:gd name="T12" fmla="*/ 1 w 33"/>
                  <a:gd name="T13" fmla="*/ 14 h 37"/>
                  <a:gd name="T14" fmla="*/ 2 w 33"/>
                  <a:gd name="T15" fmla="*/ 28 h 37"/>
                  <a:gd name="T16" fmla="*/ 12 w 33"/>
                  <a:gd name="T17" fmla="*/ 3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37">
                    <a:moveTo>
                      <a:pt x="12" y="35"/>
                    </a:moveTo>
                    <a:cubicBezTo>
                      <a:pt x="16" y="37"/>
                      <a:pt x="20" y="36"/>
                      <a:pt x="24" y="34"/>
                    </a:cubicBezTo>
                    <a:cubicBezTo>
                      <a:pt x="27" y="32"/>
                      <a:pt x="30" y="28"/>
                      <a:pt x="32" y="22"/>
                    </a:cubicBezTo>
                    <a:cubicBezTo>
                      <a:pt x="33" y="16"/>
                      <a:pt x="33" y="12"/>
                      <a:pt x="31" y="8"/>
                    </a:cubicBezTo>
                    <a:cubicBezTo>
                      <a:pt x="29" y="4"/>
                      <a:pt x="26" y="2"/>
                      <a:pt x="21" y="1"/>
                    </a:cubicBezTo>
                    <a:cubicBezTo>
                      <a:pt x="17" y="0"/>
                      <a:pt x="13" y="0"/>
                      <a:pt x="9" y="2"/>
                    </a:cubicBezTo>
                    <a:cubicBezTo>
                      <a:pt x="5" y="4"/>
                      <a:pt x="3" y="8"/>
                      <a:pt x="1" y="14"/>
                    </a:cubicBezTo>
                    <a:cubicBezTo>
                      <a:pt x="0" y="20"/>
                      <a:pt x="0" y="24"/>
                      <a:pt x="2" y="28"/>
                    </a:cubicBezTo>
                    <a:cubicBezTo>
                      <a:pt x="4" y="32"/>
                      <a:pt x="7" y="34"/>
                      <a:pt x="1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2" name="Freeform 84">
                <a:extLst>
                  <a:ext uri="{FF2B5EF4-FFF2-40B4-BE49-F238E27FC236}">
                    <a16:creationId xmlns="" xmlns:a16="http://schemas.microsoft.com/office/drawing/2014/main" id="{49C84A59-6908-7648-B96B-826A13B192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3" y="521"/>
                <a:ext cx="1726" cy="1733"/>
              </a:xfrm>
              <a:custGeom>
                <a:avLst/>
                <a:gdLst>
                  <a:gd name="T0" fmla="*/ 811 w 904"/>
                  <a:gd name="T1" fmla="*/ 404 h 905"/>
                  <a:gd name="T2" fmla="*/ 773 w 904"/>
                  <a:gd name="T3" fmla="*/ 280 h 905"/>
                  <a:gd name="T4" fmla="*/ 778 w 904"/>
                  <a:gd name="T5" fmla="*/ 210 h 905"/>
                  <a:gd name="T6" fmla="*/ 721 w 904"/>
                  <a:gd name="T7" fmla="*/ 187 h 905"/>
                  <a:gd name="T8" fmla="*/ 685 w 904"/>
                  <a:gd name="T9" fmla="*/ 149 h 905"/>
                  <a:gd name="T10" fmla="*/ 616 w 904"/>
                  <a:gd name="T11" fmla="*/ 113 h 905"/>
                  <a:gd name="T12" fmla="*/ 564 w 904"/>
                  <a:gd name="T13" fmla="*/ 108 h 905"/>
                  <a:gd name="T14" fmla="*/ 460 w 904"/>
                  <a:gd name="T15" fmla="*/ 45 h 905"/>
                  <a:gd name="T16" fmla="*/ 374 w 904"/>
                  <a:gd name="T17" fmla="*/ 52 h 905"/>
                  <a:gd name="T18" fmla="*/ 347 w 904"/>
                  <a:gd name="T19" fmla="*/ 78 h 905"/>
                  <a:gd name="T20" fmla="*/ 361 w 904"/>
                  <a:gd name="T21" fmla="*/ 92 h 905"/>
                  <a:gd name="T22" fmla="*/ 311 w 904"/>
                  <a:gd name="T23" fmla="*/ 104 h 905"/>
                  <a:gd name="T24" fmla="*/ 249 w 904"/>
                  <a:gd name="T25" fmla="*/ 97 h 905"/>
                  <a:gd name="T26" fmla="*/ 174 w 904"/>
                  <a:gd name="T27" fmla="*/ 151 h 905"/>
                  <a:gd name="T28" fmla="*/ 120 w 904"/>
                  <a:gd name="T29" fmla="*/ 211 h 905"/>
                  <a:gd name="T30" fmla="*/ 120 w 904"/>
                  <a:gd name="T31" fmla="*/ 282 h 905"/>
                  <a:gd name="T32" fmla="*/ 131 w 904"/>
                  <a:gd name="T33" fmla="*/ 289 h 905"/>
                  <a:gd name="T34" fmla="*/ 95 w 904"/>
                  <a:gd name="T35" fmla="*/ 411 h 905"/>
                  <a:gd name="T36" fmla="*/ 40 w 904"/>
                  <a:gd name="T37" fmla="*/ 454 h 905"/>
                  <a:gd name="T38" fmla="*/ 50 w 904"/>
                  <a:gd name="T39" fmla="*/ 519 h 905"/>
                  <a:gd name="T40" fmla="*/ 101 w 904"/>
                  <a:gd name="T41" fmla="*/ 526 h 905"/>
                  <a:gd name="T42" fmla="*/ 237 w 904"/>
                  <a:gd name="T43" fmla="*/ 764 h 905"/>
                  <a:gd name="T44" fmla="*/ 217 w 904"/>
                  <a:gd name="T45" fmla="*/ 741 h 905"/>
                  <a:gd name="T46" fmla="*/ 195 w 904"/>
                  <a:gd name="T47" fmla="*/ 742 h 905"/>
                  <a:gd name="T48" fmla="*/ 288 w 904"/>
                  <a:gd name="T49" fmla="*/ 830 h 905"/>
                  <a:gd name="T50" fmla="*/ 283 w 904"/>
                  <a:gd name="T51" fmla="*/ 801 h 905"/>
                  <a:gd name="T52" fmla="*/ 308 w 904"/>
                  <a:gd name="T53" fmla="*/ 811 h 905"/>
                  <a:gd name="T54" fmla="*/ 316 w 904"/>
                  <a:gd name="T55" fmla="*/ 787 h 905"/>
                  <a:gd name="T56" fmla="*/ 309 w 904"/>
                  <a:gd name="T57" fmla="*/ 843 h 905"/>
                  <a:gd name="T58" fmla="*/ 351 w 904"/>
                  <a:gd name="T59" fmla="*/ 858 h 905"/>
                  <a:gd name="T60" fmla="*/ 420 w 904"/>
                  <a:gd name="T61" fmla="*/ 807 h 905"/>
                  <a:gd name="T62" fmla="*/ 412 w 904"/>
                  <a:gd name="T63" fmla="*/ 875 h 905"/>
                  <a:gd name="T64" fmla="*/ 399 w 904"/>
                  <a:gd name="T65" fmla="*/ 866 h 905"/>
                  <a:gd name="T66" fmla="*/ 429 w 904"/>
                  <a:gd name="T67" fmla="*/ 859 h 905"/>
                  <a:gd name="T68" fmla="*/ 478 w 904"/>
                  <a:gd name="T69" fmla="*/ 857 h 905"/>
                  <a:gd name="T70" fmla="*/ 476 w 904"/>
                  <a:gd name="T71" fmla="*/ 832 h 905"/>
                  <a:gd name="T72" fmla="*/ 528 w 904"/>
                  <a:gd name="T73" fmla="*/ 866 h 905"/>
                  <a:gd name="T74" fmla="*/ 485 w 904"/>
                  <a:gd name="T75" fmla="*/ 851 h 905"/>
                  <a:gd name="T76" fmla="*/ 515 w 904"/>
                  <a:gd name="T77" fmla="*/ 820 h 905"/>
                  <a:gd name="T78" fmla="*/ 598 w 904"/>
                  <a:gd name="T79" fmla="*/ 840 h 905"/>
                  <a:gd name="T80" fmla="*/ 587 w 904"/>
                  <a:gd name="T81" fmla="*/ 835 h 905"/>
                  <a:gd name="T82" fmla="*/ 583 w 904"/>
                  <a:gd name="T83" fmla="*/ 805 h 905"/>
                  <a:gd name="T84" fmla="*/ 599 w 904"/>
                  <a:gd name="T85" fmla="*/ 797 h 905"/>
                  <a:gd name="T86" fmla="*/ 615 w 904"/>
                  <a:gd name="T87" fmla="*/ 825 h 905"/>
                  <a:gd name="T88" fmla="*/ 655 w 904"/>
                  <a:gd name="T89" fmla="*/ 793 h 905"/>
                  <a:gd name="T90" fmla="*/ 653 w 904"/>
                  <a:gd name="T91" fmla="*/ 761 h 905"/>
                  <a:gd name="T92" fmla="*/ 663 w 904"/>
                  <a:gd name="T93" fmla="*/ 752 h 905"/>
                  <a:gd name="T94" fmla="*/ 667 w 904"/>
                  <a:gd name="T95" fmla="*/ 737 h 905"/>
                  <a:gd name="T96" fmla="*/ 675 w 904"/>
                  <a:gd name="T97" fmla="*/ 737 h 905"/>
                  <a:gd name="T98" fmla="*/ 676 w 904"/>
                  <a:gd name="T99" fmla="*/ 722 h 905"/>
                  <a:gd name="T100" fmla="*/ 690 w 904"/>
                  <a:gd name="T101" fmla="*/ 738 h 905"/>
                  <a:gd name="T102" fmla="*/ 665 w 904"/>
                  <a:gd name="T103" fmla="*/ 771 h 905"/>
                  <a:gd name="T104" fmla="*/ 688 w 904"/>
                  <a:gd name="T105" fmla="*/ 807 h 905"/>
                  <a:gd name="T106" fmla="*/ 679 w 904"/>
                  <a:gd name="T107" fmla="*/ 769 h 905"/>
                  <a:gd name="T108" fmla="*/ 705 w 904"/>
                  <a:gd name="T109" fmla="*/ 766 h 905"/>
                  <a:gd name="T110" fmla="*/ 777 w 904"/>
                  <a:gd name="T111" fmla="*/ 296 h 905"/>
                  <a:gd name="T112" fmla="*/ 809 w 904"/>
                  <a:gd name="T113" fmla="*/ 386 h 905"/>
                  <a:gd name="T114" fmla="*/ 842 w 904"/>
                  <a:gd name="T115" fmla="*/ 517 h 905"/>
                  <a:gd name="T116" fmla="*/ 806 w 904"/>
                  <a:gd name="T117" fmla="*/ 478 h 9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04" h="905">
                    <a:moveTo>
                      <a:pt x="452" y="0"/>
                    </a:moveTo>
                    <a:cubicBezTo>
                      <a:pt x="202" y="0"/>
                      <a:pt x="0" y="203"/>
                      <a:pt x="0" y="453"/>
                    </a:cubicBezTo>
                    <a:cubicBezTo>
                      <a:pt x="0" y="703"/>
                      <a:pt x="202" y="905"/>
                      <a:pt x="452" y="905"/>
                    </a:cubicBezTo>
                    <a:cubicBezTo>
                      <a:pt x="702" y="905"/>
                      <a:pt x="904" y="703"/>
                      <a:pt x="904" y="453"/>
                    </a:cubicBezTo>
                    <a:cubicBezTo>
                      <a:pt x="904" y="203"/>
                      <a:pt x="702" y="0"/>
                      <a:pt x="452" y="0"/>
                    </a:cubicBezTo>
                    <a:close/>
                    <a:moveTo>
                      <a:pt x="857" y="430"/>
                    </a:moveTo>
                    <a:cubicBezTo>
                      <a:pt x="849" y="431"/>
                      <a:pt x="849" y="431"/>
                      <a:pt x="849" y="431"/>
                    </a:cubicBezTo>
                    <a:cubicBezTo>
                      <a:pt x="845" y="400"/>
                      <a:pt x="845" y="400"/>
                      <a:pt x="845" y="400"/>
                    </a:cubicBezTo>
                    <a:cubicBezTo>
                      <a:pt x="834" y="402"/>
                      <a:pt x="834" y="402"/>
                      <a:pt x="834" y="402"/>
                    </a:cubicBezTo>
                    <a:cubicBezTo>
                      <a:pt x="837" y="430"/>
                      <a:pt x="837" y="430"/>
                      <a:pt x="837" y="430"/>
                    </a:cubicBezTo>
                    <a:cubicBezTo>
                      <a:pt x="828" y="431"/>
                      <a:pt x="828" y="431"/>
                      <a:pt x="828" y="431"/>
                    </a:cubicBezTo>
                    <a:cubicBezTo>
                      <a:pt x="825" y="403"/>
                      <a:pt x="825" y="403"/>
                      <a:pt x="825" y="403"/>
                    </a:cubicBezTo>
                    <a:cubicBezTo>
                      <a:pt x="811" y="404"/>
                      <a:pt x="811" y="404"/>
                      <a:pt x="811" y="404"/>
                    </a:cubicBezTo>
                    <a:cubicBezTo>
                      <a:pt x="815" y="436"/>
                      <a:pt x="815" y="436"/>
                      <a:pt x="815" y="436"/>
                    </a:cubicBezTo>
                    <a:cubicBezTo>
                      <a:pt x="806" y="437"/>
                      <a:pt x="806" y="437"/>
                      <a:pt x="806" y="437"/>
                    </a:cubicBezTo>
                    <a:cubicBezTo>
                      <a:pt x="802" y="394"/>
                      <a:pt x="802" y="394"/>
                      <a:pt x="802" y="394"/>
                    </a:cubicBezTo>
                    <a:cubicBezTo>
                      <a:pt x="853" y="388"/>
                      <a:pt x="853" y="388"/>
                      <a:pt x="853" y="388"/>
                    </a:cubicBezTo>
                    <a:lnTo>
                      <a:pt x="857" y="430"/>
                    </a:lnTo>
                    <a:close/>
                    <a:moveTo>
                      <a:pt x="798" y="241"/>
                    </a:moveTo>
                    <a:cubicBezTo>
                      <a:pt x="801" y="246"/>
                      <a:pt x="803" y="250"/>
                      <a:pt x="804" y="253"/>
                    </a:cubicBezTo>
                    <a:cubicBezTo>
                      <a:pt x="804" y="256"/>
                      <a:pt x="804" y="258"/>
                      <a:pt x="803" y="261"/>
                    </a:cubicBezTo>
                    <a:cubicBezTo>
                      <a:pt x="802" y="264"/>
                      <a:pt x="800" y="266"/>
                      <a:pt x="797" y="267"/>
                    </a:cubicBezTo>
                    <a:cubicBezTo>
                      <a:pt x="794" y="270"/>
                      <a:pt x="791" y="270"/>
                      <a:pt x="787" y="269"/>
                    </a:cubicBezTo>
                    <a:cubicBezTo>
                      <a:pt x="784" y="268"/>
                      <a:pt x="780" y="266"/>
                      <a:pt x="777" y="262"/>
                    </a:cubicBezTo>
                    <a:cubicBezTo>
                      <a:pt x="777" y="265"/>
                      <a:pt x="777" y="267"/>
                      <a:pt x="777" y="270"/>
                    </a:cubicBezTo>
                    <a:cubicBezTo>
                      <a:pt x="776" y="272"/>
                      <a:pt x="775" y="275"/>
                      <a:pt x="773" y="280"/>
                    </a:cubicBezTo>
                    <a:cubicBezTo>
                      <a:pt x="768" y="291"/>
                      <a:pt x="768" y="291"/>
                      <a:pt x="768" y="291"/>
                    </a:cubicBezTo>
                    <a:cubicBezTo>
                      <a:pt x="761" y="279"/>
                      <a:pt x="761" y="279"/>
                      <a:pt x="761" y="279"/>
                    </a:cubicBezTo>
                    <a:cubicBezTo>
                      <a:pt x="766" y="266"/>
                      <a:pt x="766" y="266"/>
                      <a:pt x="766" y="266"/>
                    </a:cubicBezTo>
                    <a:cubicBezTo>
                      <a:pt x="768" y="262"/>
                      <a:pt x="769" y="259"/>
                      <a:pt x="769" y="257"/>
                    </a:cubicBezTo>
                    <a:cubicBezTo>
                      <a:pt x="770" y="256"/>
                      <a:pt x="770" y="254"/>
                      <a:pt x="770" y="253"/>
                    </a:cubicBezTo>
                    <a:cubicBezTo>
                      <a:pt x="769" y="252"/>
                      <a:pt x="768" y="250"/>
                      <a:pt x="767" y="248"/>
                    </a:cubicBezTo>
                    <a:cubicBezTo>
                      <a:pt x="766" y="246"/>
                      <a:pt x="766" y="246"/>
                      <a:pt x="766" y="246"/>
                    </a:cubicBezTo>
                    <a:cubicBezTo>
                      <a:pt x="747" y="257"/>
                      <a:pt x="747" y="257"/>
                      <a:pt x="747" y="257"/>
                    </a:cubicBezTo>
                    <a:cubicBezTo>
                      <a:pt x="741" y="247"/>
                      <a:pt x="741" y="247"/>
                      <a:pt x="741" y="247"/>
                    </a:cubicBezTo>
                    <a:cubicBezTo>
                      <a:pt x="785" y="220"/>
                      <a:pt x="785" y="220"/>
                      <a:pt x="785" y="220"/>
                    </a:cubicBezTo>
                    <a:lnTo>
                      <a:pt x="798" y="241"/>
                    </a:lnTo>
                    <a:close/>
                    <a:moveTo>
                      <a:pt x="750" y="176"/>
                    </a:moveTo>
                    <a:cubicBezTo>
                      <a:pt x="778" y="210"/>
                      <a:pt x="778" y="210"/>
                      <a:pt x="778" y="210"/>
                    </a:cubicBezTo>
                    <a:cubicBezTo>
                      <a:pt x="771" y="216"/>
                      <a:pt x="771" y="216"/>
                      <a:pt x="771" y="216"/>
                    </a:cubicBezTo>
                    <a:cubicBezTo>
                      <a:pt x="761" y="203"/>
                      <a:pt x="761" y="203"/>
                      <a:pt x="761" y="203"/>
                    </a:cubicBezTo>
                    <a:cubicBezTo>
                      <a:pt x="728" y="230"/>
                      <a:pt x="728" y="230"/>
                      <a:pt x="728" y="230"/>
                    </a:cubicBezTo>
                    <a:cubicBezTo>
                      <a:pt x="720" y="222"/>
                      <a:pt x="720" y="222"/>
                      <a:pt x="720" y="222"/>
                    </a:cubicBezTo>
                    <a:cubicBezTo>
                      <a:pt x="754" y="194"/>
                      <a:pt x="754" y="194"/>
                      <a:pt x="754" y="194"/>
                    </a:cubicBezTo>
                    <a:cubicBezTo>
                      <a:pt x="743" y="181"/>
                      <a:pt x="743" y="181"/>
                      <a:pt x="743" y="181"/>
                    </a:cubicBezTo>
                    <a:lnTo>
                      <a:pt x="750" y="176"/>
                    </a:lnTo>
                    <a:close/>
                    <a:moveTo>
                      <a:pt x="742" y="168"/>
                    </a:moveTo>
                    <a:cubicBezTo>
                      <a:pt x="736" y="174"/>
                      <a:pt x="736" y="174"/>
                      <a:pt x="736" y="174"/>
                    </a:cubicBezTo>
                    <a:cubicBezTo>
                      <a:pt x="713" y="153"/>
                      <a:pt x="713" y="153"/>
                      <a:pt x="713" y="153"/>
                    </a:cubicBezTo>
                    <a:cubicBezTo>
                      <a:pt x="706" y="162"/>
                      <a:pt x="706" y="162"/>
                      <a:pt x="706" y="162"/>
                    </a:cubicBezTo>
                    <a:cubicBezTo>
                      <a:pt x="726" y="181"/>
                      <a:pt x="726" y="181"/>
                      <a:pt x="726" y="181"/>
                    </a:cubicBezTo>
                    <a:cubicBezTo>
                      <a:pt x="721" y="187"/>
                      <a:pt x="721" y="187"/>
                      <a:pt x="721" y="187"/>
                    </a:cubicBezTo>
                    <a:cubicBezTo>
                      <a:pt x="700" y="168"/>
                      <a:pt x="700" y="168"/>
                      <a:pt x="700" y="168"/>
                    </a:cubicBezTo>
                    <a:cubicBezTo>
                      <a:pt x="690" y="178"/>
                      <a:pt x="690" y="178"/>
                      <a:pt x="690" y="178"/>
                    </a:cubicBezTo>
                    <a:cubicBezTo>
                      <a:pt x="713" y="200"/>
                      <a:pt x="713" y="200"/>
                      <a:pt x="713" y="200"/>
                    </a:cubicBezTo>
                    <a:cubicBezTo>
                      <a:pt x="708" y="206"/>
                      <a:pt x="708" y="206"/>
                      <a:pt x="708" y="206"/>
                    </a:cubicBezTo>
                    <a:cubicBezTo>
                      <a:pt x="676" y="177"/>
                      <a:pt x="676" y="177"/>
                      <a:pt x="676" y="177"/>
                    </a:cubicBezTo>
                    <a:cubicBezTo>
                      <a:pt x="711" y="139"/>
                      <a:pt x="711" y="139"/>
                      <a:pt x="711" y="139"/>
                    </a:cubicBezTo>
                    <a:lnTo>
                      <a:pt x="742" y="168"/>
                    </a:lnTo>
                    <a:close/>
                    <a:moveTo>
                      <a:pt x="664" y="106"/>
                    </a:moveTo>
                    <a:cubicBezTo>
                      <a:pt x="679" y="116"/>
                      <a:pt x="679" y="116"/>
                      <a:pt x="679" y="116"/>
                    </a:cubicBezTo>
                    <a:cubicBezTo>
                      <a:pt x="685" y="120"/>
                      <a:pt x="689" y="123"/>
                      <a:pt x="690" y="124"/>
                    </a:cubicBezTo>
                    <a:cubicBezTo>
                      <a:pt x="692" y="127"/>
                      <a:pt x="693" y="130"/>
                      <a:pt x="694" y="133"/>
                    </a:cubicBezTo>
                    <a:cubicBezTo>
                      <a:pt x="694" y="137"/>
                      <a:pt x="693" y="140"/>
                      <a:pt x="691" y="143"/>
                    </a:cubicBezTo>
                    <a:cubicBezTo>
                      <a:pt x="689" y="146"/>
                      <a:pt x="687" y="148"/>
                      <a:pt x="685" y="149"/>
                    </a:cubicBezTo>
                    <a:cubicBezTo>
                      <a:pt x="682" y="150"/>
                      <a:pt x="680" y="150"/>
                      <a:pt x="678" y="150"/>
                    </a:cubicBezTo>
                    <a:cubicBezTo>
                      <a:pt x="676" y="150"/>
                      <a:pt x="673" y="150"/>
                      <a:pt x="672" y="149"/>
                    </a:cubicBezTo>
                    <a:cubicBezTo>
                      <a:pt x="669" y="148"/>
                      <a:pt x="666" y="146"/>
                      <a:pt x="661" y="143"/>
                    </a:cubicBezTo>
                    <a:cubicBezTo>
                      <a:pt x="655" y="138"/>
                      <a:pt x="655" y="138"/>
                      <a:pt x="655" y="138"/>
                    </a:cubicBezTo>
                    <a:cubicBezTo>
                      <a:pt x="644" y="154"/>
                      <a:pt x="644" y="154"/>
                      <a:pt x="644" y="154"/>
                    </a:cubicBezTo>
                    <a:cubicBezTo>
                      <a:pt x="635" y="148"/>
                      <a:pt x="635" y="148"/>
                      <a:pt x="635" y="148"/>
                    </a:cubicBezTo>
                    <a:lnTo>
                      <a:pt x="664" y="106"/>
                    </a:lnTo>
                    <a:close/>
                    <a:moveTo>
                      <a:pt x="631" y="87"/>
                    </a:moveTo>
                    <a:cubicBezTo>
                      <a:pt x="628" y="95"/>
                      <a:pt x="628" y="95"/>
                      <a:pt x="628" y="95"/>
                    </a:cubicBezTo>
                    <a:cubicBezTo>
                      <a:pt x="603" y="84"/>
                      <a:pt x="603" y="84"/>
                      <a:pt x="603" y="84"/>
                    </a:cubicBezTo>
                    <a:cubicBezTo>
                      <a:pt x="598" y="95"/>
                      <a:pt x="598" y="95"/>
                      <a:pt x="598" y="95"/>
                    </a:cubicBezTo>
                    <a:cubicBezTo>
                      <a:pt x="620" y="105"/>
                      <a:pt x="620" y="105"/>
                      <a:pt x="620" y="105"/>
                    </a:cubicBezTo>
                    <a:cubicBezTo>
                      <a:pt x="616" y="113"/>
                      <a:pt x="616" y="113"/>
                      <a:pt x="616" y="113"/>
                    </a:cubicBezTo>
                    <a:cubicBezTo>
                      <a:pt x="594" y="103"/>
                      <a:pt x="594" y="103"/>
                      <a:pt x="594" y="103"/>
                    </a:cubicBezTo>
                    <a:cubicBezTo>
                      <a:pt x="585" y="124"/>
                      <a:pt x="585" y="124"/>
                      <a:pt x="585" y="124"/>
                    </a:cubicBezTo>
                    <a:cubicBezTo>
                      <a:pt x="575" y="119"/>
                      <a:pt x="575" y="119"/>
                      <a:pt x="575" y="119"/>
                    </a:cubicBezTo>
                    <a:cubicBezTo>
                      <a:pt x="596" y="72"/>
                      <a:pt x="596" y="72"/>
                      <a:pt x="596" y="72"/>
                    </a:cubicBezTo>
                    <a:lnTo>
                      <a:pt x="631" y="87"/>
                    </a:lnTo>
                    <a:close/>
                    <a:moveTo>
                      <a:pt x="523" y="77"/>
                    </a:moveTo>
                    <a:cubicBezTo>
                      <a:pt x="524" y="72"/>
                      <a:pt x="526" y="68"/>
                      <a:pt x="529" y="65"/>
                    </a:cubicBezTo>
                    <a:cubicBezTo>
                      <a:pt x="531" y="63"/>
                      <a:pt x="533" y="61"/>
                      <a:pt x="536" y="60"/>
                    </a:cubicBezTo>
                    <a:cubicBezTo>
                      <a:pt x="538" y="58"/>
                      <a:pt x="541" y="57"/>
                      <a:pt x="544" y="57"/>
                    </a:cubicBezTo>
                    <a:cubicBezTo>
                      <a:pt x="548" y="57"/>
                      <a:pt x="552" y="57"/>
                      <a:pt x="556" y="58"/>
                    </a:cubicBezTo>
                    <a:cubicBezTo>
                      <a:pt x="564" y="60"/>
                      <a:pt x="570" y="64"/>
                      <a:pt x="574" y="70"/>
                    </a:cubicBezTo>
                    <a:cubicBezTo>
                      <a:pt x="578" y="76"/>
                      <a:pt x="578" y="83"/>
                      <a:pt x="576" y="91"/>
                    </a:cubicBezTo>
                    <a:cubicBezTo>
                      <a:pt x="574" y="99"/>
                      <a:pt x="570" y="105"/>
                      <a:pt x="564" y="108"/>
                    </a:cubicBezTo>
                    <a:cubicBezTo>
                      <a:pt x="558" y="112"/>
                      <a:pt x="551" y="112"/>
                      <a:pt x="542" y="110"/>
                    </a:cubicBezTo>
                    <a:cubicBezTo>
                      <a:pt x="534" y="108"/>
                      <a:pt x="528" y="104"/>
                      <a:pt x="525" y="98"/>
                    </a:cubicBezTo>
                    <a:cubicBezTo>
                      <a:pt x="521" y="92"/>
                      <a:pt x="521" y="85"/>
                      <a:pt x="523" y="77"/>
                    </a:cubicBezTo>
                    <a:close/>
                    <a:moveTo>
                      <a:pt x="460" y="45"/>
                    </a:moveTo>
                    <a:cubicBezTo>
                      <a:pt x="472" y="66"/>
                      <a:pt x="472" y="66"/>
                      <a:pt x="472" y="66"/>
                    </a:cubicBezTo>
                    <a:cubicBezTo>
                      <a:pt x="486" y="46"/>
                      <a:pt x="486" y="46"/>
                      <a:pt x="486" y="46"/>
                    </a:cubicBezTo>
                    <a:cubicBezTo>
                      <a:pt x="499" y="47"/>
                      <a:pt x="499" y="47"/>
                      <a:pt x="499" y="47"/>
                    </a:cubicBezTo>
                    <a:cubicBezTo>
                      <a:pt x="477" y="76"/>
                      <a:pt x="477" y="76"/>
                      <a:pt x="477" y="76"/>
                    </a:cubicBezTo>
                    <a:cubicBezTo>
                      <a:pt x="475" y="97"/>
                      <a:pt x="475" y="97"/>
                      <a:pt x="475" y="97"/>
                    </a:cubicBezTo>
                    <a:cubicBezTo>
                      <a:pt x="464" y="97"/>
                      <a:pt x="464" y="97"/>
                      <a:pt x="464" y="97"/>
                    </a:cubicBezTo>
                    <a:cubicBezTo>
                      <a:pt x="465" y="75"/>
                      <a:pt x="465" y="75"/>
                      <a:pt x="465" y="75"/>
                    </a:cubicBezTo>
                    <a:cubicBezTo>
                      <a:pt x="446" y="44"/>
                      <a:pt x="446" y="44"/>
                      <a:pt x="446" y="44"/>
                    </a:cubicBezTo>
                    <a:lnTo>
                      <a:pt x="460" y="45"/>
                    </a:lnTo>
                    <a:close/>
                    <a:moveTo>
                      <a:pt x="440" y="44"/>
                    </a:moveTo>
                    <a:cubicBezTo>
                      <a:pt x="441" y="53"/>
                      <a:pt x="441" y="53"/>
                      <a:pt x="441" y="53"/>
                    </a:cubicBezTo>
                    <a:cubicBezTo>
                      <a:pt x="424" y="54"/>
                      <a:pt x="424" y="54"/>
                      <a:pt x="424" y="54"/>
                    </a:cubicBezTo>
                    <a:cubicBezTo>
                      <a:pt x="427" y="97"/>
                      <a:pt x="427" y="97"/>
                      <a:pt x="427" y="97"/>
                    </a:cubicBezTo>
                    <a:cubicBezTo>
                      <a:pt x="416" y="98"/>
                      <a:pt x="416" y="98"/>
                      <a:pt x="416" y="98"/>
                    </a:cubicBezTo>
                    <a:cubicBezTo>
                      <a:pt x="413" y="55"/>
                      <a:pt x="413" y="55"/>
                      <a:pt x="413" y="55"/>
                    </a:cubicBezTo>
                    <a:cubicBezTo>
                      <a:pt x="396" y="57"/>
                      <a:pt x="396" y="57"/>
                      <a:pt x="396" y="57"/>
                    </a:cubicBezTo>
                    <a:cubicBezTo>
                      <a:pt x="395" y="48"/>
                      <a:pt x="395" y="48"/>
                      <a:pt x="395" y="48"/>
                    </a:cubicBezTo>
                    <a:lnTo>
                      <a:pt x="440" y="44"/>
                    </a:lnTo>
                    <a:close/>
                    <a:moveTo>
                      <a:pt x="386" y="50"/>
                    </a:moveTo>
                    <a:cubicBezTo>
                      <a:pt x="394" y="101"/>
                      <a:pt x="394" y="101"/>
                      <a:pt x="394" y="101"/>
                    </a:cubicBezTo>
                    <a:cubicBezTo>
                      <a:pt x="383" y="103"/>
                      <a:pt x="383" y="103"/>
                      <a:pt x="383" y="103"/>
                    </a:cubicBezTo>
                    <a:cubicBezTo>
                      <a:pt x="374" y="52"/>
                      <a:pt x="374" y="52"/>
                      <a:pt x="374" y="52"/>
                    </a:cubicBezTo>
                    <a:lnTo>
                      <a:pt x="386" y="50"/>
                    </a:lnTo>
                    <a:close/>
                    <a:moveTo>
                      <a:pt x="324" y="71"/>
                    </a:moveTo>
                    <a:cubicBezTo>
                      <a:pt x="325" y="68"/>
                      <a:pt x="327" y="66"/>
                      <a:pt x="329" y="64"/>
                    </a:cubicBezTo>
                    <a:cubicBezTo>
                      <a:pt x="332" y="62"/>
                      <a:pt x="335" y="60"/>
                      <a:pt x="339" y="59"/>
                    </a:cubicBezTo>
                    <a:cubicBezTo>
                      <a:pt x="346" y="57"/>
                      <a:pt x="352" y="57"/>
                      <a:pt x="356" y="59"/>
                    </a:cubicBezTo>
                    <a:cubicBezTo>
                      <a:pt x="360" y="61"/>
                      <a:pt x="363" y="64"/>
                      <a:pt x="365" y="68"/>
                    </a:cubicBezTo>
                    <a:cubicBezTo>
                      <a:pt x="354" y="72"/>
                      <a:pt x="354" y="72"/>
                      <a:pt x="354" y="72"/>
                    </a:cubicBezTo>
                    <a:cubicBezTo>
                      <a:pt x="353" y="69"/>
                      <a:pt x="351" y="68"/>
                      <a:pt x="349" y="67"/>
                    </a:cubicBezTo>
                    <a:cubicBezTo>
                      <a:pt x="347" y="66"/>
                      <a:pt x="345" y="66"/>
                      <a:pt x="342" y="67"/>
                    </a:cubicBezTo>
                    <a:cubicBezTo>
                      <a:pt x="338" y="68"/>
                      <a:pt x="336" y="69"/>
                      <a:pt x="335" y="71"/>
                    </a:cubicBezTo>
                    <a:cubicBezTo>
                      <a:pt x="334" y="72"/>
                      <a:pt x="333" y="73"/>
                      <a:pt x="334" y="75"/>
                    </a:cubicBezTo>
                    <a:cubicBezTo>
                      <a:pt x="334" y="76"/>
                      <a:pt x="335" y="77"/>
                      <a:pt x="336" y="77"/>
                    </a:cubicBezTo>
                    <a:cubicBezTo>
                      <a:pt x="338" y="78"/>
                      <a:pt x="342" y="78"/>
                      <a:pt x="347" y="78"/>
                    </a:cubicBezTo>
                    <a:cubicBezTo>
                      <a:pt x="353" y="78"/>
                      <a:pt x="357" y="78"/>
                      <a:pt x="360" y="78"/>
                    </a:cubicBezTo>
                    <a:cubicBezTo>
                      <a:pt x="363" y="79"/>
                      <a:pt x="366" y="80"/>
                      <a:pt x="368" y="82"/>
                    </a:cubicBezTo>
                    <a:cubicBezTo>
                      <a:pt x="370" y="83"/>
                      <a:pt x="371" y="86"/>
                      <a:pt x="372" y="89"/>
                    </a:cubicBezTo>
                    <a:cubicBezTo>
                      <a:pt x="373" y="92"/>
                      <a:pt x="373" y="95"/>
                      <a:pt x="372" y="98"/>
                    </a:cubicBezTo>
                    <a:cubicBezTo>
                      <a:pt x="370" y="101"/>
                      <a:pt x="369" y="103"/>
                      <a:pt x="366" y="105"/>
                    </a:cubicBezTo>
                    <a:cubicBezTo>
                      <a:pt x="363" y="107"/>
                      <a:pt x="359" y="109"/>
                      <a:pt x="354" y="110"/>
                    </a:cubicBezTo>
                    <a:cubicBezTo>
                      <a:pt x="347" y="112"/>
                      <a:pt x="342" y="112"/>
                      <a:pt x="337" y="111"/>
                    </a:cubicBezTo>
                    <a:cubicBezTo>
                      <a:pt x="333" y="109"/>
                      <a:pt x="329" y="105"/>
                      <a:pt x="327" y="100"/>
                    </a:cubicBezTo>
                    <a:cubicBezTo>
                      <a:pt x="337" y="96"/>
                      <a:pt x="337" y="96"/>
                      <a:pt x="337" y="96"/>
                    </a:cubicBezTo>
                    <a:cubicBezTo>
                      <a:pt x="339" y="99"/>
                      <a:pt x="341" y="101"/>
                      <a:pt x="343" y="102"/>
                    </a:cubicBezTo>
                    <a:cubicBezTo>
                      <a:pt x="346" y="103"/>
                      <a:pt x="349" y="103"/>
                      <a:pt x="352" y="102"/>
                    </a:cubicBezTo>
                    <a:cubicBezTo>
                      <a:pt x="356" y="101"/>
                      <a:pt x="358" y="99"/>
                      <a:pt x="360" y="98"/>
                    </a:cubicBezTo>
                    <a:cubicBezTo>
                      <a:pt x="361" y="96"/>
                      <a:pt x="361" y="94"/>
                      <a:pt x="361" y="92"/>
                    </a:cubicBezTo>
                    <a:cubicBezTo>
                      <a:pt x="361" y="91"/>
                      <a:pt x="360" y="90"/>
                      <a:pt x="359" y="89"/>
                    </a:cubicBezTo>
                    <a:cubicBezTo>
                      <a:pt x="358" y="89"/>
                      <a:pt x="356" y="89"/>
                      <a:pt x="354" y="88"/>
                    </a:cubicBezTo>
                    <a:cubicBezTo>
                      <a:pt x="353" y="88"/>
                      <a:pt x="350" y="88"/>
                      <a:pt x="345" y="89"/>
                    </a:cubicBezTo>
                    <a:cubicBezTo>
                      <a:pt x="339" y="89"/>
                      <a:pt x="334" y="88"/>
                      <a:pt x="331" y="87"/>
                    </a:cubicBezTo>
                    <a:cubicBezTo>
                      <a:pt x="327" y="85"/>
                      <a:pt x="324" y="82"/>
                      <a:pt x="323" y="78"/>
                    </a:cubicBezTo>
                    <a:cubicBezTo>
                      <a:pt x="323" y="76"/>
                      <a:pt x="323" y="73"/>
                      <a:pt x="324" y="71"/>
                    </a:cubicBezTo>
                    <a:close/>
                    <a:moveTo>
                      <a:pt x="285" y="79"/>
                    </a:moveTo>
                    <a:cubicBezTo>
                      <a:pt x="291" y="77"/>
                      <a:pt x="295" y="75"/>
                      <a:pt x="298" y="75"/>
                    </a:cubicBezTo>
                    <a:cubicBezTo>
                      <a:pt x="301" y="75"/>
                      <a:pt x="304" y="76"/>
                      <a:pt x="306" y="77"/>
                    </a:cubicBezTo>
                    <a:cubicBezTo>
                      <a:pt x="308" y="79"/>
                      <a:pt x="310" y="81"/>
                      <a:pt x="312" y="83"/>
                    </a:cubicBezTo>
                    <a:cubicBezTo>
                      <a:pt x="313" y="87"/>
                      <a:pt x="313" y="90"/>
                      <a:pt x="312" y="94"/>
                    </a:cubicBezTo>
                    <a:cubicBezTo>
                      <a:pt x="311" y="97"/>
                      <a:pt x="308" y="100"/>
                      <a:pt x="304" y="103"/>
                    </a:cubicBezTo>
                    <a:cubicBezTo>
                      <a:pt x="306" y="103"/>
                      <a:pt x="309" y="103"/>
                      <a:pt x="311" y="104"/>
                    </a:cubicBezTo>
                    <a:cubicBezTo>
                      <a:pt x="313" y="105"/>
                      <a:pt x="316" y="107"/>
                      <a:pt x="320" y="109"/>
                    </a:cubicBezTo>
                    <a:cubicBezTo>
                      <a:pt x="331" y="116"/>
                      <a:pt x="331" y="116"/>
                      <a:pt x="331" y="116"/>
                    </a:cubicBezTo>
                    <a:cubicBezTo>
                      <a:pt x="318" y="121"/>
                      <a:pt x="318" y="121"/>
                      <a:pt x="318" y="121"/>
                    </a:cubicBezTo>
                    <a:cubicBezTo>
                      <a:pt x="306" y="114"/>
                      <a:pt x="306" y="114"/>
                      <a:pt x="306" y="114"/>
                    </a:cubicBezTo>
                    <a:cubicBezTo>
                      <a:pt x="302" y="112"/>
                      <a:pt x="299" y="110"/>
                      <a:pt x="297" y="110"/>
                    </a:cubicBezTo>
                    <a:cubicBezTo>
                      <a:pt x="296" y="109"/>
                      <a:pt x="295" y="109"/>
                      <a:pt x="293" y="109"/>
                    </a:cubicBezTo>
                    <a:cubicBezTo>
                      <a:pt x="292" y="109"/>
                      <a:pt x="290" y="110"/>
                      <a:pt x="288" y="111"/>
                    </a:cubicBezTo>
                    <a:cubicBezTo>
                      <a:pt x="286" y="112"/>
                      <a:pt x="286" y="112"/>
                      <a:pt x="286" y="112"/>
                    </a:cubicBezTo>
                    <a:cubicBezTo>
                      <a:pt x="295" y="132"/>
                      <a:pt x="295" y="132"/>
                      <a:pt x="295" y="132"/>
                    </a:cubicBezTo>
                    <a:cubicBezTo>
                      <a:pt x="284" y="136"/>
                      <a:pt x="284" y="136"/>
                      <a:pt x="284" y="136"/>
                    </a:cubicBezTo>
                    <a:cubicBezTo>
                      <a:pt x="263" y="89"/>
                      <a:pt x="263" y="89"/>
                      <a:pt x="263" y="89"/>
                    </a:cubicBezTo>
                    <a:lnTo>
                      <a:pt x="285" y="79"/>
                    </a:lnTo>
                    <a:close/>
                    <a:moveTo>
                      <a:pt x="249" y="97"/>
                    </a:moveTo>
                    <a:cubicBezTo>
                      <a:pt x="254" y="104"/>
                      <a:pt x="254" y="104"/>
                      <a:pt x="254" y="104"/>
                    </a:cubicBezTo>
                    <a:cubicBezTo>
                      <a:pt x="228" y="120"/>
                      <a:pt x="228" y="120"/>
                      <a:pt x="228" y="120"/>
                    </a:cubicBezTo>
                    <a:cubicBezTo>
                      <a:pt x="234" y="130"/>
                      <a:pt x="234" y="130"/>
                      <a:pt x="234" y="130"/>
                    </a:cubicBezTo>
                    <a:cubicBezTo>
                      <a:pt x="258" y="115"/>
                      <a:pt x="258" y="115"/>
                      <a:pt x="258" y="115"/>
                    </a:cubicBezTo>
                    <a:cubicBezTo>
                      <a:pt x="263" y="122"/>
                      <a:pt x="263" y="122"/>
                      <a:pt x="263" y="122"/>
                    </a:cubicBezTo>
                    <a:cubicBezTo>
                      <a:pt x="239" y="137"/>
                      <a:pt x="239" y="137"/>
                      <a:pt x="239" y="137"/>
                    </a:cubicBezTo>
                    <a:cubicBezTo>
                      <a:pt x="246" y="149"/>
                      <a:pt x="246" y="149"/>
                      <a:pt x="246" y="149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78" y="140"/>
                      <a:pt x="278" y="140"/>
                      <a:pt x="278" y="140"/>
                    </a:cubicBezTo>
                    <a:cubicBezTo>
                      <a:pt x="241" y="163"/>
                      <a:pt x="241" y="163"/>
                      <a:pt x="241" y="163"/>
                    </a:cubicBezTo>
                    <a:cubicBezTo>
                      <a:pt x="214" y="119"/>
                      <a:pt x="214" y="119"/>
                      <a:pt x="214" y="119"/>
                    </a:cubicBezTo>
                    <a:lnTo>
                      <a:pt x="249" y="97"/>
                    </a:lnTo>
                    <a:close/>
                    <a:moveTo>
                      <a:pt x="174" y="151"/>
                    </a:moveTo>
                    <a:cubicBezTo>
                      <a:pt x="210" y="171"/>
                      <a:pt x="210" y="171"/>
                      <a:pt x="210" y="171"/>
                    </a:cubicBezTo>
                    <a:cubicBezTo>
                      <a:pt x="196" y="133"/>
                      <a:pt x="196" y="133"/>
                      <a:pt x="196" y="133"/>
                    </a:cubicBezTo>
                    <a:cubicBezTo>
                      <a:pt x="205" y="125"/>
                      <a:pt x="205" y="125"/>
                      <a:pt x="205" y="125"/>
                    </a:cubicBezTo>
                    <a:cubicBezTo>
                      <a:pt x="223" y="178"/>
                      <a:pt x="223" y="178"/>
                      <a:pt x="223" y="178"/>
                    </a:cubicBezTo>
                    <a:cubicBezTo>
                      <a:pt x="213" y="186"/>
                      <a:pt x="213" y="186"/>
                      <a:pt x="213" y="186"/>
                    </a:cubicBezTo>
                    <a:cubicBezTo>
                      <a:pt x="165" y="159"/>
                      <a:pt x="165" y="159"/>
                      <a:pt x="165" y="159"/>
                    </a:cubicBezTo>
                    <a:lnTo>
                      <a:pt x="174" y="151"/>
                    </a:lnTo>
                    <a:close/>
                    <a:moveTo>
                      <a:pt x="159" y="166"/>
                    </a:moveTo>
                    <a:cubicBezTo>
                      <a:pt x="197" y="201"/>
                      <a:pt x="197" y="201"/>
                      <a:pt x="197" y="201"/>
                    </a:cubicBezTo>
                    <a:cubicBezTo>
                      <a:pt x="189" y="210"/>
                      <a:pt x="189" y="210"/>
                      <a:pt x="189" y="210"/>
                    </a:cubicBezTo>
                    <a:cubicBezTo>
                      <a:pt x="151" y="174"/>
                      <a:pt x="151" y="174"/>
                      <a:pt x="151" y="174"/>
                    </a:cubicBezTo>
                    <a:lnTo>
                      <a:pt x="159" y="166"/>
                    </a:lnTo>
                    <a:close/>
                    <a:moveTo>
                      <a:pt x="120" y="211"/>
                    </a:moveTo>
                    <a:cubicBezTo>
                      <a:pt x="162" y="214"/>
                      <a:pt x="162" y="214"/>
                      <a:pt x="162" y="214"/>
                    </a:cubicBezTo>
                    <a:cubicBezTo>
                      <a:pt x="134" y="193"/>
                      <a:pt x="134" y="193"/>
                      <a:pt x="134" y="193"/>
                    </a:cubicBezTo>
                    <a:cubicBezTo>
                      <a:pt x="141" y="185"/>
                      <a:pt x="141" y="185"/>
                      <a:pt x="141" y="185"/>
                    </a:cubicBezTo>
                    <a:cubicBezTo>
                      <a:pt x="182" y="216"/>
                      <a:pt x="182" y="216"/>
                      <a:pt x="182" y="216"/>
                    </a:cubicBezTo>
                    <a:cubicBezTo>
                      <a:pt x="175" y="225"/>
                      <a:pt x="175" y="225"/>
                      <a:pt x="175" y="225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60" y="244"/>
                      <a:pt x="160" y="244"/>
                      <a:pt x="160" y="244"/>
                    </a:cubicBezTo>
                    <a:cubicBezTo>
                      <a:pt x="154" y="252"/>
                      <a:pt x="154" y="252"/>
                      <a:pt x="154" y="252"/>
                    </a:cubicBezTo>
                    <a:cubicBezTo>
                      <a:pt x="113" y="220"/>
                      <a:pt x="113" y="220"/>
                      <a:pt x="113" y="220"/>
                    </a:cubicBezTo>
                    <a:lnTo>
                      <a:pt x="120" y="211"/>
                    </a:lnTo>
                    <a:close/>
                    <a:moveTo>
                      <a:pt x="87" y="264"/>
                    </a:moveTo>
                    <a:cubicBezTo>
                      <a:pt x="112" y="278"/>
                      <a:pt x="112" y="278"/>
                      <a:pt x="112" y="278"/>
                    </a:cubicBezTo>
                    <a:cubicBezTo>
                      <a:pt x="116" y="280"/>
                      <a:pt x="118" y="281"/>
                      <a:pt x="120" y="282"/>
                    </a:cubicBezTo>
                    <a:cubicBezTo>
                      <a:pt x="122" y="282"/>
                      <a:pt x="124" y="282"/>
                      <a:pt x="126" y="281"/>
                    </a:cubicBezTo>
                    <a:cubicBezTo>
                      <a:pt x="128" y="280"/>
                      <a:pt x="130" y="278"/>
                      <a:pt x="131" y="275"/>
                    </a:cubicBezTo>
                    <a:cubicBezTo>
                      <a:pt x="133" y="273"/>
                      <a:pt x="133" y="270"/>
                      <a:pt x="133" y="268"/>
                    </a:cubicBezTo>
                    <a:cubicBezTo>
                      <a:pt x="133" y="266"/>
                      <a:pt x="132" y="264"/>
                      <a:pt x="131" y="263"/>
                    </a:cubicBezTo>
                    <a:cubicBezTo>
                      <a:pt x="129" y="262"/>
                      <a:pt x="127" y="260"/>
                      <a:pt x="123" y="258"/>
                    </a:cubicBezTo>
                    <a:cubicBezTo>
                      <a:pt x="98" y="244"/>
                      <a:pt x="98" y="244"/>
                      <a:pt x="98" y="244"/>
                    </a:cubicBezTo>
                    <a:cubicBezTo>
                      <a:pt x="104" y="234"/>
                      <a:pt x="104" y="234"/>
                      <a:pt x="104" y="234"/>
                    </a:cubicBezTo>
                    <a:cubicBezTo>
                      <a:pt x="127" y="248"/>
                      <a:pt x="127" y="248"/>
                      <a:pt x="127" y="248"/>
                    </a:cubicBezTo>
                    <a:cubicBezTo>
                      <a:pt x="133" y="251"/>
                      <a:pt x="137" y="253"/>
                      <a:pt x="138" y="255"/>
                    </a:cubicBezTo>
                    <a:cubicBezTo>
                      <a:pt x="140" y="257"/>
                      <a:pt x="142" y="259"/>
                      <a:pt x="142" y="261"/>
                    </a:cubicBezTo>
                    <a:cubicBezTo>
                      <a:pt x="143" y="263"/>
                      <a:pt x="143" y="266"/>
                      <a:pt x="143" y="269"/>
                    </a:cubicBezTo>
                    <a:cubicBezTo>
                      <a:pt x="142" y="272"/>
                      <a:pt x="141" y="275"/>
                      <a:pt x="139" y="279"/>
                    </a:cubicBezTo>
                    <a:cubicBezTo>
                      <a:pt x="136" y="284"/>
                      <a:pt x="134" y="287"/>
                      <a:pt x="131" y="289"/>
                    </a:cubicBezTo>
                    <a:cubicBezTo>
                      <a:pt x="129" y="291"/>
                      <a:pt x="127" y="292"/>
                      <a:pt x="124" y="293"/>
                    </a:cubicBezTo>
                    <a:cubicBezTo>
                      <a:pt x="122" y="293"/>
                      <a:pt x="120" y="293"/>
                      <a:pt x="118" y="293"/>
                    </a:cubicBezTo>
                    <a:cubicBezTo>
                      <a:pt x="115" y="292"/>
                      <a:pt x="111" y="290"/>
                      <a:pt x="106" y="287"/>
                    </a:cubicBezTo>
                    <a:cubicBezTo>
                      <a:pt x="82" y="274"/>
                      <a:pt x="82" y="274"/>
                      <a:pt x="82" y="274"/>
                    </a:cubicBezTo>
                    <a:lnTo>
                      <a:pt x="87" y="264"/>
                    </a:lnTo>
                    <a:close/>
                    <a:moveTo>
                      <a:pt x="44" y="402"/>
                    </a:moveTo>
                    <a:cubicBezTo>
                      <a:pt x="82" y="384"/>
                      <a:pt x="82" y="384"/>
                      <a:pt x="82" y="384"/>
                    </a:cubicBezTo>
                    <a:cubicBezTo>
                      <a:pt x="47" y="379"/>
                      <a:pt x="47" y="379"/>
                      <a:pt x="47" y="379"/>
                    </a:cubicBezTo>
                    <a:cubicBezTo>
                      <a:pt x="49" y="368"/>
                      <a:pt x="49" y="368"/>
                      <a:pt x="49" y="368"/>
                    </a:cubicBezTo>
                    <a:cubicBezTo>
                      <a:pt x="100" y="376"/>
                      <a:pt x="100" y="376"/>
                      <a:pt x="100" y="376"/>
                    </a:cubicBezTo>
                    <a:cubicBezTo>
                      <a:pt x="98" y="388"/>
                      <a:pt x="98" y="388"/>
                      <a:pt x="98" y="388"/>
                    </a:cubicBezTo>
                    <a:cubicBezTo>
                      <a:pt x="61" y="405"/>
                      <a:pt x="61" y="405"/>
                      <a:pt x="61" y="405"/>
                    </a:cubicBezTo>
                    <a:cubicBezTo>
                      <a:pt x="95" y="411"/>
                      <a:pt x="95" y="411"/>
                      <a:pt x="95" y="411"/>
                    </a:cubicBezTo>
                    <a:cubicBezTo>
                      <a:pt x="93" y="421"/>
                      <a:pt x="93" y="421"/>
                      <a:pt x="93" y="421"/>
                    </a:cubicBezTo>
                    <a:cubicBezTo>
                      <a:pt x="42" y="413"/>
                      <a:pt x="42" y="413"/>
                      <a:pt x="42" y="413"/>
                    </a:cubicBezTo>
                    <a:lnTo>
                      <a:pt x="44" y="402"/>
                    </a:lnTo>
                    <a:close/>
                    <a:moveTo>
                      <a:pt x="42" y="427"/>
                    </a:moveTo>
                    <a:cubicBezTo>
                      <a:pt x="93" y="430"/>
                      <a:pt x="93" y="430"/>
                      <a:pt x="93" y="430"/>
                    </a:cubicBezTo>
                    <a:cubicBezTo>
                      <a:pt x="93" y="441"/>
                      <a:pt x="93" y="441"/>
                      <a:pt x="93" y="441"/>
                    </a:cubicBezTo>
                    <a:cubicBezTo>
                      <a:pt x="41" y="439"/>
                      <a:pt x="41" y="439"/>
                      <a:pt x="41" y="439"/>
                    </a:cubicBezTo>
                    <a:lnTo>
                      <a:pt x="42" y="427"/>
                    </a:lnTo>
                    <a:close/>
                    <a:moveTo>
                      <a:pt x="42" y="488"/>
                    </a:moveTo>
                    <a:cubicBezTo>
                      <a:pt x="62" y="486"/>
                      <a:pt x="62" y="486"/>
                      <a:pt x="62" y="486"/>
                    </a:cubicBezTo>
                    <a:cubicBezTo>
                      <a:pt x="61" y="464"/>
                      <a:pt x="61" y="464"/>
                      <a:pt x="61" y="464"/>
                    </a:cubicBezTo>
                    <a:cubicBezTo>
                      <a:pt x="41" y="465"/>
                      <a:pt x="41" y="465"/>
                      <a:pt x="41" y="465"/>
                    </a:cubicBezTo>
                    <a:cubicBezTo>
                      <a:pt x="40" y="454"/>
                      <a:pt x="40" y="454"/>
                      <a:pt x="40" y="454"/>
                    </a:cubicBezTo>
                    <a:cubicBezTo>
                      <a:pt x="92" y="451"/>
                      <a:pt x="92" y="451"/>
                      <a:pt x="92" y="451"/>
                    </a:cubicBezTo>
                    <a:cubicBezTo>
                      <a:pt x="92" y="462"/>
                      <a:pt x="92" y="462"/>
                      <a:pt x="92" y="462"/>
                    </a:cubicBezTo>
                    <a:cubicBezTo>
                      <a:pt x="70" y="463"/>
                      <a:pt x="70" y="463"/>
                      <a:pt x="70" y="463"/>
                    </a:cubicBezTo>
                    <a:cubicBezTo>
                      <a:pt x="71" y="486"/>
                      <a:pt x="71" y="486"/>
                      <a:pt x="71" y="486"/>
                    </a:cubicBezTo>
                    <a:cubicBezTo>
                      <a:pt x="94" y="485"/>
                      <a:pt x="94" y="485"/>
                      <a:pt x="94" y="485"/>
                    </a:cubicBezTo>
                    <a:cubicBezTo>
                      <a:pt x="94" y="496"/>
                      <a:pt x="94" y="496"/>
                      <a:pt x="94" y="496"/>
                    </a:cubicBezTo>
                    <a:cubicBezTo>
                      <a:pt x="43" y="499"/>
                      <a:pt x="43" y="499"/>
                      <a:pt x="43" y="499"/>
                    </a:cubicBezTo>
                    <a:lnTo>
                      <a:pt x="42" y="488"/>
                    </a:lnTo>
                    <a:close/>
                    <a:moveTo>
                      <a:pt x="98" y="546"/>
                    </a:moveTo>
                    <a:cubicBezTo>
                      <a:pt x="94" y="552"/>
                      <a:pt x="88" y="555"/>
                      <a:pt x="80" y="557"/>
                    </a:cubicBezTo>
                    <a:cubicBezTo>
                      <a:pt x="72" y="559"/>
                      <a:pt x="65" y="558"/>
                      <a:pt x="59" y="554"/>
                    </a:cubicBezTo>
                    <a:cubicBezTo>
                      <a:pt x="54" y="550"/>
                      <a:pt x="50" y="544"/>
                      <a:pt x="48" y="536"/>
                    </a:cubicBezTo>
                    <a:cubicBezTo>
                      <a:pt x="47" y="530"/>
                      <a:pt x="48" y="524"/>
                      <a:pt x="50" y="519"/>
                    </a:cubicBezTo>
                    <a:cubicBezTo>
                      <a:pt x="52" y="516"/>
                      <a:pt x="55" y="513"/>
                      <a:pt x="58" y="511"/>
                    </a:cubicBezTo>
                    <a:cubicBezTo>
                      <a:pt x="63" y="522"/>
                      <a:pt x="63" y="522"/>
                      <a:pt x="63" y="522"/>
                    </a:cubicBezTo>
                    <a:cubicBezTo>
                      <a:pt x="61" y="523"/>
                      <a:pt x="59" y="525"/>
                      <a:pt x="58" y="527"/>
                    </a:cubicBezTo>
                    <a:cubicBezTo>
                      <a:pt x="57" y="529"/>
                      <a:pt x="56" y="532"/>
                      <a:pt x="57" y="535"/>
                    </a:cubicBezTo>
                    <a:cubicBezTo>
                      <a:pt x="58" y="539"/>
                      <a:pt x="60" y="542"/>
                      <a:pt x="63" y="544"/>
                    </a:cubicBezTo>
                    <a:cubicBezTo>
                      <a:pt x="67" y="546"/>
                      <a:pt x="71" y="547"/>
                      <a:pt x="77" y="546"/>
                    </a:cubicBezTo>
                    <a:cubicBezTo>
                      <a:pt x="84" y="544"/>
                      <a:pt x="88" y="542"/>
                      <a:pt x="90" y="539"/>
                    </a:cubicBezTo>
                    <a:cubicBezTo>
                      <a:pt x="92" y="536"/>
                      <a:pt x="93" y="532"/>
                      <a:pt x="92" y="528"/>
                    </a:cubicBezTo>
                    <a:cubicBezTo>
                      <a:pt x="91" y="525"/>
                      <a:pt x="90" y="523"/>
                      <a:pt x="88" y="521"/>
                    </a:cubicBezTo>
                    <a:cubicBezTo>
                      <a:pt x="86" y="519"/>
                      <a:pt x="83" y="518"/>
                      <a:pt x="79" y="518"/>
                    </a:cubicBezTo>
                    <a:cubicBezTo>
                      <a:pt x="80" y="506"/>
                      <a:pt x="80" y="506"/>
                      <a:pt x="80" y="506"/>
                    </a:cubicBezTo>
                    <a:cubicBezTo>
                      <a:pt x="85" y="507"/>
                      <a:pt x="90" y="509"/>
                      <a:pt x="94" y="512"/>
                    </a:cubicBezTo>
                    <a:cubicBezTo>
                      <a:pt x="97" y="515"/>
                      <a:pt x="100" y="520"/>
                      <a:pt x="101" y="526"/>
                    </a:cubicBezTo>
                    <a:cubicBezTo>
                      <a:pt x="102" y="534"/>
                      <a:pt x="101" y="540"/>
                      <a:pt x="98" y="546"/>
                    </a:cubicBezTo>
                    <a:close/>
                    <a:moveTo>
                      <a:pt x="114" y="330"/>
                    </a:moveTo>
                    <a:cubicBezTo>
                      <a:pt x="101" y="331"/>
                      <a:pt x="101" y="331"/>
                      <a:pt x="101" y="331"/>
                    </a:cubicBezTo>
                    <a:cubicBezTo>
                      <a:pt x="94" y="353"/>
                      <a:pt x="94" y="353"/>
                      <a:pt x="94" y="353"/>
                    </a:cubicBezTo>
                    <a:cubicBezTo>
                      <a:pt x="104" y="361"/>
                      <a:pt x="104" y="361"/>
                      <a:pt x="104" y="361"/>
                    </a:cubicBezTo>
                    <a:cubicBezTo>
                      <a:pt x="100" y="373"/>
                      <a:pt x="100" y="373"/>
                      <a:pt x="100" y="373"/>
                    </a:cubicBezTo>
                    <a:cubicBezTo>
                      <a:pt x="58" y="336"/>
                      <a:pt x="58" y="336"/>
                      <a:pt x="58" y="336"/>
                    </a:cubicBezTo>
                    <a:cubicBezTo>
                      <a:pt x="62" y="325"/>
                      <a:pt x="62" y="325"/>
                      <a:pt x="62" y="325"/>
                    </a:cubicBezTo>
                    <a:cubicBezTo>
                      <a:pt x="118" y="318"/>
                      <a:pt x="118" y="318"/>
                      <a:pt x="118" y="318"/>
                    </a:cubicBezTo>
                    <a:lnTo>
                      <a:pt x="114" y="330"/>
                    </a:lnTo>
                    <a:close/>
                    <a:moveTo>
                      <a:pt x="252" y="762"/>
                    </a:moveTo>
                    <a:cubicBezTo>
                      <a:pt x="251" y="763"/>
                      <a:pt x="251" y="764"/>
                      <a:pt x="250" y="764"/>
                    </a:cubicBezTo>
                    <a:cubicBezTo>
                      <a:pt x="248" y="766"/>
                      <a:pt x="238" y="764"/>
                      <a:pt x="237" y="764"/>
                    </a:cubicBezTo>
                    <a:cubicBezTo>
                      <a:pt x="233" y="764"/>
                      <a:pt x="231" y="764"/>
                      <a:pt x="230" y="766"/>
                    </a:cubicBezTo>
                    <a:cubicBezTo>
                      <a:pt x="231" y="767"/>
                      <a:pt x="230" y="770"/>
                      <a:pt x="228" y="770"/>
                    </a:cubicBezTo>
                    <a:cubicBezTo>
                      <a:pt x="226" y="770"/>
                      <a:pt x="222" y="768"/>
                      <a:pt x="218" y="768"/>
                    </a:cubicBezTo>
                    <a:cubicBezTo>
                      <a:pt x="217" y="768"/>
                      <a:pt x="216" y="768"/>
                      <a:pt x="215" y="768"/>
                    </a:cubicBezTo>
                    <a:cubicBezTo>
                      <a:pt x="205" y="781"/>
                      <a:pt x="196" y="792"/>
                      <a:pt x="185" y="805"/>
                    </a:cubicBezTo>
                    <a:cubicBezTo>
                      <a:pt x="184" y="804"/>
                      <a:pt x="183" y="805"/>
                      <a:pt x="182" y="805"/>
                    </a:cubicBezTo>
                    <a:cubicBezTo>
                      <a:pt x="191" y="793"/>
                      <a:pt x="199" y="779"/>
                      <a:pt x="208" y="766"/>
                    </a:cubicBezTo>
                    <a:cubicBezTo>
                      <a:pt x="208" y="765"/>
                      <a:pt x="207" y="764"/>
                      <a:pt x="207" y="763"/>
                    </a:cubicBezTo>
                    <a:cubicBezTo>
                      <a:pt x="207" y="761"/>
                      <a:pt x="209" y="758"/>
                      <a:pt x="211" y="758"/>
                    </a:cubicBezTo>
                    <a:cubicBezTo>
                      <a:pt x="211" y="758"/>
                      <a:pt x="212" y="758"/>
                      <a:pt x="213" y="758"/>
                    </a:cubicBezTo>
                    <a:cubicBezTo>
                      <a:pt x="218" y="750"/>
                      <a:pt x="218" y="750"/>
                      <a:pt x="220" y="748"/>
                    </a:cubicBezTo>
                    <a:cubicBezTo>
                      <a:pt x="219" y="746"/>
                      <a:pt x="210" y="743"/>
                      <a:pt x="212" y="741"/>
                    </a:cubicBezTo>
                    <a:cubicBezTo>
                      <a:pt x="213" y="741"/>
                      <a:pt x="216" y="741"/>
                      <a:pt x="217" y="741"/>
                    </a:cubicBezTo>
                    <a:cubicBezTo>
                      <a:pt x="219" y="742"/>
                      <a:pt x="221" y="742"/>
                      <a:pt x="223" y="743"/>
                    </a:cubicBezTo>
                    <a:cubicBezTo>
                      <a:pt x="226" y="739"/>
                      <a:pt x="228" y="736"/>
                      <a:pt x="230" y="731"/>
                    </a:cubicBezTo>
                    <a:cubicBezTo>
                      <a:pt x="230" y="730"/>
                      <a:pt x="233" y="726"/>
                      <a:pt x="232" y="726"/>
                    </a:cubicBezTo>
                    <a:cubicBezTo>
                      <a:pt x="232" y="725"/>
                      <a:pt x="232" y="724"/>
                      <a:pt x="232" y="723"/>
                    </a:cubicBezTo>
                    <a:cubicBezTo>
                      <a:pt x="236" y="725"/>
                      <a:pt x="238" y="727"/>
                      <a:pt x="238" y="731"/>
                    </a:cubicBezTo>
                    <a:cubicBezTo>
                      <a:pt x="239" y="731"/>
                      <a:pt x="239" y="734"/>
                      <a:pt x="238" y="735"/>
                    </a:cubicBezTo>
                    <a:cubicBezTo>
                      <a:pt x="236" y="738"/>
                      <a:pt x="233" y="742"/>
                      <a:pt x="231" y="745"/>
                    </a:cubicBezTo>
                    <a:cubicBezTo>
                      <a:pt x="232" y="746"/>
                      <a:pt x="232" y="746"/>
                      <a:pt x="233" y="747"/>
                    </a:cubicBezTo>
                    <a:cubicBezTo>
                      <a:pt x="236" y="748"/>
                      <a:pt x="239" y="748"/>
                      <a:pt x="242" y="750"/>
                    </a:cubicBezTo>
                    <a:cubicBezTo>
                      <a:pt x="242" y="750"/>
                      <a:pt x="243" y="750"/>
                      <a:pt x="244" y="749"/>
                    </a:cubicBezTo>
                    <a:cubicBezTo>
                      <a:pt x="251" y="753"/>
                      <a:pt x="253" y="761"/>
                      <a:pt x="252" y="762"/>
                    </a:cubicBezTo>
                    <a:close/>
                    <a:moveTo>
                      <a:pt x="188" y="735"/>
                    </a:moveTo>
                    <a:cubicBezTo>
                      <a:pt x="191" y="738"/>
                      <a:pt x="194" y="740"/>
                      <a:pt x="195" y="742"/>
                    </a:cubicBezTo>
                    <a:cubicBezTo>
                      <a:pt x="196" y="743"/>
                      <a:pt x="200" y="748"/>
                      <a:pt x="202" y="755"/>
                    </a:cubicBezTo>
                    <a:cubicBezTo>
                      <a:pt x="203" y="757"/>
                      <a:pt x="204" y="758"/>
                      <a:pt x="203" y="761"/>
                    </a:cubicBezTo>
                    <a:cubicBezTo>
                      <a:pt x="199" y="758"/>
                      <a:pt x="199" y="757"/>
                      <a:pt x="197" y="752"/>
                    </a:cubicBezTo>
                    <a:cubicBezTo>
                      <a:pt x="197" y="750"/>
                      <a:pt x="196" y="748"/>
                      <a:pt x="193" y="744"/>
                    </a:cubicBezTo>
                    <a:cubicBezTo>
                      <a:pt x="192" y="742"/>
                      <a:pt x="188" y="738"/>
                      <a:pt x="188" y="735"/>
                    </a:cubicBezTo>
                    <a:close/>
                    <a:moveTo>
                      <a:pt x="261" y="821"/>
                    </a:moveTo>
                    <a:cubicBezTo>
                      <a:pt x="261" y="819"/>
                      <a:pt x="259" y="818"/>
                      <a:pt x="260" y="815"/>
                    </a:cubicBezTo>
                    <a:cubicBezTo>
                      <a:pt x="265" y="807"/>
                      <a:pt x="273" y="790"/>
                      <a:pt x="281" y="779"/>
                    </a:cubicBezTo>
                    <a:cubicBezTo>
                      <a:pt x="281" y="778"/>
                      <a:pt x="282" y="776"/>
                      <a:pt x="283" y="777"/>
                    </a:cubicBezTo>
                    <a:cubicBezTo>
                      <a:pt x="283" y="778"/>
                      <a:pt x="284" y="778"/>
                      <a:pt x="282" y="782"/>
                    </a:cubicBezTo>
                    <a:cubicBezTo>
                      <a:pt x="282" y="783"/>
                      <a:pt x="262" y="820"/>
                      <a:pt x="264" y="821"/>
                    </a:cubicBezTo>
                    <a:cubicBezTo>
                      <a:pt x="262" y="821"/>
                      <a:pt x="263" y="821"/>
                      <a:pt x="261" y="821"/>
                    </a:cubicBezTo>
                    <a:close/>
                    <a:moveTo>
                      <a:pt x="288" y="830"/>
                    </a:moveTo>
                    <a:cubicBezTo>
                      <a:pt x="288" y="830"/>
                      <a:pt x="287" y="830"/>
                      <a:pt x="287" y="830"/>
                    </a:cubicBezTo>
                    <a:cubicBezTo>
                      <a:pt x="285" y="830"/>
                      <a:pt x="283" y="829"/>
                      <a:pt x="281" y="828"/>
                    </a:cubicBezTo>
                    <a:cubicBezTo>
                      <a:pt x="280" y="826"/>
                      <a:pt x="275" y="818"/>
                      <a:pt x="275" y="816"/>
                    </a:cubicBezTo>
                    <a:cubicBezTo>
                      <a:pt x="275" y="816"/>
                      <a:pt x="275" y="816"/>
                      <a:pt x="276" y="816"/>
                    </a:cubicBezTo>
                    <a:cubicBezTo>
                      <a:pt x="277" y="822"/>
                      <a:pt x="286" y="820"/>
                      <a:pt x="293" y="818"/>
                    </a:cubicBezTo>
                    <a:cubicBezTo>
                      <a:pt x="299" y="816"/>
                      <a:pt x="304" y="813"/>
                      <a:pt x="305" y="812"/>
                    </a:cubicBezTo>
                    <a:cubicBezTo>
                      <a:pt x="304" y="811"/>
                      <a:pt x="305" y="811"/>
                      <a:pt x="303" y="809"/>
                    </a:cubicBezTo>
                    <a:cubicBezTo>
                      <a:pt x="303" y="810"/>
                      <a:pt x="300" y="811"/>
                      <a:pt x="296" y="812"/>
                    </a:cubicBezTo>
                    <a:cubicBezTo>
                      <a:pt x="288" y="814"/>
                      <a:pt x="274" y="816"/>
                      <a:pt x="273" y="815"/>
                    </a:cubicBezTo>
                    <a:cubicBezTo>
                      <a:pt x="269" y="814"/>
                      <a:pt x="270" y="813"/>
                      <a:pt x="272" y="809"/>
                    </a:cubicBezTo>
                    <a:cubicBezTo>
                      <a:pt x="279" y="807"/>
                      <a:pt x="290" y="805"/>
                      <a:pt x="296" y="802"/>
                    </a:cubicBezTo>
                    <a:cubicBezTo>
                      <a:pt x="297" y="802"/>
                      <a:pt x="298" y="801"/>
                      <a:pt x="297" y="799"/>
                    </a:cubicBezTo>
                    <a:cubicBezTo>
                      <a:pt x="294" y="801"/>
                      <a:pt x="286" y="801"/>
                      <a:pt x="283" y="801"/>
                    </a:cubicBezTo>
                    <a:cubicBezTo>
                      <a:pt x="280" y="798"/>
                      <a:pt x="282" y="795"/>
                      <a:pt x="284" y="792"/>
                    </a:cubicBezTo>
                    <a:cubicBezTo>
                      <a:pt x="284" y="792"/>
                      <a:pt x="284" y="792"/>
                      <a:pt x="284" y="792"/>
                    </a:cubicBezTo>
                    <a:cubicBezTo>
                      <a:pt x="286" y="794"/>
                      <a:pt x="293" y="793"/>
                      <a:pt x="295" y="791"/>
                    </a:cubicBezTo>
                    <a:cubicBezTo>
                      <a:pt x="294" y="789"/>
                      <a:pt x="291" y="784"/>
                      <a:pt x="293" y="785"/>
                    </a:cubicBezTo>
                    <a:cubicBezTo>
                      <a:pt x="295" y="786"/>
                      <a:pt x="295" y="787"/>
                      <a:pt x="297" y="788"/>
                    </a:cubicBezTo>
                    <a:cubicBezTo>
                      <a:pt x="298" y="788"/>
                      <a:pt x="298" y="787"/>
                      <a:pt x="298" y="787"/>
                    </a:cubicBezTo>
                    <a:cubicBezTo>
                      <a:pt x="296" y="786"/>
                      <a:pt x="295" y="785"/>
                      <a:pt x="294" y="785"/>
                    </a:cubicBezTo>
                    <a:cubicBezTo>
                      <a:pt x="295" y="782"/>
                      <a:pt x="297" y="782"/>
                      <a:pt x="299" y="783"/>
                    </a:cubicBezTo>
                    <a:cubicBezTo>
                      <a:pt x="301" y="784"/>
                      <a:pt x="307" y="790"/>
                      <a:pt x="308" y="790"/>
                    </a:cubicBezTo>
                    <a:cubicBezTo>
                      <a:pt x="308" y="790"/>
                      <a:pt x="308" y="790"/>
                      <a:pt x="308" y="790"/>
                    </a:cubicBezTo>
                    <a:cubicBezTo>
                      <a:pt x="309" y="791"/>
                      <a:pt x="309" y="792"/>
                      <a:pt x="310" y="793"/>
                    </a:cubicBezTo>
                    <a:cubicBezTo>
                      <a:pt x="309" y="797"/>
                      <a:pt x="307" y="798"/>
                      <a:pt x="305" y="798"/>
                    </a:cubicBezTo>
                    <a:cubicBezTo>
                      <a:pt x="305" y="802"/>
                      <a:pt x="305" y="806"/>
                      <a:pt x="308" y="811"/>
                    </a:cubicBezTo>
                    <a:cubicBezTo>
                      <a:pt x="310" y="810"/>
                      <a:pt x="312" y="809"/>
                      <a:pt x="313" y="808"/>
                    </a:cubicBezTo>
                    <a:cubicBezTo>
                      <a:pt x="315" y="810"/>
                      <a:pt x="316" y="811"/>
                      <a:pt x="316" y="814"/>
                    </a:cubicBezTo>
                    <a:cubicBezTo>
                      <a:pt x="314" y="818"/>
                      <a:pt x="309" y="817"/>
                      <a:pt x="309" y="819"/>
                    </a:cubicBezTo>
                    <a:cubicBezTo>
                      <a:pt x="307" y="824"/>
                      <a:pt x="308" y="831"/>
                      <a:pt x="307" y="835"/>
                    </a:cubicBezTo>
                    <a:cubicBezTo>
                      <a:pt x="306" y="835"/>
                      <a:pt x="305" y="835"/>
                      <a:pt x="305" y="835"/>
                    </a:cubicBezTo>
                    <a:cubicBezTo>
                      <a:pt x="304" y="831"/>
                      <a:pt x="304" y="824"/>
                      <a:pt x="305" y="821"/>
                    </a:cubicBezTo>
                    <a:cubicBezTo>
                      <a:pt x="302" y="821"/>
                      <a:pt x="299" y="823"/>
                      <a:pt x="294" y="824"/>
                    </a:cubicBezTo>
                    <a:cubicBezTo>
                      <a:pt x="294" y="825"/>
                      <a:pt x="294" y="824"/>
                      <a:pt x="294" y="825"/>
                    </a:cubicBezTo>
                    <a:cubicBezTo>
                      <a:pt x="296" y="826"/>
                      <a:pt x="297" y="827"/>
                      <a:pt x="297" y="828"/>
                    </a:cubicBezTo>
                    <a:cubicBezTo>
                      <a:pt x="297" y="829"/>
                      <a:pt x="296" y="831"/>
                      <a:pt x="295" y="831"/>
                    </a:cubicBezTo>
                    <a:cubicBezTo>
                      <a:pt x="294" y="831"/>
                      <a:pt x="293" y="830"/>
                      <a:pt x="290" y="829"/>
                    </a:cubicBezTo>
                    <a:cubicBezTo>
                      <a:pt x="289" y="829"/>
                      <a:pt x="289" y="829"/>
                      <a:pt x="288" y="830"/>
                    </a:cubicBezTo>
                    <a:close/>
                    <a:moveTo>
                      <a:pt x="316" y="787"/>
                    </a:moveTo>
                    <a:cubicBezTo>
                      <a:pt x="316" y="785"/>
                      <a:pt x="319" y="786"/>
                      <a:pt x="320" y="787"/>
                    </a:cubicBezTo>
                    <a:cubicBezTo>
                      <a:pt x="322" y="788"/>
                      <a:pt x="324" y="789"/>
                      <a:pt x="326" y="794"/>
                    </a:cubicBezTo>
                    <a:cubicBezTo>
                      <a:pt x="325" y="796"/>
                      <a:pt x="325" y="797"/>
                      <a:pt x="324" y="798"/>
                    </a:cubicBezTo>
                    <a:cubicBezTo>
                      <a:pt x="323" y="799"/>
                      <a:pt x="318" y="798"/>
                      <a:pt x="318" y="795"/>
                    </a:cubicBezTo>
                    <a:cubicBezTo>
                      <a:pt x="317" y="793"/>
                      <a:pt x="316" y="788"/>
                      <a:pt x="316" y="787"/>
                    </a:cubicBezTo>
                    <a:close/>
                    <a:moveTo>
                      <a:pt x="340" y="802"/>
                    </a:moveTo>
                    <a:cubicBezTo>
                      <a:pt x="333" y="803"/>
                      <a:pt x="318" y="845"/>
                      <a:pt x="312" y="854"/>
                    </a:cubicBezTo>
                    <a:cubicBezTo>
                      <a:pt x="307" y="861"/>
                      <a:pt x="305" y="861"/>
                      <a:pt x="302" y="858"/>
                    </a:cubicBezTo>
                    <a:cubicBezTo>
                      <a:pt x="298" y="854"/>
                      <a:pt x="293" y="836"/>
                      <a:pt x="294" y="832"/>
                    </a:cubicBezTo>
                    <a:cubicBezTo>
                      <a:pt x="295" y="833"/>
                      <a:pt x="296" y="836"/>
                      <a:pt x="297" y="837"/>
                    </a:cubicBezTo>
                    <a:cubicBezTo>
                      <a:pt x="297" y="836"/>
                      <a:pt x="297" y="836"/>
                      <a:pt x="297" y="835"/>
                    </a:cubicBezTo>
                    <a:cubicBezTo>
                      <a:pt x="298" y="838"/>
                      <a:pt x="302" y="846"/>
                      <a:pt x="303" y="847"/>
                    </a:cubicBezTo>
                    <a:cubicBezTo>
                      <a:pt x="306" y="849"/>
                      <a:pt x="307" y="845"/>
                      <a:pt x="309" y="843"/>
                    </a:cubicBezTo>
                    <a:cubicBezTo>
                      <a:pt x="313" y="834"/>
                      <a:pt x="324" y="807"/>
                      <a:pt x="329" y="799"/>
                    </a:cubicBezTo>
                    <a:cubicBezTo>
                      <a:pt x="331" y="794"/>
                      <a:pt x="334" y="789"/>
                      <a:pt x="330" y="786"/>
                    </a:cubicBezTo>
                    <a:cubicBezTo>
                      <a:pt x="319" y="780"/>
                      <a:pt x="305" y="785"/>
                      <a:pt x="295" y="779"/>
                    </a:cubicBezTo>
                    <a:cubicBezTo>
                      <a:pt x="295" y="778"/>
                      <a:pt x="295" y="778"/>
                      <a:pt x="296" y="778"/>
                    </a:cubicBezTo>
                    <a:cubicBezTo>
                      <a:pt x="301" y="776"/>
                      <a:pt x="327" y="782"/>
                      <a:pt x="327" y="782"/>
                    </a:cubicBezTo>
                    <a:cubicBezTo>
                      <a:pt x="335" y="784"/>
                      <a:pt x="345" y="793"/>
                      <a:pt x="340" y="802"/>
                    </a:cubicBezTo>
                    <a:close/>
                    <a:moveTo>
                      <a:pt x="364" y="858"/>
                    </a:moveTo>
                    <a:cubicBezTo>
                      <a:pt x="364" y="858"/>
                      <a:pt x="362" y="859"/>
                      <a:pt x="362" y="860"/>
                    </a:cubicBezTo>
                    <a:cubicBezTo>
                      <a:pt x="362" y="860"/>
                      <a:pt x="361" y="861"/>
                      <a:pt x="360" y="861"/>
                    </a:cubicBezTo>
                    <a:cubicBezTo>
                      <a:pt x="360" y="861"/>
                      <a:pt x="357" y="862"/>
                      <a:pt x="355" y="861"/>
                    </a:cubicBezTo>
                    <a:cubicBezTo>
                      <a:pt x="355" y="861"/>
                      <a:pt x="354" y="860"/>
                      <a:pt x="353" y="860"/>
                    </a:cubicBezTo>
                    <a:cubicBezTo>
                      <a:pt x="353" y="860"/>
                      <a:pt x="351" y="859"/>
                      <a:pt x="350" y="859"/>
                    </a:cubicBezTo>
                    <a:cubicBezTo>
                      <a:pt x="350" y="859"/>
                      <a:pt x="349" y="859"/>
                      <a:pt x="351" y="858"/>
                    </a:cubicBezTo>
                    <a:cubicBezTo>
                      <a:pt x="351" y="858"/>
                      <a:pt x="351" y="858"/>
                      <a:pt x="353" y="858"/>
                    </a:cubicBezTo>
                    <a:cubicBezTo>
                      <a:pt x="353" y="858"/>
                      <a:pt x="353" y="858"/>
                      <a:pt x="354" y="857"/>
                    </a:cubicBezTo>
                    <a:cubicBezTo>
                      <a:pt x="354" y="857"/>
                      <a:pt x="354" y="857"/>
                      <a:pt x="354" y="857"/>
                    </a:cubicBezTo>
                    <a:cubicBezTo>
                      <a:pt x="354" y="857"/>
                      <a:pt x="355" y="858"/>
                      <a:pt x="356" y="856"/>
                    </a:cubicBezTo>
                    <a:cubicBezTo>
                      <a:pt x="356" y="856"/>
                      <a:pt x="356" y="855"/>
                      <a:pt x="357" y="855"/>
                    </a:cubicBezTo>
                    <a:cubicBezTo>
                      <a:pt x="357" y="855"/>
                      <a:pt x="361" y="853"/>
                      <a:pt x="370" y="848"/>
                    </a:cubicBezTo>
                    <a:cubicBezTo>
                      <a:pt x="370" y="848"/>
                      <a:pt x="378" y="843"/>
                      <a:pt x="384" y="837"/>
                    </a:cubicBezTo>
                    <a:cubicBezTo>
                      <a:pt x="384" y="837"/>
                      <a:pt x="388" y="834"/>
                      <a:pt x="392" y="831"/>
                    </a:cubicBezTo>
                    <a:cubicBezTo>
                      <a:pt x="392" y="831"/>
                      <a:pt x="405" y="820"/>
                      <a:pt x="408" y="817"/>
                    </a:cubicBezTo>
                    <a:cubicBezTo>
                      <a:pt x="408" y="817"/>
                      <a:pt x="398" y="813"/>
                      <a:pt x="400" y="808"/>
                    </a:cubicBezTo>
                    <a:cubicBezTo>
                      <a:pt x="400" y="808"/>
                      <a:pt x="400" y="806"/>
                      <a:pt x="401" y="808"/>
                    </a:cubicBezTo>
                    <a:cubicBezTo>
                      <a:pt x="401" y="808"/>
                      <a:pt x="405" y="812"/>
                      <a:pt x="412" y="810"/>
                    </a:cubicBezTo>
                    <a:cubicBezTo>
                      <a:pt x="412" y="810"/>
                      <a:pt x="416" y="810"/>
                      <a:pt x="420" y="807"/>
                    </a:cubicBezTo>
                    <a:cubicBezTo>
                      <a:pt x="420" y="807"/>
                      <a:pt x="424" y="807"/>
                      <a:pt x="426" y="815"/>
                    </a:cubicBezTo>
                    <a:cubicBezTo>
                      <a:pt x="426" y="815"/>
                      <a:pt x="427" y="819"/>
                      <a:pt x="424" y="818"/>
                    </a:cubicBezTo>
                    <a:cubicBezTo>
                      <a:pt x="424" y="818"/>
                      <a:pt x="421" y="818"/>
                      <a:pt x="419" y="819"/>
                    </a:cubicBezTo>
                    <a:cubicBezTo>
                      <a:pt x="418" y="819"/>
                      <a:pt x="417" y="819"/>
                      <a:pt x="416" y="820"/>
                    </a:cubicBezTo>
                    <a:cubicBezTo>
                      <a:pt x="416" y="820"/>
                      <a:pt x="409" y="826"/>
                      <a:pt x="396" y="835"/>
                    </a:cubicBezTo>
                    <a:cubicBezTo>
                      <a:pt x="396" y="835"/>
                      <a:pt x="390" y="839"/>
                      <a:pt x="380" y="848"/>
                    </a:cubicBezTo>
                    <a:cubicBezTo>
                      <a:pt x="380" y="848"/>
                      <a:pt x="373" y="855"/>
                      <a:pt x="364" y="858"/>
                    </a:cubicBezTo>
                    <a:close/>
                    <a:moveTo>
                      <a:pt x="429" y="859"/>
                    </a:moveTo>
                    <a:cubicBezTo>
                      <a:pt x="429" y="859"/>
                      <a:pt x="429" y="860"/>
                      <a:pt x="429" y="861"/>
                    </a:cubicBezTo>
                    <a:cubicBezTo>
                      <a:pt x="429" y="861"/>
                      <a:pt x="429" y="863"/>
                      <a:pt x="427" y="862"/>
                    </a:cubicBezTo>
                    <a:cubicBezTo>
                      <a:pt x="427" y="862"/>
                      <a:pt x="420" y="864"/>
                      <a:pt x="418" y="866"/>
                    </a:cubicBezTo>
                    <a:cubicBezTo>
                      <a:pt x="418" y="866"/>
                      <a:pt x="415" y="870"/>
                      <a:pt x="415" y="872"/>
                    </a:cubicBezTo>
                    <a:cubicBezTo>
                      <a:pt x="415" y="872"/>
                      <a:pt x="415" y="875"/>
                      <a:pt x="412" y="875"/>
                    </a:cubicBezTo>
                    <a:cubicBezTo>
                      <a:pt x="412" y="875"/>
                      <a:pt x="411" y="876"/>
                      <a:pt x="409" y="875"/>
                    </a:cubicBezTo>
                    <a:cubicBezTo>
                      <a:pt x="409" y="875"/>
                      <a:pt x="406" y="873"/>
                      <a:pt x="403" y="876"/>
                    </a:cubicBezTo>
                    <a:cubicBezTo>
                      <a:pt x="403" y="876"/>
                      <a:pt x="403" y="877"/>
                      <a:pt x="402" y="875"/>
                    </a:cubicBezTo>
                    <a:cubicBezTo>
                      <a:pt x="402" y="875"/>
                      <a:pt x="402" y="874"/>
                      <a:pt x="400" y="874"/>
                    </a:cubicBezTo>
                    <a:cubicBezTo>
                      <a:pt x="400" y="874"/>
                      <a:pt x="400" y="873"/>
                      <a:pt x="400" y="872"/>
                    </a:cubicBezTo>
                    <a:cubicBezTo>
                      <a:pt x="400" y="872"/>
                      <a:pt x="400" y="870"/>
                      <a:pt x="398" y="869"/>
                    </a:cubicBezTo>
                    <a:cubicBezTo>
                      <a:pt x="398" y="869"/>
                      <a:pt x="397" y="869"/>
                      <a:pt x="396" y="867"/>
                    </a:cubicBezTo>
                    <a:cubicBezTo>
                      <a:pt x="396" y="867"/>
                      <a:pt x="395" y="861"/>
                      <a:pt x="394" y="858"/>
                    </a:cubicBezTo>
                    <a:cubicBezTo>
                      <a:pt x="394" y="858"/>
                      <a:pt x="393" y="855"/>
                      <a:pt x="390" y="854"/>
                    </a:cubicBezTo>
                    <a:cubicBezTo>
                      <a:pt x="390" y="854"/>
                      <a:pt x="386" y="848"/>
                      <a:pt x="388" y="848"/>
                    </a:cubicBezTo>
                    <a:cubicBezTo>
                      <a:pt x="388" y="848"/>
                      <a:pt x="393" y="848"/>
                      <a:pt x="395" y="854"/>
                    </a:cubicBezTo>
                    <a:cubicBezTo>
                      <a:pt x="395" y="854"/>
                      <a:pt x="395" y="856"/>
                      <a:pt x="396" y="858"/>
                    </a:cubicBezTo>
                    <a:cubicBezTo>
                      <a:pt x="396" y="858"/>
                      <a:pt x="396" y="860"/>
                      <a:pt x="399" y="866"/>
                    </a:cubicBezTo>
                    <a:cubicBezTo>
                      <a:pt x="399" y="866"/>
                      <a:pt x="399" y="867"/>
                      <a:pt x="400" y="865"/>
                    </a:cubicBezTo>
                    <a:cubicBezTo>
                      <a:pt x="401" y="863"/>
                      <a:pt x="401" y="863"/>
                      <a:pt x="401" y="863"/>
                    </a:cubicBezTo>
                    <a:cubicBezTo>
                      <a:pt x="401" y="863"/>
                      <a:pt x="402" y="861"/>
                      <a:pt x="403" y="862"/>
                    </a:cubicBezTo>
                    <a:cubicBezTo>
                      <a:pt x="403" y="862"/>
                      <a:pt x="404" y="863"/>
                      <a:pt x="404" y="862"/>
                    </a:cubicBezTo>
                    <a:cubicBezTo>
                      <a:pt x="404" y="862"/>
                      <a:pt x="407" y="861"/>
                      <a:pt x="409" y="858"/>
                    </a:cubicBezTo>
                    <a:cubicBezTo>
                      <a:pt x="409" y="858"/>
                      <a:pt x="412" y="856"/>
                      <a:pt x="411" y="855"/>
                    </a:cubicBezTo>
                    <a:cubicBezTo>
                      <a:pt x="411" y="855"/>
                      <a:pt x="408" y="852"/>
                      <a:pt x="407" y="850"/>
                    </a:cubicBezTo>
                    <a:cubicBezTo>
                      <a:pt x="407" y="850"/>
                      <a:pt x="405" y="849"/>
                      <a:pt x="406" y="848"/>
                    </a:cubicBezTo>
                    <a:cubicBezTo>
                      <a:pt x="406" y="848"/>
                      <a:pt x="407" y="848"/>
                      <a:pt x="410" y="849"/>
                    </a:cubicBezTo>
                    <a:cubicBezTo>
                      <a:pt x="410" y="849"/>
                      <a:pt x="416" y="850"/>
                      <a:pt x="418" y="848"/>
                    </a:cubicBezTo>
                    <a:cubicBezTo>
                      <a:pt x="418" y="848"/>
                      <a:pt x="419" y="846"/>
                      <a:pt x="420" y="847"/>
                    </a:cubicBezTo>
                    <a:cubicBezTo>
                      <a:pt x="420" y="847"/>
                      <a:pt x="423" y="850"/>
                      <a:pt x="424" y="850"/>
                    </a:cubicBezTo>
                    <a:cubicBezTo>
                      <a:pt x="424" y="850"/>
                      <a:pt x="430" y="852"/>
                      <a:pt x="429" y="859"/>
                    </a:cubicBezTo>
                    <a:close/>
                    <a:moveTo>
                      <a:pt x="485" y="876"/>
                    </a:moveTo>
                    <a:cubicBezTo>
                      <a:pt x="485" y="876"/>
                      <a:pt x="484" y="878"/>
                      <a:pt x="482" y="877"/>
                    </a:cubicBezTo>
                    <a:cubicBezTo>
                      <a:pt x="482" y="877"/>
                      <a:pt x="476" y="874"/>
                      <a:pt x="474" y="867"/>
                    </a:cubicBezTo>
                    <a:cubicBezTo>
                      <a:pt x="474" y="867"/>
                      <a:pt x="472" y="857"/>
                      <a:pt x="472" y="856"/>
                    </a:cubicBezTo>
                    <a:cubicBezTo>
                      <a:pt x="472" y="856"/>
                      <a:pt x="473" y="856"/>
                      <a:pt x="472" y="855"/>
                    </a:cubicBezTo>
                    <a:cubicBezTo>
                      <a:pt x="472" y="849"/>
                      <a:pt x="472" y="849"/>
                      <a:pt x="472" y="849"/>
                    </a:cubicBezTo>
                    <a:cubicBezTo>
                      <a:pt x="472" y="849"/>
                      <a:pt x="472" y="848"/>
                      <a:pt x="472" y="847"/>
                    </a:cubicBezTo>
                    <a:cubicBezTo>
                      <a:pt x="472" y="847"/>
                      <a:pt x="472" y="846"/>
                      <a:pt x="472" y="846"/>
                    </a:cubicBezTo>
                    <a:cubicBezTo>
                      <a:pt x="472" y="846"/>
                      <a:pt x="472" y="845"/>
                      <a:pt x="472" y="845"/>
                    </a:cubicBezTo>
                    <a:cubicBezTo>
                      <a:pt x="472" y="845"/>
                      <a:pt x="472" y="842"/>
                      <a:pt x="474" y="844"/>
                    </a:cubicBezTo>
                    <a:cubicBezTo>
                      <a:pt x="474" y="844"/>
                      <a:pt x="475" y="845"/>
                      <a:pt x="474" y="846"/>
                    </a:cubicBezTo>
                    <a:cubicBezTo>
                      <a:pt x="474" y="846"/>
                      <a:pt x="473" y="848"/>
                      <a:pt x="477" y="855"/>
                    </a:cubicBezTo>
                    <a:cubicBezTo>
                      <a:pt x="477" y="855"/>
                      <a:pt x="477" y="856"/>
                      <a:pt x="478" y="857"/>
                    </a:cubicBezTo>
                    <a:cubicBezTo>
                      <a:pt x="478" y="857"/>
                      <a:pt x="480" y="857"/>
                      <a:pt x="480" y="860"/>
                    </a:cubicBezTo>
                    <a:cubicBezTo>
                      <a:pt x="480" y="860"/>
                      <a:pt x="480" y="862"/>
                      <a:pt x="480" y="862"/>
                    </a:cubicBezTo>
                    <a:cubicBezTo>
                      <a:pt x="480" y="862"/>
                      <a:pt x="480" y="864"/>
                      <a:pt x="481" y="863"/>
                    </a:cubicBezTo>
                    <a:cubicBezTo>
                      <a:pt x="481" y="863"/>
                      <a:pt x="482" y="863"/>
                      <a:pt x="482" y="864"/>
                    </a:cubicBezTo>
                    <a:cubicBezTo>
                      <a:pt x="482" y="864"/>
                      <a:pt x="482" y="868"/>
                      <a:pt x="483" y="869"/>
                    </a:cubicBezTo>
                    <a:cubicBezTo>
                      <a:pt x="483" y="869"/>
                      <a:pt x="483" y="870"/>
                      <a:pt x="483" y="870"/>
                    </a:cubicBezTo>
                    <a:cubicBezTo>
                      <a:pt x="483" y="870"/>
                      <a:pt x="483" y="871"/>
                      <a:pt x="484" y="871"/>
                    </a:cubicBezTo>
                    <a:cubicBezTo>
                      <a:pt x="484" y="871"/>
                      <a:pt x="484" y="871"/>
                      <a:pt x="484" y="872"/>
                    </a:cubicBezTo>
                    <a:cubicBezTo>
                      <a:pt x="484" y="872"/>
                      <a:pt x="485" y="876"/>
                      <a:pt x="485" y="876"/>
                    </a:cubicBezTo>
                    <a:close/>
                    <a:moveTo>
                      <a:pt x="482" y="834"/>
                    </a:moveTo>
                    <a:cubicBezTo>
                      <a:pt x="482" y="834"/>
                      <a:pt x="480" y="833"/>
                      <a:pt x="480" y="833"/>
                    </a:cubicBezTo>
                    <a:cubicBezTo>
                      <a:pt x="480" y="833"/>
                      <a:pt x="479" y="833"/>
                      <a:pt x="477" y="833"/>
                    </a:cubicBezTo>
                    <a:cubicBezTo>
                      <a:pt x="477" y="833"/>
                      <a:pt x="476" y="833"/>
                      <a:pt x="476" y="832"/>
                    </a:cubicBezTo>
                    <a:cubicBezTo>
                      <a:pt x="476" y="832"/>
                      <a:pt x="479" y="827"/>
                      <a:pt x="478" y="823"/>
                    </a:cubicBezTo>
                    <a:cubicBezTo>
                      <a:pt x="478" y="823"/>
                      <a:pt x="477" y="822"/>
                      <a:pt x="478" y="821"/>
                    </a:cubicBezTo>
                    <a:cubicBezTo>
                      <a:pt x="478" y="821"/>
                      <a:pt x="479" y="820"/>
                      <a:pt x="480" y="821"/>
                    </a:cubicBezTo>
                    <a:cubicBezTo>
                      <a:pt x="480" y="821"/>
                      <a:pt x="484" y="829"/>
                      <a:pt x="485" y="832"/>
                    </a:cubicBezTo>
                    <a:cubicBezTo>
                      <a:pt x="485" y="832"/>
                      <a:pt x="485" y="835"/>
                      <a:pt x="482" y="834"/>
                    </a:cubicBezTo>
                    <a:close/>
                    <a:moveTo>
                      <a:pt x="540" y="839"/>
                    </a:moveTo>
                    <a:cubicBezTo>
                      <a:pt x="540" y="839"/>
                      <a:pt x="538" y="842"/>
                      <a:pt x="536" y="843"/>
                    </a:cubicBezTo>
                    <a:cubicBezTo>
                      <a:pt x="536" y="843"/>
                      <a:pt x="535" y="844"/>
                      <a:pt x="535" y="846"/>
                    </a:cubicBezTo>
                    <a:cubicBezTo>
                      <a:pt x="535" y="846"/>
                      <a:pt x="532" y="852"/>
                      <a:pt x="530" y="853"/>
                    </a:cubicBezTo>
                    <a:cubicBezTo>
                      <a:pt x="530" y="853"/>
                      <a:pt x="527" y="855"/>
                      <a:pt x="528" y="858"/>
                    </a:cubicBezTo>
                    <a:cubicBezTo>
                      <a:pt x="528" y="858"/>
                      <a:pt x="532" y="860"/>
                      <a:pt x="531" y="864"/>
                    </a:cubicBezTo>
                    <a:cubicBezTo>
                      <a:pt x="531" y="864"/>
                      <a:pt x="532" y="866"/>
                      <a:pt x="530" y="866"/>
                    </a:cubicBezTo>
                    <a:cubicBezTo>
                      <a:pt x="530" y="866"/>
                      <a:pt x="529" y="866"/>
                      <a:pt x="528" y="866"/>
                    </a:cubicBezTo>
                    <a:cubicBezTo>
                      <a:pt x="528" y="866"/>
                      <a:pt x="527" y="867"/>
                      <a:pt x="527" y="867"/>
                    </a:cubicBezTo>
                    <a:cubicBezTo>
                      <a:pt x="527" y="867"/>
                      <a:pt x="524" y="868"/>
                      <a:pt x="521" y="868"/>
                    </a:cubicBezTo>
                    <a:cubicBezTo>
                      <a:pt x="521" y="868"/>
                      <a:pt x="519" y="868"/>
                      <a:pt x="517" y="868"/>
                    </a:cubicBezTo>
                    <a:cubicBezTo>
                      <a:pt x="517" y="868"/>
                      <a:pt x="516" y="867"/>
                      <a:pt x="516" y="868"/>
                    </a:cubicBezTo>
                    <a:cubicBezTo>
                      <a:pt x="516" y="868"/>
                      <a:pt x="511" y="873"/>
                      <a:pt x="506" y="869"/>
                    </a:cubicBezTo>
                    <a:cubicBezTo>
                      <a:pt x="506" y="869"/>
                      <a:pt x="505" y="868"/>
                      <a:pt x="504" y="868"/>
                    </a:cubicBezTo>
                    <a:cubicBezTo>
                      <a:pt x="503" y="867"/>
                      <a:pt x="502" y="866"/>
                      <a:pt x="501" y="866"/>
                    </a:cubicBezTo>
                    <a:cubicBezTo>
                      <a:pt x="501" y="866"/>
                      <a:pt x="496" y="862"/>
                      <a:pt x="493" y="861"/>
                    </a:cubicBezTo>
                    <a:cubicBezTo>
                      <a:pt x="493" y="861"/>
                      <a:pt x="490" y="858"/>
                      <a:pt x="489" y="856"/>
                    </a:cubicBezTo>
                    <a:cubicBezTo>
                      <a:pt x="489" y="856"/>
                      <a:pt x="488" y="853"/>
                      <a:pt x="487" y="853"/>
                    </a:cubicBezTo>
                    <a:cubicBezTo>
                      <a:pt x="487" y="853"/>
                      <a:pt x="485" y="853"/>
                      <a:pt x="485" y="852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49"/>
                      <a:pt x="487" y="846"/>
                    </a:cubicBezTo>
                    <a:cubicBezTo>
                      <a:pt x="487" y="846"/>
                      <a:pt x="489" y="844"/>
                      <a:pt x="490" y="843"/>
                    </a:cubicBezTo>
                    <a:cubicBezTo>
                      <a:pt x="490" y="843"/>
                      <a:pt x="494" y="839"/>
                      <a:pt x="497" y="838"/>
                    </a:cubicBezTo>
                    <a:cubicBezTo>
                      <a:pt x="497" y="838"/>
                      <a:pt x="498" y="836"/>
                      <a:pt x="499" y="835"/>
                    </a:cubicBezTo>
                    <a:cubicBezTo>
                      <a:pt x="500" y="834"/>
                      <a:pt x="501" y="833"/>
                      <a:pt x="502" y="833"/>
                    </a:cubicBezTo>
                    <a:cubicBezTo>
                      <a:pt x="502" y="833"/>
                      <a:pt x="503" y="831"/>
                      <a:pt x="505" y="830"/>
                    </a:cubicBezTo>
                    <a:cubicBezTo>
                      <a:pt x="505" y="830"/>
                      <a:pt x="509" y="829"/>
                      <a:pt x="509" y="828"/>
                    </a:cubicBezTo>
                    <a:cubicBezTo>
                      <a:pt x="509" y="828"/>
                      <a:pt x="508" y="825"/>
                      <a:pt x="508" y="824"/>
                    </a:cubicBezTo>
                    <a:cubicBezTo>
                      <a:pt x="506" y="809"/>
                      <a:pt x="506" y="809"/>
                      <a:pt x="506" y="809"/>
                    </a:cubicBezTo>
                    <a:cubicBezTo>
                      <a:pt x="506" y="809"/>
                      <a:pt x="506" y="808"/>
                      <a:pt x="507" y="809"/>
                    </a:cubicBezTo>
                    <a:cubicBezTo>
                      <a:pt x="507" y="809"/>
                      <a:pt x="508" y="809"/>
                      <a:pt x="510" y="809"/>
                    </a:cubicBezTo>
                    <a:cubicBezTo>
                      <a:pt x="510" y="809"/>
                      <a:pt x="511" y="809"/>
                      <a:pt x="512" y="812"/>
                    </a:cubicBezTo>
                    <a:cubicBezTo>
                      <a:pt x="512" y="812"/>
                      <a:pt x="514" y="816"/>
                      <a:pt x="515" y="820"/>
                    </a:cubicBezTo>
                    <a:cubicBezTo>
                      <a:pt x="515" y="820"/>
                      <a:pt x="516" y="826"/>
                      <a:pt x="516" y="827"/>
                    </a:cubicBezTo>
                    <a:cubicBezTo>
                      <a:pt x="516" y="827"/>
                      <a:pt x="515" y="828"/>
                      <a:pt x="517" y="828"/>
                    </a:cubicBezTo>
                    <a:cubicBezTo>
                      <a:pt x="517" y="828"/>
                      <a:pt x="520" y="828"/>
                      <a:pt x="522" y="829"/>
                    </a:cubicBezTo>
                    <a:cubicBezTo>
                      <a:pt x="526" y="829"/>
                      <a:pt x="531" y="829"/>
                      <a:pt x="532" y="829"/>
                    </a:cubicBezTo>
                    <a:cubicBezTo>
                      <a:pt x="532" y="829"/>
                      <a:pt x="537" y="830"/>
                      <a:pt x="540" y="835"/>
                    </a:cubicBezTo>
                    <a:cubicBezTo>
                      <a:pt x="540" y="835"/>
                      <a:pt x="541" y="835"/>
                      <a:pt x="540" y="839"/>
                    </a:cubicBezTo>
                    <a:close/>
                    <a:moveTo>
                      <a:pt x="604" y="809"/>
                    </a:moveTo>
                    <a:cubicBezTo>
                      <a:pt x="604" y="809"/>
                      <a:pt x="603" y="810"/>
                      <a:pt x="603" y="811"/>
                    </a:cubicBezTo>
                    <a:cubicBezTo>
                      <a:pt x="603" y="811"/>
                      <a:pt x="602" y="815"/>
                      <a:pt x="602" y="816"/>
                    </a:cubicBezTo>
                    <a:cubicBezTo>
                      <a:pt x="602" y="816"/>
                      <a:pt x="602" y="819"/>
                      <a:pt x="601" y="821"/>
                    </a:cubicBezTo>
                    <a:cubicBezTo>
                      <a:pt x="601" y="821"/>
                      <a:pt x="597" y="826"/>
                      <a:pt x="601" y="831"/>
                    </a:cubicBezTo>
                    <a:cubicBezTo>
                      <a:pt x="601" y="831"/>
                      <a:pt x="604" y="834"/>
                      <a:pt x="601" y="837"/>
                    </a:cubicBezTo>
                    <a:cubicBezTo>
                      <a:pt x="601" y="837"/>
                      <a:pt x="599" y="837"/>
                      <a:pt x="598" y="840"/>
                    </a:cubicBezTo>
                    <a:cubicBezTo>
                      <a:pt x="598" y="840"/>
                      <a:pt x="598" y="842"/>
                      <a:pt x="598" y="842"/>
                    </a:cubicBezTo>
                    <a:cubicBezTo>
                      <a:pt x="598" y="842"/>
                      <a:pt x="598" y="844"/>
                      <a:pt x="598" y="845"/>
                    </a:cubicBezTo>
                    <a:cubicBezTo>
                      <a:pt x="598" y="845"/>
                      <a:pt x="597" y="847"/>
                      <a:pt x="595" y="848"/>
                    </a:cubicBezTo>
                    <a:cubicBezTo>
                      <a:pt x="595" y="848"/>
                      <a:pt x="592" y="850"/>
                      <a:pt x="592" y="851"/>
                    </a:cubicBezTo>
                    <a:cubicBezTo>
                      <a:pt x="592" y="851"/>
                      <a:pt x="590" y="853"/>
                      <a:pt x="590" y="853"/>
                    </a:cubicBezTo>
                    <a:cubicBezTo>
                      <a:pt x="590" y="853"/>
                      <a:pt x="589" y="853"/>
                      <a:pt x="589" y="854"/>
                    </a:cubicBezTo>
                    <a:cubicBezTo>
                      <a:pt x="589" y="854"/>
                      <a:pt x="588" y="856"/>
                      <a:pt x="585" y="857"/>
                    </a:cubicBezTo>
                    <a:cubicBezTo>
                      <a:pt x="585" y="857"/>
                      <a:pt x="585" y="851"/>
                      <a:pt x="585" y="848"/>
                    </a:cubicBezTo>
                    <a:cubicBezTo>
                      <a:pt x="585" y="848"/>
                      <a:pt x="585" y="845"/>
                      <a:pt x="586" y="843"/>
                    </a:cubicBezTo>
                    <a:cubicBezTo>
                      <a:pt x="586" y="843"/>
                      <a:pt x="585" y="840"/>
                      <a:pt x="587" y="840"/>
                    </a:cubicBezTo>
                    <a:cubicBezTo>
                      <a:pt x="587" y="840"/>
                      <a:pt x="588" y="841"/>
                      <a:pt x="588" y="840"/>
                    </a:cubicBezTo>
                    <a:cubicBezTo>
                      <a:pt x="588" y="840"/>
                      <a:pt x="589" y="836"/>
                      <a:pt x="589" y="836"/>
                    </a:cubicBezTo>
                    <a:cubicBezTo>
                      <a:pt x="589" y="836"/>
                      <a:pt x="588" y="835"/>
                      <a:pt x="587" y="835"/>
                    </a:cubicBezTo>
                    <a:cubicBezTo>
                      <a:pt x="587" y="835"/>
                      <a:pt x="586" y="834"/>
                      <a:pt x="587" y="832"/>
                    </a:cubicBezTo>
                    <a:cubicBezTo>
                      <a:pt x="587" y="832"/>
                      <a:pt x="587" y="832"/>
                      <a:pt x="585" y="831"/>
                    </a:cubicBezTo>
                    <a:cubicBezTo>
                      <a:pt x="585" y="831"/>
                      <a:pt x="583" y="830"/>
                      <a:pt x="583" y="831"/>
                    </a:cubicBezTo>
                    <a:cubicBezTo>
                      <a:pt x="583" y="831"/>
                      <a:pt x="583" y="832"/>
                      <a:pt x="581" y="831"/>
                    </a:cubicBezTo>
                    <a:cubicBezTo>
                      <a:pt x="581" y="831"/>
                      <a:pt x="572" y="829"/>
                      <a:pt x="576" y="827"/>
                    </a:cubicBezTo>
                    <a:cubicBezTo>
                      <a:pt x="576" y="827"/>
                      <a:pt x="581" y="827"/>
                      <a:pt x="584" y="823"/>
                    </a:cubicBezTo>
                    <a:cubicBezTo>
                      <a:pt x="584" y="823"/>
                      <a:pt x="586" y="822"/>
                      <a:pt x="586" y="815"/>
                    </a:cubicBezTo>
                    <a:cubicBezTo>
                      <a:pt x="586" y="815"/>
                      <a:pt x="586" y="814"/>
                      <a:pt x="585" y="813"/>
                    </a:cubicBezTo>
                    <a:cubicBezTo>
                      <a:pt x="585" y="813"/>
                      <a:pt x="585" y="813"/>
                      <a:pt x="585" y="812"/>
                    </a:cubicBezTo>
                    <a:cubicBezTo>
                      <a:pt x="585" y="812"/>
                      <a:pt x="585" y="811"/>
                      <a:pt x="584" y="810"/>
                    </a:cubicBezTo>
                    <a:cubicBezTo>
                      <a:pt x="584" y="810"/>
                      <a:pt x="584" y="809"/>
                      <a:pt x="584" y="808"/>
                    </a:cubicBezTo>
                    <a:cubicBezTo>
                      <a:pt x="584" y="808"/>
                      <a:pt x="584" y="807"/>
                      <a:pt x="583" y="807"/>
                    </a:cubicBezTo>
                    <a:cubicBezTo>
                      <a:pt x="583" y="807"/>
                      <a:pt x="583" y="806"/>
                      <a:pt x="583" y="805"/>
                    </a:cubicBezTo>
                    <a:cubicBezTo>
                      <a:pt x="583" y="805"/>
                      <a:pt x="583" y="805"/>
                      <a:pt x="583" y="804"/>
                    </a:cubicBezTo>
                    <a:cubicBezTo>
                      <a:pt x="583" y="804"/>
                      <a:pt x="582" y="803"/>
                      <a:pt x="583" y="803"/>
                    </a:cubicBezTo>
                    <a:cubicBezTo>
                      <a:pt x="583" y="803"/>
                      <a:pt x="584" y="803"/>
                      <a:pt x="583" y="801"/>
                    </a:cubicBezTo>
                    <a:cubicBezTo>
                      <a:pt x="583" y="801"/>
                      <a:pt x="582" y="800"/>
                      <a:pt x="581" y="799"/>
                    </a:cubicBezTo>
                    <a:cubicBezTo>
                      <a:pt x="580" y="798"/>
                      <a:pt x="580" y="798"/>
                      <a:pt x="580" y="798"/>
                    </a:cubicBezTo>
                    <a:cubicBezTo>
                      <a:pt x="577" y="791"/>
                      <a:pt x="577" y="791"/>
                      <a:pt x="577" y="791"/>
                    </a:cubicBezTo>
                    <a:cubicBezTo>
                      <a:pt x="577" y="791"/>
                      <a:pt x="573" y="788"/>
                      <a:pt x="577" y="789"/>
                    </a:cubicBezTo>
                    <a:cubicBezTo>
                      <a:pt x="577" y="789"/>
                      <a:pt x="581" y="788"/>
                      <a:pt x="583" y="789"/>
                    </a:cubicBezTo>
                    <a:cubicBezTo>
                      <a:pt x="583" y="789"/>
                      <a:pt x="587" y="789"/>
                      <a:pt x="588" y="789"/>
                    </a:cubicBezTo>
                    <a:cubicBezTo>
                      <a:pt x="588" y="789"/>
                      <a:pt x="589" y="789"/>
                      <a:pt x="591" y="792"/>
                    </a:cubicBezTo>
                    <a:cubicBezTo>
                      <a:pt x="591" y="792"/>
                      <a:pt x="592" y="796"/>
                      <a:pt x="593" y="796"/>
                    </a:cubicBezTo>
                    <a:cubicBezTo>
                      <a:pt x="593" y="796"/>
                      <a:pt x="597" y="797"/>
                      <a:pt x="598" y="797"/>
                    </a:cubicBezTo>
                    <a:cubicBezTo>
                      <a:pt x="598" y="797"/>
                      <a:pt x="598" y="797"/>
                      <a:pt x="599" y="797"/>
                    </a:cubicBezTo>
                    <a:cubicBezTo>
                      <a:pt x="599" y="797"/>
                      <a:pt x="601" y="796"/>
                      <a:pt x="602" y="798"/>
                    </a:cubicBezTo>
                    <a:cubicBezTo>
                      <a:pt x="602" y="798"/>
                      <a:pt x="602" y="800"/>
                      <a:pt x="603" y="799"/>
                    </a:cubicBezTo>
                    <a:cubicBezTo>
                      <a:pt x="603" y="799"/>
                      <a:pt x="605" y="799"/>
                      <a:pt x="605" y="802"/>
                    </a:cubicBezTo>
                    <a:cubicBezTo>
                      <a:pt x="605" y="802"/>
                      <a:pt x="607" y="807"/>
                      <a:pt x="604" y="809"/>
                    </a:cubicBezTo>
                    <a:close/>
                    <a:moveTo>
                      <a:pt x="631" y="834"/>
                    </a:moveTo>
                    <a:cubicBezTo>
                      <a:pt x="631" y="834"/>
                      <a:pt x="630" y="838"/>
                      <a:pt x="627" y="838"/>
                    </a:cubicBezTo>
                    <a:cubicBezTo>
                      <a:pt x="627" y="838"/>
                      <a:pt x="625" y="839"/>
                      <a:pt x="624" y="839"/>
                    </a:cubicBezTo>
                    <a:cubicBezTo>
                      <a:pt x="624" y="839"/>
                      <a:pt x="622" y="839"/>
                      <a:pt x="621" y="838"/>
                    </a:cubicBezTo>
                    <a:cubicBezTo>
                      <a:pt x="621" y="838"/>
                      <a:pt x="620" y="838"/>
                      <a:pt x="619" y="839"/>
                    </a:cubicBezTo>
                    <a:cubicBezTo>
                      <a:pt x="619" y="839"/>
                      <a:pt x="619" y="839"/>
                      <a:pt x="617" y="837"/>
                    </a:cubicBezTo>
                    <a:cubicBezTo>
                      <a:pt x="617" y="837"/>
                      <a:pt x="616" y="836"/>
                      <a:pt x="616" y="834"/>
                    </a:cubicBezTo>
                    <a:cubicBezTo>
                      <a:pt x="616" y="834"/>
                      <a:pt x="616" y="832"/>
                      <a:pt x="614" y="829"/>
                    </a:cubicBezTo>
                    <a:cubicBezTo>
                      <a:pt x="614" y="829"/>
                      <a:pt x="613" y="825"/>
                      <a:pt x="615" y="825"/>
                    </a:cubicBezTo>
                    <a:cubicBezTo>
                      <a:pt x="615" y="825"/>
                      <a:pt x="617" y="825"/>
                      <a:pt x="618" y="825"/>
                    </a:cubicBezTo>
                    <a:cubicBezTo>
                      <a:pt x="618" y="825"/>
                      <a:pt x="621" y="825"/>
                      <a:pt x="625" y="826"/>
                    </a:cubicBezTo>
                    <a:cubicBezTo>
                      <a:pt x="625" y="826"/>
                      <a:pt x="628" y="828"/>
                      <a:pt x="629" y="828"/>
                    </a:cubicBezTo>
                    <a:cubicBezTo>
                      <a:pt x="629" y="828"/>
                      <a:pt x="631" y="828"/>
                      <a:pt x="631" y="831"/>
                    </a:cubicBezTo>
                    <a:cubicBezTo>
                      <a:pt x="631" y="831"/>
                      <a:pt x="631" y="832"/>
                      <a:pt x="631" y="833"/>
                    </a:cubicBezTo>
                    <a:cubicBezTo>
                      <a:pt x="631" y="833"/>
                      <a:pt x="631" y="834"/>
                      <a:pt x="631" y="834"/>
                    </a:cubicBezTo>
                    <a:close/>
                    <a:moveTo>
                      <a:pt x="667" y="773"/>
                    </a:moveTo>
                    <a:cubicBezTo>
                      <a:pt x="667" y="773"/>
                      <a:pt x="664" y="773"/>
                      <a:pt x="663" y="772"/>
                    </a:cubicBezTo>
                    <a:cubicBezTo>
                      <a:pt x="663" y="772"/>
                      <a:pt x="662" y="771"/>
                      <a:pt x="661" y="773"/>
                    </a:cubicBezTo>
                    <a:cubicBezTo>
                      <a:pt x="661" y="773"/>
                      <a:pt x="655" y="778"/>
                      <a:pt x="656" y="783"/>
                    </a:cubicBezTo>
                    <a:cubicBezTo>
                      <a:pt x="656" y="783"/>
                      <a:pt x="655" y="784"/>
                      <a:pt x="656" y="786"/>
                    </a:cubicBezTo>
                    <a:cubicBezTo>
                      <a:pt x="656" y="786"/>
                      <a:pt x="656" y="788"/>
                      <a:pt x="656" y="789"/>
                    </a:cubicBezTo>
                    <a:cubicBezTo>
                      <a:pt x="656" y="789"/>
                      <a:pt x="656" y="792"/>
                      <a:pt x="655" y="793"/>
                    </a:cubicBezTo>
                    <a:cubicBezTo>
                      <a:pt x="655" y="793"/>
                      <a:pt x="653" y="793"/>
                      <a:pt x="652" y="794"/>
                    </a:cubicBezTo>
                    <a:cubicBezTo>
                      <a:pt x="652" y="794"/>
                      <a:pt x="652" y="794"/>
                      <a:pt x="651" y="794"/>
                    </a:cubicBezTo>
                    <a:cubicBezTo>
                      <a:pt x="651" y="794"/>
                      <a:pt x="647" y="794"/>
                      <a:pt x="647" y="791"/>
                    </a:cubicBezTo>
                    <a:cubicBezTo>
                      <a:pt x="647" y="791"/>
                      <a:pt x="648" y="788"/>
                      <a:pt x="647" y="785"/>
                    </a:cubicBezTo>
                    <a:cubicBezTo>
                      <a:pt x="647" y="785"/>
                      <a:pt x="646" y="782"/>
                      <a:pt x="648" y="781"/>
                    </a:cubicBezTo>
                    <a:cubicBezTo>
                      <a:pt x="648" y="781"/>
                      <a:pt x="651" y="780"/>
                      <a:pt x="652" y="780"/>
                    </a:cubicBezTo>
                    <a:cubicBezTo>
                      <a:pt x="652" y="780"/>
                      <a:pt x="653" y="780"/>
                      <a:pt x="653" y="779"/>
                    </a:cubicBezTo>
                    <a:cubicBezTo>
                      <a:pt x="653" y="779"/>
                      <a:pt x="658" y="773"/>
                      <a:pt x="660" y="770"/>
                    </a:cubicBezTo>
                    <a:cubicBezTo>
                      <a:pt x="660" y="770"/>
                      <a:pt x="661" y="770"/>
                      <a:pt x="659" y="768"/>
                    </a:cubicBezTo>
                    <a:cubicBezTo>
                      <a:pt x="659" y="768"/>
                      <a:pt x="654" y="762"/>
                      <a:pt x="649" y="761"/>
                    </a:cubicBezTo>
                    <a:cubicBezTo>
                      <a:pt x="649" y="761"/>
                      <a:pt x="644" y="758"/>
                      <a:pt x="642" y="759"/>
                    </a:cubicBezTo>
                    <a:cubicBezTo>
                      <a:pt x="642" y="759"/>
                      <a:pt x="633" y="758"/>
                      <a:pt x="639" y="757"/>
                    </a:cubicBezTo>
                    <a:cubicBezTo>
                      <a:pt x="639" y="757"/>
                      <a:pt x="645" y="755"/>
                      <a:pt x="653" y="761"/>
                    </a:cubicBezTo>
                    <a:cubicBezTo>
                      <a:pt x="653" y="761"/>
                      <a:pt x="659" y="764"/>
                      <a:pt x="661" y="767"/>
                    </a:cubicBezTo>
                    <a:cubicBezTo>
                      <a:pt x="661" y="767"/>
                      <a:pt x="661" y="769"/>
                      <a:pt x="662" y="767"/>
                    </a:cubicBezTo>
                    <a:cubicBezTo>
                      <a:pt x="662" y="767"/>
                      <a:pt x="665" y="765"/>
                      <a:pt x="663" y="763"/>
                    </a:cubicBezTo>
                    <a:cubicBezTo>
                      <a:pt x="663" y="763"/>
                      <a:pt x="660" y="757"/>
                      <a:pt x="649" y="750"/>
                    </a:cubicBezTo>
                    <a:cubicBezTo>
                      <a:pt x="649" y="750"/>
                      <a:pt x="645" y="748"/>
                      <a:pt x="643" y="748"/>
                    </a:cubicBezTo>
                    <a:cubicBezTo>
                      <a:pt x="643" y="748"/>
                      <a:pt x="641" y="748"/>
                      <a:pt x="643" y="747"/>
                    </a:cubicBezTo>
                    <a:cubicBezTo>
                      <a:pt x="643" y="747"/>
                      <a:pt x="649" y="745"/>
                      <a:pt x="655" y="750"/>
                    </a:cubicBezTo>
                    <a:cubicBezTo>
                      <a:pt x="655" y="750"/>
                      <a:pt x="660" y="755"/>
                      <a:pt x="664" y="758"/>
                    </a:cubicBezTo>
                    <a:cubicBezTo>
                      <a:pt x="664" y="758"/>
                      <a:pt x="665" y="760"/>
                      <a:pt x="664" y="758"/>
                    </a:cubicBezTo>
                    <a:cubicBezTo>
                      <a:pt x="664" y="758"/>
                      <a:pt x="664" y="756"/>
                      <a:pt x="665" y="756"/>
                    </a:cubicBezTo>
                    <a:cubicBezTo>
                      <a:pt x="665" y="756"/>
                      <a:pt x="665" y="755"/>
                      <a:pt x="664" y="755"/>
                    </a:cubicBezTo>
                    <a:cubicBezTo>
                      <a:pt x="664" y="755"/>
                      <a:pt x="663" y="753"/>
                      <a:pt x="664" y="753"/>
                    </a:cubicBezTo>
                    <a:cubicBezTo>
                      <a:pt x="664" y="753"/>
                      <a:pt x="664" y="752"/>
                      <a:pt x="663" y="752"/>
                    </a:cubicBezTo>
                    <a:cubicBezTo>
                      <a:pt x="663" y="752"/>
                      <a:pt x="662" y="751"/>
                      <a:pt x="661" y="751"/>
                    </a:cubicBezTo>
                    <a:cubicBezTo>
                      <a:pt x="661" y="751"/>
                      <a:pt x="656" y="751"/>
                      <a:pt x="659" y="750"/>
                    </a:cubicBezTo>
                    <a:cubicBezTo>
                      <a:pt x="659" y="750"/>
                      <a:pt x="661" y="750"/>
                      <a:pt x="662" y="750"/>
                    </a:cubicBezTo>
                    <a:cubicBezTo>
                      <a:pt x="662" y="750"/>
                      <a:pt x="663" y="750"/>
                      <a:pt x="662" y="749"/>
                    </a:cubicBezTo>
                    <a:cubicBezTo>
                      <a:pt x="662" y="749"/>
                      <a:pt x="660" y="745"/>
                      <a:pt x="660" y="744"/>
                    </a:cubicBezTo>
                    <a:cubicBezTo>
                      <a:pt x="660" y="744"/>
                      <a:pt x="659" y="742"/>
                      <a:pt x="659" y="744"/>
                    </a:cubicBezTo>
                    <a:cubicBezTo>
                      <a:pt x="659" y="744"/>
                      <a:pt x="658" y="746"/>
                      <a:pt x="655" y="745"/>
                    </a:cubicBezTo>
                    <a:cubicBezTo>
                      <a:pt x="655" y="745"/>
                      <a:pt x="650" y="744"/>
                      <a:pt x="650" y="741"/>
                    </a:cubicBezTo>
                    <a:cubicBezTo>
                      <a:pt x="650" y="741"/>
                      <a:pt x="651" y="737"/>
                      <a:pt x="648" y="737"/>
                    </a:cubicBezTo>
                    <a:cubicBezTo>
                      <a:pt x="648" y="737"/>
                      <a:pt x="645" y="736"/>
                      <a:pt x="648" y="735"/>
                    </a:cubicBezTo>
                    <a:cubicBezTo>
                      <a:pt x="648" y="735"/>
                      <a:pt x="651" y="735"/>
                      <a:pt x="655" y="736"/>
                    </a:cubicBezTo>
                    <a:cubicBezTo>
                      <a:pt x="655" y="736"/>
                      <a:pt x="655" y="737"/>
                      <a:pt x="657" y="735"/>
                    </a:cubicBezTo>
                    <a:cubicBezTo>
                      <a:pt x="657" y="735"/>
                      <a:pt x="666" y="732"/>
                      <a:pt x="667" y="737"/>
                    </a:cubicBezTo>
                    <a:cubicBezTo>
                      <a:pt x="667" y="737"/>
                      <a:pt x="667" y="742"/>
                      <a:pt x="668" y="744"/>
                    </a:cubicBezTo>
                    <a:cubicBezTo>
                      <a:pt x="668" y="744"/>
                      <a:pt x="669" y="746"/>
                      <a:pt x="668" y="747"/>
                    </a:cubicBezTo>
                    <a:cubicBezTo>
                      <a:pt x="668" y="747"/>
                      <a:pt x="668" y="748"/>
                      <a:pt x="669" y="750"/>
                    </a:cubicBezTo>
                    <a:cubicBezTo>
                      <a:pt x="669" y="750"/>
                      <a:pt x="670" y="751"/>
                      <a:pt x="669" y="751"/>
                    </a:cubicBezTo>
                    <a:cubicBezTo>
                      <a:pt x="669" y="751"/>
                      <a:pt x="669" y="753"/>
                      <a:pt x="670" y="755"/>
                    </a:cubicBezTo>
                    <a:cubicBezTo>
                      <a:pt x="670" y="755"/>
                      <a:pt x="668" y="758"/>
                      <a:pt x="670" y="756"/>
                    </a:cubicBezTo>
                    <a:cubicBezTo>
                      <a:pt x="670" y="756"/>
                      <a:pt x="675" y="749"/>
                      <a:pt x="678" y="746"/>
                    </a:cubicBezTo>
                    <a:cubicBezTo>
                      <a:pt x="678" y="746"/>
                      <a:pt x="679" y="744"/>
                      <a:pt x="677" y="744"/>
                    </a:cubicBezTo>
                    <a:cubicBezTo>
                      <a:pt x="677" y="744"/>
                      <a:pt x="673" y="743"/>
                      <a:pt x="671" y="742"/>
                    </a:cubicBezTo>
                    <a:cubicBezTo>
                      <a:pt x="671" y="742"/>
                      <a:pt x="669" y="741"/>
                      <a:pt x="671" y="741"/>
                    </a:cubicBezTo>
                    <a:cubicBezTo>
                      <a:pt x="671" y="741"/>
                      <a:pt x="673" y="741"/>
                      <a:pt x="673" y="740"/>
                    </a:cubicBezTo>
                    <a:cubicBezTo>
                      <a:pt x="673" y="740"/>
                      <a:pt x="672" y="739"/>
                      <a:pt x="674" y="739"/>
                    </a:cubicBezTo>
                    <a:cubicBezTo>
                      <a:pt x="674" y="739"/>
                      <a:pt x="676" y="739"/>
                      <a:pt x="675" y="737"/>
                    </a:cubicBezTo>
                    <a:cubicBezTo>
                      <a:pt x="675" y="737"/>
                      <a:pt x="674" y="734"/>
                      <a:pt x="673" y="735"/>
                    </a:cubicBezTo>
                    <a:cubicBezTo>
                      <a:pt x="673" y="735"/>
                      <a:pt x="670" y="735"/>
                      <a:pt x="668" y="733"/>
                    </a:cubicBezTo>
                    <a:cubicBezTo>
                      <a:pt x="668" y="733"/>
                      <a:pt x="666" y="732"/>
                      <a:pt x="667" y="732"/>
                    </a:cubicBezTo>
                    <a:cubicBezTo>
                      <a:pt x="667" y="732"/>
                      <a:pt x="666" y="730"/>
                      <a:pt x="668" y="731"/>
                    </a:cubicBezTo>
                    <a:cubicBezTo>
                      <a:pt x="668" y="731"/>
                      <a:pt x="672" y="733"/>
                      <a:pt x="671" y="731"/>
                    </a:cubicBezTo>
                    <a:cubicBezTo>
                      <a:pt x="669" y="728"/>
                      <a:pt x="669" y="728"/>
                      <a:pt x="669" y="728"/>
                    </a:cubicBezTo>
                    <a:cubicBezTo>
                      <a:pt x="669" y="728"/>
                      <a:pt x="668" y="726"/>
                      <a:pt x="665" y="728"/>
                    </a:cubicBezTo>
                    <a:cubicBezTo>
                      <a:pt x="665" y="728"/>
                      <a:pt x="660" y="729"/>
                      <a:pt x="662" y="727"/>
                    </a:cubicBezTo>
                    <a:cubicBezTo>
                      <a:pt x="662" y="727"/>
                      <a:pt x="664" y="726"/>
                      <a:pt x="663" y="725"/>
                    </a:cubicBezTo>
                    <a:cubicBezTo>
                      <a:pt x="663" y="725"/>
                      <a:pt x="662" y="725"/>
                      <a:pt x="664" y="723"/>
                    </a:cubicBezTo>
                    <a:cubicBezTo>
                      <a:pt x="664" y="723"/>
                      <a:pt x="665" y="723"/>
                      <a:pt x="664" y="722"/>
                    </a:cubicBezTo>
                    <a:cubicBezTo>
                      <a:pt x="664" y="722"/>
                      <a:pt x="665" y="721"/>
                      <a:pt x="667" y="720"/>
                    </a:cubicBezTo>
                    <a:cubicBezTo>
                      <a:pt x="667" y="720"/>
                      <a:pt x="675" y="717"/>
                      <a:pt x="676" y="722"/>
                    </a:cubicBezTo>
                    <a:cubicBezTo>
                      <a:pt x="676" y="722"/>
                      <a:pt x="677" y="724"/>
                      <a:pt x="676" y="725"/>
                    </a:cubicBezTo>
                    <a:cubicBezTo>
                      <a:pt x="676" y="725"/>
                      <a:pt x="676" y="725"/>
                      <a:pt x="677" y="729"/>
                    </a:cubicBezTo>
                    <a:cubicBezTo>
                      <a:pt x="677" y="729"/>
                      <a:pt x="676" y="731"/>
                      <a:pt x="678" y="732"/>
                    </a:cubicBezTo>
                    <a:cubicBezTo>
                      <a:pt x="678" y="732"/>
                      <a:pt x="680" y="735"/>
                      <a:pt x="680" y="737"/>
                    </a:cubicBezTo>
                    <a:cubicBezTo>
                      <a:pt x="680" y="737"/>
                      <a:pt x="682" y="739"/>
                      <a:pt x="682" y="740"/>
                    </a:cubicBezTo>
                    <a:cubicBezTo>
                      <a:pt x="682" y="740"/>
                      <a:pt x="682" y="742"/>
                      <a:pt x="683" y="741"/>
                    </a:cubicBezTo>
                    <a:cubicBezTo>
                      <a:pt x="683" y="741"/>
                      <a:pt x="691" y="731"/>
                      <a:pt x="697" y="734"/>
                    </a:cubicBezTo>
                    <a:cubicBezTo>
                      <a:pt x="697" y="734"/>
                      <a:pt x="700" y="733"/>
                      <a:pt x="697" y="739"/>
                    </a:cubicBezTo>
                    <a:cubicBezTo>
                      <a:pt x="697" y="739"/>
                      <a:pt x="695" y="740"/>
                      <a:pt x="694" y="741"/>
                    </a:cubicBezTo>
                    <a:cubicBezTo>
                      <a:pt x="688" y="743"/>
                      <a:pt x="688" y="743"/>
                      <a:pt x="688" y="743"/>
                    </a:cubicBezTo>
                    <a:cubicBezTo>
                      <a:pt x="688" y="743"/>
                      <a:pt x="686" y="744"/>
                      <a:pt x="688" y="742"/>
                    </a:cubicBezTo>
                    <a:cubicBezTo>
                      <a:pt x="688" y="742"/>
                      <a:pt x="691" y="740"/>
                      <a:pt x="691" y="738"/>
                    </a:cubicBezTo>
                    <a:cubicBezTo>
                      <a:pt x="691" y="738"/>
                      <a:pt x="692" y="736"/>
                      <a:pt x="690" y="738"/>
                    </a:cubicBezTo>
                    <a:cubicBezTo>
                      <a:pt x="690" y="738"/>
                      <a:pt x="687" y="742"/>
                      <a:pt x="685" y="742"/>
                    </a:cubicBezTo>
                    <a:cubicBezTo>
                      <a:pt x="685" y="742"/>
                      <a:pt x="683" y="744"/>
                      <a:pt x="684" y="746"/>
                    </a:cubicBezTo>
                    <a:cubicBezTo>
                      <a:pt x="684" y="746"/>
                      <a:pt x="685" y="746"/>
                      <a:pt x="684" y="747"/>
                    </a:cubicBezTo>
                    <a:cubicBezTo>
                      <a:pt x="684" y="747"/>
                      <a:pt x="684" y="747"/>
                      <a:pt x="685" y="748"/>
                    </a:cubicBezTo>
                    <a:cubicBezTo>
                      <a:pt x="685" y="748"/>
                      <a:pt x="687" y="751"/>
                      <a:pt x="683" y="751"/>
                    </a:cubicBezTo>
                    <a:cubicBezTo>
                      <a:pt x="683" y="751"/>
                      <a:pt x="680" y="751"/>
                      <a:pt x="679" y="750"/>
                    </a:cubicBezTo>
                    <a:cubicBezTo>
                      <a:pt x="679" y="750"/>
                      <a:pt x="679" y="747"/>
                      <a:pt x="677" y="750"/>
                    </a:cubicBezTo>
                    <a:cubicBezTo>
                      <a:pt x="677" y="750"/>
                      <a:pt x="674" y="755"/>
                      <a:pt x="672" y="757"/>
                    </a:cubicBezTo>
                    <a:cubicBezTo>
                      <a:pt x="672" y="757"/>
                      <a:pt x="667" y="762"/>
                      <a:pt x="668" y="764"/>
                    </a:cubicBezTo>
                    <a:cubicBezTo>
                      <a:pt x="668" y="764"/>
                      <a:pt x="671" y="765"/>
                      <a:pt x="669" y="766"/>
                    </a:cubicBezTo>
                    <a:cubicBezTo>
                      <a:pt x="669" y="766"/>
                      <a:pt x="668" y="766"/>
                      <a:pt x="667" y="765"/>
                    </a:cubicBezTo>
                    <a:cubicBezTo>
                      <a:pt x="667" y="765"/>
                      <a:pt x="666" y="765"/>
                      <a:pt x="665" y="767"/>
                    </a:cubicBezTo>
                    <a:cubicBezTo>
                      <a:pt x="665" y="767"/>
                      <a:pt x="662" y="770"/>
                      <a:pt x="665" y="771"/>
                    </a:cubicBezTo>
                    <a:cubicBezTo>
                      <a:pt x="665" y="771"/>
                      <a:pt x="665" y="771"/>
                      <a:pt x="666" y="772"/>
                    </a:cubicBezTo>
                    <a:cubicBezTo>
                      <a:pt x="666" y="772"/>
                      <a:pt x="668" y="772"/>
                      <a:pt x="667" y="773"/>
                    </a:cubicBezTo>
                    <a:close/>
                    <a:moveTo>
                      <a:pt x="706" y="796"/>
                    </a:moveTo>
                    <a:cubicBezTo>
                      <a:pt x="706" y="796"/>
                      <a:pt x="705" y="797"/>
                      <a:pt x="705" y="800"/>
                    </a:cubicBezTo>
                    <a:cubicBezTo>
                      <a:pt x="705" y="800"/>
                      <a:pt x="705" y="800"/>
                      <a:pt x="704" y="801"/>
                    </a:cubicBezTo>
                    <a:cubicBezTo>
                      <a:pt x="695" y="808"/>
                      <a:pt x="695" y="808"/>
                      <a:pt x="695" y="808"/>
                    </a:cubicBezTo>
                    <a:cubicBezTo>
                      <a:pt x="695" y="808"/>
                      <a:pt x="694" y="807"/>
                      <a:pt x="693" y="809"/>
                    </a:cubicBezTo>
                    <a:cubicBezTo>
                      <a:pt x="693" y="809"/>
                      <a:pt x="692" y="809"/>
                      <a:pt x="692" y="808"/>
                    </a:cubicBezTo>
                    <a:cubicBezTo>
                      <a:pt x="692" y="808"/>
                      <a:pt x="692" y="808"/>
                      <a:pt x="691" y="809"/>
                    </a:cubicBezTo>
                    <a:cubicBezTo>
                      <a:pt x="691" y="809"/>
                      <a:pt x="690" y="808"/>
                      <a:pt x="689" y="809"/>
                    </a:cubicBezTo>
                    <a:cubicBezTo>
                      <a:pt x="683" y="810"/>
                      <a:pt x="683" y="810"/>
                      <a:pt x="683" y="810"/>
                    </a:cubicBezTo>
                    <a:cubicBezTo>
                      <a:pt x="683" y="810"/>
                      <a:pt x="681" y="811"/>
                      <a:pt x="684" y="809"/>
                    </a:cubicBezTo>
                    <a:cubicBezTo>
                      <a:pt x="684" y="809"/>
                      <a:pt x="691" y="807"/>
                      <a:pt x="688" y="807"/>
                    </a:cubicBezTo>
                    <a:cubicBezTo>
                      <a:pt x="688" y="807"/>
                      <a:pt x="685" y="807"/>
                      <a:pt x="687" y="806"/>
                    </a:cubicBezTo>
                    <a:cubicBezTo>
                      <a:pt x="687" y="806"/>
                      <a:pt x="694" y="801"/>
                      <a:pt x="697" y="796"/>
                    </a:cubicBezTo>
                    <a:cubicBezTo>
                      <a:pt x="697" y="796"/>
                      <a:pt x="703" y="786"/>
                      <a:pt x="695" y="779"/>
                    </a:cubicBezTo>
                    <a:cubicBezTo>
                      <a:pt x="695" y="779"/>
                      <a:pt x="691" y="780"/>
                      <a:pt x="687" y="784"/>
                    </a:cubicBezTo>
                    <a:cubicBezTo>
                      <a:pt x="687" y="784"/>
                      <a:pt x="685" y="790"/>
                      <a:pt x="683" y="790"/>
                    </a:cubicBezTo>
                    <a:cubicBezTo>
                      <a:pt x="683" y="790"/>
                      <a:pt x="677" y="790"/>
                      <a:pt x="675" y="787"/>
                    </a:cubicBezTo>
                    <a:cubicBezTo>
                      <a:pt x="675" y="787"/>
                      <a:pt x="672" y="786"/>
                      <a:pt x="674" y="786"/>
                    </a:cubicBezTo>
                    <a:cubicBezTo>
                      <a:pt x="674" y="786"/>
                      <a:pt x="675" y="787"/>
                      <a:pt x="677" y="784"/>
                    </a:cubicBezTo>
                    <a:cubicBezTo>
                      <a:pt x="677" y="784"/>
                      <a:pt x="680" y="783"/>
                      <a:pt x="680" y="782"/>
                    </a:cubicBezTo>
                    <a:cubicBezTo>
                      <a:pt x="680" y="782"/>
                      <a:pt x="682" y="779"/>
                      <a:pt x="685" y="777"/>
                    </a:cubicBezTo>
                    <a:cubicBezTo>
                      <a:pt x="685" y="777"/>
                      <a:pt x="687" y="775"/>
                      <a:pt x="688" y="774"/>
                    </a:cubicBezTo>
                    <a:cubicBezTo>
                      <a:pt x="688" y="774"/>
                      <a:pt x="688" y="772"/>
                      <a:pt x="686" y="772"/>
                    </a:cubicBezTo>
                    <a:cubicBezTo>
                      <a:pt x="686" y="772"/>
                      <a:pt x="682" y="777"/>
                      <a:pt x="679" y="769"/>
                    </a:cubicBezTo>
                    <a:cubicBezTo>
                      <a:pt x="679" y="769"/>
                      <a:pt x="679" y="761"/>
                      <a:pt x="677" y="764"/>
                    </a:cubicBezTo>
                    <a:cubicBezTo>
                      <a:pt x="677" y="764"/>
                      <a:pt x="676" y="769"/>
                      <a:pt x="672" y="770"/>
                    </a:cubicBezTo>
                    <a:cubicBezTo>
                      <a:pt x="672" y="770"/>
                      <a:pt x="670" y="771"/>
                      <a:pt x="668" y="770"/>
                    </a:cubicBezTo>
                    <a:cubicBezTo>
                      <a:pt x="668" y="770"/>
                      <a:pt x="666" y="769"/>
                      <a:pt x="668" y="769"/>
                    </a:cubicBezTo>
                    <a:cubicBezTo>
                      <a:pt x="668" y="769"/>
                      <a:pt x="671" y="768"/>
                      <a:pt x="673" y="764"/>
                    </a:cubicBezTo>
                    <a:cubicBezTo>
                      <a:pt x="673" y="764"/>
                      <a:pt x="676" y="761"/>
                      <a:pt x="675" y="759"/>
                    </a:cubicBezTo>
                    <a:cubicBezTo>
                      <a:pt x="675" y="759"/>
                      <a:pt x="675" y="758"/>
                      <a:pt x="678" y="757"/>
                    </a:cubicBezTo>
                    <a:cubicBezTo>
                      <a:pt x="678" y="757"/>
                      <a:pt x="684" y="752"/>
                      <a:pt x="687" y="755"/>
                    </a:cubicBezTo>
                    <a:cubicBezTo>
                      <a:pt x="687" y="755"/>
                      <a:pt x="689" y="757"/>
                      <a:pt x="687" y="760"/>
                    </a:cubicBezTo>
                    <a:cubicBezTo>
                      <a:pt x="687" y="760"/>
                      <a:pt x="686" y="763"/>
                      <a:pt x="689" y="765"/>
                    </a:cubicBezTo>
                    <a:cubicBezTo>
                      <a:pt x="689" y="765"/>
                      <a:pt x="693" y="768"/>
                      <a:pt x="694" y="766"/>
                    </a:cubicBezTo>
                    <a:cubicBezTo>
                      <a:pt x="694" y="766"/>
                      <a:pt x="699" y="762"/>
                      <a:pt x="701" y="763"/>
                    </a:cubicBezTo>
                    <a:cubicBezTo>
                      <a:pt x="701" y="763"/>
                      <a:pt x="705" y="764"/>
                      <a:pt x="705" y="766"/>
                    </a:cubicBezTo>
                    <a:cubicBezTo>
                      <a:pt x="705" y="766"/>
                      <a:pt x="704" y="768"/>
                      <a:pt x="703" y="769"/>
                    </a:cubicBezTo>
                    <a:cubicBezTo>
                      <a:pt x="703" y="769"/>
                      <a:pt x="703" y="770"/>
                      <a:pt x="702" y="771"/>
                    </a:cubicBezTo>
                    <a:cubicBezTo>
                      <a:pt x="702" y="771"/>
                      <a:pt x="699" y="772"/>
                      <a:pt x="701" y="775"/>
                    </a:cubicBezTo>
                    <a:cubicBezTo>
                      <a:pt x="706" y="782"/>
                      <a:pt x="706" y="782"/>
                      <a:pt x="706" y="782"/>
                    </a:cubicBezTo>
                    <a:cubicBezTo>
                      <a:pt x="706" y="782"/>
                      <a:pt x="708" y="789"/>
                      <a:pt x="707" y="793"/>
                    </a:cubicBezTo>
                    <a:cubicBezTo>
                      <a:pt x="707" y="794"/>
                      <a:pt x="706" y="796"/>
                      <a:pt x="706" y="796"/>
                    </a:cubicBezTo>
                    <a:close/>
                    <a:moveTo>
                      <a:pt x="451" y="788"/>
                    </a:moveTo>
                    <a:cubicBezTo>
                      <a:pt x="267" y="788"/>
                      <a:pt x="118" y="639"/>
                      <a:pt x="118" y="455"/>
                    </a:cubicBezTo>
                    <a:cubicBezTo>
                      <a:pt x="118" y="271"/>
                      <a:pt x="267" y="121"/>
                      <a:pt x="451" y="121"/>
                    </a:cubicBezTo>
                    <a:cubicBezTo>
                      <a:pt x="635" y="121"/>
                      <a:pt x="784" y="271"/>
                      <a:pt x="784" y="455"/>
                    </a:cubicBezTo>
                    <a:cubicBezTo>
                      <a:pt x="784" y="639"/>
                      <a:pt x="635" y="788"/>
                      <a:pt x="451" y="788"/>
                    </a:cubicBezTo>
                    <a:close/>
                    <a:moveTo>
                      <a:pt x="778" y="318"/>
                    </a:moveTo>
                    <a:cubicBezTo>
                      <a:pt x="775" y="310"/>
                      <a:pt x="775" y="303"/>
                      <a:pt x="777" y="296"/>
                    </a:cubicBezTo>
                    <a:cubicBezTo>
                      <a:pt x="779" y="290"/>
                      <a:pt x="784" y="285"/>
                      <a:pt x="792" y="282"/>
                    </a:cubicBezTo>
                    <a:cubicBezTo>
                      <a:pt x="797" y="280"/>
                      <a:pt x="801" y="279"/>
                      <a:pt x="805" y="279"/>
                    </a:cubicBezTo>
                    <a:cubicBezTo>
                      <a:pt x="808" y="280"/>
                      <a:pt x="811" y="280"/>
                      <a:pt x="814" y="282"/>
                    </a:cubicBezTo>
                    <a:cubicBezTo>
                      <a:pt x="817" y="283"/>
                      <a:pt x="819" y="285"/>
                      <a:pt x="821" y="287"/>
                    </a:cubicBezTo>
                    <a:cubicBezTo>
                      <a:pt x="824" y="289"/>
                      <a:pt x="826" y="293"/>
                      <a:pt x="828" y="297"/>
                    </a:cubicBezTo>
                    <a:cubicBezTo>
                      <a:pt x="831" y="305"/>
                      <a:pt x="831" y="312"/>
                      <a:pt x="829" y="318"/>
                    </a:cubicBezTo>
                    <a:cubicBezTo>
                      <a:pt x="826" y="325"/>
                      <a:pt x="821" y="330"/>
                      <a:pt x="813" y="333"/>
                    </a:cubicBezTo>
                    <a:cubicBezTo>
                      <a:pt x="806" y="336"/>
                      <a:pt x="799" y="336"/>
                      <a:pt x="792" y="334"/>
                    </a:cubicBezTo>
                    <a:cubicBezTo>
                      <a:pt x="786" y="331"/>
                      <a:pt x="781" y="325"/>
                      <a:pt x="778" y="318"/>
                    </a:cubicBezTo>
                    <a:close/>
                    <a:moveTo>
                      <a:pt x="841" y="337"/>
                    </a:moveTo>
                    <a:cubicBezTo>
                      <a:pt x="843" y="348"/>
                      <a:pt x="843" y="348"/>
                      <a:pt x="843" y="348"/>
                    </a:cubicBezTo>
                    <a:cubicBezTo>
                      <a:pt x="802" y="358"/>
                      <a:pt x="802" y="358"/>
                      <a:pt x="802" y="358"/>
                    </a:cubicBezTo>
                    <a:cubicBezTo>
                      <a:pt x="809" y="386"/>
                      <a:pt x="809" y="386"/>
                      <a:pt x="809" y="386"/>
                    </a:cubicBezTo>
                    <a:cubicBezTo>
                      <a:pt x="801" y="388"/>
                      <a:pt x="801" y="388"/>
                      <a:pt x="801" y="388"/>
                    </a:cubicBezTo>
                    <a:cubicBezTo>
                      <a:pt x="791" y="349"/>
                      <a:pt x="791" y="349"/>
                      <a:pt x="791" y="349"/>
                    </a:cubicBezTo>
                    <a:lnTo>
                      <a:pt x="841" y="337"/>
                    </a:lnTo>
                    <a:close/>
                    <a:moveTo>
                      <a:pt x="851" y="525"/>
                    </a:moveTo>
                    <a:cubicBezTo>
                      <a:pt x="815" y="528"/>
                      <a:pt x="815" y="528"/>
                      <a:pt x="815" y="528"/>
                    </a:cubicBezTo>
                    <a:cubicBezTo>
                      <a:pt x="847" y="545"/>
                      <a:pt x="847" y="545"/>
                      <a:pt x="847" y="545"/>
                    </a:cubicBezTo>
                    <a:cubicBezTo>
                      <a:pt x="844" y="562"/>
                      <a:pt x="844" y="562"/>
                      <a:pt x="844" y="562"/>
                    </a:cubicBezTo>
                    <a:cubicBezTo>
                      <a:pt x="793" y="552"/>
                      <a:pt x="793" y="552"/>
                      <a:pt x="793" y="552"/>
                    </a:cubicBezTo>
                    <a:cubicBezTo>
                      <a:pt x="795" y="541"/>
                      <a:pt x="795" y="541"/>
                      <a:pt x="795" y="541"/>
                    </a:cubicBezTo>
                    <a:cubicBezTo>
                      <a:pt x="835" y="549"/>
                      <a:pt x="835" y="549"/>
                      <a:pt x="835" y="549"/>
                    </a:cubicBezTo>
                    <a:cubicBezTo>
                      <a:pt x="798" y="530"/>
                      <a:pt x="798" y="530"/>
                      <a:pt x="798" y="530"/>
                    </a:cubicBezTo>
                    <a:cubicBezTo>
                      <a:pt x="800" y="519"/>
                      <a:pt x="800" y="519"/>
                      <a:pt x="800" y="519"/>
                    </a:cubicBezTo>
                    <a:cubicBezTo>
                      <a:pt x="842" y="517"/>
                      <a:pt x="842" y="517"/>
                      <a:pt x="842" y="517"/>
                    </a:cubicBezTo>
                    <a:cubicBezTo>
                      <a:pt x="802" y="508"/>
                      <a:pt x="802" y="508"/>
                      <a:pt x="802" y="508"/>
                    </a:cubicBezTo>
                    <a:cubicBezTo>
                      <a:pt x="804" y="498"/>
                      <a:pt x="804" y="498"/>
                      <a:pt x="804" y="498"/>
                    </a:cubicBezTo>
                    <a:cubicBezTo>
                      <a:pt x="855" y="508"/>
                      <a:pt x="855" y="508"/>
                      <a:pt x="855" y="508"/>
                    </a:cubicBezTo>
                    <a:lnTo>
                      <a:pt x="851" y="525"/>
                    </a:lnTo>
                    <a:close/>
                    <a:moveTo>
                      <a:pt x="815" y="474"/>
                    </a:moveTo>
                    <a:cubicBezTo>
                      <a:pt x="816" y="476"/>
                      <a:pt x="818" y="477"/>
                      <a:pt x="819" y="478"/>
                    </a:cubicBezTo>
                    <a:cubicBezTo>
                      <a:pt x="821" y="478"/>
                      <a:pt x="824" y="478"/>
                      <a:pt x="828" y="478"/>
                    </a:cubicBezTo>
                    <a:cubicBezTo>
                      <a:pt x="857" y="479"/>
                      <a:pt x="857" y="479"/>
                      <a:pt x="857" y="479"/>
                    </a:cubicBezTo>
                    <a:cubicBezTo>
                      <a:pt x="856" y="491"/>
                      <a:pt x="856" y="491"/>
                      <a:pt x="856" y="491"/>
                    </a:cubicBezTo>
                    <a:cubicBezTo>
                      <a:pt x="829" y="490"/>
                      <a:pt x="829" y="490"/>
                      <a:pt x="829" y="490"/>
                    </a:cubicBezTo>
                    <a:cubicBezTo>
                      <a:pt x="823" y="490"/>
                      <a:pt x="819" y="489"/>
                      <a:pt x="816" y="489"/>
                    </a:cubicBezTo>
                    <a:cubicBezTo>
                      <a:pt x="814" y="488"/>
                      <a:pt x="812" y="487"/>
                      <a:pt x="810" y="485"/>
                    </a:cubicBezTo>
                    <a:cubicBezTo>
                      <a:pt x="808" y="483"/>
                      <a:pt x="807" y="481"/>
                      <a:pt x="806" y="478"/>
                    </a:cubicBezTo>
                    <a:cubicBezTo>
                      <a:pt x="805" y="475"/>
                      <a:pt x="805" y="472"/>
                      <a:pt x="805" y="467"/>
                    </a:cubicBezTo>
                    <a:cubicBezTo>
                      <a:pt x="805" y="462"/>
                      <a:pt x="806" y="458"/>
                      <a:pt x="807" y="455"/>
                    </a:cubicBezTo>
                    <a:cubicBezTo>
                      <a:pt x="808" y="452"/>
                      <a:pt x="810" y="450"/>
                      <a:pt x="812" y="448"/>
                    </a:cubicBezTo>
                    <a:cubicBezTo>
                      <a:pt x="813" y="447"/>
                      <a:pt x="815" y="446"/>
                      <a:pt x="817" y="445"/>
                    </a:cubicBezTo>
                    <a:cubicBezTo>
                      <a:pt x="820" y="445"/>
                      <a:pt x="825" y="444"/>
                      <a:pt x="831" y="445"/>
                    </a:cubicBezTo>
                    <a:cubicBezTo>
                      <a:pt x="858" y="446"/>
                      <a:pt x="858" y="446"/>
                      <a:pt x="858" y="446"/>
                    </a:cubicBezTo>
                    <a:cubicBezTo>
                      <a:pt x="858" y="457"/>
                      <a:pt x="858" y="457"/>
                      <a:pt x="858" y="457"/>
                    </a:cubicBezTo>
                    <a:cubicBezTo>
                      <a:pt x="830" y="456"/>
                      <a:pt x="830" y="456"/>
                      <a:pt x="830" y="456"/>
                    </a:cubicBezTo>
                    <a:cubicBezTo>
                      <a:pt x="825" y="456"/>
                      <a:pt x="822" y="456"/>
                      <a:pt x="821" y="456"/>
                    </a:cubicBezTo>
                    <a:cubicBezTo>
                      <a:pt x="819" y="457"/>
                      <a:pt x="817" y="458"/>
                      <a:pt x="816" y="459"/>
                    </a:cubicBezTo>
                    <a:cubicBezTo>
                      <a:pt x="814" y="461"/>
                      <a:pt x="814" y="464"/>
                      <a:pt x="813" y="467"/>
                    </a:cubicBezTo>
                    <a:cubicBezTo>
                      <a:pt x="813" y="470"/>
                      <a:pt x="814" y="473"/>
                      <a:pt x="815" y="47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3" name="Freeform 85">
                <a:extLst>
                  <a:ext uri="{FF2B5EF4-FFF2-40B4-BE49-F238E27FC236}">
                    <a16:creationId xmlns="" xmlns:a16="http://schemas.microsoft.com/office/drawing/2014/main" id="{1A07FA5C-328A-804B-A5E5-85DB789DA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749"/>
                <a:ext cx="42" cy="40"/>
              </a:xfrm>
              <a:custGeom>
                <a:avLst/>
                <a:gdLst>
                  <a:gd name="T0" fmla="*/ 13 w 22"/>
                  <a:gd name="T1" fmla="*/ 20 h 21"/>
                  <a:gd name="T2" fmla="*/ 18 w 22"/>
                  <a:gd name="T3" fmla="*/ 20 h 21"/>
                  <a:gd name="T4" fmla="*/ 21 w 22"/>
                  <a:gd name="T5" fmla="*/ 18 h 21"/>
                  <a:gd name="T6" fmla="*/ 22 w 22"/>
                  <a:gd name="T7" fmla="*/ 13 h 21"/>
                  <a:gd name="T8" fmla="*/ 20 w 22"/>
                  <a:gd name="T9" fmla="*/ 8 h 21"/>
                  <a:gd name="T10" fmla="*/ 13 w 22"/>
                  <a:gd name="T11" fmla="*/ 3 h 21"/>
                  <a:gd name="T12" fmla="*/ 9 w 22"/>
                  <a:gd name="T13" fmla="*/ 0 h 21"/>
                  <a:gd name="T14" fmla="*/ 0 w 22"/>
                  <a:gd name="T15" fmla="*/ 12 h 21"/>
                  <a:gd name="T16" fmla="*/ 5 w 22"/>
                  <a:gd name="T17" fmla="*/ 16 h 21"/>
                  <a:gd name="T18" fmla="*/ 13 w 22"/>
                  <a:gd name="T19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3" y="20"/>
                    </a:moveTo>
                    <a:cubicBezTo>
                      <a:pt x="15" y="21"/>
                      <a:pt x="16" y="21"/>
                      <a:pt x="18" y="20"/>
                    </a:cubicBezTo>
                    <a:cubicBezTo>
                      <a:pt x="19" y="20"/>
                      <a:pt x="20" y="19"/>
                      <a:pt x="21" y="18"/>
                    </a:cubicBezTo>
                    <a:cubicBezTo>
                      <a:pt x="22" y="16"/>
                      <a:pt x="22" y="14"/>
                      <a:pt x="22" y="13"/>
                    </a:cubicBezTo>
                    <a:cubicBezTo>
                      <a:pt x="22" y="11"/>
                      <a:pt x="21" y="10"/>
                      <a:pt x="20" y="8"/>
                    </a:cubicBezTo>
                    <a:cubicBezTo>
                      <a:pt x="19" y="7"/>
                      <a:pt x="16" y="6"/>
                      <a:pt x="13" y="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9" y="18"/>
                      <a:pt x="12" y="20"/>
                      <a:pt x="13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4" name="Freeform 86">
                <a:extLst>
                  <a:ext uri="{FF2B5EF4-FFF2-40B4-BE49-F238E27FC236}">
                    <a16:creationId xmlns="" xmlns:a16="http://schemas.microsoft.com/office/drawing/2014/main" id="{F4F1B6B0-DA6E-5E4F-849E-F7EB08856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110"/>
                <a:ext cx="35" cy="54"/>
              </a:xfrm>
              <a:custGeom>
                <a:avLst/>
                <a:gdLst>
                  <a:gd name="T0" fmla="*/ 4 w 18"/>
                  <a:gd name="T1" fmla="*/ 3 h 28"/>
                  <a:gd name="T2" fmla="*/ 6 w 18"/>
                  <a:gd name="T3" fmla="*/ 6 h 28"/>
                  <a:gd name="T4" fmla="*/ 7 w 18"/>
                  <a:gd name="T5" fmla="*/ 9 h 28"/>
                  <a:gd name="T6" fmla="*/ 7 w 18"/>
                  <a:gd name="T7" fmla="*/ 12 h 28"/>
                  <a:gd name="T8" fmla="*/ 6 w 18"/>
                  <a:gd name="T9" fmla="*/ 13 h 28"/>
                  <a:gd name="T10" fmla="*/ 3 w 18"/>
                  <a:gd name="T11" fmla="*/ 19 h 28"/>
                  <a:gd name="T12" fmla="*/ 3 w 18"/>
                  <a:gd name="T13" fmla="*/ 25 h 28"/>
                  <a:gd name="T14" fmla="*/ 8 w 18"/>
                  <a:gd name="T15" fmla="*/ 22 h 28"/>
                  <a:gd name="T16" fmla="*/ 10 w 18"/>
                  <a:gd name="T17" fmla="*/ 21 h 28"/>
                  <a:gd name="T18" fmla="*/ 11 w 18"/>
                  <a:gd name="T19" fmla="*/ 19 h 28"/>
                  <a:gd name="T20" fmla="*/ 15 w 18"/>
                  <a:gd name="T21" fmla="*/ 13 h 28"/>
                  <a:gd name="T22" fmla="*/ 18 w 18"/>
                  <a:gd name="T23" fmla="*/ 7 h 28"/>
                  <a:gd name="T24" fmla="*/ 18 w 18"/>
                  <a:gd name="T25" fmla="*/ 4 h 28"/>
                  <a:gd name="T26" fmla="*/ 12 w 18"/>
                  <a:gd name="T27" fmla="*/ 1 h 28"/>
                  <a:gd name="T28" fmla="*/ 8 w 18"/>
                  <a:gd name="T29" fmla="*/ 0 h 28"/>
                  <a:gd name="T30" fmla="*/ 4 w 18"/>
                  <a:gd name="T31" fmla="*/ 0 h 28"/>
                  <a:gd name="T32" fmla="*/ 4 w 18"/>
                  <a:gd name="T33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28">
                    <a:moveTo>
                      <a:pt x="4" y="3"/>
                    </a:moveTo>
                    <a:cubicBezTo>
                      <a:pt x="4" y="4"/>
                      <a:pt x="6" y="6"/>
                      <a:pt x="6" y="6"/>
                    </a:cubicBezTo>
                    <a:cubicBezTo>
                      <a:pt x="6" y="8"/>
                      <a:pt x="7" y="9"/>
                      <a:pt x="7" y="9"/>
                    </a:cubicBezTo>
                    <a:cubicBezTo>
                      <a:pt x="8" y="10"/>
                      <a:pt x="7" y="12"/>
                      <a:pt x="7" y="12"/>
                    </a:cubicBezTo>
                    <a:cubicBezTo>
                      <a:pt x="7" y="12"/>
                      <a:pt x="6" y="13"/>
                      <a:pt x="6" y="13"/>
                    </a:cubicBezTo>
                    <a:cubicBezTo>
                      <a:pt x="6" y="16"/>
                      <a:pt x="3" y="19"/>
                      <a:pt x="3" y="19"/>
                    </a:cubicBezTo>
                    <a:cubicBezTo>
                      <a:pt x="0" y="21"/>
                      <a:pt x="3" y="25"/>
                      <a:pt x="3" y="25"/>
                    </a:cubicBezTo>
                    <a:cubicBezTo>
                      <a:pt x="4" y="28"/>
                      <a:pt x="8" y="22"/>
                      <a:pt x="8" y="22"/>
                    </a:cubicBezTo>
                    <a:cubicBezTo>
                      <a:pt x="9" y="21"/>
                      <a:pt x="10" y="21"/>
                      <a:pt x="10" y="21"/>
                    </a:cubicBezTo>
                    <a:cubicBezTo>
                      <a:pt x="10" y="20"/>
                      <a:pt x="10" y="20"/>
                      <a:pt x="11" y="19"/>
                    </a:cubicBezTo>
                    <a:cubicBezTo>
                      <a:pt x="12" y="16"/>
                      <a:pt x="15" y="13"/>
                      <a:pt x="15" y="13"/>
                    </a:cubicBezTo>
                    <a:cubicBezTo>
                      <a:pt x="15" y="12"/>
                      <a:pt x="18" y="7"/>
                      <a:pt x="18" y="7"/>
                    </a:cubicBezTo>
                    <a:cubicBezTo>
                      <a:pt x="18" y="6"/>
                      <a:pt x="18" y="4"/>
                      <a:pt x="18" y="4"/>
                    </a:cubicBezTo>
                    <a:cubicBezTo>
                      <a:pt x="17" y="3"/>
                      <a:pt x="12" y="1"/>
                      <a:pt x="12" y="1"/>
                    </a:cubicBezTo>
                    <a:cubicBezTo>
                      <a:pt x="12" y="1"/>
                      <a:pt x="10" y="1"/>
                      <a:pt x="8" y="0"/>
                    </a:cubicBezTo>
                    <a:cubicBezTo>
                      <a:pt x="6" y="0"/>
                      <a:pt x="4" y="0"/>
                      <a:pt x="4" y="0"/>
                    </a:cubicBezTo>
                    <a:cubicBezTo>
                      <a:pt x="1" y="1"/>
                      <a:pt x="4" y="3"/>
                      <a:pt x="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5" name="Freeform 87">
                <a:extLst>
                  <a:ext uri="{FF2B5EF4-FFF2-40B4-BE49-F238E27FC236}">
                    <a16:creationId xmlns="" xmlns:a16="http://schemas.microsoft.com/office/drawing/2014/main" id="{9757A1C8-19AF-2146-83BB-47EF10CC4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076"/>
                <a:ext cx="68" cy="67"/>
              </a:xfrm>
              <a:custGeom>
                <a:avLst/>
                <a:gdLst>
                  <a:gd name="T0" fmla="*/ 24 w 36"/>
                  <a:gd name="T1" fmla="*/ 32 h 35"/>
                  <a:gd name="T2" fmla="*/ 35 w 36"/>
                  <a:gd name="T3" fmla="*/ 23 h 35"/>
                  <a:gd name="T4" fmla="*/ 35 w 36"/>
                  <a:gd name="T5" fmla="*/ 11 h 35"/>
                  <a:gd name="T6" fmla="*/ 26 w 36"/>
                  <a:gd name="T7" fmla="*/ 2 h 35"/>
                  <a:gd name="T8" fmla="*/ 12 w 36"/>
                  <a:gd name="T9" fmla="*/ 3 h 35"/>
                  <a:gd name="T10" fmla="*/ 1 w 36"/>
                  <a:gd name="T11" fmla="*/ 12 h 35"/>
                  <a:gd name="T12" fmla="*/ 1 w 36"/>
                  <a:gd name="T13" fmla="*/ 24 h 35"/>
                  <a:gd name="T14" fmla="*/ 10 w 36"/>
                  <a:gd name="T15" fmla="*/ 33 h 35"/>
                  <a:gd name="T16" fmla="*/ 24 w 36"/>
                  <a:gd name="T17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35">
                    <a:moveTo>
                      <a:pt x="24" y="32"/>
                    </a:moveTo>
                    <a:cubicBezTo>
                      <a:pt x="30" y="30"/>
                      <a:pt x="33" y="27"/>
                      <a:pt x="35" y="23"/>
                    </a:cubicBezTo>
                    <a:cubicBezTo>
                      <a:pt x="36" y="19"/>
                      <a:pt x="36" y="15"/>
                      <a:pt x="35" y="11"/>
                    </a:cubicBezTo>
                    <a:cubicBezTo>
                      <a:pt x="33" y="6"/>
                      <a:pt x="30" y="3"/>
                      <a:pt x="26" y="2"/>
                    </a:cubicBezTo>
                    <a:cubicBezTo>
                      <a:pt x="22" y="0"/>
                      <a:pt x="17" y="1"/>
                      <a:pt x="12" y="3"/>
                    </a:cubicBezTo>
                    <a:cubicBezTo>
                      <a:pt x="7" y="5"/>
                      <a:pt x="3" y="8"/>
                      <a:pt x="1" y="12"/>
                    </a:cubicBezTo>
                    <a:cubicBezTo>
                      <a:pt x="0" y="16"/>
                      <a:pt x="0" y="20"/>
                      <a:pt x="1" y="24"/>
                    </a:cubicBezTo>
                    <a:cubicBezTo>
                      <a:pt x="3" y="29"/>
                      <a:pt x="6" y="31"/>
                      <a:pt x="10" y="33"/>
                    </a:cubicBezTo>
                    <a:cubicBezTo>
                      <a:pt x="14" y="35"/>
                      <a:pt x="18" y="34"/>
                      <a:pt x="24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</p:grpSp>
      <p:pic>
        <p:nvPicPr>
          <p:cNvPr id="191" name="图片 190">
            <a:extLst>
              <a:ext uri="{FF2B5EF4-FFF2-40B4-BE49-F238E27FC236}">
                <a16:creationId xmlns="" xmlns:a16="http://schemas.microsoft.com/office/drawing/2014/main" id="{5942B352-DEB8-484F-B395-CC3B83EDAA32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6342612"/>
            <a:ext cx="12192000" cy="515389"/>
          </a:xfrm>
          <a:prstGeom prst="rect">
            <a:avLst/>
          </a:prstGeom>
        </p:spPr>
      </p:pic>
      <p:grpSp>
        <p:nvGrpSpPr>
          <p:cNvPr id="192" name="组合 191">
            <a:extLst>
              <a:ext uri="{FF2B5EF4-FFF2-40B4-BE49-F238E27FC236}">
                <a16:creationId xmlns="" xmlns:a16="http://schemas.microsoft.com/office/drawing/2014/main" id="{36451CC1-E625-3642-89FD-6A50568AD7B4}"/>
              </a:ext>
            </a:extLst>
          </p:cNvPr>
          <p:cNvGrpSpPr/>
          <p:nvPr/>
        </p:nvGrpSpPr>
        <p:grpSpPr>
          <a:xfrm>
            <a:off x="10899831" y="6542060"/>
            <a:ext cx="1028644" cy="189883"/>
            <a:chOff x="4206876" y="3000376"/>
            <a:chExt cx="3689350" cy="681038"/>
          </a:xfrm>
          <a:solidFill>
            <a:schemeClr val="bg1"/>
          </a:solidFill>
        </p:grpSpPr>
        <p:sp>
          <p:nvSpPr>
            <p:cNvPr id="193" name="Freeform 54">
              <a:extLst>
                <a:ext uri="{FF2B5EF4-FFF2-40B4-BE49-F238E27FC236}">
                  <a16:creationId xmlns="" xmlns:a16="http://schemas.microsoft.com/office/drawing/2014/main" id="{AF84D259-C5F3-F341-96C9-3453763B8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688" y="3021013"/>
              <a:ext cx="647700" cy="141288"/>
            </a:xfrm>
            <a:custGeom>
              <a:avLst/>
              <a:gdLst>
                <a:gd name="T0" fmla="*/ 98 w 214"/>
                <a:gd name="T1" fmla="*/ 0 h 46"/>
                <a:gd name="T2" fmla="*/ 108 w 214"/>
                <a:gd name="T3" fmla="*/ 3 h 46"/>
                <a:gd name="T4" fmla="*/ 127 w 214"/>
                <a:gd name="T5" fmla="*/ 17 h 46"/>
                <a:gd name="T6" fmla="*/ 137 w 214"/>
                <a:gd name="T7" fmla="*/ 19 h 46"/>
                <a:gd name="T8" fmla="*/ 139 w 214"/>
                <a:gd name="T9" fmla="*/ 19 h 46"/>
                <a:gd name="T10" fmla="*/ 162 w 214"/>
                <a:gd name="T11" fmla="*/ 19 h 46"/>
                <a:gd name="T12" fmla="*/ 176 w 214"/>
                <a:gd name="T13" fmla="*/ 19 h 46"/>
                <a:gd name="T14" fmla="*/ 188 w 214"/>
                <a:gd name="T15" fmla="*/ 19 h 46"/>
                <a:gd name="T16" fmla="*/ 202 w 214"/>
                <a:gd name="T17" fmla="*/ 18 h 46"/>
                <a:gd name="T18" fmla="*/ 210 w 214"/>
                <a:gd name="T19" fmla="*/ 31 h 46"/>
                <a:gd name="T20" fmla="*/ 200 w 214"/>
                <a:gd name="T21" fmla="*/ 34 h 46"/>
                <a:gd name="T22" fmla="*/ 193 w 214"/>
                <a:gd name="T23" fmla="*/ 35 h 46"/>
                <a:gd name="T24" fmla="*/ 183 w 214"/>
                <a:gd name="T25" fmla="*/ 35 h 46"/>
                <a:gd name="T26" fmla="*/ 165 w 214"/>
                <a:gd name="T27" fmla="*/ 36 h 46"/>
                <a:gd name="T28" fmla="*/ 129 w 214"/>
                <a:gd name="T29" fmla="*/ 36 h 46"/>
                <a:gd name="T30" fmla="*/ 121 w 214"/>
                <a:gd name="T31" fmla="*/ 36 h 46"/>
                <a:gd name="T32" fmla="*/ 118 w 214"/>
                <a:gd name="T33" fmla="*/ 38 h 46"/>
                <a:gd name="T34" fmla="*/ 114 w 214"/>
                <a:gd name="T35" fmla="*/ 38 h 46"/>
                <a:gd name="T36" fmla="*/ 94 w 214"/>
                <a:gd name="T37" fmla="*/ 36 h 46"/>
                <a:gd name="T38" fmla="*/ 80 w 214"/>
                <a:gd name="T39" fmla="*/ 36 h 46"/>
                <a:gd name="T40" fmla="*/ 71 w 214"/>
                <a:gd name="T41" fmla="*/ 37 h 46"/>
                <a:gd name="T42" fmla="*/ 41 w 214"/>
                <a:gd name="T43" fmla="*/ 39 h 46"/>
                <a:gd name="T44" fmla="*/ 34 w 214"/>
                <a:gd name="T45" fmla="*/ 39 h 46"/>
                <a:gd name="T46" fmla="*/ 3 w 214"/>
                <a:gd name="T47" fmla="*/ 39 h 46"/>
                <a:gd name="T48" fmla="*/ 0 w 214"/>
                <a:gd name="T49" fmla="*/ 30 h 46"/>
                <a:gd name="T50" fmla="*/ 5 w 214"/>
                <a:gd name="T51" fmla="*/ 25 h 46"/>
                <a:gd name="T52" fmla="*/ 17 w 214"/>
                <a:gd name="T53" fmla="*/ 23 h 46"/>
                <a:gd name="T54" fmla="*/ 46 w 214"/>
                <a:gd name="T55" fmla="*/ 25 h 46"/>
                <a:gd name="T56" fmla="*/ 61 w 214"/>
                <a:gd name="T57" fmla="*/ 23 h 46"/>
                <a:gd name="T58" fmla="*/ 74 w 214"/>
                <a:gd name="T59" fmla="*/ 21 h 46"/>
                <a:gd name="T60" fmla="*/ 84 w 214"/>
                <a:gd name="T61" fmla="*/ 20 h 46"/>
                <a:gd name="T62" fmla="*/ 88 w 214"/>
                <a:gd name="T63" fmla="*/ 19 h 46"/>
                <a:gd name="T64" fmla="*/ 88 w 214"/>
                <a:gd name="T65" fmla="*/ 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4" h="46">
                  <a:moveTo>
                    <a:pt x="93" y="0"/>
                  </a:moveTo>
                  <a:cubicBezTo>
                    <a:pt x="94" y="1"/>
                    <a:pt x="96" y="0"/>
                    <a:pt x="98" y="0"/>
                  </a:cubicBezTo>
                  <a:cubicBezTo>
                    <a:pt x="101" y="1"/>
                    <a:pt x="101" y="2"/>
                    <a:pt x="104" y="3"/>
                  </a:cubicBezTo>
                  <a:cubicBezTo>
                    <a:pt x="105" y="1"/>
                    <a:pt x="108" y="4"/>
                    <a:pt x="108" y="3"/>
                  </a:cubicBezTo>
                  <a:cubicBezTo>
                    <a:pt x="113" y="5"/>
                    <a:pt x="118" y="8"/>
                    <a:pt x="122" y="11"/>
                  </a:cubicBezTo>
                  <a:cubicBezTo>
                    <a:pt x="124" y="12"/>
                    <a:pt x="125" y="16"/>
                    <a:pt x="127" y="17"/>
                  </a:cubicBezTo>
                  <a:cubicBezTo>
                    <a:pt x="129" y="18"/>
                    <a:pt x="133" y="18"/>
                    <a:pt x="135" y="20"/>
                  </a:cubicBezTo>
                  <a:cubicBezTo>
                    <a:pt x="135" y="20"/>
                    <a:pt x="136" y="19"/>
                    <a:pt x="137" y="19"/>
                  </a:cubicBezTo>
                  <a:cubicBezTo>
                    <a:pt x="137" y="19"/>
                    <a:pt x="137" y="19"/>
                    <a:pt x="137" y="20"/>
                  </a:cubicBezTo>
                  <a:cubicBezTo>
                    <a:pt x="138" y="19"/>
                    <a:pt x="138" y="19"/>
                    <a:pt x="139" y="19"/>
                  </a:cubicBezTo>
                  <a:cubicBezTo>
                    <a:pt x="139" y="18"/>
                    <a:pt x="146" y="21"/>
                    <a:pt x="148" y="19"/>
                  </a:cubicBezTo>
                  <a:cubicBezTo>
                    <a:pt x="151" y="21"/>
                    <a:pt x="156" y="18"/>
                    <a:pt x="162" y="19"/>
                  </a:cubicBezTo>
                  <a:cubicBezTo>
                    <a:pt x="164" y="20"/>
                    <a:pt x="171" y="20"/>
                    <a:pt x="174" y="18"/>
                  </a:cubicBezTo>
                  <a:cubicBezTo>
                    <a:pt x="175" y="19"/>
                    <a:pt x="176" y="19"/>
                    <a:pt x="176" y="19"/>
                  </a:cubicBezTo>
                  <a:cubicBezTo>
                    <a:pt x="177" y="19"/>
                    <a:pt x="180" y="18"/>
                    <a:pt x="182" y="19"/>
                  </a:cubicBezTo>
                  <a:cubicBezTo>
                    <a:pt x="182" y="20"/>
                    <a:pt x="186" y="19"/>
                    <a:pt x="188" y="19"/>
                  </a:cubicBezTo>
                  <a:cubicBezTo>
                    <a:pt x="190" y="19"/>
                    <a:pt x="192" y="18"/>
                    <a:pt x="195" y="18"/>
                  </a:cubicBezTo>
                  <a:cubicBezTo>
                    <a:pt x="196" y="18"/>
                    <a:pt x="201" y="19"/>
                    <a:pt x="202" y="18"/>
                  </a:cubicBezTo>
                  <a:cubicBezTo>
                    <a:pt x="206" y="20"/>
                    <a:pt x="212" y="21"/>
                    <a:pt x="214" y="23"/>
                  </a:cubicBezTo>
                  <a:cubicBezTo>
                    <a:pt x="214" y="26"/>
                    <a:pt x="213" y="30"/>
                    <a:pt x="210" y="31"/>
                  </a:cubicBezTo>
                  <a:cubicBezTo>
                    <a:pt x="209" y="32"/>
                    <a:pt x="206" y="31"/>
                    <a:pt x="205" y="31"/>
                  </a:cubicBezTo>
                  <a:cubicBezTo>
                    <a:pt x="204" y="32"/>
                    <a:pt x="202" y="34"/>
                    <a:pt x="200" y="34"/>
                  </a:cubicBezTo>
                  <a:cubicBezTo>
                    <a:pt x="198" y="35"/>
                    <a:pt x="195" y="34"/>
                    <a:pt x="194" y="36"/>
                  </a:cubicBezTo>
                  <a:cubicBezTo>
                    <a:pt x="194" y="36"/>
                    <a:pt x="193" y="35"/>
                    <a:pt x="193" y="35"/>
                  </a:cubicBezTo>
                  <a:cubicBezTo>
                    <a:pt x="192" y="35"/>
                    <a:pt x="184" y="35"/>
                    <a:pt x="184" y="35"/>
                  </a:cubicBezTo>
                  <a:cubicBezTo>
                    <a:pt x="183" y="35"/>
                    <a:pt x="183" y="35"/>
                    <a:pt x="183" y="35"/>
                  </a:cubicBezTo>
                  <a:cubicBezTo>
                    <a:pt x="183" y="35"/>
                    <a:pt x="171" y="36"/>
                    <a:pt x="169" y="35"/>
                  </a:cubicBezTo>
                  <a:cubicBezTo>
                    <a:pt x="167" y="35"/>
                    <a:pt x="166" y="35"/>
                    <a:pt x="165" y="36"/>
                  </a:cubicBezTo>
                  <a:cubicBezTo>
                    <a:pt x="159" y="33"/>
                    <a:pt x="147" y="34"/>
                    <a:pt x="141" y="36"/>
                  </a:cubicBezTo>
                  <a:cubicBezTo>
                    <a:pt x="138" y="36"/>
                    <a:pt x="129" y="36"/>
                    <a:pt x="129" y="36"/>
                  </a:cubicBezTo>
                  <a:cubicBezTo>
                    <a:pt x="129" y="36"/>
                    <a:pt x="128" y="37"/>
                    <a:pt x="128" y="37"/>
                  </a:cubicBezTo>
                  <a:cubicBezTo>
                    <a:pt x="125" y="36"/>
                    <a:pt x="123" y="36"/>
                    <a:pt x="121" y="36"/>
                  </a:cubicBezTo>
                  <a:cubicBezTo>
                    <a:pt x="119" y="36"/>
                    <a:pt x="119" y="37"/>
                    <a:pt x="118" y="38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7" y="37"/>
                    <a:pt x="116" y="37"/>
                    <a:pt x="115" y="37"/>
                  </a:cubicBezTo>
                  <a:cubicBezTo>
                    <a:pt x="115" y="38"/>
                    <a:pt x="114" y="38"/>
                    <a:pt x="114" y="38"/>
                  </a:cubicBezTo>
                  <a:cubicBezTo>
                    <a:pt x="112" y="38"/>
                    <a:pt x="109" y="37"/>
                    <a:pt x="107" y="36"/>
                  </a:cubicBezTo>
                  <a:cubicBezTo>
                    <a:pt x="104" y="37"/>
                    <a:pt x="98" y="37"/>
                    <a:pt x="94" y="36"/>
                  </a:cubicBezTo>
                  <a:cubicBezTo>
                    <a:pt x="93" y="36"/>
                    <a:pt x="87" y="37"/>
                    <a:pt x="86" y="38"/>
                  </a:cubicBezTo>
                  <a:cubicBezTo>
                    <a:pt x="85" y="38"/>
                    <a:pt x="81" y="37"/>
                    <a:pt x="80" y="36"/>
                  </a:cubicBezTo>
                  <a:cubicBezTo>
                    <a:pt x="78" y="37"/>
                    <a:pt x="77" y="37"/>
                    <a:pt x="75" y="38"/>
                  </a:cubicBezTo>
                  <a:cubicBezTo>
                    <a:pt x="73" y="38"/>
                    <a:pt x="72" y="37"/>
                    <a:pt x="71" y="37"/>
                  </a:cubicBezTo>
                  <a:cubicBezTo>
                    <a:pt x="66" y="39"/>
                    <a:pt x="55" y="36"/>
                    <a:pt x="51" y="39"/>
                  </a:cubicBezTo>
                  <a:cubicBezTo>
                    <a:pt x="49" y="40"/>
                    <a:pt x="44" y="38"/>
                    <a:pt x="41" y="39"/>
                  </a:cubicBezTo>
                  <a:cubicBezTo>
                    <a:pt x="40" y="39"/>
                    <a:pt x="38" y="39"/>
                    <a:pt x="36" y="40"/>
                  </a:cubicBezTo>
                  <a:cubicBezTo>
                    <a:pt x="36" y="40"/>
                    <a:pt x="35" y="39"/>
                    <a:pt x="34" y="39"/>
                  </a:cubicBezTo>
                  <a:cubicBezTo>
                    <a:pt x="30" y="41"/>
                    <a:pt x="20" y="42"/>
                    <a:pt x="18" y="46"/>
                  </a:cubicBezTo>
                  <a:cubicBezTo>
                    <a:pt x="14" y="45"/>
                    <a:pt x="6" y="43"/>
                    <a:pt x="3" y="39"/>
                  </a:cubicBezTo>
                  <a:cubicBezTo>
                    <a:pt x="2" y="38"/>
                    <a:pt x="3" y="35"/>
                    <a:pt x="2" y="34"/>
                  </a:cubicBezTo>
                  <a:cubicBezTo>
                    <a:pt x="1" y="32"/>
                    <a:pt x="0" y="33"/>
                    <a:pt x="0" y="30"/>
                  </a:cubicBezTo>
                  <a:cubicBezTo>
                    <a:pt x="1" y="28"/>
                    <a:pt x="2" y="27"/>
                    <a:pt x="3" y="25"/>
                  </a:cubicBezTo>
                  <a:cubicBezTo>
                    <a:pt x="4" y="25"/>
                    <a:pt x="4" y="26"/>
                    <a:pt x="5" y="25"/>
                  </a:cubicBezTo>
                  <a:cubicBezTo>
                    <a:pt x="8" y="25"/>
                    <a:pt x="10" y="24"/>
                    <a:pt x="13" y="23"/>
                  </a:cubicBezTo>
                  <a:cubicBezTo>
                    <a:pt x="14" y="23"/>
                    <a:pt x="16" y="24"/>
                    <a:pt x="17" y="23"/>
                  </a:cubicBezTo>
                  <a:cubicBezTo>
                    <a:pt x="23" y="23"/>
                    <a:pt x="28" y="23"/>
                    <a:pt x="34" y="23"/>
                  </a:cubicBezTo>
                  <a:cubicBezTo>
                    <a:pt x="35" y="23"/>
                    <a:pt x="43" y="26"/>
                    <a:pt x="46" y="25"/>
                  </a:cubicBezTo>
                  <a:cubicBezTo>
                    <a:pt x="48" y="24"/>
                    <a:pt x="52" y="23"/>
                    <a:pt x="52" y="23"/>
                  </a:cubicBezTo>
                  <a:cubicBezTo>
                    <a:pt x="53" y="23"/>
                    <a:pt x="59" y="23"/>
                    <a:pt x="61" y="23"/>
                  </a:cubicBezTo>
                  <a:cubicBezTo>
                    <a:pt x="63" y="22"/>
                    <a:pt x="68" y="23"/>
                    <a:pt x="70" y="23"/>
                  </a:cubicBezTo>
                  <a:cubicBezTo>
                    <a:pt x="71" y="22"/>
                    <a:pt x="73" y="21"/>
                    <a:pt x="74" y="21"/>
                  </a:cubicBezTo>
                  <a:cubicBezTo>
                    <a:pt x="77" y="21"/>
                    <a:pt x="79" y="21"/>
                    <a:pt x="82" y="21"/>
                  </a:cubicBezTo>
                  <a:cubicBezTo>
                    <a:pt x="83" y="21"/>
                    <a:pt x="83" y="21"/>
                    <a:pt x="84" y="20"/>
                  </a:cubicBezTo>
                  <a:cubicBezTo>
                    <a:pt x="85" y="21"/>
                    <a:pt x="84" y="21"/>
                    <a:pt x="86" y="21"/>
                  </a:cubicBezTo>
                  <a:cubicBezTo>
                    <a:pt x="86" y="21"/>
                    <a:pt x="87" y="20"/>
                    <a:pt x="88" y="19"/>
                  </a:cubicBezTo>
                  <a:cubicBezTo>
                    <a:pt x="88" y="18"/>
                    <a:pt x="89" y="17"/>
                    <a:pt x="89" y="16"/>
                  </a:cubicBezTo>
                  <a:cubicBezTo>
                    <a:pt x="86" y="13"/>
                    <a:pt x="90" y="5"/>
                    <a:pt x="88" y="4"/>
                  </a:cubicBezTo>
                  <a:cubicBezTo>
                    <a:pt x="89" y="2"/>
                    <a:pt x="91" y="1"/>
                    <a:pt x="9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4" name="Freeform 55">
              <a:extLst>
                <a:ext uri="{FF2B5EF4-FFF2-40B4-BE49-F238E27FC236}">
                  <a16:creationId xmlns="" xmlns:a16="http://schemas.microsoft.com/office/drawing/2014/main" id="{103331B1-9844-7E47-9EA8-4A5A4C8161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86363" y="3152776"/>
              <a:ext cx="823913" cy="525463"/>
            </a:xfrm>
            <a:custGeom>
              <a:avLst/>
              <a:gdLst>
                <a:gd name="T0" fmla="*/ 257 w 272"/>
                <a:gd name="T1" fmla="*/ 115 h 172"/>
                <a:gd name="T2" fmla="*/ 219 w 272"/>
                <a:gd name="T3" fmla="*/ 115 h 172"/>
                <a:gd name="T4" fmla="*/ 187 w 272"/>
                <a:gd name="T5" fmla="*/ 113 h 172"/>
                <a:gd name="T6" fmla="*/ 171 w 272"/>
                <a:gd name="T7" fmla="*/ 112 h 172"/>
                <a:gd name="T8" fmla="*/ 125 w 272"/>
                <a:gd name="T9" fmla="*/ 112 h 172"/>
                <a:gd name="T10" fmla="*/ 139 w 272"/>
                <a:gd name="T11" fmla="*/ 100 h 172"/>
                <a:gd name="T12" fmla="*/ 162 w 272"/>
                <a:gd name="T13" fmla="*/ 101 h 172"/>
                <a:gd name="T14" fmla="*/ 183 w 272"/>
                <a:gd name="T15" fmla="*/ 101 h 172"/>
                <a:gd name="T16" fmla="*/ 185 w 272"/>
                <a:gd name="T17" fmla="*/ 58 h 172"/>
                <a:gd name="T18" fmla="*/ 186 w 272"/>
                <a:gd name="T19" fmla="*/ 32 h 172"/>
                <a:gd name="T20" fmla="*/ 194 w 272"/>
                <a:gd name="T21" fmla="*/ 0 h 172"/>
                <a:gd name="T22" fmla="*/ 168 w 272"/>
                <a:gd name="T23" fmla="*/ 1 h 172"/>
                <a:gd name="T24" fmla="*/ 143 w 272"/>
                <a:gd name="T25" fmla="*/ 3 h 172"/>
                <a:gd name="T26" fmla="*/ 114 w 272"/>
                <a:gd name="T27" fmla="*/ 4 h 172"/>
                <a:gd name="T28" fmla="*/ 95 w 272"/>
                <a:gd name="T29" fmla="*/ 2 h 172"/>
                <a:gd name="T30" fmla="*/ 63 w 272"/>
                <a:gd name="T31" fmla="*/ 5 h 172"/>
                <a:gd name="T32" fmla="*/ 62 w 272"/>
                <a:gd name="T33" fmla="*/ 22 h 172"/>
                <a:gd name="T34" fmla="*/ 67 w 272"/>
                <a:gd name="T35" fmla="*/ 50 h 172"/>
                <a:gd name="T36" fmla="*/ 66 w 272"/>
                <a:gd name="T37" fmla="*/ 63 h 172"/>
                <a:gd name="T38" fmla="*/ 67 w 272"/>
                <a:gd name="T39" fmla="*/ 82 h 172"/>
                <a:gd name="T40" fmla="*/ 62 w 272"/>
                <a:gd name="T41" fmla="*/ 106 h 172"/>
                <a:gd name="T42" fmla="*/ 75 w 272"/>
                <a:gd name="T43" fmla="*/ 101 h 172"/>
                <a:gd name="T44" fmla="*/ 109 w 272"/>
                <a:gd name="T45" fmla="*/ 102 h 172"/>
                <a:gd name="T46" fmla="*/ 99 w 272"/>
                <a:gd name="T47" fmla="*/ 112 h 172"/>
                <a:gd name="T48" fmla="*/ 71 w 272"/>
                <a:gd name="T49" fmla="*/ 116 h 172"/>
                <a:gd name="T50" fmla="*/ 43 w 272"/>
                <a:gd name="T51" fmla="*/ 120 h 172"/>
                <a:gd name="T52" fmla="*/ 23 w 272"/>
                <a:gd name="T53" fmla="*/ 122 h 172"/>
                <a:gd name="T54" fmla="*/ 4 w 272"/>
                <a:gd name="T55" fmla="*/ 129 h 172"/>
                <a:gd name="T56" fmla="*/ 28 w 272"/>
                <a:gd name="T57" fmla="*/ 143 h 172"/>
                <a:gd name="T58" fmla="*/ 42 w 272"/>
                <a:gd name="T59" fmla="*/ 138 h 172"/>
                <a:gd name="T60" fmla="*/ 62 w 272"/>
                <a:gd name="T61" fmla="*/ 133 h 172"/>
                <a:gd name="T62" fmla="*/ 93 w 272"/>
                <a:gd name="T63" fmla="*/ 127 h 172"/>
                <a:gd name="T64" fmla="*/ 92 w 272"/>
                <a:gd name="T65" fmla="*/ 141 h 172"/>
                <a:gd name="T66" fmla="*/ 86 w 272"/>
                <a:gd name="T67" fmla="*/ 156 h 172"/>
                <a:gd name="T68" fmla="*/ 100 w 272"/>
                <a:gd name="T69" fmla="*/ 153 h 172"/>
                <a:gd name="T70" fmla="*/ 119 w 272"/>
                <a:gd name="T71" fmla="*/ 126 h 172"/>
                <a:gd name="T72" fmla="*/ 138 w 272"/>
                <a:gd name="T73" fmla="*/ 130 h 172"/>
                <a:gd name="T74" fmla="*/ 150 w 272"/>
                <a:gd name="T75" fmla="*/ 150 h 172"/>
                <a:gd name="T76" fmla="*/ 170 w 272"/>
                <a:gd name="T77" fmla="*/ 159 h 172"/>
                <a:gd name="T78" fmla="*/ 172 w 272"/>
                <a:gd name="T79" fmla="*/ 128 h 172"/>
                <a:gd name="T80" fmla="*/ 209 w 272"/>
                <a:gd name="T81" fmla="*/ 134 h 172"/>
                <a:gd name="T82" fmla="*/ 229 w 272"/>
                <a:gd name="T83" fmla="*/ 144 h 172"/>
                <a:gd name="T84" fmla="*/ 238 w 272"/>
                <a:gd name="T85" fmla="*/ 146 h 172"/>
                <a:gd name="T86" fmla="*/ 266 w 272"/>
                <a:gd name="T87" fmla="*/ 140 h 172"/>
                <a:gd name="T88" fmla="*/ 170 w 272"/>
                <a:gd name="T89" fmla="*/ 55 h 172"/>
                <a:gd name="T90" fmla="*/ 139 w 272"/>
                <a:gd name="T91" fmla="*/ 55 h 172"/>
                <a:gd name="T92" fmla="*/ 107 w 272"/>
                <a:gd name="T93" fmla="*/ 58 h 172"/>
                <a:gd name="T94" fmla="*/ 87 w 272"/>
                <a:gd name="T95" fmla="*/ 60 h 172"/>
                <a:gd name="T96" fmla="*/ 104 w 272"/>
                <a:gd name="T97" fmla="*/ 48 h 172"/>
                <a:gd name="T98" fmla="*/ 135 w 272"/>
                <a:gd name="T99" fmla="*/ 45 h 172"/>
                <a:gd name="T100" fmla="*/ 166 w 272"/>
                <a:gd name="T101" fmla="*/ 44 h 172"/>
                <a:gd name="T102" fmla="*/ 94 w 272"/>
                <a:gd name="T103" fmla="*/ 23 h 172"/>
                <a:gd name="T104" fmla="*/ 135 w 272"/>
                <a:gd name="T105" fmla="*/ 20 h 172"/>
                <a:gd name="T106" fmla="*/ 174 w 272"/>
                <a:gd name="T107" fmla="*/ 19 h 172"/>
                <a:gd name="T108" fmla="*/ 102 w 272"/>
                <a:gd name="T109" fmla="*/ 32 h 172"/>
                <a:gd name="T110" fmla="*/ 94 w 272"/>
                <a:gd name="T111" fmla="*/ 23 h 172"/>
                <a:gd name="T112" fmla="*/ 95 w 272"/>
                <a:gd name="T113" fmla="*/ 85 h 172"/>
                <a:gd name="T114" fmla="*/ 82 w 272"/>
                <a:gd name="T115" fmla="*/ 82 h 172"/>
                <a:gd name="T116" fmla="*/ 106 w 272"/>
                <a:gd name="T117" fmla="*/ 75 h 172"/>
                <a:gd name="T118" fmla="*/ 149 w 272"/>
                <a:gd name="T119" fmla="*/ 71 h 172"/>
                <a:gd name="T120" fmla="*/ 170 w 272"/>
                <a:gd name="T121" fmla="*/ 81 h 172"/>
                <a:gd name="T122" fmla="*/ 133 w 272"/>
                <a:gd name="T123" fmla="*/ 8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2" h="172">
                  <a:moveTo>
                    <a:pt x="270" y="130"/>
                  </a:moveTo>
                  <a:cubicBezTo>
                    <a:pt x="272" y="123"/>
                    <a:pt x="264" y="119"/>
                    <a:pt x="266" y="115"/>
                  </a:cubicBezTo>
                  <a:cubicBezTo>
                    <a:pt x="265" y="114"/>
                    <a:pt x="264" y="112"/>
                    <a:pt x="262" y="112"/>
                  </a:cubicBezTo>
                  <a:cubicBezTo>
                    <a:pt x="261" y="112"/>
                    <a:pt x="258" y="115"/>
                    <a:pt x="257" y="115"/>
                  </a:cubicBezTo>
                  <a:cubicBezTo>
                    <a:pt x="255" y="116"/>
                    <a:pt x="241" y="114"/>
                    <a:pt x="239" y="113"/>
                  </a:cubicBezTo>
                  <a:cubicBezTo>
                    <a:pt x="237" y="113"/>
                    <a:pt x="237" y="115"/>
                    <a:pt x="235" y="115"/>
                  </a:cubicBezTo>
                  <a:cubicBezTo>
                    <a:pt x="234" y="116"/>
                    <a:pt x="231" y="115"/>
                    <a:pt x="231" y="115"/>
                  </a:cubicBezTo>
                  <a:cubicBezTo>
                    <a:pt x="230" y="114"/>
                    <a:pt x="220" y="116"/>
                    <a:pt x="219" y="115"/>
                  </a:cubicBezTo>
                  <a:cubicBezTo>
                    <a:pt x="218" y="115"/>
                    <a:pt x="218" y="114"/>
                    <a:pt x="217" y="114"/>
                  </a:cubicBezTo>
                  <a:cubicBezTo>
                    <a:pt x="213" y="117"/>
                    <a:pt x="206" y="114"/>
                    <a:pt x="202" y="113"/>
                  </a:cubicBezTo>
                  <a:cubicBezTo>
                    <a:pt x="200" y="114"/>
                    <a:pt x="193" y="113"/>
                    <a:pt x="193" y="113"/>
                  </a:cubicBezTo>
                  <a:cubicBezTo>
                    <a:pt x="191" y="113"/>
                    <a:pt x="189" y="113"/>
                    <a:pt x="187" y="113"/>
                  </a:cubicBezTo>
                  <a:cubicBezTo>
                    <a:pt x="186" y="113"/>
                    <a:pt x="186" y="112"/>
                    <a:pt x="185" y="112"/>
                  </a:cubicBezTo>
                  <a:cubicBezTo>
                    <a:pt x="184" y="114"/>
                    <a:pt x="183" y="112"/>
                    <a:pt x="181" y="113"/>
                  </a:cubicBezTo>
                  <a:cubicBezTo>
                    <a:pt x="180" y="113"/>
                    <a:pt x="179" y="113"/>
                    <a:pt x="179" y="113"/>
                  </a:cubicBezTo>
                  <a:cubicBezTo>
                    <a:pt x="176" y="112"/>
                    <a:pt x="175" y="113"/>
                    <a:pt x="171" y="112"/>
                  </a:cubicBezTo>
                  <a:cubicBezTo>
                    <a:pt x="169" y="112"/>
                    <a:pt x="166" y="112"/>
                    <a:pt x="164" y="112"/>
                  </a:cubicBezTo>
                  <a:cubicBezTo>
                    <a:pt x="164" y="112"/>
                    <a:pt x="155" y="110"/>
                    <a:pt x="154" y="110"/>
                  </a:cubicBezTo>
                  <a:cubicBezTo>
                    <a:pt x="153" y="111"/>
                    <a:pt x="153" y="112"/>
                    <a:pt x="151" y="111"/>
                  </a:cubicBezTo>
                  <a:cubicBezTo>
                    <a:pt x="144" y="109"/>
                    <a:pt x="131" y="110"/>
                    <a:pt x="125" y="112"/>
                  </a:cubicBezTo>
                  <a:cubicBezTo>
                    <a:pt x="125" y="112"/>
                    <a:pt x="124" y="111"/>
                    <a:pt x="124" y="111"/>
                  </a:cubicBezTo>
                  <a:cubicBezTo>
                    <a:pt x="124" y="108"/>
                    <a:pt x="125" y="101"/>
                    <a:pt x="129" y="100"/>
                  </a:cubicBezTo>
                  <a:cubicBezTo>
                    <a:pt x="132" y="99"/>
                    <a:pt x="132" y="100"/>
                    <a:pt x="135" y="101"/>
                  </a:cubicBezTo>
                  <a:cubicBezTo>
                    <a:pt x="137" y="101"/>
                    <a:pt x="138" y="100"/>
                    <a:pt x="139" y="100"/>
                  </a:cubicBezTo>
                  <a:cubicBezTo>
                    <a:pt x="140" y="100"/>
                    <a:pt x="140" y="100"/>
                    <a:pt x="141" y="100"/>
                  </a:cubicBezTo>
                  <a:cubicBezTo>
                    <a:pt x="141" y="100"/>
                    <a:pt x="142" y="100"/>
                    <a:pt x="142" y="100"/>
                  </a:cubicBezTo>
                  <a:cubicBezTo>
                    <a:pt x="147" y="101"/>
                    <a:pt x="147" y="101"/>
                    <a:pt x="147" y="101"/>
                  </a:cubicBezTo>
                  <a:cubicBezTo>
                    <a:pt x="149" y="101"/>
                    <a:pt x="161" y="101"/>
                    <a:pt x="162" y="101"/>
                  </a:cubicBezTo>
                  <a:cubicBezTo>
                    <a:pt x="165" y="101"/>
                    <a:pt x="168" y="101"/>
                    <a:pt x="170" y="101"/>
                  </a:cubicBezTo>
                  <a:cubicBezTo>
                    <a:pt x="173" y="103"/>
                    <a:pt x="174" y="105"/>
                    <a:pt x="175" y="106"/>
                  </a:cubicBezTo>
                  <a:cubicBezTo>
                    <a:pt x="175" y="106"/>
                    <a:pt x="176" y="106"/>
                    <a:pt x="177" y="106"/>
                  </a:cubicBezTo>
                  <a:cubicBezTo>
                    <a:pt x="179" y="104"/>
                    <a:pt x="181" y="102"/>
                    <a:pt x="183" y="101"/>
                  </a:cubicBezTo>
                  <a:cubicBezTo>
                    <a:pt x="185" y="99"/>
                    <a:pt x="186" y="91"/>
                    <a:pt x="185" y="87"/>
                  </a:cubicBezTo>
                  <a:cubicBezTo>
                    <a:pt x="185" y="86"/>
                    <a:pt x="181" y="84"/>
                    <a:pt x="183" y="81"/>
                  </a:cubicBezTo>
                  <a:cubicBezTo>
                    <a:pt x="183" y="80"/>
                    <a:pt x="183" y="75"/>
                    <a:pt x="183" y="75"/>
                  </a:cubicBezTo>
                  <a:cubicBezTo>
                    <a:pt x="185" y="72"/>
                    <a:pt x="186" y="61"/>
                    <a:pt x="185" y="58"/>
                  </a:cubicBezTo>
                  <a:cubicBezTo>
                    <a:pt x="185" y="57"/>
                    <a:pt x="184" y="56"/>
                    <a:pt x="184" y="55"/>
                  </a:cubicBezTo>
                  <a:cubicBezTo>
                    <a:pt x="184" y="55"/>
                    <a:pt x="184" y="50"/>
                    <a:pt x="184" y="49"/>
                  </a:cubicBezTo>
                  <a:cubicBezTo>
                    <a:pt x="185" y="47"/>
                    <a:pt x="186" y="44"/>
                    <a:pt x="186" y="41"/>
                  </a:cubicBezTo>
                  <a:cubicBezTo>
                    <a:pt x="187" y="37"/>
                    <a:pt x="185" y="36"/>
                    <a:pt x="186" y="32"/>
                  </a:cubicBezTo>
                  <a:cubicBezTo>
                    <a:pt x="187" y="32"/>
                    <a:pt x="186" y="31"/>
                    <a:pt x="187" y="31"/>
                  </a:cubicBezTo>
                  <a:cubicBezTo>
                    <a:pt x="187" y="28"/>
                    <a:pt x="189" y="27"/>
                    <a:pt x="191" y="25"/>
                  </a:cubicBezTo>
                  <a:cubicBezTo>
                    <a:pt x="194" y="21"/>
                    <a:pt x="198" y="15"/>
                    <a:pt x="199" y="9"/>
                  </a:cubicBezTo>
                  <a:cubicBezTo>
                    <a:pt x="197" y="6"/>
                    <a:pt x="197" y="2"/>
                    <a:pt x="194" y="0"/>
                  </a:cubicBezTo>
                  <a:cubicBezTo>
                    <a:pt x="193" y="0"/>
                    <a:pt x="192" y="0"/>
                    <a:pt x="191" y="0"/>
                  </a:cubicBezTo>
                  <a:cubicBezTo>
                    <a:pt x="190" y="2"/>
                    <a:pt x="188" y="1"/>
                    <a:pt x="187" y="1"/>
                  </a:cubicBezTo>
                  <a:cubicBezTo>
                    <a:pt x="184" y="4"/>
                    <a:pt x="180" y="4"/>
                    <a:pt x="176" y="3"/>
                  </a:cubicBezTo>
                  <a:cubicBezTo>
                    <a:pt x="174" y="5"/>
                    <a:pt x="169" y="2"/>
                    <a:pt x="168" y="1"/>
                  </a:cubicBezTo>
                  <a:cubicBezTo>
                    <a:pt x="168" y="2"/>
                    <a:pt x="165" y="2"/>
                    <a:pt x="164" y="2"/>
                  </a:cubicBezTo>
                  <a:cubicBezTo>
                    <a:pt x="164" y="2"/>
                    <a:pt x="161" y="1"/>
                    <a:pt x="161" y="2"/>
                  </a:cubicBezTo>
                  <a:cubicBezTo>
                    <a:pt x="158" y="2"/>
                    <a:pt x="151" y="2"/>
                    <a:pt x="148" y="4"/>
                  </a:cubicBezTo>
                  <a:cubicBezTo>
                    <a:pt x="146" y="4"/>
                    <a:pt x="145" y="3"/>
                    <a:pt x="143" y="3"/>
                  </a:cubicBezTo>
                  <a:cubicBezTo>
                    <a:pt x="140" y="2"/>
                    <a:pt x="140" y="4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4" y="3"/>
                    <a:pt x="131" y="1"/>
                    <a:pt x="128" y="2"/>
                  </a:cubicBezTo>
                  <a:cubicBezTo>
                    <a:pt x="124" y="3"/>
                    <a:pt x="117" y="3"/>
                    <a:pt x="114" y="4"/>
                  </a:cubicBezTo>
                  <a:cubicBezTo>
                    <a:pt x="113" y="3"/>
                    <a:pt x="113" y="3"/>
                    <a:pt x="112" y="3"/>
                  </a:cubicBezTo>
                  <a:cubicBezTo>
                    <a:pt x="109" y="4"/>
                    <a:pt x="108" y="4"/>
                    <a:pt x="106" y="4"/>
                  </a:cubicBezTo>
                  <a:cubicBezTo>
                    <a:pt x="104" y="4"/>
                    <a:pt x="100" y="3"/>
                    <a:pt x="100" y="2"/>
                  </a:cubicBezTo>
                  <a:cubicBezTo>
                    <a:pt x="98" y="2"/>
                    <a:pt x="96" y="2"/>
                    <a:pt x="95" y="2"/>
                  </a:cubicBezTo>
                  <a:cubicBezTo>
                    <a:pt x="94" y="3"/>
                    <a:pt x="84" y="2"/>
                    <a:pt x="82" y="4"/>
                  </a:cubicBezTo>
                  <a:cubicBezTo>
                    <a:pt x="80" y="4"/>
                    <a:pt x="78" y="4"/>
                    <a:pt x="76" y="4"/>
                  </a:cubicBezTo>
                  <a:cubicBezTo>
                    <a:pt x="73" y="4"/>
                    <a:pt x="71" y="4"/>
                    <a:pt x="67" y="6"/>
                  </a:cubicBezTo>
                  <a:cubicBezTo>
                    <a:pt x="66" y="6"/>
                    <a:pt x="65" y="5"/>
                    <a:pt x="63" y="5"/>
                  </a:cubicBezTo>
                  <a:cubicBezTo>
                    <a:pt x="61" y="7"/>
                    <a:pt x="58" y="9"/>
                    <a:pt x="55" y="10"/>
                  </a:cubicBezTo>
                  <a:cubicBezTo>
                    <a:pt x="55" y="12"/>
                    <a:pt x="55" y="13"/>
                    <a:pt x="56" y="14"/>
                  </a:cubicBezTo>
                  <a:cubicBezTo>
                    <a:pt x="57" y="14"/>
                    <a:pt x="61" y="18"/>
                    <a:pt x="62" y="19"/>
                  </a:cubicBezTo>
                  <a:cubicBezTo>
                    <a:pt x="62" y="20"/>
                    <a:pt x="62" y="22"/>
                    <a:pt x="62" y="22"/>
                  </a:cubicBezTo>
                  <a:cubicBezTo>
                    <a:pt x="63" y="23"/>
                    <a:pt x="63" y="26"/>
                    <a:pt x="63" y="26"/>
                  </a:cubicBezTo>
                  <a:cubicBezTo>
                    <a:pt x="66" y="29"/>
                    <a:pt x="65" y="31"/>
                    <a:pt x="66" y="35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5"/>
                    <a:pt x="66" y="49"/>
                    <a:pt x="67" y="50"/>
                  </a:cubicBezTo>
                  <a:cubicBezTo>
                    <a:pt x="67" y="51"/>
                    <a:pt x="66" y="52"/>
                    <a:pt x="66" y="52"/>
                  </a:cubicBezTo>
                  <a:cubicBezTo>
                    <a:pt x="67" y="54"/>
                    <a:pt x="67" y="56"/>
                    <a:pt x="67" y="58"/>
                  </a:cubicBezTo>
                  <a:cubicBezTo>
                    <a:pt x="67" y="58"/>
                    <a:pt x="67" y="59"/>
                    <a:pt x="67" y="59"/>
                  </a:cubicBezTo>
                  <a:cubicBezTo>
                    <a:pt x="67" y="60"/>
                    <a:pt x="67" y="62"/>
                    <a:pt x="66" y="63"/>
                  </a:cubicBezTo>
                  <a:cubicBezTo>
                    <a:pt x="66" y="64"/>
                    <a:pt x="67" y="65"/>
                    <a:pt x="67" y="66"/>
                  </a:cubicBezTo>
                  <a:cubicBezTo>
                    <a:pt x="66" y="66"/>
                    <a:pt x="66" y="67"/>
                    <a:pt x="65" y="68"/>
                  </a:cubicBezTo>
                  <a:cubicBezTo>
                    <a:pt x="66" y="71"/>
                    <a:pt x="68" y="80"/>
                    <a:pt x="66" y="82"/>
                  </a:cubicBezTo>
                  <a:cubicBezTo>
                    <a:pt x="67" y="82"/>
                    <a:pt x="66" y="82"/>
                    <a:pt x="67" y="82"/>
                  </a:cubicBezTo>
                  <a:cubicBezTo>
                    <a:pt x="67" y="83"/>
                    <a:pt x="66" y="87"/>
                    <a:pt x="66" y="88"/>
                  </a:cubicBezTo>
                  <a:cubicBezTo>
                    <a:pt x="66" y="88"/>
                    <a:pt x="66" y="88"/>
                    <a:pt x="66" y="88"/>
                  </a:cubicBezTo>
                  <a:cubicBezTo>
                    <a:pt x="66" y="88"/>
                    <a:pt x="66" y="93"/>
                    <a:pt x="66" y="93"/>
                  </a:cubicBezTo>
                  <a:cubicBezTo>
                    <a:pt x="65" y="98"/>
                    <a:pt x="64" y="102"/>
                    <a:pt x="62" y="106"/>
                  </a:cubicBezTo>
                  <a:cubicBezTo>
                    <a:pt x="62" y="107"/>
                    <a:pt x="62" y="113"/>
                    <a:pt x="62" y="113"/>
                  </a:cubicBezTo>
                  <a:cubicBezTo>
                    <a:pt x="63" y="114"/>
                    <a:pt x="64" y="114"/>
                    <a:pt x="65" y="114"/>
                  </a:cubicBezTo>
                  <a:cubicBezTo>
                    <a:pt x="65" y="114"/>
                    <a:pt x="67" y="114"/>
                    <a:pt x="67" y="113"/>
                  </a:cubicBezTo>
                  <a:cubicBezTo>
                    <a:pt x="70" y="112"/>
                    <a:pt x="74" y="103"/>
                    <a:pt x="75" y="101"/>
                  </a:cubicBezTo>
                  <a:cubicBezTo>
                    <a:pt x="79" y="102"/>
                    <a:pt x="80" y="107"/>
                    <a:pt x="87" y="106"/>
                  </a:cubicBezTo>
                  <a:cubicBezTo>
                    <a:pt x="90" y="105"/>
                    <a:pt x="91" y="106"/>
                    <a:pt x="94" y="105"/>
                  </a:cubicBezTo>
                  <a:cubicBezTo>
                    <a:pt x="95" y="105"/>
                    <a:pt x="97" y="103"/>
                    <a:pt x="98" y="102"/>
                  </a:cubicBezTo>
                  <a:cubicBezTo>
                    <a:pt x="101" y="101"/>
                    <a:pt x="107" y="101"/>
                    <a:pt x="109" y="102"/>
                  </a:cubicBezTo>
                  <a:cubicBezTo>
                    <a:pt x="111" y="102"/>
                    <a:pt x="113" y="100"/>
                    <a:pt x="116" y="102"/>
                  </a:cubicBezTo>
                  <a:cubicBezTo>
                    <a:pt x="116" y="102"/>
                    <a:pt x="116" y="102"/>
                    <a:pt x="116" y="102"/>
                  </a:cubicBezTo>
                  <a:cubicBezTo>
                    <a:pt x="114" y="104"/>
                    <a:pt x="109" y="110"/>
                    <a:pt x="108" y="111"/>
                  </a:cubicBezTo>
                  <a:cubicBezTo>
                    <a:pt x="105" y="112"/>
                    <a:pt x="101" y="112"/>
                    <a:pt x="99" y="112"/>
                  </a:cubicBezTo>
                  <a:cubicBezTo>
                    <a:pt x="98" y="112"/>
                    <a:pt x="96" y="112"/>
                    <a:pt x="96" y="112"/>
                  </a:cubicBezTo>
                  <a:cubicBezTo>
                    <a:pt x="95" y="113"/>
                    <a:pt x="92" y="113"/>
                    <a:pt x="90" y="114"/>
                  </a:cubicBezTo>
                  <a:cubicBezTo>
                    <a:pt x="86" y="115"/>
                    <a:pt x="83" y="112"/>
                    <a:pt x="80" y="113"/>
                  </a:cubicBezTo>
                  <a:cubicBezTo>
                    <a:pt x="76" y="115"/>
                    <a:pt x="73" y="115"/>
                    <a:pt x="71" y="116"/>
                  </a:cubicBezTo>
                  <a:cubicBezTo>
                    <a:pt x="70" y="116"/>
                    <a:pt x="69" y="116"/>
                    <a:pt x="68" y="116"/>
                  </a:cubicBezTo>
                  <a:cubicBezTo>
                    <a:pt x="67" y="117"/>
                    <a:pt x="64" y="118"/>
                    <a:pt x="62" y="118"/>
                  </a:cubicBezTo>
                  <a:cubicBezTo>
                    <a:pt x="58" y="119"/>
                    <a:pt x="55" y="118"/>
                    <a:pt x="53" y="119"/>
                  </a:cubicBezTo>
                  <a:cubicBezTo>
                    <a:pt x="49" y="120"/>
                    <a:pt x="46" y="119"/>
                    <a:pt x="43" y="120"/>
                  </a:cubicBezTo>
                  <a:cubicBezTo>
                    <a:pt x="43" y="120"/>
                    <a:pt x="42" y="120"/>
                    <a:pt x="41" y="120"/>
                  </a:cubicBezTo>
                  <a:cubicBezTo>
                    <a:pt x="39" y="120"/>
                    <a:pt x="35" y="120"/>
                    <a:pt x="34" y="121"/>
                  </a:cubicBezTo>
                  <a:cubicBezTo>
                    <a:pt x="33" y="121"/>
                    <a:pt x="32" y="122"/>
                    <a:pt x="31" y="123"/>
                  </a:cubicBezTo>
                  <a:cubicBezTo>
                    <a:pt x="29" y="123"/>
                    <a:pt x="24" y="122"/>
                    <a:pt x="23" y="122"/>
                  </a:cubicBezTo>
                  <a:cubicBezTo>
                    <a:pt x="22" y="123"/>
                    <a:pt x="19" y="122"/>
                    <a:pt x="17" y="123"/>
                  </a:cubicBezTo>
                  <a:cubicBezTo>
                    <a:pt x="12" y="124"/>
                    <a:pt x="10" y="124"/>
                    <a:pt x="6" y="124"/>
                  </a:cubicBezTo>
                  <a:cubicBezTo>
                    <a:pt x="5" y="125"/>
                    <a:pt x="5" y="125"/>
                    <a:pt x="4" y="126"/>
                  </a:cubicBezTo>
                  <a:cubicBezTo>
                    <a:pt x="4" y="127"/>
                    <a:pt x="4" y="128"/>
                    <a:pt x="4" y="129"/>
                  </a:cubicBezTo>
                  <a:cubicBezTo>
                    <a:pt x="3" y="130"/>
                    <a:pt x="2" y="132"/>
                    <a:pt x="2" y="133"/>
                  </a:cubicBezTo>
                  <a:cubicBezTo>
                    <a:pt x="0" y="139"/>
                    <a:pt x="4" y="143"/>
                    <a:pt x="7" y="147"/>
                  </a:cubicBezTo>
                  <a:cubicBezTo>
                    <a:pt x="12" y="147"/>
                    <a:pt x="19" y="146"/>
                    <a:pt x="23" y="143"/>
                  </a:cubicBezTo>
                  <a:cubicBezTo>
                    <a:pt x="23" y="143"/>
                    <a:pt x="28" y="143"/>
                    <a:pt x="28" y="143"/>
                  </a:cubicBezTo>
                  <a:cubicBezTo>
                    <a:pt x="29" y="143"/>
                    <a:pt x="31" y="141"/>
                    <a:pt x="32" y="140"/>
                  </a:cubicBezTo>
                  <a:cubicBezTo>
                    <a:pt x="32" y="140"/>
                    <a:pt x="32" y="140"/>
                    <a:pt x="32" y="140"/>
                  </a:cubicBezTo>
                  <a:cubicBezTo>
                    <a:pt x="35" y="140"/>
                    <a:pt x="37" y="139"/>
                    <a:pt x="39" y="138"/>
                  </a:cubicBezTo>
                  <a:cubicBezTo>
                    <a:pt x="40" y="138"/>
                    <a:pt x="41" y="138"/>
                    <a:pt x="42" y="138"/>
                  </a:cubicBezTo>
                  <a:cubicBezTo>
                    <a:pt x="43" y="138"/>
                    <a:pt x="44" y="137"/>
                    <a:pt x="45" y="137"/>
                  </a:cubicBezTo>
                  <a:cubicBezTo>
                    <a:pt x="46" y="136"/>
                    <a:pt x="49" y="137"/>
                    <a:pt x="49" y="137"/>
                  </a:cubicBezTo>
                  <a:cubicBezTo>
                    <a:pt x="51" y="136"/>
                    <a:pt x="53" y="135"/>
                    <a:pt x="55" y="134"/>
                  </a:cubicBezTo>
                  <a:cubicBezTo>
                    <a:pt x="55" y="134"/>
                    <a:pt x="62" y="134"/>
                    <a:pt x="62" y="133"/>
                  </a:cubicBezTo>
                  <a:cubicBezTo>
                    <a:pt x="62" y="133"/>
                    <a:pt x="63" y="133"/>
                    <a:pt x="63" y="133"/>
                  </a:cubicBezTo>
                  <a:cubicBezTo>
                    <a:pt x="65" y="132"/>
                    <a:pt x="68" y="132"/>
                    <a:pt x="70" y="131"/>
                  </a:cubicBezTo>
                  <a:cubicBezTo>
                    <a:pt x="74" y="130"/>
                    <a:pt x="82" y="127"/>
                    <a:pt x="88" y="128"/>
                  </a:cubicBezTo>
                  <a:cubicBezTo>
                    <a:pt x="90" y="128"/>
                    <a:pt x="92" y="126"/>
                    <a:pt x="93" y="127"/>
                  </a:cubicBezTo>
                  <a:cubicBezTo>
                    <a:pt x="94" y="127"/>
                    <a:pt x="96" y="128"/>
                    <a:pt x="97" y="128"/>
                  </a:cubicBezTo>
                  <a:cubicBezTo>
                    <a:pt x="98" y="129"/>
                    <a:pt x="97" y="128"/>
                    <a:pt x="98" y="129"/>
                  </a:cubicBezTo>
                  <a:cubicBezTo>
                    <a:pt x="98" y="130"/>
                    <a:pt x="96" y="131"/>
                    <a:pt x="96" y="133"/>
                  </a:cubicBezTo>
                  <a:cubicBezTo>
                    <a:pt x="94" y="136"/>
                    <a:pt x="94" y="138"/>
                    <a:pt x="92" y="141"/>
                  </a:cubicBezTo>
                  <a:cubicBezTo>
                    <a:pt x="91" y="142"/>
                    <a:pt x="90" y="142"/>
                    <a:pt x="90" y="143"/>
                  </a:cubicBezTo>
                  <a:cubicBezTo>
                    <a:pt x="90" y="144"/>
                    <a:pt x="90" y="145"/>
                    <a:pt x="90" y="145"/>
                  </a:cubicBezTo>
                  <a:cubicBezTo>
                    <a:pt x="89" y="146"/>
                    <a:pt x="88" y="148"/>
                    <a:pt x="87" y="149"/>
                  </a:cubicBezTo>
                  <a:cubicBezTo>
                    <a:pt x="87" y="151"/>
                    <a:pt x="87" y="155"/>
                    <a:pt x="86" y="156"/>
                  </a:cubicBezTo>
                  <a:cubicBezTo>
                    <a:pt x="87" y="158"/>
                    <a:pt x="87" y="159"/>
                    <a:pt x="88" y="160"/>
                  </a:cubicBezTo>
                  <a:cubicBezTo>
                    <a:pt x="90" y="161"/>
                    <a:pt x="92" y="163"/>
                    <a:pt x="94" y="163"/>
                  </a:cubicBezTo>
                  <a:cubicBezTo>
                    <a:pt x="95" y="160"/>
                    <a:pt x="97" y="157"/>
                    <a:pt x="98" y="155"/>
                  </a:cubicBezTo>
                  <a:cubicBezTo>
                    <a:pt x="99" y="154"/>
                    <a:pt x="100" y="153"/>
                    <a:pt x="100" y="153"/>
                  </a:cubicBezTo>
                  <a:cubicBezTo>
                    <a:pt x="100" y="153"/>
                    <a:pt x="100" y="152"/>
                    <a:pt x="100" y="151"/>
                  </a:cubicBezTo>
                  <a:cubicBezTo>
                    <a:pt x="102" y="149"/>
                    <a:pt x="107" y="146"/>
                    <a:pt x="108" y="144"/>
                  </a:cubicBezTo>
                  <a:cubicBezTo>
                    <a:pt x="111" y="141"/>
                    <a:pt x="110" y="137"/>
                    <a:pt x="112" y="134"/>
                  </a:cubicBezTo>
                  <a:cubicBezTo>
                    <a:pt x="114" y="131"/>
                    <a:pt x="118" y="129"/>
                    <a:pt x="119" y="126"/>
                  </a:cubicBezTo>
                  <a:cubicBezTo>
                    <a:pt x="120" y="126"/>
                    <a:pt x="121" y="126"/>
                    <a:pt x="122" y="126"/>
                  </a:cubicBezTo>
                  <a:cubicBezTo>
                    <a:pt x="122" y="126"/>
                    <a:pt x="130" y="125"/>
                    <a:pt x="131" y="125"/>
                  </a:cubicBezTo>
                  <a:cubicBezTo>
                    <a:pt x="133" y="126"/>
                    <a:pt x="135" y="127"/>
                    <a:pt x="136" y="127"/>
                  </a:cubicBezTo>
                  <a:cubicBezTo>
                    <a:pt x="137" y="127"/>
                    <a:pt x="138" y="130"/>
                    <a:pt x="138" y="130"/>
                  </a:cubicBezTo>
                  <a:cubicBezTo>
                    <a:pt x="140" y="132"/>
                    <a:pt x="141" y="131"/>
                    <a:pt x="142" y="133"/>
                  </a:cubicBezTo>
                  <a:cubicBezTo>
                    <a:pt x="144" y="133"/>
                    <a:pt x="145" y="139"/>
                    <a:pt x="146" y="141"/>
                  </a:cubicBezTo>
                  <a:cubicBezTo>
                    <a:pt x="147" y="143"/>
                    <a:pt x="149" y="145"/>
                    <a:pt x="150" y="147"/>
                  </a:cubicBezTo>
                  <a:cubicBezTo>
                    <a:pt x="150" y="148"/>
                    <a:pt x="150" y="149"/>
                    <a:pt x="150" y="150"/>
                  </a:cubicBezTo>
                  <a:cubicBezTo>
                    <a:pt x="152" y="154"/>
                    <a:pt x="155" y="159"/>
                    <a:pt x="158" y="162"/>
                  </a:cubicBezTo>
                  <a:cubicBezTo>
                    <a:pt x="161" y="165"/>
                    <a:pt x="159" y="169"/>
                    <a:pt x="166" y="172"/>
                  </a:cubicBezTo>
                  <a:cubicBezTo>
                    <a:pt x="167" y="170"/>
                    <a:pt x="169" y="169"/>
                    <a:pt x="170" y="167"/>
                  </a:cubicBezTo>
                  <a:cubicBezTo>
                    <a:pt x="172" y="165"/>
                    <a:pt x="170" y="161"/>
                    <a:pt x="170" y="159"/>
                  </a:cubicBezTo>
                  <a:cubicBezTo>
                    <a:pt x="171" y="153"/>
                    <a:pt x="167" y="148"/>
                    <a:pt x="165" y="142"/>
                  </a:cubicBezTo>
                  <a:cubicBezTo>
                    <a:pt x="165" y="141"/>
                    <a:pt x="165" y="139"/>
                    <a:pt x="164" y="137"/>
                  </a:cubicBezTo>
                  <a:cubicBezTo>
                    <a:pt x="161" y="133"/>
                    <a:pt x="161" y="133"/>
                    <a:pt x="163" y="127"/>
                  </a:cubicBezTo>
                  <a:cubicBezTo>
                    <a:pt x="167" y="127"/>
                    <a:pt x="170" y="127"/>
                    <a:pt x="172" y="128"/>
                  </a:cubicBezTo>
                  <a:cubicBezTo>
                    <a:pt x="173" y="127"/>
                    <a:pt x="182" y="129"/>
                    <a:pt x="183" y="129"/>
                  </a:cubicBezTo>
                  <a:cubicBezTo>
                    <a:pt x="185" y="128"/>
                    <a:pt x="198" y="130"/>
                    <a:pt x="200" y="131"/>
                  </a:cubicBezTo>
                  <a:cubicBezTo>
                    <a:pt x="201" y="131"/>
                    <a:pt x="202" y="132"/>
                    <a:pt x="203" y="133"/>
                  </a:cubicBezTo>
                  <a:cubicBezTo>
                    <a:pt x="205" y="133"/>
                    <a:pt x="207" y="133"/>
                    <a:pt x="209" y="134"/>
                  </a:cubicBezTo>
                  <a:cubicBezTo>
                    <a:pt x="209" y="134"/>
                    <a:pt x="209" y="135"/>
                    <a:pt x="210" y="136"/>
                  </a:cubicBezTo>
                  <a:cubicBezTo>
                    <a:pt x="211" y="136"/>
                    <a:pt x="212" y="137"/>
                    <a:pt x="213" y="137"/>
                  </a:cubicBezTo>
                  <a:cubicBezTo>
                    <a:pt x="214" y="137"/>
                    <a:pt x="215" y="137"/>
                    <a:pt x="216" y="137"/>
                  </a:cubicBezTo>
                  <a:cubicBezTo>
                    <a:pt x="220" y="139"/>
                    <a:pt x="225" y="141"/>
                    <a:pt x="229" y="144"/>
                  </a:cubicBezTo>
                  <a:cubicBezTo>
                    <a:pt x="229" y="144"/>
                    <a:pt x="229" y="144"/>
                    <a:pt x="229" y="143"/>
                  </a:cubicBezTo>
                  <a:cubicBezTo>
                    <a:pt x="230" y="144"/>
                    <a:pt x="232" y="144"/>
                    <a:pt x="233" y="144"/>
                  </a:cubicBezTo>
                  <a:cubicBezTo>
                    <a:pt x="233" y="144"/>
                    <a:pt x="234" y="143"/>
                    <a:pt x="235" y="143"/>
                  </a:cubicBezTo>
                  <a:cubicBezTo>
                    <a:pt x="236" y="144"/>
                    <a:pt x="237" y="145"/>
                    <a:pt x="238" y="146"/>
                  </a:cubicBezTo>
                  <a:cubicBezTo>
                    <a:pt x="239" y="144"/>
                    <a:pt x="244" y="147"/>
                    <a:pt x="245" y="147"/>
                  </a:cubicBezTo>
                  <a:cubicBezTo>
                    <a:pt x="247" y="148"/>
                    <a:pt x="249" y="146"/>
                    <a:pt x="250" y="146"/>
                  </a:cubicBezTo>
                  <a:cubicBezTo>
                    <a:pt x="251" y="146"/>
                    <a:pt x="251" y="147"/>
                    <a:pt x="253" y="147"/>
                  </a:cubicBezTo>
                  <a:cubicBezTo>
                    <a:pt x="259" y="145"/>
                    <a:pt x="262" y="142"/>
                    <a:pt x="266" y="140"/>
                  </a:cubicBezTo>
                  <a:cubicBezTo>
                    <a:pt x="267" y="136"/>
                    <a:pt x="271" y="133"/>
                    <a:pt x="271" y="131"/>
                  </a:cubicBezTo>
                  <a:cubicBezTo>
                    <a:pt x="271" y="131"/>
                    <a:pt x="271" y="130"/>
                    <a:pt x="271" y="130"/>
                  </a:cubicBezTo>
                  <a:cubicBezTo>
                    <a:pt x="271" y="130"/>
                    <a:pt x="271" y="130"/>
                    <a:pt x="270" y="130"/>
                  </a:cubicBezTo>
                  <a:close/>
                  <a:moveTo>
                    <a:pt x="170" y="55"/>
                  </a:moveTo>
                  <a:cubicBezTo>
                    <a:pt x="168" y="56"/>
                    <a:pt x="168" y="55"/>
                    <a:pt x="166" y="55"/>
                  </a:cubicBezTo>
                  <a:cubicBezTo>
                    <a:pt x="164" y="55"/>
                    <a:pt x="159" y="55"/>
                    <a:pt x="156" y="55"/>
                  </a:cubicBezTo>
                  <a:cubicBezTo>
                    <a:pt x="154" y="55"/>
                    <a:pt x="151" y="55"/>
                    <a:pt x="149" y="54"/>
                  </a:cubicBezTo>
                  <a:cubicBezTo>
                    <a:pt x="146" y="57"/>
                    <a:pt x="143" y="54"/>
                    <a:pt x="139" y="55"/>
                  </a:cubicBezTo>
                  <a:cubicBezTo>
                    <a:pt x="136" y="56"/>
                    <a:pt x="133" y="57"/>
                    <a:pt x="130" y="57"/>
                  </a:cubicBezTo>
                  <a:cubicBezTo>
                    <a:pt x="130" y="57"/>
                    <a:pt x="129" y="56"/>
                    <a:pt x="129" y="56"/>
                  </a:cubicBezTo>
                  <a:cubicBezTo>
                    <a:pt x="125" y="59"/>
                    <a:pt x="115" y="57"/>
                    <a:pt x="110" y="56"/>
                  </a:cubicBezTo>
                  <a:cubicBezTo>
                    <a:pt x="108" y="56"/>
                    <a:pt x="108" y="57"/>
                    <a:pt x="107" y="58"/>
                  </a:cubicBezTo>
                  <a:cubicBezTo>
                    <a:pt x="106" y="58"/>
                    <a:pt x="104" y="57"/>
                    <a:pt x="103" y="58"/>
                  </a:cubicBezTo>
                  <a:cubicBezTo>
                    <a:pt x="100" y="60"/>
                    <a:pt x="95" y="61"/>
                    <a:pt x="92" y="62"/>
                  </a:cubicBezTo>
                  <a:cubicBezTo>
                    <a:pt x="91" y="62"/>
                    <a:pt x="89" y="61"/>
                    <a:pt x="88" y="61"/>
                  </a:cubicBezTo>
                  <a:cubicBezTo>
                    <a:pt x="88" y="61"/>
                    <a:pt x="87" y="60"/>
                    <a:pt x="87" y="60"/>
                  </a:cubicBezTo>
                  <a:cubicBezTo>
                    <a:pt x="87" y="58"/>
                    <a:pt x="90" y="55"/>
                    <a:pt x="92" y="54"/>
                  </a:cubicBezTo>
                  <a:cubicBezTo>
                    <a:pt x="92" y="54"/>
                    <a:pt x="93" y="53"/>
                    <a:pt x="94" y="53"/>
                  </a:cubicBezTo>
                  <a:cubicBezTo>
                    <a:pt x="95" y="52"/>
                    <a:pt x="96" y="52"/>
                    <a:pt x="96" y="51"/>
                  </a:cubicBezTo>
                  <a:cubicBezTo>
                    <a:pt x="99" y="49"/>
                    <a:pt x="102" y="49"/>
                    <a:pt x="104" y="48"/>
                  </a:cubicBezTo>
                  <a:cubicBezTo>
                    <a:pt x="106" y="48"/>
                    <a:pt x="108" y="47"/>
                    <a:pt x="110" y="47"/>
                  </a:cubicBezTo>
                  <a:cubicBezTo>
                    <a:pt x="111" y="46"/>
                    <a:pt x="117" y="47"/>
                    <a:pt x="117" y="47"/>
                  </a:cubicBezTo>
                  <a:cubicBezTo>
                    <a:pt x="120" y="46"/>
                    <a:pt x="125" y="47"/>
                    <a:pt x="126" y="46"/>
                  </a:cubicBezTo>
                  <a:cubicBezTo>
                    <a:pt x="129" y="45"/>
                    <a:pt x="132" y="44"/>
                    <a:pt x="135" y="45"/>
                  </a:cubicBezTo>
                  <a:cubicBezTo>
                    <a:pt x="139" y="46"/>
                    <a:pt x="142" y="45"/>
                    <a:pt x="148" y="45"/>
                  </a:cubicBezTo>
                  <a:cubicBezTo>
                    <a:pt x="151" y="45"/>
                    <a:pt x="154" y="45"/>
                    <a:pt x="156" y="45"/>
                  </a:cubicBezTo>
                  <a:cubicBezTo>
                    <a:pt x="157" y="45"/>
                    <a:pt x="158" y="44"/>
                    <a:pt x="160" y="44"/>
                  </a:cubicBezTo>
                  <a:cubicBezTo>
                    <a:pt x="162" y="44"/>
                    <a:pt x="163" y="46"/>
                    <a:pt x="166" y="44"/>
                  </a:cubicBezTo>
                  <a:cubicBezTo>
                    <a:pt x="167" y="45"/>
                    <a:pt x="169" y="45"/>
                    <a:pt x="170" y="46"/>
                  </a:cubicBezTo>
                  <a:cubicBezTo>
                    <a:pt x="172" y="47"/>
                    <a:pt x="172" y="51"/>
                    <a:pt x="172" y="53"/>
                  </a:cubicBezTo>
                  <a:cubicBezTo>
                    <a:pt x="172" y="54"/>
                    <a:pt x="171" y="54"/>
                    <a:pt x="170" y="55"/>
                  </a:cubicBezTo>
                  <a:close/>
                  <a:moveTo>
                    <a:pt x="94" y="23"/>
                  </a:moveTo>
                  <a:cubicBezTo>
                    <a:pt x="95" y="22"/>
                    <a:pt x="96" y="21"/>
                    <a:pt x="96" y="21"/>
                  </a:cubicBezTo>
                  <a:cubicBezTo>
                    <a:pt x="97" y="20"/>
                    <a:pt x="99" y="21"/>
                    <a:pt x="100" y="21"/>
                  </a:cubicBezTo>
                  <a:cubicBezTo>
                    <a:pt x="104" y="19"/>
                    <a:pt x="109" y="19"/>
                    <a:pt x="113" y="19"/>
                  </a:cubicBezTo>
                  <a:cubicBezTo>
                    <a:pt x="122" y="18"/>
                    <a:pt x="130" y="21"/>
                    <a:pt x="135" y="20"/>
                  </a:cubicBezTo>
                  <a:cubicBezTo>
                    <a:pt x="140" y="19"/>
                    <a:pt x="156" y="16"/>
                    <a:pt x="159" y="17"/>
                  </a:cubicBezTo>
                  <a:cubicBezTo>
                    <a:pt x="159" y="16"/>
                    <a:pt x="159" y="16"/>
                    <a:pt x="159" y="16"/>
                  </a:cubicBezTo>
                  <a:cubicBezTo>
                    <a:pt x="161" y="17"/>
                    <a:pt x="164" y="17"/>
                    <a:pt x="166" y="18"/>
                  </a:cubicBezTo>
                  <a:cubicBezTo>
                    <a:pt x="168" y="17"/>
                    <a:pt x="173" y="19"/>
                    <a:pt x="174" y="19"/>
                  </a:cubicBezTo>
                  <a:cubicBezTo>
                    <a:pt x="175" y="20"/>
                    <a:pt x="175" y="21"/>
                    <a:pt x="176" y="21"/>
                  </a:cubicBezTo>
                  <a:cubicBezTo>
                    <a:pt x="176" y="22"/>
                    <a:pt x="175" y="27"/>
                    <a:pt x="174" y="28"/>
                  </a:cubicBezTo>
                  <a:cubicBezTo>
                    <a:pt x="174" y="29"/>
                    <a:pt x="174" y="29"/>
                    <a:pt x="174" y="29"/>
                  </a:cubicBezTo>
                  <a:cubicBezTo>
                    <a:pt x="148" y="29"/>
                    <a:pt x="120" y="27"/>
                    <a:pt x="102" y="32"/>
                  </a:cubicBezTo>
                  <a:cubicBezTo>
                    <a:pt x="102" y="32"/>
                    <a:pt x="97" y="32"/>
                    <a:pt x="96" y="32"/>
                  </a:cubicBezTo>
                  <a:cubicBezTo>
                    <a:pt x="96" y="32"/>
                    <a:pt x="88" y="33"/>
                    <a:pt x="87" y="33"/>
                  </a:cubicBezTo>
                  <a:cubicBezTo>
                    <a:pt x="86" y="32"/>
                    <a:pt x="85" y="31"/>
                    <a:pt x="84" y="30"/>
                  </a:cubicBezTo>
                  <a:cubicBezTo>
                    <a:pt x="85" y="27"/>
                    <a:pt x="91" y="24"/>
                    <a:pt x="94" y="23"/>
                  </a:cubicBezTo>
                  <a:close/>
                  <a:moveTo>
                    <a:pt x="121" y="83"/>
                  </a:moveTo>
                  <a:cubicBezTo>
                    <a:pt x="119" y="84"/>
                    <a:pt x="113" y="84"/>
                    <a:pt x="111" y="84"/>
                  </a:cubicBezTo>
                  <a:cubicBezTo>
                    <a:pt x="107" y="84"/>
                    <a:pt x="103" y="85"/>
                    <a:pt x="100" y="85"/>
                  </a:cubicBezTo>
                  <a:cubicBezTo>
                    <a:pt x="98" y="85"/>
                    <a:pt x="96" y="85"/>
                    <a:pt x="95" y="85"/>
                  </a:cubicBezTo>
                  <a:cubicBezTo>
                    <a:pt x="94" y="86"/>
                    <a:pt x="94" y="86"/>
                    <a:pt x="94" y="86"/>
                  </a:cubicBezTo>
                  <a:cubicBezTo>
                    <a:pt x="93" y="86"/>
                    <a:pt x="92" y="86"/>
                    <a:pt x="90" y="86"/>
                  </a:cubicBezTo>
                  <a:cubicBezTo>
                    <a:pt x="86" y="88"/>
                    <a:pt x="85" y="89"/>
                    <a:pt x="80" y="88"/>
                  </a:cubicBezTo>
                  <a:cubicBezTo>
                    <a:pt x="80" y="86"/>
                    <a:pt x="82" y="83"/>
                    <a:pt x="82" y="82"/>
                  </a:cubicBezTo>
                  <a:cubicBezTo>
                    <a:pt x="83" y="78"/>
                    <a:pt x="90" y="77"/>
                    <a:pt x="94" y="75"/>
                  </a:cubicBezTo>
                  <a:cubicBezTo>
                    <a:pt x="95" y="75"/>
                    <a:pt x="96" y="75"/>
                    <a:pt x="98" y="75"/>
                  </a:cubicBezTo>
                  <a:cubicBezTo>
                    <a:pt x="98" y="75"/>
                    <a:pt x="103" y="74"/>
                    <a:pt x="103" y="74"/>
                  </a:cubicBezTo>
                  <a:cubicBezTo>
                    <a:pt x="103" y="74"/>
                    <a:pt x="105" y="75"/>
                    <a:pt x="106" y="75"/>
                  </a:cubicBezTo>
                  <a:cubicBezTo>
                    <a:pt x="110" y="74"/>
                    <a:pt x="118" y="74"/>
                    <a:pt x="122" y="72"/>
                  </a:cubicBezTo>
                  <a:cubicBezTo>
                    <a:pt x="123" y="72"/>
                    <a:pt x="131" y="73"/>
                    <a:pt x="132" y="73"/>
                  </a:cubicBezTo>
                  <a:cubicBezTo>
                    <a:pt x="133" y="74"/>
                    <a:pt x="148" y="72"/>
                    <a:pt x="148" y="72"/>
                  </a:cubicBezTo>
                  <a:cubicBezTo>
                    <a:pt x="149" y="72"/>
                    <a:pt x="149" y="72"/>
                    <a:pt x="149" y="71"/>
                  </a:cubicBezTo>
                  <a:cubicBezTo>
                    <a:pt x="149" y="71"/>
                    <a:pt x="149" y="71"/>
                    <a:pt x="149" y="71"/>
                  </a:cubicBezTo>
                  <a:cubicBezTo>
                    <a:pt x="149" y="71"/>
                    <a:pt x="153" y="73"/>
                    <a:pt x="153" y="73"/>
                  </a:cubicBezTo>
                  <a:cubicBezTo>
                    <a:pt x="159" y="70"/>
                    <a:pt x="164" y="72"/>
                    <a:pt x="169" y="73"/>
                  </a:cubicBezTo>
                  <a:cubicBezTo>
                    <a:pt x="171" y="75"/>
                    <a:pt x="170" y="79"/>
                    <a:pt x="170" y="81"/>
                  </a:cubicBezTo>
                  <a:cubicBezTo>
                    <a:pt x="169" y="82"/>
                    <a:pt x="168" y="82"/>
                    <a:pt x="168" y="83"/>
                  </a:cubicBezTo>
                  <a:cubicBezTo>
                    <a:pt x="162" y="83"/>
                    <a:pt x="154" y="82"/>
                    <a:pt x="148" y="83"/>
                  </a:cubicBezTo>
                  <a:cubicBezTo>
                    <a:pt x="147" y="83"/>
                    <a:pt x="142" y="82"/>
                    <a:pt x="142" y="82"/>
                  </a:cubicBezTo>
                  <a:cubicBezTo>
                    <a:pt x="140" y="83"/>
                    <a:pt x="135" y="83"/>
                    <a:pt x="133" y="82"/>
                  </a:cubicBezTo>
                  <a:cubicBezTo>
                    <a:pt x="130" y="84"/>
                    <a:pt x="122" y="83"/>
                    <a:pt x="121" y="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5" name="Freeform 56">
              <a:extLst>
                <a:ext uri="{FF2B5EF4-FFF2-40B4-BE49-F238E27FC236}">
                  <a16:creationId xmlns="" xmlns:a16="http://schemas.microsoft.com/office/drawing/2014/main" id="{45890708-72B4-E349-81A3-44CBFC2E7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7276" y="3024188"/>
              <a:ext cx="220663" cy="657225"/>
            </a:xfrm>
            <a:custGeom>
              <a:avLst/>
              <a:gdLst>
                <a:gd name="T0" fmla="*/ 67 w 73"/>
                <a:gd name="T1" fmla="*/ 1 h 215"/>
                <a:gd name="T2" fmla="*/ 69 w 73"/>
                <a:gd name="T3" fmla="*/ 18 h 215"/>
                <a:gd name="T4" fmla="*/ 65 w 73"/>
                <a:gd name="T5" fmla="*/ 37 h 215"/>
                <a:gd name="T6" fmla="*/ 67 w 73"/>
                <a:gd name="T7" fmla="*/ 53 h 215"/>
                <a:gd name="T8" fmla="*/ 68 w 73"/>
                <a:gd name="T9" fmla="*/ 65 h 215"/>
                <a:gd name="T10" fmla="*/ 68 w 73"/>
                <a:gd name="T11" fmla="*/ 74 h 215"/>
                <a:gd name="T12" fmla="*/ 67 w 73"/>
                <a:gd name="T13" fmla="*/ 91 h 215"/>
                <a:gd name="T14" fmla="*/ 69 w 73"/>
                <a:gd name="T15" fmla="*/ 99 h 215"/>
                <a:gd name="T16" fmla="*/ 71 w 73"/>
                <a:gd name="T17" fmla="*/ 107 h 215"/>
                <a:gd name="T18" fmla="*/ 73 w 73"/>
                <a:gd name="T19" fmla="*/ 114 h 215"/>
                <a:gd name="T20" fmla="*/ 69 w 73"/>
                <a:gd name="T21" fmla="*/ 118 h 215"/>
                <a:gd name="T22" fmla="*/ 68 w 73"/>
                <a:gd name="T23" fmla="*/ 130 h 215"/>
                <a:gd name="T24" fmla="*/ 67 w 73"/>
                <a:gd name="T25" fmla="*/ 137 h 215"/>
                <a:gd name="T26" fmla="*/ 67 w 73"/>
                <a:gd name="T27" fmla="*/ 148 h 215"/>
                <a:gd name="T28" fmla="*/ 65 w 73"/>
                <a:gd name="T29" fmla="*/ 157 h 215"/>
                <a:gd name="T30" fmla="*/ 64 w 73"/>
                <a:gd name="T31" fmla="*/ 159 h 215"/>
                <a:gd name="T32" fmla="*/ 63 w 73"/>
                <a:gd name="T33" fmla="*/ 160 h 215"/>
                <a:gd name="T34" fmla="*/ 63 w 73"/>
                <a:gd name="T35" fmla="*/ 168 h 215"/>
                <a:gd name="T36" fmla="*/ 64 w 73"/>
                <a:gd name="T37" fmla="*/ 186 h 215"/>
                <a:gd name="T38" fmla="*/ 65 w 73"/>
                <a:gd name="T39" fmla="*/ 197 h 215"/>
                <a:gd name="T40" fmla="*/ 65 w 73"/>
                <a:gd name="T41" fmla="*/ 208 h 215"/>
                <a:gd name="T42" fmla="*/ 61 w 73"/>
                <a:gd name="T43" fmla="*/ 215 h 215"/>
                <a:gd name="T44" fmla="*/ 55 w 73"/>
                <a:gd name="T45" fmla="*/ 208 h 215"/>
                <a:gd name="T46" fmla="*/ 53 w 73"/>
                <a:gd name="T47" fmla="*/ 204 h 215"/>
                <a:gd name="T48" fmla="*/ 48 w 73"/>
                <a:gd name="T49" fmla="*/ 186 h 215"/>
                <a:gd name="T50" fmla="*/ 48 w 73"/>
                <a:gd name="T51" fmla="*/ 178 h 215"/>
                <a:gd name="T52" fmla="*/ 45 w 73"/>
                <a:gd name="T53" fmla="*/ 147 h 215"/>
                <a:gd name="T54" fmla="*/ 33 w 73"/>
                <a:gd name="T55" fmla="*/ 153 h 215"/>
                <a:gd name="T56" fmla="*/ 18 w 73"/>
                <a:gd name="T57" fmla="*/ 161 h 215"/>
                <a:gd name="T58" fmla="*/ 11 w 73"/>
                <a:gd name="T59" fmla="*/ 163 h 215"/>
                <a:gd name="T60" fmla="*/ 4 w 73"/>
                <a:gd name="T61" fmla="*/ 155 h 215"/>
                <a:gd name="T62" fmla="*/ 0 w 73"/>
                <a:gd name="T63" fmla="*/ 147 h 215"/>
                <a:gd name="T64" fmla="*/ 0 w 73"/>
                <a:gd name="T65" fmla="*/ 138 h 215"/>
                <a:gd name="T66" fmla="*/ 0 w 73"/>
                <a:gd name="T67" fmla="*/ 127 h 215"/>
                <a:gd name="T68" fmla="*/ 8 w 73"/>
                <a:gd name="T69" fmla="*/ 112 h 215"/>
                <a:gd name="T70" fmla="*/ 12 w 73"/>
                <a:gd name="T71" fmla="*/ 90 h 215"/>
                <a:gd name="T72" fmla="*/ 12 w 73"/>
                <a:gd name="T73" fmla="*/ 73 h 215"/>
                <a:gd name="T74" fmla="*/ 13 w 73"/>
                <a:gd name="T75" fmla="*/ 64 h 215"/>
                <a:gd name="T76" fmla="*/ 18 w 73"/>
                <a:gd name="T77" fmla="*/ 47 h 215"/>
                <a:gd name="T78" fmla="*/ 24 w 73"/>
                <a:gd name="T79" fmla="*/ 41 h 215"/>
                <a:gd name="T80" fmla="*/ 32 w 73"/>
                <a:gd name="T81" fmla="*/ 39 h 215"/>
                <a:gd name="T82" fmla="*/ 38 w 73"/>
                <a:gd name="T83" fmla="*/ 47 h 215"/>
                <a:gd name="T84" fmla="*/ 28 w 73"/>
                <a:gd name="T85" fmla="*/ 62 h 215"/>
                <a:gd name="T86" fmla="*/ 31 w 73"/>
                <a:gd name="T87" fmla="*/ 81 h 215"/>
                <a:gd name="T88" fmla="*/ 31 w 73"/>
                <a:gd name="T89" fmla="*/ 89 h 215"/>
                <a:gd name="T90" fmla="*/ 30 w 73"/>
                <a:gd name="T91" fmla="*/ 99 h 215"/>
                <a:gd name="T92" fmla="*/ 48 w 73"/>
                <a:gd name="T93" fmla="*/ 115 h 215"/>
                <a:gd name="T94" fmla="*/ 50 w 73"/>
                <a:gd name="T95" fmla="*/ 115 h 215"/>
                <a:gd name="T96" fmla="*/ 51 w 73"/>
                <a:gd name="T97" fmla="*/ 109 h 215"/>
                <a:gd name="T98" fmla="*/ 55 w 73"/>
                <a:gd name="T99" fmla="*/ 79 h 215"/>
                <a:gd name="T100" fmla="*/ 53 w 73"/>
                <a:gd name="T101" fmla="*/ 35 h 215"/>
                <a:gd name="T102" fmla="*/ 60 w 73"/>
                <a:gd name="T103" fmla="*/ 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3" h="215">
                  <a:moveTo>
                    <a:pt x="65" y="0"/>
                  </a:moveTo>
                  <a:cubicBezTo>
                    <a:pt x="66" y="0"/>
                    <a:pt x="67" y="0"/>
                    <a:pt x="67" y="1"/>
                  </a:cubicBezTo>
                  <a:cubicBezTo>
                    <a:pt x="70" y="3"/>
                    <a:pt x="68" y="10"/>
                    <a:pt x="69" y="15"/>
                  </a:cubicBezTo>
                  <a:cubicBezTo>
                    <a:pt x="69" y="16"/>
                    <a:pt x="69" y="17"/>
                    <a:pt x="69" y="18"/>
                  </a:cubicBezTo>
                  <a:cubicBezTo>
                    <a:pt x="71" y="22"/>
                    <a:pt x="69" y="30"/>
                    <a:pt x="67" y="34"/>
                  </a:cubicBezTo>
                  <a:cubicBezTo>
                    <a:pt x="66" y="35"/>
                    <a:pt x="66" y="37"/>
                    <a:pt x="65" y="37"/>
                  </a:cubicBezTo>
                  <a:cubicBezTo>
                    <a:pt x="64" y="39"/>
                    <a:pt x="65" y="45"/>
                    <a:pt x="66" y="46"/>
                  </a:cubicBezTo>
                  <a:cubicBezTo>
                    <a:pt x="66" y="47"/>
                    <a:pt x="66" y="51"/>
                    <a:pt x="67" y="53"/>
                  </a:cubicBezTo>
                  <a:cubicBezTo>
                    <a:pt x="67" y="55"/>
                    <a:pt x="67" y="57"/>
                    <a:pt x="67" y="59"/>
                  </a:cubicBezTo>
                  <a:cubicBezTo>
                    <a:pt x="67" y="61"/>
                    <a:pt x="67" y="63"/>
                    <a:pt x="68" y="65"/>
                  </a:cubicBezTo>
                  <a:cubicBezTo>
                    <a:pt x="68" y="67"/>
                    <a:pt x="67" y="70"/>
                    <a:pt x="67" y="71"/>
                  </a:cubicBezTo>
                  <a:cubicBezTo>
                    <a:pt x="67" y="71"/>
                    <a:pt x="68" y="73"/>
                    <a:pt x="68" y="74"/>
                  </a:cubicBezTo>
                  <a:cubicBezTo>
                    <a:pt x="69" y="76"/>
                    <a:pt x="67" y="82"/>
                    <a:pt x="68" y="85"/>
                  </a:cubicBezTo>
                  <a:cubicBezTo>
                    <a:pt x="68" y="86"/>
                    <a:pt x="65" y="89"/>
                    <a:pt x="67" y="91"/>
                  </a:cubicBezTo>
                  <a:cubicBezTo>
                    <a:pt x="67" y="92"/>
                    <a:pt x="66" y="94"/>
                    <a:pt x="67" y="95"/>
                  </a:cubicBezTo>
                  <a:cubicBezTo>
                    <a:pt x="68" y="97"/>
                    <a:pt x="68" y="98"/>
                    <a:pt x="69" y="99"/>
                  </a:cubicBezTo>
                  <a:cubicBezTo>
                    <a:pt x="69" y="101"/>
                    <a:pt x="69" y="104"/>
                    <a:pt x="69" y="106"/>
                  </a:cubicBezTo>
                  <a:cubicBezTo>
                    <a:pt x="70" y="106"/>
                    <a:pt x="71" y="107"/>
                    <a:pt x="71" y="107"/>
                  </a:cubicBezTo>
                  <a:cubicBezTo>
                    <a:pt x="72" y="109"/>
                    <a:pt x="71" y="110"/>
                    <a:pt x="72" y="112"/>
                  </a:cubicBezTo>
                  <a:cubicBezTo>
                    <a:pt x="72" y="113"/>
                    <a:pt x="73" y="112"/>
                    <a:pt x="73" y="114"/>
                  </a:cubicBezTo>
                  <a:cubicBezTo>
                    <a:pt x="72" y="114"/>
                    <a:pt x="71" y="116"/>
                    <a:pt x="72" y="117"/>
                  </a:cubicBezTo>
                  <a:cubicBezTo>
                    <a:pt x="71" y="117"/>
                    <a:pt x="70" y="118"/>
                    <a:pt x="69" y="118"/>
                  </a:cubicBezTo>
                  <a:cubicBezTo>
                    <a:pt x="69" y="119"/>
                    <a:pt x="67" y="127"/>
                    <a:pt x="67" y="127"/>
                  </a:cubicBezTo>
                  <a:cubicBezTo>
                    <a:pt x="67" y="128"/>
                    <a:pt x="68" y="129"/>
                    <a:pt x="68" y="130"/>
                  </a:cubicBezTo>
                  <a:cubicBezTo>
                    <a:pt x="68" y="132"/>
                    <a:pt x="68" y="133"/>
                    <a:pt x="68" y="134"/>
                  </a:cubicBezTo>
                  <a:cubicBezTo>
                    <a:pt x="68" y="135"/>
                    <a:pt x="67" y="138"/>
                    <a:pt x="67" y="137"/>
                  </a:cubicBezTo>
                  <a:cubicBezTo>
                    <a:pt x="67" y="138"/>
                    <a:pt x="67" y="138"/>
                    <a:pt x="67" y="139"/>
                  </a:cubicBezTo>
                  <a:cubicBezTo>
                    <a:pt x="67" y="139"/>
                    <a:pt x="66" y="148"/>
                    <a:pt x="67" y="148"/>
                  </a:cubicBezTo>
                  <a:cubicBezTo>
                    <a:pt x="67" y="148"/>
                    <a:pt x="67" y="149"/>
                    <a:pt x="67" y="149"/>
                  </a:cubicBezTo>
                  <a:cubicBezTo>
                    <a:pt x="66" y="152"/>
                    <a:pt x="64" y="155"/>
                    <a:pt x="65" y="157"/>
                  </a:cubicBezTo>
                  <a:cubicBezTo>
                    <a:pt x="65" y="157"/>
                    <a:pt x="65" y="158"/>
                    <a:pt x="65" y="158"/>
                  </a:cubicBezTo>
                  <a:cubicBezTo>
                    <a:pt x="65" y="158"/>
                    <a:pt x="65" y="158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4" y="160"/>
                    <a:pt x="64" y="160"/>
                    <a:pt x="63" y="160"/>
                  </a:cubicBezTo>
                  <a:cubicBezTo>
                    <a:pt x="63" y="162"/>
                    <a:pt x="63" y="164"/>
                    <a:pt x="63" y="166"/>
                  </a:cubicBezTo>
                  <a:cubicBezTo>
                    <a:pt x="63" y="167"/>
                    <a:pt x="63" y="167"/>
                    <a:pt x="63" y="168"/>
                  </a:cubicBezTo>
                  <a:cubicBezTo>
                    <a:pt x="61" y="173"/>
                    <a:pt x="64" y="179"/>
                    <a:pt x="65" y="181"/>
                  </a:cubicBezTo>
                  <a:cubicBezTo>
                    <a:pt x="65" y="183"/>
                    <a:pt x="65" y="184"/>
                    <a:pt x="64" y="186"/>
                  </a:cubicBezTo>
                  <a:cubicBezTo>
                    <a:pt x="64" y="186"/>
                    <a:pt x="64" y="186"/>
                    <a:pt x="64" y="186"/>
                  </a:cubicBezTo>
                  <a:cubicBezTo>
                    <a:pt x="64" y="186"/>
                    <a:pt x="65" y="197"/>
                    <a:pt x="65" y="197"/>
                  </a:cubicBezTo>
                  <a:cubicBezTo>
                    <a:pt x="65" y="197"/>
                    <a:pt x="64" y="201"/>
                    <a:pt x="64" y="201"/>
                  </a:cubicBezTo>
                  <a:cubicBezTo>
                    <a:pt x="65" y="202"/>
                    <a:pt x="65" y="207"/>
                    <a:pt x="65" y="208"/>
                  </a:cubicBezTo>
                  <a:cubicBezTo>
                    <a:pt x="65" y="209"/>
                    <a:pt x="64" y="209"/>
                    <a:pt x="63" y="209"/>
                  </a:cubicBezTo>
                  <a:cubicBezTo>
                    <a:pt x="63" y="211"/>
                    <a:pt x="63" y="214"/>
                    <a:pt x="61" y="215"/>
                  </a:cubicBezTo>
                  <a:cubicBezTo>
                    <a:pt x="60" y="215"/>
                    <a:pt x="61" y="215"/>
                    <a:pt x="60" y="215"/>
                  </a:cubicBezTo>
                  <a:cubicBezTo>
                    <a:pt x="57" y="213"/>
                    <a:pt x="58" y="210"/>
                    <a:pt x="55" y="208"/>
                  </a:cubicBezTo>
                  <a:cubicBezTo>
                    <a:pt x="55" y="208"/>
                    <a:pt x="56" y="208"/>
                    <a:pt x="56" y="207"/>
                  </a:cubicBezTo>
                  <a:cubicBezTo>
                    <a:pt x="56" y="206"/>
                    <a:pt x="54" y="205"/>
                    <a:pt x="53" y="204"/>
                  </a:cubicBezTo>
                  <a:cubicBezTo>
                    <a:pt x="52" y="202"/>
                    <a:pt x="53" y="199"/>
                    <a:pt x="52" y="197"/>
                  </a:cubicBezTo>
                  <a:cubicBezTo>
                    <a:pt x="51" y="194"/>
                    <a:pt x="50" y="188"/>
                    <a:pt x="48" y="186"/>
                  </a:cubicBezTo>
                  <a:cubicBezTo>
                    <a:pt x="48" y="185"/>
                    <a:pt x="49" y="183"/>
                    <a:pt x="49" y="182"/>
                  </a:cubicBezTo>
                  <a:cubicBezTo>
                    <a:pt x="48" y="181"/>
                    <a:pt x="48" y="179"/>
                    <a:pt x="48" y="178"/>
                  </a:cubicBezTo>
                  <a:cubicBezTo>
                    <a:pt x="48" y="174"/>
                    <a:pt x="49" y="168"/>
                    <a:pt x="48" y="166"/>
                  </a:cubicBezTo>
                  <a:cubicBezTo>
                    <a:pt x="46" y="163"/>
                    <a:pt x="51" y="148"/>
                    <a:pt x="45" y="147"/>
                  </a:cubicBezTo>
                  <a:cubicBezTo>
                    <a:pt x="43" y="148"/>
                    <a:pt x="40" y="148"/>
                    <a:pt x="38" y="149"/>
                  </a:cubicBezTo>
                  <a:cubicBezTo>
                    <a:pt x="37" y="150"/>
                    <a:pt x="35" y="152"/>
                    <a:pt x="33" y="153"/>
                  </a:cubicBezTo>
                  <a:cubicBezTo>
                    <a:pt x="33" y="153"/>
                    <a:pt x="23" y="157"/>
                    <a:pt x="23" y="157"/>
                  </a:cubicBezTo>
                  <a:cubicBezTo>
                    <a:pt x="21" y="158"/>
                    <a:pt x="20" y="160"/>
                    <a:pt x="18" y="161"/>
                  </a:cubicBezTo>
                  <a:cubicBezTo>
                    <a:pt x="16" y="161"/>
                    <a:pt x="15" y="161"/>
                    <a:pt x="13" y="161"/>
                  </a:cubicBezTo>
                  <a:cubicBezTo>
                    <a:pt x="13" y="162"/>
                    <a:pt x="12" y="162"/>
                    <a:pt x="11" y="163"/>
                  </a:cubicBezTo>
                  <a:cubicBezTo>
                    <a:pt x="8" y="164"/>
                    <a:pt x="5" y="159"/>
                    <a:pt x="4" y="157"/>
                  </a:cubicBezTo>
                  <a:cubicBezTo>
                    <a:pt x="4" y="156"/>
                    <a:pt x="4" y="156"/>
                    <a:pt x="4" y="155"/>
                  </a:cubicBezTo>
                  <a:cubicBezTo>
                    <a:pt x="2" y="152"/>
                    <a:pt x="2" y="150"/>
                    <a:pt x="0" y="148"/>
                  </a:cubicBezTo>
                  <a:cubicBezTo>
                    <a:pt x="1" y="147"/>
                    <a:pt x="0" y="146"/>
                    <a:pt x="0" y="147"/>
                  </a:cubicBezTo>
                  <a:cubicBezTo>
                    <a:pt x="0" y="147"/>
                    <a:pt x="0" y="144"/>
                    <a:pt x="0" y="144"/>
                  </a:cubicBezTo>
                  <a:cubicBezTo>
                    <a:pt x="0" y="142"/>
                    <a:pt x="0" y="138"/>
                    <a:pt x="0" y="138"/>
                  </a:cubicBezTo>
                  <a:cubicBezTo>
                    <a:pt x="2" y="137"/>
                    <a:pt x="1" y="129"/>
                    <a:pt x="0" y="127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26"/>
                    <a:pt x="1" y="124"/>
                    <a:pt x="0" y="123"/>
                  </a:cubicBezTo>
                  <a:cubicBezTo>
                    <a:pt x="2" y="119"/>
                    <a:pt x="7" y="115"/>
                    <a:pt x="8" y="112"/>
                  </a:cubicBezTo>
                  <a:cubicBezTo>
                    <a:pt x="8" y="111"/>
                    <a:pt x="8" y="110"/>
                    <a:pt x="8" y="109"/>
                  </a:cubicBezTo>
                  <a:cubicBezTo>
                    <a:pt x="10" y="104"/>
                    <a:pt x="10" y="93"/>
                    <a:pt x="12" y="90"/>
                  </a:cubicBezTo>
                  <a:cubicBezTo>
                    <a:pt x="12" y="87"/>
                    <a:pt x="12" y="85"/>
                    <a:pt x="12" y="83"/>
                  </a:cubicBezTo>
                  <a:cubicBezTo>
                    <a:pt x="12" y="79"/>
                    <a:pt x="11" y="76"/>
                    <a:pt x="12" y="73"/>
                  </a:cubicBezTo>
                  <a:cubicBezTo>
                    <a:pt x="13" y="70"/>
                    <a:pt x="13" y="66"/>
                    <a:pt x="14" y="65"/>
                  </a:cubicBezTo>
                  <a:cubicBezTo>
                    <a:pt x="14" y="64"/>
                    <a:pt x="14" y="64"/>
                    <a:pt x="13" y="64"/>
                  </a:cubicBezTo>
                  <a:cubicBezTo>
                    <a:pt x="13" y="63"/>
                    <a:pt x="15" y="60"/>
                    <a:pt x="14" y="58"/>
                  </a:cubicBezTo>
                  <a:cubicBezTo>
                    <a:pt x="16" y="55"/>
                    <a:pt x="17" y="50"/>
                    <a:pt x="18" y="47"/>
                  </a:cubicBezTo>
                  <a:cubicBezTo>
                    <a:pt x="19" y="47"/>
                    <a:pt x="20" y="46"/>
                    <a:pt x="21" y="45"/>
                  </a:cubicBezTo>
                  <a:cubicBezTo>
                    <a:pt x="23" y="44"/>
                    <a:pt x="21" y="42"/>
                    <a:pt x="24" y="41"/>
                  </a:cubicBezTo>
                  <a:cubicBezTo>
                    <a:pt x="24" y="41"/>
                    <a:pt x="24" y="40"/>
                    <a:pt x="24" y="40"/>
                  </a:cubicBezTo>
                  <a:cubicBezTo>
                    <a:pt x="26" y="40"/>
                    <a:pt x="31" y="38"/>
                    <a:pt x="32" y="39"/>
                  </a:cubicBezTo>
                  <a:cubicBezTo>
                    <a:pt x="33" y="40"/>
                    <a:pt x="33" y="41"/>
                    <a:pt x="34" y="43"/>
                  </a:cubicBezTo>
                  <a:cubicBezTo>
                    <a:pt x="35" y="44"/>
                    <a:pt x="37" y="45"/>
                    <a:pt x="38" y="47"/>
                  </a:cubicBezTo>
                  <a:cubicBezTo>
                    <a:pt x="39" y="48"/>
                    <a:pt x="39" y="49"/>
                    <a:pt x="38" y="50"/>
                  </a:cubicBezTo>
                  <a:cubicBezTo>
                    <a:pt x="37" y="59"/>
                    <a:pt x="31" y="56"/>
                    <a:pt x="28" y="62"/>
                  </a:cubicBezTo>
                  <a:cubicBezTo>
                    <a:pt x="27" y="65"/>
                    <a:pt x="30" y="74"/>
                    <a:pt x="31" y="76"/>
                  </a:cubicBezTo>
                  <a:cubicBezTo>
                    <a:pt x="32" y="78"/>
                    <a:pt x="31" y="80"/>
                    <a:pt x="31" y="81"/>
                  </a:cubicBezTo>
                  <a:cubicBezTo>
                    <a:pt x="31" y="82"/>
                    <a:pt x="31" y="84"/>
                    <a:pt x="30" y="85"/>
                  </a:cubicBezTo>
                  <a:cubicBezTo>
                    <a:pt x="30" y="86"/>
                    <a:pt x="31" y="88"/>
                    <a:pt x="31" y="89"/>
                  </a:cubicBezTo>
                  <a:cubicBezTo>
                    <a:pt x="31" y="92"/>
                    <a:pt x="30" y="93"/>
                    <a:pt x="30" y="94"/>
                  </a:cubicBezTo>
                  <a:cubicBezTo>
                    <a:pt x="29" y="95"/>
                    <a:pt x="30" y="99"/>
                    <a:pt x="30" y="99"/>
                  </a:cubicBezTo>
                  <a:cubicBezTo>
                    <a:pt x="28" y="100"/>
                    <a:pt x="27" y="110"/>
                    <a:pt x="28" y="111"/>
                  </a:cubicBezTo>
                  <a:cubicBezTo>
                    <a:pt x="30" y="115"/>
                    <a:pt x="41" y="114"/>
                    <a:pt x="48" y="115"/>
                  </a:cubicBezTo>
                  <a:cubicBezTo>
                    <a:pt x="48" y="114"/>
                    <a:pt x="48" y="115"/>
                    <a:pt x="49" y="114"/>
                  </a:cubicBezTo>
                  <a:cubicBezTo>
                    <a:pt x="49" y="115"/>
                    <a:pt x="49" y="115"/>
                    <a:pt x="50" y="115"/>
                  </a:cubicBezTo>
                  <a:cubicBezTo>
                    <a:pt x="51" y="113"/>
                    <a:pt x="51" y="113"/>
                    <a:pt x="52" y="111"/>
                  </a:cubicBezTo>
                  <a:cubicBezTo>
                    <a:pt x="51" y="111"/>
                    <a:pt x="51" y="111"/>
                    <a:pt x="51" y="109"/>
                  </a:cubicBezTo>
                  <a:cubicBezTo>
                    <a:pt x="56" y="105"/>
                    <a:pt x="55" y="98"/>
                    <a:pt x="56" y="90"/>
                  </a:cubicBezTo>
                  <a:cubicBezTo>
                    <a:pt x="56" y="87"/>
                    <a:pt x="55" y="83"/>
                    <a:pt x="55" y="79"/>
                  </a:cubicBezTo>
                  <a:cubicBezTo>
                    <a:pt x="57" y="77"/>
                    <a:pt x="56" y="67"/>
                    <a:pt x="56" y="63"/>
                  </a:cubicBezTo>
                  <a:cubicBezTo>
                    <a:pt x="56" y="50"/>
                    <a:pt x="57" y="44"/>
                    <a:pt x="53" y="35"/>
                  </a:cubicBezTo>
                  <a:cubicBezTo>
                    <a:pt x="53" y="30"/>
                    <a:pt x="53" y="25"/>
                    <a:pt x="53" y="19"/>
                  </a:cubicBezTo>
                  <a:cubicBezTo>
                    <a:pt x="57" y="17"/>
                    <a:pt x="58" y="5"/>
                    <a:pt x="60" y="4"/>
                  </a:cubicBezTo>
                  <a:cubicBezTo>
                    <a:pt x="61" y="2"/>
                    <a:pt x="64" y="2"/>
                    <a:pt x="6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6" name="Freeform 57">
              <a:extLst>
                <a:ext uri="{FF2B5EF4-FFF2-40B4-BE49-F238E27FC236}">
                  <a16:creationId xmlns="" xmlns:a16="http://schemas.microsoft.com/office/drawing/2014/main" id="{D1D1CD1A-0358-FC4A-904E-C9F31E4C1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8101" y="3040063"/>
              <a:ext cx="76200" cy="436563"/>
            </a:xfrm>
            <a:custGeom>
              <a:avLst/>
              <a:gdLst>
                <a:gd name="T0" fmla="*/ 10 w 25"/>
                <a:gd name="T1" fmla="*/ 0 h 143"/>
                <a:gd name="T2" fmla="*/ 16 w 25"/>
                <a:gd name="T3" fmla="*/ 0 h 143"/>
                <a:gd name="T4" fmla="*/ 24 w 25"/>
                <a:gd name="T5" fmla="*/ 12 h 143"/>
                <a:gd name="T6" fmla="*/ 25 w 25"/>
                <a:gd name="T7" fmla="*/ 18 h 143"/>
                <a:gd name="T8" fmla="*/ 23 w 25"/>
                <a:gd name="T9" fmla="*/ 24 h 143"/>
                <a:gd name="T10" fmla="*/ 22 w 25"/>
                <a:gd name="T11" fmla="*/ 26 h 143"/>
                <a:gd name="T12" fmla="*/ 22 w 25"/>
                <a:gd name="T13" fmla="*/ 26 h 143"/>
                <a:gd name="T14" fmla="*/ 21 w 25"/>
                <a:gd name="T15" fmla="*/ 29 h 143"/>
                <a:gd name="T16" fmla="*/ 19 w 25"/>
                <a:gd name="T17" fmla="*/ 32 h 143"/>
                <a:gd name="T18" fmla="*/ 21 w 25"/>
                <a:gd name="T19" fmla="*/ 48 h 143"/>
                <a:gd name="T20" fmla="*/ 21 w 25"/>
                <a:gd name="T21" fmla="*/ 64 h 143"/>
                <a:gd name="T22" fmla="*/ 21 w 25"/>
                <a:gd name="T23" fmla="*/ 64 h 143"/>
                <a:gd name="T24" fmla="*/ 17 w 25"/>
                <a:gd name="T25" fmla="*/ 69 h 143"/>
                <a:gd name="T26" fmla="*/ 17 w 25"/>
                <a:gd name="T27" fmla="*/ 76 h 143"/>
                <a:gd name="T28" fmla="*/ 17 w 25"/>
                <a:gd name="T29" fmla="*/ 76 h 143"/>
                <a:gd name="T30" fmla="*/ 17 w 25"/>
                <a:gd name="T31" fmla="*/ 81 h 143"/>
                <a:gd name="T32" fmla="*/ 17 w 25"/>
                <a:gd name="T33" fmla="*/ 90 h 143"/>
                <a:gd name="T34" fmla="*/ 17 w 25"/>
                <a:gd name="T35" fmla="*/ 91 h 143"/>
                <a:gd name="T36" fmla="*/ 18 w 25"/>
                <a:gd name="T37" fmla="*/ 97 h 143"/>
                <a:gd name="T38" fmla="*/ 17 w 25"/>
                <a:gd name="T39" fmla="*/ 100 h 143"/>
                <a:gd name="T40" fmla="*/ 17 w 25"/>
                <a:gd name="T41" fmla="*/ 100 h 143"/>
                <a:gd name="T42" fmla="*/ 18 w 25"/>
                <a:gd name="T43" fmla="*/ 100 h 143"/>
                <a:gd name="T44" fmla="*/ 18 w 25"/>
                <a:gd name="T45" fmla="*/ 102 h 143"/>
                <a:gd name="T46" fmla="*/ 18 w 25"/>
                <a:gd name="T47" fmla="*/ 108 h 143"/>
                <a:gd name="T48" fmla="*/ 17 w 25"/>
                <a:gd name="T49" fmla="*/ 108 h 143"/>
                <a:gd name="T50" fmla="*/ 17 w 25"/>
                <a:gd name="T51" fmla="*/ 113 h 143"/>
                <a:gd name="T52" fmla="*/ 16 w 25"/>
                <a:gd name="T53" fmla="*/ 117 h 143"/>
                <a:gd name="T54" fmla="*/ 16 w 25"/>
                <a:gd name="T55" fmla="*/ 118 h 143"/>
                <a:gd name="T56" fmla="*/ 15 w 25"/>
                <a:gd name="T57" fmla="*/ 119 h 143"/>
                <a:gd name="T58" fmla="*/ 15 w 25"/>
                <a:gd name="T59" fmla="*/ 121 h 143"/>
                <a:gd name="T60" fmla="*/ 12 w 25"/>
                <a:gd name="T61" fmla="*/ 130 h 143"/>
                <a:gd name="T62" fmla="*/ 5 w 25"/>
                <a:gd name="T63" fmla="*/ 142 h 143"/>
                <a:gd name="T64" fmla="*/ 3 w 25"/>
                <a:gd name="T65" fmla="*/ 141 h 143"/>
                <a:gd name="T66" fmla="*/ 0 w 25"/>
                <a:gd name="T67" fmla="*/ 129 h 143"/>
                <a:gd name="T68" fmla="*/ 1 w 25"/>
                <a:gd name="T69" fmla="*/ 127 h 143"/>
                <a:gd name="T70" fmla="*/ 4 w 25"/>
                <a:gd name="T71" fmla="*/ 126 h 143"/>
                <a:gd name="T72" fmla="*/ 5 w 25"/>
                <a:gd name="T73" fmla="*/ 126 h 143"/>
                <a:gd name="T74" fmla="*/ 8 w 25"/>
                <a:gd name="T75" fmla="*/ 123 h 143"/>
                <a:gd name="T76" fmla="*/ 9 w 25"/>
                <a:gd name="T77" fmla="*/ 114 h 143"/>
                <a:gd name="T78" fmla="*/ 9 w 25"/>
                <a:gd name="T79" fmla="*/ 104 h 143"/>
                <a:gd name="T80" fmla="*/ 9 w 25"/>
                <a:gd name="T81" fmla="*/ 92 h 143"/>
                <a:gd name="T82" fmla="*/ 8 w 25"/>
                <a:gd name="T83" fmla="*/ 83 h 143"/>
                <a:gd name="T84" fmla="*/ 9 w 25"/>
                <a:gd name="T85" fmla="*/ 62 h 143"/>
                <a:gd name="T86" fmla="*/ 8 w 25"/>
                <a:gd name="T87" fmla="*/ 58 h 143"/>
                <a:gd name="T88" fmla="*/ 8 w 25"/>
                <a:gd name="T89" fmla="*/ 57 h 143"/>
                <a:gd name="T90" fmla="*/ 9 w 25"/>
                <a:gd name="T91" fmla="*/ 52 h 143"/>
                <a:gd name="T92" fmla="*/ 10 w 25"/>
                <a:gd name="T93" fmla="*/ 52 h 143"/>
                <a:gd name="T94" fmla="*/ 9 w 25"/>
                <a:gd name="T95" fmla="*/ 48 h 143"/>
                <a:gd name="T96" fmla="*/ 9 w 25"/>
                <a:gd name="T97" fmla="*/ 34 h 143"/>
                <a:gd name="T98" fmla="*/ 9 w 25"/>
                <a:gd name="T99" fmla="*/ 25 h 143"/>
                <a:gd name="T100" fmla="*/ 8 w 25"/>
                <a:gd name="T101" fmla="*/ 20 h 143"/>
                <a:gd name="T102" fmla="*/ 9 w 25"/>
                <a:gd name="T103" fmla="*/ 11 h 143"/>
                <a:gd name="T104" fmla="*/ 10 w 25"/>
                <a:gd name="T10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" h="143">
                  <a:moveTo>
                    <a:pt x="10" y="0"/>
                  </a:moveTo>
                  <a:cubicBezTo>
                    <a:pt x="11" y="0"/>
                    <a:pt x="16" y="0"/>
                    <a:pt x="16" y="0"/>
                  </a:cubicBezTo>
                  <a:cubicBezTo>
                    <a:pt x="20" y="0"/>
                    <a:pt x="23" y="10"/>
                    <a:pt x="24" y="12"/>
                  </a:cubicBezTo>
                  <a:cubicBezTo>
                    <a:pt x="24" y="12"/>
                    <a:pt x="24" y="17"/>
                    <a:pt x="25" y="18"/>
                  </a:cubicBezTo>
                  <a:cubicBezTo>
                    <a:pt x="23" y="19"/>
                    <a:pt x="24" y="22"/>
                    <a:pt x="23" y="24"/>
                  </a:cubicBezTo>
                  <a:cubicBezTo>
                    <a:pt x="23" y="25"/>
                    <a:pt x="22" y="25"/>
                    <a:pt x="22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1" y="27"/>
                    <a:pt x="21" y="28"/>
                    <a:pt x="21" y="29"/>
                  </a:cubicBezTo>
                  <a:cubicBezTo>
                    <a:pt x="20" y="30"/>
                    <a:pt x="19" y="31"/>
                    <a:pt x="19" y="32"/>
                  </a:cubicBezTo>
                  <a:cubicBezTo>
                    <a:pt x="17" y="37"/>
                    <a:pt x="20" y="46"/>
                    <a:pt x="21" y="48"/>
                  </a:cubicBezTo>
                  <a:cubicBezTo>
                    <a:pt x="22" y="49"/>
                    <a:pt x="21" y="62"/>
                    <a:pt x="21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0" y="66"/>
                    <a:pt x="19" y="67"/>
                    <a:pt x="17" y="69"/>
                  </a:cubicBezTo>
                  <a:cubicBezTo>
                    <a:pt x="17" y="69"/>
                    <a:pt x="17" y="76"/>
                    <a:pt x="17" y="76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6" y="77"/>
                    <a:pt x="17" y="81"/>
                    <a:pt x="17" y="81"/>
                  </a:cubicBezTo>
                  <a:cubicBezTo>
                    <a:pt x="17" y="82"/>
                    <a:pt x="17" y="88"/>
                    <a:pt x="17" y="90"/>
                  </a:cubicBezTo>
                  <a:cubicBezTo>
                    <a:pt x="17" y="91"/>
                    <a:pt x="18" y="91"/>
                    <a:pt x="17" y="91"/>
                  </a:cubicBezTo>
                  <a:cubicBezTo>
                    <a:pt x="16" y="93"/>
                    <a:pt x="18" y="97"/>
                    <a:pt x="18" y="97"/>
                  </a:cubicBezTo>
                  <a:cubicBezTo>
                    <a:pt x="18" y="98"/>
                    <a:pt x="18" y="99"/>
                    <a:pt x="17" y="100"/>
                  </a:cubicBezTo>
                  <a:cubicBezTo>
                    <a:pt x="17" y="100"/>
                    <a:pt x="17" y="100"/>
                    <a:pt x="17" y="100"/>
                  </a:cubicBezTo>
                  <a:cubicBezTo>
                    <a:pt x="18" y="100"/>
                    <a:pt x="18" y="100"/>
                    <a:pt x="18" y="100"/>
                  </a:cubicBezTo>
                  <a:cubicBezTo>
                    <a:pt x="18" y="101"/>
                    <a:pt x="18" y="102"/>
                    <a:pt x="18" y="102"/>
                  </a:cubicBezTo>
                  <a:cubicBezTo>
                    <a:pt x="17" y="104"/>
                    <a:pt x="18" y="106"/>
                    <a:pt x="18" y="108"/>
                  </a:cubicBezTo>
                  <a:cubicBezTo>
                    <a:pt x="18" y="108"/>
                    <a:pt x="18" y="108"/>
                    <a:pt x="17" y="108"/>
                  </a:cubicBezTo>
                  <a:cubicBezTo>
                    <a:pt x="17" y="110"/>
                    <a:pt x="17" y="112"/>
                    <a:pt x="17" y="113"/>
                  </a:cubicBezTo>
                  <a:cubicBezTo>
                    <a:pt x="17" y="115"/>
                    <a:pt x="16" y="116"/>
                    <a:pt x="16" y="117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5" y="118"/>
                    <a:pt x="15" y="119"/>
                    <a:pt x="15" y="119"/>
                  </a:cubicBezTo>
                  <a:cubicBezTo>
                    <a:pt x="15" y="119"/>
                    <a:pt x="15" y="120"/>
                    <a:pt x="15" y="121"/>
                  </a:cubicBezTo>
                  <a:cubicBezTo>
                    <a:pt x="16" y="126"/>
                    <a:pt x="15" y="128"/>
                    <a:pt x="12" y="130"/>
                  </a:cubicBezTo>
                  <a:cubicBezTo>
                    <a:pt x="13" y="136"/>
                    <a:pt x="10" y="143"/>
                    <a:pt x="5" y="142"/>
                  </a:cubicBezTo>
                  <a:cubicBezTo>
                    <a:pt x="4" y="142"/>
                    <a:pt x="4" y="141"/>
                    <a:pt x="3" y="141"/>
                  </a:cubicBezTo>
                  <a:cubicBezTo>
                    <a:pt x="5" y="136"/>
                    <a:pt x="3" y="132"/>
                    <a:pt x="0" y="129"/>
                  </a:cubicBezTo>
                  <a:cubicBezTo>
                    <a:pt x="1" y="128"/>
                    <a:pt x="1" y="128"/>
                    <a:pt x="1" y="127"/>
                  </a:cubicBezTo>
                  <a:cubicBezTo>
                    <a:pt x="3" y="126"/>
                    <a:pt x="3" y="127"/>
                    <a:pt x="4" y="126"/>
                  </a:cubicBezTo>
                  <a:cubicBezTo>
                    <a:pt x="4" y="126"/>
                    <a:pt x="4" y="126"/>
                    <a:pt x="5" y="126"/>
                  </a:cubicBezTo>
                  <a:cubicBezTo>
                    <a:pt x="5" y="125"/>
                    <a:pt x="7" y="125"/>
                    <a:pt x="8" y="123"/>
                  </a:cubicBezTo>
                  <a:cubicBezTo>
                    <a:pt x="9" y="120"/>
                    <a:pt x="8" y="116"/>
                    <a:pt x="9" y="114"/>
                  </a:cubicBezTo>
                  <a:cubicBezTo>
                    <a:pt x="10" y="113"/>
                    <a:pt x="9" y="105"/>
                    <a:pt x="9" y="104"/>
                  </a:cubicBezTo>
                  <a:cubicBezTo>
                    <a:pt x="9" y="104"/>
                    <a:pt x="9" y="92"/>
                    <a:pt x="9" y="92"/>
                  </a:cubicBezTo>
                  <a:cubicBezTo>
                    <a:pt x="9" y="91"/>
                    <a:pt x="8" y="86"/>
                    <a:pt x="8" y="83"/>
                  </a:cubicBezTo>
                  <a:cubicBezTo>
                    <a:pt x="10" y="76"/>
                    <a:pt x="7" y="65"/>
                    <a:pt x="9" y="62"/>
                  </a:cubicBezTo>
                  <a:cubicBezTo>
                    <a:pt x="9" y="61"/>
                    <a:pt x="9" y="58"/>
                    <a:pt x="8" y="58"/>
                  </a:cubicBezTo>
                  <a:cubicBezTo>
                    <a:pt x="8" y="58"/>
                    <a:pt x="8" y="58"/>
                    <a:pt x="8" y="57"/>
                  </a:cubicBezTo>
                  <a:cubicBezTo>
                    <a:pt x="8" y="57"/>
                    <a:pt x="9" y="52"/>
                    <a:pt x="9" y="52"/>
                  </a:cubicBezTo>
                  <a:cubicBezTo>
                    <a:pt x="9" y="52"/>
                    <a:pt x="9" y="52"/>
                    <a:pt x="10" y="52"/>
                  </a:cubicBezTo>
                  <a:cubicBezTo>
                    <a:pt x="10" y="51"/>
                    <a:pt x="9" y="49"/>
                    <a:pt x="9" y="48"/>
                  </a:cubicBezTo>
                  <a:cubicBezTo>
                    <a:pt x="12" y="44"/>
                    <a:pt x="9" y="37"/>
                    <a:pt x="9" y="34"/>
                  </a:cubicBezTo>
                  <a:cubicBezTo>
                    <a:pt x="10" y="32"/>
                    <a:pt x="9" y="27"/>
                    <a:pt x="9" y="25"/>
                  </a:cubicBezTo>
                  <a:cubicBezTo>
                    <a:pt x="9" y="24"/>
                    <a:pt x="9" y="21"/>
                    <a:pt x="8" y="20"/>
                  </a:cubicBezTo>
                  <a:cubicBezTo>
                    <a:pt x="7" y="19"/>
                    <a:pt x="9" y="14"/>
                    <a:pt x="9" y="11"/>
                  </a:cubicBezTo>
                  <a:cubicBezTo>
                    <a:pt x="8" y="5"/>
                    <a:pt x="5" y="6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7" name="Freeform 58">
              <a:extLst>
                <a:ext uri="{FF2B5EF4-FFF2-40B4-BE49-F238E27FC236}">
                  <a16:creationId xmlns="" xmlns:a16="http://schemas.microsoft.com/office/drawing/2014/main" id="{ACB393CB-A5E5-4C4E-BD54-FAF6B299BF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70651" y="3033713"/>
              <a:ext cx="517525" cy="644525"/>
            </a:xfrm>
            <a:custGeom>
              <a:avLst/>
              <a:gdLst>
                <a:gd name="T0" fmla="*/ 167 w 171"/>
                <a:gd name="T1" fmla="*/ 161 h 211"/>
                <a:gd name="T2" fmla="*/ 143 w 171"/>
                <a:gd name="T3" fmla="*/ 165 h 211"/>
                <a:gd name="T4" fmla="*/ 111 w 171"/>
                <a:gd name="T5" fmla="*/ 167 h 211"/>
                <a:gd name="T6" fmla="*/ 85 w 171"/>
                <a:gd name="T7" fmla="*/ 159 h 211"/>
                <a:gd name="T8" fmla="*/ 84 w 171"/>
                <a:gd name="T9" fmla="*/ 147 h 211"/>
                <a:gd name="T10" fmla="*/ 109 w 171"/>
                <a:gd name="T11" fmla="*/ 141 h 211"/>
                <a:gd name="T12" fmla="*/ 137 w 171"/>
                <a:gd name="T13" fmla="*/ 128 h 211"/>
                <a:gd name="T14" fmla="*/ 105 w 171"/>
                <a:gd name="T15" fmla="*/ 123 h 211"/>
                <a:gd name="T16" fmla="*/ 108 w 171"/>
                <a:gd name="T17" fmla="*/ 102 h 211"/>
                <a:gd name="T18" fmla="*/ 139 w 171"/>
                <a:gd name="T19" fmla="*/ 103 h 211"/>
                <a:gd name="T20" fmla="*/ 124 w 171"/>
                <a:gd name="T21" fmla="*/ 90 h 211"/>
                <a:gd name="T22" fmla="*/ 101 w 171"/>
                <a:gd name="T23" fmla="*/ 90 h 211"/>
                <a:gd name="T24" fmla="*/ 80 w 171"/>
                <a:gd name="T25" fmla="*/ 79 h 211"/>
                <a:gd name="T26" fmla="*/ 49 w 171"/>
                <a:gd name="T27" fmla="*/ 91 h 211"/>
                <a:gd name="T28" fmla="*/ 20 w 171"/>
                <a:gd name="T29" fmla="*/ 54 h 211"/>
                <a:gd name="T30" fmla="*/ 35 w 171"/>
                <a:gd name="T31" fmla="*/ 43 h 211"/>
                <a:gd name="T32" fmla="*/ 54 w 171"/>
                <a:gd name="T33" fmla="*/ 33 h 211"/>
                <a:gd name="T34" fmla="*/ 88 w 171"/>
                <a:gd name="T35" fmla="*/ 30 h 211"/>
                <a:gd name="T36" fmla="*/ 86 w 171"/>
                <a:gd name="T37" fmla="*/ 44 h 211"/>
                <a:gd name="T38" fmla="*/ 47 w 171"/>
                <a:gd name="T39" fmla="*/ 60 h 211"/>
                <a:gd name="T40" fmla="*/ 49 w 171"/>
                <a:gd name="T41" fmla="*/ 67 h 211"/>
                <a:gd name="T42" fmla="*/ 67 w 171"/>
                <a:gd name="T43" fmla="*/ 69 h 211"/>
                <a:gd name="T44" fmla="*/ 99 w 171"/>
                <a:gd name="T45" fmla="*/ 68 h 211"/>
                <a:gd name="T46" fmla="*/ 133 w 171"/>
                <a:gd name="T47" fmla="*/ 67 h 211"/>
                <a:gd name="T48" fmla="*/ 149 w 171"/>
                <a:gd name="T49" fmla="*/ 61 h 211"/>
                <a:gd name="T50" fmla="*/ 125 w 171"/>
                <a:gd name="T51" fmla="*/ 57 h 211"/>
                <a:gd name="T52" fmla="*/ 94 w 171"/>
                <a:gd name="T53" fmla="*/ 56 h 211"/>
                <a:gd name="T54" fmla="*/ 108 w 171"/>
                <a:gd name="T55" fmla="*/ 38 h 211"/>
                <a:gd name="T56" fmla="*/ 91 w 171"/>
                <a:gd name="T57" fmla="*/ 8 h 211"/>
                <a:gd name="T58" fmla="*/ 75 w 171"/>
                <a:gd name="T59" fmla="*/ 3 h 211"/>
                <a:gd name="T60" fmla="*/ 67 w 171"/>
                <a:gd name="T61" fmla="*/ 0 h 211"/>
                <a:gd name="T62" fmla="*/ 56 w 171"/>
                <a:gd name="T63" fmla="*/ 14 h 211"/>
                <a:gd name="T64" fmla="*/ 47 w 171"/>
                <a:gd name="T65" fmla="*/ 21 h 211"/>
                <a:gd name="T66" fmla="*/ 36 w 171"/>
                <a:gd name="T67" fmla="*/ 28 h 211"/>
                <a:gd name="T68" fmla="*/ 17 w 171"/>
                <a:gd name="T69" fmla="*/ 37 h 211"/>
                <a:gd name="T70" fmla="*/ 0 w 171"/>
                <a:gd name="T71" fmla="*/ 47 h 211"/>
                <a:gd name="T72" fmla="*/ 10 w 171"/>
                <a:gd name="T73" fmla="*/ 52 h 211"/>
                <a:gd name="T74" fmla="*/ 13 w 171"/>
                <a:gd name="T75" fmla="*/ 64 h 211"/>
                <a:gd name="T76" fmla="*/ 15 w 171"/>
                <a:gd name="T77" fmla="*/ 87 h 211"/>
                <a:gd name="T78" fmla="*/ 15 w 171"/>
                <a:gd name="T79" fmla="*/ 106 h 211"/>
                <a:gd name="T80" fmla="*/ 14 w 171"/>
                <a:gd name="T81" fmla="*/ 130 h 211"/>
                <a:gd name="T82" fmla="*/ 12 w 171"/>
                <a:gd name="T83" fmla="*/ 149 h 211"/>
                <a:gd name="T84" fmla="*/ 10 w 171"/>
                <a:gd name="T85" fmla="*/ 183 h 211"/>
                <a:gd name="T86" fmla="*/ 10 w 171"/>
                <a:gd name="T87" fmla="*/ 196 h 211"/>
                <a:gd name="T88" fmla="*/ 18 w 171"/>
                <a:gd name="T89" fmla="*/ 205 h 211"/>
                <a:gd name="T90" fmla="*/ 37 w 171"/>
                <a:gd name="T91" fmla="*/ 195 h 211"/>
                <a:gd name="T92" fmla="*/ 55 w 171"/>
                <a:gd name="T93" fmla="*/ 191 h 211"/>
                <a:gd name="T94" fmla="*/ 67 w 171"/>
                <a:gd name="T95" fmla="*/ 191 h 211"/>
                <a:gd name="T96" fmla="*/ 79 w 171"/>
                <a:gd name="T97" fmla="*/ 192 h 211"/>
                <a:gd name="T98" fmla="*/ 114 w 171"/>
                <a:gd name="T99" fmla="*/ 195 h 211"/>
                <a:gd name="T100" fmla="*/ 147 w 171"/>
                <a:gd name="T101" fmla="*/ 202 h 211"/>
                <a:gd name="T102" fmla="*/ 70 w 171"/>
                <a:gd name="T103" fmla="*/ 155 h 211"/>
                <a:gd name="T104" fmla="*/ 32 w 171"/>
                <a:gd name="T105" fmla="*/ 172 h 211"/>
                <a:gd name="T106" fmla="*/ 23 w 171"/>
                <a:gd name="T107" fmla="*/ 160 h 211"/>
                <a:gd name="T108" fmla="*/ 32 w 171"/>
                <a:gd name="T109" fmla="*/ 146 h 211"/>
                <a:gd name="T110" fmla="*/ 67 w 171"/>
                <a:gd name="T111" fmla="*/ 141 h 211"/>
                <a:gd name="T112" fmla="*/ 70 w 171"/>
                <a:gd name="T113" fmla="*/ 124 h 211"/>
                <a:gd name="T114" fmla="*/ 54 w 171"/>
                <a:gd name="T115" fmla="*/ 129 h 211"/>
                <a:gd name="T116" fmla="*/ 25 w 171"/>
                <a:gd name="T117" fmla="*/ 121 h 211"/>
                <a:gd name="T118" fmla="*/ 42 w 171"/>
                <a:gd name="T119" fmla="*/ 105 h 211"/>
                <a:gd name="T120" fmla="*/ 69 w 171"/>
                <a:gd name="T121" fmla="*/ 103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1" h="211">
                  <a:moveTo>
                    <a:pt x="167" y="171"/>
                  </a:moveTo>
                  <a:cubicBezTo>
                    <a:pt x="167" y="168"/>
                    <a:pt x="166" y="166"/>
                    <a:pt x="167" y="165"/>
                  </a:cubicBezTo>
                  <a:cubicBezTo>
                    <a:pt x="167" y="165"/>
                    <a:pt x="168" y="162"/>
                    <a:pt x="168" y="161"/>
                  </a:cubicBezTo>
                  <a:cubicBezTo>
                    <a:pt x="168" y="161"/>
                    <a:pt x="168" y="161"/>
                    <a:pt x="167" y="161"/>
                  </a:cubicBezTo>
                  <a:cubicBezTo>
                    <a:pt x="164" y="161"/>
                    <a:pt x="163" y="162"/>
                    <a:pt x="162" y="163"/>
                  </a:cubicBezTo>
                  <a:cubicBezTo>
                    <a:pt x="161" y="164"/>
                    <a:pt x="158" y="164"/>
                    <a:pt x="158" y="164"/>
                  </a:cubicBezTo>
                  <a:cubicBezTo>
                    <a:pt x="155" y="165"/>
                    <a:pt x="154" y="161"/>
                    <a:pt x="151" y="162"/>
                  </a:cubicBezTo>
                  <a:cubicBezTo>
                    <a:pt x="148" y="163"/>
                    <a:pt x="146" y="163"/>
                    <a:pt x="143" y="165"/>
                  </a:cubicBezTo>
                  <a:cubicBezTo>
                    <a:pt x="142" y="164"/>
                    <a:pt x="140" y="164"/>
                    <a:pt x="139" y="164"/>
                  </a:cubicBezTo>
                  <a:cubicBezTo>
                    <a:pt x="138" y="164"/>
                    <a:pt x="138" y="165"/>
                    <a:pt x="137" y="166"/>
                  </a:cubicBezTo>
                  <a:cubicBezTo>
                    <a:pt x="135" y="167"/>
                    <a:pt x="133" y="164"/>
                    <a:pt x="130" y="165"/>
                  </a:cubicBezTo>
                  <a:cubicBezTo>
                    <a:pt x="124" y="166"/>
                    <a:pt x="118" y="167"/>
                    <a:pt x="111" y="167"/>
                  </a:cubicBezTo>
                  <a:cubicBezTo>
                    <a:pt x="110" y="167"/>
                    <a:pt x="109" y="168"/>
                    <a:pt x="108" y="168"/>
                  </a:cubicBezTo>
                  <a:cubicBezTo>
                    <a:pt x="105" y="168"/>
                    <a:pt x="103" y="168"/>
                    <a:pt x="100" y="168"/>
                  </a:cubicBezTo>
                  <a:cubicBezTo>
                    <a:pt x="95" y="170"/>
                    <a:pt x="88" y="169"/>
                    <a:pt x="84" y="167"/>
                  </a:cubicBezTo>
                  <a:cubicBezTo>
                    <a:pt x="84" y="165"/>
                    <a:pt x="86" y="162"/>
                    <a:pt x="85" y="159"/>
                  </a:cubicBezTo>
                  <a:cubicBezTo>
                    <a:pt x="85" y="159"/>
                    <a:pt x="84" y="158"/>
                    <a:pt x="84" y="157"/>
                  </a:cubicBezTo>
                  <a:cubicBezTo>
                    <a:pt x="83" y="156"/>
                    <a:pt x="84" y="153"/>
                    <a:pt x="84" y="152"/>
                  </a:cubicBezTo>
                  <a:cubicBezTo>
                    <a:pt x="83" y="151"/>
                    <a:pt x="84" y="149"/>
                    <a:pt x="84" y="147"/>
                  </a:cubicBezTo>
                  <a:cubicBezTo>
                    <a:pt x="84" y="147"/>
                    <a:pt x="84" y="147"/>
                    <a:pt x="84" y="147"/>
                  </a:cubicBezTo>
                  <a:cubicBezTo>
                    <a:pt x="86" y="145"/>
                    <a:pt x="87" y="142"/>
                    <a:pt x="88" y="139"/>
                  </a:cubicBezTo>
                  <a:cubicBezTo>
                    <a:pt x="92" y="137"/>
                    <a:pt x="97" y="139"/>
                    <a:pt x="100" y="140"/>
                  </a:cubicBezTo>
                  <a:cubicBezTo>
                    <a:pt x="102" y="140"/>
                    <a:pt x="103" y="140"/>
                    <a:pt x="104" y="140"/>
                  </a:cubicBezTo>
                  <a:cubicBezTo>
                    <a:pt x="104" y="140"/>
                    <a:pt x="107" y="141"/>
                    <a:pt x="109" y="141"/>
                  </a:cubicBezTo>
                  <a:cubicBezTo>
                    <a:pt x="116" y="138"/>
                    <a:pt x="131" y="140"/>
                    <a:pt x="141" y="140"/>
                  </a:cubicBezTo>
                  <a:cubicBezTo>
                    <a:pt x="142" y="139"/>
                    <a:pt x="142" y="137"/>
                    <a:pt x="144" y="136"/>
                  </a:cubicBezTo>
                  <a:cubicBezTo>
                    <a:pt x="144" y="135"/>
                    <a:pt x="144" y="135"/>
                    <a:pt x="143" y="134"/>
                  </a:cubicBezTo>
                  <a:cubicBezTo>
                    <a:pt x="142" y="133"/>
                    <a:pt x="138" y="129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5" y="128"/>
                    <a:pt x="133" y="127"/>
                    <a:pt x="132" y="126"/>
                  </a:cubicBezTo>
                  <a:cubicBezTo>
                    <a:pt x="131" y="127"/>
                    <a:pt x="121" y="124"/>
                    <a:pt x="118" y="123"/>
                  </a:cubicBezTo>
                  <a:cubicBezTo>
                    <a:pt x="113" y="123"/>
                    <a:pt x="109" y="123"/>
                    <a:pt x="105" y="123"/>
                  </a:cubicBezTo>
                  <a:cubicBezTo>
                    <a:pt x="100" y="124"/>
                    <a:pt x="91" y="125"/>
                    <a:pt x="87" y="124"/>
                  </a:cubicBezTo>
                  <a:cubicBezTo>
                    <a:pt x="85" y="117"/>
                    <a:pt x="85" y="109"/>
                    <a:pt x="88" y="103"/>
                  </a:cubicBezTo>
                  <a:cubicBezTo>
                    <a:pt x="92" y="102"/>
                    <a:pt x="98" y="101"/>
                    <a:pt x="102" y="103"/>
                  </a:cubicBezTo>
                  <a:cubicBezTo>
                    <a:pt x="102" y="103"/>
                    <a:pt x="108" y="102"/>
                    <a:pt x="108" y="102"/>
                  </a:cubicBezTo>
                  <a:cubicBezTo>
                    <a:pt x="110" y="104"/>
                    <a:pt x="119" y="103"/>
                    <a:pt x="119" y="103"/>
                  </a:cubicBezTo>
                  <a:cubicBezTo>
                    <a:pt x="120" y="103"/>
                    <a:pt x="120" y="103"/>
                    <a:pt x="120" y="103"/>
                  </a:cubicBezTo>
                  <a:cubicBezTo>
                    <a:pt x="121" y="103"/>
                    <a:pt x="121" y="103"/>
                    <a:pt x="121" y="103"/>
                  </a:cubicBezTo>
                  <a:cubicBezTo>
                    <a:pt x="127" y="103"/>
                    <a:pt x="133" y="103"/>
                    <a:pt x="139" y="103"/>
                  </a:cubicBezTo>
                  <a:cubicBezTo>
                    <a:pt x="140" y="102"/>
                    <a:pt x="141" y="102"/>
                    <a:pt x="141" y="101"/>
                  </a:cubicBezTo>
                  <a:cubicBezTo>
                    <a:pt x="141" y="97"/>
                    <a:pt x="138" y="93"/>
                    <a:pt x="135" y="91"/>
                  </a:cubicBezTo>
                  <a:cubicBezTo>
                    <a:pt x="133" y="90"/>
                    <a:pt x="131" y="92"/>
                    <a:pt x="128" y="91"/>
                  </a:cubicBezTo>
                  <a:cubicBezTo>
                    <a:pt x="128" y="91"/>
                    <a:pt x="125" y="90"/>
                    <a:pt x="124" y="90"/>
                  </a:cubicBezTo>
                  <a:cubicBezTo>
                    <a:pt x="124" y="90"/>
                    <a:pt x="123" y="89"/>
                    <a:pt x="123" y="89"/>
                  </a:cubicBezTo>
                  <a:cubicBezTo>
                    <a:pt x="122" y="89"/>
                    <a:pt x="122" y="90"/>
                    <a:pt x="122" y="90"/>
                  </a:cubicBezTo>
                  <a:cubicBezTo>
                    <a:pt x="120" y="91"/>
                    <a:pt x="118" y="89"/>
                    <a:pt x="117" y="89"/>
                  </a:cubicBezTo>
                  <a:cubicBezTo>
                    <a:pt x="116" y="89"/>
                    <a:pt x="102" y="90"/>
                    <a:pt x="101" y="90"/>
                  </a:cubicBezTo>
                  <a:cubicBezTo>
                    <a:pt x="99" y="90"/>
                    <a:pt x="90" y="91"/>
                    <a:pt x="88" y="91"/>
                  </a:cubicBezTo>
                  <a:cubicBezTo>
                    <a:pt x="85" y="89"/>
                    <a:pt x="83" y="86"/>
                    <a:pt x="82" y="84"/>
                  </a:cubicBezTo>
                  <a:cubicBezTo>
                    <a:pt x="82" y="82"/>
                    <a:pt x="82" y="80"/>
                    <a:pt x="81" y="79"/>
                  </a:cubicBezTo>
                  <a:cubicBezTo>
                    <a:pt x="80" y="79"/>
                    <a:pt x="80" y="79"/>
                    <a:pt x="80" y="79"/>
                  </a:cubicBezTo>
                  <a:cubicBezTo>
                    <a:pt x="78" y="82"/>
                    <a:pt x="75" y="83"/>
                    <a:pt x="73" y="86"/>
                  </a:cubicBezTo>
                  <a:cubicBezTo>
                    <a:pt x="72" y="87"/>
                    <a:pt x="73" y="90"/>
                    <a:pt x="72" y="91"/>
                  </a:cubicBezTo>
                  <a:cubicBezTo>
                    <a:pt x="68" y="93"/>
                    <a:pt x="59" y="90"/>
                    <a:pt x="55" y="91"/>
                  </a:cubicBezTo>
                  <a:cubicBezTo>
                    <a:pt x="54" y="91"/>
                    <a:pt x="51" y="90"/>
                    <a:pt x="49" y="91"/>
                  </a:cubicBezTo>
                  <a:cubicBezTo>
                    <a:pt x="41" y="93"/>
                    <a:pt x="34" y="93"/>
                    <a:pt x="28" y="89"/>
                  </a:cubicBezTo>
                  <a:cubicBezTo>
                    <a:pt x="26" y="88"/>
                    <a:pt x="25" y="89"/>
                    <a:pt x="24" y="86"/>
                  </a:cubicBezTo>
                  <a:cubicBezTo>
                    <a:pt x="24" y="86"/>
                    <a:pt x="24" y="78"/>
                    <a:pt x="25" y="76"/>
                  </a:cubicBezTo>
                  <a:cubicBezTo>
                    <a:pt x="26" y="67"/>
                    <a:pt x="23" y="61"/>
                    <a:pt x="20" y="54"/>
                  </a:cubicBezTo>
                  <a:cubicBezTo>
                    <a:pt x="19" y="53"/>
                    <a:pt x="21" y="50"/>
                    <a:pt x="21" y="48"/>
                  </a:cubicBezTo>
                  <a:cubicBezTo>
                    <a:pt x="22" y="48"/>
                    <a:pt x="22" y="46"/>
                    <a:pt x="23" y="45"/>
                  </a:cubicBezTo>
                  <a:cubicBezTo>
                    <a:pt x="24" y="45"/>
                    <a:pt x="27" y="45"/>
                    <a:pt x="28" y="44"/>
                  </a:cubicBezTo>
                  <a:cubicBezTo>
                    <a:pt x="30" y="43"/>
                    <a:pt x="34" y="43"/>
                    <a:pt x="35" y="43"/>
                  </a:cubicBezTo>
                  <a:cubicBezTo>
                    <a:pt x="37" y="42"/>
                    <a:pt x="46" y="38"/>
                    <a:pt x="46" y="37"/>
                  </a:cubicBezTo>
                  <a:cubicBezTo>
                    <a:pt x="47" y="37"/>
                    <a:pt x="47" y="37"/>
                    <a:pt x="48" y="37"/>
                  </a:cubicBezTo>
                  <a:cubicBezTo>
                    <a:pt x="49" y="37"/>
                    <a:pt x="50" y="34"/>
                    <a:pt x="52" y="33"/>
                  </a:cubicBezTo>
                  <a:cubicBezTo>
                    <a:pt x="53" y="33"/>
                    <a:pt x="53" y="33"/>
                    <a:pt x="54" y="33"/>
                  </a:cubicBezTo>
                  <a:cubicBezTo>
                    <a:pt x="54" y="32"/>
                    <a:pt x="54" y="32"/>
                    <a:pt x="55" y="31"/>
                  </a:cubicBezTo>
                  <a:cubicBezTo>
                    <a:pt x="56" y="31"/>
                    <a:pt x="56" y="31"/>
                    <a:pt x="57" y="30"/>
                  </a:cubicBezTo>
                  <a:cubicBezTo>
                    <a:pt x="66" y="24"/>
                    <a:pt x="76" y="24"/>
                    <a:pt x="87" y="26"/>
                  </a:cubicBezTo>
                  <a:cubicBezTo>
                    <a:pt x="87" y="27"/>
                    <a:pt x="88" y="28"/>
                    <a:pt x="88" y="30"/>
                  </a:cubicBezTo>
                  <a:cubicBezTo>
                    <a:pt x="90" y="31"/>
                    <a:pt x="91" y="32"/>
                    <a:pt x="93" y="33"/>
                  </a:cubicBezTo>
                  <a:cubicBezTo>
                    <a:pt x="92" y="34"/>
                    <a:pt x="92" y="35"/>
                    <a:pt x="92" y="36"/>
                  </a:cubicBezTo>
                  <a:cubicBezTo>
                    <a:pt x="91" y="37"/>
                    <a:pt x="88" y="38"/>
                    <a:pt x="88" y="40"/>
                  </a:cubicBezTo>
                  <a:cubicBezTo>
                    <a:pt x="87" y="41"/>
                    <a:pt x="87" y="43"/>
                    <a:pt x="86" y="44"/>
                  </a:cubicBezTo>
                  <a:cubicBezTo>
                    <a:pt x="84" y="48"/>
                    <a:pt x="78" y="55"/>
                    <a:pt x="74" y="57"/>
                  </a:cubicBezTo>
                  <a:cubicBezTo>
                    <a:pt x="71" y="58"/>
                    <a:pt x="68" y="56"/>
                    <a:pt x="65" y="57"/>
                  </a:cubicBezTo>
                  <a:cubicBezTo>
                    <a:pt x="65" y="57"/>
                    <a:pt x="58" y="57"/>
                    <a:pt x="56" y="57"/>
                  </a:cubicBezTo>
                  <a:cubicBezTo>
                    <a:pt x="53" y="58"/>
                    <a:pt x="50" y="59"/>
                    <a:pt x="47" y="60"/>
                  </a:cubicBezTo>
                  <a:cubicBezTo>
                    <a:pt x="44" y="61"/>
                    <a:pt x="41" y="59"/>
                    <a:pt x="39" y="61"/>
                  </a:cubicBezTo>
                  <a:cubicBezTo>
                    <a:pt x="38" y="62"/>
                    <a:pt x="37" y="62"/>
                    <a:pt x="36" y="63"/>
                  </a:cubicBezTo>
                  <a:cubicBezTo>
                    <a:pt x="36" y="64"/>
                    <a:pt x="37" y="65"/>
                    <a:pt x="37" y="65"/>
                  </a:cubicBezTo>
                  <a:cubicBezTo>
                    <a:pt x="39" y="66"/>
                    <a:pt x="48" y="66"/>
                    <a:pt x="49" y="67"/>
                  </a:cubicBezTo>
                  <a:cubicBezTo>
                    <a:pt x="50" y="67"/>
                    <a:pt x="51" y="69"/>
                    <a:pt x="52" y="69"/>
                  </a:cubicBezTo>
                  <a:cubicBezTo>
                    <a:pt x="54" y="71"/>
                    <a:pt x="60" y="69"/>
                    <a:pt x="62" y="69"/>
                  </a:cubicBezTo>
                  <a:cubicBezTo>
                    <a:pt x="63" y="69"/>
                    <a:pt x="63" y="69"/>
                    <a:pt x="64" y="69"/>
                  </a:cubicBezTo>
                  <a:cubicBezTo>
                    <a:pt x="65" y="69"/>
                    <a:pt x="66" y="69"/>
                    <a:pt x="67" y="69"/>
                  </a:cubicBezTo>
                  <a:cubicBezTo>
                    <a:pt x="70" y="69"/>
                    <a:pt x="73" y="67"/>
                    <a:pt x="78" y="68"/>
                  </a:cubicBezTo>
                  <a:cubicBezTo>
                    <a:pt x="81" y="69"/>
                    <a:pt x="84" y="68"/>
                    <a:pt x="88" y="68"/>
                  </a:cubicBezTo>
                  <a:cubicBezTo>
                    <a:pt x="89" y="68"/>
                    <a:pt x="91" y="68"/>
                    <a:pt x="92" y="68"/>
                  </a:cubicBezTo>
                  <a:cubicBezTo>
                    <a:pt x="94" y="69"/>
                    <a:pt x="96" y="67"/>
                    <a:pt x="99" y="68"/>
                  </a:cubicBezTo>
                  <a:cubicBezTo>
                    <a:pt x="104" y="70"/>
                    <a:pt x="120" y="68"/>
                    <a:pt x="124" y="67"/>
                  </a:cubicBezTo>
                  <a:cubicBezTo>
                    <a:pt x="125" y="67"/>
                    <a:pt x="126" y="68"/>
                    <a:pt x="127" y="68"/>
                  </a:cubicBezTo>
                  <a:cubicBezTo>
                    <a:pt x="129" y="67"/>
                    <a:pt x="130" y="67"/>
                    <a:pt x="133" y="67"/>
                  </a:cubicBezTo>
                  <a:cubicBezTo>
                    <a:pt x="133" y="67"/>
                    <a:pt x="133" y="67"/>
                    <a:pt x="133" y="67"/>
                  </a:cubicBezTo>
                  <a:cubicBezTo>
                    <a:pt x="135" y="66"/>
                    <a:pt x="141" y="66"/>
                    <a:pt x="144" y="65"/>
                  </a:cubicBezTo>
                  <a:cubicBezTo>
                    <a:pt x="148" y="64"/>
                    <a:pt x="149" y="67"/>
                    <a:pt x="151" y="63"/>
                  </a:cubicBezTo>
                  <a:cubicBezTo>
                    <a:pt x="151" y="63"/>
                    <a:pt x="151" y="63"/>
                    <a:pt x="151" y="63"/>
                  </a:cubicBezTo>
                  <a:cubicBezTo>
                    <a:pt x="150" y="62"/>
                    <a:pt x="150" y="62"/>
                    <a:pt x="149" y="61"/>
                  </a:cubicBezTo>
                  <a:cubicBezTo>
                    <a:pt x="148" y="61"/>
                    <a:pt x="148" y="61"/>
                    <a:pt x="147" y="61"/>
                  </a:cubicBezTo>
                  <a:cubicBezTo>
                    <a:pt x="146" y="61"/>
                    <a:pt x="146" y="58"/>
                    <a:pt x="145" y="58"/>
                  </a:cubicBezTo>
                  <a:cubicBezTo>
                    <a:pt x="140" y="55"/>
                    <a:pt x="132" y="56"/>
                    <a:pt x="129" y="57"/>
                  </a:cubicBezTo>
                  <a:cubicBezTo>
                    <a:pt x="129" y="58"/>
                    <a:pt x="126" y="56"/>
                    <a:pt x="125" y="57"/>
                  </a:cubicBezTo>
                  <a:cubicBezTo>
                    <a:pt x="123" y="57"/>
                    <a:pt x="124" y="56"/>
                    <a:pt x="122" y="56"/>
                  </a:cubicBezTo>
                  <a:cubicBezTo>
                    <a:pt x="121" y="55"/>
                    <a:pt x="111" y="57"/>
                    <a:pt x="110" y="57"/>
                  </a:cubicBezTo>
                  <a:cubicBezTo>
                    <a:pt x="110" y="57"/>
                    <a:pt x="96" y="56"/>
                    <a:pt x="96" y="56"/>
                  </a:cubicBezTo>
                  <a:cubicBezTo>
                    <a:pt x="95" y="56"/>
                    <a:pt x="95" y="56"/>
                    <a:pt x="94" y="56"/>
                  </a:cubicBezTo>
                  <a:cubicBezTo>
                    <a:pt x="93" y="55"/>
                    <a:pt x="92" y="54"/>
                    <a:pt x="90" y="54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90" y="50"/>
                    <a:pt x="99" y="43"/>
                    <a:pt x="102" y="43"/>
                  </a:cubicBezTo>
                  <a:cubicBezTo>
                    <a:pt x="105" y="42"/>
                    <a:pt x="108" y="41"/>
                    <a:pt x="108" y="38"/>
                  </a:cubicBezTo>
                  <a:cubicBezTo>
                    <a:pt x="109" y="38"/>
                    <a:pt x="111" y="37"/>
                    <a:pt x="112" y="37"/>
                  </a:cubicBezTo>
                  <a:cubicBezTo>
                    <a:pt x="113" y="36"/>
                    <a:pt x="113" y="34"/>
                    <a:pt x="113" y="33"/>
                  </a:cubicBezTo>
                  <a:cubicBezTo>
                    <a:pt x="119" y="24"/>
                    <a:pt x="103" y="13"/>
                    <a:pt x="97" y="9"/>
                  </a:cubicBezTo>
                  <a:cubicBezTo>
                    <a:pt x="97" y="9"/>
                    <a:pt x="92" y="8"/>
                    <a:pt x="91" y="8"/>
                  </a:cubicBezTo>
                  <a:cubicBezTo>
                    <a:pt x="91" y="9"/>
                    <a:pt x="90" y="8"/>
                    <a:pt x="90" y="8"/>
                  </a:cubicBezTo>
                  <a:cubicBezTo>
                    <a:pt x="89" y="7"/>
                    <a:pt x="80" y="6"/>
                    <a:pt x="80" y="5"/>
                  </a:cubicBezTo>
                  <a:cubicBezTo>
                    <a:pt x="78" y="4"/>
                    <a:pt x="79" y="3"/>
                    <a:pt x="78" y="3"/>
                  </a:cubicBezTo>
                  <a:cubicBezTo>
                    <a:pt x="77" y="3"/>
                    <a:pt x="76" y="3"/>
                    <a:pt x="75" y="3"/>
                  </a:cubicBezTo>
                  <a:cubicBezTo>
                    <a:pt x="74" y="2"/>
                    <a:pt x="73" y="1"/>
                    <a:pt x="71" y="0"/>
                  </a:cubicBezTo>
                  <a:cubicBezTo>
                    <a:pt x="71" y="0"/>
                    <a:pt x="70" y="0"/>
                    <a:pt x="70" y="0"/>
                  </a:cubicBezTo>
                  <a:cubicBezTo>
                    <a:pt x="70" y="0"/>
                    <a:pt x="69" y="1"/>
                    <a:pt x="69" y="1"/>
                  </a:cubicBezTo>
                  <a:cubicBezTo>
                    <a:pt x="68" y="1"/>
                    <a:pt x="68" y="1"/>
                    <a:pt x="67" y="0"/>
                  </a:cubicBezTo>
                  <a:cubicBezTo>
                    <a:pt x="67" y="1"/>
                    <a:pt x="62" y="1"/>
                    <a:pt x="60" y="1"/>
                  </a:cubicBezTo>
                  <a:cubicBezTo>
                    <a:pt x="59" y="2"/>
                    <a:pt x="58" y="4"/>
                    <a:pt x="56" y="5"/>
                  </a:cubicBezTo>
                  <a:cubicBezTo>
                    <a:pt x="56" y="7"/>
                    <a:pt x="56" y="10"/>
                    <a:pt x="58" y="10"/>
                  </a:cubicBezTo>
                  <a:cubicBezTo>
                    <a:pt x="57" y="12"/>
                    <a:pt x="57" y="13"/>
                    <a:pt x="56" y="14"/>
                  </a:cubicBezTo>
                  <a:cubicBezTo>
                    <a:pt x="56" y="15"/>
                    <a:pt x="51" y="17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49" y="20"/>
                    <a:pt x="48" y="19"/>
                    <a:pt x="47" y="20"/>
                  </a:cubicBezTo>
                  <a:cubicBezTo>
                    <a:pt x="47" y="20"/>
                    <a:pt x="47" y="21"/>
                    <a:pt x="47" y="21"/>
                  </a:cubicBezTo>
                  <a:cubicBezTo>
                    <a:pt x="46" y="21"/>
                    <a:pt x="44" y="21"/>
                    <a:pt x="43" y="22"/>
                  </a:cubicBezTo>
                  <a:cubicBezTo>
                    <a:pt x="43" y="23"/>
                    <a:pt x="42" y="24"/>
                    <a:pt x="41" y="24"/>
                  </a:cubicBezTo>
                  <a:cubicBezTo>
                    <a:pt x="41" y="25"/>
                    <a:pt x="37" y="25"/>
                    <a:pt x="36" y="26"/>
                  </a:cubicBezTo>
                  <a:cubicBezTo>
                    <a:pt x="36" y="27"/>
                    <a:pt x="36" y="27"/>
                    <a:pt x="36" y="28"/>
                  </a:cubicBezTo>
                  <a:cubicBezTo>
                    <a:pt x="35" y="28"/>
                    <a:pt x="30" y="30"/>
                    <a:pt x="30" y="31"/>
                  </a:cubicBezTo>
                  <a:cubicBezTo>
                    <a:pt x="29" y="32"/>
                    <a:pt x="28" y="34"/>
                    <a:pt x="27" y="34"/>
                  </a:cubicBezTo>
                  <a:cubicBezTo>
                    <a:pt x="24" y="36"/>
                    <a:pt x="22" y="37"/>
                    <a:pt x="19" y="38"/>
                  </a:cubicBezTo>
                  <a:cubicBezTo>
                    <a:pt x="17" y="38"/>
                    <a:pt x="17" y="38"/>
                    <a:pt x="17" y="37"/>
                  </a:cubicBezTo>
                  <a:cubicBezTo>
                    <a:pt x="16" y="38"/>
                    <a:pt x="9" y="42"/>
                    <a:pt x="9" y="43"/>
                  </a:cubicBezTo>
                  <a:cubicBezTo>
                    <a:pt x="6" y="43"/>
                    <a:pt x="3" y="44"/>
                    <a:pt x="1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7"/>
                    <a:pt x="0" y="47"/>
                  </a:cubicBezTo>
                  <a:cubicBezTo>
                    <a:pt x="2" y="47"/>
                    <a:pt x="2" y="47"/>
                    <a:pt x="3" y="47"/>
                  </a:cubicBezTo>
                  <a:cubicBezTo>
                    <a:pt x="4" y="48"/>
                    <a:pt x="4" y="49"/>
                    <a:pt x="4" y="49"/>
                  </a:cubicBezTo>
                  <a:cubicBezTo>
                    <a:pt x="4" y="50"/>
                    <a:pt x="8" y="51"/>
                    <a:pt x="9" y="51"/>
                  </a:cubicBezTo>
                  <a:cubicBezTo>
                    <a:pt x="10" y="51"/>
                    <a:pt x="10" y="51"/>
                    <a:pt x="10" y="52"/>
                  </a:cubicBezTo>
                  <a:cubicBezTo>
                    <a:pt x="12" y="51"/>
                    <a:pt x="13" y="50"/>
                    <a:pt x="14" y="50"/>
                  </a:cubicBezTo>
                  <a:cubicBezTo>
                    <a:pt x="14" y="50"/>
                    <a:pt x="15" y="50"/>
                    <a:pt x="15" y="50"/>
                  </a:cubicBezTo>
                  <a:cubicBezTo>
                    <a:pt x="15" y="51"/>
                    <a:pt x="15" y="50"/>
                    <a:pt x="15" y="51"/>
                  </a:cubicBezTo>
                  <a:cubicBezTo>
                    <a:pt x="15" y="56"/>
                    <a:pt x="14" y="62"/>
                    <a:pt x="13" y="64"/>
                  </a:cubicBezTo>
                  <a:cubicBezTo>
                    <a:pt x="13" y="67"/>
                    <a:pt x="13" y="69"/>
                    <a:pt x="13" y="72"/>
                  </a:cubicBezTo>
                  <a:cubicBezTo>
                    <a:pt x="12" y="75"/>
                    <a:pt x="14" y="76"/>
                    <a:pt x="14" y="78"/>
                  </a:cubicBezTo>
                  <a:cubicBezTo>
                    <a:pt x="15" y="80"/>
                    <a:pt x="14" y="84"/>
                    <a:pt x="15" y="86"/>
                  </a:cubicBezTo>
                  <a:cubicBezTo>
                    <a:pt x="15" y="86"/>
                    <a:pt x="15" y="87"/>
                    <a:pt x="15" y="87"/>
                  </a:cubicBezTo>
                  <a:cubicBezTo>
                    <a:pt x="15" y="87"/>
                    <a:pt x="13" y="96"/>
                    <a:pt x="13" y="97"/>
                  </a:cubicBezTo>
                  <a:cubicBezTo>
                    <a:pt x="14" y="98"/>
                    <a:pt x="14" y="99"/>
                    <a:pt x="15" y="99"/>
                  </a:cubicBezTo>
                  <a:cubicBezTo>
                    <a:pt x="15" y="100"/>
                    <a:pt x="14" y="103"/>
                    <a:pt x="14" y="104"/>
                  </a:cubicBezTo>
                  <a:cubicBezTo>
                    <a:pt x="14" y="104"/>
                    <a:pt x="15" y="105"/>
                    <a:pt x="15" y="106"/>
                  </a:cubicBezTo>
                  <a:cubicBezTo>
                    <a:pt x="15" y="106"/>
                    <a:pt x="14" y="110"/>
                    <a:pt x="14" y="111"/>
                  </a:cubicBezTo>
                  <a:cubicBezTo>
                    <a:pt x="14" y="111"/>
                    <a:pt x="15" y="111"/>
                    <a:pt x="15" y="112"/>
                  </a:cubicBezTo>
                  <a:cubicBezTo>
                    <a:pt x="16" y="112"/>
                    <a:pt x="14" y="115"/>
                    <a:pt x="15" y="117"/>
                  </a:cubicBezTo>
                  <a:cubicBezTo>
                    <a:pt x="16" y="120"/>
                    <a:pt x="16" y="127"/>
                    <a:pt x="14" y="130"/>
                  </a:cubicBezTo>
                  <a:cubicBezTo>
                    <a:pt x="14" y="131"/>
                    <a:pt x="15" y="133"/>
                    <a:pt x="15" y="134"/>
                  </a:cubicBezTo>
                  <a:cubicBezTo>
                    <a:pt x="14" y="134"/>
                    <a:pt x="13" y="135"/>
                    <a:pt x="14" y="136"/>
                  </a:cubicBezTo>
                  <a:cubicBezTo>
                    <a:pt x="14" y="138"/>
                    <a:pt x="13" y="138"/>
                    <a:pt x="13" y="139"/>
                  </a:cubicBezTo>
                  <a:cubicBezTo>
                    <a:pt x="14" y="143"/>
                    <a:pt x="13" y="147"/>
                    <a:pt x="12" y="149"/>
                  </a:cubicBezTo>
                  <a:cubicBezTo>
                    <a:pt x="13" y="153"/>
                    <a:pt x="12" y="157"/>
                    <a:pt x="12" y="159"/>
                  </a:cubicBezTo>
                  <a:cubicBezTo>
                    <a:pt x="12" y="161"/>
                    <a:pt x="13" y="164"/>
                    <a:pt x="11" y="165"/>
                  </a:cubicBezTo>
                  <a:cubicBezTo>
                    <a:pt x="11" y="168"/>
                    <a:pt x="13" y="172"/>
                    <a:pt x="10" y="174"/>
                  </a:cubicBezTo>
                  <a:cubicBezTo>
                    <a:pt x="12" y="177"/>
                    <a:pt x="11" y="180"/>
                    <a:pt x="10" y="183"/>
                  </a:cubicBezTo>
                  <a:cubicBezTo>
                    <a:pt x="10" y="183"/>
                    <a:pt x="10" y="183"/>
                    <a:pt x="10" y="184"/>
                  </a:cubicBezTo>
                  <a:cubicBezTo>
                    <a:pt x="11" y="184"/>
                    <a:pt x="11" y="185"/>
                    <a:pt x="11" y="186"/>
                  </a:cubicBezTo>
                  <a:cubicBezTo>
                    <a:pt x="11" y="188"/>
                    <a:pt x="10" y="189"/>
                    <a:pt x="10" y="191"/>
                  </a:cubicBezTo>
                  <a:cubicBezTo>
                    <a:pt x="10" y="192"/>
                    <a:pt x="9" y="194"/>
                    <a:pt x="10" y="196"/>
                  </a:cubicBezTo>
                  <a:cubicBezTo>
                    <a:pt x="11" y="200"/>
                    <a:pt x="12" y="206"/>
                    <a:pt x="13" y="211"/>
                  </a:cubicBezTo>
                  <a:cubicBezTo>
                    <a:pt x="14" y="211"/>
                    <a:pt x="14" y="211"/>
                    <a:pt x="14" y="211"/>
                  </a:cubicBezTo>
                  <a:cubicBezTo>
                    <a:pt x="16" y="210"/>
                    <a:pt x="15" y="210"/>
                    <a:pt x="16" y="208"/>
                  </a:cubicBezTo>
                  <a:cubicBezTo>
                    <a:pt x="16" y="207"/>
                    <a:pt x="18" y="206"/>
                    <a:pt x="18" y="205"/>
                  </a:cubicBezTo>
                  <a:cubicBezTo>
                    <a:pt x="19" y="204"/>
                    <a:pt x="19" y="203"/>
                    <a:pt x="19" y="202"/>
                  </a:cubicBezTo>
                  <a:cubicBezTo>
                    <a:pt x="21" y="200"/>
                    <a:pt x="25" y="198"/>
                    <a:pt x="27" y="196"/>
                  </a:cubicBezTo>
                  <a:cubicBezTo>
                    <a:pt x="29" y="196"/>
                    <a:pt x="33" y="196"/>
                    <a:pt x="34" y="194"/>
                  </a:cubicBezTo>
                  <a:cubicBezTo>
                    <a:pt x="36" y="194"/>
                    <a:pt x="36" y="195"/>
                    <a:pt x="37" y="195"/>
                  </a:cubicBezTo>
                  <a:cubicBezTo>
                    <a:pt x="39" y="195"/>
                    <a:pt x="39" y="194"/>
                    <a:pt x="40" y="193"/>
                  </a:cubicBezTo>
                  <a:cubicBezTo>
                    <a:pt x="43" y="192"/>
                    <a:pt x="46" y="193"/>
                    <a:pt x="48" y="191"/>
                  </a:cubicBezTo>
                  <a:cubicBezTo>
                    <a:pt x="51" y="190"/>
                    <a:pt x="51" y="193"/>
                    <a:pt x="53" y="193"/>
                  </a:cubicBezTo>
                  <a:cubicBezTo>
                    <a:pt x="54" y="192"/>
                    <a:pt x="55" y="192"/>
                    <a:pt x="55" y="191"/>
                  </a:cubicBezTo>
                  <a:cubicBezTo>
                    <a:pt x="55" y="191"/>
                    <a:pt x="56" y="191"/>
                    <a:pt x="56" y="191"/>
                  </a:cubicBezTo>
                  <a:cubicBezTo>
                    <a:pt x="56" y="192"/>
                    <a:pt x="56" y="192"/>
                    <a:pt x="56" y="192"/>
                  </a:cubicBezTo>
                  <a:cubicBezTo>
                    <a:pt x="58" y="191"/>
                    <a:pt x="64" y="190"/>
                    <a:pt x="66" y="191"/>
                  </a:cubicBezTo>
                  <a:cubicBezTo>
                    <a:pt x="66" y="191"/>
                    <a:pt x="67" y="191"/>
                    <a:pt x="67" y="191"/>
                  </a:cubicBezTo>
                  <a:cubicBezTo>
                    <a:pt x="67" y="191"/>
                    <a:pt x="67" y="191"/>
                    <a:pt x="67" y="191"/>
                  </a:cubicBezTo>
                  <a:cubicBezTo>
                    <a:pt x="68" y="191"/>
                    <a:pt x="68" y="191"/>
                    <a:pt x="68" y="191"/>
                  </a:cubicBezTo>
                  <a:cubicBezTo>
                    <a:pt x="70" y="191"/>
                    <a:pt x="71" y="191"/>
                    <a:pt x="72" y="192"/>
                  </a:cubicBezTo>
                  <a:cubicBezTo>
                    <a:pt x="73" y="191"/>
                    <a:pt x="79" y="192"/>
                    <a:pt x="79" y="192"/>
                  </a:cubicBezTo>
                  <a:cubicBezTo>
                    <a:pt x="81" y="192"/>
                    <a:pt x="90" y="192"/>
                    <a:pt x="91" y="191"/>
                  </a:cubicBezTo>
                  <a:cubicBezTo>
                    <a:pt x="93" y="191"/>
                    <a:pt x="94" y="194"/>
                    <a:pt x="97" y="193"/>
                  </a:cubicBezTo>
                  <a:cubicBezTo>
                    <a:pt x="100" y="192"/>
                    <a:pt x="108" y="195"/>
                    <a:pt x="111" y="196"/>
                  </a:cubicBezTo>
                  <a:cubicBezTo>
                    <a:pt x="112" y="196"/>
                    <a:pt x="113" y="195"/>
                    <a:pt x="114" y="195"/>
                  </a:cubicBezTo>
                  <a:cubicBezTo>
                    <a:pt x="116" y="196"/>
                    <a:pt x="117" y="197"/>
                    <a:pt x="119" y="196"/>
                  </a:cubicBezTo>
                  <a:cubicBezTo>
                    <a:pt x="122" y="195"/>
                    <a:pt x="128" y="200"/>
                    <a:pt x="130" y="200"/>
                  </a:cubicBezTo>
                  <a:cubicBezTo>
                    <a:pt x="132" y="199"/>
                    <a:pt x="142" y="200"/>
                    <a:pt x="144" y="202"/>
                  </a:cubicBezTo>
                  <a:cubicBezTo>
                    <a:pt x="145" y="202"/>
                    <a:pt x="146" y="202"/>
                    <a:pt x="147" y="202"/>
                  </a:cubicBezTo>
                  <a:cubicBezTo>
                    <a:pt x="149" y="202"/>
                    <a:pt x="152" y="204"/>
                    <a:pt x="155" y="203"/>
                  </a:cubicBezTo>
                  <a:cubicBezTo>
                    <a:pt x="160" y="201"/>
                    <a:pt x="161" y="200"/>
                    <a:pt x="166" y="197"/>
                  </a:cubicBezTo>
                  <a:cubicBezTo>
                    <a:pt x="171" y="193"/>
                    <a:pt x="166" y="176"/>
                    <a:pt x="167" y="171"/>
                  </a:cubicBezTo>
                  <a:close/>
                  <a:moveTo>
                    <a:pt x="70" y="155"/>
                  </a:moveTo>
                  <a:cubicBezTo>
                    <a:pt x="70" y="157"/>
                    <a:pt x="70" y="159"/>
                    <a:pt x="70" y="161"/>
                  </a:cubicBezTo>
                  <a:cubicBezTo>
                    <a:pt x="70" y="162"/>
                    <a:pt x="69" y="167"/>
                    <a:pt x="69" y="168"/>
                  </a:cubicBezTo>
                  <a:cubicBezTo>
                    <a:pt x="64" y="172"/>
                    <a:pt x="49" y="171"/>
                    <a:pt x="42" y="171"/>
                  </a:cubicBezTo>
                  <a:cubicBezTo>
                    <a:pt x="38" y="172"/>
                    <a:pt x="36" y="173"/>
                    <a:pt x="32" y="17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0" y="171"/>
                    <a:pt x="30" y="169"/>
                    <a:pt x="30" y="168"/>
                  </a:cubicBezTo>
                  <a:cubicBezTo>
                    <a:pt x="29" y="167"/>
                    <a:pt x="26" y="166"/>
                    <a:pt x="25" y="165"/>
                  </a:cubicBezTo>
                  <a:cubicBezTo>
                    <a:pt x="25" y="163"/>
                    <a:pt x="24" y="161"/>
                    <a:pt x="23" y="160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24" y="158"/>
                    <a:pt x="23" y="154"/>
                    <a:pt x="23" y="152"/>
                  </a:cubicBezTo>
                  <a:cubicBezTo>
                    <a:pt x="25" y="151"/>
                    <a:pt x="24" y="149"/>
                    <a:pt x="26" y="148"/>
                  </a:cubicBezTo>
                  <a:cubicBezTo>
                    <a:pt x="26" y="149"/>
                    <a:pt x="29" y="146"/>
                    <a:pt x="32" y="146"/>
                  </a:cubicBezTo>
                  <a:cubicBezTo>
                    <a:pt x="34" y="146"/>
                    <a:pt x="35" y="143"/>
                    <a:pt x="37" y="143"/>
                  </a:cubicBezTo>
                  <a:cubicBezTo>
                    <a:pt x="40" y="142"/>
                    <a:pt x="42" y="143"/>
                    <a:pt x="45" y="143"/>
                  </a:cubicBezTo>
                  <a:cubicBezTo>
                    <a:pt x="47" y="142"/>
                    <a:pt x="50" y="142"/>
                    <a:pt x="51" y="142"/>
                  </a:cubicBezTo>
                  <a:cubicBezTo>
                    <a:pt x="56" y="141"/>
                    <a:pt x="65" y="144"/>
                    <a:pt x="67" y="141"/>
                  </a:cubicBezTo>
                  <a:cubicBezTo>
                    <a:pt x="68" y="141"/>
                    <a:pt x="68" y="141"/>
                    <a:pt x="69" y="141"/>
                  </a:cubicBezTo>
                  <a:cubicBezTo>
                    <a:pt x="70" y="144"/>
                    <a:pt x="70" y="146"/>
                    <a:pt x="71" y="149"/>
                  </a:cubicBezTo>
                  <a:cubicBezTo>
                    <a:pt x="72" y="152"/>
                    <a:pt x="69" y="153"/>
                    <a:pt x="70" y="155"/>
                  </a:cubicBezTo>
                  <a:close/>
                  <a:moveTo>
                    <a:pt x="70" y="124"/>
                  </a:moveTo>
                  <a:cubicBezTo>
                    <a:pt x="70" y="123"/>
                    <a:pt x="70" y="123"/>
                    <a:pt x="70" y="123"/>
                  </a:cubicBezTo>
                  <a:cubicBezTo>
                    <a:pt x="70" y="123"/>
                    <a:pt x="70" y="124"/>
                    <a:pt x="70" y="124"/>
                  </a:cubicBezTo>
                  <a:cubicBezTo>
                    <a:pt x="70" y="124"/>
                    <a:pt x="62" y="127"/>
                    <a:pt x="62" y="127"/>
                  </a:cubicBezTo>
                  <a:cubicBezTo>
                    <a:pt x="62" y="127"/>
                    <a:pt x="55" y="128"/>
                    <a:pt x="54" y="129"/>
                  </a:cubicBezTo>
                  <a:cubicBezTo>
                    <a:pt x="54" y="129"/>
                    <a:pt x="53" y="129"/>
                    <a:pt x="53" y="129"/>
                  </a:cubicBezTo>
                  <a:cubicBezTo>
                    <a:pt x="45" y="129"/>
                    <a:pt x="37" y="132"/>
                    <a:pt x="30" y="127"/>
                  </a:cubicBezTo>
                  <a:cubicBezTo>
                    <a:pt x="30" y="127"/>
                    <a:pt x="30" y="126"/>
                    <a:pt x="30" y="126"/>
                  </a:cubicBezTo>
                  <a:cubicBezTo>
                    <a:pt x="28" y="125"/>
                    <a:pt x="28" y="124"/>
                    <a:pt x="25" y="121"/>
                  </a:cubicBezTo>
                  <a:cubicBezTo>
                    <a:pt x="26" y="120"/>
                    <a:pt x="25" y="118"/>
                    <a:pt x="25" y="118"/>
                  </a:cubicBezTo>
                  <a:cubicBezTo>
                    <a:pt x="25" y="113"/>
                    <a:pt x="29" y="110"/>
                    <a:pt x="32" y="109"/>
                  </a:cubicBezTo>
                  <a:cubicBezTo>
                    <a:pt x="33" y="108"/>
                    <a:pt x="35" y="108"/>
                    <a:pt x="36" y="108"/>
                  </a:cubicBezTo>
                  <a:cubicBezTo>
                    <a:pt x="38" y="107"/>
                    <a:pt x="40" y="106"/>
                    <a:pt x="42" y="105"/>
                  </a:cubicBezTo>
                  <a:cubicBezTo>
                    <a:pt x="43" y="105"/>
                    <a:pt x="49" y="105"/>
                    <a:pt x="49" y="104"/>
                  </a:cubicBezTo>
                  <a:cubicBezTo>
                    <a:pt x="51" y="104"/>
                    <a:pt x="58" y="105"/>
                    <a:pt x="59" y="105"/>
                  </a:cubicBezTo>
                  <a:cubicBezTo>
                    <a:pt x="61" y="105"/>
                    <a:pt x="65" y="103"/>
                    <a:pt x="68" y="104"/>
                  </a:cubicBezTo>
                  <a:cubicBezTo>
                    <a:pt x="68" y="104"/>
                    <a:pt x="69" y="103"/>
                    <a:pt x="69" y="103"/>
                  </a:cubicBezTo>
                  <a:cubicBezTo>
                    <a:pt x="69" y="103"/>
                    <a:pt x="71" y="104"/>
                    <a:pt x="71" y="104"/>
                  </a:cubicBezTo>
                  <a:cubicBezTo>
                    <a:pt x="73" y="105"/>
                    <a:pt x="72" y="110"/>
                    <a:pt x="72" y="112"/>
                  </a:cubicBezTo>
                  <a:cubicBezTo>
                    <a:pt x="71" y="115"/>
                    <a:pt x="73" y="121"/>
                    <a:pt x="70" y="1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8" name="Freeform 59">
              <a:extLst>
                <a:ext uri="{FF2B5EF4-FFF2-40B4-BE49-F238E27FC236}">
                  <a16:creationId xmlns="" xmlns:a16="http://schemas.microsoft.com/office/drawing/2014/main" id="{417B056A-A9FC-C04D-AA75-B778E01BA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876" y="3000376"/>
              <a:ext cx="412750" cy="681038"/>
            </a:xfrm>
            <a:custGeom>
              <a:avLst/>
              <a:gdLst>
                <a:gd name="T0" fmla="*/ 103 w 136"/>
                <a:gd name="T1" fmla="*/ 7 h 223"/>
                <a:gd name="T2" fmla="*/ 106 w 136"/>
                <a:gd name="T3" fmla="*/ 25 h 223"/>
                <a:gd name="T4" fmla="*/ 103 w 136"/>
                <a:gd name="T5" fmla="*/ 38 h 223"/>
                <a:gd name="T6" fmla="*/ 94 w 136"/>
                <a:gd name="T7" fmla="*/ 60 h 223"/>
                <a:gd name="T8" fmla="*/ 105 w 136"/>
                <a:gd name="T9" fmla="*/ 71 h 223"/>
                <a:gd name="T10" fmla="*/ 116 w 136"/>
                <a:gd name="T11" fmla="*/ 53 h 223"/>
                <a:gd name="T12" fmla="*/ 119 w 136"/>
                <a:gd name="T13" fmla="*/ 38 h 223"/>
                <a:gd name="T14" fmla="*/ 124 w 136"/>
                <a:gd name="T15" fmla="*/ 9 h 223"/>
                <a:gd name="T16" fmla="*/ 135 w 136"/>
                <a:gd name="T17" fmla="*/ 25 h 223"/>
                <a:gd name="T18" fmla="*/ 128 w 136"/>
                <a:gd name="T19" fmla="*/ 42 h 223"/>
                <a:gd name="T20" fmla="*/ 124 w 136"/>
                <a:gd name="T21" fmla="*/ 63 h 223"/>
                <a:gd name="T22" fmla="*/ 96 w 136"/>
                <a:gd name="T23" fmla="*/ 85 h 223"/>
                <a:gd name="T24" fmla="*/ 92 w 136"/>
                <a:gd name="T25" fmla="*/ 129 h 223"/>
                <a:gd name="T26" fmla="*/ 86 w 136"/>
                <a:gd name="T27" fmla="*/ 160 h 223"/>
                <a:gd name="T28" fmla="*/ 79 w 136"/>
                <a:gd name="T29" fmla="*/ 176 h 223"/>
                <a:gd name="T30" fmla="*/ 69 w 136"/>
                <a:gd name="T31" fmla="*/ 162 h 223"/>
                <a:gd name="T32" fmla="*/ 61 w 136"/>
                <a:gd name="T33" fmla="*/ 174 h 223"/>
                <a:gd name="T34" fmla="*/ 52 w 136"/>
                <a:gd name="T35" fmla="*/ 223 h 223"/>
                <a:gd name="T36" fmla="*/ 45 w 136"/>
                <a:gd name="T37" fmla="*/ 211 h 223"/>
                <a:gd name="T38" fmla="*/ 46 w 136"/>
                <a:gd name="T39" fmla="*/ 152 h 223"/>
                <a:gd name="T40" fmla="*/ 27 w 136"/>
                <a:gd name="T41" fmla="*/ 153 h 223"/>
                <a:gd name="T42" fmla="*/ 2 w 136"/>
                <a:gd name="T43" fmla="*/ 149 h 223"/>
                <a:gd name="T44" fmla="*/ 2 w 136"/>
                <a:gd name="T45" fmla="*/ 126 h 223"/>
                <a:gd name="T46" fmla="*/ 7 w 136"/>
                <a:gd name="T47" fmla="*/ 95 h 223"/>
                <a:gd name="T48" fmla="*/ 11 w 136"/>
                <a:gd name="T49" fmla="*/ 68 h 223"/>
                <a:gd name="T50" fmla="*/ 15 w 136"/>
                <a:gd name="T51" fmla="*/ 50 h 223"/>
                <a:gd name="T52" fmla="*/ 30 w 136"/>
                <a:gd name="T53" fmla="*/ 65 h 223"/>
                <a:gd name="T54" fmla="*/ 28 w 136"/>
                <a:gd name="T55" fmla="*/ 74 h 223"/>
                <a:gd name="T56" fmla="*/ 29 w 136"/>
                <a:gd name="T57" fmla="*/ 100 h 223"/>
                <a:gd name="T58" fmla="*/ 47 w 136"/>
                <a:gd name="T59" fmla="*/ 90 h 223"/>
                <a:gd name="T60" fmla="*/ 49 w 136"/>
                <a:gd name="T61" fmla="*/ 64 h 223"/>
                <a:gd name="T62" fmla="*/ 50 w 136"/>
                <a:gd name="T63" fmla="*/ 31 h 223"/>
                <a:gd name="T64" fmla="*/ 66 w 136"/>
                <a:gd name="T65" fmla="*/ 4 h 223"/>
                <a:gd name="T66" fmla="*/ 69 w 136"/>
                <a:gd name="T67" fmla="*/ 34 h 223"/>
                <a:gd name="T68" fmla="*/ 65 w 136"/>
                <a:gd name="T69" fmla="*/ 55 h 223"/>
                <a:gd name="T70" fmla="*/ 65 w 136"/>
                <a:gd name="T71" fmla="*/ 97 h 223"/>
                <a:gd name="T72" fmla="*/ 69 w 136"/>
                <a:gd name="T73" fmla="*/ 126 h 223"/>
                <a:gd name="T74" fmla="*/ 62 w 136"/>
                <a:gd name="T75" fmla="*/ 139 h 223"/>
                <a:gd name="T76" fmla="*/ 74 w 136"/>
                <a:gd name="T77" fmla="*/ 153 h 223"/>
                <a:gd name="T78" fmla="*/ 82 w 136"/>
                <a:gd name="T79" fmla="*/ 139 h 223"/>
                <a:gd name="T80" fmla="*/ 85 w 136"/>
                <a:gd name="T81" fmla="*/ 97 h 223"/>
                <a:gd name="T82" fmla="*/ 75 w 136"/>
                <a:gd name="T83" fmla="*/ 85 h 223"/>
                <a:gd name="T84" fmla="*/ 66 w 136"/>
                <a:gd name="T85" fmla="*/ 91 h 223"/>
                <a:gd name="T86" fmla="*/ 69 w 136"/>
                <a:gd name="T87" fmla="*/ 81 h 223"/>
                <a:gd name="T88" fmla="*/ 87 w 136"/>
                <a:gd name="T89" fmla="*/ 54 h 223"/>
                <a:gd name="T90" fmla="*/ 91 w 136"/>
                <a:gd name="T91" fmla="*/ 12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6" h="223">
                  <a:moveTo>
                    <a:pt x="94" y="2"/>
                  </a:moveTo>
                  <a:cubicBezTo>
                    <a:pt x="96" y="3"/>
                    <a:pt x="100" y="3"/>
                    <a:pt x="101" y="4"/>
                  </a:cubicBezTo>
                  <a:cubicBezTo>
                    <a:pt x="102" y="5"/>
                    <a:pt x="102" y="6"/>
                    <a:pt x="103" y="7"/>
                  </a:cubicBezTo>
                  <a:cubicBezTo>
                    <a:pt x="104" y="9"/>
                    <a:pt x="106" y="12"/>
                    <a:pt x="106" y="13"/>
                  </a:cubicBezTo>
                  <a:cubicBezTo>
                    <a:pt x="107" y="15"/>
                    <a:pt x="106" y="19"/>
                    <a:pt x="106" y="20"/>
                  </a:cubicBezTo>
                  <a:cubicBezTo>
                    <a:pt x="106" y="22"/>
                    <a:pt x="106" y="23"/>
                    <a:pt x="106" y="25"/>
                  </a:cubicBezTo>
                  <a:cubicBezTo>
                    <a:pt x="105" y="27"/>
                    <a:pt x="105" y="29"/>
                    <a:pt x="104" y="31"/>
                  </a:cubicBezTo>
                  <a:cubicBezTo>
                    <a:pt x="104" y="33"/>
                    <a:pt x="104" y="35"/>
                    <a:pt x="104" y="36"/>
                  </a:cubicBezTo>
                  <a:cubicBezTo>
                    <a:pt x="103" y="37"/>
                    <a:pt x="103" y="37"/>
                    <a:pt x="103" y="38"/>
                  </a:cubicBezTo>
                  <a:cubicBezTo>
                    <a:pt x="102" y="39"/>
                    <a:pt x="103" y="41"/>
                    <a:pt x="103" y="42"/>
                  </a:cubicBezTo>
                  <a:cubicBezTo>
                    <a:pt x="103" y="43"/>
                    <a:pt x="103" y="44"/>
                    <a:pt x="103" y="46"/>
                  </a:cubicBezTo>
                  <a:cubicBezTo>
                    <a:pt x="100" y="51"/>
                    <a:pt x="96" y="54"/>
                    <a:pt x="94" y="60"/>
                  </a:cubicBezTo>
                  <a:cubicBezTo>
                    <a:pt x="94" y="62"/>
                    <a:pt x="96" y="72"/>
                    <a:pt x="96" y="73"/>
                  </a:cubicBezTo>
                  <a:cubicBezTo>
                    <a:pt x="99" y="73"/>
                    <a:pt x="100" y="73"/>
                    <a:pt x="102" y="72"/>
                  </a:cubicBezTo>
                  <a:cubicBezTo>
                    <a:pt x="103" y="72"/>
                    <a:pt x="104" y="72"/>
                    <a:pt x="105" y="71"/>
                  </a:cubicBezTo>
                  <a:cubicBezTo>
                    <a:pt x="110" y="70"/>
                    <a:pt x="110" y="66"/>
                    <a:pt x="112" y="60"/>
                  </a:cubicBezTo>
                  <a:cubicBezTo>
                    <a:pt x="112" y="58"/>
                    <a:pt x="115" y="56"/>
                    <a:pt x="116" y="54"/>
                  </a:cubicBezTo>
                  <a:cubicBezTo>
                    <a:pt x="116" y="54"/>
                    <a:pt x="116" y="53"/>
                    <a:pt x="116" y="53"/>
                  </a:cubicBezTo>
                  <a:cubicBezTo>
                    <a:pt x="116" y="53"/>
                    <a:pt x="118" y="48"/>
                    <a:pt x="117" y="47"/>
                  </a:cubicBezTo>
                  <a:cubicBezTo>
                    <a:pt x="118" y="47"/>
                    <a:pt x="119" y="47"/>
                    <a:pt x="119" y="45"/>
                  </a:cubicBezTo>
                  <a:cubicBezTo>
                    <a:pt x="119" y="43"/>
                    <a:pt x="119" y="41"/>
                    <a:pt x="119" y="38"/>
                  </a:cubicBezTo>
                  <a:cubicBezTo>
                    <a:pt x="118" y="35"/>
                    <a:pt x="120" y="23"/>
                    <a:pt x="122" y="19"/>
                  </a:cubicBezTo>
                  <a:cubicBezTo>
                    <a:pt x="122" y="18"/>
                    <a:pt x="122" y="18"/>
                    <a:pt x="121" y="19"/>
                  </a:cubicBezTo>
                  <a:cubicBezTo>
                    <a:pt x="119" y="13"/>
                    <a:pt x="118" y="11"/>
                    <a:pt x="124" y="9"/>
                  </a:cubicBezTo>
                  <a:cubicBezTo>
                    <a:pt x="126" y="9"/>
                    <a:pt x="126" y="8"/>
                    <a:pt x="128" y="9"/>
                  </a:cubicBezTo>
                  <a:cubicBezTo>
                    <a:pt x="132" y="11"/>
                    <a:pt x="134" y="17"/>
                    <a:pt x="135" y="22"/>
                  </a:cubicBezTo>
                  <a:cubicBezTo>
                    <a:pt x="135" y="23"/>
                    <a:pt x="135" y="24"/>
                    <a:pt x="135" y="25"/>
                  </a:cubicBezTo>
                  <a:cubicBezTo>
                    <a:pt x="135" y="26"/>
                    <a:pt x="136" y="27"/>
                    <a:pt x="136" y="29"/>
                  </a:cubicBezTo>
                  <a:cubicBezTo>
                    <a:pt x="135" y="29"/>
                    <a:pt x="135" y="29"/>
                    <a:pt x="134" y="30"/>
                  </a:cubicBezTo>
                  <a:cubicBezTo>
                    <a:pt x="135" y="35"/>
                    <a:pt x="130" y="39"/>
                    <a:pt x="128" y="42"/>
                  </a:cubicBezTo>
                  <a:cubicBezTo>
                    <a:pt x="128" y="44"/>
                    <a:pt x="127" y="46"/>
                    <a:pt x="127" y="48"/>
                  </a:cubicBezTo>
                  <a:cubicBezTo>
                    <a:pt x="127" y="48"/>
                    <a:pt x="126" y="49"/>
                    <a:pt x="126" y="50"/>
                  </a:cubicBezTo>
                  <a:cubicBezTo>
                    <a:pt x="128" y="53"/>
                    <a:pt x="126" y="59"/>
                    <a:pt x="124" y="63"/>
                  </a:cubicBezTo>
                  <a:cubicBezTo>
                    <a:pt x="123" y="66"/>
                    <a:pt x="124" y="69"/>
                    <a:pt x="123" y="74"/>
                  </a:cubicBezTo>
                  <a:cubicBezTo>
                    <a:pt x="122" y="78"/>
                    <a:pt x="117" y="84"/>
                    <a:pt x="114" y="85"/>
                  </a:cubicBezTo>
                  <a:cubicBezTo>
                    <a:pt x="109" y="88"/>
                    <a:pt x="100" y="78"/>
                    <a:pt x="96" y="85"/>
                  </a:cubicBezTo>
                  <a:cubicBezTo>
                    <a:pt x="95" y="86"/>
                    <a:pt x="95" y="89"/>
                    <a:pt x="94" y="91"/>
                  </a:cubicBezTo>
                  <a:cubicBezTo>
                    <a:pt x="94" y="98"/>
                    <a:pt x="94" y="106"/>
                    <a:pt x="94" y="113"/>
                  </a:cubicBezTo>
                  <a:cubicBezTo>
                    <a:pt x="94" y="119"/>
                    <a:pt x="93" y="124"/>
                    <a:pt x="92" y="129"/>
                  </a:cubicBezTo>
                  <a:cubicBezTo>
                    <a:pt x="92" y="130"/>
                    <a:pt x="92" y="142"/>
                    <a:pt x="92" y="142"/>
                  </a:cubicBezTo>
                  <a:cubicBezTo>
                    <a:pt x="92" y="143"/>
                    <a:pt x="89" y="153"/>
                    <a:pt x="90" y="154"/>
                  </a:cubicBezTo>
                  <a:cubicBezTo>
                    <a:pt x="88" y="155"/>
                    <a:pt x="87" y="158"/>
                    <a:pt x="86" y="160"/>
                  </a:cubicBezTo>
                  <a:cubicBezTo>
                    <a:pt x="86" y="162"/>
                    <a:pt x="86" y="164"/>
                    <a:pt x="86" y="166"/>
                  </a:cubicBezTo>
                  <a:cubicBezTo>
                    <a:pt x="84" y="168"/>
                    <a:pt x="84" y="170"/>
                    <a:pt x="83" y="172"/>
                  </a:cubicBezTo>
                  <a:cubicBezTo>
                    <a:pt x="83" y="173"/>
                    <a:pt x="80" y="175"/>
                    <a:pt x="79" y="176"/>
                  </a:cubicBezTo>
                  <a:cubicBezTo>
                    <a:pt x="78" y="177"/>
                    <a:pt x="72" y="173"/>
                    <a:pt x="71" y="171"/>
                  </a:cubicBezTo>
                  <a:cubicBezTo>
                    <a:pt x="71" y="170"/>
                    <a:pt x="69" y="168"/>
                    <a:pt x="69" y="166"/>
                  </a:cubicBezTo>
                  <a:cubicBezTo>
                    <a:pt x="68" y="165"/>
                    <a:pt x="68" y="163"/>
                    <a:pt x="69" y="162"/>
                  </a:cubicBezTo>
                  <a:cubicBezTo>
                    <a:pt x="67" y="158"/>
                    <a:pt x="65" y="149"/>
                    <a:pt x="61" y="149"/>
                  </a:cubicBezTo>
                  <a:cubicBezTo>
                    <a:pt x="61" y="156"/>
                    <a:pt x="61" y="162"/>
                    <a:pt x="60" y="169"/>
                  </a:cubicBezTo>
                  <a:cubicBezTo>
                    <a:pt x="61" y="171"/>
                    <a:pt x="61" y="172"/>
                    <a:pt x="61" y="174"/>
                  </a:cubicBezTo>
                  <a:cubicBezTo>
                    <a:pt x="60" y="177"/>
                    <a:pt x="59" y="180"/>
                    <a:pt x="58" y="183"/>
                  </a:cubicBezTo>
                  <a:cubicBezTo>
                    <a:pt x="58" y="188"/>
                    <a:pt x="58" y="194"/>
                    <a:pt x="58" y="199"/>
                  </a:cubicBezTo>
                  <a:cubicBezTo>
                    <a:pt x="58" y="209"/>
                    <a:pt x="61" y="222"/>
                    <a:pt x="52" y="223"/>
                  </a:cubicBezTo>
                  <a:cubicBezTo>
                    <a:pt x="51" y="221"/>
                    <a:pt x="48" y="222"/>
                    <a:pt x="47" y="220"/>
                  </a:cubicBezTo>
                  <a:cubicBezTo>
                    <a:pt x="47" y="218"/>
                    <a:pt x="47" y="217"/>
                    <a:pt x="47" y="215"/>
                  </a:cubicBezTo>
                  <a:cubicBezTo>
                    <a:pt x="46" y="213"/>
                    <a:pt x="45" y="212"/>
                    <a:pt x="45" y="211"/>
                  </a:cubicBezTo>
                  <a:cubicBezTo>
                    <a:pt x="43" y="207"/>
                    <a:pt x="45" y="202"/>
                    <a:pt x="44" y="198"/>
                  </a:cubicBezTo>
                  <a:cubicBezTo>
                    <a:pt x="43" y="190"/>
                    <a:pt x="43" y="178"/>
                    <a:pt x="44" y="170"/>
                  </a:cubicBezTo>
                  <a:cubicBezTo>
                    <a:pt x="46" y="163"/>
                    <a:pt x="43" y="156"/>
                    <a:pt x="46" y="152"/>
                  </a:cubicBezTo>
                  <a:cubicBezTo>
                    <a:pt x="45" y="150"/>
                    <a:pt x="44" y="148"/>
                    <a:pt x="41" y="148"/>
                  </a:cubicBezTo>
                  <a:cubicBezTo>
                    <a:pt x="39" y="148"/>
                    <a:pt x="37" y="150"/>
                    <a:pt x="36" y="150"/>
                  </a:cubicBezTo>
                  <a:cubicBezTo>
                    <a:pt x="33" y="151"/>
                    <a:pt x="29" y="151"/>
                    <a:pt x="27" y="153"/>
                  </a:cubicBezTo>
                  <a:cubicBezTo>
                    <a:pt x="26" y="157"/>
                    <a:pt x="10" y="158"/>
                    <a:pt x="6" y="155"/>
                  </a:cubicBezTo>
                  <a:cubicBezTo>
                    <a:pt x="5" y="154"/>
                    <a:pt x="5" y="153"/>
                    <a:pt x="5" y="151"/>
                  </a:cubicBezTo>
                  <a:cubicBezTo>
                    <a:pt x="4" y="151"/>
                    <a:pt x="3" y="150"/>
                    <a:pt x="2" y="149"/>
                  </a:cubicBezTo>
                  <a:cubicBezTo>
                    <a:pt x="1" y="146"/>
                    <a:pt x="2" y="142"/>
                    <a:pt x="1" y="139"/>
                  </a:cubicBezTo>
                  <a:cubicBezTo>
                    <a:pt x="1" y="136"/>
                    <a:pt x="0" y="134"/>
                    <a:pt x="0" y="132"/>
                  </a:cubicBezTo>
                  <a:cubicBezTo>
                    <a:pt x="1" y="130"/>
                    <a:pt x="2" y="127"/>
                    <a:pt x="2" y="126"/>
                  </a:cubicBezTo>
                  <a:cubicBezTo>
                    <a:pt x="2" y="125"/>
                    <a:pt x="2" y="116"/>
                    <a:pt x="2" y="115"/>
                  </a:cubicBezTo>
                  <a:cubicBezTo>
                    <a:pt x="3" y="111"/>
                    <a:pt x="5" y="107"/>
                    <a:pt x="7" y="105"/>
                  </a:cubicBezTo>
                  <a:cubicBezTo>
                    <a:pt x="7" y="102"/>
                    <a:pt x="7" y="98"/>
                    <a:pt x="7" y="95"/>
                  </a:cubicBezTo>
                  <a:cubicBezTo>
                    <a:pt x="8" y="94"/>
                    <a:pt x="9" y="93"/>
                    <a:pt x="10" y="92"/>
                  </a:cubicBezTo>
                  <a:cubicBezTo>
                    <a:pt x="11" y="89"/>
                    <a:pt x="10" y="86"/>
                    <a:pt x="11" y="84"/>
                  </a:cubicBezTo>
                  <a:cubicBezTo>
                    <a:pt x="12" y="82"/>
                    <a:pt x="10" y="71"/>
                    <a:pt x="11" y="68"/>
                  </a:cubicBezTo>
                  <a:cubicBezTo>
                    <a:pt x="11" y="66"/>
                    <a:pt x="11" y="64"/>
                    <a:pt x="10" y="62"/>
                  </a:cubicBezTo>
                  <a:cubicBezTo>
                    <a:pt x="11" y="61"/>
                    <a:pt x="14" y="51"/>
                    <a:pt x="14" y="50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7" y="47"/>
                    <a:pt x="23" y="32"/>
                    <a:pt x="30" y="38"/>
                  </a:cubicBezTo>
                  <a:cubicBezTo>
                    <a:pt x="37" y="45"/>
                    <a:pt x="27" y="48"/>
                    <a:pt x="29" y="53"/>
                  </a:cubicBezTo>
                  <a:cubicBezTo>
                    <a:pt x="30" y="57"/>
                    <a:pt x="31" y="60"/>
                    <a:pt x="30" y="65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8"/>
                    <a:pt x="29" y="69"/>
                    <a:pt x="28" y="70"/>
                  </a:cubicBezTo>
                  <a:cubicBezTo>
                    <a:pt x="28" y="71"/>
                    <a:pt x="28" y="73"/>
                    <a:pt x="28" y="74"/>
                  </a:cubicBezTo>
                  <a:cubicBezTo>
                    <a:pt x="27" y="80"/>
                    <a:pt x="28" y="80"/>
                    <a:pt x="25" y="84"/>
                  </a:cubicBezTo>
                  <a:cubicBezTo>
                    <a:pt x="25" y="86"/>
                    <a:pt x="26" y="87"/>
                    <a:pt x="27" y="88"/>
                  </a:cubicBezTo>
                  <a:cubicBezTo>
                    <a:pt x="27" y="90"/>
                    <a:pt x="28" y="98"/>
                    <a:pt x="29" y="100"/>
                  </a:cubicBezTo>
                  <a:cubicBezTo>
                    <a:pt x="31" y="100"/>
                    <a:pt x="34" y="99"/>
                    <a:pt x="35" y="98"/>
                  </a:cubicBezTo>
                  <a:cubicBezTo>
                    <a:pt x="36" y="98"/>
                    <a:pt x="37" y="98"/>
                    <a:pt x="38" y="98"/>
                  </a:cubicBezTo>
                  <a:cubicBezTo>
                    <a:pt x="40" y="95"/>
                    <a:pt x="45" y="93"/>
                    <a:pt x="47" y="90"/>
                  </a:cubicBezTo>
                  <a:cubicBezTo>
                    <a:pt x="48" y="89"/>
                    <a:pt x="51" y="87"/>
                    <a:pt x="49" y="86"/>
                  </a:cubicBezTo>
                  <a:cubicBezTo>
                    <a:pt x="50" y="85"/>
                    <a:pt x="51" y="84"/>
                    <a:pt x="52" y="82"/>
                  </a:cubicBezTo>
                  <a:cubicBezTo>
                    <a:pt x="53" y="76"/>
                    <a:pt x="50" y="69"/>
                    <a:pt x="49" y="64"/>
                  </a:cubicBezTo>
                  <a:cubicBezTo>
                    <a:pt x="49" y="64"/>
                    <a:pt x="49" y="55"/>
                    <a:pt x="49" y="54"/>
                  </a:cubicBezTo>
                  <a:cubicBezTo>
                    <a:pt x="48" y="51"/>
                    <a:pt x="51" y="44"/>
                    <a:pt x="51" y="41"/>
                  </a:cubicBezTo>
                  <a:cubicBezTo>
                    <a:pt x="52" y="37"/>
                    <a:pt x="50" y="34"/>
                    <a:pt x="50" y="31"/>
                  </a:cubicBezTo>
                  <a:cubicBezTo>
                    <a:pt x="50" y="29"/>
                    <a:pt x="52" y="28"/>
                    <a:pt x="50" y="26"/>
                  </a:cubicBezTo>
                  <a:cubicBezTo>
                    <a:pt x="50" y="25"/>
                    <a:pt x="52" y="18"/>
                    <a:pt x="52" y="18"/>
                  </a:cubicBezTo>
                  <a:cubicBezTo>
                    <a:pt x="54" y="13"/>
                    <a:pt x="58" y="0"/>
                    <a:pt x="66" y="4"/>
                  </a:cubicBezTo>
                  <a:cubicBezTo>
                    <a:pt x="68" y="5"/>
                    <a:pt x="69" y="7"/>
                    <a:pt x="70" y="10"/>
                  </a:cubicBezTo>
                  <a:cubicBezTo>
                    <a:pt x="71" y="11"/>
                    <a:pt x="72" y="13"/>
                    <a:pt x="72" y="14"/>
                  </a:cubicBezTo>
                  <a:cubicBezTo>
                    <a:pt x="74" y="21"/>
                    <a:pt x="69" y="27"/>
                    <a:pt x="69" y="34"/>
                  </a:cubicBezTo>
                  <a:cubicBezTo>
                    <a:pt x="69" y="36"/>
                    <a:pt x="68" y="40"/>
                    <a:pt x="67" y="43"/>
                  </a:cubicBezTo>
                  <a:cubicBezTo>
                    <a:pt x="66" y="45"/>
                    <a:pt x="67" y="50"/>
                    <a:pt x="66" y="53"/>
                  </a:cubicBezTo>
                  <a:cubicBezTo>
                    <a:pt x="66" y="54"/>
                    <a:pt x="65" y="55"/>
                    <a:pt x="65" y="55"/>
                  </a:cubicBezTo>
                  <a:cubicBezTo>
                    <a:pt x="64" y="60"/>
                    <a:pt x="64" y="64"/>
                    <a:pt x="64" y="68"/>
                  </a:cubicBezTo>
                  <a:cubicBezTo>
                    <a:pt x="63" y="70"/>
                    <a:pt x="63" y="71"/>
                    <a:pt x="62" y="73"/>
                  </a:cubicBezTo>
                  <a:cubicBezTo>
                    <a:pt x="60" y="80"/>
                    <a:pt x="63" y="94"/>
                    <a:pt x="65" y="97"/>
                  </a:cubicBezTo>
                  <a:cubicBezTo>
                    <a:pt x="68" y="97"/>
                    <a:pt x="68" y="102"/>
                    <a:pt x="69" y="105"/>
                  </a:cubicBezTo>
                  <a:cubicBezTo>
                    <a:pt x="71" y="109"/>
                    <a:pt x="75" y="116"/>
                    <a:pt x="72" y="121"/>
                  </a:cubicBezTo>
                  <a:cubicBezTo>
                    <a:pt x="71" y="123"/>
                    <a:pt x="70" y="124"/>
                    <a:pt x="69" y="126"/>
                  </a:cubicBezTo>
                  <a:cubicBezTo>
                    <a:pt x="69" y="128"/>
                    <a:pt x="69" y="129"/>
                    <a:pt x="69" y="131"/>
                  </a:cubicBezTo>
                  <a:cubicBezTo>
                    <a:pt x="68" y="132"/>
                    <a:pt x="67" y="133"/>
                    <a:pt x="67" y="135"/>
                  </a:cubicBezTo>
                  <a:cubicBezTo>
                    <a:pt x="66" y="137"/>
                    <a:pt x="63" y="138"/>
                    <a:pt x="62" y="139"/>
                  </a:cubicBezTo>
                  <a:cubicBezTo>
                    <a:pt x="61" y="143"/>
                    <a:pt x="68" y="149"/>
                    <a:pt x="70" y="151"/>
                  </a:cubicBezTo>
                  <a:cubicBezTo>
                    <a:pt x="71" y="151"/>
                    <a:pt x="72" y="151"/>
                    <a:pt x="72" y="151"/>
                  </a:cubicBezTo>
                  <a:cubicBezTo>
                    <a:pt x="72" y="152"/>
                    <a:pt x="73" y="153"/>
                    <a:pt x="74" y="153"/>
                  </a:cubicBezTo>
                  <a:cubicBezTo>
                    <a:pt x="74" y="153"/>
                    <a:pt x="74" y="153"/>
                    <a:pt x="74" y="153"/>
                  </a:cubicBezTo>
                  <a:cubicBezTo>
                    <a:pt x="75" y="154"/>
                    <a:pt x="76" y="156"/>
                    <a:pt x="78" y="155"/>
                  </a:cubicBezTo>
                  <a:cubicBezTo>
                    <a:pt x="78" y="150"/>
                    <a:pt x="81" y="144"/>
                    <a:pt x="82" y="139"/>
                  </a:cubicBezTo>
                  <a:cubicBezTo>
                    <a:pt x="83" y="135"/>
                    <a:pt x="83" y="121"/>
                    <a:pt x="83" y="114"/>
                  </a:cubicBezTo>
                  <a:cubicBezTo>
                    <a:pt x="82" y="111"/>
                    <a:pt x="84" y="107"/>
                    <a:pt x="85" y="105"/>
                  </a:cubicBezTo>
                  <a:cubicBezTo>
                    <a:pt x="85" y="102"/>
                    <a:pt x="85" y="100"/>
                    <a:pt x="85" y="97"/>
                  </a:cubicBezTo>
                  <a:cubicBezTo>
                    <a:pt x="86" y="96"/>
                    <a:pt x="86" y="94"/>
                    <a:pt x="86" y="93"/>
                  </a:cubicBezTo>
                  <a:cubicBezTo>
                    <a:pt x="87" y="90"/>
                    <a:pt x="85" y="86"/>
                    <a:pt x="85" y="84"/>
                  </a:cubicBezTo>
                  <a:cubicBezTo>
                    <a:pt x="82" y="83"/>
                    <a:pt x="77" y="83"/>
                    <a:pt x="75" y="85"/>
                  </a:cubicBezTo>
                  <a:cubicBezTo>
                    <a:pt x="73" y="86"/>
                    <a:pt x="74" y="87"/>
                    <a:pt x="72" y="88"/>
                  </a:cubicBezTo>
                  <a:cubicBezTo>
                    <a:pt x="70" y="89"/>
                    <a:pt x="70" y="87"/>
                    <a:pt x="69" y="89"/>
                  </a:cubicBezTo>
                  <a:cubicBezTo>
                    <a:pt x="69" y="90"/>
                    <a:pt x="67" y="91"/>
                    <a:pt x="66" y="91"/>
                  </a:cubicBezTo>
                  <a:cubicBezTo>
                    <a:pt x="65" y="91"/>
                    <a:pt x="64" y="91"/>
                    <a:pt x="64" y="90"/>
                  </a:cubicBezTo>
                  <a:cubicBezTo>
                    <a:pt x="63" y="88"/>
                    <a:pt x="64" y="87"/>
                    <a:pt x="64" y="85"/>
                  </a:cubicBezTo>
                  <a:cubicBezTo>
                    <a:pt x="66" y="85"/>
                    <a:pt x="67" y="83"/>
                    <a:pt x="69" y="81"/>
                  </a:cubicBezTo>
                  <a:cubicBezTo>
                    <a:pt x="70" y="81"/>
                    <a:pt x="71" y="81"/>
                    <a:pt x="71" y="81"/>
                  </a:cubicBezTo>
                  <a:cubicBezTo>
                    <a:pt x="76" y="80"/>
                    <a:pt x="82" y="80"/>
                    <a:pt x="85" y="76"/>
                  </a:cubicBezTo>
                  <a:cubicBezTo>
                    <a:pt x="84" y="72"/>
                    <a:pt x="86" y="59"/>
                    <a:pt x="87" y="54"/>
                  </a:cubicBezTo>
                  <a:cubicBezTo>
                    <a:pt x="87" y="52"/>
                    <a:pt x="87" y="49"/>
                    <a:pt x="87" y="47"/>
                  </a:cubicBezTo>
                  <a:cubicBezTo>
                    <a:pt x="88" y="40"/>
                    <a:pt x="86" y="30"/>
                    <a:pt x="87" y="24"/>
                  </a:cubicBezTo>
                  <a:cubicBezTo>
                    <a:pt x="87" y="20"/>
                    <a:pt x="90" y="16"/>
                    <a:pt x="91" y="12"/>
                  </a:cubicBezTo>
                  <a:cubicBezTo>
                    <a:pt x="89" y="10"/>
                    <a:pt x="89" y="8"/>
                    <a:pt x="89" y="4"/>
                  </a:cubicBezTo>
                  <a:cubicBezTo>
                    <a:pt x="90" y="3"/>
                    <a:pt x="93" y="3"/>
                    <a:pt x="9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9" name="Freeform 60">
              <a:extLst>
                <a:ext uri="{FF2B5EF4-FFF2-40B4-BE49-F238E27FC236}">
                  <a16:creationId xmlns="" xmlns:a16="http://schemas.microsoft.com/office/drawing/2014/main" id="{770D6456-CBA5-AF4B-A861-7193C4142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576" y="3017838"/>
              <a:ext cx="358775" cy="234950"/>
            </a:xfrm>
            <a:custGeom>
              <a:avLst/>
              <a:gdLst>
                <a:gd name="T0" fmla="*/ 47 w 118"/>
                <a:gd name="T1" fmla="*/ 0 h 77"/>
                <a:gd name="T2" fmla="*/ 52 w 118"/>
                <a:gd name="T3" fmla="*/ 3 h 77"/>
                <a:gd name="T4" fmla="*/ 53 w 118"/>
                <a:gd name="T5" fmla="*/ 4 h 77"/>
                <a:gd name="T6" fmla="*/ 65 w 118"/>
                <a:gd name="T7" fmla="*/ 8 h 77"/>
                <a:gd name="T8" fmla="*/ 71 w 118"/>
                <a:gd name="T9" fmla="*/ 9 h 77"/>
                <a:gd name="T10" fmla="*/ 74 w 118"/>
                <a:gd name="T11" fmla="*/ 11 h 77"/>
                <a:gd name="T12" fmla="*/ 88 w 118"/>
                <a:gd name="T13" fmla="*/ 19 h 77"/>
                <a:gd name="T14" fmla="*/ 88 w 118"/>
                <a:gd name="T15" fmla="*/ 38 h 77"/>
                <a:gd name="T16" fmla="*/ 79 w 118"/>
                <a:gd name="T17" fmla="*/ 48 h 77"/>
                <a:gd name="T18" fmla="*/ 65 w 118"/>
                <a:gd name="T19" fmla="*/ 57 h 77"/>
                <a:gd name="T20" fmla="*/ 70 w 118"/>
                <a:gd name="T21" fmla="*/ 59 h 77"/>
                <a:gd name="T22" fmla="*/ 86 w 118"/>
                <a:gd name="T23" fmla="*/ 60 h 77"/>
                <a:gd name="T24" fmla="*/ 93 w 118"/>
                <a:gd name="T25" fmla="*/ 59 h 77"/>
                <a:gd name="T26" fmla="*/ 113 w 118"/>
                <a:gd name="T27" fmla="*/ 64 h 77"/>
                <a:gd name="T28" fmla="*/ 116 w 118"/>
                <a:gd name="T29" fmla="*/ 75 h 77"/>
                <a:gd name="T30" fmla="*/ 101 w 118"/>
                <a:gd name="T31" fmla="*/ 75 h 77"/>
                <a:gd name="T32" fmla="*/ 88 w 118"/>
                <a:gd name="T33" fmla="*/ 76 h 77"/>
                <a:gd name="T34" fmla="*/ 76 w 118"/>
                <a:gd name="T35" fmla="*/ 75 h 77"/>
                <a:gd name="T36" fmla="*/ 50 w 118"/>
                <a:gd name="T37" fmla="*/ 75 h 77"/>
                <a:gd name="T38" fmla="*/ 44 w 118"/>
                <a:gd name="T39" fmla="*/ 75 h 77"/>
                <a:gd name="T40" fmla="*/ 34 w 118"/>
                <a:gd name="T41" fmla="*/ 77 h 77"/>
                <a:gd name="T42" fmla="*/ 23 w 118"/>
                <a:gd name="T43" fmla="*/ 75 h 77"/>
                <a:gd name="T44" fmla="*/ 16 w 118"/>
                <a:gd name="T45" fmla="*/ 69 h 77"/>
                <a:gd name="T46" fmla="*/ 18 w 118"/>
                <a:gd name="T47" fmla="*/ 65 h 77"/>
                <a:gd name="T48" fmla="*/ 56 w 118"/>
                <a:gd name="T49" fmla="*/ 54 h 77"/>
                <a:gd name="T50" fmla="*/ 61 w 118"/>
                <a:gd name="T51" fmla="*/ 48 h 77"/>
                <a:gd name="T52" fmla="*/ 68 w 118"/>
                <a:gd name="T53" fmla="*/ 42 h 77"/>
                <a:gd name="T54" fmla="*/ 60 w 118"/>
                <a:gd name="T55" fmla="*/ 29 h 77"/>
                <a:gd name="T56" fmla="*/ 50 w 118"/>
                <a:gd name="T57" fmla="*/ 26 h 77"/>
                <a:gd name="T58" fmla="*/ 48 w 118"/>
                <a:gd name="T59" fmla="*/ 25 h 77"/>
                <a:gd name="T60" fmla="*/ 40 w 118"/>
                <a:gd name="T61" fmla="*/ 31 h 77"/>
                <a:gd name="T62" fmla="*/ 20 w 118"/>
                <a:gd name="T63" fmla="*/ 47 h 77"/>
                <a:gd name="T64" fmla="*/ 9 w 118"/>
                <a:gd name="T65" fmla="*/ 53 h 77"/>
                <a:gd name="T66" fmla="*/ 3 w 118"/>
                <a:gd name="T67" fmla="*/ 53 h 77"/>
                <a:gd name="T68" fmla="*/ 0 w 118"/>
                <a:gd name="T69" fmla="*/ 48 h 77"/>
                <a:gd name="T70" fmla="*/ 18 w 118"/>
                <a:gd name="T71" fmla="*/ 33 h 77"/>
                <a:gd name="T72" fmla="*/ 21 w 118"/>
                <a:gd name="T73" fmla="*/ 30 h 77"/>
                <a:gd name="T74" fmla="*/ 24 w 118"/>
                <a:gd name="T75" fmla="*/ 29 h 77"/>
                <a:gd name="T76" fmla="*/ 26 w 118"/>
                <a:gd name="T77" fmla="*/ 27 h 77"/>
                <a:gd name="T78" fmla="*/ 34 w 118"/>
                <a:gd name="T79" fmla="*/ 14 h 77"/>
                <a:gd name="T80" fmla="*/ 31 w 118"/>
                <a:gd name="T81" fmla="*/ 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8" h="77">
                  <a:moveTo>
                    <a:pt x="38" y="0"/>
                  </a:moveTo>
                  <a:cubicBezTo>
                    <a:pt x="42" y="1"/>
                    <a:pt x="44" y="0"/>
                    <a:pt x="47" y="0"/>
                  </a:cubicBezTo>
                  <a:cubicBezTo>
                    <a:pt x="49" y="1"/>
                    <a:pt x="50" y="2"/>
                    <a:pt x="51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3" y="3"/>
                    <a:pt x="52" y="4"/>
                    <a:pt x="53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5" y="4"/>
                    <a:pt x="61" y="6"/>
                    <a:pt x="62" y="6"/>
                  </a:cubicBezTo>
                  <a:cubicBezTo>
                    <a:pt x="63" y="6"/>
                    <a:pt x="64" y="8"/>
                    <a:pt x="65" y="8"/>
                  </a:cubicBezTo>
                  <a:cubicBezTo>
                    <a:pt x="66" y="8"/>
                    <a:pt x="70" y="9"/>
                    <a:pt x="70" y="9"/>
                  </a:cubicBezTo>
                  <a:cubicBezTo>
                    <a:pt x="70" y="9"/>
                    <a:pt x="70" y="9"/>
                    <a:pt x="71" y="9"/>
                  </a:cubicBezTo>
                  <a:cubicBezTo>
                    <a:pt x="71" y="9"/>
                    <a:pt x="72" y="10"/>
                    <a:pt x="72" y="11"/>
                  </a:cubicBezTo>
                  <a:cubicBezTo>
                    <a:pt x="73" y="11"/>
                    <a:pt x="73" y="10"/>
                    <a:pt x="74" y="11"/>
                  </a:cubicBezTo>
                  <a:cubicBezTo>
                    <a:pt x="75" y="12"/>
                    <a:pt x="76" y="13"/>
                    <a:pt x="78" y="14"/>
                  </a:cubicBezTo>
                  <a:cubicBezTo>
                    <a:pt x="80" y="15"/>
                    <a:pt x="86" y="16"/>
                    <a:pt x="88" y="19"/>
                  </a:cubicBezTo>
                  <a:cubicBezTo>
                    <a:pt x="89" y="21"/>
                    <a:pt x="88" y="30"/>
                    <a:pt x="88" y="31"/>
                  </a:cubicBezTo>
                  <a:cubicBezTo>
                    <a:pt x="88" y="33"/>
                    <a:pt x="88" y="36"/>
                    <a:pt x="88" y="38"/>
                  </a:cubicBezTo>
                  <a:cubicBezTo>
                    <a:pt x="87" y="40"/>
                    <a:pt x="86" y="43"/>
                    <a:pt x="84" y="44"/>
                  </a:cubicBezTo>
                  <a:cubicBezTo>
                    <a:pt x="82" y="46"/>
                    <a:pt x="80" y="45"/>
                    <a:pt x="79" y="48"/>
                  </a:cubicBezTo>
                  <a:cubicBezTo>
                    <a:pt x="77" y="48"/>
                    <a:pt x="65" y="53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5" y="58"/>
                    <a:pt x="65" y="58"/>
                    <a:pt x="66" y="59"/>
                  </a:cubicBezTo>
                  <a:cubicBezTo>
                    <a:pt x="66" y="59"/>
                    <a:pt x="70" y="59"/>
                    <a:pt x="70" y="59"/>
                  </a:cubicBezTo>
                  <a:cubicBezTo>
                    <a:pt x="72" y="60"/>
                    <a:pt x="81" y="57"/>
                    <a:pt x="85" y="59"/>
                  </a:cubicBezTo>
                  <a:cubicBezTo>
                    <a:pt x="85" y="59"/>
                    <a:pt x="86" y="59"/>
                    <a:pt x="86" y="60"/>
                  </a:cubicBezTo>
                  <a:cubicBezTo>
                    <a:pt x="92" y="59"/>
                    <a:pt x="92" y="59"/>
                    <a:pt x="92" y="59"/>
                  </a:cubicBezTo>
                  <a:cubicBezTo>
                    <a:pt x="92" y="59"/>
                    <a:pt x="92" y="59"/>
                    <a:pt x="93" y="59"/>
                  </a:cubicBezTo>
                  <a:cubicBezTo>
                    <a:pt x="94" y="61"/>
                    <a:pt x="100" y="62"/>
                    <a:pt x="102" y="60"/>
                  </a:cubicBezTo>
                  <a:cubicBezTo>
                    <a:pt x="105" y="61"/>
                    <a:pt x="110" y="61"/>
                    <a:pt x="113" y="64"/>
                  </a:cubicBezTo>
                  <a:cubicBezTo>
                    <a:pt x="114" y="65"/>
                    <a:pt x="116" y="69"/>
                    <a:pt x="118" y="71"/>
                  </a:cubicBezTo>
                  <a:cubicBezTo>
                    <a:pt x="117" y="72"/>
                    <a:pt x="116" y="74"/>
                    <a:pt x="116" y="75"/>
                  </a:cubicBezTo>
                  <a:cubicBezTo>
                    <a:pt x="114" y="76"/>
                    <a:pt x="108" y="76"/>
                    <a:pt x="106" y="75"/>
                  </a:cubicBezTo>
                  <a:cubicBezTo>
                    <a:pt x="104" y="75"/>
                    <a:pt x="103" y="75"/>
                    <a:pt x="101" y="75"/>
                  </a:cubicBezTo>
                  <a:cubicBezTo>
                    <a:pt x="101" y="75"/>
                    <a:pt x="100" y="74"/>
                    <a:pt x="99" y="75"/>
                  </a:cubicBezTo>
                  <a:cubicBezTo>
                    <a:pt x="97" y="76"/>
                    <a:pt x="90" y="76"/>
                    <a:pt x="88" y="76"/>
                  </a:cubicBezTo>
                  <a:cubicBezTo>
                    <a:pt x="87" y="76"/>
                    <a:pt x="83" y="75"/>
                    <a:pt x="82" y="76"/>
                  </a:cubicBezTo>
                  <a:cubicBezTo>
                    <a:pt x="81" y="76"/>
                    <a:pt x="78" y="74"/>
                    <a:pt x="76" y="75"/>
                  </a:cubicBezTo>
                  <a:cubicBezTo>
                    <a:pt x="74" y="75"/>
                    <a:pt x="65" y="74"/>
                    <a:pt x="61" y="75"/>
                  </a:cubicBezTo>
                  <a:cubicBezTo>
                    <a:pt x="60" y="75"/>
                    <a:pt x="53" y="74"/>
                    <a:pt x="50" y="75"/>
                  </a:cubicBezTo>
                  <a:cubicBezTo>
                    <a:pt x="49" y="75"/>
                    <a:pt x="48" y="75"/>
                    <a:pt x="47" y="76"/>
                  </a:cubicBezTo>
                  <a:cubicBezTo>
                    <a:pt x="46" y="75"/>
                    <a:pt x="45" y="75"/>
                    <a:pt x="44" y="75"/>
                  </a:cubicBezTo>
                  <a:cubicBezTo>
                    <a:pt x="43" y="76"/>
                    <a:pt x="42" y="76"/>
                    <a:pt x="41" y="77"/>
                  </a:cubicBezTo>
                  <a:cubicBezTo>
                    <a:pt x="40" y="77"/>
                    <a:pt x="34" y="77"/>
                    <a:pt x="34" y="77"/>
                  </a:cubicBezTo>
                  <a:cubicBezTo>
                    <a:pt x="33" y="77"/>
                    <a:pt x="33" y="77"/>
                    <a:pt x="32" y="76"/>
                  </a:cubicBezTo>
                  <a:cubicBezTo>
                    <a:pt x="32" y="76"/>
                    <a:pt x="24" y="74"/>
                    <a:pt x="23" y="75"/>
                  </a:cubicBezTo>
                  <a:cubicBezTo>
                    <a:pt x="22" y="74"/>
                    <a:pt x="21" y="74"/>
                    <a:pt x="19" y="72"/>
                  </a:cubicBezTo>
                  <a:cubicBezTo>
                    <a:pt x="17" y="72"/>
                    <a:pt x="18" y="70"/>
                    <a:pt x="16" y="69"/>
                  </a:cubicBezTo>
                  <a:cubicBezTo>
                    <a:pt x="16" y="68"/>
                    <a:pt x="16" y="68"/>
                    <a:pt x="16" y="67"/>
                  </a:cubicBezTo>
                  <a:cubicBezTo>
                    <a:pt x="17" y="67"/>
                    <a:pt x="17" y="66"/>
                    <a:pt x="18" y="65"/>
                  </a:cubicBezTo>
                  <a:cubicBezTo>
                    <a:pt x="23" y="67"/>
                    <a:pt x="40" y="61"/>
                    <a:pt x="44" y="58"/>
                  </a:cubicBezTo>
                  <a:cubicBezTo>
                    <a:pt x="47" y="59"/>
                    <a:pt x="53" y="56"/>
                    <a:pt x="56" y="54"/>
                  </a:cubicBezTo>
                  <a:cubicBezTo>
                    <a:pt x="56" y="53"/>
                    <a:pt x="56" y="52"/>
                    <a:pt x="57" y="51"/>
                  </a:cubicBezTo>
                  <a:cubicBezTo>
                    <a:pt x="58" y="50"/>
                    <a:pt x="60" y="49"/>
                    <a:pt x="61" y="48"/>
                  </a:cubicBezTo>
                  <a:cubicBezTo>
                    <a:pt x="62" y="48"/>
                    <a:pt x="62" y="47"/>
                    <a:pt x="62" y="46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70" y="40"/>
                    <a:pt x="71" y="38"/>
                    <a:pt x="72" y="37"/>
                  </a:cubicBezTo>
                  <a:cubicBezTo>
                    <a:pt x="69" y="31"/>
                    <a:pt x="62" y="32"/>
                    <a:pt x="60" y="29"/>
                  </a:cubicBezTo>
                  <a:cubicBezTo>
                    <a:pt x="59" y="29"/>
                    <a:pt x="58" y="28"/>
                    <a:pt x="58" y="28"/>
                  </a:cubicBezTo>
                  <a:cubicBezTo>
                    <a:pt x="54" y="26"/>
                    <a:pt x="53" y="29"/>
                    <a:pt x="50" y="26"/>
                  </a:cubicBezTo>
                  <a:cubicBezTo>
                    <a:pt x="50" y="25"/>
                    <a:pt x="50" y="26"/>
                    <a:pt x="50" y="25"/>
                  </a:cubicBezTo>
                  <a:cubicBezTo>
                    <a:pt x="49" y="25"/>
                    <a:pt x="49" y="25"/>
                    <a:pt x="48" y="25"/>
                  </a:cubicBezTo>
                  <a:cubicBezTo>
                    <a:pt x="47" y="27"/>
                    <a:pt x="44" y="29"/>
                    <a:pt x="42" y="30"/>
                  </a:cubicBezTo>
                  <a:cubicBezTo>
                    <a:pt x="41" y="30"/>
                    <a:pt x="41" y="31"/>
                    <a:pt x="40" y="31"/>
                  </a:cubicBezTo>
                  <a:cubicBezTo>
                    <a:pt x="40" y="35"/>
                    <a:pt x="35" y="36"/>
                    <a:pt x="32" y="37"/>
                  </a:cubicBezTo>
                  <a:cubicBezTo>
                    <a:pt x="27" y="40"/>
                    <a:pt x="24" y="44"/>
                    <a:pt x="20" y="47"/>
                  </a:cubicBezTo>
                  <a:cubicBezTo>
                    <a:pt x="19" y="48"/>
                    <a:pt x="18" y="47"/>
                    <a:pt x="17" y="48"/>
                  </a:cubicBezTo>
                  <a:cubicBezTo>
                    <a:pt x="14" y="49"/>
                    <a:pt x="11" y="50"/>
                    <a:pt x="9" y="53"/>
                  </a:cubicBezTo>
                  <a:cubicBezTo>
                    <a:pt x="7" y="53"/>
                    <a:pt x="7" y="53"/>
                    <a:pt x="6" y="52"/>
                  </a:cubicBezTo>
                  <a:cubicBezTo>
                    <a:pt x="5" y="52"/>
                    <a:pt x="4" y="53"/>
                    <a:pt x="3" y="53"/>
                  </a:cubicBezTo>
                  <a:cubicBezTo>
                    <a:pt x="2" y="53"/>
                    <a:pt x="2" y="53"/>
                    <a:pt x="1" y="52"/>
                  </a:cubicBezTo>
                  <a:cubicBezTo>
                    <a:pt x="1" y="51"/>
                    <a:pt x="0" y="48"/>
                    <a:pt x="0" y="48"/>
                  </a:cubicBezTo>
                  <a:cubicBezTo>
                    <a:pt x="3" y="45"/>
                    <a:pt x="13" y="41"/>
                    <a:pt x="14" y="38"/>
                  </a:cubicBezTo>
                  <a:cubicBezTo>
                    <a:pt x="15" y="38"/>
                    <a:pt x="17" y="34"/>
                    <a:pt x="18" y="33"/>
                  </a:cubicBezTo>
                  <a:cubicBezTo>
                    <a:pt x="19" y="33"/>
                    <a:pt x="19" y="33"/>
                    <a:pt x="20" y="32"/>
                  </a:cubicBezTo>
                  <a:cubicBezTo>
                    <a:pt x="21" y="32"/>
                    <a:pt x="20" y="31"/>
                    <a:pt x="21" y="30"/>
                  </a:cubicBezTo>
                  <a:cubicBezTo>
                    <a:pt x="21" y="30"/>
                    <a:pt x="23" y="30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3" y="28"/>
                    <a:pt x="24" y="28"/>
                    <a:pt x="25" y="27"/>
                  </a:cubicBezTo>
                  <a:cubicBezTo>
                    <a:pt x="25" y="27"/>
                    <a:pt x="25" y="27"/>
                    <a:pt x="26" y="27"/>
                  </a:cubicBezTo>
                  <a:cubicBezTo>
                    <a:pt x="26" y="25"/>
                    <a:pt x="30" y="23"/>
                    <a:pt x="31" y="22"/>
                  </a:cubicBezTo>
                  <a:cubicBezTo>
                    <a:pt x="32" y="19"/>
                    <a:pt x="33" y="16"/>
                    <a:pt x="34" y="14"/>
                  </a:cubicBezTo>
                  <a:cubicBezTo>
                    <a:pt x="34" y="14"/>
                    <a:pt x="34" y="13"/>
                    <a:pt x="34" y="13"/>
                  </a:cubicBezTo>
                  <a:cubicBezTo>
                    <a:pt x="35" y="10"/>
                    <a:pt x="30" y="7"/>
                    <a:pt x="31" y="3"/>
                  </a:cubicBezTo>
                  <a:cubicBezTo>
                    <a:pt x="32" y="2"/>
                    <a:pt x="38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0" name="Freeform 61">
              <a:extLst>
                <a:ext uri="{FF2B5EF4-FFF2-40B4-BE49-F238E27FC236}">
                  <a16:creationId xmlns="" xmlns:a16="http://schemas.microsoft.com/office/drawing/2014/main" id="{CBD5C636-0DBF-684D-90B9-7A6019DF54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65651" y="3208338"/>
              <a:ext cx="471488" cy="460375"/>
            </a:xfrm>
            <a:custGeom>
              <a:avLst/>
              <a:gdLst>
                <a:gd name="T0" fmla="*/ 150 w 156"/>
                <a:gd name="T1" fmla="*/ 104 h 151"/>
                <a:gd name="T2" fmla="*/ 142 w 156"/>
                <a:gd name="T3" fmla="*/ 107 h 151"/>
                <a:gd name="T4" fmla="*/ 118 w 156"/>
                <a:gd name="T5" fmla="*/ 108 h 151"/>
                <a:gd name="T6" fmla="*/ 95 w 156"/>
                <a:gd name="T7" fmla="*/ 111 h 151"/>
                <a:gd name="T8" fmla="*/ 83 w 156"/>
                <a:gd name="T9" fmla="*/ 110 h 151"/>
                <a:gd name="T10" fmla="*/ 72 w 156"/>
                <a:gd name="T11" fmla="*/ 107 h 151"/>
                <a:gd name="T12" fmla="*/ 91 w 156"/>
                <a:gd name="T13" fmla="*/ 86 h 151"/>
                <a:gd name="T14" fmla="*/ 125 w 156"/>
                <a:gd name="T15" fmla="*/ 82 h 151"/>
                <a:gd name="T16" fmla="*/ 126 w 156"/>
                <a:gd name="T17" fmla="*/ 73 h 151"/>
                <a:gd name="T18" fmla="*/ 112 w 156"/>
                <a:gd name="T19" fmla="*/ 64 h 151"/>
                <a:gd name="T20" fmla="*/ 98 w 156"/>
                <a:gd name="T21" fmla="*/ 64 h 151"/>
                <a:gd name="T22" fmla="*/ 74 w 156"/>
                <a:gd name="T23" fmla="*/ 64 h 151"/>
                <a:gd name="T24" fmla="*/ 75 w 156"/>
                <a:gd name="T25" fmla="*/ 51 h 151"/>
                <a:gd name="T26" fmla="*/ 122 w 156"/>
                <a:gd name="T27" fmla="*/ 47 h 151"/>
                <a:gd name="T28" fmla="*/ 122 w 156"/>
                <a:gd name="T29" fmla="*/ 37 h 151"/>
                <a:gd name="T30" fmla="*/ 84 w 156"/>
                <a:gd name="T31" fmla="*/ 31 h 151"/>
                <a:gd name="T32" fmla="*/ 70 w 156"/>
                <a:gd name="T33" fmla="*/ 28 h 151"/>
                <a:gd name="T34" fmla="*/ 63 w 156"/>
                <a:gd name="T35" fmla="*/ 22 h 151"/>
                <a:gd name="T36" fmla="*/ 45 w 156"/>
                <a:gd name="T37" fmla="*/ 33 h 151"/>
                <a:gd name="T38" fmla="*/ 19 w 156"/>
                <a:gd name="T39" fmla="*/ 31 h 151"/>
                <a:gd name="T40" fmla="*/ 20 w 156"/>
                <a:gd name="T41" fmla="*/ 20 h 151"/>
                <a:gd name="T42" fmla="*/ 18 w 156"/>
                <a:gd name="T43" fmla="*/ 5 h 151"/>
                <a:gd name="T44" fmla="*/ 11 w 156"/>
                <a:gd name="T45" fmla="*/ 0 h 151"/>
                <a:gd name="T46" fmla="*/ 8 w 156"/>
                <a:gd name="T47" fmla="*/ 27 h 151"/>
                <a:gd name="T48" fmla="*/ 8 w 156"/>
                <a:gd name="T49" fmla="*/ 41 h 151"/>
                <a:gd name="T50" fmla="*/ 5 w 156"/>
                <a:gd name="T51" fmla="*/ 68 h 151"/>
                <a:gd name="T52" fmla="*/ 5 w 156"/>
                <a:gd name="T53" fmla="*/ 82 h 151"/>
                <a:gd name="T54" fmla="*/ 1 w 156"/>
                <a:gd name="T55" fmla="*/ 119 h 151"/>
                <a:gd name="T56" fmla="*/ 5 w 156"/>
                <a:gd name="T57" fmla="*/ 150 h 151"/>
                <a:gd name="T58" fmla="*/ 11 w 156"/>
                <a:gd name="T59" fmla="*/ 148 h 151"/>
                <a:gd name="T60" fmla="*/ 13 w 156"/>
                <a:gd name="T61" fmla="*/ 143 h 151"/>
                <a:gd name="T62" fmla="*/ 25 w 156"/>
                <a:gd name="T63" fmla="*/ 137 h 151"/>
                <a:gd name="T64" fmla="*/ 39 w 156"/>
                <a:gd name="T65" fmla="*/ 134 h 151"/>
                <a:gd name="T66" fmla="*/ 58 w 156"/>
                <a:gd name="T67" fmla="*/ 134 h 151"/>
                <a:gd name="T68" fmla="*/ 82 w 156"/>
                <a:gd name="T69" fmla="*/ 135 h 151"/>
                <a:gd name="T70" fmla="*/ 113 w 156"/>
                <a:gd name="T71" fmla="*/ 142 h 151"/>
                <a:gd name="T72" fmla="*/ 131 w 156"/>
                <a:gd name="T73" fmla="*/ 147 h 151"/>
                <a:gd name="T74" fmla="*/ 147 w 156"/>
                <a:gd name="T75" fmla="*/ 143 h 151"/>
                <a:gd name="T76" fmla="*/ 153 w 156"/>
                <a:gd name="T77" fmla="*/ 133 h 151"/>
                <a:gd name="T78" fmla="*/ 56 w 156"/>
                <a:gd name="T79" fmla="*/ 109 h 151"/>
                <a:gd name="T80" fmla="*/ 46 w 156"/>
                <a:gd name="T81" fmla="*/ 112 h 151"/>
                <a:gd name="T82" fmla="*/ 20 w 156"/>
                <a:gd name="T83" fmla="*/ 114 h 151"/>
                <a:gd name="T84" fmla="*/ 28 w 156"/>
                <a:gd name="T85" fmla="*/ 92 h 151"/>
                <a:gd name="T86" fmla="*/ 44 w 156"/>
                <a:gd name="T87" fmla="*/ 87 h 151"/>
                <a:gd name="T88" fmla="*/ 60 w 156"/>
                <a:gd name="T89" fmla="*/ 60 h 151"/>
                <a:gd name="T90" fmla="*/ 43 w 156"/>
                <a:gd name="T91" fmla="*/ 67 h 151"/>
                <a:gd name="T92" fmla="*/ 20 w 156"/>
                <a:gd name="T93" fmla="*/ 71 h 151"/>
                <a:gd name="T94" fmla="*/ 46 w 156"/>
                <a:gd name="T95" fmla="*/ 51 h 151"/>
                <a:gd name="T96" fmla="*/ 59 w 156"/>
                <a:gd name="T97" fmla="*/ 49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6" h="151">
                  <a:moveTo>
                    <a:pt x="156" y="123"/>
                  </a:moveTo>
                  <a:cubicBezTo>
                    <a:pt x="156" y="122"/>
                    <a:pt x="155" y="117"/>
                    <a:pt x="155" y="117"/>
                  </a:cubicBezTo>
                  <a:cubicBezTo>
                    <a:pt x="154" y="115"/>
                    <a:pt x="149" y="107"/>
                    <a:pt x="150" y="104"/>
                  </a:cubicBezTo>
                  <a:cubicBezTo>
                    <a:pt x="149" y="103"/>
                    <a:pt x="149" y="103"/>
                    <a:pt x="147" y="103"/>
                  </a:cubicBezTo>
                  <a:cubicBezTo>
                    <a:pt x="147" y="105"/>
                    <a:pt x="145" y="106"/>
                    <a:pt x="143" y="108"/>
                  </a:cubicBezTo>
                  <a:cubicBezTo>
                    <a:pt x="142" y="108"/>
                    <a:pt x="142" y="108"/>
                    <a:pt x="142" y="107"/>
                  </a:cubicBezTo>
                  <a:cubicBezTo>
                    <a:pt x="142" y="106"/>
                    <a:pt x="141" y="106"/>
                    <a:pt x="141" y="106"/>
                  </a:cubicBezTo>
                  <a:cubicBezTo>
                    <a:pt x="139" y="109"/>
                    <a:pt x="123" y="105"/>
                    <a:pt x="120" y="109"/>
                  </a:cubicBezTo>
                  <a:cubicBezTo>
                    <a:pt x="119" y="109"/>
                    <a:pt x="119" y="109"/>
                    <a:pt x="118" y="108"/>
                  </a:cubicBezTo>
                  <a:cubicBezTo>
                    <a:pt x="115" y="110"/>
                    <a:pt x="105" y="112"/>
                    <a:pt x="103" y="110"/>
                  </a:cubicBezTo>
                  <a:cubicBezTo>
                    <a:pt x="103" y="110"/>
                    <a:pt x="102" y="111"/>
                    <a:pt x="102" y="111"/>
                  </a:cubicBezTo>
                  <a:cubicBezTo>
                    <a:pt x="102" y="110"/>
                    <a:pt x="96" y="111"/>
                    <a:pt x="95" y="111"/>
                  </a:cubicBezTo>
                  <a:cubicBezTo>
                    <a:pt x="94" y="110"/>
                    <a:pt x="89" y="110"/>
                    <a:pt x="88" y="110"/>
                  </a:cubicBezTo>
                  <a:cubicBezTo>
                    <a:pt x="87" y="110"/>
                    <a:pt x="87" y="111"/>
                    <a:pt x="86" y="111"/>
                  </a:cubicBezTo>
                  <a:cubicBezTo>
                    <a:pt x="85" y="111"/>
                    <a:pt x="84" y="110"/>
                    <a:pt x="83" y="110"/>
                  </a:cubicBezTo>
                  <a:cubicBezTo>
                    <a:pt x="83" y="110"/>
                    <a:pt x="82" y="111"/>
                    <a:pt x="81" y="111"/>
                  </a:cubicBezTo>
                  <a:cubicBezTo>
                    <a:pt x="81" y="111"/>
                    <a:pt x="81" y="111"/>
                    <a:pt x="80" y="111"/>
                  </a:cubicBezTo>
                  <a:cubicBezTo>
                    <a:pt x="78" y="109"/>
                    <a:pt x="75" y="109"/>
                    <a:pt x="72" y="107"/>
                  </a:cubicBezTo>
                  <a:cubicBezTo>
                    <a:pt x="74" y="101"/>
                    <a:pt x="76" y="97"/>
                    <a:pt x="75" y="89"/>
                  </a:cubicBezTo>
                  <a:cubicBezTo>
                    <a:pt x="76" y="89"/>
                    <a:pt x="76" y="88"/>
                    <a:pt x="77" y="87"/>
                  </a:cubicBezTo>
                  <a:cubicBezTo>
                    <a:pt x="78" y="87"/>
                    <a:pt x="90" y="86"/>
                    <a:pt x="91" y="86"/>
                  </a:cubicBezTo>
                  <a:cubicBezTo>
                    <a:pt x="97" y="87"/>
                    <a:pt x="109" y="90"/>
                    <a:pt x="113" y="87"/>
                  </a:cubicBezTo>
                  <a:cubicBezTo>
                    <a:pt x="115" y="87"/>
                    <a:pt x="117" y="88"/>
                    <a:pt x="119" y="88"/>
                  </a:cubicBezTo>
                  <a:cubicBezTo>
                    <a:pt x="121" y="87"/>
                    <a:pt x="124" y="84"/>
                    <a:pt x="125" y="82"/>
                  </a:cubicBezTo>
                  <a:cubicBezTo>
                    <a:pt x="126" y="80"/>
                    <a:pt x="124" y="77"/>
                    <a:pt x="126" y="76"/>
                  </a:cubicBezTo>
                  <a:cubicBezTo>
                    <a:pt x="125" y="75"/>
                    <a:pt x="126" y="75"/>
                    <a:pt x="125" y="75"/>
                  </a:cubicBezTo>
                  <a:cubicBezTo>
                    <a:pt x="125" y="74"/>
                    <a:pt x="125" y="73"/>
                    <a:pt x="126" y="73"/>
                  </a:cubicBezTo>
                  <a:cubicBezTo>
                    <a:pt x="128" y="70"/>
                    <a:pt x="118" y="66"/>
                    <a:pt x="117" y="65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6" y="65"/>
                    <a:pt x="113" y="64"/>
                    <a:pt x="112" y="64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100" y="64"/>
                    <a:pt x="99" y="64"/>
                    <a:pt x="99" y="64"/>
                  </a:cubicBezTo>
                  <a:cubicBezTo>
                    <a:pt x="98" y="64"/>
                    <a:pt x="99" y="64"/>
                    <a:pt x="98" y="64"/>
                  </a:cubicBezTo>
                  <a:cubicBezTo>
                    <a:pt x="88" y="63"/>
                    <a:pt x="88" y="63"/>
                    <a:pt x="88" y="63"/>
                  </a:cubicBezTo>
                  <a:cubicBezTo>
                    <a:pt x="87" y="64"/>
                    <a:pt x="84" y="65"/>
                    <a:pt x="83" y="65"/>
                  </a:cubicBezTo>
                  <a:cubicBezTo>
                    <a:pt x="80" y="66"/>
                    <a:pt x="78" y="64"/>
                    <a:pt x="74" y="64"/>
                  </a:cubicBezTo>
                  <a:cubicBezTo>
                    <a:pt x="73" y="61"/>
                    <a:pt x="71" y="60"/>
                    <a:pt x="73" y="57"/>
                  </a:cubicBezTo>
                  <a:cubicBezTo>
                    <a:pt x="73" y="56"/>
                    <a:pt x="73" y="55"/>
                    <a:pt x="73" y="54"/>
                  </a:cubicBezTo>
                  <a:cubicBezTo>
                    <a:pt x="74" y="53"/>
                    <a:pt x="75" y="52"/>
                    <a:pt x="75" y="51"/>
                  </a:cubicBezTo>
                  <a:cubicBezTo>
                    <a:pt x="77" y="51"/>
                    <a:pt x="83" y="50"/>
                    <a:pt x="84" y="50"/>
                  </a:cubicBezTo>
                  <a:cubicBezTo>
                    <a:pt x="90" y="53"/>
                    <a:pt x="116" y="51"/>
                    <a:pt x="122" y="48"/>
                  </a:cubicBezTo>
                  <a:cubicBezTo>
                    <a:pt x="121" y="48"/>
                    <a:pt x="122" y="47"/>
                    <a:pt x="122" y="47"/>
                  </a:cubicBezTo>
                  <a:cubicBezTo>
                    <a:pt x="124" y="44"/>
                    <a:pt x="123" y="42"/>
                    <a:pt x="124" y="39"/>
                  </a:cubicBezTo>
                  <a:cubicBezTo>
                    <a:pt x="124" y="39"/>
                    <a:pt x="124" y="39"/>
                    <a:pt x="124" y="39"/>
                  </a:cubicBezTo>
                  <a:cubicBezTo>
                    <a:pt x="123" y="38"/>
                    <a:pt x="122" y="38"/>
                    <a:pt x="122" y="37"/>
                  </a:cubicBezTo>
                  <a:cubicBezTo>
                    <a:pt x="121" y="36"/>
                    <a:pt x="122" y="35"/>
                    <a:pt x="121" y="34"/>
                  </a:cubicBezTo>
                  <a:cubicBezTo>
                    <a:pt x="118" y="33"/>
                    <a:pt x="112" y="34"/>
                    <a:pt x="110" y="33"/>
                  </a:cubicBezTo>
                  <a:cubicBezTo>
                    <a:pt x="105" y="30"/>
                    <a:pt x="87" y="30"/>
                    <a:pt x="84" y="31"/>
                  </a:cubicBezTo>
                  <a:cubicBezTo>
                    <a:pt x="79" y="33"/>
                    <a:pt x="76" y="31"/>
                    <a:pt x="73" y="31"/>
                  </a:cubicBezTo>
                  <a:cubicBezTo>
                    <a:pt x="72" y="30"/>
                    <a:pt x="71" y="29"/>
                    <a:pt x="70" y="29"/>
                  </a:cubicBezTo>
                  <a:cubicBezTo>
                    <a:pt x="70" y="29"/>
                    <a:pt x="70" y="29"/>
                    <a:pt x="70" y="28"/>
                  </a:cubicBezTo>
                  <a:cubicBezTo>
                    <a:pt x="69" y="27"/>
                    <a:pt x="68" y="26"/>
                    <a:pt x="68" y="24"/>
                  </a:cubicBezTo>
                  <a:cubicBezTo>
                    <a:pt x="67" y="23"/>
                    <a:pt x="66" y="22"/>
                    <a:pt x="65" y="22"/>
                  </a:cubicBezTo>
                  <a:cubicBezTo>
                    <a:pt x="64" y="22"/>
                    <a:pt x="64" y="22"/>
                    <a:pt x="63" y="22"/>
                  </a:cubicBezTo>
                  <a:cubicBezTo>
                    <a:pt x="62" y="24"/>
                    <a:pt x="59" y="27"/>
                    <a:pt x="57" y="30"/>
                  </a:cubicBezTo>
                  <a:cubicBezTo>
                    <a:pt x="58" y="31"/>
                    <a:pt x="53" y="32"/>
                    <a:pt x="52" y="32"/>
                  </a:cubicBezTo>
                  <a:cubicBezTo>
                    <a:pt x="51" y="31"/>
                    <a:pt x="47" y="33"/>
                    <a:pt x="45" y="33"/>
                  </a:cubicBezTo>
                  <a:cubicBezTo>
                    <a:pt x="45" y="32"/>
                    <a:pt x="42" y="32"/>
                    <a:pt x="41" y="33"/>
                  </a:cubicBezTo>
                  <a:cubicBezTo>
                    <a:pt x="36" y="34"/>
                    <a:pt x="27" y="35"/>
                    <a:pt x="23" y="35"/>
                  </a:cubicBezTo>
                  <a:cubicBezTo>
                    <a:pt x="23" y="34"/>
                    <a:pt x="20" y="31"/>
                    <a:pt x="19" y="31"/>
                  </a:cubicBezTo>
                  <a:cubicBezTo>
                    <a:pt x="19" y="30"/>
                    <a:pt x="19" y="29"/>
                    <a:pt x="19" y="28"/>
                  </a:cubicBezTo>
                  <a:cubicBezTo>
                    <a:pt x="20" y="25"/>
                    <a:pt x="20" y="23"/>
                    <a:pt x="20" y="20"/>
                  </a:cubicBezTo>
                  <a:cubicBezTo>
                    <a:pt x="20" y="21"/>
                    <a:pt x="20" y="20"/>
                    <a:pt x="20" y="20"/>
                  </a:cubicBezTo>
                  <a:cubicBezTo>
                    <a:pt x="20" y="19"/>
                    <a:pt x="21" y="16"/>
                    <a:pt x="21" y="14"/>
                  </a:cubicBezTo>
                  <a:cubicBezTo>
                    <a:pt x="20" y="13"/>
                    <a:pt x="20" y="13"/>
                    <a:pt x="19" y="12"/>
                  </a:cubicBezTo>
                  <a:cubicBezTo>
                    <a:pt x="18" y="9"/>
                    <a:pt x="19" y="7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4"/>
                    <a:pt x="14" y="2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0" y="2"/>
                    <a:pt x="12" y="5"/>
                    <a:pt x="11" y="8"/>
                  </a:cubicBezTo>
                  <a:cubicBezTo>
                    <a:pt x="8" y="13"/>
                    <a:pt x="8" y="19"/>
                    <a:pt x="7" y="24"/>
                  </a:cubicBezTo>
                  <a:cubicBezTo>
                    <a:pt x="7" y="25"/>
                    <a:pt x="8" y="26"/>
                    <a:pt x="8" y="27"/>
                  </a:cubicBezTo>
                  <a:cubicBezTo>
                    <a:pt x="8" y="27"/>
                    <a:pt x="8" y="32"/>
                    <a:pt x="8" y="32"/>
                  </a:cubicBezTo>
                  <a:cubicBezTo>
                    <a:pt x="8" y="32"/>
                    <a:pt x="8" y="33"/>
                    <a:pt x="8" y="34"/>
                  </a:cubicBezTo>
                  <a:cubicBezTo>
                    <a:pt x="7" y="37"/>
                    <a:pt x="8" y="39"/>
                    <a:pt x="8" y="41"/>
                  </a:cubicBezTo>
                  <a:cubicBezTo>
                    <a:pt x="9" y="44"/>
                    <a:pt x="7" y="46"/>
                    <a:pt x="7" y="48"/>
                  </a:cubicBezTo>
                  <a:cubicBezTo>
                    <a:pt x="6" y="50"/>
                    <a:pt x="8" y="54"/>
                    <a:pt x="7" y="55"/>
                  </a:cubicBezTo>
                  <a:cubicBezTo>
                    <a:pt x="5" y="60"/>
                    <a:pt x="6" y="64"/>
                    <a:pt x="5" y="68"/>
                  </a:cubicBezTo>
                  <a:cubicBezTo>
                    <a:pt x="6" y="69"/>
                    <a:pt x="6" y="70"/>
                    <a:pt x="6" y="71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5" y="74"/>
                    <a:pt x="4" y="79"/>
                    <a:pt x="5" y="82"/>
                  </a:cubicBezTo>
                  <a:cubicBezTo>
                    <a:pt x="5" y="90"/>
                    <a:pt x="3" y="97"/>
                    <a:pt x="5" y="100"/>
                  </a:cubicBezTo>
                  <a:cubicBezTo>
                    <a:pt x="5" y="102"/>
                    <a:pt x="2" y="106"/>
                    <a:pt x="2" y="108"/>
                  </a:cubicBezTo>
                  <a:cubicBezTo>
                    <a:pt x="3" y="113"/>
                    <a:pt x="1" y="118"/>
                    <a:pt x="1" y="119"/>
                  </a:cubicBezTo>
                  <a:cubicBezTo>
                    <a:pt x="0" y="126"/>
                    <a:pt x="1" y="139"/>
                    <a:pt x="2" y="142"/>
                  </a:cubicBezTo>
                  <a:cubicBezTo>
                    <a:pt x="2" y="142"/>
                    <a:pt x="4" y="144"/>
                    <a:pt x="4" y="144"/>
                  </a:cubicBezTo>
                  <a:cubicBezTo>
                    <a:pt x="5" y="145"/>
                    <a:pt x="4" y="148"/>
                    <a:pt x="5" y="150"/>
                  </a:cubicBezTo>
                  <a:cubicBezTo>
                    <a:pt x="5" y="150"/>
                    <a:pt x="6" y="150"/>
                    <a:pt x="6" y="151"/>
                  </a:cubicBezTo>
                  <a:cubicBezTo>
                    <a:pt x="7" y="151"/>
                    <a:pt x="8" y="150"/>
                    <a:pt x="10" y="150"/>
                  </a:cubicBezTo>
                  <a:cubicBezTo>
                    <a:pt x="10" y="149"/>
                    <a:pt x="11" y="149"/>
                    <a:pt x="11" y="148"/>
                  </a:cubicBezTo>
                  <a:cubicBezTo>
                    <a:pt x="11" y="147"/>
                    <a:pt x="11" y="146"/>
                    <a:pt x="11" y="145"/>
                  </a:cubicBezTo>
                  <a:cubicBezTo>
                    <a:pt x="11" y="145"/>
                    <a:pt x="11" y="145"/>
                    <a:pt x="11" y="145"/>
                  </a:cubicBezTo>
                  <a:cubicBezTo>
                    <a:pt x="12" y="144"/>
                    <a:pt x="13" y="144"/>
                    <a:pt x="13" y="143"/>
                  </a:cubicBezTo>
                  <a:cubicBezTo>
                    <a:pt x="14" y="142"/>
                    <a:pt x="13" y="141"/>
                    <a:pt x="14" y="141"/>
                  </a:cubicBezTo>
                  <a:cubicBezTo>
                    <a:pt x="15" y="138"/>
                    <a:pt x="21" y="139"/>
                    <a:pt x="21" y="139"/>
                  </a:cubicBezTo>
                  <a:cubicBezTo>
                    <a:pt x="23" y="138"/>
                    <a:pt x="24" y="137"/>
                    <a:pt x="25" y="137"/>
                  </a:cubicBezTo>
                  <a:cubicBezTo>
                    <a:pt x="26" y="137"/>
                    <a:pt x="27" y="138"/>
                    <a:pt x="28" y="137"/>
                  </a:cubicBezTo>
                  <a:cubicBezTo>
                    <a:pt x="30" y="136"/>
                    <a:pt x="32" y="135"/>
                    <a:pt x="33" y="134"/>
                  </a:cubicBezTo>
                  <a:cubicBezTo>
                    <a:pt x="35" y="134"/>
                    <a:pt x="38" y="134"/>
                    <a:pt x="39" y="134"/>
                  </a:cubicBezTo>
                  <a:cubicBezTo>
                    <a:pt x="41" y="133"/>
                    <a:pt x="50" y="134"/>
                    <a:pt x="51" y="134"/>
                  </a:cubicBezTo>
                  <a:cubicBezTo>
                    <a:pt x="51" y="134"/>
                    <a:pt x="52" y="134"/>
                    <a:pt x="52" y="134"/>
                  </a:cubicBezTo>
                  <a:cubicBezTo>
                    <a:pt x="53" y="133"/>
                    <a:pt x="58" y="134"/>
                    <a:pt x="58" y="134"/>
                  </a:cubicBezTo>
                  <a:cubicBezTo>
                    <a:pt x="59" y="134"/>
                    <a:pt x="63" y="134"/>
                    <a:pt x="64" y="134"/>
                  </a:cubicBezTo>
                  <a:cubicBezTo>
                    <a:pt x="68" y="134"/>
                    <a:pt x="69" y="134"/>
                    <a:pt x="73" y="135"/>
                  </a:cubicBezTo>
                  <a:cubicBezTo>
                    <a:pt x="74" y="135"/>
                    <a:pt x="81" y="135"/>
                    <a:pt x="82" y="135"/>
                  </a:cubicBezTo>
                  <a:cubicBezTo>
                    <a:pt x="84" y="137"/>
                    <a:pt x="87" y="137"/>
                    <a:pt x="89" y="139"/>
                  </a:cubicBezTo>
                  <a:cubicBezTo>
                    <a:pt x="90" y="137"/>
                    <a:pt x="101" y="140"/>
                    <a:pt x="103" y="140"/>
                  </a:cubicBezTo>
                  <a:cubicBezTo>
                    <a:pt x="107" y="139"/>
                    <a:pt x="112" y="142"/>
                    <a:pt x="113" y="142"/>
                  </a:cubicBezTo>
                  <a:cubicBezTo>
                    <a:pt x="116" y="141"/>
                    <a:pt x="116" y="143"/>
                    <a:pt x="117" y="144"/>
                  </a:cubicBezTo>
                  <a:cubicBezTo>
                    <a:pt x="119" y="144"/>
                    <a:pt x="120" y="144"/>
                    <a:pt x="121" y="144"/>
                  </a:cubicBezTo>
                  <a:cubicBezTo>
                    <a:pt x="125" y="146"/>
                    <a:pt x="127" y="147"/>
                    <a:pt x="131" y="147"/>
                  </a:cubicBezTo>
                  <a:cubicBezTo>
                    <a:pt x="133" y="148"/>
                    <a:pt x="138" y="148"/>
                    <a:pt x="138" y="148"/>
                  </a:cubicBezTo>
                  <a:cubicBezTo>
                    <a:pt x="139" y="147"/>
                    <a:pt x="143" y="146"/>
                    <a:pt x="144" y="146"/>
                  </a:cubicBezTo>
                  <a:cubicBezTo>
                    <a:pt x="145" y="145"/>
                    <a:pt x="146" y="144"/>
                    <a:pt x="147" y="143"/>
                  </a:cubicBezTo>
                  <a:cubicBezTo>
                    <a:pt x="147" y="143"/>
                    <a:pt x="147" y="142"/>
                    <a:pt x="147" y="142"/>
                  </a:cubicBezTo>
                  <a:cubicBezTo>
                    <a:pt x="147" y="141"/>
                    <a:pt x="150" y="140"/>
                    <a:pt x="150" y="140"/>
                  </a:cubicBezTo>
                  <a:cubicBezTo>
                    <a:pt x="152" y="138"/>
                    <a:pt x="151" y="135"/>
                    <a:pt x="153" y="133"/>
                  </a:cubicBezTo>
                  <a:cubicBezTo>
                    <a:pt x="154" y="132"/>
                    <a:pt x="155" y="132"/>
                    <a:pt x="155" y="130"/>
                  </a:cubicBezTo>
                  <a:cubicBezTo>
                    <a:pt x="154" y="129"/>
                    <a:pt x="156" y="124"/>
                    <a:pt x="156" y="123"/>
                  </a:cubicBezTo>
                  <a:close/>
                  <a:moveTo>
                    <a:pt x="56" y="109"/>
                  </a:moveTo>
                  <a:cubicBezTo>
                    <a:pt x="54" y="111"/>
                    <a:pt x="52" y="110"/>
                    <a:pt x="49" y="111"/>
                  </a:cubicBezTo>
                  <a:cubicBezTo>
                    <a:pt x="49" y="111"/>
                    <a:pt x="48" y="111"/>
                    <a:pt x="47" y="111"/>
                  </a:cubicBezTo>
                  <a:cubicBezTo>
                    <a:pt x="47" y="111"/>
                    <a:pt x="47" y="111"/>
                    <a:pt x="46" y="112"/>
                  </a:cubicBezTo>
                  <a:cubicBezTo>
                    <a:pt x="45" y="112"/>
                    <a:pt x="43" y="112"/>
                    <a:pt x="42" y="112"/>
                  </a:cubicBezTo>
                  <a:cubicBezTo>
                    <a:pt x="40" y="112"/>
                    <a:pt x="39" y="112"/>
                    <a:pt x="37" y="112"/>
                  </a:cubicBezTo>
                  <a:cubicBezTo>
                    <a:pt x="33" y="114"/>
                    <a:pt x="25" y="114"/>
                    <a:pt x="20" y="114"/>
                  </a:cubicBezTo>
                  <a:cubicBezTo>
                    <a:pt x="20" y="114"/>
                    <a:pt x="19" y="113"/>
                    <a:pt x="19" y="112"/>
                  </a:cubicBezTo>
                  <a:cubicBezTo>
                    <a:pt x="18" y="111"/>
                    <a:pt x="18" y="98"/>
                    <a:pt x="19" y="97"/>
                  </a:cubicBezTo>
                  <a:cubicBezTo>
                    <a:pt x="19" y="97"/>
                    <a:pt x="28" y="92"/>
                    <a:pt x="28" y="92"/>
                  </a:cubicBezTo>
                  <a:cubicBezTo>
                    <a:pt x="29" y="92"/>
                    <a:pt x="29" y="92"/>
                    <a:pt x="30" y="92"/>
                  </a:cubicBezTo>
                  <a:cubicBezTo>
                    <a:pt x="31" y="91"/>
                    <a:pt x="32" y="90"/>
                    <a:pt x="34" y="89"/>
                  </a:cubicBezTo>
                  <a:cubicBezTo>
                    <a:pt x="36" y="88"/>
                    <a:pt x="42" y="89"/>
                    <a:pt x="44" y="87"/>
                  </a:cubicBezTo>
                  <a:cubicBezTo>
                    <a:pt x="48" y="88"/>
                    <a:pt x="55" y="87"/>
                    <a:pt x="59" y="89"/>
                  </a:cubicBezTo>
                  <a:cubicBezTo>
                    <a:pt x="61" y="95"/>
                    <a:pt x="59" y="107"/>
                    <a:pt x="56" y="109"/>
                  </a:cubicBezTo>
                  <a:close/>
                  <a:moveTo>
                    <a:pt x="60" y="60"/>
                  </a:moveTo>
                  <a:cubicBezTo>
                    <a:pt x="60" y="62"/>
                    <a:pt x="60" y="64"/>
                    <a:pt x="59" y="64"/>
                  </a:cubicBezTo>
                  <a:cubicBezTo>
                    <a:pt x="57" y="66"/>
                    <a:pt x="53" y="68"/>
                    <a:pt x="49" y="67"/>
                  </a:cubicBezTo>
                  <a:cubicBezTo>
                    <a:pt x="48" y="67"/>
                    <a:pt x="45" y="67"/>
                    <a:pt x="43" y="67"/>
                  </a:cubicBezTo>
                  <a:cubicBezTo>
                    <a:pt x="42" y="67"/>
                    <a:pt x="40" y="68"/>
                    <a:pt x="39" y="68"/>
                  </a:cubicBezTo>
                  <a:cubicBezTo>
                    <a:pt x="38" y="68"/>
                    <a:pt x="37" y="68"/>
                    <a:pt x="36" y="68"/>
                  </a:cubicBezTo>
                  <a:cubicBezTo>
                    <a:pt x="29" y="70"/>
                    <a:pt x="27" y="71"/>
                    <a:pt x="20" y="71"/>
                  </a:cubicBezTo>
                  <a:cubicBezTo>
                    <a:pt x="15" y="59"/>
                    <a:pt x="24" y="56"/>
                    <a:pt x="33" y="51"/>
                  </a:cubicBezTo>
                  <a:cubicBezTo>
                    <a:pt x="35" y="50"/>
                    <a:pt x="38" y="52"/>
                    <a:pt x="40" y="52"/>
                  </a:cubicBezTo>
                  <a:cubicBezTo>
                    <a:pt x="42" y="51"/>
                    <a:pt x="44" y="52"/>
                    <a:pt x="46" y="51"/>
                  </a:cubicBezTo>
                  <a:cubicBezTo>
                    <a:pt x="47" y="51"/>
                    <a:pt x="49" y="49"/>
                    <a:pt x="50" y="49"/>
                  </a:cubicBezTo>
                  <a:cubicBezTo>
                    <a:pt x="51" y="48"/>
                    <a:pt x="53" y="49"/>
                    <a:pt x="54" y="48"/>
                  </a:cubicBezTo>
                  <a:cubicBezTo>
                    <a:pt x="56" y="48"/>
                    <a:pt x="57" y="49"/>
                    <a:pt x="59" y="49"/>
                  </a:cubicBezTo>
                  <a:cubicBezTo>
                    <a:pt x="62" y="52"/>
                    <a:pt x="61" y="55"/>
                    <a:pt x="60" y="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1" name="Freeform 62">
              <a:extLst>
                <a:ext uri="{FF2B5EF4-FFF2-40B4-BE49-F238E27FC236}">
                  <a16:creationId xmlns="" xmlns:a16="http://schemas.microsoft.com/office/drawing/2014/main" id="{8585EE9A-19BF-8444-8E5C-736CD8018E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64376" y="3014663"/>
              <a:ext cx="831850" cy="349250"/>
            </a:xfrm>
            <a:custGeom>
              <a:avLst/>
              <a:gdLst>
                <a:gd name="T0" fmla="*/ 262 w 275"/>
                <a:gd name="T1" fmla="*/ 71 h 114"/>
                <a:gd name="T2" fmla="*/ 242 w 275"/>
                <a:gd name="T3" fmla="*/ 70 h 114"/>
                <a:gd name="T4" fmla="*/ 227 w 275"/>
                <a:gd name="T5" fmla="*/ 69 h 114"/>
                <a:gd name="T6" fmla="*/ 178 w 275"/>
                <a:gd name="T7" fmla="*/ 63 h 114"/>
                <a:gd name="T8" fmla="*/ 186 w 275"/>
                <a:gd name="T9" fmla="*/ 34 h 114"/>
                <a:gd name="T10" fmla="*/ 121 w 275"/>
                <a:gd name="T11" fmla="*/ 40 h 114"/>
                <a:gd name="T12" fmla="*/ 96 w 275"/>
                <a:gd name="T13" fmla="*/ 36 h 114"/>
                <a:gd name="T14" fmla="*/ 104 w 275"/>
                <a:gd name="T15" fmla="*/ 28 h 114"/>
                <a:gd name="T16" fmla="*/ 126 w 275"/>
                <a:gd name="T17" fmla="*/ 32 h 114"/>
                <a:gd name="T18" fmla="*/ 144 w 275"/>
                <a:gd name="T19" fmla="*/ 31 h 114"/>
                <a:gd name="T20" fmla="*/ 178 w 275"/>
                <a:gd name="T21" fmla="*/ 29 h 114"/>
                <a:gd name="T22" fmla="*/ 208 w 275"/>
                <a:gd name="T23" fmla="*/ 40 h 114"/>
                <a:gd name="T24" fmla="*/ 229 w 275"/>
                <a:gd name="T25" fmla="*/ 34 h 114"/>
                <a:gd name="T26" fmla="*/ 217 w 275"/>
                <a:gd name="T27" fmla="*/ 20 h 114"/>
                <a:gd name="T28" fmla="*/ 198 w 275"/>
                <a:gd name="T29" fmla="*/ 17 h 114"/>
                <a:gd name="T30" fmla="*/ 161 w 275"/>
                <a:gd name="T31" fmla="*/ 15 h 114"/>
                <a:gd name="T32" fmla="*/ 146 w 275"/>
                <a:gd name="T33" fmla="*/ 9 h 114"/>
                <a:gd name="T34" fmla="*/ 118 w 275"/>
                <a:gd name="T35" fmla="*/ 1 h 114"/>
                <a:gd name="T36" fmla="*/ 96 w 275"/>
                <a:gd name="T37" fmla="*/ 15 h 114"/>
                <a:gd name="T38" fmla="*/ 56 w 275"/>
                <a:gd name="T39" fmla="*/ 19 h 114"/>
                <a:gd name="T40" fmla="*/ 40 w 275"/>
                <a:gd name="T41" fmla="*/ 32 h 114"/>
                <a:gd name="T42" fmla="*/ 30 w 275"/>
                <a:gd name="T43" fmla="*/ 53 h 114"/>
                <a:gd name="T44" fmla="*/ 36 w 275"/>
                <a:gd name="T45" fmla="*/ 63 h 114"/>
                <a:gd name="T46" fmla="*/ 50 w 275"/>
                <a:gd name="T47" fmla="*/ 61 h 114"/>
                <a:gd name="T48" fmla="*/ 58 w 275"/>
                <a:gd name="T49" fmla="*/ 34 h 114"/>
                <a:gd name="T50" fmla="*/ 87 w 275"/>
                <a:gd name="T51" fmla="*/ 54 h 114"/>
                <a:gd name="T52" fmla="*/ 52 w 275"/>
                <a:gd name="T53" fmla="*/ 69 h 114"/>
                <a:gd name="T54" fmla="*/ 0 w 275"/>
                <a:gd name="T55" fmla="*/ 80 h 114"/>
                <a:gd name="T56" fmla="*/ 46 w 275"/>
                <a:gd name="T57" fmla="*/ 86 h 114"/>
                <a:gd name="T58" fmla="*/ 56 w 275"/>
                <a:gd name="T59" fmla="*/ 97 h 114"/>
                <a:gd name="T60" fmla="*/ 49 w 275"/>
                <a:gd name="T61" fmla="*/ 113 h 114"/>
                <a:gd name="T62" fmla="*/ 73 w 275"/>
                <a:gd name="T63" fmla="*/ 98 h 114"/>
                <a:gd name="T64" fmla="*/ 112 w 275"/>
                <a:gd name="T65" fmla="*/ 98 h 114"/>
                <a:gd name="T66" fmla="*/ 150 w 275"/>
                <a:gd name="T67" fmla="*/ 99 h 114"/>
                <a:gd name="T68" fmla="*/ 175 w 275"/>
                <a:gd name="T69" fmla="*/ 100 h 114"/>
                <a:gd name="T70" fmla="*/ 213 w 275"/>
                <a:gd name="T71" fmla="*/ 103 h 114"/>
                <a:gd name="T72" fmla="*/ 185 w 275"/>
                <a:gd name="T73" fmla="*/ 88 h 114"/>
                <a:gd name="T74" fmla="*/ 189 w 275"/>
                <a:gd name="T75" fmla="*/ 78 h 114"/>
                <a:gd name="T76" fmla="*/ 215 w 275"/>
                <a:gd name="T77" fmla="*/ 83 h 114"/>
                <a:gd name="T78" fmla="*/ 232 w 275"/>
                <a:gd name="T79" fmla="*/ 89 h 114"/>
                <a:gd name="T80" fmla="*/ 259 w 275"/>
                <a:gd name="T81" fmla="*/ 91 h 114"/>
                <a:gd name="T82" fmla="*/ 273 w 275"/>
                <a:gd name="T83" fmla="*/ 80 h 114"/>
                <a:gd name="T84" fmla="*/ 115 w 275"/>
                <a:gd name="T85" fmla="*/ 80 h 114"/>
                <a:gd name="T86" fmla="*/ 91 w 275"/>
                <a:gd name="T87" fmla="*/ 88 h 114"/>
                <a:gd name="T88" fmla="*/ 85 w 275"/>
                <a:gd name="T89" fmla="*/ 80 h 114"/>
                <a:gd name="T90" fmla="*/ 114 w 275"/>
                <a:gd name="T91" fmla="*/ 74 h 114"/>
                <a:gd name="T92" fmla="*/ 125 w 275"/>
                <a:gd name="T93" fmla="*/ 60 h 114"/>
                <a:gd name="T94" fmla="*/ 98 w 275"/>
                <a:gd name="T95" fmla="*/ 63 h 114"/>
                <a:gd name="T96" fmla="*/ 118 w 275"/>
                <a:gd name="T97" fmla="*/ 52 h 114"/>
                <a:gd name="T98" fmla="*/ 125 w 275"/>
                <a:gd name="T99" fmla="*/ 60 h 114"/>
                <a:gd name="T100" fmla="*/ 150 w 275"/>
                <a:gd name="T101" fmla="*/ 84 h 114"/>
                <a:gd name="T102" fmla="*/ 132 w 275"/>
                <a:gd name="T103" fmla="*/ 76 h 114"/>
                <a:gd name="T104" fmla="*/ 161 w 275"/>
                <a:gd name="T105" fmla="*/ 75 h 114"/>
                <a:gd name="T106" fmla="*/ 140 w 275"/>
                <a:gd name="T107" fmla="*/ 61 h 114"/>
                <a:gd name="T108" fmla="*/ 167 w 275"/>
                <a:gd name="T109" fmla="*/ 5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" h="114">
                  <a:moveTo>
                    <a:pt x="271" y="73"/>
                  </a:moveTo>
                  <a:cubicBezTo>
                    <a:pt x="271" y="73"/>
                    <a:pt x="271" y="73"/>
                    <a:pt x="270" y="72"/>
                  </a:cubicBezTo>
                  <a:cubicBezTo>
                    <a:pt x="270" y="72"/>
                    <a:pt x="267" y="73"/>
                    <a:pt x="267" y="74"/>
                  </a:cubicBezTo>
                  <a:cubicBezTo>
                    <a:pt x="265" y="73"/>
                    <a:pt x="263" y="72"/>
                    <a:pt x="262" y="71"/>
                  </a:cubicBezTo>
                  <a:cubicBezTo>
                    <a:pt x="261" y="71"/>
                    <a:pt x="261" y="71"/>
                    <a:pt x="261" y="71"/>
                  </a:cubicBezTo>
                  <a:cubicBezTo>
                    <a:pt x="259" y="72"/>
                    <a:pt x="252" y="68"/>
                    <a:pt x="251" y="68"/>
                  </a:cubicBezTo>
                  <a:cubicBezTo>
                    <a:pt x="249" y="69"/>
                    <a:pt x="247" y="70"/>
                    <a:pt x="244" y="70"/>
                  </a:cubicBezTo>
                  <a:cubicBezTo>
                    <a:pt x="244" y="69"/>
                    <a:pt x="243" y="71"/>
                    <a:pt x="242" y="70"/>
                  </a:cubicBezTo>
                  <a:cubicBezTo>
                    <a:pt x="241" y="70"/>
                    <a:pt x="238" y="68"/>
                    <a:pt x="236" y="68"/>
                  </a:cubicBezTo>
                  <a:cubicBezTo>
                    <a:pt x="235" y="69"/>
                    <a:pt x="234" y="69"/>
                    <a:pt x="233" y="70"/>
                  </a:cubicBezTo>
                  <a:cubicBezTo>
                    <a:pt x="233" y="70"/>
                    <a:pt x="232" y="69"/>
                    <a:pt x="232" y="69"/>
                  </a:cubicBezTo>
                  <a:cubicBezTo>
                    <a:pt x="231" y="68"/>
                    <a:pt x="229" y="70"/>
                    <a:pt x="227" y="69"/>
                  </a:cubicBezTo>
                  <a:cubicBezTo>
                    <a:pt x="222" y="66"/>
                    <a:pt x="216" y="68"/>
                    <a:pt x="209" y="68"/>
                  </a:cubicBezTo>
                  <a:cubicBezTo>
                    <a:pt x="207" y="66"/>
                    <a:pt x="203" y="68"/>
                    <a:pt x="202" y="67"/>
                  </a:cubicBezTo>
                  <a:cubicBezTo>
                    <a:pt x="198" y="64"/>
                    <a:pt x="190" y="67"/>
                    <a:pt x="185" y="64"/>
                  </a:cubicBezTo>
                  <a:cubicBezTo>
                    <a:pt x="183" y="66"/>
                    <a:pt x="178" y="63"/>
                    <a:pt x="178" y="63"/>
                  </a:cubicBezTo>
                  <a:cubicBezTo>
                    <a:pt x="176" y="63"/>
                    <a:pt x="177" y="60"/>
                    <a:pt x="178" y="58"/>
                  </a:cubicBezTo>
                  <a:cubicBezTo>
                    <a:pt x="179" y="56"/>
                    <a:pt x="190" y="48"/>
                    <a:pt x="192" y="48"/>
                  </a:cubicBezTo>
                  <a:cubicBezTo>
                    <a:pt x="193" y="45"/>
                    <a:pt x="193" y="38"/>
                    <a:pt x="190" y="36"/>
                  </a:cubicBezTo>
                  <a:cubicBezTo>
                    <a:pt x="189" y="35"/>
                    <a:pt x="186" y="34"/>
                    <a:pt x="186" y="34"/>
                  </a:cubicBezTo>
                  <a:cubicBezTo>
                    <a:pt x="185" y="34"/>
                    <a:pt x="174" y="39"/>
                    <a:pt x="174" y="40"/>
                  </a:cubicBezTo>
                  <a:cubicBezTo>
                    <a:pt x="163" y="39"/>
                    <a:pt x="149" y="41"/>
                    <a:pt x="141" y="40"/>
                  </a:cubicBezTo>
                  <a:cubicBezTo>
                    <a:pt x="138" y="39"/>
                    <a:pt x="129" y="41"/>
                    <a:pt x="127" y="40"/>
                  </a:cubicBezTo>
                  <a:cubicBezTo>
                    <a:pt x="125" y="40"/>
                    <a:pt x="123" y="40"/>
                    <a:pt x="121" y="40"/>
                  </a:cubicBezTo>
                  <a:cubicBezTo>
                    <a:pt x="120" y="40"/>
                    <a:pt x="118" y="41"/>
                    <a:pt x="116" y="40"/>
                  </a:cubicBezTo>
                  <a:cubicBezTo>
                    <a:pt x="113" y="40"/>
                    <a:pt x="108" y="40"/>
                    <a:pt x="105" y="39"/>
                  </a:cubicBezTo>
                  <a:cubicBezTo>
                    <a:pt x="104" y="40"/>
                    <a:pt x="103" y="40"/>
                    <a:pt x="102" y="40"/>
                  </a:cubicBezTo>
                  <a:cubicBezTo>
                    <a:pt x="100" y="38"/>
                    <a:pt x="98" y="37"/>
                    <a:pt x="96" y="36"/>
                  </a:cubicBezTo>
                  <a:cubicBezTo>
                    <a:pt x="92" y="34"/>
                    <a:pt x="87" y="35"/>
                    <a:pt x="85" y="32"/>
                  </a:cubicBezTo>
                  <a:cubicBezTo>
                    <a:pt x="85" y="32"/>
                    <a:pt x="85" y="32"/>
                    <a:pt x="85" y="31"/>
                  </a:cubicBezTo>
                  <a:cubicBezTo>
                    <a:pt x="84" y="30"/>
                    <a:pt x="91" y="28"/>
                    <a:pt x="93" y="29"/>
                  </a:cubicBezTo>
                  <a:cubicBezTo>
                    <a:pt x="93" y="29"/>
                    <a:pt x="102" y="29"/>
                    <a:pt x="104" y="28"/>
                  </a:cubicBezTo>
                  <a:cubicBezTo>
                    <a:pt x="106" y="28"/>
                    <a:pt x="108" y="26"/>
                    <a:pt x="111" y="27"/>
                  </a:cubicBezTo>
                  <a:cubicBezTo>
                    <a:pt x="113" y="27"/>
                    <a:pt x="115" y="29"/>
                    <a:pt x="118" y="30"/>
                  </a:cubicBezTo>
                  <a:cubicBezTo>
                    <a:pt x="120" y="30"/>
                    <a:pt x="122" y="28"/>
                    <a:pt x="125" y="29"/>
                  </a:cubicBezTo>
                  <a:cubicBezTo>
                    <a:pt x="125" y="30"/>
                    <a:pt x="125" y="31"/>
                    <a:pt x="126" y="32"/>
                  </a:cubicBezTo>
                  <a:cubicBezTo>
                    <a:pt x="126" y="33"/>
                    <a:pt x="128" y="31"/>
                    <a:pt x="128" y="32"/>
                  </a:cubicBezTo>
                  <a:cubicBezTo>
                    <a:pt x="129" y="33"/>
                    <a:pt x="129" y="33"/>
                    <a:pt x="130" y="33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34" y="31"/>
                    <a:pt x="140" y="33"/>
                    <a:pt x="144" y="31"/>
                  </a:cubicBezTo>
                  <a:cubicBezTo>
                    <a:pt x="143" y="30"/>
                    <a:pt x="148" y="31"/>
                    <a:pt x="148" y="31"/>
                  </a:cubicBezTo>
                  <a:cubicBezTo>
                    <a:pt x="151" y="29"/>
                    <a:pt x="153" y="28"/>
                    <a:pt x="157" y="29"/>
                  </a:cubicBezTo>
                  <a:cubicBezTo>
                    <a:pt x="158" y="29"/>
                    <a:pt x="163" y="26"/>
                    <a:pt x="165" y="28"/>
                  </a:cubicBezTo>
                  <a:cubicBezTo>
                    <a:pt x="169" y="29"/>
                    <a:pt x="177" y="28"/>
                    <a:pt x="178" y="29"/>
                  </a:cubicBezTo>
                  <a:cubicBezTo>
                    <a:pt x="179" y="29"/>
                    <a:pt x="192" y="28"/>
                    <a:pt x="195" y="27"/>
                  </a:cubicBezTo>
                  <a:cubicBezTo>
                    <a:pt x="196" y="27"/>
                    <a:pt x="198" y="28"/>
                    <a:pt x="199" y="28"/>
                  </a:cubicBezTo>
                  <a:cubicBezTo>
                    <a:pt x="205" y="28"/>
                    <a:pt x="212" y="28"/>
                    <a:pt x="213" y="35"/>
                  </a:cubicBezTo>
                  <a:cubicBezTo>
                    <a:pt x="211" y="37"/>
                    <a:pt x="209" y="39"/>
                    <a:pt x="208" y="40"/>
                  </a:cubicBezTo>
                  <a:cubicBezTo>
                    <a:pt x="205" y="45"/>
                    <a:pt x="208" y="56"/>
                    <a:pt x="209" y="61"/>
                  </a:cubicBezTo>
                  <a:cubicBezTo>
                    <a:pt x="212" y="62"/>
                    <a:pt x="217" y="59"/>
                    <a:pt x="220" y="56"/>
                  </a:cubicBezTo>
                  <a:cubicBezTo>
                    <a:pt x="221" y="57"/>
                    <a:pt x="224" y="52"/>
                    <a:pt x="224" y="51"/>
                  </a:cubicBezTo>
                  <a:cubicBezTo>
                    <a:pt x="227" y="48"/>
                    <a:pt x="231" y="40"/>
                    <a:pt x="229" y="34"/>
                  </a:cubicBezTo>
                  <a:cubicBezTo>
                    <a:pt x="228" y="32"/>
                    <a:pt x="226" y="31"/>
                    <a:pt x="225" y="30"/>
                  </a:cubicBezTo>
                  <a:cubicBezTo>
                    <a:pt x="225" y="29"/>
                    <a:pt x="224" y="28"/>
                    <a:pt x="224" y="27"/>
                  </a:cubicBezTo>
                  <a:cubicBezTo>
                    <a:pt x="223" y="26"/>
                    <a:pt x="221" y="24"/>
                    <a:pt x="221" y="23"/>
                  </a:cubicBezTo>
                  <a:cubicBezTo>
                    <a:pt x="219" y="22"/>
                    <a:pt x="219" y="21"/>
                    <a:pt x="217" y="20"/>
                  </a:cubicBezTo>
                  <a:cubicBezTo>
                    <a:pt x="216" y="21"/>
                    <a:pt x="209" y="16"/>
                    <a:pt x="206" y="18"/>
                  </a:cubicBezTo>
                  <a:cubicBezTo>
                    <a:pt x="206" y="18"/>
                    <a:pt x="205" y="18"/>
                    <a:pt x="205" y="18"/>
                  </a:cubicBezTo>
                  <a:cubicBezTo>
                    <a:pt x="203" y="18"/>
                    <a:pt x="201" y="17"/>
                    <a:pt x="198" y="17"/>
                  </a:cubicBezTo>
                  <a:cubicBezTo>
                    <a:pt x="198" y="17"/>
                    <a:pt x="198" y="17"/>
                    <a:pt x="198" y="17"/>
                  </a:cubicBezTo>
                  <a:cubicBezTo>
                    <a:pt x="197" y="16"/>
                    <a:pt x="187" y="15"/>
                    <a:pt x="184" y="14"/>
                  </a:cubicBezTo>
                  <a:cubicBezTo>
                    <a:pt x="178" y="13"/>
                    <a:pt x="174" y="16"/>
                    <a:pt x="170" y="16"/>
                  </a:cubicBezTo>
                  <a:cubicBezTo>
                    <a:pt x="169" y="16"/>
                    <a:pt x="166" y="18"/>
                    <a:pt x="165" y="17"/>
                  </a:cubicBezTo>
                  <a:cubicBezTo>
                    <a:pt x="164" y="17"/>
                    <a:pt x="161" y="15"/>
                    <a:pt x="161" y="15"/>
                  </a:cubicBezTo>
                  <a:cubicBezTo>
                    <a:pt x="160" y="15"/>
                    <a:pt x="160" y="16"/>
                    <a:pt x="159" y="15"/>
                  </a:cubicBezTo>
                  <a:cubicBezTo>
                    <a:pt x="158" y="15"/>
                    <a:pt x="156" y="14"/>
                    <a:pt x="155" y="13"/>
                  </a:cubicBezTo>
                  <a:cubicBezTo>
                    <a:pt x="155" y="13"/>
                    <a:pt x="150" y="13"/>
                    <a:pt x="150" y="12"/>
                  </a:cubicBezTo>
                  <a:cubicBezTo>
                    <a:pt x="149" y="11"/>
                    <a:pt x="147" y="9"/>
                    <a:pt x="146" y="9"/>
                  </a:cubicBezTo>
                  <a:cubicBezTo>
                    <a:pt x="143" y="8"/>
                    <a:pt x="139" y="7"/>
                    <a:pt x="137" y="5"/>
                  </a:cubicBezTo>
                  <a:cubicBezTo>
                    <a:pt x="137" y="5"/>
                    <a:pt x="136" y="4"/>
                    <a:pt x="136" y="4"/>
                  </a:cubicBezTo>
                  <a:cubicBezTo>
                    <a:pt x="132" y="2"/>
                    <a:pt x="129" y="5"/>
                    <a:pt x="125" y="3"/>
                  </a:cubicBezTo>
                  <a:cubicBezTo>
                    <a:pt x="126" y="3"/>
                    <a:pt x="118" y="1"/>
                    <a:pt x="118" y="1"/>
                  </a:cubicBezTo>
                  <a:cubicBezTo>
                    <a:pt x="117" y="0"/>
                    <a:pt x="117" y="0"/>
                    <a:pt x="116" y="0"/>
                  </a:cubicBezTo>
                  <a:cubicBezTo>
                    <a:pt x="116" y="1"/>
                    <a:pt x="114" y="1"/>
                    <a:pt x="113" y="2"/>
                  </a:cubicBezTo>
                  <a:cubicBezTo>
                    <a:pt x="113" y="2"/>
                    <a:pt x="112" y="8"/>
                    <a:pt x="110" y="9"/>
                  </a:cubicBezTo>
                  <a:cubicBezTo>
                    <a:pt x="105" y="11"/>
                    <a:pt x="101" y="13"/>
                    <a:pt x="96" y="15"/>
                  </a:cubicBezTo>
                  <a:cubicBezTo>
                    <a:pt x="94" y="15"/>
                    <a:pt x="92" y="16"/>
                    <a:pt x="90" y="16"/>
                  </a:cubicBezTo>
                  <a:cubicBezTo>
                    <a:pt x="87" y="18"/>
                    <a:pt x="83" y="17"/>
                    <a:pt x="79" y="18"/>
                  </a:cubicBezTo>
                  <a:cubicBezTo>
                    <a:pt x="78" y="19"/>
                    <a:pt x="76" y="18"/>
                    <a:pt x="75" y="18"/>
                  </a:cubicBezTo>
                  <a:cubicBezTo>
                    <a:pt x="69" y="19"/>
                    <a:pt x="63" y="16"/>
                    <a:pt x="56" y="19"/>
                  </a:cubicBezTo>
                  <a:cubicBezTo>
                    <a:pt x="53" y="20"/>
                    <a:pt x="50" y="22"/>
                    <a:pt x="48" y="24"/>
                  </a:cubicBezTo>
                  <a:cubicBezTo>
                    <a:pt x="48" y="25"/>
                    <a:pt x="47" y="26"/>
                    <a:pt x="47" y="27"/>
                  </a:cubicBezTo>
                  <a:cubicBezTo>
                    <a:pt x="45" y="28"/>
                    <a:pt x="44" y="30"/>
                    <a:pt x="42" y="32"/>
                  </a:cubicBezTo>
                  <a:cubicBezTo>
                    <a:pt x="41" y="32"/>
                    <a:pt x="40" y="32"/>
                    <a:pt x="40" y="32"/>
                  </a:cubicBezTo>
                  <a:cubicBezTo>
                    <a:pt x="39" y="33"/>
                    <a:pt x="36" y="36"/>
                    <a:pt x="36" y="38"/>
                  </a:cubicBezTo>
                  <a:cubicBezTo>
                    <a:pt x="36" y="38"/>
                    <a:pt x="36" y="39"/>
                    <a:pt x="36" y="39"/>
                  </a:cubicBezTo>
                  <a:cubicBezTo>
                    <a:pt x="34" y="42"/>
                    <a:pt x="31" y="44"/>
                    <a:pt x="30" y="47"/>
                  </a:cubicBezTo>
                  <a:cubicBezTo>
                    <a:pt x="30" y="49"/>
                    <a:pt x="30" y="51"/>
                    <a:pt x="30" y="53"/>
                  </a:cubicBezTo>
                  <a:cubicBezTo>
                    <a:pt x="29" y="54"/>
                    <a:pt x="29" y="55"/>
                    <a:pt x="29" y="57"/>
                  </a:cubicBezTo>
                  <a:cubicBezTo>
                    <a:pt x="30" y="57"/>
                    <a:pt x="30" y="58"/>
                    <a:pt x="30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4" y="60"/>
                    <a:pt x="34" y="61"/>
                    <a:pt x="36" y="63"/>
                  </a:cubicBezTo>
                  <a:cubicBezTo>
                    <a:pt x="37" y="62"/>
                    <a:pt x="42" y="65"/>
                    <a:pt x="43" y="65"/>
                  </a:cubicBezTo>
                  <a:cubicBezTo>
                    <a:pt x="45" y="66"/>
                    <a:pt x="48" y="64"/>
                    <a:pt x="49" y="62"/>
                  </a:cubicBezTo>
                  <a:cubicBezTo>
                    <a:pt x="50" y="62"/>
                    <a:pt x="50" y="62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2" y="56"/>
                    <a:pt x="52" y="56"/>
                  </a:cubicBezTo>
                  <a:cubicBezTo>
                    <a:pt x="52" y="55"/>
                    <a:pt x="52" y="54"/>
                    <a:pt x="52" y="53"/>
                  </a:cubicBezTo>
                  <a:cubicBezTo>
                    <a:pt x="56" y="47"/>
                    <a:pt x="56" y="40"/>
                    <a:pt x="58" y="34"/>
                  </a:cubicBezTo>
                  <a:cubicBezTo>
                    <a:pt x="61" y="33"/>
                    <a:pt x="70" y="31"/>
                    <a:pt x="73" y="32"/>
                  </a:cubicBezTo>
                  <a:cubicBezTo>
                    <a:pt x="77" y="34"/>
                    <a:pt x="85" y="45"/>
                    <a:pt x="85" y="51"/>
                  </a:cubicBezTo>
                  <a:cubicBezTo>
                    <a:pt x="86" y="52"/>
                    <a:pt x="86" y="53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6" y="54"/>
                    <a:pt x="84" y="60"/>
                    <a:pt x="83" y="61"/>
                  </a:cubicBezTo>
                  <a:cubicBezTo>
                    <a:pt x="81" y="63"/>
                    <a:pt x="73" y="66"/>
                    <a:pt x="69" y="66"/>
                  </a:cubicBezTo>
                  <a:cubicBezTo>
                    <a:pt x="65" y="65"/>
                    <a:pt x="60" y="67"/>
                    <a:pt x="56" y="67"/>
                  </a:cubicBezTo>
                  <a:cubicBezTo>
                    <a:pt x="54" y="67"/>
                    <a:pt x="53" y="68"/>
                    <a:pt x="52" y="69"/>
                  </a:cubicBezTo>
                  <a:cubicBezTo>
                    <a:pt x="40" y="69"/>
                    <a:pt x="27" y="70"/>
                    <a:pt x="15" y="75"/>
                  </a:cubicBezTo>
                  <a:cubicBezTo>
                    <a:pt x="14" y="76"/>
                    <a:pt x="12" y="75"/>
                    <a:pt x="12" y="75"/>
                  </a:cubicBezTo>
                  <a:cubicBezTo>
                    <a:pt x="9" y="76"/>
                    <a:pt x="7" y="75"/>
                    <a:pt x="5" y="76"/>
                  </a:cubicBezTo>
                  <a:cubicBezTo>
                    <a:pt x="3" y="77"/>
                    <a:pt x="2" y="79"/>
                    <a:pt x="0" y="80"/>
                  </a:cubicBezTo>
                  <a:cubicBezTo>
                    <a:pt x="0" y="91"/>
                    <a:pt x="3" y="91"/>
                    <a:pt x="7" y="97"/>
                  </a:cubicBezTo>
                  <a:cubicBezTo>
                    <a:pt x="17" y="97"/>
                    <a:pt x="21" y="95"/>
                    <a:pt x="30" y="91"/>
                  </a:cubicBezTo>
                  <a:cubicBezTo>
                    <a:pt x="31" y="90"/>
                    <a:pt x="33" y="91"/>
                    <a:pt x="34" y="91"/>
                  </a:cubicBezTo>
                  <a:cubicBezTo>
                    <a:pt x="38" y="89"/>
                    <a:pt x="42" y="88"/>
                    <a:pt x="46" y="86"/>
                  </a:cubicBezTo>
                  <a:cubicBezTo>
                    <a:pt x="48" y="85"/>
                    <a:pt x="57" y="79"/>
                    <a:pt x="59" y="82"/>
                  </a:cubicBezTo>
                  <a:cubicBezTo>
                    <a:pt x="60" y="81"/>
                    <a:pt x="67" y="80"/>
                    <a:pt x="69" y="80"/>
                  </a:cubicBezTo>
                  <a:cubicBezTo>
                    <a:pt x="69" y="80"/>
                    <a:pt x="68" y="80"/>
                    <a:pt x="69" y="80"/>
                  </a:cubicBezTo>
                  <a:cubicBezTo>
                    <a:pt x="69" y="84"/>
                    <a:pt x="59" y="95"/>
                    <a:pt x="56" y="97"/>
                  </a:cubicBezTo>
                  <a:cubicBezTo>
                    <a:pt x="55" y="97"/>
                    <a:pt x="55" y="100"/>
                    <a:pt x="53" y="101"/>
                  </a:cubicBezTo>
                  <a:cubicBezTo>
                    <a:pt x="53" y="102"/>
                    <a:pt x="54" y="103"/>
                    <a:pt x="53" y="105"/>
                  </a:cubicBezTo>
                  <a:cubicBezTo>
                    <a:pt x="53" y="106"/>
                    <a:pt x="52" y="106"/>
                    <a:pt x="51" y="107"/>
                  </a:cubicBezTo>
                  <a:cubicBezTo>
                    <a:pt x="50" y="108"/>
                    <a:pt x="50" y="111"/>
                    <a:pt x="49" y="113"/>
                  </a:cubicBezTo>
                  <a:cubicBezTo>
                    <a:pt x="49" y="113"/>
                    <a:pt x="49" y="114"/>
                    <a:pt x="50" y="114"/>
                  </a:cubicBezTo>
                  <a:cubicBezTo>
                    <a:pt x="50" y="114"/>
                    <a:pt x="54" y="112"/>
                    <a:pt x="55" y="112"/>
                  </a:cubicBezTo>
                  <a:cubicBezTo>
                    <a:pt x="57" y="110"/>
                    <a:pt x="71" y="99"/>
                    <a:pt x="71" y="99"/>
                  </a:cubicBezTo>
                  <a:cubicBezTo>
                    <a:pt x="72" y="98"/>
                    <a:pt x="72" y="98"/>
                    <a:pt x="73" y="98"/>
                  </a:cubicBezTo>
                  <a:cubicBezTo>
                    <a:pt x="79" y="103"/>
                    <a:pt x="86" y="102"/>
                    <a:pt x="93" y="100"/>
                  </a:cubicBezTo>
                  <a:cubicBezTo>
                    <a:pt x="95" y="99"/>
                    <a:pt x="100" y="100"/>
                    <a:pt x="101" y="100"/>
                  </a:cubicBezTo>
                  <a:cubicBezTo>
                    <a:pt x="101" y="99"/>
                    <a:pt x="107" y="99"/>
                    <a:pt x="107" y="99"/>
                  </a:cubicBezTo>
                  <a:cubicBezTo>
                    <a:pt x="108" y="100"/>
                    <a:pt x="110" y="97"/>
                    <a:pt x="112" y="98"/>
                  </a:cubicBezTo>
                  <a:cubicBezTo>
                    <a:pt x="123" y="99"/>
                    <a:pt x="123" y="99"/>
                    <a:pt x="123" y="99"/>
                  </a:cubicBezTo>
                  <a:cubicBezTo>
                    <a:pt x="124" y="98"/>
                    <a:pt x="130" y="97"/>
                    <a:pt x="130" y="97"/>
                  </a:cubicBezTo>
                  <a:cubicBezTo>
                    <a:pt x="132" y="97"/>
                    <a:pt x="134" y="97"/>
                    <a:pt x="136" y="97"/>
                  </a:cubicBezTo>
                  <a:cubicBezTo>
                    <a:pt x="139" y="99"/>
                    <a:pt x="149" y="97"/>
                    <a:pt x="150" y="99"/>
                  </a:cubicBezTo>
                  <a:cubicBezTo>
                    <a:pt x="150" y="98"/>
                    <a:pt x="155" y="98"/>
                    <a:pt x="156" y="99"/>
                  </a:cubicBezTo>
                  <a:cubicBezTo>
                    <a:pt x="156" y="99"/>
                    <a:pt x="159" y="98"/>
                    <a:pt x="160" y="99"/>
                  </a:cubicBezTo>
                  <a:cubicBezTo>
                    <a:pt x="160" y="99"/>
                    <a:pt x="161" y="99"/>
                    <a:pt x="161" y="99"/>
                  </a:cubicBezTo>
                  <a:cubicBezTo>
                    <a:pt x="162" y="99"/>
                    <a:pt x="173" y="99"/>
                    <a:pt x="175" y="100"/>
                  </a:cubicBezTo>
                  <a:cubicBezTo>
                    <a:pt x="175" y="100"/>
                    <a:pt x="177" y="99"/>
                    <a:pt x="179" y="100"/>
                  </a:cubicBezTo>
                  <a:cubicBezTo>
                    <a:pt x="186" y="103"/>
                    <a:pt x="194" y="103"/>
                    <a:pt x="202" y="104"/>
                  </a:cubicBezTo>
                  <a:cubicBezTo>
                    <a:pt x="203" y="105"/>
                    <a:pt x="204" y="103"/>
                    <a:pt x="207" y="104"/>
                  </a:cubicBezTo>
                  <a:cubicBezTo>
                    <a:pt x="208" y="103"/>
                    <a:pt x="211" y="103"/>
                    <a:pt x="213" y="103"/>
                  </a:cubicBezTo>
                  <a:cubicBezTo>
                    <a:pt x="214" y="101"/>
                    <a:pt x="213" y="98"/>
                    <a:pt x="213" y="96"/>
                  </a:cubicBezTo>
                  <a:cubicBezTo>
                    <a:pt x="208" y="93"/>
                    <a:pt x="204" y="88"/>
                    <a:pt x="196" y="90"/>
                  </a:cubicBezTo>
                  <a:cubicBezTo>
                    <a:pt x="196" y="89"/>
                    <a:pt x="191" y="88"/>
                    <a:pt x="190" y="88"/>
                  </a:cubicBezTo>
                  <a:cubicBezTo>
                    <a:pt x="188" y="88"/>
                    <a:pt x="187" y="88"/>
                    <a:pt x="185" y="88"/>
                  </a:cubicBezTo>
                  <a:cubicBezTo>
                    <a:pt x="180" y="85"/>
                    <a:pt x="172" y="86"/>
                    <a:pt x="165" y="85"/>
                  </a:cubicBezTo>
                  <a:cubicBezTo>
                    <a:pt x="164" y="82"/>
                    <a:pt x="168" y="81"/>
                    <a:pt x="169" y="79"/>
                  </a:cubicBezTo>
                  <a:cubicBezTo>
                    <a:pt x="168" y="78"/>
                    <a:pt x="170" y="77"/>
                    <a:pt x="170" y="76"/>
                  </a:cubicBezTo>
                  <a:cubicBezTo>
                    <a:pt x="176" y="76"/>
                    <a:pt x="184" y="74"/>
                    <a:pt x="189" y="78"/>
                  </a:cubicBezTo>
                  <a:cubicBezTo>
                    <a:pt x="190" y="76"/>
                    <a:pt x="197" y="80"/>
                    <a:pt x="198" y="80"/>
                  </a:cubicBezTo>
                  <a:cubicBezTo>
                    <a:pt x="200" y="79"/>
                    <a:pt x="203" y="81"/>
                    <a:pt x="204" y="82"/>
                  </a:cubicBezTo>
                  <a:cubicBezTo>
                    <a:pt x="206" y="79"/>
                    <a:pt x="210" y="83"/>
                    <a:pt x="213" y="83"/>
                  </a:cubicBezTo>
                  <a:cubicBezTo>
                    <a:pt x="214" y="83"/>
                    <a:pt x="214" y="83"/>
                    <a:pt x="215" y="83"/>
                  </a:cubicBezTo>
                  <a:cubicBezTo>
                    <a:pt x="216" y="84"/>
                    <a:pt x="216" y="85"/>
                    <a:pt x="217" y="86"/>
                  </a:cubicBezTo>
                  <a:cubicBezTo>
                    <a:pt x="218" y="85"/>
                    <a:pt x="221" y="87"/>
                    <a:pt x="222" y="87"/>
                  </a:cubicBezTo>
                  <a:cubicBezTo>
                    <a:pt x="223" y="87"/>
                    <a:pt x="227" y="88"/>
                    <a:pt x="228" y="89"/>
                  </a:cubicBezTo>
                  <a:cubicBezTo>
                    <a:pt x="229" y="89"/>
                    <a:pt x="231" y="89"/>
                    <a:pt x="232" y="89"/>
                  </a:cubicBezTo>
                  <a:cubicBezTo>
                    <a:pt x="233" y="89"/>
                    <a:pt x="234" y="90"/>
                    <a:pt x="235" y="90"/>
                  </a:cubicBezTo>
                  <a:cubicBezTo>
                    <a:pt x="236" y="90"/>
                    <a:pt x="235" y="90"/>
                    <a:pt x="235" y="90"/>
                  </a:cubicBezTo>
                  <a:cubicBezTo>
                    <a:pt x="239" y="91"/>
                    <a:pt x="253" y="93"/>
                    <a:pt x="255" y="90"/>
                  </a:cubicBezTo>
                  <a:cubicBezTo>
                    <a:pt x="257" y="91"/>
                    <a:pt x="258" y="91"/>
                    <a:pt x="259" y="91"/>
                  </a:cubicBezTo>
                  <a:cubicBezTo>
                    <a:pt x="259" y="90"/>
                    <a:pt x="260" y="89"/>
                    <a:pt x="261" y="88"/>
                  </a:cubicBezTo>
                  <a:cubicBezTo>
                    <a:pt x="263" y="87"/>
                    <a:pt x="268" y="87"/>
                    <a:pt x="270" y="85"/>
                  </a:cubicBezTo>
                  <a:cubicBezTo>
                    <a:pt x="270" y="84"/>
                    <a:pt x="271" y="83"/>
                    <a:pt x="271" y="82"/>
                  </a:cubicBezTo>
                  <a:cubicBezTo>
                    <a:pt x="272" y="81"/>
                    <a:pt x="273" y="81"/>
                    <a:pt x="273" y="80"/>
                  </a:cubicBezTo>
                  <a:cubicBezTo>
                    <a:pt x="275" y="77"/>
                    <a:pt x="271" y="75"/>
                    <a:pt x="271" y="73"/>
                  </a:cubicBezTo>
                  <a:close/>
                  <a:moveTo>
                    <a:pt x="119" y="76"/>
                  </a:moveTo>
                  <a:cubicBezTo>
                    <a:pt x="119" y="76"/>
                    <a:pt x="119" y="76"/>
                    <a:pt x="119" y="77"/>
                  </a:cubicBezTo>
                  <a:cubicBezTo>
                    <a:pt x="118" y="78"/>
                    <a:pt x="117" y="79"/>
                    <a:pt x="115" y="80"/>
                  </a:cubicBezTo>
                  <a:cubicBezTo>
                    <a:pt x="115" y="81"/>
                    <a:pt x="115" y="82"/>
                    <a:pt x="115" y="83"/>
                  </a:cubicBezTo>
                  <a:cubicBezTo>
                    <a:pt x="114" y="84"/>
                    <a:pt x="112" y="84"/>
                    <a:pt x="111" y="85"/>
                  </a:cubicBezTo>
                  <a:cubicBezTo>
                    <a:pt x="110" y="85"/>
                    <a:pt x="110" y="85"/>
                    <a:pt x="109" y="85"/>
                  </a:cubicBezTo>
                  <a:cubicBezTo>
                    <a:pt x="109" y="85"/>
                    <a:pt x="93" y="87"/>
                    <a:pt x="91" y="88"/>
                  </a:cubicBezTo>
                  <a:cubicBezTo>
                    <a:pt x="89" y="89"/>
                    <a:pt x="87" y="88"/>
                    <a:pt x="87" y="88"/>
                  </a:cubicBezTo>
                  <a:cubicBezTo>
                    <a:pt x="85" y="89"/>
                    <a:pt x="83" y="89"/>
                    <a:pt x="81" y="90"/>
                  </a:cubicBezTo>
                  <a:cubicBezTo>
                    <a:pt x="80" y="90"/>
                    <a:pt x="80" y="90"/>
                    <a:pt x="79" y="89"/>
                  </a:cubicBezTo>
                  <a:cubicBezTo>
                    <a:pt x="79" y="88"/>
                    <a:pt x="84" y="82"/>
                    <a:pt x="85" y="80"/>
                  </a:cubicBezTo>
                  <a:cubicBezTo>
                    <a:pt x="90" y="81"/>
                    <a:pt x="95" y="78"/>
                    <a:pt x="98" y="76"/>
                  </a:cubicBezTo>
                  <a:cubicBezTo>
                    <a:pt x="98" y="76"/>
                    <a:pt x="101" y="77"/>
                    <a:pt x="101" y="77"/>
                  </a:cubicBezTo>
                  <a:cubicBezTo>
                    <a:pt x="101" y="76"/>
                    <a:pt x="105" y="75"/>
                    <a:pt x="105" y="75"/>
                  </a:cubicBezTo>
                  <a:cubicBezTo>
                    <a:pt x="108" y="74"/>
                    <a:pt x="113" y="76"/>
                    <a:pt x="114" y="74"/>
                  </a:cubicBezTo>
                  <a:cubicBezTo>
                    <a:pt x="115" y="74"/>
                    <a:pt x="115" y="74"/>
                    <a:pt x="115" y="75"/>
                  </a:cubicBezTo>
                  <a:cubicBezTo>
                    <a:pt x="117" y="74"/>
                    <a:pt x="118" y="75"/>
                    <a:pt x="119" y="75"/>
                  </a:cubicBezTo>
                  <a:cubicBezTo>
                    <a:pt x="119" y="76"/>
                    <a:pt x="119" y="76"/>
                    <a:pt x="119" y="76"/>
                  </a:cubicBezTo>
                  <a:close/>
                  <a:moveTo>
                    <a:pt x="125" y="60"/>
                  </a:moveTo>
                  <a:cubicBezTo>
                    <a:pt x="124" y="61"/>
                    <a:pt x="122" y="63"/>
                    <a:pt x="120" y="63"/>
                  </a:cubicBezTo>
                  <a:cubicBezTo>
                    <a:pt x="120" y="62"/>
                    <a:pt x="120" y="62"/>
                    <a:pt x="120" y="63"/>
                  </a:cubicBezTo>
                  <a:cubicBezTo>
                    <a:pt x="116" y="64"/>
                    <a:pt x="110" y="60"/>
                    <a:pt x="106" y="62"/>
                  </a:cubicBezTo>
                  <a:cubicBezTo>
                    <a:pt x="104" y="63"/>
                    <a:pt x="100" y="64"/>
                    <a:pt x="98" y="63"/>
                  </a:cubicBezTo>
                  <a:cubicBezTo>
                    <a:pt x="97" y="63"/>
                    <a:pt x="97" y="63"/>
                    <a:pt x="97" y="63"/>
                  </a:cubicBezTo>
                  <a:cubicBezTo>
                    <a:pt x="97" y="60"/>
                    <a:pt x="97" y="60"/>
                    <a:pt x="98" y="58"/>
                  </a:cubicBezTo>
                  <a:cubicBezTo>
                    <a:pt x="102" y="56"/>
                    <a:pt x="112" y="51"/>
                    <a:pt x="117" y="53"/>
                  </a:cubicBezTo>
                  <a:cubicBezTo>
                    <a:pt x="118" y="53"/>
                    <a:pt x="118" y="52"/>
                    <a:pt x="118" y="52"/>
                  </a:cubicBezTo>
                  <a:cubicBezTo>
                    <a:pt x="122" y="53"/>
                    <a:pt x="125" y="54"/>
                    <a:pt x="127" y="54"/>
                  </a:cubicBezTo>
                  <a:cubicBezTo>
                    <a:pt x="127" y="54"/>
                    <a:pt x="128" y="55"/>
                    <a:pt x="128" y="55"/>
                  </a:cubicBezTo>
                  <a:cubicBezTo>
                    <a:pt x="128" y="57"/>
                    <a:pt x="127" y="59"/>
                    <a:pt x="125" y="60"/>
                  </a:cubicBezTo>
                  <a:cubicBezTo>
                    <a:pt x="125" y="60"/>
                    <a:pt x="125" y="60"/>
                    <a:pt x="125" y="60"/>
                  </a:cubicBezTo>
                  <a:close/>
                  <a:moveTo>
                    <a:pt x="161" y="75"/>
                  </a:moveTo>
                  <a:cubicBezTo>
                    <a:pt x="159" y="77"/>
                    <a:pt x="158" y="79"/>
                    <a:pt x="157" y="81"/>
                  </a:cubicBezTo>
                  <a:cubicBezTo>
                    <a:pt x="157" y="82"/>
                    <a:pt x="157" y="82"/>
                    <a:pt x="158" y="83"/>
                  </a:cubicBezTo>
                  <a:cubicBezTo>
                    <a:pt x="157" y="86"/>
                    <a:pt x="152" y="85"/>
                    <a:pt x="150" y="84"/>
                  </a:cubicBezTo>
                  <a:cubicBezTo>
                    <a:pt x="149" y="84"/>
                    <a:pt x="148" y="85"/>
                    <a:pt x="147" y="85"/>
                  </a:cubicBezTo>
                  <a:cubicBezTo>
                    <a:pt x="147" y="85"/>
                    <a:pt x="129" y="85"/>
                    <a:pt x="126" y="83"/>
                  </a:cubicBezTo>
                  <a:cubicBezTo>
                    <a:pt x="126" y="81"/>
                    <a:pt x="129" y="79"/>
                    <a:pt x="131" y="78"/>
                  </a:cubicBezTo>
                  <a:cubicBezTo>
                    <a:pt x="132" y="77"/>
                    <a:pt x="131" y="76"/>
                    <a:pt x="132" y="76"/>
                  </a:cubicBezTo>
                  <a:cubicBezTo>
                    <a:pt x="134" y="74"/>
                    <a:pt x="149" y="73"/>
                    <a:pt x="152" y="73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56" y="73"/>
                    <a:pt x="158" y="73"/>
                    <a:pt x="161" y="74"/>
                  </a:cubicBezTo>
                  <a:cubicBezTo>
                    <a:pt x="161" y="74"/>
                    <a:pt x="161" y="75"/>
                    <a:pt x="161" y="75"/>
                  </a:cubicBezTo>
                  <a:close/>
                  <a:moveTo>
                    <a:pt x="168" y="56"/>
                  </a:moveTo>
                  <a:cubicBezTo>
                    <a:pt x="169" y="56"/>
                    <a:pt x="166" y="61"/>
                    <a:pt x="165" y="61"/>
                  </a:cubicBezTo>
                  <a:cubicBezTo>
                    <a:pt x="163" y="60"/>
                    <a:pt x="152" y="62"/>
                    <a:pt x="149" y="62"/>
                  </a:cubicBezTo>
                  <a:cubicBezTo>
                    <a:pt x="146" y="63"/>
                    <a:pt x="141" y="60"/>
                    <a:pt x="140" y="61"/>
                  </a:cubicBezTo>
                  <a:cubicBezTo>
                    <a:pt x="139" y="61"/>
                    <a:pt x="139" y="61"/>
                    <a:pt x="138" y="61"/>
                  </a:cubicBezTo>
                  <a:cubicBezTo>
                    <a:pt x="138" y="60"/>
                    <a:pt x="138" y="60"/>
                    <a:pt x="138" y="59"/>
                  </a:cubicBezTo>
                  <a:cubicBezTo>
                    <a:pt x="140" y="57"/>
                    <a:pt x="144" y="56"/>
                    <a:pt x="145" y="53"/>
                  </a:cubicBezTo>
                  <a:cubicBezTo>
                    <a:pt x="150" y="50"/>
                    <a:pt x="162" y="55"/>
                    <a:pt x="167" y="51"/>
                  </a:cubicBezTo>
                  <a:cubicBezTo>
                    <a:pt x="168" y="51"/>
                    <a:pt x="168" y="51"/>
                    <a:pt x="170" y="51"/>
                  </a:cubicBezTo>
                  <a:cubicBezTo>
                    <a:pt x="170" y="52"/>
                    <a:pt x="171" y="52"/>
                    <a:pt x="171" y="52"/>
                  </a:cubicBezTo>
                  <a:cubicBezTo>
                    <a:pt x="171" y="55"/>
                    <a:pt x="170" y="55"/>
                    <a:pt x="168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2" name="Freeform 63">
              <a:extLst>
                <a:ext uri="{FF2B5EF4-FFF2-40B4-BE49-F238E27FC236}">
                  <a16:creationId xmlns="" xmlns:a16="http://schemas.microsoft.com/office/drawing/2014/main" id="{B66EFAAC-7656-8648-9554-013C6AC987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65988" y="3328988"/>
              <a:ext cx="442913" cy="346075"/>
            </a:xfrm>
            <a:custGeom>
              <a:avLst/>
              <a:gdLst>
                <a:gd name="T0" fmla="*/ 142 w 146"/>
                <a:gd name="T1" fmla="*/ 77 h 113"/>
                <a:gd name="T2" fmla="*/ 130 w 146"/>
                <a:gd name="T3" fmla="*/ 78 h 113"/>
                <a:gd name="T4" fmla="*/ 120 w 146"/>
                <a:gd name="T5" fmla="*/ 74 h 113"/>
                <a:gd name="T6" fmla="*/ 108 w 146"/>
                <a:gd name="T7" fmla="*/ 55 h 113"/>
                <a:gd name="T8" fmla="*/ 107 w 146"/>
                <a:gd name="T9" fmla="*/ 38 h 113"/>
                <a:gd name="T10" fmla="*/ 108 w 146"/>
                <a:gd name="T11" fmla="*/ 23 h 113"/>
                <a:gd name="T12" fmla="*/ 113 w 146"/>
                <a:gd name="T13" fmla="*/ 8 h 113"/>
                <a:gd name="T14" fmla="*/ 79 w 146"/>
                <a:gd name="T15" fmla="*/ 2 h 113"/>
                <a:gd name="T16" fmla="*/ 62 w 146"/>
                <a:gd name="T17" fmla="*/ 2 h 113"/>
                <a:gd name="T18" fmla="*/ 41 w 146"/>
                <a:gd name="T19" fmla="*/ 4 h 113"/>
                <a:gd name="T20" fmla="*/ 23 w 146"/>
                <a:gd name="T21" fmla="*/ 7 h 113"/>
                <a:gd name="T22" fmla="*/ 9 w 146"/>
                <a:gd name="T23" fmla="*/ 21 h 113"/>
                <a:gd name="T24" fmla="*/ 12 w 146"/>
                <a:gd name="T25" fmla="*/ 41 h 113"/>
                <a:gd name="T26" fmla="*/ 9 w 146"/>
                <a:gd name="T27" fmla="*/ 68 h 113"/>
                <a:gd name="T28" fmla="*/ 11 w 146"/>
                <a:gd name="T29" fmla="*/ 81 h 113"/>
                <a:gd name="T30" fmla="*/ 20 w 146"/>
                <a:gd name="T31" fmla="*/ 87 h 113"/>
                <a:gd name="T32" fmla="*/ 30 w 146"/>
                <a:gd name="T33" fmla="*/ 87 h 113"/>
                <a:gd name="T34" fmla="*/ 33 w 146"/>
                <a:gd name="T35" fmla="*/ 87 h 113"/>
                <a:gd name="T36" fmla="*/ 43 w 146"/>
                <a:gd name="T37" fmla="*/ 86 h 113"/>
                <a:gd name="T38" fmla="*/ 57 w 146"/>
                <a:gd name="T39" fmla="*/ 85 h 113"/>
                <a:gd name="T40" fmla="*/ 63 w 146"/>
                <a:gd name="T41" fmla="*/ 85 h 113"/>
                <a:gd name="T42" fmla="*/ 71 w 146"/>
                <a:gd name="T43" fmla="*/ 85 h 113"/>
                <a:gd name="T44" fmla="*/ 76 w 146"/>
                <a:gd name="T45" fmla="*/ 84 h 113"/>
                <a:gd name="T46" fmla="*/ 101 w 146"/>
                <a:gd name="T47" fmla="*/ 87 h 113"/>
                <a:gd name="T48" fmla="*/ 107 w 146"/>
                <a:gd name="T49" fmla="*/ 97 h 113"/>
                <a:gd name="T50" fmla="*/ 118 w 146"/>
                <a:gd name="T51" fmla="*/ 112 h 113"/>
                <a:gd name="T52" fmla="*/ 145 w 146"/>
                <a:gd name="T53" fmla="*/ 88 h 113"/>
                <a:gd name="T54" fmla="*/ 48 w 146"/>
                <a:gd name="T55" fmla="*/ 71 h 113"/>
                <a:gd name="T56" fmla="*/ 35 w 146"/>
                <a:gd name="T57" fmla="*/ 73 h 113"/>
                <a:gd name="T58" fmla="*/ 17 w 146"/>
                <a:gd name="T59" fmla="*/ 77 h 113"/>
                <a:gd name="T60" fmla="*/ 46 w 146"/>
                <a:gd name="T61" fmla="*/ 62 h 113"/>
                <a:gd name="T62" fmla="*/ 69 w 146"/>
                <a:gd name="T63" fmla="*/ 61 h 113"/>
                <a:gd name="T64" fmla="*/ 95 w 146"/>
                <a:gd name="T65" fmla="*/ 61 h 113"/>
                <a:gd name="T66" fmla="*/ 57 w 146"/>
                <a:gd name="T67" fmla="*/ 46 h 113"/>
                <a:gd name="T68" fmla="*/ 42 w 146"/>
                <a:gd name="T69" fmla="*/ 48 h 113"/>
                <a:gd name="T70" fmla="*/ 26 w 146"/>
                <a:gd name="T71" fmla="*/ 44 h 113"/>
                <a:gd name="T72" fmla="*/ 43 w 146"/>
                <a:gd name="T73" fmla="*/ 39 h 113"/>
                <a:gd name="T74" fmla="*/ 54 w 146"/>
                <a:gd name="T75" fmla="*/ 39 h 113"/>
                <a:gd name="T76" fmla="*/ 84 w 146"/>
                <a:gd name="T77" fmla="*/ 39 h 113"/>
                <a:gd name="T78" fmla="*/ 92 w 146"/>
                <a:gd name="T79" fmla="*/ 48 h 113"/>
                <a:gd name="T80" fmla="*/ 66 w 146"/>
                <a:gd name="T81" fmla="*/ 25 h 113"/>
                <a:gd name="T82" fmla="*/ 54 w 146"/>
                <a:gd name="T83" fmla="*/ 25 h 113"/>
                <a:gd name="T84" fmla="*/ 30 w 146"/>
                <a:gd name="T85" fmla="*/ 29 h 113"/>
                <a:gd name="T86" fmla="*/ 31 w 146"/>
                <a:gd name="T87" fmla="*/ 21 h 113"/>
                <a:gd name="T88" fmla="*/ 46 w 146"/>
                <a:gd name="T89" fmla="*/ 18 h 113"/>
                <a:gd name="T90" fmla="*/ 67 w 146"/>
                <a:gd name="T91" fmla="*/ 18 h 113"/>
                <a:gd name="T92" fmla="*/ 80 w 146"/>
                <a:gd name="T93" fmla="*/ 16 h 113"/>
                <a:gd name="T94" fmla="*/ 95 w 146"/>
                <a:gd name="T95" fmla="*/ 18 h 113"/>
                <a:gd name="T96" fmla="*/ 97 w 146"/>
                <a:gd name="T97" fmla="*/ 25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6" h="113">
                  <a:moveTo>
                    <a:pt x="145" y="88"/>
                  </a:moveTo>
                  <a:cubicBezTo>
                    <a:pt x="143" y="84"/>
                    <a:pt x="140" y="83"/>
                    <a:pt x="142" y="78"/>
                  </a:cubicBezTo>
                  <a:cubicBezTo>
                    <a:pt x="142" y="77"/>
                    <a:pt x="142" y="78"/>
                    <a:pt x="142" y="77"/>
                  </a:cubicBezTo>
                  <a:cubicBezTo>
                    <a:pt x="139" y="77"/>
                    <a:pt x="138" y="80"/>
                    <a:pt x="137" y="81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3" y="81"/>
                    <a:pt x="132" y="79"/>
                    <a:pt x="130" y="78"/>
                  </a:cubicBezTo>
                  <a:cubicBezTo>
                    <a:pt x="128" y="76"/>
                    <a:pt x="126" y="77"/>
                    <a:pt x="123" y="75"/>
                  </a:cubicBezTo>
                  <a:cubicBezTo>
                    <a:pt x="123" y="75"/>
                    <a:pt x="122" y="75"/>
                    <a:pt x="122" y="76"/>
                  </a:cubicBezTo>
                  <a:cubicBezTo>
                    <a:pt x="122" y="76"/>
                    <a:pt x="120" y="74"/>
                    <a:pt x="120" y="74"/>
                  </a:cubicBezTo>
                  <a:cubicBezTo>
                    <a:pt x="118" y="74"/>
                    <a:pt x="115" y="75"/>
                    <a:pt x="114" y="75"/>
                  </a:cubicBezTo>
                  <a:cubicBezTo>
                    <a:pt x="112" y="74"/>
                    <a:pt x="111" y="72"/>
                    <a:pt x="108" y="71"/>
                  </a:cubicBezTo>
                  <a:cubicBezTo>
                    <a:pt x="106" y="68"/>
                    <a:pt x="107" y="59"/>
                    <a:pt x="108" y="55"/>
                  </a:cubicBezTo>
                  <a:cubicBezTo>
                    <a:pt x="107" y="53"/>
                    <a:pt x="107" y="50"/>
                    <a:pt x="107" y="48"/>
                  </a:cubicBezTo>
                  <a:cubicBezTo>
                    <a:pt x="107" y="47"/>
                    <a:pt x="107" y="47"/>
                    <a:pt x="107" y="46"/>
                  </a:cubicBezTo>
                  <a:cubicBezTo>
                    <a:pt x="108" y="45"/>
                    <a:pt x="108" y="39"/>
                    <a:pt x="107" y="38"/>
                  </a:cubicBezTo>
                  <a:cubicBezTo>
                    <a:pt x="108" y="37"/>
                    <a:pt x="108" y="37"/>
                    <a:pt x="109" y="36"/>
                  </a:cubicBezTo>
                  <a:cubicBezTo>
                    <a:pt x="109" y="34"/>
                    <a:pt x="108" y="33"/>
                    <a:pt x="108" y="32"/>
                  </a:cubicBezTo>
                  <a:cubicBezTo>
                    <a:pt x="109" y="31"/>
                    <a:pt x="107" y="24"/>
                    <a:pt x="108" y="23"/>
                  </a:cubicBezTo>
                  <a:cubicBezTo>
                    <a:pt x="108" y="22"/>
                    <a:pt x="110" y="21"/>
                    <a:pt x="110" y="21"/>
                  </a:cubicBezTo>
                  <a:cubicBezTo>
                    <a:pt x="110" y="21"/>
                    <a:pt x="111" y="18"/>
                    <a:pt x="112" y="18"/>
                  </a:cubicBezTo>
                  <a:cubicBezTo>
                    <a:pt x="115" y="15"/>
                    <a:pt x="114" y="11"/>
                    <a:pt x="113" y="8"/>
                  </a:cubicBezTo>
                  <a:cubicBezTo>
                    <a:pt x="112" y="7"/>
                    <a:pt x="111" y="6"/>
                    <a:pt x="110" y="5"/>
                  </a:cubicBezTo>
                  <a:cubicBezTo>
                    <a:pt x="107" y="4"/>
                    <a:pt x="102" y="3"/>
                    <a:pt x="97" y="2"/>
                  </a:cubicBezTo>
                  <a:cubicBezTo>
                    <a:pt x="91" y="0"/>
                    <a:pt x="83" y="5"/>
                    <a:pt x="79" y="2"/>
                  </a:cubicBezTo>
                  <a:cubicBezTo>
                    <a:pt x="77" y="3"/>
                    <a:pt x="74" y="2"/>
                    <a:pt x="74" y="1"/>
                  </a:cubicBezTo>
                  <a:cubicBezTo>
                    <a:pt x="73" y="2"/>
                    <a:pt x="69" y="2"/>
                    <a:pt x="68" y="1"/>
                  </a:cubicBezTo>
                  <a:cubicBezTo>
                    <a:pt x="67" y="3"/>
                    <a:pt x="64" y="1"/>
                    <a:pt x="62" y="2"/>
                  </a:cubicBezTo>
                  <a:cubicBezTo>
                    <a:pt x="60" y="2"/>
                    <a:pt x="58" y="3"/>
                    <a:pt x="56" y="4"/>
                  </a:cubicBezTo>
                  <a:cubicBezTo>
                    <a:pt x="56" y="3"/>
                    <a:pt x="53" y="3"/>
                    <a:pt x="52" y="3"/>
                  </a:cubicBezTo>
                  <a:cubicBezTo>
                    <a:pt x="49" y="5"/>
                    <a:pt x="46" y="3"/>
                    <a:pt x="41" y="4"/>
                  </a:cubicBezTo>
                  <a:cubicBezTo>
                    <a:pt x="41" y="4"/>
                    <a:pt x="38" y="5"/>
                    <a:pt x="36" y="5"/>
                  </a:cubicBezTo>
                  <a:cubicBezTo>
                    <a:pt x="36" y="5"/>
                    <a:pt x="36" y="4"/>
                    <a:pt x="36" y="4"/>
                  </a:cubicBezTo>
                  <a:cubicBezTo>
                    <a:pt x="35" y="6"/>
                    <a:pt x="25" y="6"/>
                    <a:pt x="23" y="7"/>
                  </a:cubicBezTo>
                  <a:cubicBezTo>
                    <a:pt x="17" y="7"/>
                    <a:pt x="10" y="4"/>
                    <a:pt x="7" y="6"/>
                  </a:cubicBezTo>
                  <a:cubicBezTo>
                    <a:pt x="0" y="11"/>
                    <a:pt x="6" y="13"/>
                    <a:pt x="9" y="19"/>
                  </a:cubicBezTo>
                  <a:cubicBezTo>
                    <a:pt x="10" y="20"/>
                    <a:pt x="9" y="21"/>
                    <a:pt x="9" y="21"/>
                  </a:cubicBezTo>
                  <a:cubicBezTo>
                    <a:pt x="10" y="22"/>
                    <a:pt x="11" y="23"/>
                    <a:pt x="11" y="24"/>
                  </a:cubicBezTo>
                  <a:cubicBezTo>
                    <a:pt x="11" y="24"/>
                    <a:pt x="14" y="31"/>
                    <a:pt x="13" y="32"/>
                  </a:cubicBezTo>
                  <a:cubicBezTo>
                    <a:pt x="11" y="35"/>
                    <a:pt x="12" y="36"/>
                    <a:pt x="12" y="41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1" y="46"/>
                    <a:pt x="9" y="56"/>
                    <a:pt x="9" y="56"/>
                  </a:cubicBezTo>
                  <a:cubicBezTo>
                    <a:pt x="10" y="60"/>
                    <a:pt x="10" y="67"/>
                    <a:pt x="9" y="68"/>
                  </a:cubicBezTo>
                  <a:cubicBezTo>
                    <a:pt x="9" y="71"/>
                    <a:pt x="10" y="75"/>
                    <a:pt x="10" y="76"/>
                  </a:cubicBezTo>
                  <a:cubicBezTo>
                    <a:pt x="9" y="77"/>
                    <a:pt x="9" y="79"/>
                    <a:pt x="9" y="81"/>
                  </a:cubicBezTo>
                  <a:cubicBezTo>
                    <a:pt x="10" y="81"/>
                    <a:pt x="11" y="81"/>
                    <a:pt x="11" y="81"/>
                  </a:cubicBezTo>
                  <a:cubicBezTo>
                    <a:pt x="13" y="82"/>
                    <a:pt x="13" y="84"/>
                    <a:pt x="15" y="85"/>
                  </a:cubicBezTo>
                  <a:cubicBezTo>
                    <a:pt x="16" y="87"/>
                    <a:pt x="19" y="86"/>
                    <a:pt x="20" y="87"/>
                  </a:cubicBezTo>
                  <a:cubicBezTo>
                    <a:pt x="20" y="87"/>
                    <a:pt x="20" y="87"/>
                    <a:pt x="20" y="87"/>
                  </a:cubicBezTo>
                  <a:cubicBezTo>
                    <a:pt x="21" y="87"/>
                    <a:pt x="20" y="87"/>
                    <a:pt x="21" y="87"/>
                  </a:cubicBezTo>
                  <a:cubicBezTo>
                    <a:pt x="24" y="87"/>
                    <a:pt x="25" y="87"/>
                    <a:pt x="27" y="86"/>
                  </a:cubicBezTo>
                  <a:cubicBezTo>
                    <a:pt x="28" y="86"/>
                    <a:pt x="29" y="86"/>
                    <a:pt x="30" y="87"/>
                  </a:cubicBezTo>
                  <a:cubicBezTo>
                    <a:pt x="30" y="86"/>
                    <a:pt x="30" y="86"/>
                    <a:pt x="31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3" y="87"/>
                    <a:pt x="33" y="87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6" y="87"/>
                    <a:pt x="40" y="85"/>
                    <a:pt x="43" y="85"/>
                  </a:cubicBezTo>
                  <a:cubicBezTo>
                    <a:pt x="43" y="86"/>
                    <a:pt x="43" y="86"/>
                    <a:pt x="43" y="86"/>
                  </a:cubicBezTo>
                  <a:cubicBezTo>
                    <a:pt x="44" y="85"/>
                    <a:pt x="46" y="84"/>
                    <a:pt x="46" y="84"/>
                  </a:cubicBezTo>
                  <a:cubicBezTo>
                    <a:pt x="46" y="84"/>
                    <a:pt x="49" y="85"/>
                    <a:pt x="50" y="86"/>
                  </a:cubicBezTo>
                  <a:cubicBezTo>
                    <a:pt x="52" y="85"/>
                    <a:pt x="55" y="85"/>
                    <a:pt x="57" y="85"/>
                  </a:cubicBezTo>
                  <a:cubicBezTo>
                    <a:pt x="57" y="85"/>
                    <a:pt x="57" y="86"/>
                    <a:pt x="58" y="86"/>
                  </a:cubicBezTo>
                  <a:cubicBezTo>
                    <a:pt x="59" y="86"/>
                    <a:pt x="61" y="85"/>
                    <a:pt x="62" y="85"/>
                  </a:cubicBezTo>
                  <a:cubicBezTo>
                    <a:pt x="63" y="84"/>
                    <a:pt x="62" y="85"/>
                    <a:pt x="63" y="85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65" y="85"/>
                    <a:pt x="69" y="84"/>
                    <a:pt x="70" y="85"/>
                  </a:cubicBezTo>
                  <a:cubicBezTo>
                    <a:pt x="71" y="85"/>
                    <a:pt x="71" y="85"/>
                    <a:pt x="71" y="85"/>
                  </a:cubicBezTo>
                  <a:cubicBezTo>
                    <a:pt x="72" y="85"/>
                    <a:pt x="72" y="84"/>
                    <a:pt x="72" y="84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4" y="85"/>
                    <a:pt x="75" y="83"/>
                    <a:pt x="76" y="84"/>
                  </a:cubicBezTo>
                  <a:cubicBezTo>
                    <a:pt x="77" y="85"/>
                    <a:pt x="82" y="84"/>
                    <a:pt x="83" y="84"/>
                  </a:cubicBezTo>
                  <a:cubicBezTo>
                    <a:pt x="89" y="87"/>
                    <a:pt x="97" y="86"/>
                    <a:pt x="99" y="88"/>
                  </a:cubicBezTo>
                  <a:cubicBezTo>
                    <a:pt x="99" y="87"/>
                    <a:pt x="100" y="87"/>
                    <a:pt x="101" y="87"/>
                  </a:cubicBezTo>
                  <a:cubicBezTo>
                    <a:pt x="102" y="88"/>
                    <a:pt x="104" y="91"/>
                    <a:pt x="105" y="91"/>
                  </a:cubicBezTo>
                  <a:cubicBezTo>
                    <a:pt x="105" y="94"/>
                    <a:pt x="105" y="95"/>
                    <a:pt x="106" y="97"/>
                  </a:cubicBezTo>
                  <a:cubicBezTo>
                    <a:pt x="106" y="97"/>
                    <a:pt x="106" y="97"/>
                    <a:pt x="107" y="97"/>
                  </a:cubicBezTo>
                  <a:cubicBezTo>
                    <a:pt x="106" y="99"/>
                    <a:pt x="112" y="108"/>
                    <a:pt x="113" y="110"/>
                  </a:cubicBezTo>
                  <a:cubicBezTo>
                    <a:pt x="114" y="110"/>
                    <a:pt x="116" y="110"/>
                    <a:pt x="117" y="111"/>
                  </a:cubicBezTo>
                  <a:cubicBezTo>
                    <a:pt x="117" y="111"/>
                    <a:pt x="118" y="112"/>
                    <a:pt x="118" y="112"/>
                  </a:cubicBezTo>
                  <a:cubicBezTo>
                    <a:pt x="119" y="112"/>
                    <a:pt x="123" y="113"/>
                    <a:pt x="125" y="112"/>
                  </a:cubicBezTo>
                  <a:cubicBezTo>
                    <a:pt x="130" y="109"/>
                    <a:pt x="145" y="99"/>
                    <a:pt x="146" y="91"/>
                  </a:cubicBezTo>
                  <a:cubicBezTo>
                    <a:pt x="145" y="90"/>
                    <a:pt x="146" y="89"/>
                    <a:pt x="145" y="88"/>
                  </a:cubicBezTo>
                  <a:close/>
                  <a:moveTo>
                    <a:pt x="97" y="69"/>
                  </a:moveTo>
                  <a:cubicBezTo>
                    <a:pt x="96" y="72"/>
                    <a:pt x="88" y="72"/>
                    <a:pt x="85" y="71"/>
                  </a:cubicBezTo>
                  <a:cubicBezTo>
                    <a:pt x="78" y="70"/>
                    <a:pt x="53" y="69"/>
                    <a:pt x="48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7" y="72"/>
                    <a:pt x="37" y="72"/>
                    <a:pt x="37" y="72"/>
                  </a:cubicBezTo>
                  <a:cubicBezTo>
                    <a:pt x="36" y="73"/>
                    <a:pt x="35" y="71"/>
                    <a:pt x="35" y="73"/>
                  </a:cubicBezTo>
                  <a:cubicBezTo>
                    <a:pt x="34" y="73"/>
                    <a:pt x="34" y="72"/>
                    <a:pt x="33" y="72"/>
                  </a:cubicBezTo>
                  <a:cubicBezTo>
                    <a:pt x="33" y="72"/>
                    <a:pt x="19" y="78"/>
                    <a:pt x="18" y="78"/>
                  </a:cubicBezTo>
                  <a:cubicBezTo>
                    <a:pt x="18" y="78"/>
                    <a:pt x="17" y="77"/>
                    <a:pt x="17" y="77"/>
                  </a:cubicBezTo>
                  <a:cubicBezTo>
                    <a:pt x="17" y="64"/>
                    <a:pt x="29" y="66"/>
                    <a:pt x="38" y="61"/>
                  </a:cubicBezTo>
                  <a:cubicBezTo>
                    <a:pt x="40" y="62"/>
                    <a:pt x="41" y="62"/>
                    <a:pt x="43" y="62"/>
                  </a:cubicBezTo>
                  <a:cubicBezTo>
                    <a:pt x="43" y="61"/>
                    <a:pt x="46" y="62"/>
                    <a:pt x="46" y="62"/>
                  </a:cubicBezTo>
                  <a:cubicBezTo>
                    <a:pt x="46" y="61"/>
                    <a:pt x="53" y="60"/>
                    <a:pt x="53" y="60"/>
                  </a:cubicBezTo>
                  <a:cubicBezTo>
                    <a:pt x="57" y="58"/>
                    <a:pt x="61" y="62"/>
                    <a:pt x="65" y="60"/>
                  </a:cubicBezTo>
                  <a:cubicBezTo>
                    <a:pt x="65" y="60"/>
                    <a:pt x="68" y="60"/>
                    <a:pt x="69" y="61"/>
                  </a:cubicBezTo>
                  <a:cubicBezTo>
                    <a:pt x="70" y="59"/>
                    <a:pt x="79" y="62"/>
                    <a:pt x="80" y="60"/>
                  </a:cubicBezTo>
                  <a:cubicBezTo>
                    <a:pt x="81" y="60"/>
                    <a:pt x="89" y="60"/>
                    <a:pt x="90" y="60"/>
                  </a:cubicBezTo>
                  <a:cubicBezTo>
                    <a:pt x="91" y="60"/>
                    <a:pt x="93" y="61"/>
                    <a:pt x="95" y="61"/>
                  </a:cubicBezTo>
                  <a:cubicBezTo>
                    <a:pt x="94" y="62"/>
                    <a:pt x="98" y="66"/>
                    <a:pt x="97" y="69"/>
                  </a:cubicBezTo>
                  <a:close/>
                  <a:moveTo>
                    <a:pt x="92" y="48"/>
                  </a:moveTo>
                  <a:cubicBezTo>
                    <a:pt x="84" y="44"/>
                    <a:pt x="59" y="48"/>
                    <a:pt x="57" y="46"/>
                  </a:cubicBezTo>
                  <a:cubicBezTo>
                    <a:pt x="54" y="47"/>
                    <a:pt x="51" y="47"/>
                    <a:pt x="48" y="48"/>
                  </a:cubicBezTo>
                  <a:cubicBezTo>
                    <a:pt x="49" y="47"/>
                    <a:pt x="43" y="49"/>
                    <a:pt x="42" y="48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39" y="50"/>
                    <a:pt x="27" y="53"/>
                    <a:pt x="23" y="51"/>
                  </a:cubicBezTo>
                  <a:cubicBezTo>
                    <a:pt x="23" y="50"/>
                    <a:pt x="23" y="48"/>
                    <a:pt x="23" y="47"/>
                  </a:cubicBezTo>
                  <a:cubicBezTo>
                    <a:pt x="24" y="46"/>
                    <a:pt x="25" y="45"/>
                    <a:pt x="26" y="44"/>
                  </a:cubicBezTo>
                  <a:cubicBezTo>
                    <a:pt x="27" y="44"/>
                    <a:pt x="28" y="44"/>
                    <a:pt x="30" y="44"/>
                  </a:cubicBezTo>
                  <a:cubicBezTo>
                    <a:pt x="31" y="42"/>
                    <a:pt x="33" y="42"/>
                    <a:pt x="35" y="42"/>
                  </a:cubicBezTo>
                  <a:cubicBezTo>
                    <a:pt x="37" y="41"/>
                    <a:pt x="40" y="40"/>
                    <a:pt x="43" y="39"/>
                  </a:cubicBezTo>
                  <a:cubicBezTo>
                    <a:pt x="44" y="39"/>
                    <a:pt x="45" y="39"/>
                    <a:pt x="46" y="40"/>
                  </a:cubicBezTo>
                  <a:cubicBezTo>
                    <a:pt x="48" y="39"/>
                    <a:pt x="51" y="39"/>
                    <a:pt x="52" y="38"/>
                  </a:cubicBezTo>
                  <a:cubicBezTo>
                    <a:pt x="52" y="38"/>
                    <a:pt x="54" y="39"/>
                    <a:pt x="54" y="39"/>
                  </a:cubicBezTo>
                  <a:cubicBezTo>
                    <a:pt x="55" y="39"/>
                    <a:pt x="64" y="38"/>
                    <a:pt x="64" y="37"/>
                  </a:cubicBezTo>
                  <a:cubicBezTo>
                    <a:pt x="67" y="37"/>
                    <a:pt x="77" y="38"/>
                    <a:pt x="78" y="39"/>
                  </a:cubicBezTo>
                  <a:cubicBezTo>
                    <a:pt x="79" y="38"/>
                    <a:pt x="84" y="39"/>
                    <a:pt x="84" y="39"/>
                  </a:cubicBezTo>
                  <a:cubicBezTo>
                    <a:pt x="85" y="39"/>
                    <a:pt x="95" y="39"/>
                    <a:pt x="96" y="40"/>
                  </a:cubicBezTo>
                  <a:cubicBezTo>
                    <a:pt x="98" y="41"/>
                    <a:pt x="96" y="45"/>
                    <a:pt x="97" y="46"/>
                  </a:cubicBezTo>
                  <a:cubicBezTo>
                    <a:pt x="97" y="46"/>
                    <a:pt x="93" y="49"/>
                    <a:pt x="92" y="48"/>
                  </a:cubicBezTo>
                  <a:close/>
                  <a:moveTo>
                    <a:pt x="97" y="25"/>
                  </a:moveTo>
                  <a:cubicBezTo>
                    <a:pt x="91" y="29"/>
                    <a:pt x="82" y="22"/>
                    <a:pt x="78" y="24"/>
                  </a:cubicBezTo>
                  <a:cubicBezTo>
                    <a:pt x="75" y="25"/>
                    <a:pt x="70" y="24"/>
                    <a:pt x="66" y="25"/>
                  </a:cubicBezTo>
                  <a:cubicBezTo>
                    <a:pt x="65" y="25"/>
                    <a:pt x="64" y="25"/>
                    <a:pt x="63" y="25"/>
                  </a:cubicBezTo>
                  <a:cubicBezTo>
                    <a:pt x="62" y="25"/>
                    <a:pt x="57" y="26"/>
                    <a:pt x="56" y="26"/>
                  </a:cubicBezTo>
                  <a:cubicBezTo>
                    <a:pt x="55" y="26"/>
                    <a:pt x="55" y="25"/>
                    <a:pt x="54" y="25"/>
                  </a:cubicBezTo>
                  <a:cubicBezTo>
                    <a:pt x="50" y="26"/>
                    <a:pt x="48" y="27"/>
                    <a:pt x="42" y="27"/>
                  </a:cubicBezTo>
                  <a:cubicBezTo>
                    <a:pt x="41" y="27"/>
                    <a:pt x="41" y="28"/>
                    <a:pt x="40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28" y="29"/>
                    <a:pt x="26" y="26"/>
                    <a:pt x="25" y="26"/>
                  </a:cubicBezTo>
                  <a:cubicBezTo>
                    <a:pt x="25" y="24"/>
                    <a:pt x="26" y="25"/>
                    <a:pt x="27" y="24"/>
                  </a:cubicBezTo>
                  <a:cubicBezTo>
                    <a:pt x="29" y="23"/>
                    <a:pt x="29" y="22"/>
                    <a:pt x="31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5" y="20"/>
                    <a:pt x="38" y="20"/>
                    <a:pt x="42" y="18"/>
                  </a:cubicBezTo>
                  <a:cubicBezTo>
                    <a:pt x="42" y="17"/>
                    <a:pt x="45" y="18"/>
                    <a:pt x="46" y="18"/>
                  </a:cubicBezTo>
                  <a:cubicBezTo>
                    <a:pt x="46" y="17"/>
                    <a:pt x="50" y="17"/>
                    <a:pt x="51" y="17"/>
                  </a:cubicBezTo>
                  <a:cubicBezTo>
                    <a:pt x="53" y="16"/>
                    <a:pt x="59" y="17"/>
                    <a:pt x="61" y="17"/>
                  </a:cubicBezTo>
                  <a:cubicBezTo>
                    <a:pt x="64" y="16"/>
                    <a:pt x="66" y="17"/>
                    <a:pt x="67" y="18"/>
                  </a:cubicBezTo>
                  <a:cubicBezTo>
                    <a:pt x="70" y="18"/>
                    <a:pt x="74" y="17"/>
                    <a:pt x="75" y="17"/>
                  </a:cubicBezTo>
                  <a:cubicBezTo>
                    <a:pt x="77" y="16"/>
                    <a:pt x="79" y="18"/>
                    <a:pt x="80" y="17"/>
                  </a:cubicBezTo>
                  <a:cubicBezTo>
                    <a:pt x="80" y="17"/>
                    <a:pt x="80" y="17"/>
                    <a:pt x="80" y="16"/>
                  </a:cubicBezTo>
                  <a:cubicBezTo>
                    <a:pt x="81" y="16"/>
                    <a:pt x="83" y="17"/>
                    <a:pt x="83" y="17"/>
                  </a:cubicBezTo>
                  <a:cubicBezTo>
                    <a:pt x="83" y="17"/>
                    <a:pt x="88" y="16"/>
                    <a:pt x="89" y="17"/>
                  </a:cubicBezTo>
                  <a:cubicBezTo>
                    <a:pt x="89" y="17"/>
                    <a:pt x="94" y="18"/>
                    <a:pt x="95" y="18"/>
                  </a:cubicBezTo>
                  <a:cubicBezTo>
                    <a:pt x="96" y="18"/>
                    <a:pt x="96" y="19"/>
                    <a:pt x="96" y="18"/>
                  </a:cubicBezTo>
                  <a:cubicBezTo>
                    <a:pt x="97" y="19"/>
                    <a:pt x="98" y="19"/>
                    <a:pt x="99" y="20"/>
                  </a:cubicBezTo>
                  <a:cubicBezTo>
                    <a:pt x="99" y="22"/>
                    <a:pt x="98" y="23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3" name="Freeform 64">
              <a:extLst>
                <a:ext uri="{FF2B5EF4-FFF2-40B4-BE49-F238E27FC236}">
                  <a16:creationId xmlns="" xmlns:a16="http://schemas.microsoft.com/office/drawing/2014/main" id="{F861EDCE-4CF1-E24B-B52E-E796BE541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8838" y="3549651"/>
              <a:ext cx="73025" cy="119063"/>
            </a:xfrm>
            <a:custGeom>
              <a:avLst/>
              <a:gdLst>
                <a:gd name="T0" fmla="*/ 6 w 24"/>
                <a:gd name="T1" fmla="*/ 0 h 39"/>
                <a:gd name="T2" fmla="*/ 8 w 24"/>
                <a:gd name="T3" fmla="*/ 0 h 39"/>
                <a:gd name="T4" fmla="*/ 8 w 24"/>
                <a:gd name="T5" fmla="*/ 1 h 39"/>
                <a:gd name="T6" fmla="*/ 13 w 24"/>
                <a:gd name="T7" fmla="*/ 16 h 39"/>
                <a:gd name="T8" fmla="*/ 16 w 24"/>
                <a:gd name="T9" fmla="*/ 18 h 39"/>
                <a:gd name="T10" fmla="*/ 17 w 24"/>
                <a:gd name="T11" fmla="*/ 18 h 39"/>
                <a:gd name="T12" fmla="*/ 23 w 24"/>
                <a:gd name="T13" fmla="*/ 15 h 39"/>
                <a:gd name="T14" fmla="*/ 24 w 24"/>
                <a:gd name="T15" fmla="*/ 25 h 39"/>
                <a:gd name="T16" fmla="*/ 24 w 24"/>
                <a:gd name="T17" fmla="*/ 33 h 39"/>
                <a:gd name="T18" fmla="*/ 21 w 24"/>
                <a:gd name="T19" fmla="*/ 37 h 39"/>
                <a:gd name="T20" fmla="*/ 18 w 24"/>
                <a:gd name="T21" fmla="*/ 39 h 39"/>
                <a:gd name="T22" fmla="*/ 3 w 24"/>
                <a:gd name="T23" fmla="*/ 26 h 39"/>
                <a:gd name="T24" fmla="*/ 3 w 24"/>
                <a:gd name="T25" fmla="*/ 24 h 39"/>
                <a:gd name="T26" fmla="*/ 1 w 24"/>
                <a:gd name="T27" fmla="*/ 20 h 39"/>
                <a:gd name="T28" fmla="*/ 2 w 24"/>
                <a:gd name="T29" fmla="*/ 17 h 39"/>
                <a:gd name="T30" fmla="*/ 0 w 24"/>
                <a:gd name="T31" fmla="*/ 10 h 39"/>
                <a:gd name="T32" fmla="*/ 3 w 24"/>
                <a:gd name="T33" fmla="*/ 5 h 39"/>
                <a:gd name="T34" fmla="*/ 6 w 24"/>
                <a:gd name="T35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39">
                  <a:moveTo>
                    <a:pt x="6" y="0"/>
                  </a:moveTo>
                  <a:cubicBezTo>
                    <a:pt x="7" y="0"/>
                    <a:pt x="7" y="0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5" y="5"/>
                    <a:pt x="12" y="13"/>
                    <a:pt x="13" y="16"/>
                  </a:cubicBezTo>
                  <a:cubicBezTo>
                    <a:pt x="14" y="17"/>
                    <a:pt x="15" y="16"/>
                    <a:pt x="16" y="18"/>
                  </a:cubicBezTo>
                  <a:cubicBezTo>
                    <a:pt x="16" y="18"/>
                    <a:pt x="17" y="18"/>
                    <a:pt x="17" y="18"/>
                  </a:cubicBezTo>
                  <a:cubicBezTo>
                    <a:pt x="18" y="16"/>
                    <a:pt x="21" y="15"/>
                    <a:pt x="23" y="15"/>
                  </a:cubicBezTo>
                  <a:cubicBezTo>
                    <a:pt x="24" y="19"/>
                    <a:pt x="20" y="21"/>
                    <a:pt x="24" y="25"/>
                  </a:cubicBezTo>
                  <a:cubicBezTo>
                    <a:pt x="24" y="28"/>
                    <a:pt x="24" y="30"/>
                    <a:pt x="24" y="33"/>
                  </a:cubicBezTo>
                  <a:cubicBezTo>
                    <a:pt x="23" y="34"/>
                    <a:pt x="22" y="36"/>
                    <a:pt x="21" y="37"/>
                  </a:cubicBezTo>
                  <a:cubicBezTo>
                    <a:pt x="20" y="38"/>
                    <a:pt x="19" y="38"/>
                    <a:pt x="18" y="39"/>
                  </a:cubicBezTo>
                  <a:cubicBezTo>
                    <a:pt x="12" y="37"/>
                    <a:pt x="6" y="31"/>
                    <a:pt x="3" y="26"/>
                  </a:cubicBezTo>
                  <a:cubicBezTo>
                    <a:pt x="3" y="26"/>
                    <a:pt x="4" y="25"/>
                    <a:pt x="3" y="24"/>
                  </a:cubicBezTo>
                  <a:cubicBezTo>
                    <a:pt x="3" y="23"/>
                    <a:pt x="2" y="21"/>
                    <a:pt x="1" y="20"/>
                  </a:cubicBezTo>
                  <a:cubicBezTo>
                    <a:pt x="1" y="19"/>
                    <a:pt x="2" y="18"/>
                    <a:pt x="2" y="17"/>
                  </a:cubicBezTo>
                  <a:cubicBezTo>
                    <a:pt x="1" y="15"/>
                    <a:pt x="0" y="13"/>
                    <a:pt x="0" y="10"/>
                  </a:cubicBezTo>
                  <a:cubicBezTo>
                    <a:pt x="1" y="9"/>
                    <a:pt x="2" y="7"/>
                    <a:pt x="3" y="5"/>
                  </a:cubicBezTo>
                  <a:cubicBezTo>
                    <a:pt x="4" y="3"/>
                    <a:pt x="4" y="2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</p:grpSp>
      <p:cxnSp>
        <p:nvCxnSpPr>
          <p:cNvPr id="204" name="直线连接符 203">
            <a:extLst>
              <a:ext uri="{FF2B5EF4-FFF2-40B4-BE49-F238E27FC236}">
                <a16:creationId xmlns="" xmlns:a16="http://schemas.microsoft.com/office/drawing/2014/main" id="{62084E9C-B7D7-4E41-901B-0C72423D6309}"/>
              </a:ext>
            </a:extLst>
          </p:cNvPr>
          <p:cNvCxnSpPr>
            <a:cxnSpLocks/>
          </p:cNvCxnSpPr>
          <p:nvPr/>
        </p:nvCxnSpPr>
        <p:spPr>
          <a:xfrm flipH="1">
            <a:off x="-7622" y="6342611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直线连接符 204">
            <a:extLst>
              <a:ext uri="{FF2B5EF4-FFF2-40B4-BE49-F238E27FC236}">
                <a16:creationId xmlns="" xmlns:a16="http://schemas.microsoft.com/office/drawing/2014/main" id="{4A5A33DD-6F0D-874E-8B31-EA078C97FE52}"/>
              </a:ext>
            </a:extLst>
          </p:cNvPr>
          <p:cNvCxnSpPr>
            <a:cxnSpLocks/>
          </p:cNvCxnSpPr>
          <p:nvPr/>
        </p:nvCxnSpPr>
        <p:spPr>
          <a:xfrm flipH="1">
            <a:off x="-7622" y="703815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文本框 1">
            <a:extLst>
              <a:ext uri="{FF2B5EF4-FFF2-40B4-BE49-F238E27FC236}">
                <a16:creationId xmlns="" xmlns:a16="http://schemas.microsoft.com/office/drawing/2014/main" id="{C295B75C-9707-5C47-A1AD-56535619FD78}"/>
              </a:ext>
            </a:extLst>
          </p:cNvPr>
          <p:cNvSpPr txBox="1"/>
          <p:nvPr/>
        </p:nvSpPr>
        <p:spPr>
          <a:xfrm>
            <a:off x="154984" y="69743"/>
            <a:ext cx="233910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b="1" dirty="0">
                <a:solidFill>
                  <a:schemeClr val="accent2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搞定饼图排版</a:t>
            </a:r>
          </a:p>
        </p:txBody>
      </p:sp>
      <p:cxnSp>
        <p:nvCxnSpPr>
          <p:cNvPr id="212" name="直线连接符 211">
            <a:extLst>
              <a:ext uri="{FF2B5EF4-FFF2-40B4-BE49-F238E27FC236}">
                <a16:creationId xmlns="" xmlns:a16="http://schemas.microsoft.com/office/drawing/2014/main" id="{ED131E77-F607-E844-BB7F-139533EEB6D1}"/>
              </a:ext>
            </a:extLst>
          </p:cNvPr>
          <p:cNvCxnSpPr>
            <a:cxnSpLocks/>
          </p:cNvCxnSpPr>
          <p:nvPr/>
        </p:nvCxnSpPr>
        <p:spPr>
          <a:xfrm flipV="1">
            <a:off x="3361766" y="4390870"/>
            <a:ext cx="2939901" cy="658503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直线连接符 11">
            <a:extLst>
              <a:ext uri="{FF2B5EF4-FFF2-40B4-BE49-F238E27FC236}">
                <a16:creationId xmlns="" xmlns:a16="http://schemas.microsoft.com/office/drawing/2014/main" id="{C9824CFC-20A8-0349-9C3A-B15D5A478878}"/>
              </a:ext>
            </a:extLst>
          </p:cNvPr>
          <p:cNvCxnSpPr>
            <a:cxnSpLocks/>
          </p:cNvCxnSpPr>
          <p:nvPr/>
        </p:nvCxnSpPr>
        <p:spPr>
          <a:xfrm>
            <a:off x="3255053" y="1943101"/>
            <a:ext cx="3046615" cy="689660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" name="图表 2">
            <a:extLst>
              <a:ext uri="{FF2B5EF4-FFF2-40B4-BE49-F238E27FC236}">
                <a16:creationId xmlns="" xmlns:a16="http://schemas.microsoft.com/office/drawing/2014/main" id="{B7BE5815-6636-964F-8A0C-74C20161464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20874750"/>
              </p:ext>
            </p:extLst>
          </p:nvPr>
        </p:nvGraphicFramePr>
        <p:xfrm>
          <a:off x="827245" y="1761943"/>
          <a:ext cx="4240211" cy="343077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9" name="文本框 8">
            <a:extLst>
              <a:ext uri="{FF2B5EF4-FFF2-40B4-BE49-F238E27FC236}">
                <a16:creationId xmlns="" xmlns:a16="http://schemas.microsoft.com/office/drawing/2014/main" id="{388AFD30-3153-094E-B9E9-133420E299FF}"/>
              </a:ext>
            </a:extLst>
          </p:cNvPr>
          <p:cNvSpPr txBox="1"/>
          <p:nvPr/>
        </p:nvSpPr>
        <p:spPr>
          <a:xfrm>
            <a:off x="3255055" y="3329016"/>
            <a:ext cx="723275" cy="67710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kumimoji="1" lang="zh-CN" altLang="en-US" sz="1400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Arial" panose="020B0604020202020204" pitchFamily="34" charset="0"/>
              </a:rPr>
              <a:t>类别</a:t>
            </a:r>
            <a:r>
              <a:rPr kumimoji="1" lang="en-US" altLang="zh-CN" sz="1400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Arial" panose="020B0604020202020204" pitchFamily="34" charset="0"/>
              </a:rPr>
              <a:t>1</a:t>
            </a:r>
          </a:p>
          <a:p>
            <a:pPr algn="ctr"/>
            <a:r>
              <a:rPr kumimoji="1" lang="en-US" altLang="zh-CN" sz="2400" b="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Arial" panose="020B0604020202020204" pitchFamily="34" charset="0"/>
              </a:rPr>
              <a:t>60</a:t>
            </a:r>
            <a:r>
              <a:rPr kumimoji="1" lang="en-US" altLang="zh-CN" sz="1400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Arial" panose="020B0604020202020204" pitchFamily="34" charset="0"/>
              </a:rPr>
              <a:t>%</a:t>
            </a:r>
            <a:endParaRPr kumimoji="1" lang="zh-CN" altLang="en-US" sz="1400" dirty="0">
              <a:solidFill>
                <a:schemeClr val="bg1"/>
              </a:solidFill>
              <a:latin typeface="Microsoft YaHei" panose="020B0503020204020204" pitchFamily="34" charset="-122"/>
              <a:ea typeface="Microsoft YaHei" panose="020B0503020204020204" pitchFamily="34" charset="-122"/>
              <a:cs typeface="Arial" panose="020B0604020202020204" pitchFamily="34" charset="0"/>
            </a:endParaRPr>
          </a:p>
        </p:txBody>
      </p:sp>
      <p:sp>
        <p:nvSpPr>
          <p:cNvPr id="114" name="文本框 113">
            <a:extLst>
              <a:ext uri="{FF2B5EF4-FFF2-40B4-BE49-F238E27FC236}">
                <a16:creationId xmlns="" xmlns:a16="http://schemas.microsoft.com/office/drawing/2014/main" id="{D09750A4-B453-F247-925F-F53D42D2CE9C}"/>
              </a:ext>
            </a:extLst>
          </p:cNvPr>
          <p:cNvSpPr txBox="1"/>
          <p:nvPr/>
        </p:nvSpPr>
        <p:spPr>
          <a:xfrm>
            <a:off x="2113053" y="2311417"/>
            <a:ext cx="723275" cy="67710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kumimoji="1" lang="zh-CN" altLang="en-US" sz="1400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Arial" panose="020B0604020202020204" pitchFamily="34" charset="0"/>
              </a:rPr>
              <a:t>类别</a:t>
            </a:r>
            <a:r>
              <a:rPr kumimoji="1" lang="en-US" altLang="zh-CN" sz="1400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Arial" panose="020B0604020202020204" pitchFamily="34" charset="0"/>
              </a:rPr>
              <a:t>3</a:t>
            </a:r>
          </a:p>
          <a:p>
            <a:pPr algn="ctr"/>
            <a:r>
              <a:rPr kumimoji="1" lang="en-US" altLang="zh-CN" sz="2400" b="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Arial" panose="020B0604020202020204" pitchFamily="34" charset="0"/>
              </a:rPr>
              <a:t>15</a:t>
            </a:r>
            <a:r>
              <a:rPr kumimoji="1" lang="en-US" altLang="zh-CN" sz="1400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Arial" panose="020B0604020202020204" pitchFamily="34" charset="0"/>
              </a:rPr>
              <a:t>%</a:t>
            </a:r>
            <a:endParaRPr kumimoji="1" lang="zh-CN" altLang="en-US" sz="1400" dirty="0">
              <a:solidFill>
                <a:schemeClr val="bg1"/>
              </a:solidFill>
              <a:latin typeface="Microsoft YaHei" panose="020B0503020204020204" pitchFamily="34" charset="-122"/>
              <a:ea typeface="Microsoft YaHei" panose="020B0503020204020204" pitchFamily="34" charset="-122"/>
              <a:cs typeface="Arial" panose="020B0604020202020204" pitchFamily="34" charset="0"/>
            </a:endParaRPr>
          </a:p>
        </p:txBody>
      </p:sp>
      <p:sp>
        <p:nvSpPr>
          <p:cNvPr id="115" name="文本框 114">
            <a:extLst>
              <a:ext uri="{FF2B5EF4-FFF2-40B4-BE49-F238E27FC236}">
                <a16:creationId xmlns="" xmlns:a16="http://schemas.microsoft.com/office/drawing/2014/main" id="{3D16AB4B-747E-E447-A7C4-59CFEF6033E4}"/>
              </a:ext>
            </a:extLst>
          </p:cNvPr>
          <p:cNvSpPr txBox="1"/>
          <p:nvPr/>
        </p:nvSpPr>
        <p:spPr>
          <a:xfrm>
            <a:off x="1625891" y="3359525"/>
            <a:ext cx="723275" cy="67710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kumimoji="1" lang="zh-CN" altLang="en-US" sz="1400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Arial" panose="020B0604020202020204" pitchFamily="34" charset="0"/>
              </a:rPr>
              <a:t>类别</a:t>
            </a:r>
            <a:r>
              <a:rPr kumimoji="1" lang="en-US" altLang="zh-CN" sz="1400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Arial" panose="020B0604020202020204" pitchFamily="34" charset="0"/>
              </a:rPr>
              <a:t>2</a:t>
            </a:r>
          </a:p>
          <a:p>
            <a:pPr algn="ctr"/>
            <a:r>
              <a:rPr kumimoji="1" lang="en-US" altLang="zh-CN" sz="2400" b="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Arial" panose="020B0604020202020204" pitchFamily="34" charset="0"/>
              </a:rPr>
              <a:t>25</a:t>
            </a:r>
            <a:r>
              <a:rPr kumimoji="1" lang="en-US" altLang="zh-CN" sz="1400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  <a:cs typeface="Arial" panose="020B0604020202020204" pitchFamily="34" charset="0"/>
              </a:rPr>
              <a:t>%</a:t>
            </a:r>
            <a:endParaRPr kumimoji="1" lang="zh-CN" altLang="en-US" sz="1400" dirty="0">
              <a:solidFill>
                <a:schemeClr val="bg1"/>
              </a:solidFill>
              <a:latin typeface="Microsoft YaHei" panose="020B0503020204020204" pitchFamily="34" charset="-122"/>
              <a:ea typeface="Microsoft YaHei" panose="020B0503020204020204" pitchFamily="34" charset="-122"/>
              <a:cs typeface="Arial" panose="020B0604020202020204" pitchFamily="34" charset="0"/>
            </a:endParaRPr>
          </a:p>
        </p:txBody>
      </p:sp>
      <p:sp>
        <p:nvSpPr>
          <p:cNvPr id="13" name="矩形 12">
            <a:extLst>
              <a:ext uri="{FF2B5EF4-FFF2-40B4-BE49-F238E27FC236}">
                <a16:creationId xmlns="" xmlns:a16="http://schemas.microsoft.com/office/drawing/2014/main" id="{2FF0C2BA-28A2-0D4E-86EA-36F2BFAD0073}"/>
              </a:ext>
            </a:extLst>
          </p:cNvPr>
          <p:cNvSpPr/>
          <p:nvPr/>
        </p:nvSpPr>
        <p:spPr>
          <a:xfrm>
            <a:off x="6301670" y="2623605"/>
            <a:ext cx="974089" cy="362473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zh-CN" sz="1351" dirty="0">
                <a:latin typeface="Microsoft YaHei" panose="020B0503020204020204" pitchFamily="34" charset="-122"/>
                <a:ea typeface="Microsoft YaHei" panose="020B0503020204020204" pitchFamily="34" charset="-122"/>
                <a:cs typeface="Arial" panose="020B0604020202020204" pitchFamily="34" charset="0"/>
              </a:rPr>
              <a:t>A</a:t>
            </a:r>
            <a:r>
              <a:rPr kumimoji="1" lang="zh-CN" altLang="en-US" sz="1351" dirty="0">
                <a:latin typeface="Microsoft YaHei" panose="020B0503020204020204" pitchFamily="34" charset="-122"/>
                <a:ea typeface="Microsoft YaHei" panose="020B0503020204020204" pitchFamily="34" charset="-122"/>
                <a:cs typeface="Arial" panose="020B0604020202020204" pitchFamily="34" charset="0"/>
              </a:rPr>
              <a:t> </a:t>
            </a:r>
            <a:r>
              <a:rPr kumimoji="1" lang="en-US" altLang="zh-CN" sz="1351" dirty="0">
                <a:latin typeface="Microsoft YaHei" panose="020B0503020204020204" pitchFamily="34" charset="-122"/>
                <a:ea typeface="Microsoft YaHei" panose="020B0503020204020204" pitchFamily="34" charset="-122"/>
                <a:cs typeface="Arial" panose="020B0604020202020204" pitchFamily="34" charset="0"/>
              </a:rPr>
              <a:t>10%</a:t>
            </a:r>
            <a:endParaRPr kumimoji="1" lang="zh-CN" altLang="en-US" sz="1351" dirty="0">
              <a:latin typeface="Microsoft YaHei" panose="020B0503020204020204" pitchFamily="34" charset="-122"/>
              <a:ea typeface="Microsoft YaHei" panose="020B0503020204020204" pitchFamily="34" charset="-122"/>
              <a:cs typeface="Arial" panose="020B0604020202020204" pitchFamily="34" charset="0"/>
            </a:endParaRPr>
          </a:p>
        </p:txBody>
      </p:sp>
      <p:sp>
        <p:nvSpPr>
          <p:cNvPr id="206" name="矩形 205">
            <a:extLst>
              <a:ext uri="{FF2B5EF4-FFF2-40B4-BE49-F238E27FC236}">
                <a16:creationId xmlns="" xmlns:a16="http://schemas.microsoft.com/office/drawing/2014/main" id="{09B4B800-7866-E443-BC95-837746EF67FF}"/>
              </a:ext>
            </a:extLst>
          </p:cNvPr>
          <p:cNvSpPr/>
          <p:nvPr/>
        </p:nvSpPr>
        <p:spPr>
          <a:xfrm>
            <a:off x="6301669" y="2976310"/>
            <a:ext cx="974089" cy="362473"/>
          </a:xfrm>
          <a:prstGeom prst="rect">
            <a:avLst/>
          </a:prstGeom>
          <a:solidFill>
            <a:srgbClr val="E8BC78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zh-CN" sz="1351" dirty="0">
                <a:latin typeface="Microsoft YaHei" panose="020B0503020204020204" pitchFamily="34" charset="-122"/>
                <a:ea typeface="Microsoft YaHei" panose="020B0503020204020204" pitchFamily="34" charset="-122"/>
                <a:cs typeface="Arial" panose="020B0604020202020204" pitchFamily="34" charset="0"/>
              </a:rPr>
              <a:t>B</a:t>
            </a:r>
            <a:r>
              <a:rPr kumimoji="1" lang="zh-CN" altLang="en-US" sz="1351" dirty="0">
                <a:latin typeface="Microsoft YaHei" panose="020B0503020204020204" pitchFamily="34" charset="-122"/>
                <a:ea typeface="Microsoft YaHei" panose="020B0503020204020204" pitchFamily="34" charset="-122"/>
                <a:cs typeface="Arial" panose="020B0604020202020204" pitchFamily="34" charset="0"/>
              </a:rPr>
              <a:t> </a:t>
            </a:r>
            <a:r>
              <a:rPr kumimoji="1" lang="en-US" altLang="zh-CN" sz="1351" dirty="0">
                <a:latin typeface="Microsoft YaHei" panose="020B0503020204020204" pitchFamily="34" charset="-122"/>
                <a:ea typeface="Microsoft YaHei" panose="020B0503020204020204" pitchFamily="34" charset="-122"/>
                <a:cs typeface="Arial" panose="020B0604020202020204" pitchFamily="34" charset="0"/>
              </a:rPr>
              <a:t>20%</a:t>
            </a:r>
            <a:endParaRPr kumimoji="1" lang="zh-CN" altLang="en-US" sz="1351" dirty="0">
              <a:latin typeface="Microsoft YaHei" panose="020B0503020204020204" pitchFamily="34" charset="-122"/>
              <a:ea typeface="Microsoft YaHei" panose="020B0503020204020204" pitchFamily="34" charset="-122"/>
              <a:cs typeface="Arial" panose="020B0604020202020204" pitchFamily="34" charset="0"/>
            </a:endParaRPr>
          </a:p>
        </p:txBody>
      </p:sp>
      <p:sp>
        <p:nvSpPr>
          <p:cNvPr id="208" name="矩形 207">
            <a:extLst>
              <a:ext uri="{FF2B5EF4-FFF2-40B4-BE49-F238E27FC236}">
                <a16:creationId xmlns="" xmlns:a16="http://schemas.microsoft.com/office/drawing/2014/main" id="{221EF54F-BE93-6C40-95C2-849A1DAF9D20}"/>
              </a:ext>
            </a:extLst>
          </p:cNvPr>
          <p:cNvSpPr/>
          <p:nvPr/>
        </p:nvSpPr>
        <p:spPr>
          <a:xfrm>
            <a:off x="6301669" y="3329016"/>
            <a:ext cx="974089" cy="362473"/>
          </a:xfrm>
          <a:prstGeom prst="rect">
            <a:avLst/>
          </a:prstGeom>
          <a:solidFill>
            <a:srgbClr val="E8B46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zh-CN" sz="1351" dirty="0">
                <a:latin typeface="Microsoft YaHei" panose="020B0503020204020204" pitchFamily="34" charset="-122"/>
                <a:ea typeface="Microsoft YaHei" panose="020B0503020204020204" pitchFamily="34" charset="-122"/>
                <a:cs typeface="Arial" panose="020B0604020202020204" pitchFamily="34" charset="0"/>
              </a:rPr>
              <a:t>C</a:t>
            </a:r>
            <a:r>
              <a:rPr kumimoji="1" lang="zh-CN" altLang="en-US" sz="1351" dirty="0">
                <a:latin typeface="Microsoft YaHei" panose="020B0503020204020204" pitchFamily="34" charset="-122"/>
                <a:ea typeface="Microsoft YaHei" panose="020B0503020204020204" pitchFamily="34" charset="-122"/>
                <a:cs typeface="Arial" panose="020B0604020202020204" pitchFamily="34" charset="0"/>
              </a:rPr>
              <a:t> </a:t>
            </a:r>
            <a:r>
              <a:rPr kumimoji="1" lang="en-US" altLang="zh-CN" sz="1351" dirty="0">
                <a:latin typeface="Microsoft YaHei" panose="020B0503020204020204" pitchFamily="34" charset="-122"/>
                <a:ea typeface="Microsoft YaHei" panose="020B0503020204020204" pitchFamily="34" charset="-122"/>
                <a:cs typeface="Arial" panose="020B0604020202020204" pitchFamily="34" charset="0"/>
              </a:rPr>
              <a:t>30%</a:t>
            </a:r>
            <a:endParaRPr kumimoji="1" lang="zh-CN" altLang="en-US" sz="1351" dirty="0">
              <a:latin typeface="Microsoft YaHei" panose="020B0503020204020204" pitchFamily="34" charset="-122"/>
              <a:ea typeface="Microsoft YaHei" panose="020B0503020204020204" pitchFamily="34" charset="-122"/>
              <a:cs typeface="Arial" panose="020B0604020202020204" pitchFamily="34" charset="0"/>
            </a:endParaRPr>
          </a:p>
        </p:txBody>
      </p:sp>
      <p:sp>
        <p:nvSpPr>
          <p:cNvPr id="210" name="矩形 209">
            <a:extLst>
              <a:ext uri="{FF2B5EF4-FFF2-40B4-BE49-F238E27FC236}">
                <a16:creationId xmlns="" xmlns:a16="http://schemas.microsoft.com/office/drawing/2014/main" id="{DFC7B47D-BCA4-8A45-A4DE-9DFEA18A3FDA}"/>
              </a:ext>
            </a:extLst>
          </p:cNvPr>
          <p:cNvSpPr/>
          <p:nvPr/>
        </p:nvSpPr>
        <p:spPr>
          <a:xfrm>
            <a:off x="6301669" y="3681721"/>
            <a:ext cx="974089" cy="362473"/>
          </a:xfrm>
          <a:prstGeom prst="rect">
            <a:avLst/>
          </a:prstGeom>
          <a:solidFill>
            <a:srgbClr val="E89E2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zh-CN" sz="1351" dirty="0">
                <a:latin typeface="Microsoft YaHei" panose="020B0503020204020204" pitchFamily="34" charset="-122"/>
                <a:ea typeface="Microsoft YaHei" panose="020B0503020204020204" pitchFamily="34" charset="-122"/>
                <a:cs typeface="Arial" panose="020B0604020202020204" pitchFamily="34" charset="0"/>
              </a:rPr>
              <a:t>D</a:t>
            </a:r>
            <a:r>
              <a:rPr kumimoji="1" lang="zh-CN" altLang="en-US" sz="1351" dirty="0">
                <a:latin typeface="Microsoft YaHei" panose="020B0503020204020204" pitchFamily="34" charset="-122"/>
                <a:ea typeface="Microsoft YaHei" panose="020B0503020204020204" pitchFamily="34" charset="-122"/>
                <a:cs typeface="Arial" panose="020B0604020202020204" pitchFamily="34" charset="0"/>
              </a:rPr>
              <a:t> </a:t>
            </a:r>
            <a:r>
              <a:rPr kumimoji="1" lang="en-US" altLang="zh-CN" sz="1351" dirty="0">
                <a:latin typeface="Microsoft YaHei" panose="020B0503020204020204" pitchFamily="34" charset="-122"/>
                <a:ea typeface="Microsoft YaHei" panose="020B0503020204020204" pitchFamily="34" charset="-122"/>
                <a:cs typeface="Arial" panose="020B0604020202020204" pitchFamily="34" charset="0"/>
              </a:rPr>
              <a:t>10%</a:t>
            </a:r>
            <a:endParaRPr kumimoji="1" lang="zh-CN" altLang="en-US" sz="1351" dirty="0">
              <a:latin typeface="Microsoft YaHei" panose="020B0503020204020204" pitchFamily="34" charset="-122"/>
              <a:ea typeface="Microsoft YaHei" panose="020B0503020204020204" pitchFamily="34" charset="-122"/>
              <a:cs typeface="Arial" panose="020B0604020202020204" pitchFamily="34" charset="0"/>
            </a:endParaRPr>
          </a:p>
        </p:txBody>
      </p:sp>
      <p:sp>
        <p:nvSpPr>
          <p:cNvPr id="211" name="矩形 210">
            <a:extLst>
              <a:ext uri="{FF2B5EF4-FFF2-40B4-BE49-F238E27FC236}">
                <a16:creationId xmlns="" xmlns:a16="http://schemas.microsoft.com/office/drawing/2014/main" id="{632710B8-486C-174C-9E02-CA6244AB6C9D}"/>
              </a:ext>
            </a:extLst>
          </p:cNvPr>
          <p:cNvSpPr/>
          <p:nvPr/>
        </p:nvSpPr>
        <p:spPr>
          <a:xfrm>
            <a:off x="6301668" y="4034425"/>
            <a:ext cx="974089" cy="362473"/>
          </a:xfrm>
          <a:prstGeom prst="rect">
            <a:avLst/>
          </a:prstGeom>
          <a:solidFill>
            <a:srgbClr val="E8941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zh-CN" sz="1351" dirty="0">
                <a:latin typeface="Microsoft YaHei" panose="020B0503020204020204" pitchFamily="34" charset="-122"/>
                <a:ea typeface="Microsoft YaHei" panose="020B0503020204020204" pitchFamily="34" charset="-122"/>
                <a:cs typeface="Arial" panose="020B0604020202020204" pitchFamily="34" charset="0"/>
              </a:rPr>
              <a:t>E</a:t>
            </a:r>
            <a:r>
              <a:rPr kumimoji="1" lang="zh-CN" altLang="en-US" sz="1351" dirty="0">
                <a:latin typeface="Microsoft YaHei" panose="020B0503020204020204" pitchFamily="34" charset="-122"/>
                <a:ea typeface="Microsoft YaHei" panose="020B0503020204020204" pitchFamily="34" charset="-122"/>
                <a:cs typeface="Arial" panose="020B0604020202020204" pitchFamily="34" charset="0"/>
              </a:rPr>
              <a:t> </a:t>
            </a:r>
            <a:r>
              <a:rPr kumimoji="1" lang="en-US" altLang="zh-CN" sz="1351" dirty="0">
                <a:latin typeface="Microsoft YaHei" panose="020B0503020204020204" pitchFamily="34" charset="-122"/>
                <a:ea typeface="Microsoft YaHei" panose="020B0503020204020204" pitchFamily="34" charset="-122"/>
                <a:cs typeface="Arial" panose="020B0604020202020204" pitchFamily="34" charset="0"/>
              </a:rPr>
              <a:t>30%</a:t>
            </a:r>
          </a:p>
        </p:txBody>
      </p:sp>
      <p:sp>
        <p:nvSpPr>
          <p:cNvPr id="213" name="矩形 212">
            <a:extLst>
              <a:ext uri="{FF2B5EF4-FFF2-40B4-BE49-F238E27FC236}">
                <a16:creationId xmlns="" xmlns:a16="http://schemas.microsoft.com/office/drawing/2014/main" id="{9ED4BE08-D12C-494C-9BFD-2F9A76A91697}"/>
              </a:ext>
            </a:extLst>
          </p:cNvPr>
          <p:cNvSpPr/>
          <p:nvPr/>
        </p:nvSpPr>
        <p:spPr>
          <a:xfrm>
            <a:off x="7487302" y="2632761"/>
            <a:ext cx="1357447" cy="28680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351" b="1" dirty="0">
                <a:solidFill>
                  <a:schemeClr val="accent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214" name="文本框 213">
            <a:extLst>
              <a:ext uri="{FF2B5EF4-FFF2-40B4-BE49-F238E27FC236}">
                <a16:creationId xmlns="" xmlns:a16="http://schemas.microsoft.com/office/drawing/2014/main" id="{2A5503AC-0FA2-4540-BDFD-197360A03F0A}"/>
              </a:ext>
            </a:extLst>
          </p:cNvPr>
          <p:cNvSpPr txBox="1"/>
          <p:nvPr/>
        </p:nvSpPr>
        <p:spPr>
          <a:xfrm>
            <a:off x="7508074" y="2988525"/>
            <a:ext cx="3678503" cy="13469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zh-CN" altLang="en-US" sz="1400" dirty="0">
                <a:solidFill>
                  <a:schemeClr val="accent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石油，地质勘探的主要对象之一，是一种粘稠的、深褐色液体，被称为“工业的血液”。地壳上层部分地区有石油储存。主要成分是各种烷烃、环烷烃、芳香烃的混合物。</a:t>
            </a:r>
          </a:p>
        </p:txBody>
      </p:sp>
      <p:sp>
        <p:nvSpPr>
          <p:cNvPr id="6" name="矩形 5">
            <a:extLst>
              <a:ext uri="{FF2B5EF4-FFF2-40B4-BE49-F238E27FC236}">
                <a16:creationId xmlns="" xmlns:a16="http://schemas.microsoft.com/office/drawing/2014/main" id="{8A5BFAC9-7CD8-3F40-9A03-59F0E176AE4E}"/>
              </a:ext>
            </a:extLst>
          </p:cNvPr>
          <p:cNvSpPr/>
          <p:nvPr/>
        </p:nvSpPr>
        <p:spPr>
          <a:xfrm>
            <a:off x="7597423" y="2976310"/>
            <a:ext cx="389467" cy="45719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kumimoji="1" lang="zh-CN" altLang="en-US" sz="1351"/>
          </a:p>
        </p:txBody>
      </p:sp>
    </p:spTree>
    <p:extLst>
      <p:ext uri="{BB962C8B-B14F-4D97-AF65-F5344CB8AC3E}">
        <p14:creationId xmlns:p14="http://schemas.microsoft.com/office/powerpoint/2010/main" val="15679029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4" name="图片 153">
            <a:extLst>
              <a:ext uri="{FF2B5EF4-FFF2-40B4-BE49-F238E27FC236}">
                <a16:creationId xmlns="" xmlns:a16="http://schemas.microsoft.com/office/drawing/2014/main" id="{8DA0CA8B-0B10-BD42-8ABB-E7F0AFF69A83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矩形 2">
            <a:extLst>
              <a:ext uri="{FF2B5EF4-FFF2-40B4-BE49-F238E27FC236}">
                <a16:creationId xmlns="" xmlns:a16="http://schemas.microsoft.com/office/drawing/2014/main" id="{4B2D812A-5766-B544-9BFB-6ECB6329542D}"/>
              </a:ext>
            </a:extLst>
          </p:cNvPr>
          <p:cNvSpPr/>
          <p:nvPr/>
        </p:nvSpPr>
        <p:spPr>
          <a:xfrm>
            <a:off x="519545" y="581892"/>
            <a:ext cx="11170227" cy="5777345"/>
          </a:xfrm>
          <a:prstGeom prst="rect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zh-CN" altLang="en-US" sz="1351" dirty="0">
              <a:latin typeface="Microsoft YaHei Regular"/>
            </a:endParaRPr>
          </a:p>
        </p:txBody>
      </p:sp>
      <p:grpSp>
        <p:nvGrpSpPr>
          <p:cNvPr id="155" name="Group 4">
            <a:extLst>
              <a:ext uri="{FF2B5EF4-FFF2-40B4-BE49-F238E27FC236}">
                <a16:creationId xmlns="" xmlns:a16="http://schemas.microsoft.com/office/drawing/2014/main" id="{7153543C-9B17-FA47-8C94-954E290CDAE4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080662" y="899863"/>
            <a:ext cx="1633903" cy="392984"/>
            <a:chOff x="2838" y="1917"/>
            <a:chExt cx="2004" cy="482"/>
          </a:xfrm>
          <a:solidFill>
            <a:schemeClr val="bg1"/>
          </a:solidFill>
        </p:grpSpPr>
        <p:sp>
          <p:nvSpPr>
            <p:cNvPr id="156" name="Freeform 5">
              <a:extLst>
                <a:ext uri="{FF2B5EF4-FFF2-40B4-BE49-F238E27FC236}">
                  <a16:creationId xmlns="" xmlns:a16="http://schemas.microsoft.com/office/drawing/2014/main" id="{963DE2A9-1BFE-C947-905B-4BCE67DCB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1952"/>
              <a:ext cx="191" cy="302"/>
            </a:xfrm>
            <a:custGeom>
              <a:avLst/>
              <a:gdLst>
                <a:gd name="T0" fmla="*/ 97 w 100"/>
                <a:gd name="T1" fmla="*/ 25 h 156"/>
                <a:gd name="T2" fmla="*/ 98 w 100"/>
                <a:gd name="T3" fmla="*/ 138 h 156"/>
                <a:gd name="T4" fmla="*/ 85 w 100"/>
                <a:gd name="T5" fmla="*/ 153 h 156"/>
                <a:gd name="T6" fmla="*/ 49 w 100"/>
                <a:gd name="T7" fmla="*/ 117 h 156"/>
                <a:gd name="T8" fmla="*/ 57 w 100"/>
                <a:gd name="T9" fmla="*/ 123 h 156"/>
                <a:gd name="T10" fmla="*/ 57 w 100"/>
                <a:gd name="T11" fmla="*/ 119 h 156"/>
                <a:gd name="T12" fmla="*/ 77 w 100"/>
                <a:gd name="T13" fmla="*/ 134 h 156"/>
                <a:gd name="T14" fmla="*/ 83 w 100"/>
                <a:gd name="T15" fmla="*/ 121 h 156"/>
                <a:gd name="T16" fmla="*/ 76 w 100"/>
                <a:gd name="T17" fmla="*/ 31 h 156"/>
                <a:gd name="T18" fmla="*/ 66 w 100"/>
                <a:gd name="T19" fmla="*/ 7 h 156"/>
                <a:gd name="T20" fmla="*/ 0 w 100"/>
                <a:gd name="T21" fmla="*/ 28 h 156"/>
                <a:gd name="T22" fmla="*/ 1 w 100"/>
                <a:gd name="T23" fmla="*/ 26 h 156"/>
                <a:gd name="T24" fmla="*/ 58 w 100"/>
                <a:gd name="T25" fmla="*/ 4 h 156"/>
                <a:gd name="T26" fmla="*/ 97 w 100"/>
                <a:gd name="T27" fmla="*/ 25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0" h="156">
                  <a:moveTo>
                    <a:pt x="97" y="25"/>
                  </a:moveTo>
                  <a:cubicBezTo>
                    <a:pt x="87" y="33"/>
                    <a:pt x="100" y="117"/>
                    <a:pt x="98" y="138"/>
                  </a:cubicBezTo>
                  <a:cubicBezTo>
                    <a:pt x="96" y="153"/>
                    <a:pt x="93" y="156"/>
                    <a:pt x="85" y="153"/>
                  </a:cubicBezTo>
                  <a:cubicBezTo>
                    <a:pt x="75" y="149"/>
                    <a:pt x="51" y="124"/>
                    <a:pt x="49" y="117"/>
                  </a:cubicBezTo>
                  <a:cubicBezTo>
                    <a:pt x="50" y="117"/>
                    <a:pt x="55" y="122"/>
                    <a:pt x="57" y="123"/>
                  </a:cubicBezTo>
                  <a:cubicBezTo>
                    <a:pt x="57" y="121"/>
                    <a:pt x="56" y="121"/>
                    <a:pt x="57" y="119"/>
                  </a:cubicBezTo>
                  <a:cubicBezTo>
                    <a:pt x="61" y="123"/>
                    <a:pt x="74" y="133"/>
                    <a:pt x="77" y="134"/>
                  </a:cubicBezTo>
                  <a:cubicBezTo>
                    <a:pt x="84" y="134"/>
                    <a:pt x="81" y="126"/>
                    <a:pt x="83" y="121"/>
                  </a:cubicBezTo>
                  <a:cubicBezTo>
                    <a:pt x="82" y="103"/>
                    <a:pt x="75" y="47"/>
                    <a:pt x="76" y="31"/>
                  </a:cubicBezTo>
                  <a:cubicBezTo>
                    <a:pt x="75" y="20"/>
                    <a:pt x="75" y="10"/>
                    <a:pt x="66" y="7"/>
                  </a:cubicBezTo>
                  <a:cubicBezTo>
                    <a:pt x="42" y="8"/>
                    <a:pt x="23" y="28"/>
                    <a:pt x="0" y="28"/>
                  </a:cubicBezTo>
                  <a:cubicBezTo>
                    <a:pt x="0" y="27"/>
                    <a:pt x="1" y="27"/>
                    <a:pt x="1" y="26"/>
                  </a:cubicBezTo>
                  <a:cubicBezTo>
                    <a:pt x="8" y="17"/>
                    <a:pt x="58" y="4"/>
                    <a:pt x="58" y="4"/>
                  </a:cubicBezTo>
                  <a:cubicBezTo>
                    <a:pt x="73" y="0"/>
                    <a:pt x="97" y="4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57" name="Freeform 6">
              <a:extLst>
                <a:ext uri="{FF2B5EF4-FFF2-40B4-BE49-F238E27FC236}">
                  <a16:creationId xmlns="" xmlns:a16="http://schemas.microsoft.com/office/drawing/2014/main" id="{A2FED0EE-0EFB-D643-B29F-0D21780A5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1985"/>
              <a:ext cx="48" cy="39"/>
            </a:xfrm>
            <a:custGeom>
              <a:avLst/>
              <a:gdLst>
                <a:gd name="T0" fmla="*/ 7 w 25"/>
                <a:gd name="T1" fmla="*/ 1 h 20"/>
                <a:gd name="T2" fmla="*/ 24 w 25"/>
                <a:gd name="T3" fmla="*/ 9 h 20"/>
                <a:gd name="T4" fmla="*/ 24 w 25"/>
                <a:gd name="T5" fmla="*/ 16 h 20"/>
                <a:gd name="T6" fmla="*/ 12 w 25"/>
                <a:gd name="T7" fmla="*/ 17 h 20"/>
                <a:gd name="T8" fmla="*/ 1 w 25"/>
                <a:gd name="T9" fmla="*/ 5 h 20"/>
                <a:gd name="T10" fmla="*/ 7 w 25"/>
                <a:gd name="T11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20">
                  <a:moveTo>
                    <a:pt x="7" y="1"/>
                  </a:moveTo>
                  <a:cubicBezTo>
                    <a:pt x="12" y="2"/>
                    <a:pt x="17" y="1"/>
                    <a:pt x="24" y="9"/>
                  </a:cubicBezTo>
                  <a:cubicBezTo>
                    <a:pt x="25" y="11"/>
                    <a:pt x="25" y="13"/>
                    <a:pt x="24" y="16"/>
                  </a:cubicBezTo>
                  <a:cubicBezTo>
                    <a:pt x="23" y="18"/>
                    <a:pt x="15" y="20"/>
                    <a:pt x="12" y="17"/>
                  </a:cubicBezTo>
                  <a:cubicBezTo>
                    <a:pt x="9" y="13"/>
                    <a:pt x="2" y="8"/>
                    <a:pt x="1" y="5"/>
                  </a:cubicBezTo>
                  <a:cubicBezTo>
                    <a:pt x="0" y="2"/>
                    <a:pt x="5" y="0"/>
                    <a:pt x="7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58" name="Freeform 7">
              <a:extLst>
                <a:ext uri="{FF2B5EF4-FFF2-40B4-BE49-F238E27FC236}">
                  <a16:creationId xmlns="" xmlns:a16="http://schemas.microsoft.com/office/drawing/2014/main" id="{F7023510-08F3-C540-B4D7-618C77938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020"/>
              <a:ext cx="27" cy="180"/>
            </a:xfrm>
            <a:custGeom>
              <a:avLst/>
              <a:gdLst>
                <a:gd name="T0" fmla="*/ 5 w 14"/>
                <a:gd name="T1" fmla="*/ 0 h 93"/>
                <a:gd name="T2" fmla="*/ 8 w 14"/>
                <a:gd name="T3" fmla="*/ 9 h 93"/>
                <a:gd name="T4" fmla="*/ 14 w 14"/>
                <a:gd name="T5" fmla="*/ 91 h 93"/>
                <a:gd name="T6" fmla="*/ 9 w 14"/>
                <a:gd name="T7" fmla="*/ 93 h 93"/>
                <a:gd name="T8" fmla="*/ 1 w 14"/>
                <a:gd name="T9" fmla="*/ 86 h 93"/>
                <a:gd name="T10" fmla="*/ 3 w 14"/>
                <a:gd name="T11" fmla="*/ 6 h 93"/>
                <a:gd name="T12" fmla="*/ 5 w 14"/>
                <a:gd name="T13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93">
                  <a:moveTo>
                    <a:pt x="5" y="0"/>
                  </a:moveTo>
                  <a:cubicBezTo>
                    <a:pt x="6" y="1"/>
                    <a:pt x="8" y="1"/>
                    <a:pt x="8" y="9"/>
                  </a:cubicBezTo>
                  <a:cubicBezTo>
                    <a:pt x="9" y="10"/>
                    <a:pt x="10" y="90"/>
                    <a:pt x="14" y="91"/>
                  </a:cubicBezTo>
                  <a:cubicBezTo>
                    <a:pt x="11" y="92"/>
                    <a:pt x="12" y="93"/>
                    <a:pt x="9" y="93"/>
                  </a:cubicBezTo>
                  <a:cubicBezTo>
                    <a:pt x="6" y="90"/>
                    <a:pt x="3" y="90"/>
                    <a:pt x="1" y="86"/>
                  </a:cubicBezTo>
                  <a:cubicBezTo>
                    <a:pt x="4" y="67"/>
                    <a:pt x="0" y="31"/>
                    <a:pt x="3" y="6"/>
                  </a:cubicBezTo>
                  <a:cubicBezTo>
                    <a:pt x="3" y="3"/>
                    <a:pt x="3" y="0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59" name="Freeform 8">
              <a:extLst>
                <a:ext uri="{FF2B5EF4-FFF2-40B4-BE49-F238E27FC236}">
                  <a16:creationId xmlns="" xmlns:a16="http://schemas.microsoft.com/office/drawing/2014/main" id="{7A213506-64FC-7A41-AFB3-A4C4F420A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053"/>
              <a:ext cx="99" cy="46"/>
            </a:xfrm>
            <a:custGeom>
              <a:avLst/>
              <a:gdLst>
                <a:gd name="T0" fmla="*/ 52 w 52"/>
                <a:gd name="T1" fmla="*/ 24 h 24"/>
                <a:gd name="T2" fmla="*/ 33 w 52"/>
                <a:gd name="T3" fmla="*/ 16 h 24"/>
                <a:gd name="T4" fmla="*/ 17 w 52"/>
                <a:gd name="T5" fmla="*/ 9 h 24"/>
                <a:gd name="T6" fmla="*/ 0 w 52"/>
                <a:gd name="T7" fmla="*/ 0 h 24"/>
                <a:gd name="T8" fmla="*/ 20 w 52"/>
                <a:gd name="T9" fmla="*/ 2 h 24"/>
                <a:gd name="T10" fmla="*/ 44 w 52"/>
                <a:gd name="T11" fmla="*/ 15 h 24"/>
                <a:gd name="T12" fmla="*/ 52 w 52"/>
                <a:gd name="T13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24">
                  <a:moveTo>
                    <a:pt x="52" y="24"/>
                  </a:moveTo>
                  <a:cubicBezTo>
                    <a:pt x="43" y="24"/>
                    <a:pt x="42" y="22"/>
                    <a:pt x="33" y="16"/>
                  </a:cubicBezTo>
                  <a:cubicBezTo>
                    <a:pt x="31" y="14"/>
                    <a:pt x="27" y="11"/>
                    <a:pt x="17" y="9"/>
                  </a:cubicBezTo>
                  <a:cubicBezTo>
                    <a:pt x="14" y="6"/>
                    <a:pt x="3" y="4"/>
                    <a:pt x="0" y="0"/>
                  </a:cubicBezTo>
                  <a:cubicBezTo>
                    <a:pt x="8" y="0"/>
                    <a:pt x="14" y="0"/>
                    <a:pt x="20" y="2"/>
                  </a:cubicBezTo>
                  <a:cubicBezTo>
                    <a:pt x="22" y="4"/>
                    <a:pt x="34" y="6"/>
                    <a:pt x="44" y="15"/>
                  </a:cubicBezTo>
                  <a:cubicBezTo>
                    <a:pt x="48" y="18"/>
                    <a:pt x="51" y="19"/>
                    <a:pt x="52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0" name="Freeform 9">
              <a:extLst>
                <a:ext uri="{FF2B5EF4-FFF2-40B4-BE49-F238E27FC236}">
                  <a16:creationId xmlns="" xmlns:a16="http://schemas.microsoft.com/office/drawing/2014/main" id="{8989D069-56EE-F843-A7F2-E64E357D23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4" y="1917"/>
              <a:ext cx="164" cy="360"/>
            </a:xfrm>
            <a:custGeom>
              <a:avLst/>
              <a:gdLst>
                <a:gd name="T0" fmla="*/ 39 w 86"/>
                <a:gd name="T1" fmla="*/ 38 h 186"/>
                <a:gd name="T2" fmla="*/ 56 w 86"/>
                <a:gd name="T3" fmla="*/ 34 h 186"/>
                <a:gd name="T4" fmla="*/ 59 w 86"/>
                <a:gd name="T5" fmla="*/ 31 h 186"/>
                <a:gd name="T6" fmla="*/ 85 w 86"/>
                <a:gd name="T7" fmla="*/ 43 h 186"/>
                <a:gd name="T8" fmla="*/ 85 w 86"/>
                <a:gd name="T9" fmla="*/ 48 h 186"/>
                <a:gd name="T10" fmla="*/ 64 w 86"/>
                <a:gd name="T11" fmla="*/ 61 h 186"/>
                <a:gd name="T12" fmla="*/ 55 w 86"/>
                <a:gd name="T13" fmla="*/ 72 h 186"/>
                <a:gd name="T14" fmla="*/ 57 w 86"/>
                <a:gd name="T15" fmla="*/ 81 h 186"/>
                <a:gd name="T16" fmla="*/ 39 w 86"/>
                <a:gd name="T17" fmla="*/ 88 h 186"/>
                <a:gd name="T18" fmla="*/ 39 w 86"/>
                <a:gd name="T19" fmla="*/ 55 h 186"/>
                <a:gd name="T20" fmla="*/ 45 w 86"/>
                <a:gd name="T21" fmla="*/ 48 h 186"/>
                <a:gd name="T22" fmla="*/ 39 w 86"/>
                <a:gd name="T23" fmla="*/ 49 h 186"/>
                <a:gd name="T24" fmla="*/ 39 w 86"/>
                <a:gd name="T25" fmla="*/ 38 h 186"/>
                <a:gd name="T26" fmla="*/ 12 w 86"/>
                <a:gd name="T27" fmla="*/ 1 h 186"/>
                <a:gd name="T28" fmla="*/ 30 w 86"/>
                <a:gd name="T29" fmla="*/ 8 h 186"/>
                <a:gd name="T30" fmla="*/ 34 w 86"/>
                <a:gd name="T31" fmla="*/ 14 h 186"/>
                <a:gd name="T32" fmla="*/ 34 w 86"/>
                <a:gd name="T33" fmla="*/ 39 h 186"/>
                <a:gd name="T34" fmla="*/ 39 w 86"/>
                <a:gd name="T35" fmla="*/ 38 h 186"/>
                <a:gd name="T36" fmla="*/ 39 w 86"/>
                <a:gd name="T37" fmla="*/ 49 h 186"/>
                <a:gd name="T38" fmla="*/ 34 w 86"/>
                <a:gd name="T39" fmla="*/ 50 h 186"/>
                <a:gd name="T40" fmla="*/ 33 w 86"/>
                <a:gd name="T41" fmla="*/ 63 h 186"/>
                <a:gd name="T42" fmla="*/ 39 w 86"/>
                <a:gd name="T43" fmla="*/ 55 h 186"/>
                <a:gd name="T44" fmla="*/ 39 w 86"/>
                <a:gd name="T45" fmla="*/ 88 h 186"/>
                <a:gd name="T46" fmla="*/ 35 w 86"/>
                <a:gd name="T47" fmla="*/ 91 h 186"/>
                <a:gd name="T48" fmla="*/ 26 w 86"/>
                <a:gd name="T49" fmla="*/ 183 h 186"/>
                <a:gd name="T50" fmla="*/ 23 w 86"/>
                <a:gd name="T51" fmla="*/ 186 h 186"/>
                <a:gd name="T52" fmla="*/ 20 w 86"/>
                <a:gd name="T53" fmla="*/ 97 h 186"/>
                <a:gd name="T54" fmla="*/ 16 w 86"/>
                <a:gd name="T55" fmla="*/ 92 h 186"/>
                <a:gd name="T56" fmla="*/ 17 w 86"/>
                <a:gd name="T57" fmla="*/ 81 h 186"/>
                <a:gd name="T58" fmla="*/ 20 w 86"/>
                <a:gd name="T59" fmla="*/ 79 h 186"/>
                <a:gd name="T60" fmla="*/ 19 w 86"/>
                <a:gd name="T61" fmla="*/ 54 h 186"/>
                <a:gd name="T62" fmla="*/ 0 w 86"/>
                <a:gd name="T63" fmla="*/ 53 h 186"/>
                <a:gd name="T64" fmla="*/ 8 w 86"/>
                <a:gd name="T65" fmla="*/ 47 h 186"/>
                <a:gd name="T66" fmla="*/ 18 w 86"/>
                <a:gd name="T67" fmla="*/ 44 h 186"/>
                <a:gd name="T68" fmla="*/ 17 w 86"/>
                <a:gd name="T69" fmla="*/ 17 h 186"/>
                <a:gd name="T70" fmla="*/ 15 w 86"/>
                <a:gd name="T71" fmla="*/ 6 h 186"/>
                <a:gd name="T72" fmla="*/ 12 w 86"/>
                <a:gd name="T73" fmla="*/ 1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6" h="186">
                  <a:moveTo>
                    <a:pt x="39" y="38"/>
                  </a:moveTo>
                  <a:cubicBezTo>
                    <a:pt x="45" y="37"/>
                    <a:pt x="50" y="35"/>
                    <a:pt x="56" y="34"/>
                  </a:cubicBezTo>
                  <a:cubicBezTo>
                    <a:pt x="56" y="33"/>
                    <a:pt x="59" y="32"/>
                    <a:pt x="59" y="31"/>
                  </a:cubicBezTo>
                  <a:cubicBezTo>
                    <a:pt x="75" y="29"/>
                    <a:pt x="85" y="39"/>
                    <a:pt x="85" y="43"/>
                  </a:cubicBezTo>
                  <a:cubicBezTo>
                    <a:pt x="86" y="45"/>
                    <a:pt x="86" y="46"/>
                    <a:pt x="85" y="48"/>
                  </a:cubicBezTo>
                  <a:cubicBezTo>
                    <a:pt x="83" y="52"/>
                    <a:pt x="65" y="60"/>
                    <a:pt x="64" y="61"/>
                  </a:cubicBezTo>
                  <a:cubicBezTo>
                    <a:pt x="57" y="66"/>
                    <a:pt x="55" y="68"/>
                    <a:pt x="55" y="72"/>
                  </a:cubicBezTo>
                  <a:cubicBezTo>
                    <a:pt x="57" y="73"/>
                    <a:pt x="60" y="78"/>
                    <a:pt x="57" y="81"/>
                  </a:cubicBezTo>
                  <a:cubicBezTo>
                    <a:pt x="53" y="82"/>
                    <a:pt x="45" y="85"/>
                    <a:pt x="39" y="88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39" y="49"/>
                    <a:pt x="39" y="49"/>
                    <a:pt x="39" y="49"/>
                  </a:cubicBezTo>
                  <a:lnTo>
                    <a:pt x="39" y="38"/>
                  </a:lnTo>
                  <a:close/>
                  <a:moveTo>
                    <a:pt x="12" y="1"/>
                  </a:moveTo>
                  <a:cubicBezTo>
                    <a:pt x="19" y="0"/>
                    <a:pt x="26" y="1"/>
                    <a:pt x="30" y="8"/>
                  </a:cubicBezTo>
                  <a:cubicBezTo>
                    <a:pt x="31" y="8"/>
                    <a:pt x="33" y="12"/>
                    <a:pt x="34" y="14"/>
                  </a:cubicBezTo>
                  <a:cubicBezTo>
                    <a:pt x="34" y="22"/>
                    <a:pt x="34" y="30"/>
                    <a:pt x="34" y="39"/>
                  </a:cubicBezTo>
                  <a:cubicBezTo>
                    <a:pt x="36" y="39"/>
                    <a:pt x="37" y="38"/>
                    <a:pt x="39" y="38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3" y="63"/>
                    <a:pt x="33" y="63"/>
                    <a:pt x="33" y="63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39" y="88"/>
                    <a:pt x="39" y="88"/>
                    <a:pt x="39" y="88"/>
                  </a:cubicBezTo>
                  <a:cubicBezTo>
                    <a:pt x="37" y="89"/>
                    <a:pt x="35" y="90"/>
                    <a:pt x="35" y="91"/>
                  </a:cubicBezTo>
                  <a:cubicBezTo>
                    <a:pt x="32" y="124"/>
                    <a:pt x="31" y="150"/>
                    <a:pt x="26" y="183"/>
                  </a:cubicBezTo>
                  <a:cubicBezTo>
                    <a:pt x="25" y="183"/>
                    <a:pt x="24" y="186"/>
                    <a:pt x="23" y="186"/>
                  </a:cubicBezTo>
                  <a:cubicBezTo>
                    <a:pt x="22" y="157"/>
                    <a:pt x="20" y="127"/>
                    <a:pt x="20" y="97"/>
                  </a:cubicBezTo>
                  <a:cubicBezTo>
                    <a:pt x="19" y="94"/>
                    <a:pt x="17" y="94"/>
                    <a:pt x="16" y="92"/>
                  </a:cubicBezTo>
                  <a:cubicBezTo>
                    <a:pt x="13" y="90"/>
                    <a:pt x="14" y="82"/>
                    <a:pt x="17" y="81"/>
                  </a:cubicBezTo>
                  <a:cubicBezTo>
                    <a:pt x="18" y="81"/>
                    <a:pt x="19" y="79"/>
                    <a:pt x="20" y="79"/>
                  </a:cubicBezTo>
                  <a:cubicBezTo>
                    <a:pt x="20" y="60"/>
                    <a:pt x="19" y="61"/>
                    <a:pt x="19" y="54"/>
                  </a:cubicBezTo>
                  <a:cubicBezTo>
                    <a:pt x="15" y="53"/>
                    <a:pt x="0" y="58"/>
                    <a:pt x="0" y="53"/>
                  </a:cubicBezTo>
                  <a:cubicBezTo>
                    <a:pt x="1" y="51"/>
                    <a:pt x="6" y="49"/>
                    <a:pt x="8" y="47"/>
                  </a:cubicBezTo>
                  <a:cubicBezTo>
                    <a:pt x="12" y="46"/>
                    <a:pt x="15" y="45"/>
                    <a:pt x="18" y="44"/>
                  </a:cubicBezTo>
                  <a:cubicBezTo>
                    <a:pt x="19" y="34"/>
                    <a:pt x="19" y="27"/>
                    <a:pt x="17" y="17"/>
                  </a:cubicBezTo>
                  <a:cubicBezTo>
                    <a:pt x="17" y="15"/>
                    <a:pt x="17" y="6"/>
                    <a:pt x="15" y="6"/>
                  </a:cubicBezTo>
                  <a:cubicBezTo>
                    <a:pt x="14" y="4"/>
                    <a:pt x="12" y="4"/>
                    <a:pt x="1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1" name="Freeform 10">
              <a:extLst>
                <a:ext uri="{FF2B5EF4-FFF2-40B4-BE49-F238E27FC236}">
                  <a16:creationId xmlns="" xmlns:a16="http://schemas.microsoft.com/office/drawing/2014/main" id="{53322109-B541-0E46-918D-425C26063DE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55" y="2012"/>
              <a:ext cx="154" cy="176"/>
            </a:xfrm>
            <a:custGeom>
              <a:avLst/>
              <a:gdLst>
                <a:gd name="T0" fmla="*/ 62 w 81"/>
                <a:gd name="T1" fmla="*/ 38 h 91"/>
                <a:gd name="T2" fmla="*/ 67 w 81"/>
                <a:gd name="T3" fmla="*/ 28 h 91"/>
                <a:gd name="T4" fmla="*/ 78 w 81"/>
                <a:gd name="T5" fmla="*/ 36 h 91"/>
                <a:gd name="T6" fmla="*/ 70 w 81"/>
                <a:gd name="T7" fmla="*/ 51 h 91"/>
                <a:gd name="T8" fmla="*/ 81 w 81"/>
                <a:gd name="T9" fmla="*/ 79 h 91"/>
                <a:gd name="T10" fmla="*/ 78 w 81"/>
                <a:gd name="T11" fmla="*/ 80 h 91"/>
                <a:gd name="T12" fmla="*/ 65 w 81"/>
                <a:gd name="T13" fmla="*/ 57 h 91"/>
                <a:gd name="T14" fmla="*/ 50 w 81"/>
                <a:gd name="T15" fmla="*/ 72 h 91"/>
                <a:gd name="T16" fmla="*/ 52 w 81"/>
                <a:gd name="T17" fmla="*/ 74 h 91"/>
                <a:gd name="T18" fmla="*/ 59 w 81"/>
                <a:gd name="T19" fmla="*/ 77 h 91"/>
                <a:gd name="T20" fmla="*/ 59 w 81"/>
                <a:gd name="T21" fmla="*/ 83 h 91"/>
                <a:gd name="T22" fmla="*/ 49 w 81"/>
                <a:gd name="T23" fmla="*/ 85 h 91"/>
                <a:gd name="T24" fmla="*/ 46 w 81"/>
                <a:gd name="T25" fmla="*/ 87 h 91"/>
                <a:gd name="T26" fmla="*/ 44 w 81"/>
                <a:gd name="T27" fmla="*/ 89 h 91"/>
                <a:gd name="T28" fmla="*/ 44 w 81"/>
                <a:gd name="T29" fmla="*/ 63 h 91"/>
                <a:gd name="T30" fmla="*/ 58 w 81"/>
                <a:gd name="T31" fmla="*/ 43 h 91"/>
                <a:gd name="T32" fmla="*/ 53 w 81"/>
                <a:gd name="T33" fmla="*/ 40 h 91"/>
                <a:gd name="T34" fmla="*/ 44 w 81"/>
                <a:gd name="T35" fmla="*/ 51 h 91"/>
                <a:gd name="T36" fmla="*/ 44 w 81"/>
                <a:gd name="T37" fmla="*/ 43 h 91"/>
                <a:gd name="T38" fmla="*/ 45 w 81"/>
                <a:gd name="T39" fmla="*/ 40 h 91"/>
                <a:gd name="T40" fmla="*/ 44 w 81"/>
                <a:gd name="T41" fmla="*/ 40 h 91"/>
                <a:gd name="T42" fmla="*/ 44 w 81"/>
                <a:gd name="T43" fmla="*/ 32 h 91"/>
                <a:gd name="T44" fmla="*/ 46 w 81"/>
                <a:gd name="T45" fmla="*/ 35 h 91"/>
                <a:gd name="T46" fmla="*/ 50 w 81"/>
                <a:gd name="T47" fmla="*/ 39 h 91"/>
                <a:gd name="T48" fmla="*/ 51 w 81"/>
                <a:gd name="T49" fmla="*/ 36 h 91"/>
                <a:gd name="T50" fmla="*/ 44 w 81"/>
                <a:gd name="T51" fmla="*/ 27 h 91"/>
                <a:gd name="T52" fmla="*/ 44 w 81"/>
                <a:gd name="T53" fmla="*/ 3 h 91"/>
                <a:gd name="T54" fmla="*/ 48 w 81"/>
                <a:gd name="T55" fmla="*/ 7 h 91"/>
                <a:gd name="T56" fmla="*/ 44 w 81"/>
                <a:gd name="T57" fmla="*/ 19 h 91"/>
                <a:gd name="T58" fmla="*/ 62 w 81"/>
                <a:gd name="T59" fmla="*/ 38 h 91"/>
                <a:gd name="T60" fmla="*/ 44 w 81"/>
                <a:gd name="T61" fmla="*/ 89 h 91"/>
                <a:gd name="T62" fmla="*/ 33 w 81"/>
                <a:gd name="T63" fmla="*/ 91 h 91"/>
                <a:gd name="T64" fmla="*/ 12 w 81"/>
                <a:gd name="T65" fmla="*/ 77 h 91"/>
                <a:gd name="T66" fmla="*/ 13 w 81"/>
                <a:gd name="T67" fmla="*/ 77 h 91"/>
                <a:gd name="T68" fmla="*/ 44 w 81"/>
                <a:gd name="T69" fmla="*/ 63 h 91"/>
                <a:gd name="T70" fmla="*/ 44 w 81"/>
                <a:gd name="T71" fmla="*/ 89 h 91"/>
                <a:gd name="T72" fmla="*/ 44 w 81"/>
                <a:gd name="T73" fmla="*/ 51 h 91"/>
                <a:gd name="T74" fmla="*/ 44 w 81"/>
                <a:gd name="T75" fmla="*/ 43 h 91"/>
                <a:gd name="T76" fmla="*/ 26 w 81"/>
                <a:gd name="T77" fmla="*/ 59 h 91"/>
                <a:gd name="T78" fmla="*/ 18 w 81"/>
                <a:gd name="T79" fmla="*/ 64 h 91"/>
                <a:gd name="T80" fmla="*/ 41 w 81"/>
                <a:gd name="T81" fmla="*/ 38 h 91"/>
                <a:gd name="T82" fmla="*/ 44 w 81"/>
                <a:gd name="T83" fmla="*/ 40 h 91"/>
                <a:gd name="T84" fmla="*/ 44 w 81"/>
                <a:gd name="T85" fmla="*/ 32 h 91"/>
                <a:gd name="T86" fmla="*/ 36 w 81"/>
                <a:gd name="T87" fmla="*/ 25 h 91"/>
                <a:gd name="T88" fmla="*/ 40 w 81"/>
                <a:gd name="T89" fmla="*/ 23 h 91"/>
                <a:gd name="T90" fmla="*/ 44 w 81"/>
                <a:gd name="T91" fmla="*/ 27 h 91"/>
                <a:gd name="T92" fmla="*/ 44 w 81"/>
                <a:gd name="T93" fmla="*/ 3 h 91"/>
                <a:gd name="T94" fmla="*/ 42 w 81"/>
                <a:gd name="T95" fmla="*/ 3 h 91"/>
                <a:gd name="T96" fmla="*/ 21 w 81"/>
                <a:gd name="T97" fmla="*/ 0 h 91"/>
                <a:gd name="T98" fmla="*/ 15 w 81"/>
                <a:gd name="T99" fmla="*/ 7 h 91"/>
                <a:gd name="T100" fmla="*/ 23 w 81"/>
                <a:gd name="T101" fmla="*/ 7 h 91"/>
                <a:gd name="T102" fmla="*/ 22 w 81"/>
                <a:gd name="T103" fmla="*/ 9 h 91"/>
                <a:gd name="T104" fmla="*/ 13 w 81"/>
                <a:gd name="T105" fmla="*/ 9 h 91"/>
                <a:gd name="T106" fmla="*/ 21 w 81"/>
                <a:gd name="T107" fmla="*/ 17 h 91"/>
                <a:gd name="T108" fmla="*/ 5 w 81"/>
                <a:gd name="T109" fmla="*/ 29 h 91"/>
                <a:gd name="T110" fmla="*/ 4 w 81"/>
                <a:gd name="T111" fmla="*/ 30 h 91"/>
                <a:gd name="T112" fmla="*/ 11 w 81"/>
                <a:gd name="T113" fmla="*/ 45 h 91"/>
                <a:gd name="T114" fmla="*/ 32 w 81"/>
                <a:gd name="T115" fmla="*/ 28 h 91"/>
                <a:gd name="T116" fmla="*/ 34 w 81"/>
                <a:gd name="T117" fmla="*/ 34 h 91"/>
                <a:gd name="T118" fmla="*/ 1 w 81"/>
                <a:gd name="T119" fmla="*/ 69 h 91"/>
                <a:gd name="T120" fmla="*/ 7 w 81"/>
                <a:gd name="T121" fmla="*/ 77 h 91"/>
                <a:gd name="T122" fmla="*/ 44 w 81"/>
                <a:gd name="T123" fmla="*/ 5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1" h="91">
                  <a:moveTo>
                    <a:pt x="62" y="38"/>
                  </a:moveTo>
                  <a:cubicBezTo>
                    <a:pt x="64" y="34"/>
                    <a:pt x="67" y="32"/>
                    <a:pt x="67" y="28"/>
                  </a:cubicBezTo>
                  <a:cubicBezTo>
                    <a:pt x="72" y="30"/>
                    <a:pt x="75" y="31"/>
                    <a:pt x="78" y="36"/>
                  </a:cubicBezTo>
                  <a:cubicBezTo>
                    <a:pt x="79" y="45"/>
                    <a:pt x="70" y="48"/>
                    <a:pt x="70" y="51"/>
                  </a:cubicBezTo>
                  <a:cubicBezTo>
                    <a:pt x="72" y="60"/>
                    <a:pt x="80" y="71"/>
                    <a:pt x="81" y="79"/>
                  </a:cubicBezTo>
                  <a:cubicBezTo>
                    <a:pt x="81" y="80"/>
                    <a:pt x="79" y="81"/>
                    <a:pt x="78" y="80"/>
                  </a:cubicBezTo>
                  <a:cubicBezTo>
                    <a:pt x="73" y="76"/>
                    <a:pt x="67" y="64"/>
                    <a:pt x="65" y="57"/>
                  </a:cubicBezTo>
                  <a:cubicBezTo>
                    <a:pt x="62" y="61"/>
                    <a:pt x="57" y="66"/>
                    <a:pt x="50" y="72"/>
                  </a:cubicBezTo>
                  <a:cubicBezTo>
                    <a:pt x="51" y="74"/>
                    <a:pt x="51" y="73"/>
                    <a:pt x="52" y="74"/>
                  </a:cubicBezTo>
                  <a:cubicBezTo>
                    <a:pt x="56" y="75"/>
                    <a:pt x="57" y="75"/>
                    <a:pt x="59" y="77"/>
                  </a:cubicBezTo>
                  <a:cubicBezTo>
                    <a:pt x="60" y="79"/>
                    <a:pt x="59" y="82"/>
                    <a:pt x="59" y="83"/>
                  </a:cubicBezTo>
                  <a:cubicBezTo>
                    <a:pt x="58" y="85"/>
                    <a:pt x="54" y="84"/>
                    <a:pt x="49" y="85"/>
                  </a:cubicBezTo>
                  <a:cubicBezTo>
                    <a:pt x="48" y="86"/>
                    <a:pt x="47" y="87"/>
                    <a:pt x="46" y="87"/>
                  </a:cubicBezTo>
                  <a:cubicBezTo>
                    <a:pt x="45" y="88"/>
                    <a:pt x="45" y="89"/>
                    <a:pt x="44" y="89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52" y="55"/>
                    <a:pt x="58" y="45"/>
                    <a:pt x="58" y="43"/>
                  </a:cubicBezTo>
                  <a:cubicBezTo>
                    <a:pt x="56" y="42"/>
                    <a:pt x="56" y="41"/>
                    <a:pt x="53" y="40"/>
                  </a:cubicBezTo>
                  <a:cubicBezTo>
                    <a:pt x="53" y="42"/>
                    <a:pt x="49" y="46"/>
                    <a:pt x="44" y="51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2"/>
                    <a:pt x="45" y="41"/>
                    <a:pt x="45" y="40"/>
                  </a:cubicBezTo>
                  <a:cubicBezTo>
                    <a:pt x="44" y="40"/>
                    <a:pt x="44" y="40"/>
                    <a:pt x="44" y="40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5" y="33"/>
                    <a:pt x="46" y="34"/>
                    <a:pt x="46" y="35"/>
                  </a:cubicBezTo>
                  <a:cubicBezTo>
                    <a:pt x="50" y="37"/>
                    <a:pt x="48" y="36"/>
                    <a:pt x="50" y="39"/>
                  </a:cubicBezTo>
                  <a:cubicBezTo>
                    <a:pt x="52" y="39"/>
                    <a:pt x="51" y="38"/>
                    <a:pt x="51" y="36"/>
                  </a:cubicBezTo>
                  <a:cubicBezTo>
                    <a:pt x="49" y="34"/>
                    <a:pt x="47" y="30"/>
                    <a:pt x="44" y="27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5" y="4"/>
                    <a:pt x="47" y="6"/>
                    <a:pt x="48" y="7"/>
                  </a:cubicBezTo>
                  <a:cubicBezTo>
                    <a:pt x="50" y="14"/>
                    <a:pt x="49" y="16"/>
                    <a:pt x="44" y="19"/>
                  </a:cubicBezTo>
                  <a:cubicBezTo>
                    <a:pt x="50" y="26"/>
                    <a:pt x="52" y="33"/>
                    <a:pt x="62" y="38"/>
                  </a:cubicBezTo>
                  <a:close/>
                  <a:moveTo>
                    <a:pt x="44" y="89"/>
                  </a:moveTo>
                  <a:cubicBezTo>
                    <a:pt x="41" y="91"/>
                    <a:pt x="37" y="91"/>
                    <a:pt x="33" y="91"/>
                  </a:cubicBezTo>
                  <a:cubicBezTo>
                    <a:pt x="29" y="90"/>
                    <a:pt x="13" y="81"/>
                    <a:pt x="12" y="77"/>
                  </a:cubicBezTo>
                  <a:cubicBezTo>
                    <a:pt x="12" y="77"/>
                    <a:pt x="13" y="77"/>
                    <a:pt x="13" y="77"/>
                  </a:cubicBezTo>
                  <a:cubicBezTo>
                    <a:pt x="20" y="84"/>
                    <a:pt x="33" y="74"/>
                    <a:pt x="44" y="63"/>
                  </a:cubicBezTo>
                  <a:cubicBezTo>
                    <a:pt x="44" y="89"/>
                    <a:pt x="44" y="89"/>
                    <a:pt x="44" y="89"/>
                  </a:cubicBezTo>
                  <a:close/>
                  <a:moveTo>
                    <a:pt x="44" y="51"/>
                  </a:moveTo>
                  <a:cubicBezTo>
                    <a:pt x="44" y="43"/>
                    <a:pt x="44" y="43"/>
                    <a:pt x="44" y="43"/>
                  </a:cubicBezTo>
                  <a:cubicBezTo>
                    <a:pt x="41" y="47"/>
                    <a:pt x="33" y="54"/>
                    <a:pt x="26" y="59"/>
                  </a:cubicBezTo>
                  <a:cubicBezTo>
                    <a:pt x="24" y="60"/>
                    <a:pt x="20" y="64"/>
                    <a:pt x="18" y="64"/>
                  </a:cubicBezTo>
                  <a:cubicBezTo>
                    <a:pt x="22" y="58"/>
                    <a:pt x="36" y="48"/>
                    <a:pt x="41" y="38"/>
                  </a:cubicBezTo>
                  <a:cubicBezTo>
                    <a:pt x="42" y="39"/>
                    <a:pt x="43" y="39"/>
                    <a:pt x="44" y="40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2" y="30"/>
                    <a:pt x="40" y="28"/>
                    <a:pt x="36" y="25"/>
                  </a:cubicBezTo>
                  <a:cubicBezTo>
                    <a:pt x="37" y="25"/>
                    <a:pt x="39" y="23"/>
                    <a:pt x="40" y="23"/>
                  </a:cubicBezTo>
                  <a:cubicBezTo>
                    <a:pt x="42" y="24"/>
                    <a:pt x="43" y="25"/>
                    <a:pt x="44" y="27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2" y="3"/>
                    <a:pt x="42" y="3"/>
                  </a:cubicBezTo>
                  <a:cubicBezTo>
                    <a:pt x="41" y="3"/>
                    <a:pt x="25" y="0"/>
                    <a:pt x="21" y="0"/>
                  </a:cubicBezTo>
                  <a:cubicBezTo>
                    <a:pt x="17" y="1"/>
                    <a:pt x="14" y="2"/>
                    <a:pt x="15" y="7"/>
                  </a:cubicBezTo>
                  <a:cubicBezTo>
                    <a:pt x="16" y="8"/>
                    <a:pt x="20" y="8"/>
                    <a:pt x="23" y="7"/>
                  </a:cubicBezTo>
                  <a:cubicBezTo>
                    <a:pt x="24" y="8"/>
                    <a:pt x="23" y="9"/>
                    <a:pt x="22" y="9"/>
                  </a:cubicBezTo>
                  <a:cubicBezTo>
                    <a:pt x="18" y="10"/>
                    <a:pt x="17" y="9"/>
                    <a:pt x="13" y="9"/>
                  </a:cubicBezTo>
                  <a:cubicBezTo>
                    <a:pt x="9" y="9"/>
                    <a:pt x="18" y="15"/>
                    <a:pt x="21" y="17"/>
                  </a:cubicBezTo>
                  <a:cubicBezTo>
                    <a:pt x="20" y="21"/>
                    <a:pt x="10" y="30"/>
                    <a:pt x="5" y="29"/>
                  </a:cubicBezTo>
                  <a:cubicBezTo>
                    <a:pt x="5" y="30"/>
                    <a:pt x="5" y="29"/>
                    <a:pt x="4" y="30"/>
                  </a:cubicBezTo>
                  <a:cubicBezTo>
                    <a:pt x="4" y="36"/>
                    <a:pt x="4" y="43"/>
                    <a:pt x="11" y="45"/>
                  </a:cubicBezTo>
                  <a:cubicBezTo>
                    <a:pt x="15" y="42"/>
                    <a:pt x="29" y="33"/>
                    <a:pt x="32" y="28"/>
                  </a:cubicBezTo>
                  <a:cubicBezTo>
                    <a:pt x="36" y="31"/>
                    <a:pt x="34" y="33"/>
                    <a:pt x="34" y="34"/>
                  </a:cubicBezTo>
                  <a:cubicBezTo>
                    <a:pt x="26" y="45"/>
                    <a:pt x="10" y="59"/>
                    <a:pt x="1" y="69"/>
                  </a:cubicBezTo>
                  <a:cubicBezTo>
                    <a:pt x="0" y="76"/>
                    <a:pt x="0" y="79"/>
                    <a:pt x="7" y="77"/>
                  </a:cubicBezTo>
                  <a:cubicBezTo>
                    <a:pt x="10" y="78"/>
                    <a:pt x="31" y="62"/>
                    <a:pt x="44" y="5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2" name="Freeform 11">
              <a:extLst>
                <a:ext uri="{FF2B5EF4-FFF2-40B4-BE49-F238E27FC236}">
                  <a16:creationId xmlns="" xmlns:a16="http://schemas.microsoft.com/office/drawing/2014/main" id="{9E26FD65-B19F-2B41-928A-E902DC6B9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1931"/>
              <a:ext cx="280" cy="191"/>
            </a:xfrm>
            <a:custGeom>
              <a:avLst/>
              <a:gdLst>
                <a:gd name="T0" fmla="*/ 29 w 147"/>
                <a:gd name="T1" fmla="*/ 27 h 99"/>
                <a:gd name="T2" fmla="*/ 50 w 147"/>
                <a:gd name="T3" fmla="*/ 67 h 99"/>
                <a:gd name="T4" fmla="*/ 59 w 147"/>
                <a:gd name="T5" fmla="*/ 64 h 99"/>
                <a:gd name="T6" fmla="*/ 44 w 147"/>
                <a:gd name="T7" fmla="*/ 19 h 99"/>
                <a:gd name="T8" fmla="*/ 60 w 147"/>
                <a:gd name="T9" fmla="*/ 35 h 99"/>
                <a:gd name="T10" fmla="*/ 66 w 147"/>
                <a:gd name="T11" fmla="*/ 56 h 99"/>
                <a:gd name="T12" fmla="*/ 69 w 147"/>
                <a:gd name="T13" fmla="*/ 51 h 99"/>
                <a:gd name="T14" fmla="*/ 70 w 147"/>
                <a:gd name="T15" fmla="*/ 45 h 99"/>
                <a:gd name="T16" fmla="*/ 66 w 147"/>
                <a:gd name="T17" fmla="*/ 40 h 99"/>
                <a:gd name="T18" fmla="*/ 72 w 147"/>
                <a:gd name="T19" fmla="*/ 40 h 99"/>
                <a:gd name="T20" fmla="*/ 73 w 147"/>
                <a:gd name="T21" fmla="*/ 30 h 99"/>
                <a:gd name="T22" fmla="*/ 63 w 147"/>
                <a:gd name="T23" fmla="*/ 16 h 99"/>
                <a:gd name="T24" fmla="*/ 66 w 147"/>
                <a:gd name="T25" fmla="*/ 5 h 99"/>
                <a:gd name="T26" fmla="*/ 80 w 147"/>
                <a:gd name="T27" fmla="*/ 15 h 99"/>
                <a:gd name="T28" fmla="*/ 87 w 147"/>
                <a:gd name="T29" fmla="*/ 39 h 99"/>
                <a:gd name="T30" fmla="*/ 82 w 147"/>
                <a:gd name="T31" fmla="*/ 50 h 99"/>
                <a:gd name="T32" fmla="*/ 77 w 147"/>
                <a:gd name="T33" fmla="*/ 58 h 99"/>
                <a:gd name="T34" fmla="*/ 99 w 147"/>
                <a:gd name="T35" fmla="*/ 53 h 99"/>
                <a:gd name="T36" fmla="*/ 94 w 147"/>
                <a:gd name="T37" fmla="*/ 40 h 99"/>
                <a:gd name="T38" fmla="*/ 99 w 147"/>
                <a:gd name="T39" fmla="*/ 38 h 99"/>
                <a:gd name="T40" fmla="*/ 104 w 147"/>
                <a:gd name="T41" fmla="*/ 37 h 99"/>
                <a:gd name="T42" fmla="*/ 98 w 147"/>
                <a:gd name="T43" fmla="*/ 23 h 99"/>
                <a:gd name="T44" fmla="*/ 101 w 147"/>
                <a:gd name="T45" fmla="*/ 19 h 99"/>
                <a:gd name="T46" fmla="*/ 105 w 147"/>
                <a:gd name="T47" fmla="*/ 15 h 99"/>
                <a:gd name="T48" fmla="*/ 96 w 147"/>
                <a:gd name="T49" fmla="*/ 6 h 99"/>
                <a:gd name="T50" fmla="*/ 104 w 147"/>
                <a:gd name="T51" fmla="*/ 3 h 99"/>
                <a:gd name="T52" fmla="*/ 111 w 147"/>
                <a:gd name="T53" fmla="*/ 2 h 99"/>
                <a:gd name="T54" fmla="*/ 120 w 147"/>
                <a:gd name="T55" fmla="*/ 19 h 99"/>
                <a:gd name="T56" fmla="*/ 114 w 147"/>
                <a:gd name="T57" fmla="*/ 32 h 99"/>
                <a:gd name="T58" fmla="*/ 112 w 147"/>
                <a:gd name="T59" fmla="*/ 49 h 99"/>
                <a:gd name="T60" fmla="*/ 143 w 147"/>
                <a:gd name="T61" fmla="*/ 56 h 99"/>
                <a:gd name="T62" fmla="*/ 130 w 147"/>
                <a:gd name="T63" fmla="*/ 63 h 99"/>
                <a:gd name="T64" fmla="*/ 119 w 147"/>
                <a:gd name="T65" fmla="*/ 58 h 99"/>
                <a:gd name="T66" fmla="*/ 127 w 147"/>
                <a:gd name="T67" fmla="*/ 55 h 99"/>
                <a:gd name="T68" fmla="*/ 109 w 147"/>
                <a:gd name="T69" fmla="*/ 59 h 99"/>
                <a:gd name="T70" fmla="*/ 108 w 147"/>
                <a:gd name="T71" fmla="*/ 63 h 99"/>
                <a:gd name="T72" fmla="*/ 98 w 147"/>
                <a:gd name="T73" fmla="*/ 60 h 99"/>
                <a:gd name="T74" fmla="*/ 79 w 147"/>
                <a:gd name="T75" fmla="*/ 64 h 99"/>
                <a:gd name="T76" fmla="*/ 65 w 147"/>
                <a:gd name="T77" fmla="*/ 74 h 99"/>
                <a:gd name="T78" fmla="*/ 58 w 147"/>
                <a:gd name="T79" fmla="*/ 71 h 99"/>
                <a:gd name="T80" fmla="*/ 53 w 147"/>
                <a:gd name="T81" fmla="*/ 80 h 99"/>
                <a:gd name="T82" fmla="*/ 48 w 147"/>
                <a:gd name="T83" fmla="*/ 76 h 99"/>
                <a:gd name="T84" fmla="*/ 25 w 147"/>
                <a:gd name="T85" fmla="*/ 86 h 99"/>
                <a:gd name="T86" fmla="*/ 19 w 147"/>
                <a:gd name="T87" fmla="*/ 94 h 99"/>
                <a:gd name="T88" fmla="*/ 8 w 147"/>
                <a:gd name="T89" fmla="*/ 98 h 99"/>
                <a:gd name="T90" fmla="*/ 4 w 147"/>
                <a:gd name="T91" fmla="*/ 88 h 99"/>
                <a:gd name="T92" fmla="*/ 16 w 147"/>
                <a:gd name="T93" fmla="*/ 74 h 99"/>
                <a:gd name="T94" fmla="*/ 25 w 147"/>
                <a:gd name="T95" fmla="*/ 76 h 99"/>
                <a:gd name="T96" fmla="*/ 48 w 147"/>
                <a:gd name="T97" fmla="*/ 66 h 99"/>
                <a:gd name="T98" fmla="*/ 31 w 147"/>
                <a:gd name="T99" fmla="*/ 3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47" h="99">
                  <a:moveTo>
                    <a:pt x="31" y="33"/>
                  </a:moveTo>
                  <a:cubicBezTo>
                    <a:pt x="31" y="33"/>
                    <a:pt x="18" y="23"/>
                    <a:pt x="29" y="27"/>
                  </a:cubicBezTo>
                  <a:cubicBezTo>
                    <a:pt x="29" y="27"/>
                    <a:pt x="40" y="30"/>
                    <a:pt x="46" y="48"/>
                  </a:cubicBezTo>
                  <a:cubicBezTo>
                    <a:pt x="46" y="48"/>
                    <a:pt x="51" y="60"/>
                    <a:pt x="50" y="67"/>
                  </a:cubicBezTo>
                  <a:cubicBezTo>
                    <a:pt x="50" y="67"/>
                    <a:pt x="50" y="69"/>
                    <a:pt x="53" y="68"/>
                  </a:cubicBezTo>
                  <a:cubicBezTo>
                    <a:pt x="53" y="68"/>
                    <a:pt x="59" y="68"/>
                    <a:pt x="59" y="64"/>
                  </a:cubicBezTo>
                  <a:cubicBezTo>
                    <a:pt x="59" y="64"/>
                    <a:pt x="61" y="50"/>
                    <a:pt x="51" y="28"/>
                  </a:cubicBezTo>
                  <a:cubicBezTo>
                    <a:pt x="51" y="28"/>
                    <a:pt x="48" y="20"/>
                    <a:pt x="44" y="19"/>
                  </a:cubicBezTo>
                  <a:cubicBezTo>
                    <a:pt x="44" y="19"/>
                    <a:pt x="42" y="16"/>
                    <a:pt x="45" y="18"/>
                  </a:cubicBezTo>
                  <a:cubicBezTo>
                    <a:pt x="45" y="18"/>
                    <a:pt x="56" y="20"/>
                    <a:pt x="60" y="35"/>
                  </a:cubicBezTo>
                  <a:cubicBezTo>
                    <a:pt x="60" y="35"/>
                    <a:pt x="63" y="47"/>
                    <a:pt x="64" y="56"/>
                  </a:cubicBezTo>
                  <a:cubicBezTo>
                    <a:pt x="64" y="56"/>
                    <a:pt x="65" y="60"/>
                    <a:pt x="66" y="56"/>
                  </a:cubicBezTo>
                  <a:cubicBezTo>
                    <a:pt x="66" y="56"/>
                    <a:pt x="67" y="54"/>
                    <a:pt x="69" y="53"/>
                  </a:cubicBezTo>
                  <a:cubicBezTo>
                    <a:pt x="69" y="53"/>
                    <a:pt x="70" y="52"/>
                    <a:pt x="69" y="51"/>
                  </a:cubicBezTo>
                  <a:cubicBezTo>
                    <a:pt x="69" y="51"/>
                    <a:pt x="69" y="48"/>
                    <a:pt x="70" y="48"/>
                  </a:cubicBezTo>
                  <a:cubicBezTo>
                    <a:pt x="70" y="48"/>
                    <a:pt x="72" y="47"/>
                    <a:pt x="70" y="45"/>
                  </a:cubicBezTo>
                  <a:cubicBezTo>
                    <a:pt x="70" y="45"/>
                    <a:pt x="69" y="43"/>
                    <a:pt x="67" y="43"/>
                  </a:cubicBezTo>
                  <a:cubicBezTo>
                    <a:pt x="67" y="43"/>
                    <a:pt x="60" y="37"/>
                    <a:pt x="66" y="40"/>
                  </a:cubicBezTo>
                  <a:cubicBezTo>
                    <a:pt x="66" y="40"/>
                    <a:pt x="69" y="41"/>
                    <a:pt x="70" y="42"/>
                  </a:cubicBezTo>
                  <a:cubicBezTo>
                    <a:pt x="70" y="42"/>
                    <a:pt x="72" y="44"/>
                    <a:pt x="72" y="40"/>
                  </a:cubicBezTo>
                  <a:cubicBezTo>
                    <a:pt x="72" y="40"/>
                    <a:pt x="74" y="32"/>
                    <a:pt x="75" y="31"/>
                  </a:cubicBezTo>
                  <a:cubicBezTo>
                    <a:pt x="75" y="31"/>
                    <a:pt x="76" y="27"/>
                    <a:pt x="73" y="30"/>
                  </a:cubicBezTo>
                  <a:cubicBezTo>
                    <a:pt x="73" y="30"/>
                    <a:pt x="69" y="32"/>
                    <a:pt x="67" y="26"/>
                  </a:cubicBezTo>
                  <a:cubicBezTo>
                    <a:pt x="67" y="26"/>
                    <a:pt x="59" y="19"/>
                    <a:pt x="63" y="16"/>
                  </a:cubicBezTo>
                  <a:cubicBezTo>
                    <a:pt x="63" y="16"/>
                    <a:pt x="68" y="11"/>
                    <a:pt x="64" y="7"/>
                  </a:cubicBezTo>
                  <a:cubicBezTo>
                    <a:pt x="64" y="7"/>
                    <a:pt x="60" y="2"/>
                    <a:pt x="66" y="5"/>
                  </a:cubicBezTo>
                  <a:cubicBezTo>
                    <a:pt x="66" y="5"/>
                    <a:pt x="71" y="7"/>
                    <a:pt x="76" y="12"/>
                  </a:cubicBezTo>
                  <a:cubicBezTo>
                    <a:pt x="76" y="12"/>
                    <a:pt x="75" y="14"/>
                    <a:pt x="80" y="15"/>
                  </a:cubicBezTo>
                  <a:cubicBezTo>
                    <a:pt x="80" y="15"/>
                    <a:pt x="97" y="18"/>
                    <a:pt x="94" y="28"/>
                  </a:cubicBezTo>
                  <a:cubicBezTo>
                    <a:pt x="94" y="28"/>
                    <a:pt x="87" y="34"/>
                    <a:pt x="87" y="39"/>
                  </a:cubicBezTo>
                  <a:cubicBezTo>
                    <a:pt x="87" y="39"/>
                    <a:pt x="85" y="44"/>
                    <a:pt x="83" y="45"/>
                  </a:cubicBezTo>
                  <a:cubicBezTo>
                    <a:pt x="83" y="45"/>
                    <a:pt x="82" y="45"/>
                    <a:pt x="82" y="50"/>
                  </a:cubicBezTo>
                  <a:cubicBezTo>
                    <a:pt x="82" y="50"/>
                    <a:pt x="83" y="51"/>
                    <a:pt x="81" y="52"/>
                  </a:cubicBezTo>
                  <a:cubicBezTo>
                    <a:pt x="81" y="52"/>
                    <a:pt x="79" y="55"/>
                    <a:pt x="77" y="58"/>
                  </a:cubicBezTo>
                  <a:cubicBezTo>
                    <a:pt x="77" y="58"/>
                    <a:pt x="72" y="62"/>
                    <a:pt x="76" y="60"/>
                  </a:cubicBezTo>
                  <a:cubicBezTo>
                    <a:pt x="76" y="60"/>
                    <a:pt x="92" y="55"/>
                    <a:pt x="99" y="53"/>
                  </a:cubicBezTo>
                  <a:cubicBezTo>
                    <a:pt x="99" y="53"/>
                    <a:pt x="104" y="51"/>
                    <a:pt x="100" y="48"/>
                  </a:cubicBezTo>
                  <a:cubicBezTo>
                    <a:pt x="100" y="48"/>
                    <a:pt x="95" y="43"/>
                    <a:pt x="94" y="40"/>
                  </a:cubicBezTo>
                  <a:cubicBezTo>
                    <a:pt x="94" y="40"/>
                    <a:pt x="92" y="35"/>
                    <a:pt x="95" y="37"/>
                  </a:cubicBezTo>
                  <a:cubicBezTo>
                    <a:pt x="95" y="37"/>
                    <a:pt x="98" y="40"/>
                    <a:pt x="99" y="38"/>
                  </a:cubicBezTo>
                  <a:cubicBezTo>
                    <a:pt x="99" y="38"/>
                    <a:pt x="98" y="37"/>
                    <a:pt x="101" y="38"/>
                  </a:cubicBezTo>
                  <a:cubicBezTo>
                    <a:pt x="101" y="38"/>
                    <a:pt x="104" y="40"/>
                    <a:pt x="104" y="37"/>
                  </a:cubicBezTo>
                  <a:cubicBezTo>
                    <a:pt x="104" y="37"/>
                    <a:pt x="107" y="31"/>
                    <a:pt x="104" y="32"/>
                  </a:cubicBezTo>
                  <a:cubicBezTo>
                    <a:pt x="104" y="32"/>
                    <a:pt x="98" y="28"/>
                    <a:pt x="98" y="23"/>
                  </a:cubicBezTo>
                  <a:cubicBezTo>
                    <a:pt x="98" y="23"/>
                    <a:pt x="97" y="20"/>
                    <a:pt x="98" y="19"/>
                  </a:cubicBezTo>
                  <a:cubicBezTo>
                    <a:pt x="98" y="19"/>
                    <a:pt x="99" y="17"/>
                    <a:pt x="101" y="19"/>
                  </a:cubicBezTo>
                  <a:cubicBezTo>
                    <a:pt x="101" y="19"/>
                    <a:pt x="105" y="27"/>
                    <a:pt x="105" y="22"/>
                  </a:cubicBezTo>
                  <a:cubicBezTo>
                    <a:pt x="105" y="15"/>
                    <a:pt x="105" y="15"/>
                    <a:pt x="105" y="15"/>
                  </a:cubicBezTo>
                  <a:cubicBezTo>
                    <a:pt x="105" y="15"/>
                    <a:pt x="106" y="12"/>
                    <a:pt x="100" y="12"/>
                  </a:cubicBezTo>
                  <a:cubicBezTo>
                    <a:pt x="100" y="12"/>
                    <a:pt x="90" y="7"/>
                    <a:pt x="96" y="6"/>
                  </a:cubicBezTo>
                  <a:cubicBezTo>
                    <a:pt x="96" y="6"/>
                    <a:pt x="100" y="7"/>
                    <a:pt x="99" y="4"/>
                  </a:cubicBezTo>
                  <a:cubicBezTo>
                    <a:pt x="99" y="4"/>
                    <a:pt x="99" y="3"/>
                    <a:pt x="104" y="3"/>
                  </a:cubicBezTo>
                  <a:cubicBezTo>
                    <a:pt x="104" y="3"/>
                    <a:pt x="105" y="3"/>
                    <a:pt x="106" y="1"/>
                  </a:cubicBezTo>
                  <a:cubicBezTo>
                    <a:pt x="106" y="1"/>
                    <a:pt x="107" y="0"/>
                    <a:pt x="111" y="2"/>
                  </a:cubicBezTo>
                  <a:cubicBezTo>
                    <a:pt x="111" y="2"/>
                    <a:pt x="127" y="6"/>
                    <a:pt x="124" y="14"/>
                  </a:cubicBezTo>
                  <a:cubicBezTo>
                    <a:pt x="124" y="14"/>
                    <a:pt x="123" y="18"/>
                    <a:pt x="120" y="19"/>
                  </a:cubicBezTo>
                  <a:cubicBezTo>
                    <a:pt x="120" y="19"/>
                    <a:pt x="119" y="18"/>
                    <a:pt x="116" y="26"/>
                  </a:cubicBezTo>
                  <a:cubicBezTo>
                    <a:pt x="116" y="26"/>
                    <a:pt x="114" y="29"/>
                    <a:pt x="114" y="32"/>
                  </a:cubicBezTo>
                  <a:cubicBezTo>
                    <a:pt x="114" y="32"/>
                    <a:pt x="115" y="38"/>
                    <a:pt x="113" y="41"/>
                  </a:cubicBezTo>
                  <a:cubicBezTo>
                    <a:pt x="113" y="41"/>
                    <a:pt x="113" y="47"/>
                    <a:pt x="112" y="49"/>
                  </a:cubicBezTo>
                  <a:cubicBezTo>
                    <a:pt x="112" y="49"/>
                    <a:pt x="111" y="52"/>
                    <a:pt x="114" y="51"/>
                  </a:cubicBezTo>
                  <a:cubicBezTo>
                    <a:pt x="114" y="51"/>
                    <a:pt x="136" y="46"/>
                    <a:pt x="143" y="56"/>
                  </a:cubicBezTo>
                  <a:cubicBezTo>
                    <a:pt x="143" y="56"/>
                    <a:pt x="147" y="58"/>
                    <a:pt x="136" y="62"/>
                  </a:cubicBezTo>
                  <a:cubicBezTo>
                    <a:pt x="136" y="62"/>
                    <a:pt x="132" y="64"/>
                    <a:pt x="130" y="63"/>
                  </a:cubicBezTo>
                  <a:cubicBezTo>
                    <a:pt x="118" y="60"/>
                    <a:pt x="118" y="60"/>
                    <a:pt x="118" y="60"/>
                  </a:cubicBezTo>
                  <a:cubicBezTo>
                    <a:pt x="118" y="60"/>
                    <a:pt x="113" y="59"/>
                    <a:pt x="119" y="58"/>
                  </a:cubicBezTo>
                  <a:cubicBezTo>
                    <a:pt x="119" y="58"/>
                    <a:pt x="127" y="58"/>
                    <a:pt x="128" y="56"/>
                  </a:cubicBezTo>
                  <a:cubicBezTo>
                    <a:pt x="128" y="56"/>
                    <a:pt x="131" y="54"/>
                    <a:pt x="127" y="55"/>
                  </a:cubicBezTo>
                  <a:cubicBezTo>
                    <a:pt x="127" y="55"/>
                    <a:pt x="118" y="56"/>
                    <a:pt x="115" y="55"/>
                  </a:cubicBezTo>
                  <a:cubicBezTo>
                    <a:pt x="115" y="55"/>
                    <a:pt x="110" y="55"/>
                    <a:pt x="109" y="59"/>
                  </a:cubicBezTo>
                  <a:cubicBezTo>
                    <a:pt x="109" y="59"/>
                    <a:pt x="110" y="60"/>
                    <a:pt x="108" y="61"/>
                  </a:cubicBezTo>
                  <a:cubicBezTo>
                    <a:pt x="108" y="61"/>
                    <a:pt x="108" y="61"/>
                    <a:pt x="108" y="63"/>
                  </a:cubicBezTo>
                  <a:cubicBezTo>
                    <a:pt x="108" y="63"/>
                    <a:pt x="108" y="70"/>
                    <a:pt x="102" y="66"/>
                  </a:cubicBezTo>
                  <a:cubicBezTo>
                    <a:pt x="102" y="66"/>
                    <a:pt x="97" y="64"/>
                    <a:pt x="98" y="60"/>
                  </a:cubicBezTo>
                  <a:cubicBezTo>
                    <a:pt x="98" y="60"/>
                    <a:pt x="99" y="56"/>
                    <a:pt x="95" y="58"/>
                  </a:cubicBezTo>
                  <a:cubicBezTo>
                    <a:pt x="95" y="58"/>
                    <a:pt x="84" y="63"/>
                    <a:pt x="79" y="64"/>
                  </a:cubicBezTo>
                  <a:cubicBezTo>
                    <a:pt x="79" y="64"/>
                    <a:pt x="65" y="66"/>
                    <a:pt x="66" y="70"/>
                  </a:cubicBezTo>
                  <a:cubicBezTo>
                    <a:pt x="66" y="70"/>
                    <a:pt x="68" y="74"/>
                    <a:pt x="65" y="74"/>
                  </a:cubicBezTo>
                  <a:cubicBezTo>
                    <a:pt x="65" y="74"/>
                    <a:pt x="63" y="73"/>
                    <a:pt x="61" y="70"/>
                  </a:cubicBezTo>
                  <a:cubicBezTo>
                    <a:pt x="61" y="70"/>
                    <a:pt x="61" y="69"/>
                    <a:pt x="58" y="71"/>
                  </a:cubicBezTo>
                  <a:cubicBezTo>
                    <a:pt x="58" y="71"/>
                    <a:pt x="50" y="73"/>
                    <a:pt x="52" y="77"/>
                  </a:cubicBezTo>
                  <a:cubicBezTo>
                    <a:pt x="52" y="77"/>
                    <a:pt x="53" y="78"/>
                    <a:pt x="53" y="80"/>
                  </a:cubicBezTo>
                  <a:cubicBezTo>
                    <a:pt x="53" y="80"/>
                    <a:pt x="56" y="82"/>
                    <a:pt x="53" y="82"/>
                  </a:cubicBezTo>
                  <a:cubicBezTo>
                    <a:pt x="53" y="82"/>
                    <a:pt x="50" y="79"/>
                    <a:pt x="48" y="76"/>
                  </a:cubicBezTo>
                  <a:cubicBezTo>
                    <a:pt x="48" y="76"/>
                    <a:pt x="48" y="73"/>
                    <a:pt x="44" y="76"/>
                  </a:cubicBezTo>
                  <a:cubicBezTo>
                    <a:pt x="44" y="76"/>
                    <a:pt x="31" y="77"/>
                    <a:pt x="25" y="86"/>
                  </a:cubicBezTo>
                  <a:cubicBezTo>
                    <a:pt x="25" y="86"/>
                    <a:pt x="23" y="87"/>
                    <a:pt x="23" y="90"/>
                  </a:cubicBezTo>
                  <a:cubicBezTo>
                    <a:pt x="23" y="90"/>
                    <a:pt x="20" y="93"/>
                    <a:pt x="19" y="94"/>
                  </a:cubicBezTo>
                  <a:cubicBezTo>
                    <a:pt x="19" y="94"/>
                    <a:pt x="15" y="99"/>
                    <a:pt x="13" y="99"/>
                  </a:cubicBezTo>
                  <a:cubicBezTo>
                    <a:pt x="13" y="99"/>
                    <a:pt x="10" y="98"/>
                    <a:pt x="8" y="98"/>
                  </a:cubicBezTo>
                  <a:cubicBezTo>
                    <a:pt x="8" y="98"/>
                    <a:pt x="8" y="98"/>
                    <a:pt x="6" y="96"/>
                  </a:cubicBezTo>
                  <a:cubicBezTo>
                    <a:pt x="6" y="96"/>
                    <a:pt x="0" y="92"/>
                    <a:pt x="4" y="88"/>
                  </a:cubicBezTo>
                  <a:cubicBezTo>
                    <a:pt x="4" y="88"/>
                    <a:pt x="8" y="84"/>
                    <a:pt x="10" y="79"/>
                  </a:cubicBezTo>
                  <a:cubicBezTo>
                    <a:pt x="10" y="79"/>
                    <a:pt x="11" y="73"/>
                    <a:pt x="16" y="74"/>
                  </a:cubicBezTo>
                  <a:cubicBezTo>
                    <a:pt x="16" y="74"/>
                    <a:pt x="21" y="75"/>
                    <a:pt x="22" y="77"/>
                  </a:cubicBezTo>
                  <a:cubicBezTo>
                    <a:pt x="22" y="77"/>
                    <a:pt x="23" y="78"/>
                    <a:pt x="25" y="76"/>
                  </a:cubicBezTo>
                  <a:cubicBezTo>
                    <a:pt x="25" y="76"/>
                    <a:pt x="40" y="74"/>
                    <a:pt x="47" y="70"/>
                  </a:cubicBezTo>
                  <a:cubicBezTo>
                    <a:pt x="47" y="70"/>
                    <a:pt x="48" y="70"/>
                    <a:pt x="48" y="66"/>
                  </a:cubicBezTo>
                  <a:cubicBezTo>
                    <a:pt x="48" y="66"/>
                    <a:pt x="45" y="51"/>
                    <a:pt x="40" y="44"/>
                  </a:cubicBezTo>
                  <a:cubicBezTo>
                    <a:pt x="40" y="44"/>
                    <a:pt x="35" y="35"/>
                    <a:pt x="31" y="3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3" name="Freeform 12">
              <a:extLst>
                <a:ext uri="{FF2B5EF4-FFF2-40B4-BE49-F238E27FC236}">
                  <a16:creationId xmlns="" xmlns:a16="http://schemas.microsoft.com/office/drawing/2014/main" id="{20438674-0658-F14D-BF67-8A64C13BB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2062"/>
              <a:ext cx="168" cy="188"/>
            </a:xfrm>
            <a:custGeom>
              <a:avLst/>
              <a:gdLst>
                <a:gd name="T0" fmla="*/ 26 w 88"/>
                <a:gd name="T1" fmla="*/ 10 h 97"/>
                <a:gd name="T2" fmla="*/ 39 w 88"/>
                <a:gd name="T3" fmla="*/ 7 h 97"/>
                <a:gd name="T4" fmla="*/ 47 w 88"/>
                <a:gd name="T5" fmla="*/ 3 h 97"/>
                <a:gd name="T6" fmla="*/ 53 w 88"/>
                <a:gd name="T7" fmla="*/ 2 h 97"/>
                <a:gd name="T8" fmla="*/ 69 w 88"/>
                <a:gd name="T9" fmla="*/ 9 h 97"/>
                <a:gd name="T10" fmla="*/ 64 w 88"/>
                <a:gd name="T11" fmla="*/ 16 h 97"/>
                <a:gd name="T12" fmla="*/ 61 w 88"/>
                <a:gd name="T13" fmla="*/ 26 h 97"/>
                <a:gd name="T14" fmla="*/ 69 w 88"/>
                <a:gd name="T15" fmla="*/ 33 h 97"/>
                <a:gd name="T16" fmla="*/ 82 w 88"/>
                <a:gd name="T17" fmla="*/ 36 h 97"/>
                <a:gd name="T18" fmla="*/ 84 w 88"/>
                <a:gd name="T19" fmla="*/ 45 h 97"/>
                <a:gd name="T20" fmla="*/ 79 w 88"/>
                <a:gd name="T21" fmla="*/ 48 h 97"/>
                <a:gd name="T22" fmla="*/ 75 w 88"/>
                <a:gd name="T23" fmla="*/ 48 h 97"/>
                <a:gd name="T24" fmla="*/ 69 w 88"/>
                <a:gd name="T25" fmla="*/ 55 h 97"/>
                <a:gd name="T26" fmla="*/ 69 w 88"/>
                <a:gd name="T27" fmla="*/ 70 h 97"/>
                <a:gd name="T28" fmla="*/ 58 w 88"/>
                <a:gd name="T29" fmla="*/ 89 h 97"/>
                <a:gd name="T30" fmla="*/ 53 w 88"/>
                <a:gd name="T31" fmla="*/ 92 h 97"/>
                <a:gd name="T32" fmla="*/ 48 w 88"/>
                <a:gd name="T33" fmla="*/ 96 h 97"/>
                <a:gd name="T34" fmla="*/ 45 w 88"/>
                <a:gd name="T35" fmla="*/ 97 h 97"/>
                <a:gd name="T36" fmla="*/ 24 w 88"/>
                <a:gd name="T37" fmla="*/ 97 h 97"/>
                <a:gd name="T38" fmla="*/ 20 w 88"/>
                <a:gd name="T39" fmla="*/ 97 h 97"/>
                <a:gd name="T40" fmla="*/ 18 w 88"/>
                <a:gd name="T41" fmla="*/ 95 h 97"/>
                <a:gd name="T42" fmla="*/ 17 w 88"/>
                <a:gd name="T43" fmla="*/ 95 h 97"/>
                <a:gd name="T44" fmla="*/ 14 w 88"/>
                <a:gd name="T45" fmla="*/ 94 h 97"/>
                <a:gd name="T46" fmla="*/ 4 w 88"/>
                <a:gd name="T47" fmla="*/ 89 h 97"/>
                <a:gd name="T48" fmla="*/ 6 w 88"/>
                <a:gd name="T49" fmla="*/ 88 h 97"/>
                <a:gd name="T50" fmla="*/ 14 w 88"/>
                <a:gd name="T51" fmla="*/ 89 h 97"/>
                <a:gd name="T52" fmla="*/ 15 w 88"/>
                <a:gd name="T53" fmla="*/ 86 h 97"/>
                <a:gd name="T54" fmla="*/ 40 w 88"/>
                <a:gd name="T55" fmla="*/ 81 h 97"/>
                <a:gd name="T56" fmla="*/ 55 w 88"/>
                <a:gd name="T57" fmla="*/ 54 h 97"/>
                <a:gd name="T58" fmla="*/ 38 w 88"/>
                <a:gd name="T59" fmla="*/ 53 h 97"/>
                <a:gd name="T60" fmla="*/ 25 w 88"/>
                <a:gd name="T61" fmla="*/ 57 h 97"/>
                <a:gd name="T62" fmla="*/ 15 w 88"/>
                <a:gd name="T63" fmla="*/ 44 h 97"/>
                <a:gd name="T64" fmla="*/ 16 w 88"/>
                <a:gd name="T65" fmla="*/ 42 h 97"/>
                <a:gd name="T66" fmla="*/ 23 w 88"/>
                <a:gd name="T67" fmla="*/ 43 h 97"/>
                <a:gd name="T68" fmla="*/ 30 w 88"/>
                <a:gd name="T69" fmla="*/ 42 h 97"/>
                <a:gd name="T70" fmla="*/ 42 w 88"/>
                <a:gd name="T71" fmla="*/ 40 h 97"/>
                <a:gd name="T72" fmla="*/ 51 w 88"/>
                <a:gd name="T73" fmla="*/ 38 h 97"/>
                <a:gd name="T74" fmla="*/ 49 w 88"/>
                <a:gd name="T75" fmla="*/ 35 h 97"/>
                <a:gd name="T76" fmla="*/ 42 w 88"/>
                <a:gd name="T77" fmla="*/ 21 h 97"/>
                <a:gd name="T78" fmla="*/ 45 w 88"/>
                <a:gd name="T79" fmla="*/ 12 h 97"/>
                <a:gd name="T80" fmla="*/ 31 w 88"/>
                <a:gd name="T81" fmla="*/ 15 h 97"/>
                <a:gd name="T82" fmla="*/ 25 w 88"/>
                <a:gd name="T83" fmla="*/ 12 h 97"/>
                <a:gd name="T84" fmla="*/ 26 w 88"/>
                <a:gd name="T85" fmla="*/ 1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97">
                  <a:moveTo>
                    <a:pt x="26" y="10"/>
                  </a:moveTo>
                  <a:cubicBezTo>
                    <a:pt x="26" y="10"/>
                    <a:pt x="31" y="11"/>
                    <a:pt x="39" y="7"/>
                  </a:cubicBezTo>
                  <a:cubicBezTo>
                    <a:pt x="39" y="7"/>
                    <a:pt x="46" y="6"/>
                    <a:pt x="47" y="3"/>
                  </a:cubicBezTo>
                  <a:cubicBezTo>
                    <a:pt x="47" y="3"/>
                    <a:pt x="48" y="0"/>
                    <a:pt x="53" y="2"/>
                  </a:cubicBezTo>
                  <a:cubicBezTo>
                    <a:pt x="53" y="2"/>
                    <a:pt x="67" y="1"/>
                    <a:pt x="69" y="9"/>
                  </a:cubicBezTo>
                  <a:cubicBezTo>
                    <a:pt x="69" y="9"/>
                    <a:pt x="70" y="13"/>
                    <a:pt x="64" y="16"/>
                  </a:cubicBezTo>
                  <a:cubicBezTo>
                    <a:pt x="64" y="16"/>
                    <a:pt x="60" y="20"/>
                    <a:pt x="61" y="26"/>
                  </a:cubicBezTo>
                  <a:cubicBezTo>
                    <a:pt x="61" y="26"/>
                    <a:pt x="65" y="35"/>
                    <a:pt x="69" y="33"/>
                  </a:cubicBezTo>
                  <a:cubicBezTo>
                    <a:pt x="69" y="33"/>
                    <a:pt x="81" y="33"/>
                    <a:pt x="82" y="36"/>
                  </a:cubicBezTo>
                  <a:cubicBezTo>
                    <a:pt x="82" y="36"/>
                    <a:pt x="88" y="42"/>
                    <a:pt x="84" y="45"/>
                  </a:cubicBezTo>
                  <a:cubicBezTo>
                    <a:pt x="84" y="45"/>
                    <a:pt x="81" y="46"/>
                    <a:pt x="79" y="48"/>
                  </a:cubicBezTo>
                  <a:cubicBezTo>
                    <a:pt x="79" y="48"/>
                    <a:pt x="78" y="49"/>
                    <a:pt x="75" y="48"/>
                  </a:cubicBezTo>
                  <a:cubicBezTo>
                    <a:pt x="75" y="48"/>
                    <a:pt x="68" y="48"/>
                    <a:pt x="69" y="55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9" y="70"/>
                    <a:pt x="65" y="83"/>
                    <a:pt x="58" y="89"/>
                  </a:cubicBezTo>
                  <a:cubicBezTo>
                    <a:pt x="58" y="89"/>
                    <a:pt x="54" y="92"/>
                    <a:pt x="53" y="92"/>
                  </a:cubicBezTo>
                  <a:cubicBezTo>
                    <a:pt x="53" y="92"/>
                    <a:pt x="51" y="93"/>
                    <a:pt x="48" y="96"/>
                  </a:cubicBezTo>
                  <a:cubicBezTo>
                    <a:pt x="48" y="96"/>
                    <a:pt x="47" y="97"/>
                    <a:pt x="45" y="97"/>
                  </a:cubicBezTo>
                  <a:cubicBezTo>
                    <a:pt x="24" y="97"/>
                    <a:pt x="24" y="97"/>
                    <a:pt x="24" y="97"/>
                  </a:cubicBezTo>
                  <a:cubicBezTo>
                    <a:pt x="24" y="97"/>
                    <a:pt x="22" y="96"/>
                    <a:pt x="20" y="97"/>
                  </a:cubicBezTo>
                  <a:cubicBezTo>
                    <a:pt x="20" y="97"/>
                    <a:pt x="18" y="96"/>
                    <a:pt x="18" y="95"/>
                  </a:cubicBezTo>
                  <a:cubicBezTo>
                    <a:pt x="18" y="95"/>
                    <a:pt x="19" y="94"/>
                    <a:pt x="17" y="95"/>
                  </a:cubicBezTo>
                  <a:cubicBezTo>
                    <a:pt x="17" y="95"/>
                    <a:pt x="16" y="93"/>
                    <a:pt x="14" y="94"/>
                  </a:cubicBezTo>
                  <a:cubicBezTo>
                    <a:pt x="4" y="89"/>
                    <a:pt x="4" y="89"/>
                    <a:pt x="4" y="89"/>
                  </a:cubicBezTo>
                  <a:cubicBezTo>
                    <a:pt x="4" y="89"/>
                    <a:pt x="0" y="87"/>
                    <a:pt x="6" y="88"/>
                  </a:cubicBezTo>
                  <a:cubicBezTo>
                    <a:pt x="6" y="88"/>
                    <a:pt x="19" y="93"/>
                    <a:pt x="14" y="89"/>
                  </a:cubicBezTo>
                  <a:cubicBezTo>
                    <a:pt x="14" y="89"/>
                    <a:pt x="11" y="86"/>
                    <a:pt x="15" y="86"/>
                  </a:cubicBezTo>
                  <a:cubicBezTo>
                    <a:pt x="15" y="86"/>
                    <a:pt x="30" y="87"/>
                    <a:pt x="40" y="81"/>
                  </a:cubicBezTo>
                  <a:cubicBezTo>
                    <a:pt x="40" y="81"/>
                    <a:pt x="61" y="73"/>
                    <a:pt x="55" y="54"/>
                  </a:cubicBezTo>
                  <a:cubicBezTo>
                    <a:pt x="55" y="54"/>
                    <a:pt x="48" y="50"/>
                    <a:pt x="38" y="53"/>
                  </a:cubicBezTo>
                  <a:cubicBezTo>
                    <a:pt x="38" y="53"/>
                    <a:pt x="29" y="59"/>
                    <a:pt x="25" y="57"/>
                  </a:cubicBezTo>
                  <a:cubicBezTo>
                    <a:pt x="25" y="57"/>
                    <a:pt x="17" y="51"/>
                    <a:pt x="15" y="44"/>
                  </a:cubicBezTo>
                  <a:cubicBezTo>
                    <a:pt x="15" y="44"/>
                    <a:pt x="12" y="40"/>
                    <a:pt x="16" y="42"/>
                  </a:cubicBezTo>
                  <a:cubicBezTo>
                    <a:pt x="16" y="42"/>
                    <a:pt x="17" y="44"/>
                    <a:pt x="23" y="43"/>
                  </a:cubicBezTo>
                  <a:cubicBezTo>
                    <a:pt x="23" y="43"/>
                    <a:pt x="28" y="44"/>
                    <a:pt x="30" y="42"/>
                  </a:cubicBezTo>
                  <a:cubicBezTo>
                    <a:pt x="30" y="42"/>
                    <a:pt x="35" y="41"/>
                    <a:pt x="42" y="40"/>
                  </a:cubicBezTo>
                  <a:cubicBezTo>
                    <a:pt x="42" y="40"/>
                    <a:pt x="49" y="39"/>
                    <a:pt x="51" y="38"/>
                  </a:cubicBezTo>
                  <a:cubicBezTo>
                    <a:pt x="51" y="38"/>
                    <a:pt x="53" y="35"/>
                    <a:pt x="49" y="35"/>
                  </a:cubicBezTo>
                  <a:cubicBezTo>
                    <a:pt x="49" y="35"/>
                    <a:pt x="39" y="37"/>
                    <a:pt x="42" y="21"/>
                  </a:cubicBezTo>
                  <a:cubicBezTo>
                    <a:pt x="42" y="21"/>
                    <a:pt x="50" y="9"/>
                    <a:pt x="45" y="12"/>
                  </a:cubicBezTo>
                  <a:cubicBezTo>
                    <a:pt x="45" y="12"/>
                    <a:pt x="37" y="17"/>
                    <a:pt x="31" y="15"/>
                  </a:cubicBezTo>
                  <a:cubicBezTo>
                    <a:pt x="31" y="15"/>
                    <a:pt x="27" y="15"/>
                    <a:pt x="25" y="12"/>
                  </a:cubicBezTo>
                  <a:cubicBezTo>
                    <a:pt x="25" y="12"/>
                    <a:pt x="22" y="7"/>
                    <a:pt x="26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4" name="Freeform 13">
              <a:extLst>
                <a:ext uri="{FF2B5EF4-FFF2-40B4-BE49-F238E27FC236}">
                  <a16:creationId xmlns="" xmlns:a16="http://schemas.microsoft.com/office/drawing/2014/main" id="{B635E50B-C795-9D48-94D2-99A66D2FA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1962"/>
              <a:ext cx="151" cy="247"/>
            </a:xfrm>
            <a:custGeom>
              <a:avLst/>
              <a:gdLst>
                <a:gd name="T0" fmla="*/ 37 w 79"/>
                <a:gd name="T1" fmla="*/ 7 h 128"/>
                <a:gd name="T2" fmla="*/ 39 w 79"/>
                <a:gd name="T3" fmla="*/ 5 h 128"/>
                <a:gd name="T4" fmla="*/ 49 w 79"/>
                <a:gd name="T5" fmla="*/ 8 h 128"/>
                <a:gd name="T6" fmla="*/ 58 w 79"/>
                <a:gd name="T7" fmla="*/ 12 h 128"/>
                <a:gd name="T8" fmla="*/ 60 w 79"/>
                <a:gd name="T9" fmla="*/ 19 h 128"/>
                <a:gd name="T10" fmla="*/ 61 w 79"/>
                <a:gd name="T11" fmla="*/ 26 h 128"/>
                <a:gd name="T12" fmla="*/ 69 w 79"/>
                <a:gd name="T13" fmla="*/ 33 h 128"/>
                <a:gd name="T14" fmla="*/ 70 w 79"/>
                <a:gd name="T15" fmla="*/ 33 h 128"/>
                <a:gd name="T16" fmla="*/ 74 w 79"/>
                <a:gd name="T17" fmla="*/ 38 h 128"/>
                <a:gd name="T18" fmla="*/ 75 w 79"/>
                <a:gd name="T19" fmla="*/ 41 h 128"/>
                <a:gd name="T20" fmla="*/ 77 w 79"/>
                <a:gd name="T21" fmla="*/ 47 h 128"/>
                <a:gd name="T22" fmla="*/ 70 w 79"/>
                <a:gd name="T23" fmla="*/ 58 h 128"/>
                <a:gd name="T24" fmla="*/ 66 w 79"/>
                <a:gd name="T25" fmla="*/ 61 h 128"/>
                <a:gd name="T26" fmla="*/ 62 w 79"/>
                <a:gd name="T27" fmla="*/ 69 h 128"/>
                <a:gd name="T28" fmla="*/ 56 w 79"/>
                <a:gd name="T29" fmla="*/ 77 h 128"/>
                <a:gd name="T30" fmla="*/ 48 w 79"/>
                <a:gd name="T31" fmla="*/ 94 h 128"/>
                <a:gd name="T32" fmla="*/ 44 w 79"/>
                <a:gd name="T33" fmla="*/ 103 h 128"/>
                <a:gd name="T34" fmla="*/ 38 w 79"/>
                <a:gd name="T35" fmla="*/ 107 h 128"/>
                <a:gd name="T36" fmla="*/ 36 w 79"/>
                <a:gd name="T37" fmla="*/ 111 h 128"/>
                <a:gd name="T38" fmla="*/ 33 w 79"/>
                <a:gd name="T39" fmla="*/ 115 h 128"/>
                <a:gd name="T40" fmla="*/ 25 w 79"/>
                <a:gd name="T41" fmla="*/ 119 h 128"/>
                <a:gd name="T42" fmla="*/ 18 w 79"/>
                <a:gd name="T43" fmla="*/ 122 h 128"/>
                <a:gd name="T44" fmla="*/ 13 w 79"/>
                <a:gd name="T45" fmla="*/ 123 h 128"/>
                <a:gd name="T46" fmla="*/ 11 w 79"/>
                <a:gd name="T47" fmla="*/ 125 h 128"/>
                <a:gd name="T48" fmla="*/ 3 w 79"/>
                <a:gd name="T49" fmla="*/ 127 h 128"/>
                <a:gd name="T50" fmla="*/ 9 w 79"/>
                <a:gd name="T51" fmla="*/ 111 h 128"/>
                <a:gd name="T52" fmla="*/ 14 w 79"/>
                <a:gd name="T53" fmla="*/ 103 h 128"/>
                <a:gd name="T54" fmla="*/ 18 w 79"/>
                <a:gd name="T55" fmla="*/ 99 h 128"/>
                <a:gd name="T56" fmla="*/ 20 w 79"/>
                <a:gd name="T57" fmla="*/ 99 h 128"/>
                <a:gd name="T58" fmla="*/ 25 w 79"/>
                <a:gd name="T59" fmla="*/ 93 h 128"/>
                <a:gd name="T60" fmla="*/ 23 w 79"/>
                <a:gd name="T61" fmla="*/ 90 h 128"/>
                <a:gd name="T62" fmla="*/ 23 w 79"/>
                <a:gd name="T63" fmla="*/ 85 h 128"/>
                <a:gd name="T64" fmla="*/ 22 w 79"/>
                <a:gd name="T65" fmla="*/ 83 h 128"/>
                <a:gd name="T66" fmla="*/ 18 w 79"/>
                <a:gd name="T67" fmla="*/ 81 h 128"/>
                <a:gd name="T68" fmla="*/ 15 w 79"/>
                <a:gd name="T69" fmla="*/ 80 h 128"/>
                <a:gd name="T70" fmla="*/ 9 w 79"/>
                <a:gd name="T71" fmla="*/ 69 h 128"/>
                <a:gd name="T72" fmla="*/ 27 w 79"/>
                <a:gd name="T73" fmla="*/ 67 h 128"/>
                <a:gd name="T74" fmla="*/ 36 w 79"/>
                <a:gd name="T75" fmla="*/ 55 h 128"/>
                <a:gd name="T76" fmla="*/ 35 w 79"/>
                <a:gd name="T77" fmla="*/ 52 h 128"/>
                <a:gd name="T78" fmla="*/ 36 w 79"/>
                <a:gd name="T79" fmla="*/ 49 h 128"/>
                <a:gd name="T80" fmla="*/ 36 w 79"/>
                <a:gd name="T81" fmla="*/ 45 h 128"/>
                <a:gd name="T82" fmla="*/ 37 w 79"/>
                <a:gd name="T83" fmla="*/ 42 h 128"/>
                <a:gd name="T84" fmla="*/ 37 w 79"/>
                <a:gd name="T85" fmla="*/ 39 h 128"/>
                <a:gd name="T86" fmla="*/ 38 w 79"/>
                <a:gd name="T87" fmla="*/ 36 h 128"/>
                <a:gd name="T88" fmla="*/ 38 w 79"/>
                <a:gd name="T89" fmla="*/ 33 h 128"/>
                <a:gd name="T90" fmla="*/ 39 w 79"/>
                <a:gd name="T91" fmla="*/ 32 h 128"/>
                <a:gd name="T92" fmla="*/ 40 w 79"/>
                <a:gd name="T93" fmla="*/ 29 h 128"/>
                <a:gd name="T94" fmla="*/ 39 w 79"/>
                <a:gd name="T95" fmla="*/ 25 h 128"/>
                <a:gd name="T96" fmla="*/ 37 w 79"/>
                <a:gd name="T97" fmla="*/ 22 h 128"/>
                <a:gd name="T98" fmla="*/ 37 w 79"/>
                <a:gd name="T99" fmla="*/ 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9" h="128">
                  <a:moveTo>
                    <a:pt x="37" y="7"/>
                  </a:moveTo>
                  <a:cubicBezTo>
                    <a:pt x="37" y="7"/>
                    <a:pt x="33" y="0"/>
                    <a:pt x="39" y="5"/>
                  </a:cubicBezTo>
                  <a:cubicBezTo>
                    <a:pt x="39" y="5"/>
                    <a:pt x="46" y="5"/>
                    <a:pt x="49" y="8"/>
                  </a:cubicBezTo>
                  <a:cubicBezTo>
                    <a:pt x="49" y="8"/>
                    <a:pt x="55" y="11"/>
                    <a:pt x="58" y="12"/>
                  </a:cubicBezTo>
                  <a:cubicBezTo>
                    <a:pt x="58" y="12"/>
                    <a:pt x="60" y="12"/>
                    <a:pt x="60" y="19"/>
                  </a:cubicBezTo>
                  <a:cubicBezTo>
                    <a:pt x="60" y="19"/>
                    <a:pt x="59" y="26"/>
                    <a:pt x="61" y="26"/>
                  </a:cubicBezTo>
                  <a:cubicBezTo>
                    <a:pt x="61" y="26"/>
                    <a:pt x="67" y="31"/>
                    <a:pt x="69" y="33"/>
                  </a:cubicBezTo>
                  <a:cubicBezTo>
                    <a:pt x="69" y="33"/>
                    <a:pt x="69" y="34"/>
                    <a:pt x="70" y="33"/>
                  </a:cubicBezTo>
                  <a:cubicBezTo>
                    <a:pt x="70" y="33"/>
                    <a:pt x="74" y="33"/>
                    <a:pt x="74" y="38"/>
                  </a:cubicBezTo>
                  <a:cubicBezTo>
                    <a:pt x="74" y="38"/>
                    <a:pt x="73" y="41"/>
                    <a:pt x="75" y="41"/>
                  </a:cubicBezTo>
                  <a:cubicBezTo>
                    <a:pt x="75" y="41"/>
                    <a:pt x="79" y="42"/>
                    <a:pt x="77" y="47"/>
                  </a:cubicBezTo>
                  <a:cubicBezTo>
                    <a:pt x="77" y="47"/>
                    <a:pt x="77" y="56"/>
                    <a:pt x="70" y="58"/>
                  </a:cubicBezTo>
                  <a:cubicBezTo>
                    <a:pt x="70" y="58"/>
                    <a:pt x="67" y="58"/>
                    <a:pt x="66" y="61"/>
                  </a:cubicBezTo>
                  <a:cubicBezTo>
                    <a:pt x="66" y="61"/>
                    <a:pt x="62" y="66"/>
                    <a:pt x="62" y="69"/>
                  </a:cubicBezTo>
                  <a:cubicBezTo>
                    <a:pt x="62" y="69"/>
                    <a:pt x="60" y="73"/>
                    <a:pt x="56" y="77"/>
                  </a:cubicBezTo>
                  <a:cubicBezTo>
                    <a:pt x="56" y="77"/>
                    <a:pt x="47" y="82"/>
                    <a:pt x="48" y="94"/>
                  </a:cubicBezTo>
                  <a:cubicBezTo>
                    <a:pt x="48" y="94"/>
                    <a:pt x="51" y="100"/>
                    <a:pt x="44" y="103"/>
                  </a:cubicBezTo>
                  <a:cubicBezTo>
                    <a:pt x="44" y="103"/>
                    <a:pt x="42" y="103"/>
                    <a:pt x="38" y="107"/>
                  </a:cubicBezTo>
                  <a:cubicBezTo>
                    <a:pt x="38" y="107"/>
                    <a:pt x="36" y="110"/>
                    <a:pt x="36" y="111"/>
                  </a:cubicBezTo>
                  <a:cubicBezTo>
                    <a:pt x="36" y="111"/>
                    <a:pt x="33" y="114"/>
                    <a:pt x="33" y="115"/>
                  </a:cubicBezTo>
                  <a:cubicBezTo>
                    <a:pt x="33" y="115"/>
                    <a:pt x="31" y="118"/>
                    <a:pt x="25" y="119"/>
                  </a:cubicBezTo>
                  <a:cubicBezTo>
                    <a:pt x="25" y="119"/>
                    <a:pt x="20" y="119"/>
                    <a:pt x="18" y="122"/>
                  </a:cubicBezTo>
                  <a:cubicBezTo>
                    <a:pt x="18" y="122"/>
                    <a:pt x="15" y="124"/>
                    <a:pt x="13" y="123"/>
                  </a:cubicBezTo>
                  <a:cubicBezTo>
                    <a:pt x="13" y="123"/>
                    <a:pt x="12" y="123"/>
                    <a:pt x="11" y="125"/>
                  </a:cubicBezTo>
                  <a:cubicBezTo>
                    <a:pt x="11" y="125"/>
                    <a:pt x="8" y="128"/>
                    <a:pt x="3" y="127"/>
                  </a:cubicBezTo>
                  <a:cubicBezTo>
                    <a:pt x="3" y="127"/>
                    <a:pt x="7" y="116"/>
                    <a:pt x="9" y="111"/>
                  </a:cubicBezTo>
                  <a:cubicBezTo>
                    <a:pt x="9" y="111"/>
                    <a:pt x="11" y="105"/>
                    <a:pt x="14" y="103"/>
                  </a:cubicBezTo>
                  <a:cubicBezTo>
                    <a:pt x="14" y="103"/>
                    <a:pt x="15" y="98"/>
                    <a:pt x="18" y="99"/>
                  </a:cubicBezTo>
                  <a:cubicBezTo>
                    <a:pt x="18" y="99"/>
                    <a:pt x="19" y="101"/>
                    <a:pt x="20" y="99"/>
                  </a:cubicBezTo>
                  <a:cubicBezTo>
                    <a:pt x="20" y="99"/>
                    <a:pt x="24" y="93"/>
                    <a:pt x="25" y="93"/>
                  </a:cubicBezTo>
                  <a:cubicBezTo>
                    <a:pt x="25" y="93"/>
                    <a:pt x="24" y="90"/>
                    <a:pt x="23" y="90"/>
                  </a:cubicBezTo>
                  <a:cubicBezTo>
                    <a:pt x="23" y="90"/>
                    <a:pt x="22" y="87"/>
                    <a:pt x="23" y="85"/>
                  </a:cubicBezTo>
                  <a:cubicBezTo>
                    <a:pt x="23" y="85"/>
                    <a:pt x="24" y="84"/>
                    <a:pt x="22" y="83"/>
                  </a:cubicBezTo>
                  <a:cubicBezTo>
                    <a:pt x="22" y="83"/>
                    <a:pt x="19" y="79"/>
                    <a:pt x="18" y="81"/>
                  </a:cubicBezTo>
                  <a:cubicBezTo>
                    <a:pt x="18" y="81"/>
                    <a:pt x="17" y="81"/>
                    <a:pt x="15" y="80"/>
                  </a:cubicBezTo>
                  <a:cubicBezTo>
                    <a:pt x="15" y="80"/>
                    <a:pt x="0" y="69"/>
                    <a:pt x="9" y="69"/>
                  </a:cubicBezTo>
                  <a:cubicBezTo>
                    <a:pt x="9" y="69"/>
                    <a:pt x="18" y="72"/>
                    <a:pt x="27" y="67"/>
                  </a:cubicBezTo>
                  <a:cubicBezTo>
                    <a:pt x="27" y="67"/>
                    <a:pt x="29" y="66"/>
                    <a:pt x="36" y="55"/>
                  </a:cubicBezTo>
                  <a:cubicBezTo>
                    <a:pt x="36" y="55"/>
                    <a:pt x="37" y="53"/>
                    <a:pt x="35" y="52"/>
                  </a:cubicBezTo>
                  <a:cubicBezTo>
                    <a:pt x="35" y="52"/>
                    <a:pt x="35" y="50"/>
                    <a:pt x="36" y="49"/>
                  </a:cubicBezTo>
                  <a:cubicBezTo>
                    <a:pt x="36" y="49"/>
                    <a:pt x="36" y="48"/>
                    <a:pt x="36" y="45"/>
                  </a:cubicBezTo>
                  <a:cubicBezTo>
                    <a:pt x="36" y="45"/>
                    <a:pt x="36" y="43"/>
                    <a:pt x="37" y="42"/>
                  </a:cubicBezTo>
                  <a:cubicBezTo>
                    <a:pt x="37" y="42"/>
                    <a:pt x="38" y="40"/>
                    <a:pt x="37" y="39"/>
                  </a:cubicBezTo>
                  <a:cubicBezTo>
                    <a:pt x="37" y="39"/>
                    <a:pt x="37" y="37"/>
                    <a:pt x="38" y="36"/>
                  </a:cubicBezTo>
                  <a:cubicBezTo>
                    <a:pt x="38" y="36"/>
                    <a:pt x="38" y="35"/>
                    <a:pt x="38" y="33"/>
                  </a:cubicBezTo>
                  <a:cubicBezTo>
                    <a:pt x="38" y="33"/>
                    <a:pt x="37" y="32"/>
                    <a:pt x="39" y="32"/>
                  </a:cubicBezTo>
                  <a:cubicBezTo>
                    <a:pt x="39" y="32"/>
                    <a:pt x="41" y="33"/>
                    <a:pt x="40" y="29"/>
                  </a:cubicBezTo>
                  <a:cubicBezTo>
                    <a:pt x="40" y="29"/>
                    <a:pt x="39" y="27"/>
                    <a:pt x="39" y="25"/>
                  </a:cubicBezTo>
                  <a:cubicBezTo>
                    <a:pt x="37" y="22"/>
                    <a:pt x="37" y="22"/>
                    <a:pt x="37" y="22"/>
                  </a:cubicBezTo>
                  <a:lnTo>
                    <a:pt x="37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5" name="Freeform 14">
              <a:extLst>
                <a:ext uri="{FF2B5EF4-FFF2-40B4-BE49-F238E27FC236}">
                  <a16:creationId xmlns="" xmlns:a16="http://schemas.microsoft.com/office/drawing/2014/main" id="{E5652BD1-E204-C543-BBF5-FDDB7D436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2138"/>
              <a:ext cx="63" cy="70"/>
            </a:xfrm>
            <a:custGeom>
              <a:avLst/>
              <a:gdLst>
                <a:gd name="T0" fmla="*/ 3 w 33"/>
                <a:gd name="T1" fmla="*/ 8 h 36"/>
                <a:gd name="T2" fmla="*/ 7 w 33"/>
                <a:gd name="T3" fmla="*/ 3 h 36"/>
                <a:gd name="T4" fmla="*/ 13 w 33"/>
                <a:gd name="T5" fmla="*/ 4 h 36"/>
                <a:gd name="T6" fmla="*/ 23 w 33"/>
                <a:gd name="T7" fmla="*/ 12 h 36"/>
                <a:gd name="T8" fmla="*/ 30 w 33"/>
                <a:gd name="T9" fmla="*/ 18 h 36"/>
                <a:gd name="T10" fmla="*/ 31 w 33"/>
                <a:gd name="T11" fmla="*/ 25 h 36"/>
                <a:gd name="T12" fmla="*/ 30 w 33"/>
                <a:gd name="T13" fmla="*/ 28 h 36"/>
                <a:gd name="T14" fmla="*/ 28 w 33"/>
                <a:gd name="T15" fmla="*/ 31 h 36"/>
                <a:gd name="T16" fmla="*/ 19 w 33"/>
                <a:gd name="T17" fmla="*/ 34 h 36"/>
                <a:gd name="T18" fmla="*/ 12 w 33"/>
                <a:gd name="T19" fmla="*/ 33 h 36"/>
                <a:gd name="T20" fmla="*/ 8 w 33"/>
                <a:gd name="T21" fmla="*/ 30 h 36"/>
                <a:gd name="T22" fmla="*/ 5 w 33"/>
                <a:gd name="T23" fmla="*/ 29 h 36"/>
                <a:gd name="T24" fmla="*/ 2 w 33"/>
                <a:gd name="T25" fmla="*/ 25 h 36"/>
                <a:gd name="T26" fmla="*/ 2 w 33"/>
                <a:gd name="T27" fmla="*/ 19 h 36"/>
                <a:gd name="T28" fmla="*/ 3 w 33"/>
                <a:gd name="T29" fmla="*/ 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3" h="36">
                  <a:moveTo>
                    <a:pt x="3" y="8"/>
                  </a:moveTo>
                  <a:cubicBezTo>
                    <a:pt x="3" y="8"/>
                    <a:pt x="4" y="0"/>
                    <a:pt x="7" y="3"/>
                  </a:cubicBezTo>
                  <a:cubicBezTo>
                    <a:pt x="7" y="3"/>
                    <a:pt x="10" y="4"/>
                    <a:pt x="13" y="4"/>
                  </a:cubicBezTo>
                  <a:cubicBezTo>
                    <a:pt x="13" y="4"/>
                    <a:pt x="19" y="7"/>
                    <a:pt x="23" y="12"/>
                  </a:cubicBezTo>
                  <a:cubicBezTo>
                    <a:pt x="23" y="12"/>
                    <a:pt x="28" y="17"/>
                    <a:pt x="30" y="18"/>
                  </a:cubicBezTo>
                  <a:cubicBezTo>
                    <a:pt x="30" y="18"/>
                    <a:pt x="33" y="20"/>
                    <a:pt x="31" y="25"/>
                  </a:cubicBezTo>
                  <a:cubicBezTo>
                    <a:pt x="31" y="25"/>
                    <a:pt x="29" y="27"/>
                    <a:pt x="30" y="28"/>
                  </a:cubicBezTo>
                  <a:cubicBezTo>
                    <a:pt x="30" y="28"/>
                    <a:pt x="29" y="30"/>
                    <a:pt x="28" y="31"/>
                  </a:cubicBezTo>
                  <a:cubicBezTo>
                    <a:pt x="28" y="31"/>
                    <a:pt x="24" y="36"/>
                    <a:pt x="19" y="34"/>
                  </a:cubicBezTo>
                  <a:cubicBezTo>
                    <a:pt x="19" y="34"/>
                    <a:pt x="15" y="34"/>
                    <a:pt x="12" y="33"/>
                  </a:cubicBezTo>
                  <a:cubicBezTo>
                    <a:pt x="12" y="33"/>
                    <a:pt x="9" y="32"/>
                    <a:pt x="8" y="30"/>
                  </a:cubicBezTo>
                  <a:cubicBezTo>
                    <a:pt x="8" y="30"/>
                    <a:pt x="6" y="29"/>
                    <a:pt x="5" y="29"/>
                  </a:cubicBezTo>
                  <a:cubicBezTo>
                    <a:pt x="5" y="29"/>
                    <a:pt x="4" y="29"/>
                    <a:pt x="2" y="25"/>
                  </a:cubicBezTo>
                  <a:cubicBezTo>
                    <a:pt x="2" y="25"/>
                    <a:pt x="0" y="23"/>
                    <a:pt x="2" y="19"/>
                  </a:cubicBezTo>
                  <a:cubicBezTo>
                    <a:pt x="2" y="19"/>
                    <a:pt x="4" y="14"/>
                    <a:pt x="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6" name="Freeform 15">
              <a:extLst>
                <a:ext uri="{FF2B5EF4-FFF2-40B4-BE49-F238E27FC236}">
                  <a16:creationId xmlns="" xmlns:a16="http://schemas.microsoft.com/office/drawing/2014/main" id="{9579A022-347A-2349-B9ED-D6EFE6C57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2064"/>
              <a:ext cx="36" cy="142"/>
            </a:xfrm>
            <a:custGeom>
              <a:avLst/>
              <a:gdLst>
                <a:gd name="T0" fmla="*/ 0 w 19"/>
                <a:gd name="T1" fmla="*/ 48 h 73"/>
                <a:gd name="T2" fmla="*/ 1 w 19"/>
                <a:gd name="T3" fmla="*/ 27 h 73"/>
                <a:gd name="T4" fmla="*/ 1 w 19"/>
                <a:gd name="T5" fmla="*/ 24 h 73"/>
                <a:gd name="T6" fmla="*/ 1 w 19"/>
                <a:gd name="T7" fmla="*/ 12 h 73"/>
                <a:gd name="T8" fmla="*/ 3 w 19"/>
                <a:gd name="T9" fmla="*/ 10 h 73"/>
                <a:gd name="T10" fmla="*/ 3 w 19"/>
                <a:gd name="T11" fmla="*/ 7 h 73"/>
                <a:gd name="T12" fmla="*/ 3 w 19"/>
                <a:gd name="T13" fmla="*/ 5 h 73"/>
                <a:gd name="T14" fmla="*/ 7 w 19"/>
                <a:gd name="T15" fmla="*/ 3 h 73"/>
                <a:gd name="T16" fmla="*/ 6 w 19"/>
                <a:gd name="T17" fmla="*/ 8 h 73"/>
                <a:gd name="T18" fmla="*/ 9 w 19"/>
                <a:gd name="T19" fmla="*/ 26 h 73"/>
                <a:gd name="T20" fmla="*/ 11 w 19"/>
                <a:gd name="T21" fmla="*/ 30 h 73"/>
                <a:gd name="T22" fmla="*/ 14 w 19"/>
                <a:gd name="T23" fmla="*/ 37 h 73"/>
                <a:gd name="T24" fmla="*/ 14 w 19"/>
                <a:gd name="T25" fmla="*/ 42 h 73"/>
                <a:gd name="T26" fmla="*/ 15 w 19"/>
                <a:gd name="T27" fmla="*/ 43 h 73"/>
                <a:gd name="T28" fmla="*/ 17 w 19"/>
                <a:gd name="T29" fmla="*/ 45 h 73"/>
                <a:gd name="T30" fmla="*/ 16 w 19"/>
                <a:gd name="T31" fmla="*/ 54 h 73"/>
                <a:gd name="T32" fmla="*/ 17 w 19"/>
                <a:gd name="T33" fmla="*/ 57 h 73"/>
                <a:gd name="T34" fmla="*/ 18 w 19"/>
                <a:gd name="T35" fmla="*/ 59 h 73"/>
                <a:gd name="T36" fmla="*/ 18 w 19"/>
                <a:gd name="T37" fmla="*/ 61 h 73"/>
                <a:gd name="T38" fmla="*/ 18 w 19"/>
                <a:gd name="T39" fmla="*/ 70 h 73"/>
                <a:gd name="T40" fmla="*/ 13 w 19"/>
                <a:gd name="T41" fmla="*/ 71 h 73"/>
                <a:gd name="T42" fmla="*/ 0 w 19"/>
                <a:gd name="T43" fmla="*/ 48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" h="73">
                  <a:moveTo>
                    <a:pt x="0" y="48"/>
                  </a:moveTo>
                  <a:cubicBezTo>
                    <a:pt x="0" y="48"/>
                    <a:pt x="0" y="28"/>
                    <a:pt x="1" y="27"/>
                  </a:cubicBezTo>
                  <a:cubicBezTo>
                    <a:pt x="1" y="27"/>
                    <a:pt x="1" y="26"/>
                    <a:pt x="1" y="24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2" y="11"/>
                    <a:pt x="3" y="10"/>
                  </a:cubicBezTo>
                  <a:cubicBezTo>
                    <a:pt x="3" y="10"/>
                    <a:pt x="2" y="7"/>
                    <a:pt x="3" y="7"/>
                  </a:cubicBezTo>
                  <a:cubicBezTo>
                    <a:pt x="3" y="7"/>
                    <a:pt x="3" y="6"/>
                    <a:pt x="3" y="5"/>
                  </a:cubicBezTo>
                  <a:cubicBezTo>
                    <a:pt x="3" y="5"/>
                    <a:pt x="4" y="0"/>
                    <a:pt x="7" y="3"/>
                  </a:cubicBezTo>
                  <a:cubicBezTo>
                    <a:pt x="7" y="3"/>
                    <a:pt x="8" y="5"/>
                    <a:pt x="6" y="8"/>
                  </a:cubicBezTo>
                  <a:cubicBezTo>
                    <a:pt x="6" y="8"/>
                    <a:pt x="3" y="11"/>
                    <a:pt x="9" y="26"/>
                  </a:cubicBezTo>
                  <a:cubicBezTo>
                    <a:pt x="9" y="26"/>
                    <a:pt x="9" y="28"/>
                    <a:pt x="11" y="30"/>
                  </a:cubicBezTo>
                  <a:cubicBezTo>
                    <a:pt x="11" y="30"/>
                    <a:pt x="14" y="32"/>
                    <a:pt x="14" y="37"/>
                  </a:cubicBezTo>
                  <a:cubicBezTo>
                    <a:pt x="14" y="37"/>
                    <a:pt x="14" y="40"/>
                    <a:pt x="14" y="42"/>
                  </a:cubicBezTo>
                  <a:cubicBezTo>
                    <a:pt x="14" y="42"/>
                    <a:pt x="12" y="44"/>
                    <a:pt x="15" y="43"/>
                  </a:cubicBezTo>
                  <a:cubicBezTo>
                    <a:pt x="15" y="43"/>
                    <a:pt x="17" y="43"/>
                    <a:pt x="17" y="45"/>
                  </a:cubicBezTo>
                  <a:cubicBezTo>
                    <a:pt x="17" y="45"/>
                    <a:pt x="16" y="52"/>
                    <a:pt x="16" y="54"/>
                  </a:cubicBezTo>
                  <a:cubicBezTo>
                    <a:pt x="16" y="54"/>
                    <a:pt x="18" y="56"/>
                    <a:pt x="17" y="57"/>
                  </a:cubicBezTo>
                  <a:cubicBezTo>
                    <a:pt x="17" y="57"/>
                    <a:pt x="17" y="58"/>
                    <a:pt x="18" y="59"/>
                  </a:cubicBezTo>
                  <a:cubicBezTo>
                    <a:pt x="18" y="59"/>
                    <a:pt x="18" y="59"/>
                    <a:pt x="18" y="61"/>
                  </a:cubicBezTo>
                  <a:cubicBezTo>
                    <a:pt x="18" y="61"/>
                    <a:pt x="19" y="69"/>
                    <a:pt x="18" y="70"/>
                  </a:cubicBezTo>
                  <a:cubicBezTo>
                    <a:pt x="18" y="70"/>
                    <a:pt x="16" y="73"/>
                    <a:pt x="13" y="71"/>
                  </a:cubicBezTo>
                  <a:cubicBezTo>
                    <a:pt x="13" y="71"/>
                    <a:pt x="3" y="62"/>
                    <a:pt x="0" y="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7" name="Freeform 16">
              <a:extLst>
                <a:ext uri="{FF2B5EF4-FFF2-40B4-BE49-F238E27FC236}">
                  <a16:creationId xmlns="" xmlns:a16="http://schemas.microsoft.com/office/drawing/2014/main" id="{7EB64971-A12E-5540-B0F7-0CFF62B44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985"/>
              <a:ext cx="35" cy="60"/>
            </a:xfrm>
            <a:custGeom>
              <a:avLst/>
              <a:gdLst>
                <a:gd name="T0" fmla="*/ 7 w 18"/>
                <a:gd name="T1" fmla="*/ 5 h 31"/>
                <a:gd name="T2" fmla="*/ 8 w 18"/>
                <a:gd name="T3" fmla="*/ 2 h 31"/>
                <a:gd name="T4" fmla="*/ 11 w 18"/>
                <a:gd name="T5" fmla="*/ 3 h 31"/>
                <a:gd name="T6" fmla="*/ 18 w 18"/>
                <a:gd name="T7" fmla="*/ 25 h 31"/>
                <a:gd name="T8" fmla="*/ 11 w 18"/>
                <a:gd name="T9" fmla="*/ 28 h 31"/>
                <a:gd name="T10" fmla="*/ 7 w 18"/>
                <a:gd name="T11" fmla="*/ 25 h 31"/>
                <a:gd name="T12" fmla="*/ 2 w 18"/>
                <a:gd name="T13" fmla="*/ 25 h 31"/>
                <a:gd name="T14" fmla="*/ 2 w 18"/>
                <a:gd name="T15" fmla="*/ 22 h 31"/>
                <a:gd name="T16" fmla="*/ 7 w 18"/>
                <a:gd name="T17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31">
                  <a:moveTo>
                    <a:pt x="7" y="5"/>
                  </a:moveTo>
                  <a:cubicBezTo>
                    <a:pt x="7" y="5"/>
                    <a:pt x="6" y="4"/>
                    <a:pt x="8" y="2"/>
                  </a:cubicBezTo>
                  <a:cubicBezTo>
                    <a:pt x="8" y="2"/>
                    <a:pt x="10" y="0"/>
                    <a:pt x="11" y="3"/>
                  </a:cubicBezTo>
                  <a:cubicBezTo>
                    <a:pt x="11" y="3"/>
                    <a:pt x="18" y="18"/>
                    <a:pt x="18" y="25"/>
                  </a:cubicBezTo>
                  <a:cubicBezTo>
                    <a:pt x="18" y="25"/>
                    <a:pt x="17" y="31"/>
                    <a:pt x="11" y="28"/>
                  </a:cubicBezTo>
                  <a:cubicBezTo>
                    <a:pt x="11" y="28"/>
                    <a:pt x="9" y="27"/>
                    <a:pt x="7" y="25"/>
                  </a:cubicBezTo>
                  <a:cubicBezTo>
                    <a:pt x="7" y="25"/>
                    <a:pt x="5" y="26"/>
                    <a:pt x="2" y="25"/>
                  </a:cubicBezTo>
                  <a:cubicBezTo>
                    <a:pt x="2" y="25"/>
                    <a:pt x="0" y="24"/>
                    <a:pt x="2" y="22"/>
                  </a:cubicBezTo>
                  <a:cubicBezTo>
                    <a:pt x="2" y="22"/>
                    <a:pt x="7" y="13"/>
                    <a:pt x="7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8" name="Freeform 17">
              <a:extLst>
                <a:ext uri="{FF2B5EF4-FFF2-40B4-BE49-F238E27FC236}">
                  <a16:creationId xmlns="" xmlns:a16="http://schemas.microsoft.com/office/drawing/2014/main" id="{405A8D75-5683-7146-9254-1F1C7E4B2A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69" y="1956"/>
              <a:ext cx="218" cy="246"/>
            </a:xfrm>
            <a:custGeom>
              <a:avLst/>
              <a:gdLst>
                <a:gd name="T0" fmla="*/ 98 w 114"/>
                <a:gd name="T1" fmla="*/ 50 h 127"/>
                <a:gd name="T2" fmla="*/ 110 w 114"/>
                <a:gd name="T3" fmla="*/ 70 h 127"/>
                <a:gd name="T4" fmla="*/ 98 w 114"/>
                <a:gd name="T5" fmla="*/ 83 h 127"/>
                <a:gd name="T6" fmla="*/ 82 w 114"/>
                <a:gd name="T7" fmla="*/ 103 h 127"/>
                <a:gd name="T8" fmla="*/ 83 w 114"/>
                <a:gd name="T9" fmla="*/ 119 h 127"/>
                <a:gd name="T10" fmla="*/ 79 w 114"/>
                <a:gd name="T11" fmla="*/ 85 h 127"/>
                <a:gd name="T12" fmla="*/ 97 w 114"/>
                <a:gd name="T13" fmla="*/ 64 h 127"/>
                <a:gd name="T14" fmla="*/ 88 w 114"/>
                <a:gd name="T15" fmla="*/ 51 h 127"/>
                <a:gd name="T16" fmla="*/ 79 w 114"/>
                <a:gd name="T17" fmla="*/ 45 h 127"/>
                <a:gd name="T18" fmla="*/ 38 w 114"/>
                <a:gd name="T19" fmla="*/ 47 h 127"/>
                <a:gd name="T20" fmla="*/ 53 w 114"/>
                <a:gd name="T21" fmla="*/ 40 h 127"/>
                <a:gd name="T22" fmla="*/ 54 w 114"/>
                <a:gd name="T23" fmla="*/ 3 h 127"/>
                <a:gd name="T24" fmla="*/ 61 w 114"/>
                <a:gd name="T25" fmla="*/ 3 h 127"/>
                <a:gd name="T26" fmla="*/ 67 w 114"/>
                <a:gd name="T27" fmla="*/ 27 h 127"/>
                <a:gd name="T28" fmla="*/ 69 w 114"/>
                <a:gd name="T29" fmla="*/ 43 h 127"/>
                <a:gd name="T30" fmla="*/ 79 w 114"/>
                <a:gd name="T31" fmla="*/ 49 h 127"/>
                <a:gd name="T32" fmla="*/ 71 w 114"/>
                <a:gd name="T33" fmla="*/ 53 h 127"/>
                <a:gd name="T34" fmla="*/ 76 w 114"/>
                <a:gd name="T35" fmla="*/ 64 h 127"/>
                <a:gd name="T36" fmla="*/ 72 w 114"/>
                <a:gd name="T37" fmla="*/ 73 h 127"/>
                <a:gd name="T38" fmla="*/ 62 w 114"/>
                <a:gd name="T39" fmla="*/ 95 h 127"/>
                <a:gd name="T40" fmla="*/ 77 w 114"/>
                <a:gd name="T41" fmla="*/ 88 h 127"/>
                <a:gd name="T42" fmla="*/ 79 w 114"/>
                <a:gd name="T43" fmla="*/ 120 h 127"/>
                <a:gd name="T44" fmla="*/ 65 w 114"/>
                <a:gd name="T45" fmla="*/ 120 h 127"/>
                <a:gd name="T46" fmla="*/ 54 w 114"/>
                <a:gd name="T47" fmla="*/ 119 h 127"/>
                <a:gd name="T48" fmla="*/ 33 w 114"/>
                <a:gd name="T49" fmla="*/ 115 h 127"/>
                <a:gd name="T50" fmla="*/ 38 w 114"/>
                <a:gd name="T51" fmla="*/ 109 h 127"/>
                <a:gd name="T52" fmla="*/ 49 w 114"/>
                <a:gd name="T53" fmla="*/ 98 h 127"/>
                <a:gd name="T54" fmla="*/ 50 w 114"/>
                <a:gd name="T55" fmla="*/ 84 h 127"/>
                <a:gd name="T56" fmla="*/ 43 w 114"/>
                <a:gd name="T57" fmla="*/ 67 h 127"/>
                <a:gd name="T58" fmla="*/ 51 w 114"/>
                <a:gd name="T59" fmla="*/ 61 h 127"/>
                <a:gd name="T60" fmla="*/ 53 w 114"/>
                <a:gd name="T61" fmla="*/ 50 h 127"/>
                <a:gd name="T62" fmla="*/ 35 w 114"/>
                <a:gd name="T63" fmla="*/ 59 h 127"/>
                <a:gd name="T64" fmla="*/ 33 w 114"/>
                <a:gd name="T65" fmla="*/ 51 h 127"/>
                <a:gd name="T66" fmla="*/ 0 w 114"/>
                <a:gd name="T67" fmla="*/ 78 h 127"/>
                <a:gd name="T68" fmla="*/ 0 w 114"/>
                <a:gd name="T69" fmla="*/ 76 h 127"/>
                <a:gd name="T70" fmla="*/ 13 w 114"/>
                <a:gd name="T71" fmla="*/ 63 h 127"/>
                <a:gd name="T72" fmla="*/ 33 w 114"/>
                <a:gd name="T73" fmla="*/ 51 h 127"/>
                <a:gd name="T74" fmla="*/ 30 w 114"/>
                <a:gd name="T75" fmla="*/ 63 h 127"/>
                <a:gd name="T76" fmla="*/ 18 w 114"/>
                <a:gd name="T77" fmla="*/ 69 h 127"/>
                <a:gd name="T78" fmla="*/ 12 w 114"/>
                <a:gd name="T79" fmla="*/ 86 h 127"/>
                <a:gd name="T80" fmla="*/ 26 w 114"/>
                <a:gd name="T81" fmla="*/ 106 h 127"/>
                <a:gd name="T82" fmla="*/ 33 w 114"/>
                <a:gd name="T83" fmla="*/ 115 h 127"/>
                <a:gd name="T84" fmla="*/ 13 w 114"/>
                <a:gd name="T85" fmla="*/ 98 h 127"/>
                <a:gd name="T86" fmla="*/ 3 w 114"/>
                <a:gd name="T87" fmla="*/ 82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4" h="127">
                  <a:moveTo>
                    <a:pt x="79" y="45"/>
                  </a:moveTo>
                  <a:cubicBezTo>
                    <a:pt x="86" y="47"/>
                    <a:pt x="95" y="49"/>
                    <a:pt x="98" y="50"/>
                  </a:cubicBezTo>
                  <a:cubicBezTo>
                    <a:pt x="98" y="50"/>
                    <a:pt x="106" y="52"/>
                    <a:pt x="112" y="63"/>
                  </a:cubicBezTo>
                  <a:cubicBezTo>
                    <a:pt x="112" y="63"/>
                    <a:pt x="114" y="64"/>
                    <a:pt x="110" y="70"/>
                  </a:cubicBezTo>
                  <a:cubicBezTo>
                    <a:pt x="110" y="70"/>
                    <a:pt x="106" y="75"/>
                    <a:pt x="101" y="77"/>
                  </a:cubicBezTo>
                  <a:cubicBezTo>
                    <a:pt x="101" y="77"/>
                    <a:pt x="99" y="78"/>
                    <a:pt x="98" y="83"/>
                  </a:cubicBezTo>
                  <a:cubicBezTo>
                    <a:pt x="98" y="83"/>
                    <a:pt x="91" y="93"/>
                    <a:pt x="87" y="95"/>
                  </a:cubicBezTo>
                  <a:cubicBezTo>
                    <a:pt x="87" y="95"/>
                    <a:pt x="81" y="97"/>
                    <a:pt x="82" y="103"/>
                  </a:cubicBezTo>
                  <a:cubicBezTo>
                    <a:pt x="82" y="103"/>
                    <a:pt x="88" y="109"/>
                    <a:pt x="86" y="117"/>
                  </a:cubicBezTo>
                  <a:cubicBezTo>
                    <a:pt x="86" y="117"/>
                    <a:pt x="86" y="119"/>
                    <a:pt x="83" y="119"/>
                  </a:cubicBezTo>
                  <a:cubicBezTo>
                    <a:pt x="83" y="119"/>
                    <a:pt x="82" y="119"/>
                    <a:pt x="79" y="120"/>
                  </a:cubicBezTo>
                  <a:cubicBezTo>
                    <a:pt x="79" y="85"/>
                    <a:pt x="79" y="85"/>
                    <a:pt x="79" y="85"/>
                  </a:cubicBezTo>
                  <a:cubicBezTo>
                    <a:pt x="83" y="81"/>
                    <a:pt x="89" y="76"/>
                    <a:pt x="89" y="76"/>
                  </a:cubicBezTo>
                  <a:cubicBezTo>
                    <a:pt x="90" y="73"/>
                    <a:pt x="97" y="64"/>
                    <a:pt x="97" y="64"/>
                  </a:cubicBezTo>
                  <a:cubicBezTo>
                    <a:pt x="98" y="63"/>
                    <a:pt x="97" y="59"/>
                    <a:pt x="97" y="59"/>
                  </a:cubicBezTo>
                  <a:cubicBezTo>
                    <a:pt x="97" y="57"/>
                    <a:pt x="88" y="51"/>
                    <a:pt x="88" y="51"/>
                  </a:cubicBezTo>
                  <a:cubicBezTo>
                    <a:pt x="87" y="50"/>
                    <a:pt x="83" y="50"/>
                    <a:pt x="79" y="49"/>
                  </a:cubicBezTo>
                  <a:lnTo>
                    <a:pt x="79" y="45"/>
                  </a:lnTo>
                  <a:close/>
                  <a:moveTo>
                    <a:pt x="33" y="51"/>
                  </a:moveTo>
                  <a:cubicBezTo>
                    <a:pt x="35" y="50"/>
                    <a:pt x="37" y="48"/>
                    <a:pt x="38" y="47"/>
                  </a:cubicBezTo>
                  <a:cubicBezTo>
                    <a:pt x="38" y="47"/>
                    <a:pt x="42" y="44"/>
                    <a:pt x="46" y="43"/>
                  </a:cubicBezTo>
                  <a:cubicBezTo>
                    <a:pt x="46" y="43"/>
                    <a:pt x="53" y="42"/>
                    <a:pt x="53" y="40"/>
                  </a:cubicBezTo>
                  <a:cubicBezTo>
                    <a:pt x="53" y="40"/>
                    <a:pt x="54" y="34"/>
                    <a:pt x="54" y="32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4" y="3"/>
                    <a:pt x="54" y="0"/>
                    <a:pt x="57" y="2"/>
                  </a:cubicBezTo>
                  <a:cubicBezTo>
                    <a:pt x="57" y="2"/>
                    <a:pt x="58" y="4"/>
                    <a:pt x="61" y="3"/>
                  </a:cubicBezTo>
                  <a:cubicBezTo>
                    <a:pt x="61" y="3"/>
                    <a:pt x="64" y="3"/>
                    <a:pt x="65" y="10"/>
                  </a:cubicBezTo>
                  <a:cubicBezTo>
                    <a:pt x="65" y="10"/>
                    <a:pt x="67" y="19"/>
                    <a:pt x="67" y="27"/>
                  </a:cubicBezTo>
                  <a:cubicBezTo>
                    <a:pt x="67" y="27"/>
                    <a:pt x="67" y="37"/>
                    <a:pt x="67" y="39"/>
                  </a:cubicBezTo>
                  <a:cubicBezTo>
                    <a:pt x="67" y="39"/>
                    <a:pt x="66" y="42"/>
                    <a:pt x="69" y="43"/>
                  </a:cubicBezTo>
                  <a:cubicBezTo>
                    <a:pt x="69" y="43"/>
                    <a:pt x="74" y="44"/>
                    <a:pt x="79" y="45"/>
                  </a:cubicBezTo>
                  <a:cubicBezTo>
                    <a:pt x="79" y="49"/>
                    <a:pt x="79" y="49"/>
                    <a:pt x="79" y="49"/>
                  </a:cubicBezTo>
                  <a:cubicBezTo>
                    <a:pt x="76" y="48"/>
                    <a:pt x="73" y="48"/>
                    <a:pt x="73" y="48"/>
                  </a:cubicBezTo>
                  <a:cubicBezTo>
                    <a:pt x="67" y="47"/>
                    <a:pt x="71" y="53"/>
                    <a:pt x="71" y="53"/>
                  </a:cubicBezTo>
                  <a:cubicBezTo>
                    <a:pt x="72" y="55"/>
                    <a:pt x="74" y="60"/>
                    <a:pt x="74" y="60"/>
                  </a:cubicBezTo>
                  <a:cubicBezTo>
                    <a:pt x="74" y="63"/>
                    <a:pt x="76" y="64"/>
                    <a:pt x="76" y="64"/>
                  </a:cubicBezTo>
                  <a:cubicBezTo>
                    <a:pt x="78" y="67"/>
                    <a:pt x="75" y="70"/>
                    <a:pt x="75" y="70"/>
                  </a:cubicBezTo>
                  <a:cubicBezTo>
                    <a:pt x="74" y="71"/>
                    <a:pt x="72" y="73"/>
                    <a:pt x="72" y="73"/>
                  </a:cubicBezTo>
                  <a:cubicBezTo>
                    <a:pt x="70" y="79"/>
                    <a:pt x="64" y="83"/>
                    <a:pt x="64" y="83"/>
                  </a:cubicBezTo>
                  <a:cubicBezTo>
                    <a:pt x="59" y="86"/>
                    <a:pt x="62" y="95"/>
                    <a:pt x="62" y="95"/>
                  </a:cubicBezTo>
                  <a:cubicBezTo>
                    <a:pt x="64" y="101"/>
                    <a:pt x="73" y="91"/>
                    <a:pt x="73" y="91"/>
                  </a:cubicBezTo>
                  <a:cubicBezTo>
                    <a:pt x="75" y="89"/>
                    <a:pt x="77" y="88"/>
                    <a:pt x="77" y="88"/>
                  </a:cubicBezTo>
                  <a:cubicBezTo>
                    <a:pt x="77" y="88"/>
                    <a:pt x="78" y="86"/>
                    <a:pt x="79" y="85"/>
                  </a:cubicBezTo>
                  <a:cubicBezTo>
                    <a:pt x="79" y="120"/>
                    <a:pt x="79" y="120"/>
                    <a:pt x="79" y="120"/>
                  </a:cubicBezTo>
                  <a:cubicBezTo>
                    <a:pt x="79" y="120"/>
                    <a:pt x="77" y="120"/>
                    <a:pt x="76" y="120"/>
                  </a:cubicBezTo>
                  <a:cubicBezTo>
                    <a:pt x="76" y="120"/>
                    <a:pt x="70" y="121"/>
                    <a:pt x="65" y="120"/>
                  </a:cubicBezTo>
                  <a:cubicBezTo>
                    <a:pt x="65" y="120"/>
                    <a:pt x="61" y="120"/>
                    <a:pt x="57" y="119"/>
                  </a:cubicBezTo>
                  <a:cubicBezTo>
                    <a:pt x="57" y="119"/>
                    <a:pt x="56" y="118"/>
                    <a:pt x="54" y="119"/>
                  </a:cubicBezTo>
                  <a:cubicBezTo>
                    <a:pt x="54" y="119"/>
                    <a:pt x="44" y="127"/>
                    <a:pt x="36" y="118"/>
                  </a:cubicBezTo>
                  <a:cubicBezTo>
                    <a:pt x="36" y="118"/>
                    <a:pt x="34" y="116"/>
                    <a:pt x="33" y="115"/>
                  </a:cubicBezTo>
                  <a:cubicBezTo>
                    <a:pt x="33" y="108"/>
                    <a:pt x="33" y="108"/>
                    <a:pt x="33" y="108"/>
                  </a:cubicBezTo>
                  <a:cubicBezTo>
                    <a:pt x="34" y="109"/>
                    <a:pt x="36" y="109"/>
                    <a:pt x="38" y="109"/>
                  </a:cubicBezTo>
                  <a:cubicBezTo>
                    <a:pt x="45" y="109"/>
                    <a:pt x="46" y="103"/>
                    <a:pt x="46" y="103"/>
                  </a:cubicBezTo>
                  <a:cubicBezTo>
                    <a:pt x="45" y="101"/>
                    <a:pt x="49" y="98"/>
                    <a:pt x="49" y="98"/>
                  </a:cubicBezTo>
                  <a:cubicBezTo>
                    <a:pt x="51" y="96"/>
                    <a:pt x="51" y="94"/>
                    <a:pt x="51" y="94"/>
                  </a:cubicBezTo>
                  <a:cubicBezTo>
                    <a:pt x="50" y="91"/>
                    <a:pt x="50" y="84"/>
                    <a:pt x="50" y="84"/>
                  </a:cubicBezTo>
                  <a:cubicBezTo>
                    <a:pt x="47" y="82"/>
                    <a:pt x="41" y="75"/>
                    <a:pt x="41" y="75"/>
                  </a:cubicBezTo>
                  <a:cubicBezTo>
                    <a:pt x="37" y="67"/>
                    <a:pt x="43" y="67"/>
                    <a:pt x="43" y="67"/>
                  </a:cubicBezTo>
                  <a:cubicBezTo>
                    <a:pt x="46" y="68"/>
                    <a:pt x="47" y="67"/>
                    <a:pt x="47" y="67"/>
                  </a:cubicBezTo>
                  <a:cubicBezTo>
                    <a:pt x="51" y="67"/>
                    <a:pt x="51" y="61"/>
                    <a:pt x="51" y="61"/>
                  </a:cubicBezTo>
                  <a:cubicBezTo>
                    <a:pt x="51" y="58"/>
                    <a:pt x="52" y="56"/>
                    <a:pt x="52" y="56"/>
                  </a:cubicBezTo>
                  <a:cubicBezTo>
                    <a:pt x="54" y="50"/>
                    <a:pt x="53" y="50"/>
                    <a:pt x="53" y="50"/>
                  </a:cubicBezTo>
                  <a:cubicBezTo>
                    <a:pt x="50" y="45"/>
                    <a:pt x="47" y="50"/>
                    <a:pt x="47" y="50"/>
                  </a:cubicBezTo>
                  <a:cubicBezTo>
                    <a:pt x="45" y="53"/>
                    <a:pt x="35" y="59"/>
                    <a:pt x="35" y="59"/>
                  </a:cubicBezTo>
                  <a:cubicBezTo>
                    <a:pt x="34" y="59"/>
                    <a:pt x="33" y="60"/>
                    <a:pt x="33" y="60"/>
                  </a:cubicBezTo>
                  <a:lnTo>
                    <a:pt x="33" y="51"/>
                  </a:lnTo>
                  <a:close/>
                  <a:moveTo>
                    <a:pt x="3" y="82"/>
                  </a:moveTo>
                  <a:cubicBezTo>
                    <a:pt x="3" y="82"/>
                    <a:pt x="0" y="81"/>
                    <a:pt x="0" y="78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7"/>
                    <a:pt x="0" y="77"/>
                    <a:pt x="0" y="76"/>
                  </a:cubicBezTo>
                  <a:cubicBezTo>
                    <a:pt x="0" y="76"/>
                    <a:pt x="0" y="74"/>
                    <a:pt x="5" y="69"/>
                  </a:cubicBezTo>
                  <a:cubicBezTo>
                    <a:pt x="5" y="69"/>
                    <a:pt x="9" y="65"/>
                    <a:pt x="13" y="63"/>
                  </a:cubicBezTo>
                  <a:cubicBezTo>
                    <a:pt x="13" y="63"/>
                    <a:pt x="22" y="57"/>
                    <a:pt x="28" y="55"/>
                  </a:cubicBezTo>
                  <a:cubicBezTo>
                    <a:pt x="28" y="55"/>
                    <a:pt x="30" y="53"/>
                    <a:pt x="33" y="51"/>
                  </a:cubicBezTo>
                  <a:cubicBezTo>
                    <a:pt x="33" y="60"/>
                    <a:pt x="33" y="60"/>
                    <a:pt x="33" y="60"/>
                  </a:cubicBezTo>
                  <a:cubicBezTo>
                    <a:pt x="31" y="62"/>
                    <a:pt x="30" y="63"/>
                    <a:pt x="30" y="63"/>
                  </a:cubicBezTo>
                  <a:cubicBezTo>
                    <a:pt x="26" y="62"/>
                    <a:pt x="22" y="65"/>
                    <a:pt x="22" y="65"/>
                  </a:cubicBezTo>
                  <a:cubicBezTo>
                    <a:pt x="17" y="67"/>
                    <a:pt x="18" y="69"/>
                    <a:pt x="18" y="69"/>
                  </a:cubicBezTo>
                  <a:cubicBezTo>
                    <a:pt x="17" y="72"/>
                    <a:pt x="14" y="78"/>
                    <a:pt x="14" y="78"/>
                  </a:cubicBezTo>
                  <a:cubicBezTo>
                    <a:pt x="13" y="79"/>
                    <a:pt x="12" y="84"/>
                    <a:pt x="12" y="86"/>
                  </a:cubicBezTo>
                  <a:cubicBezTo>
                    <a:pt x="12" y="86"/>
                    <a:pt x="14" y="92"/>
                    <a:pt x="14" y="92"/>
                  </a:cubicBezTo>
                  <a:cubicBezTo>
                    <a:pt x="16" y="97"/>
                    <a:pt x="26" y="106"/>
                    <a:pt x="26" y="106"/>
                  </a:cubicBezTo>
                  <a:cubicBezTo>
                    <a:pt x="28" y="107"/>
                    <a:pt x="30" y="108"/>
                    <a:pt x="33" y="108"/>
                  </a:cubicBezTo>
                  <a:cubicBezTo>
                    <a:pt x="33" y="115"/>
                    <a:pt x="33" y="115"/>
                    <a:pt x="33" y="115"/>
                  </a:cubicBezTo>
                  <a:cubicBezTo>
                    <a:pt x="31" y="113"/>
                    <a:pt x="29" y="111"/>
                    <a:pt x="27" y="111"/>
                  </a:cubicBezTo>
                  <a:cubicBezTo>
                    <a:pt x="27" y="111"/>
                    <a:pt x="17" y="102"/>
                    <a:pt x="13" y="98"/>
                  </a:cubicBezTo>
                  <a:cubicBezTo>
                    <a:pt x="13" y="98"/>
                    <a:pt x="7" y="92"/>
                    <a:pt x="7" y="87"/>
                  </a:cubicBezTo>
                  <a:cubicBezTo>
                    <a:pt x="7" y="87"/>
                    <a:pt x="6" y="82"/>
                    <a:pt x="3" y="8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9" name="Freeform 18">
              <a:extLst>
                <a:ext uri="{FF2B5EF4-FFF2-40B4-BE49-F238E27FC236}">
                  <a16:creationId xmlns="" xmlns:a16="http://schemas.microsoft.com/office/drawing/2014/main" id="{D09CBA61-0D25-E249-BE3C-24B38CC67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1954"/>
              <a:ext cx="212" cy="261"/>
            </a:xfrm>
            <a:custGeom>
              <a:avLst/>
              <a:gdLst>
                <a:gd name="T0" fmla="*/ 92 w 111"/>
                <a:gd name="T1" fmla="*/ 4 h 135"/>
                <a:gd name="T2" fmla="*/ 108 w 111"/>
                <a:gd name="T3" fmla="*/ 13 h 135"/>
                <a:gd name="T4" fmla="*/ 106 w 111"/>
                <a:gd name="T5" fmla="*/ 20 h 135"/>
                <a:gd name="T6" fmla="*/ 98 w 111"/>
                <a:gd name="T7" fmla="*/ 25 h 135"/>
                <a:gd name="T8" fmla="*/ 93 w 111"/>
                <a:gd name="T9" fmla="*/ 28 h 135"/>
                <a:gd name="T10" fmla="*/ 68 w 111"/>
                <a:gd name="T11" fmla="*/ 65 h 135"/>
                <a:gd name="T12" fmla="*/ 48 w 111"/>
                <a:gd name="T13" fmla="*/ 97 h 135"/>
                <a:gd name="T14" fmla="*/ 27 w 111"/>
                <a:gd name="T15" fmla="*/ 124 h 135"/>
                <a:gd name="T16" fmla="*/ 23 w 111"/>
                <a:gd name="T17" fmla="*/ 128 h 135"/>
                <a:gd name="T18" fmla="*/ 20 w 111"/>
                <a:gd name="T19" fmla="*/ 132 h 135"/>
                <a:gd name="T20" fmla="*/ 13 w 111"/>
                <a:gd name="T21" fmla="*/ 135 h 135"/>
                <a:gd name="T22" fmla="*/ 8 w 111"/>
                <a:gd name="T23" fmla="*/ 134 h 135"/>
                <a:gd name="T24" fmla="*/ 3 w 111"/>
                <a:gd name="T25" fmla="*/ 134 h 135"/>
                <a:gd name="T26" fmla="*/ 4 w 111"/>
                <a:gd name="T27" fmla="*/ 132 h 135"/>
                <a:gd name="T28" fmla="*/ 6 w 111"/>
                <a:gd name="T29" fmla="*/ 130 h 135"/>
                <a:gd name="T30" fmla="*/ 8 w 111"/>
                <a:gd name="T31" fmla="*/ 129 h 135"/>
                <a:gd name="T32" fmla="*/ 9 w 111"/>
                <a:gd name="T33" fmla="*/ 128 h 135"/>
                <a:gd name="T34" fmla="*/ 11 w 111"/>
                <a:gd name="T35" fmla="*/ 125 h 135"/>
                <a:gd name="T36" fmla="*/ 13 w 111"/>
                <a:gd name="T37" fmla="*/ 123 h 135"/>
                <a:gd name="T38" fmla="*/ 31 w 111"/>
                <a:gd name="T39" fmla="*/ 102 h 135"/>
                <a:gd name="T40" fmla="*/ 48 w 111"/>
                <a:gd name="T41" fmla="*/ 77 h 135"/>
                <a:gd name="T42" fmla="*/ 58 w 111"/>
                <a:gd name="T43" fmla="*/ 61 h 135"/>
                <a:gd name="T44" fmla="*/ 78 w 111"/>
                <a:gd name="T45" fmla="*/ 28 h 135"/>
                <a:gd name="T46" fmla="*/ 58 w 111"/>
                <a:gd name="T47" fmla="*/ 17 h 135"/>
                <a:gd name="T48" fmla="*/ 61 w 111"/>
                <a:gd name="T49" fmla="*/ 16 h 135"/>
                <a:gd name="T50" fmla="*/ 81 w 111"/>
                <a:gd name="T51" fmla="*/ 13 h 135"/>
                <a:gd name="T52" fmla="*/ 92 w 111"/>
                <a:gd name="T53" fmla="*/ 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1" h="135">
                  <a:moveTo>
                    <a:pt x="92" y="4"/>
                  </a:moveTo>
                  <a:cubicBezTo>
                    <a:pt x="92" y="4"/>
                    <a:pt x="100" y="0"/>
                    <a:pt x="108" y="13"/>
                  </a:cubicBezTo>
                  <a:cubicBezTo>
                    <a:pt x="108" y="13"/>
                    <a:pt x="111" y="20"/>
                    <a:pt x="106" y="20"/>
                  </a:cubicBezTo>
                  <a:cubicBezTo>
                    <a:pt x="106" y="20"/>
                    <a:pt x="102" y="21"/>
                    <a:pt x="98" y="25"/>
                  </a:cubicBezTo>
                  <a:cubicBezTo>
                    <a:pt x="97" y="25"/>
                    <a:pt x="94" y="25"/>
                    <a:pt x="93" y="28"/>
                  </a:cubicBezTo>
                  <a:cubicBezTo>
                    <a:pt x="93" y="28"/>
                    <a:pt x="85" y="42"/>
                    <a:pt x="68" y="65"/>
                  </a:cubicBezTo>
                  <a:cubicBezTo>
                    <a:pt x="68" y="65"/>
                    <a:pt x="59" y="77"/>
                    <a:pt x="48" y="97"/>
                  </a:cubicBezTo>
                  <a:cubicBezTo>
                    <a:pt x="48" y="97"/>
                    <a:pt x="40" y="113"/>
                    <a:pt x="27" y="124"/>
                  </a:cubicBezTo>
                  <a:cubicBezTo>
                    <a:pt x="27" y="124"/>
                    <a:pt x="23" y="127"/>
                    <a:pt x="23" y="128"/>
                  </a:cubicBezTo>
                  <a:cubicBezTo>
                    <a:pt x="23" y="128"/>
                    <a:pt x="22" y="130"/>
                    <a:pt x="20" y="132"/>
                  </a:cubicBezTo>
                  <a:cubicBezTo>
                    <a:pt x="20" y="132"/>
                    <a:pt x="17" y="135"/>
                    <a:pt x="13" y="135"/>
                  </a:cubicBezTo>
                  <a:cubicBezTo>
                    <a:pt x="13" y="135"/>
                    <a:pt x="10" y="134"/>
                    <a:pt x="8" y="134"/>
                  </a:cubicBezTo>
                  <a:cubicBezTo>
                    <a:pt x="8" y="134"/>
                    <a:pt x="5" y="134"/>
                    <a:pt x="3" y="134"/>
                  </a:cubicBezTo>
                  <a:cubicBezTo>
                    <a:pt x="3" y="134"/>
                    <a:pt x="0" y="135"/>
                    <a:pt x="4" y="132"/>
                  </a:cubicBezTo>
                  <a:cubicBezTo>
                    <a:pt x="4" y="132"/>
                    <a:pt x="4" y="131"/>
                    <a:pt x="6" y="130"/>
                  </a:cubicBezTo>
                  <a:cubicBezTo>
                    <a:pt x="6" y="130"/>
                    <a:pt x="7" y="130"/>
                    <a:pt x="8" y="129"/>
                  </a:cubicBezTo>
                  <a:cubicBezTo>
                    <a:pt x="8" y="129"/>
                    <a:pt x="7" y="128"/>
                    <a:pt x="9" y="128"/>
                  </a:cubicBezTo>
                  <a:cubicBezTo>
                    <a:pt x="9" y="128"/>
                    <a:pt x="11" y="129"/>
                    <a:pt x="11" y="125"/>
                  </a:cubicBezTo>
                  <a:cubicBezTo>
                    <a:pt x="11" y="125"/>
                    <a:pt x="11" y="124"/>
                    <a:pt x="13" y="123"/>
                  </a:cubicBezTo>
                  <a:cubicBezTo>
                    <a:pt x="13" y="123"/>
                    <a:pt x="19" y="118"/>
                    <a:pt x="31" y="102"/>
                  </a:cubicBezTo>
                  <a:cubicBezTo>
                    <a:pt x="31" y="102"/>
                    <a:pt x="42" y="89"/>
                    <a:pt x="48" y="77"/>
                  </a:cubicBezTo>
                  <a:cubicBezTo>
                    <a:pt x="48" y="77"/>
                    <a:pt x="53" y="69"/>
                    <a:pt x="58" y="61"/>
                  </a:cubicBezTo>
                  <a:cubicBezTo>
                    <a:pt x="58" y="61"/>
                    <a:pt x="75" y="34"/>
                    <a:pt x="78" y="28"/>
                  </a:cubicBezTo>
                  <a:cubicBezTo>
                    <a:pt x="78" y="28"/>
                    <a:pt x="59" y="25"/>
                    <a:pt x="58" y="17"/>
                  </a:cubicBezTo>
                  <a:cubicBezTo>
                    <a:pt x="58" y="17"/>
                    <a:pt x="58" y="14"/>
                    <a:pt x="61" y="16"/>
                  </a:cubicBezTo>
                  <a:cubicBezTo>
                    <a:pt x="61" y="16"/>
                    <a:pt x="70" y="20"/>
                    <a:pt x="81" y="13"/>
                  </a:cubicBezTo>
                  <a:cubicBezTo>
                    <a:pt x="81" y="13"/>
                    <a:pt x="87" y="11"/>
                    <a:pt x="9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0" name="Freeform 19">
              <a:extLst>
                <a:ext uri="{FF2B5EF4-FFF2-40B4-BE49-F238E27FC236}">
                  <a16:creationId xmlns="" xmlns:a16="http://schemas.microsoft.com/office/drawing/2014/main" id="{F2EC80B9-9CA7-6749-A2F8-1DBE62DAA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2093"/>
              <a:ext cx="158" cy="118"/>
            </a:xfrm>
            <a:custGeom>
              <a:avLst/>
              <a:gdLst>
                <a:gd name="T0" fmla="*/ 11 w 83"/>
                <a:gd name="T1" fmla="*/ 29 h 61"/>
                <a:gd name="T2" fmla="*/ 4 w 83"/>
                <a:gd name="T3" fmla="*/ 21 h 61"/>
                <a:gd name="T4" fmla="*/ 20 w 83"/>
                <a:gd name="T5" fmla="*/ 27 h 61"/>
                <a:gd name="T6" fmla="*/ 23 w 83"/>
                <a:gd name="T7" fmla="*/ 33 h 61"/>
                <a:gd name="T8" fmla="*/ 33 w 83"/>
                <a:gd name="T9" fmla="*/ 46 h 61"/>
                <a:gd name="T10" fmla="*/ 34 w 83"/>
                <a:gd name="T11" fmla="*/ 44 h 61"/>
                <a:gd name="T12" fmla="*/ 34 w 83"/>
                <a:gd name="T13" fmla="*/ 39 h 61"/>
                <a:gd name="T14" fmla="*/ 38 w 83"/>
                <a:gd name="T15" fmla="*/ 36 h 61"/>
                <a:gd name="T16" fmla="*/ 40 w 83"/>
                <a:gd name="T17" fmla="*/ 35 h 61"/>
                <a:gd name="T18" fmla="*/ 47 w 83"/>
                <a:gd name="T19" fmla="*/ 26 h 61"/>
                <a:gd name="T20" fmla="*/ 47 w 83"/>
                <a:gd name="T21" fmla="*/ 19 h 61"/>
                <a:gd name="T22" fmla="*/ 37 w 83"/>
                <a:gd name="T23" fmla="*/ 13 h 61"/>
                <a:gd name="T24" fmla="*/ 35 w 83"/>
                <a:gd name="T25" fmla="*/ 11 h 61"/>
                <a:gd name="T26" fmla="*/ 42 w 83"/>
                <a:gd name="T27" fmla="*/ 10 h 61"/>
                <a:gd name="T28" fmla="*/ 55 w 83"/>
                <a:gd name="T29" fmla="*/ 4 h 61"/>
                <a:gd name="T30" fmla="*/ 59 w 83"/>
                <a:gd name="T31" fmla="*/ 1 h 61"/>
                <a:gd name="T32" fmla="*/ 68 w 83"/>
                <a:gd name="T33" fmla="*/ 3 h 61"/>
                <a:gd name="T34" fmla="*/ 81 w 83"/>
                <a:gd name="T35" fmla="*/ 15 h 61"/>
                <a:gd name="T36" fmla="*/ 82 w 83"/>
                <a:gd name="T37" fmla="*/ 18 h 61"/>
                <a:gd name="T38" fmla="*/ 78 w 83"/>
                <a:gd name="T39" fmla="*/ 23 h 61"/>
                <a:gd name="T40" fmla="*/ 66 w 83"/>
                <a:gd name="T41" fmla="*/ 34 h 61"/>
                <a:gd name="T42" fmla="*/ 64 w 83"/>
                <a:gd name="T43" fmla="*/ 46 h 61"/>
                <a:gd name="T44" fmla="*/ 62 w 83"/>
                <a:gd name="T45" fmla="*/ 53 h 61"/>
                <a:gd name="T46" fmla="*/ 55 w 83"/>
                <a:gd name="T47" fmla="*/ 55 h 61"/>
                <a:gd name="T48" fmla="*/ 46 w 83"/>
                <a:gd name="T49" fmla="*/ 59 h 61"/>
                <a:gd name="T50" fmla="*/ 43 w 83"/>
                <a:gd name="T51" fmla="*/ 59 h 61"/>
                <a:gd name="T52" fmla="*/ 40 w 83"/>
                <a:gd name="T53" fmla="*/ 58 h 61"/>
                <a:gd name="T54" fmla="*/ 38 w 83"/>
                <a:gd name="T55" fmla="*/ 55 h 61"/>
                <a:gd name="T56" fmla="*/ 33 w 83"/>
                <a:gd name="T57" fmla="*/ 51 h 61"/>
                <a:gd name="T58" fmla="*/ 29 w 83"/>
                <a:gd name="T59" fmla="*/ 49 h 61"/>
                <a:gd name="T60" fmla="*/ 20 w 83"/>
                <a:gd name="T61" fmla="*/ 35 h 61"/>
                <a:gd name="T62" fmla="*/ 11 w 83"/>
                <a:gd name="T63" fmla="*/ 29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3" h="61">
                  <a:moveTo>
                    <a:pt x="11" y="29"/>
                  </a:moveTo>
                  <a:cubicBezTo>
                    <a:pt x="11" y="29"/>
                    <a:pt x="0" y="23"/>
                    <a:pt x="4" y="21"/>
                  </a:cubicBezTo>
                  <a:cubicBezTo>
                    <a:pt x="4" y="21"/>
                    <a:pt x="12" y="18"/>
                    <a:pt x="20" y="27"/>
                  </a:cubicBezTo>
                  <a:cubicBezTo>
                    <a:pt x="20" y="27"/>
                    <a:pt x="21" y="30"/>
                    <a:pt x="23" y="33"/>
                  </a:cubicBezTo>
                  <a:cubicBezTo>
                    <a:pt x="23" y="33"/>
                    <a:pt x="24" y="36"/>
                    <a:pt x="33" y="46"/>
                  </a:cubicBezTo>
                  <a:cubicBezTo>
                    <a:pt x="33" y="46"/>
                    <a:pt x="34" y="47"/>
                    <a:pt x="34" y="44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4" y="39"/>
                    <a:pt x="36" y="35"/>
                    <a:pt x="38" y="36"/>
                  </a:cubicBezTo>
                  <a:cubicBezTo>
                    <a:pt x="38" y="36"/>
                    <a:pt x="39" y="37"/>
                    <a:pt x="40" y="35"/>
                  </a:cubicBezTo>
                  <a:cubicBezTo>
                    <a:pt x="40" y="35"/>
                    <a:pt x="45" y="31"/>
                    <a:pt x="47" y="26"/>
                  </a:cubicBezTo>
                  <a:cubicBezTo>
                    <a:pt x="47" y="26"/>
                    <a:pt x="50" y="21"/>
                    <a:pt x="47" y="19"/>
                  </a:cubicBezTo>
                  <a:cubicBezTo>
                    <a:pt x="47" y="19"/>
                    <a:pt x="40" y="15"/>
                    <a:pt x="37" y="13"/>
                  </a:cubicBezTo>
                  <a:cubicBezTo>
                    <a:pt x="37" y="13"/>
                    <a:pt x="33" y="12"/>
                    <a:pt x="35" y="11"/>
                  </a:cubicBezTo>
                  <a:cubicBezTo>
                    <a:pt x="35" y="11"/>
                    <a:pt x="37" y="10"/>
                    <a:pt x="42" y="10"/>
                  </a:cubicBezTo>
                  <a:cubicBezTo>
                    <a:pt x="42" y="10"/>
                    <a:pt x="53" y="8"/>
                    <a:pt x="55" y="4"/>
                  </a:cubicBezTo>
                  <a:cubicBezTo>
                    <a:pt x="55" y="4"/>
                    <a:pt x="56" y="0"/>
                    <a:pt x="59" y="1"/>
                  </a:cubicBezTo>
                  <a:cubicBezTo>
                    <a:pt x="59" y="1"/>
                    <a:pt x="65" y="4"/>
                    <a:pt x="68" y="3"/>
                  </a:cubicBezTo>
                  <a:cubicBezTo>
                    <a:pt x="68" y="3"/>
                    <a:pt x="79" y="3"/>
                    <a:pt x="81" y="15"/>
                  </a:cubicBezTo>
                  <a:cubicBezTo>
                    <a:pt x="81" y="15"/>
                    <a:pt x="81" y="17"/>
                    <a:pt x="82" y="18"/>
                  </a:cubicBezTo>
                  <a:cubicBezTo>
                    <a:pt x="82" y="18"/>
                    <a:pt x="83" y="22"/>
                    <a:pt x="78" y="23"/>
                  </a:cubicBezTo>
                  <a:cubicBezTo>
                    <a:pt x="78" y="23"/>
                    <a:pt x="68" y="30"/>
                    <a:pt x="66" y="34"/>
                  </a:cubicBezTo>
                  <a:cubicBezTo>
                    <a:pt x="66" y="34"/>
                    <a:pt x="62" y="42"/>
                    <a:pt x="64" y="46"/>
                  </a:cubicBezTo>
                  <a:cubicBezTo>
                    <a:pt x="64" y="46"/>
                    <a:pt x="66" y="51"/>
                    <a:pt x="62" y="53"/>
                  </a:cubicBezTo>
                  <a:cubicBezTo>
                    <a:pt x="62" y="53"/>
                    <a:pt x="59" y="55"/>
                    <a:pt x="55" y="55"/>
                  </a:cubicBezTo>
                  <a:cubicBezTo>
                    <a:pt x="55" y="55"/>
                    <a:pt x="50" y="54"/>
                    <a:pt x="46" y="59"/>
                  </a:cubicBezTo>
                  <a:cubicBezTo>
                    <a:pt x="46" y="59"/>
                    <a:pt x="46" y="61"/>
                    <a:pt x="43" y="59"/>
                  </a:cubicBezTo>
                  <a:cubicBezTo>
                    <a:pt x="43" y="59"/>
                    <a:pt x="43" y="58"/>
                    <a:pt x="40" y="58"/>
                  </a:cubicBezTo>
                  <a:cubicBezTo>
                    <a:pt x="40" y="58"/>
                    <a:pt x="38" y="58"/>
                    <a:pt x="38" y="55"/>
                  </a:cubicBezTo>
                  <a:cubicBezTo>
                    <a:pt x="38" y="55"/>
                    <a:pt x="37" y="52"/>
                    <a:pt x="33" y="51"/>
                  </a:cubicBezTo>
                  <a:cubicBezTo>
                    <a:pt x="33" y="51"/>
                    <a:pt x="31" y="52"/>
                    <a:pt x="29" y="49"/>
                  </a:cubicBezTo>
                  <a:cubicBezTo>
                    <a:pt x="29" y="49"/>
                    <a:pt x="23" y="39"/>
                    <a:pt x="20" y="35"/>
                  </a:cubicBezTo>
                  <a:cubicBezTo>
                    <a:pt x="20" y="35"/>
                    <a:pt x="16" y="30"/>
                    <a:pt x="11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1" name="Freeform 20">
              <a:extLst>
                <a:ext uri="{FF2B5EF4-FFF2-40B4-BE49-F238E27FC236}">
                  <a16:creationId xmlns="" xmlns:a16="http://schemas.microsoft.com/office/drawing/2014/main" id="{04D4DCB3-02D7-8946-A517-598767885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2116"/>
              <a:ext cx="19" cy="97"/>
            </a:xfrm>
            <a:custGeom>
              <a:avLst/>
              <a:gdLst>
                <a:gd name="T0" fmla="*/ 10 w 10"/>
                <a:gd name="T1" fmla="*/ 50 h 50"/>
                <a:gd name="T2" fmla="*/ 6 w 10"/>
                <a:gd name="T3" fmla="*/ 50 h 50"/>
                <a:gd name="T4" fmla="*/ 0 w 10"/>
                <a:gd name="T5" fmla="*/ 25 h 50"/>
                <a:gd name="T6" fmla="*/ 6 w 10"/>
                <a:gd name="T7" fmla="*/ 0 h 50"/>
                <a:gd name="T8" fmla="*/ 10 w 10"/>
                <a:gd name="T9" fmla="*/ 0 h 50"/>
                <a:gd name="T10" fmla="*/ 4 w 10"/>
                <a:gd name="T11" fmla="*/ 25 h 50"/>
                <a:gd name="T12" fmla="*/ 10 w 10"/>
                <a:gd name="T13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0">
                  <a:moveTo>
                    <a:pt x="10" y="50"/>
                  </a:moveTo>
                  <a:cubicBezTo>
                    <a:pt x="6" y="50"/>
                    <a:pt x="6" y="50"/>
                    <a:pt x="6" y="50"/>
                  </a:cubicBezTo>
                  <a:cubicBezTo>
                    <a:pt x="2" y="43"/>
                    <a:pt x="0" y="35"/>
                    <a:pt x="0" y="25"/>
                  </a:cubicBezTo>
                  <a:cubicBezTo>
                    <a:pt x="0" y="15"/>
                    <a:pt x="2" y="7"/>
                    <a:pt x="6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8"/>
                    <a:pt x="4" y="16"/>
                    <a:pt x="4" y="25"/>
                  </a:cubicBezTo>
                  <a:cubicBezTo>
                    <a:pt x="4" y="35"/>
                    <a:pt x="6" y="43"/>
                    <a:pt x="10" y="5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2" name="Freeform 21">
              <a:extLst>
                <a:ext uri="{FF2B5EF4-FFF2-40B4-BE49-F238E27FC236}">
                  <a16:creationId xmlns="" xmlns:a16="http://schemas.microsoft.com/office/drawing/2014/main" id="{32F15E9F-DE7C-9144-A85E-9220A4B18C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94" y="2116"/>
              <a:ext cx="95" cy="99"/>
            </a:xfrm>
            <a:custGeom>
              <a:avLst/>
              <a:gdLst>
                <a:gd name="T0" fmla="*/ 15 w 50"/>
                <a:gd name="T1" fmla="*/ 0 h 51"/>
                <a:gd name="T2" fmla="*/ 19 w 50"/>
                <a:gd name="T3" fmla="*/ 3 h 51"/>
                <a:gd name="T4" fmla="*/ 16 w 50"/>
                <a:gd name="T5" fmla="*/ 5 h 51"/>
                <a:gd name="T6" fmla="*/ 14 w 50"/>
                <a:gd name="T7" fmla="*/ 26 h 51"/>
                <a:gd name="T8" fmla="*/ 14 w 50"/>
                <a:gd name="T9" fmla="*/ 30 h 51"/>
                <a:gd name="T10" fmla="*/ 11 w 50"/>
                <a:gd name="T11" fmla="*/ 26 h 51"/>
                <a:gd name="T12" fmla="*/ 8 w 50"/>
                <a:gd name="T13" fmla="*/ 16 h 51"/>
                <a:gd name="T14" fmla="*/ 0 w 50"/>
                <a:gd name="T15" fmla="*/ 18 h 51"/>
                <a:gd name="T16" fmla="*/ 25 w 50"/>
                <a:gd name="T17" fmla="*/ 35 h 51"/>
                <a:gd name="T18" fmla="*/ 24 w 50"/>
                <a:gd name="T19" fmla="*/ 29 h 51"/>
                <a:gd name="T20" fmla="*/ 29 w 50"/>
                <a:gd name="T21" fmla="*/ 29 h 51"/>
                <a:gd name="T22" fmla="*/ 28 w 50"/>
                <a:gd name="T23" fmla="*/ 34 h 51"/>
                <a:gd name="T24" fmla="*/ 46 w 50"/>
                <a:gd name="T25" fmla="*/ 35 h 51"/>
                <a:gd name="T26" fmla="*/ 50 w 50"/>
                <a:gd name="T27" fmla="*/ 38 h 51"/>
                <a:gd name="T28" fmla="*/ 46 w 50"/>
                <a:gd name="T29" fmla="*/ 38 h 51"/>
                <a:gd name="T30" fmla="*/ 28 w 50"/>
                <a:gd name="T31" fmla="*/ 46 h 51"/>
                <a:gd name="T32" fmla="*/ 28 w 50"/>
                <a:gd name="T33" fmla="*/ 51 h 51"/>
                <a:gd name="T34" fmla="*/ 25 w 50"/>
                <a:gd name="T35" fmla="*/ 46 h 51"/>
                <a:gd name="T36" fmla="*/ 6 w 50"/>
                <a:gd name="T37" fmla="*/ 38 h 51"/>
                <a:gd name="T38" fmla="*/ 2 w 50"/>
                <a:gd name="T39" fmla="*/ 35 h 51"/>
                <a:gd name="T40" fmla="*/ 27 w 50"/>
                <a:gd name="T41" fmla="*/ 13 h 51"/>
                <a:gd name="T42" fmla="*/ 27 w 50"/>
                <a:gd name="T43" fmla="*/ 0 h 51"/>
                <a:gd name="T44" fmla="*/ 32 w 50"/>
                <a:gd name="T45" fmla="*/ 1 h 51"/>
                <a:gd name="T46" fmla="*/ 31 w 50"/>
                <a:gd name="T47" fmla="*/ 6 h 51"/>
                <a:gd name="T48" fmla="*/ 44 w 50"/>
                <a:gd name="T49" fmla="*/ 3 h 51"/>
                <a:gd name="T50" fmla="*/ 47 w 50"/>
                <a:gd name="T51" fmla="*/ 7 h 51"/>
                <a:gd name="T52" fmla="*/ 41 w 50"/>
                <a:gd name="T53" fmla="*/ 9 h 51"/>
                <a:gd name="T54" fmla="*/ 31 w 50"/>
                <a:gd name="T55" fmla="*/ 22 h 51"/>
                <a:gd name="T56" fmla="*/ 46 w 50"/>
                <a:gd name="T57" fmla="*/ 22 h 51"/>
                <a:gd name="T58" fmla="*/ 50 w 50"/>
                <a:gd name="T59" fmla="*/ 20 h 51"/>
                <a:gd name="T60" fmla="*/ 49 w 50"/>
                <a:gd name="T61" fmla="*/ 24 h 51"/>
                <a:gd name="T62" fmla="*/ 32 w 50"/>
                <a:gd name="T63" fmla="*/ 29 h 51"/>
                <a:gd name="T64" fmla="*/ 27 w 50"/>
                <a:gd name="T65" fmla="*/ 16 h 51"/>
                <a:gd name="T66" fmla="*/ 18 w 50"/>
                <a:gd name="T67" fmla="*/ 17 h 51"/>
                <a:gd name="T68" fmla="*/ 27 w 50"/>
                <a:gd name="T69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0" h="51">
                  <a:moveTo>
                    <a:pt x="0" y="18"/>
                  </a:moveTo>
                  <a:cubicBezTo>
                    <a:pt x="8" y="13"/>
                    <a:pt x="13" y="6"/>
                    <a:pt x="15" y="0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20" y="2"/>
                    <a:pt x="20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3"/>
                    <a:pt x="17" y="4"/>
                    <a:pt x="16" y="5"/>
                  </a:cubicBezTo>
                  <a:cubicBezTo>
                    <a:pt x="15" y="7"/>
                    <a:pt x="15" y="9"/>
                    <a:pt x="14" y="10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7"/>
                    <a:pt x="14" y="29"/>
                  </a:cubicBezTo>
                  <a:cubicBezTo>
                    <a:pt x="14" y="29"/>
                    <a:pt x="14" y="30"/>
                    <a:pt x="14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28"/>
                    <a:pt x="11" y="27"/>
                    <a:pt x="11" y="26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0" y="14"/>
                    <a:pt x="9" y="15"/>
                    <a:pt x="8" y="16"/>
                  </a:cubicBezTo>
                  <a:cubicBezTo>
                    <a:pt x="7" y="17"/>
                    <a:pt x="6" y="18"/>
                    <a:pt x="3" y="21"/>
                  </a:cubicBezTo>
                  <a:cubicBezTo>
                    <a:pt x="2" y="19"/>
                    <a:pt x="1" y="19"/>
                    <a:pt x="0" y="18"/>
                  </a:cubicBezTo>
                  <a:close/>
                  <a:moveTo>
                    <a:pt x="6" y="35"/>
                  </a:moveTo>
                  <a:cubicBezTo>
                    <a:pt x="25" y="35"/>
                    <a:pt x="25" y="35"/>
                    <a:pt x="25" y="35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25" y="33"/>
                    <a:pt x="24" y="31"/>
                    <a:pt x="24" y="29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8" y="30"/>
                    <a:pt x="28" y="32"/>
                    <a:pt x="28" y="34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46" y="35"/>
                    <a:pt x="46" y="35"/>
                    <a:pt x="46" y="35"/>
                  </a:cubicBezTo>
                  <a:cubicBezTo>
                    <a:pt x="47" y="35"/>
                    <a:pt x="48" y="35"/>
                    <a:pt x="50" y="35"/>
                  </a:cubicBezTo>
                  <a:cubicBezTo>
                    <a:pt x="50" y="38"/>
                    <a:pt x="50" y="38"/>
                    <a:pt x="50" y="38"/>
                  </a:cubicBezTo>
                  <a:cubicBezTo>
                    <a:pt x="50" y="38"/>
                    <a:pt x="49" y="38"/>
                    <a:pt x="48" y="38"/>
                  </a:cubicBezTo>
                  <a:cubicBezTo>
                    <a:pt x="48" y="38"/>
                    <a:pt x="47" y="38"/>
                    <a:pt x="46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7"/>
                    <a:pt x="28" y="48"/>
                    <a:pt x="28" y="49"/>
                  </a:cubicBezTo>
                  <a:cubicBezTo>
                    <a:pt x="28" y="50"/>
                    <a:pt x="28" y="50"/>
                    <a:pt x="28" y="51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4" y="48"/>
                    <a:pt x="25" y="47"/>
                    <a:pt x="25" y="46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5" y="38"/>
                    <a:pt x="3" y="38"/>
                    <a:pt x="2" y="38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5"/>
                    <a:pt x="4" y="35"/>
                    <a:pt x="6" y="35"/>
                  </a:cubicBezTo>
                  <a:close/>
                  <a:moveTo>
                    <a:pt x="27" y="13"/>
                  </a:move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3"/>
                    <a:pt x="27" y="0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2"/>
                    <a:pt x="31" y="3"/>
                    <a:pt x="31" y="6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6" y="9"/>
                    <a:pt x="40" y="6"/>
                    <a:pt x="44" y="3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8"/>
                    <a:pt x="46" y="8"/>
                    <a:pt x="46" y="8"/>
                  </a:cubicBezTo>
                  <a:cubicBezTo>
                    <a:pt x="44" y="8"/>
                    <a:pt x="42" y="9"/>
                    <a:pt x="41" y="9"/>
                  </a:cubicBezTo>
                  <a:cubicBezTo>
                    <a:pt x="39" y="11"/>
                    <a:pt x="36" y="13"/>
                    <a:pt x="31" y="15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0" y="25"/>
                    <a:pt x="32" y="26"/>
                    <a:pt x="38" y="26"/>
                  </a:cubicBezTo>
                  <a:cubicBezTo>
                    <a:pt x="43" y="26"/>
                    <a:pt x="46" y="25"/>
                    <a:pt x="46" y="22"/>
                  </a:cubicBezTo>
                  <a:cubicBezTo>
                    <a:pt x="46" y="21"/>
                    <a:pt x="46" y="20"/>
                    <a:pt x="46" y="19"/>
                  </a:cubicBezTo>
                  <a:cubicBezTo>
                    <a:pt x="48" y="20"/>
                    <a:pt x="49" y="20"/>
                    <a:pt x="50" y="20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50" y="22"/>
                    <a:pt x="50" y="23"/>
                    <a:pt x="49" y="24"/>
                  </a:cubicBezTo>
                  <a:cubicBezTo>
                    <a:pt x="48" y="27"/>
                    <a:pt x="45" y="29"/>
                    <a:pt x="40" y="29"/>
                  </a:cubicBezTo>
                  <a:cubicBezTo>
                    <a:pt x="35" y="29"/>
                    <a:pt x="33" y="29"/>
                    <a:pt x="32" y="29"/>
                  </a:cubicBezTo>
                  <a:cubicBezTo>
                    <a:pt x="29" y="28"/>
                    <a:pt x="27" y="27"/>
                    <a:pt x="27" y="24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5" y="17"/>
                    <a:pt x="22" y="18"/>
                    <a:pt x="20" y="19"/>
                  </a:cubicBezTo>
                  <a:cubicBezTo>
                    <a:pt x="19" y="19"/>
                    <a:pt x="18" y="18"/>
                    <a:pt x="18" y="17"/>
                  </a:cubicBezTo>
                  <a:cubicBezTo>
                    <a:pt x="17" y="17"/>
                    <a:pt x="17" y="16"/>
                    <a:pt x="17" y="16"/>
                  </a:cubicBezTo>
                  <a:cubicBezTo>
                    <a:pt x="20" y="16"/>
                    <a:pt x="23" y="15"/>
                    <a:pt x="27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3" name="Freeform 22">
              <a:extLst>
                <a:ext uri="{FF2B5EF4-FFF2-40B4-BE49-F238E27FC236}">
                  <a16:creationId xmlns="" xmlns:a16="http://schemas.microsoft.com/office/drawing/2014/main" id="{A6D9F7E3-1C1E-D040-B6AF-8F0E9353725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03" y="2115"/>
              <a:ext cx="93" cy="100"/>
            </a:xfrm>
            <a:custGeom>
              <a:avLst/>
              <a:gdLst>
                <a:gd name="T0" fmla="*/ 19 w 49"/>
                <a:gd name="T1" fmla="*/ 0 h 52"/>
                <a:gd name="T2" fmla="*/ 22 w 49"/>
                <a:gd name="T3" fmla="*/ 1 h 52"/>
                <a:gd name="T4" fmla="*/ 23 w 49"/>
                <a:gd name="T5" fmla="*/ 1 h 52"/>
                <a:gd name="T6" fmla="*/ 22 w 49"/>
                <a:gd name="T7" fmla="*/ 2 h 52"/>
                <a:gd name="T8" fmla="*/ 21 w 49"/>
                <a:gd name="T9" fmla="*/ 4 h 52"/>
                <a:gd name="T10" fmla="*/ 20 w 49"/>
                <a:gd name="T11" fmla="*/ 6 h 52"/>
                <a:gd name="T12" fmla="*/ 19 w 49"/>
                <a:gd name="T13" fmla="*/ 9 h 52"/>
                <a:gd name="T14" fmla="*/ 44 w 49"/>
                <a:gd name="T15" fmla="*/ 9 h 52"/>
                <a:gd name="T16" fmla="*/ 47 w 49"/>
                <a:gd name="T17" fmla="*/ 8 h 52"/>
                <a:gd name="T18" fmla="*/ 49 w 49"/>
                <a:gd name="T19" fmla="*/ 8 h 52"/>
                <a:gd name="T20" fmla="*/ 49 w 49"/>
                <a:gd name="T21" fmla="*/ 12 h 52"/>
                <a:gd name="T22" fmla="*/ 47 w 49"/>
                <a:gd name="T23" fmla="*/ 11 h 52"/>
                <a:gd name="T24" fmla="*/ 44 w 49"/>
                <a:gd name="T25" fmla="*/ 11 h 52"/>
                <a:gd name="T26" fmla="*/ 18 w 49"/>
                <a:gd name="T27" fmla="*/ 11 h 52"/>
                <a:gd name="T28" fmla="*/ 11 w 49"/>
                <a:gd name="T29" fmla="*/ 25 h 52"/>
                <a:gd name="T30" fmla="*/ 24 w 49"/>
                <a:gd name="T31" fmla="*/ 25 h 52"/>
                <a:gd name="T32" fmla="*/ 24 w 49"/>
                <a:gd name="T33" fmla="*/ 21 h 52"/>
                <a:gd name="T34" fmla="*/ 24 w 49"/>
                <a:gd name="T35" fmla="*/ 16 h 52"/>
                <a:gd name="T36" fmla="*/ 28 w 49"/>
                <a:gd name="T37" fmla="*/ 16 h 52"/>
                <a:gd name="T38" fmla="*/ 28 w 49"/>
                <a:gd name="T39" fmla="*/ 17 h 52"/>
                <a:gd name="T40" fmla="*/ 28 w 49"/>
                <a:gd name="T41" fmla="*/ 17 h 52"/>
                <a:gd name="T42" fmla="*/ 27 w 49"/>
                <a:gd name="T43" fmla="*/ 21 h 52"/>
                <a:gd name="T44" fmla="*/ 27 w 49"/>
                <a:gd name="T45" fmla="*/ 25 h 52"/>
                <a:gd name="T46" fmla="*/ 39 w 49"/>
                <a:gd name="T47" fmla="*/ 25 h 52"/>
                <a:gd name="T48" fmla="*/ 44 w 49"/>
                <a:gd name="T49" fmla="*/ 25 h 52"/>
                <a:gd name="T50" fmla="*/ 44 w 49"/>
                <a:gd name="T51" fmla="*/ 28 h 52"/>
                <a:gd name="T52" fmla="*/ 39 w 49"/>
                <a:gd name="T53" fmla="*/ 28 h 52"/>
                <a:gd name="T54" fmla="*/ 27 w 49"/>
                <a:gd name="T55" fmla="*/ 28 h 52"/>
                <a:gd name="T56" fmla="*/ 27 w 49"/>
                <a:gd name="T57" fmla="*/ 47 h 52"/>
                <a:gd name="T58" fmla="*/ 19 w 49"/>
                <a:gd name="T59" fmla="*/ 52 h 52"/>
                <a:gd name="T60" fmla="*/ 17 w 49"/>
                <a:gd name="T61" fmla="*/ 47 h 52"/>
                <a:gd name="T62" fmla="*/ 24 w 49"/>
                <a:gd name="T63" fmla="*/ 46 h 52"/>
                <a:gd name="T64" fmla="*/ 24 w 49"/>
                <a:gd name="T65" fmla="*/ 28 h 52"/>
                <a:gd name="T66" fmla="*/ 11 w 49"/>
                <a:gd name="T67" fmla="*/ 28 h 52"/>
                <a:gd name="T68" fmla="*/ 8 w 49"/>
                <a:gd name="T69" fmla="*/ 29 h 52"/>
                <a:gd name="T70" fmla="*/ 6 w 49"/>
                <a:gd name="T71" fmla="*/ 25 h 52"/>
                <a:gd name="T72" fmla="*/ 9 w 49"/>
                <a:gd name="T73" fmla="*/ 22 h 52"/>
                <a:gd name="T74" fmla="*/ 14 w 49"/>
                <a:gd name="T75" fmla="*/ 11 h 52"/>
                <a:gd name="T76" fmla="*/ 4 w 49"/>
                <a:gd name="T77" fmla="*/ 11 h 52"/>
                <a:gd name="T78" fmla="*/ 1 w 49"/>
                <a:gd name="T79" fmla="*/ 11 h 52"/>
                <a:gd name="T80" fmla="*/ 0 w 49"/>
                <a:gd name="T81" fmla="*/ 12 h 52"/>
                <a:gd name="T82" fmla="*/ 0 w 49"/>
                <a:gd name="T83" fmla="*/ 8 h 52"/>
                <a:gd name="T84" fmla="*/ 2 w 49"/>
                <a:gd name="T85" fmla="*/ 8 h 52"/>
                <a:gd name="T86" fmla="*/ 4 w 49"/>
                <a:gd name="T87" fmla="*/ 9 h 52"/>
                <a:gd name="T88" fmla="*/ 15 w 49"/>
                <a:gd name="T89" fmla="*/ 9 h 52"/>
                <a:gd name="T90" fmla="*/ 19 w 49"/>
                <a:gd name="T91" fmla="*/ 0 h 52"/>
                <a:gd name="T92" fmla="*/ 0 w 49"/>
                <a:gd name="T93" fmla="*/ 46 h 52"/>
                <a:gd name="T94" fmla="*/ 14 w 49"/>
                <a:gd name="T95" fmla="*/ 33 h 52"/>
                <a:gd name="T96" fmla="*/ 18 w 49"/>
                <a:gd name="T97" fmla="*/ 36 h 52"/>
                <a:gd name="T98" fmla="*/ 19 w 49"/>
                <a:gd name="T99" fmla="*/ 36 h 52"/>
                <a:gd name="T100" fmla="*/ 18 w 49"/>
                <a:gd name="T101" fmla="*/ 37 h 52"/>
                <a:gd name="T102" fmla="*/ 15 w 49"/>
                <a:gd name="T103" fmla="*/ 39 h 52"/>
                <a:gd name="T104" fmla="*/ 4 w 49"/>
                <a:gd name="T105" fmla="*/ 49 h 52"/>
                <a:gd name="T106" fmla="*/ 0 w 49"/>
                <a:gd name="T107" fmla="*/ 46 h 52"/>
                <a:gd name="T108" fmla="*/ 32 w 49"/>
                <a:gd name="T109" fmla="*/ 37 h 52"/>
                <a:gd name="T110" fmla="*/ 34 w 49"/>
                <a:gd name="T111" fmla="*/ 34 h 52"/>
                <a:gd name="T112" fmla="*/ 48 w 49"/>
                <a:gd name="T113" fmla="*/ 45 h 52"/>
                <a:gd name="T114" fmla="*/ 46 w 49"/>
                <a:gd name="T115" fmla="*/ 48 h 52"/>
                <a:gd name="T116" fmla="*/ 32 w 49"/>
                <a:gd name="T117" fmla="*/ 3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" h="52">
                  <a:moveTo>
                    <a:pt x="19" y="0"/>
                  </a:moveTo>
                  <a:cubicBezTo>
                    <a:pt x="22" y="1"/>
                    <a:pt x="22" y="1"/>
                    <a:pt x="22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23" y="2"/>
                    <a:pt x="22" y="2"/>
                  </a:cubicBezTo>
                  <a:cubicBezTo>
                    <a:pt x="22" y="2"/>
                    <a:pt x="21" y="3"/>
                    <a:pt x="21" y="4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20" y="7"/>
                    <a:pt x="19" y="8"/>
                    <a:pt x="19" y="9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5" y="9"/>
                    <a:pt x="46" y="8"/>
                    <a:pt x="47" y="8"/>
                  </a:cubicBezTo>
                  <a:cubicBezTo>
                    <a:pt x="48" y="8"/>
                    <a:pt x="49" y="8"/>
                    <a:pt x="49" y="8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49" y="12"/>
                    <a:pt x="48" y="12"/>
                    <a:pt x="47" y="11"/>
                  </a:cubicBezTo>
                  <a:cubicBezTo>
                    <a:pt x="46" y="11"/>
                    <a:pt x="45" y="11"/>
                    <a:pt x="44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6" y="15"/>
                    <a:pt x="14" y="19"/>
                    <a:pt x="11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19"/>
                    <a:pt x="24" y="17"/>
                    <a:pt x="24" y="16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8" y="16"/>
                    <a:pt x="28" y="16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7" y="17"/>
                    <a:pt x="27" y="19"/>
                    <a:pt x="27" y="21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40" y="25"/>
                    <a:pt x="42" y="25"/>
                    <a:pt x="44" y="25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2" y="28"/>
                    <a:pt x="41" y="28"/>
                    <a:pt x="39" y="28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8" y="50"/>
                    <a:pt x="25" y="51"/>
                    <a:pt x="19" y="52"/>
                  </a:cubicBezTo>
                  <a:cubicBezTo>
                    <a:pt x="18" y="50"/>
                    <a:pt x="18" y="49"/>
                    <a:pt x="17" y="47"/>
                  </a:cubicBezTo>
                  <a:cubicBezTo>
                    <a:pt x="22" y="48"/>
                    <a:pt x="25" y="48"/>
                    <a:pt x="24" y="46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0" y="28"/>
                    <a:pt x="9" y="28"/>
                    <a:pt x="8" y="29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7" y="25"/>
                    <a:pt x="8" y="24"/>
                    <a:pt x="9" y="22"/>
                  </a:cubicBezTo>
                  <a:cubicBezTo>
                    <a:pt x="11" y="19"/>
                    <a:pt x="12" y="16"/>
                    <a:pt x="1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3" y="11"/>
                    <a:pt x="1" y="11"/>
                  </a:cubicBezTo>
                  <a:cubicBezTo>
                    <a:pt x="1" y="12"/>
                    <a:pt x="0" y="12"/>
                    <a:pt x="0" y="12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1" y="8"/>
                    <a:pt x="2" y="8"/>
                  </a:cubicBezTo>
                  <a:cubicBezTo>
                    <a:pt x="3" y="8"/>
                    <a:pt x="4" y="9"/>
                    <a:pt x="4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7" y="6"/>
                    <a:pt x="18" y="3"/>
                    <a:pt x="19" y="0"/>
                  </a:cubicBezTo>
                  <a:close/>
                  <a:moveTo>
                    <a:pt x="0" y="46"/>
                  </a:moveTo>
                  <a:cubicBezTo>
                    <a:pt x="6" y="43"/>
                    <a:pt x="11" y="39"/>
                    <a:pt x="14" y="33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8" y="36"/>
                    <a:pt x="18" y="37"/>
                  </a:cubicBezTo>
                  <a:cubicBezTo>
                    <a:pt x="17" y="37"/>
                    <a:pt x="16" y="38"/>
                    <a:pt x="15" y="39"/>
                  </a:cubicBezTo>
                  <a:cubicBezTo>
                    <a:pt x="12" y="42"/>
                    <a:pt x="8" y="46"/>
                    <a:pt x="4" y="49"/>
                  </a:cubicBezTo>
                  <a:cubicBezTo>
                    <a:pt x="3" y="47"/>
                    <a:pt x="2" y="46"/>
                    <a:pt x="0" y="46"/>
                  </a:cubicBezTo>
                  <a:close/>
                  <a:moveTo>
                    <a:pt x="32" y="37"/>
                  </a:moveTo>
                  <a:cubicBezTo>
                    <a:pt x="34" y="34"/>
                    <a:pt x="34" y="34"/>
                    <a:pt x="34" y="34"/>
                  </a:cubicBezTo>
                  <a:cubicBezTo>
                    <a:pt x="39" y="37"/>
                    <a:pt x="44" y="41"/>
                    <a:pt x="48" y="45"/>
                  </a:cubicBezTo>
                  <a:cubicBezTo>
                    <a:pt x="46" y="48"/>
                    <a:pt x="46" y="48"/>
                    <a:pt x="46" y="48"/>
                  </a:cubicBezTo>
                  <a:cubicBezTo>
                    <a:pt x="41" y="44"/>
                    <a:pt x="37" y="40"/>
                    <a:pt x="32" y="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4" name="Freeform 23">
              <a:extLst>
                <a:ext uri="{FF2B5EF4-FFF2-40B4-BE49-F238E27FC236}">
                  <a16:creationId xmlns="" xmlns:a16="http://schemas.microsoft.com/office/drawing/2014/main" id="{ABA3F0EE-245A-C146-A3F3-8A7ACF402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2116"/>
              <a:ext cx="19" cy="97"/>
            </a:xfrm>
            <a:custGeom>
              <a:avLst/>
              <a:gdLst>
                <a:gd name="T0" fmla="*/ 0 w 10"/>
                <a:gd name="T1" fmla="*/ 0 h 50"/>
                <a:gd name="T2" fmla="*/ 4 w 10"/>
                <a:gd name="T3" fmla="*/ 0 h 50"/>
                <a:gd name="T4" fmla="*/ 10 w 10"/>
                <a:gd name="T5" fmla="*/ 25 h 50"/>
                <a:gd name="T6" fmla="*/ 4 w 10"/>
                <a:gd name="T7" fmla="*/ 50 h 50"/>
                <a:gd name="T8" fmla="*/ 0 w 10"/>
                <a:gd name="T9" fmla="*/ 50 h 50"/>
                <a:gd name="T10" fmla="*/ 6 w 10"/>
                <a:gd name="T11" fmla="*/ 25 h 50"/>
                <a:gd name="T12" fmla="*/ 0 w 10"/>
                <a:gd name="T1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0">
                  <a:moveTo>
                    <a:pt x="0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8" y="7"/>
                    <a:pt x="10" y="15"/>
                    <a:pt x="10" y="25"/>
                  </a:cubicBezTo>
                  <a:cubicBezTo>
                    <a:pt x="10" y="35"/>
                    <a:pt x="8" y="43"/>
                    <a:pt x="4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4" y="43"/>
                    <a:pt x="6" y="35"/>
                    <a:pt x="6" y="25"/>
                  </a:cubicBezTo>
                  <a:cubicBezTo>
                    <a:pt x="6" y="16"/>
                    <a:pt x="4" y="8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5" name="Freeform 24">
              <a:extLst>
                <a:ext uri="{FF2B5EF4-FFF2-40B4-BE49-F238E27FC236}">
                  <a16:creationId xmlns="" xmlns:a16="http://schemas.microsoft.com/office/drawing/2014/main" id="{A0137839-A350-124C-AE72-FAA8F6AC8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324"/>
              <a:ext cx="71" cy="75"/>
            </a:xfrm>
            <a:custGeom>
              <a:avLst/>
              <a:gdLst>
                <a:gd name="T0" fmla="*/ 35 w 37"/>
                <a:gd name="T1" fmla="*/ 0 h 39"/>
                <a:gd name="T2" fmla="*/ 36 w 37"/>
                <a:gd name="T3" fmla="*/ 13 h 39"/>
                <a:gd name="T4" fmla="*/ 35 w 37"/>
                <a:gd name="T5" fmla="*/ 13 h 39"/>
                <a:gd name="T6" fmla="*/ 30 w 37"/>
                <a:gd name="T7" fmla="*/ 5 h 39"/>
                <a:gd name="T8" fmla="*/ 21 w 37"/>
                <a:gd name="T9" fmla="*/ 2 h 39"/>
                <a:gd name="T10" fmla="*/ 14 w 37"/>
                <a:gd name="T11" fmla="*/ 4 h 39"/>
                <a:gd name="T12" fmla="*/ 9 w 37"/>
                <a:gd name="T13" fmla="*/ 10 h 39"/>
                <a:gd name="T14" fmla="*/ 7 w 37"/>
                <a:gd name="T15" fmla="*/ 20 h 39"/>
                <a:gd name="T16" fmla="*/ 9 w 37"/>
                <a:gd name="T17" fmla="*/ 29 h 39"/>
                <a:gd name="T18" fmla="*/ 14 w 37"/>
                <a:gd name="T19" fmla="*/ 35 h 39"/>
                <a:gd name="T20" fmla="*/ 22 w 37"/>
                <a:gd name="T21" fmla="*/ 37 h 39"/>
                <a:gd name="T22" fmla="*/ 29 w 37"/>
                <a:gd name="T23" fmla="*/ 35 h 39"/>
                <a:gd name="T24" fmla="*/ 36 w 37"/>
                <a:gd name="T25" fmla="*/ 29 h 39"/>
                <a:gd name="T26" fmla="*/ 37 w 37"/>
                <a:gd name="T27" fmla="*/ 30 h 39"/>
                <a:gd name="T28" fmla="*/ 30 w 37"/>
                <a:gd name="T29" fmla="*/ 37 h 39"/>
                <a:gd name="T30" fmla="*/ 20 w 37"/>
                <a:gd name="T31" fmla="*/ 39 h 39"/>
                <a:gd name="T32" fmla="*/ 4 w 37"/>
                <a:gd name="T33" fmla="*/ 32 h 39"/>
                <a:gd name="T34" fmla="*/ 0 w 37"/>
                <a:gd name="T35" fmla="*/ 20 h 39"/>
                <a:gd name="T36" fmla="*/ 3 w 37"/>
                <a:gd name="T37" fmla="*/ 10 h 39"/>
                <a:gd name="T38" fmla="*/ 10 w 37"/>
                <a:gd name="T39" fmla="*/ 3 h 39"/>
                <a:gd name="T40" fmla="*/ 21 w 37"/>
                <a:gd name="T41" fmla="*/ 0 h 39"/>
                <a:gd name="T42" fmla="*/ 30 w 37"/>
                <a:gd name="T43" fmla="*/ 2 h 39"/>
                <a:gd name="T44" fmla="*/ 31 w 37"/>
                <a:gd name="T45" fmla="*/ 3 h 39"/>
                <a:gd name="T46" fmla="*/ 33 w 37"/>
                <a:gd name="T47" fmla="*/ 2 h 39"/>
                <a:gd name="T48" fmla="*/ 34 w 37"/>
                <a:gd name="T49" fmla="*/ 0 h 39"/>
                <a:gd name="T50" fmla="*/ 35 w 37"/>
                <a:gd name="T5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7" h="39">
                  <a:moveTo>
                    <a:pt x="35" y="0"/>
                  </a:moveTo>
                  <a:cubicBezTo>
                    <a:pt x="36" y="13"/>
                    <a:pt x="36" y="13"/>
                    <a:pt x="36" y="13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9"/>
                    <a:pt x="32" y="6"/>
                    <a:pt x="30" y="5"/>
                  </a:cubicBezTo>
                  <a:cubicBezTo>
                    <a:pt x="27" y="3"/>
                    <a:pt x="25" y="2"/>
                    <a:pt x="21" y="2"/>
                  </a:cubicBezTo>
                  <a:cubicBezTo>
                    <a:pt x="19" y="2"/>
                    <a:pt x="16" y="3"/>
                    <a:pt x="14" y="4"/>
                  </a:cubicBezTo>
                  <a:cubicBezTo>
                    <a:pt x="12" y="5"/>
                    <a:pt x="10" y="7"/>
                    <a:pt x="9" y="10"/>
                  </a:cubicBezTo>
                  <a:cubicBezTo>
                    <a:pt x="7" y="13"/>
                    <a:pt x="7" y="16"/>
                    <a:pt x="7" y="20"/>
                  </a:cubicBezTo>
                  <a:cubicBezTo>
                    <a:pt x="7" y="24"/>
                    <a:pt x="7" y="27"/>
                    <a:pt x="9" y="29"/>
                  </a:cubicBezTo>
                  <a:cubicBezTo>
                    <a:pt x="10" y="32"/>
                    <a:pt x="12" y="33"/>
                    <a:pt x="14" y="35"/>
                  </a:cubicBezTo>
                  <a:cubicBezTo>
                    <a:pt x="16" y="36"/>
                    <a:pt x="19" y="37"/>
                    <a:pt x="22" y="37"/>
                  </a:cubicBezTo>
                  <a:cubicBezTo>
                    <a:pt x="25" y="37"/>
                    <a:pt x="27" y="36"/>
                    <a:pt x="29" y="35"/>
                  </a:cubicBezTo>
                  <a:cubicBezTo>
                    <a:pt x="31" y="34"/>
                    <a:pt x="34" y="32"/>
                    <a:pt x="36" y="29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5" y="33"/>
                    <a:pt x="32" y="35"/>
                    <a:pt x="30" y="37"/>
                  </a:cubicBezTo>
                  <a:cubicBezTo>
                    <a:pt x="27" y="38"/>
                    <a:pt x="24" y="39"/>
                    <a:pt x="20" y="39"/>
                  </a:cubicBezTo>
                  <a:cubicBezTo>
                    <a:pt x="13" y="39"/>
                    <a:pt x="8" y="37"/>
                    <a:pt x="4" y="32"/>
                  </a:cubicBezTo>
                  <a:cubicBezTo>
                    <a:pt x="1" y="29"/>
                    <a:pt x="0" y="25"/>
                    <a:pt x="0" y="20"/>
                  </a:cubicBezTo>
                  <a:cubicBezTo>
                    <a:pt x="0" y="17"/>
                    <a:pt x="1" y="13"/>
                    <a:pt x="3" y="10"/>
                  </a:cubicBezTo>
                  <a:cubicBezTo>
                    <a:pt x="4" y="7"/>
                    <a:pt x="7" y="5"/>
                    <a:pt x="10" y="3"/>
                  </a:cubicBezTo>
                  <a:cubicBezTo>
                    <a:pt x="13" y="1"/>
                    <a:pt x="17" y="0"/>
                    <a:pt x="21" y="0"/>
                  </a:cubicBezTo>
                  <a:cubicBezTo>
                    <a:pt x="24" y="0"/>
                    <a:pt x="27" y="1"/>
                    <a:pt x="30" y="2"/>
                  </a:cubicBezTo>
                  <a:cubicBezTo>
                    <a:pt x="30" y="3"/>
                    <a:pt x="31" y="3"/>
                    <a:pt x="31" y="3"/>
                  </a:cubicBezTo>
                  <a:cubicBezTo>
                    <a:pt x="32" y="3"/>
                    <a:pt x="32" y="3"/>
                    <a:pt x="33" y="2"/>
                  </a:cubicBezTo>
                  <a:cubicBezTo>
                    <a:pt x="33" y="2"/>
                    <a:pt x="34" y="1"/>
                    <a:pt x="34" y="0"/>
                  </a:cubicBezTo>
                  <a:lnTo>
                    <a:pt x="3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6" name="Freeform 25">
              <a:extLst>
                <a:ext uri="{FF2B5EF4-FFF2-40B4-BE49-F238E27FC236}">
                  <a16:creationId xmlns="" xmlns:a16="http://schemas.microsoft.com/office/drawing/2014/main" id="{5C18D007-F6BF-6A48-8B5B-2FBCAB80E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326"/>
              <a:ext cx="82" cy="71"/>
            </a:xfrm>
            <a:custGeom>
              <a:avLst/>
              <a:gdLst>
                <a:gd name="T0" fmla="*/ 12 w 43"/>
                <a:gd name="T1" fmla="*/ 17 h 37"/>
                <a:gd name="T2" fmla="*/ 31 w 43"/>
                <a:gd name="T3" fmla="*/ 17 h 37"/>
                <a:gd name="T4" fmla="*/ 31 w 43"/>
                <a:gd name="T5" fmla="*/ 7 h 37"/>
                <a:gd name="T6" fmla="*/ 31 w 43"/>
                <a:gd name="T7" fmla="*/ 3 h 37"/>
                <a:gd name="T8" fmla="*/ 30 w 43"/>
                <a:gd name="T9" fmla="*/ 2 h 37"/>
                <a:gd name="T10" fmla="*/ 27 w 43"/>
                <a:gd name="T11" fmla="*/ 1 h 37"/>
                <a:gd name="T12" fmla="*/ 25 w 43"/>
                <a:gd name="T13" fmla="*/ 1 h 37"/>
                <a:gd name="T14" fmla="*/ 25 w 43"/>
                <a:gd name="T15" fmla="*/ 0 h 37"/>
                <a:gd name="T16" fmla="*/ 43 w 43"/>
                <a:gd name="T17" fmla="*/ 0 h 37"/>
                <a:gd name="T18" fmla="*/ 43 w 43"/>
                <a:gd name="T19" fmla="*/ 1 h 37"/>
                <a:gd name="T20" fmla="*/ 42 w 43"/>
                <a:gd name="T21" fmla="*/ 1 h 37"/>
                <a:gd name="T22" fmla="*/ 39 w 43"/>
                <a:gd name="T23" fmla="*/ 2 h 37"/>
                <a:gd name="T24" fmla="*/ 37 w 43"/>
                <a:gd name="T25" fmla="*/ 3 h 37"/>
                <a:gd name="T26" fmla="*/ 37 w 43"/>
                <a:gd name="T27" fmla="*/ 7 h 37"/>
                <a:gd name="T28" fmla="*/ 37 w 43"/>
                <a:gd name="T29" fmla="*/ 31 h 37"/>
                <a:gd name="T30" fmla="*/ 37 w 43"/>
                <a:gd name="T31" fmla="*/ 34 h 37"/>
                <a:gd name="T32" fmla="*/ 39 w 43"/>
                <a:gd name="T33" fmla="*/ 36 h 37"/>
                <a:gd name="T34" fmla="*/ 42 w 43"/>
                <a:gd name="T35" fmla="*/ 36 h 37"/>
                <a:gd name="T36" fmla="*/ 43 w 43"/>
                <a:gd name="T37" fmla="*/ 36 h 37"/>
                <a:gd name="T38" fmla="*/ 43 w 43"/>
                <a:gd name="T39" fmla="*/ 37 h 37"/>
                <a:gd name="T40" fmla="*/ 25 w 43"/>
                <a:gd name="T41" fmla="*/ 37 h 37"/>
                <a:gd name="T42" fmla="*/ 25 w 43"/>
                <a:gd name="T43" fmla="*/ 36 h 37"/>
                <a:gd name="T44" fmla="*/ 27 w 43"/>
                <a:gd name="T45" fmla="*/ 36 h 37"/>
                <a:gd name="T46" fmla="*/ 31 w 43"/>
                <a:gd name="T47" fmla="*/ 35 h 37"/>
                <a:gd name="T48" fmla="*/ 31 w 43"/>
                <a:gd name="T49" fmla="*/ 31 h 37"/>
                <a:gd name="T50" fmla="*/ 31 w 43"/>
                <a:gd name="T51" fmla="*/ 19 h 37"/>
                <a:gd name="T52" fmla="*/ 12 w 43"/>
                <a:gd name="T53" fmla="*/ 19 h 37"/>
                <a:gd name="T54" fmla="*/ 12 w 43"/>
                <a:gd name="T55" fmla="*/ 31 h 37"/>
                <a:gd name="T56" fmla="*/ 13 w 43"/>
                <a:gd name="T57" fmla="*/ 34 h 37"/>
                <a:gd name="T58" fmla="*/ 14 w 43"/>
                <a:gd name="T59" fmla="*/ 36 h 37"/>
                <a:gd name="T60" fmla="*/ 17 w 43"/>
                <a:gd name="T61" fmla="*/ 36 h 37"/>
                <a:gd name="T62" fmla="*/ 18 w 43"/>
                <a:gd name="T63" fmla="*/ 36 h 37"/>
                <a:gd name="T64" fmla="*/ 18 w 43"/>
                <a:gd name="T65" fmla="*/ 37 h 37"/>
                <a:gd name="T66" fmla="*/ 0 w 43"/>
                <a:gd name="T67" fmla="*/ 37 h 37"/>
                <a:gd name="T68" fmla="*/ 0 w 43"/>
                <a:gd name="T69" fmla="*/ 36 h 37"/>
                <a:gd name="T70" fmla="*/ 2 w 43"/>
                <a:gd name="T71" fmla="*/ 36 h 37"/>
                <a:gd name="T72" fmla="*/ 6 w 43"/>
                <a:gd name="T73" fmla="*/ 35 h 37"/>
                <a:gd name="T74" fmla="*/ 6 w 43"/>
                <a:gd name="T75" fmla="*/ 31 h 37"/>
                <a:gd name="T76" fmla="*/ 6 w 43"/>
                <a:gd name="T77" fmla="*/ 7 h 37"/>
                <a:gd name="T78" fmla="*/ 6 w 43"/>
                <a:gd name="T79" fmla="*/ 3 h 37"/>
                <a:gd name="T80" fmla="*/ 5 w 43"/>
                <a:gd name="T81" fmla="*/ 2 h 37"/>
                <a:gd name="T82" fmla="*/ 2 w 43"/>
                <a:gd name="T83" fmla="*/ 1 h 37"/>
                <a:gd name="T84" fmla="*/ 0 w 43"/>
                <a:gd name="T85" fmla="*/ 1 h 37"/>
                <a:gd name="T86" fmla="*/ 0 w 43"/>
                <a:gd name="T87" fmla="*/ 0 h 37"/>
                <a:gd name="T88" fmla="*/ 18 w 43"/>
                <a:gd name="T89" fmla="*/ 0 h 37"/>
                <a:gd name="T90" fmla="*/ 18 w 43"/>
                <a:gd name="T91" fmla="*/ 1 h 37"/>
                <a:gd name="T92" fmla="*/ 17 w 43"/>
                <a:gd name="T93" fmla="*/ 1 h 37"/>
                <a:gd name="T94" fmla="*/ 14 w 43"/>
                <a:gd name="T95" fmla="*/ 2 h 37"/>
                <a:gd name="T96" fmla="*/ 13 w 43"/>
                <a:gd name="T97" fmla="*/ 3 h 37"/>
                <a:gd name="T98" fmla="*/ 12 w 43"/>
                <a:gd name="T99" fmla="*/ 7 h 37"/>
                <a:gd name="T100" fmla="*/ 12 w 43"/>
                <a:gd name="T101" fmla="*/ 1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3" h="37">
                  <a:moveTo>
                    <a:pt x="12" y="17"/>
                  </a:moveTo>
                  <a:cubicBezTo>
                    <a:pt x="31" y="17"/>
                    <a:pt x="31" y="17"/>
                    <a:pt x="31" y="17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1" y="5"/>
                    <a:pt x="31" y="3"/>
                    <a:pt x="31" y="3"/>
                  </a:cubicBezTo>
                  <a:cubicBezTo>
                    <a:pt x="31" y="2"/>
                    <a:pt x="30" y="2"/>
                    <a:pt x="30" y="2"/>
                  </a:cubicBezTo>
                  <a:cubicBezTo>
                    <a:pt x="29" y="1"/>
                    <a:pt x="28" y="1"/>
                    <a:pt x="27" y="1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1"/>
                    <a:pt x="40" y="1"/>
                    <a:pt x="39" y="2"/>
                  </a:cubicBezTo>
                  <a:cubicBezTo>
                    <a:pt x="38" y="2"/>
                    <a:pt x="38" y="2"/>
                    <a:pt x="37" y="3"/>
                  </a:cubicBezTo>
                  <a:cubicBezTo>
                    <a:pt x="37" y="4"/>
                    <a:pt x="37" y="5"/>
                    <a:pt x="37" y="7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7" y="33"/>
                    <a:pt x="37" y="34"/>
                    <a:pt x="37" y="34"/>
                  </a:cubicBezTo>
                  <a:cubicBezTo>
                    <a:pt x="38" y="35"/>
                    <a:pt x="38" y="35"/>
                    <a:pt x="39" y="36"/>
                  </a:cubicBezTo>
                  <a:cubicBezTo>
                    <a:pt x="40" y="36"/>
                    <a:pt x="41" y="36"/>
                    <a:pt x="42" y="36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5" y="36"/>
                    <a:pt x="25" y="36"/>
                    <a:pt x="25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9" y="36"/>
                    <a:pt x="30" y="36"/>
                    <a:pt x="31" y="35"/>
                  </a:cubicBezTo>
                  <a:cubicBezTo>
                    <a:pt x="31" y="34"/>
                    <a:pt x="31" y="33"/>
                    <a:pt x="31" y="31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3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6" y="36"/>
                    <a:pt x="17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3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5" y="1"/>
                    <a:pt x="14" y="2"/>
                  </a:cubicBezTo>
                  <a:cubicBezTo>
                    <a:pt x="13" y="2"/>
                    <a:pt x="13" y="2"/>
                    <a:pt x="13" y="3"/>
                  </a:cubicBezTo>
                  <a:cubicBezTo>
                    <a:pt x="12" y="4"/>
                    <a:pt x="12" y="5"/>
                    <a:pt x="12" y="7"/>
                  </a:cubicBezTo>
                  <a:lnTo>
                    <a:pt x="1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7" name="Freeform 26">
              <a:extLst>
                <a:ext uri="{FF2B5EF4-FFF2-40B4-BE49-F238E27FC236}">
                  <a16:creationId xmlns="" xmlns:a16="http://schemas.microsoft.com/office/drawing/2014/main" id="{7E130380-C7BA-D14B-93EF-0B6A892BD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5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4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3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3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5"/>
                    <a:pt x="13" y="35"/>
                    <a:pt x="13" y="36"/>
                  </a:cubicBezTo>
                  <a:cubicBezTo>
                    <a:pt x="14" y="36"/>
                    <a:pt x="15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8" name="Freeform 27">
              <a:extLst>
                <a:ext uri="{FF2B5EF4-FFF2-40B4-BE49-F238E27FC236}">
                  <a16:creationId xmlns="" xmlns:a16="http://schemas.microsoft.com/office/drawing/2014/main" id="{1F56ABA0-90A2-0740-809B-A09C7F067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2326"/>
              <a:ext cx="86" cy="73"/>
            </a:xfrm>
            <a:custGeom>
              <a:avLst/>
              <a:gdLst>
                <a:gd name="T0" fmla="*/ 0 w 45"/>
                <a:gd name="T1" fmla="*/ 0 h 38"/>
                <a:gd name="T2" fmla="*/ 11 w 45"/>
                <a:gd name="T3" fmla="*/ 0 h 38"/>
                <a:gd name="T4" fmla="*/ 36 w 45"/>
                <a:gd name="T5" fmla="*/ 28 h 38"/>
                <a:gd name="T6" fmla="*/ 36 w 45"/>
                <a:gd name="T7" fmla="*/ 6 h 38"/>
                <a:gd name="T8" fmla="*/ 35 w 45"/>
                <a:gd name="T9" fmla="*/ 2 h 38"/>
                <a:gd name="T10" fmla="*/ 32 w 45"/>
                <a:gd name="T11" fmla="*/ 1 h 38"/>
                <a:gd name="T12" fmla="*/ 30 w 45"/>
                <a:gd name="T13" fmla="*/ 1 h 38"/>
                <a:gd name="T14" fmla="*/ 30 w 45"/>
                <a:gd name="T15" fmla="*/ 0 h 38"/>
                <a:gd name="T16" fmla="*/ 45 w 45"/>
                <a:gd name="T17" fmla="*/ 0 h 38"/>
                <a:gd name="T18" fmla="*/ 45 w 45"/>
                <a:gd name="T19" fmla="*/ 1 h 38"/>
                <a:gd name="T20" fmla="*/ 43 w 45"/>
                <a:gd name="T21" fmla="*/ 1 h 38"/>
                <a:gd name="T22" fmla="*/ 39 w 45"/>
                <a:gd name="T23" fmla="*/ 2 h 38"/>
                <a:gd name="T24" fmla="*/ 39 w 45"/>
                <a:gd name="T25" fmla="*/ 6 h 38"/>
                <a:gd name="T26" fmla="*/ 39 w 45"/>
                <a:gd name="T27" fmla="*/ 38 h 38"/>
                <a:gd name="T28" fmla="*/ 38 w 45"/>
                <a:gd name="T29" fmla="*/ 38 h 38"/>
                <a:gd name="T30" fmla="*/ 11 w 45"/>
                <a:gd name="T31" fmla="*/ 8 h 38"/>
                <a:gd name="T32" fmla="*/ 11 w 45"/>
                <a:gd name="T33" fmla="*/ 31 h 38"/>
                <a:gd name="T34" fmla="*/ 11 w 45"/>
                <a:gd name="T35" fmla="*/ 35 h 38"/>
                <a:gd name="T36" fmla="*/ 15 w 45"/>
                <a:gd name="T37" fmla="*/ 36 h 38"/>
                <a:gd name="T38" fmla="*/ 16 w 45"/>
                <a:gd name="T39" fmla="*/ 36 h 38"/>
                <a:gd name="T40" fmla="*/ 16 w 45"/>
                <a:gd name="T41" fmla="*/ 37 h 38"/>
                <a:gd name="T42" fmla="*/ 2 w 45"/>
                <a:gd name="T43" fmla="*/ 37 h 38"/>
                <a:gd name="T44" fmla="*/ 2 w 45"/>
                <a:gd name="T45" fmla="*/ 36 h 38"/>
                <a:gd name="T46" fmla="*/ 3 w 45"/>
                <a:gd name="T47" fmla="*/ 36 h 38"/>
                <a:gd name="T48" fmla="*/ 7 w 45"/>
                <a:gd name="T49" fmla="*/ 35 h 38"/>
                <a:gd name="T50" fmla="*/ 8 w 45"/>
                <a:gd name="T51" fmla="*/ 31 h 38"/>
                <a:gd name="T52" fmla="*/ 8 w 45"/>
                <a:gd name="T53" fmla="*/ 5 h 38"/>
                <a:gd name="T54" fmla="*/ 5 w 45"/>
                <a:gd name="T55" fmla="*/ 2 h 38"/>
                <a:gd name="T56" fmla="*/ 2 w 45"/>
                <a:gd name="T57" fmla="*/ 1 h 38"/>
                <a:gd name="T58" fmla="*/ 0 w 45"/>
                <a:gd name="T59" fmla="*/ 1 h 38"/>
                <a:gd name="T60" fmla="*/ 0 w 45"/>
                <a:gd name="T6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" h="38">
                  <a:moveTo>
                    <a:pt x="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4"/>
                    <a:pt x="36" y="3"/>
                    <a:pt x="35" y="2"/>
                  </a:cubicBezTo>
                  <a:cubicBezTo>
                    <a:pt x="34" y="1"/>
                    <a:pt x="33" y="1"/>
                    <a:pt x="32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1" y="1"/>
                    <a:pt x="40" y="2"/>
                    <a:pt x="39" y="2"/>
                  </a:cubicBezTo>
                  <a:cubicBezTo>
                    <a:pt x="39" y="3"/>
                    <a:pt x="39" y="4"/>
                    <a:pt x="39" y="6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1" y="35"/>
                    <a:pt x="11" y="35"/>
                  </a:cubicBezTo>
                  <a:cubicBezTo>
                    <a:pt x="12" y="36"/>
                    <a:pt x="13" y="36"/>
                    <a:pt x="15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5" y="36"/>
                    <a:pt x="6" y="36"/>
                    <a:pt x="7" y="35"/>
                  </a:cubicBezTo>
                  <a:cubicBezTo>
                    <a:pt x="8" y="34"/>
                    <a:pt x="8" y="33"/>
                    <a:pt x="8" y="3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4" y="2"/>
                    <a:pt x="4" y="2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9" name="Freeform 28">
              <a:extLst>
                <a:ext uri="{FF2B5EF4-FFF2-40B4-BE49-F238E27FC236}">
                  <a16:creationId xmlns="" xmlns:a16="http://schemas.microsoft.com/office/drawing/2014/main" id="{E5FB3D25-D289-8A43-9EA4-A63BBD4769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38" y="2324"/>
              <a:ext cx="84" cy="73"/>
            </a:xfrm>
            <a:custGeom>
              <a:avLst/>
              <a:gdLst>
                <a:gd name="T0" fmla="*/ 28 w 44"/>
                <a:gd name="T1" fmla="*/ 26 h 38"/>
                <a:gd name="T2" fmla="*/ 12 w 44"/>
                <a:gd name="T3" fmla="*/ 26 h 38"/>
                <a:gd name="T4" fmla="*/ 9 w 44"/>
                <a:gd name="T5" fmla="*/ 32 h 38"/>
                <a:gd name="T6" fmla="*/ 8 w 44"/>
                <a:gd name="T7" fmla="*/ 35 h 38"/>
                <a:gd name="T8" fmla="*/ 9 w 44"/>
                <a:gd name="T9" fmla="*/ 37 h 38"/>
                <a:gd name="T10" fmla="*/ 13 w 44"/>
                <a:gd name="T11" fmla="*/ 37 h 38"/>
                <a:gd name="T12" fmla="*/ 13 w 44"/>
                <a:gd name="T13" fmla="*/ 38 h 38"/>
                <a:gd name="T14" fmla="*/ 0 w 44"/>
                <a:gd name="T15" fmla="*/ 38 h 38"/>
                <a:gd name="T16" fmla="*/ 0 w 44"/>
                <a:gd name="T17" fmla="*/ 37 h 38"/>
                <a:gd name="T18" fmla="*/ 4 w 44"/>
                <a:gd name="T19" fmla="*/ 36 h 38"/>
                <a:gd name="T20" fmla="*/ 7 w 44"/>
                <a:gd name="T21" fmla="*/ 31 h 38"/>
                <a:gd name="T22" fmla="*/ 22 w 44"/>
                <a:gd name="T23" fmla="*/ 0 h 38"/>
                <a:gd name="T24" fmla="*/ 23 w 44"/>
                <a:gd name="T25" fmla="*/ 0 h 38"/>
                <a:gd name="T26" fmla="*/ 37 w 44"/>
                <a:gd name="T27" fmla="*/ 31 h 38"/>
                <a:gd name="T28" fmla="*/ 40 w 44"/>
                <a:gd name="T29" fmla="*/ 36 h 38"/>
                <a:gd name="T30" fmla="*/ 44 w 44"/>
                <a:gd name="T31" fmla="*/ 37 h 38"/>
                <a:gd name="T32" fmla="*/ 44 w 44"/>
                <a:gd name="T33" fmla="*/ 38 h 38"/>
                <a:gd name="T34" fmla="*/ 28 w 44"/>
                <a:gd name="T35" fmla="*/ 38 h 38"/>
                <a:gd name="T36" fmla="*/ 28 w 44"/>
                <a:gd name="T37" fmla="*/ 37 h 38"/>
                <a:gd name="T38" fmla="*/ 31 w 44"/>
                <a:gd name="T39" fmla="*/ 37 h 38"/>
                <a:gd name="T40" fmla="*/ 32 w 44"/>
                <a:gd name="T41" fmla="*/ 35 h 38"/>
                <a:gd name="T42" fmla="*/ 31 w 44"/>
                <a:gd name="T43" fmla="*/ 31 h 38"/>
                <a:gd name="T44" fmla="*/ 28 w 44"/>
                <a:gd name="T45" fmla="*/ 26 h 38"/>
                <a:gd name="T46" fmla="*/ 27 w 44"/>
                <a:gd name="T47" fmla="*/ 24 h 38"/>
                <a:gd name="T48" fmla="*/ 20 w 44"/>
                <a:gd name="T49" fmla="*/ 9 h 38"/>
                <a:gd name="T50" fmla="*/ 13 w 44"/>
                <a:gd name="T51" fmla="*/ 24 h 38"/>
                <a:gd name="T52" fmla="*/ 27 w 44"/>
                <a:gd name="T53" fmla="*/ 2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4" h="38">
                  <a:moveTo>
                    <a:pt x="28" y="26"/>
                  </a:moveTo>
                  <a:cubicBezTo>
                    <a:pt x="12" y="26"/>
                    <a:pt x="12" y="26"/>
                    <a:pt x="12" y="26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9" y="33"/>
                    <a:pt x="8" y="34"/>
                    <a:pt x="8" y="35"/>
                  </a:cubicBezTo>
                  <a:cubicBezTo>
                    <a:pt x="8" y="36"/>
                    <a:pt x="9" y="36"/>
                    <a:pt x="9" y="37"/>
                  </a:cubicBezTo>
                  <a:cubicBezTo>
                    <a:pt x="10" y="37"/>
                    <a:pt x="11" y="37"/>
                    <a:pt x="13" y="37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2" y="37"/>
                    <a:pt x="3" y="37"/>
                    <a:pt x="4" y="36"/>
                  </a:cubicBezTo>
                  <a:cubicBezTo>
                    <a:pt x="5" y="35"/>
                    <a:pt x="6" y="34"/>
                    <a:pt x="7" y="3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8" y="34"/>
                    <a:pt x="39" y="35"/>
                    <a:pt x="40" y="36"/>
                  </a:cubicBezTo>
                  <a:cubicBezTo>
                    <a:pt x="41" y="37"/>
                    <a:pt x="42" y="37"/>
                    <a:pt x="44" y="37"/>
                  </a:cubicBezTo>
                  <a:cubicBezTo>
                    <a:pt x="44" y="38"/>
                    <a:pt x="44" y="38"/>
                    <a:pt x="44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29" y="37"/>
                    <a:pt x="31" y="37"/>
                    <a:pt x="31" y="37"/>
                  </a:cubicBezTo>
                  <a:cubicBezTo>
                    <a:pt x="32" y="36"/>
                    <a:pt x="32" y="36"/>
                    <a:pt x="32" y="35"/>
                  </a:cubicBezTo>
                  <a:cubicBezTo>
                    <a:pt x="32" y="34"/>
                    <a:pt x="32" y="33"/>
                    <a:pt x="31" y="31"/>
                  </a:cubicBezTo>
                  <a:lnTo>
                    <a:pt x="28" y="26"/>
                  </a:lnTo>
                  <a:close/>
                  <a:moveTo>
                    <a:pt x="27" y="24"/>
                  </a:moveTo>
                  <a:cubicBezTo>
                    <a:pt x="20" y="9"/>
                    <a:pt x="20" y="9"/>
                    <a:pt x="20" y="9"/>
                  </a:cubicBezTo>
                  <a:cubicBezTo>
                    <a:pt x="13" y="24"/>
                    <a:pt x="13" y="24"/>
                    <a:pt x="13" y="24"/>
                  </a:cubicBezTo>
                  <a:lnTo>
                    <a:pt x="27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0" name="Freeform 29">
              <a:extLst>
                <a:ext uri="{FF2B5EF4-FFF2-40B4-BE49-F238E27FC236}">
                  <a16:creationId xmlns="" xmlns:a16="http://schemas.microsoft.com/office/drawing/2014/main" id="{3F216B4F-5188-C147-8D99-2581BE1B1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326"/>
              <a:ext cx="84" cy="73"/>
            </a:xfrm>
            <a:custGeom>
              <a:avLst/>
              <a:gdLst>
                <a:gd name="T0" fmla="*/ 29 w 44"/>
                <a:gd name="T1" fmla="*/ 1 h 38"/>
                <a:gd name="T2" fmla="*/ 29 w 44"/>
                <a:gd name="T3" fmla="*/ 0 h 38"/>
                <a:gd name="T4" fmla="*/ 44 w 44"/>
                <a:gd name="T5" fmla="*/ 0 h 38"/>
                <a:gd name="T6" fmla="*/ 44 w 44"/>
                <a:gd name="T7" fmla="*/ 1 h 38"/>
                <a:gd name="T8" fmla="*/ 42 w 44"/>
                <a:gd name="T9" fmla="*/ 1 h 38"/>
                <a:gd name="T10" fmla="*/ 38 w 44"/>
                <a:gd name="T11" fmla="*/ 3 h 38"/>
                <a:gd name="T12" fmla="*/ 38 w 44"/>
                <a:gd name="T13" fmla="*/ 7 h 38"/>
                <a:gd name="T14" fmla="*/ 38 w 44"/>
                <a:gd name="T15" fmla="*/ 22 h 38"/>
                <a:gd name="T16" fmla="*/ 36 w 44"/>
                <a:gd name="T17" fmla="*/ 31 h 38"/>
                <a:gd name="T18" fmla="*/ 32 w 44"/>
                <a:gd name="T19" fmla="*/ 36 h 38"/>
                <a:gd name="T20" fmla="*/ 22 w 44"/>
                <a:gd name="T21" fmla="*/ 38 h 38"/>
                <a:gd name="T22" fmla="*/ 12 w 44"/>
                <a:gd name="T23" fmla="*/ 36 h 38"/>
                <a:gd name="T24" fmla="*/ 7 w 44"/>
                <a:gd name="T25" fmla="*/ 30 h 38"/>
                <a:gd name="T26" fmla="*/ 6 w 44"/>
                <a:gd name="T27" fmla="*/ 21 h 38"/>
                <a:gd name="T28" fmla="*/ 6 w 44"/>
                <a:gd name="T29" fmla="*/ 7 h 38"/>
                <a:gd name="T30" fmla="*/ 5 w 44"/>
                <a:gd name="T31" fmla="*/ 2 h 38"/>
                <a:gd name="T32" fmla="*/ 1 w 44"/>
                <a:gd name="T33" fmla="*/ 1 h 38"/>
                <a:gd name="T34" fmla="*/ 0 w 44"/>
                <a:gd name="T35" fmla="*/ 1 h 38"/>
                <a:gd name="T36" fmla="*/ 0 w 44"/>
                <a:gd name="T37" fmla="*/ 0 h 38"/>
                <a:gd name="T38" fmla="*/ 18 w 44"/>
                <a:gd name="T39" fmla="*/ 0 h 38"/>
                <a:gd name="T40" fmla="*/ 18 w 44"/>
                <a:gd name="T41" fmla="*/ 1 h 38"/>
                <a:gd name="T42" fmla="*/ 16 w 44"/>
                <a:gd name="T43" fmla="*/ 1 h 38"/>
                <a:gd name="T44" fmla="*/ 12 w 44"/>
                <a:gd name="T45" fmla="*/ 3 h 38"/>
                <a:gd name="T46" fmla="*/ 12 w 44"/>
                <a:gd name="T47" fmla="*/ 7 h 38"/>
                <a:gd name="T48" fmla="*/ 12 w 44"/>
                <a:gd name="T49" fmla="*/ 23 h 38"/>
                <a:gd name="T50" fmla="*/ 12 w 44"/>
                <a:gd name="T51" fmla="*/ 28 h 38"/>
                <a:gd name="T52" fmla="*/ 14 w 44"/>
                <a:gd name="T53" fmla="*/ 32 h 38"/>
                <a:gd name="T54" fmla="*/ 17 w 44"/>
                <a:gd name="T55" fmla="*/ 35 h 38"/>
                <a:gd name="T56" fmla="*/ 22 w 44"/>
                <a:gd name="T57" fmla="*/ 36 h 38"/>
                <a:gd name="T58" fmla="*/ 29 w 44"/>
                <a:gd name="T59" fmla="*/ 34 h 38"/>
                <a:gd name="T60" fmla="*/ 34 w 44"/>
                <a:gd name="T61" fmla="*/ 30 h 38"/>
                <a:gd name="T62" fmla="*/ 35 w 44"/>
                <a:gd name="T63" fmla="*/ 22 h 38"/>
                <a:gd name="T64" fmla="*/ 35 w 44"/>
                <a:gd name="T65" fmla="*/ 7 h 38"/>
                <a:gd name="T66" fmla="*/ 34 w 44"/>
                <a:gd name="T67" fmla="*/ 2 h 38"/>
                <a:gd name="T68" fmla="*/ 31 w 44"/>
                <a:gd name="T69" fmla="*/ 1 h 38"/>
                <a:gd name="T70" fmla="*/ 29 w 44"/>
                <a:gd name="T71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38">
                  <a:moveTo>
                    <a:pt x="29" y="1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0" y="1"/>
                    <a:pt x="39" y="2"/>
                    <a:pt x="38" y="3"/>
                  </a:cubicBezTo>
                  <a:cubicBezTo>
                    <a:pt x="38" y="3"/>
                    <a:pt x="38" y="5"/>
                    <a:pt x="38" y="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6"/>
                    <a:pt x="37" y="29"/>
                    <a:pt x="36" y="31"/>
                  </a:cubicBezTo>
                  <a:cubicBezTo>
                    <a:pt x="36" y="33"/>
                    <a:pt x="34" y="34"/>
                    <a:pt x="32" y="36"/>
                  </a:cubicBezTo>
                  <a:cubicBezTo>
                    <a:pt x="29" y="37"/>
                    <a:pt x="26" y="38"/>
                    <a:pt x="22" y="38"/>
                  </a:cubicBezTo>
                  <a:cubicBezTo>
                    <a:pt x="17" y="38"/>
                    <a:pt x="14" y="37"/>
                    <a:pt x="12" y="36"/>
                  </a:cubicBezTo>
                  <a:cubicBezTo>
                    <a:pt x="9" y="35"/>
                    <a:pt x="8" y="33"/>
                    <a:pt x="7" y="30"/>
                  </a:cubicBezTo>
                  <a:cubicBezTo>
                    <a:pt x="6" y="29"/>
                    <a:pt x="6" y="26"/>
                    <a:pt x="6" y="2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4" y="1"/>
                    <a:pt x="13" y="2"/>
                    <a:pt x="12" y="3"/>
                  </a:cubicBezTo>
                  <a:cubicBezTo>
                    <a:pt x="12" y="3"/>
                    <a:pt x="12" y="5"/>
                    <a:pt x="12" y="7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6"/>
                    <a:pt x="12" y="28"/>
                  </a:cubicBezTo>
                  <a:cubicBezTo>
                    <a:pt x="12" y="30"/>
                    <a:pt x="13" y="31"/>
                    <a:pt x="14" y="32"/>
                  </a:cubicBezTo>
                  <a:cubicBezTo>
                    <a:pt x="14" y="33"/>
                    <a:pt x="15" y="34"/>
                    <a:pt x="17" y="35"/>
                  </a:cubicBezTo>
                  <a:cubicBezTo>
                    <a:pt x="18" y="35"/>
                    <a:pt x="20" y="36"/>
                    <a:pt x="22" y="36"/>
                  </a:cubicBezTo>
                  <a:cubicBezTo>
                    <a:pt x="25" y="36"/>
                    <a:pt x="27" y="35"/>
                    <a:pt x="29" y="34"/>
                  </a:cubicBezTo>
                  <a:cubicBezTo>
                    <a:pt x="32" y="33"/>
                    <a:pt x="33" y="32"/>
                    <a:pt x="34" y="30"/>
                  </a:cubicBezTo>
                  <a:cubicBezTo>
                    <a:pt x="35" y="28"/>
                    <a:pt x="35" y="26"/>
                    <a:pt x="35" y="22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4"/>
                    <a:pt x="35" y="3"/>
                    <a:pt x="34" y="2"/>
                  </a:cubicBezTo>
                  <a:cubicBezTo>
                    <a:pt x="33" y="1"/>
                    <a:pt x="32" y="1"/>
                    <a:pt x="31" y="1"/>
                  </a:cubicBezTo>
                  <a:lnTo>
                    <a:pt x="2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1" name="Freeform 30">
              <a:extLst>
                <a:ext uri="{FF2B5EF4-FFF2-40B4-BE49-F238E27FC236}">
                  <a16:creationId xmlns="" xmlns:a16="http://schemas.microsoft.com/office/drawing/2014/main" id="{6DF32DFD-B761-3D42-8A90-FDDD19301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2326"/>
              <a:ext cx="85" cy="73"/>
            </a:xfrm>
            <a:custGeom>
              <a:avLst/>
              <a:gdLst>
                <a:gd name="T0" fmla="*/ 0 w 45"/>
                <a:gd name="T1" fmla="*/ 0 h 38"/>
                <a:gd name="T2" fmla="*/ 11 w 45"/>
                <a:gd name="T3" fmla="*/ 0 h 38"/>
                <a:gd name="T4" fmla="*/ 36 w 45"/>
                <a:gd name="T5" fmla="*/ 28 h 38"/>
                <a:gd name="T6" fmla="*/ 36 w 45"/>
                <a:gd name="T7" fmla="*/ 6 h 38"/>
                <a:gd name="T8" fmla="*/ 35 w 45"/>
                <a:gd name="T9" fmla="*/ 2 h 38"/>
                <a:gd name="T10" fmla="*/ 32 w 45"/>
                <a:gd name="T11" fmla="*/ 1 h 38"/>
                <a:gd name="T12" fmla="*/ 30 w 45"/>
                <a:gd name="T13" fmla="*/ 1 h 38"/>
                <a:gd name="T14" fmla="*/ 30 w 45"/>
                <a:gd name="T15" fmla="*/ 0 h 38"/>
                <a:gd name="T16" fmla="*/ 45 w 45"/>
                <a:gd name="T17" fmla="*/ 0 h 38"/>
                <a:gd name="T18" fmla="*/ 45 w 45"/>
                <a:gd name="T19" fmla="*/ 1 h 38"/>
                <a:gd name="T20" fmla="*/ 43 w 45"/>
                <a:gd name="T21" fmla="*/ 1 h 38"/>
                <a:gd name="T22" fmla="*/ 39 w 45"/>
                <a:gd name="T23" fmla="*/ 2 h 38"/>
                <a:gd name="T24" fmla="*/ 39 w 45"/>
                <a:gd name="T25" fmla="*/ 6 h 38"/>
                <a:gd name="T26" fmla="*/ 39 w 45"/>
                <a:gd name="T27" fmla="*/ 38 h 38"/>
                <a:gd name="T28" fmla="*/ 38 w 45"/>
                <a:gd name="T29" fmla="*/ 38 h 38"/>
                <a:gd name="T30" fmla="*/ 10 w 45"/>
                <a:gd name="T31" fmla="*/ 8 h 38"/>
                <a:gd name="T32" fmla="*/ 10 w 45"/>
                <a:gd name="T33" fmla="*/ 31 h 38"/>
                <a:gd name="T34" fmla="*/ 11 w 45"/>
                <a:gd name="T35" fmla="*/ 35 h 38"/>
                <a:gd name="T36" fmla="*/ 15 w 45"/>
                <a:gd name="T37" fmla="*/ 36 h 38"/>
                <a:gd name="T38" fmla="*/ 16 w 45"/>
                <a:gd name="T39" fmla="*/ 36 h 38"/>
                <a:gd name="T40" fmla="*/ 16 w 45"/>
                <a:gd name="T41" fmla="*/ 37 h 38"/>
                <a:gd name="T42" fmla="*/ 2 w 45"/>
                <a:gd name="T43" fmla="*/ 37 h 38"/>
                <a:gd name="T44" fmla="*/ 2 w 45"/>
                <a:gd name="T45" fmla="*/ 36 h 38"/>
                <a:gd name="T46" fmla="*/ 3 w 45"/>
                <a:gd name="T47" fmla="*/ 36 h 38"/>
                <a:gd name="T48" fmla="*/ 7 w 45"/>
                <a:gd name="T49" fmla="*/ 35 h 38"/>
                <a:gd name="T50" fmla="*/ 8 w 45"/>
                <a:gd name="T51" fmla="*/ 31 h 38"/>
                <a:gd name="T52" fmla="*/ 8 w 45"/>
                <a:gd name="T53" fmla="*/ 5 h 38"/>
                <a:gd name="T54" fmla="*/ 5 w 45"/>
                <a:gd name="T55" fmla="*/ 2 h 38"/>
                <a:gd name="T56" fmla="*/ 2 w 45"/>
                <a:gd name="T57" fmla="*/ 1 h 38"/>
                <a:gd name="T58" fmla="*/ 0 w 45"/>
                <a:gd name="T59" fmla="*/ 1 h 38"/>
                <a:gd name="T60" fmla="*/ 0 w 45"/>
                <a:gd name="T6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" h="38">
                  <a:moveTo>
                    <a:pt x="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4"/>
                    <a:pt x="36" y="3"/>
                    <a:pt x="35" y="2"/>
                  </a:cubicBezTo>
                  <a:cubicBezTo>
                    <a:pt x="34" y="1"/>
                    <a:pt x="33" y="1"/>
                    <a:pt x="32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1" y="1"/>
                    <a:pt x="40" y="2"/>
                    <a:pt x="39" y="2"/>
                  </a:cubicBezTo>
                  <a:cubicBezTo>
                    <a:pt x="39" y="3"/>
                    <a:pt x="39" y="4"/>
                    <a:pt x="39" y="6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3"/>
                    <a:pt x="11" y="35"/>
                    <a:pt x="11" y="35"/>
                  </a:cubicBezTo>
                  <a:cubicBezTo>
                    <a:pt x="12" y="36"/>
                    <a:pt x="13" y="36"/>
                    <a:pt x="15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5" y="36"/>
                    <a:pt x="6" y="36"/>
                    <a:pt x="7" y="35"/>
                  </a:cubicBezTo>
                  <a:cubicBezTo>
                    <a:pt x="8" y="34"/>
                    <a:pt x="8" y="33"/>
                    <a:pt x="8" y="3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4" y="2"/>
                    <a:pt x="4" y="2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2" name="Freeform 31">
              <a:extLst>
                <a:ext uri="{FF2B5EF4-FFF2-40B4-BE49-F238E27FC236}">
                  <a16:creationId xmlns="" xmlns:a16="http://schemas.microsoft.com/office/drawing/2014/main" id="{9C19B958-2D3A-EF44-98CC-FED968968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5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5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4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5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3" name="Freeform 32">
              <a:extLst>
                <a:ext uri="{FF2B5EF4-FFF2-40B4-BE49-F238E27FC236}">
                  <a16:creationId xmlns="" xmlns:a16="http://schemas.microsoft.com/office/drawing/2014/main" id="{2852C183-DDCA-5A4F-B6B1-A1EC171C9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2326"/>
              <a:ext cx="84" cy="73"/>
            </a:xfrm>
            <a:custGeom>
              <a:avLst/>
              <a:gdLst>
                <a:gd name="T0" fmla="*/ 44 w 44"/>
                <a:gd name="T1" fmla="*/ 0 h 38"/>
                <a:gd name="T2" fmla="*/ 44 w 44"/>
                <a:gd name="T3" fmla="*/ 1 h 38"/>
                <a:gd name="T4" fmla="*/ 41 w 44"/>
                <a:gd name="T5" fmla="*/ 2 h 38"/>
                <a:gd name="T6" fmla="*/ 38 w 44"/>
                <a:gd name="T7" fmla="*/ 6 h 38"/>
                <a:gd name="T8" fmla="*/ 23 w 44"/>
                <a:gd name="T9" fmla="*/ 38 h 38"/>
                <a:gd name="T10" fmla="*/ 22 w 44"/>
                <a:gd name="T11" fmla="*/ 38 h 38"/>
                <a:gd name="T12" fmla="*/ 7 w 44"/>
                <a:gd name="T13" fmla="*/ 6 h 38"/>
                <a:gd name="T14" fmla="*/ 5 w 44"/>
                <a:gd name="T15" fmla="*/ 3 h 38"/>
                <a:gd name="T16" fmla="*/ 3 w 44"/>
                <a:gd name="T17" fmla="*/ 2 h 38"/>
                <a:gd name="T18" fmla="*/ 0 w 44"/>
                <a:gd name="T19" fmla="*/ 1 h 38"/>
                <a:gd name="T20" fmla="*/ 0 w 44"/>
                <a:gd name="T21" fmla="*/ 0 h 38"/>
                <a:gd name="T22" fmla="*/ 17 w 44"/>
                <a:gd name="T23" fmla="*/ 0 h 38"/>
                <a:gd name="T24" fmla="*/ 17 w 44"/>
                <a:gd name="T25" fmla="*/ 1 h 38"/>
                <a:gd name="T26" fmla="*/ 13 w 44"/>
                <a:gd name="T27" fmla="*/ 2 h 38"/>
                <a:gd name="T28" fmla="*/ 13 w 44"/>
                <a:gd name="T29" fmla="*/ 4 h 38"/>
                <a:gd name="T30" fmla="*/ 14 w 44"/>
                <a:gd name="T31" fmla="*/ 8 h 38"/>
                <a:gd name="T32" fmla="*/ 24 w 44"/>
                <a:gd name="T33" fmla="*/ 30 h 38"/>
                <a:gd name="T34" fmla="*/ 34 w 44"/>
                <a:gd name="T35" fmla="*/ 8 h 38"/>
                <a:gd name="T36" fmla="*/ 36 w 44"/>
                <a:gd name="T37" fmla="*/ 4 h 38"/>
                <a:gd name="T38" fmla="*/ 35 w 44"/>
                <a:gd name="T39" fmla="*/ 2 h 38"/>
                <a:gd name="T40" fmla="*/ 32 w 44"/>
                <a:gd name="T41" fmla="*/ 1 h 38"/>
                <a:gd name="T42" fmla="*/ 31 w 44"/>
                <a:gd name="T43" fmla="*/ 1 h 38"/>
                <a:gd name="T44" fmla="*/ 31 w 44"/>
                <a:gd name="T45" fmla="*/ 0 h 38"/>
                <a:gd name="T46" fmla="*/ 44 w 44"/>
                <a:gd name="T4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4" h="38">
                  <a:moveTo>
                    <a:pt x="44" y="0"/>
                  </a:move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1" y="2"/>
                    <a:pt x="41" y="2"/>
                  </a:cubicBezTo>
                  <a:cubicBezTo>
                    <a:pt x="39" y="3"/>
                    <a:pt x="39" y="5"/>
                    <a:pt x="38" y="6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4"/>
                    <a:pt x="5" y="3"/>
                    <a:pt x="5" y="3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3" y="1"/>
                    <a:pt x="2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3" y="2"/>
                    <a:pt x="13" y="3"/>
                    <a:pt x="13" y="4"/>
                  </a:cubicBezTo>
                  <a:cubicBezTo>
                    <a:pt x="13" y="4"/>
                    <a:pt x="13" y="6"/>
                    <a:pt x="14" y="8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5" y="6"/>
                    <a:pt x="36" y="5"/>
                    <a:pt x="36" y="4"/>
                  </a:cubicBezTo>
                  <a:cubicBezTo>
                    <a:pt x="36" y="3"/>
                    <a:pt x="35" y="3"/>
                    <a:pt x="35" y="2"/>
                  </a:cubicBezTo>
                  <a:cubicBezTo>
                    <a:pt x="34" y="2"/>
                    <a:pt x="33" y="1"/>
                    <a:pt x="32" y="1"/>
                  </a:cubicBezTo>
                  <a:cubicBezTo>
                    <a:pt x="32" y="1"/>
                    <a:pt x="31" y="1"/>
                    <a:pt x="31" y="1"/>
                  </a:cubicBezTo>
                  <a:cubicBezTo>
                    <a:pt x="31" y="0"/>
                    <a:pt x="31" y="0"/>
                    <a:pt x="31" y="0"/>
                  </a:cubicBezTo>
                  <a:lnTo>
                    <a:pt x="4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4" name="Freeform 33">
              <a:extLst>
                <a:ext uri="{FF2B5EF4-FFF2-40B4-BE49-F238E27FC236}">
                  <a16:creationId xmlns="" xmlns:a16="http://schemas.microsoft.com/office/drawing/2014/main" id="{92FCCBFD-2472-CF42-A05D-D08564A99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326"/>
              <a:ext cx="66" cy="71"/>
            </a:xfrm>
            <a:custGeom>
              <a:avLst/>
              <a:gdLst>
                <a:gd name="T0" fmla="*/ 12 w 35"/>
                <a:gd name="T1" fmla="*/ 2 h 37"/>
                <a:gd name="T2" fmla="*/ 12 w 35"/>
                <a:gd name="T3" fmla="*/ 17 h 37"/>
                <a:gd name="T4" fmla="*/ 21 w 35"/>
                <a:gd name="T5" fmla="*/ 17 h 37"/>
                <a:gd name="T6" fmla="*/ 26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7 w 35"/>
                <a:gd name="T17" fmla="*/ 21 h 37"/>
                <a:gd name="T18" fmla="*/ 25 w 35"/>
                <a:gd name="T19" fmla="*/ 19 h 37"/>
                <a:gd name="T20" fmla="*/ 21 w 35"/>
                <a:gd name="T21" fmla="*/ 19 h 37"/>
                <a:gd name="T22" fmla="*/ 12 w 35"/>
                <a:gd name="T23" fmla="*/ 19 h 37"/>
                <a:gd name="T24" fmla="*/ 12 w 35"/>
                <a:gd name="T25" fmla="*/ 31 h 37"/>
                <a:gd name="T26" fmla="*/ 12 w 35"/>
                <a:gd name="T27" fmla="*/ 34 h 37"/>
                <a:gd name="T28" fmla="*/ 13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2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2 w 35"/>
                <a:gd name="T49" fmla="*/ 36 h 37"/>
                <a:gd name="T50" fmla="*/ 4 w 35"/>
                <a:gd name="T51" fmla="*/ 36 h 37"/>
                <a:gd name="T52" fmla="*/ 6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2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2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30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2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7"/>
                    <a:pt x="25" y="16"/>
                    <a:pt x="26" y="16"/>
                  </a:cubicBezTo>
                  <a:cubicBezTo>
                    <a:pt x="27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3"/>
                    <a:pt x="27" y="21"/>
                    <a:pt x="27" y="21"/>
                  </a:cubicBezTo>
                  <a:cubicBezTo>
                    <a:pt x="26" y="20"/>
                    <a:pt x="26" y="20"/>
                    <a:pt x="25" y="19"/>
                  </a:cubicBezTo>
                  <a:cubicBezTo>
                    <a:pt x="24" y="19"/>
                    <a:pt x="23" y="19"/>
                    <a:pt x="2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4"/>
                    <a:pt x="13" y="35"/>
                    <a:pt x="13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5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2" y="32"/>
                    <a:pt x="33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4" y="36"/>
                    <a:pt x="4" y="36"/>
                  </a:cubicBezTo>
                  <a:cubicBezTo>
                    <a:pt x="5" y="35"/>
                    <a:pt x="6" y="35"/>
                    <a:pt x="6" y="34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6"/>
                    <a:pt x="30" y="5"/>
                    <a:pt x="30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7" y="2"/>
                    <a:pt x="25" y="2"/>
                    <a:pt x="23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5" name="Freeform 34">
              <a:extLst>
                <a:ext uri="{FF2B5EF4-FFF2-40B4-BE49-F238E27FC236}">
                  <a16:creationId xmlns="" xmlns:a16="http://schemas.microsoft.com/office/drawing/2014/main" id="{BB79CEC7-287D-9E4B-8D5A-62AB8F21A52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07" y="2326"/>
              <a:ext cx="78" cy="71"/>
            </a:xfrm>
            <a:custGeom>
              <a:avLst/>
              <a:gdLst>
                <a:gd name="T0" fmla="*/ 41 w 41"/>
                <a:gd name="T1" fmla="*/ 37 h 37"/>
                <a:gd name="T2" fmla="*/ 30 w 41"/>
                <a:gd name="T3" fmla="*/ 37 h 37"/>
                <a:gd name="T4" fmla="*/ 16 w 41"/>
                <a:gd name="T5" fmla="*/ 20 h 37"/>
                <a:gd name="T6" fmla="*/ 14 w 41"/>
                <a:gd name="T7" fmla="*/ 20 h 37"/>
                <a:gd name="T8" fmla="*/ 13 w 41"/>
                <a:gd name="T9" fmla="*/ 20 h 37"/>
                <a:gd name="T10" fmla="*/ 12 w 41"/>
                <a:gd name="T11" fmla="*/ 20 h 37"/>
                <a:gd name="T12" fmla="*/ 12 w 41"/>
                <a:gd name="T13" fmla="*/ 31 h 37"/>
                <a:gd name="T14" fmla="*/ 13 w 41"/>
                <a:gd name="T15" fmla="*/ 35 h 37"/>
                <a:gd name="T16" fmla="*/ 16 w 41"/>
                <a:gd name="T17" fmla="*/ 36 h 37"/>
                <a:gd name="T18" fmla="*/ 18 w 41"/>
                <a:gd name="T19" fmla="*/ 36 h 37"/>
                <a:gd name="T20" fmla="*/ 18 w 41"/>
                <a:gd name="T21" fmla="*/ 37 h 37"/>
                <a:gd name="T22" fmla="*/ 0 w 41"/>
                <a:gd name="T23" fmla="*/ 37 h 37"/>
                <a:gd name="T24" fmla="*/ 0 w 41"/>
                <a:gd name="T25" fmla="*/ 36 h 37"/>
                <a:gd name="T26" fmla="*/ 2 w 41"/>
                <a:gd name="T27" fmla="*/ 36 h 37"/>
                <a:gd name="T28" fmla="*/ 6 w 41"/>
                <a:gd name="T29" fmla="*/ 35 h 37"/>
                <a:gd name="T30" fmla="*/ 6 w 41"/>
                <a:gd name="T31" fmla="*/ 31 h 37"/>
                <a:gd name="T32" fmla="*/ 6 w 41"/>
                <a:gd name="T33" fmla="*/ 7 h 37"/>
                <a:gd name="T34" fmla="*/ 5 w 41"/>
                <a:gd name="T35" fmla="*/ 2 h 37"/>
                <a:gd name="T36" fmla="*/ 2 w 41"/>
                <a:gd name="T37" fmla="*/ 1 h 37"/>
                <a:gd name="T38" fmla="*/ 0 w 41"/>
                <a:gd name="T39" fmla="*/ 1 h 37"/>
                <a:gd name="T40" fmla="*/ 0 w 41"/>
                <a:gd name="T41" fmla="*/ 0 h 37"/>
                <a:gd name="T42" fmla="*/ 15 w 41"/>
                <a:gd name="T43" fmla="*/ 0 h 37"/>
                <a:gd name="T44" fmla="*/ 25 w 41"/>
                <a:gd name="T45" fmla="*/ 1 h 37"/>
                <a:gd name="T46" fmla="*/ 30 w 41"/>
                <a:gd name="T47" fmla="*/ 4 h 37"/>
                <a:gd name="T48" fmla="*/ 32 w 41"/>
                <a:gd name="T49" fmla="*/ 10 h 37"/>
                <a:gd name="T50" fmla="*/ 30 w 41"/>
                <a:gd name="T51" fmla="*/ 16 h 37"/>
                <a:gd name="T52" fmla="*/ 22 w 41"/>
                <a:gd name="T53" fmla="*/ 19 h 37"/>
                <a:gd name="T54" fmla="*/ 31 w 41"/>
                <a:gd name="T55" fmla="*/ 30 h 37"/>
                <a:gd name="T56" fmla="*/ 36 w 41"/>
                <a:gd name="T57" fmla="*/ 35 h 37"/>
                <a:gd name="T58" fmla="*/ 41 w 41"/>
                <a:gd name="T59" fmla="*/ 36 h 37"/>
                <a:gd name="T60" fmla="*/ 41 w 41"/>
                <a:gd name="T61" fmla="*/ 37 h 37"/>
                <a:gd name="T62" fmla="*/ 12 w 41"/>
                <a:gd name="T63" fmla="*/ 18 h 37"/>
                <a:gd name="T64" fmla="*/ 13 w 41"/>
                <a:gd name="T65" fmla="*/ 18 h 37"/>
                <a:gd name="T66" fmla="*/ 14 w 41"/>
                <a:gd name="T67" fmla="*/ 18 h 37"/>
                <a:gd name="T68" fmla="*/ 23 w 41"/>
                <a:gd name="T69" fmla="*/ 16 h 37"/>
                <a:gd name="T70" fmla="*/ 26 w 41"/>
                <a:gd name="T71" fmla="*/ 10 h 37"/>
                <a:gd name="T72" fmla="*/ 23 w 41"/>
                <a:gd name="T73" fmla="*/ 4 h 37"/>
                <a:gd name="T74" fmla="*/ 17 w 41"/>
                <a:gd name="T75" fmla="*/ 2 h 37"/>
                <a:gd name="T76" fmla="*/ 12 w 41"/>
                <a:gd name="T77" fmla="*/ 3 h 37"/>
                <a:gd name="T78" fmla="*/ 12 w 41"/>
                <a:gd name="T79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1" h="37">
                  <a:moveTo>
                    <a:pt x="41" y="37"/>
                  </a:moveTo>
                  <a:cubicBezTo>
                    <a:pt x="30" y="37"/>
                    <a:pt x="30" y="37"/>
                    <a:pt x="30" y="37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20"/>
                    <a:pt x="14" y="20"/>
                    <a:pt x="14" y="20"/>
                  </a:cubicBezTo>
                  <a:cubicBezTo>
                    <a:pt x="14" y="20"/>
                    <a:pt x="13" y="20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5"/>
                    <a:pt x="13" y="35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20" y="0"/>
                    <a:pt x="23" y="0"/>
                    <a:pt x="25" y="1"/>
                  </a:cubicBezTo>
                  <a:cubicBezTo>
                    <a:pt x="27" y="1"/>
                    <a:pt x="29" y="3"/>
                    <a:pt x="30" y="4"/>
                  </a:cubicBezTo>
                  <a:cubicBezTo>
                    <a:pt x="32" y="6"/>
                    <a:pt x="32" y="7"/>
                    <a:pt x="32" y="10"/>
                  </a:cubicBezTo>
                  <a:cubicBezTo>
                    <a:pt x="32" y="12"/>
                    <a:pt x="32" y="14"/>
                    <a:pt x="30" y="16"/>
                  </a:cubicBezTo>
                  <a:cubicBezTo>
                    <a:pt x="28" y="17"/>
                    <a:pt x="26" y="18"/>
                    <a:pt x="22" y="1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3" y="32"/>
                    <a:pt x="34" y="34"/>
                    <a:pt x="36" y="35"/>
                  </a:cubicBezTo>
                  <a:cubicBezTo>
                    <a:pt x="37" y="36"/>
                    <a:pt x="39" y="36"/>
                    <a:pt x="41" y="36"/>
                  </a:cubicBezTo>
                  <a:lnTo>
                    <a:pt x="41" y="37"/>
                  </a:lnTo>
                  <a:close/>
                  <a:moveTo>
                    <a:pt x="12" y="18"/>
                  </a:moveTo>
                  <a:cubicBezTo>
                    <a:pt x="12" y="18"/>
                    <a:pt x="13" y="18"/>
                    <a:pt x="13" y="18"/>
                  </a:cubicBezTo>
                  <a:cubicBezTo>
                    <a:pt x="13" y="18"/>
                    <a:pt x="14" y="18"/>
                    <a:pt x="14" y="18"/>
                  </a:cubicBezTo>
                  <a:cubicBezTo>
                    <a:pt x="18" y="18"/>
                    <a:pt x="21" y="17"/>
                    <a:pt x="23" y="16"/>
                  </a:cubicBezTo>
                  <a:cubicBezTo>
                    <a:pt x="25" y="14"/>
                    <a:pt x="26" y="12"/>
                    <a:pt x="26" y="10"/>
                  </a:cubicBezTo>
                  <a:cubicBezTo>
                    <a:pt x="26" y="8"/>
                    <a:pt x="25" y="6"/>
                    <a:pt x="23" y="4"/>
                  </a:cubicBezTo>
                  <a:cubicBezTo>
                    <a:pt x="22" y="3"/>
                    <a:pt x="19" y="2"/>
                    <a:pt x="17" y="2"/>
                  </a:cubicBezTo>
                  <a:cubicBezTo>
                    <a:pt x="16" y="2"/>
                    <a:pt x="14" y="2"/>
                    <a:pt x="12" y="3"/>
                  </a:cubicBezTo>
                  <a:lnTo>
                    <a:pt x="1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6" name="Freeform 35">
              <a:extLst>
                <a:ext uri="{FF2B5EF4-FFF2-40B4-BE49-F238E27FC236}">
                  <a16:creationId xmlns="" xmlns:a16="http://schemas.microsoft.com/office/drawing/2014/main" id="{D7A0131E-6274-794B-B23E-2D8DE2090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2324"/>
              <a:ext cx="52" cy="75"/>
            </a:xfrm>
            <a:custGeom>
              <a:avLst/>
              <a:gdLst>
                <a:gd name="T0" fmla="*/ 24 w 27"/>
                <a:gd name="T1" fmla="*/ 0 h 39"/>
                <a:gd name="T2" fmla="*/ 24 w 27"/>
                <a:gd name="T3" fmla="*/ 13 h 39"/>
                <a:gd name="T4" fmla="*/ 23 w 27"/>
                <a:gd name="T5" fmla="*/ 13 h 39"/>
                <a:gd name="T6" fmla="*/ 21 w 27"/>
                <a:gd name="T7" fmla="*/ 7 h 39"/>
                <a:gd name="T8" fmla="*/ 17 w 27"/>
                <a:gd name="T9" fmla="*/ 4 h 39"/>
                <a:gd name="T10" fmla="*/ 12 w 27"/>
                <a:gd name="T11" fmla="*/ 2 h 39"/>
                <a:gd name="T12" fmla="*/ 7 w 27"/>
                <a:gd name="T13" fmla="*/ 4 h 39"/>
                <a:gd name="T14" fmla="*/ 5 w 27"/>
                <a:gd name="T15" fmla="*/ 8 h 39"/>
                <a:gd name="T16" fmla="*/ 6 w 27"/>
                <a:gd name="T17" fmla="*/ 11 h 39"/>
                <a:gd name="T18" fmla="*/ 15 w 27"/>
                <a:gd name="T19" fmla="*/ 17 h 39"/>
                <a:gd name="T20" fmla="*/ 23 w 27"/>
                <a:gd name="T21" fmla="*/ 21 h 39"/>
                <a:gd name="T22" fmla="*/ 26 w 27"/>
                <a:gd name="T23" fmla="*/ 25 h 39"/>
                <a:gd name="T24" fmla="*/ 27 w 27"/>
                <a:gd name="T25" fmla="*/ 29 h 39"/>
                <a:gd name="T26" fmla="*/ 24 w 27"/>
                <a:gd name="T27" fmla="*/ 36 h 39"/>
                <a:gd name="T28" fmla="*/ 14 w 27"/>
                <a:gd name="T29" fmla="*/ 39 h 39"/>
                <a:gd name="T30" fmla="*/ 11 w 27"/>
                <a:gd name="T31" fmla="*/ 39 h 39"/>
                <a:gd name="T32" fmla="*/ 7 w 27"/>
                <a:gd name="T33" fmla="*/ 38 h 39"/>
                <a:gd name="T34" fmla="*/ 3 w 27"/>
                <a:gd name="T35" fmla="*/ 37 h 39"/>
                <a:gd name="T36" fmla="*/ 2 w 27"/>
                <a:gd name="T37" fmla="*/ 37 h 39"/>
                <a:gd name="T38" fmla="*/ 1 w 27"/>
                <a:gd name="T39" fmla="*/ 39 h 39"/>
                <a:gd name="T40" fmla="*/ 0 w 27"/>
                <a:gd name="T41" fmla="*/ 39 h 39"/>
                <a:gd name="T42" fmla="*/ 0 w 27"/>
                <a:gd name="T43" fmla="*/ 26 h 39"/>
                <a:gd name="T44" fmla="*/ 1 w 27"/>
                <a:gd name="T45" fmla="*/ 26 h 39"/>
                <a:gd name="T46" fmla="*/ 3 w 27"/>
                <a:gd name="T47" fmla="*/ 32 h 39"/>
                <a:gd name="T48" fmla="*/ 8 w 27"/>
                <a:gd name="T49" fmla="*/ 36 h 39"/>
                <a:gd name="T50" fmla="*/ 14 w 27"/>
                <a:gd name="T51" fmla="*/ 37 h 39"/>
                <a:gd name="T52" fmla="*/ 20 w 27"/>
                <a:gd name="T53" fmla="*/ 35 h 39"/>
                <a:gd name="T54" fmla="*/ 22 w 27"/>
                <a:gd name="T55" fmla="*/ 31 h 39"/>
                <a:gd name="T56" fmla="*/ 21 w 27"/>
                <a:gd name="T57" fmla="*/ 28 h 39"/>
                <a:gd name="T58" fmla="*/ 18 w 27"/>
                <a:gd name="T59" fmla="*/ 26 h 39"/>
                <a:gd name="T60" fmla="*/ 12 w 27"/>
                <a:gd name="T61" fmla="*/ 22 h 39"/>
                <a:gd name="T62" fmla="*/ 4 w 27"/>
                <a:gd name="T63" fmla="*/ 18 h 39"/>
                <a:gd name="T64" fmla="*/ 1 w 27"/>
                <a:gd name="T65" fmla="*/ 14 h 39"/>
                <a:gd name="T66" fmla="*/ 0 w 27"/>
                <a:gd name="T67" fmla="*/ 10 h 39"/>
                <a:gd name="T68" fmla="*/ 3 w 27"/>
                <a:gd name="T69" fmla="*/ 3 h 39"/>
                <a:gd name="T70" fmla="*/ 12 w 27"/>
                <a:gd name="T71" fmla="*/ 0 h 39"/>
                <a:gd name="T72" fmla="*/ 19 w 27"/>
                <a:gd name="T73" fmla="*/ 2 h 39"/>
                <a:gd name="T74" fmla="*/ 21 w 27"/>
                <a:gd name="T75" fmla="*/ 2 h 39"/>
                <a:gd name="T76" fmla="*/ 23 w 27"/>
                <a:gd name="T77" fmla="*/ 2 h 39"/>
                <a:gd name="T78" fmla="*/ 23 w 27"/>
                <a:gd name="T79" fmla="*/ 0 h 39"/>
                <a:gd name="T80" fmla="*/ 24 w 27"/>
                <a:gd name="T8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" h="39">
                  <a:moveTo>
                    <a:pt x="24" y="0"/>
                  </a:moveTo>
                  <a:cubicBezTo>
                    <a:pt x="24" y="13"/>
                    <a:pt x="24" y="13"/>
                    <a:pt x="24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1"/>
                    <a:pt x="22" y="9"/>
                    <a:pt x="21" y="7"/>
                  </a:cubicBezTo>
                  <a:cubicBezTo>
                    <a:pt x="20" y="6"/>
                    <a:pt x="19" y="5"/>
                    <a:pt x="17" y="4"/>
                  </a:cubicBezTo>
                  <a:cubicBezTo>
                    <a:pt x="16" y="3"/>
                    <a:pt x="14" y="2"/>
                    <a:pt x="12" y="2"/>
                  </a:cubicBezTo>
                  <a:cubicBezTo>
                    <a:pt x="10" y="2"/>
                    <a:pt x="8" y="3"/>
                    <a:pt x="7" y="4"/>
                  </a:cubicBezTo>
                  <a:cubicBezTo>
                    <a:pt x="5" y="5"/>
                    <a:pt x="5" y="7"/>
                    <a:pt x="5" y="8"/>
                  </a:cubicBezTo>
                  <a:cubicBezTo>
                    <a:pt x="5" y="9"/>
                    <a:pt x="5" y="10"/>
                    <a:pt x="6" y="11"/>
                  </a:cubicBezTo>
                  <a:cubicBezTo>
                    <a:pt x="7" y="13"/>
                    <a:pt x="10" y="14"/>
                    <a:pt x="15" y="17"/>
                  </a:cubicBezTo>
                  <a:cubicBezTo>
                    <a:pt x="19" y="19"/>
                    <a:pt x="21" y="20"/>
                    <a:pt x="23" y="21"/>
                  </a:cubicBezTo>
                  <a:cubicBezTo>
                    <a:pt x="24" y="22"/>
                    <a:pt x="25" y="23"/>
                    <a:pt x="26" y="25"/>
                  </a:cubicBezTo>
                  <a:cubicBezTo>
                    <a:pt x="27" y="26"/>
                    <a:pt x="27" y="27"/>
                    <a:pt x="27" y="29"/>
                  </a:cubicBezTo>
                  <a:cubicBezTo>
                    <a:pt x="27" y="32"/>
                    <a:pt x="26" y="34"/>
                    <a:pt x="24" y="36"/>
                  </a:cubicBezTo>
                  <a:cubicBezTo>
                    <a:pt x="21" y="38"/>
                    <a:pt x="18" y="39"/>
                    <a:pt x="14" y="39"/>
                  </a:cubicBezTo>
                  <a:cubicBezTo>
                    <a:pt x="13" y="39"/>
                    <a:pt x="12" y="39"/>
                    <a:pt x="11" y="39"/>
                  </a:cubicBezTo>
                  <a:cubicBezTo>
                    <a:pt x="10" y="39"/>
                    <a:pt x="9" y="38"/>
                    <a:pt x="7" y="38"/>
                  </a:cubicBezTo>
                  <a:cubicBezTo>
                    <a:pt x="5" y="37"/>
                    <a:pt x="4" y="37"/>
                    <a:pt x="3" y="37"/>
                  </a:cubicBezTo>
                  <a:cubicBezTo>
                    <a:pt x="3" y="37"/>
                    <a:pt x="2" y="37"/>
                    <a:pt x="2" y="37"/>
                  </a:cubicBezTo>
                  <a:cubicBezTo>
                    <a:pt x="2" y="38"/>
                    <a:pt x="1" y="38"/>
                    <a:pt x="1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2" y="29"/>
                    <a:pt x="3" y="31"/>
                    <a:pt x="3" y="32"/>
                  </a:cubicBezTo>
                  <a:cubicBezTo>
                    <a:pt x="4" y="34"/>
                    <a:pt x="6" y="35"/>
                    <a:pt x="8" y="36"/>
                  </a:cubicBezTo>
                  <a:cubicBezTo>
                    <a:pt x="9" y="37"/>
                    <a:pt x="11" y="37"/>
                    <a:pt x="14" y="37"/>
                  </a:cubicBezTo>
                  <a:cubicBezTo>
                    <a:pt x="16" y="37"/>
                    <a:pt x="18" y="36"/>
                    <a:pt x="20" y="35"/>
                  </a:cubicBezTo>
                  <a:cubicBezTo>
                    <a:pt x="21" y="34"/>
                    <a:pt x="22" y="33"/>
                    <a:pt x="22" y="31"/>
                  </a:cubicBezTo>
                  <a:cubicBezTo>
                    <a:pt x="22" y="30"/>
                    <a:pt x="21" y="29"/>
                    <a:pt x="21" y="28"/>
                  </a:cubicBezTo>
                  <a:cubicBezTo>
                    <a:pt x="20" y="27"/>
                    <a:pt x="20" y="26"/>
                    <a:pt x="18" y="26"/>
                  </a:cubicBezTo>
                  <a:cubicBezTo>
                    <a:pt x="18" y="25"/>
                    <a:pt x="15" y="24"/>
                    <a:pt x="12" y="22"/>
                  </a:cubicBezTo>
                  <a:cubicBezTo>
                    <a:pt x="8" y="20"/>
                    <a:pt x="6" y="19"/>
                    <a:pt x="4" y="18"/>
                  </a:cubicBezTo>
                  <a:cubicBezTo>
                    <a:pt x="3" y="17"/>
                    <a:pt x="2" y="16"/>
                    <a:pt x="1" y="14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0" y="7"/>
                    <a:pt x="1" y="5"/>
                    <a:pt x="3" y="3"/>
                  </a:cubicBezTo>
                  <a:cubicBezTo>
                    <a:pt x="5" y="1"/>
                    <a:pt x="8" y="0"/>
                    <a:pt x="12" y="0"/>
                  </a:cubicBezTo>
                  <a:cubicBezTo>
                    <a:pt x="14" y="0"/>
                    <a:pt x="16" y="1"/>
                    <a:pt x="19" y="2"/>
                  </a:cubicBezTo>
                  <a:cubicBezTo>
                    <a:pt x="20" y="2"/>
                    <a:pt x="21" y="2"/>
                    <a:pt x="21" y="2"/>
                  </a:cubicBezTo>
                  <a:cubicBezTo>
                    <a:pt x="22" y="2"/>
                    <a:pt x="22" y="2"/>
                    <a:pt x="23" y="2"/>
                  </a:cubicBezTo>
                  <a:cubicBezTo>
                    <a:pt x="23" y="2"/>
                    <a:pt x="23" y="1"/>
                    <a:pt x="23" y="0"/>
                  </a:cubicBezTo>
                  <a:lnTo>
                    <a:pt x="2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7" name="Freeform 36">
              <a:extLst>
                <a:ext uri="{FF2B5EF4-FFF2-40B4-BE49-F238E27FC236}">
                  <a16:creationId xmlns="" xmlns:a16="http://schemas.microsoft.com/office/drawing/2014/main" id="{A63399F7-CD4F-C842-8896-0B7024E30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6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5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4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6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8" name="Freeform 37">
              <a:extLst>
                <a:ext uri="{FF2B5EF4-FFF2-40B4-BE49-F238E27FC236}">
                  <a16:creationId xmlns="" xmlns:a16="http://schemas.microsoft.com/office/drawing/2014/main" id="{71B78188-4143-E74E-9E3D-645564BE3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2326"/>
              <a:ext cx="65" cy="71"/>
            </a:xfrm>
            <a:custGeom>
              <a:avLst/>
              <a:gdLst>
                <a:gd name="T0" fmla="*/ 34 w 34"/>
                <a:gd name="T1" fmla="*/ 0 h 37"/>
                <a:gd name="T2" fmla="*/ 34 w 34"/>
                <a:gd name="T3" fmla="*/ 9 h 37"/>
                <a:gd name="T4" fmla="*/ 33 w 34"/>
                <a:gd name="T5" fmla="*/ 9 h 37"/>
                <a:gd name="T6" fmla="*/ 32 w 34"/>
                <a:gd name="T7" fmla="*/ 5 h 37"/>
                <a:gd name="T8" fmla="*/ 30 w 34"/>
                <a:gd name="T9" fmla="*/ 3 h 37"/>
                <a:gd name="T10" fmla="*/ 26 w 34"/>
                <a:gd name="T11" fmla="*/ 2 h 37"/>
                <a:gd name="T12" fmla="*/ 20 w 34"/>
                <a:gd name="T13" fmla="*/ 2 h 37"/>
                <a:gd name="T14" fmla="*/ 20 w 34"/>
                <a:gd name="T15" fmla="*/ 31 h 37"/>
                <a:gd name="T16" fmla="*/ 21 w 34"/>
                <a:gd name="T17" fmla="*/ 35 h 37"/>
                <a:gd name="T18" fmla="*/ 24 w 34"/>
                <a:gd name="T19" fmla="*/ 36 h 37"/>
                <a:gd name="T20" fmla="*/ 26 w 34"/>
                <a:gd name="T21" fmla="*/ 36 h 37"/>
                <a:gd name="T22" fmla="*/ 26 w 34"/>
                <a:gd name="T23" fmla="*/ 37 h 37"/>
                <a:gd name="T24" fmla="*/ 8 w 34"/>
                <a:gd name="T25" fmla="*/ 37 h 37"/>
                <a:gd name="T26" fmla="*/ 8 w 34"/>
                <a:gd name="T27" fmla="*/ 36 h 37"/>
                <a:gd name="T28" fmla="*/ 10 w 34"/>
                <a:gd name="T29" fmla="*/ 36 h 37"/>
                <a:gd name="T30" fmla="*/ 13 w 34"/>
                <a:gd name="T31" fmla="*/ 35 h 37"/>
                <a:gd name="T32" fmla="*/ 14 w 34"/>
                <a:gd name="T33" fmla="*/ 31 h 37"/>
                <a:gd name="T34" fmla="*/ 14 w 34"/>
                <a:gd name="T35" fmla="*/ 2 h 37"/>
                <a:gd name="T36" fmla="*/ 9 w 34"/>
                <a:gd name="T37" fmla="*/ 2 h 37"/>
                <a:gd name="T38" fmla="*/ 5 w 34"/>
                <a:gd name="T39" fmla="*/ 3 h 37"/>
                <a:gd name="T40" fmla="*/ 2 w 34"/>
                <a:gd name="T41" fmla="*/ 5 h 37"/>
                <a:gd name="T42" fmla="*/ 1 w 34"/>
                <a:gd name="T43" fmla="*/ 9 h 37"/>
                <a:gd name="T44" fmla="*/ 0 w 34"/>
                <a:gd name="T45" fmla="*/ 9 h 37"/>
                <a:gd name="T46" fmla="*/ 0 w 34"/>
                <a:gd name="T47" fmla="*/ 0 h 37"/>
                <a:gd name="T48" fmla="*/ 34 w 34"/>
                <a:gd name="T4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37">
                  <a:moveTo>
                    <a:pt x="34" y="0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7"/>
                    <a:pt x="33" y="6"/>
                    <a:pt x="32" y="5"/>
                  </a:cubicBezTo>
                  <a:cubicBezTo>
                    <a:pt x="32" y="4"/>
                    <a:pt x="31" y="4"/>
                    <a:pt x="30" y="3"/>
                  </a:cubicBezTo>
                  <a:cubicBezTo>
                    <a:pt x="29" y="3"/>
                    <a:pt x="27" y="2"/>
                    <a:pt x="26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3"/>
                    <a:pt x="20" y="35"/>
                    <a:pt x="21" y="35"/>
                  </a:cubicBezTo>
                  <a:cubicBezTo>
                    <a:pt x="21" y="36"/>
                    <a:pt x="23" y="36"/>
                    <a:pt x="24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3" y="36"/>
                    <a:pt x="13" y="35"/>
                  </a:cubicBezTo>
                  <a:cubicBezTo>
                    <a:pt x="14" y="34"/>
                    <a:pt x="14" y="33"/>
                    <a:pt x="14" y="3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7" y="2"/>
                    <a:pt x="6" y="2"/>
                    <a:pt x="5" y="3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1" y="6"/>
                    <a:pt x="1" y="7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9" name="Freeform 38">
              <a:extLst>
                <a:ext uri="{FF2B5EF4-FFF2-40B4-BE49-F238E27FC236}">
                  <a16:creationId xmlns="" xmlns:a16="http://schemas.microsoft.com/office/drawing/2014/main" id="{469470C3-B3F5-3A44-84F9-AC4B9EAD4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2326"/>
              <a:ext cx="82" cy="71"/>
            </a:xfrm>
            <a:custGeom>
              <a:avLst/>
              <a:gdLst>
                <a:gd name="T0" fmla="*/ 29 w 43"/>
                <a:gd name="T1" fmla="*/ 0 h 37"/>
                <a:gd name="T2" fmla="*/ 43 w 43"/>
                <a:gd name="T3" fmla="*/ 0 h 37"/>
                <a:gd name="T4" fmla="*/ 43 w 43"/>
                <a:gd name="T5" fmla="*/ 1 h 37"/>
                <a:gd name="T6" fmla="*/ 42 w 43"/>
                <a:gd name="T7" fmla="*/ 1 h 37"/>
                <a:gd name="T8" fmla="*/ 40 w 43"/>
                <a:gd name="T9" fmla="*/ 2 h 37"/>
                <a:gd name="T10" fmla="*/ 37 w 43"/>
                <a:gd name="T11" fmla="*/ 3 h 37"/>
                <a:gd name="T12" fmla="*/ 34 w 43"/>
                <a:gd name="T13" fmla="*/ 7 h 37"/>
                <a:gd name="T14" fmla="*/ 24 w 43"/>
                <a:gd name="T15" fmla="*/ 21 h 37"/>
                <a:gd name="T16" fmla="*/ 24 w 43"/>
                <a:gd name="T17" fmla="*/ 31 h 37"/>
                <a:gd name="T18" fmla="*/ 25 w 43"/>
                <a:gd name="T19" fmla="*/ 35 h 37"/>
                <a:gd name="T20" fmla="*/ 29 w 43"/>
                <a:gd name="T21" fmla="*/ 36 h 37"/>
                <a:gd name="T22" fmla="*/ 30 w 43"/>
                <a:gd name="T23" fmla="*/ 36 h 37"/>
                <a:gd name="T24" fmla="*/ 30 w 43"/>
                <a:gd name="T25" fmla="*/ 37 h 37"/>
                <a:gd name="T26" fmla="*/ 13 w 43"/>
                <a:gd name="T27" fmla="*/ 37 h 37"/>
                <a:gd name="T28" fmla="*/ 13 w 43"/>
                <a:gd name="T29" fmla="*/ 36 h 37"/>
                <a:gd name="T30" fmla="*/ 14 w 43"/>
                <a:gd name="T31" fmla="*/ 36 h 37"/>
                <a:gd name="T32" fmla="*/ 18 w 43"/>
                <a:gd name="T33" fmla="*/ 35 h 37"/>
                <a:gd name="T34" fmla="*/ 18 w 43"/>
                <a:gd name="T35" fmla="*/ 31 h 37"/>
                <a:gd name="T36" fmla="*/ 18 w 43"/>
                <a:gd name="T37" fmla="*/ 22 h 37"/>
                <a:gd name="T38" fmla="*/ 7 w 43"/>
                <a:gd name="T39" fmla="*/ 6 h 37"/>
                <a:gd name="T40" fmla="*/ 4 w 43"/>
                <a:gd name="T41" fmla="*/ 3 h 37"/>
                <a:gd name="T42" fmla="*/ 1 w 43"/>
                <a:gd name="T43" fmla="*/ 1 h 37"/>
                <a:gd name="T44" fmla="*/ 0 w 43"/>
                <a:gd name="T45" fmla="*/ 1 h 37"/>
                <a:gd name="T46" fmla="*/ 0 w 43"/>
                <a:gd name="T47" fmla="*/ 0 h 37"/>
                <a:gd name="T48" fmla="*/ 17 w 43"/>
                <a:gd name="T49" fmla="*/ 0 h 37"/>
                <a:gd name="T50" fmla="*/ 17 w 43"/>
                <a:gd name="T51" fmla="*/ 1 h 37"/>
                <a:gd name="T52" fmla="*/ 16 w 43"/>
                <a:gd name="T53" fmla="*/ 1 h 37"/>
                <a:gd name="T54" fmla="*/ 14 w 43"/>
                <a:gd name="T55" fmla="*/ 2 h 37"/>
                <a:gd name="T56" fmla="*/ 13 w 43"/>
                <a:gd name="T57" fmla="*/ 3 h 37"/>
                <a:gd name="T58" fmla="*/ 14 w 43"/>
                <a:gd name="T59" fmla="*/ 7 h 37"/>
                <a:gd name="T60" fmla="*/ 23 w 43"/>
                <a:gd name="T61" fmla="*/ 19 h 37"/>
                <a:gd name="T62" fmla="*/ 31 w 43"/>
                <a:gd name="T63" fmla="*/ 8 h 37"/>
                <a:gd name="T64" fmla="*/ 33 w 43"/>
                <a:gd name="T65" fmla="*/ 4 h 37"/>
                <a:gd name="T66" fmla="*/ 32 w 43"/>
                <a:gd name="T67" fmla="*/ 2 h 37"/>
                <a:gd name="T68" fmla="*/ 31 w 43"/>
                <a:gd name="T69" fmla="*/ 1 h 37"/>
                <a:gd name="T70" fmla="*/ 29 w 43"/>
                <a:gd name="T71" fmla="*/ 1 h 37"/>
                <a:gd name="T72" fmla="*/ 29 w 43"/>
                <a:gd name="T73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3" h="37">
                  <a:moveTo>
                    <a:pt x="29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2" y="1"/>
                    <a:pt x="41" y="1"/>
                    <a:pt x="40" y="2"/>
                  </a:cubicBezTo>
                  <a:cubicBezTo>
                    <a:pt x="39" y="2"/>
                    <a:pt x="38" y="3"/>
                    <a:pt x="37" y="3"/>
                  </a:cubicBezTo>
                  <a:cubicBezTo>
                    <a:pt x="36" y="4"/>
                    <a:pt x="35" y="6"/>
                    <a:pt x="34" y="7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4" y="33"/>
                    <a:pt x="24" y="35"/>
                    <a:pt x="25" y="35"/>
                  </a:cubicBezTo>
                  <a:cubicBezTo>
                    <a:pt x="26" y="36"/>
                    <a:pt x="27" y="36"/>
                    <a:pt x="29" y="36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6" y="36"/>
                    <a:pt x="17" y="36"/>
                    <a:pt x="18" y="35"/>
                  </a:cubicBezTo>
                  <a:cubicBezTo>
                    <a:pt x="18" y="34"/>
                    <a:pt x="18" y="33"/>
                    <a:pt x="18" y="31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5"/>
                    <a:pt x="5" y="3"/>
                    <a:pt x="4" y="3"/>
                  </a:cubicBezTo>
                  <a:cubicBezTo>
                    <a:pt x="4" y="3"/>
                    <a:pt x="3" y="2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5" y="1"/>
                    <a:pt x="14" y="2"/>
                  </a:cubicBezTo>
                  <a:cubicBezTo>
                    <a:pt x="13" y="2"/>
                    <a:pt x="13" y="3"/>
                    <a:pt x="13" y="3"/>
                  </a:cubicBezTo>
                  <a:cubicBezTo>
                    <a:pt x="13" y="4"/>
                    <a:pt x="13" y="5"/>
                    <a:pt x="14" y="7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2" y="6"/>
                    <a:pt x="33" y="5"/>
                    <a:pt x="33" y="4"/>
                  </a:cubicBezTo>
                  <a:cubicBezTo>
                    <a:pt x="33" y="3"/>
                    <a:pt x="33" y="3"/>
                    <a:pt x="32" y="2"/>
                  </a:cubicBezTo>
                  <a:cubicBezTo>
                    <a:pt x="32" y="2"/>
                    <a:pt x="32" y="2"/>
                    <a:pt x="31" y="1"/>
                  </a:cubicBezTo>
                  <a:cubicBezTo>
                    <a:pt x="31" y="1"/>
                    <a:pt x="30" y="1"/>
                    <a:pt x="29" y="1"/>
                  </a:cubicBezTo>
                  <a:lnTo>
                    <a:pt x="2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0" name="Freeform 39">
              <a:extLst>
                <a:ext uri="{FF2B5EF4-FFF2-40B4-BE49-F238E27FC236}">
                  <a16:creationId xmlns="" xmlns:a16="http://schemas.microsoft.com/office/drawing/2014/main" id="{D4EFA75B-EE97-9446-B44B-502DC981E5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70" y="2324"/>
              <a:ext cx="76" cy="75"/>
            </a:xfrm>
            <a:custGeom>
              <a:avLst/>
              <a:gdLst>
                <a:gd name="T0" fmla="*/ 21 w 40"/>
                <a:gd name="T1" fmla="*/ 0 h 39"/>
                <a:gd name="T2" fmla="*/ 34 w 40"/>
                <a:gd name="T3" fmla="*/ 6 h 39"/>
                <a:gd name="T4" fmla="*/ 40 w 40"/>
                <a:gd name="T5" fmla="*/ 19 h 39"/>
                <a:gd name="T6" fmla="*/ 34 w 40"/>
                <a:gd name="T7" fmla="*/ 34 h 39"/>
                <a:gd name="T8" fmla="*/ 20 w 40"/>
                <a:gd name="T9" fmla="*/ 39 h 39"/>
                <a:gd name="T10" fmla="*/ 6 w 40"/>
                <a:gd name="T11" fmla="*/ 34 h 39"/>
                <a:gd name="T12" fmla="*/ 0 w 40"/>
                <a:gd name="T13" fmla="*/ 20 h 39"/>
                <a:gd name="T14" fmla="*/ 7 w 40"/>
                <a:gd name="T15" fmla="*/ 5 h 39"/>
                <a:gd name="T16" fmla="*/ 21 w 40"/>
                <a:gd name="T17" fmla="*/ 0 h 39"/>
                <a:gd name="T18" fmla="*/ 20 w 40"/>
                <a:gd name="T19" fmla="*/ 2 h 39"/>
                <a:gd name="T20" fmla="*/ 11 w 40"/>
                <a:gd name="T21" fmla="*/ 6 h 39"/>
                <a:gd name="T22" fmla="*/ 7 w 40"/>
                <a:gd name="T23" fmla="*/ 19 h 39"/>
                <a:gd name="T24" fmla="*/ 11 w 40"/>
                <a:gd name="T25" fmla="*/ 33 h 39"/>
                <a:gd name="T26" fmla="*/ 20 w 40"/>
                <a:gd name="T27" fmla="*/ 37 h 39"/>
                <a:gd name="T28" fmla="*/ 30 w 40"/>
                <a:gd name="T29" fmla="*/ 33 h 39"/>
                <a:gd name="T30" fmla="*/ 33 w 40"/>
                <a:gd name="T31" fmla="*/ 20 h 39"/>
                <a:gd name="T32" fmla="*/ 29 w 40"/>
                <a:gd name="T33" fmla="*/ 6 h 39"/>
                <a:gd name="T34" fmla="*/ 20 w 40"/>
                <a:gd name="T35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39">
                  <a:moveTo>
                    <a:pt x="21" y="0"/>
                  </a:moveTo>
                  <a:cubicBezTo>
                    <a:pt x="26" y="0"/>
                    <a:pt x="31" y="2"/>
                    <a:pt x="34" y="6"/>
                  </a:cubicBezTo>
                  <a:cubicBezTo>
                    <a:pt x="38" y="9"/>
                    <a:pt x="40" y="14"/>
                    <a:pt x="40" y="19"/>
                  </a:cubicBezTo>
                  <a:cubicBezTo>
                    <a:pt x="40" y="25"/>
                    <a:pt x="38" y="30"/>
                    <a:pt x="34" y="34"/>
                  </a:cubicBezTo>
                  <a:cubicBezTo>
                    <a:pt x="30" y="37"/>
                    <a:pt x="26" y="39"/>
                    <a:pt x="20" y="39"/>
                  </a:cubicBezTo>
                  <a:cubicBezTo>
                    <a:pt x="14" y="39"/>
                    <a:pt x="10" y="37"/>
                    <a:pt x="6" y="34"/>
                  </a:cubicBezTo>
                  <a:cubicBezTo>
                    <a:pt x="2" y="30"/>
                    <a:pt x="0" y="25"/>
                    <a:pt x="0" y="20"/>
                  </a:cubicBezTo>
                  <a:cubicBezTo>
                    <a:pt x="0" y="14"/>
                    <a:pt x="2" y="9"/>
                    <a:pt x="7" y="5"/>
                  </a:cubicBezTo>
                  <a:cubicBezTo>
                    <a:pt x="11" y="2"/>
                    <a:pt x="15" y="0"/>
                    <a:pt x="21" y="0"/>
                  </a:cubicBezTo>
                  <a:close/>
                  <a:moveTo>
                    <a:pt x="20" y="2"/>
                  </a:moveTo>
                  <a:cubicBezTo>
                    <a:pt x="16" y="2"/>
                    <a:pt x="13" y="3"/>
                    <a:pt x="11" y="6"/>
                  </a:cubicBezTo>
                  <a:cubicBezTo>
                    <a:pt x="8" y="9"/>
                    <a:pt x="7" y="13"/>
                    <a:pt x="7" y="19"/>
                  </a:cubicBezTo>
                  <a:cubicBezTo>
                    <a:pt x="7" y="26"/>
                    <a:pt x="8" y="30"/>
                    <a:pt x="11" y="33"/>
                  </a:cubicBezTo>
                  <a:cubicBezTo>
                    <a:pt x="13" y="36"/>
                    <a:pt x="16" y="37"/>
                    <a:pt x="20" y="37"/>
                  </a:cubicBezTo>
                  <a:cubicBezTo>
                    <a:pt x="24" y="37"/>
                    <a:pt x="27" y="36"/>
                    <a:pt x="30" y="33"/>
                  </a:cubicBezTo>
                  <a:cubicBezTo>
                    <a:pt x="32" y="30"/>
                    <a:pt x="33" y="26"/>
                    <a:pt x="33" y="20"/>
                  </a:cubicBezTo>
                  <a:cubicBezTo>
                    <a:pt x="33" y="14"/>
                    <a:pt x="32" y="9"/>
                    <a:pt x="29" y="6"/>
                  </a:cubicBezTo>
                  <a:cubicBezTo>
                    <a:pt x="27" y="3"/>
                    <a:pt x="24" y="2"/>
                    <a:pt x="2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2" name="Freeform 40">
              <a:extLst>
                <a:ext uri="{FF2B5EF4-FFF2-40B4-BE49-F238E27FC236}">
                  <a16:creationId xmlns="" xmlns:a16="http://schemas.microsoft.com/office/drawing/2014/main" id="{1B800D86-1FAA-8047-875A-2DAA54CF2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2326"/>
              <a:ext cx="59" cy="71"/>
            </a:xfrm>
            <a:custGeom>
              <a:avLst/>
              <a:gdLst>
                <a:gd name="T0" fmla="*/ 12 w 31"/>
                <a:gd name="T1" fmla="*/ 2 h 37"/>
                <a:gd name="T2" fmla="*/ 12 w 31"/>
                <a:gd name="T3" fmla="*/ 17 h 37"/>
                <a:gd name="T4" fmla="*/ 19 w 31"/>
                <a:gd name="T5" fmla="*/ 17 h 37"/>
                <a:gd name="T6" fmla="*/ 23 w 31"/>
                <a:gd name="T7" fmla="*/ 16 h 37"/>
                <a:gd name="T8" fmla="*/ 25 w 31"/>
                <a:gd name="T9" fmla="*/ 12 h 37"/>
                <a:gd name="T10" fmla="*/ 26 w 31"/>
                <a:gd name="T11" fmla="*/ 12 h 37"/>
                <a:gd name="T12" fmla="*/ 26 w 31"/>
                <a:gd name="T13" fmla="*/ 24 h 37"/>
                <a:gd name="T14" fmla="*/ 25 w 31"/>
                <a:gd name="T15" fmla="*/ 24 h 37"/>
                <a:gd name="T16" fmla="*/ 24 w 31"/>
                <a:gd name="T17" fmla="*/ 21 h 37"/>
                <a:gd name="T18" fmla="*/ 22 w 31"/>
                <a:gd name="T19" fmla="*/ 20 h 37"/>
                <a:gd name="T20" fmla="*/ 19 w 31"/>
                <a:gd name="T21" fmla="*/ 19 h 37"/>
                <a:gd name="T22" fmla="*/ 12 w 31"/>
                <a:gd name="T23" fmla="*/ 19 h 37"/>
                <a:gd name="T24" fmla="*/ 12 w 31"/>
                <a:gd name="T25" fmla="*/ 31 h 37"/>
                <a:gd name="T26" fmla="*/ 12 w 31"/>
                <a:gd name="T27" fmla="*/ 34 h 37"/>
                <a:gd name="T28" fmla="*/ 13 w 31"/>
                <a:gd name="T29" fmla="*/ 36 h 37"/>
                <a:gd name="T30" fmla="*/ 16 w 31"/>
                <a:gd name="T31" fmla="*/ 36 h 37"/>
                <a:gd name="T32" fmla="*/ 18 w 31"/>
                <a:gd name="T33" fmla="*/ 36 h 37"/>
                <a:gd name="T34" fmla="*/ 18 w 31"/>
                <a:gd name="T35" fmla="*/ 37 h 37"/>
                <a:gd name="T36" fmla="*/ 0 w 31"/>
                <a:gd name="T37" fmla="*/ 37 h 37"/>
                <a:gd name="T38" fmla="*/ 0 w 31"/>
                <a:gd name="T39" fmla="*/ 36 h 37"/>
                <a:gd name="T40" fmla="*/ 1 w 31"/>
                <a:gd name="T41" fmla="*/ 36 h 37"/>
                <a:gd name="T42" fmla="*/ 5 w 31"/>
                <a:gd name="T43" fmla="*/ 35 h 37"/>
                <a:gd name="T44" fmla="*/ 6 w 31"/>
                <a:gd name="T45" fmla="*/ 31 h 37"/>
                <a:gd name="T46" fmla="*/ 6 w 31"/>
                <a:gd name="T47" fmla="*/ 7 h 37"/>
                <a:gd name="T48" fmla="*/ 5 w 31"/>
                <a:gd name="T49" fmla="*/ 3 h 37"/>
                <a:gd name="T50" fmla="*/ 4 w 31"/>
                <a:gd name="T51" fmla="*/ 2 h 37"/>
                <a:gd name="T52" fmla="*/ 1 w 31"/>
                <a:gd name="T53" fmla="*/ 1 h 37"/>
                <a:gd name="T54" fmla="*/ 0 w 31"/>
                <a:gd name="T55" fmla="*/ 1 h 37"/>
                <a:gd name="T56" fmla="*/ 0 w 31"/>
                <a:gd name="T57" fmla="*/ 0 h 37"/>
                <a:gd name="T58" fmla="*/ 31 w 31"/>
                <a:gd name="T59" fmla="*/ 0 h 37"/>
                <a:gd name="T60" fmla="*/ 31 w 31"/>
                <a:gd name="T61" fmla="*/ 8 h 37"/>
                <a:gd name="T62" fmla="*/ 30 w 31"/>
                <a:gd name="T63" fmla="*/ 8 h 37"/>
                <a:gd name="T64" fmla="*/ 28 w 31"/>
                <a:gd name="T65" fmla="*/ 4 h 37"/>
                <a:gd name="T66" fmla="*/ 26 w 31"/>
                <a:gd name="T67" fmla="*/ 3 h 37"/>
                <a:gd name="T68" fmla="*/ 21 w 31"/>
                <a:gd name="T69" fmla="*/ 2 h 37"/>
                <a:gd name="T70" fmla="*/ 12 w 31"/>
                <a:gd name="T71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1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21" y="17"/>
                    <a:pt x="22" y="16"/>
                    <a:pt x="23" y="16"/>
                  </a:cubicBezTo>
                  <a:cubicBezTo>
                    <a:pt x="24" y="15"/>
                    <a:pt x="24" y="14"/>
                    <a:pt x="25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3"/>
                    <a:pt x="24" y="22"/>
                    <a:pt x="24" y="21"/>
                  </a:cubicBezTo>
                  <a:cubicBezTo>
                    <a:pt x="24" y="20"/>
                    <a:pt x="23" y="20"/>
                    <a:pt x="22" y="20"/>
                  </a:cubicBezTo>
                  <a:cubicBezTo>
                    <a:pt x="22" y="19"/>
                    <a:pt x="21" y="19"/>
                    <a:pt x="19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5"/>
                    <a:pt x="13" y="35"/>
                    <a:pt x="13" y="36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5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29" y="6"/>
                    <a:pt x="29" y="5"/>
                    <a:pt x="28" y="4"/>
                  </a:cubicBezTo>
                  <a:cubicBezTo>
                    <a:pt x="27" y="4"/>
                    <a:pt x="27" y="3"/>
                    <a:pt x="26" y="3"/>
                  </a:cubicBezTo>
                  <a:cubicBezTo>
                    <a:pt x="25" y="2"/>
                    <a:pt x="23" y="2"/>
                    <a:pt x="21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5" name="Freeform 41">
              <a:extLst>
                <a:ext uri="{FF2B5EF4-FFF2-40B4-BE49-F238E27FC236}">
                  <a16:creationId xmlns="" xmlns:a16="http://schemas.microsoft.com/office/drawing/2014/main" id="{3FB5B995-5A06-0F48-B688-10DAC8FB13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45" y="2326"/>
              <a:ext cx="59" cy="71"/>
            </a:xfrm>
            <a:custGeom>
              <a:avLst/>
              <a:gdLst>
                <a:gd name="T0" fmla="*/ 11 w 31"/>
                <a:gd name="T1" fmla="*/ 20 h 37"/>
                <a:gd name="T2" fmla="*/ 11 w 31"/>
                <a:gd name="T3" fmla="*/ 31 h 37"/>
                <a:gd name="T4" fmla="*/ 12 w 31"/>
                <a:gd name="T5" fmla="*/ 35 h 37"/>
                <a:gd name="T6" fmla="*/ 16 w 31"/>
                <a:gd name="T7" fmla="*/ 36 h 37"/>
                <a:gd name="T8" fmla="*/ 17 w 31"/>
                <a:gd name="T9" fmla="*/ 36 h 37"/>
                <a:gd name="T10" fmla="*/ 17 w 31"/>
                <a:gd name="T11" fmla="*/ 37 h 37"/>
                <a:gd name="T12" fmla="*/ 0 w 31"/>
                <a:gd name="T13" fmla="*/ 37 h 37"/>
                <a:gd name="T14" fmla="*/ 0 w 31"/>
                <a:gd name="T15" fmla="*/ 36 h 37"/>
                <a:gd name="T16" fmla="*/ 1 w 31"/>
                <a:gd name="T17" fmla="*/ 36 h 37"/>
                <a:gd name="T18" fmla="*/ 5 w 31"/>
                <a:gd name="T19" fmla="*/ 35 h 37"/>
                <a:gd name="T20" fmla="*/ 6 w 31"/>
                <a:gd name="T21" fmla="*/ 31 h 37"/>
                <a:gd name="T22" fmla="*/ 6 w 31"/>
                <a:gd name="T23" fmla="*/ 7 h 37"/>
                <a:gd name="T24" fmla="*/ 5 w 31"/>
                <a:gd name="T25" fmla="*/ 2 h 37"/>
                <a:gd name="T26" fmla="*/ 1 w 31"/>
                <a:gd name="T27" fmla="*/ 1 h 37"/>
                <a:gd name="T28" fmla="*/ 0 w 31"/>
                <a:gd name="T29" fmla="*/ 1 h 37"/>
                <a:gd name="T30" fmla="*/ 0 w 31"/>
                <a:gd name="T31" fmla="*/ 0 h 37"/>
                <a:gd name="T32" fmla="*/ 15 w 31"/>
                <a:gd name="T33" fmla="*/ 0 h 37"/>
                <a:gd name="T34" fmla="*/ 24 w 31"/>
                <a:gd name="T35" fmla="*/ 1 h 37"/>
                <a:gd name="T36" fmla="*/ 29 w 31"/>
                <a:gd name="T37" fmla="*/ 5 h 37"/>
                <a:gd name="T38" fmla="*/ 31 w 31"/>
                <a:gd name="T39" fmla="*/ 10 h 37"/>
                <a:gd name="T40" fmla="*/ 28 w 31"/>
                <a:gd name="T41" fmla="*/ 18 h 37"/>
                <a:gd name="T42" fmla="*/ 18 w 31"/>
                <a:gd name="T43" fmla="*/ 21 h 37"/>
                <a:gd name="T44" fmla="*/ 15 w 31"/>
                <a:gd name="T45" fmla="*/ 20 h 37"/>
                <a:gd name="T46" fmla="*/ 11 w 31"/>
                <a:gd name="T47" fmla="*/ 20 h 37"/>
                <a:gd name="T48" fmla="*/ 11 w 31"/>
                <a:gd name="T49" fmla="*/ 18 h 37"/>
                <a:gd name="T50" fmla="*/ 14 w 31"/>
                <a:gd name="T51" fmla="*/ 19 h 37"/>
                <a:gd name="T52" fmla="*/ 16 w 31"/>
                <a:gd name="T53" fmla="*/ 19 h 37"/>
                <a:gd name="T54" fmla="*/ 22 w 31"/>
                <a:gd name="T55" fmla="*/ 17 h 37"/>
                <a:gd name="T56" fmla="*/ 24 w 31"/>
                <a:gd name="T57" fmla="*/ 11 h 37"/>
                <a:gd name="T58" fmla="*/ 23 w 31"/>
                <a:gd name="T59" fmla="*/ 6 h 37"/>
                <a:gd name="T60" fmla="*/ 20 w 31"/>
                <a:gd name="T61" fmla="*/ 3 h 37"/>
                <a:gd name="T62" fmla="*/ 15 w 31"/>
                <a:gd name="T63" fmla="*/ 2 h 37"/>
                <a:gd name="T64" fmla="*/ 11 w 31"/>
                <a:gd name="T65" fmla="*/ 3 h 37"/>
                <a:gd name="T66" fmla="*/ 11 w 31"/>
                <a:gd name="T67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1" h="37">
                  <a:moveTo>
                    <a:pt x="11" y="20"/>
                  </a:move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2" y="35"/>
                    <a:pt x="12" y="35"/>
                  </a:cubicBezTo>
                  <a:cubicBezTo>
                    <a:pt x="13" y="36"/>
                    <a:pt x="14" y="36"/>
                    <a:pt x="16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9" y="0"/>
                    <a:pt x="21" y="0"/>
                    <a:pt x="24" y="1"/>
                  </a:cubicBezTo>
                  <a:cubicBezTo>
                    <a:pt x="26" y="2"/>
                    <a:pt x="27" y="3"/>
                    <a:pt x="29" y="5"/>
                  </a:cubicBezTo>
                  <a:cubicBezTo>
                    <a:pt x="30" y="6"/>
                    <a:pt x="31" y="8"/>
                    <a:pt x="31" y="10"/>
                  </a:cubicBezTo>
                  <a:cubicBezTo>
                    <a:pt x="31" y="13"/>
                    <a:pt x="30" y="16"/>
                    <a:pt x="28" y="18"/>
                  </a:cubicBezTo>
                  <a:cubicBezTo>
                    <a:pt x="26" y="20"/>
                    <a:pt x="22" y="21"/>
                    <a:pt x="18" y="21"/>
                  </a:cubicBezTo>
                  <a:cubicBezTo>
                    <a:pt x="17" y="21"/>
                    <a:pt x="16" y="21"/>
                    <a:pt x="15" y="20"/>
                  </a:cubicBezTo>
                  <a:cubicBezTo>
                    <a:pt x="14" y="20"/>
                    <a:pt x="13" y="20"/>
                    <a:pt x="11" y="20"/>
                  </a:cubicBezTo>
                  <a:close/>
                  <a:moveTo>
                    <a:pt x="11" y="18"/>
                  </a:moveTo>
                  <a:cubicBezTo>
                    <a:pt x="13" y="18"/>
                    <a:pt x="13" y="19"/>
                    <a:pt x="14" y="19"/>
                  </a:cubicBezTo>
                  <a:cubicBezTo>
                    <a:pt x="15" y="19"/>
                    <a:pt x="16" y="19"/>
                    <a:pt x="16" y="19"/>
                  </a:cubicBezTo>
                  <a:cubicBezTo>
                    <a:pt x="19" y="19"/>
                    <a:pt x="20" y="18"/>
                    <a:pt x="22" y="17"/>
                  </a:cubicBezTo>
                  <a:cubicBezTo>
                    <a:pt x="23" y="15"/>
                    <a:pt x="24" y="13"/>
                    <a:pt x="24" y="11"/>
                  </a:cubicBezTo>
                  <a:cubicBezTo>
                    <a:pt x="24" y="9"/>
                    <a:pt x="24" y="8"/>
                    <a:pt x="23" y="6"/>
                  </a:cubicBezTo>
                  <a:cubicBezTo>
                    <a:pt x="22" y="5"/>
                    <a:pt x="21" y="4"/>
                    <a:pt x="20" y="3"/>
                  </a:cubicBezTo>
                  <a:cubicBezTo>
                    <a:pt x="19" y="3"/>
                    <a:pt x="17" y="2"/>
                    <a:pt x="15" y="2"/>
                  </a:cubicBezTo>
                  <a:cubicBezTo>
                    <a:pt x="14" y="2"/>
                    <a:pt x="13" y="2"/>
                    <a:pt x="11" y="3"/>
                  </a:cubicBezTo>
                  <a:lnTo>
                    <a:pt x="11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6" name="Freeform 42">
              <a:extLst>
                <a:ext uri="{FF2B5EF4-FFF2-40B4-BE49-F238E27FC236}">
                  <a16:creationId xmlns="" xmlns:a16="http://schemas.microsoft.com/office/drawing/2014/main" id="{320A86AE-CA2B-1F44-9005-3977C85BE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2326"/>
              <a:ext cx="67" cy="71"/>
            </a:xfrm>
            <a:custGeom>
              <a:avLst/>
              <a:gdLst>
                <a:gd name="T0" fmla="*/ 12 w 35"/>
                <a:gd name="T1" fmla="*/ 2 h 37"/>
                <a:gd name="T2" fmla="*/ 12 w 35"/>
                <a:gd name="T3" fmla="*/ 17 h 37"/>
                <a:gd name="T4" fmla="*/ 21 w 35"/>
                <a:gd name="T5" fmla="*/ 17 h 37"/>
                <a:gd name="T6" fmla="*/ 25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6 w 35"/>
                <a:gd name="T17" fmla="*/ 21 h 37"/>
                <a:gd name="T18" fmla="*/ 24 w 35"/>
                <a:gd name="T19" fmla="*/ 19 h 37"/>
                <a:gd name="T20" fmla="*/ 21 w 35"/>
                <a:gd name="T21" fmla="*/ 19 h 37"/>
                <a:gd name="T22" fmla="*/ 12 w 35"/>
                <a:gd name="T23" fmla="*/ 19 h 37"/>
                <a:gd name="T24" fmla="*/ 12 w 35"/>
                <a:gd name="T25" fmla="*/ 31 h 37"/>
                <a:gd name="T26" fmla="*/ 12 w 35"/>
                <a:gd name="T27" fmla="*/ 34 h 37"/>
                <a:gd name="T28" fmla="*/ 13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2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1 w 35"/>
                <a:gd name="T49" fmla="*/ 36 h 37"/>
                <a:gd name="T50" fmla="*/ 4 w 35"/>
                <a:gd name="T51" fmla="*/ 36 h 37"/>
                <a:gd name="T52" fmla="*/ 5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1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2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29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2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7"/>
                    <a:pt x="24" y="16"/>
                    <a:pt x="25" y="16"/>
                  </a:cubicBezTo>
                  <a:cubicBezTo>
                    <a:pt x="26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3"/>
                    <a:pt x="26" y="21"/>
                    <a:pt x="26" y="21"/>
                  </a:cubicBezTo>
                  <a:cubicBezTo>
                    <a:pt x="26" y="20"/>
                    <a:pt x="25" y="20"/>
                    <a:pt x="24" y="19"/>
                  </a:cubicBezTo>
                  <a:cubicBezTo>
                    <a:pt x="24" y="19"/>
                    <a:pt x="22" y="19"/>
                    <a:pt x="2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4"/>
                    <a:pt x="12" y="35"/>
                    <a:pt x="13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4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1" y="32"/>
                    <a:pt x="33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2" y="36"/>
                    <a:pt x="3" y="36"/>
                    <a:pt x="4" y="36"/>
                  </a:cubicBezTo>
                  <a:cubicBezTo>
                    <a:pt x="5" y="35"/>
                    <a:pt x="5" y="35"/>
                    <a:pt x="5" y="34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6"/>
                    <a:pt x="30" y="5"/>
                    <a:pt x="29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6" y="2"/>
                    <a:pt x="25" y="2"/>
                    <a:pt x="23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7" name="Freeform 43">
              <a:extLst>
                <a:ext uri="{FF2B5EF4-FFF2-40B4-BE49-F238E27FC236}">
                  <a16:creationId xmlns="" xmlns:a16="http://schemas.microsoft.com/office/drawing/2014/main" id="{56A51641-AF97-5A42-8CB8-A320BF590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2326"/>
              <a:ext cx="65" cy="71"/>
            </a:xfrm>
            <a:custGeom>
              <a:avLst/>
              <a:gdLst>
                <a:gd name="T0" fmla="*/ 34 w 34"/>
                <a:gd name="T1" fmla="*/ 0 h 37"/>
                <a:gd name="T2" fmla="*/ 34 w 34"/>
                <a:gd name="T3" fmla="*/ 9 h 37"/>
                <a:gd name="T4" fmla="*/ 33 w 34"/>
                <a:gd name="T5" fmla="*/ 9 h 37"/>
                <a:gd name="T6" fmla="*/ 32 w 34"/>
                <a:gd name="T7" fmla="*/ 5 h 37"/>
                <a:gd name="T8" fmla="*/ 30 w 34"/>
                <a:gd name="T9" fmla="*/ 3 h 37"/>
                <a:gd name="T10" fmla="*/ 26 w 34"/>
                <a:gd name="T11" fmla="*/ 2 h 37"/>
                <a:gd name="T12" fmla="*/ 20 w 34"/>
                <a:gd name="T13" fmla="*/ 2 h 37"/>
                <a:gd name="T14" fmla="*/ 20 w 34"/>
                <a:gd name="T15" fmla="*/ 31 h 37"/>
                <a:gd name="T16" fmla="*/ 21 w 34"/>
                <a:gd name="T17" fmla="*/ 35 h 37"/>
                <a:gd name="T18" fmla="*/ 24 w 34"/>
                <a:gd name="T19" fmla="*/ 36 h 37"/>
                <a:gd name="T20" fmla="*/ 26 w 34"/>
                <a:gd name="T21" fmla="*/ 36 h 37"/>
                <a:gd name="T22" fmla="*/ 26 w 34"/>
                <a:gd name="T23" fmla="*/ 37 h 37"/>
                <a:gd name="T24" fmla="*/ 8 w 34"/>
                <a:gd name="T25" fmla="*/ 37 h 37"/>
                <a:gd name="T26" fmla="*/ 8 w 34"/>
                <a:gd name="T27" fmla="*/ 36 h 37"/>
                <a:gd name="T28" fmla="*/ 10 w 34"/>
                <a:gd name="T29" fmla="*/ 36 h 37"/>
                <a:gd name="T30" fmla="*/ 13 w 34"/>
                <a:gd name="T31" fmla="*/ 35 h 37"/>
                <a:gd name="T32" fmla="*/ 14 w 34"/>
                <a:gd name="T33" fmla="*/ 31 h 37"/>
                <a:gd name="T34" fmla="*/ 14 w 34"/>
                <a:gd name="T35" fmla="*/ 2 h 37"/>
                <a:gd name="T36" fmla="*/ 9 w 34"/>
                <a:gd name="T37" fmla="*/ 2 h 37"/>
                <a:gd name="T38" fmla="*/ 5 w 34"/>
                <a:gd name="T39" fmla="*/ 3 h 37"/>
                <a:gd name="T40" fmla="*/ 2 w 34"/>
                <a:gd name="T41" fmla="*/ 5 h 37"/>
                <a:gd name="T42" fmla="*/ 1 w 34"/>
                <a:gd name="T43" fmla="*/ 9 h 37"/>
                <a:gd name="T44" fmla="*/ 0 w 34"/>
                <a:gd name="T45" fmla="*/ 9 h 37"/>
                <a:gd name="T46" fmla="*/ 0 w 34"/>
                <a:gd name="T47" fmla="*/ 0 h 37"/>
                <a:gd name="T48" fmla="*/ 34 w 34"/>
                <a:gd name="T4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37">
                  <a:moveTo>
                    <a:pt x="34" y="0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7"/>
                    <a:pt x="33" y="6"/>
                    <a:pt x="32" y="5"/>
                  </a:cubicBezTo>
                  <a:cubicBezTo>
                    <a:pt x="32" y="4"/>
                    <a:pt x="31" y="4"/>
                    <a:pt x="30" y="3"/>
                  </a:cubicBezTo>
                  <a:cubicBezTo>
                    <a:pt x="29" y="3"/>
                    <a:pt x="27" y="2"/>
                    <a:pt x="26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3"/>
                    <a:pt x="20" y="35"/>
                    <a:pt x="21" y="35"/>
                  </a:cubicBezTo>
                  <a:cubicBezTo>
                    <a:pt x="21" y="36"/>
                    <a:pt x="23" y="36"/>
                    <a:pt x="24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3" y="36"/>
                    <a:pt x="13" y="35"/>
                  </a:cubicBezTo>
                  <a:cubicBezTo>
                    <a:pt x="14" y="34"/>
                    <a:pt x="14" y="33"/>
                    <a:pt x="14" y="3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7" y="2"/>
                    <a:pt x="6" y="2"/>
                    <a:pt x="5" y="3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1" y="6"/>
                    <a:pt x="1" y="7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8" name="Freeform 44">
              <a:extLst>
                <a:ext uri="{FF2B5EF4-FFF2-40B4-BE49-F238E27FC236}">
                  <a16:creationId xmlns="" xmlns:a16="http://schemas.microsoft.com/office/drawing/2014/main" id="{162B230F-EF67-2140-ABDB-A071DAF500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51" y="2326"/>
              <a:ext cx="79" cy="71"/>
            </a:xfrm>
            <a:custGeom>
              <a:avLst/>
              <a:gdLst>
                <a:gd name="T0" fmla="*/ 41 w 41"/>
                <a:gd name="T1" fmla="*/ 37 h 37"/>
                <a:gd name="T2" fmla="*/ 30 w 41"/>
                <a:gd name="T3" fmla="*/ 37 h 37"/>
                <a:gd name="T4" fmla="*/ 16 w 41"/>
                <a:gd name="T5" fmla="*/ 20 h 37"/>
                <a:gd name="T6" fmla="*/ 14 w 41"/>
                <a:gd name="T7" fmla="*/ 20 h 37"/>
                <a:gd name="T8" fmla="*/ 13 w 41"/>
                <a:gd name="T9" fmla="*/ 20 h 37"/>
                <a:gd name="T10" fmla="*/ 12 w 41"/>
                <a:gd name="T11" fmla="*/ 20 h 37"/>
                <a:gd name="T12" fmla="*/ 12 w 41"/>
                <a:gd name="T13" fmla="*/ 31 h 37"/>
                <a:gd name="T14" fmla="*/ 13 w 41"/>
                <a:gd name="T15" fmla="*/ 35 h 37"/>
                <a:gd name="T16" fmla="*/ 16 w 41"/>
                <a:gd name="T17" fmla="*/ 36 h 37"/>
                <a:gd name="T18" fmla="*/ 18 w 41"/>
                <a:gd name="T19" fmla="*/ 36 h 37"/>
                <a:gd name="T20" fmla="*/ 18 w 41"/>
                <a:gd name="T21" fmla="*/ 37 h 37"/>
                <a:gd name="T22" fmla="*/ 0 w 41"/>
                <a:gd name="T23" fmla="*/ 37 h 37"/>
                <a:gd name="T24" fmla="*/ 0 w 41"/>
                <a:gd name="T25" fmla="*/ 36 h 37"/>
                <a:gd name="T26" fmla="*/ 2 w 41"/>
                <a:gd name="T27" fmla="*/ 36 h 37"/>
                <a:gd name="T28" fmla="*/ 5 w 41"/>
                <a:gd name="T29" fmla="*/ 35 h 37"/>
                <a:gd name="T30" fmla="*/ 6 w 41"/>
                <a:gd name="T31" fmla="*/ 31 h 37"/>
                <a:gd name="T32" fmla="*/ 6 w 41"/>
                <a:gd name="T33" fmla="*/ 7 h 37"/>
                <a:gd name="T34" fmla="*/ 5 w 41"/>
                <a:gd name="T35" fmla="*/ 2 h 37"/>
                <a:gd name="T36" fmla="*/ 2 w 41"/>
                <a:gd name="T37" fmla="*/ 1 h 37"/>
                <a:gd name="T38" fmla="*/ 0 w 41"/>
                <a:gd name="T39" fmla="*/ 1 h 37"/>
                <a:gd name="T40" fmla="*/ 0 w 41"/>
                <a:gd name="T41" fmla="*/ 0 h 37"/>
                <a:gd name="T42" fmla="*/ 15 w 41"/>
                <a:gd name="T43" fmla="*/ 0 h 37"/>
                <a:gd name="T44" fmla="*/ 25 w 41"/>
                <a:gd name="T45" fmla="*/ 1 h 37"/>
                <a:gd name="T46" fmla="*/ 30 w 41"/>
                <a:gd name="T47" fmla="*/ 4 h 37"/>
                <a:gd name="T48" fmla="*/ 32 w 41"/>
                <a:gd name="T49" fmla="*/ 10 h 37"/>
                <a:gd name="T50" fmla="*/ 30 w 41"/>
                <a:gd name="T51" fmla="*/ 16 h 37"/>
                <a:gd name="T52" fmla="*/ 22 w 41"/>
                <a:gd name="T53" fmla="*/ 19 h 37"/>
                <a:gd name="T54" fmla="*/ 31 w 41"/>
                <a:gd name="T55" fmla="*/ 30 h 37"/>
                <a:gd name="T56" fmla="*/ 36 w 41"/>
                <a:gd name="T57" fmla="*/ 35 h 37"/>
                <a:gd name="T58" fmla="*/ 41 w 41"/>
                <a:gd name="T59" fmla="*/ 36 h 37"/>
                <a:gd name="T60" fmla="*/ 41 w 41"/>
                <a:gd name="T61" fmla="*/ 37 h 37"/>
                <a:gd name="T62" fmla="*/ 12 w 41"/>
                <a:gd name="T63" fmla="*/ 18 h 37"/>
                <a:gd name="T64" fmla="*/ 13 w 41"/>
                <a:gd name="T65" fmla="*/ 18 h 37"/>
                <a:gd name="T66" fmla="*/ 14 w 41"/>
                <a:gd name="T67" fmla="*/ 18 h 37"/>
                <a:gd name="T68" fmla="*/ 22 w 41"/>
                <a:gd name="T69" fmla="*/ 16 h 37"/>
                <a:gd name="T70" fmla="*/ 25 w 41"/>
                <a:gd name="T71" fmla="*/ 10 h 37"/>
                <a:gd name="T72" fmla="*/ 23 w 41"/>
                <a:gd name="T73" fmla="*/ 4 h 37"/>
                <a:gd name="T74" fmla="*/ 17 w 41"/>
                <a:gd name="T75" fmla="*/ 2 h 37"/>
                <a:gd name="T76" fmla="*/ 12 w 41"/>
                <a:gd name="T77" fmla="*/ 3 h 37"/>
                <a:gd name="T78" fmla="*/ 12 w 41"/>
                <a:gd name="T79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1" h="37">
                  <a:moveTo>
                    <a:pt x="41" y="37"/>
                  </a:moveTo>
                  <a:cubicBezTo>
                    <a:pt x="30" y="37"/>
                    <a:pt x="30" y="37"/>
                    <a:pt x="30" y="37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20"/>
                    <a:pt x="14" y="20"/>
                    <a:pt x="14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5"/>
                    <a:pt x="13" y="35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20" y="0"/>
                    <a:pt x="23" y="0"/>
                    <a:pt x="25" y="1"/>
                  </a:cubicBezTo>
                  <a:cubicBezTo>
                    <a:pt x="27" y="1"/>
                    <a:pt x="29" y="3"/>
                    <a:pt x="30" y="4"/>
                  </a:cubicBezTo>
                  <a:cubicBezTo>
                    <a:pt x="32" y="6"/>
                    <a:pt x="32" y="7"/>
                    <a:pt x="32" y="10"/>
                  </a:cubicBezTo>
                  <a:cubicBezTo>
                    <a:pt x="32" y="12"/>
                    <a:pt x="31" y="14"/>
                    <a:pt x="30" y="16"/>
                  </a:cubicBezTo>
                  <a:cubicBezTo>
                    <a:pt x="28" y="17"/>
                    <a:pt x="26" y="18"/>
                    <a:pt x="22" y="1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3" y="32"/>
                    <a:pt x="34" y="34"/>
                    <a:pt x="36" y="35"/>
                  </a:cubicBezTo>
                  <a:cubicBezTo>
                    <a:pt x="37" y="36"/>
                    <a:pt x="39" y="36"/>
                    <a:pt x="41" y="36"/>
                  </a:cubicBezTo>
                  <a:lnTo>
                    <a:pt x="41" y="37"/>
                  </a:lnTo>
                  <a:close/>
                  <a:moveTo>
                    <a:pt x="12" y="18"/>
                  </a:moveTo>
                  <a:cubicBezTo>
                    <a:pt x="12" y="18"/>
                    <a:pt x="13" y="18"/>
                    <a:pt x="13" y="18"/>
                  </a:cubicBezTo>
                  <a:cubicBezTo>
                    <a:pt x="13" y="18"/>
                    <a:pt x="13" y="18"/>
                    <a:pt x="14" y="18"/>
                  </a:cubicBezTo>
                  <a:cubicBezTo>
                    <a:pt x="18" y="18"/>
                    <a:pt x="20" y="17"/>
                    <a:pt x="22" y="16"/>
                  </a:cubicBezTo>
                  <a:cubicBezTo>
                    <a:pt x="24" y="14"/>
                    <a:pt x="25" y="12"/>
                    <a:pt x="25" y="10"/>
                  </a:cubicBezTo>
                  <a:cubicBezTo>
                    <a:pt x="25" y="8"/>
                    <a:pt x="25" y="6"/>
                    <a:pt x="23" y="4"/>
                  </a:cubicBezTo>
                  <a:cubicBezTo>
                    <a:pt x="21" y="3"/>
                    <a:pt x="19" y="2"/>
                    <a:pt x="17" y="2"/>
                  </a:cubicBezTo>
                  <a:cubicBezTo>
                    <a:pt x="16" y="2"/>
                    <a:pt x="14" y="2"/>
                    <a:pt x="12" y="3"/>
                  </a:cubicBezTo>
                  <a:lnTo>
                    <a:pt x="1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9" name="Freeform 45">
              <a:extLst>
                <a:ext uri="{FF2B5EF4-FFF2-40B4-BE49-F238E27FC236}">
                  <a16:creationId xmlns="" xmlns:a16="http://schemas.microsoft.com/office/drawing/2014/main" id="{41DDC151-BF45-184E-9900-9EC4E5BA3AA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32" y="2324"/>
              <a:ext cx="76" cy="75"/>
            </a:xfrm>
            <a:custGeom>
              <a:avLst/>
              <a:gdLst>
                <a:gd name="T0" fmla="*/ 21 w 40"/>
                <a:gd name="T1" fmla="*/ 0 h 39"/>
                <a:gd name="T2" fmla="*/ 35 w 40"/>
                <a:gd name="T3" fmla="*/ 6 h 39"/>
                <a:gd name="T4" fmla="*/ 40 w 40"/>
                <a:gd name="T5" fmla="*/ 19 h 39"/>
                <a:gd name="T6" fmla="*/ 34 w 40"/>
                <a:gd name="T7" fmla="*/ 34 h 39"/>
                <a:gd name="T8" fmla="*/ 20 w 40"/>
                <a:gd name="T9" fmla="*/ 39 h 39"/>
                <a:gd name="T10" fmla="*/ 6 w 40"/>
                <a:gd name="T11" fmla="*/ 34 h 39"/>
                <a:gd name="T12" fmla="*/ 0 w 40"/>
                <a:gd name="T13" fmla="*/ 20 h 39"/>
                <a:gd name="T14" fmla="*/ 7 w 40"/>
                <a:gd name="T15" fmla="*/ 5 h 39"/>
                <a:gd name="T16" fmla="*/ 21 w 40"/>
                <a:gd name="T17" fmla="*/ 0 h 39"/>
                <a:gd name="T18" fmla="*/ 20 w 40"/>
                <a:gd name="T19" fmla="*/ 2 h 39"/>
                <a:gd name="T20" fmla="*/ 11 w 40"/>
                <a:gd name="T21" fmla="*/ 6 h 39"/>
                <a:gd name="T22" fmla="*/ 7 w 40"/>
                <a:gd name="T23" fmla="*/ 19 h 39"/>
                <a:gd name="T24" fmla="*/ 11 w 40"/>
                <a:gd name="T25" fmla="*/ 33 h 39"/>
                <a:gd name="T26" fmla="*/ 20 w 40"/>
                <a:gd name="T27" fmla="*/ 37 h 39"/>
                <a:gd name="T28" fmla="*/ 30 w 40"/>
                <a:gd name="T29" fmla="*/ 33 h 39"/>
                <a:gd name="T30" fmla="*/ 33 w 40"/>
                <a:gd name="T31" fmla="*/ 20 h 39"/>
                <a:gd name="T32" fmla="*/ 29 w 40"/>
                <a:gd name="T33" fmla="*/ 6 h 39"/>
                <a:gd name="T34" fmla="*/ 20 w 40"/>
                <a:gd name="T35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39">
                  <a:moveTo>
                    <a:pt x="21" y="0"/>
                  </a:moveTo>
                  <a:cubicBezTo>
                    <a:pt x="26" y="0"/>
                    <a:pt x="31" y="2"/>
                    <a:pt x="35" y="6"/>
                  </a:cubicBezTo>
                  <a:cubicBezTo>
                    <a:pt x="38" y="9"/>
                    <a:pt x="40" y="14"/>
                    <a:pt x="40" y="19"/>
                  </a:cubicBezTo>
                  <a:cubicBezTo>
                    <a:pt x="40" y="25"/>
                    <a:pt x="38" y="30"/>
                    <a:pt x="34" y="34"/>
                  </a:cubicBezTo>
                  <a:cubicBezTo>
                    <a:pt x="31" y="37"/>
                    <a:pt x="26" y="39"/>
                    <a:pt x="20" y="39"/>
                  </a:cubicBezTo>
                  <a:cubicBezTo>
                    <a:pt x="14" y="39"/>
                    <a:pt x="10" y="37"/>
                    <a:pt x="6" y="34"/>
                  </a:cubicBezTo>
                  <a:cubicBezTo>
                    <a:pt x="2" y="30"/>
                    <a:pt x="0" y="25"/>
                    <a:pt x="0" y="20"/>
                  </a:cubicBezTo>
                  <a:cubicBezTo>
                    <a:pt x="0" y="14"/>
                    <a:pt x="2" y="9"/>
                    <a:pt x="7" y="5"/>
                  </a:cubicBezTo>
                  <a:cubicBezTo>
                    <a:pt x="11" y="2"/>
                    <a:pt x="15" y="0"/>
                    <a:pt x="21" y="0"/>
                  </a:cubicBezTo>
                  <a:close/>
                  <a:moveTo>
                    <a:pt x="20" y="2"/>
                  </a:moveTo>
                  <a:cubicBezTo>
                    <a:pt x="16" y="2"/>
                    <a:pt x="13" y="3"/>
                    <a:pt x="11" y="6"/>
                  </a:cubicBezTo>
                  <a:cubicBezTo>
                    <a:pt x="8" y="9"/>
                    <a:pt x="7" y="13"/>
                    <a:pt x="7" y="19"/>
                  </a:cubicBezTo>
                  <a:cubicBezTo>
                    <a:pt x="7" y="26"/>
                    <a:pt x="8" y="30"/>
                    <a:pt x="11" y="33"/>
                  </a:cubicBezTo>
                  <a:cubicBezTo>
                    <a:pt x="14" y="36"/>
                    <a:pt x="16" y="37"/>
                    <a:pt x="20" y="37"/>
                  </a:cubicBezTo>
                  <a:cubicBezTo>
                    <a:pt x="24" y="37"/>
                    <a:pt x="27" y="36"/>
                    <a:pt x="30" y="33"/>
                  </a:cubicBezTo>
                  <a:cubicBezTo>
                    <a:pt x="32" y="30"/>
                    <a:pt x="33" y="26"/>
                    <a:pt x="33" y="20"/>
                  </a:cubicBezTo>
                  <a:cubicBezTo>
                    <a:pt x="33" y="14"/>
                    <a:pt x="32" y="9"/>
                    <a:pt x="29" y="6"/>
                  </a:cubicBezTo>
                  <a:cubicBezTo>
                    <a:pt x="27" y="3"/>
                    <a:pt x="24" y="2"/>
                    <a:pt x="2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00" name="Freeform 46">
              <a:extLst>
                <a:ext uri="{FF2B5EF4-FFF2-40B4-BE49-F238E27FC236}">
                  <a16:creationId xmlns="" xmlns:a16="http://schemas.microsoft.com/office/drawing/2014/main" id="{6C73E739-E74E-B444-824C-1957001BB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326"/>
              <a:ext cx="68" cy="71"/>
            </a:xfrm>
            <a:custGeom>
              <a:avLst/>
              <a:gdLst>
                <a:gd name="T0" fmla="*/ 35 w 36"/>
                <a:gd name="T1" fmla="*/ 27 h 37"/>
                <a:gd name="T2" fmla="*/ 36 w 36"/>
                <a:gd name="T3" fmla="*/ 27 h 37"/>
                <a:gd name="T4" fmla="*/ 32 w 36"/>
                <a:gd name="T5" fmla="*/ 37 h 37"/>
                <a:gd name="T6" fmla="*/ 0 w 36"/>
                <a:gd name="T7" fmla="*/ 37 h 37"/>
                <a:gd name="T8" fmla="*/ 0 w 36"/>
                <a:gd name="T9" fmla="*/ 36 h 37"/>
                <a:gd name="T10" fmla="*/ 2 w 36"/>
                <a:gd name="T11" fmla="*/ 36 h 37"/>
                <a:gd name="T12" fmla="*/ 6 w 36"/>
                <a:gd name="T13" fmla="*/ 35 h 37"/>
                <a:gd name="T14" fmla="*/ 6 w 36"/>
                <a:gd name="T15" fmla="*/ 31 h 37"/>
                <a:gd name="T16" fmla="*/ 6 w 36"/>
                <a:gd name="T17" fmla="*/ 7 h 37"/>
                <a:gd name="T18" fmla="*/ 5 w 36"/>
                <a:gd name="T19" fmla="*/ 2 h 37"/>
                <a:gd name="T20" fmla="*/ 2 w 36"/>
                <a:gd name="T21" fmla="*/ 1 h 37"/>
                <a:gd name="T22" fmla="*/ 0 w 36"/>
                <a:gd name="T23" fmla="*/ 1 h 37"/>
                <a:gd name="T24" fmla="*/ 0 w 36"/>
                <a:gd name="T25" fmla="*/ 0 h 37"/>
                <a:gd name="T26" fmla="*/ 19 w 36"/>
                <a:gd name="T27" fmla="*/ 0 h 37"/>
                <a:gd name="T28" fmla="*/ 19 w 36"/>
                <a:gd name="T29" fmla="*/ 1 h 37"/>
                <a:gd name="T30" fmla="*/ 14 w 36"/>
                <a:gd name="T31" fmla="*/ 2 h 37"/>
                <a:gd name="T32" fmla="*/ 13 w 36"/>
                <a:gd name="T33" fmla="*/ 3 h 37"/>
                <a:gd name="T34" fmla="*/ 12 w 36"/>
                <a:gd name="T35" fmla="*/ 7 h 37"/>
                <a:gd name="T36" fmla="*/ 12 w 36"/>
                <a:gd name="T37" fmla="*/ 31 h 37"/>
                <a:gd name="T38" fmla="*/ 13 w 36"/>
                <a:gd name="T39" fmla="*/ 34 h 37"/>
                <a:gd name="T40" fmla="*/ 14 w 36"/>
                <a:gd name="T41" fmla="*/ 35 h 37"/>
                <a:gd name="T42" fmla="*/ 18 w 36"/>
                <a:gd name="T43" fmla="*/ 35 h 37"/>
                <a:gd name="T44" fmla="*/ 21 w 36"/>
                <a:gd name="T45" fmla="*/ 35 h 37"/>
                <a:gd name="T46" fmla="*/ 28 w 36"/>
                <a:gd name="T47" fmla="*/ 34 h 37"/>
                <a:gd name="T48" fmla="*/ 32 w 36"/>
                <a:gd name="T49" fmla="*/ 32 h 37"/>
                <a:gd name="T50" fmla="*/ 35 w 36"/>
                <a:gd name="T51" fmla="*/ 2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6" h="37">
                  <a:moveTo>
                    <a:pt x="35" y="27"/>
                  </a:moveTo>
                  <a:cubicBezTo>
                    <a:pt x="36" y="27"/>
                    <a:pt x="36" y="27"/>
                    <a:pt x="36" y="2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5" y="1"/>
                    <a:pt x="14" y="2"/>
                  </a:cubicBezTo>
                  <a:cubicBezTo>
                    <a:pt x="13" y="2"/>
                    <a:pt x="13" y="2"/>
                    <a:pt x="13" y="3"/>
                  </a:cubicBezTo>
                  <a:cubicBezTo>
                    <a:pt x="12" y="4"/>
                    <a:pt x="12" y="5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2"/>
                    <a:pt x="12" y="33"/>
                    <a:pt x="13" y="34"/>
                  </a:cubicBezTo>
                  <a:cubicBezTo>
                    <a:pt x="13" y="34"/>
                    <a:pt x="13" y="35"/>
                    <a:pt x="14" y="35"/>
                  </a:cubicBezTo>
                  <a:cubicBezTo>
                    <a:pt x="14" y="35"/>
                    <a:pt x="16" y="35"/>
                    <a:pt x="18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5" y="35"/>
                    <a:pt x="27" y="35"/>
                    <a:pt x="28" y="34"/>
                  </a:cubicBezTo>
                  <a:cubicBezTo>
                    <a:pt x="29" y="34"/>
                    <a:pt x="30" y="33"/>
                    <a:pt x="32" y="32"/>
                  </a:cubicBezTo>
                  <a:cubicBezTo>
                    <a:pt x="33" y="31"/>
                    <a:pt x="34" y="29"/>
                    <a:pt x="35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01" name="Freeform 47">
              <a:extLst>
                <a:ext uri="{FF2B5EF4-FFF2-40B4-BE49-F238E27FC236}">
                  <a16:creationId xmlns="" xmlns:a16="http://schemas.microsoft.com/office/drawing/2014/main" id="{1B03D7BD-BDA4-324A-91D7-D6BEA6F77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2326"/>
              <a:ext cx="67" cy="71"/>
            </a:xfrm>
            <a:custGeom>
              <a:avLst/>
              <a:gdLst>
                <a:gd name="T0" fmla="*/ 11 w 35"/>
                <a:gd name="T1" fmla="*/ 2 h 37"/>
                <a:gd name="T2" fmla="*/ 11 w 35"/>
                <a:gd name="T3" fmla="*/ 17 h 37"/>
                <a:gd name="T4" fmla="*/ 20 w 35"/>
                <a:gd name="T5" fmla="*/ 17 h 37"/>
                <a:gd name="T6" fmla="*/ 25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6 w 35"/>
                <a:gd name="T17" fmla="*/ 21 h 37"/>
                <a:gd name="T18" fmla="*/ 24 w 35"/>
                <a:gd name="T19" fmla="*/ 19 h 37"/>
                <a:gd name="T20" fmla="*/ 20 w 35"/>
                <a:gd name="T21" fmla="*/ 19 h 37"/>
                <a:gd name="T22" fmla="*/ 11 w 35"/>
                <a:gd name="T23" fmla="*/ 19 h 37"/>
                <a:gd name="T24" fmla="*/ 11 w 35"/>
                <a:gd name="T25" fmla="*/ 31 h 37"/>
                <a:gd name="T26" fmla="*/ 12 w 35"/>
                <a:gd name="T27" fmla="*/ 34 h 37"/>
                <a:gd name="T28" fmla="*/ 12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1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1 w 35"/>
                <a:gd name="T49" fmla="*/ 36 h 37"/>
                <a:gd name="T50" fmla="*/ 4 w 35"/>
                <a:gd name="T51" fmla="*/ 36 h 37"/>
                <a:gd name="T52" fmla="*/ 5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1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1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29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1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1" y="2"/>
                  </a:moveTo>
                  <a:cubicBezTo>
                    <a:pt x="11" y="17"/>
                    <a:pt x="11" y="17"/>
                    <a:pt x="11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3" y="17"/>
                    <a:pt x="24" y="16"/>
                    <a:pt x="25" y="16"/>
                  </a:cubicBezTo>
                  <a:cubicBezTo>
                    <a:pt x="26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6" y="23"/>
                    <a:pt x="26" y="21"/>
                    <a:pt x="26" y="21"/>
                  </a:cubicBezTo>
                  <a:cubicBezTo>
                    <a:pt x="26" y="20"/>
                    <a:pt x="25" y="20"/>
                    <a:pt x="24" y="19"/>
                  </a:cubicBezTo>
                  <a:cubicBezTo>
                    <a:pt x="23" y="19"/>
                    <a:pt x="22" y="19"/>
                    <a:pt x="20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1" y="34"/>
                    <a:pt x="12" y="34"/>
                  </a:cubicBezTo>
                  <a:cubicBezTo>
                    <a:pt x="12" y="34"/>
                    <a:pt x="12" y="35"/>
                    <a:pt x="12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4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1" y="32"/>
                    <a:pt x="32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2" y="36"/>
                    <a:pt x="3" y="36"/>
                    <a:pt x="4" y="36"/>
                  </a:cubicBezTo>
                  <a:cubicBezTo>
                    <a:pt x="4" y="35"/>
                    <a:pt x="5" y="35"/>
                    <a:pt x="5" y="34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6"/>
                    <a:pt x="30" y="5"/>
                    <a:pt x="29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6" y="2"/>
                    <a:pt x="25" y="2"/>
                    <a:pt x="23" y="2"/>
                  </a:cubicBezTo>
                  <a:lnTo>
                    <a:pt x="1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02" name="Freeform 48">
              <a:extLst>
                <a:ext uri="{FF2B5EF4-FFF2-40B4-BE49-F238E27FC236}">
                  <a16:creationId xmlns="" xmlns:a16="http://schemas.microsoft.com/office/drawing/2014/main" id="{63848499-C9D0-3B40-BF3F-B16620629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2326"/>
              <a:ext cx="84" cy="73"/>
            </a:xfrm>
            <a:custGeom>
              <a:avLst/>
              <a:gdLst>
                <a:gd name="T0" fmla="*/ 29 w 44"/>
                <a:gd name="T1" fmla="*/ 1 h 38"/>
                <a:gd name="T2" fmla="*/ 29 w 44"/>
                <a:gd name="T3" fmla="*/ 0 h 38"/>
                <a:gd name="T4" fmla="*/ 44 w 44"/>
                <a:gd name="T5" fmla="*/ 0 h 38"/>
                <a:gd name="T6" fmla="*/ 44 w 44"/>
                <a:gd name="T7" fmla="*/ 1 h 38"/>
                <a:gd name="T8" fmla="*/ 42 w 44"/>
                <a:gd name="T9" fmla="*/ 1 h 38"/>
                <a:gd name="T10" fmla="*/ 39 w 44"/>
                <a:gd name="T11" fmla="*/ 3 h 38"/>
                <a:gd name="T12" fmla="*/ 38 w 44"/>
                <a:gd name="T13" fmla="*/ 7 h 38"/>
                <a:gd name="T14" fmla="*/ 38 w 44"/>
                <a:gd name="T15" fmla="*/ 22 h 38"/>
                <a:gd name="T16" fmla="*/ 37 w 44"/>
                <a:gd name="T17" fmla="*/ 31 h 38"/>
                <a:gd name="T18" fmla="*/ 32 w 44"/>
                <a:gd name="T19" fmla="*/ 36 h 38"/>
                <a:gd name="T20" fmla="*/ 22 w 44"/>
                <a:gd name="T21" fmla="*/ 38 h 38"/>
                <a:gd name="T22" fmla="*/ 12 w 44"/>
                <a:gd name="T23" fmla="*/ 36 h 38"/>
                <a:gd name="T24" fmla="*/ 7 w 44"/>
                <a:gd name="T25" fmla="*/ 30 h 38"/>
                <a:gd name="T26" fmla="*/ 6 w 44"/>
                <a:gd name="T27" fmla="*/ 21 h 38"/>
                <a:gd name="T28" fmla="*/ 6 w 44"/>
                <a:gd name="T29" fmla="*/ 7 h 38"/>
                <a:gd name="T30" fmla="*/ 5 w 44"/>
                <a:gd name="T31" fmla="*/ 2 h 38"/>
                <a:gd name="T32" fmla="*/ 1 w 44"/>
                <a:gd name="T33" fmla="*/ 1 h 38"/>
                <a:gd name="T34" fmla="*/ 0 w 44"/>
                <a:gd name="T35" fmla="*/ 1 h 38"/>
                <a:gd name="T36" fmla="*/ 0 w 44"/>
                <a:gd name="T37" fmla="*/ 0 h 38"/>
                <a:gd name="T38" fmla="*/ 18 w 44"/>
                <a:gd name="T39" fmla="*/ 0 h 38"/>
                <a:gd name="T40" fmla="*/ 18 w 44"/>
                <a:gd name="T41" fmla="*/ 1 h 38"/>
                <a:gd name="T42" fmla="*/ 16 w 44"/>
                <a:gd name="T43" fmla="*/ 1 h 38"/>
                <a:gd name="T44" fmla="*/ 12 w 44"/>
                <a:gd name="T45" fmla="*/ 3 h 38"/>
                <a:gd name="T46" fmla="*/ 12 w 44"/>
                <a:gd name="T47" fmla="*/ 7 h 38"/>
                <a:gd name="T48" fmla="*/ 12 w 44"/>
                <a:gd name="T49" fmla="*/ 23 h 38"/>
                <a:gd name="T50" fmla="*/ 12 w 44"/>
                <a:gd name="T51" fmla="*/ 28 h 38"/>
                <a:gd name="T52" fmla="*/ 14 w 44"/>
                <a:gd name="T53" fmla="*/ 32 h 38"/>
                <a:gd name="T54" fmla="*/ 17 w 44"/>
                <a:gd name="T55" fmla="*/ 35 h 38"/>
                <a:gd name="T56" fmla="*/ 22 w 44"/>
                <a:gd name="T57" fmla="*/ 36 h 38"/>
                <a:gd name="T58" fmla="*/ 30 w 44"/>
                <a:gd name="T59" fmla="*/ 34 h 38"/>
                <a:gd name="T60" fmla="*/ 34 w 44"/>
                <a:gd name="T61" fmla="*/ 30 h 38"/>
                <a:gd name="T62" fmla="*/ 35 w 44"/>
                <a:gd name="T63" fmla="*/ 22 h 38"/>
                <a:gd name="T64" fmla="*/ 35 w 44"/>
                <a:gd name="T65" fmla="*/ 7 h 38"/>
                <a:gd name="T66" fmla="*/ 34 w 44"/>
                <a:gd name="T67" fmla="*/ 2 h 38"/>
                <a:gd name="T68" fmla="*/ 31 w 44"/>
                <a:gd name="T69" fmla="*/ 1 h 38"/>
                <a:gd name="T70" fmla="*/ 29 w 44"/>
                <a:gd name="T71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38">
                  <a:moveTo>
                    <a:pt x="29" y="1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1"/>
                    <a:pt x="39" y="2"/>
                    <a:pt x="39" y="3"/>
                  </a:cubicBezTo>
                  <a:cubicBezTo>
                    <a:pt x="38" y="3"/>
                    <a:pt x="38" y="5"/>
                    <a:pt x="38" y="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6"/>
                    <a:pt x="38" y="29"/>
                    <a:pt x="37" y="31"/>
                  </a:cubicBezTo>
                  <a:cubicBezTo>
                    <a:pt x="36" y="33"/>
                    <a:pt x="34" y="34"/>
                    <a:pt x="32" y="36"/>
                  </a:cubicBezTo>
                  <a:cubicBezTo>
                    <a:pt x="29" y="37"/>
                    <a:pt x="26" y="38"/>
                    <a:pt x="22" y="38"/>
                  </a:cubicBezTo>
                  <a:cubicBezTo>
                    <a:pt x="18" y="38"/>
                    <a:pt x="14" y="37"/>
                    <a:pt x="12" y="36"/>
                  </a:cubicBezTo>
                  <a:cubicBezTo>
                    <a:pt x="10" y="35"/>
                    <a:pt x="8" y="33"/>
                    <a:pt x="7" y="30"/>
                  </a:cubicBezTo>
                  <a:cubicBezTo>
                    <a:pt x="6" y="29"/>
                    <a:pt x="6" y="26"/>
                    <a:pt x="6" y="2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4" y="1"/>
                    <a:pt x="13" y="2"/>
                    <a:pt x="12" y="3"/>
                  </a:cubicBezTo>
                  <a:cubicBezTo>
                    <a:pt x="12" y="3"/>
                    <a:pt x="12" y="5"/>
                    <a:pt x="12" y="7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6"/>
                    <a:pt x="12" y="28"/>
                  </a:cubicBezTo>
                  <a:cubicBezTo>
                    <a:pt x="12" y="30"/>
                    <a:pt x="13" y="31"/>
                    <a:pt x="14" y="32"/>
                  </a:cubicBezTo>
                  <a:cubicBezTo>
                    <a:pt x="15" y="33"/>
                    <a:pt x="16" y="34"/>
                    <a:pt x="17" y="35"/>
                  </a:cubicBezTo>
                  <a:cubicBezTo>
                    <a:pt x="19" y="35"/>
                    <a:pt x="20" y="36"/>
                    <a:pt x="22" y="36"/>
                  </a:cubicBezTo>
                  <a:cubicBezTo>
                    <a:pt x="25" y="36"/>
                    <a:pt x="28" y="35"/>
                    <a:pt x="30" y="34"/>
                  </a:cubicBezTo>
                  <a:cubicBezTo>
                    <a:pt x="32" y="33"/>
                    <a:pt x="33" y="32"/>
                    <a:pt x="34" y="30"/>
                  </a:cubicBezTo>
                  <a:cubicBezTo>
                    <a:pt x="35" y="28"/>
                    <a:pt x="35" y="26"/>
                    <a:pt x="35" y="22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4"/>
                    <a:pt x="35" y="3"/>
                    <a:pt x="34" y="2"/>
                  </a:cubicBezTo>
                  <a:cubicBezTo>
                    <a:pt x="34" y="1"/>
                    <a:pt x="32" y="1"/>
                    <a:pt x="31" y="1"/>
                  </a:cubicBezTo>
                  <a:lnTo>
                    <a:pt x="2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03" name="Freeform 49">
              <a:extLst>
                <a:ext uri="{FF2B5EF4-FFF2-40B4-BE49-F238E27FC236}">
                  <a16:creationId xmlns="" xmlns:a16="http://schemas.microsoft.com/office/drawing/2014/main" id="{F6EBAD8B-44FD-7349-9F19-13ACE692B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2326"/>
              <a:ext cx="101" cy="71"/>
            </a:xfrm>
            <a:custGeom>
              <a:avLst/>
              <a:gdLst>
                <a:gd name="T0" fmla="*/ 24 w 53"/>
                <a:gd name="T1" fmla="*/ 37 h 37"/>
                <a:gd name="T2" fmla="*/ 8 w 53"/>
                <a:gd name="T3" fmla="*/ 6 h 37"/>
                <a:gd name="T4" fmla="*/ 8 w 53"/>
                <a:gd name="T5" fmla="*/ 31 h 37"/>
                <a:gd name="T6" fmla="*/ 9 w 53"/>
                <a:gd name="T7" fmla="*/ 35 h 37"/>
                <a:gd name="T8" fmla="*/ 13 w 53"/>
                <a:gd name="T9" fmla="*/ 36 h 37"/>
                <a:gd name="T10" fmla="*/ 14 w 53"/>
                <a:gd name="T11" fmla="*/ 36 h 37"/>
                <a:gd name="T12" fmla="*/ 14 w 53"/>
                <a:gd name="T13" fmla="*/ 37 h 37"/>
                <a:gd name="T14" fmla="*/ 0 w 53"/>
                <a:gd name="T15" fmla="*/ 37 h 37"/>
                <a:gd name="T16" fmla="*/ 0 w 53"/>
                <a:gd name="T17" fmla="*/ 36 h 37"/>
                <a:gd name="T18" fmla="*/ 1 w 53"/>
                <a:gd name="T19" fmla="*/ 36 h 37"/>
                <a:gd name="T20" fmla="*/ 5 w 53"/>
                <a:gd name="T21" fmla="*/ 35 h 37"/>
                <a:gd name="T22" fmla="*/ 6 w 53"/>
                <a:gd name="T23" fmla="*/ 31 h 37"/>
                <a:gd name="T24" fmla="*/ 6 w 53"/>
                <a:gd name="T25" fmla="*/ 6 h 37"/>
                <a:gd name="T26" fmla="*/ 5 w 53"/>
                <a:gd name="T27" fmla="*/ 3 h 37"/>
                <a:gd name="T28" fmla="*/ 3 w 53"/>
                <a:gd name="T29" fmla="*/ 2 h 37"/>
                <a:gd name="T30" fmla="*/ 0 w 53"/>
                <a:gd name="T31" fmla="*/ 1 h 37"/>
                <a:gd name="T32" fmla="*/ 0 w 53"/>
                <a:gd name="T33" fmla="*/ 0 h 37"/>
                <a:gd name="T34" fmla="*/ 12 w 53"/>
                <a:gd name="T35" fmla="*/ 0 h 37"/>
                <a:gd name="T36" fmla="*/ 26 w 53"/>
                <a:gd name="T37" fmla="*/ 29 h 37"/>
                <a:gd name="T38" fmla="*/ 41 w 53"/>
                <a:gd name="T39" fmla="*/ 0 h 37"/>
                <a:gd name="T40" fmla="*/ 53 w 53"/>
                <a:gd name="T41" fmla="*/ 0 h 37"/>
                <a:gd name="T42" fmla="*/ 53 w 53"/>
                <a:gd name="T43" fmla="*/ 1 h 37"/>
                <a:gd name="T44" fmla="*/ 51 w 53"/>
                <a:gd name="T45" fmla="*/ 1 h 37"/>
                <a:gd name="T46" fmla="*/ 48 w 53"/>
                <a:gd name="T47" fmla="*/ 2 h 37"/>
                <a:gd name="T48" fmla="*/ 47 w 53"/>
                <a:gd name="T49" fmla="*/ 6 h 37"/>
                <a:gd name="T50" fmla="*/ 47 w 53"/>
                <a:gd name="T51" fmla="*/ 31 h 37"/>
                <a:gd name="T52" fmla="*/ 48 w 53"/>
                <a:gd name="T53" fmla="*/ 35 h 37"/>
                <a:gd name="T54" fmla="*/ 51 w 53"/>
                <a:gd name="T55" fmla="*/ 36 h 37"/>
                <a:gd name="T56" fmla="*/ 53 w 53"/>
                <a:gd name="T57" fmla="*/ 36 h 37"/>
                <a:gd name="T58" fmla="*/ 53 w 53"/>
                <a:gd name="T59" fmla="*/ 37 h 37"/>
                <a:gd name="T60" fmla="*/ 35 w 53"/>
                <a:gd name="T61" fmla="*/ 37 h 37"/>
                <a:gd name="T62" fmla="*/ 35 w 53"/>
                <a:gd name="T63" fmla="*/ 36 h 37"/>
                <a:gd name="T64" fmla="*/ 37 w 53"/>
                <a:gd name="T65" fmla="*/ 36 h 37"/>
                <a:gd name="T66" fmla="*/ 40 w 53"/>
                <a:gd name="T67" fmla="*/ 35 h 37"/>
                <a:gd name="T68" fmla="*/ 41 w 53"/>
                <a:gd name="T69" fmla="*/ 31 h 37"/>
                <a:gd name="T70" fmla="*/ 41 w 53"/>
                <a:gd name="T71" fmla="*/ 6 h 37"/>
                <a:gd name="T72" fmla="*/ 25 w 53"/>
                <a:gd name="T73" fmla="*/ 37 h 37"/>
                <a:gd name="T74" fmla="*/ 24 w 53"/>
                <a:gd name="T75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3" h="37">
                  <a:moveTo>
                    <a:pt x="24" y="37"/>
                  </a:moveTo>
                  <a:cubicBezTo>
                    <a:pt x="8" y="6"/>
                    <a:pt x="8" y="6"/>
                    <a:pt x="8" y="6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8" y="33"/>
                    <a:pt x="9" y="35"/>
                    <a:pt x="9" y="35"/>
                  </a:cubicBezTo>
                  <a:cubicBezTo>
                    <a:pt x="10" y="36"/>
                    <a:pt x="11" y="36"/>
                    <a:pt x="13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5"/>
                    <a:pt x="5" y="4"/>
                    <a:pt x="5" y="3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3" y="1"/>
                    <a:pt x="1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50" y="1"/>
                    <a:pt x="48" y="2"/>
                    <a:pt x="48" y="2"/>
                  </a:cubicBezTo>
                  <a:cubicBezTo>
                    <a:pt x="47" y="3"/>
                    <a:pt x="47" y="4"/>
                    <a:pt x="47" y="6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7" y="33"/>
                    <a:pt x="47" y="35"/>
                    <a:pt x="48" y="35"/>
                  </a:cubicBezTo>
                  <a:cubicBezTo>
                    <a:pt x="49" y="36"/>
                    <a:pt x="50" y="36"/>
                    <a:pt x="51" y="36"/>
                  </a:cubicBezTo>
                  <a:cubicBezTo>
                    <a:pt x="53" y="36"/>
                    <a:pt x="53" y="36"/>
                    <a:pt x="53" y="36"/>
                  </a:cubicBezTo>
                  <a:cubicBezTo>
                    <a:pt x="53" y="37"/>
                    <a:pt x="53" y="37"/>
                    <a:pt x="53" y="37"/>
                  </a:cubicBezTo>
                  <a:cubicBezTo>
                    <a:pt x="35" y="37"/>
                    <a:pt x="35" y="37"/>
                    <a:pt x="35" y="37"/>
                  </a:cubicBezTo>
                  <a:cubicBezTo>
                    <a:pt x="35" y="36"/>
                    <a:pt x="35" y="36"/>
                    <a:pt x="35" y="36"/>
                  </a:cubicBezTo>
                  <a:cubicBezTo>
                    <a:pt x="37" y="36"/>
                    <a:pt x="37" y="36"/>
                    <a:pt x="37" y="36"/>
                  </a:cubicBezTo>
                  <a:cubicBezTo>
                    <a:pt x="38" y="36"/>
                    <a:pt x="40" y="36"/>
                    <a:pt x="40" y="35"/>
                  </a:cubicBezTo>
                  <a:cubicBezTo>
                    <a:pt x="41" y="34"/>
                    <a:pt x="41" y="33"/>
                    <a:pt x="41" y="31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25" y="37"/>
                    <a:pt x="25" y="37"/>
                    <a:pt x="25" y="37"/>
                  </a:cubicBezTo>
                  <a:lnTo>
                    <a:pt x="24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</p:grpSp>
      <p:sp>
        <p:nvSpPr>
          <p:cNvPr id="2" name="文本框 1">
            <a:extLst>
              <a:ext uri="{FF2B5EF4-FFF2-40B4-BE49-F238E27FC236}">
                <a16:creationId xmlns="" xmlns:a16="http://schemas.microsoft.com/office/drawing/2014/main" id="{5F0ADE1E-5693-7444-9334-170B1B92CAFF}"/>
              </a:ext>
            </a:extLst>
          </p:cNvPr>
          <p:cNvSpPr txBox="1"/>
          <p:nvPr/>
        </p:nvSpPr>
        <p:spPr>
          <a:xfrm>
            <a:off x="3434316" y="3869220"/>
            <a:ext cx="497603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" altLang="zh-CN" sz="2000" dirty="0">
                <a:solidFill>
                  <a:schemeClr val="bg1"/>
                </a:solidFill>
              </a:rPr>
              <a:t>Logic Graphic Typesetting</a:t>
            </a:r>
            <a:endParaRPr kumimoji="1" lang="zh-CN" altLang="en-US" sz="2000" dirty="0">
              <a:solidFill>
                <a:schemeClr val="bg1"/>
              </a:solidFill>
            </a:endParaRPr>
          </a:p>
        </p:txBody>
      </p:sp>
      <p:grpSp>
        <p:nvGrpSpPr>
          <p:cNvPr id="4" name="组合 3">
            <a:extLst>
              <a:ext uri="{FF2B5EF4-FFF2-40B4-BE49-F238E27FC236}">
                <a16:creationId xmlns="" xmlns:a16="http://schemas.microsoft.com/office/drawing/2014/main" id="{DBE68AB1-04E6-864C-9790-3EBFAB7FFFCE}"/>
              </a:ext>
            </a:extLst>
          </p:cNvPr>
          <p:cNvGrpSpPr/>
          <p:nvPr/>
        </p:nvGrpSpPr>
        <p:grpSpPr>
          <a:xfrm>
            <a:off x="3434316" y="3860255"/>
            <a:ext cx="4976037" cy="430307"/>
            <a:chOff x="4249806" y="3902569"/>
            <a:chExt cx="3331525" cy="430306"/>
          </a:xfrm>
        </p:grpSpPr>
        <p:cxnSp>
          <p:nvCxnSpPr>
            <p:cNvPr id="8" name="直线连接符 7">
              <a:extLst>
                <a:ext uri="{FF2B5EF4-FFF2-40B4-BE49-F238E27FC236}">
                  <a16:creationId xmlns="" xmlns:a16="http://schemas.microsoft.com/office/drawing/2014/main" id="{741591E0-1B63-1D49-90C4-02E7E649A20D}"/>
                </a:ext>
              </a:extLst>
            </p:cNvPr>
            <p:cNvCxnSpPr>
              <a:cxnSpLocks/>
            </p:cNvCxnSpPr>
            <p:nvPr/>
          </p:nvCxnSpPr>
          <p:spPr>
            <a:xfrm>
              <a:off x="4249806" y="3902569"/>
              <a:ext cx="3331525" cy="0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线连接符 71">
              <a:extLst>
                <a:ext uri="{FF2B5EF4-FFF2-40B4-BE49-F238E27FC236}">
                  <a16:creationId xmlns="" xmlns:a16="http://schemas.microsoft.com/office/drawing/2014/main" id="{3596F092-3E9F-B74E-8084-8E3A1730AD11}"/>
                </a:ext>
              </a:extLst>
            </p:cNvPr>
            <p:cNvCxnSpPr>
              <a:cxnSpLocks/>
            </p:cNvCxnSpPr>
            <p:nvPr/>
          </p:nvCxnSpPr>
          <p:spPr>
            <a:xfrm>
              <a:off x="4249806" y="4332875"/>
              <a:ext cx="3331525" cy="0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" name="文本框 9">
            <a:extLst>
              <a:ext uri="{FF2B5EF4-FFF2-40B4-BE49-F238E27FC236}">
                <a16:creationId xmlns="" xmlns:a16="http://schemas.microsoft.com/office/drawing/2014/main" id="{E995F7BF-A25C-F248-9512-20279FC146BF}"/>
              </a:ext>
            </a:extLst>
          </p:cNvPr>
          <p:cNvSpPr txBox="1"/>
          <p:nvPr/>
        </p:nvSpPr>
        <p:spPr>
          <a:xfrm>
            <a:off x="4190780" y="2218895"/>
            <a:ext cx="2888932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en-US" altLang="zh-CN" sz="4800" dirty="0">
                <a:gradFill>
                  <a:gsLst>
                    <a:gs pos="100000">
                      <a:schemeClr val="bg1">
                        <a:alpha val="0"/>
                      </a:schemeClr>
                    </a:gs>
                    <a:gs pos="0">
                      <a:schemeClr val="bg1">
                        <a:alpha val="48000"/>
                      </a:schemeClr>
                    </a:gs>
                  </a:gsLst>
                  <a:lin ang="5400000" scaled="0"/>
                </a:gradFill>
              </a:rPr>
              <a:t>PART FIVE</a:t>
            </a:r>
            <a:endParaRPr kumimoji="1" lang="zh-CN" altLang="en-US" sz="4800" dirty="0">
              <a:gradFill>
                <a:gsLst>
                  <a:gs pos="100000">
                    <a:schemeClr val="bg1">
                      <a:alpha val="0"/>
                    </a:schemeClr>
                  </a:gs>
                  <a:gs pos="0">
                    <a:schemeClr val="bg1">
                      <a:alpha val="48000"/>
                    </a:schemeClr>
                  </a:gs>
                </a:gsLst>
                <a:lin ang="5400000" scaled="0"/>
              </a:gradFill>
            </a:endParaRPr>
          </a:p>
        </p:txBody>
      </p:sp>
      <p:sp>
        <p:nvSpPr>
          <p:cNvPr id="65" name="文本框 64">
            <a:extLst>
              <a:ext uri="{FF2B5EF4-FFF2-40B4-BE49-F238E27FC236}">
                <a16:creationId xmlns="" xmlns:a16="http://schemas.microsoft.com/office/drawing/2014/main" id="{9046BBF1-0770-FA45-BA9E-10BC0EC872B8}"/>
              </a:ext>
            </a:extLst>
          </p:cNvPr>
          <p:cNvSpPr txBox="1"/>
          <p:nvPr/>
        </p:nvSpPr>
        <p:spPr>
          <a:xfrm>
            <a:off x="3274931" y="2664559"/>
            <a:ext cx="5262979" cy="11079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kumimoji="1" lang="zh-CN" altLang="en-US" sz="6600" b="1" dirty="0">
                <a:solidFill>
                  <a:srgbClr val="F6D9A7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逻辑图示排版</a:t>
            </a:r>
          </a:p>
        </p:txBody>
      </p:sp>
    </p:spTree>
    <p:extLst>
      <p:ext uri="{BB962C8B-B14F-4D97-AF65-F5344CB8AC3E}">
        <p14:creationId xmlns:p14="http://schemas.microsoft.com/office/powerpoint/2010/main" val="5781099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" name="图片 119">
            <a:extLst>
              <a:ext uri="{FF2B5EF4-FFF2-40B4-BE49-F238E27FC236}">
                <a16:creationId xmlns="" xmlns:a16="http://schemas.microsoft.com/office/drawing/2014/main" id="{6E4B7C73-2B67-6F4C-B613-44CFFAB50E67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" y="2"/>
            <a:ext cx="8086205" cy="714895"/>
          </a:xfrm>
          <a:custGeom>
            <a:avLst/>
            <a:gdLst>
              <a:gd name="connsiteX0" fmla="*/ 0 w 8086205"/>
              <a:gd name="connsiteY0" fmla="*/ 0 h 714895"/>
              <a:gd name="connsiteX1" fmla="*/ 7907481 w 8086205"/>
              <a:gd name="connsiteY1" fmla="*/ 0 h 714895"/>
              <a:gd name="connsiteX2" fmla="*/ 8086205 w 8086205"/>
              <a:gd name="connsiteY2" fmla="*/ 714895 h 714895"/>
              <a:gd name="connsiteX3" fmla="*/ 0 w 8086205"/>
              <a:gd name="connsiteY3" fmla="*/ 714895 h 714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86205" h="714895">
                <a:moveTo>
                  <a:pt x="0" y="0"/>
                </a:moveTo>
                <a:lnTo>
                  <a:pt x="7907481" y="0"/>
                </a:lnTo>
                <a:lnTo>
                  <a:pt x="8086205" y="714895"/>
                </a:lnTo>
                <a:lnTo>
                  <a:pt x="0" y="714895"/>
                </a:lnTo>
                <a:close/>
              </a:path>
            </a:pathLst>
          </a:custGeom>
        </p:spPr>
      </p:pic>
      <p:grpSp>
        <p:nvGrpSpPr>
          <p:cNvPr id="121" name="组合 120">
            <a:extLst>
              <a:ext uri="{FF2B5EF4-FFF2-40B4-BE49-F238E27FC236}">
                <a16:creationId xmlns="" xmlns:a16="http://schemas.microsoft.com/office/drawing/2014/main" id="{09FE7DF3-F695-C143-9E7A-ADDF401E458B}"/>
              </a:ext>
            </a:extLst>
          </p:cNvPr>
          <p:cNvGrpSpPr/>
          <p:nvPr/>
        </p:nvGrpSpPr>
        <p:grpSpPr>
          <a:xfrm>
            <a:off x="9975273" y="141699"/>
            <a:ext cx="1953203" cy="447936"/>
            <a:chOff x="9595040" y="83506"/>
            <a:chExt cx="2333435" cy="535137"/>
          </a:xfrm>
        </p:grpSpPr>
        <p:grpSp>
          <p:nvGrpSpPr>
            <p:cNvPr id="122" name="Group 4">
              <a:extLst>
                <a:ext uri="{FF2B5EF4-FFF2-40B4-BE49-F238E27FC236}">
                  <a16:creationId xmlns="" xmlns:a16="http://schemas.microsoft.com/office/drawing/2014/main" id="{B5D01054-CF1F-6D4D-96F7-F137BC4845D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0186253" y="142788"/>
              <a:ext cx="1742222" cy="419037"/>
              <a:chOff x="2838" y="1917"/>
              <a:chExt cx="2004" cy="482"/>
            </a:xfrm>
            <a:solidFill>
              <a:srgbClr val="09234F"/>
            </a:solidFill>
          </p:grpSpPr>
          <p:sp>
            <p:nvSpPr>
              <p:cNvPr id="146" name="Freeform 5">
                <a:extLst>
                  <a:ext uri="{FF2B5EF4-FFF2-40B4-BE49-F238E27FC236}">
                    <a16:creationId xmlns="" xmlns:a16="http://schemas.microsoft.com/office/drawing/2014/main" id="{D25A8DC4-0639-434D-B8A8-87FAC1471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952"/>
                <a:ext cx="191" cy="302"/>
              </a:xfrm>
              <a:custGeom>
                <a:avLst/>
                <a:gdLst>
                  <a:gd name="T0" fmla="*/ 97 w 100"/>
                  <a:gd name="T1" fmla="*/ 25 h 156"/>
                  <a:gd name="T2" fmla="*/ 98 w 100"/>
                  <a:gd name="T3" fmla="*/ 138 h 156"/>
                  <a:gd name="T4" fmla="*/ 85 w 100"/>
                  <a:gd name="T5" fmla="*/ 153 h 156"/>
                  <a:gd name="T6" fmla="*/ 49 w 100"/>
                  <a:gd name="T7" fmla="*/ 117 h 156"/>
                  <a:gd name="T8" fmla="*/ 57 w 100"/>
                  <a:gd name="T9" fmla="*/ 123 h 156"/>
                  <a:gd name="T10" fmla="*/ 57 w 100"/>
                  <a:gd name="T11" fmla="*/ 119 h 156"/>
                  <a:gd name="T12" fmla="*/ 77 w 100"/>
                  <a:gd name="T13" fmla="*/ 134 h 156"/>
                  <a:gd name="T14" fmla="*/ 83 w 100"/>
                  <a:gd name="T15" fmla="*/ 121 h 156"/>
                  <a:gd name="T16" fmla="*/ 76 w 100"/>
                  <a:gd name="T17" fmla="*/ 31 h 156"/>
                  <a:gd name="T18" fmla="*/ 66 w 100"/>
                  <a:gd name="T19" fmla="*/ 7 h 156"/>
                  <a:gd name="T20" fmla="*/ 0 w 100"/>
                  <a:gd name="T21" fmla="*/ 28 h 156"/>
                  <a:gd name="T22" fmla="*/ 1 w 100"/>
                  <a:gd name="T23" fmla="*/ 26 h 156"/>
                  <a:gd name="T24" fmla="*/ 58 w 100"/>
                  <a:gd name="T25" fmla="*/ 4 h 156"/>
                  <a:gd name="T26" fmla="*/ 97 w 100"/>
                  <a:gd name="T27" fmla="*/ 25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0" h="156">
                    <a:moveTo>
                      <a:pt x="97" y="25"/>
                    </a:moveTo>
                    <a:cubicBezTo>
                      <a:pt x="87" y="33"/>
                      <a:pt x="100" y="117"/>
                      <a:pt x="98" y="138"/>
                    </a:cubicBezTo>
                    <a:cubicBezTo>
                      <a:pt x="96" y="153"/>
                      <a:pt x="93" y="156"/>
                      <a:pt x="85" y="153"/>
                    </a:cubicBezTo>
                    <a:cubicBezTo>
                      <a:pt x="75" y="149"/>
                      <a:pt x="51" y="124"/>
                      <a:pt x="49" y="117"/>
                    </a:cubicBezTo>
                    <a:cubicBezTo>
                      <a:pt x="50" y="117"/>
                      <a:pt x="55" y="122"/>
                      <a:pt x="57" y="123"/>
                    </a:cubicBezTo>
                    <a:cubicBezTo>
                      <a:pt x="57" y="121"/>
                      <a:pt x="56" y="121"/>
                      <a:pt x="57" y="119"/>
                    </a:cubicBezTo>
                    <a:cubicBezTo>
                      <a:pt x="61" y="123"/>
                      <a:pt x="74" y="133"/>
                      <a:pt x="77" y="134"/>
                    </a:cubicBezTo>
                    <a:cubicBezTo>
                      <a:pt x="84" y="134"/>
                      <a:pt x="81" y="126"/>
                      <a:pt x="83" y="121"/>
                    </a:cubicBezTo>
                    <a:cubicBezTo>
                      <a:pt x="82" y="103"/>
                      <a:pt x="75" y="47"/>
                      <a:pt x="76" y="31"/>
                    </a:cubicBezTo>
                    <a:cubicBezTo>
                      <a:pt x="75" y="20"/>
                      <a:pt x="75" y="10"/>
                      <a:pt x="66" y="7"/>
                    </a:cubicBezTo>
                    <a:cubicBezTo>
                      <a:pt x="42" y="8"/>
                      <a:pt x="23" y="28"/>
                      <a:pt x="0" y="28"/>
                    </a:cubicBezTo>
                    <a:cubicBezTo>
                      <a:pt x="0" y="27"/>
                      <a:pt x="1" y="27"/>
                      <a:pt x="1" y="26"/>
                    </a:cubicBezTo>
                    <a:cubicBezTo>
                      <a:pt x="8" y="17"/>
                      <a:pt x="58" y="4"/>
                      <a:pt x="58" y="4"/>
                    </a:cubicBezTo>
                    <a:cubicBezTo>
                      <a:pt x="73" y="0"/>
                      <a:pt x="97" y="4"/>
                      <a:pt x="97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7" name="Freeform 6">
                <a:extLst>
                  <a:ext uri="{FF2B5EF4-FFF2-40B4-BE49-F238E27FC236}">
                    <a16:creationId xmlns="" xmlns:a16="http://schemas.microsoft.com/office/drawing/2014/main" id="{C46D8C1A-194C-D543-B0E9-2CC63A0E9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985"/>
                <a:ext cx="48" cy="39"/>
              </a:xfrm>
              <a:custGeom>
                <a:avLst/>
                <a:gdLst>
                  <a:gd name="T0" fmla="*/ 7 w 25"/>
                  <a:gd name="T1" fmla="*/ 1 h 20"/>
                  <a:gd name="T2" fmla="*/ 24 w 25"/>
                  <a:gd name="T3" fmla="*/ 9 h 20"/>
                  <a:gd name="T4" fmla="*/ 24 w 25"/>
                  <a:gd name="T5" fmla="*/ 16 h 20"/>
                  <a:gd name="T6" fmla="*/ 12 w 25"/>
                  <a:gd name="T7" fmla="*/ 17 h 20"/>
                  <a:gd name="T8" fmla="*/ 1 w 25"/>
                  <a:gd name="T9" fmla="*/ 5 h 20"/>
                  <a:gd name="T10" fmla="*/ 7 w 25"/>
                  <a:gd name="T11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0">
                    <a:moveTo>
                      <a:pt x="7" y="1"/>
                    </a:moveTo>
                    <a:cubicBezTo>
                      <a:pt x="12" y="2"/>
                      <a:pt x="17" y="1"/>
                      <a:pt x="24" y="9"/>
                    </a:cubicBezTo>
                    <a:cubicBezTo>
                      <a:pt x="25" y="11"/>
                      <a:pt x="25" y="13"/>
                      <a:pt x="24" y="16"/>
                    </a:cubicBezTo>
                    <a:cubicBezTo>
                      <a:pt x="23" y="18"/>
                      <a:pt x="15" y="20"/>
                      <a:pt x="12" y="17"/>
                    </a:cubicBezTo>
                    <a:cubicBezTo>
                      <a:pt x="9" y="13"/>
                      <a:pt x="2" y="8"/>
                      <a:pt x="1" y="5"/>
                    </a:cubicBezTo>
                    <a:cubicBezTo>
                      <a:pt x="0" y="2"/>
                      <a:pt x="5" y="0"/>
                      <a:pt x="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8" name="Freeform 7">
                <a:extLst>
                  <a:ext uri="{FF2B5EF4-FFF2-40B4-BE49-F238E27FC236}">
                    <a16:creationId xmlns="" xmlns:a16="http://schemas.microsoft.com/office/drawing/2014/main" id="{0DDAB724-179B-1440-8296-DEFAC0534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020"/>
                <a:ext cx="27" cy="180"/>
              </a:xfrm>
              <a:custGeom>
                <a:avLst/>
                <a:gdLst>
                  <a:gd name="T0" fmla="*/ 5 w 14"/>
                  <a:gd name="T1" fmla="*/ 0 h 93"/>
                  <a:gd name="T2" fmla="*/ 8 w 14"/>
                  <a:gd name="T3" fmla="*/ 9 h 93"/>
                  <a:gd name="T4" fmla="*/ 14 w 14"/>
                  <a:gd name="T5" fmla="*/ 91 h 93"/>
                  <a:gd name="T6" fmla="*/ 9 w 14"/>
                  <a:gd name="T7" fmla="*/ 93 h 93"/>
                  <a:gd name="T8" fmla="*/ 1 w 14"/>
                  <a:gd name="T9" fmla="*/ 86 h 93"/>
                  <a:gd name="T10" fmla="*/ 3 w 14"/>
                  <a:gd name="T11" fmla="*/ 6 h 93"/>
                  <a:gd name="T12" fmla="*/ 5 w 14"/>
                  <a:gd name="T1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93">
                    <a:moveTo>
                      <a:pt x="5" y="0"/>
                    </a:moveTo>
                    <a:cubicBezTo>
                      <a:pt x="6" y="1"/>
                      <a:pt x="8" y="1"/>
                      <a:pt x="8" y="9"/>
                    </a:cubicBezTo>
                    <a:cubicBezTo>
                      <a:pt x="9" y="10"/>
                      <a:pt x="10" y="90"/>
                      <a:pt x="14" y="91"/>
                    </a:cubicBezTo>
                    <a:cubicBezTo>
                      <a:pt x="11" y="92"/>
                      <a:pt x="12" y="93"/>
                      <a:pt x="9" y="93"/>
                    </a:cubicBezTo>
                    <a:cubicBezTo>
                      <a:pt x="6" y="90"/>
                      <a:pt x="3" y="90"/>
                      <a:pt x="1" y="86"/>
                    </a:cubicBezTo>
                    <a:cubicBezTo>
                      <a:pt x="4" y="67"/>
                      <a:pt x="0" y="31"/>
                      <a:pt x="3" y="6"/>
                    </a:cubicBezTo>
                    <a:cubicBezTo>
                      <a:pt x="3" y="3"/>
                      <a:pt x="3" y="0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9" name="Freeform 8">
                <a:extLst>
                  <a:ext uri="{FF2B5EF4-FFF2-40B4-BE49-F238E27FC236}">
                    <a16:creationId xmlns="" xmlns:a16="http://schemas.microsoft.com/office/drawing/2014/main" id="{8D07D84A-0C60-A546-9BB0-DF847F2E9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053"/>
                <a:ext cx="99" cy="46"/>
              </a:xfrm>
              <a:custGeom>
                <a:avLst/>
                <a:gdLst>
                  <a:gd name="T0" fmla="*/ 52 w 52"/>
                  <a:gd name="T1" fmla="*/ 24 h 24"/>
                  <a:gd name="T2" fmla="*/ 33 w 52"/>
                  <a:gd name="T3" fmla="*/ 16 h 24"/>
                  <a:gd name="T4" fmla="*/ 17 w 52"/>
                  <a:gd name="T5" fmla="*/ 9 h 24"/>
                  <a:gd name="T6" fmla="*/ 0 w 52"/>
                  <a:gd name="T7" fmla="*/ 0 h 24"/>
                  <a:gd name="T8" fmla="*/ 20 w 52"/>
                  <a:gd name="T9" fmla="*/ 2 h 24"/>
                  <a:gd name="T10" fmla="*/ 44 w 52"/>
                  <a:gd name="T11" fmla="*/ 15 h 24"/>
                  <a:gd name="T12" fmla="*/ 52 w 52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24">
                    <a:moveTo>
                      <a:pt x="52" y="24"/>
                    </a:moveTo>
                    <a:cubicBezTo>
                      <a:pt x="43" y="24"/>
                      <a:pt x="42" y="22"/>
                      <a:pt x="33" y="16"/>
                    </a:cubicBezTo>
                    <a:cubicBezTo>
                      <a:pt x="31" y="14"/>
                      <a:pt x="27" y="11"/>
                      <a:pt x="17" y="9"/>
                    </a:cubicBezTo>
                    <a:cubicBezTo>
                      <a:pt x="14" y="6"/>
                      <a:pt x="3" y="4"/>
                      <a:pt x="0" y="0"/>
                    </a:cubicBezTo>
                    <a:cubicBezTo>
                      <a:pt x="8" y="0"/>
                      <a:pt x="14" y="0"/>
                      <a:pt x="20" y="2"/>
                    </a:cubicBezTo>
                    <a:cubicBezTo>
                      <a:pt x="22" y="4"/>
                      <a:pt x="34" y="6"/>
                      <a:pt x="44" y="15"/>
                    </a:cubicBezTo>
                    <a:cubicBezTo>
                      <a:pt x="48" y="18"/>
                      <a:pt x="51" y="19"/>
                      <a:pt x="5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0" name="Freeform 9">
                <a:extLst>
                  <a:ext uri="{FF2B5EF4-FFF2-40B4-BE49-F238E27FC236}">
                    <a16:creationId xmlns="" xmlns:a16="http://schemas.microsoft.com/office/drawing/2014/main" id="{C10F85A1-BDFB-5E46-92A9-C803416F3A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24" y="1917"/>
                <a:ext cx="164" cy="360"/>
              </a:xfrm>
              <a:custGeom>
                <a:avLst/>
                <a:gdLst>
                  <a:gd name="T0" fmla="*/ 39 w 86"/>
                  <a:gd name="T1" fmla="*/ 38 h 186"/>
                  <a:gd name="T2" fmla="*/ 56 w 86"/>
                  <a:gd name="T3" fmla="*/ 34 h 186"/>
                  <a:gd name="T4" fmla="*/ 59 w 86"/>
                  <a:gd name="T5" fmla="*/ 31 h 186"/>
                  <a:gd name="T6" fmla="*/ 85 w 86"/>
                  <a:gd name="T7" fmla="*/ 43 h 186"/>
                  <a:gd name="T8" fmla="*/ 85 w 86"/>
                  <a:gd name="T9" fmla="*/ 48 h 186"/>
                  <a:gd name="T10" fmla="*/ 64 w 86"/>
                  <a:gd name="T11" fmla="*/ 61 h 186"/>
                  <a:gd name="T12" fmla="*/ 55 w 86"/>
                  <a:gd name="T13" fmla="*/ 72 h 186"/>
                  <a:gd name="T14" fmla="*/ 57 w 86"/>
                  <a:gd name="T15" fmla="*/ 81 h 186"/>
                  <a:gd name="T16" fmla="*/ 39 w 86"/>
                  <a:gd name="T17" fmla="*/ 88 h 186"/>
                  <a:gd name="T18" fmla="*/ 39 w 86"/>
                  <a:gd name="T19" fmla="*/ 55 h 186"/>
                  <a:gd name="T20" fmla="*/ 45 w 86"/>
                  <a:gd name="T21" fmla="*/ 48 h 186"/>
                  <a:gd name="T22" fmla="*/ 39 w 86"/>
                  <a:gd name="T23" fmla="*/ 49 h 186"/>
                  <a:gd name="T24" fmla="*/ 39 w 86"/>
                  <a:gd name="T25" fmla="*/ 38 h 186"/>
                  <a:gd name="T26" fmla="*/ 12 w 86"/>
                  <a:gd name="T27" fmla="*/ 1 h 186"/>
                  <a:gd name="T28" fmla="*/ 30 w 86"/>
                  <a:gd name="T29" fmla="*/ 8 h 186"/>
                  <a:gd name="T30" fmla="*/ 34 w 86"/>
                  <a:gd name="T31" fmla="*/ 14 h 186"/>
                  <a:gd name="T32" fmla="*/ 34 w 86"/>
                  <a:gd name="T33" fmla="*/ 39 h 186"/>
                  <a:gd name="T34" fmla="*/ 39 w 86"/>
                  <a:gd name="T35" fmla="*/ 38 h 186"/>
                  <a:gd name="T36" fmla="*/ 39 w 86"/>
                  <a:gd name="T37" fmla="*/ 49 h 186"/>
                  <a:gd name="T38" fmla="*/ 34 w 86"/>
                  <a:gd name="T39" fmla="*/ 50 h 186"/>
                  <a:gd name="T40" fmla="*/ 33 w 86"/>
                  <a:gd name="T41" fmla="*/ 63 h 186"/>
                  <a:gd name="T42" fmla="*/ 39 w 86"/>
                  <a:gd name="T43" fmla="*/ 55 h 186"/>
                  <a:gd name="T44" fmla="*/ 39 w 86"/>
                  <a:gd name="T45" fmla="*/ 88 h 186"/>
                  <a:gd name="T46" fmla="*/ 35 w 86"/>
                  <a:gd name="T47" fmla="*/ 91 h 186"/>
                  <a:gd name="T48" fmla="*/ 26 w 86"/>
                  <a:gd name="T49" fmla="*/ 183 h 186"/>
                  <a:gd name="T50" fmla="*/ 23 w 86"/>
                  <a:gd name="T51" fmla="*/ 186 h 186"/>
                  <a:gd name="T52" fmla="*/ 20 w 86"/>
                  <a:gd name="T53" fmla="*/ 97 h 186"/>
                  <a:gd name="T54" fmla="*/ 16 w 86"/>
                  <a:gd name="T55" fmla="*/ 92 h 186"/>
                  <a:gd name="T56" fmla="*/ 17 w 86"/>
                  <a:gd name="T57" fmla="*/ 81 h 186"/>
                  <a:gd name="T58" fmla="*/ 20 w 86"/>
                  <a:gd name="T59" fmla="*/ 79 h 186"/>
                  <a:gd name="T60" fmla="*/ 19 w 86"/>
                  <a:gd name="T61" fmla="*/ 54 h 186"/>
                  <a:gd name="T62" fmla="*/ 0 w 86"/>
                  <a:gd name="T63" fmla="*/ 53 h 186"/>
                  <a:gd name="T64" fmla="*/ 8 w 86"/>
                  <a:gd name="T65" fmla="*/ 47 h 186"/>
                  <a:gd name="T66" fmla="*/ 18 w 86"/>
                  <a:gd name="T67" fmla="*/ 44 h 186"/>
                  <a:gd name="T68" fmla="*/ 17 w 86"/>
                  <a:gd name="T69" fmla="*/ 17 h 186"/>
                  <a:gd name="T70" fmla="*/ 15 w 86"/>
                  <a:gd name="T71" fmla="*/ 6 h 186"/>
                  <a:gd name="T72" fmla="*/ 12 w 86"/>
                  <a:gd name="T73" fmla="*/ 1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6" h="186">
                    <a:moveTo>
                      <a:pt x="39" y="38"/>
                    </a:moveTo>
                    <a:cubicBezTo>
                      <a:pt x="45" y="37"/>
                      <a:pt x="50" y="35"/>
                      <a:pt x="56" y="34"/>
                    </a:cubicBezTo>
                    <a:cubicBezTo>
                      <a:pt x="56" y="33"/>
                      <a:pt x="59" y="32"/>
                      <a:pt x="59" y="31"/>
                    </a:cubicBezTo>
                    <a:cubicBezTo>
                      <a:pt x="75" y="29"/>
                      <a:pt x="85" y="39"/>
                      <a:pt x="85" y="43"/>
                    </a:cubicBezTo>
                    <a:cubicBezTo>
                      <a:pt x="86" y="45"/>
                      <a:pt x="86" y="46"/>
                      <a:pt x="85" y="48"/>
                    </a:cubicBezTo>
                    <a:cubicBezTo>
                      <a:pt x="83" y="52"/>
                      <a:pt x="65" y="60"/>
                      <a:pt x="64" y="61"/>
                    </a:cubicBezTo>
                    <a:cubicBezTo>
                      <a:pt x="57" y="66"/>
                      <a:pt x="55" y="68"/>
                      <a:pt x="55" y="72"/>
                    </a:cubicBezTo>
                    <a:cubicBezTo>
                      <a:pt x="57" y="73"/>
                      <a:pt x="60" y="78"/>
                      <a:pt x="57" y="81"/>
                    </a:cubicBezTo>
                    <a:cubicBezTo>
                      <a:pt x="53" y="82"/>
                      <a:pt x="45" y="85"/>
                      <a:pt x="39" y="88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39" y="49"/>
                      <a:pt x="39" y="49"/>
                      <a:pt x="39" y="49"/>
                    </a:cubicBezTo>
                    <a:lnTo>
                      <a:pt x="39" y="38"/>
                    </a:lnTo>
                    <a:close/>
                    <a:moveTo>
                      <a:pt x="12" y="1"/>
                    </a:moveTo>
                    <a:cubicBezTo>
                      <a:pt x="19" y="0"/>
                      <a:pt x="26" y="1"/>
                      <a:pt x="30" y="8"/>
                    </a:cubicBezTo>
                    <a:cubicBezTo>
                      <a:pt x="31" y="8"/>
                      <a:pt x="33" y="12"/>
                      <a:pt x="34" y="14"/>
                    </a:cubicBezTo>
                    <a:cubicBezTo>
                      <a:pt x="34" y="22"/>
                      <a:pt x="34" y="30"/>
                      <a:pt x="34" y="39"/>
                    </a:cubicBezTo>
                    <a:cubicBezTo>
                      <a:pt x="36" y="39"/>
                      <a:pt x="37" y="38"/>
                      <a:pt x="39" y="38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3" y="63"/>
                      <a:pt x="33" y="63"/>
                      <a:pt x="33" y="63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39" y="88"/>
                      <a:pt x="39" y="88"/>
                      <a:pt x="39" y="88"/>
                    </a:cubicBezTo>
                    <a:cubicBezTo>
                      <a:pt x="37" y="89"/>
                      <a:pt x="35" y="90"/>
                      <a:pt x="35" y="91"/>
                    </a:cubicBezTo>
                    <a:cubicBezTo>
                      <a:pt x="32" y="124"/>
                      <a:pt x="31" y="150"/>
                      <a:pt x="26" y="183"/>
                    </a:cubicBezTo>
                    <a:cubicBezTo>
                      <a:pt x="25" y="183"/>
                      <a:pt x="24" y="186"/>
                      <a:pt x="23" y="186"/>
                    </a:cubicBezTo>
                    <a:cubicBezTo>
                      <a:pt x="22" y="157"/>
                      <a:pt x="20" y="127"/>
                      <a:pt x="20" y="97"/>
                    </a:cubicBezTo>
                    <a:cubicBezTo>
                      <a:pt x="19" y="94"/>
                      <a:pt x="17" y="94"/>
                      <a:pt x="16" y="92"/>
                    </a:cubicBezTo>
                    <a:cubicBezTo>
                      <a:pt x="13" y="90"/>
                      <a:pt x="14" y="82"/>
                      <a:pt x="17" y="81"/>
                    </a:cubicBezTo>
                    <a:cubicBezTo>
                      <a:pt x="18" y="81"/>
                      <a:pt x="19" y="79"/>
                      <a:pt x="20" y="79"/>
                    </a:cubicBezTo>
                    <a:cubicBezTo>
                      <a:pt x="20" y="60"/>
                      <a:pt x="19" y="61"/>
                      <a:pt x="19" y="54"/>
                    </a:cubicBezTo>
                    <a:cubicBezTo>
                      <a:pt x="15" y="53"/>
                      <a:pt x="0" y="58"/>
                      <a:pt x="0" y="53"/>
                    </a:cubicBezTo>
                    <a:cubicBezTo>
                      <a:pt x="1" y="51"/>
                      <a:pt x="6" y="49"/>
                      <a:pt x="8" y="47"/>
                    </a:cubicBezTo>
                    <a:cubicBezTo>
                      <a:pt x="12" y="46"/>
                      <a:pt x="15" y="45"/>
                      <a:pt x="18" y="44"/>
                    </a:cubicBezTo>
                    <a:cubicBezTo>
                      <a:pt x="19" y="34"/>
                      <a:pt x="19" y="27"/>
                      <a:pt x="17" y="17"/>
                    </a:cubicBezTo>
                    <a:cubicBezTo>
                      <a:pt x="17" y="15"/>
                      <a:pt x="17" y="6"/>
                      <a:pt x="15" y="6"/>
                    </a:cubicBezTo>
                    <a:cubicBezTo>
                      <a:pt x="14" y="4"/>
                      <a:pt x="12" y="4"/>
                      <a:pt x="1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1" name="Freeform 10">
                <a:extLst>
                  <a:ext uri="{FF2B5EF4-FFF2-40B4-BE49-F238E27FC236}">
                    <a16:creationId xmlns="" xmlns:a16="http://schemas.microsoft.com/office/drawing/2014/main" id="{5E05C0AB-20D6-5144-92F9-3C1D5E0489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5" y="2012"/>
                <a:ext cx="154" cy="176"/>
              </a:xfrm>
              <a:custGeom>
                <a:avLst/>
                <a:gdLst>
                  <a:gd name="T0" fmla="*/ 62 w 81"/>
                  <a:gd name="T1" fmla="*/ 38 h 91"/>
                  <a:gd name="T2" fmla="*/ 67 w 81"/>
                  <a:gd name="T3" fmla="*/ 28 h 91"/>
                  <a:gd name="T4" fmla="*/ 78 w 81"/>
                  <a:gd name="T5" fmla="*/ 36 h 91"/>
                  <a:gd name="T6" fmla="*/ 70 w 81"/>
                  <a:gd name="T7" fmla="*/ 51 h 91"/>
                  <a:gd name="T8" fmla="*/ 81 w 81"/>
                  <a:gd name="T9" fmla="*/ 79 h 91"/>
                  <a:gd name="T10" fmla="*/ 78 w 81"/>
                  <a:gd name="T11" fmla="*/ 80 h 91"/>
                  <a:gd name="T12" fmla="*/ 65 w 81"/>
                  <a:gd name="T13" fmla="*/ 57 h 91"/>
                  <a:gd name="T14" fmla="*/ 50 w 81"/>
                  <a:gd name="T15" fmla="*/ 72 h 91"/>
                  <a:gd name="T16" fmla="*/ 52 w 81"/>
                  <a:gd name="T17" fmla="*/ 74 h 91"/>
                  <a:gd name="T18" fmla="*/ 59 w 81"/>
                  <a:gd name="T19" fmla="*/ 77 h 91"/>
                  <a:gd name="T20" fmla="*/ 59 w 81"/>
                  <a:gd name="T21" fmla="*/ 83 h 91"/>
                  <a:gd name="T22" fmla="*/ 49 w 81"/>
                  <a:gd name="T23" fmla="*/ 85 h 91"/>
                  <a:gd name="T24" fmla="*/ 46 w 81"/>
                  <a:gd name="T25" fmla="*/ 87 h 91"/>
                  <a:gd name="T26" fmla="*/ 44 w 81"/>
                  <a:gd name="T27" fmla="*/ 89 h 91"/>
                  <a:gd name="T28" fmla="*/ 44 w 81"/>
                  <a:gd name="T29" fmla="*/ 63 h 91"/>
                  <a:gd name="T30" fmla="*/ 58 w 81"/>
                  <a:gd name="T31" fmla="*/ 43 h 91"/>
                  <a:gd name="T32" fmla="*/ 53 w 81"/>
                  <a:gd name="T33" fmla="*/ 40 h 91"/>
                  <a:gd name="T34" fmla="*/ 44 w 81"/>
                  <a:gd name="T35" fmla="*/ 51 h 91"/>
                  <a:gd name="T36" fmla="*/ 44 w 81"/>
                  <a:gd name="T37" fmla="*/ 43 h 91"/>
                  <a:gd name="T38" fmla="*/ 45 w 81"/>
                  <a:gd name="T39" fmla="*/ 40 h 91"/>
                  <a:gd name="T40" fmla="*/ 44 w 81"/>
                  <a:gd name="T41" fmla="*/ 40 h 91"/>
                  <a:gd name="T42" fmla="*/ 44 w 81"/>
                  <a:gd name="T43" fmla="*/ 32 h 91"/>
                  <a:gd name="T44" fmla="*/ 46 w 81"/>
                  <a:gd name="T45" fmla="*/ 35 h 91"/>
                  <a:gd name="T46" fmla="*/ 50 w 81"/>
                  <a:gd name="T47" fmla="*/ 39 h 91"/>
                  <a:gd name="T48" fmla="*/ 51 w 81"/>
                  <a:gd name="T49" fmla="*/ 36 h 91"/>
                  <a:gd name="T50" fmla="*/ 44 w 81"/>
                  <a:gd name="T51" fmla="*/ 27 h 91"/>
                  <a:gd name="T52" fmla="*/ 44 w 81"/>
                  <a:gd name="T53" fmla="*/ 3 h 91"/>
                  <a:gd name="T54" fmla="*/ 48 w 81"/>
                  <a:gd name="T55" fmla="*/ 7 h 91"/>
                  <a:gd name="T56" fmla="*/ 44 w 81"/>
                  <a:gd name="T57" fmla="*/ 19 h 91"/>
                  <a:gd name="T58" fmla="*/ 62 w 81"/>
                  <a:gd name="T59" fmla="*/ 38 h 91"/>
                  <a:gd name="T60" fmla="*/ 44 w 81"/>
                  <a:gd name="T61" fmla="*/ 89 h 91"/>
                  <a:gd name="T62" fmla="*/ 33 w 81"/>
                  <a:gd name="T63" fmla="*/ 91 h 91"/>
                  <a:gd name="T64" fmla="*/ 12 w 81"/>
                  <a:gd name="T65" fmla="*/ 77 h 91"/>
                  <a:gd name="T66" fmla="*/ 13 w 81"/>
                  <a:gd name="T67" fmla="*/ 77 h 91"/>
                  <a:gd name="T68" fmla="*/ 44 w 81"/>
                  <a:gd name="T69" fmla="*/ 63 h 91"/>
                  <a:gd name="T70" fmla="*/ 44 w 81"/>
                  <a:gd name="T71" fmla="*/ 89 h 91"/>
                  <a:gd name="T72" fmla="*/ 44 w 81"/>
                  <a:gd name="T73" fmla="*/ 51 h 91"/>
                  <a:gd name="T74" fmla="*/ 44 w 81"/>
                  <a:gd name="T75" fmla="*/ 43 h 91"/>
                  <a:gd name="T76" fmla="*/ 26 w 81"/>
                  <a:gd name="T77" fmla="*/ 59 h 91"/>
                  <a:gd name="T78" fmla="*/ 18 w 81"/>
                  <a:gd name="T79" fmla="*/ 64 h 91"/>
                  <a:gd name="T80" fmla="*/ 41 w 81"/>
                  <a:gd name="T81" fmla="*/ 38 h 91"/>
                  <a:gd name="T82" fmla="*/ 44 w 81"/>
                  <a:gd name="T83" fmla="*/ 40 h 91"/>
                  <a:gd name="T84" fmla="*/ 44 w 81"/>
                  <a:gd name="T85" fmla="*/ 32 h 91"/>
                  <a:gd name="T86" fmla="*/ 36 w 81"/>
                  <a:gd name="T87" fmla="*/ 25 h 91"/>
                  <a:gd name="T88" fmla="*/ 40 w 81"/>
                  <a:gd name="T89" fmla="*/ 23 h 91"/>
                  <a:gd name="T90" fmla="*/ 44 w 81"/>
                  <a:gd name="T91" fmla="*/ 27 h 91"/>
                  <a:gd name="T92" fmla="*/ 44 w 81"/>
                  <a:gd name="T93" fmla="*/ 3 h 91"/>
                  <a:gd name="T94" fmla="*/ 42 w 81"/>
                  <a:gd name="T95" fmla="*/ 3 h 91"/>
                  <a:gd name="T96" fmla="*/ 21 w 81"/>
                  <a:gd name="T97" fmla="*/ 0 h 91"/>
                  <a:gd name="T98" fmla="*/ 15 w 81"/>
                  <a:gd name="T99" fmla="*/ 7 h 91"/>
                  <a:gd name="T100" fmla="*/ 23 w 81"/>
                  <a:gd name="T101" fmla="*/ 7 h 91"/>
                  <a:gd name="T102" fmla="*/ 22 w 81"/>
                  <a:gd name="T103" fmla="*/ 9 h 91"/>
                  <a:gd name="T104" fmla="*/ 13 w 81"/>
                  <a:gd name="T105" fmla="*/ 9 h 91"/>
                  <a:gd name="T106" fmla="*/ 21 w 81"/>
                  <a:gd name="T107" fmla="*/ 17 h 91"/>
                  <a:gd name="T108" fmla="*/ 5 w 81"/>
                  <a:gd name="T109" fmla="*/ 29 h 91"/>
                  <a:gd name="T110" fmla="*/ 4 w 81"/>
                  <a:gd name="T111" fmla="*/ 30 h 91"/>
                  <a:gd name="T112" fmla="*/ 11 w 81"/>
                  <a:gd name="T113" fmla="*/ 45 h 91"/>
                  <a:gd name="T114" fmla="*/ 32 w 81"/>
                  <a:gd name="T115" fmla="*/ 28 h 91"/>
                  <a:gd name="T116" fmla="*/ 34 w 81"/>
                  <a:gd name="T117" fmla="*/ 34 h 91"/>
                  <a:gd name="T118" fmla="*/ 1 w 81"/>
                  <a:gd name="T119" fmla="*/ 69 h 91"/>
                  <a:gd name="T120" fmla="*/ 7 w 81"/>
                  <a:gd name="T121" fmla="*/ 77 h 91"/>
                  <a:gd name="T122" fmla="*/ 44 w 81"/>
                  <a:gd name="T123" fmla="*/ 5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" h="91">
                    <a:moveTo>
                      <a:pt x="62" y="38"/>
                    </a:moveTo>
                    <a:cubicBezTo>
                      <a:pt x="64" y="34"/>
                      <a:pt x="67" y="32"/>
                      <a:pt x="67" y="28"/>
                    </a:cubicBezTo>
                    <a:cubicBezTo>
                      <a:pt x="72" y="30"/>
                      <a:pt x="75" y="31"/>
                      <a:pt x="78" y="36"/>
                    </a:cubicBezTo>
                    <a:cubicBezTo>
                      <a:pt x="79" y="45"/>
                      <a:pt x="70" y="48"/>
                      <a:pt x="70" y="51"/>
                    </a:cubicBezTo>
                    <a:cubicBezTo>
                      <a:pt x="72" y="60"/>
                      <a:pt x="80" y="71"/>
                      <a:pt x="81" y="79"/>
                    </a:cubicBezTo>
                    <a:cubicBezTo>
                      <a:pt x="81" y="80"/>
                      <a:pt x="79" y="81"/>
                      <a:pt x="78" y="80"/>
                    </a:cubicBezTo>
                    <a:cubicBezTo>
                      <a:pt x="73" y="76"/>
                      <a:pt x="67" y="64"/>
                      <a:pt x="65" y="57"/>
                    </a:cubicBezTo>
                    <a:cubicBezTo>
                      <a:pt x="62" y="61"/>
                      <a:pt x="57" y="66"/>
                      <a:pt x="50" y="72"/>
                    </a:cubicBezTo>
                    <a:cubicBezTo>
                      <a:pt x="51" y="74"/>
                      <a:pt x="51" y="73"/>
                      <a:pt x="52" y="74"/>
                    </a:cubicBezTo>
                    <a:cubicBezTo>
                      <a:pt x="56" y="75"/>
                      <a:pt x="57" y="75"/>
                      <a:pt x="59" y="77"/>
                    </a:cubicBezTo>
                    <a:cubicBezTo>
                      <a:pt x="60" y="79"/>
                      <a:pt x="59" y="82"/>
                      <a:pt x="59" y="83"/>
                    </a:cubicBezTo>
                    <a:cubicBezTo>
                      <a:pt x="58" y="85"/>
                      <a:pt x="54" y="84"/>
                      <a:pt x="49" y="85"/>
                    </a:cubicBezTo>
                    <a:cubicBezTo>
                      <a:pt x="48" y="86"/>
                      <a:pt x="47" y="87"/>
                      <a:pt x="46" y="87"/>
                    </a:cubicBezTo>
                    <a:cubicBezTo>
                      <a:pt x="45" y="88"/>
                      <a:pt x="45" y="89"/>
                      <a:pt x="44" y="89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52" y="55"/>
                      <a:pt x="58" y="45"/>
                      <a:pt x="58" y="43"/>
                    </a:cubicBezTo>
                    <a:cubicBezTo>
                      <a:pt x="56" y="42"/>
                      <a:pt x="56" y="41"/>
                      <a:pt x="53" y="40"/>
                    </a:cubicBezTo>
                    <a:cubicBezTo>
                      <a:pt x="53" y="42"/>
                      <a:pt x="49" y="46"/>
                      <a:pt x="44" y="51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44" y="42"/>
                      <a:pt x="45" y="41"/>
                      <a:pt x="45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5" y="33"/>
                      <a:pt x="46" y="34"/>
                      <a:pt x="46" y="35"/>
                    </a:cubicBezTo>
                    <a:cubicBezTo>
                      <a:pt x="50" y="37"/>
                      <a:pt x="48" y="36"/>
                      <a:pt x="50" y="39"/>
                    </a:cubicBezTo>
                    <a:cubicBezTo>
                      <a:pt x="52" y="39"/>
                      <a:pt x="51" y="38"/>
                      <a:pt x="51" y="36"/>
                    </a:cubicBezTo>
                    <a:cubicBezTo>
                      <a:pt x="49" y="34"/>
                      <a:pt x="47" y="30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5" y="4"/>
                      <a:pt x="47" y="6"/>
                      <a:pt x="48" y="7"/>
                    </a:cubicBezTo>
                    <a:cubicBezTo>
                      <a:pt x="50" y="14"/>
                      <a:pt x="49" y="16"/>
                      <a:pt x="44" y="19"/>
                    </a:cubicBezTo>
                    <a:cubicBezTo>
                      <a:pt x="50" y="26"/>
                      <a:pt x="52" y="33"/>
                      <a:pt x="62" y="38"/>
                    </a:cubicBezTo>
                    <a:close/>
                    <a:moveTo>
                      <a:pt x="44" y="89"/>
                    </a:moveTo>
                    <a:cubicBezTo>
                      <a:pt x="41" y="91"/>
                      <a:pt x="37" y="91"/>
                      <a:pt x="33" y="91"/>
                    </a:cubicBezTo>
                    <a:cubicBezTo>
                      <a:pt x="29" y="90"/>
                      <a:pt x="13" y="81"/>
                      <a:pt x="12" y="77"/>
                    </a:cubicBezTo>
                    <a:cubicBezTo>
                      <a:pt x="12" y="77"/>
                      <a:pt x="13" y="77"/>
                      <a:pt x="13" y="77"/>
                    </a:cubicBezTo>
                    <a:cubicBezTo>
                      <a:pt x="20" y="84"/>
                      <a:pt x="33" y="74"/>
                      <a:pt x="44" y="63"/>
                    </a:cubicBezTo>
                    <a:cubicBezTo>
                      <a:pt x="44" y="89"/>
                      <a:pt x="44" y="89"/>
                      <a:pt x="44" y="89"/>
                    </a:cubicBezTo>
                    <a:close/>
                    <a:moveTo>
                      <a:pt x="44" y="51"/>
                    </a:moveTo>
                    <a:cubicBezTo>
                      <a:pt x="44" y="43"/>
                      <a:pt x="44" y="43"/>
                      <a:pt x="44" y="43"/>
                    </a:cubicBezTo>
                    <a:cubicBezTo>
                      <a:pt x="41" y="47"/>
                      <a:pt x="33" y="54"/>
                      <a:pt x="26" y="59"/>
                    </a:cubicBezTo>
                    <a:cubicBezTo>
                      <a:pt x="24" y="60"/>
                      <a:pt x="20" y="64"/>
                      <a:pt x="18" y="64"/>
                    </a:cubicBezTo>
                    <a:cubicBezTo>
                      <a:pt x="22" y="58"/>
                      <a:pt x="36" y="48"/>
                      <a:pt x="41" y="38"/>
                    </a:cubicBezTo>
                    <a:cubicBezTo>
                      <a:pt x="42" y="39"/>
                      <a:pt x="43" y="39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2" y="30"/>
                      <a:pt x="40" y="28"/>
                      <a:pt x="36" y="25"/>
                    </a:cubicBezTo>
                    <a:cubicBezTo>
                      <a:pt x="37" y="25"/>
                      <a:pt x="39" y="23"/>
                      <a:pt x="40" y="23"/>
                    </a:cubicBezTo>
                    <a:cubicBezTo>
                      <a:pt x="42" y="24"/>
                      <a:pt x="43" y="25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3" y="3"/>
                      <a:pt x="42" y="3"/>
                      <a:pt x="42" y="3"/>
                    </a:cubicBezTo>
                    <a:cubicBezTo>
                      <a:pt x="41" y="3"/>
                      <a:pt x="25" y="0"/>
                      <a:pt x="21" y="0"/>
                    </a:cubicBezTo>
                    <a:cubicBezTo>
                      <a:pt x="17" y="1"/>
                      <a:pt x="14" y="2"/>
                      <a:pt x="15" y="7"/>
                    </a:cubicBezTo>
                    <a:cubicBezTo>
                      <a:pt x="16" y="8"/>
                      <a:pt x="20" y="8"/>
                      <a:pt x="23" y="7"/>
                    </a:cubicBezTo>
                    <a:cubicBezTo>
                      <a:pt x="24" y="8"/>
                      <a:pt x="23" y="9"/>
                      <a:pt x="22" y="9"/>
                    </a:cubicBezTo>
                    <a:cubicBezTo>
                      <a:pt x="18" y="10"/>
                      <a:pt x="17" y="9"/>
                      <a:pt x="13" y="9"/>
                    </a:cubicBezTo>
                    <a:cubicBezTo>
                      <a:pt x="9" y="9"/>
                      <a:pt x="18" y="15"/>
                      <a:pt x="21" y="17"/>
                    </a:cubicBezTo>
                    <a:cubicBezTo>
                      <a:pt x="20" y="21"/>
                      <a:pt x="10" y="30"/>
                      <a:pt x="5" y="29"/>
                    </a:cubicBezTo>
                    <a:cubicBezTo>
                      <a:pt x="5" y="30"/>
                      <a:pt x="5" y="29"/>
                      <a:pt x="4" y="30"/>
                    </a:cubicBezTo>
                    <a:cubicBezTo>
                      <a:pt x="4" y="36"/>
                      <a:pt x="4" y="43"/>
                      <a:pt x="11" y="45"/>
                    </a:cubicBezTo>
                    <a:cubicBezTo>
                      <a:pt x="15" y="42"/>
                      <a:pt x="29" y="33"/>
                      <a:pt x="32" y="28"/>
                    </a:cubicBezTo>
                    <a:cubicBezTo>
                      <a:pt x="36" y="31"/>
                      <a:pt x="34" y="33"/>
                      <a:pt x="34" y="34"/>
                    </a:cubicBezTo>
                    <a:cubicBezTo>
                      <a:pt x="26" y="45"/>
                      <a:pt x="10" y="59"/>
                      <a:pt x="1" y="69"/>
                    </a:cubicBezTo>
                    <a:cubicBezTo>
                      <a:pt x="0" y="76"/>
                      <a:pt x="0" y="79"/>
                      <a:pt x="7" y="77"/>
                    </a:cubicBezTo>
                    <a:cubicBezTo>
                      <a:pt x="10" y="78"/>
                      <a:pt x="31" y="62"/>
                      <a:pt x="44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2" name="Freeform 11">
                <a:extLst>
                  <a:ext uri="{FF2B5EF4-FFF2-40B4-BE49-F238E27FC236}">
                    <a16:creationId xmlns="" xmlns:a16="http://schemas.microsoft.com/office/drawing/2014/main" id="{2C385DB9-D5DF-A447-AC1A-5A1F80CDF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931"/>
                <a:ext cx="280" cy="191"/>
              </a:xfrm>
              <a:custGeom>
                <a:avLst/>
                <a:gdLst>
                  <a:gd name="T0" fmla="*/ 29 w 147"/>
                  <a:gd name="T1" fmla="*/ 27 h 99"/>
                  <a:gd name="T2" fmla="*/ 50 w 147"/>
                  <a:gd name="T3" fmla="*/ 67 h 99"/>
                  <a:gd name="T4" fmla="*/ 59 w 147"/>
                  <a:gd name="T5" fmla="*/ 64 h 99"/>
                  <a:gd name="T6" fmla="*/ 44 w 147"/>
                  <a:gd name="T7" fmla="*/ 19 h 99"/>
                  <a:gd name="T8" fmla="*/ 60 w 147"/>
                  <a:gd name="T9" fmla="*/ 35 h 99"/>
                  <a:gd name="T10" fmla="*/ 66 w 147"/>
                  <a:gd name="T11" fmla="*/ 56 h 99"/>
                  <a:gd name="T12" fmla="*/ 69 w 147"/>
                  <a:gd name="T13" fmla="*/ 51 h 99"/>
                  <a:gd name="T14" fmla="*/ 70 w 147"/>
                  <a:gd name="T15" fmla="*/ 45 h 99"/>
                  <a:gd name="T16" fmla="*/ 66 w 147"/>
                  <a:gd name="T17" fmla="*/ 40 h 99"/>
                  <a:gd name="T18" fmla="*/ 72 w 147"/>
                  <a:gd name="T19" fmla="*/ 40 h 99"/>
                  <a:gd name="T20" fmla="*/ 73 w 147"/>
                  <a:gd name="T21" fmla="*/ 30 h 99"/>
                  <a:gd name="T22" fmla="*/ 63 w 147"/>
                  <a:gd name="T23" fmla="*/ 16 h 99"/>
                  <a:gd name="T24" fmla="*/ 66 w 147"/>
                  <a:gd name="T25" fmla="*/ 5 h 99"/>
                  <a:gd name="T26" fmla="*/ 80 w 147"/>
                  <a:gd name="T27" fmla="*/ 15 h 99"/>
                  <a:gd name="T28" fmla="*/ 87 w 147"/>
                  <a:gd name="T29" fmla="*/ 39 h 99"/>
                  <a:gd name="T30" fmla="*/ 82 w 147"/>
                  <a:gd name="T31" fmla="*/ 50 h 99"/>
                  <a:gd name="T32" fmla="*/ 77 w 147"/>
                  <a:gd name="T33" fmla="*/ 58 h 99"/>
                  <a:gd name="T34" fmla="*/ 99 w 147"/>
                  <a:gd name="T35" fmla="*/ 53 h 99"/>
                  <a:gd name="T36" fmla="*/ 94 w 147"/>
                  <a:gd name="T37" fmla="*/ 40 h 99"/>
                  <a:gd name="T38" fmla="*/ 99 w 147"/>
                  <a:gd name="T39" fmla="*/ 38 h 99"/>
                  <a:gd name="T40" fmla="*/ 104 w 147"/>
                  <a:gd name="T41" fmla="*/ 37 h 99"/>
                  <a:gd name="T42" fmla="*/ 98 w 147"/>
                  <a:gd name="T43" fmla="*/ 23 h 99"/>
                  <a:gd name="T44" fmla="*/ 101 w 147"/>
                  <a:gd name="T45" fmla="*/ 19 h 99"/>
                  <a:gd name="T46" fmla="*/ 105 w 147"/>
                  <a:gd name="T47" fmla="*/ 15 h 99"/>
                  <a:gd name="T48" fmla="*/ 96 w 147"/>
                  <a:gd name="T49" fmla="*/ 6 h 99"/>
                  <a:gd name="T50" fmla="*/ 104 w 147"/>
                  <a:gd name="T51" fmla="*/ 3 h 99"/>
                  <a:gd name="T52" fmla="*/ 111 w 147"/>
                  <a:gd name="T53" fmla="*/ 2 h 99"/>
                  <a:gd name="T54" fmla="*/ 120 w 147"/>
                  <a:gd name="T55" fmla="*/ 19 h 99"/>
                  <a:gd name="T56" fmla="*/ 114 w 147"/>
                  <a:gd name="T57" fmla="*/ 32 h 99"/>
                  <a:gd name="T58" fmla="*/ 112 w 147"/>
                  <a:gd name="T59" fmla="*/ 49 h 99"/>
                  <a:gd name="T60" fmla="*/ 143 w 147"/>
                  <a:gd name="T61" fmla="*/ 56 h 99"/>
                  <a:gd name="T62" fmla="*/ 130 w 147"/>
                  <a:gd name="T63" fmla="*/ 63 h 99"/>
                  <a:gd name="T64" fmla="*/ 119 w 147"/>
                  <a:gd name="T65" fmla="*/ 58 h 99"/>
                  <a:gd name="T66" fmla="*/ 127 w 147"/>
                  <a:gd name="T67" fmla="*/ 55 h 99"/>
                  <a:gd name="T68" fmla="*/ 109 w 147"/>
                  <a:gd name="T69" fmla="*/ 59 h 99"/>
                  <a:gd name="T70" fmla="*/ 108 w 147"/>
                  <a:gd name="T71" fmla="*/ 63 h 99"/>
                  <a:gd name="T72" fmla="*/ 98 w 147"/>
                  <a:gd name="T73" fmla="*/ 60 h 99"/>
                  <a:gd name="T74" fmla="*/ 79 w 147"/>
                  <a:gd name="T75" fmla="*/ 64 h 99"/>
                  <a:gd name="T76" fmla="*/ 65 w 147"/>
                  <a:gd name="T77" fmla="*/ 74 h 99"/>
                  <a:gd name="T78" fmla="*/ 58 w 147"/>
                  <a:gd name="T79" fmla="*/ 71 h 99"/>
                  <a:gd name="T80" fmla="*/ 53 w 147"/>
                  <a:gd name="T81" fmla="*/ 80 h 99"/>
                  <a:gd name="T82" fmla="*/ 48 w 147"/>
                  <a:gd name="T83" fmla="*/ 76 h 99"/>
                  <a:gd name="T84" fmla="*/ 25 w 147"/>
                  <a:gd name="T85" fmla="*/ 86 h 99"/>
                  <a:gd name="T86" fmla="*/ 19 w 147"/>
                  <a:gd name="T87" fmla="*/ 94 h 99"/>
                  <a:gd name="T88" fmla="*/ 8 w 147"/>
                  <a:gd name="T89" fmla="*/ 98 h 99"/>
                  <a:gd name="T90" fmla="*/ 4 w 147"/>
                  <a:gd name="T91" fmla="*/ 88 h 99"/>
                  <a:gd name="T92" fmla="*/ 16 w 147"/>
                  <a:gd name="T93" fmla="*/ 74 h 99"/>
                  <a:gd name="T94" fmla="*/ 25 w 147"/>
                  <a:gd name="T95" fmla="*/ 76 h 99"/>
                  <a:gd name="T96" fmla="*/ 48 w 147"/>
                  <a:gd name="T97" fmla="*/ 66 h 99"/>
                  <a:gd name="T98" fmla="*/ 31 w 147"/>
                  <a:gd name="T99" fmla="*/ 33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7" h="99">
                    <a:moveTo>
                      <a:pt x="31" y="33"/>
                    </a:moveTo>
                    <a:cubicBezTo>
                      <a:pt x="31" y="33"/>
                      <a:pt x="18" y="23"/>
                      <a:pt x="29" y="27"/>
                    </a:cubicBezTo>
                    <a:cubicBezTo>
                      <a:pt x="29" y="27"/>
                      <a:pt x="40" y="30"/>
                      <a:pt x="46" y="48"/>
                    </a:cubicBezTo>
                    <a:cubicBezTo>
                      <a:pt x="46" y="48"/>
                      <a:pt x="51" y="60"/>
                      <a:pt x="50" y="67"/>
                    </a:cubicBezTo>
                    <a:cubicBezTo>
                      <a:pt x="50" y="67"/>
                      <a:pt x="50" y="69"/>
                      <a:pt x="53" y="68"/>
                    </a:cubicBezTo>
                    <a:cubicBezTo>
                      <a:pt x="53" y="68"/>
                      <a:pt x="59" y="68"/>
                      <a:pt x="59" y="64"/>
                    </a:cubicBezTo>
                    <a:cubicBezTo>
                      <a:pt x="59" y="64"/>
                      <a:pt x="61" y="50"/>
                      <a:pt x="51" y="28"/>
                    </a:cubicBezTo>
                    <a:cubicBezTo>
                      <a:pt x="51" y="28"/>
                      <a:pt x="48" y="20"/>
                      <a:pt x="44" y="19"/>
                    </a:cubicBezTo>
                    <a:cubicBezTo>
                      <a:pt x="44" y="19"/>
                      <a:pt x="42" y="16"/>
                      <a:pt x="45" y="18"/>
                    </a:cubicBezTo>
                    <a:cubicBezTo>
                      <a:pt x="45" y="18"/>
                      <a:pt x="56" y="20"/>
                      <a:pt x="60" y="35"/>
                    </a:cubicBezTo>
                    <a:cubicBezTo>
                      <a:pt x="60" y="35"/>
                      <a:pt x="63" y="47"/>
                      <a:pt x="64" y="56"/>
                    </a:cubicBezTo>
                    <a:cubicBezTo>
                      <a:pt x="64" y="56"/>
                      <a:pt x="65" y="60"/>
                      <a:pt x="66" y="56"/>
                    </a:cubicBezTo>
                    <a:cubicBezTo>
                      <a:pt x="66" y="56"/>
                      <a:pt x="67" y="54"/>
                      <a:pt x="69" y="53"/>
                    </a:cubicBezTo>
                    <a:cubicBezTo>
                      <a:pt x="69" y="53"/>
                      <a:pt x="70" y="52"/>
                      <a:pt x="69" y="51"/>
                    </a:cubicBezTo>
                    <a:cubicBezTo>
                      <a:pt x="69" y="51"/>
                      <a:pt x="69" y="48"/>
                      <a:pt x="70" y="48"/>
                    </a:cubicBezTo>
                    <a:cubicBezTo>
                      <a:pt x="70" y="48"/>
                      <a:pt x="72" y="47"/>
                      <a:pt x="70" y="45"/>
                    </a:cubicBezTo>
                    <a:cubicBezTo>
                      <a:pt x="70" y="45"/>
                      <a:pt x="69" y="43"/>
                      <a:pt x="67" y="43"/>
                    </a:cubicBezTo>
                    <a:cubicBezTo>
                      <a:pt x="67" y="43"/>
                      <a:pt x="60" y="37"/>
                      <a:pt x="66" y="40"/>
                    </a:cubicBezTo>
                    <a:cubicBezTo>
                      <a:pt x="66" y="40"/>
                      <a:pt x="69" y="41"/>
                      <a:pt x="70" y="42"/>
                    </a:cubicBezTo>
                    <a:cubicBezTo>
                      <a:pt x="70" y="42"/>
                      <a:pt x="72" y="44"/>
                      <a:pt x="72" y="40"/>
                    </a:cubicBezTo>
                    <a:cubicBezTo>
                      <a:pt x="72" y="40"/>
                      <a:pt x="74" y="32"/>
                      <a:pt x="75" y="31"/>
                    </a:cubicBezTo>
                    <a:cubicBezTo>
                      <a:pt x="75" y="31"/>
                      <a:pt x="76" y="27"/>
                      <a:pt x="73" y="30"/>
                    </a:cubicBezTo>
                    <a:cubicBezTo>
                      <a:pt x="73" y="30"/>
                      <a:pt x="69" y="32"/>
                      <a:pt x="67" y="26"/>
                    </a:cubicBezTo>
                    <a:cubicBezTo>
                      <a:pt x="67" y="26"/>
                      <a:pt x="59" y="19"/>
                      <a:pt x="63" y="16"/>
                    </a:cubicBezTo>
                    <a:cubicBezTo>
                      <a:pt x="63" y="16"/>
                      <a:pt x="68" y="11"/>
                      <a:pt x="64" y="7"/>
                    </a:cubicBezTo>
                    <a:cubicBezTo>
                      <a:pt x="64" y="7"/>
                      <a:pt x="60" y="2"/>
                      <a:pt x="66" y="5"/>
                    </a:cubicBezTo>
                    <a:cubicBezTo>
                      <a:pt x="66" y="5"/>
                      <a:pt x="71" y="7"/>
                      <a:pt x="76" y="12"/>
                    </a:cubicBezTo>
                    <a:cubicBezTo>
                      <a:pt x="76" y="12"/>
                      <a:pt x="75" y="14"/>
                      <a:pt x="80" y="15"/>
                    </a:cubicBezTo>
                    <a:cubicBezTo>
                      <a:pt x="80" y="15"/>
                      <a:pt x="97" y="18"/>
                      <a:pt x="94" y="28"/>
                    </a:cubicBezTo>
                    <a:cubicBezTo>
                      <a:pt x="94" y="28"/>
                      <a:pt x="87" y="34"/>
                      <a:pt x="87" y="39"/>
                    </a:cubicBezTo>
                    <a:cubicBezTo>
                      <a:pt x="87" y="39"/>
                      <a:pt x="85" y="44"/>
                      <a:pt x="83" y="45"/>
                    </a:cubicBezTo>
                    <a:cubicBezTo>
                      <a:pt x="83" y="45"/>
                      <a:pt x="82" y="45"/>
                      <a:pt x="82" y="50"/>
                    </a:cubicBezTo>
                    <a:cubicBezTo>
                      <a:pt x="82" y="50"/>
                      <a:pt x="83" y="51"/>
                      <a:pt x="81" y="52"/>
                    </a:cubicBezTo>
                    <a:cubicBezTo>
                      <a:pt x="81" y="52"/>
                      <a:pt x="79" y="55"/>
                      <a:pt x="77" y="58"/>
                    </a:cubicBezTo>
                    <a:cubicBezTo>
                      <a:pt x="77" y="58"/>
                      <a:pt x="72" y="62"/>
                      <a:pt x="76" y="60"/>
                    </a:cubicBezTo>
                    <a:cubicBezTo>
                      <a:pt x="76" y="60"/>
                      <a:pt x="92" y="55"/>
                      <a:pt x="99" y="53"/>
                    </a:cubicBezTo>
                    <a:cubicBezTo>
                      <a:pt x="99" y="53"/>
                      <a:pt x="104" y="51"/>
                      <a:pt x="100" y="48"/>
                    </a:cubicBezTo>
                    <a:cubicBezTo>
                      <a:pt x="100" y="48"/>
                      <a:pt x="95" y="43"/>
                      <a:pt x="94" y="40"/>
                    </a:cubicBezTo>
                    <a:cubicBezTo>
                      <a:pt x="94" y="40"/>
                      <a:pt x="92" y="35"/>
                      <a:pt x="95" y="37"/>
                    </a:cubicBezTo>
                    <a:cubicBezTo>
                      <a:pt x="95" y="37"/>
                      <a:pt x="98" y="40"/>
                      <a:pt x="99" y="38"/>
                    </a:cubicBezTo>
                    <a:cubicBezTo>
                      <a:pt x="99" y="38"/>
                      <a:pt x="98" y="37"/>
                      <a:pt x="101" y="38"/>
                    </a:cubicBezTo>
                    <a:cubicBezTo>
                      <a:pt x="101" y="38"/>
                      <a:pt x="104" y="40"/>
                      <a:pt x="104" y="37"/>
                    </a:cubicBezTo>
                    <a:cubicBezTo>
                      <a:pt x="104" y="37"/>
                      <a:pt x="107" y="31"/>
                      <a:pt x="104" y="32"/>
                    </a:cubicBezTo>
                    <a:cubicBezTo>
                      <a:pt x="104" y="32"/>
                      <a:pt x="98" y="28"/>
                      <a:pt x="98" y="23"/>
                    </a:cubicBezTo>
                    <a:cubicBezTo>
                      <a:pt x="98" y="23"/>
                      <a:pt x="97" y="20"/>
                      <a:pt x="98" y="19"/>
                    </a:cubicBezTo>
                    <a:cubicBezTo>
                      <a:pt x="98" y="19"/>
                      <a:pt x="99" y="17"/>
                      <a:pt x="101" y="19"/>
                    </a:cubicBezTo>
                    <a:cubicBezTo>
                      <a:pt x="101" y="19"/>
                      <a:pt x="105" y="27"/>
                      <a:pt x="105" y="22"/>
                    </a:cubicBezTo>
                    <a:cubicBezTo>
                      <a:pt x="105" y="15"/>
                      <a:pt x="105" y="15"/>
                      <a:pt x="105" y="15"/>
                    </a:cubicBezTo>
                    <a:cubicBezTo>
                      <a:pt x="105" y="15"/>
                      <a:pt x="106" y="12"/>
                      <a:pt x="100" y="12"/>
                    </a:cubicBezTo>
                    <a:cubicBezTo>
                      <a:pt x="100" y="12"/>
                      <a:pt x="90" y="7"/>
                      <a:pt x="96" y="6"/>
                    </a:cubicBezTo>
                    <a:cubicBezTo>
                      <a:pt x="96" y="6"/>
                      <a:pt x="100" y="7"/>
                      <a:pt x="99" y="4"/>
                    </a:cubicBezTo>
                    <a:cubicBezTo>
                      <a:pt x="99" y="4"/>
                      <a:pt x="99" y="3"/>
                      <a:pt x="104" y="3"/>
                    </a:cubicBezTo>
                    <a:cubicBezTo>
                      <a:pt x="104" y="3"/>
                      <a:pt x="105" y="3"/>
                      <a:pt x="106" y="1"/>
                    </a:cubicBezTo>
                    <a:cubicBezTo>
                      <a:pt x="106" y="1"/>
                      <a:pt x="107" y="0"/>
                      <a:pt x="111" y="2"/>
                    </a:cubicBezTo>
                    <a:cubicBezTo>
                      <a:pt x="111" y="2"/>
                      <a:pt x="127" y="6"/>
                      <a:pt x="124" y="14"/>
                    </a:cubicBezTo>
                    <a:cubicBezTo>
                      <a:pt x="124" y="14"/>
                      <a:pt x="123" y="18"/>
                      <a:pt x="120" y="19"/>
                    </a:cubicBezTo>
                    <a:cubicBezTo>
                      <a:pt x="120" y="19"/>
                      <a:pt x="119" y="18"/>
                      <a:pt x="116" y="26"/>
                    </a:cubicBezTo>
                    <a:cubicBezTo>
                      <a:pt x="116" y="26"/>
                      <a:pt x="114" y="29"/>
                      <a:pt x="114" y="32"/>
                    </a:cubicBezTo>
                    <a:cubicBezTo>
                      <a:pt x="114" y="32"/>
                      <a:pt x="115" y="38"/>
                      <a:pt x="113" y="41"/>
                    </a:cubicBezTo>
                    <a:cubicBezTo>
                      <a:pt x="113" y="41"/>
                      <a:pt x="113" y="47"/>
                      <a:pt x="112" y="49"/>
                    </a:cubicBezTo>
                    <a:cubicBezTo>
                      <a:pt x="112" y="49"/>
                      <a:pt x="111" y="52"/>
                      <a:pt x="114" y="51"/>
                    </a:cubicBezTo>
                    <a:cubicBezTo>
                      <a:pt x="114" y="51"/>
                      <a:pt x="136" y="46"/>
                      <a:pt x="143" y="56"/>
                    </a:cubicBezTo>
                    <a:cubicBezTo>
                      <a:pt x="143" y="56"/>
                      <a:pt x="147" y="58"/>
                      <a:pt x="136" y="62"/>
                    </a:cubicBezTo>
                    <a:cubicBezTo>
                      <a:pt x="136" y="62"/>
                      <a:pt x="132" y="64"/>
                      <a:pt x="130" y="63"/>
                    </a:cubicBezTo>
                    <a:cubicBezTo>
                      <a:pt x="118" y="60"/>
                      <a:pt x="118" y="60"/>
                      <a:pt x="118" y="60"/>
                    </a:cubicBezTo>
                    <a:cubicBezTo>
                      <a:pt x="118" y="60"/>
                      <a:pt x="113" y="59"/>
                      <a:pt x="119" y="58"/>
                    </a:cubicBezTo>
                    <a:cubicBezTo>
                      <a:pt x="119" y="58"/>
                      <a:pt x="127" y="58"/>
                      <a:pt x="128" y="56"/>
                    </a:cubicBezTo>
                    <a:cubicBezTo>
                      <a:pt x="128" y="56"/>
                      <a:pt x="131" y="54"/>
                      <a:pt x="127" y="55"/>
                    </a:cubicBezTo>
                    <a:cubicBezTo>
                      <a:pt x="127" y="55"/>
                      <a:pt x="118" y="56"/>
                      <a:pt x="115" y="55"/>
                    </a:cubicBezTo>
                    <a:cubicBezTo>
                      <a:pt x="115" y="55"/>
                      <a:pt x="110" y="55"/>
                      <a:pt x="109" y="59"/>
                    </a:cubicBezTo>
                    <a:cubicBezTo>
                      <a:pt x="109" y="59"/>
                      <a:pt x="110" y="60"/>
                      <a:pt x="108" y="61"/>
                    </a:cubicBezTo>
                    <a:cubicBezTo>
                      <a:pt x="108" y="61"/>
                      <a:pt x="108" y="61"/>
                      <a:pt x="108" y="63"/>
                    </a:cubicBezTo>
                    <a:cubicBezTo>
                      <a:pt x="108" y="63"/>
                      <a:pt x="108" y="70"/>
                      <a:pt x="102" y="66"/>
                    </a:cubicBezTo>
                    <a:cubicBezTo>
                      <a:pt x="102" y="66"/>
                      <a:pt x="97" y="64"/>
                      <a:pt x="98" y="60"/>
                    </a:cubicBezTo>
                    <a:cubicBezTo>
                      <a:pt x="98" y="60"/>
                      <a:pt x="99" y="56"/>
                      <a:pt x="95" y="58"/>
                    </a:cubicBezTo>
                    <a:cubicBezTo>
                      <a:pt x="95" y="58"/>
                      <a:pt x="84" y="63"/>
                      <a:pt x="79" y="64"/>
                    </a:cubicBezTo>
                    <a:cubicBezTo>
                      <a:pt x="79" y="64"/>
                      <a:pt x="65" y="66"/>
                      <a:pt x="66" y="70"/>
                    </a:cubicBezTo>
                    <a:cubicBezTo>
                      <a:pt x="66" y="70"/>
                      <a:pt x="68" y="74"/>
                      <a:pt x="65" y="74"/>
                    </a:cubicBezTo>
                    <a:cubicBezTo>
                      <a:pt x="65" y="74"/>
                      <a:pt x="63" y="73"/>
                      <a:pt x="61" y="70"/>
                    </a:cubicBezTo>
                    <a:cubicBezTo>
                      <a:pt x="61" y="70"/>
                      <a:pt x="61" y="69"/>
                      <a:pt x="58" y="71"/>
                    </a:cubicBezTo>
                    <a:cubicBezTo>
                      <a:pt x="58" y="71"/>
                      <a:pt x="50" y="73"/>
                      <a:pt x="52" y="77"/>
                    </a:cubicBezTo>
                    <a:cubicBezTo>
                      <a:pt x="52" y="77"/>
                      <a:pt x="53" y="78"/>
                      <a:pt x="53" y="80"/>
                    </a:cubicBezTo>
                    <a:cubicBezTo>
                      <a:pt x="53" y="80"/>
                      <a:pt x="56" y="82"/>
                      <a:pt x="53" y="82"/>
                    </a:cubicBezTo>
                    <a:cubicBezTo>
                      <a:pt x="53" y="82"/>
                      <a:pt x="50" y="79"/>
                      <a:pt x="48" y="76"/>
                    </a:cubicBezTo>
                    <a:cubicBezTo>
                      <a:pt x="48" y="76"/>
                      <a:pt x="48" y="73"/>
                      <a:pt x="44" y="76"/>
                    </a:cubicBezTo>
                    <a:cubicBezTo>
                      <a:pt x="44" y="76"/>
                      <a:pt x="31" y="77"/>
                      <a:pt x="25" y="86"/>
                    </a:cubicBezTo>
                    <a:cubicBezTo>
                      <a:pt x="25" y="86"/>
                      <a:pt x="23" y="87"/>
                      <a:pt x="23" y="90"/>
                    </a:cubicBezTo>
                    <a:cubicBezTo>
                      <a:pt x="23" y="90"/>
                      <a:pt x="20" y="93"/>
                      <a:pt x="19" y="94"/>
                    </a:cubicBezTo>
                    <a:cubicBezTo>
                      <a:pt x="19" y="94"/>
                      <a:pt x="15" y="99"/>
                      <a:pt x="13" y="99"/>
                    </a:cubicBezTo>
                    <a:cubicBezTo>
                      <a:pt x="13" y="99"/>
                      <a:pt x="10" y="98"/>
                      <a:pt x="8" y="98"/>
                    </a:cubicBezTo>
                    <a:cubicBezTo>
                      <a:pt x="8" y="98"/>
                      <a:pt x="8" y="98"/>
                      <a:pt x="6" y="96"/>
                    </a:cubicBezTo>
                    <a:cubicBezTo>
                      <a:pt x="6" y="96"/>
                      <a:pt x="0" y="92"/>
                      <a:pt x="4" y="88"/>
                    </a:cubicBezTo>
                    <a:cubicBezTo>
                      <a:pt x="4" y="88"/>
                      <a:pt x="8" y="84"/>
                      <a:pt x="10" y="79"/>
                    </a:cubicBezTo>
                    <a:cubicBezTo>
                      <a:pt x="10" y="79"/>
                      <a:pt x="11" y="73"/>
                      <a:pt x="16" y="74"/>
                    </a:cubicBezTo>
                    <a:cubicBezTo>
                      <a:pt x="16" y="74"/>
                      <a:pt x="21" y="75"/>
                      <a:pt x="22" y="77"/>
                    </a:cubicBezTo>
                    <a:cubicBezTo>
                      <a:pt x="22" y="77"/>
                      <a:pt x="23" y="78"/>
                      <a:pt x="25" y="76"/>
                    </a:cubicBezTo>
                    <a:cubicBezTo>
                      <a:pt x="25" y="76"/>
                      <a:pt x="40" y="74"/>
                      <a:pt x="47" y="70"/>
                    </a:cubicBezTo>
                    <a:cubicBezTo>
                      <a:pt x="47" y="70"/>
                      <a:pt x="48" y="70"/>
                      <a:pt x="48" y="66"/>
                    </a:cubicBezTo>
                    <a:cubicBezTo>
                      <a:pt x="48" y="66"/>
                      <a:pt x="45" y="51"/>
                      <a:pt x="40" y="44"/>
                    </a:cubicBezTo>
                    <a:cubicBezTo>
                      <a:pt x="40" y="44"/>
                      <a:pt x="35" y="35"/>
                      <a:pt x="31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3" name="Freeform 12">
                <a:extLst>
                  <a:ext uri="{FF2B5EF4-FFF2-40B4-BE49-F238E27FC236}">
                    <a16:creationId xmlns="" xmlns:a16="http://schemas.microsoft.com/office/drawing/2014/main" id="{B1E4EEA4-DFDD-FD48-A27C-68D96B7C4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062"/>
                <a:ext cx="168" cy="188"/>
              </a:xfrm>
              <a:custGeom>
                <a:avLst/>
                <a:gdLst>
                  <a:gd name="T0" fmla="*/ 26 w 88"/>
                  <a:gd name="T1" fmla="*/ 10 h 97"/>
                  <a:gd name="T2" fmla="*/ 39 w 88"/>
                  <a:gd name="T3" fmla="*/ 7 h 97"/>
                  <a:gd name="T4" fmla="*/ 47 w 88"/>
                  <a:gd name="T5" fmla="*/ 3 h 97"/>
                  <a:gd name="T6" fmla="*/ 53 w 88"/>
                  <a:gd name="T7" fmla="*/ 2 h 97"/>
                  <a:gd name="T8" fmla="*/ 69 w 88"/>
                  <a:gd name="T9" fmla="*/ 9 h 97"/>
                  <a:gd name="T10" fmla="*/ 64 w 88"/>
                  <a:gd name="T11" fmla="*/ 16 h 97"/>
                  <a:gd name="T12" fmla="*/ 61 w 88"/>
                  <a:gd name="T13" fmla="*/ 26 h 97"/>
                  <a:gd name="T14" fmla="*/ 69 w 88"/>
                  <a:gd name="T15" fmla="*/ 33 h 97"/>
                  <a:gd name="T16" fmla="*/ 82 w 88"/>
                  <a:gd name="T17" fmla="*/ 36 h 97"/>
                  <a:gd name="T18" fmla="*/ 84 w 88"/>
                  <a:gd name="T19" fmla="*/ 45 h 97"/>
                  <a:gd name="T20" fmla="*/ 79 w 88"/>
                  <a:gd name="T21" fmla="*/ 48 h 97"/>
                  <a:gd name="T22" fmla="*/ 75 w 88"/>
                  <a:gd name="T23" fmla="*/ 48 h 97"/>
                  <a:gd name="T24" fmla="*/ 69 w 88"/>
                  <a:gd name="T25" fmla="*/ 55 h 97"/>
                  <a:gd name="T26" fmla="*/ 69 w 88"/>
                  <a:gd name="T27" fmla="*/ 70 h 97"/>
                  <a:gd name="T28" fmla="*/ 58 w 88"/>
                  <a:gd name="T29" fmla="*/ 89 h 97"/>
                  <a:gd name="T30" fmla="*/ 53 w 88"/>
                  <a:gd name="T31" fmla="*/ 92 h 97"/>
                  <a:gd name="T32" fmla="*/ 48 w 88"/>
                  <a:gd name="T33" fmla="*/ 96 h 97"/>
                  <a:gd name="T34" fmla="*/ 45 w 88"/>
                  <a:gd name="T35" fmla="*/ 97 h 97"/>
                  <a:gd name="T36" fmla="*/ 24 w 88"/>
                  <a:gd name="T37" fmla="*/ 97 h 97"/>
                  <a:gd name="T38" fmla="*/ 20 w 88"/>
                  <a:gd name="T39" fmla="*/ 97 h 97"/>
                  <a:gd name="T40" fmla="*/ 18 w 88"/>
                  <a:gd name="T41" fmla="*/ 95 h 97"/>
                  <a:gd name="T42" fmla="*/ 17 w 88"/>
                  <a:gd name="T43" fmla="*/ 95 h 97"/>
                  <a:gd name="T44" fmla="*/ 14 w 88"/>
                  <a:gd name="T45" fmla="*/ 94 h 97"/>
                  <a:gd name="T46" fmla="*/ 4 w 88"/>
                  <a:gd name="T47" fmla="*/ 89 h 97"/>
                  <a:gd name="T48" fmla="*/ 6 w 88"/>
                  <a:gd name="T49" fmla="*/ 88 h 97"/>
                  <a:gd name="T50" fmla="*/ 14 w 88"/>
                  <a:gd name="T51" fmla="*/ 89 h 97"/>
                  <a:gd name="T52" fmla="*/ 15 w 88"/>
                  <a:gd name="T53" fmla="*/ 86 h 97"/>
                  <a:gd name="T54" fmla="*/ 40 w 88"/>
                  <a:gd name="T55" fmla="*/ 81 h 97"/>
                  <a:gd name="T56" fmla="*/ 55 w 88"/>
                  <a:gd name="T57" fmla="*/ 54 h 97"/>
                  <a:gd name="T58" fmla="*/ 38 w 88"/>
                  <a:gd name="T59" fmla="*/ 53 h 97"/>
                  <a:gd name="T60" fmla="*/ 25 w 88"/>
                  <a:gd name="T61" fmla="*/ 57 h 97"/>
                  <a:gd name="T62" fmla="*/ 15 w 88"/>
                  <a:gd name="T63" fmla="*/ 44 h 97"/>
                  <a:gd name="T64" fmla="*/ 16 w 88"/>
                  <a:gd name="T65" fmla="*/ 42 h 97"/>
                  <a:gd name="T66" fmla="*/ 23 w 88"/>
                  <a:gd name="T67" fmla="*/ 43 h 97"/>
                  <a:gd name="T68" fmla="*/ 30 w 88"/>
                  <a:gd name="T69" fmla="*/ 42 h 97"/>
                  <a:gd name="T70" fmla="*/ 42 w 88"/>
                  <a:gd name="T71" fmla="*/ 40 h 97"/>
                  <a:gd name="T72" fmla="*/ 51 w 88"/>
                  <a:gd name="T73" fmla="*/ 38 h 97"/>
                  <a:gd name="T74" fmla="*/ 49 w 88"/>
                  <a:gd name="T75" fmla="*/ 35 h 97"/>
                  <a:gd name="T76" fmla="*/ 42 w 88"/>
                  <a:gd name="T77" fmla="*/ 21 h 97"/>
                  <a:gd name="T78" fmla="*/ 45 w 88"/>
                  <a:gd name="T79" fmla="*/ 12 h 97"/>
                  <a:gd name="T80" fmla="*/ 31 w 88"/>
                  <a:gd name="T81" fmla="*/ 15 h 97"/>
                  <a:gd name="T82" fmla="*/ 25 w 88"/>
                  <a:gd name="T83" fmla="*/ 12 h 97"/>
                  <a:gd name="T84" fmla="*/ 26 w 88"/>
                  <a:gd name="T85" fmla="*/ 1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8" h="97">
                    <a:moveTo>
                      <a:pt x="26" y="10"/>
                    </a:moveTo>
                    <a:cubicBezTo>
                      <a:pt x="26" y="10"/>
                      <a:pt x="31" y="11"/>
                      <a:pt x="39" y="7"/>
                    </a:cubicBezTo>
                    <a:cubicBezTo>
                      <a:pt x="39" y="7"/>
                      <a:pt x="46" y="6"/>
                      <a:pt x="47" y="3"/>
                    </a:cubicBezTo>
                    <a:cubicBezTo>
                      <a:pt x="47" y="3"/>
                      <a:pt x="48" y="0"/>
                      <a:pt x="53" y="2"/>
                    </a:cubicBezTo>
                    <a:cubicBezTo>
                      <a:pt x="53" y="2"/>
                      <a:pt x="67" y="1"/>
                      <a:pt x="69" y="9"/>
                    </a:cubicBezTo>
                    <a:cubicBezTo>
                      <a:pt x="69" y="9"/>
                      <a:pt x="70" y="13"/>
                      <a:pt x="64" y="16"/>
                    </a:cubicBezTo>
                    <a:cubicBezTo>
                      <a:pt x="64" y="16"/>
                      <a:pt x="60" y="20"/>
                      <a:pt x="61" y="26"/>
                    </a:cubicBezTo>
                    <a:cubicBezTo>
                      <a:pt x="61" y="26"/>
                      <a:pt x="65" y="35"/>
                      <a:pt x="69" y="33"/>
                    </a:cubicBezTo>
                    <a:cubicBezTo>
                      <a:pt x="69" y="33"/>
                      <a:pt x="81" y="33"/>
                      <a:pt x="82" y="36"/>
                    </a:cubicBezTo>
                    <a:cubicBezTo>
                      <a:pt x="82" y="36"/>
                      <a:pt x="88" y="42"/>
                      <a:pt x="84" y="45"/>
                    </a:cubicBezTo>
                    <a:cubicBezTo>
                      <a:pt x="84" y="45"/>
                      <a:pt x="81" y="46"/>
                      <a:pt x="79" y="48"/>
                    </a:cubicBezTo>
                    <a:cubicBezTo>
                      <a:pt x="79" y="48"/>
                      <a:pt x="78" y="49"/>
                      <a:pt x="75" y="48"/>
                    </a:cubicBezTo>
                    <a:cubicBezTo>
                      <a:pt x="75" y="48"/>
                      <a:pt x="68" y="48"/>
                      <a:pt x="69" y="55"/>
                    </a:cubicBezTo>
                    <a:cubicBezTo>
                      <a:pt x="69" y="70"/>
                      <a:pt x="69" y="70"/>
                      <a:pt x="69" y="70"/>
                    </a:cubicBezTo>
                    <a:cubicBezTo>
                      <a:pt x="69" y="70"/>
                      <a:pt x="65" y="83"/>
                      <a:pt x="58" y="89"/>
                    </a:cubicBezTo>
                    <a:cubicBezTo>
                      <a:pt x="58" y="89"/>
                      <a:pt x="54" y="92"/>
                      <a:pt x="53" y="92"/>
                    </a:cubicBezTo>
                    <a:cubicBezTo>
                      <a:pt x="53" y="92"/>
                      <a:pt x="51" y="93"/>
                      <a:pt x="48" y="96"/>
                    </a:cubicBezTo>
                    <a:cubicBezTo>
                      <a:pt x="48" y="96"/>
                      <a:pt x="47" y="97"/>
                      <a:pt x="45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24" y="97"/>
                      <a:pt x="22" y="96"/>
                      <a:pt x="20" y="97"/>
                    </a:cubicBezTo>
                    <a:cubicBezTo>
                      <a:pt x="20" y="97"/>
                      <a:pt x="18" y="96"/>
                      <a:pt x="18" y="95"/>
                    </a:cubicBezTo>
                    <a:cubicBezTo>
                      <a:pt x="18" y="95"/>
                      <a:pt x="19" y="94"/>
                      <a:pt x="17" y="95"/>
                    </a:cubicBezTo>
                    <a:cubicBezTo>
                      <a:pt x="17" y="95"/>
                      <a:pt x="16" y="93"/>
                      <a:pt x="14" y="94"/>
                    </a:cubicBezTo>
                    <a:cubicBezTo>
                      <a:pt x="4" y="89"/>
                      <a:pt x="4" y="89"/>
                      <a:pt x="4" y="89"/>
                    </a:cubicBezTo>
                    <a:cubicBezTo>
                      <a:pt x="4" y="89"/>
                      <a:pt x="0" y="87"/>
                      <a:pt x="6" y="88"/>
                    </a:cubicBezTo>
                    <a:cubicBezTo>
                      <a:pt x="6" y="88"/>
                      <a:pt x="19" y="93"/>
                      <a:pt x="14" y="89"/>
                    </a:cubicBezTo>
                    <a:cubicBezTo>
                      <a:pt x="14" y="89"/>
                      <a:pt x="11" y="86"/>
                      <a:pt x="15" y="86"/>
                    </a:cubicBezTo>
                    <a:cubicBezTo>
                      <a:pt x="15" y="86"/>
                      <a:pt x="30" y="87"/>
                      <a:pt x="40" y="81"/>
                    </a:cubicBezTo>
                    <a:cubicBezTo>
                      <a:pt x="40" y="81"/>
                      <a:pt x="61" y="73"/>
                      <a:pt x="55" y="54"/>
                    </a:cubicBezTo>
                    <a:cubicBezTo>
                      <a:pt x="55" y="54"/>
                      <a:pt x="48" y="50"/>
                      <a:pt x="38" y="53"/>
                    </a:cubicBezTo>
                    <a:cubicBezTo>
                      <a:pt x="38" y="53"/>
                      <a:pt x="29" y="59"/>
                      <a:pt x="25" y="57"/>
                    </a:cubicBezTo>
                    <a:cubicBezTo>
                      <a:pt x="25" y="57"/>
                      <a:pt x="17" y="51"/>
                      <a:pt x="15" y="44"/>
                    </a:cubicBezTo>
                    <a:cubicBezTo>
                      <a:pt x="15" y="44"/>
                      <a:pt x="12" y="40"/>
                      <a:pt x="16" y="42"/>
                    </a:cubicBezTo>
                    <a:cubicBezTo>
                      <a:pt x="16" y="42"/>
                      <a:pt x="17" y="44"/>
                      <a:pt x="23" y="43"/>
                    </a:cubicBezTo>
                    <a:cubicBezTo>
                      <a:pt x="23" y="43"/>
                      <a:pt x="28" y="44"/>
                      <a:pt x="30" y="42"/>
                    </a:cubicBezTo>
                    <a:cubicBezTo>
                      <a:pt x="30" y="42"/>
                      <a:pt x="35" y="41"/>
                      <a:pt x="42" y="40"/>
                    </a:cubicBezTo>
                    <a:cubicBezTo>
                      <a:pt x="42" y="40"/>
                      <a:pt x="49" y="39"/>
                      <a:pt x="51" y="38"/>
                    </a:cubicBezTo>
                    <a:cubicBezTo>
                      <a:pt x="51" y="38"/>
                      <a:pt x="53" y="35"/>
                      <a:pt x="49" y="35"/>
                    </a:cubicBezTo>
                    <a:cubicBezTo>
                      <a:pt x="49" y="35"/>
                      <a:pt x="39" y="37"/>
                      <a:pt x="42" y="21"/>
                    </a:cubicBezTo>
                    <a:cubicBezTo>
                      <a:pt x="42" y="21"/>
                      <a:pt x="50" y="9"/>
                      <a:pt x="45" y="12"/>
                    </a:cubicBezTo>
                    <a:cubicBezTo>
                      <a:pt x="45" y="12"/>
                      <a:pt x="37" y="17"/>
                      <a:pt x="31" y="15"/>
                    </a:cubicBezTo>
                    <a:cubicBezTo>
                      <a:pt x="31" y="15"/>
                      <a:pt x="27" y="15"/>
                      <a:pt x="25" y="12"/>
                    </a:cubicBezTo>
                    <a:cubicBezTo>
                      <a:pt x="25" y="12"/>
                      <a:pt x="22" y="7"/>
                      <a:pt x="2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4" name="Freeform 13">
                <a:extLst>
                  <a:ext uri="{FF2B5EF4-FFF2-40B4-BE49-F238E27FC236}">
                    <a16:creationId xmlns="" xmlns:a16="http://schemas.microsoft.com/office/drawing/2014/main" id="{39D54FD1-4C99-4941-A27F-38196AE2B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962"/>
                <a:ext cx="151" cy="247"/>
              </a:xfrm>
              <a:custGeom>
                <a:avLst/>
                <a:gdLst>
                  <a:gd name="T0" fmla="*/ 37 w 79"/>
                  <a:gd name="T1" fmla="*/ 7 h 128"/>
                  <a:gd name="T2" fmla="*/ 39 w 79"/>
                  <a:gd name="T3" fmla="*/ 5 h 128"/>
                  <a:gd name="T4" fmla="*/ 49 w 79"/>
                  <a:gd name="T5" fmla="*/ 8 h 128"/>
                  <a:gd name="T6" fmla="*/ 58 w 79"/>
                  <a:gd name="T7" fmla="*/ 12 h 128"/>
                  <a:gd name="T8" fmla="*/ 60 w 79"/>
                  <a:gd name="T9" fmla="*/ 19 h 128"/>
                  <a:gd name="T10" fmla="*/ 61 w 79"/>
                  <a:gd name="T11" fmla="*/ 26 h 128"/>
                  <a:gd name="T12" fmla="*/ 69 w 79"/>
                  <a:gd name="T13" fmla="*/ 33 h 128"/>
                  <a:gd name="T14" fmla="*/ 70 w 79"/>
                  <a:gd name="T15" fmla="*/ 33 h 128"/>
                  <a:gd name="T16" fmla="*/ 74 w 79"/>
                  <a:gd name="T17" fmla="*/ 38 h 128"/>
                  <a:gd name="T18" fmla="*/ 75 w 79"/>
                  <a:gd name="T19" fmla="*/ 41 h 128"/>
                  <a:gd name="T20" fmla="*/ 77 w 79"/>
                  <a:gd name="T21" fmla="*/ 47 h 128"/>
                  <a:gd name="T22" fmla="*/ 70 w 79"/>
                  <a:gd name="T23" fmla="*/ 58 h 128"/>
                  <a:gd name="T24" fmla="*/ 66 w 79"/>
                  <a:gd name="T25" fmla="*/ 61 h 128"/>
                  <a:gd name="T26" fmla="*/ 62 w 79"/>
                  <a:gd name="T27" fmla="*/ 69 h 128"/>
                  <a:gd name="T28" fmla="*/ 56 w 79"/>
                  <a:gd name="T29" fmla="*/ 77 h 128"/>
                  <a:gd name="T30" fmla="*/ 48 w 79"/>
                  <a:gd name="T31" fmla="*/ 94 h 128"/>
                  <a:gd name="T32" fmla="*/ 44 w 79"/>
                  <a:gd name="T33" fmla="*/ 103 h 128"/>
                  <a:gd name="T34" fmla="*/ 38 w 79"/>
                  <a:gd name="T35" fmla="*/ 107 h 128"/>
                  <a:gd name="T36" fmla="*/ 36 w 79"/>
                  <a:gd name="T37" fmla="*/ 111 h 128"/>
                  <a:gd name="T38" fmla="*/ 33 w 79"/>
                  <a:gd name="T39" fmla="*/ 115 h 128"/>
                  <a:gd name="T40" fmla="*/ 25 w 79"/>
                  <a:gd name="T41" fmla="*/ 119 h 128"/>
                  <a:gd name="T42" fmla="*/ 18 w 79"/>
                  <a:gd name="T43" fmla="*/ 122 h 128"/>
                  <a:gd name="T44" fmla="*/ 13 w 79"/>
                  <a:gd name="T45" fmla="*/ 123 h 128"/>
                  <a:gd name="T46" fmla="*/ 11 w 79"/>
                  <a:gd name="T47" fmla="*/ 125 h 128"/>
                  <a:gd name="T48" fmla="*/ 3 w 79"/>
                  <a:gd name="T49" fmla="*/ 127 h 128"/>
                  <a:gd name="T50" fmla="*/ 9 w 79"/>
                  <a:gd name="T51" fmla="*/ 111 h 128"/>
                  <a:gd name="T52" fmla="*/ 14 w 79"/>
                  <a:gd name="T53" fmla="*/ 103 h 128"/>
                  <a:gd name="T54" fmla="*/ 18 w 79"/>
                  <a:gd name="T55" fmla="*/ 99 h 128"/>
                  <a:gd name="T56" fmla="*/ 20 w 79"/>
                  <a:gd name="T57" fmla="*/ 99 h 128"/>
                  <a:gd name="T58" fmla="*/ 25 w 79"/>
                  <a:gd name="T59" fmla="*/ 93 h 128"/>
                  <a:gd name="T60" fmla="*/ 23 w 79"/>
                  <a:gd name="T61" fmla="*/ 90 h 128"/>
                  <a:gd name="T62" fmla="*/ 23 w 79"/>
                  <a:gd name="T63" fmla="*/ 85 h 128"/>
                  <a:gd name="T64" fmla="*/ 22 w 79"/>
                  <a:gd name="T65" fmla="*/ 83 h 128"/>
                  <a:gd name="T66" fmla="*/ 18 w 79"/>
                  <a:gd name="T67" fmla="*/ 81 h 128"/>
                  <a:gd name="T68" fmla="*/ 15 w 79"/>
                  <a:gd name="T69" fmla="*/ 80 h 128"/>
                  <a:gd name="T70" fmla="*/ 9 w 79"/>
                  <a:gd name="T71" fmla="*/ 69 h 128"/>
                  <a:gd name="T72" fmla="*/ 27 w 79"/>
                  <a:gd name="T73" fmla="*/ 67 h 128"/>
                  <a:gd name="T74" fmla="*/ 36 w 79"/>
                  <a:gd name="T75" fmla="*/ 55 h 128"/>
                  <a:gd name="T76" fmla="*/ 35 w 79"/>
                  <a:gd name="T77" fmla="*/ 52 h 128"/>
                  <a:gd name="T78" fmla="*/ 36 w 79"/>
                  <a:gd name="T79" fmla="*/ 49 h 128"/>
                  <a:gd name="T80" fmla="*/ 36 w 79"/>
                  <a:gd name="T81" fmla="*/ 45 h 128"/>
                  <a:gd name="T82" fmla="*/ 37 w 79"/>
                  <a:gd name="T83" fmla="*/ 42 h 128"/>
                  <a:gd name="T84" fmla="*/ 37 w 79"/>
                  <a:gd name="T85" fmla="*/ 39 h 128"/>
                  <a:gd name="T86" fmla="*/ 38 w 79"/>
                  <a:gd name="T87" fmla="*/ 36 h 128"/>
                  <a:gd name="T88" fmla="*/ 38 w 79"/>
                  <a:gd name="T89" fmla="*/ 33 h 128"/>
                  <a:gd name="T90" fmla="*/ 39 w 79"/>
                  <a:gd name="T91" fmla="*/ 32 h 128"/>
                  <a:gd name="T92" fmla="*/ 40 w 79"/>
                  <a:gd name="T93" fmla="*/ 29 h 128"/>
                  <a:gd name="T94" fmla="*/ 39 w 79"/>
                  <a:gd name="T95" fmla="*/ 25 h 128"/>
                  <a:gd name="T96" fmla="*/ 37 w 79"/>
                  <a:gd name="T97" fmla="*/ 22 h 128"/>
                  <a:gd name="T98" fmla="*/ 37 w 79"/>
                  <a:gd name="T99" fmla="*/ 7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9" h="128">
                    <a:moveTo>
                      <a:pt x="37" y="7"/>
                    </a:moveTo>
                    <a:cubicBezTo>
                      <a:pt x="37" y="7"/>
                      <a:pt x="33" y="0"/>
                      <a:pt x="39" y="5"/>
                    </a:cubicBezTo>
                    <a:cubicBezTo>
                      <a:pt x="39" y="5"/>
                      <a:pt x="46" y="5"/>
                      <a:pt x="49" y="8"/>
                    </a:cubicBezTo>
                    <a:cubicBezTo>
                      <a:pt x="49" y="8"/>
                      <a:pt x="55" y="11"/>
                      <a:pt x="58" y="12"/>
                    </a:cubicBezTo>
                    <a:cubicBezTo>
                      <a:pt x="58" y="12"/>
                      <a:pt x="60" y="12"/>
                      <a:pt x="60" y="19"/>
                    </a:cubicBezTo>
                    <a:cubicBezTo>
                      <a:pt x="60" y="19"/>
                      <a:pt x="59" y="26"/>
                      <a:pt x="61" y="26"/>
                    </a:cubicBezTo>
                    <a:cubicBezTo>
                      <a:pt x="61" y="26"/>
                      <a:pt x="67" y="31"/>
                      <a:pt x="69" y="33"/>
                    </a:cubicBezTo>
                    <a:cubicBezTo>
                      <a:pt x="69" y="33"/>
                      <a:pt x="69" y="34"/>
                      <a:pt x="70" y="33"/>
                    </a:cubicBezTo>
                    <a:cubicBezTo>
                      <a:pt x="70" y="33"/>
                      <a:pt x="74" y="33"/>
                      <a:pt x="74" y="38"/>
                    </a:cubicBezTo>
                    <a:cubicBezTo>
                      <a:pt x="74" y="38"/>
                      <a:pt x="73" y="41"/>
                      <a:pt x="75" y="41"/>
                    </a:cubicBezTo>
                    <a:cubicBezTo>
                      <a:pt x="75" y="41"/>
                      <a:pt x="79" y="42"/>
                      <a:pt x="77" y="47"/>
                    </a:cubicBezTo>
                    <a:cubicBezTo>
                      <a:pt x="77" y="47"/>
                      <a:pt x="77" y="56"/>
                      <a:pt x="70" y="58"/>
                    </a:cubicBezTo>
                    <a:cubicBezTo>
                      <a:pt x="70" y="58"/>
                      <a:pt x="67" y="58"/>
                      <a:pt x="66" y="61"/>
                    </a:cubicBezTo>
                    <a:cubicBezTo>
                      <a:pt x="66" y="61"/>
                      <a:pt x="62" y="66"/>
                      <a:pt x="62" y="69"/>
                    </a:cubicBezTo>
                    <a:cubicBezTo>
                      <a:pt x="62" y="69"/>
                      <a:pt x="60" y="73"/>
                      <a:pt x="56" y="77"/>
                    </a:cubicBezTo>
                    <a:cubicBezTo>
                      <a:pt x="56" y="77"/>
                      <a:pt x="47" y="82"/>
                      <a:pt x="48" y="94"/>
                    </a:cubicBezTo>
                    <a:cubicBezTo>
                      <a:pt x="48" y="94"/>
                      <a:pt x="51" y="100"/>
                      <a:pt x="44" y="103"/>
                    </a:cubicBezTo>
                    <a:cubicBezTo>
                      <a:pt x="44" y="103"/>
                      <a:pt x="42" y="103"/>
                      <a:pt x="38" y="107"/>
                    </a:cubicBezTo>
                    <a:cubicBezTo>
                      <a:pt x="38" y="107"/>
                      <a:pt x="36" y="110"/>
                      <a:pt x="36" y="111"/>
                    </a:cubicBezTo>
                    <a:cubicBezTo>
                      <a:pt x="36" y="111"/>
                      <a:pt x="33" y="114"/>
                      <a:pt x="33" y="115"/>
                    </a:cubicBezTo>
                    <a:cubicBezTo>
                      <a:pt x="33" y="115"/>
                      <a:pt x="31" y="118"/>
                      <a:pt x="25" y="119"/>
                    </a:cubicBezTo>
                    <a:cubicBezTo>
                      <a:pt x="25" y="119"/>
                      <a:pt x="20" y="119"/>
                      <a:pt x="18" y="122"/>
                    </a:cubicBezTo>
                    <a:cubicBezTo>
                      <a:pt x="18" y="122"/>
                      <a:pt x="15" y="124"/>
                      <a:pt x="13" y="123"/>
                    </a:cubicBezTo>
                    <a:cubicBezTo>
                      <a:pt x="13" y="123"/>
                      <a:pt x="12" y="123"/>
                      <a:pt x="11" y="125"/>
                    </a:cubicBezTo>
                    <a:cubicBezTo>
                      <a:pt x="11" y="125"/>
                      <a:pt x="8" y="128"/>
                      <a:pt x="3" y="127"/>
                    </a:cubicBezTo>
                    <a:cubicBezTo>
                      <a:pt x="3" y="127"/>
                      <a:pt x="7" y="116"/>
                      <a:pt x="9" y="111"/>
                    </a:cubicBezTo>
                    <a:cubicBezTo>
                      <a:pt x="9" y="111"/>
                      <a:pt x="11" y="105"/>
                      <a:pt x="14" y="103"/>
                    </a:cubicBezTo>
                    <a:cubicBezTo>
                      <a:pt x="14" y="103"/>
                      <a:pt x="15" y="98"/>
                      <a:pt x="18" y="99"/>
                    </a:cubicBezTo>
                    <a:cubicBezTo>
                      <a:pt x="18" y="99"/>
                      <a:pt x="19" y="101"/>
                      <a:pt x="20" y="99"/>
                    </a:cubicBezTo>
                    <a:cubicBezTo>
                      <a:pt x="20" y="99"/>
                      <a:pt x="24" y="93"/>
                      <a:pt x="25" y="93"/>
                    </a:cubicBezTo>
                    <a:cubicBezTo>
                      <a:pt x="25" y="93"/>
                      <a:pt x="24" y="90"/>
                      <a:pt x="23" y="90"/>
                    </a:cubicBezTo>
                    <a:cubicBezTo>
                      <a:pt x="23" y="90"/>
                      <a:pt x="22" y="87"/>
                      <a:pt x="23" y="85"/>
                    </a:cubicBezTo>
                    <a:cubicBezTo>
                      <a:pt x="23" y="85"/>
                      <a:pt x="24" y="84"/>
                      <a:pt x="22" y="83"/>
                    </a:cubicBezTo>
                    <a:cubicBezTo>
                      <a:pt x="22" y="83"/>
                      <a:pt x="19" y="79"/>
                      <a:pt x="18" y="81"/>
                    </a:cubicBezTo>
                    <a:cubicBezTo>
                      <a:pt x="18" y="81"/>
                      <a:pt x="17" y="81"/>
                      <a:pt x="15" y="80"/>
                    </a:cubicBezTo>
                    <a:cubicBezTo>
                      <a:pt x="15" y="80"/>
                      <a:pt x="0" y="69"/>
                      <a:pt x="9" y="69"/>
                    </a:cubicBezTo>
                    <a:cubicBezTo>
                      <a:pt x="9" y="69"/>
                      <a:pt x="18" y="72"/>
                      <a:pt x="27" y="67"/>
                    </a:cubicBezTo>
                    <a:cubicBezTo>
                      <a:pt x="27" y="67"/>
                      <a:pt x="29" y="66"/>
                      <a:pt x="36" y="55"/>
                    </a:cubicBezTo>
                    <a:cubicBezTo>
                      <a:pt x="36" y="55"/>
                      <a:pt x="37" y="53"/>
                      <a:pt x="35" y="52"/>
                    </a:cubicBezTo>
                    <a:cubicBezTo>
                      <a:pt x="35" y="52"/>
                      <a:pt x="35" y="50"/>
                      <a:pt x="36" y="49"/>
                    </a:cubicBezTo>
                    <a:cubicBezTo>
                      <a:pt x="36" y="49"/>
                      <a:pt x="36" y="48"/>
                      <a:pt x="36" y="45"/>
                    </a:cubicBezTo>
                    <a:cubicBezTo>
                      <a:pt x="36" y="45"/>
                      <a:pt x="36" y="43"/>
                      <a:pt x="37" y="42"/>
                    </a:cubicBezTo>
                    <a:cubicBezTo>
                      <a:pt x="37" y="42"/>
                      <a:pt x="38" y="40"/>
                      <a:pt x="37" y="39"/>
                    </a:cubicBezTo>
                    <a:cubicBezTo>
                      <a:pt x="37" y="39"/>
                      <a:pt x="37" y="37"/>
                      <a:pt x="38" y="36"/>
                    </a:cubicBezTo>
                    <a:cubicBezTo>
                      <a:pt x="38" y="36"/>
                      <a:pt x="38" y="35"/>
                      <a:pt x="38" y="33"/>
                    </a:cubicBezTo>
                    <a:cubicBezTo>
                      <a:pt x="38" y="33"/>
                      <a:pt x="37" y="32"/>
                      <a:pt x="39" y="32"/>
                    </a:cubicBezTo>
                    <a:cubicBezTo>
                      <a:pt x="39" y="32"/>
                      <a:pt x="41" y="33"/>
                      <a:pt x="40" y="29"/>
                    </a:cubicBezTo>
                    <a:cubicBezTo>
                      <a:pt x="40" y="29"/>
                      <a:pt x="39" y="27"/>
                      <a:pt x="39" y="25"/>
                    </a:cubicBezTo>
                    <a:cubicBezTo>
                      <a:pt x="37" y="22"/>
                      <a:pt x="37" y="22"/>
                      <a:pt x="37" y="22"/>
                    </a:cubicBezTo>
                    <a:lnTo>
                      <a:pt x="3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5" name="Freeform 14">
                <a:extLst>
                  <a:ext uri="{FF2B5EF4-FFF2-40B4-BE49-F238E27FC236}">
                    <a16:creationId xmlns="" xmlns:a16="http://schemas.microsoft.com/office/drawing/2014/main" id="{7FA397AD-49FA-4741-8684-AE19844BA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138"/>
                <a:ext cx="63" cy="70"/>
              </a:xfrm>
              <a:custGeom>
                <a:avLst/>
                <a:gdLst>
                  <a:gd name="T0" fmla="*/ 3 w 33"/>
                  <a:gd name="T1" fmla="*/ 8 h 36"/>
                  <a:gd name="T2" fmla="*/ 7 w 33"/>
                  <a:gd name="T3" fmla="*/ 3 h 36"/>
                  <a:gd name="T4" fmla="*/ 13 w 33"/>
                  <a:gd name="T5" fmla="*/ 4 h 36"/>
                  <a:gd name="T6" fmla="*/ 23 w 33"/>
                  <a:gd name="T7" fmla="*/ 12 h 36"/>
                  <a:gd name="T8" fmla="*/ 30 w 33"/>
                  <a:gd name="T9" fmla="*/ 18 h 36"/>
                  <a:gd name="T10" fmla="*/ 31 w 33"/>
                  <a:gd name="T11" fmla="*/ 25 h 36"/>
                  <a:gd name="T12" fmla="*/ 30 w 33"/>
                  <a:gd name="T13" fmla="*/ 28 h 36"/>
                  <a:gd name="T14" fmla="*/ 28 w 33"/>
                  <a:gd name="T15" fmla="*/ 31 h 36"/>
                  <a:gd name="T16" fmla="*/ 19 w 33"/>
                  <a:gd name="T17" fmla="*/ 34 h 36"/>
                  <a:gd name="T18" fmla="*/ 12 w 33"/>
                  <a:gd name="T19" fmla="*/ 33 h 36"/>
                  <a:gd name="T20" fmla="*/ 8 w 33"/>
                  <a:gd name="T21" fmla="*/ 30 h 36"/>
                  <a:gd name="T22" fmla="*/ 5 w 33"/>
                  <a:gd name="T23" fmla="*/ 29 h 36"/>
                  <a:gd name="T24" fmla="*/ 2 w 33"/>
                  <a:gd name="T25" fmla="*/ 25 h 36"/>
                  <a:gd name="T26" fmla="*/ 2 w 33"/>
                  <a:gd name="T27" fmla="*/ 19 h 36"/>
                  <a:gd name="T28" fmla="*/ 3 w 33"/>
                  <a:gd name="T29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36">
                    <a:moveTo>
                      <a:pt x="3" y="8"/>
                    </a:moveTo>
                    <a:cubicBezTo>
                      <a:pt x="3" y="8"/>
                      <a:pt x="4" y="0"/>
                      <a:pt x="7" y="3"/>
                    </a:cubicBezTo>
                    <a:cubicBezTo>
                      <a:pt x="7" y="3"/>
                      <a:pt x="10" y="4"/>
                      <a:pt x="13" y="4"/>
                    </a:cubicBezTo>
                    <a:cubicBezTo>
                      <a:pt x="13" y="4"/>
                      <a:pt x="19" y="7"/>
                      <a:pt x="23" y="12"/>
                    </a:cubicBezTo>
                    <a:cubicBezTo>
                      <a:pt x="23" y="12"/>
                      <a:pt x="28" y="17"/>
                      <a:pt x="30" y="18"/>
                    </a:cubicBezTo>
                    <a:cubicBezTo>
                      <a:pt x="30" y="18"/>
                      <a:pt x="33" y="20"/>
                      <a:pt x="31" y="25"/>
                    </a:cubicBezTo>
                    <a:cubicBezTo>
                      <a:pt x="31" y="25"/>
                      <a:pt x="29" y="27"/>
                      <a:pt x="30" y="28"/>
                    </a:cubicBezTo>
                    <a:cubicBezTo>
                      <a:pt x="30" y="28"/>
                      <a:pt x="29" y="30"/>
                      <a:pt x="28" y="31"/>
                    </a:cubicBezTo>
                    <a:cubicBezTo>
                      <a:pt x="28" y="31"/>
                      <a:pt x="24" y="36"/>
                      <a:pt x="19" y="34"/>
                    </a:cubicBezTo>
                    <a:cubicBezTo>
                      <a:pt x="19" y="34"/>
                      <a:pt x="15" y="34"/>
                      <a:pt x="12" y="33"/>
                    </a:cubicBezTo>
                    <a:cubicBezTo>
                      <a:pt x="12" y="33"/>
                      <a:pt x="9" y="32"/>
                      <a:pt x="8" y="30"/>
                    </a:cubicBezTo>
                    <a:cubicBezTo>
                      <a:pt x="8" y="30"/>
                      <a:pt x="6" y="29"/>
                      <a:pt x="5" y="29"/>
                    </a:cubicBezTo>
                    <a:cubicBezTo>
                      <a:pt x="5" y="29"/>
                      <a:pt x="4" y="29"/>
                      <a:pt x="2" y="25"/>
                    </a:cubicBezTo>
                    <a:cubicBezTo>
                      <a:pt x="2" y="25"/>
                      <a:pt x="0" y="23"/>
                      <a:pt x="2" y="19"/>
                    </a:cubicBezTo>
                    <a:cubicBezTo>
                      <a:pt x="2" y="19"/>
                      <a:pt x="4" y="14"/>
                      <a:pt x="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6" name="Freeform 15">
                <a:extLst>
                  <a:ext uri="{FF2B5EF4-FFF2-40B4-BE49-F238E27FC236}">
                    <a16:creationId xmlns="" xmlns:a16="http://schemas.microsoft.com/office/drawing/2014/main" id="{A23C6269-FF4F-0F4C-B525-C2D26341A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064"/>
                <a:ext cx="36" cy="142"/>
              </a:xfrm>
              <a:custGeom>
                <a:avLst/>
                <a:gdLst>
                  <a:gd name="T0" fmla="*/ 0 w 19"/>
                  <a:gd name="T1" fmla="*/ 48 h 73"/>
                  <a:gd name="T2" fmla="*/ 1 w 19"/>
                  <a:gd name="T3" fmla="*/ 27 h 73"/>
                  <a:gd name="T4" fmla="*/ 1 w 19"/>
                  <a:gd name="T5" fmla="*/ 24 h 73"/>
                  <a:gd name="T6" fmla="*/ 1 w 19"/>
                  <a:gd name="T7" fmla="*/ 12 h 73"/>
                  <a:gd name="T8" fmla="*/ 3 w 19"/>
                  <a:gd name="T9" fmla="*/ 10 h 73"/>
                  <a:gd name="T10" fmla="*/ 3 w 19"/>
                  <a:gd name="T11" fmla="*/ 7 h 73"/>
                  <a:gd name="T12" fmla="*/ 3 w 19"/>
                  <a:gd name="T13" fmla="*/ 5 h 73"/>
                  <a:gd name="T14" fmla="*/ 7 w 19"/>
                  <a:gd name="T15" fmla="*/ 3 h 73"/>
                  <a:gd name="T16" fmla="*/ 6 w 19"/>
                  <a:gd name="T17" fmla="*/ 8 h 73"/>
                  <a:gd name="T18" fmla="*/ 9 w 19"/>
                  <a:gd name="T19" fmla="*/ 26 h 73"/>
                  <a:gd name="T20" fmla="*/ 11 w 19"/>
                  <a:gd name="T21" fmla="*/ 30 h 73"/>
                  <a:gd name="T22" fmla="*/ 14 w 19"/>
                  <a:gd name="T23" fmla="*/ 37 h 73"/>
                  <a:gd name="T24" fmla="*/ 14 w 19"/>
                  <a:gd name="T25" fmla="*/ 42 h 73"/>
                  <a:gd name="T26" fmla="*/ 15 w 19"/>
                  <a:gd name="T27" fmla="*/ 43 h 73"/>
                  <a:gd name="T28" fmla="*/ 17 w 19"/>
                  <a:gd name="T29" fmla="*/ 45 h 73"/>
                  <a:gd name="T30" fmla="*/ 16 w 19"/>
                  <a:gd name="T31" fmla="*/ 54 h 73"/>
                  <a:gd name="T32" fmla="*/ 17 w 19"/>
                  <a:gd name="T33" fmla="*/ 57 h 73"/>
                  <a:gd name="T34" fmla="*/ 18 w 19"/>
                  <a:gd name="T35" fmla="*/ 59 h 73"/>
                  <a:gd name="T36" fmla="*/ 18 w 19"/>
                  <a:gd name="T37" fmla="*/ 61 h 73"/>
                  <a:gd name="T38" fmla="*/ 18 w 19"/>
                  <a:gd name="T39" fmla="*/ 70 h 73"/>
                  <a:gd name="T40" fmla="*/ 13 w 19"/>
                  <a:gd name="T41" fmla="*/ 71 h 73"/>
                  <a:gd name="T42" fmla="*/ 0 w 19"/>
                  <a:gd name="T43" fmla="*/ 48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73">
                    <a:moveTo>
                      <a:pt x="0" y="48"/>
                    </a:moveTo>
                    <a:cubicBezTo>
                      <a:pt x="0" y="48"/>
                      <a:pt x="0" y="28"/>
                      <a:pt x="1" y="27"/>
                    </a:cubicBezTo>
                    <a:cubicBezTo>
                      <a:pt x="1" y="27"/>
                      <a:pt x="1" y="26"/>
                      <a:pt x="1" y="24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1"/>
                      <a:pt x="3" y="10"/>
                    </a:cubicBezTo>
                    <a:cubicBezTo>
                      <a:pt x="3" y="10"/>
                      <a:pt x="2" y="7"/>
                      <a:pt x="3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5"/>
                      <a:pt x="4" y="0"/>
                      <a:pt x="7" y="3"/>
                    </a:cubicBezTo>
                    <a:cubicBezTo>
                      <a:pt x="7" y="3"/>
                      <a:pt x="8" y="5"/>
                      <a:pt x="6" y="8"/>
                    </a:cubicBezTo>
                    <a:cubicBezTo>
                      <a:pt x="6" y="8"/>
                      <a:pt x="3" y="11"/>
                      <a:pt x="9" y="26"/>
                    </a:cubicBezTo>
                    <a:cubicBezTo>
                      <a:pt x="9" y="26"/>
                      <a:pt x="9" y="28"/>
                      <a:pt x="11" y="30"/>
                    </a:cubicBezTo>
                    <a:cubicBezTo>
                      <a:pt x="11" y="30"/>
                      <a:pt x="14" y="32"/>
                      <a:pt x="14" y="37"/>
                    </a:cubicBezTo>
                    <a:cubicBezTo>
                      <a:pt x="14" y="37"/>
                      <a:pt x="14" y="40"/>
                      <a:pt x="14" y="42"/>
                    </a:cubicBezTo>
                    <a:cubicBezTo>
                      <a:pt x="14" y="42"/>
                      <a:pt x="12" y="44"/>
                      <a:pt x="15" y="43"/>
                    </a:cubicBezTo>
                    <a:cubicBezTo>
                      <a:pt x="15" y="43"/>
                      <a:pt x="17" y="43"/>
                      <a:pt x="17" y="45"/>
                    </a:cubicBezTo>
                    <a:cubicBezTo>
                      <a:pt x="17" y="45"/>
                      <a:pt x="16" y="52"/>
                      <a:pt x="16" y="54"/>
                    </a:cubicBezTo>
                    <a:cubicBezTo>
                      <a:pt x="16" y="54"/>
                      <a:pt x="18" y="56"/>
                      <a:pt x="17" y="57"/>
                    </a:cubicBezTo>
                    <a:cubicBezTo>
                      <a:pt x="17" y="57"/>
                      <a:pt x="17" y="58"/>
                      <a:pt x="18" y="59"/>
                    </a:cubicBezTo>
                    <a:cubicBezTo>
                      <a:pt x="18" y="59"/>
                      <a:pt x="18" y="59"/>
                      <a:pt x="18" y="61"/>
                    </a:cubicBezTo>
                    <a:cubicBezTo>
                      <a:pt x="18" y="61"/>
                      <a:pt x="19" y="69"/>
                      <a:pt x="18" y="70"/>
                    </a:cubicBezTo>
                    <a:cubicBezTo>
                      <a:pt x="18" y="70"/>
                      <a:pt x="16" y="73"/>
                      <a:pt x="13" y="71"/>
                    </a:cubicBezTo>
                    <a:cubicBezTo>
                      <a:pt x="13" y="71"/>
                      <a:pt x="3" y="62"/>
                      <a:pt x="0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7" name="Freeform 16">
                <a:extLst>
                  <a:ext uri="{FF2B5EF4-FFF2-40B4-BE49-F238E27FC236}">
                    <a16:creationId xmlns="" xmlns:a16="http://schemas.microsoft.com/office/drawing/2014/main" id="{809E0305-931A-3149-A98A-88FA80217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85"/>
                <a:ext cx="35" cy="60"/>
              </a:xfrm>
              <a:custGeom>
                <a:avLst/>
                <a:gdLst>
                  <a:gd name="T0" fmla="*/ 7 w 18"/>
                  <a:gd name="T1" fmla="*/ 5 h 31"/>
                  <a:gd name="T2" fmla="*/ 8 w 18"/>
                  <a:gd name="T3" fmla="*/ 2 h 31"/>
                  <a:gd name="T4" fmla="*/ 11 w 18"/>
                  <a:gd name="T5" fmla="*/ 3 h 31"/>
                  <a:gd name="T6" fmla="*/ 18 w 18"/>
                  <a:gd name="T7" fmla="*/ 25 h 31"/>
                  <a:gd name="T8" fmla="*/ 11 w 18"/>
                  <a:gd name="T9" fmla="*/ 28 h 31"/>
                  <a:gd name="T10" fmla="*/ 7 w 18"/>
                  <a:gd name="T11" fmla="*/ 25 h 31"/>
                  <a:gd name="T12" fmla="*/ 2 w 18"/>
                  <a:gd name="T13" fmla="*/ 25 h 31"/>
                  <a:gd name="T14" fmla="*/ 2 w 18"/>
                  <a:gd name="T15" fmla="*/ 22 h 31"/>
                  <a:gd name="T16" fmla="*/ 7 w 18"/>
                  <a:gd name="T17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1">
                    <a:moveTo>
                      <a:pt x="7" y="5"/>
                    </a:moveTo>
                    <a:cubicBezTo>
                      <a:pt x="7" y="5"/>
                      <a:pt x="6" y="4"/>
                      <a:pt x="8" y="2"/>
                    </a:cubicBezTo>
                    <a:cubicBezTo>
                      <a:pt x="8" y="2"/>
                      <a:pt x="10" y="0"/>
                      <a:pt x="11" y="3"/>
                    </a:cubicBezTo>
                    <a:cubicBezTo>
                      <a:pt x="11" y="3"/>
                      <a:pt x="18" y="18"/>
                      <a:pt x="18" y="25"/>
                    </a:cubicBezTo>
                    <a:cubicBezTo>
                      <a:pt x="18" y="25"/>
                      <a:pt x="17" y="31"/>
                      <a:pt x="11" y="28"/>
                    </a:cubicBezTo>
                    <a:cubicBezTo>
                      <a:pt x="11" y="28"/>
                      <a:pt x="9" y="27"/>
                      <a:pt x="7" y="25"/>
                    </a:cubicBezTo>
                    <a:cubicBezTo>
                      <a:pt x="7" y="25"/>
                      <a:pt x="5" y="26"/>
                      <a:pt x="2" y="25"/>
                    </a:cubicBezTo>
                    <a:cubicBezTo>
                      <a:pt x="2" y="25"/>
                      <a:pt x="0" y="24"/>
                      <a:pt x="2" y="22"/>
                    </a:cubicBezTo>
                    <a:cubicBezTo>
                      <a:pt x="2" y="22"/>
                      <a:pt x="7" y="13"/>
                      <a:pt x="7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8" name="Freeform 17">
                <a:extLst>
                  <a:ext uri="{FF2B5EF4-FFF2-40B4-BE49-F238E27FC236}">
                    <a16:creationId xmlns="" xmlns:a16="http://schemas.microsoft.com/office/drawing/2014/main" id="{C138BBB5-75D6-594D-AE6F-63C5A97D18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69" y="1956"/>
                <a:ext cx="218" cy="246"/>
              </a:xfrm>
              <a:custGeom>
                <a:avLst/>
                <a:gdLst>
                  <a:gd name="T0" fmla="*/ 98 w 114"/>
                  <a:gd name="T1" fmla="*/ 50 h 127"/>
                  <a:gd name="T2" fmla="*/ 110 w 114"/>
                  <a:gd name="T3" fmla="*/ 70 h 127"/>
                  <a:gd name="T4" fmla="*/ 98 w 114"/>
                  <a:gd name="T5" fmla="*/ 83 h 127"/>
                  <a:gd name="T6" fmla="*/ 82 w 114"/>
                  <a:gd name="T7" fmla="*/ 103 h 127"/>
                  <a:gd name="T8" fmla="*/ 83 w 114"/>
                  <a:gd name="T9" fmla="*/ 119 h 127"/>
                  <a:gd name="T10" fmla="*/ 79 w 114"/>
                  <a:gd name="T11" fmla="*/ 85 h 127"/>
                  <a:gd name="T12" fmla="*/ 97 w 114"/>
                  <a:gd name="T13" fmla="*/ 64 h 127"/>
                  <a:gd name="T14" fmla="*/ 88 w 114"/>
                  <a:gd name="T15" fmla="*/ 51 h 127"/>
                  <a:gd name="T16" fmla="*/ 79 w 114"/>
                  <a:gd name="T17" fmla="*/ 45 h 127"/>
                  <a:gd name="T18" fmla="*/ 38 w 114"/>
                  <a:gd name="T19" fmla="*/ 47 h 127"/>
                  <a:gd name="T20" fmla="*/ 53 w 114"/>
                  <a:gd name="T21" fmla="*/ 40 h 127"/>
                  <a:gd name="T22" fmla="*/ 54 w 114"/>
                  <a:gd name="T23" fmla="*/ 3 h 127"/>
                  <a:gd name="T24" fmla="*/ 61 w 114"/>
                  <a:gd name="T25" fmla="*/ 3 h 127"/>
                  <a:gd name="T26" fmla="*/ 67 w 114"/>
                  <a:gd name="T27" fmla="*/ 27 h 127"/>
                  <a:gd name="T28" fmla="*/ 69 w 114"/>
                  <a:gd name="T29" fmla="*/ 43 h 127"/>
                  <a:gd name="T30" fmla="*/ 79 w 114"/>
                  <a:gd name="T31" fmla="*/ 49 h 127"/>
                  <a:gd name="T32" fmla="*/ 71 w 114"/>
                  <a:gd name="T33" fmla="*/ 53 h 127"/>
                  <a:gd name="T34" fmla="*/ 76 w 114"/>
                  <a:gd name="T35" fmla="*/ 64 h 127"/>
                  <a:gd name="T36" fmla="*/ 72 w 114"/>
                  <a:gd name="T37" fmla="*/ 73 h 127"/>
                  <a:gd name="T38" fmla="*/ 62 w 114"/>
                  <a:gd name="T39" fmla="*/ 95 h 127"/>
                  <a:gd name="T40" fmla="*/ 77 w 114"/>
                  <a:gd name="T41" fmla="*/ 88 h 127"/>
                  <a:gd name="T42" fmla="*/ 79 w 114"/>
                  <a:gd name="T43" fmla="*/ 120 h 127"/>
                  <a:gd name="T44" fmla="*/ 65 w 114"/>
                  <a:gd name="T45" fmla="*/ 120 h 127"/>
                  <a:gd name="T46" fmla="*/ 54 w 114"/>
                  <a:gd name="T47" fmla="*/ 119 h 127"/>
                  <a:gd name="T48" fmla="*/ 33 w 114"/>
                  <a:gd name="T49" fmla="*/ 115 h 127"/>
                  <a:gd name="T50" fmla="*/ 38 w 114"/>
                  <a:gd name="T51" fmla="*/ 109 h 127"/>
                  <a:gd name="T52" fmla="*/ 49 w 114"/>
                  <a:gd name="T53" fmla="*/ 98 h 127"/>
                  <a:gd name="T54" fmla="*/ 50 w 114"/>
                  <a:gd name="T55" fmla="*/ 84 h 127"/>
                  <a:gd name="T56" fmla="*/ 43 w 114"/>
                  <a:gd name="T57" fmla="*/ 67 h 127"/>
                  <a:gd name="T58" fmla="*/ 51 w 114"/>
                  <a:gd name="T59" fmla="*/ 61 h 127"/>
                  <a:gd name="T60" fmla="*/ 53 w 114"/>
                  <a:gd name="T61" fmla="*/ 50 h 127"/>
                  <a:gd name="T62" fmla="*/ 35 w 114"/>
                  <a:gd name="T63" fmla="*/ 59 h 127"/>
                  <a:gd name="T64" fmla="*/ 33 w 114"/>
                  <a:gd name="T65" fmla="*/ 51 h 127"/>
                  <a:gd name="T66" fmla="*/ 0 w 114"/>
                  <a:gd name="T67" fmla="*/ 78 h 127"/>
                  <a:gd name="T68" fmla="*/ 0 w 114"/>
                  <a:gd name="T69" fmla="*/ 76 h 127"/>
                  <a:gd name="T70" fmla="*/ 13 w 114"/>
                  <a:gd name="T71" fmla="*/ 63 h 127"/>
                  <a:gd name="T72" fmla="*/ 33 w 114"/>
                  <a:gd name="T73" fmla="*/ 51 h 127"/>
                  <a:gd name="T74" fmla="*/ 30 w 114"/>
                  <a:gd name="T75" fmla="*/ 63 h 127"/>
                  <a:gd name="T76" fmla="*/ 18 w 114"/>
                  <a:gd name="T77" fmla="*/ 69 h 127"/>
                  <a:gd name="T78" fmla="*/ 12 w 114"/>
                  <a:gd name="T79" fmla="*/ 86 h 127"/>
                  <a:gd name="T80" fmla="*/ 26 w 114"/>
                  <a:gd name="T81" fmla="*/ 106 h 127"/>
                  <a:gd name="T82" fmla="*/ 33 w 114"/>
                  <a:gd name="T83" fmla="*/ 115 h 127"/>
                  <a:gd name="T84" fmla="*/ 13 w 114"/>
                  <a:gd name="T85" fmla="*/ 98 h 127"/>
                  <a:gd name="T86" fmla="*/ 3 w 114"/>
                  <a:gd name="T87" fmla="*/ 82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4" h="127">
                    <a:moveTo>
                      <a:pt x="79" y="45"/>
                    </a:moveTo>
                    <a:cubicBezTo>
                      <a:pt x="86" y="47"/>
                      <a:pt x="95" y="49"/>
                      <a:pt x="98" y="50"/>
                    </a:cubicBezTo>
                    <a:cubicBezTo>
                      <a:pt x="98" y="50"/>
                      <a:pt x="106" y="52"/>
                      <a:pt x="112" y="63"/>
                    </a:cubicBezTo>
                    <a:cubicBezTo>
                      <a:pt x="112" y="63"/>
                      <a:pt x="114" y="64"/>
                      <a:pt x="110" y="70"/>
                    </a:cubicBezTo>
                    <a:cubicBezTo>
                      <a:pt x="110" y="70"/>
                      <a:pt x="106" y="75"/>
                      <a:pt x="101" y="77"/>
                    </a:cubicBezTo>
                    <a:cubicBezTo>
                      <a:pt x="101" y="77"/>
                      <a:pt x="99" y="78"/>
                      <a:pt x="98" y="83"/>
                    </a:cubicBezTo>
                    <a:cubicBezTo>
                      <a:pt x="98" y="83"/>
                      <a:pt x="91" y="93"/>
                      <a:pt x="87" y="95"/>
                    </a:cubicBezTo>
                    <a:cubicBezTo>
                      <a:pt x="87" y="95"/>
                      <a:pt x="81" y="97"/>
                      <a:pt x="82" y="103"/>
                    </a:cubicBezTo>
                    <a:cubicBezTo>
                      <a:pt x="82" y="103"/>
                      <a:pt x="88" y="109"/>
                      <a:pt x="86" y="117"/>
                    </a:cubicBezTo>
                    <a:cubicBezTo>
                      <a:pt x="86" y="117"/>
                      <a:pt x="86" y="119"/>
                      <a:pt x="83" y="119"/>
                    </a:cubicBezTo>
                    <a:cubicBezTo>
                      <a:pt x="83" y="119"/>
                      <a:pt x="82" y="119"/>
                      <a:pt x="79" y="120"/>
                    </a:cubicBezTo>
                    <a:cubicBezTo>
                      <a:pt x="79" y="85"/>
                      <a:pt x="79" y="85"/>
                      <a:pt x="79" y="85"/>
                    </a:cubicBezTo>
                    <a:cubicBezTo>
                      <a:pt x="83" y="81"/>
                      <a:pt x="89" y="76"/>
                      <a:pt x="89" y="76"/>
                    </a:cubicBezTo>
                    <a:cubicBezTo>
                      <a:pt x="90" y="73"/>
                      <a:pt x="97" y="64"/>
                      <a:pt x="97" y="64"/>
                    </a:cubicBezTo>
                    <a:cubicBezTo>
                      <a:pt x="98" y="63"/>
                      <a:pt x="97" y="59"/>
                      <a:pt x="97" y="59"/>
                    </a:cubicBezTo>
                    <a:cubicBezTo>
                      <a:pt x="97" y="57"/>
                      <a:pt x="88" y="51"/>
                      <a:pt x="88" y="51"/>
                    </a:cubicBezTo>
                    <a:cubicBezTo>
                      <a:pt x="87" y="50"/>
                      <a:pt x="83" y="50"/>
                      <a:pt x="79" y="49"/>
                    </a:cubicBezTo>
                    <a:lnTo>
                      <a:pt x="79" y="45"/>
                    </a:lnTo>
                    <a:close/>
                    <a:moveTo>
                      <a:pt x="33" y="51"/>
                    </a:moveTo>
                    <a:cubicBezTo>
                      <a:pt x="35" y="50"/>
                      <a:pt x="37" y="48"/>
                      <a:pt x="38" y="47"/>
                    </a:cubicBezTo>
                    <a:cubicBezTo>
                      <a:pt x="38" y="47"/>
                      <a:pt x="42" y="44"/>
                      <a:pt x="46" y="43"/>
                    </a:cubicBezTo>
                    <a:cubicBezTo>
                      <a:pt x="46" y="43"/>
                      <a:pt x="53" y="42"/>
                      <a:pt x="53" y="40"/>
                    </a:cubicBezTo>
                    <a:cubicBezTo>
                      <a:pt x="53" y="40"/>
                      <a:pt x="54" y="34"/>
                      <a:pt x="54" y="32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0"/>
                      <a:pt x="57" y="2"/>
                    </a:cubicBezTo>
                    <a:cubicBezTo>
                      <a:pt x="57" y="2"/>
                      <a:pt x="58" y="4"/>
                      <a:pt x="61" y="3"/>
                    </a:cubicBezTo>
                    <a:cubicBezTo>
                      <a:pt x="61" y="3"/>
                      <a:pt x="64" y="3"/>
                      <a:pt x="65" y="10"/>
                    </a:cubicBezTo>
                    <a:cubicBezTo>
                      <a:pt x="65" y="10"/>
                      <a:pt x="67" y="19"/>
                      <a:pt x="67" y="27"/>
                    </a:cubicBezTo>
                    <a:cubicBezTo>
                      <a:pt x="67" y="27"/>
                      <a:pt x="67" y="37"/>
                      <a:pt x="67" y="39"/>
                    </a:cubicBezTo>
                    <a:cubicBezTo>
                      <a:pt x="67" y="39"/>
                      <a:pt x="66" y="42"/>
                      <a:pt x="69" y="43"/>
                    </a:cubicBezTo>
                    <a:cubicBezTo>
                      <a:pt x="69" y="43"/>
                      <a:pt x="74" y="44"/>
                      <a:pt x="79" y="45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76" y="48"/>
                      <a:pt x="73" y="48"/>
                      <a:pt x="73" y="48"/>
                    </a:cubicBezTo>
                    <a:cubicBezTo>
                      <a:pt x="67" y="47"/>
                      <a:pt x="71" y="53"/>
                      <a:pt x="71" y="53"/>
                    </a:cubicBezTo>
                    <a:cubicBezTo>
                      <a:pt x="72" y="55"/>
                      <a:pt x="74" y="60"/>
                      <a:pt x="74" y="60"/>
                    </a:cubicBezTo>
                    <a:cubicBezTo>
                      <a:pt x="74" y="63"/>
                      <a:pt x="76" y="64"/>
                      <a:pt x="76" y="64"/>
                    </a:cubicBezTo>
                    <a:cubicBezTo>
                      <a:pt x="78" y="67"/>
                      <a:pt x="75" y="70"/>
                      <a:pt x="75" y="70"/>
                    </a:cubicBezTo>
                    <a:cubicBezTo>
                      <a:pt x="74" y="71"/>
                      <a:pt x="72" y="73"/>
                      <a:pt x="72" y="73"/>
                    </a:cubicBezTo>
                    <a:cubicBezTo>
                      <a:pt x="70" y="79"/>
                      <a:pt x="64" y="83"/>
                      <a:pt x="64" y="83"/>
                    </a:cubicBezTo>
                    <a:cubicBezTo>
                      <a:pt x="59" y="86"/>
                      <a:pt x="62" y="95"/>
                      <a:pt x="62" y="95"/>
                    </a:cubicBezTo>
                    <a:cubicBezTo>
                      <a:pt x="64" y="101"/>
                      <a:pt x="73" y="91"/>
                      <a:pt x="73" y="91"/>
                    </a:cubicBezTo>
                    <a:cubicBezTo>
                      <a:pt x="75" y="89"/>
                      <a:pt x="77" y="88"/>
                      <a:pt x="77" y="88"/>
                    </a:cubicBezTo>
                    <a:cubicBezTo>
                      <a:pt x="77" y="88"/>
                      <a:pt x="78" y="86"/>
                      <a:pt x="79" y="85"/>
                    </a:cubicBezTo>
                    <a:cubicBezTo>
                      <a:pt x="79" y="120"/>
                      <a:pt x="79" y="120"/>
                      <a:pt x="79" y="120"/>
                    </a:cubicBezTo>
                    <a:cubicBezTo>
                      <a:pt x="79" y="120"/>
                      <a:pt x="77" y="120"/>
                      <a:pt x="76" y="120"/>
                    </a:cubicBezTo>
                    <a:cubicBezTo>
                      <a:pt x="76" y="120"/>
                      <a:pt x="70" y="121"/>
                      <a:pt x="65" y="120"/>
                    </a:cubicBezTo>
                    <a:cubicBezTo>
                      <a:pt x="65" y="120"/>
                      <a:pt x="61" y="120"/>
                      <a:pt x="57" y="119"/>
                    </a:cubicBezTo>
                    <a:cubicBezTo>
                      <a:pt x="57" y="119"/>
                      <a:pt x="56" y="118"/>
                      <a:pt x="54" y="119"/>
                    </a:cubicBezTo>
                    <a:cubicBezTo>
                      <a:pt x="54" y="119"/>
                      <a:pt x="44" y="127"/>
                      <a:pt x="36" y="118"/>
                    </a:cubicBezTo>
                    <a:cubicBezTo>
                      <a:pt x="36" y="118"/>
                      <a:pt x="34" y="116"/>
                      <a:pt x="33" y="115"/>
                    </a:cubicBezTo>
                    <a:cubicBezTo>
                      <a:pt x="33" y="108"/>
                      <a:pt x="33" y="108"/>
                      <a:pt x="33" y="108"/>
                    </a:cubicBezTo>
                    <a:cubicBezTo>
                      <a:pt x="34" y="109"/>
                      <a:pt x="36" y="109"/>
                      <a:pt x="38" y="109"/>
                    </a:cubicBezTo>
                    <a:cubicBezTo>
                      <a:pt x="45" y="109"/>
                      <a:pt x="46" y="103"/>
                      <a:pt x="46" y="103"/>
                    </a:cubicBezTo>
                    <a:cubicBezTo>
                      <a:pt x="45" y="101"/>
                      <a:pt x="49" y="98"/>
                      <a:pt x="49" y="98"/>
                    </a:cubicBezTo>
                    <a:cubicBezTo>
                      <a:pt x="51" y="96"/>
                      <a:pt x="51" y="94"/>
                      <a:pt x="51" y="94"/>
                    </a:cubicBezTo>
                    <a:cubicBezTo>
                      <a:pt x="50" y="91"/>
                      <a:pt x="50" y="84"/>
                      <a:pt x="50" y="84"/>
                    </a:cubicBezTo>
                    <a:cubicBezTo>
                      <a:pt x="47" y="82"/>
                      <a:pt x="41" y="75"/>
                      <a:pt x="41" y="75"/>
                    </a:cubicBezTo>
                    <a:cubicBezTo>
                      <a:pt x="37" y="67"/>
                      <a:pt x="43" y="67"/>
                      <a:pt x="43" y="67"/>
                    </a:cubicBezTo>
                    <a:cubicBezTo>
                      <a:pt x="46" y="68"/>
                      <a:pt x="47" y="67"/>
                      <a:pt x="47" y="67"/>
                    </a:cubicBezTo>
                    <a:cubicBezTo>
                      <a:pt x="51" y="67"/>
                      <a:pt x="51" y="61"/>
                      <a:pt x="51" y="61"/>
                    </a:cubicBezTo>
                    <a:cubicBezTo>
                      <a:pt x="51" y="58"/>
                      <a:pt x="52" y="56"/>
                      <a:pt x="52" y="56"/>
                    </a:cubicBezTo>
                    <a:cubicBezTo>
                      <a:pt x="54" y="50"/>
                      <a:pt x="53" y="50"/>
                      <a:pt x="53" y="50"/>
                    </a:cubicBezTo>
                    <a:cubicBezTo>
                      <a:pt x="50" y="45"/>
                      <a:pt x="47" y="50"/>
                      <a:pt x="47" y="50"/>
                    </a:cubicBezTo>
                    <a:cubicBezTo>
                      <a:pt x="45" y="53"/>
                      <a:pt x="35" y="59"/>
                      <a:pt x="35" y="59"/>
                    </a:cubicBezTo>
                    <a:cubicBezTo>
                      <a:pt x="34" y="59"/>
                      <a:pt x="33" y="60"/>
                      <a:pt x="33" y="60"/>
                    </a:cubicBezTo>
                    <a:lnTo>
                      <a:pt x="33" y="51"/>
                    </a:lnTo>
                    <a:close/>
                    <a:moveTo>
                      <a:pt x="3" y="82"/>
                    </a:moveTo>
                    <a:cubicBezTo>
                      <a:pt x="3" y="82"/>
                      <a:pt x="0" y="81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7"/>
                      <a:pt x="0" y="77"/>
                      <a:pt x="0" y="76"/>
                    </a:cubicBezTo>
                    <a:cubicBezTo>
                      <a:pt x="0" y="76"/>
                      <a:pt x="0" y="74"/>
                      <a:pt x="5" y="69"/>
                    </a:cubicBezTo>
                    <a:cubicBezTo>
                      <a:pt x="5" y="69"/>
                      <a:pt x="9" y="65"/>
                      <a:pt x="13" y="63"/>
                    </a:cubicBezTo>
                    <a:cubicBezTo>
                      <a:pt x="13" y="63"/>
                      <a:pt x="22" y="57"/>
                      <a:pt x="28" y="55"/>
                    </a:cubicBezTo>
                    <a:cubicBezTo>
                      <a:pt x="28" y="55"/>
                      <a:pt x="30" y="53"/>
                      <a:pt x="33" y="51"/>
                    </a:cubicBezTo>
                    <a:cubicBezTo>
                      <a:pt x="33" y="60"/>
                      <a:pt x="33" y="60"/>
                      <a:pt x="33" y="60"/>
                    </a:cubicBezTo>
                    <a:cubicBezTo>
                      <a:pt x="31" y="62"/>
                      <a:pt x="30" y="63"/>
                      <a:pt x="30" y="63"/>
                    </a:cubicBezTo>
                    <a:cubicBezTo>
                      <a:pt x="26" y="62"/>
                      <a:pt x="22" y="65"/>
                      <a:pt x="22" y="65"/>
                    </a:cubicBezTo>
                    <a:cubicBezTo>
                      <a:pt x="17" y="67"/>
                      <a:pt x="18" y="69"/>
                      <a:pt x="18" y="69"/>
                    </a:cubicBezTo>
                    <a:cubicBezTo>
                      <a:pt x="17" y="72"/>
                      <a:pt x="14" y="78"/>
                      <a:pt x="14" y="78"/>
                    </a:cubicBezTo>
                    <a:cubicBezTo>
                      <a:pt x="13" y="79"/>
                      <a:pt x="12" y="84"/>
                      <a:pt x="12" y="86"/>
                    </a:cubicBezTo>
                    <a:cubicBezTo>
                      <a:pt x="12" y="86"/>
                      <a:pt x="14" y="92"/>
                      <a:pt x="14" y="92"/>
                    </a:cubicBezTo>
                    <a:cubicBezTo>
                      <a:pt x="16" y="97"/>
                      <a:pt x="26" y="106"/>
                      <a:pt x="26" y="106"/>
                    </a:cubicBezTo>
                    <a:cubicBezTo>
                      <a:pt x="28" y="107"/>
                      <a:pt x="30" y="108"/>
                      <a:pt x="33" y="108"/>
                    </a:cubicBezTo>
                    <a:cubicBezTo>
                      <a:pt x="33" y="115"/>
                      <a:pt x="33" y="115"/>
                      <a:pt x="33" y="115"/>
                    </a:cubicBezTo>
                    <a:cubicBezTo>
                      <a:pt x="31" y="113"/>
                      <a:pt x="29" y="111"/>
                      <a:pt x="27" y="111"/>
                    </a:cubicBezTo>
                    <a:cubicBezTo>
                      <a:pt x="27" y="111"/>
                      <a:pt x="17" y="102"/>
                      <a:pt x="13" y="98"/>
                    </a:cubicBezTo>
                    <a:cubicBezTo>
                      <a:pt x="13" y="98"/>
                      <a:pt x="7" y="92"/>
                      <a:pt x="7" y="87"/>
                    </a:cubicBezTo>
                    <a:cubicBezTo>
                      <a:pt x="7" y="87"/>
                      <a:pt x="6" y="82"/>
                      <a:pt x="3" y="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9" name="Freeform 18">
                <a:extLst>
                  <a:ext uri="{FF2B5EF4-FFF2-40B4-BE49-F238E27FC236}">
                    <a16:creationId xmlns="" xmlns:a16="http://schemas.microsoft.com/office/drawing/2014/main" id="{3BA4C66A-5734-6844-B963-9ABEAF7E6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954"/>
                <a:ext cx="212" cy="261"/>
              </a:xfrm>
              <a:custGeom>
                <a:avLst/>
                <a:gdLst>
                  <a:gd name="T0" fmla="*/ 92 w 111"/>
                  <a:gd name="T1" fmla="*/ 4 h 135"/>
                  <a:gd name="T2" fmla="*/ 108 w 111"/>
                  <a:gd name="T3" fmla="*/ 13 h 135"/>
                  <a:gd name="T4" fmla="*/ 106 w 111"/>
                  <a:gd name="T5" fmla="*/ 20 h 135"/>
                  <a:gd name="T6" fmla="*/ 98 w 111"/>
                  <a:gd name="T7" fmla="*/ 25 h 135"/>
                  <a:gd name="T8" fmla="*/ 93 w 111"/>
                  <a:gd name="T9" fmla="*/ 28 h 135"/>
                  <a:gd name="T10" fmla="*/ 68 w 111"/>
                  <a:gd name="T11" fmla="*/ 65 h 135"/>
                  <a:gd name="T12" fmla="*/ 48 w 111"/>
                  <a:gd name="T13" fmla="*/ 97 h 135"/>
                  <a:gd name="T14" fmla="*/ 27 w 111"/>
                  <a:gd name="T15" fmla="*/ 124 h 135"/>
                  <a:gd name="T16" fmla="*/ 23 w 111"/>
                  <a:gd name="T17" fmla="*/ 128 h 135"/>
                  <a:gd name="T18" fmla="*/ 20 w 111"/>
                  <a:gd name="T19" fmla="*/ 132 h 135"/>
                  <a:gd name="T20" fmla="*/ 13 w 111"/>
                  <a:gd name="T21" fmla="*/ 135 h 135"/>
                  <a:gd name="T22" fmla="*/ 8 w 111"/>
                  <a:gd name="T23" fmla="*/ 134 h 135"/>
                  <a:gd name="T24" fmla="*/ 3 w 111"/>
                  <a:gd name="T25" fmla="*/ 134 h 135"/>
                  <a:gd name="T26" fmla="*/ 4 w 111"/>
                  <a:gd name="T27" fmla="*/ 132 h 135"/>
                  <a:gd name="T28" fmla="*/ 6 w 111"/>
                  <a:gd name="T29" fmla="*/ 130 h 135"/>
                  <a:gd name="T30" fmla="*/ 8 w 111"/>
                  <a:gd name="T31" fmla="*/ 129 h 135"/>
                  <a:gd name="T32" fmla="*/ 9 w 111"/>
                  <a:gd name="T33" fmla="*/ 128 h 135"/>
                  <a:gd name="T34" fmla="*/ 11 w 111"/>
                  <a:gd name="T35" fmla="*/ 125 h 135"/>
                  <a:gd name="T36" fmla="*/ 13 w 111"/>
                  <a:gd name="T37" fmla="*/ 123 h 135"/>
                  <a:gd name="T38" fmla="*/ 31 w 111"/>
                  <a:gd name="T39" fmla="*/ 102 h 135"/>
                  <a:gd name="T40" fmla="*/ 48 w 111"/>
                  <a:gd name="T41" fmla="*/ 77 h 135"/>
                  <a:gd name="T42" fmla="*/ 58 w 111"/>
                  <a:gd name="T43" fmla="*/ 61 h 135"/>
                  <a:gd name="T44" fmla="*/ 78 w 111"/>
                  <a:gd name="T45" fmla="*/ 28 h 135"/>
                  <a:gd name="T46" fmla="*/ 58 w 111"/>
                  <a:gd name="T47" fmla="*/ 17 h 135"/>
                  <a:gd name="T48" fmla="*/ 61 w 111"/>
                  <a:gd name="T49" fmla="*/ 16 h 135"/>
                  <a:gd name="T50" fmla="*/ 81 w 111"/>
                  <a:gd name="T51" fmla="*/ 13 h 135"/>
                  <a:gd name="T52" fmla="*/ 92 w 111"/>
                  <a:gd name="T53" fmla="*/ 4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1" h="135">
                    <a:moveTo>
                      <a:pt x="92" y="4"/>
                    </a:moveTo>
                    <a:cubicBezTo>
                      <a:pt x="92" y="4"/>
                      <a:pt x="100" y="0"/>
                      <a:pt x="108" y="13"/>
                    </a:cubicBezTo>
                    <a:cubicBezTo>
                      <a:pt x="108" y="13"/>
                      <a:pt x="111" y="20"/>
                      <a:pt x="106" y="20"/>
                    </a:cubicBezTo>
                    <a:cubicBezTo>
                      <a:pt x="106" y="20"/>
                      <a:pt x="102" y="21"/>
                      <a:pt x="98" y="25"/>
                    </a:cubicBezTo>
                    <a:cubicBezTo>
                      <a:pt x="97" y="25"/>
                      <a:pt x="94" y="25"/>
                      <a:pt x="93" y="28"/>
                    </a:cubicBezTo>
                    <a:cubicBezTo>
                      <a:pt x="93" y="28"/>
                      <a:pt x="85" y="42"/>
                      <a:pt x="68" y="65"/>
                    </a:cubicBezTo>
                    <a:cubicBezTo>
                      <a:pt x="68" y="65"/>
                      <a:pt x="59" y="77"/>
                      <a:pt x="48" y="97"/>
                    </a:cubicBezTo>
                    <a:cubicBezTo>
                      <a:pt x="48" y="97"/>
                      <a:pt x="40" y="113"/>
                      <a:pt x="27" y="124"/>
                    </a:cubicBezTo>
                    <a:cubicBezTo>
                      <a:pt x="27" y="124"/>
                      <a:pt x="23" y="127"/>
                      <a:pt x="23" y="128"/>
                    </a:cubicBezTo>
                    <a:cubicBezTo>
                      <a:pt x="23" y="128"/>
                      <a:pt x="22" y="130"/>
                      <a:pt x="20" y="132"/>
                    </a:cubicBezTo>
                    <a:cubicBezTo>
                      <a:pt x="20" y="132"/>
                      <a:pt x="17" y="135"/>
                      <a:pt x="13" y="135"/>
                    </a:cubicBezTo>
                    <a:cubicBezTo>
                      <a:pt x="13" y="135"/>
                      <a:pt x="10" y="134"/>
                      <a:pt x="8" y="134"/>
                    </a:cubicBezTo>
                    <a:cubicBezTo>
                      <a:pt x="8" y="134"/>
                      <a:pt x="5" y="134"/>
                      <a:pt x="3" y="134"/>
                    </a:cubicBezTo>
                    <a:cubicBezTo>
                      <a:pt x="3" y="134"/>
                      <a:pt x="0" y="135"/>
                      <a:pt x="4" y="132"/>
                    </a:cubicBezTo>
                    <a:cubicBezTo>
                      <a:pt x="4" y="132"/>
                      <a:pt x="4" y="131"/>
                      <a:pt x="6" y="130"/>
                    </a:cubicBezTo>
                    <a:cubicBezTo>
                      <a:pt x="6" y="130"/>
                      <a:pt x="7" y="130"/>
                      <a:pt x="8" y="129"/>
                    </a:cubicBezTo>
                    <a:cubicBezTo>
                      <a:pt x="8" y="129"/>
                      <a:pt x="7" y="128"/>
                      <a:pt x="9" y="128"/>
                    </a:cubicBezTo>
                    <a:cubicBezTo>
                      <a:pt x="9" y="128"/>
                      <a:pt x="11" y="129"/>
                      <a:pt x="11" y="125"/>
                    </a:cubicBezTo>
                    <a:cubicBezTo>
                      <a:pt x="11" y="125"/>
                      <a:pt x="11" y="124"/>
                      <a:pt x="13" y="123"/>
                    </a:cubicBezTo>
                    <a:cubicBezTo>
                      <a:pt x="13" y="123"/>
                      <a:pt x="19" y="118"/>
                      <a:pt x="31" y="102"/>
                    </a:cubicBezTo>
                    <a:cubicBezTo>
                      <a:pt x="31" y="102"/>
                      <a:pt x="42" y="89"/>
                      <a:pt x="48" y="77"/>
                    </a:cubicBezTo>
                    <a:cubicBezTo>
                      <a:pt x="48" y="77"/>
                      <a:pt x="53" y="69"/>
                      <a:pt x="58" y="61"/>
                    </a:cubicBezTo>
                    <a:cubicBezTo>
                      <a:pt x="58" y="61"/>
                      <a:pt x="75" y="34"/>
                      <a:pt x="78" y="28"/>
                    </a:cubicBezTo>
                    <a:cubicBezTo>
                      <a:pt x="78" y="28"/>
                      <a:pt x="59" y="25"/>
                      <a:pt x="58" y="17"/>
                    </a:cubicBezTo>
                    <a:cubicBezTo>
                      <a:pt x="58" y="17"/>
                      <a:pt x="58" y="14"/>
                      <a:pt x="61" y="16"/>
                    </a:cubicBezTo>
                    <a:cubicBezTo>
                      <a:pt x="61" y="16"/>
                      <a:pt x="70" y="20"/>
                      <a:pt x="81" y="13"/>
                    </a:cubicBezTo>
                    <a:cubicBezTo>
                      <a:pt x="81" y="13"/>
                      <a:pt x="87" y="11"/>
                      <a:pt x="9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0" name="Freeform 19">
                <a:extLst>
                  <a:ext uri="{FF2B5EF4-FFF2-40B4-BE49-F238E27FC236}">
                    <a16:creationId xmlns="" xmlns:a16="http://schemas.microsoft.com/office/drawing/2014/main" id="{A5BFE88A-39B1-D143-AFD9-F888F310A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93"/>
                <a:ext cx="158" cy="118"/>
              </a:xfrm>
              <a:custGeom>
                <a:avLst/>
                <a:gdLst>
                  <a:gd name="T0" fmla="*/ 11 w 83"/>
                  <a:gd name="T1" fmla="*/ 29 h 61"/>
                  <a:gd name="T2" fmla="*/ 4 w 83"/>
                  <a:gd name="T3" fmla="*/ 21 h 61"/>
                  <a:gd name="T4" fmla="*/ 20 w 83"/>
                  <a:gd name="T5" fmla="*/ 27 h 61"/>
                  <a:gd name="T6" fmla="*/ 23 w 83"/>
                  <a:gd name="T7" fmla="*/ 33 h 61"/>
                  <a:gd name="T8" fmla="*/ 33 w 83"/>
                  <a:gd name="T9" fmla="*/ 46 h 61"/>
                  <a:gd name="T10" fmla="*/ 34 w 83"/>
                  <a:gd name="T11" fmla="*/ 44 h 61"/>
                  <a:gd name="T12" fmla="*/ 34 w 83"/>
                  <a:gd name="T13" fmla="*/ 39 h 61"/>
                  <a:gd name="T14" fmla="*/ 38 w 83"/>
                  <a:gd name="T15" fmla="*/ 36 h 61"/>
                  <a:gd name="T16" fmla="*/ 40 w 83"/>
                  <a:gd name="T17" fmla="*/ 35 h 61"/>
                  <a:gd name="T18" fmla="*/ 47 w 83"/>
                  <a:gd name="T19" fmla="*/ 26 h 61"/>
                  <a:gd name="T20" fmla="*/ 47 w 83"/>
                  <a:gd name="T21" fmla="*/ 19 h 61"/>
                  <a:gd name="T22" fmla="*/ 37 w 83"/>
                  <a:gd name="T23" fmla="*/ 13 h 61"/>
                  <a:gd name="T24" fmla="*/ 35 w 83"/>
                  <a:gd name="T25" fmla="*/ 11 h 61"/>
                  <a:gd name="T26" fmla="*/ 42 w 83"/>
                  <a:gd name="T27" fmla="*/ 10 h 61"/>
                  <a:gd name="T28" fmla="*/ 55 w 83"/>
                  <a:gd name="T29" fmla="*/ 4 h 61"/>
                  <a:gd name="T30" fmla="*/ 59 w 83"/>
                  <a:gd name="T31" fmla="*/ 1 h 61"/>
                  <a:gd name="T32" fmla="*/ 68 w 83"/>
                  <a:gd name="T33" fmla="*/ 3 h 61"/>
                  <a:gd name="T34" fmla="*/ 81 w 83"/>
                  <a:gd name="T35" fmla="*/ 15 h 61"/>
                  <a:gd name="T36" fmla="*/ 82 w 83"/>
                  <a:gd name="T37" fmla="*/ 18 h 61"/>
                  <a:gd name="T38" fmla="*/ 78 w 83"/>
                  <a:gd name="T39" fmla="*/ 23 h 61"/>
                  <a:gd name="T40" fmla="*/ 66 w 83"/>
                  <a:gd name="T41" fmla="*/ 34 h 61"/>
                  <a:gd name="T42" fmla="*/ 64 w 83"/>
                  <a:gd name="T43" fmla="*/ 46 h 61"/>
                  <a:gd name="T44" fmla="*/ 62 w 83"/>
                  <a:gd name="T45" fmla="*/ 53 h 61"/>
                  <a:gd name="T46" fmla="*/ 55 w 83"/>
                  <a:gd name="T47" fmla="*/ 55 h 61"/>
                  <a:gd name="T48" fmla="*/ 46 w 83"/>
                  <a:gd name="T49" fmla="*/ 59 h 61"/>
                  <a:gd name="T50" fmla="*/ 43 w 83"/>
                  <a:gd name="T51" fmla="*/ 59 h 61"/>
                  <a:gd name="T52" fmla="*/ 40 w 83"/>
                  <a:gd name="T53" fmla="*/ 58 h 61"/>
                  <a:gd name="T54" fmla="*/ 38 w 83"/>
                  <a:gd name="T55" fmla="*/ 55 h 61"/>
                  <a:gd name="T56" fmla="*/ 33 w 83"/>
                  <a:gd name="T57" fmla="*/ 51 h 61"/>
                  <a:gd name="T58" fmla="*/ 29 w 83"/>
                  <a:gd name="T59" fmla="*/ 49 h 61"/>
                  <a:gd name="T60" fmla="*/ 20 w 83"/>
                  <a:gd name="T61" fmla="*/ 35 h 61"/>
                  <a:gd name="T62" fmla="*/ 11 w 83"/>
                  <a:gd name="T63" fmla="*/ 2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3" h="61">
                    <a:moveTo>
                      <a:pt x="11" y="29"/>
                    </a:moveTo>
                    <a:cubicBezTo>
                      <a:pt x="11" y="29"/>
                      <a:pt x="0" y="23"/>
                      <a:pt x="4" y="21"/>
                    </a:cubicBezTo>
                    <a:cubicBezTo>
                      <a:pt x="4" y="21"/>
                      <a:pt x="12" y="18"/>
                      <a:pt x="20" y="27"/>
                    </a:cubicBezTo>
                    <a:cubicBezTo>
                      <a:pt x="20" y="27"/>
                      <a:pt x="21" y="30"/>
                      <a:pt x="23" y="33"/>
                    </a:cubicBezTo>
                    <a:cubicBezTo>
                      <a:pt x="23" y="33"/>
                      <a:pt x="24" y="36"/>
                      <a:pt x="33" y="46"/>
                    </a:cubicBezTo>
                    <a:cubicBezTo>
                      <a:pt x="33" y="46"/>
                      <a:pt x="34" y="47"/>
                      <a:pt x="34" y="44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6" y="35"/>
                      <a:pt x="38" y="36"/>
                    </a:cubicBezTo>
                    <a:cubicBezTo>
                      <a:pt x="38" y="36"/>
                      <a:pt x="39" y="37"/>
                      <a:pt x="40" y="35"/>
                    </a:cubicBezTo>
                    <a:cubicBezTo>
                      <a:pt x="40" y="35"/>
                      <a:pt x="45" y="31"/>
                      <a:pt x="47" y="26"/>
                    </a:cubicBezTo>
                    <a:cubicBezTo>
                      <a:pt x="47" y="26"/>
                      <a:pt x="50" y="21"/>
                      <a:pt x="47" y="19"/>
                    </a:cubicBezTo>
                    <a:cubicBezTo>
                      <a:pt x="47" y="19"/>
                      <a:pt x="40" y="15"/>
                      <a:pt x="37" y="13"/>
                    </a:cubicBezTo>
                    <a:cubicBezTo>
                      <a:pt x="37" y="13"/>
                      <a:pt x="33" y="12"/>
                      <a:pt x="35" y="11"/>
                    </a:cubicBezTo>
                    <a:cubicBezTo>
                      <a:pt x="35" y="11"/>
                      <a:pt x="37" y="10"/>
                      <a:pt x="42" y="10"/>
                    </a:cubicBezTo>
                    <a:cubicBezTo>
                      <a:pt x="42" y="10"/>
                      <a:pt x="53" y="8"/>
                      <a:pt x="55" y="4"/>
                    </a:cubicBezTo>
                    <a:cubicBezTo>
                      <a:pt x="55" y="4"/>
                      <a:pt x="56" y="0"/>
                      <a:pt x="59" y="1"/>
                    </a:cubicBezTo>
                    <a:cubicBezTo>
                      <a:pt x="59" y="1"/>
                      <a:pt x="65" y="4"/>
                      <a:pt x="68" y="3"/>
                    </a:cubicBezTo>
                    <a:cubicBezTo>
                      <a:pt x="68" y="3"/>
                      <a:pt x="79" y="3"/>
                      <a:pt x="81" y="15"/>
                    </a:cubicBezTo>
                    <a:cubicBezTo>
                      <a:pt x="81" y="15"/>
                      <a:pt x="81" y="17"/>
                      <a:pt x="82" y="18"/>
                    </a:cubicBezTo>
                    <a:cubicBezTo>
                      <a:pt x="82" y="18"/>
                      <a:pt x="83" y="22"/>
                      <a:pt x="78" y="23"/>
                    </a:cubicBezTo>
                    <a:cubicBezTo>
                      <a:pt x="78" y="23"/>
                      <a:pt x="68" y="30"/>
                      <a:pt x="66" y="34"/>
                    </a:cubicBezTo>
                    <a:cubicBezTo>
                      <a:pt x="66" y="34"/>
                      <a:pt x="62" y="42"/>
                      <a:pt x="64" y="46"/>
                    </a:cubicBezTo>
                    <a:cubicBezTo>
                      <a:pt x="64" y="46"/>
                      <a:pt x="66" y="51"/>
                      <a:pt x="62" y="53"/>
                    </a:cubicBezTo>
                    <a:cubicBezTo>
                      <a:pt x="62" y="53"/>
                      <a:pt x="59" y="55"/>
                      <a:pt x="55" y="55"/>
                    </a:cubicBezTo>
                    <a:cubicBezTo>
                      <a:pt x="55" y="55"/>
                      <a:pt x="50" y="54"/>
                      <a:pt x="46" y="59"/>
                    </a:cubicBezTo>
                    <a:cubicBezTo>
                      <a:pt x="46" y="59"/>
                      <a:pt x="46" y="61"/>
                      <a:pt x="43" y="59"/>
                    </a:cubicBezTo>
                    <a:cubicBezTo>
                      <a:pt x="43" y="59"/>
                      <a:pt x="43" y="58"/>
                      <a:pt x="40" y="58"/>
                    </a:cubicBezTo>
                    <a:cubicBezTo>
                      <a:pt x="40" y="58"/>
                      <a:pt x="38" y="58"/>
                      <a:pt x="38" y="55"/>
                    </a:cubicBezTo>
                    <a:cubicBezTo>
                      <a:pt x="38" y="55"/>
                      <a:pt x="37" y="52"/>
                      <a:pt x="33" y="51"/>
                    </a:cubicBezTo>
                    <a:cubicBezTo>
                      <a:pt x="33" y="51"/>
                      <a:pt x="31" y="52"/>
                      <a:pt x="29" y="49"/>
                    </a:cubicBezTo>
                    <a:cubicBezTo>
                      <a:pt x="29" y="49"/>
                      <a:pt x="23" y="39"/>
                      <a:pt x="20" y="35"/>
                    </a:cubicBezTo>
                    <a:cubicBezTo>
                      <a:pt x="20" y="35"/>
                      <a:pt x="16" y="30"/>
                      <a:pt x="1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1" name="Freeform 20">
                <a:extLst>
                  <a:ext uri="{FF2B5EF4-FFF2-40B4-BE49-F238E27FC236}">
                    <a16:creationId xmlns="" xmlns:a16="http://schemas.microsoft.com/office/drawing/2014/main" id="{6017E3F1-79AA-FB4C-A334-ABF02186E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116"/>
                <a:ext cx="19" cy="97"/>
              </a:xfrm>
              <a:custGeom>
                <a:avLst/>
                <a:gdLst>
                  <a:gd name="T0" fmla="*/ 10 w 10"/>
                  <a:gd name="T1" fmla="*/ 50 h 50"/>
                  <a:gd name="T2" fmla="*/ 6 w 10"/>
                  <a:gd name="T3" fmla="*/ 50 h 50"/>
                  <a:gd name="T4" fmla="*/ 0 w 10"/>
                  <a:gd name="T5" fmla="*/ 25 h 50"/>
                  <a:gd name="T6" fmla="*/ 6 w 10"/>
                  <a:gd name="T7" fmla="*/ 0 h 50"/>
                  <a:gd name="T8" fmla="*/ 10 w 10"/>
                  <a:gd name="T9" fmla="*/ 0 h 50"/>
                  <a:gd name="T10" fmla="*/ 4 w 10"/>
                  <a:gd name="T11" fmla="*/ 25 h 50"/>
                  <a:gd name="T12" fmla="*/ 10 w 10"/>
                  <a:gd name="T13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10" y="50"/>
                    </a:moveTo>
                    <a:cubicBezTo>
                      <a:pt x="6" y="50"/>
                      <a:pt x="6" y="50"/>
                      <a:pt x="6" y="50"/>
                    </a:cubicBezTo>
                    <a:cubicBezTo>
                      <a:pt x="2" y="43"/>
                      <a:pt x="0" y="35"/>
                      <a:pt x="0" y="25"/>
                    </a:cubicBezTo>
                    <a:cubicBezTo>
                      <a:pt x="0" y="15"/>
                      <a:pt x="2" y="7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8"/>
                      <a:pt x="4" y="16"/>
                      <a:pt x="4" y="25"/>
                    </a:cubicBezTo>
                    <a:cubicBezTo>
                      <a:pt x="4" y="35"/>
                      <a:pt x="6" y="43"/>
                      <a:pt x="10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2" name="Freeform 21">
                <a:extLst>
                  <a:ext uri="{FF2B5EF4-FFF2-40B4-BE49-F238E27FC236}">
                    <a16:creationId xmlns="" xmlns:a16="http://schemas.microsoft.com/office/drawing/2014/main" id="{B7BA8CFE-222F-454E-83CC-B9309C10CF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94" y="2116"/>
                <a:ext cx="95" cy="99"/>
              </a:xfrm>
              <a:custGeom>
                <a:avLst/>
                <a:gdLst>
                  <a:gd name="T0" fmla="*/ 15 w 50"/>
                  <a:gd name="T1" fmla="*/ 0 h 51"/>
                  <a:gd name="T2" fmla="*/ 19 w 50"/>
                  <a:gd name="T3" fmla="*/ 3 h 51"/>
                  <a:gd name="T4" fmla="*/ 16 w 50"/>
                  <a:gd name="T5" fmla="*/ 5 h 51"/>
                  <a:gd name="T6" fmla="*/ 14 w 50"/>
                  <a:gd name="T7" fmla="*/ 26 h 51"/>
                  <a:gd name="T8" fmla="*/ 14 w 50"/>
                  <a:gd name="T9" fmla="*/ 30 h 51"/>
                  <a:gd name="T10" fmla="*/ 11 w 50"/>
                  <a:gd name="T11" fmla="*/ 26 h 51"/>
                  <a:gd name="T12" fmla="*/ 8 w 50"/>
                  <a:gd name="T13" fmla="*/ 16 h 51"/>
                  <a:gd name="T14" fmla="*/ 0 w 50"/>
                  <a:gd name="T15" fmla="*/ 18 h 51"/>
                  <a:gd name="T16" fmla="*/ 25 w 50"/>
                  <a:gd name="T17" fmla="*/ 35 h 51"/>
                  <a:gd name="T18" fmla="*/ 24 w 50"/>
                  <a:gd name="T19" fmla="*/ 29 h 51"/>
                  <a:gd name="T20" fmla="*/ 29 w 50"/>
                  <a:gd name="T21" fmla="*/ 29 h 51"/>
                  <a:gd name="T22" fmla="*/ 28 w 50"/>
                  <a:gd name="T23" fmla="*/ 34 h 51"/>
                  <a:gd name="T24" fmla="*/ 46 w 50"/>
                  <a:gd name="T25" fmla="*/ 35 h 51"/>
                  <a:gd name="T26" fmla="*/ 50 w 50"/>
                  <a:gd name="T27" fmla="*/ 38 h 51"/>
                  <a:gd name="T28" fmla="*/ 46 w 50"/>
                  <a:gd name="T29" fmla="*/ 38 h 51"/>
                  <a:gd name="T30" fmla="*/ 28 w 50"/>
                  <a:gd name="T31" fmla="*/ 46 h 51"/>
                  <a:gd name="T32" fmla="*/ 28 w 50"/>
                  <a:gd name="T33" fmla="*/ 51 h 51"/>
                  <a:gd name="T34" fmla="*/ 25 w 50"/>
                  <a:gd name="T35" fmla="*/ 46 h 51"/>
                  <a:gd name="T36" fmla="*/ 6 w 50"/>
                  <a:gd name="T37" fmla="*/ 38 h 51"/>
                  <a:gd name="T38" fmla="*/ 2 w 50"/>
                  <a:gd name="T39" fmla="*/ 35 h 51"/>
                  <a:gd name="T40" fmla="*/ 27 w 50"/>
                  <a:gd name="T41" fmla="*/ 13 h 51"/>
                  <a:gd name="T42" fmla="*/ 27 w 50"/>
                  <a:gd name="T43" fmla="*/ 0 h 51"/>
                  <a:gd name="T44" fmla="*/ 32 w 50"/>
                  <a:gd name="T45" fmla="*/ 1 h 51"/>
                  <a:gd name="T46" fmla="*/ 31 w 50"/>
                  <a:gd name="T47" fmla="*/ 6 h 51"/>
                  <a:gd name="T48" fmla="*/ 44 w 50"/>
                  <a:gd name="T49" fmla="*/ 3 h 51"/>
                  <a:gd name="T50" fmla="*/ 47 w 50"/>
                  <a:gd name="T51" fmla="*/ 7 h 51"/>
                  <a:gd name="T52" fmla="*/ 41 w 50"/>
                  <a:gd name="T53" fmla="*/ 9 h 51"/>
                  <a:gd name="T54" fmla="*/ 31 w 50"/>
                  <a:gd name="T55" fmla="*/ 22 h 51"/>
                  <a:gd name="T56" fmla="*/ 46 w 50"/>
                  <a:gd name="T57" fmla="*/ 22 h 51"/>
                  <a:gd name="T58" fmla="*/ 50 w 50"/>
                  <a:gd name="T59" fmla="*/ 20 h 51"/>
                  <a:gd name="T60" fmla="*/ 49 w 50"/>
                  <a:gd name="T61" fmla="*/ 24 h 51"/>
                  <a:gd name="T62" fmla="*/ 32 w 50"/>
                  <a:gd name="T63" fmla="*/ 29 h 51"/>
                  <a:gd name="T64" fmla="*/ 27 w 50"/>
                  <a:gd name="T65" fmla="*/ 16 h 51"/>
                  <a:gd name="T66" fmla="*/ 18 w 50"/>
                  <a:gd name="T67" fmla="*/ 17 h 51"/>
                  <a:gd name="T68" fmla="*/ 27 w 50"/>
                  <a:gd name="T69" fmla="*/ 1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0" h="51">
                    <a:moveTo>
                      <a:pt x="0" y="18"/>
                    </a:moveTo>
                    <a:cubicBezTo>
                      <a:pt x="8" y="13"/>
                      <a:pt x="13" y="6"/>
                      <a:pt x="15" y="0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2"/>
                      <a:pt x="20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3"/>
                      <a:pt x="17" y="4"/>
                      <a:pt x="16" y="5"/>
                    </a:cubicBezTo>
                    <a:cubicBezTo>
                      <a:pt x="15" y="7"/>
                      <a:pt x="15" y="9"/>
                      <a:pt x="14" y="10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6"/>
                      <a:pt x="14" y="27"/>
                      <a:pt x="14" y="29"/>
                    </a:cubicBezTo>
                    <a:cubicBezTo>
                      <a:pt x="14" y="29"/>
                      <a:pt x="14" y="30"/>
                      <a:pt x="14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28"/>
                      <a:pt x="11" y="27"/>
                      <a:pt x="11" y="26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4"/>
                      <a:pt x="9" y="15"/>
                      <a:pt x="8" y="16"/>
                    </a:cubicBezTo>
                    <a:cubicBezTo>
                      <a:pt x="7" y="17"/>
                      <a:pt x="6" y="18"/>
                      <a:pt x="3" y="21"/>
                    </a:cubicBezTo>
                    <a:cubicBezTo>
                      <a:pt x="2" y="19"/>
                      <a:pt x="1" y="19"/>
                      <a:pt x="0" y="18"/>
                    </a:cubicBezTo>
                    <a:close/>
                    <a:moveTo>
                      <a:pt x="6" y="35"/>
                    </a:moveTo>
                    <a:cubicBezTo>
                      <a:pt x="25" y="35"/>
                      <a:pt x="25" y="35"/>
                      <a:pt x="25" y="35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33"/>
                      <a:pt x="24" y="31"/>
                      <a:pt x="24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8" y="30"/>
                      <a:pt x="28" y="32"/>
                      <a:pt x="28" y="34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46" y="35"/>
                      <a:pt x="46" y="35"/>
                      <a:pt x="46" y="35"/>
                    </a:cubicBezTo>
                    <a:cubicBezTo>
                      <a:pt x="47" y="35"/>
                      <a:pt x="48" y="35"/>
                      <a:pt x="50" y="35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50" y="38"/>
                      <a:pt x="49" y="38"/>
                      <a:pt x="48" y="38"/>
                    </a:cubicBezTo>
                    <a:cubicBezTo>
                      <a:pt x="48" y="38"/>
                      <a:pt x="47" y="38"/>
                      <a:pt x="46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8" y="47"/>
                      <a:pt x="28" y="48"/>
                      <a:pt x="28" y="49"/>
                    </a:cubicBezTo>
                    <a:cubicBezTo>
                      <a:pt x="28" y="50"/>
                      <a:pt x="28" y="50"/>
                      <a:pt x="28" y="51"/>
                    </a:cubicBezTo>
                    <a:cubicBezTo>
                      <a:pt x="24" y="51"/>
                      <a:pt x="24" y="51"/>
                      <a:pt x="24" y="51"/>
                    </a:cubicBezTo>
                    <a:cubicBezTo>
                      <a:pt x="24" y="48"/>
                      <a:pt x="25" y="47"/>
                      <a:pt x="25" y="46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5" y="38"/>
                      <a:pt x="3" y="38"/>
                      <a:pt x="2" y="38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3" y="35"/>
                      <a:pt x="4" y="35"/>
                      <a:pt x="6" y="35"/>
                    </a:cubicBezTo>
                    <a:close/>
                    <a:moveTo>
                      <a:pt x="27" y="13"/>
                    </a:move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3"/>
                      <a:pt x="27" y="0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3"/>
                      <a:pt x="31" y="6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6" y="9"/>
                      <a:pt x="40" y="6"/>
                      <a:pt x="44" y="3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8"/>
                      <a:pt x="46" y="8"/>
                      <a:pt x="46" y="8"/>
                    </a:cubicBezTo>
                    <a:cubicBezTo>
                      <a:pt x="44" y="8"/>
                      <a:pt x="42" y="9"/>
                      <a:pt x="41" y="9"/>
                    </a:cubicBezTo>
                    <a:cubicBezTo>
                      <a:pt x="39" y="11"/>
                      <a:pt x="36" y="13"/>
                      <a:pt x="31" y="15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0" y="25"/>
                      <a:pt x="32" y="26"/>
                      <a:pt x="38" y="26"/>
                    </a:cubicBezTo>
                    <a:cubicBezTo>
                      <a:pt x="43" y="26"/>
                      <a:pt x="46" y="25"/>
                      <a:pt x="46" y="22"/>
                    </a:cubicBezTo>
                    <a:cubicBezTo>
                      <a:pt x="46" y="21"/>
                      <a:pt x="46" y="20"/>
                      <a:pt x="46" y="19"/>
                    </a:cubicBezTo>
                    <a:cubicBezTo>
                      <a:pt x="48" y="20"/>
                      <a:pt x="49" y="20"/>
                      <a:pt x="50" y="20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2"/>
                      <a:pt x="50" y="23"/>
                      <a:pt x="49" y="24"/>
                    </a:cubicBezTo>
                    <a:cubicBezTo>
                      <a:pt x="48" y="27"/>
                      <a:pt x="45" y="29"/>
                      <a:pt x="40" y="29"/>
                    </a:cubicBezTo>
                    <a:cubicBezTo>
                      <a:pt x="35" y="29"/>
                      <a:pt x="33" y="29"/>
                      <a:pt x="32" y="29"/>
                    </a:cubicBezTo>
                    <a:cubicBezTo>
                      <a:pt x="29" y="28"/>
                      <a:pt x="27" y="27"/>
                      <a:pt x="27" y="24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7"/>
                      <a:pt x="22" y="18"/>
                      <a:pt x="20" y="19"/>
                    </a:cubicBezTo>
                    <a:cubicBezTo>
                      <a:pt x="19" y="19"/>
                      <a:pt x="18" y="18"/>
                      <a:pt x="18" y="17"/>
                    </a:cubicBezTo>
                    <a:cubicBezTo>
                      <a:pt x="17" y="17"/>
                      <a:pt x="17" y="16"/>
                      <a:pt x="17" y="16"/>
                    </a:cubicBezTo>
                    <a:cubicBezTo>
                      <a:pt x="20" y="16"/>
                      <a:pt x="23" y="15"/>
                      <a:pt x="27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3" name="Freeform 22">
                <a:extLst>
                  <a:ext uri="{FF2B5EF4-FFF2-40B4-BE49-F238E27FC236}">
                    <a16:creationId xmlns="" xmlns:a16="http://schemas.microsoft.com/office/drawing/2014/main" id="{A67304A4-1D8F-9C4A-8A6B-896D067D1B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03" y="2115"/>
                <a:ext cx="93" cy="100"/>
              </a:xfrm>
              <a:custGeom>
                <a:avLst/>
                <a:gdLst>
                  <a:gd name="T0" fmla="*/ 19 w 49"/>
                  <a:gd name="T1" fmla="*/ 0 h 52"/>
                  <a:gd name="T2" fmla="*/ 22 w 49"/>
                  <a:gd name="T3" fmla="*/ 1 h 52"/>
                  <a:gd name="T4" fmla="*/ 23 w 49"/>
                  <a:gd name="T5" fmla="*/ 1 h 52"/>
                  <a:gd name="T6" fmla="*/ 22 w 49"/>
                  <a:gd name="T7" fmla="*/ 2 h 52"/>
                  <a:gd name="T8" fmla="*/ 21 w 49"/>
                  <a:gd name="T9" fmla="*/ 4 h 52"/>
                  <a:gd name="T10" fmla="*/ 20 w 49"/>
                  <a:gd name="T11" fmla="*/ 6 h 52"/>
                  <a:gd name="T12" fmla="*/ 19 w 49"/>
                  <a:gd name="T13" fmla="*/ 9 h 52"/>
                  <a:gd name="T14" fmla="*/ 44 w 49"/>
                  <a:gd name="T15" fmla="*/ 9 h 52"/>
                  <a:gd name="T16" fmla="*/ 47 w 49"/>
                  <a:gd name="T17" fmla="*/ 8 h 52"/>
                  <a:gd name="T18" fmla="*/ 49 w 49"/>
                  <a:gd name="T19" fmla="*/ 8 h 52"/>
                  <a:gd name="T20" fmla="*/ 49 w 49"/>
                  <a:gd name="T21" fmla="*/ 12 h 52"/>
                  <a:gd name="T22" fmla="*/ 47 w 49"/>
                  <a:gd name="T23" fmla="*/ 11 h 52"/>
                  <a:gd name="T24" fmla="*/ 44 w 49"/>
                  <a:gd name="T25" fmla="*/ 11 h 52"/>
                  <a:gd name="T26" fmla="*/ 18 w 49"/>
                  <a:gd name="T27" fmla="*/ 11 h 52"/>
                  <a:gd name="T28" fmla="*/ 11 w 49"/>
                  <a:gd name="T29" fmla="*/ 25 h 52"/>
                  <a:gd name="T30" fmla="*/ 24 w 49"/>
                  <a:gd name="T31" fmla="*/ 25 h 52"/>
                  <a:gd name="T32" fmla="*/ 24 w 49"/>
                  <a:gd name="T33" fmla="*/ 21 h 52"/>
                  <a:gd name="T34" fmla="*/ 24 w 49"/>
                  <a:gd name="T35" fmla="*/ 16 h 52"/>
                  <a:gd name="T36" fmla="*/ 28 w 49"/>
                  <a:gd name="T37" fmla="*/ 16 h 52"/>
                  <a:gd name="T38" fmla="*/ 28 w 49"/>
                  <a:gd name="T39" fmla="*/ 17 h 52"/>
                  <a:gd name="T40" fmla="*/ 28 w 49"/>
                  <a:gd name="T41" fmla="*/ 17 h 52"/>
                  <a:gd name="T42" fmla="*/ 27 w 49"/>
                  <a:gd name="T43" fmla="*/ 21 h 52"/>
                  <a:gd name="T44" fmla="*/ 27 w 49"/>
                  <a:gd name="T45" fmla="*/ 25 h 52"/>
                  <a:gd name="T46" fmla="*/ 39 w 49"/>
                  <a:gd name="T47" fmla="*/ 25 h 52"/>
                  <a:gd name="T48" fmla="*/ 44 w 49"/>
                  <a:gd name="T49" fmla="*/ 25 h 52"/>
                  <a:gd name="T50" fmla="*/ 44 w 49"/>
                  <a:gd name="T51" fmla="*/ 28 h 52"/>
                  <a:gd name="T52" fmla="*/ 39 w 49"/>
                  <a:gd name="T53" fmla="*/ 28 h 52"/>
                  <a:gd name="T54" fmla="*/ 27 w 49"/>
                  <a:gd name="T55" fmla="*/ 28 h 52"/>
                  <a:gd name="T56" fmla="*/ 27 w 49"/>
                  <a:gd name="T57" fmla="*/ 47 h 52"/>
                  <a:gd name="T58" fmla="*/ 19 w 49"/>
                  <a:gd name="T59" fmla="*/ 52 h 52"/>
                  <a:gd name="T60" fmla="*/ 17 w 49"/>
                  <a:gd name="T61" fmla="*/ 47 h 52"/>
                  <a:gd name="T62" fmla="*/ 24 w 49"/>
                  <a:gd name="T63" fmla="*/ 46 h 52"/>
                  <a:gd name="T64" fmla="*/ 24 w 49"/>
                  <a:gd name="T65" fmla="*/ 28 h 52"/>
                  <a:gd name="T66" fmla="*/ 11 w 49"/>
                  <a:gd name="T67" fmla="*/ 28 h 52"/>
                  <a:gd name="T68" fmla="*/ 8 w 49"/>
                  <a:gd name="T69" fmla="*/ 29 h 52"/>
                  <a:gd name="T70" fmla="*/ 6 w 49"/>
                  <a:gd name="T71" fmla="*/ 25 h 52"/>
                  <a:gd name="T72" fmla="*/ 9 w 49"/>
                  <a:gd name="T73" fmla="*/ 22 h 52"/>
                  <a:gd name="T74" fmla="*/ 14 w 49"/>
                  <a:gd name="T75" fmla="*/ 11 h 52"/>
                  <a:gd name="T76" fmla="*/ 4 w 49"/>
                  <a:gd name="T77" fmla="*/ 11 h 52"/>
                  <a:gd name="T78" fmla="*/ 1 w 49"/>
                  <a:gd name="T79" fmla="*/ 11 h 52"/>
                  <a:gd name="T80" fmla="*/ 0 w 49"/>
                  <a:gd name="T81" fmla="*/ 12 h 52"/>
                  <a:gd name="T82" fmla="*/ 0 w 49"/>
                  <a:gd name="T83" fmla="*/ 8 h 52"/>
                  <a:gd name="T84" fmla="*/ 2 w 49"/>
                  <a:gd name="T85" fmla="*/ 8 h 52"/>
                  <a:gd name="T86" fmla="*/ 4 w 49"/>
                  <a:gd name="T87" fmla="*/ 9 h 52"/>
                  <a:gd name="T88" fmla="*/ 15 w 49"/>
                  <a:gd name="T89" fmla="*/ 9 h 52"/>
                  <a:gd name="T90" fmla="*/ 19 w 49"/>
                  <a:gd name="T91" fmla="*/ 0 h 52"/>
                  <a:gd name="T92" fmla="*/ 0 w 49"/>
                  <a:gd name="T93" fmla="*/ 46 h 52"/>
                  <a:gd name="T94" fmla="*/ 14 w 49"/>
                  <a:gd name="T95" fmla="*/ 33 h 52"/>
                  <a:gd name="T96" fmla="*/ 18 w 49"/>
                  <a:gd name="T97" fmla="*/ 36 h 52"/>
                  <a:gd name="T98" fmla="*/ 19 w 49"/>
                  <a:gd name="T99" fmla="*/ 36 h 52"/>
                  <a:gd name="T100" fmla="*/ 18 w 49"/>
                  <a:gd name="T101" fmla="*/ 37 h 52"/>
                  <a:gd name="T102" fmla="*/ 15 w 49"/>
                  <a:gd name="T103" fmla="*/ 39 h 52"/>
                  <a:gd name="T104" fmla="*/ 4 w 49"/>
                  <a:gd name="T105" fmla="*/ 49 h 52"/>
                  <a:gd name="T106" fmla="*/ 0 w 49"/>
                  <a:gd name="T107" fmla="*/ 46 h 52"/>
                  <a:gd name="T108" fmla="*/ 32 w 49"/>
                  <a:gd name="T109" fmla="*/ 37 h 52"/>
                  <a:gd name="T110" fmla="*/ 34 w 49"/>
                  <a:gd name="T111" fmla="*/ 34 h 52"/>
                  <a:gd name="T112" fmla="*/ 48 w 49"/>
                  <a:gd name="T113" fmla="*/ 45 h 52"/>
                  <a:gd name="T114" fmla="*/ 46 w 49"/>
                  <a:gd name="T115" fmla="*/ 48 h 52"/>
                  <a:gd name="T116" fmla="*/ 32 w 49"/>
                  <a:gd name="T117" fmla="*/ 37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9" h="52">
                    <a:moveTo>
                      <a:pt x="19" y="0"/>
                    </a:moveTo>
                    <a:cubicBezTo>
                      <a:pt x="22" y="1"/>
                      <a:pt x="22" y="1"/>
                      <a:pt x="22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2"/>
                      <a:pt x="22" y="2"/>
                    </a:cubicBezTo>
                    <a:cubicBezTo>
                      <a:pt x="22" y="2"/>
                      <a:pt x="21" y="3"/>
                      <a:pt x="21" y="4"/>
                    </a:cubicBezTo>
                    <a:cubicBezTo>
                      <a:pt x="21" y="4"/>
                      <a:pt x="20" y="5"/>
                      <a:pt x="20" y="6"/>
                    </a:cubicBezTo>
                    <a:cubicBezTo>
                      <a:pt x="20" y="7"/>
                      <a:pt x="19" y="8"/>
                      <a:pt x="19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5" y="9"/>
                      <a:pt x="46" y="8"/>
                      <a:pt x="47" y="8"/>
                    </a:cubicBezTo>
                    <a:cubicBezTo>
                      <a:pt x="48" y="8"/>
                      <a:pt x="49" y="8"/>
                      <a:pt x="49" y="8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9" y="12"/>
                      <a:pt x="48" y="12"/>
                      <a:pt x="47" y="11"/>
                    </a:cubicBezTo>
                    <a:cubicBezTo>
                      <a:pt x="46" y="11"/>
                      <a:pt x="45" y="11"/>
                      <a:pt x="44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6" y="15"/>
                      <a:pt x="14" y="19"/>
                      <a:pt x="11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19"/>
                      <a:pt x="24" y="17"/>
                      <a:pt x="24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6"/>
                      <a:pt x="28" y="16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7" y="17"/>
                      <a:pt x="27" y="19"/>
                      <a:pt x="27" y="21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0" y="25"/>
                      <a:pt x="42" y="25"/>
                      <a:pt x="44" y="25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2" y="28"/>
                      <a:pt x="41" y="28"/>
                      <a:pt x="39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50"/>
                      <a:pt x="25" y="51"/>
                      <a:pt x="19" y="52"/>
                    </a:cubicBezTo>
                    <a:cubicBezTo>
                      <a:pt x="18" y="50"/>
                      <a:pt x="18" y="49"/>
                      <a:pt x="17" y="47"/>
                    </a:cubicBezTo>
                    <a:cubicBezTo>
                      <a:pt x="22" y="48"/>
                      <a:pt x="25" y="48"/>
                      <a:pt x="24" y="46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0" y="28"/>
                      <a:pt x="9" y="28"/>
                      <a:pt x="8" y="29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5"/>
                      <a:pt x="8" y="24"/>
                      <a:pt x="9" y="22"/>
                    </a:cubicBezTo>
                    <a:cubicBezTo>
                      <a:pt x="11" y="19"/>
                      <a:pt x="12" y="16"/>
                      <a:pt x="1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3" y="11"/>
                      <a:pt x="1" y="11"/>
                    </a:cubicBezTo>
                    <a:cubicBezTo>
                      <a:pt x="1" y="12"/>
                      <a:pt x="0" y="12"/>
                      <a:pt x="0" y="1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2" y="8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7" y="6"/>
                      <a:pt x="18" y="3"/>
                      <a:pt x="19" y="0"/>
                    </a:cubicBezTo>
                    <a:close/>
                    <a:moveTo>
                      <a:pt x="0" y="46"/>
                    </a:moveTo>
                    <a:cubicBezTo>
                      <a:pt x="6" y="43"/>
                      <a:pt x="11" y="39"/>
                      <a:pt x="14" y="33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8" y="36"/>
                      <a:pt x="18" y="37"/>
                    </a:cubicBezTo>
                    <a:cubicBezTo>
                      <a:pt x="17" y="37"/>
                      <a:pt x="16" y="38"/>
                      <a:pt x="15" y="39"/>
                    </a:cubicBezTo>
                    <a:cubicBezTo>
                      <a:pt x="12" y="42"/>
                      <a:pt x="8" y="46"/>
                      <a:pt x="4" y="49"/>
                    </a:cubicBezTo>
                    <a:cubicBezTo>
                      <a:pt x="3" y="47"/>
                      <a:pt x="2" y="46"/>
                      <a:pt x="0" y="46"/>
                    </a:cubicBezTo>
                    <a:close/>
                    <a:moveTo>
                      <a:pt x="32" y="37"/>
                    </a:moveTo>
                    <a:cubicBezTo>
                      <a:pt x="34" y="34"/>
                      <a:pt x="34" y="34"/>
                      <a:pt x="34" y="34"/>
                    </a:cubicBezTo>
                    <a:cubicBezTo>
                      <a:pt x="39" y="37"/>
                      <a:pt x="44" y="41"/>
                      <a:pt x="48" y="45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1" y="44"/>
                      <a:pt x="37" y="40"/>
                      <a:pt x="32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4" name="Freeform 23">
                <a:extLst>
                  <a:ext uri="{FF2B5EF4-FFF2-40B4-BE49-F238E27FC236}">
                    <a16:creationId xmlns="" xmlns:a16="http://schemas.microsoft.com/office/drawing/2014/main" id="{87D71602-D4A2-CC41-88CA-C977E7288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116"/>
                <a:ext cx="19" cy="97"/>
              </a:xfrm>
              <a:custGeom>
                <a:avLst/>
                <a:gdLst>
                  <a:gd name="T0" fmla="*/ 0 w 10"/>
                  <a:gd name="T1" fmla="*/ 0 h 50"/>
                  <a:gd name="T2" fmla="*/ 4 w 10"/>
                  <a:gd name="T3" fmla="*/ 0 h 50"/>
                  <a:gd name="T4" fmla="*/ 10 w 10"/>
                  <a:gd name="T5" fmla="*/ 25 h 50"/>
                  <a:gd name="T6" fmla="*/ 4 w 10"/>
                  <a:gd name="T7" fmla="*/ 50 h 50"/>
                  <a:gd name="T8" fmla="*/ 0 w 10"/>
                  <a:gd name="T9" fmla="*/ 50 h 50"/>
                  <a:gd name="T10" fmla="*/ 6 w 10"/>
                  <a:gd name="T11" fmla="*/ 25 h 50"/>
                  <a:gd name="T12" fmla="*/ 0 w 10"/>
                  <a:gd name="T1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8" y="7"/>
                      <a:pt x="10" y="15"/>
                      <a:pt x="10" y="25"/>
                    </a:cubicBezTo>
                    <a:cubicBezTo>
                      <a:pt x="10" y="35"/>
                      <a:pt x="8" y="43"/>
                      <a:pt x="4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4" y="43"/>
                      <a:pt x="6" y="35"/>
                      <a:pt x="6" y="25"/>
                    </a:cubicBezTo>
                    <a:cubicBezTo>
                      <a:pt x="6" y="16"/>
                      <a:pt x="4" y="8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5" name="Freeform 24">
                <a:extLst>
                  <a:ext uri="{FF2B5EF4-FFF2-40B4-BE49-F238E27FC236}">
                    <a16:creationId xmlns="" xmlns:a16="http://schemas.microsoft.com/office/drawing/2014/main" id="{85B00E51-CC45-7448-B934-C2C579F54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324"/>
                <a:ext cx="71" cy="75"/>
              </a:xfrm>
              <a:custGeom>
                <a:avLst/>
                <a:gdLst>
                  <a:gd name="T0" fmla="*/ 35 w 37"/>
                  <a:gd name="T1" fmla="*/ 0 h 39"/>
                  <a:gd name="T2" fmla="*/ 36 w 37"/>
                  <a:gd name="T3" fmla="*/ 13 h 39"/>
                  <a:gd name="T4" fmla="*/ 35 w 37"/>
                  <a:gd name="T5" fmla="*/ 13 h 39"/>
                  <a:gd name="T6" fmla="*/ 30 w 37"/>
                  <a:gd name="T7" fmla="*/ 5 h 39"/>
                  <a:gd name="T8" fmla="*/ 21 w 37"/>
                  <a:gd name="T9" fmla="*/ 2 h 39"/>
                  <a:gd name="T10" fmla="*/ 14 w 37"/>
                  <a:gd name="T11" fmla="*/ 4 h 39"/>
                  <a:gd name="T12" fmla="*/ 9 w 37"/>
                  <a:gd name="T13" fmla="*/ 10 h 39"/>
                  <a:gd name="T14" fmla="*/ 7 w 37"/>
                  <a:gd name="T15" fmla="*/ 20 h 39"/>
                  <a:gd name="T16" fmla="*/ 9 w 37"/>
                  <a:gd name="T17" fmla="*/ 29 h 39"/>
                  <a:gd name="T18" fmla="*/ 14 w 37"/>
                  <a:gd name="T19" fmla="*/ 35 h 39"/>
                  <a:gd name="T20" fmla="*/ 22 w 37"/>
                  <a:gd name="T21" fmla="*/ 37 h 39"/>
                  <a:gd name="T22" fmla="*/ 29 w 37"/>
                  <a:gd name="T23" fmla="*/ 35 h 39"/>
                  <a:gd name="T24" fmla="*/ 36 w 37"/>
                  <a:gd name="T25" fmla="*/ 29 h 39"/>
                  <a:gd name="T26" fmla="*/ 37 w 37"/>
                  <a:gd name="T27" fmla="*/ 30 h 39"/>
                  <a:gd name="T28" fmla="*/ 30 w 37"/>
                  <a:gd name="T29" fmla="*/ 37 h 39"/>
                  <a:gd name="T30" fmla="*/ 20 w 37"/>
                  <a:gd name="T31" fmla="*/ 39 h 39"/>
                  <a:gd name="T32" fmla="*/ 4 w 37"/>
                  <a:gd name="T33" fmla="*/ 32 h 39"/>
                  <a:gd name="T34" fmla="*/ 0 w 37"/>
                  <a:gd name="T35" fmla="*/ 20 h 39"/>
                  <a:gd name="T36" fmla="*/ 3 w 37"/>
                  <a:gd name="T37" fmla="*/ 10 h 39"/>
                  <a:gd name="T38" fmla="*/ 10 w 37"/>
                  <a:gd name="T39" fmla="*/ 3 h 39"/>
                  <a:gd name="T40" fmla="*/ 21 w 37"/>
                  <a:gd name="T41" fmla="*/ 0 h 39"/>
                  <a:gd name="T42" fmla="*/ 30 w 37"/>
                  <a:gd name="T43" fmla="*/ 2 h 39"/>
                  <a:gd name="T44" fmla="*/ 31 w 37"/>
                  <a:gd name="T45" fmla="*/ 3 h 39"/>
                  <a:gd name="T46" fmla="*/ 33 w 37"/>
                  <a:gd name="T47" fmla="*/ 2 h 39"/>
                  <a:gd name="T48" fmla="*/ 34 w 37"/>
                  <a:gd name="T49" fmla="*/ 0 h 39"/>
                  <a:gd name="T50" fmla="*/ 35 w 37"/>
                  <a:gd name="T5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5" y="0"/>
                    </a:moveTo>
                    <a:cubicBezTo>
                      <a:pt x="36" y="13"/>
                      <a:pt x="36" y="13"/>
                      <a:pt x="36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4" y="9"/>
                      <a:pt x="32" y="6"/>
                      <a:pt x="30" y="5"/>
                    </a:cubicBezTo>
                    <a:cubicBezTo>
                      <a:pt x="27" y="3"/>
                      <a:pt x="25" y="2"/>
                      <a:pt x="21" y="2"/>
                    </a:cubicBezTo>
                    <a:cubicBezTo>
                      <a:pt x="19" y="2"/>
                      <a:pt x="16" y="3"/>
                      <a:pt x="14" y="4"/>
                    </a:cubicBezTo>
                    <a:cubicBezTo>
                      <a:pt x="12" y="5"/>
                      <a:pt x="10" y="7"/>
                      <a:pt x="9" y="10"/>
                    </a:cubicBezTo>
                    <a:cubicBezTo>
                      <a:pt x="7" y="13"/>
                      <a:pt x="7" y="16"/>
                      <a:pt x="7" y="20"/>
                    </a:cubicBezTo>
                    <a:cubicBezTo>
                      <a:pt x="7" y="24"/>
                      <a:pt x="7" y="27"/>
                      <a:pt x="9" y="29"/>
                    </a:cubicBezTo>
                    <a:cubicBezTo>
                      <a:pt x="10" y="32"/>
                      <a:pt x="12" y="33"/>
                      <a:pt x="14" y="35"/>
                    </a:cubicBezTo>
                    <a:cubicBezTo>
                      <a:pt x="16" y="36"/>
                      <a:pt x="19" y="37"/>
                      <a:pt x="22" y="37"/>
                    </a:cubicBezTo>
                    <a:cubicBezTo>
                      <a:pt x="25" y="37"/>
                      <a:pt x="27" y="36"/>
                      <a:pt x="29" y="35"/>
                    </a:cubicBezTo>
                    <a:cubicBezTo>
                      <a:pt x="31" y="34"/>
                      <a:pt x="34" y="32"/>
                      <a:pt x="36" y="29"/>
                    </a:cubicBezTo>
                    <a:cubicBezTo>
                      <a:pt x="37" y="30"/>
                      <a:pt x="37" y="30"/>
                      <a:pt x="37" y="30"/>
                    </a:cubicBezTo>
                    <a:cubicBezTo>
                      <a:pt x="35" y="33"/>
                      <a:pt x="32" y="35"/>
                      <a:pt x="30" y="37"/>
                    </a:cubicBezTo>
                    <a:cubicBezTo>
                      <a:pt x="27" y="38"/>
                      <a:pt x="24" y="39"/>
                      <a:pt x="20" y="39"/>
                    </a:cubicBezTo>
                    <a:cubicBezTo>
                      <a:pt x="13" y="39"/>
                      <a:pt x="8" y="37"/>
                      <a:pt x="4" y="32"/>
                    </a:cubicBezTo>
                    <a:cubicBezTo>
                      <a:pt x="1" y="29"/>
                      <a:pt x="0" y="25"/>
                      <a:pt x="0" y="20"/>
                    </a:cubicBezTo>
                    <a:cubicBezTo>
                      <a:pt x="0" y="17"/>
                      <a:pt x="1" y="13"/>
                      <a:pt x="3" y="10"/>
                    </a:cubicBezTo>
                    <a:cubicBezTo>
                      <a:pt x="4" y="7"/>
                      <a:pt x="7" y="5"/>
                      <a:pt x="10" y="3"/>
                    </a:cubicBezTo>
                    <a:cubicBezTo>
                      <a:pt x="13" y="1"/>
                      <a:pt x="17" y="0"/>
                      <a:pt x="21" y="0"/>
                    </a:cubicBezTo>
                    <a:cubicBezTo>
                      <a:pt x="24" y="0"/>
                      <a:pt x="27" y="1"/>
                      <a:pt x="30" y="2"/>
                    </a:cubicBezTo>
                    <a:cubicBezTo>
                      <a:pt x="30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3" y="2"/>
                    </a:cubicBezTo>
                    <a:cubicBezTo>
                      <a:pt x="33" y="2"/>
                      <a:pt x="34" y="1"/>
                      <a:pt x="34" y="0"/>
                    </a:cubicBezTo>
                    <a:lnTo>
                      <a:pt x="3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6" name="Freeform 25">
                <a:extLst>
                  <a:ext uri="{FF2B5EF4-FFF2-40B4-BE49-F238E27FC236}">
                    <a16:creationId xmlns="" xmlns:a16="http://schemas.microsoft.com/office/drawing/2014/main" id="{26001EBA-8A92-1B43-B116-AE5DCEB2E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326"/>
                <a:ext cx="82" cy="71"/>
              </a:xfrm>
              <a:custGeom>
                <a:avLst/>
                <a:gdLst>
                  <a:gd name="T0" fmla="*/ 12 w 43"/>
                  <a:gd name="T1" fmla="*/ 17 h 37"/>
                  <a:gd name="T2" fmla="*/ 31 w 43"/>
                  <a:gd name="T3" fmla="*/ 17 h 37"/>
                  <a:gd name="T4" fmla="*/ 31 w 43"/>
                  <a:gd name="T5" fmla="*/ 7 h 37"/>
                  <a:gd name="T6" fmla="*/ 31 w 43"/>
                  <a:gd name="T7" fmla="*/ 3 h 37"/>
                  <a:gd name="T8" fmla="*/ 30 w 43"/>
                  <a:gd name="T9" fmla="*/ 2 h 37"/>
                  <a:gd name="T10" fmla="*/ 27 w 43"/>
                  <a:gd name="T11" fmla="*/ 1 h 37"/>
                  <a:gd name="T12" fmla="*/ 25 w 43"/>
                  <a:gd name="T13" fmla="*/ 1 h 37"/>
                  <a:gd name="T14" fmla="*/ 25 w 43"/>
                  <a:gd name="T15" fmla="*/ 0 h 37"/>
                  <a:gd name="T16" fmla="*/ 43 w 43"/>
                  <a:gd name="T17" fmla="*/ 0 h 37"/>
                  <a:gd name="T18" fmla="*/ 43 w 43"/>
                  <a:gd name="T19" fmla="*/ 1 h 37"/>
                  <a:gd name="T20" fmla="*/ 42 w 43"/>
                  <a:gd name="T21" fmla="*/ 1 h 37"/>
                  <a:gd name="T22" fmla="*/ 39 w 43"/>
                  <a:gd name="T23" fmla="*/ 2 h 37"/>
                  <a:gd name="T24" fmla="*/ 37 w 43"/>
                  <a:gd name="T25" fmla="*/ 3 h 37"/>
                  <a:gd name="T26" fmla="*/ 37 w 43"/>
                  <a:gd name="T27" fmla="*/ 7 h 37"/>
                  <a:gd name="T28" fmla="*/ 37 w 43"/>
                  <a:gd name="T29" fmla="*/ 31 h 37"/>
                  <a:gd name="T30" fmla="*/ 37 w 43"/>
                  <a:gd name="T31" fmla="*/ 34 h 37"/>
                  <a:gd name="T32" fmla="*/ 39 w 43"/>
                  <a:gd name="T33" fmla="*/ 36 h 37"/>
                  <a:gd name="T34" fmla="*/ 42 w 43"/>
                  <a:gd name="T35" fmla="*/ 36 h 37"/>
                  <a:gd name="T36" fmla="*/ 43 w 43"/>
                  <a:gd name="T37" fmla="*/ 36 h 37"/>
                  <a:gd name="T38" fmla="*/ 43 w 43"/>
                  <a:gd name="T39" fmla="*/ 37 h 37"/>
                  <a:gd name="T40" fmla="*/ 25 w 43"/>
                  <a:gd name="T41" fmla="*/ 37 h 37"/>
                  <a:gd name="T42" fmla="*/ 25 w 43"/>
                  <a:gd name="T43" fmla="*/ 36 h 37"/>
                  <a:gd name="T44" fmla="*/ 27 w 43"/>
                  <a:gd name="T45" fmla="*/ 36 h 37"/>
                  <a:gd name="T46" fmla="*/ 31 w 43"/>
                  <a:gd name="T47" fmla="*/ 35 h 37"/>
                  <a:gd name="T48" fmla="*/ 31 w 43"/>
                  <a:gd name="T49" fmla="*/ 31 h 37"/>
                  <a:gd name="T50" fmla="*/ 31 w 43"/>
                  <a:gd name="T51" fmla="*/ 19 h 37"/>
                  <a:gd name="T52" fmla="*/ 12 w 43"/>
                  <a:gd name="T53" fmla="*/ 19 h 37"/>
                  <a:gd name="T54" fmla="*/ 12 w 43"/>
                  <a:gd name="T55" fmla="*/ 31 h 37"/>
                  <a:gd name="T56" fmla="*/ 13 w 43"/>
                  <a:gd name="T57" fmla="*/ 34 h 37"/>
                  <a:gd name="T58" fmla="*/ 14 w 43"/>
                  <a:gd name="T59" fmla="*/ 36 h 37"/>
                  <a:gd name="T60" fmla="*/ 17 w 43"/>
                  <a:gd name="T61" fmla="*/ 36 h 37"/>
                  <a:gd name="T62" fmla="*/ 18 w 43"/>
                  <a:gd name="T63" fmla="*/ 36 h 37"/>
                  <a:gd name="T64" fmla="*/ 18 w 43"/>
                  <a:gd name="T65" fmla="*/ 37 h 37"/>
                  <a:gd name="T66" fmla="*/ 0 w 43"/>
                  <a:gd name="T67" fmla="*/ 37 h 37"/>
                  <a:gd name="T68" fmla="*/ 0 w 43"/>
                  <a:gd name="T69" fmla="*/ 36 h 37"/>
                  <a:gd name="T70" fmla="*/ 2 w 43"/>
                  <a:gd name="T71" fmla="*/ 36 h 37"/>
                  <a:gd name="T72" fmla="*/ 6 w 43"/>
                  <a:gd name="T73" fmla="*/ 35 h 37"/>
                  <a:gd name="T74" fmla="*/ 6 w 43"/>
                  <a:gd name="T75" fmla="*/ 31 h 37"/>
                  <a:gd name="T76" fmla="*/ 6 w 43"/>
                  <a:gd name="T77" fmla="*/ 7 h 37"/>
                  <a:gd name="T78" fmla="*/ 6 w 43"/>
                  <a:gd name="T79" fmla="*/ 3 h 37"/>
                  <a:gd name="T80" fmla="*/ 5 w 43"/>
                  <a:gd name="T81" fmla="*/ 2 h 37"/>
                  <a:gd name="T82" fmla="*/ 2 w 43"/>
                  <a:gd name="T83" fmla="*/ 1 h 37"/>
                  <a:gd name="T84" fmla="*/ 0 w 43"/>
                  <a:gd name="T85" fmla="*/ 1 h 37"/>
                  <a:gd name="T86" fmla="*/ 0 w 43"/>
                  <a:gd name="T87" fmla="*/ 0 h 37"/>
                  <a:gd name="T88" fmla="*/ 18 w 43"/>
                  <a:gd name="T89" fmla="*/ 0 h 37"/>
                  <a:gd name="T90" fmla="*/ 18 w 43"/>
                  <a:gd name="T91" fmla="*/ 1 h 37"/>
                  <a:gd name="T92" fmla="*/ 17 w 43"/>
                  <a:gd name="T93" fmla="*/ 1 h 37"/>
                  <a:gd name="T94" fmla="*/ 14 w 43"/>
                  <a:gd name="T95" fmla="*/ 2 h 37"/>
                  <a:gd name="T96" fmla="*/ 13 w 43"/>
                  <a:gd name="T97" fmla="*/ 3 h 37"/>
                  <a:gd name="T98" fmla="*/ 12 w 43"/>
                  <a:gd name="T99" fmla="*/ 7 h 37"/>
                  <a:gd name="T100" fmla="*/ 12 w 43"/>
                  <a:gd name="T101" fmla="*/ 1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3" h="37">
                    <a:moveTo>
                      <a:pt x="12" y="17"/>
                    </a:move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5"/>
                      <a:pt x="31" y="3"/>
                      <a:pt x="31" y="3"/>
                    </a:cubicBezTo>
                    <a:cubicBezTo>
                      <a:pt x="31" y="2"/>
                      <a:pt x="30" y="2"/>
                      <a:pt x="30" y="2"/>
                    </a:cubicBezTo>
                    <a:cubicBezTo>
                      <a:pt x="29" y="1"/>
                      <a:pt x="28" y="1"/>
                      <a:pt x="27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0" y="1"/>
                      <a:pt x="39" y="2"/>
                    </a:cubicBezTo>
                    <a:cubicBezTo>
                      <a:pt x="38" y="2"/>
                      <a:pt x="38" y="2"/>
                      <a:pt x="37" y="3"/>
                    </a:cubicBezTo>
                    <a:cubicBezTo>
                      <a:pt x="37" y="4"/>
                      <a:pt x="37" y="5"/>
                      <a:pt x="37" y="7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7" y="33"/>
                      <a:pt x="37" y="34"/>
                      <a:pt x="37" y="34"/>
                    </a:cubicBezTo>
                    <a:cubicBezTo>
                      <a:pt x="38" y="35"/>
                      <a:pt x="38" y="35"/>
                      <a:pt x="39" y="36"/>
                    </a:cubicBezTo>
                    <a:cubicBezTo>
                      <a:pt x="40" y="36"/>
                      <a:pt x="41" y="36"/>
                      <a:pt x="42" y="36"/>
                    </a:cubicBezTo>
                    <a:cubicBezTo>
                      <a:pt x="43" y="36"/>
                      <a:pt x="43" y="36"/>
                      <a:pt x="43" y="36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9" y="36"/>
                      <a:pt x="30" y="36"/>
                      <a:pt x="31" y="35"/>
                    </a:cubicBezTo>
                    <a:cubicBezTo>
                      <a:pt x="31" y="34"/>
                      <a:pt x="31" y="33"/>
                      <a:pt x="31" y="31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3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7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3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lnTo>
                      <a:pt x="12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7" name="Freeform 26">
                <a:extLst>
                  <a:ext uri="{FF2B5EF4-FFF2-40B4-BE49-F238E27FC236}">
                    <a16:creationId xmlns="" xmlns:a16="http://schemas.microsoft.com/office/drawing/2014/main" id="{DDE6C016-CDE2-F24A-BE4F-5E88D4B95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4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3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3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8" name="Freeform 27">
                <a:extLst>
                  <a:ext uri="{FF2B5EF4-FFF2-40B4-BE49-F238E27FC236}">
                    <a16:creationId xmlns="" xmlns:a16="http://schemas.microsoft.com/office/drawing/2014/main" id="{1B942B3B-E8D5-1E4A-A2DC-529EFC014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326"/>
                <a:ext cx="86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1 w 45"/>
                  <a:gd name="T31" fmla="*/ 8 h 38"/>
                  <a:gd name="T32" fmla="*/ 11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9" name="Freeform 28">
                <a:extLst>
                  <a:ext uri="{FF2B5EF4-FFF2-40B4-BE49-F238E27FC236}">
                    <a16:creationId xmlns="" xmlns:a16="http://schemas.microsoft.com/office/drawing/2014/main" id="{92AF6CA1-1AE3-684D-8EE9-404F9B7F48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8" y="2324"/>
                <a:ext cx="84" cy="73"/>
              </a:xfrm>
              <a:custGeom>
                <a:avLst/>
                <a:gdLst>
                  <a:gd name="T0" fmla="*/ 28 w 44"/>
                  <a:gd name="T1" fmla="*/ 26 h 38"/>
                  <a:gd name="T2" fmla="*/ 12 w 44"/>
                  <a:gd name="T3" fmla="*/ 26 h 38"/>
                  <a:gd name="T4" fmla="*/ 9 w 44"/>
                  <a:gd name="T5" fmla="*/ 32 h 38"/>
                  <a:gd name="T6" fmla="*/ 8 w 44"/>
                  <a:gd name="T7" fmla="*/ 35 h 38"/>
                  <a:gd name="T8" fmla="*/ 9 w 44"/>
                  <a:gd name="T9" fmla="*/ 37 h 38"/>
                  <a:gd name="T10" fmla="*/ 13 w 44"/>
                  <a:gd name="T11" fmla="*/ 37 h 38"/>
                  <a:gd name="T12" fmla="*/ 13 w 44"/>
                  <a:gd name="T13" fmla="*/ 38 h 38"/>
                  <a:gd name="T14" fmla="*/ 0 w 44"/>
                  <a:gd name="T15" fmla="*/ 38 h 38"/>
                  <a:gd name="T16" fmla="*/ 0 w 44"/>
                  <a:gd name="T17" fmla="*/ 37 h 38"/>
                  <a:gd name="T18" fmla="*/ 4 w 44"/>
                  <a:gd name="T19" fmla="*/ 36 h 38"/>
                  <a:gd name="T20" fmla="*/ 7 w 44"/>
                  <a:gd name="T21" fmla="*/ 31 h 38"/>
                  <a:gd name="T22" fmla="*/ 22 w 44"/>
                  <a:gd name="T23" fmla="*/ 0 h 38"/>
                  <a:gd name="T24" fmla="*/ 23 w 44"/>
                  <a:gd name="T25" fmla="*/ 0 h 38"/>
                  <a:gd name="T26" fmla="*/ 37 w 44"/>
                  <a:gd name="T27" fmla="*/ 31 h 38"/>
                  <a:gd name="T28" fmla="*/ 40 w 44"/>
                  <a:gd name="T29" fmla="*/ 36 h 38"/>
                  <a:gd name="T30" fmla="*/ 44 w 44"/>
                  <a:gd name="T31" fmla="*/ 37 h 38"/>
                  <a:gd name="T32" fmla="*/ 44 w 44"/>
                  <a:gd name="T33" fmla="*/ 38 h 38"/>
                  <a:gd name="T34" fmla="*/ 28 w 44"/>
                  <a:gd name="T35" fmla="*/ 38 h 38"/>
                  <a:gd name="T36" fmla="*/ 28 w 44"/>
                  <a:gd name="T37" fmla="*/ 37 h 38"/>
                  <a:gd name="T38" fmla="*/ 31 w 44"/>
                  <a:gd name="T39" fmla="*/ 37 h 38"/>
                  <a:gd name="T40" fmla="*/ 32 w 44"/>
                  <a:gd name="T41" fmla="*/ 35 h 38"/>
                  <a:gd name="T42" fmla="*/ 31 w 44"/>
                  <a:gd name="T43" fmla="*/ 31 h 38"/>
                  <a:gd name="T44" fmla="*/ 28 w 44"/>
                  <a:gd name="T45" fmla="*/ 26 h 38"/>
                  <a:gd name="T46" fmla="*/ 27 w 44"/>
                  <a:gd name="T47" fmla="*/ 24 h 38"/>
                  <a:gd name="T48" fmla="*/ 20 w 44"/>
                  <a:gd name="T49" fmla="*/ 9 h 38"/>
                  <a:gd name="T50" fmla="*/ 13 w 44"/>
                  <a:gd name="T51" fmla="*/ 24 h 38"/>
                  <a:gd name="T52" fmla="*/ 27 w 44"/>
                  <a:gd name="T53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4" h="38">
                    <a:moveTo>
                      <a:pt x="28" y="26"/>
                    </a:moveTo>
                    <a:cubicBezTo>
                      <a:pt x="12" y="26"/>
                      <a:pt x="12" y="26"/>
                      <a:pt x="12" y="26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3"/>
                      <a:pt x="8" y="34"/>
                      <a:pt x="8" y="35"/>
                    </a:cubicBezTo>
                    <a:cubicBezTo>
                      <a:pt x="8" y="36"/>
                      <a:pt x="9" y="36"/>
                      <a:pt x="9" y="37"/>
                    </a:cubicBezTo>
                    <a:cubicBezTo>
                      <a:pt x="10" y="37"/>
                      <a:pt x="11" y="37"/>
                      <a:pt x="13" y="37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2" y="37"/>
                      <a:pt x="3" y="37"/>
                      <a:pt x="4" y="36"/>
                    </a:cubicBezTo>
                    <a:cubicBezTo>
                      <a:pt x="5" y="35"/>
                      <a:pt x="6" y="34"/>
                      <a:pt x="7" y="3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8" y="34"/>
                      <a:pt x="39" y="35"/>
                      <a:pt x="40" y="36"/>
                    </a:cubicBezTo>
                    <a:cubicBezTo>
                      <a:pt x="41" y="37"/>
                      <a:pt x="42" y="37"/>
                      <a:pt x="44" y="37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7"/>
                      <a:pt x="31" y="37"/>
                      <a:pt x="31" y="37"/>
                    </a:cubicBezTo>
                    <a:cubicBezTo>
                      <a:pt x="32" y="36"/>
                      <a:pt x="32" y="36"/>
                      <a:pt x="32" y="35"/>
                    </a:cubicBezTo>
                    <a:cubicBezTo>
                      <a:pt x="32" y="34"/>
                      <a:pt x="32" y="33"/>
                      <a:pt x="31" y="31"/>
                    </a:cubicBezTo>
                    <a:lnTo>
                      <a:pt x="28" y="26"/>
                    </a:lnTo>
                    <a:close/>
                    <a:moveTo>
                      <a:pt x="27" y="24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13" y="24"/>
                      <a:pt x="13" y="24"/>
                      <a:pt x="13" y="24"/>
                    </a:cubicBezTo>
                    <a:lnTo>
                      <a:pt x="27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0" name="Freeform 29">
                <a:extLst>
                  <a:ext uri="{FF2B5EF4-FFF2-40B4-BE49-F238E27FC236}">
                    <a16:creationId xmlns="" xmlns:a16="http://schemas.microsoft.com/office/drawing/2014/main" id="{36C2C246-1ED3-1540-BB8A-F083458EB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8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6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29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0" y="1"/>
                      <a:pt x="39" y="2"/>
                      <a:pt x="38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7" y="29"/>
                      <a:pt x="36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7" y="38"/>
                      <a:pt x="14" y="37"/>
                      <a:pt x="12" y="36"/>
                    </a:cubicBezTo>
                    <a:cubicBezTo>
                      <a:pt x="9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4" y="33"/>
                      <a:pt x="15" y="34"/>
                      <a:pt x="17" y="35"/>
                    </a:cubicBezTo>
                    <a:cubicBezTo>
                      <a:pt x="18" y="35"/>
                      <a:pt x="20" y="36"/>
                      <a:pt x="22" y="36"/>
                    </a:cubicBezTo>
                    <a:cubicBezTo>
                      <a:pt x="25" y="36"/>
                      <a:pt x="27" y="35"/>
                      <a:pt x="29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3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1" name="Freeform 30">
                <a:extLst>
                  <a:ext uri="{FF2B5EF4-FFF2-40B4-BE49-F238E27FC236}">
                    <a16:creationId xmlns="" xmlns:a16="http://schemas.microsoft.com/office/drawing/2014/main" id="{27B4429D-80A2-0749-AA46-60C6CB661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326"/>
                <a:ext cx="85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0 w 45"/>
                  <a:gd name="T31" fmla="*/ 8 h 38"/>
                  <a:gd name="T32" fmla="*/ 10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2" name="Freeform 31">
                <a:extLst>
                  <a:ext uri="{FF2B5EF4-FFF2-40B4-BE49-F238E27FC236}">
                    <a16:creationId xmlns="" xmlns:a16="http://schemas.microsoft.com/office/drawing/2014/main" id="{83E48AEF-E6BE-EC4D-9D9A-C038D9D1E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3" name="Freeform 32">
                <a:extLst>
                  <a:ext uri="{FF2B5EF4-FFF2-40B4-BE49-F238E27FC236}">
                    <a16:creationId xmlns="" xmlns:a16="http://schemas.microsoft.com/office/drawing/2014/main" id="{CF6C246D-7349-E34B-AB15-161B9F573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26"/>
                <a:ext cx="84" cy="73"/>
              </a:xfrm>
              <a:custGeom>
                <a:avLst/>
                <a:gdLst>
                  <a:gd name="T0" fmla="*/ 44 w 44"/>
                  <a:gd name="T1" fmla="*/ 0 h 38"/>
                  <a:gd name="T2" fmla="*/ 44 w 44"/>
                  <a:gd name="T3" fmla="*/ 1 h 38"/>
                  <a:gd name="T4" fmla="*/ 41 w 44"/>
                  <a:gd name="T5" fmla="*/ 2 h 38"/>
                  <a:gd name="T6" fmla="*/ 38 w 44"/>
                  <a:gd name="T7" fmla="*/ 6 h 38"/>
                  <a:gd name="T8" fmla="*/ 23 w 44"/>
                  <a:gd name="T9" fmla="*/ 38 h 38"/>
                  <a:gd name="T10" fmla="*/ 22 w 44"/>
                  <a:gd name="T11" fmla="*/ 38 h 38"/>
                  <a:gd name="T12" fmla="*/ 7 w 44"/>
                  <a:gd name="T13" fmla="*/ 6 h 38"/>
                  <a:gd name="T14" fmla="*/ 5 w 44"/>
                  <a:gd name="T15" fmla="*/ 3 h 38"/>
                  <a:gd name="T16" fmla="*/ 3 w 44"/>
                  <a:gd name="T17" fmla="*/ 2 h 38"/>
                  <a:gd name="T18" fmla="*/ 0 w 44"/>
                  <a:gd name="T19" fmla="*/ 1 h 38"/>
                  <a:gd name="T20" fmla="*/ 0 w 44"/>
                  <a:gd name="T21" fmla="*/ 0 h 38"/>
                  <a:gd name="T22" fmla="*/ 17 w 44"/>
                  <a:gd name="T23" fmla="*/ 0 h 38"/>
                  <a:gd name="T24" fmla="*/ 17 w 44"/>
                  <a:gd name="T25" fmla="*/ 1 h 38"/>
                  <a:gd name="T26" fmla="*/ 13 w 44"/>
                  <a:gd name="T27" fmla="*/ 2 h 38"/>
                  <a:gd name="T28" fmla="*/ 13 w 44"/>
                  <a:gd name="T29" fmla="*/ 4 h 38"/>
                  <a:gd name="T30" fmla="*/ 14 w 44"/>
                  <a:gd name="T31" fmla="*/ 8 h 38"/>
                  <a:gd name="T32" fmla="*/ 24 w 44"/>
                  <a:gd name="T33" fmla="*/ 30 h 38"/>
                  <a:gd name="T34" fmla="*/ 34 w 44"/>
                  <a:gd name="T35" fmla="*/ 8 h 38"/>
                  <a:gd name="T36" fmla="*/ 36 w 44"/>
                  <a:gd name="T37" fmla="*/ 4 h 38"/>
                  <a:gd name="T38" fmla="*/ 35 w 44"/>
                  <a:gd name="T39" fmla="*/ 2 h 38"/>
                  <a:gd name="T40" fmla="*/ 32 w 44"/>
                  <a:gd name="T41" fmla="*/ 1 h 38"/>
                  <a:gd name="T42" fmla="*/ 31 w 44"/>
                  <a:gd name="T43" fmla="*/ 1 h 38"/>
                  <a:gd name="T44" fmla="*/ 31 w 44"/>
                  <a:gd name="T45" fmla="*/ 0 h 38"/>
                  <a:gd name="T46" fmla="*/ 44 w 44"/>
                  <a:gd name="T4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8">
                    <a:moveTo>
                      <a:pt x="44" y="0"/>
                    </a:move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1" y="2"/>
                      <a:pt x="41" y="2"/>
                    </a:cubicBezTo>
                    <a:cubicBezTo>
                      <a:pt x="39" y="3"/>
                      <a:pt x="39" y="5"/>
                      <a:pt x="38" y="6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3" y="2"/>
                      <a:pt x="13" y="3"/>
                      <a:pt x="13" y="4"/>
                    </a:cubicBezTo>
                    <a:cubicBezTo>
                      <a:pt x="13" y="4"/>
                      <a:pt x="13" y="6"/>
                      <a:pt x="14" y="8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6"/>
                      <a:pt x="36" y="5"/>
                      <a:pt x="36" y="4"/>
                    </a:cubicBezTo>
                    <a:cubicBezTo>
                      <a:pt x="36" y="3"/>
                      <a:pt x="35" y="3"/>
                      <a:pt x="35" y="2"/>
                    </a:cubicBezTo>
                    <a:cubicBezTo>
                      <a:pt x="34" y="2"/>
                      <a:pt x="33" y="1"/>
                      <a:pt x="32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4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4" name="Freeform 33">
                <a:extLst>
                  <a:ext uri="{FF2B5EF4-FFF2-40B4-BE49-F238E27FC236}">
                    <a16:creationId xmlns="" xmlns:a16="http://schemas.microsoft.com/office/drawing/2014/main" id="{B24EBDDD-673A-B244-84C9-C69396B6C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326"/>
                <a:ext cx="66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6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7 w 35"/>
                  <a:gd name="T17" fmla="*/ 21 h 37"/>
                  <a:gd name="T18" fmla="*/ 25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2 w 35"/>
                  <a:gd name="T49" fmla="*/ 36 h 37"/>
                  <a:gd name="T50" fmla="*/ 4 w 35"/>
                  <a:gd name="T51" fmla="*/ 36 h 37"/>
                  <a:gd name="T52" fmla="*/ 6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2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30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5" y="16"/>
                      <a:pt x="26" y="16"/>
                    </a:cubicBezTo>
                    <a:cubicBezTo>
                      <a:pt x="27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7" y="21"/>
                      <a:pt x="27" y="21"/>
                    </a:cubicBezTo>
                    <a:cubicBezTo>
                      <a:pt x="26" y="20"/>
                      <a:pt x="26" y="20"/>
                      <a:pt x="25" y="19"/>
                    </a:cubicBezTo>
                    <a:cubicBezTo>
                      <a:pt x="24" y="19"/>
                      <a:pt x="23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3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5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2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4" y="36"/>
                      <a:pt x="4" y="36"/>
                    </a:cubicBezTo>
                    <a:cubicBezTo>
                      <a:pt x="5" y="35"/>
                      <a:pt x="6" y="35"/>
                      <a:pt x="6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6"/>
                      <a:pt x="30" y="5"/>
                      <a:pt x="30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7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5" name="Freeform 34">
                <a:extLst>
                  <a:ext uri="{FF2B5EF4-FFF2-40B4-BE49-F238E27FC236}">
                    <a16:creationId xmlns="" xmlns:a16="http://schemas.microsoft.com/office/drawing/2014/main" id="{70C7FE01-9414-9449-8585-D77FC63B6B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07" y="2326"/>
                <a:ext cx="78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6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3 w 41"/>
                  <a:gd name="T69" fmla="*/ 16 h 37"/>
                  <a:gd name="T70" fmla="*/ 26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4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2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4" y="18"/>
                      <a:pt x="14" y="18"/>
                    </a:cubicBezTo>
                    <a:cubicBezTo>
                      <a:pt x="18" y="18"/>
                      <a:pt x="21" y="17"/>
                      <a:pt x="23" y="16"/>
                    </a:cubicBezTo>
                    <a:cubicBezTo>
                      <a:pt x="25" y="14"/>
                      <a:pt x="26" y="12"/>
                      <a:pt x="26" y="10"/>
                    </a:cubicBezTo>
                    <a:cubicBezTo>
                      <a:pt x="26" y="8"/>
                      <a:pt x="25" y="6"/>
                      <a:pt x="23" y="4"/>
                    </a:cubicBezTo>
                    <a:cubicBezTo>
                      <a:pt x="22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6" name="Freeform 35">
                <a:extLst>
                  <a:ext uri="{FF2B5EF4-FFF2-40B4-BE49-F238E27FC236}">
                    <a16:creationId xmlns="" xmlns:a16="http://schemas.microsoft.com/office/drawing/2014/main" id="{FA982A4C-E43D-824E-AA2F-03179F5F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324"/>
                <a:ext cx="52" cy="75"/>
              </a:xfrm>
              <a:custGeom>
                <a:avLst/>
                <a:gdLst>
                  <a:gd name="T0" fmla="*/ 24 w 27"/>
                  <a:gd name="T1" fmla="*/ 0 h 39"/>
                  <a:gd name="T2" fmla="*/ 24 w 27"/>
                  <a:gd name="T3" fmla="*/ 13 h 39"/>
                  <a:gd name="T4" fmla="*/ 23 w 27"/>
                  <a:gd name="T5" fmla="*/ 13 h 39"/>
                  <a:gd name="T6" fmla="*/ 21 w 27"/>
                  <a:gd name="T7" fmla="*/ 7 h 39"/>
                  <a:gd name="T8" fmla="*/ 17 w 27"/>
                  <a:gd name="T9" fmla="*/ 4 h 39"/>
                  <a:gd name="T10" fmla="*/ 12 w 27"/>
                  <a:gd name="T11" fmla="*/ 2 h 39"/>
                  <a:gd name="T12" fmla="*/ 7 w 27"/>
                  <a:gd name="T13" fmla="*/ 4 h 39"/>
                  <a:gd name="T14" fmla="*/ 5 w 27"/>
                  <a:gd name="T15" fmla="*/ 8 h 39"/>
                  <a:gd name="T16" fmla="*/ 6 w 27"/>
                  <a:gd name="T17" fmla="*/ 11 h 39"/>
                  <a:gd name="T18" fmla="*/ 15 w 27"/>
                  <a:gd name="T19" fmla="*/ 17 h 39"/>
                  <a:gd name="T20" fmla="*/ 23 w 27"/>
                  <a:gd name="T21" fmla="*/ 21 h 39"/>
                  <a:gd name="T22" fmla="*/ 26 w 27"/>
                  <a:gd name="T23" fmla="*/ 25 h 39"/>
                  <a:gd name="T24" fmla="*/ 27 w 27"/>
                  <a:gd name="T25" fmla="*/ 29 h 39"/>
                  <a:gd name="T26" fmla="*/ 24 w 27"/>
                  <a:gd name="T27" fmla="*/ 36 h 39"/>
                  <a:gd name="T28" fmla="*/ 14 w 27"/>
                  <a:gd name="T29" fmla="*/ 39 h 39"/>
                  <a:gd name="T30" fmla="*/ 11 w 27"/>
                  <a:gd name="T31" fmla="*/ 39 h 39"/>
                  <a:gd name="T32" fmla="*/ 7 w 27"/>
                  <a:gd name="T33" fmla="*/ 38 h 39"/>
                  <a:gd name="T34" fmla="*/ 3 w 27"/>
                  <a:gd name="T35" fmla="*/ 37 h 39"/>
                  <a:gd name="T36" fmla="*/ 2 w 27"/>
                  <a:gd name="T37" fmla="*/ 37 h 39"/>
                  <a:gd name="T38" fmla="*/ 1 w 27"/>
                  <a:gd name="T39" fmla="*/ 39 h 39"/>
                  <a:gd name="T40" fmla="*/ 0 w 27"/>
                  <a:gd name="T41" fmla="*/ 39 h 39"/>
                  <a:gd name="T42" fmla="*/ 0 w 27"/>
                  <a:gd name="T43" fmla="*/ 26 h 39"/>
                  <a:gd name="T44" fmla="*/ 1 w 27"/>
                  <a:gd name="T45" fmla="*/ 26 h 39"/>
                  <a:gd name="T46" fmla="*/ 3 w 27"/>
                  <a:gd name="T47" fmla="*/ 32 h 39"/>
                  <a:gd name="T48" fmla="*/ 8 w 27"/>
                  <a:gd name="T49" fmla="*/ 36 h 39"/>
                  <a:gd name="T50" fmla="*/ 14 w 27"/>
                  <a:gd name="T51" fmla="*/ 37 h 39"/>
                  <a:gd name="T52" fmla="*/ 20 w 27"/>
                  <a:gd name="T53" fmla="*/ 35 h 39"/>
                  <a:gd name="T54" fmla="*/ 22 w 27"/>
                  <a:gd name="T55" fmla="*/ 31 h 39"/>
                  <a:gd name="T56" fmla="*/ 21 w 27"/>
                  <a:gd name="T57" fmla="*/ 28 h 39"/>
                  <a:gd name="T58" fmla="*/ 18 w 27"/>
                  <a:gd name="T59" fmla="*/ 26 h 39"/>
                  <a:gd name="T60" fmla="*/ 12 w 27"/>
                  <a:gd name="T61" fmla="*/ 22 h 39"/>
                  <a:gd name="T62" fmla="*/ 4 w 27"/>
                  <a:gd name="T63" fmla="*/ 18 h 39"/>
                  <a:gd name="T64" fmla="*/ 1 w 27"/>
                  <a:gd name="T65" fmla="*/ 14 h 39"/>
                  <a:gd name="T66" fmla="*/ 0 w 27"/>
                  <a:gd name="T67" fmla="*/ 10 h 39"/>
                  <a:gd name="T68" fmla="*/ 3 w 27"/>
                  <a:gd name="T69" fmla="*/ 3 h 39"/>
                  <a:gd name="T70" fmla="*/ 12 w 27"/>
                  <a:gd name="T71" fmla="*/ 0 h 39"/>
                  <a:gd name="T72" fmla="*/ 19 w 27"/>
                  <a:gd name="T73" fmla="*/ 2 h 39"/>
                  <a:gd name="T74" fmla="*/ 21 w 27"/>
                  <a:gd name="T75" fmla="*/ 2 h 39"/>
                  <a:gd name="T76" fmla="*/ 23 w 27"/>
                  <a:gd name="T77" fmla="*/ 2 h 39"/>
                  <a:gd name="T78" fmla="*/ 23 w 27"/>
                  <a:gd name="T79" fmla="*/ 0 h 39"/>
                  <a:gd name="T80" fmla="*/ 24 w 27"/>
                  <a:gd name="T8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39">
                    <a:moveTo>
                      <a:pt x="24" y="0"/>
                    </a:moveTo>
                    <a:cubicBezTo>
                      <a:pt x="24" y="13"/>
                      <a:pt x="24" y="13"/>
                      <a:pt x="24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1"/>
                      <a:pt x="22" y="9"/>
                      <a:pt x="21" y="7"/>
                    </a:cubicBezTo>
                    <a:cubicBezTo>
                      <a:pt x="20" y="6"/>
                      <a:pt x="19" y="5"/>
                      <a:pt x="17" y="4"/>
                    </a:cubicBezTo>
                    <a:cubicBezTo>
                      <a:pt x="16" y="3"/>
                      <a:pt x="14" y="2"/>
                      <a:pt x="12" y="2"/>
                    </a:cubicBezTo>
                    <a:cubicBezTo>
                      <a:pt x="10" y="2"/>
                      <a:pt x="8" y="3"/>
                      <a:pt x="7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5" y="10"/>
                      <a:pt x="6" y="11"/>
                    </a:cubicBezTo>
                    <a:cubicBezTo>
                      <a:pt x="7" y="13"/>
                      <a:pt x="10" y="14"/>
                      <a:pt x="15" y="17"/>
                    </a:cubicBezTo>
                    <a:cubicBezTo>
                      <a:pt x="19" y="19"/>
                      <a:pt x="21" y="20"/>
                      <a:pt x="23" y="21"/>
                    </a:cubicBezTo>
                    <a:cubicBezTo>
                      <a:pt x="24" y="22"/>
                      <a:pt x="25" y="23"/>
                      <a:pt x="26" y="25"/>
                    </a:cubicBezTo>
                    <a:cubicBezTo>
                      <a:pt x="27" y="26"/>
                      <a:pt x="27" y="27"/>
                      <a:pt x="27" y="29"/>
                    </a:cubicBezTo>
                    <a:cubicBezTo>
                      <a:pt x="27" y="32"/>
                      <a:pt x="26" y="34"/>
                      <a:pt x="24" y="36"/>
                    </a:cubicBezTo>
                    <a:cubicBezTo>
                      <a:pt x="21" y="38"/>
                      <a:pt x="18" y="39"/>
                      <a:pt x="14" y="39"/>
                    </a:cubicBezTo>
                    <a:cubicBezTo>
                      <a:pt x="13" y="39"/>
                      <a:pt x="12" y="39"/>
                      <a:pt x="11" y="39"/>
                    </a:cubicBezTo>
                    <a:cubicBezTo>
                      <a:pt x="10" y="39"/>
                      <a:pt x="9" y="38"/>
                      <a:pt x="7" y="38"/>
                    </a:cubicBezTo>
                    <a:cubicBezTo>
                      <a:pt x="5" y="37"/>
                      <a:pt x="4" y="37"/>
                      <a:pt x="3" y="37"/>
                    </a:cubicBezTo>
                    <a:cubicBezTo>
                      <a:pt x="3" y="37"/>
                      <a:pt x="2" y="37"/>
                      <a:pt x="2" y="37"/>
                    </a:cubicBezTo>
                    <a:cubicBezTo>
                      <a:pt x="2" y="38"/>
                      <a:pt x="1" y="38"/>
                      <a:pt x="1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9"/>
                      <a:pt x="3" y="31"/>
                      <a:pt x="3" y="32"/>
                    </a:cubicBezTo>
                    <a:cubicBezTo>
                      <a:pt x="4" y="34"/>
                      <a:pt x="6" y="35"/>
                      <a:pt x="8" y="36"/>
                    </a:cubicBezTo>
                    <a:cubicBezTo>
                      <a:pt x="9" y="37"/>
                      <a:pt x="11" y="37"/>
                      <a:pt x="14" y="37"/>
                    </a:cubicBezTo>
                    <a:cubicBezTo>
                      <a:pt x="16" y="37"/>
                      <a:pt x="18" y="36"/>
                      <a:pt x="20" y="35"/>
                    </a:cubicBezTo>
                    <a:cubicBezTo>
                      <a:pt x="21" y="34"/>
                      <a:pt x="22" y="33"/>
                      <a:pt x="22" y="31"/>
                    </a:cubicBezTo>
                    <a:cubicBezTo>
                      <a:pt x="22" y="30"/>
                      <a:pt x="21" y="29"/>
                      <a:pt x="21" y="28"/>
                    </a:cubicBezTo>
                    <a:cubicBezTo>
                      <a:pt x="20" y="27"/>
                      <a:pt x="20" y="26"/>
                      <a:pt x="18" y="26"/>
                    </a:cubicBezTo>
                    <a:cubicBezTo>
                      <a:pt x="18" y="25"/>
                      <a:pt x="15" y="24"/>
                      <a:pt x="12" y="22"/>
                    </a:cubicBezTo>
                    <a:cubicBezTo>
                      <a:pt x="8" y="20"/>
                      <a:pt x="6" y="19"/>
                      <a:pt x="4" y="18"/>
                    </a:cubicBezTo>
                    <a:cubicBezTo>
                      <a:pt x="3" y="17"/>
                      <a:pt x="2" y="16"/>
                      <a:pt x="1" y="14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7"/>
                      <a:pt x="1" y="5"/>
                      <a:pt x="3" y="3"/>
                    </a:cubicBezTo>
                    <a:cubicBezTo>
                      <a:pt x="5" y="1"/>
                      <a:pt x="8" y="0"/>
                      <a:pt x="12" y="0"/>
                    </a:cubicBezTo>
                    <a:cubicBezTo>
                      <a:pt x="14" y="0"/>
                      <a:pt x="16" y="1"/>
                      <a:pt x="19" y="2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2" y="2"/>
                      <a:pt x="22" y="2"/>
                      <a:pt x="23" y="2"/>
                    </a:cubicBezTo>
                    <a:cubicBezTo>
                      <a:pt x="23" y="2"/>
                      <a:pt x="23" y="1"/>
                      <a:pt x="23" y="0"/>
                    </a:cubicBezTo>
                    <a:lnTo>
                      <a:pt x="2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7" name="Freeform 36">
                <a:extLst>
                  <a:ext uri="{FF2B5EF4-FFF2-40B4-BE49-F238E27FC236}">
                    <a16:creationId xmlns="" xmlns:a16="http://schemas.microsoft.com/office/drawing/2014/main" id="{F5E6E3A5-73B5-1E41-B727-F23271B8A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6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8" name="Freeform 37">
                <a:extLst>
                  <a:ext uri="{FF2B5EF4-FFF2-40B4-BE49-F238E27FC236}">
                    <a16:creationId xmlns="" xmlns:a16="http://schemas.microsoft.com/office/drawing/2014/main" id="{F97CD2E2-A565-EA49-86F6-74433A50C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9" name="Freeform 38">
                <a:extLst>
                  <a:ext uri="{FF2B5EF4-FFF2-40B4-BE49-F238E27FC236}">
                    <a16:creationId xmlns="" xmlns:a16="http://schemas.microsoft.com/office/drawing/2014/main" id="{0B07A2A8-0638-044B-8FE9-CA694582D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326"/>
                <a:ext cx="82" cy="71"/>
              </a:xfrm>
              <a:custGeom>
                <a:avLst/>
                <a:gdLst>
                  <a:gd name="T0" fmla="*/ 29 w 43"/>
                  <a:gd name="T1" fmla="*/ 0 h 37"/>
                  <a:gd name="T2" fmla="*/ 43 w 43"/>
                  <a:gd name="T3" fmla="*/ 0 h 37"/>
                  <a:gd name="T4" fmla="*/ 43 w 43"/>
                  <a:gd name="T5" fmla="*/ 1 h 37"/>
                  <a:gd name="T6" fmla="*/ 42 w 43"/>
                  <a:gd name="T7" fmla="*/ 1 h 37"/>
                  <a:gd name="T8" fmla="*/ 40 w 43"/>
                  <a:gd name="T9" fmla="*/ 2 h 37"/>
                  <a:gd name="T10" fmla="*/ 37 w 43"/>
                  <a:gd name="T11" fmla="*/ 3 h 37"/>
                  <a:gd name="T12" fmla="*/ 34 w 43"/>
                  <a:gd name="T13" fmla="*/ 7 h 37"/>
                  <a:gd name="T14" fmla="*/ 24 w 43"/>
                  <a:gd name="T15" fmla="*/ 21 h 37"/>
                  <a:gd name="T16" fmla="*/ 24 w 43"/>
                  <a:gd name="T17" fmla="*/ 31 h 37"/>
                  <a:gd name="T18" fmla="*/ 25 w 43"/>
                  <a:gd name="T19" fmla="*/ 35 h 37"/>
                  <a:gd name="T20" fmla="*/ 29 w 43"/>
                  <a:gd name="T21" fmla="*/ 36 h 37"/>
                  <a:gd name="T22" fmla="*/ 30 w 43"/>
                  <a:gd name="T23" fmla="*/ 36 h 37"/>
                  <a:gd name="T24" fmla="*/ 30 w 43"/>
                  <a:gd name="T25" fmla="*/ 37 h 37"/>
                  <a:gd name="T26" fmla="*/ 13 w 43"/>
                  <a:gd name="T27" fmla="*/ 37 h 37"/>
                  <a:gd name="T28" fmla="*/ 13 w 43"/>
                  <a:gd name="T29" fmla="*/ 36 h 37"/>
                  <a:gd name="T30" fmla="*/ 14 w 43"/>
                  <a:gd name="T31" fmla="*/ 36 h 37"/>
                  <a:gd name="T32" fmla="*/ 18 w 43"/>
                  <a:gd name="T33" fmla="*/ 35 h 37"/>
                  <a:gd name="T34" fmla="*/ 18 w 43"/>
                  <a:gd name="T35" fmla="*/ 31 h 37"/>
                  <a:gd name="T36" fmla="*/ 18 w 43"/>
                  <a:gd name="T37" fmla="*/ 22 h 37"/>
                  <a:gd name="T38" fmla="*/ 7 w 43"/>
                  <a:gd name="T39" fmla="*/ 6 h 37"/>
                  <a:gd name="T40" fmla="*/ 4 w 43"/>
                  <a:gd name="T41" fmla="*/ 3 h 37"/>
                  <a:gd name="T42" fmla="*/ 1 w 43"/>
                  <a:gd name="T43" fmla="*/ 1 h 37"/>
                  <a:gd name="T44" fmla="*/ 0 w 43"/>
                  <a:gd name="T45" fmla="*/ 1 h 37"/>
                  <a:gd name="T46" fmla="*/ 0 w 43"/>
                  <a:gd name="T47" fmla="*/ 0 h 37"/>
                  <a:gd name="T48" fmla="*/ 17 w 43"/>
                  <a:gd name="T49" fmla="*/ 0 h 37"/>
                  <a:gd name="T50" fmla="*/ 17 w 43"/>
                  <a:gd name="T51" fmla="*/ 1 h 37"/>
                  <a:gd name="T52" fmla="*/ 16 w 43"/>
                  <a:gd name="T53" fmla="*/ 1 h 37"/>
                  <a:gd name="T54" fmla="*/ 14 w 43"/>
                  <a:gd name="T55" fmla="*/ 2 h 37"/>
                  <a:gd name="T56" fmla="*/ 13 w 43"/>
                  <a:gd name="T57" fmla="*/ 3 h 37"/>
                  <a:gd name="T58" fmla="*/ 14 w 43"/>
                  <a:gd name="T59" fmla="*/ 7 h 37"/>
                  <a:gd name="T60" fmla="*/ 23 w 43"/>
                  <a:gd name="T61" fmla="*/ 19 h 37"/>
                  <a:gd name="T62" fmla="*/ 31 w 43"/>
                  <a:gd name="T63" fmla="*/ 8 h 37"/>
                  <a:gd name="T64" fmla="*/ 33 w 43"/>
                  <a:gd name="T65" fmla="*/ 4 h 37"/>
                  <a:gd name="T66" fmla="*/ 32 w 43"/>
                  <a:gd name="T67" fmla="*/ 2 h 37"/>
                  <a:gd name="T68" fmla="*/ 31 w 43"/>
                  <a:gd name="T69" fmla="*/ 1 h 37"/>
                  <a:gd name="T70" fmla="*/ 29 w 43"/>
                  <a:gd name="T71" fmla="*/ 1 h 37"/>
                  <a:gd name="T72" fmla="*/ 29 w 43"/>
                  <a:gd name="T7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3" h="37">
                    <a:moveTo>
                      <a:pt x="29" y="0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1" y="1"/>
                      <a:pt x="40" y="2"/>
                    </a:cubicBezTo>
                    <a:cubicBezTo>
                      <a:pt x="39" y="2"/>
                      <a:pt x="38" y="3"/>
                      <a:pt x="37" y="3"/>
                    </a:cubicBezTo>
                    <a:cubicBezTo>
                      <a:pt x="36" y="4"/>
                      <a:pt x="35" y="6"/>
                      <a:pt x="34" y="7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3"/>
                      <a:pt x="24" y="35"/>
                      <a:pt x="25" y="35"/>
                    </a:cubicBezTo>
                    <a:cubicBezTo>
                      <a:pt x="26" y="36"/>
                      <a:pt x="27" y="36"/>
                      <a:pt x="29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6"/>
                      <a:pt x="17" y="36"/>
                      <a:pt x="18" y="35"/>
                    </a:cubicBezTo>
                    <a:cubicBezTo>
                      <a:pt x="18" y="34"/>
                      <a:pt x="18" y="33"/>
                      <a:pt x="18" y="3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5"/>
                      <a:pt x="5" y="3"/>
                      <a:pt x="4" y="3"/>
                    </a:cubicBezTo>
                    <a:cubicBezTo>
                      <a:pt x="4" y="3"/>
                      <a:pt x="3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5" y="1"/>
                      <a:pt x="14" y="2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3" y="4"/>
                      <a:pt x="13" y="5"/>
                      <a:pt x="14" y="7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2" y="6"/>
                      <a:pt x="33" y="5"/>
                      <a:pt x="33" y="4"/>
                    </a:cubicBezTo>
                    <a:cubicBezTo>
                      <a:pt x="33" y="3"/>
                      <a:pt x="33" y="3"/>
                      <a:pt x="32" y="2"/>
                    </a:cubicBezTo>
                    <a:cubicBezTo>
                      <a:pt x="32" y="2"/>
                      <a:pt x="32" y="2"/>
                      <a:pt x="31" y="1"/>
                    </a:cubicBezTo>
                    <a:cubicBezTo>
                      <a:pt x="31" y="1"/>
                      <a:pt x="30" y="1"/>
                      <a:pt x="29" y="1"/>
                    </a:cubicBezTo>
                    <a:lnTo>
                      <a:pt x="2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0" name="Freeform 39">
                <a:extLst>
                  <a:ext uri="{FF2B5EF4-FFF2-40B4-BE49-F238E27FC236}">
                    <a16:creationId xmlns="" xmlns:a16="http://schemas.microsoft.com/office/drawing/2014/main" id="{07F291A6-512A-CB4D-90B4-AA9BA0FF3B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0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4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4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0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3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1" name="Freeform 40">
                <a:extLst>
                  <a:ext uri="{FF2B5EF4-FFF2-40B4-BE49-F238E27FC236}">
                    <a16:creationId xmlns="" xmlns:a16="http://schemas.microsoft.com/office/drawing/2014/main" id="{DD39AC5E-FF30-7941-A502-D68BD703C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326"/>
                <a:ext cx="59" cy="71"/>
              </a:xfrm>
              <a:custGeom>
                <a:avLst/>
                <a:gdLst>
                  <a:gd name="T0" fmla="*/ 12 w 31"/>
                  <a:gd name="T1" fmla="*/ 2 h 37"/>
                  <a:gd name="T2" fmla="*/ 12 w 31"/>
                  <a:gd name="T3" fmla="*/ 17 h 37"/>
                  <a:gd name="T4" fmla="*/ 19 w 31"/>
                  <a:gd name="T5" fmla="*/ 17 h 37"/>
                  <a:gd name="T6" fmla="*/ 23 w 31"/>
                  <a:gd name="T7" fmla="*/ 16 h 37"/>
                  <a:gd name="T8" fmla="*/ 25 w 31"/>
                  <a:gd name="T9" fmla="*/ 12 h 37"/>
                  <a:gd name="T10" fmla="*/ 26 w 31"/>
                  <a:gd name="T11" fmla="*/ 12 h 37"/>
                  <a:gd name="T12" fmla="*/ 26 w 31"/>
                  <a:gd name="T13" fmla="*/ 24 h 37"/>
                  <a:gd name="T14" fmla="*/ 25 w 31"/>
                  <a:gd name="T15" fmla="*/ 24 h 37"/>
                  <a:gd name="T16" fmla="*/ 24 w 31"/>
                  <a:gd name="T17" fmla="*/ 21 h 37"/>
                  <a:gd name="T18" fmla="*/ 22 w 31"/>
                  <a:gd name="T19" fmla="*/ 20 h 37"/>
                  <a:gd name="T20" fmla="*/ 19 w 31"/>
                  <a:gd name="T21" fmla="*/ 19 h 37"/>
                  <a:gd name="T22" fmla="*/ 12 w 31"/>
                  <a:gd name="T23" fmla="*/ 19 h 37"/>
                  <a:gd name="T24" fmla="*/ 12 w 31"/>
                  <a:gd name="T25" fmla="*/ 31 h 37"/>
                  <a:gd name="T26" fmla="*/ 12 w 31"/>
                  <a:gd name="T27" fmla="*/ 34 h 37"/>
                  <a:gd name="T28" fmla="*/ 13 w 31"/>
                  <a:gd name="T29" fmla="*/ 36 h 37"/>
                  <a:gd name="T30" fmla="*/ 16 w 31"/>
                  <a:gd name="T31" fmla="*/ 36 h 37"/>
                  <a:gd name="T32" fmla="*/ 18 w 31"/>
                  <a:gd name="T33" fmla="*/ 36 h 37"/>
                  <a:gd name="T34" fmla="*/ 18 w 31"/>
                  <a:gd name="T35" fmla="*/ 37 h 37"/>
                  <a:gd name="T36" fmla="*/ 0 w 31"/>
                  <a:gd name="T37" fmla="*/ 37 h 37"/>
                  <a:gd name="T38" fmla="*/ 0 w 31"/>
                  <a:gd name="T39" fmla="*/ 36 h 37"/>
                  <a:gd name="T40" fmla="*/ 1 w 31"/>
                  <a:gd name="T41" fmla="*/ 36 h 37"/>
                  <a:gd name="T42" fmla="*/ 5 w 31"/>
                  <a:gd name="T43" fmla="*/ 35 h 37"/>
                  <a:gd name="T44" fmla="*/ 6 w 31"/>
                  <a:gd name="T45" fmla="*/ 31 h 37"/>
                  <a:gd name="T46" fmla="*/ 6 w 31"/>
                  <a:gd name="T47" fmla="*/ 7 h 37"/>
                  <a:gd name="T48" fmla="*/ 5 w 31"/>
                  <a:gd name="T49" fmla="*/ 3 h 37"/>
                  <a:gd name="T50" fmla="*/ 4 w 31"/>
                  <a:gd name="T51" fmla="*/ 2 h 37"/>
                  <a:gd name="T52" fmla="*/ 1 w 31"/>
                  <a:gd name="T53" fmla="*/ 1 h 37"/>
                  <a:gd name="T54" fmla="*/ 0 w 31"/>
                  <a:gd name="T55" fmla="*/ 1 h 37"/>
                  <a:gd name="T56" fmla="*/ 0 w 31"/>
                  <a:gd name="T57" fmla="*/ 0 h 37"/>
                  <a:gd name="T58" fmla="*/ 31 w 31"/>
                  <a:gd name="T59" fmla="*/ 0 h 37"/>
                  <a:gd name="T60" fmla="*/ 31 w 31"/>
                  <a:gd name="T61" fmla="*/ 8 h 37"/>
                  <a:gd name="T62" fmla="*/ 30 w 31"/>
                  <a:gd name="T63" fmla="*/ 8 h 37"/>
                  <a:gd name="T64" fmla="*/ 28 w 31"/>
                  <a:gd name="T65" fmla="*/ 4 h 37"/>
                  <a:gd name="T66" fmla="*/ 26 w 31"/>
                  <a:gd name="T67" fmla="*/ 3 h 37"/>
                  <a:gd name="T68" fmla="*/ 21 w 31"/>
                  <a:gd name="T69" fmla="*/ 2 h 37"/>
                  <a:gd name="T70" fmla="*/ 12 w 31"/>
                  <a:gd name="T71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1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1" y="17"/>
                      <a:pt x="22" y="16"/>
                      <a:pt x="23" y="16"/>
                    </a:cubicBezTo>
                    <a:cubicBezTo>
                      <a:pt x="24" y="15"/>
                      <a:pt x="24" y="14"/>
                      <a:pt x="25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3"/>
                      <a:pt x="24" y="22"/>
                      <a:pt x="24" y="21"/>
                    </a:cubicBezTo>
                    <a:cubicBezTo>
                      <a:pt x="24" y="20"/>
                      <a:pt x="23" y="20"/>
                      <a:pt x="22" y="20"/>
                    </a:cubicBezTo>
                    <a:cubicBezTo>
                      <a:pt x="22" y="19"/>
                      <a:pt x="21" y="19"/>
                      <a:pt x="19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5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9" y="6"/>
                      <a:pt x="29" y="5"/>
                      <a:pt x="28" y="4"/>
                    </a:cubicBezTo>
                    <a:cubicBezTo>
                      <a:pt x="27" y="4"/>
                      <a:pt x="27" y="3"/>
                      <a:pt x="26" y="3"/>
                    </a:cubicBezTo>
                    <a:cubicBezTo>
                      <a:pt x="25" y="2"/>
                      <a:pt x="23" y="2"/>
                      <a:pt x="21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2" name="Freeform 41">
                <a:extLst>
                  <a:ext uri="{FF2B5EF4-FFF2-40B4-BE49-F238E27FC236}">
                    <a16:creationId xmlns="" xmlns:a16="http://schemas.microsoft.com/office/drawing/2014/main" id="{665491AC-7AFD-A641-9993-570298D1BF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45" y="2326"/>
                <a:ext cx="59" cy="71"/>
              </a:xfrm>
              <a:custGeom>
                <a:avLst/>
                <a:gdLst>
                  <a:gd name="T0" fmla="*/ 11 w 31"/>
                  <a:gd name="T1" fmla="*/ 20 h 37"/>
                  <a:gd name="T2" fmla="*/ 11 w 31"/>
                  <a:gd name="T3" fmla="*/ 31 h 37"/>
                  <a:gd name="T4" fmla="*/ 12 w 31"/>
                  <a:gd name="T5" fmla="*/ 35 h 37"/>
                  <a:gd name="T6" fmla="*/ 16 w 31"/>
                  <a:gd name="T7" fmla="*/ 36 h 37"/>
                  <a:gd name="T8" fmla="*/ 17 w 31"/>
                  <a:gd name="T9" fmla="*/ 36 h 37"/>
                  <a:gd name="T10" fmla="*/ 17 w 31"/>
                  <a:gd name="T11" fmla="*/ 37 h 37"/>
                  <a:gd name="T12" fmla="*/ 0 w 31"/>
                  <a:gd name="T13" fmla="*/ 37 h 37"/>
                  <a:gd name="T14" fmla="*/ 0 w 31"/>
                  <a:gd name="T15" fmla="*/ 36 h 37"/>
                  <a:gd name="T16" fmla="*/ 1 w 31"/>
                  <a:gd name="T17" fmla="*/ 36 h 37"/>
                  <a:gd name="T18" fmla="*/ 5 w 31"/>
                  <a:gd name="T19" fmla="*/ 35 h 37"/>
                  <a:gd name="T20" fmla="*/ 6 w 31"/>
                  <a:gd name="T21" fmla="*/ 31 h 37"/>
                  <a:gd name="T22" fmla="*/ 6 w 31"/>
                  <a:gd name="T23" fmla="*/ 7 h 37"/>
                  <a:gd name="T24" fmla="*/ 5 w 31"/>
                  <a:gd name="T25" fmla="*/ 2 h 37"/>
                  <a:gd name="T26" fmla="*/ 1 w 31"/>
                  <a:gd name="T27" fmla="*/ 1 h 37"/>
                  <a:gd name="T28" fmla="*/ 0 w 31"/>
                  <a:gd name="T29" fmla="*/ 1 h 37"/>
                  <a:gd name="T30" fmla="*/ 0 w 31"/>
                  <a:gd name="T31" fmla="*/ 0 h 37"/>
                  <a:gd name="T32" fmla="*/ 15 w 31"/>
                  <a:gd name="T33" fmla="*/ 0 h 37"/>
                  <a:gd name="T34" fmla="*/ 24 w 31"/>
                  <a:gd name="T35" fmla="*/ 1 h 37"/>
                  <a:gd name="T36" fmla="*/ 29 w 31"/>
                  <a:gd name="T37" fmla="*/ 5 h 37"/>
                  <a:gd name="T38" fmla="*/ 31 w 31"/>
                  <a:gd name="T39" fmla="*/ 10 h 37"/>
                  <a:gd name="T40" fmla="*/ 28 w 31"/>
                  <a:gd name="T41" fmla="*/ 18 h 37"/>
                  <a:gd name="T42" fmla="*/ 18 w 31"/>
                  <a:gd name="T43" fmla="*/ 21 h 37"/>
                  <a:gd name="T44" fmla="*/ 15 w 31"/>
                  <a:gd name="T45" fmla="*/ 20 h 37"/>
                  <a:gd name="T46" fmla="*/ 11 w 31"/>
                  <a:gd name="T47" fmla="*/ 20 h 37"/>
                  <a:gd name="T48" fmla="*/ 11 w 31"/>
                  <a:gd name="T49" fmla="*/ 18 h 37"/>
                  <a:gd name="T50" fmla="*/ 14 w 31"/>
                  <a:gd name="T51" fmla="*/ 19 h 37"/>
                  <a:gd name="T52" fmla="*/ 16 w 31"/>
                  <a:gd name="T53" fmla="*/ 19 h 37"/>
                  <a:gd name="T54" fmla="*/ 22 w 31"/>
                  <a:gd name="T55" fmla="*/ 17 h 37"/>
                  <a:gd name="T56" fmla="*/ 24 w 31"/>
                  <a:gd name="T57" fmla="*/ 11 h 37"/>
                  <a:gd name="T58" fmla="*/ 23 w 31"/>
                  <a:gd name="T59" fmla="*/ 6 h 37"/>
                  <a:gd name="T60" fmla="*/ 20 w 31"/>
                  <a:gd name="T61" fmla="*/ 3 h 37"/>
                  <a:gd name="T62" fmla="*/ 15 w 31"/>
                  <a:gd name="T63" fmla="*/ 2 h 37"/>
                  <a:gd name="T64" fmla="*/ 11 w 31"/>
                  <a:gd name="T65" fmla="*/ 3 h 37"/>
                  <a:gd name="T66" fmla="*/ 11 w 31"/>
                  <a:gd name="T67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" h="37">
                    <a:moveTo>
                      <a:pt x="11" y="20"/>
                    </a:move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2" y="35"/>
                      <a:pt x="12" y="35"/>
                    </a:cubicBezTo>
                    <a:cubicBezTo>
                      <a:pt x="13" y="36"/>
                      <a:pt x="14" y="36"/>
                      <a:pt x="16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9" y="0"/>
                      <a:pt x="21" y="0"/>
                      <a:pt x="24" y="1"/>
                    </a:cubicBezTo>
                    <a:cubicBezTo>
                      <a:pt x="26" y="2"/>
                      <a:pt x="27" y="3"/>
                      <a:pt x="29" y="5"/>
                    </a:cubicBezTo>
                    <a:cubicBezTo>
                      <a:pt x="30" y="6"/>
                      <a:pt x="31" y="8"/>
                      <a:pt x="31" y="10"/>
                    </a:cubicBezTo>
                    <a:cubicBezTo>
                      <a:pt x="31" y="13"/>
                      <a:pt x="30" y="16"/>
                      <a:pt x="28" y="18"/>
                    </a:cubicBezTo>
                    <a:cubicBezTo>
                      <a:pt x="26" y="20"/>
                      <a:pt x="22" y="21"/>
                      <a:pt x="18" y="21"/>
                    </a:cubicBezTo>
                    <a:cubicBezTo>
                      <a:pt x="17" y="21"/>
                      <a:pt x="16" y="21"/>
                      <a:pt x="15" y="20"/>
                    </a:cubicBezTo>
                    <a:cubicBezTo>
                      <a:pt x="14" y="20"/>
                      <a:pt x="13" y="20"/>
                      <a:pt x="11" y="20"/>
                    </a:cubicBezTo>
                    <a:close/>
                    <a:moveTo>
                      <a:pt x="11" y="18"/>
                    </a:moveTo>
                    <a:cubicBezTo>
                      <a:pt x="13" y="18"/>
                      <a:pt x="13" y="19"/>
                      <a:pt x="14" y="19"/>
                    </a:cubicBezTo>
                    <a:cubicBezTo>
                      <a:pt x="15" y="19"/>
                      <a:pt x="16" y="19"/>
                      <a:pt x="16" y="19"/>
                    </a:cubicBezTo>
                    <a:cubicBezTo>
                      <a:pt x="19" y="19"/>
                      <a:pt x="20" y="18"/>
                      <a:pt x="22" y="17"/>
                    </a:cubicBezTo>
                    <a:cubicBezTo>
                      <a:pt x="23" y="15"/>
                      <a:pt x="24" y="13"/>
                      <a:pt x="24" y="11"/>
                    </a:cubicBezTo>
                    <a:cubicBezTo>
                      <a:pt x="24" y="9"/>
                      <a:pt x="24" y="8"/>
                      <a:pt x="23" y="6"/>
                    </a:cubicBezTo>
                    <a:cubicBezTo>
                      <a:pt x="22" y="5"/>
                      <a:pt x="21" y="4"/>
                      <a:pt x="20" y="3"/>
                    </a:cubicBezTo>
                    <a:cubicBezTo>
                      <a:pt x="19" y="3"/>
                      <a:pt x="17" y="2"/>
                      <a:pt x="15" y="2"/>
                    </a:cubicBezTo>
                    <a:cubicBezTo>
                      <a:pt x="14" y="2"/>
                      <a:pt x="13" y="2"/>
                      <a:pt x="11" y="3"/>
                    </a:cubicBezTo>
                    <a:lnTo>
                      <a:pt x="11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3" name="Freeform 42">
                <a:extLst>
                  <a:ext uri="{FF2B5EF4-FFF2-40B4-BE49-F238E27FC236}">
                    <a16:creationId xmlns="" xmlns:a16="http://schemas.microsoft.com/office/drawing/2014/main" id="{682250B1-DE83-4B4C-92E1-ED66D6180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326"/>
                <a:ext cx="67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4" y="19"/>
                      <a:pt x="22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2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5" y="35"/>
                      <a:pt x="5" y="35"/>
                      <a:pt x="5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4" name="Freeform 43">
                <a:extLst>
                  <a:ext uri="{FF2B5EF4-FFF2-40B4-BE49-F238E27FC236}">
                    <a16:creationId xmlns="" xmlns:a16="http://schemas.microsoft.com/office/drawing/2014/main" id="{90C0FAD2-E7BF-824C-BE24-87B808D01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5" name="Freeform 44">
                <a:extLst>
                  <a:ext uri="{FF2B5EF4-FFF2-40B4-BE49-F238E27FC236}">
                    <a16:creationId xmlns="" xmlns:a16="http://schemas.microsoft.com/office/drawing/2014/main" id="{6D7E4C19-8FD2-1D41-9830-BDBA62B99E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51" y="2326"/>
                <a:ext cx="79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5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2 w 41"/>
                  <a:gd name="T69" fmla="*/ 16 h 37"/>
                  <a:gd name="T70" fmla="*/ 25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1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4" y="18"/>
                    </a:cubicBezTo>
                    <a:cubicBezTo>
                      <a:pt x="18" y="18"/>
                      <a:pt x="20" y="17"/>
                      <a:pt x="22" y="16"/>
                    </a:cubicBezTo>
                    <a:cubicBezTo>
                      <a:pt x="24" y="14"/>
                      <a:pt x="25" y="12"/>
                      <a:pt x="25" y="10"/>
                    </a:cubicBezTo>
                    <a:cubicBezTo>
                      <a:pt x="25" y="8"/>
                      <a:pt x="25" y="6"/>
                      <a:pt x="23" y="4"/>
                    </a:cubicBezTo>
                    <a:cubicBezTo>
                      <a:pt x="21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6" name="Freeform 45">
                <a:extLst>
                  <a:ext uri="{FF2B5EF4-FFF2-40B4-BE49-F238E27FC236}">
                    <a16:creationId xmlns="" xmlns:a16="http://schemas.microsoft.com/office/drawing/2014/main" id="{F50EC3C1-3657-EB42-BBF9-8DD99BF3E6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32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5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5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1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4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7" name="Freeform 46">
                <a:extLst>
                  <a:ext uri="{FF2B5EF4-FFF2-40B4-BE49-F238E27FC236}">
                    <a16:creationId xmlns="" xmlns:a16="http://schemas.microsoft.com/office/drawing/2014/main" id="{997DFEA9-CD92-8E48-B3AA-A70F82ED7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326"/>
                <a:ext cx="68" cy="71"/>
              </a:xfrm>
              <a:custGeom>
                <a:avLst/>
                <a:gdLst>
                  <a:gd name="T0" fmla="*/ 35 w 36"/>
                  <a:gd name="T1" fmla="*/ 27 h 37"/>
                  <a:gd name="T2" fmla="*/ 36 w 36"/>
                  <a:gd name="T3" fmla="*/ 27 h 37"/>
                  <a:gd name="T4" fmla="*/ 32 w 36"/>
                  <a:gd name="T5" fmla="*/ 37 h 37"/>
                  <a:gd name="T6" fmla="*/ 0 w 36"/>
                  <a:gd name="T7" fmla="*/ 37 h 37"/>
                  <a:gd name="T8" fmla="*/ 0 w 36"/>
                  <a:gd name="T9" fmla="*/ 36 h 37"/>
                  <a:gd name="T10" fmla="*/ 2 w 36"/>
                  <a:gd name="T11" fmla="*/ 36 h 37"/>
                  <a:gd name="T12" fmla="*/ 6 w 36"/>
                  <a:gd name="T13" fmla="*/ 35 h 37"/>
                  <a:gd name="T14" fmla="*/ 6 w 36"/>
                  <a:gd name="T15" fmla="*/ 31 h 37"/>
                  <a:gd name="T16" fmla="*/ 6 w 36"/>
                  <a:gd name="T17" fmla="*/ 7 h 37"/>
                  <a:gd name="T18" fmla="*/ 5 w 36"/>
                  <a:gd name="T19" fmla="*/ 2 h 37"/>
                  <a:gd name="T20" fmla="*/ 2 w 36"/>
                  <a:gd name="T21" fmla="*/ 1 h 37"/>
                  <a:gd name="T22" fmla="*/ 0 w 36"/>
                  <a:gd name="T23" fmla="*/ 1 h 37"/>
                  <a:gd name="T24" fmla="*/ 0 w 36"/>
                  <a:gd name="T25" fmla="*/ 0 h 37"/>
                  <a:gd name="T26" fmla="*/ 19 w 36"/>
                  <a:gd name="T27" fmla="*/ 0 h 37"/>
                  <a:gd name="T28" fmla="*/ 19 w 36"/>
                  <a:gd name="T29" fmla="*/ 1 h 37"/>
                  <a:gd name="T30" fmla="*/ 14 w 36"/>
                  <a:gd name="T31" fmla="*/ 2 h 37"/>
                  <a:gd name="T32" fmla="*/ 13 w 36"/>
                  <a:gd name="T33" fmla="*/ 3 h 37"/>
                  <a:gd name="T34" fmla="*/ 12 w 36"/>
                  <a:gd name="T35" fmla="*/ 7 h 37"/>
                  <a:gd name="T36" fmla="*/ 12 w 36"/>
                  <a:gd name="T37" fmla="*/ 31 h 37"/>
                  <a:gd name="T38" fmla="*/ 13 w 36"/>
                  <a:gd name="T39" fmla="*/ 34 h 37"/>
                  <a:gd name="T40" fmla="*/ 14 w 36"/>
                  <a:gd name="T41" fmla="*/ 35 h 37"/>
                  <a:gd name="T42" fmla="*/ 18 w 36"/>
                  <a:gd name="T43" fmla="*/ 35 h 37"/>
                  <a:gd name="T44" fmla="*/ 21 w 36"/>
                  <a:gd name="T45" fmla="*/ 35 h 37"/>
                  <a:gd name="T46" fmla="*/ 28 w 36"/>
                  <a:gd name="T47" fmla="*/ 34 h 37"/>
                  <a:gd name="T48" fmla="*/ 32 w 36"/>
                  <a:gd name="T49" fmla="*/ 32 h 37"/>
                  <a:gd name="T50" fmla="*/ 35 w 36"/>
                  <a:gd name="T51" fmla="*/ 2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5" y="27"/>
                    </a:moveTo>
                    <a:cubicBezTo>
                      <a:pt x="36" y="27"/>
                      <a:pt x="36" y="27"/>
                      <a:pt x="36" y="2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7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2"/>
                      <a:pt x="12" y="33"/>
                      <a:pt x="13" y="34"/>
                    </a:cubicBezTo>
                    <a:cubicBezTo>
                      <a:pt x="13" y="34"/>
                      <a:pt x="13" y="35"/>
                      <a:pt x="14" y="35"/>
                    </a:cubicBezTo>
                    <a:cubicBezTo>
                      <a:pt x="14" y="35"/>
                      <a:pt x="16" y="35"/>
                      <a:pt x="18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5" y="35"/>
                      <a:pt x="27" y="35"/>
                      <a:pt x="28" y="34"/>
                    </a:cubicBezTo>
                    <a:cubicBezTo>
                      <a:pt x="29" y="34"/>
                      <a:pt x="30" y="33"/>
                      <a:pt x="32" y="32"/>
                    </a:cubicBezTo>
                    <a:cubicBezTo>
                      <a:pt x="33" y="31"/>
                      <a:pt x="34" y="29"/>
                      <a:pt x="35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8" name="Freeform 47">
                <a:extLst>
                  <a:ext uri="{FF2B5EF4-FFF2-40B4-BE49-F238E27FC236}">
                    <a16:creationId xmlns="" xmlns:a16="http://schemas.microsoft.com/office/drawing/2014/main" id="{A96AB466-A713-274A-8464-D2610F54B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326"/>
                <a:ext cx="67" cy="71"/>
              </a:xfrm>
              <a:custGeom>
                <a:avLst/>
                <a:gdLst>
                  <a:gd name="T0" fmla="*/ 11 w 35"/>
                  <a:gd name="T1" fmla="*/ 2 h 37"/>
                  <a:gd name="T2" fmla="*/ 11 w 35"/>
                  <a:gd name="T3" fmla="*/ 17 h 37"/>
                  <a:gd name="T4" fmla="*/ 20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0 w 35"/>
                  <a:gd name="T21" fmla="*/ 19 h 37"/>
                  <a:gd name="T22" fmla="*/ 11 w 35"/>
                  <a:gd name="T23" fmla="*/ 19 h 37"/>
                  <a:gd name="T24" fmla="*/ 11 w 35"/>
                  <a:gd name="T25" fmla="*/ 31 h 37"/>
                  <a:gd name="T26" fmla="*/ 12 w 35"/>
                  <a:gd name="T27" fmla="*/ 34 h 37"/>
                  <a:gd name="T28" fmla="*/ 12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1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1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1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1" y="2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6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4"/>
                      <a:pt x="12" y="34"/>
                    </a:cubicBezTo>
                    <a:cubicBezTo>
                      <a:pt x="12" y="34"/>
                      <a:pt x="12" y="35"/>
                      <a:pt x="12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2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4" y="35"/>
                      <a:pt x="5" y="35"/>
                      <a:pt x="5" y="34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9" name="Freeform 48">
                <a:extLst>
                  <a:ext uri="{FF2B5EF4-FFF2-40B4-BE49-F238E27FC236}">
                    <a16:creationId xmlns="" xmlns:a16="http://schemas.microsoft.com/office/drawing/2014/main" id="{D9F1604F-D96E-D245-9ECC-42A1F28FE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9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7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30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39" y="2"/>
                      <a:pt x="39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8" y="29"/>
                      <a:pt x="37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8" y="38"/>
                      <a:pt x="14" y="37"/>
                      <a:pt x="12" y="36"/>
                    </a:cubicBezTo>
                    <a:cubicBezTo>
                      <a:pt x="10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5" y="33"/>
                      <a:pt x="16" y="34"/>
                      <a:pt x="17" y="35"/>
                    </a:cubicBezTo>
                    <a:cubicBezTo>
                      <a:pt x="19" y="35"/>
                      <a:pt x="20" y="36"/>
                      <a:pt x="22" y="36"/>
                    </a:cubicBezTo>
                    <a:cubicBezTo>
                      <a:pt x="25" y="36"/>
                      <a:pt x="28" y="35"/>
                      <a:pt x="30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4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90" name="Freeform 49">
                <a:extLst>
                  <a:ext uri="{FF2B5EF4-FFF2-40B4-BE49-F238E27FC236}">
                    <a16:creationId xmlns="" xmlns:a16="http://schemas.microsoft.com/office/drawing/2014/main" id="{2723F882-54AD-A24F-BB61-CA2B6E413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326"/>
                <a:ext cx="101" cy="71"/>
              </a:xfrm>
              <a:custGeom>
                <a:avLst/>
                <a:gdLst>
                  <a:gd name="T0" fmla="*/ 24 w 53"/>
                  <a:gd name="T1" fmla="*/ 37 h 37"/>
                  <a:gd name="T2" fmla="*/ 8 w 53"/>
                  <a:gd name="T3" fmla="*/ 6 h 37"/>
                  <a:gd name="T4" fmla="*/ 8 w 53"/>
                  <a:gd name="T5" fmla="*/ 31 h 37"/>
                  <a:gd name="T6" fmla="*/ 9 w 53"/>
                  <a:gd name="T7" fmla="*/ 35 h 37"/>
                  <a:gd name="T8" fmla="*/ 13 w 53"/>
                  <a:gd name="T9" fmla="*/ 36 h 37"/>
                  <a:gd name="T10" fmla="*/ 14 w 53"/>
                  <a:gd name="T11" fmla="*/ 36 h 37"/>
                  <a:gd name="T12" fmla="*/ 14 w 53"/>
                  <a:gd name="T13" fmla="*/ 37 h 37"/>
                  <a:gd name="T14" fmla="*/ 0 w 53"/>
                  <a:gd name="T15" fmla="*/ 37 h 37"/>
                  <a:gd name="T16" fmla="*/ 0 w 53"/>
                  <a:gd name="T17" fmla="*/ 36 h 37"/>
                  <a:gd name="T18" fmla="*/ 1 w 53"/>
                  <a:gd name="T19" fmla="*/ 36 h 37"/>
                  <a:gd name="T20" fmla="*/ 5 w 53"/>
                  <a:gd name="T21" fmla="*/ 35 h 37"/>
                  <a:gd name="T22" fmla="*/ 6 w 53"/>
                  <a:gd name="T23" fmla="*/ 31 h 37"/>
                  <a:gd name="T24" fmla="*/ 6 w 53"/>
                  <a:gd name="T25" fmla="*/ 6 h 37"/>
                  <a:gd name="T26" fmla="*/ 5 w 53"/>
                  <a:gd name="T27" fmla="*/ 3 h 37"/>
                  <a:gd name="T28" fmla="*/ 3 w 53"/>
                  <a:gd name="T29" fmla="*/ 2 h 37"/>
                  <a:gd name="T30" fmla="*/ 0 w 53"/>
                  <a:gd name="T31" fmla="*/ 1 h 37"/>
                  <a:gd name="T32" fmla="*/ 0 w 53"/>
                  <a:gd name="T33" fmla="*/ 0 h 37"/>
                  <a:gd name="T34" fmla="*/ 12 w 53"/>
                  <a:gd name="T35" fmla="*/ 0 h 37"/>
                  <a:gd name="T36" fmla="*/ 26 w 53"/>
                  <a:gd name="T37" fmla="*/ 29 h 37"/>
                  <a:gd name="T38" fmla="*/ 41 w 53"/>
                  <a:gd name="T39" fmla="*/ 0 h 37"/>
                  <a:gd name="T40" fmla="*/ 53 w 53"/>
                  <a:gd name="T41" fmla="*/ 0 h 37"/>
                  <a:gd name="T42" fmla="*/ 53 w 53"/>
                  <a:gd name="T43" fmla="*/ 1 h 37"/>
                  <a:gd name="T44" fmla="*/ 51 w 53"/>
                  <a:gd name="T45" fmla="*/ 1 h 37"/>
                  <a:gd name="T46" fmla="*/ 48 w 53"/>
                  <a:gd name="T47" fmla="*/ 2 h 37"/>
                  <a:gd name="T48" fmla="*/ 47 w 53"/>
                  <a:gd name="T49" fmla="*/ 6 h 37"/>
                  <a:gd name="T50" fmla="*/ 47 w 53"/>
                  <a:gd name="T51" fmla="*/ 31 h 37"/>
                  <a:gd name="T52" fmla="*/ 48 w 53"/>
                  <a:gd name="T53" fmla="*/ 35 h 37"/>
                  <a:gd name="T54" fmla="*/ 51 w 53"/>
                  <a:gd name="T55" fmla="*/ 36 h 37"/>
                  <a:gd name="T56" fmla="*/ 53 w 53"/>
                  <a:gd name="T57" fmla="*/ 36 h 37"/>
                  <a:gd name="T58" fmla="*/ 53 w 53"/>
                  <a:gd name="T59" fmla="*/ 37 h 37"/>
                  <a:gd name="T60" fmla="*/ 35 w 53"/>
                  <a:gd name="T61" fmla="*/ 37 h 37"/>
                  <a:gd name="T62" fmla="*/ 35 w 53"/>
                  <a:gd name="T63" fmla="*/ 36 h 37"/>
                  <a:gd name="T64" fmla="*/ 37 w 53"/>
                  <a:gd name="T65" fmla="*/ 36 h 37"/>
                  <a:gd name="T66" fmla="*/ 40 w 53"/>
                  <a:gd name="T67" fmla="*/ 35 h 37"/>
                  <a:gd name="T68" fmla="*/ 41 w 53"/>
                  <a:gd name="T69" fmla="*/ 31 h 37"/>
                  <a:gd name="T70" fmla="*/ 41 w 53"/>
                  <a:gd name="T71" fmla="*/ 6 h 37"/>
                  <a:gd name="T72" fmla="*/ 25 w 53"/>
                  <a:gd name="T73" fmla="*/ 37 h 37"/>
                  <a:gd name="T74" fmla="*/ 24 w 53"/>
                  <a:gd name="T75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3" h="37">
                    <a:moveTo>
                      <a:pt x="24" y="37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33"/>
                      <a:pt x="9" y="35"/>
                      <a:pt x="9" y="35"/>
                    </a:cubicBezTo>
                    <a:cubicBezTo>
                      <a:pt x="10" y="36"/>
                      <a:pt x="11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0" y="1"/>
                      <a:pt x="48" y="2"/>
                      <a:pt x="48" y="2"/>
                    </a:cubicBezTo>
                    <a:cubicBezTo>
                      <a:pt x="47" y="3"/>
                      <a:pt x="47" y="4"/>
                      <a:pt x="47" y="6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3"/>
                      <a:pt x="47" y="35"/>
                      <a:pt x="48" y="35"/>
                    </a:cubicBezTo>
                    <a:cubicBezTo>
                      <a:pt x="49" y="36"/>
                      <a:pt x="50" y="36"/>
                      <a:pt x="51" y="36"/>
                    </a:cubicBezTo>
                    <a:cubicBezTo>
                      <a:pt x="53" y="36"/>
                      <a:pt x="53" y="36"/>
                      <a:pt x="53" y="36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8" y="36"/>
                      <a:pt x="40" y="36"/>
                      <a:pt x="40" y="35"/>
                    </a:cubicBezTo>
                    <a:cubicBezTo>
                      <a:pt x="41" y="34"/>
                      <a:pt x="41" y="33"/>
                      <a:pt x="41" y="31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25" y="37"/>
                      <a:pt x="25" y="37"/>
                      <a:pt x="25" y="37"/>
                    </a:cubicBezTo>
                    <a:lnTo>
                      <a:pt x="24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  <p:grpSp>
          <p:nvGrpSpPr>
            <p:cNvPr id="123" name="Group 67">
              <a:extLst>
                <a:ext uri="{FF2B5EF4-FFF2-40B4-BE49-F238E27FC236}">
                  <a16:creationId xmlns="" xmlns:a16="http://schemas.microsoft.com/office/drawing/2014/main" id="{A0D298E6-2680-F346-B186-5D2B18913BC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595040" y="83506"/>
              <a:ext cx="533403" cy="535137"/>
              <a:chOff x="594" y="467"/>
              <a:chExt cx="1846" cy="1852"/>
            </a:xfrm>
            <a:solidFill>
              <a:srgbClr val="09234F"/>
            </a:solidFill>
          </p:grpSpPr>
          <p:sp>
            <p:nvSpPr>
              <p:cNvPr id="124" name="Rectangle 68">
                <a:extLst>
                  <a:ext uri="{FF2B5EF4-FFF2-40B4-BE49-F238E27FC236}">
                    <a16:creationId xmlns="" xmlns:a16="http://schemas.microsoft.com/office/drawing/2014/main" id="{70F15E9B-CAC0-D345-8D7B-14E99FF48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9" y="1208"/>
                <a:ext cx="10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5" name="Freeform 69">
                <a:extLst>
                  <a:ext uri="{FF2B5EF4-FFF2-40B4-BE49-F238E27FC236}">
                    <a16:creationId xmlns="" xmlns:a16="http://schemas.microsoft.com/office/drawing/2014/main" id="{37264D80-A120-A64F-8306-19458784B1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0" y="843"/>
                <a:ext cx="945" cy="1112"/>
              </a:xfrm>
              <a:custGeom>
                <a:avLst/>
                <a:gdLst>
                  <a:gd name="T0" fmla="*/ 342 w 495"/>
                  <a:gd name="T1" fmla="*/ 490 h 581"/>
                  <a:gd name="T2" fmla="*/ 266 w 495"/>
                  <a:gd name="T3" fmla="*/ 393 h 581"/>
                  <a:gd name="T4" fmla="*/ 155 w 495"/>
                  <a:gd name="T5" fmla="*/ 426 h 581"/>
                  <a:gd name="T6" fmla="*/ 158 w 495"/>
                  <a:gd name="T7" fmla="*/ 351 h 581"/>
                  <a:gd name="T8" fmla="*/ 108 w 495"/>
                  <a:gd name="T9" fmla="*/ 266 h 581"/>
                  <a:gd name="T10" fmla="*/ 117 w 495"/>
                  <a:gd name="T11" fmla="*/ 114 h 581"/>
                  <a:gd name="T12" fmla="*/ 157 w 495"/>
                  <a:gd name="T13" fmla="*/ 119 h 581"/>
                  <a:gd name="T14" fmla="*/ 167 w 495"/>
                  <a:gd name="T15" fmla="*/ 129 h 581"/>
                  <a:gd name="T16" fmla="*/ 172 w 495"/>
                  <a:gd name="T17" fmla="*/ 169 h 581"/>
                  <a:gd name="T18" fmla="*/ 67 w 495"/>
                  <a:gd name="T19" fmla="*/ 266 h 581"/>
                  <a:gd name="T20" fmla="*/ 152 w 495"/>
                  <a:gd name="T21" fmla="*/ 111 h 581"/>
                  <a:gd name="T22" fmla="*/ 142 w 495"/>
                  <a:gd name="T23" fmla="*/ 149 h 581"/>
                  <a:gd name="T24" fmla="*/ 180 w 495"/>
                  <a:gd name="T25" fmla="*/ 133 h 581"/>
                  <a:gd name="T26" fmla="*/ 181 w 495"/>
                  <a:gd name="T27" fmla="*/ 47 h 581"/>
                  <a:gd name="T28" fmla="*/ 196 w 495"/>
                  <a:gd name="T29" fmla="*/ 283 h 581"/>
                  <a:gd name="T30" fmla="*/ 198 w 495"/>
                  <a:gd name="T31" fmla="*/ 136 h 581"/>
                  <a:gd name="T32" fmla="*/ 201 w 495"/>
                  <a:gd name="T33" fmla="*/ 5 h 581"/>
                  <a:gd name="T34" fmla="*/ 211 w 495"/>
                  <a:gd name="T35" fmla="*/ 61 h 581"/>
                  <a:gd name="T36" fmla="*/ 255 w 495"/>
                  <a:gd name="T37" fmla="*/ 145 h 581"/>
                  <a:gd name="T38" fmla="*/ 278 w 495"/>
                  <a:gd name="T39" fmla="*/ 84 h 581"/>
                  <a:gd name="T40" fmla="*/ 357 w 495"/>
                  <a:gd name="T41" fmla="*/ 54 h 581"/>
                  <a:gd name="T42" fmla="*/ 411 w 495"/>
                  <a:gd name="T43" fmla="*/ 93 h 581"/>
                  <a:gd name="T44" fmla="*/ 430 w 495"/>
                  <a:gd name="T45" fmla="*/ 95 h 581"/>
                  <a:gd name="T46" fmla="*/ 463 w 495"/>
                  <a:gd name="T47" fmla="*/ 155 h 581"/>
                  <a:gd name="T48" fmla="*/ 221 w 495"/>
                  <a:gd name="T49" fmla="*/ 279 h 581"/>
                  <a:gd name="T50" fmla="*/ 349 w 495"/>
                  <a:gd name="T51" fmla="*/ 257 h 581"/>
                  <a:gd name="T52" fmla="*/ 398 w 495"/>
                  <a:gd name="T53" fmla="*/ 210 h 581"/>
                  <a:gd name="T54" fmla="*/ 406 w 495"/>
                  <a:gd name="T55" fmla="*/ 220 h 581"/>
                  <a:gd name="T56" fmla="*/ 411 w 495"/>
                  <a:gd name="T57" fmla="*/ 451 h 581"/>
                  <a:gd name="T58" fmla="*/ 406 w 495"/>
                  <a:gd name="T59" fmla="*/ 321 h 581"/>
                  <a:gd name="T60" fmla="*/ 468 w 495"/>
                  <a:gd name="T61" fmla="*/ 184 h 581"/>
                  <a:gd name="T62" fmla="*/ 460 w 495"/>
                  <a:gd name="T63" fmla="*/ 233 h 581"/>
                  <a:gd name="T64" fmla="*/ 384 w 495"/>
                  <a:gd name="T65" fmla="*/ 222 h 581"/>
                  <a:gd name="T66" fmla="*/ 420 w 495"/>
                  <a:gd name="T67" fmla="*/ 188 h 581"/>
                  <a:gd name="T68" fmla="*/ 364 w 495"/>
                  <a:gd name="T69" fmla="*/ 225 h 581"/>
                  <a:gd name="T70" fmla="*/ 360 w 495"/>
                  <a:gd name="T71" fmla="*/ 188 h 581"/>
                  <a:gd name="T72" fmla="*/ 386 w 495"/>
                  <a:gd name="T73" fmla="*/ 356 h 581"/>
                  <a:gd name="T74" fmla="*/ 220 w 495"/>
                  <a:gd name="T75" fmla="*/ 351 h 581"/>
                  <a:gd name="T76" fmla="*/ 235 w 495"/>
                  <a:gd name="T77" fmla="*/ 315 h 581"/>
                  <a:gd name="T78" fmla="*/ 206 w 495"/>
                  <a:gd name="T79" fmla="*/ 172 h 581"/>
                  <a:gd name="T80" fmla="*/ 238 w 495"/>
                  <a:gd name="T81" fmla="*/ 167 h 581"/>
                  <a:gd name="T82" fmla="*/ 251 w 495"/>
                  <a:gd name="T83" fmla="*/ 158 h 581"/>
                  <a:gd name="T84" fmla="*/ 269 w 495"/>
                  <a:gd name="T85" fmla="*/ 131 h 581"/>
                  <a:gd name="T86" fmla="*/ 278 w 495"/>
                  <a:gd name="T87" fmla="*/ 100 h 581"/>
                  <a:gd name="T88" fmla="*/ 393 w 495"/>
                  <a:gd name="T89" fmla="*/ 130 h 581"/>
                  <a:gd name="T90" fmla="*/ 438 w 495"/>
                  <a:gd name="T91" fmla="*/ 100 h 581"/>
                  <a:gd name="T92" fmla="*/ 438 w 495"/>
                  <a:gd name="T93" fmla="*/ 154 h 581"/>
                  <a:gd name="T94" fmla="*/ 456 w 495"/>
                  <a:gd name="T95" fmla="*/ 159 h 581"/>
                  <a:gd name="T96" fmla="*/ 474 w 495"/>
                  <a:gd name="T97" fmla="*/ 100 h 581"/>
                  <a:gd name="T98" fmla="*/ 455 w 495"/>
                  <a:gd name="T99" fmla="*/ 80 h 581"/>
                  <a:gd name="T100" fmla="*/ 343 w 495"/>
                  <a:gd name="T101" fmla="*/ 34 h 581"/>
                  <a:gd name="T102" fmla="*/ 206 w 495"/>
                  <a:gd name="T103" fmla="*/ 0 h 581"/>
                  <a:gd name="T104" fmla="*/ 173 w 495"/>
                  <a:gd name="T105" fmla="*/ 7 h 581"/>
                  <a:gd name="T106" fmla="*/ 143 w 495"/>
                  <a:gd name="T107" fmla="*/ 23 h 581"/>
                  <a:gd name="T108" fmla="*/ 121 w 495"/>
                  <a:gd name="T109" fmla="*/ 51 h 581"/>
                  <a:gd name="T110" fmla="*/ 148 w 495"/>
                  <a:gd name="T111" fmla="*/ 83 h 581"/>
                  <a:gd name="T112" fmla="*/ 59 w 495"/>
                  <a:gd name="T113" fmla="*/ 98 h 581"/>
                  <a:gd name="T114" fmla="*/ 108 w 495"/>
                  <a:gd name="T115" fmla="*/ 286 h 581"/>
                  <a:gd name="T116" fmla="*/ 152 w 495"/>
                  <a:gd name="T117" fmla="*/ 307 h 581"/>
                  <a:gd name="T118" fmla="*/ 102 w 495"/>
                  <a:gd name="T119" fmla="*/ 418 h 581"/>
                  <a:gd name="T120" fmla="*/ 495 w 495"/>
                  <a:gd name="T121" fmla="*/ 512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5" h="581">
                    <a:moveTo>
                      <a:pt x="369" y="368"/>
                    </a:moveTo>
                    <a:cubicBezTo>
                      <a:pt x="334" y="361"/>
                      <a:pt x="334" y="361"/>
                      <a:pt x="334" y="361"/>
                    </a:cubicBezTo>
                    <a:cubicBezTo>
                      <a:pt x="289" y="371"/>
                      <a:pt x="289" y="371"/>
                      <a:pt x="289" y="371"/>
                    </a:cubicBezTo>
                    <a:cubicBezTo>
                      <a:pt x="298" y="361"/>
                      <a:pt x="298" y="361"/>
                      <a:pt x="298" y="361"/>
                    </a:cubicBezTo>
                    <a:cubicBezTo>
                      <a:pt x="337" y="349"/>
                      <a:pt x="337" y="349"/>
                      <a:pt x="337" y="349"/>
                    </a:cubicBezTo>
                    <a:cubicBezTo>
                      <a:pt x="376" y="362"/>
                      <a:pt x="376" y="362"/>
                      <a:pt x="376" y="362"/>
                    </a:cubicBezTo>
                    <a:lnTo>
                      <a:pt x="369" y="368"/>
                    </a:lnTo>
                    <a:close/>
                    <a:moveTo>
                      <a:pt x="342" y="490"/>
                    </a:moveTo>
                    <a:cubicBezTo>
                      <a:pt x="337" y="470"/>
                      <a:pt x="337" y="470"/>
                      <a:pt x="337" y="470"/>
                    </a:cubicBezTo>
                    <a:cubicBezTo>
                      <a:pt x="349" y="422"/>
                      <a:pt x="349" y="422"/>
                      <a:pt x="349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64" y="420"/>
                      <a:pt x="364" y="420"/>
                      <a:pt x="364" y="420"/>
                    </a:cubicBezTo>
                    <a:cubicBezTo>
                      <a:pt x="375" y="493"/>
                      <a:pt x="375" y="493"/>
                      <a:pt x="375" y="493"/>
                    </a:cubicBezTo>
                    <a:cubicBezTo>
                      <a:pt x="364" y="492"/>
                      <a:pt x="353" y="491"/>
                      <a:pt x="342" y="490"/>
                    </a:cubicBezTo>
                    <a:close/>
                    <a:moveTo>
                      <a:pt x="266" y="393"/>
                    </a:moveTo>
                    <a:cubicBezTo>
                      <a:pt x="299" y="401"/>
                      <a:pt x="299" y="401"/>
                      <a:pt x="299" y="401"/>
                    </a:cubicBezTo>
                    <a:cubicBezTo>
                      <a:pt x="344" y="384"/>
                      <a:pt x="344" y="384"/>
                      <a:pt x="344" y="384"/>
                    </a:cubicBezTo>
                    <a:cubicBezTo>
                      <a:pt x="369" y="396"/>
                      <a:pt x="369" y="396"/>
                      <a:pt x="369" y="396"/>
                    </a:cubicBezTo>
                    <a:cubicBezTo>
                      <a:pt x="344" y="392"/>
                      <a:pt x="344" y="392"/>
                      <a:pt x="344" y="392"/>
                    </a:cubicBezTo>
                    <a:cubicBezTo>
                      <a:pt x="298" y="409"/>
                      <a:pt x="298" y="409"/>
                      <a:pt x="298" y="409"/>
                    </a:cubicBezTo>
                    <a:lnTo>
                      <a:pt x="266" y="393"/>
                    </a:lnTo>
                    <a:close/>
                    <a:moveTo>
                      <a:pt x="171" y="472"/>
                    </a:moveTo>
                    <a:cubicBezTo>
                      <a:pt x="155" y="426"/>
                      <a:pt x="155" y="426"/>
                      <a:pt x="155" y="426"/>
                    </a:cubicBezTo>
                    <a:cubicBezTo>
                      <a:pt x="132" y="419"/>
                      <a:pt x="132" y="419"/>
                      <a:pt x="132" y="419"/>
                    </a:cubicBezTo>
                    <a:cubicBezTo>
                      <a:pt x="170" y="407"/>
                      <a:pt x="170" y="407"/>
                      <a:pt x="170" y="407"/>
                    </a:cubicBezTo>
                    <a:cubicBezTo>
                      <a:pt x="185" y="457"/>
                      <a:pt x="185" y="457"/>
                      <a:pt x="185" y="457"/>
                    </a:cubicBezTo>
                    <a:cubicBezTo>
                      <a:pt x="278" y="443"/>
                      <a:pt x="278" y="443"/>
                      <a:pt x="278" y="443"/>
                    </a:cubicBezTo>
                    <a:lnTo>
                      <a:pt x="171" y="472"/>
                    </a:lnTo>
                    <a:close/>
                    <a:moveTo>
                      <a:pt x="154" y="326"/>
                    </a:moveTo>
                    <a:cubicBezTo>
                      <a:pt x="158" y="326"/>
                      <a:pt x="158" y="326"/>
                      <a:pt x="158" y="326"/>
                    </a:cubicBezTo>
                    <a:cubicBezTo>
                      <a:pt x="158" y="351"/>
                      <a:pt x="158" y="351"/>
                      <a:pt x="158" y="351"/>
                    </a:cubicBezTo>
                    <a:cubicBezTo>
                      <a:pt x="154" y="351"/>
                      <a:pt x="154" y="351"/>
                      <a:pt x="154" y="351"/>
                    </a:cubicBezTo>
                    <a:lnTo>
                      <a:pt x="154" y="326"/>
                    </a:lnTo>
                    <a:close/>
                    <a:moveTo>
                      <a:pt x="164" y="326"/>
                    </a:moveTo>
                    <a:cubicBezTo>
                      <a:pt x="187" y="326"/>
                      <a:pt x="187" y="326"/>
                      <a:pt x="187" y="326"/>
                    </a:cubicBezTo>
                    <a:cubicBezTo>
                      <a:pt x="187" y="351"/>
                      <a:pt x="187" y="351"/>
                      <a:pt x="187" y="351"/>
                    </a:cubicBezTo>
                    <a:cubicBezTo>
                      <a:pt x="164" y="351"/>
                      <a:pt x="164" y="351"/>
                      <a:pt x="164" y="351"/>
                    </a:cubicBezTo>
                    <a:lnTo>
                      <a:pt x="164" y="326"/>
                    </a:lnTo>
                    <a:close/>
                    <a:moveTo>
                      <a:pt x="108" y="266"/>
                    </a:moveTo>
                    <a:cubicBezTo>
                      <a:pt x="108" y="266"/>
                      <a:pt x="108" y="266"/>
                      <a:pt x="108" y="266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78" y="100"/>
                      <a:pt x="78" y="100"/>
                      <a:pt x="78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48" y="98"/>
                      <a:pt x="148" y="98"/>
                      <a:pt x="148" y="98"/>
                    </a:cubicBezTo>
                    <a:cubicBezTo>
                      <a:pt x="149" y="99"/>
                      <a:pt x="149" y="100"/>
                      <a:pt x="149" y="101"/>
                    </a:cubicBezTo>
                    <a:cubicBezTo>
                      <a:pt x="117" y="114"/>
                      <a:pt x="117" y="114"/>
                      <a:pt x="117" y="114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2" y="114"/>
                      <a:pt x="112" y="114"/>
                      <a:pt x="112" y="114"/>
                    </a:cubicBezTo>
                    <a:cubicBezTo>
                      <a:pt x="120" y="132"/>
                      <a:pt x="120" y="132"/>
                      <a:pt x="120" y="132"/>
                    </a:cubicBezTo>
                    <a:cubicBezTo>
                      <a:pt x="124" y="131"/>
                      <a:pt x="124" y="131"/>
                      <a:pt x="124" y="131"/>
                    </a:cubicBezTo>
                    <a:cubicBezTo>
                      <a:pt x="123" y="128"/>
                      <a:pt x="123" y="128"/>
                      <a:pt x="123" y="128"/>
                    </a:cubicBezTo>
                    <a:cubicBezTo>
                      <a:pt x="155" y="115"/>
                      <a:pt x="155" y="115"/>
                      <a:pt x="155" y="115"/>
                    </a:cubicBezTo>
                    <a:cubicBezTo>
                      <a:pt x="155" y="116"/>
                      <a:pt x="156" y="118"/>
                      <a:pt x="157" y="119"/>
                    </a:cubicBezTo>
                    <a:cubicBezTo>
                      <a:pt x="133" y="143"/>
                      <a:pt x="133" y="143"/>
                      <a:pt x="133" y="143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28" y="144"/>
                      <a:pt x="128" y="144"/>
                      <a:pt x="128" y="144"/>
                    </a:cubicBezTo>
                    <a:cubicBezTo>
                      <a:pt x="142" y="158"/>
                      <a:pt x="142" y="158"/>
                      <a:pt x="142" y="158"/>
                    </a:cubicBezTo>
                    <a:cubicBezTo>
                      <a:pt x="146" y="155"/>
                      <a:pt x="146" y="155"/>
                      <a:pt x="146" y="155"/>
                    </a:cubicBezTo>
                    <a:cubicBezTo>
                      <a:pt x="144" y="153"/>
                      <a:pt x="144" y="153"/>
                      <a:pt x="144" y="153"/>
                    </a:cubicBezTo>
                    <a:cubicBezTo>
                      <a:pt x="167" y="129"/>
                      <a:pt x="167" y="129"/>
                      <a:pt x="167" y="129"/>
                    </a:cubicBezTo>
                    <a:cubicBezTo>
                      <a:pt x="169" y="130"/>
                      <a:pt x="170" y="131"/>
                      <a:pt x="171" y="131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4" y="166"/>
                      <a:pt x="154" y="166"/>
                      <a:pt x="154" y="166"/>
                    </a:cubicBezTo>
                    <a:cubicBezTo>
                      <a:pt x="173" y="173"/>
                      <a:pt x="173" y="173"/>
                      <a:pt x="173" y="173"/>
                    </a:cubicBezTo>
                    <a:cubicBezTo>
                      <a:pt x="174" y="169"/>
                      <a:pt x="174" y="169"/>
                      <a:pt x="174" y="169"/>
                    </a:cubicBezTo>
                    <a:cubicBezTo>
                      <a:pt x="172" y="169"/>
                      <a:pt x="172" y="169"/>
                      <a:pt x="172" y="169"/>
                    </a:cubicBezTo>
                    <a:cubicBezTo>
                      <a:pt x="185" y="137"/>
                      <a:pt x="185" y="137"/>
                      <a:pt x="185" y="137"/>
                    </a:cubicBezTo>
                    <a:cubicBezTo>
                      <a:pt x="186" y="138"/>
                      <a:pt x="187" y="138"/>
                      <a:pt x="189" y="138"/>
                    </a:cubicBezTo>
                    <a:cubicBezTo>
                      <a:pt x="189" y="172"/>
                      <a:pt x="189" y="172"/>
                      <a:pt x="189" y="172"/>
                    </a:cubicBezTo>
                    <a:cubicBezTo>
                      <a:pt x="187" y="172"/>
                      <a:pt x="187" y="172"/>
                      <a:pt x="187" y="172"/>
                    </a:cubicBezTo>
                    <a:cubicBezTo>
                      <a:pt x="187" y="266"/>
                      <a:pt x="187" y="266"/>
                      <a:pt x="187" y="266"/>
                    </a:cubicBezTo>
                    <a:lnTo>
                      <a:pt x="108" y="266"/>
                    </a:lnTo>
                    <a:close/>
                    <a:moveTo>
                      <a:pt x="73" y="266"/>
                    </a:moveTo>
                    <a:cubicBezTo>
                      <a:pt x="67" y="266"/>
                      <a:pt x="67" y="266"/>
                      <a:pt x="67" y="266"/>
                    </a:cubicBezTo>
                    <a:cubicBezTo>
                      <a:pt x="67" y="100"/>
                      <a:pt x="67" y="100"/>
                      <a:pt x="67" y="100"/>
                    </a:cubicBezTo>
                    <a:cubicBezTo>
                      <a:pt x="73" y="100"/>
                      <a:pt x="73" y="100"/>
                      <a:pt x="73" y="100"/>
                    </a:cubicBezTo>
                    <a:lnTo>
                      <a:pt x="73" y="266"/>
                    </a:lnTo>
                    <a:close/>
                    <a:moveTo>
                      <a:pt x="152" y="111"/>
                    </a:moveTo>
                    <a:cubicBezTo>
                      <a:pt x="153" y="112"/>
                      <a:pt x="153" y="112"/>
                      <a:pt x="153" y="113"/>
                    </a:cubicBezTo>
                    <a:cubicBezTo>
                      <a:pt x="124" y="125"/>
                      <a:pt x="124" y="125"/>
                      <a:pt x="124" y="125"/>
                    </a:cubicBezTo>
                    <a:cubicBezTo>
                      <a:pt x="123" y="123"/>
                      <a:pt x="123" y="123"/>
                      <a:pt x="123" y="123"/>
                    </a:cubicBezTo>
                    <a:lnTo>
                      <a:pt x="152" y="111"/>
                    </a:lnTo>
                    <a:close/>
                    <a:moveTo>
                      <a:pt x="122" y="57"/>
                    </a:moveTo>
                    <a:cubicBezTo>
                      <a:pt x="122" y="55"/>
                      <a:pt x="122" y="55"/>
                      <a:pt x="122" y="55"/>
                    </a:cubicBezTo>
                    <a:cubicBezTo>
                      <a:pt x="155" y="69"/>
                      <a:pt x="155" y="69"/>
                      <a:pt x="155" y="69"/>
                    </a:cubicBezTo>
                    <a:cubicBezTo>
                      <a:pt x="154" y="71"/>
                      <a:pt x="154" y="71"/>
                      <a:pt x="154" y="71"/>
                    </a:cubicBezTo>
                    <a:lnTo>
                      <a:pt x="122" y="57"/>
                    </a:lnTo>
                    <a:close/>
                    <a:moveTo>
                      <a:pt x="165" y="124"/>
                    </a:moveTo>
                    <a:cubicBezTo>
                      <a:pt x="166" y="125"/>
                      <a:pt x="166" y="125"/>
                      <a:pt x="167" y="126"/>
                    </a:cubicBezTo>
                    <a:cubicBezTo>
                      <a:pt x="142" y="149"/>
                      <a:pt x="142" y="149"/>
                      <a:pt x="142" y="149"/>
                    </a:cubicBezTo>
                    <a:cubicBezTo>
                      <a:pt x="141" y="148"/>
                      <a:pt x="141" y="148"/>
                      <a:pt x="141" y="148"/>
                    </a:cubicBezTo>
                    <a:lnTo>
                      <a:pt x="165" y="124"/>
                    </a:lnTo>
                    <a:close/>
                    <a:moveTo>
                      <a:pt x="139" y="29"/>
                    </a:moveTo>
                    <a:cubicBezTo>
                      <a:pt x="143" y="30"/>
                      <a:pt x="143" y="30"/>
                      <a:pt x="143" y="30"/>
                    </a:cubicBezTo>
                    <a:cubicBezTo>
                      <a:pt x="168" y="54"/>
                      <a:pt x="168" y="54"/>
                      <a:pt x="168" y="54"/>
                    </a:cubicBezTo>
                    <a:cubicBezTo>
                      <a:pt x="165" y="57"/>
                      <a:pt x="165" y="57"/>
                      <a:pt x="165" y="57"/>
                    </a:cubicBezTo>
                    <a:lnTo>
                      <a:pt x="139" y="29"/>
                    </a:lnTo>
                    <a:close/>
                    <a:moveTo>
                      <a:pt x="180" y="133"/>
                    </a:moveTo>
                    <a:cubicBezTo>
                      <a:pt x="181" y="134"/>
                      <a:pt x="182" y="134"/>
                      <a:pt x="183" y="134"/>
                    </a:cubicBezTo>
                    <a:cubicBezTo>
                      <a:pt x="169" y="166"/>
                      <a:pt x="169" y="166"/>
                      <a:pt x="169" y="166"/>
                    </a:cubicBezTo>
                    <a:cubicBezTo>
                      <a:pt x="167" y="166"/>
                      <a:pt x="167" y="166"/>
                      <a:pt x="167" y="166"/>
                    </a:cubicBezTo>
                    <a:lnTo>
                      <a:pt x="180" y="133"/>
                    </a:lnTo>
                    <a:close/>
                    <a:moveTo>
                      <a:pt x="166" y="11"/>
                    </a:moveTo>
                    <a:cubicBezTo>
                      <a:pt x="170" y="18"/>
                      <a:pt x="170" y="18"/>
                      <a:pt x="170" y="18"/>
                    </a:cubicBezTo>
                    <a:cubicBezTo>
                      <a:pt x="184" y="46"/>
                      <a:pt x="184" y="46"/>
                      <a:pt x="184" y="46"/>
                    </a:cubicBezTo>
                    <a:cubicBezTo>
                      <a:pt x="183" y="46"/>
                      <a:pt x="182" y="47"/>
                      <a:pt x="181" y="47"/>
                    </a:cubicBezTo>
                    <a:lnTo>
                      <a:pt x="166" y="11"/>
                    </a:lnTo>
                    <a:close/>
                    <a:moveTo>
                      <a:pt x="196" y="324"/>
                    </a:moveTo>
                    <a:cubicBezTo>
                      <a:pt x="196" y="324"/>
                      <a:pt x="196" y="324"/>
                      <a:pt x="196" y="324"/>
                    </a:cubicBezTo>
                    <a:cubicBezTo>
                      <a:pt x="201" y="328"/>
                      <a:pt x="201" y="328"/>
                      <a:pt x="201" y="328"/>
                    </a:cubicBezTo>
                    <a:cubicBezTo>
                      <a:pt x="201" y="351"/>
                      <a:pt x="201" y="351"/>
                      <a:pt x="201" y="351"/>
                    </a:cubicBezTo>
                    <a:cubicBezTo>
                      <a:pt x="196" y="351"/>
                      <a:pt x="196" y="351"/>
                      <a:pt x="196" y="351"/>
                    </a:cubicBezTo>
                    <a:lnTo>
                      <a:pt x="196" y="324"/>
                    </a:lnTo>
                    <a:close/>
                    <a:moveTo>
                      <a:pt x="196" y="283"/>
                    </a:moveTo>
                    <a:cubicBezTo>
                      <a:pt x="196" y="283"/>
                      <a:pt x="196" y="283"/>
                      <a:pt x="196" y="283"/>
                    </a:cubicBezTo>
                    <a:cubicBezTo>
                      <a:pt x="201" y="287"/>
                      <a:pt x="201" y="287"/>
                      <a:pt x="201" y="287"/>
                    </a:cubicBezTo>
                    <a:cubicBezTo>
                      <a:pt x="201" y="307"/>
                      <a:pt x="201" y="307"/>
                      <a:pt x="201" y="307"/>
                    </a:cubicBezTo>
                    <a:cubicBezTo>
                      <a:pt x="196" y="307"/>
                      <a:pt x="196" y="307"/>
                      <a:pt x="196" y="307"/>
                    </a:cubicBezTo>
                    <a:lnTo>
                      <a:pt x="196" y="283"/>
                    </a:lnTo>
                    <a:close/>
                    <a:moveTo>
                      <a:pt x="196" y="172"/>
                    </a:moveTo>
                    <a:cubicBezTo>
                      <a:pt x="198" y="172"/>
                      <a:pt x="198" y="172"/>
                      <a:pt x="198" y="172"/>
                    </a:cubicBezTo>
                    <a:cubicBezTo>
                      <a:pt x="198" y="136"/>
                      <a:pt x="198" y="136"/>
                      <a:pt x="198" y="136"/>
                    </a:cubicBezTo>
                    <a:cubicBezTo>
                      <a:pt x="199" y="136"/>
                      <a:pt x="200" y="136"/>
                      <a:pt x="201" y="136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267"/>
                      <a:pt x="201" y="267"/>
                      <a:pt x="201" y="267"/>
                    </a:cubicBezTo>
                    <a:cubicBezTo>
                      <a:pt x="196" y="267"/>
                      <a:pt x="196" y="267"/>
                      <a:pt x="196" y="267"/>
                    </a:cubicBezTo>
                    <a:lnTo>
                      <a:pt x="196" y="172"/>
                    </a:lnTo>
                    <a:close/>
                    <a:moveTo>
                      <a:pt x="199" y="5"/>
                    </a:moveTo>
                    <a:cubicBezTo>
                      <a:pt x="201" y="5"/>
                      <a:pt x="201" y="5"/>
                      <a:pt x="201" y="5"/>
                    </a:cubicBezTo>
                    <a:cubicBezTo>
                      <a:pt x="201" y="45"/>
                      <a:pt x="201" y="45"/>
                      <a:pt x="201" y="45"/>
                    </a:cubicBezTo>
                    <a:cubicBezTo>
                      <a:pt x="200" y="45"/>
                      <a:pt x="199" y="45"/>
                      <a:pt x="199" y="45"/>
                    </a:cubicBezTo>
                    <a:lnTo>
                      <a:pt x="199" y="5"/>
                    </a:lnTo>
                    <a:close/>
                    <a:moveTo>
                      <a:pt x="211" y="61"/>
                    </a:moveTo>
                    <a:cubicBezTo>
                      <a:pt x="217" y="61"/>
                      <a:pt x="221" y="66"/>
                      <a:pt x="221" y="72"/>
                    </a:cubicBezTo>
                    <a:cubicBezTo>
                      <a:pt x="221" y="77"/>
                      <a:pt x="217" y="82"/>
                      <a:pt x="211" y="82"/>
                    </a:cubicBezTo>
                    <a:cubicBezTo>
                      <a:pt x="206" y="82"/>
                      <a:pt x="201" y="77"/>
                      <a:pt x="201" y="72"/>
                    </a:cubicBezTo>
                    <a:cubicBezTo>
                      <a:pt x="201" y="66"/>
                      <a:pt x="206" y="61"/>
                      <a:pt x="211" y="61"/>
                    </a:cubicBezTo>
                    <a:close/>
                    <a:moveTo>
                      <a:pt x="231" y="164"/>
                    </a:moveTo>
                    <a:cubicBezTo>
                      <a:pt x="229" y="164"/>
                      <a:pt x="229" y="164"/>
                      <a:pt x="229" y="164"/>
                    </a:cubicBezTo>
                    <a:cubicBezTo>
                      <a:pt x="216" y="132"/>
                      <a:pt x="216" y="132"/>
                      <a:pt x="216" y="132"/>
                    </a:cubicBezTo>
                    <a:cubicBezTo>
                      <a:pt x="219" y="130"/>
                      <a:pt x="219" y="130"/>
                      <a:pt x="219" y="130"/>
                    </a:cubicBezTo>
                    <a:lnTo>
                      <a:pt x="231" y="164"/>
                    </a:lnTo>
                    <a:close/>
                    <a:moveTo>
                      <a:pt x="232" y="119"/>
                    </a:moveTo>
                    <a:cubicBezTo>
                      <a:pt x="257" y="144"/>
                      <a:pt x="257" y="144"/>
                      <a:pt x="257" y="144"/>
                    </a:cubicBezTo>
                    <a:cubicBezTo>
                      <a:pt x="255" y="145"/>
                      <a:pt x="255" y="145"/>
                      <a:pt x="255" y="145"/>
                    </a:cubicBezTo>
                    <a:cubicBezTo>
                      <a:pt x="231" y="121"/>
                      <a:pt x="231" y="121"/>
                      <a:pt x="231" y="121"/>
                    </a:cubicBezTo>
                    <a:cubicBezTo>
                      <a:pt x="231" y="120"/>
                      <a:pt x="232" y="119"/>
                      <a:pt x="232" y="119"/>
                    </a:cubicBezTo>
                    <a:close/>
                    <a:moveTo>
                      <a:pt x="240" y="103"/>
                    </a:moveTo>
                    <a:cubicBezTo>
                      <a:pt x="272" y="116"/>
                      <a:pt x="272" y="116"/>
                      <a:pt x="272" y="116"/>
                    </a:cubicBezTo>
                    <a:cubicBezTo>
                      <a:pt x="271" y="118"/>
                      <a:pt x="271" y="118"/>
                      <a:pt x="271" y="118"/>
                    </a:cubicBezTo>
                    <a:cubicBezTo>
                      <a:pt x="240" y="105"/>
                      <a:pt x="240" y="105"/>
                      <a:pt x="240" y="105"/>
                    </a:cubicBezTo>
                    <a:cubicBezTo>
                      <a:pt x="240" y="104"/>
                      <a:pt x="240" y="103"/>
                      <a:pt x="240" y="103"/>
                    </a:cubicBezTo>
                    <a:close/>
                    <a:moveTo>
                      <a:pt x="278" y="84"/>
                    </a:moveTo>
                    <a:cubicBezTo>
                      <a:pt x="374" y="84"/>
                      <a:pt x="374" y="84"/>
                      <a:pt x="374" y="84"/>
                    </a:cubicBezTo>
                    <a:cubicBezTo>
                      <a:pt x="374" y="88"/>
                      <a:pt x="374" y="88"/>
                      <a:pt x="374" y="88"/>
                    </a:cubicBezTo>
                    <a:cubicBezTo>
                      <a:pt x="278" y="88"/>
                      <a:pt x="278" y="88"/>
                      <a:pt x="278" y="88"/>
                    </a:cubicBezTo>
                    <a:lnTo>
                      <a:pt x="278" y="84"/>
                    </a:lnTo>
                    <a:close/>
                    <a:moveTo>
                      <a:pt x="359" y="56"/>
                    </a:moveTo>
                    <a:cubicBezTo>
                      <a:pt x="361" y="80"/>
                      <a:pt x="361" y="80"/>
                      <a:pt x="361" y="80"/>
                    </a:cubicBezTo>
                    <a:cubicBezTo>
                      <a:pt x="359" y="80"/>
                      <a:pt x="359" y="80"/>
                      <a:pt x="359" y="80"/>
                    </a:cubicBezTo>
                    <a:cubicBezTo>
                      <a:pt x="357" y="54"/>
                      <a:pt x="357" y="54"/>
                      <a:pt x="357" y="54"/>
                    </a:cubicBezTo>
                    <a:lnTo>
                      <a:pt x="359" y="56"/>
                    </a:lnTo>
                    <a:close/>
                    <a:moveTo>
                      <a:pt x="370" y="68"/>
                    </a:moveTo>
                    <a:cubicBezTo>
                      <a:pt x="397" y="84"/>
                      <a:pt x="397" y="84"/>
                      <a:pt x="397" y="84"/>
                    </a:cubicBezTo>
                    <a:cubicBezTo>
                      <a:pt x="397" y="85"/>
                      <a:pt x="397" y="85"/>
                      <a:pt x="397" y="85"/>
                    </a:cubicBezTo>
                    <a:cubicBezTo>
                      <a:pt x="370" y="72"/>
                      <a:pt x="370" y="72"/>
                      <a:pt x="370" y="72"/>
                    </a:cubicBezTo>
                    <a:lnTo>
                      <a:pt x="370" y="68"/>
                    </a:lnTo>
                    <a:close/>
                    <a:moveTo>
                      <a:pt x="411" y="89"/>
                    </a:moveTo>
                    <a:cubicBezTo>
                      <a:pt x="411" y="93"/>
                      <a:pt x="411" y="93"/>
                      <a:pt x="411" y="93"/>
                    </a:cubicBezTo>
                    <a:cubicBezTo>
                      <a:pt x="381" y="99"/>
                      <a:pt x="381" y="99"/>
                      <a:pt x="381" y="99"/>
                    </a:cubicBezTo>
                    <a:cubicBezTo>
                      <a:pt x="377" y="97"/>
                      <a:pt x="377" y="97"/>
                      <a:pt x="377" y="97"/>
                    </a:cubicBezTo>
                    <a:lnTo>
                      <a:pt x="411" y="89"/>
                    </a:lnTo>
                    <a:close/>
                    <a:moveTo>
                      <a:pt x="430" y="95"/>
                    </a:moveTo>
                    <a:cubicBezTo>
                      <a:pt x="402" y="131"/>
                      <a:pt x="402" y="131"/>
                      <a:pt x="402" y="131"/>
                    </a:cubicBezTo>
                    <a:cubicBezTo>
                      <a:pt x="399" y="127"/>
                      <a:pt x="399" y="127"/>
                      <a:pt x="399" y="127"/>
                    </a:cubicBezTo>
                    <a:cubicBezTo>
                      <a:pt x="427" y="91"/>
                      <a:pt x="427" y="91"/>
                      <a:pt x="427" y="91"/>
                    </a:cubicBezTo>
                    <a:lnTo>
                      <a:pt x="430" y="95"/>
                    </a:lnTo>
                    <a:close/>
                    <a:moveTo>
                      <a:pt x="446" y="98"/>
                    </a:moveTo>
                    <a:cubicBezTo>
                      <a:pt x="431" y="144"/>
                      <a:pt x="431" y="144"/>
                      <a:pt x="431" y="144"/>
                    </a:cubicBezTo>
                    <a:cubicBezTo>
                      <a:pt x="429" y="143"/>
                      <a:pt x="429" y="143"/>
                      <a:pt x="429" y="143"/>
                    </a:cubicBezTo>
                    <a:cubicBezTo>
                      <a:pt x="444" y="96"/>
                      <a:pt x="444" y="96"/>
                      <a:pt x="444" y="96"/>
                    </a:cubicBezTo>
                    <a:lnTo>
                      <a:pt x="446" y="98"/>
                    </a:lnTo>
                    <a:close/>
                    <a:moveTo>
                      <a:pt x="460" y="96"/>
                    </a:moveTo>
                    <a:cubicBezTo>
                      <a:pt x="463" y="96"/>
                      <a:pt x="463" y="96"/>
                      <a:pt x="463" y="96"/>
                    </a:cubicBezTo>
                    <a:cubicBezTo>
                      <a:pt x="463" y="155"/>
                      <a:pt x="463" y="155"/>
                      <a:pt x="463" y="155"/>
                    </a:cubicBezTo>
                    <a:cubicBezTo>
                      <a:pt x="460" y="155"/>
                      <a:pt x="460" y="155"/>
                      <a:pt x="460" y="155"/>
                    </a:cubicBezTo>
                    <a:lnTo>
                      <a:pt x="460" y="96"/>
                    </a:lnTo>
                    <a:close/>
                    <a:moveTo>
                      <a:pt x="206" y="286"/>
                    </a:moveTo>
                    <a:cubicBezTo>
                      <a:pt x="216" y="286"/>
                      <a:pt x="216" y="286"/>
                      <a:pt x="216" y="286"/>
                    </a:cubicBezTo>
                    <a:cubicBezTo>
                      <a:pt x="216" y="307"/>
                      <a:pt x="216" y="307"/>
                      <a:pt x="216" y="307"/>
                    </a:cubicBezTo>
                    <a:cubicBezTo>
                      <a:pt x="206" y="307"/>
                      <a:pt x="206" y="307"/>
                      <a:pt x="206" y="307"/>
                    </a:cubicBezTo>
                    <a:lnTo>
                      <a:pt x="206" y="286"/>
                    </a:lnTo>
                    <a:close/>
                    <a:moveTo>
                      <a:pt x="221" y="279"/>
                    </a:moveTo>
                    <a:cubicBezTo>
                      <a:pt x="226" y="276"/>
                      <a:pt x="226" y="276"/>
                      <a:pt x="226" y="276"/>
                    </a:cubicBezTo>
                    <a:cubicBezTo>
                      <a:pt x="226" y="312"/>
                      <a:pt x="226" y="312"/>
                      <a:pt x="226" y="312"/>
                    </a:cubicBezTo>
                    <a:cubicBezTo>
                      <a:pt x="221" y="309"/>
                      <a:pt x="221" y="309"/>
                      <a:pt x="221" y="309"/>
                    </a:cubicBezTo>
                    <a:lnTo>
                      <a:pt x="221" y="279"/>
                    </a:lnTo>
                    <a:close/>
                    <a:moveTo>
                      <a:pt x="345" y="260"/>
                    </a:moveTo>
                    <a:cubicBezTo>
                      <a:pt x="345" y="236"/>
                      <a:pt x="345" y="236"/>
                      <a:pt x="345" y="236"/>
                    </a:cubicBezTo>
                    <a:cubicBezTo>
                      <a:pt x="348" y="236"/>
                      <a:pt x="348" y="236"/>
                      <a:pt x="348" y="236"/>
                    </a:cubicBezTo>
                    <a:cubicBezTo>
                      <a:pt x="349" y="257"/>
                      <a:pt x="349" y="257"/>
                      <a:pt x="349" y="257"/>
                    </a:cubicBezTo>
                    <a:cubicBezTo>
                      <a:pt x="364" y="285"/>
                      <a:pt x="364" y="285"/>
                      <a:pt x="364" y="285"/>
                    </a:cubicBezTo>
                    <a:lnTo>
                      <a:pt x="345" y="260"/>
                    </a:lnTo>
                    <a:close/>
                    <a:moveTo>
                      <a:pt x="397" y="192"/>
                    </a:moveTo>
                    <a:cubicBezTo>
                      <a:pt x="397" y="182"/>
                      <a:pt x="397" y="182"/>
                      <a:pt x="397" y="182"/>
                    </a:cubicBezTo>
                    <a:cubicBezTo>
                      <a:pt x="400" y="182"/>
                      <a:pt x="400" y="182"/>
                      <a:pt x="400" y="182"/>
                    </a:cubicBezTo>
                    <a:cubicBezTo>
                      <a:pt x="409" y="190"/>
                      <a:pt x="409" y="190"/>
                      <a:pt x="409" y="190"/>
                    </a:cubicBezTo>
                    <a:cubicBezTo>
                      <a:pt x="407" y="204"/>
                      <a:pt x="407" y="204"/>
                      <a:pt x="407" y="204"/>
                    </a:cubicBezTo>
                    <a:cubicBezTo>
                      <a:pt x="398" y="210"/>
                      <a:pt x="398" y="210"/>
                      <a:pt x="398" y="210"/>
                    </a:cubicBezTo>
                    <a:cubicBezTo>
                      <a:pt x="394" y="210"/>
                      <a:pt x="394" y="210"/>
                      <a:pt x="394" y="210"/>
                    </a:cubicBezTo>
                    <a:cubicBezTo>
                      <a:pt x="394" y="204"/>
                      <a:pt x="394" y="204"/>
                      <a:pt x="394" y="204"/>
                    </a:cubicBezTo>
                    <a:cubicBezTo>
                      <a:pt x="399" y="204"/>
                      <a:pt x="399" y="204"/>
                      <a:pt x="399" y="204"/>
                    </a:cubicBezTo>
                    <a:cubicBezTo>
                      <a:pt x="399" y="202"/>
                      <a:pt x="399" y="202"/>
                      <a:pt x="399" y="202"/>
                    </a:cubicBezTo>
                    <a:cubicBezTo>
                      <a:pt x="394" y="202"/>
                      <a:pt x="394" y="202"/>
                      <a:pt x="394" y="202"/>
                    </a:cubicBezTo>
                    <a:cubicBezTo>
                      <a:pt x="394" y="192"/>
                      <a:pt x="394" y="192"/>
                      <a:pt x="394" y="192"/>
                    </a:cubicBezTo>
                    <a:lnTo>
                      <a:pt x="397" y="192"/>
                    </a:lnTo>
                    <a:close/>
                    <a:moveTo>
                      <a:pt x="406" y="220"/>
                    </a:moveTo>
                    <a:cubicBezTo>
                      <a:pt x="400" y="220"/>
                      <a:pt x="400" y="220"/>
                      <a:pt x="400" y="220"/>
                    </a:cubicBezTo>
                    <a:cubicBezTo>
                      <a:pt x="400" y="212"/>
                      <a:pt x="400" y="212"/>
                      <a:pt x="400" y="212"/>
                    </a:cubicBezTo>
                    <a:cubicBezTo>
                      <a:pt x="412" y="206"/>
                      <a:pt x="412" y="206"/>
                      <a:pt x="412" y="206"/>
                    </a:cubicBezTo>
                    <a:lnTo>
                      <a:pt x="406" y="220"/>
                    </a:lnTo>
                    <a:close/>
                    <a:moveTo>
                      <a:pt x="413" y="497"/>
                    </a:moveTo>
                    <a:cubicBezTo>
                      <a:pt x="426" y="429"/>
                      <a:pt x="426" y="429"/>
                      <a:pt x="426" y="429"/>
                    </a:cubicBezTo>
                    <a:cubicBezTo>
                      <a:pt x="422" y="403"/>
                      <a:pt x="422" y="403"/>
                      <a:pt x="422" y="403"/>
                    </a:cubicBezTo>
                    <a:cubicBezTo>
                      <a:pt x="411" y="451"/>
                      <a:pt x="411" y="451"/>
                      <a:pt x="411" y="451"/>
                    </a:cubicBezTo>
                    <a:cubicBezTo>
                      <a:pt x="405" y="451"/>
                      <a:pt x="405" y="451"/>
                      <a:pt x="405" y="451"/>
                    </a:cubicBezTo>
                    <a:cubicBezTo>
                      <a:pt x="405" y="408"/>
                      <a:pt x="405" y="408"/>
                      <a:pt x="405" y="408"/>
                    </a:cubicBezTo>
                    <a:cubicBezTo>
                      <a:pt x="423" y="395"/>
                      <a:pt x="423" y="395"/>
                      <a:pt x="423" y="395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397" y="401"/>
                      <a:pt x="397" y="401"/>
                      <a:pt x="397" y="401"/>
                    </a:cubicBezTo>
                    <a:cubicBezTo>
                      <a:pt x="395" y="401"/>
                      <a:pt x="395" y="401"/>
                      <a:pt x="395" y="401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406" y="321"/>
                      <a:pt x="406" y="321"/>
                      <a:pt x="406" y="321"/>
                    </a:cubicBezTo>
                    <a:cubicBezTo>
                      <a:pt x="385" y="302"/>
                      <a:pt x="385" y="302"/>
                      <a:pt x="385" y="302"/>
                    </a:cubicBezTo>
                    <a:cubicBezTo>
                      <a:pt x="405" y="281"/>
                      <a:pt x="405" y="281"/>
                      <a:pt x="405" y="281"/>
                    </a:cubicBezTo>
                    <a:cubicBezTo>
                      <a:pt x="412" y="284"/>
                      <a:pt x="412" y="284"/>
                      <a:pt x="412" y="284"/>
                    </a:cubicBezTo>
                    <a:cubicBezTo>
                      <a:pt x="403" y="302"/>
                      <a:pt x="403" y="302"/>
                      <a:pt x="403" y="302"/>
                    </a:cubicBezTo>
                    <a:cubicBezTo>
                      <a:pt x="425" y="319"/>
                      <a:pt x="425" y="319"/>
                      <a:pt x="425" y="319"/>
                    </a:cubicBezTo>
                    <a:cubicBezTo>
                      <a:pt x="455" y="296"/>
                      <a:pt x="455" y="296"/>
                      <a:pt x="455" y="296"/>
                    </a:cubicBezTo>
                    <a:cubicBezTo>
                      <a:pt x="478" y="218"/>
                      <a:pt x="478" y="218"/>
                      <a:pt x="478" y="218"/>
                    </a:cubicBezTo>
                    <a:cubicBezTo>
                      <a:pt x="468" y="184"/>
                      <a:pt x="468" y="184"/>
                      <a:pt x="468" y="184"/>
                    </a:cubicBezTo>
                    <a:cubicBezTo>
                      <a:pt x="481" y="173"/>
                      <a:pt x="481" y="173"/>
                      <a:pt x="481" y="173"/>
                    </a:cubicBezTo>
                    <a:cubicBezTo>
                      <a:pt x="485" y="167"/>
                      <a:pt x="485" y="167"/>
                      <a:pt x="485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61" y="176"/>
                      <a:pt x="461" y="176"/>
                      <a:pt x="461" y="176"/>
                    </a:cubicBezTo>
                    <a:cubicBezTo>
                      <a:pt x="457" y="226"/>
                      <a:pt x="457" y="226"/>
                      <a:pt x="457" y="226"/>
                    </a:cubicBezTo>
                    <a:cubicBezTo>
                      <a:pt x="416" y="228"/>
                      <a:pt x="416" y="228"/>
                      <a:pt x="416" y="228"/>
                    </a:cubicBezTo>
                    <a:cubicBezTo>
                      <a:pt x="460" y="233"/>
                      <a:pt x="460" y="233"/>
                      <a:pt x="460" y="233"/>
                    </a:cubicBezTo>
                    <a:cubicBezTo>
                      <a:pt x="415" y="240"/>
                      <a:pt x="415" y="240"/>
                      <a:pt x="415" y="240"/>
                    </a:cubicBezTo>
                    <a:cubicBezTo>
                      <a:pt x="421" y="255"/>
                      <a:pt x="421" y="255"/>
                      <a:pt x="421" y="255"/>
                    </a:cubicBezTo>
                    <a:cubicBezTo>
                      <a:pt x="412" y="265"/>
                      <a:pt x="412" y="265"/>
                      <a:pt x="412" y="265"/>
                    </a:cubicBezTo>
                    <a:cubicBezTo>
                      <a:pt x="393" y="258"/>
                      <a:pt x="393" y="258"/>
                      <a:pt x="393" y="258"/>
                    </a:cubicBezTo>
                    <a:cubicBezTo>
                      <a:pt x="376" y="267"/>
                      <a:pt x="376" y="267"/>
                      <a:pt x="376" y="267"/>
                    </a:cubicBezTo>
                    <a:cubicBezTo>
                      <a:pt x="367" y="256"/>
                      <a:pt x="367" y="256"/>
                      <a:pt x="367" y="256"/>
                    </a:cubicBezTo>
                    <a:cubicBezTo>
                      <a:pt x="379" y="222"/>
                      <a:pt x="379" y="222"/>
                      <a:pt x="379" y="222"/>
                    </a:cubicBezTo>
                    <a:cubicBezTo>
                      <a:pt x="384" y="222"/>
                      <a:pt x="384" y="222"/>
                      <a:pt x="384" y="222"/>
                    </a:cubicBezTo>
                    <a:cubicBezTo>
                      <a:pt x="386" y="251"/>
                      <a:pt x="386" y="251"/>
                      <a:pt x="386" y="251"/>
                    </a:cubicBezTo>
                    <a:cubicBezTo>
                      <a:pt x="393" y="230"/>
                      <a:pt x="393" y="230"/>
                      <a:pt x="393" y="230"/>
                    </a:cubicBezTo>
                    <a:cubicBezTo>
                      <a:pt x="410" y="232"/>
                      <a:pt x="410" y="232"/>
                      <a:pt x="410" y="232"/>
                    </a:cubicBezTo>
                    <a:cubicBezTo>
                      <a:pt x="403" y="228"/>
                      <a:pt x="403" y="228"/>
                      <a:pt x="403" y="228"/>
                    </a:cubicBezTo>
                    <a:cubicBezTo>
                      <a:pt x="414" y="228"/>
                      <a:pt x="414" y="228"/>
                      <a:pt x="414" y="228"/>
                    </a:cubicBezTo>
                    <a:cubicBezTo>
                      <a:pt x="411" y="220"/>
                      <a:pt x="411" y="220"/>
                      <a:pt x="411" y="220"/>
                    </a:cubicBezTo>
                    <a:cubicBezTo>
                      <a:pt x="418" y="210"/>
                      <a:pt x="418" y="210"/>
                      <a:pt x="418" y="210"/>
                    </a:cubicBezTo>
                    <a:cubicBezTo>
                      <a:pt x="420" y="188"/>
                      <a:pt x="420" y="188"/>
                      <a:pt x="420" y="188"/>
                    </a:cubicBezTo>
                    <a:cubicBezTo>
                      <a:pt x="405" y="176"/>
                      <a:pt x="405" y="176"/>
                      <a:pt x="405" y="176"/>
                    </a:cubicBezTo>
                    <a:cubicBezTo>
                      <a:pt x="393" y="176"/>
                      <a:pt x="393" y="176"/>
                      <a:pt x="393" y="176"/>
                    </a:cubicBezTo>
                    <a:cubicBezTo>
                      <a:pt x="383" y="184"/>
                      <a:pt x="383" y="184"/>
                      <a:pt x="383" y="184"/>
                    </a:cubicBezTo>
                    <a:cubicBezTo>
                      <a:pt x="380" y="122"/>
                      <a:pt x="380" y="122"/>
                      <a:pt x="380" y="122"/>
                    </a:cubicBezTo>
                    <a:cubicBezTo>
                      <a:pt x="377" y="118"/>
                      <a:pt x="377" y="118"/>
                      <a:pt x="377" y="118"/>
                    </a:cubicBezTo>
                    <a:cubicBezTo>
                      <a:pt x="374" y="221"/>
                      <a:pt x="374" y="221"/>
                      <a:pt x="374" y="221"/>
                    </a:cubicBezTo>
                    <a:cubicBezTo>
                      <a:pt x="367" y="234"/>
                      <a:pt x="367" y="234"/>
                      <a:pt x="367" y="234"/>
                    </a:cubicBezTo>
                    <a:cubicBezTo>
                      <a:pt x="367" y="234"/>
                      <a:pt x="366" y="232"/>
                      <a:pt x="364" y="225"/>
                    </a:cubicBezTo>
                    <a:cubicBezTo>
                      <a:pt x="362" y="219"/>
                      <a:pt x="365" y="200"/>
                      <a:pt x="365" y="200"/>
                    </a:cubicBezTo>
                    <a:cubicBezTo>
                      <a:pt x="372" y="120"/>
                      <a:pt x="372" y="120"/>
                      <a:pt x="372" y="120"/>
                    </a:cubicBezTo>
                    <a:cubicBezTo>
                      <a:pt x="366" y="127"/>
                      <a:pt x="366" y="127"/>
                      <a:pt x="366" y="127"/>
                    </a:cubicBezTo>
                    <a:cubicBezTo>
                      <a:pt x="362" y="176"/>
                      <a:pt x="362" y="176"/>
                      <a:pt x="362" y="176"/>
                    </a:cubicBezTo>
                    <a:cubicBezTo>
                      <a:pt x="344" y="189"/>
                      <a:pt x="344" y="189"/>
                      <a:pt x="344" y="189"/>
                    </a:cubicBezTo>
                    <a:cubicBezTo>
                      <a:pt x="339" y="216"/>
                      <a:pt x="339" y="216"/>
                      <a:pt x="339" y="216"/>
                    </a:cubicBezTo>
                    <a:cubicBezTo>
                      <a:pt x="347" y="195"/>
                      <a:pt x="347" y="195"/>
                      <a:pt x="347" y="195"/>
                    </a:cubicBezTo>
                    <a:cubicBezTo>
                      <a:pt x="360" y="188"/>
                      <a:pt x="360" y="188"/>
                      <a:pt x="360" y="188"/>
                    </a:cubicBezTo>
                    <a:cubicBezTo>
                      <a:pt x="359" y="201"/>
                      <a:pt x="359" y="201"/>
                      <a:pt x="359" y="201"/>
                    </a:cubicBezTo>
                    <a:cubicBezTo>
                      <a:pt x="349" y="207"/>
                      <a:pt x="349" y="207"/>
                      <a:pt x="349" y="207"/>
                    </a:cubicBezTo>
                    <a:cubicBezTo>
                      <a:pt x="331" y="230"/>
                      <a:pt x="331" y="230"/>
                      <a:pt x="331" y="230"/>
                    </a:cubicBezTo>
                    <a:cubicBezTo>
                      <a:pt x="329" y="270"/>
                      <a:pt x="329" y="270"/>
                      <a:pt x="329" y="270"/>
                    </a:cubicBezTo>
                    <a:cubicBezTo>
                      <a:pt x="369" y="305"/>
                      <a:pt x="369" y="305"/>
                      <a:pt x="369" y="305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386" y="356"/>
                      <a:pt x="386" y="356"/>
                      <a:pt x="386" y="356"/>
                    </a:cubicBezTo>
                    <a:cubicBezTo>
                      <a:pt x="349" y="337"/>
                      <a:pt x="349" y="337"/>
                      <a:pt x="349" y="337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289" y="318"/>
                      <a:pt x="289" y="318"/>
                      <a:pt x="289" y="318"/>
                    </a:cubicBezTo>
                    <a:cubicBezTo>
                      <a:pt x="252" y="337"/>
                      <a:pt x="252" y="337"/>
                      <a:pt x="252" y="337"/>
                    </a:cubicBezTo>
                    <a:cubicBezTo>
                      <a:pt x="252" y="350"/>
                      <a:pt x="252" y="350"/>
                      <a:pt x="252" y="350"/>
                    </a:cubicBezTo>
                    <a:cubicBezTo>
                      <a:pt x="252" y="367"/>
                      <a:pt x="252" y="367"/>
                      <a:pt x="252" y="367"/>
                    </a:cubicBezTo>
                    <a:cubicBezTo>
                      <a:pt x="229" y="367"/>
                      <a:pt x="229" y="367"/>
                      <a:pt x="229" y="367"/>
                    </a:cubicBezTo>
                    <a:cubicBezTo>
                      <a:pt x="220" y="351"/>
                      <a:pt x="220" y="351"/>
                      <a:pt x="220" y="351"/>
                    </a:cubicBezTo>
                    <a:cubicBezTo>
                      <a:pt x="206" y="351"/>
                      <a:pt x="206" y="351"/>
                      <a:pt x="206" y="351"/>
                    </a:cubicBezTo>
                    <a:cubicBezTo>
                      <a:pt x="206" y="326"/>
                      <a:pt x="206" y="326"/>
                      <a:pt x="206" y="326"/>
                    </a:cubicBezTo>
                    <a:cubicBezTo>
                      <a:pt x="226" y="326"/>
                      <a:pt x="226" y="326"/>
                      <a:pt x="226" y="326"/>
                    </a:cubicBezTo>
                    <a:cubicBezTo>
                      <a:pt x="226" y="326"/>
                      <a:pt x="226" y="326"/>
                      <a:pt x="227" y="326"/>
                    </a:cubicBezTo>
                    <a:cubicBezTo>
                      <a:pt x="231" y="326"/>
                      <a:pt x="235" y="323"/>
                      <a:pt x="235" y="318"/>
                    </a:cubicBezTo>
                    <a:cubicBezTo>
                      <a:pt x="235" y="318"/>
                      <a:pt x="235" y="318"/>
                      <a:pt x="235" y="318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0"/>
                      <a:pt x="231" y="266"/>
                      <a:pt x="227" y="266"/>
                    </a:cubicBezTo>
                    <a:cubicBezTo>
                      <a:pt x="227" y="266"/>
                      <a:pt x="226" y="266"/>
                      <a:pt x="226" y="266"/>
                    </a:cubicBezTo>
                    <a:cubicBezTo>
                      <a:pt x="206" y="266"/>
                      <a:pt x="206" y="266"/>
                      <a:pt x="206" y="266"/>
                    </a:cubicBezTo>
                    <a:cubicBezTo>
                      <a:pt x="206" y="172"/>
                      <a:pt x="206" y="172"/>
                      <a:pt x="206" y="172"/>
                    </a:cubicBezTo>
                    <a:cubicBezTo>
                      <a:pt x="204" y="172"/>
                      <a:pt x="204" y="172"/>
                      <a:pt x="204" y="172"/>
                    </a:cubicBezTo>
                    <a:cubicBezTo>
                      <a:pt x="204" y="138"/>
                      <a:pt x="204" y="138"/>
                      <a:pt x="204" y="138"/>
                    </a:cubicBezTo>
                    <a:cubicBezTo>
                      <a:pt x="206" y="138"/>
                      <a:pt x="207" y="137"/>
                      <a:pt x="208" y="137"/>
                    </a:cubicBezTo>
                    <a:cubicBezTo>
                      <a:pt x="220" y="169"/>
                      <a:pt x="220" y="169"/>
                      <a:pt x="220" y="169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20" y="174"/>
                      <a:pt x="220" y="174"/>
                      <a:pt x="220" y="174"/>
                    </a:cubicBezTo>
                    <a:cubicBezTo>
                      <a:pt x="238" y="167"/>
                      <a:pt x="238" y="167"/>
                      <a:pt x="238" y="167"/>
                    </a:cubicBezTo>
                    <a:cubicBezTo>
                      <a:pt x="237" y="163"/>
                      <a:pt x="237" y="163"/>
                      <a:pt x="237" y="163"/>
                    </a:cubicBezTo>
                    <a:cubicBezTo>
                      <a:pt x="235" y="163"/>
                      <a:pt x="235" y="163"/>
                      <a:pt x="235" y="163"/>
                    </a:cubicBezTo>
                    <a:cubicBezTo>
                      <a:pt x="222" y="131"/>
                      <a:pt x="222" y="131"/>
                      <a:pt x="222" y="131"/>
                    </a:cubicBezTo>
                    <a:cubicBezTo>
                      <a:pt x="223" y="130"/>
                      <a:pt x="224" y="130"/>
                      <a:pt x="225" y="129"/>
                    </a:cubicBezTo>
                    <a:cubicBezTo>
                      <a:pt x="250" y="153"/>
                      <a:pt x="250" y="153"/>
                      <a:pt x="250" y="153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51" y="158"/>
                      <a:pt x="251" y="158"/>
                      <a:pt x="251" y="158"/>
                    </a:cubicBezTo>
                    <a:cubicBezTo>
                      <a:pt x="265" y="144"/>
                      <a:pt x="265" y="144"/>
                      <a:pt x="265" y="144"/>
                    </a:cubicBezTo>
                    <a:cubicBezTo>
                      <a:pt x="262" y="141"/>
                      <a:pt x="262" y="141"/>
                      <a:pt x="262" y="141"/>
                    </a:cubicBezTo>
                    <a:cubicBezTo>
                      <a:pt x="260" y="142"/>
                      <a:pt x="260" y="142"/>
                      <a:pt x="260" y="142"/>
                    </a:cubicBezTo>
                    <a:cubicBezTo>
                      <a:pt x="235" y="118"/>
                      <a:pt x="235" y="118"/>
                      <a:pt x="235" y="118"/>
                    </a:cubicBezTo>
                    <a:cubicBezTo>
                      <a:pt x="236" y="117"/>
                      <a:pt x="237" y="116"/>
                      <a:pt x="237" y="115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81" y="114"/>
                      <a:pt x="281" y="114"/>
                      <a:pt x="281" y="114"/>
                    </a:cubicBezTo>
                    <a:cubicBezTo>
                      <a:pt x="277" y="112"/>
                      <a:pt x="277" y="112"/>
                      <a:pt x="277" y="112"/>
                    </a:cubicBezTo>
                    <a:cubicBezTo>
                      <a:pt x="276" y="114"/>
                      <a:pt x="276" y="114"/>
                      <a:pt x="276" y="114"/>
                    </a:cubicBezTo>
                    <a:cubicBezTo>
                      <a:pt x="243" y="101"/>
                      <a:pt x="243" y="101"/>
                      <a:pt x="243" y="101"/>
                    </a:cubicBezTo>
                    <a:cubicBezTo>
                      <a:pt x="243" y="100"/>
                      <a:pt x="243" y="99"/>
                      <a:pt x="243" y="98"/>
                    </a:cubicBezTo>
                    <a:cubicBezTo>
                      <a:pt x="278" y="98"/>
                      <a:pt x="278" y="98"/>
                      <a:pt x="278" y="98"/>
                    </a:cubicBezTo>
                    <a:cubicBezTo>
                      <a:pt x="278" y="100"/>
                      <a:pt x="278" y="100"/>
                      <a:pt x="278" y="100"/>
                    </a:cubicBezTo>
                    <a:cubicBezTo>
                      <a:pt x="368" y="100"/>
                      <a:pt x="368" y="100"/>
                      <a:pt x="368" y="100"/>
                    </a:cubicBezTo>
                    <a:cubicBezTo>
                      <a:pt x="368" y="101"/>
                      <a:pt x="368" y="103"/>
                      <a:pt x="369" y="105"/>
                    </a:cubicBezTo>
                    <a:cubicBezTo>
                      <a:pt x="371" y="109"/>
                      <a:pt x="373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406" y="100"/>
                      <a:pt x="406" y="100"/>
                      <a:pt x="406" y="100"/>
                    </a:cubicBezTo>
                    <a:cubicBezTo>
                      <a:pt x="415" y="100"/>
                      <a:pt x="415" y="100"/>
                      <a:pt x="415" y="10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1"/>
                      <a:pt x="395" y="134"/>
                      <a:pt x="398" y="137"/>
                    </a:cubicBezTo>
                    <a:cubicBezTo>
                      <a:pt x="402" y="139"/>
                      <a:pt x="405" y="140"/>
                      <a:pt x="406" y="139"/>
                    </a:cubicBezTo>
                    <a:cubicBezTo>
                      <a:pt x="406" y="139"/>
                      <a:pt x="406" y="139"/>
                      <a:pt x="406" y="139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9"/>
                      <a:pt x="425" y="151"/>
                      <a:pt x="429" y="153"/>
                    </a:cubicBezTo>
                    <a:cubicBezTo>
                      <a:pt x="434" y="154"/>
                      <a:pt x="437" y="155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3"/>
                      <a:pt x="438" y="153"/>
                    </a:cubicBezTo>
                    <a:cubicBezTo>
                      <a:pt x="438" y="153"/>
                      <a:pt x="438" y="153"/>
                      <a:pt x="438" y="153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7" y="160"/>
                      <a:pt x="461" y="161"/>
                      <a:pt x="465" y="161"/>
                    </a:cubicBezTo>
                    <a:cubicBezTo>
                      <a:pt x="470" y="161"/>
                      <a:pt x="474" y="160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00"/>
                      <a:pt x="474" y="100"/>
                      <a:pt x="474" y="100"/>
                    </a:cubicBezTo>
                    <a:cubicBezTo>
                      <a:pt x="481" y="100"/>
                      <a:pt x="481" y="100"/>
                      <a:pt x="481" y="100"/>
                    </a:cubicBezTo>
                    <a:cubicBezTo>
                      <a:pt x="481" y="88"/>
                      <a:pt x="481" y="88"/>
                      <a:pt x="481" y="88"/>
                    </a:cubicBezTo>
                    <a:cubicBezTo>
                      <a:pt x="412" y="88"/>
                      <a:pt x="412" y="88"/>
                      <a:pt x="412" y="88"/>
                    </a:cubicBezTo>
                    <a:cubicBezTo>
                      <a:pt x="412" y="84"/>
                      <a:pt x="412" y="84"/>
                      <a:pt x="412" y="84"/>
                    </a:cubicBezTo>
                    <a:cubicBezTo>
                      <a:pt x="481" y="84"/>
                      <a:pt x="481" y="84"/>
                      <a:pt x="481" y="84"/>
                    </a:cubicBezTo>
                    <a:cubicBezTo>
                      <a:pt x="481" y="80"/>
                      <a:pt x="481" y="80"/>
                      <a:pt x="481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11" y="80"/>
                      <a:pt x="411" y="80"/>
                      <a:pt x="411" y="80"/>
                    </a:cubicBezTo>
                    <a:cubicBezTo>
                      <a:pt x="404" y="79"/>
                      <a:pt x="385" y="75"/>
                      <a:pt x="373" y="63"/>
                    </a:cubicBezTo>
                    <a:cubicBezTo>
                      <a:pt x="357" y="46"/>
                      <a:pt x="356" y="34"/>
                      <a:pt x="356" y="34"/>
                    </a:cubicBezTo>
                    <a:cubicBezTo>
                      <a:pt x="353" y="34"/>
                      <a:pt x="353" y="34"/>
                      <a:pt x="353" y="34"/>
                    </a:cubicBezTo>
                    <a:cubicBezTo>
                      <a:pt x="353" y="80"/>
                      <a:pt x="353" y="80"/>
                      <a:pt x="353" y="80"/>
                    </a:cubicBezTo>
                    <a:cubicBezTo>
                      <a:pt x="350" y="80"/>
                      <a:pt x="350" y="80"/>
                      <a:pt x="350" y="80"/>
                    </a:cubicBezTo>
                    <a:cubicBezTo>
                      <a:pt x="350" y="34"/>
                      <a:pt x="350" y="34"/>
                      <a:pt x="350" y="34"/>
                    </a:cubicBezTo>
                    <a:cubicBezTo>
                      <a:pt x="343" y="34"/>
                      <a:pt x="343" y="34"/>
                      <a:pt x="343" y="34"/>
                    </a:cubicBezTo>
                    <a:cubicBezTo>
                      <a:pt x="343" y="80"/>
                      <a:pt x="343" y="80"/>
                      <a:pt x="343" y="80"/>
                    </a:cubicBezTo>
                    <a:cubicBezTo>
                      <a:pt x="278" y="80"/>
                      <a:pt x="278" y="80"/>
                      <a:pt x="278" y="80"/>
                    </a:cubicBezTo>
                    <a:cubicBezTo>
                      <a:pt x="278" y="83"/>
                      <a:pt x="278" y="83"/>
                      <a:pt x="278" y="83"/>
                    </a:cubicBezTo>
                    <a:cubicBezTo>
                      <a:pt x="243" y="83"/>
                      <a:pt x="243" y="83"/>
                      <a:pt x="243" y="83"/>
                    </a:cubicBezTo>
                    <a:cubicBezTo>
                      <a:pt x="240" y="62"/>
                      <a:pt x="224" y="46"/>
                      <a:pt x="204" y="43"/>
                    </a:cubicBezTo>
                    <a:cubicBezTo>
                      <a:pt x="204" y="4"/>
                      <a:pt x="204" y="4"/>
                      <a:pt x="204" y="4"/>
                    </a:cubicBezTo>
                    <a:cubicBezTo>
                      <a:pt x="206" y="4"/>
                      <a:pt x="206" y="4"/>
                      <a:pt x="206" y="4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186" y="4"/>
                      <a:pt x="186" y="4"/>
                      <a:pt x="186" y="4"/>
                    </a:cubicBezTo>
                    <a:cubicBezTo>
                      <a:pt x="189" y="4"/>
                      <a:pt x="189" y="4"/>
                      <a:pt x="189" y="4"/>
                    </a:cubicBezTo>
                    <a:cubicBezTo>
                      <a:pt x="189" y="43"/>
                      <a:pt x="189" y="43"/>
                      <a:pt x="189" y="43"/>
                    </a:cubicBezTo>
                    <a:cubicBezTo>
                      <a:pt x="188" y="43"/>
                      <a:pt x="186" y="43"/>
                      <a:pt x="185" y="44"/>
                    </a:cubicBezTo>
                    <a:cubicBezTo>
                      <a:pt x="171" y="8"/>
                      <a:pt x="171" y="8"/>
                      <a:pt x="171" y="8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1" y="3"/>
                      <a:pt x="171" y="3"/>
                      <a:pt x="171" y="3"/>
                    </a:cubicBezTo>
                    <a:cubicBezTo>
                      <a:pt x="153" y="11"/>
                      <a:pt x="153" y="11"/>
                      <a:pt x="153" y="11"/>
                    </a:cubicBezTo>
                    <a:cubicBezTo>
                      <a:pt x="155" y="15"/>
                      <a:pt x="155" y="15"/>
                      <a:pt x="155" y="15"/>
                    </a:cubicBezTo>
                    <a:cubicBezTo>
                      <a:pt x="157" y="14"/>
                      <a:pt x="157" y="14"/>
                      <a:pt x="157" y="14"/>
                    </a:cubicBezTo>
                    <a:cubicBezTo>
                      <a:pt x="171" y="49"/>
                      <a:pt x="171" y="49"/>
                      <a:pt x="171" y="49"/>
                    </a:cubicBezTo>
                    <a:cubicBezTo>
                      <a:pt x="170" y="50"/>
                      <a:pt x="169" y="50"/>
                      <a:pt x="168" y="51"/>
                    </a:cubicBezTo>
                    <a:cubicBezTo>
                      <a:pt x="142" y="25"/>
                      <a:pt x="142" y="25"/>
                      <a:pt x="142" y="25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0" y="20"/>
                      <a:pt x="140" y="20"/>
                      <a:pt x="140" y="20"/>
                    </a:cubicBezTo>
                    <a:cubicBezTo>
                      <a:pt x="126" y="34"/>
                      <a:pt x="126" y="34"/>
                      <a:pt x="126" y="34"/>
                    </a:cubicBezTo>
                    <a:cubicBezTo>
                      <a:pt x="129" y="37"/>
                      <a:pt x="129" y="37"/>
                      <a:pt x="129" y="37"/>
                    </a:cubicBezTo>
                    <a:cubicBezTo>
                      <a:pt x="131" y="35"/>
                      <a:pt x="131" y="35"/>
                      <a:pt x="131" y="35"/>
                    </a:cubicBezTo>
                    <a:cubicBezTo>
                      <a:pt x="157" y="61"/>
                      <a:pt x="157" y="61"/>
                      <a:pt x="157" y="61"/>
                    </a:cubicBezTo>
                    <a:cubicBezTo>
                      <a:pt x="157" y="62"/>
                      <a:pt x="156" y="63"/>
                      <a:pt x="155" y="64"/>
                    </a:cubicBezTo>
                    <a:cubicBezTo>
                      <a:pt x="121" y="51"/>
                      <a:pt x="121" y="51"/>
                      <a:pt x="121" y="51"/>
                    </a:cubicBezTo>
                    <a:cubicBezTo>
                      <a:pt x="122" y="49"/>
                      <a:pt x="122" y="49"/>
                      <a:pt x="122" y="49"/>
                    </a:cubicBezTo>
                    <a:cubicBezTo>
                      <a:pt x="122" y="48"/>
                      <a:pt x="122" y="48"/>
                      <a:pt x="122" y="48"/>
                    </a:cubicBezTo>
                    <a:cubicBezTo>
                      <a:pt x="118" y="47"/>
                      <a:pt x="118" y="47"/>
                      <a:pt x="118" y="47"/>
                    </a:cubicBezTo>
                    <a:cubicBezTo>
                      <a:pt x="111" y="65"/>
                      <a:pt x="111" y="65"/>
                      <a:pt x="111" y="65"/>
                    </a:cubicBezTo>
                    <a:cubicBezTo>
                      <a:pt x="115" y="67"/>
                      <a:pt x="115" y="67"/>
                      <a:pt x="115" y="67"/>
                    </a:cubicBezTo>
                    <a:cubicBezTo>
                      <a:pt x="116" y="65"/>
                      <a:pt x="116" y="65"/>
                      <a:pt x="116" y="65"/>
                    </a:cubicBezTo>
                    <a:cubicBezTo>
                      <a:pt x="149" y="78"/>
                      <a:pt x="149" y="78"/>
                      <a:pt x="149" y="78"/>
                    </a:cubicBezTo>
                    <a:cubicBezTo>
                      <a:pt x="149" y="80"/>
                      <a:pt x="149" y="81"/>
                      <a:pt x="148" y="83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9" y="81"/>
                      <a:pt x="109" y="81"/>
                      <a:pt x="109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2" y="81"/>
                      <a:pt x="59" y="84"/>
                      <a:pt x="59" y="89"/>
                    </a:cubicBez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77"/>
                      <a:pt x="59" y="277"/>
                      <a:pt x="59" y="277"/>
                    </a:cubicBezTo>
                    <a:cubicBezTo>
                      <a:pt x="59" y="277"/>
                      <a:pt x="59" y="278"/>
                      <a:pt x="59" y="278"/>
                    </a:cubicBezTo>
                    <a:cubicBezTo>
                      <a:pt x="59" y="282"/>
                      <a:pt x="62" y="286"/>
                      <a:pt x="67" y="286"/>
                    </a:cubicBezTo>
                    <a:cubicBezTo>
                      <a:pt x="67" y="286"/>
                      <a:pt x="67" y="286"/>
                      <a:pt x="67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7" y="286"/>
                      <a:pt x="187" y="286"/>
                      <a:pt x="187" y="286"/>
                    </a:cubicBezTo>
                    <a:cubicBezTo>
                      <a:pt x="187" y="307"/>
                      <a:pt x="187" y="307"/>
                      <a:pt x="187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53" y="307"/>
                      <a:pt x="153" y="307"/>
                      <a:pt x="153" y="307"/>
                    </a:cubicBezTo>
                    <a:cubicBezTo>
                      <a:pt x="152" y="307"/>
                      <a:pt x="152" y="307"/>
                      <a:pt x="152" y="307"/>
                    </a:cubicBezTo>
                    <a:cubicBezTo>
                      <a:pt x="147" y="307"/>
                      <a:pt x="144" y="311"/>
                      <a:pt x="144" y="315"/>
                    </a:cubicBezTo>
                    <a:cubicBezTo>
                      <a:pt x="144" y="315"/>
                      <a:pt x="144" y="315"/>
                      <a:pt x="144" y="315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51"/>
                      <a:pt x="144" y="351"/>
                      <a:pt x="144" y="351"/>
                    </a:cubicBezTo>
                    <a:cubicBezTo>
                      <a:pt x="86" y="351"/>
                      <a:pt x="86" y="351"/>
                      <a:pt x="86" y="351"/>
                    </a:cubicBezTo>
                    <a:cubicBezTo>
                      <a:pt x="86" y="400"/>
                      <a:pt x="86" y="400"/>
                      <a:pt x="86" y="400"/>
                    </a:cubicBezTo>
                    <a:cubicBezTo>
                      <a:pt x="102" y="418"/>
                      <a:pt x="102" y="418"/>
                      <a:pt x="102" y="418"/>
                    </a:cubicBezTo>
                    <a:cubicBezTo>
                      <a:pt x="102" y="451"/>
                      <a:pt x="102" y="451"/>
                      <a:pt x="102" y="451"/>
                    </a:cubicBezTo>
                    <a:cubicBezTo>
                      <a:pt x="121" y="459"/>
                      <a:pt x="121" y="459"/>
                      <a:pt x="121" y="459"/>
                    </a:cubicBezTo>
                    <a:cubicBezTo>
                      <a:pt x="121" y="505"/>
                      <a:pt x="121" y="505"/>
                      <a:pt x="121" y="505"/>
                    </a:cubicBezTo>
                    <a:cubicBezTo>
                      <a:pt x="38" y="520"/>
                      <a:pt x="7" y="539"/>
                      <a:pt x="4" y="540"/>
                    </a:cubicBezTo>
                    <a:cubicBezTo>
                      <a:pt x="0" y="541"/>
                      <a:pt x="19" y="544"/>
                      <a:pt x="46" y="556"/>
                    </a:cubicBezTo>
                    <a:cubicBezTo>
                      <a:pt x="80" y="572"/>
                      <a:pt x="75" y="581"/>
                      <a:pt x="75" y="581"/>
                    </a:cubicBezTo>
                    <a:cubicBezTo>
                      <a:pt x="75" y="581"/>
                      <a:pt x="135" y="543"/>
                      <a:pt x="263" y="520"/>
                    </a:cubicBezTo>
                    <a:cubicBezTo>
                      <a:pt x="329" y="509"/>
                      <a:pt x="450" y="504"/>
                      <a:pt x="495" y="512"/>
                    </a:cubicBezTo>
                    <a:cubicBezTo>
                      <a:pt x="495" y="512"/>
                      <a:pt x="460" y="504"/>
                      <a:pt x="413" y="4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8" name="Freeform 70">
                <a:extLst>
                  <a:ext uri="{FF2B5EF4-FFF2-40B4-BE49-F238E27FC236}">
                    <a16:creationId xmlns="" xmlns:a16="http://schemas.microsoft.com/office/drawing/2014/main" id="{1C9714A8-8981-9D41-9B02-6F9C1A14F5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4" y="467"/>
                <a:ext cx="1846" cy="1852"/>
              </a:xfrm>
              <a:custGeom>
                <a:avLst/>
                <a:gdLst>
                  <a:gd name="T0" fmla="*/ 483 w 967"/>
                  <a:gd name="T1" fmla="*/ 953 h 967"/>
                  <a:gd name="T2" fmla="*/ 13 w 967"/>
                  <a:gd name="T3" fmla="*/ 483 h 967"/>
                  <a:gd name="T4" fmla="*/ 483 w 967"/>
                  <a:gd name="T5" fmla="*/ 12 h 967"/>
                  <a:gd name="T6" fmla="*/ 954 w 967"/>
                  <a:gd name="T7" fmla="*/ 483 h 967"/>
                  <a:gd name="T8" fmla="*/ 483 w 967"/>
                  <a:gd name="T9" fmla="*/ 953 h 967"/>
                  <a:gd name="T10" fmla="*/ 483 w 967"/>
                  <a:gd name="T11" fmla="*/ 0 h 967"/>
                  <a:gd name="T12" fmla="*/ 0 w 967"/>
                  <a:gd name="T13" fmla="*/ 483 h 967"/>
                  <a:gd name="T14" fmla="*/ 483 w 967"/>
                  <a:gd name="T15" fmla="*/ 967 h 967"/>
                  <a:gd name="T16" fmla="*/ 967 w 967"/>
                  <a:gd name="T17" fmla="*/ 483 h 967"/>
                  <a:gd name="T18" fmla="*/ 483 w 967"/>
                  <a:gd name="T19" fmla="*/ 0 h 9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67" h="967">
                    <a:moveTo>
                      <a:pt x="483" y="953"/>
                    </a:moveTo>
                    <a:cubicBezTo>
                      <a:pt x="224" y="953"/>
                      <a:pt x="13" y="742"/>
                      <a:pt x="13" y="483"/>
                    </a:cubicBezTo>
                    <a:cubicBezTo>
                      <a:pt x="13" y="223"/>
                      <a:pt x="224" y="12"/>
                      <a:pt x="483" y="12"/>
                    </a:cubicBezTo>
                    <a:cubicBezTo>
                      <a:pt x="743" y="12"/>
                      <a:pt x="954" y="223"/>
                      <a:pt x="954" y="483"/>
                    </a:cubicBezTo>
                    <a:cubicBezTo>
                      <a:pt x="954" y="742"/>
                      <a:pt x="743" y="953"/>
                      <a:pt x="483" y="953"/>
                    </a:cubicBezTo>
                    <a:close/>
                    <a:moveTo>
                      <a:pt x="483" y="0"/>
                    </a:moveTo>
                    <a:cubicBezTo>
                      <a:pt x="216" y="0"/>
                      <a:pt x="0" y="216"/>
                      <a:pt x="0" y="483"/>
                    </a:cubicBezTo>
                    <a:cubicBezTo>
                      <a:pt x="0" y="751"/>
                      <a:pt x="216" y="967"/>
                      <a:pt x="483" y="967"/>
                    </a:cubicBezTo>
                    <a:cubicBezTo>
                      <a:pt x="750" y="967"/>
                      <a:pt x="967" y="751"/>
                      <a:pt x="967" y="483"/>
                    </a:cubicBezTo>
                    <a:cubicBezTo>
                      <a:pt x="967" y="216"/>
                      <a:pt x="750" y="0"/>
                      <a:pt x="48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9" name="Freeform 71">
                <a:extLst>
                  <a:ext uri="{FF2B5EF4-FFF2-40B4-BE49-F238E27FC236}">
                    <a16:creationId xmlns="" xmlns:a16="http://schemas.microsoft.com/office/drawing/2014/main" id="{9F47C1A2-7F03-4D44-81ED-E43988577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1063"/>
                <a:ext cx="67" cy="61"/>
              </a:xfrm>
              <a:custGeom>
                <a:avLst/>
                <a:gdLst>
                  <a:gd name="T0" fmla="*/ 23 w 35"/>
                  <a:gd name="T1" fmla="*/ 3 h 32"/>
                  <a:gd name="T2" fmla="*/ 10 w 35"/>
                  <a:gd name="T3" fmla="*/ 1 h 32"/>
                  <a:gd name="T4" fmla="*/ 2 w 35"/>
                  <a:gd name="T5" fmla="*/ 9 h 32"/>
                  <a:gd name="T6" fmla="*/ 2 w 35"/>
                  <a:gd name="T7" fmla="*/ 21 h 32"/>
                  <a:gd name="T8" fmla="*/ 12 w 35"/>
                  <a:gd name="T9" fmla="*/ 29 h 32"/>
                  <a:gd name="T10" fmla="*/ 25 w 35"/>
                  <a:gd name="T11" fmla="*/ 31 h 32"/>
                  <a:gd name="T12" fmla="*/ 33 w 35"/>
                  <a:gd name="T13" fmla="*/ 23 h 32"/>
                  <a:gd name="T14" fmla="*/ 33 w 35"/>
                  <a:gd name="T15" fmla="*/ 12 h 32"/>
                  <a:gd name="T16" fmla="*/ 23 w 35"/>
                  <a:gd name="T17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32">
                    <a:moveTo>
                      <a:pt x="23" y="3"/>
                    </a:moveTo>
                    <a:cubicBezTo>
                      <a:pt x="18" y="0"/>
                      <a:pt x="13" y="0"/>
                      <a:pt x="10" y="1"/>
                    </a:cubicBezTo>
                    <a:cubicBezTo>
                      <a:pt x="6" y="3"/>
                      <a:pt x="4" y="5"/>
                      <a:pt x="2" y="9"/>
                    </a:cubicBezTo>
                    <a:cubicBezTo>
                      <a:pt x="0" y="13"/>
                      <a:pt x="0" y="17"/>
                      <a:pt x="2" y="21"/>
                    </a:cubicBezTo>
                    <a:cubicBezTo>
                      <a:pt x="3" y="24"/>
                      <a:pt x="6" y="27"/>
                      <a:pt x="12" y="29"/>
                    </a:cubicBezTo>
                    <a:cubicBezTo>
                      <a:pt x="17" y="32"/>
                      <a:pt x="21" y="32"/>
                      <a:pt x="25" y="31"/>
                    </a:cubicBezTo>
                    <a:cubicBezTo>
                      <a:pt x="29" y="29"/>
                      <a:pt x="32" y="27"/>
                      <a:pt x="33" y="23"/>
                    </a:cubicBezTo>
                    <a:cubicBezTo>
                      <a:pt x="35" y="19"/>
                      <a:pt x="35" y="15"/>
                      <a:pt x="33" y="12"/>
                    </a:cubicBezTo>
                    <a:cubicBezTo>
                      <a:pt x="32" y="8"/>
                      <a:pt x="28" y="5"/>
                      <a:pt x="2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0" name="Freeform 72">
                <a:extLst>
                  <a:ext uri="{FF2B5EF4-FFF2-40B4-BE49-F238E27FC236}">
                    <a16:creationId xmlns="" xmlns:a16="http://schemas.microsoft.com/office/drawing/2014/main" id="{359B5C8C-C1CC-CC40-A75F-DFB817DDE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886"/>
                <a:ext cx="42" cy="77"/>
              </a:xfrm>
              <a:custGeom>
                <a:avLst/>
                <a:gdLst>
                  <a:gd name="T0" fmla="*/ 22 w 22"/>
                  <a:gd name="T1" fmla="*/ 0 h 40"/>
                  <a:gd name="T2" fmla="*/ 22 w 22"/>
                  <a:gd name="T3" fmla="*/ 40 h 40"/>
                  <a:gd name="T4" fmla="*/ 12 w 22"/>
                  <a:gd name="T5" fmla="*/ 40 h 40"/>
                  <a:gd name="T6" fmla="*/ 12 w 22"/>
                  <a:gd name="T7" fmla="*/ 14 h 40"/>
                  <a:gd name="T8" fmla="*/ 6 w 22"/>
                  <a:gd name="T9" fmla="*/ 17 h 40"/>
                  <a:gd name="T10" fmla="*/ 0 w 22"/>
                  <a:gd name="T11" fmla="*/ 20 h 40"/>
                  <a:gd name="T12" fmla="*/ 0 w 22"/>
                  <a:gd name="T13" fmla="*/ 11 h 40"/>
                  <a:gd name="T14" fmla="*/ 9 w 22"/>
                  <a:gd name="T15" fmla="*/ 7 h 40"/>
                  <a:gd name="T16" fmla="*/ 14 w 22"/>
                  <a:gd name="T17" fmla="*/ 0 h 40"/>
                  <a:gd name="T18" fmla="*/ 22 w 22"/>
                  <a:gd name="T1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40">
                    <a:moveTo>
                      <a:pt x="22" y="0"/>
                    </a:moveTo>
                    <a:cubicBezTo>
                      <a:pt x="22" y="40"/>
                      <a:pt x="22" y="40"/>
                      <a:pt x="2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0" y="15"/>
                      <a:pt x="8" y="17"/>
                      <a:pt x="6" y="17"/>
                    </a:cubicBezTo>
                    <a:cubicBezTo>
                      <a:pt x="5" y="18"/>
                      <a:pt x="3" y="19"/>
                      <a:pt x="0" y="2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10"/>
                      <a:pt x="7" y="8"/>
                      <a:pt x="9" y="7"/>
                    </a:cubicBezTo>
                    <a:cubicBezTo>
                      <a:pt x="11" y="5"/>
                      <a:pt x="12" y="3"/>
                      <a:pt x="14" y="0"/>
                    </a:cubicBezTo>
                    <a:lnTo>
                      <a:pt x="2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1" name="Freeform 73">
                <a:extLst>
                  <a:ext uri="{FF2B5EF4-FFF2-40B4-BE49-F238E27FC236}">
                    <a16:creationId xmlns="" xmlns:a16="http://schemas.microsoft.com/office/drawing/2014/main" id="{ADE9046A-3EA3-9F4B-8974-69748CC297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53" y="1886"/>
                <a:ext cx="61" cy="77"/>
              </a:xfrm>
              <a:custGeom>
                <a:avLst/>
                <a:gdLst>
                  <a:gd name="T0" fmla="*/ 21 w 32"/>
                  <a:gd name="T1" fmla="*/ 14 h 40"/>
                  <a:gd name="T2" fmla="*/ 19 w 32"/>
                  <a:gd name="T3" fmla="*/ 9 h 40"/>
                  <a:gd name="T4" fmla="*/ 16 w 32"/>
                  <a:gd name="T5" fmla="*/ 7 h 40"/>
                  <a:gd name="T6" fmla="*/ 12 w 32"/>
                  <a:gd name="T7" fmla="*/ 9 h 40"/>
                  <a:gd name="T8" fmla="*/ 11 w 32"/>
                  <a:gd name="T9" fmla="*/ 14 h 40"/>
                  <a:gd name="T10" fmla="*/ 12 w 32"/>
                  <a:gd name="T11" fmla="*/ 19 h 40"/>
                  <a:gd name="T12" fmla="*/ 16 w 32"/>
                  <a:gd name="T13" fmla="*/ 20 h 40"/>
                  <a:gd name="T14" fmla="*/ 20 w 32"/>
                  <a:gd name="T15" fmla="*/ 19 h 40"/>
                  <a:gd name="T16" fmla="*/ 21 w 32"/>
                  <a:gd name="T17" fmla="*/ 14 h 40"/>
                  <a:gd name="T18" fmla="*/ 1 w 32"/>
                  <a:gd name="T19" fmla="*/ 31 h 40"/>
                  <a:gd name="T20" fmla="*/ 12 w 32"/>
                  <a:gd name="T21" fmla="*/ 30 h 40"/>
                  <a:gd name="T22" fmla="*/ 13 w 32"/>
                  <a:gd name="T23" fmla="*/ 33 h 40"/>
                  <a:gd name="T24" fmla="*/ 16 w 32"/>
                  <a:gd name="T25" fmla="*/ 34 h 40"/>
                  <a:gd name="T26" fmla="*/ 20 w 32"/>
                  <a:gd name="T27" fmla="*/ 31 h 40"/>
                  <a:gd name="T28" fmla="*/ 21 w 32"/>
                  <a:gd name="T29" fmla="*/ 23 h 40"/>
                  <a:gd name="T30" fmla="*/ 18 w 32"/>
                  <a:gd name="T31" fmla="*/ 26 h 40"/>
                  <a:gd name="T32" fmla="*/ 13 w 32"/>
                  <a:gd name="T33" fmla="*/ 27 h 40"/>
                  <a:gd name="T34" fmla="*/ 4 w 32"/>
                  <a:gd name="T35" fmla="*/ 23 h 40"/>
                  <a:gd name="T36" fmla="*/ 0 w 32"/>
                  <a:gd name="T37" fmla="*/ 14 h 40"/>
                  <a:gd name="T38" fmla="*/ 2 w 32"/>
                  <a:gd name="T39" fmla="*/ 7 h 40"/>
                  <a:gd name="T40" fmla="*/ 7 w 32"/>
                  <a:gd name="T41" fmla="*/ 2 h 40"/>
                  <a:gd name="T42" fmla="*/ 15 w 32"/>
                  <a:gd name="T43" fmla="*/ 0 h 40"/>
                  <a:gd name="T44" fmla="*/ 25 w 32"/>
                  <a:gd name="T45" fmla="*/ 2 h 40"/>
                  <a:gd name="T46" fmla="*/ 30 w 32"/>
                  <a:gd name="T47" fmla="*/ 9 h 40"/>
                  <a:gd name="T48" fmla="*/ 32 w 32"/>
                  <a:gd name="T49" fmla="*/ 20 h 40"/>
                  <a:gd name="T50" fmla="*/ 28 w 32"/>
                  <a:gd name="T51" fmla="*/ 36 h 40"/>
                  <a:gd name="T52" fmla="*/ 16 w 32"/>
                  <a:gd name="T53" fmla="*/ 40 h 40"/>
                  <a:gd name="T54" fmla="*/ 8 w 32"/>
                  <a:gd name="T55" fmla="*/ 39 h 40"/>
                  <a:gd name="T56" fmla="*/ 4 w 32"/>
                  <a:gd name="T57" fmla="*/ 36 h 40"/>
                  <a:gd name="T58" fmla="*/ 1 w 32"/>
                  <a:gd name="T59" fmla="*/ 3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2" h="40">
                    <a:moveTo>
                      <a:pt x="21" y="14"/>
                    </a:moveTo>
                    <a:cubicBezTo>
                      <a:pt x="21" y="12"/>
                      <a:pt x="21" y="10"/>
                      <a:pt x="19" y="9"/>
                    </a:cubicBezTo>
                    <a:cubicBezTo>
                      <a:pt x="18" y="8"/>
                      <a:pt x="17" y="7"/>
                      <a:pt x="16" y="7"/>
                    </a:cubicBezTo>
                    <a:cubicBezTo>
                      <a:pt x="14" y="7"/>
                      <a:pt x="13" y="8"/>
                      <a:pt x="12" y="9"/>
                    </a:cubicBezTo>
                    <a:cubicBezTo>
                      <a:pt x="11" y="10"/>
                      <a:pt x="11" y="11"/>
                      <a:pt x="11" y="14"/>
                    </a:cubicBezTo>
                    <a:cubicBezTo>
                      <a:pt x="11" y="16"/>
                      <a:pt x="11" y="17"/>
                      <a:pt x="12" y="19"/>
                    </a:cubicBezTo>
                    <a:cubicBezTo>
                      <a:pt x="13" y="20"/>
                      <a:pt x="14" y="20"/>
                      <a:pt x="16" y="20"/>
                    </a:cubicBezTo>
                    <a:cubicBezTo>
                      <a:pt x="17" y="20"/>
                      <a:pt x="19" y="20"/>
                      <a:pt x="20" y="19"/>
                    </a:cubicBezTo>
                    <a:cubicBezTo>
                      <a:pt x="21" y="18"/>
                      <a:pt x="21" y="16"/>
                      <a:pt x="21" y="14"/>
                    </a:cubicBezTo>
                    <a:close/>
                    <a:moveTo>
                      <a:pt x="1" y="31"/>
                    </a:move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1"/>
                      <a:pt x="13" y="32"/>
                      <a:pt x="13" y="33"/>
                    </a:cubicBezTo>
                    <a:cubicBezTo>
                      <a:pt x="14" y="34"/>
                      <a:pt x="15" y="34"/>
                      <a:pt x="16" y="34"/>
                    </a:cubicBezTo>
                    <a:cubicBezTo>
                      <a:pt x="18" y="34"/>
                      <a:pt x="19" y="33"/>
                      <a:pt x="20" y="31"/>
                    </a:cubicBezTo>
                    <a:cubicBezTo>
                      <a:pt x="21" y="30"/>
                      <a:pt x="21" y="27"/>
                      <a:pt x="21" y="23"/>
                    </a:cubicBezTo>
                    <a:cubicBezTo>
                      <a:pt x="20" y="24"/>
                      <a:pt x="19" y="25"/>
                      <a:pt x="18" y="26"/>
                    </a:cubicBezTo>
                    <a:cubicBezTo>
                      <a:pt x="16" y="27"/>
                      <a:pt x="15" y="27"/>
                      <a:pt x="13" y="27"/>
                    </a:cubicBezTo>
                    <a:cubicBezTo>
                      <a:pt x="9" y="27"/>
                      <a:pt x="6" y="26"/>
                      <a:pt x="4" y="23"/>
                    </a:cubicBezTo>
                    <a:cubicBezTo>
                      <a:pt x="2" y="21"/>
                      <a:pt x="0" y="18"/>
                      <a:pt x="0" y="14"/>
                    </a:cubicBezTo>
                    <a:cubicBezTo>
                      <a:pt x="0" y="11"/>
                      <a:pt x="1" y="9"/>
                      <a:pt x="2" y="7"/>
                    </a:cubicBezTo>
                    <a:cubicBezTo>
                      <a:pt x="3" y="5"/>
                      <a:pt x="5" y="3"/>
                      <a:pt x="7" y="2"/>
                    </a:cubicBezTo>
                    <a:cubicBezTo>
                      <a:pt x="9" y="1"/>
                      <a:pt x="12" y="0"/>
                      <a:pt x="15" y="0"/>
                    </a:cubicBezTo>
                    <a:cubicBezTo>
                      <a:pt x="19" y="0"/>
                      <a:pt x="22" y="1"/>
                      <a:pt x="25" y="2"/>
                    </a:cubicBezTo>
                    <a:cubicBezTo>
                      <a:pt x="27" y="4"/>
                      <a:pt x="29" y="6"/>
                      <a:pt x="30" y="9"/>
                    </a:cubicBezTo>
                    <a:cubicBezTo>
                      <a:pt x="32" y="12"/>
                      <a:pt x="32" y="16"/>
                      <a:pt x="32" y="20"/>
                    </a:cubicBezTo>
                    <a:cubicBezTo>
                      <a:pt x="32" y="27"/>
                      <a:pt x="31" y="32"/>
                      <a:pt x="28" y="36"/>
                    </a:cubicBezTo>
                    <a:cubicBezTo>
                      <a:pt x="25" y="39"/>
                      <a:pt x="21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7" y="39"/>
                      <a:pt x="5" y="38"/>
                      <a:pt x="4" y="36"/>
                    </a:cubicBezTo>
                    <a:cubicBezTo>
                      <a:pt x="3" y="35"/>
                      <a:pt x="2" y="33"/>
                      <a:pt x="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2" name="Freeform 74">
                <a:extLst>
                  <a:ext uri="{FF2B5EF4-FFF2-40B4-BE49-F238E27FC236}">
                    <a16:creationId xmlns="" xmlns:a16="http://schemas.microsoft.com/office/drawing/2014/main" id="{1C199CC4-EBF1-EB49-B0DD-C0305B28C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888"/>
                <a:ext cx="61" cy="75"/>
              </a:xfrm>
              <a:custGeom>
                <a:avLst/>
                <a:gdLst>
                  <a:gd name="T0" fmla="*/ 5 w 32"/>
                  <a:gd name="T1" fmla="*/ 0 h 39"/>
                  <a:gd name="T2" fmla="*/ 30 w 32"/>
                  <a:gd name="T3" fmla="*/ 0 h 39"/>
                  <a:gd name="T4" fmla="*/ 30 w 32"/>
                  <a:gd name="T5" fmla="*/ 9 h 39"/>
                  <a:gd name="T6" fmla="*/ 13 w 32"/>
                  <a:gd name="T7" fmla="*/ 9 h 39"/>
                  <a:gd name="T8" fmla="*/ 12 w 32"/>
                  <a:gd name="T9" fmla="*/ 15 h 39"/>
                  <a:gd name="T10" fmla="*/ 16 w 32"/>
                  <a:gd name="T11" fmla="*/ 13 h 39"/>
                  <a:gd name="T12" fmla="*/ 19 w 32"/>
                  <a:gd name="T13" fmla="*/ 13 h 39"/>
                  <a:gd name="T14" fmla="*/ 29 w 32"/>
                  <a:gd name="T15" fmla="*/ 16 h 39"/>
                  <a:gd name="T16" fmla="*/ 32 w 32"/>
                  <a:gd name="T17" fmla="*/ 25 h 39"/>
                  <a:gd name="T18" fmla="*/ 30 w 32"/>
                  <a:gd name="T19" fmla="*/ 32 h 39"/>
                  <a:gd name="T20" fmla="*/ 25 w 32"/>
                  <a:gd name="T21" fmla="*/ 38 h 39"/>
                  <a:gd name="T22" fmla="*/ 16 w 32"/>
                  <a:gd name="T23" fmla="*/ 39 h 39"/>
                  <a:gd name="T24" fmla="*/ 10 w 32"/>
                  <a:gd name="T25" fmla="*/ 39 h 39"/>
                  <a:gd name="T26" fmla="*/ 5 w 32"/>
                  <a:gd name="T27" fmla="*/ 37 h 39"/>
                  <a:gd name="T28" fmla="*/ 2 w 32"/>
                  <a:gd name="T29" fmla="*/ 33 h 39"/>
                  <a:gd name="T30" fmla="*/ 0 w 32"/>
                  <a:gd name="T31" fmla="*/ 29 h 39"/>
                  <a:gd name="T32" fmla="*/ 11 w 32"/>
                  <a:gd name="T33" fmla="*/ 28 h 39"/>
                  <a:gd name="T34" fmla="*/ 13 w 32"/>
                  <a:gd name="T35" fmla="*/ 32 h 39"/>
                  <a:gd name="T36" fmla="*/ 16 w 32"/>
                  <a:gd name="T37" fmla="*/ 33 h 39"/>
                  <a:gd name="T38" fmla="*/ 20 w 32"/>
                  <a:gd name="T39" fmla="*/ 31 h 39"/>
                  <a:gd name="T40" fmla="*/ 21 w 32"/>
                  <a:gd name="T41" fmla="*/ 26 h 39"/>
                  <a:gd name="T42" fmla="*/ 20 w 32"/>
                  <a:gd name="T43" fmla="*/ 21 h 39"/>
                  <a:gd name="T44" fmla="*/ 16 w 32"/>
                  <a:gd name="T45" fmla="*/ 19 h 39"/>
                  <a:gd name="T46" fmla="*/ 13 w 32"/>
                  <a:gd name="T47" fmla="*/ 20 h 39"/>
                  <a:gd name="T48" fmla="*/ 11 w 32"/>
                  <a:gd name="T49" fmla="*/ 22 h 39"/>
                  <a:gd name="T50" fmla="*/ 1 w 32"/>
                  <a:gd name="T51" fmla="*/ 21 h 39"/>
                  <a:gd name="T52" fmla="*/ 5 w 32"/>
                  <a:gd name="T5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2" h="39">
                    <a:moveTo>
                      <a:pt x="5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4"/>
                      <a:pt x="14" y="14"/>
                      <a:pt x="16" y="13"/>
                    </a:cubicBezTo>
                    <a:cubicBezTo>
                      <a:pt x="17" y="13"/>
                      <a:pt x="18" y="13"/>
                      <a:pt x="19" y="13"/>
                    </a:cubicBezTo>
                    <a:cubicBezTo>
                      <a:pt x="23" y="13"/>
                      <a:pt x="26" y="14"/>
                      <a:pt x="29" y="16"/>
                    </a:cubicBezTo>
                    <a:cubicBezTo>
                      <a:pt x="31" y="19"/>
                      <a:pt x="32" y="22"/>
                      <a:pt x="32" y="25"/>
                    </a:cubicBezTo>
                    <a:cubicBezTo>
                      <a:pt x="32" y="28"/>
                      <a:pt x="32" y="30"/>
                      <a:pt x="30" y="32"/>
                    </a:cubicBezTo>
                    <a:cubicBezTo>
                      <a:pt x="29" y="35"/>
                      <a:pt x="27" y="36"/>
                      <a:pt x="25" y="38"/>
                    </a:cubicBezTo>
                    <a:cubicBezTo>
                      <a:pt x="23" y="39"/>
                      <a:pt x="20" y="39"/>
                      <a:pt x="16" y="39"/>
                    </a:cubicBezTo>
                    <a:cubicBezTo>
                      <a:pt x="14" y="39"/>
                      <a:pt x="12" y="39"/>
                      <a:pt x="10" y="39"/>
                    </a:cubicBezTo>
                    <a:cubicBezTo>
                      <a:pt x="8" y="38"/>
                      <a:pt x="6" y="38"/>
                      <a:pt x="5" y="37"/>
                    </a:cubicBezTo>
                    <a:cubicBezTo>
                      <a:pt x="4" y="36"/>
                      <a:pt x="3" y="35"/>
                      <a:pt x="2" y="33"/>
                    </a:cubicBezTo>
                    <a:cubicBezTo>
                      <a:pt x="1" y="32"/>
                      <a:pt x="1" y="31"/>
                      <a:pt x="0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9"/>
                      <a:pt x="12" y="31"/>
                      <a:pt x="13" y="32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8" y="33"/>
                      <a:pt x="19" y="32"/>
                      <a:pt x="20" y="31"/>
                    </a:cubicBezTo>
                    <a:cubicBezTo>
                      <a:pt x="21" y="30"/>
                      <a:pt x="21" y="28"/>
                      <a:pt x="21" y="26"/>
                    </a:cubicBezTo>
                    <a:cubicBezTo>
                      <a:pt x="21" y="24"/>
                      <a:pt x="21" y="22"/>
                      <a:pt x="20" y="21"/>
                    </a:cubicBezTo>
                    <a:cubicBezTo>
                      <a:pt x="19" y="20"/>
                      <a:pt x="18" y="19"/>
                      <a:pt x="16" y="19"/>
                    </a:cubicBezTo>
                    <a:cubicBezTo>
                      <a:pt x="15" y="19"/>
                      <a:pt x="14" y="20"/>
                      <a:pt x="13" y="20"/>
                    </a:cubicBezTo>
                    <a:cubicBezTo>
                      <a:pt x="12" y="21"/>
                      <a:pt x="11" y="21"/>
                      <a:pt x="11" y="22"/>
                    </a:cubicBezTo>
                    <a:cubicBezTo>
                      <a:pt x="1" y="21"/>
                      <a:pt x="1" y="21"/>
                      <a:pt x="1" y="21"/>
                    </a:cubicBez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3" name="Freeform 75">
                <a:extLst>
                  <a:ext uri="{FF2B5EF4-FFF2-40B4-BE49-F238E27FC236}">
                    <a16:creationId xmlns="" xmlns:a16="http://schemas.microsoft.com/office/drawing/2014/main" id="{3E225985-C272-6440-8D1B-CC0D88B4E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886"/>
                <a:ext cx="61" cy="77"/>
              </a:xfrm>
              <a:custGeom>
                <a:avLst/>
                <a:gdLst>
                  <a:gd name="T0" fmla="*/ 11 w 32"/>
                  <a:gd name="T1" fmla="*/ 12 h 40"/>
                  <a:gd name="T2" fmla="*/ 0 w 32"/>
                  <a:gd name="T3" fmla="*/ 11 h 40"/>
                  <a:gd name="T4" fmla="*/ 5 w 32"/>
                  <a:gd name="T5" fmla="*/ 3 h 40"/>
                  <a:gd name="T6" fmla="*/ 16 w 32"/>
                  <a:gd name="T7" fmla="*/ 0 h 40"/>
                  <a:gd name="T8" fmla="*/ 26 w 32"/>
                  <a:gd name="T9" fmla="*/ 3 h 40"/>
                  <a:gd name="T10" fmla="*/ 30 w 32"/>
                  <a:gd name="T11" fmla="*/ 10 h 40"/>
                  <a:gd name="T12" fmla="*/ 28 w 32"/>
                  <a:gd name="T13" fmla="*/ 15 h 40"/>
                  <a:gd name="T14" fmla="*/ 24 w 32"/>
                  <a:gd name="T15" fmla="*/ 19 h 40"/>
                  <a:gd name="T16" fmla="*/ 28 w 32"/>
                  <a:gd name="T17" fmla="*/ 20 h 40"/>
                  <a:gd name="T18" fmla="*/ 31 w 32"/>
                  <a:gd name="T19" fmla="*/ 23 h 40"/>
                  <a:gd name="T20" fmla="*/ 32 w 32"/>
                  <a:gd name="T21" fmla="*/ 28 h 40"/>
                  <a:gd name="T22" fmla="*/ 30 w 32"/>
                  <a:gd name="T23" fmla="*/ 34 h 40"/>
                  <a:gd name="T24" fmla="*/ 25 w 32"/>
                  <a:gd name="T25" fmla="*/ 39 h 40"/>
                  <a:gd name="T26" fmla="*/ 16 w 32"/>
                  <a:gd name="T27" fmla="*/ 40 h 40"/>
                  <a:gd name="T28" fmla="*/ 8 w 32"/>
                  <a:gd name="T29" fmla="*/ 39 h 40"/>
                  <a:gd name="T30" fmla="*/ 3 w 32"/>
                  <a:gd name="T31" fmla="*/ 36 h 40"/>
                  <a:gd name="T32" fmla="*/ 0 w 32"/>
                  <a:gd name="T33" fmla="*/ 30 h 40"/>
                  <a:gd name="T34" fmla="*/ 11 w 32"/>
                  <a:gd name="T35" fmla="*/ 28 h 40"/>
                  <a:gd name="T36" fmla="*/ 13 w 32"/>
                  <a:gd name="T37" fmla="*/ 33 h 40"/>
                  <a:gd name="T38" fmla="*/ 16 w 32"/>
                  <a:gd name="T39" fmla="*/ 34 h 40"/>
                  <a:gd name="T40" fmla="*/ 20 w 32"/>
                  <a:gd name="T41" fmla="*/ 32 h 40"/>
                  <a:gd name="T42" fmla="*/ 21 w 32"/>
                  <a:gd name="T43" fmla="*/ 28 h 40"/>
                  <a:gd name="T44" fmla="*/ 20 w 32"/>
                  <a:gd name="T45" fmla="*/ 24 h 40"/>
                  <a:gd name="T46" fmla="*/ 16 w 32"/>
                  <a:gd name="T47" fmla="*/ 23 h 40"/>
                  <a:gd name="T48" fmla="*/ 12 w 32"/>
                  <a:gd name="T49" fmla="*/ 23 h 40"/>
                  <a:gd name="T50" fmla="*/ 13 w 32"/>
                  <a:gd name="T51" fmla="*/ 15 h 40"/>
                  <a:gd name="T52" fmla="*/ 14 w 32"/>
                  <a:gd name="T53" fmla="*/ 16 h 40"/>
                  <a:gd name="T54" fmla="*/ 18 w 32"/>
                  <a:gd name="T55" fmla="*/ 14 h 40"/>
                  <a:gd name="T56" fmla="*/ 19 w 32"/>
                  <a:gd name="T57" fmla="*/ 11 h 40"/>
                  <a:gd name="T58" fmla="*/ 18 w 32"/>
                  <a:gd name="T59" fmla="*/ 8 h 40"/>
                  <a:gd name="T60" fmla="*/ 15 w 32"/>
                  <a:gd name="T61" fmla="*/ 7 h 40"/>
                  <a:gd name="T62" fmla="*/ 12 w 32"/>
                  <a:gd name="T63" fmla="*/ 8 h 40"/>
                  <a:gd name="T64" fmla="*/ 11 w 32"/>
                  <a:gd name="T65" fmla="*/ 1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" h="40">
                    <a:moveTo>
                      <a:pt x="11" y="12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7"/>
                      <a:pt x="3" y="5"/>
                      <a:pt x="5" y="3"/>
                    </a:cubicBezTo>
                    <a:cubicBezTo>
                      <a:pt x="8" y="1"/>
                      <a:pt x="11" y="0"/>
                      <a:pt x="16" y="0"/>
                    </a:cubicBezTo>
                    <a:cubicBezTo>
                      <a:pt x="21" y="0"/>
                      <a:pt x="24" y="1"/>
                      <a:pt x="26" y="3"/>
                    </a:cubicBezTo>
                    <a:cubicBezTo>
                      <a:pt x="29" y="5"/>
                      <a:pt x="30" y="8"/>
                      <a:pt x="30" y="10"/>
                    </a:cubicBezTo>
                    <a:cubicBezTo>
                      <a:pt x="30" y="12"/>
                      <a:pt x="29" y="14"/>
                      <a:pt x="28" y="15"/>
                    </a:cubicBezTo>
                    <a:cubicBezTo>
                      <a:pt x="27" y="16"/>
                      <a:pt x="26" y="18"/>
                      <a:pt x="24" y="19"/>
                    </a:cubicBezTo>
                    <a:cubicBezTo>
                      <a:pt x="26" y="19"/>
                      <a:pt x="27" y="19"/>
                      <a:pt x="28" y="20"/>
                    </a:cubicBezTo>
                    <a:cubicBezTo>
                      <a:pt x="29" y="21"/>
                      <a:pt x="30" y="22"/>
                      <a:pt x="31" y="23"/>
                    </a:cubicBezTo>
                    <a:cubicBezTo>
                      <a:pt x="31" y="24"/>
                      <a:pt x="32" y="26"/>
                      <a:pt x="32" y="28"/>
                    </a:cubicBezTo>
                    <a:cubicBezTo>
                      <a:pt x="32" y="30"/>
                      <a:pt x="31" y="32"/>
                      <a:pt x="30" y="34"/>
                    </a:cubicBezTo>
                    <a:cubicBezTo>
                      <a:pt x="29" y="36"/>
                      <a:pt x="27" y="38"/>
                      <a:pt x="25" y="39"/>
                    </a:cubicBezTo>
                    <a:cubicBezTo>
                      <a:pt x="23" y="40"/>
                      <a:pt x="20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6" y="38"/>
                      <a:pt x="4" y="37"/>
                      <a:pt x="3" y="36"/>
                    </a:cubicBezTo>
                    <a:cubicBezTo>
                      <a:pt x="2" y="34"/>
                      <a:pt x="1" y="32"/>
                      <a:pt x="0" y="30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30"/>
                      <a:pt x="12" y="32"/>
                      <a:pt x="13" y="33"/>
                    </a:cubicBezTo>
                    <a:cubicBezTo>
                      <a:pt x="13" y="34"/>
                      <a:pt x="15" y="34"/>
                      <a:pt x="16" y="34"/>
                    </a:cubicBezTo>
                    <a:cubicBezTo>
                      <a:pt x="17" y="34"/>
                      <a:pt x="19" y="33"/>
                      <a:pt x="20" y="32"/>
                    </a:cubicBezTo>
                    <a:cubicBezTo>
                      <a:pt x="20" y="31"/>
                      <a:pt x="21" y="30"/>
                      <a:pt x="21" y="28"/>
                    </a:cubicBezTo>
                    <a:cubicBezTo>
                      <a:pt x="21" y="26"/>
                      <a:pt x="20" y="25"/>
                      <a:pt x="20" y="24"/>
                    </a:cubicBezTo>
                    <a:cubicBezTo>
                      <a:pt x="19" y="23"/>
                      <a:pt x="17" y="23"/>
                      <a:pt x="16" y="23"/>
                    </a:cubicBezTo>
                    <a:cubicBezTo>
                      <a:pt x="15" y="23"/>
                      <a:pt x="14" y="23"/>
                      <a:pt x="12" y="23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6" y="16"/>
                      <a:pt x="17" y="15"/>
                      <a:pt x="18" y="14"/>
                    </a:cubicBezTo>
                    <a:cubicBezTo>
                      <a:pt x="19" y="13"/>
                      <a:pt x="19" y="12"/>
                      <a:pt x="19" y="11"/>
                    </a:cubicBezTo>
                    <a:cubicBezTo>
                      <a:pt x="19" y="10"/>
                      <a:pt x="19" y="9"/>
                      <a:pt x="18" y="8"/>
                    </a:cubicBezTo>
                    <a:cubicBezTo>
                      <a:pt x="17" y="8"/>
                      <a:pt x="16" y="7"/>
                      <a:pt x="15" y="7"/>
                    </a:cubicBezTo>
                    <a:cubicBezTo>
                      <a:pt x="14" y="7"/>
                      <a:pt x="13" y="8"/>
                      <a:pt x="12" y="8"/>
                    </a:cubicBezTo>
                    <a:cubicBezTo>
                      <a:pt x="11" y="9"/>
                      <a:pt x="11" y="10"/>
                      <a:pt x="1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4" name="Freeform 76">
                <a:extLst>
                  <a:ext uri="{FF2B5EF4-FFF2-40B4-BE49-F238E27FC236}">
                    <a16:creationId xmlns="" xmlns:a16="http://schemas.microsoft.com/office/drawing/2014/main" id="{82CF09DB-FE95-8040-A0FE-257B85843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957"/>
                <a:ext cx="19" cy="10"/>
              </a:xfrm>
              <a:custGeom>
                <a:avLst/>
                <a:gdLst>
                  <a:gd name="T0" fmla="*/ 0 w 19"/>
                  <a:gd name="T1" fmla="*/ 10 h 10"/>
                  <a:gd name="T2" fmla="*/ 9 w 19"/>
                  <a:gd name="T3" fmla="*/ 8 h 10"/>
                  <a:gd name="T4" fmla="*/ 19 w 19"/>
                  <a:gd name="T5" fmla="*/ 6 h 10"/>
                  <a:gd name="T6" fmla="*/ 13 w 19"/>
                  <a:gd name="T7" fmla="*/ 2 h 10"/>
                  <a:gd name="T8" fmla="*/ 7 w 19"/>
                  <a:gd name="T9" fmla="*/ 0 h 10"/>
                  <a:gd name="T10" fmla="*/ 0 w 19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0">
                    <a:moveTo>
                      <a:pt x="0" y="10"/>
                    </a:moveTo>
                    <a:lnTo>
                      <a:pt x="9" y="8"/>
                    </a:lnTo>
                    <a:lnTo>
                      <a:pt x="19" y="6"/>
                    </a:lnTo>
                    <a:lnTo>
                      <a:pt x="13" y="2"/>
                    </a:lnTo>
                    <a:lnTo>
                      <a:pt x="7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5" name="Freeform 77">
                <a:extLst>
                  <a:ext uri="{FF2B5EF4-FFF2-40B4-BE49-F238E27FC236}">
                    <a16:creationId xmlns="" xmlns:a16="http://schemas.microsoft.com/office/drawing/2014/main" id="{FED0789C-732E-3B41-B606-5B63D054A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684"/>
                <a:ext cx="48" cy="36"/>
              </a:xfrm>
              <a:custGeom>
                <a:avLst/>
                <a:gdLst>
                  <a:gd name="T0" fmla="*/ 22 w 25"/>
                  <a:gd name="T1" fmla="*/ 11 h 19"/>
                  <a:gd name="T2" fmla="*/ 24 w 25"/>
                  <a:gd name="T3" fmla="*/ 8 h 19"/>
                  <a:gd name="T4" fmla="*/ 24 w 25"/>
                  <a:gd name="T5" fmla="*/ 4 h 19"/>
                  <a:gd name="T6" fmla="*/ 21 w 25"/>
                  <a:gd name="T7" fmla="*/ 1 h 19"/>
                  <a:gd name="T8" fmla="*/ 16 w 25"/>
                  <a:gd name="T9" fmla="*/ 1 h 19"/>
                  <a:gd name="T10" fmla="*/ 8 w 25"/>
                  <a:gd name="T11" fmla="*/ 4 h 19"/>
                  <a:gd name="T12" fmla="*/ 0 w 25"/>
                  <a:gd name="T13" fmla="*/ 7 h 19"/>
                  <a:gd name="T14" fmla="*/ 5 w 25"/>
                  <a:gd name="T15" fmla="*/ 19 h 19"/>
                  <a:gd name="T16" fmla="*/ 13 w 25"/>
                  <a:gd name="T17" fmla="*/ 16 h 19"/>
                  <a:gd name="T18" fmla="*/ 22 w 25"/>
                  <a:gd name="T19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19">
                    <a:moveTo>
                      <a:pt x="22" y="11"/>
                    </a:moveTo>
                    <a:cubicBezTo>
                      <a:pt x="23" y="10"/>
                      <a:pt x="24" y="9"/>
                      <a:pt x="24" y="8"/>
                    </a:cubicBezTo>
                    <a:cubicBezTo>
                      <a:pt x="25" y="7"/>
                      <a:pt x="25" y="5"/>
                      <a:pt x="24" y="4"/>
                    </a:cubicBezTo>
                    <a:cubicBezTo>
                      <a:pt x="23" y="2"/>
                      <a:pt x="22" y="1"/>
                      <a:pt x="21" y="1"/>
                    </a:cubicBezTo>
                    <a:cubicBezTo>
                      <a:pt x="19" y="0"/>
                      <a:pt x="18" y="0"/>
                      <a:pt x="16" y="1"/>
                    </a:cubicBezTo>
                    <a:cubicBezTo>
                      <a:pt x="15" y="1"/>
                      <a:pt x="13" y="2"/>
                      <a:pt x="8" y="4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8" y="14"/>
                      <a:pt x="21" y="12"/>
                      <a:pt x="22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6" name="Freeform 78">
                <a:extLst>
                  <a:ext uri="{FF2B5EF4-FFF2-40B4-BE49-F238E27FC236}">
                    <a16:creationId xmlns="" xmlns:a16="http://schemas.microsoft.com/office/drawing/2014/main" id="{4DA63B8F-5A4C-8740-85D3-7ECF339CE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971"/>
                <a:ext cx="40" cy="46"/>
              </a:xfrm>
              <a:custGeom>
                <a:avLst/>
                <a:gdLst>
                  <a:gd name="T0" fmla="*/ 10 w 21"/>
                  <a:gd name="T1" fmla="*/ 22 h 24"/>
                  <a:gd name="T2" fmla="*/ 14 w 21"/>
                  <a:gd name="T3" fmla="*/ 24 h 24"/>
                  <a:gd name="T4" fmla="*/ 18 w 21"/>
                  <a:gd name="T5" fmla="*/ 23 h 24"/>
                  <a:gd name="T6" fmla="*/ 20 w 21"/>
                  <a:gd name="T7" fmla="*/ 19 h 24"/>
                  <a:gd name="T8" fmla="*/ 20 w 21"/>
                  <a:gd name="T9" fmla="*/ 14 h 24"/>
                  <a:gd name="T10" fmla="*/ 16 w 21"/>
                  <a:gd name="T11" fmla="*/ 7 h 24"/>
                  <a:gd name="T12" fmla="*/ 11 w 21"/>
                  <a:gd name="T13" fmla="*/ 0 h 24"/>
                  <a:gd name="T14" fmla="*/ 0 w 21"/>
                  <a:gd name="T15" fmla="*/ 6 h 24"/>
                  <a:gd name="T16" fmla="*/ 4 w 21"/>
                  <a:gd name="T17" fmla="*/ 14 h 24"/>
                  <a:gd name="T18" fmla="*/ 10 w 21"/>
                  <a:gd name="T1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4">
                    <a:moveTo>
                      <a:pt x="10" y="22"/>
                    </a:moveTo>
                    <a:cubicBezTo>
                      <a:pt x="11" y="23"/>
                      <a:pt x="12" y="24"/>
                      <a:pt x="14" y="24"/>
                    </a:cubicBezTo>
                    <a:cubicBezTo>
                      <a:pt x="15" y="24"/>
                      <a:pt x="16" y="24"/>
                      <a:pt x="18" y="23"/>
                    </a:cubicBezTo>
                    <a:cubicBezTo>
                      <a:pt x="19" y="22"/>
                      <a:pt x="20" y="21"/>
                      <a:pt x="20" y="19"/>
                    </a:cubicBezTo>
                    <a:cubicBezTo>
                      <a:pt x="21" y="18"/>
                      <a:pt x="21" y="16"/>
                      <a:pt x="20" y="14"/>
                    </a:cubicBezTo>
                    <a:cubicBezTo>
                      <a:pt x="19" y="14"/>
                      <a:pt x="18" y="11"/>
                      <a:pt x="16" y="7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7" y="18"/>
                      <a:pt x="9" y="21"/>
                      <a:pt x="10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7" name="Freeform 79">
                <a:extLst>
                  <a:ext uri="{FF2B5EF4-FFF2-40B4-BE49-F238E27FC236}">
                    <a16:creationId xmlns="" xmlns:a16="http://schemas.microsoft.com/office/drawing/2014/main" id="{4DB9D68D-25E2-1945-AF9F-973CDE2D2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1157"/>
                <a:ext cx="40" cy="28"/>
              </a:xfrm>
              <a:custGeom>
                <a:avLst/>
                <a:gdLst>
                  <a:gd name="T0" fmla="*/ 40 w 40"/>
                  <a:gd name="T1" fmla="*/ 0 h 28"/>
                  <a:gd name="T2" fmla="*/ 0 w 40"/>
                  <a:gd name="T3" fmla="*/ 3 h 28"/>
                  <a:gd name="T4" fmla="*/ 30 w 40"/>
                  <a:gd name="T5" fmla="*/ 28 h 28"/>
                  <a:gd name="T6" fmla="*/ 40 w 40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8">
                    <a:moveTo>
                      <a:pt x="40" y="0"/>
                    </a:moveTo>
                    <a:lnTo>
                      <a:pt x="0" y="3"/>
                    </a:lnTo>
                    <a:lnTo>
                      <a:pt x="30" y="28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8" name="Freeform 80">
                <a:extLst>
                  <a:ext uri="{FF2B5EF4-FFF2-40B4-BE49-F238E27FC236}">
                    <a16:creationId xmlns="" xmlns:a16="http://schemas.microsoft.com/office/drawing/2014/main" id="{EC588362-A0A7-3D49-A652-F7AE3AC41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112"/>
                <a:ext cx="41" cy="63"/>
              </a:xfrm>
              <a:custGeom>
                <a:avLst/>
                <a:gdLst>
                  <a:gd name="T0" fmla="*/ 8 w 21"/>
                  <a:gd name="T1" fmla="*/ 10 h 33"/>
                  <a:gd name="T2" fmla="*/ 4 w 21"/>
                  <a:gd name="T3" fmla="*/ 12 h 33"/>
                  <a:gd name="T4" fmla="*/ 2 w 21"/>
                  <a:gd name="T5" fmla="*/ 15 h 33"/>
                  <a:gd name="T6" fmla="*/ 1 w 21"/>
                  <a:gd name="T7" fmla="*/ 20 h 33"/>
                  <a:gd name="T8" fmla="*/ 1 w 21"/>
                  <a:gd name="T9" fmla="*/ 23 h 33"/>
                  <a:gd name="T10" fmla="*/ 2 w 21"/>
                  <a:gd name="T11" fmla="*/ 27 h 33"/>
                  <a:gd name="T12" fmla="*/ 9 w 21"/>
                  <a:gd name="T13" fmla="*/ 32 h 33"/>
                  <a:gd name="T14" fmla="*/ 13 w 21"/>
                  <a:gd name="T15" fmla="*/ 33 h 33"/>
                  <a:gd name="T16" fmla="*/ 16 w 21"/>
                  <a:gd name="T17" fmla="*/ 33 h 33"/>
                  <a:gd name="T18" fmla="*/ 19 w 21"/>
                  <a:gd name="T19" fmla="*/ 30 h 33"/>
                  <a:gd name="T20" fmla="*/ 20 w 21"/>
                  <a:gd name="T21" fmla="*/ 27 h 33"/>
                  <a:gd name="T22" fmla="*/ 21 w 21"/>
                  <a:gd name="T23" fmla="*/ 25 h 33"/>
                  <a:gd name="T24" fmla="*/ 20 w 21"/>
                  <a:gd name="T25" fmla="*/ 20 h 33"/>
                  <a:gd name="T26" fmla="*/ 14 w 21"/>
                  <a:gd name="T27" fmla="*/ 16 h 33"/>
                  <a:gd name="T28" fmla="*/ 15 w 21"/>
                  <a:gd name="T29" fmla="*/ 12 h 33"/>
                  <a:gd name="T30" fmla="*/ 17 w 21"/>
                  <a:gd name="T31" fmla="*/ 11 h 33"/>
                  <a:gd name="T32" fmla="*/ 18 w 21"/>
                  <a:gd name="T33" fmla="*/ 8 h 33"/>
                  <a:gd name="T34" fmla="*/ 18 w 21"/>
                  <a:gd name="T35" fmla="*/ 5 h 33"/>
                  <a:gd name="T36" fmla="*/ 18 w 21"/>
                  <a:gd name="T37" fmla="*/ 2 h 33"/>
                  <a:gd name="T38" fmla="*/ 15 w 21"/>
                  <a:gd name="T39" fmla="*/ 3 h 33"/>
                  <a:gd name="T40" fmla="*/ 10 w 21"/>
                  <a:gd name="T41" fmla="*/ 8 h 33"/>
                  <a:gd name="T42" fmla="*/ 9 w 21"/>
                  <a:gd name="T43" fmla="*/ 9 h 33"/>
                  <a:gd name="T44" fmla="*/ 8 w 21"/>
                  <a:gd name="T45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" h="33">
                    <a:moveTo>
                      <a:pt x="8" y="10"/>
                    </a:moveTo>
                    <a:cubicBezTo>
                      <a:pt x="6" y="10"/>
                      <a:pt x="4" y="12"/>
                      <a:pt x="4" y="12"/>
                    </a:cubicBezTo>
                    <a:cubicBezTo>
                      <a:pt x="2" y="14"/>
                      <a:pt x="2" y="15"/>
                      <a:pt x="2" y="15"/>
                    </a:cubicBezTo>
                    <a:cubicBezTo>
                      <a:pt x="2" y="16"/>
                      <a:pt x="1" y="20"/>
                      <a:pt x="1" y="20"/>
                    </a:cubicBezTo>
                    <a:cubicBezTo>
                      <a:pt x="1" y="20"/>
                      <a:pt x="0" y="23"/>
                      <a:pt x="1" y="23"/>
                    </a:cubicBezTo>
                    <a:cubicBezTo>
                      <a:pt x="1" y="24"/>
                      <a:pt x="2" y="26"/>
                      <a:pt x="2" y="27"/>
                    </a:cubicBezTo>
                    <a:cubicBezTo>
                      <a:pt x="4" y="29"/>
                      <a:pt x="9" y="32"/>
                      <a:pt x="9" y="32"/>
                    </a:cubicBezTo>
                    <a:cubicBezTo>
                      <a:pt x="10" y="33"/>
                      <a:pt x="12" y="33"/>
                      <a:pt x="13" y="33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9" y="33"/>
                      <a:pt x="19" y="30"/>
                      <a:pt x="19" y="30"/>
                    </a:cubicBezTo>
                    <a:cubicBezTo>
                      <a:pt x="19" y="28"/>
                      <a:pt x="20" y="27"/>
                      <a:pt x="20" y="27"/>
                    </a:cubicBezTo>
                    <a:cubicBezTo>
                      <a:pt x="21" y="26"/>
                      <a:pt x="21" y="25"/>
                      <a:pt x="21" y="25"/>
                    </a:cubicBezTo>
                    <a:cubicBezTo>
                      <a:pt x="20" y="23"/>
                      <a:pt x="20" y="20"/>
                      <a:pt x="20" y="20"/>
                    </a:cubicBezTo>
                    <a:cubicBezTo>
                      <a:pt x="18" y="19"/>
                      <a:pt x="14" y="16"/>
                      <a:pt x="14" y="16"/>
                    </a:cubicBezTo>
                    <a:cubicBezTo>
                      <a:pt x="12" y="12"/>
                      <a:pt x="15" y="12"/>
                      <a:pt x="15" y="12"/>
                    </a:cubicBezTo>
                    <a:cubicBezTo>
                      <a:pt x="16" y="12"/>
                      <a:pt x="17" y="11"/>
                      <a:pt x="17" y="11"/>
                    </a:cubicBezTo>
                    <a:cubicBezTo>
                      <a:pt x="19" y="11"/>
                      <a:pt x="18" y="8"/>
                      <a:pt x="18" y="8"/>
                    </a:cubicBezTo>
                    <a:cubicBezTo>
                      <a:pt x="18" y="6"/>
                      <a:pt x="18" y="5"/>
                      <a:pt x="18" y="5"/>
                    </a:cubicBezTo>
                    <a:cubicBezTo>
                      <a:pt x="19" y="2"/>
                      <a:pt x="18" y="2"/>
                      <a:pt x="18" y="2"/>
                    </a:cubicBezTo>
                    <a:cubicBezTo>
                      <a:pt x="17" y="0"/>
                      <a:pt x="15" y="3"/>
                      <a:pt x="15" y="3"/>
                    </a:cubicBezTo>
                    <a:cubicBezTo>
                      <a:pt x="14" y="4"/>
                      <a:pt x="10" y="8"/>
                      <a:pt x="10" y="8"/>
                    </a:cubicBezTo>
                    <a:cubicBezTo>
                      <a:pt x="10" y="8"/>
                      <a:pt x="9" y="9"/>
                      <a:pt x="9" y="9"/>
                    </a:cubicBezTo>
                    <a:cubicBezTo>
                      <a:pt x="8" y="10"/>
                      <a:pt x="8" y="10"/>
                      <a:pt x="8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9" name="Freeform 81">
                <a:extLst>
                  <a:ext uri="{FF2B5EF4-FFF2-40B4-BE49-F238E27FC236}">
                    <a16:creationId xmlns="" xmlns:a16="http://schemas.microsoft.com/office/drawing/2014/main" id="{5297DFA1-219E-2C4D-8186-D86C0C581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049"/>
                <a:ext cx="9" cy="21"/>
              </a:xfrm>
              <a:custGeom>
                <a:avLst/>
                <a:gdLst>
                  <a:gd name="T0" fmla="*/ 0 w 5"/>
                  <a:gd name="T1" fmla="*/ 0 h 11"/>
                  <a:gd name="T2" fmla="*/ 2 w 5"/>
                  <a:gd name="T3" fmla="*/ 5 h 11"/>
                  <a:gd name="T4" fmla="*/ 3 w 5"/>
                  <a:gd name="T5" fmla="*/ 7 h 11"/>
                  <a:gd name="T6" fmla="*/ 3 w 5"/>
                  <a:gd name="T7" fmla="*/ 10 h 11"/>
                  <a:gd name="T8" fmla="*/ 5 w 5"/>
                  <a:gd name="T9" fmla="*/ 9 h 11"/>
                  <a:gd name="T10" fmla="*/ 4 w 5"/>
                  <a:gd name="T11" fmla="*/ 3 h 11"/>
                  <a:gd name="T12" fmla="*/ 3 w 5"/>
                  <a:gd name="T13" fmla="*/ 0 h 11"/>
                  <a:gd name="T14" fmla="*/ 0 w 5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1" y="3"/>
                      <a:pt x="2" y="4"/>
                      <a:pt x="2" y="5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4" y="9"/>
                      <a:pt x="3" y="8"/>
                      <a:pt x="3" y="10"/>
                    </a:cubicBezTo>
                    <a:cubicBezTo>
                      <a:pt x="4" y="11"/>
                      <a:pt x="4" y="10"/>
                      <a:pt x="5" y="9"/>
                    </a:cubicBezTo>
                    <a:cubicBezTo>
                      <a:pt x="4" y="8"/>
                      <a:pt x="4" y="5"/>
                      <a:pt x="4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0" name="Freeform 82">
                <a:extLst>
                  <a:ext uri="{FF2B5EF4-FFF2-40B4-BE49-F238E27FC236}">
                    <a16:creationId xmlns="" xmlns:a16="http://schemas.microsoft.com/office/drawing/2014/main" id="{B9710EBD-EEE8-4D40-A299-D9EC07F17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064"/>
                <a:ext cx="34" cy="12"/>
              </a:xfrm>
              <a:custGeom>
                <a:avLst/>
                <a:gdLst>
                  <a:gd name="T0" fmla="*/ 0 w 18"/>
                  <a:gd name="T1" fmla="*/ 6 h 6"/>
                  <a:gd name="T2" fmla="*/ 5 w 18"/>
                  <a:gd name="T3" fmla="*/ 5 h 6"/>
                  <a:gd name="T4" fmla="*/ 17 w 18"/>
                  <a:gd name="T5" fmla="*/ 3 h 6"/>
                  <a:gd name="T6" fmla="*/ 18 w 18"/>
                  <a:gd name="T7" fmla="*/ 2 h 6"/>
                  <a:gd name="T8" fmla="*/ 18 w 18"/>
                  <a:gd name="T9" fmla="*/ 1 h 6"/>
                  <a:gd name="T10" fmla="*/ 17 w 18"/>
                  <a:gd name="T11" fmla="*/ 0 h 6"/>
                  <a:gd name="T12" fmla="*/ 0 w 18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0" y="6"/>
                    </a:moveTo>
                    <a:cubicBezTo>
                      <a:pt x="1" y="6"/>
                      <a:pt x="4" y="5"/>
                      <a:pt x="5" y="5"/>
                    </a:cubicBezTo>
                    <a:cubicBezTo>
                      <a:pt x="9" y="5"/>
                      <a:pt x="15" y="4"/>
                      <a:pt x="17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0"/>
                      <a:pt x="17" y="0"/>
                    </a:cubicBezTo>
                    <a:cubicBezTo>
                      <a:pt x="13" y="3"/>
                      <a:pt x="3" y="4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1" name="Freeform 83">
                <a:extLst>
                  <a:ext uri="{FF2B5EF4-FFF2-40B4-BE49-F238E27FC236}">
                    <a16:creationId xmlns="" xmlns:a16="http://schemas.microsoft.com/office/drawing/2014/main" id="{68BD6FD9-EF0B-0A46-91C3-1BCE569E3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647"/>
                <a:ext cx="63" cy="71"/>
              </a:xfrm>
              <a:custGeom>
                <a:avLst/>
                <a:gdLst>
                  <a:gd name="T0" fmla="*/ 12 w 33"/>
                  <a:gd name="T1" fmla="*/ 35 h 37"/>
                  <a:gd name="T2" fmla="*/ 24 w 33"/>
                  <a:gd name="T3" fmla="*/ 34 h 37"/>
                  <a:gd name="T4" fmla="*/ 32 w 33"/>
                  <a:gd name="T5" fmla="*/ 22 h 37"/>
                  <a:gd name="T6" fmla="*/ 31 w 33"/>
                  <a:gd name="T7" fmla="*/ 8 h 37"/>
                  <a:gd name="T8" fmla="*/ 21 w 33"/>
                  <a:gd name="T9" fmla="*/ 1 h 37"/>
                  <a:gd name="T10" fmla="*/ 9 w 33"/>
                  <a:gd name="T11" fmla="*/ 2 h 37"/>
                  <a:gd name="T12" fmla="*/ 1 w 33"/>
                  <a:gd name="T13" fmla="*/ 14 h 37"/>
                  <a:gd name="T14" fmla="*/ 2 w 33"/>
                  <a:gd name="T15" fmla="*/ 28 h 37"/>
                  <a:gd name="T16" fmla="*/ 12 w 33"/>
                  <a:gd name="T17" fmla="*/ 3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37">
                    <a:moveTo>
                      <a:pt x="12" y="35"/>
                    </a:moveTo>
                    <a:cubicBezTo>
                      <a:pt x="16" y="37"/>
                      <a:pt x="20" y="36"/>
                      <a:pt x="24" y="34"/>
                    </a:cubicBezTo>
                    <a:cubicBezTo>
                      <a:pt x="27" y="32"/>
                      <a:pt x="30" y="28"/>
                      <a:pt x="32" y="22"/>
                    </a:cubicBezTo>
                    <a:cubicBezTo>
                      <a:pt x="33" y="16"/>
                      <a:pt x="33" y="12"/>
                      <a:pt x="31" y="8"/>
                    </a:cubicBezTo>
                    <a:cubicBezTo>
                      <a:pt x="29" y="4"/>
                      <a:pt x="26" y="2"/>
                      <a:pt x="21" y="1"/>
                    </a:cubicBezTo>
                    <a:cubicBezTo>
                      <a:pt x="17" y="0"/>
                      <a:pt x="13" y="0"/>
                      <a:pt x="9" y="2"/>
                    </a:cubicBezTo>
                    <a:cubicBezTo>
                      <a:pt x="5" y="4"/>
                      <a:pt x="3" y="8"/>
                      <a:pt x="1" y="14"/>
                    </a:cubicBezTo>
                    <a:cubicBezTo>
                      <a:pt x="0" y="20"/>
                      <a:pt x="0" y="24"/>
                      <a:pt x="2" y="28"/>
                    </a:cubicBezTo>
                    <a:cubicBezTo>
                      <a:pt x="4" y="32"/>
                      <a:pt x="7" y="34"/>
                      <a:pt x="1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2" name="Freeform 84">
                <a:extLst>
                  <a:ext uri="{FF2B5EF4-FFF2-40B4-BE49-F238E27FC236}">
                    <a16:creationId xmlns="" xmlns:a16="http://schemas.microsoft.com/office/drawing/2014/main" id="{49C84A59-6908-7648-B96B-826A13B192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3" y="521"/>
                <a:ext cx="1726" cy="1733"/>
              </a:xfrm>
              <a:custGeom>
                <a:avLst/>
                <a:gdLst>
                  <a:gd name="T0" fmla="*/ 811 w 904"/>
                  <a:gd name="T1" fmla="*/ 404 h 905"/>
                  <a:gd name="T2" fmla="*/ 773 w 904"/>
                  <a:gd name="T3" fmla="*/ 280 h 905"/>
                  <a:gd name="T4" fmla="*/ 778 w 904"/>
                  <a:gd name="T5" fmla="*/ 210 h 905"/>
                  <a:gd name="T6" fmla="*/ 721 w 904"/>
                  <a:gd name="T7" fmla="*/ 187 h 905"/>
                  <a:gd name="T8" fmla="*/ 685 w 904"/>
                  <a:gd name="T9" fmla="*/ 149 h 905"/>
                  <a:gd name="T10" fmla="*/ 616 w 904"/>
                  <a:gd name="T11" fmla="*/ 113 h 905"/>
                  <a:gd name="T12" fmla="*/ 564 w 904"/>
                  <a:gd name="T13" fmla="*/ 108 h 905"/>
                  <a:gd name="T14" fmla="*/ 460 w 904"/>
                  <a:gd name="T15" fmla="*/ 45 h 905"/>
                  <a:gd name="T16" fmla="*/ 374 w 904"/>
                  <a:gd name="T17" fmla="*/ 52 h 905"/>
                  <a:gd name="T18" fmla="*/ 347 w 904"/>
                  <a:gd name="T19" fmla="*/ 78 h 905"/>
                  <a:gd name="T20" fmla="*/ 361 w 904"/>
                  <a:gd name="T21" fmla="*/ 92 h 905"/>
                  <a:gd name="T22" fmla="*/ 311 w 904"/>
                  <a:gd name="T23" fmla="*/ 104 h 905"/>
                  <a:gd name="T24" fmla="*/ 249 w 904"/>
                  <a:gd name="T25" fmla="*/ 97 h 905"/>
                  <a:gd name="T26" fmla="*/ 174 w 904"/>
                  <a:gd name="T27" fmla="*/ 151 h 905"/>
                  <a:gd name="T28" fmla="*/ 120 w 904"/>
                  <a:gd name="T29" fmla="*/ 211 h 905"/>
                  <a:gd name="T30" fmla="*/ 120 w 904"/>
                  <a:gd name="T31" fmla="*/ 282 h 905"/>
                  <a:gd name="T32" fmla="*/ 131 w 904"/>
                  <a:gd name="T33" fmla="*/ 289 h 905"/>
                  <a:gd name="T34" fmla="*/ 95 w 904"/>
                  <a:gd name="T35" fmla="*/ 411 h 905"/>
                  <a:gd name="T36" fmla="*/ 40 w 904"/>
                  <a:gd name="T37" fmla="*/ 454 h 905"/>
                  <a:gd name="T38" fmla="*/ 50 w 904"/>
                  <a:gd name="T39" fmla="*/ 519 h 905"/>
                  <a:gd name="T40" fmla="*/ 101 w 904"/>
                  <a:gd name="T41" fmla="*/ 526 h 905"/>
                  <a:gd name="T42" fmla="*/ 237 w 904"/>
                  <a:gd name="T43" fmla="*/ 764 h 905"/>
                  <a:gd name="T44" fmla="*/ 217 w 904"/>
                  <a:gd name="T45" fmla="*/ 741 h 905"/>
                  <a:gd name="T46" fmla="*/ 195 w 904"/>
                  <a:gd name="T47" fmla="*/ 742 h 905"/>
                  <a:gd name="T48" fmla="*/ 288 w 904"/>
                  <a:gd name="T49" fmla="*/ 830 h 905"/>
                  <a:gd name="T50" fmla="*/ 283 w 904"/>
                  <a:gd name="T51" fmla="*/ 801 h 905"/>
                  <a:gd name="T52" fmla="*/ 308 w 904"/>
                  <a:gd name="T53" fmla="*/ 811 h 905"/>
                  <a:gd name="T54" fmla="*/ 316 w 904"/>
                  <a:gd name="T55" fmla="*/ 787 h 905"/>
                  <a:gd name="T56" fmla="*/ 309 w 904"/>
                  <a:gd name="T57" fmla="*/ 843 h 905"/>
                  <a:gd name="T58" fmla="*/ 351 w 904"/>
                  <a:gd name="T59" fmla="*/ 858 h 905"/>
                  <a:gd name="T60" fmla="*/ 420 w 904"/>
                  <a:gd name="T61" fmla="*/ 807 h 905"/>
                  <a:gd name="T62" fmla="*/ 412 w 904"/>
                  <a:gd name="T63" fmla="*/ 875 h 905"/>
                  <a:gd name="T64" fmla="*/ 399 w 904"/>
                  <a:gd name="T65" fmla="*/ 866 h 905"/>
                  <a:gd name="T66" fmla="*/ 429 w 904"/>
                  <a:gd name="T67" fmla="*/ 859 h 905"/>
                  <a:gd name="T68" fmla="*/ 478 w 904"/>
                  <a:gd name="T69" fmla="*/ 857 h 905"/>
                  <a:gd name="T70" fmla="*/ 476 w 904"/>
                  <a:gd name="T71" fmla="*/ 832 h 905"/>
                  <a:gd name="T72" fmla="*/ 528 w 904"/>
                  <a:gd name="T73" fmla="*/ 866 h 905"/>
                  <a:gd name="T74" fmla="*/ 485 w 904"/>
                  <a:gd name="T75" fmla="*/ 851 h 905"/>
                  <a:gd name="T76" fmla="*/ 515 w 904"/>
                  <a:gd name="T77" fmla="*/ 820 h 905"/>
                  <a:gd name="T78" fmla="*/ 598 w 904"/>
                  <a:gd name="T79" fmla="*/ 840 h 905"/>
                  <a:gd name="T80" fmla="*/ 587 w 904"/>
                  <a:gd name="T81" fmla="*/ 835 h 905"/>
                  <a:gd name="T82" fmla="*/ 583 w 904"/>
                  <a:gd name="T83" fmla="*/ 805 h 905"/>
                  <a:gd name="T84" fmla="*/ 599 w 904"/>
                  <a:gd name="T85" fmla="*/ 797 h 905"/>
                  <a:gd name="T86" fmla="*/ 615 w 904"/>
                  <a:gd name="T87" fmla="*/ 825 h 905"/>
                  <a:gd name="T88" fmla="*/ 655 w 904"/>
                  <a:gd name="T89" fmla="*/ 793 h 905"/>
                  <a:gd name="T90" fmla="*/ 653 w 904"/>
                  <a:gd name="T91" fmla="*/ 761 h 905"/>
                  <a:gd name="T92" fmla="*/ 663 w 904"/>
                  <a:gd name="T93" fmla="*/ 752 h 905"/>
                  <a:gd name="T94" fmla="*/ 667 w 904"/>
                  <a:gd name="T95" fmla="*/ 737 h 905"/>
                  <a:gd name="T96" fmla="*/ 675 w 904"/>
                  <a:gd name="T97" fmla="*/ 737 h 905"/>
                  <a:gd name="T98" fmla="*/ 676 w 904"/>
                  <a:gd name="T99" fmla="*/ 722 h 905"/>
                  <a:gd name="T100" fmla="*/ 690 w 904"/>
                  <a:gd name="T101" fmla="*/ 738 h 905"/>
                  <a:gd name="T102" fmla="*/ 665 w 904"/>
                  <a:gd name="T103" fmla="*/ 771 h 905"/>
                  <a:gd name="T104" fmla="*/ 688 w 904"/>
                  <a:gd name="T105" fmla="*/ 807 h 905"/>
                  <a:gd name="T106" fmla="*/ 679 w 904"/>
                  <a:gd name="T107" fmla="*/ 769 h 905"/>
                  <a:gd name="T108" fmla="*/ 705 w 904"/>
                  <a:gd name="T109" fmla="*/ 766 h 905"/>
                  <a:gd name="T110" fmla="*/ 777 w 904"/>
                  <a:gd name="T111" fmla="*/ 296 h 905"/>
                  <a:gd name="T112" fmla="*/ 809 w 904"/>
                  <a:gd name="T113" fmla="*/ 386 h 905"/>
                  <a:gd name="T114" fmla="*/ 842 w 904"/>
                  <a:gd name="T115" fmla="*/ 517 h 905"/>
                  <a:gd name="T116" fmla="*/ 806 w 904"/>
                  <a:gd name="T117" fmla="*/ 478 h 9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04" h="905">
                    <a:moveTo>
                      <a:pt x="452" y="0"/>
                    </a:moveTo>
                    <a:cubicBezTo>
                      <a:pt x="202" y="0"/>
                      <a:pt x="0" y="203"/>
                      <a:pt x="0" y="453"/>
                    </a:cubicBezTo>
                    <a:cubicBezTo>
                      <a:pt x="0" y="703"/>
                      <a:pt x="202" y="905"/>
                      <a:pt x="452" y="905"/>
                    </a:cubicBezTo>
                    <a:cubicBezTo>
                      <a:pt x="702" y="905"/>
                      <a:pt x="904" y="703"/>
                      <a:pt x="904" y="453"/>
                    </a:cubicBezTo>
                    <a:cubicBezTo>
                      <a:pt x="904" y="203"/>
                      <a:pt x="702" y="0"/>
                      <a:pt x="452" y="0"/>
                    </a:cubicBezTo>
                    <a:close/>
                    <a:moveTo>
                      <a:pt x="857" y="430"/>
                    </a:moveTo>
                    <a:cubicBezTo>
                      <a:pt x="849" y="431"/>
                      <a:pt x="849" y="431"/>
                      <a:pt x="849" y="431"/>
                    </a:cubicBezTo>
                    <a:cubicBezTo>
                      <a:pt x="845" y="400"/>
                      <a:pt x="845" y="400"/>
                      <a:pt x="845" y="400"/>
                    </a:cubicBezTo>
                    <a:cubicBezTo>
                      <a:pt x="834" y="402"/>
                      <a:pt x="834" y="402"/>
                      <a:pt x="834" y="402"/>
                    </a:cubicBezTo>
                    <a:cubicBezTo>
                      <a:pt x="837" y="430"/>
                      <a:pt x="837" y="430"/>
                      <a:pt x="837" y="430"/>
                    </a:cubicBezTo>
                    <a:cubicBezTo>
                      <a:pt x="828" y="431"/>
                      <a:pt x="828" y="431"/>
                      <a:pt x="828" y="431"/>
                    </a:cubicBezTo>
                    <a:cubicBezTo>
                      <a:pt x="825" y="403"/>
                      <a:pt x="825" y="403"/>
                      <a:pt x="825" y="403"/>
                    </a:cubicBezTo>
                    <a:cubicBezTo>
                      <a:pt x="811" y="404"/>
                      <a:pt x="811" y="404"/>
                      <a:pt x="811" y="404"/>
                    </a:cubicBezTo>
                    <a:cubicBezTo>
                      <a:pt x="815" y="436"/>
                      <a:pt x="815" y="436"/>
                      <a:pt x="815" y="436"/>
                    </a:cubicBezTo>
                    <a:cubicBezTo>
                      <a:pt x="806" y="437"/>
                      <a:pt x="806" y="437"/>
                      <a:pt x="806" y="437"/>
                    </a:cubicBezTo>
                    <a:cubicBezTo>
                      <a:pt x="802" y="394"/>
                      <a:pt x="802" y="394"/>
                      <a:pt x="802" y="394"/>
                    </a:cubicBezTo>
                    <a:cubicBezTo>
                      <a:pt x="853" y="388"/>
                      <a:pt x="853" y="388"/>
                      <a:pt x="853" y="388"/>
                    </a:cubicBezTo>
                    <a:lnTo>
                      <a:pt x="857" y="430"/>
                    </a:lnTo>
                    <a:close/>
                    <a:moveTo>
                      <a:pt x="798" y="241"/>
                    </a:moveTo>
                    <a:cubicBezTo>
                      <a:pt x="801" y="246"/>
                      <a:pt x="803" y="250"/>
                      <a:pt x="804" y="253"/>
                    </a:cubicBezTo>
                    <a:cubicBezTo>
                      <a:pt x="804" y="256"/>
                      <a:pt x="804" y="258"/>
                      <a:pt x="803" y="261"/>
                    </a:cubicBezTo>
                    <a:cubicBezTo>
                      <a:pt x="802" y="264"/>
                      <a:pt x="800" y="266"/>
                      <a:pt x="797" y="267"/>
                    </a:cubicBezTo>
                    <a:cubicBezTo>
                      <a:pt x="794" y="270"/>
                      <a:pt x="791" y="270"/>
                      <a:pt x="787" y="269"/>
                    </a:cubicBezTo>
                    <a:cubicBezTo>
                      <a:pt x="784" y="268"/>
                      <a:pt x="780" y="266"/>
                      <a:pt x="777" y="262"/>
                    </a:cubicBezTo>
                    <a:cubicBezTo>
                      <a:pt x="777" y="265"/>
                      <a:pt x="777" y="267"/>
                      <a:pt x="777" y="270"/>
                    </a:cubicBezTo>
                    <a:cubicBezTo>
                      <a:pt x="776" y="272"/>
                      <a:pt x="775" y="275"/>
                      <a:pt x="773" y="280"/>
                    </a:cubicBezTo>
                    <a:cubicBezTo>
                      <a:pt x="768" y="291"/>
                      <a:pt x="768" y="291"/>
                      <a:pt x="768" y="291"/>
                    </a:cubicBezTo>
                    <a:cubicBezTo>
                      <a:pt x="761" y="279"/>
                      <a:pt x="761" y="279"/>
                      <a:pt x="761" y="279"/>
                    </a:cubicBezTo>
                    <a:cubicBezTo>
                      <a:pt x="766" y="266"/>
                      <a:pt x="766" y="266"/>
                      <a:pt x="766" y="266"/>
                    </a:cubicBezTo>
                    <a:cubicBezTo>
                      <a:pt x="768" y="262"/>
                      <a:pt x="769" y="259"/>
                      <a:pt x="769" y="257"/>
                    </a:cubicBezTo>
                    <a:cubicBezTo>
                      <a:pt x="770" y="256"/>
                      <a:pt x="770" y="254"/>
                      <a:pt x="770" y="253"/>
                    </a:cubicBezTo>
                    <a:cubicBezTo>
                      <a:pt x="769" y="252"/>
                      <a:pt x="768" y="250"/>
                      <a:pt x="767" y="248"/>
                    </a:cubicBezTo>
                    <a:cubicBezTo>
                      <a:pt x="766" y="246"/>
                      <a:pt x="766" y="246"/>
                      <a:pt x="766" y="246"/>
                    </a:cubicBezTo>
                    <a:cubicBezTo>
                      <a:pt x="747" y="257"/>
                      <a:pt x="747" y="257"/>
                      <a:pt x="747" y="257"/>
                    </a:cubicBezTo>
                    <a:cubicBezTo>
                      <a:pt x="741" y="247"/>
                      <a:pt x="741" y="247"/>
                      <a:pt x="741" y="247"/>
                    </a:cubicBezTo>
                    <a:cubicBezTo>
                      <a:pt x="785" y="220"/>
                      <a:pt x="785" y="220"/>
                      <a:pt x="785" y="220"/>
                    </a:cubicBezTo>
                    <a:lnTo>
                      <a:pt x="798" y="241"/>
                    </a:lnTo>
                    <a:close/>
                    <a:moveTo>
                      <a:pt x="750" y="176"/>
                    </a:moveTo>
                    <a:cubicBezTo>
                      <a:pt x="778" y="210"/>
                      <a:pt x="778" y="210"/>
                      <a:pt x="778" y="210"/>
                    </a:cubicBezTo>
                    <a:cubicBezTo>
                      <a:pt x="771" y="216"/>
                      <a:pt x="771" y="216"/>
                      <a:pt x="771" y="216"/>
                    </a:cubicBezTo>
                    <a:cubicBezTo>
                      <a:pt x="761" y="203"/>
                      <a:pt x="761" y="203"/>
                      <a:pt x="761" y="203"/>
                    </a:cubicBezTo>
                    <a:cubicBezTo>
                      <a:pt x="728" y="230"/>
                      <a:pt x="728" y="230"/>
                      <a:pt x="728" y="230"/>
                    </a:cubicBezTo>
                    <a:cubicBezTo>
                      <a:pt x="720" y="222"/>
                      <a:pt x="720" y="222"/>
                      <a:pt x="720" y="222"/>
                    </a:cubicBezTo>
                    <a:cubicBezTo>
                      <a:pt x="754" y="194"/>
                      <a:pt x="754" y="194"/>
                      <a:pt x="754" y="194"/>
                    </a:cubicBezTo>
                    <a:cubicBezTo>
                      <a:pt x="743" y="181"/>
                      <a:pt x="743" y="181"/>
                      <a:pt x="743" y="181"/>
                    </a:cubicBezTo>
                    <a:lnTo>
                      <a:pt x="750" y="176"/>
                    </a:lnTo>
                    <a:close/>
                    <a:moveTo>
                      <a:pt x="742" y="168"/>
                    </a:moveTo>
                    <a:cubicBezTo>
                      <a:pt x="736" y="174"/>
                      <a:pt x="736" y="174"/>
                      <a:pt x="736" y="174"/>
                    </a:cubicBezTo>
                    <a:cubicBezTo>
                      <a:pt x="713" y="153"/>
                      <a:pt x="713" y="153"/>
                      <a:pt x="713" y="153"/>
                    </a:cubicBezTo>
                    <a:cubicBezTo>
                      <a:pt x="706" y="162"/>
                      <a:pt x="706" y="162"/>
                      <a:pt x="706" y="162"/>
                    </a:cubicBezTo>
                    <a:cubicBezTo>
                      <a:pt x="726" y="181"/>
                      <a:pt x="726" y="181"/>
                      <a:pt x="726" y="181"/>
                    </a:cubicBezTo>
                    <a:cubicBezTo>
                      <a:pt x="721" y="187"/>
                      <a:pt x="721" y="187"/>
                      <a:pt x="721" y="187"/>
                    </a:cubicBezTo>
                    <a:cubicBezTo>
                      <a:pt x="700" y="168"/>
                      <a:pt x="700" y="168"/>
                      <a:pt x="700" y="168"/>
                    </a:cubicBezTo>
                    <a:cubicBezTo>
                      <a:pt x="690" y="178"/>
                      <a:pt x="690" y="178"/>
                      <a:pt x="690" y="178"/>
                    </a:cubicBezTo>
                    <a:cubicBezTo>
                      <a:pt x="713" y="200"/>
                      <a:pt x="713" y="200"/>
                      <a:pt x="713" y="200"/>
                    </a:cubicBezTo>
                    <a:cubicBezTo>
                      <a:pt x="708" y="206"/>
                      <a:pt x="708" y="206"/>
                      <a:pt x="708" y="206"/>
                    </a:cubicBezTo>
                    <a:cubicBezTo>
                      <a:pt x="676" y="177"/>
                      <a:pt x="676" y="177"/>
                      <a:pt x="676" y="177"/>
                    </a:cubicBezTo>
                    <a:cubicBezTo>
                      <a:pt x="711" y="139"/>
                      <a:pt x="711" y="139"/>
                      <a:pt x="711" y="139"/>
                    </a:cubicBezTo>
                    <a:lnTo>
                      <a:pt x="742" y="168"/>
                    </a:lnTo>
                    <a:close/>
                    <a:moveTo>
                      <a:pt x="664" y="106"/>
                    </a:moveTo>
                    <a:cubicBezTo>
                      <a:pt x="679" y="116"/>
                      <a:pt x="679" y="116"/>
                      <a:pt x="679" y="116"/>
                    </a:cubicBezTo>
                    <a:cubicBezTo>
                      <a:pt x="685" y="120"/>
                      <a:pt x="689" y="123"/>
                      <a:pt x="690" y="124"/>
                    </a:cubicBezTo>
                    <a:cubicBezTo>
                      <a:pt x="692" y="127"/>
                      <a:pt x="693" y="130"/>
                      <a:pt x="694" y="133"/>
                    </a:cubicBezTo>
                    <a:cubicBezTo>
                      <a:pt x="694" y="137"/>
                      <a:pt x="693" y="140"/>
                      <a:pt x="691" y="143"/>
                    </a:cubicBezTo>
                    <a:cubicBezTo>
                      <a:pt x="689" y="146"/>
                      <a:pt x="687" y="148"/>
                      <a:pt x="685" y="149"/>
                    </a:cubicBezTo>
                    <a:cubicBezTo>
                      <a:pt x="682" y="150"/>
                      <a:pt x="680" y="150"/>
                      <a:pt x="678" y="150"/>
                    </a:cubicBezTo>
                    <a:cubicBezTo>
                      <a:pt x="676" y="150"/>
                      <a:pt x="673" y="150"/>
                      <a:pt x="672" y="149"/>
                    </a:cubicBezTo>
                    <a:cubicBezTo>
                      <a:pt x="669" y="148"/>
                      <a:pt x="666" y="146"/>
                      <a:pt x="661" y="143"/>
                    </a:cubicBezTo>
                    <a:cubicBezTo>
                      <a:pt x="655" y="138"/>
                      <a:pt x="655" y="138"/>
                      <a:pt x="655" y="138"/>
                    </a:cubicBezTo>
                    <a:cubicBezTo>
                      <a:pt x="644" y="154"/>
                      <a:pt x="644" y="154"/>
                      <a:pt x="644" y="154"/>
                    </a:cubicBezTo>
                    <a:cubicBezTo>
                      <a:pt x="635" y="148"/>
                      <a:pt x="635" y="148"/>
                      <a:pt x="635" y="148"/>
                    </a:cubicBezTo>
                    <a:lnTo>
                      <a:pt x="664" y="106"/>
                    </a:lnTo>
                    <a:close/>
                    <a:moveTo>
                      <a:pt x="631" y="87"/>
                    </a:moveTo>
                    <a:cubicBezTo>
                      <a:pt x="628" y="95"/>
                      <a:pt x="628" y="95"/>
                      <a:pt x="628" y="95"/>
                    </a:cubicBezTo>
                    <a:cubicBezTo>
                      <a:pt x="603" y="84"/>
                      <a:pt x="603" y="84"/>
                      <a:pt x="603" y="84"/>
                    </a:cubicBezTo>
                    <a:cubicBezTo>
                      <a:pt x="598" y="95"/>
                      <a:pt x="598" y="95"/>
                      <a:pt x="598" y="95"/>
                    </a:cubicBezTo>
                    <a:cubicBezTo>
                      <a:pt x="620" y="105"/>
                      <a:pt x="620" y="105"/>
                      <a:pt x="620" y="105"/>
                    </a:cubicBezTo>
                    <a:cubicBezTo>
                      <a:pt x="616" y="113"/>
                      <a:pt x="616" y="113"/>
                      <a:pt x="616" y="113"/>
                    </a:cubicBezTo>
                    <a:cubicBezTo>
                      <a:pt x="594" y="103"/>
                      <a:pt x="594" y="103"/>
                      <a:pt x="594" y="103"/>
                    </a:cubicBezTo>
                    <a:cubicBezTo>
                      <a:pt x="585" y="124"/>
                      <a:pt x="585" y="124"/>
                      <a:pt x="585" y="124"/>
                    </a:cubicBezTo>
                    <a:cubicBezTo>
                      <a:pt x="575" y="119"/>
                      <a:pt x="575" y="119"/>
                      <a:pt x="575" y="119"/>
                    </a:cubicBezTo>
                    <a:cubicBezTo>
                      <a:pt x="596" y="72"/>
                      <a:pt x="596" y="72"/>
                      <a:pt x="596" y="72"/>
                    </a:cubicBezTo>
                    <a:lnTo>
                      <a:pt x="631" y="87"/>
                    </a:lnTo>
                    <a:close/>
                    <a:moveTo>
                      <a:pt x="523" y="77"/>
                    </a:moveTo>
                    <a:cubicBezTo>
                      <a:pt x="524" y="72"/>
                      <a:pt x="526" y="68"/>
                      <a:pt x="529" y="65"/>
                    </a:cubicBezTo>
                    <a:cubicBezTo>
                      <a:pt x="531" y="63"/>
                      <a:pt x="533" y="61"/>
                      <a:pt x="536" y="60"/>
                    </a:cubicBezTo>
                    <a:cubicBezTo>
                      <a:pt x="538" y="58"/>
                      <a:pt x="541" y="57"/>
                      <a:pt x="544" y="57"/>
                    </a:cubicBezTo>
                    <a:cubicBezTo>
                      <a:pt x="548" y="57"/>
                      <a:pt x="552" y="57"/>
                      <a:pt x="556" y="58"/>
                    </a:cubicBezTo>
                    <a:cubicBezTo>
                      <a:pt x="564" y="60"/>
                      <a:pt x="570" y="64"/>
                      <a:pt x="574" y="70"/>
                    </a:cubicBezTo>
                    <a:cubicBezTo>
                      <a:pt x="578" y="76"/>
                      <a:pt x="578" y="83"/>
                      <a:pt x="576" y="91"/>
                    </a:cubicBezTo>
                    <a:cubicBezTo>
                      <a:pt x="574" y="99"/>
                      <a:pt x="570" y="105"/>
                      <a:pt x="564" y="108"/>
                    </a:cubicBezTo>
                    <a:cubicBezTo>
                      <a:pt x="558" y="112"/>
                      <a:pt x="551" y="112"/>
                      <a:pt x="542" y="110"/>
                    </a:cubicBezTo>
                    <a:cubicBezTo>
                      <a:pt x="534" y="108"/>
                      <a:pt x="528" y="104"/>
                      <a:pt x="525" y="98"/>
                    </a:cubicBezTo>
                    <a:cubicBezTo>
                      <a:pt x="521" y="92"/>
                      <a:pt x="521" y="85"/>
                      <a:pt x="523" y="77"/>
                    </a:cubicBezTo>
                    <a:close/>
                    <a:moveTo>
                      <a:pt x="460" y="45"/>
                    </a:moveTo>
                    <a:cubicBezTo>
                      <a:pt x="472" y="66"/>
                      <a:pt x="472" y="66"/>
                      <a:pt x="472" y="66"/>
                    </a:cubicBezTo>
                    <a:cubicBezTo>
                      <a:pt x="486" y="46"/>
                      <a:pt x="486" y="46"/>
                      <a:pt x="486" y="46"/>
                    </a:cubicBezTo>
                    <a:cubicBezTo>
                      <a:pt x="499" y="47"/>
                      <a:pt x="499" y="47"/>
                      <a:pt x="499" y="47"/>
                    </a:cubicBezTo>
                    <a:cubicBezTo>
                      <a:pt x="477" y="76"/>
                      <a:pt x="477" y="76"/>
                      <a:pt x="477" y="76"/>
                    </a:cubicBezTo>
                    <a:cubicBezTo>
                      <a:pt x="475" y="97"/>
                      <a:pt x="475" y="97"/>
                      <a:pt x="475" y="97"/>
                    </a:cubicBezTo>
                    <a:cubicBezTo>
                      <a:pt x="464" y="97"/>
                      <a:pt x="464" y="97"/>
                      <a:pt x="464" y="97"/>
                    </a:cubicBezTo>
                    <a:cubicBezTo>
                      <a:pt x="465" y="75"/>
                      <a:pt x="465" y="75"/>
                      <a:pt x="465" y="75"/>
                    </a:cubicBezTo>
                    <a:cubicBezTo>
                      <a:pt x="446" y="44"/>
                      <a:pt x="446" y="44"/>
                      <a:pt x="446" y="44"/>
                    </a:cubicBezTo>
                    <a:lnTo>
                      <a:pt x="460" y="45"/>
                    </a:lnTo>
                    <a:close/>
                    <a:moveTo>
                      <a:pt x="440" y="44"/>
                    </a:moveTo>
                    <a:cubicBezTo>
                      <a:pt x="441" y="53"/>
                      <a:pt x="441" y="53"/>
                      <a:pt x="441" y="53"/>
                    </a:cubicBezTo>
                    <a:cubicBezTo>
                      <a:pt x="424" y="54"/>
                      <a:pt x="424" y="54"/>
                      <a:pt x="424" y="54"/>
                    </a:cubicBezTo>
                    <a:cubicBezTo>
                      <a:pt x="427" y="97"/>
                      <a:pt x="427" y="97"/>
                      <a:pt x="427" y="97"/>
                    </a:cubicBezTo>
                    <a:cubicBezTo>
                      <a:pt x="416" y="98"/>
                      <a:pt x="416" y="98"/>
                      <a:pt x="416" y="98"/>
                    </a:cubicBezTo>
                    <a:cubicBezTo>
                      <a:pt x="413" y="55"/>
                      <a:pt x="413" y="55"/>
                      <a:pt x="413" y="55"/>
                    </a:cubicBezTo>
                    <a:cubicBezTo>
                      <a:pt x="396" y="57"/>
                      <a:pt x="396" y="57"/>
                      <a:pt x="396" y="57"/>
                    </a:cubicBezTo>
                    <a:cubicBezTo>
                      <a:pt x="395" y="48"/>
                      <a:pt x="395" y="48"/>
                      <a:pt x="395" y="48"/>
                    </a:cubicBezTo>
                    <a:lnTo>
                      <a:pt x="440" y="44"/>
                    </a:lnTo>
                    <a:close/>
                    <a:moveTo>
                      <a:pt x="386" y="50"/>
                    </a:moveTo>
                    <a:cubicBezTo>
                      <a:pt x="394" y="101"/>
                      <a:pt x="394" y="101"/>
                      <a:pt x="394" y="101"/>
                    </a:cubicBezTo>
                    <a:cubicBezTo>
                      <a:pt x="383" y="103"/>
                      <a:pt x="383" y="103"/>
                      <a:pt x="383" y="103"/>
                    </a:cubicBezTo>
                    <a:cubicBezTo>
                      <a:pt x="374" y="52"/>
                      <a:pt x="374" y="52"/>
                      <a:pt x="374" y="52"/>
                    </a:cubicBezTo>
                    <a:lnTo>
                      <a:pt x="386" y="50"/>
                    </a:lnTo>
                    <a:close/>
                    <a:moveTo>
                      <a:pt x="324" y="71"/>
                    </a:moveTo>
                    <a:cubicBezTo>
                      <a:pt x="325" y="68"/>
                      <a:pt x="327" y="66"/>
                      <a:pt x="329" y="64"/>
                    </a:cubicBezTo>
                    <a:cubicBezTo>
                      <a:pt x="332" y="62"/>
                      <a:pt x="335" y="60"/>
                      <a:pt x="339" y="59"/>
                    </a:cubicBezTo>
                    <a:cubicBezTo>
                      <a:pt x="346" y="57"/>
                      <a:pt x="352" y="57"/>
                      <a:pt x="356" y="59"/>
                    </a:cubicBezTo>
                    <a:cubicBezTo>
                      <a:pt x="360" y="61"/>
                      <a:pt x="363" y="64"/>
                      <a:pt x="365" y="68"/>
                    </a:cubicBezTo>
                    <a:cubicBezTo>
                      <a:pt x="354" y="72"/>
                      <a:pt x="354" y="72"/>
                      <a:pt x="354" y="72"/>
                    </a:cubicBezTo>
                    <a:cubicBezTo>
                      <a:pt x="353" y="69"/>
                      <a:pt x="351" y="68"/>
                      <a:pt x="349" y="67"/>
                    </a:cubicBezTo>
                    <a:cubicBezTo>
                      <a:pt x="347" y="66"/>
                      <a:pt x="345" y="66"/>
                      <a:pt x="342" y="67"/>
                    </a:cubicBezTo>
                    <a:cubicBezTo>
                      <a:pt x="338" y="68"/>
                      <a:pt x="336" y="69"/>
                      <a:pt x="335" y="71"/>
                    </a:cubicBezTo>
                    <a:cubicBezTo>
                      <a:pt x="334" y="72"/>
                      <a:pt x="333" y="73"/>
                      <a:pt x="334" y="75"/>
                    </a:cubicBezTo>
                    <a:cubicBezTo>
                      <a:pt x="334" y="76"/>
                      <a:pt x="335" y="77"/>
                      <a:pt x="336" y="77"/>
                    </a:cubicBezTo>
                    <a:cubicBezTo>
                      <a:pt x="338" y="78"/>
                      <a:pt x="342" y="78"/>
                      <a:pt x="347" y="78"/>
                    </a:cubicBezTo>
                    <a:cubicBezTo>
                      <a:pt x="353" y="78"/>
                      <a:pt x="357" y="78"/>
                      <a:pt x="360" y="78"/>
                    </a:cubicBezTo>
                    <a:cubicBezTo>
                      <a:pt x="363" y="79"/>
                      <a:pt x="366" y="80"/>
                      <a:pt x="368" y="82"/>
                    </a:cubicBezTo>
                    <a:cubicBezTo>
                      <a:pt x="370" y="83"/>
                      <a:pt x="371" y="86"/>
                      <a:pt x="372" y="89"/>
                    </a:cubicBezTo>
                    <a:cubicBezTo>
                      <a:pt x="373" y="92"/>
                      <a:pt x="373" y="95"/>
                      <a:pt x="372" y="98"/>
                    </a:cubicBezTo>
                    <a:cubicBezTo>
                      <a:pt x="370" y="101"/>
                      <a:pt x="369" y="103"/>
                      <a:pt x="366" y="105"/>
                    </a:cubicBezTo>
                    <a:cubicBezTo>
                      <a:pt x="363" y="107"/>
                      <a:pt x="359" y="109"/>
                      <a:pt x="354" y="110"/>
                    </a:cubicBezTo>
                    <a:cubicBezTo>
                      <a:pt x="347" y="112"/>
                      <a:pt x="342" y="112"/>
                      <a:pt x="337" y="111"/>
                    </a:cubicBezTo>
                    <a:cubicBezTo>
                      <a:pt x="333" y="109"/>
                      <a:pt x="329" y="105"/>
                      <a:pt x="327" y="100"/>
                    </a:cubicBezTo>
                    <a:cubicBezTo>
                      <a:pt x="337" y="96"/>
                      <a:pt x="337" y="96"/>
                      <a:pt x="337" y="96"/>
                    </a:cubicBezTo>
                    <a:cubicBezTo>
                      <a:pt x="339" y="99"/>
                      <a:pt x="341" y="101"/>
                      <a:pt x="343" y="102"/>
                    </a:cubicBezTo>
                    <a:cubicBezTo>
                      <a:pt x="346" y="103"/>
                      <a:pt x="349" y="103"/>
                      <a:pt x="352" y="102"/>
                    </a:cubicBezTo>
                    <a:cubicBezTo>
                      <a:pt x="356" y="101"/>
                      <a:pt x="358" y="99"/>
                      <a:pt x="360" y="98"/>
                    </a:cubicBezTo>
                    <a:cubicBezTo>
                      <a:pt x="361" y="96"/>
                      <a:pt x="361" y="94"/>
                      <a:pt x="361" y="92"/>
                    </a:cubicBezTo>
                    <a:cubicBezTo>
                      <a:pt x="361" y="91"/>
                      <a:pt x="360" y="90"/>
                      <a:pt x="359" y="89"/>
                    </a:cubicBezTo>
                    <a:cubicBezTo>
                      <a:pt x="358" y="89"/>
                      <a:pt x="356" y="89"/>
                      <a:pt x="354" y="88"/>
                    </a:cubicBezTo>
                    <a:cubicBezTo>
                      <a:pt x="353" y="88"/>
                      <a:pt x="350" y="88"/>
                      <a:pt x="345" y="89"/>
                    </a:cubicBezTo>
                    <a:cubicBezTo>
                      <a:pt x="339" y="89"/>
                      <a:pt x="334" y="88"/>
                      <a:pt x="331" y="87"/>
                    </a:cubicBezTo>
                    <a:cubicBezTo>
                      <a:pt x="327" y="85"/>
                      <a:pt x="324" y="82"/>
                      <a:pt x="323" y="78"/>
                    </a:cubicBezTo>
                    <a:cubicBezTo>
                      <a:pt x="323" y="76"/>
                      <a:pt x="323" y="73"/>
                      <a:pt x="324" y="71"/>
                    </a:cubicBezTo>
                    <a:close/>
                    <a:moveTo>
                      <a:pt x="285" y="79"/>
                    </a:moveTo>
                    <a:cubicBezTo>
                      <a:pt x="291" y="77"/>
                      <a:pt x="295" y="75"/>
                      <a:pt x="298" y="75"/>
                    </a:cubicBezTo>
                    <a:cubicBezTo>
                      <a:pt x="301" y="75"/>
                      <a:pt x="304" y="76"/>
                      <a:pt x="306" y="77"/>
                    </a:cubicBezTo>
                    <a:cubicBezTo>
                      <a:pt x="308" y="79"/>
                      <a:pt x="310" y="81"/>
                      <a:pt x="312" y="83"/>
                    </a:cubicBezTo>
                    <a:cubicBezTo>
                      <a:pt x="313" y="87"/>
                      <a:pt x="313" y="90"/>
                      <a:pt x="312" y="94"/>
                    </a:cubicBezTo>
                    <a:cubicBezTo>
                      <a:pt x="311" y="97"/>
                      <a:pt x="308" y="100"/>
                      <a:pt x="304" y="103"/>
                    </a:cubicBezTo>
                    <a:cubicBezTo>
                      <a:pt x="306" y="103"/>
                      <a:pt x="309" y="103"/>
                      <a:pt x="311" y="104"/>
                    </a:cubicBezTo>
                    <a:cubicBezTo>
                      <a:pt x="313" y="105"/>
                      <a:pt x="316" y="107"/>
                      <a:pt x="320" y="109"/>
                    </a:cubicBezTo>
                    <a:cubicBezTo>
                      <a:pt x="331" y="116"/>
                      <a:pt x="331" y="116"/>
                      <a:pt x="331" y="116"/>
                    </a:cubicBezTo>
                    <a:cubicBezTo>
                      <a:pt x="318" y="121"/>
                      <a:pt x="318" y="121"/>
                      <a:pt x="318" y="121"/>
                    </a:cubicBezTo>
                    <a:cubicBezTo>
                      <a:pt x="306" y="114"/>
                      <a:pt x="306" y="114"/>
                      <a:pt x="306" y="114"/>
                    </a:cubicBezTo>
                    <a:cubicBezTo>
                      <a:pt x="302" y="112"/>
                      <a:pt x="299" y="110"/>
                      <a:pt x="297" y="110"/>
                    </a:cubicBezTo>
                    <a:cubicBezTo>
                      <a:pt x="296" y="109"/>
                      <a:pt x="295" y="109"/>
                      <a:pt x="293" y="109"/>
                    </a:cubicBezTo>
                    <a:cubicBezTo>
                      <a:pt x="292" y="109"/>
                      <a:pt x="290" y="110"/>
                      <a:pt x="288" y="111"/>
                    </a:cubicBezTo>
                    <a:cubicBezTo>
                      <a:pt x="286" y="112"/>
                      <a:pt x="286" y="112"/>
                      <a:pt x="286" y="112"/>
                    </a:cubicBezTo>
                    <a:cubicBezTo>
                      <a:pt x="295" y="132"/>
                      <a:pt x="295" y="132"/>
                      <a:pt x="295" y="132"/>
                    </a:cubicBezTo>
                    <a:cubicBezTo>
                      <a:pt x="284" y="136"/>
                      <a:pt x="284" y="136"/>
                      <a:pt x="284" y="136"/>
                    </a:cubicBezTo>
                    <a:cubicBezTo>
                      <a:pt x="263" y="89"/>
                      <a:pt x="263" y="89"/>
                      <a:pt x="263" y="89"/>
                    </a:cubicBezTo>
                    <a:lnTo>
                      <a:pt x="285" y="79"/>
                    </a:lnTo>
                    <a:close/>
                    <a:moveTo>
                      <a:pt x="249" y="97"/>
                    </a:moveTo>
                    <a:cubicBezTo>
                      <a:pt x="254" y="104"/>
                      <a:pt x="254" y="104"/>
                      <a:pt x="254" y="104"/>
                    </a:cubicBezTo>
                    <a:cubicBezTo>
                      <a:pt x="228" y="120"/>
                      <a:pt x="228" y="120"/>
                      <a:pt x="228" y="120"/>
                    </a:cubicBezTo>
                    <a:cubicBezTo>
                      <a:pt x="234" y="130"/>
                      <a:pt x="234" y="130"/>
                      <a:pt x="234" y="130"/>
                    </a:cubicBezTo>
                    <a:cubicBezTo>
                      <a:pt x="258" y="115"/>
                      <a:pt x="258" y="115"/>
                      <a:pt x="258" y="115"/>
                    </a:cubicBezTo>
                    <a:cubicBezTo>
                      <a:pt x="263" y="122"/>
                      <a:pt x="263" y="122"/>
                      <a:pt x="263" y="122"/>
                    </a:cubicBezTo>
                    <a:cubicBezTo>
                      <a:pt x="239" y="137"/>
                      <a:pt x="239" y="137"/>
                      <a:pt x="239" y="137"/>
                    </a:cubicBezTo>
                    <a:cubicBezTo>
                      <a:pt x="246" y="149"/>
                      <a:pt x="246" y="149"/>
                      <a:pt x="246" y="149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78" y="140"/>
                      <a:pt x="278" y="140"/>
                      <a:pt x="278" y="140"/>
                    </a:cubicBezTo>
                    <a:cubicBezTo>
                      <a:pt x="241" y="163"/>
                      <a:pt x="241" y="163"/>
                      <a:pt x="241" y="163"/>
                    </a:cubicBezTo>
                    <a:cubicBezTo>
                      <a:pt x="214" y="119"/>
                      <a:pt x="214" y="119"/>
                      <a:pt x="214" y="119"/>
                    </a:cubicBezTo>
                    <a:lnTo>
                      <a:pt x="249" y="97"/>
                    </a:lnTo>
                    <a:close/>
                    <a:moveTo>
                      <a:pt x="174" y="151"/>
                    </a:moveTo>
                    <a:cubicBezTo>
                      <a:pt x="210" y="171"/>
                      <a:pt x="210" y="171"/>
                      <a:pt x="210" y="171"/>
                    </a:cubicBezTo>
                    <a:cubicBezTo>
                      <a:pt x="196" y="133"/>
                      <a:pt x="196" y="133"/>
                      <a:pt x="196" y="133"/>
                    </a:cubicBezTo>
                    <a:cubicBezTo>
                      <a:pt x="205" y="125"/>
                      <a:pt x="205" y="125"/>
                      <a:pt x="205" y="125"/>
                    </a:cubicBezTo>
                    <a:cubicBezTo>
                      <a:pt x="223" y="178"/>
                      <a:pt x="223" y="178"/>
                      <a:pt x="223" y="178"/>
                    </a:cubicBezTo>
                    <a:cubicBezTo>
                      <a:pt x="213" y="186"/>
                      <a:pt x="213" y="186"/>
                      <a:pt x="213" y="186"/>
                    </a:cubicBezTo>
                    <a:cubicBezTo>
                      <a:pt x="165" y="159"/>
                      <a:pt x="165" y="159"/>
                      <a:pt x="165" y="159"/>
                    </a:cubicBezTo>
                    <a:lnTo>
                      <a:pt x="174" y="151"/>
                    </a:lnTo>
                    <a:close/>
                    <a:moveTo>
                      <a:pt x="159" y="166"/>
                    </a:moveTo>
                    <a:cubicBezTo>
                      <a:pt x="197" y="201"/>
                      <a:pt x="197" y="201"/>
                      <a:pt x="197" y="201"/>
                    </a:cubicBezTo>
                    <a:cubicBezTo>
                      <a:pt x="189" y="210"/>
                      <a:pt x="189" y="210"/>
                      <a:pt x="189" y="210"/>
                    </a:cubicBezTo>
                    <a:cubicBezTo>
                      <a:pt x="151" y="174"/>
                      <a:pt x="151" y="174"/>
                      <a:pt x="151" y="174"/>
                    </a:cubicBezTo>
                    <a:lnTo>
                      <a:pt x="159" y="166"/>
                    </a:lnTo>
                    <a:close/>
                    <a:moveTo>
                      <a:pt x="120" y="211"/>
                    </a:moveTo>
                    <a:cubicBezTo>
                      <a:pt x="162" y="214"/>
                      <a:pt x="162" y="214"/>
                      <a:pt x="162" y="214"/>
                    </a:cubicBezTo>
                    <a:cubicBezTo>
                      <a:pt x="134" y="193"/>
                      <a:pt x="134" y="193"/>
                      <a:pt x="134" y="193"/>
                    </a:cubicBezTo>
                    <a:cubicBezTo>
                      <a:pt x="141" y="185"/>
                      <a:pt x="141" y="185"/>
                      <a:pt x="141" y="185"/>
                    </a:cubicBezTo>
                    <a:cubicBezTo>
                      <a:pt x="182" y="216"/>
                      <a:pt x="182" y="216"/>
                      <a:pt x="182" y="216"/>
                    </a:cubicBezTo>
                    <a:cubicBezTo>
                      <a:pt x="175" y="225"/>
                      <a:pt x="175" y="225"/>
                      <a:pt x="175" y="225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60" y="244"/>
                      <a:pt x="160" y="244"/>
                      <a:pt x="160" y="244"/>
                    </a:cubicBezTo>
                    <a:cubicBezTo>
                      <a:pt x="154" y="252"/>
                      <a:pt x="154" y="252"/>
                      <a:pt x="154" y="252"/>
                    </a:cubicBezTo>
                    <a:cubicBezTo>
                      <a:pt x="113" y="220"/>
                      <a:pt x="113" y="220"/>
                      <a:pt x="113" y="220"/>
                    </a:cubicBezTo>
                    <a:lnTo>
                      <a:pt x="120" y="211"/>
                    </a:lnTo>
                    <a:close/>
                    <a:moveTo>
                      <a:pt x="87" y="264"/>
                    </a:moveTo>
                    <a:cubicBezTo>
                      <a:pt x="112" y="278"/>
                      <a:pt x="112" y="278"/>
                      <a:pt x="112" y="278"/>
                    </a:cubicBezTo>
                    <a:cubicBezTo>
                      <a:pt x="116" y="280"/>
                      <a:pt x="118" y="281"/>
                      <a:pt x="120" y="282"/>
                    </a:cubicBezTo>
                    <a:cubicBezTo>
                      <a:pt x="122" y="282"/>
                      <a:pt x="124" y="282"/>
                      <a:pt x="126" y="281"/>
                    </a:cubicBezTo>
                    <a:cubicBezTo>
                      <a:pt x="128" y="280"/>
                      <a:pt x="130" y="278"/>
                      <a:pt x="131" y="275"/>
                    </a:cubicBezTo>
                    <a:cubicBezTo>
                      <a:pt x="133" y="273"/>
                      <a:pt x="133" y="270"/>
                      <a:pt x="133" y="268"/>
                    </a:cubicBezTo>
                    <a:cubicBezTo>
                      <a:pt x="133" y="266"/>
                      <a:pt x="132" y="264"/>
                      <a:pt x="131" y="263"/>
                    </a:cubicBezTo>
                    <a:cubicBezTo>
                      <a:pt x="129" y="262"/>
                      <a:pt x="127" y="260"/>
                      <a:pt x="123" y="258"/>
                    </a:cubicBezTo>
                    <a:cubicBezTo>
                      <a:pt x="98" y="244"/>
                      <a:pt x="98" y="244"/>
                      <a:pt x="98" y="244"/>
                    </a:cubicBezTo>
                    <a:cubicBezTo>
                      <a:pt x="104" y="234"/>
                      <a:pt x="104" y="234"/>
                      <a:pt x="104" y="234"/>
                    </a:cubicBezTo>
                    <a:cubicBezTo>
                      <a:pt x="127" y="248"/>
                      <a:pt x="127" y="248"/>
                      <a:pt x="127" y="248"/>
                    </a:cubicBezTo>
                    <a:cubicBezTo>
                      <a:pt x="133" y="251"/>
                      <a:pt x="137" y="253"/>
                      <a:pt x="138" y="255"/>
                    </a:cubicBezTo>
                    <a:cubicBezTo>
                      <a:pt x="140" y="257"/>
                      <a:pt x="142" y="259"/>
                      <a:pt x="142" y="261"/>
                    </a:cubicBezTo>
                    <a:cubicBezTo>
                      <a:pt x="143" y="263"/>
                      <a:pt x="143" y="266"/>
                      <a:pt x="143" y="269"/>
                    </a:cubicBezTo>
                    <a:cubicBezTo>
                      <a:pt x="142" y="272"/>
                      <a:pt x="141" y="275"/>
                      <a:pt x="139" y="279"/>
                    </a:cubicBezTo>
                    <a:cubicBezTo>
                      <a:pt x="136" y="284"/>
                      <a:pt x="134" y="287"/>
                      <a:pt x="131" y="289"/>
                    </a:cubicBezTo>
                    <a:cubicBezTo>
                      <a:pt x="129" y="291"/>
                      <a:pt x="127" y="292"/>
                      <a:pt x="124" y="293"/>
                    </a:cubicBezTo>
                    <a:cubicBezTo>
                      <a:pt x="122" y="293"/>
                      <a:pt x="120" y="293"/>
                      <a:pt x="118" y="293"/>
                    </a:cubicBezTo>
                    <a:cubicBezTo>
                      <a:pt x="115" y="292"/>
                      <a:pt x="111" y="290"/>
                      <a:pt x="106" y="287"/>
                    </a:cubicBezTo>
                    <a:cubicBezTo>
                      <a:pt x="82" y="274"/>
                      <a:pt x="82" y="274"/>
                      <a:pt x="82" y="274"/>
                    </a:cubicBezTo>
                    <a:lnTo>
                      <a:pt x="87" y="264"/>
                    </a:lnTo>
                    <a:close/>
                    <a:moveTo>
                      <a:pt x="44" y="402"/>
                    </a:moveTo>
                    <a:cubicBezTo>
                      <a:pt x="82" y="384"/>
                      <a:pt x="82" y="384"/>
                      <a:pt x="82" y="384"/>
                    </a:cubicBezTo>
                    <a:cubicBezTo>
                      <a:pt x="47" y="379"/>
                      <a:pt x="47" y="379"/>
                      <a:pt x="47" y="379"/>
                    </a:cubicBezTo>
                    <a:cubicBezTo>
                      <a:pt x="49" y="368"/>
                      <a:pt x="49" y="368"/>
                      <a:pt x="49" y="368"/>
                    </a:cubicBezTo>
                    <a:cubicBezTo>
                      <a:pt x="100" y="376"/>
                      <a:pt x="100" y="376"/>
                      <a:pt x="100" y="376"/>
                    </a:cubicBezTo>
                    <a:cubicBezTo>
                      <a:pt x="98" y="388"/>
                      <a:pt x="98" y="388"/>
                      <a:pt x="98" y="388"/>
                    </a:cubicBezTo>
                    <a:cubicBezTo>
                      <a:pt x="61" y="405"/>
                      <a:pt x="61" y="405"/>
                      <a:pt x="61" y="405"/>
                    </a:cubicBezTo>
                    <a:cubicBezTo>
                      <a:pt x="95" y="411"/>
                      <a:pt x="95" y="411"/>
                      <a:pt x="95" y="411"/>
                    </a:cubicBezTo>
                    <a:cubicBezTo>
                      <a:pt x="93" y="421"/>
                      <a:pt x="93" y="421"/>
                      <a:pt x="93" y="421"/>
                    </a:cubicBezTo>
                    <a:cubicBezTo>
                      <a:pt x="42" y="413"/>
                      <a:pt x="42" y="413"/>
                      <a:pt x="42" y="413"/>
                    </a:cubicBezTo>
                    <a:lnTo>
                      <a:pt x="44" y="402"/>
                    </a:lnTo>
                    <a:close/>
                    <a:moveTo>
                      <a:pt x="42" y="427"/>
                    </a:moveTo>
                    <a:cubicBezTo>
                      <a:pt x="93" y="430"/>
                      <a:pt x="93" y="430"/>
                      <a:pt x="93" y="430"/>
                    </a:cubicBezTo>
                    <a:cubicBezTo>
                      <a:pt x="93" y="441"/>
                      <a:pt x="93" y="441"/>
                      <a:pt x="93" y="441"/>
                    </a:cubicBezTo>
                    <a:cubicBezTo>
                      <a:pt x="41" y="439"/>
                      <a:pt x="41" y="439"/>
                      <a:pt x="41" y="439"/>
                    </a:cubicBezTo>
                    <a:lnTo>
                      <a:pt x="42" y="427"/>
                    </a:lnTo>
                    <a:close/>
                    <a:moveTo>
                      <a:pt x="42" y="488"/>
                    </a:moveTo>
                    <a:cubicBezTo>
                      <a:pt x="62" y="486"/>
                      <a:pt x="62" y="486"/>
                      <a:pt x="62" y="486"/>
                    </a:cubicBezTo>
                    <a:cubicBezTo>
                      <a:pt x="61" y="464"/>
                      <a:pt x="61" y="464"/>
                      <a:pt x="61" y="464"/>
                    </a:cubicBezTo>
                    <a:cubicBezTo>
                      <a:pt x="41" y="465"/>
                      <a:pt x="41" y="465"/>
                      <a:pt x="41" y="465"/>
                    </a:cubicBezTo>
                    <a:cubicBezTo>
                      <a:pt x="40" y="454"/>
                      <a:pt x="40" y="454"/>
                      <a:pt x="40" y="454"/>
                    </a:cubicBezTo>
                    <a:cubicBezTo>
                      <a:pt x="92" y="451"/>
                      <a:pt x="92" y="451"/>
                      <a:pt x="92" y="451"/>
                    </a:cubicBezTo>
                    <a:cubicBezTo>
                      <a:pt x="92" y="462"/>
                      <a:pt x="92" y="462"/>
                      <a:pt x="92" y="462"/>
                    </a:cubicBezTo>
                    <a:cubicBezTo>
                      <a:pt x="70" y="463"/>
                      <a:pt x="70" y="463"/>
                      <a:pt x="70" y="463"/>
                    </a:cubicBezTo>
                    <a:cubicBezTo>
                      <a:pt x="71" y="486"/>
                      <a:pt x="71" y="486"/>
                      <a:pt x="71" y="486"/>
                    </a:cubicBezTo>
                    <a:cubicBezTo>
                      <a:pt x="94" y="485"/>
                      <a:pt x="94" y="485"/>
                      <a:pt x="94" y="485"/>
                    </a:cubicBezTo>
                    <a:cubicBezTo>
                      <a:pt x="94" y="496"/>
                      <a:pt x="94" y="496"/>
                      <a:pt x="94" y="496"/>
                    </a:cubicBezTo>
                    <a:cubicBezTo>
                      <a:pt x="43" y="499"/>
                      <a:pt x="43" y="499"/>
                      <a:pt x="43" y="499"/>
                    </a:cubicBezTo>
                    <a:lnTo>
                      <a:pt x="42" y="488"/>
                    </a:lnTo>
                    <a:close/>
                    <a:moveTo>
                      <a:pt x="98" y="546"/>
                    </a:moveTo>
                    <a:cubicBezTo>
                      <a:pt x="94" y="552"/>
                      <a:pt x="88" y="555"/>
                      <a:pt x="80" y="557"/>
                    </a:cubicBezTo>
                    <a:cubicBezTo>
                      <a:pt x="72" y="559"/>
                      <a:pt x="65" y="558"/>
                      <a:pt x="59" y="554"/>
                    </a:cubicBezTo>
                    <a:cubicBezTo>
                      <a:pt x="54" y="550"/>
                      <a:pt x="50" y="544"/>
                      <a:pt x="48" y="536"/>
                    </a:cubicBezTo>
                    <a:cubicBezTo>
                      <a:pt x="47" y="530"/>
                      <a:pt x="48" y="524"/>
                      <a:pt x="50" y="519"/>
                    </a:cubicBezTo>
                    <a:cubicBezTo>
                      <a:pt x="52" y="516"/>
                      <a:pt x="55" y="513"/>
                      <a:pt x="58" y="511"/>
                    </a:cubicBezTo>
                    <a:cubicBezTo>
                      <a:pt x="63" y="522"/>
                      <a:pt x="63" y="522"/>
                      <a:pt x="63" y="522"/>
                    </a:cubicBezTo>
                    <a:cubicBezTo>
                      <a:pt x="61" y="523"/>
                      <a:pt x="59" y="525"/>
                      <a:pt x="58" y="527"/>
                    </a:cubicBezTo>
                    <a:cubicBezTo>
                      <a:pt x="57" y="529"/>
                      <a:pt x="56" y="532"/>
                      <a:pt x="57" y="535"/>
                    </a:cubicBezTo>
                    <a:cubicBezTo>
                      <a:pt x="58" y="539"/>
                      <a:pt x="60" y="542"/>
                      <a:pt x="63" y="544"/>
                    </a:cubicBezTo>
                    <a:cubicBezTo>
                      <a:pt x="67" y="546"/>
                      <a:pt x="71" y="547"/>
                      <a:pt x="77" y="546"/>
                    </a:cubicBezTo>
                    <a:cubicBezTo>
                      <a:pt x="84" y="544"/>
                      <a:pt x="88" y="542"/>
                      <a:pt x="90" y="539"/>
                    </a:cubicBezTo>
                    <a:cubicBezTo>
                      <a:pt x="92" y="536"/>
                      <a:pt x="93" y="532"/>
                      <a:pt x="92" y="528"/>
                    </a:cubicBezTo>
                    <a:cubicBezTo>
                      <a:pt x="91" y="525"/>
                      <a:pt x="90" y="523"/>
                      <a:pt x="88" y="521"/>
                    </a:cubicBezTo>
                    <a:cubicBezTo>
                      <a:pt x="86" y="519"/>
                      <a:pt x="83" y="518"/>
                      <a:pt x="79" y="518"/>
                    </a:cubicBezTo>
                    <a:cubicBezTo>
                      <a:pt x="80" y="506"/>
                      <a:pt x="80" y="506"/>
                      <a:pt x="80" y="506"/>
                    </a:cubicBezTo>
                    <a:cubicBezTo>
                      <a:pt x="85" y="507"/>
                      <a:pt x="90" y="509"/>
                      <a:pt x="94" y="512"/>
                    </a:cubicBezTo>
                    <a:cubicBezTo>
                      <a:pt x="97" y="515"/>
                      <a:pt x="100" y="520"/>
                      <a:pt x="101" y="526"/>
                    </a:cubicBezTo>
                    <a:cubicBezTo>
                      <a:pt x="102" y="534"/>
                      <a:pt x="101" y="540"/>
                      <a:pt x="98" y="546"/>
                    </a:cubicBezTo>
                    <a:close/>
                    <a:moveTo>
                      <a:pt x="114" y="330"/>
                    </a:moveTo>
                    <a:cubicBezTo>
                      <a:pt x="101" y="331"/>
                      <a:pt x="101" y="331"/>
                      <a:pt x="101" y="331"/>
                    </a:cubicBezTo>
                    <a:cubicBezTo>
                      <a:pt x="94" y="353"/>
                      <a:pt x="94" y="353"/>
                      <a:pt x="94" y="353"/>
                    </a:cubicBezTo>
                    <a:cubicBezTo>
                      <a:pt x="104" y="361"/>
                      <a:pt x="104" y="361"/>
                      <a:pt x="104" y="361"/>
                    </a:cubicBezTo>
                    <a:cubicBezTo>
                      <a:pt x="100" y="373"/>
                      <a:pt x="100" y="373"/>
                      <a:pt x="100" y="373"/>
                    </a:cubicBezTo>
                    <a:cubicBezTo>
                      <a:pt x="58" y="336"/>
                      <a:pt x="58" y="336"/>
                      <a:pt x="58" y="336"/>
                    </a:cubicBezTo>
                    <a:cubicBezTo>
                      <a:pt x="62" y="325"/>
                      <a:pt x="62" y="325"/>
                      <a:pt x="62" y="325"/>
                    </a:cubicBezTo>
                    <a:cubicBezTo>
                      <a:pt x="118" y="318"/>
                      <a:pt x="118" y="318"/>
                      <a:pt x="118" y="318"/>
                    </a:cubicBezTo>
                    <a:lnTo>
                      <a:pt x="114" y="330"/>
                    </a:lnTo>
                    <a:close/>
                    <a:moveTo>
                      <a:pt x="252" y="762"/>
                    </a:moveTo>
                    <a:cubicBezTo>
                      <a:pt x="251" y="763"/>
                      <a:pt x="251" y="764"/>
                      <a:pt x="250" y="764"/>
                    </a:cubicBezTo>
                    <a:cubicBezTo>
                      <a:pt x="248" y="766"/>
                      <a:pt x="238" y="764"/>
                      <a:pt x="237" y="764"/>
                    </a:cubicBezTo>
                    <a:cubicBezTo>
                      <a:pt x="233" y="764"/>
                      <a:pt x="231" y="764"/>
                      <a:pt x="230" y="766"/>
                    </a:cubicBezTo>
                    <a:cubicBezTo>
                      <a:pt x="231" y="767"/>
                      <a:pt x="230" y="770"/>
                      <a:pt x="228" y="770"/>
                    </a:cubicBezTo>
                    <a:cubicBezTo>
                      <a:pt x="226" y="770"/>
                      <a:pt x="222" y="768"/>
                      <a:pt x="218" y="768"/>
                    </a:cubicBezTo>
                    <a:cubicBezTo>
                      <a:pt x="217" y="768"/>
                      <a:pt x="216" y="768"/>
                      <a:pt x="215" y="768"/>
                    </a:cubicBezTo>
                    <a:cubicBezTo>
                      <a:pt x="205" y="781"/>
                      <a:pt x="196" y="792"/>
                      <a:pt x="185" y="805"/>
                    </a:cubicBezTo>
                    <a:cubicBezTo>
                      <a:pt x="184" y="804"/>
                      <a:pt x="183" y="805"/>
                      <a:pt x="182" y="805"/>
                    </a:cubicBezTo>
                    <a:cubicBezTo>
                      <a:pt x="191" y="793"/>
                      <a:pt x="199" y="779"/>
                      <a:pt x="208" y="766"/>
                    </a:cubicBezTo>
                    <a:cubicBezTo>
                      <a:pt x="208" y="765"/>
                      <a:pt x="207" y="764"/>
                      <a:pt x="207" y="763"/>
                    </a:cubicBezTo>
                    <a:cubicBezTo>
                      <a:pt x="207" y="761"/>
                      <a:pt x="209" y="758"/>
                      <a:pt x="211" y="758"/>
                    </a:cubicBezTo>
                    <a:cubicBezTo>
                      <a:pt x="211" y="758"/>
                      <a:pt x="212" y="758"/>
                      <a:pt x="213" y="758"/>
                    </a:cubicBezTo>
                    <a:cubicBezTo>
                      <a:pt x="218" y="750"/>
                      <a:pt x="218" y="750"/>
                      <a:pt x="220" y="748"/>
                    </a:cubicBezTo>
                    <a:cubicBezTo>
                      <a:pt x="219" y="746"/>
                      <a:pt x="210" y="743"/>
                      <a:pt x="212" y="741"/>
                    </a:cubicBezTo>
                    <a:cubicBezTo>
                      <a:pt x="213" y="741"/>
                      <a:pt x="216" y="741"/>
                      <a:pt x="217" y="741"/>
                    </a:cubicBezTo>
                    <a:cubicBezTo>
                      <a:pt x="219" y="742"/>
                      <a:pt x="221" y="742"/>
                      <a:pt x="223" y="743"/>
                    </a:cubicBezTo>
                    <a:cubicBezTo>
                      <a:pt x="226" y="739"/>
                      <a:pt x="228" y="736"/>
                      <a:pt x="230" y="731"/>
                    </a:cubicBezTo>
                    <a:cubicBezTo>
                      <a:pt x="230" y="730"/>
                      <a:pt x="233" y="726"/>
                      <a:pt x="232" y="726"/>
                    </a:cubicBezTo>
                    <a:cubicBezTo>
                      <a:pt x="232" y="725"/>
                      <a:pt x="232" y="724"/>
                      <a:pt x="232" y="723"/>
                    </a:cubicBezTo>
                    <a:cubicBezTo>
                      <a:pt x="236" y="725"/>
                      <a:pt x="238" y="727"/>
                      <a:pt x="238" y="731"/>
                    </a:cubicBezTo>
                    <a:cubicBezTo>
                      <a:pt x="239" y="731"/>
                      <a:pt x="239" y="734"/>
                      <a:pt x="238" y="735"/>
                    </a:cubicBezTo>
                    <a:cubicBezTo>
                      <a:pt x="236" y="738"/>
                      <a:pt x="233" y="742"/>
                      <a:pt x="231" y="745"/>
                    </a:cubicBezTo>
                    <a:cubicBezTo>
                      <a:pt x="232" y="746"/>
                      <a:pt x="232" y="746"/>
                      <a:pt x="233" y="747"/>
                    </a:cubicBezTo>
                    <a:cubicBezTo>
                      <a:pt x="236" y="748"/>
                      <a:pt x="239" y="748"/>
                      <a:pt x="242" y="750"/>
                    </a:cubicBezTo>
                    <a:cubicBezTo>
                      <a:pt x="242" y="750"/>
                      <a:pt x="243" y="750"/>
                      <a:pt x="244" y="749"/>
                    </a:cubicBezTo>
                    <a:cubicBezTo>
                      <a:pt x="251" y="753"/>
                      <a:pt x="253" y="761"/>
                      <a:pt x="252" y="762"/>
                    </a:cubicBezTo>
                    <a:close/>
                    <a:moveTo>
                      <a:pt x="188" y="735"/>
                    </a:moveTo>
                    <a:cubicBezTo>
                      <a:pt x="191" y="738"/>
                      <a:pt x="194" y="740"/>
                      <a:pt x="195" y="742"/>
                    </a:cubicBezTo>
                    <a:cubicBezTo>
                      <a:pt x="196" y="743"/>
                      <a:pt x="200" y="748"/>
                      <a:pt x="202" y="755"/>
                    </a:cubicBezTo>
                    <a:cubicBezTo>
                      <a:pt x="203" y="757"/>
                      <a:pt x="204" y="758"/>
                      <a:pt x="203" y="761"/>
                    </a:cubicBezTo>
                    <a:cubicBezTo>
                      <a:pt x="199" y="758"/>
                      <a:pt x="199" y="757"/>
                      <a:pt x="197" y="752"/>
                    </a:cubicBezTo>
                    <a:cubicBezTo>
                      <a:pt x="197" y="750"/>
                      <a:pt x="196" y="748"/>
                      <a:pt x="193" y="744"/>
                    </a:cubicBezTo>
                    <a:cubicBezTo>
                      <a:pt x="192" y="742"/>
                      <a:pt x="188" y="738"/>
                      <a:pt x="188" y="735"/>
                    </a:cubicBezTo>
                    <a:close/>
                    <a:moveTo>
                      <a:pt x="261" y="821"/>
                    </a:moveTo>
                    <a:cubicBezTo>
                      <a:pt x="261" y="819"/>
                      <a:pt x="259" y="818"/>
                      <a:pt x="260" y="815"/>
                    </a:cubicBezTo>
                    <a:cubicBezTo>
                      <a:pt x="265" y="807"/>
                      <a:pt x="273" y="790"/>
                      <a:pt x="281" y="779"/>
                    </a:cubicBezTo>
                    <a:cubicBezTo>
                      <a:pt x="281" y="778"/>
                      <a:pt x="282" y="776"/>
                      <a:pt x="283" y="777"/>
                    </a:cubicBezTo>
                    <a:cubicBezTo>
                      <a:pt x="283" y="778"/>
                      <a:pt x="284" y="778"/>
                      <a:pt x="282" y="782"/>
                    </a:cubicBezTo>
                    <a:cubicBezTo>
                      <a:pt x="282" y="783"/>
                      <a:pt x="262" y="820"/>
                      <a:pt x="264" y="821"/>
                    </a:cubicBezTo>
                    <a:cubicBezTo>
                      <a:pt x="262" y="821"/>
                      <a:pt x="263" y="821"/>
                      <a:pt x="261" y="821"/>
                    </a:cubicBezTo>
                    <a:close/>
                    <a:moveTo>
                      <a:pt x="288" y="830"/>
                    </a:moveTo>
                    <a:cubicBezTo>
                      <a:pt x="288" y="830"/>
                      <a:pt x="287" y="830"/>
                      <a:pt x="287" y="830"/>
                    </a:cubicBezTo>
                    <a:cubicBezTo>
                      <a:pt x="285" y="830"/>
                      <a:pt x="283" y="829"/>
                      <a:pt x="281" y="828"/>
                    </a:cubicBezTo>
                    <a:cubicBezTo>
                      <a:pt x="280" y="826"/>
                      <a:pt x="275" y="818"/>
                      <a:pt x="275" y="816"/>
                    </a:cubicBezTo>
                    <a:cubicBezTo>
                      <a:pt x="275" y="816"/>
                      <a:pt x="275" y="816"/>
                      <a:pt x="276" y="816"/>
                    </a:cubicBezTo>
                    <a:cubicBezTo>
                      <a:pt x="277" y="822"/>
                      <a:pt x="286" y="820"/>
                      <a:pt x="293" y="818"/>
                    </a:cubicBezTo>
                    <a:cubicBezTo>
                      <a:pt x="299" y="816"/>
                      <a:pt x="304" y="813"/>
                      <a:pt x="305" y="812"/>
                    </a:cubicBezTo>
                    <a:cubicBezTo>
                      <a:pt x="304" y="811"/>
                      <a:pt x="305" y="811"/>
                      <a:pt x="303" y="809"/>
                    </a:cubicBezTo>
                    <a:cubicBezTo>
                      <a:pt x="303" y="810"/>
                      <a:pt x="300" y="811"/>
                      <a:pt x="296" y="812"/>
                    </a:cubicBezTo>
                    <a:cubicBezTo>
                      <a:pt x="288" y="814"/>
                      <a:pt x="274" y="816"/>
                      <a:pt x="273" y="815"/>
                    </a:cubicBezTo>
                    <a:cubicBezTo>
                      <a:pt x="269" y="814"/>
                      <a:pt x="270" y="813"/>
                      <a:pt x="272" y="809"/>
                    </a:cubicBezTo>
                    <a:cubicBezTo>
                      <a:pt x="279" y="807"/>
                      <a:pt x="290" y="805"/>
                      <a:pt x="296" y="802"/>
                    </a:cubicBezTo>
                    <a:cubicBezTo>
                      <a:pt x="297" y="802"/>
                      <a:pt x="298" y="801"/>
                      <a:pt x="297" y="799"/>
                    </a:cubicBezTo>
                    <a:cubicBezTo>
                      <a:pt x="294" y="801"/>
                      <a:pt x="286" y="801"/>
                      <a:pt x="283" y="801"/>
                    </a:cubicBezTo>
                    <a:cubicBezTo>
                      <a:pt x="280" y="798"/>
                      <a:pt x="282" y="795"/>
                      <a:pt x="284" y="792"/>
                    </a:cubicBezTo>
                    <a:cubicBezTo>
                      <a:pt x="284" y="792"/>
                      <a:pt x="284" y="792"/>
                      <a:pt x="284" y="792"/>
                    </a:cubicBezTo>
                    <a:cubicBezTo>
                      <a:pt x="286" y="794"/>
                      <a:pt x="293" y="793"/>
                      <a:pt x="295" y="791"/>
                    </a:cubicBezTo>
                    <a:cubicBezTo>
                      <a:pt x="294" y="789"/>
                      <a:pt x="291" y="784"/>
                      <a:pt x="293" y="785"/>
                    </a:cubicBezTo>
                    <a:cubicBezTo>
                      <a:pt x="295" y="786"/>
                      <a:pt x="295" y="787"/>
                      <a:pt x="297" y="788"/>
                    </a:cubicBezTo>
                    <a:cubicBezTo>
                      <a:pt x="298" y="788"/>
                      <a:pt x="298" y="787"/>
                      <a:pt x="298" y="787"/>
                    </a:cubicBezTo>
                    <a:cubicBezTo>
                      <a:pt x="296" y="786"/>
                      <a:pt x="295" y="785"/>
                      <a:pt x="294" y="785"/>
                    </a:cubicBezTo>
                    <a:cubicBezTo>
                      <a:pt x="295" y="782"/>
                      <a:pt x="297" y="782"/>
                      <a:pt x="299" y="783"/>
                    </a:cubicBezTo>
                    <a:cubicBezTo>
                      <a:pt x="301" y="784"/>
                      <a:pt x="307" y="790"/>
                      <a:pt x="308" y="790"/>
                    </a:cubicBezTo>
                    <a:cubicBezTo>
                      <a:pt x="308" y="790"/>
                      <a:pt x="308" y="790"/>
                      <a:pt x="308" y="790"/>
                    </a:cubicBezTo>
                    <a:cubicBezTo>
                      <a:pt x="309" y="791"/>
                      <a:pt x="309" y="792"/>
                      <a:pt x="310" y="793"/>
                    </a:cubicBezTo>
                    <a:cubicBezTo>
                      <a:pt x="309" y="797"/>
                      <a:pt x="307" y="798"/>
                      <a:pt x="305" y="798"/>
                    </a:cubicBezTo>
                    <a:cubicBezTo>
                      <a:pt x="305" y="802"/>
                      <a:pt x="305" y="806"/>
                      <a:pt x="308" y="811"/>
                    </a:cubicBezTo>
                    <a:cubicBezTo>
                      <a:pt x="310" y="810"/>
                      <a:pt x="312" y="809"/>
                      <a:pt x="313" y="808"/>
                    </a:cubicBezTo>
                    <a:cubicBezTo>
                      <a:pt x="315" y="810"/>
                      <a:pt x="316" y="811"/>
                      <a:pt x="316" y="814"/>
                    </a:cubicBezTo>
                    <a:cubicBezTo>
                      <a:pt x="314" y="818"/>
                      <a:pt x="309" y="817"/>
                      <a:pt x="309" y="819"/>
                    </a:cubicBezTo>
                    <a:cubicBezTo>
                      <a:pt x="307" y="824"/>
                      <a:pt x="308" y="831"/>
                      <a:pt x="307" y="835"/>
                    </a:cubicBezTo>
                    <a:cubicBezTo>
                      <a:pt x="306" y="835"/>
                      <a:pt x="305" y="835"/>
                      <a:pt x="305" y="835"/>
                    </a:cubicBezTo>
                    <a:cubicBezTo>
                      <a:pt x="304" y="831"/>
                      <a:pt x="304" y="824"/>
                      <a:pt x="305" y="821"/>
                    </a:cubicBezTo>
                    <a:cubicBezTo>
                      <a:pt x="302" y="821"/>
                      <a:pt x="299" y="823"/>
                      <a:pt x="294" y="824"/>
                    </a:cubicBezTo>
                    <a:cubicBezTo>
                      <a:pt x="294" y="825"/>
                      <a:pt x="294" y="824"/>
                      <a:pt x="294" y="825"/>
                    </a:cubicBezTo>
                    <a:cubicBezTo>
                      <a:pt x="296" y="826"/>
                      <a:pt x="297" y="827"/>
                      <a:pt x="297" y="828"/>
                    </a:cubicBezTo>
                    <a:cubicBezTo>
                      <a:pt x="297" y="829"/>
                      <a:pt x="296" y="831"/>
                      <a:pt x="295" y="831"/>
                    </a:cubicBezTo>
                    <a:cubicBezTo>
                      <a:pt x="294" y="831"/>
                      <a:pt x="293" y="830"/>
                      <a:pt x="290" y="829"/>
                    </a:cubicBezTo>
                    <a:cubicBezTo>
                      <a:pt x="289" y="829"/>
                      <a:pt x="289" y="829"/>
                      <a:pt x="288" y="830"/>
                    </a:cubicBezTo>
                    <a:close/>
                    <a:moveTo>
                      <a:pt x="316" y="787"/>
                    </a:moveTo>
                    <a:cubicBezTo>
                      <a:pt x="316" y="785"/>
                      <a:pt x="319" y="786"/>
                      <a:pt x="320" y="787"/>
                    </a:cubicBezTo>
                    <a:cubicBezTo>
                      <a:pt x="322" y="788"/>
                      <a:pt x="324" y="789"/>
                      <a:pt x="326" y="794"/>
                    </a:cubicBezTo>
                    <a:cubicBezTo>
                      <a:pt x="325" y="796"/>
                      <a:pt x="325" y="797"/>
                      <a:pt x="324" y="798"/>
                    </a:cubicBezTo>
                    <a:cubicBezTo>
                      <a:pt x="323" y="799"/>
                      <a:pt x="318" y="798"/>
                      <a:pt x="318" y="795"/>
                    </a:cubicBezTo>
                    <a:cubicBezTo>
                      <a:pt x="317" y="793"/>
                      <a:pt x="316" y="788"/>
                      <a:pt x="316" y="787"/>
                    </a:cubicBezTo>
                    <a:close/>
                    <a:moveTo>
                      <a:pt x="340" y="802"/>
                    </a:moveTo>
                    <a:cubicBezTo>
                      <a:pt x="333" y="803"/>
                      <a:pt x="318" y="845"/>
                      <a:pt x="312" y="854"/>
                    </a:cubicBezTo>
                    <a:cubicBezTo>
                      <a:pt x="307" y="861"/>
                      <a:pt x="305" y="861"/>
                      <a:pt x="302" y="858"/>
                    </a:cubicBezTo>
                    <a:cubicBezTo>
                      <a:pt x="298" y="854"/>
                      <a:pt x="293" y="836"/>
                      <a:pt x="294" y="832"/>
                    </a:cubicBezTo>
                    <a:cubicBezTo>
                      <a:pt x="295" y="833"/>
                      <a:pt x="296" y="836"/>
                      <a:pt x="297" y="837"/>
                    </a:cubicBezTo>
                    <a:cubicBezTo>
                      <a:pt x="297" y="836"/>
                      <a:pt x="297" y="836"/>
                      <a:pt x="297" y="835"/>
                    </a:cubicBezTo>
                    <a:cubicBezTo>
                      <a:pt x="298" y="838"/>
                      <a:pt x="302" y="846"/>
                      <a:pt x="303" y="847"/>
                    </a:cubicBezTo>
                    <a:cubicBezTo>
                      <a:pt x="306" y="849"/>
                      <a:pt x="307" y="845"/>
                      <a:pt x="309" y="843"/>
                    </a:cubicBezTo>
                    <a:cubicBezTo>
                      <a:pt x="313" y="834"/>
                      <a:pt x="324" y="807"/>
                      <a:pt x="329" y="799"/>
                    </a:cubicBezTo>
                    <a:cubicBezTo>
                      <a:pt x="331" y="794"/>
                      <a:pt x="334" y="789"/>
                      <a:pt x="330" y="786"/>
                    </a:cubicBezTo>
                    <a:cubicBezTo>
                      <a:pt x="319" y="780"/>
                      <a:pt x="305" y="785"/>
                      <a:pt x="295" y="779"/>
                    </a:cubicBezTo>
                    <a:cubicBezTo>
                      <a:pt x="295" y="778"/>
                      <a:pt x="295" y="778"/>
                      <a:pt x="296" y="778"/>
                    </a:cubicBezTo>
                    <a:cubicBezTo>
                      <a:pt x="301" y="776"/>
                      <a:pt x="327" y="782"/>
                      <a:pt x="327" y="782"/>
                    </a:cubicBezTo>
                    <a:cubicBezTo>
                      <a:pt x="335" y="784"/>
                      <a:pt x="345" y="793"/>
                      <a:pt x="340" y="802"/>
                    </a:cubicBezTo>
                    <a:close/>
                    <a:moveTo>
                      <a:pt x="364" y="858"/>
                    </a:moveTo>
                    <a:cubicBezTo>
                      <a:pt x="364" y="858"/>
                      <a:pt x="362" y="859"/>
                      <a:pt x="362" y="860"/>
                    </a:cubicBezTo>
                    <a:cubicBezTo>
                      <a:pt x="362" y="860"/>
                      <a:pt x="361" y="861"/>
                      <a:pt x="360" y="861"/>
                    </a:cubicBezTo>
                    <a:cubicBezTo>
                      <a:pt x="360" y="861"/>
                      <a:pt x="357" y="862"/>
                      <a:pt x="355" y="861"/>
                    </a:cubicBezTo>
                    <a:cubicBezTo>
                      <a:pt x="355" y="861"/>
                      <a:pt x="354" y="860"/>
                      <a:pt x="353" y="860"/>
                    </a:cubicBezTo>
                    <a:cubicBezTo>
                      <a:pt x="353" y="860"/>
                      <a:pt x="351" y="859"/>
                      <a:pt x="350" y="859"/>
                    </a:cubicBezTo>
                    <a:cubicBezTo>
                      <a:pt x="350" y="859"/>
                      <a:pt x="349" y="859"/>
                      <a:pt x="351" y="858"/>
                    </a:cubicBezTo>
                    <a:cubicBezTo>
                      <a:pt x="351" y="858"/>
                      <a:pt x="351" y="858"/>
                      <a:pt x="353" y="858"/>
                    </a:cubicBezTo>
                    <a:cubicBezTo>
                      <a:pt x="353" y="858"/>
                      <a:pt x="353" y="858"/>
                      <a:pt x="354" y="857"/>
                    </a:cubicBezTo>
                    <a:cubicBezTo>
                      <a:pt x="354" y="857"/>
                      <a:pt x="354" y="857"/>
                      <a:pt x="354" y="857"/>
                    </a:cubicBezTo>
                    <a:cubicBezTo>
                      <a:pt x="354" y="857"/>
                      <a:pt x="355" y="858"/>
                      <a:pt x="356" y="856"/>
                    </a:cubicBezTo>
                    <a:cubicBezTo>
                      <a:pt x="356" y="856"/>
                      <a:pt x="356" y="855"/>
                      <a:pt x="357" y="855"/>
                    </a:cubicBezTo>
                    <a:cubicBezTo>
                      <a:pt x="357" y="855"/>
                      <a:pt x="361" y="853"/>
                      <a:pt x="370" y="848"/>
                    </a:cubicBezTo>
                    <a:cubicBezTo>
                      <a:pt x="370" y="848"/>
                      <a:pt x="378" y="843"/>
                      <a:pt x="384" y="837"/>
                    </a:cubicBezTo>
                    <a:cubicBezTo>
                      <a:pt x="384" y="837"/>
                      <a:pt x="388" y="834"/>
                      <a:pt x="392" y="831"/>
                    </a:cubicBezTo>
                    <a:cubicBezTo>
                      <a:pt x="392" y="831"/>
                      <a:pt x="405" y="820"/>
                      <a:pt x="408" y="817"/>
                    </a:cubicBezTo>
                    <a:cubicBezTo>
                      <a:pt x="408" y="817"/>
                      <a:pt x="398" y="813"/>
                      <a:pt x="400" y="808"/>
                    </a:cubicBezTo>
                    <a:cubicBezTo>
                      <a:pt x="400" y="808"/>
                      <a:pt x="400" y="806"/>
                      <a:pt x="401" y="808"/>
                    </a:cubicBezTo>
                    <a:cubicBezTo>
                      <a:pt x="401" y="808"/>
                      <a:pt x="405" y="812"/>
                      <a:pt x="412" y="810"/>
                    </a:cubicBezTo>
                    <a:cubicBezTo>
                      <a:pt x="412" y="810"/>
                      <a:pt x="416" y="810"/>
                      <a:pt x="420" y="807"/>
                    </a:cubicBezTo>
                    <a:cubicBezTo>
                      <a:pt x="420" y="807"/>
                      <a:pt x="424" y="807"/>
                      <a:pt x="426" y="815"/>
                    </a:cubicBezTo>
                    <a:cubicBezTo>
                      <a:pt x="426" y="815"/>
                      <a:pt x="427" y="819"/>
                      <a:pt x="424" y="818"/>
                    </a:cubicBezTo>
                    <a:cubicBezTo>
                      <a:pt x="424" y="818"/>
                      <a:pt x="421" y="818"/>
                      <a:pt x="419" y="819"/>
                    </a:cubicBezTo>
                    <a:cubicBezTo>
                      <a:pt x="418" y="819"/>
                      <a:pt x="417" y="819"/>
                      <a:pt x="416" y="820"/>
                    </a:cubicBezTo>
                    <a:cubicBezTo>
                      <a:pt x="416" y="820"/>
                      <a:pt x="409" y="826"/>
                      <a:pt x="396" y="835"/>
                    </a:cubicBezTo>
                    <a:cubicBezTo>
                      <a:pt x="396" y="835"/>
                      <a:pt x="390" y="839"/>
                      <a:pt x="380" y="848"/>
                    </a:cubicBezTo>
                    <a:cubicBezTo>
                      <a:pt x="380" y="848"/>
                      <a:pt x="373" y="855"/>
                      <a:pt x="364" y="858"/>
                    </a:cubicBezTo>
                    <a:close/>
                    <a:moveTo>
                      <a:pt x="429" y="859"/>
                    </a:moveTo>
                    <a:cubicBezTo>
                      <a:pt x="429" y="859"/>
                      <a:pt x="429" y="860"/>
                      <a:pt x="429" y="861"/>
                    </a:cubicBezTo>
                    <a:cubicBezTo>
                      <a:pt x="429" y="861"/>
                      <a:pt x="429" y="863"/>
                      <a:pt x="427" y="862"/>
                    </a:cubicBezTo>
                    <a:cubicBezTo>
                      <a:pt x="427" y="862"/>
                      <a:pt x="420" y="864"/>
                      <a:pt x="418" y="866"/>
                    </a:cubicBezTo>
                    <a:cubicBezTo>
                      <a:pt x="418" y="866"/>
                      <a:pt x="415" y="870"/>
                      <a:pt x="415" y="872"/>
                    </a:cubicBezTo>
                    <a:cubicBezTo>
                      <a:pt x="415" y="872"/>
                      <a:pt x="415" y="875"/>
                      <a:pt x="412" y="875"/>
                    </a:cubicBezTo>
                    <a:cubicBezTo>
                      <a:pt x="412" y="875"/>
                      <a:pt x="411" y="876"/>
                      <a:pt x="409" y="875"/>
                    </a:cubicBezTo>
                    <a:cubicBezTo>
                      <a:pt x="409" y="875"/>
                      <a:pt x="406" y="873"/>
                      <a:pt x="403" y="876"/>
                    </a:cubicBezTo>
                    <a:cubicBezTo>
                      <a:pt x="403" y="876"/>
                      <a:pt x="403" y="877"/>
                      <a:pt x="402" y="875"/>
                    </a:cubicBezTo>
                    <a:cubicBezTo>
                      <a:pt x="402" y="875"/>
                      <a:pt x="402" y="874"/>
                      <a:pt x="400" y="874"/>
                    </a:cubicBezTo>
                    <a:cubicBezTo>
                      <a:pt x="400" y="874"/>
                      <a:pt x="400" y="873"/>
                      <a:pt x="400" y="872"/>
                    </a:cubicBezTo>
                    <a:cubicBezTo>
                      <a:pt x="400" y="872"/>
                      <a:pt x="400" y="870"/>
                      <a:pt x="398" y="869"/>
                    </a:cubicBezTo>
                    <a:cubicBezTo>
                      <a:pt x="398" y="869"/>
                      <a:pt x="397" y="869"/>
                      <a:pt x="396" y="867"/>
                    </a:cubicBezTo>
                    <a:cubicBezTo>
                      <a:pt x="396" y="867"/>
                      <a:pt x="395" y="861"/>
                      <a:pt x="394" y="858"/>
                    </a:cubicBezTo>
                    <a:cubicBezTo>
                      <a:pt x="394" y="858"/>
                      <a:pt x="393" y="855"/>
                      <a:pt x="390" y="854"/>
                    </a:cubicBezTo>
                    <a:cubicBezTo>
                      <a:pt x="390" y="854"/>
                      <a:pt x="386" y="848"/>
                      <a:pt x="388" y="848"/>
                    </a:cubicBezTo>
                    <a:cubicBezTo>
                      <a:pt x="388" y="848"/>
                      <a:pt x="393" y="848"/>
                      <a:pt x="395" y="854"/>
                    </a:cubicBezTo>
                    <a:cubicBezTo>
                      <a:pt x="395" y="854"/>
                      <a:pt x="395" y="856"/>
                      <a:pt x="396" y="858"/>
                    </a:cubicBezTo>
                    <a:cubicBezTo>
                      <a:pt x="396" y="858"/>
                      <a:pt x="396" y="860"/>
                      <a:pt x="399" y="866"/>
                    </a:cubicBezTo>
                    <a:cubicBezTo>
                      <a:pt x="399" y="866"/>
                      <a:pt x="399" y="867"/>
                      <a:pt x="400" y="865"/>
                    </a:cubicBezTo>
                    <a:cubicBezTo>
                      <a:pt x="401" y="863"/>
                      <a:pt x="401" y="863"/>
                      <a:pt x="401" y="863"/>
                    </a:cubicBezTo>
                    <a:cubicBezTo>
                      <a:pt x="401" y="863"/>
                      <a:pt x="402" y="861"/>
                      <a:pt x="403" y="862"/>
                    </a:cubicBezTo>
                    <a:cubicBezTo>
                      <a:pt x="403" y="862"/>
                      <a:pt x="404" y="863"/>
                      <a:pt x="404" y="862"/>
                    </a:cubicBezTo>
                    <a:cubicBezTo>
                      <a:pt x="404" y="862"/>
                      <a:pt x="407" y="861"/>
                      <a:pt x="409" y="858"/>
                    </a:cubicBezTo>
                    <a:cubicBezTo>
                      <a:pt x="409" y="858"/>
                      <a:pt x="412" y="856"/>
                      <a:pt x="411" y="855"/>
                    </a:cubicBezTo>
                    <a:cubicBezTo>
                      <a:pt x="411" y="855"/>
                      <a:pt x="408" y="852"/>
                      <a:pt x="407" y="850"/>
                    </a:cubicBezTo>
                    <a:cubicBezTo>
                      <a:pt x="407" y="850"/>
                      <a:pt x="405" y="849"/>
                      <a:pt x="406" y="848"/>
                    </a:cubicBezTo>
                    <a:cubicBezTo>
                      <a:pt x="406" y="848"/>
                      <a:pt x="407" y="848"/>
                      <a:pt x="410" y="849"/>
                    </a:cubicBezTo>
                    <a:cubicBezTo>
                      <a:pt x="410" y="849"/>
                      <a:pt x="416" y="850"/>
                      <a:pt x="418" y="848"/>
                    </a:cubicBezTo>
                    <a:cubicBezTo>
                      <a:pt x="418" y="848"/>
                      <a:pt x="419" y="846"/>
                      <a:pt x="420" y="847"/>
                    </a:cubicBezTo>
                    <a:cubicBezTo>
                      <a:pt x="420" y="847"/>
                      <a:pt x="423" y="850"/>
                      <a:pt x="424" y="850"/>
                    </a:cubicBezTo>
                    <a:cubicBezTo>
                      <a:pt x="424" y="850"/>
                      <a:pt x="430" y="852"/>
                      <a:pt x="429" y="859"/>
                    </a:cubicBezTo>
                    <a:close/>
                    <a:moveTo>
                      <a:pt x="485" y="876"/>
                    </a:moveTo>
                    <a:cubicBezTo>
                      <a:pt x="485" y="876"/>
                      <a:pt x="484" y="878"/>
                      <a:pt x="482" y="877"/>
                    </a:cubicBezTo>
                    <a:cubicBezTo>
                      <a:pt x="482" y="877"/>
                      <a:pt x="476" y="874"/>
                      <a:pt x="474" y="867"/>
                    </a:cubicBezTo>
                    <a:cubicBezTo>
                      <a:pt x="474" y="867"/>
                      <a:pt x="472" y="857"/>
                      <a:pt x="472" y="856"/>
                    </a:cubicBezTo>
                    <a:cubicBezTo>
                      <a:pt x="472" y="856"/>
                      <a:pt x="473" y="856"/>
                      <a:pt x="472" y="855"/>
                    </a:cubicBezTo>
                    <a:cubicBezTo>
                      <a:pt x="472" y="849"/>
                      <a:pt x="472" y="849"/>
                      <a:pt x="472" y="849"/>
                    </a:cubicBezTo>
                    <a:cubicBezTo>
                      <a:pt x="472" y="849"/>
                      <a:pt x="472" y="848"/>
                      <a:pt x="472" y="847"/>
                    </a:cubicBezTo>
                    <a:cubicBezTo>
                      <a:pt x="472" y="847"/>
                      <a:pt x="472" y="846"/>
                      <a:pt x="472" y="846"/>
                    </a:cubicBezTo>
                    <a:cubicBezTo>
                      <a:pt x="472" y="846"/>
                      <a:pt x="472" y="845"/>
                      <a:pt x="472" y="845"/>
                    </a:cubicBezTo>
                    <a:cubicBezTo>
                      <a:pt x="472" y="845"/>
                      <a:pt x="472" y="842"/>
                      <a:pt x="474" y="844"/>
                    </a:cubicBezTo>
                    <a:cubicBezTo>
                      <a:pt x="474" y="844"/>
                      <a:pt x="475" y="845"/>
                      <a:pt x="474" y="846"/>
                    </a:cubicBezTo>
                    <a:cubicBezTo>
                      <a:pt x="474" y="846"/>
                      <a:pt x="473" y="848"/>
                      <a:pt x="477" y="855"/>
                    </a:cubicBezTo>
                    <a:cubicBezTo>
                      <a:pt x="477" y="855"/>
                      <a:pt x="477" y="856"/>
                      <a:pt x="478" y="857"/>
                    </a:cubicBezTo>
                    <a:cubicBezTo>
                      <a:pt x="478" y="857"/>
                      <a:pt x="480" y="857"/>
                      <a:pt x="480" y="860"/>
                    </a:cubicBezTo>
                    <a:cubicBezTo>
                      <a:pt x="480" y="860"/>
                      <a:pt x="480" y="862"/>
                      <a:pt x="480" y="862"/>
                    </a:cubicBezTo>
                    <a:cubicBezTo>
                      <a:pt x="480" y="862"/>
                      <a:pt x="480" y="864"/>
                      <a:pt x="481" y="863"/>
                    </a:cubicBezTo>
                    <a:cubicBezTo>
                      <a:pt x="481" y="863"/>
                      <a:pt x="482" y="863"/>
                      <a:pt x="482" y="864"/>
                    </a:cubicBezTo>
                    <a:cubicBezTo>
                      <a:pt x="482" y="864"/>
                      <a:pt x="482" y="868"/>
                      <a:pt x="483" y="869"/>
                    </a:cubicBezTo>
                    <a:cubicBezTo>
                      <a:pt x="483" y="869"/>
                      <a:pt x="483" y="870"/>
                      <a:pt x="483" y="870"/>
                    </a:cubicBezTo>
                    <a:cubicBezTo>
                      <a:pt x="483" y="870"/>
                      <a:pt x="483" y="871"/>
                      <a:pt x="484" y="871"/>
                    </a:cubicBezTo>
                    <a:cubicBezTo>
                      <a:pt x="484" y="871"/>
                      <a:pt x="484" y="871"/>
                      <a:pt x="484" y="872"/>
                    </a:cubicBezTo>
                    <a:cubicBezTo>
                      <a:pt x="484" y="872"/>
                      <a:pt x="485" y="876"/>
                      <a:pt x="485" y="876"/>
                    </a:cubicBezTo>
                    <a:close/>
                    <a:moveTo>
                      <a:pt x="482" y="834"/>
                    </a:moveTo>
                    <a:cubicBezTo>
                      <a:pt x="482" y="834"/>
                      <a:pt x="480" y="833"/>
                      <a:pt x="480" y="833"/>
                    </a:cubicBezTo>
                    <a:cubicBezTo>
                      <a:pt x="480" y="833"/>
                      <a:pt x="479" y="833"/>
                      <a:pt x="477" y="833"/>
                    </a:cubicBezTo>
                    <a:cubicBezTo>
                      <a:pt x="477" y="833"/>
                      <a:pt x="476" y="833"/>
                      <a:pt x="476" y="832"/>
                    </a:cubicBezTo>
                    <a:cubicBezTo>
                      <a:pt x="476" y="832"/>
                      <a:pt x="479" y="827"/>
                      <a:pt x="478" y="823"/>
                    </a:cubicBezTo>
                    <a:cubicBezTo>
                      <a:pt x="478" y="823"/>
                      <a:pt x="477" y="822"/>
                      <a:pt x="478" y="821"/>
                    </a:cubicBezTo>
                    <a:cubicBezTo>
                      <a:pt x="478" y="821"/>
                      <a:pt x="479" y="820"/>
                      <a:pt x="480" y="821"/>
                    </a:cubicBezTo>
                    <a:cubicBezTo>
                      <a:pt x="480" y="821"/>
                      <a:pt x="484" y="829"/>
                      <a:pt x="485" y="832"/>
                    </a:cubicBezTo>
                    <a:cubicBezTo>
                      <a:pt x="485" y="832"/>
                      <a:pt x="485" y="835"/>
                      <a:pt x="482" y="834"/>
                    </a:cubicBezTo>
                    <a:close/>
                    <a:moveTo>
                      <a:pt x="540" y="839"/>
                    </a:moveTo>
                    <a:cubicBezTo>
                      <a:pt x="540" y="839"/>
                      <a:pt x="538" y="842"/>
                      <a:pt x="536" y="843"/>
                    </a:cubicBezTo>
                    <a:cubicBezTo>
                      <a:pt x="536" y="843"/>
                      <a:pt x="535" y="844"/>
                      <a:pt x="535" y="846"/>
                    </a:cubicBezTo>
                    <a:cubicBezTo>
                      <a:pt x="535" y="846"/>
                      <a:pt x="532" y="852"/>
                      <a:pt x="530" y="853"/>
                    </a:cubicBezTo>
                    <a:cubicBezTo>
                      <a:pt x="530" y="853"/>
                      <a:pt x="527" y="855"/>
                      <a:pt x="528" y="858"/>
                    </a:cubicBezTo>
                    <a:cubicBezTo>
                      <a:pt x="528" y="858"/>
                      <a:pt x="532" y="860"/>
                      <a:pt x="531" y="864"/>
                    </a:cubicBezTo>
                    <a:cubicBezTo>
                      <a:pt x="531" y="864"/>
                      <a:pt x="532" y="866"/>
                      <a:pt x="530" y="866"/>
                    </a:cubicBezTo>
                    <a:cubicBezTo>
                      <a:pt x="530" y="866"/>
                      <a:pt x="529" y="866"/>
                      <a:pt x="528" y="866"/>
                    </a:cubicBezTo>
                    <a:cubicBezTo>
                      <a:pt x="528" y="866"/>
                      <a:pt x="527" y="867"/>
                      <a:pt x="527" y="867"/>
                    </a:cubicBezTo>
                    <a:cubicBezTo>
                      <a:pt x="527" y="867"/>
                      <a:pt x="524" y="868"/>
                      <a:pt x="521" y="868"/>
                    </a:cubicBezTo>
                    <a:cubicBezTo>
                      <a:pt x="521" y="868"/>
                      <a:pt x="519" y="868"/>
                      <a:pt x="517" y="868"/>
                    </a:cubicBezTo>
                    <a:cubicBezTo>
                      <a:pt x="517" y="868"/>
                      <a:pt x="516" y="867"/>
                      <a:pt x="516" y="868"/>
                    </a:cubicBezTo>
                    <a:cubicBezTo>
                      <a:pt x="516" y="868"/>
                      <a:pt x="511" y="873"/>
                      <a:pt x="506" y="869"/>
                    </a:cubicBezTo>
                    <a:cubicBezTo>
                      <a:pt x="506" y="869"/>
                      <a:pt x="505" y="868"/>
                      <a:pt x="504" y="868"/>
                    </a:cubicBezTo>
                    <a:cubicBezTo>
                      <a:pt x="503" y="867"/>
                      <a:pt x="502" y="866"/>
                      <a:pt x="501" y="866"/>
                    </a:cubicBezTo>
                    <a:cubicBezTo>
                      <a:pt x="501" y="866"/>
                      <a:pt x="496" y="862"/>
                      <a:pt x="493" y="861"/>
                    </a:cubicBezTo>
                    <a:cubicBezTo>
                      <a:pt x="493" y="861"/>
                      <a:pt x="490" y="858"/>
                      <a:pt x="489" y="856"/>
                    </a:cubicBezTo>
                    <a:cubicBezTo>
                      <a:pt x="489" y="856"/>
                      <a:pt x="488" y="853"/>
                      <a:pt x="487" y="853"/>
                    </a:cubicBezTo>
                    <a:cubicBezTo>
                      <a:pt x="487" y="853"/>
                      <a:pt x="485" y="853"/>
                      <a:pt x="485" y="852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49"/>
                      <a:pt x="487" y="846"/>
                    </a:cubicBezTo>
                    <a:cubicBezTo>
                      <a:pt x="487" y="846"/>
                      <a:pt x="489" y="844"/>
                      <a:pt x="490" y="843"/>
                    </a:cubicBezTo>
                    <a:cubicBezTo>
                      <a:pt x="490" y="843"/>
                      <a:pt x="494" y="839"/>
                      <a:pt x="497" y="838"/>
                    </a:cubicBezTo>
                    <a:cubicBezTo>
                      <a:pt x="497" y="838"/>
                      <a:pt x="498" y="836"/>
                      <a:pt x="499" y="835"/>
                    </a:cubicBezTo>
                    <a:cubicBezTo>
                      <a:pt x="500" y="834"/>
                      <a:pt x="501" y="833"/>
                      <a:pt x="502" y="833"/>
                    </a:cubicBezTo>
                    <a:cubicBezTo>
                      <a:pt x="502" y="833"/>
                      <a:pt x="503" y="831"/>
                      <a:pt x="505" y="830"/>
                    </a:cubicBezTo>
                    <a:cubicBezTo>
                      <a:pt x="505" y="830"/>
                      <a:pt x="509" y="829"/>
                      <a:pt x="509" y="828"/>
                    </a:cubicBezTo>
                    <a:cubicBezTo>
                      <a:pt x="509" y="828"/>
                      <a:pt x="508" y="825"/>
                      <a:pt x="508" y="824"/>
                    </a:cubicBezTo>
                    <a:cubicBezTo>
                      <a:pt x="506" y="809"/>
                      <a:pt x="506" y="809"/>
                      <a:pt x="506" y="809"/>
                    </a:cubicBezTo>
                    <a:cubicBezTo>
                      <a:pt x="506" y="809"/>
                      <a:pt x="506" y="808"/>
                      <a:pt x="507" y="809"/>
                    </a:cubicBezTo>
                    <a:cubicBezTo>
                      <a:pt x="507" y="809"/>
                      <a:pt x="508" y="809"/>
                      <a:pt x="510" y="809"/>
                    </a:cubicBezTo>
                    <a:cubicBezTo>
                      <a:pt x="510" y="809"/>
                      <a:pt x="511" y="809"/>
                      <a:pt x="512" y="812"/>
                    </a:cubicBezTo>
                    <a:cubicBezTo>
                      <a:pt x="512" y="812"/>
                      <a:pt x="514" y="816"/>
                      <a:pt x="515" y="820"/>
                    </a:cubicBezTo>
                    <a:cubicBezTo>
                      <a:pt x="515" y="820"/>
                      <a:pt x="516" y="826"/>
                      <a:pt x="516" y="827"/>
                    </a:cubicBezTo>
                    <a:cubicBezTo>
                      <a:pt x="516" y="827"/>
                      <a:pt x="515" y="828"/>
                      <a:pt x="517" y="828"/>
                    </a:cubicBezTo>
                    <a:cubicBezTo>
                      <a:pt x="517" y="828"/>
                      <a:pt x="520" y="828"/>
                      <a:pt x="522" y="829"/>
                    </a:cubicBezTo>
                    <a:cubicBezTo>
                      <a:pt x="526" y="829"/>
                      <a:pt x="531" y="829"/>
                      <a:pt x="532" y="829"/>
                    </a:cubicBezTo>
                    <a:cubicBezTo>
                      <a:pt x="532" y="829"/>
                      <a:pt x="537" y="830"/>
                      <a:pt x="540" y="835"/>
                    </a:cubicBezTo>
                    <a:cubicBezTo>
                      <a:pt x="540" y="835"/>
                      <a:pt x="541" y="835"/>
                      <a:pt x="540" y="839"/>
                    </a:cubicBezTo>
                    <a:close/>
                    <a:moveTo>
                      <a:pt x="604" y="809"/>
                    </a:moveTo>
                    <a:cubicBezTo>
                      <a:pt x="604" y="809"/>
                      <a:pt x="603" y="810"/>
                      <a:pt x="603" y="811"/>
                    </a:cubicBezTo>
                    <a:cubicBezTo>
                      <a:pt x="603" y="811"/>
                      <a:pt x="602" y="815"/>
                      <a:pt x="602" y="816"/>
                    </a:cubicBezTo>
                    <a:cubicBezTo>
                      <a:pt x="602" y="816"/>
                      <a:pt x="602" y="819"/>
                      <a:pt x="601" y="821"/>
                    </a:cubicBezTo>
                    <a:cubicBezTo>
                      <a:pt x="601" y="821"/>
                      <a:pt x="597" y="826"/>
                      <a:pt x="601" y="831"/>
                    </a:cubicBezTo>
                    <a:cubicBezTo>
                      <a:pt x="601" y="831"/>
                      <a:pt x="604" y="834"/>
                      <a:pt x="601" y="837"/>
                    </a:cubicBezTo>
                    <a:cubicBezTo>
                      <a:pt x="601" y="837"/>
                      <a:pt x="599" y="837"/>
                      <a:pt x="598" y="840"/>
                    </a:cubicBezTo>
                    <a:cubicBezTo>
                      <a:pt x="598" y="840"/>
                      <a:pt x="598" y="842"/>
                      <a:pt x="598" y="842"/>
                    </a:cubicBezTo>
                    <a:cubicBezTo>
                      <a:pt x="598" y="842"/>
                      <a:pt x="598" y="844"/>
                      <a:pt x="598" y="845"/>
                    </a:cubicBezTo>
                    <a:cubicBezTo>
                      <a:pt x="598" y="845"/>
                      <a:pt x="597" y="847"/>
                      <a:pt x="595" y="848"/>
                    </a:cubicBezTo>
                    <a:cubicBezTo>
                      <a:pt x="595" y="848"/>
                      <a:pt x="592" y="850"/>
                      <a:pt x="592" y="851"/>
                    </a:cubicBezTo>
                    <a:cubicBezTo>
                      <a:pt x="592" y="851"/>
                      <a:pt x="590" y="853"/>
                      <a:pt x="590" y="853"/>
                    </a:cubicBezTo>
                    <a:cubicBezTo>
                      <a:pt x="590" y="853"/>
                      <a:pt x="589" y="853"/>
                      <a:pt x="589" y="854"/>
                    </a:cubicBezTo>
                    <a:cubicBezTo>
                      <a:pt x="589" y="854"/>
                      <a:pt x="588" y="856"/>
                      <a:pt x="585" y="857"/>
                    </a:cubicBezTo>
                    <a:cubicBezTo>
                      <a:pt x="585" y="857"/>
                      <a:pt x="585" y="851"/>
                      <a:pt x="585" y="848"/>
                    </a:cubicBezTo>
                    <a:cubicBezTo>
                      <a:pt x="585" y="848"/>
                      <a:pt x="585" y="845"/>
                      <a:pt x="586" y="843"/>
                    </a:cubicBezTo>
                    <a:cubicBezTo>
                      <a:pt x="586" y="843"/>
                      <a:pt x="585" y="840"/>
                      <a:pt x="587" y="840"/>
                    </a:cubicBezTo>
                    <a:cubicBezTo>
                      <a:pt x="587" y="840"/>
                      <a:pt x="588" y="841"/>
                      <a:pt x="588" y="840"/>
                    </a:cubicBezTo>
                    <a:cubicBezTo>
                      <a:pt x="588" y="840"/>
                      <a:pt x="589" y="836"/>
                      <a:pt x="589" y="836"/>
                    </a:cubicBezTo>
                    <a:cubicBezTo>
                      <a:pt x="589" y="836"/>
                      <a:pt x="588" y="835"/>
                      <a:pt x="587" y="835"/>
                    </a:cubicBezTo>
                    <a:cubicBezTo>
                      <a:pt x="587" y="835"/>
                      <a:pt x="586" y="834"/>
                      <a:pt x="587" y="832"/>
                    </a:cubicBezTo>
                    <a:cubicBezTo>
                      <a:pt x="587" y="832"/>
                      <a:pt x="587" y="832"/>
                      <a:pt x="585" y="831"/>
                    </a:cubicBezTo>
                    <a:cubicBezTo>
                      <a:pt x="585" y="831"/>
                      <a:pt x="583" y="830"/>
                      <a:pt x="583" y="831"/>
                    </a:cubicBezTo>
                    <a:cubicBezTo>
                      <a:pt x="583" y="831"/>
                      <a:pt x="583" y="832"/>
                      <a:pt x="581" y="831"/>
                    </a:cubicBezTo>
                    <a:cubicBezTo>
                      <a:pt x="581" y="831"/>
                      <a:pt x="572" y="829"/>
                      <a:pt x="576" y="827"/>
                    </a:cubicBezTo>
                    <a:cubicBezTo>
                      <a:pt x="576" y="827"/>
                      <a:pt x="581" y="827"/>
                      <a:pt x="584" y="823"/>
                    </a:cubicBezTo>
                    <a:cubicBezTo>
                      <a:pt x="584" y="823"/>
                      <a:pt x="586" y="822"/>
                      <a:pt x="586" y="815"/>
                    </a:cubicBezTo>
                    <a:cubicBezTo>
                      <a:pt x="586" y="815"/>
                      <a:pt x="586" y="814"/>
                      <a:pt x="585" y="813"/>
                    </a:cubicBezTo>
                    <a:cubicBezTo>
                      <a:pt x="585" y="813"/>
                      <a:pt x="585" y="813"/>
                      <a:pt x="585" y="812"/>
                    </a:cubicBezTo>
                    <a:cubicBezTo>
                      <a:pt x="585" y="812"/>
                      <a:pt x="585" y="811"/>
                      <a:pt x="584" y="810"/>
                    </a:cubicBezTo>
                    <a:cubicBezTo>
                      <a:pt x="584" y="810"/>
                      <a:pt x="584" y="809"/>
                      <a:pt x="584" y="808"/>
                    </a:cubicBezTo>
                    <a:cubicBezTo>
                      <a:pt x="584" y="808"/>
                      <a:pt x="584" y="807"/>
                      <a:pt x="583" y="807"/>
                    </a:cubicBezTo>
                    <a:cubicBezTo>
                      <a:pt x="583" y="807"/>
                      <a:pt x="583" y="806"/>
                      <a:pt x="583" y="805"/>
                    </a:cubicBezTo>
                    <a:cubicBezTo>
                      <a:pt x="583" y="805"/>
                      <a:pt x="583" y="805"/>
                      <a:pt x="583" y="804"/>
                    </a:cubicBezTo>
                    <a:cubicBezTo>
                      <a:pt x="583" y="804"/>
                      <a:pt x="582" y="803"/>
                      <a:pt x="583" y="803"/>
                    </a:cubicBezTo>
                    <a:cubicBezTo>
                      <a:pt x="583" y="803"/>
                      <a:pt x="584" y="803"/>
                      <a:pt x="583" y="801"/>
                    </a:cubicBezTo>
                    <a:cubicBezTo>
                      <a:pt x="583" y="801"/>
                      <a:pt x="582" y="800"/>
                      <a:pt x="581" y="799"/>
                    </a:cubicBezTo>
                    <a:cubicBezTo>
                      <a:pt x="580" y="798"/>
                      <a:pt x="580" y="798"/>
                      <a:pt x="580" y="798"/>
                    </a:cubicBezTo>
                    <a:cubicBezTo>
                      <a:pt x="577" y="791"/>
                      <a:pt x="577" y="791"/>
                      <a:pt x="577" y="791"/>
                    </a:cubicBezTo>
                    <a:cubicBezTo>
                      <a:pt x="577" y="791"/>
                      <a:pt x="573" y="788"/>
                      <a:pt x="577" y="789"/>
                    </a:cubicBezTo>
                    <a:cubicBezTo>
                      <a:pt x="577" y="789"/>
                      <a:pt x="581" y="788"/>
                      <a:pt x="583" y="789"/>
                    </a:cubicBezTo>
                    <a:cubicBezTo>
                      <a:pt x="583" y="789"/>
                      <a:pt x="587" y="789"/>
                      <a:pt x="588" y="789"/>
                    </a:cubicBezTo>
                    <a:cubicBezTo>
                      <a:pt x="588" y="789"/>
                      <a:pt x="589" y="789"/>
                      <a:pt x="591" y="792"/>
                    </a:cubicBezTo>
                    <a:cubicBezTo>
                      <a:pt x="591" y="792"/>
                      <a:pt x="592" y="796"/>
                      <a:pt x="593" y="796"/>
                    </a:cubicBezTo>
                    <a:cubicBezTo>
                      <a:pt x="593" y="796"/>
                      <a:pt x="597" y="797"/>
                      <a:pt x="598" y="797"/>
                    </a:cubicBezTo>
                    <a:cubicBezTo>
                      <a:pt x="598" y="797"/>
                      <a:pt x="598" y="797"/>
                      <a:pt x="599" y="797"/>
                    </a:cubicBezTo>
                    <a:cubicBezTo>
                      <a:pt x="599" y="797"/>
                      <a:pt x="601" y="796"/>
                      <a:pt x="602" y="798"/>
                    </a:cubicBezTo>
                    <a:cubicBezTo>
                      <a:pt x="602" y="798"/>
                      <a:pt x="602" y="800"/>
                      <a:pt x="603" y="799"/>
                    </a:cubicBezTo>
                    <a:cubicBezTo>
                      <a:pt x="603" y="799"/>
                      <a:pt x="605" y="799"/>
                      <a:pt x="605" y="802"/>
                    </a:cubicBezTo>
                    <a:cubicBezTo>
                      <a:pt x="605" y="802"/>
                      <a:pt x="607" y="807"/>
                      <a:pt x="604" y="809"/>
                    </a:cubicBezTo>
                    <a:close/>
                    <a:moveTo>
                      <a:pt x="631" y="834"/>
                    </a:moveTo>
                    <a:cubicBezTo>
                      <a:pt x="631" y="834"/>
                      <a:pt x="630" y="838"/>
                      <a:pt x="627" y="838"/>
                    </a:cubicBezTo>
                    <a:cubicBezTo>
                      <a:pt x="627" y="838"/>
                      <a:pt x="625" y="839"/>
                      <a:pt x="624" y="839"/>
                    </a:cubicBezTo>
                    <a:cubicBezTo>
                      <a:pt x="624" y="839"/>
                      <a:pt x="622" y="839"/>
                      <a:pt x="621" y="838"/>
                    </a:cubicBezTo>
                    <a:cubicBezTo>
                      <a:pt x="621" y="838"/>
                      <a:pt x="620" y="838"/>
                      <a:pt x="619" y="839"/>
                    </a:cubicBezTo>
                    <a:cubicBezTo>
                      <a:pt x="619" y="839"/>
                      <a:pt x="619" y="839"/>
                      <a:pt x="617" y="837"/>
                    </a:cubicBezTo>
                    <a:cubicBezTo>
                      <a:pt x="617" y="837"/>
                      <a:pt x="616" y="836"/>
                      <a:pt x="616" y="834"/>
                    </a:cubicBezTo>
                    <a:cubicBezTo>
                      <a:pt x="616" y="834"/>
                      <a:pt x="616" y="832"/>
                      <a:pt x="614" y="829"/>
                    </a:cubicBezTo>
                    <a:cubicBezTo>
                      <a:pt x="614" y="829"/>
                      <a:pt x="613" y="825"/>
                      <a:pt x="615" y="825"/>
                    </a:cubicBezTo>
                    <a:cubicBezTo>
                      <a:pt x="615" y="825"/>
                      <a:pt x="617" y="825"/>
                      <a:pt x="618" y="825"/>
                    </a:cubicBezTo>
                    <a:cubicBezTo>
                      <a:pt x="618" y="825"/>
                      <a:pt x="621" y="825"/>
                      <a:pt x="625" y="826"/>
                    </a:cubicBezTo>
                    <a:cubicBezTo>
                      <a:pt x="625" y="826"/>
                      <a:pt x="628" y="828"/>
                      <a:pt x="629" y="828"/>
                    </a:cubicBezTo>
                    <a:cubicBezTo>
                      <a:pt x="629" y="828"/>
                      <a:pt x="631" y="828"/>
                      <a:pt x="631" y="831"/>
                    </a:cubicBezTo>
                    <a:cubicBezTo>
                      <a:pt x="631" y="831"/>
                      <a:pt x="631" y="832"/>
                      <a:pt x="631" y="833"/>
                    </a:cubicBezTo>
                    <a:cubicBezTo>
                      <a:pt x="631" y="833"/>
                      <a:pt x="631" y="834"/>
                      <a:pt x="631" y="834"/>
                    </a:cubicBezTo>
                    <a:close/>
                    <a:moveTo>
                      <a:pt x="667" y="773"/>
                    </a:moveTo>
                    <a:cubicBezTo>
                      <a:pt x="667" y="773"/>
                      <a:pt x="664" y="773"/>
                      <a:pt x="663" y="772"/>
                    </a:cubicBezTo>
                    <a:cubicBezTo>
                      <a:pt x="663" y="772"/>
                      <a:pt x="662" y="771"/>
                      <a:pt x="661" y="773"/>
                    </a:cubicBezTo>
                    <a:cubicBezTo>
                      <a:pt x="661" y="773"/>
                      <a:pt x="655" y="778"/>
                      <a:pt x="656" y="783"/>
                    </a:cubicBezTo>
                    <a:cubicBezTo>
                      <a:pt x="656" y="783"/>
                      <a:pt x="655" y="784"/>
                      <a:pt x="656" y="786"/>
                    </a:cubicBezTo>
                    <a:cubicBezTo>
                      <a:pt x="656" y="786"/>
                      <a:pt x="656" y="788"/>
                      <a:pt x="656" y="789"/>
                    </a:cubicBezTo>
                    <a:cubicBezTo>
                      <a:pt x="656" y="789"/>
                      <a:pt x="656" y="792"/>
                      <a:pt x="655" y="793"/>
                    </a:cubicBezTo>
                    <a:cubicBezTo>
                      <a:pt x="655" y="793"/>
                      <a:pt x="653" y="793"/>
                      <a:pt x="652" y="794"/>
                    </a:cubicBezTo>
                    <a:cubicBezTo>
                      <a:pt x="652" y="794"/>
                      <a:pt x="652" y="794"/>
                      <a:pt x="651" y="794"/>
                    </a:cubicBezTo>
                    <a:cubicBezTo>
                      <a:pt x="651" y="794"/>
                      <a:pt x="647" y="794"/>
                      <a:pt x="647" y="791"/>
                    </a:cubicBezTo>
                    <a:cubicBezTo>
                      <a:pt x="647" y="791"/>
                      <a:pt x="648" y="788"/>
                      <a:pt x="647" y="785"/>
                    </a:cubicBezTo>
                    <a:cubicBezTo>
                      <a:pt x="647" y="785"/>
                      <a:pt x="646" y="782"/>
                      <a:pt x="648" y="781"/>
                    </a:cubicBezTo>
                    <a:cubicBezTo>
                      <a:pt x="648" y="781"/>
                      <a:pt x="651" y="780"/>
                      <a:pt x="652" y="780"/>
                    </a:cubicBezTo>
                    <a:cubicBezTo>
                      <a:pt x="652" y="780"/>
                      <a:pt x="653" y="780"/>
                      <a:pt x="653" y="779"/>
                    </a:cubicBezTo>
                    <a:cubicBezTo>
                      <a:pt x="653" y="779"/>
                      <a:pt x="658" y="773"/>
                      <a:pt x="660" y="770"/>
                    </a:cubicBezTo>
                    <a:cubicBezTo>
                      <a:pt x="660" y="770"/>
                      <a:pt x="661" y="770"/>
                      <a:pt x="659" y="768"/>
                    </a:cubicBezTo>
                    <a:cubicBezTo>
                      <a:pt x="659" y="768"/>
                      <a:pt x="654" y="762"/>
                      <a:pt x="649" y="761"/>
                    </a:cubicBezTo>
                    <a:cubicBezTo>
                      <a:pt x="649" y="761"/>
                      <a:pt x="644" y="758"/>
                      <a:pt x="642" y="759"/>
                    </a:cubicBezTo>
                    <a:cubicBezTo>
                      <a:pt x="642" y="759"/>
                      <a:pt x="633" y="758"/>
                      <a:pt x="639" y="757"/>
                    </a:cubicBezTo>
                    <a:cubicBezTo>
                      <a:pt x="639" y="757"/>
                      <a:pt x="645" y="755"/>
                      <a:pt x="653" y="761"/>
                    </a:cubicBezTo>
                    <a:cubicBezTo>
                      <a:pt x="653" y="761"/>
                      <a:pt x="659" y="764"/>
                      <a:pt x="661" y="767"/>
                    </a:cubicBezTo>
                    <a:cubicBezTo>
                      <a:pt x="661" y="767"/>
                      <a:pt x="661" y="769"/>
                      <a:pt x="662" y="767"/>
                    </a:cubicBezTo>
                    <a:cubicBezTo>
                      <a:pt x="662" y="767"/>
                      <a:pt x="665" y="765"/>
                      <a:pt x="663" y="763"/>
                    </a:cubicBezTo>
                    <a:cubicBezTo>
                      <a:pt x="663" y="763"/>
                      <a:pt x="660" y="757"/>
                      <a:pt x="649" y="750"/>
                    </a:cubicBezTo>
                    <a:cubicBezTo>
                      <a:pt x="649" y="750"/>
                      <a:pt x="645" y="748"/>
                      <a:pt x="643" y="748"/>
                    </a:cubicBezTo>
                    <a:cubicBezTo>
                      <a:pt x="643" y="748"/>
                      <a:pt x="641" y="748"/>
                      <a:pt x="643" y="747"/>
                    </a:cubicBezTo>
                    <a:cubicBezTo>
                      <a:pt x="643" y="747"/>
                      <a:pt x="649" y="745"/>
                      <a:pt x="655" y="750"/>
                    </a:cubicBezTo>
                    <a:cubicBezTo>
                      <a:pt x="655" y="750"/>
                      <a:pt x="660" y="755"/>
                      <a:pt x="664" y="758"/>
                    </a:cubicBezTo>
                    <a:cubicBezTo>
                      <a:pt x="664" y="758"/>
                      <a:pt x="665" y="760"/>
                      <a:pt x="664" y="758"/>
                    </a:cubicBezTo>
                    <a:cubicBezTo>
                      <a:pt x="664" y="758"/>
                      <a:pt x="664" y="756"/>
                      <a:pt x="665" y="756"/>
                    </a:cubicBezTo>
                    <a:cubicBezTo>
                      <a:pt x="665" y="756"/>
                      <a:pt x="665" y="755"/>
                      <a:pt x="664" y="755"/>
                    </a:cubicBezTo>
                    <a:cubicBezTo>
                      <a:pt x="664" y="755"/>
                      <a:pt x="663" y="753"/>
                      <a:pt x="664" y="753"/>
                    </a:cubicBezTo>
                    <a:cubicBezTo>
                      <a:pt x="664" y="753"/>
                      <a:pt x="664" y="752"/>
                      <a:pt x="663" y="752"/>
                    </a:cubicBezTo>
                    <a:cubicBezTo>
                      <a:pt x="663" y="752"/>
                      <a:pt x="662" y="751"/>
                      <a:pt x="661" y="751"/>
                    </a:cubicBezTo>
                    <a:cubicBezTo>
                      <a:pt x="661" y="751"/>
                      <a:pt x="656" y="751"/>
                      <a:pt x="659" y="750"/>
                    </a:cubicBezTo>
                    <a:cubicBezTo>
                      <a:pt x="659" y="750"/>
                      <a:pt x="661" y="750"/>
                      <a:pt x="662" y="750"/>
                    </a:cubicBezTo>
                    <a:cubicBezTo>
                      <a:pt x="662" y="750"/>
                      <a:pt x="663" y="750"/>
                      <a:pt x="662" y="749"/>
                    </a:cubicBezTo>
                    <a:cubicBezTo>
                      <a:pt x="662" y="749"/>
                      <a:pt x="660" y="745"/>
                      <a:pt x="660" y="744"/>
                    </a:cubicBezTo>
                    <a:cubicBezTo>
                      <a:pt x="660" y="744"/>
                      <a:pt x="659" y="742"/>
                      <a:pt x="659" y="744"/>
                    </a:cubicBezTo>
                    <a:cubicBezTo>
                      <a:pt x="659" y="744"/>
                      <a:pt x="658" y="746"/>
                      <a:pt x="655" y="745"/>
                    </a:cubicBezTo>
                    <a:cubicBezTo>
                      <a:pt x="655" y="745"/>
                      <a:pt x="650" y="744"/>
                      <a:pt x="650" y="741"/>
                    </a:cubicBezTo>
                    <a:cubicBezTo>
                      <a:pt x="650" y="741"/>
                      <a:pt x="651" y="737"/>
                      <a:pt x="648" y="737"/>
                    </a:cubicBezTo>
                    <a:cubicBezTo>
                      <a:pt x="648" y="737"/>
                      <a:pt x="645" y="736"/>
                      <a:pt x="648" y="735"/>
                    </a:cubicBezTo>
                    <a:cubicBezTo>
                      <a:pt x="648" y="735"/>
                      <a:pt x="651" y="735"/>
                      <a:pt x="655" y="736"/>
                    </a:cubicBezTo>
                    <a:cubicBezTo>
                      <a:pt x="655" y="736"/>
                      <a:pt x="655" y="737"/>
                      <a:pt x="657" y="735"/>
                    </a:cubicBezTo>
                    <a:cubicBezTo>
                      <a:pt x="657" y="735"/>
                      <a:pt x="666" y="732"/>
                      <a:pt x="667" y="737"/>
                    </a:cubicBezTo>
                    <a:cubicBezTo>
                      <a:pt x="667" y="737"/>
                      <a:pt x="667" y="742"/>
                      <a:pt x="668" y="744"/>
                    </a:cubicBezTo>
                    <a:cubicBezTo>
                      <a:pt x="668" y="744"/>
                      <a:pt x="669" y="746"/>
                      <a:pt x="668" y="747"/>
                    </a:cubicBezTo>
                    <a:cubicBezTo>
                      <a:pt x="668" y="747"/>
                      <a:pt x="668" y="748"/>
                      <a:pt x="669" y="750"/>
                    </a:cubicBezTo>
                    <a:cubicBezTo>
                      <a:pt x="669" y="750"/>
                      <a:pt x="670" y="751"/>
                      <a:pt x="669" y="751"/>
                    </a:cubicBezTo>
                    <a:cubicBezTo>
                      <a:pt x="669" y="751"/>
                      <a:pt x="669" y="753"/>
                      <a:pt x="670" y="755"/>
                    </a:cubicBezTo>
                    <a:cubicBezTo>
                      <a:pt x="670" y="755"/>
                      <a:pt x="668" y="758"/>
                      <a:pt x="670" y="756"/>
                    </a:cubicBezTo>
                    <a:cubicBezTo>
                      <a:pt x="670" y="756"/>
                      <a:pt x="675" y="749"/>
                      <a:pt x="678" y="746"/>
                    </a:cubicBezTo>
                    <a:cubicBezTo>
                      <a:pt x="678" y="746"/>
                      <a:pt x="679" y="744"/>
                      <a:pt x="677" y="744"/>
                    </a:cubicBezTo>
                    <a:cubicBezTo>
                      <a:pt x="677" y="744"/>
                      <a:pt x="673" y="743"/>
                      <a:pt x="671" y="742"/>
                    </a:cubicBezTo>
                    <a:cubicBezTo>
                      <a:pt x="671" y="742"/>
                      <a:pt x="669" y="741"/>
                      <a:pt x="671" y="741"/>
                    </a:cubicBezTo>
                    <a:cubicBezTo>
                      <a:pt x="671" y="741"/>
                      <a:pt x="673" y="741"/>
                      <a:pt x="673" y="740"/>
                    </a:cubicBezTo>
                    <a:cubicBezTo>
                      <a:pt x="673" y="740"/>
                      <a:pt x="672" y="739"/>
                      <a:pt x="674" y="739"/>
                    </a:cubicBezTo>
                    <a:cubicBezTo>
                      <a:pt x="674" y="739"/>
                      <a:pt x="676" y="739"/>
                      <a:pt x="675" y="737"/>
                    </a:cubicBezTo>
                    <a:cubicBezTo>
                      <a:pt x="675" y="737"/>
                      <a:pt x="674" y="734"/>
                      <a:pt x="673" y="735"/>
                    </a:cubicBezTo>
                    <a:cubicBezTo>
                      <a:pt x="673" y="735"/>
                      <a:pt x="670" y="735"/>
                      <a:pt x="668" y="733"/>
                    </a:cubicBezTo>
                    <a:cubicBezTo>
                      <a:pt x="668" y="733"/>
                      <a:pt x="666" y="732"/>
                      <a:pt x="667" y="732"/>
                    </a:cubicBezTo>
                    <a:cubicBezTo>
                      <a:pt x="667" y="732"/>
                      <a:pt x="666" y="730"/>
                      <a:pt x="668" y="731"/>
                    </a:cubicBezTo>
                    <a:cubicBezTo>
                      <a:pt x="668" y="731"/>
                      <a:pt x="672" y="733"/>
                      <a:pt x="671" y="731"/>
                    </a:cubicBezTo>
                    <a:cubicBezTo>
                      <a:pt x="669" y="728"/>
                      <a:pt x="669" y="728"/>
                      <a:pt x="669" y="728"/>
                    </a:cubicBezTo>
                    <a:cubicBezTo>
                      <a:pt x="669" y="728"/>
                      <a:pt x="668" y="726"/>
                      <a:pt x="665" y="728"/>
                    </a:cubicBezTo>
                    <a:cubicBezTo>
                      <a:pt x="665" y="728"/>
                      <a:pt x="660" y="729"/>
                      <a:pt x="662" y="727"/>
                    </a:cubicBezTo>
                    <a:cubicBezTo>
                      <a:pt x="662" y="727"/>
                      <a:pt x="664" y="726"/>
                      <a:pt x="663" y="725"/>
                    </a:cubicBezTo>
                    <a:cubicBezTo>
                      <a:pt x="663" y="725"/>
                      <a:pt x="662" y="725"/>
                      <a:pt x="664" y="723"/>
                    </a:cubicBezTo>
                    <a:cubicBezTo>
                      <a:pt x="664" y="723"/>
                      <a:pt x="665" y="723"/>
                      <a:pt x="664" y="722"/>
                    </a:cubicBezTo>
                    <a:cubicBezTo>
                      <a:pt x="664" y="722"/>
                      <a:pt x="665" y="721"/>
                      <a:pt x="667" y="720"/>
                    </a:cubicBezTo>
                    <a:cubicBezTo>
                      <a:pt x="667" y="720"/>
                      <a:pt x="675" y="717"/>
                      <a:pt x="676" y="722"/>
                    </a:cubicBezTo>
                    <a:cubicBezTo>
                      <a:pt x="676" y="722"/>
                      <a:pt x="677" y="724"/>
                      <a:pt x="676" y="725"/>
                    </a:cubicBezTo>
                    <a:cubicBezTo>
                      <a:pt x="676" y="725"/>
                      <a:pt x="676" y="725"/>
                      <a:pt x="677" y="729"/>
                    </a:cubicBezTo>
                    <a:cubicBezTo>
                      <a:pt x="677" y="729"/>
                      <a:pt x="676" y="731"/>
                      <a:pt x="678" y="732"/>
                    </a:cubicBezTo>
                    <a:cubicBezTo>
                      <a:pt x="678" y="732"/>
                      <a:pt x="680" y="735"/>
                      <a:pt x="680" y="737"/>
                    </a:cubicBezTo>
                    <a:cubicBezTo>
                      <a:pt x="680" y="737"/>
                      <a:pt x="682" y="739"/>
                      <a:pt x="682" y="740"/>
                    </a:cubicBezTo>
                    <a:cubicBezTo>
                      <a:pt x="682" y="740"/>
                      <a:pt x="682" y="742"/>
                      <a:pt x="683" y="741"/>
                    </a:cubicBezTo>
                    <a:cubicBezTo>
                      <a:pt x="683" y="741"/>
                      <a:pt x="691" y="731"/>
                      <a:pt x="697" y="734"/>
                    </a:cubicBezTo>
                    <a:cubicBezTo>
                      <a:pt x="697" y="734"/>
                      <a:pt x="700" y="733"/>
                      <a:pt x="697" y="739"/>
                    </a:cubicBezTo>
                    <a:cubicBezTo>
                      <a:pt x="697" y="739"/>
                      <a:pt x="695" y="740"/>
                      <a:pt x="694" y="741"/>
                    </a:cubicBezTo>
                    <a:cubicBezTo>
                      <a:pt x="688" y="743"/>
                      <a:pt x="688" y="743"/>
                      <a:pt x="688" y="743"/>
                    </a:cubicBezTo>
                    <a:cubicBezTo>
                      <a:pt x="688" y="743"/>
                      <a:pt x="686" y="744"/>
                      <a:pt x="688" y="742"/>
                    </a:cubicBezTo>
                    <a:cubicBezTo>
                      <a:pt x="688" y="742"/>
                      <a:pt x="691" y="740"/>
                      <a:pt x="691" y="738"/>
                    </a:cubicBezTo>
                    <a:cubicBezTo>
                      <a:pt x="691" y="738"/>
                      <a:pt x="692" y="736"/>
                      <a:pt x="690" y="738"/>
                    </a:cubicBezTo>
                    <a:cubicBezTo>
                      <a:pt x="690" y="738"/>
                      <a:pt x="687" y="742"/>
                      <a:pt x="685" y="742"/>
                    </a:cubicBezTo>
                    <a:cubicBezTo>
                      <a:pt x="685" y="742"/>
                      <a:pt x="683" y="744"/>
                      <a:pt x="684" y="746"/>
                    </a:cubicBezTo>
                    <a:cubicBezTo>
                      <a:pt x="684" y="746"/>
                      <a:pt x="685" y="746"/>
                      <a:pt x="684" y="747"/>
                    </a:cubicBezTo>
                    <a:cubicBezTo>
                      <a:pt x="684" y="747"/>
                      <a:pt x="684" y="747"/>
                      <a:pt x="685" y="748"/>
                    </a:cubicBezTo>
                    <a:cubicBezTo>
                      <a:pt x="685" y="748"/>
                      <a:pt x="687" y="751"/>
                      <a:pt x="683" y="751"/>
                    </a:cubicBezTo>
                    <a:cubicBezTo>
                      <a:pt x="683" y="751"/>
                      <a:pt x="680" y="751"/>
                      <a:pt x="679" y="750"/>
                    </a:cubicBezTo>
                    <a:cubicBezTo>
                      <a:pt x="679" y="750"/>
                      <a:pt x="679" y="747"/>
                      <a:pt x="677" y="750"/>
                    </a:cubicBezTo>
                    <a:cubicBezTo>
                      <a:pt x="677" y="750"/>
                      <a:pt x="674" y="755"/>
                      <a:pt x="672" y="757"/>
                    </a:cubicBezTo>
                    <a:cubicBezTo>
                      <a:pt x="672" y="757"/>
                      <a:pt x="667" y="762"/>
                      <a:pt x="668" y="764"/>
                    </a:cubicBezTo>
                    <a:cubicBezTo>
                      <a:pt x="668" y="764"/>
                      <a:pt x="671" y="765"/>
                      <a:pt x="669" y="766"/>
                    </a:cubicBezTo>
                    <a:cubicBezTo>
                      <a:pt x="669" y="766"/>
                      <a:pt x="668" y="766"/>
                      <a:pt x="667" y="765"/>
                    </a:cubicBezTo>
                    <a:cubicBezTo>
                      <a:pt x="667" y="765"/>
                      <a:pt x="666" y="765"/>
                      <a:pt x="665" y="767"/>
                    </a:cubicBezTo>
                    <a:cubicBezTo>
                      <a:pt x="665" y="767"/>
                      <a:pt x="662" y="770"/>
                      <a:pt x="665" y="771"/>
                    </a:cubicBezTo>
                    <a:cubicBezTo>
                      <a:pt x="665" y="771"/>
                      <a:pt x="665" y="771"/>
                      <a:pt x="666" y="772"/>
                    </a:cubicBezTo>
                    <a:cubicBezTo>
                      <a:pt x="666" y="772"/>
                      <a:pt x="668" y="772"/>
                      <a:pt x="667" y="773"/>
                    </a:cubicBezTo>
                    <a:close/>
                    <a:moveTo>
                      <a:pt x="706" y="796"/>
                    </a:moveTo>
                    <a:cubicBezTo>
                      <a:pt x="706" y="796"/>
                      <a:pt x="705" y="797"/>
                      <a:pt x="705" y="800"/>
                    </a:cubicBezTo>
                    <a:cubicBezTo>
                      <a:pt x="705" y="800"/>
                      <a:pt x="705" y="800"/>
                      <a:pt x="704" y="801"/>
                    </a:cubicBezTo>
                    <a:cubicBezTo>
                      <a:pt x="695" y="808"/>
                      <a:pt x="695" y="808"/>
                      <a:pt x="695" y="808"/>
                    </a:cubicBezTo>
                    <a:cubicBezTo>
                      <a:pt x="695" y="808"/>
                      <a:pt x="694" y="807"/>
                      <a:pt x="693" y="809"/>
                    </a:cubicBezTo>
                    <a:cubicBezTo>
                      <a:pt x="693" y="809"/>
                      <a:pt x="692" y="809"/>
                      <a:pt x="692" y="808"/>
                    </a:cubicBezTo>
                    <a:cubicBezTo>
                      <a:pt x="692" y="808"/>
                      <a:pt x="692" y="808"/>
                      <a:pt x="691" y="809"/>
                    </a:cubicBezTo>
                    <a:cubicBezTo>
                      <a:pt x="691" y="809"/>
                      <a:pt x="690" y="808"/>
                      <a:pt x="689" y="809"/>
                    </a:cubicBezTo>
                    <a:cubicBezTo>
                      <a:pt x="683" y="810"/>
                      <a:pt x="683" y="810"/>
                      <a:pt x="683" y="810"/>
                    </a:cubicBezTo>
                    <a:cubicBezTo>
                      <a:pt x="683" y="810"/>
                      <a:pt x="681" y="811"/>
                      <a:pt x="684" y="809"/>
                    </a:cubicBezTo>
                    <a:cubicBezTo>
                      <a:pt x="684" y="809"/>
                      <a:pt x="691" y="807"/>
                      <a:pt x="688" y="807"/>
                    </a:cubicBezTo>
                    <a:cubicBezTo>
                      <a:pt x="688" y="807"/>
                      <a:pt x="685" y="807"/>
                      <a:pt x="687" y="806"/>
                    </a:cubicBezTo>
                    <a:cubicBezTo>
                      <a:pt x="687" y="806"/>
                      <a:pt x="694" y="801"/>
                      <a:pt x="697" y="796"/>
                    </a:cubicBezTo>
                    <a:cubicBezTo>
                      <a:pt x="697" y="796"/>
                      <a:pt x="703" y="786"/>
                      <a:pt x="695" y="779"/>
                    </a:cubicBezTo>
                    <a:cubicBezTo>
                      <a:pt x="695" y="779"/>
                      <a:pt x="691" y="780"/>
                      <a:pt x="687" y="784"/>
                    </a:cubicBezTo>
                    <a:cubicBezTo>
                      <a:pt x="687" y="784"/>
                      <a:pt x="685" y="790"/>
                      <a:pt x="683" y="790"/>
                    </a:cubicBezTo>
                    <a:cubicBezTo>
                      <a:pt x="683" y="790"/>
                      <a:pt x="677" y="790"/>
                      <a:pt x="675" y="787"/>
                    </a:cubicBezTo>
                    <a:cubicBezTo>
                      <a:pt x="675" y="787"/>
                      <a:pt x="672" y="786"/>
                      <a:pt x="674" y="786"/>
                    </a:cubicBezTo>
                    <a:cubicBezTo>
                      <a:pt x="674" y="786"/>
                      <a:pt x="675" y="787"/>
                      <a:pt x="677" y="784"/>
                    </a:cubicBezTo>
                    <a:cubicBezTo>
                      <a:pt x="677" y="784"/>
                      <a:pt x="680" y="783"/>
                      <a:pt x="680" y="782"/>
                    </a:cubicBezTo>
                    <a:cubicBezTo>
                      <a:pt x="680" y="782"/>
                      <a:pt x="682" y="779"/>
                      <a:pt x="685" y="777"/>
                    </a:cubicBezTo>
                    <a:cubicBezTo>
                      <a:pt x="685" y="777"/>
                      <a:pt x="687" y="775"/>
                      <a:pt x="688" y="774"/>
                    </a:cubicBezTo>
                    <a:cubicBezTo>
                      <a:pt x="688" y="774"/>
                      <a:pt x="688" y="772"/>
                      <a:pt x="686" y="772"/>
                    </a:cubicBezTo>
                    <a:cubicBezTo>
                      <a:pt x="686" y="772"/>
                      <a:pt x="682" y="777"/>
                      <a:pt x="679" y="769"/>
                    </a:cubicBezTo>
                    <a:cubicBezTo>
                      <a:pt x="679" y="769"/>
                      <a:pt x="679" y="761"/>
                      <a:pt x="677" y="764"/>
                    </a:cubicBezTo>
                    <a:cubicBezTo>
                      <a:pt x="677" y="764"/>
                      <a:pt x="676" y="769"/>
                      <a:pt x="672" y="770"/>
                    </a:cubicBezTo>
                    <a:cubicBezTo>
                      <a:pt x="672" y="770"/>
                      <a:pt x="670" y="771"/>
                      <a:pt x="668" y="770"/>
                    </a:cubicBezTo>
                    <a:cubicBezTo>
                      <a:pt x="668" y="770"/>
                      <a:pt x="666" y="769"/>
                      <a:pt x="668" y="769"/>
                    </a:cubicBezTo>
                    <a:cubicBezTo>
                      <a:pt x="668" y="769"/>
                      <a:pt x="671" y="768"/>
                      <a:pt x="673" y="764"/>
                    </a:cubicBezTo>
                    <a:cubicBezTo>
                      <a:pt x="673" y="764"/>
                      <a:pt x="676" y="761"/>
                      <a:pt x="675" y="759"/>
                    </a:cubicBezTo>
                    <a:cubicBezTo>
                      <a:pt x="675" y="759"/>
                      <a:pt x="675" y="758"/>
                      <a:pt x="678" y="757"/>
                    </a:cubicBezTo>
                    <a:cubicBezTo>
                      <a:pt x="678" y="757"/>
                      <a:pt x="684" y="752"/>
                      <a:pt x="687" y="755"/>
                    </a:cubicBezTo>
                    <a:cubicBezTo>
                      <a:pt x="687" y="755"/>
                      <a:pt x="689" y="757"/>
                      <a:pt x="687" y="760"/>
                    </a:cubicBezTo>
                    <a:cubicBezTo>
                      <a:pt x="687" y="760"/>
                      <a:pt x="686" y="763"/>
                      <a:pt x="689" y="765"/>
                    </a:cubicBezTo>
                    <a:cubicBezTo>
                      <a:pt x="689" y="765"/>
                      <a:pt x="693" y="768"/>
                      <a:pt x="694" y="766"/>
                    </a:cubicBezTo>
                    <a:cubicBezTo>
                      <a:pt x="694" y="766"/>
                      <a:pt x="699" y="762"/>
                      <a:pt x="701" y="763"/>
                    </a:cubicBezTo>
                    <a:cubicBezTo>
                      <a:pt x="701" y="763"/>
                      <a:pt x="705" y="764"/>
                      <a:pt x="705" y="766"/>
                    </a:cubicBezTo>
                    <a:cubicBezTo>
                      <a:pt x="705" y="766"/>
                      <a:pt x="704" y="768"/>
                      <a:pt x="703" y="769"/>
                    </a:cubicBezTo>
                    <a:cubicBezTo>
                      <a:pt x="703" y="769"/>
                      <a:pt x="703" y="770"/>
                      <a:pt x="702" y="771"/>
                    </a:cubicBezTo>
                    <a:cubicBezTo>
                      <a:pt x="702" y="771"/>
                      <a:pt x="699" y="772"/>
                      <a:pt x="701" y="775"/>
                    </a:cubicBezTo>
                    <a:cubicBezTo>
                      <a:pt x="706" y="782"/>
                      <a:pt x="706" y="782"/>
                      <a:pt x="706" y="782"/>
                    </a:cubicBezTo>
                    <a:cubicBezTo>
                      <a:pt x="706" y="782"/>
                      <a:pt x="708" y="789"/>
                      <a:pt x="707" y="793"/>
                    </a:cubicBezTo>
                    <a:cubicBezTo>
                      <a:pt x="707" y="794"/>
                      <a:pt x="706" y="796"/>
                      <a:pt x="706" y="796"/>
                    </a:cubicBezTo>
                    <a:close/>
                    <a:moveTo>
                      <a:pt x="451" y="788"/>
                    </a:moveTo>
                    <a:cubicBezTo>
                      <a:pt x="267" y="788"/>
                      <a:pt x="118" y="639"/>
                      <a:pt x="118" y="455"/>
                    </a:cubicBezTo>
                    <a:cubicBezTo>
                      <a:pt x="118" y="271"/>
                      <a:pt x="267" y="121"/>
                      <a:pt x="451" y="121"/>
                    </a:cubicBezTo>
                    <a:cubicBezTo>
                      <a:pt x="635" y="121"/>
                      <a:pt x="784" y="271"/>
                      <a:pt x="784" y="455"/>
                    </a:cubicBezTo>
                    <a:cubicBezTo>
                      <a:pt x="784" y="639"/>
                      <a:pt x="635" y="788"/>
                      <a:pt x="451" y="788"/>
                    </a:cubicBezTo>
                    <a:close/>
                    <a:moveTo>
                      <a:pt x="778" y="318"/>
                    </a:moveTo>
                    <a:cubicBezTo>
                      <a:pt x="775" y="310"/>
                      <a:pt x="775" y="303"/>
                      <a:pt x="777" y="296"/>
                    </a:cubicBezTo>
                    <a:cubicBezTo>
                      <a:pt x="779" y="290"/>
                      <a:pt x="784" y="285"/>
                      <a:pt x="792" y="282"/>
                    </a:cubicBezTo>
                    <a:cubicBezTo>
                      <a:pt x="797" y="280"/>
                      <a:pt x="801" y="279"/>
                      <a:pt x="805" y="279"/>
                    </a:cubicBezTo>
                    <a:cubicBezTo>
                      <a:pt x="808" y="280"/>
                      <a:pt x="811" y="280"/>
                      <a:pt x="814" y="282"/>
                    </a:cubicBezTo>
                    <a:cubicBezTo>
                      <a:pt x="817" y="283"/>
                      <a:pt x="819" y="285"/>
                      <a:pt x="821" y="287"/>
                    </a:cubicBezTo>
                    <a:cubicBezTo>
                      <a:pt x="824" y="289"/>
                      <a:pt x="826" y="293"/>
                      <a:pt x="828" y="297"/>
                    </a:cubicBezTo>
                    <a:cubicBezTo>
                      <a:pt x="831" y="305"/>
                      <a:pt x="831" y="312"/>
                      <a:pt x="829" y="318"/>
                    </a:cubicBezTo>
                    <a:cubicBezTo>
                      <a:pt x="826" y="325"/>
                      <a:pt x="821" y="330"/>
                      <a:pt x="813" y="333"/>
                    </a:cubicBezTo>
                    <a:cubicBezTo>
                      <a:pt x="806" y="336"/>
                      <a:pt x="799" y="336"/>
                      <a:pt x="792" y="334"/>
                    </a:cubicBezTo>
                    <a:cubicBezTo>
                      <a:pt x="786" y="331"/>
                      <a:pt x="781" y="325"/>
                      <a:pt x="778" y="318"/>
                    </a:cubicBezTo>
                    <a:close/>
                    <a:moveTo>
                      <a:pt x="841" y="337"/>
                    </a:moveTo>
                    <a:cubicBezTo>
                      <a:pt x="843" y="348"/>
                      <a:pt x="843" y="348"/>
                      <a:pt x="843" y="348"/>
                    </a:cubicBezTo>
                    <a:cubicBezTo>
                      <a:pt x="802" y="358"/>
                      <a:pt x="802" y="358"/>
                      <a:pt x="802" y="358"/>
                    </a:cubicBezTo>
                    <a:cubicBezTo>
                      <a:pt x="809" y="386"/>
                      <a:pt x="809" y="386"/>
                      <a:pt x="809" y="386"/>
                    </a:cubicBezTo>
                    <a:cubicBezTo>
                      <a:pt x="801" y="388"/>
                      <a:pt x="801" y="388"/>
                      <a:pt x="801" y="388"/>
                    </a:cubicBezTo>
                    <a:cubicBezTo>
                      <a:pt x="791" y="349"/>
                      <a:pt x="791" y="349"/>
                      <a:pt x="791" y="349"/>
                    </a:cubicBezTo>
                    <a:lnTo>
                      <a:pt x="841" y="337"/>
                    </a:lnTo>
                    <a:close/>
                    <a:moveTo>
                      <a:pt x="851" y="525"/>
                    </a:moveTo>
                    <a:cubicBezTo>
                      <a:pt x="815" y="528"/>
                      <a:pt x="815" y="528"/>
                      <a:pt x="815" y="528"/>
                    </a:cubicBezTo>
                    <a:cubicBezTo>
                      <a:pt x="847" y="545"/>
                      <a:pt x="847" y="545"/>
                      <a:pt x="847" y="545"/>
                    </a:cubicBezTo>
                    <a:cubicBezTo>
                      <a:pt x="844" y="562"/>
                      <a:pt x="844" y="562"/>
                      <a:pt x="844" y="562"/>
                    </a:cubicBezTo>
                    <a:cubicBezTo>
                      <a:pt x="793" y="552"/>
                      <a:pt x="793" y="552"/>
                      <a:pt x="793" y="552"/>
                    </a:cubicBezTo>
                    <a:cubicBezTo>
                      <a:pt x="795" y="541"/>
                      <a:pt x="795" y="541"/>
                      <a:pt x="795" y="541"/>
                    </a:cubicBezTo>
                    <a:cubicBezTo>
                      <a:pt x="835" y="549"/>
                      <a:pt x="835" y="549"/>
                      <a:pt x="835" y="549"/>
                    </a:cubicBezTo>
                    <a:cubicBezTo>
                      <a:pt x="798" y="530"/>
                      <a:pt x="798" y="530"/>
                      <a:pt x="798" y="530"/>
                    </a:cubicBezTo>
                    <a:cubicBezTo>
                      <a:pt x="800" y="519"/>
                      <a:pt x="800" y="519"/>
                      <a:pt x="800" y="519"/>
                    </a:cubicBezTo>
                    <a:cubicBezTo>
                      <a:pt x="842" y="517"/>
                      <a:pt x="842" y="517"/>
                      <a:pt x="842" y="517"/>
                    </a:cubicBezTo>
                    <a:cubicBezTo>
                      <a:pt x="802" y="508"/>
                      <a:pt x="802" y="508"/>
                      <a:pt x="802" y="508"/>
                    </a:cubicBezTo>
                    <a:cubicBezTo>
                      <a:pt x="804" y="498"/>
                      <a:pt x="804" y="498"/>
                      <a:pt x="804" y="498"/>
                    </a:cubicBezTo>
                    <a:cubicBezTo>
                      <a:pt x="855" y="508"/>
                      <a:pt x="855" y="508"/>
                      <a:pt x="855" y="508"/>
                    </a:cubicBezTo>
                    <a:lnTo>
                      <a:pt x="851" y="525"/>
                    </a:lnTo>
                    <a:close/>
                    <a:moveTo>
                      <a:pt x="815" y="474"/>
                    </a:moveTo>
                    <a:cubicBezTo>
                      <a:pt x="816" y="476"/>
                      <a:pt x="818" y="477"/>
                      <a:pt x="819" y="478"/>
                    </a:cubicBezTo>
                    <a:cubicBezTo>
                      <a:pt x="821" y="478"/>
                      <a:pt x="824" y="478"/>
                      <a:pt x="828" y="478"/>
                    </a:cubicBezTo>
                    <a:cubicBezTo>
                      <a:pt x="857" y="479"/>
                      <a:pt x="857" y="479"/>
                      <a:pt x="857" y="479"/>
                    </a:cubicBezTo>
                    <a:cubicBezTo>
                      <a:pt x="856" y="491"/>
                      <a:pt x="856" y="491"/>
                      <a:pt x="856" y="491"/>
                    </a:cubicBezTo>
                    <a:cubicBezTo>
                      <a:pt x="829" y="490"/>
                      <a:pt x="829" y="490"/>
                      <a:pt x="829" y="490"/>
                    </a:cubicBezTo>
                    <a:cubicBezTo>
                      <a:pt x="823" y="490"/>
                      <a:pt x="819" y="489"/>
                      <a:pt x="816" y="489"/>
                    </a:cubicBezTo>
                    <a:cubicBezTo>
                      <a:pt x="814" y="488"/>
                      <a:pt x="812" y="487"/>
                      <a:pt x="810" y="485"/>
                    </a:cubicBezTo>
                    <a:cubicBezTo>
                      <a:pt x="808" y="483"/>
                      <a:pt x="807" y="481"/>
                      <a:pt x="806" y="478"/>
                    </a:cubicBezTo>
                    <a:cubicBezTo>
                      <a:pt x="805" y="475"/>
                      <a:pt x="805" y="472"/>
                      <a:pt x="805" y="467"/>
                    </a:cubicBezTo>
                    <a:cubicBezTo>
                      <a:pt x="805" y="462"/>
                      <a:pt x="806" y="458"/>
                      <a:pt x="807" y="455"/>
                    </a:cubicBezTo>
                    <a:cubicBezTo>
                      <a:pt x="808" y="452"/>
                      <a:pt x="810" y="450"/>
                      <a:pt x="812" y="448"/>
                    </a:cubicBezTo>
                    <a:cubicBezTo>
                      <a:pt x="813" y="447"/>
                      <a:pt x="815" y="446"/>
                      <a:pt x="817" y="445"/>
                    </a:cubicBezTo>
                    <a:cubicBezTo>
                      <a:pt x="820" y="445"/>
                      <a:pt x="825" y="444"/>
                      <a:pt x="831" y="445"/>
                    </a:cubicBezTo>
                    <a:cubicBezTo>
                      <a:pt x="858" y="446"/>
                      <a:pt x="858" y="446"/>
                      <a:pt x="858" y="446"/>
                    </a:cubicBezTo>
                    <a:cubicBezTo>
                      <a:pt x="858" y="457"/>
                      <a:pt x="858" y="457"/>
                      <a:pt x="858" y="457"/>
                    </a:cubicBezTo>
                    <a:cubicBezTo>
                      <a:pt x="830" y="456"/>
                      <a:pt x="830" y="456"/>
                      <a:pt x="830" y="456"/>
                    </a:cubicBezTo>
                    <a:cubicBezTo>
                      <a:pt x="825" y="456"/>
                      <a:pt x="822" y="456"/>
                      <a:pt x="821" y="456"/>
                    </a:cubicBezTo>
                    <a:cubicBezTo>
                      <a:pt x="819" y="457"/>
                      <a:pt x="817" y="458"/>
                      <a:pt x="816" y="459"/>
                    </a:cubicBezTo>
                    <a:cubicBezTo>
                      <a:pt x="814" y="461"/>
                      <a:pt x="814" y="464"/>
                      <a:pt x="813" y="467"/>
                    </a:cubicBezTo>
                    <a:cubicBezTo>
                      <a:pt x="813" y="470"/>
                      <a:pt x="814" y="473"/>
                      <a:pt x="815" y="47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3" name="Freeform 85">
                <a:extLst>
                  <a:ext uri="{FF2B5EF4-FFF2-40B4-BE49-F238E27FC236}">
                    <a16:creationId xmlns="" xmlns:a16="http://schemas.microsoft.com/office/drawing/2014/main" id="{1A07FA5C-328A-804B-A5E5-85DB789DA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749"/>
                <a:ext cx="42" cy="40"/>
              </a:xfrm>
              <a:custGeom>
                <a:avLst/>
                <a:gdLst>
                  <a:gd name="T0" fmla="*/ 13 w 22"/>
                  <a:gd name="T1" fmla="*/ 20 h 21"/>
                  <a:gd name="T2" fmla="*/ 18 w 22"/>
                  <a:gd name="T3" fmla="*/ 20 h 21"/>
                  <a:gd name="T4" fmla="*/ 21 w 22"/>
                  <a:gd name="T5" fmla="*/ 18 h 21"/>
                  <a:gd name="T6" fmla="*/ 22 w 22"/>
                  <a:gd name="T7" fmla="*/ 13 h 21"/>
                  <a:gd name="T8" fmla="*/ 20 w 22"/>
                  <a:gd name="T9" fmla="*/ 8 h 21"/>
                  <a:gd name="T10" fmla="*/ 13 w 22"/>
                  <a:gd name="T11" fmla="*/ 3 h 21"/>
                  <a:gd name="T12" fmla="*/ 9 w 22"/>
                  <a:gd name="T13" fmla="*/ 0 h 21"/>
                  <a:gd name="T14" fmla="*/ 0 w 22"/>
                  <a:gd name="T15" fmla="*/ 12 h 21"/>
                  <a:gd name="T16" fmla="*/ 5 w 22"/>
                  <a:gd name="T17" fmla="*/ 16 h 21"/>
                  <a:gd name="T18" fmla="*/ 13 w 22"/>
                  <a:gd name="T19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3" y="20"/>
                    </a:moveTo>
                    <a:cubicBezTo>
                      <a:pt x="15" y="21"/>
                      <a:pt x="16" y="21"/>
                      <a:pt x="18" y="20"/>
                    </a:cubicBezTo>
                    <a:cubicBezTo>
                      <a:pt x="19" y="20"/>
                      <a:pt x="20" y="19"/>
                      <a:pt x="21" y="18"/>
                    </a:cubicBezTo>
                    <a:cubicBezTo>
                      <a:pt x="22" y="16"/>
                      <a:pt x="22" y="14"/>
                      <a:pt x="22" y="13"/>
                    </a:cubicBezTo>
                    <a:cubicBezTo>
                      <a:pt x="22" y="11"/>
                      <a:pt x="21" y="10"/>
                      <a:pt x="20" y="8"/>
                    </a:cubicBezTo>
                    <a:cubicBezTo>
                      <a:pt x="19" y="7"/>
                      <a:pt x="16" y="6"/>
                      <a:pt x="13" y="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9" y="18"/>
                      <a:pt x="12" y="20"/>
                      <a:pt x="13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4" name="Freeform 86">
                <a:extLst>
                  <a:ext uri="{FF2B5EF4-FFF2-40B4-BE49-F238E27FC236}">
                    <a16:creationId xmlns="" xmlns:a16="http://schemas.microsoft.com/office/drawing/2014/main" id="{F4F1B6B0-DA6E-5E4F-849E-F7EB08856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110"/>
                <a:ext cx="35" cy="54"/>
              </a:xfrm>
              <a:custGeom>
                <a:avLst/>
                <a:gdLst>
                  <a:gd name="T0" fmla="*/ 4 w 18"/>
                  <a:gd name="T1" fmla="*/ 3 h 28"/>
                  <a:gd name="T2" fmla="*/ 6 w 18"/>
                  <a:gd name="T3" fmla="*/ 6 h 28"/>
                  <a:gd name="T4" fmla="*/ 7 w 18"/>
                  <a:gd name="T5" fmla="*/ 9 h 28"/>
                  <a:gd name="T6" fmla="*/ 7 w 18"/>
                  <a:gd name="T7" fmla="*/ 12 h 28"/>
                  <a:gd name="T8" fmla="*/ 6 w 18"/>
                  <a:gd name="T9" fmla="*/ 13 h 28"/>
                  <a:gd name="T10" fmla="*/ 3 w 18"/>
                  <a:gd name="T11" fmla="*/ 19 h 28"/>
                  <a:gd name="T12" fmla="*/ 3 w 18"/>
                  <a:gd name="T13" fmla="*/ 25 h 28"/>
                  <a:gd name="T14" fmla="*/ 8 w 18"/>
                  <a:gd name="T15" fmla="*/ 22 h 28"/>
                  <a:gd name="T16" fmla="*/ 10 w 18"/>
                  <a:gd name="T17" fmla="*/ 21 h 28"/>
                  <a:gd name="T18" fmla="*/ 11 w 18"/>
                  <a:gd name="T19" fmla="*/ 19 h 28"/>
                  <a:gd name="T20" fmla="*/ 15 w 18"/>
                  <a:gd name="T21" fmla="*/ 13 h 28"/>
                  <a:gd name="T22" fmla="*/ 18 w 18"/>
                  <a:gd name="T23" fmla="*/ 7 h 28"/>
                  <a:gd name="T24" fmla="*/ 18 w 18"/>
                  <a:gd name="T25" fmla="*/ 4 h 28"/>
                  <a:gd name="T26" fmla="*/ 12 w 18"/>
                  <a:gd name="T27" fmla="*/ 1 h 28"/>
                  <a:gd name="T28" fmla="*/ 8 w 18"/>
                  <a:gd name="T29" fmla="*/ 0 h 28"/>
                  <a:gd name="T30" fmla="*/ 4 w 18"/>
                  <a:gd name="T31" fmla="*/ 0 h 28"/>
                  <a:gd name="T32" fmla="*/ 4 w 18"/>
                  <a:gd name="T33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28">
                    <a:moveTo>
                      <a:pt x="4" y="3"/>
                    </a:moveTo>
                    <a:cubicBezTo>
                      <a:pt x="4" y="4"/>
                      <a:pt x="6" y="6"/>
                      <a:pt x="6" y="6"/>
                    </a:cubicBezTo>
                    <a:cubicBezTo>
                      <a:pt x="6" y="8"/>
                      <a:pt x="7" y="9"/>
                      <a:pt x="7" y="9"/>
                    </a:cubicBezTo>
                    <a:cubicBezTo>
                      <a:pt x="8" y="10"/>
                      <a:pt x="7" y="12"/>
                      <a:pt x="7" y="12"/>
                    </a:cubicBezTo>
                    <a:cubicBezTo>
                      <a:pt x="7" y="12"/>
                      <a:pt x="6" y="13"/>
                      <a:pt x="6" y="13"/>
                    </a:cubicBezTo>
                    <a:cubicBezTo>
                      <a:pt x="6" y="16"/>
                      <a:pt x="3" y="19"/>
                      <a:pt x="3" y="19"/>
                    </a:cubicBezTo>
                    <a:cubicBezTo>
                      <a:pt x="0" y="21"/>
                      <a:pt x="3" y="25"/>
                      <a:pt x="3" y="25"/>
                    </a:cubicBezTo>
                    <a:cubicBezTo>
                      <a:pt x="4" y="28"/>
                      <a:pt x="8" y="22"/>
                      <a:pt x="8" y="22"/>
                    </a:cubicBezTo>
                    <a:cubicBezTo>
                      <a:pt x="9" y="21"/>
                      <a:pt x="10" y="21"/>
                      <a:pt x="10" y="21"/>
                    </a:cubicBezTo>
                    <a:cubicBezTo>
                      <a:pt x="10" y="20"/>
                      <a:pt x="10" y="20"/>
                      <a:pt x="11" y="19"/>
                    </a:cubicBezTo>
                    <a:cubicBezTo>
                      <a:pt x="12" y="16"/>
                      <a:pt x="15" y="13"/>
                      <a:pt x="15" y="13"/>
                    </a:cubicBezTo>
                    <a:cubicBezTo>
                      <a:pt x="15" y="12"/>
                      <a:pt x="18" y="7"/>
                      <a:pt x="18" y="7"/>
                    </a:cubicBezTo>
                    <a:cubicBezTo>
                      <a:pt x="18" y="6"/>
                      <a:pt x="18" y="4"/>
                      <a:pt x="18" y="4"/>
                    </a:cubicBezTo>
                    <a:cubicBezTo>
                      <a:pt x="17" y="3"/>
                      <a:pt x="12" y="1"/>
                      <a:pt x="12" y="1"/>
                    </a:cubicBezTo>
                    <a:cubicBezTo>
                      <a:pt x="12" y="1"/>
                      <a:pt x="10" y="1"/>
                      <a:pt x="8" y="0"/>
                    </a:cubicBezTo>
                    <a:cubicBezTo>
                      <a:pt x="6" y="0"/>
                      <a:pt x="4" y="0"/>
                      <a:pt x="4" y="0"/>
                    </a:cubicBezTo>
                    <a:cubicBezTo>
                      <a:pt x="1" y="1"/>
                      <a:pt x="4" y="3"/>
                      <a:pt x="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5" name="Freeform 87">
                <a:extLst>
                  <a:ext uri="{FF2B5EF4-FFF2-40B4-BE49-F238E27FC236}">
                    <a16:creationId xmlns="" xmlns:a16="http://schemas.microsoft.com/office/drawing/2014/main" id="{9757A1C8-19AF-2146-83BB-47EF10CC4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076"/>
                <a:ext cx="68" cy="67"/>
              </a:xfrm>
              <a:custGeom>
                <a:avLst/>
                <a:gdLst>
                  <a:gd name="T0" fmla="*/ 24 w 36"/>
                  <a:gd name="T1" fmla="*/ 32 h 35"/>
                  <a:gd name="T2" fmla="*/ 35 w 36"/>
                  <a:gd name="T3" fmla="*/ 23 h 35"/>
                  <a:gd name="T4" fmla="*/ 35 w 36"/>
                  <a:gd name="T5" fmla="*/ 11 h 35"/>
                  <a:gd name="T6" fmla="*/ 26 w 36"/>
                  <a:gd name="T7" fmla="*/ 2 h 35"/>
                  <a:gd name="T8" fmla="*/ 12 w 36"/>
                  <a:gd name="T9" fmla="*/ 3 h 35"/>
                  <a:gd name="T10" fmla="*/ 1 w 36"/>
                  <a:gd name="T11" fmla="*/ 12 h 35"/>
                  <a:gd name="T12" fmla="*/ 1 w 36"/>
                  <a:gd name="T13" fmla="*/ 24 h 35"/>
                  <a:gd name="T14" fmla="*/ 10 w 36"/>
                  <a:gd name="T15" fmla="*/ 33 h 35"/>
                  <a:gd name="T16" fmla="*/ 24 w 36"/>
                  <a:gd name="T17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35">
                    <a:moveTo>
                      <a:pt x="24" y="32"/>
                    </a:moveTo>
                    <a:cubicBezTo>
                      <a:pt x="30" y="30"/>
                      <a:pt x="33" y="27"/>
                      <a:pt x="35" y="23"/>
                    </a:cubicBezTo>
                    <a:cubicBezTo>
                      <a:pt x="36" y="19"/>
                      <a:pt x="36" y="15"/>
                      <a:pt x="35" y="11"/>
                    </a:cubicBezTo>
                    <a:cubicBezTo>
                      <a:pt x="33" y="6"/>
                      <a:pt x="30" y="3"/>
                      <a:pt x="26" y="2"/>
                    </a:cubicBezTo>
                    <a:cubicBezTo>
                      <a:pt x="22" y="0"/>
                      <a:pt x="17" y="1"/>
                      <a:pt x="12" y="3"/>
                    </a:cubicBezTo>
                    <a:cubicBezTo>
                      <a:pt x="7" y="5"/>
                      <a:pt x="3" y="8"/>
                      <a:pt x="1" y="12"/>
                    </a:cubicBezTo>
                    <a:cubicBezTo>
                      <a:pt x="0" y="16"/>
                      <a:pt x="0" y="20"/>
                      <a:pt x="1" y="24"/>
                    </a:cubicBezTo>
                    <a:cubicBezTo>
                      <a:pt x="3" y="29"/>
                      <a:pt x="6" y="31"/>
                      <a:pt x="10" y="33"/>
                    </a:cubicBezTo>
                    <a:cubicBezTo>
                      <a:pt x="14" y="35"/>
                      <a:pt x="18" y="34"/>
                      <a:pt x="24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</p:grpSp>
      <p:pic>
        <p:nvPicPr>
          <p:cNvPr id="191" name="图片 190">
            <a:extLst>
              <a:ext uri="{FF2B5EF4-FFF2-40B4-BE49-F238E27FC236}">
                <a16:creationId xmlns="" xmlns:a16="http://schemas.microsoft.com/office/drawing/2014/main" id="{5942B352-DEB8-484F-B395-CC3B83EDAA32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6342612"/>
            <a:ext cx="12192000" cy="515389"/>
          </a:xfrm>
          <a:prstGeom prst="rect">
            <a:avLst/>
          </a:prstGeom>
        </p:spPr>
      </p:pic>
      <p:grpSp>
        <p:nvGrpSpPr>
          <p:cNvPr id="192" name="组合 191">
            <a:extLst>
              <a:ext uri="{FF2B5EF4-FFF2-40B4-BE49-F238E27FC236}">
                <a16:creationId xmlns="" xmlns:a16="http://schemas.microsoft.com/office/drawing/2014/main" id="{36451CC1-E625-3642-89FD-6A50568AD7B4}"/>
              </a:ext>
            </a:extLst>
          </p:cNvPr>
          <p:cNvGrpSpPr/>
          <p:nvPr/>
        </p:nvGrpSpPr>
        <p:grpSpPr>
          <a:xfrm>
            <a:off x="10899831" y="6542060"/>
            <a:ext cx="1028644" cy="189883"/>
            <a:chOff x="4206876" y="3000376"/>
            <a:chExt cx="3689350" cy="681038"/>
          </a:xfrm>
          <a:solidFill>
            <a:schemeClr val="bg1"/>
          </a:solidFill>
        </p:grpSpPr>
        <p:sp>
          <p:nvSpPr>
            <p:cNvPr id="193" name="Freeform 54">
              <a:extLst>
                <a:ext uri="{FF2B5EF4-FFF2-40B4-BE49-F238E27FC236}">
                  <a16:creationId xmlns="" xmlns:a16="http://schemas.microsoft.com/office/drawing/2014/main" id="{AF84D259-C5F3-F341-96C9-3453763B8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688" y="3021013"/>
              <a:ext cx="647700" cy="141288"/>
            </a:xfrm>
            <a:custGeom>
              <a:avLst/>
              <a:gdLst>
                <a:gd name="T0" fmla="*/ 98 w 214"/>
                <a:gd name="T1" fmla="*/ 0 h 46"/>
                <a:gd name="T2" fmla="*/ 108 w 214"/>
                <a:gd name="T3" fmla="*/ 3 h 46"/>
                <a:gd name="T4" fmla="*/ 127 w 214"/>
                <a:gd name="T5" fmla="*/ 17 h 46"/>
                <a:gd name="T6" fmla="*/ 137 w 214"/>
                <a:gd name="T7" fmla="*/ 19 h 46"/>
                <a:gd name="T8" fmla="*/ 139 w 214"/>
                <a:gd name="T9" fmla="*/ 19 h 46"/>
                <a:gd name="T10" fmla="*/ 162 w 214"/>
                <a:gd name="T11" fmla="*/ 19 h 46"/>
                <a:gd name="T12" fmla="*/ 176 w 214"/>
                <a:gd name="T13" fmla="*/ 19 h 46"/>
                <a:gd name="T14" fmla="*/ 188 w 214"/>
                <a:gd name="T15" fmla="*/ 19 h 46"/>
                <a:gd name="T16" fmla="*/ 202 w 214"/>
                <a:gd name="T17" fmla="*/ 18 h 46"/>
                <a:gd name="T18" fmla="*/ 210 w 214"/>
                <a:gd name="T19" fmla="*/ 31 h 46"/>
                <a:gd name="T20" fmla="*/ 200 w 214"/>
                <a:gd name="T21" fmla="*/ 34 h 46"/>
                <a:gd name="T22" fmla="*/ 193 w 214"/>
                <a:gd name="T23" fmla="*/ 35 h 46"/>
                <a:gd name="T24" fmla="*/ 183 w 214"/>
                <a:gd name="T25" fmla="*/ 35 h 46"/>
                <a:gd name="T26" fmla="*/ 165 w 214"/>
                <a:gd name="T27" fmla="*/ 36 h 46"/>
                <a:gd name="T28" fmla="*/ 129 w 214"/>
                <a:gd name="T29" fmla="*/ 36 h 46"/>
                <a:gd name="T30" fmla="*/ 121 w 214"/>
                <a:gd name="T31" fmla="*/ 36 h 46"/>
                <a:gd name="T32" fmla="*/ 118 w 214"/>
                <a:gd name="T33" fmla="*/ 38 h 46"/>
                <a:gd name="T34" fmla="*/ 114 w 214"/>
                <a:gd name="T35" fmla="*/ 38 h 46"/>
                <a:gd name="T36" fmla="*/ 94 w 214"/>
                <a:gd name="T37" fmla="*/ 36 h 46"/>
                <a:gd name="T38" fmla="*/ 80 w 214"/>
                <a:gd name="T39" fmla="*/ 36 h 46"/>
                <a:gd name="T40" fmla="*/ 71 w 214"/>
                <a:gd name="T41" fmla="*/ 37 h 46"/>
                <a:gd name="T42" fmla="*/ 41 w 214"/>
                <a:gd name="T43" fmla="*/ 39 h 46"/>
                <a:gd name="T44" fmla="*/ 34 w 214"/>
                <a:gd name="T45" fmla="*/ 39 h 46"/>
                <a:gd name="T46" fmla="*/ 3 w 214"/>
                <a:gd name="T47" fmla="*/ 39 h 46"/>
                <a:gd name="T48" fmla="*/ 0 w 214"/>
                <a:gd name="T49" fmla="*/ 30 h 46"/>
                <a:gd name="T50" fmla="*/ 5 w 214"/>
                <a:gd name="T51" fmla="*/ 25 h 46"/>
                <a:gd name="T52" fmla="*/ 17 w 214"/>
                <a:gd name="T53" fmla="*/ 23 h 46"/>
                <a:gd name="T54" fmla="*/ 46 w 214"/>
                <a:gd name="T55" fmla="*/ 25 h 46"/>
                <a:gd name="T56" fmla="*/ 61 w 214"/>
                <a:gd name="T57" fmla="*/ 23 h 46"/>
                <a:gd name="T58" fmla="*/ 74 w 214"/>
                <a:gd name="T59" fmla="*/ 21 h 46"/>
                <a:gd name="T60" fmla="*/ 84 w 214"/>
                <a:gd name="T61" fmla="*/ 20 h 46"/>
                <a:gd name="T62" fmla="*/ 88 w 214"/>
                <a:gd name="T63" fmla="*/ 19 h 46"/>
                <a:gd name="T64" fmla="*/ 88 w 214"/>
                <a:gd name="T65" fmla="*/ 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4" h="46">
                  <a:moveTo>
                    <a:pt x="93" y="0"/>
                  </a:moveTo>
                  <a:cubicBezTo>
                    <a:pt x="94" y="1"/>
                    <a:pt x="96" y="0"/>
                    <a:pt x="98" y="0"/>
                  </a:cubicBezTo>
                  <a:cubicBezTo>
                    <a:pt x="101" y="1"/>
                    <a:pt x="101" y="2"/>
                    <a:pt x="104" y="3"/>
                  </a:cubicBezTo>
                  <a:cubicBezTo>
                    <a:pt x="105" y="1"/>
                    <a:pt x="108" y="4"/>
                    <a:pt x="108" y="3"/>
                  </a:cubicBezTo>
                  <a:cubicBezTo>
                    <a:pt x="113" y="5"/>
                    <a:pt x="118" y="8"/>
                    <a:pt x="122" y="11"/>
                  </a:cubicBezTo>
                  <a:cubicBezTo>
                    <a:pt x="124" y="12"/>
                    <a:pt x="125" y="16"/>
                    <a:pt x="127" y="17"/>
                  </a:cubicBezTo>
                  <a:cubicBezTo>
                    <a:pt x="129" y="18"/>
                    <a:pt x="133" y="18"/>
                    <a:pt x="135" y="20"/>
                  </a:cubicBezTo>
                  <a:cubicBezTo>
                    <a:pt x="135" y="20"/>
                    <a:pt x="136" y="19"/>
                    <a:pt x="137" y="19"/>
                  </a:cubicBezTo>
                  <a:cubicBezTo>
                    <a:pt x="137" y="19"/>
                    <a:pt x="137" y="19"/>
                    <a:pt x="137" y="20"/>
                  </a:cubicBezTo>
                  <a:cubicBezTo>
                    <a:pt x="138" y="19"/>
                    <a:pt x="138" y="19"/>
                    <a:pt x="139" y="19"/>
                  </a:cubicBezTo>
                  <a:cubicBezTo>
                    <a:pt x="139" y="18"/>
                    <a:pt x="146" y="21"/>
                    <a:pt x="148" y="19"/>
                  </a:cubicBezTo>
                  <a:cubicBezTo>
                    <a:pt x="151" y="21"/>
                    <a:pt x="156" y="18"/>
                    <a:pt x="162" y="19"/>
                  </a:cubicBezTo>
                  <a:cubicBezTo>
                    <a:pt x="164" y="20"/>
                    <a:pt x="171" y="20"/>
                    <a:pt x="174" y="18"/>
                  </a:cubicBezTo>
                  <a:cubicBezTo>
                    <a:pt x="175" y="19"/>
                    <a:pt x="176" y="19"/>
                    <a:pt x="176" y="19"/>
                  </a:cubicBezTo>
                  <a:cubicBezTo>
                    <a:pt x="177" y="19"/>
                    <a:pt x="180" y="18"/>
                    <a:pt x="182" y="19"/>
                  </a:cubicBezTo>
                  <a:cubicBezTo>
                    <a:pt x="182" y="20"/>
                    <a:pt x="186" y="19"/>
                    <a:pt x="188" y="19"/>
                  </a:cubicBezTo>
                  <a:cubicBezTo>
                    <a:pt x="190" y="19"/>
                    <a:pt x="192" y="18"/>
                    <a:pt x="195" y="18"/>
                  </a:cubicBezTo>
                  <a:cubicBezTo>
                    <a:pt x="196" y="18"/>
                    <a:pt x="201" y="19"/>
                    <a:pt x="202" y="18"/>
                  </a:cubicBezTo>
                  <a:cubicBezTo>
                    <a:pt x="206" y="20"/>
                    <a:pt x="212" y="21"/>
                    <a:pt x="214" y="23"/>
                  </a:cubicBezTo>
                  <a:cubicBezTo>
                    <a:pt x="214" y="26"/>
                    <a:pt x="213" y="30"/>
                    <a:pt x="210" y="31"/>
                  </a:cubicBezTo>
                  <a:cubicBezTo>
                    <a:pt x="209" y="32"/>
                    <a:pt x="206" y="31"/>
                    <a:pt x="205" y="31"/>
                  </a:cubicBezTo>
                  <a:cubicBezTo>
                    <a:pt x="204" y="32"/>
                    <a:pt x="202" y="34"/>
                    <a:pt x="200" y="34"/>
                  </a:cubicBezTo>
                  <a:cubicBezTo>
                    <a:pt x="198" y="35"/>
                    <a:pt x="195" y="34"/>
                    <a:pt x="194" y="36"/>
                  </a:cubicBezTo>
                  <a:cubicBezTo>
                    <a:pt x="194" y="36"/>
                    <a:pt x="193" y="35"/>
                    <a:pt x="193" y="35"/>
                  </a:cubicBezTo>
                  <a:cubicBezTo>
                    <a:pt x="192" y="35"/>
                    <a:pt x="184" y="35"/>
                    <a:pt x="184" y="35"/>
                  </a:cubicBezTo>
                  <a:cubicBezTo>
                    <a:pt x="183" y="35"/>
                    <a:pt x="183" y="35"/>
                    <a:pt x="183" y="35"/>
                  </a:cubicBezTo>
                  <a:cubicBezTo>
                    <a:pt x="183" y="35"/>
                    <a:pt x="171" y="36"/>
                    <a:pt x="169" y="35"/>
                  </a:cubicBezTo>
                  <a:cubicBezTo>
                    <a:pt x="167" y="35"/>
                    <a:pt x="166" y="35"/>
                    <a:pt x="165" y="36"/>
                  </a:cubicBezTo>
                  <a:cubicBezTo>
                    <a:pt x="159" y="33"/>
                    <a:pt x="147" y="34"/>
                    <a:pt x="141" y="36"/>
                  </a:cubicBezTo>
                  <a:cubicBezTo>
                    <a:pt x="138" y="36"/>
                    <a:pt x="129" y="36"/>
                    <a:pt x="129" y="36"/>
                  </a:cubicBezTo>
                  <a:cubicBezTo>
                    <a:pt x="129" y="36"/>
                    <a:pt x="128" y="37"/>
                    <a:pt x="128" y="37"/>
                  </a:cubicBezTo>
                  <a:cubicBezTo>
                    <a:pt x="125" y="36"/>
                    <a:pt x="123" y="36"/>
                    <a:pt x="121" y="36"/>
                  </a:cubicBezTo>
                  <a:cubicBezTo>
                    <a:pt x="119" y="36"/>
                    <a:pt x="119" y="37"/>
                    <a:pt x="118" y="38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7" y="37"/>
                    <a:pt x="116" y="37"/>
                    <a:pt x="115" y="37"/>
                  </a:cubicBezTo>
                  <a:cubicBezTo>
                    <a:pt x="115" y="38"/>
                    <a:pt x="114" y="38"/>
                    <a:pt x="114" y="38"/>
                  </a:cubicBezTo>
                  <a:cubicBezTo>
                    <a:pt x="112" y="38"/>
                    <a:pt x="109" y="37"/>
                    <a:pt x="107" y="36"/>
                  </a:cubicBezTo>
                  <a:cubicBezTo>
                    <a:pt x="104" y="37"/>
                    <a:pt x="98" y="37"/>
                    <a:pt x="94" y="36"/>
                  </a:cubicBezTo>
                  <a:cubicBezTo>
                    <a:pt x="93" y="36"/>
                    <a:pt x="87" y="37"/>
                    <a:pt x="86" y="38"/>
                  </a:cubicBezTo>
                  <a:cubicBezTo>
                    <a:pt x="85" y="38"/>
                    <a:pt x="81" y="37"/>
                    <a:pt x="80" y="36"/>
                  </a:cubicBezTo>
                  <a:cubicBezTo>
                    <a:pt x="78" y="37"/>
                    <a:pt x="77" y="37"/>
                    <a:pt x="75" y="38"/>
                  </a:cubicBezTo>
                  <a:cubicBezTo>
                    <a:pt x="73" y="38"/>
                    <a:pt x="72" y="37"/>
                    <a:pt x="71" y="37"/>
                  </a:cubicBezTo>
                  <a:cubicBezTo>
                    <a:pt x="66" y="39"/>
                    <a:pt x="55" y="36"/>
                    <a:pt x="51" y="39"/>
                  </a:cubicBezTo>
                  <a:cubicBezTo>
                    <a:pt x="49" y="40"/>
                    <a:pt x="44" y="38"/>
                    <a:pt x="41" y="39"/>
                  </a:cubicBezTo>
                  <a:cubicBezTo>
                    <a:pt x="40" y="39"/>
                    <a:pt x="38" y="39"/>
                    <a:pt x="36" y="40"/>
                  </a:cubicBezTo>
                  <a:cubicBezTo>
                    <a:pt x="36" y="40"/>
                    <a:pt x="35" y="39"/>
                    <a:pt x="34" y="39"/>
                  </a:cubicBezTo>
                  <a:cubicBezTo>
                    <a:pt x="30" y="41"/>
                    <a:pt x="20" y="42"/>
                    <a:pt x="18" y="46"/>
                  </a:cubicBezTo>
                  <a:cubicBezTo>
                    <a:pt x="14" y="45"/>
                    <a:pt x="6" y="43"/>
                    <a:pt x="3" y="39"/>
                  </a:cubicBezTo>
                  <a:cubicBezTo>
                    <a:pt x="2" y="38"/>
                    <a:pt x="3" y="35"/>
                    <a:pt x="2" y="34"/>
                  </a:cubicBezTo>
                  <a:cubicBezTo>
                    <a:pt x="1" y="32"/>
                    <a:pt x="0" y="33"/>
                    <a:pt x="0" y="30"/>
                  </a:cubicBezTo>
                  <a:cubicBezTo>
                    <a:pt x="1" y="28"/>
                    <a:pt x="2" y="27"/>
                    <a:pt x="3" y="25"/>
                  </a:cubicBezTo>
                  <a:cubicBezTo>
                    <a:pt x="4" y="25"/>
                    <a:pt x="4" y="26"/>
                    <a:pt x="5" y="25"/>
                  </a:cubicBezTo>
                  <a:cubicBezTo>
                    <a:pt x="8" y="25"/>
                    <a:pt x="10" y="24"/>
                    <a:pt x="13" y="23"/>
                  </a:cubicBezTo>
                  <a:cubicBezTo>
                    <a:pt x="14" y="23"/>
                    <a:pt x="16" y="24"/>
                    <a:pt x="17" y="23"/>
                  </a:cubicBezTo>
                  <a:cubicBezTo>
                    <a:pt x="23" y="23"/>
                    <a:pt x="28" y="23"/>
                    <a:pt x="34" y="23"/>
                  </a:cubicBezTo>
                  <a:cubicBezTo>
                    <a:pt x="35" y="23"/>
                    <a:pt x="43" y="26"/>
                    <a:pt x="46" y="25"/>
                  </a:cubicBezTo>
                  <a:cubicBezTo>
                    <a:pt x="48" y="24"/>
                    <a:pt x="52" y="23"/>
                    <a:pt x="52" y="23"/>
                  </a:cubicBezTo>
                  <a:cubicBezTo>
                    <a:pt x="53" y="23"/>
                    <a:pt x="59" y="23"/>
                    <a:pt x="61" y="23"/>
                  </a:cubicBezTo>
                  <a:cubicBezTo>
                    <a:pt x="63" y="22"/>
                    <a:pt x="68" y="23"/>
                    <a:pt x="70" y="23"/>
                  </a:cubicBezTo>
                  <a:cubicBezTo>
                    <a:pt x="71" y="22"/>
                    <a:pt x="73" y="21"/>
                    <a:pt x="74" y="21"/>
                  </a:cubicBezTo>
                  <a:cubicBezTo>
                    <a:pt x="77" y="21"/>
                    <a:pt x="79" y="21"/>
                    <a:pt x="82" y="21"/>
                  </a:cubicBezTo>
                  <a:cubicBezTo>
                    <a:pt x="83" y="21"/>
                    <a:pt x="83" y="21"/>
                    <a:pt x="84" y="20"/>
                  </a:cubicBezTo>
                  <a:cubicBezTo>
                    <a:pt x="85" y="21"/>
                    <a:pt x="84" y="21"/>
                    <a:pt x="86" y="21"/>
                  </a:cubicBezTo>
                  <a:cubicBezTo>
                    <a:pt x="86" y="21"/>
                    <a:pt x="87" y="20"/>
                    <a:pt x="88" y="19"/>
                  </a:cubicBezTo>
                  <a:cubicBezTo>
                    <a:pt x="88" y="18"/>
                    <a:pt x="89" y="17"/>
                    <a:pt x="89" y="16"/>
                  </a:cubicBezTo>
                  <a:cubicBezTo>
                    <a:pt x="86" y="13"/>
                    <a:pt x="90" y="5"/>
                    <a:pt x="88" y="4"/>
                  </a:cubicBezTo>
                  <a:cubicBezTo>
                    <a:pt x="89" y="2"/>
                    <a:pt x="91" y="1"/>
                    <a:pt x="9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4" name="Freeform 55">
              <a:extLst>
                <a:ext uri="{FF2B5EF4-FFF2-40B4-BE49-F238E27FC236}">
                  <a16:creationId xmlns="" xmlns:a16="http://schemas.microsoft.com/office/drawing/2014/main" id="{103331B1-9844-7E47-9EA8-4A5A4C8161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86363" y="3152776"/>
              <a:ext cx="823913" cy="525463"/>
            </a:xfrm>
            <a:custGeom>
              <a:avLst/>
              <a:gdLst>
                <a:gd name="T0" fmla="*/ 257 w 272"/>
                <a:gd name="T1" fmla="*/ 115 h 172"/>
                <a:gd name="T2" fmla="*/ 219 w 272"/>
                <a:gd name="T3" fmla="*/ 115 h 172"/>
                <a:gd name="T4" fmla="*/ 187 w 272"/>
                <a:gd name="T5" fmla="*/ 113 h 172"/>
                <a:gd name="T6" fmla="*/ 171 w 272"/>
                <a:gd name="T7" fmla="*/ 112 h 172"/>
                <a:gd name="T8" fmla="*/ 125 w 272"/>
                <a:gd name="T9" fmla="*/ 112 h 172"/>
                <a:gd name="T10" fmla="*/ 139 w 272"/>
                <a:gd name="T11" fmla="*/ 100 h 172"/>
                <a:gd name="T12" fmla="*/ 162 w 272"/>
                <a:gd name="T13" fmla="*/ 101 h 172"/>
                <a:gd name="T14" fmla="*/ 183 w 272"/>
                <a:gd name="T15" fmla="*/ 101 h 172"/>
                <a:gd name="T16" fmla="*/ 185 w 272"/>
                <a:gd name="T17" fmla="*/ 58 h 172"/>
                <a:gd name="T18" fmla="*/ 186 w 272"/>
                <a:gd name="T19" fmla="*/ 32 h 172"/>
                <a:gd name="T20" fmla="*/ 194 w 272"/>
                <a:gd name="T21" fmla="*/ 0 h 172"/>
                <a:gd name="T22" fmla="*/ 168 w 272"/>
                <a:gd name="T23" fmla="*/ 1 h 172"/>
                <a:gd name="T24" fmla="*/ 143 w 272"/>
                <a:gd name="T25" fmla="*/ 3 h 172"/>
                <a:gd name="T26" fmla="*/ 114 w 272"/>
                <a:gd name="T27" fmla="*/ 4 h 172"/>
                <a:gd name="T28" fmla="*/ 95 w 272"/>
                <a:gd name="T29" fmla="*/ 2 h 172"/>
                <a:gd name="T30" fmla="*/ 63 w 272"/>
                <a:gd name="T31" fmla="*/ 5 h 172"/>
                <a:gd name="T32" fmla="*/ 62 w 272"/>
                <a:gd name="T33" fmla="*/ 22 h 172"/>
                <a:gd name="T34" fmla="*/ 67 w 272"/>
                <a:gd name="T35" fmla="*/ 50 h 172"/>
                <a:gd name="T36" fmla="*/ 66 w 272"/>
                <a:gd name="T37" fmla="*/ 63 h 172"/>
                <a:gd name="T38" fmla="*/ 67 w 272"/>
                <a:gd name="T39" fmla="*/ 82 h 172"/>
                <a:gd name="T40" fmla="*/ 62 w 272"/>
                <a:gd name="T41" fmla="*/ 106 h 172"/>
                <a:gd name="T42" fmla="*/ 75 w 272"/>
                <a:gd name="T43" fmla="*/ 101 h 172"/>
                <a:gd name="T44" fmla="*/ 109 w 272"/>
                <a:gd name="T45" fmla="*/ 102 h 172"/>
                <a:gd name="T46" fmla="*/ 99 w 272"/>
                <a:gd name="T47" fmla="*/ 112 h 172"/>
                <a:gd name="T48" fmla="*/ 71 w 272"/>
                <a:gd name="T49" fmla="*/ 116 h 172"/>
                <a:gd name="T50" fmla="*/ 43 w 272"/>
                <a:gd name="T51" fmla="*/ 120 h 172"/>
                <a:gd name="T52" fmla="*/ 23 w 272"/>
                <a:gd name="T53" fmla="*/ 122 h 172"/>
                <a:gd name="T54" fmla="*/ 4 w 272"/>
                <a:gd name="T55" fmla="*/ 129 h 172"/>
                <a:gd name="T56" fmla="*/ 28 w 272"/>
                <a:gd name="T57" fmla="*/ 143 h 172"/>
                <a:gd name="T58" fmla="*/ 42 w 272"/>
                <a:gd name="T59" fmla="*/ 138 h 172"/>
                <a:gd name="T60" fmla="*/ 62 w 272"/>
                <a:gd name="T61" fmla="*/ 133 h 172"/>
                <a:gd name="T62" fmla="*/ 93 w 272"/>
                <a:gd name="T63" fmla="*/ 127 h 172"/>
                <a:gd name="T64" fmla="*/ 92 w 272"/>
                <a:gd name="T65" fmla="*/ 141 h 172"/>
                <a:gd name="T66" fmla="*/ 86 w 272"/>
                <a:gd name="T67" fmla="*/ 156 h 172"/>
                <a:gd name="T68" fmla="*/ 100 w 272"/>
                <a:gd name="T69" fmla="*/ 153 h 172"/>
                <a:gd name="T70" fmla="*/ 119 w 272"/>
                <a:gd name="T71" fmla="*/ 126 h 172"/>
                <a:gd name="T72" fmla="*/ 138 w 272"/>
                <a:gd name="T73" fmla="*/ 130 h 172"/>
                <a:gd name="T74" fmla="*/ 150 w 272"/>
                <a:gd name="T75" fmla="*/ 150 h 172"/>
                <a:gd name="T76" fmla="*/ 170 w 272"/>
                <a:gd name="T77" fmla="*/ 159 h 172"/>
                <a:gd name="T78" fmla="*/ 172 w 272"/>
                <a:gd name="T79" fmla="*/ 128 h 172"/>
                <a:gd name="T80" fmla="*/ 209 w 272"/>
                <a:gd name="T81" fmla="*/ 134 h 172"/>
                <a:gd name="T82" fmla="*/ 229 w 272"/>
                <a:gd name="T83" fmla="*/ 144 h 172"/>
                <a:gd name="T84" fmla="*/ 238 w 272"/>
                <a:gd name="T85" fmla="*/ 146 h 172"/>
                <a:gd name="T86" fmla="*/ 266 w 272"/>
                <a:gd name="T87" fmla="*/ 140 h 172"/>
                <a:gd name="T88" fmla="*/ 170 w 272"/>
                <a:gd name="T89" fmla="*/ 55 h 172"/>
                <a:gd name="T90" fmla="*/ 139 w 272"/>
                <a:gd name="T91" fmla="*/ 55 h 172"/>
                <a:gd name="T92" fmla="*/ 107 w 272"/>
                <a:gd name="T93" fmla="*/ 58 h 172"/>
                <a:gd name="T94" fmla="*/ 87 w 272"/>
                <a:gd name="T95" fmla="*/ 60 h 172"/>
                <a:gd name="T96" fmla="*/ 104 w 272"/>
                <a:gd name="T97" fmla="*/ 48 h 172"/>
                <a:gd name="T98" fmla="*/ 135 w 272"/>
                <a:gd name="T99" fmla="*/ 45 h 172"/>
                <a:gd name="T100" fmla="*/ 166 w 272"/>
                <a:gd name="T101" fmla="*/ 44 h 172"/>
                <a:gd name="T102" fmla="*/ 94 w 272"/>
                <a:gd name="T103" fmla="*/ 23 h 172"/>
                <a:gd name="T104" fmla="*/ 135 w 272"/>
                <a:gd name="T105" fmla="*/ 20 h 172"/>
                <a:gd name="T106" fmla="*/ 174 w 272"/>
                <a:gd name="T107" fmla="*/ 19 h 172"/>
                <a:gd name="T108" fmla="*/ 102 w 272"/>
                <a:gd name="T109" fmla="*/ 32 h 172"/>
                <a:gd name="T110" fmla="*/ 94 w 272"/>
                <a:gd name="T111" fmla="*/ 23 h 172"/>
                <a:gd name="T112" fmla="*/ 95 w 272"/>
                <a:gd name="T113" fmla="*/ 85 h 172"/>
                <a:gd name="T114" fmla="*/ 82 w 272"/>
                <a:gd name="T115" fmla="*/ 82 h 172"/>
                <a:gd name="T116" fmla="*/ 106 w 272"/>
                <a:gd name="T117" fmla="*/ 75 h 172"/>
                <a:gd name="T118" fmla="*/ 149 w 272"/>
                <a:gd name="T119" fmla="*/ 71 h 172"/>
                <a:gd name="T120" fmla="*/ 170 w 272"/>
                <a:gd name="T121" fmla="*/ 81 h 172"/>
                <a:gd name="T122" fmla="*/ 133 w 272"/>
                <a:gd name="T123" fmla="*/ 8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2" h="172">
                  <a:moveTo>
                    <a:pt x="270" y="130"/>
                  </a:moveTo>
                  <a:cubicBezTo>
                    <a:pt x="272" y="123"/>
                    <a:pt x="264" y="119"/>
                    <a:pt x="266" y="115"/>
                  </a:cubicBezTo>
                  <a:cubicBezTo>
                    <a:pt x="265" y="114"/>
                    <a:pt x="264" y="112"/>
                    <a:pt x="262" y="112"/>
                  </a:cubicBezTo>
                  <a:cubicBezTo>
                    <a:pt x="261" y="112"/>
                    <a:pt x="258" y="115"/>
                    <a:pt x="257" y="115"/>
                  </a:cubicBezTo>
                  <a:cubicBezTo>
                    <a:pt x="255" y="116"/>
                    <a:pt x="241" y="114"/>
                    <a:pt x="239" y="113"/>
                  </a:cubicBezTo>
                  <a:cubicBezTo>
                    <a:pt x="237" y="113"/>
                    <a:pt x="237" y="115"/>
                    <a:pt x="235" y="115"/>
                  </a:cubicBezTo>
                  <a:cubicBezTo>
                    <a:pt x="234" y="116"/>
                    <a:pt x="231" y="115"/>
                    <a:pt x="231" y="115"/>
                  </a:cubicBezTo>
                  <a:cubicBezTo>
                    <a:pt x="230" y="114"/>
                    <a:pt x="220" y="116"/>
                    <a:pt x="219" y="115"/>
                  </a:cubicBezTo>
                  <a:cubicBezTo>
                    <a:pt x="218" y="115"/>
                    <a:pt x="218" y="114"/>
                    <a:pt x="217" y="114"/>
                  </a:cubicBezTo>
                  <a:cubicBezTo>
                    <a:pt x="213" y="117"/>
                    <a:pt x="206" y="114"/>
                    <a:pt x="202" y="113"/>
                  </a:cubicBezTo>
                  <a:cubicBezTo>
                    <a:pt x="200" y="114"/>
                    <a:pt x="193" y="113"/>
                    <a:pt x="193" y="113"/>
                  </a:cubicBezTo>
                  <a:cubicBezTo>
                    <a:pt x="191" y="113"/>
                    <a:pt x="189" y="113"/>
                    <a:pt x="187" y="113"/>
                  </a:cubicBezTo>
                  <a:cubicBezTo>
                    <a:pt x="186" y="113"/>
                    <a:pt x="186" y="112"/>
                    <a:pt x="185" y="112"/>
                  </a:cubicBezTo>
                  <a:cubicBezTo>
                    <a:pt x="184" y="114"/>
                    <a:pt x="183" y="112"/>
                    <a:pt x="181" y="113"/>
                  </a:cubicBezTo>
                  <a:cubicBezTo>
                    <a:pt x="180" y="113"/>
                    <a:pt x="179" y="113"/>
                    <a:pt x="179" y="113"/>
                  </a:cubicBezTo>
                  <a:cubicBezTo>
                    <a:pt x="176" y="112"/>
                    <a:pt x="175" y="113"/>
                    <a:pt x="171" y="112"/>
                  </a:cubicBezTo>
                  <a:cubicBezTo>
                    <a:pt x="169" y="112"/>
                    <a:pt x="166" y="112"/>
                    <a:pt x="164" y="112"/>
                  </a:cubicBezTo>
                  <a:cubicBezTo>
                    <a:pt x="164" y="112"/>
                    <a:pt x="155" y="110"/>
                    <a:pt x="154" y="110"/>
                  </a:cubicBezTo>
                  <a:cubicBezTo>
                    <a:pt x="153" y="111"/>
                    <a:pt x="153" y="112"/>
                    <a:pt x="151" y="111"/>
                  </a:cubicBezTo>
                  <a:cubicBezTo>
                    <a:pt x="144" y="109"/>
                    <a:pt x="131" y="110"/>
                    <a:pt x="125" y="112"/>
                  </a:cubicBezTo>
                  <a:cubicBezTo>
                    <a:pt x="125" y="112"/>
                    <a:pt x="124" y="111"/>
                    <a:pt x="124" y="111"/>
                  </a:cubicBezTo>
                  <a:cubicBezTo>
                    <a:pt x="124" y="108"/>
                    <a:pt x="125" y="101"/>
                    <a:pt x="129" y="100"/>
                  </a:cubicBezTo>
                  <a:cubicBezTo>
                    <a:pt x="132" y="99"/>
                    <a:pt x="132" y="100"/>
                    <a:pt x="135" y="101"/>
                  </a:cubicBezTo>
                  <a:cubicBezTo>
                    <a:pt x="137" y="101"/>
                    <a:pt x="138" y="100"/>
                    <a:pt x="139" y="100"/>
                  </a:cubicBezTo>
                  <a:cubicBezTo>
                    <a:pt x="140" y="100"/>
                    <a:pt x="140" y="100"/>
                    <a:pt x="141" y="100"/>
                  </a:cubicBezTo>
                  <a:cubicBezTo>
                    <a:pt x="141" y="100"/>
                    <a:pt x="142" y="100"/>
                    <a:pt x="142" y="100"/>
                  </a:cubicBezTo>
                  <a:cubicBezTo>
                    <a:pt x="147" y="101"/>
                    <a:pt x="147" y="101"/>
                    <a:pt x="147" y="101"/>
                  </a:cubicBezTo>
                  <a:cubicBezTo>
                    <a:pt x="149" y="101"/>
                    <a:pt x="161" y="101"/>
                    <a:pt x="162" y="101"/>
                  </a:cubicBezTo>
                  <a:cubicBezTo>
                    <a:pt x="165" y="101"/>
                    <a:pt x="168" y="101"/>
                    <a:pt x="170" y="101"/>
                  </a:cubicBezTo>
                  <a:cubicBezTo>
                    <a:pt x="173" y="103"/>
                    <a:pt x="174" y="105"/>
                    <a:pt x="175" y="106"/>
                  </a:cubicBezTo>
                  <a:cubicBezTo>
                    <a:pt x="175" y="106"/>
                    <a:pt x="176" y="106"/>
                    <a:pt x="177" y="106"/>
                  </a:cubicBezTo>
                  <a:cubicBezTo>
                    <a:pt x="179" y="104"/>
                    <a:pt x="181" y="102"/>
                    <a:pt x="183" y="101"/>
                  </a:cubicBezTo>
                  <a:cubicBezTo>
                    <a:pt x="185" y="99"/>
                    <a:pt x="186" y="91"/>
                    <a:pt x="185" y="87"/>
                  </a:cubicBezTo>
                  <a:cubicBezTo>
                    <a:pt x="185" y="86"/>
                    <a:pt x="181" y="84"/>
                    <a:pt x="183" y="81"/>
                  </a:cubicBezTo>
                  <a:cubicBezTo>
                    <a:pt x="183" y="80"/>
                    <a:pt x="183" y="75"/>
                    <a:pt x="183" y="75"/>
                  </a:cubicBezTo>
                  <a:cubicBezTo>
                    <a:pt x="185" y="72"/>
                    <a:pt x="186" y="61"/>
                    <a:pt x="185" y="58"/>
                  </a:cubicBezTo>
                  <a:cubicBezTo>
                    <a:pt x="185" y="57"/>
                    <a:pt x="184" y="56"/>
                    <a:pt x="184" y="55"/>
                  </a:cubicBezTo>
                  <a:cubicBezTo>
                    <a:pt x="184" y="55"/>
                    <a:pt x="184" y="50"/>
                    <a:pt x="184" y="49"/>
                  </a:cubicBezTo>
                  <a:cubicBezTo>
                    <a:pt x="185" y="47"/>
                    <a:pt x="186" y="44"/>
                    <a:pt x="186" y="41"/>
                  </a:cubicBezTo>
                  <a:cubicBezTo>
                    <a:pt x="187" y="37"/>
                    <a:pt x="185" y="36"/>
                    <a:pt x="186" y="32"/>
                  </a:cubicBezTo>
                  <a:cubicBezTo>
                    <a:pt x="187" y="32"/>
                    <a:pt x="186" y="31"/>
                    <a:pt x="187" y="31"/>
                  </a:cubicBezTo>
                  <a:cubicBezTo>
                    <a:pt x="187" y="28"/>
                    <a:pt x="189" y="27"/>
                    <a:pt x="191" y="25"/>
                  </a:cubicBezTo>
                  <a:cubicBezTo>
                    <a:pt x="194" y="21"/>
                    <a:pt x="198" y="15"/>
                    <a:pt x="199" y="9"/>
                  </a:cubicBezTo>
                  <a:cubicBezTo>
                    <a:pt x="197" y="6"/>
                    <a:pt x="197" y="2"/>
                    <a:pt x="194" y="0"/>
                  </a:cubicBezTo>
                  <a:cubicBezTo>
                    <a:pt x="193" y="0"/>
                    <a:pt x="192" y="0"/>
                    <a:pt x="191" y="0"/>
                  </a:cubicBezTo>
                  <a:cubicBezTo>
                    <a:pt x="190" y="2"/>
                    <a:pt x="188" y="1"/>
                    <a:pt x="187" y="1"/>
                  </a:cubicBezTo>
                  <a:cubicBezTo>
                    <a:pt x="184" y="4"/>
                    <a:pt x="180" y="4"/>
                    <a:pt x="176" y="3"/>
                  </a:cubicBezTo>
                  <a:cubicBezTo>
                    <a:pt x="174" y="5"/>
                    <a:pt x="169" y="2"/>
                    <a:pt x="168" y="1"/>
                  </a:cubicBezTo>
                  <a:cubicBezTo>
                    <a:pt x="168" y="2"/>
                    <a:pt x="165" y="2"/>
                    <a:pt x="164" y="2"/>
                  </a:cubicBezTo>
                  <a:cubicBezTo>
                    <a:pt x="164" y="2"/>
                    <a:pt x="161" y="1"/>
                    <a:pt x="161" y="2"/>
                  </a:cubicBezTo>
                  <a:cubicBezTo>
                    <a:pt x="158" y="2"/>
                    <a:pt x="151" y="2"/>
                    <a:pt x="148" y="4"/>
                  </a:cubicBezTo>
                  <a:cubicBezTo>
                    <a:pt x="146" y="4"/>
                    <a:pt x="145" y="3"/>
                    <a:pt x="143" y="3"/>
                  </a:cubicBezTo>
                  <a:cubicBezTo>
                    <a:pt x="140" y="2"/>
                    <a:pt x="140" y="4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4" y="3"/>
                    <a:pt x="131" y="1"/>
                    <a:pt x="128" y="2"/>
                  </a:cubicBezTo>
                  <a:cubicBezTo>
                    <a:pt x="124" y="3"/>
                    <a:pt x="117" y="3"/>
                    <a:pt x="114" y="4"/>
                  </a:cubicBezTo>
                  <a:cubicBezTo>
                    <a:pt x="113" y="3"/>
                    <a:pt x="113" y="3"/>
                    <a:pt x="112" y="3"/>
                  </a:cubicBezTo>
                  <a:cubicBezTo>
                    <a:pt x="109" y="4"/>
                    <a:pt x="108" y="4"/>
                    <a:pt x="106" y="4"/>
                  </a:cubicBezTo>
                  <a:cubicBezTo>
                    <a:pt x="104" y="4"/>
                    <a:pt x="100" y="3"/>
                    <a:pt x="100" y="2"/>
                  </a:cubicBezTo>
                  <a:cubicBezTo>
                    <a:pt x="98" y="2"/>
                    <a:pt x="96" y="2"/>
                    <a:pt x="95" y="2"/>
                  </a:cubicBezTo>
                  <a:cubicBezTo>
                    <a:pt x="94" y="3"/>
                    <a:pt x="84" y="2"/>
                    <a:pt x="82" y="4"/>
                  </a:cubicBezTo>
                  <a:cubicBezTo>
                    <a:pt x="80" y="4"/>
                    <a:pt x="78" y="4"/>
                    <a:pt x="76" y="4"/>
                  </a:cubicBezTo>
                  <a:cubicBezTo>
                    <a:pt x="73" y="4"/>
                    <a:pt x="71" y="4"/>
                    <a:pt x="67" y="6"/>
                  </a:cubicBezTo>
                  <a:cubicBezTo>
                    <a:pt x="66" y="6"/>
                    <a:pt x="65" y="5"/>
                    <a:pt x="63" y="5"/>
                  </a:cubicBezTo>
                  <a:cubicBezTo>
                    <a:pt x="61" y="7"/>
                    <a:pt x="58" y="9"/>
                    <a:pt x="55" y="10"/>
                  </a:cubicBezTo>
                  <a:cubicBezTo>
                    <a:pt x="55" y="12"/>
                    <a:pt x="55" y="13"/>
                    <a:pt x="56" y="14"/>
                  </a:cubicBezTo>
                  <a:cubicBezTo>
                    <a:pt x="57" y="14"/>
                    <a:pt x="61" y="18"/>
                    <a:pt x="62" y="19"/>
                  </a:cubicBezTo>
                  <a:cubicBezTo>
                    <a:pt x="62" y="20"/>
                    <a:pt x="62" y="22"/>
                    <a:pt x="62" y="22"/>
                  </a:cubicBezTo>
                  <a:cubicBezTo>
                    <a:pt x="63" y="23"/>
                    <a:pt x="63" y="26"/>
                    <a:pt x="63" y="26"/>
                  </a:cubicBezTo>
                  <a:cubicBezTo>
                    <a:pt x="66" y="29"/>
                    <a:pt x="65" y="31"/>
                    <a:pt x="66" y="35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5"/>
                    <a:pt x="66" y="49"/>
                    <a:pt x="67" y="50"/>
                  </a:cubicBezTo>
                  <a:cubicBezTo>
                    <a:pt x="67" y="51"/>
                    <a:pt x="66" y="52"/>
                    <a:pt x="66" y="52"/>
                  </a:cubicBezTo>
                  <a:cubicBezTo>
                    <a:pt x="67" y="54"/>
                    <a:pt x="67" y="56"/>
                    <a:pt x="67" y="58"/>
                  </a:cubicBezTo>
                  <a:cubicBezTo>
                    <a:pt x="67" y="58"/>
                    <a:pt x="67" y="59"/>
                    <a:pt x="67" y="59"/>
                  </a:cubicBezTo>
                  <a:cubicBezTo>
                    <a:pt x="67" y="60"/>
                    <a:pt x="67" y="62"/>
                    <a:pt x="66" y="63"/>
                  </a:cubicBezTo>
                  <a:cubicBezTo>
                    <a:pt x="66" y="64"/>
                    <a:pt x="67" y="65"/>
                    <a:pt x="67" y="66"/>
                  </a:cubicBezTo>
                  <a:cubicBezTo>
                    <a:pt x="66" y="66"/>
                    <a:pt x="66" y="67"/>
                    <a:pt x="65" y="68"/>
                  </a:cubicBezTo>
                  <a:cubicBezTo>
                    <a:pt x="66" y="71"/>
                    <a:pt x="68" y="80"/>
                    <a:pt x="66" y="82"/>
                  </a:cubicBezTo>
                  <a:cubicBezTo>
                    <a:pt x="67" y="82"/>
                    <a:pt x="66" y="82"/>
                    <a:pt x="67" y="82"/>
                  </a:cubicBezTo>
                  <a:cubicBezTo>
                    <a:pt x="67" y="83"/>
                    <a:pt x="66" y="87"/>
                    <a:pt x="66" y="88"/>
                  </a:cubicBezTo>
                  <a:cubicBezTo>
                    <a:pt x="66" y="88"/>
                    <a:pt x="66" y="88"/>
                    <a:pt x="66" y="88"/>
                  </a:cubicBezTo>
                  <a:cubicBezTo>
                    <a:pt x="66" y="88"/>
                    <a:pt x="66" y="93"/>
                    <a:pt x="66" y="93"/>
                  </a:cubicBezTo>
                  <a:cubicBezTo>
                    <a:pt x="65" y="98"/>
                    <a:pt x="64" y="102"/>
                    <a:pt x="62" y="106"/>
                  </a:cubicBezTo>
                  <a:cubicBezTo>
                    <a:pt x="62" y="107"/>
                    <a:pt x="62" y="113"/>
                    <a:pt x="62" y="113"/>
                  </a:cubicBezTo>
                  <a:cubicBezTo>
                    <a:pt x="63" y="114"/>
                    <a:pt x="64" y="114"/>
                    <a:pt x="65" y="114"/>
                  </a:cubicBezTo>
                  <a:cubicBezTo>
                    <a:pt x="65" y="114"/>
                    <a:pt x="67" y="114"/>
                    <a:pt x="67" y="113"/>
                  </a:cubicBezTo>
                  <a:cubicBezTo>
                    <a:pt x="70" y="112"/>
                    <a:pt x="74" y="103"/>
                    <a:pt x="75" y="101"/>
                  </a:cubicBezTo>
                  <a:cubicBezTo>
                    <a:pt x="79" y="102"/>
                    <a:pt x="80" y="107"/>
                    <a:pt x="87" y="106"/>
                  </a:cubicBezTo>
                  <a:cubicBezTo>
                    <a:pt x="90" y="105"/>
                    <a:pt x="91" y="106"/>
                    <a:pt x="94" y="105"/>
                  </a:cubicBezTo>
                  <a:cubicBezTo>
                    <a:pt x="95" y="105"/>
                    <a:pt x="97" y="103"/>
                    <a:pt x="98" y="102"/>
                  </a:cubicBezTo>
                  <a:cubicBezTo>
                    <a:pt x="101" y="101"/>
                    <a:pt x="107" y="101"/>
                    <a:pt x="109" y="102"/>
                  </a:cubicBezTo>
                  <a:cubicBezTo>
                    <a:pt x="111" y="102"/>
                    <a:pt x="113" y="100"/>
                    <a:pt x="116" y="102"/>
                  </a:cubicBezTo>
                  <a:cubicBezTo>
                    <a:pt x="116" y="102"/>
                    <a:pt x="116" y="102"/>
                    <a:pt x="116" y="102"/>
                  </a:cubicBezTo>
                  <a:cubicBezTo>
                    <a:pt x="114" y="104"/>
                    <a:pt x="109" y="110"/>
                    <a:pt x="108" y="111"/>
                  </a:cubicBezTo>
                  <a:cubicBezTo>
                    <a:pt x="105" y="112"/>
                    <a:pt x="101" y="112"/>
                    <a:pt x="99" y="112"/>
                  </a:cubicBezTo>
                  <a:cubicBezTo>
                    <a:pt x="98" y="112"/>
                    <a:pt x="96" y="112"/>
                    <a:pt x="96" y="112"/>
                  </a:cubicBezTo>
                  <a:cubicBezTo>
                    <a:pt x="95" y="113"/>
                    <a:pt x="92" y="113"/>
                    <a:pt x="90" y="114"/>
                  </a:cubicBezTo>
                  <a:cubicBezTo>
                    <a:pt x="86" y="115"/>
                    <a:pt x="83" y="112"/>
                    <a:pt x="80" y="113"/>
                  </a:cubicBezTo>
                  <a:cubicBezTo>
                    <a:pt x="76" y="115"/>
                    <a:pt x="73" y="115"/>
                    <a:pt x="71" y="116"/>
                  </a:cubicBezTo>
                  <a:cubicBezTo>
                    <a:pt x="70" y="116"/>
                    <a:pt x="69" y="116"/>
                    <a:pt x="68" y="116"/>
                  </a:cubicBezTo>
                  <a:cubicBezTo>
                    <a:pt x="67" y="117"/>
                    <a:pt x="64" y="118"/>
                    <a:pt x="62" y="118"/>
                  </a:cubicBezTo>
                  <a:cubicBezTo>
                    <a:pt x="58" y="119"/>
                    <a:pt x="55" y="118"/>
                    <a:pt x="53" y="119"/>
                  </a:cubicBezTo>
                  <a:cubicBezTo>
                    <a:pt x="49" y="120"/>
                    <a:pt x="46" y="119"/>
                    <a:pt x="43" y="120"/>
                  </a:cubicBezTo>
                  <a:cubicBezTo>
                    <a:pt x="43" y="120"/>
                    <a:pt x="42" y="120"/>
                    <a:pt x="41" y="120"/>
                  </a:cubicBezTo>
                  <a:cubicBezTo>
                    <a:pt x="39" y="120"/>
                    <a:pt x="35" y="120"/>
                    <a:pt x="34" y="121"/>
                  </a:cubicBezTo>
                  <a:cubicBezTo>
                    <a:pt x="33" y="121"/>
                    <a:pt x="32" y="122"/>
                    <a:pt x="31" y="123"/>
                  </a:cubicBezTo>
                  <a:cubicBezTo>
                    <a:pt x="29" y="123"/>
                    <a:pt x="24" y="122"/>
                    <a:pt x="23" y="122"/>
                  </a:cubicBezTo>
                  <a:cubicBezTo>
                    <a:pt x="22" y="123"/>
                    <a:pt x="19" y="122"/>
                    <a:pt x="17" y="123"/>
                  </a:cubicBezTo>
                  <a:cubicBezTo>
                    <a:pt x="12" y="124"/>
                    <a:pt x="10" y="124"/>
                    <a:pt x="6" y="124"/>
                  </a:cubicBezTo>
                  <a:cubicBezTo>
                    <a:pt x="5" y="125"/>
                    <a:pt x="5" y="125"/>
                    <a:pt x="4" y="126"/>
                  </a:cubicBezTo>
                  <a:cubicBezTo>
                    <a:pt x="4" y="127"/>
                    <a:pt x="4" y="128"/>
                    <a:pt x="4" y="129"/>
                  </a:cubicBezTo>
                  <a:cubicBezTo>
                    <a:pt x="3" y="130"/>
                    <a:pt x="2" y="132"/>
                    <a:pt x="2" y="133"/>
                  </a:cubicBezTo>
                  <a:cubicBezTo>
                    <a:pt x="0" y="139"/>
                    <a:pt x="4" y="143"/>
                    <a:pt x="7" y="147"/>
                  </a:cubicBezTo>
                  <a:cubicBezTo>
                    <a:pt x="12" y="147"/>
                    <a:pt x="19" y="146"/>
                    <a:pt x="23" y="143"/>
                  </a:cubicBezTo>
                  <a:cubicBezTo>
                    <a:pt x="23" y="143"/>
                    <a:pt x="28" y="143"/>
                    <a:pt x="28" y="143"/>
                  </a:cubicBezTo>
                  <a:cubicBezTo>
                    <a:pt x="29" y="143"/>
                    <a:pt x="31" y="141"/>
                    <a:pt x="32" y="140"/>
                  </a:cubicBezTo>
                  <a:cubicBezTo>
                    <a:pt x="32" y="140"/>
                    <a:pt x="32" y="140"/>
                    <a:pt x="32" y="140"/>
                  </a:cubicBezTo>
                  <a:cubicBezTo>
                    <a:pt x="35" y="140"/>
                    <a:pt x="37" y="139"/>
                    <a:pt x="39" y="138"/>
                  </a:cubicBezTo>
                  <a:cubicBezTo>
                    <a:pt x="40" y="138"/>
                    <a:pt x="41" y="138"/>
                    <a:pt x="42" y="138"/>
                  </a:cubicBezTo>
                  <a:cubicBezTo>
                    <a:pt x="43" y="138"/>
                    <a:pt x="44" y="137"/>
                    <a:pt x="45" y="137"/>
                  </a:cubicBezTo>
                  <a:cubicBezTo>
                    <a:pt x="46" y="136"/>
                    <a:pt x="49" y="137"/>
                    <a:pt x="49" y="137"/>
                  </a:cubicBezTo>
                  <a:cubicBezTo>
                    <a:pt x="51" y="136"/>
                    <a:pt x="53" y="135"/>
                    <a:pt x="55" y="134"/>
                  </a:cubicBezTo>
                  <a:cubicBezTo>
                    <a:pt x="55" y="134"/>
                    <a:pt x="62" y="134"/>
                    <a:pt x="62" y="133"/>
                  </a:cubicBezTo>
                  <a:cubicBezTo>
                    <a:pt x="62" y="133"/>
                    <a:pt x="63" y="133"/>
                    <a:pt x="63" y="133"/>
                  </a:cubicBezTo>
                  <a:cubicBezTo>
                    <a:pt x="65" y="132"/>
                    <a:pt x="68" y="132"/>
                    <a:pt x="70" y="131"/>
                  </a:cubicBezTo>
                  <a:cubicBezTo>
                    <a:pt x="74" y="130"/>
                    <a:pt x="82" y="127"/>
                    <a:pt x="88" y="128"/>
                  </a:cubicBezTo>
                  <a:cubicBezTo>
                    <a:pt x="90" y="128"/>
                    <a:pt x="92" y="126"/>
                    <a:pt x="93" y="127"/>
                  </a:cubicBezTo>
                  <a:cubicBezTo>
                    <a:pt x="94" y="127"/>
                    <a:pt x="96" y="128"/>
                    <a:pt x="97" y="128"/>
                  </a:cubicBezTo>
                  <a:cubicBezTo>
                    <a:pt x="98" y="129"/>
                    <a:pt x="97" y="128"/>
                    <a:pt x="98" y="129"/>
                  </a:cubicBezTo>
                  <a:cubicBezTo>
                    <a:pt x="98" y="130"/>
                    <a:pt x="96" y="131"/>
                    <a:pt x="96" y="133"/>
                  </a:cubicBezTo>
                  <a:cubicBezTo>
                    <a:pt x="94" y="136"/>
                    <a:pt x="94" y="138"/>
                    <a:pt x="92" y="141"/>
                  </a:cubicBezTo>
                  <a:cubicBezTo>
                    <a:pt x="91" y="142"/>
                    <a:pt x="90" y="142"/>
                    <a:pt x="90" y="143"/>
                  </a:cubicBezTo>
                  <a:cubicBezTo>
                    <a:pt x="90" y="144"/>
                    <a:pt x="90" y="145"/>
                    <a:pt x="90" y="145"/>
                  </a:cubicBezTo>
                  <a:cubicBezTo>
                    <a:pt x="89" y="146"/>
                    <a:pt x="88" y="148"/>
                    <a:pt x="87" y="149"/>
                  </a:cubicBezTo>
                  <a:cubicBezTo>
                    <a:pt x="87" y="151"/>
                    <a:pt x="87" y="155"/>
                    <a:pt x="86" y="156"/>
                  </a:cubicBezTo>
                  <a:cubicBezTo>
                    <a:pt x="87" y="158"/>
                    <a:pt x="87" y="159"/>
                    <a:pt x="88" y="160"/>
                  </a:cubicBezTo>
                  <a:cubicBezTo>
                    <a:pt x="90" y="161"/>
                    <a:pt x="92" y="163"/>
                    <a:pt x="94" y="163"/>
                  </a:cubicBezTo>
                  <a:cubicBezTo>
                    <a:pt x="95" y="160"/>
                    <a:pt x="97" y="157"/>
                    <a:pt x="98" y="155"/>
                  </a:cubicBezTo>
                  <a:cubicBezTo>
                    <a:pt x="99" y="154"/>
                    <a:pt x="100" y="153"/>
                    <a:pt x="100" y="153"/>
                  </a:cubicBezTo>
                  <a:cubicBezTo>
                    <a:pt x="100" y="153"/>
                    <a:pt x="100" y="152"/>
                    <a:pt x="100" y="151"/>
                  </a:cubicBezTo>
                  <a:cubicBezTo>
                    <a:pt x="102" y="149"/>
                    <a:pt x="107" y="146"/>
                    <a:pt x="108" y="144"/>
                  </a:cubicBezTo>
                  <a:cubicBezTo>
                    <a:pt x="111" y="141"/>
                    <a:pt x="110" y="137"/>
                    <a:pt x="112" y="134"/>
                  </a:cubicBezTo>
                  <a:cubicBezTo>
                    <a:pt x="114" y="131"/>
                    <a:pt x="118" y="129"/>
                    <a:pt x="119" y="126"/>
                  </a:cubicBezTo>
                  <a:cubicBezTo>
                    <a:pt x="120" y="126"/>
                    <a:pt x="121" y="126"/>
                    <a:pt x="122" y="126"/>
                  </a:cubicBezTo>
                  <a:cubicBezTo>
                    <a:pt x="122" y="126"/>
                    <a:pt x="130" y="125"/>
                    <a:pt x="131" y="125"/>
                  </a:cubicBezTo>
                  <a:cubicBezTo>
                    <a:pt x="133" y="126"/>
                    <a:pt x="135" y="127"/>
                    <a:pt x="136" y="127"/>
                  </a:cubicBezTo>
                  <a:cubicBezTo>
                    <a:pt x="137" y="127"/>
                    <a:pt x="138" y="130"/>
                    <a:pt x="138" y="130"/>
                  </a:cubicBezTo>
                  <a:cubicBezTo>
                    <a:pt x="140" y="132"/>
                    <a:pt x="141" y="131"/>
                    <a:pt x="142" y="133"/>
                  </a:cubicBezTo>
                  <a:cubicBezTo>
                    <a:pt x="144" y="133"/>
                    <a:pt x="145" y="139"/>
                    <a:pt x="146" y="141"/>
                  </a:cubicBezTo>
                  <a:cubicBezTo>
                    <a:pt x="147" y="143"/>
                    <a:pt x="149" y="145"/>
                    <a:pt x="150" y="147"/>
                  </a:cubicBezTo>
                  <a:cubicBezTo>
                    <a:pt x="150" y="148"/>
                    <a:pt x="150" y="149"/>
                    <a:pt x="150" y="150"/>
                  </a:cubicBezTo>
                  <a:cubicBezTo>
                    <a:pt x="152" y="154"/>
                    <a:pt x="155" y="159"/>
                    <a:pt x="158" y="162"/>
                  </a:cubicBezTo>
                  <a:cubicBezTo>
                    <a:pt x="161" y="165"/>
                    <a:pt x="159" y="169"/>
                    <a:pt x="166" y="172"/>
                  </a:cubicBezTo>
                  <a:cubicBezTo>
                    <a:pt x="167" y="170"/>
                    <a:pt x="169" y="169"/>
                    <a:pt x="170" y="167"/>
                  </a:cubicBezTo>
                  <a:cubicBezTo>
                    <a:pt x="172" y="165"/>
                    <a:pt x="170" y="161"/>
                    <a:pt x="170" y="159"/>
                  </a:cubicBezTo>
                  <a:cubicBezTo>
                    <a:pt x="171" y="153"/>
                    <a:pt x="167" y="148"/>
                    <a:pt x="165" y="142"/>
                  </a:cubicBezTo>
                  <a:cubicBezTo>
                    <a:pt x="165" y="141"/>
                    <a:pt x="165" y="139"/>
                    <a:pt x="164" y="137"/>
                  </a:cubicBezTo>
                  <a:cubicBezTo>
                    <a:pt x="161" y="133"/>
                    <a:pt x="161" y="133"/>
                    <a:pt x="163" y="127"/>
                  </a:cubicBezTo>
                  <a:cubicBezTo>
                    <a:pt x="167" y="127"/>
                    <a:pt x="170" y="127"/>
                    <a:pt x="172" y="128"/>
                  </a:cubicBezTo>
                  <a:cubicBezTo>
                    <a:pt x="173" y="127"/>
                    <a:pt x="182" y="129"/>
                    <a:pt x="183" y="129"/>
                  </a:cubicBezTo>
                  <a:cubicBezTo>
                    <a:pt x="185" y="128"/>
                    <a:pt x="198" y="130"/>
                    <a:pt x="200" y="131"/>
                  </a:cubicBezTo>
                  <a:cubicBezTo>
                    <a:pt x="201" y="131"/>
                    <a:pt x="202" y="132"/>
                    <a:pt x="203" y="133"/>
                  </a:cubicBezTo>
                  <a:cubicBezTo>
                    <a:pt x="205" y="133"/>
                    <a:pt x="207" y="133"/>
                    <a:pt x="209" y="134"/>
                  </a:cubicBezTo>
                  <a:cubicBezTo>
                    <a:pt x="209" y="134"/>
                    <a:pt x="209" y="135"/>
                    <a:pt x="210" y="136"/>
                  </a:cubicBezTo>
                  <a:cubicBezTo>
                    <a:pt x="211" y="136"/>
                    <a:pt x="212" y="137"/>
                    <a:pt x="213" y="137"/>
                  </a:cubicBezTo>
                  <a:cubicBezTo>
                    <a:pt x="214" y="137"/>
                    <a:pt x="215" y="137"/>
                    <a:pt x="216" y="137"/>
                  </a:cubicBezTo>
                  <a:cubicBezTo>
                    <a:pt x="220" y="139"/>
                    <a:pt x="225" y="141"/>
                    <a:pt x="229" y="144"/>
                  </a:cubicBezTo>
                  <a:cubicBezTo>
                    <a:pt x="229" y="144"/>
                    <a:pt x="229" y="144"/>
                    <a:pt x="229" y="143"/>
                  </a:cubicBezTo>
                  <a:cubicBezTo>
                    <a:pt x="230" y="144"/>
                    <a:pt x="232" y="144"/>
                    <a:pt x="233" y="144"/>
                  </a:cubicBezTo>
                  <a:cubicBezTo>
                    <a:pt x="233" y="144"/>
                    <a:pt x="234" y="143"/>
                    <a:pt x="235" y="143"/>
                  </a:cubicBezTo>
                  <a:cubicBezTo>
                    <a:pt x="236" y="144"/>
                    <a:pt x="237" y="145"/>
                    <a:pt x="238" y="146"/>
                  </a:cubicBezTo>
                  <a:cubicBezTo>
                    <a:pt x="239" y="144"/>
                    <a:pt x="244" y="147"/>
                    <a:pt x="245" y="147"/>
                  </a:cubicBezTo>
                  <a:cubicBezTo>
                    <a:pt x="247" y="148"/>
                    <a:pt x="249" y="146"/>
                    <a:pt x="250" y="146"/>
                  </a:cubicBezTo>
                  <a:cubicBezTo>
                    <a:pt x="251" y="146"/>
                    <a:pt x="251" y="147"/>
                    <a:pt x="253" y="147"/>
                  </a:cubicBezTo>
                  <a:cubicBezTo>
                    <a:pt x="259" y="145"/>
                    <a:pt x="262" y="142"/>
                    <a:pt x="266" y="140"/>
                  </a:cubicBezTo>
                  <a:cubicBezTo>
                    <a:pt x="267" y="136"/>
                    <a:pt x="271" y="133"/>
                    <a:pt x="271" y="131"/>
                  </a:cubicBezTo>
                  <a:cubicBezTo>
                    <a:pt x="271" y="131"/>
                    <a:pt x="271" y="130"/>
                    <a:pt x="271" y="130"/>
                  </a:cubicBezTo>
                  <a:cubicBezTo>
                    <a:pt x="271" y="130"/>
                    <a:pt x="271" y="130"/>
                    <a:pt x="270" y="130"/>
                  </a:cubicBezTo>
                  <a:close/>
                  <a:moveTo>
                    <a:pt x="170" y="55"/>
                  </a:moveTo>
                  <a:cubicBezTo>
                    <a:pt x="168" y="56"/>
                    <a:pt x="168" y="55"/>
                    <a:pt x="166" y="55"/>
                  </a:cubicBezTo>
                  <a:cubicBezTo>
                    <a:pt x="164" y="55"/>
                    <a:pt x="159" y="55"/>
                    <a:pt x="156" y="55"/>
                  </a:cubicBezTo>
                  <a:cubicBezTo>
                    <a:pt x="154" y="55"/>
                    <a:pt x="151" y="55"/>
                    <a:pt x="149" y="54"/>
                  </a:cubicBezTo>
                  <a:cubicBezTo>
                    <a:pt x="146" y="57"/>
                    <a:pt x="143" y="54"/>
                    <a:pt x="139" y="55"/>
                  </a:cubicBezTo>
                  <a:cubicBezTo>
                    <a:pt x="136" y="56"/>
                    <a:pt x="133" y="57"/>
                    <a:pt x="130" y="57"/>
                  </a:cubicBezTo>
                  <a:cubicBezTo>
                    <a:pt x="130" y="57"/>
                    <a:pt x="129" y="56"/>
                    <a:pt x="129" y="56"/>
                  </a:cubicBezTo>
                  <a:cubicBezTo>
                    <a:pt x="125" y="59"/>
                    <a:pt x="115" y="57"/>
                    <a:pt x="110" y="56"/>
                  </a:cubicBezTo>
                  <a:cubicBezTo>
                    <a:pt x="108" y="56"/>
                    <a:pt x="108" y="57"/>
                    <a:pt x="107" y="58"/>
                  </a:cubicBezTo>
                  <a:cubicBezTo>
                    <a:pt x="106" y="58"/>
                    <a:pt x="104" y="57"/>
                    <a:pt x="103" y="58"/>
                  </a:cubicBezTo>
                  <a:cubicBezTo>
                    <a:pt x="100" y="60"/>
                    <a:pt x="95" y="61"/>
                    <a:pt x="92" y="62"/>
                  </a:cubicBezTo>
                  <a:cubicBezTo>
                    <a:pt x="91" y="62"/>
                    <a:pt x="89" y="61"/>
                    <a:pt x="88" y="61"/>
                  </a:cubicBezTo>
                  <a:cubicBezTo>
                    <a:pt x="88" y="61"/>
                    <a:pt x="87" y="60"/>
                    <a:pt x="87" y="60"/>
                  </a:cubicBezTo>
                  <a:cubicBezTo>
                    <a:pt x="87" y="58"/>
                    <a:pt x="90" y="55"/>
                    <a:pt x="92" y="54"/>
                  </a:cubicBezTo>
                  <a:cubicBezTo>
                    <a:pt x="92" y="54"/>
                    <a:pt x="93" y="53"/>
                    <a:pt x="94" y="53"/>
                  </a:cubicBezTo>
                  <a:cubicBezTo>
                    <a:pt x="95" y="52"/>
                    <a:pt x="96" y="52"/>
                    <a:pt x="96" y="51"/>
                  </a:cubicBezTo>
                  <a:cubicBezTo>
                    <a:pt x="99" y="49"/>
                    <a:pt x="102" y="49"/>
                    <a:pt x="104" y="48"/>
                  </a:cubicBezTo>
                  <a:cubicBezTo>
                    <a:pt x="106" y="48"/>
                    <a:pt x="108" y="47"/>
                    <a:pt x="110" y="47"/>
                  </a:cubicBezTo>
                  <a:cubicBezTo>
                    <a:pt x="111" y="46"/>
                    <a:pt x="117" y="47"/>
                    <a:pt x="117" y="47"/>
                  </a:cubicBezTo>
                  <a:cubicBezTo>
                    <a:pt x="120" y="46"/>
                    <a:pt x="125" y="47"/>
                    <a:pt x="126" y="46"/>
                  </a:cubicBezTo>
                  <a:cubicBezTo>
                    <a:pt x="129" y="45"/>
                    <a:pt x="132" y="44"/>
                    <a:pt x="135" y="45"/>
                  </a:cubicBezTo>
                  <a:cubicBezTo>
                    <a:pt x="139" y="46"/>
                    <a:pt x="142" y="45"/>
                    <a:pt x="148" y="45"/>
                  </a:cubicBezTo>
                  <a:cubicBezTo>
                    <a:pt x="151" y="45"/>
                    <a:pt x="154" y="45"/>
                    <a:pt x="156" y="45"/>
                  </a:cubicBezTo>
                  <a:cubicBezTo>
                    <a:pt x="157" y="45"/>
                    <a:pt x="158" y="44"/>
                    <a:pt x="160" y="44"/>
                  </a:cubicBezTo>
                  <a:cubicBezTo>
                    <a:pt x="162" y="44"/>
                    <a:pt x="163" y="46"/>
                    <a:pt x="166" y="44"/>
                  </a:cubicBezTo>
                  <a:cubicBezTo>
                    <a:pt x="167" y="45"/>
                    <a:pt x="169" y="45"/>
                    <a:pt x="170" y="46"/>
                  </a:cubicBezTo>
                  <a:cubicBezTo>
                    <a:pt x="172" y="47"/>
                    <a:pt x="172" y="51"/>
                    <a:pt x="172" y="53"/>
                  </a:cubicBezTo>
                  <a:cubicBezTo>
                    <a:pt x="172" y="54"/>
                    <a:pt x="171" y="54"/>
                    <a:pt x="170" y="55"/>
                  </a:cubicBezTo>
                  <a:close/>
                  <a:moveTo>
                    <a:pt x="94" y="23"/>
                  </a:moveTo>
                  <a:cubicBezTo>
                    <a:pt x="95" y="22"/>
                    <a:pt x="96" y="21"/>
                    <a:pt x="96" y="21"/>
                  </a:cubicBezTo>
                  <a:cubicBezTo>
                    <a:pt x="97" y="20"/>
                    <a:pt x="99" y="21"/>
                    <a:pt x="100" y="21"/>
                  </a:cubicBezTo>
                  <a:cubicBezTo>
                    <a:pt x="104" y="19"/>
                    <a:pt x="109" y="19"/>
                    <a:pt x="113" y="19"/>
                  </a:cubicBezTo>
                  <a:cubicBezTo>
                    <a:pt x="122" y="18"/>
                    <a:pt x="130" y="21"/>
                    <a:pt x="135" y="20"/>
                  </a:cubicBezTo>
                  <a:cubicBezTo>
                    <a:pt x="140" y="19"/>
                    <a:pt x="156" y="16"/>
                    <a:pt x="159" y="17"/>
                  </a:cubicBezTo>
                  <a:cubicBezTo>
                    <a:pt x="159" y="16"/>
                    <a:pt x="159" y="16"/>
                    <a:pt x="159" y="16"/>
                  </a:cubicBezTo>
                  <a:cubicBezTo>
                    <a:pt x="161" y="17"/>
                    <a:pt x="164" y="17"/>
                    <a:pt x="166" y="18"/>
                  </a:cubicBezTo>
                  <a:cubicBezTo>
                    <a:pt x="168" y="17"/>
                    <a:pt x="173" y="19"/>
                    <a:pt x="174" y="19"/>
                  </a:cubicBezTo>
                  <a:cubicBezTo>
                    <a:pt x="175" y="20"/>
                    <a:pt x="175" y="21"/>
                    <a:pt x="176" y="21"/>
                  </a:cubicBezTo>
                  <a:cubicBezTo>
                    <a:pt x="176" y="22"/>
                    <a:pt x="175" y="27"/>
                    <a:pt x="174" y="28"/>
                  </a:cubicBezTo>
                  <a:cubicBezTo>
                    <a:pt x="174" y="29"/>
                    <a:pt x="174" y="29"/>
                    <a:pt x="174" y="29"/>
                  </a:cubicBezTo>
                  <a:cubicBezTo>
                    <a:pt x="148" y="29"/>
                    <a:pt x="120" y="27"/>
                    <a:pt x="102" y="32"/>
                  </a:cubicBezTo>
                  <a:cubicBezTo>
                    <a:pt x="102" y="32"/>
                    <a:pt x="97" y="32"/>
                    <a:pt x="96" y="32"/>
                  </a:cubicBezTo>
                  <a:cubicBezTo>
                    <a:pt x="96" y="32"/>
                    <a:pt x="88" y="33"/>
                    <a:pt x="87" y="33"/>
                  </a:cubicBezTo>
                  <a:cubicBezTo>
                    <a:pt x="86" y="32"/>
                    <a:pt x="85" y="31"/>
                    <a:pt x="84" y="30"/>
                  </a:cubicBezTo>
                  <a:cubicBezTo>
                    <a:pt x="85" y="27"/>
                    <a:pt x="91" y="24"/>
                    <a:pt x="94" y="23"/>
                  </a:cubicBezTo>
                  <a:close/>
                  <a:moveTo>
                    <a:pt x="121" y="83"/>
                  </a:moveTo>
                  <a:cubicBezTo>
                    <a:pt x="119" y="84"/>
                    <a:pt x="113" y="84"/>
                    <a:pt x="111" y="84"/>
                  </a:cubicBezTo>
                  <a:cubicBezTo>
                    <a:pt x="107" y="84"/>
                    <a:pt x="103" y="85"/>
                    <a:pt x="100" y="85"/>
                  </a:cubicBezTo>
                  <a:cubicBezTo>
                    <a:pt x="98" y="85"/>
                    <a:pt x="96" y="85"/>
                    <a:pt x="95" y="85"/>
                  </a:cubicBezTo>
                  <a:cubicBezTo>
                    <a:pt x="94" y="86"/>
                    <a:pt x="94" y="86"/>
                    <a:pt x="94" y="86"/>
                  </a:cubicBezTo>
                  <a:cubicBezTo>
                    <a:pt x="93" y="86"/>
                    <a:pt x="92" y="86"/>
                    <a:pt x="90" y="86"/>
                  </a:cubicBezTo>
                  <a:cubicBezTo>
                    <a:pt x="86" y="88"/>
                    <a:pt x="85" y="89"/>
                    <a:pt x="80" y="88"/>
                  </a:cubicBezTo>
                  <a:cubicBezTo>
                    <a:pt x="80" y="86"/>
                    <a:pt x="82" y="83"/>
                    <a:pt x="82" y="82"/>
                  </a:cubicBezTo>
                  <a:cubicBezTo>
                    <a:pt x="83" y="78"/>
                    <a:pt x="90" y="77"/>
                    <a:pt x="94" y="75"/>
                  </a:cubicBezTo>
                  <a:cubicBezTo>
                    <a:pt x="95" y="75"/>
                    <a:pt x="96" y="75"/>
                    <a:pt x="98" y="75"/>
                  </a:cubicBezTo>
                  <a:cubicBezTo>
                    <a:pt x="98" y="75"/>
                    <a:pt x="103" y="74"/>
                    <a:pt x="103" y="74"/>
                  </a:cubicBezTo>
                  <a:cubicBezTo>
                    <a:pt x="103" y="74"/>
                    <a:pt x="105" y="75"/>
                    <a:pt x="106" y="75"/>
                  </a:cubicBezTo>
                  <a:cubicBezTo>
                    <a:pt x="110" y="74"/>
                    <a:pt x="118" y="74"/>
                    <a:pt x="122" y="72"/>
                  </a:cubicBezTo>
                  <a:cubicBezTo>
                    <a:pt x="123" y="72"/>
                    <a:pt x="131" y="73"/>
                    <a:pt x="132" y="73"/>
                  </a:cubicBezTo>
                  <a:cubicBezTo>
                    <a:pt x="133" y="74"/>
                    <a:pt x="148" y="72"/>
                    <a:pt x="148" y="72"/>
                  </a:cubicBezTo>
                  <a:cubicBezTo>
                    <a:pt x="149" y="72"/>
                    <a:pt x="149" y="72"/>
                    <a:pt x="149" y="71"/>
                  </a:cubicBezTo>
                  <a:cubicBezTo>
                    <a:pt x="149" y="71"/>
                    <a:pt x="149" y="71"/>
                    <a:pt x="149" y="71"/>
                  </a:cubicBezTo>
                  <a:cubicBezTo>
                    <a:pt x="149" y="71"/>
                    <a:pt x="153" y="73"/>
                    <a:pt x="153" y="73"/>
                  </a:cubicBezTo>
                  <a:cubicBezTo>
                    <a:pt x="159" y="70"/>
                    <a:pt x="164" y="72"/>
                    <a:pt x="169" y="73"/>
                  </a:cubicBezTo>
                  <a:cubicBezTo>
                    <a:pt x="171" y="75"/>
                    <a:pt x="170" y="79"/>
                    <a:pt x="170" y="81"/>
                  </a:cubicBezTo>
                  <a:cubicBezTo>
                    <a:pt x="169" y="82"/>
                    <a:pt x="168" y="82"/>
                    <a:pt x="168" y="83"/>
                  </a:cubicBezTo>
                  <a:cubicBezTo>
                    <a:pt x="162" y="83"/>
                    <a:pt x="154" y="82"/>
                    <a:pt x="148" y="83"/>
                  </a:cubicBezTo>
                  <a:cubicBezTo>
                    <a:pt x="147" y="83"/>
                    <a:pt x="142" y="82"/>
                    <a:pt x="142" y="82"/>
                  </a:cubicBezTo>
                  <a:cubicBezTo>
                    <a:pt x="140" y="83"/>
                    <a:pt x="135" y="83"/>
                    <a:pt x="133" y="82"/>
                  </a:cubicBezTo>
                  <a:cubicBezTo>
                    <a:pt x="130" y="84"/>
                    <a:pt x="122" y="83"/>
                    <a:pt x="121" y="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5" name="Freeform 56">
              <a:extLst>
                <a:ext uri="{FF2B5EF4-FFF2-40B4-BE49-F238E27FC236}">
                  <a16:creationId xmlns="" xmlns:a16="http://schemas.microsoft.com/office/drawing/2014/main" id="{45890708-72B4-E349-81A3-44CBFC2E7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7276" y="3024188"/>
              <a:ext cx="220663" cy="657225"/>
            </a:xfrm>
            <a:custGeom>
              <a:avLst/>
              <a:gdLst>
                <a:gd name="T0" fmla="*/ 67 w 73"/>
                <a:gd name="T1" fmla="*/ 1 h 215"/>
                <a:gd name="T2" fmla="*/ 69 w 73"/>
                <a:gd name="T3" fmla="*/ 18 h 215"/>
                <a:gd name="T4" fmla="*/ 65 w 73"/>
                <a:gd name="T5" fmla="*/ 37 h 215"/>
                <a:gd name="T6" fmla="*/ 67 w 73"/>
                <a:gd name="T7" fmla="*/ 53 h 215"/>
                <a:gd name="T8" fmla="*/ 68 w 73"/>
                <a:gd name="T9" fmla="*/ 65 h 215"/>
                <a:gd name="T10" fmla="*/ 68 w 73"/>
                <a:gd name="T11" fmla="*/ 74 h 215"/>
                <a:gd name="T12" fmla="*/ 67 w 73"/>
                <a:gd name="T13" fmla="*/ 91 h 215"/>
                <a:gd name="T14" fmla="*/ 69 w 73"/>
                <a:gd name="T15" fmla="*/ 99 h 215"/>
                <a:gd name="T16" fmla="*/ 71 w 73"/>
                <a:gd name="T17" fmla="*/ 107 h 215"/>
                <a:gd name="T18" fmla="*/ 73 w 73"/>
                <a:gd name="T19" fmla="*/ 114 h 215"/>
                <a:gd name="T20" fmla="*/ 69 w 73"/>
                <a:gd name="T21" fmla="*/ 118 h 215"/>
                <a:gd name="T22" fmla="*/ 68 w 73"/>
                <a:gd name="T23" fmla="*/ 130 h 215"/>
                <a:gd name="T24" fmla="*/ 67 w 73"/>
                <a:gd name="T25" fmla="*/ 137 h 215"/>
                <a:gd name="T26" fmla="*/ 67 w 73"/>
                <a:gd name="T27" fmla="*/ 148 h 215"/>
                <a:gd name="T28" fmla="*/ 65 w 73"/>
                <a:gd name="T29" fmla="*/ 157 h 215"/>
                <a:gd name="T30" fmla="*/ 64 w 73"/>
                <a:gd name="T31" fmla="*/ 159 h 215"/>
                <a:gd name="T32" fmla="*/ 63 w 73"/>
                <a:gd name="T33" fmla="*/ 160 h 215"/>
                <a:gd name="T34" fmla="*/ 63 w 73"/>
                <a:gd name="T35" fmla="*/ 168 h 215"/>
                <a:gd name="T36" fmla="*/ 64 w 73"/>
                <a:gd name="T37" fmla="*/ 186 h 215"/>
                <a:gd name="T38" fmla="*/ 65 w 73"/>
                <a:gd name="T39" fmla="*/ 197 h 215"/>
                <a:gd name="T40" fmla="*/ 65 w 73"/>
                <a:gd name="T41" fmla="*/ 208 h 215"/>
                <a:gd name="T42" fmla="*/ 61 w 73"/>
                <a:gd name="T43" fmla="*/ 215 h 215"/>
                <a:gd name="T44" fmla="*/ 55 w 73"/>
                <a:gd name="T45" fmla="*/ 208 h 215"/>
                <a:gd name="T46" fmla="*/ 53 w 73"/>
                <a:gd name="T47" fmla="*/ 204 h 215"/>
                <a:gd name="T48" fmla="*/ 48 w 73"/>
                <a:gd name="T49" fmla="*/ 186 h 215"/>
                <a:gd name="T50" fmla="*/ 48 w 73"/>
                <a:gd name="T51" fmla="*/ 178 h 215"/>
                <a:gd name="T52" fmla="*/ 45 w 73"/>
                <a:gd name="T53" fmla="*/ 147 h 215"/>
                <a:gd name="T54" fmla="*/ 33 w 73"/>
                <a:gd name="T55" fmla="*/ 153 h 215"/>
                <a:gd name="T56" fmla="*/ 18 w 73"/>
                <a:gd name="T57" fmla="*/ 161 h 215"/>
                <a:gd name="T58" fmla="*/ 11 w 73"/>
                <a:gd name="T59" fmla="*/ 163 h 215"/>
                <a:gd name="T60" fmla="*/ 4 w 73"/>
                <a:gd name="T61" fmla="*/ 155 h 215"/>
                <a:gd name="T62" fmla="*/ 0 w 73"/>
                <a:gd name="T63" fmla="*/ 147 h 215"/>
                <a:gd name="T64" fmla="*/ 0 w 73"/>
                <a:gd name="T65" fmla="*/ 138 h 215"/>
                <a:gd name="T66" fmla="*/ 0 w 73"/>
                <a:gd name="T67" fmla="*/ 127 h 215"/>
                <a:gd name="T68" fmla="*/ 8 w 73"/>
                <a:gd name="T69" fmla="*/ 112 h 215"/>
                <a:gd name="T70" fmla="*/ 12 w 73"/>
                <a:gd name="T71" fmla="*/ 90 h 215"/>
                <a:gd name="T72" fmla="*/ 12 w 73"/>
                <a:gd name="T73" fmla="*/ 73 h 215"/>
                <a:gd name="T74" fmla="*/ 13 w 73"/>
                <a:gd name="T75" fmla="*/ 64 h 215"/>
                <a:gd name="T76" fmla="*/ 18 w 73"/>
                <a:gd name="T77" fmla="*/ 47 h 215"/>
                <a:gd name="T78" fmla="*/ 24 w 73"/>
                <a:gd name="T79" fmla="*/ 41 h 215"/>
                <a:gd name="T80" fmla="*/ 32 w 73"/>
                <a:gd name="T81" fmla="*/ 39 h 215"/>
                <a:gd name="T82" fmla="*/ 38 w 73"/>
                <a:gd name="T83" fmla="*/ 47 h 215"/>
                <a:gd name="T84" fmla="*/ 28 w 73"/>
                <a:gd name="T85" fmla="*/ 62 h 215"/>
                <a:gd name="T86" fmla="*/ 31 w 73"/>
                <a:gd name="T87" fmla="*/ 81 h 215"/>
                <a:gd name="T88" fmla="*/ 31 w 73"/>
                <a:gd name="T89" fmla="*/ 89 h 215"/>
                <a:gd name="T90" fmla="*/ 30 w 73"/>
                <a:gd name="T91" fmla="*/ 99 h 215"/>
                <a:gd name="T92" fmla="*/ 48 w 73"/>
                <a:gd name="T93" fmla="*/ 115 h 215"/>
                <a:gd name="T94" fmla="*/ 50 w 73"/>
                <a:gd name="T95" fmla="*/ 115 h 215"/>
                <a:gd name="T96" fmla="*/ 51 w 73"/>
                <a:gd name="T97" fmla="*/ 109 h 215"/>
                <a:gd name="T98" fmla="*/ 55 w 73"/>
                <a:gd name="T99" fmla="*/ 79 h 215"/>
                <a:gd name="T100" fmla="*/ 53 w 73"/>
                <a:gd name="T101" fmla="*/ 35 h 215"/>
                <a:gd name="T102" fmla="*/ 60 w 73"/>
                <a:gd name="T103" fmla="*/ 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3" h="215">
                  <a:moveTo>
                    <a:pt x="65" y="0"/>
                  </a:moveTo>
                  <a:cubicBezTo>
                    <a:pt x="66" y="0"/>
                    <a:pt x="67" y="0"/>
                    <a:pt x="67" y="1"/>
                  </a:cubicBezTo>
                  <a:cubicBezTo>
                    <a:pt x="70" y="3"/>
                    <a:pt x="68" y="10"/>
                    <a:pt x="69" y="15"/>
                  </a:cubicBezTo>
                  <a:cubicBezTo>
                    <a:pt x="69" y="16"/>
                    <a:pt x="69" y="17"/>
                    <a:pt x="69" y="18"/>
                  </a:cubicBezTo>
                  <a:cubicBezTo>
                    <a:pt x="71" y="22"/>
                    <a:pt x="69" y="30"/>
                    <a:pt x="67" y="34"/>
                  </a:cubicBezTo>
                  <a:cubicBezTo>
                    <a:pt x="66" y="35"/>
                    <a:pt x="66" y="37"/>
                    <a:pt x="65" y="37"/>
                  </a:cubicBezTo>
                  <a:cubicBezTo>
                    <a:pt x="64" y="39"/>
                    <a:pt x="65" y="45"/>
                    <a:pt x="66" y="46"/>
                  </a:cubicBezTo>
                  <a:cubicBezTo>
                    <a:pt x="66" y="47"/>
                    <a:pt x="66" y="51"/>
                    <a:pt x="67" y="53"/>
                  </a:cubicBezTo>
                  <a:cubicBezTo>
                    <a:pt x="67" y="55"/>
                    <a:pt x="67" y="57"/>
                    <a:pt x="67" y="59"/>
                  </a:cubicBezTo>
                  <a:cubicBezTo>
                    <a:pt x="67" y="61"/>
                    <a:pt x="67" y="63"/>
                    <a:pt x="68" y="65"/>
                  </a:cubicBezTo>
                  <a:cubicBezTo>
                    <a:pt x="68" y="67"/>
                    <a:pt x="67" y="70"/>
                    <a:pt x="67" y="71"/>
                  </a:cubicBezTo>
                  <a:cubicBezTo>
                    <a:pt x="67" y="71"/>
                    <a:pt x="68" y="73"/>
                    <a:pt x="68" y="74"/>
                  </a:cubicBezTo>
                  <a:cubicBezTo>
                    <a:pt x="69" y="76"/>
                    <a:pt x="67" y="82"/>
                    <a:pt x="68" y="85"/>
                  </a:cubicBezTo>
                  <a:cubicBezTo>
                    <a:pt x="68" y="86"/>
                    <a:pt x="65" y="89"/>
                    <a:pt x="67" y="91"/>
                  </a:cubicBezTo>
                  <a:cubicBezTo>
                    <a:pt x="67" y="92"/>
                    <a:pt x="66" y="94"/>
                    <a:pt x="67" y="95"/>
                  </a:cubicBezTo>
                  <a:cubicBezTo>
                    <a:pt x="68" y="97"/>
                    <a:pt x="68" y="98"/>
                    <a:pt x="69" y="99"/>
                  </a:cubicBezTo>
                  <a:cubicBezTo>
                    <a:pt x="69" y="101"/>
                    <a:pt x="69" y="104"/>
                    <a:pt x="69" y="106"/>
                  </a:cubicBezTo>
                  <a:cubicBezTo>
                    <a:pt x="70" y="106"/>
                    <a:pt x="71" y="107"/>
                    <a:pt x="71" y="107"/>
                  </a:cubicBezTo>
                  <a:cubicBezTo>
                    <a:pt x="72" y="109"/>
                    <a:pt x="71" y="110"/>
                    <a:pt x="72" y="112"/>
                  </a:cubicBezTo>
                  <a:cubicBezTo>
                    <a:pt x="72" y="113"/>
                    <a:pt x="73" y="112"/>
                    <a:pt x="73" y="114"/>
                  </a:cubicBezTo>
                  <a:cubicBezTo>
                    <a:pt x="72" y="114"/>
                    <a:pt x="71" y="116"/>
                    <a:pt x="72" y="117"/>
                  </a:cubicBezTo>
                  <a:cubicBezTo>
                    <a:pt x="71" y="117"/>
                    <a:pt x="70" y="118"/>
                    <a:pt x="69" y="118"/>
                  </a:cubicBezTo>
                  <a:cubicBezTo>
                    <a:pt x="69" y="119"/>
                    <a:pt x="67" y="127"/>
                    <a:pt x="67" y="127"/>
                  </a:cubicBezTo>
                  <a:cubicBezTo>
                    <a:pt x="67" y="128"/>
                    <a:pt x="68" y="129"/>
                    <a:pt x="68" y="130"/>
                  </a:cubicBezTo>
                  <a:cubicBezTo>
                    <a:pt x="68" y="132"/>
                    <a:pt x="68" y="133"/>
                    <a:pt x="68" y="134"/>
                  </a:cubicBezTo>
                  <a:cubicBezTo>
                    <a:pt x="68" y="135"/>
                    <a:pt x="67" y="138"/>
                    <a:pt x="67" y="137"/>
                  </a:cubicBezTo>
                  <a:cubicBezTo>
                    <a:pt x="67" y="138"/>
                    <a:pt x="67" y="138"/>
                    <a:pt x="67" y="139"/>
                  </a:cubicBezTo>
                  <a:cubicBezTo>
                    <a:pt x="67" y="139"/>
                    <a:pt x="66" y="148"/>
                    <a:pt x="67" y="148"/>
                  </a:cubicBezTo>
                  <a:cubicBezTo>
                    <a:pt x="67" y="148"/>
                    <a:pt x="67" y="149"/>
                    <a:pt x="67" y="149"/>
                  </a:cubicBezTo>
                  <a:cubicBezTo>
                    <a:pt x="66" y="152"/>
                    <a:pt x="64" y="155"/>
                    <a:pt x="65" y="157"/>
                  </a:cubicBezTo>
                  <a:cubicBezTo>
                    <a:pt x="65" y="157"/>
                    <a:pt x="65" y="158"/>
                    <a:pt x="65" y="158"/>
                  </a:cubicBezTo>
                  <a:cubicBezTo>
                    <a:pt x="65" y="158"/>
                    <a:pt x="65" y="158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4" y="160"/>
                    <a:pt x="64" y="160"/>
                    <a:pt x="63" y="160"/>
                  </a:cubicBezTo>
                  <a:cubicBezTo>
                    <a:pt x="63" y="162"/>
                    <a:pt x="63" y="164"/>
                    <a:pt x="63" y="166"/>
                  </a:cubicBezTo>
                  <a:cubicBezTo>
                    <a:pt x="63" y="167"/>
                    <a:pt x="63" y="167"/>
                    <a:pt x="63" y="168"/>
                  </a:cubicBezTo>
                  <a:cubicBezTo>
                    <a:pt x="61" y="173"/>
                    <a:pt x="64" y="179"/>
                    <a:pt x="65" y="181"/>
                  </a:cubicBezTo>
                  <a:cubicBezTo>
                    <a:pt x="65" y="183"/>
                    <a:pt x="65" y="184"/>
                    <a:pt x="64" y="186"/>
                  </a:cubicBezTo>
                  <a:cubicBezTo>
                    <a:pt x="64" y="186"/>
                    <a:pt x="64" y="186"/>
                    <a:pt x="64" y="186"/>
                  </a:cubicBezTo>
                  <a:cubicBezTo>
                    <a:pt x="64" y="186"/>
                    <a:pt x="65" y="197"/>
                    <a:pt x="65" y="197"/>
                  </a:cubicBezTo>
                  <a:cubicBezTo>
                    <a:pt x="65" y="197"/>
                    <a:pt x="64" y="201"/>
                    <a:pt x="64" y="201"/>
                  </a:cubicBezTo>
                  <a:cubicBezTo>
                    <a:pt x="65" y="202"/>
                    <a:pt x="65" y="207"/>
                    <a:pt x="65" y="208"/>
                  </a:cubicBezTo>
                  <a:cubicBezTo>
                    <a:pt x="65" y="209"/>
                    <a:pt x="64" y="209"/>
                    <a:pt x="63" y="209"/>
                  </a:cubicBezTo>
                  <a:cubicBezTo>
                    <a:pt x="63" y="211"/>
                    <a:pt x="63" y="214"/>
                    <a:pt x="61" y="215"/>
                  </a:cubicBezTo>
                  <a:cubicBezTo>
                    <a:pt x="60" y="215"/>
                    <a:pt x="61" y="215"/>
                    <a:pt x="60" y="215"/>
                  </a:cubicBezTo>
                  <a:cubicBezTo>
                    <a:pt x="57" y="213"/>
                    <a:pt x="58" y="210"/>
                    <a:pt x="55" y="208"/>
                  </a:cubicBezTo>
                  <a:cubicBezTo>
                    <a:pt x="55" y="208"/>
                    <a:pt x="56" y="208"/>
                    <a:pt x="56" y="207"/>
                  </a:cubicBezTo>
                  <a:cubicBezTo>
                    <a:pt x="56" y="206"/>
                    <a:pt x="54" y="205"/>
                    <a:pt x="53" y="204"/>
                  </a:cubicBezTo>
                  <a:cubicBezTo>
                    <a:pt x="52" y="202"/>
                    <a:pt x="53" y="199"/>
                    <a:pt x="52" y="197"/>
                  </a:cubicBezTo>
                  <a:cubicBezTo>
                    <a:pt x="51" y="194"/>
                    <a:pt x="50" y="188"/>
                    <a:pt x="48" y="186"/>
                  </a:cubicBezTo>
                  <a:cubicBezTo>
                    <a:pt x="48" y="185"/>
                    <a:pt x="49" y="183"/>
                    <a:pt x="49" y="182"/>
                  </a:cubicBezTo>
                  <a:cubicBezTo>
                    <a:pt x="48" y="181"/>
                    <a:pt x="48" y="179"/>
                    <a:pt x="48" y="178"/>
                  </a:cubicBezTo>
                  <a:cubicBezTo>
                    <a:pt x="48" y="174"/>
                    <a:pt x="49" y="168"/>
                    <a:pt x="48" y="166"/>
                  </a:cubicBezTo>
                  <a:cubicBezTo>
                    <a:pt x="46" y="163"/>
                    <a:pt x="51" y="148"/>
                    <a:pt x="45" y="147"/>
                  </a:cubicBezTo>
                  <a:cubicBezTo>
                    <a:pt x="43" y="148"/>
                    <a:pt x="40" y="148"/>
                    <a:pt x="38" y="149"/>
                  </a:cubicBezTo>
                  <a:cubicBezTo>
                    <a:pt x="37" y="150"/>
                    <a:pt x="35" y="152"/>
                    <a:pt x="33" y="153"/>
                  </a:cubicBezTo>
                  <a:cubicBezTo>
                    <a:pt x="33" y="153"/>
                    <a:pt x="23" y="157"/>
                    <a:pt x="23" y="157"/>
                  </a:cubicBezTo>
                  <a:cubicBezTo>
                    <a:pt x="21" y="158"/>
                    <a:pt x="20" y="160"/>
                    <a:pt x="18" y="161"/>
                  </a:cubicBezTo>
                  <a:cubicBezTo>
                    <a:pt x="16" y="161"/>
                    <a:pt x="15" y="161"/>
                    <a:pt x="13" y="161"/>
                  </a:cubicBezTo>
                  <a:cubicBezTo>
                    <a:pt x="13" y="162"/>
                    <a:pt x="12" y="162"/>
                    <a:pt x="11" y="163"/>
                  </a:cubicBezTo>
                  <a:cubicBezTo>
                    <a:pt x="8" y="164"/>
                    <a:pt x="5" y="159"/>
                    <a:pt x="4" y="157"/>
                  </a:cubicBezTo>
                  <a:cubicBezTo>
                    <a:pt x="4" y="156"/>
                    <a:pt x="4" y="156"/>
                    <a:pt x="4" y="155"/>
                  </a:cubicBezTo>
                  <a:cubicBezTo>
                    <a:pt x="2" y="152"/>
                    <a:pt x="2" y="150"/>
                    <a:pt x="0" y="148"/>
                  </a:cubicBezTo>
                  <a:cubicBezTo>
                    <a:pt x="1" y="147"/>
                    <a:pt x="0" y="146"/>
                    <a:pt x="0" y="147"/>
                  </a:cubicBezTo>
                  <a:cubicBezTo>
                    <a:pt x="0" y="147"/>
                    <a:pt x="0" y="144"/>
                    <a:pt x="0" y="144"/>
                  </a:cubicBezTo>
                  <a:cubicBezTo>
                    <a:pt x="0" y="142"/>
                    <a:pt x="0" y="138"/>
                    <a:pt x="0" y="138"/>
                  </a:cubicBezTo>
                  <a:cubicBezTo>
                    <a:pt x="2" y="137"/>
                    <a:pt x="1" y="129"/>
                    <a:pt x="0" y="127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26"/>
                    <a:pt x="1" y="124"/>
                    <a:pt x="0" y="123"/>
                  </a:cubicBezTo>
                  <a:cubicBezTo>
                    <a:pt x="2" y="119"/>
                    <a:pt x="7" y="115"/>
                    <a:pt x="8" y="112"/>
                  </a:cubicBezTo>
                  <a:cubicBezTo>
                    <a:pt x="8" y="111"/>
                    <a:pt x="8" y="110"/>
                    <a:pt x="8" y="109"/>
                  </a:cubicBezTo>
                  <a:cubicBezTo>
                    <a:pt x="10" y="104"/>
                    <a:pt x="10" y="93"/>
                    <a:pt x="12" y="90"/>
                  </a:cubicBezTo>
                  <a:cubicBezTo>
                    <a:pt x="12" y="87"/>
                    <a:pt x="12" y="85"/>
                    <a:pt x="12" y="83"/>
                  </a:cubicBezTo>
                  <a:cubicBezTo>
                    <a:pt x="12" y="79"/>
                    <a:pt x="11" y="76"/>
                    <a:pt x="12" y="73"/>
                  </a:cubicBezTo>
                  <a:cubicBezTo>
                    <a:pt x="13" y="70"/>
                    <a:pt x="13" y="66"/>
                    <a:pt x="14" y="65"/>
                  </a:cubicBezTo>
                  <a:cubicBezTo>
                    <a:pt x="14" y="64"/>
                    <a:pt x="14" y="64"/>
                    <a:pt x="13" y="64"/>
                  </a:cubicBezTo>
                  <a:cubicBezTo>
                    <a:pt x="13" y="63"/>
                    <a:pt x="15" y="60"/>
                    <a:pt x="14" y="58"/>
                  </a:cubicBezTo>
                  <a:cubicBezTo>
                    <a:pt x="16" y="55"/>
                    <a:pt x="17" y="50"/>
                    <a:pt x="18" y="47"/>
                  </a:cubicBezTo>
                  <a:cubicBezTo>
                    <a:pt x="19" y="47"/>
                    <a:pt x="20" y="46"/>
                    <a:pt x="21" y="45"/>
                  </a:cubicBezTo>
                  <a:cubicBezTo>
                    <a:pt x="23" y="44"/>
                    <a:pt x="21" y="42"/>
                    <a:pt x="24" y="41"/>
                  </a:cubicBezTo>
                  <a:cubicBezTo>
                    <a:pt x="24" y="41"/>
                    <a:pt x="24" y="40"/>
                    <a:pt x="24" y="40"/>
                  </a:cubicBezTo>
                  <a:cubicBezTo>
                    <a:pt x="26" y="40"/>
                    <a:pt x="31" y="38"/>
                    <a:pt x="32" y="39"/>
                  </a:cubicBezTo>
                  <a:cubicBezTo>
                    <a:pt x="33" y="40"/>
                    <a:pt x="33" y="41"/>
                    <a:pt x="34" y="43"/>
                  </a:cubicBezTo>
                  <a:cubicBezTo>
                    <a:pt x="35" y="44"/>
                    <a:pt x="37" y="45"/>
                    <a:pt x="38" y="47"/>
                  </a:cubicBezTo>
                  <a:cubicBezTo>
                    <a:pt x="39" y="48"/>
                    <a:pt x="39" y="49"/>
                    <a:pt x="38" y="50"/>
                  </a:cubicBezTo>
                  <a:cubicBezTo>
                    <a:pt x="37" y="59"/>
                    <a:pt x="31" y="56"/>
                    <a:pt x="28" y="62"/>
                  </a:cubicBezTo>
                  <a:cubicBezTo>
                    <a:pt x="27" y="65"/>
                    <a:pt x="30" y="74"/>
                    <a:pt x="31" y="76"/>
                  </a:cubicBezTo>
                  <a:cubicBezTo>
                    <a:pt x="32" y="78"/>
                    <a:pt x="31" y="80"/>
                    <a:pt x="31" y="81"/>
                  </a:cubicBezTo>
                  <a:cubicBezTo>
                    <a:pt x="31" y="82"/>
                    <a:pt x="31" y="84"/>
                    <a:pt x="30" y="85"/>
                  </a:cubicBezTo>
                  <a:cubicBezTo>
                    <a:pt x="30" y="86"/>
                    <a:pt x="31" y="88"/>
                    <a:pt x="31" y="89"/>
                  </a:cubicBezTo>
                  <a:cubicBezTo>
                    <a:pt x="31" y="92"/>
                    <a:pt x="30" y="93"/>
                    <a:pt x="30" y="94"/>
                  </a:cubicBezTo>
                  <a:cubicBezTo>
                    <a:pt x="29" y="95"/>
                    <a:pt x="30" y="99"/>
                    <a:pt x="30" y="99"/>
                  </a:cubicBezTo>
                  <a:cubicBezTo>
                    <a:pt x="28" y="100"/>
                    <a:pt x="27" y="110"/>
                    <a:pt x="28" y="111"/>
                  </a:cubicBezTo>
                  <a:cubicBezTo>
                    <a:pt x="30" y="115"/>
                    <a:pt x="41" y="114"/>
                    <a:pt x="48" y="115"/>
                  </a:cubicBezTo>
                  <a:cubicBezTo>
                    <a:pt x="48" y="114"/>
                    <a:pt x="48" y="115"/>
                    <a:pt x="49" y="114"/>
                  </a:cubicBezTo>
                  <a:cubicBezTo>
                    <a:pt x="49" y="115"/>
                    <a:pt x="49" y="115"/>
                    <a:pt x="50" y="115"/>
                  </a:cubicBezTo>
                  <a:cubicBezTo>
                    <a:pt x="51" y="113"/>
                    <a:pt x="51" y="113"/>
                    <a:pt x="52" y="111"/>
                  </a:cubicBezTo>
                  <a:cubicBezTo>
                    <a:pt x="51" y="111"/>
                    <a:pt x="51" y="111"/>
                    <a:pt x="51" y="109"/>
                  </a:cubicBezTo>
                  <a:cubicBezTo>
                    <a:pt x="56" y="105"/>
                    <a:pt x="55" y="98"/>
                    <a:pt x="56" y="90"/>
                  </a:cubicBezTo>
                  <a:cubicBezTo>
                    <a:pt x="56" y="87"/>
                    <a:pt x="55" y="83"/>
                    <a:pt x="55" y="79"/>
                  </a:cubicBezTo>
                  <a:cubicBezTo>
                    <a:pt x="57" y="77"/>
                    <a:pt x="56" y="67"/>
                    <a:pt x="56" y="63"/>
                  </a:cubicBezTo>
                  <a:cubicBezTo>
                    <a:pt x="56" y="50"/>
                    <a:pt x="57" y="44"/>
                    <a:pt x="53" y="35"/>
                  </a:cubicBezTo>
                  <a:cubicBezTo>
                    <a:pt x="53" y="30"/>
                    <a:pt x="53" y="25"/>
                    <a:pt x="53" y="19"/>
                  </a:cubicBezTo>
                  <a:cubicBezTo>
                    <a:pt x="57" y="17"/>
                    <a:pt x="58" y="5"/>
                    <a:pt x="60" y="4"/>
                  </a:cubicBezTo>
                  <a:cubicBezTo>
                    <a:pt x="61" y="2"/>
                    <a:pt x="64" y="2"/>
                    <a:pt x="6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6" name="Freeform 57">
              <a:extLst>
                <a:ext uri="{FF2B5EF4-FFF2-40B4-BE49-F238E27FC236}">
                  <a16:creationId xmlns="" xmlns:a16="http://schemas.microsoft.com/office/drawing/2014/main" id="{D1D1CD1A-0358-FC4A-904E-C9F31E4C1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8101" y="3040063"/>
              <a:ext cx="76200" cy="436563"/>
            </a:xfrm>
            <a:custGeom>
              <a:avLst/>
              <a:gdLst>
                <a:gd name="T0" fmla="*/ 10 w 25"/>
                <a:gd name="T1" fmla="*/ 0 h 143"/>
                <a:gd name="T2" fmla="*/ 16 w 25"/>
                <a:gd name="T3" fmla="*/ 0 h 143"/>
                <a:gd name="T4" fmla="*/ 24 w 25"/>
                <a:gd name="T5" fmla="*/ 12 h 143"/>
                <a:gd name="T6" fmla="*/ 25 w 25"/>
                <a:gd name="T7" fmla="*/ 18 h 143"/>
                <a:gd name="T8" fmla="*/ 23 w 25"/>
                <a:gd name="T9" fmla="*/ 24 h 143"/>
                <a:gd name="T10" fmla="*/ 22 w 25"/>
                <a:gd name="T11" fmla="*/ 26 h 143"/>
                <a:gd name="T12" fmla="*/ 22 w 25"/>
                <a:gd name="T13" fmla="*/ 26 h 143"/>
                <a:gd name="T14" fmla="*/ 21 w 25"/>
                <a:gd name="T15" fmla="*/ 29 h 143"/>
                <a:gd name="T16" fmla="*/ 19 w 25"/>
                <a:gd name="T17" fmla="*/ 32 h 143"/>
                <a:gd name="T18" fmla="*/ 21 w 25"/>
                <a:gd name="T19" fmla="*/ 48 h 143"/>
                <a:gd name="T20" fmla="*/ 21 w 25"/>
                <a:gd name="T21" fmla="*/ 64 h 143"/>
                <a:gd name="T22" fmla="*/ 21 w 25"/>
                <a:gd name="T23" fmla="*/ 64 h 143"/>
                <a:gd name="T24" fmla="*/ 17 w 25"/>
                <a:gd name="T25" fmla="*/ 69 h 143"/>
                <a:gd name="T26" fmla="*/ 17 w 25"/>
                <a:gd name="T27" fmla="*/ 76 h 143"/>
                <a:gd name="T28" fmla="*/ 17 w 25"/>
                <a:gd name="T29" fmla="*/ 76 h 143"/>
                <a:gd name="T30" fmla="*/ 17 w 25"/>
                <a:gd name="T31" fmla="*/ 81 h 143"/>
                <a:gd name="T32" fmla="*/ 17 w 25"/>
                <a:gd name="T33" fmla="*/ 90 h 143"/>
                <a:gd name="T34" fmla="*/ 17 w 25"/>
                <a:gd name="T35" fmla="*/ 91 h 143"/>
                <a:gd name="T36" fmla="*/ 18 w 25"/>
                <a:gd name="T37" fmla="*/ 97 h 143"/>
                <a:gd name="T38" fmla="*/ 17 w 25"/>
                <a:gd name="T39" fmla="*/ 100 h 143"/>
                <a:gd name="T40" fmla="*/ 17 w 25"/>
                <a:gd name="T41" fmla="*/ 100 h 143"/>
                <a:gd name="T42" fmla="*/ 18 w 25"/>
                <a:gd name="T43" fmla="*/ 100 h 143"/>
                <a:gd name="T44" fmla="*/ 18 w 25"/>
                <a:gd name="T45" fmla="*/ 102 h 143"/>
                <a:gd name="T46" fmla="*/ 18 w 25"/>
                <a:gd name="T47" fmla="*/ 108 h 143"/>
                <a:gd name="T48" fmla="*/ 17 w 25"/>
                <a:gd name="T49" fmla="*/ 108 h 143"/>
                <a:gd name="T50" fmla="*/ 17 w 25"/>
                <a:gd name="T51" fmla="*/ 113 h 143"/>
                <a:gd name="T52" fmla="*/ 16 w 25"/>
                <a:gd name="T53" fmla="*/ 117 h 143"/>
                <a:gd name="T54" fmla="*/ 16 w 25"/>
                <a:gd name="T55" fmla="*/ 118 h 143"/>
                <a:gd name="T56" fmla="*/ 15 w 25"/>
                <a:gd name="T57" fmla="*/ 119 h 143"/>
                <a:gd name="T58" fmla="*/ 15 w 25"/>
                <a:gd name="T59" fmla="*/ 121 h 143"/>
                <a:gd name="T60" fmla="*/ 12 w 25"/>
                <a:gd name="T61" fmla="*/ 130 h 143"/>
                <a:gd name="T62" fmla="*/ 5 w 25"/>
                <a:gd name="T63" fmla="*/ 142 h 143"/>
                <a:gd name="T64" fmla="*/ 3 w 25"/>
                <a:gd name="T65" fmla="*/ 141 h 143"/>
                <a:gd name="T66" fmla="*/ 0 w 25"/>
                <a:gd name="T67" fmla="*/ 129 h 143"/>
                <a:gd name="T68" fmla="*/ 1 w 25"/>
                <a:gd name="T69" fmla="*/ 127 h 143"/>
                <a:gd name="T70" fmla="*/ 4 w 25"/>
                <a:gd name="T71" fmla="*/ 126 h 143"/>
                <a:gd name="T72" fmla="*/ 5 w 25"/>
                <a:gd name="T73" fmla="*/ 126 h 143"/>
                <a:gd name="T74" fmla="*/ 8 w 25"/>
                <a:gd name="T75" fmla="*/ 123 h 143"/>
                <a:gd name="T76" fmla="*/ 9 w 25"/>
                <a:gd name="T77" fmla="*/ 114 h 143"/>
                <a:gd name="T78" fmla="*/ 9 w 25"/>
                <a:gd name="T79" fmla="*/ 104 h 143"/>
                <a:gd name="T80" fmla="*/ 9 w 25"/>
                <a:gd name="T81" fmla="*/ 92 h 143"/>
                <a:gd name="T82" fmla="*/ 8 w 25"/>
                <a:gd name="T83" fmla="*/ 83 h 143"/>
                <a:gd name="T84" fmla="*/ 9 w 25"/>
                <a:gd name="T85" fmla="*/ 62 h 143"/>
                <a:gd name="T86" fmla="*/ 8 w 25"/>
                <a:gd name="T87" fmla="*/ 58 h 143"/>
                <a:gd name="T88" fmla="*/ 8 w 25"/>
                <a:gd name="T89" fmla="*/ 57 h 143"/>
                <a:gd name="T90" fmla="*/ 9 w 25"/>
                <a:gd name="T91" fmla="*/ 52 h 143"/>
                <a:gd name="T92" fmla="*/ 10 w 25"/>
                <a:gd name="T93" fmla="*/ 52 h 143"/>
                <a:gd name="T94" fmla="*/ 9 w 25"/>
                <a:gd name="T95" fmla="*/ 48 h 143"/>
                <a:gd name="T96" fmla="*/ 9 w 25"/>
                <a:gd name="T97" fmla="*/ 34 h 143"/>
                <a:gd name="T98" fmla="*/ 9 w 25"/>
                <a:gd name="T99" fmla="*/ 25 h 143"/>
                <a:gd name="T100" fmla="*/ 8 w 25"/>
                <a:gd name="T101" fmla="*/ 20 h 143"/>
                <a:gd name="T102" fmla="*/ 9 w 25"/>
                <a:gd name="T103" fmla="*/ 11 h 143"/>
                <a:gd name="T104" fmla="*/ 10 w 25"/>
                <a:gd name="T10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" h="143">
                  <a:moveTo>
                    <a:pt x="10" y="0"/>
                  </a:moveTo>
                  <a:cubicBezTo>
                    <a:pt x="11" y="0"/>
                    <a:pt x="16" y="0"/>
                    <a:pt x="16" y="0"/>
                  </a:cubicBezTo>
                  <a:cubicBezTo>
                    <a:pt x="20" y="0"/>
                    <a:pt x="23" y="10"/>
                    <a:pt x="24" y="12"/>
                  </a:cubicBezTo>
                  <a:cubicBezTo>
                    <a:pt x="24" y="12"/>
                    <a:pt x="24" y="17"/>
                    <a:pt x="25" y="18"/>
                  </a:cubicBezTo>
                  <a:cubicBezTo>
                    <a:pt x="23" y="19"/>
                    <a:pt x="24" y="22"/>
                    <a:pt x="23" y="24"/>
                  </a:cubicBezTo>
                  <a:cubicBezTo>
                    <a:pt x="23" y="25"/>
                    <a:pt x="22" y="25"/>
                    <a:pt x="22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1" y="27"/>
                    <a:pt x="21" y="28"/>
                    <a:pt x="21" y="29"/>
                  </a:cubicBezTo>
                  <a:cubicBezTo>
                    <a:pt x="20" y="30"/>
                    <a:pt x="19" y="31"/>
                    <a:pt x="19" y="32"/>
                  </a:cubicBezTo>
                  <a:cubicBezTo>
                    <a:pt x="17" y="37"/>
                    <a:pt x="20" y="46"/>
                    <a:pt x="21" y="48"/>
                  </a:cubicBezTo>
                  <a:cubicBezTo>
                    <a:pt x="22" y="49"/>
                    <a:pt x="21" y="62"/>
                    <a:pt x="21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0" y="66"/>
                    <a:pt x="19" y="67"/>
                    <a:pt x="17" y="69"/>
                  </a:cubicBezTo>
                  <a:cubicBezTo>
                    <a:pt x="17" y="69"/>
                    <a:pt x="17" y="76"/>
                    <a:pt x="17" y="76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6" y="77"/>
                    <a:pt x="17" y="81"/>
                    <a:pt x="17" y="81"/>
                  </a:cubicBezTo>
                  <a:cubicBezTo>
                    <a:pt x="17" y="82"/>
                    <a:pt x="17" y="88"/>
                    <a:pt x="17" y="90"/>
                  </a:cubicBezTo>
                  <a:cubicBezTo>
                    <a:pt x="17" y="91"/>
                    <a:pt x="18" y="91"/>
                    <a:pt x="17" y="91"/>
                  </a:cubicBezTo>
                  <a:cubicBezTo>
                    <a:pt x="16" y="93"/>
                    <a:pt x="18" y="97"/>
                    <a:pt x="18" y="97"/>
                  </a:cubicBezTo>
                  <a:cubicBezTo>
                    <a:pt x="18" y="98"/>
                    <a:pt x="18" y="99"/>
                    <a:pt x="17" y="100"/>
                  </a:cubicBezTo>
                  <a:cubicBezTo>
                    <a:pt x="17" y="100"/>
                    <a:pt x="17" y="100"/>
                    <a:pt x="17" y="100"/>
                  </a:cubicBezTo>
                  <a:cubicBezTo>
                    <a:pt x="18" y="100"/>
                    <a:pt x="18" y="100"/>
                    <a:pt x="18" y="100"/>
                  </a:cubicBezTo>
                  <a:cubicBezTo>
                    <a:pt x="18" y="101"/>
                    <a:pt x="18" y="102"/>
                    <a:pt x="18" y="102"/>
                  </a:cubicBezTo>
                  <a:cubicBezTo>
                    <a:pt x="17" y="104"/>
                    <a:pt x="18" y="106"/>
                    <a:pt x="18" y="108"/>
                  </a:cubicBezTo>
                  <a:cubicBezTo>
                    <a:pt x="18" y="108"/>
                    <a:pt x="18" y="108"/>
                    <a:pt x="17" y="108"/>
                  </a:cubicBezTo>
                  <a:cubicBezTo>
                    <a:pt x="17" y="110"/>
                    <a:pt x="17" y="112"/>
                    <a:pt x="17" y="113"/>
                  </a:cubicBezTo>
                  <a:cubicBezTo>
                    <a:pt x="17" y="115"/>
                    <a:pt x="16" y="116"/>
                    <a:pt x="16" y="117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5" y="118"/>
                    <a:pt x="15" y="119"/>
                    <a:pt x="15" y="119"/>
                  </a:cubicBezTo>
                  <a:cubicBezTo>
                    <a:pt x="15" y="119"/>
                    <a:pt x="15" y="120"/>
                    <a:pt x="15" y="121"/>
                  </a:cubicBezTo>
                  <a:cubicBezTo>
                    <a:pt x="16" y="126"/>
                    <a:pt x="15" y="128"/>
                    <a:pt x="12" y="130"/>
                  </a:cubicBezTo>
                  <a:cubicBezTo>
                    <a:pt x="13" y="136"/>
                    <a:pt x="10" y="143"/>
                    <a:pt x="5" y="142"/>
                  </a:cubicBezTo>
                  <a:cubicBezTo>
                    <a:pt x="4" y="142"/>
                    <a:pt x="4" y="141"/>
                    <a:pt x="3" y="141"/>
                  </a:cubicBezTo>
                  <a:cubicBezTo>
                    <a:pt x="5" y="136"/>
                    <a:pt x="3" y="132"/>
                    <a:pt x="0" y="129"/>
                  </a:cubicBezTo>
                  <a:cubicBezTo>
                    <a:pt x="1" y="128"/>
                    <a:pt x="1" y="128"/>
                    <a:pt x="1" y="127"/>
                  </a:cubicBezTo>
                  <a:cubicBezTo>
                    <a:pt x="3" y="126"/>
                    <a:pt x="3" y="127"/>
                    <a:pt x="4" y="126"/>
                  </a:cubicBezTo>
                  <a:cubicBezTo>
                    <a:pt x="4" y="126"/>
                    <a:pt x="4" y="126"/>
                    <a:pt x="5" y="126"/>
                  </a:cubicBezTo>
                  <a:cubicBezTo>
                    <a:pt x="5" y="125"/>
                    <a:pt x="7" y="125"/>
                    <a:pt x="8" y="123"/>
                  </a:cubicBezTo>
                  <a:cubicBezTo>
                    <a:pt x="9" y="120"/>
                    <a:pt x="8" y="116"/>
                    <a:pt x="9" y="114"/>
                  </a:cubicBezTo>
                  <a:cubicBezTo>
                    <a:pt x="10" y="113"/>
                    <a:pt x="9" y="105"/>
                    <a:pt x="9" y="104"/>
                  </a:cubicBezTo>
                  <a:cubicBezTo>
                    <a:pt x="9" y="104"/>
                    <a:pt x="9" y="92"/>
                    <a:pt x="9" y="92"/>
                  </a:cubicBezTo>
                  <a:cubicBezTo>
                    <a:pt x="9" y="91"/>
                    <a:pt x="8" y="86"/>
                    <a:pt x="8" y="83"/>
                  </a:cubicBezTo>
                  <a:cubicBezTo>
                    <a:pt x="10" y="76"/>
                    <a:pt x="7" y="65"/>
                    <a:pt x="9" y="62"/>
                  </a:cubicBezTo>
                  <a:cubicBezTo>
                    <a:pt x="9" y="61"/>
                    <a:pt x="9" y="58"/>
                    <a:pt x="8" y="58"/>
                  </a:cubicBezTo>
                  <a:cubicBezTo>
                    <a:pt x="8" y="58"/>
                    <a:pt x="8" y="58"/>
                    <a:pt x="8" y="57"/>
                  </a:cubicBezTo>
                  <a:cubicBezTo>
                    <a:pt x="8" y="57"/>
                    <a:pt x="9" y="52"/>
                    <a:pt x="9" y="52"/>
                  </a:cubicBezTo>
                  <a:cubicBezTo>
                    <a:pt x="9" y="52"/>
                    <a:pt x="9" y="52"/>
                    <a:pt x="10" y="52"/>
                  </a:cubicBezTo>
                  <a:cubicBezTo>
                    <a:pt x="10" y="51"/>
                    <a:pt x="9" y="49"/>
                    <a:pt x="9" y="48"/>
                  </a:cubicBezTo>
                  <a:cubicBezTo>
                    <a:pt x="12" y="44"/>
                    <a:pt x="9" y="37"/>
                    <a:pt x="9" y="34"/>
                  </a:cubicBezTo>
                  <a:cubicBezTo>
                    <a:pt x="10" y="32"/>
                    <a:pt x="9" y="27"/>
                    <a:pt x="9" y="25"/>
                  </a:cubicBezTo>
                  <a:cubicBezTo>
                    <a:pt x="9" y="24"/>
                    <a:pt x="9" y="21"/>
                    <a:pt x="8" y="20"/>
                  </a:cubicBezTo>
                  <a:cubicBezTo>
                    <a:pt x="7" y="19"/>
                    <a:pt x="9" y="14"/>
                    <a:pt x="9" y="11"/>
                  </a:cubicBezTo>
                  <a:cubicBezTo>
                    <a:pt x="8" y="5"/>
                    <a:pt x="5" y="6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7" name="Freeform 58">
              <a:extLst>
                <a:ext uri="{FF2B5EF4-FFF2-40B4-BE49-F238E27FC236}">
                  <a16:creationId xmlns="" xmlns:a16="http://schemas.microsoft.com/office/drawing/2014/main" id="{ACB393CB-A5E5-4C4E-BD54-FAF6B299BF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70651" y="3033713"/>
              <a:ext cx="517525" cy="644525"/>
            </a:xfrm>
            <a:custGeom>
              <a:avLst/>
              <a:gdLst>
                <a:gd name="T0" fmla="*/ 167 w 171"/>
                <a:gd name="T1" fmla="*/ 161 h 211"/>
                <a:gd name="T2" fmla="*/ 143 w 171"/>
                <a:gd name="T3" fmla="*/ 165 h 211"/>
                <a:gd name="T4" fmla="*/ 111 w 171"/>
                <a:gd name="T5" fmla="*/ 167 h 211"/>
                <a:gd name="T6" fmla="*/ 85 w 171"/>
                <a:gd name="T7" fmla="*/ 159 h 211"/>
                <a:gd name="T8" fmla="*/ 84 w 171"/>
                <a:gd name="T9" fmla="*/ 147 h 211"/>
                <a:gd name="T10" fmla="*/ 109 w 171"/>
                <a:gd name="T11" fmla="*/ 141 h 211"/>
                <a:gd name="T12" fmla="*/ 137 w 171"/>
                <a:gd name="T13" fmla="*/ 128 h 211"/>
                <a:gd name="T14" fmla="*/ 105 w 171"/>
                <a:gd name="T15" fmla="*/ 123 h 211"/>
                <a:gd name="T16" fmla="*/ 108 w 171"/>
                <a:gd name="T17" fmla="*/ 102 h 211"/>
                <a:gd name="T18" fmla="*/ 139 w 171"/>
                <a:gd name="T19" fmla="*/ 103 h 211"/>
                <a:gd name="T20" fmla="*/ 124 w 171"/>
                <a:gd name="T21" fmla="*/ 90 h 211"/>
                <a:gd name="T22" fmla="*/ 101 w 171"/>
                <a:gd name="T23" fmla="*/ 90 h 211"/>
                <a:gd name="T24" fmla="*/ 80 w 171"/>
                <a:gd name="T25" fmla="*/ 79 h 211"/>
                <a:gd name="T26" fmla="*/ 49 w 171"/>
                <a:gd name="T27" fmla="*/ 91 h 211"/>
                <a:gd name="T28" fmla="*/ 20 w 171"/>
                <a:gd name="T29" fmla="*/ 54 h 211"/>
                <a:gd name="T30" fmla="*/ 35 w 171"/>
                <a:gd name="T31" fmla="*/ 43 h 211"/>
                <a:gd name="T32" fmla="*/ 54 w 171"/>
                <a:gd name="T33" fmla="*/ 33 h 211"/>
                <a:gd name="T34" fmla="*/ 88 w 171"/>
                <a:gd name="T35" fmla="*/ 30 h 211"/>
                <a:gd name="T36" fmla="*/ 86 w 171"/>
                <a:gd name="T37" fmla="*/ 44 h 211"/>
                <a:gd name="T38" fmla="*/ 47 w 171"/>
                <a:gd name="T39" fmla="*/ 60 h 211"/>
                <a:gd name="T40" fmla="*/ 49 w 171"/>
                <a:gd name="T41" fmla="*/ 67 h 211"/>
                <a:gd name="T42" fmla="*/ 67 w 171"/>
                <a:gd name="T43" fmla="*/ 69 h 211"/>
                <a:gd name="T44" fmla="*/ 99 w 171"/>
                <a:gd name="T45" fmla="*/ 68 h 211"/>
                <a:gd name="T46" fmla="*/ 133 w 171"/>
                <a:gd name="T47" fmla="*/ 67 h 211"/>
                <a:gd name="T48" fmla="*/ 149 w 171"/>
                <a:gd name="T49" fmla="*/ 61 h 211"/>
                <a:gd name="T50" fmla="*/ 125 w 171"/>
                <a:gd name="T51" fmla="*/ 57 h 211"/>
                <a:gd name="T52" fmla="*/ 94 w 171"/>
                <a:gd name="T53" fmla="*/ 56 h 211"/>
                <a:gd name="T54" fmla="*/ 108 w 171"/>
                <a:gd name="T55" fmla="*/ 38 h 211"/>
                <a:gd name="T56" fmla="*/ 91 w 171"/>
                <a:gd name="T57" fmla="*/ 8 h 211"/>
                <a:gd name="T58" fmla="*/ 75 w 171"/>
                <a:gd name="T59" fmla="*/ 3 h 211"/>
                <a:gd name="T60" fmla="*/ 67 w 171"/>
                <a:gd name="T61" fmla="*/ 0 h 211"/>
                <a:gd name="T62" fmla="*/ 56 w 171"/>
                <a:gd name="T63" fmla="*/ 14 h 211"/>
                <a:gd name="T64" fmla="*/ 47 w 171"/>
                <a:gd name="T65" fmla="*/ 21 h 211"/>
                <a:gd name="T66" fmla="*/ 36 w 171"/>
                <a:gd name="T67" fmla="*/ 28 h 211"/>
                <a:gd name="T68" fmla="*/ 17 w 171"/>
                <a:gd name="T69" fmla="*/ 37 h 211"/>
                <a:gd name="T70" fmla="*/ 0 w 171"/>
                <a:gd name="T71" fmla="*/ 47 h 211"/>
                <a:gd name="T72" fmla="*/ 10 w 171"/>
                <a:gd name="T73" fmla="*/ 52 h 211"/>
                <a:gd name="T74" fmla="*/ 13 w 171"/>
                <a:gd name="T75" fmla="*/ 64 h 211"/>
                <a:gd name="T76" fmla="*/ 15 w 171"/>
                <a:gd name="T77" fmla="*/ 87 h 211"/>
                <a:gd name="T78" fmla="*/ 15 w 171"/>
                <a:gd name="T79" fmla="*/ 106 h 211"/>
                <a:gd name="T80" fmla="*/ 14 w 171"/>
                <a:gd name="T81" fmla="*/ 130 h 211"/>
                <a:gd name="T82" fmla="*/ 12 w 171"/>
                <a:gd name="T83" fmla="*/ 149 h 211"/>
                <a:gd name="T84" fmla="*/ 10 w 171"/>
                <a:gd name="T85" fmla="*/ 183 h 211"/>
                <a:gd name="T86" fmla="*/ 10 w 171"/>
                <a:gd name="T87" fmla="*/ 196 h 211"/>
                <a:gd name="T88" fmla="*/ 18 w 171"/>
                <a:gd name="T89" fmla="*/ 205 h 211"/>
                <a:gd name="T90" fmla="*/ 37 w 171"/>
                <a:gd name="T91" fmla="*/ 195 h 211"/>
                <a:gd name="T92" fmla="*/ 55 w 171"/>
                <a:gd name="T93" fmla="*/ 191 h 211"/>
                <a:gd name="T94" fmla="*/ 67 w 171"/>
                <a:gd name="T95" fmla="*/ 191 h 211"/>
                <a:gd name="T96" fmla="*/ 79 w 171"/>
                <a:gd name="T97" fmla="*/ 192 h 211"/>
                <a:gd name="T98" fmla="*/ 114 w 171"/>
                <a:gd name="T99" fmla="*/ 195 h 211"/>
                <a:gd name="T100" fmla="*/ 147 w 171"/>
                <a:gd name="T101" fmla="*/ 202 h 211"/>
                <a:gd name="T102" fmla="*/ 70 w 171"/>
                <a:gd name="T103" fmla="*/ 155 h 211"/>
                <a:gd name="T104" fmla="*/ 32 w 171"/>
                <a:gd name="T105" fmla="*/ 172 h 211"/>
                <a:gd name="T106" fmla="*/ 23 w 171"/>
                <a:gd name="T107" fmla="*/ 160 h 211"/>
                <a:gd name="T108" fmla="*/ 32 w 171"/>
                <a:gd name="T109" fmla="*/ 146 h 211"/>
                <a:gd name="T110" fmla="*/ 67 w 171"/>
                <a:gd name="T111" fmla="*/ 141 h 211"/>
                <a:gd name="T112" fmla="*/ 70 w 171"/>
                <a:gd name="T113" fmla="*/ 124 h 211"/>
                <a:gd name="T114" fmla="*/ 54 w 171"/>
                <a:gd name="T115" fmla="*/ 129 h 211"/>
                <a:gd name="T116" fmla="*/ 25 w 171"/>
                <a:gd name="T117" fmla="*/ 121 h 211"/>
                <a:gd name="T118" fmla="*/ 42 w 171"/>
                <a:gd name="T119" fmla="*/ 105 h 211"/>
                <a:gd name="T120" fmla="*/ 69 w 171"/>
                <a:gd name="T121" fmla="*/ 103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1" h="211">
                  <a:moveTo>
                    <a:pt x="167" y="171"/>
                  </a:moveTo>
                  <a:cubicBezTo>
                    <a:pt x="167" y="168"/>
                    <a:pt x="166" y="166"/>
                    <a:pt x="167" y="165"/>
                  </a:cubicBezTo>
                  <a:cubicBezTo>
                    <a:pt x="167" y="165"/>
                    <a:pt x="168" y="162"/>
                    <a:pt x="168" y="161"/>
                  </a:cubicBezTo>
                  <a:cubicBezTo>
                    <a:pt x="168" y="161"/>
                    <a:pt x="168" y="161"/>
                    <a:pt x="167" y="161"/>
                  </a:cubicBezTo>
                  <a:cubicBezTo>
                    <a:pt x="164" y="161"/>
                    <a:pt x="163" y="162"/>
                    <a:pt x="162" y="163"/>
                  </a:cubicBezTo>
                  <a:cubicBezTo>
                    <a:pt x="161" y="164"/>
                    <a:pt x="158" y="164"/>
                    <a:pt x="158" y="164"/>
                  </a:cubicBezTo>
                  <a:cubicBezTo>
                    <a:pt x="155" y="165"/>
                    <a:pt x="154" y="161"/>
                    <a:pt x="151" y="162"/>
                  </a:cubicBezTo>
                  <a:cubicBezTo>
                    <a:pt x="148" y="163"/>
                    <a:pt x="146" y="163"/>
                    <a:pt x="143" y="165"/>
                  </a:cubicBezTo>
                  <a:cubicBezTo>
                    <a:pt x="142" y="164"/>
                    <a:pt x="140" y="164"/>
                    <a:pt x="139" y="164"/>
                  </a:cubicBezTo>
                  <a:cubicBezTo>
                    <a:pt x="138" y="164"/>
                    <a:pt x="138" y="165"/>
                    <a:pt x="137" y="166"/>
                  </a:cubicBezTo>
                  <a:cubicBezTo>
                    <a:pt x="135" y="167"/>
                    <a:pt x="133" y="164"/>
                    <a:pt x="130" y="165"/>
                  </a:cubicBezTo>
                  <a:cubicBezTo>
                    <a:pt x="124" y="166"/>
                    <a:pt x="118" y="167"/>
                    <a:pt x="111" y="167"/>
                  </a:cubicBezTo>
                  <a:cubicBezTo>
                    <a:pt x="110" y="167"/>
                    <a:pt x="109" y="168"/>
                    <a:pt x="108" y="168"/>
                  </a:cubicBezTo>
                  <a:cubicBezTo>
                    <a:pt x="105" y="168"/>
                    <a:pt x="103" y="168"/>
                    <a:pt x="100" y="168"/>
                  </a:cubicBezTo>
                  <a:cubicBezTo>
                    <a:pt x="95" y="170"/>
                    <a:pt x="88" y="169"/>
                    <a:pt x="84" y="167"/>
                  </a:cubicBezTo>
                  <a:cubicBezTo>
                    <a:pt x="84" y="165"/>
                    <a:pt x="86" y="162"/>
                    <a:pt x="85" y="159"/>
                  </a:cubicBezTo>
                  <a:cubicBezTo>
                    <a:pt x="85" y="159"/>
                    <a:pt x="84" y="158"/>
                    <a:pt x="84" y="157"/>
                  </a:cubicBezTo>
                  <a:cubicBezTo>
                    <a:pt x="83" y="156"/>
                    <a:pt x="84" y="153"/>
                    <a:pt x="84" y="152"/>
                  </a:cubicBezTo>
                  <a:cubicBezTo>
                    <a:pt x="83" y="151"/>
                    <a:pt x="84" y="149"/>
                    <a:pt x="84" y="147"/>
                  </a:cubicBezTo>
                  <a:cubicBezTo>
                    <a:pt x="84" y="147"/>
                    <a:pt x="84" y="147"/>
                    <a:pt x="84" y="147"/>
                  </a:cubicBezTo>
                  <a:cubicBezTo>
                    <a:pt x="86" y="145"/>
                    <a:pt x="87" y="142"/>
                    <a:pt x="88" y="139"/>
                  </a:cubicBezTo>
                  <a:cubicBezTo>
                    <a:pt x="92" y="137"/>
                    <a:pt x="97" y="139"/>
                    <a:pt x="100" y="140"/>
                  </a:cubicBezTo>
                  <a:cubicBezTo>
                    <a:pt x="102" y="140"/>
                    <a:pt x="103" y="140"/>
                    <a:pt x="104" y="140"/>
                  </a:cubicBezTo>
                  <a:cubicBezTo>
                    <a:pt x="104" y="140"/>
                    <a:pt x="107" y="141"/>
                    <a:pt x="109" y="141"/>
                  </a:cubicBezTo>
                  <a:cubicBezTo>
                    <a:pt x="116" y="138"/>
                    <a:pt x="131" y="140"/>
                    <a:pt x="141" y="140"/>
                  </a:cubicBezTo>
                  <a:cubicBezTo>
                    <a:pt x="142" y="139"/>
                    <a:pt x="142" y="137"/>
                    <a:pt x="144" y="136"/>
                  </a:cubicBezTo>
                  <a:cubicBezTo>
                    <a:pt x="144" y="135"/>
                    <a:pt x="144" y="135"/>
                    <a:pt x="143" y="134"/>
                  </a:cubicBezTo>
                  <a:cubicBezTo>
                    <a:pt x="142" y="133"/>
                    <a:pt x="138" y="129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5" y="128"/>
                    <a:pt x="133" y="127"/>
                    <a:pt x="132" y="126"/>
                  </a:cubicBezTo>
                  <a:cubicBezTo>
                    <a:pt x="131" y="127"/>
                    <a:pt x="121" y="124"/>
                    <a:pt x="118" y="123"/>
                  </a:cubicBezTo>
                  <a:cubicBezTo>
                    <a:pt x="113" y="123"/>
                    <a:pt x="109" y="123"/>
                    <a:pt x="105" y="123"/>
                  </a:cubicBezTo>
                  <a:cubicBezTo>
                    <a:pt x="100" y="124"/>
                    <a:pt x="91" y="125"/>
                    <a:pt x="87" y="124"/>
                  </a:cubicBezTo>
                  <a:cubicBezTo>
                    <a:pt x="85" y="117"/>
                    <a:pt x="85" y="109"/>
                    <a:pt x="88" y="103"/>
                  </a:cubicBezTo>
                  <a:cubicBezTo>
                    <a:pt x="92" y="102"/>
                    <a:pt x="98" y="101"/>
                    <a:pt x="102" y="103"/>
                  </a:cubicBezTo>
                  <a:cubicBezTo>
                    <a:pt x="102" y="103"/>
                    <a:pt x="108" y="102"/>
                    <a:pt x="108" y="102"/>
                  </a:cubicBezTo>
                  <a:cubicBezTo>
                    <a:pt x="110" y="104"/>
                    <a:pt x="119" y="103"/>
                    <a:pt x="119" y="103"/>
                  </a:cubicBezTo>
                  <a:cubicBezTo>
                    <a:pt x="120" y="103"/>
                    <a:pt x="120" y="103"/>
                    <a:pt x="120" y="103"/>
                  </a:cubicBezTo>
                  <a:cubicBezTo>
                    <a:pt x="121" y="103"/>
                    <a:pt x="121" y="103"/>
                    <a:pt x="121" y="103"/>
                  </a:cubicBezTo>
                  <a:cubicBezTo>
                    <a:pt x="127" y="103"/>
                    <a:pt x="133" y="103"/>
                    <a:pt x="139" y="103"/>
                  </a:cubicBezTo>
                  <a:cubicBezTo>
                    <a:pt x="140" y="102"/>
                    <a:pt x="141" y="102"/>
                    <a:pt x="141" y="101"/>
                  </a:cubicBezTo>
                  <a:cubicBezTo>
                    <a:pt x="141" y="97"/>
                    <a:pt x="138" y="93"/>
                    <a:pt x="135" y="91"/>
                  </a:cubicBezTo>
                  <a:cubicBezTo>
                    <a:pt x="133" y="90"/>
                    <a:pt x="131" y="92"/>
                    <a:pt x="128" y="91"/>
                  </a:cubicBezTo>
                  <a:cubicBezTo>
                    <a:pt x="128" y="91"/>
                    <a:pt x="125" y="90"/>
                    <a:pt x="124" y="90"/>
                  </a:cubicBezTo>
                  <a:cubicBezTo>
                    <a:pt x="124" y="90"/>
                    <a:pt x="123" y="89"/>
                    <a:pt x="123" y="89"/>
                  </a:cubicBezTo>
                  <a:cubicBezTo>
                    <a:pt x="122" y="89"/>
                    <a:pt x="122" y="90"/>
                    <a:pt x="122" y="90"/>
                  </a:cubicBezTo>
                  <a:cubicBezTo>
                    <a:pt x="120" y="91"/>
                    <a:pt x="118" y="89"/>
                    <a:pt x="117" y="89"/>
                  </a:cubicBezTo>
                  <a:cubicBezTo>
                    <a:pt x="116" y="89"/>
                    <a:pt x="102" y="90"/>
                    <a:pt x="101" y="90"/>
                  </a:cubicBezTo>
                  <a:cubicBezTo>
                    <a:pt x="99" y="90"/>
                    <a:pt x="90" y="91"/>
                    <a:pt x="88" y="91"/>
                  </a:cubicBezTo>
                  <a:cubicBezTo>
                    <a:pt x="85" y="89"/>
                    <a:pt x="83" y="86"/>
                    <a:pt x="82" y="84"/>
                  </a:cubicBezTo>
                  <a:cubicBezTo>
                    <a:pt x="82" y="82"/>
                    <a:pt x="82" y="80"/>
                    <a:pt x="81" y="79"/>
                  </a:cubicBezTo>
                  <a:cubicBezTo>
                    <a:pt x="80" y="79"/>
                    <a:pt x="80" y="79"/>
                    <a:pt x="80" y="79"/>
                  </a:cubicBezTo>
                  <a:cubicBezTo>
                    <a:pt x="78" y="82"/>
                    <a:pt x="75" y="83"/>
                    <a:pt x="73" y="86"/>
                  </a:cubicBezTo>
                  <a:cubicBezTo>
                    <a:pt x="72" y="87"/>
                    <a:pt x="73" y="90"/>
                    <a:pt x="72" y="91"/>
                  </a:cubicBezTo>
                  <a:cubicBezTo>
                    <a:pt x="68" y="93"/>
                    <a:pt x="59" y="90"/>
                    <a:pt x="55" y="91"/>
                  </a:cubicBezTo>
                  <a:cubicBezTo>
                    <a:pt x="54" y="91"/>
                    <a:pt x="51" y="90"/>
                    <a:pt x="49" y="91"/>
                  </a:cubicBezTo>
                  <a:cubicBezTo>
                    <a:pt x="41" y="93"/>
                    <a:pt x="34" y="93"/>
                    <a:pt x="28" y="89"/>
                  </a:cubicBezTo>
                  <a:cubicBezTo>
                    <a:pt x="26" y="88"/>
                    <a:pt x="25" y="89"/>
                    <a:pt x="24" y="86"/>
                  </a:cubicBezTo>
                  <a:cubicBezTo>
                    <a:pt x="24" y="86"/>
                    <a:pt x="24" y="78"/>
                    <a:pt x="25" y="76"/>
                  </a:cubicBezTo>
                  <a:cubicBezTo>
                    <a:pt x="26" y="67"/>
                    <a:pt x="23" y="61"/>
                    <a:pt x="20" y="54"/>
                  </a:cubicBezTo>
                  <a:cubicBezTo>
                    <a:pt x="19" y="53"/>
                    <a:pt x="21" y="50"/>
                    <a:pt x="21" y="48"/>
                  </a:cubicBezTo>
                  <a:cubicBezTo>
                    <a:pt x="22" y="48"/>
                    <a:pt x="22" y="46"/>
                    <a:pt x="23" y="45"/>
                  </a:cubicBezTo>
                  <a:cubicBezTo>
                    <a:pt x="24" y="45"/>
                    <a:pt x="27" y="45"/>
                    <a:pt x="28" y="44"/>
                  </a:cubicBezTo>
                  <a:cubicBezTo>
                    <a:pt x="30" y="43"/>
                    <a:pt x="34" y="43"/>
                    <a:pt x="35" y="43"/>
                  </a:cubicBezTo>
                  <a:cubicBezTo>
                    <a:pt x="37" y="42"/>
                    <a:pt x="46" y="38"/>
                    <a:pt x="46" y="37"/>
                  </a:cubicBezTo>
                  <a:cubicBezTo>
                    <a:pt x="47" y="37"/>
                    <a:pt x="47" y="37"/>
                    <a:pt x="48" y="37"/>
                  </a:cubicBezTo>
                  <a:cubicBezTo>
                    <a:pt x="49" y="37"/>
                    <a:pt x="50" y="34"/>
                    <a:pt x="52" y="33"/>
                  </a:cubicBezTo>
                  <a:cubicBezTo>
                    <a:pt x="53" y="33"/>
                    <a:pt x="53" y="33"/>
                    <a:pt x="54" y="33"/>
                  </a:cubicBezTo>
                  <a:cubicBezTo>
                    <a:pt x="54" y="32"/>
                    <a:pt x="54" y="32"/>
                    <a:pt x="55" y="31"/>
                  </a:cubicBezTo>
                  <a:cubicBezTo>
                    <a:pt x="56" y="31"/>
                    <a:pt x="56" y="31"/>
                    <a:pt x="57" y="30"/>
                  </a:cubicBezTo>
                  <a:cubicBezTo>
                    <a:pt x="66" y="24"/>
                    <a:pt x="76" y="24"/>
                    <a:pt x="87" y="26"/>
                  </a:cubicBezTo>
                  <a:cubicBezTo>
                    <a:pt x="87" y="27"/>
                    <a:pt x="88" y="28"/>
                    <a:pt x="88" y="30"/>
                  </a:cubicBezTo>
                  <a:cubicBezTo>
                    <a:pt x="90" y="31"/>
                    <a:pt x="91" y="32"/>
                    <a:pt x="93" y="33"/>
                  </a:cubicBezTo>
                  <a:cubicBezTo>
                    <a:pt x="92" y="34"/>
                    <a:pt x="92" y="35"/>
                    <a:pt x="92" y="36"/>
                  </a:cubicBezTo>
                  <a:cubicBezTo>
                    <a:pt x="91" y="37"/>
                    <a:pt x="88" y="38"/>
                    <a:pt x="88" y="40"/>
                  </a:cubicBezTo>
                  <a:cubicBezTo>
                    <a:pt x="87" y="41"/>
                    <a:pt x="87" y="43"/>
                    <a:pt x="86" y="44"/>
                  </a:cubicBezTo>
                  <a:cubicBezTo>
                    <a:pt x="84" y="48"/>
                    <a:pt x="78" y="55"/>
                    <a:pt x="74" y="57"/>
                  </a:cubicBezTo>
                  <a:cubicBezTo>
                    <a:pt x="71" y="58"/>
                    <a:pt x="68" y="56"/>
                    <a:pt x="65" y="57"/>
                  </a:cubicBezTo>
                  <a:cubicBezTo>
                    <a:pt x="65" y="57"/>
                    <a:pt x="58" y="57"/>
                    <a:pt x="56" y="57"/>
                  </a:cubicBezTo>
                  <a:cubicBezTo>
                    <a:pt x="53" y="58"/>
                    <a:pt x="50" y="59"/>
                    <a:pt x="47" y="60"/>
                  </a:cubicBezTo>
                  <a:cubicBezTo>
                    <a:pt x="44" y="61"/>
                    <a:pt x="41" y="59"/>
                    <a:pt x="39" y="61"/>
                  </a:cubicBezTo>
                  <a:cubicBezTo>
                    <a:pt x="38" y="62"/>
                    <a:pt x="37" y="62"/>
                    <a:pt x="36" y="63"/>
                  </a:cubicBezTo>
                  <a:cubicBezTo>
                    <a:pt x="36" y="64"/>
                    <a:pt x="37" y="65"/>
                    <a:pt x="37" y="65"/>
                  </a:cubicBezTo>
                  <a:cubicBezTo>
                    <a:pt x="39" y="66"/>
                    <a:pt x="48" y="66"/>
                    <a:pt x="49" y="67"/>
                  </a:cubicBezTo>
                  <a:cubicBezTo>
                    <a:pt x="50" y="67"/>
                    <a:pt x="51" y="69"/>
                    <a:pt x="52" y="69"/>
                  </a:cubicBezTo>
                  <a:cubicBezTo>
                    <a:pt x="54" y="71"/>
                    <a:pt x="60" y="69"/>
                    <a:pt x="62" y="69"/>
                  </a:cubicBezTo>
                  <a:cubicBezTo>
                    <a:pt x="63" y="69"/>
                    <a:pt x="63" y="69"/>
                    <a:pt x="64" y="69"/>
                  </a:cubicBezTo>
                  <a:cubicBezTo>
                    <a:pt x="65" y="69"/>
                    <a:pt x="66" y="69"/>
                    <a:pt x="67" y="69"/>
                  </a:cubicBezTo>
                  <a:cubicBezTo>
                    <a:pt x="70" y="69"/>
                    <a:pt x="73" y="67"/>
                    <a:pt x="78" y="68"/>
                  </a:cubicBezTo>
                  <a:cubicBezTo>
                    <a:pt x="81" y="69"/>
                    <a:pt x="84" y="68"/>
                    <a:pt x="88" y="68"/>
                  </a:cubicBezTo>
                  <a:cubicBezTo>
                    <a:pt x="89" y="68"/>
                    <a:pt x="91" y="68"/>
                    <a:pt x="92" y="68"/>
                  </a:cubicBezTo>
                  <a:cubicBezTo>
                    <a:pt x="94" y="69"/>
                    <a:pt x="96" y="67"/>
                    <a:pt x="99" y="68"/>
                  </a:cubicBezTo>
                  <a:cubicBezTo>
                    <a:pt x="104" y="70"/>
                    <a:pt x="120" y="68"/>
                    <a:pt x="124" y="67"/>
                  </a:cubicBezTo>
                  <a:cubicBezTo>
                    <a:pt x="125" y="67"/>
                    <a:pt x="126" y="68"/>
                    <a:pt x="127" y="68"/>
                  </a:cubicBezTo>
                  <a:cubicBezTo>
                    <a:pt x="129" y="67"/>
                    <a:pt x="130" y="67"/>
                    <a:pt x="133" y="67"/>
                  </a:cubicBezTo>
                  <a:cubicBezTo>
                    <a:pt x="133" y="67"/>
                    <a:pt x="133" y="67"/>
                    <a:pt x="133" y="67"/>
                  </a:cubicBezTo>
                  <a:cubicBezTo>
                    <a:pt x="135" y="66"/>
                    <a:pt x="141" y="66"/>
                    <a:pt x="144" y="65"/>
                  </a:cubicBezTo>
                  <a:cubicBezTo>
                    <a:pt x="148" y="64"/>
                    <a:pt x="149" y="67"/>
                    <a:pt x="151" y="63"/>
                  </a:cubicBezTo>
                  <a:cubicBezTo>
                    <a:pt x="151" y="63"/>
                    <a:pt x="151" y="63"/>
                    <a:pt x="151" y="63"/>
                  </a:cubicBezTo>
                  <a:cubicBezTo>
                    <a:pt x="150" y="62"/>
                    <a:pt x="150" y="62"/>
                    <a:pt x="149" y="61"/>
                  </a:cubicBezTo>
                  <a:cubicBezTo>
                    <a:pt x="148" y="61"/>
                    <a:pt x="148" y="61"/>
                    <a:pt x="147" y="61"/>
                  </a:cubicBezTo>
                  <a:cubicBezTo>
                    <a:pt x="146" y="61"/>
                    <a:pt x="146" y="58"/>
                    <a:pt x="145" y="58"/>
                  </a:cubicBezTo>
                  <a:cubicBezTo>
                    <a:pt x="140" y="55"/>
                    <a:pt x="132" y="56"/>
                    <a:pt x="129" y="57"/>
                  </a:cubicBezTo>
                  <a:cubicBezTo>
                    <a:pt x="129" y="58"/>
                    <a:pt x="126" y="56"/>
                    <a:pt x="125" y="57"/>
                  </a:cubicBezTo>
                  <a:cubicBezTo>
                    <a:pt x="123" y="57"/>
                    <a:pt x="124" y="56"/>
                    <a:pt x="122" y="56"/>
                  </a:cubicBezTo>
                  <a:cubicBezTo>
                    <a:pt x="121" y="55"/>
                    <a:pt x="111" y="57"/>
                    <a:pt x="110" y="57"/>
                  </a:cubicBezTo>
                  <a:cubicBezTo>
                    <a:pt x="110" y="57"/>
                    <a:pt x="96" y="56"/>
                    <a:pt x="96" y="56"/>
                  </a:cubicBezTo>
                  <a:cubicBezTo>
                    <a:pt x="95" y="56"/>
                    <a:pt x="95" y="56"/>
                    <a:pt x="94" y="56"/>
                  </a:cubicBezTo>
                  <a:cubicBezTo>
                    <a:pt x="93" y="55"/>
                    <a:pt x="92" y="54"/>
                    <a:pt x="90" y="54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90" y="50"/>
                    <a:pt x="99" y="43"/>
                    <a:pt x="102" y="43"/>
                  </a:cubicBezTo>
                  <a:cubicBezTo>
                    <a:pt x="105" y="42"/>
                    <a:pt x="108" y="41"/>
                    <a:pt x="108" y="38"/>
                  </a:cubicBezTo>
                  <a:cubicBezTo>
                    <a:pt x="109" y="38"/>
                    <a:pt x="111" y="37"/>
                    <a:pt x="112" y="37"/>
                  </a:cubicBezTo>
                  <a:cubicBezTo>
                    <a:pt x="113" y="36"/>
                    <a:pt x="113" y="34"/>
                    <a:pt x="113" y="33"/>
                  </a:cubicBezTo>
                  <a:cubicBezTo>
                    <a:pt x="119" y="24"/>
                    <a:pt x="103" y="13"/>
                    <a:pt x="97" y="9"/>
                  </a:cubicBezTo>
                  <a:cubicBezTo>
                    <a:pt x="97" y="9"/>
                    <a:pt x="92" y="8"/>
                    <a:pt x="91" y="8"/>
                  </a:cubicBezTo>
                  <a:cubicBezTo>
                    <a:pt x="91" y="9"/>
                    <a:pt x="90" y="8"/>
                    <a:pt x="90" y="8"/>
                  </a:cubicBezTo>
                  <a:cubicBezTo>
                    <a:pt x="89" y="7"/>
                    <a:pt x="80" y="6"/>
                    <a:pt x="80" y="5"/>
                  </a:cubicBezTo>
                  <a:cubicBezTo>
                    <a:pt x="78" y="4"/>
                    <a:pt x="79" y="3"/>
                    <a:pt x="78" y="3"/>
                  </a:cubicBezTo>
                  <a:cubicBezTo>
                    <a:pt x="77" y="3"/>
                    <a:pt x="76" y="3"/>
                    <a:pt x="75" y="3"/>
                  </a:cubicBezTo>
                  <a:cubicBezTo>
                    <a:pt x="74" y="2"/>
                    <a:pt x="73" y="1"/>
                    <a:pt x="71" y="0"/>
                  </a:cubicBezTo>
                  <a:cubicBezTo>
                    <a:pt x="71" y="0"/>
                    <a:pt x="70" y="0"/>
                    <a:pt x="70" y="0"/>
                  </a:cubicBezTo>
                  <a:cubicBezTo>
                    <a:pt x="70" y="0"/>
                    <a:pt x="69" y="1"/>
                    <a:pt x="69" y="1"/>
                  </a:cubicBezTo>
                  <a:cubicBezTo>
                    <a:pt x="68" y="1"/>
                    <a:pt x="68" y="1"/>
                    <a:pt x="67" y="0"/>
                  </a:cubicBezTo>
                  <a:cubicBezTo>
                    <a:pt x="67" y="1"/>
                    <a:pt x="62" y="1"/>
                    <a:pt x="60" y="1"/>
                  </a:cubicBezTo>
                  <a:cubicBezTo>
                    <a:pt x="59" y="2"/>
                    <a:pt x="58" y="4"/>
                    <a:pt x="56" y="5"/>
                  </a:cubicBezTo>
                  <a:cubicBezTo>
                    <a:pt x="56" y="7"/>
                    <a:pt x="56" y="10"/>
                    <a:pt x="58" y="10"/>
                  </a:cubicBezTo>
                  <a:cubicBezTo>
                    <a:pt x="57" y="12"/>
                    <a:pt x="57" y="13"/>
                    <a:pt x="56" y="14"/>
                  </a:cubicBezTo>
                  <a:cubicBezTo>
                    <a:pt x="56" y="15"/>
                    <a:pt x="51" y="17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49" y="20"/>
                    <a:pt x="48" y="19"/>
                    <a:pt x="47" y="20"/>
                  </a:cubicBezTo>
                  <a:cubicBezTo>
                    <a:pt x="47" y="20"/>
                    <a:pt x="47" y="21"/>
                    <a:pt x="47" y="21"/>
                  </a:cubicBezTo>
                  <a:cubicBezTo>
                    <a:pt x="46" y="21"/>
                    <a:pt x="44" y="21"/>
                    <a:pt x="43" y="22"/>
                  </a:cubicBezTo>
                  <a:cubicBezTo>
                    <a:pt x="43" y="23"/>
                    <a:pt x="42" y="24"/>
                    <a:pt x="41" y="24"/>
                  </a:cubicBezTo>
                  <a:cubicBezTo>
                    <a:pt x="41" y="25"/>
                    <a:pt x="37" y="25"/>
                    <a:pt x="36" y="26"/>
                  </a:cubicBezTo>
                  <a:cubicBezTo>
                    <a:pt x="36" y="27"/>
                    <a:pt x="36" y="27"/>
                    <a:pt x="36" y="28"/>
                  </a:cubicBezTo>
                  <a:cubicBezTo>
                    <a:pt x="35" y="28"/>
                    <a:pt x="30" y="30"/>
                    <a:pt x="30" y="31"/>
                  </a:cubicBezTo>
                  <a:cubicBezTo>
                    <a:pt x="29" y="32"/>
                    <a:pt x="28" y="34"/>
                    <a:pt x="27" y="34"/>
                  </a:cubicBezTo>
                  <a:cubicBezTo>
                    <a:pt x="24" y="36"/>
                    <a:pt x="22" y="37"/>
                    <a:pt x="19" y="38"/>
                  </a:cubicBezTo>
                  <a:cubicBezTo>
                    <a:pt x="17" y="38"/>
                    <a:pt x="17" y="38"/>
                    <a:pt x="17" y="37"/>
                  </a:cubicBezTo>
                  <a:cubicBezTo>
                    <a:pt x="16" y="38"/>
                    <a:pt x="9" y="42"/>
                    <a:pt x="9" y="43"/>
                  </a:cubicBezTo>
                  <a:cubicBezTo>
                    <a:pt x="6" y="43"/>
                    <a:pt x="3" y="44"/>
                    <a:pt x="1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7"/>
                    <a:pt x="0" y="47"/>
                  </a:cubicBezTo>
                  <a:cubicBezTo>
                    <a:pt x="2" y="47"/>
                    <a:pt x="2" y="47"/>
                    <a:pt x="3" y="47"/>
                  </a:cubicBezTo>
                  <a:cubicBezTo>
                    <a:pt x="4" y="48"/>
                    <a:pt x="4" y="49"/>
                    <a:pt x="4" y="49"/>
                  </a:cubicBezTo>
                  <a:cubicBezTo>
                    <a:pt x="4" y="50"/>
                    <a:pt x="8" y="51"/>
                    <a:pt x="9" y="51"/>
                  </a:cubicBezTo>
                  <a:cubicBezTo>
                    <a:pt x="10" y="51"/>
                    <a:pt x="10" y="51"/>
                    <a:pt x="10" y="52"/>
                  </a:cubicBezTo>
                  <a:cubicBezTo>
                    <a:pt x="12" y="51"/>
                    <a:pt x="13" y="50"/>
                    <a:pt x="14" y="50"/>
                  </a:cubicBezTo>
                  <a:cubicBezTo>
                    <a:pt x="14" y="50"/>
                    <a:pt x="15" y="50"/>
                    <a:pt x="15" y="50"/>
                  </a:cubicBezTo>
                  <a:cubicBezTo>
                    <a:pt x="15" y="51"/>
                    <a:pt x="15" y="50"/>
                    <a:pt x="15" y="51"/>
                  </a:cubicBezTo>
                  <a:cubicBezTo>
                    <a:pt x="15" y="56"/>
                    <a:pt x="14" y="62"/>
                    <a:pt x="13" y="64"/>
                  </a:cubicBezTo>
                  <a:cubicBezTo>
                    <a:pt x="13" y="67"/>
                    <a:pt x="13" y="69"/>
                    <a:pt x="13" y="72"/>
                  </a:cubicBezTo>
                  <a:cubicBezTo>
                    <a:pt x="12" y="75"/>
                    <a:pt x="14" y="76"/>
                    <a:pt x="14" y="78"/>
                  </a:cubicBezTo>
                  <a:cubicBezTo>
                    <a:pt x="15" y="80"/>
                    <a:pt x="14" y="84"/>
                    <a:pt x="15" y="86"/>
                  </a:cubicBezTo>
                  <a:cubicBezTo>
                    <a:pt x="15" y="86"/>
                    <a:pt x="15" y="87"/>
                    <a:pt x="15" y="87"/>
                  </a:cubicBezTo>
                  <a:cubicBezTo>
                    <a:pt x="15" y="87"/>
                    <a:pt x="13" y="96"/>
                    <a:pt x="13" y="97"/>
                  </a:cubicBezTo>
                  <a:cubicBezTo>
                    <a:pt x="14" y="98"/>
                    <a:pt x="14" y="99"/>
                    <a:pt x="15" y="99"/>
                  </a:cubicBezTo>
                  <a:cubicBezTo>
                    <a:pt x="15" y="100"/>
                    <a:pt x="14" y="103"/>
                    <a:pt x="14" y="104"/>
                  </a:cubicBezTo>
                  <a:cubicBezTo>
                    <a:pt x="14" y="104"/>
                    <a:pt x="15" y="105"/>
                    <a:pt x="15" y="106"/>
                  </a:cubicBezTo>
                  <a:cubicBezTo>
                    <a:pt x="15" y="106"/>
                    <a:pt x="14" y="110"/>
                    <a:pt x="14" y="111"/>
                  </a:cubicBezTo>
                  <a:cubicBezTo>
                    <a:pt x="14" y="111"/>
                    <a:pt x="15" y="111"/>
                    <a:pt x="15" y="112"/>
                  </a:cubicBezTo>
                  <a:cubicBezTo>
                    <a:pt x="16" y="112"/>
                    <a:pt x="14" y="115"/>
                    <a:pt x="15" y="117"/>
                  </a:cubicBezTo>
                  <a:cubicBezTo>
                    <a:pt x="16" y="120"/>
                    <a:pt x="16" y="127"/>
                    <a:pt x="14" y="130"/>
                  </a:cubicBezTo>
                  <a:cubicBezTo>
                    <a:pt x="14" y="131"/>
                    <a:pt x="15" y="133"/>
                    <a:pt x="15" y="134"/>
                  </a:cubicBezTo>
                  <a:cubicBezTo>
                    <a:pt x="14" y="134"/>
                    <a:pt x="13" y="135"/>
                    <a:pt x="14" y="136"/>
                  </a:cubicBezTo>
                  <a:cubicBezTo>
                    <a:pt x="14" y="138"/>
                    <a:pt x="13" y="138"/>
                    <a:pt x="13" y="139"/>
                  </a:cubicBezTo>
                  <a:cubicBezTo>
                    <a:pt x="14" y="143"/>
                    <a:pt x="13" y="147"/>
                    <a:pt x="12" y="149"/>
                  </a:cubicBezTo>
                  <a:cubicBezTo>
                    <a:pt x="13" y="153"/>
                    <a:pt x="12" y="157"/>
                    <a:pt x="12" y="159"/>
                  </a:cubicBezTo>
                  <a:cubicBezTo>
                    <a:pt x="12" y="161"/>
                    <a:pt x="13" y="164"/>
                    <a:pt x="11" y="165"/>
                  </a:cubicBezTo>
                  <a:cubicBezTo>
                    <a:pt x="11" y="168"/>
                    <a:pt x="13" y="172"/>
                    <a:pt x="10" y="174"/>
                  </a:cubicBezTo>
                  <a:cubicBezTo>
                    <a:pt x="12" y="177"/>
                    <a:pt x="11" y="180"/>
                    <a:pt x="10" y="183"/>
                  </a:cubicBezTo>
                  <a:cubicBezTo>
                    <a:pt x="10" y="183"/>
                    <a:pt x="10" y="183"/>
                    <a:pt x="10" y="184"/>
                  </a:cubicBezTo>
                  <a:cubicBezTo>
                    <a:pt x="11" y="184"/>
                    <a:pt x="11" y="185"/>
                    <a:pt x="11" y="186"/>
                  </a:cubicBezTo>
                  <a:cubicBezTo>
                    <a:pt x="11" y="188"/>
                    <a:pt x="10" y="189"/>
                    <a:pt x="10" y="191"/>
                  </a:cubicBezTo>
                  <a:cubicBezTo>
                    <a:pt x="10" y="192"/>
                    <a:pt x="9" y="194"/>
                    <a:pt x="10" y="196"/>
                  </a:cubicBezTo>
                  <a:cubicBezTo>
                    <a:pt x="11" y="200"/>
                    <a:pt x="12" y="206"/>
                    <a:pt x="13" y="211"/>
                  </a:cubicBezTo>
                  <a:cubicBezTo>
                    <a:pt x="14" y="211"/>
                    <a:pt x="14" y="211"/>
                    <a:pt x="14" y="211"/>
                  </a:cubicBezTo>
                  <a:cubicBezTo>
                    <a:pt x="16" y="210"/>
                    <a:pt x="15" y="210"/>
                    <a:pt x="16" y="208"/>
                  </a:cubicBezTo>
                  <a:cubicBezTo>
                    <a:pt x="16" y="207"/>
                    <a:pt x="18" y="206"/>
                    <a:pt x="18" y="205"/>
                  </a:cubicBezTo>
                  <a:cubicBezTo>
                    <a:pt x="19" y="204"/>
                    <a:pt x="19" y="203"/>
                    <a:pt x="19" y="202"/>
                  </a:cubicBezTo>
                  <a:cubicBezTo>
                    <a:pt x="21" y="200"/>
                    <a:pt x="25" y="198"/>
                    <a:pt x="27" y="196"/>
                  </a:cubicBezTo>
                  <a:cubicBezTo>
                    <a:pt x="29" y="196"/>
                    <a:pt x="33" y="196"/>
                    <a:pt x="34" y="194"/>
                  </a:cubicBezTo>
                  <a:cubicBezTo>
                    <a:pt x="36" y="194"/>
                    <a:pt x="36" y="195"/>
                    <a:pt x="37" y="195"/>
                  </a:cubicBezTo>
                  <a:cubicBezTo>
                    <a:pt x="39" y="195"/>
                    <a:pt x="39" y="194"/>
                    <a:pt x="40" y="193"/>
                  </a:cubicBezTo>
                  <a:cubicBezTo>
                    <a:pt x="43" y="192"/>
                    <a:pt x="46" y="193"/>
                    <a:pt x="48" y="191"/>
                  </a:cubicBezTo>
                  <a:cubicBezTo>
                    <a:pt x="51" y="190"/>
                    <a:pt x="51" y="193"/>
                    <a:pt x="53" y="193"/>
                  </a:cubicBezTo>
                  <a:cubicBezTo>
                    <a:pt x="54" y="192"/>
                    <a:pt x="55" y="192"/>
                    <a:pt x="55" y="191"/>
                  </a:cubicBezTo>
                  <a:cubicBezTo>
                    <a:pt x="55" y="191"/>
                    <a:pt x="56" y="191"/>
                    <a:pt x="56" y="191"/>
                  </a:cubicBezTo>
                  <a:cubicBezTo>
                    <a:pt x="56" y="192"/>
                    <a:pt x="56" y="192"/>
                    <a:pt x="56" y="192"/>
                  </a:cubicBezTo>
                  <a:cubicBezTo>
                    <a:pt x="58" y="191"/>
                    <a:pt x="64" y="190"/>
                    <a:pt x="66" y="191"/>
                  </a:cubicBezTo>
                  <a:cubicBezTo>
                    <a:pt x="66" y="191"/>
                    <a:pt x="67" y="191"/>
                    <a:pt x="67" y="191"/>
                  </a:cubicBezTo>
                  <a:cubicBezTo>
                    <a:pt x="67" y="191"/>
                    <a:pt x="67" y="191"/>
                    <a:pt x="67" y="191"/>
                  </a:cubicBezTo>
                  <a:cubicBezTo>
                    <a:pt x="68" y="191"/>
                    <a:pt x="68" y="191"/>
                    <a:pt x="68" y="191"/>
                  </a:cubicBezTo>
                  <a:cubicBezTo>
                    <a:pt x="70" y="191"/>
                    <a:pt x="71" y="191"/>
                    <a:pt x="72" y="192"/>
                  </a:cubicBezTo>
                  <a:cubicBezTo>
                    <a:pt x="73" y="191"/>
                    <a:pt x="79" y="192"/>
                    <a:pt x="79" y="192"/>
                  </a:cubicBezTo>
                  <a:cubicBezTo>
                    <a:pt x="81" y="192"/>
                    <a:pt x="90" y="192"/>
                    <a:pt x="91" y="191"/>
                  </a:cubicBezTo>
                  <a:cubicBezTo>
                    <a:pt x="93" y="191"/>
                    <a:pt x="94" y="194"/>
                    <a:pt x="97" y="193"/>
                  </a:cubicBezTo>
                  <a:cubicBezTo>
                    <a:pt x="100" y="192"/>
                    <a:pt x="108" y="195"/>
                    <a:pt x="111" y="196"/>
                  </a:cubicBezTo>
                  <a:cubicBezTo>
                    <a:pt x="112" y="196"/>
                    <a:pt x="113" y="195"/>
                    <a:pt x="114" y="195"/>
                  </a:cubicBezTo>
                  <a:cubicBezTo>
                    <a:pt x="116" y="196"/>
                    <a:pt x="117" y="197"/>
                    <a:pt x="119" y="196"/>
                  </a:cubicBezTo>
                  <a:cubicBezTo>
                    <a:pt x="122" y="195"/>
                    <a:pt x="128" y="200"/>
                    <a:pt x="130" y="200"/>
                  </a:cubicBezTo>
                  <a:cubicBezTo>
                    <a:pt x="132" y="199"/>
                    <a:pt x="142" y="200"/>
                    <a:pt x="144" y="202"/>
                  </a:cubicBezTo>
                  <a:cubicBezTo>
                    <a:pt x="145" y="202"/>
                    <a:pt x="146" y="202"/>
                    <a:pt x="147" y="202"/>
                  </a:cubicBezTo>
                  <a:cubicBezTo>
                    <a:pt x="149" y="202"/>
                    <a:pt x="152" y="204"/>
                    <a:pt x="155" y="203"/>
                  </a:cubicBezTo>
                  <a:cubicBezTo>
                    <a:pt x="160" y="201"/>
                    <a:pt x="161" y="200"/>
                    <a:pt x="166" y="197"/>
                  </a:cubicBezTo>
                  <a:cubicBezTo>
                    <a:pt x="171" y="193"/>
                    <a:pt x="166" y="176"/>
                    <a:pt x="167" y="171"/>
                  </a:cubicBezTo>
                  <a:close/>
                  <a:moveTo>
                    <a:pt x="70" y="155"/>
                  </a:moveTo>
                  <a:cubicBezTo>
                    <a:pt x="70" y="157"/>
                    <a:pt x="70" y="159"/>
                    <a:pt x="70" y="161"/>
                  </a:cubicBezTo>
                  <a:cubicBezTo>
                    <a:pt x="70" y="162"/>
                    <a:pt x="69" y="167"/>
                    <a:pt x="69" y="168"/>
                  </a:cubicBezTo>
                  <a:cubicBezTo>
                    <a:pt x="64" y="172"/>
                    <a:pt x="49" y="171"/>
                    <a:pt x="42" y="171"/>
                  </a:cubicBezTo>
                  <a:cubicBezTo>
                    <a:pt x="38" y="172"/>
                    <a:pt x="36" y="173"/>
                    <a:pt x="32" y="17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0" y="171"/>
                    <a:pt x="30" y="169"/>
                    <a:pt x="30" y="168"/>
                  </a:cubicBezTo>
                  <a:cubicBezTo>
                    <a:pt x="29" y="167"/>
                    <a:pt x="26" y="166"/>
                    <a:pt x="25" y="165"/>
                  </a:cubicBezTo>
                  <a:cubicBezTo>
                    <a:pt x="25" y="163"/>
                    <a:pt x="24" y="161"/>
                    <a:pt x="23" y="160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24" y="158"/>
                    <a:pt x="23" y="154"/>
                    <a:pt x="23" y="152"/>
                  </a:cubicBezTo>
                  <a:cubicBezTo>
                    <a:pt x="25" y="151"/>
                    <a:pt x="24" y="149"/>
                    <a:pt x="26" y="148"/>
                  </a:cubicBezTo>
                  <a:cubicBezTo>
                    <a:pt x="26" y="149"/>
                    <a:pt x="29" y="146"/>
                    <a:pt x="32" y="146"/>
                  </a:cubicBezTo>
                  <a:cubicBezTo>
                    <a:pt x="34" y="146"/>
                    <a:pt x="35" y="143"/>
                    <a:pt x="37" y="143"/>
                  </a:cubicBezTo>
                  <a:cubicBezTo>
                    <a:pt x="40" y="142"/>
                    <a:pt x="42" y="143"/>
                    <a:pt x="45" y="143"/>
                  </a:cubicBezTo>
                  <a:cubicBezTo>
                    <a:pt x="47" y="142"/>
                    <a:pt x="50" y="142"/>
                    <a:pt x="51" y="142"/>
                  </a:cubicBezTo>
                  <a:cubicBezTo>
                    <a:pt x="56" y="141"/>
                    <a:pt x="65" y="144"/>
                    <a:pt x="67" y="141"/>
                  </a:cubicBezTo>
                  <a:cubicBezTo>
                    <a:pt x="68" y="141"/>
                    <a:pt x="68" y="141"/>
                    <a:pt x="69" y="141"/>
                  </a:cubicBezTo>
                  <a:cubicBezTo>
                    <a:pt x="70" y="144"/>
                    <a:pt x="70" y="146"/>
                    <a:pt x="71" y="149"/>
                  </a:cubicBezTo>
                  <a:cubicBezTo>
                    <a:pt x="72" y="152"/>
                    <a:pt x="69" y="153"/>
                    <a:pt x="70" y="155"/>
                  </a:cubicBezTo>
                  <a:close/>
                  <a:moveTo>
                    <a:pt x="70" y="124"/>
                  </a:moveTo>
                  <a:cubicBezTo>
                    <a:pt x="70" y="123"/>
                    <a:pt x="70" y="123"/>
                    <a:pt x="70" y="123"/>
                  </a:cubicBezTo>
                  <a:cubicBezTo>
                    <a:pt x="70" y="123"/>
                    <a:pt x="70" y="124"/>
                    <a:pt x="70" y="124"/>
                  </a:cubicBezTo>
                  <a:cubicBezTo>
                    <a:pt x="70" y="124"/>
                    <a:pt x="62" y="127"/>
                    <a:pt x="62" y="127"/>
                  </a:cubicBezTo>
                  <a:cubicBezTo>
                    <a:pt x="62" y="127"/>
                    <a:pt x="55" y="128"/>
                    <a:pt x="54" y="129"/>
                  </a:cubicBezTo>
                  <a:cubicBezTo>
                    <a:pt x="54" y="129"/>
                    <a:pt x="53" y="129"/>
                    <a:pt x="53" y="129"/>
                  </a:cubicBezTo>
                  <a:cubicBezTo>
                    <a:pt x="45" y="129"/>
                    <a:pt x="37" y="132"/>
                    <a:pt x="30" y="127"/>
                  </a:cubicBezTo>
                  <a:cubicBezTo>
                    <a:pt x="30" y="127"/>
                    <a:pt x="30" y="126"/>
                    <a:pt x="30" y="126"/>
                  </a:cubicBezTo>
                  <a:cubicBezTo>
                    <a:pt x="28" y="125"/>
                    <a:pt x="28" y="124"/>
                    <a:pt x="25" y="121"/>
                  </a:cubicBezTo>
                  <a:cubicBezTo>
                    <a:pt x="26" y="120"/>
                    <a:pt x="25" y="118"/>
                    <a:pt x="25" y="118"/>
                  </a:cubicBezTo>
                  <a:cubicBezTo>
                    <a:pt x="25" y="113"/>
                    <a:pt x="29" y="110"/>
                    <a:pt x="32" y="109"/>
                  </a:cubicBezTo>
                  <a:cubicBezTo>
                    <a:pt x="33" y="108"/>
                    <a:pt x="35" y="108"/>
                    <a:pt x="36" y="108"/>
                  </a:cubicBezTo>
                  <a:cubicBezTo>
                    <a:pt x="38" y="107"/>
                    <a:pt x="40" y="106"/>
                    <a:pt x="42" y="105"/>
                  </a:cubicBezTo>
                  <a:cubicBezTo>
                    <a:pt x="43" y="105"/>
                    <a:pt x="49" y="105"/>
                    <a:pt x="49" y="104"/>
                  </a:cubicBezTo>
                  <a:cubicBezTo>
                    <a:pt x="51" y="104"/>
                    <a:pt x="58" y="105"/>
                    <a:pt x="59" y="105"/>
                  </a:cubicBezTo>
                  <a:cubicBezTo>
                    <a:pt x="61" y="105"/>
                    <a:pt x="65" y="103"/>
                    <a:pt x="68" y="104"/>
                  </a:cubicBezTo>
                  <a:cubicBezTo>
                    <a:pt x="68" y="104"/>
                    <a:pt x="69" y="103"/>
                    <a:pt x="69" y="103"/>
                  </a:cubicBezTo>
                  <a:cubicBezTo>
                    <a:pt x="69" y="103"/>
                    <a:pt x="71" y="104"/>
                    <a:pt x="71" y="104"/>
                  </a:cubicBezTo>
                  <a:cubicBezTo>
                    <a:pt x="73" y="105"/>
                    <a:pt x="72" y="110"/>
                    <a:pt x="72" y="112"/>
                  </a:cubicBezTo>
                  <a:cubicBezTo>
                    <a:pt x="71" y="115"/>
                    <a:pt x="73" y="121"/>
                    <a:pt x="70" y="1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8" name="Freeform 59">
              <a:extLst>
                <a:ext uri="{FF2B5EF4-FFF2-40B4-BE49-F238E27FC236}">
                  <a16:creationId xmlns="" xmlns:a16="http://schemas.microsoft.com/office/drawing/2014/main" id="{417B056A-A9FC-C04D-AA75-B778E01BA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876" y="3000376"/>
              <a:ext cx="412750" cy="681038"/>
            </a:xfrm>
            <a:custGeom>
              <a:avLst/>
              <a:gdLst>
                <a:gd name="T0" fmla="*/ 103 w 136"/>
                <a:gd name="T1" fmla="*/ 7 h 223"/>
                <a:gd name="T2" fmla="*/ 106 w 136"/>
                <a:gd name="T3" fmla="*/ 25 h 223"/>
                <a:gd name="T4" fmla="*/ 103 w 136"/>
                <a:gd name="T5" fmla="*/ 38 h 223"/>
                <a:gd name="T6" fmla="*/ 94 w 136"/>
                <a:gd name="T7" fmla="*/ 60 h 223"/>
                <a:gd name="T8" fmla="*/ 105 w 136"/>
                <a:gd name="T9" fmla="*/ 71 h 223"/>
                <a:gd name="T10" fmla="*/ 116 w 136"/>
                <a:gd name="T11" fmla="*/ 53 h 223"/>
                <a:gd name="T12" fmla="*/ 119 w 136"/>
                <a:gd name="T13" fmla="*/ 38 h 223"/>
                <a:gd name="T14" fmla="*/ 124 w 136"/>
                <a:gd name="T15" fmla="*/ 9 h 223"/>
                <a:gd name="T16" fmla="*/ 135 w 136"/>
                <a:gd name="T17" fmla="*/ 25 h 223"/>
                <a:gd name="T18" fmla="*/ 128 w 136"/>
                <a:gd name="T19" fmla="*/ 42 h 223"/>
                <a:gd name="T20" fmla="*/ 124 w 136"/>
                <a:gd name="T21" fmla="*/ 63 h 223"/>
                <a:gd name="T22" fmla="*/ 96 w 136"/>
                <a:gd name="T23" fmla="*/ 85 h 223"/>
                <a:gd name="T24" fmla="*/ 92 w 136"/>
                <a:gd name="T25" fmla="*/ 129 h 223"/>
                <a:gd name="T26" fmla="*/ 86 w 136"/>
                <a:gd name="T27" fmla="*/ 160 h 223"/>
                <a:gd name="T28" fmla="*/ 79 w 136"/>
                <a:gd name="T29" fmla="*/ 176 h 223"/>
                <a:gd name="T30" fmla="*/ 69 w 136"/>
                <a:gd name="T31" fmla="*/ 162 h 223"/>
                <a:gd name="T32" fmla="*/ 61 w 136"/>
                <a:gd name="T33" fmla="*/ 174 h 223"/>
                <a:gd name="T34" fmla="*/ 52 w 136"/>
                <a:gd name="T35" fmla="*/ 223 h 223"/>
                <a:gd name="T36" fmla="*/ 45 w 136"/>
                <a:gd name="T37" fmla="*/ 211 h 223"/>
                <a:gd name="T38" fmla="*/ 46 w 136"/>
                <a:gd name="T39" fmla="*/ 152 h 223"/>
                <a:gd name="T40" fmla="*/ 27 w 136"/>
                <a:gd name="T41" fmla="*/ 153 h 223"/>
                <a:gd name="T42" fmla="*/ 2 w 136"/>
                <a:gd name="T43" fmla="*/ 149 h 223"/>
                <a:gd name="T44" fmla="*/ 2 w 136"/>
                <a:gd name="T45" fmla="*/ 126 h 223"/>
                <a:gd name="T46" fmla="*/ 7 w 136"/>
                <a:gd name="T47" fmla="*/ 95 h 223"/>
                <a:gd name="T48" fmla="*/ 11 w 136"/>
                <a:gd name="T49" fmla="*/ 68 h 223"/>
                <a:gd name="T50" fmla="*/ 15 w 136"/>
                <a:gd name="T51" fmla="*/ 50 h 223"/>
                <a:gd name="T52" fmla="*/ 30 w 136"/>
                <a:gd name="T53" fmla="*/ 65 h 223"/>
                <a:gd name="T54" fmla="*/ 28 w 136"/>
                <a:gd name="T55" fmla="*/ 74 h 223"/>
                <a:gd name="T56" fmla="*/ 29 w 136"/>
                <a:gd name="T57" fmla="*/ 100 h 223"/>
                <a:gd name="T58" fmla="*/ 47 w 136"/>
                <a:gd name="T59" fmla="*/ 90 h 223"/>
                <a:gd name="T60" fmla="*/ 49 w 136"/>
                <a:gd name="T61" fmla="*/ 64 h 223"/>
                <a:gd name="T62" fmla="*/ 50 w 136"/>
                <a:gd name="T63" fmla="*/ 31 h 223"/>
                <a:gd name="T64" fmla="*/ 66 w 136"/>
                <a:gd name="T65" fmla="*/ 4 h 223"/>
                <a:gd name="T66" fmla="*/ 69 w 136"/>
                <a:gd name="T67" fmla="*/ 34 h 223"/>
                <a:gd name="T68" fmla="*/ 65 w 136"/>
                <a:gd name="T69" fmla="*/ 55 h 223"/>
                <a:gd name="T70" fmla="*/ 65 w 136"/>
                <a:gd name="T71" fmla="*/ 97 h 223"/>
                <a:gd name="T72" fmla="*/ 69 w 136"/>
                <a:gd name="T73" fmla="*/ 126 h 223"/>
                <a:gd name="T74" fmla="*/ 62 w 136"/>
                <a:gd name="T75" fmla="*/ 139 h 223"/>
                <a:gd name="T76" fmla="*/ 74 w 136"/>
                <a:gd name="T77" fmla="*/ 153 h 223"/>
                <a:gd name="T78" fmla="*/ 82 w 136"/>
                <a:gd name="T79" fmla="*/ 139 h 223"/>
                <a:gd name="T80" fmla="*/ 85 w 136"/>
                <a:gd name="T81" fmla="*/ 97 h 223"/>
                <a:gd name="T82" fmla="*/ 75 w 136"/>
                <a:gd name="T83" fmla="*/ 85 h 223"/>
                <a:gd name="T84" fmla="*/ 66 w 136"/>
                <a:gd name="T85" fmla="*/ 91 h 223"/>
                <a:gd name="T86" fmla="*/ 69 w 136"/>
                <a:gd name="T87" fmla="*/ 81 h 223"/>
                <a:gd name="T88" fmla="*/ 87 w 136"/>
                <a:gd name="T89" fmla="*/ 54 h 223"/>
                <a:gd name="T90" fmla="*/ 91 w 136"/>
                <a:gd name="T91" fmla="*/ 12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6" h="223">
                  <a:moveTo>
                    <a:pt x="94" y="2"/>
                  </a:moveTo>
                  <a:cubicBezTo>
                    <a:pt x="96" y="3"/>
                    <a:pt x="100" y="3"/>
                    <a:pt x="101" y="4"/>
                  </a:cubicBezTo>
                  <a:cubicBezTo>
                    <a:pt x="102" y="5"/>
                    <a:pt x="102" y="6"/>
                    <a:pt x="103" y="7"/>
                  </a:cubicBezTo>
                  <a:cubicBezTo>
                    <a:pt x="104" y="9"/>
                    <a:pt x="106" y="12"/>
                    <a:pt x="106" y="13"/>
                  </a:cubicBezTo>
                  <a:cubicBezTo>
                    <a:pt x="107" y="15"/>
                    <a:pt x="106" y="19"/>
                    <a:pt x="106" y="20"/>
                  </a:cubicBezTo>
                  <a:cubicBezTo>
                    <a:pt x="106" y="22"/>
                    <a:pt x="106" y="23"/>
                    <a:pt x="106" y="25"/>
                  </a:cubicBezTo>
                  <a:cubicBezTo>
                    <a:pt x="105" y="27"/>
                    <a:pt x="105" y="29"/>
                    <a:pt x="104" y="31"/>
                  </a:cubicBezTo>
                  <a:cubicBezTo>
                    <a:pt x="104" y="33"/>
                    <a:pt x="104" y="35"/>
                    <a:pt x="104" y="36"/>
                  </a:cubicBezTo>
                  <a:cubicBezTo>
                    <a:pt x="103" y="37"/>
                    <a:pt x="103" y="37"/>
                    <a:pt x="103" y="38"/>
                  </a:cubicBezTo>
                  <a:cubicBezTo>
                    <a:pt x="102" y="39"/>
                    <a:pt x="103" y="41"/>
                    <a:pt x="103" y="42"/>
                  </a:cubicBezTo>
                  <a:cubicBezTo>
                    <a:pt x="103" y="43"/>
                    <a:pt x="103" y="44"/>
                    <a:pt x="103" y="46"/>
                  </a:cubicBezTo>
                  <a:cubicBezTo>
                    <a:pt x="100" y="51"/>
                    <a:pt x="96" y="54"/>
                    <a:pt x="94" y="60"/>
                  </a:cubicBezTo>
                  <a:cubicBezTo>
                    <a:pt x="94" y="62"/>
                    <a:pt x="96" y="72"/>
                    <a:pt x="96" y="73"/>
                  </a:cubicBezTo>
                  <a:cubicBezTo>
                    <a:pt x="99" y="73"/>
                    <a:pt x="100" y="73"/>
                    <a:pt x="102" y="72"/>
                  </a:cubicBezTo>
                  <a:cubicBezTo>
                    <a:pt x="103" y="72"/>
                    <a:pt x="104" y="72"/>
                    <a:pt x="105" y="71"/>
                  </a:cubicBezTo>
                  <a:cubicBezTo>
                    <a:pt x="110" y="70"/>
                    <a:pt x="110" y="66"/>
                    <a:pt x="112" y="60"/>
                  </a:cubicBezTo>
                  <a:cubicBezTo>
                    <a:pt x="112" y="58"/>
                    <a:pt x="115" y="56"/>
                    <a:pt x="116" y="54"/>
                  </a:cubicBezTo>
                  <a:cubicBezTo>
                    <a:pt x="116" y="54"/>
                    <a:pt x="116" y="53"/>
                    <a:pt x="116" y="53"/>
                  </a:cubicBezTo>
                  <a:cubicBezTo>
                    <a:pt x="116" y="53"/>
                    <a:pt x="118" y="48"/>
                    <a:pt x="117" y="47"/>
                  </a:cubicBezTo>
                  <a:cubicBezTo>
                    <a:pt x="118" y="47"/>
                    <a:pt x="119" y="47"/>
                    <a:pt x="119" y="45"/>
                  </a:cubicBezTo>
                  <a:cubicBezTo>
                    <a:pt x="119" y="43"/>
                    <a:pt x="119" y="41"/>
                    <a:pt x="119" y="38"/>
                  </a:cubicBezTo>
                  <a:cubicBezTo>
                    <a:pt x="118" y="35"/>
                    <a:pt x="120" y="23"/>
                    <a:pt x="122" y="19"/>
                  </a:cubicBezTo>
                  <a:cubicBezTo>
                    <a:pt x="122" y="18"/>
                    <a:pt x="122" y="18"/>
                    <a:pt x="121" y="19"/>
                  </a:cubicBezTo>
                  <a:cubicBezTo>
                    <a:pt x="119" y="13"/>
                    <a:pt x="118" y="11"/>
                    <a:pt x="124" y="9"/>
                  </a:cubicBezTo>
                  <a:cubicBezTo>
                    <a:pt x="126" y="9"/>
                    <a:pt x="126" y="8"/>
                    <a:pt x="128" y="9"/>
                  </a:cubicBezTo>
                  <a:cubicBezTo>
                    <a:pt x="132" y="11"/>
                    <a:pt x="134" y="17"/>
                    <a:pt x="135" y="22"/>
                  </a:cubicBezTo>
                  <a:cubicBezTo>
                    <a:pt x="135" y="23"/>
                    <a:pt x="135" y="24"/>
                    <a:pt x="135" y="25"/>
                  </a:cubicBezTo>
                  <a:cubicBezTo>
                    <a:pt x="135" y="26"/>
                    <a:pt x="136" y="27"/>
                    <a:pt x="136" y="29"/>
                  </a:cubicBezTo>
                  <a:cubicBezTo>
                    <a:pt x="135" y="29"/>
                    <a:pt x="135" y="29"/>
                    <a:pt x="134" y="30"/>
                  </a:cubicBezTo>
                  <a:cubicBezTo>
                    <a:pt x="135" y="35"/>
                    <a:pt x="130" y="39"/>
                    <a:pt x="128" y="42"/>
                  </a:cubicBezTo>
                  <a:cubicBezTo>
                    <a:pt x="128" y="44"/>
                    <a:pt x="127" y="46"/>
                    <a:pt x="127" y="48"/>
                  </a:cubicBezTo>
                  <a:cubicBezTo>
                    <a:pt x="127" y="48"/>
                    <a:pt x="126" y="49"/>
                    <a:pt x="126" y="50"/>
                  </a:cubicBezTo>
                  <a:cubicBezTo>
                    <a:pt x="128" y="53"/>
                    <a:pt x="126" y="59"/>
                    <a:pt x="124" y="63"/>
                  </a:cubicBezTo>
                  <a:cubicBezTo>
                    <a:pt x="123" y="66"/>
                    <a:pt x="124" y="69"/>
                    <a:pt x="123" y="74"/>
                  </a:cubicBezTo>
                  <a:cubicBezTo>
                    <a:pt x="122" y="78"/>
                    <a:pt x="117" y="84"/>
                    <a:pt x="114" y="85"/>
                  </a:cubicBezTo>
                  <a:cubicBezTo>
                    <a:pt x="109" y="88"/>
                    <a:pt x="100" y="78"/>
                    <a:pt x="96" y="85"/>
                  </a:cubicBezTo>
                  <a:cubicBezTo>
                    <a:pt x="95" y="86"/>
                    <a:pt x="95" y="89"/>
                    <a:pt x="94" y="91"/>
                  </a:cubicBezTo>
                  <a:cubicBezTo>
                    <a:pt x="94" y="98"/>
                    <a:pt x="94" y="106"/>
                    <a:pt x="94" y="113"/>
                  </a:cubicBezTo>
                  <a:cubicBezTo>
                    <a:pt x="94" y="119"/>
                    <a:pt x="93" y="124"/>
                    <a:pt x="92" y="129"/>
                  </a:cubicBezTo>
                  <a:cubicBezTo>
                    <a:pt x="92" y="130"/>
                    <a:pt x="92" y="142"/>
                    <a:pt x="92" y="142"/>
                  </a:cubicBezTo>
                  <a:cubicBezTo>
                    <a:pt x="92" y="143"/>
                    <a:pt x="89" y="153"/>
                    <a:pt x="90" y="154"/>
                  </a:cubicBezTo>
                  <a:cubicBezTo>
                    <a:pt x="88" y="155"/>
                    <a:pt x="87" y="158"/>
                    <a:pt x="86" y="160"/>
                  </a:cubicBezTo>
                  <a:cubicBezTo>
                    <a:pt x="86" y="162"/>
                    <a:pt x="86" y="164"/>
                    <a:pt x="86" y="166"/>
                  </a:cubicBezTo>
                  <a:cubicBezTo>
                    <a:pt x="84" y="168"/>
                    <a:pt x="84" y="170"/>
                    <a:pt x="83" y="172"/>
                  </a:cubicBezTo>
                  <a:cubicBezTo>
                    <a:pt x="83" y="173"/>
                    <a:pt x="80" y="175"/>
                    <a:pt x="79" y="176"/>
                  </a:cubicBezTo>
                  <a:cubicBezTo>
                    <a:pt x="78" y="177"/>
                    <a:pt x="72" y="173"/>
                    <a:pt x="71" y="171"/>
                  </a:cubicBezTo>
                  <a:cubicBezTo>
                    <a:pt x="71" y="170"/>
                    <a:pt x="69" y="168"/>
                    <a:pt x="69" y="166"/>
                  </a:cubicBezTo>
                  <a:cubicBezTo>
                    <a:pt x="68" y="165"/>
                    <a:pt x="68" y="163"/>
                    <a:pt x="69" y="162"/>
                  </a:cubicBezTo>
                  <a:cubicBezTo>
                    <a:pt x="67" y="158"/>
                    <a:pt x="65" y="149"/>
                    <a:pt x="61" y="149"/>
                  </a:cubicBezTo>
                  <a:cubicBezTo>
                    <a:pt x="61" y="156"/>
                    <a:pt x="61" y="162"/>
                    <a:pt x="60" y="169"/>
                  </a:cubicBezTo>
                  <a:cubicBezTo>
                    <a:pt x="61" y="171"/>
                    <a:pt x="61" y="172"/>
                    <a:pt x="61" y="174"/>
                  </a:cubicBezTo>
                  <a:cubicBezTo>
                    <a:pt x="60" y="177"/>
                    <a:pt x="59" y="180"/>
                    <a:pt x="58" y="183"/>
                  </a:cubicBezTo>
                  <a:cubicBezTo>
                    <a:pt x="58" y="188"/>
                    <a:pt x="58" y="194"/>
                    <a:pt x="58" y="199"/>
                  </a:cubicBezTo>
                  <a:cubicBezTo>
                    <a:pt x="58" y="209"/>
                    <a:pt x="61" y="222"/>
                    <a:pt x="52" y="223"/>
                  </a:cubicBezTo>
                  <a:cubicBezTo>
                    <a:pt x="51" y="221"/>
                    <a:pt x="48" y="222"/>
                    <a:pt x="47" y="220"/>
                  </a:cubicBezTo>
                  <a:cubicBezTo>
                    <a:pt x="47" y="218"/>
                    <a:pt x="47" y="217"/>
                    <a:pt x="47" y="215"/>
                  </a:cubicBezTo>
                  <a:cubicBezTo>
                    <a:pt x="46" y="213"/>
                    <a:pt x="45" y="212"/>
                    <a:pt x="45" y="211"/>
                  </a:cubicBezTo>
                  <a:cubicBezTo>
                    <a:pt x="43" y="207"/>
                    <a:pt x="45" y="202"/>
                    <a:pt x="44" y="198"/>
                  </a:cubicBezTo>
                  <a:cubicBezTo>
                    <a:pt x="43" y="190"/>
                    <a:pt x="43" y="178"/>
                    <a:pt x="44" y="170"/>
                  </a:cubicBezTo>
                  <a:cubicBezTo>
                    <a:pt x="46" y="163"/>
                    <a:pt x="43" y="156"/>
                    <a:pt x="46" y="152"/>
                  </a:cubicBezTo>
                  <a:cubicBezTo>
                    <a:pt x="45" y="150"/>
                    <a:pt x="44" y="148"/>
                    <a:pt x="41" y="148"/>
                  </a:cubicBezTo>
                  <a:cubicBezTo>
                    <a:pt x="39" y="148"/>
                    <a:pt x="37" y="150"/>
                    <a:pt x="36" y="150"/>
                  </a:cubicBezTo>
                  <a:cubicBezTo>
                    <a:pt x="33" y="151"/>
                    <a:pt x="29" y="151"/>
                    <a:pt x="27" y="153"/>
                  </a:cubicBezTo>
                  <a:cubicBezTo>
                    <a:pt x="26" y="157"/>
                    <a:pt x="10" y="158"/>
                    <a:pt x="6" y="155"/>
                  </a:cubicBezTo>
                  <a:cubicBezTo>
                    <a:pt x="5" y="154"/>
                    <a:pt x="5" y="153"/>
                    <a:pt x="5" y="151"/>
                  </a:cubicBezTo>
                  <a:cubicBezTo>
                    <a:pt x="4" y="151"/>
                    <a:pt x="3" y="150"/>
                    <a:pt x="2" y="149"/>
                  </a:cubicBezTo>
                  <a:cubicBezTo>
                    <a:pt x="1" y="146"/>
                    <a:pt x="2" y="142"/>
                    <a:pt x="1" y="139"/>
                  </a:cubicBezTo>
                  <a:cubicBezTo>
                    <a:pt x="1" y="136"/>
                    <a:pt x="0" y="134"/>
                    <a:pt x="0" y="132"/>
                  </a:cubicBezTo>
                  <a:cubicBezTo>
                    <a:pt x="1" y="130"/>
                    <a:pt x="2" y="127"/>
                    <a:pt x="2" y="126"/>
                  </a:cubicBezTo>
                  <a:cubicBezTo>
                    <a:pt x="2" y="125"/>
                    <a:pt x="2" y="116"/>
                    <a:pt x="2" y="115"/>
                  </a:cubicBezTo>
                  <a:cubicBezTo>
                    <a:pt x="3" y="111"/>
                    <a:pt x="5" y="107"/>
                    <a:pt x="7" y="105"/>
                  </a:cubicBezTo>
                  <a:cubicBezTo>
                    <a:pt x="7" y="102"/>
                    <a:pt x="7" y="98"/>
                    <a:pt x="7" y="95"/>
                  </a:cubicBezTo>
                  <a:cubicBezTo>
                    <a:pt x="8" y="94"/>
                    <a:pt x="9" y="93"/>
                    <a:pt x="10" y="92"/>
                  </a:cubicBezTo>
                  <a:cubicBezTo>
                    <a:pt x="11" y="89"/>
                    <a:pt x="10" y="86"/>
                    <a:pt x="11" y="84"/>
                  </a:cubicBezTo>
                  <a:cubicBezTo>
                    <a:pt x="12" y="82"/>
                    <a:pt x="10" y="71"/>
                    <a:pt x="11" y="68"/>
                  </a:cubicBezTo>
                  <a:cubicBezTo>
                    <a:pt x="11" y="66"/>
                    <a:pt x="11" y="64"/>
                    <a:pt x="10" y="62"/>
                  </a:cubicBezTo>
                  <a:cubicBezTo>
                    <a:pt x="11" y="61"/>
                    <a:pt x="14" y="51"/>
                    <a:pt x="14" y="50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7" y="47"/>
                    <a:pt x="23" y="32"/>
                    <a:pt x="30" y="38"/>
                  </a:cubicBezTo>
                  <a:cubicBezTo>
                    <a:pt x="37" y="45"/>
                    <a:pt x="27" y="48"/>
                    <a:pt x="29" y="53"/>
                  </a:cubicBezTo>
                  <a:cubicBezTo>
                    <a:pt x="30" y="57"/>
                    <a:pt x="31" y="60"/>
                    <a:pt x="30" y="65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8"/>
                    <a:pt x="29" y="69"/>
                    <a:pt x="28" y="70"/>
                  </a:cubicBezTo>
                  <a:cubicBezTo>
                    <a:pt x="28" y="71"/>
                    <a:pt x="28" y="73"/>
                    <a:pt x="28" y="74"/>
                  </a:cubicBezTo>
                  <a:cubicBezTo>
                    <a:pt x="27" y="80"/>
                    <a:pt x="28" y="80"/>
                    <a:pt x="25" y="84"/>
                  </a:cubicBezTo>
                  <a:cubicBezTo>
                    <a:pt x="25" y="86"/>
                    <a:pt x="26" y="87"/>
                    <a:pt x="27" y="88"/>
                  </a:cubicBezTo>
                  <a:cubicBezTo>
                    <a:pt x="27" y="90"/>
                    <a:pt x="28" y="98"/>
                    <a:pt x="29" y="100"/>
                  </a:cubicBezTo>
                  <a:cubicBezTo>
                    <a:pt x="31" y="100"/>
                    <a:pt x="34" y="99"/>
                    <a:pt x="35" y="98"/>
                  </a:cubicBezTo>
                  <a:cubicBezTo>
                    <a:pt x="36" y="98"/>
                    <a:pt x="37" y="98"/>
                    <a:pt x="38" y="98"/>
                  </a:cubicBezTo>
                  <a:cubicBezTo>
                    <a:pt x="40" y="95"/>
                    <a:pt x="45" y="93"/>
                    <a:pt x="47" y="90"/>
                  </a:cubicBezTo>
                  <a:cubicBezTo>
                    <a:pt x="48" y="89"/>
                    <a:pt x="51" y="87"/>
                    <a:pt x="49" y="86"/>
                  </a:cubicBezTo>
                  <a:cubicBezTo>
                    <a:pt x="50" y="85"/>
                    <a:pt x="51" y="84"/>
                    <a:pt x="52" y="82"/>
                  </a:cubicBezTo>
                  <a:cubicBezTo>
                    <a:pt x="53" y="76"/>
                    <a:pt x="50" y="69"/>
                    <a:pt x="49" y="64"/>
                  </a:cubicBezTo>
                  <a:cubicBezTo>
                    <a:pt x="49" y="64"/>
                    <a:pt x="49" y="55"/>
                    <a:pt x="49" y="54"/>
                  </a:cubicBezTo>
                  <a:cubicBezTo>
                    <a:pt x="48" y="51"/>
                    <a:pt x="51" y="44"/>
                    <a:pt x="51" y="41"/>
                  </a:cubicBezTo>
                  <a:cubicBezTo>
                    <a:pt x="52" y="37"/>
                    <a:pt x="50" y="34"/>
                    <a:pt x="50" y="31"/>
                  </a:cubicBezTo>
                  <a:cubicBezTo>
                    <a:pt x="50" y="29"/>
                    <a:pt x="52" y="28"/>
                    <a:pt x="50" y="26"/>
                  </a:cubicBezTo>
                  <a:cubicBezTo>
                    <a:pt x="50" y="25"/>
                    <a:pt x="52" y="18"/>
                    <a:pt x="52" y="18"/>
                  </a:cubicBezTo>
                  <a:cubicBezTo>
                    <a:pt x="54" y="13"/>
                    <a:pt x="58" y="0"/>
                    <a:pt x="66" y="4"/>
                  </a:cubicBezTo>
                  <a:cubicBezTo>
                    <a:pt x="68" y="5"/>
                    <a:pt x="69" y="7"/>
                    <a:pt x="70" y="10"/>
                  </a:cubicBezTo>
                  <a:cubicBezTo>
                    <a:pt x="71" y="11"/>
                    <a:pt x="72" y="13"/>
                    <a:pt x="72" y="14"/>
                  </a:cubicBezTo>
                  <a:cubicBezTo>
                    <a:pt x="74" y="21"/>
                    <a:pt x="69" y="27"/>
                    <a:pt x="69" y="34"/>
                  </a:cubicBezTo>
                  <a:cubicBezTo>
                    <a:pt x="69" y="36"/>
                    <a:pt x="68" y="40"/>
                    <a:pt x="67" y="43"/>
                  </a:cubicBezTo>
                  <a:cubicBezTo>
                    <a:pt x="66" y="45"/>
                    <a:pt x="67" y="50"/>
                    <a:pt x="66" y="53"/>
                  </a:cubicBezTo>
                  <a:cubicBezTo>
                    <a:pt x="66" y="54"/>
                    <a:pt x="65" y="55"/>
                    <a:pt x="65" y="55"/>
                  </a:cubicBezTo>
                  <a:cubicBezTo>
                    <a:pt x="64" y="60"/>
                    <a:pt x="64" y="64"/>
                    <a:pt x="64" y="68"/>
                  </a:cubicBezTo>
                  <a:cubicBezTo>
                    <a:pt x="63" y="70"/>
                    <a:pt x="63" y="71"/>
                    <a:pt x="62" y="73"/>
                  </a:cubicBezTo>
                  <a:cubicBezTo>
                    <a:pt x="60" y="80"/>
                    <a:pt x="63" y="94"/>
                    <a:pt x="65" y="97"/>
                  </a:cubicBezTo>
                  <a:cubicBezTo>
                    <a:pt x="68" y="97"/>
                    <a:pt x="68" y="102"/>
                    <a:pt x="69" y="105"/>
                  </a:cubicBezTo>
                  <a:cubicBezTo>
                    <a:pt x="71" y="109"/>
                    <a:pt x="75" y="116"/>
                    <a:pt x="72" y="121"/>
                  </a:cubicBezTo>
                  <a:cubicBezTo>
                    <a:pt x="71" y="123"/>
                    <a:pt x="70" y="124"/>
                    <a:pt x="69" y="126"/>
                  </a:cubicBezTo>
                  <a:cubicBezTo>
                    <a:pt x="69" y="128"/>
                    <a:pt x="69" y="129"/>
                    <a:pt x="69" y="131"/>
                  </a:cubicBezTo>
                  <a:cubicBezTo>
                    <a:pt x="68" y="132"/>
                    <a:pt x="67" y="133"/>
                    <a:pt x="67" y="135"/>
                  </a:cubicBezTo>
                  <a:cubicBezTo>
                    <a:pt x="66" y="137"/>
                    <a:pt x="63" y="138"/>
                    <a:pt x="62" y="139"/>
                  </a:cubicBezTo>
                  <a:cubicBezTo>
                    <a:pt x="61" y="143"/>
                    <a:pt x="68" y="149"/>
                    <a:pt x="70" y="151"/>
                  </a:cubicBezTo>
                  <a:cubicBezTo>
                    <a:pt x="71" y="151"/>
                    <a:pt x="72" y="151"/>
                    <a:pt x="72" y="151"/>
                  </a:cubicBezTo>
                  <a:cubicBezTo>
                    <a:pt x="72" y="152"/>
                    <a:pt x="73" y="153"/>
                    <a:pt x="74" y="153"/>
                  </a:cubicBezTo>
                  <a:cubicBezTo>
                    <a:pt x="74" y="153"/>
                    <a:pt x="74" y="153"/>
                    <a:pt x="74" y="153"/>
                  </a:cubicBezTo>
                  <a:cubicBezTo>
                    <a:pt x="75" y="154"/>
                    <a:pt x="76" y="156"/>
                    <a:pt x="78" y="155"/>
                  </a:cubicBezTo>
                  <a:cubicBezTo>
                    <a:pt x="78" y="150"/>
                    <a:pt x="81" y="144"/>
                    <a:pt x="82" y="139"/>
                  </a:cubicBezTo>
                  <a:cubicBezTo>
                    <a:pt x="83" y="135"/>
                    <a:pt x="83" y="121"/>
                    <a:pt x="83" y="114"/>
                  </a:cubicBezTo>
                  <a:cubicBezTo>
                    <a:pt x="82" y="111"/>
                    <a:pt x="84" y="107"/>
                    <a:pt x="85" y="105"/>
                  </a:cubicBezTo>
                  <a:cubicBezTo>
                    <a:pt x="85" y="102"/>
                    <a:pt x="85" y="100"/>
                    <a:pt x="85" y="97"/>
                  </a:cubicBezTo>
                  <a:cubicBezTo>
                    <a:pt x="86" y="96"/>
                    <a:pt x="86" y="94"/>
                    <a:pt x="86" y="93"/>
                  </a:cubicBezTo>
                  <a:cubicBezTo>
                    <a:pt x="87" y="90"/>
                    <a:pt x="85" y="86"/>
                    <a:pt x="85" y="84"/>
                  </a:cubicBezTo>
                  <a:cubicBezTo>
                    <a:pt x="82" y="83"/>
                    <a:pt x="77" y="83"/>
                    <a:pt x="75" y="85"/>
                  </a:cubicBezTo>
                  <a:cubicBezTo>
                    <a:pt x="73" y="86"/>
                    <a:pt x="74" y="87"/>
                    <a:pt x="72" y="88"/>
                  </a:cubicBezTo>
                  <a:cubicBezTo>
                    <a:pt x="70" y="89"/>
                    <a:pt x="70" y="87"/>
                    <a:pt x="69" y="89"/>
                  </a:cubicBezTo>
                  <a:cubicBezTo>
                    <a:pt x="69" y="90"/>
                    <a:pt x="67" y="91"/>
                    <a:pt x="66" y="91"/>
                  </a:cubicBezTo>
                  <a:cubicBezTo>
                    <a:pt x="65" y="91"/>
                    <a:pt x="64" y="91"/>
                    <a:pt x="64" y="90"/>
                  </a:cubicBezTo>
                  <a:cubicBezTo>
                    <a:pt x="63" y="88"/>
                    <a:pt x="64" y="87"/>
                    <a:pt x="64" y="85"/>
                  </a:cubicBezTo>
                  <a:cubicBezTo>
                    <a:pt x="66" y="85"/>
                    <a:pt x="67" y="83"/>
                    <a:pt x="69" y="81"/>
                  </a:cubicBezTo>
                  <a:cubicBezTo>
                    <a:pt x="70" y="81"/>
                    <a:pt x="71" y="81"/>
                    <a:pt x="71" y="81"/>
                  </a:cubicBezTo>
                  <a:cubicBezTo>
                    <a:pt x="76" y="80"/>
                    <a:pt x="82" y="80"/>
                    <a:pt x="85" y="76"/>
                  </a:cubicBezTo>
                  <a:cubicBezTo>
                    <a:pt x="84" y="72"/>
                    <a:pt x="86" y="59"/>
                    <a:pt x="87" y="54"/>
                  </a:cubicBezTo>
                  <a:cubicBezTo>
                    <a:pt x="87" y="52"/>
                    <a:pt x="87" y="49"/>
                    <a:pt x="87" y="47"/>
                  </a:cubicBezTo>
                  <a:cubicBezTo>
                    <a:pt x="88" y="40"/>
                    <a:pt x="86" y="30"/>
                    <a:pt x="87" y="24"/>
                  </a:cubicBezTo>
                  <a:cubicBezTo>
                    <a:pt x="87" y="20"/>
                    <a:pt x="90" y="16"/>
                    <a:pt x="91" y="12"/>
                  </a:cubicBezTo>
                  <a:cubicBezTo>
                    <a:pt x="89" y="10"/>
                    <a:pt x="89" y="8"/>
                    <a:pt x="89" y="4"/>
                  </a:cubicBezTo>
                  <a:cubicBezTo>
                    <a:pt x="90" y="3"/>
                    <a:pt x="93" y="3"/>
                    <a:pt x="9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9" name="Freeform 60">
              <a:extLst>
                <a:ext uri="{FF2B5EF4-FFF2-40B4-BE49-F238E27FC236}">
                  <a16:creationId xmlns="" xmlns:a16="http://schemas.microsoft.com/office/drawing/2014/main" id="{770D6456-CBA5-AF4B-A861-7193C4142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576" y="3017838"/>
              <a:ext cx="358775" cy="234950"/>
            </a:xfrm>
            <a:custGeom>
              <a:avLst/>
              <a:gdLst>
                <a:gd name="T0" fmla="*/ 47 w 118"/>
                <a:gd name="T1" fmla="*/ 0 h 77"/>
                <a:gd name="T2" fmla="*/ 52 w 118"/>
                <a:gd name="T3" fmla="*/ 3 h 77"/>
                <a:gd name="T4" fmla="*/ 53 w 118"/>
                <a:gd name="T5" fmla="*/ 4 h 77"/>
                <a:gd name="T6" fmla="*/ 65 w 118"/>
                <a:gd name="T7" fmla="*/ 8 h 77"/>
                <a:gd name="T8" fmla="*/ 71 w 118"/>
                <a:gd name="T9" fmla="*/ 9 h 77"/>
                <a:gd name="T10" fmla="*/ 74 w 118"/>
                <a:gd name="T11" fmla="*/ 11 h 77"/>
                <a:gd name="T12" fmla="*/ 88 w 118"/>
                <a:gd name="T13" fmla="*/ 19 h 77"/>
                <a:gd name="T14" fmla="*/ 88 w 118"/>
                <a:gd name="T15" fmla="*/ 38 h 77"/>
                <a:gd name="T16" fmla="*/ 79 w 118"/>
                <a:gd name="T17" fmla="*/ 48 h 77"/>
                <a:gd name="T18" fmla="*/ 65 w 118"/>
                <a:gd name="T19" fmla="*/ 57 h 77"/>
                <a:gd name="T20" fmla="*/ 70 w 118"/>
                <a:gd name="T21" fmla="*/ 59 h 77"/>
                <a:gd name="T22" fmla="*/ 86 w 118"/>
                <a:gd name="T23" fmla="*/ 60 h 77"/>
                <a:gd name="T24" fmla="*/ 93 w 118"/>
                <a:gd name="T25" fmla="*/ 59 h 77"/>
                <a:gd name="T26" fmla="*/ 113 w 118"/>
                <a:gd name="T27" fmla="*/ 64 h 77"/>
                <a:gd name="T28" fmla="*/ 116 w 118"/>
                <a:gd name="T29" fmla="*/ 75 h 77"/>
                <a:gd name="T30" fmla="*/ 101 w 118"/>
                <a:gd name="T31" fmla="*/ 75 h 77"/>
                <a:gd name="T32" fmla="*/ 88 w 118"/>
                <a:gd name="T33" fmla="*/ 76 h 77"/>
                <a:gd name="T34" fmla="*/ 76 w 118"/>
                <a:gd name="T35" fmla="*/ 75 h 77"/>
                <a:gd name="T36" fmla="*/ 50 w 118"/>
                <a:gd name="T37" fmla="*/ 75 h 77"/>
                <a:gd name="T38" fmla="*/ 44 w 118"/>
                <a:gd name="T39" fmla="*/ 75 h 77"/>
                <a:gd name="T40" fmla="*/ 34 w 118"/>
                <a:gd name="T41" fmla="*/ 77 h 77"/>
                <a:gd name="T42" fmla="*/ 23 w 118"/>
                <a:gd name="T43" fmla="*/ 75 h 77"/>
                <a:gd name="T44" fmla="*/ 16 w 118"/>
                <a:gd name="T45" fmla="*/ 69 h 77"/>
                <a:gd name="T46" fmla="*/ 18 w 118"/>
                <a:gd name="T47" fmla="*/ 65 h 77"/>
                <a:gd name="T48" fmla="*/ 56 w 118"/>
                <a:gd name="T49" fmla="*/ 54 h 77"/>
                <a:gd name="T50" fmla="*/ 61 w 118"/>
                <a:gd name="T51" fmla="*/ 48 h 77"/>
                <a:gd name="T52" fmla="*/ 68 w 118"/>
                <a:gd name="T53" fmla="*/ 42 h 77"/>
                <a:gd name="T54" fmla="*/ 60 w 118"/>
                <a:gd name="T55" fmla="*/ 29 h 77"/>
                <a:gd name="T56" fmla="*/ 50 w 118"/>
                <a:gd name="T57" fmla="*/ 26 h 77"/>
                <a:gd name="T58" fmla="*/ 48 w 118"/>
                <a:gd name="T59" fmla="*/ 25 h 77"/>
                <a:gd name="T60" fmla="*/ 40 w 118"/>
                <a:gd name="T61" fmla="*/ 31 h 77"/>
                <a:gd name="T62" fmla="*/ 20 w 118"/>
                <a:gd name="T63" fmla="*/ 47 h 77"/>
                <a:gd name="T64" fmla="*/ 9 w 118"/>
                <a:gd name="T65" fmla="*/ 53 h 77"/>
                <a:gd name="T66" fmla="*/ 3 w 118"/>
                <a:gd name="T67" fmla="*/ 53 h 77"/>
                <a:gd name="T68" fmla="*/ 0 w 118"/>
                <a:gd name="T69" fmla="*/ 48 h 77"/>
                <a:gd name="T70" fmla="*/ 18 w 118"/>
                <a:gd name="T71" fmla="*/ 33 h 77"/>
                <a:gd name="T72" fmla="*/ 21 w 118"/>
                <a:gd name="T73" fmla="*/ 30 h 77"/>
                <a:gd name="T74" fmla="*/ 24 w 118"/>
                <a:gd name="T75" fmla="*/ 29 h 77"/>
                <a:gd name="T76" fmla="*/ 26 w 118"/>
                <a:gd name="T77" fmla="*/ 27 h 77"/>
                <a:gd name="T78" fmla="*/ 34 w 118"/>
                <a:gd name="T79" fmla="*/ 14 h 77"/>
                <a:gd name="T80" fmla="*/ 31 w 118"/>
                <a:gd name="T81" fmla="*/ 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8" h="77">
                  <a:moveTo>
                    <a:pt x="38" y="0"/>
                  </a:moveTo>
                  <a:cubicBezTo>
                    <a:pt x="42" y="1"/>
                    <a:pt x="44" y="0"/>
                    <a:pt x="47" y="0"/>
                  </a:cubicBezTo>
                  <a:cubicBezTo>
                    <a:pt x="49" y="1"/>
                    <a:pt x="50" y="2"/>
                    <a:pt x="51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3" y="3"/>
                    <a:pt x="52" y="4"/>
                    <a:pt x="53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5" y="4"/>
                    <a:pt x="61" y="6"/>
                    <a:pt x="62" y="6"/>
                  </a:cubicBezTo>
                  <a:cubicBezTo>
                    <a:pt x="63" y="6"/>
                    <a:pt x="64" y="8"/>
                    <a:pt x="65" y="8"/>
                  </a:cubicBezTo>
                  <a:cubicBezTo>
                    <a:pt x="66" y="8"/>
                    <a:pt x="70" y="9"/>
                    <a:pt x="70" y="9"/>
                  </a:cubicBezTo>
                  <a:cubicBezTo>
                    <a:pt x="70" y="9"/>
                    <a:pt x="70" y="9"/>
                    <a:pt x="71" y="9"/>
                  </a:cubicBezTo>
                  <a:cubicBezTo>
                    <a:pt x="71" y="9"/>
                    <a:pt x="72" y="10"/>
                    <a:pt x="72" y="11"/>
                  </a:cubicBezTo>
                  <a:cubicBezTo>
                    <a:pt x="73" y="11"/>
                    <a:pt x="73" y="10"/>
                    <a:pt x="74" y="11"/>
                  </a:cubicBezTo>
                  <a:cubicBezTo>
                    <a:pt x="75" y="12"/>
                    <a:pt x="76" y="13"/>
                    <a:pt x="78" y="14"/>
                  </a:cubicBezTo>
                  <a:cubicBezTo>
                    <a:pt x="80" y="15"/>
                    <a:pt x="86" y="16"/>
                    <a:pt x="88" y="19"/>
                  </a:cubicBezTo>
                  <a:cubicBezTo>
                    <a:pt x="89" y="21"/>
                    <a:pt x="88" y="30"/>
                    <a:pt x="88" y="31"/>
                  </a:cubicBezTo>
                  <a:cubicBezTo>
                    <a:pt x="88" y="33"/>
                    <a:pt x="88" y="36"/>
                    <a:pt x="88" y="38"/>
                  </a:cubicBezTo>
                  <a:cubicBezTo>
                    <a:pt x="87" y="40"/>
                    <a:pt x="86" y="43"/>
                    <a:pt x="84" y="44"/>
                  </a:cubicBezTo>
                  <a:cubicBezTo>
                    <a:pt x="82" y="46"/>
                    <a:pt x="80" y="45"/>
                    <a:pt x="79" y="48"/>
                  </a:cubicBezTo>
                  <a:cubicBezTo>
                    <a:pt x="77" y="48"/>
                    <a:pt x="65" y="53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5" y="58"/>
                    <a:pt x="65" y="58"/>
                    <a:pt x="66" y="59"/>
                  </a:cubicBezTo>
                  <a:cubicBezTo>
                    <a:pt x="66" y="59"/>
                    <a:pt x="70" y="59"/>
                    <a:pt x="70" y="59"/>
                  </a:cubicBezTo>
                  <a:cubicBezTo>
                    <a:pt x="72" y="60"/>
                    <a:pt x="81" y="57"/>
                    <a:pt x="85" y="59"/>
                  </a:cubicBezTo>
                  <a:cubicBezTo>
                    <a:pt x="85" y="59"/>
                    <a:pt x="86" y="59"/>
                    <a:pt x="86" y="60"/>
                  </a:cubicBezTo>
                  <a:cubicBezTo>
                    <a:pt x="92" y="59"/>
                    <a:pt x="92" y="59"/>
                    <a:pt x="92" y="59"/>
                  </a:cubicBezTo>
                  <a:cubicBezTo>
                    <a:pt x="92" y="59"/>
                    <a:pt x="92" y="59"/>
                    <a:pt x="93" y="59"/>
                  </a:cubicBezTo>
                  <a:cubicBezTo>
                    <a:pt x="94" y="61"/>
                    <a:pt x="100" y="62"/>
                    <a:pt x="102" y="60"/>
                  </a:cubicBezTo>
                  <a:cubicBezTo>
                    <a:pt x="105" y="61"/>
                    <a:pt x="110" y="61"/>
                    <a:pt x="113" y="64"/>
                  </a:cubicBezTo>
                  <a:cubicBezTo>
                    <a:pt x="114" y="65"/>
                    <a:pt x="116" y="69"/>
                    <a:pt x="118" y="71"/>
                  </a:cubicBezTo>
                  <a:cubicBezTo>
                    <a:pt x="117" y="72"/>
                    <a:pt x="116" y="74"/>
                    <a:pt x="116" y="75"/>
                  </a:cubicBezTo>
                  <a:cubicBezTo>
                    <a:pt x="114" y="76"/>
                    <a:pt x="108" y="76"/>
                    <a:pt x="106" y="75"/>
                  </a:cubicBezTo>
                  <a:cubicBezTo>
                    <a:pt x="104" y="75"/>
                    <a:pt x="103" y="75"/>
                    <a:pt x="101" y="75"/>
                  </a:cubicBezTo>
                  <a:cubicBezTo>
                    <a:pt x="101" y="75"/>
                    <a:pt x="100" y="74"/>
                    <a:pt x="99" y="75"/>
                  </a:cubicBezTo>
                  <a:cubicBezTo>
                    <a:pt x="97" y="76"/>
                    <a:pt x="90" y="76"/>
                    <a:pt x="88" y="76"/>
                  </a:cubicBezTo>
                  <a:cubicBezTo>
                    <a:pt x="87" y="76"/>
                    <a:pt x="83" y="75"/>
                    <a:pt x="82" y="76"/>
                  </a:cubicBezTo>
                  <a:cubicBezTo>
                    <a:pt x="81" y="76"/>
                    <a:pt x="78" y="74"/>
                    <a:pt x="76" y="75"/>
                  </a:cubicBezTo>
                  <a:cubicBezTo>
                    <a:pt x="74" y="75"/>
                    <a:pt x="65" y="74"/>
                    <a:pt x="61" y="75"/>
                  </a:cubicBezTo>
                  <a:cubicBezTo>
                    <a:pt x="60" y="75"/>
                    <a:pt x="53" y="74"/>
                    <a:pt x="50" y="75"/>
                  </a:cubicBezTo>
                  <a:cubicBezTo>
                    <a:pt x="49" y="75"/>
                    <a:pt x="48" y="75"/>
                    <a:pt x="47" y="76"/>
                  </a:cubicBezTo>
                  <a:cubicBezTo>
                    <a:pt x="46" y="75"/>
                    <a:pt x="45" y="75"/>
                    <a:pt x="44" y="75"/>
                  </a:cubicBezTo>
                  <a:cubicBezTo>
                    <a:pt x="43" y="76"/>
                    <a:pt x="42" y="76"/>
                    <a:pt x="41" y="77"/>
                  </a:cubicBezTo>
                  <a:cubicBezTo>
                    <a:pt x="40" y="77"/>
                    <a:pt x="34" y="77"/>
                    <a:pt x="34" y="77"/>
                  </a:cubicBezTo>
                  <a:cubicBezTo>
                    <a:pt x="33" y="77"/>
                    <a:pt x="33" y="77"/>
                    <a:pt x="32" y="76"/>
                  </a:cubicBezTo>
                  <a:cubicBezTo>
                    <a:pt x="32" y="76"/>
                    <a:pt x="24" y="74"/>
                    <a:pt x="23" y="75"/>
                  </a:cubicBezTo>
                  <a:cubicBezTo>
                    <a:pt x="22" y="74"/>
                    <a:pt x="21" y="74"/>
                    <a:pt x="19" y="72"/>
                  </a:cubicBezTo>
                  <a:cubicBezTo>
                    <a:pt x="17" y="72"/>
                    <a:pt x="18" y="70"/>
                    <a:pt x="16" y="69"/>
                  </a:cubicBezTo>
                  <a:cubicBezTo>
                    <a:pt x="16" y="68"/>
                    <a:pt x="16" y="68"/>
                    <a:pt x="16" y="67"/>
                  </a:cubicBezTo>
                  <a:cubicBezTo>
                    <a:pt x="17" y="67"/>
                    <a:pt x="17" y="66"/>
                    <a:pt x="18" y="65"/>
                  </a:cubicBezTo>
                  <a:cubicBezTo>
                    <a:pt x="23" y="67"/>
                    <a:pt x="40" y="61"/>
                    <a:pt x="44" y="58"/>
                  </a:cubicBezTo>
                  <a:cubicBezTo>
                    <a:pt x="47" y="59"/>
                    <a:pt x="53" y="56"/>
                    <a:pt x="56" y="54"/>
                  </a:cubicBezTo>
                  <a:cubicBezTo>
                    <a:pt x="56" y="53"/>
                    <a:pt x="56" y="52"/>
                    <a:pt x="57" y="51"/>
                  </a:cubicBezTo>
                  <a:cubicBezTo>
                    <a:pt x="58" y="50"/>
                    <a:pt x="60" y="49"/>
                    <a:pt x="61" y="48"/>
                  </a:cubicBezTo>
                  <a:cubicBezTo>
                    <a:pt x="62" y="48"/>
                    <a:pt x="62" y="47"/>
                    <a:pt x="62" y="46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70" y="40"/>
                    <a:pt x="71" y="38"/>
                    <a:pt x="72" y="37"/>
                  </a:cubicBezTo>
                  <a:cubicBezTo>
                    <a:pt x="69" y="31"/>
                    <a:pt x="62" y="32"/>
                    <a:pt x="60" y="29"/>
                  </a:cubicBezTo>
                  <a:cubicBezTo>
                    <a:pt x="59" y="29"/>
                    <a:pt x="58" y="28"/>
                    <a:pt x="58" y="28"/>
                  </a:cubicBezTo>
                  <a:cubicBezTo>
                    <a:pt x="54" y="26"/>
                    <a:pt x="53" y="29"/>
                    <a:pt x="50" y="26"/>
                  </a:cubicBezTo>
                  <a:cubicBezTo>
                    <a:pt x="50" y="25"/>
                    <a:pt x="50" y="26"/>
                    <a:pt x="50" y="25"/>
                  </a:cubicBezTo>
                  <a:cubicBezTo>
                    <a:pt x="49" y="25"/>
                    <a:pt x="49" y="25"/>
                    <a:pt x="48" y="25"/>
                  </a:cubicBezTo>
                  <a:cubicBezTo>
                    <a:pt x="47" y="27"/>
                    <a:pt x="44" y="29"/>
                    <a:pt x="42" y="30"/>
                  </a:cubicBezTo>
                  <a:cubicBezTo>
                    <a:pt x="41" y="30"/>
                    <a:pt x="41" y="31"/>
                    <a:pt x="40" y="31"/>
                  </a:cubicBezTo>
                  <a:cubicBezTo>
                    <a:pt x="40" y="35"/>
                    <a:pt x="35" y="36"/>
                    <a:pt x="32" y="37"/>
                  </a:cubicBezTo>
                  <a:cubicBezTo>
                    <a:pt x="27" y="40"/>
                    <a:pt x="24" y="44"/>
                    <a:pt x="20" y="47"/>
                  </a:cubicBezTo>
                  <a:cubicBezTo>
                    <a:pt x="19" y="48"/>
                    <a:pt x="18" y="47"/>
                    <a:pt x="17" y="48"/>
                  </a:cubicBezTo>
                  <a:cubicBezTo>
                    <a:pt x="14" y="49"/>
                    <a:pt x="11" y="50"/>
                    <a:pt x="9" y="53"/>
                  </a:cubicBezTo>
                  <a:cubicBezTo>
                    <a:pt x="7" y="53"/>
                    <a:pt x="7" y="53"/>
                    <a:pt x="6" y="52"/>
                  </a:cubicBezTo>
                  <a:cubicBezTo>
                    <a:pt x="5" y="52"/>
                    <a:pt x="4" y="53"/>
                    <a:pt x="3" y="53"/>
                  </a:cubicBezTo>
                  <a:cubicBezTo>
                    <a:pt x="2" y="53"/>
                    <a:pt x="2" y="53"/>
                    <a:pt x="1" y="52"/>
                  </a:cubicBezTo>
                  <a:cubicBezTo>
                    <a:pt x="1" y="51"/>
                    <a:pt x="0" y="48"/>
                    <a:pt x="0" y="48"/>
                  </a:cubicBezTo>
                  <a:cubicBezTo>
                    <a:pt x="3" y="45"/>
                    <a:pt x="13" y="41"/>
                    <a:pt x="14" y="38"/>
                  </a:cubicBezTo>
                  <a:cubicBezTo>
                    <a:pt x="15" y="38"/>
                    <a:pt x="17" y="34"/>
                    <a:pt x="18" y="33"/>
                  </a:cubicBezTo>
                  <a:cubicBezTo>
                    <a:pt x="19" y="33"/>
                    <a:pt x="19" y="33"/>
                    <a:pt x="20" y="32"/>
                  </a:cubicBezTo>
                  <a:cubicBezTo>
                    <a:pt x="21" y="32"/>
                    <a:pt x="20" y="31"/>
                    <a:pt x="21" y="30"/>
                  </a:cubicBezTo>
                  <a:cubicBezTo>
                    <a:pt x="21" y="30"/>
                    <a:pt x="23" y="30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3" y="28"/>
                    <a:pt x="24" y="28"/>
                    <a:pt x="25" y="27"/>
                  </a:cubicBezTo>
                  <a:cubicBezTo>
                    <a:pt x="25" y="27"/>
                    <a:pt x="25" y="27"/>
                    <a:pt x="26" y="27"/>
                  </a:cubicBezTo>
                  <a:cubicBezTo>
                    <a:pt x="26" y="25"/>
                    <a:pt x="30" y="23"/>
                    <a:pt x="31" y="22"/>
                  </a:cubicBezTo>
                  <a:cubicBezTo>
                    <a:pt x="32" y="19"/>
                    <a:pt x="33" y="16"/>
                    <a:pt x="34" y="14"/>
                  </a:cubicBezTo>
                  <a:cubicBezTo>
                    <a:pt x="34" y="14"/>
                    <a:pt x="34" y="13"/>
                    <a:pt x="34" y="13"/>
                  </a:cubicBezTo>
                  <a:cubicBezTo>
                    <a:pt x="35" y="10"/>
                    <a:pt x="30" y="7"/>
                    <a:pt x="31" y="3"/>
                  </a:cubicBezTo>
                  <a:cubicBezTo>
                    <a:pt x="32" y="2"/>
                    <a:pt x="38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0" name="Freeform 61">
              <a:extLst>
                <a:ext uri="{FF2B5EF4-FFF2-40B4-BE49-F238E27FC236}">
                  <a16:creationId xmlns="" xmlns:a16="http://schemas.microsoft.com/office/drawing/2014/main" id="{CBD5C636-0DBF-684D-90B9-7A6019DF54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65651" y="3208338"/>
              <a:ext cx="471488" cy="460375"/>
            </a:xfrm>
            <a:custGeom>
              <a:avLst/>
              <a:gdLst>
                <a:gd name="T0" fmla="*/ 150 w 156"/>
                <a:gd name="T1" fmla="*/ 104 h 151"/>
                <a:gd name="T2" fmla="*/ 142 w 156"/>
                <a:gd name="T3" fmla="*/ 107 h 151"/>
                <a:gd name="T4" fmla="*/ 118 w 156"/>
                <a:gd name="T5" fmla="*/ 108 h 151"/>
                <a:gd name="T6" fmla="*/ 95 w 156"/>
                <a:gd name="T7" fmla="*/ 111 h 151"/>
                <a:gd name="T8" fmla="*/ 83 w 156"/>
                <a:gd name="T9" fmla="*/ 110 h 151"/>
                <a:gd name="T10" fmla="*/ 72 w 156"/>
                <a:gd name="T11" fmla="*/ 107 h 151"/>
                <a:gd name="T12" fmla="*/ 91 w 156"/>
                <a:gd name="T13" fmla="*/ 86 h 151"/>
                <a:gd name="T14" fmla="*/ 125 w 156"/>
                <a:gd name="T15" fmla="*/ 82 h 151"/>
                <a:gd name="T16" fmla="*/ 126 w 156"/>
                <a:gd name="T17" fmla="*/ 73 h 151"/>
                <a:gd name="T18" fmla="*/ 112 w 156"/>
                <a:gd name="T19" fmla="*/ 64 h 151"/>
                <a:gd name="T20" fmla="*/ 98 w 156"/>
                <a:gd name="T21" fmla="*/ 64 h 151"/>
                <a:gd name="T22" fmla="*/ 74 w 156"/>
                <a:gd name="T23" fmla="*/ 64 h 151"/>
                <a:gd name="T24" fmla="*/ 75 w 156"/>
                <a:gd name="T25" fmla="*/ 51 h 151"/>
                <a:gd name="T26" fmla="*/ 122 w 156"/>
                <a:gd name="T27" fmla="*/ 47 h 151"/>
                <a:gd name="T28" fmla="*/ 122 w 156"/>
                <a:gd name="T29" fmla="*/ 37 h 151"/>
                <a:gd name="T30" fmla="*/ 84 w 156"/>
                <a:gd name="T31" fmla="*/ 31 h 151"/>
                <a:gd name="T32" fmla="*/ 70 w 156"/>
                <a:gd name="T33" fmla="*/ 28 h 151"/>
                <a:gd name="T34" fmla="*/ 63 w 156"/>
                <a:gd name="T35" fmla="*/ 22 h 151"/>
                <a:gd name="T36" fmla="*/ 45 w 156"/>
                <a:gd name="T37" fmla="*/ 33 h 151"/>
                <a:gd name="T38" fmla="*/ 19 w 156"/>
                <a:gd name="T39" fmla="*/ 31 h 151"/>
                <a:gd name="T40" fmla="*/ 20 w 156"/>
                <a:gd name="T41" fmla="*/ 20 h 151"/>
                <a:gd name="T42" fmla="*/ 18 w 156"/>
                <a:gd name="T43" fmla="*/ 5 h 151"/>
                <a:gd name="T44" fmla="*/ 11 w 156"/>
                <a:gd name="T45" fmla="*/ 0 h 151"/>
                <a:gd name="T46" fmla="*/ 8 w 156"/>
                <a:gd name="T47" fmla="*/ 27 h 151"/>
                <a:gd name="T48" fmla="*/ 8 w 156"/>
                <a:gd name="T49" fmla="*/ 41 h 151"/>
                <a:gd name="T50" fmla="*/ 5 w 156"/>
                <a:gd name="T51" fmla="*/ 68 h 151"/>
                <a:gd name="T52" fmla="*/ 5 w 156"/>
                <a:gd name="T53" fmla="*/ 82 h 151"/>
                <a:gd name="T54" fmla="*/ 1 w 156"/>
                <a:gd name="T55" fmla="*/ 119 h 151"/>
                <a:gd name="T56" fmla="*/ 5 w 156"/>
                <a:gd name="T57" fmla="*/ 150 h 151"/>
                <a:gd name="T58" fmla="*/ 11 w 156"/>
                <a:gd name="T59" fmla="*/ 148 h 151"/>
                <a:gd name="T60" fmla="*/ 13 w 156"/>
                <a:gd name="T61" fmla="*/ 143 h 151"/>
                <a:gd name="T62" fmla="*/ 25 w 156"/>
                <a:gd name="T63" fmla="*/ 137 h 151"/>
                <a:gd name="T64" fmla="*/ 39 w 156"/>
                <a:gd name="T65" fmla="*/ 134 h 151"/>
                <a:gd name="T66" fmla="*/ 58 w 156"/>
                <a:gd name="T67" fmla="*/ 134 h 151"/>
                <a:gd name="T68" fmla="*/ 82 w 156"/>
                <a:gd name="T69" fmla="*/ 135 h 151"/>
                <a:gd name="T70" fmla="*/ 113 w 156"/>
                <a:gd name="T71" fmla="*/ 142 h 151"/>
                <a:gd name="T72" fmla="*/ 131 w 156"/>
                <a:gd name="T73" fmla="*/ 147 h 151"/>
                <a:gd name="T74" fmla="*/ 147 w 156"/>
                <a:gd name="T75" fmla="*/ 143 h 151"/>
                <a:gd name="T76" fmla="*/ 153 w 156"/>
                <a:gd name="T77" fmla="*/ 133 h 151"/>
                <a:gd name="T78" fmla="*/ 56 w 156"/>
                <a:gd name="T79" fmla="*/ 109 h 151"/>
                <a:gd name="T80" fmla="*/ 46 w 156"/>
                <a:gd name="T81" fmla="*/ 112 h 151"/>
                <a:gd name="T82" fmla="*/ 20 w 156"/>
                <a:gd name="T83" fmla="*/ 114 h 151"/>
                <a:gd name="T84" fmla="*/ 28 w 156"/>
                <a:gd name="T85" fmla="*/ 92 h 151"/>
                <a:gd name="T86" fmla="*/ 44 w 156"/>
                <a:gd name="T87" fmla="*/ 87 h 151"/>
                <a:gd name="T88" fmla="*/ 60 w 156"/>
                <a:gd name="T89" fmla="*/ 60 h 151"/>
                <a:gd name="T90" fmla="*/ 43 w 156"/>
                <a:gd name="T91" fmla="*/ 67 h 151"/>
                <a:gd name="T92" fmla="*/ 20 w 156"/>
                <a:gd name="T93" fmla="*/ 71 h 151"/>
                <a:gd name="T94" fmla="*/ 46 w 156"/>
                <a:gd name="T95" fmla="*/ 51 h 151"/>
                <a:gd name="T96" fmla="*/ 59 w 156"/>
                <a:gd name="T97" fmla="*/ 49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6" h="151">
                  <a:moveTo>
                    <a:pt x="156" y="123"/>
                  </a:moveTo>
                  <a:cubicBezTo>
                    <a:pt x="156" y="122"/>
                    <a:pt x="155" y="117"/>
                    <a:pt x="155" y="117"/>
                  </a:cubicBezTo>
                  <a:cubicBezTo>
                    <a:pt x="154" y="115"/>
                    <a:pt x="149" y="107"/>
                    <a:pt x="150" y="104"/>
                  </a:cubicBezTo>
                  <a:cubicBezTo>
                    <a:pt x="149" y="103"/>
                    <a:pt x="149" y="103"/>
                    <a:pt x="147" y="103"/>
                  </a:cubicBezTo>
                  <a:cubicBezTo>
                    <a:pt x="147" y="105"/>
                    <a:pt x="145" y="106"/>
                    <a:pt x="143" y="108"/>
                  </a:cubicBezTo>
                  <a:cubicBezTo>
                    <a:pt x="142" y="108"/>
                    <a:pt x="142" y="108"/>
                    <a:pt x="142" y="107"/>
                  </a:cubicBezTo>
                  <a:cubicBezTo>
                    <a:pt x="142" y="106"/>
                    <a:pt x="141" y="106"/>
                    <a:pt x="141" y="106"/>
                  </a:cubicBezTo>
                  <a:cubicBezTo>
                    <a:pt x="139" y="109"/>
                    <a:pt x="123" y="105"/>
                    <a:pt x="120" y="109"/>
                  </a:cubicBezTo>
                  <a:cubicBezTo>
                    <a:pt x="119" y="109"/>
                    <a:pt x="119" y="109"/>
                    <a:pt x="118" y="108"/>
                  </a:cubicBezTo>
                  <a:cubicBezTo>
                    <a:pt x="115" y="110"/>
                    <a:pt x="105" y="112"/>
                    <a:pt x="103" y="110"/>
                  </a:cubicBezTo>
                  <a:cubicBezTo>
                    <a:pt x="103" y="110"/>
                    <a:pt x="102" y="111"/>
                    <a:pt x="102" y="111"/>
                  </a:cubicBezTo>
                  <a:cubicBezTo>
                    <a:pt x="102" y="110"/>
                    <a:pt x="96" y="111"/>
                    <a:pt x="95" y="111"/>
                  </a:cubicBezTo>
                  <a:cubicBezTo>
                    <a:pt x="94" y="110"/>
                    <a:pt x="89" y="110"/>
                    <a:pt x="88" y="110"/>
                  </a:cubicBezTo>
                  <a:cubicBezTo>
                    <a:pt x="87" y="110"/>
                    <a:pt x="87" y="111"/>
                    <a:pt x="86" y="111"/>
                  </a:cubicBezTo>
                  <a:cubicBezTo>
                    <a:pt x="85" y="111"/>
                    <a:pt x="84" y="110"/>
                    <a:pt x="83" y="110"/>
                  </a:cubicBezTo>
                  <a:cubicBezTo>
                    <a:pt x="83" y="110"/>
                    <a:pt x="82" y="111"/>
                    <a:pt x="81" y="111"/>
                  </a:cubicBezTo>
                  <a:cubicBezTo>
                    <a:pt x="81" y="111"/>
                    <a:pt x="81" y="111"/>
                    <a:pt x="80" y="111"/>
                  </a:cubicBezTo>
                  <a:cubicBezTo>
                    <a:pt x="78" y="109"/>
                    <a:pt x="75" y="109"/>
                    <a:pt x="72" y="107"/>
                  </a:cubicBezTo>
                  <a:cubicBezTo>
                    <a:pt x="74" y="101"/>
                    <a:pt x="76" y="97"/>
                    <a:pt x="75" y="89"/>
                  </a:cubicBezTo>
                  <a:cubicBezTo>
                    <a:pt x="76" y="89"/>
                    <a:pt x="76" y="88"/>
                    <a:pt x="77" y="87"/>
                  </a:cubicBezTo>
                  <a:cubicBezTo>
                    <a:pt x="78" y="87"/>
                    <a:pt x="90" y="86"/>
                    <a:pt x="91" y="86"/>
                  </a:cubicBezTo>
                  <a:cubicBezTo>
                    <a:pt x="97" y="87"/>
                    <a:pt x="109" y="90"/>
                    <a:pt x="113" y="87"/>
                  </a:cubicBezTo>
                  <a:cubicBezTo>
                    <a:pt x="115" y="87"/>
                    <a:pt x="117" y="88"/>
                    <a:pt x="119" y="88"/>
                  </a:cubicBezTo>
                  <a:cubicBezTo>
                    <a:pt x="121" y="87"/>
                    <a:pt x="124" y="84"/>
                    <a:pt x="125" y="82"/>
                  </a:cubicBezTo>
                  <a:cubicBezTo>
                    <a:pt x="126" y="80"/>
                    <a:pt x="124" y="77"/>
                    <a:pt x="126" y="76"/>
                  </a:cubicBezTo>
                  <a:cubicBezTo>
                    <a:pt x="125" y="75"/>
                    <a:pt x="126" y="75"/>
                    <a:pt x="125" y="75"/>
                  </a:cubicBezTo>
                  <a:cubicBezTo>
                    <a:pt x="125" y="74"/>
                    <a:pt x="125" y="73"/>
                    <a:pt x="126" y="73"/>
                  </a:cubicBezTo>
                  <a:cubicBezTo>
                    <a:pt x="128" y="70"/>
                    <a:pt x="118" y="66"/>
                    <a:pt x="117" y="65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6" y="65"/>
                    <a:pt x="113" y="64"/>
                    <a:pt x="112" y="64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100" y="64"/>
                    <a:pt x="99" y="64"/>
                    <a:pt x="99" y="64"/>
                  </a:cubicBezTo>
                  <a:cubicBezTo>
                    <a:pt x="98" y="64"/>
                    <a:pt x="99" y="64"/>
                    <a:pt x="98" y="64"/>
                  </a:cubicBezTo>
                  <a:cubicBezTo>
                    <a:pt x="88" y="63"/>
                    <a:pt x="88" y="63"/>
                    <a:pt x="88" y="63"/>
                  </a:cubicBezTo>
                  <a:cubicBezTo>
                    <a:pt x="87" y="64"/>
                    <a:pt x="84" y="65"/>
                    <a:pt x="83" y="65"/>
                  </a:cubicBezTo>
                  <a:cubicBezTo>
                    <a:pt x="80" y="66"/>
                    <a:pt x="78" y="64"/>
                    <a:pt x="74" y="64"/>
                  </a:cubicBezTo>
                  <a:cubicBezTo>
                    <a:pt x="73" y="61"/>
                    <a:pt x="71" y="60"/>
                    <a:pt x="73" y="57"/>
                  </a:cubicBezTo>
                  <a:cubicBezTo>
                    <a:pt x="73" y="56"/>
                    <a:pt x="73" y="55"/>
                    <a:pt x="73" y="54"/>
                  </a:cubicBezTo>
                  <a:cubicBezTo>
                    <a:pt x="74" y="53"/>
                    <a:pt x="75" y="52"/>
                    <a:pt x="75" y="51"/>
                  </a:cubicBezTo>
                  <a:cubicBezTo>
                    <a:pt x="77" y="51"/>
                    <a:pt x="83" y="50"/>
                    <a:pt x="84" y="50"/>
                  </a:cubicBezTo>
                  <a:cubicBezTo>
                    <a:pt x="90" y="53"/>
                    <a:pt x="116" y="51"/>
                    <a:pt x="122" y="48"/>
                  </a:cubicBezTo>
                  <a:cubicBezTo>
                    <a:pt x="121" y="48"/>
                    <a:pt x="122" y="47"/>
                    <a:pt x="122" y="47"/>
                  </a:cubicBezTo>
                  <a:cubicBezTo>
                    <a:pt x="124" y="44"/>
                    <a:pt x="123" y="42"/>
                    <a:pt x="124" y="39"/>
                  </a:cubicBezTo>
                  <a:cubicBezTo>
                    <a:pt x="124" y="39"/>
                    <a:pt x="124" y="39"/>
                    <a:pt x="124" y="39"/>
                  </a:cubicBezTo>
                  <a:cubicBezTo>
                    <a:pt x="123" y="38"/>
                    <a:pt x="122" y="38"/>
                    <a:pt x="122" y="37"/>
                  </a:cubicBezTo>
                  <a:cubicBezTo>
                    <a:pt x="121" y="36"/>
                    <a:pt x="122" y="35"/>
                    <a:pt x="121" y="34"/>
                  </a:cubicBezTo>
                  <a:cubicBezTo>
                    <a:pt x="118" y="33"/>
                    <a:pt x="112" y="34"/>
                    <a:pt x="110" y="33"/>
                  </a:cubicBezTo>
                  <a:cubicBezTo>
                    <a:pt x="105" y="30"/>
                    <a:pt x="87" y="30"/>
                    <a:pt x="84" y="31"/>
                  </a:cubicBezTo>
                  <a:cubicBezTo>
                    <a:pt x="79" y="33"/>
                    <a:pt x="76" y="31"/>
                    <a:pt x="73" y="31"/>
                  </a:cubicBezTo>
                  <a:cubicBezTo>
                    <a:pt x="72" y="30"/>
                    <a:pt x="71" y="29"/>
                    <a:pt x="70" y="29"/>
                  </a:cubicBezTo>
                  <a:cubicBezTo>
                    <a:pt x="70" y="29"/>
                    <a:pt x="70" y="29"/>
                    <a:pt x="70" y="28"/>
                  </a:cubicBezTo>
                  <a:cubicBezTo>
                    <a:pt x="69" y="27"/>
                    <a:pt x="68" y="26"/>
                    <a:pt x="68" y="24"/>
                  </a:cubicBezTo>
                  <a:cubicBezTo>
                    <a:pt x="67" y="23"/>
                    <a:pt x="66" y="22"/>
                    <a:pt x="65" y="22"/>
                  </a:cubicBezTo>
                  <a:cubicBezTo>
                    <a:pt x="64" y="22"/>
                    <a:pt x="64" y="22"/>
                    <a:pt x="63" y="22"/>
                  </a:cubicBezTo>
                  <a:cubicBezTo>
                    <a:pt x="62" y="24"/>
                    <a:pt x="59" y="27"/>
                    <a:pt x="57" y="30"/>
                  </a:cubicBezTo>
                  <a:cubicBezTo>
                    <a:pt x="58" y="31"/>
                    <a:pt x="53" y="32"/>
                    <a:pt x="52" y="32"/>
                  </a:cubicBezTo>
                  <a:cubicBezTo>
                    <a:pt x="51" y="31"/>
                    <a:pt x="47" y="33"/>
                    <a:pt x="45" y="33"/>
                  </a:cubicBezTo>
                  <a:cubicBezTo>
                    <a:pt x="45" y="32"/>
                    <a:pt x="42" y="32"/>
                    <a:pt x="41" y="33"/>
                  </a:cubicBezTo>
                  <a:cubicBezTo>
                    <a:pt x="36" y="34"/>
                    <a:pt x="27" y="35"/>
                    <a:pt x="23" y="35"/>
                  </a:cubicBezTo>
                  <a:cubicBezTo>
                    <a:pt x="23" y="34"/>
                    <a:pt x="20" y="31"/>
                    <a:pt x="19" y="31"/>
                  </a:cubicBezTo>
                  <a:cubicBezTo>
                    <a:pt x="19" y="30"/>
                    <a:pt x="19" y="29"/>
                    <a:pt x="19" y="28"/>
                  </a:cubicBezTo>
                  <a:cubicBezTo>
                    <a:pt x="20" y="25"/>
                    <a:pt x="20" y="23"/>
                    <a:pt x="20" y="20"/>
                  </a:cubicBezTo>
                  <a:cubicBezTo>
                    <a:pt x="20" y="21"/>
                    <a:pt x="20" y="20"/>
                    <a:pt x="20" y="20"/>
                  </a:cubicBezTo>
                  <a:cubicBezTo>
                    <a:pt x="20" y="19"/>
                    <a:pt x="21" y="16"/>
                    <a:pt x="21" y="14"/>
                  </a:cubicBezTo>
                  <a:cubicBezTo>
                    <a:pt x="20" y="13"/>
                    <a:pt x="20" y="13"/>
                    <a:pt x="19" y="12"/>
                  </a:cubicBezTo>
                  <a:cubicBezTo>
                    <a:pt x="18" y="9"/>
                    <a:pt x="19" y="7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4"/>
                    <a:pt x="14" y="2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0" y="2"/>
                    <a:pt x="12" y="5"/>
                    <a:pt x="11" y="8"/>
                  </a:cubicBezTo>
                  <a:cubicBezTo>
                    <a:pt x="8" y="13"/>
                    <a:pt x="8" y="19"/>
                    <a:pt x="7" y="24"/>
                  </a:cubicBezTo>
                  <a:cubicBezTo>
                    <a:pt x="7" y="25"/>
                    <a:pt x="8" y="26"/>
                    <a:pt x="8" y="27"/>
                  </a:cubicBezTo>
                  <a:cubicBezTo>
                    <a:pt x="8" y="27"/>
                    <a:pt x="8" y="32"/>
                    <a:pt x="8" y="32"/>
                  </a:cubicBezTo>
                  <a:cubicBezTo>
                    <a:pt x="8" y="32"/>
                    <a:pt x="8" y="33"/>
                    <a:pt x="8" y="34"/>
                  </a:cubicBezTo>
                  <a:cubicBezTo>
                    <a:pt x="7" y="37"/>
                    <a:pt x="8" y="39"/>
                    <a:pt x="8" y="41"/>
                  </a:cubicBezTo>
                  <a:cubicBezTo>
                    <a:pt x="9" y="44"/>
                    <a:pt x="7" y="46"/>
                    <a:pt x="7" y="48"/>
                  </a:cubicBezTo>
                  <a:cubicBezTo>
                    <a:pt x="6" y="50"/>
                    <a:pt x="8" y="54"/>
                    <a:pt x="7" y="55"/>
                  </a:cubicBezTo>
                  <a:cubicBezTo>
                    <a:pt x="5" y="60"/>
                    <a:pt x="6" y="64"/>
                    <a:pt x="5" y="68"/>
                  </a:cubicBezTo>
                  <a:cubicBezTo>
                    <a:pt x="6" y="69"/>
                    <a:pt x="6" y="70"/>
                    <a:pt x="6" y="71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5" y="74"/>
                    <a:pt x="4" y="79"/>
                    <a:pt x="5" y="82"/>
                  </a:cubicBezTo>
                  <a:cubicBezTo>
                    <a:pt x="5" y="90"/>
                    <a:pt x="3" y="97"/>
                    <a:pt x="5" y="100"/>
                  </a:cubicBezTo>
                  <a:cubicBezTo>
                    <a:pt x="5" y="102"/>
                    <a:pt x="2" y="106"/>
                    <a:pt x="2" y="108"/>
                  </a:cubicBezTo>
                  <a:cubicBezTo>
                    <a:pt x="3" y="113"/>
                    <a:pt x="1" y="118"/>
                    <a:pt x="1" y="119"/>
                  </a:cubicBezTo>
                  <a:cubicBezTo>
                    <a:pt x="0" y="126"/>
                    <a:pt x="1" y="139"/>
                    <a:pt x="2" y="142"/>
                  </a:cubicBezTo>
                  <a:cubicBezTo>
                    <a:pt x="2" y="142"/>
                    <a:pt x="4" y="144"/>
                    <a:pt x="4" y="144"/>
                  </a:cubicBezTo>
                  <a:cubicBezTo>
                    <a:pt x="5" y="145"/>
                    <a:pt x="4" y="148"/>
                    <a:pt x="5" y="150"/>
                  </a:cubicBezTo>
                  <a:cubicBezTo>
                    <a:pt x="5" y="150"/>
                    <a:pt x="6" y="150"/>
                    <a:pt x="6" y="151"/>
                  </a:cubicBezTo>
                  <a:cubicBezTo>
                    <a:pt x="7" y="151"/>
                    <a:pt x="8" y="150"/>
                    <a:pt x="10" y="150"/>
                  </a:cubicBezTo>
                  <a:cubicBezTo>
                    <a:pt x="10" y="149"/>
                    <a:pt x="11" y="149"/>
                    <a:pt x="11" y="148"/>
                  </a:cubicBezTo>
                  <a:cubicBezTo>
                    <a:pt x="11" y="147"/>
                    <a:pt x="11" y="146"/>
                    <a:pt x="11" y="145"/>
                  </a:cubicBezTo>
                  <a:cubicBezTo>
                    <a:pt x="11" y="145"/>
                    <a:pt x="11" y="145"/>
                    <a:pt x="11" y="145"/>
                  </a:cubicBezTo>
                  <a:cubicBezTo>
                    <a:pt x="12" y="144"/>
                    <a:pt x="13" y="144"/>
                    <a:pt x="13" y="143"/>
                  </a:cubicBezTo>
                  <a:cubicBezTo>
                    <a:pt x="14" y="142"/>
                    <a:pt x="13" y="141"/>
                    <a:pt x="14" y="141"/>
                  </a:cubicBezTo>
                  <a:cubicBezTo>
                    <a:pt x="15" y="138"/>
                    <a:pt x="21" y="139"/>
                    <a:pt x="21" y="139"/>
                  </a:cubicBezTo>
                  <a:cubicBezTo>
                    <a:pt x="23" y="138"/>
                    <a:pt x="24" y="137"/>
                    <a:pt x="25" y="137"/>
                  </a:cubicBezTo>
                  <a:cubicBezTo>
                    <a:pt x="26" y="137"/>
                    <a:pt x="27" y="138"/>
                    <a:pt x="28" y="137"/>
                  </a:cubicBezTo>
                  <a:cubicBezTo>
                    <a:pt x="30" y="136"/>
                    <a:pt x="32" y="135"/>
                    <a:pt x="33" y="134"/>
                  </a:cubicBezTo>
                  <a:cubicBezTo>
                    <a:pt x="35" y="134"/>
                    <a:pt x="38" y="134"/>
                    <a:pt x="39" y="134"/>
                  </a:cubicBezTo>
                  <a:cubicBezTo>
                    <a:pt x="41" y="133"/>
                    <a:pt x="50" y="134"/>
                    <a:pt x="51" y="134"/>
                  </a:cubicBezTo>
                  <a:cubicBezTo>
                    <a:pt x="51" y="134"/>
                    <a:pt x="52" y="134"/>
                    <a:pt x="52" y="134"/>
                  </a:cubicBezTo>
                  <a:cubicBezTo>
                    <a:pt x="53" y="133"/>
                    <a:pt x="58" y="134"/>
                    <a:pt x="58" y="134"/>
                  </a:cubicBezTo>
                  <a:cubicBezTo>
                    <a:pt x="59" y="134"/>
                    <a:pt x="63" y="134"/>
                    <a:pt x="64" y="134"/>
                  </a:cubicBezTo>
                  <a:cubicBezTo>
                    <a:pt x="68" y="134"/>
                    <a:pt x="69" y="134"/>
                    <a:pt x="73" y="135"/>
                  </a:cubicBezTo>
                  <a:cubicBezTo>
                    <a:pt x="74" y="135"/>
                    <a:pt x="81" y="135"/>
                    <a:pt x="82" y="135"/>
                  </a:cubicBezTo>
                  <a:cubicBezTo>
                    <a:pt x="84" y="137"/>
                    <a:pt x="87" y="137"/>
                    <a:pt x="89" y="139"/>
                  </a:cubicBezTo>
                  <a:cubicBezTo>
                    <a:pt x="90" y="137"/>
                    <a:pt x="101" y="140"/>
                    <a:pt x="103" y="140"/>
                  </a:cubicBezTo>
                  <a:cubicBezTo>
                    <a:pt x="107" y="139"/>
                    <a:pt x="112" y="142"/>
                    <a:pt x="113" y="142"/>
                  </a:cubicBezTo>
                  <a:cubicBezTo>
                    <a:pt x="116" y="141"/>
                    <a:pt x="116" y="143"/>
                    <a:pt x="117" y="144"/>
                  </a:cubicBezTo>
                  <a:cubicBezTo>
                    <a:pt x="119" y="144"/>
                    <a:pt x="120" y="144"/>
                    <a:pt x="121" y="144"/>
                  </a:cubicBezTo>
                  <a:cubicBezTo>
                    <a:pt x="125" y="146"/>
                    <a:pt x="127" y="147"/>
                    <a:pt x="131" y="147"/>
                  </a:cubicBezTo>
                  <a:cubicBezTo>
                    <a:pt x="133" y="148"/>
                    <a:pt x="138" y="148"/>
                    <a:pt x="138" y="148"/>
                  </a:cubicBezTo>
                  <a:cubicBezTo>
                    <a:pt x="139" y="147"/>
                    <a:pt x="143" y="146"/>
                    <a:pt x="144" y="146"/>
                  </a:cubicBezTo>
                  <a:cubicBezTo>
                    <a:pt x="145" y="145"/>
                    <a:pt x="146" y="144"/>
                    <a:pt x="147" y="143"/>
                  </a:cubicBezTo>
                  <a:cubicBezTo>
                    <a:pt x="147" y="143"/>
                    <a:pt x="147" y="142"/>
                    <a:pt x="147" y="142"/>
                  </a:cubicBezTo>
                  <a:cubicBezTo>
                    <a:pt x="147" y="141"/>
                    <a:pt x="150" y="140"/>
                    <a:pt x="150" y="140"/>
                  </a:cubicBezTo>
                  <a:cubicBezTo>
                    <a:pt x="152" y="138"/>
                    <a:pt x="151" y="135"/>
                    <a:pt x="153" y="133"/>
                  </a:cubicBezTo>
                  <a:cubicBezTo>
                    <a:pt x="154" y="132"/>
                    <a:pt x="155" y="132"/>
                    <a:pt x="155" y="130"/>
                  </a:cubicBezTo>
                  <a:cubicBezTo>
                    <a:pt x="154" y="129"/>
                    <a:pt x="156" y="124"/>
                    <a:pt x="156" y="123"/>
                  </a:cubicBezTo>
                  <a:close/>
                  <a:moveTo>
                    <a:pt x="56" y="109"/>
                  </a:moveTo>
                  <a:cubicBezTo>
                    <a:pt x="54" y="111"/>
                    <a:pt x="52" y="110"/>
                    <a:pt x="49" y="111"/>
                  </a:cubicBezTo>
                  <a:cubicBezTo>
                    <a:pt x="49" y="111"/>
                    <a:pt x="48" y="111"/>
                    <a:pt x="47" y="111"/>
                  </a:cubicBezTo>
                  <a:cubicBezTo>
                    <a:pt x="47" y="111"/>
                    <a:pt x="47" y="111"/>
                    <a:pt x="46" y="112"/>
                  </a:cubicBezTo>
                  <a:cubicBezTo>
                    <a:pt x="45" y="112"/>
                    <a:pt x="43" y="112"/>
                    <a:pt x="42" y="112"/>
                  </a:cubicBezTo>
                  <a:cubicBezTo>
                    <a:pt x="40" y="112"/>
                    <a:pt x="39" y="112"/>
                    <a:pt x="37" y="112"/>
                  </a:cubicBezTo>
                  <a:cubicBezTo>
                    <a:pt x="33" y="114"/>
                    <a:pt x="25" y="114"/>
                    <a:pt x="20" y="114"/>
                  </a:cubicBezTo>
                  <a:cubicBezTo>
                    <a:pt x="20" y="114"/>
                    <a:pt x="19" y="113"/>
                    <a:pt x="19" y="112"/>
                  </a:cubicBezTo>
                  <a:cubicBezTo>
                    <a:pt x="18" y="111"/>
                    <a:pt x="18" y="98"/>
                    <a:pt x="19" y="97"/>
                  </a:cubicBezTo>
                  <a:cubicBezTo>
                    <a:pt x="19" y="97"/>
                    <a:pt x="28" y="92"/>
                    <a:pt x="28" y="92"/>
                  </a:cubicBezTo>
                  <a:cubicBezTo>
                    <a:pt x="29" y="92"/>
                    <a:pt x="29" y="92"/>
                    <a:pt x="30" y="92"/>
                  </a:cubicBezTo>
                  <a:cubicBezTo>
                    <a:pt x="31" y="91"/>
                    <a:pt x="32" y="90"/>
                    <a:pt x="34" y="89"/>
                  </a:cubicBezTo>
                  <a:cubicBezTo>
                    <a:pt x="36" y="88"/>
                    <a:pt x="42" y="89"/>
                    <a:pt x="44" y="87"/>
                  </a:cubicBezTo>
                  <a:cubicBezTo>
                    <a:pt x="48" y="88"/>
                    <a:pt x="55" y="87"/>
                    <a:pt x="59" y="89"/>
                  </a:cubicBezTo>
                  <a:cubicBezTo>
                    <a:pt x="61" y="95"/>
                    <a:pt x="59" y="107"/>
                    <a:pt x="56" y="109"/>
                  </a:cubicBezTo>
                  <a:close/>
                  <a:moveTo>
                    <a:pt x="60" y="60"/>
                  </a:moveTo>
                  <a:cubicBezTo>
                    <a:pt x="60" y="62"/>
                    <a:pt x="60" y="64"/>
                    <a:pt x="59" y="64"/>
                  </a:cubicBezTo>
                  <a:cubicBezTo>
                    <a:pt x="57" y="66"/>
                    <a:pt x="53" y="68"/>
                    <a:pt x="49" y="67"/>
                  </a:cubicBezTo>
                  <a:cubicBezTo>
                    <a:pt x="48" y="67"/>
                    <a:pt x="45" y="67"/>
                    <a:pt x="43" y="67"/>
                  </a:cubicBezTo>
                  <a:cubicBezTo>
                    <a:pt x="42" y="67"/>
                    <a:pt x="40" y="68"/>
                    <a:pt x="39" y="68"/>
                  </a:cubicBezTo>
                  <a:cubicBezTo>
                    <a:pt x="38" y="68"/>
                    <a:pt x="37" y="68"/>
                    <a:pt x="36" y="68"/>
                  </a:cubicBezTo>
                  <a:cubicBezTo>
                    <a:pt x="29" y="70"/>
                    <a:pt x="27" y="71"/>
                    <a:pt x="20" y="71"/>
                  </a:cubicBezTo>
                  <a:cubicBezTo>
                    <a:pt x="15" y="59"/>
                    <a:pt x="24" y="56"/>
                    <a:pt x="33" y="51"/>
                  </a:cubicBezTo>
                  <a:cubicBezTo>
                    <a:pt x="35" y="50"/>
                    <a:pt x="38" y="52"/>
                    <a:pt x="40" y="52"/>
                  </a:cubicBezTo>
                  <a:cubicBezTo>
                    <a:pt x="42" y="51"/>
                    <a:pt x="44" y="52"/>
                    <a:pt x="46" y="51"/>
                  </a:cubicBezTo>
                  <a:cubicBezTo>
                    <a:pt x="47" y="51"/>
                    <a:pt x="49" y="49"/>
                    <a:pt x="50" y="49"/>
                  </a:cubicBezTo>
                  <a:cubicBezTo>
                    <a:pt x="51" y="48"/>
                    <a:pt x="53" y="49"/>
                    <a:pt x="54" y="48"/>
                  </a:cubicBezTo>
                  <a:cubicBezTo>
                    <a:pt x="56" y="48"/>
                    <a:pt x="57" y="49"/>
                    <a:pt x="59" y="49"/>
                  </a:cubicBezTo>
                  <a:cubicBezTo>
                    <a:pt x="62" y="52"/>
                    <a:pt x="61" y="55"/>
                    <a:pt x="60" y="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1" name="Freeform 62">
              <a:extLst>
                <a:ext uri="{FF2B5EF4-FFF2-40B4-BE49-F238E27FC236}">
                  <a16:creationId xmlns="" xmlns:a16="http://schemas.microsoft.com/office/drawing/2014/main" id="{8585EE9A-19BF-8444-8E5C-736CD8018E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64376" y="3014663"/>
              <a:ext cx="831850" cy="349250"/>
            </a:xfrm>
            <a:custGeom>
              <a:avLst/>
              <a:gdLst>
                <a:gd name="T0" fmla="*/ 262 w 275"/>
                <a:gd name="T1" fmla="*/ 71 h 114"/>
                <a:gd name="T2" fmla="*/ 242 w 275"/>
                <a:gd name="T3" fmla="*/ 70 h 114"/>
                <a:gd name="T4" fmla="*/ 227 w 275"/>
                <a:gd name="T5" fmla="*/ 69 h 114"/>
                <a:gd name="T6" fmla="*/ 178 w 275"/>
                <a:gd name="T7" fmla="*/ 63 h 114"/>
                <a:gd name="T8" fmla="*/ 186 w 275"/>
                <a:gd name="T9" fmla="*/ 34 h 114"/>
                <a:gd name="T10" fmla="*/ 121 w 275"/>
                <a:gd name="T11" fmla="*/ 40 h 114"/>
                <a:gd name="T12" fmla="*/ 96 w 275"/>
                <a:gd name="T13" fmla="*/ 36 h 114"/>
                <a:gd name="T14" fmla="*/ 104 w 275"/>
                <a:gd name="T15" fmla="*/ 28 h 114"/>
                <a:gd name="T16" fmla="*/ 126 w 275"/>
                <a:gd name="T17" fmla="*/ 32 h 114"/>
                <a:gd name="T18" fmla="*/ 144 w 275"/>
                <a:gd name="T19" fmla="*/ 31 h 114"/>
                <a:gd name="T20" fmla="*/ 178 w 275"/>
                <a:gd name="T21" fmla="*/ 29 h 114"/>
                <a:gd name="T22" fmla="*/ 208 w 275"/>
                <a:gd name="T23" fmla="*/ 40 h 114"/>
                <a:gd name="T24" fmla="*/ 229 w 275"/>
                <a:gd name="T25" fmla="*/ 34 h 114"/>
                <a:gd name="T26" fmla="*/ 217 w 275"/>
                <a:gd name="T27" fmla="*/ 20 h 114"/>
                <a:gd name="T28" fmla="*/ 198 w 275"/>
                <a:gd name="T29" fmla="*/ 17 h 114"/>
                <a:gd name="T30" fmla="*/ 161 w 275"/>
                <a:gd name="T31" fmla="*/ 15 h 114"/>
                <a:gd name="T32" fmla="*/ 146 w 275"/>
                <a:gd name="T33" fmla="*/ 9 h 114"/>
                <a:gd name="T34" fmla="*/ 118 w 275"/>
                <a:gd name="T35" fmla="*/ 1 h 114"/>
                <a:gd name="T36" fmla="*/ 96 w 275"/>
                <a:gd name="T37" fmla="*/ 15 h 114"/>
                <a:gd name="T38" fmla="*/ 56 w 275"/>
                <a:gd name="T39" fmla="*/ 19 h 114"/>
                <a:gd name="T40" fmla="*/ 40 w 275"/>
                <a:gd name="T41" fmla="*/ 32 h 114"/>
                <a:gd name="T42" fmla="*/ 30 w 275"/>
                <a:gd name="T43" fmla="*/ 53 h 114"/>
                <a:gd name="T44" fmla="*/ 36 w 275"/>
                <a:gd name="T45" fmla="*/ 63 h 114"/>
                <a:gd name="T46" fmla="*/ 50 w 275"/>
                <a:gd name="T47" fmla="*/ 61 h 114"/>
                <a:gd name="T48" fmla="*/ 58 w 275"/>
                <a:gd name="T49" fmla="*/ 34 h 114"/>
                <a:gd name="T50" fmla="*/ 87 w 275"/>
                <a:gd name="T51" fmla="*/ 54 h 114"/>
                <a:gd name="T52" fmla="*/ 52 w 275"/>
                <a:gd name="T53" fmla="*/ 69 h 114"/>
                <a:gd name="T54" fmla="*/ 0 w 275"/>
                <a:gd name="T55" fmla="*/ 80 h 114"/>
                <a:gd name="T56" fmla="*/ 46 w 275"/>
                <a:gd name="T57" fmla="*/ 86 h 114"/>
                <a:gd name="T58" fmla="*/ 56 w 275"/>
                <a:gd name="T59" fmla="*/ 97 h 114"/>
                <a:gd name="T60" fmla="*/ 49 w 275"/>
                <a:gd name="T61" fmla="*/ 113 h 114"/>
                <a:gd name="T62" fmla="*/ 73 w 275"/>
                <a:gd name="T63" fmla="*/ 98 h 114"/>
                <a:gd name="T64" fmla="*/ 112 w 275"/>
                <a:gd name="T65" fmla="*/ 98 h 114"/>
                <a:gd name="T66" fmla="*/ 150 w 275"/>
                <a:gd name="T67" fmla="*/ 99 h 114"/>
                <a:gd name="T68" fmla="*/ 175 w 275"/>
                <a:gd name="T69" fmla="*/ 100 h 114"/>
                <a:gd name="T70" fmla="*/ 213 w 275"/>
                <a:gd name="T71" fmla="*/ 103 h 114"/>
                <a:gd name="T72" fmla="*/ 185 w 275"/>
                <a:gd name="T73" fmla="*/ 88 h 114"/>
                <a:gd name="T74" fmla="*/ 189 w 275"/>
                <a:gd name="T75" fmla="*/ 78 h 114"/>
                <a:gd name="T76" fmla="*/ 215 w 275"/>
                <a:gd name="T77" fmla="*/ 83 h 114"/>
                <a:gd name="T78" fmla="*/ 232 w 275"/>
                <a:gd name="T79" fmla="*/ 89 h 114"/>
                <a:gd name="T80" fmla="*/ 259 w 275"/>
                <a:gd name="T81" fmla="*/ 91 h 114"/>
                <a:gd name="T82" fmla="*/ 273 w 275"/>
                <a:gd name="T83" fmla="*/ 80 h 114"/>
                <a:gd name="T84" fmla="*/ 115 w 275"/>
                <a:gd name="T85" fmla="*/ 80 h 114"/>
                <a:gd name="T86" fmla="*/ 91 w 275"/>
                <a:gd name="T87" fmla="*/ 88 h 114"/>
                <a:gd name="T88" fmla="*/ 85 w 275"/>
                <a:gd name="T89" fmla="*/ 80 h 114"/>
                <a:gd name="T90" fmla="*/ 114 w 275"/>
                <a:gd name="T91" fmla="*/ 74 h 114"/>
                <a:gd name="T92" fmla="*/ 125 w 275"/>
                <a:gd name="T93" fmla="*/ 60 h 114"/>
                <a:gd name="T94" fmla="*/ 98 w 275"/>
                <a:gd name="T95" fmla="*/ 63 h 114"/>
                <a:gd name="T96" fmla="*/ 118 w 275"/>
                <a:gd name="T97" fmla="*/ 52 h 114"/>
                <a:gd name="T98" fmla="*/ 125 w 275"/>
                <a:gd name="T99" fmla="*/ 60 h 114"/>
                <a:gd name="T100" fmla="*/ 150 w 275"/>
                <a:gd name="T101" fmla="*/ 84 h 114"/>
                <a:gd name="T102" fmla="*/ 132 w 275"/>
                <a:gd name="T103" fmla="*/ 76 h 114"/>
                <a:gd name="T104" fmla="*/ 161 w 275"/>
                <a:gd name="T105" fmla="*/ 75 h 114"/>
                <a:gd name="T106" fmla="*/ 140 w 275"/>
                <a:gd name="T107" fmla="*/ 61 h 114"/>
                <a:gd name="T108" fmla="*/ 167 w 275"/>
                <a:gd name="T109" fmla="*/ 5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" h="114">
                  <a:moveTo>
                    <a:pt x="271" y="73"/>
                  </a:moveTo>
                  <a:cubicBezTo>
                    <a:pt x="271" y="73"/>
                    <a:pt x="271" y="73"/>
                    <a:pt x="270" y="72"/>
                  </a:cubicBezTo>
                  <a:cubicBezTo>
                    <a:pt x="270" y="72"/>
                    <a:pt x="267" y="73"/>
                    <a:pt x="267" y="74"/>
                  </a:cubicBezTo>
                  <a:cubicBezTo>
                    <a:pt x="265" y="73"/>
                    <a:pt x="263" y="72"/>
                    <a:pt x="262" y="71"/>
                  </a:cubicBezTo>
                  <a:cubicBezTo>
                    <a:pt x="261" y="71"/>
                    <a:pt x="261" y="71"/>
                    <a:pt x="261" y="71"/>
                  </a:cubicBezTo>
                  <a:cubicBezTo>
                    <a:pt x="259" y="72"/>
                    <a:pt x="252" y="68"/>
                    <a:pt x="251" y="68"/>
                  </a:cubicBezTo>
                  <a:cubicBezTo>
                    <a:pt x="249" y="69"/>
                    <a:pt x="247" y="70"/>
                    <a:pt x="244" y="70"/>
                  </a:cubicBezTo>
                  <a:cubicBezTo>
                    <a:pt x="244" y="69"/>
                    <a:pt x="243" y="71"/>
                    <a:pt x="242" y="70"/>
                  </a:cubicBezTo>
                  <a:cubicBezTo>
                    <a:pt x="241" y="70"/>
                    <a:pt x="238" y="68"/>
                    <a:pt x="236" y="68"/>
                  </a:cubicBezTo>
                  <a:cubicBezTo>
                    <a:pt x="235" y="69"/>
                    <a:pt x="234" y="69"/>
                    <a:pt x="233" y="70"/>
                  </a:cubicBezTo>
                  <a:cubicBezTo>
                    <a:pt x="233" y="70"/>
                    <a:pt x="232" y="69"/>
                    <a:pt x="232" y="69"/>
                  </a:cubicBezTo>
                  <a:cubicBezTo>
                    <a:pt x="231" y="68"/>
                    <a:pt x="229" y="70"/>
                    <a:pt x="227" y="69"/>
                  </a:cubicBezTo>
                  <a:cubicBezTo>
                    <a:pt x="222" y="66"/>
                    <a:pt x="216" y="68"/>
                    <a:pt x="209" y="68"/>
                  </a:cubicBezTo>
                  <a:cubicBezTo>
                    <a:pt x="207" y="66"/>
                    <a:pt x="203" y="68"/>
                    <a:pt x="202" y="67"/>
                  </a:cubicBezTo>
                  <a:cubicBezTo>
                    <a:pt x="198" y="64"/>
                    <a:pt x="190" y="67"/>
                    <a:pt x="185" y="64"/>
                  </a:cubicBezTo>
                  <a:cubicBezTo>
                    <a:pt x="183" y="66"/>
                    <a:pt x="178" y="63"/>
                    <a:pt x="178" y="63"/>
                  </a:cubicBezTo>
                  <a:cubicBezTo>
                    <a:pt x="176" y="63"/>
                    <a:pt x="177" y="60"/>
                    <a:pt x="178" y="58"/>
                  </a:cubicBezTo>
                  <a:cubicBezTo>
                    <a:pt x="179" y="56"/>
                    <a:pt x="190" y="48"/>
                    <a:pt x="192" y="48"/>
                  </a:cubicBezTo>
                  <a:cubicBezTo>
                    <a:pt x="193" y="45"/>
                    <a:pt x="193" y="38"/>
                    <a:pt x="190" y="36"/>
                  </a:cubicBezTo>
                  <a:cubicBezTo>
                    <a:pt x="189" y="35"/>
                    <a:pt x="186" y="34"/>
                    <a:pt x="186" y="34"/>
                  </a:cubicBezTo>
                  <a:cubicBezTo>
                    <a:pt x="185" y="34"/>
                    <a:pt x="174" y="39"/>
                    <a:pt x="174" y="40"/>
                  </a:cubicBezTo>
                  <a:cubicBezTo>
                    <a:pt x="163" y="39"/>
                    <a:pt x="149" y="41"/>
                    <a:pt x="141" y="40"/>
                  </a:cubicBezTo>
                  <a:cubicBezTo>
                    <a:pt x="138" y="39"/>
                    <a:pt x="129" y="41"/>
                    <a:pt x="127" y="40"/>
                  </a:cubicBezTo>
                  <a:cubicBezTo>
                    <a:pt x="125" y="40"/>
                    <a:pt x="123" y="40"/>
                    <a:pt x="121" y="40"/>
                  </a:cubicBezTo>
                  <a:cubicBezTo>
                    <a:pt x="120" y="40"/>
                    <a:pt x="118" y="41"/>
                    <a:pt x="116" y="40"/>
                  </a:cubicBezTo>
                  <a:cubicBezTo>
                    <a:pt x="113" y="40"/>
                    <a:pt x="108" y="40"/>
                    <a:pt x="105" y="39"/>
                  </a:cubicBezTo>
                  <a:cubicBezTo>
                    <a:pt x="104" y="40"/>
                    <a:pt x="103" y="40"/>
                    <a:pt x="102" y="40"/>
                  </a:cubicBezTo>
                  <a:cubicBezTo>
                    <a:pt x="100" y="38"/>
                    <a:pt x="98" y="37"/>
                    <a:pt x="96" y="36"/>
                  </a:cubicBezTo>
                  <a:cubicBezTo>
                    <a:pt x="92" y="34"/>
                    <a:pt x="87" y="35"/>
                    <a:pt x="85" y="32"/>
                  </a:cubicBezTo>
                  <a:cubicBezTo>
                    <a:pt x="85" y="32"/>
                    <a:pt x="85" y="32"/>
                    <a:pt x="85" y="31"/>
                  </a:cubicBezTo>
                  <a:cubicBezTo>
                    <a:pt x="84" y="30"/>
                    <a:pt x="91" y="28"/>
                    <a:pt x="93" y="29"/>
                  </a:cubicBezTo>
                  <a:cubicBezTo>
                    <a:pt x="93" y="29"/>
                    <a:pt x="102" y="29"/>
                    <a:pt x="104" y="28"/>
                  </a:cubicBezTo>
                  <a:cubicBezTo>
                    <a:pt x="106" y="28"/>
                    <a:pt x="108" y="26"/>
                    <a:pt x="111" y="27"/>
                  </a:cubicBezTo>
                  <a:cubicBezTo>
                    <a:pt x="113" y="27"/>
                    <a:pt x="115" y="29"/>
                    <a:pt x="118" y="30"/>
                  </a:cubicBezTo>
                  <a:cubicBezTo>
                    <a:pt x="120" y="30"/>
                    <a:pt x="122" y="28"/>
                    <a:pt x="125" y="29"/>
                  </a:cubicBezTo>
                  <a:cubicBezTo>
                    <a:pt x="125" y="30"/>
                    <a:pt x="125" y="31"/>
                    <a:pt x="126" y="32"/>
                  </a:cubicBezTo>
                  <a:cubicBezTo>
                    <a:pt x="126" y="33"/>
                    <a:pt x="128" y="31"/>
                    <a:pt x="128" y="32"/>
                  </a:cubicBezTo>
                  <a:cubicBezTo>
                    <a:pt x="129" y="33"/>
                    <a:pt x="129" y="33"/>
                    <a:pt x="130" y="33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34" y="31"/>
                    <a:pt x="140" y="33"/>
                    <a:pt x="144" y="31"/>
                  </a:cubicBezTo>
                  <a:cubicBezTo>
                    <a:pt x="143" y="30"/>
                    <a:pt x="148" y="31"/>
                    <a:pt x="148" y="31"/>
                  </a:cubicBezTo>
                  <a:cubicBezTo>
                    <a:pt x="151" y="29"/>
                    <a:pt x="153" y="28"/>
                    <a:pt x="157" y="29"/>
                  </a:cubicBezTo>
                  <a:cubicBezTo>
                    <a:pt x="158" y="29"/>
                    <a:pt x="163" y="26"/>
                    <a:pt x="165" y="28"/>
                  </a:cubicBezTo>
                  <a:cubicBezTo>
                    <a:pt x="169" y="29"/>
                    <a:pt x="177" y="28"/>
                    <a:pt x="178" y="29"/>
                  </a:cubicBezTo>
                  <a:cubicBezTo>
                    <a:pt x="179" y="29"/>
                    <a:pt x="192" y="28"/>
                    <a:pt x="195" y="27"/>
                  </a:cubicBezTo>
                  <a:cubicBezTo>
                    <a:pt x="196" y="27"/>
                    <a:pt x="198" y="28"/>
                    <a:pt x="199" y="28"/>
                  </a:cubicBezTo>
                  <a:cubicBezTo>
                    <a:pt x="205" y="28"/>
                    <a:pt x="212" y="28"/>
                    <a:pt x="213" y="35"/>
                  </a:cubicBezTo>
                  <a:cubicBezTo>
                    <a:pt x="211" y="37"/>
                    <a:pt x="209" y="39"/>
                    <a:pt x="208" y="40"/>
                  </a:cubicBezTo>
                  <a:cubicBezTo>
                    <a:pt x="205" y="45"/>
                    <a:pt x="208" y="56"/>
                    <a:pt x="209" y="61"/>
                  </a:cubicBezTo>
                  <a:cubicBezTo>
                    <a:pt x="212" y="62"/>
                    <a:pt x="217" y="59"/>
                    <a:pt x="220" y="56"/>
                  </a:cubicBezTo>
                  <a:cubicBezTo>
                    <a:pt x="221" y="57"/>
                    <a:pt x="224" y="52"/>
                    <a:pt x="224" y="51"/>
                  </a:cubicBezTo>
                  <a:cubicBezTo>
                    <a:pt x="227" y="48"/>
                    <a:pt x="231" y="40"/>
                    <a:pt x="229" y="34"/>
                  </a:cubicBezTo>
                  <a:cubicBezTo>
                    <a:pt x="228" y="32"/>
                    <a:pt x="226" y="31"/>
                    <a:pt x="225" y="30"/>
                  </a:cubicBezTo>
                  <a:cubicBezTo>
                    <a:pt x="225" y="29"/>
                    <a:pt x="224" y="28"/>
                    <a:pt x="224" y="27"/>
                  </a:cubicBezTo>
                  <a:cubicBezTo>
                    <a:pt x="223" y="26"/>
                    <a:pt x="221" y="24"/>
                    <a:pt x="221" y="23"/>
                  </a:cubicBezTo>
                  <a:cubicBezTo>
                    <a:pt x="219" y="22"/>
                    <a:pt x="219" y="21"/>
                    <a:pt x="217" y="20"/>
                  </a:cubicBezTo>
                  <a:cubicBezTo>
                    <a:pt x="216" y="21"/>
                    <a:pt x="209" y="16"/>
                    <a:pt x="206" y="18"/>
                  </a:cubicBezTo>
                  <a:cubicBezTo>
                    <a:pt x="206" y="18"/>
                    <a:pt x="205" y="18"/>
                    <a:pt x="205" y="18"/>
                  </a:cubicBezTo>
                  <a:cubicBezTo>
                    <a:pt x="203" y="18"/>
                    <a:pt x="201" y="17"/>
                    <a:pt x="198" y="17"/>
                  </a:cubicBezTo>
                  <a:cubicBezTo>
                    <a:pt x="198" y="17"/>
                    <a:pt x="198" y="17"/>
                    <a:pt x="198" y="17"/>
                  </a:cubicBezTo>
                  <a:cubicBezTo>
                    <a:pt x="197" y="16"/>
                    <a:pt x="187" y="15"/>
                    <a:pt x="184" y="14"/>
                  </a:cubicBezTo>
                  <a:cubicBezTo>
                    <a:pt x="178" y="13"/>
                    <a:pt x="174" y="16"/>
                    <a:pt x="170" y="16"/>
                  </a:cubicBezTo>
                  <a:cubicBezTo>
                    <a:pt x="169" y="16"/>
                    <a:pt x="166" y="18"/>
                    <a:pt x="165" y="17"/>
                  </a:cubicBezTo>
                  <a:cubicBezTo>
                    <a:pt x="164" y="17"/>
                    <a:pt x="161" y="15"/>
                    <a:pt x="161" y="15"/>
                  </a:cubicBezTo>
                  <a:cubicBezTo>
                    <a:pt x="160" y="15"/>
                    <a:pt x="160" y="16"/>
                    <a:pt x="159" y="15"/>
                  </a:cubicBezTo>
                  <a:cubicBezTo>
                    <a:pt x="158" y="15"/>
                    <a:pt x="156" y="14"/>
                    <a:pt x="155" y="13"/>
                  </a:cubicBezTo>
                  <a:cubicBezTo>
                    <a:pt x="155" y="13"/>
                    <a:pt x="150" y="13"/>
                    <a:pt x="150" y="12"/>
                  </a:cubicBezTo>
                  <a:cubicBezTo>
                    <a:pt x="149" y="11"/>
                    <a:pt x="147" y="9"/>
                    <a:pt x="146" y="9"/>
                  </a:cubicBezTo>
                  <a:cubicBezTo>
                    <a:pt x="143" y="8"/>
                    <a:pt x="139" y="7"/>
                    <a:pt x="137" y="5"/>
                  </a:cubicBezTo>
                  <a:cubicBezTo>
                    <a:pt x="137" y="5"/>
                    <a:pt x="136" y="4"/>
                    <a:pt x="136" y="4"/>
                  </a:cubicBezTo>
                  <a:cubicBezTo>
                    <a:pt x="132" y="2"/>
                    <a:pt x="129" y="5"/>
                    <a:pt x="125" y="3"/>
                  </a:cubicBezTo>
                  <a:cubicBezTo>
                    <a:pt x="126" y="3"/>
                    <a:pt x="118" y="1"/>
                    <a:pt x="118" y="1"/>
                  </a:cubicBezTo>
                  <a:cubicBezTo>
                    <a:pt x="117" y="0"/>
                    <a:pt x="117" y="0"/>
                    <a:pt x="116" y="0"/>
                  </a:cubicBezTo>
                  <a:cubicBezTo>
                    <a:pt x="116" y="1"/>
                    <a:pt x="114" y="1"/>
                    <a:pt x="113" y="2"/>
                  </a:cubicBezTo>
                  <a:cubicBezTo>
                    <a:pt x="113" y="2"/>
                    <a:pt x="112" y="8"/>
                    <a:pt x="110" y="9"/>
                  </a:cubicBezTo>
                  <a:cubicBezTo>
                    <a:pt x="105" y="11"/>
                    <a:pt x="101" y="13"/>
                    <a:pt x="96" y="15"/>
                  </a:cubicBezTo>
                  <a:cubicBezTo>
                    <a:pt x="94" y="15"/>
                    <a:pt x="92" y="16"/>
                    <a:pt x="90" y="16"/>
                  </a:cubicBezTo>
                  <a:cubicBezTo>
                    <a:pt x="87" y="18"/>
                    <a:pt x="83" y="17"/>
                    <a:pt x="79" y="18"/>
                  </a:cubicBezTo>
                  <a:cubicBezTo>
                    <a:pt x="78" y="19"/>
                    <a:pt x="76" y="18"/>
                    <a:pt x="75" y="18"/>
                  </a:cubicBezTo>
                  <a:cubicBezTo>
                    <a:pt x="69" y="19"/>
                    <a:pt x="63" y="16"/>
                    <a:pt x="56" y="19"/>
                  </a:cubicBezTo>
                  <a:cubicBezTo>
                    <a:pt x="53" y="20"/>
                    <a:pt x="50" y="22"/>
                    <a:pt x="48" y="24"/>
                  </a:cubicBezTo>
                  <a:cubicBezTo>
                    <a:pt x="48" y="25"/>
                    <a:pt x="47" y="26"/>
                    <a:pt x="47" y="27"/>
                  </a:cubicBezTo>
                  <a:cubicBezTo>
                    <a:pt x="45" y="28"/>
                    <a:pt x="44" y="30"/>
                    <a:pt x="42" y="32"/>
                  </a:cubicBezTo>
                  <a:cubicBezTo>
                    <a:pt x="41" y="32"/>
                    <a:pt x="40" y="32"/>
                    <a:pt x="40" y="32"/>
                  </a:cubicBezTo>
                  <a:cubicBezTo>
                    <a:pt x="39" y="33"/>
                    <a:pt x="36" y="36"/>
                    <a:pt x="36" y="38"/>
                  </a:cubicBezTo>
                  <a:cubicBezTo>
                    <a:pt x="36" y="38"/>
                    <a:pt x="36" y="39"/>
                    <a:pt x="36" y="39"/>
                  </a:cubicBezTo>
                  <a:cubicBezTo>
                    <a:pt x="34" y="42"/>
                    <a:pt x="31" y="44"/>
                    <a:pt x="30" y="47"/>
                  </a:cubicBezTo>
                  <a:cubicBezTo>
                    <a:pt x="30" y="49"/>
                    <a:pt x="30" y="51"/>
                    <a:pt x="30" y="53"/>
                  </a:cubicBezTo>
                  <a:cubicBezTo>
                    <a:pt x="29" y="54"/>
                    <a:pt x="29" y="55"/>
                    <a:pt x="29" y="57"/>
                  </a:cubicBezTo>
                  <a:cubicBezTo>
                    <a:pt x="30" y="57"/>
                    <a:pt x="30" y="58"/>
                    <a:pt x="30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4" y="60"/>
                    <a:pt x="34" y="61"/>
                    <a:pt x="36" y="63"/>
                  </a:cubicBezTo>
                  <a:cubicBezTo>
                    <a:pt x="37" y="62"/>
                    <a:pt x="42" y="65"/>
                    <a:pt x="43" y="65"/>
                  </a:cubicBezTo>
                  <a:cubicBezTo>
                    <a:pt x="45" y="66"/>
                    <a:pt x="48" y="64"/>
                    <a:pt x="49" y="62"/>
                  </a:cubicBezTo>
                  <a:cubicBezTo>
                    <a:pt x="50" y="62"/>
                    <a:pt x="50" y="62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2" y="56"/>
                    <a:pt x="52" y="56"/>
                  </a:cubicBezTo>
                  <a:cubicBezTo>
                    <a:pt x="52" y="55"/>
                    <a:pt x="52" y="54"/>
                    <a:pt x="52" y="53"/>
                  </a:cubicBezTo>
                  <a:cubicBezTo>
                    <a:pt x="56" y="47"/>
                    <a:pt x="56" y="40"/>
                    <a:pt x="58" y="34"/>
                  </a:cubicBezTo>
                  <a:cubicBezTo>
                    <a:pt x="61" y="33"/>
                    <a:pt x="70" y="31"/>
                    <a:pt x="73" y="32"/>
                  </a:cubicBezTo>
                  <a:cubicBezTo>
                    <a:pt x="77" y="34"/>
                    <a:pt x="85" y="45"/>
                    <a:pt x="85" y="51"/>
                  </a:cubicBezTo>
                  <a:cubicBezTo>
                    <a:pt x="86" y="52"/>
                    <a:pt x="86" y="53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6" y="54"/>
                    <a:pt x="84" y="60"/>
                    <a:pt x="83" y="61"/>
                  </a:cubicBezTo>
                  <a:cubicBezTo>
                    <a:pt x="81" y="63"/>
                    <a:pt x="73" y="66"/>
                    <a:pt x="69" y="66"/>
                  </a:cubicBezTo>
                  <a:cubicBezTo>
                    <a:pt x="65" y="65"/>
                    <a:pt x="60" y="67"/>
                    <a:pt x="56" y="67"/>
                  </a:cubicBezTo>
                  <a:cubicBezTo>
                    <a:pt x="54" y="67"/>
                    <a:pt x="53" y="68"/>
                    <a:pt x="52" y="69"/>
                  </a:cubicBezTo>
                  <a:cubicBezTo>
                    <a:pt x="40" y="69"/>
                    <a:pt x="27" y="70"/>
                    <a:pt x="15" y="75"/>
                  </a:cubicBezTo>
                  <a:cubicBezTo>
                    <a:pt x="14" y="76"/>
                    <a:pt x="12" y="75"/>
                    <a:pt x="12" y="75"/>
                  </a:cubicBezTo>
                  <a:cubicBezTo>
                    <a:pt x="9" y="76"/>
                    <a:pt x="7" y="75"/>
                    <a:pt x="5" y="76"/>
                  </a:cubicBezTo>
                  <a:cubicBezTo>
                    <a:pt x="3" y="77"/>
                    <a:pt x="2" y="79"/>
                    <a:pt x="0" y="80"/>
                  </a:cubicBezTo>
                  <a:cubicBezTo>
                    <a:pt x="0" y="91"/>
                    <a:pt x="3" y="91"/>
                    <a:pt x="7" y="97"/>
                  </a:cubicBezTo>
                  <a:cubicBezTo>
                    <a:pt x="17" y="97"/>
                    <a:pt x="21" y="95"/>
                    <a:pt x="30" y="91"/>
                  </a:cubicBezTo>
                  <a:cubicBezTo>
                    <a:pt x="31" y="90"/>
                    <a:pt x="33" y="91"/>
                    <a:pt x="34" y="91"/>
                  </a:cubicBezTo>
                  <a:cubicBezTo>
                    <a:pt x="38" y="89"/>
                    <a:pt x="42" y="88"/>
                    <a:pt x="46" y="86"/>
                  </a:cubicBezTo>
                  <a:cubicBezTo>
                    <a:pt x="48" y="85"/>
                    <a:pt x="57" y="79"/>
                    <a:pt x="59" y="82"/>
                  </a:cubicBezTo>
                  <a:cubicBezTo>
                    <a:pt x="60" y="81"/>
                    <a:pt x="67" y="80"/>
                    <a:pt x="69" y="80"/>
                  </a:cubicBezTo>
                  <a:cubicBezTo>
                    <a:pt x="69" y="80"/>
                    <a:pt x="68" y="80"/>
                    <a:pt x="69" y="80"/>
                  </a:cubicBezTo>
                  <a:cubicBezTo>
                    <a:pt x="69" y="84"/>
                    <a:pt x="59" y="95"/>
                    <a:pt x="56" y="97"/>
                  </a:cubicBezTo>
                  <a:cubicBezTo>
                    <a:pt x="55" y="97"/>
                    <a:pt x="55" y="100"/>
                    <a:pt x="53" y="101"/>
                  </a:cubicBezTo>
                  <a:cubicBezTo>
                    <a:pt x="53" y="102"/>
                    <a:pt x="54" y="103"/>
                    <a:pt x="53" y="105"/>
                  </a:cubicBezTo>
                  <a:cubicBezTo>
                    <a:pt x="53" y="106"/>
                    <a:pt x="52" y="106"/>
                    <a:pt x="51" y="107"/>
                  </a:cubicBezTo>
                  <a:cubicBezTo>
                    <a:pt x="50" y="108"/>
                    <a:pt x="50" y="111"/>
                    <a:pt x="49" y="113"/>
                  </a:cubicBezTo>
                  <a:cubicBezTo>
                    <a:pt x="49" y="113"/>
                    <a:pt x="49" y="114"/>
                    <a:pt x="50" y="114"/>
                  </a:cubicBezTo>
                  <a:cubicBezTo>
                    <a:pt x="50" y="114"/>
                    <a:pt x="54" y="112"/>
                    <a:pt x="55" y="112"/>
                  </a:cubicBezTo>
                  <a:cubicBezTo>
                    <a:pt x="57" y="110"/>
                    <a:pt x="71" y="99"/>
                    <a:pt x="71" y="99"/>
                  </a:cubicBezTo>
                  <a:cubicBezTo>
                    <a:pt x="72" y="98"/>
                    <a:pt x="72" y="98"/>
                    <a:pt x="73" y="98"/>
                  </a:cubicBezTo>
                  <a:cubicBezTo>
                    <a:pt x="79" y="103"/>
                    <a:pt x="86" y="102"/>
                    <a:pt x="93" y="100"/>
                  </a:cubicBezTo>
                  <a:cubicBezTo>
                    <a:pt x="95" y="99"/>
                    <a:pt x="100" y="100"/>
                    <a:pt x="101" y="100"/>
                  </a:cubicBezTo>
                  <a:cubicBezTo>
                    <a:pt x="101" y="99"/>
                    <a:pt x="107" y="99"/>
                    <a:pt x="107" y="99"/>
                  </a:cubicBezTo>
                  <a:cubicBezTo>
                    <a:pt x="108" y="100"/>
                    <a:pt x="110" y="97"/>
                    <a:pt x="112" y="98"/>
                  </a:cubicBezTo>
                  <a:cubicBezTo>
                    <a:pt x="123" y="99"/>
                    <a:pt x="123" y="99"/>
                    <a:pt x="123" y="99"/>
                  </a:cubicBezTo>
                  <a:cubicBezTo>
                    <a:pt x="124" y="98"/>
                    <a:pt x="130" y="97"/>
                    <a:pt x="130" y="97"/>
                  </a:cubicBezTo>
                  <a:cubicBezTo>
                    <a:pt x="132" y="97"/>
                    <a:pt x="134" y="97"/>
                    <a:pt x="136" y="97"/>
                  </a:cubicBezTo>
                  <a:cubicBezTo>
                    <a:pt x="139" y="99"/>
                    <a:pt x="149" y="97"/>
                    <a:pt x="150" y="99"/>
                  </a:cubicBezTo>
                  <a:cubicBezTo>
                    <a:pt x="150" y="98"/>
                    <a:pt x="155" y="98"/>
                    <a:pt x="156" y="99"/>
                  </a:cubicBezTo>
                  <a:cubicBezTo>
                    <a:pt x="156" y="99"/>
                    <a:pt x="159" y="98"/>
                    <a:pt x="160" y="99"/>
                  </a:cubicBezTo>
                  <a:cubicBezTo>
                    <a:pt x="160" y="99"/>
                    <a:pt x="161" y="99"/>
                    <a:pt x="161" y="99"/>
                  </a:cubicBezTo>
                  <a:cubicBezTo>
                    <a:pt x="162" y="99"/>
                    <a:pt x="173" y="99"/>
                    <a:pt x="175" y="100"/>
                  </a:cubicBezTo>
                  <a:cubicBezTo>
                    <a:pt x="175" y="100"/>
                    <a:pt x="177" y="99"/>
                    <a:pt x="179" y="100"/>
                  </a:cubicBezTo>
                  <a:cubicBezTo>
                    <a:pt x="186" y="103"/>
                    <a:pt x="194" y="103"/>
                    <a:pt x="202" y="104"/>
                  </a:cubicBezTo>
                  <a:cubicBezTo>
                    <a:pt x="203" y="105"/>
                    <a:pt x="204" y="103"/>
                    <a:pt x="207" y="104"/>
                  </a:cubicBezTo>
                  <a:cubicBezTo>
                    <a:pt x="208" y="103"/>
                    <a:pt x="211" y="103"/>
                    <a:pt x="213" y="103"/>
                  </a:cubicBezTo>
                  <a:cubicBezTo>
                    <a:pt x="214" y="101"/>
                    <a:pt x="213" y="98"/>
                    <a:pt x="213" y="96"/>
                  </a:cubicBezTo>
                  <a:cubicBezTo>
                    <a:pt x="208" y="93"/>
                    <a:pt x="204" y="88"/>
                    <a:pt x="196" y="90"/>
                  </a:cubicBezTo>
                  <a:cubicBezTo>
                    <a:pt x="196" y="89"/>
                    <a:pt x="191" y="88"/>
                    <a:pt x="190" y="88"/>
                  </a:cubicBezTo>
                  <a:cubicBezTo>
                    <a:pt x="188" y="88"/>
                    <a:pt x="187" y="88"/>
                    <a:pt x="185" y="88"/>
                  </a:cubicBezTo>
                  <a:cubicBezTo>
                    <a:pt x="180" y="85"/>
                    <a:pt x="172" y="86"/>
                    <a:pt x="165" y="85"/>
                  </a:cubicBezTo>
                  <a:cubicBezTo>
                    <a:pt x="164" y="82"/>
                    <a:pt x="168" y="81"/>
                    <a:pt x="169" y="79"/>
                  </a:cubicBezTo>
                  <a:cubicBezTo>
                    <a:pt x="168" y="78"/>
                    <a:pt x="170" y="77"/>
                    <a:pt x="170" y="76"/>
                  </a:cubicBezTo>
                  <a:cubicBezTo>
                    <a:pt x="176" y="76"/>
                    <a:pt x="184" y="74"/>
                    <a:pt x="189" y="78"/>
                  </a:cubicBezTo>
                  <a:cubicBezTo>
                    <a:pt x="190" y="76"/>
                    <a:pt x="197" y="80"/>
                    <a:pt x="198" y="80"/>
                  </a:cubicBezTo>
                  <a:cubicBezTo>
                    <a:pt x="200" y="79"/>
                    <a:pt x="203" y="81"/>
                    <a:pt x="204" y="82"/>
                  </a:cubicBezTo>
                  <a:cubicBezTo>
                    <a:pt x="206" y="79"/>
                    <a:pt x="210" y="83"/>
                    <a:pt x="213" y="83"/>
                  </a:cubicBezTo>
                  <a:cubicBezTo>
                    <a:pt x="214" y="83"/>
                    <a:pt x="214" y="83"/>
                    <a:pt x="215" y="83"/>
                  </a:cubicBezTo>
                  <a:cubicBezTo>
                    <a:pt x="216" y="84"/>
                    <a:pt x="216" y="85"/>
                    <a:pt x="217" y="86"/>
                  </a:cubicBezTo>
                  <a:cubicBezTo>
                    <a:pt x="218" y="85"/>
                    <a:pt x="221" y="87"/>
                    <a:pt x="222" y="87"/>
                  </a:cubicBezTo>
                  <a:cubicBezTo>
                    <a:pt x="223" y="87"/>
                    <a:pt x="227" y="88"/>
                    <a:pt x="228" y="89"/>
                  </a:cubicBezTo>
                  <a:cubicBezTo>
                    <a:pt x="229" y="89"/>
                    <a:pt x="231" y="89"/>
                    <a:pt x="232" y="89"/>
                  </a:cubicBezTo>
                  <a:cubicBezTo>
                    <a:pt x="233" y="89"/>
                    <a:pt x="234" y="90"/>
                    <a:pt x="235" y="90"/>
                  </a:cubicBezTo>
                  <a:cubicBezTo>
                    <a:pt x="236" y="90"/>
                    <a:pt x="235" y="90"/>
                    <a:pt x="235" y="90"/>
                  </a:cubicBezTo>
                  <a:cubicBezTo>
                    <a:pt x="239" y="91"/>
                    <a:pt x="253" y="93"/>
                    <a:pt x="255" y="90"/>
                  </a:cubicBezTo>
                  <a:cubicBezTo>
                    <a:pt x="257" y="91"/>
                    <a:pt x="258" y="91"/>
                    <a:pt x="259" y="91"/>
                  </a:cubicBezTo>
                  <a:cubicBezTo>
                    <a:pt x="259" y="90"/>
                    <a:pt x="260" y="89"/>
                    <a:pt x="261" y="88"/>
                  </a:cubicBezTo>
                  <a:cubicBezTo>
                    <a:pt x="263" y="87"/>
                    <a:pt x="268" y="87"/>
                    <a:pt x="270" y="85"/>
                  </a:cubicBezTo>
                  <a:cubicBezTo>
                    <a:pt x="270" y="84"/>
                    <a:pt x="271" y="83"/>
                    <a:pt x="271" y="82"/>
                  </a:cubicBezTo>
                  <a:cubicBezTo>
                    <a:pt x="272" y="81"/>
                    <a:pt x="273" y="81"/>
                    <a:pt x="273" y="80"/>
                  </a:cubicBezTo>
                  <a:cubicBezTo>
                    <a:pt x="275" y="77"/>
                    <a:pt x="271" y="75"/>
                    <a:pt x="271" y="73"/>
                  </a:cubicBezTo>
                  <a:close/>
                  <a:moveTo>
                    <a:pt x="119" y="76"/>
                  </a:moveTo>
                  <a:cubicBezTo>
                    <a:pt x="119" y="76"/>
                    <a:pt x="119" y="76"/>
                    <a:pt x="119" y="77"/>
                  </a:cubicBezTo>
                  <a:cubicBezTo>
                    <a:pt x="118" y="78"/>
                    <a:pt x="117" y="79"/>
                    <a:pt x="115" y="80"/>
                  </a:cubicBezTo>
                  <a:cubicBezTo>
                    <a:pt x="115" y="81"/>
                    <a:pt x="115" y="82"/>
                    <a:pt x="115" y="83"/>
                  </a:cubicBezTo>
                  <a:cubicBezTo>
                    <a:pt x="114" y="84"/>
                    <a:pt x="112" y="84"/>
                    <a:pt x="111" y="85"/>
                  </a:cubicBezTo>
                  <a:cubicBezTo>
                    <a:pt x="110" y="85"/>
                    <a:pt x="110" y="85"/>
                    <a:pt x="109" y="85"/>
                  </a:cubicBezTo>
                  <a:cubicBezTo>
                    <a:pt x="109" y="85"/>
                    <a:pt x="93" y="87"/>
                    <a:pt x="91" y="88"/>
                  </a:cubicBezTo>
                  <a:cubicBezTo>
                    <a:pt x="89" y="89"/>
                    <a:pt x="87" y="88"/>
                    <a:pt x="87" y="88"/>
                  </a:cubicBezTo>
                  <a:cubicBezTo>
                    <a:pt x="85" y="89"/>
                    <a:pt x="83" y="89"/>
                    <a:pt x="81" y="90"/>
                  </a:cubicBezTo>
                  <a:cubicBezTo>
                    <a:pt x="80" y="90"/>
                    <a:pt x="80" y="90"/>
                    <a:pt x="79" y="89"/>
                  </a:cubicBezTo>
                  <a:cubicBezTo>
                    <a:pt x="79" y="88"/>
                    <a:pt x="84" y="82"/>
                    <a:pt x="85" y="80"/>
                  </a:cubicBezTo>
                  <a:cubicBezTo>
                    <a:pt x="90" y="81"/>
                    <a:pt x="95" y="78"/>
                    <a:pt x="98" y="76"/>
                  </a:cubicBezTo>
                  <a:cubicBezTo>
                    <a:pt x="98" y="76"/>
                    <a:pt x="101" y="77"/>
                    <a:pt x="101" y="77"/>
                  </a:cubicBezTo>
                  <a:cubicBezTo>
                    <a:pt x="101" y="76"/>
                    <a:pt x="105" y="75"/>
                    <a:pt x="105" y="75"/>
                  </a:cubicBezTo>
                  <a:cubicBezTo>
                    <a:pt x="108" y="74"/>
                    <a:pt x="113" y="76"/>
                    <a:pt x="114" y="74"/>
                  </a:cubicBezTo>
                  <a:cubicBezTo>
                    <a:pt x="115" y="74"/>
                    <a:pt x="115" y="74"/>
                    <a:pt x="115" y="75"/>
                  </a:cubicBezTo>
                  <a:cubicBezTo>
                    <a:pt x="117" y="74"/>
                    <a:pt x="118" y="75"/>
                    <a:pt x="119" y="75"/>
                  </a:cubicBezTo>
                  <a:cubicBezTo>
                    <a:pt x="119" y="76"/>
                    <a:pt x="119" y="76"/>
                    <a:pt x="119" y="76"/>
                  </a:cubicBezTo>
                  <a:close/>
                  <a:moveTo>
                    <a:pt x="125" y="60"/>
                  </a:moveTo>
                  <a:cubicBezTo>
                    <a:pt x="124" y="61"/>
                    <a:pt x="122" y="63"/>
                    <a:pt x="120" y="63"/>
                  </a:cubicBezTo>
                  <a:cubicBezTo>
                    <a:pt x="120" y="62"/>
                    <a:pt x="120" y="62"/>
                    <a:pt x="120" y="63"/>
                  </a:cubicBezTo>
                  <a:cubicBezTo>
                    <a:pt x="116" y="64"/>
                    <a:pt x="110" y="60"/>
                    <a:pt x="106" y="62"/>
                  </a:cubicBezTo>
                  <a:cubicBezTo>
                    <a:pt x="104" y="63"/>
                    <a:pt x="100" y="64"/>
                    <a:pt x="98" y="63"/>
                  </a:cubicBezTo>
                  <a:cubicBezTo>
                    <a:pt x="97" y="63"/>
                    <a:pt x="97" y="63"/>
                    <a:pt x="97" y="63"/>
                  </a:cubicBezTo>
                  <a:cubicBezTo>
                    <a:pt x="97" y="60"/>
                    <a:pt x="97" y="60"/>
                    <a:pt x="98" y="58"/>
                  </a:cubicBezTo>
                  <a:cubicBezTo>
                    <a:pt x="102" y="56"/>
                    <a:pt x="112" y="51"/>
                    <a:pt x="117" y="53"/>
                  </a:cubicBezTo>
                  <a:cubicBezTo>
                    <a:pt x="118" y="53"/>
                    <a:pt x="118" y="52"/>
                    <a:pt x="118" y="52"/>
                  </a:cubicBezTo>
                  <a:cubicBezTo>
                    <a:pt x="122" y="53"/>
                    <a:pt x="125" y="54"/>
                    <a:pt x="127" y="54"/>
                  </a:cubicBezTo>
                  <a:cubicBezTo>
                    <a:pt x="127" y="54"/>
                    <a:pt x="128" y="55"/>
                    <a:pt x="128" y="55"/>
                  </a:cubicBezTo>
                  <a:cubicBezTo>
                    <a:pt x="128" y="57"/>
                    <a:pt x="127" y="59"/>
                    <a:pt x="125" y="60"/>
                  </a:cubicBezTo>
                  <a:cubicBezTo>
                    <a:pt x="125" y="60"/>
                    <a:pt x="125" y="60"/>
                    <a:pt x="125" y="60"/>
                  </a:cubicBezTo>
                  <a:close/>
                  <a:moveTo>
                    <a:pt x="161" y="75"/>
                  </a:moveTo>
                  <a:cubicBezTo>
                    <a:pt x="159" y="77"/>
                    <a:pt x="158" y="79"/>
                    <a:pt x="157" y="81"/>
                  </a:cubicBezTo>
                  <a:cubicBezTo>
                    <a:pt x="157" y="82"/>
                    <a:pt x="157" y="82"/>
                    <a:pt x="158" y="83"/>
                  </a:cubicBezTo>
                  <a:cubicBezTo>
                    <a:pt x="157" y="86"/>
                    <a:pt x="152" y="85"/>
                    <a:pt x="150" y="84"/>
                  </a:cubicBezTo>
                  <a:cubicBezTo>
                    <a:pt x="149" y="84"/>
                    <a:pt x="148" y="85"/>
                    <a:pt x="147" y="85"/>
                  </a:cubicBezTo>
                  <a:cubicBezTo>
                    <a:pt x="147" y="85"/>
                    <a:pt x="129" y="85"/>
                    <a:pt x="126" y="83"/>
                  </a:cubicBezTo>
                  <a:cubicBezTo>
                    <a:pt x="126" y="81"/>
                    <a:pt x="129" y="79"/>
                    <a:pt x="131" y="78"/>
                  </a:cubicBezTo>
                  <a:cubicBezTo>
                    <a:pt x="132" y="77"/>
                    <a:pt x="131" y="76"/>
                    <a:pt x="132" y="76"/>
                  </a:cubicBezTo>
                  <a:cubicBezTo>
                    <a:pt x="134" y="74"/>
                    <a:pt x="149" y="73"/>
                    <a:pt x="152" y="73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56" y="73"/>
                    <a:pt x="158" y="73"/>
                    <a:pt x="161" y="74"/>
                  </a:cubicBezTo>
                  <a:cubicBezTo>
                    <a:pt x="161" y="74"/>
                    <a:pt x="161" y="75"/>
                    <a:pt x="161" y="75"/>
                  </a:cubicBezTo>
                  <a:close/>
                  <a:moveTo>
                    <a:pt x="168" y="56"/>
                  </a:moveTo>
                  <a:cubicBezTo>
                    <a:pt x="169" y="56"/>
                    <a:pt x="166" y="61"/>
                    <a:pt x="165" y="61"/>
                  </a:cubicBezTo>
                  <a:cubicBezTo>
                    <a:pt x="163" y="60"/>
                    <a:pt x="152" y="62"/>
                    <a:pt x="149" y="62"/>
                  </a:cubicBezTo>
                  <a:cubicBezTo>
                    <a:pt x="146" y="63"/>
                    <a:pt x="141" y="60"/>
                    <a:pt x="140" y="61"/>
                  </a:cubicBezTo>
                  <a:cubicBezTo>
                    <a:pt x="139" y="61"/>
                    <a:pt x="139" y="61"/>
                    <a:pt x="138" y="61"/>
                  </a:cubicBezTo>
                  <a:cubicBezTo>
                    <a:pt x="138" y="60"/>
                    <a:pt x="138" y="60"/>
                    <a:pt x="138" y="59"/>
                  </a:cubicBezTo>
                  <a:cubicBezTo>
                    <a:pt x="140" y="57"/>
                    <a:pt x="144" y="56"/>
                    <a:pt x="145" y="53"/>
                  </a:cubicBezTo>
                  <a:cubicBezTo>
                    <a:pt x="150" y="50"/>
                    <a:pt x="162" y="55"/>
                    <a:pt x="167" y="51"/>
                  </a:cubicBezTo>
                  <a:cubicBezTo>
                    <a:pt x="168" y="51"/>
                    <a:pt x="168" y="51"/>
                    <a:pt x="170" y="51"/>
                  </a:cubicBezTo>
                  <a:cubicBezTo>
                    <a:pt x="170" y="52"/>
                    <a:pt x="171" y="52"/>
                    <a:pt x="171" y="52"/>
                  </a:cubicBezTo>
                  <a:cubicBezTo>
                    <a:pt x="171" y="55"/>
                    <a:pt x="170" y="55"/>
                    <a:pt x="168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2" name="Freeform 63">
              <a:extLst>
                <a:ext uri="{FF2B5EF4-FFF2-40B4-BE49-F238E27FC236}">
                  <a16:creationId xmlns="" xmlns:a16="http://schemas.microsoft.com/office/drawing/2014/main" id="{B66EFAAC-7656-8648-9554-013C6AC987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65988" y="3328988"/>
              <a:ext cx="442913" cy="346075"/>
            </a:xfrm>
            <a:custGeom>
              <a:avLst/>
              <a:gdLst>
                <a:gd name="T0" fmla="*/ 142 w 146"/>
                <a:gd name="T1" fmla="*/ 77 h 113"/>
                <a:gd name="T2" fmla="*/ 130 w 146"/>
                <a:gd name="T3" fmla="*/ 78 h 113"/>
                <a:gd name="T4" fmla="*/ 120 w 146"/>
                <a:gd name="T5" fmla="*/ 74 h 113"/>
                <a:gd name="T6" fmla="*/ 108 w 146"/>
                <a:gd name="T7" fmla="*/ 55 h 113"/>
                <a:gd name="T8" fmla="*/ 107 w 146"/>
                <a:gd name="T9" fmla="*/ 38 h 113"/>
                <a:gd name="T10" fmla="*/ 108 w 146"/>
                <a:gd name="T11" fmla="*/ 23 h 113"/>
                <a:gd name="T12" fmla="*/ 113 w 146"/>
                <a:gd name="T13" fmla="*/ 8 h 113"/>
                <a:gd name="T14" fmla="*/ 79 w 146"/>
                <a:gd name="T15" fmla="*/ 2 h 113"/>
                <a:gd name="T16" fmla="*/ 62 w 146"/>
                <a:gd name="T17" fmla="*/ 2 h 113"/>
                <a:gd name="T18" fmla="*/ 41 w 146"/>
                <a:gd name="T19" fmla="*/ 4 h 113"/>
                <a:gd name="T20" fmla="*/ 23 w 146"/>
                <a:gd name="T21" fmla="*/ 7 h 113"/>
                <a:gd name="T22" fmla="*/ 9 w 146"/>
                <a:gd name="T23" fmla="*/ 21 h 113"/>
                <a:gd name="T24" fmla="*/ 12 w 146"/>
                <a:gd name="T25" fmla="*/ 41 h 113"/>
                <a:gd name="T26" fmla="*/ 9 w 146"/>
                <a:gd name="T27" fmla="*/ 68 h 113"/>
                <a:gd name="T28" fmla="*/ 11 w 146"/>
                <a:gd name="T29" fmla="*/ 81 h 113"/>
                <a:gd name="T30" fmla="*/ 20 w 146"/>
                <a:gd name="T31" fmla="*/ 87 h 113"/>
                <a:gd name="T32" fmla="*/ 30 w 146"/>
                <a:gd name="T33" fmla="*/ 87 h 113"/>
                <a:gd name="T34" fmla="*/ 33 w 146"/>
                <a:gd name="T35" fmla="*/ 87 h 113"/>
                <a:gd name="T36" fmla="*/ 43 w 146"/>
                <a:gd name="T37" fmla="*/ 86 h 113"/>
                <a:gd name="T38" fmla="*/ 57 w 146"/>
                <a:gd name="T39" fmla="*/ 85 h 113"/>
                <a:gd name="T40" fmla="*/ 63 w 146"/>
                <a:gd name="T41" fmla="*/ 85 h 113"/>
                <a:gd name="T42" fmla="*/ 71 w 146"/>
                <a:gd name="T43" fmla="*/ 85 h 113"/>
                <a:gd name="T44" fmla="*/ 76 w 146"/>
                <a:gd name="T45" fmla="*/ 84 h 113"/>
                <a:gd name="T46" fmla="*/ 101 w 146"/>
                <a:gd name="T47" fmla="*/ 87 h 113"/>
                <a:gd name="T48" fmla="*/ 107 w 146"/>
                <a:gd name="T49" fmla="*/ 97 h 113"/>
                <a:gd name="T50" fmla="*/ 118 w 146"/>
                <a:gd name="T51" fmla="*/ 112 h 113"/>
                <a:gd name="T52" fmla="*/ 145 w 146"/>
                <a:gd name="T53" fmla="*/ 88 h 113"/>
                <a:gd name="T54" fmla="*/ 48 w 146"/>
                <a:gd name="T55" fmla="*/ 71 h 113"/>
                <a:gd name="T56" fmla="*/ 35 w 146"/>
                <a:gd name="T57" fmla="*/ 73 h 113"/>
                <a:gd name="T58" fmla="*/ 17 w 146"/>
                <a:gd name="T59" fmla="*/ 77 h 113"/>
                <a:gd name="T60" fmla="*/ 46 w 146"/>
                <a:gd name="T61" fmla="*/ 62 h 113"/>
                <a:gd name="T62" fmla="*/ 69 w 146"/>
                <a:gd name="T63" fmla="*/ 61 h 113"/>
                <a:gd name="T64" fmla="*/ 95 w 146"/>
                <a:gd name="T65" fmla="*/ 61 h 113"/>
                <a:gd name="T66" fmla="*/ 57 w 146"/>
                <a:gd name="T67" fmla="*/ 46 h 113"/>
                <a:gd name="T68" fmla="*/ 42 w 146"/>
                <a:gd name="T69" fmla="*/ 48 h 113"/>
                <a:gd name="T70" fmla="*/ 26 w 146"/>
                <a:gd name="T71" fmla="*/ 44 h 113"/>
                <a:gd name="T72" fmla="*/ 43 w 146"/>
                <a:gd name="T73" fmla="*/ 39 h 113"/>
                <a:gd name="T74" fmla="*/ 54 w 146"/>
                <a:gd name="T75" fmla="*/ 39 h 113"/>
                <a:gd name="T76" fmla="*/ 84 w 146"/>
                <a:gd name="T77" fmla="*/ 39 h 113"/>
                <a:gd name="T78" fmla="*/ 92 w 146"/>
                <a:gd name="T79" fmla="*/ 48 h 113"/>
                <a:gd name="T80" fmla="*/ 66 w 146"/>
                <a:gd name="T81" fmla="*/ 25 h 113"/>
                <a:gd name="T82" fmla="*/ 54 w 146"/>
                <a:gd name="T83" fmla="*/ 25 h 113"/>
                <a:gd name="T84" fmla="*/ 30 w 146"/>
                <a:gd name="T85" fmla="*/ 29 h 113"/>
                <a:gd name="T86" fmla="*/ 31 w 146"/>
                <a:gd name="T87" fmla="*/ 21 h 113"/>
                <a:gd name="T88" fmla="*/ 46 w 146"/>
                <a:gd name="T89" fmla="*/ 18 h 113"/>
                <a:gd name="T90" fmla="*/ 67 w 146"/>
                <a:gd name="T91" fmla="*/ 18 h 113"/>
                <a:gd name="T92" fmla="*/ 80 w 146"/>
                <a:gd name="T93" fmla="*/ 16 h 113"/>
                <a:gd name="T94" fmla="*/ 95 w 146"/>
                <a:gd name="T95" fmla="*/ 18 h 113"/>
                <a:gd name="T96" fmla="*/ 97 w 146"/>
                <a:gd name="T97" fmla="*/ 25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6" h="113">
                  <a:moveTo>
                    <a:pt x="145" y="88"/>
                  </a:moveTo>
                  <a:cubicBezTo>
                    <a:pt x="143" y="84"/>
                    <a:pt x="140" y="83"/>
                    <a:pt x="142" y="78"/>
                  </a:cubicBezTo>
                  <a:cubicBezTo>
                    <a:pt x="142" y="77"/>
                    <a:pt x="142" y="78"/>
                    <a:pt x="142" y="77"/>
                  </a:cubicBezTo>
                  <a:cubicBezTo>
                    <a:pt x="139" y="77"/>
                    <a:pt x="138" y="80"/>
                    <a:pt x="137" y="81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3" y="81"/>
                    <a:pt x="132" y="79"/>
                    <a:pt x="130" y="78"/>
                  </a:cubicBezTo>
                  <a:cubicBezTo>
                    <a:pt x="128" y="76"/>
                    <a:pt x="126" y="77"/>
                    <a:pt x="123" y="75"/>
                  </a:cubicBezTo>
                  <a:cubicBezTo>
                    <a:pt x="123" y="75"/>
                    <a:pt x="122" y="75"/>
                    <a:pt x="122" y="76"/>
                  </a:cubicBezTo>
                  <a:cubicBezTo>
                    <a:pt x="122" y="76"/>
                    <a:pt x="120" y="74"/>
                    <a:pt x="120" y="74"/>
                  </a:cubicBezTo>
                  <a:cubicBezTo>
                    <a:pt x="118" y="74"/>
                    <a:pt x="115" y="75"/>
                    <a:pt x="114" y="75"/>
                  </a:cubicBezTo>
                  <a:cubicBezTo>
                    <a:pt x="112" y="74"/>
                    <a:pt x="111" y="72"/>
                    <a:pt x="108" y="71"/>
                  </a:cubicBezTo>
                  <a:cubicBezTo>
                    <a:pt x="106" y="68"/>
                    <a:pt x="107" y="59"/>
                    <a:pt x="108" y="55"/>
                  </a:cubicBezTo>
                  <a:cubicBezTo>
                    <a:pt x="107" y="53"/>
                    <a:pt x="107" y="50"/>
                    <a:pt x="107" y="48"/>
                  </a:cubicBezTo>
                  <a:cubicBezTo>
                    <a:pt x="107" y="47"/>
                    <a:pt x="107" y="47"/>
                    <a:pt x="107" y="46"/>
                  </a:cubicBezTo>
                  <a:cubicBezTo>
                    <a:pt x="108" y="45"/>
                    <a:pt x="108" y="39"/>
                    <a:pt x="107" y="38"/>
                  </a:cubicBezTo>
                  <a:cubicBezTo>
                    <a:pt x="108" y="37"/>
                    <a:pt x="108" y="37"/>
                    <a:pt x="109" y="36"/>
                  </a:cubicBezTo>
                  <a:cubicBezTo>
                    <a:pt x="109" y="34"/>
                    <a:pt x="108" y="33"/>
                    <a:pt x="108" y="32"/>
                  </a:cubicBezTo>
                  <a:cubicBezTo>
                    <a:pt x="109" y="31"/>
                    <a:pt x="107" y="24"/>
                    <a:pt x="108" y="23"/>
                  </a:cubicBezTo>
                  <a:cubicBezTo>
                    <a:pt x="108" y="22"/>
                    <a:pt x="110" y="21"/>
                    <a:pt x="110" y="21"/>
                  </a:cubicBezTo>
                  <a:cubicBezTo>
                    <a:pt x="110" y="21"/>
                    <a:pt x="111" y="18"/>
                    <a:pt x="112" y="18"/>
                  </a:cubicBezTo>
                  <a:cubicBezTo>
                    <a:pt x="115" y="15"/>
                    <a:pt x="114" y="11"/>
                    <a:pt x="113" y="8"/>
                  </a:cubicBezTo>
                  <a:cubicBezTo>
                    <a:pt x="112" y="7"/>
                    <a:pt x="111" y="6"/>
                    <a:pt x="110" y="5"/>
                  </a:cubicBezTo>
                  <a:cubicBezTo>
                    <a:pt x="107" y="4"/>
                    <a:pt x="102" y="3"/>
                    <a:pt x="97" y="2"/>
                  </a:cubicBezTo>
                  <a:cubicBezTo>
                    <a:pt x="91" y="0"/>
                    <a:pt x="83" y="5"/>
                    <a:pt x="79" y="2"/>
                  </a:cubicBezTo>
                  <a:cubicBezTo>
                    <a:pt x="77" y="3"/>
                    <a:pt x="74" y="2"/>
                    <a:pt x="74" y="1"/>
                  </a:cubicBezTo>
                  <a:cubicBezTo>
                    <a:pt x="73" y="2"/>
                    <a:pt x="69" y="2"/>
                    <a:pt x="68" y="1"/>
                  </a:cubicBezTo>
                  <a:cubicBezTo>
                    <a:pt x="67" y="3"/>
                    <a:pt x="64" y="1"/>
                    <a:pt x="62" y="2"/>
                  </a:cubicBezTo>
                  <a:cubicBezTo>
                    <a:pt x="60" y="2"/>
                    <a:pt x="58" y="3"/>
                    <a:pt x="56" y="4"/>
                  </a:cubicBezTo>
                  <a:cubicBezTo>
                    <a:pt x="56" y="3"/>
                    <a:pt x="53" y="3"/>
                    <a:pt x="52" y="3"/>
                  </a:cubicBezTo>
                  <a:cubicBezTo>
                    <a:pt x="49" y="5"/>
                    <a:pt x="46" y="3"/>
                    <a:pt x="41" y="4"/>
                  </a:cubicBezTo>
                  <a:cubicBezTo>
                    <a:pt x="41" y="4"/>
                    <a:pt x="38" y="5"/>
                    <a:pt x="36" y="5"/>
                  </a:cubicBezTo>
                  <a:cubicBezTo>
                    <a:pt x="36" y="5"/>
                    <a:pt x="36" y="4"/>
                    <a:pt x="36" y="4"/>
                  </a:cubicBezTo>
                  <a:cubicBezTo>
                    <a:pt x="35" y="6"/>
                    <a:pt x="25" y="6"/>
                    <a:pt x="23" y="7"/>
                  </a:cubicBezTo>
                  <a:cubicBezTo>
                    <a:pt x="17" y="7"/>
                    <a:pt x="10" y="4"/>
                    <a:pt x="7" y="6"/>
                  </a:cubicBezTo>
                  <a:cubicBezTo>
                    <a:pt x="0" y="11"/>
                    <a:pt x="6" y="13"/>
                    <a:pt x="9" y="19"/>
                  </a:cubicBezTo>
                  <a:cubicBezTo>
                    <a:pt x="10" y="20"/>
                    <a:pt x="9" y="21"/>
                    <a:pt x="9" y="21"/>
                  </a:cubicBezTo>
                  <a:cubicBezTo>
                    <a:pt x="10" y="22"/>
                    <a:pt x="11" y="23"/>
                    <a:pt x="11" y="24"/>
                  </a:cubicBezTo>
                  <a:cubicBezTo>
                    <a:pt x="11" y="24"/>
                    <a:pt x="14" y="31"/>
                    <a:pt x="13" y="32"/>
                  </a:cubicBezTo>
                  <a:cubicBezTo>
                    <a:pt x="11" y="35"/>
                    <a:pt x="12" y="36"/>
                    <a:pt x="12" y="41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1" y="46"/>
                    <a:pt x="9" y="56"/>
                    <a:pt x="9" y="56"/>
                  </a:cubicBezTo>
                  <a:cubicBezTo>
                    <a:pt x="10" y="60"/>
                    <a:pt x="10" y="67"/>
                    <a:pt x="9" y="68"/>
                  </a:cubicBezTo>
                  <a:cubicBezTo>
                    <a:pt x="9" y="71"/>
                    <a:pt x="10" y="75"/>
                    <a:pt x="10" y="76"/>
                  </a:cubicBezTo>
                  <a:cubicBezTo>
                    <a:pt x="9" y="77"/>
                    <a:pt x="9" y="79"/>
                    <a:pt x="9" y="81"/>
                  </a:cubicBezTo>
                  <a:cubicBezTo>
                    <a:pt x="10" y="81"/>
                    <a:pt x="11" y="81"/>
                    <a:pt x="11" y="81"/>
                  </a:cubicBezTo>
                  <a:cubicBezTo>
                    <a:pt x="13" y="82"/>
                    <a:pt x="13" y="84"/>
                    <a:pt x="15" y="85"/>
                  </a:cubicBezTo>
                  <a:cubicBezTo>
                    <a:pt x="16" y="87"/>
                    <a:pt x="19" y="86"/>
                    <a:pt x="20" y="87"/>
                  </a:cubicBezTo>
                  <a:cubicBezTo>
                    <a:pt x="20" y="87"/>
                    <a:pt x="20" y="87"/>
                    <a:pt x="20" y="87"/>
                  </a:cubicBezTo>
                  <a:cubicBezTo>
                    <a:pt x="21" y="87"/>
                    <a:pt x="20" y="87"/>
                    <a:pt x="21" y="87"/>
                  </a:cubicBezTo>
                  <a:cubicBezTo>
                    <a:pt x="24" y="87"/>
                    <a:pt x="25" y="87"/>
                    <a:pt x="27" y="86"/>
                  </a:cubicBezTo>
                  <a:cubicBezTo>
                    <a:pt x="28" y="86"/>
                    <a:pt x="29" y="86"/>
                    <a:pt x="30" y="87"/>
                  </a:cubicBezTo>
                  <a:cubicBezTo>
                    <a:pt x="30" y="86"/>
                    <a:pt x="30" y="86"/>
                    <a:pt x="31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3" y="87"/>
                    <a:pt x="33" y="87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6" y="87"/>
                    <a:pt x="40" y="85"/>
                    <a:pt x="43" y="85"/>
                  </a:cubicBezTo>
                  <a:cubicBezTo>
                    <a:pt x="43" y="86"/>
                    <a:pt x="43" y="86"/>
                    <a:pt x="43" y="86"/>
                  </a:cubicBezTo>
                  <a:cubicBezTo>
                    <a:pt x="44" y="85"/>
                    <a:pt x="46" y="84"/>
                    <a:pt x="46" y="84"/>
                  </a:cubicBezTo>
                  <a:cubicBezTo>
                    <a:pt x="46" y="84"/>
                    <a:pt x="49" y="85"/>
                    <a:pt x="50" y="86"/>
                  </a:cubicBezTo>
                  <a:cubicBezTo>
                    <a:pt x="52" y="85"/>
                    <a:pt x="55" y="85"/>
                    <a:pt x="57" y="85"/>
                  </a:cubicBezTo>
                  <a:cubicBezTo>
                    <a:pt x="57" y="85"/>
                    <a:pt x="57" y="86"/>
                    <a:pt x="58" y="86"/>
                  </a:cubicBezTo>
                  <a:cubicBezTo>
                    <a:pt x="59" y="86"/>
                    <a:pt x="61" y="85"/>
                    <a:pt x="62" y="85"/>
                  </a:cubicBezTo>
                  <a:cubicBezTo>
                    <a:pt x="63" y="84"/>
                    <a:pt x="62" y="85"/>
                    <a:pt x="63" y="85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65" y="85"/>
                    <a:pt x="69" y="84"/>
                    <a:pt x="70" y="85"/>
                  </a:cubicBezTo>
                  <a:cubicBezTo>
                    <a:pt x="71" y="85"/>
                    <a:pt x="71" y="85"/>
                    <a:pt x="71" y="85"/>
                  </a:cubicBezTo>
                  <a:cubicBezTo>
                    <a:pt x="72" y="85"/>
                    <a:pt x="72" y="84"/>
                    <a:pt x="72" y="84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4" y="85"/>
                    <a:pt x="75" y="83"/>
                    <a:pt x="76" y="84"/>
                  </a:cubicBezTo>
                  <a:cubicBezTo>
                    <a:pt x="77" y="85"/>
                    <a:pt x="82" y="84"/>
                    <a:pt x="83" y="84"/>
                  </a:cubicBezTo>
                  <a:cubicBezTo>
                    <a:pt x="89" y="87"/>
                    <a:pt x="97" y="86"/>
                    <a:pt x="99" y="88"/>
                  </a:cubicBezTo>
                  <a:cubicBezTo>
                    <a:pt x="99" y="87"/>
                    <a:pt x="100" y="87"/>
                    <a:pt x="101" y="87"/>
                  </a:cubicBezTo>
                  <a:cubicBezTo>
                    <a:pt x="102" y="88"/>
                    <a:pt x="104" y="91"/>
                    <a:pt x="105" y="91"/>
                  </a:cubicBezTo>
                  <a:cubicBezTo>
                    <a:pt x="105" y="94"/>
                    <a:pt x="105" y="95"/>
                    <a:pt x="106" y="97"/>
                  </a:cubicBezTo>
                  <a:cubicBezTo>
                    <a:pt x="106" y="97"/>
                    <a:pt x="106" y="97"/>
                    <a:pt x="107" y="97"/>
                  </a:cubicBezTo>
                  <a:cubicBezTo>
                    <a:pt x="106" y="99"/>
                    <a:pt x="112" y="108"/>
                    <a:pt x="113" y="110"/>
                  </a:cubicBezTo>
                  <a:cubicBezTo>
                    <a:pt x="114" y="110"/>
                    <a:pt x="116" y="110"/>
                    <a:pt x="117" y="111"/>
                  </a:cubicBezTo>
                  <a:cubicBezTo>
                    <a:pt x="117" y="111"/>
                    <a:pt x="118" y="112"/>
                    <a:pt x="118" y="112"/>
                  </a:cubicBezTo>
                  <a:cubicBezTo>
                    <a:pt x="119" y="112"/>
                    <a:pt x="123" y="113"/>
                    <a:pt x="125" y="112"/>
                  </a:cubicBezTo>
                  <a:cubicBezTo>
                    <a:pt x="130" y="109"/>
                    <a:pt x="145" y="99"/>
                    <a:pt x="146" y="91"/>
                  </a:cubicBezTo>
                  <a:cubicBezTo>
                    <a:pt x="145" y="90"/>
                    <a:pt x="146" y="89"/>
                    <a:pt x="145" y="88"/>
                  </a:cubicBezTo>
                  <a:close/>
                  <a:moveTo>
                    <a:pt x="97" y="69"/>
                  </a:moveTo>
                  <a:cubicBezTo>
                    <a:pt x="96" y="72"/>
                    <a:pt x="88" y="72"/>
                    <a:pt x="85" y="71"/>
                  </a:cubicBezTo>
                  <a:cubicBezTo>
                    <a:pt x="78" y="70"/>
                    <a:pt x="53" y="69"/>
                    <a:pt x="48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7" y="72"/>
                    <a:pt x="37" y="72"/>
                    <a:pt x="37" y="72"/>
                  </a:cubicBezTo>
                  <a:cubicBezTo>
                    <a:pt x="36" y="73"/>
                    <a:pt x="35" y="71"/>
                    <a:pt x="35" y="73"/>
                  </a:cubicBezTo>
                  <a:cubicBezTo>
                    <a:pt x="34" y="73"/>
                    <a:pt x="34" y="72"/>
                    <a:pt x="33" y="72"/>
                  </a:cubicBezTo>
                  <a:cubicBezTo>
                    <a:pt x="33" y="72"/>
                    <a:pt x="19" y="78"/>
                    <a:pt x="18" y="78"/>
                  </a:cubicBezTo>
                  <a:cubicBezTo>
                    <a:pt x="18" y="78"/>
                    <a:pt x="17" y="77"/>
                    <a:pt x="17" y="77"/>
                  </a:cubicBezTo>
                  <a:cubicBezTo>
                    <a:pt x="17" y="64"/>
                    <a:pt x="29" y="66"/>
                    <a:pt x="38" y="61"/>
                  </a:cubicBezTo>
                  <a:cubicBezTo>
                    <a:pt x="40" y="62"/>
                    <a:pt x="41" y="62"/>
                    <a:pt x="43" y="62"/>
                  </a:cubicBezTo>
                  <a:cubicBezTo>
                    <a:pt x="43" y="61"/>
                    <a:pt x="46" y="62"/>
                    <a:pt x="46" y="62"/>
                  </a:cubicBezTo>
                  <a:cubicBezTo>
                    <a:pt x="46" y="61"/>
                    <a:pt x="53" y="60"/>
                    <a:pt x="53" y="60"/>
                  </a:cubicBezTo>
                  <a:cubicBezTo>
                    <a:pt x="57" y="58"/>
                    <a:pt x="61" y="62"/>
                    <a:pt x="65" y="60"/>
                  </a:cubicBezTo>
                  <a:cubicBezTo>
                    <a:pt x="65" y="60"/>
                    <a:pt x="68" y="60"/>
                    <a:pt x="69" y="61"/>
                  </a:cubicBezTo>
                  <a:cubicBezTo>
                    <a:pt x="70" y="59"/>
                    <a:pt x="79" y="62"/>
                    <a:pt x="80" y="60"/>
                  </a:cubicBezTo>
                  <a:cubicBezTo>
                    <a:pt x="81" y="60"/>
                    <a:pt x="89" y="60"/>
                    <a:pt x="90" y="60"/>
                  </a:cubicBezTo>
                  <a:cubicBezTo>
                    <a:pt x="91" y="60"/>
                    <a:pt x="93" y="61"/>
                    <a:pt x="95" y="61"/>
                  </a:cubicBezTo>
                  <a:cubicBezTo>
                    <a:pt x="94" y="62"/>
                    <a:pt x="98" y="66"/>
                    <a:pt x="97" y="69"/>
                  </a:cubicBezTo>
                  <a:close/>
                  <a:moveTo>
                    <a:pt x="92" y="48"/>
                  </a:moveTo>
                  <a:cubicBezTo>
                    <a:pt x="84" y="44"/>
                    <a:pt x="59" y="48"/>
                    <a:pt x="57" y="46"/>
                  </a:cubicBezTo>
                  <a:cubicBezTo>
                    <a:pt x="54" y="47"/>
                    <a:pt x="51" y="47"/>
                    <a:pt x="48" y="48"/>
                  </a:cubicBezTo>
                  <a:cubicBezTo>
                    <a:pt x="49" y="47"/>
                    <a:pt x="43" y="49"/>
                    <a:pt x="42" y="48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39" y="50"/>
                    <a:pt x="27" y="53"/>
                    <a:pt x="23" y="51"/>
                  </a:cubicBezTo>
                  <a:cubicBezTo>
                    <a:pt x="23" y="50"/>
                    <a:pt x="23" y="48"/>
                    <a:pt x="23" y="47"/>
                  </a:cubicBezTo>
                  <a:cubicBezTo>
                    <a:pt x="24" y="46"/>
                    <a:pt x="25" y="45"/>
                    <a:pt x="26" y="44"/>
                  </a:cubicBezTo>
                  <a:cubicBezTo>
                    <a:pt x="27" y="44"/>
                    <a:pt x="28" y="44"/>
                    <a:pt x="30" y="44"/>
                  </a:cubicBezTo>
                  <a:cubicBezTo>
                    <a:pt x="31" y="42"/>
                    <a:pt x="33" y="42"/>
                    <a:pt x="35" y="42"/>
                  </a:cubicBezTo>
                  <a:cubicBezTo>
                    <a:pt x="37" y="41"/>
                    <a:pt x="40" y="40"/>
                    <a:pt x="43" y="39"/>
                  </a:cubicBezTo>
                  <a:cubicBezTo>
                    <a:pt x="44" y="39"/>
                    <a:pt x="45" y="39"/>
                    <a:pt x="46" y="40"/>
                  </a:cubicBezTo>
                  <a:cubicBezTo>
                    <a:pt x="48" y="39"/>
                    <a:pt x="51" y="39"/>
                    <a:pt x="52" y="38"/>
                  </a:cubicBezTo>
                  <a:cubicBezTo>
                    <a:pt x="52" y="38"/>
                    <a:pt x="54" y="39"/>
                    <a:pt x="54" y="39"/>
                  </a:cubicBezTo>
                  <a:cubicBezTo>
                    <a:pt x="55" y="39"/>
                    <a:pt x="64" y="38"/>
                    <a:pt x="64" y="37"/>
                  </a:cubicBezTo>
                  <a:cubicBezTo>
                    <a:pt x="67" y="37"/>
                    <a:pt x="77" y="38"/>
                    <a:pt x="78" y="39"/>
                  </a:cubicBezTo>
                  <a:cubicBezTo>
                    <a:pt x="79" y="38"/>
                    <a:pt x="84" y="39"/>
                    <a:pt x="84" y="39"/>
                  </a:cubicBezTo>
                  <a:cubicBezTo>
                    <a:pt x="85" y="39"/>
                    <a:pt x="95" y="39"/>
                    <a:pt x="96" y="40"/>
                  </a:cubicBezTo>
                  <a:cubicBezTo>
                    <a:pt x="98" y="41"/>
                    <a:pt x="96" y="45"/>
                    <a:pt x="97" y="46"/>
                  </a:cubicBezTo>
                  <a:cubicBezTo>
                    <a:pt x="97" y="46"/>
                    <a:pt x="93" y="49"/>
                    <a:pt x="92" y="48"/>
                  </a:cubicBezTo>
                  <a:close/>
                  <a:moveTo>
                    <a:pt x="97" y="25"/>
                  </a:moveTo>
                  <a:cubicBezTo>
                    <a:pt x="91" y="29"/>
                    <a:pt x="82" y="22"/>
                    <a:pt x="78" y="24"/>
                  </a:cubicBezTo>
                  <a:cubicBezTo>
                    <a:pt x="75" y="25"/>
                    <a:pt x="70" y="24"/>
                    <a:pt x="66" y="25"/>
                  </a:cubicBezTo>
                  <a:cubicBezTo>
                    <a:pt x="65" y="25"/>
                    <a:pt x="64" y="25"/>
                    <a:pt x="63" y="25"/>
                  </a:cubicBezTo>
                  <a:cubicBezTo>
                    <a:pt x="62" y="25"/>
                    <a:pt x="57" y="26"/>
                    <a:pt x="56" y="26"/>
                  </a:cubicBezTo>
                  <a:cubicBezTo>
                    <a:pt x="55" y="26"/>
                    <a:pt x="55" y="25"/>
                    <a:pt x="54" y="25"/>
                  </a:cubicBezTo>
                  <a:cubicBezTo>
                    <a:pt x="50" y="26"/>
                    <a:pt x="48" y="27"/>
                    <a:pt x="42" y="27"/>
                  </a:cubicBezTo>
                  <a:cubicBezTo>
                    <a:pt x="41" y="27"/>
                    <a:pt x="41" y="28"/>
                    <a:pt x="40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28" y="29"/>
                    <a:pt x="26" y="26"/>
                    <a:pt x="25" y="26"/>
                  </a:cubicBezTo>
                  <a:cubicBezTo>
                    <a:pt x="25" y="24"/>
                    <a:pt x="26" y="25"/>
                    <a:pt x="27" y="24"/>
                  </a:cubicBezTo>
                  <a:cubicBezTo>
                    <a:pt x="29" y="23"/>
                    <a:pt x="29" y="22"/>
                    <a:pt x="31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5" y="20"/>
                    <a:pt x="38" y="20"/>
                    <a:pt x="42" y="18"/>
                  </a:cubicBezTo>
                  <a:cubicBezTo>
                    <a:pt x="42" y="17"/>
                    <a:pt x="45" y="18"/>
                    <a:pt x="46" y="18"/>
                  </a:cubicBezTo>
                  <a:cubicBezTo>
                    <a:pt x="46" y="17"/>
                    <a:pt x="50" y="17"/>
                    <a:pt x="51" y="17"/>
                  </a:cubicBezTo>
                  <a:cubicBezTo>
                    <a:pt x="53" y="16"/>
                    <a:pt x="59" y="17"/>
                    <a:pt x="61" y="17"/>
                  </a:cubicBezTo>
                  <a:cubicBezTo>
                    <a:pt x="64" y="16"/>
                    <a:pt x="66" y="17"/>
                    <a:pt x="67" y="18"/>
                  </a:cubicBezTo>
                  <a:cubicBezTo>
                    <a:pt x="70" y="18"/>
                    <a:pt x="74" y="17"/>
                    <a:pt x="75" y="17"/>
                  </a:cubicBezTo>
                  <a:cubicBezTo>
                    <a:pt x="77" y="16"/>
                    <a:pt x="79" y="18"/>
                    <a:pt x="80" y="17"/>
                  </a:cubicBezTo>
                  <a:cubicBezTo>
                    <a:pt x="80" y="17"/>
                    <a:pt x="80" y="17"/>
                    <a:pt x="80" y="16"/>
                  </a:cubicBezTo>
                  <a:cubicBezTo>
                    <a:pt x="81" y="16"/>
                    <a:pt x="83" y="17"/>
                    <a:pt x="83" y="17"/>
                  </a:cubicBezTo>
                  <a:cubicBezTo>
                    <a:pt x="83" y="17"/>
                    <a:pt x="88" y="16"/>
                    <a:pt x="89" y="17"/>
                  </a:cubicBezTo>
                  <a:cubicBezTo>
                    <a:pt x="89" y="17"/>
                    <a:pt x="94" y="18"/>
                    <a:pt x="95" y="18"/>
                  </a:cubicBezTo>
                  <a:cubicBezTo>
                    <a:pt x="96" y="18"/>
                    <a:pt x="96" y="19"/>
                    <a:pt x="96" y="18"/>
                  </a:cubicBezTo>
                  <a:cubicBezTo>
                    <a:pt x="97" y="19"/>
                    <a:pt x="98" y="19"/>
                    <a:pt x="99" y="20"/>
                  </a:cubicBezTo>
                  <a:cubicBezTo>
                    <a:pt x="99" y="22"/>
                    <a:pt x="98" y="23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3" name="Freeform 64">
              <a:extLst>
                <a:ext uri="{FF2B5EF4-FFF2-40B4-BE49-F238E27FC236}">
                  <a16:creationId xmlns="" xmlns:a16="http://schemas.microsoft.com/office/drawing/2014/main" id="{F861EDCE-4CF1-E24B-B52E-E796BE541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8838" y="3549651"/>
              <a:ext cx="73025" cy="119063"/>
            </a:xfrm>
            <a:custGeom>
              <a:avLst/>
              <a:gdLst>
                <a:gd name="T0" fmla="*/ 6 w 24"/>
                <a:gd name="T1" fmla="*/ 0 h 39"/>
                <a:gd name="T2" fmla="*/ 8 w 24"/>
                <a:gd name="T3" fmla="*/ 0 h 39"/>
                <a:gd name="T4" fmla="*/ 8 w 24"/>
                <a:gd name="T5" fmla="*/ 1 h 39"/>
                <a:gd name="T6" fmla="*/ 13 w 24"/>
                <a:gd name="T7" fmla="*/ 16 h 39"/>
                <a:gd name="T8" fmla="*/ 16 w 24"/>
                <a:gd name="T9" fmla="*/ 18 h 39"/>
                <a:gd name="T10" fmla="*/ 17 w 24"/>
                <a:gd name="T11" fmla="*/ 18 h 39"/>
                <a:gd name="T12" fmla="*/ 23 w 24"/>
                <a:gd name="T13" fmla="*/ 15 h 39"/>
                <a:gd name="T14" fmla="*/ 24 w 24"/>
                <a:gd name="T15" fmla="*/ 25 h 39"/>
                <a:gd name="T16" fmla="*/ 24 w 24"/>
                <a:gd name="T17" fmla="*/ 33 h 39"/>
                <a:gd name="T18" fmla="*/ 21 w 24"/>
                <a:gd name="T19" fmla="*/ 37 h 39"/>
                <a:gd name="T20" fmla="*/ 18 w 24"/>
                <a:gd name="T21" fmla="*/ 39 h 39"/>
                <a:gd name="T22" fmla="*/ 3 w 24"/>
                <a:gd name="T23" fmla="*/ 26 h 39"/>
                <a:gd name="T24" fmla="*/ 3 w 24"/>
                <a:gd name="T25" fmla="*/ 24 h 39"/>
                <a:gd name="T26" fmla="*/ 1 w 24"/>
                <a:gd name="T27" fmla="*/ 20 h 39"/>
                <a:gd name="T28" fmla="*/ 2 w 24"/>
                <a:gd name="T29" fmla="*/ 17 h 39"/>
                <a:gd name="T30" fmla="*/ 0 w 24"/>
                <a:gd name="T31" fmla="*/ 10 h 39"/>
                <a:gd name="T32" fmla="*/ 3 w 24"/>
                <a:gd name="T33" fmla="*/ 5 h 39"/>
                <a:gd name="T34" fmla="*/ 6 w 24"/>
                <a:gd name="T35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39">
                  <a:moveTo>
                    <a:pt x="6" y="0"/>
                  </a:moveTo>
                  <a:cubicBezTo>
                    <a:pt x="7" y="0"/>
                    <a:pt x="7" y="0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5" y="5"/>
                    <a:pt x="12" y="13"/>
                    <a:pt x="13" y="16"/>
                  </a:cubicBezTo>
                  <a:cubicBezTo>
                    <a:pt x="14" y="17"/>
                    <a:pt x="15" y="16"/>
                    <a:pt x="16" y="18"/>
                  </a:cubicBezTo>
                  <a:cubicBezTo>
                    <a:pt x="16" y="18"/>
                    <a:pt x="17" y="18"/>
                    <a:pt x="17" y="18"/>
                  </a:cubicBezTo>
                  <a:cubicBezTo>
                    <a:pt x="18" y="16"/>
                    <a:pt x="21" y="15"/>
                    <a:pt x="23" y="15"/>
                  </a:cubicBezTo>
                  <a:cubicBezTo>
                    <a:pt x="24" y="19"/>
                    <a:pt x="20" y="21"/>
                    <a:pt x="24" y="25"/>
                  </a:cubicBezTo>
                  <a:cubicBezTo>
                    <a:pt x="24" y="28"/>
                    <a:pt x="24" y="30"/>
                    <a:pt x="24" y="33"/>
                  </a:cubicBezTo>
                  <a:cubicBezTo>
                    <a:pt x="23" y="34"/>
                    <a:pt x="22" y="36"/>
                    <a:pt x="21" y="37"/>
                  </a:cubicBezTo>
                  <a:cubicBezTo>
                    <a:pt x="20" y="38"/>
                    <a:pt x="19" y="38"/>
                    <a:pt x="18" y="39"/>
                  </a:cubicBezTo>
                  <a:cubicBezTo>
                    <a:pt x="12" y="37"/>
                    <a:pt x="6" y="31"/>
                    <a:pt x="3" y="26"/>
                  </a:cubicBezTo>
                  <a:cubicBezTo>
                    <a:pt x="3" y="26"/>
                    <a:pt x="4" y="25"/>
                    <a:pt x="3" y="24"/>
                  </a:cubicBezTo>
                  <a:cubicBezTo>
                    <a:pt x="3" y="23"/>
                    <a:pt x="2" y="21"/>
                    <a:pt x="1" y="20"/>
                  </a:cubicBezTo>
                  <a:cubicBezTo>
                    <a:pt x="1" y="19"/>
                    <a:pt x="2" y="18"/>
                    <a:pt x="2" y="17"/>
                  </a:cubicBezTo>
                  <a:cubicBezTo>
                    <a:pt x="1" y="15"/>
                    <a:pt x="0" y="13"/>
                    <a:pt x="0" y="10"/>
                  </a:cubicBezTo>
                  <a:cubicBezTo>
                    <a:pt x="1" y="9"/>
                    <a:pt x="2" y="7"/>
                    <a:pt x="3" y="5"/>
                  </a:cubicBezTo>
                  <a:cubicBezTo>
                    <a:pt x="4" y="3"/>
                    <a:pt x="4" y="2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</p:grpSp>
      <p:cxnSp>
        <p:nvCxnSpPr>
          <p:cNvPr id="204" name="直线连接符 203">
            <a:extLst>
              <a:ext uri="{FF2B5EF4-FFF2-40B4-BE49-F238E27FC236}">
                <a16:creationId xmlns="" xmlns:a16="http://schemas.microsoft.com/office/drawing/2014/main" id="{62084E9C-B7D7-4E41-901B-0C72423D6309}"/>
              </a:ext>
            </a:extLst>
          </p:cNvPr>
          <p:cNvCxnSpPr>
            <a:cxnSpLocks/>
          </p:cNvCxnSpPr>
          <p:nvPr/>
        </p:nvCxnSpPr>
        <p:spPr>
          <a:xfrm flipH="1">
            <a:off x="-7622" y="6342611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直线连接符 204">
            <a:extLst>
              <a:ext uri="{FF2B5EF4-FFF2-40B4-BE49-F238E27FC236}">
                <a16:creationId xmlns="" xmlns:a16="http://schemas.microsoft.com/office/drawing/2014/main" id="{4A5A33DD-6F0D-874E-8B31-EA078C97FE52}"/>
              </a:ext>
            </a:extLst>
          </p:cNvPr>
          <p:cNvCxnSpPr>
            <a:cxnSpLocks/>
          </p:cNvCxnSpPr>
          <p:nvPr/>
        </p:nvCxnSpPr>
        <p:spPr>
          <a:xfrm flipH="1">
            <a:off x="-7622" y="703815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文本框 1">
            <a:extLst>
              <a:ext uri="{FF2B5EF4-FFF2-40B4-BE49-F238E27FC236}">
                <a16:creationId xmlns="" xmlns:a16="http://schemas.microsoft.com/office/drawing/2014/main" id="{C295B75C-9707-5C47-A1AD-56535619FD78}"/>
              </a:ext>
            </a:extLst>
          </p:cNvPr>
          <p:cNvSpPr txBox="1"/>
          <p:nvPr/>
        </p:nvSpPr>
        <p:spPr>
          <a:xfrm>
            <a:off x="154984" y="69743"/>
            <a:ext cx="233910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b="1" dirty="0">
                <a:solidFill>
                  <a:schemeClr val="accent2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搞定列表排版</a:t>
            </a:r>
          </a:p>
        </p:txBody>
      </p:sp>
      <p:sp>
        <p:nvSpPr>
          <p:cNvPr id="7" name="任意形状 6">
            <a:extLst>
              <a:ext uri="{FF2B5EF4-FFF2-40B4-BE49-F238E27FC236}">
                <a16:creationId xmlns="" xmlns:a16="http://schemas.microsoft.com/office/drawing/2014/main" id="{4EC4B871-7B5A-5246-BD67-3F6EC96EA523}"/>
              </a:ext>
            </a:extLst>
          </p:cNvPr>
          <p:cNvSpPr/>
          <p:nvPr/>
        </p:nvSpPr>
        <p:spPr>
          <a:xfrm>
            <a:off x="1650379" y="1293448"/>
            <a:ext cx="2194092" cy="4187585"/>
          </a:xfrm>
          <a:custGeom>
            <a:avLst/>
            <a:gdLst>
              <a:gd name="connsiteX0" fmla="*/ 0 w 10000"/>
              <a:gd name="connsiteY0" fmla="*/ 0 h 10000"/>
              <a:gd name="connsiteX1" fmla="*/ 10000 w 10000"/>
              <a:gd name="connsiteY1" fmla="*/ 0 h 10000"/>
              <a:gd name="connsiteX2" fmla="*/ 8000 w 10000"/>
              <a:gd name="connsiteY2" fmla="*/ 10000 h 10000"/>
              <a:gd name="connsiteX3" fmla="*/ 2000 w 10000"/>
              <a:gd name="connsiteY3" fmla="*/ 10000 h 10000"/>
              <a:gd name="connsiteX4" fmla="*/ 0 w 10000"/>
              <a:gd name="connsiteY4" fmla="*/ 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00" h="10000">
                <a:moveTo>
                  <a:pt x="0" y="10000"/>
                </a:moveTo>
                <a:lnTo>
                  <a:pt x="0" y="0"/>
                </a:lnTo>
                <a:lnTo>
                  <a:pt x="10000" y="2000"/>
                </a:lnTo>
                <a:lnTo>
                  <a:pt x="10000" y="8000"/>
                </a:lnTo>
                <a:lnTo>
                  <a:pt x="0" y="1000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203200" tIns="728903" rIns="203200" bIns="728903" numCol="1" spcCol="1270" anchor="t" anchorCtr="0">
            <a:noAutofit/>
          </a:bodyPr>
          <a:lstStyle/>
          <a:p>
            <a:pPr marL="0" lvl="0" indent="0" algn="l" defTabSz="14224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None/>
            </a:pPr>
            <a:endParaRPr lang="zh-CN" altLang="en-US" sz="3200" kern="1200"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  <a:p>
            <a:pPr marL="228600" lvl="1" indent="-228600" algn="l" defTabSz="8890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Char char="•"/>
            </a:pPr>
            <a:endParaRPr lang="zh-CN" altLang="en-US" sz="2000" kern="1200"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  <a:p>
            <a:pPr marL="228600" lvl="1" indent="-228600" algn="l" defTabSz="8890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Char char="•"/>
            </a:pPr>
            <a:endParaRPr lang="zh-CN" altLang="en-US" sz="2000" kern="1200"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</p:txBody>
      </p:sp>
      <p:sp>
        <p:nvSpPr>
          <p:cNvPr id="8" name="任意形状 7">
            <a:extLst>
              <a:ext uri="{FF2B5EF4-FFF2-40B4-BE49-F238E27FC236}">
                <a16:creationId xmlns="" xmlns:a16="http://schemas.microsoft.com/office/drawing/2014/main" id="{2EED9E84-8748-A545-8ADA-BB217FDDBF12}"/>
              </a:ext>
            </a:extLst>
          </p:cNvPr>
          <p:cNvSpPr/>
          <p:nvPr/>
        </p:nvSpPr>
        <p:spPr>
          <a:xfrm>
            <a:off x="5156828" y="1293448"/>
            <a:ext cx="2194092" cy="4187585"/>
          </a:xfrm>
          <a:custGeom>
            <a:avLst/>
            <a:gdLst>
              <a:gd name="connsiteX0" fmla="*/ 0 w 10000"/>
              <a:gd name="connsiteY0" fmla="*/ 0 h 10000"/>
              <a:gd name="connsiteX1" fmla="*/ 10000 w 10000"/>
              <a:gd name="connsiteY1" fmla="*/ 0 h 10000"/>
              <a:gd name="connsiteX2" fmla="*/ 8000 w 10000"/>
              <a:gd name="connsiteY2" fmla="*/ 10000 h 10000"/>
              <a:gd name="connsiteX3" fmla="*/ 2000 w 10000"/>
              <a:gd name="connsiteY3" fmla="*/ 10000 h 10000"/>
              <a:gd name="connsiteX4" fmla="*/ 0 w 10000"/>
              <a:gd name="connsiteY4" fmla="*/ 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00" h="10000">
                <a:moveTo>
                  <a:pt x="0" y="10000"/>
                </a:moveTo>
                <a:lnTo>
                  <a:pt x="0" y="0"/>
                </a:lnTo>
                <a:lnTo>
                  <a:pt x="10000" y="2000"/>
                </a:lnTo>
                <a:lnTo>
                  <a:pt x="10000" y="8000"/>
                </a:lnTo>
                <a:lnTo>
                  <a:pt x="0" y="10000"/>
                </a:lnTo>
                <a:close/>
              </a:path>
            </a:pathLst>
          </a:custGeom>
          <a:solidFill>
            <a:schemeClr val="accent1">
              <a:alpha val="85000"/>
            </a:schemeClr>
          </a:solidFill>
          <a:ln>
            <a:noFill/>
          </a:ln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203200" tIns="728903" rIns="203200" bIns="728903" numCol="1" spcCol="1270" anchor="t" anchorCtr="0">
            <a:noAutofit/>
          </a:bodyPr>
          <a:lstStyle/>
          <a:p>
            <a:pPr marL="0" lvl="0" indent="0" algn="l" defTabSz="14224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None/>
            </a:pPr>
            <a:endParaRPr lang="zh-CN" altLang="en-US" sz="3200" kern="1200" dirty="0"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  <a:p>
            <a:pPr marL="228600" lvl="1" indent="-228600" algn="l" defTabSz="8890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Char char="•"/>
            </a:pPr>
            <a:endParaRPr lang="zh-CN" altLang="en-US" sz="2000" kern="1200" dirty="0"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  <a:p>
            <a:pPr marL="228600" lvl="1" indent="-228600" algn="l" defTabSz="8890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Char char="•"/>
            </a:pPr>
            <a:endParaRPr lang="zh-CN" altLang="en-US" sz="2000" kern="1200" dirty="0"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</p:txBody>
      </p:sp>
      <p:sp>
        <p:nvSpPr>
          <p:cNvPr id="10" name="任意形状 9">
            <a:extLst>
              <a:ext uri="{FF2B5EF4-FFF2-40B4-BE49-F238E27FC236}">
                <a16:creationId xmlns="" xmlns:a16="http://schemas.microsoft.com/office/drawing/2014/main" id="{DC173432-70D0-994F-8910-D70D0F364D2B}"/>
              </a:ext>
            </a:extLst>
          </p:cNvPr>
          <p:cNvSpPr/>
          <p:nvPr/>
        </p:nvSpPr>
        <p:spPr>
          <a:xfrm>
            <a:off x="8656115" y="1293448"/>
            <a:ext cx="2194092" cy="4187585"/>
          </a:xfrm>
          <a:custGeom>
            <a:avLst/>
            <a:gdLst>
              <a:gd name="connsiteX0" fmla="*/ 0 w 10000"/>
              <a:gd name="connsiteY0" fmla="*/ 0 h 10000"/>
              <a:gd name="connsiteX1" fmla="*/ 10000 w 10000"/>
              <a:gd name="connsiteY1" fmla="*/ 0 h 10000"/>
              <a:gd name="connsiteX2" fmla="*/ 8000 w 10000"/>
              <a:gd name="connsiteY2" fmla="*/ 10000 h 10000"/>
              <a:gd name="connsiteX3" fmla="*/ 2000 w 10000"/>
              <a:gd name="connsiteY3" fmla="*/ 10000 h 10000"/>
              <a:gd name="connsiteX4" fmla="*/ 0 w 10000"/>
              <a:gd name="connsiteY4" fmla="*/ 0 h 10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000" h="10000">
                <a:moveTo>
                  <a:pt x="0" y="10000"/>
                </a:moveTo>
                <a:lnTo>
                  <a:pt x="0" y="0"/>
                </a:lnTo>
                <a:lnTo>
                  <a:pt x="10000" y="2000"/>
                </a:lnTo>
                <a:lnTo>
                  <a:pt x="10000" y="8000"/>
                </a:lnTo>
                <a:lnTo>
                  <a:pt x="0" y="10000"/>
                </a:lnTo>
                <a:close/>
              </a:path>
            </a:pathLst>
          </a:custGeom>
          <a:solidFill>
            <a:schemeClr val="accent1">
              <a:alpha val="70000"/>
            </a:schemeClr>
          </a:solidFill>
          <a:ln>
            <a:noFill/>
          </a:ln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203200" tIns="728903" rIns="203200" bIns="728903" numCol="1" spcCol="1270" anchor="t" anchorCtr="0">
            <a:noAutofit/>
          </a:bodyPr>
          <a:lstStyle/>
          <a:p>
            <a:pPr marL="0" lvl="0" indent="0" algn="l" defTabSz="14224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None/>
            </a:pPr>
            <a:endParaRPr lang="zh-CN" altLang="en-US" sz="3200" kern="1200"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  <a:p>
            <a:pPr marL="228600" lvl="1" indent="-228600" algn="l" defTabSz="8890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Char char="•"/>
            </a:pPr>
            <a:endParaRPr lang="zh-CN" altLang="en-US" sz="2000" kern="1200"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  <a:p>
            <a:pPr marL="228600" lvl="1" indent="-228600" algn="l" defTabSz="8890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Char char="•"/>
            </a:pPr>
            <a:endParaRPr lang="zh-CN" altLang="en-US" sz="2000" kern="1200"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</p:txBody>
      </p:sp>
      <p:sp>
        <p:nvSpPr>
          <p:cNvPr id="106" name="矩形 105">
            <a:extLst>
              <a:ext uri="{FF2B5EF4-FFF2-40B4-BE49-F238E27FC236}">
                <a16:creationId xmlns="" xmlns:a16="http://schemas.microsoft.com/office/drawing/2014/main" id="{672B4550-BCB7-8449-A5E0-C50E880CEB97}"/>
              </a:ext>
            </a:extLst>
          </p:cNvPr>
          <p:cNvSpPr/>
          <p:nvPr/>
        </p:nvSpPr>
        <p:spPr>
          <a:xfrm>
            <a:off x="1341793" y="1905049"/>
            <a:ext cx="1507713" cy="34705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600" b="1" dirty="0">
                <a:solidFill>
                  <a:schemeClr val="accent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107" name="矩形 106">
            <a:extLst>
              <a:ext uri="{FF2B5EF4-FFF2-40B4-BE49-F238E27FC236}">
                <a16:creationId xmlns="" xmlns:a16="http://schemas.microsoft.com/office/drawing/2014/main" id="{8BFB786F-B0CA-954A-9B3E-119BF997F588}"/>
              </a:ext>
            </a:extLst>
          </p:cNvPr>
          <p:cNvSpPr/>
          <p:nvPr/>
        </p:nvSpPr>
        <p:spPr>
          <a:xfrm>
            <a:off x="4830887" y="1905049"/>
            <a:ext cx="1507713" cy="34705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600" b="1" dirty="0">
                <a:solidFill>
                  <a:schemeClr val="accent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108" name="矩形 107">
            <a:extLst>
              <a:ext uri="{FF2B5EF4-FFF2-40B4-BE49-F238E27FC236}">
                <a16:creationId xmlns="" xmlns:a16="http://schemas.microsoft.com/office/drawing/2014/main" id="{91C56DFF-17F6-B549-ABA0-6BA31E2FD032}"/>
              </a:ext>
            </a:extLst>
          </p:cNvPr>
          <p:cNvSpPr/>
          <p:nvPr/>
        </p:nvSpPr>
        <p:spPr>
          <a:xfrm>
            <a:off x="8341520" y="1905049"/>
            <a:ext cx="1507713" cy="34705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600" b="1" dirty="0">
                <a:solidFill>
                  <a:schemeClr val="accent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112" name="文本框 111">
            <a:extLst>
              <a:ext uri="{FF2B5EF4-FFF2-40B4-BE49-F238E27FC236}">
                <a16:creationId xmlns="" xmlns:a16="http://schemas.microsoft.com/office/drawing/2014/main" id="{2B91021D-D79B-004E-92BC-CA155B156E21}"/>
              </a:ext>
            </a:extLst>
          </p:cNvPr>
          <p:cNvSpPr txBox="1"/>
          <p:nvPr/>
        </p:nvSpPr>
        <p:spPr>
          <a:xfrm>
            <a:off x="1705663" y="2330357"/>
            <a:ext cx="1937547" cy="231787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kumimoji="1" lang="zh-CN" altLang="en-US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kumimoji="1" lang="en-US" altLang="zh-CN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kumimoji="1" lang="zh-CN" altLang="en-US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是国家批准设立研究生院的大学，是国家“</a:t>
            </a:r>
            <a:r>
              <a:rPr kumimoji="1" lang="en-US" altLang="zh-CN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211</a:t>
            </a:r>
            <a:r>
              <a:rPr kumimoji="1" lang="zh-CN" altLang="en-US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工程”、“</a:t>
            </a:r>
            <a:r>
              <a:rPr kumimoji="1" lang="en-US" altLang="zh-CN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985</a:t>
            </a:r>
            <a:r>
              <a:rPr kumimoji="1" lang="zh-CN" altLang="en-US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优势学科创新平台”和国家“双一流”学科建设高校。</a:t>
            </a:r>
          </a:p>
        </p:txBody>
      </p:sp>
      <p:sp>
        <p:nvSpPr>
          <p:cNvPr id="113" name="文本框 112">
            <a:extLst>
              <a:ext uri="{FF2B5EF4-FFF2-40B4-BE49-F238E27FC236}">
                <a16:creationId xmlns="" xmlns:a16="http://schemas.microsoft.com/office/drawing/2014/main" id="{5582DA6E-5463-894B-8D75-086DD22974B0}"/>
              </a:ext>
            </a:extLst>
          </p:cNvPr>
          <p:cNvSpPr txBox="1"/>
          <p:nvPr/>
        </p:nvSpPr>
        <p:spPr>
          <a:xfrm>
            <a:off x="5247119" y="2330357"/>
            <a:ext cx="1937547" cy="231787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kumimoji="1" lang="zh-CN" altLang="en-US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kumimoji="1" lang="en-US" altLang="zh-CN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kumimoji="1" lang="zh-CN" altLang="en-US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是国家批准设立研究生院的大学，是国家“</a:t>
            </a:r>
            <a:r>
              <a:rPr kumimoji="1" lang="en-US" altLang="zh-CN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211</a:t>
            </a:r>
            <a:r>
              <a:rPr kumimoji="1" lang="zh-CN" altLang="en-US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工程”、“</a:t>
            </a:r>
            <a:r>
              <a:rPr kumimoji="1" lang="en-US" altLang="zh-CN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985</a:t>
            </a:r>
            <a:r>
              <a:rPr kumimoji="1" lang="zh-CN" altLang="en-US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优势学科创新平台”和国家“双一流”学科建设高校。</a:t>
            </a:r>
          </a:p>
        </p:txBody>
      </p:sp>
      <p:sp>
        <p:nvSpPr>
          <p:cNvPr id="116" name="文本框 115">
            <a:extLst>
              <a:ext uri="{FF2B5EF4-FFF2-40B4-BE49-F238E27FC236}">
                <a16:creationId xmlns="" xmlns:a16="http://schemas.microsoft.com/office/drawing/2014/main" id="{EBA5CCFD-F420-8D4F-B119-258AE73E0C5E}"/>
              </a:ext>
            </a:extLst>
          </p:cNvPr>
          <p:cNvSpPr txBox="1"/>
          <p:nvPr/>
        </p:nvSpPr>
        <p:spPr>
          <a:xfrm>
            <a:off x="8698285" y="2330357"/>
            <a:ext cx="1937547" cy="231787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kumimoji="1" lang="zh-CN" altLang="en-US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kumimoji="1" lang="en-US" altLang="zh-CN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kumimoji="1" lang="zh-CN" altLang="en-US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是国家批准设立研究生院的大学，是国家“</a:t>
            </a:r>
            <a:r>
              <a:rPr kumimoji="1" lang="en-US" altLang="zh-CN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211</a:t>
            </a:r>
            <a:r>
              <a:rPr kumimoji="1" lang="zh-CN" altLang="en-US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工程”、“</a:t>
            </a:r>
            <a:r>
              <a:rPr kumimoji="1" lang="en-US" altLang="zh-CN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985</a:t>
            </a:r>
            <a:r>
              <a:rPr kumimoji="1" lang="zh-CN" altLang="en-US" sz="1400" dirty="0">
                <a:solidFill>
                  <a:schemeClr val="bg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优势学科创新平台”和国家“双一流”学科建设高校。</a:t>
            </a:r>
          </a:p>
        </p:txBody>
      </p:sp>
    </p:spTree>
    <p:extLst>
      <p:ext uri="{BB962C8B-B14F-4D97-AF65-F5344CB8AC3E}">
        <p14:creationId xmlns:p14="http://schemas.microsoft.com/office/powerpoint/2010/main" val="28114619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" name="图片 119">
            <a:extLst>
              <a:ext uri="{FF2B5EF4-FFF2-40B4-BE49-F238E27FC236}">
                <a16:creationId xmlns="" xmlns:a16="http://schemas.microsoft.com/office/drawing/2014/main" id="{6E4B7C73-2B67-6F4C-B613-44CFFAB50E67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" y="2"/>
            <a:ext cx="8086205" cy="714895"/>
          </a:xfrm>
          <a:custGeom>
            <a:avLst/>
            <a:gdLst>
              <a:gd name="connsiteX0" fmla="*/ 0 w 8086205"/>
              <a:gd name="connsiteY0" fmla="*/ 0 h 714895"/>
              <a:gd name="connsiteX1" fmla="*/ 7907481 w 8086205"/>
              <a:gd name="connsiteY1" fmla="*/ 0 h 714895"/>
              <a:gd name="connsiteX2" fmla="*/ 8086205 w 8086205"/>
              <a:gd name="connsiteY2" fmla="*/ 714895 h 714895"/>
              <a:gd name="connsiteX3" fmla="*/ 0 w 8086205"/>
              <a:gd name="connsiteY3" fmla="*/ 714895 h 714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86205" h="714895">
                <a:moveTo>
                  <a:pt x="0" y="0"/>
                </a:moveTo>
                <a:lnTo>
                  <a:pt x="7907481" y="0"/>
                </a:lnTo>
                <a:lnTo>
                  <a:pt x="8086205" y="714895"/>
                </a:lnTo>
                <a:lnTo>
                  <a:pt x="0" y="714895"/>
                </a:lnTo>
                <a:close/>
              </a:path>
            </a:pathLst>
          </a:custGeom>
        </p:spPr>
      </p:pic>
      <p:grpSp>
        <p:nvGrpSpPr>
          <p:cNvPr id="121" name="组合 120">
            <a:extLst>
              <a:ext uri="{FF2B5EF4-FFF2-40B4-BE49-F238E27FC236}">
                <a16:creationId xmlns="" xmlns:a16="http://schemas.microsoft.com/office/drawing/2014/main" id="{09FE7DF3-F695-C143-9E7A-ADDF401E458B}"/>
              </a:ext>
            </a:extLst>
          </p:cNvPr>
          <p:cNvGrpSpPr/>
          <p:nvPr/>
        </p:nvGrpSpPr>
        <p:grpSpPr>
          <a:xfrm>
            <a:off x="9975273" y="141699"/>
            <a:ext cx="1953203" cy="447936"/>
            <a:chOff x="9595040" y="83506"/>
            <a:chExt cx="2333435" cy="535137"/>
          </a:xfrm>
        </p:grpSpPr>
        <p:grpSp>
          <p:nvGrpSpPr>
            <p:cNvPr id="122" name="Group 4">
              <a:extLst>
                <a:ext uri="{FF2B5EF4-FFF2-40B4-BE49-F238E27FC236}">
                  <a16:creationId xmlns="" xmlns:a16="http://schemas.microsoft.com/office/drawing/2014/main" id="{B5D01054-CF1F-6D4D-96F7-F137BC4845D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0186253" y="142788"/>
              <a:ext cx="1742222" cy="419037"/>
              <a:chOff x="2838" y="1917"/>
              <a:chExt cx="2004" cy="482"/>
            </a:xfrm>
            <a:solidFill>
              <a:srgbClr val="09234F"/>
            </a:solidFill>
          </p:grpSpPr>
          <p:sp>
            <p:nvSpPr>
              <p:cNvPr id="146" name="Freeform 5">
                <a:extLst>
                  <a:ext uri="{FF2B5EF4-FFF2-40B4-BE49-F238E27FC236}">
                    <a16:creationId xmlns="" xmlns:a16="http://schemas.microsoft.com/office/drawing/2014/main" id="{D25A8DC4-0639-434D-B8A8-87FAC1471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952"/>
                <a:ext cx="191" cy="302"/>
              </a:xfrm>
              <a:custGeom>
                <a:avLst/>
                <a:gdLst>
                  <a:gd name="T0" fmla="*/ 97 w 100"/>
                  <a:gd name="T1" fmla="*/ 25 h 156"/>
                  <a:gd name="T2" fmla="*/ 98 w 100"/>
                  <a:gd name="T3" fmla="*/ 138 h 156"/>
                  <a:gd name="T4" fmla="*/ 85 w 100"/>
                  <a:gd name="T5" fmla="*/ 153 h 156"/>
                  <a:gd name="T6" fmla="*/ 49 w 100"/>
                  <a:gd name="T7" fmla="*/ 117 h 156"/>
                  <a:gd name="T8" fmla="*/ 57 w 100"/>
                  <a:gd name="T9" fmla="*/ 123 h 156"/>
                  <a:gd name="T10" fmla="*/ 57 w 100"/>
                  <a:gd name="T11" fmla="*/ 119 h 156"/>
                  <a:gd name="T12" fmla="*/ 77 w 100"/>
                  <a:gd name="T13" fmla="*/ 134 h 156"/>
                  <a:gd name="T14" fmla="*/ 83 w 100"/>
                  <a:gd name="T15" fmla="*/ 121 h 156"/>
                  <a:gd name="T16" fmla="*/ 76 w 100"/>
                  <a:gd name="T17" fmla="*/ 31 h 156"/>
                  <a:gd name="T18" fmla="*/ 66 w 100"/>
                  <a:gd name="T19" fmla="*/ 7 h 156"/>
                  <a:gd name="T20" fmla="*/ 0 w 100"/>
                  <a:gd name="T21" fmla="*/ 28 h 156"/>
                  <a:gd name="T22" fmla="*/ 1 w 100"/>
                  <a:gd name="T23" fmla="*/ 26 h 156"/>
                  <a:gd name="T24" fmla="*/ 58 w 100"/>
                  <a:gd name="T25" fmla="*/ 4 h 156"/>
                  <a:gd name="T26" fmla="*/ 97 w 100"/>
                  <a:gd name="T27" fmla="*/ 25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0" h="156">
                    <a:moveTo>
                      <a:pt x="97" y="25"/>
                    </a:moveTo>
                    <a:cubicBezTo>
                      <a:pt x="87" y="33"/>
                      <a:pt x="100" y="117"/>
                      <a:pt x="98" y="138"/>
                    </a:cubicBezTo>
                    <a:cubicBezTo>
                      <a:pt x="96" y="153"/>
                      <a:pt x="93" y="156"/>
                      <a:pt x="85" y="153"/>
                    </a:cubicBezTo>
                    <a:cubicBezTo>
                      <a:pt x="75" y="149"/>
                      <a:pt x="51" y="124"/>
                      <a:pt x="49" y="117"/>
                    </a:cubicBezTo>
                    <a:cubicBezTo>
                      <a:pt x="50" y="117"/>
                      <a:pt x="55" y="122"/>
                      <a:pt x="57" y="123"/>
                    </a:cubicBezTo>
                    <a:cubicBezTo>
                      <a:pt x="57" y="121"/>
                      <a:pt x="56" y="121"/>
                      <a:pt x="57" y="119"/>
                    </a:cubicBezTo>
                    <a:cubicBezTo>
                      <a:pt x="61" y="123"/>
                      <a:pt x="74" y="133"/>
                      <a:pt x="77" y="134"/>
                    </a:cubicBezTo>
                    <a:cubicBezTo>
                      <a:pt x="84" y="134"/>
                      <a:pt x="81" y="126"/>
                      <a:pt x="83" y="121"/>
                    </a:cubicBezTo>
                    <a:cubicBezTo>
                      <a:pt x="82" y="103"/>
                      <a:pt x="75" y="47"/>
                      <a:pt x="76" y="31"/>
                    </a:cubicBezTo>
                    <a:cubicBezTo>
                      <a:pt x="75" y="20"/>
                      <a:pt x="75" y="10"/>
                      <a:pt x="66" y="7"/>
                    </a:cubicBezTo>
                    <a:cubicBezTo>
                      <a:pt x="42" y="8"/>
                      <a:pt x="23" y="28"/>
                      <a:pt x="0" y="28"/>
                    </a:cubicBezTo>
                    <a:cubicBezTo>
                      <a:pt x="0" y="27"/>
                      <a:pt x="1" y="27"/>
                      <a:pt x="1" y="26"/>
                    </a:cubicBezTo>
                    <a:cubicBezTo>
                      <a:pt x="8" y="17"/>
                      <a:pt x="58" y="4"/>
                      <a:pt x="58" y="4"/>
                    </a:cubicBezTo>
                    <a:cubicBezTo>
                      <a:pt x="73" y="0"/>
                      <a:pt x="97" y="4"/>
                      <a:pt x="97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7" name="Freeform 6">
                <a:extLst>
                  <a:ext uri="{FF2B5EF4-FFF2-40B4-BE49-F238E27FC236}">
                    <a16:creationId xmlns="" xmlns:a16="http://schemas.microsoft.com/office/drawing/2014/main" id="{C46D8C1A-194C-D543-B0E9-2CC63A0E9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985"/>
                <a:ext cx="48" cy="39"/>
              </a:xfrm>
              <a:custGeom>
                <a:avLst/>
                <a:gdLst>
                  <a:gd name="T0" fmla="*/ 7 w 25"/>
                  <a:gd name="T1" fmla="*/ 1 h 20"/>
                  <a:gd name="T2" fmla="*/ 24 w 25"/>
                  <a:gd name="T3" fmla="*/ 9 h 20"/>
                  <a:gd name="T4" fmla="*/ 24 w 25"/>
                  <a:gd name="T5" fmla="*/ 16 h 20"/>
                  <a:gd name="T6" fmla="*/ 12 w 25"/>
                  <a:gd name="T7" fmla="*/ 17 h 20"/>
                  <a:gd name="T8" fmla="*/ 1 w 25"/>
                  <a:gd name="T9" fmla="*/ 5 h 20"/>
                  <a:gd name="T10" fmla="*/ 7 w 25"/>
                  <a:gd name="T11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0">
                    <a:moveTo>
                      <a:pt x="7" y="1"/>
                    </a:moveTo>
                    <a:cubicBezTo>
                      <a:pt x="12" y="2"/>
                      <a:pt x="17" y="1"/>
                      <a:pt x="24" y="9"/>
                    </a:cubicBezTo>
                    <a:cubicBezTo>
                      <a:pt x="25" y="11"/>
                      <a:pt x="25" y="13"/>
                      <a:pt x="24" y="16"/>
                    </a:cubicBezTo>
                    <a:cubicBezTo>
                      <a:pt x="23" y="18"/>
                      <a:pt x="15" y="20"/>
                      <a:pt x="12" y="17"/>
                    </a:cubicBezTo>
                    <a:cubicBezTo>
                      <a:pt x="9" y="13"/>
                      <a:pt x="2" y="8"/>
                      <a:pt x="1" y="5"/>
                    </a:cubicBezTo>
                    <a:cubicBezTo>
                      <a:pt x="0" y="2"/>
                      <a:pt x="5" y="0"/>
                      <a:pt x="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8" name="Freeform 7">
                <a:extLst>
                  <a:ext uri="{FF2B5EF4-FFF2-40B4-BE49-F238E27FC236}">
                    <a16:creationId xmlns="" xmlns:a16="http://schemas.microsoft.com/office/drawing/2014/main" id="{0DDAB724-179B-1440-8296-DEFAC0534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020"/>
                <a:ext cx="27" cy="180"/>
              </a:xfrm>
              <a:custGeom>
                <a:avLst/>
                <a:gdLst>
                  <a:gd name="T0" fmla="*/ 5 w 14"/>
                  <a:gd name="T1" fmla="*/ 0 h 93"/>
                  <a:gd name="T2" fmla="*/ 8 w 14"/>
                  <a:gd name="T3" fmla="*/ 9 h 93"/>
                  <a:gd name="T4" fmla="*/ 14 w 14"/>
                  <a:gd name="T5" fmla="*/ 91 h 93"/>
                  <a:gd name="T6" fmla="*/ 9 w 14"/>
                  <a:gd name="T7" fmla="*/ 93 h 93"/>
                  <a:gd name="T8" fmla="*/ 1 w 14"/>
                  <a:gd name="T9" fmla="*/ 86 h 93"/>
                  <a:gd name="T10" fmla="*/ 3 w 14"/>
                  <a:gd name="T11" fmla="*/ 6 h 93"/>
                  <a:gd name="T12" fmla="*/ 5 w 14"/>
                  <a:gd name="T1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93">
                    <a:moveTo>
                      <a:pt x="5" y="0"/>
                    </a:moveTo>
                    <a:cubicBezTo>
                      <a:pt x="6" y="1"/>
                      <a:pt x="8" y="1"/>
                      <a:pt x="8" y="9"/>
                    </a:cubicBezTo>
                    <a:cubicBezTo>
                      <a:pt x="9" y="10"/>
                      <a:pt x="10" y="90"/>
                      <a:pt x="14" y="91"/>
                    </a:cubicBezTo>
                    <a:cubicBezTo>
                      <a:pt x="11" y="92"/>
                      <a:pt x="12" y="93"/>
                      <a:pt x="9" y="93"/>
                    </a:cubicBezTo>
                    <a:cubicBezTo>
                      <a:pt x="6" y="90"/>
                      <a:pt x="3" y="90"/>
                      <a:pt x="1" y="86"/>
                    </a:cubicBezTo>
                    <a:cubicBezTo>
                      <a:pt x="4" y="67"/>
                      <a:pt x="0" y="31"/>
                      <a:pt x="3" y="6"/>
                    </a:cubicBezTo>
                    <a:cubicBezTo>
                      <a:pt x="3" y="3"/>
                      <a:pt x="3" y="0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9" name="Freeform 8">
                <a:extLst>
                  <a:ext uri="{FF2B5EF4-FFF2-40B4-BE49-F238E27FC236}">
                    <a16:creationId xmlns="" xmlns:a16="http://schemas.microsoft.com/office/drawing/2014/main" id="{8D07D84A-0C60-A546-9BB0-DF847F2E9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053"/>
                <a:ext cx="99" cy="46"/>
              </a:xfrm>
              <a:custGeom>
                <a:avLst/>
                <a:gdLst>
                  <a:gd name="T0" fmla="*/ 52 w 52"/>
                  <a:gd name="T1" fmla="*/ 24 h 24"/>
                  <a:gd name="T2" fmla="*/ 33 w 52"/>
                  <a:gd name="T3" fmla="*/ 16 h 24"/>
                  <a:gd name="T4" fmla="*/ 17 w 52"/>
                  <a:gd name="T5" fmla="*/ 9 h 24"/>
                  <a:gd name="T6" fmla="*/ 0 w 52"/>
                  <a:gd name="T7" fmla="*/ 0 h 24"/>
                  <a:gd name="T8" fmla="*/ 20 w 52"/>
                  <a:gd name="T9" fmla="*/ 2 h 24"/>
                  <a:gd name="T10" fmla="*/ 44 w 52"/>
                  <a:gd name="T11" fmla="*/ 15 h 24"/>
                  <a:gd name="T12" fmla="*/ 52 w 52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24">
                    <a:moveTo>
                      <a:pt x="52" y="24"/>
                    </a:moveTo>
                    <a:cubicBezTo>
                      <a:pt x="43" y="24"/>
                      <a:pt x="42" y="22"/>
                      <a:pt x="33" y="16"/>
                    </a:cubicBezTo>
                    <a:cubicBezTo>
                      <a:pt x="31" y="14"/>
                      <a:pt x="27" y="11"/>
                      <a:pt x="17" y="9"/>
                    </a:cubicBezTo>
                    <a:cubicBezTo>
                      <a:pt x="14" y="6"/>
                      <a:pt x="3" y="4"/>
                      <a:pt x="0" y="0"/>
                    </a:cubicBezTo>
                    <a:cubicBezTo>
                      <a:pt x="8" y="0"/>
                      <a:pt x="14" y="0"/>
                      <a:pt x="20" y="2"/>
                    </a:cubicBezTo>
                    <a:cubicBezTo>
                      <a:pt x="22" y="4"/>
                      <a:pt x="34" y="6"/>
                      <a:pt x="44" y="15"/>
                    </a:cubicBezTo>
                    <a:cubicBezTo>
                      <a:pt x="48" y="18"/>
                      <a:pt x="51" y="19"/>
                      <a:pt x="5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0" name="Freeform 9">
                <a:extLst>
                  <a:ext uri="{FF2B5EF4-FFF2-40B4-BE49-F238E27FC236}">
                    <a16:creationId xmlns="" xmlns:a16="http://schemas.microsoft.com/office/drawing/2014/main" id="{C10F85A1-BDFB-5E46-92A9-C803416F3A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24" y="1917"/>
                <a:ext cx="164" cy="360"/>
              </a:xfrm>
              <a:custGeom>
                <a:avLst/>
                <a:gdLst>
                  <a:gd name="T0" fmla="*/ 39 w 86"/>
                  <a:gd name="T1" fmla="*/ 38 h 186"/>
                  <a:gd name="T2" fmla="*/ 56 w 86"/>
                  <a:gd name="T3" fmla="*/ 34 h 186"/>
                  <a:gd name="T4" fmla="*/ 59 w 86"/>
                  <a:gd name="T5" fmla="*/ 31 h 186"/>
                  <a:gd name="T6" fmla="*/ 85 w 86"/>
                  <a:gd name="T7" fmla="*/ 43 h 186"/>
                  <a:gd name="T8" fmla="*/ 85 w 86"/>
                  <a:gd name="T9" fmla="*/ 48 h 186"/>
                  <a:gd name="T10" fmla="*/ 64 w 86"/>
                  <a:gd name="T11" fmla="*/ 61 h 186"/>
                  <a:gd name="T12" fmla="*/ 55 w 86"/>
                  <a:gd name="T13" fmla="*/ 72 h 186"/>
                  <a:gd name="T14" fmla="*/ 57 w 86"/>
                  <a:gd name="T15" fmla="*/ 81 h 186"/>
                  <a:gd name="T16" fmla="*/ 39 w 86"/>
                  <a:gd name="T17" fmla="*/ 88 h 186"/>
                  <a:gd name="T18" fmla="*/ 39 w 86"/>
                  <a:gd name="T19" fmla="*/ 55 h 186"/>
                  <a:gd name="T20" fmla="*/ 45 w 86"/>
                  <a:gd name="T21" fmla="*/ 48 h 186"/>
                  <a:gd name="T22" fmla="*/ 39 w 86"/>
                  <a:gd name="T23" fmla="*/ 49 h 186"/>
                  <a:gd name="T24" fmla="*/ 39 w 86"/>
                  <a:gd name="T25" fmla="*/ 38 h 186"/>
                  <a:gd name="T26" fmla="*/ 12 w 86"/>
                  <a:gd name="T27" fmla="*/ 1 h 186"/>
                  <a:gd name="T28" fmla="*/ 30 w 86"/>
                  <a:gd name="T29" fmla="*/ 8 h 186"/>
                  <a:gd name="T30" fmla="*/ 34 w 86"/>
                  <a:gd name="T31" fmla="*/ 14 h 186"/>
                  <a:gd name="T32" fmla="*/ 34 w 86"/>
                  <a:gd name="T33" fmla="*/ 39 h 186"/>
                  <a:gd name="T34" fmla="*/ 39 w 86"/>
                  <a:gd name="T35" fmla="*/ 38 h 186"/>
                  <a:gd name="T36" fmla="*/ 39 w 86"/>
                  <a:gd name="T37" fmla="*/ 49 h 186"/>
                  <a:gd name="T38" fmla="*/ 34 w 86"/>
                  <a:gd name="T39" fmla="*/ 50 h 186"/>
                  <a:gd name="T40" fmla="*/ 33 w 86"/>
                  <a:gd name="T41" fmla="*/ 63 h 186"/>
                  <a:gd name="T42" fmla="*/ 39 w 86"/>
                  <a:gd name="T43" fmla="*/ 55 h 186"/>
                  <a:gd name="T44" fmla="*/ 39 w 86"/>
                  <a:gd name="T45" fmla="*/ 88 h 186"/>
                  <a:gd name="T46" fmla="*/ 35 w 86"/>
                  <a:gd name="T47" fmla="*/ 91 h 186"/>
                  <a:gd name="T48" fmla="*/ 26 w 86"/>
                  <a:gd name="T49" fmla="*/ 183 h 186"/>
                  <a:gd name="T50" fmla="*/ 23 w 86"/>
                  <a:gd name="T51" fmla="*/ 186 h 186"/>
                  <a:gd name="T52" fmla="*/ 20 w 86"/>
                  <a:gd name="T53" fmla="*/ 97 h 186"/>
                  <a:gd name="T54" fmla="*/ 16 w 86"/>
                  <a:gd name="T55" fmla="*/ 92 h 186"/>
                  <a:gd name="T56" fmla="*/ 17 w 86"/>
                  <a:gd name="T57" fmla="*/ 81 h 186"/>
                  <a:gd name="T58" fmla="*/ 20 w 86"/>
                  <a:gd name="T59" fmla="*/ 79 h 186"/>
                  <a:gd name="T60" fmla="*/ 19 w 86"/>
                  <a:gd name="T61" fmla="*/ 54 h 186"/>
                  <a:gd name="T62" fmla="*/ 0 w 86"/>
                  <a:gd name="T63" fmla="*/ 53 h 186"/>
                  <a:gd name="T64" fmla="*/ 8 w 86"/>
                  <a:gd name="T65" fmla="*/ 47 h 186"/>
                  <a:gd name="T66" fmla="*/ 18 w 86"/>
                  <a:gd name="T67" fmla="*/ 44 h 186"/>
                  <a:gd name="T68" fmla="*/ 17 w 86"/>
                  <a:gd name="T69" fmla="*/ 17 h 186"/>
                  <a:gd name="T70" fmla="*/ 15 w 86"/>
                  <a:gd name="T71" fmla="*/ 6 h 186"/>
                  <a:gd name="T72" fmla="*/ 12 w 86"/>
                  <a:gd name="T73" fmla="*/ 1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6" h="186">
                    <a:moveTo>
                      <a:pt x="39" y="38"/>
                    </a:moveTo>
                    <a:cubicBezTo>
                      <a:pt x="45" y="37"/>
                      <a:pt x="50" y="35"/>
                      <a:pt x="56" y="34"/>
                    </a:cubicBezTo>
                    <a:cubicBezTo>
                      <a:pt x="56" y="33"/>
                      <a:pt x="59" y="32"/>
                      <a:pt x="59" y="31"/>
                    </a:cubicBezTo>
                    <a:cubicBezTo>
                      <a:pt x="75" y="29"/>
                      <a:pt x="85" y="39"/>
                      <a:pt x="85" y="43"/>
                    </a:cubicBezTo>
                    <a:cubicBezTo>
                      <a:pt x="86" y="45"/>
                      <a:pt x="86" y="46"/>
                      <a:pt x="85" y="48"/>
                    </a:cubicBezTo>
                    <a:cubicBezTo>
                      <a:pt x="83" y="52"/>
                      <a:pt x="65" y="60"/>
                      <a:pt x="64" y="61"/>
                    </a:cubicBezTo>
                    <a:cubicBezTo>
                      <a:pt x="57" y="66"/>
                      <a:pt x="55" y="68"/>
                      <a:pt x="55" y="72"/>
                    </a:cubicBezTo>
                    <a:cubicBezTo>
                      <a:pt x="57" y="73"/>
                      <a:pt x="60" y="78"/>
                      <a:pt x="57" y="81"/>
                    </a:cubicBezTo>
                    <a:cubicBezTo>
                      <a:pt x="53" y="82"/>
                      <a:pt x="45" y="85"/>
                      <a:pt x="39" y="88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39" y="49"/>
                      <a:pt x="39" y="49"/>
                      <a:pt x="39" y="49"/>
                    </a:cubicBezTo>
                    <a:lnTo>
                      <a:pt x="39" y="38"/>
                    </a:lnTo>
                    <a:close/>
                    <a:moveTo>
                      <a:pt x="12" y="1"/>
                    </a:moveTo>
                    <a:cubicBezTo>
                      <a:pt x="19" y="0"/>
                      <a:pt x="26" y="1"/>
                      <a:pt x="30" y="8"/>
                    </a:cubicBezTo>
                    <a:cubicBezTo>
                      <a:pt x="31" y="8"/>
                      <a:pt x="33" y="12"/>
                      <a:pt x="34" y="14"/>
                    </a:cubicBezTo>
                    <a:cubicBezTo>
                      <a:pt x="34" y="22"/>
                      <a:pt x="34" y="30"/>
                      <a:pt x="34" y="39"/>
                    </a:cubicBezTo>
                    <a:cubicBezTo>
                      <a:pt x="36" y="39"/>
                      <a:pt x="37" y="38"/>
                      <a:pt x="39" y="38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3" y="63"/>
                      <a:pt x="33" y="63"/>
                      <a:pt x="33" y="63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39" y="88"/>
                      <a:pt x="39" y="88"/>
                      <a:pt x="39" y="88"/>
                    </a:cubicBezTo>
                    <a:cubicBezTo>
                      <a:pt x="37" y="89"/>
                      <a:pt x="35" y="90"/>
                      <a:pt x="35" y="91"/>
                    </a:cubicBezTo>
                    <a:cubicBezTo>
                      <a:pt x="32" y="124"/>
                      <a:pt x="31" y="150"/>
                      <a:pt x="26" y="183"/>
                    </a:cubicBezTo>
                    <a:cubicBezTo>
                      <a:pt x="25" y="183"/>
                      <a:pt x="24" y="186"/>
                      <a:pt x="23" y="186"/>
                    </a:cubicBezTo>
                    <a:cubicBezTo>
                      <a:pt x="22" y="157"/>
                      <a:pt x="20" y="127"/>
                      <a:pt x="20" y="97"/>
                    </a:cubicBezTo>
                    <a:cubicBezTo>
                      <a:pt x="19" y="94"/>
                      <a:pt x="17" y="94"/>
                      <a:pt x="16" y="92"/>
                    </a:cubicBezTo>
                    <a:cubicBezTo>
                      <a:pt x="13" y="90"/>
                      <a:pt x="14" y="82"/>
                      <a:pt x="17" y="81"/>
                    </a:cubicBezTo>
                    <a:cubicBezTo>
                      <a:pt x="18" y="81"/>
                      <a:pt x="19" y="79"/>
                      <a:pt x="20" y="79"/>
                    </a:cubicBezTo>
                    <a:cubicBezTo>
                      <a:pt x="20" y="60"/>
                      <a:pt x="19" y="61"/>
                      <a:pt x="19" y="54"/>
                    </a:cubicBezTo>
                    <a:cubicBezTo>
                      <a:pt x="15" y="53"/>
                      <a:pt x="0" y="58"/>
                      <a:pt x="0" y="53"/>
                    </a:cubicBezTo>
                    <a:cubicBezTo>
                      <a:pt x="1" y="51"/>
                      <a:pt x="6" y="49"/>
                      <a:pt x="8" y="47"/>
                    </a:cubicBezTo>
                    <a:cubicBezTo>
                      <a:pt x="12" y="46"/>
                      <a:pt x="15" y="45"/>
                      <a:pt x="18" y="44"/>
                    </a:cubicBezTo>
                    <a:cubicBezTo>
                      <a:pt x="19" y="34"/>
                      <a:pt x="19" y="27"/>
                      <a:pt x="17" y="17"/>
                    </a:cubicBezTo>
                    <a:cubicBezTo>
                      <a:pt x="17" y="15"/>
                      <a:pt x="17" y="6"/>
                      <a:pt x="15" y="6"/>
                    </a:cubicBezTo>
                    <a:cubicBezTo>
                      <a:pt x="14" y="4"/>
                      <a:pt x="12" y="4"/>
                      <a:pt x="1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1" name="Freeform 10">
                <a:extLst>
                  <a:ext uri="{FF2B5EF4-FFF2-40B4-BE49-F238E27FC236}">
                    <a16:creationId xmlns="" xmlns:a16="http://schemas.microsoft.com/office/drawing/2014/main" id="{5E05C0AB-20D6-5144-92F9-3C1D5E0489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5" y="2012"/>
                <a:ext cx="154" cy="176"/>
              </a:xfrm>
              <a:custGeom>
                <a:avLst/>
                <a:gdLst>
                  <a:gd name="T0" fmla="*/ 62 w 81"/>
                  <a:gd name="T1" fmla="*/ 38 h 91"/>
                  <a:gd name="T2" fmla="*/ 67 w 81"/>
                  <a:gd name="T3" fmla="*/ 28 h 91"/>
                  <a:gd name="T4" fmla="*/ 78 w 81"/>
                  <a:gd name="T5" fmla="*/ 36 h 91"/>
                  <a:gd name="T6" fmla="*/ 70 w 81"/>
                  <a:gd name="T7" fmla="*/ 51 h 91"/>
                  <a:gd name="T8" fmla="*/ 81 w 81"/>
                  <a:gd name="T9" fmla="*/ 79 h 91"/>
                  <a:gd name="T10" fmla="*/ 78 w 81"/>
                  <a:gd name="T11" fmla="*/ 80 h 91"/>
                  <a:gd name="T12" fmla="*/ 65 w 81"/>
                  <a:gd name="T13" fmla="*/ 57 h 91"/>
                  <a:gd name="T14" fmla="*/ 50 w 81"/>
                  <a:gd name="T15" fmla="*/ 72 h 91"/>
                  <a:gd name="T16" fmla="*/ 52 w 81"/>
                  <a:gd name="T17" fmla="*/ 74 h 91"/>
                  <a:gd name="T18" fmla="*/ 59 w 81"/>
                  <a:gd name="T19" fmla="*/ 77 h 91"/>
                  <a:gd name="T20" fmla="*/ 59 w 81"/>
                  <a:gd name="T21" fmla="*/ 83 h 91"/>
                  <a:gd name="T22" fmla="*/ 49 w 81"/>
                  <a:gd name="T23" fmla="*/ 85 h 91"/>
                  <a:gd name="T24" fmla="*/ 46 w 81"/>
                  <a:gd name="T25" fmla="*/ 87 h 91"/>
                  <a:gd name="T26" fmla="*/ 44 w 81"/>
                  <a:gd name="T27" fmla="*/ 89 h 91"/>
                  <a:gd name="T28" fmla="*/ 44 w 81"/>
                  <a:gd name="T29" fmla="*/ 63 h 91"/>
                  <a:gd name="T30" fmla="*/ 58 w 81"/>
                  <a:gd name="T31" fmla="*/ 43 h 91"/>
                  <a:gd name="T32" fmla="*/ 53 w 81"/>
                  <a:gd name="T33" fmla="*/ 40 h 91"/>
                  <a:gd name="T34" fmla="*/ 44 w 81"/>
                  <a:gd name="T35" fmla="*/ 51 h 91"/>
                  <a:gd name="T36" fmla="*/ 44 w 81"/>
                  <a:gd name="T37" fmla="*/ 43 h 91"/>
                  <a:gd name="T38" fmla="*/ 45 w 81"/>
                  <a:gd name="T39" fmla="*/ 40 h 91"/>
                  <a:gd name="T40" fmla="*/ 44 w 81"/>
                  <a:gd name="T41" fmla="*/ 40 h 91"/>
                  <a:gd name="T42" fmla="*/ 44 w 81"/>
                  <a:gd name="T43" fmla="*/ 32 h 91"/>
                  <a:gd name="T44" fmla="*/ 46 w 81"/>
                  <a:gd name="T45" fmla="*/ 35 h 91"/>
                  <a:gd name="T46" fmla="*/ 50 w 81"/>
                  <a:gd name="T47" fmla="*/ 39 h 91"/>
                  <a:gd name="T48" fmla="*/ 51 w 81"/>
                  <a:gd name="T49" fmla="*/ 36 h 91"/>
                  <a:gd name="T50" fmla="*/ 44 w 81"/>
                  <a:gd name="T51" fmla="*/ 27 h 91"/>
                  <a:gd name="T52" fmla="*/ 44 w 81"/>
                  <a:gd name="T53" fmla="*/ 3 h 91"/>
                  <a:gd name="T54" fmla="*/ 48 w 81"/>
                  <a:gd name="T55" fmla="*/ 7 h 91"/>
                  <a:gd name="T56" fmla="*/ 44 w 81"/>
                  <a:gd name="T57" fmla="*/ 19 h 91"/>
                  <a:gd name="T58" fmla="*/ 62 w 81"/>
                  <a:gd name="T59" fmla="*/ 38 h 91"/>
                  <a:gd name="T60" fmla="*/ 44 w 81"/>
                  <a:gd name="T61" fmla="*/ 89 h 91"/>
                  <a:gd name="T62" fmla="*/ 33 w 81"/>
                  <a:gd name="T63" fmla="*/ 91 h 91"/>
                  <a:gd name="T64" fmla="*/ 12 w 81"/>
                  <a:gd name="T65" fmla="*/ 77 h 91"/>
                  <a:gd name="T66" fmla="*/ 13 w 81"/>
                  <a:gd name="T67" fmla="*/ 77 h 91"/>
                  <a:gd name="T68" fmla="*/ 44 w 81"/>
                  <a:gd name="T69" fmla="*/ 63 h 91"/>
                  <a:gd name="T70" fmla="*/ 44 w 81"/>
                  <a:gd name="T71" fmla="*/ 89 h 91"/>
                  <a:gd name="T72" fmla="*/ 44 w 81"/>
                  <a:gd name="T73" fmla="*/ 51 h 91"/>
                  <a:gd name="T74" fmla="*/ 44 w 81"/>
                  <a:gd name="T75" fmla="*/ 43 h 91"/>
                  <a:gd name="T76" fmla="*/ 26 w 81"/>
                  <a:gd name="T77" fmla="*/ 59 h 91"/>
                  <a:gd name="T78" fmla="*/ 18 w 81"/>
                  <a:gd name="T79" fmla="*/ 64 h 91"/>
                  <a:gd name="T80" fmla="*/ 41 w 81"/>
                  <a:gd name="T81" fmla="*/ 38 h 91"/>
                  <a:gd name="T82" fmla="*/ 44 w 81"/>
                  <a:gd name="T83" fmla="*/ 40 h 91"/>
                  <a:gd name="T84" fmla="*/ 44 w 81"/>
                  <a:gd name="T85" fmla="*/ 32 h 91"/>
                  <a:gd name="T86" fmla="*/ 36 w 81"/>
                  <a:gd name="T87" fmla="*/ 25 h 91"/>
                  <a:gd name="T88" fmla="*/ 40 w 81"/>
                  <a:gd name="T89" fmla="*/ 23 h 91"/>
                  <a:gd name="T90" fmla="*/ 44 w 81"/>
                  <a:gd name="T91" fmla="*/ 27 h 91"/>
                  <a:gd name="T92" fmla="*/ 44 w 81"/>
                  <a:gd name="T93" fmla="*/ 3 h 91"/>
                  <a:gd name="T94" fmla="*/ 42 w 81"/>
                  <a:gd name="T95" fmla="*/ 3 h 91"/>
                  <a:gd name="T96" fmla="*/ 21 w 81"/>
                  <a:gd name="T97" fmla="*/ 0 h 91"/>
                  <a:gd name="T98" fmla="*/ 15 w 81"/>
                  <a:gd name="T99" fmla="*/ 7 h 91"/>
                  <a:gd name="T100" fmla="*/ 23 w 81"/>
                  <a:gd name="T101" fmla="*/ 7 h 91"/>
                  <a:gd name="T102" fmla="*/ 22 w 81"/>
                  <a:gd name="T103" fmla="*/ 9 h 91"/>
                  <a:gd name="T104" fmla="*/ 13 w 81"/>
                  <a:gd name="T105" fmla="*/ 9 h 91"/>
                  <a:gd name="T106" fmla="*/ 21 w 81"/>
                  <a:gd name="T107" fmla="*/ 17 h 91"/>
                  <a:gd name="T108" fmla="*/ 5 w 81"/>
                  <a:gd name="T109" fmla="*/ 29 h 91"/>
                  <a:gd name="T110" fmla="*/ 4 w 81"/>
                  <a:gd name="T111" fmla="*/ 30 h 91"/>
                  <a:gd name="T112" fmla="*/ 11 w 81"/>
                  <a:gd name="T113" fmla="*/ 45 h 91"/>
                  <a:gd name="T114" fmla="*/ 32 w 81"/>
                  <a:gd name="T115" fmla="*/ 28 h 91"/>
                  <a:gd name="T116" fmla="*/ 34 w 81"/>
                  <a:gd name="T117" fmla="*/ 34 h 91"/>
                  <a:gd name="T118" fmla="*/ 1 w 81"/>
                  <a:gd name="T119" fmla="*/ 69 h 91"/>
                  <a:gd name="T120" fmla="*/ 7 w 81"/>
                  <a:gd name="T121" fmla="*/ 77 h 91"/>
                  <a:gd name="T122" fmla="*/ 44 w 81"/>
                  <a:gd name="T123" fmla="*/ 5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" h="91">
                    <a:moveTo>
                      <a:pt x="62" y="38"/>
                    </a:moveTo>
                    <a:cubicBezTo>
                      <a:pt x="64" y="34"/>
                      <a:pt x="67" y="32"/>
                      <a:pt x="67" y="28"/>
                    </a:cubicBezTo>
                    <a:cubicBezTo>
                      <a:pt x="72" y="30"/>
                      <a:pt x="75" y="31"/>
                      <a:pt x="78" y="36"/>
                    </a:cubicBezTo>
                    <a:cubicBezTo>
                      <a:pt x="79" y="45"/>
                      <a:pt x="70" y="48"/>
                      <a:pt x="70" y="51"/>
                    </a:cubicBezTo>
                    <a:cubicBezTo>
                      <a:pt x="72" y="60"/>
                      <a:pt x="80" y="71"/>
                      <a:pt x="81" y="79"/>
                    </a:cubicBezTo>
                    <a:cubicBezTo>
                      <a:pt x="81" y="80"/>
                      <a:pt x="79" y="81"/>
                      <a:pt x="78" y="80"/>
                    </a:cubicBezTo>
                    <a:cubicBezTo>
                      <a:pt x="73" y="76"/>
                      <a:pt x="67" y="64"/>
                      <a:pt x="65" y="57"/>
                    </a:cubicBezTo>
                    <a:cubicBezTo>
                      <a:pt x="62" y="61"/>
                      <a:pt x="57" y="66"/>
                      <a:pt x="50" y="72"/>
                    </a:cubicBezTo>
                    <a:cubicBezTo>
                      <a:pt x="51" y="74"/>
                      <a:pt x="51" y="73"/>
                      <a:pt x="52" y="74"/>
                    </a:cubicBezTo>
                    <a:cubicBezTo>
                      <a:pt x="56" y="75"/>
                      <a:pt x="57" y="75"/>
                      <a:pt x="59" y="77"/>
                    </a:cubicBezTo>
                    <a:cubicBezTo>
                      <a:pt x="60" y="79"/>
                      <a:pt x="59" y="82"/>
                      <a:pt x="59" y="83"/>
                    </a:cubicBezTo>
                    <a:cubicBezTo>
                      <a:pt x="58" y="85"/>
                      <a:pt x="54" y="84"/>
                      <a:pt x="49" y="85"/>
                    </a:cubicBezTo>
                    <a:cubicBezTo>
                      <a:pt x="48" y="86"/>
                      <a:pt x="47" y="87"/>
                      <a:pt x="46" y="87"/>
                    </a:cubicBezTo>
                    <a:cubicBezTo>
                      <a:pt x="45" y="88"/>
                      <a:pt x="45" y="89"/>
                      <a:pt x="44" y="89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52" y="55"/>
                      <a:pt x="58" y="45"/>
                      <a:pt x="58" y="43"/>
                    </a:cubicBezTo>
                    <a:cubicBezTo>
                      <a:pt x="56" y="42"/>
                      <a:pt x="56" y="41"/>
                      <a:pt x="53" y="40"/>
                    </a:cubicBezTo>
                    <a:cubicBezTo>
                      <a:pt x="53" y="42"/>
                      <a:pt x="49" y="46"/>
                      <a:pt x="44" y="51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44" y="42"/>
                      <a:pt x="45" y="41"/>
                      <a:pt x="45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5" y="33"/>
                      <a:pt x="46" y="34"/>
                      <a:pt x="46" y="35"/>
                    </a:cubicBezTo>
                    <a:cubicBezTo>
                      <a:pt x="50" y="37"/>
                      <a:pt x="48" y="36"/>
                      <a:pt x="50" y="39"/>
                    </a:cubicBezTo>
                    <a:cubicBezTo>
                      <a:pt x="52" y="39"/>
                      <a:pt x="51" y="38"/>
                      <a:pt x="51" y="36"/>
                    </a:cubicBezTo>
                    <a:cubicBezTo>
                      <a:pt x="49" y="34"/>
                      <a:pt x="47" y="30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5" y="4"/>
                      <a:pt x="47" y="6"/>
                      <a:pt x="48" y="7"/>
                    </a:cubicBezTo>
                    <a:cubicBezTo>
                      <a:pt x="50" y="14"/>
                      <a:pt x="49" y="16"/>
                      <a:pt x="44" y="19"/>
                    </a:cubicBezTo>
                    <a:cubicBezTo>
                      <a:pt x="50" y="26"/>
                      <a:pt x="52" y="33"/>
                      <a:pt x="62" y="38"/>
                    </a:cubicBezTo>
                    <a:close/>
                    <a:moveTo>
                      <a:pt x="44" y="89"/>
                    </a:moveTo>
                    <a:cubicBezTo>
                      <a:pt x="41" y="91"/>
                      <a:pt x="37" y="91"/>
                      <a:pt x="33" y="91"/>
                    </a:cubicBezTo>
                    <a:cubicBezTo>
                      <a:pt x="29" y="90"/>
                      <a:pt x="13" y="81"/>
                      <a:pt x="12" y="77"/>
                    </a:cubicBezTo>
                    <a:cubicBezTo>
                      <a:pt x="12" y="77"/>
                      <a:pt x="13" y="77"/>
                      <a:pt x="13" y="77"/>
                    </a:cubicBezTo>
                    <a:cubicBezTo>
                      <a:pt x="20" y="84"/>
                      <a:pt x="33" y="74"/>
                      <a:pt x="44" y="63"/>
                    </a:cubicBezTo>
                    <a:cubicBezTo>
                      <a:pt x="44" y="89"/>
                      <a:pt x="44" y="89"/>
                      <a:pt x="44" y="89"/>
                    </a:cubicBezTo>
                    <a:close/>
                    <a:moveTo>
                      <a:pt x="44" y="51"/>
                    </a:moveTo>
                    <a:cubicBezTo>
                      <a:pt x="44" y="43"/>
                      <a:pt x="44" y="43"/>
                      <a:pt x="44" y="43"/>
                    </a:cubicBezTo>
                    <a:cubicBezTo>
                      <a:pt x="41" y="47"/>
                      <a:pt x="33" y="54"/>
                      <a:pt x="26" y="59"/>
                    </a:cubicBezTo>
                    <a:cubicBezTo>
                      <a:pt x="24" y="60"/>
                      <a:pt x="20" y="64"/>
                      <a:pt x="18" y="64"/>
                    </a:cubicBezTo>
                    <a:cubicBezTo>
                      <a:pt x="22" y="58"/>
                      <a:pt x="36" y="48"/>
                      <a:pt x="41" y="38"/>
                    </a:cubicBezTo>
                    <a:cubicBezTo>
                      <a:pt x="42" y="39"/>
                      <a:pt x="43" y="39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2" y="30"/>
                      <a:pt x="40" y="28"/>
                      <a:pt x="36" y="25"/>
                    </a:cubicBezTo>
                    <a:cubicBezTo>
                      <a:pt x="37" y="25"/>
                      <a:pt x="39" y="23"/>
                      <a:pt x="40" y="23"/>
                    </a:cubicBezTo>
                    <a:cubicBezTo>
                      <a:pt x="42" y="24"/>
                      <a:pt x="43" y="25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3" y="3"/>
                      <a:pt x="42" y="3"/>
                      <a:pt x="42" y="3"/>
                    </a:cubicBezTo>
                    <a:cubicBezTo>
                      <a:pt x="41" y="3"/>
                      <a:pt x="25" y="0"/>
                      <a:pt x="21" y="0"/>
                    </a:cubicBezTo>
                    <a:cubicBezTo>
                      <a:pt x="17" y="1"/>
                      <a:pt x="14" y="2"/>
                      <a:pt x="15" y="7"/>
                    </a:cubicBezTo>
                    <a:cubicBezTo>
                      <a:pt x="16" y="8"/>
                      <a:pt x="20" y="8"/>
                      <a:pt x="23" y="7"/>
                    </a:cubicBezTo>
                    <a:cubicBezTo>
                      <a:pt x="24" y="8"/>
                      <a:pt x="23" y="9"/>
                      <a:pt x="22" y="9"/>
                    </a:cubicBezTo>
                    <a:cubicBezTo>
                      <a:pt x="18" y="10"/>
                      <a:pt x="17" y="9"/>
                      <a:pt x="13" y="9"/>
                    </a:cubicBezTo>
                    <a:cubicBezTo>
                      <a:pt x="9" y="9"/>
                      <a:pt x="18" y="15"/>
                      <a:pt x="21" y="17"/>
                    </a:cubicBezTo>
                    <a:cubicBezTo>
                      <a:pt x="20" y="21"/>
                      <a:pt x="10" y="30"/>
                      <a:pt x="5" y="29"/>
                    </a:cubicBezTo>
                    <a:cubicBezTo>
                      <a:pt x="5" y="30"/>
                      <a:pt x="5" y="29"/>
                      <a:pt x="4" y="30"/>
                    </a:cubicBezTo>
                    <a:cubicBezTo>
                      <a:pt x="4" y="36"/>
                      <a:pt x="4" y="43"/>
                      <a:pt x="11" y="45"/>
                    </a:cubicBezTo>
                    <a:cubicBezTo>
                      <a:pt x="15" y="42"/>
                      <a:pt x="29" y="33"/>
                      <a:pt x="32" y="28"/>
                    </a:cubicBezTo>
                    <a:cubicBezTo>
                      <a:pt x="36" y="31"/>
                      <a:pt x="34" y="33"/>
                      <a:pt x="34" y="34"/>
                    </a:cubicBezTo>
                    <a:cubicBezTo>
                      <a:pt x="26" y="45"/>
                      <a:pt x="10" y="59"/>
                      <a:pt x="1" y="69"/>
                    </a:cubicBezTo>
                    <a:cubicBezTo>
                      <a:pt x="0" y="76"/>
                      <a:pt x="0" y="79"/>
                      <a:pt x="7" y="77"/>
                    </a:cubicBezTo>
                    <a:cubicBezTo>
                      <a:pt x="10" y="78"/>
                      <a:pt x="31" y="62"/>
                      <a:pt x="44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2" name="Freeform 11">
                <a:extLst>
                  <a:ext uri="{FF2B5EF4-FFF2-40B4-BE49-F238E27FC236}">
                    <a16:creationId xmlns="" xmlns:a16="http://schemas.microsoft.com/office/drawing/2014/main" id="{2C385DB9-D5DF-A447-AC1A-5A1F80CDF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931"/>
                <a:ext cx="280" cy="191"/>
              </a:xfrm>
              <a:custGeom>
                <a:avLst/>
                <a:gdLst>
                  <a:gd name="T0" fmla="*/ 29 w 147"/>
                  <a:gd name="T1" fmla="*/ 27 h 99"/>
                  <a:gd name="T2" fmla="*/ 50 w 147"/>
                  <a:gd name="T3" fmla="*/ 67 h 99"/>
                  <a:gd name="T4" fmla="*/ 59 w 147"/>
                  <a:gd name="T5" fmla="*/ 64 h 99"/>
                  <a:gd name="T6" fmla="*/ 44 w 147"/>
                  <a:gd name="T7" fmla="*/ 19 h 99"/>
                  <a:gd name="T8" fmla="*/ 60 w 147"/>
                  <a:gd name="T9" fmla="*/ 35 h 99"/>
                  <a:gd name="T10" fmla="*/ 66 w 147"/>
                  <a:gd name="T11" fmla="*/ 56 h 99"/>
                  <a:gd name="T12" fmla="*/ 69 w 147"/>
                  <a:gd name="T13" fmla="*/ 51 h 99"/>
                  <a:gd name="T14" fmla="*/ 70 w 147"/>
                  <a:gd name="T15" fmla="*/ 45 h 99"/>
                  <a:gd name="T16" fmla="*/ 66 w 147"/>
                  <a:gd name="T17" fmla="*/ 40 h 99"/>
                  <a:gd name="T18" fmla="*/ 72 w 147"/>
                  <a:gd name="T19" fmla="*/ 40 h 99"/>
                  <a:gd name="T20" fmla="*/ 73 w 147"/>
                  <a:gd name="T21" fmla="*/ 30 h 99"/>
                  <a:gd name="T22" fmla="*/ 63 w 147"/>
                  <a:gd name="T23" fmla="*/ 16 h 99"/>
                  <a:gd name="T24" fmla="*/ 66 w 147"/>
                  <a:gd name="T25" fmla="*/ 5 h 99"/>
                  <a:gd name="T26" fmla="*/ 80 w 147"/>
                  <a:gd name="T27" fmla="*/ 15 h 99"/>
                  <a:gd name="T28" fmla="*/ 87 w 147"/>
                  <a:gd name="T29" fmla="*/ 39 h 99"/>
                  <a:gd name="T30" fmla="*/ 82 w 147"/>
                  <a:gd name="T31" fmla="*/ 50 h 99"/>
                  <a:gd name="T32" fmla="*/ 77 w 147"/>
                  <a:gd name="T33" fmla="*/ 58 h 99"/>
                  <a:gd name="T34" fmla="*/ 99 w 147"/>
                  <a:gd name="T35" fmla="*/ 53 h 99"/>
                  <a:gd name="T36" fmla="*/ 94 w 147"/>
                  <a:gd name="T37" fmla="*/ 40 h 99"/>
                  <a:gd name="T38" fmla="*/ 99 w 147"/>
                  <a:gd name="T39" fmla="*/ 38 h 99"/>
                  <a:gd name="T40" fmla="*/ 104 w 147"/>
                  <a:gd name="T41" fmla="*/ 37 h 99"/>
                  <a:gd name="T42" fmla="*/ 98 w 147"/>
                  <a:gd name="T43" fmla="*/ 23 h 99"/>
                  <a:gd name="T44" fmla="*/ 101 w 147"/>
                  <a:gd name="T45" fmla="*/ 19 h 99"/>
                  <a:gd name="T46" fmla="*/ 105 w 147"/>
                  <a:gd name="T47" fmla="*/ 15 h 99"/>
                  <a:gd name="T48" fmla="*/ 96 w 147"/>
                  <a:gd name="T49" fmla="*/ 6 h 99"/>
                  <a:gd name="T50" fmla="*/ 104 w 147"/>
                  <a:gd name="T51" fmla="*/ 3 h 99"/>
                  <a:gd name="T52" fmla="*/ 111 w 147"/>
                  <a:gd name="T53" fmla="*/ 2 h 99"/>
                  <a:gd name="T54" fmla="*/ 120 w 147"/>
                  <a:gd name="T55" fmla="*/ 19 h 99"/>
                  <a:gd name="T56" fmla="*/ 114 w 147"/>
                  <a:gd name="T57" fmla="*/ 32 h 99"/>
                  <a:gd name="T58" fmla="*/ 112 w 147"/>
                  <a:gd name="T59" fmla="*/ 49 h 99"/>
                  <a:gd name="T60" fmla="*/ 143 w 147"/>
                  <a:gd name="T61" fmla="*/ 56 h 99"/>
                  <a:gd name="T62" fmla="*/ 130 w 147"/>
                  <a:gd name="T63" fmla="*/ 63 h 99"/>
                  <a:gd name="T64" fmla="*/ 119 w 147"/>
                  <a:gd name="T65" fmla="*/ 58 h 99"/>
                  <a:gd name="T66" fmla="*/ 127 w 147"/>
                  <a:gd name="T67" fmla="*/ 55 h 99"/>
                  <a:gd name="T68" fmla="*/ 109 w 147"/>
                  <a:gd name="T69" fmla="*/ 59 h 99"/>
                  <a:gd name="T70" fmla="*/ 108 w 147"/>
                  <a:gd name="T71" fmla="*/ 63 h 99"/>
                  <a:gd name="T72" fmla="*/ 98 w 147"/>
                  <a:gd name="T73" fmla="*/ 60 h 99"/>
                  <a:gd name="T74" fmla="*/ 79 w 147"/>
                  <a:gd name="T75" fmla="*/ 64 h 99"/>
                  <a:gd name="T76" fmla="*/ 65 w 147"/>
                  <a:gd name="T77" fmla="*/ 74 h 99"/>
                  <a:gd name="T78" fmla="*/ 58 w 147"/>
                  <a:gd name="T79" fmla="*/ 71 h 99"/>
                  <a:gd name="T80" fmla="*/ 53 w 147"/>
                  <a:gd name="T81" fmla="*/ 80 h 99"/>
                  <a:gd name="T82" fmla="*/ 48 w 147"/>
                  <a:gd name="T83" fmla="*/ 76 h 99"/>
                  <a:gd name="T84" fmla="*/ 25 w 147"/>
                  <a:gd name="T85" fmla="*/ 86 h 99"/>
                  <a:gd name="T86" fmla="*/ 19 w 147"/>
                  <a:gd name="T87" fmla="*/ 94 h 99"/>
                  <a:gd name="T88" fmla="*/ 8 w 147"/>
                  <a:gd name="T89" fmla="*/ 98 h 99"/>
                  <a:gd name="T90" fmla="*/ 4 w 147"/>
                  <a:gd name="T91" fmla="*/ 88 h 99"/>
                  <a:gd name="T92" fmla="*/ 16 w 147"/>
                  <a:gd name="T93" fmla="*/ 74 h 99"/>
                  <a:gd name="T94" fmla="*/ 25 w 147"/>
                  <a:gd name="T95" fmla="*/ 76 h 99"/>
                  <a:gd name="T96" fmla="*/ 48 w 147"/>
                  <a:gd name="T97" fmla="*/ 66 h 99"/>
                  <a:gd name="T98" fmla="*/ 31 w 147"/>
                  <a:gd name="T99" fmla="*/ 33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7" h="99">
                    <a:moveTo>
                      <a:pt x="31" y="33"/>
                    </a:moveTo>
                    <a:cubicBezTo>
                      <a:pt x="31" y="33"/>
                      <a:pt x="18" y="23"/>
                      <a:pt x="29" y="27"/>
                    </a:cubicBezTo>
                    <a:cubicBezTo>
                      <a:pt x="29" y="27"/>
                      <a:pt x="40" y="30"/>
                      <a:pt x="46" y="48"/>
                    </a:cubicBezTo>
                    <a:cubicBezTo>
                      <a:pt x="46" y="48"/>
                      <a:pt x="51" y="60"/>
                      <a:pt x="50" y="67"/>
                    </a:cubicBezTo>
                    <a:cubicBezTo>
                      <a:pt x="50" y="67"/>
                      <a:pt x="50" y="69"/>
                      <a:pt x="53" y="68"/>
                    </a:cubicBezTo>
                    <a:cubicBezTo>
                      <a:pt x="53" y="68"/>
                      <a:pt x="59" y="68"/>
                      <a:pt x="59" y="64"/>
                    </a:cubicBezTo>
                    <a:cubicBezTo>
                      <a:pt x="59" y="64"/>
                      <a:pt x="61" y="50"/>
                      <a:pt x="51" y="28"/>
                    </a:cubicBezTo>
                    <a:cubicBezTo>
                      <a:pt x="51" y="28"/>
                      <a:pt x="48" y="20"/>
                      <a:pt x="44" y="19"/>
                    </a:cubicBezTo>
                    <a:cubicBezTo>
                      <a:pt x="44" y="19"/>
                      <a:pt x="42" y="16"/>
                      <a:pt x="45" y="18"/>
                    </a:cubicBezTo>
                    <a:cubicBezTo>
                      <a:pt x="45" y="18"/>
                      <a:pt x="56" y="20"/>
                      <a:pt x="60" y="35"/>
                    </a:cubicBezTo>
                    <a:cubicBezTo>
                      <a:pt x="60" y="35"/>
                      <a:pt x="63" y="47"/>
                      <a:pt x="64" y="56"/>
                    </a:cubicBezTo>
                    <a:cubicBezTo>
                      <a:pt x="64" y="56"/>
                      <a:pt x="65" y="60"/>
                      <a:pt x="66" y="56"/>
                    </a:cubicBezTo>
                    <a:cubicBezTo>
                      <a:pt x="66" y="56"/>
                      <a:pt x="67" y="54"/>
                      <a:pt x="69" y="53"/>
                    </a:cubicBezTo>
                    <a:cubicBezTo>
                      <a:pt x="69" y="53"/>
                      <a:pt x="70" y="52"/>
                      <a:pt x="69" y="51"/>
                    </a:cubicBezTo>
                    <a:cubicBezTo>
                      <a:pt x="69" y="51"/>
                      <a:pt x="69" y="48"/>
                      <a:pt x="70" y="48"/>
                    </a:cubicBezTo>
                    <a:cubicBezTo>
                      <a:pt x="70" y="48"/>
                      <a:pt x="72" y="47"/>
                      <a:pt x="70" y="45"/>
                    </a:cubicBezTo>
                    <a:cubicBezTo>
                      <a:pt x="70" y="45"/>
                      <a:pt x="69" y="43"/>
                      <a:pt x="67" y="43"/>
                    </a:cubicBezTo>
                    <a:cubicBezTo>
                      <a:pt x="67" y="43"/>
                      <a:pt x="60" y="37"/>
                      <a:pt x="66" y="40"/>
                    </a:cubicBezTo>
                    <a:cubicBezTo>
                      <a:pt x="66" y="40"/>
                      <a:pt x="69" y="41"/>
                      <a:pt x="70" y="42"/>
                    </a:cubicBezTo>
                    <a:cubicBezTo>
                      <a:pt x="70" y="42"/>
                      <a:pt x="72" y="44"/>
                      <a:pt x="72" y="40"/>
                    </a:cubicBezTo>
                    <a:cubicBezTo>
                      <a:pt x="72" y="40"/>
                      <a:pt x="74" y="32"/>
                      <a:pt x="75" y="31"/>
                    </a:cubicBezTo>
                    <a:cubicBezTo>
                      <a:pt x="75" y="31"/>
                      <a:pt x="76" y="27"/>
                      <a:pt x="73" y="30"/>
                    </a:cubicBezTo>
                    <a:cubicBezTo>
                      <a:pt x="73" y="30"/>
                      <a:pt x="69" y="32"/>
                      <a:pt x="67" y="26"/>
                    </a:cubicBezTo>
                    <a:cubicBezTo>
                      <a:pt x="67" y="26"/>
                      <a:pt x="59" y="19"/>
                      <a:pt x="63" y="16"/>
                    </a:cubicBezTo>
                    <a:cubicBezTo>
                      <a:pt x="63" y="16"/>
                      <a:pt x="68" y="11"/>
                      <a:pt x="64" y="7"/>
                    </a:cubicBezTo>
                    <a:cubicBezTo>
                      <a:pt x="64" y="7"/>
                      <a:pt x="60" y="2"/>
                      <a:pt x="66" y="5"/>
                    </a:cubicBezTo>
                    <a:cubicBezTo>
                      <a:pt x="66" y="5"/>
                      <a:pt x="71" y="7"/>
                      <a:pt x="76" y="12"/>
                    </a:cubicBezTo>
                    <a:cubicBezTo>
                      <a:pt x="76" y="12"/>
                      <a:pt x="75" y="14"/>
                      <a:pt x="80" y="15"/>
                    </a:cubicBezTo>
                    <a:cubicBezTo>
                      <a:pt x="80" y="15"/>
                      <a:pt x="97" y="18"/>
                      <a:pt x="94" y="28"/>
                    </a:cubicBezTo>
                    <a:cubicBezTo>
                      <a:pt x="94" y="28"/>
                      <a:pt x="87" y="34"/>
                      <a:pt x="87" y="39"/>
                    </a:cubicBezTo>
                    <a:cubicBezTo>
                      <a:pt x="87" y="39"/>
                      <a:pt x="85" y="44"/>
                      <a:pt x="83" y="45"/>
                    </a:cubicBezTo>
                    <a:cubicBezTo>
                      <a:pt x="83" y="45"/>
                      <a:pt x="82" y="45"/>
                      <a:pt x="82" y="50"/>
                    </a:cubicBezTo>
                    <a:cubicBezTo>
                      <a:pt x="82" y="50"/>
                      <a:pt x="83" y="51"/>
                      <a:pt x="81" y="52"/>
                    </a:cubicBezTo>
                    <a:cubicBezTo>
                      <a:pt x="81" y="52"/>
                      <a:pt x="79" y="55"/>
                      <a:pt x="77" y="58"/>
                    </a:cubicBezTo>
                    <a:cubicBezTo>
                      <a:pt x="77" y="58"/>
                      <a:pt x="72" y="62"/>
                      <a:pt x="76" y="60"/>
                    </a:cubicBezTo>
                    <a:cubicBezTo>
                      <a:pt x="76" y="60"/>
                      <a:pt x="92" y="55"/>
                      <a:pt x="99" y="53"/>
                    </a:cubicBezTo>
                    <a:cubicBezTo>
                      <a:pt x="99" y="53"/>
                      <a:pt x="104" y="51"/>
                      <a:pt x="100" y="48"/>
                    </a:cubicBezTo>
                    <a:cubicBezTo>
                      <a:pt x="100" y="48"/>
                      <a:pt x="95" y="43"/>
                      <a:pt x="94" y="40"/>
                    </a:cubicBezTo>
                    <a:cubicBezTo>
                      <a:pt x="94" y="40"/>
                      <a:pt x="92" y="35"/>
                      <a:pt x="95" y="37"/>
                    </a:cubicBezTo>
                    <a:cubicBezTo>
                      <a:pt x="95" y="37"/>
                      <a:pt x="98" y="40"/>
                      <a:pt x="99" y="38"/>
                    </a:cubicBezTo>
                    <a:cubicBezTo>
                      <a:pt x="99" y="38"/>
                      <a:pt x="98" y="37"/>
                      <a:pt x="101" y="38"/>
                    </a:cubicBezTo>
                    <a:cubicBezTo>
                      <a:pt x="101" y="38"/>
                      <a:pt x="104" y="40"/>
                      <a:pt x="104" y="37"/>
                    </a:cubicBezTo>
                    <a:cubicBezTo>
                      <a:pt x="104" y="37"/>
                      <a:pt x="107" y="31"/>
                      <a:pt x="104" y="32"/>
                    </a:cubicBezTo>
                    <a:cubicBezTo>
                      <a:pt x="104" y="32"/>
                      <a:pt x="98" y="28"/>
                      <a:pt x="98" y="23"/>
                    </a:cubicBezTo>
                    <a:cubicBezTo>
                      <a:pt x="98" y="23"/>
                      <a:pt x="97" y="20"/>
                      <a:pt x="98" y="19"/>
                    </a:cubicBezTo>
                    <a:cubicBezTo>
                      <a:pt x="98" y="19"/>
                      <a:pt x="99" y="17"/>
                      <a:pt x="101" y="19"/>
                    </a:cubicBezTo>
                    <a:cubicBezTo>
                      <a:pt x="101" y="19"/>
                      <a:pt x="105" y="27"/>
                      <a:pt x="105" y="22"/>
                    </a:cubicBezTo>
                    <a:cubicBezTo>
                      <a:pt x="105" y="15"/>
                      <a:pt x="105" y="15"/>
                      <a:pt x="105" y="15"/>
                    </a:cubicBezTo>
                    <a:cubicBezTo>
                      <a:pt x="105" y="15"/>
                      <a:pt x="106" y="12"/>
                      <a:pt x="100" y="12"/>
                    </a:cubicBezTo>
                    <a:cubicBezTo>
                      <a:pt x="100" y="12"/>
                      <a:pt x="90" y="7"/>
                      <a:pt x="96" y="6"/>
                    </a:cubicBezTo>
                    <a:cubicBezTo>
                      <a:pt x="96" y="6"/>
                      <a:pt x="100" y="7"/>
                      <a:pt x="99" y="4"/>
                    </a:cubicBezTo>
                    <a:cubicBezTo>
                      <a:pt x="99" y="4"/>
                      <a:pt x="99" y="3"/>
                      <a:pt x="104" y="3"/>
                    </a:cubicBezTo>
                    <a:cubicBezTo>
                      <a:pt x="104" y="3"/>
                      <a:pt x="105" y="3"/>
                      <a:pt x="106" y="1"/>
                    </a:cubicBezTo>
                    <a:cubicBezTo>
                      <a:pt x="106" y="1"/>
                      <a:pt x="107" y="0"/>
                      <a:pt x="111" y="2"/>
                    </a:cubicBezTo>
                    <a:cubicBezTo>
                      <a:pt x="111" y="2"/>
                      <a:pt x="127" y="6"/>
                      <a:pt x="124" y="14"/>
                    </a:cubicBezTo>
                    <a:cubicBezTo>
                      <a:pt x="124" y="14"/>
                      <a:pt x="123" y="18"/>
                      <a:pt x="120" y="19"/>
                    </a:cubicBezTo>
                    <a:cubicBezTo>
                      <a:pt x="120" y="19"/>
                      <a:pt x="119" y="18"/>
                      <a:pt x="116" y="26"/>
                    </a:cubicBezTo>
                    <a:cubicBezTo>
                      <a:pt x="116" y="26"/>
                      <a:pt x="114" y="29"/>
                      <a:pt x="114" y="32"/>
                    </a:cubicBezTo>
                    <a:cubicBezTo>
                      <a:pt x="114" y="32"/>
                      <a:pt x="115" y="38"/>
                      <a:pt x="113" y="41"/>
                    </a:cubicBezTo>
                    <a:cubicBezTo>
                      <a:pt x="113" y="41"/>
                      <a:pt x="113" y="47"/>
                      <a:pt x="112" y="49"/>
                    </a:cubicBezTo>
                    <a:cubicBezTo>
                      <a:pt x="112" y="49"/>
                      <a:pt x="111" y="52"/>
                      <a:pt x="114" y="51"/>
                    </a:cubicBezTo>
                    <a:cubicBezTo>
                      <a:pt x="114" y="51"/>
                      <a:pt x="136" y="46"/>
                      <a:pt x="143" y="56"/>
                    </a:cubicBezTo>
                    <a:cubicBezTo>
                      <a:pt x="143" y="56"/>
                      <a:pt x="147" y="58"/>
                      <a:pt x="136" y="62"/>
                    </a:cubicBezTo>
                    <a:cubicBezTo>
                      <a:pt x="136" y="62"/>
                      <a:pt x="132" y="64"/>
                      <a:pt x="130" y="63"/>
                    </a:cubicBezTo>
                    <a:cubicBezTo>
                      <a:pt x="118" y="60"/>
                      <a:pt x="118" y="60"/>
                      <a:pt x="118" y="60"/>
                    </a:cubicBezTo>
                    <a:cubicBezTo>
                      <a:pt x="118" y="60"/>
                      <a:pt x="113" y="59"/>
                      <a:pt x="119" y="58"/>
                    </a:cubicBezTo>
                    <a:cubicBezTo>
                      <a:pt x="119" y="58"/>
                      <a:pt x="127" y="58"/>
                      <a:pt x="128" y="56"/>
                    </a:cubicBezTo>
                    <a:cubicBezTo>
                      <a:pt x="128" y="56"/>
                      <a:pt x="131" y="54"/>
                      <a:pt x="127" y="55"/>
                    </a:cubicBezTo>
                    <a:cubicBezTo>
                      <a:pt x="127" y="55"/>
                      <a:pt x="118" y="56"/>
                      <a:pt x="115" y="55"/>
                    </a:cubicBezTo>
                    <a:cubicBezTo>
                      <a:pt x="115" y="55"/>
                      <a:pt x="110" y="55"/>
                      <a:pt x="109" y="59"/>
                    </a:cubicBezTo>
                    <a:cubicBezTo>
                      <a:pt x="109" y="59"/>
                      <a:pt x="110" y="60"/>
                      <a:pt x="108" y="61"/>
                    </a:cubicBezTo>
                    <a:cubicBezTo>
                      <a:pt x="108" y="61"/>
                      <a:pt x="108" y="61"/>
                      <a:pt x="108" y="63"/>
                    </a:cubicBezTo>
                    <a:cubicBezTo>
                      <a:pt x="108" y="63"/>
                      <a:pt x="108" y="70"/>
                      <a:pt x="102" y="66"/>
                    </a:cubicBezTo>
                    <a:cubicBezTo>
                      <a:pt x="102" y="66"/>
                      <a:pt x="97" y="64"/>
                      <a:pt x="98" y="60"/>
                    </a:cubicBezTo>
                    <a:cubicBezTo>
                      <a:pt x="98" y="60"/>
                      <a:pt x="99" y="56"/>
                      <a:pt x="95" y="58"/>
                    </a:cubicBezTo>
                    <a:cubicBezTo>
                      <a:pt x="95" y="58"/>
                      <a:pt x="84" y="63"/>
                      <a:pt x="79" y="64"/>
                    </a:cubicBezTo>
                    <a:cubicBezTo>
                      <a:pt x="79" y="64"/>
                      <a:pt x="65" y="66"/>
                      <a:pt x="66" y="70"/>
                    </a:cubicBezTo>
                    <a:cubicBezTo>
                      <a:pt x="66" y="70"/>
                      <a:pt x="68" y="74"/>
                      <a:pt x="65" y="74"/>
                    </a:cubicBezTo>
                    <a:cubicBezTo>
                      <a:pt x="65" y="74"/>
                      <a:pt x="63" y="73"/>
                      <a:pt x="61" y="70"/>
                    </a:cubicBezTo>
                    <a:cubicBezTo>
                      <a:pt x="61" y="70"/>
                      <a:pt x="61" y="69"/>
                      <a:pt x="58" y="71"/>
                    </a:cubicBezTo>
                    <a:cubicBezTo>
                      <a:pt x="58" y="71"/>
                      <a:pt x="50" y="73"/>
                      <a:pt x="52" y="77"/>
                    </a:cubicBezTo>
                    <a:cubicBezTo>
                      <a:pt x="52" y="77"/>
                      <a:pt x="53" y="78"/>
                      <a:pt x="53" y="80"/>
                    </a:cubicBezTo>
                    <a:cubicBezTo>
                      <a:pt x="53" y="80"/>
                      <a:pt x="56" y="82"/>
                      <a:pt x="53" y="82"/>
                    </a:cubicBezTo>
                    <a:cubicBezTo>
                      <a:pt x="53" y="82"/>
                      <a:pt x="50" y="79"/>
                      <a:pt x="48" y="76"/>
                    </a:cubicBezTo>
                    <a:cubicBezTo>
                      <a:pt x="48" y="76"/>
                      <a:pt x="48" y="73"/>
                      <a:pt x="44" y="76"/>
                    </a:cubicBezTo>
                    <a:cubicBezTo>
                      <a:pt x="44" y="76"/>
                      <a:pt x="31" y="77"/>
                      <a:pt x="25" y="86"/>
                    </a:cubicBezTo>
                    <a:cubicBezTo>
                      <a:pt x="25" y="86"/>
                      <a:pt x="23" y="87"/>
                      <a:pt x="23" y="90"/>
                    </a:cubicBezTo>
                    <a:cubicBezTo>
                      <a:pt x="23" y="90"/>
                      <a:pt x="20" y="93"/>
                      <a:pt x="19" y="94"/>
                    </a:cubicBezTo>
                    <a:cubicBezTo>
                      <a:pt x="19" y="94"/>
                      <a:pt x="15" y="99"/>
                      <a:pt x="13" y="99"/>
                    </a:cubicBezTo>
                    <a:cubicBezTo>
                      <a:pt x="13" y="99"/>
                      <a:pt x="10" y="98"/>
                      <a:pt x="8" y="98"/>
                    </a:cubicBezTo>
                    <a:cubicBezTo>
                      <a:pt x="8" y="98"/>
                      <a:pt x="8" y="98"/>
                      <a:pt x="6" y="96"/>
                    </a:cubicBezTo>
                    <a:cubicBezTo>
                      <a:pt x="6" y="96"/>
                      <a:pt x="0" y="92"/>
                      <a:pt x="4" y="88"/>
                    </a:cubicBezTo>
                    <a:cubicBezTo>
                      <a:pt x="4" y="88"/>
                      <a:pt x="8" y="84"/>
                      <a:pt x="10" y="79"/>
                    </a:cubicBezTo>
                    <a:cubicBezTo>
                      <a:pt x="10" y="79"/>
                      <a:pt x="11" y="73"/>
                      <a:pt x="16" y="74"/>
                    </a:cubicBezTo>
                    <a:cubicBezTo>
                      <a:pt x="16" y="74"/>
                      <a:pt x="21" y="75"/>
                      <a:pt x="22" y="77"/>
                    </a:cubicBezTo>
                    <a:cubicBezTo>
                      <a:pt x="22" y="77"/>
                      <a:pt x="23" y="78"/>
                      <a:pt x="25" y="76"/>
                    </a:cubicBezTo>
                    <a:cubicBezTo>
                      <a:pt x="25" y="76"/>
                      <a:pt x="40" y="74"/>
                      <a:pt x="47" y="70"/>
                    </a:cubicBezTo>
                    <a:cubicBezTo>
                      <a:pt x="47" y="70"/>
                      <a:pt x="48" y="70"/>
                      <a:pt x="48" y="66"/>
                    </a:cubicBezTo>
                    <a:cubicBezTo>
                      <a:pt x="48" y="66"/>
                      <a:pt x="45" y="51"/>
                      <a:pt x="40" y="44"/>
                    </a:cubicBezTo>
                    <a:cubicBezTo>
                      <a:pt x="40" y="44"/>
                      <a:pt x="35" y="35"/>
                      <a:pt x="31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3" name="Freeform 12">
                <a:extLst>
                  <a:ext uri="{FF2B5EF4-FFF2-40B4-BE49-F238E27FC236}">
                    <a16:creationId xmlns="" xmlns:a16="http://schemas.microsoft.com/office/drawing/2014/main" id="{B1E4EEA4-DFDD-FD48-A27C-68D96B7C4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062"/>
                <a:ext cx="168" cy="188"/>
              </a:xfrm>
              <a:custGeom>
                <a:avLst/>
                <a:gdLst>
                  <a:gd name="T0" fmla="*/ 26 w 88"/>
                  <a:gd name="T1" fmla="*/ 10 h 97"/>
                  <a:gd name="T2" fmla="*/ 39 w 88"/>
                  <a:gd name="T3" fmla="*/ 7 h 97"/>
                  <a:gd name="T4" fmla="*/ 47 w 88"/>
                  <a:gd name="T5" fmla="*/ 3 h 97"/>
                  <a:gd name="T6" fmla="*/ 53 w 88"/>
                  <a:gd name="T7" fmla="*/ 2 h 97"/>
                  <a:gd name="T8" fmla="*/ 69 w 88"/>
                  <a:gd name="T9" fmla="*/ 9 h 97"/>
                  <a:gd name="T10" fmla="*/ 64 w 88"/>
                  <a:gd name="T11" fmla="*/ 16 h 97"/>
                  <a:gd name="T12" fmla="*/ 61 w 88"/>
                  <a:gd name="T13" fmla="*/ 26 h 97"/>
                  <a:gd name="T14" fmla="*/ 69 w 88"/>
                  <a:gd name="T15" fmla="*/ 33 h 97"/>
                  <a:gd name="T16" fmla="*/ 82 w 88"/>
                  <a:gd name="T17" fmla="*/ 36 h 97"/>
                  <a:gd name="T18" fmla="*/ 84 w 88"/>
                  <a:gd name="T19" fmla="*/ 45 h 97"/>
                  <a:gd name="T20" fmla="*/ 79 w 88"/>
                  <a:gd name="T21" fmla="*/ 48 h 97"/>
                  <a:gd name="T22" fmla="*/ 75 w 88"/>
                  <a:gd name="T23" fmla="*/ 48 h 97"/>
                  <a:gd name="T24" fmla="*/ 69 w 88"/>
                  <a:gd name="T25" fmla="*/ 55 h 97"/>
                  <a:gd name="T26" fmla="*/ 69 w 88"/>
                  <a:gd name="T27" fmla="*/ 70 h 97"/>
                  <a:gd name="T28" fmla="*/ 58 w 88"/>
                  <a:gd name="T29" fmla="*/ 89 h 97"/>
                  <a:gd name="T30" fmla="*/ 53 w 88"/>
                  <a:gd name="T31" fmla="*/ 92 h 97"/>
                  <a:gd name="T32" fmla="*/ 48 w 88"/>
                  <a:gd name="T33" fmla="*/ 96 h 97"/>
                  <a:gd name="T34" fmla="*/ 45 w 88"/>
                  <a:gd name="T35" fmla="*/ 97 h 97"/>
                  <a:gd name="T36" fmla="*/ 24 w 88"/>
                  <a:gd name="T37" fmla="*/ 97 h 97"/>
                  <a:gd name="T38" fmla="*/ 20 w 88"/>
                  <a:gd name="T39" fmla="*/ 97 h 97"/>
                  <a:gd name="T40" fmla="*/ 18 w 88"/>
                  <a:gd name="T41" fmla="*/ 95 h 97"/>
                  <a:gd name="T42" fmla="*/ 17 w 88"/>
                  <a:gd name="T43" fmla="*/ 95 h 97"/>
                  <a:gd name="T44" fmla="*/ 14 w 88"/>
                  <a:gd name="T45" fmla="*/ 94 h 97"/>
                  <a:gd name="T46" fmla="*/ 4 w 88"/>
                  <a:gd name="T47" fmla="*/ 89 h 97"/>
                  <a:gd name="T48" fmla="*/ 6 w 88"/>
                  <a:gd name="T49" fmla="*/ 88 h 97"/>
                  <a:gd name="T50" fmla="*/ 14 w 88"/>
                  <a:gd name="T51" fmla="*/ 89 h 97"/>
                  <a:gd name="T52" fmla="*/ 15 w 88"/>
                  <a:gd name="T53" fmla="*/ 86 h 97"/>
                  <a:gd name="T54" fmla="*/ 40 w 88"/>
                  <a:gd name="T55" fmla="*/ 81 h 97"/>
                  <a:gd name="T56" fmla="*/ 55 w 88"/>
                  <a:gd name="T57" fmla="*/ 54 h 97"/>
                  <a:gd name="T58" fmla="*/ 38 w 88"/>
                  <a:gd name="T59" fmla="*/ 53 h 97"/>
                  <a:gd name="T60" fmla="*/ 25 w 88"/>
                  <a:gd name="T61" fmla="*/ 57 h 97"/>
                  <a:gd name="T62" fmla="*/ 15 w 88"/>
                  <a:gd name="T63" fmla="*/ 44 h 97"/>
                  <a:gd name="T64" fmla="*/ 16 w 88"/>
                  <a:gd name="T65" fmla="*/ 42 h 97"/>
                  <a:gd name="T66" fmla="*/ 23 w 88"/>
                  <a:gd name="T67" fmla="*/ 43 h 97"/>
                  <a:gd name="T68" fmla="*/ 30 w 88"/>
                  <a:gd name="T69" fmla="*/ 42 h 97"/>
                  <a:gd name="T70" fmla="*/ 42 w 88"/>
                  <a:gd name="T71" fmla="*/ 40 h 97"/>
                  <a:gd name="T72" fmla="*/ 51 w 88"/>
                  <a:gd name="T73" fmla="*/ 38 h 97"/>
                  <a:gd name="T74" fmla="*/ 49 w 88"/>
                  <a:gd name="T75" fmla="*/ 35 h 97"/>
                  <a:gd name="T76" fmla="*/ 42 w 88"/>
                  <a:gd name="T77" fmla="*/ 21 h 97"/>
                  <a:gd name="T78" fmla="*/ 45 w 88"/>
                  <a:gd name="T79" fmla="*/ 12 h 97"/>
                  <a:gd name="T80" fmla="*/ 31 w 88"/>
                  <a:gd name="T81" fmla="*/ 15 h 97"/>
                  <a:gd name="T82" fmla="*/ 25 w 88"/>
                  <a:gd name="T83" fmla="*/ 12 h 97"/>
                  <a:gd name="T84" fmla="*/ 26 w 88"/>
                  <a:gd name="T85" fmla="*/ 1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8" h="97">
                    <a:moveTo>
                      <a:pt x="26" y="10"/>
                    </a:moveTo>
                    <a:cubicBezTo>
                      <a:pt x="26" y="10"/>
                      <a:pt x="31" y="11"/>
                      <a:pt x="39" y="7"/>
                    </a:cubicBezTo>
                    <a:cubicBezTo>
                      <a:pt x="39" y="7"/>
                      <a:pt x="46" y="6"/>
                      <a:pt x="47" y="3"/>
                    </a:cubicBezTo>
                    <a:cubicBezTo>
                      <a:pt x="47" y="3"/>
                      <a:pt x="48" y="0"/>
                      <a:pt x="53" y="2"/>
                    </a:cubicBezTo>
                    <a:cubicBezTo>
                      <a:pt x="53" y="2"/>
                      <a:pt x="67" y="1"/>
                      <a:pt x="69" y="9"/>
                    </a:cubicBezTo>
                    <a:cubicBezTo>
                      <a:pt x="69" y="9"/>
                      <a:pt x="70" y="13"/>
                      <a:pt x="64" y="16"/>
                    </a:cubicBezTo>
                    <a:cubicBezTo>
                      <a:pt x="64" y="16"/>
                      <a:pt x="60" y="20"/>
                      <a:pt x="61" y="26"/>
                    </a:cubicBezTo>
                    <a:cubicBezTo>
                      <a:pt x="61" y="26"/>
                      <a:pt x="65" y="35"/>
                      <a:pt x="69" y="33"/>
                    </a:cubicBezTo>
                    <a:cubicBezTo>
                      <a:pt x="69" y="33"/>
                      <a:pt x="81" y="33"/>
                      <a:pt x="82" y="36"/>
                    </a:cubicBezTo>
                    <a:cubicBezTo>
                      <a:pt x="82" y="36"/>
                      <a:pt x="88" y="42"/>
                      <a:pt x="84" y="45"/>
                    </a:cubicBezTo>
                    <a:cubicBezTo>
                      <a:pt x="84" y="45"/>
                      <a:pt x="81" y="46"/>
                      <a:pt x="79" y="48"/>
                    </a:cubicBezTo>
                    <a:cubicBezTo>
                      <a:pt x="79" y="48"/>
                      <a:pt x="78" y="49"/>
                      <a:pt x="75" y="48"/>
                    </a:cubicBezTo>
                    <a:cubicBezTo>
                      <a:pt x="75" y="48"/>
                      <a:pt x="68" y="48"/>
                      <a:pt x="69" y="55"/>
                    </a:cubicBezTo>
                    <a:cubicBezTo>
                      <a:pt x="69" y="70"/>
                      <a:pt x="69" y="70"/>
                      <a:pt x="69" y="70"/>
                    </a:cubicBezTo>
                    <a:cubicBezTo>
                      <a:pt x="69" y="70"/>
                      <a:pt x="65" y="83"/>
                      <a:pt x="58" y="89"/>
                    </a:cubicBezTo>
                    <a:cubicBezTo>
                      <a:pt x="58" y="89"/>
                      <a:pt x="54" y="92"/>
                      <a:pt x="53" y="92"/>
                    </a:cubicBezTo>
                    <a:cubicBezTo>
                      <a:pt x="53" y="92"/>
                      <a:pt x="51" y="93"/>
                      <a:pt x="48" y="96"/>
                    </a:cubicBezTo>
                    <a:cubicBezTo>
                      <a:pt x="48" y="96"/>
                      <a:pt x="47" y="97"/>
                      <a:pt x="45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24" y="97"/>
                      <a:pt x="22" y="96"/>
                      <a:pt x="20" y="97"/>
                    </a:cubicBezTo>
                    <a:cubicBezTo>
                      <a:pt x="20" y="97"/>
                      <a:pt x="18" y="96"/>
                      <a:pt x="18" y="95"/>
                    </a:cubicBezTo>
                    <a:cubicBezTo>
                      <a:pt x="18" y="95"/>
                      <a:pt x="19" y="94"/>
                      <a:pt x="17" y="95"/>
                    </a:cubicBezTo>
                    <a:cubicBezTo>
                      <a:pt x="17" y="95"/>
                      <a:pt x="16" y="93"/>
                      <a:pt x="14" y="94"/>
                    </a:cubicBezTo>
                    <a:cubicBezTo>
                      <a:pt x="4" y="89"/>
                      <a:pt x="4" y="89"/>
                      <a:pt x="4" y="89"/>
                    </a:cubicBezTo>
                    <a:cubicBezTo>
                      <a:pt x="4" y="89"/>
                      <a:pt x="0" y="87"/>
                      <a:pt x="6" y="88"/>
                    </a:cubicBezTo>
                    <a:cubicBezTo>
                      <a:pt x="6" y="88"/>
                      <a:pt x="19" y="93"/>
                      <a:pt x="14" y="89"/>
                    </a:cubicBezTo>
                    <a:cubicBezTo>
                      <a:pt x="14" y="89"/>
                      <a:pt x="11" y="86"/>
                      <a:pt x="15" y="86"/>
                    </a:cubicBezTo>
                    <a:cubicBezTo>
                      <a:pt x="15" y="86"/>
                      <a:pt x="30" y="87"/>
                      <a:pt x="40" y="81"/>
                    </a:cubicBezTo>
                    <a:cubicBezTo>
                      <a:pt x="40" y="81"/>
                      <a:pt x="61" y="73"/>
                      <a:pt x="55" y="54"/>
                    </a:cubicBezTo>
                    <a:cubicBezTo>
                      <a:pt x="55" y="54"/>
                      <a:pt x="48" y="50"/>
                      <a:pt x="38" y="53"/>
                    </a:cubicBezTo>
                    <a:cubicBezTo>
                      <a:pt x="38" y="53"/>
                      <a:pt x="29" y="59"/>
                      <a:pt x="25" y="57"/>
                    </a:cubicBezTo>
                    <a:cubicBezTo>
                      <a:pt x="25" y="57"/>
                      <a:pt x="17" y="51"/>
                      <a:pt x="15" y="44"/>
                    </a:cubicBezTo>
                    <a:cubicBezTo>
                      <a:pt x="15" y="44"/>
                      <a:pt x="12" y="40"/>
                      <a:pt x="16" y="42"/>
                    </a:cubicBezTo>
                    <a:cubicBezTo>
                      <a:pt x="16" y="42"/>
                      <a:pt x="17" y="44"/>
                      <a:pt x="23" y="43"/>
                    </a:cubicBezTo>
                    <a:cubicBezTo>
                      <a:pt x="23" y="43"/>
                      <a:pt x="28" y="44"/>
                      <a:pt x="30" y="42"/>
                    </a:cubicBezTo>
                    <a:cubicBezTo>
                      <a:pt x="30" y="42"/>
                      <a:pt x="35" y="41"/>
                      <a:pt x="42" y="40"/>
                    </a:cubicBezTo>
                    <a:cubicBezTo>
                      <a:pt x="42" y="40"/>
                      <a:pt x="49" y="39"/>
                      <a:pt x="51" y="38"/>
                    </a:cubicBezTo>
                    <a:cubicBezTo>
                      <a:pt x="51" y="38"/>
                      <a:pt x="53" y="35"/>
                      <a:pt x="49" y="35"/>
                    </a:cubicBezTo>
                    <a:cubicBezTo>
                      <a:pt x="49" y="35"/>
                      <a:pt x="39" y="37"/>
                      <a:pt x="42" y="21"/>
                    </a:cubicBezTo>
                    <a:cubicBezTo>
                      <a:pt x="42" y="21"/>
                      <a:pt x="50" y="9"/>
                      <a:pt x="45" y="12"/>
                    </a:cubicBezTo>
                    <a:cubicBezTo>
                      <a:pt x="45" y="12"/>
                      <a:pt x="37" y="17"/>
                      <a:pt x="31" y="15"/>
                    </a:cubicBezTo>
                    <a:cubicBezTo>
                      <a:pt x="31" y="15"/>
                      <a:pt x="27" y="15"/>
                      <a:pt x="25" y="12"/>
                    </a:cubicBezTo>
                    <a:cubicBezTo>
                      <a:pt x="25" y="12"/>
                      <a:pt x="22" y="7"/>
                      <a:pt x="2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4" name="Freeform 13">
                <a:extLst>
                  <a:ext uri="{FF2B5EF4-FFF2-40B4-BE49-F238E27FC236}">
                    <a16:creationId xmlns="" xmlns:a16="http://schemas.microsoft.com/office/drawing/2014/main" id="{39D54FD1-4C99-4941-A27F-38196AE2B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962"/>
                <a:ext cx="151" cy="247"/>
              </a:xfrm>
              <a:custGeom>
                <a:avLst/>
                <a:gdLst>
                  <a:gd name="T0" fmla="*/ 37 w 79"/>
                  <a:gd name="T1" fmla="*/ 7 h 128"/>
                  <a:gd name="T2" fmla="*/ 39 w 79"/>
                  <a:gd name="T3" fmla="*/ 5 h 128"/>
                  <a:gd name="T4" fmla="*/ 49 w 79"/>
                  <a:gd name="T5" fmla="*/ 8 h 128"/>
                  <a:gd name="T6" fmla="*/ 58 w 79"/>
                  <a:gd name="T7" fmla="*/ 12 h 128"/>
                  <a:gd name="T8" fmla="*/ 60 w 79"/>
                  <a:gd name="T9" fmla="*/ 19 h 128"/>
                  <a:gd name="T10" fmla="*/ 61 w 79"/>
                  <a:gd name="T11" fmla="*/ 26 h 128"/>
                  <a:gd name="T12" fmla="*/ 69 w 79"/>
                  <a:gd name="T13" fmla="*/ 33 h 128"/>
                  <a:gd name="T14" fmla="*/ 70 w 79"/>
                  <a:gd name="T15" fmla="*/ 33 h 128"/>
                  <a:gd name="T16" fmla="*/ 74 w 79"/>
                  <a:gd name="T17" fmla="*/ 38 h 128"/>
                  <a:gd name="T18" fmla="*/ 75 w 79"/>
                  <a:gd name="T19" fmla="*/ 41 h 128"/>
                  <a:gd name="T20" fmla="*/ 77 w 79"/>
                  <a:gd name="T21" fmla="*/ 47 h 128"/>
                  <a:gd name="T22" fmla="*/ 70 w 79"/>
                  <a:gd name="T23" fmla="*/ 58 h 128"/>
                  <a:gd name="T24" fmla="*/ 66 w 79"/>
                  <a:gd name="T25" fmla="*/ 61 h 128"/>
                  <a:gd name="T26" fmla="*/ 62 w 79"/>
                  <a:gd name="T27" fmla="*/ 69 h 128"/>
                  <a:gd name="T28" fmla="*/ 56 w 79"/>
                  <a:gd name="T29" fmla="*/ 77 h 128"/>
                  <a:gd name="T30" fmla="*/ 48 w 79"/>
                  <a:gd name="T31" fmla="*/ 94 h 128"/>
                  <a:gd name="T32" fmla="*/ 44 w 79"/>
                  <a:gd name="T33" fmla="*/ 103 h 128"/>
                  <a:gd name="T34" fmla="*/ 38 w 79"/>
                  <a:gd name="T35" fmla="*/ 107 h 128"/>
                  <a:gd name="T36" fmla="*/ 36 w 79"/>
                  <a:gd name="T37" fmla="*/ 111 h 128"/>
                  <a:gd name="T38" fmla="*/ 33 w 79"/>
                  <a:gd name="T39" fmla="*/ 115 h 128"/>
                  <a:gd name="T40" fmla="*/ 25 w 79"/>
                  <a:gd name="T41" fmla="*/ 119 h 128"/>
                  <a:gd name="T42" fmla="*/ 18 w 79"/>
                  <a:gd name="T43" fmla="*/ 122 h 128"/>
                  <a:gd name="T44" fmla="*/ 13 w 79"/>
                  <a:gd name="T45" fmla="*/ 123 h 128"/>
                  <a:gd name="T46" fmla="*/ 11 w 79"/>
                  <a:gd name="T47" fmla="*/ 125 h 128"/>
                  <a:gd name="T48" fmla="*/ 3 w 79"/>
                  <a:gd name="T49" fmla="*/ 127 h 128"/>
                  <a:gd name="T50" fmla="*/ 9 w 79"/>
                  <a:gd name="T51" fmla="*/ 111 h 128"/>
                  <a:gd name="T52" fmla="*/ 14 w 79"/>
                  <a:gd name="T53" fmla="*/ 103 h 128"/>
                  <a:gd name="T54" fmla="*/ 18 w 79"/>
                  <a:gd name="T55" fmla="*/ 99 h 128"/>
                  <a:gd name="T56" fmla="*/ 20 w 79"/>
                  <a:gd name="T57" fmla="*/ 99 h 128"/>
                  <a:gd name="T58" fmla="*/ 25 w 79"/>
                  <a:gd name="T59" fmla="*/ 93 h 128"/>
                  <a:gd name="T60" fmla="*/ 23 w 79"/>
                  <a:gd name="T61" fmla="*/ 90 h 128"/>
                  <a:gd name="T62" fmla="*/ 23 w 79"/>
                  <a:gd name="T63" fmla="*/ 85 h 128"/>
                  <a:gd name="T64" fmla="*/ 22 w 79"/>
                  <a:gd name="T65" fmla="*/ 83 h 128"/>
                  <a:gd name="T66" fmla="*/ 18 w 79"/>
                  <a:gd name="T67" fmla="*/ 81 h 128"/>
                  <a:gd name="T68" fmla="*/ 15 w 79"/>
                  <a:gd name="T69" fmla="*/ 80 h 128"/>
                  <a:gd name="T70" fmla="*/ 9 w 79"/>
                  <a:gd name="T71" fmla="*/ 69 h 128"/>
                  <a:gd name="T72" fmla="*/ 27 w 79"/>
                  <a:gd name="T73" fmla="*/ 67 h 128"/>
                  <a:gd name="T74" fmla="*/ 36 w 79"/>
                  <a:gd name="T75" fmla="*/ 55 h 128"/>
                  <a:gd name="T76" fmla="*/ 35 w 79"/>
                  <a:gd name="T77" fmla="*/ 52 h 128"/>
                  <a:gd name="T78" fmla="*/ 36 w 79"/>
                  <a:gd name="T79" fmla="*/ 49 h 128"/>
                  <a:gd name="T80" fmla="*/ 36 w 79"/>
                  <a:gd name="T81" fmla="*/ 45 h 128"/>
                  <a:gd name="T82" fmla="*/ 37 w 79"/>
                  <a:gd name="T83" fmla="*/ 42 h 128"/>
                  <a:gd name="T84" fmla="*/ 37 w 79"/>
                  <a:gd name="T85" fmla="*/ 39 h 128"/>
                  <a:gd name="T86" fmla="*/ 38 w 79"/>
                  <a:gd name="T87" fmla="*/ 36 h 128"/>
                  <a:gd name="T88" fmla="*/ 38 w 79"/>
                  <a:gd name="T89" fmla="*/ 33 h 128"/>
                  <a:gd name="T90" fmla="*/ 39 w 79"/>
                  <a:gd name="T91" fmla="*/ 32 h 128"/>
                  <a:gd name="T92" fmla="*/ 40 w 79"/>
                  <a:gd name="T93" fmla="*/ 29 h 128"/>
                  <a:gd name="T94" fmla="*/ 39 w 79"/>
                  <a:gd name="T95" fmla="*/ 25 h 128"/>
                  <a:gd name="T96" fmla="*/ 37 w 79"/>
                  <a:gd name="T97" fmla="*/ 22 h 128"/>
                  <a:gd name="T98" fmla="*/ 37 w 79"/>
                  <a:gd name="T99" fmla="*/ 7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9" h="128">
                    <a:moveTo>
                      <a:pt x="37" y="7"/>
                    </a:moveTo>
                    <a:cubicBezTo>
                      <a:pt x="37" y="7"/>
                      <a:pt x="33" y="0"/>
                      <a:pt x="39" y="5"/>
                    </a:cubicBezTo>
                    <a:cubicBezTo>
                      <a:pt x="39" y="5"/>
                      <a:pt x="46" y="5"/>
                      <a:pt x="49" y="8"/>
                    </a:cubicBezTo>
                    <a:cubicBezTo>
                      <a:pt x="49" y="8"/>
                      <a:pt x="55" y="11"/>
                      <a:pt x="58" y="12"/>
                    </a:cubicBezTo>
                    <a:cubicBezTo>
                      <a:pt x="58" y="12"/>
                      <a:pt x="60" y="12"/>
                      <a:pt x="60" y="19"/>
                    </a:cubicBezTo>
                    <a:cubicBezTo>
                      <a:pt x="60" y="19"/>
                      <a:pt x="59" y="26"/>
                      <a:pt x="61" y="26"/>
                    </a:cubicBezTo>
                    <a:cubicBezTo>
                      <a:pt x="61" y="26"/>
                      <a:pt x="67" y="31"/>
                      <a:pt x="69" y="33"/>
                    </a:cubicBezTo>
                    <a:cubicBezTo>
                      <a:pt x="69" y="33"/>
                      <a:pt x="69" y="34"/>
                      <a:pt x="70" y="33"/>
                    </a:cubicBezTo>
                    <a:cubicBezTo>
                      <a:pt x="70" y="33"/>
                      <a:pt x="74" y="33"/>
                      <a:pt x="74" y="38"/>
                    </a:cubicBezTo>
                    <a:cubicBezTo>
                      <a:pt x="74" y="38"/>
                      <a:pt x="73" y="41"/>
                      <a:pt x="75" y="41"/>
                    </a:cubicBezTo>
                    <a:cubicBezTo>
                      <a:pt x="75" y="41"/>
                      <a:pt x="79" y="42"/>
                      <a:pt x="77" y="47"/>
                    </a:cubicBezTo>
                    <a:cubicBezTo>
                      <a:pt x="77" y="47"/>
                      <a:pt x="77" y="56"/>
                      <a:pt x="70" y="58"/>
                    </a:cubicBezTo>
                    <a:cubicBezTo>
                      <a:pt x="70" y="58"/>
                      <a:pt x="67" y="58"/>
                      <a:pt x="66" y="61"/>
                    </a:cubicBezTo>
                    <a:cubicBezTo>
                      <a:pt x="66" y="61"/>
                      <a:pt x="62" y="66"/>
                      <a:pt x="62" y="69"/>
                    </a:cubicBezTo>
                    <a:cubicBezTo>
                      <a:pt x="62" y="69"/>
                      <a:pt x="60" y="73"/>
                      <a:pt x="56" y="77"/>
                    </a:cubicBezTo>
                    <a:cubicBezTo>
                      <a:pt x="56" y="77"/>
                      <a:pt x="47" y="82"/>
                      <a:pt x="48" y="94"/>
                    </a:cubicBezTo>
                    <a:cubicBezTo>
                      <a:pt x="48" y="94"/>
                      <a:pt x="51" y="100"/>
                      <a:pt x="44" y="103"/>
                    </a:cubicBezTo>
                    <a:cubicBezTo>
                      <a:pt x="44" y="103"/>
                      <a:pt x="42" y="103"/>
                      <a:pt x="38" y="107"/>
                    </a:cubicBezTo>
                    <a:cubicBezTo>
                      <a:pt x="38" y="107"/>
                      <a:pt x="36" y="110"/>
                      <a:pt x="36" y="111"/>
                    </a:cubicBezTo>
                    <a:cubicBezTo>
                      <a:pt x="36" y="111"/>
                      <a:pt x="33" y="114"/>
                      <a:pt x="33" y="115"/>
                    </a:cubicBezTo>
                    <a:cubicBezTo>
                      <a:pt x="33" y="115"/>
                      <a:pt x="31" y="118"/>
                      <a:pt x="25" y="119"/>
                    </a:cubicBezTo>
                    <a:cubicBezTo>
                      <a:pt x="25" y="119"/>
                      <a:pt x="20" y="119"/>
                      <a:pt x="18" y="122"/>
                    </a:cubicBezTo>
                    <a:cubicBezTo>
                      <a:pt x="18" y="122"/>
                      <a:pt x="15" y="124"/>
                      <a:pt x="13" y="123"/>
                    </a:cubicBezTo>
                    <a:cubicBezTo>
                      <a:pt x="13" y="123"/>
                      <a:pt x="12" y="123"/>
                      <a:pt x="11" y="125"/>
                    </a:cubicBezTo>
                    <a:cubicBezTo>
                      <a:pt x="11" y="125"/>
                      <a:pt x="8" y="128"/>
                      <a:pt x="3" y="127"/>
                    </a:cubicBezTo>
                    <a:cubicBezTo>
                      <a:pt x="3" y="127"/>
                      <a:pt x="7" y="116"/>
                      <a:pt x="9" y="111"/>
                    </a:cubicBezTo>
                    <a:cubicBezTo>
                      <a:pt x="9" y="111"/>
                      <a:pt x="11" y="105"/>
                      <a:pt x="14" y="103"/>
                    </a:cubicBezTo>
                    <a:cubicBezTo>
                      <a:pt x="14" y="103"/>
                      <a:pt x="15" y="98"/>
                      <a:pt x="18" y="99"/>
                    </a:cubicBezTo>
                    <a:cubicBezTo>
                      <a:pt x="18" y="99"/>
                      <a:pt x="19" y="101"/>
                      <a:pt x="20" y="99"/>
                    </a:cubicBezTo>
                    <a:cubicBezTo>
                      <a:pt x="20" y="99"/>
                      <a:pt x="24" y="93"/>
                      <a:pt x="25" y="93"/>
                    </a:cubicBezTo>
                    <a:cubicBezTo>
                      <a:pt x="25" y="93"/>
                      <a:pt x="24" y="90"/>
                      <a:pt x="23" y="90"/>
                    </a:cubicBezTo>
                    <a:cubicBezTo>
                      <a:pt x="23" y="90"/>
                      <a:pt x="22" y="87"/>
                      <a:pt x="23" y="85"/>
                    </a:cubicBezTo>
                    <a:cubicBezTo>
                      <a:pt x="23" y="85"/>
                      <a:pt x="24" y="84"/>
                      <a:pt x="22" y="83"/>
                    </a:cubicBezTo>
                    <a:cubicBezTo>
                      <a:pt x="22" y="83"/>
                      <a:pt x="19" y="79"/>
                      <a:pt x="18" y="81"/>
                    </a:cubicBezTo>
                    <a:cubicBezTo>
                      <a:pt x="18" y="81"/>
                      <a:pt x="17" y="81"/>
                      <a:pt x="15" y="80"/>
                    </a:cubicBezTo>
                    <a:cubicBezTo>
                      <a:pt x="15" y="80"/>
                      <a:pt x="0" y="69"/>
                      <a:pt x="9" y="69"/>
                    </a:cubicBezTo>
                    <a:cubicBezTo>
                      <a:pt x="9" y="69"/>
                      <a:pt x="18" y="72"/>
                      <a:pt x="27" y="67"/>
                    </a:cubicBezTo>
                    <a:cubicBezTo>
                      <a:pt x="27" y="67"/>
                      <a:pt x="29" y="66"/>
                      <a:pt x="36" y="55"/>
                    </a:cubicBezTo>
                    <a:cubicBezTo>
                      <a:pt x="36" y="55"/>
                      <a:pt x="37" y="53"/>
                      <a:pt x="35" y="52"/>
                    </a:cubicBezTo>
                    <a:cubicBezTo>
                      <a:pt x="35" y="52"/>
                      <a:pt x="35" y="50"/>
                      <a:pt x="36" y="49"/>
                    </a:cubicBezTo>
                    <a:cubicBezTo>
                      <a:pt x="36" y="49"/>
                      <a:pt x="36" y="48"/>
                      <a:pt x="36" y="45"/>
                    </a:cubicBezTo>
                    <a:cubicBezTo>
                      <a:pt x="36" y="45"/>
                      <a:pt x="36" y="43"/>
                      <a:pt x="37" y="42"/>
                    </a:cubicBezTo>
                    <a:cubicBezTo>
                      <a:pt x="37" y="42"/>
                      <a:pt x="38" y="40"/>
                      <a:pt x="37" y="39"/>
                    </a:cubicBezTo>
                    <a:cubicBezTo>
                      <a:pt x="37" y="39"/>
                      <a:pt x="37" y="37"/>
                      <a:pt x="38" y="36"/>
                    </a:cubicBezTo>
                    <a:cubicBezTo>
                      <a:pt x="38" y="36"/>
                      <a:pt x="38" y="35"/>
                      <a:pt x="38" y="33"/>
                    </a:cubicBezTo>
                    <a:cubicBezTo>
                      <a:pt x="38" y="33"/>
                      <a:pt x="37" y="32"/>
                      <a:pt x="39" y="32"/>
                    </a:cubicBezTo>
                    <a:cubicBezTo>
                      <a:pt x="39" y="32"/>
                      <a:pt x="41" y="33"/>
                      <a:pt x="40" y="29"/>
                    </a:cubicBezTo>
                    <a:cubicBezTo>
                      <a:pt x="40" y="29"/>
                      <a:pt x="39" y="27"/>
                      <a:pt x="39" y="25"/>
                    </a:cubicBezTo>
                    <a:cubicBezTo>
                      <a:pt x="37" y="22"/>
                      <a:pt x="37" y="22"/>
                      <a:pt x="37" y="22"/>
                    </a:cubicBezTo>
                    <a:lnTo>
                      <a:pt x="3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5" name="Freeform 14">
                <a:extLst>
                  <a:ext uri="{FF2B5EF4-FFF2-40B4-BE49-F238E27FC236}">
                    <a16:creationId xmlns="" xmlns:a16="http://schemas.microsoft.com/office/drawing/2014/main" id="{7FA397AD-49FA-4741-8684-AE19844BA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138"/>
                <a:ext cx="63" cy="70"/>
              </a:xfrm>
              <a:custGeom>
                <a:avLst/>
                <a:gdLst>
                  <a:gd name="T0" fmla="*/ 3 w 33"/>
                  <a:gd name="T1" fmla="*/ 8 h 36"/>
                  <a:gd name="T2" fmla="*/ 7 w 33"/>
                  <a:gd name="T3" fmla="*/ 3 h 36"/>
                  <a:gd name="T4" fmla="*/ 13 w 33"/>
                  <a:gd name="T5" fmla="*/ 4 h 36"/>
                  <a:gd name="T6" fmla="*/ 23 w 33"/>
                  <a:gd name="T7" fmla="*/ 12 h 36"/>
                  <a:gd name="T8" fmla="*/ 30 w 33"/>
                  <a:gd name="T9" fmla="*/ 18 h 36"/>
                  <a:gd name="T10" fmla="*/ 31 w 33"/>
                  <a:gd name="T11" fmla="*/ 25 h 36"/>
                  <a:gd name="T12" fmla="*/ 30 w 33"/>
                  <a:gd name="T13" fmla="*/ 28 h 36"/>
                  <a:gd name="T14" fmla="*/ 28 w 33"/>
                  <a:gd name="T15" fmla="*/ 31 h 36"/>
                  <a:gd name="T16" fmla="*/ 19 w 33"/>
                  <a:gd name="T17" fmla="*/ 34 h 36"/>
                  <a:gd name="T18" fmla="*/ 12 w 33"/>
                  <a:gd name="T19" fmla="*/ 33 h 36"/>
                  <a:gd name="T20" fmla="*/ 8 w 33"/>
                  <a:gd name="T21" fmla="*/ 30 h 36"/>
                  <a:gd name="T22" fmla="*/ 5 w 33"/>
                  <a:gd name="T23" fmla="*/ 29 h 36"/>
                  <a:gd name="T24" fmla="*/ 2 w 33"/>
                  <a:gd name="T25" fmla="*/ 25 h 36"/>
                  <a:gd name="T26" fmla="*/ 2 w 33"/>
                  <a:gd name="T27" fmla="*/ 19 h 36"/>
                  <a:gd name="T28" fmla="*/ 3 w 33"/>
                  <a:gd name="T29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36">
                    <a:moveTo>
                      <a:pt x="3" y="8"/>
                    </a:moveTo>
                    <a:cubicBezTo>
                      <a:pt x="3" y="8"/>
                      <a:pt x="4" y="0"/>
                      <a:pt x="7" y="3"/>
                    </a:cubicBezTo>
                    <a:cubicBezTo>
                      <a:pt x="7" y="3"/>
                      <a:pt x="10" y="4"/>
                      <a:pt x="13" y="4"/>
                    </a:cubicBezTo>
                    <a:cubicBezTo>
                      <a:pt x="13" y="4"/>
                      <a:pt x="19" y="7"/>
                      <a:pt x="23" y="12"/>
                    </a:cubicBezTo>
                    <a:cubicBezTo>
                      <a:pt x="23" y="12"/>
                      <a:pt x="28" y="17"/>
                      <a:pt x="30" y="18"/>
                    </a:cubicBezTo>
                    <a:cubicBezTo>
                      <a:pt x="30" y="18"/>
                      <a:pt x="33" y="20"/>
                      <a:pt x="31" y="25"/>
                    </a:cubicBezTo>
                    <a:cubicBezTo>
                      <a:pt x="31" y="25"/>
                      <a:pt x="29" y="27"/>
                      <a:pt x="30" y="28"/>
                    </a:cubicBezTo>
                    <a:cubicBezTo>
                      <a:pt x="30" y="28"/>
                      <a:pt x="29" y="30"/>
                      <a:pt x="28" y="31"/>
                    </a:cubicBezTo>
                    <a:cubicBezTo>
                      <a:pt x="28" y="31"/>
                      <a:pt x="24" y="36"/>
                      <a:pt x="19" y="34"/>
                    </a:cubicBezTo>
                    <a:cubicBezTo>
                      <a:pt x="19" y="34"/>
                      <a:pt x="15" y="34"/>
                      <a:pt x="12" y="33"/>
                    </a:cubicBezTo>
                    <a:cubicBezTo>
                      <a:pt x="12" y="33"/>
                      <a:pt x="9" y="32"/>
                      <a:pt x="8" y="30"/>
                    </a:cubicBezTo>
                    <a:cubicBezTo>
                      <a:pt x="8" y="30"/>
                      <a:pt x="6" y="29"/>
                      <a:pt x="5" y="29"/>
                    </a:cubicBezTo>
                    <a:cubicBezTo>
                      <a:pt x="5" y="29"/>
                      <a:pt x="4" y="29"/>
                      <a:pt x="2" y="25"/>
                    </a:cubicBezTo>
                    <a:cubicBezTo>
                      <a:pt x="2" y="25"/>
                      <a:pt x="0" y="23"/>
                      <a:pt x="2" y="19"/>
                    </a:cubicBezTo>
                    <a:cubicBezTo>
                      <a:pt x="2" y="19"/>
                      <a:pt x="4" y="14"/>
                      <a:pt x="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6" name="Freeform 15">
                <a:extLst>
                  <a:ext uri="{FF2B5EF4-FFF2-40B4-BE49-F238E27FC236}">
                    <a16:creationId xmlns="" xmlns:a16="http://schemas.microsoft.com/office/drawing/2014/main" id="{A23C6269-FF4F-0F4C-B525-C2D26341A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064"/>
                <a:ext cx="36" cy="142"/>
              </a:xfrm>
              <a:custGeom>
                <a:avLst/>
                <a:gdLst>
                  <a:gd name="T0" fmla="*/ 0 w 19"/>
                  <a:gd name="T1" fmla="*/ 48 h 73"/>
                  <a:gd name="T2" fmla="*/ 1 w 19"/>
                  <a:gd name="T3" fmla="*/ 27 h 73"/>
                  <a:gd name="T4" fmla="*/ 1 w 19"/>
                  <a:gd name="T5" fmla="*/ 24 h 73"/>
                  <a:gd name="T6" fmla="*/ 1 w 19"/>
                  <a:gd name="T7" fmla="*/ 12 h 73"/>
                  <a:gd name="T8" fmla="*/ 3 w 19"/>
                  <a:gd name="T9" fmla="*/ 10 h 73"/>
                  <a:gd name="T10" fmla="*/ 3 w 19"/>
                  <a:gd name="T11" fmla="*/ 7 h 73"/>
                  <a:gd name="T12" fmla="*/ 3 w 19"/>
                  <a:gd name="T13" fmla="*/ 5 h 73"/>
                  <a:gd name="T14" fmla="*/ 7 w 19"/>
                  <a:gd name="T15" fmla="*/ 3 h 73"/>
                  <a:gd name="T16" fmla="*/ 6 w 19"/>
                  <a:gd name="T17" fmla="*/ 8 h 73"/>
                  <a:gd name="T18" fmla="*/ 9 w 19"/>
                  <a:gd name="T19" fmla="*/ 26 h 73"/>
                  <a:gd name="T20" fmla="*/ 11 w 19"/>
                  <a:gd name="T21" fmla="*/ 30 h 73"/>
                  <a:gd name="T22" fmla="*/ 14 w 19"/>
                  <a:gd name="T23" fmla="*/ 37 h 73"/>
                  <a:gd name="T24" fmla="*/ 14 w 19"/>
                  <a:gd name="T25" fmla="*/ 42 h 73"/>
                  <a:gd name="T26" fmla="*/ 15 w 19"/>
                  <a:gd name="T27" fmla="*/ 43 h 73"/>
                  <a:gd name="T28" fmla="*/ 17 w 19"/>
                  <a:gd name="T29" fmla="*/ 45 h 73"/>
                  <a:gd name="T30" fmla="*/ 16 w 19"/>
                  <a:gd name="T31" fmla="*/ 54 h 73"/>
                  <a:gd name="T32" fmla="*/ 17 w 19"/>
                  <a:gd name="T33" fmla="*/ 57 h 73"/>
                  <a:gd name="T34" fmla="*/ 18 w 19"/>
                  <a:gd name="T35" fmla="*/ 59 h 73"/>
                  <a:gd name="T36" fmla="*/ 18 w 19"/>
                  <a:gd name="T37" fmla="*/ 61 h 73"/>
                  <a:gd name="T38" fmla="*/ 18 w 19"/>
                  <a:gd name="T39" fmla="*/ 70 h 73"/>
                  <a:gd name="T40" fmla="*/ 13 w 19"/>
                  <a:gd name="T41" fmla="*/ 71 h 73"/>
                  <a:gd name="T42" fmla="*/ 0 w 19"/>
                  <a:gd name="T43" fmla="*/ 48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73">
                    <a:moveTo>
                      <a:pt x="0" y="48"/>
                    </a:moveTo>
                    <a:cubicBezTo>
                      <a:pt x="0" y="48"/>
                      <a:pt x="0" y="28"/>
                      <a:pt x="1" y="27"/>
                    </a:cubicBezTo>
                    <a:cubicBezTo>
                      <a:pt x="1" y="27"/>
                      <a:pt x="1" y="26"/>
                      <a:pt x="1" y="24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1"/>
                      <a:pt x="3" y="10"/>
                    </a:cubicBezTo>
                    <a:cubicBezTo>
                      <a:pt x="3" y="10"/>
                      <a:pt x="2" y="7"/>
                      <a:pt x="3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5"/>
                      <a:pt x="4" y="0"/>
                      <a:pt x="7" y="3"/>
                    </a:cubicBezTo>
                    <a:cubicBezTo>
                      <a:pt x="7" y="3"/>
                      <a:pt x="8" y="5"/>
                      <a:pt x="6" y="8"/>
                    </a:cubicBezTo>
                    <a:cubicBezTo>
                      <a:pt x="6" y="8"/>
                      <a:pt x="3" y="11"/>
                      <a:pt x="9" y="26"/>
                    </a:cubicBezTo>
                    <a:cubicBezTo>
                      <a:pt x="9" y="26"/>
                      <a:pt x="9" y="28"/>
                      <a:pt x="11" y="30"/>
                    </a:cubicBezTo>
                    <a:cubicBezTo>
                      <a:pt x="11" y="30"/>
                      <a:pt x="14" y="32"/>
                      <a:pt x="14" y="37"/>
                    </a:cubicBezTo>
                    <a:cubicBezTo>
                      <a:pt x="14" y="37"/>
                      <a:pt x="14" y="40"/>
                      <a:pt x="14" y="42"/>
                    </a:cubicBezTo>
                    <a:cubicBezTo>
                      <a:pt x="14" y="42"/>
                      <a:pt x="12" y="44"/>
                      <a:pt x="15" y="43"/>
                    </a:cubicBezTo>
                    <a:cubicBezTo>
                      <a:pt x="15" y="43"/>
                      <a:pt x="17" y="43"/>
                      <a:pt x="17" y="45"/>
                    </a:cubicBezTo>
                    <a:cubicBezTo>
                      <a:pt x="17" y="45"/>
                      <a:pt x="16" y="52"/>
                      <a:pt x="16" y="54"/>
                    </a:cubicBezTo>
                    <a:cubicBezTo>
                      <a:pt x="16" y="54"/>
                      <a:pt x="18" y="56"/>
                      <a:pt x="17" y="57"/>
                    </a:cubicBezTo>
                    <a:cubicBezTo>
                      <a:pt x="17" y="57"/>
                      <a:pt x="17" y="58"/>
                      <a:pt x="18" y="59"/>
                    </a:cubicBezTo>
                    <a:cubicBezTo>
                      <a:pt x="18" y="59"/>
                      <a:pt x="18" y="59"/>
                      <a:pt x="18" y="61"/>
                    </a:cubicBezTo>
                    <a:cubicBezTo>
                      <a:pt x="18" y="61"/>
                      <a:pt x="19" y="69"/>
                      <a:pt x="18" y="70"/>
                    </a:cubicBezTo>
                    <a:cubicBezTo>
                      <a:pt x="18" y="70"/>
                      <a:pt x="16" y="73"/>
                      <a:pt x="13" y="71"/>
                    </a:cubicBezTo>
                    <a:cubicBezTo>
                      <a:pt x="13" y="71"/>
                      <a:pt x="3" y="62"/>
                      <a:pt x="0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7" name="Freeform 16">
                <a:extLst>
                  <a:ext uri="{FF2B5EF4-FFF2-40B4-BE49-F238E27FC236}">
                    <a16:creationId xmlns="" xmlns:a16="http://schemas.microsoft.com/office/drawing/2014/main" id="{809E0305-931A-3149-A98A-88FA80217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85"/>
                <a:ext cx="35" cy="60"/>
              </a:xfrm>
              <a:custGeom>
                <a:avLst/>
                <a:gdLst>
                  <a:gd name="T0" fmla="*/ 7 w 18"/>
                  <a:gd name="T1" fmla="*/ 5 h 31"/>
                  <a:gd name="T2" fmla="*/ 8 w 18"/>
                  <a:gd name="T3" fmla="*/ 2 h 31"/>
                  <a:gd name="T4" fmla="*/ 11 w 18"/>
                  <a:gd name="T5" fmla="*/ 3 h 31"/>
                  <a:gd name="T6" fmla="*/ 18 w 18"/>
                  <a:gd name="T7" fmla="*/ 25 h 31"/>
                  <a:gd name="T8" fmla="*/ 11 w 18"/>
                  <a:gd name="T9" fmla="*/ 28 h 31"/>
                  <a:gd name="T10" fmla="*/ 7 w 18"/>
                  <a:gd name="T11" fmla="*/ 25 h 31"/>
                  <a:gd name="T12" fmla="*/ 2 w 18"/>
                  <a:gd name="T13" fmla="*/ 25 h 31"/>
                  <a:gd name="T14" fmla="*/ 2 w 18"/>
                  <a:gd name="T15" fmla="*/ 22 h 31"/>
                  <a:gd name="T16" fmla="*/ 7 w 18"/>
                  <a:gd name="T17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1">
                    <a:moveTo>
                      <a:pt x="7" y="5"/>
                    </a:moveTo>
                    <a:cubicBezTo>
                      <a:pt x="7" y="5"/>
                      <a:pt x="6" y="4"/>
                      <a:pt x="8" y="2"/>
                    </a:cubicBezTo>
                    <a:cubicBezTo>
                      <a:pt x="8" y="2"/>
                      <a:pt x="10" y="0"/>
                      <a:pt x="11" y="3"/>
                    </a:cubicBezTo>
                    <a:cubicBezTo>
                      <a:pt x="11" y="3"/>
                      <a:pt x="18" y="18"/>
                      <a:pt x="18" y="25"/>
                    </a:cubicBezTo>
                    <a:cubicBezTo>
                      <a:pt x="18" y="25"/>
                      <a:pt x="17" y="31"/>
                      <a:pt x="11" y="28"/>
                    </a:cubicBezTo>
                    <a:cubicBezTo>
                      <a:pt x="11" y="28"/>
                      <a:pt x="9" y="27"/>
                      <a:pt x="7" y="25"/>
                    </a:cubicBezTo>
                    <a:cubicBezTo>
                      <a:pt x="7" y="25"/>
                      <a:pt x="5" y="26"/>
                      <a:pt x="2" y="25"/>
                    </a:cubicBezTo>
                    <a:cubicBezTo>
                      <a:pt x="2" y="25"/>
                      <a:pt x="0" y="24"/>
                      <a:pt x="2" y="22"/>
                    </a:cubicBezTo>
                    <a:cubicBezTo>
                      <a:pt x="2" y="22"/>
                      <a:pt x="7" y="13"/>
                      <a:pt x="7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8" name="Freeform 17">
                <a:extLst>
                  <a:ext uri="{FF2B5EF4-FFF2-40B4-BE49-F238E27FC236}">
                    <a16:creationId xmlns="" xmlns:a16="http://schemas.microsoft.com/office/drawing/2014/main" id="{C138BBB5-75D6-594D-AE6F-63C5A97D18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69" y="1956"/>
                <a:ext cx="218" cy="246"/>
              </a:xfrm>
              <a:custGeom>
                <a:avLst/>
                <a:gdLst>
                  <a:gd name="T0" fmla="*/ 98 w 114"/>
                  <a:gd name="T1" fmla="*/ 50 h 127"/>
                  <a:gd name="T2" fmla="*/ 110 w 114"/>
                  <a:gd name="T3" fmla="*/ 70 h 127"/>
                  <a:gd name="T4" fmla="*/ 98 w 114"/>
                  <a:gd name="T5" fmla="*/ 83 h 127"/>
                  <a:gd name="T6" fmla="*/ 82 w 114"/>
                  <a:gd name="T7" fmla="*/ 103 h 127"/>
                  <a:gd name="T8" fmla="*/ 83 w 114"/>
                  <a:gd name="T9" fmla="*/ 119 h 127"/>
                  <a:gd name="T10" fmla="*/ 79 w 114"/>
                  <a:gd name="T11" fmla="*/ 85 h 127"/>
                  <a:gd name="T12" fmla="*/ 97 w 114"/>
                  <a:gd name="T13" fmla="*/ 64 h 127"/>
                  <a:gd name="T14" fmla="*/ 88 w 114"/>
                  <a:gd name="T15" fmla="*/ 51 h 127"/>
                  <a:gd name="T16" fmla="*/ 79 w 114"/>
                  <a:gd name="T17" fmla="*/ 45 h 127"/>
                  <a:gd name="T18" fmla="*/ 38 w 114"/>
                  <a:gd name="T19" fmla="*/ 47 h 127"/>
                  <a:gd name="T20" fmla="*/ 53 w 114"/>
                  <a:gd name="T21" fmla="*/ 40 h 127"/>
                  <a:gd name="T22" fmla="*/ 54 w 114"/>
                  <a:gd name="T23" fmla="*/ 3 h 127"/>
                  <a:gd name="T24" fmla="*/ 61 w 114"/>
                  <a:gd name="T25" fmla="*/ 3 h 127"/>
                  <a:gd name="T26" fmla="*/ 67 w 114"/>
                  <a:gd name="T27" fmla="*/ 27 h 127"/>
                  <a:gd name="T28" fmla="*/ 69 w 114"/>
                  <a:gd name="T29" fmla="*/ 43 h 127"/>
                  <a:gd name="T30" fmla="*/ 79 w 114"/>
                  <a:gd name="T31" fmla="*/ 49 h 127"/>
                  <a:gd name="T32" fmla="*/ 71 w 114"/>
                  <a:gd name="T33" fmla="*/ 53 h 127"/>
                  <a:gd name="T34" fmla="*/ 76 w 114"/>
                  <a:gd name="T35" fmla="*/ 64 h 127"/>
                  <a:gd name="T36" fmla="*/ 72 w 114"/>
                  <a:gd name="T37" fmla="*/ 73 h 127"/>
                  <a:gd name="T38" fmla="*/ 62 w 114"/>
                  <a:gd name="T39" fmla="*/ 95 h 127"/>
                  <a:gd name="T40" fmla="*/ 77 w 114"/>
                  <a:gd name="T41" fmla="*/ 88 h 127"/>
                  <a:gd name="T42" fmla="*/ 79 w 114"/>
                  <a:gd name="T43" fmla="*/ 120 h 127"/>
                  <a:gd name="T44" fmla="*/ 65 w 114"/>
                  <a:gd name="T45" fmla="*/ 120 h 127"/>
                  <a:gd name="T46" fmla="*/ 54 w 114"/>
                  <a:gd name="T47" fmla="*/ 119 h 127"/>
                  <a:gd name="T48" fmla="*/ 33 w 114"/>
                  <a:gd name="T49" fmla="*/ 115 h 127"/>
                  <a:gd name="T50" fmla="*/ 38 w 114"/>
                  <a:gd name="T51" fmla="*/ 109 h 127"/>
                  <a:gd name="T52" fmla="*/ 49 w 114"/>
                  <a:gd name="T53" fmla="*/ 98 h 127"/>
                  <a:gd name="T54" fmla="*/ 50 w 114"/>
                  <a:gd name="T55" fmla="*/ 84 h 127"/>
                  <a:gd name="T56" fmla="*/ 43 w 114"/>
                  <a:gd name="T57" fmla="*/ 67 h 127"/>
                  <a:gd name="T58" fmla="*/ 51 w 114"/>
                  <a:gd name="T59" fmla="*/ 61 h 127"/>
                  <a:gd name="T60" fmla="*/ 53 w 114"/>
                  <a:gd name="T61" fmla="*/ 50 h 127"/>
                  <a:gd name="T62" fmla="*/ 35 w 114"/>
                  <a:gd name="T63" fmla="*/ 59 h 127"/>
                  <a:gd name="T64" fmla="*/ 33 w 114"/>
                  <a:gd name="T65" fmla="*/ 51 h 127"/>
                  <a:gd name="T66" fmla="*/ 0 w 114"/>
                  <a:gd name="T67" fmla="*/ 78 h 127"/>
                  <a:gd name="T68" fmla="*/ 0 w 114"/>
                  <a:gd name="T69" fmla="*/ 76 h 127"/>
                  <a:gd name="T70" fmla="*/ 13 w 114"/>
                  <a:gd name="T71" fmla="*/ 63 h 127"/>
                  <a:gd name="T72" fmla="*/ 33 w 114"/>
                  <a:gd name="T73" fmla="*/ 51 h 127"/>
                  <a:gd name="T74" fmla="*/ 30 w 114"/>
                  <a:gd name="T75" fmla="*/ 63 h 127"/>
                  <a:gd name="T76" fmla="*/ 18 w 114"/>
                  <a:gd name="T77" fmla="*/ 69 h 127"/>
                  <a:gd name="T78" fmla="*/ 12 w 114"/>
                  <a:gd name="T79" fmla="*/ 86 h 127"/>
                  <a:gd name="T80" fmla="*/ 26 w 114"/>
                  <a:gd name="T81" fmla="*/ 106 h 127"/>
                  <a:gd name="T82" fmla="*/ 33 w 114"/>
                  <a:gd name="T83" fmla="*/ 115 h 127"/>
                  <a:gd name="T84" fmla="*/ 13 w 114"/>
                  <a:gd name="T85" fmla="*/ 98 h 127"/>
                  <a:gd name="T86" fmla="*/ 3 w 114"/>
                  <a:gd name="T87" fmla="*/ 82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4" h="127">
                    <a:moveTo>
                      <a:pt x="79" y="45"/>
                    </a:moveTo>
                    <a:cubicBezTo>
                      <a:pt x="86" y="47"/>
                      <a:pt x="95" y="49"/>
                      <a:pt x="98" y="50"/>
                    </a:cubicBezTo>
                    <a:cubicBezTo>
                      <a:pt x="98" y="50"/>
                      <a:pt x="106" y="52"/>
                      <a:pt x="112" y="63"/>
                    </a:cubicBezTo>
                    <a:cubicBezTo>
                      <a:pt x="112" y="63"/>
                      <a:pt x="114" y="64"/>
                      <a:pt x="110" y="70"/>
                    </a:cubicBezTo>
                    <a:cubicBezTo>
                      <a:pt x="110" y="70"/>
                      <a:pt x="106" y="75"/>
                      <a:pt x="101" y="77"/>
                    </a:cubicBezTo>
                    <a:cubicBezTo>
                      <a:pt x="101" y="77"/>
                      <a:pt x="99" y="78"/>
                      <a:pt x="98" y="83"/>
                    </a:cubicBezTo>
                    <a:cubicBezTo>
                      <a:pt x="98" y="83"/>
                      <a:pt x="91" y="93"/>
                      <a:pt x="87" y="95"/>
                    </a:cubicBezTo>
                    <a:cubicBezTo>
                      <a:pt x="87" y="95"/>
                      <a:pt x="81" y="97"/>
                      <a:pt x="82" y="103"/>
                    </a:cubicBezTo>
                    <a:cubicBezTo>
                      <a:pt x="82" y="103"/>
                      <a:pt x="88" y="109"/>
                      <a:pt x="86" y="117"/>
                    </a:cubicBezTo>
                    <a:cubicBezTo>
                      <a:pt x="86" y="117"/>
                      <a:pt x="86" y="119"/>
                      <a:pt x="83" y="119"/>
                    </a:cubicBezTo>
                    <a:cubicBezTo>
                      <a:pt x="83" y="119"/>
                      <a:pt x="82" y="119"/>
                      <a:pt x="79" y="120"/>
                    </a:cubicBezTo>
                    <a:cubicBezTo>
                      <a:pt x="79" y="85"/>
                      <a:pt x="79" y="85"/>
                      <a:pt x="79" y="85"/>
                    </a:cubicBezTo>
                    <a:cubicBezTo>
                      <a:pt x="83" y="81"/>
                      <a:pt x="89" y="76"/>
                      <a:pt x="89" y="76"/>
                    </a:cubicBezTo>
                    <a:cubicBezTo>
                      <a:pt x="90" y="73"/>
                      <a:pt x="97" y="64"/>
                      <a:pt x="97" y="64"/>
                    </a:cubicBezTo>
                    <a:cubicBezTo>
                      <a:pt x="98" y="63"/>
                      <a:pt x="97" y="59"/>
                      <a:pt x="97" y="59"/>
                    </a:cubicBezTo>
                    <a:cubicBezTo>
                      <a:pt x="97" y="57"/>
                      <a:pt x="88" y="51"/>
                      <a:pt x="88" y="51"/>
                    </a:cubicBezTo>
                    <a:cubicBezTo>
                      <a:pt x="87" y="50"/>
                      <a:pt x="83" y="50"/>
                      <a:pt x="79" y="49"/>
                    </a:cubicBezTo>
                    <a:lnTo>
                      <a:pt x="79" y="45"/>
                    </a:lnTo>
                    <a:close/>
                    <a:moveTo>
                      <a:pt x="33" y="51"/>
                    </a:moveTo>
                    <a:cubicBezTo>
                      <a:pt x="35" y="50"/>
                      <a:pt x="37" y="48"/>
                      <a:pt x="38" y="47"/>
                    </a:cubicBezTo>
                    <a:cubicBezTo>
                      <a:pt x="38" y="47"/>
                      <a:pt x="42" y="44"/>
                      <a:pt x="46" y="43"/>
                    </a:cubicBezTo>
                    <a:cubicBezTo>
                      <a:pt x="46" y="43"/>
                      <a:pt x="53" y="42"/>
                      <a:pt x="53" y="40"/>
                    </a:cubicBezTo>
                    <a:cubicBezTo>
                      <a:pt x="53" y="40"/>
                      <a:pt x="54" y="34"/>
                      <a:pt x="54" y="32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0"/>
                      <a:pt x="57" y="2"/>
                    </a:cubicBezTo>
                    <a:cubicBezTo>
                      <a:pt x="57" y="2"/>
                      <a:pt x="58" y="4"/>
                      <a:pt x="61" y="3"/>
                    </a:cubicBezTo>
                    <a:cubicBezTo>
                      <a:pt x="61" y="3"/>
                      <a:pt x="64" y="3"/>
                      <a:pt x="65" y="10"/>
                    </a:cubicBezTo>
                    <a:cubicBezTo>
                      <a:pt x="65" y="10"/>
                      <a:pt x="67" y="19"/>
                      <a:pt x="67" y="27"/>
                    </a:cubicBezTo>
                    <a:cubicBezTo>
                      <a:pt x="67" y="27"/>
                      <a:pt x="67" y="37"/>
                      <a:pt x="67" y="39"/>
                    </a:cubicBezTo>
                    <a:cubicBezTo>
                      <a:pt x="67" y="39"/>
                      <a:pt x="66" y="42"/>
                      <a:pt x="69" y="43"/>
                    </a:cubicBezTo>
                    <a:cubicBezTo>
                      <a:pt x="69" y="43"/>
                      <a:pt x="74" y="44"/>
                      <a:pt x="79" y="45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76" y="48"/>
                      <a:pt x="73" y="48"/>
                      <a:pt x="73" y="48"/>
                    </a:cubicBezTo>
                    <a:cubicBezTo>
                      <a:pt x="67" y="47"/>
                      <a:pt x="71" y="53"/>
                      <a:pt x="71" y="53"/>
                    </a:cubicBezTo>
                    <a:cubicBezTo>
                      <a:pt x="72" y="55"/>
                      <a:pt x="74" y="60"/>
                      <a:pt x="74" y="60"/>
                    </a:cubicBezTo>
                    <a:cubicBezTo>
                      <a:pt x="74" y="63"/>
                      <a:pt x="76" y="64"/>
                      <a:pt x="76" y="64"/>
                    </a:cubicBezTo>
                    <a:cubicBezTo>
                      <a:pt x="78" y="67"/>
                      <a:pt x="75" y="70"/>
                      <a:pt x="75" y="70"/>
                    </a:cubicBezTo>
                    <a:cubicBezTo>
                      <a:pt x="74" y="71"/>
                      <a:pt x="72" y="73"/>
                      <a:pt x="72" y="73"/>
                    </a:cubicBezTo>
                    <a:cubicBezTo>
                      <a:pt x="70" y="79"/>
                      <a:pt x="64" y="83"/>
                      <a:pt x="64" y="83"/>
                    </a:cubicBezTo>
                    <a:cubicBezTo>
                      <a:pt x="59" y="86"/>
                      <a:pt x="62" y="95"/>
                      <a:pt x="62" y="95"/>
                    </a:cubicBezTo>
                    <a:cubicBezTo>
                      <a:pt x="64" y="101"/>
                      <a:pt x="73" y="91"/>
                      <a:pt x="73" y="91"/>
                    </a:cubicBezTo>
                    <a:cubicBezTo>
                      <a:pt x="75" y="89"/>
                      <a:pt x="77" y="88"/>
                      <a:pt x="77" y="88"/>
                    </a:cubicBezTo>
                    <a:cubicBezTo>
                      <a:pt x="77" y="88"/>
                      <a:pt x="78" y="86"/>
                      <a:pt x="79" y="85"/>
                    </a:cubicBezTo>
                    <a:cubicBezTo>
                      <a:pt x="79" y="120"/>
                      <a:pt x="79" y="120"/>
                      <a:pt x="79" y="120"/>
                    </a:cubicBezTo>
                    <a:cubicBezTo>
                      <a:pt x="79" y="120"/>
                      <a:pt x="77" y="120"/>
                      <a:pt x="76" y="120"/>
                    </a:cubicBezTo>
                    <a:cubicBezTo>
                      <a:pt x="76" y="120"/>
                      <a:pt x="70" y="121"/>
                      <a:pt x="65" y="120"/>
                    </a:cubicBezTo>
                    <a:cubicBezTo>
                      <a:pt x="65" y="120"/>
                      <a:pt x="61" y="120"/>
                      <a:pt x="57" y="119"/>
                    </a:cubicBezTo>
                    <a:cubicBezTo>
                      <a:pt x="57" y="119"/>
                      <a:pt x="56" y="118"/>
                      <a:pt x="54" y="119"/>
                    </a:cubicBezTo>
                    <a:cubicBezTo>
                      <a:pt x="54" y="119"/>
                      <a:pt x="44" y="127"/>
                      <a:pt x="36" y="118"/>
                    </a:cubicBezTo>
                    <a:cubicBezTo>
                      <a:pt x="36" y="118"/>
                      <a:pt x="34" y="116"/>
                      <a:pt x="33" y="115"/>
                    </a:cubicBezTo>
                    <a:cubicBezTo>
                      <a:pt x="33" y="108"/>
                      <a:pt x="33" y="108"/>
                      <a:pt x="33" y="108"/>
                    </a:cubicBezTo>
                    <a:cubicBezTo>
                      <a:pt x="34" y="109"/>
                      <a:pt x="36" y="109"/>
                      <a:pt x="38" y="109"/>
                    </a:cubicBezTo>
                    <a:cubicBezTo>
                      <a:pt x="45" y="109"/>
                      <a:pt x="46" y="103"/>
                      <a:pt x="46" y="103"/>
                    </a:cubicBezTo>
                    <a:cubicBezTo>
                      <a:pt x="45" y="101"/>
                      <a:pt x="49" y="98"/>
                      <a:pt x="49" y="98"/>
                    </a:cubicBezTo>
                    <a:cubicBezTo>
                      <a:pt x="51" y="96"/>
                      <a:pt x="51" y="94"/>
                      <a:pt x="51" y="94"/>
                    </a:cubicBezTo>
                    <a:cubicBezTo>
                      <a:pt x="50" y="91"/>
                      <a:pt x="50" y="84"/>
                      <a:pt x="50" y="84"/>
                    </a:cubicBezTo>
                    <a:cubicBezTo>
                      <a:pt x="47" y="82"/>
                      <a:pt x="41" y="75"/>
                      <a:pt x="41" y="75"/>
                    </a:cubicBezTo>
                    <a:cubicBezTo>
                      <a:pt x="37" y="67"/>
                      <a:pt x="43" y="67"/>
                      <a:pt x="43" y="67"/>
                    </a:cubicBezTo>
                    <a:cubicBezTo>
                      <a:pt x="46" y="68"/>
                      <a:pt x="47" y="67"/>
                      <a:pt x="47" y="67"/>
                    </a:cubicBezTo>
                    <a:cubicBezTo>
                      <a:pt x="51" y="67"/>
                      <a:pt x="51" y="61"/>
                      <a:pt x="51" y="61"/>
                    </a:cubicBezTo>
                    <a:cubicBezTo>
                      <a:pt x="51" y="58"/>
                      <a:pt x="52" y="56"/>
                      <a:pt x="52" y="56"/>
                    </a:cubicBezTo>
                    <a:cubicBezTo>
                      <a:pt x="54" y="50"/>
                      <a:pt x="53" y="50"/>
                      <a:pt x="53" y="50"/>
                    </a:cubicBezTo>
                    <a:cubicBezTo>
                      <a:pt x="50" y="45"/>
                      <a:pt x="47" y="50"/>
                      <a:pt x="47" y="50"/>
                    </a:cubicBezTo>
                    <a:cubicBezTo>
                      <a:pt x="45" y="53"/>
                      <a:pt x="35" y="59"/>
                      <a:pt x="35" y="59"/>
                    </a:cubicBezTo>
                    <a:cubicBezTo>
                      <a:pt x="34" y="59"/>
                      <a:pt x="33" y="60"/>
                      <a:pt x="33" y="60"/>
                    </a:cubicBezTo>
                    <a:lnTo>
                      <a:pt x="33" y="51"/>
                    </a:lnTo>
                    <a:close/>
                    <a:moveTo>
                      <a:pt x="3" y="82"/>
                    </a:moveTo>
                    <a:cubicBezTo>
                      <a:pt x="3" y="82"/>
                      <a:pt x="0" y="81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7"/>
                      <a:pt x="0" y="77"/>
                      <a:pt x="0" y="76"/>
                    </a:cubicBezTo>
                    <a:cubicBezTo>
                      <a:pt x="0" y="76"/>
                      <a:pt x="0" y="74"/>
                      <a:pt x="5" y="69"/>
                    </a:cubicBezTo>
                    <a:cubicBezTo>
                      <a:pt x="5" y="69"/>
                      <a:pt x="9" y="65"/>
                      <a:pt x="13" y="63"/>
                    </a:cubicBezTo>
                    <a:cubicBezTo>
                      <a:pt x="13" y="63"/>
                      <a:pt x="22" y="57"/>
                      <a:pt x="28" y="55"/>
                    </a:cubicBezTo>
                    <a:cubicBezTo>
                      <a:pt x="28" y="55"/>
                      <a:pt x="30" y="53"/>
                      <a:pt x="33" y="51"/>
                    </a:cubicBezTo>
                    <a:cubicBezTo>
                      <a:pt x="33" y="60"/>
                      <a:pt x="33" y="60"/>
                      <a:pt x="33" y="60"/>
                    </a:cubicBezTo>
                    <a:cubicBezTo>
                      <a:pt x="31" y="62"/>
                      <a:pt x="30" y="63"/>
                      <a:pt x="30" y="63"/>
                    </a:cubicBezTo>
                    <a:cubicBezTo>
                      <a:pt x="26" y="62"/>
                      <a:pt x="22" y="65"/>
                      <a:pt x="22" y="65"/>
                    </a:cubicBezTo>
                    <a:cubicBezTo>
                      <a:pt x="17" y="67"/>
                      <a:pt x="18" y="69"/>
                      <a:pt x="18" y="69"/>
                    </a:cubicBezTo>
                    <a:cubicBezTo>
                      <a:pt x="17" y="72"/>
                      <a:pt x="14" y="78"/>
                      <a:pt x="14" y="78"/>
                    </a:cubicBezTo>
                    <a:cubicBezTo>
                      <a:pt x="13" y="79"/>
                      <a:pt x="12" y="84"/>
                      <a:pt x="12" y="86"/>
                    </a:cubicBezTo>
                    <a:cubicBezTo>
                      <a:pt x="12" y="86"/>
                      <a:pt x="14" y="92"/>
                      <a:pt x="14" y="92"/>
                    </a:cubicBezTo>
                    <a:cubicBezTo>
                      <a:pt x="16" y="97"/>
                      <a:pt x="26" y="106"/>
                      <a:pt x="26" y="106"/>
                    </a:cubicBezTo>
                    <a:cubicBezTo>
                      <a:pt x="28" y="107"/>
                      <a:pt x="30" y="108"/>
                      <a:pt x="33" y="108"/>
                    </a:cubicBezTo>
                    <a:cubicBezTo>
                      <a:pt x="33" y="115"/>
                      <a:pt x="33" y="115"/>
                      <a:pt x="33" y="115"/>
                    </a:cubicBezTo>
                    <a:cubicBezTo>
                      <a:pt x="31" y="113"/>
                      <a:pt x="29" y="111"/>
                      <a:pt x="27" y="111"/>
                    </a:cubicBezTo>
                    <a:cubicBezTo>
                      <a:pt x="27" y="111"/>
                      <a:pt x="17" y="102"/>
                      <a:pt x="13" y="98"/>
                    </a:cubicBezTo>
                    <a:cubicBezTo>
                      <a:pt x="13" y="98"/>
                      <a:pt x="7" y="92"/>
                      <a:pt x="7" y="87"/>
                    </a:cubicBezTo>
                    <a:cubicBezTo>
                      <a:pt x="7" y="87"/>
                      <a:pt x="6" y="82"/>
                      <a:pt x="3" y="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9" name="Freeform 18">
                <a:extLst>
                  <a:ext uri="{FF2B5EF4-FFF2-40B4-BE49-F238E27FC236}">
                    <a16:creationId xmlns="" xmlns:a16="http://schemas.microsoft.com/office/drawing/2014/main" id="{3BA4C66A-5734-6844-B963-9ABEAF7E6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954"/>
                <a:ext cx="212" cy="261"/>
              </a:xfrm>
              <a:custGeom>
                <a:avLst/>
                <a:gdLst>
                  <a:gd name="T0" fmla="*/ 92 w 111"/>
                  <a:gd name="T1" fmla="*/ 4 h 135"/>
                  <a:gd name="T2" fmla="*/ 108 w 111"/>
                  <a:gd name="T3" fmla="*/ 13 h 135"/>
                  <a:gd name="T4" fmla="*/ 106 w 111"/>
                  <a:gd name="T5" fmla="*/ 20 h 135"/>
                  <a:gd name="T6" fmla="*/ 98 w 111"/>
                  <a:gd name="T7" fmla="*/ 25 h 135"/>
                  <a:gd name="T8" fmla="*/ 93 w 111"/>
                  <a:gd name="T9" fmla="*/ 28 h 135"/>
                  <a:gd name="T10" fmla="*/ 68 w 111"/>
                  <a:gd name="T11" fmla="*/ 65 h 135"/>
                  <a:gd name="T12" fmla="*/ 48 w 111"/>
                  <a:gd name="T13" fmla="*/ 97 h 135"/>
                  <a:gd name="T14" fmla="*/ 27 w 111"/>
                  <a:gd name="T15" fmla="*/ 124 h 135"/>
                  <a:gd name="T16" fmla="*/ 23 w 111"/>
                  <a:gd name="T17" fmla="*/ 128 h 135"/>
                  <a:gd name="T18" fmla="*/ 20 w 111"/>
                  <a:gd name="T19" fmla="*/ 132 h 135"/>
                  <a:gd name="T20" fmla="*/ 13 w 111"/>
                  <a:gd name="T21" fmla="*/ 135 h 135"/>
                  <a:gd name="T22" fmla="*/ 8 w 111"/>
                  <a:gd name="T23" fmla="*/ 134 h 135"/>
                  <a:gd name="T24" fmla="*/ 3 w 111"/>
                  <a:gd name="T25" fmla="*/ 134 h 135"/>
                  <a:gd name="T26" fmla="*/ 4 w 111"/>
                  <a:gd name="T27" fmla="*/ 132 h 135"/>
                  <a:gd name="T28" fmla="*/ 6 w 111"/>
                  <a:gd name="T29" fmla="*/ 130 h 135"/>
                  <a:gd name="T30" fmla="*/ 8 w 111"/>
                  <a:gd name="T31" fmla="*/ 129 h 135"/>
                  <a:gd name="T32" fmla="*/ 9 w 111"/>
                  <a:gd name="T33" fmla="*/ 128 h 135"/>
                  <a:gd name="T34" fmla="*/ 11 w 111"/>
                  <a:gd name="T35" fmla="*/ 125 h 135"/>
                  <a:gd name="T36" fmla="*/ 13 w 111"/>
                  <a:gd name="T37" fmla="*/ 123 h 135"/>
                  <a:gd name="T38" fmla="*/ 31 w 111"/>
                  <a:gd name="T39" fmla="*/ 102 h 135"/>
                  <a:gd name="T40" fmla="*/ 48 w 111"/>
                  <a:gd name="T41" fmla="*/ 77 h 135"/>
                  <a:gd name="T42" fmla="*/ 58 w 111"/>
                  <a:gd name="T43" fmla="*/ 61 h 135"/>
                  <a:gd name="T44" fmla="*/ 78 w 111"/>
                  <a:gd name="T45" fmla="*/ 28 h 135"/>
                  <a:gd name="T46" fmla="*/ 58 w 111"/>
                  <a:gd name="T47" fmla="*/ 17 h 135"/>
                  <a:gd name="T48" fmla="*/ 61 w 111"/>
                  <a:gd name="T49" fmla="*/ 16 h 135"/>
                  <a:gd name="T50" fmla="*/ 81 w 111"/>
                  <a:gd name="T51" fmla="*/ 13 h 135"/>
                  <a:gd name="T52" fmla="*/ 92 w 111"/>
                  <a:gd name="T53" fmla="*/ 4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1" h="135">
                    <a:moveTo>
                      <a:pt x="92" y="4"/>
                    </a:moveTo>
                    <a:cubicBezTo>
                      <a:pt x="92" y="4"/>
                      <a:pt x="100" y="0"/>
                      <a:pt x="108" y="13"/>
                    </a:cubicBezTo>
                    <a:cubicBezTo>
                      <a:pt x="108" y="13"/>
                      <a:pt x="111" y="20"/>
                      <a:pt x="106" y="20"/>
                    </a:cubicBezTo>
                    <a:cubicBezTo>
                      <a:pt x="106" y="20"/>
                      <a:pt x="102" y="21"/>
                      <a:pt x="98" y="25"/>
                    </a:cubicBezTo>
                    <a:cubicBezTo>
                      <a:pt x="97" y="25"/>
                      <a:pt x="94" y="25"/>
                      <a:pt x="93" y="28"/>
                    </a:cubicBezTo>
                    <a:cubicBezTo>
                      <a:pt x="93" y="28"/>
                      <a:pt x="85" y="42"/>
                      <a:pt x="68" y="65"/>
                    </a:cubicBezTo>
                    <a:cubicBezTo>
                      <a:pt x="68" y="65"/>
                      <a:pt x="59" y="77"/>
                      <a:pt x="48" y="97"/>
                    </a:cubicBezTo>
                    <a:cubicBezTo>
                      <a:pt x="48" y="97"/>
                      <a:pt x="40" y="113"/>
                      <a:pt x="27" y="124"/>
                    </a:cubicBezTo>
                    <a:cubicBezTo>
                      <a:pt x="27" y="124"/>
                      <a:pt x="23" y="127"/>
                      <a:pt x="23" y="128"/>
                    </a:cubicBezTo>
                    <a:cubicBezTo>
                      <a:pt x="23" y="128"/>
                      <a:pt x="22" y="130"/>
                      <a:pt x="20" y="132"/>
                    </a:cubicBezTo>
                    <a:cubicBezTo>
                      <a:pt x="20" y="132"/>
                      <a:pt x="17" y="135"/>
                      <a:pt x="13" y="135"/>
                    </a:cubicBezTo>
                    <a:cubicBezTo>
                      <a:pt x="13" y="135"/>
                      <a:pt x="10" y="134"/>
                      <a:pt x="8" y="134"/>
                    </a:cubicBezTo>
                    <a:cubicBezTo>
                      <a:pt x="8" y="134"/>
                      <a:pt x="5" y="134"/>
                      <a:pt x="3" y="134"/>
                    </a:cubicBezTo>
                    <a:cubicBezTo>
                      <a:pt x="3" y="134"/>
                      <a:pt x="0" y="135"/>
                      <a:pt x="4" y="132"/>
                    </a:cubicBezTo>
                    <a:cubicBezTo>
                      <a:pt x="4" y="132"/>
                      <a:pt x="4" y="131"/>
                      <a:pt x="6" y="130"/>
                    </a:cubicBezTo>
                    <a:cubicBezTo>
                      <a:pt x="6" y="130"/>
                      <a:pt x="7" y="130"/>
                      <a:pt x="8" y="129"/>
                    </a:cubicBezTo>
                    <a:cubicBezTo>
                      <a:pt x="8" y="129"/>
                      <a:pt x="7" y="128"/>
                      <a:pt x="9" y="128"/>
                    </a:cubicBezTo>
                    <a:cubicBezTo>
                      <a:pt x="9" y="128"/>
                      <a:pt x="11" y="129"/>
                      <a:pt x="11" y="125"/>
                    </a:cubicBezTo>
                    <a:cubicBezTo>
                      <a:pt x="11" y="125"/>
                      <a:pt x="11" y="124"/>
                      <a:pt x="13" y="123"/>
                    </a:cubicBezTo>
                    <a:cubicBezTo>
                      <a:pt x="13" y="123"/>
                      <a:pt x="19" y="118"/>
                      <a:pt x="31" y="102"/>
                    </a:cubicBezTo>
                    <a:cubicBezTo>
                      <a:pt x="31" y="102"/>
                      <a:pt x="42" y="89"/>
                      <a:pt x="48" y="77"/>
                    </a:cubicBezTo>
                    <a:cubicBezTo>
                      <a:pt x="48" y="77"/>
                      <a:pt x="53" y="69"/>
                      <a:pt x="58" y="61"/>
                    </a:cubicBezTo>
                    <a:cubicBezTo>
                      <a:pt x="58" y="61"/>
                      <a:pt x="75" y="34"/>
                      <a:pt x="78" y="28"/>
                    </a:cubicBezTo>
                    <a:cubicBezTo>
                      <a:pt x="78" y="28"/>
                      <a:pt x="59" y="25"/>
                      <a:pt x="58" y="17"/>
                    </a:cubicBezTo>
                    <a:cubicBezTo>
                      <a:pt x="58" y="17"/>
                      <a:pt x="58" y="14"/>
                      <a:pt x="61" y="16"/>
                    </a:cubicBezTo>
                    <a:cubicBezTo>
                      <a:pt x="61" y="16"/>
                      <a:pt x="70" y="20"/>
                      <a:pt x="81" y="13"/>
                    </a:cubicBezTo>
                    <a:cubicBezTo>
                      <a:pt x="81" y="13"/>
                      <a:pt x="87" y="11"/>
                      <a:pt x="9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0" name="Freeform 19">
                <a:extLst>
                  <a:ext uri="{FF2B5EF4-FFF2-40B4-BE49-F238E27FC236}">
                    <a16:creationId xmlns="" xmlns:a16="http://schemas.microsoft.com/office/drawing/2014/main" id="{A5BFE88A-39B1-D143-AFD9-F888F310A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93"/>
                <a:ext cx="158" cy="118"/>
              </a:xfrm>
              <a:custGeom>
                <a:avLst/>
                <a:gdLst>
                  <a:gd name="T0" fmla="*/ 11 w 83"/>
                  <a:gd name="T1" fmla="*/ 29 h 61"/>
                  <a:gd name="T2" fmla="*/ 4 w 83"/>
                  <a:gd name="T3" fmla="*/ 21 h 61"/>
                  <a:gd name="T4" fmla="*/ 20 w 83"/>
                  <a:gd name="T5" fmla="*/ 27 h 61"/>
                  <a:gd name="T6" fmla="*/ 23 w 83"/>
                  <a:gd name="T7" fmla="*/ 33 h 61"/>
                  <a:gd name="T8" fmla="*/ 33 w 83"/>
                  <a:gd name="T9" fmla="*/ 46 h 61"/>
                  <a:gd name="T10" fmla="*/ 34 w 83"/>
                  <a:gd name="T11" fmla="*/ 44 h 61"/>
                  <a:gd name="T12" fmla="*/ 34 w 83"/>
                  <a:gd name="T13" fmla="*/ 39 h 61"/>
                  <a:gd name="T14" fmla="*/ 38 w 83"/>
                  <a:gd name="T15" fmla="*/ 36 h 61"/>
                  <a:gd name="T16" fmla="*/ 40 w 83"/>
                  <a:gd name="T17" fmla="*/ 35 h 61"/>
                  <a:gd name="T18" fmla="*/ 47 w 83"/>
                  <a:gd name="T19" fmla="*/ 26 h 61"/>
                  <a:gd name="T20" fmla="*/ 47 w 83"/>
                  <a:gd name="T21" fmla="*/ 19 h 61"/>
                  <a:gd name="T22" fmla="*/ 37 w 83"/>
                  <a:gd name="T23" fmla="*/ 13 h 61"/>
                  <a:gd name="T24" fmla="*/ 35 w 83"/>
                  <a:gd name="T25" fmla="*/ 11 h 61"/>
                  <a:gd name="T26" fmla="*/ 42 w 83"/>
                  <a:gd name="T27" fmla="*/ 10 h 61"/>
                  <a:gd name="T28" fmla="*/ 55 w 83"/>
                  <a:gd name="T29" fmla="*/ 4 h 61"/>
                  <a:gd name="T30" fmla="*/ 59 w 83"/>
                  <a:gd name="T31" fmla="*/ 1 h 61"/>
                  <a:gd name="T32" fmla="*/ 68 w 83"/>
                  <a:gd name="T33" fmla="*/ 3 h 61"/>
                  <a:gd name="T34" fmla="*/ 81 w 83"/>
                  <a:gd name="T35" fmla="*/ 15 h 61"/>
                  <a:gd name="T36" fmla="*/ 82 w 83"/>
                  <a:gd name="T37" fmla="*/ 18 h 61"/>
                  <a:gd name="T38" fmla="*/ 78 w 83"/>
                  <a:gd name="T39" fmla="*/ 23 h 61"/>
                  <a:gd name="T40" fmla="*/ 66 w 83"/>
                  <a:gd name="T41" fmla="*/ 34 h 61"/>
                  <a:gd name="T42" fmla="*/ 64 w 83"/>
                  <a:gd name="T43" fmla="*/ 46 h 61"/>
                  <a:gd name="T44" fmla="*/ 62 w 83"/>
                  <a:gd name="T45" fmla="*/ 53 h 61"/>
                  <a:gd name="T46" fmla="*/ 55 w 83"/>
                  <a:gd name="T47" fmla="*/ 55 h 61"/>
                  <a:gd name="T48" fmla="*/ 46 w 83"/>
                  <a:gd name="T49" fmla="*/ 59 h 61"/>
                  <a:gd name="T50" fmla="*/ 43 w 83"/>
                  <a:gd name="T51" fmla="*/ 59 h 61"/>
                  <a:gd name="T52" fmla="*/ 40 w 83"/>
                  <a:gd name="T53" fmla="*/ 58 h 61"/>
                  <a:gd name="T54" fmla="*/ 38 w 83"/>
                  <a:gd name="T55" fmla="*/ 55 h 61"/>
                  <a:gd name="T56" fmla="*/ 33 w 83"/>
                  <a:gd name="T57" fmla="*/ 51 h 61"/>
                  <a:gd name="T58" fmla="*/ 29 w 83"/>
                  <a:gd name="T59" fmla="*/ 49 h 61"/>
                  <a:gd name="T60" fmla="*/ 20 w 83"/>
                  <a:gd name="T61" fmla="*/ 35 h 61"/>
                  <a:gd name="T62" fmla="*/ 11 w 83"/>
                  <a:gd name="T63" fmla="*/ 2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3" h="61">
                    <a:moveTo>
                      <a:pt x="11" y="29"/>
                    </a:moveTo>
                    <a:cubicBezTo>
                      <a:pt x="11" y="29"/>
                      <a:pt x="0" y="23"/>
                      <a:pt x="4" y="21"/>
                    </a:cubicBezTo>
                    <a:cubicBezTo>
                      <a:pt x="4" y="21"/>
                      <a:pt x="12" y="18"/>
                      <a:pt x="20" y="27"/>
                    </a:cubicBezTo>
                    <a:cubicBezTo>
                      <a:pt x="20" y="27"/>
                      <a:pt x="21" y="30"/>
                      <a:pt x="23" y="33"/>
                    </a:cubicBezTo>
                    <a:cubicBezTo>
                      <a:pt x="23" y="33"/>
                      <a:pt x="24" y="36"/>
                      <a:pt x="33" y="46"/>
                    </a:cubicBezTo>
                    <a:cubicBezTo>
                      <a:pt x="33" y="46"/>
                      <a:pt x="34" y="47"/>
                      <a:pt x="34" y="44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6" y="35"/>
                      <a:pt x="38" y="36"/>
                    </a:cubicBezTo>
                    <a:cubicBezTo>
                      <a:pt x="38" y="36"/>
                      <a:pt x="39" y="37"/>
                      <a:pt x="40" y="35"/>
                    </a:cubicBezTo>
                    <a:cubicBezTo>
                      <a:pt x="40" y="35"/>
                      <a:pt x="45" y="31"/>
                      <a:pt x="47" y="26"/>
                    </a:cubicBezTo>
                    <a:cubicBezTo>
                      <a:pt x="47" y="26"/>
                      <a:pt x="50" y="21"/>
                      <a:pt x="47" y="19"/>
                    </a:cubicBezTo>
                    <a:cubicBezTo>
                      <a:pt x="47" y="19"/>
                      <a:pt x="40" y="15"/>
                      <a:pt x="37" y="13"/>
                    </a:cubicBezTo>
                    <a:cubicBezTo>
                      <a:pt x="37" y="13"/>
                      <a:pt x="33" y="12"/>
                      <a:pt x="35" y="11"/>
                    </a:cubicBezTo>
                    <a:cubicBezTo>
                      <a:pt x="35" y="11"/>
                      <a:pt x="37" y="10"/>
                      <a:pt x="42" y="10"/>
                    </a:cubicBezTo>
                    <a:cubicBezTo>
                      <a:pt x="42" y="10"/>
                      <a:pt x="53" y="8"/>
                      <a:pt x="55" y="4"/>
                    </a:cubicBezTo>
                    <a:cubicBezTo>
                      <a:pt x="55" y="4"/>
                      <a:pt x="56" y="0"/>
                      <a:pt x="59" y="1"/>
                    </a:cubicBezTo>
                    <a:cubicBezTo>
                      <a:pt x="59" y="1"/>
                      <a:pt x="65" y="4"/>
                      <a:pt x="68" y="3"/>
                    </a:cubicBezTo>
                    <a:cubicBezTo>
                      <a:pt x="68" y="3"/>
                      <a:pt x="79" y="3"/>
                      <a:pt x="81" y="15"/>
                    </a:cubicBezTo>
                    <a:cubicBezTo>
                      <a:pt x="81" y="15"/>
                      <a:pt x="81" y="17"/>
                      <a:pt x="82" y="18"/>
                    </a:cubicBezTo>
                    <a:cubicBezTo>
                      <a:pt x="82" y="18"/>
                      <a:pt x="83" y="22"/>
                      <a:pt x="78" y="23"/>
                    </a:cubicBezTo>
                    <a:cubicBezTo>
                      <a:pt x="78" y="23"/>
                      <a:pt x="68" y="30"/>
                      <a:pt x="66" y="34"/>
                    </a:cubicBezTo>
                    <a:cubicBezTo>
                      <a:pt x="66" y="34"/>
                      <a:pt x="62" y="42"/>
                      <a:pt x="64" y="46"/>
                    </a:cubicBezTo>
                    <a:cubicBezTo>
                      <a:pt x="64" y="46"/>
                      <a:pt x="66" y="51"/>
                      <a:pt x="62" y="53"/>
                    </a:cubicBezTo>
                    <a:cubicBezTo>
                      <a:pt x="62" y="53"/>
                      <a:pt x="59" y="55"/>
                      <a:pt x="55" y="55"/>
                    </a:cubicBezTo>
                    <a:cubicBezTo>
                      <a:pt x="55" y="55"/>
                      <a:pt x="50" y="54"/>
                      <a:pt x="46" y="59"/>
                    </a:cubicBezTo>
                    <a:cubicBezTo>
                      <a:pt x="46" y="59"/>
                      <a:pt x="46" y="61"/>
                      <a:pt x="43" y="59"/>
                    </a:cubicBezTo>
                    <a:cubicBezTo>
                      <a:pt x="43" y="59"/>
                      <a:pt x="43" y="58"/>
                      <a:pt x="40" y="58"/>
                    </a:cubicBezTo>
                    <a:cubicBezTo>
                      <a:pt x="40" y="58"/>
                      <a:pt x="38" y="58"/>
                      <a:pt x="38" y="55"/>
                    </a:cubicBezTo>
                    <a:cubicBezTo>
                      <a:pt x="38" y="55"/>
                      <a:pt x="37" y="52"/>
                      <a:pt x="33" y="51"/>
                    </a:cubicBezTo>
                    <a:cubicBezTo>
                      <a:pt x="33" y="51"/>
                      <a:pt x="31" y="52"/>
                      <a:pt x="29" y="49"/>
                    </a:cubicBezTo>
                    <a:cubicBezTo>
                      <a:pt x="29" y="49"/>
                      <a:pt x="23" y="39"/>
                      <a:pt x="20" y="35"/>
                    </a:cubicBezTo>
                    <a:cubicBezTo>
                      <a:pt x="20" y="35"/>
                      <a:pt x="16" y="30"/>
                      <a:pt x="1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1" name="Freeform 20">
                <a:extLst>
                  <a:ext uri="{FF2B5EF4-FFF2-40B4-BE49-F238E27FC236}">
                    <a16:creationId xmlns="" xmlns:a16="http://schemas.microsoft.com/office/drawing/2014/main" id="{6017E3F1-79AA-FB4C-A334-ABF02186E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116"/>
                <a:ext cx="19" cy="97"/>
              </a:xfrm>
              <a:custGeom>
                <a:avLst/>
                <a:gdLst>
                  <a:gd name="T0" fmla="*/ 10 w 10"/>
                  <a:gd name="T1" fmla="*/ 50 h 50"/>
                  <a:gd name="T2" fmla="*/ 6 w 10"/>
                  <a:gd name="T3" fmla="*/ 50 h 50"/>
                  <a:gd name="T4" fmla="*/ 0 w 10"/>
                  <a:gd name="T5" fmla="*/ 25 h 50"/>
                  <a:gd name="T6" fmla="*/ 6 w 10"/>
                  <a:gd name="T7" fmla="*/ 0 h 50"/>
                  <a:gd name="T8" fmla="*/ 10 w 10"/>
                  <a:gd name="T9" fmla="*/ 0 h 50"/>
                  <a:gd name="T10" fmla="*/ 4 w 10"/>
                  <a:gd name="T11" fmla="*/ 25 h 50"/>
                  <a:gd name="T12" fmla="*/ 10 w 10"/>
                  <a:gd name="T13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10" y="50"/>
                    </a:moveTo>
                    <a:cubicBezTo>
                      <a:pt x="6" y="50"/>
                      <a:pt x="6" y="50"/>
                      <a:pt x="6" y="50"/>
                    </a:cubicBezTo>
                    <a:cubicBezTo>
                      <a:pt x="2" y="43"/>
                      <a:pt x="0" y="35"/>
                      <a:pt x="0" y="25"/>
                    </a:cubicBezTo>
                    <a:cubicBezTo>
                      <a:pt x="0" y="15"/>
                      <a:pt x="2" y="7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8"/>
                      <a:pt x="4" y="16"/>
                      <a:pt x="4" y="25"/>
                    </a:cubicBezTo>
                    <a:cubicBezTo>
                      <a:pt x="4" y="35"/>
                      <a:pt x="6" y="43"/>
                      <a:pt x="10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2" name="Freeform 21">
                <a:extLst>
                  <a:ext uri="{FF2B5EF4-FFF2-40B4-BE49-F238E27FC236}">
                    <a16:creationId xmlns="" xmlns:a16="http://schemas.microsoft.com/office/drawing/2014/main" id="{B7BA8CFE-222F-454E-83CC-B9309C10CF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94" y="2116"/>
                <a:ext cx="95" cy="99"/>
              </a:xfrm>
              <a:custGeom>
                <a:avLst/>
                <a:gdLst>
                  <a:gd name="T0" fmla="*/ 15 w 50"/>
                  <a:gd name="T1" fmla="*/ 0 h 51"/>
                  <a:gd name="T2" fmla="*/ 19 w 50"/>
                  <a:gd name="T3" fmla="*/ 3 h 51"/>
                  <a:gd name="T4" fmla="*/ 16 w 50"/>
                  <a:gd name="T5" fmla="*/ 5 h 51"/>
                  <a:gd name="T6" fmla="*/ 14 w 50"/>
                  <a:gd name="T7" fmla="*/ 26 h 51"/>
                  <a:gd name="T8" fmla="*/ 14 w 50"/>
                  <a:gd name="T9" fmla="*/ 30 h 51"/>
                  <a:gd name="T10" fmla="*/ 11 w 50"/>
                  <a:gd name="T11" fmla="*/ 26 h 51"/>
                  <a:gd name="T12" fmla="*/ 8 w 50"/>
                  <a:gd name="T13" fmla="*/ 16 h 51"/>
                  <a:gd name="T14" fmla="*/ 0 w 50"/>
                  <a:gd name="T15" fmla="*/ 18 h 51"/>
                  <a:gd name="T16" fmla="*/ 25 w 50"/>
                  <a:gd name="T17" fmla="*/ 35 h 51"/>
                  <a:gd name="T18" fmla="*/ 24 w 50"/>
                  <a:gd name="T19" fmla="*/ 29 h 51"/>
                  <a:gd name="T20" fmla="*/ 29 w 50"/>
                  <a:gd name="T21" fmla="*/ 29 h 51"/>
                  <a:gd name="T22" fmla="*/ 28 w 50"/>
                  <a:gd name="T23" fmla="*/ 34 h 51"/>
                  <a:gd name="T24" fmla="*/ 46 w 50"/>
                  <a:gd name="T25" fmla="*/ 35 h 51"/>
                  <a:gd name="T26" fmla="*/ 50 w 50"/>
                  <a:gd name="T27" fmla="*/ 38 h 51"/>
                  <a:gd name="T28" fmla="*/ 46 w 50"/>
                  <a:gd name="T29" fmla="*/ 38 h 51"/>
                  <a:gd name="T30" fmla="*/ 28 w 50"/>
                  <a:gd name="T31" fmla="*/ 46 h 51"/>
                  <a:gd name="T32" fmla="*/ 28 w 50"/>
                  <a:gd name="T33" fmla="*/ 51 h 51"/>
                  <a:gd name="T34" fmla="*/ 25 w 50"/>
                  <a:gd name="T35" fmla="*/ 46 h 51"/>
                  <a:gd name="T36" fmla="*/ 6 w 50"/>
                  <a:gd name="T37" fmla="*/ 38 h 51"/>
                  <a:gd name="T38" fmla="*/ 2 w 50"/>
                  <a:gd name="T39" fmla="*/ 35 h 51"/>
                  <a:gd name="T40" fmla="*/ 27 w 50"/>
                  <a:gd name="T41" fmla="*/ 13 h 51"/>
                  <a:gd name="T42" fmla="*/ 27 w 50"/>
                  <a:gd name="T43" fmla="*/ 0 h 51"/>
                  <a:gd name="T44" fmla="*/ 32 w 50"/>
                  <a:gd name="T45" fmla="*/ 1 h 51"/>
                  <a:gd name="T46" fmla="*/ 31 w 50"/>
                  <a:gd name="T47" fmla="*/ 6 h 51"/>
                  <a:gd name="T48" fmla="*/ 44 w 50"/>
                  <a:gd name="T49" fmla="*/ 3 h 51"/>
                  <a:gd name="T50" fmla="*/ 47 w 50"/>
                  <a:gd name="T51" fmla="*/ 7 h 51"/>
                  <a:gd name="T52" fmla="*/ 41 w 50"/>
                  <a:gd name="T53" fmla="*/ 9 h 51"/>
                  <a:gd name="T54" fmla="*/ 31 w 50"/>
                  <a:gd name="T55" fmla="*/ 22 h 51"/>
                  <a:gd name="T56" fmla="*/ 46 w 50"/>
                  <a:gd name="T57" fmla="*/ 22 h 51"/>
                  <a:gd name="T58" fmla="*/ 50 w 50"/>
                  <a:gd name="T59" fmla="*/ 20 h 51"/>
                  <a:gd name="T60" fmla="*/ 49 w 50"/>
                  <a:gd name="T61" fmla="*/ 24 h 51"/>
                  <a:gd name="T62" fmla="*/ 32 w 50"/>
                  <a:gd name="T63" fmla="*/ 29 h 51"/>
                  <a:gd name="T64" fmla="*/ 27 w 50"/>
                  <a:gd name="T65" fmla="*/ 16 h 51"/>
                  <a:gd name="T66" fmla="*/ 18 w 50"/>
                  <a:gd name="T67" fmla="*/ 17 h 51"/>
                  <a:gd name="T68" fmla="*/ 27 w 50"/>
                  <a:gd name="T69" fmla="*/ 1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0" h="51">
                    <a:moveTo>
                      <a:pt x="0" y="18"/>
                    </a:moveTo>
                    <a:cubicBezTo>
                      <a:pt x="8" y="13"/>
                      <a:pt x="13" y="6"/>
                      <a:pt x="15" y="0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2"/>
                      <a:pt x="20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3"/>
                      <a:pt x="17" y="4"/>
                      <a:pt x="16" y="5"/>
                    </a:cubicBezTo>
                    <a:cubicBezTo>
                      <a:pt x="15" y="7"/>
                      <a:pt x="15" y="9"/>
                      <a:pt x="14" y="10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6"/>
                      <a:pt x="14" y="27"/>
                      <a:pt x="14" y="29"/>
                    </a:cubicBezTo>
                    <a:cubicBezTo>
                      <a:pt x="14" y="29"/>
                      <a:pt x="14" y="30"/>
                      <a:pt x="14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28"/>
                      <a:pt x="11" y="27"/>
                      <a:pt x="11" y="26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4"/>
                      <a:pt x="9" y="15"/>
                      <a:pt x="8" y="16"/>
                    </a:cubicBezTo>
                    <a:cubicBezTo>
                      <a:pt x="7" y="17"/>
                      <a:pt x="6" y="18"/>
                      <a:pt x="3" y="21"/>
                    </a:cubicBezTo>
                    <a:cubicBezTo>
                      <a:pt x="2" y="19"/>
                      <a:pt x="1" y="19"/>
                      <a:pt x="0" y="18"/>
                    </a:cubicBezTo>
                    <a:close/>
                    <a:moveTo>
                      <a:pt x="6" y="35"/>
                    </a:moveTo>
                    <a:cubicBezTo>
                      <a:pt x="25" y="35"/>
                      <a:pt x="25" y="35"/>
                      <a:pt x="25" y="35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33"/>
                      <a:pt x="24" y="31"/>
                      <a:pt x="24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8" y="30"/>
                      <a:pt x="28" y="32"/>
                      <a:pt x="28" y="34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46" y="35"/>
                      <a:pt x="46" y="35"/>
                      <a:pt x="46" y="35"/>
                    </a:cubicBezTo>
                    <a:cubicBezTo>
                      <a:pt x="47" y="35"/>
                      <a:pt x="48" y="35"/>
                      <a:pt x="50" y="35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50" y="38"/>
                      <a:pt x="49" y="38"/>
                      <a:pt x="48" y="38"/>
                    </a:cubicBezTo>
                    <a:cubicBezTo>
                      <a:pt x="48" y="38"/>
                      <a:pt x="47" y="38"/>
                      <a:pt x="46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8" y="47"/>
                      <a:pt x="28" y="48"/>
                      <a:pt x="28" y="49"/>
                    </a:cubicBezTo>
                    <a:cubicBezTo>
                      <a:pt x="28" y="50"/>
                      <a:pt x="28" y="50"/>
                      <a:pt x="28" y="51"/>
                    </a:cubicBezTo>
                    <a:cubicBezTo>
                      <a:pt x="24" y="51"/>
                      <a:pt x="24" y="51"/>
                      <a:pt x="24" y="51"/>
                    </a:cubicBezTo>
                    <a:cubicBezTo>
                      <a:pt x="24" y="48"/>
                      <a:pt x="25" y="47"/>
                      <a:pt x="25" y="46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5" y="38"/>
                      <a:pt x="3" y="38"/>
                      <a:pt x="2" y="38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3" y="35"/>
                      <a:pt x="4" y="35"/>
                      <a:pt x="6" y="35"/>
                    </a:cubicBezTo>
                    <a:close/>
                    <a:moveTo>
                      <a:pt x="27" y="13"/>
                    </a:move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3"/>
                      <a:pt x="27" y="0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3"/>
                      <a:pt x="31" y="6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6" y="9"/>
                      <a:pt x="40" y="6"/>
                      <a:pt x="44" y="3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8"/>
                      <a:pt x="46" y="8"/>
                      <a:pt x="46" y="8"/>
                    </a:cubicBezTo>
                    <a:cubicBezTo>
                      <a:pt x="44" y="8"/>
                      <a:pt x="42" y="9"/>
                      <a:pt x="41" y="9"/>
                    </a:cubicBezTo>
                    <a:cubicBezTo>
                      <a:pt x="39" y="11"/>
                      <a:pt x="36" y="13"/>
                      <a:pt x="31" y="15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0" y="25"/>
                      <a:pt x="32" y="26"/>
                      <a:pt x="38" y="26"/>
                    </a:cubicBezTo>
                    <a:cubicBezTo>
                      <a:pt x="43" y="26"/>
                      <a:pt x="46" y="25"/>
                      <a:pt x="46" y="22"/>
                    </a:cubicBezTo>
                    <a:cubicBezTo>
                      <a:pt x="46" y="21"/>
                      <a:pt x="46" y="20"/>
                      <a:pt x="46" y="19"/>
                    </a:cubicBezTo>
                    <a:cubicBezTo>
                      <a:pt x="48" y="20"/>
                      <a:pt x="49" y="20"/>
                      <a:pt x="50" y="20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2"/>
                      <a:pt x="50" y="23"/>
                      <a:pt x="49" y="24"/>
                    </a:cubicBezTo>
                    <a:cubicBezTo>
                      <a:pt x="48" y="27"/>
                      <a:pt x="45" y="29"/>
                      <a:pt x="40" y="29"/>
                    </a:cubicBezTo>
                    <a:cubicBezTo>
                      <a:pt x="35" y="29"/>
                      <a:pt x="33" y="29"/>
                      <a:pt x="32" y="29"/>
                    </a:cubicBezTo>
                    <a:cubicBezTo>
                      <a:pt x="29" y="28"/>
                      <a:pt x="27" y="27"/>
                      <a:pt x="27" y="24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7"/>
                      <a:pt x="22" y="18"/>
                      <a:pt x="20" y="19"/>
                    </a:cubicBezTo>
                    <a:cubicBezTo>
                      <a:pt x="19" y="19"/>
                      <a:pt x="18" y="18"/>
                      <a:pt x="18" y="17"/>
                    </a:cubicBezTo>
                    <a:cubicBezTo>
                      <a:pt x="17" y="17"/>
                      <a:pt x="17" y="16"/>
                      <a:pt x="17" y="16"/>
                    </a:cubicBezTo>
                    <a:cubicBezTo>
                      <a:pt x="20" y="16"/>
                      <a:pt x="23" y="15"/>
                      <a:pt x="27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3" name="Freeform 22">
                <a:extLst>
                  <a:ext uri="{FF2B5EF4-FFF2-40B4-BE49-F238E27FC236}">
                    <a16:creationId xmlns="" xmlns:a16="http://schemas.microsoft.com/office/drawing/2014/main" id="{A67304A4-1D8F-9C4A-8A6B-896D067D1B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03" y="2115"/>
                <a:ext cx="93" cy="100"/>
              </a:xfrm>
              <a:custGeom>
                <a:avLst/>
                <a:gdLst>
                  <a:gd name="T0" fmla="*/ 19 w 49"/>
                  <a:gd name="T1" fmla="*/ 0 h 52"/>
                  <a:gd name="T2" fmla="*/ 22 w 49"/>
                  <a:gd name="T3" fmla="*/ 1 h 52"/>
                  <a:gd name="T4" fmla="*/ 23 w 49"/>
                  <a:gd name="T5" fmla="*/ 1 h 52"/>
                  <a:gd name="T6" fmla="*/ 22 w 49"/>
                  <a:gd name="T7" fmla="*/ 2 h 52"/>
                  <a:gd name="T8" fmla="*/ 21 w 49"/>
                  <a:gd name="T9" fmla="*/ 4 h 52"/>
                  <a:gd name="T10" fmla="*/ 20 w 49"/>
                  <a:gd name="T11" fmla="*/ 6 h 52"/>
                  <a:gd name="T12" fmla="*/ 19 w 49"/>
                  <a:gd name="T13" fmla="*/ 9 h 52"/>
                  <a:gd name="T14" fmla="*/ 44 w 49"/>
                  <a:gd name="T15" fmla="*/ 9 h 52"/>
                  <a:gd name="T16" fmla="*/ 47 w 49"/>
                  <a:gd name="T17" fmla="*/ 8 h 52"/>
                  <a:gd name="T18" fmla="*/ 49 w 49"/>
                  <a:gd name="T19" fmla="*/ 8 h 52"/>
                  <a:gd name="T20" fmla="*/ 49 w 49"/>
                  <a:gd name="T21" fmla="*/ 12 h 52"/>
                  <a:gd name="T22" fmla="*/ 47 w 49"/>
                  <a:gd name="T23" fmla="*/ 11 h 52"/>
                  <a:gd name="T24" fmla="*/ 44 w 49"/>
                  <a:gd name="T25" fmla="*/ 11 h 52"/>
                  <a:gd name="T26" fmla="*/ 18 w 49"/>
                  <a:gd name="T27" fmla="*/ 11 h 52"/>
                  <a:gd name="T28" fmla="*/ 11 w 49"/>
                  <a:gd name="T29" fmla="*/ 25 h 52"/>
                  <a:gd name="T30" fmla="*/ 24 w 49"/>
                  <a:gd name="T31" fmla="*/ 25 h 52"/>
                  <a:gd name="T32" fmla="*/ 24 w 49"/>
                  <a:gd name="T33" fmla="*/ 21 h 52"/>
                  <a:gd name="T34" fmla="*/ 24 w 49"/>
                  <a:gd name="T35" fmla="*/ 16 h 52"/>
                  <a:gd name="T36" fmla="*/ 28 w 49"/>
                  <a:gd name="T37" fmla="*/ 16 h 52"/>
                  <a:gd name="T38" fmla="*/ 28 w 49"/>
                  <a:gd name="T39" fmla="*/ 17 h 52"/>
                  <a:gd name="T40" fmla="*/ 28 w 49"/>
                  <a:gd name="T41" fmla="*/ 17 h 52"/>
                  <a:gd name="T42" fmla="*/ 27 w 49"/>
                  <a:gd name="T43" fmla="*/ 21 h 52"/>
                  <a:gd name="T44" fmla="*/ 27 w 49"/>
                  <a:gd name="T45" fmla="*/ 25 h 52"/>
                  <a:gd name="T46" fmla="*/ 39 w 49"/>
                  <a:gd name="T47" fmla="*/ 25 h 52"/>
                  <a:gd name="T48" fmla="*/ 44 w 49"/>
                  <a:gd name="T49" fmla="*/ 25 h 52"/>
                  <a:gd name="T50" fmla="*/ 44 w 49"/>
                  <a:gd name="T51" fmla="*/ 28 h 52"/>
                  <a:gd name="T52" fmla="*/ 39 w 49"/>
                  <a:gd name="T53" fmla="*/ 28 h 52"/>
                  <a:gd name="T54" fmla="*/ 27 w 49"/>
                  <a:gd name="T55" fmla="*/ 28 h 52"/>
                  <a:gd name="T56" fmla="*/ 27 w 49"/>
                  <a:gd name="T57" fmla="*/ 47 h 52"/>
                  <a:gd name="T58" fmla="*/ 19 w 49"/>
                  <a:gd name="T59" fmla="*/ 52 h 52"/>
                  <a:gd name="T60" fmla="*/ 17 w 49"/>
                  <a:gd name="T61" fmla="*/ 47 h 52"/>
                  <a:gd name="T62" fmla="*/ 24 w 49"/>
                  <a:gd name="T63" fmla="*/ 46 h 52"/>
                  <a:gd name="T64" fmla="*/ 24 w 49"/>
                  <a:gd name="T65" fmla="*/ 28 h 52"/>
                  <a:gd name="T66" fmla="*/ 11 w 49"/>
                  <a:gd name="T67" fmla="*/ 28 h 52"/>
                  <a:gd name="T68" fmla="*/ 8 w 49"/>
                  <a:gd name="T69" fmla="*/ 29 h 52"/>
                  <a:gd name="T70" fmla="*/ 6 w 49"/>
                  <a:gd name="T71" fmla="*/ 25 h 52"/>
                  <a:gd name="T72" fmla="*/ 9 w 49"/>
                  <a:gd name="T73" fmla="*/ 22 h 52"/>
                  <a:gd name="T74" fmla="*/ 14 w 49"/>
                  <a:gd name="T75" fmla="*/ 11 h 52"/>
                  <a:gd name="T76" fmla="*/ 4 w 49"/>
                  <a:gd name="T77" fmla="*/ 11 h 52"/>
                  <a:gd name="T78" fmla="*/ 1 w 49"/>
                  <a:gd name="T79" fmla="*/ 11 h 52"/>
                  <a:gd name="T80" fmla="*/ 0 w 49"/>
                  <a:gd name="T81" fmla="*/ 12 h 52"/>
                  <a:gd name="T82" fmla="*/ 0 w 49"/>
                  <a:gd name="T83" fmla="*/ 8 h 52"/>
                  <a:gd name="T84" fmla="*/ 2 w 49"/>
                  <a:gd name="T85" fmla="*/ 8 h 52"/>
                  <a:gd name="T86" fmla="*/ 4 w 49"/>
                  <a:gd name="T87" fmla="*/ 9 h 52"/>
                  <a:gd name="T88" fmla="*/ 15 w 49"/>
                  <a:gd name="T89" fmla="*/ 9 h 52"/>
                  <a:gd name="T90" fmla="*/ 19 w 49"/>
                  <a:gd name="T91" fmla="*/ 0 h 52"/>
                  <a:gd name="T92" fmla="*/ 0 w 49"/>
                  <a:gd name="T93" fmla="*/ 46 h 52"/>
                  <a:gd name="T94" fmla="*/ 14 w 49"/>
                  <a:gd name="T95" fmla="*/ 33 h 52"/>
                  <a:gd name="T96" fmla="*/ 18 w 49"/>
                  <a:gd name="T97" fmla="*/ 36 h 52"/>
                  <a:gd name="T98" fmla="*/ 19 w 49"/>
                  <a:gd name="T99" fmla="*/ 36 h 52"/>
                  <a:gd name="T100" fmla="*/ 18 w 49"/>
                  <a:gd name="T101" fmla="*/ 37 h 52"/>
                  <a:gd name="T102" fmla="*/ 15 w 49"/>
                  <a:gd name="T103" fmla="*/ 39 h 52"/>
                  <a:gd name="T104" fmla="*/ 4 w 49"/>
                  <a:gd name="T105" fmla="*/ 49 h 52"/>
                  <a:gd name="T106" fmla="*/ 0 w 49"/>
                  <a:gd name="T107" fmla="*/ 46 h 52"/>
                  <a:gd name="T108" fmla="*/ 32 w 49"/>
                  <a:gd name="T109" fmla="*/ 37 h 52"/>
                  <a:gd name="T110" fmla="*/ 34 w 49"/>
                  <a:gd name="T111" fmla="*/ 34 h 52"/>
                  <a:gd name="T112" fmla="*/ 48 w 49"/>
                  <a:gd name="T113" fmla="*/ 45 h 52"/>
                  <a:gd name="T114" fmla="*/ 46 w 49"/>
                  <a:gd name="T115" fmla="*/ 48 h 52"/>
                  <a:gd name="T116" fmla="*/ 32 w 49"/>
                  <a:gd name="T117" fmla="*/ 37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9" h="52">
                    <a:moveTo>
                      <a:pt x="19" y="0"/>
                    </a:moveTo>
                    <a:cubicBezTo>
                      <a:pt x="22" y="1"/>
                      <a:pt x="22" y="1"/>
                      <a:pt x="22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2"/>
                      <a:pt x="22" y="2"/>
                    </a:cubicBezTo>
                    <a:cubicBezTo>
                      <a:pt x="22" y="2"/>
                      <a:pt x="21" y="3"/>
                      <a:pt x="21" y="4"/>
                    </a:cubicBezTo>
                    <a:cubicBezTo>
                      <a:pt x="21" y="4"/>
                      <a:pt x="20" y="5"/>
                      <a:pt x="20" y="6"/>
                    </a:cubicBezTo>
                    <a:cubicBezTo>
                      <a:pt x="20" y="7"/>
                      <a:pt x="19" y="8"/>
                      <a:pt x="19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5" y="9"/>
                      <a:pt x="46" y="8"/>
                      <a:pt x="47" y="8"/>
                    </a:cubicBezTo>
                    <a:cubicBezTo>
                      <a:pt x="48" y="8"/>
                      <a:pt x="49" y="8"/>
                      <a:pt x="49" y="8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9" y="12"/>
                      <a:pt x="48" y="12"/>
                      <a:pt x="47" y="11"/>
                    </a:cubicBezTo>
                    <a:cubicBezTo>
                      <a:pt x="46" y="11"/>
                      <a:pt x="45" y="11"/>
                      <a:pt x="44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6" y="15"/>
                      <a:pt x="14" y="19"/>
                      <a:pt x="11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19"/>
                      <a:pt x="24" y="17"/>
                      <a:pt x="24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6"/>
                      <a:pt x="28" y="16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7" y="17"/>
                      <a:pt x="27" y="19"/>
                      <a:pt x="27" y="21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0" y="25"/>
                      <a:pt x="42" y="25"/>
                      <a:pt x="44" y="25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2" y="28"/>
                      <a:pt x="41" y="28"/>
                      <a:pt x="39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50"/>
                      <a:pt x="25" y="51"/>
                      <a:pt x="19" y="52"/>
                    </a:cubicBezTo>
                    <a:cubicBezTo>
                      <a:pt x="18" y="50"/>
                      <a:pt x="18" y="49"/>
                      <a:pt x="17" y="47"/>
                    </a:cubicBezTo>
                    <a:cubicBezTo>
                      <a:pt x="22" y="48"/>
                      <a:pt x="25" y="48"/>
                      <a:pt x="24" y="46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0" y="28"/>
                      <a:pt x="9" y="28"/>
                      <a:pt x="8" y="29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5"/>
                      <a:pt x="8" y="24"/>
                      <a:pt x="9" y="22"/>
                    </a:cubicBezTo>
                    <a:cubicBezTo>
                      <a:pt x="11" y="19"/>
                      <a:pt x="12" y="16"/>
                      <a:pt x="1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3" y="11"/>
                      <a:pt x="1" y="11"/>
                    </a:cubicBezTo>
                    <a:cubicBezTo>
                      <a:pt x="1" y="12"/>
                      <a:pt x="0" y="12"/>
                      <a:pt x="0" y="1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2" y="8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7" y="6"/>
                      <a:pt x="18" y="3"/>
                      <a:pt x="19" y="0"/>
                    </a:cubicBezTo>
                    <a:close/>
                    <a:moveTo>
                      <a:pt x="0" y="46"/>
                    </a:moveTo>
                    <a:cubicBezTo>
                      <a:pt x="6" y="43"/>
                      <a:pt x="11" y="39"/>
                      <a:pt x="14" y="33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8" y="36"/>
                      <a:pt x="18" y="37"/>
                    </a:cubicBezTo>
                    <a:cubicBezTo>
                      <a:pt x="17" y="37"/>
                      <a:pt x="16" y="38"/>
                      <a:pt x="15" y="39"/>
                    </a:cubicBezTo>
                    <a:cubicBezTo>
                      <a:pt x="12" y="42"/>
                      <a:pt x="8" y="46"/>
                      <a:pt x="4" y="49"/>
                    </a:cubicBezTo>
                    <a:cubicBezTo>
                      <a:pt x="3" y="47"/>
                      <a:pt x="2" y="46"/>
                      <a:pt x="0" y="46"/>
                    </a:cubicBezTo>
                    <a:close/>
                    <a:moveTo>
                      <a:pt x="32" y="37"/>
                    </a:moveTo>
                    <a:cubicBezTo>
                      <a:pt x="34" y="34"/>
                      <a:pt x="34" y="34"/>
                      <a:pt x="34" y="34"/>
                    </a:cubicBezTo>
                    <a:cubicBezTo>
                      <a:pt x="39" y="37"/>
                      <a:pt x="44" y="41"/>
                      <a:pt x="48" y="45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1" y="44"/>
                      <a:pt x="37" y="40"/>
                      <a:pt x="32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4" name="Freeform 23">
                <a:extLst>
                  <a:ext uri="{FF2B5EF4-FFF2-40B4-BE49-F238E27FC236}">
                    <a16:creationId xmlns="" xmlns:a16="http://schemas.microsoft.com/office/drawing/2014/main" id="{87D71602-D4A2-CC41-88CA-C977E7288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116"/>
                <a:ext cx="19" cy="97"/>
              </a:xfrm>
              <a:custGeom>
                <a:avLst/>
                <a:gdLst>
                  <a:gd name="T0" fmla="*/ 0 w 10"/>
                  <a:gd name="T1" fmla="*/ 0 h 50"/>
                  <a:gd name="T2" fmla="*/ 4 w 10"/>
                  <a:gd name="T3" fmla="*/ 0 h 50"/>
                  <a:gd name="T4" fmla="*/ 10 w 10"/>
                  <a:gd name="T5" fmla="*/ 25 h 50"/>
                  <a:gd name="T6" fmla="*/ 4 w 10"/>
                  <a:gd name="T7" fmla="*/ 50 h 50"/>
                  <a:gd name="T8" fmla="*/ 0 w 10"/>
                  <a:gd name="T9" fmla="*/ 50 h 50"/>
                  <a:gd name="T10" fmla="*/ 6 w 10"/>
                  <a:gd name="T11" fmla="*/ 25 h 50"/>
                  <a:gd name="T12" fmla="*/ 0 w 10"/>
                  <a:gd name="T1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8" y="7"/>
                      <a:pt x="10" y="15"/>
                      <a:pt x="10" y="25"/>
                    </a:cubicBezTo>
                    <a:cubicBezTo>
                      <a:pt x="10" y="35"/>
                      <a:pt x="8" y="43"/>
                      <a:pt x="4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4" y="43"/>
                      <a:pt x="6" y="35"/>
                      <a:pt x="6" y="25"/>
                    </a:cubicBezTo>
                    <a:cubicBezTo>
                      <a:pt x="6" y="16"/>
                      <a:pt x="4" y="8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5" name="Freeform 24">
                <a:extLst>
                  <a:ext uri="{FF2B5EF4-FFF2-40B4-BE49-F238E27FC236}">
                    <a16:creationId xmlns="" xmlns:a16="http://schemas.microsoft.com/office/drawing/2014/main" id="{85B00E51-CC45-7448-B934-C2C579F54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324"/>
                <a:ext cx="71" cy="75"/>
              </a:xfrm>
              <a:custGeom>
                <a:avLst/>
                <a:gdLst>
                  <a:gd name="T0" fmla="*/ 35 w 37"/>
                  <a:gd name="T1" fmla="*/ 0 h 39"/>
                  <a:gd name="T2" fmla="*/ 36 w 37"/>
                  <a:gd name="T3" fmla="*/ 13 h 39"/>
                  <a:gd name="T4" fmla="*/ 35 w 37"/>
                  <a:gd name="T5" fmla="*/ 13 h 39"/>
                  <a:gd name="T6" fmla="*/ 30 w 37"/>
                  <a:gd name="T7" fmla="*/ 5 h 39"/>
                  <a:gd name="T8" fmla="*/ 21 w 37"/>
                  <a:gd name="T9" fmla="*/ 2 h 39"/>
                  <a:gd name="T10" fmla="*/ 14 w 37"/>
                  <a:gd name="T11" fmla="*/ 4 h 39"/>
                  <a:gd name="T12" fmla="*/ 9 w 37"/>
                  <a:gd name="T13" fmla="*/ 10 h 39"/>
                  <a:gd name="T14" fmla="*/ 7 w 37"/>
                  <a:gd name="T15" fmla="*/ 20 h 39"/>
                  <a:gd name="T16" fmla="*/ 9 w 37"/>
                  <a:gd name="T17" fmla="*/ 29 h 39"/>
                  <a:gd name="T18" fmla="*/ 14 w 37"/>
                  <a:gd name="T19" fmla="*/ 35 h 39"/>
                  <a:gd name="T20" fmla="*/ 22 w 37"/>
                  <a:gd name="T21" fmla="*/ 37 h 39"/>
                  <a:gd name="T22" fmla="*/ 29 w 37"/>
                  <a:gd name="T23" fmla="*/ 35 h 39"/>
                  <a:gd name="T24" fmla="*/ 36 w 37"/>
                  <a:gd name="T25" fmla="*/ 29 h 39"/>
                  <a:gd name="T26" fmla="*/ 37 w 37"/>
                  <a:gd name="T27" fmla="*/ 30 h 39"/>
                  <a:gd name="T28" fmla="*/ 30 w 37"/>
                  <a:gd name="T29" fmla="*/ 37 h 39"/>
                  <a:gd name="T30" fmla="*/ 20 w 37"/>
                  <a:gd name="T31" fmla="*/ 39 h 39"/>
                  <a:gd name="T32" fmla="*/ 4 w 37"/>
                  <a:gd name="T33" fmla="*/ 32 h 39"/>
                  <a:gd name="T34" fmla="*/ 0 w 37"/>
                  <a:gd name="T35" fmla="*/ 20 h 39"/>
                  <a:gd name="T36" fmla="*/ 3 w 37"/>
                  <a:gd name="T37" fmla="*/ 10 h 39"/>
                  <a:gd name="T38" fmla="*/ 10 w 37"/>
                  <a:gd name="T39" fmla="*/ 3 h 39"/>
                  <a:gd name="T40" fmla="*/ 21 w 37"/>
                  <a:gd name="T41" fmla="*/ 0 h 39"/>
                  <a:gd name="T42" fmla="*/ 30 w 37"/>
                  <a:gd name="T43" fmla="*/ 2 h 39"/>
                  <a:gd name="T44" fmla="*/ 31 w 37"/>
                  <a:gd name="T45" fmla="*/ 3 h 39"/>
                  <a:gd name="T46" fmla="*/ 33 w 37"/>
                  <a:gd name="T47" fmla="*/ 2 h 39"/>
                  <a:gd name="T48" fmla="*/ 34 w 37"/>
                  <a:gd name="T49" fmla="*/ 0 h 39"/>
                  <a:gd name="T50" fmla="*/ 35 w 37"/>
                  <a:gd name="T5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5" y="0"/>
                    </a:moveTo>
                    <a:cubicBezTo>
                      <a:pt x="36" y="13"/>
                      <a:pt x="36" y="13"/>
                      <a:pt x="36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4" y="9"/>
                      <a:pt x="32" y="6"/>
                      <a:pt x="30" y="5"/>
                    </a:cubicBezTo>
                    <a:cubicBezTo>
                      <a:pt x="27" y="3"/>
                      <a:pt x="25" y="2"/>
                      <a:pt x="21" y="2"/>
                    </a:cubicBezTo>
                    <a:cubicBezTo>
                      <a:pt x="19" y="2"/>
                      <a:pt x="16" y="3"/>
                      <a:pt x="14" y="4"/>
                    </a:cubicBezTo>
                    <a:cubicBezTo>
                      <a:pt x="12" y="5"/>
                      <a:pt x="10" y="7"/>
                      <a:pt x="9" y="10"/>
                    </a:cubicBezTo>
                    <a:cubicBezTo>
                      <a:pt x="7" y="13"/>
                      <a:pt x="7" y="16"/>
                      <a:pt x="7" y="20"/>
                    </a:cubicBezTo>
                    <a:cubicBezTo>
                      <a:pt x="7" y="24"/>
                      <a:pt x="7" y="27"/>
                      <a:pt x="9" y="29"/>
                    </a:cubicBezTo>
                    <a:cubicBezTo>
                      <a:pt x="10" y="32"/>
                      <a:pt x="12" y="33"/>
                      <a:pt x="14" y="35"/>
                    </a:cubicBezTo>
                    <a:cubicBezTo>
                      <a:pt x="16" y="36"/>
                      <a:pt x="19" y="37"/>
                      <a:pt x="22" y="37"/>
                    </a:cubicBezTo>
                    <a:cubicBezTo>
                      <a:pt x="25" y="37"/>
                      <a:pt x="27" y="36"/>
                      <a:pt x="29" y="35"/>
                    </a:cubicBezTo>
                    <a:cubicBezTo>
                      <a:pt x="31" y="34"/>
                      <a:pt x="34" y="32"/>
                      <a:pt x="36" y="29"/>
                    </a:cubicBezTo>
                    <a:cubicBezTo>
                      <a:pt x="37" y="30"/>
                      <a:pt x="37" y="30"/>
                      <a:pt x="37" y="30"/>
                    </a:cubicBezTo>
                    <a:cubicBezTo>
                      <a:pt x="35" y="33"/>
                      <a:pt x="32" y="35"/>
                      <a:pt x="30" y="37"/>
                    </a:cubicBezTo>
                    <a:cubicBezTo>
                      <a:pt x="27" y="38"/>
                      <a:pt x="24" y="39"/>
                      <a:pt x="20" y="39"/>
                    </a:cubicBezTo>
                    <a:cubicBezTo>
                      <a:pt x="13" y="39"/>
                      <a:pt x="8" y="37"/>
                      <a:pt x="4" y="32"/>
                    </a:cubicBezTo>
                    <a:cubicBezTo>
                      <a:pt x="1" y="29"/>
                      <a:pt x="0" y="25"/>
                      <a:pt x="0" y="20"/>
                    </a:cubicBezTo>
                    <a:cubicBezTo>
                      <a:pt x="0" y="17"/>
                      <a:pt x="1" y="13"/>
                      <a:pt x="3" y="10"/>
                    </a:cubicBezTo>
                    <a:cubicBezTo>
                      <a:pt x="4" y="7"/>
                      <a:pt x="7" y="5"/>
                      <a:pt x="10" y="3"/>
                    </a:cubicBezTo>
                    <a:cubicBezTo>
                      <a:pt x="13" y="1"/>
                      <a:pt x="17" y="0"/>
                      <a:pt x="21" y="0"/>
                    </a:cubicBezTo>
                    <a:cubicBezTo>
                      <a:pt x="24" y="0"/>
                      <a:pt x="27" y="1"/>
                      <a:pt x="30" y="2"/>
                    </a:cubicBezTo>
                    <a:cubicBezTo>
                      <a:pt x="30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3" y="2"/>
                    </a:cubicBezTo>
                    <a:cubicBezTo>
                      <a:pt x="33" y="2"/>
                      <a:pt x="34" y="1"/>
                      <a:pt x="34" y="0"/>
                    </a:cubicBezTo>
                    <a:lnTo>
                      <a:pt x="3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6" name="Freeform 25">
                <a:extLst>
                  <a:ext uri="{FF2B5EF4-FFF2-40B4-BE49-F238E27FC236}">
                    <a16:creationId xmlns="" xmlns:a16="http://schemas.microsoft.com/office/drawing/2014/main" id="{26001EBA-8A92-1B43-B116-AE5DCEB2E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326"/>
                <a:ext cx="82" cy="71"/>
              </a:xfrm>
              <a:custGeom>
                <a:avLst/>
                <a:gdLst>
                  <a:gd name="T0" fmla="*/ 12 w 43"/>
                  <a:gd name="T1" fmla="*/ 17 h 37"/>
                  <a:gd name="T2" fmla="*/ 31 w 43"/>
                  <a:gd name="T3" fmla="*/ 17 h 37"/>
                  <a:gd name="T4" fmla="*/ 31 w 43"/>
                  <a:gd name="T5" fmla="*/ 7 h 37"/>
                  <a:gd name="T6" fmla="*/ 31 w 43"/>
                  <a:gd name="T7" fmla="*/ 3 h 37"/>
                  <a:gd name="T8" fmla="*/ 30 w 43"/>
                  <a:gd name="T9" fmla="*/ 2 h 37"/>
                  <a:gd name="T10" fmla="*/ 27 w 43"/>
                  <a:gd name="T11" fmla="*/ 1 h 37"/>
                  <a:gd name="T12" fmla="*/ 25 w 43"/>
                  <a:gd name="T13" fmla="*/ 1 h 37"/>
                  <a:gd name="T14" fmla="*/ 25 w 43"/>
                  <a:gd name="T15" fmla="*/ 0 h 37"/>
                  <a:gd name="T16" fmla="*/ 43 w 43"/>
                  <a:gd name="T17" fmla="*/ 0 h 37"/>
                  <a:gd name="T18" fmla="*/ 43 w 43"/>
                  <a:gd name="T19" fmla="*/ 1 h 37"/>
                  <a:gd name="T20" fmla="*/ 42 w 43"/>
                  <a:gd name="T21" fmla="*/ 1 h 37"/>
                  <a:gd name="T22" fmla="*/ 39 w 43"/>
                  <a:gd name="T23" fmla="*/ 2 h 37"/>
                  <a:gd name="T24" fmla="*/ 37 w 43"/>
                  <a:gd name="T25" fmla="*/ 3 h 37"/>
                  <a:gd name="T26" fmla="*/ 37 w 43"/>
                  <a:gd name="T27" fmla="*/ 7 h 37"/>
                  <a:gd name="T28" fmla="*/ 37 w 43"/>
                  <a:gd name="T29" fmla="*/ 31 h 37"/>
                  <a:gd name="T30" fmla="*/ 37 w 43"/>
                  <a:gd name="T31" fmla="*/ 34 h 37"/>
                  <a:gd name="T32" fmla="*/ 39 w 43"/>
                  <a:gd name="T33" fmla="*/ 36 h 37"/>
                  <a:gd name="T34" fmla="*/ 42 w 43"/>
                  <a:gd name="T35" fmla="*/ 36 h 37"/>
                  <a:gd name="T36" fmla="*/ 43 w 43"/>
                  <a:gd name="T37" fmla="*/ 36 h 37"/>
                  <a:gd name="T38" fmla="*/ 43 w 43"/>
                  <a:gd name="T39" fmla="*/ 37 h 37"/>
                  <a:gd name="T40" fmla="*/ 25 w 43"/>
                  <a:gd name="T41" fmla="*/ 37 h 37"/>
                  <a:gd name="T42" fmla="*/ 25 w 43"/>
                  <a:gd name="T43" fmla="*/ 36 h 37"/>
                  <a:gd name="T44" fmla="*/ 27 w 43"/>
                  <a:gd name="T45" fmla="*/ 36 h 37"/>
                  <a:gd name="T46" fmla="*/ 31 w 43"/>
                  <a:gd name="T47" fmla="*/ 35 h 37"/>
                  <a:gd name="T48" fmla="*/ 31 w 43"/>
                  <a:gd name="T49" fmla="*/ 31 h 37"/>
                  <a:gd name="T50" fmla="*/ 31 w 43"/>
                  <a:gd name="T51" fmla="*/ 19 h 37"/>
                  <a:gd name="T52" fmla="*/ 12 w 43"/>
                  <a:gd name="T53" fmla="*/ 19 h 37"/>
                  <a:gd name="T54" fmla="*/ 12 w 43"/>
                  <a:gd name="T55" fmla="*/ 31 h 37"/>
                  <a:gd name="T56" fmla="*/ 13 w 43"/>
                  <a:gd name="T57" fmla="*/ 34 h 37"/>
                  <a:gd name="T58" fmla="*/ 14 w 43"/>
                  <a:gd name="T59" fmla="*/ 36 h 37"/>
                  <a:gd name="T60" fmla="*/ 17 w 43"/>
                  <a:gd name="T61" fmla="*/ 36 h 37"/>
                  <a:gd name="T62" fmla="*/ 18 w 43"/>
                  <a:gd name="T63" fmla="*/ 36 h 37"/>
                  <a:gd name="T64" fmla="*/ 18 w 43"/>
                  <a:gd name="T65" fmla="*/ 37 h 37"/>
                  <a:gd name="T66" fmla="*/ 0 w 43"/>
                  <a:gd name="T67" fmla="*/ 37 h 37"/>
                  <a:gd name="T68" fmla="*/ 0 w 43"/>
                  <a:gd name="T69" fmla="*/ 36 h 37"/>
                  <a:gd name="T70" fmla="*/ 2 w 43"/>
                  <a:gd name="T71" fmla="*/ 36 h 37"/>
                  <a:gd name="T72" fmla="*/ 6 w 43"/>
                  <a:gd name="T73" fmla="*/ 35 h 37"/>
                  <a:gd name="T74" fmla="*/ 6 w 43"/>
                  <a:gd name="T75" fmla="*/ 31 h 37"/>
                  <a:gd name="T76" fmla="*/ 6 w 43"/>
                  <a:gd name="T77" fmla="*/ 7 h 37"/>
                  <a:gd name="T78" fmla="*/ 6 w 43"/>
                  <a:gd name="T79" fmla="*/ 3 h 37"/>
                  <a:gd name="T80" fmla="*/ 5 w 43"/>
                  <a:gd name="T81" fmla="*/ 2 h 37"/>
                  <a:gd name="T82" fmla="*/ 2 w 43"/>
                  <a:gd name="T83" fmla="*/ 1 h 37"/>
                  <a:gd name="T84" fmla="*/ 0 w 43"/>
                  <a:gd name="T85" fmla="*/ 1 h 37"/>
                  <a:gd name="T86" fmla="*/ 0 w 43"/>
                  <a:gd name="T87" fmla="*/ 0 h 37"/>
                  <a:gd name="T88" fmla="*/ 18 w 43"/>
                  <a:gd name="T89" fmla="*/ 0 h 37"/>
                  <a:gd name="T90" fmla="*/ 18 w 43"/>
                  <a:gd name="T91" fmla="*/ 1 h 37"/>
                  <a:gd name="T92" fmla="*/ 17 w 43"/>
                  <a:gd name="T93" fmla="*/ 1 h 37"/>
                  <a:gd name="T94" fmla="*/ 14 w 43"/>
                  <a:gd name="T95" fmla="*/ 2 h 37"/>
                  <a:gd name="T96" fmla="*/ 13 w 43"/>
                  <a:gd name="T97" fmla="*/ 3 h 37"/>
                  <a:gd name="T98" fmla="*/ 12 w 43"/>
                  <a:gd name="T99" fmla="*/ 7 h 37"/>
                  <a:gd name="T100" fmla="*/ 12 w 43"/>
                  <a:gd name="T101" fmla="*/ 1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3" h="37">
                    <a:moveTo>
                      <a:pt x="12" y="17"/>
                    </a:move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5"/>
                      <a:pt x="31" y="3"/>
                      <a:pt x="31" y="3"/>
                    </a:cubicBezTo>
                    <a:cubicBezTo>
                      <a:pt x="31" y="2"/>
                      <a:pt x="30" y="2"/>
                      <a:pt x="30" y="2"/>
                    </a:cubicBezTo>
                    <a:cubicBezTo>
                      <a:pt x="29" y="1"/>
                      <a:pt x="28" y="1"/>
                      <a:pt x="27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0" y="1"/>
                      <a:pt x="39" y="2"/>
                    </a:cubicBezTo>
                    <a:cubicBezTo>
                      <a:pt x="38" y="2"/>
                      <a:pt x="38" y="2"/>
                      <a:pt x="37" y="3"/>
                    </a:cubicBezTo>
                    <a:cubicBezTo>
                      <a:pt x="37" y="4"/>
                      <a:pt x="37" y="5"/>
                      <a:pt x="37" y="7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7" y="33"/>
                      <a:pt x="37" y="34"/>
                      <a:pt x="37" y="34"/>
                    </a:cubicBezTo>
                    <a:cubicBezTo>
                      <a:pt x="38" y="35"/>
                      <a:pt x="38" y="35"/>
                      <a:pt x="39" y="36"/>
                    </a:cubicBezTo>
                    <a:cubicBezTo>
                      <a:pt x="40" y="36"/>
                      <a:pt x="41" y="36"/>
                      <a:pt x="42" y="36"/>
                    </a:cubicBezTo>
                    <a:cubicBezTo>
                      <a:pt x="43" y="36"/>
                      <a:pt x="43" y="36"/>
                      <a:pt x="43" y="36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9" y="36"/>
                      <a:pt x="30" y="36"/>
                      <a:pt x="31" y="35"/>
                    </a:cubicBezTo>
                    <a:cubicBezTo>
                      <a:pt x="31" y="34"/>
                      <a:pt x="31" y="33"/>
                      <a:pt x="31" y="31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3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7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3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lnTo>
                      <a:pt x="12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7" name="Freeform 26">
                <a:extLst>
                  <a:ext uri="{FF2B5EF4-FFF2-40B4-BE49-F238E27FC236}">
                    <a16:creationId xmlns="" xmlns:a16="http://schemas.microsoft.com/office/drawing/2014/main" id="{DDE6C016-CDE2-F24A-BE4F-5E88D4B95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4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3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3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8" name="Freeform 27">
                <a:extLst>
                  <a:ext uri="{FF2B5EF4-FFF2-40B4-BE49-F238E27FC236}">
                    <a16:creationId xmlns="" xmlns:a16="http://schemas.microsoft.com/office/drawing/2014/main" id="{1B942B3B-E8D5-1E4A-A2DC-529EFC014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326"/>
                <a:ext cx="86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1 w 45"/>
                  <a:gd name="T31" fmla="*/ 8 h 38"/>
                  <a:gd name="T32" fmla="*/ 11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9" name="Freeform 28">
                <a:extLst>
                  <a:ext uri="{FF2B5EF4-FFF2-40B4-BE49-F238E27FC236}">
                    <a16:creationId xmlns="" xmlns:a16="http://schemas.microsoft.com/office/drawing/2014/main" id="{92AF6CA1-1AE3-684D-8EE9-404F9B7F48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8" y="2324"/>
                <a:ext cx="84" cy="73"/>
              </a:xfrm>
              <a:custGeom>
                <a:avLst/>
                <a:gdLst>
                  <a:gd name="T0" fmla="*/ 28 w 44"/>
                  <a:gd name="T1" fmla="*/ 26 h 38"/>
                  <a:gd name="T2" fmla="*/ 12 w 44"/>
                  <a:gd name="T3" fmla="*/ 26 h 38"/>
                  <a:gd name="T4" fmla="*/ 9 w 44"/>
                  <a:gd name="T5" fmla="*/ 32 h 38"/>
                  <a:gd name="T6" fmla="*/ 8 w 44"/>
                  <a:gd name="T7" fmla="*/ 35 h 38"/>
                  <a:gd name="T8" fmla="*/ 9 w 44"/>
                  <a:gd name="T9" fmla="*/ 37 h 38"/>
                  <a:gd name="T10" fmla="*/ 13 w 44"/>
                  <a:gd name="T11" fmla="*/ 37 h 38"/>
                  <a:gd name="T12" fmla="*/ 13 w 44"/>
                  <a:gd name="T13" fmla="*/ 38 h 38"/>
                  <a:gd name="T14" fmla="*/ 0 w 44"/>
                  <a:gd name="T15" fmla="*/ 38 h 38"/>
                  <a:gd name="T16" fmla="*/ 0 w 44"/>
                  <a:gd name="T17" fmla="*/ 37 h 38"/>
                  <a:gd name="T18" fmla="*/ 4 w 44"/>
                  <a:gd name="T19" fmla="*/ 36 h 38"/>
                  <a:gd name="T20" fmla="*/ 7 w 44"/>
                  <a:gd name="T21" fmla="*/ 31 h 38"/>
                  <a:gd name="T22" fmla="*/ 22 w 44"/>
                  <a:gd name="T23" fmla="*/ 0 h 38"/>
                  <a:gd name="T24" fmla="*/ 23 w 44"/>
                  <a:gd name="T25" fmla="*/ 0 h 38"/>
                  <a:gd name="T26" fmla="*/ 37 w 44"/>
                  <a:gd name="T27" fmla="*/ 31 h 38"/>
                  <a:gd name="T28" fmla="*/ 40 w 44"/>
                  <a:gd name="T29" fmla="*/ 36 h 38"/>
                  <a:gd name="T30" fmla="*/ 44 w 44"/>
                  <a:gd name="T31" fmla="*/ 37 h 38"/>
                  <a:gd name="T32" fmla="*/ 44 w 44"/>
                  <a:gd name="T33" fmla="*/ 38 h 38"/>
                  <a:gd name="T34" fmla="*/ 28 w 44"/>
                  <a:gd name="T35" fmla="*/ 38 h 38"/>
                  <a:gd name="T36" fmla="*/ 28 w 44"/>
                  <a:gd name="T37" fmla="*/ 37 h 38"/>
                  <a:gd name="T38" fmla="*/ 31 w 44"/>
                  <a:gd name="T39" fmla="*/ 37 h 38"/>
                  <a:gd name="T40" fmla="*/ 32 w 44"/>
                  <a:gd name="T41" fmla="*/ 35 h 38"/>
                  <a:gd name="T42" fmla="*/ 31 w 44"/>
                  <a:gd name="T43" fmla="*/ 31 h 38"/>
                  <a:gd name="T44" fmla="*/ 28 w 44"/>
                  <a:gd name="T45" fmla="*/ 26 h 38"/>
                  <a:gd name="T46" fmla="*/ 27 w 44"/>
                  <a:gd name="T47" fmla="*/ 24 h 38"/>
                  <a:gd name="T48" fmla="*/ 20 w 44"/>
                  <a:gd name="T49" fmla="*/ 9 h 38"/>
                  <a:gd name="T50" fmla="*/ 13 w 44"/>
                  <a:gd name="T51" fmla="*/ 24 h 38"/>
                  <a:gd name="T52" fmla="*/ 27 w 44"/>
                  <a:gd name="T53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4" h="38">
                    <a:moveTo>
                      <a:pt x="28" y="26"/>
                    </a:moveTo>
                    <a:cubicBezTo>
                      <a:pt x="12" y="26"/>
                      <a:pt x="12" y="26"/>
                      <a:pt x="12" y="26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3"/>
                      <a:pt x="8" y="34"/>
                      <a:pt x="8" y="35"/>
                    </a:cubicBezTo>
                    <a:cubicBezTo>
                      <a:pt x="8" y="36"/>
                      <a:pt x="9" y="36"/>
                      <a:pt x="9" y="37"/>
                    </a:cubicBezTo>
                    <a:cubicBezTo>
                      <a:pt x="10" y="37"/>
                      <a:pt x="11" y="37"/>
                      <a:pt x="13" y="37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2" y="37"/>
                      <a:pt x="3" y="37"/>
                      <a:pt x="4" y="36"/>
                    </a:cubicBezTo>
                    <a:cubicBezTo>
                      <a:pt x="5" y="35"/>
                      <a:pt x="6" y="34"/>
                      <a:pt x="7" y="3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8" y="34"/>
                      <a:pt x="39" y="35"/>
                      <a:pt x="40" y="36"/>
                    </a:cubicBezTo>
                    <a:cubicBezTo>
                      <a:pt x="41" y="37"/>
                      <a:pt x="42" y="37"/>
                      <a:pt x="44" y="37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7"/>
                      <a:pt x="31" y="37"/>
                      <a:pt x="31" y="37"/>
                    </a:cubicBezTo>
                    <a:cubicBezTo>
                      <a:pt x="32" y="36"/>
                      <a:pt x="32" y="36"/>
                      <a:pt x="32" y="35"/>
                    </a:cubicBezTo>
                    <a:cubicBezTo>
                      <a:pt x="32" y="34"/>
                      <a:pt x="32" y="33"/>
                      <a:pt x="31" y="31"/>
                    </a:cubicBezTo>
                    <a:lnTo>
                      <a:pt x="28" y="26"/>
                    </a:lnTo>
                    <a:close/>
                    <a:moveTo>
                      <a:pt x="27" y="24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13" y="24"/>
                      <a:pt x="13" y="24"/>
                      <a:pt x="13" y="24"/>
                    </a:cubicBezTo>
                    <a:lnTo>
                      <a:pt x="27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0" name="Freeform 29">
                <a:extLst>
                  <a:ext uri="{FF2B5EF4-FFF2-40B4-BE49-F238E27FC236}">
                    <a16:creationId xmlns="" xmlns:a16="http://schemas.microsoft.com/office/drawing/2014/main" id="{36C2C246-1ED3-1540-BB8A-F083458EB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8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6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29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0" y="1"/>
                      <a:pt x="39" y="2"/>
                      <a:pt x="38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7" y="29"/>
                      <a:pt x="36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7" y="38"/>
                      <a:pt x="14" y="37"/>
                      <a:pt x="12" y="36"/>
                    </a:cubicBezTo>
                    <a:cubicBezTo>
                      <a:pt x="9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4" y="33"/>
                      <a:pt x="15" y="34"/>
                      <a:pt x="17" y="35"/>
                    </a:cubicBezTo>
                    <a:cubicBezTo>
                      <a:pt x="18" y="35"/>
                      <a:pt x="20" y="36"/>
                      <a:pt x="22" y="36"/>
                    </a:cubicBezTo>
                    <a:cubicBezTo>
                      <a:pt x="25" y="36"/>
                      <a:pt x="27" y="35"/>
                      <a:pt x="29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3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1" name="Freeform 30">
                <a:extLst>
                  <a:ext uri="{FF2B5EF4-FFF2-40B4-BE49-F238E27FC236}">
                    <a16:creationId xmlns="" xmlns:a16="http://schemas.microsoft.com/office/drawing/2014/main" id="{27B4429D-80A2-0749-AA46-60C6CB661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326"/>
                <a:ext cx="85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0 w 45"/>
                  <a:gd name="T31" fmla="*/ 8 h 38"/>
                  <a:gd name="T32" fmla="*/ 10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2" name="Freeform 31">
                <a:extLst>
                  <a:ext uri="{FF2B5EF4-FFF2-40B4-BE49-F238E27FC236}">
                    <a16:creationId xmlns="" xmlns:a16="http://schemas.microsoft.com/office/drawing/2014/main" id="{83E48AEF-E6BE-EC4D-9D9A-C038D9D1E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3" name="Freeform 32">
                <a:extLst>
                  <a:ext uri="{FF2B5EF4-FFF2-40B4-BE49-F238E27FC236}">
                    <a16:creationId xmlns="" xmlns:a16="http://schemas.microsoft.com/office/drawing/2014/main" id="{CF6C246D-7349-E34B-AB15-161B9F573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26"/>
                <a:ext cx="84" cy="73"/>
              </a:xfrm>
              <a:custGeom>
                <a:avLst/>
                <a:gdLst>
                  <a:gd name="T0" fmla="*/ 44 w 44"/>
                  <a:gd name="T1" fmla="*/ 0 h 38"/>
                  <a:gd name="T2" fmla="*/ 44 w 44"/>
                  <a:gd name="T3" fmla="*/ 1 h 38"/>
                  <a:gd name="T4" fmla="*/ 41 w 44"/>
                  <a:gd name="T5" fmla="*/ 2 h 38"/>
                  <a:gd name="T6" fmla="*/ 38 w 44"/>
                  <a:gd name="T7" fmla="*/ 6 h 38"/>
                  <a:gd name="T8" fmla="*/ 23 w 44"/>
                  <a:gd name="T9" fmla="*/ 38 h 38"/>
                  <a:gd name="T10" fmla="*/ 22 w 44"/>
                  <a:gd name="T11" fmla="*/ 38 h 38"/>
                  <a:gd name="T12" fmla="*/ 7 w 44"/>
                  <a:gd name="T13" fmla="*/ 6 h 38"/>
                  <a:gd name="T14" fmla="*/ 5 w 44"/>
                  <a:gd name="T15" fmla="*/ 3 h 38"/>
                  <a:gd name="T16" fmla="*/ 3 w 44"/>
                  <a:gd name="T17" fmla="*/ 2 h 38"/>
                  <a:gd name="T18" fmla="*/ 0 w 44"/>
                  <a:gd name="T19" fmla="*/ 1 h 38"/>
                  <a:gd name="T20" fmla="*/ 0 w 44"/>
                  <a:gd name="T21" fmla="*/ 0 h 38"/>
                  <a:gd name="T22" fmla="*/ 17 w 44"/>
                  <a:gd name="T23" fmla="*/ 0 h 38"/>
                  <a:gd name="T24" fmla="*/ 17 w 44"/>
                  <a:gd name="T25" fmla="*/ 1 h 38"/>
                  <a:gd name="T26" fmla="*/ 13 w 44"/>
                  <a:gd name="T27" fmla="*/ 2 h 38"/>
                  <a:gd name="T28" fmla="*/ 13 w 44"/>
                  <a:gd name="T29" fmla="*/ 4 h 38"/>
                  <a:gd name="T30" fmla="*/ 14 w 44"/>
                  <a:gd name="T31" fmla="*/ 8 h 38"/>
                  <a:gd name="T32" fmla="*/ 24 w 44"/>
                  <a:gd name="T33" fmla="*/ 30 h 38"/>
                  <a:gd name="T34" fmla="*/ 34 w 44"/>
                  <a:gd name="T35" fmla="*/ 8 h 38"/>
                  <a:gd name="T36" fmla="*/ 36 w 44"/>
                  <a:gd name="T37" fmla="*/ 4 h 38"/>
                  <a:gd name="T38" fmla="*/ 35 w 44"/>
                  <a:gd name="T39" fmla="*/ 2 h 38"/>
                  <a:gd name="T40" fmla="*/ 32 w 44"/>
                  <a:gd name="T41" fmla="*/ 1 h 38"/>
                  <a:gd name="T42" fmla="*/ 31 w 44"/>
                  <a:gd name="T43" fmla="*/ 1 h 38"/>
                  <a:gd name="T44" fmla="*/ 31 w 44"/>
                  <a:gd name="T45" fmla="*/ 0 h 38"/>
                  <a:gd name="T46" fmla="*/ 44 w 44"/>
                  <a:gd name="T4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8">
                    <a:moveTo>
                      <a:pt x="44" y="0"/>
                    </a:move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1" y="2"/>
                      <a:pt x="41" y="2"/>
                    </a:cubicBezTo>
                    <a:cubicBezTo>
                      <a:pt x="39" y="3"/>
                      <a:pt x="39" y="5"/>
                      <a:pt x="38" y="6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3" y="2"/>
                      <a:pt x="13" y="3"/>
                      <a:pt x="13" y="4"/>
                    </a:cubicBezTo>
                    <a:cubicBezTo>
                      <a:pt x="13" y="4"/>
                      <a:pt x="13" y="6"/>
                      <a:pt x="14" y="8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6"/>
                      <a:pt x="36" y="5"/>
                      <a:pt x="36" y="4"/>
                    </a:cubicBezTo>
                    <a:cubicBezTo>
                      <a:pt x="36" y="3"/>
                      <a:pt x="35" y="3"/>
                      <a:pt x="35" y="2"/>
                    </a:cubicBezTo>
                    <a:cubicBezTo>
                      <a:pt x="34" y="2"/>
                      <a:pt x="33" y="1"/>
                      <a:pt x="32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4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4" name="Freeform 33">
                <a:extLst>
                  <a:ext uri="{FF2B5EF4-FFF2-40B4-BE49-F238E27FC236}">
                    <a16:creationId xmlns="" xmlns:a16="http://schemas.microsoft.com/office/drawing/2014/main" id="{B24EBDDD-673A-B244-84C9-C69396B6C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326"/>
                <a:ext cx="66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6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7 w 35"/>
                  <a:gd name="T17" fmla="*/ 21 h 37"/>
                  <a:gd name="T18" fmla="*/ 25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2 w 35"/>
                  <a:gd name="T49" fmla="*/ 36 h 37"/>
                  <a:gd name="T50" fmla="*/ 4 w 35"/>
                  <a:gd name="T51" fmla="*/ 36 h 37"/>
                  <a:gd name="T52" fmla="*/ 6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2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30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5" y="16"/>
                      <a:pt x="26" y="16"/>
                    </a:cubicBezTo>
                    <a:cubicBezTo>
                      <a:pt x="27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7" y="21"/>
                      <a:pt x="27" y="21"/>
                    </a:cubicBezTo>
                    <a:cubicBezTo>
                      <a:pt x="26" y="20"/>
                      <a:pt x="26" y="20"/>
                      <a:pt x="25" y="19"/>
                    </a:cubicBezTo>
                    <a:cubicBezTo>
                      <a:pt x="24" y="19"/>
                      <a:pt x="23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3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5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2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4" y="36"/>
                      <a:pt x="4" y="36"/>
                    </a:cubicBezTo>
                    <a:cubicBezTo>
                      <a:pt x="5" y="35"/>
                      <a:pt x="6" y="35"/>
                      <a:pt x="6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6"/>
                      <a:pt x="30" y="5"/>
                      <a:pt x="30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7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5" name="Freeform 34">
                <a:extLst>
                  <a:ext uri="{FF2B5EF4-FFF2-40B4-BE49-F238E27FC236}">
                    <a16:creationId xmlns="" xmlns:a16="http://schemas.microsoft.com/office/drawing/2014/main" id="{70C7FE01-9414-9449-8585-D77FC63B6B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07" y="2326"/>
                <a:ext cx="78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6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3 w 41"/>
                  <a:gd name="T69" fmla="*/ 16 h 37"/>
                  <a:gd name="T70" fmla="*/ 26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4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2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4" y="18"/>
                      <a:pt x="14" y="18"/>
                    </a:cubicBezTo>
                    <a:cubicBezTo>
                      <a:pt x="18" y="18"/>
                      <a:pt x="21" y="17"/>
                      <a:pt x="23" y="16"/>
                    </a:cubicBezTo>
                    <a:cubicBezTo>
                      <a:pt x="25" y="14"/>
                      <a:pt x="26" y="12"/>
                      <a:pt x="26" y="10"/>
                    </a:cubicBezTo>
                    <a:cubicBezTo>
                      <a:pt x="26" y="8"/>
                      <a:pt x="25" y="6"/>
                      <a:pt x="23" y="4"/>
                    </a:cubicBezTo>
                    <a:cubicBezTo>
                      <a:pt x="22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6" name="Freeform 35">
                <a:extLst>
                  <a:ext uri="{FF2B5EF4-FFF2-40B4-BE49-F238E27FC236}">
                    <a16:creationId xmlns="" xmlns:a16="http://schemas.microsoft.com/office/drawing/2014/main" id="{FA982A4C-E43D-824E-AA2F-03179F5F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324"/>
                <a:ext cx="52" cy="75"/>
              </a:xfrm>
              <a:custGeom>
                <a:avLst/>
                <a:gdLst>
                  <a:gd name="T0" fmla="*/ 24 w 27"/>
                  <a:gd name="T1" fmla="*/ 0 h 39"/>
                  <a:gd name="T2" fmla="*/ 24 w 27"/>
                  <a:gd name="T3" fmla="*/ 13 h 39"/>
                  <a:gd name="T4" fmla="*/ 23 w 27"/>
                  <a:gd name="T5" fmla="*/ 13 h 39"/>
                  <a:gd name="T6" fmla="*/ 21 w 27"/>
                  <a:gd name="T7" fmla="*/ 7 h 39"/>
                  <a:gd name="T8" fmla="*/ 17 w 27"/>
                  <a:gd name="T9" fmla="*/ 4 h 39"/>
                  <a:gd name="T10" fmla="*/ 12 w 27"/>
                  <a:gd name="T11" fmla="*/ 2 h 39"/>
                  <a:gd name="T12" fmla="*/ 7 w 27"/>
                  <a:gd name="T13" fmla="*/ 4 h 39"/>
                  <a:gd name="T14" fmla="*/ 5 w 27"/>
                  <a:gd name="T15" fmla="*/ 8 h 39"/>
                  <a:gd name="T16" fmla="*/ 6 w 27"/>
                  <a:gd name="T17" fmla="*/ 11 h 39"/>
                  <a:gd name="T18" fmla="*/ 15 w 27"/>
                  <a:gd name="T19" fmla="*/ 17 h 39"/>
                  <a:gd name="T20" fmla="*/ 23 w 27"/>
                  <a:gd name="T21" fmla="*/ 21 h 39"/>
                  <a:gd name="T22" fmla="*/ 26 w 27"/>
                  <a:gd name="T23" fmla="*/ 25 h 39"/>
                  <a:gd name="T24" fmla="*/ 27 w 27"/>
                  <a:gd name="T25" fmla="*/ 29 h 39"/>
                  <a:gd name="T26" fmla="*/ 24 w 27"/>
                  <a:gd name="T27" fmla="*/ 36 h 39"/>
                  <a:gd name="T28" fmla="*/ 14 w 27"/>
                  <a:gd name="T29" fmla="*/ 39 h 39"/>
                  <a:gd name="T30" fmla="*/ 11 w 27"/>
                  <a:gd name="T31" fmla="*/ 39 h 39"/>
                  <a:gd name="T32" fmla="*/ 7 w 27"/>
                  <a:gd name="T33" fmla="*/ 38 h 39"/>
                  <a:gd name="T34" fmla="*/ 3 w 27"/>
                  <a:gd name="T35" fmla="*/ 37 h 39"/>
                  <a:gd name="T36" fmla="*/ 2 w 27"/>
                  <a:gd name="T37" fmla="*/ 37 h 39"/>
                  <a:gd name="T38" fmla="*/ 1 w 27"/>
                  <a:gd name="T39" fmla="*/ 39 h 39"/>
                  <a:gd name="T40" fmla="*/ 0 w 27"/>
                  <a:gd name="T41" fmla="*/ 39 h 39"/>
                  <a:gd name="T42" fmla="*/ 0 w 27"/>
                  <a:gd name="T43" fmla="*/ 26 h 39"/>
                  <a:gd name="T44" fmla="*/ 1 w 27"/>
                  <a:gd name="T45" fmla="*/ 26 h 39"/>
                  <a:gd name="T46" fmla="*/ 3 w 27"/>
                  <a:gd name="T47" fmla="*/ 32 h 39"/>
                  <a:gd name="T48" fmla="*/ 8 w 27"/>
                  <a:gd name="T49" fmla="*/ 36 h 39"/>
                  <a:gd name="T50" fmla="*/ 14 w 27"/>
                  <a:gd name="T51" fmla="*/ 37 h 39"/>
                  <a:gd name="T52" fmla="*/ 20 w 27"/>
                  <a:gd name="T53" fmla="*/ 35 h 39"/>
                  <a:gd name="T54" fmla="*/ 22 w 27"/>
                  <a:gd name="T55" fmla="*/ 31 h 39"/>
                  <a:gd name="T56" fmla="*/ 21 w 27"/>
                  <a:gd name="T57" fmla="*/ 28 h 39"/>
                  <a:gd name="T58" fmla="*/ 18 w 27"/>
                  <a:gd name="T59" fmla="*/ 26 h 39"/>
                  <a:gd name="T60" fmla="*/ 12 w 27"/>
                  <a:gd name="T61" fmla="*/ 22 h 39"/>
                  <a:gd name="T62" fmla="*/ 4 w 27"/>
                  <a:gd name="T63" fmla="*/ 18 h 39"/>
                  <a:gd name="T64" fmla="*/ 1 w 27"/>
                  <a:gd name="T65" fmla="*/ 14 h 39"/>
                  <a:gd name="T66" fmla="*/ 0 w 27"/>
                  <a:gd name="T67" fmla="*/ 10 h 39"/>
                  <a:gd name="T68" fmla="*/ 3 w 27"/>
                  <a:gd name="T69" fmla="*/ 3 h 39"/>
                  <a:gd name="T70" fmla="*/ 12 w 27"/>
                  <a:gd name="T71" fmla="*/ 0 h 39"/>
                  <a:gd name="T72" fmla="*/ 19 w 27"/>
                  <a:gd name="T73" fmla="*/ 2 h 39"/>
                  <a:gd name="T74" fmla="*/ 21 w 27"/>
                  <a:gd name="T75" fmla="*/ 2 h 39"/>
                  <a:gd name="T76" fmla="*/ 23 w 27"/>
                  <a:gd name="T77" fmla="*/ 2 h 39"/>
                  <a:gd name="T78" fmla="*/ 23 w 27"/>
                  <a:gd name="T79" fmla="*/ 0 h 39"/>
                  <a:gd name="T80" fmla="*/ 24 w 27"/>
                  <a:gd name="T8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39">
                    <a:moveTo>
                      <a:pt x="24" y="0"/>
                    </a:moveTo>
                    <a:cubicBezTo>
                      <a:pt x="24" y="13"/>
                      <a:pt x="24" y="13"/>
                      <a:pt x="24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1"/>
                      <a:pt x="22" y="9"/>
                      <a:pt x="21" y="7"/>
                    </a:cubicBezTo>
                    <a:cubicBezTo>
                      <a:pt x="20" y="6"/>
                      <a:pt x="19" y="5"/>
                      <a:pt x="17" y="4"/>
                    </a:cubicBezTo>
                    <a:cubicBezTo>
                      <a:pt x="16" y="3"/>
                      <a:pt x="14" y="2"/>
                      <a:pt x="12" y="2"/>
                    </a:cubicBezTo>
                    <a:cubicBezTo>
                      <a:pt x="10" y="2"/>
                      <a:pt x="8" y="3"/>
                      <a:pt x="7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5" y="10"/>
                      <a:pt x="6" y="11"/>
                    </a:cubicBezTo>
                    <a:cubicBezTo>
                      <a:pt x="7" y="13"/>
                      <a:pt x="10" y="14"/>
                      <a:pt x="15" y="17"/>
                    </a:cubicBezTo>
                    <a:cubicBezTo>
                      <a:pt x="19" y="19"/>
                      <a:pt x="21" y="20"/>
                      <a:pt x="23" y="21"/>
                    </a:cubicBezTo>
                    <a:cubicBezTo>
                      <a:pt x="24" y="22"/>
                      <a:pt x="25" y="23"/>
                      <a:pt x="26" y="25"/>
                    </a:cubicBezTo>
                    <a:cubicBezTo>
                      <a:pt x="27" y="26"/>
                      <a:pt x="27" y="27"/>
                      <a:pt x="27" y="29"/>
                    </a:cubicBezTo>
                    <a:cubicBezTo>
                      <a:pt x="27" y="32"/>
                      <a:pt x="26" y="34"/>
                      <a:pt x="24" y="36"/>
                    </a:cubicBezTo>
                    <a:cubicBezTo>
                      <a:pt x="21" y="38"/>
                      <a:pt x="18" y="39"/>
                      <a:pt x="14" y="39"/>
                    </a:cubicBezTo>
                    <a:cubicBezTo>
                      <a:pt x="13" y="39"/>
                      <a:pt x="12" y="39"/>
                      <a:pt x="11" y="39"/>
                    </a:cubicBezTo>
                    <a:cubicBezTo>
                      <a:pt x="10" y="39"/>
                      <a:pt x="9" y="38"/>
                      <a:pt x="7" y="38"/>
                    </a:cubicBezTo>
                    <a:cubicBezTo>
                      <a:pt x="5" y="37"/>
                      <a:pt x="4" y="37"/>
                      <a:pt x="3" y="37"/>
                    </a:cubicBezTo>
                    <a:cubicBezTo>
                      <a:pt x="3" y="37"/>
                      <a:pt x="2" y="37"/>
                      <a:pt x="2" y="37"/>
                    </a:cubicBezTo>
                    <a:cubicBezTo>
                      <a:pt x="2" y="38"/>
                      <a:pt x="1" y="38"/>
                      <a:pt x="1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9"/>
                      <a:pt x="3" y="31"/>
                      <a:pt x="3" y="32"/>
                    </a:cubicBezTo>
                    <a:cubicBezTo>
                      <a:pt x="4" y="34"/>
                      <a:pt x="6" y="35"/>
                      <a:pt x="8" y="36"/>
                    </a:cubicBezTo>
                    <a:cubicBezTo>
                      <a:pt x="9" y="37"/>
                      <a:pt x="11" y="37"/>
                      <a:pt x="14" y="37"/>
                    </a:cubicBezTo>
                    <a:cubicBezTo>
                      <a:pt x="16" y="37"/>
                      <a:pt x="18" y="36"/>
                      <a:pt x="20" y="35"/>
                    </a:cubicBezTo>
                    <a:cubicBezTo>
                      <a:pt x="21" y="34"/>
                      <a:pt x="22" y="33"/>
                      <a:pt x="22" y="31"/>
                    </a:cubicBezTo>
                    <a:cubicBezTo>
                      <a:pt x="22" y="30"/>
                      <a:pt x="21" y="29"/>
                      <a:pt x="21" y="28"/>
                    </a:cubicBezTo>
                    <a:cubicBezTo>
                      <a:pt x="20" y="27"/>
                      <a:pt x="20" y="26"/>
                      <a:pt x="18" y="26"/>
                    </a:cubicBezTo>
                    <a:cubicBezTo>
                      <a:pt x="18" y="25"/>
                      <a:pt x="15" y="24"/>
                      <a:pt x="12" y="22"/>
                    </a:cubicBezTo>
                    <a:cubicBezTo>
                      <a:pt x="8" y="20"/>
                      <a:pt x="6" y="19"/>
                      <a:pt x="4" y="18"/>
                    </a:cubicBezTo>
                    <a:cubicBezTo>
                      <a:pt x="3" y="17"/>
                      <a:pt x="2" y="16"/>
                      <a:pt x="1" y="14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7"/>
                      <a:pt x="1" y="5"/>
                      <a:pt x="3" y="3"/>
                    </a:cubicBezTo>
                    <a:cubicBezTo>
                      <a:pt x="5" y="1"/>
                      <a:pt x="8" y="0"/>
                      <a:pt x="12" y="0"/>
                    </a:cubicBezTo>
                    <a:cubicBezTo>
                      <a:pt x="14" y="0"/>
                      <a:pt x="16" y="1"/>
                      <a:pt x="19" y="2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2" y="2"/>
                      <a:pt x="22" y="2"/>
                      <a:pt x="23" y="2"/>
                    </a:cubicBezTo>
                    <a:cubicBezTo>
                      <a:pt x="23" y="2"/>
                      <a:pt x="23" y="1"/>
                      <a:pt x="23" y="0"/>
                    </a:cubicBezTo>
                    <a:lnTo>
                      <a:pt x="2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7" name="Freeform 36">
                <a:extLst>
                  <a:ext uri="{FF2B5EF4-FFF2-40B4-BE49-F238E27FC236}">
                    <a16:creationId xmlns="" xmlns:a16="http://schemas.microsoft.com/office/drawing/2014/main" id="{F5E6E3A5-73B5-1E41-B727-F23271B8A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6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8" name="Freeform 37">
                <a:extLst>
                  <a:ext uri="{FF2B5EF4-FFF2-40B4-BE49-F238E27FC236}">
                    <a16:creationId xmlns="" xmlns:a16="http://schemas.microsoft.com/office/drawing/2014/main" id="{F97CD2E2-A565-EA49-86F6-74433A50C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9" name="Freeform 38">
                <a:extLst>
                  <a:ext uri="{FF2B5EF4-FFF2-40B4-BE49-F238E27FC236}">
                    <a16:creationId xmlns="" xmlns:a16="http://schemas.microsoft.com/office/drawing/2014/main" id="{0B07A2A8-0638-044B-8FE9-CA694582D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326"/>
                <a:ext cx="82" cy="71"/>
              </a:xfrm>
              <a:custGeom>
                <a:avLst/>
                <a:gdLst>
                  <a:gd name="T0" fmla="*/ 29 w 43"/>
                  <a:gd name="T1" fmla="*/ 0 h 37"/>
                  <a:gd name="T2" fmla="*/ 43 w 43"/>
                  <a:gd name="T3" fmla="*/ 0 h 37"/>
                  <a:gd name="T4" fmla="*/ 43 w 43"/>
                  <a:gd name="T5" fmla="*/ 1 h 37"/>
                  <a:gd name="T6" fmla="*/ 42 w 43"/>
                  <a:gd name="T7" fmla="*/ 1 h 37"/>
                  <a:gd name="T8" fmla="*/ 40 w 43"/>
                  <a:gd name="T9" fmla="*/ 2 h 37"/>
                  <a:gd name="T10" fmla="*/ 37 w 43"/>
                  <a:gd name="T11" fmla="*/ 3 h 37"/>
                  <a:gd name="T12" fmla="*/ 34 w 43"/>
                  <a:gd name="T13" fmla="*/ 7 h 37"/>
                  <a:gd name="T14" fmla="*/ 24 w 43"/>
                  <a:gd name="T15" fmla="*/ 21 h 37"/>
                  <a:gd name="T16" fmla="*/ 24 w 43"/>
                  <a:gd name="T17" fmla="*/ 31 h 37"/>
                  <a:gd name="T18" fmla="*/ 25 w 43"/>
                  <a:gd name="T19" fmla="*/ 35 h 37"/>
                  <a:gd name="T20" fmla="*/ 29 w 43"/>
                  <a:gd name="T21" fmla="*/ 36 h 37"/>
                  <a:gd name="T22" fmla="*/ 30 w 43"/>
                  <a:gd name="T23" fmla="*/ 36 h 37"/>
                  <a:gd name="T24" fmla="*/ 30 w 43"/>
                  <a:gd name="T25" fmla="*/ 37 h 37"/>
                  <a:gd name="T26" fmla="*/ 13 w 43"/>
                  <a:gd name="T27" fmla="*/ 37 h 37"/>
                  <a:gd name="T28" fmla="*/ 13 w 43"/>
                  <a:gd name="T29" fmla="*/ 36 h 37"/>
                  <a:gd name="T30" fmla="*/ 14 w 43"/>
                  <a:gd name="T31" fmla="*/ 36 h 37"/>
                  <a:gd name="T32" fmla="*/ 18 w 43"/>
                  <a:gd name="T33" fmla="*/ 35 h 37"/>
                  <a:gd name="T34" fmla="*/ 18 w 43"/>
                  <a:gd name="T35" fmla="*/ 31 h 37"/>
                  <a:gd name="T36" fmla="*/ 18 w 43"/>
                  <a:gd name="T37" fmla="*/ 22 h 37"/>
                  <a:gd name="T38" fmla="*/ 7 w 43"/>
                  <a:gd name="T39" fmla="*/ 6 h 37"/>
                  <a:gd name="T40" fmla="*/ 4 w 43"/>
                  <a:gd name="T41" fmla="*/ 3 h 37"/>
                  <a:gd name="T42" fmla="*/ 1 w 43"/>
                  <a:gd name="T43" fmla="*/ 1 h 37"/>
                  <a:gd name="T44" fmla="*/ 0 w 43"/>
                  <a:gd name="T45" fmla="*/ 1 h 37"/>
                  <a:gd name="T46" fmla="*/ 0 w 43"/>
                  <a:gd name="T47" fmla="*/ 0 h 37"/>
                  <a:gd name="T48" fmla="*/ 17 w 43"/>
                  <a:gd name="T49" fmla="*/ 0 h 37"/>
                  <a:gd name="T50" fmla="*/ 17 w 43"/>
                  <a:gd name="T51" fmla="*/ 1 h 37"/>
                  <a:gd name="T52" fmla="*/ 16 w 43"/>
                  <a:gd name="T53" fmla="*/ 1 h 37"/>
                  <a:gd name="T54" fmla="*/ 14 w 43"/>
                  <a:gd name="T55" fmla="*/ 2 h 37"/>
                  <a:gd name="T56" fmla="*/ 13 w 43"/>
                  <a:gd name="T57" fmla="*/ 3 h 37"/>
                  <a:gd name="T58" fmla="*/ 14 w 43"/>
                  <a:gd name="T59" fmla="*/ 7 h 37"/>
                  <a:gd name="T60" fmla="*/ 23 w 43"/>
                  <a:gd name="T61" fmla="*/ 19 h 37"/>
                  <a:gd name="T62" fmla="*/ 31 w 43"/>
                  <a:gd name="T63" fmla="*/ 8 h 37"/>
                  <a:gd name="T64" fmla="*/ 33 w 43"/>
                  <a:gd name="T65" fmla="*/ 4 h 37"/>
                  <a:gd name="T66" fmla="*/ 32 w 43"/>
                  <a:gd name="T67" fmla="*/ 2 h 37"/>
                  <a:gd name="T68" fmla="*/ 31 w 43"/>
                  <a:gd name="T69" fmla="*/ 1 h 37"/>
                  <a:gd name="T70" fmla="*/ 29 w 43"/>
                  <a:gd name="T71" fmla="*/ 1 h 37"/>
                  <a:gd name="T72" fmla="*/ 29 w 43"/>
                  <a:gd name="T7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3" h="37">
                    <a:moveTo>
                      <a:pt x="29" y="0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1" y="1"/>
                      <a:pt x="40" y="2"/>
                    </a:cubicBezTo>
                    <a:cubicBezTo>
                      <a:pt x="39" y="2"/>
                      <a:pt x="38" y="3"/>
                      <a:pt x="37" y="3"/>
                    </a:cubicBezTo>
                    <a:cubicBezTo>
                      <a:pt x="36" y="4"/>
                      <a:pt x="35" y="6"/>
                      <a:pt x="34" y="7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3"/>
                      <a:pt x="24" y="35"/>
                      <a:pt x="25" y="35"/>
                    </a:cubicBezTo>
                    <a:cubicBezTo>
                      <a:pt x="26" y="36"/>
                      <a:pt x="27" y="36"/>
                      <a:pt x="29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6"/>
                      <a:pt x="17" y="36"/>
                      <a:pt x="18" y="35"/>
                    </a:cubicBezTo>
                    <a:cubicBezTo>
                      <a:pt x="18" y="34"/>
                      <a:pt x="18" y="33"/>
                      <a:pt x="18" y="3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5"/>
                      <a:pt x="5" y="3"/>
                      <a:pt x="4" y="3"/>
                    </a:cubicBezTo>
                    <a:cubicBezTo>
                      <a:pt x="4" y="3"/>
                      <a:pt x="3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5" y="1"/>
                      <a:pt x="14" y="2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3" y="4"/>
                      <a:pt x="13" y="5"/>
                      <a:pt x="14" y="7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2" y="6"/>
                      <a:pt x="33" y="5"/>
                      <a:pt x="33" y="4"/>
                    </a:cubicBezTo>
                    <a:cubicBezTo>
                      <a:pt x="33" y="3"/>
                      <a:pt x="33" y="3"/>
                      <a:pt x="32" y="2"/>
                    </a:cubicBezTo>
                    <a:cubicBezTo>
                      <a:pt x="32" y="2"/>
                      <a:pt x="32" y="2"/>
                      <a:pt x="31" y="1"/>
                    </a:cubicBezTo>
                    <a:cubicBezTo>
                      <a:pt x="31" y="1"/>
                      <a:pt x="30" y="1"/>
                      <a:pt x="29" y="1"/>
                    </a:cubicBezTo>
                    <a:lnTo>
                      <a:pt x="2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0" name="Freeform 39">
                <a:extLst>
                  <a:ext uri="{FF2B5EF4-FFF2-40B4-BE49-F238E27FC236}">
                    <a16:creationId xmlns="" xmlns:a16="http://schemas.microsoft.com/office/drawing/2014/main" id="{07F291A6-512A-CB4D-90B4-AA9BA0FF3B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0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4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4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0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3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1" name="Freeform 40">
                <a:extLst>
                  <a:ext uri="{FF2B5EF4-FFF2-40B4-BE49-F238E27FC236}">
                    <a16:creationId xmlns="" xmlns:a16="http://schemas.microsoft.com/office/drawing/2014/main" id="{DD39AC5E-FF30-7941-A502-D68BD703C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326"/>
                <a:ext cx="59" cy="71"/>
              </a:xfrm>
              <a:custGeom>
                <a:avLst/>
                <a:gdLst>
                  <a:gd name="T0" fmla="*/ 12 w 31"/>
                  <a:gd name="T1" fmla="*/ 2 h 37"/>
                  <a:gd name="T2" fmla="*/ 12 w 31"/>
                  <a:gd name="T3" fmla="*/ 17 h 37"/>
                  <a:gd name="T4" fmla="*/ 19 w 31"/>
                  <a:gd name="T5" fmla="*/ 17 h 37"/>
                  <a:gd name="T6" fmla="*/ 23 w 31"/>
                  <a:gd name="T7" fmla="*/ 16 h 37"/>
                  <a:gd name="T8" fmla="*/ 25 w 31"/>
                  <a:gd name="T9" fmla="*/ 12 h 37"/>
                  <a:gd name="T10" fmla="*/ 26 w 31"/>
                  <a:gd name="T11" fmla="*/ 12 h 37"/>
                  <a:gd name="T12" fmla="*/ 26 w 31"/>
                  <a:gd name="T13" fmla="*/ 24 h 37"/>
                  <a:gd name="T14" fmla="*/ 25 w 31"/>
                  <a:gd name="T15" fmla="*/ 24 h 37"/>
                  <a:gd name="T16" fmla="*/ 24 w 31"/>
                  <a:gd name="T17" fmla="*/ 21 h 37"/>
                  <a:gd name="T18" fmla="*/ 22 w 31"/>
                  <a:gd name="T19" fmla="*/ 20 h 37"/>
                  <a:gd name="T20" fmla="*/ 19 w 31"/>
                  <a:gd name="T21" fmla="*/ 19 h 37"/>
                  <a:gd name="T22" fmla="*/ 12 w 31"/>
                  <a:gd name="T23" fmla="*/ 19 h 37"/>
                  <a:gd name="T24" fmla="*/ 12 w 31"/>
                  <a:gd name="T25" fmla="*/ 31 h 37"/>
                  <a:gd name="T26" fmla="*/ 12 w 31"/>
                  <a:gd name="T27" fmla="*/ 34 h 37"/>
                  <a:gd name="T28" fmla="*/ 13 w 31"/>
                  <a:gd name="T29" fmla="*/ 36 h 37"/>
                  <a:gd name="T30" fmla="*/ 16 w 31"/>
                  <a:gd name="T31" fmla="*/ 36 h 37"/>
                  <a:gd name="T32" fmla="*/ 18 w 31"/>
                  <a:gd name="T33" fmla="*/ 36 h 37"/>
                  <a:gd name="T34" fmla="*/ 18 w 31"/>
                  <a:gd name="T35" fmla="*/ 37 h 37"/>
                  <a:gd name="T36" fmla="*/ 0 w 31"/>
                  <a:gd name="T37" fmla="*/ 37 h 37"/>
                  <a:gd name="T38" fmla="*/ 0 w 31"/>
                  <a:gd name="T39" fmla="*/ 36 h 37"/>
                  <a:gd name="T40" fmla="*/ 1 w 31"/>
                  <a:gd name="T41" fmla="*/ 36 h 37"/>
                  <a:gd name="T42" fmla="*/ 5 w 31"/>
                  <a:gd name="T43" fmla="*/ 35 h 37"/>
                  <a:gd name="T44" fmla="*/ 6 w 31"/>
                  <a:gd name="T45" fmla="*/ 31 h 37"/>
                  <a:gd name="T46" fmla="*/ 6 w 31"/>
                  <a:gd name="T47" fmla="*/ 7 h 37"/>
                  <a:gd name="T48" fmla="*/ 5 w 31"/>
                  <a:gd name="T49" fmla="*/ 3 h 37"/>
                  <a:gd name="T50" fmla="*/ 4 w 31"/>
                  <a:gd name="T51" fmla="*/ 2 h 37"/>
                  <a:gd name="T52" fmla="*/ 1 w 31"/>
                  <a:gd name="T53" fmla="*/ 1 h 37"/>
                  <a:gd name="T54" fmla="*/ 0 w 31"/>
                  <a:gd name="T55" fmla="*/ 1 h 37"/>
                  <a:gd name="T56" fmla="*/ 0 w 31"/>
                  <a:gd name="T57" fmla="*/ 0 h 37"/>
                  <a:gd name="T58" fmla="*/ 31 w 31"/>
                  <a:gd name="T59" fmla="*/ 0 h 37"/>
                  <a:gd name="T60" fmla="*/ 31 w 31"/>
                  <a:gd name="T61" fmla="*/ 8 h 37"/>
                  <a:gd name="T62" fmla="*/ 30 w 31"/>
                  <a:gd name="T63" fmla="*/ 8 h 37"/>
                  <a:gd name="T64" fmla="*/ 28 w 31"/>
                  <a:gd name="T65" fmla="*/ 4 h 37"/>
                  <a:gd name="T66" fmla="*/ 26 w 31"/>
                  <a:gd name="T67" fmla="*/ 3 h 37"/>
                  <a:gd name="T68" fmla="*/ 21 w 31"/>
                  <a:gd name="T69" fmla="*/ 2 h 37"/>
                  <a:gd name="T70" fmla="*/ 12 w 31"/>
                  <a:gd name="T71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1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1" y="17"/>
                      <a:pt x="22" y="16"/>
                      <a:pt x="23" y="16"/>
                    </a:cubicBezTo>
                    <a:cubicBezTo>
                      <a:pt x="24" y="15"/>
                      <a:pt x="24" y="14"/>
                      <a:pt x="25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3"/>
                      <a:pt x="24" y="22"/>
                      <a:pt x="24" y="21"/>
                    </a:cubicBezTo>
                    <a:cubicBezTo>
                      <a:pt x="24" y="20"/>
                      <a:pt x="23" y="20"/>
                      <a:pt x="22" y="20"/>
                    </a:cubicBezTo>
                    <a:cubicBezTo>
                      <a:pt x="22" y="19"/>
                      <a:pt x="21" y="19"/>
                      <a:pt x="19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5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9" y="6"/>
                      <a:pt x="29" y="5"/>
                      <a:pt x="28" y="4"/>
                    </a:cubicBezTo>
                    <a:cubicBezTo>
                      <a:pt x="27" y="4"/>
                      <a:pt x="27" y="3"/>
                      <a:pt x="26" y="3"/>
                    </a:cubicBezTo>
                    <a:cubicBezTo>
                      <a:pt x="25" y="2"/>
                      <a:pt x="23" y="2"/>
                      <a:pt x="21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2" name="Freeform 41">
                <a:extLst>
                  <a:ext uri="{FF2B5EF4-FFF2-40B4-BE49-F238E27FC236}">
                    <a16:creationId xmlns="" xmlns:a16="http://schemas.microsoft.com/office/drawing/2014/main" id="{665491AC-7AFD-A641-9993-570298D1BF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45" y="2326"/>
                <a:ext cx="59" cy="71"/>
              </a:xfrm>
              <a:custGeom>
                <a:avLst/>
                <a:gdLst>
                  <a:gd name="T0" fmla="*/ 11 w 31"/>
                  <a:gd name="T1" fmla="*/ 20 h 37"/>
                  <a:gd name="T2" fmla="*/ 11 w 31"/>
                  <a:gd name="T3" fmla="*/ 31 h 37"/>
                  <a:gd name="T4" fmla="*/ 12 w 31"/>
                  <a:gd name="T5" fmla="*/ 35 h 37"/>
                  <a:gd name="T6" fmla="*/ 16 w 31"/>
                  <a:gd name="T7" fmla="*/ 36 h 37"/>
                  <a:gd name="T8" fmla="*/ 17 w 31"/>
                  <a:gd name="T9" fmla="*/ 36 h 37"/>
                  <a:gd name="T10" fmla="*/ 17 w 31"/>
                  <a:gd name="T11" fmla="*/ 37 h 37"/>
                  <a:gd name="T12" fmla="*/ 0 w 31"/>
                  <a:gd name="T13" fmla="*/ 37 h 37"/>
                  <a:gd name="T14" fmla="*/ 0 w 31"/>
                  <a:gd name="T15" fmla="*/ 36 h 37"/>
                  <a:gd name="T16" fmla="*/ 1 w 31"/>
                  <a:gd name="T17" fmla="*/ 36 h 37"/>
                  <a:gd name="T18" fmla="*/ 5 w 31"/>
                  <a:gd name="T19" fmla="*/ 35 h 37"/>
                  <a:gd name="T20" fmla="*/ 6 w 31"/>
                  <a:gd name="T21" fmla="*/ 31 h 37"/>
                  <a:gd name="T22" fmla="*/ 6 w 31"/>
                  <a:gd name="T23" fmla="*/ 7 h 37"/>
                  <a:gd name="T24" fmla="*/ 5 w 31"/>
                  <a:gd name="T25" fmla="*/ 2 h 37"/>
                  <a:gd name="T26" fmla="*/ 1 w 31"/>
                  <a:gd name="T27" fmla="*/ 1 h 37"/>
                  <a:gd name="T28" fmla="*/ 0 w 31"/>
                  <a:gd name="T29" fmla="*/ 1 h 37"/>
                  <a:gd name="T30" fmla="*/ 0 w 31"/>
                  <a:gd name="T31" fmla="*/ 0 h 37"/>
                  <a:gd name="T32" fmla="*/ 15 w 31"/>
                  <a:gd name="T33" fmla="*/ 0 h 37"/>
                  <a:gd name="T34" fmla="*/ 24 w 31"/>
                  <a:gd name="T35" fmla="*/ 1 h 37"/>
                  <a:gd name="T36" fmla="*/ 29 w 31"/>
                  <a:gd name="T37" fmla="*/ 5 h 37"/>
                  <a:gd name="T38" fmla="*/ 31 w 31"/>
                  <a:gd name="T39" fmla="*/ 10 h 37"/>
                  <a:gd name="T40" fmla="*/ 28 w 31"/>
                  <a:gd name="T41" fmla="*/ 18 h 37"/>
                  <a:gd name="T42" fmla="*/ 18 w 31"/>
                  <a:gd name="T43" fmla="*/ 21 h 37"/>
                  <a:gd name="T44" fmla="*/ 15 w 31"/>
                  <a:gd name="T45" fmla="*/ 20 h 37"/>
                  <a:gd name="T46" fmla="*/ 11 w 31"/>
                  <a:gd name="T47" fmla="*/ 20 h 37"/>
                  <a:gd name="T48" fmla="*/ 11 w 31"/>
                  <a:gd name="T49" fmla="*/ 18 h 37"/>
                  <a:gd name="T50" fmla="*/ 14 w 31"/>
                  <a:gd name="T51" fmla="*/ 19 h 37"/>
                  <a:gd name="T52" fmla="*/ 16 w 31"/>
                  <a:gd name="T53" fmla="*/ 19 h 37"/>
                  <a:gd name="T54" fmla="*/ 22 w 31"/>
                  <a:gd name="T55" fmla="*/ 17 h 37"/>
                  <a:gd name="T56" fmla="*/ 24 w 31"/>
                  <a:gd name="T57" fmla="*/ 11 h 37"/>
                  <a:gd name="T58" fmla="*/ 23 w 31"/>
                  <a:gd name="T59" fmla="*/ 6 h 37"/>
                  <a:gd name="T60" fmla="*/ 20 w 31"/>
                  <a:gd name="T61" fmla="*/ 3 h 37"/>
                  <a:gd name="T62" fmla="*/ 15 w 31"/>
                  <a:gd name="T63" fmla="*/ 2 h 37"/>
                  <a:gd name="T64" fmla="*/ 11 w 31"/>
                  <a:gd name="T65" fmla="*/ 3 h 37"/>
                  <a:gd name="T66" fmla="*/ 11 w 31"/>
                  <a:gd name="T67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" h="37">
                    <a:moveTo>
                      <a:pt x="11" y="20"/>
                    </a:move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2" y="35"/>
                      <a:pt x="12" y="35"/>
                    </a:cubicBezTo>
                    <a:cubicBezTo>
                      <a:pt x="13" y="36"/>
                      <a:pt x="14" y="36"/>
                      <a:pt x="16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9" y="0"/>
                      <a:pt x="21" y="0"/>
                      <a:pt x="24" y="1"/>
                    </a:cubicBezTo>
                    <a:cubicBezTo>
                      <a:pt x="26" y="2"/>
                      <a:pt x="27" y="3"/>
                      <a:pt x="29" y="5"/>
                    </a:cubicBezTo>
                    <a:cubicBezTo>
                      <a:pt x="30" y="6"/>
                      <a:pt x="31" y="8"/>
                      <a:pt x="31" y="10"/>
                    </a:cubicBezTo>
                    <a:cubicBezTo>
                      <a:pt x="31" y="13"/>
                      <a:pt x="30" y="16"/>
                      <a:pt x="28" y="18"/>
                    </a:cubicBezTo>
                    <a:cubicBezTo>
                      <a:pt x="26" y="20"/>
                      <a:pt x="22" y="21"/>
                      <a:pt x="18" y="21"/>
                    </a:cubicBezTo>
                    <a:cubicBezTo>
                      <a:pt x="17" y="21"/>
                      <a:pt x="16" y="21"/>
                      <a:pt x="15" y="20"/>
                    </a:cubicBezTo>
                    <a:cubicBezTo>
                      <a:pt x="14" y="20"/>
                      <a:pt x="13" y="20"/>
                      <a:pt x="11" y="20"/>
                    </a:cubicBezTo>
                    <a:close/>
                    <a:moveTo>
                      <a:pt x="11" y="18"/>
                    </a:moveTo>
                    <a:cubicBezTo>
                      <a:pt x="13" y="18"/>
                      <a:pt x="13" y="19"/>
                      <a:pt x="14" y="19"/>
                    </a:cubicBezTo>
                    <a:cubicBezTo>
                      <a:pt x="15" y="19"/>
                      <a:pt x="16" y="19"/>
                      <a:pt x="16" y="19"/>
                    </a:cubicBezTo>
                    <a:cubicBezTo>
                      <a:pt x="19" y="19"/>
                      <a:pt x="20" y="18"/>
                      <a:pt x="22" y="17"/>
                    </a:cubicBezTo>
                    <a:cubicBezTo>
                      <a:pt x="23" y="15"/>
                      <a:pt x="24" y="13"/>
                      <a:pt x="24" y="11"/>
                    </a:cubicBezTo>
                    <a:cubicBezTo>
                      <a:pt x="24" y="9"/>
                      <a:pt x="24" y="8"/>
                      <a:pt x="23" y="6"/>
                    </a:cubicBezTo>
                    <a:cubicBezTo>
                      <a:pt x="22" y="5"/>
                      <a:pt x="21" y="4"/>
                      <a:pt x="20" y="3"/>
                    </a:cubicBezTo>
                    <a:cubicBezTo>
                      <a:pt x="19" y="3"/>
                      <a:pt x="17" y="2"/>
                      <a:pt x="15" y="2"/>
                    </a:cubicBezTo>
                    <a:cubicBezTo>
                      <a:pt x="14" y="2"/>
                      <a:pt x="13" y="2"/>
                      <a:pt x="11" y="3"/>
                    </a:cubicBezTo>
                    <a:lnTo>
                      <a:pt x="11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3" name="Freeform 42">
                <a:extLst>
                  <a:ext uri="{FF2B5EF4-FFF2-40B4-BE49-F238E27FC236}">
                    <a16:creationId xmlns="" xmlns:a16="http://schemas.microsoft.com/office/drawing/2014/main" id="{682250B1-DE83-4B4C-92E1-ED66D6180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326"/>
                <a:ext cx="67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4" y="19"/>
                      <a:pt x="22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2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5" y="35"/>
                      <a:pt x="5" y="35"/>
                      <a:pt x="5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4" name="Freeform 43">
                <a:extLst>
                  <a:ext uri="{FF2B5EF4-FFF2-40B4-BE49-F238E27FC236}">
                    <a16:creationId xmlns="" xmlns:a16="http://schemas.microsoft.com/office/drawing/2014/main" id="{90C0FAD2-E7BF-824C-BE24-87B808D01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5" name="Freeform 44">
                <a:extLst>
                  <a:ext uri="{FF2B5EF4-FFF2-40B4-BE49-F238E27FC236}">
                    <a16:creationId xmlns="" xmlns:a16="http://schemas.microsoft.com/office/drawing/2014/main" id="{6D7E4C19-8FD2-1D41-9830-BDBA62B99E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51" y="2326"/>
                <a:ext cx="79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5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2 w 41"/>
                  <a:gd name="T69" fmla="*/ 16 h 37"/>
                  <a:gd name="T70" fmla="*/ 25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1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4" y="18"/>
                    </a:cubicBezTo>
                    <a:cubicBezTo>
                      <a:pt x="18" y="18"/>
                      <a:pt x="20" y="17"/>
                      <a:pt x="22" y="16"/>
                    </a:cubicBezTo>
                    <a:cubicBezTo>
                      <a:pt x="24" y="14"/>
                      <a:pt x="25" y="12"/>
                      <a:pt x="25" y="10"/>
                    </a:cubicBezTo>
                    <a:cubicBezTo>
                      <a:pt x="25" y="8"/>
                      <a:pt x="25" y="6"/>
                      <a:pt x="23" y="4"/>
                    </a:cubicBezTo>
                    <a:cubicBezTo>
                      <a:pt x="21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6" name="Freeform 45">
                <a:extLst>
                  <a:ext uri="{FF2B5EF4-FFF2-40B4-BE49-F238E27FC236}">
                    <a16:creationId xmlns="" xmlns:a16="http://schemas.microsoft.com/office/drawing/2014/main" id="{F50EC3C1-3657-EB42-BBF9-8DD99BF3E6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32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5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5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1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4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7" name="Freeform 46">
                <a:extLst>
                  <a:ext uri="{FF2B5EF4-FFF2-40B4-BE49-F238E27FC236}">
                    <a16:creationId xmlns="" xmlns:a16="http://schemas.microsoft.com/office/drawing/2014/main" id="{997DFEA9-CD92-8E48-B3AA-A70F82ED7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326"/>
                <a:ext cx="68" cy="71"/>
              </a:xfrm>
              <a:custGeom>
                <a:avLst/>
                <a:gdLst>
                  <a:gd name="T0" fmla="*/ 35 w 36"/>
                  <a:gd name="T1" fmla="*/ 27 h 37"/>
                  <a:gd name="T2" fmla="*/ 36 w 36"/>
                  <a:gd name="T3" fmla="*/ 27 h 37"/>
                  <a:gd name="T4" fmla="*/ 32 w 36"/>
                  <a:gd name="T5" fmla="*/ 37 h 37"/>
                  <a:gd name="T6" fmla="*/ 0 w 36"/>
                  <a:gd name="T7" fmla="*/ 37 h 37"/>
                  <a:gd name="T8" fmla="*/ 0 w 36"/>
                  <a:gd name="T9" fmla="*/ 36 h 37"/>
                  <a:gd name="T10" fmla="*/ 2 w 36"/>
                  <a:gd name="T11" fmla="*/ 36 h 37"/>
                  <a:gd name="T12" fmla="*/ 6 w 36"/>
                  <a:gd name="T13" fmla="*/ 35 h 37"/>
                  <a:gd name="T14" fmla="*/ 6 w 36"/>
                  <a:gd name="T15" fmla="*/ 31 h 37"/>
                  <a:gd name="T16" fmla="*/ 6 w 36"/>
                  <a:gd name="T17" fmla="*/ 7 h 37"/>
                  <a:gd name="T18" fmla="*/ 5 w 36"/>
                  <a:gd name="T19" fmla="*/ 2 h 37"/>
                  <a:gd name="T20" fmla="*/ 2 w 36"/>
                  <a:gd name="T21" fmla="*/ 1 h 37"/>
                  <a:gd name="T22" fmla="*/ 0 w 36"/>
                  <a:gd name="T23" fmla="*/ 1 h 37"/>
                  <a:gd name="T24" fmla="*/ 0 w 36"/>
                  <a:gd name="T25" fmla="*/ 0 h 37"/>
                  <a:gd name="T26" fmla="*/ 19 w 36"/>
                  <a:gd name="T27" fmla="*/ 0 h 37"/>
                  <a:gd name="T28" fmla="*/ 19 w 36"/>
                  <a:gd name="T29" fmla="*/ 1 h 37"/>
                  <a:gd name="T30" fmla="*/ 14 w 36"/>
                  <a:gd name="T31" fmla="*/ 2 h 37"/>
                  <a:gd name="T32" fmla="*/ 13 w 36"/>
                  <a:gd name="T33" fmla="*/ 3 h 37"/>
                  <a:gd name="T34" fmla="*/ 12 w 36"/>
                  <a:gd name="T35" fmla="*/ 7 h 37"/>
                  <a:gd name="T36" fmla="*/ 12 w 36"/>
                  <a:gd name="T37" fmla="*/ 31 h 37"/>
                  <a:gd name="T38" fmla="*/ 13 w 36"/>
                  <a:gd name="T39" fmla="*/ 34 h 37"/>
                  <a:gd name="T40" fmla="*/ 14 w 36"/>
                  <a:gd name="T41" fmla="*/ 35 h 37"/>
                  <a:gd name="T42" fmla="*/ 18 w 36"/>
                  <a:gd name="T43" fmla="*/ 35 h 37"/>
                  <a:gd name="T44" fmla="*/ 21 w 36"/>
                  <a:gd name="T45" fmla="*/ 35 h 37"/>
                  <a:gd name="T46" fmla="*/ 28 w 36"/>
                  <a:gd name="T47" fmla="*/ 34 h 37"/>
                  <a:gd name="T48" fmla="*/ 32 w 36"/>
                  <a:gd name="T49" fmla="*/ 32 h 37"/>
                  <a:gd name="T50" fmla="*/ 35 w 36"/>
                  <a:gd name="T51" fmla="*/ 2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5" y="27"/>
                    </a:moveTo>
                    <a:cubicBezTo>
                      <a:pt x="36" y="27"/>
                      <a:pt x="36" y="27"/>
                      <a:pt x="36" y="2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7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2"/>
                      <a:pt x="12" y="33"/>
                      <a:pt x="13" y="34"/>
                    </a:cubicBezTo>
                    <a:cubicBezTo>
                      <a:pt x="13" y="34"/>
                      <a:pt x="13" y="35"/>
                      <a:pt x="14" y="35"/>
                    </a:cubicBezTo>
                    <a:cubicBezTo>
                      <a:pt x="14" y="35"/>
                      <a:pt x="16" y="35"/>
                      <a:pt x="18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5" y="35"/>
                      <a:pt x="27" y="35"/>
                      <a:pt x="28" y="34"/>
                    </a:cubicBezTo>
                    <a:cubicBezTo>
                      <a:pt x="29" y="34"/>
                      <a:pt x="30" y="33"/>
                      <a:pt x="32" y="32"/>
                    </a:cubicBezTo>
                    <a:cubicBezTo>
                      <a:pt x="33" y="31"/>
                      <a:pt x="34" y="29"/>
                      <a:pt x="35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8" name="Freeform 47">
                <a:extLst>
                  <a:ext uri="{FF2B5EF4-FFF2-40B4-BE49-F238E27FC236}">
                    <a16:creationId xmlns="" xmlns:a16="http://schemas.microsoft.com/office/drawing/2014/main" id="{A96AB466-A713-274A-8464-D2610F54B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326"/>
                <a:ext cx="67" cy="71"/>
              </a:xfrm>
              <a:custGeom>
                <a:avLst/>
                <a:gdLst>
                  <a:gd name="T0" fmla="*/ 11 w 35"/>
                  <a:gd name="T1" fmla="*/ 2 h 37"/>
                  <a:gd name="T2" fmla="*/ 11 w 35"/>
                  <a:gd name="T3" fmla="*/ 17 h 37"/>
                  <a:gd name="T4" fmla="*/ 20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0 w 35"/>
                  <a:gd name="T21" fmla="*/ 19 h 37"/>
                  <a:gd name="T22" fmla="*/ 11 w 35"/>
                  <a:gd name="T23" fmla="*/ 19 h 37"/>
                  <a:gd name="T24" fmla="*/ 11 w 35"/>
                  <a:gd name="T25" fmla="*/ 31 h 37"/>
                  <a:gd name="T26" fmla="*/ 12 w 35"/>
                  <a:gd name="T27" fmla="*/ 34 h 37"/>
                  <a:gd name="T28" fmla="*/ 12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1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1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1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1" y="2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6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4"/>
                      <a:pt x="12" y="34"/>
                    </a:cubicBezTo>
                    <a:cubicBezTo>
                      <a:pt x="12" y="34"/>
                      <a:pt x="12" y="35"/>
                      <a:pt x="12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2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4" y="35"/>
                      <a:pt x="5" y="35"/>
                      <a:pt x="5" y="34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9" name="Freeform 48">
                <a:extLst>
                  <a:ext uri="{FF2B5EF4-FFF2-40B4-BE49-F238E27FC236}">
                    <a16:creationId xmlns="" xmlns:a16="http://schemas.microsoft.com/office/drawing/2014/main" id="{D9F1604F-D96E-D245-9ECC-42A1F28FE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9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7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30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39" y="2"/>
                      <a:pt x="39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8" y="29"/>
                      <a:pt x="37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8" y="38"/>
                      <a:pt x="14" y="37"/>
                      <a:pt x="12" y="36"/>
                    </a:cubicBezTo>
                    <a:cubicBezTo>
                      <a:pt x="10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5" y="33"/>
                      <a:pt x="16" y="34"/>
                      <a:pt x="17" y="35"/>
                    </a:cubicBezTo>
                    <a:cubicBezTo>
                      <a:pt x="19" y="35"/>
                      <a:pt x="20" y="36"/>
                      <a:pt x="22" y="36"/>
                    </a:cubicBezTo>
                    <a:cubicBezTo>
                      <a:pt x="25" y="36"/>
                      <a:pt x="28" y="35"/>
                      <a:pt x="30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4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90" name="Freeform 49">
                <a:extLst>
                  <a:ext uri="{FF2B5EF4-FFF2-40B4-BE49-F238E27FC236}">
                    <a16:creationId xmlns="" xmlns:a16="http://schemas.microsoft.com/office/drawing/2014/main" id="{2723F882-54AD-A24F-BB61-CA2B6E413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326"/>
                <a:ext cx="101" cy="71"/>
              </a:xfrm>
              <a:custGeom>
                <a:avLst/>
                <a:gdLst>
                  <a:gd name="T0" fmla="*/ 24 w 53"/>
                  <a:gd name="T1" fmla="*/ 37 h 37"/>
                  <a:gd name="T2" fmla="*/ 8 w 53"/>
                  <a:gd name="T3" fmla="*/ 6 h 37"/>
                  <a:gd name="T4" fmla="*/ 8 w 53"/>
                  <a:gd name="T5" fmla="*/ 31 h 37"/>
                  <a:gd name="T6" fmla="*/ 9 w 53"/>
                  <a:gd name="T7" fmla="*/ 35 h 37"/>
                  <a:gd name="T8" fmla="*/ 13 w 53"/>
                  <a:gd name="T9" fmla="*/ 36 h 37"/>
                  <a:gd name="T10" fmla="*/ 14 w 53"/>
                  <a:gd name="T11" fmla="*/ 36 h 37"/>
                  <a:gd name="T12" fmla="*/ 14 w 53"/>
                  <a:gd name="T13" fmla="*/ 37 h 37"/>
                  <a:gd name="T14" fmla="*/ 0 w 53"/>
                  <a:gd name="T15" fmla="*/ 37 h 37"/>
                  <a:gd name="T16" fmla="*/ 0 w 53"/>
                  <a:gd name="T17" fmla="*/ 36 h 37"/>
                  <a:gd name="T18" fmla="*/ 1 w 53"/>
                  <a:gd name="T19" fmla="*/ 36 h 37"/>
                  <a:gd name="T20" fmla="*/ 5 w 53"/>
                  <a:gd name="T21" fmla="*/ 35 h 37"/>
                  <a:gd name="T22" fmla="*/ 6 w 53"/>
                  <a:gd name="T23" fmla="*/ 31 h 37"/>
                  <a:gd name="T24" fmla="*/ 6 w 53"/>
                  <a:gd name="T25" fmla="*/ 6 h 37"/>
                  <a:gd name="T26" fmla="*/ 5 w 53"/>
                  <a:gd name="T27" fmla="*/ 3 h 37"/>
                  <a:gd name="T28" fmla="*/ 3 w 53"/>
                  <a:gd name="T29" fmla="*/ 2 h 37"/>
                  <a:gd name="T30" fmla="*/ 0 w 53"/>
                  <a:gd name="T31" fmla="*/ 1 h 37"/>
                  <a:gd name="T32" fmla="*/ 0 w 53"/>
                  <a:gd name="T33" fmla="*/ 0 h 37"/>
                  <a:gd name="T34" fmla="*/ 12 w 53"/>
                  <a:gd name="T35" fmla="*/ 0 h 37"/>
                  <a:gd name="T36" fmla="*/ 26 w 53"/>
                  <a:gd name="T37" fmla="*/ 29 h 37"/>
                  <a:gd name="T38" fmla="*/ 41 w 53"/>
                  <a:gd name="T39" fmla="*/ 0 h 37"/>
                  <a:gd name="T40" fmla="*/ 53 w 53"/>
                  <a:gd name="T41" fmla="*/ 0 h 37"/>
                  <a:gd name="T42" fmla="*/ 53 w 53"/>
                  <a:gd name="T43" fmla="*/ 1 h 37"/>
                  <a:gd name="T44" fmla="*/ 51 w 53"/>
                  <a:gd name="T45" fmla="*/ 1 h 37"/>
                  <a:gd name="T46" fmla="*/ 48 w 53"/>
                  <a:gd name="T47" fmla="*/ 2 h 37"/>
                  <a:gd name="T48" fmla="*/ 47 w 53"/>
                  <a:gd name="T49" fmla="*/ 6 h 37"/>
                  <a:gd name="T50" fmla="*/ 47 w 53"/>
                  <a:gd name="T51" fmla="*/ 31 h 37"/>
                  <a:gd name="T52" fmla="*/ 48 w 53"/>
                  <a:gd name="T53" fmla="*/ 35 h 37"/>
                  <a:gd name="T54" fmla="*/ 51 w 53"/>
                  <a:gd name="T55" fmla="*/ 36 h 37"/>
                  <a:gd name="T56" fmla="*/ 53 w 53"/>
                  <a:gd name="T57" fmla="*/ 36 h 37"/>
                  <a:gd name="T58" fmla="*/ 53 w 53"/>
                  <a:gd name="T59" fmla="*/ 37 h 37"/>
                  <a:gd name="T60" fmla="*/ 35 w 53"/>
                  <a:gd name="T61" fmla="*/ 37 h 37"/>
                  <a:gd name="T62" fmla="*/ 35 w 53"/>
                  <a:gd name="T63" fmla="*/ 36 h 37"/>
                  <a:gd name="T64" fmla="*/ 37 w 53"/>
                  <a:gd name="T65" fmla="*/ 36 h 37"/>
                  <a:gd name="T66" fmla="*/ 40 w 53"/>
                  <a:gd name="T67" fmla="*/ 35 h 37"/>
                  <a:gd name="T68" fmla="*/ 41 w 53"/>
                  <a:gd name="T69" fmla="*/ 31 h 37"/>
                  <a:gd name="T70" fmla="*/ 41 w 53"/>
                  <a:gd name="T71" fmla="*/ 6 h 37"/>
                  <a:gd name="T72" fmla="*/ 25 w 53"/>
                  <a:gd name="T73" fmla="*/ 37 h 37"/>
                  <a:gd name="T74" fmla="*/ 24 w 53"/>
                  <a:gd name="T75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3" h="37">
                    <a:moveTo>
                      <a:pt x="24" y="37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33"/>
                      <a:pt x="9" y="35"/>
                      <a:pt x="9" y="35"/>
                    </a:cubicBezTo>
                    <a:cubicBezTo>
                      <a:pt x="10" y="36"/>
                      <a:pt x="11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0" y="1"/>
                      <a:pt x="48" y="2"/>
                      <a:pt x="48" y="2"/>
                    </a:cubicBezTo>
                    <a:cubicBezTo>
                      <a:pt x="47" y="3"/>
                      <a:pt x="47" y="4"/>
                      <a:pt x="47" y="6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3"/>
                      <a:pt x="47" y="35"/>
                      <a:pt x="48" y="35"/>
                    </a:cubicBezTo>
                    <a:cubicBezTo>
                      <a:pt x="49" y="36"/>
                      <a:pt x="50" y="36"/>
                      <a:pt x="51" y="36"/>
                    </a:cubicBezTo>
                    <a:cubicBezTo>
                      <a:pt x="53" y="36"/>
                      <a:pt x="53" y="36"/>
                      <a:pt x="53" y="36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8" y="36"/>
                      <a:pt x="40" y="36"/>
                      <a:pt x="40" y="35"/>
                    </a:cubicBezTo>
                    <a:cubicBezTo>
                      <a:pt x="41" y="34"/>
                      <a:pt x="41" y="33"/>
                      <a:pt x="41" y="31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25" y="37"/>
                      <a:pt x="25" y="37"/>
                      <a:pt x="25" y="37"/>
                    </a:cubicBezTo>
                    <a:lnTo>
                      <a:pt x="24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  <p:grpSp>
          <p:nvGrpSpPr>
            <p:cNvPr id="123" name="Group 67">
              <a:extLst>
                <a:ext uri="{FF2B5EF4-FFF2-40B4-BE49-F238E27FC236}">
                  <a16:creationId xmlns="" xmlns:a16="http://schemas.microsoft.com/office/drawing/2014/main" id="{A0D298E6-2680-F346-B186-5D2B18913BC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595040" y="83506"/>
              <a:ext cx="533403" cy="535137"/>
              <a:chOff x="594" y="467"/>
              <a:chExt cx="1846" cy="1852"/>
            </a:xfrm>
            <a:solidFill>
              <a:srgbClr val="09234F"/>
            </a:solidFill>
          </p:grpSpPr>
          <p:sp>
            <p:nvSpPr>
              <p:cNvPr id="124" name="Rectangle 68">
                <a:extLst>
                  <a:ext uri="{FF2B5EF4-FFF2-40B4-BE49-F238E27FC236}">
                    <a16:creationId xmlns="" xmlns:a16="http://schemas.microsoft.com/office/drawing/2014/main" id="{70F15E9B-CAC0-D345-8D7B-14E99FF48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9" y="1208"/>
                <a:ext cx="10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5" name="Freeform 69">
                <a:extLst>
                  <a:ext uri="{FF2B5EF4-FFF2-40B4-BE49-F238E27FC236}">
                    <a16:creationId xmlns="" xmlns:a16="http://schemas.microsoft.com/office/drawing/2014/main" id="{37264D80-A120-A64F-8306-19458784B1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0" y="843"/>
                <a:ext cx="945" cy="1112"/>
              </a:xfrm>
              <a:custGeom>
                <a:avLst/>
                <a:gdLst>
                  <a:gd name="T0" fmla="*/ 342 w 495"/>
                  <a:gd name="T1" fmla="*/ 490 h 581"/>
                  <a:gd name="T2" fmla="*/ 266 w 495"/>
                  <a:gd name="T3" fmla="*/ 393 h 581"/>
                  <a:gd name="T4" fmla="*/ 155 w 495"/>
                  <a:gd name="T5" fmla="*/ 426 h 581"/>
                  <a:gd name="T6" fmla="*/ 158 w 495"/>
                  <a:gd name="T7" fmla="*/ 351 h 581"/>
                  <a:gd name="T8" fmla="*/ 108 w 495"/>
                  <a:gd name="T9" fmla="*/ 266 h 581"/>
                  <a:gd name="T10" fmla="*/ 117 w 495"/>
                  <a:gd name="T11" fmla="*/ 114 h 581"/>
                  <a:gd name="T12" fmla="*/ 157 w 495"/>
                  <a:gd name="T13" fmla="*/ 119 h 581"/>
                  <a:gd name="T14" fmla="*/ 167 w 495"/>
                  <a:gd name="T15" fmla="*/ 129 h 581"/>
                  <a:gd name="T16" fmla="*/ 172 w 495"/>
                  <a:gd name="T17" fmla="*/ 169 h 581"/>
                  <a:gd name="T18" fmla="*/ 67 w 495"/>
                  <a:gd name="T19" fmla="*/ 266 h 581"/>
                  <a:gd name="T20" fmla="*/ 152 w 495"/>
                  <a:gd name="T21" fmla="*/ 111 h 581"/>
                  <a:gd name="T22" fmla="*/ 142 w 495"/>
                  <a:gd name="T23" fmla="*/ 149 h 581"/>
                  <a:gd name="T24" fmla="*/ 180 w 495"/>
                  <a:gd name="T25" fmla="*/ 133 h 581"/>
                  <a:gd name="T26" fmla="*/ 181 w 495"/>
                  <a:gd name="T27" fmla="*/ 47 h 581"/>
                  <a:gd name="T28" fmla="*/ 196 w 495"/>
                  <a:gd name="T29" fmla="*/ 283 h 581"/>
                  <a:gd name="T30" fmla="*/ 198 w 495"/>
                  <a:gd name="T31" fmla="*/ 136 h 581"/>
                  <a:gd name="T32" fmla="*/ 201 w 495"/>
                  <a:gd name="T33" fmla="*/ 5 h 581"/>
                  <a:gd name="T34" fmla="*/ 211 w 495"/>
                  <a:gd name="T35" fmla="*/ 61 h 581"/>
                  <a:gd name="T36" fmla="*/ 255 w 495"/>
                  <a:gd name="T37" fmla="*/ 145 h 581"/>
                  <a:gd name="T38" fmla="*/ 278 w 495"/>
                  <a:gd name="T39" fmla="*/ 84 h 581"/>
                  <a:gd name="T40" fmla="*/ 357 w 495"/>
                  <a:gd name="T41" fmla="*/ 54 h 581"/>
                  <a:gd name="T42" fmla="*/ 411 w 495"/>
                  <a:gd name="T43" fmla="*/ 93 h 581"/>
                  <a:gd name="T44" fmla="*/ 430 w 495"/>
                  <a:gd name="T45" fmla="*/ 95 h 581"/>
                  <a:gd name="T46" fmla="*/ 463 w 495"/>
                  <a:gd name="T47" fmla="*/ 155 h 581"/>
                  <a:gd name="T48" fmla="*/ 221 w 495"/>
                  <a:gd name="T49" fmla="*/ 279 h 581"/>
                  <a:gd name="T50" fmla="*/ 349 w 495"/>
                  <a:gd name="T51" fmla="*/ 257 h 581"/>
                  <a:gd name="T52" fmla="*/ 398 w 495"/>
                  <a:gd name="T53" fmla="*/ 210 h 581"/>
                  <a:gd name="T54" fmla="*/ 406 w 495"/>
                  <a:gd name="T55" fmla="*/ 220 h 581"/>
                  <a:gd name="T56" fmla="*/ 411 w 495"/>
                  <a:gd name="T57" fmla="*/ 451 h 581"/>
                  <a:gd name="T58" fmla="*/ 406 w 495"/>
                  <a:gd name="T59" fmla="*/ 321 h 581"/>
                  <a:gd name="T60" fmla="*/ 468 w 495"/>
                  <a:gd name="T61" fmla="*/ 184 h 581"/>
                  <a:gd name="T62" fmla="*/ 460 w 495"/>
                  <a:gd name="T63" fmla="*/ 233 h 581"/>
                  <a:gd name="T64" fmla="*/ 384 w 495"/>
                  <a:gd name="T65" fmla="*/ 222 h 581"/>
                  <a:gd name="T66" fmla="*/ 420 w 495"/>
                  <a:gd name="T67" fmla="*/ 188 h 581"/>
                  <a:gd name="T68" fmla="*/ 364 w 495"/>
                  <a:gd name="T69" fmla="*/ 225 h 581"/>
                  <a:gd name="T70" fmla="*/ 360 w 495"/>
                  <a:gd name="T71" fmla="*/ 188 h 581"/>
                  <a:gd name="T72" fmla="*/ 386 w 495"/>
                  <a:gd name="T73" fmla="*/ 356 h 581"/>
                  <a:gd name="T74" fmla="*/ 220 w 495"/>
                  <a:gd name="T75" fmla="*/ 351 h 581"/>
                  <a:gd name="T76" fmla="*/ 235 w 495"/>
                  <a:gd name="T77" fmla="*/ 315 h 581"/>
                  <a:gd name="T78" fmla="*/ 206 w 495"/>
                  <a:gd name="T79" fmla="*/ 172 h 581"/>
                  <a:gd name="T80" fmla="*/ 238 w 495"/>
                  <a:gd name="T81" fmla="*/ 167 h 581"/>
                  <a:gd name="T82" fmla="*/ 251 w 495"/>
                  <a:gd name="T83" fmla="*/ 158 h 581"/>
                  <a:gd name="T84" fmla="*/ 269 w 495"/>
                  <a:gd name="T85" fmla="*/ 131 h 581"/>
                  <a:gd name="T86" fmla="*/ 278 w 495"/>
                  <a:gd name="T87" fmla="*/ 100 h 581"/>
                  <a:gd name="T88" fmla="*/ 393 w 495"/>
                  <a:gd name="T89" fmla="*/ 130 h 581"/>
                  <a:gd name="T90" fmla="*/ 438 w 495"/>
                  <a:gd name="T91" fmla="*/ 100 h 581"/>
                  <a:gd name="T92" fmla="*/ 438 w 495"/>
                  <a:gd name="T93" fmla="*/ 154 h 581"/>
                  <a:gd name="T94" fmla="*/ 456 w 495"/>
                  <a:gd name="T95" fmla="*/ 159 h 581"/>
                  <a:gd name="T96" fmla="*/ 474 w 495"/>
                  <a:gd name="T97" fmla="*/ 100 h 581"/>
                  <a:gd name="T98" fmla="*/ 455 w 495"/>
                  <a:gd name="T99" fmla="*/ 80 h 581"/>
                  <a:gd name="T100" fmla="*/ 343 w 495"/>
                  <a:gd name="T101" fmla="*/ 34 h 581"/>
                  <a:gd name="T102" fmla="*/ 206 w 495"/>
                  <a:gd name="T103" fmla="*/ 0 h 581"/>
                  <a:gd name="T104" fmla="*/ 173 w 495"/>
                  <a:gd name="T105" fmla="*/ 7 h 581"/>
                  <a:gd name="T106" fmla="*/ 143 w 495"/>
                  <a:gd name="T107" fmla="*/ 23 h 581"/>
                  <a:gd name="T108" fmla="*/ 121 w 495"/>
                  <a:gd name="T109" fmla="*/ 51 h 581"/>
                  <a:gd name="T110" fmla="*/ 148 w 495"/>
                  <a:gd name="T111" fmla="*/ 83 h 581"/>
                  <a:gd name="T112" fmla="*/ 59 w 495"/>
                  <a:gd name="T113" fmla="*/ 98 h 581"/>
                  <a:gd name="T114" fmla="*/ 108 w 495"/>
                  <a:gd name="T115" fmla="*/ 286 h 581"/>
                  <a:gd name="T116" fmla="*/ 152 w 495"/>
                  <a:gd name="T117" fmla="*/ 307 h 581"/>
                  <a:gd name="T118" fmla="*/ 102 w 495"/>
                  <a:gd name="T119" fmla="*/ 418 h 581"/>
                  <a:gd name="T120" fmla="*/ 495 w 495"/>
                  <a:gd name="T121" fmla="*/ 512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5" h="581">
                    <a:moveTo>
                      <a:pt x="369" y="368"/>
                    </a:moveTo>
                    <a:cubicBezTo>
                      <a:pt x="334" y="361"/>
                      <a:pt x="334" y="361"/>
                      <a:pt x="334" y="361"/>
                    </a:cubicBezTo>
                    <a:cubicBezTo>
                      <a:pt x="289" y="371"/>
                      <a:pt x="289" y="371"/>
                      <a:pt x="289" y="371"/>
                    </a:cubicBezTo>
                    <a:cubicBezTo>
                      <a:pt x="298" y="361"/>
                      <a:pt x="298" y="361"/>
                      <a:pt x="298" y="361"/>
                    </a:cubicBezTo>
                    <a:cubicBezTo>
                      <a:pt x="337" y="349"/>
                      <a:pt x="337" y="349"/>
                      <a:pt x="337" y="349"/>
                    </a:cubicBezTo>
                    <a:cubicBezTo>
                      <a:pt x="376" y="362"/>
                      <a:pt x="376" y="362"/>
                      <a:pt x="376" y="362"/>
                    </a:cubicBezTo>
                    <a:lnTo>
                      <a:pt x="369" y="368"/>
                    </a:lnTo>
                    <a:close/>
                    <a:moveTo>
                      <a:pt x="342" y="490"/>
                    </a:moveTo>
                    <a:cubicBezTo>
                      <a:pt x="337" y="470"/>
                      <a:pt x="337" y="470"/>
                      <a:pt x="337" y="470"/>
                    </a:cubicBezTo>
                    <a:cubicBezTo>
                      <a:pt x="349" y="422"/>
                      <a:pt x="349" y="422"/>
                      <a:pt x="349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64" y="420"/>
                      <a:pt x="364" y="420"/>
                      <a:pt x="364" y="420"/>
                    </a:cubicBezTo>
                    <a:cubicBezTo>
                      <a:pt x="375" y="493"/>
                      <a:pt x="375" y="493"/>
                      <a:pt x="375" y="493"/>
                    </a:cubicBezTo>
                    <a:cubicBezTo>
                      <a:pt x="364" y="492"/>
                      <a:pt x="353" y="491"/>
                      <a:pt x="342" y="490"/>
                    </a:cubicBezTo>
                    <a:close/>
                    <a:moveTo>
                      <a:pt x="266" y="393"/>
                    </a:moveTo>
                    <a:cubicBezTo>
                      <a:pt x="299" y="401"/>
                      <a:pt x="299" y="401"/>
                      <a:pt x="299" y="401"/>
                    </a:cubicBezTo>
                    <a:cubicBezTo>
                      <a:pt x="344" y="384"/>
                      <a:pt x="344" y="384"/>
                      <a:pt x="344" y="384"/>
                    </a:cubicBezTo>
                    <a:cubicBezTo>
                      <a:pt x="369" y="396"/>
                      <a:pt x="369" y="396"/>
                      <a:pt x="369" y="396"/>
                    </a:cubicBezTo>
                    <a:cubicBezTo>
                      <a:pt x="344" y="392"/>
                      <a:pt x="344" y="392"/>
                      <a:pt x="344" y="392"/>
                    </a:cubicBezTo>
                    <a:cubicBezTo>
                      <a:pt x="298" y="409"/>
                      <a:pt x="298" y="409"/>
                      <a:pt x="298" y="409"/>
                    </a:cubicBezTo>
                    <a:lnTo>
                      <a:pt x="266" y="393"/>
                    </a:lnTo>
                    <a:close/>
                    <a:moveTo>
                      <a:pt x="171" y="472"/>
                    </a:moveTo>
                    <a:cubicBezTo>
                      <a:pt x="155" y="426"/>
                      <a:pt x="155" y="426"/>
                      <a:pt x="155" y="426"/>
                    </a:cubicBezTo>
                    <a:cubicBezTo>
                      <a:pt x="132" y="419"/>
                      <a:pt x="132" y="419"/>
                      <a:pt x="132" y="419"/>
                    </a:cubicBezTo>
                    <a:cubicBezTo>
                      <a:pt x="170" y="407"/>
                      <a:pt x="170" y="407"/>
                      <a:pt x="170" y="407"/>
                    </a:cubicBezTo>
                    <a:cubicBezTo>
                      <a:pt x="185" y="457"/>
                      <a:pt x="185" y="457"/>
                      <a:pt x="185" y="457"/>
                    </a:cubicBezTo>
                    <a:cubicBezTo>
                      <a:pt x="278" y="443"/>
                      <a:pt x="278" y="443"/>
                      <a:pt x="278" y="443"/>
                    </a:cubicBezTo>
                    <a:lnTo>
                      <a:pt x="171" y="472"/>
                    </a:lnTo>
                    <a:close/>
                    <a:moveTo>
                      <a:pt x="154" y="326"/>
                    </a:moveTo>
                    <a:cubicBezTo>
                      <a:pt x="158" y="326"/>
                      <a:pt x="158" y="326"/>
                      <a:pt x="158" y="326"/>
                    </a:cubicBezTo>
                    <a:cubicBezTo>
                      <a:pt x="158" y="351"/>
                      <a:pt x="158" y="351"/>
                      <a:pt x="158" y="351"/>
                    </a:cubicBezTo>
                    <a:cubicBezTo>
                      <a:pt x="154" y="351"/>
                      <a:pt x="154" y="351"/>
                      <a:pt x="154" y="351"/>
                    </a:cubicBezTo>
                    <a:lnTo>
                      <a:pt x="154" y="326"/>
                    </a:lnTo>
                    <a:close/>
                    <a:moveTo>
                      <a:pt x="164" y="326"/>
                    </a:moveTo>
                    <a:cubicBezTo>
                      <a:pt x="187" y="326"/>
                      <a:pt x="187" y="326"/>
                      <a:pt x="187" y="326"/>
                    </a:cubicBezTo>
                    <a:cubicBezTo>
                      <a:pt x="187" y="351"/>
                      <a:pt x="187" y="351"/>
                      <a:pt x="187" y="351"/>
                    </a:cubicBezTo>
                    <a:cubicBezTo>
                      <a:pt x="164" y="351"/>
                      <a:pt x="164" y="351"/>
                      <a:pt x="164" y="351"/>
                    </a:cubicBezTo>
                    <a:lnTo>
                      <a:pt x="164" y="326"/>
                    </a:lnTo>
                    <a:close/>
                    <a:moveTo>
                      <a:pt x="108" y="266"/>
                    </a:moveTo>
                    <a:cubicBezTo>
                      <a:pt x="108" y="266"/>
                      <a:pt x="108" y="266"/>
                      <a:pt x="108" y="266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78" y="100"/>
                      <a:pt x="78" y="100"/>
                      <a:pt x="78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48" y="98"/>
                      <a:pt x="148" y="98"/>
                      <a:pt x="148" y="98"/>
                    </a:cubicBezTo>
                    <a:cubicBezTo>
                      <a:pt x="149" y="99"/>
                      <a:pt x="149" y="100"/>
                      <a:pt x="149" y="101"/>
                    </a:cubicBezTo>
                    <a:cubicBezTo>
                      <a:pt x="117" y="114"/>
                      <a:pt x="117" y="114"/>
                      <a:pt x="117" y="114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2" y="114"/>
                      <a:pt x="112" y="114"/>
                      <a:pt x="112" y="114"/>
                    </a:cubicBezTo>
                    <a:cubicBezTo>
                      <a:pt x="120" y="132"/>
                      <a:pt x="120" y="132"/>
                      <a:pt x="120" y="132"/>
                    </a:cubicBezTo>
                    <a:cubicBezTo>
                      <a:pt x="124" y="131"/>
                      <a:pt x="124" y="131"/>
                      <a:pt x="124" y="131"/>
                    </a:cubicBezTo>
                    <a:cubicBezTo>
                      <a:pt x="123" y="128"/>
                      <a:pt x="123" y="128"/>
                      <a:pt x="123" y="128"/>
                    </a:cubicBezTo>
                    <a:cubicBezTo>
                      <a:pt x="155" y="115"/>
                      <a:pt x="155" y="115"/>
                      <a:pt x="155" y="115"/>
                    </a:cubicBezTo>
                    <a:cubicBezTo>
                      <a:pt x="155" y="116"/>
                      <a:pt x="156" y="118"/>
                      <a:pt x="157" y="119"/>
                    </a:cubicBezTo>
                    <a:cubicBezTo>
                      <a:pt x="133" y="143"/>
                      <a:pt x="133" y="143"/>
                      <a:pt x="133" y="143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28" y="144"/>
                      <a:pt x="128" y="144"/>
                      <a:pt x="128" y="144"/>
                    </a:cubicBezTo>
                    <a:cubicBezTo>
                      <a:pt x="142" y="158"/>
                      <a:pt x="142" y="158"/>
                      <a:pt x="142" y="158"/>
                    </a:cubicBezTo>
                    <a:cubicBezTo>
                      <a:pt x="146" y="155"/>
                      <a:pt x="146" y="155"/>
                      <a:pt x="146" y="155"/>
                    </a:cubicBezTo>
                    <a:cubicBezTo>
                      <a:pt x="144" y="153"/>
                      <a:pt x="144" y="153"/>
                      <a:pt x="144" y="153"/>
                    </a:cubicBezTo>
                    <a:cubicBezTo>
                      <a:pt x="167" y="129"/>
                      <a:pt x="167" y="129"/>
                      <a:pt x="167" y="129"/>
                    </a:cubicBezTo>
                    <a:cubicBezTo>
                      <a:pt x="169" y="130"/>
                      <a:pt x="170" y="131"/>
                      <a:pt x="171" y="131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4" y="166"/>
                      <a:pt x="154" y="166"/>
                      <a:pt x="154" y="166"/>
                    </a:cubicBezTo>
                    <a:cubicBezTo>
                      <a:pt x="173" y="173"/>
                      <a:pt x="173" y="173"/>
                      <a:pt x="173" y="173"/>
                    </a:cubicBezTo>
                    <a:cubicBezTo>
                      <a:pt x="174" y="169"/>
                      <a:pt x="174" y="169"/>
                      <a:pt x="174" y="169"/>
                    </a:cubicBezTo>
                    <a:cubicBezTo>
                      <a:pt x="172" y="169"/>
                      <a:pt x="172" y="169"/>
                      <a:pt x="172" y="169"/>
                    </a:cubicBezTo>
                    <a:cubicBezTo>
                      <a:pt x="185" y="137"/>
                      <a:pt x="185" y="137"/>
                      <a:pt x="185" y="137"/>
                    </a:cubicBezTo>
                    <a:cubicBezTo>
                      <a:pt x="186" y="138"/>
                      <a:pt x="187" y="138"/>
                      <a:pt x="189" y="138"/>
                    </a:cubicBezTo>
                    <a:cubicBezTo>
                      <a:pt x="189" y="172"/>
                      <a:pt x="189" y="172"/>
                      <a:pt x="189" y="172"/>
                    </a:cubicBezTo>
                    <a:cubicBezTo>
                      <a:pt x="187" y="172"/>
                      <a:pt x="187" y="172"/>
                      <a:pt x="187" y="172"/>
                    </a:cubicBezTo>
                    <a:cubicBezTo>
                      <a:pt x="187" y="266"/>
                      <a:pt x="187" y="266"/>
                      <a:pt x="187" y="266"/>
                    </a:cubicBezTo>
                    <a:lnTo>
                      <a:pt x="108" y="266"/>
                    </a:lnTo>
                    <a:close/>
                    <a:moveTo>
                      <a:pt x="73" y="266"/>
                    </a:moveTo>
                    <a:cubicBezTo>
                      <a:pt x="67" y="266"/>
                      <a:pt x="67" y="266"/>
                      <a:pt x="67" y="266"/>
                    </a:cubicBezTo>
                    <a:cubicBezTo>
                      <a:pt x="67" y="100"/>
                      <a:pt x="67" y="100"/>
                      <a:pt x="67" y="100"/>
                    </a:cubicBezTo>
                    <a:cubicBezTo>
                      <a:pt x="73" y="100"/>
                      <a:pt x="73" y="100"/>
                      <a:pt x="73" y="100"/>
                    </a:cubicBezTo>
                    <a:lnTo>
                      <a:pt x="73" y="266"/>
                    </a:lnTo>
                    <a:close/>
                    <a:moveTo>
                      <a:pt x="152" y="111"/>
                    </a:moveTo>
                    <a:cubicBezTo>
                      <a:pt x="153" y="112"/>
                      <a:pt x="153" y="112"/>
                      <a:pt x="153" y="113"/>
                    </a:cubicBezTo>
                    <a:cubicBezTo>
                      <a:pt x="124" y="125"/>
                      <a:pt x="124" y="125"/>
                      <a:pt x="124" y="125"/>
                    </a:cubicBezTo>
                    <a:cubicBezTo>
                      <a:pt x="123" y="123"/>
                      <a:pt x="123" y="123"/>
                      <a:pt x="123" y="123"/>
                    </a:cubicBezTo>
                    <a:lnTo>
                      <a:pt x="152" y="111"/>
                    </a:lnTo>
                    <a:close/>
                    <a:moveTo>
                      <a:pt x="122" y="57"/>
                    </a:moveTo>
                    <a:cubicBezTo>
                      <a:pt x="122" y="55"/>
                      <a:pt x="122" y="55"/>
                      <a:pt x="122" y="55"/>
                    </a:cubicBezTo>
                    <a:cubicBezTo>
                      <a:pt x="155" y="69"/>
                      <a:pt x="155" y="69"/>
                      <a:pt x="155" y="69"/>
                    </a:cubicBezTo>
                    <a:cubicBezTo>
                      <a:pt x="154" y="71"/>
                      <a:pt x="154" y="71"/>
                      <a:pt x="154" y="71"/>
                    </a:cubicBezTo>
                    <a:lnTo>
                      <a:pt x="122" y="57"/>
                    </a:lnTo>
                    <a:close/>
                    <a:moveTo>
                      <a:pt x="165" y="124"/>
                    </a:moveTo>
                    <a:cubicBezTo>
                      <a:pt x="166" y="125"/>
                      <a:pt x="166" y="125"/>
                      <a:pt x="167" y="126"/>
                    </a:cubicBezTo>
                    <a:cubicBezTo>
                      <a:pt x="142" y="149"/>
                      <a:pt x="142" y="149"/>
                      <a:pt x="142" y="149"/>
                    </a:cubicBezTo>
                    <a:cubicBezTo>
                      <a:pt x="141" y="148"/>
                      <a:pt x="141" y="148"/>
                      <a:pt x="141" y="148"/>
                    </a:cubicBezTo>
                    <a:lnTo>
                      <a:pt x="165" y="124"/>
                    </a:lnTo>
                    <a:close/>
                    <a:moveTo>
                      <a:pt x="139" y="29"/>
                    </a:moveTo>
                    <a:cubicBezTo>
                      <a:pt x="143" y="30"/>
                      <a:pt x="143" y="30"/>
                      <a:pt x="143" y="30"/>
                    </a:cubicBezTo>
                    <a:cubicBezTo>
                      <a:pt x="168" y="54"/>
                      <a:pt x="168" y="54"/>
                      <a:pt x="168" y="54"/>
                    </a:cubicBezTo>
                    <a:cubicBezTo>
                      <a:pt x="165" y="57"/>
                      <a:pt x="165" y="57"/>
                      <a:pt x="165" y="57"/>
                    </a:cubicBezTo>
                    <a:lnTo>
                      <a:pt x="139" y="29"/>
                    </a:lnTo>
                    <a:close/>
                    <a:moveTo>
                      <a:pt x="180" y="133"/>
                    </a:moveTo>
                    <a:cubicBezTo>
                      <a:pt x="181" y="134"/>
                      <a:pt x="182" y="134"/>
                      <a:pt x="183" y="134"/>
                    </a:cubicBezTo>
                    <a:cubicBezTo>
                      <a:pt x="169" y="166"/>
                      <a:pt x="169" y="166"/>
                      <a:pt x="169" y="166"/>
                    </a:cubicBezTo>
                    <a:cubicBezTo>
                      <a:pt x="167" y="166"/>
                      <a:pt x="167" y="166"/>
                      <a:pt x="167" y="166"/>
                    </a:cubicBezTo>
                    <a:lnTo>
                      <a:pt x="180" y="133"/>
                    </a:lnTo>
                    <a:close/>
                    <a:moveTo>
                      <a:pt x="166" y="11"/>
                    </a:moveTo>
                    <a:cubicBezTo>
                      <a:pt x="170" y="18"/>
                      <a:pt x="170" y="18"/>
                      <a:pt x="170" y="18"/>
                    </a:cubicBezTo>
                    <a:cubicBezTo>
                      <a:pt x="184" y="46"/>
                      <a:pt x="184" y="46"/>
                      <a:pt x="184" y="46"/>
                    </a:cubicBezTo>
                    <a:cubicBezTo>
                      <a:pt x="183" y="46"/>
                      <a:pt x="182" y="47"/>
                      <a:pt x="181" y="47"/>
                    </a:cubicBezTo>
                    <a:lnTo>
                      <a:pt x="166" y="11"/>
                    </a:lnTo>
                    <a:close/>
                    <a:moveTo>
                      <a:pt x="196" y="324"/>
                    </a:moveTo>
                    <a:cubicBezTo>
                      <a:pt x="196" y="324"/>
                      <a:pt x="196" y="324"/>
                      <a:pt x="196" y="324"/>
                    </a:cubicBezTo>
                    <a:cubicBezTo>
                      <a:pt x="201" y="328"/>
                      <a:pt x="201" y="328"/>
                      <a:pt x="201" y="328"/>
                    </a:cubicBezTo>
                    <a:cubicBezTo>
                      <a:pt x="201" y="351"/>
                      <a:pt x="201" y="351"/>
                      <a:pt x="201" y="351"/>
                    </a:cubicBezTo>
                    <a:cubicBezTo>
                      <a:pt x="196" y="351"/>
                      <a:pt x="196" y="351"/>
                      <a:pt x="196" y="351"/>
                    </a:cubicBezTo>
                    <a:lnTo>
                      <a:pt x="196" y="324"/>
                    </a:lnTo>
                    <a:close/>
                    <a:moveTo>
                      <a:pt x="196" y="283"/>
                    </a:moveTo>
                    <a:cubicBezTo>
                      <a:pt x="196" y="283"/>
                      <a:pt x="196" y="283"/>
                      <a:pt x="196" y="283"/>
                    </a:cubicBezTo>
                    <a:cubicBezTo>
                      <a:pt x="201" y="287"/>
                      <a:pt x="201" y="287"/>
                      <a:pt x="201" y="287"/>
                    </a:cubicBezTo>
                    <a:cubicBezTo>
                      <a:pt x="201" y="307"/>
                      <a:pt x="201" y="307"/>
                      <a:pt x="201" y="307"/>
                    </a:cubicBezTo>
                    <a:cubicBezTo>
                      <a:pt x="196" y="307"/>
                      <a:pt x="196" y="307"/>
                      <a:pt x="196" y="307"/>
                    </a:cubicBezTo>
                    <a:lnTo>
                      <a:pt x="196" y="283"/>
                    </a:lnTo>
                    <a:close/>
                    <a:moveTo>
                      <a:pt x="196" y="172"/>
                    </a:moveTo>
                    <a:cubicBezTo>
                      <a:pt x="198" y="172"/>
                      <a:pt x="198" y="172"/>
                      <a:pt x="198" y="172"/>
                    </a:cubicBezTo>
                    <a:cubicBezTo>
                      <a:pt x="198" y="136"/>
                      <a:pt x="198" y="136"/>
                      <a:pt x="198" y="136"/>
                    </a:cubicBezTo>
                    <a:cubicBezTo>
                      <a:pt x="199" y="136"/>
                      <a:pt x="200" y="136"/>
                      <a:pt x="201" y="136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267"/>
                      <a:pt x="201" y="267"/>
                      <a:pt x="201" y="267"/>
                    </a:cubicBezTo>
                    <a:cubicBezTo>
                      <a:pt x="196" y="267"/>
                      <a:pt x="196" y="267"/>
                      <a:pt x="196" y="267"/>
                    </a:cubicBezTo>
                    <a:lnTo>
                      <a:pt x="196" y="172"/>
                    </a:lnTo>
                    <a:close/>
                    <a:moveTo>
                      <a:pt x="199" y="5"/>
                    </a:moveTo>
                    <a:cubicBezTo>
                      <a:pt x="201" y="5"/>
                      <a:pt x="201" y="5"/>
                      <a:pt x="201" y="5"/>
                    </a:cubicBezTo>
                    <a:cubicBezTo>
                      <a:pt x="201" y="45"/>
                      <a:pt x="201" y="45"/>
                      <a:pt x="201" y="45"/>
                    </a:cubicBezTo>
                    <a:cubicBezTo>
                      <a:pt x="200" y="45"/>
                      <a:pt x="199" y="45"/>
                      <a:pt x="199" y="45"/>
                    </a:cubicBezTo>
                    <a:lnTo>
                      <a:pt x="199" y="5"/>
                    </a:lnTo>
                    <a:close/>
                    <a:moveTo>
                      <a:pt x="211" y="61"/>
                    </a:moveTo>
                    <a:cubicBezTo>
                      <a:pt x="217" y="61"/>
                      <a:pt x="221" y="66"/>
                      <a:pt x="221" y="72"/>
                    </a:cubicBezTo>
                    <a:cubicBezTo>
                      <a:pt x="221" y="77"/>
                      <a:pt x="217" y="82"/>
                      <a:pt x="211" y="82"/>
                    </a:cubicBezTo>
                    <a:cubicBezTo>
                      <a:pt x="206" y="82"/>
                      <a:pt x="201" y="77"/>
                      <a:pt x="201" y="72"/>
                    </a:cubicBezTo>
                    <a:cubicBezTo>
                      <a:pt x="201" y="66"/>
                      <a:pt x="206" y="61"/>
                      <a:pt x="211" y="61"/>
                    </a:cubicBezTo>
                    <a:close/>
                    <a:moveTo>
                      <a:pt x="231" y="164"/>
                    </a:moveTo>
                    <a:cubicBezTo>
                      <a:pt x="229" y="164"/>
                      <a:pt x="229" y="164"/>
                      <a:pt x="229" y="164"/>
                    </a:cubicBezTo>
                    <a:cubicBezTo>
                      <a:pt x="216" y="132"/>
                      <a:pt x="216" y="132"/>
                      <a:pt x="216" y="132"/>
                    </a:cubicBezTo>
                    <a:cubicBezTo>
                      <a:pt x="219" y="130"/>
                      <a:pt x="219" y="130"/>
                      <a:pt x="219" y="130"/>
                    </a:cubicBezTo>
                    <a:lnTo>
                      <a:pt x="231" y="164"/>
                    </a:lnTo>
                    <a:close/>
                    <a:moveTo>
                      <a:pt x="232" y="119"/>
                    </a:moveTo>
                    <a:cubicBezTo>
                      <a:pt x="257" y="144"/>
                      <a:pt x="257" y="144"/>
                      <a:pt x="257" y="144"/>
                    </a:cubicBezTo>
                    <a:cubicBezTo>
                      <a:pt x="255" y="145"/>
                      <a:pt x="255" y="145"/>
                      <a:pt x="255" y="145"/>
                    </a:cubicBezTo>
                    <a:cubicBezTo>
                      <a:pt x="231" y="121"/>
                      <a:pt x="231" y="121"/>
                      <a:pt x="231" y="121"/>
                    </a:cubicBezTo>
                    <a:cubicBezTo>
                      <a:pt x="231" y="120"/>
                      <a:pt x="232" y="119"/>
                      <a:pt x="232" y="119"/>
                    </a:cubicBezTo>
                    <a:close/>
                    <a:moveTo>
                      <a:pt x="240" y="103"/>
                    </a:moveTo>
                    <a:cubicBezTo>
                      <a:pt x="272" y="116"/>
                      <a:pt x="272" y="116"/>
                      <a:pt x="272" y="116"/>
                    </a:cubicBezTo>
                    <a:cubicBezTo>
                      <a:pt x="271" y="118"/>
                      <a:pt x="271" y="118"/>
                      <a:pt x="271" y="118"/>
                    </a:cubicBezTo>
                    <a:cubicBezTo>
                      <a:pt x="240" y="105"/>
                      <a:pt x="240" y="105"/>
                      <a:pt x="240" y="105"/>
                    </a:cubicBezTo>
                    <a:cubicBezTo>
                      <a:pt x="240" y="104"/>
                      <a:pt x="240" y="103"/>
                      <a:pt x="240" y="103"/>
                    </a:cubicBezTo>
                    <a:close/>
                    <a:moveTo>
                      <a:pt x="278" y="84"/>
                    </a:moveTo>
                    <a:cubicBezTo>
                      <a:pt x="374" y="84"/>
                      <a:pt x="374" y="84"/>
                      <a:pt x="374" y="84"/>
                    </a:cubicBezTo>
                    <a:cubicBezTo>
                      <a:pt x="374" y="88"/>
                      <a:pt x="374" y="88"/>
                      <a:pt x="374" y="88"/>
                    </a:cubicBezTo>
                    <a:cubicBezTo>
                      <a:pt x="278" y="88"/>
                      <a:pt x="278" y="88"/>
                      <a:pt x="278" y="88"/>
                    </a:cubicBezTo>
                    <a:lnTo>
                      <a:pt x="278" y="84"/>
                    </a:lnTo>
                    <a:close/>
                    <a:moveTo>
                      <a:pt x="359" y="56"/>
                    </a:moveTo>
                    <a:cubicBezTo>
                      <a:pt x="361" y="80"/>
                      <a:pt x="361" y="80"/>
                      <a:pt x="361" y="80"/>
                    </a:cubicBezTo>
                    <a:cubicBezTo>
                      <a:pt x="359" y="80"/>
                      <a:pt x="359" y="80"/>
                      <a:pt x="359" y="80"/>
                    </a:cubicBezTo>
                    <a:cubicBezTo>
                      <a:pt x="357" y="54"/>
                      <a:pt x="357" y="54"/>
                      <a:pt x="357" y="54"/>
                    </a:cubicBezTo>
                    <a:lnTo>
                      <a:pt x="359" y="56"/>
                    </a:lnTo>
                    <a:close/>
                    <a:moveTo>
                      <a:pt x="370" y="68"/>
                    </a:moveTo>
                    <a:cubicBezTo>
                      <a:pt x="397" y="84"/>
                      <a:pt x="397" y="84"/>
                      <a:pt x="397" y="84"/>
                    </a:cubicBezTo>
                    <a:cubicBezTo>
                      <a:pt x="397" y="85"/>
                      <a:pt x="397" y="85"/>
                      <a:pt x="397" y="85"/>
                    </a:cubicBezTo>
                    <a:cubicBezTo>
                      <a:pt x="370" y="72"/>
                      <a:pt x="370" y="72"/>
                      <a:pt x="370" y="72"/>
                    </a:cubicBezTo>
                    <a:lnTo>
                      <a:pt x="370" y="68"/>
                    </a:lnTo>
                    <a:close/>
                    <a:moveTo>
                      <a:pt x="411" y="89"/>
                    </a:moveTo>
                    <a:cubicBezTo>
                      <a:pt x="411" y="93"/>
                      <a:pt x="411" y="93"/>
                      <a:pt x="411" y="93"/>
                    </a:cubicBezTo>
                    <a:cubicBezTo>
                      <a:pt x="381" y="99"/>
                      <a:pt x="381" y="99"/>
                      <a:pt x="381" y="99"/>
                    </a:cubicBezTo>
                    <a:cubicBezTo>
                      <a:pt x="377" y="97"/>
                      <a:pt x="377" y="97"/>
                      <a:pt x="377" y="97"/>
                    </a:cubicBezTo>
                    <a:lnTo>
                      <a:pt x="411" y="89"/>
                    </a:lnTo>
                    <a:close/>
                    <a:moveTo>
                      <a:pt x="430" y="95"/>
                    </a:moveTo>
                    <a:cubicBezTo>
                      <a:pt x="402" y="131"/>
                      <a:pt x="402" y="131"/>
                      <a:pt x="402" y="131"/>
                    </a:cubicBezTo>
                    <a:cubicBezTo>
                      <a:pt x="399" y="127"/>
                      <a:pt x="399" y="127"/>
                      <a:pt x="399" y="127"/>
                    </a:cubicBezTo>
                    <a:cubicBezTo>
                      <a:pt x="427" y="91"/>
                      <a:pt x="427" y="91"/>
                      <a:pt x="427" y="91"/>
                    </a:cubicBezTo>
                    <a:lnTo>
                      <a:pt x="430" y="95"/>
                    </a:lnTo>
                    <a:close/>
                    <a:moveTo>
                      <a:pt x="446" y="98"/>
                    </a:moveTo>
                    <a:cubicBezTo>
                      <a:pt x="431" y="144"/>
                      <a:pt x="431" y="144"/>
                      <a:pt x="431" y="144"/>
                    </a:cubicBezTo>
                    <a:cubicBezTo>
                      <a:pt x="429" y="143"/>
                      <a:pt x="429" y="143"/>
                      <a:pt x="429" y="143"/>
                    </a:cubicBezTo>
                    <a:cubicBezTo>
                      <a:pt x="444" y="96"/>
                      <a:pt x="444" y="96"/>
                      <a:pt x="444" y="96"/>
                    </a:cubicBezTo>
                    <a:lnTo>
                      <a:pt x="446" y="98"/>
                    </a:lnTo>
                    <a:close/>
                    <a:moveTo>
                      <a:pt x="460" y="96"/>
                    </a:moveTo>
                    <a:cubicBezTo>
                      <a:pt x="463" y="96"/>
                      <a:pt x="463" y="96"/>
                      <a:pt x="463" y="96"/>
                    </a:cubicBezTo>
                    <a:cubicBezTo>
                      <a:pt x="463" y="155"/>
                      <a:pt x="463" y="155"/>
                      <a:pt x="463" y="155"/>
                    </a:cubicBezTo>
                    <a:cubicBezTo>
                      <a:pt x="460" y="155"/>
                      <a:pt x="460" y="155"/>
                      <a:pt x="460" y="155"/>
                    </a:cubicBezTo>
                    <a:lnTo>
                      <a:pt x="460" y="96"/>
                    </a:lnTo>
                    <a:close/>
                    <a:moveTo>
                      <a:pt x="206" y="286"/>
                    </a:moveTo>
                    <a:cubicBezTo>
                      <a:pt x="216" y="286"/>
                      <a:pt x="216" y="286"/>
                      <a:pt x="216" y="286"/>
                    </a:cubicBezTo>
                    <a:cubicBezTo>
                      <a:pt x="216" y="307"/>
                      <a:pt x="216" y="307"/>
                      <a:pt x="216" y="307"/>
                    </a:cubicBezTo>
                    <a:cubicBezTo>
                      <a:pt x="206" y="307"/>
                      <a:pt x="206" y="307"/>
                      <a:pt x="206" y="307"/>
                    </a:cubicBezTo>
                    <a:lnTo>
                      <a:pt x="206" y="286"/>
                    </a:lnTo>
                    <a:close/>
                    <a:moveTo>
                      <a:pt x="221" y="279"/>
                    </a:moveTo>
                    <a:cubicBezTo>
                      <a:pt x="226" y="276"/>
                      <a:pt x="226" y="276"/>
                      <a:pt x="226" y="276"/>
                    </a:cubicBezTo>
                    <a:cubicBezTo>
                      <a:pt x="226" y="312"/>
                      <a:pt x="226" y="312"/>
                      <a:pt x="226" y="312"/>
                    </a:cubicBezTo>
                    <a:cubicBezTo>
                      <a:pt x="221" y="309"/>
                      <a:pt x="221" y="309"/>
                      <a:pt x="221" y="309"/>
                    </a:cubicBezTo>
                    <a:lnTo>
                      <a:pt x="221" y="279"/>
                    </a:lnTo>
                    <a:close/>
                    <a:moveTo>
                      <a:pt x="345" y="260"/>
                    </a:moveTo>
                    <a:cubicBezTo>
                      <a:pt x="345" y="236"/>
                      <a:pt x="345" y="236"/>
                      <a:pt x="345" y="236"/>
                    </a:cubicBezTo>
                    <a:cubicBezTo>
                      <a:pt x="348" y="236"/>
                      <a:pt x="348" y="236"/>
                      <a:pt x="348" y="236"/>
                    </a:cubicBezTo>
                    <a:cubicBezTo>
                      <a:pt x="349" y="257"/>
                      <a:pt x="349" y="257"/>
                      <a:pt x="349" y="257"/>
                    </a:cubicBezTo>
                    <a:cubicBezTo>
                      <a:pt x="364" y="285"/>
                      <a:pt x="364" y="285"/>
                      <a:pt x="364" y="285"/>
                    </a:cubicBezTo>
                    <a:lnTo>
                      <a:pt x="345" y="260"/>
                    </a:lnTo>
                    <a:close/>
                    <a:moveTo>
                      <a:pt x="397" y="192"/>
                    </a:moveTo>
                    <a:cubicBezTo>
                      <a:pt x="397" y="182"/>
                      <a:pt x="397" y="182"/>
                      <a:pt x="397" y="182"/>
                    </a:cubicBezTo>
                    <a:cubicBezTo>
                      <a:pt x="400" y="182"/>
                      <a:pt x="400" y="182"/>
                      <a:pt x="400" y="182"/>
                    </a:cubicBezTo>
                    <a:cubicBezTo>
                      <a:pt x="409" y="190"/>
                      <a:pt x="409" y="190"/>
                      <a:pt x="409" y="190"/>
                    </a:cubicBezTo>
                    <a:cubicBezTo>
                      <a:pt x="407" y="204"/>
                      <a:pt x="407" y="204"/>
                      <a:pt x="407" y="204"/>
                    </a:cubicBezTo>
                    <a:cubicBezTo>
                      <a:pt x="398" y="210"/>
                      <a:pt x="398" y="210"/>
                      <a:pt x="398" y="210"/>
                    </a:cubicBezTo>
                    <a:cubicBezTo>
                      <a:pt x="394" y="210"/>
                      <a:pt x="394" y="210"/>
                      <a:pt x="394" y="210"/>
                    </a:cubicBezTo>
                    <a:cubicBezTo>
                      <a:pt x="394" y="204"/>
                      <a:pt x="394" y="204"/>
                      <a:pt x="394" y="204"/>
                    </a:cubicBezTo>
                    <a:cubicBezTo>
                      <a:pt x="399" y="204"/>
                      <a:pt x="399" y="204"/>
                      <a:pt x="399" y="204"/>
                    </a:cubicBezTo>
                    <a:cubicBezTo>
                      <a:pt x="399" y="202"/>
                      <a:pt x="399" y="202"/>
                      <a:pt x="399" y="202"/>
                    </a:cubicBezTo>
                    <a:cubicBezTo>
                      <a:pt x="394" y="202"/>
                      <a:pt x="394" y="202"/>
                      <a:pt x="394" y="202"/>
                    </a:cubicBezTo>
                    <a:cubicBezTo>
                      <a:pt x="394" y="192"/>
                      <a:pt x="394" y="192"/>
                      <a:pt x="394" y="192"/>
                    </a:cubicBezTo>
                    <a:lnTo>
                      <a:pt x="397" y="192"/>
                    </a:lnTo>
                    <a:close/>
                    <a:moveTo>
                      <a:pt x="406" y="220"/>
                    </a:moveTo>
                    <a:cubicBezTo>
                      <a:pt x="400" y="220"/>
                      <a:pt x="400" y="220"/>
                      <a:pt x="400" y="220"/>
                    </a:cubicBezTo>
                    <a:cubicBezTo>
                      <a:pt x="400" y="212"/>
                      <a:pt x="400" y="212"/>
                      <a:pt x="400" y="212"/>
                    </a:cubicBezTo>
                    <a:cubicBezTo>
                      <a:pt x="412" y="206"/>
                      <a:pt x="412" y="206"/>
                      <a:pt x="412" y="206"/>
                    </a:cubicBezTo>
                    <a:lnTo>
                      <a:pt x="406" y="220"/>
                    </a:lnTo>
                    <a:close/>
                    <a:moveTo>
                      <a:pt x="413" y="497"/>
                    </a:moveTo>
                    <a:cubicBezTo>
                      <a:pt x="426" y="429"/>
                      <a:pt x="426" y="429"/>
                      <a:pt x="426" y="429"/>
                    </a:cubicBezTo>
                    <a:cubicBezTo>
                      <a:pt x="422" y="403"/>
                      <a:pt x="422" y="403"/>
                      <a:pt x="422" y="403"/>
                    </a:cubicBezTo>
                    <a:cubicBezTo>
                      <a:pt x="411" y="451"/>
                      <a:pt x="411" y="451"/>
                      <a:pt x="411" y="451"/>
                    </a:cubicBezTo>
                    <a:cubicBezTo>
                      <a:pt x="405" y="451"/>
                      <a:pt x="405" y="451"/>
                      <a:pt x="405" y="451"/>
                    </a:cubicBezTo>
                    <a:cubicBezTo>
                      <a:pt x="405" y="408"/>
                      <a:pt x="405" y="408"/>
                      <a:pt x="405" y="408"/>
                    </a:cubicBezTo>
                    <a:cubicBezTo>
                      <a:pt x="423" y="395"/>
                      <a:pt x="423" y="395"/>
                      <a:pt x="423" y="395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397" y="401"/>
                      <a:pt x="397" y="401"/>
                      <a:pt x="397" y="401"/>
                    </a:cubicBezTo>
                    <a:cubicBezTo>
                      <a:pt x="395" y="401"/>
                      <a:pt x="395" y="401"/>
                      <a:pt x="395" y="401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406" y="321"/>
                      <a:pt x="406" y="321"/>
                      <a:pt x="406" y="321"/>
                    </a:cubicBezTo>
                    <a:cubicBezTo>
                      <a:pt x="385" y="302"/>
                      <a:pt x="385" y="302"/>
                      <a:pt x="385" y="302"/>
                    </a:cubicBezTo>
                    <a:cubicBezTo>
                      <a:pt x="405" y="281"/>
                      <a:pt x="405" y="281"/>
                      <a:pt x="405" y="281"/>
                    </a:cubicBezTo>
                    <a:cubicBezTo>
                      <a:pt x="412" y="284"/>
                      <a:pt x="412" y="284"/>
                      <a:pt x="412" y="284"/>
                    </a:cubicBezTo>
                    <a:cubicBezTo>
                      <a:pt x="403" y="302"/>
                      <a:pt x="403" y="302"/>
                      <a:pt x="403" y="302"/>
                    </a:cubicBezTo>
                    <a:cubicBezTo>
                      <a:pt x="425" y="319"/>
                      <a:pt x="425" y="319"/>
                      <a:pt x="425" y="319"/>
                    </a:cubicBezTo>
                    <a:cubicBezTo>
                      <a:pt x="455" y="296"/>
                      <a:pt x="455" y="296"/>
                      <a:pt x="455" y="296"/>
                    </a:cubicBezTo>
                    <a:cubicBezTo>
                      <a:pt x="478" y="218"/>
                      <a:pt x="478" y="218"/>
                      <a:pt x="478" y="218"/>
                    </a:cubicBezTo>
                    <a:cubicBezTo>
                      <a:pt x="468" y="184"/>
                      <a:pt x="468" y="184"/>
                      <a:pt x="468" y="184"/>
                    </a:cubicBezTo>
                    <a:cubicBezTo>
                      <a:pt x="481" y="173"/>
                      <a:pt x="481" y="173"/>
                      <a:pt x="481" y="173"/>
                    </a:cubicBezTo>
                    <a:cubicBezTo>
                      <a:pt x="485" y="167"/>
                      <a:pt x="485" y="167"/>
                      <a:pt x="485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61" y="176"/>
                      <a:pt x="461" y="176"/>
                      <a:pt x="461" y="176"/>
                    </a:cubicBezTo>
                    <a:cubicBezTo>
                      <a:pt x="457" y="226"/>
                      <a:pt x="457" y="226"/>
                      <a:pt x="457" y="226"/>
                    </a:cubicBezTo>
                    <a:cubicBezTo>
                      <a:pt x="416" y="228"/>
                      <a:pt x="416" y="228"/>
                      <a:pt x="416" y="228"/>
                    </a:cubicBezTo>
                    <a:cubicBezTo>
                      <a:pt x="460" y="233"/>
                      <a:pt x="460" y="233"/>
                      <a:pt x="460" y="233"/>
                    </a:cubicBezTo>
                    <a:cubicBezTo>
                      <a:pt x="415" y="240"/>
                      <a:pt x="415" y="240"/>
                      <a:pt x="415" y="240"/>
                    </a:cubicBezTo>
                    <a:cubicBezTo>
                      <a:pt x="421" y="255"/>
                      <a:pt x="421" y="255"/>
                      <a:pt x="421" y="255"/>
                    </a:cubicBezTo>
                    <a:cubicBezTo>
                      <a:pt x="412" y="265"/>
                      <a:pt x="412" y="265"/>
                      <a:pt x="412" y="265"/>
                    </a:cubicBezTo>
                    <a:cubicBezTo>
                      <a:pt x="393" y="258"/>
                      <a:pt x="393" y="258"/>
                      <a:pt x="393" y="258"/>
                    </a:cubicBezTo>
                    <a:cubicBezTo>
                      <a:pt x="376" y="267"/>
                      <a:pt x="376" y="267"/>
                      <a:pt x="376" y="267"/>
                    </a:cubicBezTo>
                    <a:cubicBezTo>
                      <a:pt x="367" y="256"/>
                      <a:pt x="367" y="256"/>
                      <a:pt x="367" y="256"/>
                    </a:cubicBezTo>
                    <a:cubicBezTo>
                      <a:pt x="379" y="222"/>
                      <a:pt x="379" y="222"/>
                      <a:pt x="379" y="222"/>
                    </a:cubicBezTo>
                    <a:cubicBezTo>
                      <a:pt x="384" y="222"/>
                      <a:pt x="384" y="222"/>
                      <a:pt x="384" y="222"/>
                    </a:cubicBezTo>
                    <a:cubicBezTo>
                      <a:pt x="386" y="251"/>
                      <a:pt x="386" y="251"/>
                      <a:pt x="386" y="251"/>
                    </a:cubicBezTo>
                    <a:cubicBezTo>
                      <a:pt x="393" y="230"/>
                      <a:pt x="393" y="230"/>
                      <a:pt x="393" y="230"/>
                    </a:cubicBezTo>
                    <a:cubicBezTo>
                      <a:pt x="410" y="232"/>
                      <a:pt x="410" y="232"/>
                      <a:pt x="410" y="232"/>
                    </a:cubicBezTo>
                    <a:cubicBezTo>
                      <a:pt x="403" y="228"/>
                      <a:pt x="403" y="228"/>
                      <a:pt x="403" y="228"/>
                    </a:cubicBezTo>
                    <a:cubicBezTo>
                      <a:pt x="414" y="228"/>
                      <a:pt x="414" y="228"/>
                      <a:pt x="414" y="228"/>
                    </a:cubicBezTo>
                    <a:cubicBezTo>
                      <a:pt x="411" y="220"/>
                      <a:pt x="411" y="220"/>
                      <a:pt x="411" y="220"/>
                    </a:cubicBezTo>
                    <a:cubicBezTo>
                      <a:pt x="418" y="210"/>
                      <a:pt x="418" y="210"/>
                      <a:pt x="418" y="210"/>
                    </a:cubicBezTo>
                    <a:cubicBezTo>
                      <a:pt x="420" y="188"/>
                      <a:pt x="420" y="188"/>
                      <a:pt x="420" y="188"/>
                    </a:cubicBezTo>
                    <a:cubicBezTo>
                      <a:pt x="405" y="176"/>
                      <a:pt x="405" y="176"/>
                      <a:pt x="405" y="176"/>
                    </a:cubicBezTo>
                    <a:cubicBezTo>
                      <a:pt x="393" y="176"/>
                      <a:pt x="393" y="176"/>
                      <a:pt x="393" y="176"/>
                    </a:cubicBezTo>
                    <a:cubicBezTo>
                      <a:pt x="383" y="184"/>
                      <a:pt x="383" y="184"/>
                      <a:pt x="383" y="184"/>
                    </a:cubicBezTo>
                    <a:cubicBezTo>
                      <a:pt x="380" y="122"/>
                      <a:pt x="380" y="122"/>
                      <a:pt x="380" y="122"/>
                    </a:cubicBezTo>
                    <a:cubicBezTo>
                      <a:pt x="377" y="118"/>
                      <a:pt x="377" y="118"/>
                      <a:pt x="377" y="118"/>
                    </a:cubicBezTo>
                    <a:cubicBezTo>
                      <a:pt x="374" y="221"/>
                      <a:pt x="374" y="221"/>
                      <a:pt x="374" y="221"/>
                    </a:cubicBezTo>
                    <a:cubicBezTo>
                      <a:pt x="367" y="234"/>
                      <a:pt x="367" y="234"/>
                      <a:pt x="367" y="234"/>
                    </a:cubicBezTo>
                    <a:cubicBezTo>
                      <a:pt x="367" y="234"/>
                      <a:pt x="366" y="232"/>
                      <a:pt x="364" y="225"/>
                    </a:cubicBezTo>
                    <a:cubicBezTo>
                      <a:pt x="362" y="219"/>
                      <a:pt x="365" y="200"/>
                      <a:pt x="365" y="200"/>
                    </a:cubicBezTo>
                    <a:cubicBezTo>
                      <a:pt x="372" y="120"/>
                      <a:pt x="372" y="120"/>
                      <a:pt x="372" y="120"/>
                    </a:cubicBezTo>
                    <a:cubicBezTo>
                      <a:pt x="366" y="127"/>
                      <a:pt x="366" y="127"/>
                      <a:pt x="366" y="127"/>
                    </a:cubicBezTo>
                    <a:cubicBezTo>
                      <a:pt x="362" y="176"/>
                      <a:pt x="362" y="176"/>
                      <a:pt x="362" y="176"/>
                    </a:cubicBezTo>
                    <a:cubicBezTo>
                      <a:pt x="344" y="189"/>
                      <a:pt x="344" y="189"/>
                      <a:pt x="344" y="189"/>
                    </a:cubicBezTo>
                    <a:cubicBezTo>
                      <a:pt x="339" y="216"/>
                      <a:pt x="339" y="216"/>
                      <a:pt x="339" y="216"/>
                    </a:cubicBezTo>
                    <a:cubicBezTo>
                      <a:pt x="347" y="195"/>
                      <a:pt x="347" y="195"/>
                      <a:pt x="347" y="195"/>
                    </a:cubicBezTo>
                    <a:cubicBezTo>
                      <a:pt x="360" y="188"/>
                      <a:pt x="360" y="188"/>
                      <a:pt x="360" y="188"/>
                    </a:cubicBezTo>
                    <a:cubicBezTo>
                      <a:pt x="359" y="201"/>
                      <a:pt x="359" y="201"/>
                      <a:pt x="359" y="201"/>
                    </a:cubicBezTo>
                    <a:cubicBezTo>
                      <a:pt x="349" y="207"/>
                      <a:pt x="349" y="207"/>
                      <a:pt x="349" y="207"/>
                    </a:cubicBezTo>
                    <a:cubicBezTo>
                      <a:pt x="331" y="230"/>
                      <a:pt x="331" y="230"/>
                      <a:pt x="331" y="230"/>
                    </a:cubicBezTo>
                    <a:cubicBezTo>
                      <a:pt x="329" y="270"/>
                      <a:pt x="329" y="270"/>
                      <a:pt x="329" y="270"/>
                    </a:cubicBezTo>
                    <a:cubicBezTo>
                      <a:pt x="369" y="305"/>
                      <a:pt x="369" y="305"/>
                      <a:pt x="369" y="305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386" y="356"/>
                      <a:pt x="386" y="356"/>
                      <a:pt x="386" y="356"/>
                    </a:cubicBezTo>
                    <a:cubicBezTo>
                      <a:pt x="349" y="337"/>
                      <a:pt x="349" y="337"/>
                      <a:pt x="349" y="337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289" y="318"/>
                      <a:pt x="289" y="318"/>
                      <a:pt x="289" y="318"/>
                    </a:cubicBezTo>
                    <a:cubicBezTo>
                      <a:pt x="252" y="337"/>
                      <a:pt x="252" y="337"/>
                      <a:pt x="252" y="337"/>
                    </a:cubicBezTo>
                    <a:cubicBezTo>
                      <a:pt x="252" y="350"/>
                      <a:pt x="252" y="350"/>
                      <a:pt x="252" y="350"/>
                    </a:cubicBezTo>
                    <a:cubicBezTo>
                      <a:pt x="252" y="367"/>
                      <a:pt x="252" y="367"/>
                      <a:pt x="252" y="367"/>
                    </a:cubicBezTo>
                    <a:cubicBezTo>
                      <a:pt x="229" y="367"/>
                      <a:pt x="229" y="367"/>
                      <a:pt x="229" y="367"/>
                    </a:cubicBezTo>
                    <a:cubicBezTo>
                      <a:pt x="220" y="351"/>
                      <a:pt x="220" y="351"/>
                      <a:pt x="220" y="351"/>
                    </a:cubicBezTo>
                    <a:cubicBezTo>
                      <a:pt x="206" y="351"/>
                      <a:pt x="206" y="351"/>
                      <a:pt x="206" y="351"/>
                    </a:cubicBezTo>
                    <a:cubicBezTo>
                      <a:pt x="206" y="326"/>
                      <a:pt x="206" y="326"/>
                      <a:pt x="206" y="326"/>
                    </a:cubicBezTo>
                    <a:cubicBezTo>
                      <a:pt x="226" y="326"/>
                      <a:pt x="226" y="326"/>
                      <a:pt x="226" y="326"/>
                    </a:cubicBezTo>
                    <a:cubicBezTo>
                      <a:pt x="226" y="326"/>
                      <a:pt x="226" y="326"/>
                      <a:pt x="227" y="326"/>
                    </a:cubicBezTo>
                    <a:cubicBezTo>
                      <a:pt x="231" y="326"/>
                      <a:pt x="235" y="323"/>
                      <a:pt x="235" y="318"/>
                    </a:cubicBezTo>
                    <a:cubicBezTo>
                      <a:pt x="235" y="318"/>
                      <a:pt x="235" y="318"/>
                      <a:pt x="235" y="318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0"/>
                      <a:pt x="231" y="266"/>
                      <a:pt x="227" y="266"/>
                    </a:cubicBezTo>
                    <a:cubicBezTo>
                      <a:pt x="227" y="266"/>
                      <a:pt x="226" y="266"/>
                      <a:pt x="226" y="266"/>
                    </a:cubicBezTo>
                    <a:cubicBezTo>
                      <a:pt x="206" y="266"/>
                      <a:pt x="206" y="266"/>
                      <a:pt x="206" y="266"/>
                    </a:cubicBezTo>
                    <a:cubicBezTo>
                      <a:pt x="206" y="172"/>
                      <a:pt x="206" y="172"/>
                      <a:pt x="206" y="172"/>
                    </a:cubicBezTo>
                    <a:cubicBezTo>
                      <a:pt x="204" y="172"/>
                      <a:pt x="204" y="172"/>
                      <a:pt x="204" y="172"/>
                    </a:cubicBezTo>
                    <a:cubicBezTo>
                      <a:pt x="204" y="138"/>
                      <a:pt x="204" y="138"/>
                      <a:pt x="204" y="138"/>
                    </a:cubicBezTo>
                    <a:cubicBezTo>
                      <a:pt x="206" y="138"/>
                      <a:pt x="207" y="137"/>
                      <a:pt x="208" y="137"/>
                    </a:cubicBezTo>
                    <a:cubicBezTo>
                      <a:pt x="220" y="169"/>
                      <a:pt x="220" y="169"/>
                      <a:pt x="220" y="169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20" y="174"/>
                      <a:pt x="220" y="174"/>
                      <a:pt x="220" y="174"/>
                    </a:cubicBezTo>
                    <a:cubicBezTo>
                      <a:pt x="238" y="167"/>
                      <a:pt x="238" y="167"/>
                      <a:pt x="238" y="167"/>
                    </a:cubicBezTo>
                    <a:cubicBezTo>
                      <a:pt x="237" y="163"/>
                      <a:pt x="237" y="163"/>
                      <a:pt x="237" y="163"/>
                    </a:cubicBezTo>
                    <a:cubicBezTo>
                      <a:pt x="235" y="163"/>
                      <a:pt x="235" y="163"/>
                      <a:pt x="235" y="163"/>
                    </a:cubicBezTo>
                    <a:cubicBezTo>
                      <a:pt x="222" y="131"/>
                      <a:pt x="222" y="131"/>
                      <a:pt x="222" y="131"/>
                    </a:cubicBezTo>
                    <a:cubicBezTo>
                      <a:pt x="223" y="130"/>
                      <a:pt x="224" y="130"/>
                      <a:pt x="225" y="129"/>
                    </a:cubicBezTo>
                    <a:cubicBezTo>
                      <a:pt x="250" y="153"/>
                      <a:pt x="250" y="153"/>
                      <a:pt x="250" y="153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51" y="158"/>
                      <a:pt x="251" y="158"/>
                      <a:pt x="251" y="158"/>
                    </a:cubicBezTo>
                    <a:cubicBezTo>
                      <a:pt x="265" y="144"/>
                      <a:pt x="265" y="144"/>
                      <a:pt x="265" y="144"/>
                    </a:cubicBezTo>
                    <a:cubicBezTo>
                      <a:pt x="262" y="141"/>
                      <a:pt x="262" y="141"/>
                      <a:pt x="262" y="141"/>
                    </a:cubicBezTo>
                    <a:cubicBezTo>
                      <a:pt x="260" y="142"/>
                      <a:pt x="260" y="142"/>
                      <a:pt x="260" y="142"/>
                    </a:cubicBezTo>
                    <a:cubicBezTo>
                      <a:pt x="235" y="118"/>
                      <a:pt x="235" y="118"/>
                      <a:pt x="235" y="118"/>
                    </a:cubicBezTo>
                    <a:cubicBezTo>
                      <a:pt x="236" y="117"/>
                      <a:pt x="237" y="116"/>
                      <a:pt x="237" y="115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81" y="114"/>
                      <a:pt x="281" y="114"/>
                      <a:pt x="281" y="114"/>
                    </a:cubicBezTo>
                    <a:cubicBezTo>
                      <a:pt x="277" y="112"/>
                      <a:pt x="277" y="112"/>
                      <a:pt x="277" y="112"/>
                    </a:cubicBezTo>
                    <a:cubicBezTo>
                      <a:pt x="276" y="114"/>
                      <a:pt x="276" y="114"/>
                      <a:pt x="276" y="114"/>
                    </a:cubicBezTo>
                    <a:cubicBezTo>
                      <a:pt x="243" y="101"/>
                      <a:pt x="243" y="101"/>
                      <a:pt x="243" y="101"/>
                    </a:cubicBezTo>
                    <a:cubicBezTo>
                      <a:pt x="243" y="100"/>
                      <a:pt x="243" y="99"/>
                      <a:pt x="243" y="98"/>
                    </a:cubicBezTo>
                    <a:cubicBezTo>
                      <a:pt x="278" y="98"/>
                      <a:pt x="278" y="98"/>
                      <a:pt x="278" y="98"/>
                    </a:cubicBezTo>
                    <a:cubicBezTo>
                      <a:pt x="278" y="100"/>
                      <a:pt x="278" y="100"/>
                      <a:pt x="278" y="100"/>
                    </a:cubicBezTo>
                    <a:cubicBezTo>
                      <a:pt x="368" y="100"/>
                      <a:pt x="368" y="100"/>
                      <a:pt x="368" y="100"/>
                    </a:cubicBezTo>
                    <a:cubicBezTo>
                      <a:pt x="368" y="101"/>
                      <a:pt x="368" y="103"/>
                      <a:pt x="369" y="105"/>
                    </a:cubicBezTo>
                    <a:cubicBezTo>
                      <a:pt x="371" y="109"/>
                      <a:pt x="373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406" y="100"/>
                      <a:pt x="406" y="100"/>
                      <a:pt x="406" y="100"/>
                    </a:cubicBezTo>
                    <a:cubicBezTo>
                      <a:pt x="415" y="100"/>
                      <a:pt x="415" y="100"/>
                      <a:pt x="415" y="10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1"/>
                      <a:pt x="395" y="134"/>
                      <a:pt x="398" y="137"/>
                    </a:cubicBezTo>
                    <a:cubicBezTo>
                      <a:pt x="402" y="139"/>
                      <a:pt x="405" y="140"/>
                      <a:pt x="406" y="139"/>
                    </a:cubicBezTo>
                    <a:cubicBezTo>
                      <a:pt x="406" y="139"/>
                      <a:pt x="406" y="139"/>
                      <a:pt x="406" y="139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9"/>
                      <a:pt x="425" y="151"/>
                      <a:pt x="429" y="153"/>
                    </a:cubicBezTo>
                    <a:cubicBezTo>
                      <a:pt x="434" y="154"/>
                      <a:pt x="437" y="155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3"/>
                      <a:pt x="438" y="153"/>
                    </a:cubicBezTo>
                    <a:cubicBezTo>
                      <a:pt x="438" y="153"/>
                      <a:pt x="438" y="153"/>
                      <a:pt x="438" y="153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7" y="160"/>
                      <a:pt x="461" y="161"/>
                      <a:pt x="465" y="161"/>
                    </a:cubicBezTo>
                    <a:cubicBezTo>
                      <a:pt x="470" y="161"/>
                      <a:pt x="474" y="160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00"/>
                      <a:pt x="474" y="100"/>
                      <a:pt x="474" y="100"/>
                    </a:cubicBezTo>
                    <a:cubicBezTo>
                      <a:pt x="481" y="100"/>
                      <a:pt x="481" y="100"/>
                      <a:pt x="481" y="100"/>
                    </a:cubicBezTo>
                    <a:cubicBezTo>
                      <a:pt x="481" y="88"/>
                      <a:pt x="481" y="88"/>
                      <a:pt x="481" y="88"/>
                    </a:cubicBezTo>
                    <a:cubicBezTo>
                      <a:pt x="412" y="88"/>
                      <a:pt x="412" y="88"/>
                      <a:pt x="412" y="88"/>
                    </a:cubicBezTo>
                    <a:cubicBezTo>
                      <a:pt x="412" y="84"/>
                      <a:pt x="412" y="84"/>
                      <a:pt x="412" y="84"/>
                    </a:cubicBezTo>
                    <a:cubicBezTo>
                      <a:pt x="481" y="84"/>
                      <a:pt x="481" y="84"/>
                      <a:pt x="481" y="84"/>
                    </a:cubicBezTo>
                    <a:cubicBezTo>
                      <a:pt x="481" y="80"/>
                      <a:pt x="481" y="80"/>
                      <a:pt x="481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11" y="80"/>
                      <a:pt x="411" y="80"/>
                      <a:pt x="411" y="80"/>
                    </a:cubicBezTo>
                    <a:cubicBezTo>
                      <a:pt x="404" y="79"/>
                      <a:pt x="385" y="75"/>
                      <a:pt x="373" y="63"/>
                    </a:cubicBezTo>
                    <a:cubicBezTo>
                      <a:pt x="357" y="46"/>
                      <a:pt x="356" y="34"/>
                      <a:pt x="356" y="34"/>
                    </a:cubicBezTo>
                    <a:cubicBezTo>
                      <a:pt x="353" y="34"/>
                      <a:pt x="353" y="34"/>
                      <a:pt x="353" y="34"/>
                    </a:cubicBezTo>
                    <a:cubicBezTo>
                      <a:pt x="353" y="80"/>
                      <a:pt x="353" y="80"/>
                      <a:pt x="353" y="80"/>
                    </a:cubicBezTo>
                    <a:cubicBezTo>
                      <a:pt x="350" y="80"/>
                      <a:pt x="350" y="80"/>
                      <a:pt x="350" y="80"/>
                    </a:cubicBezTo>
                    <a:cubicBezTo>
                      <a:pt x="350" y="34"/>
                      <a:pt x="350" y="34"/>
                      <a:pt x="350" y="34"/>
                    </a:cubicBezTo>
                    <a:cubicBezTo>
                      <a:pt x="343" y="34"/>
                      <a:pt x="343" y="34"/>
                      <a:pt x="343" y="34"/>
                    </a:cubicBezTo>
                    <a:cubicBezTo>
                      <a:pt x="343" y="80"/>
                      <a:pt x="343" y="80"/>
                      <a:pt x="343" y="80"/>
                    </a:cubicBezTo>
                    <a:cubicBezTo>
                      <a:pt x="278" y="80"/>
                      <a:pt x="278" y="80"/>
                      <a:pt x="278" y="80"/>
                    </a:cubicBezTo>
                    <a:cubicBezTo>
                      <a:pt x="278" y="83"/>
                      <a:pt x="278" y="83"/>
                      <a:pt x="278" y="83"/>
                    </a:cubicBezTo>
                    <a:cubicBezTo>
                      <a:pt x="243" y="83"/>
                      <a:pt x="243" y="83"/>
                      <a:pt x="243" y="83"/>
                    </a:cubicBezTo>
                    <a:cubicBezTo>
                      <a:pt x="240" y="62"/>
                      <a:pt x="224" y="46"/>
                      <a:pt x="204" y="43"/>
                    </a:cubicBezTo>
                    <a:cubicBezTo>
                      <a:pt x="204" y="4"/>
                      <a:pt x="204" y="4"/>
                      <a:pt x="204" y="4"/>
                    </a:cubicBezTo>
                    <a:cubicBezTo>
                      <a:pt x="206" y="4"/>
                      <a:pt x="206" y="4"/>
                      <a:pt x="206" y="4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186" y="4"/>
                      <a:pt x="186" y="4"/>
                      <a:pt x="186" y="4"/>
                    </a:cubicBezTo>
                    <a:cubicBezTo>
                      <a:pt x="189" y="4"/>
                      <a:pt x="189" y="4"/>
                      <a:pt x="189" y="4"/>
                    </a:cubicBezTo>
                    <a:cubicBezTo>
                      <a:pt x="189" y="43"/>
                      <a:pt x="189" y="43"/>
                      <a:pt x="189" y="43"/>
                    </a:cubicBezTo>
                    <a:cubicBezTo>
                      <a:pt x="188" y="43"/>
                      <a:pt x="186" y="43"/>
                      <a:pt x="185" y="44"/>
                    </a:cubicBezTo>
                    <a:cubicBezTo>
                      <a:pt x="171" y="8"/>
                      <a:pt x="171" y="8"/>
                      <a:pt x="171" y="8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1" y="3"/>
                      <a:pt x="171" y="3"/>
                      <a:pt x="171" y="3"/>
                    </a:cubicBezTo>
                    <a:cubicBezTo>
                      <a:pt x="153" y="11"/>
                      <a:pt x="153" y="11"/>
                      <a:pt x="153" y="11"/>
                    </a:cubicBezTo>
                    <a:cubicBezTo>
                      <a:pt x="155" y="15"/>
                      <a:pt x="155" y="15"/>
                      <a:pt x="155" y="15"/>
                    </a:cubicBezTo>
                    <a:cubicBezTo>
                      <a:pt x="157" y="14"/>
                      <a:pt x="157" y="14"/>
                      <a:pt x="157" y="14"/>
                    </a:cubicBezTo>
                    <a:cubicBezTo>
                      <a:pt x="171" y="49"/>
                      <a:pt x="171" y="49"/>
                      <a:pt x="171" y="49"/>
                    </a:cubicBezTo>
                    <a:cubicBezTo>
                      <a:pt x="170" y="50"/>
                      <a:pt x="169" y="50"/>
                      <a:pt x="168" y="51"/>
                    </a:cubicBezTo>
                    <a:cubicBezTo>
                      <a:pt x="142" y="25"/>
                      <a:pt x="142" y="25"/>
                      <a:pt x="142" y="25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0" y="20"/>
                      <a:pt x="140" y="20"/>
                      <a:pt x="140" y="20"/>
                    </a:cubicBezTo>
                    <a:cubicBezTo>
                      <a:pt x="126" y="34"/>
                      <a:pt x="126" y="34"/>
                      <a:pt x="126" y="34"/>
                    </a:cubicBezTo>
                    <a:cubicBezTo>
                      <a:pt x="129" y="37"/>
                      <a:pt x="129" y="37"/>
                      <a:pt x="129" y="37"/>
                    </a:cubicBezTo>
                    <a:cubicBezTo>
                      <a:pt x="131" y="35"/>
                      <a:pt x="131" y="35"/>
                      <a:pt x="131" y="35"/>
                    </a:cubicBezTo>
                    <a:cubicBezTo>
                      <a:pt x="157" y="61"/>
                      <a:pt x="157" y="61"/>
                      <a:pt x="157" y="61"/>
                    </a:cubicBezTo>
                    <a:cubicBezTo>
                      <a:pt x="157" y="62"/>
                      <a:pt x="156" y="63"/>
                      <a:pt x="155" y="64"/>
                    </a:cubicBezTo>
                    <a:cubicBezTo>
                      <a:pt x="121" y="51"/>
                      <a:pt x="121" y="51"/>
                      <a:pt x="121" y="51"/>
                    </a:cubicBezTo>
                    <a:cubicBezTo>
                      <a:pt x="122" y="49"/>
                      <a:pt x="122" y="49"/>
                      <a:pt x="122" y="49"/>
                    </a:cubicBezTo>
                    <a:cubicBezTo>
                      <a:pt x="122" y="48"/>
                      <a:pt x="122" y="48"/>
                      <a:pt x="122" y="48"/>
                    </a:cubicBezTo>
                    <a:cubicBezTo>
                      <a:pt x="118" y="47"/>
                      <a:pt x="118" y="47"/>
                      <a:pt x="118" y="47"/>
                    </a:cubicBezTo>
                    <a:cubicBezTo>
                      <a:pt x="111" y="65"/>
                      <a:pt x="111" y="65"/>
                      <a:pt x="111" y="65"/>
                    </a:cubicBezTo>
                    <a:cubicBezTo>
                      <a:pt x="115" y="67"/>
                      <a:pt x="115" y="67"/>
                      <a:pt x="115" y="67"/>
                    </a:cubicBezTo>
                    <a:cubicBezTo>
                      <a:pt x="116" y="65"/>
                      <a:pt x="116" y="65"/>
                      <a:pt x="116" y="65"/>
                    </a:cubicBezTo>
                    <a:cubicBezTo>
                      <a:pt x="149" y="78"/>
                      <a:pt x="149" y="78"/>
                      <a:pt x="149" y="78"/>
                    </a:cubicBezTo>
                    <a:cubicBezTo>
                      <a:pt x="149" y="80"/>
                      <a:pt x="149" y="81"/>
                      <a:pt x="148" y="83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9" y="81"/>
                      <a:pt x="109" y="81"/>
                      <a:pt x="109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2" y="81"/>
                      <a:pt x="59" y="84"/>
                      <a:pt x="59" y="89"/>
                    </a:cubicBez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77"/>
                      <a:pt x="59" y="277"/>
                      <a:pt x="59" y="277"/>
                    </a:cubicBezTo>
                    <a:cubicBezTo>
                      <a:pt x="59" y="277"/>
                      <a:pt x="59" y="278"/>
                      <a:pt x="59" y="278"/>
                    </a:cubicBezTo>
                    <a:cubicBezTo>
                      <a:pt x="59" y="282"/>
                      <a:pt x="62" y="286"/>
                      <a:pt x="67" y="286"/>
                    </a:cubicBezTo>
                    <a:cubicBezTo>
                      <a:pt x="67" y="286"/>
                      <a:pt x="67" y="286"/>
                      <a:pt x="67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7" y="286"/>
                      <a:pt x="187" y="286"/>
                      <a:pt x="187" y="286"/>
                    </a:cubicBezTo>
                    <a:cubicBezTo>
                      <a:pt x="187" y="307"/>
                      <a:pt x="187" y="307"/>
                      <a:pt x="187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53" y="307"/>
                      <a:pt x="153" y="307"/>
                      <a:pt x="153" y="307"/>
                    </a:cubicBezTo>
                    <a:cubicBezTo>
                      <a:pt x="152" y="307"/>
                      <a:pt x="152" y="307"/>
                      <a:pt x="152" y="307"/>
                    </a:cubicBezTo>
                    <a:cubicBezTo>
                      <a:pt x="147" y="307"/>
                      <a:pt x="144" y="311"/>
                      <a:pt x="144" y="315"/>
                    </a:cubicBezTo>
                    <a:cubicBezTo>
                      <a:pt x="144" y="315"/>
                      <a:pt x="144" y="315"/>
                      <a:pt x="144" y="315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51"/>
                      <a:pt x="144" y="351"/>
                      <a:pt x="144" y="351"/>
                    </a:cubicBezTo>
                    <a:cubicBezTo>
                      <a:pt x="86" y="351"/>
                      <a:pt x="86" y="351"/>
                      <a:pt x="86" y="351"/>
                    </a:cubicBezTo>
                    <a:cubicBezTo>
                      <a:pt x="86" y="400"/>
                      <a:pt x="86" y="400"/>
                      <a:pt x="86" y="400"/>
                    </a:cubicBezTo>
                    <a:cubicBezTo>
                      <a:pt x="102" y="418"/>
                      <a:pt x="102" y="418"/>
                      <a:pt x="102" y="418"/>
                    </a:cubicBezTo>
                    <a:cubicBezTo>
                      <a:pt x="102" y="451"/>
                      <a:pt x="102" y="451"/>
                      <a:pt x="102" y="451"/>
                    </a:cubicBezTo>
                    <a:cubicBezTo>
                      <a:pt x="121" y="459"/>
                      <a:pt x="121" y="459"/>
                      <a:pt x="121" y="459"/>
                    </a:cubicBezTo>
                    <a:cubicBezTo>
                      <a:pt x="121" y="505"/>
                      <a:pt x="121" y="505"/>
                      <a:pt x="121" y="505"/>
                    </a:cubicBezTo>
                    <a:cubicBezTo>
                      <a:pt x="38" y="520"/>
                      <a:pt x="7" y="539"/>
                      <a:pt x="4" y="540"/>
                    </a:cubicBezTo>
                    <a:cubicBezTo>
                      <a:pt x="0" y="541"/>
                      <a:pt x="19" y="544"/>
                      <a:pt x="46" y="556"/>
                    </a:cubicBezTo>
                    <a:cubicBezTo>
                      <a:pt x="80" y="572"/>
                      <a:pt x="75" y="581"/>
                      <a:pt x="75" y="581"/>
                    </a:cubicBezTo>
                    <a:cubicBezTo>
                      <a:pt x="75" y="581"/>
                      <a:pt x="135" y="543"/>
                      <a:pt x="263" y="520"/>
                    </a:cubicBezTo>
                    <a:cubicBezTo>
                      <a:pt x="329" y="509"/>
                      <a:pt x="450" y="504"/>
                      <a:pt x="495" y="512"/>
                    </a:cubicBezTo>
                    <a:cubicBezTo>
                      <a:pt x="495" y="512"/>
                      <a:pt x="460" y="504"/>
                      <a:pt x="413" y="4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8" name="Freeform 70">
                <a:extLst>
                  <a:ext uri="{FF2B5EF4-FFF2-40B4-BE49-F238E27FC236}">
                    <a16:creationId xmlns="" xmlns:a16="http://schemas.microsoft.com/office/drawing/2014/main" id="{1C9714A8-8981-9D41-9B02-6F9C1A14F5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4" y="467"/>
                <a:ext cx="1846" cy="1852"/>
              </a:xfrm>
              <a:custGeom>
                <a:avLst/>
                <a:gdLst>
                  <a:gd name="T0" fmla="*/ 483 w 967"/>
                  <a:gd name="T1" fmla="*/ 953 h 967"/>
                  <a:gd name="T2" fmla="*/ 13 w 967"/>
                  <a:gd name="T3" fmla="*/ 483 h 967"/>
                  <a:gd name="T4" fmla="*/ 483 w 967"/>
                  <a:gd name="T5" fmla="*/ 12 h 967"/>
                  <a:gd name="T6" fmla="*/ 954 w 967"/>
                  <a:gd name="T7" fmla="*/ 483 h 967"/>
                  <a:gd name="T8" fmla="*/ 483 w 967"/>
                  <a:gd name="T9" fmla="*/ 953 h 967"/>
                  <a:gd name="T10" fmla="*/ 483 w 967"/>
                  <a:gd name="T11" fmla="*/ 0 h 967"/>
                  <a:gd name="T12" fmla="*/ 0 w 967"/>
                  <a:gd name="T13" fmla="*/ 483 h 967"/>
                  <a:gd name="T14" fmla="*/ 483 w 967"/>
                  <a:gd name="T15" fmla="*/ 967 h 967"/>
                  <a:gd name="T16" fmla="*/ 967 w 967"/>
                  <a:gd name="T17" fmla="*/ 483 h 967"/>
                  <a:gd name="T18" fmla="*/ 483 w 967"/>
                  <a:gd name="T19" fmla="*/ 0 h 9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67" h="967">
                    <a:moveTo>
                      <a:pt x="483" y="953"/>
                    </a:moveTo>
                    <a:cubicBezTo>
                      <a:pt x="224" y="953"/>
                      <a:pt x="13" y="742"/>
                      <a:pt x="13" y="483"/>
                    </a:cubicBezTo>
                    <a:cubicBezTo>
                      <a:pt x="13" y="223"/>
                      <a:pt x="224" y="12"/>
                      <a:pt x="483" y="12"/>
                    </a:cubicBezTo>
                    <a:cubicBezTo>
                      <a:pt x="743" y="12"/>
                      <a:pt x="954" y="223"/>
                      <a:pt x="954" y="483"/>
                    </a:cubicBezTo>
                    <a:cubicBezTo>
                      <a:pt x="954" y="742"/>
                      <a:pt x="743" y="953"/>
                      <a:pt x="483" y="953"/>
                    </a:cubicBezTo>
                    <a:close/>
                    <a:moveTo>
                      <a:pt x="483" y="0"/>
                    </a:moveTo>
                    <a:cubicBezTo>
                      <a:pt x="216" y="0"/>
                      <a:pt x="0" y="216"/>
                      <a:pt x="0" y="483"/>
                    </a:cubicBezTo>
                    <a:cubicBezTo>
                      <a:pt x="0" y="751"/>
                      <a:pt x="216" y="967"/>
                      <a:pt x="483" y="967"/>
                    </a:cubicBezTo>
                    <a:cubicBezTo>
                      <a:pt x="750" y="967"/>
                      <a:pt x="967" y="751"/>
                      <a:pt x="967" y="483"/>
                    </a:cubicBezTo>
                    <a:cubicBezTo>
                      <a:pt x="967" y="216"/>
                      <a:pt x="750" y="0"/>
                      <a:pt x="48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9" name="Freeform 71">
                <a:extLst>
                  <a:ext uri="{FF2B5EF4-FFF2-40B4-BE49-F238E27FC236}">
                    <a16:creationId xmlns="" xmlns:a16="http://schemas.microsoft.com/office/drawing/2014/main" id="{9F47C1A2-7F03-4D44-81ED-E43988577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1063"/>
                <a:ext cx="67" cy="61"/>
              </a:xfrm>
              <a:custGeom>
                <a:avLst/>
                <a:gdLst>
                  <a:gd name="T0" fmla="*/ 23 w 35"/>
                  <a:gd name="T1" fmla="*/ 3 h 32"/>
                  <a:gd name="T2" fmla="*/ 10 w 35"/>
                  <a:gd name="T3" fmla="*/ 1 h 32"/>
                  <a:gd name="T4" fmla="*/ 2 w 35"/>
                  <a:gd name="T5" fmla="*/ 9 h 32"/>
                  <a:gd name="T6" fmla="*/ 2 w 35"/>
                  <a:gd name="T7" fmla="*/ 21 h 32"/>
                  <a:gd name="T8" fmla="*/ 12 w 35"/>
                  <a:gd name="T9" fmla="*/ 29 h 32"/>
                  <a:gd name="T10" fmla="*/ 25 w 35"/>
                  <a:gd name="T11" fmla="*/ 31 h 32"/>
                  <a:gd name="T12" fmla="*/ 33 w 35"/>
                  <a:gd name="T13" fmla="*/ 23 h 32"/>
                  <a:gd name="T14" fmla="*/ 33 w 35"/>
                  <a:gd name="T15" fmla="*/ 12 h 32"/>
                  <a:gd name="T16" fmla="*/ 23 w 35"/>
                  <a:gd name="T17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32">
                    <a:moveTo>
                      <a:pt x="23" y="3"/>
                    </a:moveTo>
                    <a:cubicBezTo>
                      <a:pt x="18" y="0"/>
                      <a:pt x="13" y="0"/>
                      <a:pt x="10" y="1"/>
                    </a:cubicBezTo>
                    <a:cubicBezTo>
                      <a:pt x="6" y="3"/>
                      <a:pt x="4" y="5"/>
                      <a:pt x="2" y="9"/>
                    </a:cubicBezTo>
                    <a:cubicBezTo>
                      <a:pt x="0" y="13"/>
                      <a:pt x="0" y="17"/>
                      <a:pt x="2" y="21"/>
                    </a:cubicBezTo>
                    <a:cubicBezTo>
                      <a:pt x="3" y="24"/>
                      <a:pt x="6" y="27"/>
                      <a:pt x="12" y="29"/>
                    </a:cubicBezTo>
                    <a:cubicBezTo>
                      <a:pt x="17" y="32"/>
                      <a:pt x="21" y="32"/>
                      <a:pt x="25" y="31"/>
                    </a:cubicBezTo>
                    <a:cubicBezTo>
                      <a:pt x="29" y="29"/>
                      <a:pt x="32" y="27"/>
                      <a:pt x="33" y="23"/>
                    </a:cubicBezTo>
                    <a:cubicBezTo>
                      <a:pt x="35" y="19"/>
                      <a:pt x="35" y="15"/>
                      <a:pt x="33" y="12"/>
                    </a:cubicBezTo>
                    <a:cubicBezTo>
                      <a:pt x="32" y="8"/>
                      <a:pt x="28" y="5"/>
                      <a:pt x="2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0" name="Freeform 72">
                <a:extLst>
                  <a:ext uri="{FF2B5EF4-FFF2-40B4-BE49-F238E27FC236}">
                    <a16:creationId xmlns="" xmlns:a16="http://schemas.microsoft.com/office/drawing/2014/main" id="{359B5C8C-C1CC-CC40-A75F-DFB817DDE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886"/>
                <a:ext cx="42" cy="77"/>
              </a:xfrm>
              <a:custGeom>
                <a:avLst/>
                <a:gdLst>
                  <a:gd name="T0" fmla="*/ 22 w 22"/>
                  <a:gd name="T1" fmla="*/ 0 h 40"/>
                  <a:gd name="T2" fmla="*/ 22 w 22"/>
                  <a:gd name="T3" fmla="*/ 40 h 40"/>
                  <a:gd name="T4" fmla="*/ 12 w 22"/>
                  <a:gd name="T5" fmla="*/ 40 h 40"/>
                  <a:gd name="T6" fmla="*/ 12 w 22"/>
                  <a:gd name="T7" fmla="*/ 14 h 40"/>
                  <a:gd name="T8" fmla="*/ 6 w 22"/>
                  <a:gd name="T9" fmla="*/ 17 h 40"/>
                  <a:gd name="T10" fmla="*/ 0 w 22"/>
                  <a:gd name="T11" fmla="*/ 20 h 40"/>
                  <a:gd name="T12" fmla="*/ 0 w 22"/>
                  <a:gd name="T13" fmla="*/ 11 h 40"/>
                  <a:gd name="T14" fmla="*/ 9 w 22"/>
                  <a:gd name="T15" fmla="*/ 7 h 40"/>
                  <a:gd name="T16" fmla="*/ 14 w 22"/>
                  <a:gd name="T17" fmla="*/ 0 h 40"/>
                  <a:gd name="T18" fmla="*/ 22 w 22"/>
                  <a:gd name="T1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40">
                    <a:moveTo>
                      <a:pt x="22" y="0"/>
                    </a:moveTo>
                    <a:cubicBezTo>
                      <a:pt x="22" y="40"/>
                      <a:pt x="22" y="40"/>
                      <a:pt x="2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0" y="15"/>
                      <a:pt x="8" y="17"/>
                      <a:pt x="6" y="17"/>
                    </a:cubicBezTo>
                    <a:cubicBezTo>
                      <a:pt x="5" y="18"/>
                      <a:pt x="3" y="19"/>
                      <a:pt x="0" y="2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10"/>
                      <a:pt x="7" y="8"/>
                      <a:pt x="9" y="7"/>
                    </a:cubicBezTo>
                    <a:cubicBezTo>
                      <a:pt x="11" y="5"/>
                      <a:pt x="12" y="3"/>
                      <a:pt x="14" y="0"/>
                    </a:cubicBezTo>
                    <a:lnTo>
                      <a:pt x="2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1" name="Freeform 73">
                <a:extLst>
                  <a:ext uri="{FF2B5EF4-FFF2-40B4-BE49-F238E27FC236}">
                    <a16:creationId xmlns="" xmlns:a16="http://schemas.microsoft.com/office/drawing/2014/main" id="{ADE9046A-3EA3-9F4B-8974-69748CC297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53" y="1886"/>
                <a:ext cx="61" cy="77"/>
              </a:xfrm>
              <a:custGeom>
                <a:avLst/>
                <a:gdLst>
                  <a:gd name="T0" fmla="*/ 21 w 32"/>
                  <a:gd name="T1" fmla="*/ 14 h 40"/>
                  <a:gd name="T2" fmla="*/ 19 w 32"/>
                  <a:gd name="T3" fmla="*/ 9 h 40"/>
                  <a:gd name="T4" fmla="*/ 16 w 32"/>
                  <a:gd name="T5" fmla="*/ 7 h 40"/>
                  <a:gd name="T6" fmla="*/ 12 w 32"/>
                  <a:gd name="T7" fmla="*/ 9 h 40"/>
                  <a:gd name="T8" fmla="*/ 11 w 32"/>
                  <a:gd name="T9" fmla="*/ 14 h 40"/>
                  <a:gd name="T10" fmla="*/ 12 w 32"/>
                  <a:gd name="T11" fmla="*/ 19 h 40"/>
                  <a:gd name="T12" fmla="*/ 16 w 32"/>
                  <a:gd name="T13" fmla="*/ 20 h 40"/>
                  <a:gd name="T14" fmla="*/ 20 w 32"/>
                  <a:gd name="T15" fmla="*/ 19 h 40"/>
                  <a:gd name="T16" fmla="*/ 21 w 32"/>
                  <a:gd name="T17" fmla="*/ 14 h 40"/>
                  <a:gd name="T18" fmla="*/ 1 w 32"/>
                  <a:gd name="T19" fmla="*/ 31 h 40"/>
                  <a:gd name="T20" fmla="*/ 12 w 32"/>
                  <a:gd name="T21" fmla="*/ 30 h 40"/>
                  <a:gd name="T22" fmla="*/ 13 w 32"/>
                  <a:gd name="T23" fmla="*/ 33 h 40"/>
                  <a:gd name="T24" fmla="*/ 16 w 32"/>
                  <a:gd name="T25" fmla="*/ 34 h 40"/>
                  <a:gd name="T26" fmla="*/ 20 w 32"/>
                  <a:gd name="T27" fmla="*/ 31 h 40"/>
                  <a:gd name="T28" fmla="*/ 21 w 32"/>
                  <a:gd name="T29" fmla="*/ 23 h 40"/>
                  <a:gd name="T30" fmla="*/ 18 w 32"/>
                  <a:gd name="T31" fmla="*/ 26 h 40"/>
                  <a:gd name="T32" fmla="*/ 13 w 32"/>
                  <a:gd name="T33" fmla="*/ 27 h 40"/>
                  <a:gd name="T34" fmla="*/ 4 w 32"/>
                  <a:gd name="T35" fmla="*/ 23 h 40"/>
                  <a:gd name="T36" fmla="*/ 0 w 32"/>
                  <a:gd name="T37" fmla="*/ 14 h 40"/>
                  <a:gd name="T38" fmla="*/ 2 w 32"/>
                  <a:gd name="T39" fmla="*/ 7 h 40"/>
                  <a:gd name="T40" fmla="*/ 7 w 32"/>
                  <a:gd name="T41" fmla="*/ 2 h 40"/>
                  <a:gd name="T42" fmla="*/ 15 w 32"/>
                  <a:gd name="T43" fmla="*/ 0 h 40"/>
                  <a:gd name="T44" fmla="*/ 25 w 32"/>
                  <a:gd name="T45" fmla="*/ 2 h 40"/>
                  <a:gd name="T46" fmla="*/ 30 w 32"/>
                  <a:gd name="T47" fmla="*/ 9 h 40"/>
                  <a:gd name="T48" fmla="*/ 32 w 32"/>
                  <a:gd name="T49" fmla="*/ 20 h 40"/>
                  <a:gd name="T50" fmla="*/ 28 w 32"/>
                  <a:gd name="T51" fmla="*/ 36 h 40"/>
                  <a:gd name="T52" fmla="*/ 16 w 32"/>
                  <a:gd name="T53" fmla="*/ 40 h 40"/>
                  <a:gd name="T54" fmla="*/ 8 w 32"/>
                  <a:gd name="T55" fmla="*/ 39 h 40"/>
                  <a:gd name="T56" fmla="*/ 4 w 32"/>
                  <a:gd name="T57" fmla="*/ 36 h 40"/>
                  <a:gd name="T58" fmla="*/ 1 w 32"/>
                  <a:gd name="T59" fmla="*/ 3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2" h="40">
                    <a:moveTo>
                      <a:pt x="21" y="14"/>
                    </a:moveTo>
                    <a:cubicBezTo>
                      <a:pt x="21" y="12"/>
                      <a:pt x="21" y="10"/>
                      <a:pt x="19" y="9"/>
                    </a:cubicBezTo>
                    <a:cubicBezTo>
                      <a:pt x="18" y="8"/>
                      <a:pt x="17" y="7"/>
                      <a:pt x="16" y="7"/>
                    </a:cubicBezTo>
                    <a:cubicBezTo>
                      <a:pt x="14" y="7"/>
                      <a:pt x="13" y="8"/>
                      <a:pt x="12" y="9"/>
                    </a:cubicBezTo>
                    <a:cubicBezTo>
                      <a:pt x="11" y="10"/>
                      <a:pt x="11" y="11"/>
                      <a:pt x="11" y="14"/>
                    </a:cubicBezTo>
                    <a:cubicBezTo>
                      <a:pt x="11" y="16"/>
                      <a:pt x="11" y="17"/>
                      <a:pt x="12" y="19"/>
                    </a:cubicBezTo>
                    <a:cubicBezTo>
                      <a:pt x="13" y="20"/>
                      <a:pt x="14" y="20"/>
                      <a:pt x="16" y="20"/>
                    </a:cubicBezTo>
                    <a:cubicBezTo>
                      <a:pt x="17" y="20"/>
                      <a:pt x="19" y="20"/>
                      <a:pt x="20" y="19"/>
                    </a:cubicBezTo>
                    <a:cubicBezTo>
                      <a:pt x="21" y="18"/>
                      <a:pt x="21" y="16"/>
                      <a:pt x="21" y="14"/>
                    </a:cubicBezTo>
                    <a:close/>
                    <a:moveTo>
                      <a:pt x="1" y="31"/>
                    </a:move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1"/>
                      <a:pt x="13" y="32"/>
                      <a:pt x="13" y="33"/>
                    </a:cubicBezTo>
                    <a:cubicBezTo>
                      <a:pt x="14" y="34"/>
                      <a:pt x="15" y="34"/>
                      <a:pt x="16" y="34"/>
                    </a:cubicBezTo>
                    <a:cubicBezTo>
                      <a:pt x="18" y="34"/>
                      <a:pt x="19" y="33"/>
                      <a:pt x="20" y="31"/>
                    </a:cubicBezTo>
                    <a:cubicBezTo>
                      <a:pt x="21" y="30"/>
                      <a:pt x="21" y="27"/>
                      <a:pt x="21" y="23"/>
                    </a:cubicBezTo>
                    <a:cubicBezTo>
                      <a:pt x="20" y="24"/>
                      <a:pt x="19" y="25"/>
                      <a:pt x="18" y="26"/>
                    </a:cubicBezTo>
                    <a:cubicBezTo>
                      <a:pt x="16" y="27"/>
                      <a:pt x="15" y="27"/>
                      <a:pt x="13" y="27"/>
                    </a:cubicBezTo>
                    <a:cubicBezTo>
                      <a:pt x="9" y="27"/>
                      <a:pt x="6" y="26"/>
                      <a:pt x="4" y="23"/>
                    </a:cubicBezTo>
                    <a:cubicBezTo>
                      <a:pt x="2" y="21"/>
                      <a:pt x="0" y="18"/>
                      <a:pt x="0" y="14"/>
                    </a:cubicBezTo>
                    <a:cubicBezTo>
                      <a:pt x="0" y="11"/>
                      <a:pt x="1" y="9"/>
                      <a:pt x="2" y="7"/>
                    </a:cubicBezTo>
                    <a:cubicBezTo>
                      <a:pt x="3" y="5"/>
                      <a:pt x="5" y="3"/>
                      <a:pt x="7" y="2"/>
                    </a:cubicBezTo>
                    <a:cubicBezTo>
                      <a:pt x="9" y="1"/>
                      <a:pt x="12" y="0"/>
                      <a:pt x="15" y="0"/>
                    </a:cubicBezTo>
                    <a:cubicBezTo>
                      <a:pt x="19" y="0"/>
                      <a:pt x="22" y="1"/>
                      <a:pt x="25" y="2"/>
                    </a:cubicBezTo>
                    <a:cubicBezTo>
                      <a:pt x="27" y="4"/>
                      <a:pt x="29" y="6"/>
                      <a:pt x="30" y="9"/>
                    </a:cubicBezTo>
                    <a:cubicBezTo>
                      <a:pt x="32" y="12"/>
                      <a:pt x="32" y="16"/>
                      <a:pt x="32" y="20"/>
                    </a:cubicBezTo>
                    <a:cubicBezTo>
                      <a:pt x="32" y="27"/>
                      <a:pt x="31" y="32"/>
                      <a:pt x="28" y="36"/>
                    </a:cubicBezTo>
                    <a:cubicBezTo>
                      <a:pt x="25" y="39"/>
                      <a:pt x="21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7" y="39"/>
                      <a:pt x="5" y="38"/>
                      <a:pt x="4" y="36"/>
                    </a:cubicBezTo>
                    <a:cubicBezTo>
                      <a:pt x="3" y="35"/>
                      <a:pt x="2" y="33"/>
                      <a:pt x="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2" name="Freeform 74">
                <a:extLst>
                  <a:ext uri="{FF2B5EF4-FFF2-40B4-BE49-F238E27FC236}">
                    <a16:creationId xmlns="" xmlns:a16="http://schemas.microsoft.com/office/drawing/2014/main" id="{1C199CC4-EBF1-EB49-B0DD-C0305B28C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888"/>
                <a:ext cx="61" cy="75"/>
              </a:xfrm>
              <a:custGeom>
                <a:avLst/>
                <a:gdLst>
                  <a:gd name="T0" fmla="*/ 5 w 32"/>
                  <a:gd name="T1" fmla="*/ 0 h 39"/>
                  <a:gd name="T2" fmla="*/ 30 w 32"/>
                  <a:gd name="T3" fmla="*/ 0 h 39"/>
                  <a:gd name="T4" fmla="*/ 30 w 32"/>
                  <a:gd name="T5" fmla="*/ 9 h 39"/>
                  <a:gd name="T6" fmla="*/ 13 w 32"/>
                  <a:gd name="T7" fmla="*/ 9 h 39"/>
                  <a:gd name="T8" fmla="*/ 12 w 32"/>
                  <a:gd name="T9" fmla="*/ 15 h 39"/>
                  <a:gd name="T10" fmla="*/ 16 w 32"/>
                  <a:gd name="T11" fmla="*/ 13 h 39"/>
                  <a:gd name="T12" fmla="*/ 19 w 32"/>
                  <a:gd name="T13" fmla="*/ 13 h 39"/>
                  <a:gd name="T14" fmla="*/ 29 w 32"/>
                  <a:gd name="T15" fmla="*/ 16 h 39"/>
                  <a:gd name="T16" fmla="*/ 32 w 32"/>
                  <a:gd name="T17" fmla="*/ 25 h 39"/>
                  <a:gd name="T18" fmla="*/ 30 w 32"/>
                  <a:gd name="T19" fmla="*/ 32 h 39"/>
                  <a:gd name="T20" fmla="*/ 25 w 32"/>
                  <a:gd name="T21" fmla="*/ 38 h 39"/>
                  <a:gd name="T22" fmla="*/ 16 w 32"/>
                  <a:gd name="T23" fmla="*/ 39 h 39"/>
                  <a:gd name="T24" fmla="*/ 10 w 32"/>
                  <a:gd name="T25" fmla="*/ 39 h 39"/>
                  <a:gd name="T26" fmla="*/ 5 w 32"/>
                  <a:gd name="T27" fmla="*/ 37 h 39"/>
                  <a:gd name="T28" fmla="*/ 2 w 32"/>
                  <a:gd name="T29" fmla="*/ 33 h 39"/>
                  <a:gd name="T30" fmla="*/ 0 w 32"/>
                  <a:gd name="T31" fmla="*/ 29 h 39"/>
                  <a:gd name="T32" fmla="*/ 11 w 32"/>
                  <a:gd name="T33" fmla="*/ 28 h 39"/>
                  <a:gd name="T34" fmla="*/ 13 w 32"/>
                  <a:gd name="T35" fmla="*/ 32 h 39"/>
                  <a:gd name="T36" fmla="*/ 16 w 32"/>
                  <a:gd name="T37" fmla="*/ 33 h 39"/>
                  <a:gd name="T38" fmla="*/ 20 w 32"/>
                  <a:gd name="T39" fmla="*/ 31 h 39"/>
                  <a:gd name="T40" fmla="*/ 21 w 32"/>
                  <a:gd name="T41" fmla="*/ 26 h 39"/>
                  <a:gd name="T42" fmla="*/ 20 w 32"/>
                  <a:gd name="T43" fmla="*/ 21 h 39"/>
                  <a:gd name="T44" fmla="*/ 16 w 32"/>
                  <a:gd name="T45" fmla="*/ 19 h 39"/>
                  <a:gd name="T46" fmla="*/ 13 w 32"/>
                  <a:gd name="T47" fmla="*/ 20 h 39"/>
                  <a:gd name="T48" fmla="*/ 11 w 32"/>
                  <a:gd name="T49" fmla="*/ 22 h 39"/>
                  <a:gd name="T50" fmla="*/ 1 w 32"/>
                  <a:gd name="T51" fmla="*/ 21 h 39"/>
                  <a:gd name="T52" fmla="*/ 5 w 32"/>
                  <a:gd name="T5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2" h="39">
                    <a:moveTo>
                      <a:pt x="5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4"/>
                      <a:pt x="14" y="14"/>
                      <a:pt x="16" y="13"/>
                    </a:cubicBezTo>
                    <a:cubicBezTo>
                      <a:pt x="17" y="13"/>
                      <a:pt x="18" y="13"/>
                      <a:pt x="19" y="13"/>
                    </a:cubicBezTo>
                    <a:cubicBezTo>
                      <a:pt x="23" y="13"/>
                      <a:pt x="26" y="14"/>
                      <a:pt x="29" y="16"/>
                    </a:cubicBezTo>
                    <a:cubicBezTo>
                      <a:pt x="31" y="19"/>
                      <a:pt x="32" y="22"/>
                      <a:pt x="32" y="25"/>
                    </a:cubicBezTo>
                    <a:cubicBezTo>
                      <a:pt x="32" y="28"/>
                      <a:pt x="32" y="30"/>
                      <a:pt x="30" y="32"/>
                    </a:cubicBezTo>
                    <a:cubicBezTo>
                      <a:pt x="29" y="35"/>
                      <a:pt x="27" y="36"/>
                      <a:pt x="25" y="38"/>
                    </a:cubicBezTo>
                    <a:cubicBezTo>
                      <a:pt x="23" y="39"/>
                      <a:pt x="20" y="39"/>
                      <a:pt x="16" y="39"/>
                    </a:cubicBezTo>
                    <a:cubicBezTo>
                      <a:pt x="14" y="39"/>
                      <a:pt x="12" y="39"/>
                      <a:pt x="10" y="39"/>
                    </a:cubicBezTo>
                    <a:cubicBezTo>
                      <a:pt x="8" y="38"/>
                      <a:pt x="6" y="38"/>
                      <a:pt x="5" y="37"/>
                    </a:cubicBezTo>
                    <a:cubicBezTo>
                      <a:pt x="4" y="36"/>
                      <a:pt x="3" y="35"/>
                      <a:pt x="2" y="33"/>
                    </a:cubicBezTo>
                    <a:cubicBezTo>
                      <a:pt x="1" y="32"/>
                      <a:pt x="1" y="31"/>
                      <a:pt x="0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9"/>
                      <a:pt x="12" y="31"/>
                      <a:pt x="13" y="32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8" y="33"/>
                      <a:pt x="19" y="32"/>
                      <a:pt x="20" y="31"/>
                    </a:cubicBezTo>
                    <a:cubicBezTo>
                      <a:pt x="21" y="30"/>
                      <a:pt x="21" y="28"/>
                      <a:pt x="21" y="26"/>
                    </a:cubicBezTo>
                    <a:cubicBezTo>
                      <a:pt x="21" y="24"/>
                      <a:pt x="21" y="22"/>
                      <a:pt x="20" y="21"/>
                    </a:cubicBezTo>
                    <a:cubicBezTo>
                      <a:pt x="19" y="20"/>
                      <a:pt x="18" y="19"/>
                      <a:pt x="16" y="19"/>
                    </a:cubicBezTo>
                    <a:cubicBezTo>
                      <a:pt x="15" y="19"/>
                      <a:pt x="14" y="20"/>
                      <a:pt x="13" y="20"/>
                    </a:cubicBezTo>
                    <a:cubicBezTo>
                      <a:pt x="12" y="21"/>
                      <a:pt x="11" y="21"/>
                      <a:pt x="11" y="22"/>
                    </a:cubicBezTo>
                    <a:cubicBezTo>
                      <a:pt x="1" y="21"/>
                      <a:pt x="1" y="21"/>
                      <a:pt x="1" y="21"/>
                    </a:cubicBez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3" name="Freeform 75">
                <a:extLst>
                  <a:ext uri="{FF2B5EF4-FFF2-40B4-BE49-F238E27FC236}">
                    <a16:creationId xmlns="" xmlns:a16="http://schemas.microsoft.com/office/drawing/2014/main" id="{3E225985-C272-6440-8D1B-CC0D88B4E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886"/>
                <a:ext cx="61" cy="77"/>
              </a:xfrm>
              <a:custGeom>
                <a:avLst/>
                <a:gdLst>
                  <a:gd name="T0" fmla="*/ 11 w 32"/>
                  <a:gd name="T1" fmla="*/ 12 h 40"/>
                  <a:gd name="T2" fmla="*/ 0 w 32"/>
                  <a:gd name="T3" fmla="*/ 11 h 40"/>
                  <a:gd name="T4" fmla="*/ 5 w 32"/>
                  <a:gd name="T5" fmla="*/ 3 h 40"/>
                  <a:gd name="T6" fmla="*/ 16 w 32"/>
                  <a:gd name="T7" fmla="*/ 0 h 40"/>
                  <a:gd name="T8" fmla="*/ 26 w 32"/>
                  <a:gd name="T9" fmla="*/ 3 h 40"/>
                  <a:gd name="T10" fmla="*/ 30 w 32"/>
                  <a:gd name="T11" fmla="*/ 10 h 40"/>
                  <a:gd name="T12" fmla="*/ 28 w 32"/>
                  <a:gd name="T13" fmla="*/ 15 h 40"/>
                  <a:gd name="T14" fmla="*/ 24 w 32"/>
                  <a:gd name="T15" fmla="*/ 19 h 40"/>
                  <a:gd name="T16" fmla="*/ 28 w 32"/>
                  <a:gd name="T17" fmla="*/ 20 h 40"/>
                  <a:gd name="T18" fmla="*/ 31 w 32"/>
                  <a:gd name="T19" fmla="*/ 23 h 40"/>
                  <a:gd name="T20" fmla="*/ 32 w 32"/>
                  <a:gd name="T21" fmla="*/ 28 h 40"/>
                  <a:gd name="T22" fmla="*/ 30 w 32"/>
                  <a:gd name="T23" fmla="*/ 34 h 40"/>
                  <a:gd name="T24" fmla="*/ 25 w 32"/>
                  <a:gd name="T25" fmla="*/ 39 h 40"/>
                  <a:gd name="T26" fmla="*/ 16 w 32"/>
                  <a:gd name="T27" fmla="*/ 40 h 40"/>
                  <a:gd name="T28" fmla="*/ 8 w 32"/>
                  <a:gd name="T29" fmla="*/ 39 h 40"/>
                  <a:gd name="T30" fmla="*/ 3 w 32"/>
                  <a:gd name="T31" fmla="*/ 36 h 40"/>
                  <a:gd name="T32" fmla="*/ 0 w 32"/>
                  <a:gd name="T33" fmla="*/ 30 h 40"/>
                  <a:gd name="T34" fmla="*/ 11 w 32"/>
                  <a:gd name="T35" fmla="*/ 28 h 40"/>
                  <a:gd name="T36" fmla="*/ 13 w 32"/>
                  <a:gd name="T37" fmla="*/ 33 h 40"/>
                  <a:gd name="T38" fmla="*/ 16 w 32"/>
                  <a:gd name="T39" fmla="*/ 34 h 40"/>
                  <a:gd name="T40" fmla="*/ 20 w 32"/>
                  <a:gd name="T41" fmla="*/ 32 h 40"/>
                  <a:gd name="T42" fmla="*/ 21 w 32"/>
                  <a:gd name="T43" fmla="*/ 28 h 40"/>
                  <a:gd name="T44" fmla="*/ 20 w 32"/>
                  <a:gd name="T45" fmla="*/ 24 h 40"/>
                  <a:gd name="T46" fmla="*/ 16 w 32"/>
                  <a:gd name="T47" fmla="*/ 23 h 40"/>
                  <a:gd name="T48" fmla="*/ 12 w 32"/>
                  <a:gd name="T49" fmla="*/ 23 h 40"/>
                  <a:gd name="T50" fmla="*/ 13 w 32"/>
                  <a:gd name="T51" fmla="*/ 15 h 40"/>
                  <a:gd name="T52" fmla="*/ 14 w 32"/>
                  <a:gd name="T53" fmla="*/ 16 h 40"/>
                  <a:gd name="T54" fmla="*/ 18 w 32"/>
                  <a:gd name="T55" fmla="*/ 14 h 40"/>
                  <a:gd name="T56" fmla="*/ 19 w 32"/>
                  <a:gd name="T57" fmla="*/ 11 h 40"/>
                  <a:gd name="T58" fmla="*/ 18 w 32"/>
                  <a:gd name="T59" fmla="*/ 8 h 40"/>
                  <a:gd name="T60" fmla="*/ 15 w 32"/>
                  <a:gd name="T61" fmla="*/ 7 h 40"/>
                  <a:gd name="T62" fmla="*/ 12 w 32"/>
                  <a:gd name="T63" fmla="*/ 8 h 40"/>
                  <a:gd name="T64" fmla="*/ 11 w 32"/>
                  <a:gd name="T65" fmla="*/ 1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" h="40">
                    <a:moveTo>
                      <a:pt x="11" y="12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7"/>
                      <a:pt x="3" y="5"/>
                      <a:pt x="5" y="3"/>
                    </a:cubicBezTo>
                    <a:cubicBezTo>
                      <a:pt x="8" y="1"/>
                      <a:pt x="11" y="0"/>
                      <a:pt x="16" y="0"/>
                    </a:cubicBezTo>
                    <a:cubicBezTo>
                      <a:pt x="21" y="0"/>
                      <a:pt x="24" y="1"/>
                      <a:pt x="26" y="3"/>
                    </a:cubicBezTo>
                    <a:cubicBezTo>
                      <a:pt x="29" y="5"/>
                      <a:pt x="30" y="8"/>
                      <a:pt x="30" y="10"/>
                    </a:cubicBezTo>
                    <a:cubicBezTo>
                      <a:pt x="30" y="12"/>
                      <a:pt x="29" y="14"/>
                      <a:pt x="28" y="15"/>
                    </a:cubicBezTo>
                    <a:cubicBezTo>
                      <a:pt x="27" y="16"/>
                      <a:pt x="26" y="18"/>
                      <a:pt x="24" y="19"/>
                    </a:cubicBezTo>
                    <a:cubicBezTo>
                      <a:pt x="26" y="19"/>
                      <a:pt x="27" y="19"/>
                      <a:pt x="28" y="20"/>
                    </a:cubicBezTo>
                    <a:cubicBezTo>
                      <a:pt x="29" y="21"/>
                      <a:pt x="30" y="22"/>
                      <a:pt x="31" y="23"/>
                    </a:cubicBezTo>
                    <a:cubicBezTo>
                      <a:pt x="31" y="24"/>
                      <a:pt x="32" y="26"/>
                      <a:pt x="32" y="28"/>
                    </a:cubicBezTo>
                    <a:cubicBezTo>
                      <a:pt x="32" y="30"/>
                      <a:pt x="31" y="32"/>
                      <a:pt x="30" y="34"/>
                    </a:cubicBezTo>
                    <a:cubicBezTo>
                      <a:pt x="29" y="36"/>
                      <a:pt x="27" y="38"/>
                      <a:pt x="25" y="39"/>
                    </a:cubicBezTo>
                    <a:cubicBezTo>
                      <a:pt x="23" y="40"/>
                      <a:pt x="20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6" y="38"/>
                      <a:pt x="4" y="37"/>
                      <a:pt x="3" y="36"/>
                    </a:cubicBezTo>
                    <a:cubicBezTo>
                      <a:pt x="2" y="34"/>
                      <a:pt x="1" y="32"/>
                      <a:pt x="0" y="30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30"/>
                      <a:pt x="12" y="32"/>
                      <a:pt x="13" y="33"/>
                    </a:cubicBezTo>
                    <a:cubicBezTo>
                      <a:pt x="13" y="34"/>
                      <a:pt x="15" y="34"/>
                      <a:pt x="16" y="34"/>
                    </a:cubicBezTo>
                    <a:cubicBezTo>
                      <a:pt x="17" y="34"/>
                      <a:pt x="19" y="33"/>
                      <a:pt x="20" y="32"/>
                    </a:cubicBezTo>
                    <a:cubicBezTo>
                      <a:pt x="20" y="31"/>
                      <a:pt x="21" y="30"/>
                      <a:pt x="21" y="28"/>
                    </a:cubicBezTo>
                    <a:cubicBezTo>
                      <a:pt x="21" y="26"/>
                      <a:pt x="20" y="25"/>
                      <a:pt x="20" y="24"/>
                    </a:cubicBezTo>
                    <a:cubicBezTo>
                      <a:pt x="19" y="23"/>
                      <a:pt x="17" y="23"/>
                      <a:pt x="16" y="23"/>
                    </a:cubicBezTo>
                    <a:cubicBezTo>
                      <a:pt x="15" y="23"/>
                      <a:pt x="14" y="23"/>
                      <a:pt x="12" y="23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6" y="16"/>
                      <a:pt x="17" y="15"/>
                      <a:pt x="18" y="14"/>
                    </a:cubicBezTo>
                    <a:cubicBezTo>
                      <a:pt x="19" y="13"/>
                      <a:pt x="19" y="12"/>
                      <a:pt x="19" y="11"/>
                    </a:cubicBezTo>
                    <a:cubicBezTo>
                      <a:pt x="19" y="10"/>
                      <a:pt x="19" y="9"/>
                      <a:pt x="18" y="8"/>
                    </a:cubicBezTo>
                    <a:cubicBezTo>
                      <a:pt x="17" y="8"/>
                      <a:pt x="16" y="7"/>
                      <a:pt x="15" y="7"/>
                    </a:cubicBezTo>
                    <a:cubicBezTo>
                      <a:pt x="14" y="7"/>
                      <a:pt x="13" y="8"/>
                      <a:pt x="12" y="8"/>
                    </a:cubicBezTo>
                    <a:cubicBezTo>
                      <a:pt x="11" y="9"/>
                      <a:pt x="11" y="10"/>
                      <a:pt x="1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4" name="Freeform 76">
                <a:extLst>
                  <a:ext uri="{FF2B5EF4-FFF2-40B4-BE49-F238E27FC236}">
                    <a16:creationId xmlns="" xmlns:a16="http://schemas.microsoft.com/office/drawing/2014/main" id="{82CF09DB-FE95-8040-A0FE-257B85843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957"/>
                <a:ext cx="19" cy="10"/>
              </a:xfrm>
              <a:custGeom>
                <a:avLst/>
                <a:gdLst>
                  <a:gd name="T0" fmla="*/ 0 w 19"/>
                  <a:gd name="T1" fmla="*/ 10 h 10"/>
                  <a:gd name="T2" fmla="*/ 9 w 19"/>
                  <a:gd name="T3" fmla="*/ 8 h 10"/>
                  <a:gd name="T4" fmla="*/ 19 w 19"/>
                  <a:gd name="T5" fmla="*/ 6 h 10"/>
                  <a:gd name="T6" fmla="*/ 13 w 19"/>
                  <a:gd name="T7" fmla="*/ 2 h 10"/>
                  <a:gd name="T8" fmla="*/ 7 w 19"/>
                  <a:gd name="T9" fmla="*/ 0 h 10"/>
                  <a:gd name="T10" fmla="*/ 0 w 19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0">
                    <a:moveTo>
                      <a:pt x="0" y="10"/>
                    </a:moveTo>
                    <a:lnTo>
                      <a:pt x="9" y="8"/>
                    </a:lnTo>
                    <a:lnTo>
                      <a:pt x="19" y="6"/>
                    </a:lnTo>
                    <a:lnTo>
                      <a:pt x="13" y="2"/>
                    </a:lnTo>
                    <a:lnTo>
                      <a:pt x="7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5" name="Freeform 77">
                <a:extLst>
                  <a:ext uri="{FF2B5EF4-FFF2-40B4-BE49-F238E27FC236}">
                    <a16:creationId xmlns="" xmlns:a16="http://schemas.microsoft.com/office/drawing/2014/main" id="{FED0789C-732E-3B41-B606-5B63D054A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684"/>
                <a:ext cx="48" cy="36"/>
              </a:xfrm>
              <a:custGeom>
                <a:avLst/>
                <a:gdLst>
                  <a:gd name="T0" fmla="*/ 22 w 25"/>
                  <a:gd name="T1" fmla="*/ 11 h 19"/>
                  <a:gd name="T2" fmla="*/ 24 w 25"/>
                  <a:gd name="T3" fmla="*/ 8 h 19"/>
                  <a:gd name="T4" fmla="*/ 24 w 25"/>
                  <a:gd name="T5" fmla="*/ 4 h 19"/>
                  <a:gd name="T6" fmla="*/ 21 w 25"/>
                  <a:gd name="T7" fmla="*/ 1 h 19"/>
                  <a:gd name="T8" fmla="*/ 16 w 25"/>
                  <a:gd name="T9" fmla="*/ 1 h 19"/>
                  <a:gd name="T10" fmla="*/ 8 w 25"/>
                  <a:gd name="T11" fmla="*/ 4 h 19"/>
                  <a:gd name="T12" fmla="*/ 0 w 25"/>
                  <a:gd name="T13" fmla="*/ 7 h 19"/>
                  <a:gd name="T14" fmla="*/ 5 w 25"/>
                  <a:gd name="T15" fmla="*/ 19 h 19"/>
                  <a:gd name="T16" fmla="*/ 13 w 25"/>
                  <a:gd name="T17" fmla="*/ 16 h 19"/>
                  <a:gd name="T18" fmla="*/ 22 w 25"/>
                  <a:gd name="T19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19">
                    <a:moveTo>
                      <a:pt x="22" y="11"/>
                    </a:moveTo>
                    <a:cubicBezTo>
                      <a:pt x="23" y="10"/>
                      <a:pt x="24" y="9"/>
                      <a:pt x="24" y="8"/>
                    </a:cubicBezTo>
                    <a:cubicBezTo>
                      <a:pt x="25" y="7"/>
                      <a:pt x="25" y="5"/>
                      <a:pt x="24" y="4"/>
                    </a:cubicBezTo>
                    <a:cubicBezTo>
                      <a:pt x="23" y="2"/>
                      <a:pt x="22" y="1"/>
                      <a:pt x="21" y="1"/>
                    </a:cubicBezTo>
                    <a:cubicBezTo>
                      <a:pt x="19" y="0"/>
                      <a:pt x="18" y="0"/>
                      <a:pt x="16" y="1"/>
                    </a:cubicBezTo>
                    <a:cubicBezTo>
                      <a:pt x="15" y="1"/>
                      <a:pt x="13" y="2"/>
                      <a:pt x="8" y="4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8" y="14"/>
                      <a:pt x="21" y="12"/>
                      <a:pt x="22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6" name="Freeform 78">
                <a:extLst>
                  <a:ext uri="{FF2B5EF4-FFF2-40B4-BE49-F238E27FC236}">
                    <a16:creationId xmlns="" xmlns:a16="http://schemas.microsoft.com/office/drawing/2014/main" id="{4DA63B8F-5A4C-8740-85D3-7ECF339CE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971"/>
                <a:ext cx="40" cy="46"/>
              </a:xfrm>
              <a:custGeom>
                <a:avLst/>
                <a:gdLst>
                  <a:gd name="T0" fmla="*/ 10 w 21"/>
                  <a:gd name="T1" fmla="*/ 22 h 24"/>
                  <a:gd name="T2" fmla="*/ 14 w 21"/>
                  <a:gd name="T3" fmla="*/ 24 h 24"/>
                  <a:gd name="T4" fmla="*/ 18 w 21"/>
                  <a:gd name="T5" fmla="*/ 23 h 24"/>
                  <a:gd name="T6" fmla="*/ 20 w 21"/>
                  <a:gd name="T7" fmla="*/ 19 h 24"/>
                  <a:gd name="T8" fmla="*/ 20 w 21"/>
                  <a:gd name="T9" fmla="*/ 14 h 24"/>
                  <a:gd name="T10" fmla="*/ 16 w 21"/>
                  <a:gd name="T11" fmla="*/ 7 h 24"/>
                  <a:gd name="T12" fmla="*/ 11 w 21"/>
                  <a:gd name="T13" fmla="*/ 0 h 24"/>
                  <a:gd name="T14" fmla="*/ 0 w 21"/>
                  <a:gd name="T15" fmla="*/ 6 h 24"/>
                  <a:gd name="T16" fmla="*/ 4 w 21"/>
                  <a:gd name="T17" fmla="*/ 14 h 24"/>
                  <a:gd name="T18" fmla="*/ 10 w 21"/>
                  <a:gd name="T1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4">
                    <a:moveTo>
                      <a:pt x="10" y="22"/>
                    </a:moveTo>
                    <a:cubicBezTo>
                      <a:pt x="11" y="23"/>
                      <a:pt x="12" y="24"/>
                      <a:pt x="14" y="24"/>
                    </a:cubicBezTo>
                    <a:cubicBezTo>
                      <a:pt x="15" y="24"/>
                      <a:pt x="16" y="24"/>
                      <a:pt x="18" y="23"/>
                    </a:cubicBezTo>
                    <a:cubicBezTo>
                      <a:pt x="19" y="22"/>
                      <a:pt x="20" y="21"/>
                      <a:pt x="20" y="19"/>
                    </a:cubicBezTo>
                    <a:cubicBezTo>
                      <a:pt x="21" y="18"/>
                      <a:pt x="21" y="16"/>
                      <a:pt x="20" y="14"/>
                    </a:cubicBezTo>
                    <a:cubicBezTo>
                      <a:pt x="19" y="14"/>
                      <a:pt x="18" y="11"/>
                      <a:pt x="16" y="7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7" y="18"/>
                      <a:pt x="9" y="21"/>
                      <a:pt x="10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7" name="Freeform 79">
                <a:extLst>
                  <a:ext uri="{FF2B5EF4-FFF2-40B4-BE49-F238E27FC236}">
                    <a16:creationId xmlns="" xmlns:a16="http://schemas.microsoft.com/office/drawing/2014/main" id="{4DB9D68D-25E2-1945-AF9F-973CDE2D2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1157"/>
                <a:ext cx="40" cy="28"/>
              </a:xfrm>
              <a:custGeom>
                <a:avLst/>
                <a:gdLst>
                  <a:gd name="T0" fmla="*/ 40 w 40"/>
                  <a:gd name="T1" fmla="*/ 0 h 28"/>
                  <a:gd name="T2" fmla="*/ 0 w 40"/>
                  <a:gd name="T3" fmla="*/ 3 h 28"/>
                  <a:gd name="T4" fmla="*/ 30 w 40"/>
                  <a:gd name="T5" fmla="*/ 28 h 28"/>
                  <a:gd name="T6" fmla="*/ 40 w 40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8">
                    <a:moveTo>
                      <a:pt x="40" y="0"/>
                    </a:moveTo>
                    <a:lnTo>
                      <a:pt x="0" y="3"/>
                    </a:lnTo>
                    <a:lnTo>
                      <a:pt x="30" y="28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8" name="Freeform 80">
                <a:extLst>
                  <a:ext uri="{FF2B5EF4-FFF2-40B4-BE49-F238E27FC236}">
                    <a16:creationId xmlns="" xmlns:a16="http://schemas.microsoft.com/office/drawing/2014/main" id="{EC588362-A0A7-3D49-A652-F7AE3AC41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112"/>
                <a:ext cx="41" cy="63"/>
              </a:xfrm>
              <a:custGeom>
                <a:avLst/>
                <a:gdLst>
                  <a:gd name="T0" fmla="*/ 8 w 21"/>
                  <a:gd name="T1" fmla="*/ 10 h 33"/>
                  <a:gd name="T2" fmla="*/ 4 w 21"/>
                  <a:gd name="T3" fmla="*/ 12 h 33"/>
                  <a:gd name="T4" fmla="*/ 2 w 21"/>
                  <a:gd name="T5" fmla="*/ 15 h 33"/>
                  <a:gd name="T6" fmla="*/ 1 w 21"/>
                  <a:gd name="T7" fmla="*/ 20 h 33"/>
                  <a:gd name="T8" fmla="*/ 1 w 21"/>
                  <a:gd name="T9" fmla="*/ 23 h 33"/>
                  <a:gd name="T10" fmla="*/ 2 w 21"/>
                  <a:gd name="T11" fmla="*/ 27 h 33"/>
                  <a:gd name="T12" fmla="*/ 9 w 21"/>
                  <a:gd name="T13" fmla="*/ 32 h 33"/>
                  <a:gd name="T14" fmla="*/ 13 w 21"/>
                  <a:gd name="T15" fmla="*/ 33 h 33"/>
                  <a:gd name="T16" fmla="*/ 16 w 21"/>
                  <a:gd name="T17" fmla="*/ 33 h 33"/>
                  <a:gd name="T18" fmla="*/ 19 w 21"/>
                  <a:gd name="T19" fmla="*/ 30 h 33"/>
                  <a:gd name="T20" fmla="*/ 20 w 21"/>
                  <a:gd name="T21" fmla="*/ 27 h 33"/>
                  <a:gd name="T22" fmla="*/ 21 w 21"/>
                  <a:gd name="T23" fmla="*/ 25 h 33"/>
                  <a:gd name="T24" fmla="*/ 20 w 21"/>
                  <a:gd name="T25" fmla="*/ 20 h 33"/>
                  <a:gd name="T26" fmla="*/ 14 w 21"/>
                  <a:gd name="T27" fmla="*/ 16 h 33"/>
                  <a:gd name="T28" fmla="*/ 15 w 21"/>
                  <a:gd name="T29" fmla="*/ 12 h 33"/>
                  <a:gd name="T30" fmla="*/ 17 w 21"/>
                  <a:gd name="T31" fmla="*/ 11 h 33"/>
                  <a:gd name="T32" fmla="*/ 18 w 21"/>
                  <a:gd name="T33" fmla="*/ 8 h 33"/>
                  <a:gd name="T34" fmla="*/ 18 w 21"/>
                  <a:gd name="T35" fmla="*/ 5 h 33"/>
                  <a:gd name="T36" fmla="*/ 18 w 21"/>
                  <a:gd name="T37" fmla="*/ 2 h 33"/>
                  <a:gd name="T38" fmla="*/ 15 w 21"/>
                  <a:gd name="T39" fmla="*/ 3 h 33"/>
                  <a:gd name="T40" fmla="*/ 10 w 21"/>
                  <a:gd name="T41" fmla="*/ 8 h 33"/>
                  <a:gd name="T42" fmla="*/ 9 w 21"/>
                  <a:gd name="T43" fmla="*/ 9 h 33"/>
                  <a:gd name="T44" fmla="*/ 8 w 21"/>
                  <a:gd name="T45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" h="33">
                    <a:moveTo>
                      <a:pt x="8" y="10"/>
                    </a:moveTo>
                    <a:cubicBezTo>
                      <a:pt x="6" y="10"/>
                      <a:pt x="4" y="12"/>
                      <a:pt x="4" y="12"/>
                    </a:cubicBezTo>
                    <a:cubicBezTo>
                      <a:pt x="2" y="14"/>
                      <a:pt x="2" y="15"/>
                      <a:pt x="2" y="15"/>
                    </a:cubicBezTo>
                    <a:cubicBezTo>
                      <a:pt x="2" y="16"/>
                      <a:pt x="1" y="20"/>
                      <a:pt x="1" y="20"/>
                    </a:cubicBezTo>
                    <a:cubicBezTo>
                      <a:pt x="1" y="20"/>
                      <a:pt x="0" y="23"/>
                      <a:pt x="1" y="23"/>
                    </a:cubicBezTo>
                    <a:cubicBezTo>
                      <a:pt x="1" y="24"/>
                      <a:pt x="2" y="26"/>
                      <a:pt x="2" y="27"/>
                    </a:cubicBezTo>
                    <a:cubicBezTo>
                      <a:pt x="4" y="29"/>
                      <a:pt x="9" y="32"/>
                      <a:pt x="9" y="32"/>
                    </a:cubicBezTo>
                    <a:cubicBezTo>
                      <a:pt x="10" y="33"/>
                      <a:pt x="12" y="33"/>
                      <a:pt x="13" y="33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9" y="33"/>
                      <a:pt x="19" y="30"/>
                      <a:pt x="19" y="30"/>
                    </a:cubicBezTo>
                    <a:cubicBezTo>
                      <a:pt x="19" y="28"/>
                      <a:pt x="20" y="27"/>
                      <a:pt x="20" y="27"/>
                    </a:cubicBezTo>
                    <a:cubicBezTo>
                      <a:pt x="21" y="26"/>
                      <a:pt x="21" y="25"/>
                      <a:pt x="21" y="25"/>
                    </a:cubicBezTo>
                    <a:cubicBezTo>
                      <a:pt x="20" y="23"/>
                      <a:pt x="20" y="20"/>
                      <a:pt x="20" y="20"/>
                    </a:cubicBezTo>
                    <a:cubicBezTo>
                      <a:pt x="18" y="19"/>
                      <a:pt x="14" y="16"/>
                      <a:pt x="14" y="16"/>
                    </a:cubicBezTo>
                    <a:cubicBezTo>
                      <a:pt x="12" y="12"/>
                      <a:pt x="15" y="12"/>
                      <a:pt x="15" y="12"/>
                    </a:cubicBezTo>
                    <a:cubicBezTo>
                      <a:pt x="16" y="12"/>
                      <a:pt x="17" y="11"/>
                      <a:pt x="17" y="11"/>
                    </a:cubicBezTo>
                    <a:cubicBezTo>
                      <a:pt x="19" y="11"/>
                      <a:pt x="18" y="8"/>
                      <a:pt x="18" y="8"/>
                    </a:cubicBezTo>
                    <a:cubicBezTo>
                      <a:pt x="18" y="6"/>
                      <a:pt x="18" y="5"/>
                      <a:pt x="18" y="5"/>
                    </a:cubicBezTo>
                    <a:cubicBezTo>
                      <a:pt x="19" y="2"/>
                      <a:pt x="18" y="2"/>
                      <a:pt x="18" y="2"/>
                    </a:cubicBezTo>
                    <a:cubicBezTo>
                      <a:pt x="17" y="0"/>
                      <a:pt x="15" y="3"/>
                      <a:pt x="15" y="3"/>
                    </a:cubicBezTo>
                    <a:cubicBezTo>
                      <a:pt x="14" y="4"/>
                      <a:pt x="10" y="8"/>
                      <a:pt x="10" y="8"/>
                    </a:cubicBezTo>
                    <a:cubicBezTo>
                      <a:pt x="10" y="8"/>
                      <a:pt x="9" y="9"/>
                      <a:pt x="9" y="9"/>
                    </a:cubicBezTo>
                    <a:cubicBezTo>
                      <a:pt x="8" y="10"/>
                      <a:pt x="8" y="10"/>
                      <a:pt x="8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9" name="Freeform 81">
                <a:extLst>
                  <a:ext uri="{FF2B5EF4-FFF2-40B4-BE49-F238E27FC236}">
                    <a16:creationId xmlns="" xmlns:a16="http://schemas.microsoft.com/office/drawing/2014/main" id="{5297DFA1-219E-2C4D-8186-D86C0C581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049"/>
                <a:ext cx="9" cy="21"/>
              </a:xfrm>
              <a:custGeom>
                <a:avLst/>
                <a:gdLst>
                  <a:gd name="T0" fmla="*/ 0 w 5"/>
                  <a:gd name="T1" fmla="*/ 0 h 11"/>
                  <a:gd name="T2" fmla="*/ 2 w 5"/>
                  <a:gd name="T3" fmla="*/ 5 h 11"/>
                  <a:gd name="T4" fmla="*/ 3 w 5"/>
                  <a:gd name="T5" fmla="*/ 7 h 11"/>
                  <a:gd name="T6" fmla="*/ 3 w 5"/>
                  <a:gd name="T7" fmla="*/ 10 h 11"/>
                  <a:gd name="T8" fmla="*/ 5 w 5"/>
                  <a:gd name="T9" fmla="*/ 9 h 11"/>
                  <a:gd name="T10" fmla="*/ 4 w 5"/>
                  <a:gd name="T11" fmla="*/ 3 h 11"/>
                  <a:gd name="T12" fmla="*/ 3 w 5"/>
                  <a:gd name="T13" fmla="*/ 0 h 11"/>
                  <a:gd name="T14" fmla="*/ 0 w 5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1" y="3"/>
                      <a:pt x="2" y="4"/>
                      <a:pt x="2" y="5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4" y="9"/>
                      <a:pt x="3" y="8"/>
                      <a:pt x="3" y="10"/>
                    </a:cubicBezTo>
                    <a:cubicBezTo>
                      <a:pt x="4" y="11"/>
                      <a:pt x="4" y="10"/>
                      <a:pt x="5" y="9"/>
                    </a:cubicBezTo>
                    <a:cubicBezTo>
                      <a:pt x="4" y="8"/>
                      <a:pt x="4" y="5"/>
                      <a:pt x="4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0" name="Freeform 82">
                <a:extLst>
                  <a:ext uri="{FF2B5EF4-FFF2-40B4-BE49-F238E27FC236}">
                    <a16:creationId xmlns="" xmlns:a16="http://schemas.microsoft.com/office/drawing/2014/main" id="{B9710EBD-EEE8-4D40-A299-D9EC07F17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064"/>
                <a:ext cx="34" cy="12"/>
              </a:xfrm>
              <a:custGeom>
                <a:avLst/>
                <a:gdLst>
                  <a:gd name="T0" fmla="*/ 0 w 18"/>
                  <a:gd name="T1" fmla="*/ 6 h 6"/>
                  <a:gd name="T2" fmla="*/ 5 w 18"/>
                  <a:gd name="T3" fmla="*/ 5 h 6"/>
                  <a:gd name="T4" fmla="*/ 17 w 18"/>
                  <a:gd name="T5" fmla="*/ 3 h 6"/>
                  <a:gd name="T6" fmla="*/ 18 w 18"/>
                  <a:gd name="T7" fmla="*/ 2 h 6"/>
                  <a:gd name="T8" fmla="*/ 18 w 18"/>
                  <a:gd name="T9" fmla="*/ 1 h 6"/>
                  <a:gd name="T10" fmla="*/ 17 w 18"/>
                  <a:gd name="T11" fmla="*/ 0 h 6"/>
                  <a:gd name="T12" fmla="*/ 0 w 18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0" y="6"/>
                    </a:moveTo>
                    <a:cubicBezTo>
                      <a:pt x="1" y="6"/>
                      <a:pt x="4" y="5"/>
                      <a:pt x="5" y="5"/>
                    </a:cubicBezTo>
                    <a:cubicBezTo>
                      <a:pt x="9" y="5"/>
                      <a:pt x="15" y="4"/>
                      <a:pt x="17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0"/>
                      <a:pt x="17" y="0"/>
                    </a:cubicBezTo>
                    <a:cubicBezTo>
                      <a:pt x="13" y="3"/>
                      <a:pt x="3" y="4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1" name="Freeform 83">
                <a:extLst>
                  <a:ext uri="{FF2B5EF4-FFF2-40B4-BE49-F238E27FC236}">
                    <a16:creationId xmlns="" xmlns:a16="http://schemas.microsoft.com/office/drawing/2014/main" id="{68BD6FD9-EF0B-0A46-91C3-1BCE569E3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647"/>
                <a:ext cx="63" cy="71"/>
              </a:xfrm>
              <a:custGeom>
                <a:avLst/>
                <a:gdLst>
                  <a:gd name="T0" fmla="*/ 12 w 33"/>
                  <a:gd name="T1" fmla="*/ 35 h 37"/>
                  <a:gd name="T2" fmla="*/ 24 w 33"/>
                  <a:gd name="T3" fmla="*/ 34 h 37"/>
                  <a:gd name="T4" fmla="*/ 32 w 33"/>
                  <a:gd name="T5" fmla="*/ 22 h 37"/>
                  <a:gd name="T6" fmla="*/ 31 w 33"/>
                  <a:gd name="T7" fmla="*/ 8 h 37"/>
                  <a:gd name="T8" fmla="*/ 21 w 33"/>
                  <a:gd name="T9" fmla="*/ 1 h 37"/>
                  <a:gd name="T10" fmla="*/ 9 w 33"/>
                  <a:gd name="T11" fmla="*/ 2 h 37"/>
                  <a:gd name="T12" fmla="*/ 1 w 33"/>
                  <a:gd name="T13" fmla="*/ 14 h 37"/>
                  <a:gd name="T14" fmla="*/ 2 w 33"/>
                  <a:gd name="T15" fmla="*/ 28 h 37"/>
                  <a:gd name="T16" fmla="*/ 12 w 33"/>
                  <a:gd name="T17" fmla="*/ 3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37">
                    <a:moveTo>
                      <a:pt x="12" y="35"/>
                    </a:moveTo>
                    <a:cubicBezTo>
                      <a:pt x="16" y="37"/>
                      <a:pt x="20" y="36"/>
                      <a:pt x="24" y="34"/>
                    </a:cubicBezTo>
                    <a:cubicBezTo>
                      <a:pt x="27" y="32"/>
                      <a:pt x="30" y="28"/>
                      <a:pt x="32" y="22"/>
                    </a:cubicBezTo>
                    <a:cubicBezTo>
                      <a:pt x="33" y="16"/>
                      <a:pt x="33" y="12"/>
                      <a:pt x="31" y="8"/>
                    </a:cubicBezTo>
                    <a:cubicBezTo>
                      <a:pt x="29" y="4"/>
                      <a:pt x="26" y="2"/>
                      <a:pt x="21" y="1"/>
                    </a:cubicBezTo>
                    <a:cubicBezTo>
                      <a:pt x="17" y="0"/>
                      <a:pt x="13" y="0"/>
                      <a:pt x="9" y="2"/>
                    </a:cubicBezTo>
                    <a:cubicBezTo>
                      <a:pt x="5" y="4"/>
                      <a:pt x="3" y="8"/>
                      <a:pt x="1" y="14"/>
                    </a:cubicBezTo>
                    <a:cubicBezTo>
                      <a:pt x="0" y="20"/>
                      <a:pt x="0" y="24"/>
                      <a:pt x="2" y="28"/>
                    </a:cubicBezTo>
                    <a:cubicBezTo>
                      <a:pt x="4" y="32"/>
                      <a:pt x="7" y="34"/>
                      <a:pt x="1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2" name="Freeform 84">
                <a:extLst>
                  <a:ext uri="{FF2B5EF4-FFF2-40B4-BE49-F238E27FC236}">
                    <a16:creationId xmlns="" xmlns:a16="http://schemas.microsoft.com/office/drawing/2014/main" id="{49C84A59-6908-7648-B96B-826A13B192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3" y="521"/>
                <a:ext cx="1726" cy="1733"/>
              </a:xfrm>
              <a:custGeom>
                <a:avLst/>
                <a:gdLst>
                  <a:gd name="T0" fmla="*/ 811 w 904"/>
                  <a:gd name="T1" fmla="*/ 404 h 905"/>
                  <a:gd name="T2" fmla="*/ 773 w 904"/>
                  <a:gd name="T3" fmla="*/ 280 h 905"/>
                  <a:gd name="T4" fmla="*/ 778 w 904"/>
                  <a:gd name="T5" fmla="*/ 210 h 905"/>
                  <a:gd name="T6" fmla="*/ 721 w 904"/>
                  <a:gd name="T7" fmla="*/ 187 h 905"/>
                  <a:gd name="T8" fmla="*/ 685 w 904"/>
                  <a:gd name="T9" fmla="*/ 149 h 905"/>
                  <a:gd name="T10" fmla="*/ 616 w 904"/>
                  <a:gd name="T11" fmla="*/ 113 h 905"/>
                  <a:gd name="T12" fmla="*/ 564 w 904"/>
                  <a:gd name="T13" fmla="*/ 108 h 905"/>
                  <a:gd name="T14" fmla="*/ 460 w 904"/>
                  <a:gd name="T15" fmla="*/ 45 h 905"/>
                  <a:gd name="T16" fmla="*/ 374 w 904"/>
                  <a:gd name="T17" fmla="*/ 52 h 905"/>
                  <a:gd name="T18" fmla="*/ 347 w 904"/>
                  <a:gd name="T19" fmla="*/ 78 h 905"/>
                  <a:gd name="T20" fmla="*/ 361 w 904"/>
                  <a:gd name="T21" fmla="*/ 92 h 905"/>
                  <a:gd name="T22" fmla="*/ 311 w 904"/>
                  <a:gd name="T23" fmla="*/ 104 h 905"/>
                  <a:gd name="T24" fmla="*/ 249 w 904"/>
                  <a:gd name="T25" fmla="*/ 97 h 905"/>
                  <a:gd name="T26" fmla="*/ 174 w 904"/>
                  <a:gd name="T27" fmla="*/ 151 h 905"/>
                  <a:gd name="T28" fmla="*/ 120 w 904"/>
                  <a:gd name="T29" fmla="*/ 211 h 905"/>
                  <a:gd name="T30" fmla="*/ 120 w 904"/>
                  <a:gd name="T31" fmla="*/ 282 h 905"/>
                  <a:gd name="T32" fmla="*/ 131 w 904"/>
                  <a:gd name="T33" fmla="*/ 289 h 905"/>
                  <a:gd name="T34" fmla="*/ 95 w 904"/>
                  <a:gd name="T35" fmla="*/ 411 h 905"/>
                  <a:gd name="T36" fmla="*/ 40 w 904"/>
                  <a:gd name="T37" fmla="*/ 454 h 905"/>
                  <a:gd name="T38" fmla="*/ 50 w 904"/>
                  <a:gd name="T39" fmla="*/ 519 h 905"/>
                  <a:gd name="T40" fmla="*/ 101 w 904"/>
                  <a:gd name="T41" fmla="*/ 526 h 905"/>
                  <a:gd name="T42" fmla="*/ 237 w 904"/>
                  <a:gd name="T43" fmla="*/ 764 h 905"/>
                  <a:gd name="T44" fmla="*/ 217 w 904"/>
                  <a:gd name="T45" fmla="*/ 741 h 905"/>
                  <a:gd name="T46" fmla="*/ 195 w 904"/>
                  <a:gd name="T47" fmla="*/ 742 h 905"/>
                  <a:gd name="T48" fmla="*/ 288 w 904"/>
                  <a:gd name="T49" fmla="*/ 830 h 905"/>
                  <a:gd name="T50" fmla="*/ 283 w 904"/>
                  <a:gd name="T51" fmla="*/ 801 h 905"/>
                  <a:gd name="T52" fmla="*/ 308 w 904"/>
                  <a:gd name="T53" fmla="*/ 811 h 905"/>
                  <a:gd name="T54" fmla="*/ 316 w 904"/>
                  <a:gd name="T55" fmla="*/ 787 h 905"/>
                  <a:gd name="T56" fmla="*/ 309 w 904"/>
                  <a:gd name="T57" fmla="*/ 843 h 905"/>
                  <a:gd name="T58" fmla="*/ 351 w 904"/>
                  <a:gd name="T59" fmla="*/ 858 h 905"/>
                  <a:gd name="T60" fmla="*/ 420 w 904"/>
                  <a:gd name="T61" fmla="*/ 807 h 905"/>
                  <a:gd name="T62" fmla="*/ 412 w 904"/>
                  <a:gd name="T63" fmla="*/ 875 h 905"/>
                  <a:gd name="T64" fmla="*/ 399 w 904"/>
                  <a:gd name="T65" fmla="*/ 866 h 905"/>
                  <a:gd name="T66" fmla="*/ 429 w 904"/>
                  <a:gd name="T67" fmla="*/ 859 h 905"/>
                  <a:gd name="T68" fmla="*/ 478 w 904"/>
                  <a:gd name="T69" fmla="*/ 857 h 905"/>
                  <a:gd name="T70" fmla="*/ 476 w 904"/>
                  <a:gd name="T71" fmla="*/ 832 h 905"/>
                  <a:gd name="T72" fmla="*/ 528 w 904"/>
                  <a:gd name="T73" fmla="*/ 866 h 905"/>
                  <a:gd name="T74" fmla="*/ 485 w 904"/>
                  <a:gd name="T75" fmla="*/ 851 h 905"/>
                  <a:gd name="T76" fmla="*/ 515 w 904"/>
                  <a:gd name="T77" fmla="*/ 820 h 905"/>
                  <a:gd name="T78" fmla="*/ 598 w 904"/>
                  <a:gd name="T79" fmla="*/ 840 h 905"/>
                  <a:gd name="T80" fmla="*/ 587 w 904"/>
                  <a:gd name="T81" fmla="*/ 835 h 905"/>
                  <a:gd name="T82" fmla="*/ 583 w 904"/>
                  <a:gd name="T83" fmla="*/ 805 h 905"/>
                  <a:gd name="T84" fmla="*/ 599 w 904"/>
                  <a:gd name="T85" fmla="*/ 797 h 905"/>
                  <a:gd name="T86" fmla="*/ 615 w 904"/>
                  <a:gd name="T87" fmla="*/ 825 h 905"/>
                  <a:gd name="T88" fmla="*/ 655 w 904"/>
                  <a:gd name="T89" fmla="*/ 793 h 905"/>
                  <a:gd name="T90" fmla="*/ 653 w 904"/>
                  <a:gd name="T91" fmla="*/ 761 h 905"/>
                  <a:gd name="T92" fmla="*/ 663 w 904"/>
                  <a:gd name="T93" fmla="*/ 752 h 905"/>
                  <a:gd name="T94" fmla="*/ 667 w 904"/>
                  <a:gd name="T95" fmla="*/ 737 h 905"/>
                  <a:gd name="T96" fmla="*/ 675 w 904"/>
                  <a:gd name="T97" fmla="*/ 737 h 905"/>
                  <a:gd name="T98" fmla="*/ 676 w 904"/>
                  <a:gd name="T99" fmla="*/ 722 h 905"/>
                  <a:gd name="T100" fmla="*/ 690 w 904"/>
                  <a:gd name="T101" fmla="*/ 738 h 905"/>
                  <a:gd name="T102" fmla="*/ 665 w 904"/>
                  <a:gd name="T103" fmla="*/ 771 h 905"/>
                  <a:gd name="T104" fmla="*/ 688 w 904"/>
                  <a:gd name="T105" fmla="*/ 807 h 905"/>
                  <a:gd name="T106" fmla="*/ 679 w 904"/>
                  <a:gd name="T107" fmla="*/ 769 h 905"/>
                  <a:gd name="T108" fmla="*/ 705 w 904"/>
                  <a:gd name="T109" fmla="*/ 766 h 905"/>
                  <a:gd name="T110" fmla="*/ 777 w 904"/>
                  <a:gd name="T111" fmla="*/ 296 h 905"/>
                  <a:gd name="T112" fmla="*/ 809 w 904"/>
                  <a:gd name="T113" fmla="*/ 386 h 905"/>
                  <a:gd name="T114" fmla="*/ 842 w 904"/>
                  <a:gd name="T115" fmla="*/ 517 h 905"/>
                  <a:gd name="T116" fmla="*/ 806 w 904"/>
                  <a:gd name="T117" fmla="*/ 478 h 9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04" h="905">
                    <a:moveTo>
                      <a:pt x="452" y="0"/>
                    </a:moveTo>
                    <a:cubicBezTo>
                      <a:pt x="202" y="0"/>
                      <a:pt x="0" y="203"/>
                      <a:pt x="0" y="453"/>
                    </a:cubicBezTo>
                    <a:cubicBezTo>
                      <a:pt x="0" y="703"/>
                      <a:pt x="202" y="905"/>
                      <a:pt x="452" y="905"/>
                    </a:cubicBezTo>
                    <a:cubicBezTo>
                      <a:pt x="702" y="905"/>
                      <a:pt x="904" y="703"/>
                      <a:pt x="904" y="453"/>
                    </a:cubicBezTo>
                    <a:cubicBezTo>
                      <a:pt x="904" y="203"/>
                      <a:pt x="702" y="0"/>
                      <a:pt x="452" y="0"/>
                    </a:cubicBezTo>
                    <a:close/>
                    <a:moveTo>
                      <a:pt x="857" y="430"/>
                    </a:moveTo>
                    <a:cubicBezTo>
                      <a:pt x="849" y="431"/>
                      <a:pt x="849" y="431"/>
                      <a:pt x="849" y="431"/>
                    </a:cubicBezTo>
                    <a:cubicBezTo>
                      <a:pt x="845" y="400"/>
                      <a:pt x="845" y="400"/>
                      <a:pt x="845" y="400"/>
                    </a:cubicBezTo>
                    <a:cubicBezTo>
                      <a:pt x="834" y="402"/>
                      <a:pt x="834" y="402"/>
                      <a:pt x="834" y="402"/>
                    </a:cubicBezTo>
                    <a:cubicBezTo>
                      <a:pt x="837" y="430"/>
                      <a:pt x="837" y="430"/>
                      <a:pt x="837" y="430"/>
                    </a:cubicBezTo>
                    <a:cubicBezTo>
                      <a:pt x="828" y="431"/>
                      <a:pt x="828" y="431"/>
                      <a:pt x="828" y="431"/>
                    </a:cubicBezTo>
                    <a:cubicBezTo>
                      <a:pt x="825" y="403"/>
                      <a:pt x="825" y="403"/>
                      <a:pt x="825" y="403"/>
                    </a:cubicBezTo>
                    <a:cubicBezTo>
                      <a:pt x="811" y="404"/>
                      <a:pt x="811" y="404"/>
                      <a:pt x="811" y="404"/>
                    </a:cubicBezTo>
                    <a:cubicBezTo>
                      <a:pt x="815" y="436"/>
                      <a:pt x="815" y="436"/>
                      <a:pt x="815" y="436"/>
                    </a:cubicBezTo>
                    <a:cubicBezTo>
                      <a:pt x="806" y="437"/>
                      <a:pt x="806" y="437"/>
                      <a:pt x="806" y="437"/>
                    </a:cubicBezTo>
                    <a:cubicBezTo>
                      <a:pt x="802" y="394"/>
                      <a:pt x="802" y="394"/>
                      <a:pt x="802" y="394"/>
                    </a:cubicBezTo>
                    <a:cubicBezTo>
                      <a:pt x="853" y="388"/>
                      <a:pt x="853" y="388"/>
                      <a:pt x="853" y="388"/>
                    </a:cubicBezTo>
                    <a:lnTo>
                      <a:pt x="857" y="430"/>
                    </a:lnTo>
                    <a:close/>
                    <a:moveTo>
                      <a:pt x="798" y="241"/>
                    </a:moveTo>
                    <a:cubicBezTo>
                      <a:pt x="801" y="246"/>
                      <a:pt x="803" y="250"/>
                      <a:pt x="804" y="253"/>
                    </a:cubicBezTo>
                    <a:cubicBezTo>
                      <a:pt x="804" y="256"/>
                      <a:pt x="804" y="258"/>
                      <a:pt x="803" y="261"/>
                    </a:cubicBezTo>
                    <a:cubicBezTo>
                      <a:pt x="802" y="264"/>
                      <a:pt x="800" y="266"/>
                      <a:pt x="797" y="267"/>
                    </a:cubicBezTo>
                    <a:cubicBezTo>
                      <a:pt x="794" y="270"/>
                      <a:pt x="791" y="270"/>
                      <a:pt x="787" y="269"/>
                    </a:cubicBezTo>
                    <a:cubicBezTo>
                      <a:pt x="784" y="268"/>
                      <a:pt x="780" y="266"/>
                      <a:pt x="777" y="262"/>
                    </a:cubicBezTo>
                    <a:cubicBezTo>
                      <a:pt x="777" y="265"/>
                      <a:pt x="777" y="267"/>
                      <a:pt x="777" y="270"/>
                    </a:cubicBezTo>
                    <a:cubicBezTo>
                      <a:pt x="776" y="272"/>
                      <a:pt x="775" y="275"/>
                      <a:pt x="773" y="280"/>
                    </a:cubicBezTo>
                    <a:cubicBezTo>
                      <a:pt x="768" y="291"/>
                      <a:pt x="768" y="291"/>
                      <a:pt x="768" y="291"/>
                    </a:cubicBezTo>
                    <a:cubicBezTo>
                      <a:pt x="761" y="279"/>
                      <a:pt x="761" y="279"/>
                      <a:pt x="761" y="279"/>
                    </a:cubicBezTo>
                    <a:cubicBezTo>
                      <a:pt x="766" y="266"/>
                      <a:pt x="766" y="266"/>
                      <a:pt x="766" y="266"/>
                    </a:cubicBezTo>
                    <a:cubicBezTo>
                      <a:pt x="768" y="262"/>
                      <a:pt x="769" y="259"/>
                      <a:pt x="769" y="257"/>
                    </a:cubicBezTo>
                    <a:cubicBezTo>
                      <a:pt x="770" y="256"/>
                      <a:pt x="770" y="254"/>
                      <a:pt x="770" y="253"/>
                    </a:cubicBezTo>
                    <a:cubicBezTo>
                      <a:pt x="769" y="252"/>
                      <a:pt x="768" y="250"/>
                      <a:pt x="767" y="248"/>
                    </a:cubicBezTo>
                    <a:cubicBezTo>
                      <a:pt x="766" y="246"/>
                      <a:pt x="766" y="246"/>
                      <a:pt x="766" y="246"/>
                    </a:cubicBezTo>
                    <a:cubicBezTo>
                      <a:pt x="747" y="257"/>
                      <a:pt x="747" y="257"/>
                      <a:pt x="747" y="257"/>
                    </a:cubicBezTo>
                    <a:cubicBezTo>
                      <a:pt x="741" y="247"/>
                      <a:pt x="741" y="247"/>
                      <a:pt x="741" y="247"/>
                    </a:cubicBezTo>
                    <a:cubicBezTo>
                      <a:pt x="785" y="220"/>
                      <a:pt x="785" y="220"/>
                      <a:pt x="785" y="220"/>
                    </a:cubicBezTo>
                    <a:lnTo>
                      <a:pt x="798" y="241"/>
                    </a:lnTo>
                    <a:close/>
                    <a:moveTo>
                      <a:pt x="750" y="176"/>
                    </a:moveTo>
                    <a:cubicBezTo>
                      <a:pt x="778" y="210"/>
                      <a:pt x="778" y="210"/>
                      <a:pt x="778" y="210"/>
                    </a:cubicBezTo>
                    <a:cubicBezTo>
                      <a:pt x="771" y="216"/>
                      <a:pt x="771" y="216"/>
                      <a:pt x="771" y="216"/>
                    </a:cubicBezTo>
                    <a:cubicBezTo>
                      <a:pt x="761" y="203"/>
                      <a:pt x="761" y="203"/>
                      <a:pt x="761" y="203"/>
                    </a:cubicBezTo>
                    <a:cubicBezTo>
                      <a:pt x="728" y="230"/>
                      <a:pt x="728" y="230"/>
                      <a:pt x="728" y="230"/>
                    </a:cubicBezTo>
                    <a:cubicBezTo>
                      <a:pt x="720" y="222"/>
                      <a:pt x="720" y="222"/>
                      <a:pt x="720" y="222"/>
                    </a:cubicBezTo>
                    <a:cubicBezTo>
                      <a:pt x="754" y="194"/>
                      <a:pt x="754" y="194"/>
                      <a:pt x="754" y="194"/>
                    </a:cubicBezTo>
                    <a:cubicBezTo>
                      <a:pt x="743" y="181"/>
                      <a:pt x="743" y="181"/>
                      <a:pt x="743" y="181"/>
                    </a:cubicBezTo>
                    <a:lnTo>
                      <a:pt x="750" y="176"/>
                    </a:lnTo>
                    <a:close/>
                    <a:moveTo>
                      <a:pt x="742" y="168"/>
                    </a:moveTo>
                    <a:cubicBezTo>
                      <a:pt x="736" y="174"/>
                      <a:pt x="736" y="174"/>
                      <a:pt x="736" y="174"/>
                    </a:cubicBezTo>
                    <a:cubicBezTo>
                      <a:pt x="713" y="153"/>
                      <a:pt x="713" y="153"/>
                      <a:pt x="713" y="153"/>
                    </a:cubicBezTo>
                    <a:cubicBezTo>
                      <a:pt x="706" y="162"/>
                      <a:pt x="706" y="162"/>
                      <a:pt x="706" y="162"/>
                    </a:cubicBezTo>
                    <a:cubicBezTo>
                      <a:pt x="726" y="181"/>
                      <a:pt x="726" y="181"/>
                      <a:pt x="726" y="181"/>
                    </a:cubicBezTo>
                    <a:cubicBezTo>
                      <a:pt x="721" y="187"/>
                      <a:pt x="721" y="187"/>
                      <a:pt x="721" y="187"/>
                    </a:cubicBezTo>
                    <a:cubicBezTo>
                      <a:pt x="700" y="168"/>
                      <a:pt x="700" y="168"/>
                      <a:pt x="700" y="168"/>
                    </a:cubicBezTo>
                    <a:cubicBezTo>
                      <a:pt x="690" y="178"/>
                      <a:pt x="690" y="178"/>
                      <a:pt x="690" y="178"/>
                    </a:cubicBezTo>
                    <a:cubicBezTo>
                      <a:pt x="713" y="200"/>
                      <a:pt x="713" y="200"/>
                      <a:pt x="713" y="200"/>
                    </a:cubicBezTo>
                    <a:cubicBezTo>
                      <a:pt x="708" y="206"/>
                      <a:pt x="708" y="206"/>
                      <a:pt x="708" y="206"/>
                    </a:cubicBezTo>
                    <a:cubicBezTo>
                      <a:pt x="676" y="177"/>
                      <a:pt x="676" y="177"/>
                      <a:pt x="676" y="177"/>
                    </a:cubicBezTo>
                    <a:cubicBezTo>
                      <a:pt x="711" y="139"/>
                      <a:pt x="711" y="139"/>
                      <a:pt x="711" y="139"/>
                    </a:cubicBezTo>
                    <a:lnTo>
                      <a:pt x="742" y="168"/>
                    </a:lnTo>
                    <a:close/>
                    <a:moveTo>
                      <a:pt x="664" y="106"/>
                    </a:moveTo>
                    <a:cubicBezTo>
                      <a:pt x="679" y="116"/>
                      <a:pt x="679" y="116"/>
                      <a:pt x="679" y="116"/>
                    </a:cubicBezTo>
                    <a:cubicBezTo>
                      <a:pt x="685" y="120"/>
                      <a:pt x="689" y="123"/>
                      <a:pt x="690" y="124"/>
                    </a:cubicBezTo>
                    <a:cubicBezTo>
                      <a:pt x="692" y="127"/>
                      <a:pt x="693" y="130"/>
                      <a:pt x="694" y="133"/>
                    </a:cubicBezTo>
                    <a:cubicBezTo>
                      <a:pt x="694" y="137"/>
                      <a:pt x="693" y="140"/>
                      <a:pt x="691" y="143"/>
                    </a:cubicBezTo>
                    <a:cubicBezTo>
                      <a:pt x="689" y="146"/>
                      <a:pt x="687" y="148"/>
                      <a:pt x="685" y="149"/>
                    </a:cubicBezTo>
                    <a:cubicBezTo>
                      <a:pt x="682" y="150"/>
                      <a:pt x="680" y="150"/>
                      <a:pt x="678" y="150"/>
                    </a:cubicBezTo>
                    <a:cubicBezTo>
                      <a:pt x="676" y="150"/>
                      <a:pt x="673" y="150"/>
                      <a:pt x="672" y="149"/>
                    </a:cubicBezTo>
                    <a:cubicBezTo>
                      <a:pt x="669" y="148"/>
                      <a:pt x="666" y="146"/>
                      <a:pt x="661" y="143"/>
                    </a:cubicBezTo>
                    <a:cubicBezTo>
                      <a:pt x="655" y="138"/>
                      <a:pt x="655" y="138"/>
                      <a:pt x="655" y="138"/>
                    </a:cubicBezTo>
                    <a:cubicBezTo>
                      <a:pt x="644" y="154"/>
                      <a:pt x="644" y="154"/>
                      <a:pt x="644" y="154"/>
                    </a:cubicBezTo>
                    <a:cubicBezTo>
                      <a:pt x="635" y="148"/>
                      <a:pt x="635" y="148"/>
                      <a:pt x="635" y="148"/>
                    </a:cubicBezTo>
                    <a:lnTo>
                      <a:pt x="664" y="106"/>
                    </a:lnTo>
                    <a:close/>
                    <a:moveTo>
                      <a:pt x="631" y="87"/>
                    </a:moveTo>
                    <a:cubicBezTo>
                      <a:pt x="628" y="95"/>
                      <a:pt x="628" y="95"/>
                      <a:pt x="628" y="95"/>
                    </a:cubicBezTo>
                    <a:cubicBezTo>
                      <a:pt x="603" y="84"/>
                      <a:pt x="603" y="84"/>
                      <a:pt x="603" y="84"/>
                    </a:cubicBezTo>
                    <a:cubicBezTo>
                      <a:pt x="598" y="95"/>
                      <a:pt x="598" y="95"/>
                      <a:pt x="598" y="95"/>
                    </a:cubicBezTo>
                    <a:cubicBezTo>
                      <a:pt x="620" y="105"/>
                      <a:pt x="620" y="105"/>
                      <a:pt x="620" y="105"/>
                    </a:cubicBezTo>
                    <a:cubicBezTo>
                      <a:pt x="616" y="113"/>
                      <a:pt x="616" y="113"/>
                      <a:pt x="616" y="113"/>
                    </a:cubicBezTo>
                    <a:cubicBezTo>
                      <a:pt x="594" y="103"/>
                      <a:pt x="594" y="103"/>
                      <a:pt x="594" y="103"/>
                    </a:cubicBezTo>
                    <a:cubicBezTo>
                      <a:pt x="585" y="124"/>
                      <a:pt x="585" y="124"/>
                      <a:pt x="585" y="124"/>
                    </a:cubicBezTo>
                    <a:cubicBezTo>
                      <a:pt x="575" y="119"/>
                      <a:pt x="575" y="119"/>
                      <a:pt x="575" y="119"/>
                    </a:cubicBezTo>
                    <a:cubicBezTo>
                      <a:pt x="596" y="72"/>
                      <a:pt x="596" y="72"/>
                      <a:pt x="596" y="72"/>
                    </a:cubicBezTo>
                    <a:lnTo>
                      <a:pt x="631" y="87"/>
                    </a:lnTo>
                    <a:close/>
                    <a:moveTo>
                      <a:pt x="523" y="77"/>
                    </a:moveTo>
                    <a:cubicBezTo>
                      <a:pt x="524" y="72"/>
                      <a:pt x="526" y="68"/>
                      <a:pt x="529" y="65"/>
                    </a:cubicBezTo>
                    <a:cubicBezTo>
                      <a:pt x="531" y="63"/>
                      <a:pt x="533" y="61"/>
                      <a:pt x="536" y="60"/>
                    </a:cubicBezTo>
                    <a:cubicBezTo>
                      <a:pt x="538" y="58"/>
                      <a:pt x="541" y="57"/>
                      <a:pt x="544" y="57"/>
                    </a:cubicBezTo>
                    <a:cubicBezTo>
                      <a:pt x="548" y="57"/>
                      <a:pt x="552" y="57"/>
                      <a:pt x="556" y="58"/>
                    </a:cubicBezTo>
                    <a:cubicBezTo>
                      <a:pt x="564" y="60"/>
                      <a:pt x="570" y="64"/>
                      <a:pt x="574" y="70"/>
                    </a:cubicBezTo>
                    <a:cubicBezTo>
                      <a:pt x="578" y="76"/>
                      <a:pt x="578" y="83"/>
                      <a:pt x="576" y="91"/>
                    </a:cubicBezTo>
                    <a:cubicBezTo>
                      <a:pt x="574" y="99"/>
                      <a:pt x="570" y="105"/>
                      <a:pt x="564" y="108"/>
                    </a:cubicBezTo>
                    <a:cubicBezTo>
                      <a:pt x="558" y="112"/>
                      <a:pt x="551" y="112"/>
                      <a:pt x="542" y="110"/>
                    </a:cubicBezTo>
                    <a:cubicBezTo>
                      <a:pt x="534" y="108"/>
                      <a:pt x="528" y="104"/>
                      <a:pt x="525" y="98"/>
                    </a:cubicBezTo>
                    <a:cubicBezTo>
                      <a:pt x="521" y="92"/>
                      <a:pt x="521" y="85"/>
                      <a:pt x="523" y="77"/>
                    </a:cubicBezTo>
                    <a:close/>
                    <a:moveTo>
                      <a:pt x="460" y="45"/>
                    </a:moveTo>
                    <a:cubicBezTo>
                      <a:pt x="472" y="66"/>
                      <a:pt x="472" y="66"/>
                      <a:pt x="472" y="66"/>
                    </a:cubicBezTo>
                    <a:cubicBezTo>
                      <a:pt x="486" y="46"/>
                      <a:pt x="486" y="46"/>
                      <a:pt x="486" y="46"/>
                    </a:cubicBezTo>
                    <a:cubicBezTo>
                      <a:pt x="499" y="47"/>
                      <a:pt x="499" y="47"/>
                      <a:pt x="499" y="47"/>
                    </a:cubicBezTo>
                    <a:cubicBezTo>
                      <a:pt x="477" y="76"/>
                      <a:pt x="477" y="76"/>
                      <a:pt x="477" y="76"/>
                    </a:cubicBezTo>
                    <a:cubicBezTo>
                      <a:pt x="475" y="97"/>
                      <a:pt x="475" y="97"/>
                      <a:pt x="475" y="97"/>
                    </a:cubicBezTo>
                    <a:cubicBezTo>
                      <a:pt x="464" y="97"/>
                      <a:pt x="464" y="97"/>
                      <a:pt x="464" y="97"/>
                    </a:cubicBezTo>
                    <a:cubicBezTo>
                      <a:pt x="465" y="75"/>
                      <a:pt x="465" y="75"/>
                      <a:pt x="465" y="75"/>
                    </a:cubicBezTo>
                    <a:cubicBezTo>
                      <a:pt x="446" y="44"/>
                      <a:pt x="446" y="44"/>
                      <a:pt x="446" y="44"/>
                    </a:cubicBezTo>
                    <a:lnTo>
                      <a:pt x="460" y="45"/>
                    </a:lnTo>
                    <a:close/>
                    <a:moveTo>
                      <a:pt x="440" y="44"/>
                    </a:moveTo>
                    <a:cubicBezTo>
                      <a:pt x="441" y="53"/>
                      <a:pt x="441" y="53"/>
                      <a:pt x="441" y="53"/>
                    </a:cubicBezTo>
                    <a:cubicBezTo>
                      <a:pt x="424" y="54"/>
                      <a:pt x="424" y="54"/>
                      <a:pt x="424" y="54"/>
                    </a:cubicBezTo>
                    <a:cubicBezTo>
                      <a:pt x="427" y="97"/>
                      <a:pt x="427" y="97"/>
                      <a:pt x="427" y="97"/>
                    </a:cubicBezTo>
                    <a:cubicBezTo>
                      <a:pt x="416" y="98"/>
                      <a:pt x="416" y="98"/>
                      <a:pt x="416" y="98"/>
                    </a:cubicBezTo>
                    <a:cubicBezTo>
                      <a:pt x="413" y="55"/>
                      <a:pt x="413" y="55"/>
                      <a:pt x="413" y="55"/>
                    </a:cubicBezTo>
                    <a:cubicBezTo>
                      <a:pt x="396" y="57"/>
                      <a:pt x="396" y="57"/>
                      <a:pt x="396" y="57"/>
                    </a:cubicBezTo>
                    <a:cubicBezTo>
                      <a:pt x="395" y="48"/>
                      <a:pt x="395" y="48"/>
                      <a:pt x="395" y="48"/>
                    </a:cubicBezTo>
                    <a:lnTo>
                      <a:pt x="440" y="44"/>
                    </a:lnTo>
                    <a:close/>
                    <a:moveTo>
                      <a:pt x="386" y="50"/>
                    </a:moveTo>
                    <a:cubicBezTo>
                      <a:pt x="394" y="101"/>
                      <a:pt x="394" y="101"/>
                      <a:pt x="394" y="101"/>
                    </a:cubicBezTo>
                    <a:cubicBezTo>
                      <a:pt x="383" y="103"/>
                      <a:pt x="383" y="103"/>
                      <a:pt x="383" y="103"/>
                    </a:cubicBezTo>
                    <a:cubicBezTo>
                      <a:pt x="374" y="52"/>
                      <a:pt x="374" y="52"/>
                      <a:pt x="374" y="52"/>
                    </a:cubicBezTo>
                    <a:lnTo>
                      <a:pt x="386" y="50"/>
                    </a:lnTo>
                    <a:close/>
                    <a:moveTo>
                      <a:pt x="324" y="71"/>
                    </a:moveTo>
                    <a:cubicBezTo>
                      <a:pt x="325" y="68"/>
                      <a:pt x="327" y="66"/>
                      <a:pt x="329" y="64"/>
                    </a:cubicBezTo>
                    <a:cubicBezTo>
                      <a:pt x="332" y="62"/>
                      <a:pt x="335" y="60"/>
                      <a:pt x="339" y="59"/>
                    </a:cubicBezTo>
                    <a:cubicBezTo>
                      <a:pt x="346" y="57"/>
                      <a:pt x="352" y="57"/>
                      <a:pt x="356" y="59"/>
                    </a:cubicBezTo>
                    <a:cubicBezTo>
                      <a:pt x="360" y="61"/>
                      <a:pt x="363" y="64"/>
                      <a:pt x="365" y="68"/>
                    </a:cubicBezTo>
                    <a:cubicBezTo>
                      <a:pt x="354" y="72"/>
                      <a:pt x="354" y="72"/>
                      <a:pt x="354" y="72"/>
                    </a:cubicBezTo>
                    <a:cubicBezTo>
                      <a:pt x="353" y="69"/>
                      <a:pt x="351" y="68"/>
                      <a:pt x="349" y="67"/>
                    </a:cubicBezTo>
                    <a:cubicBezTo>
                      <a:pt x="347" y="66"/>
                      <a:pt x="345" y="66"/>
                      <a:pt x="342" y="67"/>
                    </a:cubicBezTo>
                    <a:cubicBezTo>
                      <a:pt x="338" y="68"/>
                      <a:pt x="336" y="69"/>
                      <a:pt x="335" y="71"/>
                    </a:cubicBezTo>
                    <a:cubicBezTo>
                      <a:pt x="334" y="72"/>
                      <a:pt x="333" y="73"/>
                      <a:pt x="334" y="75"/>
                    </a:cubicBezTo>
                    <a:cubicBezTo>
                      <a:pt x="334" y="76"/>
                      <a:pt x="335" y="77"/>
                      <a:pt x="336" y="77"/>
                    </a:cubicBezTo>
                    <a:cubicBezTo>
                      <a:pt x="338" y="78"/>
                      <a:pt x="342" y="78"/>
                      <a:pt x="347" y="78"/>
                    </a:cubicBezTo>
                    <a:cubicBezTo>
                      <a:pt x="353" y="78"/>
                      <a:pt x="357" y="78"/>
                      <a:pt x="360" y="78"/>
                    </a:cubicBezTo>
                    <a:cubicBezTo>
                      <a:pt x="363" y="79"/>
                      <a:pt x="366" y="80"/>
                      <a:pt x="368" y="82"/>
                    </a:cubicBezTo>
                    <a:cubicBezTo>
                      <a:pt x="370" y="83"/>
                      <a:pt x="371" y="86"/>
                      <a:pt x="372" y="89"/>
                    </a:cubicBezTo>
                    <a:cubicBezTo>
                      <a:pt x="373" y="92"/>
                      <a:pt x="373" y="95"/>
                      <a:pt x="372" y="98"/>
                    </a:cubicBezTo>
                    <a:cubicBezTo>
                      <a:pt x="370" y="101"/>
                      <a:pt x="369" y="103"/>
                      <a:pt x="366" y="105"/>
                    </a:cubicBezTo>
                    <a:cubicBezTo>
                      <a:pt x="363" y="107"/>
                      <a:pt x="359" y="109"/>
                      <a:pt x="354" y="110"/>
                    </a:cubicBezTo>
                    <a:cubicBezTo>
                      <a:pt x="347" y="112"/>
                      <a:pt x="342" y="112"/>
                      <a:pt x="337" y="111"/>
                    </a:cubicBezTo>
                    <a:cubicBezTo>
                      <a:pt x="333" y="109"/>
                      <a:pt x="329" y="105"/>
                      <a:pt x="327" y="100"/>
                    </a:cubicBezTo>
                    <a:cubicBezTo>
                      <a:pt x="337" y="96"/>
                      <a:pt x="337" y="96"/>
                      <a:pt x="337" y="96"/>
                    </a:cubicBezTo>
                    <a:cubicBezTo>
                      <a:pt x="339" y="99"/>
                      <a:pt x="341" y="101"/>
                      <a:pt x="343" y="102"/>
                    </a:cubicBezTo>
                    <a:cubicBezTo>
                      <a:pt x="346" y="103"/>
                      <a:pt x="349" y="103"/>
                      <a:pt x="352" y="102"/>
                    </a:cubicBezTo>
                    <a:cubicBezTo>
                      <a:pt x="356" y="101"/>
                      <a:pt x="358" y="99"/>
                      <a:pt x="360" y="98"/>
                    </a:cubicBezTo>
                    <a:cubicBezTo>
                      <a:pt x="361" y="96"/>
                      <a:pt x="361" y="94"/>
                      <a:pt x="361" y="92"/>
                    </a:cubicBezTo>
                    <a:cubicBezTo>
                      <a:pt x="361" y="91"/>
                      <a:pt x="360" y="90"/>
                      <a:pt x="359" y="89"/>
                    </a:cubicBezTo>
                    <a:cubicBezTo>
                      <a:pt x="358" y="89"/>
                      <a:pt x="356" y="89"/>
                      <a:pt x="354" y="88"/>
                    </a:cubicBezTo>
                    <a:cubicBezTo>
                      <a:pt x="353" y="88"/>
                      <a:pt x="350" y="88"/>
                      <a:pt x="345" y="89"/>
                    </a:cubicBezTo>
                    <a:cubicBezTo>
                      <a:pt x="339" y="89"/>
                      <a:pt x="334" y="88"/>
                      <a:pt x="331" y="87"/>
                    </a:cubicBezTo>
                    <a:cubicBezTo>
                      <a:pt x="327" y="85"/>
                      <a:pt x="324" y="82"/>
                      <a:pt x="323" y="78"/>
                    </a:cubicBezTo>
                    <a:cubicBezTo>
                      <a:pt x="323" y="76"/>
                      <a:pt x="323" y="73"/>
                      <a:pt x="324" y="71"/>
                    </a:cubicBezTo>
                    <a:close/>
                    <a:moveTo>
                      <a:pt x="285" y="79"/>
                    </a:moveTo>
                    <a:cubicBezTo>
                      <a:pt x="291" y="77"/>
                      <a:pt x="295" y="75"/>
                      <a:pt x="298" y="75"/>
                    </a:cubicBezTo>
                    <a:cubicBezTo>
                      <a:pt x="301" y="75"/>
                      <a:pt x="304" y="76"/>
                      <a:pt x="306" y="77"/>
                    </a:cubicBezTo>
                    <a:cubicBezTo>
                      <a:pt x="308" y="79"/>
                      <a:pt x="310" y="81"/>
                      <a:pt x="312" y="83"/>
                    </a:cubicBezTo>
                    <a:cubicBezTo>
                      <a:pt x="313" y="87"/>
                      <a:pt x="313" y="90"/>
                      <a:pt x="312" y="94"/>
                    </a:cubicBezTo>
                    <a:cubicBezTo>
                      <a:pt x="311" y="97"/>
                      <a:pt x="308" y="100"/>
                      <a:pt x="304" y="103"/>
                    </a:cubicBezTo>
                    <a:cubicBezTo>
                      <a:pt x="306" y="103"/>
                      <a:pt x="309" y="103"/>
                      <a:pt x="311" y="104"/>
                    </a:cubicBezTo>
                    <a:cubicBezTo>
                      <a:pt x="313" y="105"/>
                      <a:pt x="316" y="107"/>
                      <a:pt x="320" y="109"/>
                    </a:cubicBezTo>
                    <a:cubicBezTo>
                      <a:pt x="331" y="116"/>
                      <a:pt x="331" y="116"/>
                      <a:pt x="331" y="116"/>
                    </a:cubicBezTo>
                    <a:cubicBezTo>
                      <a:pt x="318" y="121"/>
                      <a:pt x="318" y="121"/>
                      <a:pt x="318" y="121"/>
                    </a:cubicBezTo>
                    <a:cubicBezTo>
                      <a:pt x="306" y="114"/>
                      <a:pt x="306" y="114"/>
                      <a:pt x="306" y="114"/>
                    </a:cubicBezTo>
                    <a:cubicBezTo>
                      <a:pt x="302" y="112"/>
                      <a:pt x="299" y="110"/>
                      <a:pt x="297" y="110"/>
                    </a:cubicBezTo>
                    <a:cubicBezTo>
                      <a:pt x="296" y="109"/>
                      <a:pt x="295" y="109"/>
                      <a:pt x="293" y="109"/>
                    </a:cubicBezTo>
                    <a:cubicBezTo>
                      <a:pt x="292" y="109"/>
                      <a:pt x="290" y="110"/>
                      <a:pt x="288" y="111"/>
                    </a:cubicBezTo>
                    <a:cubicBezTo>
                      <a:pt x="286" y="112"/>
                      <a:pt x="286" y="112"/>
                      <a:pt x="286" y="112"/>
                    </a:cubicBezTo>
                    <a:cubicBezTo>
                      <a:pt x="295" y="132"/>
                      <a:pt x="295" y="132"/>
                      <a:pt x="295" y="132"/>
                    </a:cubicBezTo>
                    <a:cubicBezTo>
                      <a:pt x="284" y="136"/>
                      <a:pt x="284" y="136"/>
                      <a:pt x="284" y="136"/>
                    </a:cubicBezTo>
                    <a:cubicBezTo>
                      <a:pt x="263" y="89"/>
                      <a:pt x="263" y="89"/>
                      <a:pt x="263" y="89"/>
                    </a:cubicBezTo>
                    <a:lnTo>
                      <a:pt x="285" y="79"/>
                    </a:lnTo>
                    <a:close/>
                    <a:moveTo>
                      <a:pt x="249" y="97"/>
                    </a:moveTo>
                    <a:cubicBezTo>
                      <a:pt x="254" y="104"/>
                      <a:pt x="254" y="104"/>
                      <a:pt x="254" y="104"/>
                    </a:cubicBezTo>
                    <a:cubicBezTo>
                      <a:pt x="228" y="120"/>
                      <a:pt x="228" y="120"/>
                      <a:pt x="228" y="120"/>
                    </a:cubicBezTo>
                    <a:cubicBezTo>
                      <a:pt x="234" y="130"/>
                      <a:pt x="234" y="130"/>
                      <a:pt x="234" y="130"/>
                    </a:cubicBezTo>
                    <a:cubicBezTo>
                      <a:pt x="258" y="115"/>
                      <a:pt x="258" y="115"/>
                      <a:pt x="258" y="115"/>
                    </a:cubicBezTo>
                    <a:cubicBezTo>
                      <a:pt x="263" y="122"/>
                      <a:pt x="263" y="122"/>
                      <a:pt x="263" y="122"/>
                    </a:cubicBezTo>
                    <a:cubicBezTo>
                      <a:pt x="239" y="137"/>
                      <a:pt x="239" y="137"/>
                      <a:pt x="239" y="137"/>
                    </a:cubicBezTo>
                    <a:cubicBezTo>
                      <a:pt x="246" y="149"/>
                      <a:pt x="246" y="149"/>
                      <a:pt x="246" y="149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78" y="140"/>
                      <a:pt x="278" y="140"/>
                      <a:pt x="278" y="140"/>
                    </a:cubicBezTo>
                    <a:cubicBezTo>
                      <a:pt x="241" y="163"/>
                      <a:pt x="241" y="163"/>
                      <a:pt x="241" y="163"/>
                    </a:cubicBezTo>
                    <a:cubicBezTo>
                      <a:pt x="214" y="119"/>
                      <a:pt x="214" y="119"/>
                      <a:pt x="214" y="119"/>
                    </a:cubicBezTo>
                    <a:lnTo>
                      <a:pt x="249" y="97"/>
                    </a:lnTo>
                    <a:close/>
                    <a:moveTo>
                      <a:pt x="174" y="151"/>
                    </a:moveTo>
                    <a:cubicBezTo>
                      <a:pt x="210" y="171"/>
                      <a:pt x="210" y="171"/>
                      <a:pt x="210" y="171"/>
                    </a:cubicBezTo>
                    <a:cubicBezTo>
                      <a:pt x="196" y="133"/>
                      <a:pt x="196" y="133"/>
                      <a:pt x="196" y="133"/>
                    </a:cubicBezTo>
                    <a:cubicBezTo>
                      <a:pt x="205" y="125"/>
                      <a:pt x="205" y="125"/>
                      <a:pt x="205" y="125"/>
                    </a:cubicBezTo>
                    <a:cubicBezTo>
                      <a:pt x="223" y="178"/>
                      <a:pt x="223" y="178"/>
                      <a:pt x="223" y="178"/>
                    </a:cubicBezTo>
                    <a:cubicBezTo>
                      <a:pt x="213" y="186"/>
                      <a:pt x="213" y="186"/>
                      <a:pt x="213" y="186"/>
                    </a:cubicBezTo>
                    <a:cubicBezTo>
                      <a:pt x="165" y="159"/>
                      <a:pt x="165" y="159"/>
                      <a:pt x="165" y="159"/>
                    </a:cubicBezTo>
                    <a:lnTo>
                      <a:pt x="174" y="151"/>
                    </a:lnTo>
                    <a:close/>
                    <a:moveTo>
                      <a:pt x="159" y="166"/>
                    </a:moveTo>
                    <a:cubicBezTo>
                      <a:pt x="197" y="201"/>
                      <a:pt x="197" y="201"/>
                      <a:pt x="197" y="201"/>
                    </a:cubicBezTo>
                    <a:cubicBezTo>
                      <a:pt x="189" y="210"/>
                      <a:pt x="189" y="210"/>
                      <a:pt x="189" y="210"/>
                    </a:cubicBezTo>
                    <a:cubicBezTo>
                      <a:pt x="151" y="174"/>
                      <a:pt x="151" y="174"/>
                      <a:pt x="151" y="174"/>
                    </a:cubicBezTo>
                    <a:lnTo>
                      <a:pt x="159" y="166"/>
                    </a:lnTo>
                    <a:close/>
                    <a:moveTo>
                      <a:pt x="120" y="211"/>
                    </a:moveTo>
                    <a:cubicBezTo>
                      <a:pt x="162" y="214"/>
                      <a:pt x="162" y="214"/>
                      <a:pt x="162" y="214"/>
                    </a:cubicBezTo>
                    <a:cubicBezTo>
                      <a:pt x="134" y="193"/>
                      <a:pt x="134" y="193"/>
                      <a:pt x="134" y="193"/>
                    </a:cubicBezTo>
                    <a:cubicBezTo>
                      <a:pt x="141" y="185"/>
                      <a:pt x="141" y="185"/>
                      <a:pt x="141" y="185"/>
                    </a:cubicBezTo>
                    <a:cubicBezTo>
                      <a:pt x="182" y="216"/>
                      <a:pt x="182" y="216"/>
                      <a:pt x="182" y="216"/>
                    </a:cubicBezTo>
                    <a:cubicBezTo>
                      <a:pt x="175" y="225"/>
                      <a:pt x="175" y="225"/>
                      <a:pt x="175" y="225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60" y="244"/>
                      <a:pt x="160" y="244"/>
                      <a:pt x="160" y="244"/>
                    </a:cubicBezTo>
                    <a:cubicBezTo>
                      <a:pt x="154" y="252"/>
                      <a:pt x="154" y="252"/>
                      <a:pt x="154" y="252"/>
                    </a:cubicBezTo>
                    <a:cubicBezTo>
                      <a:pt x="113" y="220"/>
                      <a:pt x="113" y="220"/>
                      <a:pt x="113" y="220"/>
                    </a:cubicBezTo>
                    <a:lnTo>
                      <a:pt x="120" y="211"/>
                    </a:lnTo>
                    <a:close/>
                    <a:moveTo>
                      <a:pt x="87" y="264"/>
                    </a:moveTo>
                    <a:cubicBezTo>
                      <a:pt x="112" y="278"/>
                      <a:pt x="112" y="278"/>
                      <a:pt x="112" y="278"/>
                    </a:cubicBezTo>
                    <a:cubicBezTo>
                      <a:pt x="116" y="280"/>
                      <a:pt x="118" y="281"/>
                      <a:pt x="120" y="282"/>
                    </a:cubicBezTo>
                    <a:cubicBezTo>
                      <a:pt x="122" y="282"/>
                      <a:pt x="124" y="282"/>
                      <a:pt x="126" y="281"/>
                    </a:cubicBezTo>
                    <a:cubicBezTo>
                      <a:pt x="128" y="280"/>
                      <a:pt x="130" y="278"/>
                      <a:pt x="131" y="275"/>
                    </a:cubicBezTo>
                    <a:cubicBezTo>
                      <a:pt x="133" y="273"/>
                      <a:pt x="133" y="270"/>
                      <a:pt x="133" y="268"/>
                    </a:cubicBezTo>
                    <a:cubicBezTo>
                      <a:pt x="133" y="266"/>
                      <a:pt x="132" y="264"/>
                      <a:pt x="131" y="263"/>
                    </a:cubicBezTo>
                    <a:cubicBezTo>
                      <a:pt x="129" y="262"/>
                      <a:pt x="127" y="260"/>
                      <a:pt x="123" y="258"/>
                    </a:cubicBezTo>
                    <a:cubicBezTo>
                      <a:pt x="98" y="244"/>
                      <a:pt x="98" y="244"/>
                      <a:pt x="98" y="244"/>
                    </a:cubicBezTo>
                    <a:cubicBezTo>
                      <a:pt x="104" y="234"/>
                      <a:pt x="104" y="234"/>
                      <a:pt x="104" y="234"/>
                    </a:cubicBezTo>
                    <a:cubicBezTo>
                      <a:pt x="127" y="248"/>
                      <a:pt x="127" y="248"/>
                      <a:pt x="127" y="248"/>
                    </a:cubicBezTo>
                    <a:cubicBezTo>
                      <a:pt x="133" y="251"/>
                      <a:pt x="137" y="253"/>
                      <a:pt x="138" y="255"/>
                    </a:cubicBezTo>
                    <a:cubicBezTo>
                      <a:pt x="140" y="257"/>
                      <a:pt x="142" y="259"/>
                      <a:pt x="142" y="261"/>
                    </a:cubicBezTo>
                    <a:cubicBezTo>
                      <a:pt x="143" y="263"/>
                      <a:pt x="143" y="266"/>
                      <a:pt x="143" y="269"/>
                    </a:cubicBezTo>
                    <a:cubicBezTo>
                      <a:pt x="142" y="272"/>
                      <a:pt x="141" y="275"/>
                      <a:pt x="139" y="279"/>
                    </a:cubicBezTo>
                    <a:cubicBezTo>
                      <a:pt x="136" y="284"/>
                      <a:pt x="134" y="287"/>
                      <a:pt x="131" y="289"/>
                    </a:cubicBezTo>
                    <a:cubicBezTo>
                      <a:pt x="129" y="291"/>
                      <a:pt x="127" y="292"/>
                      <a:pt x="124" y="293"/>
                    </a:cubicBezTo>
                    <a:cubicBezTo>
                      <a:pt x="122" y="293"/>
                      <a:pt x="120" y="293"/>
                      <a:pt x="118" y="293"/>
                    </a:cubicBezTo>
                    <a:cubicBezTo>
                      <a:pt x="115" y="292"/>
                      <a:pt x="111" y="290"/>
                      <a:pt x="106" y="287"/>
                    </a:cubicBezTo>
                    <a:cubicBezTo>
                      <a:pt x="82" y="274"/>
                      <a:pt x="82" y="274"/>
                      <a:pt x="82" y="274"/>
                    </a:cubicBezTo>
                    <a:lnTo>
                      <a:pt x="87" y="264"/>
                    </a:lnTo>
                    <a:close/>
                    <a:moveTo>
                      <a:pt x="44" y="402"/>
                    </a:moveTo>
                    <a:cubicBezTo>
                      <a:pt x="82" y="384"/>
                      <a:pt x="82" y="384"/>
                      <a:pt x="82" y="384"/>
                    </a:cubicBezTo>
                    <a:cubicBezTo>
                      <a:pt x="47" y="379"/>
                      <a:pt x="47" y="379"/>
                      <a:pt x="47" y="379"/>
                    </a:cubicBezTo>
                    <a:cubicBezTo>
                      <a:pt x="49" y="368"/>
                      <a:pt x="49" y="368"/>
                      <a:pt x="49" y="368"/>
                    </a:cubicBezTo>
                    <a:cubicBezTo>
                      <a:pt x="100" y="376"/>
                      <a:pt x="100" y="376"/>
                      <a:pt x="100" y="376"/>
                    </a:cubicBezTo>
                    <a:cubicBezTo>
                      <a:pt x="98" y="388"/>
                      <a:pt x="98" y="388"/>
                      <a:pt x="98" y="388"/>
                    </a:cubicBezTo>
                    <a:cubicBezTo>
                      <a:pt x="61" y="405"/>
                      <a:pt x="61" y="405"/>
                      <a:pt x="61" y="405"/>
                    </a:cubicBezTo>
                    <a:cubicBezTo>
                      <a:pt x="95" y="411"/>
                      <a:pt x="95" y="411"/>
                      <a:pt x="95" y="411"/>
                    </a:cubicBezTo>
                    <a:cubicBezTo>
                      <a:pt x="93" y="421"/>
                      <a:pt x="93" y="421"/>
                      <a:pt x="93" y="421"/>
                    </a:cubicBezTo>
                    <a:cubicBezTo>
                      <a:pt x="42" y="413"/>
                      <a:pt x="42" y="413"/>
                      <a:pt x="42" y="413"/>
                    </a:cubicBezTo>
                    <a:lnTo>
                      <a:pt x="44" y="402"/>
                    </a:lnTo>
                    <a:close/>
                    <a:moveTo>
                      <a:pt x="42" y="427"/>
                    </a:moveTo>
                    <a:cubicBezTo>
                      <a:pt x="93" y="430"/>
                      <a:pt x="93" y="430"/>
                      <a:pt x="93" y="430"/>
                    </a:cubicBezTo>
                    <a:cubicBezTo>
                      <a:pt x="93" y="441"/>
                      <a:pt x="93" y="441"/>
                      <a:pt x="93" y="441"/>
                    </a:cubicBezTo>
                    <a:cubicBezTo>
                      <a:pt x="41" y="439"/>
                      <a:pt x="41" y="439"/>
                      <a:pt x="41" y="439"/>
                    </a:cubicBezTo>
                    <a:lnTo>
                      <a:pt x="42" y="427"/>
                    </a:lnTo>
                    <a:close/>
                    <a:moveTo>
                      <a:pt x="42" y="488"/>
                    </a:moveTo>
                    <a:cubicBezTo>
                      <a:pt x="62" y="486"/>
                      <a:pt x="62" y="486"/>
                      <a:pt x="62" y="486"/>
                    </a:cubicBezTo>
                    <a:cubicBezTo>
                      <a:pt x="61" y="464"/>
                      <a:pt x="61" y="464"/>
                      <a:pt x="61" y="464"/>
                    </a:cubicBezTo>
                    <a:cubicBezTo>
                      <a:pt x="41" y="465"/>
                      <a:pt x="41" y="465"/>
                      <a:pt x="41" y="465"/>
                    </a:cubicBezTo>
                    <a:cubicBezTo>
                      <a:pt x="40" y="454"/>
                      <a:pt x="40" y="454"/>
                      <a:pt x="40" y="454"/>
                    </a:cubicBezTo>
                    <a:cubicBezTo>
                      <a:pt x="92" y="451"/>
                      <a:pt x="92" y="451"/>
                      <a:pt x="92" y="451"/>
                    </a:cubicBezTo>
                    <a:cubicBezTo>
                      <a:pt x="92" y="462"/>
                      <a:pt x="92" y="462"/>
                      <a:pt x="92" y="462"/>
                    </a:cubicBezTo>
                    <a:cubicBezTo>
                      <a:pt x="70" y="463"/>
                      <a:pt x="70" y="463"/>
                      <a:pt x="70" y="463"/>
                    </a:cubicBezTo>
                    <a:cubicBezTo>
                      <a:pt x="71" y="486"/>
                      <a:pt x="71" y="486"/>
                      <a:pt x="71" y="486"/>
                    </a:cubicBezTo>
                    <a:cubicBezTo>
                      <a:pt x="94" y="485"/>
                      <a:pt x="94" y="485"/>
                      <a:pt x="94" y="485"/>
                    </a:cubicBezTo>
                    <a:cubicBezTo>
                      <a:pt x="94" y="496"/>
                      <a:pt x="94" y="496"/>
                      <a:pt x="94" y="496"/>
                    </a:cubicBezTo>
                    <a:cubicBezTo>
                      <a:pt x="43" y="499"/>
                      <a:pt x="43" y="499"/>
                      <a:pt x="43" y="499"/>
                    </a:cubicBezTo>
                    <a:lnTo>
                      <a:pt x="42" y="488"/>
                    </a:lnTo>
                    <a:close/>
                    <a:moveTo>
                      <a:pt x="98" y="546"/>
                    </a:moveTo>
                    <a:cubicBezTo>
                      <a:pt x="94" y="552"/>
                      <a:pt x="88" y="555"/>
                      <a:pt x="80" y="557"/>
                    </a:cubicBezTo>
                    <a:cubicBezTo>
                      <a:pt x="72" y="559"/>
                      <a:pt x="65" y="558"/>
                      <a:pt x="59" y="554"/>
                    </a:cubicBezTo>
                    <a:cubicBezTo>
                      <a:pt x="54" y="550"/>
                      <a:pt x="50" y="544"/>
                      <a:pt x="48" y="536"/>
                    </a:cubicBezTo>
                    <a:cubicBezTo>
                      <a:pt x="47" y="530"/>
                      <a:pt x="48" y="524"/>
                      <a:pt x="50" y="519"/>
                    </a:cubicBezTo>
                    <a:cubicBezTo>
                      <a:pt x="52" y="516"/>
                      <a:pt x="55" y="513"/>
                      <a:pt x="58" y="511"/>
                    </a:cubicBezTo>
                    <a:cubicBezTo>
                      <a:pt x="63" y="522"/>
                      <a:pt x="63" y="522"/>
                      <a:pt x="63" y="522"/>
                    </a:cubicBezTo>
                    <a:cubicBezTo>
                      <a:pt x="61" y="523"/>
                      <a:pt x="59" y="525"/>
                      <a:pt x="58" y="527"/>
                    </a:cubicBezTo>
                    <a:cubicBezTo>
                      <a:pt x="57" y="529"/>
                      <a:pt x="56" y="532"/>
                      <a:pt x="57" y="535"/>
                    </a:cubicBezTo>
                    <a:cubicBezTo>
                      <a:pt x="58" y="539"/>
                      <a:pt x="60" y="542"/>
                      <a:pt x="63" y="544"/>
                    </a:cubicBezTo>
                    <a:cubicBezTo>
                      <a:pt x="67" y="546"/>
                      <a:pt x="71" y="547"/>
                      <a:pt x="77" y="546"/>
                    </a:cubicBezTo>
                    <a:cubicBezTo>
                      <a:pt x="84" y="544"/>
                      <a:pt x="88" y="542"/>
                      <a:pt x="90" y="539"/>
                    </a:cubicBezTo>
                    <a:cubicBezTo>
                      <a:pt x="92" y="536"/>
                      <a:pt x="93" y="532"/>
                      <a:pt x="92" y="528"/>
                    </a:cubicBezTo>
                    <a:cubicBezTo>
                      <a:pt x="91" y="525"/>
                      <a:pt x="90" y="523"/>
                      <a:pt x="88" y="521"/>
                    </a:cubicBezTo>
                    <a:cubicBezTo>
                      <a:pt x="86" y="519"/>
                      <a:pt x="83" y="518"/>
                      <a:pt x="79" y="518"/>
                    </a:cubicBezTo>
                    <a:cubicBezTo>
                      <a:pt x="80" y="506"/>
                      <a:pt x="80" y="506"/>
                      <a:pt x="80" y="506"/>
                    </a:cubicBezTo>
                    <a:cubicBezTo>
                      <a:pt x="85" y="507"/>
                      <a:pt x="90" y="509"/>
                      <a:pt x="94" y="512"/>
                    </a:cubicBezTo>
                    <a:cubicBezTo>
                      <a:pt x="97" y="515"/>
                      <a:pt x="100" y="520"/>
                      <a:pt x="101" y="526"/>
                    </a:cubicBezTo>
                    <a:cubicBezTo>
                      <a:pt x="102" y="534"/>
                      <a:pt x="101" y="540"/>
                      <a:pt x="98" y="546"/>
                    </a:cubicBezTo>
                    <a:close/>
                    <a:moveTo>
                      <a:pt x="114" y="330"/>
                    </a:moveTo>
                    <a:cubicBezTo>
                      <a:pt x="101" y="331"/>
                      <a:pt x="101" y="331"/>
                      <a:pt x="101" y="331"/>
                    </a:cubicBezTo>
                    <a:cubicBezTo>
                      <a:pt x="94" y="353"/>
                      <a:pt x="94" y="353"/>
                      <a:pt x="94" y="353"/>
                    </a:cubicBezTo>
                    <a:cubicBezTo>
                      <a:pt x="104" y="361"/>
                      <a:pt x="104" y="361"/>
                      <a:pt x="104" y="361"/>
                    </a:cubicBezTo>
                    <a:cubicBezTo>
                      <a:pt x="100" y="373"/>
                      <a:pt x="100" y="373"/>
                      <a:pt x="100" y="373"/>
                    </a:cubicBezTo>
                    <a:cubicBezTo>
                      <a:pt x="58" y="336"/>
                      <a:pt x="58" y="336"/>
                      <a:pt x="58" y="336"/>
                    </a:cubicBezTo>
                    <a:cubicBezTo>
                      <a:pt x="62" y="325"/>
                      <a:pt x="62" y="325"/>
                      <a:pt x="62" y="325"/>
                    </a:cubicBezTo>
                    <a:cubicBezTo>
                      <a:pt x="118" y="318"/>
                      <a:pt x="118" y="318"/>
                      <a:pt x="118" y="318"/>
                    </a:cubicBezTo>
                    <a:lnTo>
                      <a:pt x="114" y="330"/>
                    </a:lnTo>
                    <a:close/>
                    <a:moveTo>
                      <a:pt x="252" y="762"/>
                    </a:moveTo>
                    <a:cubicBezTo>
                      <a:pt x="251" y="763"/>
                      <a:pt x="251" y="764"/>
                      <a:pt x="250" y="764"/>
                    </a:cubicBezTo>
                    <a:cubicBezTo>
                      <a:pt x="248" y="766"/>
                      <a:pt x="238" y="764"/>
                      <a:pt x="237" y="764"/>
                    </a:cubicBezTo>
                    <a:cubicBezTo>
                      <a:pt x="233" y="764"/>
                      <a:pt x="231" y="764"/>
                      <a:pt x="230" y="766"/>
                    </a:cubicBezTo>
                    <a:cubicBezTo>
                      <a:pt x="231" y="767"/>
                      <a:pt x="230" y="770"/>
                      <a:pt x="228" y="770"/>
                    </a:cubicBezTo>
                    <a:cubicBezTo>
                      <a:pt x="226" y="770"/>
                      <a:pt x="222" y="768"/>
                      <a:pt x="218" y="768"/>
                    </a:cubicBezTo>
                    <a:cubicBezTo>
                      <a:pt x="217" y="768"/>
                      <a:pt x="216" y="768"/>
                      <a:pt x="215" y="768"/>
                    </a:cubicBezTo>
                    <a:cubicBezTo>
                      <a:pt x="205" y="781"/>
                      <a:pt x="196" y="792"/>
                      <a:pt x="185" y="805"/>
                    </a:cubicBezTo>
                    <a:cubicBezTo>
                      <a:pt x="184" y="804"/>
                      <a:pt x="183" y="805"/>
                      <a:pt x="182" y="805"/>
                    </a:cubicBezTo>
                    <a:cubicBezTo>
                      <a:pt x="191" y="793"/>
                      <a:pt x="199" y="779"/>
                      <a:pt x="208" y="766"/>
                    </a:cubicBezTo>
                    <a:cubicBezTo>
                      <a:pt x="208" y="765"/>
                      <a:pt x="207" y="764"/>
                      <a:pt x="207" y="763"/>
                    </a:cubicBezTo>
                    <a:cubicBezTo>
                      <a:pt x="207" y="761"/>
                      <a:pt x="209" y="758"/>
                      <a:pt x="211" y="758"/>
                    </a:cubicBezTo>
                    <a:cubicBezTo>
                      <a:pt x="211" y="758"/>
                      <a:pt x="212" y="758"/>
                      <a:pt x="213" y="758"/>
                    </a:cubicBezTo>
                    <a:cubicBezTo>
                      <a:pt x="218" y="750"/>
                      <a:pt x="218" y="750"/>
                      <a:pt x="220" y="748"/>
                    </a:cubicBezTo>
                    <a:cubicBezTo>
                      <a:pt x="219" y="746"/>
                      <a:pt x="210" y="743"/>
                      <a:pt x="212" y="741"/>
                    </a:cubicBezTo>
                    <a:cubicBezTo>
                      <a:pt x="213" y="741"/>
                      <a:pt x="216" y="741"/>
                      <a:pt x="217" y="741"/>
                    </a:cubicBezTo>
                    <a:cubicBezTo>
                      <a:pt x="219" y="742"/>
                      <a:pt x="221" y="742"/>
                      <a:pt x="223" y="743"/>
                    </a:cubicBezTo>
                    <a:cubicBezTo>
                      <a:pt x="226" y="739"/>
                      <a:pt x="228" y="736"/>
                      <a:pt x="230" y="731"/>
                    </a:cubicBezTo>
                    <a:cubicBezTo>
                      <a:pt x="230" y="730"/>
                      <a:pt x="233" y="726"/>
                      <a:pt x="232" y="726"/>
                    </a:cubicBezTo>
                    <a:cubicBezTo>
                      <a:pt x="232" y="725"/>
                      <a:pt x="232" y="724"/>
                      <a:pt x="232" y="723"/>
                    </a:cubicBezTo>
                    <a:cubicBezTo>
                      <a:pt x="236" y="725"/>
                      <a:pt x="238" y="727"/>
                      <a:pt x="238" y="731"/>
                    </a:cubicBezTo>
                    <a:cubicBezTo>
                      <a:pt x="239" y="731"/>
                      <a:pt x="239" y="734"/>
                      <a:pt x="238" y="735"/>
                    </a:cubicBezTo>
                    <a:cubicBezTo>
                      <a:pt x="236" y="738"/>
                      <a:pt x="233" y="742"/>
                      <a:pt x="231" y="745"/>
                    </a:cubicBezTo>
                    <a:cubicBezTo>
                      <a:pt x="232" y="746"/>
                      <a:pt x="232" y="746"/>
                      <a:pt x="233" y="747"/>
                    </a:cubicBezTo>
                    <a:cubicBezTo>
                      <a:pt x="236" y="748"/>
                      <a:pt x="239" y="748"/>
                      <a:pt x="242" y="750"/>
                    </a:cubicBezTo>
                    <a:cubicBezTo>
                      <a:pt x="242" y="750"/>
                      <a:pt x="243" y="750"/>
                      <a:pt x="244" y="749"/>
                    </a:cubicBezTo>
                    <a:cubicBezTo>
                      <a:pt x="251" y="753"/>
                      <a:pt x="253" y="761"/>
                      <a:pt x="252" y="762"/>
                    </a:cubicBezTo>
                    <a:close/>
                    <a:moveTo>
                      <a:pt x="188" y="735"/>
                    </a:moveTo>
                    <a:cubicBezTo>
                      <a:pt x="191" y="738"/>
                      <a:pt x="194" y="740"/>
                      <a:pt x="195" y="742"/>
                    </a:cubicBezTo>
                    <a:cubicBezTo>
                      <a:pt x="196" y="743"/>
                      <a:pt x="200" y="748"/>
                      <a:pt x="202" y="755"/>
                    </a:cubicBezTo>
                    <a:cubicBezTo>
                      <a:pt x="203" y="757"/>
                      <a:pt x="204" y="758"/>
                      <a:pt x="203" y="761"/>
                    </a:cubicBezTo>
                    <a:cubicBezTo>
                      <a:pt x="199" y="758"/>
                      <a:pt x="199" y="757"/>
                      <a:pt x="197" y="752"/>
                    </a:cubicBezTo>
                    <a:cubicBezTo>
                      <a:pt x="197" y="750"/>
                      <a:pt x="196" y="748"/>
                      <a:pt x="193" y="744"/>
                    </a:cubicBezTo>
                    <a:cubicBezTo>
                      <a:pt x="192" y="742"/>
                      <a:pt x="188" y="738"/>
                      <a:pt x="188" y="735"/>
                    </a:cubicBezTo>
                    <a:close/>
                    <a:moveTo>
                      <a:pt x="261" y="821"/>
                    </a:moveTo>
                    <a:cubicBezTo>
                      <a:pt x="261" y="819"/>
                      <a:pt x="259" y="818"/>
                      <a:pt x="260" y="815"/>
                    </a:cubicBezTo>
                    <a:cubicBezTo>
                      <a:pt x="265" y="807"/>
                      <a:pt x="273" y="790"/>
                      <a:pt x="281" y="779"/>
                    </a:cubicBezTo>
                    <a:cubicBezTo>
                      <a:pt x="281" y="778"/>
                      <a:pt x="282" y="776"/>
                      <a:pt x="283" y="777"/>
                    </a:cubicBezTo>
                    <a:cubicBezTo>
                      <a:pt x="283" y="778"/>
                      <a:pt x="284" y="778"/>
                      <a:pt x="282" y="782"/>
                    </a:cubicBezTo>
                    <a:cubicBezTo>
                      <a:pt x="282" y="783"/>
                      <a:pt x="262" y="820"/>
                      <a:pt x="264" y="821"/>
                    </a:cubicBezTo>
                    <a:cubicBezTo>
                      <a:pt x="262" y="821"/>
                      <a:pt x="263" y="821"/>
                      <a:pt x="261" y="821"/>
                    </a:cubicBezTo>
                    <a:close/>
                    <a:moveTo>
                      <a:pt x="288" y="830"/>
                    </a:moveTo>
                    <a:cubicBezTo>
                      <a:pt x="288" y="830"/>
                      <a:pt x="287" y="830"/>
                      <a:pt x="287" y="830"/>
                    </a:cubicBezTo>
                    <a:cubicBezTo>
                      <a:pt x="285" y="830"/>
                      <a:pt x="283" y="829"/>
                      <a:pt x="281" y="828"/>
                    </a:cubicBezTo>
                    <a:cubicBezTo>
                      <a:pt x="280" y="826"/>
                      <a:pt x="275" y="818"/>
                      <a:pt x="275" y="816"/>
                    </a:cubicBezTo>
                    <a:cubicBezTo>
                      <a:pt x="275" y="816"/>
                      <a:pt x="275" y="816"/>
                      <a:pt x="276" y="816"/>
                    </a:cubicBezTo>
                    <a:cubicBezTo>
                      <a:pt x="277" y="822"/>
                      <a:pt x="286" y="820"/>
                      <a:pt x="293" y="818"/>
                    </a:cubicBezTo>
                    <a:cubicBezTo>
                      <a:pt x="299" y="816"/>
                      <a:pt x="304" y="813"/>
                      <a:pt x="305" y="812"/>
                    </a:cubicBezTo>
                    <a:cubicBezTo>
                      <a:pt x="304" y="811"/>
                      <a:pt x="305" y="811"/>
                      <a:pt x="303" y="809"/>
                    </a:cubicBezTo>
                    <a:cubicBezTo>
                      <a:pt x="303" y="810"/>
                      <a:pt x="300" y="811"/>
                      <a:pt x="296" y="812"/>
                    </a:cubicBezTo>
                    <a:cubicBezTo>
                      <a:pt x="288" y="814"/>
                      <a:pt x="274" y="816"/>
                      <a:pt x="273" y="815"/>
                    </a:cubicBezTo>
                    <a:cubicBezTo>
                      <a:pt x="269" y="814"/>
                      <a:pt x="270" y="813"/>
                      <a:pt x="272" y="809"/>
                    </a:cubicBezTo>
                    <a:cubicBezTo>
                      <a:pt x="279" y="807"/>
                      <a:pt x="290" y="805"/>
                      <a:pt x="296" y="802"/>
                    </a:cubicBezTo>
                    <a:cubicBezTo>
                      <a:pt x="297" y="802"/>
                      <a:pt x="298" y="801"/>
                      <a:pt x="297" y="799"/>
                    </a:cubicBezTo>
                    <a:cubicBezTo>
                      <a:pt x="294" y="801"/>
                      <a:pt x="286" y="801"/>
                      <a:pt x="283" y="801"/>
                    </a:cubicBezTo>
                    <a:cubicBezTo>
                      <a:pt x="280" y="798"/>
                      <a:pt x="282" y="795"/>
                      <a:pt x="284" y="792"/>
                    </a:cubicBezTo>
                    <a:cubicBezTo>
                      <a:pt x="284" y="792"/>
                      <a:pt x="284" y="792"/>
                      <a:pt x="284" y="792"/>
                    </a:cubicBezTo>
                    <a:cubicBezTo>
                      <a:pt x="286" y="794"/>
                      <a:pt x="293" y="793"/>
                      <a:pt x="295" y="791"/>
                    </a:cubicBezTo>
                    <a:cubicBezTo>
                      <a:pt x="294" y="789"/>
                      <a:pt x="291" y="784"/>
                      <a:pt x="293" y="785"/>
                    </a:cubicBezTo>
                    <a:cubicBezTo>
                      <a:pt x="295" y="786"/>
                      <a:pt x="295" y="787"/>
                      <a:pt x="297" y="788"/>
                    </a:cubicBezTo>
                    <a:cubicBezTo>
                      <a:pt x="298" y="788"/>
                      <a:pt x="298" y="787"/>
                      <a:pt x="298" y="787"/>
                    </a:cubicBezTo>
                    <a:cubicBezTo>
                      <a:pt x="296" y="786"/>
                      <a:pt x="295" y="785"/>
                      <a:pt x="294" y="785"/>
                    </a:cubicBezTo>
                    <a:cubicBezTo>
                      <a:pt x="295" y="782"/>
                      <a:pt x="297" y="782"/>
                      <a:pt x="299" y="783"/>
                    </a:cubicBezTo>
                    <a:cubicBezTo>
                      <a:pt x="301" y="784"/>
                      <a:pt x="307" y="790"/>
                      <a:pt x="308" y="790"/>
                    </a:cubicBezTo>
                    <a:cubicBezTo>
                      <a:pt x="308" y="790"/>
                      <a:pt x="308" y="790"/>
                      <a:pt x="308" y="790"/>
                    </a:cubicBezTo>
                    <a:cubicBezTo>
                      <a:pt x="309" y="791"/>
                      <a:pt x="309" y="792"/>
                      <a:pt x="310" y="793"/>
                    </a:cubicBezTo>
                    <a:cubicBezTo>
                      <a:pt x="309" y="797"/>
                      <a:pt x="307" y="798"/>
                      <a:pt x="305" y="798"/>
                    </a:cubicBezTo>
                    <a:cubicBezTo>
                      <a:pt x="305" y="802"/>
                      <a:pt x="305" y="806"/>
                      <a:pt x="308" y="811"/>
                    </a:cubicBezTo>
                    <a:cubicBezTo>
                      <a:pt x="310" y="810"/>
                      <a:pt x="312" y="809"/>
                      <a:pt x="313" y="808"/>
                    </a:cubicBezTo>
                    <a:cubicBezTo>
                      <a:pt x="315" y="810"/>
                      <a:pt x="316" y="811"/>
                      <a:pt x="316" y="814"/>
                    </a:cubicBezTo>
                    <a:cubicBezTo>
                      <a:pt x="314" y="818"/>
                      <a:pt x="309" y="817"/>
                      <a:pt x="309" y="819"/>
                    </a:cubicBezTo>
                    <a:cubicBezTo>
                      <a:pt x="307" y="824"/>
                      <a:pt x="308" y="831"/>
                      <a:pt x="307" y="835"/>
                    </a:cubicBezTo>
                    <a:cubicBezTo>
                      <a:pt x="306" y="835"/>
                      <a:pt x="305" y="835"/>
                      <a:pt x="305" y="835"/>
                    </a:cubicBezTo>
                    <a:cubicBezTo>
                      <a:pt x="304" y="831"/>
                      <a:pt x="304" y="824"/>
                      <a:pt x="305" y="821"/>
                    </a:cubicBezTo>
                    <a:cubicBezTo>
                      <a:pt x="302" y="821"/>
                      <a:pt x="299" y="823"/>
                      <a:pt x="294" y="824"/>
                    </a:cubicBezTo>
                    <a:cubicBezTo>
                      <a:pt x="294" y="825"/>
                      <a:pt x="294" y="824"/>
                      <a:pt x="294" y="825"/>
                    </a:cubicBezTo>
                    <a:cubicBezTo>
                      <a:pt x="296" y="826"/>
                      <a:pt x="297" y="827"/>
                      <a:pt x="297" y="828"/>
                    </a:cubicBezTo>
                    <a:cubicBezTo>
                      <a:pt x="297" y="829"/>
                      <a:pt x="296" y="831"/>
                      <a:pt x="295" y="831"/>
                    </a:cubicBezTo>
                    <a:cubicBezTo>
                      <a:pt x="294" y="831"/>
                      <a:pt x="293" y="830"/>
                      <a:pt x="290" y="829"/>
                    </a:cubicBezTo>
                    <a:cubicBezTo>
                      <a:pt x="289" y="829"/>
                      <a:pt x="289" y="829"/>
                      <a:pt x="288" y="830"/>
                    </a:cubicBezTo>
                    <a:close/>
                    <a:moveTo>
                      <a:pt x="316" y="787"/>
                    </a:moveTo>
                    <a:cubicBezTo>
                      <a:pt x="316" y="785"/>
                      <a:pt x="319" y="786"/>
                      <a:pt x="320" y="787"/>
                    </a:cubicBezTo>
                    <a:cubicBezTo>
                      <a:pt x="322" y="788"/>
                      <a:pt x="324" y="789"/>
                      <a:pt x="326" y="794"/>
                    </a:cubicBezTo>
                    <a:cubicBezTo>
                      <a:pt x="325" y="796"/>
                      <a:pt x="325" y="797"/>
                      <a:pt x="324" y="798"/>
                    </a:cubicBezTo>
                    <a:cubicBezTo>
                      <a:pt x="323" y="799"/>
                      <a:pt x="318" y="798"/>
                      <a:pt x="318" y="795"/>
                    </a:cubicBezTo>
                    <a:cubicBezTo>
                      <a:pt x="317" y="793"/>
                      <a:pt x="316" y="788"/>
                      <a:pt x="316" y="787"/>
                    </a:cubicBezTo>
                    <a:close/>
                    <a:moveTo>
                      <a:pt x="340" y="802"/>
                    </a:moveTo>
                    <a:cubicBezTo>
                      <a:pt x="333" y="803"/>
                      <a:pt x="318" y="845"/>
                      <a:pt x="312" y="854"/>
                    </a:cubicBezTo>
                    <a:cubicBezTo>
                      <a:pt x="307" y="861"/>
                      <a:pt x="305" y="861"/>
                      <a:pt x="302" y="858"/>
                    </a:cubicBezTo>
                    <a:cubicBezTo>
                      <a:pt x="298" y="854"/>
                      <a:pt x="293" y="836"/>
                      <a:pt x="294" y="832"/>
                    </a:cubicBezTo>
                    <a:cubicBezTo>
                      <a:pt x="295" y="833"/>
                      <a:pt x="296" y="836"/>
                      <a:pt x="297" y="837"/>
                    </a:cubicBezTo>
                    <a:cubicBezTo>
                      <a:pt x="297" y="836"/>
                      <a:pt x="297" y="836"/>
                      <a:pt x="297" y="835"/>
                    </a:cubicBezTo>
                    <a:cubicBezTo>
                      <a:pt x="298" y="838"/>
                      <a:pt x="302" y="846"/>
                      <a:pt x="303" y="847"/>
                    </a:cubicBezTo>
                    <a:cubicBezTo>
                      <a:pt x="306" y="849"/>
                      <a:pt x="307" y="845"/>
                      <a:pt x="309" y="843"/>
                    </a:cubicBezTo>
                    <a:cubicBezTo>
                      <a:pt x="313" y="834"/>
                      <a:pt x="324" y="807"/>
                      <a:pt x="329" y="799"/>
                    </a:cubicBezTo>
                    <a:cubicBezTo>
                      <a:pt x="331" y="794"/>
                      <a:pt x="334" y="789"/>
                      <a:pt x="330" y="786"/>
                    </a:cubicBezTo>
                    <a:cubicBezTo>
                      <a:pt x="319" y="780"/>
                      <a:pt x="305" y="785"/>
                      <a:pt x="295" y="779"/>
                    </a:cubicBezTo>
                    <a:cubicBezTo>
                      <a:pt x="295" y="778"/>
                      <a:pt x="295" y="778"/>
                      <a:pt x="296" y="778"/>
                    </a:cubicBezTo>
                    <a:cubicBezTo>
                      <a:pt x="301" y="776"/>
                      <a:pt x="327" y="782"/>
                      <a:pt x="327" y="782"/>
                    </a:cubicBezTo>
                    <a:cubicBezTo>
                      <a:pt x="335" y="784"/>
                      <a:pt x="345" y="793"/>
                      <a:pt x="340" y="802"/>
                    </a:cubicBezTo>
                    <a:close/>
                    <a:moveTo>
                      <a:pt x="364" y="858"/>
                    </a:moveTo>
                    <a:cubicBezTo>
                      <a:pt x="364" y="858"/>
                      <a:pt x="362" y="859"/>
                      <a:pt x="362" y="860"/>
                    </a:cubicBezTo>
                    <a:cubicBezTo>
                      <a:pt x="362" y="860"/>
                      <a:pt x="361" y="861"/>
                      <a:pt x="360" y="861"/>
                    </a:cubicBezTo>
                    <a:cubicBezTo>
                      <a:pt x="360" y="861"/>
                      <a:pt x="357" y="862"/>
                      <a:pt x="355" y="861"/>
                    </a:cubicBezTo>
                    <a:cubicBezTo>
                      <a:pt x="355" y="861"/>
                      <a:pt x="354" y="860"/>
                      <a:pt x="353" y="860"/>
                    </a:cubicBezTo>
                    <a:cubicBezTo>
                      <a:pt x="353" y="860"/>
                      <a:pt x="351" y="859"/>
                      <a:pt x="350" y="859"/>
                    </a:cubicBezTo>
                    <a:cubicBezTo>
                      <a:pt x="350" y="859"/>
                      <a:pt x="349" y="859"/>
                      <a:pt x="351" y="858"/>
                    </a:cubicBezTo>
                    <a:cubicBezTo>
                      <a:pt x="351" y="858"/>
                      <a:pt x="351" y="858"/>
                      <a:pt x="353" y="858"/>
                    </a:cubicBezTo>
                    <a:cubicBezTo>
                      <a:pt x="353" y="858"/>
                      <a:pt x="353" y="858"/>
                      <a:pt x="354" y="857"/>
                    </a:cubicBezTo>
                    <a:cubicBezTo>
                      <a:pt x="354" y="857"/>
                      <a:pt x="354" y="857"/>
                      <a:pt x="354" y="857"/>
                    </a:cubicBezTo>
                    <a:cubicBezTo>
                      <a:pt x="354" y="857"/>
                      <a:pt x="355" y="858"/>
                      <a:pt x="356" y="856"/>
                    </a:cubicBezTo>
                    <a:cubicBezTo>
                      <a:pt x="356" y="856"/>
                      <a:pt x="356" y="855"/>
                      <a:pt x="357" y="855"/>
                    </a:cubicBezTo>
                    <a:cubicBezTo>
                      <a:pt x="357" y="855"/>
                      <a:pt x="361" y="853"/>
                      <a:pt x="370" y="848"/>
                    </a:cubicBezTo>
                    <a:cubicBezTo>
                      <a:pt x="370" y="848"/>
                      <a:pt x="378" y="843"/>
                      <a:pt x="384" y="837"/>
                    </a:cubicBezTo>
                    <a:cubicBezTo>
                      <a:pt x="384" y="837"/>
                      <a:pt x="388" y="834"/>
                      <a:pt x="392" y="831"/>
                    </a:cubicBezTo>
                    <a:cubicBezTo>
                      <a:pt x="392" y="831"/>
                      <a:pt x="405" y="820"/>
                      <a:pt x="408" y="817"/>
                    </a:cubicBezTo>
                    <a:cubicBezTo>
                      <a:pt x="408" y="817"/>
                      <a:pt x="398" y="813"/>
                      <a:pt x="400" y="808"/>
                    </a:cubicBezTo>
                    <a:cubicBezTo>
                      <a:pt x="400" y="808"/>
                      <a:pt x="400" y="806"/>
                      <a:pt x="401" y="808"/>
                    </a:cubicBezTo>
                    <a:cubicBezTo>
                      <a:pt x="401" y="808"/>
                      <a:pt x="405" y="812"/>
                      <a:pt x="412" y="810"/>
                    </a:cubicBezTo>
                    <a:cubicBezTo>
                      <a:pt x="412" y="810"/>
                      <a:pt x="416" y="810"/>
                      <a:pt x="420" y="807"/>
                    </a:cubicBezTo>
                    <a:cubicBezTo>
                      <a:pt x="420" y="807"/>
                      <a:pt x="424" y="807"/>
                      <a:pt x="426" y="815"/>
                    </a:cubicBezTo>
                    <a:cubicBezTo>
                      <a:pt x="426" y="815"/>
                      <a:pt x="427" y="819"/>
                      <a:pt x="424" y="818"/>
                    </a:cubicBezTo>
                    <a:cubicBezTo>
                      <a:pt x="424" y="818"/>
                      <a:pt x="421" y="818"/>
                      <a:pt x="419" y="819"/>
                    </a:cubicBezTo>
                    <a:cubicBezTo>
                      <a:pt x="418" y="819"/>
                      <a:pt x="417" y="819"/>
                      <a:pt x="416" y="820"/>
                    </a:cubicBezTo>
                    <a:cubicBezTo>
                      <a:pt x="416" y="820"/>
                      <a:pt x="409" y="826"/>
                      <a:pt x="396" y="835"/>
                    </a:cubicBezTo>
                    <a:cubicBezTo>
                      <a:pt x="396" y="835"/>
                      <a:pt x="390" y="839"/>
                      <a:pt x="380" y="848"/>
                    </a:cubicBezTo>
                    <a:cubicBezTo>
                      <a:pt x="380" y="848"/>
                      <a:pt x="373" y="855"/>
                      <a:pt x="364" y="858"/>
                    </a:cubicBezTo>
                    <a:close/>
                    <a:moveTo>
                      <a:pt x="429" y="859"/>
                    </a:moveTo>
                    <a:cubicBezTo>
                      <a:pt x="429" y="859"/>
                      <a:pt x="429" y="860"/>
                      <a:pt x="429" y="861"/>
                    </a:cubicBezTo>
                    <a:cubicBezTo>
                      <a:pt x="429" y="861"/>
                      <a:pt x="429" y="863"/>
                      <a:pt x="427" y="862"/>
                    </a:cubicBezTo>
                    <a:cubicBezTo>
                      <a:pt x="427" y="862"/>
                      <a:pt x="420" y="864"/>
                      <a:pt x="418" y="866"/>
                    </a:cubicBezTo>
                    <a:cubicBezTo>
                      <a:pt x="418" y="866"/>
                      <a:pt x="415" y="870"/>
                      <a:pt x="415" y="872"/>
                    </a:cubicBezTo>
                    <a:cubicBezTo>
                      <a:pt x="415" y="872"/>
                      <a:pt x="415" y="875"/>
                      <a:pt x="412" y="875"/>
                    </a:cubicBezTo>
                    <a:cubicBezTo>
                      <a:pt x="412" y="875"/>
                      <a:pt x="411" y="876"/>
                      <a:pt x="409" y="875"/>
                    </a:cubicBezTo>
                    <a:cubicBezTo>
                      <a:pt x="409" y="875"/>
                      <a:pt x="406" y="873"/>
                      <a:pt x="403" y="876"/>
                    </a:cubicBezTo>
                    <a:cubicBezTo>
                      <a:pt x="403" y="876"/>
                      <a:pt x="403" y="877"/>
                      <a:pt x="402" y="875"/>
                    </a:cubicBezTo>
                    <a:cubicBezTo>
                      <a:pt x="402" y="875"/>
                      <a:pt x="402" y="874"/>
                      <a:pt x="400" y="874"/>
                    </a:cubicBezTo>
                    <a:cubicBezTo>
                      <a:pt x="400" y="874"/>
                      <a:pt x="400" y="873"/>
                      <a:pt x="400" y="872"/>
                    </a:cubicBezTo>
                    <a:cubicBezTo>
                      <a:pt x="400" y="872"/>
                      <a:pt x="400" y="870"/>
                      <a:pt x="398" y="869"/>
                    </a:cubicBezTo>
                    <a:cubicBezTo>
                      <a:pt x="398" y="869"/>
                      <a:pt x="397" y="869"/>
                      <a:pt x="396" y="867"/>
                    </a:cubicBezTo>
                    <a:cubicBezTo>
                      <a:pt x="396" y="867"/>
                      <a:pt x="395" y="861"/>
                      <a:pt x="394" y="858"/>
                    </a:cubicBezTo>
                    <a:cubicBezTo>
                      <a:pt x="394" y="858"/>
                      <a:pt x="393" y="855"/>
                      <a:pt x="390" y="854"/>
                    </a:cubicBezTo>
                    <a:cubicBezTo>
                      <a:pt x="390" y="854"/>
                      <a:pt x="386" y="848"/>
                      <a:pt x="388" y="848"/>
                    </a:cubicBezTo>
                    <a:cubicBezTo>
                      <a:pt x="388" y="848"/>
                      <a:pt x="393" y="848"/>
                      <a:pt x="395" y="854"/>
                    </a:cubicBezTo>
                    <a:cubicBezTo>
                      <a:pt x="395" y="854"/>
                      <a:pt x="395" y="856"/>
                      <a:pt x="396" y="858"/>
                    </a:cubicBezTo>
                    <a:cubicBezTo>
                      <a:pt x="396" y="858"/>
                      <a:pt x="396" y="860"/>
                      <a:pt x="399" y="866"/>
                    </a:cubicBezTo>
                    <a:cubicBezTo>
                      <a:pt x="399" y="866"/>
                      <a:pt x="399" y="867"/>
                      <a:pt x="400" y="865"/>
                    </a:cubicBezTo>
                    <a:cubicBezTo>
                      <a:pt x="401" y="863"/>
                      <a:pt x="401" y="863"/>
                      <a:pt x="401" y="863"/>
                    </a:cubicBezTo>
                    <a:cubicBezTo>
                      <a:pt x="401" y="863"/>
                      <a:pt x="402" y="861"/>
                      <a:pt x="403" y="862"/>
                    </a:cubicBezTo>
                    <a:cubicBezTo>
                      <a:pt x="403" y="862"/>
                      <a:pt x="404" y="863"/>
                      <a:pt x="404" y="862"/>
                    </a:cubicBezTo>
                    <a:cubicBezTo>
                      <a:pt x="404" y="862"/>
                      <a:pt x="407" y="861"/>
                      <a:pt x="409" y="858"/>
                    </a:cubicBezTo>
                    <a:cubicBezTo>
                      <a:pt x="409" y="858"/>
                      <a:pt x="412" y="856"/>
                      <a:pt x="411" y="855"/>
                    </a:cubicBezTo>
                    <a:cubicBezTo>
                      <a:pt x="411" y="855"/>
                      <a:pt x="408" y="852"/>
                      <a:pt x="407" y="850"/>
                    </a:cubicBezTo>
                    <a:cubicBezTo>
                      <a:pt x="407" y="850"/>
                      <a:pt x="405" y="849"/>
                      <a:pt x="406" y="848"/>
                    </a:cubicBezTo>
                    <a:cubicBezTo>
                      <a:pt x="406" y="848"/>
                      <a:pt x="407" y="848"/>
                      <a:pt x="410" y="849"/>
                    </a:cubicBezTo>
                    <a:cubicBezTo>
                      <a:pt x="410" y="849"/>
                      <a:pt x="416" y="850"/>
                      <a:pt x="418" y="848"/>
                    </a:cubicBezTo>
                    <a:cubicBezTo>
                      <a:pt x="418" y="848"/>
                      <a:pt x="419" y="846"/>
                      <a:pt x="420" y="847"/>
                    </a:cubicBezTo>
                    <a:cubicBezTo>
                      <a:pt x="420" y="847"/>
                      <a:pt x="423" y="850"/>
                      <a:pt x="424" y="850"/>
                    </a:cubicBezTo>
                    <a:cubicBezTo>
                      <a:pt x="424" y="850"/>
                      <a:pt x="430" y="852"/>
                      <a:pt x="429" y="859"/>
                    </a:cubicBezTo>
                    <a:close/>
                    <a:moveTo>
                      <a:pt x="485" y="876"/>
                    </a:moveTo>
                    <a:cubicBezTo>
                      <a:pt x="485" y="876"/>
                      <a:pt x="484" y="878"/>
                      <a:pt x="482" y="877"/>
                    </a:cubicBezTo>
                    <a:cubicBezTo>
                      <a:pt x="482" y="877"/>
                      <a:pt x="476" y="874"/>
                      <a:pt x="474" y="867"/>
                    </a:cubicBezTo>
                    <a:cubicBezTo>
                      <a:pt x="474" y="867"/>
                      <a:pt x="472" y="857"/>
                      <a:pt x="472" y="856"/>
                    </a:cubicBezTo>
                    <a:cubicBezTo>
                      <a:pt x="472" y="856"/>
                      <a:pt x="473" y="856"/>
                      <a:pt x="472" y="855"/>
                    </a:cubicBezTo>
                    <a:cubicBezTo>
                      <a:pt x="472" y="849"/>
                      <a:pt x="472" y="849"/>
                      <a:pt x="472" y="849"/>
                    </a:cubicBezTo>
                    <a:cubicBezTo>
                      <a:pt x="472" y="849"/>
                      <a:pt x="472" y="848"/>
                      <a:pt x="472" y="847"/>
                    </a:cubicBezTo>
                    <a:cubicBezTo>
                      <a:pt x="472" y="847"/>
                      <a:pt x="472" y="846"/>
                      <a:pt x="472" y="846"/>
                    </a:cubicBezTo>
                    <a:cubicBezTo>
                      <a:pt x="472" y="846"/>
                      <a:pt x="472" y="845"/>
                      <a:pt x="472" y="845"/>
                    </a:cubicBezTo>
                    <a:cubicBezTo>
                      <a:pt x="472" y="845"/>
                      <a:pt x="472" y="842"/>
                      <a:pt x="474" y="844"/>
                    </a:cubicBezTo>
                    <a:cubicBezTo>
                      <a:pt x="474" y="844"/>
                      <a:pt x="475" y="845"/>
                      <a:pt x="474" y="846"/>
                    </a:cubicBezTo>
                    <a:cubicBezTo>
                      <a:pt x="474" y="846"/>
                      <a:pt x="473" y="848"/>
                      <a:pt x="477" y="855"/>
                    </a:cubicBezTo>
                    <a:cubicBezTo>
                      <a:pt x="477" y="855"/>
                      <a:pt x="477" y="856"/>
                      <a:pt x="478" y="857"/>
                    </a:cubicBezTo>
                    <a:cubicBezTo>
                      <a:pt x="478" y="857"/>
                      <a:pt x="480" y="857"/>
                      <a:pt x="480" y="860"/>
                    </a:cubicBezTo>
                    <a:cubicBezTo>
                      <a:pt x="480" y="860"/>
                      <a:pt x="480" y="862"/>
                      <a:pt x="480" y="862"/>
                    </a:cubicBezTo>
                    <a:cubicBezTo>
                      <a:pt x="480" y="862"/>
                      <a:pt x="480" y="864"/>
                      <a:pt x="481" y="863"/>
                    </a:cubicBezTo>
                    <a:cubicBezTo>
                      <a:pt x="481" y="863"/>
                      <a:pt x="482" y="863"/>
                      <a:pt x="482" y="864"/>
                    </a:cubicBezTo>
                    <a:cubicBezTo>
                      <a:pt x="482" y="864"/>
                      <a:pt x="482" y="868"/>
                      <a:pt x="483" y="869"/>
                    </a:cubicBezTo>
                    <a:cubicBezTo>
                      <a:pt x="483" y="869"/>
                      <a:pt x="483" y="870"/>
                      <a:pt x="483" y="870"/>
                    </a:cubicBezTo>
                    <a:cubicBezTo>
                      <a:pt x="483" y="870"/>
                      <a:pt x="483" y="871"/>
                      <a:pt x="484" y="871"/>
                    </a:cubicBezTo>
                    <a:cubicBezTo>
                      <a:pt x="484" y="871"/>
                      <a:pt x="484" y="871"/>
                      <a:pt x="484" y="872"/>
                    </a:cubicBezTo>
                    <a:cubicBezTo>
                      <a:pt x="484" y="872"/>
                      <a:pt x="485" y="876"/>
                      <a:pt x="485" y="876"/>
                    </a:cubicBezTo>
                    <a:close/>
                    <a:moveTo>
                      <a:pt x="482" y="834"/>
                    </a:moveTo>
                    <a:cubicBezTo>
                      <a:pt x="482" y="834"/>
                      <a:pt x="480" y="833"/>
                      <a:pt x="480" y="833"/>
                    </a:cubicBezTo>
                    <a:cubicBezTo>
                      <a:pt x="480" y="833"/>
                      <a:pt x="479" y="833"/>
                      <a:pt x="477" y="833"/>
                    </a:cubicBezTo>
                    <a:cubicBezTo>
                      <a:pt x="477" y="833"/>
                      <a:pt x="476" y="833"/>
                      <a:pt x="476" y="832"/>
                    </a:cubicBezTo>
                    <a:cubicBezTo>
                      <a:pt x="476" y="832"/>
                      <a:pt x="479" y="827"/>
                      <a:pt x="478" y="823"/>
                    </a:cubicBezTo>
                    <a:cubicBezTo>
                      <a:pt x="478" y="823"/>
                      <a:pt x="477" y="822"/>
                      <a:pt x="478" y="821"/>
                    </a:cubicBezTo>
                    <a:cubicBezTo>
                      <a:pt x="478" y="821"/>
                      <a:pt x="479" y="820"/>
                      <a:pt x="480" y="821"/>
                    </a:cubicBezTo>
                    <a:cubicBezTo>
                      <a:pt x="480" y="821"/>
                      <a:pt x="484" y="829"/>
                      <a:pt x="485" y="832"/>
                    </a:cubicBezTo>
                    <a:cubicBezTo>
                      <a:pt x="485" y="832"/>
                      <a:pt x="485" y="835"/>
                      <a:pt x="482" y="834"/>
                    </a:cubicBezTo>
                    <a:close/>
                    <a:moveTo>
                      <a:pt x="540" y="839"/>
                    </a:moveTo>
                    <a:cubicBezTo>
                      <a:pt x="540" y="839"/>
                      <a:pt x="538" y="842"/>
                      <a:pt x="536" y="843"/>
                    </a:cubicBezTo>
                    <a:cubicBezTo>
                      <a:pt x="536" y="843"/>
                      <a:pt x="535" y="844"/>
                      <a:pt x="535" y="846"/>
                    </a:cubicBezTo>
                    <a:cubicBezTo>
                      <a:pt x="535" y="846"/>
                      <a:pt x="532" y="852"/>
                      <a:pt x="530" y="853"/>
                    </a:cubicBezTo>
                    <a:cubicBezTo>
                      <a:pt x="530" y="853"/>
                      <a:pt x="527" y="855"/>
                      <a:pt x="528" y="858"/>
                    </a:cubicBezTo>
                    <a:cubicBezTo>
                      <a:pt x="528" y="858"/>
                      <a:pt x="532" y="860"/>
                      <a:pt x="531" y="864"/>
                    </a:cubicBezTo>
                    <a:cubicBezTo>
                      <a:pt x="531" y="864"/>
                      <a:pt x="532" y="866"/>
                      <a:pt x="530" y="866"/>
                    </a:cubicBezTo>
                    <a:cubicBezTo>
                      <a:pt x="530" y="866"/>
                      <a:pt x="529" y="866"/>
                      <a:pt x="528" y="866"/>
                    </a:cubicBezTo>
                    <a:cubicBezTo>
                      <a:pt x="528" y="866"/>
                      <a:pt x="527" y="867"/>
                      <a:pt x="527" y="867"/>
                    </a:cubicBezTo>
                    <a:cubicBezTo>
                      <a:pt x="527" y="867"/>
                      <a:pt x="524" y="868"/>
                      <a:pt x="521" y="868"/>
                    </a:cubicBezTo>
                    <a:cubicBezTo>
                      <a:pt x="521" y="868"/>
                      <a:pt x="519" y="868"/>
                      <a:pt x="517" y="868"/>
                    </a:cubicBezTo>
                    <a:cubicBezTo>
                      <a:pt x="517" y="868"/>
                      <a:pt x="516" y="867"/>
                      <a:pt x="516" y="868"/>
                    </a:cubicBezTo>
                    <a:cubicBezTo>
                      <a:pt x="516" y="868"/>
                      <a:pt x="511" y="873"/>
                      <a:pt x="506" y="869"/>
                    </a:cubicBezTo>
                    <a:cubicBezTo>
                      <a:pt x="506" y="869"/>
                      <a:pt x="505" y="868"/>
                      <a:pt x="504" y="868"/>
                    </a:cubicBezTo>
                    <a:cubicBezTo>
                      <a:pt x="503" y="867"/>
                      <a:pt x="502" y="866"/>
                      <a:pt x="501" y="866"/>
                    </a:cubicBezTo>
                    <a:cubicBezTo>
                      <a:pt x="501" y="866"/>
                      <a:pt x="496" y="862"/>
                      <a:pt x="493" y="861"/>
                    </a:cubicBezTo>
                    <a:cubicBezTo>
                      <a:pt x="493" y="861"/>
                      <a:pt x="490" y="858"/>
                      <a:pt x="489" y="856"/>
                    </a:cubicBezTo>
                    <a:cubicBezTo>
                      <a:pt x="489" y="856"/>
                      <a:pt x="488" y="853"/>
                      <a:pt x="487" y="853"/>
                    </a:cubicBezTo>
                    <a:cubicBezTo>
                      <a:pt x="487" y="853"/>
                      <a:pt x="485" y="853"/>
                      <a:pt x="485" y="852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49"/>
                      <a:pt x="487" y="846"/>
                    </a:cubicBezTo>
                    <a:cubicBezTo>
                      <a:pt x="487" y="846"/>
                      <a:pt x="489" y="844"/>
                      <a:pt x="490" y="843"/>
                    </a:cubicBezTo>
                    <a:cubicBezTo>
                      <a:pt x="490" y="843"/>
                      <a:pt x="494" y="839"/>
                      <a:pt x="497" y="838"/>
                    </a:cubicBezTo>
                    <a:cubicBezTo>
                      <a:pt x="497" y="838"/>
                      <a:pt x="498" y="836"/>
                      <a:pt x="499" y="835"/>
                    </a:cubicBezTo>
                    <a:cubicBezTo>
                      <a:pt x="500" y="834"/>
                      <a:pt x="501" y="833"/>
                      <a:pt x="502" y="833"/>
                    </a:cubicBezTo>
                    <a:cubicBezTo>
                      <a:pt x="502" y="833"/>
                      <a:pt x="503" y="831"/>
                      <a:pt x="505" y="830"/>
                    </a:cubicBezTo>
                    <a:cubicBezTo>
                      <a:pt x="505" y="830"/>
                      <a:pt x="509" y="829"/>
                      <a:pt x="509" y="828"/>
                    </a:cubicBezTo>
                    <a:cubicBezTo>
                      <a:pt x="509" y="828"/>
                      <a:pt x="508" y="825"/>
                      <a:pt x="508" y="824"/>
                    </a:cubicBezTo>
                    <a:cubicBezTo>
                      <a:pt x="506" y="809"/>
                      <a:pt x="506" y="809"/>
                      <a:pt x="506" y="809"/>
                    </a:cubicBezTo>
                    <a:cubicBezTo>
                      <a:pt x="506" y="809"/>
                      <a:pt x="506" y="808"/>
                      <a:pt x="507" y="809"/>
                    </a:cubicBezTo>
                    <a:cubicBezTo>
                      <a:pt x="507" y="809"/>
                      <a:pt x="508" y="809"/>
                      <a:pt x="510" y="809"/>
                    </a:cubicBezTo>
                    <a:cubicBezTo>
                      <a:pt x="510" y="809"/>
                      <a:pt x="511" y="809"/>
                      <a:pt x="512" y="812"/>
                    </a:cubicBezTo>
                    <a:cubicBezTo>
                      <a:pt x="512" y="812"/>
                      <a:pt x="514" y="816"/>
                      <a:pt x="515" y="820"/>
                    </a:cubicBezTo>
                    <a:cubicBezTo>
                      <a:pt x="515" y="820"/>
                      <a:pt x="516" y="826"/>
                      <a:pt x="516" y="827"/>
                    </a:cubicBezTo>
                    <a:cubicBezTo>
                      <a:pt x="516" y="827"/>
                      <a:pt x="515" y="828"/>
                      <a:pt x="517" y="828"/>
                    </a:cubicBezTo>
                    <a:cubicBezTo>
                      <a:pt x="517" y="828"/>
                      <a:pt x="520" y="828"/>
                      <a:pt x="522" y="829"/>
                    </a:cubicBezTo>
                    <a:cubicBezTo>
                      <a:pt x="526" y="829"/>
                      <a:pt x="531" y="829"/>
                      <a:pt x="532" y="829"/>
                    </a:cubicBezTo>
                    <a:cubicBezTo>
                      <a:pt x="532" y="829"/>
                      <a:pt x="537" y="830"/>
                      <a:pt x="540" y="835"/>
                    </a:cubicBezTo>
                    <a:cubicBezTo>
                      <a:pt x="540" y="835"/>
                      <a:pt x="541" y="835"/>
                      <a:pt x="540" y="839"/>
                    </a:cubicBezTo>
                    <a:close/>
                    <a:moveTo>
                      <a:pt x="604" y="809"/>
                    </a:moveTo>
                    <a:cubicBezTo>
                      <a:pt x="604" y="809"/>
                      <a:pt x="603" y="810"/>
                      <a:pt x="603" y="811"/>
                    </a:cubicBezTo>
                    <a:cubicBezTo>
                      <a:pt x="603" y="811"/>
                      <a:pt x="602" y="815"/>
                      <a:pt x="602" y="816"/>
                    </a:cubicBezTo>
                    <a:cubicBezTo>
                      <a:pt x="602" y="816"/>
                      <a:pt x="602" y="819"/>
                      <a:pt x="601" y="821"/>
                    </a:cubicBezTo>
                    <a:cubicBezTo>
                      <a:pt x="601" y="821"/>
                      <a:pt x="597" y="826"/>
                      <a:pt x="601" y="831"/>
                    </a:cubicBezTo>
                    <a:cubicBezTo>
                      <a:pt x="601" y="831"/>
                      <a:pt x="604" y="834"/>
                      <a:pt x="601" y="837"/>
                    </a:cubicBezTo>
                    <a:cubicBezTo>
                      <a:pt x="601" y="837"/>
                      <a:pt x="599" y="837"/>
                      <a:pt x="598" y="840"/>
                    </a:cubicBezTo>
                    <a:cubicBezTo>
                      <a:pt x="598" y="840"/>
                      <a:pt x="598" y="842"/>
                      <a:pt x="598" y="842"/>
                    </a:cubicBezTo>
                    <a:cubicBezTo>
                      <a:pt x="598" y="842"/>
                      <a:pt x="598" y="844"/>
                      <a:pt x="598" y="845"/>
                    </a:cubicBezTo>
                    <a:cubicBezTo>
                      <a:pt x="598" y="845"/>
                      <a:pt x="597" y="847"/>
                      <a:pt x="595" y="848"/>
                    </a:cubicBezTo>
                    <a:cubicBezTo>
                      <a:pt x="595" y="848"/>
                      <a:pt x="592" y="850"/>
                      <a:pt x="592" y="851"/>
                    </a:cubicBezTo>
                    <a:cubicBezTo>
                      <a:pt x="592" y="851"/>
                      <a:pt x="590" y="853"/>
                      <a:pt x="590" y="853"/>
                    </a:cubicBezTo>
                    <a:cubicBezTo>
                      <a:pt x="590" y="853"/>
                      <a:pt x="589" y="853"/>
                      <a:pt x="589" y="854"/>
                    </a:cubicBezTo>
                    <a:cubicBezTo>
                      <a:pt x="589" y="854"/>
                      <a:pt x="588" y="856"/>
                      <a:pt x="585" y="857"/>
                    </a:cubicBezTo>
                    <a:cubicBezTo>
                      <a:pt x="585" y="857"/>
                      <a:pt x="585" y="851"/>
                      <a:pt x="585" y="848"/>
                    </a:cubicBezTo>
                    <a:cubicBezTo>
                      <a:pt x="585" y="848"/>
                      <a:pt x="585" y="845"/>
                      <a:pt x="586" y="843"/>
                    </a:cubicBezTo>
                    <a:cubicBezTo>
                      <a:pt x="586" y="843"/>
                      <a:pt x="585" y="840"/>
                      <a:pt x="587" y="840"/>
                    </a:cubicBezTo>
                    <a:cubicBezTo>
                      <a:pt x="587" y="840"/>
                      <a:pt x="588" y="841"/>
                      <a:pt x="588" y="840"/>
                    </a:cubicBezTo>
                    <a:cubicBezTo>
                      <a:pt x="588" y="840"/>
                      <a:pt x="589" y="836"/>
                      <a:pt x="589" y="836"/>
                    </a:cubicBezTo>
                    <a:cubicBezTo>
                      <a:pt x="589" y="836"/>
                      <a:pt x="588" y="835"/>
                      <a:pt x="587" y="835"/>
                    </a:cubicBezTo>
                    <a:cubicBezTo>
                      <a:pt x="587" y="835"/>
                      <a:pt x="586" y="834"/>
                      <a:pt x="587" y="832"/>
                    </a:cubicBezTo>
                    <a:cubicBezTo>
                      <a:pt x="587" y="832"/>
                      <a:pt x="587" y="832"/>
                      <a:pt x="585" y="831"/>
                    </a:cubicBezTo>
                    <a:cubicBezTo>
                      <a:pt x="585" y="831"/>
                      <a:pt x="583" y="830"/>
                      <a:pt x="583" y="831"/>
                    </a:cubicBezTo>
                    <a:cubicBezTo>
                      <a:pt x="583" y="831"/>
                      <a:pt x="583" y="832"/>
                      <a:pt x="581" y="831"/>
                    </a:cubicBezTo>
                    <a:cubicBezTo>
                      <a:pt x="581" y="831"/>
                      <a:pt x="572" y="829"/>
                      <a:pt x="576" y="827"/>
                    </a:cubicBezTo>
                    <a:cubicBezTo>
                      <a:pt x="576" y="827"/>
                      <a:pt x="581" y="827"/>
                      <a:pt x="584" y="823"/>
                    </a:cubicBezTo>
                    <a:cubicBezTo>
                      <a:pt x="584" y="823"/>
                      <a:pt x="586" y="822"/>
                      <a:pt x="586" y="815"/>
                    </a:cubicBezTo>
                    <a:cubicBezTo>
                      <a:pt x="586" y="815"/>
                      <a:pt x="586" y="814"/>
                      <a:pt x="585" y="813"/>
                    </a:cubicBezTo>
                    <a:cubicBezTo>
                      <a:pt x="585" y="813"/>
                      <a:pt x="585" y="813"/>
                      <a:pt x="585" y="812"/>
                    </a:cubicBezTo>
                    <a:cubicBezTo>
                      <a:pt x="585" y="812"/>
                      <a:pt x="585" y="811"/>
                      <a:pt x="584" y="810"/>
                    </a:cubicBezTo>
                    <a:cubicBezTo>
                      <a:pt x="584" y="810"/>
                      <a:pt x="584" y="809"/>
                      <a:pt x="584" y="808"/>
                    </a:cubicBezTo>
                    <a:cubicBezTo>
                      <a:pt x="584" y="808"/>
                      <a:pt x="584" y="807"/>
                      <a:pt x="583" y="807"/>
                    </a:cubicBezTo>
                    <a:cubicBezTo>
                      <a:pt x="583" y="807"/>
                      <a:pt x="583" y="806"/>
                      <a:pt x="583" y="805"/>
                    </a:cubicBezTo>
                    <a:cubicBezTo>
                      <a:pt x="583" y="805"/>
                      <a:pt x="583" y="805"/>
                      <a:pt x="583" y="804"/>
                    </a:cubicBezTo>
                    <a:cubicBezTo>
                      <a:pt x="583" y="804"/>
                      <a:pt x="582" y="803"/>
                      <a:pt x="583" y="803"/>
                    </a:cubicBezTo>
                    <a:cubicBezTo>
                      <a:pt x="583" y="803"/>
                      <a:pt x="584" y="803"/>
                      <a:pt x="583" y="801"/>
                    </a:cubicBezTo>
                    <a:cubicBezTo>
                      <a:pt x="583" y="801"/>
                      <a:pt x="582" y="800"/>
                      <a:pt x="581" y="799"/>
                    </a:cubicBezTo>
                    <a:cubicBezTo>
                      <a:pt x="580" y="798"/>
                      <a:pt x="580" y="798"/>
                      <a:pt x="580" y="798"/>
                    </a:cubicBezTo>
                    <a:cubicBezTo>
                      <a:pt x="577" y="791"/>
                      <a:pt x="577" y="791"/>
                      <a:pt x="577" y="791"/>
                    </a:cubicBezTo>
                    <a:cubicBezTo>
                      <a:pt x="577" y="791"/>
                      <a:pt x="573" y="788"/>
                      <a:pt x="577" y="789"/>
                    </a:cubicBezTo>
                    <a:cubicBezTo>
                      <a:pt x="577" y="789"/>
                      <a:pt x="581" y="788"/>
                      <a:pt x="583" y="789"/>
                    </a:cubicBezTo>
                    <a:cubicBezTo>
                      <a:pt x="583" y="789"/>
                      <a:pt x="587" y="789"/>
                      <a:pt x="588" y="789"/>
                    </a:cubicBezTo>
                    <a:cubicBezTo>
                      <a:pt x="588" y="789"/>
                      <a:pt x="589" y="789"/>
                      <a:pt x="591" y="792"/>
                    </a:cubicBezTo>
                    <a:cubicBezTo>
                      <a:pt x="591" y="792"/>
                      <a:pt x="592" y="796"/>
                      <a:pt x="593" y="796"/>
                    </a:cubicBezTo>
                    <a:cubicBezTo>
                      <a:pt x="593" y="796"/>
                      <a:pt x="597" y="797"/>
                      <a:pt x="598" y="797"/>
                    </a:cubicBezTo>
                    <a:cubicBezTo>
                      <a:pt x="598" y="797"/>
                      <a:pt x="598" y="797"/>
                      <a:pt x="599" y="797"/>
                    </a:cubicBezTo>
                    <a:cubicBezTo>
                      <a:pt x="599" y="797"/>
                      <a:pt x="601" y="796"/>
                      <a:pt x="602" y="798"/>
                    </a:cubicBezTo>
                    <a:cubicBezTo>
                      <a:pt x="602" y="798"/>
                      <a:pt x="602" y="800"/>
                      <a:pt x="603" y="799"/>
                    </a:cubicBezTo>
                    <a:cubicBezTo>
                      <a:pt x="603" y="799"/>
                      <a:pt x="605" y="799"/>
                      <a:pt x="605" y="802"/>
                    </a:cubicBezTo>
                    <a:cubicBezTo>
                      <a:pt x="605" y="802"/>
                      <a:pt x="607" y="807"/>
                      <a:pt x="604" y="809"/>
                    </a:cubicBezTo>
                    <a:close/>
                    <a:moveTo>
                      <a:pt x="631" y="834"/>
                    </a:moveTo>
                    <a:cubicBezTo>
                      <a:pt x="631" y="834"/>
                      <a:pt x="630" y="838"/>
                      <a:pt x="627" y="838"/>
                    </a:cubicBezTo>
                    <a:cubicBezTo>
                      <a:pt x="627" y="838"/>
                      <a:pt x="625" y="839"/>
                      <a:pt x="624" y="839"/>
                    </a:cubicBezTo>
                    <a:cubicBezTo>
                      <a:pt x="624" y="839"/>
                      <a:pt x="622" y="839"/>
                      <a:pt x="621" y="838"/>
                    </a:cubicBezTo>
                    <a:cubicBezTo>
                      <a:pt x="621" y="838"/>
                      <a:pt x="620" y="838"/>
                      <a:pt x="619" y="839"/>
                    </a:cubicBezTo>
                    <a:cubicBezTo>
                      <a:pt x="619" y="839"/>
                      <a:pt x="619" y="839"/>
                      <a:pt x="617" y="837"/>
                    </a:cubicBezTo>
                    <a:cubicBezTo>
                      <a:pt x="617" y="837"/>
                      <a:pt x="616" y="836"/>
                      <a:pt x="616" y="834"/>
                    </a:cubicBezTo>
                    <a:cubicBezTo>
                      <a:pt x="616" y="834"/>
                      <a:pt x="616" y="832"/>
                      <a:pt x="614" y="829"/>
                    </a:cubicBezTo>
                    <a:cubicBezTo>
                      <a:pt x="614" y="829"/>
                      <a:pt x="613" y="825"/>
                      <a:pt x="615" y="825"/>
                    </a:cubicBezTo>
                    <a:cubicBezTo>
                      <a:pt x="615" y="825"/>
                      <a:pt x="617" y="825"/>
                      <a:pt x="618" y="825"/>
                    </a:cubicBezTo>
                    <a:cubicBezTo>
                      <a:pt x="618" y="825"/>
                      <a:pt x="621" y="825"/>
                      <a:pt x="625" y="826"/>
                    </a:cubicBezTo>
                    <a:cubicBezTo>
                      <a:pt x="625" y="826"/>
                      <a:pt x="628" y="828"/>
                      <a:pt x="629" y="828"/>
                    </a:cubicBezTo>
                    <a:cubicBezTo>
                      <a:pt x="629" y="828"/>
                      <a:pt x="631" y="828"/>
                      <a:pt x="631" y="831"/>
                    </a:cubicBezTo>
                    <a:cubicBezTo>
                      <a:pt x="631" y="831"/>
                      <a:pt x="631" y="832"/>
                      <a:pt x="631" y="833"/>
                    </a:cubicBezTo>
                    <a:cubicBezTo>
                      <a:pt x="631" y="833"/>
                      <a:pt x="631" y="834"/>
                      <a:pt x="631" y="834"/>
                    </a:cubicBezTo>
                    <a:close/>
                    <a:moveTo>
                      <a:pt x="667" y="773"/>
                    </a:moveTo>
                    <a:cubicBezTo>
                      <a:pt x="667" y="773"/>
                      <a:pt x="664" y="773"/>
                      <a:pt x="663" y="772"/>
                    </a:cubicBezTo>
                    <a:cubicBezTo>
                      <a:pt x="663" y="772"/>
                      <a:pt x="662" y="771"/>
                      <a:pt x="661" y="773"/>
                    </a:cubicBezTo>
                    <a:cubicBezTo>
                      <a:pt x="661" y="773"/>
                      <a:pt x="655" y="778"/>
                      <a:pt x="656" y="783"/>
                    </a:cubicBezTo>
                    <a:cubicBezTo>
                      <a:pt x="656" y="783"/>
                      <a:pt x="655" y="784"/>
                      <a:pt x="656" y="786"/>
                    </a:cubicBezTo>
                    <a:cubicBezTo>
                      <a:pt x="656" y="786"/>
                      <a:pt x="656" y="788"/>
                      <a:pt x="656" y="789"/>
                    </a:cubicBezTo>
                    <a:cubicBezTo>
                      <a:pt x="656" y="789"/>
                      <a:pt x="656" y="792"/>
                      <a:pt x="655" y="793"/>
                    </a:cubicBezTo>
                    <a:cubicBezTo>
                      <a:pt x="655" y="793"/>
                      <a:pt x="653" y="793"/>
                      <a:pt x="652" y="794"/>
                    </a:cubicBezTo>
                    <a:cubicBezTo>
                      <a:pt x="652" y="794"/>
                      <a:pt x="652" y="794"/>
                      <a:pt x="651" y="794"/>
                    </a:cubicBezTo>
                    <a:cubicBezTo>
                      <a:pt x="651" y="794"/>
                      <a:pt x="647" y="794"/>
                      <a:pt x="647" y="791"/>
                    </a:cubicBezTo>
                    <a:cubicBezTo>
                      <a:pt x="647" y="791"/>
                      <a:pt x="648" y="788"/>
                      <a:pt x="647" y="785"/>
                    </a:cubicBezTo>
                    <a:cubicBezTo>
                      <a:pt x="647" y="785"/>
                      <a:pt x="646" y="782"/>
                      <a:pt x="648" y="781"/>
                    </a:cubicBezTo>
                    <a:cubicBezTo>
                      <a:pt x="648" y="781"/>
                      <a:pt x="651" y="780"/>
                      <a:pt x="652" y="780"/>
                    </a:cubicBezTo>
                    <a:cubicBezTo>
                      <a:pt x="652" y="780"/>
                      <a:pt x="653" y="780"/>
                      <a:pt x="653" y="779"/>
                    </a:cubicBezTo>
                    <a:cubicBezTo>
                      <a:pt x="653" y="779"/>
                      <a:pt x="658" y="773"/>
                      <a:pt x="660" y="770"/>
                    </a:cubicBezTo>
                    <a:cubicBezTo>
                      <a:pt x="660" y="770"/>
                      <a:pt x="661" y="770"/>
                      <a:pt x="659" y="768"/>
                    </a:cubicBezTo>
                    <a:cubicBezTo>
                      <a:pt x="659" y="768"/>
                      <a:pt x="654" y="762"/>
                      <a:pt x="649" y="761"/>
                    </a:cubicBezTo>
                    <a:cubicBezTo>
                      <a:pt x="649" y="761"/>
                      <a:pt x="644" y="758"/>
                      <a:pt x="642" y="759"/>
                    </a:cubicBezTo>
                    <a:cubicBezTo>
                      <a:pt x="642" y="759"/>
                      <a:pt x="633" y="758"/>
                      <a:pt x="639" y="757"/>
                    </a:cubicBezTo>
                    <a:cubicBezTo>
                      <a:pt x="639" y="757"/>
                      <a:pt x="645" y="755"/>
                      <a:pt x="653" y="761"/>
                    </a:cubicBezTo>
                    <a:cubicBezTo>
                      <a:pt x="653" y="761"/>
                      <a:pt x="659" y="764"/>
                      <a:pt x="661" y="767"/>
                    </a:cubicBezTo>
                    <a:cubicBezTo>
                      <a:pt x="661" y="767"/>
                      <a:pt x="661" y="769"/>
                      <a:pt x="662" y="767"/>
                    </a:cubicBezTo>
                    <a:cubicBezTo>
                      <a:pt x="662" y="767"/>
                      <a:pt x="665" y="765"/>
                      <a:pt x="663" y="763"/>
                    </a:cubicBezTo>
                    <a:cubicBezTo>
                      <a:pt x="663" y="763"/>
                      <a:pt x="660" y="757"/>
                      <a:pt x="649" y="750"/>
                    </a:cubicBezTo>
                    <a:cubicBezTo>
                      <a:pt x="649" y="750"/>
                      <a:pt x="645" y="748"/>
                      <a:pt x="643" y="748"/>
                    </a:cubicBezTo>
                    <a:cubicBezTo>
                      <a:pt x="643" y="748"/>
                      <a:pt x="641" y="748"/>
                      <a:pt x="643" y="747"/>
                    </a:cubicBezTo>
                    <a:cubicBezTo>
                      <a:pt x="643" y="747"/>
                      <a:pt x="649" y="745"/>
                      <a:pt x="655" y="750"/>
                    </a:cubicBezTo>
                    <a:cubicBezTo>
                      <a:pt x="655" y="750"/>
                      <a:pt x="660" y="755"/>
                      <a:pt x="664" y="758"/>
                    </a:cubicBezTo>
                    <a:cubicBezTo>
                      <a:pt x="664" y="758"/>
                      <a:pt x="665" y="760"/>
                      <a:pt x="664" y="758"/>
                    </a:cubicBezTo>
                    <a:cubicBezTo>
                      <a:pt x="664" y="758"/>
                      <a:pt x="664" y="756"/>
                      <a:pt x="665" y="756"/>
                    </a:cubicBezTo>
                    <a:cubicBezTo>
                      <a:pt x="665" y="756"/>
                      <a:pt x="665" y="755"/>
                      <a:pt x="664" y="755"/>
                    </a:cubicBezTo>
                    <a:cubicBezTo>
                      <a:pt x="664" y="755"/>
                      <a:pt x="663" y="753"/>
                      <a:pt x="664" y="753"/>
                    </a:cubicBezTo>
                    <a:cubicBezTo>
                      <a:pt x="664" y="753"/>
                      <a:pt x="664" y="752"/>
                      <a:pt x="663" y="752"/>
                    </a:cubicBezTo>
                    <a:cubicBezTo>
                      <a:pt x="663" y="752"/>
                      <a:pt x="662" y="751"/>
                      <a:pt x="661" y="751"/>
                    </a:cubicBezTo>
                    <a:cubicBezTo>
                      <a:pt x="661" y="751"/>
                      <a:pt x="656" y="751"/>
                      <a:pt x="659" y="750"/>
                    </a:cubicBezTo>
                    <a:cubicBezTo>
                      <a:pt x="659" y="750"/>
                      <a:pt x="661" y="750"/>
                      <a:pt x="662" y="750"/>
                    </a:cubicBezTo>
                    <a:cubicBezTo>
                      <a:pt x="662" y="750"/>
                      <a:pt x="663" y="750"/>
                      <a:pt x="662" y="749"/>
                    </a:cubicBezTo>
                    <a:cubicBezTo>
                      <a:pt x="662" y="749"/>
                      <a:pt x="660" y="745"/>
                      <a:pt x="660" y="744"/>
                    </a:cubicBezTo>
                    <a:cubicBezTo>
                      <a:pt x="660" y="744"/>
                      <a:pt x="659" y="742"/>
                      <a:pt x="659" y="744"/>
                    </a:cubicBezTo>
                    <a:cubicBezTo>
                      <a:pt x="659" y="744"/>
                      <a:pt x="658" y="746"/>
                      <a:pt x="655" y="745"/>
                    </a:cubicBezTo>
                    <a:cubicBezTo>
                      <a:pt x="655" y="745"/>
                      <a:pt x="650" y="744"/>
                      <a:pt x="650" y="741"/>
                    </a:cubicBezTo>
                    <a:cubicBezTo>
                      <a:pt x="650" y="741"/>
                      <a:pt x="651" y="737"/>
                      <a:pt x="648" y="737"/>
                    </a:cubicBezTo>
                    <a:cubicBezTo>
                      <a:pt x="648" y="737"/>
                      <a:pt x="645" y="736"/>
                      <a:pt x="648" y="735"/>
                    </a:cubicBezTo>
                    <a:cubicBezTo>
                      <a:pt x="648" y="735"/>
                      <a:pt x="651" y="735"/>
                      <a:pt x="655" y="736"/>
                    </a:cubicBezTo>
                    <a:cubicBezTo>
                      <a:pt x="655" y="736"/>
                      <a:pt x="655" y="737"/>
                      <a:pt x="657" y="735"/>
                    </a:cubicBezTo>
                    <a:cubicBezTo>
                      <a:pt x="657" y="735"/>
                      <a:pt x="666" y="732"/>
                      <a:pt x="667" y="737"/>
                    </a:cubicBezTo>
                    <a:cubicBezTo>
                      <a:pt x="667" y="737"/>
                      <a:pt x="667" y="742"/>
                      <a:pt x="668" y="744"/>
                    </a:cubicBezTo>
                    <a:cubicBezTo>
                      <a:pt x="668" y="744"/>
                      <a:pt x="669" y="746"/>
                      <a:pt x="668" y="747"/>
                    </a:cubicBezTo>
                    <a:cubicBezTo>
                      <a:pt x="668" y="747"/>
                      <a:pt x="668" y="748"/>
                      <a:pt x="669" y="750"/>
                    </a:cubicBezTo>
                    <a:cubicBezTo>
                      <a:pt x="669" y="750"/>
                      <a:pt x="670" y="751"/>
                      <a:pt x="669" y="751"/>
                    </a:cubicBezTo>
                    <a:cubicBezTo>
                      <a:pt x="669" y="751"/>
                      <a:pt x="669" y="753"/>
                      <a:pt x="670" y="755"/>
                    </a:cubicBezTo>
                    <a:cubicBezTo>
                      <a:pt x="670" y="755"/>
                      <a:pt x="668" y="758"/>
                      <a:pt x="670" y="756"/>
                    </a:cubicBezTo>
                    <a:cubicBezTo>
                      <a:pt x="670" y="756"/>
                      <a:pt x="675" y="749"/>
                      <a:pt x="678" y="746"/>
                    </a:cubicBezTo>
                    <a:cubicBezTo>
                      <a:pt x="678" y="746"/>
                      <a:pt x="679" y="744"/>
                      <a:pt x="677" y="744"/>
                    </a:cubicBezTo>
                    <a:cubicBezTo>
                      <a:pt x="677" y="744"/>
                      <a:pt x="673" y="743"/>
                      <a:pt x="671" y="742"/>
                    </a:cubicBezTo>
                    <a:cubicBezTo>
                      <a:pt x="671" y="742"/>
                      <a:pt x="669" y="741"/>
                      <a:pt x="671" y="741"/>
                    </a:cubicBezTo>
                    <a:cubicBezTo>
                      <a:pt x="671" y="741"/>
                      <a:pt x="673" y="741"/>
                      <a:pt x="673" y="740"/>
                    </a:cubicBezTo>
                    <a:cubicBezTo>
                      <a:pt x="673" y="740"/>
                      <a:pt x="672" y="739"/>
                      <a:pt x="674" y="739"/>
                    </a:cubicBezTo>
                    <a:cubicBezTo>
                      <a:pt x="674" y="739"/>
                      <a:pt x="676" y="739"/>
                      <a:pt x="675" y="737"/>
                    </a:cubicBezTo>
                    <a:cubicBezTo>
                      <a:pt x="675" y="737"/>
                      <a:pt x="674" y="734"/>
                      <a:pt x="673" y="735"/>
                    </a:cubicBezTo>
                    <a:cubicBezTo>
                      <a:pt x="673" y="735"/>
                      <a:pt x="670" y="735"/>
                      <a:pt x="668" y="733"/>
                    </a:cubicBezTo>
                    <a:cubicBezTo>
                      <a:pt x="668" y="733"/>
                      <a:pt x="666" y="732"/>
                      <a:pt x="667" y="732"/>
                    </a:cubicBezTo>
                    <a:cubicBezTo>
                      <a:pt x="667" y="732"/>
                      <a:pt x="666" y="730"/>
                      <a:pt x="668" y="731"/>
                    </a:cubicBezTo>
                    <a:cubicBezTo>
                      <a:pt x="668" y="731"/>
                      <a:pt x="672" y="733"/>
                      <a:pt x="671" y="731"/>
                    </a:cubicBezTo>
                    <a:cubicBezTo>
                      <a:pt x="669" y="728"/>
                      <a:pt x="669" y="728"/>
                      <a:pt x="669" y="728"/>
                    </a:cubicBezTo>
                    <a:cubicBezTo>
                      <a:pt x="669" y="728"/>
                      <a:pt x="668" y="726"/>
                      <a:pt x="665" y="728"/>
                    </a:cubicBezTo>
                    <a:cubicBezTo>
                      <a:pt x="665" y="728"/>
                      <a:pt x="660" y="729"/>
                      <a:pt x="662" y="727"/>
                    </a:cubicBezTo>
                    <a:cubicBezTo>
                      <a:pt x="662" y="727"/>
                      <a:pt x="664" y="726"/>
                      <a:pt x="663" y="725"/>
                    </a:cubicBezTo>
                    <a:cubicBezTo>
                      <a:pt x="663" y="725"/>
                      <a:pt x="662" y="725"/>
                      <a:pt x="664" y="723"/>
                    </a:cubicBezTo>
                    <a:cubicBezTo>
                      <a:pt x="664" y="723"/>
                      <a:pt x="665" y="723"/>
                      <a:pt x="664" y="722"/>
                    </a:cubicBezTo>
                    <a:cubicBezTo>
                      <a:pt x="664" y="722"/>
                      <a:pt x="665" y="721"/>
                      <a:pt x="667" y="720"/>
                    </a:cubicBezTo>
                    <a:cubicBezTo>
                      <a:pt x="667" y="720"/>
                      <a:pt x="675" y="717"/>
                      <a:pt x="676" y="722"/>
                    </a:cubicBezTo>
                    <a:cubicBezTo>
                      <a:pt x="676" y="722"/>
                      <a:pt x="677" y="724"/>
                      <a:pt x="676" y="725"/>
                    </a:cubicBezTo>
                    <a:cubicBezTo>
                      <a:pt x="676" y="725"/>
                      <a:pt x="676" y="725"/>
                      <a:pt x="677" y="729"/>
                    </a:cubicBezTo>
                    <a:cubicBezTo>
                      <a:pt x="677" y="729"/>
                      <a:pt x="676" y="731"/>
                      <a:pt x="678" y="732"/>
                    </a:cubicBezTo>
                    <a:cubicBezTo>
                      <a:pt x="678" y="732"/>
                      <a:pt x="680" y="735"/>
                      <a:pt x="680" y="737"/>
                    </a:cubicBezTo>
                    <a:cubicBezTo>
                      <a:pt x="680" y="737"/>
                      <a:pt x="682" y="739"/>
                      <a:pt x="682" y="740"/>
                    </a:cubicBezTo>
                    <a:cubicBezTo>
                      <a:pt x="682" y="740"/>
                      <a:pt x="682" y="742"/>
                      <a:pt x="683" y="741"/>
                    </a:cubicBezTo>
                    <a:cubicBezTo>
                      <a:pt x="683" y="741"/>
                      <a:pt x="691" y="731"/>
                      <a:pt x="697" y="734"/>
                    </a:cubicBezTo>
                    <a:cubicBezTo>
                      <a:pt x="697" y="734"/>
                      <a:pt x="700" y="733"/>
                      <a:pt x="697" y="739"/>
                    </a:cubicBezTo>
                    <a:cubicBezTo>
                      <a:pt x="697" y="739"/>
                      <a:pt x="695" y="740"/>
                      <a:pt x="694" y="741"/>
                    </a:cubicBezTo>
                    <a:cubicBezTo>
                      <a:pt x="688" y="743"/>
                      <a:pt x="688" y="743"/>
                      <a:pt x="688" y="743"/>
                    </a:cubicBezTo>
                    <a:cubicBezTo>
                      <a:pt x="688" y="743"/>
                      <a:pt x="686" y="744"/>
                      <a:pt x="688" y="742"/>
                    </a:cubicBezTo>
                    <a:cubicBezTo>
                      <a:pt x="688" y="742"/>
                      <a:pt x="691" y="740"/>
                      <a:pt x="691" y="738"/>
                    </a:cubicBezTo>
                    <a:cubicBezTo>
                      <a:pt x="691" y="738"/>
                      <a:pt x="692" y="736"/>
                      <a:pt x="690" y="738"/>
                    </a:cubicBezTo>
                    <a:cubicBezTo>
                      <a:pt x="690" y="738"/>
                      <a:pt x="687" y="742"/>
                      <a:pt x="685" y="742"/>
                    </a:cubicBezTo>
                    <a:cubicBezTo>
                      <a:pt x="685" y="742"/>
                      <a:pt x="683" y="744"/>
                      <a:pt x="684" y="746"/>
                    </a:cubicBezTo>
                    <a:cubicBezTo>
                      <a:pt x="684" y="746"/>
                      <a:pt x="685" y="746"/>
                      <a:pt x="684" y="747"/>
                    </a:cubicBezTo>
                    <a:cubicBezTo>
                      <a:pt x="684" y="747"/>
                      <a:pt x="684" y="747"/>
                      <a:pt x="685" y="748"/>
                    </a:cubicBezTo>
                    <a:cubicBezTo>
                      <a:pt x="685" y="748"/>
                      <a:pt x="687" y="751"/>
                      <a:pt x="683" y="751"/>
                    </a:cubicBezTo>
                    <a:cubicBezTo>
                      <a:pt x="683" y="751"/>
                      <a:pt x="680" y="751"/>
                      <a:pt x="679" y="750"/>
                    </a:cubicBezTo>
                    <a:cubicBezTo>
                      <a:pt x="679" y="750"/>
                      <a:pt x="679" y="747"/>
                      <a:pt x="677" y="750"/>
                    </a:cubicBezTo>
                    <a:cubicBezTo>
                      <a:pt x="677" y="750"/>
                      <a:pt x="674" y="755"/>
                      <a:pt x="672" y="757"/>
                    </a:cubicBezTo>
                    <a:cubicBezTo>
                      <a:pt x="672" y="757"/>
                      <a:pt x="667" y="762"/>
                      <a:pt x="668" y="764"/>
                    </a:cubicBezTo>
                    <a:cubicBezTo>
                      <a:pt x="668" y="764"/>
                      <a:pt x="671" y="765"/>
                      <a:pt x="669" y="766"/>
                    </a:cubicBezTo>
                    <a:cubicBezTo>
                      <a:pt x="669" y="766"/>
                      <a:pt x="668" y="766"/>
                      <a:pt x="667" y="765"/>
                    </a:cubicBezTo>
                    <a:cubicBezTo>
                      <a:pt x="667" y="765"/>
                      <a:pt x="666" y="765"/>
                      <a:pt x="665" y="767"/>
                    </a:cubicBezTo>
                    <a:cubicBezTo>
                      <a:pt x="665" y="767"/>
                      <a:pt x="662" y="770"/>
                      <a:pt x="665" y="771"/>
                    </a:cubicBezTo>
                    <a:cubicBezTo>
                      <a:pt x="665" y="771"/>
                      <a:pt x="665" y="771"/>
                      <a:pt x="666" y="772"/>
                    </a:cubicBezTo>
                    <a:cubicBezTo>
                      <a:pt x="666" y="772"/>
                      <a:pt x="668" y="772"/>
                      <a:pt x="667" y="773"/>
                    </a:cubicBezTo>
                    <a:close/>
                    <a:moveTo>
                      <a:pt x="706" y="796"/>
                    </a:moveTo>
                    <a:cubicBezTo>
                      <a:pt x="706" y="796"/>
                      <a:pt x="705" y="797"/>
                      <a:pt x="705" y="800"/>
                    </a:cubicBezTo>
                    <a:cubicBezTo>
                      <a:pt x="705" y="800"/>
                      <a:pt x="705" y="800"/>
                      <a:pt x="704" y="801"/>
                    </a:cubicBezTo>
                    <a:cubicBezTo>
                      <a:pt x="695" y="808"/>
                      <a:pt x="695" y="808"/>
                      <a:pt x="695" y="808"/>
                    </a:cubicBezTo>
                    <a:cubicBezTo>
                      <a:pt x="695" y="808"/>
                      <a:pt x="694" y="807"/>
                      <a:pt x="693" y="809"/>
                    </a:cubicBezTo>
                    <a:cubicBezTo>
                      <a:pt x="693" y="809"/>
                      <a:pt x="692" y="809"/>
                      <a:pt x="692" y="808"/>
                    </a:cubicBezTo>
                    <a:cubicBezTo>
                      <a:pt x="692" y="808"/>
                      <a:pt x="692" y="808"/>
                      <a:pt x="691" y="809"/>
                    </a:cubicBezTo>
                    <a:cubicBezTo>
                      <a:pt x="691" y="809"/>
                      <a:pt x="690" y="808"/>
                      <a:pt x="689" y="809"/>
                    </a:cubicBezTo>
                    <a:cubicBezTo>
                      <a:pt x="683" y="810"/>
                      <a:pt x="683" y="810"/>
                      <a:pt x="683" y="810"/>
                    </a:cubicBezTo>
                    <a:cubicBezTo>
                      <a:pt x="683" y="810"/>
                      <a:pt x="681" y="811"/>
                      <a:pt x="684" y="809"/>
                    </a:cubicBezTo>
                    <a:cubicBezTo>
                      <a:pt x="684" y="809"/>
                      <a:pt x="691" y="807"/>
                      <a:pt x="688" y="807"/>
                    </a:cubicBezTo>
                    <a:cubicBezTo>
                      <a:pt x="688" y="807"/>
                      <a:pt x="685" y="807"/>
                      <a:pt x="687" y="806"/>
                    </a:cubicBezTo>
                    <a:cubicBezTo>
                      <a:pt x="687" y="806"/>
                      <a:pt x="694" y="801"/>
                      <a:pt x="697" y="796"/>
                    </a:cubicBezTo>
                    <a:cubicBezTo>
                      <a:pt x="697" y="796"/>
                      <a:pt x="703" y="786"/>
                      <a:pt x="695" y="779"/>
                    </a:cubicBezTo>
                    <a:cubicBezTo>
                      <a:pt x="695" y="779"/>
                      <a:pt x="691" y="780"/>
                      <a:pt x="687" y="784"/>
                    </a:cubicBezTo>
                    <a:cubicBezTo>
                      <a:pt x="687" y="784"/>
                      <a:pt x="685" y="790"/>
                      <a:pt x="683" y="790"/>
                    </a:cubicBezTo>
                    <a:cubicBezTo>
                      <a:pt x="683" y="790"/>
                      <a:pt x="677" y="790"/>
                      <a:pt x="675" y="787"/>
                    </a:cubicBezTo>
                    <a:cubicBezTo>
                      <a:pt x="675" y="787"/>
                      <a:pt x="672" y="786"/>
                      <a:pt x="674" y="786"/>
                    </a:cubicBezTo>
                    <a:cubicBezTo>
                      <a:pt x="674" y="786"/>
                      <a:pt x="675" y="787"/>
                      <a:pt x="677" y="784"/>
                    </a:cubicBezTo>
                    <a:cubicBezTo>
                      <a:pt x="677" y="784"/>
                      <a:pt x="680" y="783"/>
                      <a:pt x="680" y="782"/>
                    </a:cubicBezTo>
                    <a:cubicBezTo>
                      <a:pt x="680" y="782"/>
                      <a:pt x="682" y="779"/>
                      <a:pt x="685" y="777"/>
                    </a:cubicBezTo>
                    <a:cubicBezTo>
                      <a:pt x="685" y="777"/>
                      <a:pt x="687" y="775"/>
                      <a:pt x="688" y="774"/>
                    </a:cubicBezTo>
                    <a:cubicBezTo>
                      <a:pt x="688" y="774"/>
                      <a:pt x="688" y="772"/>
                      <a:pt x="686" y="772"/>
                    </a:cubicBezTo>
                    <a:cubicBezTo>
                      <a:pt x="686" y="772"/>
                      <a:pt x="682" y="777"/>
                      <a:pt x="679" y="769"/>
                    </a:cubicBezTo>
                    <a:cubicBezTo>
                      <a:pt x="679" y="769"/>
                      <a:pt x="679" y="761"/>
                      <a:pt x="677" y="764"/>
                    </a:cubicBezTo>
                    <a:cubicBezTo>
                      <a:pt x="677" y="764"/>
                      <a:pt x="676" y="769"/>
                      <a:pt x="672" y="770"/>
                    </a:cubicBezTo>
                    <a:cubicBezTo>
                      <a:pt x="672" y="770"/>
                      <a:pt x="670" y="771"/>
                      <a:pt x="668" y="770"/>
                    </a:cubicBezTo>
                    <a:cubicBezTo>
                      <a:pt x="668" y="770"/>
                      <a:pt x="666" y="769"/>
                      <a:pt x="668" y="769"/>
                    </a:cubicBezTo>
                    <a:cubicBezTo>
                      <a:pt x="668" y="769"/>
                      <a:pt x="671" y="768"/>
                      <a:pt x="673" y="764"/>
                    </a:cubicBezTo>
                    <a:cubicBezTo>
                      <a:pt x="673" y="764"/>
                      <a:pt x="676" y="761"/>
                      <a:pt x="675" y="759"/>
                    </a:cubicBezTo>
                    <a:cubicBezTo>
                      <a:pt x="675" y="759"/>
                      <a:pt x="675" y="758"/>
                      <a:pt x="678" y="757"/>
                    </a:cubicBezTo>
                    <a:cubicBezTo>
                      <a:pt x="678" y="757"/>
                      <a:pt x="684" y="752"/>
                      <a:pt x="687" y="755"/>
                    </a:cubicBezTo>
                    <a:cubicBezTo>
                      <a:pt x="687" y="755"/>
                      <a:pt x="689" y="757"/>
                      <a:pt x="687" y="760"/>
                    </a:cubicBezTo>
                    <a:cubicBezTo>
                      <a:pt x="687" y="760"/>
                      <a:pt x="686" y="763"/>
                      <a:pt x="689" y="765"/>
                    </a:cubicBezTo>
                    <a:cubicBezTo>
                      <a:pt x="689" y="765"/>
                      <a:pt x="693" y="768"/>
                      <a:pt x="694" y="766"/>
                    </a:cubicBezTo>
                    <a:cubicBezTo>
                      <a:pt x="694" y="766"/>
                      <a:pt x="699" y="762"/>
                      <a:pt x="701" y="763"/>
                    </a:cubicBezTo>
                    <a:cubicBezTo>
                      <a:pt x="701" y="763"/>
                      <a:pt x="705" y="764"/>
                      <a:pt x="705" y="766"/>
                    </a:cubicBezTo>
                    <a:cubicBezTo>
                      <a:pt x="705" y="766"/>
                      <a:pt x="704" y="768"/>
                      <a:pt x="703" y="769"/>
                    </a:cubicBezTo>
                    <a:cubicBezTo>
                      <a:pt x="703" y="769"/>
                      <a:pt x="703" y="770"/>
                      <a:pt x="702" y="771"/>
                    </a:cubicBezTo>
                    <a:cubicBezTo>
                      <a:pt x="702" y="771"/>
                      <a:pt x="699" y="772"/>
                      <a:pt x="701" y="775"/>
                    </a:cubicBezTo>
                    <a:cubicBezTo>
                      <a:pt x="706" y="782"/>
                      <a:pt x="706" y="782"/>
                      <a:pt x="706" y="782"/>
                    </a:cubicBezTo>
                    <a:cubicBezTo>
                      <a:pt x="706" y="782"/>
                      <a:pt x="708" y="789"/>
                      <a:pt x="707" y="793"/>
                    </a:cubicBezTo>
                    <a:cubicBezTo>
                      <a:pt x="707" y="794"/>
                      <a:pt x="706" y="796"/>
                      <a:pt x="706" y="796"/>
                    </a:cubicBezTo>
                    <a:close/>
                    <a:moveTo>
                      <a:pt x="451" y="788"/>
                    </a:moveTo>
                    <a:cubicBezTo>
                      <a:pt x="267" y="788"/>
                      <a:pt x="118" y="639"/>
                      <a:pt x="118" y="455"/>
                    </a:cubicBezTo>
                    <a:cubicBezTo>
                      <a:pt x="118" y="271"/>
                      <a:pt x="267" y="121"/>
                      <a:pt x="451" y="121"/>
                    </a:cubicBezTo>
                    <a:cubicBezTo>
                      <a:pt x="635" y="121"/>
                      <a:pt x="784" y="271"/>
                      <a:pt x="784" y="455"/>
                    </a:cubicBezTo>
                    <a:cubicBezTo>
                      <a:pt x="784" y="639"/>
                      <a:pt x="635" y="788"/>
                      <a:pt x="451" y="788"/>
                    </a:cubicBezTo>
                    <a:close/>
                    <a:moveTo>
                      <a:pt x="778" y="318"/>
                    </a:moveTo>
                    <a:cubicBezTo>
                      <a:pt x="775" y="310"/>
                      <a:pt x="775" y="303"/>
                      <a:pt x="777" y="296"/>
                    </a:cubicBezTo>
                    <a:cubicBezTo>
                      <a:pt x="779" y="290"/>
                      <a:pt x="784" y="285"/>
                      <a:pt x="792" y="282"/>
                    </a:cubicBezTo>
                    <a:cubicBezTo>
                      <a:pt x="797" y="280"/>
                      <a:pt x="801" y="279"/>
                      <a:pt x="805" y="279"/>
                    </a:cubicBezTo>
                    <a:cubicBezTo>
                      <a:pt x="808" y="280"/>
                      <a:pt x="811" y="280"/>
                      <a:pt x="814" y="282"/>
                    </a:cubicBezTo>
                    <a:cubicBezTo>
                      <a:pt x="817" y="283"/>
                      <a:pt x="819" y="285"/>
                      <a:pt x="821" y="287"/>
                    </a:cubicBezTo>
                    <a:cubicBezTo>
                      <a:pt x="824" y="289"/>
                      <a:pt x="826" y="293"/>
                      <a:pt x="828" y="297"/>
                    </a:cubicBezTo>
                    <a:cubicBezTo>
                      <a:pt x="831" y="305"/>
                      <a:pt x="831" y="312"/>
                      <a:pt x="829" y="318"/>
                    </a:cubicBezTo>
                    <a:cubicBezTo>
                      <a:pt x="826" y="325"/>
                      <a:pt x="821" y="330"/>
                      <a:pt x="813" y="333"/>
                    </a:cubicBezTo>
                    <a:cubicBezTo>
                      <a:pt x="806" y="336"/>
                      <a:pt x="799" y="336"/>
                      <a:pt x="792" y="334"/>
                    </a:cubicBezTo>
                    <a:cubicBezTo>
                      <a:pt x="786" y="331"/>
                      <a:pt x="781" y="325"/>
                      <a:pt x="778" y="318"/>
                    </a:cubicBezTo>
                    <a:close/>
                    <a:moveTo>
                      <a:pt x="841" y="337"/>
                    </a:moveTo>
                    <a:cubicBezTo>
                      <a:pt x="843" y="348"/>
                      <a:pt x="843" y="348"/>
                      <a:pt x="843" y="348"/>
                    </a:cubicBezTo>
                    <a:cubicBezTo>
                      <a:pt x="802" y="358"/>
                      <a:pt x="802" y="358"/>
                      <a:pt x="802" y="358"/>
                    </a:cubicBezTo>
                    <a:cubicBezTo>
                      <a:pt x="809" y="386"/>
                      <a:pt x="809" y="386"/>
                      <a:pt x="809" y="386"/>
                    </a:cubicBezTo>
                    <a:cubicBezTo>
                      <a:pt x="801" y="388"/>
                      <a:pt x="801" y="388"/>
                      <a:pt x="801" y="388"/>
                    </a:cubicBezTo>
                    <a:cubicBezTo>
                      <a:pt x="791" y="349"/>
                      <a:pt x="791" y="349"/>
                      <a:pt x="791" y="349"/>
                    </a:cubicBezTo>
                    <a:lnTo>
                      <a:pt x="841" y="337"/>
                    </a:lnTo>
                    <a:close/>
                    <a:moveTo>
                      <a:pt x="851" y="525"/>
                    </a:moveTo>
                    <a:cubicBezTo>
                      <a:pt x="815" y="528"/>
                      <a:pt x="815" y="528"/>
                      <a:pt x="815" y="528"/>
                    </a:cubicBezTo>
                    <a:cubicBezTo>
                      <a:pt x="847" y="545"/>
                      <a:pt x="847" y="545"/>
                      <a:pt x="847" y="545"/>
                    </a:cubicBezTo>
                    <a:cubicBezTo>
                      <a:pt x="844" y="562"/>
                      <a:pt x="844" y="562"/>
                      <a:pt x="844" y="562"/>
                    </a:cubicBezTo>
                    <a:cubicBezTo>
                      <a:pt x="793" y="552"/>
                      <a:pt x="793" y="552"/>
                      <a:pt x="793" y="552"/>
                    </a:cubicBezTo>
                    <a:cubicBezTo>
                      <a:pt x="795" y="541"/>
                      <a:pt x="795" y="541"/>
                      <a:pt x="795" y="541"/>
                    </a:cubicBezTo>
                    <a:cubicBezTo>
                      <a:pt x="835" y="549"/>
                      <a:pt x="835" y="549"/>
                      <a:pt x="835" y="549"/>
                    </a:cubicBezTo>
                    <a:cubicBezTo>
                      <a:pt x="798" y="530"/>
                      <a:pt x="798" y="530"/>
                      <a:pt x="798" y="530"/>
                    </a:cubicBezTo>
                    <a:cubicBezTo>
                      <a:pt x="800" y="519"/>
                      <a:pt x="800" y="519"/>
                      <a:pt x="800" y="519"/>
                    </a:cubicBezTo>
                    <a:cubicBezTo>
                      <a:pt x="842" y="517"/>
                      <a:pt x="842" y="517"/>
                      <a:pt x="842" y="517"/>
                    </a:cubicBezTo>
                    <a:cubicBezTo>
                      <a:pt x="802" y="508"/>
                      <a:pt x="802" y="508"/>
                      <a:pt x="802" y="508"/>
                    </a:cubicBezTo>
                    <a:cubicBezTo>
                      <a:pt x="804" y="498"/>
                      <a:pt x="804" y="498"/>
                      <a:pt x="804" y="498"/>
                    </a:cubicBezTo>
                    <a:cubicBezTo>
                      <a:pt x="855" y="508"/>
                      <a:pt x="855" y="508"/>
                      <a:pt x="855" y="508"/>
                    </a:cubicBezTo>
                    <a:lnTo>
                      <a:pt x="851" y="525"/>
                    </a:lnTo>
                    <a:close/>
                    <a:moveTo>
                      <a:pt x="815" y="474"/>
                    </a:moveTo>
                    <a:cubicBezTo>
                      <a:pt x="816" y="476"/>
                      <a:pt x="818" y="477"/>
                      <a:pt x="819" y="478"/>
                    </a:cubicBezTo>
                    <a:cubicBezTo>
                      <a:pt x="821" y="478"/>
                      <a:pt x="824" y="478"/>
                      <a:pt x="828" y="478"/>
                    </a:cubicBezTo>
                    <a:cubicBezTo>
                      <a:pt x="857" y="479"/>
                      <a:pt x="857" y="479"/>
                      <a:pt x="857" y="479"/>
                    </a:cubicBezTo>
                    <a:cubicBezTo>
                      <a:pt x="856" y="491"/>
                      <a:pt x="856" y="491"/>
                      <a:pt x="856" y="491"/>
                    </a:cubicBezTo>
                    <a:cubicBezTo>
                      <a:pt x="829" y="490"/>
                      <a:pt x="829" y="490"/>
                      <a:pt x="829" y="490"/>
                    </a:cubicBezTo>
                    <a:cubicBezTo>
                      <a:pt x="823" y="490"/>
                      <a:pt x="819" y="489"/>
                      <a:pt x="816" y="489"/>
                    </a:cubicBezTo>
                    <a:cubicBezTo>
                      <a:pt x="814" y="488"/>
                      <a:pt x="812" y="487"/>
                      <a:pt x="810" y="485"/>
                    </a:cubicBezTo>
                    <a:cubicBezTo>
                      <a:pt x="808" y="483"/>
                      <a:pt x="807" y="481"/>
                      <a:pt x="806" y="478"/>
                    </a:cubicBezTo>
                    <a:cubicBezTo>
                      <a:pt x="805" y="475"/>
                      <a:pt x="805" y="472"/>
                      <a:pt x="805" y="467"/>
                    </a:cubicBezTo>
                    <a:cubicBezTo>
                      <a:pt x="805" y="462"/>
                      <a:pt x="806" y="458"/>
                      <a:pt x="807" y="455"/>
                    </a:cubicBezTo>
                    <a:cubicBezTo>
                      <a:pt x="808" y="452"/>
                      <a:pt x="810" y="450"/>
                      <a:pt x="812" y="448"/>
                    </a:cubicBezTo>
                    <a:cubicBezTo>
                      <a:pt x="813" y="447"/>
                      <a:pt x="815" y="446"/>
                      <a:pt x="817" y="445"/>
                    </a:cubicBezTo>
                    <a:cubicBezTo>
                      <a:pt x="820" y="445"/>
                      <a:pt x="825" y="444"/>
                      <a:pt x="831" y="445"/>
                    </a:cubicBezTo>
                    <a:cubicBezTo>
                      <a:pt x="858" y="446"/>
                      <a:pt x="858" y="446"/>
                      <a:pt x="858" y="446"/>
                    </a:cubicBezTo>
                    <a:cubicBezTo>
                      <a:pt x="858" y="457"/>
                      <a:pt x="858" y="457"/>
                      <a:pt x="858" y="457"/>
                    </a:cubicBezTo>
                    <a:cubicBezTo>
                      <a:pt x="830" y="456"/>
                      <a:pt x="830" y="456"/>
                      <a:pt x="830" y="456"/>
                    </a:cubicBezTo>
                    <a:cubicBezTo>
                      <a:pt x="825" y="456"/>
                      <a:pt x="822" y="456"/>
                      <a:pt x="821" y="456"/>
                    </a:cubicBezTo>
                    <a:cubicBezTo>
                      <a:pt x="819" y="457"/>
                      <a:pt x="817" y="458"/>
                      <a:pt x="816" y="459"/>
                    </a:cubicBezTo>
                    <a:cubicBezTo>
                      <a:pt x="814" y="461"/>
                      <a:pt x="814" y="464"/>
                      <a:pt x="813" y="467"/>
                    </a:cubicBezTo>
                    <a:cubicBezTo>
                      <a:pt x="813" y="470"/>
                      <a:pt x="814" y="473"/>
                      <a:pt x="815" y="47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3" name="Freeform 85">
                <a:extLst>
                  <a:ext uri="{FF2B5EF4-FFF2-40B4-BE49-F238E27FC236}">
                    <a16:creationId xmlns="" xmlns:a16="http://schemas.microsoft.com/office/drawing/2014/main" id="{1A07FA5C-328A-804B-A5E5-85DB789DA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749"/>
                <a:ext cx="42" cy="40"/>
              </a:xfrm>
              <a:custGeom>
                <a:avLst/>
                <a:gdLst>
                  <a:gd name="T0" fmla="*/ 13 w 22"/>
                  <a:gd name="T1" fmla="*/ 20 h 21"/>
                  <a:gd name="T2" fmla="*/ 18 w 22"/>
                  <a:gd name="T3" fmla="*/ 20 h 21"/>
                  <a:gd name="T4" fmla="*/ 21 w 22"/>
                  <a:gd name="T5" fmla="*/ 18 h 21"/>
                  <a:gd name="T6" fmla="*/ 22 w 22"/>
                  <a:gd name="T7" fmla="*/ 13 h 21"/>
                  <a:gd name="T8" fmla="*/ 20 w 22"/>
                  <a:gd name="T9" fmla="*/ 8 h 21"/>
                  <a:gd name="T10" fmla="*/ 13 w 22"/>
                  <a:gd name="T11" fmla="*/ 3 h 21"/>
                  <a:gd name="T12" fmla="*/ 9 w 22"/>
                  <a:gd name="T13" fmla="*/ 0 h 21"/>
                  <a:gd name="T14" fmla="*/ 0 w 22"/>
                  <a:gd name="T15" fmla="*/ 12 h 21"/>
                  <a:gd name="T16" fmla="*/ 5 w 22"/>
                  <a:gd name="T17" fmla="*/ 16 h 21"/>
                  <a:gd name="T18" fmla="*/ 13 w 22"/>
                  <a:gd name="T19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3" y="20"/>
                    </a:moveTo>
                    <a:cubicBezTo>
                      <a:pt x="15" y="21"/>
                      <a:pt x="16" y="21"/>
                      <a:pt x="18" y="20"/>
                    </a:cubicBezTo>
                    <a:cubicBezTo>
                      <a:pt x="19" y="20"/>
                      <a:pt x="20" y="19"/>
                      <a:pt x="21" y="18"/>
                    </a:cubicBezTo>
                    <a:cubicBezTo>
                      <a:pt x="22" y="16"/>
                      <a:pt x="22" y="14"/>
                      <a:pt x="22" y="13"/>
                    </a:cubicBezTo>
                    <a:cubicBezTo>
                      <a:pt x="22" y="11"/>
                      <a:pt x="21" y="10"/>
                      <a:pt x="20" y="8"/>
                    </a:cubicBezTo>
                    <a:cubicBezTo>
                      <a:pt x="19" y="7"/>
                      <a:pt x="16" y="6"/>
                      <a:pt x="13" y="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9" y="18"/>
                      <a:pt x="12" y="20"/>
                      <a:pt x="13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4" name="Freeform 86">
                <a:extLst>
                  <a:ext uri="{FF2B5EF4-FFF2-40B4-BE49-F238E27FC236}">
                    <a16:creationId xmlns="" xmlns:a16="http://schemas.microsoft.com/office/drawing/2014/main" id="{F4F1B6B0-DA6E-5E4F-849E-F7EB08856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110"/>
                <a:ext cx="35" cy="54"/>
              </a:xfrm>
              <a:custGeom>
                <a:avLst/>
                <a:gdLst>
                  <a:gd name="T0" fmla="*/ 4 w 18"/>
                  <a:gd name="T1" fmla="*/ 3 h 28"/>
                  <a:gd name="T2" fmla="*/ 6 w 18"/>
                  <a:gd name="T3" fmla="*/ 6 h 28"/>
                  <a:gd name="T4" fmla="*/ 7 w 18"/>
                  <a:gd name="T5" fmla="*/ 9 h 28"/>
                  <a:gd name="T6" fmla="*/ 7 w 18"/>
                  <a:gd name="T7" fmla="*/ 12 h 28"/>
                  <a:gd name="T8" fmla="*/ 6 w 18"/>
                  <a:gd name="T9" fmla="*/ 13 h 28"/>
                  <a:gd name="T10" fmla="*/ 3 w 18"/>
                  <a:gd name="T11" fmla="*/ 19 h 28"/>
                  <a:gd name="T12" fmla="*/ 3 w 18"/>
                  <a:gd name="T13" fmla="*/ 25 h 28"/>
                  <a:gd name="T14" fmla="*/ 8 w 18"/>
                  <a:gd name="T15" fmla="*/ 22 h 28"/>
                  <a:gd name="T16" fmla="*/ 10 w 18"/>
                  <a:gd name="T17" fmla="*/ 21 h 28"/>
                  <a:gd name="T18" fmla="*/ 11 w 18"/>
                  <a:gd name="T19" fmla="*/ 19 h 28"/>
                  <a:gd name="T20" fmla="*/ 15 w 18"/>
                  <a:gd name="T21" fmla="*/ 13 h 28"/>
                  <a:gd name="T22" fmla="*/ 18 w 18"/>
                  <a:gd name="T23" fmla="*/ 7 h 28"/>
                  <a:gd name="T24" fmla="*/ 18 w 18"/>
                  <a:gd name="T25" fmla="*/ 4 h 28"/>
                  <a:gd name="T26" fmla="*/ 12 w 18"/>
                  <a:gd name="T27" fmla="*/ 1 h 28"/>
                  <a:gd name="T28" fmla="*/ 8 w 18"/>
                  <a:gd name="T29" fmla="*/ 0 h 28"/>
                  <a:gd name="T30" fmla="*/ 4 w 18"/>
                  <a:gd name="T31" fmla="*/ 0 h 28"/>
                  <a:gd name="T32" fmla="*/ 4 w 18"/>
                  <a:gd name="T33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28">
                    <a:moveTo>
                      <a:pt x="4" y="3"/>
                    </a:moveTo>
                    <a:cubicBezTo>
                      <a:pt x="4" y="4"/>
                      <a:pt x="6" y="6"/>
                      <a:pt x="6" y="6"/>
                    </a:cubicBezTo>
                    <a:cubicBezTo>
                      <a:pt x="6" y="8"/>
                      <a:pt x="7" y="9"/>
                      <a:pt x="7" y="9"/>
                    </a:cubicBezTo>
                    <a:cubicBezTo>
                      <a:pt x="8" y="10"/>
                      <a:pt x="7" y="12"/>
                      <a:pt x="7" y="12"/>
                    </a:cubicBezTo>
                    <a:cubicBezTo>
                      <a:pt x="7" y="12"/>
                      <a:pt x="6" y="13"/>
                      <a:pt x="6" y="13"/>
                    </a:cubicBezTo>
                    <a:cubicBezTo>
                      <a:pt x="6" y="16"/>
                      <a:pt x="3" y="19"/>
                      <a:pt x="3" y="19"/>
                    </a:cubicBezTo>
                    <a:cubicBezTo>
                      <a:pt x="0" y="21"/>
                      <a:pt x="3" y="25"/>
                      <a:pt x="3" y="25"/>
                    </a:cubicBezTo>
                    <a:cubicBezTo>
                      <a:pt x="4" y="28"/>
                      <a:pt x="8" y="22"/>
                      <a:pt x="8" y="22"/>
                    </a:cubicBezTo>
                    <a:cubicBezTo>
                      <a:pt x="9" y="21"/>
                      <a:pt x="10" y="21"/>
                      <a:pt x="10" y="21"/>
                    </a:cubicBezTo>
                    <a:cubicBezTo>
                      <a:pt x="10" y="20"/>
                      <a:pt x="10" y="20"/>
                      <a:pt x="11" y="19"/>
                    </a:cubicBezTo>
                    <a:cubicBezTo>
                      <a:pt x="12" y="16"/>
                      <a:pt x="15" y="13"/>
                      <a:pt x="15" y="13"/>
                    </a:cubicBezTo>
                    <a:cubicBezTo>
                      <a:pt x="15" y="12"/>
                      <a:pt x="18" y="7"/>
                      <a:pt x="18" y="7"/>
                    </a:cubicBezTo>
                    <a:cubicBezTo>
                      <a:pt x="18" y="6"/>
                      <a:pt x="18" y="4"/>
                      <a:pt x="18" y="4"/>
                    </a:cubicBezTo>
                    <a:cubicBezTo>
                      <a:pt x="17" y="3"/>
                      <a:pt x="12" y="1"/>
                      <a:pt x="12" y="1"/>
                    </a:cubicBezTo>
                    <a:cubicBezTo>
                      <a:pt x="12" y="1"/>
                      <a:pt x="10" y="1"/>
                      <a:pt x="8" y="0"/>
                    </a:cubicBezTo>
                    <a:cubicBezTo>
                      <a:pt x="6" y="0"/>
                      <a:pt x="4" y="0"/>
                      <a:pt x="4" y="0"/>
                    </a:cubicBezTo>
                    <a:cubicBezTo>
                      <a:pt x="1" y="1"/>
                      <a:pt x="4" y="3"/>
                      <a:pt x="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5" name="Freeform 87">
                <a:extLst>
                  <a:ext uri="{FF2B5EF4-FFF2-40B4-BE49-F238E27FC236}">
                    <a16:creationId xmlns="" xmlns:a16="http://schemas.microsoft.com/office/drawing/2014/main" id="{9757A1C8-19AF-2146-83BB-47EF10CC4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076"/>
                <a:ext cx="68" cy="67"/>
              </a:xfrm>
              <a:custGeom>
                <a:avLst/>
                <a:gdLst>
                  <a:gd name="T0" fmla="*/ 24 w 36"/>
                  <a:gd name="T1" fmla="*/ 32 h 35"/>
                  <a:gd name="T2" fmla="*/ 35 w 36"/>
                  <a:gd name="T3" fmla="*/ 23 h 35"/>
                  <a:gd name="T4" fmla="*/ 35 w 36"/>
                  <a:gd name="T5" fmla="*/ 11 h 35"/>
                  <a:gd name="T6" fmla="*/ 26 w 36"/>
                  <a:gd name="T7" fmla="*/ 2 h 35"/>
                  <a:gd name="T8" fmla="*/ 12 w 36"/>
                  <a:gd name="T9" fmla="*/ 3 h 35"/>
                  <a:gd name="T10" fmla="*/ 1 w 36"/>
                  <a:gd name="T11" fmla="*/ 12 h 35"/>
                  <a:gd name="T12" fmla="*/ 1 w 36"/>
                  <a:gd name="T13" fmla="*/ 24 h 35"/>
                  <a:gd name="T14" fmla="*/ 10 w 36"/>
                  <a:gd name="T15" fmla="*/ 33 h 35"/>
                  <a:gd name="T16" fmla="*/ 24 w 36"/>
                  <a:gd name="T17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35">
                    <a:moveTo>
                      <a:pt x="24" y="32"/>
                    </a:moveTo>
                    <a:cubicBezTo>
                      <a:pt x="30" y="30"/>
                      <a:pt x="33" y="27"/>
                      <a:pt x="35" y="23"/>
                    </a:cubicBezTo>
                    <a:cubicBezTo>
                      <a:pt x="36" y="19"/>
                      <a:pt x="36" y="15"/>
                      <a:pt x="35" y="11"/>
                    </a:cubicBezTo>
                    <a:cubicBezTo>
                      <a:pt x="33" y="6"/>
                      <a:pt x="30" y="3"/>
                      <a:pt x="26" y="2"/>
                    </a:cubicBezTo>
                    <a:cubicBezTo>
                      <a:pt x="22" y="0"/>
                      <a:pt x="17" y="1"/>
                      <a:pt x="12" y="3"/>
                    </a:cubicBezTo>
                    <a:cubicBezTo>
                      <a:pt x="7" y="5"/>
                      <a:pt x="3" y="8"/>
                      <a:pt x="1" y="12"/>
                    </a:cubicBezTo>
                    <a:cubicBezTo>
                      <a:pt x="0" y="16"/>
                      <a:pt x="0" y="20"/>
                      <a:pt x="1" y="24"/>
                    </a:cubicBezTo>
                    <a:cubicBezTo>
                      <a:pt x="3" y="29"/>
                      <a:pt x="6" y="31"/>
                      <a:pt x="10" y="33"/>
                    </a:cubicBezTo>
                    <a:cubicBezTo>
                      <a:pt x="14" y="35"/>
                      <a:pt x="18" y="34"/>
                      <a:pt x="24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</p:grpSp>
      <p:pic>
        <p:nvPicPr>
          <p:cNvPr id="191" name="图片 190">
            <a:extLst>
              <a:ext uri="{FF2B5EF4-FFF2-40B4-BE49-F238E27FC236}">
                <a16:creationId xmlns="" xmlns:a16="http://schemas.microsoft.com/office/drawing/2014/main" id="{5942B352-DEB8-484F-B395-CC3B83EDAA32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6342612"/>
            <a:ext cx="12192000" cy="515389"/>
          </a:xfrm>
          <a:prstGeom prst="rect">
            <a:avLst/>
          </a:prstGeom>
        </p:spPr>
      </p:pic>
      <p:grpSp>
        <p:nvGrpSpPr>
          <p:cNvPr id="192" name="组合 191">
            <a:extLst>
              <a:ext uri="{FF2B5EF4-FFF2-40B4-BE49-F238E27FC236}">
                <a16:creationId xmlns="" xmlns:a16="http://schemas.microsoft.com/office/drawing/2014/main" id="{36451CC1-E625-3642-89FD-6A50568AD7B4}"/>
              </a:ext>
            </a:extLst>
          </p:cNvPr>
          <p:cNvGrpSpPr/>
          <p:nvPr/>
        </p:nvGrpSpPr>
        <p:grpSpPr>
          <a:xfrm>
            <a:off x="10899831" y="6542060"/>
            <a:ext cx="1028644" cy="189883"/>
            <a:chOff x="4206876" y="3000376"/>
            <a:chExt cx="3689350" cy="681038"/>
          </a:xfrm>
          <a:solidFill>
            <a:schemeClr val="bg1"/>
          </a:solidFill>
        </p:grpSpPr>
        <p:sp>
          <p:nvSpPr>
            <p:cNvPr id="193" name="Freeform 54">
              <a:extLst>
                <a:ext uri="{FF2B5EF4-FFF2-40B4-BE49-F238E27FC236}">
                  <a16:creationId xmlns="" xmlns:a16="http://schemas.microsoft.com/office/drawing/2014/main" id="{AF84D259-C5F3-F341-96C9-3453763B8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688" y="3021013"/>
              <a:ext cx="647700" cy="141288"/>
            </a:xfrm>
            <a:custGeom>
              <a:avLst/>
              <a:gdLst>
                <a:gd name="T0" fmla="*/ 98 w 214"/>
                <a:gd name="T1" fmla="*/ 0 h 46"/>
                <a:gd name="T2" fmla="*/ 108 w 214"/>
                <a:gd name="T3" fmla="*/ 3 h 46"/>
                <a:gd name="T4" fmla="*/ 127 w 214"/>
                <a:gd name="T5" fmla="*/ 17 h 46"/>
                <a:gd name="T6" fmla="*/ 137 w 214"/>
                <a:gd name="T7" fmla="*/ 19 h 46"/>
                <a:gd name="T8" fmla="*/ 139 w 214"/>
                <a:gd name="T9" fmla="*/ 19 h 46"/>
                <a:gd name="T10" fmla="*/ 162 w 214"/>
                <a:gd name="T11" fmla="*/ 19 h 46"/>
                <a:gd name="T12" fmla="*/ 176 w 214"/>
                <a:gd name="T13" fmla="*/ 19 h 46"/>
                <a:gd name="T14" fmla="*/ 188 w 214"/>
                <a:gd name="T15" fmla="*/ 19 h 46"/>
                <a:gd name="T16" fmla="*/ 202 w 214"/>
                <a:gd name="T17" fmla="*/ 18 h 46"/>
                <a:gd name="T18" fmla="*/ 210 w 214"/>
                <a:gd name="T19" fmla="*/ 31 h 46"/>
                <a:gd name="T20" fmla="*/ 200 w 214"/>
                <a:gd name="T21" fmla="*/ 34 h 46"/>
                <a:gd name="T22" fmla="*/ 193 w 214"/>
                <a:gd name="T23" fmla="*/ 35 h 46"/>
                <a:gd name="T24" fmla="*/ 183 w 214"/>
                <a:gd name="T25" fmla="*/ 35 h 46"/>
                <a:gd name="T26" fmla="*/ 165 w 214"/>
                <a:gd name="T27" fmla="*/ 36 h 46"/>
                <a:gd name="T28" fmla="*/ 129 w 214"/>
                <a:gd name="T29" fmla="*/ 36 h 46"/>
                <a:gd name="T30" fmla="*/ 121 w 214"/>
                <a:gd name="T31" fmla="*/ 36 h 46"/>
                <a:gd name="T32" fmla="*/ 118 w 214"/>
                <a:gd name="T33" fmla="*/ 38 h 46"/>
                <a:gd name="T34" fmla="*/ 114 w 214"/>
                <a:gd name="T35" fmla="*/ 38 h 46"/>
                <a:gd name="T36" fmla="*/ 94 w 214"/>
                <a:gd name="T37" fmla="*/ 36 h 46"/>
                <a:gd name="T38" fmla="*/ 80 w 214"/>
                <a:gd name="T39" fmla="*/ 36 h 46"/>
                <a:gd name="T40" fmla="*/ 71 w 214"/>
                <a:gd name="T41" fmla="*/ 37 h 46"/>
                <a:gd name="T42" fmla="*/ 41 w 214"/>
                <a:gd name="T43" fmla="*/ 39 h 46"/>
                <a:gd name="T44" fmla="*/ 34 w 214"/>
                <a:gd name="T45" fmla="*/ 39 h 46"/>
                <a:gd name="T46" fmla="*/ 3 w 214"/>
                <a:gd name="T47" fmla="*/ 39 h 46"/>
                <a:gd name="T48" fmla="*/ 0 w 214"/>
                <a:gd name="T49" fmla="*/ 30 h 46"/>
                <a:gd name="T50" fmla="*/ 5 w 214"/>
                <a:gd name="T51" fmla="*/ 25 h 46"/>
                <a:gd name="T52" fmla="*/ 17 w 214"/>
                <a:gd name="T53" fmla="*/ 23 h 46"/>
                <a:gd name="T54" fmla="*/ 46 w 214"/>
                <a:gd name="T55" fmla="*/ 25 h 46"/>
                <a:gd name="T56" fmla="*/ 61 w 214"/>
                <a:gd name="T57" fmla="*/ 23 h 46"/>
                <a:gd name="T58" fmla="*/ 74 w 214"/>
                <a:gd name="T59" fmla="*/ 21 h 46"/>
                <a:gd name="T60" fmla="*/ 84 w 214"/>
                <a:gd name="T61" fmla="*/ 20 h 46"/>
                <a:gd name="T62" fmla="*/ 88 w 214"/>
                <a:gd name="T63" fmla="*/ 19 h 46"/>
                <a:gd name="T64" fmla="*/ 88 w 214"/>
                <a:gd name="T65" fmla="*/ 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4" h="46">
                  <a:moveTo>
                    <a:pt x="93" y="0"/>
                  </a:moveTo>
                  <a:cubicBezTo>
                    <a:pt x="94" y="1"/>
                    <a:pt x="96" y="0"/>
                    <a:pt x="98" y="0"/>
                  </a:cubicBezTo>
                  <a:cubicBezTo>
                    <a:pt x="101" y="1"/>
                    <a:pt x="101" y="2"/>
                    <a:pt x="104" y="3"/>
                  </a:cubicBezTo>
                  <a:cubicBezTo>
                    <a:pt x="105" y="1"/>
                    <a:pt x="108" y="4"/>
                    <a:pt x="108" y="3"/>
                  </a:cubicBezTo>
                  <a:cubicBezTo>
                    <a:pt x="113" y="5"/>
                    <a:pt x="118" y="8"/>
                    <a:pt x="122" y="11"/>
                  </a:cubicBezTo>
                  <a:cubicBezTo>
                    <a:pt x="124" y="12"/>
                    <a:pt x="125" y="16"/>
                    <a:pt x="127" y="17"/>
                  </a:cubicBezTo>
                  <a:cubicBezTo>
                    <a:pt x="129" y="18"/>
                    <a:pt x="133" y="18"/>
                    <a:pt x="135" y="20"/>
                  </a:cubicBezTo>
                  <a:cubicBezTo>
                    <a:pt x="135" y="20"/>
                    <a:pt x="136" y="19"/>
                    <a:pt x="137" y="19"/>
                  </a:cubicBezTo>
                  <a:cubicBezTo>
                    <a:pt x="137" y="19"/>
                    <a:pt x="137" y="19"/>
                    <a:pt x="137" y="20"/>
                  </a:cubicBezTo>
                  <a:cubicBezTo>
                    <a:pt x="138" y="19"/>
                    <a:pt x="138" y="19"/>
                    <a:pt x="139" y="19"/>
                  </a:cubicBezTo>
                  <a:cubicBezTo>
                    <a:pt x="139" y="18"/>
                    <a:pt x="146" y="21"/>
                    <a:pt x="148" y="19"/>
                  </a:cubicBezTo>
                  <a:cubicBezTo>
                    <a:pt x="151" y="21"/>
                    <a:pt x="156" y="18"/>
                    <a:pt x="162" y="19"/>
                  </a:cubicBezTo>
                  <a:cubicBezTo>
                    <a:pt x="164" y="20"/>
                    <a:pt x="171" y="20"/>
                    <a:pt x="174" y="18"/>
                  </a:cubicBezTo>
                  <a:cubicBezTo>
                    <a:pt x="175" y="19"/>
                    <a:pt x="176" y="19"/>
                    <a:pt x="176" y="19"/>
                  </a:cubicBezTo>
                  <a:cubicBezTo>
                    <a:pt x="177" y="19"/>
                    <a:pt x="180" y="18"/>
                    <a:pt x="182" y="19"/>
                  </a:cubicBezTo>
                  <a:cubicBezTo>
                    <a:pt x="182" y="20"/>
                    <a:pt x="186" y="19"/>
                    <a:pt x="188" y="19"/>
                  </a:cubicBezTo>
                  <a:cubicBezTo>
                    <a:pt x="190" y="19"/>
                    <a:pt x="192" y="18"/>
                    <a:pt x="195" y="18"/>
                  </a:cubicBezTo>
                  <a:cubicBezTo>
                    <a:pt x="196" y="18"/>
                    <a:pt x="201" y="19"/>
                    <a:pt x="202" y="18"/>
                  </a:cubicBezTo>
                  <a:cubicBezTo>
                    <a:pt x="206" y="20"/>
                    <a:pt x="212" y="21"/>
                    <a:pt x="214" y="23"/>
                  </a:cubicBezTo>
                  <a:cubicBezTo>
                    <a:pt x="214" y="26"/>
                    <a:pt x="213" y="30"/>
                    <a:pt x="210" y="31"/>
                  </a:cubicBezTo>
                  <a:cubicBezTo>
                    <a:pt x="209" y="32"/>
                    <a:pt x="206" y="31"/>
                    <a:pt x="205" y="31"/>
                  </a:cubicBezTo>
                  <a:cubicBezTo>
                    <a:pt x="204" y="32"/>
                    <a:pt x="202" y="34"/>
                    <a:pt x="200" y="34"/>
                  </a:cubicBezTo>
                  <a:cubicBezTo>
                    <a:pt x="198" y="35"/>
                    <a:pt x="195" y="34"/>
                    <a:pt x="194" y="36"/>
                  </a:cubicBezTo>
                  <a:cubicBezTo>
                    <a:pt x="194" y="36"/>
                    <a:pt x="193" y="35"/>
                    <a:pt x="193" y="35"/>
                  </a:cubicBezTo>
                  <a:cubicBezTo>
                    <a:pt x="192" y="35"/>
                    <a:pt x="184" y="35"/>
                    <a:pt x="184" y="35"/>
                  </a:cubicBezTo>
                  <a:cubicBezTo>
                    <a:pt x="183" y="35"/>
                    <a:pt x="183" y="35"/>
                    <a:pt x="183" y="35"/>
                  </a:cubicBezTo>
                  <a:cubicBezTo>
                    <a:pt x="183" y="35"/>
                    <a:pt x="171" y="36"/>
                    <a:pt x="169" y="35"/>
                  </a:cubicBezTo>
                  <a:cubicBezTo>
                    <a:pt x="167" y="35"/>
                    <a:pt x="166" y="35"/>
                    <a:pt x="165" y="36"/>
                  </a:cubicBezTo>
                  <a:cubicBezTo>
                    <a:pt x="159" y="33"/>
                    <a:pt x="147" y="34"/>
                    <a:pt x="141" y="36"/>
                  </a:cubicBezTo>
                  <a:cubicBezTo>
                    <a:pt x="138" y="36"/>
                    <a:pt x="129" y="36"/>
                    <a:pt x="129" y="36"/>
                  </a:cubicBezTo>
                  <a:cubicBezTo>
                    <a:pt x="129" y="36"/>
                    <a:pt x="128" y="37"/>
                    <a:pt x="128" y="37"/>
                  </a:cubicBezTo>
                  <a:cubicBezTo>
                    <a:pt x="125" y="36"/>
                    <a:pt x="123" y="36"/>
                    <a:pt x="121" y="36"/>
                  </a:cubicBezTo>
                  <a:cubicBezTo>
                    <a:pt x="119" y="36"/>
                    <a:pt x="119" y="37"/>
                    <a:pt x="118" y="38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7" y="37"/>
                    <a:pt x="116" y="37"/>
                    <a:pt x="115" y="37"/>
                  </a:cubicBezTo>
                  <a:cubicBezTo>
                    <a:pt x="115" y="38"/>
                    <a:pt x="114" y="38"/>
                    <a:pt x="114" y="38"/>
                  </a:cubicBezTo>
                  <a:cubicBezTo>
                    <a:pt x="112" y="38"/>
                    <a:pt x="109" y="37"/>
                    <a:pt x="107" y="36"/>
                  </a:cubicBezTo>
                  <a:cubicBezTo>
                    <a:pt x="104" y="37"/>
                    <a:pt x="98" y="37"/>
                    <a:pt x="94" y="36"/>
                  </a:cubicBezTo>
                  <a:cubicBezTo>
                    <a:pt x="93" y="36"/>
                    <a:pt x="87" y="37"/>
                    <a:pt x="86" y="38"/>
                  </a:cubicBezTo>
                  <a:cubicBezTo>
                    <a:pt x="85" y="38"/>
                    <a:pt x="81" y="37"/>
                    <a:pt x="80" y="36"/>
                  </a:cubicBezTo>
                  <a:cubicBezTo>
                    <a:pt x="78" y="37"/>
                    <a:pt x="77" y="37"/>
                    <a:pt x="75" y="38"/>
                  </a:cubicBezTo>
                  <a:cubicBezTo>
                    <a:pt x="73" y="38"/>
                    <a:pt x="72" y="37"/>
                    <a:pt x="71" y="37"/>
                  </a:cubicBezTo>
                  <a:cubicBezTo>
                    <a:pt x="66" y="39"/>
                    <a:pt x="55" y="36"/>
                    <a:pt x="51" y="39"/>
                  </a:cubicBezTo>
                  <a:cubicBezTo>
                    <a:pt x="49" y="40"/>
                    <a:pt x="44" y="38"/>
                    <a:pt x="41" y="39"/>
                  </a:cubicBezTo>
                  <a:cubicBezTo>
                    <a:pt x="40" y="39"/>
                    <a:pt x="38" y="39"/>
                    <a:pt x="36" y="40"/>
                  </a:cubicBezTo>
                  <a:cubicBezTo>
                    <a:pt x="36" y="40"/>
                    <a:pt x="35" y="39"/>
                    <a:pt x="34" y="39"/>
                  </a:cubicBezTo>
                  <a:cubicBezTo>
                    <a:pt x="30" y="41"/>
                    <a:pt x="20" y="42"/>
                    <a:pt x="18" y="46"/>
                  </a:cubicBezTo>
                  <a:cubicBezTo>
                    <a:pt x="14" y="45"/>
                    <a:pt x="6" y="43"/>
                    <a:pt x="3" y="39"/>
                  </a:cubicBezTo>
                  <a:cubicBezTo>
                    <a:pt x="2" y="38"/>
                    <a:pt x="3" y="35"/>
                    <a:pt x="2" y="34"/>
                  </a:cubicBezTo>
                  <a:cubicBezTo>
                    <a:pt x="1" y="32"/>
                    <a:pt x="0" y="33"/>
                    <a:pt x="0" y="30"/>
                  </a:cubicBezTo>
                  <a:cubicBezTo>
                    <a:pt x="1" y="28"/>
                    <a:pt x="2" y="27"/>
                    <a:pt x="3" y="25"/>
                  </a:cubicBezTo>
                  <a:cubicBezTo>
                    <a:pt x="4" y="25"/>
                    <a:pt x="4" y="26"/>
                    <a:pt x="5" y="25"/>
                  </a:cubicBezTo>
                  <a:cubicBezTo>
                    <a:pt x="8" y="25"/>
                    <a:pt x="10" y="24"/>
                    <a:pt x="13" y="23"/>
                  </a:cubicBezTo>
                  <a:cubicBezTo>
                    <a:pt x="14" y="23"/>
                    <a:pt x="16" y="24"/>
                    <a:pt x="17" y="23"/>
                  </a:cubicBezTo>
                  <a:cubicBezTo>
                    <a:pt x="23" y="23"/>
                    <a:pt x="28" y="23"/>
                    <a:pt x="34" y="23"/>
                  </a:cubicBezTo>
                  <a:cubicBezTo>
                    <a:pt x="35" y="23"/>
                    <a:pt x="43" y="26"/>
                    <a:pt x="46" y="25"/>
                  </a:cubicBezTo>
                  <a:cubicBezTo>
                    <a:pt x="48" y="24"/>
                    <a:pt x="52" y="23"/>
                    <a:pt x="52" y="23"/>
                  </a:cubicBezTo>
                  <a:cubicBezTo>
                    <a:pt x="53" y="23"/>
                    <a:pt x="59" y="23"/>
                    <a:pt x="61" y="23"/>
                  </a:cubicBezTo>
                  <a:cubicBezTo>
                    <a:pt x="63" y="22"/>
                    <a:pt x="68" y="23"/>
                    <a:pt x="70" y="23"/>
                  </a:cubicBezTo>
                  <a:cubicBezTo>
                    <a:pt x="71" y="22"/>
                    <a:pt x="73" y="21"/>
                    <a:pt x="74" y="21"/>
                  </a:cubicBezTo>
                  <a:cubicBezTo>
                    <a:pt x="77" y="21"/>
                    <a:pt x="79" y="21"/>
                    <a:pt x="82" y="21"/>
                  </a:cubicBezTo>
                  <a:cubicBezTo>
                    <a:pt x="83" y="21"/>
                    <a:pt x="83" y="21"/>
                    <a:pt x="84" y="20"/>
                  </a:cubicBezTo>
                  <a:cubicBezTo>
                    <a:pt x="85" y="21"/>
                    <a:pt x="84" y="21"/>
                    <a:pt x="86" y="21"/>
                  </a:cubicBezTo>
                  <a:cubicBezTo>
                    <a:pt x="86" y="21"/>
                    <a:pt x="87" y="20"/>
                    <a:pt x="88" y="19"/>
                  </a:cubicBezTo>
                  <a:cubicBezTo>
                    <a:pt x="88" y="18"/>
                    <a:pt x="89" y="17"/>
                    <a:pt x="89" y="16"/>
                  </a:cubicBezTo>
                  <a:cubicBezTo>
                    <a:pt x="86" y="13"/>
                    <a:pt x="90" y="5"/>
                    <a:pt x="88" y="4"/>
                  </a:cubicBezTo>
                  <a:cubicBezTo>
                    <a:pt x="89" y="2"/>
                    <a:pt x="91" y="1"/>
                    <a:pt x="9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4" name="Freeform 55">
              <a:extLst>
                <a:ext uri="{FF2B5EF4-FFF2-40B4-BE49-F238E27FC236}">
                  <a16:creationId xmlns="" xmlns:a16="http://schemas.microsoft.com/office/drawing/2014/main" id="{103331B1-9844-7E47-9EA8-4A5A4C8161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86363" y="3152776"/>
              <a:ext cx="823913" cy="525463"/>
            </a:xfrm>
            <a:custGeom>
              <a:avLst/>
              <a:gdLst>
                <a:gd name="T0" fmla="*/ 257 w 272"/>
                <a:gd name="T1" fmla="*/ 115 h 172"/>
                <a:gd name="T2" fmla="*/ 219 w 272"/>
                <a:gd name="T3" fmla="*/ 115 h 172"/>
                <a:gd name="T4" fmla="*/ 187 w 272"/>
                <a:gd name="T5" fmla="*/ 113 h 172"/>
                <a:gd name="T6" fmla="*/ 171 w 272"/>
                <a:gd name="T7" fmla="*/ 112 h 172"/>
                <a:gd name="T8" fmla="*/ 125 w 272"/>
                <a:gd name="T9" fmla="*/ 112 h 172"/>
                <a:gd name="T10" fmla="*/ 139 w 272"/>
                <a:gd name="T11" fmla="*/ 100 h 172"/>
                <a:gd name="T12" fmla="*/ 162 w 272"/>
                <a:gd name="T13" fmla="*/ 101 h 172"/>
                <a:gd name="T14" fmla="*/ 183 w 272"/>
                <a:gd name="T15" fmla="*/ 101 h 172"/>
                <a:gd name="T16" fmla="*/ 185 w 272"/>
                <a:gd name="T17" fmla="*/ 58 h 172"/>
                <a:gd name="T18" fmla="*/ 186 w 272"/>
                <a:gd name="T19" fmla="*/ 32 h 172"/>
                <a:gd name="T20" fmla="*/ 194 w 272"/>
                <a:gd name="T21" fmla="*/ 0 h 172"/>
                <a:gd name="T22" fmla="*/ 168 w 272"/>
                <a:gd name="T23" fmla="*/ 1 h 172"/>
                <a:gd name="T24" fmla="*/ 143 w 272"/>
                <a:gd name="T25" fmla="*/ 3 h 172"/>
                <a:gd name="T26" fmla="*/ 114 w 272"/>
                <a:gd name="T27" fmla="*/ 4 h 172"/>
                <a:gd name="T28" fmla="*/ 95 w 272"/>
                <a:gd name="T29" fmla="*/ 2 h 172"/>
                <a:gd name="T30" fmla="*/ 63 w 272"/>
                <a:gd name="T31" fmla="*/ 5 h 172"/>
                <a:gd name="T32" fmla="*/ 62 w 272"/>
                <a:gd name="T33" fmla="*/ 22 h 172"/>
                <a:gd name="T34" fmla="*/ 67 w 272"/>
                <a:gd name="T35" fmla="*/ 50 h 172"/>
                <a:gd name="T36" fmla="*/ 66 w 272"/>
                <a:gd name="T37" fmla="*/ 63 h 172"/>
                <a:gd name="T38" fmla="*/ 67 w 272"/>
                <a:gd name="T39" fmla="*/ 82 h 172"/>
                <a:gd name="T40" fmla="*/ 62 w 272"/>
                <a:gd name="T41" fmla="*/ 106 h 172"/>
                <a:gd name="T42" fmla="*/ 75 w 272"/>
                <a:gd name="T43" fmla="*/ 101 h 172"/>
                <a:gd name="T44" fmla="*/ 109 w 272"/>
                <a:gd name="T45" fmla="*/ 102 h 172"/>
                <a:gd name="T46" fmla="*/ 99 w 272"/>
                <a:gd name="T47" fmla="*/ 112 h 172"/>
                <a:gd name="T48" fmla="*/ 71 w 272"/>
                <a:gd name="T49" fmla="*/ 116 h 172"/>
                <a:gd name="T50" fmla="*/ 43 w 272"/>
                <a:gd name="T51" fmla="*/ 120 h 172"/>
                <a:gd name="T52" fmla="*/ 23 w 272"/>
                <a:gd name="T53" fmla="*/ 122 h 172"/>
                <a:gd name="T54" fmla="*/ 4 w 272"/>
                <a:gd name="T55" fmla="*/ 129 h 172"/>
                <a:gd name="T56" fmla="*/ 28 w 272"/>
                <a:gd name="T57" fmla="*/ 143 h 172"/>
                <a:gd name="T58" fmla="*/ 42 w 272"/>
                <a:gd name="T59" fmla="*/ 138 h 172"/>
                <a:gd name="T60" fmla="*/ 62 w 272"/>
                <a:gd name="T61" fmla="*/ 133 h 172"/>
                <a:gd name="T62" fmla="*/ 93 w 272"/>
                <a:gd name="T63" fmla="*/ 127 h 172"/>
                <a:gd name="T64" fmla="*/ 92 w 272"/>
                <a:gd name="T65" fmla="*/ 141 h 172"/>
                <a:gd name="T66" fmla="*/ 86 w 272"/>
                <a:gd name="T67" fmla="*/ 156 h 172"/>
                <a:gd name="T68" fmla="*/ 100 w 272"/>
                <a:gd name="T69" fmla="*/ 153 h 172"/>
                <a:gd name="T70" fmla="*/ 119 w 272"/>
                <a:gd name="T71" fmla="*/ 126 h 172"/>
                <a:gd name="T72" fmla="*/ 138 w 272"/>
                <a:gd name="T73" fmla="*/ 130 h 172"/>
                <a:gd name="T74" fmla="*/ 150 w 272"/>
                <a:gd name="T75" fmla="*/ 150 h 172"/>
                <a:gd name="T76" fmla="*/ 170 w 272"/>
                <a:gd name="T77" fmla="*/ 159 h 172"/>
                <a:gd name="T78" fmla="*/ 172 w 272"/>
                <a:gd name="T79" fmla="*/ 128 h 172"/>
                <a:gd name="T80" fmla="*/ 209 w 272"/>
                <a:gd name="T81" fmla="*/ 134 h 172"/>
                <a:gd name="T82" fmla="*/ 229 w 272"/>
                <a:gd name="T83" fmla="*/ 144 h 172"/>
                <a:gd name="T84" fmla="*/ 238 w 272"/>
                <a:gd name="T85" fmla="*/ 146 h 172"/>
                <a:gd name="T86" fmla="*/ 266 w 272"/>
                <a:gd name="T87" fmla="*/ 140 h 172"/>
                <a:gd name="T88" fmla="*/ 170 w 272"/>
                <a:gd name="T89" fmla="*/ 55 h 172"/>
                <a:gd name="T90" fmla="*/ 139 w 272"/>
                <a:gd name="T91" fmla="*/ 55 h 172"/>
                <a:gd name="T92" fmla="*/ 107 w 272"/>
                <a:gd name="T93" fmla="*/ 58 h 172"/>
                <a:gd name="T94" fmla="*/ 87 w 272"/>
                <a:gd name="T95" fmla="*/ 60 h 172"/>
                <a:gd name="T96" fmla="*/ 104 w 272"/>
                <a:gd name="T97" fmla="*/ 48 h 172"/>
                <a:gd name="T98" fmla="*/ 135 w 272"/>
                <a:gd name="T99" fmla="*/ 45 h 172"/>
                <a:gd name="T100" fmla="*/ 166 w 272"/>
                <a:gd name="T101" fmla="*/ 44 h 172"/>
                <a:gd name="T102" fmla="*/ 94 w 272"/>
                <a:gd name="T103" fmla="*/ 23 h 172"/>
                <a:gd name="T104" fmla="*/ 135 w 272"/>
                <a:gd name="T105" fmla="*/ 20 h 172"/>
                <a:gd name="T106" fmla="*/ 174 w 272"/>
                <a:gd name="T107" fmla="*/ 19 h 172"/>
                <a:gd name="T108" fmla="*/ 102 w 272"/>
                <a:gd name="T109" fmla="*/ 32 h 172"/>
                <a:gd name="T110" fmla="*/ 94 w 272"/>
                <a:gd name="T111" fmla="*/ 23 h 172"/>
                <a:gd name="T112" fmla="*/ 95 w 272"/>
                <a:gd name="T113" fmla="*/ 85 h 172"/>
                <a:gd name="T114" fmla="*/ 82 w 272"/>
                <a:gd name="T115" fmla="*/ 82 h 172"/>
                <a:gd name="T116" fmla="*/ 106 w 272"/>
                <a:gd name="T117" fmla="*/ 75 h 172"/>
                <a:gd name="T118" fmla="*/ 149 w 272"/>
                <a:gd name="T119" fmla="*/ 71 h 172"/>
                <a:gd name="T120" fmla="*/ 170 w 272"/>
                <a:gd name="T121" fmla="*/ 81 h 172"/>
                <a:gd name="T122" fmla="*/ 133 w 272"/>
                <a:gd name="T123" fmla="*/ 8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2" h="172">
                  <a:moveTo>
                    <a:pt x="270" y="130"/>
                  </a:moveTo>
                  <a:cubicBezTo>
                    <a:pt x="272" y="123"/>
                    <a:pt x="264" y="119"/>
                    <a:pt x="266" y="115"/>
                  </a:cubicBezTo>
                  <a:cubicBezTo>
                    <a:pt x="265" y="114"/>
                    <a:pt x="264" y="112"/>
                    <a:pt x="262" y="112"/>
                  </a:cubicBezTo>
                  <a:cubicBezTo>
                    <a:pt x="261" y="112"/>
                    <a:pt x="258" y="115"/>
                    <a:pt x="257" y="115"/>
                  </a:cubicBezTo>
                  <a:cubicBezTo>
                    <a:pt x="255" y="116"/>
                    <a:pt x="241" y="114"/>
                    <a:pt x="239" y="113"/>
                  </a:cubicBezTo>
                  <a:cubicBezTo>
                    <a:pt x="237" y="113"/>
                    <a:pt x="237" y="115"/>
                    <a:pt x="235" y="115"/>
                  </a:cubicBezTo>
                  <a:cubicBezTo>
                    <a:pt x="234" y="116"/>
                    <a:pt x="231" y="115"/>
                    <a:pt x="231" y="115"/>
                  </a:cubicBezTo>
                  <a:cubicBezTo>
                    <a:pt x="230" y="114"/>
                    <a:pt x="220" y="116"/>
                    <a:pt x="219" y="115"/>
                  </a:cubicBezTo>
                  <a:cubicBezTo>
                    <a:pt x="218" y="115"/>
                    <a:pt x="218" y="114"/>
                    <a:pt x="217" y="114"/>
                  </a:cubicBezTo>
                  <a:cubicBezTo>
                    <a:pt x="213" y="117"/>
                    <a:pt x="206" y="114"/>
                    <a:pt x="202" y="113"/>
                  </a:cubicBezTo>
                  <a:cubicBezTo>
                    <a:pt x="200" y="114"/>
                    <a:pt x="193" y="113"/>
                    <a:pt x="193" y="113"/>
                  </a:cubicBezTo>
                  <a:cubicBezTo>
                    <a:pt x="191" y="113"/>
                    <a:pt x="189" y="113"/>
                    <a:pt x="187" y="113"/>
                  </a:cubicBezTo>
                  <a:cubicBezTo>
                    <a:pt x="186" y="113"/>
                    <a:pt x="186" y="112"/>
                    <a:pt x="185" y="112"/>
                  </a:cubicBezTo>
                  <a:cubicBezTo>
                    <a:pt x="184" y="114"/>
                    <a:pt x="183" y="112"/>
                    <a:pt x="181" y="113"/>
                  </a:cubicBezTo>
                  <a:cubicBezTo>
                    <a:pt x="180" y="113"/>
                    <a:pt x="179" y="113"/>
                    <a:pt x="179" y="113"/>
                  </a:cubicBezTo>
                  <a:cubicBezTo>
                    <a:pt x="176" y="112"/>
                    <a:pt x="175" y="113"/>
                    <a:pt x="171" y="112"/>
                  </a:cubicBezTo>
                  <a:cubicBezTo>
                    <a:pt x="169" y="112"/>
                    <a:pt x="166" y="112"/>
                    <a:pt x="164" y="112"/>
                  </a:cubicBezTo>
                  <a:cubicBezTo>
                    <a:pt x="164" y="112"/>
                    <a:pt x="155" y="110"/>
                    <a:pt x="154" y="110"/>
                  </a:cubicBezTo>
                  <a:cubicBezTo>
                    <a:pt x="153" y="111"/>
                    <a:pt x="153" y="112"/>
                    <a:pt x="151" y="111"/>
                  </a:cubicBezTo>
                  <a:cubicBezTo>
                    <a:pt x="144" y="109"/>
                    <a:pt x="131" y="110"/>
                    <a:pt x="125" y="112"/>
                  </a:cubicBezTo>
                  <a:cubicBezTo>
                    <a:pt x="125" y="112"/>
                    <a:pt x="124" y="111"/>
                    <a:pt x="124" y="111"/>
                  </a:cubicBezTo>
                  <a:cubicBezTo>
                    <a:pt x="124" y="108"/>
                    <a:pt x="125" y="101"/>
                    <a:pt x="129" y="100"/>
                  </a:cubicBezTo>
                  <a:cubicBezTo>
                    <a:pt x="132" y="99"/>
                    <a:pt x="132" y="100"/>
                    <a:pt x="135" y="101"/>
                  </a:cubicBezTo>
                  <a:cubicBezTo>
                    <a:pt x="137" y="101"/>
                    <a:pt x="138" y="100"/>
                    <a:pt x="139" y="100"/>
                  </a:cubicBezTo>
                  <a:cubicBezTo>
                    <a:pt x="140" y="100"/>
                    <a:pt x="140" y="100"/>
                    <a:pt x="141" y="100"/>
                  </a:cubicBezTo>
                  <a:cubicBezTo>
                    <a:pt x="141" y="100"/>
                    <a:pt x="142" y="100"/>
                    <a:pt x="142" y="100"/>
                  </a:cubicBezTo>
                  <a:cubicBezTo>
                    <a:pt x="147" y="101"/>
                    <a:pt x="147" y="101"/>
                    <a:pt x="147" y="101"/>
                  </a:cubicBezTo>
                  <a:cubicBezTo>
                    <a:pt x="149" y="101"/>
                    <a:pt x="161" y="101"/>
                    <a:pt x="162" y="101"/>
                  </a:cubicBezTo>
                  <a:cubicBezTo>
                    <a:pt x="165" y="101"/>
                    <a:pt x="168" y="101"/>
                    <a:pt x="170" y="101"/>
                  </a:cubicBezTo>
                  <a:cubicBezTo>
                    <a:pt x="173" y="103"/>
                    <a:pt x="174" y="105"/>
                    <a:pt x="175" y="106"/>
                  </a:cubicBezTo>
                  <a:cubicBezTo>
                    <a:pt x="175" y="106"/>
                    <a:pt x="176" y="106"/>
                    <a:pt x="177" y="106"/>
                  </a:cubicBezTo>
                  <a:cubicBezTo>
                    <a:pt x="179" y="104"/>
                    <a:pt x="181" y="102"/>
                    <a:pt x="183" y="101"/>
                  </a:cubicBezTo>
                  <a:cubicBezTo>
                    <a:pt x="185" y="99"/>
                    <a:pt x="186" y="91"/>
                    <a:pt x="185" y="87"/>
                  </a:cubicBezTo>
                  <a:cubicBezTo>
                    <a:pt x="185" y="86"/>
                    <a:pt x="181" y="84"/>
                    <a:pt x="183" y="81"/>
                  </a:cubicBezTo>
                  <a:cubicBezTo>
                    <a:pt x="183" y="80"/>
                    <a:pt x="183" y="75"/>
                    <a:pt x="183" y="75"/>
                  </a:cubicBezTo>
                  <a:cubicBezTo>
                    <a:pt x="185" y="72"/>
                    <a:pt x="186" y="61"/>
                    <a:pt x="185" y="58"/>
                  </a:cubicBezTo>
                  <a:cubicBezTo>
                    <a:pt x="185" y="57"/>
                    <a:pt x="184" y="56"/>
                    <a:pt x="184" y="55"/>
                  </a:cubicBezTo>
                  <a:cubicBezTo>
                    <a:pt x="184" y="55"/>
                    <a:pt x="184" y="50"/>
                    <a:pt x="184" y="49"/>
                  </a:cubicBezTo>
                  <a:cubicBezTo>
                    <a:pt x="185" y="47"/>
                    <a:pt x="186" y="44"/>
                    <a:pt x="186" y="41"/>
                  </a:cubicBezTo>
                  <a:cubicBezTo>
                    <a:pt x="187" y="37"/>
                    <a:pt x="185" y="36"/>
                    <a:pt x="186" y="32"/>
                  </a:cubicBezTo>
                  <a:cubicBezTo>
                    <a:pt x="187" y="32"/>
                    <a:pt x="186" y="31"/>
                    <a:pt x="187" y="31"/>
                  </a:cubicBezTo>
                  <a:cubicBezTo>
                    <a:pt x="187" y="28"/>
                    <a:pt x="189" y="27"/>
                    <a:pt x="191" y="25"/>
                  </a:cubicBezTo>
                  <a:cubicBezTo>
                    <a:pt x="194" y="21"/>
                    <a:pt x="198" y="15"/>
                    <a:pt x="199" y="9"/>
                  </a:cubicBezTo>
                  <a:cubicBezTo>
                    <a:pt x="197" y="6"/>
                    <a:pt x="197" y="2"/>
                    <a:pt x="194" y="0"/>
                  </a:cubicBezTo>
                  <a:cubicBezTo>
                    <a:pt x="193" y="0"/>
                    <a:pt x="192" y="0"/>
                    <a:pt x="191" y="0"/>
                  </a:cubicBezTo>
                  <a:cubicBezTo>
                    <a:pt x="190" y="2"/>
                    <a:pt x="188" y="1"/>
                    <a:pt x="187" y="1"/>
                  </a:cubicBezTo>
                  <a:cubicBezTo>
                    <a:pt x="184" y="4"/>
                    <a:pt x="180" y="4"/>
                    <a:pt x="176" y="3"/>
                  </a:cubicBezTo>
                  <a:cubicBezTo>
                    <a:pt x="174" y="5"/>
                    <a:pt x="169" y="2"/>
                    <a:pt x="168" y="1"/>
                  </a:cubicBezTo>
                  <a:cubicBezTo>
                    <a:pt x="168" y="2"/>
                    <a:pt x="165" y="2"/>
                    <a:pt x="164" y="2"/>
                  </a:cubicBezTo>
                  <a:cubicBezTo>
                    <a:pt x="164" y="2"/>
                    <a:pt x="161" y="1"/>
                    <a:pt x="161" y="2"/>
                  </a:cubicBezTo>
                  <a:cubicBezTo>
                    <a:pt x="158" y="2"/>
                    <a:pt x="151" y="2"/>
                    <a:pt x="148" y="4"/>
                  </a:cubicBezTo>
                  <a:cubicBezTo>
                    <a:pt x="146" y="4"/>
                    <a:pt x="145" y="3"/>
                    <a:pt x="143" y="3"/>
                  </a:cubicBezTo>
                  <a:cubicBezTo>
                    <a:pt x="140" y="2"/>
                    <a:pt x="140" y="4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4" y="3"/>
                    <a:pt x="131" y="1"/>
                    <a:pt x="128" y="2"/>
                  </a:cubicBezTo>
                  <a:cubicBezTo>
                    <a:pt x="124" y="3"/>
                    <a:pt x="117" y="3"/>
                    <a:pt x="114" y="4"/>
                  </a:cubicBezTo>
                  <a:cubicBezTo>
                    <a:pt x="113" y="3"/>
                    <a:pt x="113" y="3"/>
                    <a:pt x="112" y="3"/>
                  </a:cubicBezTo>
                  <a:cubicBezTo>
                    <a:pt x="109" y="4"/>
                    <a:pt x="108" y="4"/>
                    <a:pt x="106" y="4"/>
                  </a:cubicBezTo>
                  <a:cubicBezTo>
                    <a:pt x="104" y="4"/>
                    <a:pt x="100" y="3"/>
                    <a:pt x="100" y="2"/>
                  </a:cubicBezTo>
                  <a:cubicBezTo>
                    <a:pt x="98" y="2"/>
                    <a:pt x="96" y="2"/>
                    <a:pt x="95" y="2"/>
                  </a:cubicBezTo>
                  <a:cubicBezTo>
                    <a:pt x="94" y="3"/>
                    <a:pt x="84" y="2"/>
                    <a:pt x="82" y="4"/>
                  </a:cubicBezTo>
                  <a:cubicBezTo>
                    <a:pt x="80" y="4"/>
                    <a:pt x="78" y="4"/>
                    <a:pt x="76" y="4"/>
                  </a:cubicBezTo>
                  <a:cubicBezTo>
                    <a:pt x="73" y="4"/>
                    <a:pt x="71" y="4"/>
                    <a:pt x="67" y="6"/>
                  </a:cubicBezTo>
                  <a:cubicBezTo>
                    <a:pt x="66" y="6"/>
                    <a:pt x="65" y="5"/>
                    <a:pt x="63" y="5"/>
                  </a:cubicBezTo>
                  <a:cubicBezTo>
                    <a:pt x="61" y="7"/>
                    <a:pt x="58" y="9"/>
                    <a:pt x="55" y="10"/>
                  </a:cubicBezTo>
                  <a:cubicBezTo>
                    <a:pt x="55" y="12"/>
                    <a:pt x="55" y="13"/>
                    <a:pt x="56" y="14"/>
                  </a:cubicBezTo>
                  <a:cubicBezTo>
                    <a:pt x="57" y="14"/>
                    <a:pt x="61" y="18"/>
                    <a:pt x="62" y="19"/>
                  </a:cubicBezTo>
                  <a:cubicBezTo>
                    <a:pt x="62" y="20"/>
                    <a:pt x="62" y="22"/>
                    <a:pt x="62" y="22"/>
                  </a:cubicBezTo>
                  <a:cubicBezTo>
                    <a:pt x="63" y="23"/>
                    <a:pt x="63" y="26"/>
                    <a:pt x="63" y="26"/>
                  </a:cubicBezTo>
                  <a:cubicBezTo>
                    <a:pt x="66" y="29"/>
                    <a:pt x="65" y="31"/>
                    <a:pt x="66" y="35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5"/>
                    <a:pt x="66" y="49"/>
                    <a:pt x="67" y="50"/>
                  </a:cubicBezTo>
                  <a:cubicBezTo>
                    <a:pt x="67" y="51"/>
                    <a:pt x="66" y="52"/>
                    <a:pt x="66" y="52"/>
                  </a:cubicBezTo>
                  <a:cubicBezTo>
                    <a:pt x="67" y="54"/>
                    <a:pt x="67" y="56"/>
                    <a:pt x="67" y="58"/>
                  </a:cubicBezTo>
                  <a:cubicBezTo>
                    <a:pt x="67" y="58"/>
                    <a:pt x="67" y="59"/>
                    <a:pt x="67" y="59"/>
                  </a:cubicBezTo>
                  <a:cubicBezTo>
                    <a:pt x="67" y="60"/>
                    <a:pt x="67" y="62"/>
                    <a:pt x="66" y="63"/>
                  </a:cubicBezTo>
                  <a:cubicBezTo>
                    <a:pt x="66" y="64"/>
                    <a:pt x="67" y="65"/>
                    <a:pt x="67" y="66"/>
                  </a:cubicBezTo>
                  <a:cubicBezTo>
                    <a:pt x="66" y="66"/>
                    <a:pt x="66" y="67"/>
                    <a:pt x="65" y="68"/>
                  </a:cubicBezTo>
                  <a:cubicBezTo>
                    <a:pt x="66" y="71"/>
                    <a:pt x="68" y="80"/>
                    <a:pt x="66" y="82"/>
                  </a:cubicBezTo>
                  <a:cubicBezTo>
                    <a:pt x="67" y="82"/>
                    <a:pt x="66" y="82"/>
                    <a:pt x="67" y="82"/>
                  </a:cubicBezTo>
                  <a:cubicBezTo>
                    <a:pt x="67" y="83"/>
                    <a:pt x="66" y="87"/>
                    <a:pt x="66" y="88"/>
                  </a:cubicBezTo>
                  <a:cubicBezTo>
                    <a:pt x="66" y="88"/>
                    <a:pt x="66" y="88"/>
                    <a:pt x="66" y="88"/>
                  </a:cubicBezTo>
                  <a:cubicBezTo>
                    <a:pt x="66" y="88"/>
                    <a:pt x="66" y="93"/>
                    <a:pt x="66" y="93"/>
                  </a:cubicBezTo>
                  <a:cubicBezTo>
                    <a:pt x="65" y="98"/>
                    <a:pt x="64" y="102"/>
                    <a:pt x="62" y="106"/>
                  </a:cubicBezTo>
                  <a:cubicBezTo>
                    <a:pt x="62" y="107"/>
                    <a:pt x="62" y="113"/>
                    <a:pt x="62" y="113"/>
                  </a:cubicBezTo>
                  <a:cubicBezTo>
                    <a:pt x="63" y="114"/>
                    <a:pt x="64" y="114"/>
                    <a:pt x="65" y="114"/>
                  </a:cubicBezTo>
                  <a:cubicBezTo>
                    <a:pt x="65" y="114"/>
                    <a:pt x="67" y="114"/>
                    <a:pt x="67" y="113"/>
                  </a:cubicBezTo>
                  <a:cubicBezTo>
                    <a:pt x="70" y="112"/>
                    <a:pt x="74" y="103"/>
                    <a:pt x="75" y="101"/>
                  </a:cubicBezTo>
                  <a:cubicBezTo>
                    <a:pt x="79" y="102"/>
                    <a:pt x="80" y="107"/>
                    <a:pt x="87" y="106"/>
                  </a:cubicBezTo>
                  <a:cubicBezTo>
                    <a:pt x="90" y="105"/>
                    <a:pt x="91" y="106"/>
                    <a:pt x="94" y="105"/>
                  </a:cubicBezTo>
                  <a:cubicBezTo>
                    <a:pt x="95" y="105"/>
                    <a:pt x="97" y="103"/>
                    <a:pt x="98" y="102"/>
                  </a:cubicBezTo>
                  <a:cubicBezTo>
                    <a:pt x="101" y="101"/>
                    <a:pt x="107" y="101"/>
                    <a:pt x="109" y="102"/>
                  </a:cubicBezTo>
                  <a:cubicBezTo>
                    <a:pt x="111" y="102"/>
                    <a:pt x="113" y="100"/>
                    <a:pt x="116" y="102"/>
                  </a:cubicBezTo>
                  <a:cubicBezTo>
                    <a:pt x="116" y="102"/>
                    <a:pt x="116" y="102"/>
                    <a:pt x="116" y="102"/>
                  </a:cubicBezTo>
                  <a:cubicBezTo>
                    <a:pt x="114" y="104"/>
                    <a:pt x="109" y="110"/>
                    <a:pt x="108" y="111"/>
                  </a:cubicBezTo>
                  <a:cubicBezTo>
                    <a:pt x="105" y="112"/>
                    <a:pt x="101" y="112"/>
                    <a:pt x="99" y="112"/>
                  </a:cubicBezTo>
                  <a:cubicBezTo>
                    <a:pt x="98" y="112"/>
                    <a:pt x="96" y="112"/>
                    <a:pt x="96" y="112"/>
                  </a:cubicBezTo>
                  <a:cubicBezTo>
                    <a:pt x="95" y="113"/>
                    <a:pt x="92" y="113"/>
                    <a:pt x="90" y="114"/>
                  </a:cubicBezTo>
                  <a:cubicBezTo>
                    <a:pt x="86" y="115"/>
                    <a:pt x="83" y="112"/>
                    <a:pt x="80" y="113"/>
                  </a:cubicBezTo>
                  <a:cubicBezTo>
                    <a:pt x="76" y="115"/>
                    <a:pt x="73" y="115"/>
                    <a:pt x="71" y="116"/>
                  </a:cubicBezTo>
                  <a:cubicBezTo>
                    <a:pt x="70" y="116"/>
                    <a:pt x="69" y="116"/>
                    <a:pt x="68" y="116"/>
                  </a:cubicBezTo>
                  <a:cubicBezTo>
                    <a:pt x="67" y="117"/>
                    <a:pt x="64" y="118"/>
                    <a:pt x="62" y="118"/>
                  </a:cubicBezTo>
                  <a:cubicBezTo>
                    <a:pt x="58" y="119"/>
                    <a:pt x="55" y="118"/>
                    <a:pt x="53" y="119"/>
                  </a:cubicBezTo>
                  <a:cubicBezTo>
                    <a:pt x="49" y="120"/>
                    <a:pt x="46" y="119"/>
                    <a:pt x="43" y="120"/>
                  </a:cubicBezTo>
                  <a:cubicBezTo>
                    <a:pt x="43" y="120"/>
                    <a:pt x="42" y="120"/>
                    <a:pt x="41" y="120"/>
                  </a:cubicBezTo>
                  <a:cubicBezTo>
                    <a:pt x="39" y="120"/>
                    <a:pt x="35" y="120"/>
                    <a:pt x="34" y="121"/>
                  </a:cubicBezTo>
                  <a:cubicBezTo>
                    <a:pt x="33" y="121"/>
                    <a:pt x="32" y="122"/>
                    <a:pt x="31" y="123"/>
                  </a:cubicBezTo>
                  <a:cubicBezTo>
                    <a:pt x="29" y="123"/>
                    <a:pt x="24" y="122"/>
                    <a:pt x="23" y="122"/>
                  </a:cubicBezTo>
                  <a:cubicBezTo>
                    <a:pt x="22" y="123"/>
                    <a:pt x="19" y="122"/>
                    <a:pt x="17" y="123"/>
                  </a:cubicBezTo>
                  <a:cubicBezTo>
                    <a:pt x="12" y="124"/>
                    <a:pt x="10" y="124"/>
                    <a:pt x="6" y="124"/>
                  </a:cubicBezTo>
                  <a:cubicBezTo>
                    <a:pt x="5" y="125"/>
                    <a:pt x="5" y="125"/>
                    <a:pt x="4" y="126"/>
                  </a:cubicBezTo>
                  <a:cubicBezTo>
                    <a:pt x="4" y="127"/>
                    <a:pt x="4" y="128"/>
                    <a:pt x="4" y="129"/>
                  </a:cubicBezTo>
                  <a:cubicBezTo>
                    <a:pt x="3" y="130"/>
                    <a:pt x="2" y="132"/>
                    <a:pt x="2" y="133"/>
                  </a:cubicBezTo>
                  <a:cubicBezTo>
                    <a:pt x="0" y="139"/>
                    <a:pt x="4" y="143"/>
                    <a:pt x="7" y="147"/>
                  </a:cubicBezTo>
                  <a:cubicBezTo>
                    <a:pt x="12" y="147"/>
                    <a:pt x="19" y="146"/>
                    <a:pt x="23" y="143"/>
                  </a:cubicBezTo>
                  <a:cubicBezTo>
                    <a:pt x="23" y="143"/>
                    <a:pt x="28" y="143"/>
                    <a:pt x="28" y="143"/>
                  </a:cubicBezTo>
                  <a:cubicBezTo>
                    <a:pt x="29" y="143"/>
                    <a:pt x="31" y="141"/>
                    <a:pt x="32" y="140"/>
                  </a:cubicBezTo>
                  <a:cubicBezTo>
                    <a:pt x="32" y="140"/>
                    <a:pt x="32" y="140"/>
                    <a:pt x="32" y="140"/>
                  </a:cubicBezTo>
                  <a:cubicBezTo>
                    <a:pt x="35" y="140"/>
                    <a:pt x="37" y="139"/>
                    <a:pt x="39" y="138"/>
                  </a:cubicBezTo>
                  <a:cubicBezTo>
                    <a:pt x="40" y="138"/>
                    <a:pt x="41" y="138"/>
                    <a:pt x="42" y="138"/>
                  </a:cubicBezTo>
                  <a:cubicBezTo>
                    <a:pt x="43" y="138"/>
                    <a:pt x="44" y="137"/>
                    <a:pt x="45" y="137"/>
                  </a:cubicBezTo>
                  <a:cubicBezTo>
                    <a:pt x="46" y="136"/>
                    <a:pt x="49" y="137"/>
                    <a:pt x="49" y="137"/>
                  </a:cubicBezTo>
                  <a:cubicBezTo>
                    <a:pt x="51" y="136"/>
                    <a:pt x="53" y="135"/>
                    <a:pt x="55" y="134"/>
                  </a:cubicBezTo>
                  <a:cubicBezTo>
                    <a:pt x="55" y="134"/>
                    <a:pt x="62" y="134"/>
                    <a:pt x="62" y="133"/>
                  </a:cubicBezTo>
                  <a:cubicBezTo>
                    <a:pt x="62" y="133"/>
                    <a:pt x="63" y="133"/>
                    <a:pt x="63" y="133"/>
                  </a:cubicBezTo>
                  <a:cubicBezTo>
                    <a:pt x="65" y="132"/>
                    <a:pt x="68" y="132"/>
                    <a:pt x="70" y="131"/>
                  </a:cubicBezTo>
                  <a:cubicBezTo>
                    <a:pt x="74" y="130"/>
                    <a:pt x="82" y="127"/>
                    <a:pt x="88" y="128"/>
                  </a:cubicBezTo>
                  <a:cubicBezTo>
                    <a:pt x="90" y="128"/>
                    <a:pt x="92" y="126"/>
                    <a:pt x="93" y="127"/>
                  </a:cubicBezTo>
                  <a:cubicBezTo>
                    <a:pt x="94" y="127"/>
                    <a:pt x="96" y="128"/>
                    <a:pt x="97" y="128"/>
                  </a:cubicBezTo>
                  <a:cubicBezTo>
                    <a:pt x="98" y="129"/>
                    <a:pt x="97" y="128"/>
                    <a:pt x="98" y="129"/>
                  </a:cubicBezTo>
                  <a:cubicBezTo>
                    <a:pt x="98" y="130"/>
                    <a:pt x="96" y="131"/>
                    <a:pt x="96" y="133"/>
                  </a:cubicBezTo>
                  <a:cubicBezTo>
                    <a:pt x="94" y="136"/>
                    <a:pt x="94" y="138"/>
                    <a:pt x="92" y="141"/>
                  </a:cubicBezTo>
                  <a:cubicBezTo>
                    <a:pt x="91" y="142"/>
                    <a:pt x="90" y="142"/>
                    <a:pt x="90" y="143"/>
                  </a:cubicBezTo>
                  <a:cubicBezTo>
                    <a:pt x="90" y="144"/>
                    <a:pt x="90" y="145"/>
                    <a:pt x="90" y="145"/>
                  </a:cubicBezTo>
                  <a:cubicBezTo>
                    <a:pt x="89" y="146"/>
                    <a:pt x="88" y="148"/>
                    <a:pt x="87" y="149"/>
                  </a:cubicBezTo>
                  <a:cubicBezTo>
                    <a:pt x="87" y="151"/>
                    <a:pt x="87" y="155"/>
                    <a:pt x="86" y="156"/>
                  </a:cubicBezTo>
                  <a:cubicBezTo>
                    <a:pt x="87" y="158"/>
                    <a:pt x="87" y="159"/>
                    <a:pt x="88" y="160"/>
                  </a:cubicBezTo>
                  <a:cubicBezTo>
                    <a:pt x="90" y="161"/>
                    <a:pt x="92" y="163"/>
                    <a:pt x="94" y="163"/>
                  </a:cubicBezTo>
                  <a:cubicBezTo>
                    <a:pt x="95" y="160"/>
                    <a:pt x="97" y="157"/>
                    <a:pt x="98" y="155"/>
                  </a:cubicBezTo>
                  <a:cubicBezTo>
                    <a:pt x="99" y="154"/>
                    <a:pt x="100" y="153"/>
                    <a:pt x="100" y="153"/>
                  </a:cubicBezTo>
                  <a:cubicBezTo>
                    <a:pt x="100" y="153"/>
                    <a:pt x="100" y="152"/>
                    <a:pt x="100" y="151"/>
                  </a:cubicBezTo>
                  <a:cubicBezTo>
                    <a:pt x="102" y="149"/>
                    <a:pt x="107" y="146"/>
                    <a:pt x="108" y="144"/>
                  </a:cubicBezTo>
                  <a:cubicBezTo>
                    <a:pt x="111" y="141"/>
                    <a:pt x="110" y="137"/>
                    <a:pt x="112" y="134"/>
                  </a:cubicBezTo>
                  <a:cubicBezTo>
                    <a:pt x="114" y="131"/>
                    <a:pt x="118" y="129"/>
                    <a:pt x="119" y="126"/>
                  </a:cubicBezTo>
                  <a:cubicBezTo>
                    <a:pt x="120" y="126"/>
                    <a:pt x="121" y="126"/>
                    <a:pt x="122" y="126"/>
                  </a:cubicBezTo>
                  <a:cubicBezTo>
                    <a:pt x="122" y="126"/>
                    <a:pt x="130" y="125"/>
                    <a:pt x="131" y="125"/>
                  </a:cubicBezTo>
                  <a:cubicBezTo>
                    <a:pt x="133" y="126"/>
                    <a:pt x="135" y="127"/>
                    <a:pt x="136" y="127"/>
                  </a:cubicBezTo>
                  <a:cubicBezTo>
                    <a:pt x="137" y="127"/>
                    <a:pt x="138" y="130"/>
                    <a:pt x="138" y="130"/>
                  </a:cubicBezTo>
                  <a:cubicBezTo>
                    <a:pt x="140" y="132"/>
                    <a:pt x="141" y="131"/>
                    <a:pt x="142" y="133"/>
                  </a:cubicBezTo>
                  <a:cubicBezTo>
                    <a:pt x="144" y="133"/>
                    <a:pt x="145" y="139"/>
                    <a:pt x="146" y="141"/>
                  </a:cubicBezTo>
                  <a:cubicBezTo>
                    <a:pt x="147" y="143"/>
                    <a:pt x="149" y="145"/>
                    <a:pt x="150" y="147"/>
                  </a:cubicBezTo>
                  <a:cubicBezTo>
                    <a:pt x="150" y="148"/>
                    <a:pt x="150" y="149"/>
                    <a:pt x="150" y="150"/>
                  </a:cubicBezTo>
                  <a:cubicBezTo>
                    <a:pt x="152" y="154"/>
                    <a:pt x="155" y="159"/>
                    <a:pt x="158" y="162"/>
                  </a:cubicBezTo>
                  <a:cubicBezTo>
                    <a:pt x="161" y="165"/>
                    <a:pt x="159" y="169"/>
                    <a:pt x="166" y="172"/>
                  </a:cubicBezTo>
                  <a:cubicBezTo>
                    <a:pt x="167" y="170"/>
                    <a:pt x="169" y="169"/>
                    <a:pt x="170" y="167"/>
                  </a:cubicBezTo>
                  <a:cubicBezTo>
                    <a:pt x="172" y="165"/>
                    <a:pt x="170" y="161"/>
                    <a:pt x="170" y="159"/>
                  </a:cubicBezTo>
                  <a:cubicBezTo>
                    <a:pt x="171" y="153"/>
                    <a:pt x="167" y="148"/>
                    <a:pt x="165" y="142"/>
                  </a:cubicBezTo>
                  <a:cubicBezTo>
                    <a:pt x="165" y="141"/>
                    <a:pt x="165" y="139"/>
                    <a:pt x="164" y="137"/>
                  </a:cubicBezTo>
                  <a:cubicBezTo>
                    <a:pt x="161" y="133"/>
                    <a:pt x="161" y="133"/>
                    <a:pt x="163" y="127"/>
                  </a:cubicBezTo>
                  <a:cubicBezTo>
                    <a:pt x="167" y="127"/>
                    <a:pt x="170" y="127"/>
                    <a:pt x="172" y="128"/>
                  </a:cubicBezTo>
                  <a:cubicBezTo>
                    <a:pt x="173" y="127"/>
                    <a:pt x="182" y="129"/>
                    <a:pt x="183" y="129"/>
                  </a:cubicBezTo>
                  <a:cubicBezTo>
                    <a:pt x="185" y="128"/>
                    <a:pt x="198" y="130"/>
                    <a:pt x="200" y="131"/>
                  </a:cubicBezTo>
                  <a:cubicBezTo>
                    <a:pt x="201" y="131"/>
                    <a:pt x="202" y="132"/>
                    <a:pt x="203" y="133"/>
                  </a:cubicBezTo>
                  <a:cubicBezTo>
                    <a:pt x="205" y="133"/>
                    <a:pt x="207" y="133"/>
                    <a:pt x="209" y="134"/>
                  </a:cubicBezTo>
                  <a:cubicBezTo>
                    <a:pt x="209" y="134"/>
                    <a:pt x="209" y="135"/>
                    <a:pt x="210" y="136"/>
                  </a:cubicBezTo>
                  <a:cubicBezTo>
                    <a:pt x="211" y="136"/>
                    <a:pt x="212" y="137"/>
                    <a:pt x="213" y="137"/>
                  </a:cubicBezTo>
                  <a:cubicBezTo>
                    <a:pt x="214" y="137"/>
                    <a:pt x="215" y="137"/>
                    <a:pt x="216" y="137"/>
                  </a:cubicBezTo>
                  <a:cubicBezTo>
                    <a:pt x="220" y="139"/>
                    <a:pt x="225" y="141"/>
                    <a:pt x="229" y="144"/>
                  </a:cubicBezTo>
                  <a:cubicBezTo>
                    <a:pt x="229" y="144"/>
                    <a:pt x="229" y="144"/>
                    <a:pt x="229" y="143"/>
                  </a:cubicBezTo>
                  <a:cubicBezTo>
                    <a:pt x="230" y="144"/>
                    <a:pt x="232" y="144"/>
                    <a:pt x="233" y="144"/>
                  </a:cubicBezTo>
                  <a:cubicBezTo>
                    <a:pt x="233" y="144"/>
                    <a:pt x="234" y="143"/>
                    <a:pt x="235" y="143"/>
                  </a:cubicBezTo>
                  <a:cubicBezTo>
                    <a:pt x="236" y="144"/>
                    <a:pt x="237" y="145"/>
                    <a:pt x="238" y="146"/>
                  </a:cubicBezTo>
                  <a:cubicBezTo>
                    <a:pt x="239" y="144"/>
                    <a:pt x="244" y="147"/>
                    <a:pt x="245" y="147"/>
                  </a:cubicBezTo>
                  <a:cubicBezTo>
                    <a:pt x="247" y="148"/>
                    <a:pt x="249" y="146"/>
                    <a:pt x="250" y="146"/>
                  </a:cubicBezTo>
                  <a:cubicBezTo>
                    <a:pt x="251" y="146"/>
                    <a:pt x="251" y="147"/>
                    <a:pt x="253" y="147"/>
                  </a:cubicBezTo>
                  <a:cubicBezTo>
                    <a:pt x="259" y="145"/>
                    <a:pt x="262" y="142"/>
                    <a:pt x="266" y="140"/>
                  </a:cubicBezTo>
                  <a:cubicBezTo>
                    <a:pt x="267" y="136"/>
                    <a:pt x="271" y="133"/>
                    <a:pt x="271" y="131"/>
                  </a:cubicBezTo>
                  <a:cubicBezTo>
                    <a:pt x="271" y="131"/>
                    <a:pt x="271" y="130"/>
                    <a:pt x="271" y="130"/>
                  </a:cubicBezTo>
                  <a:cubicBezTo>
                    <a:pt x="271" y="130"/>
                    <a:pt x="271" y="130"/>
                    <a:pt x="270" y="130"/>
                  </a:cubicBezTo>
                  <a:close/>
                  <a:moveTo>
                    <a:pt x="170" y="55"/>
                  </a:moveTo>
                  <a:cubicBezTo>
                    <a:pt x="168" y="56"/>
                    <a:pt x="168" y="55"/>
                    <a:pt x="166" y="55"/>
                  </a:cubicBezTo>
                  <a:cubicBezTo>
                    <a:pt x="164" y="55"/>
                    <a:pt x="159" y="55"/>
                    <a:pt x="156" y="55"/>
                  </a:cubicBezTo>
                  <a:cubicBezTo>
                    <a:pt x="154" y="55"/>
                    <a:pt x="151" y="55"/>
                    <a:pt x="149" y="54"/>
                  </a:cubicBezTo>
                  <a:cubicBezTo>
                    <a:pt x="146" y="57"/>
                    <a:pt x="143" y="54"/>
                    <a:pt x="139" y="55"/>
                  </a:cubicBezTo>
                  <a:cubicBezTo>
                    <a:pt x="136" y="56"/>
                    <a:pt x="133" y="57"/>
                    <a:pt x="130" y="57"/>
                  </a:cubicBezTo>
                  <a:cubicBezTo>
                    <a:pt x="130" y="57"/>
                    <a:pt x="129" y="56"/>
                    <a:pt x="129" y="56"/>
                  </a:cubicBezTo>
                  <a:cubicBezTo>
                    <a:pt x="125" y="59"/>
                    <a:pt x="115" y="57"/>
                    <a:pt x="110" y="56"/>
                  </a:cubicBezTo>
                  <a:cubicBezTo>
                    <a:pt x="108" y="56"/>
                    <a:pt x="108" y="57"/>
                    <a:pt x="107" y="58"/>
                  </a:cubicBezTo>
                  <a:cubicBezTo>
                    <a:pt x="106" y="58"/>
                    <a:pt x="104" y="57"/>
                    <a:pt x="103" y="58"/>
                  </a:cubicBezTo>
                  <a:cubicBezTo>
                    <a:pt x="100" y="60"/>
                    <a:pt x="95" y="61"/>
                    <a:pt x="92" y="62"/>
                  </a:cubicBezTo>
                  <a:cubicBezTo>
                    <a:pt x="91" y="62"/>
                    <a:pt x="89" y="61"/>
                    <a:pt x="88" y="61"/>
                  </a:cubicBezTo>
                  <a:cubicBezTo>
                    <a:pt x="88" y="61"/>
                    <a:pt x="87" y="60"/>
                    <a:pt x="87" y="60"/>
                  </a:cubicBezTo>
                  <a:cubicBezTo>
                    <a:pt x="87" y="58"/>
                    <a:pt x="90" y="55"/>
                    <a:pt x="92" y="54"/>
                  </a:cubicBezTo>
                  <a:cubicBezTo>
                    <a:pt x="92" y="54"/>
                    <a:pt x="93" y="53"/>
                    <a:pt x="94" y="53"/>
                  </a:cubicBezTo>
                  <a:cubicBezTo>
                    <a:pt x="95" y="52"/>
                    <a:pt x="96" y="52"/>
                    <a:pt x="96" y="51"/>
                  </a:cubicBezTo>
                  <a:cubicBezTo>
                    <a:pt x="99" y="49"/>
                    <a:pt x="102" y="49"/>
                    <a:pt x="104" y="48"/>
                  </a:cubicBezTo>
                  <a:cubicBezTo>
                    <a:pt x="106" y="48"/>
                    <a:pt x="108" y="47"/>
                    <a:pt x="110" y="47"/>
                  </a:cubicBezTo>
                  <a:cubicBezTo>
                    <a:pt x="111" y="46"/>
                    <a:pt x="117" y="47"/>
                    <a:pt x="117" y="47"/>
                  </a:cubicBezTo>
                  <a:cubicBezTo>
                    <a:pt x="120" y="46"/>
                    <a:pt x="125" y="47"/>
                    <a:pt x="126" y="46"/>
                  </a:cubicBezTo>
                  <a:cubicBezTo>
                    <a:pt x="129" y="45"/>
                    <a:pt x="132" y="44"/>
                    <a:pt x="135" y="45"/>
                  </a:cubicBezTo>
                  <a:cubicBezTo>
                    <a:pt x="139" y="46"/>
                    <a:pt x="142" y="45"/>
                    <a:pt x="148" y="45"/>
                  </a:cubicBezTo>
                  <a:cubicBezTo>
                    <a:pt x="151" y="45"/>
                    <a:pt x="154" y="45"/>
                    <a:pt x="156" y="45"/>
                  </a:cubicBezTo>
                  <a:cubicBezTo>
                    <a:pt x="157" y="45"/>
                    <a:pt x="158" y="44"/>
                    <a:pt x="160" y="44"/>
                  </a:cubicBezTo>
                  <a:cubicBezTo>
                    <a:pt x="162" y="44"/>
                    <a:pt x="163" y="46"/>
                    <a:pt x="166" y="44"/>
                  </a:cubicBezTo>
                  <a:cubicBezTo>
                    <a:pt x="167" y="45"/>
                    <a:pt x="169" y="45"/>
                    <a:pt x="170" y="46"/>
                  </a:cubicBezTo>
                  <a:cubicBezTo>
                    <a:pt x="172" y="47"/>
                    <a:pt x="172" y="51"/>
                    <a:pt x="172" y="53"/>
                  </a:cubicBezTo>
                  <a:cubicBezTo>
                    <a:pt x="172" y="54"/>
                    <a:pt x="171" y="54"/>
                    <a:pt x="170" y="55"/>
                  </a:cubicBezTo>
                  <a:close/>
                  <a:moveTo>
                    <a:pt x="94" y="23"/>
                  </a:moveTo>
                  <a:cubicBezTo>
                    <a:pt x="95" y="22"/>
                    <a:pt x="96" y="21"/>
                    <a:pt x="96" y="21"/>
                  </a:cubicBezTo>
                  <a:cubicBezTo>
                    <a:pt x="97" y="20"/>
                    <a:pt x="99" y="21"/>
                    <a:pt x="100" y="21"/>
                  </a:cubicBezTo>
                  <a:cubicBezTo>
                    <a:pt x="104" y="19"/>
                    <a:pt x="109" y="19"/>
                    <a:pt x="113" y="19"/>
                  </a:cubicBezTo>
                  <a:cubicBezTo>
                    <a:pt x="122" y="18"/>
                    <a:pt x="130" y="21"/>
                    <a:pt x="135" y="20"/>
                  </a:cubicBezTo>
                  <a:cubicBezTo>
                    <a:pt x="140" y="19"/>
                    <a:pt x="156" y="16"/>
                    <a:pt x="159" y="17"/>
                  </a:cubicBezTo>
                  <a:cubicBezTo>
                    <a:pt x="159" y="16"/>
                    <a:pt x="159" y="16"/>
                    <a:pt x="159" y="16"/>
                  </a:cubicBezTo>
                  <a:cubicBezTo>
                    <a:pt x="161" y="17"/>
                    <a:pt x="164" y="17"/>
                    <a:pt x="166" y="18"/>
                  </a:cubicBezTo>
                  <a:cubicBezTo>
                    <a:pt x="168" y="17"/>
                    <a:pt x="173" y="19"/>
                    <a:pt x="174" y="19"/>
                  </a:cubicBezTo>
                  <a:cubicBezTo>
                    <a:pt x="175" y="20"/>
                    <a:pt x="175" y="21"/>
                    <a:pt x="176" y="21"/>
                  </a:cubicBezTo>
                  <a:cubicBezTo>
                    <a:pt x="176" y="22"/>
                    <a:pt x="175" y="27"/>
                    <a:pt x="174" y="28"/>
                  </a:cubicBezTo>
                  <a:cubicBezTo>
                    <a:pt x="174" y="29"/>
                    <a:pt x="174" y="29"/>
                    <a:pt x="174" y="29"/>
                  </a:cubicBezTo>
                  <a:cubicBezTo>
                    <a:pt x="148" y="29"/>
                    <a:pt x="120" y="27"/>
                    <a:pt x="102" y="32"/>
                  </a:cubicBezTo>
                  <a:cubicBezTo>
                    <a:pt x="102" y="32"/>
                    <a:pt x="97" y="32"/>
                    <a:pt x="96" y="32"/>
                  </a:cubicBezTo>
                  <a:cubicBezTo>
                    <a:pt x="96" y="32"/>
                    <a:pt x="88" y="33"/>
                    <a:pt x="87" y="33"/>
                  </a:cubicBezTo>
                  <a:cubicBezTo>
                    <a:pt x="86" y="32"/>
                    <a:pt x="85" y="31"/>
                    <a:pt x="84" y="30"/>
                  </a:cubicBezTo>
                  <a:cubicBezTo>
                    <a:pt x="85" y="27"/>
                    <a:pt x="91" y="24"/>
                    <a:pt x="94" y="23"/>
                  </a:cubicBezTo>
                  <a:close/>
                  <a:moveTo>
                    <a:pt x="121" y="83"/>
                  </a:moveTo>
                  <a:cubicBezTo>
                    <a:pt x="119" y="84"/>
                    <a:pt x="113" y="84"/>
                    <a:pt x="111" y="84"/>
                  </a:cubicBezTo>
                  <a:cubicBezTo>
                    <a:pt x="107" y="84"/>
                    <a:pt x="103" y="85"/>
                    <a:pt x="100" y="85"/>
                  </a:cubicBezTo>
                  <a:cubicBezTo>
                    <a:pt x="98" y="85"/>
                    <a:pt x="96" y="85"/>
                    <a:pt x="95" y="85"/>
                  </a:cubicBezTo>
                  <a:cubicBezTo>
                    <a:pt x="94" y="86"/>
                    <a:pt x="94" y="86"/>
                    <a:pt x="94" y="86"/>
                  </a:cubicBezTo>
                  <a:cubicBezTo>
                    <a:pt x="93" y="86"/>
                    <a:pt x="92" y="86"/>
                    <a:pt x="90" y="86"/>
                  </a:cubicBezTo>
                  <a:cubicBezTo>
                    <a:pt x="86" y="88"/>
                    <a:pt x="85" y="89"/>
                    <a:pt x="80" y="88"/>
                  </a:cubicBezTo>
                  <a:cubicBezTo>
                    <a:pt x="80" y="86"/>
                    <a:pt x="82" y="83"/>
                    <a:pt x="82" y="82"/>
                  </a:cubicBezTo>
                  <a:cubicBezTo>
                    <a:pt x="83" y="78"/>
                    <a:pt x="90" y="77"/>
                    <a:pt x="94" y="75"/>
                  </a:cubicBezTo>
                  <a:cubicBezTo>
                    <a:pt x="95" y="75"/>
                    <a:pt x="96" y="75"/>
                    <a:pt x="98" y="75"/>
                  </a:cubicBezTo>
                  <a:cubicBezTo>
                    <a:pt x="98" y="75"/>
                    <a:pt x="103" y="74"/>
                    <a:pt x="103" y="74"/>
                  </a:cubicBezTo>
                  <a:cubicBezTo>
                    <a:pt x="103" y="74"/>
                    <a:pt x="105" y="75"/>
                    <a:pt x="106" y="75"/>
                  </a:cubicBezTo>
                  <a:cubicBezTo>
                    <a:pt x="110" y="74"/>
                    <a:pt x="118" y="74"/>
                    <a:pt x="122" y="72"/>
                  </a:cubicBezTo>
                  <a:cubicBezTo>
                    <a:pt x="123" y="72"/>
                    <a:pt x="131" y="73"/>
                    <a:pt x="132" y="73"/>
                  </a:cubicBezTo>
                  <a:cubicBezTo>
                    <a:pt x="133" y="74"/>
                    <a:pt x="148" y="72"/>
                    <a:pt x="148" y="72"/>
                  </a:cubicBezTo>
                  <a:cubicBezTo>
                    <a:pt x="149" y="72"/>
                    <a:pt x="149" y="72"/>
                    <a:pt x="149" y="71"/>
                  </a:cubicBezTo>
                  <a:cubicBezTo>
                    <a:pt x="149" y="71"/>
                    <a:pt x="149" y="71"/>
                    <a:pt x="149" y="71"/>
                  </a:cubicBezTo>
                  <a:cubicBezTo>
                    <a:pt x="149" y="71"/>
                    <a:pt x="153" y="73"/>
                    <a:pt x="153" y="73"/>
                  </a:cubicBezTo>
                  <a:cubicBezTo>
                    <a:pt x="159" y="70"/>
                    <a:pt x="164" y="72"/>
                    <a:pt x="169" y="73"/>
                  </a:cubicBezTo>
                  <a:cubicBezTo>
                    <a:pt x="171" y="75"/>
                    <a:pt x="170" y="79"/>
                    <a:pt x="170" y="81"/>
                  </a:cubicBezTo>
                  <a:cubicBezTo>
                    <a:pt x="169" y="82"/>
                    <a:pt x="168" y="82"/>
                    <a:pt x="168" y="83"/>
                  </a:cubicBezTo>
                  <a:cubicBezTo>
                    <a:pt x="162" y="83"/>
                    <a:pt x="154" y="82"/>
                    <a:pt x="148" y="83"/>
                  </a:cubicBezTo>
                  <a:cubicBezTo>
                    <a:pt x="147" y="83"/>
                    <a:pt x="142" y="82"/>
                    <a:pt x="142" y="82"/>
                  </a:cubicBezTo>
                  <a:cubicBezTo>
                    <a:pt x="140" y="83"/>
                    <a:pt x="135" y="83"/>
                    <a:pt x="133" y="82"/>
                  </a:cubicBezTo>
                  <a:cubicBezTo>
                    <a:pt x="130" y="84"/>
                    <a:pt x="122" y="83"/>
                    <a:pt x="121" y="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5" name="Freeform 56">
              <a:extLst>
                <a:ext uri="{FF2B5EF4-FFF2-40B4-BE49-F238E27FC236}">
                  <a16:creationId xmlns="" xmlns:a16="http://schemas.microsoft.com/office/drawing/2014/main" id="{45890708-72B4-E349-81A3-44CBFC2E7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7276" y="3024188"/>
              <a:ext cx="220663" cy="657225"/>
            </a:xfrm>
            <a:custGeom>
              <a:avLst/>
              <a:gdLst>
                <a:gd name="T0" fmla="*/ 67 w 73"/>
                <a:gd name="T1" fmla="*/ 1 h 215"/>
                <a:gd name="T2" fmla="*/ 69 w 73"/>
                <a:gd name="T3" fmla="*/ 18 h 215"/>
                <a:gd name="T4" fmla="*/ 65 w 73"/>
                <a:gd name="T5" fmla="*/ 37 h 215"/>
                <a:gd name="T6" fmla="*/ 67 w 73"/>
                <a:gd name="T7" fmla="*/ 53 h 215"/>
                <a:gd name="T8" fmla="*/ 68 w 73"/>
                <a:gd name="T9" fmla="*/ 65 h 215"/>
                <a:gd name="T10" fmla="*/ 68 w 73"/>
                <a:gd name="T11" fmla="*/ 74 h 215"/>
                <a:gd name="T12" fmla="*/ 67 w 73"/>
                <a:gd name="T13" fmla="*/ 91 h 215"/>
                <a:gd name="T14" fmla="*/ 69 w 73"/>
                <a:gd name="T15" fmla="*/ 99 h 215"/>
                <a:gd name="T16" fmla="*/ 71 w 73"/>
                <a:gd name="T17" fmla="*/ 107 h 215"/>
                <a:gd name="T18" fmla="*/ 73 w 73"/>
                <a:gd name="T19" fmla="*/ 114 h 215"/>
                <a:gd name="T20" fmla="*/ 69 w 73"/>
                <a:gd name="T21" fmla="*/ 118 h 215"/>
                <a:gd name="T22" fmla="*/ 68 w 73"/>
                <a:gd name="T23" fmla="*/ 130 h 215"/>
                <a:gd name="T24" fmla="*/ 67 w 73"/>
                <a:gd name="T25" fmla="*/ 137 h 215"/>
                <a:gd name="T26" fmla="*/ 67 w 73"/>
                <a:gd name="T27" fmla="*/ 148 h 215"/>
                <a:gd name="T28" fmla="*/ 65 w 73"/>
                <a:gd name="T29" fmla="*/ 157 h 215"/>
                <a:gd name="T30" fmla="*/ 64 w 73"/>
                <a:gd name="T31" fmla="*/ 159 h 215"/>
                <a:gd name="T32" fmla="*/ 63 w 73"/>
                <a:gd name="T33" fmla="*/ 160 h 215"/>
                <a:gd name="T34" fmla="*/ 63 w 73"/>
                <a:gd name="T35" fmla="*/ 168 h 215"/>
                <a:gd name="T36" fmla="*/ 64 w 73"/>
                <a:gd name="T37" fmla="*/ 186 h 215"/>
                <a:gd name="T38" fmla="*/ 65 w 73"/>
                <a:gd name="T39" fmla="*/ 197 h 215"/>
                <a:gd name="T40" fmla="*/ 65 w 73"/>
                <a:gd name="T41" fmla="*/ 208 h 215"/>
                <a:gd name="T42" fmla="*/ 61 w 73"/>
                <a:gd name="T43" fmla="*/ 215 h 215"/>
                <a:gd name="T44" fmla="*/ 55 w 73"/>
                <a:gd name="T45" fmla="*/ 208 h 215"/>
                <a:gd name="T46" fmla="*/ 53 w 73"/>
                <a:gd name="T47" fmla="*/ 204 h 215"/>
                <a:gd name="T48" fmla="*/ 48 w 73"/>
                <a:gd name="T49" fmla="*/ 186 h 215"/>
                <a:gd name="T50" fmla="*/ 48 w 73"/>
                <a:gd name="T51" fmla="*/ 178 h 215"/>
                <a:gd name="T52" fmla="*/ 45 w 73"/>
                <a:gd name="T53" fmla="*/ 147 h 215"/>
                <a:gd name="T54" fmla="*/ 33 w 73"/>
                <a:gd name="T55" fmla="*/ 153 h 215"/>
                <a:gd name="T56" fmla="*/ 18 w 73"/>
                <a:gd name="T57" fmla="*/ 161 h 215"/>
                <a:gd name="T58" fmla="*/ 11 w 73"/>
                <a:gd name="T59" fmla="*/ 163 h 215"/>
                <a:gd name="T60" fmla="*/ 4 w 73"/>
                <a:gd name="T61" fmla="*/ 155 h 215"/>
                <a:gd name="T62" fmla="*/ 0 w 73"/>
                <a:gd name="T63" fmla="*/ 147 h 215"/>
                <a:gd name="T64" fmla="*/ 0 w 73"/>
                <a:gd name="T65" fmla="*/ 138 h 215"/>
                <a:gd name="T66" fmla="*/ 0 w 73"/>
                <a:gd name="T67" fmla="*/ 127 h 215"/>
                <a:gd name="T68" fmla="*/ 8 w 73"/>
                <a:gd name="T69" fmla="*/ 112 h 215"/>
                <a:gd name="T70" fmla="*/ 12 w 73"/>
                <a:gd name="T71" fmla="*/ 90 h 215"/>
                <a:gd name="T72" fmla="*/ 12 w 73"/>
                <a:gd name="T73" fmla="*/ 73 h 215"/>
                <a:gd name="T74" fmla="*/ 13 w 73"/>
                <a:gd name="T75" fmla="*/ 64 h 215"/>
                <a:gd name="T76" fmla="*/ 18 w 73"/>
                <a:gd name="T77" fmla="*/ 47 h 215"/>
                <a:gd name="T78" fmla="*/ 24 w 73"/>
                <a:gd name="T79" fmla="*/ 41 h 215"/>
                <a:gd name="T80" fmla="*/ 32 w 73"/>
                <a:gd name="T81" fmla="*/ 39 h 215"/>
                <a:gd name="T82" fmla="*/ 38 w 73"/>
                <a:gd name="T83" fmla="*/ 47 h 215"/>
                <a:gd name="T84" fmla="*/ 28 w 73"/>
                <a:gd name="T85" fmla="*/ 62 h 215"/>
                <a:gd name="T86" fmla="*/ 31 w 73"/>
                <a:gd name="T87" fmla="*/ 81 h 215"/>
                <a:gd name="T88" fmla="*/ 31 w 73"/>
                <a:gd name="T89" fmla="*/ 89 h 215"/>
                <a:gd name="T90" fmla="*/ 30 w 73"/>
                <a:gd name="T91" fmla="*/ 99 h 215"/>
                <a:gd name="T92" fmla="*/ 48 w 73"/>
                <a:gd name="T93" fmla="*/ 115 h 215"/>
                <a:gd name="T94" fmla="*/ 50 w 73"/>
                <a:gd name="T95" fmla="*/ 115 h 215"/>
                <a:gd name="T96" fmla="*/ 51 w 73"/>
                <a:gd name="T97" fmla="*/ 109 h 215"/>
                <a:gd name="T98" fmla="*/ 55 w 73"/>
                <a:gd name="T99" fmla="*/ 79 h 215"/>
                <a:gd name="T100" fmla="*/ 53 w 73"/>
                <a:gd name="T101" fmla="*/ 35 h 215"/>
                <a:gd name="T102" fmla="*/ 60 w 73"/>
                <a:gd name="T103" fmla="*/ 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3" h="215">
                  <a:moveTo>
                    <a:pt x="65" y="0"/>
                  </a:moveTo>
                  <a:cubicBezTo>
                    <a:pt x="66" y="0"/>
                    <a:pt x="67" y="0"/>
                    <a:pt x="67" y="1"/>
                  </a:cubicBezTo>
                  <a:cubicBezTo>
                    <a:pt x="70" y="3"/>
                    <a:pt x="68" y="10"/>
                    <a:pt x="69" y="15"/>
                  </a:cubicBezTo>
                  <a:cubicBezTo>
                    <a:pt x="69" y="16"/>
                    <a:pt x="69" y="17"/>
                    <a:pt x="69" y="18"/>
                  </a:cubicBezTo>
                  <a:cubicBezTo>
                    <a:pt x="71" y="22"/>
                    <a:pt x="69" y="30"/>
                    <a:pt x="67" y="34"/>
                  </a:cubicBezTo>
                  <a:cubicBezTo>
                    <a:pt x="66" y="35"/>
                    <a:pt x="66" y="37"/>
                    <a:pt x="65" y="37"/>
                  </a:cubicBezTo>
                  <a:cubicBezTo>
                    <a:pt x="64" y="39"/>
                    <a:pt x="65" y="45"/>
                    <a:pt x="66" y="46"/>
                  </a:cubicBezTo>
                  <a:cubicBezTo>
                    <a:pt x="66" y="47"/>
                    <a:pt x="66" y="51"/>
                    <a:pt x="67" y="53"/>
                  </a:cubicBezTo>
                  <a:cubicBezTo>
                    <a:pt x="67" y="55"/>
                    <a:pt x="67" y="57"/>
                    <a:pt x="67" y="59"/>
                  </a:cubicBezTo>
                  <a:cubicBezTo>
                    <a:pt x="67" y="61"/>
                    <a:pt x="67" y="63"/>
                    <a:pt x="68" y="65"/>
                  </a:cubicBezTo>
                  <a:cubicBezTo>
                    <a:pt x="68" y="67"/>
                    <a:pt x="67" y="70"/>
                    <a:pt x="67" y="71"/>
                  </a:cubicBezTo>
                  <a:cubicBezTo>
                    <a:pt x="67" y="71"/>
                    <a:pt x="68" y="73"/>
                    <a:pt x="68" y="74"/>
                  </a:cubicBezTo>
                  <a:cubicBezTo>
                    <a:pt x="69" y="76"/>
                    <a:pt x="67" y="82"/>
                    <a:pt x="68" y="85"/>
                  </a:cubicBezTo>
                  <a:cubicBezTo>
                    <a:pt x="68" y="86"/>
                    <a:pt x="65" y="89"/>
                    <a:pt x="67" y="91"/>
                  </a:cubicBezTo>
                  <a:cubicBezTo>
                    <a:pt x="67" y="92"/>
                    <a:pt x="66" y="94"/>
                    <a:pt x="67" y="95"/>
                  </a:cubicBezTo>
                  <a:cubicBezTo>
                    <a:pt x="68" y="97"/>
                    <a:pt x="68" y="98"/>
                    <a:pt x="69" y="99"/>
                  </a:cubicBezTo>
                  <a:cubicBezTo>
                    <a:pt x="69" y="101"/>
                    <a:pt x="69" y="104"/>
                    <a:pt x="69" y="106"/>
                  </a:cubicBezTo>
                  <a:cubicBezTo>
                    <a:pt x="70" y="106"/>
                    <a:pt x="71" y="107"/>
                    <a:pt x="71" y="107"/>
                  </a:cubicBezTo>
                  <a:cubicBezTo>
                    <a:pt x="72" y="109"/>
                    <a:pt x="71" y="110"/>
                    <a:pt x="72" y="112"/>
                  </a:cubicBezTo>
                  <a:cubicBezTo>
                    <a:pt x="72" y="113"/>
                    <a:pt x="73" y="112"/>
                    <a:pt x="73" y="114"/>
                  </a:cubicBezTo>
                  <a:cubicBezTo>
                    <a:pt x="72" y="114"/>
                    <a:pt x="71" y="116"/>
                    <a:pt x="72" y="117"/>
                  </a:cubicBezTo>
                  <a:cubicBezTo>
                    <a:pt x="71" y="117"/>
                    <a:pt x="70" y="118"/>
                    <a:pt x="69" y="118"/>
                  </a:cubicBezTo>
                  <a:cubicBezTo>
                    <a:pt x="69" y="119"/>
                    <a:pt x="67" y="127"/>
                    <a:pt x="67" y="127"/>
                  </a:cubicBezTo>
                  <a:cubicBezTo>
                    <a:pt x="67" y="128"/>
                    <a:pt x="68" y="129"/>
                    <a:pt x="68" y="130"/>
                  </a:cubicBezTo>
                  <a:cubicBezTo>
                    <a:pt x="68" y="132"/>
                    <a:pt x="68" y="133"/>
                    <a:pt x="68" y="134"/>
                  </a:cubicBezTo>
                  <a:cubicBezTo>
                    <a:pt x="68" y="135"/>
                    <a:pt x="67" y="138"/>
                    <a:pt x="67" y="137"/>
                  </a:cubicBezTo>
                  <a:cubicBezTo>
                    <a:pt x="67" y="138"/>
                    <a:pt x="67" y="138"/>
                    <a:pt x="67" y="139"/>
                  </a:cubicBezTo>
                  <a:cubicBezTo>
                    <a:pt x="67" y="139"/>
                    <a:pt x="66" y="148"/>
                    <a:pt x="67" y="148"/>
                  </a:cubicBezTo>
                  <a:cubicBezTo>
                    <a:pt x="67" y="148"/>
                    <a:pt x="67" y="149"/>
                    <a:pt x="67" y="149"/>
                  </a:cubicBezTo>
                  <a:cubicBezTo>
                    <a:pt x="66" y="152"/>
                    <a:pt x="64" y="155"/>
                    <a:pt x="65" y="157"/>
                  </a:cubicBezTo>
                  <a:cubicBezTo>
                    <a:pt x="65" y="157"/>
                    <a:pt x="65" y="158"/>
                    <a:pt x="65" y="158"/>
                  </a:cubicBezTo>
                  <a:cubicBezTo>
                    <a:pt x="65" y="158"/>
                    <a:pt x="65" y="158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4" y="160"/>
                    <a:pt x="64" y="160"/>
                    <a:pt x="63" y="160"/>
                  </a:cubicBezTo>
                  <a:cubicBezTo>
                    <a:pt x="63" y="162"/>
                    <a:pt x="63" y="164"/>
                    <a:pt x="63" y="166"/>
                  </a:cubicBezTo>
                  <a:cubicBezTo>
                    <a:pt x="63" y="167"/>
                    <a:pt x="63" y="167"/>
                    <a:pt x="63" y="168"/>
                  </a:cubicBezTo>
                  <a:cubicBezTo>
                    <a:pt x="61" y="173"/>
                    <a:pt x="64" y="179"/>
                    <a:pt x="65" y="181"/>
                  </a:cubicBezTo>
                  <a:cubicBezTo>
                    <a:pt x="65" y="183"/>
                    <a:pt x="65" y="184"/>
                    <a:pt x="64" y="186"/>
                  </a:cubicBezTo>
                  <a:cubicBezTo>
                    <a:pt x="64" y="186"/>
                    <a:pt x="64" y="186"/>
                    <a:pt x="64" y="186"/>
                  </a:cubicBezTo>
                  <a:cubicBezTo>
                    <a:pt x="64" y="186"/>
                    <a:pt x="65" y="197"/>
                    <a:pt x="65" y="197"/>
                  </a:cubicBezTo>
                  <a:cubicBezTo>
                    <a:pt x="65" y="197"/>
                    <a:pt x="64" y="201"/>
                    <a:pt x="64" y="201"/>
                  </a:cubicBezTo>
                  <a:cubicBezTo>
                    <a:pt x="65" y="202"/>
                    <a:pt x="65" y="207"/>
                    <a:pt x="65" y="208"/>
                  </a:cubicBezTo>
                  <a:cubicBezTo>
                    <a:pt x="65" y="209"/>
                    <a:pt x="64" y="209"/>
                    <a:pt x="63" y="209"/>
                  </a:cubicBezTo>
                  <a:cubicBezTo>
                    <a:pt x="63" y="211"/>
                    <a:pt x="63" y="214"/>
                    <a:pt x="61" y="215"/>
                  </a:cubicBezTo>
                  <a:cubicBezTo>
                    <a:pt x="60" y="215"/>
                    <a:pt x="61" y="215"/>
                    <a:pt x="60" y="215"/>
                  </a:cubicBezTo>
                  <a:cubicBezTo>
                    <a:pt x="57" y="213"/>
                    <a:pt x="58" y="210"/>
                    <a:pt x="55" y="208"/>
                  </a:cubicBezTo>
                  <a:cubicBezTo>
                    <a:pt x="55" y="208"/>
                    <a:pt x="56" y="208"/>
                    <a:pt x="56" y="207"/>
                  </a:cubicBezTo>
                  <a:cubicBezTo>
                    <a:pt x="56" y="206"/>
                    <a:pt x="54" y="205"/>
                    <a:pt x="53" y="204"/>
                  </a:cubicBezTo>
                  <a:cubicBezTo>
                    <a:pt x="52" y="202"/>
                    <a:pt x="53" y="199"/>
                    <a:pt x="52" y="197"/>
                  </a:cubicBezTo>
                  <a:cubicBezTo>
                    <a:pt x="51" y="194"/>
                    <a:pt x="50" y="188"/>
                    <a:pt x="48" y="186"/>
                  </a:cubicBezTo>
                  <a:cubicBezTo>
                    <a:pt x="48" y="185"/>
                    <a:pt x="49" y="183"/>
                    <a:pt x="49" y="182"/>
                  </a:cubicBezTo>
                  <a:cubicBezTo>
                    <a:pt x="48" y="181"/>
                    <a:pt x="48" y="179"/>
                    <a:pt x="48" y="178"/>
                  </a:cubicBezTo>
                  <a:cubicBezTo>
                    <a:pt x="48" y="174"/>
                    <a:pt x="49" y="168"/>
                    <a:pt x="48" y="166"/>
                  </a:cubicBezTo>
                  <a:cubicBezTo>
                    <a:pt x="46" y="163"/>
                    <a:pt x="51" y="148"/>
                    <a:pt x="45" y="147"/>
                  </a:cubicBezTo>
                  <a:cubicBezTo>
                    <a:pt x="43" y="148"/>
                    <a:pt x="40" y="148"/>
                    <a:pt x="38" y="149"/>
                  </a:cubicBezTo>
                  <a:cubicBezTo>
                    <a:pt x="37" y="150"/>
                    <a:pt x="35" y="152"/>
                    <a:pt x="33" y="153"/>
                  </a:cubicBezTo>
                  <a:cubicBezTo>
                    <a:pt x="33" y="153"/>
                    <a:pt x="23" y="157"/>
                    <a:pt x="23" y="157"/>
                  </a:cubicBezTo>
                  <a:cubicBezTo>
                    <a:pt x="21" y="158"/>
                    <a:pt x="20" y="160"/>
                    <a:pt x="18" y="161"/>
                  </a:cubicBezTo>
                  <a:cubicBezTo>
                    <a:pt x="16" y="161"/>
                    <a:pt x="15" y="161"/>
                    <a:pt x="13" y="161"/>
                  </a:cubicBezTo>
                  <a:cubicBezTo>
                    <a:pt x="13" y="162"/>
                    <a:pt x="12" y="162"/>
                    <a:pt x="11" y="163"/>
                  </a:cubicBezTo>
                  <a:cubicBezTo>
                    <a:pt x="8" y="164"/>
                    <a:pt x="5" y="159"/>
                    <a:pt x="4" y="157"/>
                  </a:cubicBezTo>
                  <a:cubicBezTo>
                    <a:pt x="4" y="156"/>
                    <a:pt x="4" y="156"/>
                    <a:pt x="4" y="155"/>
                  </a:cubicBezTo>
                  <a:cubicBezTo>
                    <a:pt x="2" y="152"/>
                    <a:pt x="2" y="150"/>
                    <a:pt x="0" y="148"/>
                  </a:cubicBezTo>
                  <a:cubicBezTo>
                    <a:pt x="1" y="147"/>
                    <a:pt x="0" y="146"/>
                    <a:pt x="0" y="147"/>
                  </a:cubicBezTo>
                  <a:cubicBezTo>
                    <a:pt x="0" y="147"/>
                    <a:pt x="0" y="144"/>
                    <a:pt x="0" y="144"/>
                  </a:cubicBezTo>
                  <a:cubicBezTo>
                    <a:pt x="0" y="142"/>
                    <a:pt x="0" y="138"/>
                    <a:pt x="0" y="138"/>
                  </a:cubicBezTo>
                  <a:cubicBezTo>
                    <a:pt x="2" y="137"/>
                    <a:pt x="1" y="129"/>
                    <a:pt x="0" y="127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26"/>
                    <a:pt x="1" y="124"/>
                    <a:pt x="0" y="123"/>
                  </a:cubicBezTo>
                  <a:cubicBezTo>
                    <a:pt x="2" y="119"/>
                    <a:pt x="7" y="115"/>
                    <a:pt x="8" y="112"/>
                  </a:cubicBezTo>
                  <a:cubicBezTo>
                    <a:pt x="8" y="111"/>
                    <a:pt x="8" y="110"/>
                    <a:pt x="8" y="109"/>
                  </a:cubicBezTo>
                  <a:cubicBezTo>
                    <a:pt x="10" y="104"/>
                    <a:pt x="10" y="93"/>
                    <a:pt x="12" y="90"/>
                  </a:cubicBezTo>
                  <a:cubicBezTo>
                    <a:pt x="12" y="87"/>
                    <a:pt x="12" y="85"/>
                    <a:pt x="12" y="83"/>
                  </a:cubicBezTo>
                  <a:cubicBezTo>
                    <a:pt x="12" y="79"/>
                    <a:pt x="11" y="76"/>
                    <a:pt x="12" y="73"/>
                  </a:cubicBezTo>
                  <a:cubicBezTo>
                    <a:pt x="13" y="70"/>
                    <a:pt x="13" y="66"/>
                    <a:pt x="14" y="65"/>
                  </a:cubicBezTo>
                  <a:cubicBezTo>
                    <a:pt x="14" y="64"/>
                    <a:pt x="14" y="64"/>
                    <a:pt x="13" y="64"/>
                  </a:cubicBezTo>
                  <a:cubicBezTo>
                    <a:pt x="13" y="63"/>
                    <a:pt x="15" y="60"/>
                    <a:pt x="14" y="58"/>
                  </a:cubicBezTo>
                  <a:cubicBezTo>
                    <a:pt x="16" y="55"/>
                    <a:pt x="17" y="50"/>
                    <a:pt x="18" y="47"/>
                  </a:cubicBezTo>
                  <a:cubicBezTo>
                    <a:pt x="19" y="47"/>
                    <a:pt x="20" y="46"/>
                    <a:pt x="21" y="45"/>
                  </a:cubicBezTo>
                  <a:cubicBezTo>
                    <a:pt x="23" y="44"/>
                    <a:pt x="21" y="42"/>
                    <a:pt x="24" y="41"/>
                  </a:cubicBezTo>
                  <a:cubicBezTo>
                    <a:pt x="24" y="41"/>
                    <a:pt x="24" y="40"/>
                    <a:pt x="24" y="40"/>
                  </a:cubicBezTo>
                  <a:cubicBezTo>
                    <a:pt x="26" y="40"/>
                    <a:pt x="31" y="38"/>
                    <a:pt x="32" y="39"/>
                  </a:cubicBezTo>
                  <a:cubicBezTo>
                    <a:pt x="33" y="40"/>
                    <a:pt x="33" y="41"/>
                    <a:pt x="34" y="43"/>
                  </a:cubicBezTo>
                  <a:cubicBezTo>
                    <a:pt x="35" y="44"/>
                    <a:pt x="37" y="45"/>
                    <a:pt x="38" y="47"/>
                  </a:cubicBezTo>
                  <a:cubicBezTo>
                    <a:pt x="39" y="48"/>
                    <a:pt x="39" y="49"/>
                    <a:pt x="38" y="50"/>
                  </a:cubicBezTo>
                  <a:cubicBezTo>
                    <a:pt x="37" y="59"/>
                    <a:pt x="31" y="56"/>
                    <a:pt x="28" y="62"/>
                  </a:cubicBezTo>
                  <a:cubicBezTo>
                    <a:pt x="27" y="65"/>
                    <a:pt x="30" y="74"/>
                    <a:pt x="31" y="76"/>
                  </a:cubicBezTo>
                  <a:cubicBezTo>
                    <a:pt x="32" y="78"/>
                    <a:pt x="31" y="80"/>
                    <a:pt x="31" y="81"/>
                  </a:cubicBezTo>
                  <a:cubicBezTo>
                    <a:pt x="31" y="82"/>
                    <a:pt x="31" y="84"/>
                    <a:pt x="30" y="85"/>
                  </a:cubicBezTo>
                  <a:cubicBezTo>
                    <a:pt x="30" y="86"/>
                    <a:pt x="31" y="88"/>
                    <a:pt x="31" y="89"/>
                  </a:cubicBezTo>
                  <a:cubicBezTo>
                    <a:pt x="31" y="92"/>
                    <a:pt x="30" y="93"/>
                    <a:pt x="30" y="94"/>
                  </a:cubicBezTo>
                  <a:cubicBezTo>
                    <a:pt x="29" y="95"/>
                    <a:pt x="30" y="99"/>
                    <a:pt x="30" y="99"/>
                  </a:cubicBezTo>
                  <a:cubicBezTo>
                    <a:pt x="28" y="100"/>
                    <a:pt x="27" y="110"/>
                    <a:pt x="28" y="111"/>
                  </a:cubicBezTo>
                  <a:cubicBezTo>
                    <a:pt x="30" y="115"/>
                    <a:pt x="41" y="114"/>
                    <a:pt x="48" y="115"/>
                  </a:cubicBezTo>
                  <a:cubicBezTo>
                    <a:pt x="48" y="114"/>
                    <a:pt x="48" y="115"/>
                    <a:pt x="49" y="114"/>
                  </a:cubicBezTo>
                  <a:cubicBezTo>
                    <a:pt x="49" y="115"/>
                    <a:pt x="49" y="115"/>
                    <a:pt x="50" y="115"/>
                  </a:cubicBezTo>
                  <a:cubicBezTo>
                    <a:pt x="51" y="113"/>
                    <a:pt x="51" y="113"/>
                    <a:pt x="52" y="111"/>
                  </a:cubicBezTo>
                  <a:cubicBezTo>
                    <a:pt x="51" y="111"/>
                    <a:pt x="51" y="111"/>
                    <a:pt x="51" y="109"/>
                  </a:cubicBezTo>
                  <a:cubicBezTo>
                    <a:pt x="56" y="105"/>
                    <a:pt x="55" y="98"/>
                    <a:pt x="56" y="90"/>
                  </a:cubicBezTo>
                  <a:cubicBezTo>
                    <a:pt x="56" y="87"/>
                    <a:pt x="55" y="83"/>
                    <a:pt x="55" y="79"/>
                  </a:cubicBezTo>
                  <a:cubicBezTo>
                    <a:pt x="57" y="77"/>
                    <a:pt x="56" y="67"/>
                    <a:pt x="56" y="63"/>
                  </a:cubicBezTo>
                  <a:cubicBezTo>
                    <a:pt x="56" y="50"/>
                    <a:pt x="57" y="44"/>
                    <a:pt x="53" y="35"/>
                  </a:cubicBezTo>
                  <a:cubicBezTo>
                    <a:pt x="53" y="30"/>
                    <a:pt x="53" y="25"/>
                    <a:pt x="53" y="19"/>
                  </a:cubicBezTo>
                  <a:cubicBezTo>
                    <a:pt x="57" y="17"/>
                    <a:pt x="58" y="5"/>
                    <a:pt x="60" y="4"/>
                  </a:cubicBezTo>
                  <a:cubicBezTo>
                    <a:pt x="61" y="2"/>
                    <a:pt x="64" y="2"/>
                    <a:pt x="6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6" name="Freeform 57">
              <a:extLst>
                <a:ext uri="{FF2B5EF4-FFF2-40B4-BE49-F238E27FC236}">
                  <a16:creationId xmlns="" xmlns:a16="http://schemas.microsoft.com/office/drawing/2014/main" id="{D1D1CD1A-0358-FC4A-904E-C9F31E4C1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8101" y="3040063"/>
              <a:ext cx="76200" cy="436563"/>
            </a:xfrm>
            <a:custGeom>
              <a:avLst/>
              <a:gdLst>
                <a:gd name="T0" fmla="*/ 10 w 25"/>
                <a:gd name="T1" fmla="*/ 0 h 143"/>
                <a:gd name="T2" fmla="*/ 16 w 25"/>
                <a:gd name="T3" fmla="*/ 0 h 143"/>
                <a:gd name="T4" fmla="*/ 24 w 25"/>
                <a:gd name="T5" fmla="*/ 12 h 143"/>
                <a:gd name="T6" fmla="*/ 25 w 25"/>
                <a:gd name="T7" fmla="*/ 18 h 143"/>
                <a:gd name="T8" fmla="*/ 23 w 25"/>
                <a:gd name="T9" fmla="*/ 24 h 143"/>
                <a:gd name="T10" fmla="*/ 22 w 25"/>
                <a:gd name="T11" fmla="*/ 26 h 143"/>
                <a:gd name="T12" fmla="*/ 22 w 25"/>
                <a:gd name="T13" fmla="*/ 26 h 143"/>
                <a:gd name="T14" fmla="*/ 21 w 25"/>
                <a:gd name="T15" fmla="*/ 29 h 143"/>
                <a:gd name="T16" fmla="*/ 19 w 25"/>
                <a:gd name="T17" fmla="*/ 32 h 143"/>
                <a:gd name="T18" fmla="*/ 21 w 25"/>
                <a:gd name="T19" fmla="*/ 48 h 143"/>
                <a:gd name="T20" fmla="*/ 21 w 25"/>
                <a:gd name="T21" fmla="*/ 64 h 143"/>
                <a:gd name="T22" fmla="*/ 21 w 25"/>
                <a:gd name="T23" fmla="*/ 64 h 143"/>
                <a:gd name="T24" fmla="*/ 17 w 25"/>
                <a:gd name="T25" fmla="*/ 69 h 143"/>
                <a:gd name="T26" fmla="*/ 17 w 25"/>
                <a:gd name="T27" fmla="*/ 76 h 143"/>
                <a:gd name="T28" fmla="*/ 17 w 25"/>
                <a:gd name="T29" fmla="*/ 76 h 143"/>
                <a:gd name="T30" fmla="*/ 17 w 25"/>
                <a:gd name="T31" fmla="*/ 81 h 143"/>
                <a:gd name="T32" fmla="*/ 17 w 25"/>
                <a:gd name="T33" fmla="*/ 90 h 143"/>
                <a:gd name="T34" fmla="*/ 17 w 25"/>
                <a:gd name="T35" fmla="*/ 91 h 143"/>
                <a:gd name="T36" fmla="*/ 18 w 25"/>
                <a:gd name="T37" fmla="*/ 97 h 143"/>
                <a:gd name="T38" fmla="*/ 17 w 25"/>
                <a:gd name="T39" fmla="*/ 100 h 143"/>
                <a:gd name="T40" fmla="*/ 17 w 25"/>
                <a:gd name="T41" fmla="*/ 100 h 143"/>
                <a:gd name="T42" fmla="*/ 18 w 25"/>
                <a:gd name="T43" fmla="*/ 100 h 143"/>
                <a:gd name="T44" fmla="*/ 18 w 25"/>
                <a:gd name="T45" fmla="*/ 102 h 143"/>
                <a:gd name="T46" fmla="*/ 18 w 25"/>
                <a:gd name="T47" fmla="*/ 108 h 143"/>
                <a:gd name="T48" fmla="*/ 17 w 25"/>
                <a:gd name="T49" fmla="*/ 108 h 143"/>
                <a:gd name="T50" fmla="*/ 17 w 25"/>
                <a:gd name="T51" fmla="*/ 113 h 143"/>
                <a:gd name="T52" fmla="*/ 16 w 25"/>
                <a:gd name="T53" fmla="*/ 117 h 143"/>
                <a:gd name="T54" fmla="*/ 16 w 25"/>
                <a:gd name="T55" fmla="*/ 118 h 143"/>
                <a:gd name="T56" fmla="*/ 15 w 25"/>
                <a:gd name="T57" fmla="*/ 119 h 143"/>
                <a:gd name="T58" fmla="*/ 15 w 25"/>
                <a:gd name="T59" fmla="*/ 121 h 143"/>
                <a:gd name="T60" fmla="*/ 12 w 25"/>
                <a:gd name="T61" fmla="*/ 130 h 143"/>
                <a:gd name="T62" fmla="*/ 5 w 25"/>
                <a:gd name="T63" fmla="*/ 142 h 143"/>
                <a:gd name="T64" fmla="*/ 3 w 25"/>
                <a:gd name="T65" fmla="*/ 141 h 143"/>
                <a:gd name="T66" fmla="*/ 0 w 25"/>
                <a:gd name="T67" fmla="*/ 129 h 143"/>
                <a:gd name="T68" fmla="*/ 1 w 25"/>
                <a:gd name="T69" fmla="*/ 127 h 143"/>
                <a:gd name="T70" fmla="*/ 4 w 25"/>
                <a:gd name="T71" fmla="*/ 126 h 143"/>
                <a:gd name="T72" fmla="*/ 5 w 25"/>
                <a:gd name="T73" fmla="*/ 126 h 143"/>
                <a:gd name="T74" fmla="*/ 8 w 25"/>
                <a:gd name="T75" fmla="*/ 123 h 143"/>
                <a:gd name="T76" fmla="*/ 9 w 25"/>
                <a:gd name="T77" fmla="*/ 114 h 143"/>
                <a:gd name="T78" fmla="*/ 9 w 25"/>
                <a:gd name="T79" fmla="*/ 104 h 143"/>
                <a:gd name="T80" fmla="*/ 9 w 25"/>
                <a:gd name="T81" fmla="*/ 92 h 143"/>
                <a:gd name="T82" fmla="*/ 8 w 25"/>
                <a:gd name="T83" fmla="*/ 83 h 143"/>
                <a:gd name="T84" fmla="*/ 9 w 25"/>
                <a:gd name="T85" fmla="*/ 62 h 143"/>
                <a:gd name="T86" fmla="*/ 8 w 25"/>
                <a:gd name="T87" fmla="*/ 58 h 143"/>
                <a:gd name="T88" fmla="*/ 8 w 25"/>
                <a:gd name="T89" fmla="*/ 57 h 143"/>
                <a:gd name="T90" fmla="*/ 9 w 25"/>
                <a:gd name="T91" fmla="*/ 52 h 143"/>
                <a:gd name="T92" fmla="*/ 10 w 25"/>
                <a:gd name="T93" fmla="*/ 52 h 143"/>
                <a:gd name="T94" fmla="*/ 9 w 25"/>
                <a:gd name="T95" fmla="*/ 48 h 143"/>
                <a:gd name="T96" fmla="*/ 9 w 25"/>
                <a:gd name="T97" fmla="*/ 34 h 143"/>
                <a:gd name="T98" fmla="*/ 9 w 25"/>
                <a:gd name="T99" fmla="*/ 25 h 143"/>
                <a:gd name="T100" fmla="*/ 8 w 25"/>
                <a:gd name="T101" fmla="*/ 20 h 143"/>
                <a:gd name="T102" fmla="*/ 9 w 25"/>
                <a:gd name="T103" fmla="*/ 11 h 143"/>
                <a:gd name="T104" fmla="*/ 10 w 25"/>
                <a:gd name="T10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" h="143">
                  <a:moveTo>
                    <a:pt x="10" y="0"/>
                  </a:moveTo>
                  <a:cubicBezTo>
                    <a:pt x="11" y="0"/>
                    <a:pt x="16" y="0"/>
                    <a:pt x="16" y="0"/>
                  </a:cubicBezTo>
                  <a:cubicBezTo>
                    <a:pt x="20" y="0"/>
                    <a:pt x="23" y="10"/>
                    <a:pt x="24" y="12"/>
                  </a:cubicBezTo>
                  <a:cubicBezTo>
                    <a:pt x="24" y="12"/>
                    <a:pt x="24" y="17"/>
                    <a:pt x="25" y="18"/>
                  </a:cubicBezTo>
                  <a:cubicBezTo>
                    <a:pt x="23" y="19"/>
                    <a:pt x="24" y="22"/>
                    <a:pt x="23" y="24"/>
                  </a:cubicBezTo>
                  <a:cubicBezTo>
                    <a:pt x="23" y="25"/>
                    <a:pt x="22" y="25"/>
                    <a:pt x="22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1" y="27"/>
                    <a:pt x="21" y="28"/>
                    <a:pt x="21" y="29"/>
                  </a:cubicBezTo>
                  <a:cubicBezTo>
                    <a:pt x="20" y="30"/>
                    <a:pt x="19" y="31"/>
                    <a:pt x="19" y="32"/>
                  </a:cubicBezTo>
                  <a:cubicBezTo>
                    <a:pt x="17" y="37"/>
                    <a:pt x="20" y="46"/>
                    <a:pt x="21" y="48"/>
                  </a:cubicBezTo>
                  <a:cubicBezTo>
                    <a:pt x="22" y="49"/>
                    <a:pt x="21" y="62"/>
                    <a:pt x="21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0" y="66"/>
                    <a:pt x="19" y="67"/>
                    <a:pt x="17" y="69"/>
                  </a:cubicBezTo>
                  <a:cubicBezTo>
                    <a:pt x="17" y="69"/>
                    <a:pt x="17" y="76"/>
                    <a:pt x="17" y="76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6" y="77"/>
                    <a:pt x="17" y="81"/>
                    <a:pt x="17" y="81"/>
                  </a:cubicBezTo>
                  <a:cubicBezTo>
                    <a:pt x="17" y="82"/>
                    <a:pt x="17" y="88"/>
                    <a:pt x="17" y="90"/>
                  </a:cubicBezTo>
                  <a:cubicBezTo>
                    <a:pt x="17" y="91"/>
                    <a:pt x="18" y="91"/>
                    <a:pt x="17" y="91"/>
                  </a:cubicBezTo>
                  <a:cubicBezTo>
                    <a:pt x="16" y="93"/>
                    <a:pt x="18" y="97"/>
                    <a:pt x="18" y="97"/>
                  </a:cubicBezTo>
                  <a:cubicBezTo>
                    <a:pt x="18" y="98"/>
                    <a:pt x="18" y="99"/>
                    <a:pt x="17" y="100"/>
                  </a:cubicBezTo>
                  <a:cubicBezTo>
                    <a:pt x="17" y="100"/>
                    <a:pt x="17" y="100"/>
                    <a:pt x="17" y="100"/>
                  </a:cubicBezTo>
                  <a:cubicBezTo>
                    <a:pt x="18" y="100"/>
                    <a:pt x="18" y="100"/>
                    <a:pt x="18" y="100"/>
                  </a:cubicBezTo>
                  <a:cubicBezTo>
                    <a:pt x="18" y="101"/>
                    <a:pt x="18" y="102"/>
                    <a:pt x="18" y="102"/>
                  </a:cubicBezTo>
                  <a:cubicBezTo>
                    <a:pt x="17" y="104"/>
                    <a:pt x="18" y="106"/>
                    <a:pt x="18" y="108"/>
                  </a:cubicBezTo>
                  <a:cubicBezTo>
                    <a:pt x="18" y="108"/>
                    <a:pt x="18" y="108"/>
                    <a:pt x="17" y="108"/>
                  </a:cubicBezTo>
                  <a:cubicBezTo>
                    <a:pt x="17" y="110"/>
                    <a:pt x="17" y="112"/>
                    <a:pt x="17" y="113"/>
                  </a:cubicBezTo>
                  <a:cubicBezTo>
                    <a:pt x="17" y="115"/>
                    <a:pt x="16" y="116"/>
                    <a:pt x="16" y="117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5" y="118"/>
                    <a:pt x="15" y="119"/>
                    <a:pt x="15" y="119"/>
                  </a:cubicBezTo>
                  <a:cubicBezTo>
                    <a:pt x="15" y="119"/>
                    <a:pt x="15" y="120"/>
                    <a:pt x="15" y="121"/>
                  </a:cubicBezTo>
                  <a:cubicBezTo>
                    <a:pt x="16" y="126"/>
                    <a:pt x="15" y="128"/>
                    <a:pt x="12" y="130"/>
                  </a:cubicBezTo>
                  <a:cubicBezTo>
                    <a:pt x="13" y="136"/>
                    <a:pt x="10" y="143"/>
                    <a:pt x="5" y="142"/>
                  </a:cubicBezTo>
                  <a:cubicBezTo>
                    <a:pt x="4" y="142"/>
                    <a:pt x="4" y="141"/>
                    <a:pt x="3" y="141"/>
                  </a:cubicBezTo>
                  <a:cubicBezTo>
                    <a:pt x="5" y="136"/>
                    <a:pt x="3" y="132"/>
                    <a:pt x="0" y="129"/>
                  </a:cubicBezTo>
                  <a:cubicBezTo>
                    <a:pt x="1" y="128"/>
                    <a:pt x="1" y="128"/>
                    <a:pt x="1" y="127"/>
                  </a:cubicBezTo>
                  <a:cubicBezTo>
                    <a:pt x="3" y="126"/>
                    <a:pt x="3" y="127"/>
                    <a:pt x="4" y="126"/>
                  </a:cubicBezTo>
                  <a:cubicBezTo>
                    <a:pt x="4" y="126"/>
                    <a:pt x="4" y="126"/>
                    <a:pt x="5" y="126"/>
                  </a:cubicBezTo>
                  <a:cubicBezTo>
                    <a:pt x="5" y="125"/>
                    <a:pt x="7" y="125"/>
                    <a:pt x="8" y="123"/>
                  </a:cubicBezTo>
                  <a:cubicBezTo>
                    <a:pt x="9" y="120"/>
                    <a:pt x="8" y="116"/>
                    <a:pt x="9" y="114"/>
                  </a:cubicBezTo>
                  <a:cubicBezTo>
                    <a:pt x="10" y="113"/>
                    <a:pt x="9" y="105"/>
                    <a:pt x="9" y="104"/>
                  </a:cubicBezTo>
                  <a:cubicBezTo>
                    <a:pt x="9" y="104"/>
                    <a:pt x="9" y="92"/>
                    <a:pt x="9" y="92"/>
                  </a:cubicBezTo>
                  <a:cubicBezTo>
                    <a:pt x="9" y="91"/>
                    <a:pt x="8" y="86"/>
                    <a:pt x="8" y="83"/>
                  </a:cubicBezTo>
                  <a:cubicBezTo>
                    <a:pt x="10" y="76"/>
                    <a:pt x="7" y="65"/>
                    <a:pt x="9" y="62"/>
                  </a:cubicBezTo>
                  <a:cubicBezTo>
                    <a:pt x="9" y="61"/>
                    <a:pt x="9" y="58"/>
                    <a:pt x="8" y="58"/>
                  </a:cubicBezTo>
                  <a:cubicBezTo>
                    <a:pt x="8" y="58"/>
                    <a:pt x="8" y="58"/>
                    <a:pt x="8" y="57"/>
                  </a:cubicBezTo>
                  <a:cubicBezTo>
                    <a:pt x="8" y="57"/>
                    <a:pt x="9" y="52"/>
                    <a:pt x="9" y="52"/>
                  </a:cubicBezTo>
                  <a:cubicBezTo>
                    <a:pt x="9" y="52"/>
                    <a:pt x="9" y="52"/>
                    <a:pt x="10" y="52"/>
                  </a:cubicBezTo>
                  <a:cubicBezTo>
                    <a:pt x="10" y="51"/>
                    <a:pt x="9" y="49"/>
                    <a:pt x="9" y="48"/>
                  </a:cubicBezTo>
                  <a:cubicBezTo>
                    <a:pt x="12" y="44"/>
                    <a:pt x="9" y="37"/>
                    <a:pt x="9" y="34"/>
                  </a:cubicBezTo>
                  <a:cubicBezTo>
                    <a:pt x="10" y="32"/>
                    <a:pt x="9" y="27"/>
                    <a:pt x="9" y="25"/>
                  </a:cubicBezTo>
                  <a:cubicBezTo>
                    <a:pt x="9" y="24"/>
                    <a:pt x="9" y="21"/>
                    <a:pt x="8" y="20"/>
                  </a:cubicBezTo>
                  <a:cubicBezTo>
                    <a:pt x="7" y="19"/>
                    <a:pt x="9" y="14"/>
                    <a:pt x="9" y="11"/>
                  </a:cubicBezTo>
                  <a:cubicBezTo>
                    <a:pt x="8" y="5"/>
                    <a:pt x="5" y="6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7" name="Freeform 58">
              <a:extLst>
                <a:ext uri="{FF2B5EF4-FFF2-40B4-BE49-F238E27FC236}">
                  <a16:creationId xmlns="" xmlns:a16="http://schemas.microsoft.com/office/drawing/2014/main" id="{ACB393CB-A5E5-4C4E-BD54-FAF6B299BF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70651" y="3033713"/>
              <a:ext cx="517525" cy="644525"/>
            </a:xfrm>
            <a:custGeom>
              <a:avLst/>
              <a:gdLst>
                <a:gd name="T0" fmla="*/ 167 w 171"/>
                <a:gd name="T1" fmla="*/ 161 h 211"/>
                <a:gd name="T2" fmla="*/ 143 w 171"/>
                <a:gd name="T3" fmla="*/ 165 h 211"/>
                <a:gd name="T4" fmla="*/ 111 w 171"/>
                <a:gd name="T5" fmla="*/ 167 h 211"/>
                <a:gd name="T6" fmla="*/ 85 w 171"/>
                <a:gd name="T7" fmla="*/ 159 h 211"/>
                <a:gd name="T8" fmla="*/ 84 w 171"/>
                <a:gd name="T9" fmla="*/ 147 h 211"/>
                <a:gd name="T10" fmla="*/ 109 w 171"/>
                <a:gd name="T11" fmla="*/ 141 h 211"/>
                <a:gd name="T12" fmla="*/ 137 w 171"/>
                <a:gd name="T13" fmla="*/ 128 h 211"/>
                <a:gd name="T14" fmla="*/ 105 w 171"/>
                <a:gd name="T15" fmla="*/ 123 h 211"/>
                <a:gd name="T16" fmla="*/ 108 w 171"/>
                <a:gd name="T17" fmla="*/ 102 h 211"/>
                <a:gd name="T18" fmla="*/ 139 w 171"/>
                <a:gd name="T19" fmla="*/ 103 h 211"/>
                <a:gd name="T20" fmla="*/ 124 w 171"/>
                <a:gd name="T21" fmla="*/ 90 h 211"/>
                <a:gd name="T22" fmla="*/ 101 w 171"/>
                <a:gd name="T23" fmla="*/ 90 h 211"/>
                <a:gd name="T24" fmla="*/ 80 w 171"/>
                <a:gd name="T25" fmla="*/ 79 h 211"/>
                <a:gd name="T26" fmla="*/ 49 w 171"/>
                <a:gd name="T27" fmla="*/ 91 h 211"/>
                <a:gd name="T28" fmla="*/ 20 w 171"/>
                <a:gd name="T29" fmla="*/ 54 h 211"/>
                <a:gd name="T30" fmla="*/ 35 w 171"/>
                <a:gd name="T31" fmla="*/ 43 h 211"/>
                <a:gd name="T32" fmla="*/ 54 w 171"/>
                <a:gd name="T33" fmla="*/ 33 h 211"/>
                <a:gd name="T34" fmla="*/ 88 w 171"/>
                <a:gd name="T35" fmla="*/ 30 h 211"/>
                <a:gd name="T36" fmla="*/ 86 w 171"/>
                <a:gd name="T37" fmla="*/ 44 h 211"/>
                <a:gd name="T38" fmla="*/ 47 w 171"/>
                <a:gd name="T39" fmla="*/ 60 h 211"/>
                <a:gd name="T40" fmla="*/ 49 w 171"/>
                <a:gd name="T41" fmla="*/ 67 h 211"/>
                <a:gd name="T42" fmla="*/ 67 w 171"/>
                <a:gd name="T43" fmla="*/ 69 h 211"/>
                <a:gd name="T44" fmla="*/ 99 w 171"/>
                <a:gd name="T45" fmla="*/ 68 h 211"/>
                <a:gd name="T46" fmla="*/ 133 w 171"/>
                <a:gd name="T47" fmla="*/ 67 h 211"/>
                <a:gd name="T48" fmla="*/ 149 w 171"/>
                <a:gd name="T49" fmla="*/ 61 h 211"/>
                <a:gd name="T50" fmla="*/ 125 w 171"/>
                <a:gd name="T51" fmla="*/ 57 h 211"/>
                <a:gd name="T52" fmla="*/ 94 w 171"/>
                <a:gd name="T53" fmla="*/ 56 h 211"/>
                <a:gd name="T54" fmla="*/ 108 w 171"/>
                <a:gd name="T55" fmla="*/ 38 h 211"/>
                <a:gd name="T56" fmla="*/ 91 w 171"/>
                <a:gd name="T57" fmla="*/ 8 h 211"/>
                <a:gd name="T58" fmla="*/ 75 w 171"/>
                <a:gd name="T59" fmla="*/ 3 h 211"/>
                <a:gd name="T60" fmla="*/ 67 w 171"/>
                <a:gd name="T61" fmla="*/ 0 h 211"/>
                <a:gd name="T62" fmla="*/ 56 w 171"/>
                <a:gd name="T63" fmla="*/ 14 h 211"/>
                <a:gd name="T64" fmla="*/ 47 w 171"/>
                <a:gd name="T65" fmla="*/ 21 h 211"/>
                <a:gd name="T66" fmla="*/ 36 w 171"/>
                <a:gd name="T67" fmla="*/ 28 h 211"/>
                <a:gd name="T68" fmla="*/ 17 w 171"/>
                <a:gd name="T69" fmla="*/ 37 h 211"/>
                <a:gd name="T70" fmla="*/ 0 w 171"/>
                <a:gd name="T71" fmla="*/ 47 h 211"/>
                <a:gd name="T72" fmla="*/ 10 w 171"/>
                <a:gd name="T73" fmla="*/ 52 h 211"/>
                <a:gd name="T74" fmla="*/ 13 w 171"/>
                <a:gd name="T75" fmla="*/ 64 h 211"/>
                <a:gd name="T76" fmla="*/ 15 w 171"/>
                <a:gd name="T77" fmla="*/ 87 h 211"/>
                <a:gd name="T78" fmla="*/ 15 w 171"/>
                <a:gd name="T79" fmla="*/ 106 h 211"/>
                <a:gd name="T80" fmla="*/ 14 w 171"/>
                <a:gd name="T81" fmla="*/ 130 h 211"/>
                <a:gd name="T82" fmla="*/ 12 w 171"/>
                <a:gd name="T83" fmla="*/ 149 h 211"/>
                <a:gd name="T84" fmla="*/ 10 w 171"/>
                <a:gd name="T85" fmla="*/ 183 h 211"/>
                <a:gd name="T86" fmla="*/ 10 w 171"/>
                <a:gd name="T87" fmla="*/ 196 h 211"/>
                <a:gd name="T88" fmla="*/ 18 w 171"/>
                <a:gd name="T89" fmla="*/ 205 h 211"/>
                <a:gd name="T90" fmla="*/ 37 w 171"/>
                <a:gd name="T91" fmla="*/ 195 h 211"/>
                <a:gd name="T92" fmla="*/ 55 w 171"/>
                <a:gd name="T93" fmla="*/ 191 h 211"/>
                <a:gd name="T94" fmla="*/ 67 w 171"/>
                <a:gd name="T95" fmla="*/ 191 h 211"/>
                <a:gd name="T96" fmla="*/ 79 w 171"/>
                <a:gd name="T97" fmla="*/ 192 h 211"/>
                <a:gd name="T98" fmla="*/ 114 w 171"/>
                <a:gd name="T99" fmla="*/ 195 h 211"/>
                <a:gd name="T100" fmla="*/ 147 w 171"/>
                <a:gd name="T101" fmla="*/ 202 h 211"/>
                <a:gd name="T102" fmla="*/ 70 w 171"/>
                <a:gd name="T103" fmla="*/ 155 h 211"/>
                <a:gd name="T104" fmla="*/ 32 w 171"/>
                <a:gd name="T105" fmla="*/ 172 h 211"/>
                <a:gd name="T106" fmla="*/ 23 w 171"/>
                <a:gd name="T107" fmla="*/ 160 h 211"/>
                <a:gd name="T108" fmla="*/ 32 w 171"/>
                <a:gd name="T109" fmla="*/ 146 h 211"/>
                <a:gd name="T110" fmla="*/ 67 w 171"/>
                <a:gd name="T111" fmla="*/ 141 h 211"/>
                <a:gd name="T112" fmla="*/ 70 w 171"/>
                <a:gd name="T113" fmla="*/ 124 h 211"/>
                <a:gd name="T114" fmla="*/ 54 w 171"/>
                <a:gd name="T115" fmla="*/ 129 h 211"/>
                <a:gd name="T116" fmla="*/ 25 w 171"/>
                <a:gd name="T117" fmla="*/ 121 h 211"/>
                <a:gd name="T118" fmla="*/ 42 w 171"/>
                <a:gd name="T119" fmla="*/ 105 h 211"/>
                <a:gd name="T120" fmla="*/ 69 w 171"/>
                <a:gd name="T121" fmla="*/ 103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1" h="211">
                  <a:moveTo>
                    <a:pt x="167" y="171"/>
                  </a:moveTo>
                  <a:cubicBezTo>
                    <a:pt x="167" y="168"/>
                    <a:pt x="166" y="166"/>
                    <a:pt x="167" y="165"/>
                  </a:cubicBezTo>
                  <a:cubicBezTo>
                    <a:pt x="167" y="165"/>
                    <a:pt x="168" y="162"/>
                    <a:pt x="168" y="161"/>
                  </a:cubicBezTo>
                  <a:cubicBezTo>
                    <a:pt x="168" y="161"/>
                    <a:pt x="168" y="161"/>
                    <a:pt x="167" y="161"/>
                  </a:cubicBezTo>
                  <a:cubicBezTo>
                    <a:pt x="164" y="161"/>
                    <a:pt x="163" y="162"/>
                    <a:pt x="162" y="163"/>
                  </a:cubicBezTo>
                  <a:cubicBezTo>
                    <a:pt x="161" y="164"/>
                    <a:pt x="158" y="164"/>
                    <a:pt x="158" y="164"/>
                  </a:cubicBezTo>
                  <a:cubicBezTo>
                    <a:pt x="155" y="165"/>
                    <a:pt x="154" y="161"/>
                    <a:pt x="151" y="162"/>
                  </a:cubicBezTo>
                  <a:cubicBezTo>
                    <a:pt x="148" y="163"/>
                    <a:pt x="146" y="163"/>
                    <a:pt x="143" y="165"/>
                  </a:cubicBezTo>
                  <a:cubicBezTo>
                    <a:pt x="142" y="164"/>
                    <a:pt x="140" y="164"/>
                    <a:pt x="139" y="164"/>
                  </a:cubicBezTo>
                  <a:cubicBezTo>
                    <a:pt x="138" y="164"/>
                    <a:pt x="138" y="165"/>
                    <a:pt x="137" y="166"/>
                  </a:cubicBezTo>
                  <a:cubicBezTo>
                    <a:pt x="135" y="167"/>
                    <a:pt x="133" y="164"/>
                    <a:pt x="130" y="165"/>
                  </a:cubicBezTo>
                  <a:cubicBezTo>
                    <a:pt x="124" y="166"/>
                    <a:pt x="118" y="167"/>
                    <a:pt x="111" y="167"/>
                  </a:cubicBezTo>
                  <a:cubicBezTo>
                    <a:pt x="110" y="167"/>
                    <a:pt x="109" y="168"/>
                    <a:pt x="108" y="168"/>
                  </a:cubicBezTo>
                  <a:cubicBezTo>
                    <a:pt x="105" y="168"/>
                    <a:pt x="103" y="168"/>
                    <a:pt x="100" y="168"/>
                  </a:cubicBezTo>
                  <a:cubicBezTo>
                    <a:pt x="95" y="170"/>
                    <a:pt x="88" y="169"/>
                    <a:pt x="84" y="167"/>
                  </a:cubicBezTo>
                  <a:cubicBezTo>
                    <a:pt x="84" y="165"/>
                    <a:pt x="86" y="162"/>
                    <a:pt x="85" y="159"/>
                  </a:cubicBezTo>
                  <a:cubicBezTo>
                    <a:pt x="85" y="159"/>
                    <a:pt x="84" y="158"/>
                    <a:pt x="84" y="157"/>
                  </a:cubicBezTo>
                  <a:cubicBezTo>
                    <a:pt x="83" y="156"/>
                    <a:pt x="84" y="153"/>
                    <a:pt x="84" y="152"/>
                  </a:cubicBezTo>
                  <a:cubicBezTo>
                    <a:pt x="83" y="151"/>
                    <a:pt x="84" y="149"/>
                    <a:pt x="84" y="147"/>
                  </a:cubicBezTo>
                  <a:cubicBezTo>
                    <a:pt x="84" y="147"/>
                    <a:pt x="84" y="147"/>
                    <a:pt x="84" y="147"/>
                  </a:cubicBezTo>
                  <a:cubicBezTo>
                    <a:pt x="86" y="145"/>
                    <a:pt x="87" y="142"/>
                    <a:pt x="88" y="139"/>
                  </a:cubicBezTo>
                  <a:cubicBezTo>
                    <a:pt x="92" y="137"/>
                    <a:pt x="97" y="139"/>
                    <a:pt x="100" y="140"/>
                  </a:cubicBezTo>
                  <a:cubicBezTo>
                    <a:pt x="102" y="140"/>
                    <a:pt x="103" y="140"/>
                    <a:pt x="104" y="140"/>
                  </a:cubicBezTo>
                  <a:cubicBezTo>
                    <a:pt x="104" y="140"/>
                    <a:pt x="107" y="141"/>
                    <a:pt x="109" y="141"/>
                  </a:cubicBezTo>
                  <a:cubicBezTo>
                    <a:pt x="116" y="138"/>
                    <a:pt x="131" y="140"/>
                    <a:pt x="141" y="140"/>
                  </a:cubicBezTo>
                  <a:cubicBezTo>
                    <a:pt x="142" y="139"/>
                    <a:pt x="142" y="137"/>
                    <a:pt x="144" y="136"/>
                  </a:cubicBezTo>
                  <a:cubicBezTo>
                    <a:pt x="144" y="135"/>
                    <a:pt x="144" y="135"/>
                    <a:pt x="143" y="134"/>
                  </a:cubicBezTo>
                  <a:cubicBezTo>
                    <a:pt x="142" y="133"/>
                    <a:pt x="138" y="129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5" y="128"/>
                    <a:pt x="133" y="127"/>
                    <a:pt x="132" y="126"/>
                  </a:cubicBezTo>
                  <a:cubicBezTo>
                    <a:pt x="131" y="127"/>
                    <a:pt x="121" y="124"/>
                    <a:pt x="118" y="123"/>
                  </a:cubicBezTo>
                  <a:cubicBezTo>
                    <a:pt x="113" y="123"/>
                    <a:pt x="109" y="123"/>
                    <a:pt x="105" y="123"/>
                  </a:cubicBezTo>
                  <a:cubicBezTo>
                    <a:pt x="100" y="124"/>
                    <a:pt x="91" y="125"/>
                    <a:pt x="87" y="124"/>
                  </a:cubicBezTo>
                  <a:cubicBezTo>
                    <a:pt x="85" y="117"/>
                    <a:pt x="85" y="109"/>
                    <a:pt x="88" y="103"/>
                  </a:cubicBezTo>
                  <a:cubicBezTo>
                    <a:pt x="92" y="102"/>
                    <a:pt x="98" y="101"/>
                    <a:pt x="102" y="103"/>
                  </a:cubicBezTo>
                  <a:cubicBezTo>
                    <a:pt x="102" y="103"/>
                    <a:pt x="108" y="102"/>
                    <a:pt x="108" y="102"/>
                  </a:cubicBezTo>
                  <a:cubicBezTo>
                    <a:pt x="110" y="104"/>
                    <a:pt x="119" y="103"/>
                    <a:pt x="119" y="103"/>
                  </a:cubicBezTo>
                  <a:cubicBezTo>
                    <a:pt x="120" y="103"/>
                    <a:pt x="120" y="103"/>
                    <a:pt x="120" y="103"/>
                  </a:cubicBezTo>
                  <a:cubicBezTo>
                    <a:pt x="121" y="103"/>
                    <a:pt x="121" y="103"/>
                    <a:pt x="121" y="103"/>
                  </a:cubicBezTo>
                  <a:cubicBezTo>
                    <a:pt x="127" y="103"/>
                    <a:pt x="133" y="103"/>
                    <a:pt x="139" y="103"/>
                  </a:cubicBezTo>
                  <a:cubicBezTo>
                    <a:pt x="140" y="102"/>
                    <a:pt x="141" y="102"/>
                    <a:pt x="141" y="101"/>
                  </a:cubicBezTo>
                  <a:cubicBezTo>
                    <a:pt x="141" y="97"/>
                    <a:pt x="138" y="93"/>
                    <a:pt x="135" y="91"/>
                  </a:cubicBezTo>
                  <a:cubicBezTo>
                    <a:pt x="133" y="90"/>
                    <a:pt x="131" y="92"/>
                    <a:pt x="128" y="91"/>
                  </a:cubicBezTo>
                  <a:cubicBezTo>
                    <a:pt x="128" y="91"/>
                    <a:pt x="125" y="90"/>
                    <a:pt x="124" y="90"/>
                  </a:cubicBezTo>
                  <a:cubicBezTo>
                    <a:pt x="124" y="90"/>
                    <a:pt x="123" y="89"/>
                    <a:pt x="123" y="89"/>
                  </a:cubicBezTo>
                  <a:cubicBezTo>
                    <a:pt x="122" y="89"/>
                    <a:pt x="122" y="90"/>
                    <a:pt x="122" y="90"/>
                  </a:cubicBezTo>
                  <a:cubicBezTo>
                    <a:pt x="120" y="91"/>
                    <a:pt x="118" y="89"/>
                    <a:pt x="117" y="89"/>
                  </a:cubicBezTo>
                  <a:cubicBezTo>
                    <a:pt x="116" y="89"/>
                    <a:pt x="102" y="90"/>
                    <a:pt x="101" y="90"/>
                  </a:cubicBezTo>
                  <a:cubicBezTo>
                    <a:pt x="99" y="90"/>
                    <a:pt x="90" y="91"/>
                    <a:pt x="88" y="91"/>
                  </a:cubicBezTo>
                  <a:cubicBezTo>
                    <a:pt x="85" y="89"/>
                    <a:pt x="83" y="86"/>
                    <a:pt x="82" y="84"/>
                  </a:cubicBezTo>
                  <a:cubicBezTo>
                    <a:pt x="82" y="82"/>
                    <a:pt x="82" y="80"/>
                    <a:pt x="81" y="79"/>
                  </a:cubicBezTo>
                  <a:cubicBezTo>
                    <a:pt x="80" y="79"/>
                    <a:pt x="80" y="79"/>
                    <a:pt x="80" y="79"/>
                  </a:cubicBezTo>
                  <a:cubicBezTo>
                    <a:pt x="78" y="82"/>
                    <a:pt x="75" y="83"/>
                    <a:pt x="73" y="86"/>
                  </a:cubicBezTo>
                  <a:cubicBezTo>
                    <a:pt x="72" y="87"/>
                    <a:pt x="73" y="90"/>
                    <a:pt x="72" y="91"/>
                  </a:cubicBezTo>
                  <a:cubicBezTo>
                    <a:pt x="68" y="93"/>
                    <a:pt x="59" y="90"/>
                    <a:pt x="55" y="91"/>
                  </a:cubicBezTo>
                  <a:cubicBezTo>
                    <a:pt x="54" y="91"/>
                    <a:pt x="51" y="90"/>
                    <a:pt x="49" y="91"/>
                  </a:cubicBezTo>
                  <a:cubicBezTo>
                    <a:pt x="41" y="93"/>
                    <a:pt x="34" y="93"/>
                    <a:pt x="28" y="89"/>
                  </a:cubicBezTo>
                  <a:cubicBezTo>
                    <a:pt x="26" y="88"/>
                    <a:pt x="25" y="89"/>
                    <a:pt x="24" y="86"/>
                  </a:cubicBezTo>
                  <a:cubicBezTo>
                    <a:pt x="24" y="86"/>
                    <a:pt x="24" y="78"/>
                    <a:pt x="25" y="76"/>
                  </a:cubicBezTo>
                  <a:cubicBezTo>
                    <a:pt x="26" y="67"/>
                    <a:pt x="23" y="61"/>
                    <a:pt x="20" y="54"/>
                  </a:cubicBezTo>
                  <a:cubicBezTo>
                    <a:pt x="19" y="53"/>
                    <a:pt x="21" y="50"/>
                    <a:pt x="21" y="48"/>
                  </a:cubicBezTo>
                  <a:cubicBezTo>
                    <a:pt x="22" y="48"/>
                    <a:pt x="22" y="46"/>
                    <a:pt x="23" y="45"/>
                  </a:cubicBezTo>
                  <a:cubicBezTo>
                    <a:pt x="24" y="45"/>
                    <a:pt x="27" y="45"/>
                    <a:pt x="28" y="44"/>
                  </a:cubicBezTo>
                  <a:cubicBezTo>
                    <a:pt x="30" y="43"/>
                    <a:pt x="34" y="43"/>
                    <a:pt x="35" y="43"/>
                  </a:cubicBezTo>
                  <a:cubicBezTo>
                    <a:pt x="37" y="42"/>
                    <a:pt x="46" y="38"/>
                    <a:pt x="46" y="37"/>
                  </a:cubicBezTo>
                  <a:cubicBezTo>
                    <a:pt x="47" y="37"/>
                    <a:pt x="47" y="37"/>
                    <a:pt x="48" y="37"/>
                  </a:cubicBezTo>
                  <a:cubicBezTo>
                    <a:pt x="49" y="37"/>
                    <a:pt x="50" y="34"/>
                    <a:pt x="52" y="33"/>
                  </a:cubicBezTo>
                  <a:cubicBezTo>
                    <a:pt x="53" y="33"/>
                    <a:pt x="53" y="33"/>
                    <a:pt x="54" y="33"/>
                  </a:cubicBezTo>
                  <a:cubicBezTo>
                    <a:pt x="54" y="32"/>
                    <a:pt x="54" y="32"/>
                    <a:pt x="55" y="31"/>
                  </a:cubicBezTo>
                  <a:cubicBezTo>
                    <a:pt x="56" y="31"/>
                    <a:pt x="56" y="31"/>
                    <a:pt x="57" y="30"/>
                  </a:cubicBezTo>
                  <a:cubicBezTo>
                    <a:pt x="66" y="24"/>
                    <a:pt x="76" y="24"/>
                    <a:pt x="87" y="26"/>
                  </a:cubicBezTo>
                  <a:cubicBezTo>
                    <a:pt x="87" y="27"/>
                    <a:pt x="88" y="28"/>
                    <a:pt x="88" y="30"/>
                  </a:cubicBezTo>
                  <a:cubicBezTo>
                    <a:pt x="90" y="31"/>
                    <a:pt x="91" y="32"/>
                    <a:pt x="93" y="33"/>
                  </a:cubicBezTo>
                  <a:cubicBezTo>
                    <a:pt x="92" y="34"/>
                    <a:pt x="92" y="35"/>
                    <a:pt x="92" y="36"/>
                  </a:cubicBezTo>
                  <a:cubicBezTo>
                    <a:pt x="91" y="37"/>
                    <a:pt x="88" y="38"/>
                    <a:pt x="88" y="40"/>
                  </a:cubicBezTo>
                  <a:cubicBezTo>
                    <a:pt x="87" y="41"/>
                    <a:pt x="87" y="43"/>
                    <a:pt x="86" y="44"/>
                  </a:cubicBezTo>
                  <a:cubicBezTo>
                    <a:pt x="84" y="48"/>
                    <a:pt x="78" y="55"/>
                    <a:pt x="74" y="57"/>
                  </a:cubicBezTo>
                  <a:cubicBezTo>
                    <a:pt x="71" y="58"/>
                    <a:pt x="68" y="56"/>
                    <a:pt x="65" y="57"/>
                  </a:cubicBezTo>
                  <a:cubicBezTo>
                    <a:pt x="65" y="57"/>
                    <a:pt x="58" y="57"/>
                    <a:pt x="56" y="57"/>
                  </a:cubicBezTo>
                  <a:cubicBezTo>
                    <a:pt x="53" y="58"/>
                    <a:pt x="50" y="59"/>
                    <a:pt x="47" y="60"/>
                  </a:cubicBezTo>
                  <a:cubicBezTo>
                    <a:pt x="44" y="61"/>
                    <a:pt x="41" y="59"/>
                    <a:pt x="39" y="61"/>
                  </a:cubicBezTo>
                  <a:cubicBezTo>
                    <a:pt x="38" y="62"/>
                    <a:pt x="37" y="62"/>
                    <a:pt x="36" y="63"/>
                  </a:cubicBezTo>
                  <a:cubicBezTo>
                    <a:pt x="36" y="64"/>
                    <a:pt x="37" y="65"/>
                    <a:pt x="37" y="65"/>
                  </a:cubicBezTo>
                  <a:cubicBezTo>
                    <a:pt x="39" y="66"/>
                    <a:pt x="48" y="66"/>
                    <a:pt x="49" y="67"/>
                  </a:cubicBezTo>
                  <a:cubicBezTo>
                    <a:pt x="50" y="67"/>
                    <a:pt x="51" y="69"/>
                    <a:pt x="52" y="69"/>
                  </a:cubicBezTo>
                  <a:cubicBezTo>
                    <a:pt x="54" y="71"/>
                    <a:pt x="60" y="69"/>
                    <a:pt x="62" y="69"/>
                  </a:cubicBezTo>
                  <a:cubicBezTo>
                    <a:pt x="63" y="69"/>
                    <a:pt x="63" y="69"/>
                    <a:pt x="64" y="69"/>
                  </a:cubicBezTo>
                  <a:cubicBezTo>
                    <a:pt x="65" y="69"/>
                    <a:pt x="66" y="69"/>
                    <a:pt x="67" y="69"/>
                  </a:cubicBezTo>
                  <a:cubicBezTo>
                    <a:pt x="70" y="69"/>
                    <a:pt x="73" y="67"/>
                    <a:pt x="78" y="68"/>
                  </a:cubicBezTo>
                  <a:cubicBezTo>
                    <a:pt x="81" y="69"/>
                    <a:pt x="84" y="68"/>
                    <a:pt x="88" y="68"/>
                  </a:cubicBezTo>
                  <a:cubicBezTo>
                    <a:pt x="89" y="68"/>
                    <a:pt x="91" y="68"/>
                    <a:pt x="92" y="68"/>
                  </a:cubicBezTo>
                  <a:cubicBezTo>
                    <a:pt x="94" y="69"/>
                    <a:pt x="96" y="67"/>
                    <a:pt x="99" y="68"/>
                  </a:cubicBezTo>
                  <a:cubicBezTo>
                    <a:pt x="104" y="70"/>
                    <a:pt x="120" y="68"/>
                    <a:pt x="124" y="67"/>
                  </a:cubicBezTo>
                  <a:cubicBezTo>
                    <a:pt x="125" y="67"/>
                    <a:pt x="126" y="68"/>
                    <a:pt x="127" y="68"/>
                  </a:cubicBezTo>
                  <a:cubicBezTo>
                    <a:pt x="129" y="67"/>
                    <a:pt x="130" y="67"/>
                    <a:pt x="133" y="67"/>
                  </a:cubicBezTo>
                  <a:cubicBezTo>
                    <a:pt x="133" y="67"/>
                    <a:pt x="133" y="67"/>
                    <a:pt x="133" y="67"/>
                  </a:cubicBezTo>
                  <a:cubicBezTo>
                    <a:pt x="135" y="66"/>
                    <a:pt x="141" y="66"/>
                    <a:pt x="144" y="65"/>
                  </a:cubicBezTo>
                  <a:cubicBezTo>
                    <a:pt x="148" y="64"/>
                    <a:pt x="149" y="67"/>
                    <a:pt x="151" y="63"/>
                  </a:cubicBezTo>
                  <a:cubicBezTo>
                    <a:pt x="151" y="63"/>
                    <a:pt x="151" y="63"/>
                    <a:pt x="151" y="63"/>
                  </a:cubicBezTo>
                  <a:cubicBezTo>
                    <a:pt x="150" y="62"/>
                    <a:pt x="150" y="62"/>
                    <a:pt x="149" y="61"/>
                  </a:cubicBezTo>
                  <a:cubicBezTo>
                    <a:pt x="148" y="61"/>
                    <a:pt x="148" y="61"/>
                    <a:pt x="147" y="61"/>
                  </a:cubicBezTo>
                  <a:cubicBezTo>
                    <a:pt x="146" y="61"/>
                    <a:pt x="146" y="58"/>
                    <a:pt x="145" y="58"/>
                  </a:cubicBezTo>
                  <a:cubicBezTo>
                    <a:pt x="140" y="55"/>
                    <a:pt x="132" y="56"/>
                    <a:pt x="129" y="57"/>
                  </a:cubicBezTo>
                  <a:cubicBezTo>
                    <a:pt x="129" y="58"/>
                    <a:pt x="126" y="56"/>
                    <a:pt x="125" y="57"/>
                  </a:cubicBezTo>
                  <a:cubicBezTo>
                    <a:pt x="123" y="57"/>
                    <a:pt x="124" y="56"/>
                    <a:pt x="122" y="56"/>
                  </a:cubicBezTo>
                  <a:cubicBezTo>
                    <a:pt x="121" y="55"/>
                    <a:pt x="111" y="57"/>
                    <a:pt x="110" y="57"/>
                  </a:cubicBezTo>
                  <a:cubicBezTo>
                    <a:pt x="110" y="57"/>
                    <a:pt x="96" y="56"/>
                    <a:pt x="96" y="56"/>
                  </a:cubicBezTo>
                  <a:cubicBezTo>
                    <a:pt x="95" y="56"/>
                    <a:pt x="95" y="56"/>
                    <a:pt x="94" y="56"/>
                  </a:cubicBezTo>
                  <a:cubicBezTo>
                    <a:pt x="93" y="55"/>
                    <a:pt x="92" y="54"/>
                    <a:pt x="90" y="54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90" y="50"/>
                    <a:pt x="99" y="43"/>
                    <a:pt x="102" y="43"/>
                  </a:cubicBezTo>
                  <a:cubicBezTo>
                    <a:pt x="105" y="42"/>
                    <a:pt x="108" y="41"/>
                    <a:pt x="108" y="38"/>
                  </a:cubicBezTo>
                  <a:cubicBezTo>
                    <a:pt x="109" y="38"/>
                    <a:pt x="111" y="37"/>
                    <a:pt x="112" y="37"/>
                  </a:cubicBezTo>
                  <a:cubicBezTo>
                    <a:pt x="113" y="36"/>
                    <a:pt x="113" y="34"/>
                    <a:pt x="113" y="33"/>
                  </a:cubicBezTo>
                  <a:cubicBezTo>
                    <a:pt x="119" y="24"/>
                    <a:pt x="103" y="13"/>
                    <a:pt x="97" y="9"/>
                  </a:cubicBezTo>
                  <a:cubicBezTo>
                    <a:pt x="97" y="9"/>
                    <a:pt x="92" y="8"/>
                    <a:pt x="91" y="8"/>
                  </a:cubicBezTo>
                  <a:cubicBezTo>
                    <a:pt x="91" y="9"/>
                    <a:pt x="90" y="8"/>
                    <a:pt x="90" y="8"/>
                  </a:cubicBezTo>
                  <a:cubicBezTo>
                    <a:pt x="89" y="7"/>
                    <a:pt x="80" y="6"/>
                    <a:pt x="80" y="5"/>
                  </a:cubicBezTo>
                  <a:cubicBezTo>
                    <a:pt x="78" y="4"/>
                    <a:pt x="79" y="3"/>
                    <a:pt x="78" y="3"/>
                  </a:cubicBezTo>
                  <a:cubicBezTo>
                    <a:pt x="77" y="3"/>
                    <a:pt x="76" y="3"/>
                    <a:pt x="75" y="3"/>
                  </a:cubicBezTo>
                  <a:cubicBezTo>
                    <a:pt x="74" y="2"/>
                    <a:pt x="73" y="1"/>
                    <a:pt x="71" y="0"/>
                  </a:cubicBezTo>
                  <a:cubicBezTo>
                    <a:pt x="71" y="0"/>
                    <a:pt x="70" y="0"/>
                    <a:pt x="70" y="0"/>
                  </a:cubicBezTo>
                  <a:cubicBezTo>
                    <a:pt x="70" y="0"/>
                    <a:pt x="69" y="1"/>
                    <a:pt x="69" y="1"/>
                  </a:cubicBezTo>
                  <a:cubicBezTo>
                    <a:pt x="68" y="1"/>
                    <a:pt x="68" y="1"/>
                    <a:pt x="67" y="0"/>
                  </a:cubicBezTo>
                  <a:cubicBezTo>
                    <a:pt x="67" y="1"/>
                    <a:pt x="62" y="1"/>
                    <a:pt x="60" y="1"/>
                  </a:cubicBezTo>
                  <a:cubicBezTo>
                    <a:pt x="59" y="2"/>
                    <a:pt x="58" y="4"/>
                    <a:pt x="56" y="5"/>
                  </a:cubicBezTo>
                  <a:cubicBezTo>
                    <a:pt x="56" y="7"/>
                    <a:pt x="56" y="10"/>
                    <a:pt x="58" y="10"/>
                  </a:cubicBezTo>
                  <a:cubicBezTo>
                    <a:pt x="57" y="12"/>
                    <a:pt x="57" y="13"/>
                    <a:pt x="56" y="14"/>
                  </a:cubicBezTo>
                  <a:cubicBezTo>
                    <a:pt x="56" y="15"/>
                    <a:pt x="51" y="17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49" y="20"/>
                    <a:pt x="48" y="19"/>
                    <a:pt x="47" y="20"/>
                  </a:cubicBezTo>
                  <a:cubicBezTo>
                    <a:pt x="47" y="20"/>
                    <a:pt x="47" y="21"/>
                    <a:pt x="47" y="21"/>
                  </a:cubicBezTo>
                  <a:cubicBezTo>
                    <a:pt x="46" y="21"/>
                    <a:pt x="44" y="21"/>
                    <a:pt x="43" y="22"/>
                  </a:cubicBezTo>
                  <a:cubicBezTo>
                    <a:pt x="43" y="23"/>
                    <a:pt x="42" y="24"/>
                    <a:pt x="41" y="24"/>
                  </a:cubicBezTo>
                  <a:cubicBezTo>
                    <a:pt x="41" y="25"/>
                    <a:pt x="37" y="25"/>
                    <a:pt x="36" y="26"/>
                  </a:cubicBezTo>
                  <a:cubicBezTo>
                    <a:pt x="36" y="27"/>
                    <a:pt x="36" y="27"/>
                    <a:pt x="36" y="28"/>
                  </a:cubicBezTo>
                  <a:cubicBezTo>
                    <a:pt x="35" y="28"/>
                    <a:pt x="30" y="30"/>
                    <a:pt x="30" y="31"/>
                  </a:cubicBezTo>
                  <a:cubicBezTo>
                    <a:pt x="29" y="32"/>
                    <a:pt x="28" y="34"/>
                    <a:pt x="27" y="34"/>
                  </a:cubicBezTo>
                  <a:cubicBezTo>
                    <a:pt x="24" y="36"/>
                    <a:pt x="22" y="37"/>
                    <a:pt x="19" y="38"/>
                  </a:cubicBezTo>
                  <a:cubicBezTo>
                    <a:pt x="17" y="38"/>
                    <a:pt x="17" y="38"/>
                    <a:pt x="17" y="37"/>
                  </a:cubicBezTo>
                  <a:cubicBezTo>
                    <a:pt x="16" y="38"/>
                    <a:pt x="9" y="42"/>
                    <a:pt x="9" y="43"/>
                  </a:cubicBezTo>
                  <a:cubicBezTo>
                    <a:pt x="6" y="43"/>
                    <a:pt x="3" y="44"/>
                    <a:pt x="1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7"/>
                    <a:pt x="0" y="47"/>
                  </a:cubicBezTo>
                  <a:cubicBezTo>
                    <a:pt x="2" y="47"/>
                    <a:pt x="2" y="47"/>
                    <a:pt x="3" y="47"/>
                  </a:cubicBezTo>
                  <a:cubicBezTo>
                    <a:pt x="4" y="48"/>
                    <a:pt x="4" y="49"/>
                    <a:pt x="4" y="49"/>
                  </a:cubicBezTo>
                  <a:cubicBezTo>
                    <a:pt x="4" y="50"/>
                    <a:pt x="8" y="51"/>
                    <a:pt x="9" y="51"/>
                  </a:cubicBezTo>
                  <a:cubicBezTo>
                    <a:pt x="10" y="51"/>
                    <a:pt x="10" y="51"/>
                    <a:pt x="10" y="52"/>
                  </a:cubicBezTo>
                  <a:cubicBezTo>
                    <a:pt x="12" y="51"/>
                    <a:pt x="13" y="50"/>
                    <a:pt x="14" y="50"/>
                  </a:cubicBezTo>
                  <a:cubicBezTo>
                    <a:pt x="14" y="50"/>
                    <a:pt x="15" y="50"/>
                    <a:pt x="15" y="50"/>
                  </a:cubicBezTo>
                  <a:cubicBezTo>
                    <a:pt x="15" y="51"/>
                    <a:pt x="15" y="50"/>
                    <a:pt x="15" y="51"/>
                  </a:cubicBezTo>
                  <a:cubicBezTo>
                    <a:pt x="15" y="56"/>
                    <a:pt x="14" y="62"/>
                    <a:pt x="13" y="64"/>
                  </a:cubicBezTo>
                  <a:cubicBezTo>
                    <a:pt x="13" y="67"/>
                    <a:pt x="13" y="69"/>
                    <a:pt x="13" y="72"/>
                  </a:cubicBezTo>
                  <a:cubicBezTo>
                    <a:pt x="12" y="75"/>
                    <a:pt x="14" y="76"/>
                    <a:pt x="14" y="78"/>
                  </a:cubicBezTo>
                  <a:cubicBezTo>
                    <a:pt x="15" y="80"/>
                    <a:pt x="14" y="84"/>
                    <a:pt x="15" y="86"/>
                  </a:cubicBezTo>
                  <a:cubicBezTo>
                    <a:pt x="15" y="86"/>
                    <a:pt x="15" y="87"/>
                    <a:pt x="15" y="87"/>
                  </a:cubicBezTo>
                  <a:cubicBezTo>
                    <a:pt x="15" y="87"/>
                    <a:pt x="13" y="96"/>
                    <a:pt x="13" y="97"/>
                  </a:cubicBezTo>
                  <a:cubicBezTo>
                    <a:pt x="14" y="98"/>
                    <a:pt x="14" y="99"/>
                    <a:pt x="15" y="99"/>
                  </a:cubicBezTo>
                  <a:cubicBezTo>
                    <a:pt x="15" y="100"/>
                    <a:pt x="14" y="103"/>
                    <a:pt x="14" y="104"/>
                  </a:cubicBezTo>
                  <a:cubicBezTo>
                    <a:pt x="14" y="104"/>
                    <a:pt x="15" y="105"/>
                    <a:pt x="15" y="106"/>
                  </a:cubicBezTo>
                  <a:cubicBezTo>
                    <a:pt x="15" y="106"/>
                    <a:pt x="14" y="110"/>
                    <a:pt x="14" y="111"/>
                  </a:cubicBezTo>
                  <a:cubicBezTo>
                    <a:pt x="14" y="111"/>
                    <a:pt x="15" y="111"/>
                    <a:pt x="15" y="112"/>
                  </a:cubicBezTo>
                  <a:cubicBezTo>
                    <a:pt x="16" y="112"/>
                    <a:pt x="14" y="115"/>
                    <a:pt x="15" y="117"/>
                  </a:cubicBezTo>
                  <a:cubicBezTo>
                    <a:pt x="16" y="120"/>
                    <a:pt x="16" y="127"/>
                    <a:pt x="14" y="130"/>
                  </a:cubicBezTo>
                  <a:cubicBezTo>
                    <a:pt x="14" y="131"/>
                    <a:pt x="15" y="133"/>
                    <a:pt x="15" y="134"/>
                  </a:cubicBezTo>
                  <a:cubicBezTo>
                    <a:pt x="14" y="134"/>
                    <a:pt x="13" y="135"/>
                    <a:pt x="14" y="136"/>
                  </a:cubicBezTo>
                  <a:cubicBezTo>
                    <a:pt x="14" y="138"/>
                    <a:pt x="13" y="138"/>
                    <a:pt x="13" y="139"/>
                  </a:cubicBezTo>
                  <a:cubicBezTo>
                    <a:pt x="14" y="143"/>
                    <a:pt x="13" y="147"/>
                    <a:pt x="12" y="149"/>
                  </a:cubicBezTo>
                  <a:cubicBezTo>
                    <a:pt x="13" y="153"/>
                    <a:pt x="12" y="157"/>
                    <a:pt x="12" y="159"/>
                  </a:cubicBezTo>
                  <a:cubicBezTo>
                    <a:pt x="12" y="161"/>
                    <a:pt x="13" y="164"/>
                    <a:pt x="11" y="165"/>
                  </a:cubicBezTo>
                  <a:cubicBezTo>
                    <a:pt x="11" y="168"/>
                    <a:pt x="13" y="172"/>
                    <a:pt x="10" y="174"/>
                  </a:cubicBezTo>
                  <a:cubicBezTo>
                    <a:pt x="12" y="177"/>
                    <a:pt x="11" y="180"/>
                    <a:pt x="10" y="183"/>
                  </a:cubicBezTo>
                  <a:cubicBezTo>
                    <a:pt x="10" y="183"/>
                    <a:pt x="10" y="183"/>
                    <a:pt x="10" y="184"/>
                  </a:cubicBezTo>
                  <a:cubicBezTo>
                    <a:pt x="11" y="184"/>
                    <a:pt x="11" y="185"/>
                    <a:pt x="11" y="186"/>
                  </a:cubicBezTo>
                  <a:cubicBezTo>
                    <a:pt x="11" y="188"/>
                    <a:pt x="10" y="189"/>
                    <a:pt x="10" y="191"/>
                  </a:cubicBezTo>
                  <a:cubicBezTo>
                    <a:pt x="10" y="192"/>
                    <a:pt x="9" y="194"/>
                    <a:pt x="10" y="196"/>
                  </a:cubicBezTo>
                  <a:cubicBezTo>
                    <a:pt x="11" y="200"/>
                    <a:pt x="12" y="206"/>
                    <a:pt x="13" y="211"/>
                  </a:cubicBezTo>
                  <a:cubicBezTo>
                    <a:pt x="14" y="211"/>
                    <a:pt x="14" y="211"/>
                    <a:pt x="14" y="211"/>
                  </a:cubicBezTo>
                  <a:cubicBezTo>
                    <a:pt x="16" y="210"/>
                    <a:pt x="15" y="210"/>
                    <a:pt x="16" y="208"/>
                  </a:cubicBezTo>
                  <a:cubicBezTo>
                    <a:pt x="16" y="207"/>
                    <a:pt x="18" y="206"/>
                    <a:pt x="18" y="205"/>
                  </a:cubicBezTo>
                  <a:cubicBezTo>
                    <a:pt x="19" y="204"/>
                    <a:pt x="19" y="203"/>
                    <a:pt x="19" y="202"/>
                  </a:cubicBezTo>
                  <a:cubicBezTo>
                    <a:pt x="21" y="200"/>
                    <a:pt x="25" y="198"/>
                    <a:pt x="27" y="196"/>
                  </a:cubicBezTo>
                  <a:cubicBezTo>
                    <a:pt x="29" y="196"/>
                    <a:pt x="33" y="196"/>
                    <a:pt x="34" y="194"/>
                  </a:cubicBezTo>
                  <a:cubicBezTo>
                    <a:pt x="36" y="194"/>
                    <a:pt x="36" y="195"/>
                    <a:pt x="37" y="195"/>
                  </a:cubicBezTo>
                  <a:cubicBezTo>
                    <a:pt x="39" y="195"/>
                    <a:pt x="39" y="194"/>
                    <a:pt x="40" y="193"/>
                  </a:cubicBezTo>
                  <a:cubicBezTo>
                    <a:pt x="43" y="192"/>
                    <a:pt x="46" y="193"/>
                    <a:pt x="48" y="191"/>
                  </a:cubicBezTo>
                  <a:cubicBezTo>
                    <a:pt x="51" y="190"/>
                    <a:pt x="51" y="193"/>
                    <a:pt x="53" y="193"/>
                  </a:cubicBezTo>
                  <a:cubicBezTo>
                    <a:pt x="54" y="192"/>
                    <a:pt x="55" y="192"/>
                    <a:pt x="55" y="191"/>
                  </a:cubicBezTo>
                  <a:cubicBezTo>
                    <a:pt x="55" y="191"/>
                    <a:pt x="56" y="191"/>
                    <a:pt x="56" y="191"/>
                  </a:cubicBezTo>
                  <a:cubicBezTo>
                    <a:pt x="56" y="192"/>
                    <a:pt x="56" y="192"/>
                    <a:pt x="56" y="192"/>
                  </a:cubicBezTo>
                  <a:cubicBezTo>
                    <a:pt x="58" y="191"/>
                    <a:pt x="64" y="190"/>
                    <a:pt x="66" y="191"/>
                  </a:cubicBezTo>
                  <a:cubicBezTo>
                    <a:pt x="66" y="191"/>
                    <a:pt x="67" y="191"/>
                    <a:pt x="67" y="191"/>
                  </a:cubicBezTo>
                  <a:cubicBezTo>
                    <a:pt x="67" y="191"/>
                    <a:pt x="67" y="191"/>
                    <a:pt x="67" y="191"/>
                  </a:cubicBezTo>
                  <a:cubicBezTo>
                    <a:pt x="68" y="191"/>
                    <a:pt x="68" y="191"/>
                    <a:pt x="68" y="191"/>
                  </a:cubicBezTo>
                  <a:cubicBezTo>
                    <a:pt x="70" y="191"/>
                    <a:pt x="71" y="191"/>
                    <a:pt x="72" y="192"/>
                  </a:cubicBezTo>
                  <a:cubicBezTo>
                    <a:pt x="73" y="191"/>
                    <a:pt x="79" y="192"/>
                    <a:pt x="79" y="192"/>
                  </a:cubicBezTo>
                  <a:cubicBezTo>
                    <a:pt x="81" y="192"/>
                    <a:pt x="90" y="192"/>
                    <a:pt x="91" y="191"/>
                  </a:cubicBezTo>
                  <a:cubicBezTo>
                    <a:pt x="93" y="191"/>
                    <a:pt x="94" y="194"/>
                    <a:pt x="97" y="193"/>
                  </a:cubicBezTo>
                  <a:cubicBezTo>
                    <a:pt x="100" y="192"/>
                    <a:pt x="108" y="195"/>
                    <a:pt x="111" y="196"/>
                  </a:cubicBezTo>
                  <a:cubicBezTo>
                    <a:pt x="112" y="196"/>
                    <a:pt x="113" y="195"/>
                    <a:pt x="114" y="195"/>
                  </a:cubicBezTo>
                  <a:cubicBezTo>
                    <a:pt x="116" y="196"/>
                    <a:pt x="117" y="197"/>
                    <a:pt x="119" y="196"/>
                  </a:cubicBezTo>
                  <a:cubicBezTo>
                    <a:pt x="122" y="195"/>
                    <a:pt x="128" y="200"/>
                    <a:pt x="130" y="200"/>
                  </a:cubicBezTo>
                  <a:cubicBezTo>
                    <a:pt x="132" y="199"/>
                    <a:pt x="142" y="200"/>
                    <a:pt x="144" y="202"/>
                  </a:cubicBezTo>
                  <a:cubicBezTo>
                    <a:pt x="145" y="202"/>
                    <a:pt x="146" y="202"/>
                    <a:pt x="147" y="202"/>
                  </a:cubicBezTo>
                  <a:cubicBezTo>
                    <a:pt x="149" y="202"/>
                    <a:pt x="152" y="204"/>
                    <a:pt x="155" y="203"/>
                  </a:cubicBezTo>
                  <a:cubicBezTo>
                    <a:pt x="160" y="201"/>
                    <a:pt x="161" y="200"/>
                    <a:pt x="166" y="197"/>
                  </a:cubicBezTo>
                  <a:cubicBezTo>
                    <a:pt x="171" y="193"/>
                    <a:pt x="166" y="176"/>
                    <a:pt x="167" y="171"/>
                  </a:cubicBezTo>
                  <a:close/>
                  <a:moveTo>
                    <a:pt x="70" y="155"/>
                  </a:moveTo>
                  <a:cubicBezTo>
                    <a:pt x="70" y="157"/>
                    <a:pt x="70" y="159"/>
                    <a:pt x="70" y="161"/>
                  </a:cubicBezTo>
                  <a:cubicBezTo>
                    <a:pt x="70" y="162"/>
                    <a:pt x="69" y="167"/>
                    <a:pt x="69" y="168"/>
                  </a:cubicBezTo>
                  <a:cubicBezTo>
                    <a:pt x="64" y="172"/>
                    <a:pt x="49" y="171"/>
                    <a:pt x="42" y="171"/>
                  </a:cubicBezTo>
                  <a:cubicBezTo>
                    <a:pt x="38" y="172"/>
                    <a:pt x="36" y="173"/>
                    <a:pt x="32" y="17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0" y="171"/>
                    <a:pt x="30" y="169"/>
                    <a:pt x="30" y="168"/>
                  </a:cubicBezTo>
                  <a:cubicBezTo>
                    <a:pt x="29" y="167"/>
                    <a:pt x="26" y="166"/>
                    <a:pt x="25" y="165"/>
                  </a:cubicBezTo>
                  <a:cubicBezTo>
                    <a:pt x="25" y="163"/>
                    <a:pt x="24" y="161"/>
                    <a:pt x="23" y="160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24" y="158"/>
                    <a:pt x="23" y="154"/>
                    <a:pt x="23" y="152"/>
                  </a:cubicBezTo>
                  <a:cubicBezTo>
                    <a:pt x="25" y="151"/>
                    <a:pt x="24" y="149"/>
                    <a:pt x="26" y="148"/>
                  </a:cubicBezTo>
                  <a:cubicBezTo>
                    <a:pt x="26" y="149"/>
                    <a:pt x="29" y="146"/>
                    <a:pt x="32" y="146"/>
                  </a:cubicBezTo>
                  <a:cubicBezTo>
                    <a:pt x="34" y="146"/>
                    <a:pt x="35" y="143"/>
                    <a:pt x="37" y="143"/>
                  </a:cubicBezTo>
                  <a:cubicBezTo>
                    <a:pt x="40" y="142"/>
                    <a:pt x="42" y="143"/>
                    <a:pt x="45" y="143"/>
                  </a:cubicBezTo>
                  <a:cubicBezTo>
                    <a:pt x="47" y="142"/>
                    <a:pt x="50" y="142"/>
                    <a:pt x="51" y="142"/>
                  </a:cubicBezTo>
                  <a:cubicBezTo>
                    <a:pt x="56" y="141"/>
                    <a:pt x="65" y="144"/>
                    <a:pt x="67" y="141"/>
                  </a:cubicBezTo>
                  <a:cubicBezTo>
                    <a:pt x="68" y="141"/>
                    <a:pt x="68" y="141"/>
                    <a:pt x="69" y="141"/>
                  </a:cubicBezTo>
                  <a:cubicBezTo>
                    <a:pt x="70" y="144"/>
                    <a:pt x="70" y="146"/>
                    <a:pt x="71" y="149"/>
                  </a:cubicBezTo>
                  <a:cubicBezTo>
                    <a:pt x="72" y="152"/>
                    <a:pt x="69" y="153"/>
                    <a:pt x="70" y="155"/>
                  </a:cubicBezTo>
                  <a:close/>
                  <a:moveTo>
                    <a:pt x="70" y="124"/>
                  </a:moveTo>
                  <a:cubicBezTo>
                    <a:pt x="70" y="123"/>
                    <a:pt x="70" y="123"/>
                    <a:pt x="70" y="123"/>
                  </a:cubicBezTo>
                  <a:cubicBezTo>
                    <a:pt x="70" y="123"/>
                    <a:pt x="70" y="124"/>
                    <a:pt x="70" y="124"/>
                  </a:cubicBezTo>
                  <a:cubicBezTo>
                    <a:pt x="70" y="124"/>
                    <a:pt x="62" y="127"/>
                    <a:pt x="62" y="127"/>
                  </a:cubicBezTo>
                  <a:cubicBezTo>
                    <a:pt x="62" y="127"/>
                    <a:pt x="55" y="128"/>
                    <a:pt x="54" y="129"/>
                  </a:cubicBezTo>
                  <a:cubicBezTo>
                    <a:pt x="54" y="129"/>
                    <a:pt x="53" y="129"/>
                    <a:pt x="53" y="129"/>
                  </a:cubicBezTo>
                  <a:cubicBezTo>
                    <a:pt x="45" y="129"/>
                    <a:pt x="37" y="132"/>
                    <a:pt x="30" y="127"/>
                  </a:cubicBezTo>
                  <a:cubicBezTo>
                    <a:pt x="30" y="127"/>
                    <a:pt x="30" y="126"/>
                    <a:pt x="30" y="126"/>
                  </a:cubicBezTo>
                  <a:cubicBezTo>
                    <a:pt x="28" y="125"/>
                    <a:pt x="28" y="124"/>
                    <a:pt x="25" y="121"/>
                  </a:cubicBezTo>
                  <a:cubicBezTo>
                    <a:pt x="26" y="120"/>
                    <a:pt x="25" y="118"/>
                    <a:pt x="25" y="118"/>
                  </a:cubicBezTo>
                  <a:cubicBezTo>
                    <a:pt x="25" y="113"/>
                    <a:pt x="29" y="110"/>
                    <a:pt x="32" y="109"/>
                  </a:cubicBezTo>
                  <a:cubicBezTo>
                    <a:pt x="33" y="108"/>
                    <a:pt x="35" y="108"/>
                    <a:pt x="36" y="108"/>
                  </a:cubicBezTo>
                  <a:cubicBezTo>
                    <a:pt x="38" y="107"/>
                    <a:pt x="40" y="106"/>
                    <a:pt x="42" y="105"/>
                  </a:cubicBezTo>
                  <a:cubicBezTo>
                    <a:pt x="43" y="105"/>
                    <a:pt x="49" y="105"/>
                    <a:pt x="49" y="104"/>
                  </a:cubicBezTo>
                  <a:cubicBezTo>
                    <a:pt x="51" y="104"/>
                    <a:pt x="58" y="105"/>
                    <a:pt x="59" y="105"/>
                  </a:cubicBezTo>
                  <a:cubicBezTo>
                    <a:pt x="61" y="105"/>
                    <a:pt x="65" y="103"/>
                    <a:pt x="68" y="104"/>
                  </a:cubicBezTo>
                  <a:cubicBezTo>
                    <a:pt x="68" y="104"/>
                    <a:pt x="69" y="103"/>
                    <a:pt x="69" y="103"/>
                  </a:cubicBezTo>
                  <a:cubicBezTo>
                    <a:pt x="69" y="103"/>
                    <a:pt x="71" y="104"/>
                    <a:pt x="71" y="104"/>
                  </a:cubicBezTo>
                  <a:cubicBezTo>
                    <a:pt x="73" y="105"/>
                    <a:pt x="72" y="110"/>
                    <a:pt x="72" y="112"/>
                  </a:cubicBezTo>
                  <a:cubicBezTo>
                    <a:pt x="71" y="115"/>
                    <a:pt x="73" y="121"/>
                    <a:pt x="70" y="1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8" name="Freeform 59">
              <a:extLst>
                <a:ext uri="{FF2B5EF4-FFF2-40B4-BE49-F238E27FC236}">
                  <a16:creationId xmlns="" xmlns:a16="http://schemas.microsoft.com/office/drawing/2014/main" id="{417B056A-A9FC-C04D-AA75-B778E01BA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876" y="3000376"/>
              <a:ext cx="412750" cy="681038"/>
            </a:xfrm>
            <a:custGeom>
              <a:avLst/>
              <a:gdLst>
                <a:gd name="T0" fmla="*/ 103 w 136"/>
                <a:gd name="T1" fmla="*/ 7 h 223"/>
                <a:gd name="T2" fmla="*/ 106 w 136"/>
                <a:gd name="T3" fmla="*/ 25 h 223"/>
                <a:gd name="T4" fmla="*/ 103 w 136"/>
                <a:gd name="T5" fmla="*/ 38 h 223"/>
                <a:gd name="T6" fmla="*/ 94 w 136"/>
                <a:gd name="T7" fmla="*/ 60 h 223"/>
                <a:gd name="T8" fmla="*/ 105 w 136"/>
                <a:gd name="T9" fmla="*/ 71 h 223"/>
                <a:gd name="T10" fmla="*/ 116 w 136"/>
                <a:gd name="T11" fmla="*/ 53 h 223"/>
                <a:gd name="T12" fmla="*/ 119 w 136"/>
                <a:gd name="T13" fmla="*/ 38 h 223"/>
                <a:gd name="T14" fmla="*/ 124 w 136"/>
                <a:gd name="T15" fmla="*/ 9 h 223"/>
                <a:gd name="T16" fmla="*/ 135 w 136"/>
                <a:gd name="T17" fmla="*/ 25 h 223"/>
                <a:gd name="T18" fmla="*/ 128 w 136"/>
                <a:gd name="T19" fmla="*/ 42 h 223"/>
                <a:gd name="T20" fmla="*/ 124 w 136"/>
                <a:gd name="T21" fmla="*/ 63 h 223"/>
                <a:gd name="T22" fmla="*/ 96 w 136"/>
                <a:gd name="T23" fmla="*/ 85 h 223"/>
                <a:gd name="T24" fmla="*/ 92 w 136"/>
                <a:gd name="T25" fmla="*/ 129 h 223"/>
                <a:gd name="T26" fmla="*/ 86 w 136"/>
                <a:gd name="T27" fmla="*/ 160 h 223"/>
                <a:gd name="T28" fmla="*/ 79 w 136"/>
                <a:gd name="T29" fmla="*/ 176 h 223"/>
                <a:gd name="T30" fmla="*/ 69 w 136"/>
                <a:gd name="T31" fmla="*/ 162 h 223"/>
                <a:gd name="T32" fmla="*/ 61 w 136"/>
                <a:gd name="T33" fmla="*/ 174 h 223"/>
                <a:gd name="T34" fmla="*/ 52 w 136"/>
                <a:gd name="T35" fmla="*/ 223 h 223"/>
                <a:gd name="T36" fmla="*/ 45 w 136"/>
                <a:gd name="T37" fmla="*/ 211 h 223"/>
                <a:gd name="T38" fmla="*/ 46 w 136"/>
                <a:gd name="T39" fmla="*/ 152 h 223"/>
                <a:gd name="T40" fmla="*/ 27 w 136"/>
                <a:gd name="T41" fmla="*/ 153 h 223"/>
                <a:gd name="T42" fmla="*/ 2 w 136"/>
                <a:gd name="T43" fmla="*/ 149 h 223"/>
                <a:gd name="T44" fmla="*/ 2 w 136"/>
                <a:gd name="T45" fmla="*/ 126 h 223"/>
                <a:gd name="T46" fmla="*/ 7 w 136"/>
                <a:gd name="T47" fmla="*/ 95 h 223"/>
                <a:gd name="T48" fmla="*/ 11 w 136"/>
                <a:gd name="T49" fmla="*/ 68 h 223"/>
                <a:gd name="T50" fmla="*/ 15 w 136"/>
                <a:gd name="T51" fmla="*/ 50 h 223"/>
                <a:gd name="T52" fmla="*/ 30 w 136"/>
                <a:gd name="T53" fmla="*/ 65 h 223"/>
                <a:gd name="T54" fmla="*/ 28 w 136"/>
                <a:gd name="T55" fmla="*/ 74 h 223"/>
                <a:gd name="T56" fmla="*/ 29 w 136"/>
                <a:gd name="T57" fmla="*/ 100 h 223"/>
                <a:gd name="T58" fmla="*/ 47 w 136"/>
                <a:gd name="T59" fmla="*/ 90 h 223"/>
                <a:gd name="T60" fmla="*/ 49 w 136"/>
                <a:gd name="T61" fmla="*/ 64 h 223"/>
                <a:gd name="T62" fmla="*/ 50 w 136"/>
                <a:gd name="T63" fmla="*/ 31 h 223"/>
                <a:gd name="T64" fmla="*/ 66 w 136"/>
                <a:gd name="T65" fmla="*/ 4 h 223"/>
                <a:gd name="T66" fmla="*/ 69 w 136"/>
                <a:gd name="T67" fmla="*/ 34 h 223"/>
                <a:gd name="T68" fmla="*/ 65 w 136"/>
                <a:gd name="T69" fmla="*/ 55 h 223"/>
                <a:gd name="T70" fmla="*/ 65 w 136"/>
                <a:gd name="T71" fmla="*/ 97 h 223"/>
                <a:gd name="T72" fmla="*/ 69 w 136"/>
                <a:gd name="T73" fmla="*/ 126 h 223"/>
                <a:gd name="T74" fmla="*/ 62 w 136"/>
                <a:gd name="T75" fmla="*/ 139 h 223"/>
                <a:gd name="T76" fmla="*/ 74 w 136"/>
                <a:gd name="T77" fmla="*/ 153 h 223"/>
                <a:gd name="T78" fmla="*/ 82 w 136"/>
                <a:gd name="T79" fmla="*/ 139 h 223"/>
                <a:gd name="T80" fmla="*/ 85 w 136"/>
                <a:gd name="T81" fmla="*/ 97 h 223"/>
                <a:gd name="T82" fmla="*/ 75 w 136"/>
                <a:gd name="T83" fmla="*/ 85 h 223"/>
                <a:gd name="T84" fmla="*/ 66 w 136"/>
                <a:gd name="T85" fmla="*/ 91 h 223"/>
                <a:gd name="T86" fmla="*/ 69 w 136"/>
                <a:gd name="T87" fmla="*/ 81 h 223"/>
                <a:gd name="T88" fmla="*/ 87 w 136"/>
                <a:gd name="T89" fmla="*/ 54 h 223"/>
                <a:gd name="T90" fmla="*/ 91 w 136"/>
                <a:gd name="T91" fmla="*/ 12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6" h="223">
                  <a:moveTo>
                    <a:pt x="94" y="2"/>
                  </a:moveTo>
                  <a:cubicBezTo>
                    <a:pt x="96" y="3"/>
                    <a:pt x="100" y="3"/>
                    <a:pt x="101" y="4"/>
                  </a:cubicBezTo>
                  <a:cubicBezTo>
                    <a:pt x="102" y="5"/>
                    <a:pt x="102" y="6"/>
                    <a:pt x="103" y="7"/>
                  </a:cubicBezTo>
                  <a:cubicBezTo>
                    <a:pt x="104" y="9"/>
                    <a:pt x="106" y="12"/>
                    <a:pt x="106" y="13"/>
                  </a:cubicBezTo>
                  <a:cubicBezTo>
                    <a:pt x="107" y="15"/>
                    <a:pt x="106" y="19"/>
                    <a:pt x="106" y="20"/>
                  </a:cubicBezTo>
                  <a:cubicBezTo>
                    <a:pt x="106" y="22"/>
                    <a:pt x="106" y="23"/>
                    <a:pt x="106" y="25"/>
                  </a:cubicBezTo>
                  <a:cubicBezTo>
                    <a:pt x="105" y="27"/>
                    <a:pt x="105" y="29"/>
                    <a:pt x="104" y="31"/>
                  </a:cubicBezTo>
                  <a:cubicBezTo>
                    <a:pt x="104" y="33"/>
                    <a:pt x="104" y="35"/>
                    <a:pt x="104" y="36"/>
                  </a:cubicBezTo>
                  <a:cubicBezTo>
                    <a:pt x="103" y="37"/>
                    <a:pt x="103" y="37"/>
                    <a:pt x="103" y="38"/>
                  </a:cubicBezTo>
                  <a:cubicBezTo>
                    <a:pt x="102" y="39"/>
                    <a:pt x="103" y="41"/>
                    <a:pt x="103" y="42"/>
                  </a:cubicBezTo>
                  <a:cubicBezTo>
                    <a:pt x="103" y="43"/>
                    <a:pt x="103" y="44"/>
                    <a:pt x="103" y="46"/>
                  </a:cubicBezTo>
                  <a:cubicBezTo>
                    <a:pt x="100" y="51"/>
                    <a:pt x="96" y="54"/>
                    <a:pt x="94" y="60"/>
                  </a:cubicBezTo>
                  <a:cubicBezTo>
                    <a:pt x="94" y="62"/>
                    <a:pt x="96" y="72"/>
                    <a:pt x="96" y="73"/>
                  </a:cubicBezTo>
                  <a:cubicBezTo>
                    <a:pt x="99" y="73"/>
                    <a:pt x="100" y="73"/>
                    <a:pt x="102" y="72"/>
                  </a:cubicBezTo>
                  <a:cubicBezTo>
                    <a:pt x="103" y="72"/>
                    <a:pt x="104" y="72"/>
                    <a:pt x="105" y="71"/>
                  </a:cubicBezTo>
                  <a:cubicBezTo>
                    <a:pt x="110" y="70"/>
                    <a:pt x="110" y="66"/>
                    <a:pt x="112" y="60"/>
                  </a:cubicBezTo>
                  <a:cubicBezTo>
                    <a:pt x="112" y="58"/>
                    <a:pt x="115" y="56"/>
                    <a:pt x="116" y="54"/>
                  </a:cubicBezTo>
                  <a:cubicBezTo>
                    <a:pt x="116" y="54"/>
                    <a:pt x="116" y="53"/>
                    <a:pt x="116" y="53"/>
                  </a:cubicBezTo>
                  <a:cubicBezTo>
                    <a:pt x="116" y="53"/>
                    <a:pt x="118" y="48"/>
                    <a:pt x="117" y="47"/>
                  </a:cubicBezTo>
                  <a:cubicBezTo>
                    <a:pt x="118" y="47"/>
                    <a:pt x="119" y="47"/>
                    <a:pt x="119" y="45"/>
                  </a:cubicBezTo>
                  <a:cubicBezTo>
                    <a:pt x="119" y="43"/>
                    <a:pt x="119" y="41"/>
                    <a:pt x="119" y="38"/>
                  </a:cubicBezTo>
                  <a:cubicBezTo>
                    <a:pt x="118" y="35"/>
                    <a:pt x="120" y="23"/>
                    <a:pt x="122" y="19"/>
                  </a:cubicBezTo>
                  <a:cubicBezTo>
                    <a:pt x="122" y="18"/>
                    <a:pt x="122" y="18"/>
                    <a:pt x="121" y="19"/>
                  </a:cubicBezTo>
                  <a:cubicBezTo>
                    <a:pt x="119" y="13"/>
                    <a:pt x="118" y="11"/>
                    <a:pt x="124" y="9"/>
                  </a:cubicBezTo>
                  <a:cubicBezTo>
                    <a:pt x="126" y="9"/>
                    <a:pt x="126" y="8"/>
                    <a:pt x="128" y="9"/>
                  </a:cubicBezTo>
                  <a:cubicBezTo>
                    <a:pt x="132" y="11"/>
                    <a:pt x="134" y="17"/>
                    <a:pt x="135" y="22"/>
                  </a:cubicBezTo>
                  <a:cubicBezTo>
                    <a:pt x="135" y="23"/>
                    <a:pt x="135" y="24"/>
                    <a:pt x="135" y="25"/>
                  </a:cubicBezTo>
                  <a:cubicBezTo>
                    <a:pt x="135" y="26"/>
                    <a:pt x="136" y="27"/>
                    <a:pt x="136" y="29"/>
                  </a:cubicBezTo>
                  <a:cubicBezTo>
                    <a:pt x="135" y="29"/>
                    <a:pt x="135" y="29"/>
                    <a:pt x="134" y="30"/>
                  </a:cubicBezTo>
                  <a:cubicBezTo>
                    <a:pt x="135" y="35"/>
                    <a:pt x="130" y="39"/>
                    <a:pt x="128" y="42"/>
                  </a:cubicBezTo>
                  <a:cubicBezTo>
                    <a:pt x="128" y="44"/>
                    <a:pt x="127" y="46"/>
                    <a:pt x="127" y="48"/>
                  </a:cubicBezTo>
                  <a:cubicBezTo>
                    <a:pt x="127" y="48"/>
                    <a:pt x="126" y="49"/>
                    <a:pt x="126" y="50"/>
                  </a:cubicBezTo>
                  <a:cubicBezTo>
                    <a:pt x="128" y="53"/>
                    <a:pt x="126" y="59"/>
                    <a:pt x="124" y="63"/>
                  </a:cubicBezTo>
                  <a:cubicBezTo>
                    <a:pt x="123" y="66"/>
                    <a:pt x="124" y="69"/>
                    <a:pt x="123" y="74"/>
                  </a:cubicBezTo>
                  <a:cubicBezTo>
                    <a:pt x="122" y="78"/>
                    <a:pt x="117" y="84"/>
                    <a:pt x="114" y="85"/>
                  </a:cubicBezTo>
                  <a:cubicBezTo>
                    <a:pt x="109" y="88"/>
                    <a:pt x="100" y="78"/>
                    <a:pt x="96" y="85"/>
                  </a:cubicBezTo>
                  <a:cubicBezTo>
                    <a:pt x="95" y="86"/>
                    <a:pt x="95" y="89"/>
                    <a:pt x="94" y="91"/>
                  </a:cubicBezTo>
                  <a:cubicBezTo>
                    <a:pt x="94" y="98"/>
                    <a:pt x="94" y="106"/>
                    <a:pt x="94" y="113"/>
                  </a:cubicBezTo>
                  <a:cubicBezTo>
                    <a:pt x="94" y="119"/>
                    <a:pt x="93" y="124"/>
                    <a:pt x="92" y="129"/>
                  </a:cubicBezTo>
                  <a:cubicBezTo>
                    <a:pt x="92" y="130"/>
                    <a:pt x="92" y="142"/>
                    <a:pt x="92" y="142"/>
                  </a:cubicBezTo>
                  <a:cubicBezTo>
                    <a:pt x="92" y="143"/>
                    <a:pt x="89" y="153"/>
                    <a:pt x="90" y="154"/>
                  </a:cubicBezTo>
                  <a:cubicBezTo>
                    <a:pt x="88" y="155"/>
                    <a:pt x="87" y="158"/>
                    <a:pt x="86" y="160"/>
                  </a:cubicBezTo>
                  <a:cubicBezTo>
                    <a:pt x="86" y="162"/>
                    <a:pt x="86" y="164"/>
                    <a:pt x="86" y="166"/>
                  </a:cubicBezTo>
                  <a:cubicBezTo>
                    <a:pt x="84" y="168"/>
                    <a:pt x="84" y="170"/>
                    <a:pt x="83" y="172"/>
                  </a:cubicBezTo>
                  <a:cubicBezTo>
                    <a:pt x="83" y="173"/>
                    <a:pt x="80" y="175"/>
                    <a:pt x="79" y="176"/>
                  </a:cubicBezTo>
                  <a:cubicBezTo>
                    <a:pt x="78" y="177"/>
                    <a:pt x="72" y="173"/>
                    <a:pt x="71" y="171"/>
                  </a:cubicBezTo>
                  <a:cubicBezTo>
                    <a:pt x="71" y="170"/>
                    <a:pt x="69" y="168"/>
                    <a:pt x="69" y="166"/>
                  </a:cubicBezTo>
                  <a:cubicBezTo>
                    <a:pt x="68" y="165"/>
                    <a:pt x="68" y="163"/>
                    <a:pt x="69" y="162"/>
                  </a:cubicBezTo>
                  <a:cubicBezTo>
                    <a:pt x="67" y="158"/>
                    <a:pt x="65" y="149"/>
                    <a:pt x="61" y="149"/>
                  </a:cubicBezTo>
                  <a:cubicBezTo>
                    <a:pt x="61" y="156"/>
                    <a:pt x="61" y="162"/>
                    <a:pt x="60" y="169"/>
                  </a:cubicBezTo>
                  <a:cubicBezTo>
                    <a:pt x="61" y="171"/>
                    <a:pt x="61" y="172"/>
                    <a:pt x="61" y="174"/>
                  </a:cubicBezTo>
                  <a:cubicBezTo>
                    <a:pt x="60" y="177"/>
                    <a:pt x="59" y="180"/>
                    <a:pt x="58" y="183"/>
                  </a:cubicBezTo>
                  <a:cubicBezTo>
                    <a:pt x="58" y="188"/>
                    <a:pt x="58" y="194"/>
                    <a:pt x="58" y="199"/>
                  </a:cubicBezTo>
                  <a:cubicBezTo>
                    <a:pt x="58" y="209"/>
                    <a:pt x="61" y="222"/>
                    <a:pt x="52" y="223"/>
                  </a:cubicBezTo>
                  <a:cubicBezTo>
                    <a:pt x="51" y="221"/>
                    <a:pt x="48" y="222"/>
                    <a:pt x="47" y="220"/>
                  </a:cubicBezTo>
                  <a:cubicBezTo>
                    <a:pt x="47" y="218"/>
                    <a:pt x="47" y="217"/>
                    <a:pt x="47" y="215"/>
                  </a:cubicBezTo>
                  <a:cubicBezTo>
                    <a:pt x="46" y="213"/>
                    <a:pt x="45" y="212"/>
                    <a:pt x="45" y="211"/>
                  </a:cubicBezTo>
                  <a:cubicBezTo>
                    <a:pt x="43" y="207"/>
                    <a:pt x="45" y="202"/>
                    <a:pt x="44" y="198"/>
                  </a:cubicBezTo>
                  <a:cubicBezTo>
                    <a:pt x="43" y="190"/>
                    <a:pt x="43" y="178"/>
                    <a:pt x="44" y="170"/>
                  </a:cubicBezTo>
                  <a:cubicBezTo>
                    <a:pt x="46" y="163"/>
                    <a:pt x="43" y="156"/>
                    <a:pt x="46" y="152"/>
                  </a:cubicBezTo>
                  <a:cubicBezTo>
                    <a:pt x="45" y="150"/>
                    <a:pt x="44" y="148"/>
                    <a:pt x="41" y="148"/>
                  </a:cubicBezTo>
                  <a:cubicBezTo>
                    <a:pt x="39" y="148"/>
                    <a:pt x="37" y="150"/>
                    <a:pt x="36" y="150"/>
                  </a:cubicBezTo>
                  <a:cubicBezTo>
                    <a:pt x="33" y="151"/>
                    <a:pt x="29" y="151"/>
                    <a:pt x="27" y="153"/>
                  </a:cubicBezTo>
                  <a:cubicBezTo>
                    <a:pt x="26" y="157"/>
                    <a:pt x="10" y="158"/>
                    <a:pt x="6" y="155"/>
                  </a:cubicBezTo>
                  <a:cubicBezTo>
                    <a:pt x="5" y="154"/>
                    <a:pt x="5" y="153"/>
                    <a:pt x="5" y="151"/>
                  </a:cubicBezTo>
                  <a:cubicBezTo>
                    <a:pt x="4" y="151"/>
                    <a:pt x="3" y="150"/>
                    <a:pt x="2" y="149"/>
                  </a:cubicBezTo>
                  <a:cubicBezTo>
                    <a:pt x="1" y="146"/>
                    <a:pt x="2" y="142"/>
                    <a:pt x="1" y="139"/>
                  </a:cubicBezTo>
                  <a:cubicBezTo>
                    <a:pt x="1" y="136"/>
                    <a:pt x="0" y="134"/>
                    <a:pt x="0" y="132"/>
                  </a:cubicBezTo>
                  <a:cubicBezTo>
                    <a:pt x="1" y="130"/>
                    <a:pt x="2" y="127"/>
                    <a:pt x="2" y="126"/>
                  </a:cubicBezTo>
                  <a:cubicBezTo>
                    <a:pt x="2" y="125"/>
                    <a:pt x="2" y="116"/>
                    <a:pt x="2" y="115"/>
                  </a:cubicBezTo>
                  <a:cubicBezTo>
                    <a:pt x="3" y="111"/>
                    <a:pt x="5" y="107"/>
                    <a:pt x="7" y="105"/>
                  </a:cubicBezTo>
                  <a:cubicBezTo>
                    <a:pt x="7" y="102"/>
                    <a:pt x="7" y="98"/>
                    <a:pt x="7" y="95"/>
                  </a:cubicBezTo>
                  <a:cubicBezTo>
                    <a:pt x="8" y="94"/>
                    <a:pt x="9" y="93"/>
                    <a:pt x="10" y="92"/>
                  </a:cubicBezTo>
                  <a:cubicBezTo>
                    <a:pt x="11" y="89"/>
                    <a:pt x="10" y="86"/>
                    <a:pt x="11" y="84"/>
                  </a:cubicBezTo>
                  <a:cubicBezTo>
                    <a:pt x="12" y="82"/>
                    <a:pt x="10" y="71"/>
                    <a:pt x="11" y="68"/>
                  </a:cubicBezTo>
                  <a:cubicBezTo>
                    <a:pt x="11" y="66"/>
                    <a:pt x="11" y="64"/>
                    <a:pt x="10" y="62"/>
                  </a:cubicBezTo>
                  <a:cubicBezTo>
                    <a:pt x="11" y="61"/>
                    <a:pt x="14" y="51"/>
                    <a:pt x="14" y="50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7" y="47"/>
                    <a:pt x="23" y="32"/>
                    <a:pt x="30" y="38"/>
                  </a:cubicBezTo>
                  <a:cubicBezTo>
                    <a:pt x="37" y="45"/>
                    <a:pt x="27" y="48"/>
                    <a:pt x="29" y="53"/>
                  </a:cubicBezTo>
                  <a:cubicBezTo>
                    <a:pt x="30" y="57"/>
                    <a:pt x="31" y="60"/>
                    <a:pt x="30" y="65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8"/>
                    <a:pt x="29" y="69"/>
                    <a:pt x="28" y="70"/>
                  </a:cubicBezTo>
                  <a:cubicBezTo>
                    <a:pt x="28" y="71"/>
                    <a:pt x="28" y="73"/>
                    <a:pt x="28" y="74"/>
                  </a:cubicBezTo>
                  <a:cubicBezTo>
                    <a:pt x="27" y="80"/>
                    <a:pt x="28" y="80"/>
                    <a:pt x="25" y="84"/>
                  </a:cubicBezTo>
                  <a:cubicBezTo>
                    <a:pt x="25" y="86"/>
                    <a:pt x="26" y="87"/>
                    <a:pt x="27" y="88"/>
                  </a:cubicBezTo>
                  <a:cubicBezTo>
                    <a:pt x="27" y="90"/>
                    <a:pt x="28" y="98"/>
                    <a:pt x="29" y="100"/>
                  </a:cubicBezTo>
                  <a:cubicBezTo>
                    <a:pt x="31" y="100"/>
                    <a:pt x="34" y="99"/>
                    <a:pt x="35" y="98"/>
                  </a:cubicBezTo>
                  <a:cubicBezTo>
                    <a:pt x="36" y="98"/>
                    <a:pt x="37" y="98"/>
                    <a:pt x="38" y="98"/>
                  </a:cubicBezTo>
                  <a:cubicBezTo>
                    <a:pt x="40" y="95"/>
                    <a:pt x="45" y="93"/>
                    <a:pt x="47" y="90"/>
                  </a:cubicBezTo>
                  <a:cubicBezTo>
                    <a:pt x="48" y="89"/>
                    <a:pt x="51" y="87"/>
                    <a:pt x="49" y="86"/>
                  </a:cubicBezTo>
                  <a:cubicBezTo>
                    <a:pt x="50" y="85"/>
                    <a:pt x="51" y="84"/>
                    <a:pt x="52" y="82"/>
                  </a:cubicBezTo>
                  <a:cubicBezTo>
                    <a:pt x="53" y="76"/>
                    <a:pt x="50" y="69"/>
                    <a:pt x="49" y="64"/>
                  </a:cubicBezTo>
                  <a:cubicBezTo>
                    <a:pt x="49" y="64"/>
                    <a:pt x="49" y="55"/>
                    <a:pt x="49" y="54"/>
                  </a:cubicBezTo>
                  <a:cubicBezTo>
                    <a:pt x="48" y="51"/>
                    <a:pt x="51" y="44"/>
                    <a:pt x="51" y="41"/>
                  </a:cubicBezTo>
                  <a:cubicBezTo>
                    <a:pt x="52" y="37"/>
                    <a:pt x="50" y="34"/>
                    <a:pt x="50" y="31"/>
                  </a:cubicBezTo>
                  <a:cubicBezTo>
                    <a:pt x="50" y="29"/>
                    <a:pt x="52" y="28"/>
                    <a:pt x="50" y="26"/>
                  </a:cubicBezTo>
                  <a:cubicBezTo>
                    <a:pt x="50" y="25"/>
                    <a:pt x="52" y="18"/>
                    <a:pt x="52" y="18"/>
                  </a:cubicBezTo>
                  <a:cubicBezTo>
                    <a:pt x="54" y="13"/>
                    <a:pt x="58" y="0"/>
                    <a:pt x="66" y="4"/>
                  </a:cubicBezTo>
                  <a:cubicBezTo>
                    <a:pt x="68" y="5"/>
                    <a:pt x="69" y="7"/>
                    <a:pt x="70" y="10"/>
                  </a:cubicBezTo>
                  <a:cubicBezTo>
                    <a:pt x="71" y="11"/>
                    <a:pt x="72" y="13"/>
                    <a:pt x="72" y="14"/>
                  </a:cubicBezTo>
                  <a:cubicBezTo>
                    <a:pt x="74" y="21"/>
                    <a:pt x="69" y="27"/>
                    <a:pt x="69" y="34"/>
                  </a:cubicBezTo>
                  <a:cubicBezTo>
                    <a:pt x="69" y="36"/>
                    <a:pt x="68" y="40"/>
                    <a:pt x="67" y="43"/>
                  </a:cubicBezTo>
                  <a:cubicBezTo>
                    <a:pt x="66" y="45"/>
                    <a:pt x="67" y="50"/>
                    <a:pt x="66" y="53"/>
                  </a:cubicBezTo>
                  <a:cubicBezTo>
                    <a:pt x="66" y="54"/>
                    <a:pt x="65" y="55"/>
                    <a:pt x="65" y="55"/>
                  </a:cubicBezTo>
                  <a:cubicBezTo>
                    <a:pt x="64" y="60"/>
                    <a:pt x="64" y="64"/>
                    <a:pt x="64" y="68"/>
                  </a:cubicBezTo>
                  <a:cubicBezTo>
                    <a:pt x="63" y="70"/>
                    <a:pt x="63" y="71"/>
                    <a:pt x="62" y="73"/>
                  </a:cubicBezTo>
                  <a:cubicBezTo>
                    <a:pt x="60" y="80"/>
                    <a:pt x="63" y="94"/>
                    <a:pt x="65" y="97"/>
                  </a:cubicBezTo>
                  <a:cubicBezTo>
                    <a:pt x="68" y="97"/>
                    <a:pt x="68" y="102"/>
                    <a:pt x="69" y="105"/>
                  </a:cubicBezTo>
                  <a:cubicBezTo>
                    <a:pt x="71" y="109"/>
                    <a:pt x="75" y="116"/>
                    <a:pt x="72" y="121"/>
                  </a:cubicBezTo>
                  <a:cubicBezTo>
                    <a:pt x="71" y="123"/>
                    <a:pt x="70" y="124"/>
                    <a:pt x="69" y="126"/>
                  </a:cubicBezTo>
                  <a:cubicBezTo>
                    <a:pt x="69" y="128"/>
                    <a:pt x="69" y="129"/>
                    <a:pt x="69" y="131"/>
                  </a:cubicBezTo>
                  <a:cubicBezTo>
                    <a:pt x="68" y="132"/>
                    <a:pt x="67" y="133"/>
                    <a:pt x="67" y="135"/>
                  </a:cubicBezTo>
                  <a:cubicBezTo>
                    <a:pt x="66" y="137"/>
                    <a:pt x="63" y="138"/>
                    <a:pt x="62" y="139"/>
                  </a:cubicBezTo>
                  <a:cubicBezTo>
                    <a:pt x="61" y="143"/>
                    <a:pt x="68" y="149"/>
                    <a:pt x="70" y="151"/>
                  </a:cubicBezTo>
                  <a:cubicBezTo>
                    <a:pt x="71" y="151"/>
                    <a:pt x="72" y="151"/>
                    <a:pt x="72" y="151"/>
                  </a:cubicBezTo>
                  <a:cubicBezTo>
                    <a:pt x="72" y="152"/>
                    <a:pt x="73" y="153"/>
                    <a:pt x="74" y="153"/>
                  </a:cubicBezTo>
                  <a:cubicBezTo>
                    <a:pt x="74" y="153"/>
                    <a:pt x="74" y="153"/>
                    <a:pt x="74" y="153"/>
                  </a:cubicBezTo>
                  <a:cubicBezTo>
                    <a:pt x="75" y="154"/>
                    <a:pt x="76" y="156"/>
                    <a:pt x="78" y="155"/>
                  </a:cubicBezTo>
                  <a:cubicBezTo>
                    <a:pt x="78" y="150"/>
                    <a:pt x="81" y="144"/>
                    <a:pt x="82" y="139"/>
                  </a:cubicBezTo>
                  <a:cubicBezTo>
                    <a:pt x="83" y="135"/>
                    <a:pt x="83" y="121"/>
                    <a:pt x="83" y="114"/>
                  </a:cubicBezTo>
                  <a:cubicBezTo>
                    <a:pt x="82" y="111"/>
                    <a:pt x="84" y="107"/>
                    <a:pt x="85" y="105"/>
                  </a:cubicBezTo>
                  <a:cubicBezTo>
                    <a:pt x="85" y="102"/>
                    <a:pt x="85" y="100"/>
                    <a:pt x="85" y="97"/>
                  </a:cubicBezTo>
                  <a:cubicBezTo>
                    <a:pt x="86" y="96"/>
                    <a:pt x="86" y="94"/>
                    <a:pt x="86" y="93"/>
                  </a:cubicBezTo>
                  <a:cubicBezTo>
                    <a:pt x="87" y="90"/>
                    <a:pt x="85" y="86"/>
                    <a:pt x="85" y="84"/>
                  </a:cubicBezTo>
                  <a:cubicBezTo>
                    <a:pt x="82" y="83"/>
                    <a:pt x="77" y="83"/>
                    <a:pt x="75" y="85"/>
                  </a:cubicBezTo>
                  <a:cubicBezTo>
                    <a:pt x="73" y="86"/>
                    <a:pt x="74" y="87"/>
                    <a:pt x="72" y="88"/>
                  </a:cubicBezTo>
                  <a:cubicBezTo>
                    <a:pt x="70" y="89"/>
                    <a:pt x="70" y="87"/>
                    <a:pt x="69" y="89"/>
                  </a:cubicBezTo>
                  <a:cubicBezTo>
                    <a:pt x="69" y="90"/>
                    <a:pt x="67" y="91"/>
                    <a:pt x="66" y="91"/>
                  </a:cubicBezTo>
                  <a:cubicBezTo>
                    <a:pt x="65" y="91"/>
                    <a:pt x="64" y="91"/>
                    <a:pt x="64" y="90"/>
                  </a:cubicBezTo>
                  <a:cubicBezTo>
                    <a:pt x="63" y="88"/>
                    <a:pt x="64" y="87"/>
                    <a:pt x="64" y="85"/>
                  </a:cubicBezTo>
                  <a:cubicBezTo>
                    <a:pt x="66" y="85"/>
                    <a:pt x="67" y="83"/>
                    <a:pt x="69" y="81"/>
                  </a:cubicBezTo>
                  <a:cubicBezTo>
                    <a:pt x="70" y="81"/>
                    <a:pt x="71" y="81"/>
                    <a:pt x="71" y="81"/>
                  </a:cubicBezTo>
                  <a:cubicBezTo>
                    <a:pt x="76" y="80"/>
                    <a:pt x="82" y="80"/>
                    <a:pt x="85" y="76"/>
                  </a:cubicBezTo>
                  <a:cubicBezTo>
                    <a:pt x="84" y="72"/>
                    <a:pt x="86" y="59"/>
                    <a:pt x="87" y="54"/>
                  </a:cubicBezTo>
                  <a:cubicBezTo>
                    <a:pt x="87" y="52"/>
                    <a:pt x="87" y="49"/>
                    <a:pt x="87" y="47"/>
                  </a:cubicBezTo>
                  <a:cubicBezTo>
                    <a:pt x="88" y="40"/>
                    <a:pt x="86" y="30"/>
                    <a:pt x="87" y="24"/>
                  </a:cubicBezTo>
                  <a:cubicBezTo>
                    <a:pt x="87" y="20"/>
                    <a:pt x="90" y="16"/>
                    <a:pt x="91" y="12"/>
                  </a:cubicBezTo>
                  <a:cubicBezTo>
                    <a:pt x="89" y="10"/>
                    <a:pt x="89" y="8"/>
                    <a:pt x="89" y="4"/>
                  </a:cubicBezTo>
                  <a:cubicBezTo>
                    <a:pt x="90" y="3"/>
                    <a:pt x="93" y="3"/>
                    <a:pt x="9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9" name="Freeform 60">
              <a:extLst>
                <a:ext uri="{FF2B5EF4-FFF2-40B4-BE49-F238E27FC236}">
                  <a16:creationId xmlns="" xmlns:a16="http://schemas.microsoft.com/office/drawing/2014/main" id="{770D6456-CBA5-AF4B-A861-7193C4142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576" y="3017838"/>
              <a:ext cx="358775" cy="234950"/>
            </a:xfrm>
            <a:custGeom>
              <a:avLst/>
              <a:gdLst>
                <a:gd name="T0" fmla="*/ 47 w 118"/>
                <a:gd name="T1" fmla="*/ 0 h 77"/>
                <a:gd name="T2" fmla="*/ 52 w 118"/>
                <a:gd name="T3" fmla="*/ 3 h 77"/>
                <a:gd name="T4" fmla="*/ 53 w 118"/>
                <a:gd name="T5" fmla="*/ 4 h 77"/>
                <a:gd name="T6" fmla="*/ 65 w 118"/>
                <a:gd name="T7" fmla="*/ 8 h 77"/>
                <a:gd name="T8" fmla="*/ 71 w 118"/>
                <a:gd name="T9" fmla="*/ 9 h 77"/>
                <a:gd name="T10" fmla="*/ 74 w 118"/>
                <a:gd name="T11" fmla="*/ 11 h 77"/>
                <a:gd name="T12" fmla="*/ 88 w 118"/>
                <a:gd name="T13" fmla="*/ 19 h 77"/>
                <a:gd name="T14" fmla="*/ 88 w 118"/>
                <a:gd name="T15" fmla="*/ 38 h 77"/>
                <a:gd name="T16" fmla="*/ 79 w 118"/>
                <a:gd name="T17" fmla="*/ 48 h 77"/>
                <a:gd name="T18" fmla="*/ 65 w 118"/>
                <a:gd name="T19" fmla="*/ 57 h 77"/>
                <a:gd name="T20" fmla="*/ 70 w 118"/>
                <a:gd name="T21" fmla="*/ 59 h 77"/>
                <a:gd name="T22" fmla="*/ 86 w 118"/>
                <a:gd name="T23" fmla="*/ 60 h 77"/>
                <a:gd name="T24" fmla="*/ 93 w 118"/>
                <a:gd name="T25" fmla="*/ 59 h 77"/>
                <a:gd name="T26" fmla="*/ 113 w 118"/>
                <a:gd name="T27" fmla="*/ 64 h 77"/>
                <a:gd name="T28" fmla="*/ 116 w 118"/>
                <a:gd name="T29" fmla="*/ 75 h 77"/>
                <a:gd name="T30" fmla="*/ 101 w 118"/>
                <a:gd name="T31" fmla="*/ 75 h 77"/>
                <a:gd name="T32" fmla="*/ 88 w 118"/>
                <a:gd name="T33" fmla="*/ 76 h 77"/>
                <a:gd name="T34" fmla="*/ 76 w 118"/>
                <a:gd name="T35" fmla="*/ 75 h 77"/>
                <a:gd name="T36" fmla="*/ 50 w 118"/>
                <a:gd name="T37" fmla="*/ 75 h 77"/>
                <a:gd name="T38" fmla="*/ 44 w 118"/>
                <a:gd name="T39" fmla="*/ 75 h 77"/>
                <a:gd name="T40" fmla="*/ 34 w 118"/>
                <a:gd name="T41" fmla="*/ 77 h 77"/>
                <a:gd name="T42" fmla="*/ 23 w 118"/>
                <a:gd name="T43" fmla="*/ 75 h 77"/>
                <a:gd name="T44" fmla="*/ 16 w 118"/>
                <a:gd name="T45" fmla="*/ 69 h 77"/>
                <a:gd name="T46" fmla="*/ 18 w 118"/>
                <a:gd name="T47" fmla="*/ 65 h 77"/>
                <a:gd name="T48" fmla="*/ 56 w 118"/>
                <a:gd name="T49" fmla="*/ 54 h 77"/>
                <a:gd name="T50" fmla="*/ 61 w 118"/>
                <a:gd name="T51" fmla="*/ 48 h 77"/>
                <a:gd name="T52" fmla="*/ 68 w 118"/>
                <a:gd name="T53" fmla="*/ 42 h 77"/>
                <a:gd name="T54" fmla="*/ 60 w 118"/>
                <a:gd name="T55" fmla="*/ 29 h 77"/>
                <a:gd name="T56" fmla="*/ 50 w 118"/>
                <a:gd name="T57" fmla="*/ 26 h 77"/>
                <a:gd name="T58" fmla="*/ 48 w 118"/>
                <a:gd name="T59" fmla="*/ 25 h 77"/>
                <a:gd name="T60" fmla="*/ 40 w 118"/>
                <a:gd name="T61" fmla="*/ 31 h 77"/>
                <a:gd name="T62" fmla="*/ 20 w 118"/>
                <a:gd name="T63" fmla="*/ 47 h 77"/>
                <a:gd name="T64" fmla="*/ 9 w 118"/>
                <a:gd name="T65" fmla="*/ 53 h 77"/>
                <a:gd name="T66" fmla="*/ 3 w 118"/>
                <a:gd name="T67" fmla="*/ 53 h 77"/>
                <a:gd name="T68" fmla="*/ 0 w 118"/>
                <a:gd name="T69" fmla="*/ 48 h 77"/>
                <a:gd name="T70" fmla="*/ 18 w 118"/>
                <a:gd name="T71" fmla="*/ 33 h 77"/>
                <a:gd name="T72" fmla="*/ 21 w 118"/>
                <a:gd name="T73" fmla="*/ 30 h 77"/>
                <a:gd name="T74" fmla="*/ 24 w 118"/>
                <a:gd name="T75" fmla="*/ 29 h 77"/>
                <a:gd name="T76" fmla="*/ 26 w 118"/>
                <a:gd name="T77" fmla="*/ 27 h 77"/>
                <a:gd name="T78" fmla="*/ 34 w 118"/>
                <a:gd name="T79" fmla="*/ 14 h 77"/>
                <a:gd name="T80" fmla="*/ 31 w 118"/>
                <a:gd name="T81" fmla="*/ 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8" h="77">
                  <a:moveTo>
                    <a:pt x="38" y="0"/>
                  </a:moveTo>
                  <a:cubicBezTo>
                    <a:pt x="42" y="1"/>
                    <a:pt x="44" y="0"/>
                    <a:pt x="47" y="0"/>
                  </a:cubicBezTo>
                  <a:cubicBezTo>
                    <a:pt x="49" y="1"/>
                    <a:pt x="50" y="2"/>
                    <a:pt x="51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3" y="3"/>
                    <a:pt x="52" y="4"/>
                    <a:pt x="53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5" y="4"/>
                    <a:pt x="61" y="6"/>
                    <a:pt x="62" y="6"/>
                  </a:cubicBezTo>
                  <a:cubicBezTo>
                    <a:pt x="63" y="6"/>
                    <a:pt x="64" y="8"/>
                    <a:pt x="65" y="8"/>
                  </a:cubicBezTo>
                  <a:cubicBezTo>
                    <a:pt x="66" y="8"/>
                    <a:pt x="70" y="9"/>
                    <a:pt x="70" y="9"/>
                  </a:cubicBezTo>
                  <a:cubicBezTo>
                    <a:pt x="70" y="9"/>
                    <a:pt x="70" y="9"/>
                    <a:pt x="71" y="9"/>
                  </a:cubicBezTo>
                  <a:cubicBezTo>
                    <a:pt x="71" y="9"/>
                    <a:pt x="72" y="10"/>
                    <a:pt x="72" y="11"/>
                  </a:cubicBezTo>
                  <a:cubicBezTo>
                    <a:pt x="73" y="11"/>
                    <a:pt x="73" y="10"/>
                    <a:pt x="74" y="11"/>
                  </a:cubicBezTo>
                  <a:cubicBezTo>
                    <a:pt x="75" y="12"/>
                    <a:pt x="76" y="13"/>
                    <a:pt x="78" y="14"/>
                  </a:cubicBezTo>
                  <a:cubicBezTo>
                    <a:pt x="80" y="15"/>
                    <a:pt x="86" y="16"/>
                    <a:pt x="88" y="19"/>
                  </a:cubicBezTo>
                  <a:cubicBezTo>
                    <a:pt x="89" y="21"/>
                    <a:pt x="88" y="30"/>
                    <a:pt x="88" y="31"/>
                  </a:cubicBezTo>
                  <a:cubicBezTo>
                    <a:pt x="88" y="33"/>
                    <a:pt x="88" y="36"/>
                    <a:pt x="88" y="38"/>
                  </a:cubicBezTo>
                  <a:cubicBezTo>
                    <a:pt x="87" y="40"/>
                    <a:pt x="86" y="43"/>
                    <a:pt x="84" y="44"/>
                  </a:cubicBezTo>
                  <a:cubicBezTo>
                    <a:pt x="82" y="46"/>
                    <a:pt x="80" y="45"/>
                    <a:pt x="79" y="48"/>
                  </a:cubicBezTo>
                  <a:cubicBezTo>
                    <a:pt x="77" y="48"/>
                    <a:pt x="65" y="53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5" y="58"/>
                    <a:pt x="65" y="58"/>
                    <a:pt x="66" y="59"/>
                  </a:cubicBezTo>
                  <a:cubicBezTo>
                    <a:pt x="66" y="59"/>
                    <a:pt x="70" y="59"/>
                    <a:pt x="70" y="59"/>
                  </a:cubicBezTo>
                  <a:cubicBezTo>
                    <a:pt x="72" y="60"/>
                    <a:pt x="81" y="57"/>
                    <a:pt x="85" y="59"/>
                  </a:cubicBezTo>
                  <a:cubicBezTo>
                    <a:pt x="85" y="59"/>
                    <a:pt x="86" y="59"/>
                    <a:pt x="86" y="60"/>
                  </a:cubicBezTo>
                  <a:cubicBezTo>
                    <a:pt x="92" y="59"/>
                    <a:pt x="92" y="59"/>
                    <a:pt x="92" y="59"/>
                  </a:cubicBezTo>
                  <a:cubicBezTo>
                    <a:pt x="92" y="59"/>
                    <a:pt x="92" y="59"/>
                    <a:pt x="93" y="59"/>
                  </a:cubicBezTo>
                  <a:cubicBezTo>
                    <a:pt x="94" y="61"/>
                    <a:pt x="100" y="62"/>
                    <a:pt x="102" y="60"/>
                  </a:cubicBezTo>
                  <a:cubicBezTo>
                    <a:pt x="105" y="61"/>
                    <a:pt x="110" y="61"/>
                    <a:pt x="113" y="64"/>
                  </a:cubicBezTo>
                  <a:cubicBezTo>
                    <a:pt x="114" y="65"/>
                    <a:pt x="116" y="69"/>
                    <a:pt x="118" y="71"/>
                  </a:cubicBezTo>
                  <a:cubicBezTo>
                    <a:pt x="117" y="72"/>
                    <a:pt x="116" y="74"/>
                    <a:pt x="116" y="75"/>
                  </a:cubicBezTo>
                  <a:cubicBezTo>
                    <a:pt x="114" y="76"/>
                    <a:pt x="108" y="76"/>
                    <a:pt x="106" y="75"/>
                  </a:cubicBezTo>
                  <a:cubicBezTo>
                    <a:pt x="104" y="75"/>
                    <a:pt x="103" y="75"/>
                    <a:pt x="101" y="75"/>
                  </a:cubicBezTo>
                  <a:cubicBezTo>
                    <a:pt x="101" y="75"/>
                    <a:pt x="100" y="74"/>
                    <a:pt x="99" y="75"/>
                  </a:cubicBezTo>
                  <a:cubicBezTo>
                    <a:pt x="97" y="76"/>
                    <a:pt x="90" y="76"/>
                    <a:pt x="88" y="76"/>
                  </a:cubicBezTo>
                  <a:cubicBezTo>
                    <a:pt x="87" y="76"/>
                    <a:pt x="83" y="75"/>
                    <a:pt x="82" y="76"/>
                  </a:cubicBezTo>
                  <a:cubicBezTo>
                    <a:pt x="81" y="76"/>
                    <a:pt x="78" y="74"/>
                    <a:pt x="76" y="75"/>
                  </a:cubicBezTo>
                  <a:cubicBezTo>
                    <a:pt x="74" y="75"/>
                    <a:pt x="65" y="74"/>
                    <a:pt x="61" y="75"/>
                  </a:cubicBezTo>
                  <a:cubicBezTo>
                    <a:pt x="60" y="75"/>
                    <a:pt x="53" y="74"/>
                    <a:pt x="50" y="75"/>
                  </a:cubicBezTo>
                  <a:cubicBezTo>
                    <a:pt x="49" y="75"/>
                    <a:pt x="48" y="75"/>
                    <a:pt x="47" y="76"/>
                  </a:cubicBezTo>
                  <a:cubicBezTo>
                    <a:pt x="46" y="75"/>
                    <a:pt x="45" y="75"/>
                    <a:pt x="44" y="75"/>
                  </a:cubicBezTo>
                  <a:cubicBezTo>
                    <a:pt x="43" y="76"/>
                    <a:pt x="42" y="76"/>
                    <a:pt x="41" y="77"/>
                  </a:cubicBezTo>
                  <a:cubicBezTo>
                    <a:pt x="40" y="77"/>
                    <a:pt x="34" y="77"/>
                    <a:pt x="34" y="77"/>
                  </a:cubicBezTo>
                  <a:cubicBezTo>
                    <a:pt x="33" y="77"/>
                    <a:pt x="33" y="77"/>
                    <a:pt x="32" y="76"/>
                  </a:cubicBezTo>
                  <a:cubicBezTo>
                    <a:pt x="32" y="76"/>
                    <a:pt x="24" y="74"/>
                    <a:pt x="23" y="75"/>
                  </a:cubicBezTo>
                  <a:cubicBezTo>
                    <a:pt x="22" y="74"/>
                    <a:pt x="21" y="74"/>
                    <a:pt x="19" y="72"/>
                  </a:cubicBezTo>
                  <a:cubicBezTo>
                    <a:pt x="17" y="72"/>
                    <a:pt x="18" y="70"/>
                    <a:pt x="16" y="69"/>
                  </a:cubicBezTo>
                  <a:cubicBezTo>
                    <a:pt x="16" y="68"/>
                    <a:pt x="16" y="68"/>
                    <a:pt x="16" y="67"/>
                  </a:cubicBezTo>
                  <a:cubicBezTo>
                    <a:pt x="17" y="67"/>
                    <a:pt x="17" y="66"/>
                    <a:pt x="18" y="65"/>
                  </a:cubicBezTo>
                  <a:cubicBezTo>
                    <a:pt x="23" y="67"/>
                    <a:pt x="40" y="61"/>
                    <a:pt x="44" y="58"/>
                  </a:cubicBezTo>
                  <a:cubicBezTo>
                    <a:pt x="47" y="59"/>
                    <a:pt x="53" y="56"/>
                    <a:pt x="56" y="54"/>
                  </a:cubicBezTo>
                  <a:cubicBezTo>
                    <a:pt x="56" y="53"/>
                    <a:pt x="56" y="52"/>
                    <a:pt x="57" y="51"/>
                  </a:cubicBezTo>
                  <a:cubicBezTo>
                    <a:pt x="58" y="50"/>
                    <a:pt x="60" y="49"/>
                    <a:pt x="61" y="48"/>
                  </a:cubicBezTo>
                  <a:cubicBezTo>
                    <a:pt x="62" y="48"/>
                    <a:pt x="62" y="47"/>
                    <a:pt x="62" y="46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70" y="40"/>
                    <a:pt x="71" y="38"/>
                    <a:pt x="72" y="37"/>
                  </a:cubicBezTo>
                  <a:cubicBezTo>
                    <a:pt x="69" y="31"/>
                    <a:pt x="62" y="32"/>
                    <a:pt x="60" y="29"/>
                  </a:cubicBezTo>
                  <a:cubicBezTo>
                    <a:pt x="59" y="29"/>
                    <a:pt x="58" y="28"/>
                    <a:pt x="58" y="28"/>
                  </a:cubicBezTo>
                  <a:cubicBezTo>
                    <a:pt x="54" y="26"/>
                    <a:pt x="53" y="29"/>
                    <a:pt x="50" y="26"/>
                  </a:cubicBezTo>
                  <a:cubicBezTo>
                    <a:pt x="50" y="25"/>
                    <a:pt x="50" y="26"/>
                    <a:pt x="50" y="25"/>
                  </a:cubicBezTo>
                  <a:cubicBezTo>
                    <a:pt x="49" y="25"/>
                    <a:pt x="49" y="25"/>
                    <a:pt x="48" y="25"/>
                  </a:cubicBezTo>
                  <a:cubicBezTo>
                    <a:pt x="47" y="27"/>
                    <a:pt x="44" y="29"/>
                    <a:pt x="42" y="30"/>
                  </a:cubicBezTo>
                  <a:cubicBezTo>
                    <a:pt x="41" y="30"/>
                    <a:pt x="41" y="31"/>
                    <a:pt x="40" y="31"/>
                  </a:cubicBezTo>
                  <a:cubicBezTo>
                    <a:pt x="40" y="35"/>
                    <a:pt x="35" y="36"/>
                    <a:pt x="32" y="37"/>
                  </a:cubicBezTo>
                  <a:cubicBezTo>
                    <a:pt x="27" y="40"/>
                    <a:pt x="24" y="44"/>
                    <a:pt x="20" y="47"/>
                  </a:cubicBezTo>
                  <a:cubicBezTo>
                    <a:pt x="19" y="48"/>
                    <a:pt x="18" y="47"/>
                    <a:pt x="17" y="48"/>
                  </a:cubicBezTo>
                  <a:cubicBezTo>
                    <a:pt x="14" y="49"/>
                    <a:pt x="11" y="50"/>
                    <a:pt x="9" y="53"/>
                  </a:cubicBezTo>
                  <a:cubicBezTo>
                    <a:pt x="7" y="53"/>
                    <a:pt x="7" y="53"/>
                    <a:pt x="6" y="52"/>
                  </a:cubicBezTo>
                  <a:cubicBezTo>
                    <a:pt x="5" y="52"/>
                    <a:pt x="4" y="53"/>
                    <a:pt x="3" y="53"/>
                  </a:cubicBezTo>
                  <a:cubicBezTo>
                    <a:pt x="2" y="53"/>
                    <a:pt x="2" y="53"/>
                    <a:pt x="1" y="52"/>
                  </a:cubicBezTo>
                  <a:cubicBezTo>
                    <a:pt x="1" y="51"/>
                    <a:pt x="0" y="48"/>
                    <a:pt x="0" y="48"/>
                  </a:cubicBezTo>
                  <a:cubicBezTo>
                    <a:pt x="3" y="45"/>
                    <a:pt x="13" y="41"/>
                    <a:pt x="14" y="38"/>
                  </a:cubicBezTo>
                  <a:cubicBezTo>
                    <a:pt x="15" y="38"/>
                    <a:pt x="17" y="34"/>
                    <a:pt x="18" y="33"/>
                  </a:cubicBezTo>
                  <a:cubicBezTo>
                    <a:pt x="19" y="33"/>
                    <a:pt x="19" y="33"/>
                    <a:pt x="20" y="32"/>
                  </a:cubicBezTo>
                  <a:cubicBezTo>
                    <a:pt x="21" y="32"/>
                    <a:pt x="20" y="31"/>
                    <a:pt x="21" y="30"/>
                  </a:cubicBezTo>
                  <a:cubicBezTo>
                    <a:pt x="21" y="30"/>
                    <a:pt x="23" y="30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3" y="28"/>
                    <a:pt x="24" y="28"/>
                    <a:pt x="25" y="27"/>
                  </a:cubicBezTo>
                  <a:cubicBezTo>
                    <a:pt x="25" y="27"/>
                    <a:pt x="25" y="27"/>
                    <a:pt x="26" y="27"/>
                  </a:cubicBezTo>
                  <a:cubicBezTo>
                    <a:pt x="26" y="25"/>
                    <a:pt x="30" y="23"/>
                    <a:pt x="31" y="22"/>
                  </a:cubicBezTo>
                  <a:cubicBezTo>
                    <a:pt x="32" y="19"/>
                    <a:pt x="33" y="16"/>
                    <a:pt x="34" y="14"/>
                  </a:cubicBezTo>
                  <a:cubicBezTo>
                    <a:pt x="34" y="14"/>
                    <a:pt x="34" y="13"/>
                    <a:pt x="34" y="13"/>
                  </a:cubicBezTo>
                  <a:cubicBezTo>
                    <a:pt x="35" y="10"/>
                    <a:pt x="30" y="7"/>
                    <a:pt x="31" y="3"/>
                  </a:cubicBezTo>
                  <a:cubicBezTo>
                    <a:pt x="32" y="2"/>
                    <a:pt x="38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0" name="Freeform 61">
              <a:extLst>
                <a:ext uri="{FF2B5EF4-FFF2-40B4-BE49-F238E27FC236}">
                  <a16:creationId xmlns="" xmlns:a16="http://schemas.microsoft.com/office/drawing/2014/main" id="{CBD5C636-0DBF-684D-90B9-7A6019DF54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65651" y="3208338"/>
              <a:ext cx="471488" cy="460375"/>
            </a:xfrm>
            <a:custGeom>
              <a:avLst/>
              <a:gdLst>
                <a:gd name="T0" fmla="*/ 150 w 156"/>
                <a:gd name="T1" fmla="*/ 104 h 151"/>
                <a:gd name="T2" fmla="*/ 142 w 156"/>
                <a:gd name="T3" fmla="*/ 107 h 151"/>
                <a:gd name="T4" fmla="*/ 118 w 156"/>
                <a:gd name="T5" fmla="*/ 108 h 151"/>
                <a:gd name="T6" fmla="*/ 95 w 156"/>
                <a:gd name="T7" fmla="*/ 111 h 151"/>
                <a:gd name="T8" fmla="*/ 83 w 156"/>
                <a:gd name="T9" fmla="*/ 110 h 151"/>
                <a:gd name="T10" fmla="*/ 72 w 156"/>
                <a:gd name="T11" fmla="*/ 107 h 151"/>
                <a:gd name="T12" fmla="*/ 91 w 156"/>
                <a:gd name="T13" fmla="*/ 86 h 151"/>
                <a:gd name="T14" fmla="*/ 125 w 156"/>
                <a:gd name="T15" fmla="*/ 82 h 151"/>
                <a:gd name="T16" fmla="*/ 126 w 156"/>
                <a:gd name="T17" fmla="*/ 73 h 151"/>
                <a:gd name="T18" fmla="*/ 112 w 156"/>
                <a:gd name="T19" fmla="*/ 64 h 151"/>
                <a:gd name="T20" fmla="*/ 98 w 156"/>
                <a:gd name="T21" fmla="*/ 64 h 151"/>
                <a:gd name="T22" fmla="*/ 74 w 156"/>
                <a:gd name="T23" fmla="*/ 64 h 151"/>
                <a:gd name="T24" fmla="*/ 75 w 156"/>
                <a:gd name="T25" fmla="*/ 51 h 151"/>
                <a:gd name="T26" fmla="*/ 122 w 156"/>
                <a:gd name="T27" fmla="*/ 47 h 151"/>
                <a:gd name="T28" fmla="*/ 122 w 156"/>
                <a:gd name="T29" fmla="*/ 37 h 151"/>
                <a:gd name="T30" fmla="*/ 84 w 156"/>
                <a:gd name="T31" fmla="*/ 31 h 151"/>
                <a:gd name="T32" fmla="*/ 70 w 156"/>
                <a:gd name="T33" fmla="*/ 28 h 151"/>
                <a:gd name="T34" fmla="*/ 63 w 156"/>
                <a:gd name="T35" fmla="*/ 22 h 151"/>
                <a:gd name="T36" fmla="*/ 45 w 156"/>
                <a:gd name="T37" fmla="*/ 33 h 151"/>
                <a:gd name="T38" fmla="*/ 19 w 156"/>
                <a:gd name="T39" fmla="*/ 31 h 151"/>
                <a:gd name="T40" fmla="*/ 20 w 156"/>
                <a:gd name="T41" fmla="*/ 20 h 151"/>
                <a:gd name="T42" fmla="*/ 18 w 156"/>
                <a:gd name="T43" fmla="*/ 5 h 151"/>
                <a:gd name="T44" fmla="*/ 11 w 156"/>
                <a:gd name="T45" fmla="*/ 0 h 151"/>
                <a:gd name="T46" fmla="*/ 8 w 156"/>
                <a:gd name="T47" fmla="*/ 27 h 151"/>
                <a:gd name="T48" fmla="*/ 8 w 156"/>
                <a:gd name="T49" fmla="*/ 41 h 151"/>
                <a:gd name="T50" fmla="*/ 5 w 156"/>
                <a:gd name="T51" fmla="*/ 68 h 151"/>
                <a:gd name="T52" fmla="*/ 5 w 156"/>
                <a:gd name="T53" fmla="*/ 82 h 151"/>
                <a:gd name="T54" fmla="*/ 1 w 156"/>
                <a:gd name="T55" fmla="*/ 119 h 151"/>
                <a:gd name="T56" fmla="*/ 5 w 156"/>
                <a:gd name="T57" fmla="*/ 150 h 151"/>
                <a:gd name="T58" fmla="*/ 11 w 156"/>
                <a:gd name="T59" fmla="*/ 148 h 151"/>
                <a:gd name="T60" fmla="*/ 13 w 156"/>
                <a:gd name="T61" fmla="*/ 143 h 151"/>
                <a:gd name="T62" fmla="*/ 25 w 156"/>
                <a:gd name="T63" fmla="*/ 137 h 151"/>
                <a:gd name="T64" fmla="*/ 39 w 156"/>
                <a:gd name="T65" fmla="*/ 134 h 151"/>
                <a:gd name="T66" fmla="*/ 58 w 156"/>
                <a:gd name="T67" fmla="*/ 134 h 151"/>
                <a:gd name="T68" fmla="*/ 82 w 156"/>
                <a:gd name="T69" fmla="*/ 135 h 151"/>
                <a:gd name="T70" fmla="*/ 113 w 156"/>
                <a:gd name="T71" fmla="*/ 142 h 151"/>
                <a:gd name="T72" fmla="*/ 131 w 156"/>
                <a:gd name="T73" fmla="*/ 147 h 151"/>
                <a:gd name="T74" fmla="*/ 147 w 156"/>
                <a:gd name="T75" fmla="*/ 143 h 151"/>
                <a:gd name="T76" fmla="*/ 153 w 156"/>
                <a:gd name="T77" fmla="*/ 133 h 151"/>
                <a:gd name="T78" fmla="*/ 56 w 156"/>
                <a:gd name="T79" fmla="*/ 109 h 151"/>
                <a:gd name="T80" fmla="*/ 46 w 156"/>
                <a:gd name="T81" fmla="*/ 112 h 151"/>
                <a:gd name="T82" fmla="*/ 20 w 156"/>
                <a:gd name="T83" fmla="*/ 114 h 151"/>
                <a:gd name="T84" fmla="*/ 28 w 156"/>
                <a:gd name="T85" fmla="*/ 92 h 151"/>
                <a:gd name="T86" fmla="*/ 44 w 156"/>
                <a:gd name="T87" fmla="*/ 87 h 151"/>
                <a:gd name="T88" fmla="*/ 60 w 156"/>
                <a:gd name="T89" fmla="*/ 60 h 151"/>
                <a:gd name="T90" fmla="*/ 43 w 156"/>
                <a:gd name="T91" fmla="*/ 67 h 151"/>
                <a:gd name="T92" fmla="*/ 20 w 156"/>
                <a:gd name="T93" fmla="*/ 71 h 151"/>
                <a:gd name="T94" fmla="*/ 46 w 156"/>
                <a:gd name="T95" fmla="*/ 51 h 151"/>
                <a:gd name="T96" fmla="*/ 59 w 156"/>
                <a:gd name="T97" fmla="*/ 49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6" h="151">
                  <a:moveTo>
                    <a:pt x="156" y="123"/>
                  </a:moveTo>
                  <a:cubicBezTo>
                    <a:pt x="156" y="122"/>
                    <a:pt x="155" y="117"/>
                    <a:pt x="155" y="117"/>
                  </a:cubicBezTo>
                  <a:cubicBezTo>
                    <a:pt x="154" y="115"/>
                    <a:pt x="149" y="107"/>
                    <a:pt x="150" y="104"/>
                  </a:cubicBezTo>
                  <a:cubicBezTo>
                    <a:pt x="149" y="103"/>
                    <a:pt x="149" y="103"/>
                    <a:pt x="147" y="103"/>
                  </a:cubicBezTo>
                  <a:cubicBezTo>
                    <a:pt x="147" y="105"/>
                    <a:pt x="145" y="106"/>
                    <a:pt x="143" y="108"/>
                  </a:cubicBezTo>
                  <a:cubicBezTo>
                    <a:pt x="142" y="108"/>
                    <a:pt x="142" y="108"/>
                    <a:pt x="142" y="107"/>
                  </a:cubicBezTo>
                  <a:cubicBezTo>
                    <a:pt x="142" y="106"/>
                    <a:pt x="141" y="106"/>
                    <a:pt x="141" y="106"/>
                  </a:cubicBezTo>
                  <a:cubicBezTo>
                    <a:pt x="139" y="109"/>
                    <a:pt x="123" y="105"/>
                    <a:pt x="120" y="109"/>
                  </a:cubicBezTo>
                  <a:cubicBezTo>
                    <a:pt x="119" y="109"/>
                    <a:pt x="119" y="109"/>
                    <a:pt x="118" y="108"/>
                  </a:cubicBezTo>
                  <a:cubicBezTo>
                    <a:pt x="115" y="110"/>
                    <a:pt x="105" y="112"/>
                    <a:pt x="103" y="110"/>
                  </a:cubicBezTo>
                  <a:cubicBezTo>
                    <a:pt x="103" y="110"/>
                    <a:pt x="102" y="111"/>
                    <a:pt x="102" y="111"/>
                  </a:cubicBezTo>
                  <a:cubicBezTo>
                    <a:pt x="102" y="110"/>
                    <a:pt x="96" y="111"/>
                    <a:pt x="95" y="111"/>
                  </a:cubicBezTo>
                  <a:cubicBezTo>
                    <a:pt x="94" y="110"/>
                    <a:pt x="89" y="110"/>
                    <a:pt x="88" y="110"/>
                  </a:cubicBezTo>
                  <a:cubicBezTo>
                    <a:pt x="87" y="110"/>
                    <a:pt x="87" y="111"/>
                    <a:pt x="86" y="111"/>
                  </a:cubicBezTo>
                  <a:cubicBezTo>
                    <a:pt x="85" y="111"/>
                    <a:pt x="84" y="110"/>
                    <a:pt x="83" y="110"/>
                  </a:cubicBezTo>
                  <a:cubicBezTo>
                    <a:pt x="83" y="110"/>
                    <a:pt x="82" y="111"/>
                    <a:pt x="81" y="111"/>
                  </a:cubicBezTo>
                  <a:cubicBezTo>
                    <a:pt x="81" y="111"/>
                    <a:pt x="81" y="111"/>
                    <a:pt x="80" y="111"/>
                  </a:cubicBezTo>
                  <a:cubicBezTo>
                    <a:pt x="78" y="109"/>
                    <a:pt x="75" y="109"/>
                    <a:pt x="72" y="107"/>
                  </a:cubicBezTo>
                  <a:cubicBezTo>
                    <a:pt x="74" y="101"/>
                    <a:pt x="76" y="97"/>
                    <a:pt x="75" y="89"/>
                  </a:cubicBezTo>
                  <a:cubicBezTo>
                    <a:pt x="76" y="89"/>
                    <a:pt x="76" y="88"/>
                    <a:pt x="77" y="87"/>
                  </a:cubicBezTo>
                  <a:cubicBezTo>
                    <a:pt x="78" y="87"/>
                    <a:pt x="90" y="86"/>
                    <a:pt x="91" y="86"/>
                  </a:cubicBezTo>
                  <a:cubicBezTo>
                    <a:pt x="97" y="87"/>
                    <a:pt x="109" y="90"/>
                    <a:pt x="113" y="87"/>
                  </a:cubicBezTo>
                  <a:cubicBezTo>
                    <a:pt x="115" y="87"/>
                    <a:pt x="117" y="88"/>
                    <a:pt x="119" y="88"/>
                  </a:cubicBezTo>
                  <a:cubicBezTo>
                    <a:pt x="121" y="87"/>
                    <a:pt x="124" y="84"/>
                    <a:pt x="125" y="82"/>
                  </a:cubicBezTo>
                  <a:cubicBezTo>
                    <a:pt x="126" y="80"/>
                    <a:pt x="124" y="77"/>
                    <a:pt x="126" y="76"/>
                  </a:cubicBezTo>
                  <a:cubicBezTo>
                    <a:pt x="125" y="75"/>
                    <a:pt x="126" y="75"/>
                    <a:pt x="125" y="75"/>
                  </a:cubicBezTo>
                  <a:cubicBezTo>
                    <a:pt x="125" y="74"/>
                    <a:pt x="125" y="73"/>
                    <a:pt x="126" y="73"/>
                  </a:cubicBezTo>
                  <a:cubicBezTo>
                    <a:pt x="128" y="70"/>
                    <a:pt x="118" y="66"/>
                    <a:pt x="117" y="65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6" y="65"/>
                    <a:pt x="113" y="64"/>
                    <a:pt x="112" y="64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100" y="64"/>
                    <a:pt x="99" y="64"/>
                    <a:pt x="99" y="64"/>
                  </a:cubicBezTo>
                  <a:cubicBezTo>
                    <a:pt x="98" y="64"/>
                    <a:pt x="99" y="64"/>
                    <a:pt x="98" y="64"/>
                  </a:cubicBezTo>
                  <a:cubicBezTo>
                    <a:pt x="88" y="63"/>
                    <a:pt x="88" y="63"/>
                    <a:pt x="88" y="63"/>
                  </a:cubicBezTo>
                  <a:cubicBezTo>
                    <a:pt x="87" y="64"/>
                    <a:pt x="84" y="65"/>
                    <a:pt x="83" y="65"/>
                  </a:cubicBezTo>
                  <a:cubicBezTo>
                    <a:pt x="80" y="66"/>
                    <a:pt x="78" y="64"/>
                    <a:pt x="74" y="64"/>
                  </a:cubicBezTo>
                  <a:cubicBezTo>
                    <a:pt x="73" y="61"/>
                    <a:pt x="71" y="60"/>
                    <a:pt x="73" y="57"/>
                  </a:cubicBezTo>
                  <a:cubicBezTo>
                    <a:pt x="73" y="56"/>
                    <a:pt x="73" y="55"/>
                    <a:pt x="73" y="54"/>
                  </a:cubicBezTo>
                  <a:cubicBezTo>
                    <a:pt x="74" y="53"/>
                    <a:pt x="75" y="52"/>
                    <a:pt x="75" y="51"/>
                  </a:cubicBezTo>
                  <a:cubicBezTo>
                    <a:pt x="77" y="51"/>
                    <a:pt x="83" y="50"/>
                    <a:pt x="84" y="50"/>
                  </a:cubicBezTo>
                  <a:cubicBezTo>
                    <a:pt x="90" y="53"/>
                    <a:pt x="116" y="51"/>
                    <a:pt x="122" y="48"/>
                  </a:cubicBezTo>
                  <a:cubicBezTo>
                    <a:pt x="121" y="48"/>
                    <a:pt x="122" y="47"/>
                    <a:pt x="122" y="47"/>
                  </a:cubicBezTo>
                  <a:cubicBezTo>
                    <a:pt x="124" y="44"/>
                    <a:pt x="123" y="42"/>
                    <a:pt x="124" y="39"/>
                  </a:cubicBezTo>
                  <a:cubicBezTo>
                    <a:pt x="124" y="39"/>
                    <a:pt x="124" y="39"/>
                    <a:pt x="124" y="39"/>
                  </a:cubicBezTo>
                  <a:cubicBezTo>
                    <a:pt x="123" y="38"/>
                    <a:pt x="122" y="38"/>
                    <a:pt x="122" y="37"/>
                  </a:cubicBezTo>
                  <a:cubicBezTo>
                    <a:pt x="121" y="36"/>
                    <a:pt x="122" y="35"/>
                    <a:pt x="121" y="34"/>
                  </a:cubicBezTo>
                  <a:cubicBezTo>
                    <a:pt x="118" y="33"/>
                    <a:pt x="112" y="34"/>
                    <a:pt x="110" y="33"/>
                  </a:cubicBezTo>
                  <a:cubicBezTo>
                    <a:pt x="105" y="30"/>
                    <a:pt x="87" y="30"/>
                    <a:pt x="84" y="31"/>
                  </a:cubicBezTo>
                  <a:cubicBezTo>
                    <a:pt x="79" y="33"/>
                    <a:pt x="76" y="31"/>
                    <a:pt x="73" y="31"/>
                  </a:cubicBezTo>
                  <a:cubicBezTo>
                    <a:pt x="72" y="30"/>
                    <a:pt x="71" y="29"/>
                    <a:pt x="70" y="29"/>
                  </a:cubicBezTo>
                  <a:cubicBezTo>
                    <a:pt x="70" y="29"/>
                    <a:pt x="70" y="29"/>
                    <a:pt x="70" y="28"/>
                  </a:cubicBezTo>
                  <a:cubicBezTo>
                    <a:pt x="69" y="27"/>
                    <a:pt x="68" y="26"/>
                    <a:pt x="68" y="24"/>
                  </a:cubicBezTo>
                  <a:cubicBezTo>
                    <a:pt x="67" y="23"/>
                    <a:pt x="66" y="22"/>
                    <a:pt x="65" y="22"/>
                  </a:cubicBezTo>
                  <a:cubicBezTo>
                    <a:pt x="64" y="22"/>
                    <a:pt x="64" y="22"/>
                    <a:pt x="63" y="22"/>
                  </a:cubicBezTo>
                  <a:cubicBezTo>
                    <a:pt x="62" y="24"/>
                    <a:pt x="59" y="27"/>
                    <a:pt x="57" y="30"/>
                  </a:cubicBezTo>
                  <a:cubicBezTo>
                    <a:pt x="58" y="31"/>
                    <a:pt x="53" y="32"/>
                    <a:pt x="52" y="32"/>
                  </a:cubicBezTo>
                  <a:cubicBezTo>
                    <a:pt x="51" y="31"/>
                    <a:pt x="47" y="33"/>
                    <a:pt x="45" y="33"/>
                  </a:cubicBezTo>
                  <a:cubicBezTo>
                    <a:pt x="45" y="32"/>
                    <a:pt x="42" y="32"/>
                    <a:pt x="41" y="33"/>
                  </a:cubicBezTo>
                  <a:cubicBezTo>
                    <a:pt x="36" y="34"/>
                    <a:pt x="27" y="35"/>
                    <a:pt x="23" y="35"/>
                  </a:cubicBezTo>
                  <a:cubicBezTo>
                    <a:pt x="23" y="34"/>
                    <a:pt x="20" y="31"/>
                    <a:pt x="19" y="31"/>
                  </a:cubicBezTo>
                  <a:cubicBezTo>
                    <a:pt x="19" y="30"/>
                    <a:pt x="19" y="29"/>
                    <a:pt x="19" y="28"/>
                  </a:cubicBezTo>
                  <a:cubicBezTo>
                    <a:pt x="20" y="25"/>
                    <a:pt x="20" y="23"/>
                    <a:pt x="20" y="20"/>
                  </a:cubicBezTo>
                  <a:cubicBezTo>
                    <a:pt x="20" y="21"/>
                    <a:pt x="20" y="20"/>
                    <a:pt x="20" y="20"/>
                  </a:cubicBezTo>
                  <a:cubicBezTo>
                    <a:pt x="20" y="19"/>
                    <a:pt x="21" y="16"/>
                    <a:pt x="21" y="14"/>
                  </a:cubicBezTo>
                  <a:cubicBezTo>
                    <a:pt x="20" y="13"/>
                    <a:pt x="20" y="13"/>
                    <a:pt x="19" y="12"/>
                  </a:cubicBezTo>
                  <a:cubicBezTo>
                    <a:pt x="18" y="9"/>
                    <a:pt x="19" y="7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4"/>
                    <a:pt x="14" y="2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0" y="2"/>
                    <a:pt x="12" y="5"/>
                    <a:pt x="11" y="8"/>
                  </a:cubicBezTo>
                  <a:cubicBezTo>
                    <a:pt x="8" y="13"/>
                    <a:pt x="8" y="19"/>
                    <a:pt x="7" y="24"/>
                  </a:cubicBezTo>
                  <a:cubicBezTo>
                    <a:pt x="7" y="25"/>
                    <a:pt x="8" y="26"/>
                    <a:pt x="8" y="27"/>
                  </a:cubicBezTo>
                  <a:cubicBezTo>
                    <a:pt x="8" y="27"/>
                    <a:pt x="8" y="32"/>
                    <a:pt x="8" y="32"/>
                  </a:cubicBezTo>
                  <a:cubicBezTo>
                    <a:pt x="8" y="32"/>
                    <a:pt x="8" y="33"/>
                    <a:pt x="8" y="34"/>
                  </a:cubicBezTo>
                  <a:cubicBezTo>
                    <a:pt x="7" y="37"/>
                    <a:pt x="8" y="39"/>
                    <a:pt x="8" y="41"/>
                  </a:cubicBezTo>
                  <a:cubicBezTo>
                    <a:pt x="9" y="44"/>
                    <a:pt x="7" y="46"/>
                    <a:pt x="7" y="48"/>
                  </a:cubicBezTo>
                  <a:cubicBezTo>
                    <a:pt x="6" y="50"/>
                    <a:pt x="8" y="54"/>
                    <a:pt x="7" y="55"/>
                  </a:cubicBezTo>
                  <a:cubicBezTo>
                    <a:pt x="5" y="60"/>
                    <a:pt x="6" y="64"/>
                    <a:pt x="5" y="68"/>
                  </a:cubicBezTo>
                  <a:cubicBezTo>
                    <a:pt x="6" y="69"/>
                    <a:pt x="6" y="70"/>
                    <a:pt x="6" y="71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5" y="74"/>
                    <a:pt x="4" y="79"/>
                    <a:pt x="5" y="82"/>
                  </a:cubicBezTo>
                  <a:cubicBezTo>
                    <a:pt x="5" y="90"/>
                    <a:pt x="3" y="97"/>
                    <a:pt x="5" y="100"/>
                  </a:cubicBezTo>
                  <a:cubicBezTo>
                    <a:pt x="5" y="102"/>
                    <a:pt x="2" y="106"/>
                    <a:pt x="2" y="108"/>
                  </a:cubicBezTo>
                  <a:cubicBezTo>
                    <a:pt x="3" y="113"/>
                    <a:pt x="1" y="118"/>
                    <a:pt x="1" y="119"/>
                  </a:cubicBezTo>
                  <a:cubicBezTo>
                    <a:pt x="0" y="126"/>
                    <a:pt x="1" y="139"/>
                    <a:pt x="2" y="142"/>
                  </a:cubicBezTo>
                  <a:cubicBezTo>
                    <a:pt x="2" y="142"/>
                    <a:pt x="4" y="144"/>
                    <a:pt x="4" y="144"/>
                  </a:cubicBezTo>
                  <a:cubicBezTo>
                    <a:pt x="5" y="145"/>
                    <a:pt x="4" y="148"/>
                    <a:pt x="5" y="150"/>
                  </a:cubicBezTo>
                  <a:cubicBezTo>
                    <a:pt x="5" y="150"/>
                    <a:pt x="6" y="150"/>
                    <a:pt x="6" y="151"/>
                  </a:cubicBezTo>
                  <a:cubicBezTo>
                    <a:pt x="7" y="151"/>
                    <a:pt x="8" y="150"/>
                    <a:pt x="10" y="150"/>
                  </a:cubicBezTo>
                  <a:cubicBezTo>
                    <a:pt x="10" y="149"/>
                    <a:pt x="11" y="149"/>
                    <a:pt x="11" y="148"/>
                  </a:cubicBezTo>
                  <a:cubicBezTo>
                    <a:pt x="11" y="147"/>
                    <a:pt x="11" y="146"/>
                    <a:pt x="11" y="145"/>
                  </a:cubicBezTo>
                  <a:cubicBezTo>
                    <a:pt x="11" y="145"/>
                    <a:pt x="11" y="145"/>
                    <a:pt x="11" y="145"/>
                  </a:cubicBezTo>
                  <a:cubicBezTo>
                    <a:pt x="12" y="144"/>
                    <a:pt x="13" y="144"/>
                    <a:pt x="13" y="143"/>
                  </a:cubicBezTo>
                  <a:cubicBezTo>
                    <a:pt x="14" y="142"/>
                    <a:pt x="13" y="141"/>
                    <a:pt x="14" y="141"/>
                  </a:cubicBezTo>
                  <a:cubicBezTo>
                    <a:pt x="15" y="138"/>
                    <a:pt x="21" y="139"/>
                    <a:pt x="21" y="139"/>
                  </a:cubicBezTo>
                  <a:cubicBezTo>
                    <a:pt x="23" y="138"/>
                    <a:pt x="24" y="137"/>
                    <a:pt x="25" y="137"/>
                  </a:cubicBezTo>
                  <a:cubicBezTo>
                    <a:pt x="26" y="137"/>
                    <a:pt x="27" y="138"/>
                    <a:pt x="28" y="137"/>
                  </a:cubicBezTo>
                  <a:cubicBezTo>
                    <a:pt x="30" y="136"/>
                    <a:pt x="32" y="135"/>
                    <a:pt x="33" y="134"/>
                  </a:cubicBezTo>
                  <a:cubicBezTo>
                    <a:pt x="35" y="134"/>
                    <a:pt x="38" y="134"/>
                    <a:pt x="39" y="134"/>
                  </a:cubicBezTo>
                  <a:cubicBezTo>
                    <a:pt x="41" y="133"/>
                    <a:pt x="50" y="134"/>
                    <a:pt x="51" y="134"/>
                  </a:cubicBezTo>
                  <a:cubicBezTo>
                    <a:pt x="51" y="134"/>
                    <a:pt x="52" y="134"/>
                    <a:pt x="52" y="134"/>
                  </a:cubicBezTo>
                  <a:cubicBezTo>
                    <a:pt x="53" y="133"/>
                    <a:pt x="58" y="134"/>
                    <a:pt x="58" y="134"/>
                  </a:cubicBezTo>
                  <a:cubicBezTo>
                    <a:pt x="59" y="134"/>
                    <a:pt x="63" y="134"/>
                    <a:pt x="64" y="134"/>
                  </a:cubicBezTo>
                  <a:cubicBezTo>
                    <a:pt x="68" y="134"/>
                    <a:pt x="69" y="134"/>
                    <a:pt x="73" y="135"/>
                  </a:cubicBezTo>
                  <a:cubicBezTo>
                    <a:pt x="74" y="135"/>
                    <a:pt x="81" y="135"/>
                    <a:pt x="82" y="135"/>
                  </a:cubicBezTo>
                  <a:cubicBezTo>
                    <a:pt x="84" y="137"/>
                    <a:pt x="87" y="137"/>
                    <a:pt x="89" y="139"/>
                  </a:cubicBezTo>
                  <a:cubicBezTo>
                    <a:pt x="90" y="137"/>
                    <a:pt x="101" y="140"/>
                    <a:pt x="103" y="140"/>
                  </a:cubicBezTo>
                  <a:cubicBezTo>
                    <a:pt x="107" y="139"/>
                    <a:pt x="112" y="142"/>
                    <a:pt x="113" y="142"/>
                  </a:cubicBezTo>
                  <a:cubicBezTo>
                    <a:pt x="116" y="141"/>
                    <a:pt x="116" y="143"/>
                    <a:pt x="117" y="144"/>
                  </a:cubicBezTo>
                  <a:cubicBezTo>
                    <a:pt x="119" y="144"/>
                    <a:pt x="120" y="144"/>
                    <a:pt x="121" y="144"/>
                  </a:cubicBezTo>
                  <a:cubicBezTo>
                    <a:pt x="125" y="146"/>
                    <a:pt x="127" y="147"/>
                    <a:pt x="131" y="147"/>
                  </a:cubicBezTo>
                  <a:cubicBezTo>
                    <a:pt x="133" y="148"/>
                    <a:pt x="138" y="148"/>
                    <a:pt x="138" y="148"/>
                  </a:cubicBezTo>
                  <a:cubicBezTo>
                    <a:pt x="139" y="147"/>
                    <a:pt x="143" y="146"/>
                    <a:pt x="144" y="146"/>
                  </a:cubicBezTo>
                  <a:cubicBezTo>
                    <a:pt x="145" y="145"/>
                    <a:pt x="146" y="144"/>
                    <a:pt x="147" y="143"/>
                  </a:cubicBezTo>
                  <a:cubicBezTo>
                    <a:pt x="147" y="143"/>
                    <a:pt x="147" y="142"/>
                    <a:pt x="147" y="142"/>
                  </a:cubicBezTo>
                  <a:cubicBezTo>
                    <a:pt x="147" y="141"/>
                    <a:pt x="150" y="140"/>
                    <a:pt x="150" y="140"/>
                  </a:cubicBezTo>
                  <a:cubicBezTo>
                    <a:pt x="152" y="138"/>
                    <a:pt x="151" y="135"/>
                    <a:pt x="153" y="133"/>
                  </a:cubicBezTo>
                  <a:cubicBezTo>
                    <a:pt x="154" y="132"/>
                    <a:pt x="155" y="132"/>
                    <a:pt x="155" y="130"/>
                  </a:cubicBezTo>
                  <a:cubicBezTo>
                    <a:pt x="154" y="129"/>
                    <a:pt x="156" y="124"/>
                    <a:pt x="156" y="123"/>
                  </a:cubicBezTo>
                  <a:close/>
                  <a:moveTo>
                    <a:pt x="56" y="109"/>
                  </a:moveTo>
                  <a:cubicBezTo>
                    <a:pt x="54" y="111"/>
                    <a:pt x="52" y="110"/>
                    <a:pt x="49" y="111"/>
                  </a:cubicBezTo>
                  <a:cubicBezTo>
                    <a:pt x="49" y="111"/>
                    <a:pt x="48" y="111"/>
                    <a:pt x="47" y="111"/>
                  </a:cubicBezTo>
                  <a:cubicBezTo>
                    <a:pt x="47" y="111"/>
                    <a:pt x="47" y="111"/>
                    <a:pt x="46" y="112"/>
                  </a:cubicBezTo>
                  <a:cubicBezTo>
                    <a:pt x="45" y="112"/>
                    <a:pt x="43" y="112"/>
                    <a:pt x="42" y="112"/>
                  </a:cubicBezTo>
                  <a:cubicBezTo>
                    <a:pt x="40" y="112"/>
                    <a:pt x="39" y="112"/>
                    <a:pt x="37" y="112"/>
                  </a:cubicBezTo>
                  <a:cubicBezTo>
                    <a:pt x="33" y="114"/>
                    <a:pt x="25" y="114"/>
                    <a:pt x="20" y="114"/>
                  </a:cubicBezTo>
                  <a:cubicBezTo>
                    <a:pt x="20" y="114"/>
                    <a:pt x="19" y="113"/>
                    <a:pt x="19" y="112"/>
                  </a:cubicBezTo>
                  <a:cubicBezTo>
                    <a:pt x="18" y="111"/>
                    <a:pt x="18" y="98"/>
                    <a:pt x="19" y="97"/>
                  </a:cubicBezTo>
                  <a:cubicBezTo>
                    <a:pt x="19" y="97"/>
                    <a:pt x="28" y="92"/>
                    <a:pt x="28" y="92"/>
                  </a:cubicBezTo>
                  <a:cubicBezTo>
                    <a:pt x="29" y="92"/>
                    <a:pt x="29" y="92"/>
                    <a:pt x="30" y="92"/>
                  </a:cubicBezTo>
                  <a:cubicBezTo>
                    <a:pt x="31" y="91"/>
                    <a:pt x="32" y="90"/>
                    <a:pt x="34" y="89"/>
                  </a:cubicBezTo>
                  <a:cubicBezTo>
                    <a:pt x="36" y="88"/>
                    <a:pt x="42" y="89"/>
                    <a:pt x="44" y="87"/>
                  </a:cubicBezTo>
                  <a:cubicBezTo>
                    <a:pt x="48" y="88"/>
                    <a:pt x="55" y="87"/>
                    <a:pt x="59" y="89"/>
                  </a:cubicBezTo>
                  <a:cubicBezTo>
                    <a:pt x="61" y="95"/>
                    <a:pt x="59" y="107"/>
                    <a:pt x="56" y="109"/>
                  </a:cubicBezTo>
                  <a:close/>
                  <a:moveTo>
                    <a:pt x="60" y="60"/>
                  </a:moveTo>
                  <a:cubicBezTo>
                    <a:pt x="60" y="62"/>
                    <a:pt x="60" y="64"/>
                    <a:pt x="59" y="64"/>
                  </a:cubicBezTo>
                  <a:cubicBezTo>
                    <a:pt x="57" y="66"/>
                    <a:pt x="53" y="68"/>
                    <a:pt x="49" y="67"/>
                  </a:cubicBezTo>
                  <a:cubicBezTo>
                    <a:pt x="48" y="67"/>
                    <a:pt x="45" y="67"/>
                    <a:pt x="43" y="67"/>
                  </a:cubicBezTo>
                  <a:cubicBezTo>
                    <a:pt x="42" y="67"/>
                    <a:pt x="40" y="68"/>
                    <a:pt x="39" y="68"/>
                  </a:cubicBezTo>
                  <a:cubicBezTo>
                    <a:pt x="38" y="68"/>
                    <a:pt x="37" y="68"/>
                    <a:pt x="36" y="68"/>
                  </a:cubicBezTo>
                  <a:cubicBezTo>
                    <a:pt x="29" y="70"/>
                    <a:pt x="27" y="71"/>
                    <a:pt x="20" y="71"/>
                  </a:cubicBezTo>
                  <a:cubicBezTo>
                    <a:pt x="15" y="59"/>
                    <a:pt x="24" y="56"/>
                    <a:pt x="33" y="51"/>
                  </a:cubicBezTo>
                  <a:cubicBezTo>
                    <a:pt x="35" y="50"/>
                    <a:pt x="38" y="52"/>
                    <a:pt x="40" y="52"/>
                  </a:cubicBezTo>
                  <a:cubicBezTo>
                    <a:pt x="42" y="51"/>
                    <a:pt x="44" y="52"/>
                    <a:pt x="46" y="51"/>
                  </a:cubicBezTo>
                  <a:cubicBezTo>
                    <a:pt x="47" y="51"/>
                    <a:pt x="49" y="49"/>
                    <a:pt x="50" y="49"/>
                  </a:cubicBezTo>
                  <a:cubicBezTo>
                    <a:pt x="51" y="48"/>
                    <a:pt x="53" y="49"/>
                    <a:pt x="54" y="48"/>
                  </a:cubicBezTo>
                  <a:cubicBezTo>
                    <a:pt x="56" y="48"/>
                    <a:pt x="57" y="49"/>
                    <a:pt x="59" y="49"/>
                  </a:cubicBezTo>
                  <a:cubicBezTo>
                    <a:pt x="62" y="52"/>
                    <a:pt x="61" y="55"/>
                    <a:pt x="60" y="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1" name="Freeform 62">
              <a:extLst>
                <a:ext uri="{FF2B5EF4-FFF2-40B4-BE49-F238E27FC236}">
                  <a16:creationId xmlns="" xmlns:a16="http://schemas.microsoft.com/office/drawing/2014/main" id="{8585EE9A-19BF-8444-8E5C-736CD8018E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64376" y="3014663"/>
              <a:ext cx="831850" cy="349250"/>
            </a:xfrm>
            <a:custGeom>
              <a:avLst/>
              <a:gdLst>
                <a:gd name="T0" fmla="*/ 262 w 275"/>
                <a:gd name="T1" fmla="*/ 71 h 114"/>
                <a:gd name="T2" fmla="*/ 242 w 275"/>
                <a:gd name="T3" fmla="*/ 70 h 114"/>
                <a:gd name="T4" fmla="*/ 227 w 275"/>
                <a:gd name="T5" fmla="*/ 69 h 114"/>
                <a:gd name="T6" fmla="*/ 178 w 275"/>
                <a:gd name="T7" fmla="*/ 63 h 114"/>
                <a:gd name="T8" fmla="*/ 186 w 275"/>
                <a:gd name="T9" fmla="*/ 34 h 114"/>
                <a:gd name="T10" fmla="*/ 121 w 275"/>
                <a:gd name="T11" fmla="*/ 40 h 114"/>
                <a:gd name="T12" fmla="*/ 96 w 275"/>
                <a:gd name="T13" fmla="*/ 36 h 114"/>
                <a:gd name="T14" fmla="*/ 104 w 275"/>
                <a:gd name="T15" fmla="*/ 28 h 114"/>
                <a:gd name="T16" fmla="*/ 126 w 275"/>
                <a:gd name="T17" fmla="*/ 32 h 114"/>
                <a:gd name="T18" fmla="*/ 144 w 275"/>
                <a:gd name="T19" fmla="*/ 31 h 114"/>
                <a:gd name="T20" fmla="*/ 178 w 275"/>
                <a:gd name="T21" fmla="*/ 29 h 114"/>
                <a:gd name="T22" fmla="*/ 208 w 275"/>
                <a:gd name="T23" fmla="*/ 40 h 114"/>
                <a:gd name="T24" fmla="*/ 229 w 275"/>
                <a:gd name="T25" fmla="*/ 34 h 114"/>
                <a:gd name="T26" fmla="*/ 217 w 275"/>
                <a:gd name="T27" fmla="*/ 20 h 114"/>
                <a:gd name="T28" fmla="*/ 198 w 275"/>
                <a:gd name="T29" fmla="*/ 17 h 114"/>
                <a:gd name="T30" fmla="*/ 161 w 275"/>
                <a:gd name="T31" fmla="*/ 15 h 114"/>
                <a:gd name="T32" fmla="*/ 146 w 275"/>
                <a:gd name="T33" fmla="*/ 9 h 114"/>
                <a:gd name="T34" fmla="*/ 118 w 275"/>
                <a:gd name="T35" fmla="*/ 1 h 114"/>
                <a:gd name="T36" fmla="*/ 96 w 275"/>
                <a:gd name="T37" fmla="*/ 15 h 114"/>
                <a:gd name="T38" fmla="*/ 56 w 275"/>
                <a:gd name="T39" fmla="*/ 19 h 114"/>
                <a:gd name="T40" fmla="*/ 40 w 275"/>
                <a:gd name="T41" fmla="*/ 32 h 114"/>
                <a:gd name="T42" fmla="*/ 30 w 275"/>
                <a:gd name="T43" fmla="*/ 53 h 114"/>
                <a:gd name="T44" fmla="*/ 36 w 275"/>
                <a:gd name="T45" fmla="*/ 63 h 114"/>
                <a:gd name="T46" fmla="*/ 50 w 275"/>
                <a:gd name="T47" fmla="*/ 61 h 114"/>
                <a:gd name="T48" fmla="*/ 58 w 275"/>
                <a:gd name="T49" fmla="*/ 34 h 114"/>
                <a:gd name="T50" fmla="*/ 87 w 275"/>
                <a:gd name="T51" fmla="*/ 54 h 114"/>
                <a:gd name="T52" fmla="*/ 52 w 275"/>
                <a:gd name="T53" fmla="*/ 69 h 114"/>
                <a:gd name="T54" fmla="*/ 0 w 275"/>
                <a:gd name="T55" fmla="*/ 80 h 114"/>
                <a:gd name="T56" fmla="*/ 46 w 275"/>
                <a:gd name="T57" fmla="*/ 86 h 114"/>
                <a:gd name="T58" fmla="*/ 56 w 275"/>
                <a:gd name="T59" fmla="*/ 97 h 114"/>
                <a:gd name="T60" fmla="*/ 49 w 275"/>
                <a:gd name="T61" fmla="*/ 113 h 114"/>
                <a:gd name="T62" fmla="*/ 73 w 275"/>
                <a:gd name="T63" fmla="*/ 98 h 114"/>
                <a:gd name="T64" fmla="*/ 112 w 275"/>
                <a:gd name="T65" fmla="*/ 98 h 114"/>
                <a:gd name="T66" fmla="*/ 150 w 275"/>
                <a:gd name="T67" fmla="*/ 99 h 114"/>
                <a:gd name="T68" fmla="*/ 175 w 275"/>
                <a:gd name="T69" fmla="*/ 100 h 114"/>
                <a:gd name="T70" fmla="*/ 213 w 275"/>
                <a:gd name="T71" fmla="*/ 103 h 114"/>
                <a:gd name="T72" fmla="*/ 185 w 275"/>
                <a:gd name="T73" fmla="*/ 88 h 114"/>
                <a:gd name="T74" fmla="*/ 189 w 275"/>
                <a:gd name="T75" fmla="*/ 78 h 114"/>
                <a:gd name="T76" fmla="*/ 215 w 275"/>
                <a:gd name="T77" fmla="*/ 83 h 114"/>
                <a:gd name="T78" fmla="*/ 232 w 275"/>
                <a:gd name="T79" fmla="*/ 89 h 114"/>
                <a:gd name="T80" fmla="*/ 259 w 275"/>
                <a:gd name="T81" fmla="*/ 91 h 114"/>
                <a:gd name="T82" fmla="*/ 273 w 275"/>
                <a:gd name="T83" fmla="*/ 80 h 114"/>
                <a:gd name="T84" fmla="*/ 115 w 275"/>
                <a:gd name="T85" fmla="*/ 80 h 114"/>
                <a:gd name="T86" fmla="*/ 91 w 275"/>
                <a:gd name="T87" fmla="*/ 88 h 114"/>
                <a:gd name="T88" fmla="*/ 85 w 275"/>
                <a:gd name="T89" fmla="*/ 80 h 114"/>
                <a:gd name="T90" fmla="*/ 114 w 275"/>
                <a:gd name="T91" fmla="*/ 74 h 114"/>
                <a:gd name="T92" fmla="*/ 125 w 275"/>
                <a:gd name="T93" fmla="*/ 60 h 114"/>
                <a:gd name="T94" fmla="*/ 98 w 275"/>
                <a:gd name="T95" fmla="*/ 63 h 114"/>
                <a:gd name="T96" fmla="*/ 118 w 275"/>
                <a:gd name="T97" fmla="*/ 52 h 114"/>
                <a:gd name="T98" fmla="*/ 125 w 275"/>
                <a:gd name="T99" fmla="*/ 60 h 114"/>
                <a:gd name="T100" fmla="*/ 150 w 275"/>
                <a:gd name="T101" fmla="*/ 84 h 114"/>
                <a:gd name="T102" fmla="*/ 132 w 275"/>
                <a:gd name="T103" fmla="*/ 76 h 114"/>
                <a:gd name="T104" fmla="*/ 161 w 275"/>
                <a:gd name="T105" fmla="*/ 75 h 114"/>
                <a:gd name="T106" fmla="*/ 140 w 275"/>
                <a:gd name="T107" fmla="*/ 61 h 114"/>
                <a:gd name="T108" fmla="*/ 167 w 275"/>
                <a:gd name="T109" fmla="*/ 5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" h="114">
                  <a:moveTo>
                    <a:pt x="271" y="73"/>
                  </a:moveTo>
                  <a:cubicBezTo>
                    <a:pt x="271" y="73"/>
                    <a:pt x="271" y="73"/>
                    <a:pt x="270" y="72"/>
                  </a:cubicBezTo>
                  <a:cubicBezTo>
                    <a:pt x="270" y="72"/>
                    <a:pt x="267" y="73"/>
                    <a:pt x="267" y="74"/>
                  </a:cubicBezTo>
                  <a:cubicBezTo>
                    <a:pt x="265" y="73"/>
                    <a:pt x="263" y="72"/>
                    <a:pt x="262" y="71"/>
                  </a:cubicBezTo>
                  <a:cubicBezTo>
                    <a:pt x="261" y="71"/>
                    <a:pt x="261" y="71"/>
                    <a:pt x="261" y="71"/>
                  </a:cubicBezTo>
                  <a:cubicBezTo>
                    <a:pt x="259" y="72"/>
                    <a:pt x="252" y="68"/>
                    <a:pt x="251" y="68"/>
                  </a:cubicBezTo>
                  <a:cubicBezTo>
                    <a:pt x="249" y="69"/>
                    <a:pt x="247" y="70"/>
                    <a:pt x="244" y="70"/>
                  </a:cubicBezTo>
                  <a:cubicBezTo>
                    <a:pt x="244" y="69"/>
                    <a:pt x="243" y="71"/>
                    <a:pt x="242" y="70"/>
                  </a:cubicBezTo>
                  <a:cubicBezTo>
                    <a:pt x="241" y="70"/>
                    <a:pt x="238" y="68"/>
                    <a:pt x="236" y="68"/>
                  </a:cubicBezTo>
                  <a:cubicBezTo>
                    <a:pt x="235" y="69"/>
                    <a:pt x="234" y="69"/>
                    <a:pt x="233" y="70"/>
                  </a:cubicBezTo>
                  <a:cubicBezTo>
                    <a:pt x="233" y="70"/>
                    <a:pt x="232" y="69"/>
                    <a:pt x="232" y="69"/>
                  </a:cubicBezTo>
                  <a:cubicBezTo>
                    <a:pt x="231" y="68"/>
                    <a:pt x="229" y="70"/>
                    <a:pt x="227" y="69"/>
                  </a:cubicBezTo>
                  <a:cubicBezTo>
                    <a:pt x="222" y="66"/>
                    <a:pt x="216" y="68"/>
                    <a:pt x="209" y="68"/>
                  </a:cubicBezTo>
                  <a:cubicBezTo>
                    <a:pt x="207" y="66"/>
                    <a:pt x="203" y="68"/>
                    <a:pt x="202" y="67"/>
                  </a:cubicBezTo>
                  <a:cubicBezTo>
                    <a:pt x="198" y="64"/>
                    <a:pt x="190" y="67"/>
                    <a:pt x="185" y="64"/>
                  </a:cubicBezTo>
                  <a:cubicBezTo>
                    <a:pt x="183" y="66"/>
                    <a:pt x="178" y="63"/>
                    <a:pt x="178" y="63"/>
                  </a:cubicBezTo>
                  <a:cubicBezTo>
                    <a:pt x="176" y="63"/>
                    <a:pt x="177" y="60"/>
                    <a:pt x="178" y="58"/>
                  </a:cubicBezTo>
                  <a:cubicBezTo>
                    <a:pt x="179" y="56"/>
                    <a:pt x="190" y="48"/>
                    <a:pt x="192" y="48"/>
                  </a:cubicBezTo>
                  <a:cubicBezTo>
                    <a:pt x="193" y="45"/>
                    <a:pt x="193" y="38"/>
                    <a:pt x="190" y="36"/>
                  </a:cubicBezTo>
                  <a:cubicBezTo>
                    <a:pt x="189" y="35"/>
                    <a:pt x="186" y="34"/>
                    <a:pt x="186" y="34"/>
                  </a:cubicBezTo>
                  <a:cubicBezTo>
                    <a:pt x="185" y="34"/>
                    <a:pt x="174" y="39"/>
                    <a:pt x="174" y="40"/>
                  </a:cubicBezTo>
                  <a:cubicBezTo>
                    <a:pt x="163" y="39"/>
                    <a:pt x="149" y="41"/>
                    <a:pt x="141" y="40"/>
                  </a:cubicBezTo>
                  <a:cubicBezTo>
                    <a:pt x="138" y="39"/>
                    <a:pt x="129" y="41"/>
                    <a:pt x="127" y="40"/>
                  </a:cubicBezTo>
                  <a:cubicBezTo>
                    <a:pt x="125" y="40"/>
                    <a:pt x="123" y="40"/>
                    <a:pt x="121" y="40"/>
                  </a:cubicBezTo>
                  <a:cubicBezTo>
                    <a:pt x="120" y="40"/>
                    <a:pt x="118" y="41"/>
                    <a:pt x="116" y="40"/>
                  </a:cubicBezTo>
                  <a:cubicBezTo>
                    <a:pt x="113" y="40"/>
                    <a:pt x="108" y="40"/>
                    <a:pt x="105" y="39"/>
                  </a:cubicBezTo>
                  <a:cubicBezTo>
                    <a:pt x="104" y="40"/>
                    <a:pt x="103" y="40"/>
                    <a:pt x="102" y="40"/>
                  </a:cubicBezTo>
                  <a:cubicBezTo>
                    <a:pt x="100" y="38"/>
                    <a:pt x="98" y="37"/>
                    <a:pt x="96" y="36"/>
                  </a:cubicBezTo>
                  <a:cubicBezTo>
                    <a:pt x="92" y="34"/>
                    <a:pt x="87" y="35"/>
                    <a:pt x="85" y="32"/>
                  </a:cubicBezTo>
                  <a:cubicBezTo>
                    <a:pt x="85" y="32"/>
                    <a:pt x="85" y="32"/>
                    <a:pt x="85" y="31"/>
                  </a:cubicBezTo>
                  <a:cubicBezTo>
                    <a:pt x="84" y="30"/>
                    <a:pt x="91" y="28"/>
                    <a:pt x="93" y="29"/>
                  </a:cubicBezTo>
                  <a:cubicBezTo>
                    <a:pt x="93" y="29"/>
                    <a:pt x="102" y="29"/>
                    <a:pt x="104" y="28"/>
                  </a:cubicBezTo>
                  <a:cubicBezTo>
                    <a:pt x="106" y="28"/>
                    <a:pt x="108" y="26"/>
                    <a:pt x="111" y="27"/>
                  </a:cubicBezTo>
                  <a:cubicBezTo>
                    <a:pt x="113" y="27"/>
                    <a:pt x="115" y="29"/>
                    <a:pt x="118" y="30"/>
                  </a:cubicBezTo>
                  <a:cubicBezTo>
                    <a:pt x="120" y="30"/>
                    <a:pt x="122" y="28"/>
                    <a:pt x="125" y="29"/>
                  </a:cubicBezTo>
                  <a:cubicBezTo>
                    <a:pt x="125" y="30"/>
                    <a:pt x="125" y="31"/>
                    <a:pt x="126" y="32"/>
                  </a:cubicBezTo>
                  <a:cubicBezTo>
                    <a:pt x="126" y="33"/>
                    <a:pt x="128" y="31"/>
                    <a:pt x="128" y="32"/>
                  </a:cubicBezTo>
                  <a:cubicBezTo>
                    <a:pt x="129" y="33"/>
                    <a:pt x="129" y="33"/>
                    <a:pt x="130" y="33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34" y="31"/>
                    <a:pt x="140" y="33"/>
                    <a:pt x="144" y="31"/>
                  </a:cubicBezTo>
                  <a:cubicBezTo>
                    <a:pt x="143" y="30"/>
                    <a:pt x="148" y="31"/>
                    <a:pt x="148" y="31"/>
                  </a:cubicBezTo>
                  <a:cubicBezTo>
                    <a:pt x="151" y="29"/>
                    <a:pt x="153" y="28"/>
                    <a:pt x="157" y="29"/>
                  </a:cubicBezTo>
                  <a:cubicBezTo>
                    <a:pt x="158" y="29"/>
                    <a:pt x="163" y="26"/>
                    <a:pt x="165" y="28"/>
                  </a:cubicBezTo>
                  <a:cubicBezTo>
                    <a:pt x="169" y="29"/>
                    <a:pt x="177" y="28"/>
                    <a:pt x="178" y="29"/>
                  </a:cubicBezTo>
                  <a:cubicBezTo>
                    <a:pt x="179" y="29"/>
                    <a:pt x="192" y="28"/>
                    <a:pt x="195" y="27"/>
                  </a:cubicBezTo>
                  <a:cubicBezTo>
                    <a:pt x="196" y="27"/>
                    <a:pt x="198" y="28"/>
                    <a:pt x="199" y="28"/>
                  </a:cubicBezTo>
                  <a:cubicBezTo>
                    <a:pt x="205" y="28"/>
                    <a:pt x="212" y="28"/>
                    <a:pt x="213" y="35"/>
                  </a:cubicBezTo>
                  <a:cubicBezTo>
                    <a:pt x="211" y="37"/>
                    <a:pt x="209" y="39"/>
                    <a:pt x="208" y="40"/>
                  </a:cubicBezTo>
                  <a:cubicBezTo>
                    <a:pt x="205" y="45"/>
                    <a:pt x="208" y="56"/>
                    <a:pt x="209" y="61"/>
                  </a:cubicBezTo>
                  <a:cubicBezTo>
                    <a:pt x="212" y="62"/>
                    <a:pt x="217" y="59"/>
                    <a:pt x="220" y="56"/>
                  </a:cubicBezTo>
                  <a:cubicBezTo>
                    <a:pt x="221" y="57"/>
                    <a:pt x="224" y="52"/>
                    <a:pt x="224" y="51"/>
                  </a:cubicBezTo>
                  <a:cubicBezTo>
                    <a:pt x="227" y="48"/>
                    <a:pt x="231" y="40"/>
                    <a:pt x="229" y="34"/>
                  </a:cubicBezTo>
                  <a:cubicBezTo>
                    <a:pt x="228" y="32"/>
                    <a:pt x="226" y="31"/>
                    <a:pt x="225" y="30"/>
                  </a:cubicBezTo>
                  <a:cubicBezTo>
                    <a:pt x="225" y="29"/>
                    <a:pt x="224" y="28"/>
                    <a:pt x="224" y="27"/>
                  </a:cubicBezTo>
                  <a:cubicBezTo>
                    <a:pt x="223" y="26"/>
                    <a:pt x="221" y="24"/>
                    <a:pt x="221" y="23"/>
                  </a:cubicBezTo>
                  <a:cubicBezTo>
                    <a:pt x="219" y="22"/>
                    <a:pt x="219" y="21"/>
                    <a:pt x="217" y="20"/>
                  </a:cubicBezTo>
                  <a:cubicBezTo>
                    <a:pt x="216" y="21"/>
                    <a:pt x="209" y="16"/>
                    <a:pt x="206" y="18"/>
                  </a:cubicBezTo>
                  <a:cubicBezTo>
                    <a:pt x="206" y="18"/>
                    <a:pt x="205" y="18"/>
                    <a:pt x="205" y="18"/>
                  </a:cubicBezTo>
                  <a:cubicBezTo>
                    <a:pt x="203" y="18"/>
                    <a:pt x="201" y="17"/>
                    <a:pt x="198" y="17"/>
                  </a:cubicBezTo>
                  <a:cubicBezTo>
                    <a:pt x="198" y="17"/>
                    <a:pt x="198" y="17"/>
                    <a:pt x="198" y="17"/>
                  </a:cubicBezTo>
                  <a:cubicBezTo>
                    <a:pt x="197" y="16"/>
                    <a:pt x="187" y="15"/>
                    <a:pt x="184" y="14"/>
                  </a:cubicBezTo>
                  <a:cubicBezTo>
                    <a:pt x="178" y="13"/>
                    <a:pt x="174" y="16"/>
                    <a:pt x="170" y="16"/>
                  </a:cubicBezTo>
                  <a:cubicBezTo>
                    <a:pt x="169" y="16"/>
                    <a:pt x="166" y="18"/>
                    <a:pt x="165" y="17"/>
                  </a:cubicBezTo>
                  <a:cubicBezTo>
                    <a:pt x="164" y="17"/>
                    <a:pt x="161" y="15"/>
                    <a:pt x="161" y="15"/>
                  </a:cubicBezTo>
                  <a:cubicBezTo>
                    <a:pt x="160" y="15"/>
                    <a:pt x="160" y="16"/>
                    <a:pt x="159" y="15"/>
                  </a:cubicBezTo>
                  <a:cubicBezTo>
                    <a:pt x="158" y="15"/>
                    <a:pt x="156" y="14"/>
                    <a:pt x="155" y="13"/>
                  </a:cubicBezTo>
                  <a:cubicBezTo>
                    <a:pt x="155" y="13"/>
                    <a:pt x="150" y="13"/>
                    <a:pt x="150" y="12"/>
                  </a:cubicBezTo>
                  <a:cubicBezTo>
                    <a:pt x="149" y="11"/>
                    <a:pt x="147" y="9"/>
                    <a:pt x="146" y="9"/>
                  </a:cubicBezTo>
                  <a:cubicBezTo>
                    <a:pt x="143" y="8"/>
                    <a:pt x="139" y="7"/>
                    <a:pt x="137" y="5"/>
                  </a:cubicBezTo>
                  <a:cubicBezTo>
                    <a:pt x="137" y="5"/>
                    <a:pt x="136" y="4"/>
                    <a:pt x="136" y="4"/>
                  </a:cubicBezTo>
                  <a:cubicBezTo>
                    <a:pt x="132" y="2"/>
                    <a:pt x="129" y="5"/>
                    <a:pt x="125" y="3"/>
                  </a:cubicBezTo>
                  <a:cubicBezTo>
                    <a:pt x="126" y="3"/>
                    <a:pt x="118" y="1"/>
                    <a:pt x="118" y="1"/>
                  </a:cubicBezTo>
                  <a:cubicBezTo>
                    <a:pt x="117" y="0"/>
                    <a:pt x="117" y="0"/>
                    <a:pt x="116" y="0"/>
                  </a:cubicBezTo>
                  <a:cubicBezTo>
                    <a:pt x="116" y="1"/>
                    <a:pt x="114" y="1"/>
                    <a:pt x="113" y="2"/>
                  </a:cubicBezTo>
                  <a:cubicBezTo>
                    <a:pt x="113" y="2"/>
                    <a:pt x="112" y="8"/>
                    <a:pt x="110" y="9"/>
                  </a:cubicBezTo>
                  <a:cubicBezTo>
                    <a:pt x="105" y="11"/>
                    <a:pt x="101" y="13"/>
                    <a:pt x="96" y="15"/>
                  </a:cubicBezTo>
                  <a:cubicBezTo>
                    <a:pt x="94" y="15"/>
                    <a:pt x="92" y="16"/>
                    <a:pt x="90" y="16"/>
                  </a:cubicBezTo>
                  <a:cubicBezTo>
                    <a:pt x="87" y="18"/>
                    <a:pt x="83" y="17"/>
                    <a:pt x="79" y="18"/>
                  </a:cubicBezTo>
                  <a:cubicBezTo>
                    <a:pt x="78" y="19"/>
                    <a:pt x="76" y="18"/>
                    <a:pt x="75" y="18"/>
                  </a:cubicBezTo>
                  <a:cubicBezTo>
                    <a:pt x="69" y="19"/>
                    <a:pt x="63" y="16"/>
                    <a:pt x="56" y="19"/>
                  </a:cubicBezTo>
                  <a:cubicBezTo>
                    <a:pt x="53" y="20"/>
                    <a:pt x="50" y="22"/>
                    <a:pt x="48" y="24"/>
                  </a:cubicBezTo>
                  <a:cubicBezTo>
                    <a:pt x="48" y="25"/>
                    <a:pt x="47" y="26"/>
                    <a:pt x="47" y="27"/>
                  </a:cubicBezTo>
                  <a:cubicBezTo>
                    <a:pt x="45" y="28"/>
                    <a:pt x="44" y="30"/>
                    <a:pt x="42" y="32"/>
                  </a:cubicBezTo>
                  <a:cubicBezTo>
                    <a:pt x="41" y="32"/>
                    <a:pt x="40" y="32"/>
                    <a:pt x="40" y="32"/>
                  </a:cubicBezTo>
                  <a:cubicBezTo>
                    <a:pt x="39" y="33"/>
                    <a:pt x="36" y="36"/>
                    <a:pt x="36" y="38"/>
                  </a:cubicBezTo>
                  <a:cubicBezTo>
                    <a:pt x="36" y="38"/>
                    <a:pt x="36" y="39"/>
                    <a:pt x="36" y="39"/>
                  </a:cubicBezTo>
                  <a:cubicBezTo>
                    <a:pt x="34" y="42"/>
                    <a:pt x="31" y="44"/>
                    <a:pt x="30" y="47"/>
                  </a:cubicBezTo>
                  <a:cubicBezTo>
                    <a:pt x="30" y="49"/>
                    <a:pt x="30" y="51"/>
                    <a:pt x="30" y="53"/>
                  </a:cubicBezTo>
                  <a:cubicBezTo>
                    <a:pt x="29" y="54"/>
                    <a:pt x="29" y="55"/>
                    <a:pt x="29" y="57"/>
                  </a:cubicBezTo>
                  <a:cubicBezTo>
                    <a:pt x="30" y="57"/>
                    <a:pt x="30" y="58"/>
                    <a:pt x="30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4" y="60"/>
                    <a:pt x="34" y="61"/>
                    <a:pt x="36" y="63"/>
                  </a:cubicBezTo>
                  <a:cubicBezTo>
                    <a:pt x="37" y="62"/>
                    <a:pt x="42" y="65"/>
                    <a:pt x="43" y="65"/>
                  </a:cubicBezTo>
                  <a:cubicBezTo>
                    <a:pt x="45" y="66"/>
                    <a:pt x="48" y="64"/>
                    <a:pt x="49" y="62"/>
                  </a:cubicBezTo>
                  <a:cubicBezTo>
                    <a:pt x="50" y="62"/>
                    <a:pt x="50" y="62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2" y="56"/>
                    <a:pt x="52" y="56"/>
                  </a:cubicBezTo>
                  <a:cubicBezTo>
                    <a:pt x="52" y="55"/>
                    <a:pt x="52" y="54"/>
                    <a:pt x="52" y="53"/>
                  </a:cubicBezTo>
                  <a:cubicBezTo>
                    <a:pt x="56" y="47"/>
                    <a:pt x="56" y="40"/>
                    <a:pt x="58" y="34"/>
                  </a:cubicBezTo>
                  <a:cubicBezTo>
                    <a:pt x="61" y="33"/>
                    <a:pt x="70" y="31"/>
                    <a:pt x="73" y="32"/>
                  </a:cubicBezTo>
                  <a:cubicBezTo>
                    <a:pt x="77" y="34"/>
                    <a:pt x="85" y="45"/>
                    <a:pt x="85" y="51"/>
                  </a:cubicBezTo>
                  <a:cubicBezTo>
                    <a:pt x="86" y="52"/>
                    <a:pt x="86" y="53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6" y="54"/>
                    <a:pt x="84" y="60"/>
                    <a:pt x="83" y="61"/>
                  </a:cubicBezTo>
                  <a:cubicBezTo>
                    <a:pt x="81" y="63"/>
                    <a:pt x="73" y="66"/>
                    <a:pt x="69" y="66"/>
                  </a:cubicBezTo>
                  <a:cubicBezTo>
                    <a:pt x="65" y="65"/>
                    <a:pt x="60" y="67"/>
                    <a:pt x="56" y="67"/>
                  </a:cubicBezTo>
                  <a:cubicBezTo>
                    <a:pt x="54" y="67"/>
                    <a:pt x="53" y="68"/>
                    <a:pt x="52" y="69"/>
                  </a:cubicBezTo>
                  <a:cubicBezTo>
                    <a:pt x="40" y="69"/>
                    <a:pt x="27" y="70"/>
                    <a:pt x="15" y="75"/>
                  </a:cubicBezTo>
                  <a:cubicBezTo>
                    <a:pt x="14" y="76"/>
                    <a:pt x="12" y="75"/>
                    <a:pt x="12" y="75"/>
                  </a:cubicBezTo>
                  <a:cubicBezTo>
                    <a:pt x="9" y="76"/>
                    <a:pt x="7" y="75"/>
                    <a:pt x="5" y="76"/>
                  </a:cubicBezTo>
                  <a:cubicBezTo>
                    <a:pt x="3" y="77"/>
                    <a:pt x="2" y="79"/>
                    <a:pt x="0" y="80"/>
                  </a:cubicBezTo>
                  <a:cubicBezTo>
                    <a:pt x="0" y="91"/>
                    <a:pt x="3" y="91"/>
                    <a:pt x="7" y="97"/>
                  </a:cubicBezTo>
                  <a:cubicBezTo>
                    <a:pt x="17" y="97"/>
                    <a:pt x="21" y="95"/>
                    <a:pt x="30" y="91"/>
                  </a:cubicBezTo>
                  <a:cubicBezTo>
                    <a:pt x="31" y="90"/>
                    <a:pt x="33" y="91"/>
                    <a:pt x="34" y="91"/>
                  </a:cubicBezTo>
                  <a:cubicBezTo>
                    <a:pt x="38" y="89"/>
                    <a:pt x="42" y="88"/>
                    <a:pt x="46" y="86"/>
                  </a:cubicBezTo>
                  <a:cubicBezTo>
                    <a:pt x="48" y="85"/>
                    <a:pt x="57" y="79"/>
                    <a:pt x="59" y="82"/>
                  </a:cubicBezTo>
                  <a:cubicBezTo>
                    <a:pt x="60" y="81"/>
                    <a:pt x="67" y="80"/>
                    <a:pt x="69" y="80"/>
                  </a:cubicBezTo>
                  <a:cubicBezTo>
                    <a:pt x="69" y="80"/>
                    <a:pt x="68" y="80"/>
                    <a:pt x="69" y="80"/>
                  </a:cubicBezTo>
                  <a:cubicBezTo>
                    <a:pt x="69" y="84"/>
                    <a:pt x="59" y="95"/>
                    <a:pt x="56" y="97"/>
                  </a:cubicBezTo>
                  <a:cubicBezTo>
                    <a:pt x="55" y="97"/>
                    <a:pt x="55" y="100"/>
                    <a:pt x="53" y="101"/>
                  </a:cubicBezTo>
                  <a:cubicBezTo>
                    <a:pt x="53" y="102"/>
                    <a:pt x="54" y="103"/>
                    <a:pt x="53" y="105"/>
                  </a:cubicBezTo>
                  <a:cubicBezTo>
                    <a:pt x="53" y="106"/>
                    <a:pt x="52" y="106"/>
                    <a:pt x="51" y="107"/>
                  </a:cubicBezTo>
                  <a:cubicBezTo>
                    <a:pt x="50" y="108"/>
                    <a:pt x="50" y="111"/>
                    <a:pt x="49" y="113"/>
                  </a:cubicBezTo>
                  <a:cubicBezTo>
                    <a:pt x="49" y="113"/>
                    <a:pt x="49" y="114"/>
                    <a:pt x="50" y="114"/>
                  </a:cubicBezTo>
                  <a:cubicBezTo>
                    <a:pt x="50" y="114"/>
                    <a:pt x="54" y="112"/>
                    <a:pt x="55" y="112"/>
                  </a:cubicBezTo>
                  <a:cubicBezTo>
                    <a:pt x="57" y="110"/>
                    <a:pt x="71" y="99"/>
                    <a:pt x="71" y="99"/>
                  </a:cubicBezTo>
                  <a:cubicBezTo>
                    <a:pt x="72" y="98"/>
                    <a:pt x="72" y="98"/>
                    <a:pt x="73" y="98"/>
                  </a:cubicBezTo>
                  <a:cubicBezTo>
                    <a:pt x="79" y="103"/>
                    <a:pt x="86" y="102"/>
                    <a:pt x="93" y="100"/>
                  </a:cubicBezTo>
                  <a:cubicBezTo>
                    <a:pt x="95" y="99"/>
                    <a:pt x="100" y="100"/>
                    <a:pt x="101" y="100"/>
                  </a:cubicBezTo>
                  <a:cubicBezTo>
                    <a:pt x="101" y="99"/>
                    <a:pt x="107" y="99"/>
                    <a:pt x="107" y="99"/>
                  </a:cubicBezTo>
                  <a:cubicBezTo>
                    <a:pt x="108" y="100"/>
                    <a:pt x="110" y="97"/>
                    <a:pt x="112" y="98"/>
                  </a:cubicBezTo>
                  <a:cubicBezTo>
                    <a:pt x="123" y="99"/>
                    <a:pt x="123" y="99"/>
                    <a:pt x="123" y="99"/>
                  </a:cubicBezTo>
                  <a:cubicBezTo>
                    <a:pt x="124" y="98"/>
                    <a:pt x="130" y="97"/>
                    <a:pt x="130" y="97"/>
                  </a:cubicBezTo>
                  <a:cubicBezTo>
                    <a:pt x="132" y="97"/>
                    <a:pt x="134" y="97"/>
                    <a:pt x="136" y="97"/>
                  </a:cubicBezTo>
                  <a:cubicBezTo>
                    <a:pt x="139" y="99"/>
                    <a:pt x="149" y="97"/>
                    <a:pt x="150" y="99"/>
                  </a:cubicBezTo>
                  <a:cubicBezTo>
                    <a:pt x="150" y="98"/>
                    <a:pt x="155" y="98"/>
                    <a:pt x="156" y="99"/>
                  </a:cubicBezTo>
                  <a:cubicBezTo>
                    <a:pt x="156" y="99"/>
                    <a:pt x="159" y="98"/>
                    <a:pt x="160" y="99"/>
                  </a:cubicBezTo>
                  <a:cubicBezTo>
                    <a:pt x="160" y="99"/>
                    <a:pt x="161" y="99"/>
                    <a:pt x="161" y="99"/>
                  </a:cubicBezTo>
                  <a:cubicBezTo>
                    <a:pt x="162" y="99"/>
                    <a:pt x="173" y="99"/>
                    <a:pt x="175" y="100"/>
                  </a:cubicBezTo>
                  <a:cubicBezTo>
                    <a:pt x="175" y="100"/>
                    <a:pt x="177" y="99"/>
                    <a:pt x="179" y="100"/>
                  </a:cubicBezTo>
                  <a:cubicBezTo>
                    <a:pt x="186" y="103"/>
                    <a:pt x="194" y="103"/>
                    <a:pt x="202" y="104"/>
                  </a:cubicBezTo>
                  <a:cubicBezTo>
                    <a:pt x="203" y="105"/>
                    <a:pt x="204" y="103"/>
                    <a:pt x="207" y="104"/>
                  </a:cubicBezTo>
                  <a:cubicBezTo>
                    <a:pt x="208" y="103"/>
                    <a:pt x="211" y="103"/>
                    <a:pt x="213" y="103"/>
                  </a:cubicBezTo>
                  <a:cubicBezTo>
                    <a:pt x="214" y="101"/>
                    <a:pt x="213" y="98"/>
                    <a:pt x="213" y="96"/>
                  </a:cubicBezTo>
                  <a:cubicBezTo>
                    <a:pt x="208" y="93"/>
                    <a:pt x="204" y="88"/>
                    <a:pt x="196" y="90"/>
                  </a:cubicBezTo>
                  <a:cubicBezTo>
                    <a:pt x="196" y="89"/>
                    <a:pt x="191" y="88"/>
                    <a:pt x="190" y="88"/>
                  </a:cubicBezTo>
                  <a:cubicBezTo>
                    <a:pt x="188" y="88"/>
                    <a:pt x="187" y="88"/>
                    <a:pt x="185" y="88"/>
                  </a:cubicBezTo>
                  <a:cubicBezTo>
                    <a:pt x="180" y="85"/>
                    <a:pt x="172" y="86"/>
                    <a:pt x="165" y="85"/>
                  </a:cubicBezTo>
                  <a:cubicBezTo>
                    <a:pt x="164" y="82"/>
                    <a:pt x="168" y="81"/>
                    <a:pt x="169" y="79"/>
                  </a:cubicBezTo>
                  <a:cubicBezTo>
                    <a:pt x="168" y="78"/>
                    <a:pt x="170" y="77"/>
                    <a:pt x="170" y="76"/>
                  </a:cubicBezTo>
                  <a:cubicBezTo>
                    <a:pt x="176" y="76"/>
                    <a:pt x="184" y="74"/>
                    <a:pt x="189" y="78"/>
                  </a:cubicBezTo>
                  <a:cubicBezTo>
                    <a:pt x="190" y="76"/>
                    <a:pt x="197" y="80"/>
                    <a:pt x="198" y="80"/>
                  </a:cubicBezTo>
                  <a:cubicBezTo>
                    <a:pt x="200" y="79"/>
                    <a:pt x="203" y="81"/>
                    <a:pt x="204" y="82"/>
                  </a:cubicBezTo>
                  <a:cubicBezTo>
                    <a:pt x="206" y="79"/>
                    <a:pt x="210" y="83"/>
                    <a:pt x="213" y="83"/>
                  </a:cubicBezTo>
                  <a:cubicBezTo>
                    <a:pt x="214" y="83"/>
                    <a:pt x="214" y="83"/>
                    <a:pt x="215" y="83"/>
                  </a:cubicBezTo>
                  <a:cubicBezTo>
                    <a:pt x="216" y="84"/>
                    <a:pt x="216" y="85"/>
                    <a:pt x="217" y="86"/>
                  </a:cubicBezTo>
                  <a:cubicBezTo>
                    <a:pt x="218" y="85"/>
                    <a:pt x="221" y="87"/>
                    <a:pt x="222" y="87"/>
                  </a:cubicBezTo>
                  <a:cubicBezTo>
                    <a:pt x="223" y="87"/>
                    <a:pt x="227" y="88"/>
                    <a:pt x="228" y="89"/>
                  </a:cubicBezTo>
                  <a:cubicBezTo>
                    <a:pt x="229" y="89"/>
                    <a:pt x="231" y="89"/>
                    <a:pt x="232" y="89"/>
                  </a:cubicBezTo>
                  <a:cubicBezTo>
                    <a:pt x="233" y="89"/>
                    <a:pt x="234" y="90"/>
                    <a:pt x="235" y="90"/>
                  </a:cubicBezTo>
                  <a:cubicBezTo>
                    <a:pt x="236" y="90"/>
                    <a:pt x="235" y="90"/>
                    <a:pt x="235" y="90"/>
                  </a:cubicBezTo>
                  <a:cubicBezTo>
                    <a:pt x="239" y="91"/>
                    <a:pt x="253" y="93"/>
                    <a:pt x="255" y="90"/>
                  </a:cubicBezTo>
                  <a:cubicBezTo>
                    <a:pt x="257" y="91"/>
                    <a:pt x="258" y="91"/>
                    <a:pt x="259" y="91"/>
                  </a:cubicBezTo>
                  <a:cubicBezTo>
                    <a:pt x="259" y="90"/>
                    <a:pt x="260" y="89"/>
                    <a:pt x="261" y="88"/>
                  </a:cubicBezTo>
                  <a:cubicBezTo>
                    <a:pt x="263" y="87"/>
                    <a:pt x="268" y="87"/>
                    <a:pt x="270" y="85"/>
                  </a:cubicBezTo>
                  <a:cubicBezTo>
                    <a:pt x="270" y="84"/>
                    <a:pt x="271" y="83"/>
                    <a:pt x="271" y="82"/>
                  </a:cubicBezTo>
                  <a:cubicBezTo>
                    <a:pt x="272" y="81"/>
                    <a:pt x="273" y="81"/>
                    <a:pt x="273" y="80"/>
                  </a:cubicBezTo>
                  <a:cubicBezTo>
                    <a:pt x="275" y="77"/>
                    <a:pt x="271" y="75"/>
                    <a:pt x="271" y="73"/>
                  </a:cubicBezTo>
                  <a:close/>
                  <a:moveTo>
                    <a:pt x="119" y="76"/>
                  </a:moveTo>
                  <a:cubicBezTo>
                    <a:pt x="119" y="76"/>
                    <a:pt x="119" y="76"/>
                    <a:pt x="119" y="77"/>
                  </a:cubicBezTo>
                  <a:cubicBezTo>
                    <a:pt x="118" y="78"/>
                    <a:pt x="117" y="79"/>
                    <a:pt x="115" y="80"/>
                  </a:cubicBezTo>
                  <a:cubicBezTo>
                    <a:pt x="115" y="81"/>
                    <a:pt x="115" y="82"/>
                    <a:pt x="115" y="83"/>
                  </a:cubicBezTo>
                  <a:cubicBezTo>
                    <a:pt x="114" y="84"/>
                    <a:pt x="112" y="84"/>
                    <a:pt x="111" y="85"/>
                  </a:cubicBezTo>
                  <a:cubicBezTo>
                    <a:pt x="110" y="85"/>
                    <a:pt x="110" y="85"/>
                    <a:pt x="109" y="85"/>
                  </a:cubicBezTo>
                  <a:cubicBezTo>
                    <a:pt x="109" y="85"/>
                    <a:pt x="93" y="87"/>
                    <a:pt x="91" y="88"/>
                  </a:cubicBezTo>
                  <a:cubicBezTo>
                    <a:pt x="89" y="89"/>
                    <a:pt x="87" y="88"/>
                    <a:pt x="87" y="88"/>
                  </a:cubicBezTo>
                  <a:cubicBezTo>
                    <a:pt x="85" y="89"/>
                    <a:pt x="83" y="89"/>
                    <a:pt x="81" y="90"/>
                  </a:cubicBezTo>
                  <a:cubicBezTo>
                    <a:pt x="80" y="90"/>
                    <a:pt x="80" y="90"/>
                    <a:pt x="79" y="89"/>
                  </a:cubicBezTo>
                  <a:cubicBezTo>
                    <a:pt x="79" y="88"/>
                    <a:pt x="84" y="82"/>
                    <a:pt x="85" y="80"/>
                  </a:cubicBezTo>
                  <a:cubicBezTo>
                    <a:pt x="90" y="81"/>
                    <a:pt x="95" y="78"/>
                    <a:pt x="98" y="76"/>
                  </a:cubicBezTo>
                  <a:cubicBezTo>
                    <a:pt x="98" y="76"/>
                    <a:pt x="101" y="77"/>
                    <a:pt x="101" y="77"/>
                  </a:cubicBezTo>
                  <a:cubicBezTo>
                    <a:pt x="101" y="76"/>
                    <a:pt x="105" y="75"/>
                    <a:pt x="105" y="75"/>
                  </a:cubicBezTo>
                  <a:cubicBezTo>
                    <a:pt x="108" y="74"/>
                    <a:pt x="113" y="76"/>
                    <a:pt x="114" y="74"/>
                  </a:cubicBezTo>
                  <a:cubicBezTo>
                    <a:pt x="115" y="74"/>
                    <a:pt x="115" y="74"/>
                    <a:pt x="115" y="75"/>
                  </a:cubicBezTo>
                  <a:cubicBezTo>
                    <a:pt x="117" y="74"/>
                    <a:pt x="118" y="75"/>
                    <a:pt x="119" y="75"/>
                  </a:cubicBezTo>
                  <a:cubicBezTo>
                    <a:pt x="119" y="76"/>
                    <a:pt x="119" y="76"/>
                    <a:pt x="119" y="76"/>
                  </a:cubicBezTo>
                  <a:close/>
                  <a:moveTo>
                    <a:pt x="125" y="60"/>
                  </a:moveTo>
                  <a:cubicBezTo>
                    <a:pt x="124" y="61"/>
                    <a:pt x="122" y="63"/>
                    <a:pt x="120" y="63"/>
                  </a:cubicBezTo>
                  <a:cubicBezTo>
                    <a:pt x="120" y="62"/>
                    <a:pt x="120" y="62"/>
                    <a:pt x="120" y="63"/>
                  </a:cubicBezTo>
                  <a:cubicBezTo>
                    <a:pt x="116" y="64"/>
                    <a:pt x="110" y="60"/>
                    <a:pt x="106" y="62"/>
                  </a:cubicBezTo>
                  <a:cubicBezTo>
                    <a:pt x="104" y="63"/>
                    <a:pt x="100" y="64"/>
                    <a:pt x="98" y="63"/>
                  </a:cubicBezTo>
                  <a:cubicBezTo>
                    <a:pt x="97" y="63"/>
                    <a:pt x="97" y="63"/>
                    <a:pt x="97" y="63"/>
                  </a:cubicBezTo>
                  <a:cubicBezTo>
                    <a:pt x="97" y="60"/>
                    <a:pt x="97" y="60"/>
                    <a:pt x="98" y="58"/>
                  </a:cubicBezTo>
                  <a:cubicBezTo>
                    <a:pt x="102" y="56"/>
                    <a:pt x="112" y="51"/>
                    <a:pt x="117" y="53"/>
                  </a:cubicBezTo>
                  <a:cubicBezTo>
                    <a:pt x="118" y="53"/>
                    <a:pt x="118" y="52"/>
                    <a:pt x="118" y="52"/>
                  </a:cubicBezTo>
                  <a:cubicBezTo>
                    <a:pt x="122" y="53"/>
                    <a:pt x="125" y="54"/>
                    <a:pt x="127" y="54"/>
                  </a:cubicBezTo>
                  <a:cubicBezTo>
                    <a:pt x="127" y="54"/>
                    <a:pt x="128" y="55"/>
                    <a:pt x="128" y="55"/>
                  </a:cubicBezTo>
                  <a:cubicBezTo>
                    <a:pt x="128" y="57"/>
                    <a:pt x="127" y="59"/>
                    <a:pt x="125" y="60"/>
                  </a:cubicBezTo>
                  <a:cubicBezTo>
                    <a:pt x="125" y="60"/>
                    <a:pt x="125" y="60"/>
                    <a:pt x="125" y="60"/>
                  </a:cubicBezTo>
                  <a:close/>
                  <a:moveTo>
                    <a:pt x="161" y="75"/>
                  </a:moveTo>
                  <a:cubicBezTo>
                    <a:pt x="159" y="77"/>
                    <a:pt x="158" y="79"/>
                    <a:pt x="157" y="81"/>
                  </a:cubicBezTo>
                  <a:cubicBezTo>
                    <a:pt x="157" y="82"/>
                    <a:pt x="157" y="82"/>
                    <a:pt x="158" y="83"/>
                  </a:cubicBezTo>
                  <a:cubicBezTo>
                    <a:pt x="157" y="86"/>
                    <a:pt x="152" y="85"/>
                    <a:pt x="150" y="84"/>
                  </a:cubicBezTo>
                  <a:cubicBezTo>
                    <a:pt x="149" y="84"/>
                    <a:pt x="148" y="85"/>
                    <a:pt x="147" y="85"/>
                  </a:cubicBezTo>
                  <a:cubicBezTo>
                    <a:pt x="147" y="85"/>
                    <a:pt x="129" y="85"/>
                    <a:pt x="126" y="83"/>
                  </a:cubicBezTo>
                  <a:cubicBezTo>
                    <a:pt x="126" y="81"/>
                    <a:pt x="129" y="79"/>
                    <a:pt x="131" y="78"/>
                  </a:cubicBezTo>
                  <a:cubicBezTo>
                    <a:pt x="132" y="77"/>
                    <a:pt x="131" y="76"/>
                    <a:pt x="132" y="76"/>
                  </a:cubicBezTo>
                  <a:cubicBezTo>
                    <a:pt x="134" y="74"/>
                    <a:pt x="149" y="73"/>
                    <a:pt x="152" y="73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56" y="73"/>
                    <a:pt x="158" y="73"/>
                    <a:pt x="161" y="74"/>
                  </a:cubicBezTo>
                  <a:cubicBezTo>
                    <a:pt x="161" y="74"/>
                    <a:pt x="161" y="75"/>
                    <a:pt x="161" y="75"/>
                  </a:cubicBezTo>
                  <a:close/>
                  <a:moveTo>
                    <a:pt x="168" y="56"/>
                  </a:moveTo>
                  <a:cubicBezTo>
                    <a:pt x="169" y="56"/>
                    <a:pt x="166" y="61"/>
                    <a:pt x="165" y="61"/>
                  </a:cubicBezTo>
                  <a:cubicBezTo>
                    <a:pt x="163" y="60"/>
                    <a:pt x="152" y="62"/>
                    <a:pt x="149" y="62"/>
                  </a:cubicBezTo>
                  <a:cubicBezTo>
                    <a:pt x="146" y="63"/>
                    <a:pt x="141" y="60"/>
                    <a:pt x="140" y="61"/>
                  </a:cubicBezTo>
                  <a:cubicBezTo>
                    <a:pt x="139" y="61"/>
                    <a:pt x="139" y="61"/>
                    <a:pt x="138" y="61"/>
                  </a:cubicBezTo>
                  <a:cubicBezTo>
                    <a:pt x="138" y="60"/>
                    <a:pt x="138" y="60"/>
                    <a:pt x="138" y="59"/>
                  </a:cubicBezTo>
                  <a:cubicBezTo>
                    <a:pt x="140" y="57"/>
                    <a:pt x="144" y="56"/>
                    <a:pt x="145" y="53"/>
                  </a:cubicBezTo>
                  <a:cubicBezTo>
                    <a:pt x="150" y="50"/>
                    <a:pt x="162" y="55"/>
                    <a:pt x="167" y="51"/>
                  </a:cubicBezTo>
                  <a:cubicBezTo>
                    <a:pt x="168" y="51"/>
                    <a:pt x="168" y="51"/>
                    <a:pt x="170" y="51"/>
                  </a:cubicBezTo>
                  <a:cubicBezTo>
                    <a:pt x="170" y="52"/>
                    <a:pt x="171" y="52"/>
                    <a:pt x="171" y="52"/>
                  </a:cubicBezTo>
                  <a:cubicBezTo>
                    <a:pt x="171" y="55"/>
                    <a:pt x="170" y="55"/>
                    <a:pt x="168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2" name="Freeform 63">
              <a:extLst>
                <a:ext uri="{FF2B5EF4-FFF2-40B4-BE49-F238E27FC236}">
                  <a16:creationId xmlns="" xmlns:a16="http://schemas.microsoft.com/office/drawing/2014/main" id="{B66EFAAC-7656-8648-9554-013C6AC987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65988" y="3328988"/>
              <a:ext cx="442913" cy="346075"/>
            </a:xfrm>
            <a:custGeom>
              <a:avLst/>
              <a:gdLst>
                <a:gd name="T0" fmla="*/ 142 w 146"/>
                <a:gd name="T1" fmla="*/ 77 h 113"/>
                <a:gd name="T2" fmla="*/ 130 w 146"/>
                <a:gd name="T3" fmla="*/ 78 h 113"/>
                <a:gd name="T4" fmla="*/ 120 w 146"/>
                <a:gd name="T5" fmla="*/ 74 h 113"/>
                <a:gd name="T6" fmla="*/ 108 w 146"/>
                <a:gd name="T7" fmla="*/ 55 h 113"/>
                <a:gd name="T8" fmla="*/ 107 w 146"/>
                <a:gd name="T9" fmla="*/ 38 h 113"/>
                <a:gd name="T10" fmla="*/ 108 w 146"/>
                <a:gd name="T11" fmla="*/ 23 h 113"/>
                <a:gd name="T12" fmla="*/ 113 w 146"/>
                <a:gd name="T13" fmla="*/ 8 h 113"/>
                <a:gd name="T14" fmla="*/ 79 w 146"/>
                <a:gd name="T15" fmla="*/ 2 h 113"/>
                <a:gd name="T16" fmla="*/ 62 w 146"/>
                <a:gd name="T17" fmla="*/ 2 h 113"/>
                <a:gd name="T18" fmla="*/ 41 w 146"/>
                <a:gd name="T19" fmla="*/ 4 h 113"/>
                <a:gd name="T20" fmla="*/ 23 w 146"/>
                <a:gd name="T21" fmla="*/ 7 h 113"/>
                <a:gd name="T22" fmla="*/ 9 w 146"/>
                <a:gd name="T23" fmla="*/ 21 h 113"/>
                <a:gd name="T24" fmla="*/ 12 w 146"/>
                <a:gd name="T25" fmla="*/ 41 h 113"/>
                <a:gd name="T26" fmla="*/ 9 w 146"/>
                <a:gd name="T27" fmla="*/ 68 h 113"/>
                <a:gd name="T28" fmla="*/ 11 w 146"/>
                <a:gd name="T29" fmla="*/ 81 h 113"/>
                <a:gd name="T30" fmla="*/ 20 w 146"/>
                <a:gd name="T31" fmla="*/ 87 h 113"/>
                <a:gd name="T32" fmla="*/ 30 w 146"/>
                <a:gd name="T33" fmla="*/ 87 h 113"/>
                <a:gd name="T34" fmla="*/ 33 w 146"/>
                <a:gd name="T35" fmla="*/ 87 h 113"/>
                <a:gd name="T36" fmla="*/ 43 w 146"/>
                <a:gd name="T37" fmla="*/ 86 h 113"/>
                <a:gd name="T38" fmla="*/ 57 w 146"/>
                <a:gd name="T39" fmla="*/ 85 h 113"/>
                <a:gd name="T40" fmla="*/ 63 w 146"/>
                <a:gd name="T41" fmla="*/ 85 h 113"/>
                <a:gd name="T42" fmla="*/ 71 w 146"/>
                <a:gd name="T43" fmla="*/ 85 h 113"/>
                <a:gd name="T44" fmla="*/ 76 w 146"/>
                <a:gd name="T45" fmla="*/ 84 h 113"/>
                <a:gd name="T46" fmla="*/ 101 w 146"/>
                <a:gd name="T47" fmla="*/ 87 h 113"/>
                <a:gd name="T48" fmla="*/ 107 w 146"/>
                <a:gd name="T49" fmla="*/ 97 h 113"/>
                <a:gd name="T50" fmla="*/ 118 w 146"/>
                <a:gd name="T51" fmla="*/ 112 h 113"/>
                <a:gd name="T52" fmla="*/ 145 w 146"/>
                <a:gd name="T53" fmla="*/ 88 h 113"/>
                <a:gd name="T54" fmla="*/ 48 w 146"/>
                <a:gd name="T55" fmla="*/ 71 h 113"/>
                <a:gd name="T56" fmla="*/ 35 w 146"/>
                <a:gd name="T57" fmla="*/ 73 h 113"/>
                <a:gd name="T58" fmla="*/ 17 w 146"/>
                <a:gd name="T59" fmla="*/ 77 h 113"/>
                <a:gd name="T60" fmla="*/ 46 w 146"/>
                <a:gd name="T61" fmla="*/ 62 h 113"/>
                <a:gd name="T62" fmla="*/ 69 w 146"/>
                <a:gd name="T63" fmla="*/ 61 h 113"/>
                <a:gd name="T64" fmla="*/ 95 w 146"/>
                <a:gd name="T65" fmla="*/ 61 h 113"/>
                <a:gd name="T66" fmla="*/ 57 w 146"/>
                <a:gd name="T67" fmla="*/ 46 h 113"/>
                <a:gd name="T68" fmla="*/ 42 w 146"/>
                <a:gd name="T69" fmla="*/ 48 h 113"/>
                <a:gd name="T70" fmla="*/ 26 w 146"/>
                <a:gd name="T71" fmla="*/ 44 h 113"/>
                <a:gd name="T72" fmla="*/ 43 w 146"/>
                <a:gd name="T73" fmla="*/ 39 h 113"/>
                <a:gd name="T74" fmla="*/ 54 w 146"/>
                <a:gd name="T75" fmla="*/ 39 h 113"/>
                <a:gd name="T76" fmla="*/ 84 w 146"/>
                <a:gd name="T77" fmla="*/ 39 h 113"/>
                <a:gd name="T78" fmla="*/ 92 w 146"/>
                <a:gd name="T79" fmla="*/ 48 h 113"/>
                <a:gd name="T80" fmla="*/ 66 w 146"/>
                <a:gd name="T81" fmla="*/ 25 h 113"/>
                <a:gd name="T82" fmla="*/ 54 w 146"/>
                <a:gd name="T83" fmla="*/ 25 h 113"/>
                <a:gd name="T84" fmla="*/ 30 w 146"/>
                <a:gd name="T85" fmla="*/ 29 h 113"/>
                <a:gd name="T86" fmla="*/ 31 w 146"/>
                <a:gd name="T87" fmla="*/ 21 h 113"/>
                <a:gd name="T88" fmla="*/ 46 w 146"/>
                <a:gd name="T89" fmla="*/ 18 h 113"/>
                <a:gd name="T90" fmla="*/ 67 w 146"/>
                <a:gd name="T91" fmla="*/ 18 h 113"/>
                <a:gd name="T92" fmla="*/ 80 w 146"/>
                <a:gd name="T93" fmla="*/ 16 h 113"/>
                <a:gd name="T94" fmla="*/ 95 w 146"/>
                <a:gd name="T95" fmla="*/ 18 h 113"/>
                <a:gd name="T96" fmla="*/ 97 w 146"/>
                <a:gd name="T97" fmla="*/ 25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6" h="113">
                  <a:moveTo>
                    <a:pt x="145" y="88"/>
                  </a:moveTo>
                  <a:cubicBezTo>
                    <a:pt x="143" y="84"/>
                    <a:pt x="140" y="83"/>
                    <a:pt x="142" y="78"/>
                  </a:cubicBezTo>
                  <a:cubicBezTo>
                    <a:pt x="142" y="77"/>
                    <a:pt x="142" y="78"/>
                    <a:pt x="142" y="77"/>
                  </a:cubicBezTo>
                  <a:cubicBezTo>
                    <a:pt x="139" y="77"/>
                    <a:pt x="138" y="80"/>
                    <a:pt x="137" y="81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3" y="81"/>
                    <a:pt x="132" y="79"/>
                    <a:pt x="130" y="78"/>
                  </a:cubicBezTo>
                  <a:cubicBezTo>
                    <a:pt x="128" y="76"/>
                    <a:pt x="126" y="77"/>
                    <a:pt x="123" y="75"/>
                  </a:cubicBezTo>
                  <a:cubicBezTo>
                    <a:pt x="123" y="75"/>
                    <a:pt x="122" y="75"/>
                    <a:pt x="122" y="76"/>
                  </a:cubicBezTo>
                  <a:cubicBezTo>
                    <a:pt x="122" y="76"/>
                    <a:pt x="120" y="74"/>
                    <a:pt x="120" y="74"/>
                  </a:cubicBezTo>
                  <a:cubicBezTo>
                    <a:pt x="118" y="74"/>
                    <a:pt x="115" y="75"/>
                    <a:pt x="114" y="75"/>
                  </a:cubicBezTo>
                  <a:cubicBezTo>
                    <a:pt x="112" y="74"/>
                    <a:pt x="111" y="72"/>
                    <a:pt x="108" y="71"/>
                  </a:cubicBezTo>
                  <a:cubicBezTo>
                    <a:pt x="106" y="68"/>
                    <a:pt x="107" y="59"/>
                    <a:pt x="108" y="55"/>
                  </a:cubicBezTo>
                  <a:cubicBezTo>
                    <a:pt x="107" y="53"/>
                    <a:pt x="107" y="50"/>
                    <a:pt x="107" y="48"/>
                  </a:cubicBezTo>
                  <a:cubicBezTo>
                    <a:pt x="107" y="47"/>
                    <a:pt x="107" y="47"/>
                    <a:pt x="107" y="46"/>
                  </a:cubicBezTo>
                  <a:cubicBezTo>
                    <a:pt x="108" y="45"/>
                    <a:pt x="108" y="39"/>
                    <a:pt x="107" y="38"/>
                  </a:cubicBezTo>
                  <a:cubicBezTo>
                    <a:pt x="108" y="37"/>
                    <a:pt x="108" y="37"/>
                    <a:pt x="109" y="36"/>
                  </a:cubicBezTo>
                  <a:cubicBezTo>
                    <a:pt x="109" y="34"/>
                    <a:pt x="108" y="33"/>
                    <a:pt x="108" y="32"/>
                  </a:cubicBezTo>
                  <a:cubicBezTo>
                    <a:pt x="109" y="31"/>
                    <a:pt x="107" y="24"/>
                    <a:pt x="108" y="23"/>
                  </a:cubicBezTo>
                  <a:cubicBezTo>
                    <a:pt x="108" y="22"/>
                    <a:pt x="110" y="21"/>
                    <a:pt x="110" y="21"/>
                  </a:cubicBezTo>
                  <a:cubicBezTo>
                    <a:pt x="110" y="21"/>
                    <a:pt x="111" y="18"/>
                    <a:pt x="112" y="18"/>
                  </a:cubicBezTo>
                  <a:cubicBezTo>
                    <a:pt x="115" y="15"/>
                    <a:pt x="114" y="11"/>
                    <a:pt x="113" y="8"/>
                  </a:cubicBezTo>
                  <a:cubicBezTo>
                    <a:pt x="112" y="7"/>
                    <a:pt x="111" y="6"/>
                    <a:pt x="110" y="5"/>
                  </a:cubicBezTo>
                  <a:cubicBezTo>
                    <a:pt x="107" y="4"/>
                    <a:pt x="102" y="3"/>
                    <a:pt x="97" y="2"/>
                  </a:cubicBezTo>
                  <a:cubicBezTo>
                    <a:pt x="91" y="0"/>
                    <a:pt x="83" y="5"/>
                    <a:pt x="79" y="2"/>
                  </a:cubicBezTo>
                  <a:cubicBezTo>
                    <a:pt x="77" y="3"/>
                    <a:pt x="74" y="2"/>
                    <a:pt x="74" y="1"/>
                  </a:cubicBezTo>
                  <a:cubicBezTo>
                    <a:pt x="73" y="2"/>
                    <a:pt x="69" y="2"/>
                    <a:pt x="68" y="1"/>
                  </a:cubicBezTo>
                  <a:cubicBezTo>
                    <a:pt x="67" y="3"/>
                    <a:pt x="64" y="1"/>
                    <a:pt x="62" y="2"/>
                  </a:cubicBezTo>
                  <a:cubicBezTo>
                    <a:pt x="60" y="2"/>
                    <a:pt x="58" y="3"/>
                    <a:pt x="56" y="4"/>
                  </a:cubicBezTo>
                  <a:cubicBezTo>
                    <a:pt x="56" y="3"/>
                    <a:pt x="53" y="3"/>
                    <a:pt x="52" y="3"/>
                  </a:cubicBezTo>
                  <a:cubicBezTo>
                    <a:pt x="49" y="5"/>
                    <a:pt x="46" y="3"/>
                    <a:pt x="41" y="4"/>
                  </a:cubicBezTo>
                  <a:cubicBezTo>
                    <a:pt x="41" y="4"/>
                    <a:pt x="38" y="5"/>
                    <a:pt x="36" y="5"/>
                  </a:cubicBezTo>
                  <a:cubicBezTo>
                    <a:pt x="36" y="5"/>
                    <a:pt x="36" y="4"/>
                    <a:pt x="36" y="4"/>
                  </a:cubicBezTo>
                  <a:cubicBezTo>
                    <a:pt x="35" y="6"/>
                    <a:pt x="25" y="6"/>
                    <a:pt x="23" y="7"/>
                  </a:cubicBezTo>
                  <a:cubicBezTo>
                    <a:pt x="17" y="7"/>
                    <a:pt x="10" y="4"/>
                    <a:pt x="7" y="6"/>
                  </a:cubicBezTo>
                  <a:cubicBezTo>
                    <a:pt x="0" y="11"/>
                    <a:pt x="6" y="13"/>
                    <a:pt x="9" y="19"/>
                  </a:cubicBezTo>
                  <a:cubicBezTo>
                    <a:pt x="10" y="20"/>
                    <a:pt x="9" y="21"/>
                    <a:pt x="9" y="21"/>
                  </a:cubicBezTo>
                  <a:cubicBezTo>
                    <a:pt x="10" y="22"/>
                    <a:pt x="11" y="23"/>
                    <a:pt x="11" y="24"/>
                  </a:cubicBezTo>
                  <a:cubicBezTo>
                    <a:pt x="11" y="24"/>
                    <a:pt x="14" y="31"/>
                    <a:pt x="13" y="32"/>
                  </a:cubicBezTo>
                  <a:cubicBezTo>
                    <a:pt x="11" y="35"/>
                    <a:pt x="12" y="36"/>
                    <a:pt x="12" y="41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1" y="46"/>
                    <a:pt x="9" y="56"/>
                    <a:pt x="9" y="56"/>
                  </a:cubicBezTo>
                  <a:cubicBezTo>
                    <a:pt x="10" y="60"/>
                    <a:pt x="10" y="67"/>
                    <a:pt x="9" y="68"/>
                  </a:cubicBezTo>
                  <a:cubicBezTo>
                    <a:pt x="9" y="71"/>
                    <a:pt x="10" y="75"/>
                    <a:pt x="10" y="76"/>
                  </a:cubicBezTo>
                  <a:cubicBezTo>
                    <a:pt x="9" y="77"/>
                    <a:pt x="9" y="79"/>
                    <a:pt x="9" y="81"/>
                  </a:cubicBezTo>
                  <a:cubicBezTo>
                    <a:pt x="10" y="81"/>
                    <a:pt x="11" y="81"/>
                    <a:pt x="11" y="81"/>
                  </a:cubicBezTo>
                  <a:cubicBezTo>
                    <a:pt x="13" y="82"/>
                    <a:pt x="13" y="84"/>
                    <a:pt x="15" y="85"/>
                  </a:cubicBezTo>
                  <a:cubicBezTo>
                    <a:pt x="16" y="87"/>
                    <a:pt x="19" y="86"/>
                    <a:pt x="20" y="87"/>
                  </a:cubicBezTo>
                  <a:cubicBezTo>
                    <a:pt x="20" y="87"/>
                    <a:pt x="20" y="87"/>
                    <a:pt x="20" y="87"/>
                  </a:cubicBezTo>
                  <a:cubicBezTo>
                    <a:pt x="21" y="87"/>
                    <a:pt x="20" y="87"/>
                    <a:pt x="21" y="87"/>
                  </a:cubicBezTo>
                  <a:cubicBezTo>
                    <a:pt x="24" y="87"/>
                    <a:pt x="25" y="87"/>
                    <a:pt x="27" y="86"/>
                  </a:cubicBezTo>
                  <a:cubicBezTo>
                    <a:pt x="28" y="86"/>
                    <a:pt x="29" y="86"/>
                    <a:pt x="30" y="87"/>
                  </a:cubicBezTo>
                  <a:cubicBezTo>
                    <a:pt x="30" y="86"/>
                    <a:pt x="30" y="86"/>
                    <a:pt x="31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3" y="87"/>
                    <a:pt x="33" y="87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6" y="87"/>
                    <a:pt x="40" y="85"/>
                    <a:pt x="43" y="85"/>
                  </a:cubicBezTo>
                  <a:cubicBezTo>
                    <a:pt x="43" y="86"/>
                    <a:pt x="43" y="86"/>
                    <a:pt x="43" y="86"/>
                  </a:cubicBezTo>
                  <a:cubicBezTo>
                    <a:pt x="44" y="85"/>
                    <a:pt x="46" y="84"/>
                    <a:pt x="46" y="84"/>
                  </a:cubicBezTo>
                  <a:cubicBezTo>
                    <a:pt x="46" y="84"/>
                    <a:pt x="49" y="85"/>
                    <a:pt x="50" y="86"/>
                  </a:cubicBezTo>
                  <a:cubicBezTo>
                    <a:pt x="52" y="85"/>
                    <a:pt x="55" y="85"/>
                    <a:pt x="57" y="85"/>
                  </a:cubicBezTo>
                  <a:cubicBezTo>
                    <a:pt x="57" y="85"/>
                    <a:pt x="57" y="86"/>
                    <a:pt x="58" y="86"/>
                  </a:cubicBezTo>
                  <a:cubicBezTo>
                    <a:pt x="59" y="86"/>
                    <a:pt x="61" y="85"/>
                    <a:pt x="62" y="85"/>
                  </a:cubicBezTo>
                  <a:cubicBezTo>
                    <a:pt x="63" y="84"/>
                    <a:pt x="62" y="85"/>
                    <a:pt x="63" y="85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65" y="85"/>
                    <a:pt x="69" y="84"/>
                    <a:pt x="70" y="85"/>
                  </a:cubicBezTo>
                  <a:cubicBezTo>
                    <a:pt x="71" y="85"/>
                    <a:pt x="71" y="85"/>
                    <a:pt x="71" y="85"/>
                  </a:cubicBezTo>
                  <a:cubicBezTo>
                    <a:pt x="72" y="85"/>
                    <a:pt x="72" y="84"/>
                    <a:pt x="72" y="84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4" y="85"/>
                    <a:pt x="75" y="83"/>
                    <a:pt x="76" y="84"/>
                  </a:cubicBezTo>
                  <a:cubicBezTo>
                    <a:pt x="77" y="85"/>
                    <a:pt x="82" y="84"/>
                    <a:pt x="83" y="84"/>
                  </a:cubicBezTo>
                  <a:cubicBezTo>
                    <a:pt x="89" y="87"/>
                    <a:pt x="97" y="86"/>
                    <a:pt x="99" y="88"/>
                  </a:cubicBezTo>
                  <a:cubicBezTo>
                    <a:pt x="99" y="87"/>
                    <a:pt x="100" y="87"/>
                    <a:pt x="101" y="87"/>
                  </a:cubicBezTo>
                  <a:cubicBezTo>
                    <a:pt x="102" y="88"/>
                    <a:pt x="104" y="91"/>
                    <a:pt x="105" y="91"/>
                  </a:cubicBezTo>
                  <a:cubicBezTo>
                    <a:pt x="105" y="94"/>
                    <a:pt x="105" y="95"/>
                    <a:pt x="106" y="97"/>
                  </a:cubicBezTo>
                  <a:cubicBezTo>
                    <a:pt x="106" y="97"/>
                    <a:pt x="106" y="97"/>
                    <a:pt x="107" y="97"/>
                  </a:cubicBezTo>
                  <a:cubicBezTo>
                    <a:pt x="106" y="99"/>
                    <a:pt x="112" y="108"/>
                    <a:pt x="113" y="110"/>
                  </a:cubicBezTo>
                  <a:cubicBezTo>
                    <a:pt x="114" y="110"/>
                    <a:pt x="116" y="110"/>
                    <a:pt x="117" y="111"/>
                  </a:cubicBezTo>
                  <a:cubicBezTo>
                    <a:pt x="117" y="111"/>
                    <a:pt x="118" y="112"/>
                    <a:pt x="118" y="112"/>
                  </a:cubicBezTo>
                  <a:cubicBezTo>
                    <a:pt x="119" y="112"/>
                    <a:pt x="123" y="113"/>
                    <a:pt x="125" y="112"/>
                  </a:cubicBezTo>
                  <a:cubicBezTo>
                    <a:pt x="130" y="109"/>
                    <a:pt x="145" y="99"/>
                    <a:pt x="146" y="91"/>
                  </a:cubicBezTo>
                  <a:cubicBezTo>
                    <a:pt x="145" y="90"/>
                    <a:pt x="146" y="89"/>
                    <a:pt x="145" y="88"/>
                  </a:cubicBezTo>
                  <a:close/>
                  <a:moveTo>
                    <a:pt x="97" y="69"/>
                  </a:moveTo>
                  <a:cubicBezTo>
                    <a:pt x="96" y="72"/>
                    <a:pt x="88" y="72"/>
                    <a:pt x="85" y="71"/>
                  </a:cubicBezTo>
                  <a:cubicBezTo>
                    <a:pt x="78" y="70"/>
                    <a:pt x="53" y="69"/>
                    <a:pt x="48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7" y="72"/>
                    <a:pt x="37" y="72"/>
                    <a:pt x="37" y="72"/>
                  </a:cubicBezTo>
                  <a:cubicBezTo>
                    <a:pt x="36" y="73"/>
                    <a:pt x="35" y="71"/>
                    <a:pt x="35" y="73"/>
                  </a:cubicBezTo>
                  <a:cubicBezTo>
                    <a:pt x="34" y="73"/>
                    <a:pt x="34" y="72"/>
                    <a:pt x="33" y="72"/>
                  </a:cubicBezTo>
                  <a:cubicBezTo>
                    <a:pt x="33" y="72"/>
                    <a:pt x="19" y="78"/>
                    <a:pt x="18" y="78"/>
                  </a:cubicBezTo>
                  <a:cubicBezTo>
                    <a:pt x="18" y="78"/>
                    <a:pt x="17" y="77"/>
                    <a:pt x="17" y="77"/>
                  </a:cubicBezTo>
                  <a:cubicBezTo>
                    <a:pt x="17" y="64"/>
                    <a:pt x="29" y="66"/>
                    <a:pt x="38" y="61"/>
                  </a:cubicBezTo>
                  <a:cubicBezTo>
                    <a:pt x="40" y="62"/>
                    <a:pt x="41" y="62"/>
                    <a:pt x="43" y="62"/>
                  </a:cubicBezTo>
                  <a:cubicBezTo>
                    <a:pt x="43" y="61"/>
                    <a:pt x="46" y="62"/>
                    <a:pt x="46" y="62"/>
                  </a:cubicBezTo>
                  <a:cubicBezTo>
                    <a:pt x="46" y="61"/>
                    <a:pt x="53" y="60"/>
                    <a:pt x="53" y="60"/>
                  </a:cubicBezTo>
                  <a:cubicBezTo>
                    <a:pt x="57" y="58"/>
                    <a:pt x="61" y="62"/>
                    <a:pt x="65" y="60"/>
                  </a:cubicBezTo>
                  <a:cubicBezTo>
                    <a:pt x="65" y="60"/>
                    <a:pt x="68" y="60"/>
                    <a:pt x="69" y="61"/>
                  </a:cubicBezTo>
                  <a:cubicBezTo>
                    <a:pt x="70" y="59"/>
                    <a:pt x="79" y="62"/>
                    <a:pt x="80" y="60"/>
                  </a:cubicBezTo>
                  <a:cubicBezTo>
                    <a:pt x="81" y="60"/>
                    <a:pt x="89" y="60"/>
                    <a:pt x="90" y="60"/>
                  </a:cubicBezTo>
                  <a:cubicBezTo>
                    <a:pt x="91" y="60"/>
                    <a:pt x="93" y="61"/>
                    <a:pt x="95" y="61"/>
                  </a:cubicBezTo>
                  <a:cubicBezTo>
                    <a:pt x="94" y="62"/>
                    <a:pt x="98" y="66"/>
                    <a:pt x="97" y="69"/>
                  </a:cubicBezTo>
                  <a:close/>
                  <a:moveTo>
                    <a:pt x="92" y="48"/>
                  </a:moveTo>
                  <a:cubicBezTo>
                    <a:pt x="84" y="44"/>
                    <a:pt x="59" y="48"/>
                    <a:pt x="57" y="46"/>
                  </a:cubicBezTo>
                  <a:cubicBezTo>
                    <a:pt x="54" y="47"/>
                    <a:pt x="51" y="47"/>
                    <a:pt x="48" y="48"/>
                  </a:cubicBezTo>
                  <a:cubicBezTo>
                    <a:pt x="49" y="47"/>
                    <a:pt x="43" y="49"/>
                    <a:pt x="42" y="48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39" y="50"/>
                    <a:pt x="27" y="53"/>
                    <a:pt x="23" y="51"/>
                  </a:cubicBezTo>
                  <a:cubicBezTo>
                    <a:pt x="23" y="50"/>
                    <a:pt x="23" y="48"/>
                    <a:pt x="23" y="47"/>
                  </a:cubicBezTo>
                  <a:cubicBezTo>
                    <a:pt x="24" y="46"/>
                    <a:pt x="25" y="45"/>
                    <a:pt x="26" y="44"/>
                  </a:cubicBezTo>
                  <a:cubicBezTo>
                    <a:pt x="27" y="44"/>
                    <a:pt x="28" y="44"/>
                    <a:pt x="30" y="44"/>
                  </a:cubicBezTo>
                  <a:cubicBezTo>
                    <a:pt x="31" y="42"/>
                    <a:pt x="33" y="42"/>
                    <a:pt x="35" y="42"/>
                  </a:cubicBezTo>
                  <a:cubicBezTo>
                    <a:pt x="37" y="41"/>
                    <a:pt x="40" y="40"/>
                    <a:pt x="43" y="39"/>
                  </a:cubicBezTo>
                  <a:cubicBezTo>
                    <a:pt x="44" y="39"/>
                    <a:pt x="45" y="39"/>
                    <a:pt x="46" y="40"/>
                  </a:cubicBezTo>
                  <a:cubicBezTo>
                    <a:pt x="48" y="39"/>
                    <a:pt x="51" y="39"/>
                    <a:pt x="52" y="38"/>
                  </a:cubicBezTo>
                  <a:cubicBezTo>
                    <a:pt x="52" y="38"/>
                    <a:pt x="54" y="39"/>
                    <a:pt x="54" y="39"/>
                  </a:cubicBezTo>
                  <a:cubicBezTo>
                    <a:pt x="55" y="39"/>
                    <a:pt x="64" y="38"/>
                    <a:pt x="64" y="37"/>
                  </a:cubicBezTo>
                  <a:cubicBezTo>
                    <a:pt x="67" y="37"/>
                    <a:pt x="77" y="38"/>
                    <a:pt x="78" y="39"/>
                  </a:cubicBezTo>
                  <a:cubicBezTo>
                    <a:pt x="79" y="38"/>
                    <a:pt x="84" y="39"/>
                    <a:pt x="84" y="39"/>
                  </a:cubicBezTo>
                  <a:cubicBezTo>
                    <a:pt x="85" y="39"/>
                    <a:pt x="95" y="39"/>
                    <a:pt x="96" y="40"/>
                  </a:cubicBezTo>
                  <a:cubicBezTo>
                    <a:pt x="98" y="41"/>
                    <a:pt x="96" y="45"/>
                    <a:pt x="97" y="46"/>
                  </a:cubicBezTo>
                  <a:cubicBezTo>
                    <a:pt x="97" y="46"/>
                    <a:pt x="93" y="49"/>
                    <a:pt x="92" y="48"/>
                  </a:cubicBezTo>
                  <a:close/>
                  <a:moveTo>
                    <a:pt x="97" y="25"/>
                  </a:moveTo>
                  <a:cubicBezTo>
                    <a:pt x="91" y="29"/>
                    <a:pt x="82" y="22"/>
                    <a:pt x="78" y="24"/>
                  </a:cubicBezTo>
                  <a:cubicBezTo>
                    <a:pt x="75" y="25"/>
                    <a:pt x="70" y="24"/>
                    <a:pt x="66" y="25"/>
                  </a:cubicBezTo>
                  <a:cubicBezTo>
                    <a:pt x="65" y="25"/>
                    <a:pt x="64" y="25"/>
                    <a:pt x="63" y="25"/>
                  </a:cubicBezTo>
                  <a:cubicBezTo>
                    <a:pt x="62" y="25"/>
                    <a:pt x="57" y="26"/>
                    <a:pt x="56" y="26"/>
                  </a:cubicBezTo>
                  <a:cubicBezTo>
                    <a:pt x="55" y="26"/>
                    <a:pt x="55" y="25"/>
                    <a:pt x="54" y="25"/>
                  </a:cubicBezTo>
                  <a:cubicBezTo>
                    <a:pt x="50" y="26"/>
                    <a:pt x="48" y="27"/>
                    <a:pt x="42" y="27"/>
                  </a:cubicBezTo>
                  <a:cubicBezTo>
                    <a:pt x="41" y="27"/>
                    <a:pt x="41" y="28"/>
                    <a:pt x="40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28" y="29"/>
                    <a:pt x="26" y="26"/>
                    <a:pt x="25" y="26"/>
                  </a:cubicBezTo>
                  <a:cubicBezTo>
                    <a:pt x="25" y="24"/>
                    <a:pt x="26" y="25"/>
                    <a:pt x="27" y="24"/>
                  </a:cubicBezTo>
                  <a:cubicBezTo>
                    <a:pt x="29" y="23"/>
                    <a:pt x="29" y="22"/>
                    <a:pt x="31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5" y="20"/>
                    <a:pt x="38" y="20"/>
                    <a:pt x="42" y="18"/>
                  </a:cubicBezTo>
                  <a:cubicBezTo>
                    <a:pt x="42" y="17"/>
                    <a:pt x="45" y="18"/>
                    <a:pt x="46" y="18"/>
                  </a:cubicBezTo>
                  <a:cubicBezTo>
                    <a:pt x="46" y="17"/>
                    <a:pt x="50" y="17"/>
                    <a:pt x="51" y="17"/>
                  </a:cubicBezTo>
                  <a:cubicBezTo>
                    <a:pt x="53" y="16"/>
                    <a:pt x="59" y="17"/>
                    <a:pt x="61" y="17"/>
                  </a:cubicBezTo>
                  <a:cubicBezTo>
                    <a:pt x="64" y="16"/>
                    <a:pt x="66" y="17"/>
                    <a:pt x="67" y="18"/>
                  </a:cubicBezTo>
                  <a:cubicBezTo>
                    <a:pt x="70" y="18"/>
                    <a:pt x="74" y="17"/>
                    <a:pt x="75" y="17"/>
                  </a:cubicBezTo>
                  <a:cubicBezTo>
                    <a:pt x="77" y="16"/>
                    <a:pt x="79" y="18"/>
                    <a:pt x="80" y="17"/>
                  </a:cubicBezTo>
                  <a:cubicBezTo>
                    <a:pt x="80" y="17"/>
                    <a:pt x="80" y="17"/>
                    <a:pt x="80" y="16"/>
                  </a:cubicBezTo>
                  <a:cubicBezTo>
                    <a:pt x="81" y="16"/>
                    <a:pt x="83" y="17"/>
                    <a:pt x="83" y="17"/>
                  </a:cubicBezTo>
                  <a:cubicBezTo>
                    <a:pt x="83" y="17"/>
                    <a:pt x="88" y="16"/>
                    <a:pt x="89" y="17"/>
                  </a:cubicBezTo>
                  <a:cubicBezTo>
                    <a:pt x="89" y="17"/>
                    <a:pt x="94" y="18"/>
                    <a:pt x="95" y="18"/>
                  </a:cubicBezTo>
                  <a:cubicBezTo>
                    <a:pt x="96" y="18"/>
                    <a:pt x="96" y="19"/>
                    <a:pt x="96" y="18"/>
                  </a:cubicBezTo>
                  <a:cubicBezTo>
                    <a:pt x="97" y="19"/>
                    <a:pt x="98" y="19"/>
                    <a:pt x="99" y="20"/>
                  </a:cubicBezTo>
                  <a:cubicBezTo>
                    <a:pt x="99" y="22"/>
                    <a:pt x="98" y="23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3" name="Freeform 64">
              <a:extLst>
                <a:ext uri="{FF2B5EF4-FFF2-40B4-BE49-F238E27FC236}">
                  <a16:creationId xmlns="" xmlns:a16="http://schemas.microsoft.com/office/drawing/2014/main" id="{F861EDCE-4CF1-E24B-B52E-E796BE541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8838" y="3549651"/>
              <a:ext cx="73025" cy="119063"/>
            </a:xfrm>
            <a:custGeom>
              <a:avLst/>
              <a:gdLst>
                <a:gd name="T0" fmla="*/ 6 w 24"/>
                <a:gd name="T1" fmla="*/ 0 h 39"/>
                <a:gd name="T2" fmla="*/ 8 w 24"/>
                <a:gd name="T3" fmla="*/ 0 h 39"/>
                <a:gd name="T4" fmla="*/ 8 w 24"/>
                <a:gd name="T5" fmla="*/ 1 h 39"/>
                <a:gd name="T6" fmla="*/ 13 w 24"/>
                <a:gd name="T7" fmla="*/ 16 h 39"/>
                <a:gd name="T8" fmla="*/ 16 w 24"/>
                <a:gd name="T9" fmla="*/ 18 h 39"/>
                <a:gd name="T10" fmla="*/ 17 w 24"/>
                <a:gd name="T11" fmla="*/ 18 h 39"/>
                <a:gd name="T12" fmla="*/ 23 w 24"/>
                <a:gd name="T13" fmla="*/ 15 h 39"/>
                <a:gd name="T14" fmla="*/ 24 w 24"/>
                <a:gd name="T15" fmla="*/ 25 h 39"/>
                <a:gd name="T16" fmla="*/ 24 w 24"/>
                <a:gd name="T17" fmla="*/ 33 h 39"/>
                <a:gd name="T18" fmla="*/ 21 w 24"/>
                <a:gd name="T19" fmla="*/ 37 h 39"/>
                <a:gd name="T20" fmla="*/ 18 w 24"/>
                <a:gd name="T21" fmla="*/ 39 h 39"/>
                <a:gd name="T22" fmla="*/ 3 w 24"/>
                <a:gd name="T23" fmla="*/ 26 h 39"/>
                <a:gd name="T24" fmla="*/ 3 w 24"/>
                <a:gd name="T25" fmla="*/ 24 h 39"/>
                <a:gd name="T26" fmla="*/ 1 w 24"/>
                <a:gd name="T27" fmla="*/ 20 h 39"/>
                <a:gd name="T28" fmla="*/ 2 w 24"/>
                <a:gd name="T29" fmla="*/ 17 h 39"/>
                <a:gd name="T30" fmla="*/ 0 w 24"/>
                <a:gd name="T31" fmla="*/ 10 h 39"/>
                <a:gd name="T32" fmla="*/ 3 w 24"/>
                <a:gd name="T33" fmla="*/ 5 h 39"/>
                <a:gd name="T34" fmla="*/ 6 w 24"/>
                <a:gd name="T35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39">
                  <a:moveTo>
                    <a:pt x="6" y="0"/>
                  </a:moveTo>
                  <a:cubicBezTo>
                    <a:pt x="7" y="0"/>
                    <a:pt x="7" y="0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5" y="5"/>
                    <a:pt x="12" y="13"/>
                    <a:pt x="13" y="16"/>
                  </a:cubicBezTo>
                  <a:cubicBezTo>
                    <a:pt x="14" y="17"/>
                    <a:pt x="15" y="16"/>
                    <a:pt x="16" y="18"/>
                  </a:cubicBezTo>
                  <a:cubicBezTo>
                    <a:pt x="16" y="18"/>
                    <a:pt x="17" y="18"/>
                    <a:pt x="17" y="18"/>
                  </a:cubicBezTo>
                  <a:cubicBezTo>
                    <a:pt x="18" y="16"/>
                    <a:pt x="21" y="15"/>
                    <a:pt x="23" y="15"/>
                  </a:cubicBezTo>
                  <a:cubicBezTo>
                    <a:pt x="24" y="19"/>
                    <a:pt x="20" y="21"/>
                    <a:pt x="24" y="25"/>
                  </a:cubicBezTo>
                  <a:cubicBezTo>
                    <a:pt x="24" y="28"/>
                    <a:pt x="24" y="30"/>
                    <a:pt x="24" y="33"/>
                  </a:cubicBezTo>
                  <a:cubicBezTo>
                    <a:pt x="23" y="34"/>
                    <a:pt x="22" y="36"/>
                    <a:pt x="21" y="37"/>
                  </a:cubicBezTo>
                  <a:cubicBezTo>
                    <a:pt x="20" y="38"/>
                    <a:pt x="19" y="38"/>
                    <a:pt x="18" y="39"/>
                  </a:cubicBezTo>
                  <a:cubicBezTo>
                    <a:pt x="12" y="37"/>
                    <a:pt x="6" y="31"/>
                    <a:pt x="3" y="26"/>
                  </a:cubicBezTo>
                  <a:cubicBezTo>
                    <a:pt x="3" y="26"/>
                    <a:pt x="4" y="25"/>
                    <a:pt x="3" y="24"/>
                  </a:cubicBezTo>
                  <a:cubicBezTo>
                    <a:pt x="3" y="23"/>
                    <a:pt x="2" y="21"/>
                    <a:pt x="1" y="20"/>
                  </a:cubicBezTo>
                  <a:cubicBezTo>
                    <a:pt x="1" y="19"/>
                    <a:pt x="2" y="18"/>
                    <a:pt x="2" y="17"/>
                  </a:cubicBezTo>
                  <a:cubicBezTo>
                    <a:pt x="1" y="15"/>
                    <a:pt x="0" y="13"/>
                    <a:pt x="0" y="10"/>
                  </a:cubicBezTo>
                  <a:cubicBezTo>
                    <a:pt x="1" y="9"/>
                    <a:pt x="2" y="7"/>
                    <a:pt x="3" y="5"/>
                  </a:cubicBezTo>
                  <a:cubicBezTo>
                    <a:pt x="4" y="3"/>
                    <a:pt x="4" y="2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</p:grpSp>
      <p:cxnSp>
        <p:nvCxnSpPr>
          <p:cNvPr id="204" name="直线连接符 203">
            <a:extLst>
              <a:ext uri="{FF2B5EF4-FFF2-40B4-BE49-F238E27FC236}">
                <a16:creationId xmlns="" xmlns:a16="http://schemas.microsoft.com/office/drawing/2014/main" id="{62084E9C-B7D7-4E41-901B-0C72423D6309}"/>
              </a:ext>
            </a:extLst>
          </p:cNvPr>
          <p:cNvCxnSpPr>
            <a:cxnSpLocks/>
          </p:cNvCxnSpPr>
          <p:nvPr/>
        </p:nvCxnSpPr>
        <p:spPr>
          <a:xfrm flipH="1">
            <a:off x="-7622" y="6342611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直线连接符 204">
            <a:extLst>
              <a:ext uri="{FF2B5EF4-FFF2-40B4-BE49-F238E27FC236}">
                <a16:creationId xmlns="" xmlns:a16="http://schemas.microsoft.com/office/drawing/2014/main" id="{4A5A33DD-6F0D-874E-8B31-EA078C97FE52}"/>
              </a:ext>
            </a:extLst>
          </p:cNvPr>
          <p:cNvCxnSpPr>
            <a:cxnSpLocks/>
          </p:cNvCxnSpPr>
          <p:nvPr/>
        </p:nvCxnSpPr>
        <p:spPr>
          <a:xfrm flipH="1">
            <a:off x="-7622" y="703815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文本框 1">
            <a:extLst>
              <a:ext uri="{FF2B5EF4-FFF2-40B4-BE49-F238E27FC236}">
                <a16:creationId xmlns="" xmlns:a16="http://schemas.microsoft.com/office/drawing/2014/main" id="{C295B75C-9707-5C47-A1AD-56535619FD78}"/>
              </a:ext>
            </a:extLst>
          </p:cNvPr>
          <p:cNvSpPr txBox="1"/>
          <p:nvPr/>
        </p:nvSpPr>
        <p:spPr>
          <a:xfrm>
            <a:off x="154984" y="69743"/>
            <a:ext cx="233910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b="1" dirty="0">
                <a:solidFill>
                  <a:schemeClr val="accent2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搞定列表排版</a:t>
            </a:r>
          </a:p>
        </p:txBody>
      </p:sp>
      <p:sp>
        <p:nvSpPr>
          <p:cNvPr id="6" name="任意形状 5">
            <a:extLst>
              <a:ext uri="{FF2B5EF4-FFF2-40B4-BE49-F238E27FC236}">
                <a16:creationId xmlns="" xmlns:a16="http://schemas.microsoft.com/office/drawing/2014/main" id="{62E56DB4-2C0C-314A-81C8-6ABE17D1B8AD}"/>
              </a:ext>
            </a:extLst>
          </p:cNvPr>
          <p:cNvSpPr/>
          <p:nvPr/>
        </p:nvSpPr>
        <p:spPr>
          <a:xfrm>
            <a:off x="1292563" y="1452457"/>
            <a:ext cx="2281286" cy="629595"/>
          </a:xfrm>
          <a:custGeom>
            <a:avLst/>
            <a:gdLst>
              <a:gd name="connsiteX0" fmla="*/ 0 w 2476500"/>
              <a:gd name="connsiteY0" fmla="*/ 0 h 990600"/>
              <a:gd name="connsiteX1" fmla="*/ 2476500 w 2476500"/>
              <a:gd name="connsiteY1" fmla="*/ 0 h 990600"/>
              <a:gd name="connsiteX2" fmla="*/ 2476500 w 2476500"/>
              <a:gd name="connsiteY2" fmla="*/ 990600 h 990600"/>
              <a:gd name="connsiteX3" fmla="*/ 0 w 2476500"/>
              <a:gd name="connsiteY3" fmla="*/ 990600 h 990600"/>
              <a:gd name="connsiteX4" fmla="*/ 0 w 2476500"/>
              <a:gd name="connsiteY4" fmla="*/ 0 h 990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76500" h="990600">
                <a:moveTo>
                  <a:pt x="0" y="0"/>
                </a:moveTo>
                <a:lnTo>
                  <a:pt x="2476500" y="0"/>
                </a:lnTo>
                <a:lnTo>
                  <a:pt x="2476500" y="990600"/>
                </a:lnTo>
                <a:lnTo>
                  <a:pt x="0" y="990600"/>
                </a:lnTo>
                <a:lnTo>
                  <a:pt x="0" y="0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270256" tIns="154432" rIns="270256" bIns="154432" numCol="1" spcCol="1270" anchor="ctr" anchorCtr="0">
            <a:noAutofit/>
          </a:bodyPr>
          <a:lstStyle/>
          <a:p>
            <a:pPr marL="0" lvl="0" indent="0" algn="ctr" defTabSz="16891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None/>
            </a:pPr>
            <a:endParaRPr lang="zh-CN" altLang="en-US" sz="3800" kern="1200"/>
          </a:p>
        </p:txBody>
      </p:sp>
      <p:sp>
        <p:nvSpPr>
          <p:cNvPr id="9" name="任意形状 8">
            <a:extLst>
              <a:ext uri="{FF2B5EF4-FFF2-40B4-BE49-F238E27FC236}">
                <a16:creationId xmlns="" xmlns:a16="http://schemas.microsoft.com/office/drawing/2014/main" id="{41C1C5E8-E493-6141-AF39-B8CD9325BABB}"/>
              </a:ext>
            </a:extLst>
          </p:cNvPr>
          <p:cNvSpPr/>
          <p:nvPr/>
        </p:nvSpPr>
        <p:spPr>
          <a:xfrm>
            <a:off x="1292563" y="2082052"/>
            <a:ext cx="2281286" cy="3469257"/>
          </a:xfrm>
          <a:custGeom>
            <a:avLst/>
            <a:gdLst>
              <a:gd name="connsiteX0" fmla="*/ 0 w 2476500"/>
              <a:gd name="connsiteY0" fmla="*/ 0 h 1800720"/>
              <a:gd name="connsiteX1" fmla="*/ 2476500 w 2476500"/>
              <a:gd name="connsiteY1" fmla="*/ 0 h 1800720"/>
              <a:gd name="connsiteX2" fmla="*/ 2476500 w 2476500"/>
              <a:gd name="connsiteY2" fmla="*/ 1800720 h 1800720"/>
              <a:gd name="connsiteX3" fmla="*/ 0 w 2476500"/>
              <a:gd name="connsiteY3" fmla="*/ 1800720 h 1800720"/>
              <a:gd name="connsiteX4" fmla="*/ 0 w 2476500"/>
              <a:gd name="connsiteY4" fmla="*/ 0 h 1800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76500" h="1800720">
                <a:moveTo>
                  <a:pt x="0" y="0"/>
                </a:moveTo>
                <a:lnTo>
                  <a:pt x="2476500" y="0"/>
                </a:lnTo>
                <a:lnTo>
                  <a:pt x="2476500" y="1800720"/>
                </a:lnTo>
                <a:lnTo>
                  <a:pt x="0" y="1800720"/>
                </a:lnTo>
                <a:lnTo>
                  <a:pt x="0" y="0"/>
                </a:lnTo>
                <a:close/>
              </a:path>
            </a:pathLst>
          </a:custGeom>
        </p:spPr>
        <p:style>
          <a:lnRef idx="2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202692" tIns="202692" rIns="270256" bIns="304038" numCol="1" spcCol="1270" anchor="t" anchorCtr="0">
            <a:noAutofit/>
          </a:bodyPr>
          <a:lstStyle/>
          <a:p>
            <a:pPr marL="285750" lvl="1" indent="-285750" algn="l" defTabSz="16891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Char char="•"/>
            </a:pPr>
            <a:endParaRPr lang="zh-CN" altLang="en-US" sz="3800" kern="1200" dirty="0"/>
          </a:p>
          <a:p>
            <a:pPr marL="285750" lvl="1" indent="-285750" algn="l" defTabSz="16891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Char char="•"/>
            </a:pPr>
            <a:endParaRPr lang="zh-CN" altLang="en-US" sz="3800" kern="1200" dirty="0"/>
          </a:p>
        </p:txBody>
      </p:sp>
      <p:sp>
        <p:nvSpPr>
          <p:cNvPr id="11" name="任意形状 10">
            <a:extLst>
              <a:ext uri="{FF2B5EF4-FFF2-40B4-BE49-F238E27FC236}">
                <a16:creationId xmlns="" xmlns:a16="http://schemas.microsoft.com/office/drawing/2014/main" id="{88D1AFCA-3AA3-464A-9A68-1BF869A5B1A5}"/>
              </a:ext>
            </a:extLst>
          </p:cNvPr>
          <p:cNvSpPr/>
          <p:nvPr/>
        </p:nvSpPr>
        <p:spPr>
          <a:xfrm>
            <a:off x="4955357" y="1452457"/>
            <a:ext cx="2281286" cy="629595"/>
          </a:xfrm>
          <a:custGeom>
            <a:avLst/>
            <a:gdLst>
              <a:gd name="connsiteX0" fmla="*/ 0 w 2476500"/>
              <a:gd name="connsiteY0" fmla="*/ 0 h 990600"/>
              <a:gd name="connsiteX1" fmla="*/ 2476500 w 2476500"/>
              <a:gd name="connsiteY1" fmla="*/ 0 h 990600"/>
              <a:gd name="connsiteX2" fmla="*/ 2476500 w 2476500"/>
              <a:gd name="connsiteY2" fmla="*/ 990600 h 990600"/>
              <a:gd name="connsiteX3" fmla="*/ 0 w 2476500"/>
              <a:gd name="connsiteY3" fmla="*/ 990600 h 990600"/>
              <a:gd name="connsiteX4" fmla="*/ 0 w 2476500"/>
              <a:gd name="connsiteY4" fmla="*/ 0 h 990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76500" h="990600">
                <a:moveTo>
                  <a:pt x="0" y="0"/>
                </a:moveTo>
                <a:lnTo>
                  <a:pt x="2476500" y="0"/>
                </a:lnTo>
                <a:lnTo>
                  <a:pt x="2476500" y="990600"/>
                </a:lnTo>
                <a:lnTo>
                  <a:pt x="0" y="990600"/>
                </a:lnTo>
                <a:lnTo>
                  <a:pt x="0" y="0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270256" tIns="154432" rIns="270256" bIns="154432" numCol="1" spcCol="1270" anchor="ctr" anchorCtr="0">
            <a:noAutofit/>
          </a:bodyPr>
          <a:lstStyle/>
          <a:p>
            <a:pPr marL="0" lvl="0" indent="0" algn="ctr" defTabSz="16891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None/>
            </a:pPr>
            <a:endParaRPr lang="zh-CN" altLang="en-US" sz="3800" kern="1200"/>
          </a:p>
        </p:txBody>
      </p:sp>
      <p:sp>
        <p:nvSpPr>
          <p:cNvPr id="12" name="任意形状 11">
            <a:extLst>
              <a:ext uri="{FF2B5EF4-FFF2-40B4-BE49-F238E27FC236}">
                <a16:creationId xmlns="" xmlns:a16="http://schemas.microsoft.com/office/drawing/2014/main" id="{EE8687D7-EF2A-274D-A12E-8FE55322AB40}"/>
              </a:ext>
            </a:extLst>
          </p:cNvPr>
          <p:cNvSpPr/>
          <p:nvPr/>
        </p:nvSpPr>
        <p:spPr>
          <a:xfrm>
            <a:off x="4955357" y="2082052"/>
            <a:ext cx="2281286" cy="3469257"/>
          </a:xfrm>
          <a:custGeom>
            <a:avLst/>
            <a:gdLst>
              <a:gd name="connsiteX0" fmla="*/ 0 w 2476500"/>
              <a:gd name="connsiteY0" fmla="*/ 0 h 1800720"/>
              <a:gd name="connsiteX1" fmla="*/ 2476500 w 2476500"/>
              <a:gd name="connsiteY1" fmla="*/ 0 h 1800720"/>
              <a:gd name="connsiteX2" fmla="*/ 2476500 w 2476500"/>
              <a:gd name="connsiteY2" fmla="*/ 1800720 h 1800720"/>
              <a:gd name="connsiteX3" fmla="*/ 0 w 2476500"/>
              <a:gd name="connsiteY3" fmla="*/ 1800720 h 1800720"/>
              <a:gd name="connsiteX4" fmla="*/ 0 w 2476500"/>
              <a:gd name="connsiteY4" fmla="*/ 0 h 1800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76500" h="1800720">
                <a:moveTo>
                  <a:pt x="0" y="0"/>
                </a:moveTo>
                <a:lnTo>
                  <a:pt x="2476500" y="0"/>
                </a:lnTo>
                <a:lnTo>
                  <a:pt x="2476500" y="1800720"/>
                </a:lnTo>
                <a:lnTo>
                  <a:pt x="0" y="1800720"/>
                </a:lnTo>
                <a:lnTo>
                  <a:pt x="0" y="0"/>
                </a:lnTo>
                <a:close/>
              </a:path>
            </a:pathLst>
          </a:custGeom>
        </p:spPr>
        <p:style>
          <a:lnRef idx="2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202692" tIns="202692" rIns="270256" bIns="304038" numCol="1" spcCol="1270" anchor="t" anchorCtr="0">
            <a:noAutofit/>
          </a:bodyPr>
          <a:lstStyle/>
          <a:p>
            <a:pPr marL="285750" lvl="1" indent="-285750" algn="l" defTabSz="16891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Char char="•"/>
            </a:pPr>
            <a:endParaRPr lang="zh-CN" altLang="en-US" sz="3800" kern="1200"/>
          </a:p>
          <a:p>
            <a:pPr marL="285750" lvl="1" indent="-285750" algn="l" defTabSz="16891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Char char="•"/>
            </a:pPr>
            <a:endParaRPr lang="zh-CN" altLang="en-US" sz="3800" kern="1200"/>
          </a:p>
        </p:txBody>
      </p:sp>
      <p:sp>
        <p:nvSpPr>
          <p:cNvPr id="13" name="任意形状 12">
            <a:extLst>
              <a:ext uri="{FF2B5EF4-FFF2-40B4-BE49-F238E27FC236}">
                <a16:creationId xmlns="" xmlns:a16="http://schemas.microsoft.com/office/drawing/2014/main" id="{0C88DD62-EEE3-314B-BB4C-847E36B5CD0D}"/>
              </a:ext>
            </a:extLst>
          </p:cNvPr>
          <p:cNvSpPr/>
          <p:nvPr/>
        </p:nvSpPr>
        <p:spPr>
          <a:xfrm>
            <a:off x="8618152" y="1452457"/>
            <a:ext cx="2281286" cy="629595"/>
          </a:xfrm>
          <a:custGeom>
            <a:avLst/>
            <a:gdLst>
              <a:gd name="connsiteX0" fmla="*/ 0 w 2476500"/>
              <a:gd name="connsiteY0" fmla="*/ 0 h 990600"/>
              <a:gd name="connsiteX1" fmla="*/ 2476500 w 2476500"/>
              <a:gd name="connsiteY1" fmla="*/ 0 h 990600"/>
              <a:gd name="connsiteX2" fmla="*/ 2476500 w 2476500"/>
              <a:gd name="connsiteY2" fmla="*/ 990600 h 990600"/>
              <a:gd name="connsiteX3" fmla="*/ 0 w 2476500"/>
              <a:gd name="connsiteY3" fmla="*/ 990600 h 990600"/>
              <a:gd name="connsiteX4" fmla="*/ 0 w 2476500"/>
              <a:gd name="connsiteY4" fmla="*/ 0 h 990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76500" h="990600">
                <a:moveTo>
                  <a:pt x="0" y="0"/>
                </a:moveTo>
                <a:lnTo>
                  <a:pt x="2476500" y="0"/>
                </a:lnTo>
                <a:lnTo>
                  <a:pt x="2476500" y="990600"/>
                </a:lnTo>
                <a:lnTo>
                  <a:pt x="0" y="990600"/>
                </a:lnTo>
                <a:lnTo>
                  <a:pt x="0" y="0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accen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270256" tIns="154432" rIns="270256" bIns="154432" numCol="1" spcCol="1270" anchor="ctr" anchorCtr="0">
            <a:noAutofit/>
          </a:bodyPr>
          <a:lstStyle/>
          <a:p>
            <a:pPr marL="0" lvl="0" indent="0" algn="ctr" defTabSz="16891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None/>
            </a:pPr>
            <a:endParaRPr lang="zh-CN" altLang="en-US" sz="3800" kern="1200"/>
          </a:p>
        </p:txBody>
      </p:sp>
      <p:sp>
        <p:nvSpPr>
          <p:cNvPr id="14" name="任意形状 13">
            <a:extLst>
              <a:ext uri="{FF2B5EF4-FFF2-40B4-BE49-F238E27FC236}">
                <a16:creationId xmlns="" xmlns:a16="http://schemas.microsoft.com/office/drawing/2014/main" id="{FED7DCD8-2A10-FF4F-B9FF-CE85F169889E}"/>
              </a:ext>
            </a:extLst>
          </p:cNvPr>
          <p:cNvSpPr/>
          <p:nvPr/>
        </p:nvSpPr>
        <p:spPr>
          <a:xfrm>
            <a:off x="8618152" y="2082052"/>
            <a:ext cx="2281286" cy="3469257"/>
          </a:xfrm>
          <a:custGeom>
            <a:avLst/>
            <a:gdLst>
              <a:gd name="connsiteX0" fmla="*/ 0 w 2476500"/>
              <a:gd name="connsiteY0" fmla="*/ 0 h 1800720"/>
              <a:gd name="connsiteX1" fmla="*/ 2476500 w 2476500"/>
              <a:gd name="connsiteY1" fmla="*/ 0 h 1800720"/>
              <a:gd name="connsiteX2" fmla="*/ 2476500 w 2476500"/>
              <a:gd name="connsiteY2" fmla="*/ 1800720 h 1800720"/>
              <a:gd name="connsiteX3" fmla="*/ 0 w 2476500"/>
              <a:gd name="connsiteY3" fmla="*/ 1800720 h 1800720"/>
              <a:gd name="connsiteX4" fmla="*/ 0 w 2476500"/>
              <a:gd name="connsiteY4" fmla="*/ 0 h 1800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76500" h="1800720">
                <a:moveTo>
                  <a:pt x="0" y="0"/>
                </a:moveTo>
                <a:lnTo>
                  <a:pt x="2476500" y="0"/>
                </a:lnTo>
                <a:lnTo>
                  <a:pt x="2476500" y="1800720"/>
                </a:lnTo>
                <a:lnTo>
                  <a:pt x="0" y="1800720"/>
                </a:lnTo>
                <a:lnTo>
                  <a:pt x="0" y="0"/>
                </a:lnTo>
                <a:close/>
              </a:path>
            </a:pathLst>
          </a:custGeom>
        </p:spPr>
        <p:style>
          <a:lnRef idx="2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lnRef>
          <a:fillRef idx="1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alpha val="90000"/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202692" tIns="202692" rIns="270256" bIns="304038" numCol="1" spcCol="1270" anchor="t" anchorCtr="0">
            <a:noAutofit/>
          </a:bodyPr>
          <a:lstStyle/>
          <a:p>
            <a:pPr marL="285750" lvl="1" indent="-285750" algn="l" defTabSz="16891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Char char="•"/>
            </a:pPr>
            <a:endParaRPr lang="zh-CN" altLang="en-US" sz="3800" kern="1200"/>
          </a:p>
          <a:p>
            <a:pPr marL="285750" lvl="1" indent="-285750" algn="l" defTabSz="1689100">
              <a:lnSpc>
                <a:spcPct val="90000"/>
              </a:lnSpc>
              <a:spcBef>
                <a:spcPct val="0"/>
              </a:spcBef>
              <a:spcAft>
                <a:spcPct val="15000"/>
              </a:spcAft>
              <a:buChar char="•"/>
            </a:pPr>
            <a:endParaRPr lang="zh-CN" altLang="en-US" sz="3800" kern="1200"/>
          </a:p>
        </p:txBody>
      </p:sp>
      <p:sp>
        <p:nvSpPr>
          <p:cNvPr id="15" name="矩形 14">
            <a:extLst>
              <a:ext uri="{FF2B5EF4-FFF2-40B4-BE49-F238E27FC236}">
                <a16:creationId xmlns="" xmlns:a16="http://schemas.microsoft.com/office/drawing/2014/main" id="{E4BE610A-3BA4-0647-B746-4A8B5EA023FC}"/>
              </a:ext>
            </a:extLst>
          </p:cNvPr>
          <p:cNvSpPr/>
          <p:nvPr/>
        </p:nvSpPr>
        <p:spPr>
          <a:xfrm>
            <a:off x="1763792" y="1582589"/>
            <a:ext cx="133882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zh-CN" altLang="en-US" b="1" dirty="0">
                <a:solidFill>
                  <a:schemeClr val="accent2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109" name="矩形 108">
            <a:extLst>
              <a:ext uri="{FF2B5EF4-FFF2-40B4-BE49-F238E27FC236}">
                <a16:creationId xmlns="" xmlns:a16="http://schemas.microsoft.com/office/drawing/2014/main" id="{35E3D603-35BB-6E48-A623-8FA6943F927A}"/>
              </a:ext>
            </a:extLst>
          </p:cNvPr>
          <p:cNvSpPr/>
          <p:nvPr/>
        </p:nvSpPr>
        <p:spPr>
          <a:xfrm>
            <a:off x="5426586" y="1582589"/>
            <a:ext cx="133882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zh-CN" altLang="en-US" b="1" dirty="0">
                <a:solidFill>
                  <a:schemeClr val="accent2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110" name="矩形 109">
            <a:extLst>
              <a:ext uri="{FF2B5EF4-FFF2-40B4-BE49-F238E27FC236}">
                <a16:creationId xmlns="" xmlns:a16="http://schemas.microsoft.com/office/drawing/2014/main" id="{83DE3748-9EA5-034A-8E99-BF55415D30F1}"/>
              </a:ext>
            </a:extLst>
          </p:cNvPr>
          <p:cNvSpPr/>
          <p:nvPr/>
        </p:nvSpPr>
        <p:spPr>
          <a:xfrm>
            <a:off x="9091849" y="1582589"/>
            <a:ext cx="133882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kumimoji="1" lang="zh-CN" altLang="en-US" b="1" dirty="0">
                <a:solidFill>
                  <a:schemeClr val="accent2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17" name="椭圆 16">
            <a:extLst>
              <a:ext uri="{FF2B5EF4-FFF2-40B4-BE49-F238E27FC236}">
                <a16:creationId xmlns="" xmlns:a16="http://schemas.microsoft.com/office/drawing/2014/main" id="{BDD3BE2C-6035-BA45-A2BF-3AFB63A82535}"/>
              </a:ext>
            </a:extLst>
          </p:cNvPr>
          <p:cNvSpPr/>
          <p:nvPr/>
        </p:nvSpPr>
        <p:spPr>
          <a:xfrm>
            <a:off x="2125654" y="2263086"/>
            <a:ext cx="705800" cy="705800"/>
          </a:xfrm>
          <a:prstGeom prst="ellipse">
            <a:avLst/>
          </a:prstGeom>
          <a:solidFill>
            <a:schemeClr val="bg1">
              <a:lumMod val="95000"/>
            </a:schemeClr>
          </a:solidFill>
          <a:ln w="9525">
            <a:noFill/>
          </a:ln>
          <a:effectLst>
            <a:innerShdw blurRad="88900">
              <a:prstClr val="black">
                <a:alpha val="49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dirty="0"/>
          </a:p>
        </p:txBody>
      </p:sp>
      <p:sp>
        <p:nvSpPr>
          <p:cNvPr id="111" name="Freeform 18">
            <a:extLst>
              <a:ext uri="{FF2B5EF4-FFF2-40B4-BE49-F238E27FC236}">
                <a16:creationId xmlns="" xmlns:a16="http://schemas.microsoft.com/office/drawing/2014/main" id="{18480086-8AEC-2344-8962-B4FDD1139885}"/>
              </a:ext>
            </a:extLst>
          </p:cNvPr>
          <p:cNvSpPr>
            <a:spLocks noEditPoints="1"/>
          </p:cNvSpPr>
          <p:nvPr/>
        </p:nvSpPr>
        <p:spPr bwMode="auto">
          <a:xfrm>
            <a:off x="2233154" y="2476543"/>
            <a:ext cx="490803" cy="278883"/>
          </a:xfrm>
          <a:custGeom>
            <a:avLst/>
            <a:gdLst>
              <a:gd name="T0" fmla="*/ 245 w 589"/>
              <a:gd name="T1" fmla="*/ 311 h 334"/>
              <a:gd name="T2" fmla="*/ 243 w 589"/>
              <a:gd name="T3" fmla="*/ 244 h 334"/>
              <a:gd name="T4" fmla="*/ 236 w 589"/>
              <a:gd name="T5" fmla="*/ 238 h 334"/>
              <a:gd name="T6" fmla="*/ 223 w 589"/>
              <a:gd name="T7" fmla="*/ 240 h 334"/>
              <a:gd name="T8" fmla="*/ 218 w 589"/>
              <a:gd name="T9" fmla="*/ 239 h 334"/>
              <a:gd name="T10" fmla="*/ 156 w 589"/>
              <a:gd name="T11" fmla="*/ 211 h 334"/>
              <a:gd name="T12" fmla="*/ 148 w 589"/>
              <a:gd name="T13" fmla="*/ 216 h 334"/>
              <a:gd name="T14" fmla="*/ 151 w 589"/>
              <a:gd name="T15" fmla="*/ 252 h 334"/>
              <a:gd name="T16" fmla="*/ 153 w 589"/>
              <a:gd name="T17" fmla="*/ 254 h 334"/>
              <a:gd name="T18" fmla="*/ 199 w 589"/>
              <a:gd name="T19" fmla="*/ 296 h 334"/>
              <a:gd name="T20" fmla="*/ 237 w 589"/>
              <a:gd name="T21" fmla="*/ 317 h 334"/>
              <a:gd name="T22" fmla="*/ 245 w 589"/>
              <a:gd name="T23" fmla="*/ 311 h 334"/>
              <a:gd name="T24" fmla="*/ 521 w 589"/>
              <a:gd name="T25" fmla="*/ 220 h 334"/>
              <a:gd name="T26" fmla="*/ 524 w 589"/>
              <a:gd name="T27" fmla="*/ 223 h 334"/>
              <a:gd name="T28" fmla="*/ 534 w 589"/>
              <a:gd name="T29" fmla="*/ 235 h 334"/>
              <a:gd name="T30" fmla="*/ 536 w 589"/>
              <a:gd name="T31" fmla="*/ 238 h 334"/>
              <a:gd name="T32" fmla="*/ 552 w 589"/>
              <a:gd name="T33" fmla="*/ 262 h 334"/>
              <a:gd name="T34" fmla="*/ 527 w 589"/>
              <a:gd name="T35" fmla="*/ 320 h 334"/>
              <a:gd name="T36" fmla="*/ 520 w 589"/>
              <a:gd name="T37" fmla="*/ 313 h 334"/>
              <a:gd name="T38" fmla="*/ 501 w 589"/>
              <a:gd name="T39" fmla="*/ 268 h 334"/>
              <a:gd name="T40" fmla="*/ 506 w 589"/>
              <a:gd name="T41" fmla="*/ 244 h 334"/>
              <a:gd name="T42" fmla="*/ 506 w 589"/>
              <a:gd name="T43" fmla="*/ 241 h 334"/>
              <a:gd name="T44" fmla="*/ 505 w 589"/>
              <a:gd name="T45" fmla="*/ 235 h 334"/>
              <a:gd name="T46" fmla="*/ 510 w 589"/>
              <a:gd name="T47" fmla="*/ 226 h 334"/>
              <a:gd name="T48" fmla="*/ 511 w 589"/>
              <a:gd name="T49" fmla="*/ 222 h 334"/>
              <a:gd name="T50" fmla="*/ 495 w 589"/>
              <a:gd name="T51" fmla="*/ 174 h 334"/>
              <a:gd name="T52" fmla="*/ 491 w 589"/>
              <a:gd name="T53" fmla="*/ 173 h 334"/>
              <a:gd name="T54" fmla="*/ 224 w 589"/>
              <a:gd name="T55" fmla="*/ 227 h 334"/>
              <a:gd name="T56" fmla="*/ 221 w 589"/>
              <a:gd name="T57" fmla="*/ 227 h 334"/>
              <a:gd name="T58" fmla="*/ 95 w 589"/>
              <a:gd name="T59" fmla="*/ 162 h 334"/>
              <a:gd name="T60" fmla="*/ 5 w 589"/>
              <a:gd name="T61" fmla="*/ 81 h 334"/>
              <a:gd name="T62" fmla="*/ 9 w 589"/>
              <a:gd name="T63" fmla="*/ 72 h 334"/>
              <a:gd name="T64" fmla="*/ 194 w 589"/>
              <a:gd name="T65" fmla="*/ 51 h 334"/>
              <a:gd name="T66" fmla="*/ 372 w 589"/>
              <a:gd name="T67" fmla="*/ 0 h 334"/>
              <a:gd name="T68" fmla="*/ 378 w 589"/>
              <a:gd name="T69" fmla="*/ 2 h 334"/>
              <a:gd name="T70" fmla="*/ 484 w 589"/>
              <a:gd name="T71" fmla="*/ 84 h 334"/>
              <a:gd name="T72" fmla="*/ 581 w 589"/>
              <a:gd name="T73" fmla="*/ 132 h 334"/>
              <a:gd name="T74" fmla="*/ 581 w 589"/>
              <a:gd name="T75" fmla="*/ 143 h 334"/>
              <a:gd name="T76" fmla="*/ 507 w 589"/>
              <a:gd name="T77" fmla="*/ 167 h 334"/>
              <a:gd name="T78" fmla="*/ 505 w 589"/>
              <a:gd name="T79" fmla="*/ 172 h 334"/>
              <a:gd name="T80" fmla="*/ 521 w 589"/>
              <a:gd name="T81" fmla="*/ 220 h 334"/>
              <a:gd name="T82" fmla="*/ 452 w 589"/>
              <a:gd name="T83" fmla="*/ 197 h 334"/>
              <a:gd name="T84" fmla="*/ 458 w 589"/>
              <a:gd name="T85" fmla="*/ 209 h 334"/>
              <a:gd name="T86" fmla="*/ 456 w 589"/>
              <a:gd name="T87" fmla="*/ 234 h 334"/>
              <a:gd name="T88" fmla="*/ 451 w 589"/>
              <a:gd name="T89" fmla="*/ 258 h 334"/>
              <a:gd name="T90" fmla="*/ 448 w 589"/>
              <a:gd name="T91" fmla="*/ 262 h 334"/>
              <a:gd name="T92" fmla="*/ 355 w 589"/>
              <a:gd name="T93" fmla="*/ 298 h 334"/>
              <a:gd name="T94" fmla="*/ 264 w 589"/>
              <a:gd name="T95" fmla="*/ 321 h 334"/>
              <a:gd name="T96" fmla="*/ 258 w 589"/>
              <a:gd name="T97" fmla="*/ 316 h 334"/>
              <a:gd name="T98" fmla="*/ 255 w 589"/>
              <a:gd name="T99" fmla="*/ 241 h 334"/>
              <a:gd name="T100" fmla="*/ 260 w 589"/>
              <a:gd name="T101" fmla="*/ 235 h 334"/>
              <a:gd name="T102" fmla="*/ 452 w 589"/>
              <a:gd name="T103" fmla="*/ 197 h 3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589" h="334">
                <a:moveTo>
                  <a:pt x="245" y="311"/>
                </a:moveTo>
                <a:cubicBezTo>
                  <a:pt x="244" y="289"/>
                  <a:pt x="243" y="266"/>
                  <a:pt x="243" y="244"/>
                </a:cubicBezTo>
                <a:cubicBezTo>
                  <a:pt x="242" y="241"/>
                  <a:pt x="239" y="238"/>
                  <a:pt x="236" y="238"/>
                </a:cubicBezTo>
                <a:cubicBezTo>
                  <a:pt x="232" y="239"/>
                  <a:pt x="228" y="239"/>
                  <a:pt x="223" y="240"/>
                </a:cubicBezTo>
                <a:cubicBezTo>
                  <a:pt x="221" y="240"/>
                  <a:pt x="220" y="240"/>
                  <a:pt x="218" y="239"/>
                </a:cubicBezTo>
                <a:cubicBezTo>
                  <a:pt x="194" y="229"/>
                  <a:pt x="173" y="219"/>
                  <a:pt x="156" y="211"/>
                </a:cubicBezTo>
                <a:cubicBezTo>
                  <a:pt x="152" y="209"/>
                  <a:pt x="147" y="212"/>
                  <a:pt x="148" y="216"/>
                </a:cubicBezTo>
                <a:cubicBezTo>
                  <a:pt x="148" y="228"/>
                  <a:pt x="149" y="241"/>
                  <a:pt x="151" y="252"/>
                </a:cubicBezTo>
                <a:cubicBezTo>
                  <a:pt x="152" y="253"/>
                  <a:pt x="152" y="254"/>
                  <a:pt x="153" y="254"/>
                </a:cubicBezTo>
                <a:cubicBezTo>
                  <a:pt x="167" y="270"/>
                  <a:pt x="183" y="284"/>
                  <a:pt x="199" y="296"/>
                </a:cubicBezTo>
                <a:cubicBezTo>
                  <a:pt x="211" y="304"/>
                  <a:pt x="224" y="311"/>
                  <a:pt x="237" y="317"/>
                </a:cubicBezTo>
                <a:cubicBezTo>
                  <a:pt x="241" y="318"/>
                  <a:pt x="245" y="316"/>
                  <a:pt x="245" y="311"/>
                </a:cubicBezTo>
                <a:close/>
                <a:moveTo>
                  <a:pt x="521" y="220"/>
                </a:moveTo>
                <a:cubicBezTo>
                  <a:pt x="522" y="222"/>
                  <a:pt x="522" y="222"/>
                  <a:pt x="524" y="223"/>
                </a:cubicBezTo>
                <a:cubicBezTo>
                  <a:pt x="530" y="224"/>
                  <a:pt x="534" y="229"/>
                  <a:pt x="534" y="235"/>
                </a:cubicBezTo>
                <a:cubicBezTo>
                  <a:pt x="534" y="237"/>
                  <a:pt x="534" y="237"/>
                  <a:pt x="536" y="238"/>
                </a:cubicBezTo>
                <a:cubicBezTo>
                  <a:pt x="545" y="241"/>
                  <a:pt x="551" y="249"/>
                  <a:pt x="552" y="262"/>
                </a:cubicBezTo>
                <a:cubicBezTo>
                  <a:pt x="553" y="279"/>
                  <a:pt x="539" y="308"/>
                  <a:pt x="527" y="320"/>
                </a:cubicBezTo>
                <a:cubicBezTo>
                  <a:pt x="512" y="334"/>
                  <a:pt x="515" y="327"/>
                  <a:pt x="520" y="313"/>
                </a:cubicBezTo>
                <a:cubicBezTo>
                  <a:pt x="524" y="300"/>
                  <a:pt x="504" y="290"/>
                  <a:pt x="501" y="268"/>
                </a:cubicBezTo>
                <a:cubicBezTo>
                  <a:pt x="500" y="257"/>
                  <a:pt x="501" y="249"/>
                  <a:pt x="506" y="244"/>
                </a:cubicBezTo>
                <a:cubicBezTo>
                  <a:pt x="507" y="243"/>
                  <a:pt x="507" y="242"/>
                  <a:pt x="506" y="241"/>
                </a:cubicBezTo>
                <a:cubicBezTo>
                  <a:pt x="506" y="239"/>
                  <a:pt x="505" y="237"/>
                  <a:pt x="505" y="235"/>
                </a:cubicBezTo>
                <a:cubicBezTo>
                  <a:pt x="505" y="232"/>
                  <a:pt x="507" y="228"/>
                  <a:pt x="510" y="226"/>
                </a:cubicBezTo>
                <a:cubicBezTo>
                  <a:pt x="511" y="224"/>
                  <a:pt x="511" y="224"/>
                  <a:pt x="511" y="222"/>
                </a:cubicBezTo>
                <a:cubicBezTo>
                  <a:pt x="505" y="202"/>
                  <a:pt x="500" y="187"/>
                  <a:pt x="495" y="174"/>
                </a:cubicBezTo>
                <a:cubicBezTo>
                  <a:pt x="495" y="173"/>
                  <a:pt x="493" y="172"/>
                  <a:pt x="491" y="173"/>
                </a:cubicBezTo>
                <a:cubicBezTo>
                  <a:pt x="405" y="199"/>
                  <a:pt x="327" y="215"/>
                  <a:pt x="224" y="227"/>
                </a:cubicBezTo>
                <a:cubicBezTo>
                  <a:pt x="223" y="227"/>
                  <a:pt x="222" y="227"/>
                  <a:pt x="221" y="227"/>
                </a:cubicBezTo>
                <a:cubicBezTo>
                  <a:pt x="162" y="201"/>
                  <a:pt x="127" y="184"/>
                  <a:pt x="95" y="162"/>
                </a:cubicBezTo>
                <a:cubicBezTo>
                  <a:pt x="67" y="142"/>
                  <a:pt x="42" y="118"/>
                  <a:pt x="5" y="81"/>
                </a:cubicBezTo>
                <a:cubicBezTo>
                  <a:pt x="2" y="78"/>
                  <a:pt x="0" y="72"/>
                  <a:pt x="9" y="72"/>
                </a:cubicBezTo>
                <a:cubicBezTo>
                  <a:pt x="86" y="67"/>
                  <a:pt x="142" y="61"/>
                  <a:pt x="194" y="51"/>
                </a:cubicBezTo>
                <a:cubicBezTo>
                  <a:pt x="250" y="40"/>
                  <a:pt x="302" y="25"/>
                  <a:pt x="372" y="0"/>
                </a:cubicBezTo>
                <a:cubicBezTo>
                  <a:pt x="374" y="0"/>
                  <a:pt x="376" y="0"/>
                  <a:pt x="378" y="2"/>
                </a:cubicBezTo>
                <a:cubicBezTo>
                  <a:pt x="416" y="37"/>
                  <a:pt x="449" y="63"/>
                  <a:pt x="484" y="84"/>
                </a:cubicBezTo>
                <a:cubicBezTo>
                  <a:pt x="514" y="102"/>
                  <a:pt x="545" y="117"/>
                  <a:pt x="581" y="132"/>
                </a:cubicBezTo>
                <a:cubicBezTo>
                  <a:pt x="589" y="135"/>
                  <a:pt x="589" y="140"/>
                  <a:pt x="581" y="143"/>
                </a:cubicBezTo>
                <a:cubicBezTo>
                  <a:pt x="555" y="152"/>
                  <a:pt x="531" y="160"/>
                  <a:pt x="507" y="167"/>
                </a:cubicBezTo>
                <a:cubicBezTo>
                  <a:pt x="505" y="168"/>
                  <a:pt x="504" y="170"/>
                  <a:pt x="505" y="172"/>
                </a:cubicBezTo>
                <a:cubicBezTo>
                  <a:pt x="509" y="184"/>
                  <a:pt x="514" y="199"/>
                  <a:pt x="521" y="220"/>
                </a:cubicBezTo>
                <a:close/>
                <a:moveTo>
                  <a:pt x="452" y="197"/>
                </a:moveTo>
                <a:cubicBezTo>
                  <a:pt x="460" y="195"/>
                  <a:pt x="459" y="205"/>
                  <a:pt x="458" y="209"/>
                </a:cubicBezTo>
                <a:cubicBezTo>
                  <a:pt x="457" y="218"/>
                  <a:pt x="457" y="226"/>
                  <a:pt x="456" y="234"/>
                </a:cubicBezTo>
                <a:cubicBezTo>
                  <a:pt x="454" y="242"/>
                  <a:pt x="453" y="250"/>
                  <a:pt x="451" y="258"/>
                </a:cubicBezTo>
                <a:cubicBezTo>
                  <a:pt x="451" y="260"/>
                  <a:pt x="450" y="261"/>
                  <a:pt x="448" y="262"/>
                </a:cubicBezTo>
                <a:cubicBezTo>
                  <a:pt x="418" y="276"/>
                  <a:pt x="387" y="288"/>
                  <a:pt x="355" y="298"/>
                </a:cubicBezTo>
                <a:cubicBezTo>
                  <a:pt x="326" y="307"/>
                  <a:pt x="295" y="315"/>
                  <a:pt x="264" y="321"/>
                </a:cubicBezTo>
                <a:cubicBezTo>
                  <a:pt x="261" y="321"/>
                  <a:pt x="258" y="319"/>
                  <a:pt x="258" y="316"/>
                </a:cubicBezTo>
                <a:cubicBezTo>
                  <a:pt x="257" y="291"/>
                  <a:pt x="256" y="266"/>
                  <a:pt x="255" y="241"/>
                </a:cubicBezTo>
                <a:cubicBezTo>
                  <a:pt x="255" y="238"/>
                  <a:pt x="257" y="236"/>
                  <a:pt x="260" y="235"/>
                </a:cubicBezTo>
                <a:cubicBezTo>
                  <a:pt x="325" y="227"/>
                  <a:pt x="389" y="214"/>
                  <a:pt x="452" y="197"/>
                </a:cubicBezTo>
                <a:close/>
              </a:path>
            </a:pathLst>
          </a:custGeom>
          <a:solidFill>
            <a:schemeClr val="accent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114" name="文本框 113">
            <a:extLst>
              <a:ext uri="{FF2B5EF4-FFF2-40B4-BE49-F238E27FC236}">
                <a16:creationId xmlns="" xmlns:a16="http://schemas.microsoft.com/office/drawing/2014/main" id="{EC35C03F-C4F4-524E-8664-D5CEEF24C6D8}"/>
              </a:ext>
            </a:extLst>
          </p:cNvPr>
          <p:cNvSpPr txBox="1"/>
          <p:nvPr/>
        </p:nvSpPr>
        <p:spPr>
          <a:xfrm>
            <a:off x="1434353" y="3033951"/>
            <a:ext cx="1937547" cy="231787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kumimoji="1" lang="zh-CN" altLang="en-US" sz="14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kumimoji="1" lang="en-US" altLang="zh-CN" sz="14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kumimoji="1" lang="zh-CN" altLang="en-US" sz="14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是国家批准设立研究生院的大学，是国家“</a:t>
            </a:r>
            <a:r>
              <a:rPr kumimoji="1" lang="en-US" altLang="zh-CN" sz="14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211</a:t>
            </a:r>
            <a:r>
              <a:rPr kumimoji="1" lang="zh-CN" altLang="en-US" sz="14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工程”、“</a:t>
            </a:r>
            <a:r>
              <a:rPr kumimoji="1" lang="en-US" altLang="zh-CN" sz="14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985</a:t>
            </a:r>
            <a:r>
              <a:rPr kumimoji="1" lang="zh-CN" altLang="en-US" sz="14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优势学科创新平台”和国家“双一流”学科建设高校。</a:t>
            </a:r>
          </a:p>
        </p:txBody>
      </p:sp>
      <p:sp>
        <p:nvSpPr>
          <p:cNvPr id="117" name="椭圆 116">
            <a:extLst>
              <a:ext uri="{FF2B5EF4-FFF2-40B4-BE49-F238E27FC236}">
                <a16:creationId xmlns="" xmlns:a16="http://schemas.microsoft.com/office/drawing/2014/main" id="{C09312CF-4848-1541-A5FC-CCD2F3127A72}"/>
              </a:ext>
            </a:extLst>
          </p:cNvPr>
          <p:cNvSpPr/>
          <p:nvPr/>
        </p:nvSpPr>
        <p:spPr>
          <a:xfrm>
            <a:off x="5827708" y="2263086"/>
            <a:ext cx="705800" cy="705800"/>
          </a:xfrm>
          <a:prstGeom prst="ellipse">
            <a:avLst/>
          </a:prstGeom>
          <a:solidFill>
            <a:schemeClr val="bg1">
              <a:lumMod val="95000"/>
            </a:schemeClr>
          </a:solidFill>
          <a:ln w="9525">
            <a:noFill/>
          </a:ln>
          <a:effectLst>
            <a:innerShdw blurRad="88900">
              <a:prstClr val="black">
                <a:alpha val="49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dirty="0"/>
          </a:p>
        </p:txBody>
      </p:sp>
      <p:sp>
        <p:nvSpPr>
          <p:cNvPr id="119" name="文本框 118">
            <a:extLst>
              <a:ext uri="{FF2B5EF4-FFF2-40B4-BE49-F238E27FC236}">
                <a16:creationId xmlns="" xmlns:a16="http://schemas.microsoft.com/office/drawing/2014/main" id="{49DE4F5F-9A99-2344-9CAF-0EC7E1F37A49}"/>
              </a:ext>
            </a:extLst>
          </p:cNvPr>
          <p:cNvSpPr txBox="1"/>
          <p:nvPr/>
        </p:nvSpPr>
        <p:spPr>
          <a:xfrm>
            <a:off x="5136407" y="3033951"/>
            <a:ext cx="1937547" cy="231787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kumimoji="1" lang="zh-CN" altLang="en-US" sz="14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kumimoji="1" lang="en-US" altLang="zh-CN" sz="14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kumimoji="1" lang="zh-CN" altLang="en-US" sz="14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是国家批准设立研究生院的大学，是国家“</a:t>
            </a:r>
            <a:r>
              <a:rPr kumimoji="1" lang="en-US" altLang="zh-CN" sz="14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211</a:t>
            </a:r>
            <a:r>
              <a:rPr kumimoji="1" lang="zh-CN" altLang="en-US" sz="14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工程”、“</a:t>
            </a:r>
            <a:r>
              <a:rPr kumimoji="1" lang="en-US" altLang="zh-CN" sz="14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985</a:t>
            </a:r>
            <a:r>
              <a:rPr kumimoji="1" lang="zh-CN" altLang="en-US" sz="14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优势学科创新平台”和国家“双一流”学科建设高校。</a:t>
            </a:r>
          </a:p>
        </p:txBody>
      </p:sp>
      <p:sp>
        <p:nvSpPr>
          <p:cNvPr id="127" name="椭圆 126">
            <a:extLst>
              <a:ext uri="{FF2B5EF4-FFF2-40B4-BE49-F238E27FC236}">
                <a16:creationId xmlns="" xmlns:a16="http://schemas.microsoft.com/office/drawing/2014/main" id="{F43132EC-7A15-144B-B6C5-5D6A072437A3}"/>
              </a:ext>
            </a:extLst>
          </p:cNvPr>
          <p:cNvSpPr/>
          <p:nvPr/>
        </p:nvSpPr>
        <p:spPr>
          <a:xfrm>
            <a:off x="9482963" y="2263086"/>
            <a:ext cx="705800" cy="705800"/>
          </a:xfrm>
          <a:prstGeom prst="ellipse">
            <a:avLst/>
          </a:prstGeom>
          <a:solidFill>
            <a:schemeClr val="bg1">
              <a:lumMod val="95000"/>
            </a:schemeClr>
          </a:solidFill>
          <a:ln w="9525">
            <a:noFill/>
          </a:ln>
          <a:effectLst>
            <a:innerShdw blurRad="88900">
              <a:prstClr val="black">
                <a:alpha val="49000"/>
              </a:prstClr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dirty="0"/>
          </a:p>
        </p:txBody>
      </p:sp>
      <p:sp>
        <p:nvSpPr>
          <p:cNvPr id="207" name="文本框 206">
            <a:extLst>
              <a:ext uri="{FF2B5EF4-FFF2-40B4-BE49-F238E27FC236}">
                <a16:creationId xmlns="" xmlns:a16="http://schemas.microsoft.com/office/drawing/2014/main" id="{95EE2ADC-F37E-7841-AC80-30FBBE66B7AB}"/>
              </a:ext>
            </a:extLst>
          </p:cNvPr>
          <p:cNvSpPr txBox="1"/>
          <p:nvPr/>
        </p:nvSpPr>
        <p:spPr>
          <a:xfrm>
            <a:off x="8791662" y="3033951"/>
            <a:ext cx="1937547" cy="231787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kumimoji="1" lang="zh-CN" altLang="en-US" sz="14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kumimoji="1" lang="en-US" altLang="zh-CN" sz="14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kumimoji="1" lang="zh-CN" altLang="en-US" sz="14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是国家批准设立研究生院的大学，是国家“</a:t>
            </a:r>
            <a:r>
              <a:rPr kumimoji="1" lang="en-US" altLang="zh-CN" sz="14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211</a:t>
            </a:r>
            <a:r>
              <a:rPr kumimoji="1" lang="zh-CN" altLang="en-US" sz="14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工程”、“</a:t>
            </a:r>
            <a:r>
              <a:rPr kumimoji="1" lang="en-US" altLang="zh-CN" sz="14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985</a:t>
            </a:r>
            <a:r>
              <a:rPr kumimoji="1" lang="zh-CN" altLang="en-US" sz="14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优势学科创新平台”和国家“双一流”学科建设高校。</a:t>
            </a:r>
          </a:p>
        </p:txBody>
      </p:sp>
      <p:sp>
        <p:nvSpPr>
          <p:cNvPr id="209" name="Freeform 12">
            <a:extLst>
              <a:ext uri="{FF2B5EF4-FFF2-40B4-BE49-F238E27FC236}">
                <a16:creationId xmlns="" xmlns:a16="http://schemas.microsoft.com/office/drawing/2014/main" id="{5E01CE75-FDD6-6D47-81EC-752B2E192F34}"/>
              </a:ext>
            </a:extLst>
          </p:cNvPr>
          <p:cNvSpPr>
            <a:spLocks/>
          </p:cNvSpPr>
          <p:nvPr/>
        </p:nvSpPr>
        <p:spPr bwMode="auto">
          <a:xfrm>
            <a:off x="5988099" y="2459858"/>
            <a:ext cx="395865" cy="345112"/>
          </a:xfrm>
          <a:custGeom>
            <a:avLst/>
            <a:gdLst>
              <a:gd name="T0" fmla="*/ 64 w 148"/>
              <a:gd name="T1" fmla="*/ 121 h 128"/>
              <a:gd name="T2" fmla="*/ 64 w 148"/>
              <a:gd name="T3" fmla="*/ 123 h 128"/>
              <a:gd name="T4" fmla="*/ 74 w 148"/>
              <a:gd name="T5" fmla="*/ 128 h 128"/>
              <a:gd name="T6" fmla="*/ 83 w 148"/>
              <a:gd name="T7" fmla="*/ 123 h 128"/>
              <a:gd name="T8" fmla="*/ 83 w 148"/>
              <a:gd name="T9" fmla="*/ 121 h 128"/>
              <a:gd name="T10" fmla="*/ 93 w 148"/>
              <a:gd name="T11" fmla="*/ 118 h 128"/>
              <a:gd name="T12" fmla="*/ 148 w 148"/>
              <a:gd name="T13" fmla="*/ 123 h 128"/>
              <a:gd name="T14" fmla="*/ 148 w 148"/>
              <a:gd name="T15" fmla="*/ 24 h 128"/>
              <a:gd name="T16" fmla="*/ 139 w 148"/>
              <a:gd name="T17" fmla="*/ 23 h 128"/>
              <a:gd name="T18" fmla="*/ 139 w 148"/>
              <a:gd name="T19" fmla="*/ 109 h 128"/>
              <a:gd name="T20" fmla="*/ 94 w 148"/>
              <a:gd name="T21" fmla="*/ 104 h 128"/>
              <a:gd name="T22" fmla="*/ 77 w 148"/>
              <a:gd name="T23" fmla="*/ 119 h 128"/>
              <a:gd name="T24" fmla="*/ 75 w 148"/>
              <a:gd name="T25" fmla="*/ 118 h 128"/>
              <a:gd name="T26" fmla="*/ 89 w 148"/>
              <a:gd name="T27" fmla="*/ 99 h 128"/>
              <a:gd name="T28" fmla="*/ 131 w 148"/>
              <a:gd name="T29" fmla="*/ 96 h 128"/>
              <a:gd name="T30" fmla="*/ 131 w 148"/>
              <a:gd name="T31" fmla="*/ 0 h 128"/>
              <a:gd name="T32" fmla="*/ 111 w 148"/>
              <a:gd name="T33" fmla="*/ 5 h 128"/>
              <a:gd name="T34" fmla="*/ 111 w 148"/>
              <a:gd name="T35" fmla="*/ 76 h 128"/>
              <a:gd name="T36" fmla="*/ 100 w 148"/>
              <a:gd name="T37" fmla="*/ 70 h 128"/>
              <a:gd name="T38" fmla="*/ 90 w 148"/>
              <a:gd name="T39" fmla="*/ 83 h 128"/>
              <a:gd name="T40" fmla="*/ 90 w 148"/>
              <a:gd name="T41" fmla="*/ 11 h 128"/>
              <a:gd name="T42" fmla="*/ 90 w 148"/>
              <a:gd name="T43" fmla="*/ 12 h 128"/>
              <a:gd name="T44" fmla="*/ 74 w 148"/>
              <a:gd name="T45" fmla="*/ 26 h 128"/>
              <a:gd name="T46" fmla="*/ 57 w 148"/>
              <a:gd name="T47" fmla="*/ 12 h 128"/>
              <a:gd name="T48" fmla="*/ 16 w 148"/>
              <a:gd name="T49" fmla="*/ 0 h 128"/>
              <a:gd name="T50" fmla="*/ 16 w 148"/>
              <a:gd name="T51" fmla="*/ 96 h 128"/>
              <a:gd name="T52" fmla="*/ 57 w 148"/>
              <a:gd name="T53" fmla="*/ 99 h 128"/>
              <a:gd name="T54" fmla="*/ 72 w 148"/>
              <a:gd name="T55" fmla="*/ 118 h 128"/>
              <a:gd name="T56" fmla="*/ 70 w 148"/>
              <a:gd name="T57" fmla="*/ 119 h 128"/>
              <a:gd name="T58" fmla="*/ 53 w 148"/>
              <a:gd name="T59" fmla="*/ 104 h 128"/>
              <a:gd name="T60" fmla="*/ 8 w 148"/>
              <a:gd name="T61" fmla="*/ 109 h 128"/>
              <a:gd name="T62" fmla="*/ 8 w 148"/>
              <a:gd name="T63" fmla="*/ 23 h 128"/>
              <a:gd name="T64" fmla="*/ 0 w 148"/>
              <a:gd name="T65" fmla="*/ 24 h 128"/>
              <a:gd name="T66" fmla="*/ 0 w 148"/>
              <a:gd name="T67" fmla="*/ 123 h 128"/>
              <a:gd name="T68" fmla="*/ 54 w 148"/>
              <a:gd name="T69" fmla="*/ 118 h 128"/>
              <a:gd name="T70" fmla="*/ 64 w 148"/>
              <a:gd name="T71" fmla="*/ 121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148" h="128">
                <a:moveTo>
                  <a:pt x="64" y="121"/>
                </a:moveTo>
                <a:cubicBezTo>
                  <a:pt x="64" y="122"/>
                  <a:pt x="64" y="122"/>
                  <a:pt x="64" y="123"/>
                </a:cubicBezTo>
                <a:cubicBezTo>
                  <a:pt x="64" y="126"/>
                  <a:pt x="68" y="128"/>
                  <a:pt x="74" y="128"/>
                </a:cubicBezTo>
                <a:cubicBezTo>
                  <a:pt x="79" y="128"/>
                  <a:pt x="83" y="126"/>
                  <a:pt x="83" y="123"/>
                </a:cubicBezTo>
                <a:cubicBezTo>
                  <a:pt x="83" y="122"/>
                  <a:pt x="83" y="122"/>
                  <a:pt x="83" y="121"/>
                </a:cubicBezTo>
                <a:cubicBezTo>
                  <a:pt x="86" y="120"/>
                  <a:pt x="89" y="118"/>
                  <a:pt x="93" y="118"/>
                </a:cubicBezTo>
                <a:cubicBezTo>
                  <a:pt x="115" y="118"/>
                  <a:pt x="148" y="123"/>
                  <a:pt x="148" y="123"/>
                </a:cubicBezTo>
                <a:cubicBezTo>
                  <a:pt x="148" y="24"/>
                  <a:pt x="148" y="24"/>
                  <a:pt x="148" y="24"/>
                </a:cubicBezTo>
                <a:cubicBezTo>
                  <a:pt x="148" y="24"/>
                  <a:pt x="144" y="23"/>
                  <a:pt x="139" y="23"/>
                </a:cubicBezTo>
                <a:cubicBezTo>
                  <a:pt x="139" y="109"/>
                  <a:pt x="139" y="109"/>
                  <a:pt x="139" y="109"/>
                </a:cubicBezTo>
                <a:cubicBezTo>
                  <a:pt x="139" y="109"/>
                  <a:pt x="113" y="98"/>
                  <a:pt x="94" y="104"/>
                </a:cubicBezTo>
                <a:cubicBezTo>
                  <a:pt x="87" y="106"/>
                  <a:pt x="81" y="114"/>
                  <a:pt x="77" y="119"/>
                </a:cubicBezTo>
                <a:cubicBezTo>
                  <a:pt x="76" y="118"/>
                  <a:pt x="76" y="118"/>
                  <a:pt x="75" y="118"/>
                </a:cubicBezTo>
                <a:cubicBezTo>
                  <a:pt x="78" y="113"/>
                  <a:pt x="83" y="103"/>
                  <a:pt x="89" y="99"/>
                </a:cubicBezTo>
                <a:cubicBezTo>
                  <a:pt x="107" y="91"/>
                  <a:pt x="131" y="96"/>
                  <a:pt x="131" y="96"/>
                </a:cubicBezTo>
                <a:cubicBezTo>
                  <a:pt x="131" y="0"/>
                  <a:pt x="131" y="0"/>
                  <a:pt x="131" y="0"/>
                </a:cubicBezTo>
                <a:cubicBezTo>
                  <a:pt x="131" y="0"/>
                  <a:pt x="122" y="2"/>
                  <a:pt x="111" y="5"/>
                </a:cubicBezTo>
                <a:cubicBezTo>
                  <a:pt x="111" y="76"/>
                  <a:pt x="111" y="76"/>
                  <a:pt x="111" y="76"/>
                </a:cubicBezTo>
                <a:cubicBezTo>
                  <a:pt x="100" y="70"/>
                  <a:pt x="100" y="70"/>
                  <a:pt x="100" y="70"/>
                </a:cubicBezTo>
                <a:cubicBezTo>
                  <a:pt x="90" y="83"/>
                  <a:pt x="90" y="83"/>
                  <a:pt x="90" y="83"/>
                </a:cubicBezTo>
                <a:cubicBezTo>
                  <a:pt x="90" y="11"/>
                  <a:pt x="90" y="11"/>
                  <a:pt x="90" y="11"/>
                </a:cubicBezTo>
                <a:cubicBezTo>
                  <a:pt x="90" y="11"/>
                  <a:pt x="90" y="11"/>
                  <a:pt x="90" y="12"/>
                </a:cubicBezTo>
                <a:cubicBezTo>
                  <a:pt x="81" y="15"/>
                  <a:pt x="74" y="26"/>
                  <a:pt x="74" y="26"/>
                </a:cubicBezTo>
                <a:cubicBezTo>
                  <a:pt x="74" y="26"/>
                  <a:pt x="66" y="15"/>
                  <a:pt x="57" y="12"/>
                </a:cubicBezTo>
                <a:cubicBezTo>
                  <a:pt x="40" y="5"/>
                  <a:pt x="16" y="0"/>
                  <a:pt x="16" y="0"/>
                </a:cubicBezTo>
                <a:cubicBezTo>
                  <a:pt x="16" y="96"/>
                  <a:pt x="16" y="96"/>
                  <a:pt x="16" y="96"/>
                </a:cubicBezTo>
                <a:cubicBezTo>
                  <a:pt x="16" y="96"/>
                  <a:pt x="40" y="91"/>
                  <a:pt x="57" y="99"/>
                </a:cubicBezTo>
                <a:cubicBezTo>
                  <a:pt x="64" y="103"/>
                  <a:pt x="69" y="113"/>
                  <a:pt x="72" y="118"/>
                </a:cubicBezTo>
                <a:cubicBezTo>
                  <a:pt x="71" y="118"/>
                  <a:pt x="71" y="118"/>
                  <a:pt x="70" y="119"/>
                </a:cubicBezTo>
                <a:cubicBezTo>
                  <a:pt x="67" y="114"/>
                  <a:pt x="60" y="106"/>
                  <a:pt x="53" y="104"/>
                </a:cubicBezTo>
                <a:cubicBezTo>
                  <a:pt x="34" y="98"/>
                  <a:pt x="8" y="109"/>
                  <a:pt x="8" y="109"/>
                </a:cubicBezTo>
                <a:cubicBezTo>
                  <a:pt x="8" y="23"/>
                  <a:pt x="8" y="23"/>
                  <a:pt x="8" y="23"/>
                </a:cubicBezTo>
                <a:cubicBezTo>
                  <a:pt x="3" y="23"/>
                  <a:pt x="0" y="24"/>
                  <a:pt x="0" y="24"/>
                </a:cubicBezTo>
                <a:cubicBezTo>
                  <a:pt x="0" y="123"/>
                  <a:pt x="0" y="123"/>
                  <a:pt x="0" y="123"/>
                </a:cubicBezTo>
                <a:cubicBezTo>
                  <a:pt x="0" y="123"/>
                  <a:pt x="32" y="118"/>
                  <a:pt x="54" y="118"/>
                </a:cubicBezTo>
                <a:cubicBezTo>
                  <a:pt x="58" y="118"/>
                  <a:pt x="61" y="120"/>
                  <a:pt x="64" y="12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1" name="Freeform 66">
            <a:extLst>
              <a:ext uri="{FF2B5EF4-FFF2-40B4-BE49-F238E27FC236}">
                <a16:creationId xmlns="" xmlns:a16="http://schemas.microsoft.com/office/drawing/2014/main" id="{ADFDF687-D7F8-E34A-82DA-5F0C8ACB45D9}"/>
              </a:ext>
            </a:extLst>
          </p:cNvPr>
          <p:cNvSpPr>
            <a:spLocks noEditPoints="1"/>
          </p:cNvSpPr>
          <p:nvPr/>
        </p:nvSpPr>
        <p:spPr bwMode="auto">
          <a:xfrm>
            <a:off x="9708716" y="2399916"/>
            <a:ext cx="266557" cy="392096"/>
          </a:xfrm>
          <a:custGeom>
            <a:avLst/>
            <a:gdLst>
              <a:gd name="T0" fmla="*/ 94 w 117"/>
              <a:gd name="T1" fmla="*/ 142 h 173"/>
              <a:gd name="T2" fmla="*/ 93 w 117"/>
              <a:gd name="T3" fmla="*/ 141 h 173"/>
              <a:gd name="T4" fmla="*/ 71 w 117"/>
              <a:gd name="T5" fmla="*/ 90 h 173"/>
              <a:gd name="T6" fmla="*/ 59 w 117"/>
              <a:gd name="T7" fmla="*/ 87 h 173"/>
              <a:gd name="T8" fmla="*/ 46 w 117"/>
              <a:gd name="T9" fmla="*/ 90 h 173"/>
              <a:gd name="T10" fmla="*/ 24 w 117"/>
              <a:gd name="T11" fmla="*/ 141 h 173"/>
              <a:gd name="T12" fmla="*/ 24 w 117"/>
              <a:gd name="T13" fmla="*/ 142 h 173"/>
              <a:gd name="T14" fmla="*/ 23 w 117"/>
              <a:gd name="T15" fmla="*/ 144 h 173"/>
              <a:gd name="T16" fmla="*/ 23 w 117"/>
              <a:gd name="T17" fmla="*/ 144 h 173"/>
              <a:gd name="T18" fmla="*/ 23 w 117"/>
              <a:gd name="T19" fmla="*/ 144 h 173"/>
              <a:gd name="T20" fmla="*/ 59 w 117"/>
              <a:gd name="T21" fmla="*/ 157 h 173"/>
              <a:gd name="T22" fmla="*/ 95 w 117"/>
              <a:gd name="T23" fmla="*/ 144 h 173"/>
              <a:gd name="T24" fmla="*/ 95 w 117"/>
              <a:gd name="T25" fmla="*/ 144 h 173"/>
              <a:gd name="T26" fmla="*/ 95 w 117"/>
              <a:gd name="T27" fmla="*/ 144 h 173"/>
              <a:gd name="T28" fmla="*/ 94 w 117"/>
              <a:gd name="T29" fmla="*/ 142 h 173"/>
              <a:gd name="T30" fmla="*/ 116 w 117"/>
              <a:gd name="T31" fmla="*/ 152 h 173"/>
              <a:gd name="T32" fmla="*/ 115 w 117"/>
              <a:gd name="T33" fmla="*/ 149 h 173"/>
              <a:gd name="T34" fmla="*/ 114 w 117"/>
              <a:gd name="T35" fmla="*/ 147 h 173"/>
              <a:gd name="T36" fmla="*/ 78 w 117"/>
              <a:gd name="T37" fmla="*/ 66 h 173"/>
              <a:gd name="T38" fmla="*/ 79 w 117"/>
              <a:gd name="T39" fmla="*/ 66 h 173"/>
              <a:gd name="T40" fmla="*/ 79 w 117"/>
              <a:gd name="T41" fmla="*/ 30 h 173"/>
              <a:gd name="T42" fmla="*/ 87 w 117"/>
              <a:gd name="T43" fmla="*/ 22 h 173"/>
              <a:gd name="T44" fmla="*/ 87 w 117"/>
              <a:gd name="T45" fmla="*/ 11 h 173"/>
              <a:gd name="T46" fmla="*/ 59 w 117"/>
              <a:gd name="T47" fmla="*/ 0 h 173"/>
              <a:gd name="T48" fmla="*/ 30 w 117"/>
              <a:gd name="T49" fmla="*/ 11 h 173"/>
              <a:gd name="T50" fmla="*/ 30 w 117"/>
              <a:gd name="T51" fmla="*/ 22 h 173"/>
              <a:gd name="T52" fmla="*/ 38 w 117"/>
              <a:gd name="T53" fmla="*/ 30 h 173"/>
              <a:gd name="T54" fmla="*/ 38 w 117"/>
              <a:gd name="T55" fmla="*/ 66 h 173"/>
              <a:gd name="T56" fmla="*/ 39 w 117"/>
              <a:gd name="T57" fmla="*/ 66 h 173"/>
              <a:gd name="T58" fmla="*/ 4 w 117"/>
              <a:gd name="T59" fmla="*/ 147 h 173"/>
              <a:gd name="T60" fmla="*/ 2 w 117"/>
              <a:gd name="T61" fmla="*/ 149 h 173"/>
              <a:gd name="T62" fmla="*/ 1 w 117"/>
              <a:gd name="T63" fmla="*/ 152 h 173"/>
              <a:gd name="T64" fmla="*/ 1 w 117"/>
              <a:gd name="T65" fmla="*/ 153 h 173"/>
              <a:gd name="T66" fmla="*/ 1 w 117"/>
              <a:gd name="T67" fmla="*/ 153 h 173"/>
              <a:gd name="T68" fmla="*/ 59 w 117"/>
              <a:gd name="T69" fmla="*/ 173 h 173"/>
              <a:gd name="T70" fmla="*/ 116 w 117"/>
              <a:gd name="T71" fmla="*/ 153 h 173"/>
              <a:gd name="T72" fmla="*/ 116 w 117"/>
              <a:gd name="T73" fmla="*/ 153 h 173"/>
              <a:gd name="T74" fmla="*/ 116 w 117"/>
              <a:gd name="T75" fmla="*/ 152 h 173"/>
              <a:gd name="T76" fmla="*/ 34 w 117"/>
              <a:gd name="T77" fmla="*/ 15 h 173"/>
              <a:gd name="T78" fmla="*/ 59 w 117"/>
              <a:gd name="T79" fmla="*/ 8 h 173"/>
              <a:gd name="T80" fmla="*/ 83 w 117"/>
              <a:gd name="T81" fmla="*/ 15 h 173"/>
              <a:gd name="T82" fmla="*/ 59 w 117"/>
              <a:gd name="T83" fmla="*/ 21 h 173"/>
              <a:gd name="T84" fmla="*/ 34 w 117"/>
              <a:gd name="T85" fmla="*/ 15 h 173"/>
              <a:gd name="T86" fmla="*/ 104 w 117"/>
              <a:gd name="T87" fmla="*/ 149 h 173"/>
              <a:gd name="T88" fmla="*/ 59 w 117"/>
              <a:gd name="T89" fmla="*/ 165 h 173"/>
              <a:gd name="T90" fmla="*/ 13 w 117"/>
              <a:gd name="T91" fmla="*/ 149 h 173"/>
              <a:gd name="T92" fmla="*/ 13 w 117"/>
              <a:gd name="T93" fmla="*/ 149 h 173"/>
              <a:gd name="T94" fmla="*/ 13 w 117"/>
              <a:gd name="T95" fmla="*/ 149 h 173"/>
              <a:gd name="T96" fmla="*/ 14 w 117"/>
              <a:gd name="T97" fmla="*/ 146 h 173"/>
              <a:gd name="T98" fmla="*/ 15 w 117"/>
              <a:gd name="T99" fmla="*/ 144 h 173"/>
              <a:gd name="T100" fmla="*/ 46 w 117"/>
              <a:gd name="T101" fmla="*/ 71 h 173"/>
              <a:gd name="T102" fmla="*/ 46 w 117"/>
              <a:gd name="T103" fmla="*/ 32 h 173"/>
              <a:gd name="T104" fmla="*/ 59 w 117"/>
              <a:gd name="T105" fmla="*/ 33 h 173"/>
              <a:gd name="T106" fmla="*/ 71 w 117"/>
              <a:gd name="T107" fmla="*/ 32 h 173"/>
              <a:gd name="T108" fmla="*/ 71 w 117"/>
              <a:gd name="T109" fmla="*/ 71 h 173"/>
              <a:gd name="T110" fmla="*/ 102 w 117"/>
              <a:gd name="T111" fmla="*/ 144 h 173"/>
              <a:gd name="T112" fmla="*/ 103 w 117"/>
              <a:gd name="T113" fmla="*/ 146 h 173"/>
              <a:gd name="T114" fmla="*/ 104 w 117"/>
              <a:gd name="T115" fmla="*/ 149 h 173"/>
              <a:gd name="T116" fmla="*/ 104 w 117"/>
              <a:gd name="T117" fmla="*/ 149 h 1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117" h="173">
                <a:moveTo>
                  <a:pt x="94" y="142"/>
                </a:moveTo>
                <a:cubicBezTo>
                  <a:pt x="94" y="141"/>
                  <a:pt x="93" y="141"/>
                  <a:pt x="93" y="141"/>
                </a:cubicBezTo>
                <a:cubicBezTo>
                  <a:pt x="71" y="90"/>
                  <a:pt x="71" y="90"/>
                  <a:pt x="71" y="90"/>
                </a:cubicBezTo>
                <a:cubicBezTo>
                  <a:pt x="71" y="90"/>
                  <a:pt x="65" y="87"/>
                  <a:pt x="59" y="87"/>
                </a:cubicBezTo>
                <a:cubicBezTo>
                  <a:pt x="53" y="87"/>
                  <a:pt x="46" y="90"/>
                  <a:pt x="46" y="90"/>
                </a:cubicBezTo>
                <a:cubicBezTo>
                  <a:pt x="24" y="141"/>
                  <a:pt x="24" y="141"/>
                  <a:pt x="24" y="141"/>
                </a:cubicBezTo>
                <a:cubicBezTo>
                  <a:pt x="24" y="141"/>
                  <a:pt x="24" y="141"/>
                  <a:pt x="24" y="142"/>
                </a:cubicBezTo>
                <a:cubicBezTo>
                  <a:pt x="23" y="142"/>
                  <a:pt x="23" y="143"/>
                  <a:pt x="23" y="144"/>
                </a:cubicBezTo>
                <a:cubicBezTo>
                  <a:pt x="23" y="144"/>
                  <a:pt x="23" y="144"/>
                  <a:pt x="23" y="144"/>
                </a:cubicBezTo>
                <a:cubicBezTo>
                  <a:pt x="23" y="144"/>
                  <a:pt x="23" y="144"/>
                  <a:pt x="23" y="144"/>
                </a:cubicBezTo>
                <a:cubicBezTo>
                  <a:pt x="22" y="151"/>
                  <a:pt x="37" y="157"/>
                  <a:pt x="59" y="157"/>
                </a:cubicBezTo>
                <a:cubicBezTo>
                  <a:pt x="80" y="157"/>
                  <a:pt x="95" y="151"/>
                  <a:pt x="95" y="144"/>
                </a:cubicBezTo>
                <a:cubicBezTo>
                  <a:pt x="95" y="144"/>
                  <a:pt x="95" y="144"/>
                  <a:pt x="95" y="144"/>
                </a:cubicBezTo>
                <a:cubicBezTo>
                  <a:pt x="95" y="144"/>
                  <a:pt x="95" y="144"/>
                  <a:pt x="95" y="144"/>
                </a:cubicBezTo>
                <a:cubicBezTo>
                  <a:pt x="94" y="143"/>
                  <a:pt x="94" y="142"/>
                  <a:pt x="94" y="142"/>
                </a:cubicBezTo>
                <a:close/>
                <a:moveTo>
                  <a:pt x="116" y="152"/>
                </a:moveTo>
                <a:cubicBezTo>
                  <a:pt x="116" y="151"/>
                  <a:pt x="116" y="150"/>
                  <a:pt x="115" y="149"/>
                </a:cubicBezTo>
                <a:cubicBezTo>
                  <a:pt x="115" y="148"/>
                  <a:pt x="114" y="148"/>
                  <a:pt x="114" y="147"/>
                </a:cubicBezTo>
                <a:cubicBezTo>
                  <a:pt x="78" y="66"/>
                  <a:pt x="78" y="66"/>
                  <a:pt x="78" y="66"/>
                </a:cubicBezTo>
                <a:cubicBezTo>
                  <a:pt x="79" y="66"/>
                  <a:pt x="79" y="66"/>
                  <a:pt x="79" y="66"/>
                </a:cubicBezTo>
                <a:cubicBezTo>
                  <a:pt x="79" y="30"/>
                  <a:pt x="79" y="30"/>
                  <a:pt x="79" y="30"/>
                </a:cubicBezTo>
                <a:cubicBezTo>
                  <a:pt x="84" y="28"/>
                  <a:pt x="87" y="25"/>
                  <a:pt x="87" y="22"/>
                </a:cubicBezTo>
                <a:cubicBezTo>
                  <a:pt x="87" y="11"/>
                  <a:pt x="87" y="11"/>
                  <a:pt x="87" y="11"/>
                </a:cubicBezTo>
                <a:cubicBezTo>
                  <a:pt x="87" y="5"/>
                  <a:pt x="75" y="0"/>
                  <a:pt x="59" y="0"/>
                </a:cubicBezTo>
                <a:cubicBezTo>
                  <a:pt x="43" y="0"/>
                  <a:pt x="30" y="5"/>
                  <a:pt x="30" y="11"/>
                </a:cubicBezTo>
                <a:cubicBezTo>
                  <a:pt x="30" y="22"/>
                  <a:pt x="30" y="22"/>
                  <a:pt x="30" y="22"/>
                </a:cubicBezTo>
                <a:cubicBezTo>
                  <a:pt x="30" y="25"/>
                  <a:pt x="33" y="28"/>
                  <a:pt x="38" y="30"/>
                </a:cubicBezTo>
                <a:cubicBezTo>
                  <a:pt x="38" y="66"/>
                  <a:pt x="38" y="66"/>
                  <a:pt x="38" y="66"/>
                </a:cubicBezTo>
                <a:cubicBezTo>
                  <a:pt x="39" y="66"/>
                  <a:pt x="39" y="66"/>
                  <a:pt x="39" y="66"/>
                </a:cubicBezTo>
                <a:cubicBezTo>
                  <a:pt x="4" y="147"/>
                  <a:pt x="4" y="147"/>
                  <a:pt x="4" y="147"/>
                </a:cubicBezTo>
                <a:cubicBezTo>
                  <a:pt x="3" y="148"/>
                  <a:pt x="3" y="148"/>
                  <a:pt x="2" y="149"/>
                </a:cubicBezTo>
                <a:cubicBezTo>
                  <a:pt x="2" y="150"/>
                  <a:pt x="1" y="151"/>
                  <a:pt x="1" y="152"/>
                </a:cubicBezTo>
                <a:cubicBezTo>
                  <a:pt x="1" y="153"/>
                  <a:pt x="1" y="153"/>
                  <a:pt x="1" y="153"/>
                </a:cubicBezTo>
                <a:cubicBezTo>
                  <a:pt x="1" y="153"/>
                  <a:pt x="1" y="153"/>
                  <a:pt x="1" y="153"/>
                </a:cubicBezTo>
                <a:cubicBezTo>
                  <a:pt x="0" y="164"/>
                  <a:pt x="24" y="173"/>
                  <a:pt x="59" y="173"/>
                </a:cubicBezTo>
                <a:cubicBezTo>
                  <a:pt x="94" y="173"/>
                  <a:pt x="117" y="164"/>
                  <a:pt x="116" y="153"/>
                </a:cubicBezTo>
                <a:cubicBezTo>
                  <a:pt x="116" y="153"/>
                  <a:pt x="116" y="153"/>
                  <a:pt x="116" y="153"/>
                </a:cubicBezTo>
                <a:lnTo>
                  <a:pt x="116" y="152"/>
                </a:lnTo>
                <a:close/>
                <a:moveTo>
                  <a:pt x="34" y="15"/>
                </a:moveTo>
                <a:cubicBezTo>
                  <a:pt x="34" y="11"/>
                  <a:pt x="45" y="8"/>
                  <a:pt x="59" y="8"/>
                </a:cubicBezTo>
                <a:cubicBezTo>
                  <a:pt x="72" y="8"/>
                  <a:pt x="83" y="11"/>
                  <a:pt x="83" y="15"/>
                </a:cubicBezTo>
                <a:cubicBezTo>
                  <a:pt x="83" y="18"/>
                  <a:pt x="72" y="21"/>
                  <a:pt x="59" y="21"/>
                </a:cubicBezTo>
                <a:cubicBezTo>
                  <a:pt x="45" y="21"/>
                  <a:pt x="34" y="18"/>
                  <a:pt x="34" y="15"/>
                </a:cubicBezTo>
                <a:close/>
                <a:moveTo>
                  <a:pt x="104" y="149"/>
                </a:moveTo>
                <a:cubicBezTo>
                  <a:pt x="105" y="158"/>
                  <a:pt x="86" y="165"/>
                  <a:pt x="59" y="165"/>
                </a:cubicBezTo>
                <a:cubicBezTo>
                  <a:pt x="31" y="165"/>
                  <a:pt x="13" y="158"/>
                  <a:pt x="13" y="149"/>
                </a:cubicBezTo>
                <a:cubicBezTo>
                  <a:pt x="13" y="149"/>
                  <a:pt x="13" y="149"/>
                  <a:pt x="13" y="149"/>
                </a:cubicBezTo>
                <a:cubicBezTo>
                  <a:pt x="13" y="149"/>
                  <a:pt x="13" y="149"/>
                  <a:pt x="13" y="149"/>
                </a:cubicBezTo>
                <a:cubicBezTo>
                  <a:pt x="13" y="148"/>
                  <a:pt x="14" y="147"/>
                  <a:pt x="14" y="146"/>
                </a:cubicBezTo>
                <a:cubicBezTo>
                  <a:pt x="14" y="145"/>
                  <a:pt x="15" y="145"/>
                  <a:pt x="15" y="144"/>
                </a:cubicBezTo>
                <a:cubicBezTo>
                  <a:pt x="46" y="71"/>
                  <a:pt x="46" y="71"/>
                  <a:pt x="46" y="71"/>
                </a:cubicBezTo>
                <a:cubicBezTo>
                  <a:pt x="46" y="32"/>
                  <a:pt x="46" y="32"/>
                  <a:pt x="46" y="32"/>
                </a:cubicBezTo>
                <a:cubicBezTo>
                  <a:pt x="50" y="33"/>
                  <a:pt x="54" y="33"/>
                  <a:pt x="59" y="33"/>
                </a:cubicBezTo>
                <a:cubicBezTo>
                  <a:pt x="63" y="33"/>
                  <a:pt x="67" y="33"/>
                  <a:pt x="71" y="32"/>
                </a:cubicBezTo>
                <a:cubicBezTo>
                  <a:pt x="71" y="71"/>
                  <a:pt x="71" y="71"/>
                  <a:pt x="71" y="71"/>
                </a:cubicBezTo>
                <a:cubicBezTo>
                  <a:pt x="102" y="144"/>
                  <a:pt x="102" y="144"/>
                  <a:pt x="102" y="144"/>
                </a:cubicBezTo>
                <a:cubicBezTo>
                  <a:pt x="103" y="145"/>
                  <a:pt x="103" y="145"/>
                  <a:pt x="103" y="146"/>
                </a:cubicBezTo>
                <a:cubicBezTo>
                  <a:pt x="104" y="147"/>
                  <a:pt x="104" y="148"/>
                  <a:pt x="104" y="149"/>
                </a:cubicBezTo>
                <a:cubicBezTo>
                  <a:pt x="104" y="149"/>
                  <a:pt x="104" y="149"/>
                  <a:pt x="104" y="149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357221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" name="图片 119">
            <a:extLst>
              <a:ext uri="{FF2B5EF4-FFF2-40B4-BE49-F238E27FC236}">
                <a16:creationId xmlns="" xmlns:a16="http://schemas.microsoft.com/office/drawing/2014/main" id="{6E4B7C73-2B67-6F4C-B613-44CFFAB50E67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" y="2"/>
            <a:ext cx="8086205" cy="714895"/>
          </a:xfrm>
          <a:custGeom>
            <a:avLst/>
            <a:gdLst>
              <a:gd name="connsiteX0" fmla="*/ 0 w 8086205"/>
              <a:gd name="connsiteY0" fmla="*/ 0 h 714895"/>
              <a:gd name="connsiteX1" fmla="*/ 7907481 w 8086205"/>
              <a:gd name="connsiteY1" fmla="*/ 0 h 714895"/>
              <a:gd name="connsiteX2" fmla="*/ 8086205 w 8086205"/>
              <a:gd name="connsiteY2" fmla="*/ 714895 h 714895"/>
              <a:gd name="connsiteX3" fmla="*/ 0 w 8086205"/>
              <a:gd name="connsiteY3" fmla="*/ 714895 h 714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86205" h="714895">
                <a:moveTo>
                  <a:pt x="0" y="0"/>
                </a:moveTo>
                <a:lnTo>
                  <a:pt x="7907481" y="0"/>
                </a:lnTo>
                <a:lnTo>
                  <a:pt x="8086205" y="714895"/>
                </a:lnTo>
                <a:lnTo>
                  <a:pt x="0" y="714895"/>
                </a:lnTo>
                <a:close/>
              </a:path>
            </a:pathLst>
          </a:custGeom>
        </p:spPr>
      </p:pic>
      <p:grpSp>
        <p:nvGrpSpPr>
          <p:cNvPr id="121" name="组合 120">
            <a:extLst>
              <a:ext uri="{FF2B5EF4-FFF2-40B4-BE49-F238E27FC236}">
                <a16:creationId xmlns="" xmlns:a16="http://schemas.microsoft.com/office/drawing/2014/main" id="{09FE7DF3-F695-C143-9E7A-ADDF401E458B}"/>
              </a:ext>
            </a:extLst>
          </p:cNvPr>
          <p:cNvGrpSpPr/>
          <p:nvPr/>
        </p:nvGrpSpPr>
        <p:grpSpPr>
          <a:xfrm>
            <a:off x="9975273" y="141699"/>
            <a:ext cx="1953203" cy="447936"/>
            <a:chOff x="9595040" y="83506"/>
            <a:chExt cx="2333435" cy="535137"/>
          </a:xfrm>
        </p:grpSpPr>
        <p:grpSp>
          <p:nvGrpSpPr>
            <p:cNvPr id="122" name="Group 4">
              <a:extLst>
                <a:ext uri="{FF2B5EF4-FFF2-40B4-BE49-F238E27FC236}">
                  <a16:creationId xmlns="" xmlns:a16="http://schemas.microsoft.com/office/drawing/2014/main" id="{B5D01054-CF1F-6D4D-96F7-F137BC4845D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0186253" y="142788"/>
              <a:ext cx="1742222" cy="419037"/>
              <a:chOff x="2838" y="1917"/>
              <a:chExt cx="2004" cy="482"/>
            </a:xfrm>
            <a:solidFill>
              <a:srgbClr val="09234F"/>
            </a:solidFill>
          </p:grpSpPr>
          <p:sp>
            <p:nvSpPr>
              <p:cNvPr id="146" name="Freeform 5">
                <a:extLst>
                  <a:ext uri="{FF2B5EF4-FFF2-40B4-BE49-F238E27FC236}">
                    <a16:creationId xmlns="" xmlns:a16="http://schemas.microsoft.com/office/drawing/2014/main" id="{D25A8DC4-0639-434D-B8A8-87FAC1471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952"/>
                <a:ext cx="191" cy="302"/>
              </a:xfrm>
              <a:custGeom>
                <a:avLst/>
                <a:gdLst>
                  <a:gd name="T0" fmla="*/ 97 w 100"/>
                  <a:gd name="T1" fmla="*/ 25 h 156"/>
                  <a:gd name="T2" fmla="*/ 98 w 100"/>
                  <a:gd name="T3" fmla="*/ 138 h 156"/>
                  <a:gd name="T4" fmla="*/ 85 w 100"/>
                  <a:gd name="T5" fmla="*/ 153 h 156"/>
                  <a:gd name="T6" fmla="*/ 49 w 100"/>
                  <a:gd name="T7" fmla="*/ 117 h 156"/>
                  <a:gd name="T8" fmla="*/ 57 w 100"/>
                  <a:gd name="T9" fmla="*/ 123 h 156"/>
                  <a:gd name="T10" fmla="*/ 57 w 100"/>
                  <a:gd name="T11" fmla="*/ 119 h 156"/>
                  <a:gd name="T12" fmla="*/ 77 w 100"/>
                  <a:gd name="T13" fmla="*/ 134 h 156"/>
                  <a:gd name="T14" fmla="*/ 83 w 100"/>
                  <a:gd name="T15" fmla="*/ 121 h 156"/>
                  <a:gd name="T16" fmla="*/ 76 w 100"/>
                  <a:gd name="T17" fmla="*/ 31 h 156"/>
                  <a:gd name="T18" fmla="*/ 66 w 100"/>
                  <a:gd name="T19" fmla="*/ 7 h 156"/>
                  <a:gd name="T20" fmla="*/ 0 w 100"/>
                  <a:gd name="T21" fmla="*/ 28 h 156"/>
                  <a:gd name="T22" fmla="*/ 1 w 100"/>
                  <a:gd name="T23" fmla="*/ 26 h 156"/>
                  <a:gd name="T24" fmla="*/ 58 w 100"/>
                  <a:gd name="T25" fmla="*/ 4 h 156"/>
                  <a:gd name="T26" fmla="*/ 97 w 100"/>
                  <a:gd name="T27" fmla="*/ 25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0" h="156">
                    <a:moveTo>
                      <a:pt x="97" y="25"/>
                    </a:moveTo>
                    <a:cubicBezTo>
                      <a:pt x="87" y="33"/>
                      <a:pt x="100" y="117"/>
                      <a:pt x="98" y="138"/>
                    </a:cubicBezTo>
                    <a:cubicBezTo>
                      <a:pt x="96" y="153"/>
                      <a:pt x="93" y="156"/>
                      <a:pt x="85" y="153"/>
                    </a:cubicBezTo>
                    <a:cubicBezTo>
                      <a:pt x="75" y="149"/>
                      <a:pt x="51" y="124"/>
                      <a:pt x="49" y="117"/>
                    </a:cubicBezTo>
                    <a:cubicBezTo>
                      <a:pt x="50" y="117"/>
                      <a:pt x="55" y="122"/>
                      <a:pt x="57" y="123"/>
                    </a:cubicBezTo>
                    <a:cubicBezTo>
                      <a:pt x="57" y="121"/>
                      <a:pt x="56" y="121"/>
                      <a:pt x="57" y="119"/>
                    </a:cubicBezTo>
                    <a:cubicBezTo>
                      <a:pt x="61" y="123"/>
                      <a:pt x="74" y="133"/>
                      <a:pt x="77" y="134"/>
                    </a:cubicBezTo>
                    <a:cubicBezTo>
                      <a:pt x="84" y="134"/>
                      <a:pt x="81" y="126"/>
                      <a:pt x="83" y="121"/>
                    </a:cubicBezTo>
                    <a:cubicBezTo>
                      <a:pt x="82" y="103"/>
                      <a:pt x="75" y="47"/>
                      <a:pt x="76" y="31"/>
                    </a:cubicBezTo>
                    <a:cubicBezTo>
                      <a:pt x="75" y="20"/>
                      <a:pt x="75" y="10"/>
                      <a:pt x="66" y="7"/>
                    </a:cubicBezTo>
                    <a:cubicBezTo>
                      <a:pt x="42" y="8"/>
                      <a:pt x="23" y="28"/>
                      <a:pt x="0" y="28"/>
                    </a:cubicBezTo>
                    <a:cubicBezTo>
                      <a:pt x="0" y="27"/>
                      <a:pt x="1" y="27"/>
                      <a:pt x="1" y="26"/>
                    </a:cubicBezTo>
                    <a:cubicBezTo>
                      <a:pt x="8" y="17"/>
                      <a:pt x="58" y="4"/>
                      <a:pt x="58" y="4"/>
                    </a:cubicBezTo>
                    <a:cubicBezTo>
                      <a:pt x="73" y="0"/>
                      <a:pt x="97" y="4"/>
                      <a:pt x="97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7" name="Freeform 6">
                <a:extLst>
                  <a:ext uri="{FF2B5EF4-FFF2-40B4-BE49-F238E27FC236}">
                    <a16:creationId xmlns="" xmlns:a16="http://schemas.microsoft.com/office/drawing/2014/main" id="{C46D8C1A-194C-D543-B0E9-2CC63A0E9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985"/>
                <a:ext cx="48" cy="39"/>
              </a:xfrm>
              <a:custGeom>
                <a:avLst/>
                <a:gdLst>
                  <a:gd name="T0" fmla="*/ 7 w 25"/>
                  <a:gd name="T1" fmla="*/ 1 h 20"/>
                  <a:gd name="T2" fmla="*/ 24 w 25"/>
                  <a:gd name="T3" fmla="*/ 9 h 20"/>
                  <a:gd name="T4" fmla="*/ 24 w 25"/>
                  <a:gd name="T5" fmla="*/ 16 h 20"/>
                  <a:gd name="T6" fmla="*/ 12 w 25"/>
                  <a:gd name="T7" fmla="*/ 17 h 20"/>
                  <a:gd name="T8" fmla="*/ 1 w 25"/>
                  <a:gd name="T9" fmla="*/ 5 h 20"/>
                  <a:gd name="T10" fmla="*/ 7 w 25"/>
                  <a:gd name="T11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0">
                    <a:moveTo>
                      <a:pt x="7" y="1"/>
                    </a:moveTo>
                    <a:cubicBezTo>
                      <a:pt x="12" y="2"/>
                      <a:pt x="17" y="1"/>
                      <a:pt x="24" y="9"/>
                    </a:cubicBezTo>
                    <a:cubicBezTo>
                      <a:pt x="25" y="11"/>
                      <a:pt x="25" y="13"/>
                      <a:pt x="24" y="16"/>
                    </a:cubicBezTo>
                    <a:cubicBezTo>
                      <a:pt x="23" y="18"/>
                      <a:pt x="15" y="20"/>
                      <a:pt x="12" y="17"/>
                    </a:cubicBezTo>
                    <a:cubicBezTo>
                      <a:pt x="9" y="13"/>
                      <a:pt x="2" y="8"/>
                      <a:pt x="1" y="5"/>
                    </a:cubicBezTo>
                    <a:cubicBezTo>
                      <a:pt x="0" y="2"/>
                      <a:pt x="5" y="0"/>
                      <a:pt x="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8" name="Freeform 7">
                <a:extLst>
                  <a:ext uri="{FF2B5EF4-FFF2-40B4-BE49-F238E27FC236}">
                    <a16:creationId xmlns="" xmlns:a16="http://schemas.microsoft.com/office/drawing/2014/main" id="{0DDAB724-179B-1440-8296-DEFAC0534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020"/>
                <a:ext cx="27" cy="180"/>
              </a:xfrm>
              <a:custGeom>
                <a:avLst/>
                <a:gdLst>
                  <a:gd name="T0" fmla="*/ 5 w 14"/>
                  <a:gd name="T1" fmla="*/ 0 h 93"/>
                  <a:gd name="T2" fmla="*/ 8 w 14"/>
                  <a:gd name="T3" fmla="*/ 9 h 93"/>
                  <a:gd name="T4" fmla="*/ 14 w 14"/>
                  <a:gd name="T5" fmla="*/ 91 h 93"/>
                  <a:gd name="T6" fmla="*/ 9 w 14"/>
                  <a:gd name="T7" fmla="*/ 93 h 93"/>
                  <a:gd name="T8" fmla="*/ 1 w 14"/>
                  <a:gd name="T9" fmla="*/ 86 h 93"/>
                  <a:gd name="T10" fmla="*/ 3 w 14"/>
                  <a:gd name="T11" fmla="*/ 6 h 93"/>
                  <a:gd name="T12" fmla="*/ 5 w 14"/>
                  <a:gd name="T1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93">
                    <a:moveTo>
                      <a:pt x="5" y="0"/>
                    </a:moveTo>
                    <a:cubicBezTo>
                      <a:pt x="6" y="1"/>
                      <a:pt x="8" y="1"/>
                      <a:pt x="8" y="9"/>
                    </a:cubicBezTo>
                    <a:cubicBezTo>
                      <a:pt x="9" y="10"/>
                      <a:pt x="10" y="90"/>
                      <a:pt x="14" y="91"/>
                    </a:cubicBezTo>
                    <a:cubicBezTo>
                      <a:pt x="11" y="92"/>
                      <a:pt x="12" y="93"/>
                      <a:pt x="9" y="93"/>
                    </a:cubicBezTo>
                    <a:cubicBezTo>
                      <a:pt x="6" y="90"/>
                      <a:pt x="3" y="90"/>
                      <a:pt x="1" y="86"/>
                    </a:cubicBezTo>
                    <a:cubicBezTo>
                      <a:pt x="4" y="67"/>
                      <a:pt x="0" y="31"/>
                      <a:pt x="3" y="6"/>
                    </a:cubicBezTo>
                    <a:cubicBezTo>
                      <a:pt x="3" y="3"/>
                      <a:pt x="3" y="0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9" name="Freeform 8">
                <a:extLst>
                  <a:ext uri="{FF2B5EF4-FFF2-40B4-BE49-F238E27FC236}">
                    <a16:creationId xmlns="" xmlns:a16="http://schemas.microsoft.com/office/drawing/2014/main" id="{8D07D84A-0C60-A546-9BB0-DF847F2E9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053"/>
                <a:ext cx="99" cy="46"/>
              </a:xfrm>
              <a:custGeom>
                <a:avLst/>
                <a:gdLst>
                  <a:gd name="T0" fmla="*/ 52 w 52"/>
                  <a:gd name="T1" fmla="*/ 24 h 24"/>
                  <a:gd name="T2" fmla="*/ 33 w 52"/>
                  <a:gd name="T3" fmla="*/ 16 h 24"/>
                  <a:gd name="T4" fmla="*/ 17 w 52"/>
                  <a:gd name="T5" fmla="*/ 9 h 24"/>
                  <a:gd name="T6" fmla="*/ 0 w 52"/>
                  <a:gd name="T7" fmla="*/ 0 h 24"/>
                  <a:gd name="T8" fmla="*/ 20 w 52"/>
                  <a:gd name="T9" fmla="*/ 2 h 24"/>
                  <a:gd name="T10" fmla="*/ 44 w 52"/>
                  <a:gd name="T11" fmla="*/ 15 h 24"/>
                  <a:gd name="T12" fmla="*/ 52 w 52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24">
                    <a:moveTo>
                      <a:pt x="52" y="24"/>
                    </a:moveTo>
                    <a:cubicBezTo>
                      <a:pt x="43" y="24"/>
                      <a:pt x="42" y="22"/>
                      <a:pt x="33" y="16"/>
                    </a:cubicBezTo>
                    <a:cubicBezTo>
                      <a:pt x="31" y="14"/>
                      <a:pt x="27" y="11"/>
                      <a:pt x="17" y="9"/>
                    </a:cubicBezTo>
                    <a:cubicBezTo>
                      <a:pt x="14" y="6"/>
                      <a:pt x="3" y="4"/>
                      <a:pt x="0" y="0"/>
                    </a:cubicBezTo>
                    <a:cubicBezTo>
                      <a:pt x="8" y="0"/>
                      <a:pt x="14" y="0"/>
                      <a:pt x="20" y="2"/>
                    </a:cubicBezTo>
                    <a:cubicBezTo>
                      <a:pt x="22" y="4"/>
                      <a:pt x="34" y="6"/>
                      <a:pt x="44" y="15"/>
                    </a:cubicBezTo>
                    <a:cubicBezTo>
                      <a:pt x="48" y="18"/>
                      <a:pt x="51" y="19"/>
                      <a:pt x="5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0" name="Freeform 9">
                <a:extLst>
                  <a:ext uri="{FF2B5EF4-FFF2-40B4-BE49-F238E27FC236}">
                    <a16:creationId xmlns="" xmlns:a16="http://schemas.microsoft.com/office/drawing/2014/main" id="{C10F85A1-BDFB-5E46-92A9-C803416F3A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24" y="1917"/>
                <a:ext cx="164" cy="360"/>
              </a:xfrm>
              <a:custGeom>
                <a:avLst/>
                <a:gdLst>
                  <a:gd name="T0" fmla="*/ 39 w 86"/>
                  <a:gd name="T1" fmla="*/ 38 h 186"/>
                  <a:gd name="T2" fmla="*/ 56 w 86"/>
                  <a:gd name="T3" fmla="*/ 34 h 186"/>
                  <a:gd name="T4" fmla="*/ 59 w 86"/>
                  <a:gd name="T5" fmla="*/ 31 h 186"/>
                  <a:gd name="T6" fmla="*/ 85 w 86"/>
                  <a:gd name="T7" fmla="*/ 43 h 186"/>
                  <a:gd name="T8" fmla="*/ 85 w 86"/>
                  <a:gd name="T9" fmla="*/ 48 h 186"/>
                  <a:gd name="T10" fmla="*/ 64 w 86"/>
                  <a:gd name="T11" fmla="*/ 61 h 186"/>
                  <a:gd name="T12" fmla="*/ 55 w 86"/>
                  <a:gd name="T13" fmla="*/ 72 h 186"/>
                  <a:gd name="T14" fmla="*/ 57 w 86"/>
                  <a:gd name="T15" fmla="*/ 81 h 186"/>
                  <a:gd name="T16" fmla="*/ 39 w 86"/>
                  <a:gd name="T17" fmla="*/ 88 h 186"/>
                  <a:gd name="T18" fmla="*/ 39 w 86"/>
                  <a:gd name="T19" fmla="*/ 55 h 186"/>
                  <a:gd name="T20" fmla="*/ 45 w 86"/>
                  <a:gd name="T21" fmla="*/ 48 h 186"/>
                  <a:gd name="T22" fmla="*/ 39 w 86"/>
                  <a:gd name="T23" fmla="*/ 49 h 186"/>
                  <a:gd name="T24" fmla="*/ 39 w 86"/>
                  <a:gd name="T25" fmla="*/ 38 h 186"/>
                  <a:gd name="T26" fmla="*/ 12 w 86"/>
                  <a:gd name="T27" fmla="*/ 1 h 186"/>
                  <a:gd name="T28" fmla="*/ 30 w 86"/>
                  <a:gd name="T29" fmla="*/ 8 h 186"/>
                  <a:gd name="T30" fmla="*/ 34 w 86"/>
                  <a:gd name="T31" fmla="*/ 14 h 186"/>
                  <a:gd name="T32" fmla="*/ 34 w 86"/>
                  <a:gd name="T33" fmla="*/ 39 h 186"/>
                  <a:gd name="T34" fmla="*/ 39 w 86"/>
                  <a:gd name="T35" fmla="*/ 38 h 186"/>
                  <a:gd name="T36" fmla="*/ 39 w 86"/>
                  <a:gd name="T37" fmla="*/ 49 h 186"/>
                  <a:gd name="T38" fmla="*/ 34 w 86"/>
                  <a:gd name="T39" fmla="*/ 50 h 186"/>
                  <a:gd name="T40" fmla="*/ 33 w 86"/>
                  <a:gd name="T41" fmla="*/ 63 h 186"/>
                  <a:gd name="T42" fmla="*/ 39 w 86"/>
                  <a:gd name="T43" fmla="*/ 55 h 186"/>
                  <a:gd name="T44" fmla="*/ 39 w 86"/>
                  <a:gd name="T45" fmla="*/ 88 h 186"/>
                  <a:gd name="T46" fmla="*/ 35 w 86"/>
                  <a:gd name="T47" fmla="*/ 91 h 186"/>
                  <a:gd name="T48" fmla="*/ 26 w 86"/>
                  <a:gd name="T49" fmla="*/ 183 h 186"/>
                  <a:gd name="T50" fmla="*/ 23 w 86"/>
                  <a:gd name="T51" fmla="*/ 186 h 186"/>
                  <a:gd name="T52" fmla="*/ 20 w 86"/>
                  <a:gd name="T53" fmla="*/ 97 h 186"/>
                  <a:gd name="T54" fmla="*/ 16 w 86"/>
                  <a:gd name="T55" fmla="*/ 92 h 186"/>
                  <a:gd name="T56" fmla="*/ 17 w 86"/>
                  <a:gd name="T57" fmla="*/ 81 h 186"/>
                  <a:gd name="T58" fmla="*/ 20 w 86"/>
                  <a:gd name="T59" fmla="*/ 79 h 186"/>
                  <a:gd name="T60" fmla="*/ 19 w 86"/>
                  <a:gd name="T61" fmla="*/ 54 h 186"/>
                  <a:gd name="T62" fmla="*/ 0 w 86"/>
                  <a:gd name="T63" fmla="*/ 53 h 186"/>
                  <a:gd name="T64" fmla="*/ 8 w 86"/>
                  <a:gd name="T65" fmla="*/ 47 h 186"/>
                  <a:gd name="T66" fmla="*/ 18 w 86"/>
                  <a:gd name="T67" fmla="*/ 44 h 186"/>
                  <a:gd name="T68" fmla="*/ 17 w 86"/>
                  <a:gd name="T69" fmla="*/ 17 h 186"/>
                  <a:gd name="T70" fmla="*/ 15 w 86"/>
                  <a:gd name="T71" fmla="*/ 6 h 186"/>
                  <a:gd name="T72" fmla="*/ 12 w 86"/>
                  <a:gd name="T73" fmla="*/ 1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6" h="186">
                    <a:moveTo>
                      <a:pt x="39" y="38"/>
                    </a:moveTo>
                    <a:cubicBezTo>
                      <a:pt x="45" y="37"/>
                      <a:pt x="50" y="35"/>
                      <a:pt x="56" y="34"/>
                    </a:cubicBezTo>
                    <a:cubicBezTo>
                      <a:pt x="56" y="33"/>
                      <a:pt x="59" y="32"/>
                      <a:pt x="59" y="31"/>
                    </a:cubicBezTo>
                    <a:cubicBezTo>
                      <a:pt x="75" y="29"/>
                      <a:pt x="85" y="39"/>
                      <a:pt x="85" y="43"/>
                    </a:cubicBezTo>
                    <a:cubicBezTo>
                      <a:pt x="86" y="45"/>
                      <a:pt x="86" y="46"/>
                      <a:pt x="85" y="48"/>
                    </a:cubicBezTo>
                    <a:cubicBezTo>
                      <a:pt x="83" y="52"/>
                      <a:pt x="65" y="60"/>
                      <a:pt x="64" y="61"/>
                    </a:cubicBezTo>
                    <a:cubicBezTo>
                      <a:pt x="57" y="66"/>
                      <a:pt x="55" y="68"/>
                      <a:pt x="55" y="72"/>
                    </a:cubicBezTo>
                    <a:cubicBezTo>
                      <a:pt x="57" y="73"/>
                      <a:pt x="60" y="78"/>
                      <a:pt x="57" y="81"/>
                    </a:cubicBezTo>
                    <a:cubicBezTo>
                      <a:pt x="53" y="82"/>
                      <a:pt x="45" y="85"/>
                      <a:pt x="39" y="88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39" y="49"/>
                      <a:pt x="39" y="49"/>
                      <a:pt x="39" y="49"/>
                    </a:cubicBezTo>
                    <a:lnTo>
                      <a:pt x="39" y="38"/>
                    </a:lnTo>
                    <a:close/>
                    <a:moveTo>
                      <a:pt x="12" y="1"/>
                    </a:moveTo>
                    <a:cubicBezTo>
                      <a:pt x="19" y="0"/>
                      <a:pt x="26" y="1"/>
                      <a:pt x="30" y="8"/>
                    </a:cubicBezTo>
                    <a:cubicBezTo>
                      <a:pt x="31" y="8"/>
                      <a:pt x="33" y="12"/>
                      <a:pt x="34" y="14"/>
                    </a:cubicBezTo>
                    <a:cubicBezTo>
                      <a:pt x="34" y="22"/>
                      <a:pt x="34" y="30"/>
                      <a:pt x="34" y="39"/>
                    </a:cubicBezTo>
                    <a:cubicBezTo>
                      <a:pt x="36" y="39"/>
                      <a:pt x="37" y="38"/>
                      <a:pt x="39" y="38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3" y="63"/>
                      <a:pt x="33" y="63"/>
                      <a:pt x="33" y="63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39" y="88"/>
                      <a:pt x="39" y="88"/>
                      <a:pt x="39" y="88"/>
                    </a:cubicBezTo>
                    <a:cubicBezTo>
                      <a:pt x="37" y="89"/>
                      <a:pt x="35" y="90"/>
                      <a:pt x="35" y="91"/>
                    </a:cubicBezTo>
                    <a:cubicBezTo>
                      <a:pt x="32" y="124"/>
                      <a:pt x="31" y="150"/>
                      <a:pt x="26" y="183"/>
                    </a:cubicBezTo>
                    <a:cubicBezTo>
                      <a:pt x="25" y="183"/>
                      <a:pt x="24" y="186"/>
                      <a:pt x="23" y="186"/>
                    </a:cubicBezTo>
                    <a:cubicBezTo>
                      <a:pt x="22" y="157"/>
                      <a:pt x="20" y="127"/>
                      <a:pt x="20" y="97"/>
                    </a:cubicBezTo>
                    <a:cubicBezTo>
                      <a:pt x="19" y="94"/>
                      <a:pt x="17" y="94"/>
                      <a:pt x="16" y="92"/>
                    </a:cubicBezTo>
                    <a:cubicBezTo>
                      <a:pt x="13" y="90"/>
                      <a:pt x="14" y="82"/>
                      <a:pt x="17" y="81"/>
                    </a:cubicBezTo>
                    <a:cubicBezTo>
                      <a:pt x="18" y="81"/>
                      <a:pt x="19" y="79"/>
                      <a:pt x="20" y="79"/>
                    </a:cubicBezTo>
                    <a:cubicBezTo>
                      <a:pt x="20" y="60"/>
                      <a:pt x="19" y="61"/>
                      <a:pt x="19" y="54"/>
                    </a:cubicBezTo>
                    <a:cubicBezTo>
                      <a:pt x="15" y="53"/>
                      <a:pt x="0" y="58"/>
                      <a:pt x="0" y="53"/>
                    </a:cubicBezTo>
                    <a:cubicBezTo>
                      <a:pt x="1" y="51"/>
                      <a:pt x="6" y="49"/>
                      <a:pt x="8" y="47"/>
                    </a:cubicBezTo>
                    <a:cubicBezTo>
                      <a:pt x="12" y="46"/>
                      <a:pt x="15" y="45"/>
                      <a:pt x="18" y="44"/>
                    </a:cubicBezTo>
                    <a:cubicBezTo>
                      <a:pt x="19" y="34"/>
                      <a:pt x="19" y="27"/>
                      <a:pt x="17" y="17"/>
                    </a:cubicBezTo>
                    <a:cubicBezTo>
                      <a:pt x="17" y="15"/>
                      <a:pt x="17" y="6"/>
                      <a:pt x="15" y="6"/>
                    </a:cubicBezTo>
                    <a:cubicBezTo>
                      <a:pt x="14" y="4"/>
                      <a:pt x="12" y="4"/>
                      <a:pt x="1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1" name="Freeform 10">
                <a:extLst>
                  <a:ext uri="{FF2B5EF4-FFF2-40B4-BE49-F238E27FC236}">
                    <a16:creationId xmlns="" xmlns:a16="http://schemas.microsoft.com/office/drawing/2014/main" id="{5E05C0AB-20D6-5144-92F9-3C1D5E0489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5" y="2012"/>
                <a:ext cx="154" cy="176"/>
              </a:xfrm>
              <a:custGeom>
                <a:avLst/>
                <a:gdLst>
                  <a:gd name="T0" fmla="*/ 62 w 81"/>
                  <a:gd name="T1" fmla="*/ 38 h 91"/>
                  <a:gd name="T2" fmla="*/ 67 w 81"/>
                  <a:gd name="T3" fmla="*/ 28 h 91"/>
                  <a:gd name="T4" fmla="*/ 78 w 81"/>
                  <a:gd name="T5" fmla="*/ 36 h 91"/>
                  <a:gd name="T6" fmla="*/ 70 w 81"/>
                  <a:gd name="T7" fmla="*/ 51 h 91"/>
                  <a:gd name="T8" fmla="*/ 81 w 81"/>
                  <a:gd name="T9" fmla="*/ 79 h 91"/>
                  <a:gd name="T10" fmla="*/ 78 w 81"/>
                  <a:gd name="T11" fmla="*/ 80 h 91"/>
                  <a:gd name="T12" fmla="*/ 65 w 81"/>
                  <a:gd name="T13" fmla="*/ 57 h 91"/>
                  <a:gd name="T14" fmla="*/ 50 w 81"/>
                  <a:gd name="T15" fmla="*/ 72 h 91"/>
                  <a:gd name="T16" fmla="*/ 52 w 81"/>
                  <a:gd name="T17" fmla="*/ 74 h 91"/>
                  <a:gd name="T18" fmla="*/ 59 w 81"/>
                  <a:gd name="T19" fmla="*/ 77 h 91"/>
                  <a:gd name="T20" fmla="*/ 59 w 81"/>
                  <a:gd name="T21" fmla="*/ 83 h 91"/>
                  <a:gd name="T22" fmla="*/ 49 w 81"/>
                  <a:gd name="T23" fmla="*/ 85 h 91"/>
                  <a:gd name="T24" fmla="*/ 46 w 81"/>
                  <a:gd name="T25" fmla="*/ 87 h 91"/>
                  <a:gd name="T26" fmla="*/ 44 w 81"/>
                  <a:gd name="T27" fmla="*/ 89 h 91"/>
                  <a:gd name="T28" fmla="*/ 44 w 81"/>
                  <a:gd name="T29" fmla="*/ 63 h 91"/>
                  <a:gd name="T30" fmla="*/ 58 w 81"/>
                  <a:gd name="T31" fmla="*/ 43 h 91"/>
                  <a:gd name="T32" fmla="*/ 53 w 81"/>
                  <a:gd name="T33" fmla="*/ 40 h 91"/>
                  <a:gd name="T34" fmla="*/ 44 w 81"/>
                  <a:gd name="T35" fmla="*/ 51 h 91"/>
                  <a:gd name="T36" fmla="*/ 44 w 81"/>
                  <a:gd name="T37" fmla="*/ 43 h 91"/>
                  <a:gd name="T38" fmla="*/ 45 w 81"/>
                  <a:gd name="T39" fmla="*/ 40 h 91"/>
                  <a:gd name="T40" fmla="*/ 44 w 81"/>
                  <a:gd name="T41" fmla="*/ 40 h 91"/>
                  <a:gd name="T42" fmla="*/ 44 w 81"/>
                  <a:gd name="T43" fmla="*/ 32 h 91"/>
                  <a:gd name="T44" fmla="*/ 46 w 81"/>
                  <a:gd name="T45" fmla="*/ 35 h 91"/>
                  <a:gd name="T46" fmla="*/ 50 w 81"/>
                  <a:gd name="T47" fmla="*/ 39 h 91"/>
                  <a:gd name="T48" fmla="*/ 51 w 81"/>
                  <a:gd name="T49" fmla="*/ 36 h 91"/>
                  <a:gd name="T50" fmla="*/ 44 w 81"/>
                  <a:gd name="T51" fmla="*/ 27 h 91"/>
                  <a:gd name="T52" fmla="*/ 44 w 81"/>
                  <a:gd name="T53" fmla="*/ 3 h 91"/>
                  <a:gd name="T54" fmla="*/ 48 w 81"/>
                  <a:gd name="T55" fmla="*/ 7 h 91"/>
                  <a:gd name="T56" fmla="*/ 44 w 81"/>
                  <a:gd name="T57" fmla="*/ 19 h 91"/>
                  <a:gd name="T58" fmla="*/ 62 w 81"/>
                  <a:gd name="T59" fmla="*/ 38 h 91"/>
                  <a:gd name="T60" fmla="*/ 44 w 81"/>
                  <a:gd name="T61" fmla="*/ 89 h 91"/>
                  <a:gd name="T62" fmla="*/ 33 w 81"/>
                  <a:gd name="T63" fmla="*/ 91 h 91"/>
                  <a:gd name="T64" fmla="*/ 12 w 81"/>
                  <a:gd name="T65" fmla="*/ 77 h 91"/>
                  <a:gd name="T66" fmla="*/ 13 w 81"/>
                  <a:gd name="T67" fmla="*/ 77 h 91"/>
                  <a:gd name="T68" fmla="*/ 44 w 81"/>
                  <a:gd name="T69" fmla="*/ 63 h 91"/>
                  <a:gd name="T70" fmla="*/ 44 w 81"/>
                  <a:gd name="T71" fmla="*/ 89 h 91"/>
                  <a:gd name="T72" fmla="*/ 44 w 81"/>
                  <a:gd name="T73" fmla="*/ 51 h 91"/>
                  <a:gd name="T74" fmla="*/ 44 w 81"/>
                  <a:gd name="T75" fmla="*/ 43 h 91"/>
                  <a:gd name="T76" fmla="*/ 26 w 81"/>
                  <a:gd name="T77" fmla="*/ 59 h 91"/>
                  <a:gd name="T78" fmla="*/ 18 w 81"/>
                  <a:gd name="T79" fmla="*/ 64 h 91"/>
                  <a:gd name="T80" fmla="*/ 41 w 81"/>
                  <a:gd name="T81" fmla="*/ 38 h 91"/>
                  <a:gd name="T82" fmla="*/ 44 w 81"/>
                  <a:gd name="T83" fmla="*/ 40 h 91"/>
                  <a:gd name="T84" fmla="*/ 44 w 81"/>
                  <a:gd name="T85" fmla="*/ 32 h 91"/>
                  <a:gd name="T86" fmla="*/ 36 w 81"/>
                  <a:gd name="T87" fmla="*/ 25 h 91"/>
                  <a:gd name="T88" fmla="*/ 40 w 81"/>
                  <a:gd name="T89" fmla="*/ 23 h 91"/>
                  <a:gd name="T90" fmla="*/ 44 w 81"/>
                  <a:gd name="T91" fmla="*/ 27 h 91"/>
                  <a:gd name="T92" fmla="*/ 44 w 81"/>
                  <a:gd name="T93" fmla="*/ 3 h 91"/>
                  <a:gd name="T94" fmla="*/ 42 w 81"/>
                  <a:gd name="T95" fmla="*/ 3 h 91"/>
                  <a:gd name="T96" fmla="*/ 21 w 81"/>
                  <a:gd name="T97" fmla="*/ 0 h 91"/>
                  <a:gd name="T98" fmla="*/ 15 w 81"/>
                  <a:gd name="T99" fmla="*/ 7 h 91"/>
                  <a:gd name="T100" fmla="*/ 23 w 81"/>
                  <a:gd name="T101" fmla="*/ 7 h 91"/>
                  <a:gd name="T102" fmla="*/ 22 w 81"/>
                  <a:gd name="T103" fmla="*/ 9 h 91"/>
                  <a:gd name="T104" fmla="*/ 13 w 81"/>
                  <a:gd name="T105" fmla="*/ 9 h 91"/>
                  <a:gd name="T106" fmla="*/ 21 w 81"/>
                  <a:gd name="T107" fmla="*/ 17 h 91"/>
                  <a:gd name="T108" fmla="*/ 5 w 81"/>
                  <a:gd name="T109" fmla="*/ 29 h 91"/>
                  <a:gd name="T110" fmla="*/ 4 w 81"/>
                  <a:gd name="T111" fmla="*/ 30 h 91"/>
                  <a:gd name="T112" fmla="*/ 11 w 81"/>
                  <a:gd name="T113" fmla="*/ 45 h 91"/>
                  <a:gd name="T114" fmla="*/ 32 w 81"/>
                  <a:gd name="T115" fmla="*/ 28 h 91"/>
                  <a:gd name="T116" fmla="*/ 34 w 81"/>
                  <a:gd name="T117" fmla="*/ 34 h 91"/>
                  <a:gd name="T118" fmla="*/ 1 w 81"/>
                  <a:gd name="T119" fmla="*/ 69 h 91"/>
                  <a:gd name="T120" fmla="*/ 7 w 81"/>
                  <a:gd name="T121" fmla="*/ 77 h 91"/>
                  <a:gd name="T122" fmla="*/ 44 w 81"/>
                  <a:gd name="T123" fmla="*/ 5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" h="91">
                    <a:moveTo>
                      <a:pt x="62" y="38"/>
                    </a:moveTo>
                    <a:cubicBezTo>
                      <a:pt x="64" y="34"/>
                      <a:pt x="67" y="32"/>
                      <a:pt x="67" y="28"/>
                    </a:cubicBezTo>
                    <a:cubicBezTo>
                      <a:pt x="72" y="30"/>
                      <a:pt x="75" y="31"/>
                      <a:pt x="78" y="36"/>
                    </a:cubicBezTo>
                    <a:cubicBezTo>
                      <a:pt x="79" y="45"/>
                      <a:pt x="70" y="48"/>
                      <a:pt x="70" y="51"/>
                    </a:cubicBezTo>
                    <a:cubicBezTo>
                      <a:pt x="72" y="60"/>
                      <a:pt x="80" y="71"/>
                      <a:pt x="81" y="79"/>
                    </a:cubicBezTo>
                    <a:cubicBezTo>
                      <a:pt x="81" y="80"/>
                      <a:pt x="79" y="81"/>
                      <a:pt x="78" y="80"/>
                    </a:cubicBezTo>
                    <a:cubicBezTo>
                      <a:pt x="73" y="76"/>
                      <a:pt x="67" y="64"/>
                      <a:pt x="65" y="57"/>
                    </a:cubicBezTo>
                    <a:cubicBezTo>
                      <a:pt x="62" y="61"/>
                      <a:pt x="57" y="66"/>
                      <a:pt x="50" y="72"/>
                    </a:cubicBezTo>
                    <a:cubicBezTo>
                      <a:pt x="51" y="74"/>
                      <a:pt x="51" y="73"/>
                      <a:pt x="52" y="74"/>
                    </a:cubicBezTo>
                    <a:cubicBezTo>
                      <a:pt x="56" y="75"/>
                      <a:pt x="57" y="75"/>
                      <a:pt x="59" y="77"/>
                    </a:cubicBezTo>
                    <a:cubicBezTo>
                      <a:pt x="60" y="79"/>
                      <a:pt x="59" y="82"/>
                      <a:pt x="59" y="83"/>
                    </a:cubicBezTo>
                    <a:cubicBezTo>
                      <a:pt x="58" y="85"/>
                      <a:pt x="54" y="84"/>
                      <a:pt x="49" y="85"/>
                    </a:cubicBezTo>
                    <a:cubicBezTo>
                      <a:pt x="48" y="86"/>
                      <a:pt x="47" y="87"/>
                      <a:pt x="46" y="87"/>
                    </a:cubicBezTo>
                    <a:cubicBezTo>
                      <a:pt x="45" y="88"/>
                      <a:pt x="45" y="89"/>
                      <a:pt x="44" y="89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52" y="55"/>
                      <a:pt x="58" y="45"/>
                      <a:pt x="58" y="43"/>
                    </a:cubicBezTo>
                    <a:cubicBezTo>
                      <a:pt x="56" y="42"/>
                      <a:pt x="56" y="41"/>
                      <a:pt x="53" y="40"/>
                    </a:cubicBezTo>
                    <a:cubicBezTo>
                      <a:pt x="53" y="42"/>
                      <a:pt x="49" y="46"/>
                      <a:pt x="44" y="51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44" y="42"/>
                      <a:pt x="45" y="41"/>
                      <a:pt x="45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5" y="33"/>
                      <a:pt x="46" y="34"/>
                      <a:pt x="46" y="35"/>
                    </a:cubicBezTo>
                    <a:cubicBezTo>
                      <a:pt x="50" y="37"/>
                      <a:pt x="48" y="36"/>
                      <a:pt x="50" y="39"/>
                    </a:cubicBezTo>
                    <a:cubicBezTo>
                      <a:pt x="52" y="39"/>
                      <a:pt x="51" y="38"/>
                      <a:pt x="51" y="36"/>
                    </a:cubicBezTo>
                    <a:cubicBezTo>
                      <a:pt x="49" y="34"/>
                      <a:pt x="47" y="30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5" y="4"/>
                      <a:pt x="47" y="6"/>
                      <a:pt x="48" y="7"/>
                    </a:cubicBezTo>
                    <a:cubicBezTo>
                      <a:pt x="50" y="14"/>
                      <a:pt x="49" y="16"/>
                      <a:pt x="44" y="19"/>
                    </a:cubicBezTo>
                    <a:cubicBezTo>
                      <a:pt x="50" y="26"/>
                      <a:pt x="52" y="33"/>
                      <a:pt x="62" y="38"/>
                    </a:cubicBezTo>
                    <a:close/>
                    <a:moveTo>
                      <a:pt x="44" y="89"/>
                    </a:moveTo>
                    <a:cubicBezTo>
                      <a:pt x="41" y="91"/>
                      <a:pt x="37" y="91"/>
                      <a:pt x="33" y="91"/>
                    </a:cubicBezTo>
                    <a:cubicBezTo>
                      <a:pt x="29" y="90"/>
                      <a:pt x="13" y="81"/>
                      <a:pt x="12" y="77"/>
                    </a:cubicBezTo>
                    <a:cubicBezTo>
                      <a:pt x="12" y="77"/>
                      <a:pt x="13" y="77"/>
                      <a:pt x="13" y="77"/>
                    </a:cubicBezTo>
                    <a:cubicBezTo>
                      <a:pt x="20" y="84"/>
                      <a:pt x="33" y="74"/>
                      <a:pt x="44" y="63"/>
                    </a:cubicBezTo>
                    <a:cubicBezTo>
                      <a:pt x="44" y="89"/>
                      <a:pt x="44" y="89"/>
                      <a:pt x="44" y="89"/>
                    </a:cubicBezTo>
                    <a:close/>
                    <a:moveTo>
                      <a:pt x="44" y="51"/>
                    </a:moveTo>
                    <a:cubicBezTo>
                      <a:pt x="44" y="43"/>
                      <a:pt x="44" y="43"/>
                      <a:pt x="44" y="43"/>
                    </a:cubicBezTo>
                    <a:cubicBezTo>
                      <a:pt x="41" y="47"/>
                      <a:pt x="33" y="54"/>
                      <a:pt x="26" y="59"/>
                    </a:cubicBezTo>
                    <a:cubicBezTo>
                      <a:pt x="24" y="60"/>
                      <a:pt x="20" y="64"/>
                      <a:pt x="18" y="64"/>
                    </a:cubicBezTo>
                    <a:cubicBezTo>
                      <a:pt x="22" y="58"/>
                      <a:pt x="36" y="48"/>
                      <a:pt x="41" y="38"/>
                    </a:cubicBezTo>
                    <a:cubicBezTo>
                      <a:pt x="42" y="39"/>
                      <a:pt x="43" y="39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2" y="30"/>
                      <a:pt x="40" y="28"/>
                      <a:pt x="36" y="25"/>
                    </a:cubicBezTo>
                    <a:cubicBezTo>
                      <a:pt x="37" y="25"/>
                      <a:pt x="39" y="23"/>
                      <a:pt x="40" y="23"/>
                    </a:cubicBezTo>
                    <a:cubicBezTo>
                      <a:pt x="42" y="24"/>
                      <a:pt x="43" y="25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3" y="3"/>
                      <a:pt x="42" y="3"/>
                      <a:pt x="42" y="3"/>
                    </a:cubicBezTo>
                    <a:cubicBezTo>
                      <a:pt x="41" y="3"/>
                      <a:pt x="25" y="0"/>
                      <a:pt x="21" y="0"/>
                    </a:cubicBezTo>
                    <a:cubicBezTo>
                      <a:pt x="17" y="1"/>
                      <a:pt x="14" y="2"/>
                      <a:pt x="15" y="7"/>
                    </a:cubicBezTo>
                    <a:cubicBezTo>
                      <a:pt x="16" y="8"/>
                      <a:pt x="20" y="8"/>
                      <a:pt x="23" y="7"/>
                    </a:cubicBezTo>
                    <a:cubicBezTo>
                      <a:pt x="24" y="8"/>
                      <a:pt x="23" y="9"/>
                      <a:pt x="22" y="9"/>
                    </a:cubicBezTo>
                    <a:cubicBezTo>
                      <a:pt x="18" y="10"/>
                      <a:pt x="17" y="9"/>
                      <a:pt x="13" y="9"/>
                    </a:cubicBezTo>
                    <a:cubicBezTo>
                      <a:pt x="9" y="9"/>
                      <a:pt x="18" y="15"/>
                      <a:pt x="21" y="17"/>
                    </a:cubicBezTo>
                    <a:cubicBezTo>
                      <a:pt x="20" y="21"/>
                      <a:pt x="10" y="30"/>
                      <a:pt x="5" y="29"/>
                    </a:cubicBezTo>
                    <a:cubicBezTo>
                      <a:pt x="5" y="30"/>
                      <a:pt x="5" y="29"/>
                      <a:pt x="4" y="30"/>
                    </a:cubicBezTo>
                    <a:cubicBezTo>
                      <a:pt x="4" y="36"/>
                      <a:pt x="4" y="43"/>
                      <a:pt x="11" y="45"/>
                    </a:cubicBezTo>
                    <a:cubicBezTo>
                      <a:pt x="15" y="42"/>
                      <a:pt x="29" y="33"/>
                      <a:pt x="32" y="28"/>
                    </a:cubicBezTo>
                    <a:cubicBezTo>
                      <a:pt x="36" y="31"/>
                      <a:pt x="34" y="33"/>
                      <a:pt x="34" y="34"/>
                    </a:cubicBezTo>
                    <a:cubicBezTo>
                      <a:pt x="26" y="45"/>
                      <a:pt x="10" y="59"/>
                      <a:pt x="1" y="69"/>
                    </a:cubicBezTo>
                    <a:cubicBezTo>
                      <a:pt x="0" y="76"/>
                      <a:pt x="0" y="79"/>
                      <a:pt x="7" y="77"/>
                    </a:cubicBezTo>
                    <a:cubicBezTo>
                      <a:pt x="10" y="78"/>
                      <a:pt x="31" y="62"/>
                      <a:pt x="44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2" name="Freeform 11">
                <a:extLst>
                  <a:ext uri="{FF2B5EF4-FFF2-40B4-BE49-F238E27FC236}">
                    <a16:creationId xmlns="" xmlns:a16="http://schemas.microsoft.com/office/drawing/2014/main" id="{2C385DB9-D5DF-A447-AC1A-5A1F80CDF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931"/>
                <a:ext cx="280" cy="191"/>
              </a:xfrm>
              <a:custGeom>
                <a:avLst/>
                <a:gdLst>
                  <a:gd name="T0" fmla="*/ 29 w 147"/>
                  <a:gd name="T1" fmla="*/ 27 h 99"/>
                  <a:gd name="T2" fmla="*/ 50 w 147"/>
                  <a:gd name="T3" fmla="*/ 67 h 99"/>
                  <a:gd name="T4" fmla="*/ 59 w 147"/>
                  <a:gd name="T5" fmla="*/ 64 h 99"/>
                  <a:gd name="T6" fmla="*/ 44 w 147"/>
                  <a:gd name="T7" fmla="*/ 19 h 99"/>
                  <a:gd name="T8" fmla="*/ 60 w 147"/>
                  <a:gd name="T9" fmla="*/ 35 h 99"/>
                  <a:gd name="T10" fmla="*/ 66 w 147"/>
                  <a:gd name="T11" fmla="*/ 56 h 99"/>
                  <a:gd name="T12" fmla="*/ 69 w 147"/>
                  <a:gd name="T13" fmla="*/ 51 h 99"/>
                  <a:gd name="T14" fmla="*/ 70 w 147"/>
                  <a:gd name="T15" fmla="*/ 45 h 99"/>
                  <a:gd name="T16" fmla="*/ 66 w 147"/>
                  <a:gd name="T17" fmla="*/ 40 h 99"/>
                  <a:gd name="T18" fmla="*/ 72 w 147"/>
                  <a:gd name="T19" fmla="*/ 40 h 99"/>
                  <a:gd name="T20" fmla="*/ 73 w 147"/>
                  <a:gd name="T21" fmla="*/ 30 h 99"/>
                  <a:gd name="T22" fmla="*/ 63 w 147"/>
                  <a:gd name="T23" fmla="*/ 16 h 99"/>
                  <a:gd name="T24" fmla="*/ 66 w 147"/>
                  <a:gd name="T25" fmla="*/ 5 h 99"/>
                  <a:gd name="T26" fmla="*/ 80 w 147"/>
                  <a:gd name="T27" fmla="*/ 15 h 99"/>
                  <a:gd name="T28" fmla="*/ 87 w 147"/>
                  <a:gd name="T29" fmla="*/ 39 h 99"/>
                  <a:gd name="T30" fmla="*/ 82 w 147"/>
                  <a:gd name="T31" fmla="*/ 50 h 99"/>
                  <a:gd name="T32" fmla="*/ 77 w 147"/>
                  <a:gd name="T33" fmla="*/ 58 h 99"/>
                  <a:gd name="T34" fmla="*/ 99 w 147"/>
                  <a:gd name="T35" fmla="*/ 53 h 99"/>
                  <a:gd name="T36" fmla="*/ 94 w 147"/>
                  <a:gd name="T37" fmla="*/ 40 h 99"/>
                  <a:gd name="T38" fmla="*/ 99 w 147"/>
                  <a:gd name="T39" fmla="*/ 38 h 99"/>
                  <a:gd name="T40" fmla="*/ 104 w 147"/>
                  <a:gd name="T41" fmla="*/ 37 h 99"/>
                  <a:gd name="T42" fmla="*/ 98 w 147"/>
                  <a:gd name="T43" fmla="*/ 23 h 99"/>
                  <a:gd name="T44" fmla="*/ 101 w 147"/>
                  <a:gd name="T45" fmla="*/ 19 h 99"/>
                  <a:gd name="T46" fmla="*/ 105 w 147"/>
                  <a:gd name="T47" fmla="*/ 15 h 99"/>
                  <a:gd name="T48" fmla="*/ 96 w 147"/>
                  <a:gd name="T49" fmla="*/ 6 h 99"/>
                  <a:gd name="T50" fmla="*/ 104 w 147"/>
                  <a:gd name="T51" fmla="*/ 3 h 99"/>
                  <a:gd name="T52" fmla="*/ 111 w 147"/>
                  <a:gd name="T53" fmla="*/ 2 h 99"/>
                  <a:gd name="T54" fmla="*/ 120 w 147"/>
                  <a:gd name="T55" fmla="*/ 19 h 99"/>
                  <a:gd name="T56" fmla="*/ 114 w 147"/>
                  <a:gd name="T57" fmla="*/ 32 h 99"/>
                  <a:gd name="T58" fmla="*/ 112 w 147"/>
                  <a:gd name="T59" fmla="*/ 49 h 99"/>
                  <a:gd name="T60" fmla="*/ 143 w 147"/>
                  <a:gd name="T61" fmla="*/ 56 h 99"/>
                  <a:gd name="T62" fmla="*/ 130 w 147"/>
                  <a:gd name="T63" fmla="*/ 63 h 99"/>
                  <a:gd name="T64" fmla="*/ 119 w 147"/>
                  <a:gd name="T65" fmla="*/ 58 h 99"/>
                  <a:gd name="T66" fmla="*/ 127 w 147"/>
                  <a:gd name="T67" fmla="*/ 55 h 99"/>
                  <a:gd name="T68" fmla="*/ 109 w 147"/>
                  <a:gd name="T69" fmla="*/ 59 h 99"/>
                  <a:gd name="T70" fmla="*/ 108 w 147"/>
                  <a:gd name="T71" fmla="*/ 63 h 99"/>
                  <a:gd name="T72" fmla="*/ 98 w 147"/>
                  <a:gd name="T73" fmla="*/ 60 h 99"/>
                  <a:gd name="T74" fmla="*/ 79 w 147"/>
                  <a:gd name="T75" fmla="*/ 64 h 99"/>
                  <a:gd name="T76" fmla="*/ 65 w 147"/>
                  <a:gd name="T77" fmla="*/ 74 h 99"/>
                  <a:gd name="T78" fmla="*/ 58 w 147"/>
                  <a:gd name="T79" fmla="*/ 71 h 99"/>
                  <a:gd name="T80" fmla="*/ 53 w 147"/>
                  <a:gd name="T81" fmla="*/ 80 h 99"/>
                  <a:gd name="T82" fmla="*/ 48 w 147"/>
                  <a:gd name="T83" fmla="*/ 76 h 99"/>
                  <a:gd name="T84" fmla="*/ 25 w 147"/>
                  <a:gd name="T85" fmla="*/ 86 h 99"/>
                  <a:gd name="T86" fmla="*/ 19 w 147"/>
                  <a:gd name="T87" fmla="*/ 94 h 99"/>
                  <a:gd name="T88" fmla="*/ 8 w 147"/>
                  <a:gd name="T89" fmla="*/ 98 h 99"/>
                  <a:gd name="T90" fmla="*/ 4 w 147"/>
                  <a:gd name="T91" fmla="*/ 88 h 99"/>
                  <a:gd name="T92" fmla="*/ 16 w 147"/>
                  <a:gd name="T93" fmla="*/ 74 h 99"/>
                  <a:gd name="T94" fmla="*/ 25 w 147"/>
                  <a:gd name="T95" fmla="*/ 76 h 99"/>
                  <a:gd name="T96" fmla="*/ 48 w 147"/>
                  <a:gd name="T97" fmla="*/ 66 h 99"/>
                  <a:gd name="T98" fmla="*/ 31 w 147"/>
                  <a:gd name="T99" fmla="*/ 33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7" h="99">
                    <a:moveTo>
                      <a:pt x="31" y="33"/>
                    </a:moveTo>
                    <a:cubicBezTo>
                      <a:pt x="31" y="33"/>
                      <a:pt x="18" y="23"/>
                      <a:pt x="29" y="27"/>
                    </a:cubicBezTo>
                    <a:cubicBezTo>
                      <a:pt x="29" y="27"/>
                      <a:pt x="40" y="30"/>
                      <a:pt x="46" y="48"/>
                    </a:cubicBezTo>
                    <a:cubicBezTo>
                      <a:pt x="46" y="48"/>
                      <a:pt x="51" y="60"/>
                      <a:pt x="50" y="67"/>
                    </a:cubicBezTo>
                    <a:cubicBezTo>
                      <a:pt x="50" y="67"/>
                      <a:pt x="50" y="69"/>
                      <a:pt x="53" y="68"/>
                    </a:cubicBezTo>
                    <a:cubicBezTo>
                      <a:pt x="53" y="68"/>
                      <a:pt x="59" y="68"/>
                      <a:pt x="59" y="64"/>
                    </a:cubicBezTo>
                    <a:cubicBezTo>
                      <a:pt x="59" y="64"/>
                      <a:pt x="61" y="50"/>
                      <a:pt x="51" y="28"/>
                    </a:cubicBezTo>
                    <a:cubicBezTo>
                      <a:pt x="51" y="28"/>
                      <a:pt x="48" y="20"/>
                      <a:pt x="44" y="19"/>
                    </a:cubicBezTo>
                    <a:cubicBezTo>
                      <a:pt x="44" y="19"/>
                      <a:pt x="42" y="16"/>
                      <a:pt x="45" y="18"/>
                    </a:cubicBezTo>
                    <a:cubicBezTo>
                      <a:pt x="45" y="18"/>
                      <a:pt x="56" y="20"/>
                      <a:pt x="60" y="35"/>
                    </a:cubicBezTo>
                    <a:cubicBezTo>
                      <a:pt x="60" y="35"/>
                      <a:pt x="63" y="47"/>
                      <a:pt x="64" y="56"/>
                    </a:cubicBezTo>
                    <a:cubicBezTo>
                      <a:pt x="64" y="56"/>
                      <a:pt x="65" y="60"/>
                      <a:pt x="66" y="56"/>
                    </a:cubicBezTo>
                    <a:cubicBezTo>
                      <a:pt x="66" y="56"/>
                      <a:pt x="67" y="54"/>
                      <a:pt x="69" y="53"/>
                    </a:cubicBezTo>
                    <a:cubicBezTo>
                      <a:pt x="69" y="53"/>
                      <a:pt x="70" y="52"/>
                      <a:pt x="69" y="51"/>
                    </a:cubicBezTo>
                    <a:cubicBezTo>
                      <a:pt x="69" y="51"/>
                      <a:pt x="69" y="48"/>
                      <a:pt x="70" y="48"/>
                    </a:cubicBezTo>
                    <a:cubicBezTo>
                      <a:pt x="70" y="48"/>
                      <a:pt x="72" y="47"/>
                      <a:pt x="70" y="45"/>
                    </a:cubicBezTo>
                    <a:cubicBezTo>
                      <a:pt x="70" y="45"/>
                      <a:pt x="69" y="43"/>
                      <a:pt x="67" y="43"/>
                    </a:cubicBezTo>
                    <a:cubicBezTo>
                      <a:pt x="67" y="43"/>
                      <a:pt x="60" y="37"/>
                      <a:pt x="66" y="40"/>
                    </a:cubicBezTo>
                    <a:cubicBezTo>
                      <a:pt x="66" y="40"/>
                      <a:pt x="69" y="41"/>
                      <a:pt x="70" y="42"/>
                    </a:cubicBezTo>
                    <a:cubicBezTo>
                      <a:pt x="70" y="42"/>
                      <a:pt x="72" y="44"/>
                      <a:pt x="72" y="40"/>
                    </a:cubicBezTo>
                    <a:cubicBezTo>
                      <a:pt x="72" y="40"/>
                      <a:pt x="74" y="32"/>
                      <a:pt x="75" y="31"/>
                    </a:cubicBezTo>
                    <a:cubicBezTo>
                      <a:pt x="75" y="31"/>
                      <a:pt x="76" y="27"/>
                      <a:pt x="73" y="30"/>
                    </a:cubicBezTo>
                    <a:cubicBezTo>
                      <a:pt x="73" y="30"/>
                      <a:pt x="69" y="32"/>
                      <a:pt x="67" y="26"/>
                    </a:cubicBezTo>
                    <a:cubicBezTo>
                      <a:pt x="67" y="26"/>
                      <a:pt x="59" y="19"/>
                      <a:pt x="63" y="16"/>
                    </a:cubicBezTo>
                    <a:cubicBezTo>
                      <a:pt x="63" y="16"/>
                      <a:pt x="68" y="11"/>
                      <a:pt x="64" y="7"/>
                    </a:cubicBezTo>
                    <a:cubicBezTo>
                      <a:pt x="64" y="7"/>
                      <a:pt x="60" y="2"/>
                      <a:pt x="66" y="5"/>
                    </a:cubicBezTo>
                    <a:cubicBezTo>
                      <a:pt x="66" y="5"/>
                      <a:pt x="71" y="7"/>
                      <a:pt x="76" y="12"/>
                    </a:cubicBezTo>
                    <a:cubicBezTo>
                      <a:pt x="76" y="12"/>
                      <a:pt x="75" y="14"/>
                      <a:pt x="80" y="15"/>
                    </a:cubicBezTo>
                    <a:cubicBezTo>
                      <a:pt x="80" y="15"/>
                      <a:pt x="97" y="18"/>
                      <a:pt x="94" y="28"/>
                    </a:cubicBezTo>
                    <a:cubicBezTo>
                      <a:pt x="94" y="28"/>
                      <a:pt x="87" y="34"/>
                      <a:pt x="87" y="39"/>
                    </a:cubicBezTo>
                    <a:cubicBezTo>
                      <a:pt x="87" y="39"/>
                      <a:pt x="85" y="44"/>
                      <a:pt x="83" y="45"/>
                    </a:cubicBezTo>
                    <a:cubicBezTo>
                      <a:pt x="83" y="45"/>
                      <a:pt x="82" y="45"/>
                      <a:pt x="82" y="50"/>
                    </a:cubicBezTo>
                    <a:cubicBezTo>
                      <a:pt x="82" y="50"/>
                      <a:pt x="83" y="51"/>
                      <a:pt x="81" y="52"/>
                    </a:cubicBezTo>
                    <a:cubicBezTo>
                      <a:pt x="81" y="52"/>
                      <a:pt x="79" y="55"/>
                      <a:pt x="77" y="58"/>
                    </a:cubicBezTo>
                    <a:cubicBezTo>
                      <a:pt x="77" y="58"/>
                      <a:pt x="72" y="62"/>
                      <a:pt x="76" y="60"/>
                    </a:cubicBezTo>
                    <a:cubicBezTo>
                      <a:pt x="76" y="60"/>
                      <a:pt x="92" y="55"/>
                      <a:pt x="99" y="53"/>
                    </a:cubicBezTo>
                    <a:cubicBezTo>
                      <a:pt x="99" y="53"/>
                      <a:pt x="104" y="51"/>
                      <a:pt x="100" y="48"/>
                    </a:cubicBezTo>
                    <a:cubicBezTo>
                      <a:pt x="100" y="48"/>
                      <a:pt x="95" y="43"/>
                      <a:pt x="94" y="40"/>
                    </a:cubicBezTo>
                    <a:cubicBezTo>
                      <a:pt x="94" y="40"/>
                      <a:pt x="92" y="35"/>
                      <a:pt x="95" y="37"/>
                    </a:cubicBezTo>
                    <a:cubicBezTo>
                      <a:pt x="95" y="37"/>
                      <a:pt x="98" y="40"/>
                      <a:pt x="99" y="38"/>
                    </a:cubicBezTo>
                    <a:cubicBezTo>
                      <a:pt x="99" y="38"/>
                      <a:pt x="98" y="37"/>
                      <a:pt x="101" y="38"/>
                    </a:cubicBezTo>
                    <a:cubicBezTo>
                      <a:pt x="101" y="38"/>
                      <a:pt x="104" y="40"/>
                      <a:pt x="104" y="37"/>
                    </a:cubicBezTo>
                    <a:cubicBezTo>
                      <a:pt x="104" y="37"/>
                      <a:pt x="107" y="31"/>
                      <a:pt x="104" y="32"/>
                    </a:cubicBezTo>
                    <a:cubicBezTo>
                      <a:pt x="104" y="32"/>
                      <a:pt x="98" y="28"/>
                      <a:pt x="98" y="23"/>
                    </a:cubicBezTo>
                    <a:cubicBezTo>
                      <a:pt x="98" y="23"/>
                      <a:pt x="97" y="20"/>
                      <a:pt x="98" y="19"/>
                    </a:cubicBezTo>
                    <a:cubicBezTo>
                      <a:pt x="98" y="19"/>
                      <a:pt x="99" y="17"/>
                      <a:pt x="101" y="19"/>
                    </a:cubicBezTo>
                    <a:cubicBezTo>
                      <a:pt x="101" y="19"/>
                      <a:pt x="105" y="27"/>
                      <a:pt x="105" y="22"/>
                    </a:cubicBezTo>
                    <a:cubicBezTo>
                      <a:pt x="105" y="15"/>
                      <a:pt x="105" y="15"/>
                      <a:pt x="105" y="15"/>
                    </a:cubicBezTo>
                    <a:cubicBezTo>
                      <a:pt x="105" y="15"/>
                      <a:pt x="106" y="12"/>
                      <a:pt x="100" y="12"/>
                    </a:cubicBezTo>
                    <a:cubicBezTo>
                      <a:pt x="100" y="12"/>
                      <a:pt x="90" y="7"/>
                      <a:pt x="96" y="6"/>
                    </a:cubicBezTo>
                    <a:cubicBezTo>
                      <a:pt x="96" y="6"/>
                      <a:pt x="100" y="7"/>
                      <a:pt x="99" y="4"/>
                    </a:cubicBezTo>
                    <a:cubicBezTo>
                      <a:pt x="99" y="4"/>
                      <a:pt x="99" y="3"/>
                      <a:pt x="104" y="3"/>
                    </a:cubicBezTo>
                    <a:cubicBezTo>
                      <a:pt x="104" y="3"/>
                      <a:pt x="105" y="3"/>
                      <a:pt x="106" y="1"/>
                    </a:cubicBezTo>
                    <a:cubicBezTo>
                      <a:pt x="106" y="1"/>
                      <a:pt x="107" y="0"/>
                      <a:pt x="111" y="2"/>
                    </a:cubicBezTo>
                    <a:cubicBezTo>
                      <a:pt x="111" y="2"/>
                      <a:pt x="127" y="6"/>
                      <a:pt x="124" y="14"/>
                    </a:cubicBezTo>
                    <a:cubicBezTo>
                      <a:pt x="124" y="14"/>
                      <a:pt x="123" y="18"/>
                      <a:pt x="120" y="19"/>
                    </a:cubicBezTo>
                    <a:cubicBezTo>
                      <a:pt x="120" y="19"/>
                      <a:pt x="119" y="18"/>
                      <a:pt x="116" y="26"/>
                    </a:cubicBezTo>
                    <a:cubicBezTo>
                      <a:pt x="116" y="26"/>
                      <a:pt x="114" y="29"/>
                      <a:pt x="114" y="32"/>
                    </a:cubicBezTo>
                    <a:cubicBezTo>
                      <a:pt x="114" y="32"/>
                      <a:pt x="115" y="38"/>
                      <a:pt x="113" y="41"/>
                    </a:cubicBezTo>
                    <a:cubicBezTo>
                      <a:pt x="113" y="41"/>
                      <a:pt x="113" y="47"/>
                      <a:pt x="112" y="49"/>
                    </a:cubicBezTo>
                    <a:cubicBezTo>
                      <a:pt x="112" y="49"/>
                      <a:pt x="111" y="52"/>
                      <a:pt x="114" y="51"/>
                    </a:cubicBezTo>
                    <a:cubicBezTo>
                      <a:pt x="114" y="51"/>
                      <a:pt x="136" y="46"/>
                      <a:pt x="143" y="56"/>
                    </a:cubicBezTo>
                    <a:cubicBezTo>
                      <a:pt x="143" y="56"/>
                      <a:pt x="147" y="58"/>
                      <a:pt x="136" y="62"/>
                    </a:cubicBezTo>
                    <a:cubicBezTo>
                      <a:pt x="136" y="62"/>
                      <a:pt x="132" y="64"/>
                      <a:pt x="130" y="63"/>
                    </a:cubicBezTo>
                    <a:cubicBezTo>
                      <a:pt x="118" y="60"/>
                      <a:pt x="118" y="60"/>
                      <a:pt x="118" y="60"/>
                    </a:cubicBezTo>
                    <a:cubicBezTo>
                      <a:pt x="118" y="60"/>
                      <a:pt x="113" y="59"/>
                      <a:pt x="119" y="58"/>
                    </a:cubicBezTo>
                    <a:cubicBezTo>
                      <a:pt x="119" y="58"/>
                      <a:pt x="127" y="58"/>
                      <a:pt x="128" y="56"/>
                    </a:cubicBezTo>
                    <a:cubicBezTo>
                      <a:pt x="128" y="56"/>
                      <a:pt x="131" y="54"/>
                      <a:pt x="127" y="55"/>
                    </a:cubicBezTo>
                    <a:cubicBezTo>
                      <a:pt x="127" y="55"/>
                      <a:pt x="118" y="56"/>
                      <a:pt x="115" y="55"/>
                    </a:cubicBezTo>
                    <a:cubicBezTo>
                      <a:pt x="115" y="55"/>
                      <a:pt x="110" y="55"/>
                      <a:pt x="109" y="59"/>
                    </a:cubicBezTo>
                    <a:cubicBezTo>
                      <a:pt x="109" y="59"/>
                      <a:pt x="110" y="60"/>
                      <a:pt x="108" y="61"/>
                    </a:cubicBezTo>
                    <a:cubicBezTo>
                      <a:pt x="108" y="61"/>
                      <a:pt x="108" y="61"/>
                      <a:pt x="108" y="63"/>
                    </a:cubicBezTo>
                    <a:cubicBezTo>
                      <a:pt x="108" y="63"/>
                      <a:pt x="108" y="70"/>
                      <a:pt x="102" y="66"/>
                    </a:cubicBezTo>
                    <a:cubicBezTo>
                      <a:pt x="102" y="66"/>
                      <a:pt x="97" y="64"/>
                      <a:pt x="98" y="60"/>
                    </a:cubicBezTo>
                    <a:cubicBezTo>
                      <a:pt x="98" y="60"/>
                      <a:pt x="99" y="56"/>
                      <a:pt x="95" y="58"/>
                    </a:cubicBezTo>
                    <a:cubicBezTo>
                      <a:pt x="95" y="58"/>
                      <a:pt x="84" y="63"/>
                      <a:pt x="79" y="64"/>
                    </a:cubicBezTo>
                    <a:cubicBezTo>
                      <a:pt x="79" y="64"/>
                      <a:pt x="65" y="66"/>
                      <a:pt x="66" y="70"/>
                    </a:cubicBezTo>
                    <a:cubicBezTo>
                      <a:pt x="66" y="70"/>
                      <a:pt x="68" y="74"/>
                      <a:pt x="65" y="74"/>
                    </a:cubicBezTo>
                    <a:cubicBezTo>
                      <a:pt x="65" y="74"/>
                      <a:pt x="63" y="73"/>
                      <a:pt x="61" y="70"/>
                    </a:cubicBezTo>
                    <a:cubicBezTo>
                      <a:pt x="61" y="70"/>
                      <a:pt x="61" y="69"/>
                      <a:pt x="58" y="71"/>
                    </a:cubicBezTo>
                    <a:cubicBezTo>
                      <a:pt x="58" y="71"/>
                      <a:pt x="50" y="73"/>
                      <a:pt x="52" y="77"/>
                    </a:cubicBezTo>
                    <a:cubicBezTo>
                      <a:pt x="52" y="77"/>
                      <a:pt x="53" y="78"/>
                      <a:pt x="53" y="80"/>
                    </a:cubicBezTo>
                    <a:cubicBezTo>
                      <a:pt x="53" y="80"/>
                      <a:pt x="56" y="82"/>
                      <a:pt x="53" y="82"/>
                    </a:cubicBezTo>
                    <a:cubicBezTo>
                      <a:pt x="53" y="82"/>
                      <a:pt x="50" y="79"/>
                      <a:pt x="48" y="76"/>
                    </a:cubicBezTo>
                    <a:cubicBezTo>
                      <a:pt x="48" y="76"/>
                      <a:pt x="48" y="73"/>
                      <a:pt x="44" y="76"/>
                    </a:cubicBezTo>
                    <a:cubicBezTo>
                      <a:pt x="44" y="76"/>
                      <a:pt x="31" y="77"/>
                      <a:pt x="25" y="86"/>
                    </a:cubicBezTo>
                    <a:cubicBezTo>
                      <a:pt x="25" y="86"/>
                      <a:pt x="23" y="87"/>
                      <a:pt x="23" y="90"/>
                    </a:cubicBezTo>
                    <a:cubicBezTo>
                      <a:pt x="23" y="90"/>
                      <a:pt x="20" y="93"/>
                      <a:pt x="19" y="94"/>
                    </a:cubicBezTo>
                    <a:cubicBezTo>
                      <a:pt x="19" y="94"/>
                      <a:pt x="15" y="99"/>
                      <a:pt x="13" y="99"/>
                    </a:cubicBezTo>
                    <a:cubicBezTo>
                      <a:pt x="13" y="99"/>
                      <a:pt x="10" y="98"/>
                      <a:pt x="8" y="98"/>
                    </a:cubicBezTo>
                    <a:cubicBezTo>
                      <a:pt x="8" y="98"/>
                      <a:pt x="8" y="98"/>
                      <a:pt x="6" y="96"/>
                    </a:cubicBezTo>
                    <a:cubicBezTo>
                      <a:pt x="6" y="96"/>
                      <a:pt x="0" y="92"/>
                      <a:pt x="4" y="88"/>
                    </a:cubicBezTo>
                    <a:cubicBezTo>
                      <a:pt x="4" y="88"/>
                      <a:pt x="8" y="84"/>
                      <a:pt x="10" y="79"/>
                    </a:cubicBezTo>
                    <a:cubicBezTo>
                      <a:pt x="10" y="79"/>
                      <a:pt x="11" y="73"/>
                      <a:pt x="16" y="74"/>
                    </a:cubicBezTo>
                    <a:cubicBezTo>
                      <a:pt x="16" y="74"/>
                      <a:pt x="21" y="75"/>
                      <a:pt x="22" y="77"/>
                    </a:cubicBezTo>
                    <a:cubicBezTo>
                      <a:pt x="22" y="77"/>
                      <a:pt x="23" y="78"/>
                      <a:pt x="25" y="76"/>
                    </a:cubicBezTo>
                    <a:cubicBezTo>
                      <a:pt x="25" y="76"/>
                      <a:pt x="40" y="74"/>
                      <a:pt x="47" y="70"/>
                    </a:cubicBezTo>
                    <a:cubicBezTo>
                      <a:pt x="47" y="70"/>
                      <a:pt x="48" y="70"/>
                      <a:pt x="48" y="66"/>
                    </a:cubicBezTo>
                    <a:cubicBezTo>
                      <a:pt x="48" y="66"/>
                      <a:pt x="45" y="51"/>
                      <a:pt x="40" y="44"/>
                    </a:cubicBezTo>
                    <a:cubicBezTo>
                      <a:pt x="40" y="44"/>
                      <a:pt x="35" y="35"/>
                      <a:pt x="31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3" name="Freeform 12">
                <a:extLst>
                  <a:ext uri="{FF2B5EF4-FFF2-40B4-BE49-F238E27FC236}">
                    <a16:creationId xmlns="" xmlns:a16="http://schemas.microsoft.com/office/drawing/2014/main" id="{B1E4EEA4-DFDD-FD48-A27C-68D96B7C4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062"/>
                <a:ext cx="168" cy="188"/>
              </a:xfrm>
              <a:custGeom>
                <a:avLst/>
                <a:gdLst>
                  <a:gd name="T0" fmla="*/ 26 w 88"/>
                  <a:gd name="T1" fmla="*/ 10 h 97"/>
                  <a:gd name="T2" fmla="*/ 39 w 88"/>
                  <a:gd name="T3" fmla="*/ 7 h 97"/>
                  <a:gd name="T4" fmla="*/ 47 w 88"/>
                  <a:gd name="T5" fmla="*/ 3 h 97"/>
                  <a:gd name="T6" fmla="*/ 53 w 88"/>
                  <a:gd name="T7" fmla="*/ 2 h 97"/>
                  <a:gd name="T8" fmla="*/ 69 w 88"/>
                  <a:gd name="T9" fmla="*/ 9 h 97"/>
                  <a:gd name="T10" fmla="*/ 64 w 88"/>
                  <a:gd name="T11" fmla="*/ 16 h 97"/>
                  <a:gd name="T12" fmla="*/ 61 w 88"/>
                  <a:gd name="T13" fmla="*/ 26 h 97"/>
                  <a:gd name="T14" fmla="*/ 69 w 88"/>
                  <a:gd name="T15" fmla="*/ 33 h 97"/>
                  <a:gd name="T16" fmla="*/ 82 w 88"/>
                  <a:gd name="T17" fmla="*/ 36 h 97"/>
                  <a:gd name="T18" fmla="*/ 84 w 88"/>
                  <a:gd name="T19" fmla="*/ 45 h 97"/>
                  <a:gd name="T20" fmla="*/ 79 w 88"/>
                  <a:gd name="T21" fmla="*/ 48 h 97"/>
                  <a:gd name="T22" fmla="*/ 75 w 88"/>
                  <a:gd name="T23" fmla="*/ 48 h 97"/>
                  <a:gd name="T24" fmla="*/ 69 w 88"/>
                  <a:gd name="T25" fmla="*/ 55 h 97"/>
                  <a:gd name="T26" fmla="*/ 69 w 88"/>
                  <a:gd name="T27" fmla="*/ 70 h 97"/>
                  <a:gd name="T28" fmla="*/ 58 w 88"/>
                  <a:gd name="T29" fmla="*/ 89 h 97"/>
                  <a:gd name="T30" fmla="*/ 53 w 88"/>
                  <a:gd name="T31" fmla="*/ 92 h 97"/>
                  <a:gd name="T32" fmla="*/ 48 w 88"/>
                  <a:gd name="T33" fmla="*/ 96 h 97"/>
                  <a:gd name="T34" fmla="*/ 45 w 88"/>
                  <a:gd name="T35" fmla="*/ 97 h 97"/>
                  <a:gd name="T36" fmla="*/ 24 w 88"/>
                  <a:gd name="T37" fmla="*/ 97 h 97"/>
                  <a:gd name="T38" fmla="*/ 20 w 88"/>
                  <a:gd name="T39" fmla="*/ 97 h 97"/>
                  <a:gd name="T40" fmla="*/ 18 w 88"/>
                  <a:gd name="T41" fmla="*/ 95 h 97"/>
                  <a:gd name="T42" fmla="*/ 17 w 88"/>
                  <a:gd name="T43" fmla="*/ 95 h 97"/>
                  <a:gd name="T44" fmla="*/ 14 w 88"/>
                  <a:gd name="T45" fmla="*/ 94 h 97"/>
                  <a:gd name="T46" fmla="*/ 4 w 88"/>
                  <a:gd name="T47" fmla="*/ 89 h 97"/>
                  <a:gd name="T48" fmla="*/ 6 w 88"/>
                  <a:gd name="T49" fmla="*/ 88 h 97"/>
                  <a:gd name="T50" fmla="*/ 14 w 88"/>
                  <a:gd name="T51" fmla="*/ 89 h 97"/>
                  <a:gd name="T52" fmla="*/ 15 w 88"/>
                  <a:gd name="T53" fmla="*/ 86 h 97"/>
                  <a:gd name="T54" fmla="*/ 40 w 88"/>
                  <a:gd name="T55" fmla="*/ 81 h 97"/>
                  <a:gd name="T56" fmla="*/ 55 w 88"/>
                  <a:gd name="T57" fmla="*/ 54 h 97"/>
                  <a:gd name="T58" fmla="*/ 38 w 88"/>
                  <a:gd name="T59" fmla="*/ 53 h 97"/>
                  <a:gd name="T60" fmla="*/ 25 w 88"/>
                  <a:gd name="T61" fmla="*/ 57 h 97"/>
                  <a:gd name="T62" fmla="*/ 15 w 88"/>
                  <a:gd name="T63" fmla="*/ 44 h 97"/>
                  <a:gd name="T64" fmla="*/ 16 w 88"/>
                  <a:gd name="T65" fmla="*/ 42 h 97"/>
                  <a:gd name="T66" fmla="*/ 23 w 88"/>
                  <a:gd name="T67" fmla="*/ 43 h 97"/>
                  <a:gd name="T68" fmla="*/ 30 w 88"/>
                  <a:gd name="T69" fmla="*/ 42 h 97"/>
                  <a:gd name="T70" fmla="*/ 42 w 88"/>
                  <a:gd name="T71" fmla="*/ 40 h 97"/>
                  <a:gd name="T72" fmla="*/ 51 w 88"/>
                  <a:gd name="T73" fmla="*/ 38 h 97"/>
                  <a:gd name="T74" fmla="*/ 49 w 88"/>
                  <a:gd name="T75" fmla="*/ 35 h 97"/>
                  <a:gd name="T76" fmla="*/ 42 w 88"/>
                  <a:gd name="T77" fmla="*/ 21 h 97"/>
                  <a:gd name="T78" fmla="*/ 45 w 88"/>
                  <a:gd name="T79" fmla="*/ 12 h 97"/>
                  <a:gd name="T80" fmla="*/ 31 w 88"/>
                  <a:gd name="T81" fmla="*/ 15 h 97"/>
                  <a:gd name="T82" fmla="*/ 25 w 88"/>
                  <a:gd name="T83" fmla="*/ 12 h 97"/>
                  <a:gd name="T84" fmla="*/ 26 w 88"/>
                  <a:gd name="T85" fmla="*/ 1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8" h="97">
                    <a:moveTo>
                      <a:pt x="26" y="10"/>
                    </a:moveTo>
                    <a:cubicBezTo>
                      <a:pt x="26" y="10"/>
                      <a:pt x="31" y="11"/>
                      <a:pt x="39" y="7"/>
                    </a:cubicBezTo>
                    <a:cubicBezTo>
                      <a:pt x="39" y="7"/>
                      <a:pt x="46" y="6"/>
                      <a:pt x="47" y="3"/>
                    </a:cubicBezTo>
                    <a:cubicBezTo>
                      <a:pt x="47" y="3"/>
                      <a:pt x="48" y="0"/>
                      <a:pt x="53" y="2"/>
                    </a:cubicBezTo>
                    <a:cubicBezTo>
                      <a:pt x="53" y="2"/>
                      <a:pt x="67" y="1"/>
                      <a:pt x="69" y="9"/>
                    </a:cubicBezTo>
                    <a:cubicBezTo>
                      <a:pt x="69" y="9"/>
                      <a:pt x="70" y="13"/>
                      <a:pt x="64" y="16"/>
                    </a:cubicBezTo>
                    <a:cubicBezTo>
                      <a:pt x="64" y="16"/>
                      <a:pt x="60" y="20"/>
                      <a:pt x="61" y="26"/>
                    </a:cubicBezTo>
                    <a:cubicBezTo>
                      <a:pt x="61" y="26"/>
                      <a:pt x="65" y="35"/>
                      <a:pt x="69" y="33"/>
                    </a:cubicBezTo>
                    <a:cubicBezTo>
                      <a:pt x="69" y="33"/>
                      <a:pt x="81" y="33"/>
                      <a:pt x="82" y="36"/>
                    </a:cubicBezTo>
                    <a:cubicBezTo>
                      <a:pt x="82" y="36"/>
                      <a:pt x="88" y="42"/>
                      <a:pt x="84" y="45"/>
                    </a:cubicBezTo>
                    <a:cubicBezTo>
                      <a:pt x="84" y="45"/>
                      <a:pt x="81" y="46"/>
                      <a:pt x="79" y="48"/>
                    </a:cubicBezTo>
                    <a:cubicBezTo>
                      <a:pt x="79" y="48"/>
                      <a:pt x="78" y="49"/>
                      <a:pt x="75" y="48"/>
                    </a:cubicBezTo>
                    <a:cubicBezTo>
                      <a:pt x="75" y="48"/>
                      <a:pt x="68" y="48"/>
                      <a:pt x="69" y="55"/>
                    </a:cubicBezTo>
                    <a:cubicBezTo>
                      <a:pt x="69" y="70"/>
                      <a:pt x="69" y="70"/>
                      <a:pt x="69" y="70"/>
                    </a:cubicBezTo>
                    <a:cubicBezTo>
                      <a:pt x="69" y="70"/>
                      <a:pt x="65" y="83"/>
                      <a:pt x="58" y="89"/>
                    </a:cubicBezTo>
                    <a:cubicBezTo>
                      <a:pt x="58" y="89"/>
                      <a:pt x="54" y="92"/>
                      <a:pt x="53" y="92"/>
                    </a:cubicBezTo>
                    <a:cubicBezTo>
                      <a:pt x="53" y="92"/>
                      <a:pt x="51" y="93"/>
                      <a:pt x="48" y="96"/>
                    </a:cubicBezTo>
                    <a:cubicBezTo>
                      <a:pt x="48" y="96"/>
                      <a:pt x="47" y="97"/>
                      <a:pt x="45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24" y="97"/>
                      <a:pt x="22" y="96"/>
                      <a:pt x="20" y="97"/>
                    </a:cubicBezTo>
                    <a:cubicBezTo>
                      <a:pt x="20" y="97"/>
                      <a:pt x="18" y="96"/>
                      <a:pt x="18" y="95"/>
                    </a:cubicBezTo>
                    <a:cubicBezTo>
                      <a:pt x="18" y="95"/>
                      <a:pt x="19" y="94"/>
                      <a:pt x="17" y="95"/>
                    </a:cubicBezTo>
                    <a:cubicBezTo>
                      <a:pt x="17" y="95"/>
                      <a:pt x="16" y="93"/>
                      <a:pt x="14" y="94"/>
                    </a:cubicBezTo>
                    <a:cubicBezTo>
                      <a:pt x="4" y="89"/>
                      <a:pt x="4" y="89"/>
                      <a:pt x="4" y="89"/>
                    </a:cubicBezTo>
                    <a:cubicBezTo>
                      <a:pt x="4" y="89"/>
                      <a:pt x="0" y="87"/>
                      <a:pt x="6" y="88"/>
                    </a:cubicBezTo>
                    <a:cubicBezTo>
                      <a:pt x="6" y="88"/>
                      <a:pt x="19" y="93"/>
                      <a:pt x="14" y="89"/>
                    </a:cubicBezTo>
                    <a:cubicBezTo>
                      <a:pt x="14" y="89"/>
                      <a:pt x="11" y="86"/>
                      <a:pt x="15" y="86"/>
                    </a:cubicBezTo>
                    <a:cubicBezTo>
                      <a:pt x="15" y="86"/>
                      <a:pt x="30" y="87"/>
                      <a:pt x="40" y="81"/>
                    </a:cubicBezTo>
                    <a:cubicBezTo>
                      <a:pt x="40" y="81"/>
                      <a:pt x="61" y="73"/>
                      <a:pt x="55" y="54"/>
                    </a:cubicBezTo>
                    <a:cubicBezTo>
                      <a:pt x="55" y="54"/>
                      <a:pt x="48" y="50"/>
                      <a:pt x="38" y="53"/>
                    </a:cubicBezTo>
                    <a:cubicBezTo>
                      <a:pt x="38" y="53"/>
                      <a:pt x="29" y="59"/>
                      <a:pt x="25" y="57"/>
                    </a:cubicBezTo>
                    <a:cubicBezTo>
                      <a:pt x="25" y="57"/>
                      <a:pt x="17" y="51"/>
                      <a:pt x="15" y="44"/>
                    </a:cubicBezTo>
                    <a:cubicBezTo>
                      <a:pt x="15" y="44"/>
                      <a:pt x="12" y="40"/>
                      <a:pt x="16" y="42"/>
                    </a:cubicBezTo>
                    <a:cubicBezTo>
                      <a:pt x="16" y="42"/>
                      <a:pt x="17" y="44"/>
                      <a:pt x="23" y="43"/>
                    </a:cubicBezTo>
                    <a:cubicBezTo>
                      <a:pt x="23" y="43"/>
                      <a:pt x="28" y="44"/>
                      <a:pt x="30" y="42"/>
                    </a:cubicBezTo>
                    <a:cubicBezTo>
                      <a:pt x="30" y="42"/>
                      <a:pt x="35" y="41"/>
                      <a:pt x="42" y="40"/>
                    </a:cubicBezTo>
                    <a:cubicBezTo>
                      <a:pt x="42" y="40"/>
                      <a:pt x="49" y="39"/>
                      <a:pt x="51" y="38"/>
                    </a:cubicBezTo>
                    <a:cubicBezTo>
                      <a:pt x="51" y="38"/>
                      <a:pt x="53" y="35"/>
                      <a:pt x="49" y="35"/>
                    </a:cubicBezTo>
                    <a:cubicBezTo>
                      <a:pt x="49" y="35"/>
                      <a:pt x="39" y="37"/>
                      <a:pt x="42" y="21"/>
                    </a:cubicBezTo>
                    <a:cubicBezTo>
                      <a:pt x="42" y="21"/>
                      <a:pt x="50" y="9"/>
                      <a:pt x="45" y="12"/>
                    </a:cubicBezTo>
                    <a:cubicBezTo>
                      <a:pt x="45" y="12"/>
                      <a:pt x="37" y="17"/>
                      <a:pt x="31" y="15"/>
                    </a:cubicBezTo>
                    <a:cubicBezTo>
                      <a:pt x="31" y="15"/>
                      <a:pt x="27" y="15"/>
                      <a:pt x="25" y="12"/>
                    </a:cubicBezTo>
                    <a:cubicBezTo>
                      <a:pt x="25" y="12"/>
                      <a:pt x="22" y="7"/>
                      <a:pt x="2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4" name="Freeform 13">
                <a:extLst>
                  <a:ext uri="{FF2B5EF4-FFF2-40B4-BE49-F238E27FC236}">
                    <a16:creationId xmlns="" xmlns:a16="http://schemas.microsoft.com/office/drawing/2014/main" id="{39D54FD1-4C99-4941-A27F-38196AE2B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962"/>
                <a:ext cx="151" cy="247"/>
              </a:xfrm>
              <a:custGeom>
                <a:avLst/>
                <a:gdLst>
                  <a:gd name="T0" fmla="*/ 37 w 79"/>
                  <a:gd name="T1" fmla="*/ 7 h 128"/>
                  <a:gd name="T2" fmla="*/ 39 w 79"/>
                  <a:gd name="T3" fmla="*/ 5 h 128"/>
                  <a:gd name="T4" fmla="*/ 49 w 79"/>
                  <a:gd name="T5" fmla="*/ 8 h 128"/>
                  <a:gd name="T6" fmla="*/ 58 w 79"/>
                  <a:gd name="T7" fmla="*/ 12 h 128"/>
                  <a:gd name="T8" fmla="*/ 60 w 79"/>
                  <a:gd name="T9" fmla="*/ 19 h 128"/>
                  <a:gd name="T10" fmla="*/ 61 w 79"/>
                  <a:gd name="T11" fmla="*/ 26 h 128"/>
                  <a:gd name="T12" fmla="*/ 69 w 79"/>
                  <a:gd name="T13" fmla="*/ 33 h 128"/>
                  <a:gd name="T14" fmla="*/ 70 w 79"/>
                  <a:gd name="T15" fmla="*/ 33 h 128"/>
                  <a:gd name="T16" fmla="*/ 74 w 79"/>
                  <a:gd name="T17" fmla="*/ 38 h 128"/>
                  <a:gd name="T18" fmla="*/ 75 w 79"/>
                  <a:gd name="T19" fmla="*/ 41 h 128"/>
                  <a:gd name="T20" fmla="*/ 77 w 79"/>
                  <a:gd name="T21" fmla="*/ 47 h 128"/>
                  <a:gd name="T22" fmla="*/ 70 w 79"/>
                  <a:gd name="T23" fmla="*/ 58 h 128"/>
                  <a:gd name="T24" fmla="*/ 66 w 79"/>
                  <a:gd name="T25" fmla="*/ 61 h 128"/>
                  <a:gd name="T26" fmla="*/ 62 w 79"/>
                  <a:gd name="T27" fmla="*/ 69 h 128"/>
                  <a:gd name="T28" fmla="*/ 56 w 79"/>
                  <a:gd name="T29" fmla="*/ 77 h 128"/>
                  <a:gd name="T30" fmla="*/ 48 w 79"/>
                  <a:gd name="T31" fmla="*/ 94 h 128"/>
                  <a:gd name="T32" fmla="*/ 44 w 79"/>
                  <a:gd name="T33" fmla="*/ 103 h 128"/>
                  <a:gd name="T34" fmla="*/ 38 w 79"/>
                  <a:gd name="T35" fmla="*/ 107 h 128"/>
                  <a:gd name="T36" fmla="*/ 36 w 79"/>
                  <a:gd name="T37" fmla="*/ 111 h 128"/>
                  <a:gd name="T38" fmla="*/ 33 w 79"/>
                  <a:gd name="T39" fmla="*/ 115 h 128"/>
                  <a:gd name="T40" fmla="*/ 25 w 79"/>
                  <a:gd name="T41" fmla="*/ 119 h 128"/>
                  <a:gd name="T42" fmla="*/ 18 w 79"/>
                  <a:gd name="T43" fmla="*/ 122 h 128"/>
                  <a:gd name="T44" fmla="*/ 13 w 79"/>
                  <a:gd name="T45" fmla="*/ 123 h 128"/>
                  <a:gd name="T46" fmla="*/ 11 w 79"/>
                  <a:gd name="T47" fmla="*/ 125 h 128"/>
                  <a:gd name="T48" fmla="*/ 3 w 79"/>
                  <a:gd name="T49" fmla="*/ 127 h 128"/>
                  <a:gd name="T50" fmla="*/ 9 w 79"/>
                  <a:gd name="T51" fmla="*/ 111 h 128"/>
                  <a:gd name="T52" fmla="*/ 14 w 79"/>
                  <a:gd name="T53" fmla="*/ 103 h 128"/>
                  <a:gd name="T54" fmla="*/ 18 w 79"/>
                  <a:gd name="T55" fmla="*/ 99 h 128"/>
                  <a:gd name="T56" fmla="*/ 20 w 79"/>
                  <a:gd name="T57" fmla="*/ 99 h 128"/>
                  <a:gd name="T58" fmla="*/ 25 w 79"/>
                  <a:gd name="T59" fmla="*/ 93 h 128"/>
                  <a:gd name="T60" fmla="*/ 23 w 79"/>
                  <a:gd name="T61" fmla="*/ 90 h 128"/>
                  <a:gd name="T62" fmla="*/ 23 w 79"/>
                  <a:gd name="T63" fmla="*/ 85 h 128"/>
                  <a:gd name="T64" fmla="*/ 22 w 79"/>
                  <a:gd name="T65" fmla="*/ 83 h 128"/>
                  <a:gd name="T66" fmla="*/ 18 w 79"/>
                  <a:gd name="T67" fmla="*/ 81 h 128"/>
                  <a:gd name="T68" fmla="*/ 15 w 79"/>
                  <a:gd name="T69" fmla="*/ 80 h 128"/>
                  <a:gd name="T70" fmla="*/ 9 w 79"/>
                  <a:gd name="T71" fmla="*/ 69 h 128"/>
                  <a:gd name="T72" fmla="*/ 27 w 79"/>
                  <a:gd name="T73" fmla="*/ 67 h 128"/>
                  <a:gd name="T74" fmla="*/ 36 w 79"/>
                  <a:gd name="T75" fmla="*/ 55 h 128"/>
                  <a:gd name="T76" fmla="*/ 35 w 79"/>
                  <a:gd name="T77" fmla="*/ 52 h 128"/>
                  <a:gd name="T78" fmla="*/ 36 w 79"/>
                  <a:gd name="T79" fmla="*/ 49 h 128"/>
                  <a:gd name="T80" fmla="*/ 36 w 79"/>
                  <a:gd name="T81" fmla="*/ 45 h 128"/>
                  <a:gd name="T82" fmla="*/ 37 w 79"/>
                  <a:gd name="T83" fmla="*/ 42 h 128"/>
                  <a:gd name="T84" fmla="*/ 37 w 79"/>
                  <a:gd name="T85" fmla="*/ 39 h 128"/>
                  <a:gd name="T86" fmla="*/ 38 w 79"/>
                  <a:gd name="T87" fmla="*/ 36 h 128"/>
                  <a:gd name="T88" fmla="*/ 38 w 79"/>
                  <a:gd name="T89" fmla="*/ 33 h 128"/>
                  <a:gd name="T90" fmla="*/ 39 w 79"/>
                  <a:gd name="T91" fmla="*/ 32 h 128"/>
                  <a:gd name="T92" fmla="*/ 40 w 79"/>
                  <a:gd name="T93" fmla="*/ 29 h 128"/>
                  <a:gd name="T94" fmla="*/ 39 w 79"/>
                  <a:gd name="T95" fmla="*/ 25 h 128"/>
                  <a:gd name="T96" fmla="*/ 37 w 79"/>
                  <a:gd name="T97" fmla="*/ 22 h 128"/>
                  <a:gd name="T98" fmla="*/ 37 w 79"/>
                  <a:gd name="T99" fmla="*/ 7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9" h="128">
                    <a:moveTo>
                      <a:pt x="37" y="7"/>
                    </a:moveTo>
                    <a:cubicBezTo>
                      <a:pt x="37" y="7"/>
                      <a:pt x="33" y="0"/>
                      <a:pt x="39" y="5"/>
                    </a:cubicBezTo>
                    <a:cubicBezTo>
                      <a:pt x="39" y="5"/>
                      <a:pt x="46" y="5"/>
                      <a:pt x="49" y="8"/>
                    </a:cubicBezTo>
                    <a:cubicBezTo>
                      <a:pt x="49" y="8"/>
                      <a:pt x="55" y="11"/>
                      <a:pt x="58" y="12"/>
                    </a:cubicBezTo>
                    <a:cubicBezTo>
                      <a:pt x="58" y="12"/>
                      <a:pt x="60" y="12"/>
                      <a:pt x="60" y="19"/>
                    </a:cubicBezTo>
                    <a:cubicBezTo>
                      <a:pt x="60" y="19"/>
                      <a:pt x="59" y="26"/>
                      <a:pt x="61" y="26"/>
                    </a:cubicBezTo>
                    <a:cubicBezTo>
                      <a:pt x="61" y="26"/>
                      <a:pt x="67" y="31"/>
                      <a:pt x="69" y="33"/>
                    </a:cubicBezTo>
                    <a:cubicBezTo>
                      <a:pt x="69" y="33"/>
                      <a:pt x="69" y="34"/>
                      <a:pt x="70" y="33"/>
                    </a:cubicBezTo>
                    <a:cubicBezTo>
                      <a:pt x="70" y="33"/>
                      <a:pt x="74" y="33"/>
                      <a:pt x="74" y="38"/>
                    </a:cubicBezTo>
                    <a:cubicBezTo>
                      <a:pt x="74" y="38"/>
                      <a:pt x="73" y="41"/>
                      <a:pt x="75" y="41"/>
                    </a:cubicBezTo>
                    <a:cubicBezTo>
                      <a:pt x="75" y="41"/>
                      <a:pt x="79" y="42"/>
                      <a:pt x="77" y="47"/>
                    </a:cubicBezTo>
                    <a:cubicBezTo>
                      <a:pt x="77" y="47"/>
                      <a:pt x="77" y="56"/>
                      <a:pt x="70" y="58"/>
                    </a:cubicBezTo>
                    <a:cubicBezTo>
                      <a:pt x="70" y="58"/>
                      <a:pt x="67" y="58"/>
                      <a:pt x="66" y="61"/>
                    </a:cubicBezTo>
                    <a:cubicBezTo>
                      <a:pt x="66" y="61"/>
                      <a:pt x="62" y="66"/>
                      <a:pt x="62" y="69"/>
                    </a:cubicBezTo>
                    <a:cubicBezTo>
                      <a:pt x="62" y="69"/>
                      <a:pt x="60" y="73"/>
                      <a:pt x="56" y="77"/>
                    </a:cubicBezTo>
                    <a:cubicBezTo>
                      <a:pt x="56" y="77"/>
                      <a:pt x="47" y="82"/>
                      <a:pt x="48" y="94"/>
                    </a:cubicBezTo>
                    <a:cubicBezTo>
                      <a:pt x="48" y="94"/>
                      <a:pt x="51" y="100"/>
                      <a:pt x="44" y="103"/>
                    </a:cubicBezTo>
                    <a:cubicBezTo>
                      <a:pt x="44" y="103"/>
                      <a:pt x="42" y="103"/>
                      <a:pt x="38" y="107"/>
                    </a:cubicBezTo>
                    <a:cubicBezTo>
                      <a:pt x="38" y="107"/>
                      <a:pt x="36" y="110"/>
                      <a:pt x="36" y="111"/>
                    </a:cubicBezTo>
                    <a:cubicBezTo>
                      <a:pt x="36" y="111"/>
                      <a:pt x="33" y="114"/>
                      <a:pt x="33" y="115"/>
                    </a:cubicBezTo>
                    <a:cubicBezTo>
                      <a:pt x="33" y="115"/>
                      <a:pt x="31" y="118"/>
                      <a:pt x="25" y="119"/>
                    </a:cubicBezTo>
                    <a:cubicBezTo>
                      <a:pt x="25" y="119"/>
                      <a:pt x="20" y="119"/>
                      <a:pt x="18" y="122"/>
                    </a:cubicBezTo>
                    <a:cubicBezTo>
                      <a:pt x="18" y="122"/>
                      <a:pt x="15" y="124"/>
                      <a:pt x="13" y="123"/>
                    </a:cubicBezTo>
                    <a:cubicBezTo>
                      <a:pt x="13" y="123"/>
                      <a:pt x="12" y="123"/>
                      <a:pt x="11" y="125"/>
                    </a:cubicBezTo>
                    <a:cubicBezTo>
                      <a:pt x="11" y="125"/>
                      <a:pt x="8" y="128"/>
                      <a:pt x="3" y="127"/>
                    </a:cubicBezTo>
                    <a:cubicBezTo>
                      <a:pt x="3" y="127"/>
                      <a:pt x="7" y="116"/>
                      <a:pt x="9" y="111"/>
                    </a:cubicBezTo>
                    <a:cubicBezTo>
                      <a:pt x="9" y="111"/>
                      <a:pt x="11" y="105"/>
                      <a:pt x="14" y="103"/>
                    </a:cubicBezTo>
                    <a:cubicBezTo>
                      <a:pt x="14" y="103"/>
                      <a:pt x="15" y="98"/>
                      <a:pt x="18" y="99"/>
                    </a:cubicBezTo>
                    <a:cubicBezTo>
                      <a:pt x="18" y="99"/>
                      <a:pt x="19" y="101"/>
                      <a:pt x="20" y="99"/>
                    </a:cubicBezTo>
                    <a:cubicBezTo>
                      <a:pt x="20" y="99"/>
                      <a:pt x="24" y="93"/>
                      <a:pt x="25" y="93"/>
                    </a:cubicBezTo>
                    <a:cubicBezTo>
                      <a:pt x="25" y="93"/>
                      <a:pt x="24" y="90"/>
                      <a:pt x="23" y="90"/>
                    </a:cubicBezTo>
                    <a:cubicBezTo>
                      <a:pt x="23" y="90"/>
                      <a:pt x="22" y="87"/>
                      <a:pt x="23" y="85"/>
                    </a:cubicBezTo>
                    <a:cubicBezTo>
                      <a:pt x="23" y="85"/>
                      <a:pt x="24" y="84"/>
                      <a:pt x="22" y="83"/>
                    </a:cubicBezTo>
                    <a:cubicBezTo>
                      <a:pt x="22" y="83"/>
                      <a:pt x="19" y="79"/>
                      <a:pt x="18" y="81"/>
                    </a:cubicBezTo>
                    <a:cubicBezTo>
                      <a:pt x="18" y="81"/>
                      <a:pt x="17" y="81"/>
                      <a:pt x="15" y="80"/>
                    </a:cubicBezTo>
                    <a:cubicBezTo>
                      <a:pt x="15" y="80"/>
                      <a:pt x="0" y="69"/>
                      <a:pt x="9" y="69"/>
                    </a:cubicBezTo>
                    <a:cubicBezTo>
                      <a:pt x="9" y="69"/>
                      <a:pt x="18" y="72"/>
                      <a:pt x="27" y="67"/>
                    </a:cubicBezTo>
                    <a:cubicBezTo>
                      <a:pt x="27" y="67"/>
                      <a:pt x="29" y="66"/>
                      <a:pt x="36" y="55"/>
                    </a:cubicBezTo>
                    <a:cubicBezTo>
                      <a:pt x="36" y="55"/>
                      <a:pt x="37" y="53"/>
                      <a:pt x="35" y="52"/>
                    </a:cubicBezTo>
                    <a:cubicBezTo>
                      <a:pt x="35" y="52"/>
                      <a:pt x="35" y="50"/>
                      <a:pt x="36" y="49"/>
                    </a:cubicBezTo>
                    <a:cubicBezTo>
                      <a:pt x="36" y="49"/>
                      <a:pt x="36" y="48"/>
                      <a:pt x="36" y="45"/>
                    </a:cubicBezTo>
                    <a:cubicBezTo>
                      <a:pt x="36" y="45"/>
                      <a:pt x="36" y="43"/>
                      <a:pt x="37" y="42"/>
                    </a:cubicBezTo>
                    <a:cubicBezTo>
                      <a:pt x="37" y="42"/>
                      <a:pt x="38" y="40"/>
                      <a:pt x="37" y="39"/>
                    </a:cubicBezTo>
                    <a:cubicBezTo>
                      <a:pt x="37" y="39"/>
                      <a:pt x="37" y="37"/>
                      <a:pt x="38" y="36"/>
                    </a:cubicBezTo>
                    <a:cubicBezTo>
                      <a:pt x="38" y="36"/>
                      <a:pt x="38" y="35"/>
                      <a:pt x="38" y="33"/>
                    </a:cubicBezTo>
                    <a:cubicBezTo>
                      <a:pt x="38" y="33"/>
                      <a:pt x="37" y="32"/>
                      <a:pt x="39" y="32"/>
                    </a:cubicBezTo>
                    <a:cubicBezTo>
                      <a:pt x="39" y="32"/>
                      <a:pt x="41" y="33"/>
                      <a:pt x="40" y="29"/>
                    </a:cubicBezTo>
                    <a:cubicBezTo>
                      <a:pt x="40" y="29"/>
                      <a:pt x="39" y="27"/>
                      <a:pt x="39" y="25"/>
                    </a:cubicBezTo>
                    <a:cubicBezTo>
                      <a:pt x="37" y="22"/>
                      <a:pt x="37" y="22"/>
                      <a:pt x="37" y="22"/>
                    </a:cubicBezTo>
                    <a:lnTo>
                      <a:pt x="3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5" name="Freeform 14">
                <a:extLst>
                  <a:ext uri="{FF2B5EF4-FFF2-40B4-BE49-F238E27FC236}">
                    <a16:creationId xmlns="" xmlns:a16="http://schemas.microsoft.com/office/drawing/2014/main" id="{7FA397AD-49FA-4741-8684-AE19844BA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138"/>
                <a:ext cx="63" cy="70"/>
              </a:xfrm>
              <a:custGeom>
                <a:avLst/>
                <a:gdLst>
                  <a:gd name="T0" fmla="*/ 3 w 33"/>
                  <a:gd name="T1" fmla="*/ 8 h 36"/>
                  <a:gd name="T2" fmla="*/ 7 w 33"/>
                  <a:gd name="T3" fmla="*/ 3 h 36"/>
                  <a:gd name="T4" fmla="*/ 13 w 33"/>
                  <a:gd name="T5" fmla="*/ 4 h 36"/>
                  <a:gd name="T6" fmla="*/ 23 w 33"/>
                  <a:gd name="T7" fmla="*/ 12 h 36"/>
                  <a:gd name="T8" fmla="*/ 30 w 33"/>
                  <a:gd name="T9" fmla="*/ 18 h 36"/>
                  <a:gd name="T10" fmla="*/ 31 w 33"/>
                  <a:gd name="T11" fmla="*/ 25 h 36"/>
                  <a:gd name="T12" fmla="*/ 30 w 33"/>
                  <a:gd name="T13" fmla="*/ 28 h 36"/>
                  <a:gd name="T14" fmla="*/ 28 w 33"/>
                  <a:gd name="T15" fmla="*/ 31 h 36"/>
                  <a:gd name="T16" fmla="*/ 19 w 33"/>
                  <a:gd name="T17" fmla="*/ 34 h 36"/>
                  <a:gd name="T18" fmla="*/ 12 w 33"/>
                  <a:gd name="T19" fmla="*/ 33 h 36"/>
                  <a:gd name="T20" fmla="*/ 8 w 33"/>
                  <a:gd name="T21" fmla="*/ 30 h 36"/>
                  <a:gd name="T22" fmla="*/ 5 w 33"/>
                  <a:gd name="T23" fmla="*/ 29 h 36"/>
                  <a:gd name="T24" fmla="*/ 2 w 33"/>
                  <a:gd name="T25" fmla="*/ 25 h 36"/>
                  <a:gd name="T26" fmla="*/ 2 w 33"/>
                  <a:gd name="T27" fmla="*/ 19 h 36"/>
                  <a:gd name="T28" fmla="*/ 3 w 33"/>
                  <a:gd name="T29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36">
                    <a:moveTo>
                      <a:pt x="3" y="8"/>
                    </a:moveTo>
                    <a:cubicBezTo>
                      <a:pt x="3" y="8"/>
                      <a:pt x="4" y="0"/>
                      <a:pt x="7" y="3"/>
                    </a:cubicBezTo>
                    <a:cubicBezTo>
                      <a:pt x="7" y="3"/>
                      <a:pt x="10" y="4"/>
                      <a:pt x="13" y="4"/>
                    </a:cubicBezTo>
                    <a:cubicBezTo>
                      <a:pt x="13" y="4"/>
                      <a:pt x="19" y="7"/>
                      <a:pt x="23" y="12"/>
                    </a:cubicBezTo>
                    <a:cubicBezTo>
                      <a:pt x="23" y="12"/>
                      <a:pt x="28" y="17"/>
                      <a:pt x="30" y="18"/>
                    </a:cubicBezTo>
                    <a:cubicBezTo>
                      <a:pt x="30" y="18"/>
                      <a:pt x="33" y="20"/>
                      <a:pt x="31" y="25"/>
                    </a:cubicBezTo>
                    <a:cubicBezTo>
                      <a:pt x="31" y="25"/>
                      <a:pt x="29" y="27"/>
                      <a:pt x="30" y="28"/>
                    </a:cubicBezTo>
                    <a:cubicBezTo>
                      <a:pt x="30" y="28"/>
                      <a:pt x="29" y="30"/>
                      <a:pt x="28" y="31"/>
                    </a:cubicBezTo>
                    <a:cubicBezTo>
                      <a:pt x="28" y="31"/>
                      <a:pt x="24" y="36"/>
                      <a:pt x="19" y="34"/>
                    </a:cubicBezTo>
                    <a:cubicBezTo>
                      <a:pt x="19" y="34"/>
                      <a:pt x="15" y="34"/>
                      <a:pt x="12" y="33"/>
                    </a:cubicBezTo>
                    <a:cubicBezTo>
                      <a:pt x="12" y="33"/>
                      <a:pt x="9" y="32"/>
                      <a:pt x="8" y="30"/>
                    </a:cubicBezTo>
                    <a:cubicBezTo>
                      <a:pt x="8" y="30"/>
                      <a:pt x="6" y="29"/>
                      <a:pt x="5" y="29"/>
                    </a:cubicBezTo>
                    <a:cubicBezTo>
                      <a:pt x="5" y="29"/>
                      <a:pt x="4" y="29"/>
                      <a:pt x="2" y="25"/>
                    </a:cubicBezTo>
                    <a:cubicBezTo>
                      <a:pt x="2" y="25"/>
                      <a:pt x="0" y="23"/>
                      <a:pt x="2" y="19"/>
                    </a:cubicBezTo>
                    <a:cubicBezTo>
                      <a:pt x="2" y="19"/>
                      <a:pt x="4" y="14"/>
                      <a:pt x="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6" name="Freeform 15">
                <a:extLst>
                  <a:ext uri="{FF2B5EF4-FFF2-40B4-BE49-F238E27FC236}">
                    <a16:creationId xmlns="" xmlns:a16="http://schemas.microsoft.com/office/drawing/2014/main" id="{A23C6269-FF4F-0F4C-B525-C2D26341A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064"/>
                <a:ext cx="36" cy="142"/>
              </a:xfrm>
              <a:custGeom>
                <a:avLst/>
                <a:gdLst>
                  <a:gd name="T0" fmla="*/ 0 w 19"/>
                  <a:gd name="T1" fmla="*/ 48 h 73"/>
                  <a:gd name="T2" fmla="*/ 1 w 19"/>
                  <a:gd name="T3" fmla="*/ 27 h 73"/>
                  <a:gd name="T4" fmla="*/ 1 w 19"/>
                  <a:gd name="T5" fmla="*/ 24 h 73"/>
                  <a:gd name="T6" fmla="*/ 1 w 19"/>
                  <a:gd name="T7" fmla="*/ 12 h 73"/>
                  <a:gd name="T8" fmla="*/ 3 w 19"/>
                  <a:gd name="T9" fmla="*/ 10 h 73"/>
                  <a:gd name="T10" fmla="*/ 3 w 19"/>
                  <a:gd name="T11" fmla="*/ 7 h 73"/>
                  <a:gd name="T12" fmla="*/ 3 w 19"/>
                  <a:gd name="T13" fmla="*/ 5 h 73"/>
                  <a:gd name="T14" fmla="*/ 7 w 19"/>
                  <a:gd name="T15" fmla="*/ 3 h 73"/>
                  <a:gd name="T16" fmla="*/ 6 w 19"/>
                  <a:gd name="T17" fmla="*/ 8 h 73"/>
                  <a:gd name="T18" fmla="*/ 9 w 19"/>
                  <a:gd name="T19" fmla="*/ 26 h 73"/>
                  <a:gd name="T20" fmla="*/ 11 w 19"/>
                  <a:gd name="T21" fmla="*/ 30 h 73"/>
                  <a:gd name="T22" fmla="*/ 14 w 19"/>
                  <a:gd name="T23" fmla="*/ 37 h 73"/>
                  <a:gd name="T24" fmla="*/ 14 w 19"/>
                  <a:gd name="T25" fmla="*/ 42 h 73"/>
                  <a:gd name="T26" fmla="*/ 15 w 19"/>
                  <a:gd name="T27" fmla="*/ 43 h 73"/>
                  <a:gd name="T28" fmla="*/ 17 w 19"/>
                  <a:gd name="T29" fmla="*/ 45 h 73"/>
                  <a:gd name="T30" fmla="*/ 16 w 19"/>
                  <a:gd name="T31" fmla="*/ 54 h 73"/>
                  <a:gd name="T32" fmla="*/ 17 w 19"/>
                  <a:gd name="T33" fmla="*/ 57 h 73"/>
                  <a:gd name="T34" fmla="*/ 18 w 19"/>
                  <a:gd name="T35" fmla="*/ 59 h 73"/>
                  <a:gd name="T36" fmla="*/ 18 w 19"/>
                  <a:gd name="T37" fmla="*/ 61 h 73"/>
                  <a:gd name="T38" fmla="*/ 18 w 19"/>
                  <a:gd name="T39" fmla="*/ 70 h 73"/>
                  <a:gd name="T40" fmla="*/ 13 w 19"/>
                  <a:gd name="T41" fmla="*/ 71 h 73"/>
                  <a:gd name="T42" fmla="*/ 0 w 19"/>
                  <a:gd name="T43" fmla="*/ 48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73">
                    <a:moveTo>
                      <a:pt x="0" y="48"/>
                    </a:moveTo>
                    <a:cubicBezTo>
                      <a:pt x="0" y="48"/>
                      <a:pt x="0" y="28"/>
                      <a:pt x="1" y="27"/>
                    </a:cubicBezTo>
                    <a:cubicBezTo>
                      <a:pt x="1" y="27"/>
                      <a:pt x="1" y="26"/>
                      <a:pt x="1" y="24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1"/>
                      <a:pt x="3" y="10"/>
                    </a:cubicBezTo>
                    <a:cubicBezTo>
                      <a:pt x="3" y="10"/>
                      <a:pt x="2" y="7"/>
                      <a:pt x="3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5"/>
                      <a:pt x="4" y="0"/>
                      <a:pt x="7" y="3"/>
                    </a:cubicBezTo>
                    <a:cubicBezTo>
                      <a:pt x="7" y="3"/>
                      <a:pt x="8" y="5"/>
                      <a:pt x="6" y="8"/>
                    </a:cubicBezTo>
                    <a:cubicBezTo>
                      <a:pt x="6" y="8"/>
                      <a:pt x="3" y="11"/>
                      <a:pt x="9" y="26"/>
                    </a:cubicBezTo>
                    <a:cubicBezTo>
                      <a:pt x="9" y="26"/>
                      <a:pt x="9" y="28"/>
                      <a:pt x="11" y="30"/>
                    </a:cubicBezTo>
                    <a:cubicBezTo>
                      <a:pt x="11" y="30"/>
                      <a:pt x="14" y="32"/>
                      <a:pt x="14" y="37"/>
                    </a:cubicBezTo>
                    <a:cubicBezTo>
                      <a:pt x="14" y="37"/>
                      <a:pt x="14" y="40"/>
                      <a:pt x="14" y="42"/>
                    </a:cubicBezTo>
                    <a:cubicBezTo>
                      <a:pt x="14" y="42"/>
                      <a:pt x="12" y="44"/>
                      <a:pt x="15" y="43"/>
                    </a:cubicBezTo>
                    <a:cubicBezTo>
                      <a:pt x="15" y="43"/>
                      <a:pt x="17" y="43"/>
                      <a:pt x="17" y="45"/>
                    </a:cubicBezTo>
                    <a:cubicBezTo>
                      <a:pt x="17" y="45"/>
                      <a:pt x="16" y="52"/>
                      <a:pt x="16" y="54"/>
                    </a:cubicBezTo>
                    <a:cubicBezTo>
                      <a:pt x="16" y="54"/>
                      <a:pt x="18" y="56"/>
                      <a:pt x="17" y="57"/>
                    </a:cubicBezTo>
                    <a:cubicBezTo>
                      <a:pt x="17" y="57"/>
                      <a:pt x="17" y="58"/>
                      <a:pt x="18" y="59"/>
                    </a:cubicBezTo>
                    <a:cubicBezTo>
                      <a:pt x="18" y="59"/>
                      <a:pt x="18" y="59"/>
                      <a:pt x="18" y="61"/>
                    </a:cubicBezTo>
                    <a:cubicBezTo>
                      <a:pt x="18" y="61"/>
                      <a:pt x="19" y="69"/>
                      <a:pt x="18" y="70"/>
                    </a:cubicBezTo>
                    <a:cubicBezTo>
                      <a:pt x="18" y="70"/>
                      <a:pt x="16" y="73"/>
                      <a:pt x="13" y="71"/>
                    </a:cubicBezTo>
                    <a:cubicBezTo>
                      <a:pt x="13" y="71"/>
                      <a:pt x="3" y="62"/>
                      <a:pt x="0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7" name="Freeform 16">
                <a:extLst>
                  <a:ext uri="{FF2B5EF4-FFF2-40B4-BE49-F238E27FC236}">
                    <a16:creationId xmlns="" xmlns:a16="http://schemas.microsoft.com/office/drawing/2014/main" id="{809E0305-931A-3149-A98A-88FA80217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85"/>
                <a:ext cx="35" cy="60"/>
              </a:xfrm>
              <a:custGeom>
                <a:avLst/>
                <a:gdLst>
                  <a:gd name="T0" fmla="*/ 7 w 18"/>
                  <a:gd name="T1" fmla="*/ 5 h 31"/>
                  <a:gd name="T2" fmla="*/ 8 w 18"/>
                  <a:gd name="T3" fmla="*/ 2 h 31"/>
                  <a:gd name="T4" fmla="*/ 11 w 18"/>
                  <a:gd name="T5" fmla="*/ 3 h 31"/>
                  <a:gd name="T6" fmla="*/ 18 w 18"/>
                  <a:gd name="T7" fmla="*/ 25 h 31"/>
                  <a:gd name="T8" fmla="*/ 11 w 18"/>
                  <a:gd name="T9" fmla="*/ 28 h 31"/>
                  <a:gd name="T10" fmla="*/ 7 w 18"/>
                  <a:gd name="T11" fmla="*/ 25 h 31"/>
                  <a:gd name="T12" fmla="*/ 2 w 18"/>
                  <a:gd name="T13" fmla="*/ 25 h 31"/>
                  <a:gd name="T14" fmla="*/ 2 w 18"/>
                  <a:gd name="T15" fmla="*/ 22 h 31"/>
                  <a:gd name="T16" fmla="*/ 7 w 18"/>
                  <a:gd name="T17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1">
                    <a:moveTo>
                      <a:pt x="7" y="5"/>
                    </a:moveTo>
                    <a:cubicBezTo>
                      <a:pt x="7" y="5"/>
                      <a:pt x="6" y="4"/>
                      <a:pt x="8" y="2"/>
                    </a:cubicBezTo>
                    <a:cubicBezTo>
                      <a:pt x="8" y="2"/>
                      <a:pt x="10" y="0"/>
                      <a:pt x="11" y="3"/>
                    </a:cubicBezTo>
                    <a:cubicBezTo>
                      <a:pt x="11" y="3"/>
                      <a:pt x="18" y="18"/>
                      <a:pt x="18" y="25"/>
                    </a:cubicBezTo>
                    <a:cubicBezTo>
                      <a:pt x="18" y="25"/>
                      <a:pt x="17" y="31"/>
                      <a:pt x="11" y="28"/>
                    </a:cubicBezTo>
                    <a:cubicBezTo>
                      <a:pt x="11" y="28"/>
                      <a:pt x="9" y="27"/>
                      <a:pt x="7" y="25"/>
                    </a:cubicBezTo>
                    <a:cubicBezTo>
                      <a:pt x="7" y="25"/>
                      <a:pt x="5" y="26"/>
                      <a:pt x="2" y="25"/>
                    </a:cubicBezTo>
                    <a:cubicBezTo>
                      <a:pt x="2" y="25"/>
                      <a:pt x="0" y="24"/>
                      <a:pt x="2" y="22"/>
                    </a:cubicBezTo>
                    <a:cubicBezTo>
                      <a:pt x="2" y="22"/>
                      <a:pt x="7" y="13"/>
                      <a:pt x="7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8" name="Freeform 17">
                <a:extLst>
                  <a:ext uri="{FF2B5EF4-FFF2-40B4-BE49-F238E27FC236}">
                    <a16:creationId xmlns="" xmlns:a16="http://schemas.microsoft.com/office/drawing/2014/main" id="{C138BBB5-75D6-594D-AE6F-63C5A97D18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69" y="1956"/>
                <a:ext cx="218" cy="246"/>
              </a:xfrm>
              <a:custGeom>
                <a:avLst/>
                <a:gdLst>
                  <a:gd name="T0" fmla="*/ 98 w 114"/>
                  <a:gd name="T1" fmla="*/ 50 h 127"/>
                  <a:gd name="T2" fmla="*/ 110 w 114"/>
                  <a:gd name="T3" fmla="*/ 70 h 127"/>
                  <a:gd name="T4" fmla="*/ 98 w 114"/>
                  <a:gd name="T5" fmla="*/ 83 h 127"/>
                  <a:gd name="T6" fmla="*/ 82 w 114"/>
                  <a:gd name="T7" fmla="*/ 103 h 127"/>
                  <a:gd name="T8" fmla="*/ 83 w 114"/>
                  <a:gd name="T9" fmla="*/ 119 h 127"/>
                  <a:gd name="T10" fmla="*/ 79 w 114"/>
                  <a:gd name="T11" fmla="*/ 85 h 127"/>
                  <a:gd name="T12" fmla="*/ 97 w 114"/>
                  <a:gd name="T13" fmla="*/ 64 h 127"/>
                  <a:gd name="T14" fmla="*/ 88 w 114"/>
                  <a:gd name="T15" fmla="*/ 51 h 127"/>
                  <a:gd name="T16" fmla="*/ 79 w 114"/>
                  <a:gd name="T17" fmla="*/ 45 h 127"/>
                  <a:gd name="T18" fmla="*/ 38 w 114"/>
                  <a:gd name="T19" fmla="*/ 47 h 127"/>
                  <a:gd name="T20" fmla="*/ 53 w 114"/>
                  <a:gd name="T21" fmla="*/ 40 h 127"/>
                  <a:gd name="T22" fmla="*/ 54 w 114"/>
                  <a:gd name="T23" fmla="*/ 3 h 127"/>
                  <a:gd name="T24" fmla="*/ 61 w 114"/>
                  <a:gd name="T25" fmla="*/ 3 h 127"/>
                  <a:gd name="T26" fmla="*/ 67 w 114"/>
                  <a:gd name="T27" fmla="*/ 27 h 127"/>
                  <a:gd name="T28" fmla="*/ 69 w 114"/>
                  <a:gd name="T29" fmla="*/ 43 h 127"/>
                  <a:gd name="T30" fmla="*/ 79 w 114"/>
                  <a:gd name="T31" fmla="*/ 49 h 127"/>
                  <a:gd name="T32" fmla="*/ 71 w 114"/>
                  <a:gd name="T33" fmla="*/ 53 h 127"/>
                  <a:gd name="T34" fmla="*/ 76 w 114"/>
                  <a:gd name="T35" fmla="*/ 64 h 127"/>
                  <a:gd name="T36" fmla="*/ 72 w 114"/>
                  <a:gd name="T37" fmla="*/ 73 h 127"/>
                  <a:gd name="T38" fmla="*/ 62 w 114"/>
                  <a:gd name="T39" fmla="*/ 95 h 127"/>
                  <a:gd name="T40" fmla="*/ 77 w 114"/>
                  <a:gd name="T41" fmla="*/ 88 h 127"/>
                  <a:gd name="T42" fmla="*/ 79 w 114"/>
                  <a:gd name="T43" fmla="*/ 120 h 127"/>
                  <a:gd name="T44" fmla="*/ 65 w 114"/>
                  <a:gd name="T45" fmla="*/ 120 h 127"/>
                  <a:gd name="T46" fmla="*/ 54 w 114"/>
                  <a:gd name="T47" fmla="*/ 119 h 127"/>
                  <a:gd name="T48" fmla="*/ 33 w 114"/>
                  <a:gd name="T49" fmla="*/ 115 h 127"/>
                  <a:gd name="T50" fmla="*/ 38 w 114"/>
                  <a:gd name="T51" fmla="*/ 109 h 127"/>
                  <a:gd name="T52" fmla="*/ 49 w 114"/>
                  <a:gd name="T53" fmla="*/ 98 h 127"/>
                  <a:gd name="T54" fmla="*/ 50 w 114"/>
                  <a:gd name="T55" fmla="*/ 84 h 127"/>
                  <a:gd name="T56" fmla="*/ 43 w 114"/>
                  <a:gd name="T57" fmla="*/ 67 h 127"/>
                  <a:gd name="T58" fmla="*/ 51 w 114"/>
                  <a:gd name="T59" fmla="*/ 61 h 127"/>
                  <a:gd name="T60" fmla="*/ 53 w 114"/>
                  <a:gd name="T61" fmla="*/ 50 h 127"/>
                  <a:gd name="T62" fmla="*/ 35 w 114"/>
                  <a:gd name="T63" fmla="*/ 59 h 127"/>
                  <a:gd name="T64" fmla="*/ 33 w 114"/>
                  <a:gd name="T65" fmla="*/ 51 h 127"/>
                  <a:gd name="T66" fmla="*/ 0 w 114"/>
                  <a:gd name="T67" fmla="*/ 78 h 127"/>
                  <a:gd name="T68" fmla="*/ 0 w 114"/>
                  <a:gd name="T69" fmla="*/ 76 h 127"/>
                  <a:gd name="T70" fmla="*/ 13 w 114"/>
                  <a:gd name="T71" fmla="*/ 63 h 127"/>
                  <a:gd name="T72" fmla="*/ 33 w 114"/>
                  <a:gd name="T73" fmla="*/ 51 h 127"/>
                  <a:gd name="T74" fmla="*/ 30 w 114"/>
                  <a:gd name="T75" fmla="*/ 63 h 127"/>
                  <a:gd name="T76" fmla="*/ 18 w 114"/>
                  <a:gd name="T77" fmla="*/ 69 h 127"/>
                  <a:gd name="T78" fmla="*/ 12 w 114"/>
                  <a:gd name="T79" fmla="*/ 86 h 127"/>
                  <a:gd name="T80" fmla="*/ 26 w 114"/>
                  <a:gd name="T81" fmla="*/ 106 h 127"/>
                  <a:gd name="T82" fmla="*/ 33 w 114"/>
                  <a:gd name="T83" fmla="*/ 115 h 127"/>
                  <a:gd name="T84" fmla="*/ 13 w 114"/>
                  <a:gd name="T85" fmla="*/ 98 h 127"/>
                  <a:gd name="T86" fmla="*/ 3 w 114"/>
                  <a:gd name="T87" fmla="*/ 82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4" h="127">
                    <a:moveTo>
                      <a:pt x="79" y="45"/>
                    </a:moveTo>
                    <a:cubicBezTo>
                      <a:pt x="86" y="47"/>
                      <a:pt x="95" y="49"/>
                      <a:pt x="98" y="50"/>
                    </a:cubicBezTo>
                    <a:cubicBezTo>
                      <a:pt x="98" y="50"/>
                      <a:pt x="106" y="52"/>
                      <a:pt x="112" y="63"/>
                    </a:cubicBezTo>
                    <a:cubicBezTo>
                      <a:pt x="112" y="63"/>
                      <a:pt x="114" y="64"/>
                      <a:pt x="110" y="70"/>
                    </a:cubicBezTo>
                    <a:cubicBezTo>
                      <a:pt x="110" y="70"/>
                      <a:pt x="106" y="75"/>
                      <a:pt x="101" y="77"/>
                    </a:cubicBezTo>
                    <a:cubicBezTo>
                      <a:pt x="101" y="77"/>
                      <a:pt x="99" y="78"/>
                      <a:pt x="98" y="83"/>
                    </a:cubicBezTo>
                    <a:cubicBezTo>
                      <a:pt x="98" y="83"/>
                      <a:pt x="91" y="93"/>
                      <a:pt x="87" y="95"/>
                    </a:cubicBezTo>
                    <a:cubicBezTo>
                      <a:pt x="87" y="95"/>
                      <a:pt x="81" y="97"/>
                      <a:pt x="82" y="103"/>
                    </a:cubicBezTo>
                    <a:cubicBezTo>
                      <a:pt x="82" y="103"/>
                      <a:pt x="88" y="109"/>
                      <a:pt x="86" y="117"/>
                    </a:cubicBezTo>
                    <a:cubicBezTo>
                      <a:pt x="86" y="117"/>
                      <a:pt x="86" y="119"/>
                      <a:pt x="83" y="119"/>
                    </a:cubicBezTo>
                    <a:cubicBezTo>
                      <a:pt x="83" y="119"/>
                      <a:pt x="82" y="119"/>
                      <a:pt x="79" y="120"/>
                    </a:cubicBezTo>
                    <a:cubicBezTo>
                      <a:pt x="79" y="85"/>
                      <a:pt x="79" y="85"/>
                      <a:pt x="79" y="85"/>
                    </a:cubicBezTo>
                    <a:cubicBezTo>
                      <a:pt x="83" y="81"/>
                      <a:pt x="89" y="76"/>
                      <a:pt x="89" y="76"/>
                    </a:cubicBezTo>
                    <a:cubicBezTo>
                      <a:pt x="90" y="73"/>
                      <a:pt x="97" y="64"/>
                      <a:pt x="97" y="64"/>
                    </a:cubicBezTo>
                    <a:cubicBezTo>
                      <a:pt x="98" y="63"/>
                      <a:pt x="97" y="59"/>
                      <a:pt x="97" y="59"/>
                    </a:cubicBezTo>
                    <a:cubicBezTo>
                      <a:pt x="97" y="57"/>
                      <a:pt x="88" y="51"/>
                      <a:pt x="88" y="51"/>
                    </a:cubicBezTo>
                    <a:cubicBezTo>
                      <a:pt x="87" y="50"/>
                      <a:pt x="83" y="50"/>
                      <a:pt x="79" y="49"/>
                    </a:cubicBezTo>
                    <a:lnTo>
                      <a:pt x="79" y="45"/>
                    </a:lnTo>
                    <a:close/>
                    <a:moveTo>
                      <a:pt x="33" y="51"/>
                    </a:moveTo>
                    <a:cubicBezTo>
                      <a:pt x="35" y="50"/>
                      <a:pt x="37" y="48"/>
                      <a:pt x="38" y="47"/>
                    </a:cubicBezTo>
                    <a:cubicBezTo>
                      <a:pt x="38" y="47"/>
                      <a:pt x="42" y="44"/>
                      <a:pt x="46" y="43"/>
                    </a:cubicBezTo>
                    <a:cubicBezTo>
                      <a:pt x="46" y="43"/>
                      <a:pt x="53" y="42"/>
                      <a:pt x="53" y="40"/>
                    </a:cubicBezTo>
                    <a:cubicBezTo>
                      <a:pt x="53" y="40"/>
                      <a:pt x="54" y="34"/>
                      <a:pt x="54" y="32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0"/>
                      <a:pt x="57" y="2"/>
                    </a:cubicBezTo>
                    <a:cubicBezTo>
                      <a:pt x="57" y="2"/>
                      <a:pt x="58" y="4"/>
                      <a:pt x="61" y="3"/>
                    </a:cubicBezTo>
                    <a:cubicBezTo>
                      <a:pt x="61" y="3"/>
                      <a:pt x="64" y="3"/>
                      <a:pt x="65" y="10"/>
                    </a:cubicBezTo>
                    <a:cubicBezTo>
                      <a:pt x="65" y="10"/>
                      <a:pt x="67" y="19"/>
                      <a:pt x="67" y="27"/>
                    </a:cubicBezTo>
                    <a:cubicBezTo>
                      <a:pt x="67" y="27"/>
                      <a:pt x="67" y="37"/>
                      <a:pt x="67" y="39"/>
                    </a:cubicBezTo>
                    <a:cubicBezTo>
                      <a:pt x="67" y="39"/>
                      <a:pt x="66" y="42"/>
                      <a:pt x="69" y="43"/>
                    </a:cubicBezTo>
                    <a:cubicBezTo>
                      <a:pt x="69" y="43"/>
                      <a:pt x="74" y="44"/>
                      <a:pt x="79" y="45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76" y="48"/>
                      <a:pt x="73" y="48"/>
                      <a:pt x="73" y="48"/>
                    </a:cubicBezTo>
                    <a:cubicBezTo>
                      <a:pt x="67" y="47"/>
                      <a:pt x="71" y="53"/>
                      <a:pt x="71" y="53"/>
                    </a:cubicBezTo>
                    <a:cubicBezTo>
                      <a:pt x="72" y="55"/>
                      <a:pt x="74" y="60"/>
                      <a:pt x="74" y="60"/>
                    </a:cubicBezTo>
                    <a:cubicBezTo>
                      <a:pt x="74" y="63"/>
                      <a:pt x="76" y="64"/>
                      <a:pt x="76" y="64"/>
                    </a:cubicBezTo>
                    <a:cubicBezTo>
                      <a:pt x="78" y="67"/>
                      <a:pt x="75" y="70"/>
                      <a:pt x="75" y="70"/>
                    </a:cubicBezTo>
                    <a:cubicBezTo>
                      <a:pt x="74" y="71"/>
                      <a:pt x="72" y="73"/>
                      <a:pt x="72" y="73"/>
                    </a:cubicBezTo>
                    <a:cubicBezTo>
                      <a:pt x="70" y="79"/>
                      <a:pt x="64" y="83"/>
                      <a:pt x="64" y="83"/>
                    </a:cubicBezTo>
                    <a:cubicBezTo>
                      <a:pt x="59" y="86"/>
                      <a:pt x="62" y="95"/>
                      <a:pt x="62" y="95"/>
                    </a:cubicBezTo>
                    <a:cubicBezTo>
                      <a:pt x="64" y="101"/>
                      <a:pt x="73" y="91"/>
                      <a:pt x="73" y="91"/>
                    </a:cubicBezTo>
                    <a:cubicBezTo>
                      <a:pt x="75" y="89"/>
                      <a:pt x="77" y="88"/>
                      <a:pt x="77" y="88"/>
                    </a:cubicBezTo>
                    <a:cubicBezTo>
                      <a:pt x="77" y="88"/>
                      <a:pt x="78" y="86"/>
                      <a:pt x="79" y="85"/>
                    </a:cubicBezTo>
                    <a:cubicBezTo>
                      <a:pt x="79" y="120"/>
                      <a:pt x="79" y="120"/>
                      <a:pt x="79" y="120"/>
                    </a:cubicBezTo>
                    <a:cubicBezTo>
                      <a:pt x="79" y="120"/>
                      <a:pt x="77" y="120"/>
                      <a:pt x="76" y="120"/>
                    </a:cubicBezTo>
                    <a:cubicBezTo>
                      <a:pt x="76" y="120"/>
                      <a:pt x="70" y="121"/>
                      <a:pt x="65" y="120"/>
                    </a:cubicBezTo>
                    <a:cubicBezTo>
                      <a:pt x="65" y="120"/>
                      <a:pt x="61" y="120"/>
                      <a:pt x="57" y="119"/>
                    </a:cubicBezTo>
                    <a:cubicBezTo>
                      <a:pt x="57" y="119"/>
                      <a:pt x="56" y="118"/>
                      <a:pt x="54" y="119"/>
                    </a:cubicBezTo>
                    <a:cubicBezTo>
                      <a:pt x="54" y="119"/>
                      <a:pt x="44" y="127"/>
                      <a:pt x="36" y="118"/>
                    </a:cubicBezTo>
                    <a:cubicBezTo>
                      <a:pt x="36" y="118"/>
                      <a:pt x="34" y="116"/>
                      <a:pt x="33" y="115"/>
                    </a:cubicBezTo>
                    <a:cubicBezTo>
                      <a:pt x="33" y="108"/>
                      <a:pt x="33" y="108"/>
                      <a:pt x="33" y="108"/>
                    </a:cubicBezTo>
                    <a:cubicBezTo>
                      <a:pt x="34" y="109"/>
                      <a:pt x="36" y="109"/>
                      <a:pt x="38" y="109"/>
                    </a:cubicBezTo>
                    <a:cubicBezTo>
                      <a:pt x="45" y="109"/>
                      <a:pt x="46" y="103"/>
                      <a:pt x="46" y="103"/>
                    </a:cubicBezTo>
                    <a:cubicBezTo>
                      <a:pt x="45" y="101"/>
                      <a:pt x="49" y="98"/>
                      <a:pt x="49" y="98"/>
                    </a:cubicBezTo>
                    <a:cubicBezTo>
                      <a:pt x="51" y="96"/>
                      <a:pt x="51" y="94"/>
                      <a:pt x="51" y="94"/>
                    </a:cubicBezTo>
                    <a:cubicBezTo>
                      <a:pt x="50" y="91"/>
                      <a:pt x="50" y="84"/>
                      <a:pt x="50" y="84"/>
                    </a:cubicBezTo>
                    <a:cubicBezTo>
                      <a:pt x="47" y="82"/>
                      <a:pt x="41" y="75"/>
                      <a:pt x="41" y="75"/>
                    </a:cubicBezTo>
                    <a:cubicBezTo>
                      <a:pt x="37" y="67"/>
                      <a:pt x="43" y="67"/>
                      <a:pt x="43" y="67"/>
                    </a:cubicBezTo>
                    <a:cubicBezTo>
                      <a:pt x="46" y="68"/>
                      <a:pt x="47" y="67"/>
                      <a:pt x="47" y="67"/>
                    </a:cubicBezTo>
                    <a:cubicBezTo>
                      <a:pt x="51" y="67"/>
                      <a:pt x="51" y="61"/>
                      <a:pt x="51" y="61"/>
                    </a:cubicBezTo>
                    <a:cubicBezTo>
                      <a:pt x="51" y="58"/>
                      <a:pt x="52" y="56"/>
                      <a:pt x="52" y="56"/>
                    </a:cubicBezTo>
                    <a:cubicBezTo>
                      <a:pt x="54" y="50"/>
                      <a:pt x="53" y="50"/>
                      <a:pt x="53" y="50"/>
                    </a:cubicBezTo>
                    <a:cubicBezTo>
                      <a:pt x="50" y="45"/>
                      <a:pt x="47" y="50"/>
                      <a:pt x="47" y="50"/>
                    </a:cubicBezTo>
                    <a:cubicBezTo>
                      <a:pt x="45" y="53"/>
                      <a:pt x="35" y="59"/>
                      <a:pt x="35" y="59"/>
                    </a:cubicBezTo>
                    <a:cubicBezTo>
                      <a:pt x="34" y="59"/>
                      <a:pt x="33" y="60"/>
                      <a:pt x="33" y="60"/>
                    </a:cubicBezTo>
                    <a:lnTo>
                      <a:pt x="33" y="51"/>
                    </a:lnTo>
                    <a:close/>
                    <a:moveTo>
                      <a:pt x="3" y="82"/>
                    </a:moveTo>
                    <a:cubicBezTo>
                      <a:pt x="3" y="82"/>
                      <a:pt x="0" y="81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7"/>
                      <a:pt x="0" y="77"/>
                      <a:pt x="0" y="76"/>
                    </a:cubicBezTo>
                    <a:cubicBezTo>
                      <a:pt x="0" y="76"/>
                      <a:pt x="0" y="74"/>
                      <a:pt x="5" y="69"/>
                    </a:cubicBezTo>
                    <a:cubicBezTo>
                      <a:pt x="5" y="69"/>
                      <a:pt x="9" y="65"/>
                      <a:pt x="13" y="63"/>
                    </a:cubicBezTo>
                    <a:cubicBezTo>
                      <a:pt x="13" y="63"/>
                      <a:pt x="22" y="57"/>
                      <a:pt x="28" y="55"/>
                    </a:cubicBezTo>
                    <a:cubicBezTo>
                      <a:pt x="28" y="55"/>
                      <a:pt x="30" y="53"/>
                      <a:pt x="33" y="51"/>
                    </a:cubicBezTo>
                    <a:cubicBezTo>
                      <a:pt x="33" y="60"/>
                      <a:pt x="33" y="60"/>
                      <a:pt x="33" y="60"/>
                    </a:cubicBezTo>
                    <a:cubicBezTo>
                      <a:pt x="31" y="62"/>
                      <a:pt x="30" y="63"/>
                      <a:pt x="30" y="63"/>
                    </a:cubicBezTo>
                    <a:cubicBezTo>
                      <a:pt x="26" y="62"/>
                      <a:pt x="22" y="65"/>
                      <a:pt x="22" y="65"/>
                    </a:cubicBezTo>
                    <a:cubicBezTo>
                      <a:pt x="17" y="67"/>
                      <a:pt x="18" y="69"/>
                      <a:pt x="18" y="69"/>
                    </a:cubicBezTo>
                    <a:cubicBezTo>
                      <a:pt x="17" y="72"/>
                      <a:pt x="14" y="78"/>
                      <a:pt x="14" y="78"/>
                    </a:cubicBezTo>
                    <a:cubicBezTo>
                      <a:pt x="13" y="79"/>
                      <a:pt x="12" y="84"/>
                      <a:pt x="12" y="86"/>
                    </a:cubicBezTo>
                    <a:cubicBezTo>
                      <a:pt x="12" y="86"/>
                      <a:pt x="14" y="92"/>
                      <a:pt x="14" y="92"/>
                    </a:cubicBezTo>
                    <a:cubicBezTo>
                      <a:pt x="16" y="97"/>
                      <a:pt x="26" y="106"/>
                      <a:pt x="26" y="106"/>
                    </a:cubicBezTo>
                    <a:cubicBezTo>
                      <a:pt x="28" y="107"/>
                      <a:pt x="30" y="108"/>
                      <a:pt x="33" y="108"/>
                    </a:cubicBezTo>
                    <a:cubicBezTo>
                      <a:pt x="33" y="115"/>
                      <a:pt x="33" y="115"/>
                      <a:pt x="33" y="115"/>
                    </a:cubicBezTo>
                    <a:cubicBezTo>
                      <a:pt x="31" y="113"/>
                      <a:pt x="29" y="111"/>
                      <a:pt x="27" y="111"/>
                    </a:cubicBezTo>
                    <a:cubicBezTo>
                      <a:pt x="27" y="111"/>
                      <a:pt x="17" y="102"/>
                      <a:pt x="13" y="98"/>
                    </a:cubicBezTo>
                    <a:cubicBezTo>
                      <a:pt x="13" y="98"/>
                      <a:pt x="7" y="92"/>
                      <a:pt x="7" y="87"/>
                    </a:cubicBezTo>
                    <a:cubicBezTo>
                      <a:pt x="7" y="87"/>
                      <a:pt x="6" y="82"/>
                      <a:pt x="3" y="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9" name="Freeform 18">
                <a:extLst>
                  <a:ext uri="{FF2B5EF4-FFF2-40B4-BE49-F238E27FC236}">
                    <a16:creationId xmlns="" xmlns:a16="http://schemas.microsoft.com/office/drawing/2014/main" id="{3BA4C66A-5734-6844-B963-9ABEAF7E6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954"/>
                <a:ext cx="212" cy="261"/>
              </a:xfrm>
              <a:custGeom>
                <a:avLst/>
                <a:gdLst>
                  <a:gd name="T0" fmla="*/ 92 w 111"/>
                  <a:gd name="T1" fmla="*/ 4 h 135"/>
                  <a:gd name="T2" fmla="*/ 108 w 111"/>
                  <a:gd name="T3" fmla="*/ 13 h 135"/>
                  <a:gd name="T4" fmla="*/ 106 w 111"/>
                  <a:gd name="T5" fmla="*/ 20 h 135"/>
                  <a:gd name="T6" fmla="*/ 98 w 111"/>
                  <a:gd name="T7" fmla="*/ 25 h 135"/>
                  <a:gd name="T8" fmla="*/ 93 w 111"/>
                  <a:gd name="T9" fmla="*/ 28 h 135"/>
                  <a:gd name="T10" fmla="*/ 68 w 111"/>
                  <a:gd name="T11" fmla="*/ 65 h 135"/>
                  <a:gd name="T12" fmla="*/ 48 w 111"/>
                  <a:gd name="T13" fmla="*/ 97 h 135"/>
                  <a:gd name="T14" fmla="*/ 27 w 111"/>
                  <a:gd name="T15" fmla="*/ 124 h 135"/>
                  <a:gd name="T16" fmla="*/ 23 w 111"/>
                  <a:gd name="T17" fmla="*/ 128 h 135"/>
                  <a:gd name="T18" fmla="*/ 20 w 111"/>
                  <a:gd name="T19" fmla="*/ 132 h 135"/>
                  <a:gd name="T20" fmla="*/ 13 w 111"/>
                  <a:gd name="T21" fmla="*/ 135 h 135"/>
                  <a:gd name="T22" fmla="*/ 8 w 111"/>
                  <a:gd name="T23" fmla="*/ 134 h 135"/>
                  <a:gd name="T24" fmla="*/ 3 w 111"/>
                  <a:gd name="T25" fmla="*/ 134 h 135"/>
                  <a:gd name="T26" fmla="*/ 4 w 111"/>
                  <a:gd name="T27" fmla="*/ 132 h 135"/>
                  <a:gd name="T28" fmla="*/ 6 w 111"/>
                  <a:gd name="T29" fmla="*/ 130 h 135"/>
                  <a:gd name="T30" fmla="*/ 8 w 111"/>
                  <a:gd name="T31" fmla="*/ 129 h 135"/>
                  <a:gd name="T32" fmla="*/ 9 w 111"/>
                  <a:gd name="T33" fmla="*/ 128 h 135"/>
                  <a:gd name="T34" fmla="*/ 11 w 111"/>
                  <a:gd name="T35" fmla="*/ 125 h 135"/>
                  <a:gd name="T36" fmla="*/ 13 w 111"/>
                  <a:gd name="T37" fmla="*/ 123 h 135"/>
                  <a:gd name="T38" fmla="*/ 31 w 111"/>
                  <a:gd name="T39" fmla="*/ 102 h 135"/>
                  <a:gd name="T40" fmla="*/ 48 w 111"/>
                  <a:gd name="T41" fmla="*/ 77 h 135"/>
                  <a:gd name="T42" fmla="*/ 58 w 111"/>
                  <a:gd name="T43" fmla="*/ 61 h 135"/>
                  <a:gd name="T44" fmla="*/ 78 w 111"/>
                  <a:gd name="T45" fmla="*/ 28 h 135"/>
                  <a:gd name="T46" fmla="*/ 58 w 111"/>
                  <a:gd name="T47" fmla="*/ 17 h 135"/>
                  <a:gd name="T48" fmla="*/ 61 w 111"/>
                  <a:gd name="T49" fmla="*/ 16 h 135"/>
                  <a:gd name="T50" fmla="*/ 81 w 111"/>
                  <a:gd name="T51" fmla="*/ 13 h 135"/>
                  <a:gd name="T52" fmla="*/ 92 w 111"/>
                  <a:gd name="T53" fmla="*/ 4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1" h="135">
                    <a:moveTo>
                      <a:pt x="92" y="4"/>
                    </a:moveTo>
                    <a:cubicBezTo>
                      <a:pt x="92" y="4"/>
                      <a:pt x="100" y="0"/>
                      <a:pt x="108" y="13"/>
                    </a:cubicBezTo>
                    <a:cubicBezTo>
                      <a:pt x="108" y="13"/>
                      <a:pt x="111" y="20"/>
                      <a:pt x="106" y="20"/>
                    </a:cubicBezTo>
                    <a:cubicBezTo>
                      <a:pt x="106" y="20"/>
                      <a:pt x="102" y="21"/>
                      <a:pt x="98" y="25"/>
                    </a:cubicBezTo>
                    <a:cubicBezTo>
                      <a:pt x="97" y="25"/>
                      <a:pt x="94" y="25"/>
                      <a:pt x="93" y="28"/>
                    </a:cubicBezTo>
                    <a:cubicBezTo>
                      <a:pt x="93" y="28"/>
                      <a:pt x="85" y="42"/>
                      <a:pt x="68" y="65"/>
                    </a:cubicBezTo>
                    <a:cubicBezTo>
                      <a:pt x="68" y="65"/>
                      <a:pt x="59" y="77"/>
                      <a:pt x="48" y="97"/>
                    </a:cubicBezTo>
                    <a:cubicBezTo>
                      <a:pt x="48" y="97"/>
                      <a:pt x="40" y="113"/>
                      <a:pt x="27" y="124"/>
                    </a:cubicBezTo>
                    <a:cubicBezTo>
                      <a:pt x="27" y="124"/>
                      <a:pt x="23" y="127"/>
                      <a:pt x="23" y="128"/>
                    </a:cubicBezTo>
                    <a:cubicBezTo>
                      <a:pt x="23" y="128"/>
                      <a:pt x="22" y="130"/>
                      <a:pt x="20" y="132"/>
                    </a:cubicBezTo>
                    <a:cubicBezTo>
                      <a:pt x="20" y="132"/>
                      <a:pt x="17" y="135"/>
                      <a:pt x="13" y="135"/>
                    </a:cubicBezTo>
                    <a:cubicBezTo>
                      <a:pt x="13" y="135"/>
                      <a:pt x="10" y="134"/>
                      <a:pt x="8" y="134"/>
                    </a:cubicBezTo>
                    <a:cubicBezTo>
                      <a:pt x="8" y="134"/>
                      <a:pt x="5" y="134"/>
                      <a:pt x="3" y="134"/>
                    </a:cubicBezTo>
                    <a:cubicBezTo>
                      <a:pt x="3" y="134"/>
                      <a:pt x="0" y="135"/>
                      <a:pt x="4" y="132"/>
                    </a:cubicBezTo>
                    <a:cubicBezTo>
                      <a:pt x="4" y="132"/>
                      <a:pt x="4" y="131"/>
                      <a:pt x="6" y="130"/>
                    </a:cubicBezTo>
                    <a:cubicBezTo>
                      <a:pt x="6" y="130"/>
                      <a:pt x="7" y="130"/>
                      <a:pt x="8" y="129"/>
                    </a:cubicBezTo>
                    <a:cubicBezTo>
                      <a:pt x="8" y="129"/>
                      <a:pt x="7" y="128"/>
                      <a:pt x="9" y="128"/>
                    </a:cubicBezTo>
                    <a:cubicBezTo>
                      <a:pt x="9" y="128"/>
                      <a:pt x="11" y="129"/>
                      <a:pt x="11" y="125"/>
                    </a:cubicBezTo>
                    <a:cubicBezTo>
                      <a:pt x="11" y="125"/>
                      <a:pt x="11" y="124"/>
                      <a:pt x="13" y="123"/>
                    </a:cubicBezTo>
                    <a:cubicBezTo>
                      <a:pt x="13" y="123"/>
                      <a:pt x="19" y="118"/>
                      <a:pt x="31" y="102"/>
                    </a:cubicBezTo>
                    <a:cubicBezTo>
                      <a:pt x="31" y="102"/>
                      <a:pt x="42" y="89"/>
                      <a:pt x="48" y="77"/>
                    </a:cubicBezTo>
                    <a:cubicBezTo>
                      <a:pt x="48" y="77"/>
                      <a:pt x="53" y="69"/>
                      <a:pt x="58" y="61"/>
                    </a:cubicBezTo>
                    <a:cubicBezTo>
                      <a:pt x="58" y="61"/>
                      <a:pt x="75" y="34"/>
                      <a:pt x="78" y="28"/>
                    </a:cubicBezTo>
                    <a:cubicBezTo>
                      <a:pt x="78" y="28"/>
                      <a:pt x="59" y="25"/>
                      <a:pt x="58" y="17"/>
                    </a:cubicBezTo>
                    <a:cubicBezTo>
                      <a:pt x="58" y="17"/>
                      <a:pt x="58" y="14"/>
                      <a:pt x="61" y="16"/>
                    </a:cubicBezTo>
                    <a:cubicBezTo>
                      <a:pt x="61" y="16"/>
                      <a:pt x="70" y="20"/>
                      <a:pt x="81" y="13"/>
                    </a:cubicBezTo>
                    <a:cubicBezTo>
                      <a:pt x="81" y="13"/>
                      <a:pt x="87" y="11"/>
                      <a:pt x="9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0" name="Freeform 19">
                <a:extLst>
                  <a:ext uri="{FF2B5EF4-FFF2-40B4-BE49-F238E27FC236}">
                    <a16:creationId xmlns="" xmlns:a16="http://schemas.microsoft.com/office/drawing/2014/main" id="{A5BFE88A-39B1-D143-AFD9-F888F310A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93"/>
                <a:ext cx="158" cy="118"/>
              </a:xfrm>
              <a:custGeom>
                <a:avLst/>
                <a:gdLst>
                  <a:gd name="T0" fmla="*/ 11 w 83"/>
                  <a:gd name="T1" fmla="*/ 29 h 61"/>
                  <a:gd name="T2" fmla="*/ 4 w 83"/>
                  <a:gd name="T3" fmla="*/ 21 h 61"/>
                  <a:gd name="T4" fmla="*/ 20 w 83"/>
                  <a:gd name="T5" fmla="*/ 27 h 61"/>
                  <a:gd name="T6" fmla="*/ 23 w 83"/>
                  <a:gd name="T7" fmla="*/ 33 h 61"/>
                  <a:gd name="T8" fmla="*/ 33 w 83"/>
                  <a:gd name="T9" fmla="*/ 46 h 61"/>
                  <a:gd name="T10" fmla="*/ 34 w 83"/>
                  <a:gd name="T11" fmla="*/ 44 h 61"/>
                  <a:gd name="T12" fmla="*/ 34 w 83"/>
                  <a:gd name="T13" fmla="*/ 39 h 61"/>
                  <a:gd name="T14" fmla="*/ 38 w 83"/>
                  <a:gd name="T15" fmla="*/ 36 h 61"/>
                  <a:gd name="T16" fmla="*/ 40 w 83"/>
                  <a:gd name="T17" fmla="*/ 35 h 61"/>
                  <a:gd name="T18" fmla="*/ 47 w 83"/>
                  <a:gd name="T19" fmla="*/ 26 h 61"/>
                  <a:gd name="T20" fmla="*/ 47 w 83"/>
                  <a:gd name="T21" fmla="*/ 19 h 61"/>
                  <a:gd name="T22" fmla="*/ 37 w 83"/>
                  <a:gd name="T23" fmla="*/ 13 h 61"/>
                  <a:gd name="T24" fmla="*/ 35 w 83"/>
                  <a:gd name="T25" fmla="*/ 11 h 61"/>
                  <a:gd name="T26" fmla="*/ 42 w 83"/>
                  <a:gd name="T27" fmla="*/ 10 h 61"/>
                  <a:gd name="T28" fmla="*/ 55 w 83"/>
                  <a:gd name="T29" fmla="*/ 4 h 61"/>
                  <a:gd name="T30" fmla="*/ 59 w 83"/>
                  <a:gd name="T31" fmla="*/ 1 h 61"/>
                  <a:gd name="T32" fmla="*/ 68 w 83"/>
                  <a:gd name="T33" fmla="*/ 3 h 61"/>
                  <a:gd name="T34" fmla="*/ 81 w 83"/>
                  <a:gd name="T35" fmla="*/ 15 h 61"/>
                  <a:gd name="T36" fmla="*/ 82 w 83"/>
                  <a:gd name="T37" fmla="*/ 18 h 61"/>
                  <a:gd name="T38" fmla="*/ 78 w 83"/>
                  <a:gd name="T39" fmla="*/ 23 h 61"/>
                  <a:gd name="T40" fmla="*/ 66 w 83"/>
                  <a:gd name="T41" fmla="*/ 34 h 61"/>
                  <a:gd name="T42" fmla="*/ 64 w 83"/>
                  <a:gd name="T43" fmla="*/ 46 h 61"/>
                  <a:gd name="T44" fmla="*/ 62 w 83"/>
                  <a:gd name="T45" fmla="*/ 53 h 61"/>
                  <a:gd name="T46" fmla="*/ 55 w 83"/>
                  <a:gd name="T47" fmla="*/ 55 h 61"/>
                  <a:gd name="T48" fmla="*/ 46 w 83"/>
                  <a:gd name="T49" fmla="*/ 59 h 61"/>
                  <a:gd name="T50" fmla="*/ 43 w 83"/>
                  <a:gd name="T51" fmla="*/ 59 h 61"/>
                  <a:gd name="T52" fmla="*/ 40 w 83"/>
                  <a:gd name="T53" fmla="*/ 58 h 61"/>
                  <a:gd name="T54" fmla="*/ 38 w 83"/>
                  <a:gd name="T55" fmla="*/ 55 h 61"/>
                  <a:gd name="T56" fmla="*/ 33 w 83"/>
                  <a:gd name="T57" fmla="*/ 51 h 61"/>
                  <a:gd name="T58" fmla="*/ 29 w 83"/>
                  <a:gd name="T59" fmla="*/ 49 h 61"/>
                  <a:gd name="T60" fmla="*/ 20 w 83"/>
                  <a:gd name="T61" fmla="*/ 35 h 61"/>
                  <a:gd name="T62" fmla="*/ 11 w 83"/>
                  <a:gd name="T63" fmla="*/ 2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3" h="61">
                    <a:moveTo>
                      <a:pt x="11" y="29"/>
                    </a:moveTo>
                    <a:cubicBezTo>
                      <a:pt x="11" y="29"/>
                      <a:pt x="0" y="23"/>
                      <a:pt x="4" y="21"/>
                    </a:cubicBezTo>
                    <a:cubicBezTo>
                      <a:pt x="4" y="21"/>
                      <a:pt x="12" y="18"/>
                      <a:pt x="20" y="27"/>
                    </a:cubicBezTo>
                    <a:cubicBezTo>
                      <a:pt x="20" y="27"/>
                      <a:pt x="21" y="30"/>
                      <a:pt x="23" y="33"/>
                    </a:cubicBezTo>
                    <a:cubicBezTo>
                      <a:pt x="23" y="33"/>
                      <a:pt x="24" y="36"/>
                      <a:pt x="33" y="46"/>
                    </a:cubicBezTo>
                    <a:cubicBezTo>
                      <a:pt x="33" y="46"/>
                      <a:pt x="34" y="47"/>
                      <a:pt x="34" y="44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6" y="35"/>
                      <a:pt x="38" y="36"/>
                    </a:cubicBezTo>
                    <a:cubicBezTo>
                      <a:pt x="38" y="36"/>
                      <a:pt x="39" y="37"/>
                      <a:pt x="40" y="35"/>
                    </a:cubicBezTo>
                    <a:cubicBezTo>
                      <a:pt x="40" y="35"/>
                      <a:pt x="45" y="31"/>
                      <a:pt x="47" y="26"/>
                    </a:cubicBezTo>
                    <a:cubicBezTo>
                      <a:pt x="47" y="26"/>
                      <a:pt x="50" y="21"/>
                      <a:pt x="47" y="19"/>
                    </a:cubicBezTo>
                    <a:cubicBezTo>
                      <a:pt x="47" y="19"/>
                      <a:pt x="40" y="15"/>
                      <a:pt x="37" y="13"/>
                    </a:cubicBezTo>
                    <a:cubicBezTo>
                      <a:pt x="37" y="13"/>
                      <a:pt x="33" y="12"/>
                      <a:pt x="35" y="11"/>
                    </a:cubicBezTo>
                    <a:cubicBezTo>
                      <a:pt x="35" y="11"/>
                      <a:pt x="37" y="10"/>
                      <a:pt x="42" y="10"/>
                    </a:cubicBezTo>
                    <a:cubicBezTo>
                      <a:pt x="42" y="10"/>
                      <a:pt x="53" y="8"/>
                      <a:pt x="55" y="4"/>
                    </a:cubicBezTo>
                    <a:cubicBezTo>
                      <a:pt x="55" y="4"/>
                      <a:pt x="56" y="0"/>
                      <a:pt x="59" y="1"/>
                    </a:cubicBezTo>
                    <a:cubicBezTo>
                      <a:pt x="59" y="1"/>
                      <a:pt x="65" y="4"/>
                      <a:pt x="68" y="3"/>
                    </a:cubicBezTo>
                    <a:cubicBezTo>
                      <a:pt x="68" y="3"/>
                      <a:pt x="79" y="3"/>
                      <a:pt x="81" y="15"/>
                    </a:cubicBezTo>
                    <a:cubicBezTo>
                      <a:pt x="81" y="15"/>
                      <a:pt x="81" y="17"/>
                      <a:pt x="82" y="18"/>
                    </a:cubicBezTo>
                    <a:cubicBezTo>
                      <a:pt x="82" y="18"/>
                      <a:pt x="83" y="22"/>
                      <a:pt x="78" y="23"/>
                    </a:cubicBezTo>
                    <a:cubicBezTo>
                      <a:pt x="78" y="23"/>
                      <a:pt x="68" y="30"/>
                      <a:pt x="66" y="34"/>
                    </a:cubicBezTo>
                    <a:cubicBezTo>
                      <a:pt x="66" y="34"/>
                      <a:pt x="62" y="42"/>
                      <a:pt x="64" y="46"/>
                    </a:cubicBezTo>
                    <a:cubicBezTo>
                      <a:pt x="64" y="46"/>
                      <a:pt x="66" y="51"/>
                      <a:pt x="62" y="53"/>
                    </a:cubicBezTo>
                    <a:cubicBezTo>
                      <a:pt x="62" y="53"/>
                      <a:pt x="59" y="55"/>
                      <a:pt x="55" y="55"/>
                    </a:cubicBezTo>
                    <a:cubicBezTo>
                      <a:pt x="55" y="55"/>
                      <a:pt x="50" y="54"/>
                      <a:pt x="46" y="59"/>
                    </a:cubicBezTo>
                    <a:cubicBezTo>
                      <a:pt x="46" y="59"/>
                      <a:pt x="46" y="61"/>
                      <a:pt x="43" y="59"/>
                    </a:cubicBezTo>
                    <a:cubicBezTo>
                      <a:pt x="43" y="59"/>
                      <a:pt x="43" y="58"/>
                      <a:pt x="40" y="58"/>
                    </a:cubicBezTo>
                    <a:cubicBezTo>
                      <a:pt x="40" y="58"/>
                      <a:pt x="38" y="58"/>
                      <a:pt x="38" y="55"/>
                    </a:cubicBezTo>
                    <a:cubicBezTo>
                      <a:pt x="38" y="55"/>
                      <a:pt x="37" y="52"/>
                      <a:pt x="33" y="51"/>
                    </a:cubicBezTo>
                    <a:cubicBezTo>
                      <a:pt x="33" y="51"/>
                      <a:pt x="31" y="52"/>
                      <a:pt x="29" y="49"/>
                    </a:cubicBezTo>
                    <a:cubicBezTo>
                      <a:pt x="29" y="49"/>
                      <a:pt x="23" y="39"/>
                      <a:pt x="20" y="35"/>
                    </a:cubicBezTo>
                    <a:cubicBezTo>
                      <a:pt x="20" y="35"/>
                      <a:pt x="16" y="30"/>
                      <a:pt x="1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1" name="Freeform 20">
                <a:extLst>
                  <a:ext uri="{FF2B5EF4-FFF2-40B4-BE49-F238E27FC236}">
                    <a16:creationId xmlns="" xmlns:a16="http://schemas.microsoft.com/office/drawing/2014/main" id="{6017E3F1-79AA-FB4C-A334-ABF02186E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116"/>
                <a:ext cx="19" cy="97"/>
              </a:xfrm>
              <a:custGeom>
                <a:avLst/>
                <a:gdLst>
                  <a:gd name="T0" fmla="*/ 10 w 10"/>
                  <a:gd name="T1" fmla="*/ 50 h 50"/>
                  <a:gd name="T2" fmla="*/ 6 w 10"/>
                  <a:gd name="T3" fmla="*/ 50 h 50"/>
                  <a:gd name="T4" fmla="*/ 0 w 10"/>
                  <a:gd name="T5" fmla="*/ 25 h 50"/>
                  <a:gd name="T6" fmla="*/ 6 w 10"/>
                  <a:gd name="T7" fmla="*/ 0 h 50"/>
                  <a:gd name="T8" fmla="*/ 10 w 10"/>
                  <a:gd name="T9" fmla="*/ 0 h 50"/>
                  <a:gd name="T10" fmla="*/ 4 w 10"/>
                  <a:gd name="T11" fmla="*/ 25 h 50"/>
                  <a:gd name="T12" fmla="*/ 10 w 10"/>
                  <a:gd name="T13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10" y="50"/>
                    </a:moveTo>
                    <a:cubicBezTo>
                      <a:pt x="6" y="50"/>
                      <a:pt x="6" y="50"/>
                      <a:pt x="6" y="50"/>
                    </a:cubicBezTo>
                    <a:cubicBezTo>
                      <a:pt x="2" y="43"/>
                      <a:pt x="0" y="35"/>
                      <a:pt x="0" y="25"/>
                    </a:cubicBezTo>
                    <a:cubicBezTo>
                      <a:pt x="0" y="15"/>
                      <a:pt x="2" y="7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8"/>
                      <a:pt x="4" y="16"/>
                      <a:pt x="4" y="25"/>
                    </a:cubicBezTo>
                    <a:cubicBezTo>
                      <a:pt x="4" y="35"/>
                      <a:pt x="6" y="43"/>
                      <a:pt x="10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2" name="Freeform 21">
                <a:extLst>
                  <a:ext uri="{FF2B5EF4-FFF2-40B4-BE49-F238E27FC236}">
                    <a16:creationId xmlns="" xmlns:a16="http://schemas.microsoft.com/office/drawing/2014/main" id="{B7BA8CFE-222F-454E-83CC-B9309C10CF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94" y="2116"/>
                <a:ext cx="95" cy="99"/>
              </a:xfrm>
              <a:custGeom>
                <a:avLst/>
                <a:gdLst>
                  <a:gd name="T0" fmla="*/ 15 w 50"/>
                  <a:gd name="T1" fmla="*/ 0 h 51"/>
                  <a:gd name="T2" fmla="*/ 19 w 50"/>
                  <a:gd name="T3" fmla="*/ 3 h 51"/>
                  <a:gd name="T4" fmla="*/ 16 w 50"/>
                  <a:gd name="T5" fmla="*/ 5 h 51"/>
                  <a:gd name="T6" fmla="*/ 14 w 50"/>
                  <a:gd name="T7" fmla="*/ 26 h 51"/>
                  <a:gd name="T8" fmla="*/ 14 w 50"/>
                  <a:gd name="T9" fmla="*/ 30 h 51"/>
                  <a:gd name="T10" fmla="*/ 11 w 50"/>
                  <a:gd name="T11" fmla="*/ 26 h 51"/>
                  <a:gd name="T12" fmla="*/ 8 w 50"/>
                  <a:gd name="T13" fmla="*/ 16 h 51"/>
                  <a:gd name="T14" fmla="*/ 0 w 50"/>
                  <a:gd name="T15" fmla="*/ 18 h 51"/>
                  <a:gd name="T16" fmla="*/ 25 w 50"/>
                  <a:gd name="T17" fmla="*/ 35 h 51"/>
                  <a:gd name="T18" fmla="*/ 24 w 50"/>
                  <a:gd name="T19" fmla="*/ 29 h 51"/>
                  <a:gd name="T20" fmla="*/ 29 w 50"/>
                  <a:gd name="T21" fmla="*/ 29 h 51"/>
                  <a:gd name="T22" fmla="*/ 28 w 50"/>
                  <a:gd name="T23" fmla="*/ 34 h 51"/>
                  <a:gd name="T24" fmla="*/ 46 w 50"/>
                  <a:gd name="T25" fmla="*/ 35 h 51"/>
                  <a:gd name="T26" fmla="*/ 50 w 50"/>
                  <a:gd name="T27" fmla="*/ 38 h 51"/>
                  <a:gd name="T28" fmla="*/ 46 w 50"/>
                  <a:gd name="T29" fmla="*/ 38 h 51"/>
                  <a:gd name="T30" fmla="*/ 28 w 50"/>
                  <a:gd name="T31" fmla="*/ 46 h 51"/>
                  <a:gd name="T32" fmla="*/ 28 w 50"/>
                  <a:gd name="T33" fmla="*/ 51 h 51"/>
                  <a:gd name="T34" fmla="*/ 25 w 50"/>
                  <a:gd name="T35" fmla="*/ 46 h 51"/>
                  <a:gd name="T36" fmla="*/ 6 w 50"/>
                  <a:gd name="T37" fmla="*/ 38 h 51"/>
                  <a:gd name="T38" fmla="*/ 2 w 50"/>
                  <a:gd name="T39" fmla="*/ 35 h 51"/>
                  <a:gd name="T40" fmla="*/ 27 w 50"/>
                  <a:gd name="T41" fmla="*/ 13 h 51"/>
                  <a:gd name="T42" fmla="*/ 27 w 50"/>
                  <a:gd name="T43" fmla="*/ 0 h 51"/>
                  <a:gd name="T44" fmla="*/ 32 w 50"/>
                  <a:gd name="T45" fmla="*/ 1 h 51"/>
                  <a:gd name="T46" fmla="*/ 31 w 50"/>
                  <a:gd name="T47" fmla="*/ 6 h 51"/>
                  <a:gd name="T48" fmla="*/ 44 w 50"/>
                  <a:gd name="T49" fmla="*/ 3 h 51"/>
                  <a:gd name="T50" fmla="*/ 47 w 50"/>
                  <a:gd name="T51" fmla="*/ 7 h 51"/>
                  <a:gd name="T52" fmla="*/ 41 w 50"/>
                  <a:gd name="T53" fmla="*/ 9 h 51"/>
                  <a:gd name="T54" fmla="*/ 31 w 50"/>
                  <a:gd name="T55" fmla="*/ 22 h 51"/>
                  <a:gd name="T56" fmla="*/ 46 w 50"/>
                  <a:gd name="T57" fmla="*/ 22 h 51"/>
                  <a:gd name="T58" fmla="*/ 50 w 50"/>
                  <a:gd name="T59" fmla="*/ 20 h 51"/>
                  <a:gd name="T60" fmla="*/ 49 w 50"/>
                  <a:gd name="T61" fmla="*/ 24 h 51"/>
                  <a:gd name="T62" fmla="*/ 32 w 50"/>
                  <a:gd name="T63" fmla="*/ 29 h 51"/>
                  <a:gd name="T64" fmla="*/ 27 w 50"/>
                  <a:gd name="T65" fmla="*/ 16 h 51"/>
                  <a:gd name="T66" fmla="*/ 18 w 50"/>
                  <a:gd name="T67" fmla="*/ 17 h 51"/>
                  <a:gd name="T68" fmla="*/ 27 w 50"/>
                  <a:gd name="T69" fmla="*/ 1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0" h="51">
                    <a:moveTo>
                      <a:pt x="0" y="18"/>
                    </a:moveTo>
                    <a:cubicBezTo>
                      <a:pt x="8" y="13"/>
                      <a:pt x="13" y="6"/>
                      <a:pt x="15" y="0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2"/>
                      <a:pt x="20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3"/>
                      <a:pt x="17" y="4"/>
                      <a:pt x="16" y="5"/>
                    </a:cubicBezTo>
                    <a:cubicBezTo>
                      <a:pt x="15" y="7"/>
                      <a:pt x="15" y="9"/>
                      <a:pt x="14" y="10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6"/>
                      <a:pt x="14" y="27"/>
                      <a:pt x="14" y="29"/>
                    </a:cubicBezTo>
                    <a:cubicBezTo>
                      <a:pt x="14" y="29"/>
                      <a:pt x="14" y="30"/>
                      <a:pt x="14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28"/>
                      <a:pt x="11" y="27"/>
                      <a:pt x="11" y="26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4"/>
                      <a:pt x="9" y="15"/>
                      <a:pt x="8" y="16"/>
                    </a:cubicBezTo>
                    <a:cubicBezTo>
                      <a:pt x="7" y="17"/>
                      <a:pt x="6" y="18"/>
                      <a:pt x="3" y="21"/>
                    </a:cubicBezTo>
                    <a:cubicBezTo>
                      <a:pt x="2" y="19"/>
                      <a:pt x="1" y="19"/>
                      <a:pt x="0" y="18"/>
                    </a:cubicBezTo>
                    <a:close/>
                    <a:moveTo>
                      <a:pt x="6" y="35"/>
                    </a:moveTo>
                    <a:cubicBezTo>
                      <a:pt x="25" y="35"/>
                      <a:pt x="25" y="35"/>
                      <a:pt x="25" y="35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33"/>
                      <a:pt x="24" y="31"/>
                      <a:pt x="24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8" y="30"/>
                      <a:pt x="28" y="32"/>
                      <a:pt x="28" y="34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46" y="35"/>
                      <a:pt x="46" y="35"/>
                      <a:pt x="46" y="35"/>
                    </a:cubicBezTo>
                    <a:cubicBezTo>
                      <a:pt x="47" y="35"/>
                      <a:pt x="48" y="35"/>
                      <a:pt x="50" y="35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50" y="38"/>
                      <a:pt x="49" y="38"/>
                      <a:pt x="48" y="38"/>
                    </a:cubicBezTo>
                    <a:cubicBezTo>
                      <a:pt x="48" y="38"/>
                      <a:pt x="47" y="38"/>
                      <a:pt x="46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8" y="47"/>
                      <a:pt x="28" y="48"/>
                      <a:pt x="28" y="49"/>
                    </a:cubicBezTo>
                    <a:cubicBezTo>
                      <a:pt x="28" y="50"/>
                      <a:pt x="28" y="50"/>
                      <a:pt x="28" y="51"/>
                    </a:cubicBezTo>
                    <a:cubicBezTo>
                      <a:pt x="24" y="51"/>
                      <a:pt x="24" y="51"/>
                      <a:pt x="24" y="51"/>
                    </a:cubicBezTo>
                    <a:cubicBezTo>
                      <a:pt x="24" y="48"/>
                      <a:pt x="25" y="47"/>
                      <a:pt x="25" y="46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5" y="38"/>
                      <a:pt x="3" y="38"/>
                      <a:pt x="2" y="38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3" y="35"/>
                      <a:pt x="4" y="35"/>
                      <a:pt x="6" y="35"/>
                    </a:cubicBezTo>
                    <a:close/>
                    <a:moveTo>
                      <a:pt x="27" y="13"/>
                    </a:move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3"/>
                      <a:pt x="27" y="0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3"/>
                      <a:pt x="31" y="6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6" y="9"/>
                      <a:pt x="40" y="6"/>
                      <a:pt x="44" y="3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8"/>
                      <a:pt x="46" y="8"/>
                      <a:pt x="46" y="8"/>
                    </a:cubicBezTo>
                    <a:cubicBezTo>
                      <a:pt x="44" y="8"/>
                      <a:pt x="42" y="9"/>
                      <a:pt x="41" y="9"/>
                    </a:cubicBezTo>
                    <a:cubicBezTo>
                      <a:pt x="39" y="11"/>
                      <a:pt x="36" y="13"/>
                      <a:pt x="31" y="15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0" y="25"/>
                      <a:pt x="32" y="26"/>
                      <a:pt x="38" y="26"/>
                    </a:cubicBezTo>
                    <a:cubicBezTo>
                      <a:pt x="43" y="26"/>
                      <a:pt x="46" y="25"/>
                      <a:pt x="46" y="22"/>
                    </a:cubicBezTo>
                    <a:cubicBezTo>
                      <a:pt x="46" y="21"/>
                      <a:pt x="46" y="20"/>
                      <a:pt x="46" y="19"/>
                    </a:cubicBezTo>
                    <a:cubicBezTo>
                      <a:pt x="48" y="20"/>
                      <a:pt x="49" y="20"/>
                      <a:pt x="50" y="20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2"/>
                      <a:pt x="50" y="23"/>
                      <a:pt x="49" y="24"/>
                    </a:cubicBezTo>
                    <a:cubicBezTo>
                      <a:pt x="48" y="27"/>
                      <a:pt x="45" y="29"/>
                      <a:pt x="40" y="29"/>
                    </a:cubicBezTo>
                    <a:cubicBezTo>
                      <a:pt x="35" y="29"/>
                      <a:pt x="33" y="29"/>
                      <a:pt x="32" y="29"/>
                    </a:cubicBezTo>
                    <a:cubicBezTo>
                      <a:pt x="29" y="28"/>
                      <a:pt x="27" y="27"/>
                      <a:pt x="27" y="24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7"/>
                      <a:pt x="22" y="18"/>
                      <a:pt x="20" y="19"/>
                    </a:cubicBezTo>
                    <a:cubicBezTo>
                      <a:pt x="19" y="19"/>
                      <a:pt x="18" y="18"/>
                      <a:pt x="18" y="17"/>
                    </a:cubicBezTo>
                    <a:cubicBezTo>
                      <a:pt x="17" y="17"/>
                      <a:pt x="17" y="16"/>
                      <a:pt x="17" y="16"/>
                    </a:cubicBezTo>
                    <a:cubicBezTo>
                      <a:pt x="20" y="16"/>
                      <a:pt x="23" y="15"/>
                      <a:pt x="27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3" name="Freeform 22">
                <a:extLst>
                  <a:ext uri="{FF2B5EF4-FFF2-40B4-BE49-F238E27FC236}">
                    <a16:creationId xmlns="" xmlns:a16="http://schemas.microsoft.com/office/drawing/2014/main" id="{A67304A4-1D8F-9C4A-8A6B-896D067D1B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03" y="2115"/>
                <a:ext cx="93" cy="100"/>
              </a:xfrm>
              <a:custGeom>
                <a:avLst/>
                <a:gdLst>
                  <a:gd name="T0" fmla="*/ 19 w 49"/>
                  <a:gd name="T1" fmla="*/ 0 h 52"/>
                  <a:gd name="T2" fmla="*/ 22 w 49"/>
                  <a:gd name="T3" fmla="*/ 1 h 52"/>
                  <a:gd name="T4" fmla="*/ 23 w 49"/>
                  <a:gd name="T5" fmla="*/ 1 h 52"/>
                  <a:gd name="T6" fmla="*/ 22 w 49"/>
                  <a:gd name="T7" fmla="*/ 2 h 52"/>
                  <a:gd name="T8" fmla="*/ 21 w 49"/>
                  <a:gd name="T9" fmla="*/ 4 h 52"/>
                  <a:gd name="T10" fmla="*/ 20 w 49"/>
                  <a:gd name="T11" fmla="*/ 6 h 52"/>
                  <a:gd name="T12" fmla="*/ 19 w 49"/>
                  <a:gd name="T13" fmla="*/ 9 h 52"/>
                  <a:gd name="T14" fmla="*/ 44 w 49"/>
                  <a:gd name="T15" fmla="*/ 9 h 52"/>
                  <a:gd name="T16" fmla="*/ 47 w 49"/>
                  <a:gd name="T17" fmla="*/ 8 h 52"/>
                  <a:gd name="T18" fmla="*/ 49 w 49"/>
                  <a:gd name="T19" fmla="*/ 8 h 52"/>
                  <a:gd name="T20" fmla="*/ 49 w 49"/>
                  <a:gd name="T21" fmla="*/ 12 h 52"/>
                  <a:gd name="T22" fmla="*/ 47 w 49"/>
                  <a:gd name="T23" fmla="*/ 11 h 52"/>
                  <a:gd name="T24" fmla="*/ 44 w 49"/>
                  <a:gd name="T25" fmla="*/ 11 h 52"/>
                  <a:gd name="T26" fmla="*/ 18 w 49"/>
                  <a:gd name="T27" fmla="*/ 11 h 52"/>
                  <a:gd name="T28" fmla="*/ 11 w 49"/>
                  <a:gd name="T29" fmla="*/ 25 h 52"/>
                  <a:gd name="T30" fmla="*/ 24 w 49"/>
                  <a:gd name="T31" fmla="*/ 25 h 52"/>
                  <a:gd name="T32" fmla="*/ 24 w 49"/>
                  <a:gd name="T33" fmla="*/ 21 h 52"/>
                  <a:gd name="T34" fmla="*/ 24 w 49"/>
                  <a:gd name="T35" fmla="*/ 16 h 52"/>
                  <a:gd name="T36" fmla="*/ 28 w 49"/>
                  <a:gd name="T37" fmla="*/ 16 h 52"/>
                  <a:gd name="T38" fmla="*/ 28 w 49"/>
                  <a:gd name="T39" fmla="*/ 17 h 52"/>
                  <a:gd name="T40" fmla="*/ 28 w 49"/>
                  <a:gd name="T41" fmla="*/ 17 h 52"/>
                  <a:gd name="T42" fmla="*/ 27 w 49"/>
                  <a:gd name="T43" fmla="*/ 21 h 52"/>
                  <a:gd name="T44" fmla="*/ 27 w 49"/>
                  <a:gd name="T45" fmla="*/ 25 h 52"/>
                  <a:gd name="T46" fmla="*/ 39 w 49"/>
                  <a:gd name="T47" fmla="*/ 25 h 52"/>
                  <a:gd name="T48" fmla="*/ 44 w 49"/>
                  <a:gd name="T49" fmla="*/ 25 h 52"/>
                  <a:gd name="T50" fmla="*/ 44 w 49"/>
                  <a:gd name="T51" fmla="*/ 28 h 52"/>
                  <a:gd name="T52" fmla="*/ 39 w 49"/>
                  <a:gd name="T53" fmla="*/ 28 h 52"/>
                  <a:gd name="T54" fmla="*/ 27 w 49"/>
                  <a:gd name="T55" fmla="*/ 28 h 52"/>
                  <a:gd name="T56" fmla="*/ 27 w 49"/>
                  <a:gd name="T57" fmla="*/ 47 h 52"/>
                  <a:gd name="T58" fmla="*/ 19 w 49"/>
                  <a:gd name="T59" fmla="*/ 52 h 52"/>
                  <a:gd name="T60" fmla="*/ 17 w 49"/>
                  <a:gd name="T61" fmla="*/ 47 h 52"/>
                  <a:gd name="T62" fmla="*/ 24 w 49"/>
                  <a:gd name="T63" fmla="*/ 46 h 52"/>
                  <a:gd name="T64" fmla="*/ 24 w 49"/>
                  <a:gd name="T65" fmla="*/ 28 h 52"/>
                  <a:gd name="T66" fmla="*/ 11 w 49"/>
                  <a:gd name="T67" fmla="*/ 28 h 52"/>
                  <a:gd name="T68" fmla="*/ 8 w 49"/>
                  <a:gd name="T69" fmla="*/ 29 h 52"/>
                  <a:gd name="T70" fmla="*/ 6 w 49"/>
                  <a:gd name="T71" fmla="*/ 25 h 52"/>
                  <a:gd name="T72" fmla="*/ 9 w 49"/>
                  <a:gd name="T73" fmla="*/ 22 h 52"/>
                  <a:gd name="T74" fmla="*/ 14 w 49"/>
                  <a:gd name="T75" fmla="*/ 11 h 52"/>
                  <a:gd name="T76" fmla="*/ 4 w 49"/>
                  <a:gd name="T77" fmla="*/ 11 h 52"/>
                  <a:gd name="T78" fmla="*/ 1 w 49"/>
                  <a:gd name="T79" fmla="*/ 11 h 52"/>
                  <a:gd name="T80" fmla="*/ 0 w 49"/>
                  <a:gd name="T81" fmla="*/ 12 h 52"/>
                  <a:gd name="T82" fmla="*/ 0 w 49"/>
                  <a:gd name="T83" fmla="*/ 8 h 52"/>
                  <a:gd name="T84" fmla="*/ 2 w 49"/>
                  <a:gd name="T85" fmla="*/ 8 h 52"/>
                  <a:gd name="T86" fmla="*/ 4 w 49"/>
                  <a:gd name="T87" fmla="*/ 9 h 52"/>
                  <a:gd name="T88" fmla="*/ 15 w 49"/>
                  <a:gd name="T89" fmla="*/ 9 h 52"/>
                  <a:gd name="T90" fmla="*/ 19 w 49"/>
                  <a:gd name="T91" fmla="*/ 0 h 52"/>
                  <a:gd name="T92" fmla="*/ 0 w 49"/>
                  <a:gd name="T93" fmla="*/ 46 h 52"/>
                  <a:gd name="T94" fmla="*/ 14 w 49"/>
                  <a:gd name="T95" fmla="*/ 33 h 52"/>
                  <a:gd name="T96" fmla="*/ 18 w 49"/>
                  <a:gd name="T97" fmla="*/ 36 h 52"/>
                  <a:gd name="T98" fmla="*/ 19 w 49"/>
                  <a:gd name="T99" fmla="*/ 36 h 52"/>
                  <a:gd name="T100" fmla="*/ 18 w 49"/>
                  <a:gd name="T101" fmla="*/ 37 h 52"/>
                  <a:gd name="T102" fmla="*/ 15 w 49"/>
                  <a:gd name="T103" fmla="*/ 39 h 52"/>
                  <a:gd name="T104" fmla="*/ 4 w 49"/>
                  <a:gd name="T105" fmla="*/ 49 h 52"/>
                  <a:gd name="T106" fmla="*/ 0 w 49"/>
                  <a:gd name="T107" fmla="*/ 46 h 52"/>
                  <a:gd name="T108" fmla="*/ 32 w 49"/>
                  <a:gd name="T109" fmla="*/ 37 h 52"/>
                  <a:gd name="T110" fmla="*/ 34 w 49"/>
                  <a:gd name="T111" fmla="*/ 34 h 52"/>
                  <a:gd name="T112" fmla="*/ 48 w 49"/>
                  <a:gd name="T113" fmla="*/ 45 h 52"/>
                  <a:gd name="T114" fmla="*/ 46 w 49"/>
                  <a:gd name="T115" fmla="*/ 48 h 52"/>
                  <a:gd name="T116" fmla="*/ 32 w 49"/>
                  <a:gd name="T117" fmla="*/ 37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9" h="52">
                    <a:moveTo>
                      <a:pt x="19" y="0"/>
                    </a:moveTo>
                    <a:cubicBezTo>
                      <a:pt x="22" y="1"/>
                      <a:pt x="22" y="1"/>
                      <a:pt x="22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2"/>
                      <a:pt x="22" y="2"/>
                    </a:cubicBezTo>
                    <a:cubicBezTo>
                      <a:pt x="22" y="2"/>
                      <a:pt x="21" y="3"/>
                      <a:pt x="21" y="4"/>
                    </a:cubicBezTo>
                    <a:cubicBezTo>
                      <a:pt x="21" y="4"/>
                      <a:pt x="20" y="5"/>
                      <a:pt x="20" y="6"/>
                    </a:cubicBezTo>
                    <a:cubicBezTo>
                      <a:pt x="20" y="7"/>
                      <a:pt x="19" y="8"/>
                      <a:pt x="19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5" y="9"/>
                      <a:pt x="46" y="8"/>
                      <a:pt x="47" y="8"/>
                    </a:cubicBezTo>
                    <a:cubicBezTo>
                      <a:pt x="48" y="8"/>
                      <a:pt x="49" y="8"/>
                      <a:pt x="49" y="8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9" y="12"/>
                      <a:pt x="48" y="12"/>
                      <a:pt x="47" y="11"/>
                    </a:cubicBezTo>
                    <a:cubicBezTo>
                      <a:pt x="46" y="11"/>
                      <a:pt x="45" y="11"/>
                      <a:pt x="44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6" y="15"/>
                      <a:pt x="14" y="19"/>
                      <a:pt x="11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19"/>
                      <a:pt x="24" y="17"/>
                      <a:pt x="24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6"/>
                      <a:pt x="28" y="16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7" y="17"/>
                      <a:pt x="27" y="19"/>
                      <a:pt x="27" y="21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0" y="25"/>
                      <a:pt x="42" y="25"/>
                      <a:pt x="44" y="25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2" y="28"/>
                      <a:pt x="41" y="28"/>
                      <a:pt x="39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50"/>
                      <a:pt x="25" y="51"/>
                      <a:pt x="19" y="52"/>
                    </a:cubicBezTo>
                    <a:cubicBezTo>
                      <a:pt x="18" y="50"/>
                      <a:pt x="18" y="49"/>
                      <a:pt x="17" y="47"/>
                    </a:cubicBezTo>
                    <a:cubicBezTo>
                      <a:pt x="22" y="48"/>
                      <a:pt x="25" y="48"/>
                      <a:pt x="24" y="46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0" y="28"/>
                      <a:pt x="9" y="28"/>
                      <a:pt x="8" y="29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5"/>
                      <a:pt x="8" y="24"/>
                      <a:pt x="9" y="22"/>
                    </a:cubicBezTo>
                    <a:cubicBezTo>
                      <a:pt x="11" y="19"/>
                      <a:pt x="12" y="16"/>
                      <a:pt x="1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3" y="11"/>
                      <a:pt x="1" y="11"/>
                    </a:cubicBezTo>
                    <a:cubicBezTo>
                      <a:pt x="1" y="12"/>
                      <a:pt x="0" y="12"/>
                      <a:pt x="0" y="1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2" y="8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7" y="6"/>
                      <a:pt x="18" y="3"/>
                      <a:pt x="19" y="0"/>
                    </a:cubicBezTo>
                    <a:close/>
                    <a:moveTo>
                      <a:pt x="0" y="46"/>
                    </a:moveTo>
                    <a:cubicBezTo>
                      <a:pt x="6" y="43"/>
                      <a:pt x="11" y="39"/>
                      <a:pt x="14" y="33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8" y="36"/>
                      <a:pt x="18" y="37"/>
                    </a:cubicBezTo>
                    <a:cubicBezTo>
                      <a:pt x="17" y="37"/>
                      <a:pt x="16" y="38"/>
                      <a:pt x="15" y="39"/>
                    </a:cubicBezTo>
                    <a:cubicBezTo>
                      <a:pt x="12" y="42"/>
                      <a:pt x="8" y="46"/>
                      <a:pt x="4" y="49"/>
                    </a:cubicBezTo>
                    <a:cubicBezTo>
                      <a:pt x="3" y="47"/>
                      <a:pt x="2" y="46"/>
                      <a:pt x="0" y="46"/>
                    </a:cubicBezTo>
                    <a:close/>
                    <a:moveTo>
                      <a:pt x="32" y="37"/>
                    </a:moveTo>
                    <a:cubicBezTo>
                      <a:pt x="34" y="34"/>
                      <a:pt x="34" y="34"/>
                      <a:pt x="34" y="34"/>
                    </a:cubicBezTo>
                    <a:cubicBezTo>
                      <a:pt x="39" y="37"/>
                      <a:pt x="44" y="41"/>
                      <a:pt x="48" y="45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1" y="44"/>
                      <a:pt x="37" y="40"/>
                      <a:pt x="32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4" name="Freeform 23">
                <a:extLst>
                  <a:ext uri="{FF2B5EF4-FFF2-40B4-BE49-F238E27FC236}">
                    <a16:creationId xmlns="" xmlns:a16="http://schemas.microsoft.com/office/drawing/2014/main" id="{87D71602-D4A2-CC41-88CA-C977E7288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116"/>
                <a:ext cx="19" cy="97"/>
              </a:xfrm>
              <a:custGeom>
                <a:avLst/>
                <a:gdLst>
                  <a:gd name="T0" fmla="*/ 0 w 10"/>
                  <a:gd name="T1" fmla="*/ 0 h 50"/>
                  <a:gd name="T2" fmla="*/ 4 w 10"/>
                  <a:gd name="T3" fmla="*/ 0 h 50"/>
                  <a:gd name="T4" fmla="*/ 10 w 10"/>
                  <a:gd name="T5" fmla="*/ 25 h 50"/>
                  <a:gd name="T6" fmla="*/ 4 w 10"/>
                  <a:gd name="T7" fmla="*/ 50 h 50"/>
                  <a:gd name="T8" fmla="*/ 0 w 10"/>
                  <a:gd name="T9" fmla="*/ 50 h 50"/>
                  <a:gd name="T10" fmla="*/ 6 w 10"/>
                  <a:gd name="T11" fmla="*/ 25 h 50"/>
                  <a:gd name="T12" fmla="*/ 0 w 10"/>
                  <a:gd name="T1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8" y="7"/>
                      <a:pt x="10" y="15"/>
                      <a:pt x="10" y="25"/>
                    </a:cubicBezTo>
                    <a:cubicBezTo>
                      <a:pt x="10" y="35"/>
                      <a:pt x="8" y="43"/>
                      <a:pt x="4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4" y="43"/>
                      <a:pt x="6" y="35"/>
                      <a:pt x="6" y="25"/>
                    </a:cubicBezTo>
                    <a:cubicBezTo>
                      <a:pt x="6" y="16"/>
                      <a:pt x="4" y="8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5" name="Freeform 24">
                <a:extLst>
                  <a:ext uri="{FF2B5EF4-FFF2-40B4-BE49-F238E27FC236}">
                    <a16:creationId xmlns="" xmlns:a16="http://schemas.microsoft.com/office/drawing/2014/main" id="{85B00E51-CC45-7448-B934-C2C579F54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324"/>
                <a:ext cx="71" cy="75"/>
              </a:xfrm>
              <a:custGeom>
                <a:avLst/>
                <a:gdLst>
                  <a:gd name="T0" fmla="*/ 35 w 37"/>
                  <a:gd name="T1" fmla="*/ 0 h 39"/>
                  <a:gd name="T2" fmla="*/ 36 w 37"/>
                  <a:gd name="T3" fmla="*/ 13 h 39"/>
                  <a:gd name="T4" fmla="*/ 35 w 37"/>
                  <a:gd name="T5" fmla="*/ 13 h 39"/>
                  <a:gd name="T6" fmla="*/ 30 w 37"/>
                  <a:gd name="T7" fmla="*/ 5 h 39"/>
                  <a:gd name="T8" fmla="*/ 21 w 37"/>
                  <a:gd name="T9" fmla="*/ 2 h 39"/>
                  <a:gd name="T10" fmla="*/ 14 w 37"/>
                  <a:gd name="T11" fmla="*/ 4 h 39"/>
                  <a:gd name="T12" fmla="*/ 9 w 37"/>
                  <a:gd name="T13" fmla="*/ 10 h 39"/>
                  <a:gd name="T14" fmla="*/ 7 w 37"/>
                  <a:gd name="T15" fmla="*/ 20 h 39"/>
                  <a:gd name="T16" fmla="*/ 9 w 37"/>
                  <a:gd name="T17" fmla="*/ 29 h 39"/>
                  <a:gd name="T18" fmla="*/ 14 w 37"/>
                  <a:gd name="T19" fmla="*/ 35 h 39"/>
                  <a:gd name="T20" fmla="*/ 22 w 37"/>
                  <a:gd name="T21" fmla="*/ 37 h 39"/>
                  <a:gd name="T22" fmla="*/ 29 w 37"/>
                  <a:gd name="T23" fmla="*/ 35 h 39"/>
                  <a:gd name="T24" fmla="*/ 36 w 37"/>
                  <a:gd name="T25" fmla="*/ 29 h 39"/>
                  <a:gd name="T26" fmla="*/ 37 w 37"/>
                  <a:gd name="T27" fmla="*/ 30 h 39"/>
                  <a:gd name="T28" fmla="*/ 30 w 37"/>
                  <a:gd name="T29" fmla="*/ 37 h 39"/>
                  <a:gd name="T30" fmla="*/ 20 w 37"/>
                  <a:gd name="T31" fmla="*/ 39 h 39"/>
                  <a:gd name="T32" fmla="*/ 4 w 37"/>
                  <a:gd name="T33" fmla="*/ 32 h 39"/>
                  <a:gd name="T34" fmla="*/ 0 w 37"/>
                  <a:gd name="T35" fmla="*/ 20 h 39"/>
                  <a:gd name="T36" fmla="*/ 3 w 37"/>
                  <a:gd name="T37" fmla="*/ 10 h 39"/>
                  <a:gd name="T38" fmla="*/ 10 w 37"/>
                  <a:gd name="T39" fmla="*/ 3 h 39"/>
                  <a:gd name="T40" fmla="*/ 21 w 37"/>
                  <a:gd name="T41" fmla="*/ 0 h 39"/>
                  <a:gd name="T42" fmla="*/ 30 w 37"/>
                  <a:gd name="T43" fmla="*/ 2 h 39"/>
                  <a:gd name="T44" fmla="*/ 31 w 37"/>
                  <a:gd name="T45" fmla="*/ 3 h 39"/>
                  <a:gd name="T46" fmla="*/ 33 w 37"/>
                  <a:gd name="T47" fmla="*/ 2 h 39"/>
                  <a:gd name="T48" fmla="*/ 34 w 37"/>
                  <a:gd name="T49" fmla="*/ 0 h 39"/>
                  <a:gd name="T50" fmla="*/ 35 w 37"/>
                  <a:gd name="T5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5" y="0"/>
                    </a:moveTo>
                    <a:cubicBezTo>
                      <a:pt x="36" y="13"/>
                      <a:pt x="36" y="13"/>
                      <a:pt x="36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4" y="9"/>
                      <a:pt x="32" y="6"/>
                      <a:pt x="30" y="5"/>
                    </a:cubicBezTo>
                    <a:cubicBezTo>
                      <a:pt x="27" y="3"/>
                      <a:pt x="25" y="2"/>
                      <a:pt x="21" y="2"/>
                    </a:cubicBezTo>
                    <a:cubicBezTo>
                      <a:pt x="19" y="2"/>
                      <a:pt x="16" y="3"/>
                      <a:pt x="14" y="4"/>
                    </a:cubicBezTo>
                    <a:cubicBezTo>
                      <a:pt x="12" y="5"/>
                      <a:pt x="10" y="7"/>
                      <a:pt x="9" y="10"/>
                    </a:cubicBezTo>
                    <a:cubicBezTo>
                      <a:pt x="7" y="13"/>
                      <a:pt x="7" y="16"/>
                      <a:pt x="7" y="20"/>
                    </a:cubicBezTo>
                    <a:cubicBezTo>
                      <a:pt x="7" y="24"/>
                      <a:pt x="7" y="27"/>
                      <a:pt x="9" y="29"/>
                    </a:cubicBezTo>
                    <a:cubicBezTo>
                      <a:pt x="10" y="32"/>
                      <a:pt x="12" y="33"/>
                      <a:pt x="14" y="35"/>
                    </a:cubicBezTo>
                    <a:cubicBezTo>
                      <a:pt x="16" y="36"/>
                      <a:pt x="19" y="37"/>
                      <a:pt x="22" y="37"/>
                    </a:cubicBezTo>
                    <a:cubicBezTo>
                      <a:pt x="25" y="37"/>
                      <a:pt x="27" y="36"/>
                      <a:pt x="29" y="35"/>
                    </a:cubicBezTo>
                    <a:cubicBezTo>
                      <a:pt x="31" y="34"/>
                      <a:pt x="34" y="32"/>
                      <a:pt x="36" y="29"/>
                    </a:cubicBezTo>
                    <a:cubicBezTo>
                      <a:pt x="37" y="30"/>
                      <a:pt x="37" y="30"/>
                      <a:pt x="37" y="30"/>
                    </a:cubicBezTo>
                    <a:cubicBezTo>
                      <a:pt x="35" y="33"/>
                      <a:pt x="32" y="35"/>
                      <a:pt x="30" y="37"/>
                    </a:cubicBezTo>
                    <a:cubicBezTo>
                      <a:pt x="27" y="38"/>
                      <a:pt x="24" y="39"/>
                      <a:pt x="20" y="39"/>
                    </a:cubicBezTo>
                    <a:cubicBezTo>
                      <a:pt x="13" y="39"/>
                      <a:pt x="8" y="37"/>
                      <a:pt x="4" y="32"/>
                    </a:cubicBezTo>
                    <a:cubicBezTo>
                      <a:pt x="1" y="29"/>
                      <a:pt x="0" y="25"/>
                      <a:pt x="0" y="20"/>
                    </a:cubicBezTo>
                    <a:cubicBezTo>
                      <a:pt x="0" y="17"/>
                      <a:pt x="1" y="13"/>
                      <a:pt x="3" y="10"/>
                    </a:cubicBezTo>
                    <a:cubicBezTo>
                      <a:pt x="4" y="7"/>
                      <a:pt x="7" y="5"/>
                      <a:pt x="10" y="3"/>
                    </a:cubicBezTo>
                    <a:cubicBezTo>
                      <a:pt x="13" y="1"/>
                      <a:pt x="17" y="0"/>
                      <a:pt x="21" y="0"/>
                    </a:cubicBezTo>
                    <a:cubicBezTo>
                      <a:pt x="24" y="0"/>
                      <a:pt x="27" y="1"/>
                      <a:pt x="30" y="2"/>
                    </a:cubicBezTo>
                    <a:cubicBezTo>
                      <a:pt x="30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3" y="2"/>
                    </a:cubicBezTo>
                    <a:cubicBezTo>
                      <a:pt x="33" y="2"/>
                      <a:pt x="34" y="1"/>
                      <a:pt x="34" y="0"/>
                    </a:cubicBezTo>
                    <a:lnTo>
                      <a:pt x="3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6" name="Freeform 25">
                <a:extLst>
                  <a:ext uri="{FF2B5EF4-FFF2-40B4-BE49-F238E27FC236}">
                    <a16:creationId xmlns="" xmlns:a16="http://schemas.microsoft.com/office/drawing/2014/main" id="{26001EBA-8A92-1B43-B116-AE5DCEB2E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326"/>
                <a:ext cx="82" cy="71"/>
              </a:xfrm>
              <a:custGeom>
                <a:avLst/>
                <a:gdLst>
                  <a:gd name="T0" fmla="*/ 12 w 43"/>
                  <a:gd name="T1" fmla="*/ 17 h 37"/>
                  <a:gd name="T2" fmla="*/ 31 w 43"/>
                  <a:gd name="T3" fmla="*/ 17 h 37"/>
                  <a:gd name="T4" fmla="*/ 31 w 43"/>
                  <a:gd name="T5" fmla="*/ 7 h 37"/>
                  <a:gd name="T6" fmla="*/ 31 w 43"/>
                  <a:gd name="T7" fmla="*/ 3 h 37"/>
                  <a:gd name="T8" fmla="*/ 30 w 43"/>
                  <a:gd name="T9" fmla="*/ 2 h 37"/>
                  <a:gd name="T10" fmla="*/ 27 w 43"/>
                  <a:gd name="T11" fmla="*/ 1 h 37"/>
                  <a:gd name="T12" fmla="*/ 25 w 43"/>
                  <a:gd name="T13" fmla="*/ 1 h 37"/>
                  <a:gd name="T14" fmla="*/ 25 w 43"/>
                  <a:gd name="T15" fmla="*/ 0 h 37"/>
                  <a:gd name="T16" fmla="*/ 43 w 43"/>
                  <a:gd name="T17" fmla="*/ 0 h 37"/>
                  <a:gd name="T18" fmla="*/ 43 w 43"/>
                  <a:gd name="T19" fmla="*/ 1 h 37"/>
                  <a:gd name="T20" fmla="*/ 42 w 43"/>
                  <a:gd name="T21" fmla="*/ 1 h 37"/>
                  <a:gd name="T22" fmla="*/ 39 w 43"/>
                  <a:gd name="T23" fmla="*/ 2 h 37"/>
                  <a:gd name="T24" fmla="*/ 37 w 43"/>
                  <a:gd name="T25" fmla="*/ 3 h 37"/>
                  <a:gd name="T26" fmla="*/ 37 w 43"/>
                  <a:gd name="T27" fmla="*/ 7 h 37"/>
                  <a:gd name="T28" fmla="*/ 37 w 43"/>
                  <a:gd name="T29" fmla="*/ 31 h 37"/>
                  <a:gd name="T30" fmla="*/ 37 w 43"/>
                  <a:gd name="T31" fmla="*/ 34 h 37"/>
                  <a:gd name="T32" fmla="*/ 39 w 43"/>
                  <a:gd name="T33" fmla="*/ 36 h 37"/>
                  <a:gd name="T34" fmla="*/ 42 w 43"/>
                  <a:gd name="T35" fmla="*/ 36 h 37"/>
                  <a:gd name="T36" fmla="*/ 43 w 43"/>
                  <a:gd name="T37" fmla="*/ 36 h 37"/>
                  <a:gd name="T38" fmla="*/ 43 w 43"/>
                  <a:gd name="T39" fmla="*/ 37 h 37"/>
                  <a:gd name="T40" fmla="*/ 25 w 43"/>
                  <a:gd name="T41" fmla="*/ 37 h 37"/>
                  <a:gd name="T42" fmla="*/ 25 w 43"/>
                  <a:gd name="T43" fmla="*/ 36 h 37"/>
                  <a:gd name="T44" fmla="*/ 27 w 43"/>
                  <a:gd name="T45" fmla="*/ 36 h 37"/>
                  <a:gd name="T46" fmla="*/ 31 w 43"/>
                  <a:gd name="T47" fmla="*/ 35 h 37"/>
                  <a:gd name="T48" fmla="*/ 31 w 43"/>
                  <a:gd name="T49" fmla="*/ 31 h 37"/>
                  <a:gd name="T50" fmla="*/ 31 w 43"/>
                  <a:gd name="T51" fmla="*/ 19 h 37"/>
                  <a:gd name="T52" fmla="*/ 12 w 43"/>
                  <a:gd name="T53" fmla="*/ 19 h 37"/>
                  <a:gd name="T54" fmla="*/ 12 w 43"/>
                  <a:gd name="T55" fmla="*/ 31 h 37"/>
                  <a:gd name="T56" fmla="*/ 13 w 43"/>
                  <a:gd name="T57" fmla="*/ 34 h 37"/>
                  <a:gd name="T58" fmla="*/ 14 w 43"/>
                  <a:gd name="T59" fmla="*/ 36 h 37"/>
                  <a:gd name="T60" fmla="*/ 17 w 43"/>
                  <a:gd name="T61" fmla="*/ 36 h 37"/>
                  <a:gd name="T62" fmla="*/ 18 w 43"/>
                  <a:gd name="T63" fmla="*/ 36 h 37"/>
                  <a:gd name="T64" fmla="*/ 18 w 43"/>
                  <a:gd name="T65" fmla="*/ 37 h 37"/>
                  <a:gd name="T66" fmla="*/ 0 w 43"/>
                  <a:gd name="T67" fmla="*/ 37 h 37"/>
                  <a:gd name="T68" fmla="*/ 0 w 43"/>
                  <a:gd name="T69" fmla="*/ 36 h 37"/>
                  <a:gd name="T70" fmla="*/ 2 w 43"/>
                  <a:gd name="T71" fmla="*/ 36 h 37"/>
                  <a:gd name="T72" fmla="*/ 6 w 43"/>
                  <a:gd name="T73" fmla="*/ 35 h 37"/>
                  <a:gd name="T74" fmla="*/ 6 w 43"/>
                  <a:gd name="T75" fmla="*/ 31 h 37"/>
                  <a:gd name="T76" fmla="*/ 6 w 43"/>
                  <a:gd name="T77" fmla="*/ 7 h 37"/>
                  <a:gd name="T78" fmla="*/ 6 w 43"/>
                  <a:gd name="T79" fmla="*/ 3 h 37"/>
                  <a:gd name="T80" fmla="*/ 5 w 43"/>
                  <a:gd name="T81" fmla="*/ 2 h 37"/>
                  <a:gd name="T82" fmla="*/ 2 w 43"/>
                  <a:gd name="T83" fmla="*/ 1 h 37"/>
                  <a:gd name="T84" fmla="*/ 0 w 43"/>
                  <a:gd name="T85" fmla="*/ 1 h 37"/>
                  <a:gd name="T86" fmla="*/ 0 w 43"/>
                  <a:gd name="T87" fmla="*/ 0 h 37"/>
                  <a:gd name="T88" fmla="*/ 18 w 43"/>
                  <a:gd name="T89" fmla="*/ 0 h 37"/>
                  <a:gd name="T90" fmla="*/ 18 w 43"/>
                  <a:gd name="T91" fmla="*/ 1 h 37"/>
                  <a:gd name="T92" fmla="*/ 17 w 43"/>
                  <a:gd name="T93" fmla="*/ 1 h 37"/>
                  <a:gd name="T94" fmla="*/ 14 w 43"/>
                  <a:gd name="T95" fmla="*/ 2 h 37"/>
                  <a:gd name="T96" fmla="*/ 13 w 43"/>
                  <a:gd name="T97" fmla="*/ 3 h 37"/>
                  <a:gd name="T98" fmla="*/ 12 w 43"/>
                  <a:gd name="T99" fmla="*/ 7 h 37"/>
                  <a:gd name="T100" fmla="*/ 12 w 43"/>
                  <a:gd name="T101" fmla="*/ 1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3" h="37">
                    <a:moveTo>
                      <a:pt x="12" y="17"/>
                    </a:move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5"/>
                      <a:pt x="31" y="3"/>
                      <a:pt x="31" y="3"/>
                    </a:cubicBezTo>
                    <a:cubicBezTo>
                      <a:pt x="31" y="2"/>
                      <a:pt x="30" y="2"/>
                      <a:pt x="30" y="2"/>
                    </a:cubicBezTo>
                    <a:cubicBezTo>
                      <a:pt x="29" y="1"/>
                      <a:pt x="28" y="1"/>
                      <a:pt x="27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0" y="1"/>
                      <a:pt x="39" y="2"/>
                    </a:cubicBezTo>
                    <a:cubicBezTo>
                      <a:pt x="38" y="2"/>
                      <a:pt x="38" y="2"/>
                      <a:pt x="37" y="3"/>
                    </a:cubicBezTo>
                    <a:cubicBezTo>
                      <a:pt x="37" y="4"/>
                      <a:pt x="37" y="5"/>
                      <a:pt x="37" y="7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7" y="33"/>
                      <a:pt x="37" y="34"/>
                      <a:pt x="37" y="34"/>
                    </a:cubicBezTo>
                    <a:cubicBezTo>
                      <a:pt x="38" y="35"/>
                      <a:pt x="38" y="35"/>
                      <a:pt x="39" y="36"/>
                    </a:cubicBezTo>
                    <a:cubicBezTo>
                      <a:pt x="40" y="36"/>
                      <a:pt x="41" y="36"/>
                      <a:pt x="42" y="36"/>
                    </a:cubicBezTo>
                    <a:cubicBezTo>
                      <a:pt x="43" y="36"/>
                      <a:pt x="43" y="36"/>
                      <a:pt x="43" y="36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9" y="36"/>
                      <a:pt x="30" y="36"/>
                      <a:pt x="31" y="35"/>
                    </a:cubicBezTo>
                    <a:cubicBezTo>
                      <a:pt x="31" y="34"/>
                      <a:pt x="31" y="33"/>
                      <a:pt x="31" y="31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3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7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3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lnTo>
                      <a:pt x="12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7" name="Freeform 26">
                <a:extLst>
                  <a:ext uri="{FF2B5EF4-FFF2-40B4-BE49-F238E27FC236}">
                    <a16:creationId xmlns="" xmlns:a16="http://schemas.microsoft.com/office/drawing/2014/main" id="{DDE6C016-CDE2-F24A-BE4F-5E88D4B95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4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3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3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8" name="Freeform 27">
                <a:extLst>
                  <a:ext uri="{FF2B5EF4-FFF2-40B4-BE49-F238E27FC236}">
                    <a16:creationId xmlns="" xmlns:a16="http://schemas.microsoft.com/office/drawing/2014/main" id="{1B942B3B-E8D5-1E4A-A2DC-529EFC014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326"/>
                <a:ext cx="86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1 w 45"/>
                  <a:gd name="T31" fmla="*/ 8 h 38"/>
                  <a:gd name="T32" fmla="*/ 11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9" name="Freeform 28">
                <a:extLst>
                  <a:ext uri="{FF2B5EF4-FFF2-40B4-BE49-F238E27FC236}">
                    <a16:creationId xmlns="" xmlns:a16="http://schemas.microsoft.com/office/drawing/2014/main" id="{92AF6CA1-1AE3-684D-8EE9-404F9B7F48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8" y="2324"/>
                <a:ext cx="84" cy="73"/>
              </a:xfrm>
              <a:custGeom>
                <a:avLst/>
                <a:gdLst>
                  <a:gd name="T0" fmla="*/ 28 w 44"/>
                  <a:gd name="T1" fmla="*/ 26 h 38"/>
                  <a:gd name="T2" fmla="*/ 12 w 44"/>
                  <a:gd name="T3" fmla="*/ 26 h 38"/>
                  <a:gd name="T4" fmla="*/ 9 w 44"/>
                  <a:gd name="T5" fmla="*/ 32 h 38"/>
                  <a:gd name="T6" fmla="*/ 8 w 44"/>
                  <a:gd name="T7" fmla="*/ 35 h 38"/>
                  <a:gd name="T8" fmla="*/ 9 w 44"/>
                  <a:gd name="T9" fmla="*/ 37 h 38"/>
                  <a:gd name="T10" fmla="*/ 13 w 44"/>
                  <a:gd name="T11" fmla="*/ 37 h 38"/>
                  <a:gd name="T12" fmla="*/ 13 w 44"/>
                  <a:gd name="T13" fmla="*/ 38 h 38"/>
                  <a:gd name="T14" fmla="*/ 0 w 44"/>
                  <a:gd name="T15" fmla="*/ 38 h 38"/>
                  <a:gd name="T16" fmla="*/ 0 w 44"/>
                  <a:gd name="T17" fmla="*/ 37 h 38"/>
                  <a:gd name="T18" fmla="*/ 4 w 44"/>
                  <a:gd name="T19" fmla="*/ 36 h 38"/>
                  <a:gd name="T20" fmla="*/ 7 w 44"/>
                  <a:gd name="T21" fmla="*/ 31 h 38"/>
                  <a:gd name="T22" fmla="*/ 22 w 44"/>
                  <a:gd name="T23" fmla="*/ 0 h 38"/>
                  <a:gd name="T24" fmla="*/ 23 w 44"/>
                  <a:gd name="T25" fmla="*/ 0 h 38"/>
                  <a:gd name="T26" fmla="*/ 37 w 44"/>
                  <a:gd name="T27" fmla="*/ 31 h 38"/>
                  <a:gd name="T28" fmla="*/ 40 w 44"/>
                  <a:gd name="T29" fmla="*/ 36 h 38"/>
                  <a:gd name="T30" fmla="*/ 44 w 44"/>
                  <a:gd name="T31" fmla="*/ 37 h 38"/>
                  <a:gd name="T32" fmla="*/ 44 w 44"/>
                  <a:gd name="T33" fmla="*/ 38 h 38"/>
                  <a:gd name="T34" fmla="*/ 28 w 44"/>
                  <a:gd name="T35" fmla="*/ 38 h 38"/>
                  <a:gd name="T36" fmla="*/ 28 w 44"/>
                  <a:gd name="T37" fmla="*/ 37 h 38"/>
                  <a:gd name="T38" fmla="*/ 31 w 44"/>
                  <a:gd name="T39" fmla="*/ 37 h 38"/>
                  <a:gd name="T40" fmla="*/ 32 w 44"/>
                  <a:gd name="T41" fmla="*/ 35 h 38"/>
                  <a:gd name="T42" fmla="*/ 31 w 44"/>
                  <a:gd name="T43" fmla="*/ 31 h 38"/>
                  <a:gd name="T44" fmla="*/ 28 w 44"/>
                  <a:gd name="T45" fmla="*/ 26 h 38"/>
                  <a:gd name="T46" fmla="*/ 27 w 44"/>
                  <a:gd name="T47" fmla="*/ 24 h 38"/>
                  <a:gd name="T48" fmla="*/ 20 w 44"/>
                  <a:gd name="T49" fmla="*/ 9 h 38"/>
                  <a:gd name="T50" fmla="*/ 13 w 44"/>
                  <a:gd name="T51" fmla="*/ 24 h 38"/>
                  <a:gd name="T52" fmla="*/ 27 w 44"/>
                  <a:gd name="T53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4" h="38">
                    <a:moveTo>
                      <a:pt x="28" y="26"/>
                    </a:moveTo>
                    <a:cubicBezTo>
                      <a:pt x="12" y="26"/>
                      <a:pt x="12" y="26"/>
                      <a:pt x="12" y="26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3"/>
                      <a:pt x="8" y="34"/>
                      <a:pt x="8" y="35"/>
                    </a:cubicBezTo>
                    <a:cubicBezTo>
                      <a:pt x="8" y="36"/>
                      <a:pt x="9" y="36"/>
                      <a:pt x="9" y="37"/>
                    </a:cubicBezTo>
                    <a:cubicBezTo>
                      <a:pt x="10" y="37"/>
                      <a:pt x="11" y="37"/>
                      <a:pt x="13" y="37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2" y="37"/>
                      <a:pt x="3" y="37"/>
                      <a:pt x="4" y="36"/>
                    </a:cubicBezTo>
                    <a:cubicBezTo>
                      <a:pt x="5" y="35"/>
                      <a:pt x="6" y="34"/>
                      <a:pt x="7" y="3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8" y="34"/>
                      <a:pt x="39" y="35"/>
                      <a:pt x="40" y="36"/>
                    </a:cubicBezTo>
                    <a:cubicBezTo>
                      <a:pt x="41" y="37"/>
                      <a:pt x="42" y="37"/>
                      <a:pt x="44" y="37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7"/>
                      <a:pt x="31" y="37"/>
                      <a:pt x="31" y="37"/>
                    </a:cubicBezTo>
                    <a:cubicBezTo>
                      <a:pt x="32" y="36"/>
                      <a:pt x="32" y="36"/>
                      <a:pt x="32" y="35"/>
                    </a:cubicBezTo>
                    <a:cubicBezTo>
                      <a:pt x="32" y="34"/>
                      <a:pt x="32" y="33"/>
                      <a:pt x="31" y="31"/>
                    </a:cubicBezTo>
                    <a:lnTo>
                      <a:pt x="28" y="26"/>
                    </a:lnTo>
                    <a:close/>
                    <a:moveTo>
                      <a:pt x="27" y="24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13" y="24"/>
                      <a:pt x="13" y="24"/>
                      <a:pt x="13" y="24"/>
                    </a:cubicBezTo>
                    <a:lnTo>
                      <a:pt x="27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0" name="Freeform 29">
                <a:extLst>
                  <a:ext uri="{FF2B5EF4-FFF2-40B4-BE49-F238E27FC236}">
                    <a16:creationId xmlns="" xmlns:a16="http://schemas.microsoft.com/office/drawing/2014/main" id="{36C2C246-1ED3-1540-BB8A-F083458EB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8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6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29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0" y="1"/>
                      <a:pt x="39" y="2"/>
                      <a:pt x="38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7" y="29"/>
                      <a:pt x="36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7" y="38"/>
                      <a:pt x="14" y="37"/>
                      <a:pt x="12" y="36"/>
                    </a:cubicBezTo>
                    <a:cubicBezTo>
                      <a:pt x="9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4" y="33"/>
                      <a:pt x="15" y="34"/>
                      <a:pt x="17" y="35"/>
                    </a:cubicBezTo>
                    <a:cubicBezTo>
                      <a:pt x="18" y="35"/>
                      <a:pt x="20" y="36"/>
                      <a:pt x="22" y="36"/>
                    </a:cubicBezTo>
                    <a:cubicBezTo>
                      <a:pt x="25" y="36"/>
                      <a:pt x="27" y="35"/>
                      <a:pt x="29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3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1" name="Freeform 30">
                <a:extLst>
                  <a:ext uri="{FF2B5EF4-FFF2-40B4-BE49-F238E27FC236}">
                    <a16:creationId xmlns="" xmlns:a16="http://schemas.microsoft.com/office/drawing/2014/main" id="{27B4429D-80A2-0749-AA46-60C6CB661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326"/>
                <a:ext cx="85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0 w 45"/>
                  <a:gd name="T31" fmla="*/ 8 h 38"/>
                  <a:gd name="T32" fmla="*/ 10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2" name="Freeform 31">
                <a:extLst>
                  <a:ext uri="{FF2B5EF4-FFF2-40B4-BE49-F238E27FC236}">
                    <a16:creationId xmlns="" xmlns:a16="http://schemas.microsoft.com/office/drawing/2014/main" id="{83E48AEF-E6BE-EC4D-9D9A-C038D9D1E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3" name="Freeform 32">
                <a:extLst>
                  <a:ext uri="{FF2B5EF4-FFF2-40B4-BE49-F238E27FC236}">
                    <a16:creationId xmlns="" xmlns:a16="http://schemas.microsoft.com/office/drawing/2014/main" id="{CF6C246D-7349-E34B-AB15-161B9F573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26"/>
                <a:ext cx="84" cy="73"/>
              </a:xfrm>
              <a:custGeom>
                <a:avLst/>
                <a:gdLst>
                  <a:gd name="T0" fmla="*/ 44 w 44"/>
                  <a:gd name="T1" fmla="*/ 0 h 38"/>
                  <a:gd name="T2" fmla="*/ 44 w 44"/>
                  <a:gd name="T3" fmla="*/ 1 h 38"/>
                  <a:gd name="T4" fmla="*/ 41 w 44"/>
                  <a:gd name="T5" fmla="*/ 2 h 38"/>
                  <a:gd name="T6" fmla="*/ 38 w 44"/>
                  <a:gd name="T7" fmla="*/ 6 h 38"/>
                  <a:gd name="T8" fmla="*/ 23 w 44"/>
                  <a:gd name="T9" fmla="*/ 38 h 38"/>
                  <a:gd name="T10" fmla="*/ 22 w 44"/>
                  <a:gd name="T11" fmla="*/ 38 h 38"/>
                  <a:gd name="T12" fmla="*/ 7 w 44"/>
                  <a:gd name="T13" fmla="*/ 6 h 38"/>
                  <a:gd name="T14" fmla="*/ 5 w 44"/>
                  <a:gd name="T15" fmla="*/ 3 h 38"/>
                  <a:gd name="T16" fmla="*/ 3 w 44"/>
                  <a:gd name="T17" fmla="*/ 2 h 38"/>
                  <a:gd name="T18" fmla="*/ 0 w 44"/>
                  <a:gd name="T19" fmla="*/ 1 h 38"/>
                  <a:gd name="T20" fmla="*/ 0 w 44"/>
                  <a:gd name="T21" fmla="*/ 0 h 38"/>
                  <a:gd name="T22" fmla="*/ 17 w 44"/>
                  <a:gd name="T23" fmla="*/ 0 h 38"/>
                  <a:gd name="T24" fmla="*/ 17 w 44"/>
                  <a:gd name="T25" fmla="*/ 1 h 38"/>
                  <a:gd name="T26" fmla="*/ 13 w 44"/>
                  <a:gd name="T27" fmla="*/ 2 h 38"/>
                  <a:gd name="T28" fmla="*/ 13 w 44"/>
                  <a:gd name="T29" fmla="*/ 4 h 38"/>
                  <a:gd name="T30" fmla="*/ 14 w 44"/>
                  <a:gd name="T31" fmla="*/ 8 h 38"/>
                  <a:gd name="T32" fmla="*/ 24 w 44"/>
                  <a:gd name="T33" fmla="*/ 30 h 38"/>
                  <a:gd name="T34" fmla="*/ 34 w 44"/>
                  <a:gd name="T35" fmla="*/ 8 h 38"/>
                  <a:gd name="T36" fmla="*/ 36 w 44"/>
                  <a:gd name="T37" fmla="*/ 4 h 38"/>
                  <a:gd name="T38" fmla="*/ 35 w 44"/>
                  <a:gd name="T39" fmla="*/ 2 h 38"/>
                  <a:gd name="T40" fmla="*/ 32 w 44"/>
                  <a:gd name="T41" fmla="*/ 1 h 38"/>
                  <a:gd name="T42" fmla="*/ 31 w 44"/>
                  <a:gd name="T43" fmla="*/ 1 h 38"/>
                  <a:gd name="T44" fmla="*/ 31 w 44"/>
                  <a:gd name="T45" fmla="*/ 0 h 38"/>
                  <a:gd name="T46" fmla="*/ 44 w 44"/>
                  <a:gd name="T4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8">
                    <a:moveTo>
                      <a:pt x="44" y="0"/>
                    </a:move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1" y="2"/>
                      <a:pt x="41" y="2"/>
                    </a:cubicBezTo>
                    <a:cubicBezTo>
                      <a:pt x="39" y="3"/>
                      <a:pt x="39" y="5"/>
                      <a:pt x="38" y="6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3" y="2"/>
                      <a:pt x="13" y="3"/>
                      <a:pt x="13" y="4"/>
                    </a:cubicBezTo>
                    <a:cubicBezTo>
                      <a:pt x="13" y="4"/>
                      <a:pt x="13" y="6"/>
                      <a:pt x="14" y="8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6"/>
                      <a:pt x="36" y="5"/>
                      <a:pt x="36" y="4"/>
                    </a:cubicBezTo>
                    <a:cubicBezTo>
                      <a:pt x="36" y="3"/>
                      <a:pt x="35" y="3"/>
                      <a:pt x="35" y="2"/>
                    </a:cubicBezTo>
                    <a:cubicBezTo>
                      <a:pt x="34" y="2"/>
                      <a:pt x="33" y="1"/>
                      <a:pt x="32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4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4" name="Freeform 33">
                <a:extLst>
                  <a:ext uri="{FF2B5EF4-FFF2-40B4-BE49-F238E27FC236}">
                    <a16:creationId xmlns="" xmlns:a16="http://schemas.microsoft.com/office/drawing/2014/main" id="{B24EBDDD-673A-B244-84C9-C69396B6C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326"/>
                <a:ext cx="66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6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7 w 35"/>
                  <a:gd name="T17" fmla="*/ 21 h 37"/>
                  <a:gd name="T18" fmla="*/ 25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2 w 35"/>
                  <a:gd name="T49" fmla="*/ 36 h 37"/>
                  <a:gd name="T50" fmla="*/ 4 w 35"/>
                  <a:gd name="T51" fmla="*/ 36 h 37"/>
                  <a:gd name="T52" fmla="*/ 6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2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30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5" y="16"/>
                      <a:pt x="26" y="16"/>
                    </a:cubicBezTo>
                    <a:cubicBezTo>
                      <a:pt x="27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7" y="21"/>
                      <a:pt x="27" y="21"/>
                    </a:cubicBezTo>
                    <a:cubicBezTo>
                      <a:pt x="26" y="20"/>
                      <a:pt x="26" y="20"/>
                      <a:pt x="25" y="19"/>
                    </a:cubicBezTo>
                    <a:cubicBezTo>
                      <a:pt x="24" y="19"/>
                      <a:pt x="23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3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5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2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4" y="36"/>
                      <a:pt x="4" y="36"/>
                    </a:cubicBezTo>
                    <a:cubicBezTo>
                      <a:pt x="5" y="35"/>
                      <a:pt x="6" y="35"/>
                      <a:pt x="6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6"/>
                      <a:pt x="30" y="5"/>
                      <a:pt x="30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7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5" name="Freeform 34">
                <a:extLst>
                  <a:ext uri="{FF2B5EF4-FFF2-40B4-BE49-F238E27FC236}">
                    <a16:creationId xmlns="" xmlns:a16="http://schemas.microsoft.com/office/drawing/2014/main" id="{70C7FE01-9414-9449-8585-D77FC63B6B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07" y="2326"/>
                <a:ext cx="78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6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3 w 41"/>
                  <a:gd name="T69" fmla="*/ 16 h 37"/>
                  <a:gd name="T70" fmla="*/ 26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4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2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4" y="18"/>
                      <a:pt x="14" y="18"/>
                    </a:cubicBezTo>
                    <a:cubicBezTo>
                      <a:pt x="18" y="18"/>
                      <a:pt x="21" y="17"/>
                      <a:pt x="23" y="16"/>
                    </a:cubicBezTo>
                    <a:cubicBezTo>
                      <a:pt x="25" y="14"/>
                      <a:pt x="26" y="12"/>
                      <a:pt x="26" y="10"/>
                    </a:cubicBezTo>
                    <a:cubicBezTo>
                      <a:pt x="26" y="8"/>
                      <a:pt x="25" y="6"/>
                      <a:pt x="23" y="4"/>
                    </a:cubicBezTo>
                    <a:cubicBezTo>
                      <a:pt x="22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6" name="Freeform 35">
                <a:extLst>
                  <a:ext uri="{FF2B5EF4-FFF2-40B4-BE49-F238E27FC236}">
                    <a16:creationId xmlns="" xmlns:a16="http://schemas.microsoft.com/office/drawing/2014/main" id="{FA982A4C-E43D-824E-AA2F-03179F5F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324"/>
                <a:ext cx="52" cy="75"/>
              </a:xfrm>
              <a:custGeom>
                <a:avLst/>
                <a:gdLst>
                  <a:gd name="T0" fmla="*/ 24 w 27"/>
                  <a:gd name="T1" fmla="*/ 0 h 39"/>
                  <a:gd name="T2" fmla="*/ 24 w 27"/>
                  <a:gd name="T3" fmla="*/ 13 h 39"/>
                  <a:gd name="T4" fmla="*/ 23 w 27"/>
                  <a:gd name="T5" fmla="*/ 13 h 39"/>
                  <a:gd name="T6" fmla="*/ 21 w 27"/>
                  <a:gd name="T7" fmla="*/ 7 h 39"/>
                  <a:gd name="T8" fmla="*/ 17 w 27"/>
                  <a:gd name="T9" fmla="*/ 4 h 39"/>
                  <a:gd name="T10" fmla="*/ 12 w 27"/>
                  <a:gd name="T11" fmla="*/ 2 h 39"/>
                  <a:gd name="T12" fmla="*/ 7 w 27"/>
                  <a:gd name="T13" fmla="*/ 4 h 39"/>
                  <a:gd name="T14" fmla="*/ 5 w 27"/>
                  <a:gd name="T15" fmla="*/ 8 h 39"/>
                  <a:gd name="T16" fmla="*/ 6 w 27"/>
                  <a:gd name="T17" fmla="*/ 11 h 39"/>
                  <a:gd name="T18" fmla="*/ 15 w 27"/>
                  <a:gd name="T19" fmla="*/ 17 h 39"/>
                  <a:gd name="T20" fmla="*/ 23 w 27"/>
                  <a:gd name="T21" fmla="*/ 21 h 39"/>
                  <a:gd name="T22" fmla="*/ 26 w 27"/>
                  <a:gd name="T23" fmla="*/ 25 h 39"/>
                  <a:gd name="T24" fmla="*/ 27 w 27"/>
                  <a:gd name="T25" fmla="*/ 29 h 39"/>
                  <a:gd name="T26" fmla="*/ 24 w 27"/>
                  <a:gd name="T27" fmla="*/ 36 h 39"/>
                  <a:gd name="T28" fmla="*/ 14 w 27"/>
                  <a:gd name="T29" fmla="*/ 39 h 39"/>
                  <a:gd name="T30" fmla="*/ 11 w 27"/>
                  <a:gd name="T31" fmla="*/ 39 h 39"/>
                  <a:gd name="T32" fmla="*/ 7 w 27"/>
                  <a:gd name="T33" fmla="*/ 38 h 39"/>
                  <a:gd name="T34" fmla="*/ 3 w 27"/>
                  <a:gd name="T35" fmla="*/ 37 h 39"/>
                  <a:gd name="T36" fmla="*/ 2 w 27"/>
                  <a:gd name="T37" fmla="*/ 37 h 39"/>
                  <a:gd name="T38" fmla="*/ 1 w 27"/>
                  <a:gd name="T39" fmla="*/ 39 h 39"/>
                  <a:gd name="T40" fmla="*/ 0 w 27"/>
                  <a:gd name="T41" fmla="*/ 39 h 39"/>
                  <a:gd name="T42" fmla="*/ 0 w 27"/>
                  <a:gd name="T43" fmla="*/ 26 h 39"/>
                  <a:gd name="T44" fmla="*/ 1 w 27"/>
                  <a:gd name="T45" fmla="*/ 26 h 39"/>
                  <a:gd name="T46" fmla="*/ 3 w 27"/>
                  <a:gd name="T47" fmla="*/ 32 h 39"/>
                  <a:gd name="T48" fmla="*/ 8 w 27"/>
                  <a:gd name="T49" fmla="*/ 36 h 39"/>
                  <a:gd name="T50" fmla="*/ 14 w 27"/>
                  <a:gd name="T51" fmla="*/ 37 h 39"/>
                  <a:gd name="T52" fmla="*/ 20 w 27"/>
                  <a:gd name="T53" fmla="*/ 35 h 39"/>
                  <a:gd name="T54" fmla="*/ 22 w 27"/>
                  <a:gd name="T55" fmla="*/ 31 h 39"/>
                  <a:gd name="T56" fmla="*/ 21 w 27"/>
                  <a:gd name="T57" fmla="*/ 28 h 39"/>
                  <a:gd name="T58" fmla="*/ 18 w 27"/>
                  <a:gd name="T59" fmla="*/ 26 h 39"/>
                  <a:gd name="T60" fmla="*/ 12 w 27"/>
                  <a:gd name="T61" fmla="*/ 22 h 39"/>
                  <a:gd name="T62" fmla="*/ 4 w 27"/>
                  <a:gd name="T63" fmla="*/ 18 h 39"/>
                  <a:gd name="T64" fmla="*/ 1 w 27"/>
                  <a:gd name="T65" fmla="*/ 14 h 39"/>
                  <a:gd name="T66" fmla="*/ 0 w 27"/>
                  <a:gd name="T67" fmla="*/ 10 h 39"/>
                  <a:gd name="T68" fmla="*/ 3 w 27"/>
                  <a:gd name="T69" fmla="*/ 3 h 39"/>
                  <a:gd name="T70" fmla="*/ 12 w 27"/>
                  <a:gd name="T71" fmla="*/ 0 h 39"/>
                  <a:gd name="T72" fmla="*/ 19 w 27"/>
                  <a:gd name="T73" fmla="*/ 2 h 39"/>
                  <a:gd name="T74" fmla="*/ 21 w 27"/>
                  <a:gd name="T75" fmla="*/ 2 h 39"/>
                  <a:gd name="T76" fmla="*/ 23 w 27"/>
                  <a:gd name="T77" fmla="*/ 2 h 39"/>
                  <a:gd name="T78" fmla="*/ 23 w 27"/>
                  <a:gd name="T79" fmla="*/ 0 h 39"/>
                  <a:gd name="T80" fmla="*/ 24 w 27"/>
                  <a:gd name="T8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39">
                    <a:moveTo>
                      <a:pt x="24" y="0"/>
                    </a:moveTo>
                    <a:cubicBezTo>
                      <a:pt x="24" y="13"/>
                      <a:pt x="24" y="13"/>
                      <a:pt x="24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1"/>
                      <a:pt x="22" y="9"/>
                      <a:pt x="21" y="7"/>
                    </a:cubicBezTo>
                    <a:cubicBezTo>
                      <a:pt x="20" y="6"/>
                      <a:pt x="19" y="5"/>
                      <a:pt x="17" y="4"/>
                    </a:cubicBezTo>
                    <a:cubicBezTo>
                      <a:pt x="16" y="3"/>
                      <a:pt x="14" y="2"/>
                      <a:pt x="12" y="2"/>
                    </a:cubicBezTo>
                    <a:cubicBezTo>
                      <a:pt x="10" y="2"/>
                      <a:pt x="8" y="3"/>
                      <a:pt x="7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5" y="10"/>
                      <a:pt x="6" y="11"/>
                    </a:cubicBezTo>
                    <a:cubicBezTo>
                      <a:pt x="7" y="13"/>
                      <a:pt x="10" y="14"/>
                      <a:pt x="15" y="17"/>
                    </a:cubicBezTo>
                    <a:cubicBezTo>
                      <a:pt x="19" y="19"/>
                      <a:pt x="21" y="20"/>
                      <a:pt x="23" y="21"/>
                    </a:cubicBezTo>
                    <a:cubicBezTo>
                      <a:pt x="24" y="22"/>
                      <a:pt x="25" y="23"/>
                      <a:pt x="26" y="25"/>
                    </a:cubicBezTo>
                    <a:cubicBezTo>
                      <a:pt x="27" y="26"/>
                      <a:pt x="27" y="27"/>
                      <a:pt x="27" y="29"/>
                    </a:cubicBezTo>
                    <a:cubicBezTo>
                      <a:pt x="27" y="32"/>
                      <a:pt x="26" y="34"/>
                      <a:pt x="24" y="36"/>
                    </a:cubicBezTo>
                    <a:cubicBezTo>
                      <a:pt x="21" y="38"/>
                      <a:pt x="18" y="39"/>
                      <a:pt x="14" y="39"/>
                    </a:cubicBezTo>
                    <a:cubicBezTo>
                      <a:pt x="13" y="39"/>
                      <a:pt x="12" y="39"/>
                      <a:pt x="11" y="39"/>
                    </a:cubicBezTo>
                    <a:cubicBezTo>
                      <a:pt x="10" y="39"/>
                      <a:pt x="9" y="38"/>
                      <a:pt x="7" y="38"/>
                    </a:cubicBezTo>
                    <a:cubicBezTo>
                      <a:pt x="5" y="37"/>
                      <a:pt x="4" y="37"/>
                      <a:pt x="3" y="37"/>
                    </a:cubicBezTo>
                    <a:cubicBezTo>
                      <a:pt x="3" y="37"/>
                      <a:pt x="2" y="37"/>
                      <a:pt x="2" y="37"/>
                    </a:cubicBezTo>
                    <a:cubicBezTo>
                      <a:pt x="2" y="38"/>
                      <a:pt x="1" y="38"/>
                      <a:pt x="1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9"/>
                      <a:pt x="3" y="31"/>
                      <a:pt x="3" y="32"/>
                    </a:cubicBezTo>
                    <a:cubicBezTo>
                      <a:pt x="4" y="34"/>
                      <a:pt x="6" y="35"/>
                      <a:pt x="8" y="36"/>
                    </a:cubicBezTo>
                    <a:cubicBezTo>
                      <a:pt x="9" y="37"/>
                      <a:pt x="11" y="37"/>
                      <a:pt x="14" y="37"/>
                    </a:cubicBezTo>
                    <a:cubicBezTo>
                      <a:pt x="16" y="37"/>
                      <a:pt x="18" y="36"/>
                      <a:pt x="20" y="35"/>
                    </a:cubicBezTo>
                    <a:cubicBezTo>
                      <a:pt x="21" y="34"/>
                      <a:pt x="22" y="33"/>
                      <a:pt x="22" y="31"/>
                    </a:cubicBezTo>
                    <a:cubicBezTo>
                      <a:pt x="22" y="30"/>
                      <a:pt x="21" y="29"/>
                      <a:pt x="21" y="28"/>
                    </a:cubicBezTo>
                    <a:cubicBezTo>
                      <a:pt x="20" y="27"/>
                      <a:pt x="20" y="26"/>
                      <a:pt x="18" y="26"/>
                    </a:cubicBezTo>
                    <a:cubicBezTo>
                      <a:pt x="18" y="25"/>
                      <a:pt x="15" y="24"/>
                      <a:pt x="12" y="22"/>
                    </a:cubicBezTo>
                    <a:cubicBezTo>
                      <a:pt x="8" y="20"/>
                      <a:pt x="6" y="19"/>
                      <a:pt x="4" y="18"/>
                    </a:cubicBezTo>
                    <a:cubicBezTo>
                      <a:pt x="3" y="17"/>
                      <a:pt x="2" y="16"/>
                      <a:pt x="1" y="14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7"/>
                      <a:pt x="1" y="5"/>
                      <a:pt x="3" y="3"/>
                    </a:cubicBezTo>
                    <a:cubicBezTo>
                      <a:pt x="5" y="1"/>
                      <a:pt x="8" y="0"/>
                      <a:pt x="12" y="0"/>
                    </a:cubicBezTo>
                    <a:cubicBezTo>
                      <a:pt x="14" y="0"/>
                      <a:pt x="16" y="1"/>
                      <a:pt x="19" y="2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2" y="2"/>
                      <a:pt x="22" y="2"/>
                      <a:pt x="23" y="2"/>
                    </a:cubicBezTo>
                    <a:cubicBezTo>
                      <a:pt x="23" y="2"/>
                      <a:pt x="23" y="1"/>
                      <a:pt x="23" y="0"/>
                    </a:cubicBezTo>
                    <a:lnTo>
                      <a:pt x="2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7" name="Freeform 36">
                <a:extLst>
                  <a:ext uri="{FF2B5EF4-FFF2-40B4-BE49-F238E27FC236}">
                    <a16:creationId xmlns="" xmlns:a16="http://schemas.microsoft.com/office/drawing/2014/main" id="{F5E6E3A5-73B5-1E41-B727-F23271B8A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6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8" name="Freeform 37">
                <a:extLst>
                  <a:ext uri="{FF2B5EF4-FFF2-40B4-BE49-F238E27FC236}">
                    <a16:creationId xmlns="" xmlns:a16="http://schemas.microsoft.com/office/drawing/2014/main" id="{F97CD2E2-A565-EA49-86F6-74433A50C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9" name="Freeform 38">
                <a:extLst>
                  <a:ext uri="{FF2B5EF4-FFF2-40B4-BE49-F238E27FC236}">
                    <a16:creationId xmlns="" xmlns:a16="http://schemas.microsoft.com/office/drawing/2014/main" id="{0B07A2A8-0638-044B-8FE9-CA694582D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326"/>
                <a:ext cx="82" cy="71"/>
              </a:xfrm>
              <a:custGeom>
                <a:avLst/>
                <a:gdLst>
                  <a:gd name="T0" fmla="*/ 29 w 43"/>
                  <a:gd name="T1" fmla="*/ 0 h 37"/>
                  <a:gd name="T2" fmla="*/ 43 w 43"/>
                  <a:gd name="T3" fmla="*/ 0 h 37"/>
                  <a:gd name="T4" fmla="*/ 43 w 43"/>
                  <a:gd name="T5" fmla="*/ 1 h 37"/>
                  <a:gd name="T6" fmla="*/ 42 w 43"/>
                  <a:gd name="T7" fmla="*/ 1 h 37"/>
                  <a:gd name="T8" fmla="*/ 40 w 43"/>
                  <a:gd name="T9" fmla="*/ 2 h 37"/>
                  <a:gd name="T10" fmla="*/ 37 w 43"/>
                  <a:gd name="T11" fmla="*/ 3 h 37"/>
                  <a:gd name="T12" fmla="*/ 34 w 43"/>
                  <a:gd name="T13" fmla="*/ 7 h 37"/>
                  <a:gd name="T14" fmla="*/ 24 w 43"/>
                  <a:gd name="T15" fmla="*/ 21 h 37"/>
                  <a:gd name="T16" fmla="*/ 24 w 43"/>
                  <a:gd name="T17" fmla="*/ 31 h 37"/>
                  <a:gd name="T18" fmla="*/ 25 w 43"/>
                  <a:gd name="T19" fmla="*/ 35 h 37"/>
                  <a:gd name="T20" fmla="*/ 29 w 43"/>
                  <a:gd name="T21" fmla="*/ 36 h 37"/>
                  <a:gd name="T22" fmla="*/ 30 w 43"/>
                  <a:gd name="T23" fmla="*/ 36 h 37"/>
                  <a:gd name="T24" fmla="*/ 30 w 43"/>
                  <a:gd name="T25" fmla="*/ 37 h 37"/>
                  <a:gd name="T26" fmla="*/ 13 w 43"/>
                  <a:gd name="T27" fmla="*/ 37 h 37"/>
                  <a:gd name="T28" fmla="*/ 13 w 43"/>
                  <a:gd name="T29" fmla="*/ 36 h 37"/>
                  <a:gd name="T30" fmla="*/ 14 w 43"/>
                  <a:gd name="T31" fmla="*/ 36 h 37"/>
                  <a:gd name="T32" fmla="*/ 18 w 43"/>
                  <a:gd name="T33" fmla="*/ 35 h 37"/>
                  <a:gd name="T34" fmla="*/ 18 w 43"/>
                  <a:gd name="T35" fmla="*/ 31 h 37"/>
                  <a:gd name="T36" fmla="*/ 18 w 43"/>
                  <a:gd name="T37" fmla="*/ 22 h 37"/>
                  <a:gd name="T38" fmla="*/ 7 w 43"/>
                  <a:gd name="T39" fmla="*/ 6 h 37"/>
                  <a:gd name="T40" fmla="*/ 4 w 43"/>
                  <a:gd name="T41" fmla="*/ 3 h 37"/>
                  <a:gd name="T42" fmla="*/ 1 w 43"/>
                  <a:gd name="T43" fmla="*/ 1 h 37"/>
                  <a:gd name="T44" fmla="*/ 0 w 43"/>
                  <a:gd name="T45" fmla="*/ 1 h 37"/>
                  <a:gd name="T46" fmla="*/ 0 w 43"/>
                  <a:gd name="T47" fmla="*/ 0 h 37"/>
                  <a:gd name="T48" fmla="*/ 17 w 43"/>
                  <a:gd name="T49" fmla="*/ 0 h 37"/>
                  <a:gd name="T50" fmla="*/ 17 w 43"/>
                  <a:gd name="T51" fmla="*/ 1 h 37"/>
                  <a:gd name="T52" fmla="*/ 16 w 43"/>
                  <a:gd name="T53" fmla="*/ 1 h 37"/>
                  <a:gd name="T54" fmla="*/ 14 w 43"/>
                  <a:gd name="T55" fmla="*/ 2 h 37"/>
                  <a:gd name="T56" fmla="*/ 13 w 43"/>
                  <a:gd name="T57" fmla="*/ 3 h 37"/>
                  <a:gd name="T58" fmla="*/ 14 w 43"/>
                  <a:gd name="T59" fmla="*/ 7 h 37"/>
                  <a:gd name="T60" fmla="*/ 23 w 43"/>
                  <a:gd name="T61" fmla="*/ 19 h 37"/>
                  <a:gd name="T62" fmla="*/ 31 w 43"/>
                  <a:gd name="T63" fmla="*/ 8 h 37"/>
                  <a:gd name="T64" fmla="*/ 33 w 43"/>
                  <a:gd name="T65" fmla="*/ 4 h 37"/>
                  <a:gd name="T66" fmla="*/ 32 w 43"/>
                  <a:gd name="T67" fmla="*/ 2 h 37"/>
                  <a:gd name="T68" fmla="*/ 31 w 43"/>
                  <a:gd name="T69" fmla="*/ 1 h 37"/>
                  <a:gd name="T70" fmla="*/ 29 w 43"/>
                  <a:gd name="T71" fmla="*/ 1 h 37"/>
                  <a:gd name="T72" fmla="*/ 29 w 43"/>
                  <a:gd name="T7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3" h="37">
                    <a:moveTo>
                      <a:pt x="29" y="0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1" y="1"/>
                      <a:pt x="40" y="2"/>
                    </a:cubicBezTo>
                    <a:cubicBezTo>
                      <a:pt x="39" y="2"/>
                      <a:pt x="38" y="3"/>
                      <a:pt x="37" y="3"/>
                    </a:cubicBezTo>
                    <a:cubicBezTo>
                      <a:pt x="36" y="4"/>
                      <a:pt x="35" y="6"/>
                      <a:pt x="34" y="7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3"/>
                      <a:pt x="24" y="35"/>
                      <a:pt x="25" y="35"/>
                    </a:cubicBezTo>
                    <a:cubicBezTo>
                      <a:pt x="26" y="36"/>
                      <a:pt x="27" y="36"/>
                      <a:pt x="29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6"/>
                      <a:pt x="17" y="36"/>
                      <a:pt x="18" y="35"/>
                    </a:cubicBezTo>
                    <a:cubicBezTo>
                      <a:pt x="18" y="34"/>
                      <a:pt x="18" y="33"/>
                      <a:pt x="18" y="3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5"/>
                      <a:pt x="5" y="3"/>
                      <a:pt x="4" y="3"/>
                    </a:cubicBezTo>
                    <a:cubicBezTo>
                      <a:pt x="4" y="3"/>
                      <a:pt x="3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5" y="1"/>
                      <a:pt x="14" y="2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3" y="4"/>
                      <a:pt x="13" y="5"/>
                      <a:pt x="14" y="7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2" y="6"/>
                      <a:pt x="33" y="5"/>
                      <a:pt x="33" y="4"/>
                    </a:cubicBezTo>
                    <a:cubicBezTo>
                      <a:pt x="33" y="3"/>
                      <a:pt x="33" y="3"/>
                      <a:pt x="32" y="2"/>
                    </a:cubicBezTo>
                    <a:cubicBezTo>
                      <a:pt x="32" y="2"/>
                      <a:pt x="32" y="2"/>
                      <a:pt x="31" y="1"/>
                    </a:cubicBezTo>
                    <a:cubicBezTo>
                      <a:pt x="31" y="1"/>
                      <a:pt x="30" y="1"/>
                      <a:pt x="29" y="1"/>
                    </a:cubicBezTo>
                    <a:lnTo>
                      <a:pt x="2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0" name="Freeform 39">
                <a:extLst>
                  <a:ext uri="{FF2B5EF4-FFF2-40B4-BE49-F238E27FC236}">
                    <a16:creationId xmlns="" xmlns:a16="http://schemas.microsoft.com/office/drawing/2014/main" id="{07F291A6-512A-CB4D-90B4-AA9BA0FF3B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0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4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4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0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3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1" name="Freeform 40">
                <a:extLst>
                  <a:ext uri="{FF2B5EF4-FFF2-40B4-BE49-F238E27FC236}">
                    <a16:creationId xmlns="" xmlns:a16="http://schemas.microsoft.com/office/drawing/2014/main" id="{DD39AC5E-FF30-7941-A502-D68BD703C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326"/>
                <a:ext cx="59" cy="71"/>
              </a:xfrm>
              <a:custGeom>
                <a:avLst/>
                <a:gdLst>
                  <a:gd name="T0" fmla="*/ 12 w 31"/>
                  <a:gd name="T1" fmla="*/ 2 h 37"/>
                  <a:gd name="T2" fmla="*/ 12 w 31"/>
                  <a:gd name="T3" fmla="*/ 17 h 37"/>
                  <a:gd name="T4" fmla="*/ 19 w 31"/>
                  <a:gd name="T5" fmla="*/ 17 h 37"/>
                  <a:gd name="T6" fmla="*/ 23 w 31"/>
                  <a:gd name="T7" fmla="*/ 16 h 37"/>
                  <a:gd name="T8" fmla="*/ 25 w 31"/>
                  <a:gd name="T9" fmla="*/ 12 h 37"/>
                  <a:gd name="T10" fmla="*/ 26 w 31"/>
                  <a:gd name="T11" fmla="*/ 12 h 37"/>
                  <a:gd name="T12" fmla="*/ 26 w 31"/>
                  <a:gd name="T13" fmla="*/ 24 h 37"/>
                  <a:gd name="T14" fmla="*/ 25 w 31"/>
                  <a:gd name="T15" fmla="*/ 24 h 37"/>
                  <a:gd name="T16" fmla="*/ 24 w 31"/>
                  <a:gd name="T17" fmla="*/ 21 h 37"/>
                  <a:gd name="T18" fmla="*/ 22 w 31"/>
                  <a:gd name="T19" fmla="*/ 20 h 37"/>
                  <a:gd name="T20" fmla="*/ 19 w 31"/>
                  <a:gd name="T21" fmla="*/ 19 h 37"/>
                  <a:gd name="T22" fmla="*/ 12 w 31"/>
                  <a:gd name="T23" fmla="*/ 19 h 37"/>
                  <a:gd name="T24" fmla="*/ 12 w 31"/>
                  <a:gd name="T25" fmla="*/ 31 h 37"/>
                  <a:gd name="T26" fmla="*/ 12 w 31"/>
                  <a:gd name="T27" fmla="*/ 34 h 37"/>
                  <a:gd name="T28" fmla="*/ 13 w 31"/>
                  <a:gd name="T29" fmla="*/ 36 h 37"/>
                  <a:gd name="T30" fmla="*/ 16 w 31"/>
                  <a:gd name="T31" fmla="*/ 36 h 37"/>
                  <a:gd name="T32" fmla="*/ 18 w 31"/>
                  <a:gd name="T33" fmla="*/ 36 h 37"/>
                  <a:gd name="T34" fmla="*/ 18 w 31"/>
                  <a:gd name="T35" fmla="*/ 37 h 37"/>
                  <a:gd name="T36" fmla="*/ 0 w 31"/>
                  <a:gd name="T37" fmla="*/ 37 h 37"/>
                  <a:gd name="T38" fmla="*/ 0 w 31"/>
                  <a:gd name="T39" fmla="*/ 36 h 37"/>
                  <a:gd name="T40" fmla="*/ 1 w 31"/>
                  <a:gd name="T41" fmla="*/ 36 h 37"/>
                  <a:gd name="T42" fmla="*/ 5 w 31"/>
                  <a:gd name="T43" fmla="*/ 35 h 37"/>
                  <a:gd name="T44" fmla="*/ 6 w 31"/>
                  <a:gd name="T45" fmla="*/ 31 h 37"/>
                  <a:gd name="T46" fmla="*/ 6 w 31"/>
                  <a:gd name="T47" fmla="*/ 7 h 37"/>
                  <a:gd name="T48" fmla="*/ 5 w 31"/>
                  <a:gd name="T49" fmla="*/ 3 h 37"/>
                  <a:gd name="T50" fmla="*/ 4 w 31"/>
                  <a:gd name="T51" fmla="*/ 2 h 37"/>
                  <a:gd name="T52" fmla="*/ 1 w 31"/>
                  <a:gd name="T53" fmla="*/ 1 h 37"/>
                  <a:gd name="T54" fmla="*/ 0 w 31"/>
                  <a:gd name="T55" fmla="*/ 1 h 37"/>
                  <a:gd name="T56" fmla="*/ 0 w 31"/>
                  <a:gd name="T57" fmla="*/ 0 h 37"/>
                  <a:gd name="T58" fmla="*/ 31 w 31"/>
                  <a:gd name="T59" fmla="*/ 0 h 37"/>
                  <a:gd name="T60" fmla="*/ 31 w 31"/>
                  <a:gd name="T61" fmla="*/ 8 h 37"/>
                  <a:gd name="T62" fmla="*/ 30 w 31"/>
                  <a:gd name="T63" fmla="*/ 8 h 37"/>
                  <a:gd name="T64" fmla="*/ 28 w 31"/>
                  <a:gd name="T65" fmla="*/ 4 h 37"/>
                  <a:gd name="T66" fmla="*/ 26 w 31"/>
                  <a:gd name="T67" fmla="*/ 3 h 37"/>
                  <a:gd name="T68" fmla="*/ 21 w 31"/>
                  <a:gd name="T69" fmla="*/ 2 h 37"/>
                  <a:gd name="T70" fmla="*/ 12 w 31"/>
                  <a:gd name="T71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1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1" y="17"/>
                      <a:pt x="22" y="16"/>
                      <a:pt x="23" y="16"/>
                    </a:cubicBezTo>
                    <a:cubicBezTo>
                      <a:pt x="24" y="15"/>
                      <a:pt x="24" y="14"/>
                      <a:pt x="25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3"/>
                      <a:pt x="24" y="22"/>
                      <a:pt x="24" y="21"/>
                    </a:cubicBezTo>
                    <a:cubicBezTo>
                      <a:pt x="24" y="20"/>
                      <a:pt x="23" y="20"/>
                      <a:pt x="22" y="20"/>
                    </a:cubicBezTo>
                    <a:cubicBezTo>
                      <a:pt x="22" y="19"/>
                      <a:pt x="21" y="19"/>
                      <a:pt x="19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5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9" y="6"/>
                      <a:pt x="29" y="5"/>
                      <a:pt x="28" y="4"/>
                    </a:cubicBezTo>
                    <a:cubicBezTo>
                      <a:pt x="27" y="4"/>
                      <a:pt x="27" y="3"/>
                      <a:pt x="26" y="3"/>
                    </a:cubicBezTo>
                    <a:cubicBezTo>
                      <a:pt x="25" y="2"/>
                      <a:pt x="23" y="2"/>
                      <a:pt x="21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2" name="Freeform 41">
                <a:extLst>
                  <a:ext uri="{FF2B5EF4-FFF2-40B4-BE49-F238E27FC236}">
                    <a16:creationId xmlns="" xmlns:a16="http://schemas.microsoft.com/office/drawing/2014/main" id="{665491AC-7AFD-A641-9993-570298D1BF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45" y="2326"/>
                <a:ext cx="59" cy="71"/>
              </a:xfrm>
              <a:custGeom>
                <a:avLst/>
                <a:gdLst>
                  <a:gd name="T0" fmla="*/ 11 w 31"/>
                  <a:gd name="T1" fmla="*/ 20 h 37"/>
                  <a:gd name="T2" fmla="*/ 11 w 31"/>
                  <a:gd name="T3" fmla="*/ 31 h 37"/>
                  <a:gd name="T4" fmla="*/ 12 w 31"/>
                  <a:gd name="T5" fmla="*/ 35 h 37"/>
                  <a:gd name="T6" fmla="*/ 16 w 31"/>
                  <a:gd name="T7" fmla="*/ 36 h 37"/>
                  <a:gd name="T8" fmla="*/ 17 w 31"/>
                  <a:gd name="T9" fmla="*/ 36 h 37"/>
                  <a:gd name="T10" fmla="*/ 17 w 31"/>
                  <a:gd name="T11" fmla="*/ 37 h 37"/>
                  <a:gd name="T12" fmla="*/ 0 w 31"/>
                  <a:gd name="T13" fmla="*/ 37 h 37"/>
                  <a:gd name="T14" fmla="*/ 0 w 31"/>
                  <a:gd name="T15" fmla="*/ 36 h 37"/>
                  <a:gd name="T16" fmla="*/ 1 w 31"/>
                  <a:gd name="T17" fmla="*/ 36 h 37"/>
                  <a:gd name="T18" fmla="*/ 5 w 31"/>
                  <a:gd name="T19" fmla="*/ 35 h 37"/>
                  <a:gd name="T20" fmla="*/ 6 w 31"/>
                  <a:gd name="T21" fmla="*/ 31 h 37"/>
                  <a:gd name="T22" fmla="*/ 6 w 31"/>
                  <a:gd name="T23" fmla="*/ 7 h 37"/>
                  <a:gd name="T24" fmla="*/ 5 w 31"/>
                  <a:gd name="T25" fmla="*/ 2 h 37"/>
                  <a:gd name="T26" fmla="*/ 1 w 31"/>
                  <a:gd name="T27" fmla="*/ 1 h 37"/>
                  <a:gd name="T28" fmla="*/ 0 w 31"/>
                  <a:gd name="T29" fmla="*/ 1 h 37"/>
                  <a:gd name="T30" fmla="*/ 0 w 31"/>
                  <a:gd name="T31" fmla="*/ 0 h 37"/>
                  <a:gd name="T32" fmla="*/ 15 w 31"/>
                  <a:gd name="T33" fmla="*/ 0 h 37"/>
                  <a:gd name="T34" fmla="*/ 24 w 31"/>
                  <a:gd name="T35" fmla="*/ 1 h 37"/>
                  <a:gd name="T36" fmla="*/ 29 w 31"/>
                  <a:gd name="T37" fmla="*/ 5 h 37"/>
                  <a:gd name="T38" fmla="*/ 31 w 31"/>
                  <a:gd name="T39" fmla="*/ 10 h 37"/>
                  <a:gd name="T40" fmla="*/ 28 w 31"/>
                  <a:gd name="T41" fmla="*/ 18 h 37"/>
                  <a:gd name="T42" fmla="*/ 18 w 31"/>
                  <a:gd name="T43" fmla="*/ 21 h 37"/>
                  <a:gd name="T44" fmla="*/ 15 w 31"/>
                  <a:gd name="T45" fmla="*/ 20 h 37"/>
                  <a:gd name="T46" fmla="*/ 11 w 31"/>
                  <a:gd name="T47" fmla="*/ 20 h 37"/>
                  <a:gd name="T48" fmla="*/ 11 w 31"/>
                  <a:gd name="T49" fmla="*/ 18 h 37"/>
                  <a:gd name="T50" fmla="*/ 14 w 31"/>
                  <a:gd name="T51" fmla="*/ 19 h 37"/>
                  <a:gd name="T52" fmla="*/ 16 w 31"/>
                  <a:gd name="T53" fmla="*/ 19 h 37"/>
                  <a:gd name="T54" fmla="*/ 22 w 31"/>
                  <a:gd name="T55" fmla="*/ 17 h 37"/>
                  <a:gd name="T56" fmla="*/ 24 w 31"/>
                  <a:gd name="T57" fmla="*/ 11 h 37"/>
                  <a:gd name="T58" fmla="*/ 23 w 31"/>
                  <a:gd name="T59" fmla="*/ 6 h 37"/>
                  <a:gd name="T60" fmla="*/ 20 w 31"/>
                  <a:gd name="T61" fmla="*/ 3 h 37"/>
                  <a:gd name="T62" fmla="*/ 15 w 31"/>
                  <a:gd name="T63" fmla="*/ 2 h 37"/>
                  <a:gd name="T64" fmla="*/ 11 w 31"/>
                  <a:gd name="T65" fmla="*/ 3 h 37"/>
                  <a:gd name="T66" fmla="*/ 11 w 31"/>
                  <a:gd name="T67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" h="37">
                    <a:moveTo>
                      <a:pt x="11" y="20"/>
                    </a:move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2" y="35"/>
                      <a:pt x="12" y="35"/>
                    </a:cubicBezTo>
                    <a:cubicBezTo>
                      <a:pt x="13" y="36"/>
                      <a:pt x="14" y="36"/>
                      <a:pt x="16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9" y="0"/>
                      <a:pt x="21" y="0"/>
                      <a:pt x="24" y="1"/>
                    </a:cubicBezTo>
                    <a:cubicBezTo>
                      <a:pt x="26" y="2"/>
                      <a:pt x="27" y="3"/>
                      <a:pt x="29" y="5"/>
                    </a:cubicBezTo>
                    <a:cubicBezTo>
                      <a:pt x="30" y="6"/>
                      <a:pt x="31" y="8"/>
                      <a:pt x="31" y="10"/>
                    </a:cubicBezTo>
                    <a:cubicBezTo>
                      <a:pt x="31" y="13"/>
                      <a:pt x="30" y="16"/>
                      <a:pt x="28" y="18"/>
                    </a:cubicBezTo>
                    <a:cubicBezTo>
                      <a:pt x="26" y="20"/>
                      <a:pt x="22" y="21"/>
                      <a:pt x="18" y="21"/>
                    </a:cubicBezTo>
                    <a:cubicBezTo>
                      <a:pt x="17" y="21"/>
                      <a:pt x="16" y="21"/>
                      <a:pt x="15" y="20"/>
                    </a:cubicBezTo>
                    <a:cubicBezTo>
                      <a:pt x="14" y="20"/>
                      <a:pt x="13" y="20"/>
                      <a:pt x="11" y="20"/>
                    </a:cubicBezTo>
                    <a:close/>
                    <a:moveTo>
                      <a:pt x="11" y="18"/>
                    </a:moveTo>
                    <a:cubicBezTo>
                      <a:pt x="13" y="18"/>
                      <a:pt x="13" y="19"/>
                      <a:pt x="14" y="19"/>
                    </a:cubicBezTo>
                    <a:cubicBezTo>
                      <a:pt x="15" y="19"/>
                      <a:pt x="16" y="19"/>
                      <a:pt x="16" y="19"/>
                    </a:cubicBezTo>
                    <a:cubicBezTo>
                      <a:pt x="19" y="19"/>
                      <a:pt x="20" y="18"/>
                      <a:pt x="22" y="17"/>
                    </a:cubicBezTo>
                    <a:cubicBezTo>
                      <a:pt x="23" y="15"/>
                      <a:pt x="24" y="13"/>
                      <a:pt x="24" y="11"/>
                    </a:cubicBezTo>
                    <a:cubicBezTo>
                      <a:pt x="24" y="9"/>
                      <a:pt x="24" y="8"/>
                      <a:pt x="23" y="6"/>
                    </a:cubicBezTo>
                    <a:cubicBezTo>
                      <a:pt x="22" y="5"/>
                      <a:pt x="21" y="4"/>
                      <a:pt x="20" y="3"/>
                    </a:cubicBezTo>
                    <a:cubicBezTo>
                      <a:pt x="19" y="3"/>
                      <a:pt x="17" y="2"/>
                      <a:pt x="15" y="2"/>
                    </a:cubicBezTo>
                    <a:cubicBezTo>
                      <a:pt x="14" y="2"/>
                      <a:pt x="13" y="2"/>
                      <a:pt x="11" y="3"/>
                    </a:cubicBezTo>
                    <a:lnTo>
                      <a:pt x="11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3" name="Freeform 42">
                <a:extLst>
                  <a:ext uri="{FF2B5EF4-FFF2-40B4-BE49-F238E27FC236}">
                    <a16:creationId xmlns="" xmlns:a16="http://schemas.microsoft.com/office/drawing/2014/main" id="{682250B1-DE83-4B4C-92E1-ED66D6180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326"/>
                <a:ext cx="67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4" y="19"/>
                      <a:pt x="22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2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5" y="35"/>
                      <a:pt x="5" y="35"/>
                      <a:pt x="5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4" name="Freeform 43">
                <a:extLst>
                  <a:ext uri="{FF2B5EF4-FFF2-40B4-BE49-F238E27FC236}">
                    <a16:creationId xmlns="" xmlns:a16="http://schemas.microsoft.com/office/drawing/2014/main" id="{90C0FAD2-E7BF-824C-BE24-87B808D01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5" name="Freeform 44">
                <a:extLst>
                  <a:ext uri="{FF2B5EF4-FFF2-40B4-BE49-F238E27FC236}">
                    <a16:creationId xmlns="" xmlns:a16="http://schemas.microsoft.com/office/drawing/2014/main" id="{6D7E4C19-8FD2-1D41-9830-BDBA62B99E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51" y="2326"/>
                <a:ext cx="79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5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2 w 41"/>
                  <a:gd name="T69" fmla="*/ 16 h 37"/>
                  <a:gd name="T70" fmla="*/ 25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1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4" y="18"/>
                    </a:cubicBezTo>
                    <a:cubicBezTo>
                      <a:pt x="18" y="18"/>
                      <a:pt x="20" y="17"/>
                      <a:pt x="22" y="16"/>
                    </a:cubicBezTo>
                    <a:cubicBezTo>
                      <a:pt x="24" y="14"/>
                      <a:pt x="25" y="12"/>
                      <a:pt x="25" y="10"/>
                    </a:cubicBezTo>
                    <a:cubicBezTo>
                      <a:pt x="25" y="8"/>
                      <a:pt x="25" y="6"/>
                      <a:pt x="23" y="4"/>
                    </a:cubicBezTo>
                    <a:cubicBezTo>
                      <a:pt x="21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6" name="Freeform 45">
                <a:extLst>
                  <a:ext uri="{FF2B5EF4-FFF2-40B4-BE49-F238E27FC236}">
                    <a16:creationId xmlns="" xmlns:a16="http://schemas.microsoft.com/office/drawing/2014/main" id="{F50EC3C1-3657-EB42-BBF9-8DD99BF3E6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32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5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5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1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4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7" name="Freeform 46">
                <a:extLst>
                  <a:ext uri="{FF2B5EF4-FFF2-40B4-BE49-F238E27FC236}">
                    <a16:creationId xmlns="" xmlns:a16="http://schemas.microsoft.com/office/drawing/2014/main" id="{997DFEA9-CD92-8E48-B3AA-A70F82ED7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326"/>
                <a:ext cx="68" cy="71"/>
              </a:xfrm>
              <a:custGeom>
                <a:avLst/>
                <a:gdLst>
                  <a:gd name="T0" fmla="*/ 35 w 36"/>
                  <a:gd name="T1" fmla="*/ 27 h 37"/>
                  <a:gd name="T2" fmla="*/ 36 w 36"/>
                  <a:gd name="T3" fmla="*/ 27 h 37"/>
                  <a:gd name="T4" fmla="*/ 32 w 36"/>
                  <a:gd name="T5" fmla="*/ 37 h 37"/>
                  <a:gd name="T6" fmla="*/ 0 w 36"/>
                  <a:gd name="T7" fmla="*/ 37 h 37"/>
                  <a:gd name="T8" fmla="*/ 0 w 36"/>
                  <a:gd name="T9" fmla="*/ 36 h 37"/>
                  <a:gd name="T10" fmla="*/ 2 w 36"/>
                  <a:gd name="T11" fmla="*/ 36 h 37"/>
                  <a:gd name="T12" fmla="*/ 6 w 36"/>
                  <a:gd name="T13" fmla="*/ 35 h 37"/>
                  <a:gd name="T14" fmla="*/ 6 w 36"/>
                  <a:gd name="T15" fmla="*/ 31 h 37"/>
                  <a:gd name="T16" fmla="*/ 6 w 36"/>
                  <a:gd name="T17" fmla="*/ 7 h 37"/>
                  <a:gd name="T18" fmla="*/ 5 w 36"/>
                  <a:gd name="T19" fmla="*/ 2 h 37"/>
                  <a:gd name="T20" fmla="*/ 2 w 36"/>
                  <a:gd name="T21" fmla="*/ 1 h 37"/>
                  <a:gd name="T22" fmla="*/ 0 w 36"/>
                  <a:gd name="T23" fmla="*/ 1 h 37"/>
                  <a:gd name="T24" fmla="*/ 0 w 36"/>
                  <a:gd name="T25" fmla="*/ 0 h 37"/>
                  <a:gd name="T26" fmla="*/ 19 w 36"/>
                  <a:gd name="T27" fmla="*/ 0 h 37"/>
                  <a:gd name="T28" fmla="*/ 19 w 36"/>
                  <a:gd name="T29" fmla="*/ 1 h 37"/>
                  <a:gd name="T30" fmla="*/ 14 w 36"/>
                  <a:gd name="T31" fmla="*/ 2 h 37"/>
                  <a:gd name="T32" fmla="*/ 13 w 36"/>
                  <a:gd name="T33" fmla="*/ 3 h 37"/>
                  <a:gd name="T34" fmla="*/ 12 w 36"/>
                  <a:gd name="T35" fmla="*/ 7 h 37"/>
                  <a:gd name="T36" fmla="*/ 12 w 36"/>
                  <a:gd name="T37" fmla="*/ 31 h 37"/>
                  <a:gd name="T38" fmla="*/ 13 w 36"/>
                  <a:gd name="T39" fmla="*/ 34 h 37"/>
                  <a:gd name="T40" fmla="*/ 14 w 36"/>
                  <a:gd name="T41" fmla="*/ 35 h 37"/>
                  <a:gd name="T42" fmla="*/ 18 w 36"/>
                  <a:gd name="T43" fmla="*/ 35 h 37"/>
                  <a:gd name="T44" fmla="*/ 21 w 36"/>
                  <a:gd name="T45" fmla="*/ 35 h 37"/>
                  <a:gd name="T46" fmla="*/ 28 w 36"/>
                  <a:gd name="T47" fmla="*/ 34 h 37"/>
                  <a:gd name="T48" fmla="*/ 32 w 36"/>
                  <a:gd name="T49" fmla="*/ 32 h 37"/>
                  <a:gd name="T50" fmla="*/ 35 w 36"/>
                  <a:gd name="T51" fmla="*/ 2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5" y="27"/>
                    </a:moveTo>
                    <a:cubicBezTo>
                      <a:pt x="36" y="27"/>
                      <a:pt x="36" y="27"/>
                      <a:pt x="36" y="2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7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2"/>
                      <a:pt x="12" y="33"/>
                      <a:pt x="13" y="34"/>
                    </a:cubicBezTo>
                    <a:cubicBezTo>
                      <a:pt x="13" y="34"/>
                      <a:pt x="13" y="35"/>
                      <a:pt x="14" y="35"/>
                    </a:cubicBezTo>
                    <a:cubicBezTo>
                      <a:pt x="14" y="35"/>
                      <a:pt x="16" y="35"/>
                      <a:pt x="18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5" y="35"/>
                      <a:pt x="27" y="35"/>
                      <a:pt x="28" y="34"/>
                    </a:cubicBezTo>
                    <a:cubicBezTo>
                      <a:pt x="29" y="34"/>
                      <a:pt x="30" y="33"/>
                      <a:pt x="32" y="32"/>
                    </a:cubicBezTo>
                    <a:cubicBezTo>
                      <a:pt x="33" y="31"/>
                      <a:pt x="34" y="29"/>
                      <a:pt x="35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8" name="Freeform 47">
                <a:extLst>
                  <a:ext uri="{FF2B5EF4-FFF2-40B4-BE49-F238E27FC236}">
                    <a16:creationId xmlns="" xmlns:a16="http://schemas.microsoft.com/office/drawing/2014/main" id="{A96AB466-A713-274A-8464-D2610F54B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326"/>
                <a:ext cx="67" cy="71"/>
              </a:xfrm>
              <a:custGeom>
                <a:avLst/>
                <a:gdLst>
                  <a:gd name="T0" fmla="*/ 11 w 35"/>
                  <a:gd name="T1" fmla="*/ 2 h 37"/>
                  <a:gd name="T2" fmla="*/ 11 w 35"/>
                  <a:gd name="T3" fmla="*/ 17 h 37"/>
                  <a:gd name="T4" fmla="*/ 20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0 w 35"/>
                  <a:gd name="T21" fmla="*/ 19 h 37"/>
                  <a:gd name="T22" fmla="*/ 11 w 35"/>
                  <a:gd name="T23" fmla="*/ 19 h 37"/>
                  <a:gd name="T24" fmla="*/ 11 w 35"/>
                  <a:gd name="T25" fmla="*/ 31 h 37"/>
                  <a:gd name="T26" fmla="*/ 12 w 35"/>
                  <a:gd name="T27" fmla="*/ 34 h 37"/>
                  <a:gd name="T28" fmla="*/ 12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1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1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1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1" y="2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6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4"/>
                      <a:pt x="12" y="34"/>
                    </a:cubicBezTo>
                    <a:cubicBezTo>
                      <a:pt x="12" y="34"/>
                      <a:pt x="12" y="35"/>
                      <a:pt x="12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2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4" y="35"/>
                      <a:pt x="5" y="35"/>
                      <a:pt x="5" y="34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9" name="Freeform 48">
                <a:extLst>
                  <a:ext uri="{FF2B5EF4-FFF2-40B4-BE49-F238E27FC236}">
                    <a16:creationId xmlns="" xmlns:a16="http://schemas.microsoft.com/office/drawing/2014/main" id="{D9F1604F-D96E-D245-9ECC-42A1F28FE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9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7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30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39" y="2"/>
                      <a:pt x="39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8" y="29"/>
                      <a:pt x="37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8" y="38"/>
                      <a:pt x="14" y="37"/>
                      <a:pt x="12" y="36"/>
                    </a:cubicBezTo>
                    <a:cubicBezTo>
                      <a:pt x="10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5" y="33"/>
                      <a:pt x="16" y="34"/>
                      <a:pt x="17" y="35"/>
                    </a:cubicBezTo>
                    <a:cubicBezTo>
                      <a:pt x="19" y="35"/>
                      <a:pt x="20" y="36"/>
                      <a:pt x="22" y="36"/>
                    </a:cubicBezTo>
                    <a:cubicBezTo>
                      <a:pt x="25" y="36"/>
                      <a:pt x="28" y="35"/>
                      <a:pt x="30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4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90" name="Freeform 49">
                <a:extLst>
                  <a:ext uri="{FF2B5EF4-FFF2-40B4-BE49-F238E27FC236}">
                    <a16:creationId xmlns="" xmlns:a16="http://schemas.microsoft.com/office/drawing/2014/main" id="{2723F882-54AD-A24F-BB61-CA2B6E413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326"/>
                <a:ext cx="101" cy="71"/>
              </a:xfrm>
              <a:custGeom>
                <a:avLst/>
                <a:gdLst>
                  <a:gd name="T0" fmla="*/ 24 w 53"/>
                  <a:gd name="T1" fmla="*/ 37 h 37"/>
                  <a:gd name="T2" fmla="*/ 8 w 53"/>
                  <a:gd name="T3" fmla="*/ 6 h 37"/>
                  <a:gd name="T4" fmla="*/ 8 w 53"/>
                  <a:gd name="T5" fmla="*/ 31 h 37"/>
                  <a:gd name="T6" fmla="*/ 9 w 53"/>
                  <a:gd name="T7" fmla="*/ 35 h 37"/>
                  <a:gd name="T8" fmla="*/ 13 w 53"/>
                  <a:gd name="T9" fmla="*/ 36 h 37"/>
                  <a:gd name="T10" fmla="*/ 14 w 53"/>
                  <a:gd name="T11" fmla="*/ 36 h 37"/>
                  <a:gd name="T12" fmla="*/ 14 w 53"/>
                  <a:gd name="T13" fmla="*/ 37 h 37"/>
                  <a:gd name="T14" fmla="*/ 0 w 53"/>
                  <a:gd name="T15" fmla="*/ 37 h 37"/>
                  <a:gd name="T16" fmla="*/ 0 w 53"/>
                  <a:gd name="T17" fmla="*/ 36 h 37"/>
                  <a:gd name="T18" fmla="*/ 1 w 53"/>
                  <a:gd name="T19" fmla="*/ 36 h 37"/>
                  <a:gd name="T20" fmla="*/ 5 w 53"/>
                  <a:gd name="T21" fmla="*/ 35 h 37"/>
                  <a:gd name="T22" fmla="*/ 6 w 53"/>
                  <a:gd name="T23" fmla="*/ 31 h 37"/>
                  <a:gd name="T24" fmla="*/ 6 w 53"/>
                  <a:gd name="T25" fmla="*/ 6 h 37"/>
                  <a:gd name="T26" fmla="*/ 5 w 53"/>
                  <a:gd name="T27" fmla="*/ 3 h 37"/>
                  <a:gd name="T28" fmla="*/ 3 w 53"/>
                  <a:gd name="T29" fmla="*/ 2 h 37"/>
                  <a:gd name="T30" fmla="*/ 0 w 53"/>
                  <a:gd name="T31" fmla="*/ 1 h 37"/>
                  <a:gd name="T32" fmla="*/ 0 w 53"/>
                  <a:gd name="T33" fmla="*/ 0 h 37"/>
                  <a:gd name="T34" fmla="*/ 12 w 53"/>
                  <a:gd name="T35" fmla="*/ 0 h 37"/>
                  <a:gd name="T36" fmla="*/ 26 w 53"/>
                  <a:gd name="T37" fmla="*/ 29 h 37"/>
                  <a:gd name="T38" fmla="*/ 41 w 53"/>
                  <a:gd name="T39" fmla="*/ 0 h 37"/>
                  <a:gd name="T40" fmla="*/ 53 w 53"/>
                  <a:gd name="T41" fmla="*/ 0 h 37"/>
                  <a:gd name="T42" fmla="*/ 53 w 53"/>
                  <a:gd name="T43" fmla="*/ 1 h 37"/>
                  <a:gd name="T44" fmla="*/ 51 w 53"/>
                  <a:gd name="T45" fmla="*/ 1 h 37"/>
                  <a:gd name="T46" fmla="*/ 48 w 53"/>
                  <a:gd name="T47" fmla="*/ 2 h 37"/>
                  <a:gd name="T48" fmla="*/ 47 w 53"/>
                  <a:gd name="T49" fmla="*/ 6 h 37"/>
                  <a:gd name="T50" fmla="*/ 47 w 53"/>
                  <a:gd name="T51" fmla="*/ 31 h 37"/>
                  <a:gd name="T52" fmla="*/ 48 w 53"/>
                  <a:gd name="T53" fmla="*/ 35 h 37"/>
                  <a:gd name="T54" fmla="*/ 51 w 53"/>
                  <a:gd name="T55" fmla="*/ 36 h 37"/>
                  <a:gd name="T56" fmla="*/ 53 w 53"/>
                  <a:gd name="T57" fmla="*/ 36 h 37"/>
                  <a:gd name="T58" fmla="*/ 53 w 53"/>
                  <a:gd name="T59" fmla="*/ 37 h 37"/>
                  <a:gd name="T60" fmla="*/ 35 w 53"/>
                  <a:gd name="T61" fmla="*/ 37 h 37"/>
                  <a:gd name="T62" fmla="*/ 35 w 53"/>
                  <a:gd name="T63" fmla="*/ 36 h 37"/>
                  <a:gd name="T64" fmla="*/ 37 w 53"/>
                  <a:gd name="T65" fmla="*/ 36 h 37"/>
                  <a:gd name="T66" fmla="*/ 40 w 53"/>
                  <a:gd name="T67" fmla="*/ 35 h 37"/>
                  <a:gd name="T68" fmla="*/ 41 w 53"/>
                  <a:gd name="T69" fmla="*/ 31 h 37"/>
                  <a:gd name="T70" fmla="*/ 41 w 53"/>
                  <a:gd name="T71" fmla="*/ 6 h 37"/>
                  <a:gd name="T72" fmla="*/ 25 w 53"/>
                  <a:gd name="T73" fmla="*/ 37 h 37"/>
                  <a:gd name="T74" fmla="*/ 24 w 53"/>
                  <a:gd name="T75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3" h="37">
                    <a:moveTo>
                      <a:pt x="24" y="37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33"/>
                      <a:pt x="9" y="35"/>
                      <a:pt x="9" y="35"/>
                    </a:cubicBezTo>
                    <a:cubicBezTo>
                      <a:pt x="10" y="36"/>
                      <a:pt x="11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0" y="1"/>
                      <a:pt x="48" y="2"/>
                      <a:pt x="48" y="2"/>
                    </a:cubicBezTo>
                    <a:cubicBezTo>
                      <a:pt x="47" y="3"/>
                      <a:pt x="47" y="4"/>
                      <a:pt x="47" y="6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3"/>
                      <a:pt x="47" y="35"/>
                      <a:pt x="48" y="35"/>
                    </a:cubicBezTo>
                    <a:cubicBezTo>
                      <a:pt x="49" y="36"/>
                      <a:pt x="50" y="36"/>
                      <a:pt x="51" y="36"/>
                    </a:cubicBezTo>
                    <a:cubicBezTo>
                      <a:pt x="53" y="36"/>
                      <a:pt x="53" y="36"/>
                      <a:pt x="53" y="36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8" y="36"/>
                      <a:pt x="40" y="36"/>
                      <a:pt x="40" y="35"/>
                    </a:cubicBezTo>
                    <a:cubicBezTo>
                      <a:pt x="41" y="34"/>
                      <a:pt x="41" y="33"/>
                      <a:pt x="41" y="31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25" y="37"/>
                      <a:pt x="25" y="37"/>
                      <a:pt x="25" y="37"/>
                    </a:cubicBezTo>
                    <a:lnTo>
                      <a:pt x="24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  <p:grpSp>
          <p:nvGrpSpPr>
            <p:cNvPr id="123" name="Group 67">
              <a:extLst>
                <a:ext uri="{FF2B5EF4-FFF2-40B4-BE49-F238E27FC236}">
                  <a16:creationId xmlns="" xmlns:a16="http://schemas.microsoft.com/office/drawing/2014/main" id="{A0D298E6-2680-F346-B186-5D2B18913BC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595040" y="83506"/>
              <a:ext cx="533403" cy="535137"/>
              <a:chOff x="594" y="467"/>
              <a:chExt cx="1846" cy="1852"/>
            </a:xfrm>
            <a:solidFill>
              <a:srgbClr val="09234F"/>
            </a:solidFill>
          </p:grpSpPr>
          <p:sp>
            <p:nvSpPr>
              <p:cNvPr id="124" name="Rectangle 68">
                <a:extLst>
                  <a:ext uri="{FF2B5EF4-FFF2-40B4-BE49-F238E27FC236}">
                    <a16:creationId xmlns="" xmlns:a16="http://schemas.microsoft.com/office/drawing/2014/main" id="{70F15E9B-CAC0-D345-8D7B-14E99FF48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9" y="1208"/>
                <a:ext cx="10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5" name="Freeform 69">
                <a:extLst>
                  <a:ext uri="{FF2B5EF4-FFF2-40B4-BE49-F238E27FC236}">
                    <a16:creationId xmlns="" xmlns:a16="http://schemas.microsoft.com/office/drawing/2014/main" id="{37264D80-A120-A64F-8306-19458784B1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0" y="843"/>
                <a:ext cx="945" cy="1112"/>
              </a:xfrm>
              <a:custGeom>
                <a:avLst/>
                <a:gdLst>
                  <a:gd name="T0" fmla="*/ 342 w 495"/>
                  <a:gd name="T1" fmla="*/ 490 h 581"/>
                  <a:gd name="T2" fmla="*/ 266 w 495"/>
                  <a:gd name="T3" fmla="*/ 393 h 581"/>
                  <a:gd name="T4" fmla="*/ 155 w 495"/>
                  <a:gd name="T5" fmla="*/ 426 h 581"/>
                  <a:gd name="T6" fmla="*/ 158 w 495"/>
                  <a:gd name="T7" fmla="*/ 351 h 581"/>
                  <a:gd name="T8" fmla="*/ 108 w 495"/>
                  <a:gd name="T9" fmla="*/ 266 h 581"/>
                  <a:gd name="T10" fmla="*/ 117 w 495"/>
                  <a:gd name="T11" fmla="*/ 114 h 581"/>
                  <a:gd name="T12" fmla="*/ 157 w 495"/>
                  <a:gd name="T13" fmla="*/ 119 h 581"/>
                  <a:gd name="T14" fmla="*/ 167 w 495"/>
                  <a:gd name="T15" fmla="*/ 129 h 581"/>
                  <a:gd name="T16" fmla="*/ 172 w 495"/>
                  <a:gd name="T17" fmla="*/ 169 h 581"/>
                  <a:gd name="T18" fmla="*/ 67 w 495"/>
                  <a:gd name="T19" fmla="*/ 266 h 581"/>
                  <a:gd name="T20" fmla="*/ 152 w 495"/>
                  <a:gd name="T21" fmla="*/ 111 h 581"/>
                  <a:gd name="T22" fmla="*/ 142 w 495"/>
                  <a:gd name="T23" fmla="*/ 149 h 581"/>
                  <a:gd name="T24" fmla="*/ 180 w 495"/>
                  <a:gd name="T25" fmla="*/ 133 h 581"/>
                  <a:gd name="T26" fmla="*/ 181 w 495"/>
                  <a:gd name="T27" fmla="*/ 47 h 581"/>
                  <a:gd name="T28" fmla="*/ 196 w 495"/>
                  <a:gd name="T29" fmla="*/ 283 h 581"/>
                  <a:gd name="T30" fmla="*/ 198 w 495"/>
                  <a:gd name="T31" fmla="*/ 136 h 581"/>
                  <a:gd name="T32" fmla="*/ 201 w 495"/>
                  <a:gd name="T33" fmla="*/ 5 h 581"/>
                  <a:gd name="T34" fmla="*/ 211 w 495"/>
                  <a:gd name="T35" fmla="*/ 61 h 581"/>
                  <a:gd name="T36" fmla="*/ 255 w 495"/>
                  <a:gd name="T37" fmla="*/ 145 h 581"/>
                  <a:gd name="T38" fmla="*/ 278 w 495"/>
                  <a:gd name="T39" fmla="*/ 84 h 581"/>
                  <a:gd name="T40" fmla="*/ 357 w 495"/>
                  <a:gd name="T41" fmla="*/ 54 h 581"/>
                  <a:gd name="T42" fmla="*/ 411 w 495"/>
                  <a:gd name="T43" fmla="*/ 93 h 581"/>
                  <a:gd name="T44" fmla="*/ 430 w 495"/>
                  <a:gd name="T45" fmla="*/ 95 h 581"/>
                  <a:gd name="T46" fmla="*/ 463 w 495"/>
                  <a:gd name="T47" fmla="*/ 155 h 581"/>
                  <a:gd name="T48" fmla="*/ 221 w 495"/>
                  <a:gd name="T49" fmla="*/ 279 h 581"/>
                  <a:gd name="T50" fmla="*/ 349 w 495"/>
                  <a:gd name="T51" fmla="*/ 257 h 581"/>
                  <a:gd name="T52" fmla="*/ 398 w 495"/>
                  <a:gd name="T53" fmla="*/ 210 h 581"/>
                  <a:gd name="T54" fmla="*/ 406 w 495"/>
                  <a:gd name="T55" fmla="*/ 220 h 581"/>
                  <a:gd name="T56" fmla="*/ 411 w 495"/>
                  <a:gd name="T57" fmla="*/ 451 h 581"/>
                  <a:gd name="T58" fmla="*/ 406 w 495"/>
                  <a:gd name="T59" fmla="*/ 321 h 581"/>
                  <a:gd name="T60" fmla="*/ 468 w 495"/>
                  <a:gd name="T61" fmla="*/ 184 h 581"/>
                  <a:gd name="T62" fmla="*/ 460 w 495"/>
                  <a:gd name="T63" fmla="*/ 233 h 581"/>
                  <a:gd name="T64" fmla="*/ 384 w 495"/>
                  <a:gd name="T65" fmla="*/ 222 h 581"/>
                  <a:gd name="T66" fmla="*/ 420 w 495"/>
                  <a:gd name="T67" fmla="*/ 188 h 581"/>
                  <a:gd name="T68" fmla="*/ 364 w 495"/>
                  <a:gd name="T69" fmla="*/ 225 h 581"/>
                  <a:gd name="T70" fmla="*/ 360 w 495"/>
                  <a:gd name="T71" fmla="*/ 188 h 581"/>
                  <a:gd name="T72" fmla="*/ 386 w 495"/>
                  <a:gd name="T73" fmla="*/ 356 h 581"/>
                  <a:gd name="T74" fmla="*/ 220 w 495"/>
                  <a:gd name="T75" fmla="*/ 351 h 581"/>
                  <a:gd name="T76" fmla="*/ 235 w 495"/>
                  <a:gd name="T77" fmla="*/ 315 h 581"/>
                  <a:gd name="T78" fmla="*/ 206 w 495"/>
                  <a:gd name="T79" fmla="*/ 172 h 581"/>
                  <a:gd name="T80" fmla="*/ 238 w 495"/>
                  <a:gd name="T81" fmla="*/ 167 h 581"/>
                  <a:gd name="T82" fmla="*/ 251 w 495"/>
                  <a:gd name="T83" fmla="*/ 158 h 581"/>
                  <a:gd name="T84" fmla="*/ 269 w 495"/>
                  <a:gd name="T85" fmla="*/ 131 h 581"/>
                  <a:gd name="T86" fmla="*/ 278 w 495"/>
                  <a:gd name="T87" fmla="*/ 100 h 581"/>
                  <a:gd name="T88" fmla="*/ 393 w 495"/>
                  <a:gd name="T89" fmla="*/ 130 h 581"/>
                  <a:gd name="T90" fmla="*/ 438 w 495"/>
                  <a:gd name="T91" fmla="*/ 100 h 581"/>
                  <a:gd name="T92" fmla="*/ 438 w 495"/>
                  <a:gd name="T93" fmla="*/ 154 h 581"/>
                  <a:gd name="T94" fmla="*/ 456 w 495"/>
                  <a:gd name="T95" fmla="*/ 159 h 581"/>
                  <a:gd name="T96" fmla="*/ 474 w 495"/>
                  <a:gd name="T97" fmla="*/ 100 h 581"/>
                  <a:gd name="T98" fmla="*/ 455 w 495"/>
                  <a:gd name="T99" fmla="*/ 80 h 581"/>
                  <a:gd name="T100" fmla="*/ 343 w 495"/>
                  <a:gd name="T101" fmla="*/ 34 h 581"/>
                  <a:gd name="T102" fmla="*/ 206 w 495"/>
                  <a:gd name="T103" fmla="*/ 0 h 581"/>
                  <a:gd name="T104" fmla="*/ 173 w 495"/>
                  <a:gd name="T105" fmla="*/ 7 h 581"/>
                  <a:gd name="T106" fmla="*/ 143 w 495"/>
                  <a:gd name="T107" fmla="*/ 23 h 581"/>
                  <a:gd name="T108" fmla="*/ 121 w 495"/>
                  <a:gd name="T109" fmla="*/ 51 h 581"/>
                  <a:gd name="T110" fmla="*/ 148 w 495"/>
                  <a:gd name="T111" fmla="*/ 83 h 581"/>
                  <a:gd name="T112" fmla="*/ 59 w 495"/>
                  <a:gd name="T113" fmla="*/ 98 h 581"/>
                  <a:gd name="T114" fmla="*/ 108 w 495"/>
                  <a:gd name="T115" fmla="*/ 286 h 581"/>
                  <a:gd name="T116" fmla="*/ 152 w 495"/>
                  <a:gd name="T117" fmla="*/ 307 h 581"/>
                  <a:gd name="T118" fmla="*/ 102 w 495"/>
                  <a:gd name="T119" fmla="*/ 418 h 581"/>
                  <a:gd name="T120" fmla="*/ 495 w 495"/>
                  <a:gd name="T121" fmla="*/ 512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5" h="581">
                    <a:moveTo>
                      <a:pt x="369" y="368"/>
                    </a:moveTo>
                    <a:cubicBezTo>
                      <a:pt x="334" y="361"/>
                      <a:pt x="334" y="361"/>
                      <a:pt x="334" y="361"/>
                    </a:cubicBezTo>
                    <a:cubicBezTo>
                      <a:pt x="289" y="371"/>
                      <a:pt x="289" y="371"/>
                      <a:pt x="289" y="371"/>
                    </a:cubicBezTo>
                    <a:cubicBezTo>
                      <a:pt x="298" y="361"/>
                      <a:pt x="298" y="361"/>
                      <a:pt x="298" y="361"/>
                    </a:cubicBezTo>
                    <a:cubicBezTo>
                      <a:pt x="337" y="349"/>
                      <a:pt x="337" y="349"/>
                      <a:pt x="337" y="349"/>
                    </a:cubicBezTo>
                    <a:cubicBezTo>
                      <a:pt x="376" y="362"/>
                      <a:pt x="376" y="362"/>
                      <a:pt x="376" y="362"/>
                    </a:cubicBezTo>
                    <a:lnTo>
                      <a:pt x="369" y="368"/>
                    </a:lnTo>
                    <a:close/>
                    <a:moveTo>
                      <a:pt x="342" y="490"/>
                    </a:moveTo>
                    <a:cubicBezTo>
                      <a:pt x="337" y="470"/>
                      <a:pt x="337" y="470"/>
                      <a:pt x="337" y="470"/>
                    </a:cubicBezTo>
                    <a:cubicBezTo>
                      <a:pt x="349" y="422"/>
                      <a:pt x="349" y="422"/>
                      <a:pt x="349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64" y="420"/>
                      <a:pt x="364" y="420"/>
                      <a:pt x="364" y="420"/>
                    </a:cubicBezTo>
                    <a:cubicBezTo>
                      <a:pt x="375" y="493"/>
                      <a:pt x="375" y="493"/>
                      <a:pt x="375" y="493"/>
                    </a:cubicBezTo>
                    <a:cubicBezTo>
                      <a:pt x="364" y="492"/>
                      <a:pt x="353" y="491"/>
                      <a:pt x="342" y="490"/>
                    </a:cubicBezTo>
                    <a:close/>
                    <a:moveTo>
                      <a:pt x="266" y="393"/>
                    </a:moveTo>
                    <a:cubicBezTo>
                      <a:pt x="299" y="401"/>
                      <a:pt x="299" y="401"/>
                      <a:pt x="299" y="401"/>
                    </a:cubicBezTo>
                    <a:cubicBezTo>
                      <a:pt x="344" y="384"/>
                      <a:pt x="344" y="384"/>
                      <a:pt x="344" y="384"/>
                    </a:cubicBezTo>
                    <a:cubicBezTo>
                      <a:pt x="369" y="396"/>
                      <a:pt x="369" y="396"/>
                      <a:pt x="369" y="396"/>
                    </a:cubicBezTo>
                    <a:cubicBezTo>
                      <a:pt x="344" y="392"/>
                      <a:pt x="344" y="392"/>
                      <a:pt x="344" y="392"/>
                    </a:cubicBezTo>
                    <a:cubicBezTo>
                      <a:pt x="298" y="409"/>
                      <a:pt x="298" y="409"/>
                      <a:pt x="298" y="409"/>
                    </a:cubicBezTo>
                    <a:lnTo>
                      <a:pt x="266" y="393"/>
                    </a:lnTo>
                    <a:close/>
                    <a:moveTo>
                      <a:pt x="171" y="472"/>
                    </a:moveTo>
                    <a:cubicBezTo>
                      <a:pt x="155" y="426"/>
                      <a:pt x="155" y="426"/>
                      <a:pt x="155" y="426"/>
                    </a:cubicBezTo>
                    <a:cubicBezTo>
                      <a:pt x="132" y="419"/>
                      <a:pt x="132" y="419"/>
                      <a:pt x="132" y="419"/>
                    </a:cubicBezTo>
                    <a:cubicBezTo>
                      <a:pt x="170" y="407"/>
                      <a:pt x="170" y="407"/>
                      <a:pt x="170" y="407"/>
                    </a:cubicBezTo>
                    <a:cubicBezTo>
                      <a:pt x="185" y="457"/>
                      <a:pt x="185" y="457"/>
                      <a:pt x="185" y="457"/>
                    </a:cubicBezTo>
                    <a:cubicBezTo>
                      <a:pt x="278" y="443"/>
                      <a:pt x="278" y="443"/>
                      <a:pt x="278" y="443"/>
                    </a:cubicBezTo>
                    <a:lnTo>
                      <a:pt x="171" y="472"/>
                    </a:lnTo>
                    <a:close/>
                    <a:moveTo>
                      <a:pt x="154" y="326"/>
                    </a:moveTo>
                    <a:cubicBezTo>
                      <a:pt x="158" y="326"/>
                      <a:pt x="158" y="326"/>
                      <a:pt x="158" y="326"/>
                    </a:cubicBezTo>
                    <a:cubicBezTo>
                      <a:pt x="158" y="351"/>
                      <a:pt x="158" y="351"/>
                      <a:pt x="158" y="351"/>
                    </a:cubicBezTo>
                    <a:cubicBezTo>
                      <a:pt x="154" y="351"/>
                      <a:pt x="154" y="351"/>
                      <a:pt x="154" y="351"/>
                    </a:cubicBezTo>
                    <a:lnTo>
                      <a:pt x="154" y="326"/>
                    </a:lnTo>
                    <a:close/>
                    <a:moveTo>
                      <a:pt x="164" y="326"/>
                    </a:moveTo>
                    <a:cubicBezTo>
                      <a:pt x="187" y="326"/>
                      <a:pt x="187" y="326"/>
                      <a:pt x="187" y="326"/>
                    </a:cubicBezTo>
                    <a:cubicBezTo>
                      <a:pt x="187" y="351"/>
                      <a:pt x="187" y="351"/>
                      <a:pt x="187" y="351"/>
                    </a:cubicBezTo>
                    <a:cubicBezTo>
                      <a:pt x="164" y="351"/>
                      <a:pt x="164" y="351"/>
                      <a:pt x="164" y="351"/>
                    </a:cubicBezTo>
                    <a:lnTo>
                      <a:pt x="164" y="326"/>
                    </a:lnTo>
                    <a:close/>
                    <a:moveTo>
                      <a:pt x="108" y="266"/>
                    </a:moveTo>
                    <a:cubicBezTo>
                      <a:pt x="108" y="266"/>
                      <a:pt x="108" y="266"/>
                      <a:pt x="108" y="266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78" y="100"/>
                      <a:pt x="78" y="100"/>
                      <a:pt x="78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48" y="98"/>
                      <a:pt x="148" y="98"/>
                      <a:pt x="148" y="98"/>
                    </a:cubicBezTo>
                    <a:cubicBezTo>
                      <a:pt x="149" y="99"/>
                      <a:pt x="149" y="100"/>
                      <a:pt x="149" y="101"/>
                    </a:cubicBezTo>
                    <a:cubicBezTo>
                      <a:pt x="117" y="114"/>
                      <a:pt x="117" y="114"/>
                      <a:pt x="117" y="114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2" y="114"/>
                      <a:pt x="112" y="114"/>
                      <a:pt x="112" y="114"/>
                    </a:cubicBezTo>
                    <a:cubicBezTo>
                      <a:pt x="120" y="132"/>
                      <a:pt x="120" y="132"/>
                      <a:pt x="120" y="132"/>
                    </a:cubicBezTo>
                    <a:cubicBezTo>
                      <a:pt x="124" y="131"/>
                      <a:pt x="124" y="131"/>
                      <a:pt x="124" y="131"/>
                    </a:cubicBezTo>
                    <a:cubicBezTo>
                      <a:pt x="123" y="128"/>
                      <a:pt x="123" y="128"/>
                      <a:pt x="123" y="128"/>
                    </a:cubicBezTo>
                    <a:cubicBezTo>
                      <a:pt x="155" y="115"/>
                      <a:pt x="155" y="115"/>
                      <a:pt x="155" y="115"/>
                    </a:cubicBezTo>
                    <a:cubicBezTo>
                      <a:pt x="155" y="116"/>
                      <a:pt x="156" y="118"/>
                      <a:pt x="157" y="119"/>
                    </a:cubicBezTo>
                    <a:cubicBezTo>
                      <a:pt x="133" y="143"/>
                      <a:pt x="133" y="143"/>
                      <a:pt x="133" y="143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28" y="144"/>
                      <a:pt x="128" y="144"/>
                      <a:pt x="128" y="144"/>
                    </a:cubicBezTo>
                    <a:cubicBezTo>
                      <a:pt x="142" y="158"/>
                      <a:pt x="142" y="158"/>
                      <a:pt x="142" y="158"/>
                    </a:cubicBezTo>
                    <a:cubicBezTo>
                      <a:pt x="146" y="155"/>
                      <a:pt x="146" y="155"/>
                      <a:pt x="146" y="155"/>
                    </a:cubicBezTo>
                    <a:cubicBezTo>
                      <a:pt x="144" y="153"/>
                      <a:pt x="144" y="153"/>
                      <a:pt x="144" y="153"/>
                    </a:cubicBezTo>
                    <a:cubicBezTo>
                      <a:pt x="167" y="129"/>
                      <a:pt x="167" y="129"/>
                      <a:pt x="167" y="129"/>
                    </a:cubicBezTo>
                    <a:cubicBezTo>
                      <a:pt x="169" y="130"/>
                      <a:pt x="170" y="131"/>
                      <a:pt x="171" y="131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4" y="166"/>
                      <a:pt x="154" y="166"/>
                      <a:pt x="154" y="166"/>
                    </a:cubicBezTo>
                    <a:cubicBezTo>
                      <a:pt x="173" y="173"/>
                      <a:pt x="173" y="173"/>
                      <a:pt x="173" y="173"/>
                    </a:cubicBezTo>
                    <a:cubicBezTo>
                      <a:pt x="174" y="169"/>
                      <a:pt x="174" y="169"/>
                      <a:pt x="174" y="169"/>
                    </a:cubicBezTo>
                    <a:cubicBezTo>
                      <a:pt x="172" y="169"/>
                      <a:pt x="172" y="169"/>
                      <a:pt x="172" y="169"/>
                    </a:cubicBezTo>
                    <a:cubicBezTo>
                      <a:pt x="185" y="137"/>
                      <a:pt x="185" y="137"/>
                      <a:pt x="185" y="137"/>
                    </a:cubicBezTo>
                    <a:cubicBezTo>
                      <a:pt x="186" y="138"/>
                      <a:pt x="187" y="138"/>
                      <a:pt x="189" y="138"/>
                    </a:cubicBezTo>
                    <a:cubicBezTo>
                      <a:pt x="189" y="172"/>
                      <a:pt x="189" y="172"/>
                      <a:pt x="189" y="172"/>
                    </a:cubicBezTo>
                    <a:cubicBezTo>
                      <a:pt x="187" y="172"/>
                      <a:pt x="187" y="172"/>
                      <a:pt x="187" y="172"/>
                    </a:cubicBezTo>
                    <a:cubicBezTo>
                      <a:pt x="187" y="266"/>
                      <a:pt x="187" y="266"/>
                      <a:pt x="187" y="266"/>
                    </a:cubicBezTo>
                    <a:lnTo>
                      <a:pt x="108" y="266"/>
                    </a:lnTo>
                    <a:close/>
                    <a:moveTo>
                      <a:pt x="73" y="266"/>
                    </a:moveTo>
                    <a:cubicBezTo>
                      <a:pt x="67" y="266"/>
                      <a:pt x="67" y="266"/>
                      <a:pt x="67" y="266"/>
                    </a:cubicBezTo>
                    <a:cubicBezTo>
                      <a:pt x="67" y="100"/>
                      <a:pt x="67" y="100"/>
                      <a:pt x="67" y="100"/>
                    </a:cubicBezTo>
                    <a:cubicBezTo>
                      <a:pt x="73" y="100"/>
                      <a:pt x="73" y="100"/>
                      <a:pt x="73" y="100"/>
                    </a:cubicBezTo>
                    <a:lnTo>
                      <a:pt x="73" y="266"/>
                    </a:lnTo>
                    <a:close/>
                    <a:moveTo>
                      <a:pt x="152" y="111"/>
                    </a:moveTo>
                    <a:cubicBezTo>
                      <a:pt x="153" y="112"/>
                      <a:pt x="153" y="112"/>
                      <a:pt x="153" y="113"/>
                    </a:cubicBezTo>
                    <a:cubicBezTo>
                      <a:pt x="124" y="125"/>
                      <a:pt x="124" y="125"/>
                      <a:pt x="124" y="125"/>
                    </a:cubicBezTo>
                    <a:cubicBezTo>
                      <a:pt x="123" y="123"/>
                      <a:pt x="123" y="123"/>
                      <a:pt x="123" y="123"/>
                    </a:cubicBezTo>
                    <a:lnTo>
                      <a:pt x="152" y="111"/>
                    </a:lnTo>
                    <a:close/>
                    <a:moveTo>
                      <a:pt x="122" y="57"/>
                    </a:moveTo>
                    <a:cubicBezTo>
                      <a:pt x="122" y="55"/>
                      <a:pt x="122" y="55"/>
                      <a:pt x="122" y="55"/>
                    </a:cubicBezTo>
                    <a:cubicBezTo>
                      <a:pt x="155" y="69"/>
                      <a:pt x="155" y="69"/>
                      <a:pt x="155" y="69"/>
                    </a:cubicBezTo>
                    <a:cubicBezTo>
                      <a:pt x="154" y="71"/>
                      <a:pt x="154" y="71"/>
                      <a:pt x="154" y="71"/>
                    </a:cubicBezTo>
                    <a:lnTo>
                      <a:pt x="122" y="57"/>
                    </a:lnTo>
                    <a:close/>
                    <a:moveTo>
                      <a:pt x="165" y="124"/>
                    </a:moveTo>
                    <a:cubicBezTo>
                      <a:pt x="166" y="125"/>
                      <a:pt x="166" y="125"/>
                      <a:pt x="167" y="126"/>
                    </a:cubicBezTo>
                    <a:cubicBezTo>
                      <a:pt x="142" y="149"/>
                      <a:pt x="142" y="149"/>
                      <a:pt x="142" y="149"/>
                    </a:cubicBezTo>
                    <a:cubicBezTo>
                      <a:pt x="141" y="148"/>
                      <a:pt x="141" y="148"/>
                      <a:pt x="141" y="148"/>
                    </a:cubicBezTo>
                    <a:lnTo>
                      <a:pt x="165" y="124"/>
                    </a:lnTo>
                    <a:close/>
                    <a:moveTo>
                      <a:pt x="139" y="29"/>
                    </a:moveTo>
                    <a:cubicBezTo>
                      <a:pt x="143" y="30"/>
                      <a:pt x="143" y="30"/>
                      <a:pt x="143" y="30"/>
                    </a:cubicBezTo>
                    <a:cubicBezTo>
                      <a:pt x="168" y="54"/>
                      <a:pt x="168" y="54"/>
                      <a:pt x="168" y="54"/>
                    </a:cubicBezTo>
                    <a:cubicBezTo>
                      <a:pt x="165" y="57"/>
                      <a:pt x="165" y="57"/>
                      <a:pt x="165" y="57"/>
                    </a:cubicBezTo>
                    <a:lnTo>
                      <a:pt x="139" y="29"/>
                    </a:lnTo>
                    <a:close/>
                    <a:moveTo>
                      <a:pt x="180" y="133"/>
                    </a:moveTo>
                    <a:cubicBezTo>
                      <a:pt x="181" y="134"/>
                      <a:pt x="182" y="134"/>
                      <a:pt x="183" y="134"/>
                    </a:cubicBezTo>
                    <a:cubicBezTo>
                      <a:pt x="169" y="166"/>
                      <a:pt x="169" y="166"/>
                      <a:pt x="169" y="166"/>
                    </a:cubicBezTo>
                    <a:cubicBezTo>
                      <a:pt x="167" y="166"/>
                      <a:pt x="167" y="166"/>
                      <a:pt x="167" y="166"/>
                    </a:cubicBezTo>
                    <a:lnTo>
                      <a:pt x="180" y="133"/>
                    </a:lnTo>
                    <a:close/>
                    <a:moveTo>
                      <a:pt x="166" y="11"/>
                    </a:moveTo>
                    <a:cubicBezTo>
                      <a:pt x="170" y="18"/>
                      <a:pt x="170" y="18"/>
                      <a:pt x="170" y="18"/>
                    </a:cubicBezTo>
                    <a:cubicBezTo>
                      <a:pt x="184" y="46"/>
                      <a:pt x="184" y="46"/>
                      <a:pt x="184" y="46"/>
                    </a:cubicBezTo>
                    <a:cubicBezTo>
                      <a:pt x="183" y="46"/>
                      <a:pt x="182" y="47"/>
                      <a:pt x="181" y="47"/>
                    </a:cubicBezTo>
                    <a:lnTo>
                      <a:pt x="166" y="11"/>
                    </a:lnTo>
                    <a:close/>
                    <a:moveTo>
                      <a:pt x="196" y="324"/>
                    </a:moveTo>
                    <a:cubicBezTo>
                      <a:pt x="196" y="324"/>
                      <a:pt x="196" y="324"/>
                      <a:pt x="196" y="324"/>
                    </a:cubicBezTo>
                    <a:cubicBezTo>
                      <a:pt x="201" y="328"/>
                      <a:pt x="201" y="328"/>
                      <a:pt x="201" y="328"/>
                    </a:cubicBezTo>
                    <a:cubicBezTo>
                      <a:pt x="201" y="351"/>
                      <a:pt x="201" y="351"/>
                      <a:pt x="201" y="351"/>
                    </a:cubicBezTo>
                    <a:cubicBezTo>
                      <a:pt x="196" y="351"/>
                      <a:pt x="196" y="351"/>
                      <a:pt x="196" y="351"/>
                    </a:cubicBezTo>
                    <a:lnTo>
                      <a:pt x="196" y="324"/>
                    </a:lnTo>
                    <a:close/>
                    <a:moveTo>
                      <a:pt x="196" y="283"/>
                    </a:moveTo>
                    <a:cubicBezTo>
                      <a:pt x="196" y="283"/>
                      <a:pt x="196" y="283"/>
                      <a:pt x="196" y="283"/>
                    </a:cubicBezTo>
                    <a:cubicBezTo>
                      <a:pt x="201" y="287"/>
                      <a:pt x="201" y="287"/>
                      <a:pt x="201" y="287"/>
                    </a:cubicBezTo>
                    <a:cubicBezTo>
                      <a:pt x="201" y="307"/>
                      <a:pt x="201" y="307"/>
                      <a:pt x="201" y="307"/>
                    </a:cubicBezTo>
                    <a:cubicBezTo>
                      <a:pt x="196" y="307"/>
                      <a:pt x="196" y="307"/>
                      <a:pt x="196" y="307"/>
                    </a:cubicBezTo>
                    <a:lnTo>
                      <a:pt x="196" y="283"/>
                    </a:lnTo>
                    <a:close/>
                    <a:moveTo>
                      <a:pt x="196" y="172"/>
                    </a:moveTo>
                    <a:cubicBezTo>
                      <a:pt x="198" y="172"/>
                      <a:pt x="198" y="172"/>
                      <a:pt x="198" y="172"/>
                    </a:cubicBezTo>
                    <a:cubicBezTo>
                      <a:pt x="198" y="136"/>
                      <a:pt x="198" y="136"/>
                      <a:pt x="198" y="136"/>
                    </a:cubicBezTo>
                    <a:cubicBezTo>
                      <a:pt x="199" y="136"/>
                      <a:pt x="200" y="136"/>
                      <a:pt x="201" y="136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267"/>
                      <a:pt x="201" y="267"/>
                      <a:pt x="201" y="267"/>
                    </a:cubicBezTo>
                    <a:cubicBezTo>
                      <a:pt x="196" y="267"/>
                      <a:pt x="196" y="267"/>
                      <a:pt x="196" y="267"/>
                    </a:cubicBezTo>
                    <a:lnTo>
                      <a:pt x="196" y="172"/>
                    </a:lnTo>
                    <a:close/>
                    <a:moveTo>
                      <a:pt x="199" y="5"/>
                    </a:moveTo>
                    <a:cubicBezTo>
                      <a:pt x="201" y="5"/>
                      <a:pt x="201" y="5"/>
                      <a:pt x="201" y="5"/>
                    </a:cubicBezTo>
                    <a:cubicBezTo>
                      <a:pt x="201" y="45"/>
                      <a:pt x="201" y="45"/>
                      <a:pt x="201" y="45"/>
                    </a:cubicBezTo>
                    <a:cubicBezTo>
                      <a:pt x="200" y="45"/>
                      <a:pt x="199" y="45"/>
                      <a:pt x="199" y="45"/>
                    </a:cubicBezTo>
                    <a:lnTo>
                      <a:pt x="199" y="5"/>
                    </a:lnTo>
                    <a:close/>
                    <a:moveTo>
                      <a:pt x="211" y="61"/>
                    </a:moveTo>
                    <a:cubicBezTo>
                      <a:pt x="217" y="61"/>
                      <a:pt x="221" y="66"/>
                      <a:pt x="221" y="72"/>
                    </a:cubicBezTo>
                    <a:cubicBezTo>
                      <a:pt x="221" y="77"/>
                      <a:pt x="217" y="82"/>
                      <a:pt x="211" y="82"/>
                    </a:cubicBezTo>
                    <a:cubicBezTo>
                      <a:pt x="206" y="82"/>
                      <a:pt x="201" y="77"/>
                      <a:pt x="201" y="72"/>
                    </a:cubicBezTo>
                    <a:cubicBezTo>
                      <a:pt x="201" y="66"/>
                      <a:pt x="206" y="61"/>
                      <a:pt x="211" y="61"/>
                    </a:cubicBezTo>
                    <a:close/>
                    <a:moveTo>
                      <a:pt x="231" y="164"/>
                    </a:moveTo>
                    <a:cubicBezTo>
                      <a:pt x="229" y="164"/>
                      <a:pt x="229" y="164"/>
                      <a:pt x="229" y="164"/>
                    </a:cubicBezTo>
                    <a:cubicBezTo>
                      <a:pt x="216" y="132"/>
                      <a:pt x="216" y="132"/>
                      <a:pt x="216" y="132"/>
                    </a:cubicBezTo>
                    <a:cubicBezTo>
                      <a:pt x="219" y="130"/>
                      <a:pt x="219" y="130"/>
                      <a:pt x="219" y="130"/>
                    </a:cubicBezTo>
                    <a:lnTo>
                      <a:pt x="231" y="164"/>
                    </a:lnTo>
                    <a:close/>
                    <a:moveTo>
                      <a:pt x="232" y="119"/>
                    </a:moveTo>
                    <a:cubicBezTo>
                      <a:pt x="257" y="144"/>
                      <a:pt x="257" y="144"/>
                      <a:pt x="257" y="144"/>
                    </a:cubicBezTo>
                    <a:cubicBezTo>
                      <a:pt x="255" y="145"/>
                      <a:pt x="255" y="145"/>
                      <a:pt x="255" y="145"/>
                    </a:cubicBezTo>
                    <a:cubicBezTo>
                      <a:pt x="231" y="121"/>
                      <a:pt x="231" y="121"/>
                      <a:pt x="231" y="121"/>
                    </a:cubicBezTo>
                    <a:cubicBezTo>
                      <a:pt x="231" y="120"/>
                      <a:pt x="232" y="119"/>
                      <a:pt x="232" y="119"/>
                    </a:cubicBezTo>
                    <a:close/>
                    <a:moveTo>
                      <a:pt x="240" y="103"/>
                    </a:moveTo>
                    <a:cubicBezTo>
                      <a:pt x="272" y="116"/>
                      <a:pt x="272" y="116"/>
                      <a:pt x="272" y="116"/>
                    </a:cubicBezTo>
                    <a:cubicBezTo>
                      <a:pt x="271" y="118"/>
                      <a:pt x="271" y="118"/>
                      <a:pt x="271" y="118"/>
                    </a:cubicBezTo>
                    <a:cubicBezTo>
                      <a:pt x="240" y="105"/>
                      <a:pt x="240" y="105"/>
                      <a:pt x="240" y="105"/>
                    </a:cubicBezTo>
                    <a:cubicBezTo>
                      <a:pt x="240" y="104"/>
                      <a:pt x="240" y="103"/>
                      <a:pt x="240" y="103"/>
                    </a:cubicBezTo>
                    <a:close/>
                    <a:moveTo>
                      <a:pt x="278" y="84"/>
                    </a:moveTo>
                    <a:cubicBezTo>
                      <a:pt x="374" y="84"/>
                      <a:pt x="374" y="84"/>
                      <a:pt x="374" y="84"/>
                    </a:cubicBezTo>
                    <a:cubicBezTo>
                      <a:pt x="374" y="88"/>
                      <a:pt x="374" y="88"/>
                      <a:pt x="374" y="88"/>
                    </a:cubicBezTo>
                    <a:cubicBezTo>
                      <a:pt x="278" y="88"/>
                      <a:pt x="278" y="88"/>
                      <a:pt x="278" y="88"/>
                    </a:cubicBezTo>
                    <a:lnTo>
                      <a:pt x="278" y="84"/>
                    </a:lnTo>
                    <a:close/>
                    <a:moveTo>
                      <a:pt x="359" y="56"/>
                    </a:moveTo>
                    <a:cubicBezTo>
                      <a:pt x="361" y="80"/>
                      <a:pt x="361" y="80"/>
                      <a:pt x="361" y="80"/>
                    </a:cubicBezTo>
                    <a:cubicBezTo>
                      <a:pt x="359" y="80"/>
                      <a:pt x="359" y="80"/>
                      <a:pt x="359" y="80"/>
                    </a:cubicBezTo>
                    <a:cubicBezTo>
                      <a:pt x="357" y="54"/>
                      <a:pt x="357" y="54"/>
                      <a:pt x="357" y="54"/>
                    </a:cubicBezTo>
                    <a:lnTo>
                      <a:pt x="359" y="56"/>
                    </a:lnTo>
                    <a:close/>
                    <a:moveTo>
                      <a:pt x="370" y="68"/>
                    </a:moveTo>
                    <a:cubicBezTo>
                      <a:pt x="397" y="84"/>
                      <a:pt x="397" y="84"/>
                      <a:pt x="397" y="84"/>
                    </a:cubicBezTo>
                    <a:cubicBezTo>
                      <a:pt x="397" y="85"/>
                      <a:pt x="397" y="85"/>
                      <a:pt x="397" y="85"/>
                    </a:cubicBezTo>
                    <a:cubicBezTo>
                      <a:pt x="370" y="72"/>
                      <a:pt x="370" y="72"/>
                      <a:pt x="370" y="72"/>
                    </a:cubicBezTo>
                    <a:lnTo>
                      <a:pt x="370" y="68"/>
                    </a:lnTo>
                    <a:close/>
                    <a:moveTo>
                      <a:pt x="411" y="89"/>
                    </a:moveTo>
                    <a:cubicBezTo>
                      <a:pt x="411" y="93"/>
                      <a:pt x="411" y="93"/>
                      <a:pt x="411" y="93"/>
                    </a:cubicBezTo>
                    <a:cubicBezTo>
                      <a:pt x="381" y="99"/>
                      <a:pt x="381" y="99"/>
                      <a:pt x="381" y="99"/>
                    </a:cubicBezTo>
                    <a:cubicBezTo>
                      <a:pt x="377" y="97"/>
                      <a:pt x="377" y="97"/>
                      <a:pt x="377" y="97"/>
                    </a:cubicBezTo>
                    <a:lnTo>
                      <a:pt x="411" y="89"/>
                    </a:lnTo>
                    <a:close/>
                    <a:moveTo>
                      <a:pt x="430" y="95"/>
                    </a:moveTo>
                    <a:cubicBezTo>
                      <a:pt x="402" y="131"/>
                      <a:pt x="402" y="131"/>
                      <a:pt x="402" y="131"/>
                    </a:cubicBezTo>
                    <a:cubicBezTo>
                      <a:pt x="399" y="127"/>
                      <a:pt x="399" y="127"/>
                      <a:pt x="399" y="127"/>
                    </a:cubicBezTo>
                    <a:cubicBezTo>
                      <a:pt x="427" y="91"/>
                      <a:pt x="427" y="91"/>
                      <a:pt x="427" y="91"/>
                    </a:cubicBezTo>
                    <a:lnTo>
                      <a:pt x="430" y="95"/>
                    </a:lnTo>
                    <a:close/>
                    <a:moveTo>
                      <a:pt x="446" y="98"/>
                    </a:moveTo>
                    <a:cubicBezTo>
                      <a:pt x="431" y="144"/>
                      <a:pt x="431" y="144"/>
                      <a:pt x="431" y="144"/>
                    </a:cubicBezTo>
                    <a:cubicBezTo>
                      <a:pt x="429" y="143"/>
                      <a:pt x="429" y="143"/>
                      <a:pt x="429" y="143"/>
                    </a:cubicBezTo>
                    <a:cubicBezTo>
                      <a:pt x="444" y="96"/>
                      <a:pt x="444" y="96"/>
                      <a:pt x="444" y="96"/>
                    </a:cubicBezTo>
                    <a:lnTo>
                      <a:pt x="446" y="98"/>
                    </a:lnTo>
                    <a:close/>
                    <a:moveTo>
                      <a:pt x="460" y="96"/>
                    </a:moveTo>
                    <a:cubicBezTo>
                      <a:pt x="463" y="96"/>
                      <a:pt x="463" y="96"/>
                      <a:pt x="463" y="96"/>
                    </a:cubicBezTo>
                    <a:cubicBezTo>
                      <a:pt x="463" y="155"/>
                      <a:pt x="463" y="155"/>
                      <a:pt x="463" y="155"/>
                    </a:cubicBezTo>
                    <a:cubicBezTo>
                      <a:pt x="460" y="155"/>
                      <a:pt x="460" y="155"/>
                      <a:pt x="460" y="155"/>
                    </a:cubicBezTo>
                    <a:lnTo>
                      <a:pt x="460" y="96"/>
                    </a:lnTo>
                    <a:close/>
                    <a:moveTo>
                      <a:pt x="206" y="286"/>
                    </a:moveTo>
                    <a:cubicBezTo>
                      <a:pt x="216" y="286"/>
                      <a:pt x="216" y="286"/>
                      <a:pt x="216" y="286"/>
                    </a:cubicBezTo>
                    <a:cubicBezTo>
                      <a:pt x="216" y="307"/>
                      <a:pt x="216" y="307"/>
                      <a:pt x="216" y="307"/>
                    </a:cubicBezTo>
                    <a:cubicBezTo>
                      <a:pt x="206" y="307"/>
                      <a:pt x="206" y="307"/>
                      <a:pt x="206" y="307"/>
                    </a:cubicBezTo>
                    <a:lnTo>
                      <a:pt x="206" y="286"/>
                    </a:lnTo>
                    <a:close/>
                    <a:moveTo>
                      <a:pt x="221" y="279"/>
                    </a:moveTo>
                    <a:cubicBezTo>
                      <a:pt x="226" y="276"/>
                      <a:pt x="226" y="276"/>
                      <a:pt x="226" y="276"/>
                    </a:cubicBezTo>
                    <a:cubicBezTo>
                      <a:pt x="226" y="312"/>
                      <a:pt x="226" y="312"/>
                      <a:pt x="226" y="312"/>
                    </a:cubicBezTo>
                    <a:cubicBezTo>
                      <a:pt x="221" y="309"/>
                      <a:pt x="221" y="309"/>
                      <a:pt x="221" y="309"/>
                    </a:cubicBezTo>
                    <a:lnTo>
                      <a:pt x="221" y="279"/>
                    </a:lnTo>
                    <a:close/>
                    <a:moveTo>
                      <a:pt x="345" y="260"/>
                    </a:moveTo>
                    <a:cubicBezTo>
                      <a:pt x="345" y="236"/>
                      <a:pt x="345" y="236"/>
                      <a:pt x="345" y="236"/>
                    </a:cubicBezTo>
                    <a:cubicBezTo>
                      <a:pt x="348" y="236"/>
                      <a:pt x="348" y="236"/>
                      <a:pt x="348" y="236"/>
                    </a:cubicBezTo>
                    <a:cubicBezTo>
                      <a:pt x="349" y="257"/>
                      <a:pt x="349" y="257"/>
                      <a:pt x="349" y="257"/>
                    </a:cubicBezTo>
                    <a:cubicBezTo>
                      <a:pt x="364" y="285"/>
                      <a:pt x="364" y="285"/>
                      <a:pt x="364" y="285"/>
                    </a:cubicBezTo>
                    <a:lnTo>
                      <a:pt x="345" y="260"/>
                    </a:lnTo>
                    <a:close/>
                    <a:moveTo>
                      <a:pt x="397" y="192"/>
                    </a:moveTo>
                    <a:cubicBezTo>
                      <a:pt x="397" y="182"/>
                      <a:pt x="397" y="182"/>
                      <a:pt x="397" y="182"/>
                    </a:cubicBezTo>
                    <a:cubicBezTo>
                      <a:pt x="400" y="182"/>
                      <a:pt x="400" y="182"/>
                      <a:pt x="400" y="182"/>
                    </a:cubicBezTo>
                    <a:cubicBezTo>
                      <a:pt x="409" y="190"/>
                      <a:pt x="409" y="190"/>
                      <a:pt x="409" y="190"/>
                    </a:cubicBezTo>
                    <a:cubicBezTo>
                      <a:pt x="407" y="204"/>
                      <a:pt x="407" y="204"/>
                      <a:pt x="407" y="204"/>
                    </a:cubicBezTo>
                    <a:cubicBezTo>
                      <a:pt x="398" y="210"/>
                      <a:pt x="398" y="210"/>
                      <a:pt x="398" y="210"/>
                    </a:cubicBezTo>
                    <a:cubicBezTo>
                      <a:pt x="394" y="210"/>
                      <a:pt x="394" y="210"/>
                      <a:pt x="394" y="210"/>
                    </a:cubicBezTo>
                    <a:cubicBezTo>
                      <a:pt x="394" y="204"/>
                      <a:pt x="394" y="204"/>
                      <a:pt x="394" y="204"/>
                    </a:cubicBezTo>
                    <a:cubicBezTo>
                      <a:pt x="399" y="204"/>
                      <a:pt x="399" y="204"/>
                      <a:pt x="399" y="204"/>
                    </a:cubicBezTo>
                    <a:cubicBezTo>
                      <a:pt x="399" y="202"/>
                      <a:pt x="399" y="202"/>
                      <a:pt x="399" y="202"/>
                    </a:cubicBezTo>
                    <a:cubicBezTo>
                      <a:pt x="394" y="202"/>
                      <a:pt x="394" y="202"/>
                      <a:pt x="394" y="202"/>
                    </a:cubicBezTo>
                    <a:cubicBezTo>
                      <a:pt x="394" y="192"/>
                      <a:pt x="394" y="192"/>
                      <a:pt x="394" y="192"/>
                    </a:cubicBezTo>
                    <a:lnTo>
                      <a:pt x="397" y="192"/>
                    </a:lnTo>
                    <a:close/>
                    <a:moveTo>
                      <a:pt x="406" y="220"/>
                    </a:moveTo>
                    <a:cubicBezTo>
                      <a:pt x="400" y="220"/>
                      <a:pt x="400" y="220"/>
                      <a:pt x="400" y="220"/>
                    </a:cubicBezTo>
                    <a:cubicBezTo>
                      <a:pt x="400" y="212"/>
                      <a:pt x="400" y="212"/>
                      <a:pt x="400" y="212"/>
                    </a:cubicBezTo>
                    <a:cubicBezTo>
                      <a:pt x="412" y="206"/>
                      <a:pt x="412" y="206"/>
                      <a:pt x="412" y="206"/>
                    </a:cubicBezTo>
                    <a:lnTo>
                      <a:pt x="406" y="220"/>
                    </a:lnTo>
                    <a:close/>
                    <a:moveTo>
                      <a:pt x="413" y="497"/>
                    </a:moveTo>
                    <a:cubicBezTo>
                      <a:pt x="426" y="429"/>
                      <a:pt x="426" y="429"/>
                      <a:pt x="426" y="429"/>
                    </a:cubicBezTo>
                    <a:cubicBezTo>
                      <a:pt x="422" y="403"/>
                      <a:pt x="422" y="403"/>
                      <a:pt x="422" y="403"/>
                    </a:cubicBezTo>
                    <a:cubicBezTo>
                      <a:pt x="411" y="451"/>
                      <a:pt x="411" y="451"/>
                      <a:pt x="411" y="451"/>
                    </a:cubicBezTo>
                    <a:cubicBezTo>
                      <a:pt x="405" y="451"/>
                      <a:pt x="405" y="451"/>
                      <a:pt x="405" y="451"/>
                    </a:cubicBezTo>
                    <a:cubicBezTo>
                      <a:pt x="405" y="408"/>
                      <a:pt x="405" y="408"/>
                      <a:pt x="405" y="408"/>
                    </a:cubicBezTo>
                    <a:cubicBezTo>
                      <a:pt x="423" y="395"/>
                      <a:pt x="423" y="395"/>
                      <a:pt x="423" y="395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397" y="401"/>
                      <a:pt x="397" y="401"/>
                      <a:pt x="397" y="401"/>
                    </a:cubicBezTo>
                    <a:cubicBezTo>
                      <a:pt x="395" y="401"/>
                      <a:pt x="395" y="401"/>
                      <a:pt x="395" y="401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406" y="321"/>
                      <a:pt x="406" y="321"/>
                      <a:pt x="406" y="321"/>
                    </a:cubicBezTo>
                    <a:cubicBezTo>
                      <a:pt x="385" y="302"/>
                      <a:pt x="385" y="302"/>
                      <a:pt x="385" y="302"/>
                    </a:cubicBezTo>
                    <a:cubicBezTo>
                      <a:pt x="405" y="281"/>
                      <a:pt x="405" y="281"/>
                      <a:pt x="405" y="281"/>
                    </a:cubicBezTo>
                    <a:cubicBezTo>
                      <a:pt x="412" y="284"/>
                      <a:pt x="412" y="284"/>
                      <a:pt x="412" y="284"/>
                    </a:cubicBezTo>
                    <a:cubicBezTo>
                      <a:pt x="403" y="302"/>
                      <a:pt x="403" y="302"/>
                      <a:pt x="403" y="302"/>
                    </a:cubicBezTo>
                    <a:cubicBezTo>
                      <a:pt x="425" y="319"/>
                      <a:pt x="425" y="319"/>
                      <a:pt x="425" y="319"/>
                    </a:cubicBezTo>
                    <a:cubicBezTo>
                      <a:pt x="455" y="296"/>
                      <a:pt x="455" y="296"/>
                      <a:pt x="455" y="296"/>
                    </a:cubicBezTo>
                    <a:cubicBezTo>
                      <a:pt x="478" y="218"/>
                      <a:pt x="478" y="218"/>
                      <a:pt x="478" y="218"/>
                    </a:cubicBezTo>
                    <a:cubicBezTo>
                      <a:pt x="468" y="184"/>
                      <a:pt x="468" y="184"/>
                      <a:pt x="468" y="184"/>
                    </a:cubicBezTo>
                    <a:cubicBezTo>
                      <a:pt x="481" y="173"/>
                      <a:pt x="481" y="173"/>
                      <a:pt x="481" y="173"/>
                    </a:cubicBezTo>
                    <a:cubicBezTo>
                      <a:pt x="485" y="167"/>
                      <a:pt x="485" y="167"/>
                      <a:pt x="485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61" y="176"/>
                      <a:pt x="461" y="176"/>
                      <a:pt x="461" y="176"/>
                    </a:cubicBezTo>
                    <a:cubicBezTo>
                      <a:pt x="457" y="226"/>
                      <a:pt x="457" y="226"/>
                      <a:pt x="457" y="226"/>
                    </a:cubicBezTo>
                    <a:cubicBezTo>
                      <a:pt x="416" y="228"/>
                      <a:pt x="416" y="228"/>
                      <a:pt x="416" y="228"/>
                    </a:cubicBezTo>
                    <a:cubicBezTo>
                      <a:pt x="460" y="233"/>
                      <a:pt x="460" y="233"/>
                      <a:pt x="460" y="233"/>
                    </a:cubicBezTo>
                    <a:cubicBezTo>
                      <a:pt x="415" y="240"/>
                      <a:pt x="415" y="240"/>
                      <a:pt x="415" y="240"/>
                    </a:cubicBezTo>
                    <a:cubicBezTo>
                      <a:pt x="421" y="255"/>
                      <a:pt x="421" y="255"/>
                      <a:pt x="421" y="255"/>
                    </a:cubicBezTo>
                    <a:cubicBezTo>
                      <a:pt x="412" y="265"/>
                      <a:pt x="412" y="265"/>
                      <a:pt x="412" y="265"/>
                    </a:cubicBezTo>
                    <a:cubicBezTo>
                      <a:pt x="393" y="258"/>
                      <a:pt x="393" y="258"/>
                      <a:pt x="393" y="258"/>
                    </a:cubicBezTo>
                    <a:cubicBezTo>
                      <a:pt x="376" y="267"/>
                      <a:pt x="376" y="267"/>
                      <a:pt x="376" y="267"/>
                    </a:cubicBezTo>
                    <a:cubicBezTo>
                      <a:pt x="367" y="256"/>
                      <a:pt x="367" y="256"/>
                      <a:pt x="367" y="256"/>
                    </a:cubicBezTo>
                    <a:cubicBezTo>
                      <a:pt x="379" y="222"/>
                      <a:pt x="379" y="222"/>
                      <a:pt x="379" y="222"/>
                    </a:cubicBezTo>
                    <a:cubicBezTo>
                      <a:pt x="384" y="222"/>
                      <a:pt x="384" y="222"/>
                      <a:pt x="384" y="222"/>
                    </a:cubicBezTo>
                    <a:cubicBezTo>
                      <a:pt x="386" y="251"/>
                      <a:pt x="386" y="251"/>
                      <a:pt x="386" y="251"/>
                    </a:cubicBezTo>
                    <a:cubicBezTo>
                      <a:pt x="393" y="230"/>
                      <a:pt x="393" y="230"/>
                      <a:pt x="393" y="230"/>
                    </a:cubicBezTo>
                    <a:cubicBezTo>
                      <a:pt x="410" y="232"/>
                      <a:pt x="410" y="232"/>
                      <a:pt x="410" y="232"/>
                    </a:cubicBezTo>
                    <a:cubicBezTo>
                      <a:pt x="403" y="228"/>
                      <a:pt x="403" y="228"/>
                      <a:pt x="403" y="228"/>
                    </a:cubicBezTo>
                    <a:cubicBezTo>
                      <a:pt x="414" y="228"/>
                      <a:pt x="414" y="228"/>
                      <a:pt x="414" y="228"/>
                    </a:cubicBezTo>
                    <a:cubicBezTo>
                      <a:pt x="411" y="220"/>
                      <a:pt x="411" y="220"/>
                      <a:pt x="411" y="220"/>
                    </a:cubicBezTo>
                    <a:cubicBezTo>
                      <a:pt x="418" y="210"/>
                      <a:pt x="418" y="210"/>
                      <a:pt x="418" y="210"/>
                    </a:cubicBezTo>
                    <a:cubicBezTo>
                      <a:pt x="420" y="188"/>
                      <a:pt x="420" y="188"/>
                      <a:pt x="420" y="188"/>
                    </a:cubicBezTo>
                    <a:cubicBezTo>
                      <a:pt x="405" y="176"/>
                      <a:pt x="405" y="176"/>
                      <a:pt x="405" y="176"/>
                    </a:cubicBezTo>
                    <a:cubicBezTo>
                      <a:pt x="393" y="176"/>
                      <a:pt x="393" y="176"/>
                      <a:pt x="393" y="176"/>
                    </a:cubicBezTo>
                    <a:cubicBezTo>
                      <a:pt x="383" y="184"/>
                      <a:pt x="383" y="184"/>
                      <a:pt x="383" y="184"/>
                    </a:cubicBezTo>
                    <a:cubicBezTo>
                      <a:pt x="380" y="122"/>
                      <a:pt x="380" y="122"/>
                      <a:pt x="380" y="122"/>
                    </a:cubicBezTo>
                    <a:cubicBezTo>
                      <a:pt x="377" y="118"/>
                      <a:pt x="377" y="118"/>
                      <a:pt x="377" y="118"/>
                    </a:cubicBezTo>
                    <a:cubicBezTo>
                      <a:pt x="374" y="221"/>
                      <a:pt x="374" y="221"/>
                      <a:pt x="374" y="221"/>
                    </a:cubicBezTo>
                    <a:cubicBezTo>
                      <a:pt x="367" y="234"/>
                      <a:pt x="367" y="234"/>
                      <a:pt x="367" y="234"/>
                    </a:cubicBezTo>
                    <a:cubicBezTo>
                      <a:pt x="367" y="234"/>
                      <a:pt x="366" y="232"/>
                      <a:pt x="364" y="225"/>
                    </a:cubicBezTo>
                    <a:cubicBezTo>
                      <a:pt x="362" y="219"/>
                      <a:pt x="365" y="200"/>
                      <a:pt x="365" y="200"/>
                    </a:cubicBezTo>
                    <a:cubicBezTo>
                      <a:pt x="372" y="120"/>
                      <a:pt x="372" y="120"/>
                      <a:pt x="372" y="120"/>
                    </a:cubicBezTo>
                    <a:cubicBezTo>
                      <a:pt x="366" y="127"/>
                      <a:pt x="366" y="127"/>
                      <a:pt x="366" y="127"/>
                    </a:cubicBezTo>
                    <a:cubicBezTo>
                      <a:pt x="362" y="176"/>
                      <a:pt x="362" y="176"/>
                      <a:pt x="362" y="176"/>
                    </a:cubicBezTo>
                    <a:cubicBezTo>
                      <a:pt x="344" y="189"/>
                      <a:pt x="344" y="189"/>
                      <a:pt x="344" y="189"/>
                    </a:cubicBezTo>
                    <a:cubicBezTo>
                      <a:pt x="339" y="216"/>
                      <a:pt x="339" y="216"/>
                      <a:pt x="339" y="216"/>
                    </a:cubicBezTo>
                    <a:cubicBezTo>
                      <a:pt x="347" y="195"/>
                      <a:pt x="347" y="195"/>
                      <a:pt x="347" y="195"/>
                    </a:cubicBezTo>
                    <a:cubicBezTo>
                      <a:pt x="360" y="188"/>
                      <a:pt x="360" y="188"/>
                      <a:pt x="360" y="188"/>
                    </a:cubicBezTo>
                    <a:cubicBezTo>
                      <a:pt x="359" y="201"/>
                      <a:pt x="359" y="201"/>
                      <a:pt x="359" y="201"/>
                    </a:cubicBezTo>
                    <a:cubicBezTo>
                      <a:pt x="349" y="207"/>
                      <a:pt x="349" y="207"/>
                      <a:pt x="349" y="207"/>
                    </a:cubicBezTo>
                    <a:cubicBezTo>
                      <a:pt x="331" y="230"/>
                      <a:pt x="331" y="230"/>
                      <a:pt x="331" y="230"/>
                    </a:cubicBezTo>
                    <a:cubicBezTo>
                      <a:pt x="329" y="270"/>
                      <a:pt x="329" y="270"/>
                      <a:pt x="329" y="270"/>
                    </a:cubicBezTo>
                    <a:cubicBezTo>
                      <a:pt x="369" y="305"/>
                      <a:pt x="369" y="305"/>
                      <a:pt x="369" y="305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386" y="356"/>
                      <a:pt x="386" y="356"/>
                      <a:pt x="386" y="356"/>
                    </a:cubicBezTo>
                    <a:cubicBezTo>
                      <a:pt x="349" y="337"/>
                      <a:pt x="349" y="337"/>
                      <a:pt x="349" y="337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289" y="318"/>
                      <a:pt x="289" y="318"/>
                      <a:pt x="289" y="318"/>
                    </a:cubicBezTo>
                    <a:cubicBezTo>
                      <a:pt x="252" y="337"/>
                      <a:pt x="252" y="337"/>
                      <a:pt x="252" y="337"/>
                    </a:cubicBezTo>
                    <a:cubicBezTo>
                      <a:pt x="252" y="350"/>
                      <a:pt x="252" y="350"/>
                      <a:pt x="252" y="350"/>
                    </a:cubicBezTo>
                    <a:cubicBezTo>
                      <a:pt x="252" y="367"/>
                      <a:pt x="252" y="367"/>
                      <a:pt x="252" y="367"/>
                    </a:cubicBezTo>
                    <a:cubicBezTo>
                      <a:pt x="229" y="367"/>
                      <a:pt x="229" y="367"/>
                      <a:pt x="229" y="367"/>
                    </a:cubicBezTo>
                    <a:cubicBezTo>
                      <a:pt x="220" y="351"/>
                      <a:pt x="220" y="351"/>
                      <a:pt x="220" y="351"/>
                    </a:cubicBezTo>
                    <a:cubicBezTo>
                      <a:pt x="206" y="351"/>
                      <a:pt x="206" y="351"/>
                      <a:pt x="206" y="351"/>
                    </a:cubicBezTo>
                    <a:cubicBezTo>
                      <a:pt x="206" y="326"/>
                      <a:pt x="206" y="326"/>
                      <a:pt x="206" y="326"/>
                    </a:cubicBezTo>
                    <a:cubicBezTo>
                      <a:pt x="226" y="326"/>
                      <a:pt x="226" y="326"/>
                      <a:pt x="226" y="326"/>
                    </a:cubicBezTo>
                    <a:cubicBezTo>
                      <a:pt x="226" y="326"/>
                      <a:pt x="226" y="326"/>
                      <a:pt x="227" y="326"/>
                    </a:cubicBezTo>
                    <a:cubicBezTo>
                      <a:pt x="231" y="326"/>
                      <a:pt x="235" y="323"/>
                      <a:pt x="235" y="318"/>
                    </a:cubicBezTo>
                    <a:cubicBezTo>
                      <a:pt x="235" y="318"/>
                      <a:pt x="235" y="318"/>
                      <a:pt x="235" y="318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0"/>
                      <a:pt x="231" y="266"/>
                      <a:pt x="227" y="266"/>
                    </a:cubicBezTo>
                    <a:cubicBezTo>
                      <a:pt x="227" y="266"/>
                      <a:pt x="226" y="266"/>
                      <a:pt x="226" y="266"/>
                    </a:cubicBezTo>
                    <a:cubicBezTo>
                      <a:pt x="206" y="266"/>
                      <a:pt x="206" y="266"/>
                      <a:pt x="206" y="266"/>
                    </a:cubicBezTo>
                    <a:cubicBezTo>
                      <a:pt x="206" y="172"/>
                      <a:pt x="206" y="172"/>
                      <a:pt x="206" y="172"/>
                    </a:cubicBezTo>
                    <a:cubicBezTo>
                      <a:pt x="204" y="172"/>
                      <a:pt x="204" y="172"/>
                      <a:pt x="204" y="172"/>
                    </a:cubicBezTo>
                    <a:cubicBezTo>
                      <a:pt x="204" y="138"/>
                      <a:pt x="204" y="138"/>
                      <a:pt x="204" y="138"/>
                    </a:cubicBezTo>
                    <a:cubicBezTo>
                      <a:pt x="206" y="138"/>
                      <a:pt x="207" y="137"/>
                      <a:pt x="208" y="137"/>
                    </a:cubicBezTo>
                    <a:cubicBezTo>
                      <a:pt x="220" y="169"/>
                      <a:pt x="220" y="169"/>
                      <a:pt x="220" y="169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20" y="174"/>
                      <a:pt x="220" y="174"/>
                      <a:pt x="220" y="174"/>
                    </a:cubicBezTo>
                    <a:cubicBezTo>
                      <a:pt x="238" y="167"/>
                      <a:pt x="238" y="167"/>
                      <a:pt x="238" y="167"/>
                    </a:cubicBezTo>
                    <a:cubicBezTo>
                      <a:pt x="237" y="163"/>
                      <a:pt x="237" y="163"/>
                      <a:pt x="237" y="163"/>
                    </a:cubicBezTo>
                    <a:cubicBezTo>
                      <a:pt x="235" y="163"/>
                      <a:pt x="235" y="163"/>
                      <a:pt x="235" y="163"/>
                    </a:cubicBezTo>
                    <a:cubicBezTo>
                      <a:pt x="222" y="131"/>
                      <a:pt x="222" y="131"/>
                      <a:pt x="222" y="131"/>
                    </a:cubicBezTo>
                    <a:cubicBezTo>
                      <a:pt x="223" y="130"/>
                      <a:pt x="224" y="130"/>
                      <a:pt x="225" y="129"/>
                    </a:cubicBezTo>
                    <a:cubicBezTo>
                      <a:pt x="250" y="153"/>
                      <a:pt x="250" y="153"/>
                      <a:pt x="250" y="153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51" y="158"/>
                      <a:pt x="251" y="158"/>
                      <a:pt x="251" y="158"/>
                    </a:cubicBezTo>
                    <a:cubicBezTo>
                      <a:pt x="265" y="144"/>
                      <a:pt x="265" y="144"/>
                      <a:pt x="265" y="144"/>
                    </a:cubicBezTo>
                    <a:cubicBezTo>
                      <a:pt x="262" y="141"/>
                      <a:pt x="262" y="141"/>
                      <a:pt x="262" y="141"/>
                    </a:cubicBezTo>
                    <a:cubicBezTo>
                      <a:pt x="260" y="142"/>
                      <a:pt x="260" y="142"/>
                      <a:pt x="260" y="142"/>
                    </a:cubicBezTo>
                    <a:cubicBezTo>
                      <a:pt x="235" y="118"/>
                      <a:pt x="235" y="118"/>
                      <a:pt x="235" y="118"/>
                    </a:cubicBezTo>
                    <a:cubicBezTo>
                      <a:pt x="236" y="117"/>
                      <a:pt x="237" y="116"/>
                      <a:pt x="237" y="115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81" y="114"/>
                      <a:pt x="281" y="114"/>
                      <a:pt x="281" y="114"/>
                    </a:cubicBezTo>
                    <a:cubicBezTo>
                      <a:pt x="277" y="112"/>
                      <a:pt x="277" y="112"/>
                      <a:pt x="277" y="112"/>
                    </a:cubicBezTo>
                    <a:cubicBezTo>
                      <a:pt x="276" y="114"/>
                      <a:pt x="276" y="114"/>
                      <a:pt x="276" y="114"/>
                    </a:cubicBezTo>
                    <a:cubicBezTo>
                      <a:pt x="243" y="101"/>
                      <a:pt x="243" y="101"/>
                      <a:pt x="243" y="101"/>
                    </a:cubicBezTo>
                    <a:cubicBezTo>
                      <a:pt x="243" y="100"/>
                      <a:pt x="243" y="99"/>
                      <a:pt x="243" y="98"/>
                    </a:cubicBezTo>
                    <a:cubicBezTo>
                      <a:pt x="278" y="98"/>
                      <a:pt x="278" y="98"/>
                      <a:pt x="278" y="98"/>
                    </a:cubicBezTo>
                    <a:cubicBezTo>
                      <a:pt x="278" y="100"/>
                      <a:pt x="278" y="100"/>
                      <a:pt x="278" y="100"/>
                    </a:cubicBezTo>
                    <a:cubicBezTo>
                      <a:pt x="368" y="100"/>
                      <a:pt x="368" y="100"/>
                      <a:pt x="368" y="100"/>
                    </a:cubicBezTo>
                    <a:cubicBezTo>
                      <a:pt x="368" y="101"/>
                      <a:pt x="368" y="103"/>
                      <a:pt x="369" y="105"/>
                    </a:cubicBezTo>
                    <a:cubicBezTo>
                      <a:pt x="371" y="109"/>
                      <a:pt x="373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406" y="100"/>
                      <a:pt x="406" y="100"/>
                      <a:pt x="406" y="100"/>
                    </a:cubicBezTo>
                    <a:cubicBezTo>
                      <a:pt x="415" y="100"/>
                      <a:pt x="415" y="100"/>
                      <a:pt x="415" y="10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1"/>
                      <a:pt x="395" y="134"/>
                      <a:pt x="398" y="137"/>
                    </a:cubicBezTo>
                    <a:cubicBezTo>
                      <a:pt x="402" y="139"/>
                      <a:pt x="405" y="140"/>
                      <a:pt x="406" y="139"/>
                    </a:cubicBezTo>
                    <a:cubicBezTo>
                      <a:pt x="406" y="139"/>
                      <a:pt x="406" y="139"/>
                      <a:pt x="406" y="139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9"/>
                      <a:pt x="425" y="151"/>
                      <a:pt x="429" y="153"/>
                    </a:cubicBezTo>
                    <a:cubicBezTo>
                      <a:pt x="434" y="154"/>
                      <a:pt x="437" y="155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3"/>
                      <a:pt x="438" y="153"/>
                    </a:cubicBezTo>
                    <a:cubicBezTo>
                      <a:pt x="438" y="153"/>
                      <a:pt x="438" y="153"/>
                      <a:pt x="438" y="153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7" y="160"/>
                      <a:pt x="461" y="161"/>
                      <a:pt x="465" y="161"/>
                    </a:cubicBezTo>
                    <a:cubicBezTo>
                      <a:pt x="470" y="161"/>
                      <a:pt x="474" y="160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00"/>
                      <a:pt x="474" y="100"/>
                      <a:pt x="474" y="100"/>
                    </a:cubicBezTo>
                    <a:cubicBezTo>
                      <a:pt x="481" y="100"/>
                      <a:pt x="481" y="100"/>
                      <a:pt x="481" y="100"/>
                    </a:cubicBezTo>
                    <a:cubicBezTo>
                      <a:pt x="481" y="88"/>
                      <a:pt x="481" y="88"/>
                      <a:pt x="481" y="88"/>
                    </a:cubicBezTo>
                    <a:cubicBezTo>
                      <a:pt x="412" y="88"/>
                      <a:pt x="412" y="88"/>
                      <a:pt x="412" y="88"/>
                    </a:cubicBezTo>
                    <a:cubicBezTo>
                      <a:pt x="412" y="84"/>
                      <a:pt x="412" y="84"/>
                      <a:pt x="412" y="84"/>
                    </a:cubicBezTo>
                    <a:cubicBezTo>
                      <a:pt x="481" y="84"/>
                      <a:pt x="481" y="84"/>
                      <a:pt x="481" y="84"/>
                    </a:cubicBezTo>
                    <a:cubicBezTo>
                      <a:pt x="481" y="80"/>
                      <a:pt x="481" y="80"/>
                      <a:pt x="481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11" y="80"/>
                      <a:pt x="411" y="80"/>
                      <a:pt x="411" y="80"/>
                    </a:cubicBezTo>
                    <a:cubicBezTo>
                      <a:pt x="404" y="79"/>
                      <a:pt x="385" y="75"/>
                      <a:pt x="373" y="63"/>
                    </a:cubicBezTo>
                    <a:cubicBezTo>
                      <a:pt x="357" y="46"/>
                      <a:pt x="356" y="34"/>
                      <a:pt x="356" y="34"/>
                    </a:cubicBezTo>
                    <a:cubicBezTo>
                      <a:pt x="353" y="34"/>
                      <a:pt x="353" y="34"/>
                      <a:pt x="353" y="34"/>
                    </a:cubicBezTo>
                    <a:cubicBezTo>
                      <a:pt x="353" y="80"/>
                      <a:pt x="353" y="80"/>
                      <a:pt x="353" y="80"/>
                    </a:cubicBezTo>
                    <a:cubicBezTo>
                      <a:pt x="350" y="80"/>
                      <a:pt x="350" y="80"/>
                      <a:pt x="350" y="80"/>
                    </a:cubicBezTo>
                    <a:cubicBezTo>
                      <a:pt x="350" y="34"/>
                      <a:pt x="350" y="34"/>
                      <a:pt x="350" y="34"/>
                    </a:cubicBezTo>
                    <a:cubicBezTo>
                      <a:pt x="343" y="34"/>
                      <a:pt x="343" y="34"/>
                      <a:pt x="343" y="34"/>
                    </a:cubicBezTo>
                    <a:cubicBezTo>
                      <a:pt x="343" y="80"/>
                      <a:pt x="343" y="80"/>
                      <a:pt x="343" y="80"/>
                    </a:cubicBezTo>
                    <a:cubicBezTo>
                      <a:pt x="278" y="80"/>
                      <a:pt x="278" y="80"/>
                      <a:pt x="278" y="80"/>
                    </a:cubicBezTo>
                    <a:cubicBezTo>
                      <a:pt x="278" y="83"/>
                      <a:pt x="278" y="83"/>
                      <a:pt x="278" y="83"/>
                    </a:cubicBezTo>
                    <a:cubicBezTo>
                      <a:pt x="243" y="83"/>
                      <a:pt x="243" y="83"/>
                      <a:pt x="243" y="83"/>
                    </a:cubicBezTo>
                    <a:cubicBezTo>
                      <a:pt x="240" y="62"/>
                      <a:pt x="224" y="46"/>
                      <a:pt x="204" y="43"/>
                    </a:cubicBezTo>
                    <a:cubicBezTo>
                      <a:pt x="204" y="4"/>
                      <a:pt x="204" y="4"/>
                      <a:pt x="204" y="4"/>
                    </a:cubicBezTo>
                    <a:cubicBezTo>
                      <a:pt x="206" y="4"/>
                      <a:pt x="206" y="4"/>
                      <a:pt x="206" y="4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186" y="4"/>
                      <a:pt x="186" y="4"/>
                      <a:pt x="186" y="4"/>
                    </a:cubicBezTo>
                    <a:cubicBezTo>
                      <a:pt x="189" y="4"/>
                      <a:pt x="189" y="4"/>
                      <a:pt x="189" y="4"/>
                    </a:cubicBezTo>
                    <a:cubicBezTo>
                      <a:pt x="189" y="43"/>
                      <a:pt x="189" y="43"/>
                      <a:pt x="189" y="43"/>
                    </a:cubicBezTo>
                    <a:cubicBezTo>
                      <a:pt x="188" y="43"/>
                      <a:pt x="186" y="43"/>
                      <a:pt x="185" y="44"/>
                    </a:cubicBezTo>
                    <a:cubicBezTo>
                      <a:pt x="171" y="8"/>
                      <a:pt x="171" y="8"/>
                      <a:pt x="171" y="8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1" y="3"/>
                      <a:pt x="171" y="3"/>
                      <a:pt x="171" y="3"/>
                    </a:cubicBezTo>
                    <a:cubicBezTo>
                      <a:pt x="153" y="11"/>
                      <a:pt x="153" y="11"/>
                      <a:pt x="153" y="11"/>
                    </a:cubicBezTo>
                    <a:cubicBezTo>
                      <a:pt x="155" y="15"/>
                      <a:pt x="155" y="15"/>
                      <a:pt x="155" y="15"/>
                    </a:cubicBezTo>
                    <a:cubicBezTo>
                      <a:pt x="157" y="14"/>
                      <a:pt x="157" y="14"/>
                      <a:pt x="157" y="14"/>
                    </a:cubicBezTo>
                    <a:cubicBezTo>
                      <a:pt x="171" y="49"/>
                      <a:pt x="171" y="49"/>
                      <a:pt x="171" y="49"/>
                    </a:cubicBezTo>
                    <a:cubicBezTo>
                      <a:pt x="170" y="50"/>
                      <a:pt x="169" y="50"/>
                      <a:pt x="168" y="51"/>
                    </a:cubicBezTo>
                    <a:cubicBezTo>
                      <a:pt x="142" y="25"/>
                      <a:pt x="142" y="25"/>
                      <a:pt x="142" y="25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0" y="20"/>
                      <a:pt x="140" y="20"/>
                      <a:pt x="140" y="20"/>
                    </a:cubicBezTo>
                    <a:cubicBezTo>
                      <a:pt x="126" y="34"/>
                      <a:pt x="126" y="34"/>
                      <a:pt x="126" y="34"/>
                    </a:cubicBezTo>
                    <a:cubicBezTo>
                      <a:pt x="129" y="37"/>
                      <a:pt x="129" y="37"/>
                      <a:pt x="129" y="37"/>
                    </a:cubicBezTo>
                    <a:cubicBezTo>
                      <a:pt x="131" y="35"/>
                      <a:pt x="131" y="35"/>
                      <a:pt x="131" y="35"/>
                    </a:cubicBezTo>
                    <a:cubicBezTo>
                      <a:pt x="157" y="61"/>
                      <a:pt x="157" y="61"/>
                      <a:pt x="157" y="61"/>
                    </a:cubicBezTo>
                    <a:cubicBezTo>
                      <a:pt x="157" y="62"/>
                      <a:pt x="156" y="63"/>
                      <a:pt x="155" y="64"/>
                    </a:cubicBezTo>
                    <a:cubicBezTo>
                      <a:pt x="121" y="51"/>
                      <a:pt x="121" y="51"/>
                      <a:pt x="121" y="51"/>
                    </a:cubicBezTo>
                    <a:cubicBezTo>
                      <a:pt x="122" y="49"/>
                      <a:pt x="122" y="49"/>
                      <a:pt x="122" y="49"/>
                    </a:cubicBezTo>
                    <a:cubicBezTo>
                      <a:pt x="122" y="48"/>
                      <a:pt x="122" y="48"/>
                      <a:pt x="122" y="48"/>
                    </a:cubicBezTo>
                    <a:cubicBezTo>
                      <a:pt x="118" y="47"/>
                      <a:pt x="118" y="47"/>
                      <a:pt x="118" y="47"/>
                    </a:cubicBezTo>
                    <a:cubicBezTo>
                      <a:pt x="111" y="65"/>
                      <a:pt x="111" y="65"/>
                      <a:pt x="111" y="65"/>
                    </a:cubicBezTo>
                    <a:cubicBezTo>
                      <a:pt x="115" y="67"/>
                      <a:pt x="115" y="67"/>
                      <a:pt x="115" y="67"/>
                    </a:cubicBezTo>
                    <a:cubicBezTo>
                      <a:pt x="116" y="65"/>
                      <a:pt x="116" y="65"/>
                      <a:pt x="116" y="65"/>
                    </a:cubicBezTo>
                    <a:cubicBezTo>
                      <a:pt x="149" y="78"/>
                      <a:pt x="149" y="78"/>
                      <a:pt x="149" y="78"/>
                    </a:cubicBezTo>
                    <a:cubicBezTo>
                      <a:pt x="149" y="80"/>
                      <a:pt x="149" y="81"/>
                      <a:pt x="148" y="83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9" y="81"/>
                      <a:pt x="109" y="81"/>
                      <a:pt x="109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2" y="81"/>
                      <a:pt x="59" y="84"/>
                      <a:pt x="59" y="89"/>
                    </a:cubicBez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77"/>
                      <a:pt x="59" y="277"/>
                      <a:pt x="59" y="277"/>
                    </a:cubicBezTo>
                    <a:cubicBezTo>
                      <a:pt x="59" y="277"/>
                      <a:pt x="59" y="278"/>
                      <a:pt x="59" y="278"/>
                    </a:cubicBezTo>
                    <a:cubicBezTo>
                      <a:pt x="59" y="282"/>
                      <a:pt x="62" y="286"/>
                      <a:pt x="67" y="286"/>
                    </a:cubicBezTo>
                    <a:cubicBezTo>
                      <a:pt x="67" y="286"/>
                      <a:pt x="67" y="286"/>
                      <a:pt x="67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7" y="286"/>
                      <a:pt x="187" y="286"/>
                      <a:pt x="187" y="286"/>
                    </a:cubicBezTo>
                    <a:cubicBezTo>
                      <a:pt x="187" y="307"/>
                      <a:pt x="187" y="307"/>
                      <a:pt x="187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53" y="307"/>
                      <a:pt x="153" y="307"/>
                      <a:pt x="153" y="307"/>
                    </a:cubicBezTo>
                    <a:cubicBezTo>
                      <a:pt x="152" y="307"/>
                      <a:pt x="152" y="307"/>
                      <a:pt x="152" y="307"/>
                    </a:cubicBezTo>
                    <a:cubicBezTo>
                      <a:pt x="147" y="307"/>
                      <a:pt x="144" y="311"/>
                      <a:pt x="144" y="315"/>
                    </a:cubicBezTo>
                    <a:cubicBezTo>
                      <a:pt x="144" y="315"/>
                      <a:pt x="144" y="315"/>
                      <a:pt x="144" y="315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51"/>
                      <a:pt x="144" y="351"/>
                      <a:pt x="144" y="351"/>
                    </a:cubicBezTo>
                    <a:cubicBezTo>
                      <a:pt x="86" y="351"/>
                      <a:pt x="86" y="351"/>
                      <a:pt x="86" y="351"/>
                    </a:cubicBezTo>
                    <a:cubicBezTo>
                      <a:pt x="86" y="400"/>
                      <a:pt x="86" y="400"/>
                      <a:pt x="86" y="400"/>
                    </a:cubicBezTo>
                    <a:cubicBezTo>
                      <a:pt x="102" y="418"/>
                      <a:pt x="102" y="418"/>
                      <a:pt x="102" y="418"/>
                    </a:cubicBezTo>
                    <a:cubicBezTo>
                      <a:pt x="102" y="451"/>
                      <a:pt x="102" y="451"/>
                      <a:pt x="102" y="451"/>
                    </a:cubicBezTo>
                    <a:cubicBezTo>
                      <a:pt x="121" y="459"/>
                      <a:pt x="121" y="459"/>
                      <a:pt x="121" y="459"/>
                    </a:cubicBezTo>
                    <a:cubicBezTo>
                      <a:pt x="121" y="505"/>
                      <a:pt x="121" y="505"/>
                      <a:pt x="121" y="505"/>
                    </a:cubicBezTo>
                    <a:cubicBezTo>
                      <a:pt x="38" y="520"/>
                      <a:pt x="7" y="539"/>
                      <a:pt x="4" y="540"/>
                    </a:cubicBezTo>
                    <a:cubicBezTo>
                      <a:pt x="0" y="541"/>
                      <a:pt x="19" y="544"/>
                      <a:pt x="46" y="556"/>
                    </a:cubicBezTo>
                    <a:cubicBezTo>
                      <a:pt x="80" y="572"/>
                      <a:pt x="75" y="581"/>
                      <a:pt x="75" y="581"/>
                    </a:cubicBezTo>
                    <a:cubicBezTo>
                      <a:pt x="75" y="581"/>
                      <a:pt x="135" y="543"/>
                      <a:pt x="263" y="520"/>
                    </a:cubicBezTo>
                    <a:cubicBezTo>
                      <a:pt x="329" y="509"/>
                      <a:pt x="450" y="504"/>
                      <a:pt x="495" y="512"/>
                    </a:cubicBezTo>
                    <a:cubicBezTo>
                      <a:pt x="495" y="512"/>
                      <a:pt x="460" y="504"/>
                      <a:pt x="413" y="4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8" name="Freeform 70">
                <a:extLst>
                  <a:ext uri="{FF2B5EF4-FFF2-40B4-BE49-F238E27FC236}">
                    <a16:creationId xmlns="" xmlns:a16="http://schemas.microsoft.com/office/drawing/2014/main" id="{1C9714A8-8981-9D41-9B02-6F9C1A14F5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4" y="467"/>
                <a:ext cx="1846" cy="1852"/>
              </a:xfrm>
              <a:custGeom>
                <a:avLst/>
                <a:gdLst>
                  <a:gd name="T0" fmla="*/ 483 w 967"/>
                  <a:gd name="T1" fmla="*/ 953 h 967"/>
                  <a:gd name="T2" fmla="*/ 13 w 967"/>
                  <a:gd name="T3" fmla="*/ 483 h 967"/>
                  <a:gd name="T4" fmla="*/ 483 w 967"/>
                  <a:gd name="T5" fmla="*/ 12 h 967"/>
                  <a:gd name="T6" fmla="*/ 954 w 967"/>
                  <a:gd name="T7" fmla="*/ 483 h 967"/>
                  <a:gd name="T8" fmla="*/ 483 w 967"/>
                  <a:gd name="T9" fmla="*/ 953 h 967"/>
                  <a:gd name="T10" fmla="*/ 483 w 967"/>
                  <a:gd name="T11" fmla="*/ 0 h 967"/>
                  <a:gd name="T12" fmla="*/ 0 w 967"/>
                  <a:gd name="T13" fmla="*/ 483 h 967"/>
                  <a:gd name="T14" fmla="*/ 483 w 967"/>
                  <a:gd name="T15" fmla="*/ 967 h 967"/>
                  <a:gd name="T16" fmla="*/ 967 w 967"/>
                  <a:gd name="T17" fmla="*/ 483 h 967"/>
                  <a:gd name="T18" fmla="*/ 483 w 967"/>
                  <a:gd name="T19" fmla="*/ 0 h 9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67" h="967">
                    <a:moveTo>
                      <a:pt x="483" y="953"/>
                    </a:moveTo>
                    <a:cubicBezTo>
                      <a:pt x="224" y="953"/>
                      <a:pt x="13" y="742"/>
                      <a:pt x="13" y="483"/>
                    </a:cubicBezTo>
                    <a:cubicBezTo>
                      <a:pt x="13" y="223"/>
                      <a:pt x="224" y="12"/>
                      <a:pt x="483" y="12"/>
                    </a:cubicBezTo>
                    <a:cubicBezTo>
                      <a:pt x="743" y="12"/>
                      <a:pt x="954" y="223"/>
                      <a:pt x="954" y="483"/>
                    </a:cubicBezTo>
                    <a:cubicBezTo>
                      <a:pt x="954" y="742"/>
                      <a:pt x="743" y="953"/>
                      <a:pt x="483" y="953"/>
                    </a:cubicBezTo>
                    <a:close/>
                    <a:moveTo>
                      <a:pt x="483" y="0"/>
                    </a:moveTo>
                    <a:cubicBezTo>
                      <a:pt x="216" y="0"/>
                      <a:pt x="0" y="216"/>
                      <a:pt x="0" y="483"/>
                    </a:cubicBezTo>
                    <a:cubicBezTo>
                      <a:pt x="0" y="751"/>
                      <a:pt x="216" y="967"/>
                      <a:pt x="483" y="967"/>
                    </a:cubicBezTo>
                    <a:cubicBezTo>
                      <a:pt x="750" y="967"/>
                      <a:pt x="967" y="751"/>
                      <a:pt x="967" y="483"/>
                    </a:cubicBezTo>
                    <a:cubicBezTo>
                      <a:pt x="967" y="216"/>
                      <a:pt x="750" y="0"/>
                      <a:pt x="48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9" name="Freeform 71">
                <a:extLst>
                  <a:ext uri="{FF2B5EF4-FFF2-40B4-BE49-F238E27FC236}">
                    <a16:creationId xmlns="" xmlns:a16="http://schemas.microsoft.com/office/drawing/2014/main" id="{9F47C1A2-7F03-4D44-81ED-E43988577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1063"/>
                <a:ext cx="67" cy="61"/>
              </a:xfrm>
              <a:custGeom>
                <a:avLst/>
                <a:gdLst>
                  <a:gd name="T0" fmla="*/ 23 w 35"/>
                  <a:gd name="T1" fmla="*/ 3 h 32"/>
                  <a:gd name="T2" fmla="*/ 10 w 35"/>
                  <a:gd name="T3" fmla="*/ 1 h 32"/>
                  <a:gd name="T4" fmla="*/ 2 w 35"/>
                  <a:gd name="T5" fmla="*/ 9 h 32"/>
                  <a:gd name="T6" fmla="*/ 2 w 35"/>
                  <a:gd name="T7" fmla="*/ 21 h 32"/>
                  <a:gd name="T8" fmla="*/ 12 w 35"/>
                  <a:gd name="T9" fmla="*/ 29 h 32"/>
                  <a:gd name="T10" fmla="*/ 25 w 35"/>
                  <a:gd name="T11" fmla="*/ 31 h 32"/>
                  <a:gd name="T12" fmla="*/ 33 w 35"/>
                  <a:gd name="T13" fmla="*/ 23 h 32"/>
                  <a:gd name="T14" fmla="*/ 33 w 35"/>
                  <a:gd name="T15" fmla="*/ 12 h 32"/>
                  <a:gd name="T16" fmla="*/ 23 w 35"/>
                  <a:gd name="T17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32">
                    <a:moveTo>
                      <a:pt x="23" y="3"/>
                    </a:moveTo>
                    <a:cubicBezTo>
                      <a:pt x="18" y="0"/>
                      <a:pt x="13" y="0"/>
                      <a:pt x="10" y="1"/>
                    </a:cubicBezTo>
                    <a:cubicBezTo>
                      <a:pt x="6" y="3"/>
                      <a:pt x="4" y="5"/>
                      <a:pt x="2" y="9"/>
                    </a:cubicBezTo>
                    <a:cubicBezTo>
                      <a:pt x="0" y="13"/>
                      <a:pt x="0" y="17"/>
                      <a:pt x="2" y="21"/>
                    </a:cubicBezTo>
                    <a:cubicBezTo>
                      <a:pt x="3" y="24"/>
                      <a:pt x="6" y="27"/>
                      <a:pt x="12" y="29"/>
                    </a:cubicBezTo>
                    <a:cubicBezTo>
                      <a:pt x="17" y="32"/>
                      <a:pt x="21" y="32"/>
                      <a:pt x="25" y="31"/>
                    </a:cubicBezTo>
                    <a:cubicBezTo>
                      <a:pt x="29" y="29"/>
                      <a:pt x="32" y="27"/>
                      <a:pt x="33" y="23"/>
                    </a:cubicBezTo>
                    <a:cubicBezTo>
                      <a:pt x="35" y="19"/>
                      <a:pt x="35" y="15"/>
                      <a:pt x="33" y="12"/>
                    </a:cubicBezTo>
                    <a:cubicBezTo>
                      <a:pt x="32" y="8"/>
                      <a:pt x="28" y="5"/>
                      <a:pt x="2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0" name="Freeform 72">
                <a:extLst>
                  <a:ext uri="{FF2B5EF4-FFF2-40B4-BE49-F238E27FC236}">
                    <a16:creationId xmlns="" xmlns:a16="http://schemas.microsoft.com/office/drawing/2014/main" id="{359B5C8C-C1CC-CC40-A75F-DFB817DDE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886"/>
                <a:ext cx="42" cy="77"/>
              </a:xfrm>
              <a:custGeom>
                <a:avLst/>
                <a:gdLst>
                  <a:gd name="T0" fmla="*/ 22 w 22"/>
                  <a:gd name="T1" fmla="*/ 0 h 40"/>
                  <a:gd name="T2" fmla="*/ 22 w 22"/>
                  <a:gd name="T3" fmla="*/ 40 h 40"/>
                  <a:gd name="T4" fmla="*/ 12 w 22"/>
                  <a:gd name="T5" fmla="*/ 40 h 40"/>
                  <a:gd name="T6" fmla="*/ 12 w 22"/>
                  <a:gd name="T7" fmla="*/ 14 h 40"/>
                  <a:gd name="T8" fmla="*/ 6 w 22"/>
                  <a:gd name="T9" fmla="*/ 17 h 40"/>
                  <a:gd name="T10" fmla="*/ 0 w 22"/>
                  <a:gd name="T11" fmla="*/ 20 h 40"/>
                  <a:gd name="T12" fmla="*/ 0 w 22"/>
                  <a:gd name="T13" fmla="*/ 11 h 40"/>
                  <a:gd name="T14" fmla="*/ 9 w 22"/>
                  <a:gd name="T15" fmla="*/ 7 h 40"/>
                  <a:gd name="T16" fmla="*/ 14 w 22"/>
                  <a:gd name="T17" fmla="*/ 0 h 40"/>
                  <a:gd name="T18" fmla="*/ 22 w 22"/>
                  <a:gd name="T1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40">
                    <a:moveTo>
                      <a:pt x="22" y="0"/>
                    </a:moveTo>
                    <a:cubicBezTo>
                      <a:pt x="22" y="40"/>
                      <a:pt x="22" y="40"/>
                      <a:pt x="2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0" y="15"/>
                      <a:pt x="8" y="17"/>
                      <a:pt x="6" y="17"/>
                    </a:cubicBezTo>
                    <a:cubicBezTo>
                      <a:pt x="5" y="18"/>
                      <a:pt x="3" y="19"/>
                      <a:pt x="0" y="2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10"/>
                      <a:pt x="7" y="8"/>
                      <a:pt x="9" y="7"/>
                    </a:cubicBezTo>
                    <a:cubicBezTo>
                      <a:pt x="11" y="5"/>
                      <a:pt x="12" y="3"/>
                      <a:pt x="14" y="0"/>
                    </a:cubicBezTo>
                    <a:lnTo>
                      <a:pt x="2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1" name="Freeform 73">
                <a:extLst>
                  <a:ext uri="{FF2B5EF4-FFF2-40B4-BE49-F238E27FC236}">
                    <a16:creationId xmlns="" xmlns:a16="http://schemas.microsoft.com/office/drawing/2014/main" id="{ADE9046A-3EA3-9F4B-8974-69748CC297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53" y="1886"/>
                <a:ext cx="61" cy="77"/>
              </a:xfrm>
              <a:custGeom>
                <a:avLst/>
                <a:gdLst>
                  <a:gd name="T0" fmla="*/ 21 w 32"/>
                  <a:gd name="T1" fmla="*/ 14 h 40"/>
                  <a:gd name="T2" fmla="*/ 19 w 32"/>
                  <a:gd name="T3" fmla="*/ 9 h 40"/>
                  <a:gd name="T4" fmla="*/ 16 w 32"/>
                  <a:gd name="T5" fmla="*/ 7 h 40"/>
                  <a:gd name="T6" fmla="*/ 12 w 32"/>
                  <a:gd name="T7" fmla="*/ 9 h 40"/>
                  <a:gd name="T8" fmla="*/ 11 w 32"/>
                  <a:gd name="T9" fmla="*/ 14 h 40"/>
                  <a:gd name="T10" fmla="*/ 12 w 32"/>
                  <a:gd name="T11" fmla="*/ 19 h 40"/>
                  <a:gd name="T12" fmla="*/ 16 w 32"/>
                  <a:gd name="T13" fmla="*/ 20 h 40"/>
                  <a:gd name="T14" fmla="*/ 20 w 32"/>
                  <a:gd name="T15" fmla="*/ 19 h 40"/>
                  <a:gd name="T16" fmla="*/ 21 w 32"/>
                  <a:gd name="T17" fmla="*/ 14 h 40"/>
                  <a:gd name="T18" fmla="*/ 1 w 32"/>
                  <a:gd name="T19" fmla="*/ 31 h 40"/>
                  <a:gd name="T20" fmla="*/ 12 w 32"/>
                  <a:gd name="T21" fmla="*/ 30 h 40"/>
                  <a:gd name="T22" fmla="*/ 13 w 32"/>
                  <a:gd name="T23" fmla="*/ 33 h 40"/>
                  <a:gd name="T24" fmla="*/ 16 w 32"/>
                  <a:gd name="T25" fmla="*/ 34 h 40"/>
                  <a:gd name="T26" fmla="*/ 20 w 32"/>
                  <a:gd name="T27" fmla="*/ 31 h 40"/>
                  <a:gd name="T28" fmla="*/ 21 w 32"/>
                  <a:gd name="T29" fmla="*/ 23 h 40"/>
                  <a:gd name="T30" fmla="*/ 18 w 32"/>
                  <a:gd name="T31" fmla="*/ 26 h 40"/>
                  <a:gd name="T32" fmla="*/ 13 w 32"/>
                  <a:gd name="T33" fmla="*/ 27 h 40"/>
                  <a:gd name="T34" fmla="*/ 4 w 32"/>
                  <a:gd name="T35" fmla="*/ 23 h 40"/>
                  <a:gd name="T36" fmla="*/ 0 w 32"/>
                  <a:gd name="T37" fmla="*/ 14 h 40"/>
                  <a:gd name="T38" fmla="*/ 2 w 32"/>
                  <a:gd name="T39" fmla="*/ 7 h 40"/>
                  <a:gd name="T40" fmla="*/ 7 w 32"/>
                  <a:gd name="T41" fmla="*/ 2 h 40"/>
                  <a:gd name="T42" fmla="*/ 15 w 32"/>
                  <a:gd name="T43" fmla="*/ 0 h 40"/>
                  <a:gd name="T44" fmla="*/ 25 w 32"/>
                  <a:gd name="T45" fmla="*/ 2 h 40"/>
                  <a:gd name="T46" fmla="*/ 30 w 32"/>
                  <a:gd name="T47" fmla="*/ 9 h 40"/>
                  <a:gd name="T48" fmla="*/ 32 w 32"/>
                  <a:gd name="T49" fmla="*/ 20 h 40"/>
                  <a:gd name="T50" fmla="*/ 28 w 32"/>
                  <a:gd name="T51" fmla="*/ 36 h 40"/>
                  <a:gd name="T52" fmla="*/ 16 w 32"/>
                  <a:gd name="T53" fmla="*/ 40 h 40"/>
                  <a:gd name="T54" fmla="*/ 8 w 32"/>
                  <a:gd name="T55" fmla="*/ 39 h 40"/>
                  <a:gd name="T56" fmla="*/ 4 w 32"/>
                  <a:gd name="T57" fmla="*/ 36 h 40"/>
                  <a:gd name="T58" fmla="*/ 1 w 32"/>
                  <a:gd name="T59" fmla="*/ 3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2" h="40">
                    <a:moveTo>
                      <a:pt x="21" y="14"/>
                    </a:moveTo>
                    <a:cubicBezTo>
                      <a:pt x="21" y="12"/>
                      <a:pt x="21" y="10"/>
                      <a:pt x="19" y="9"/>
                    </a:cubicBezTo>
                    <a:cubicBezTo>
                      <a:pt x="18" y="8"/>
                      <a:pt x="17" y="7"/>
                      <a:pt x="16" y="7"/>
                    </a:cubicBezTo>
                    <a:cubicBezTo>
                      <a:pt x="14" y="7"/>
                      <a:pt x="13" y="8"/>
                      <a:pt x="12" y="9"/>
                    </a:cubicBezTo>
                    <a:cubicBezTo>
                      <a:pt x="11" y="10"/>
                      <a:pt x="11" y="11"/>
                      <a:pt x="11" y="14"/>
                    </a:cubicBezTo>
                    <a:cubicBezTo>
                      <a:pt x="11" y="16"/>
                      <a:pt x="11" y="17"/>
                      <a:pt x="12" y="19"/>
                    </a:cubicBezTo>
                    <a:cubicBezTo>
                      <a:pt x="13" y="20"/>
                      <a:pt x="14" y="20"/>
                      <a:pt x="16" y="20"/>
                    </a:cubicBezTo>
                    <a:cubicBezTo>
                      <a:pt x="17" y="20"/>
                      <a:pt x="19" y="20"/>
                      <a:pt x="20" y="19"/>
                    </a:cubicBezTo>
                    <a:cubicBezTo>
                      <a:pt x="21" y="18"/>
                      <a:pt x="21" y="16"/>
                      <a:pt x="21" y="14"/>
                    </a:cubicBezTo>
                    <a:close/>
                    <a:moveTo>
                      <a:pt x="1" y="31"/>
                    </a:move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1"/>
                      <a:pt x="13" y="32"/>
                      <a:pt x="13" y="33"/>
                    </a:cubicBezTo>
                    <a:cubicBezTo>
                      <a:pt x="14" y="34"/>
                      <a:pt x="15" y="34"/>
                      <a:pt x="16" y="34"/>
                    </a:cubicBezTo>
                    <a:cubicBezTo>
                      <a:pt x="18" y="34"/>
                      <a:pt x="19" y="33"/>
                      <a:pt x="20" y="31"/>
                    </a:cubicBezTo>
                    <a:cubicBezTo>
                      <a:pt x="21" y="30"/>
                      <a:pt x="21" y="27"/>
                      <a:pt x="21" y="23"/>
                    </a:cubicBezTo>
                    <a:cubicBezTo>
                      <a:pt x="20" y="24"/>
                      <a:pt x="19" y="25"/>
                      <a:pt x="18" y="26"/>
                    </a:cubicBezTo>
                    <a:cubicBezTo>
                      <a:pt x="16" y="27"/>
                      <a:pt x="15" y="27"/>
                      <a:pt x="13" y="27"/>
                    </a:cubicBezTo>
                    <a:cubicBezTo>
                      <a:pt x="9" y="27"/>
                      <a:pt x="6" y="26"/>
                      <a:pt x="4" y="23"/>
                    </a:cubicBezTo>
                    <a:cubicBezTo>
                      <a:pt x="2" y="21"/>
                      <a:pt x="0" y="18"/>
                      <a:pt x="0" y="14"/>
                    </a:cubicBezTo>
                    <a:cubicBezTo>
                      <a:pt x="0" y="11"/>
                      <a:pt x="1" y="9"/>
                      <a:pt x="2" y="7"/>
                    </a:cubicBezTo>
                    <a:cubicBezTo>
                      <a:pt x="3" y="5"/>
                      <a:pt x="5" y="3"/>
                      <a:pt x="7" y="2"/>
                    </a:cubicBezTo>
                    <a:cubicBezTo>
                      <a:pt x="9" y="1"/>
                      <a:pt x="12" y="0"/>
                      <a:pt x="15" y="0"/>
                    </a:cubicBezTo>
                    <a:cubicBezTo>
                      <a:pt x="19" y="0"/>
                      <a:pt x="22" y="1"/>
                      <a:pt x="25" y="2"/>
                    </a:cubicBezTo>
                    <a:cubicBezTo>
                      <a:pt x="27" y="4"/>
                      <a:pt x="29" y="6"/>
                      <a:pt x="30" y="9"/>
                    </a:cubicBezTo>
                    <a:cubicBezTo>
                      <a:pt x="32" y="12"/>
                      <a:pt x="32" y="16"/>
                      <a:pt x="32" y="20"/>
                    </a:cubicBezTo>
                    <a:cubicBezTo>
                      <a:pt x="32" y="27"/>
                      <a:pt x="31" y="32"/>
                      <a:pt x="28" y="36"/>
                    </a:cubicBezTo>
                    <a:cubicBezTo>
                      <a:pt x="25" y="39"/>
                      <a:pt x="21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7" y="39"/>
                      <a:pt x="5" y="38"/>
                      <a:pt x="4" y="36"/>
                    </a:cubicBezTo>
                    <a:cubicBezTo>
                      <a:pt x="3" y="35"/>
                      <a:pt x="2" y="33"/>
                      <a:pt x="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2" name="Freeform 74">
                <a:extLst>
                  <a:ext uri="{FF2B5EF4-FFF2-40B4-BE49-F238E27FC236}">
                    <a16:creationId xmlns="" xmlns:a16="http://schemas.microsoft.com/office/drawing/2014/main" id="{1C199CC4-EBF1-EB49-B0DD-C0305B28C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888"/>
                <a:ext cx="61" cy="75"/>
              </a:xfrm>
              <a:custGeom>
                <a:avLst/>
                <a:gdLst>
                  <a:gd name="T0" fmla="*/ 5 w 32"/>
                  <a:gd name="T1" fmla="*/ 0 h 39"/>
                  <a:gd name="T2" fmla="*/ 30 w 32"/>
                  <a:gd name="T3" fmla="*/ 0 h 39"/>
                  <a:gd name="T4" fmla="*/ 30 w 32"/>
                  <a:gd name="T5" fmla="*/ 9 h 39"/>
                  <a:gd name="T6" fmla="*/ 13 w 32"/>
                  <a:gd name="T7" fmla="*/ 9 h 39"/>
                  <a:gd name="T8" fmla="*/ 12 w 32"/>
                  <a:gd name="T9" fmla="*/ 15 h 39"/>
                  <a:gd name="T10" fmla="*/ 16 w 32"/>
                  <a:gd name="T11" fmla="*/ 13 h 39"/>
                  <a:gd name="T12" fmla="*/ 19 w 32"/>
                  <a:gd name="T13" fmla="*/ 13 h 39"/>
                  <a:gd name="T14" fmla="*/ 29 w 32"/>
                  <a:gd name="T15" fmla="*/ 16 h 39"/>
                  <a:gd name="T16" fmla="*/ 32 w 32"/>
                  <a:gd name="T17" fmla="*/ 25 h 39"/>
                  <a:gd name="T18" fmla="*/ 30 w 32"/>
                  <a:gd name="T19" fmla="*/ 32 h 39"/>
                  <a:gd name="T20" fmla="*/ 25 w 32"/>
                  <a:gd name="T21" fmla="*/ 38 h 39"/>
                  <a:gd name="T22" fmla="*/ 16 w 32"/>
                  <a:gd name="T23" fmla="*/ 39 h 39"/>
                  <a:gd name="T24" fmla="*/ 10 w 32"/>
                  <a:gd name="T25" fmla="*/ 39 h 39"/>
                  <a:gd name="T26" fmla="*/ 5 w 32"/>
                  <a:gd name="T27" fmla="*/ 37 h 39"/>
                  <a:gd name="T28" fmla="*/ 2 w 32"/>
                  <a:gd name="T29" fmla="*/ 33 h 39"/>
                  <a:gd name="T30" fmla="*/ 0 w 32"/>
                  <a:gd name="T31" fmla="*/ 29 h 39"/>
                  <a:gd name="T32" fmla="*/ 11 w 32"/>
                  <a:gd name="T33" fmla="*/ 28 h 39"/>
                  <a:gd name="T34" fmla="*/ 13 w 32"/>
                  <a:gd name="T35" fmla="*/ 32 h 39"/>
                  <a:gd name="T36" fmla="*/ 16 w 32"/>
                  <a:gd name="T37" fmla="*/ 33 h 39"/>
                  <a:gd name="T38" fmla="*/ 20 w 32"/>
                  <a:gd name="T39" fmla="*/ 31 h 39"/>
                  <a:gd name="T40" fmla="*/ 21 w 32"/>
                  <a:gd name="T41" fmla="*/ 26 h 39"/>
                  <a:gd name="T42" fmla="*/ 20 w 32"/>
                  <a:gd name="T43" fmla="*/ 21 h 39"/>
                  <a:gd name="T44" fmla="*/ 16 w 32"/>
                  <a:gd name="T45" fmla="*/ 19 h 39"/>
                  <a:gd name="T46" fmla="*/ 13 w 32"/>
                  <a:gd name="T47" fmla="*/ 20 h 39"/>
                  <a:gd name="T48" fmla="*/ 11 w 32"/>
                  <a:gd name="T49" fmla="*/ 22 h 39"/>
                  <a:gd name="T50" fmla="*/ 1 w 32"/>
                  <a:gd name="T51" fmla="*/ 21 h 39"/>
                  <a:gd name="T52" fmla="*/ 5 w 32"/>
                  <a:gd name="T5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2" h="39">
                    <a:moveTo>
                      <a:pt x="5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4"/>
                      <a:pt x="14" y="14"/>
                      <a:pt x="16" y="13"/>
                    </a:cubicBezTo>
                    <a:cubicBezTo>
                      <a:pt x="17" y="13"/>
                      <a:pt x="18" y="13"/>
                      <a:pt x="19" y="13"/>
                    </a:cubicBezTo>
                    <a:cubicBezTo>
                      <a:pt x="23" y="13"/>
                      <a:pt x="26" y="14"/>
                      <a:pt x="29" y="16"/>
                    </a:cubicBezTo>
                    <a:cubicBezTo>
                      <a:pt x="31" y="19"/>
                      <a:pt x="32" y="22"/>
                      <a:pt x="32" y="25"/>
                    </a:cubicBezTo>
                    <a:cubicBezTo>
                      <a:pt x="32" y="28"/>
                      <a:pt x="32" y="30"/>
                      <a:pt x="30" y="32"/>
                    </a:cubicBezTo>
                    <a:cubicBezTo>
                      <a:pt x="29" y="35"/>
                      <a:pt x="27" y="36"/>
                      <a:pt x="25" y="38"/>
                    </a:cubicBezTo>
                    <a:cubicBezTo>
                      <a:pt x="23" y="39"/>
                      <a:pt x="20" y="39"/>
                      <a:pt x="16" y="39"/>
                    </a:cubicBezTo>
                    <a:cubicBezTo>
                      <a:pt x="14" y="39"/>
                      <a:pt x="12" y="39"/>
                      <a:pt x="10" y="39"/>
                    </a:cubicBezTo>
                    <a:cubicBezTo>
                      <a:pt x="8" y="38"/>
                      <a:pt x="6" y="38"/>
                      <a:pt x="5" y="37"/>
                    </a:cubicBezTo>
                    <a:cubicBezTo>
                      <a:pt x="4" y="36"/>
                      <a:pt x="3" y="35"/>
                      <a:pt x="2" y="33"/>
                    </a:cubicBezTo>
                    <a:cubicBezTo>
                      <a:pt x="1" y="32"/>
                      <a:pt x="1" y="31"/>
                      <a:pt x="0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9"/>
                      <a:pt x="12" y="31"/>
                      <a:pt x="13" y="32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8" y="33"/>
                      <a:pt x="19" y="32"/>
                      <a:pt x="20" y="31"/>
                    </a:cubicBezTo>
                    <a:cubicBezTo>
                      <a:pt x="21" y="30"/>
                      <a:pt x="21" y="28"/>
                      <a:pt x="21" y="26"/>
                    </a:cubicBezTo>
                    <a:cubicBezTo>
                      <a:pt x="21" y="24"/>
                      <a:pt x="21" y="22"/>
                      <a:pt x="20" y="21"/>
                    </a:cubicBezTo>
                    <a:cubicBezTo>
                      <a:pt x="19" y="20"/>
                      <a:pt x="18" y="19"/>
                      <a:pt x="16" y="19"/>
                    </a:cubicBezTo>
                    <a:cubicBezTo>
                      <a:pt x="15" y="19"/>
                      <a:pt x="14" y="20"/>
                      <a:pt x="13" y="20"/>
                    </a:cubicBezTo>
                    <a:cubicBezTo>
                      <a:pt x="12" y="21"/>
                      <a:pt x="11" y="21"/>
                      <a:pt x="11" y="22"/>
                    </a:cubicBezTo>
                    <a:cubicBezTo>
                      <a:pt x="1" y="21"/>
                      <a:pt x="1" y="21"/>
                      <a:pt x="1" y="21"/>
                    </a:cubicBez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3" name="Freeform 75">
                <a:extLst>
                  <a:ext uri="{FF2B5EF4-FFF2-40B4-BE49-F238E27FC236}">
                    <a16:creationId xmlns="" xmlns:a16="http://schemas.microsoft.com/office/drawing/2014/main" id="{3E225985-C272-6440-8D1B-CC0D88B4E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886"/>
                <a:ext cx="61" cy="77"/>
              </a:xfrm>
              <a:custGeom>
                <a:avLst/>
                <a:gdLst>
                  <a:gd name="T0" fmla="*/ 11 w 32"/>
                  <a:gd name="T1" fmla="*/ 12 h 40"/>
                  <a:gd name="T2" fmla="*/ 0 w 32"/>
                  <a:gd name="T3" fmla="*/ 11 h 40"/>
                  <a:gd name="T4" fmla="*/ 5 w 32"/>
                  <a:gd name="T5" fmla="*/ 3 h 40"/>
                  <a:gd name="T6" fmla="*/ 16 w 32"/>
                  <a:gd name="T7" fmla="*/ 0 h 40"/>
                  <a:gd name="T8" fmla="*/ 26 w 32"/>
                  <a:gd name="T9" fmla="*/ 3 h 40"/>
                  <a:gd name="T10" fmla="*/ 30 w 32"/>
                  <a:gd name="T11" fmla="*/ 10 h 40"/>
                  <a:gd name="T12" fmla="*/ 28 w 32"/>
                  <a:gd name="T13" fmla="*/ 15 h 40"/>
                  <a:gd name="T14" fmla="*/ 24 w 32"/>
                  <a:gd name="T15" fmla="*/ 19 h 40"/>
                  <a:gd name="T16" fmla="*/ 28 w 32"/>
                  <a:gd name="T17" fmla="*/ 20 h 40"/>
                  <a:gd name="T18" fmla="*/ 31 w 32"/>
                  <a:gd name="T19" fmla="*/ 23 h 40"/>
                  <a:gd name="T20" fmla="*/ 32 w 32"/>
                  <a:gd name="T21" fmla="*/ 28 h 40"/>
                  <a:gd name="T22" fmla="*/ 30 w 32"/>
                  <a:gd name="T23" fmla="*/ 34 h 40"/>
                  <a:gd name="T24" fmla="*/ 25 w 32"/>
                  <a:gd name="T25" fmla="*/ 39 h 40"/>
                  <a:gd name="T26" fmla="*/ 16 w 32"/>
                  <a:gd name="T27" fmla="*/ 40 h 40"/>
                  <a:gd name="T28" fmla="*/ 8 w 32"/>
                  <a:gd name="T29" fmla="*/ 39 h 40"/>
                  <a:gd name="T30" fmla="*/ 3 w 32"/>
                  <a:gd name="T31" fmla="*/ 36 h 40"/>
                  <a:gd name="T32" fmla="*/ 0 w 32"/>
                  <a:gd name="T33" fmla="*/ 30 h 40"/>
                  <a:gd name="T34" fmla="*/ 11 w 32"/>
                  <a:gd name="T35" fmla="*/ 28 h 40"/>
                  <a:gd name="T36" fmla="*/ 13 w 32"/>
                  <a:gd name="T37" fmla="*/ 33 h 40"/>
                  <a:gd name="T38" fmla="*/ 16 w 32"/>
                  <a:gd name="T39" fmla="*/ 34 h 40"/>
                  <a:gd name="T40" fmla="*/ 20 w 32"/>
                  <a:gd name="T41" fmla="*/ 32 h 40"/>
                  <a:gd name="T42" fmla="*/ 21 w 32"/>
                  <a:gd name="T43" fmla="*/ 28 h 40"/>
                  <a:gd name="T44" fmla="*/ 20 w 32"/>
                  <a:gd name="T45" fmla="*/ 24 h 40"/>
                  <a:gd name="T46" fmla="*/ 16 w 32"/>
                  <a:gd name="T47" fmla="*/ 23 h 40"/>
                  <a:gd name="T48" fmla="*/ 12 w 32"/>
                  <a:gd name="T49" fmla="*/ 23 h 40"/>
                  <a:gd name="T50" fmla="*/ 13 w 32"/>
                  <a:gd name="T51" fmla="*/ 15 h 40"/>
                  <a:gd name="T52" fmla="*/ 14 w 32"/>
                  <a:gd name="T53" fmla="*/ 16 h 40"/>
                  <a:gd name="T54" fmla="*/ 18 w 32"/>
                  <a:gd name="T55" fmla="*/ 14 h 40"/>
                  <a:gd name="T56" fmla="*/ 19 w 32"/>
                  <a:gd name="T57" fmla="*/ 11 h 40"/>
                  <a:gd name="T58" fmla="*/ 18 w 32"/>
                  <a:gd name="T59" fmla="*/ 8 h 40"/>
                  <a:gd name="T60" fmla="*/ 15 w 32"/>
                  <a:gd name="T61" fmla="*/ 7 h 40"/>
                  <a:gd name="T62" fmla="*/ 12 w 32"/>
                  <a:gd name="T63" fmla="*/ 8 h 40"/>
                  <a:gd name="T64" fmla="*/ 11 w 32"/>
                  <a:gd name="T65" fmla="*/ 1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" h="40">
                    <a:moveTo>
                      <a:pt x="11" y="12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7"/>
                      <a:pt x="3" y="5"/>
                      <a:pt x="5" y="3"/>
                    </a:cubicBezTo>
                    <a:cubicBezTo>
                      <a:pt x="8" y="1"/>
                      <a:pt x="11" y="0"/>
                      <a:pt x="16" y="0"/>
                    </a:cubicBezTo>
                    <a:cubicBezTo>
                      <a:pt x="21" y="0"/>
                      <a:pt x="24" y="1"/>
                      <a:pt x="26" y="3"/>
                    </a:cubicBezTo>
                    <a:cubicBezTo>
                      <a:pt x="29" y="5"/>
                      <a:pt x="30" y="8"/>
                      <a:pt x="30" y="10"/>
                    </a:cubicBezTo>
                    <a:cubicBezTo>
                      <a:pt x="30" y="12"/>
                      <a:pt x="29" y="14"/>
                      <a:pt x="28" y="15"/>
                    </a:cubicBezTo>
                    <a:cubicBezTo>
                      <a:pt x="27" y="16"/>
                      <a:pt x="26" y="18"/>
                      <a:pt x="24" y="19"/>
                    </a:cubicBezTo>
                    <a:cubicBezTo>
                      <a:pt x="26" y="19"/>
                      <a:pt x="27" y="19"/>
                      <a:pt x="28" y="20"/>
                    </a:cubicBezTo>
                    <a:cubicBezTo>
                      <a:pt x="29" y="21"/>
                      <a:pt x="30" y="22"/>
                      <a:pt x="31" y="23"/>
                    </a:cubicBezTo>
                    <a:cubicBezTo>
                      <a:pt x="31" y="24"/>
                      <a:pt x="32" y="26"/>
                      <a:pt x="32" y="28"/>
                    </a:cubicBezTo>
                    <a:cubicBezTo>
                      <a:pt x="32" y="30"/>
                      <a:pt x="31" y="32"/>
                      <a:pt x="30" y="34"/>
                    </a:cubicBezTo>
                    <a:cubicBezTo>
                      <a:pt x="29" y="36"/>
                      <a:pt x="27" y="38"/>
                      <a:pt x="25" y="39"/>
                    </a:cubicBezTo>
                    <a:cubicBezTo>
                      <a:pt x="23" y="40"/>
                      <a:pt x="20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6" y="38"/>
                      <a:pt x="4" y="37"/>
                      <a:pt x="3" y="36"/>
                    </a:cubicBezTo>
                    <a:cubicBezTo>
                      <a:pt x="2" y="34"/>
                      <a:pt x="1" y="32"/>
                      <a:pt x="0" y="30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30"/>
                      <a:pt x="12" y="32"/>
                      <a:pt x="13" y="33"/>
                    </a:cubicBezTo>
                    <a:cubicBezTo>
                      <a:pt x="13" y="34"/>
                      <a:pt x="15" y="34"/>
                      <a:pt x="16" y="34"/>
                    </a:cubicBezTo>
                    <a:cubicBezTo>
                      <a:pt x="17" y="34"/>
                      <a:pt x="19" y="33"/>
                      <a:pt x="20" y="32"/>
                    </a:cubicBezTo>
                    <a:cubicBezTo>
                      <a:pt x="20" y="31"/>
                      <a:pt x="21" y="30"/>
                      <a:pt x="21" y="28"/>
                    </a:cubicBezTo>
                    <a:cubicBezTo>
                      <a:pt x="21" y="26"/>
                      <a:pt x="20" y="25"/>
                      <a:pt x="20" y="24"/>
                    </a:cubicBezTo>
                    <a:cubicBezTo>
                      <a:pt x="19" y="23"/>
                      <a:pt x="17" y="23"/>
                      <a:pt x="16" y="23"/>
                    </a:cubicBezTo>
                    <a:cubicBezTo>
                      <a:pt x="15" y="23"/>
                      <a:pt x="14" y="23"/>
                      <a:pt x="12" y="23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6" y="16"/>
                      <a:pt x="17" y="15"/>
                      <a:pt x="18" y="14"/>
                    </a:cubicBezTo>
                    <a:cubicBezTo>
                      <a:pt x="19" y="13"/>
                      <a:pt x="19" y="12"/>
                      <a:pt x="19" y="11"/>
                    </a:cubicBezTo>
                    <a:cubicBezTo>
                      <a:pt x="19" y="10"/>
                      <a:pt x="19" y="9"/>
                      <a:pt x="18" y="8"/>
                    </a:cubicBezTo>
                    <a:cubicBezTo>
                      <a:pt x="17" y="8"/>
                      <a:pt x="16" y="7"/>
                      <a:pt x="15" y="7"/>
                    </a:cubicBezTo>
                    <a:cubicBezTo>
                      <a:pt x="14" y="7"/>
                      <a:pt x="13" y="8"/>
                      <a:pt x="12" y="8"/>
                    </a:cubicBezTo>
                    <a:cubicBezTo>
                      <a:pt x="11" y="9"/>
                      <a:pt x="11" y="10"/>
                      <a:pt x="1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4" name="Freeform 76">
                <a:extLst>
                  <a:ext uri="{FF2B5EF4-FFF2-40B4-BE49-F238E27FC236}">
                    <a16:creationId xmlns="" xmlns:a16="http://schemas.microsoft.com/office/drawing/2014/main" id="{82CF09DB-FE95-8040-A0FE-257B85843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957"/>
                <a:ext cx="19" cy="10"/>
              </a:xfrm>
              <a:custGeom>
                <a:avLst/>
                <a:gdLst>
                  <a:gd name="T0" fmla="*/ 0 w 19"/>
                  <a:gd name="T1" fmla="*/ 10 h 10"/>
                  <a:gd name="T2" fmla="*/ 9 w 19"/>
                  <a:gd name="T3" fmla="*/ 8 h 10"/>
                  <a:gd name="T4" fmla="*/ 19 w 19"/>
                  <a:gd name="T5" fmla="*/ 6 h 10"/>
                  <a:gd name="T6" fmla="*/ 13 w 19"/>
                  <a:gd name="T7" fmla="*/ 2 h 10"/>
                  <a:gd name="T8" fmla="*/ 7 w 19"/>
                  <a:gd name="T9" fmla="*/ 0 h 10"/>
                  <a:gd name="T10" fmla="*/ 0 w 19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0">
                    <a:moveTo>
                      <a:pt x="0" y="10"/>
                    </a:moveTo>
                    <a:lnTo>
                      <a:pt x="9" y="8"/>
                    </a:lnTo>
                    <a:lnTo>
                      <a:pt x="19" y="6"/>
                    </a:lnTo>
                    <a:lnTo>
                      <a:pt x="13" y="2"/>
                    </a:lnTo>
                    <a:lnTo>
                      <a:pt x="7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5" name="Freeform 77">
                <a:extLst>
                  <a:ext uri="{FF2B5EF4-FFF2-40B4-BE49-F238E27FC236}">
                    <a16:creationId xmlns="" xmlns:a16="http://schemas.microsoft.com/office/drawing/2014/main" id="{FED0789C-732E-3B41-B606-5B63D054A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684"/>
                <a:ext cx="48" cy="36"/>
              </a:xfrm>
              <a:custGeom>
                <a:avLst/>
                <a:gdLst>
                  <a:gd name="T0" fmla="*/ 22 w 25"/>
                  <a:gd name="T1" fmla="*/ 11 h 19"/>
                  <a:gd name="T2" fmla="*/ 24 w 25"/>
                  <a:gd name="T3" fmla="*/ 8 h 19"/>
                  <a:gd name="T4" fmla="*/ 24 w 25"/>
                  <a:gd name="T5" fmla="*/ 4 h 19"/>
                  <a:gd name="T6" fmla="*/ 21 w 25"/>
                  <a:gd name="T7" fmla="*/ 1 h 19"/>
                  <a:gd name="T8" fmla="*/ 16 w 25"/>
                  <a:gd name="T9" fmla="*/ 1 h 19"/>
                  <a:gd name="T10" fmla="*/ 8 w 25"/>
                  <a:gd name="T11" fmla="*/ 4 h 19"/>
                  <a:gd name="T12" fmla="*/ 0 w 25"/>
                  <a:gd name="T13" fmla="*/ 7 h 19"/>
                  <a:gd name="T14" fmla="*/ 5 w 25"/>
                  <a:gd name="T15" fmla="*/ 19 h 19"/>
                  <a:gd name="T16" fmla="*/ 13 w 25"/>
                  <a:gd name="T17" fmla="*/ 16 h 19"/>
                  <a:gd name="T18" fmla="*/ 22 w 25"/>
                  <a:gd name="T19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19">
                    <a:moveTo>
                      <a:pt x="22" y="11"/>
                    </a:moveTo>
                    <a:cubicBezTo>
                      <a:pt x="23" y="10"/>
                      <a:pt x="24" y="9"/>
                      <a:pt x="24" y="8"/>
                    </a:cubicBezTo>
                    <a:cubicBezTo>
                      <a:pt x="25" y="7"/>
                      <a:pt x="25" y="5"/>
                      <a:pt x="24" y="4"/>
                    </a:cubicBezTo>
                    <a:cubicBezTo>
                      <a:pt x="23" y="2"/>
                      <a:pt x="22" y="1"/>
                      <a:pt x="21" y="1"/>
                    </a:cubicBezTo>
                    <a:cubicBezTo>
                      <a:pt x="19" y="0"/>
                      <a:pt x="18" y="0"/>
                      <a:pt x="16" y="1"/>
                    </a:cubicBezTo>
                    <a:cubicBezTo>
                      <a:pt x="15" y="1"/>
                      <a:pt x="13" y="2"/>
                      <a:pt x="8" y="4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8" y="14"/>
                      <a:pt x="21" y="12"/>
                      <a:pt x="22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6" name="Freeform 78">
                <a:extLst>
                  <a:ext uri="{FF2B5EF4-FFF2-40B4-BE49-F238E27FC236}">
                    <a16:creationId xmlns="" xmlns:a16="http://schemas.microsoft.com/office/drawing/2014/main" id="{4DA63B8F-5A4C-8740-85D3-7ECF339CE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971"/>
                <a:ext cx="40" cy="46"/>
              </a:xfrm>
              <a:custGeom>
                <a:avLst/>
                <a:gdLst>
                  <a:gd name="T0" fmla="*/ 10 w 21"/>
                  <a:gd name="T1" fmla="*/ 22 h 24"/>
                  <a:gd name="T2" fmla="*/ 14 w 21"/>
                  <a:gd name="T3" fmla="*/ 24 h 24"/>
                  <a:gd name="T4" fmla="*/ 18 w 21"/>
                  <a:gd name="T5" fmla="*/ 23 h 24"/>
                  <a:gd name="T6" fmla="*/ 20 w 21"/>
                  <a:gd name="T7" fmla="*/ 19 h 24"/>
                  <a:gd name="T8" fmla="*/ 20 w 21"/>
                  <a:gd name="T9" fmla="*/ 14 h 24"/>
                  <a:gd name="T10" fmla="*/ 16 w 21"/>
                  <a:gd name="T11" fmla="*/ 7 h 24"/>
                  <a:gd name="T12" fmla="*/ 11 w 21"/>
                  <a:gd name="T13" fmla="*/ 0 h 24"/>
                  <a:gd name="T14" fmla="*/ 0 w 21"/>
                  <a:gd name="T15" fmla="*/ 6 h 24"/>
                  <a:gd name="T16" fmla="*/ 4 w 21"/>
                  <a:gd name="T17" fmla="*/ 14 h 24"/>
                  <a:gd name="T18" fmla="*/ 10 w 21"/>
                  <a:gd name="T1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4">
                    <a:moveTo>
                      <a:pt x="10" y="22"/>
                    </a:moveTo>
                    <a:cubicBezTo>
                      <a:pt x="11" y="23"/>
                      <a:pt x="12" y="24"/>
                      <a:pt x="14" y="24"/>
                    </a:cubicBezTo>
                    <a:cubicBezTo>
                      <a:pt x="15" y="24"/>
                      <a:pt x="16" y="24"/>
                      <a:pt x="18" y="23"/>
                    </a:cubicBezTo>
                    <a:cubicBezTo>
                      <a:pt x="19" y="22"/>
                      <a:pt x="20" y="21"/>
                      <a:pt x="20" y="19"/>
                    </a:cubicBezTo>
                    <a:cubicBezTo>
                      <a:pt x="21" y="18"/>
                      <a:pt x="21" y="16"/>
                      <a:pt x="20" y="14"/>
                    </a:cubicBezTo>
                    <a:cubicBezTo>
                      <a:pt x="19" y="14"/>
                      <a:pt x="18" y="11"/>
                      <a:pt x="16" y="7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7" y="18"/>
                      <a:pt x="9" y="21"/>
                      <a:pt x="10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7" name="Freeform 79">
                <a:extLst>
                  <a:ext uri="{FF2B5EF4-FFF2-40B4-BE49-F238E27FC236}">
                    <a16:creationId xmlns="" xmlns:a16="http://schemas.microsoft.com/office/drawing/2014/main" id="{4DB9D68D-25E2-1945-AF9F-973CDE2D2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1157"/>
                <a:ext cx="40" cy="28"/>
              </a:xfrm>
              <a:custGeom>
                <a:avLst/>
                <a:gdLst>
                  <a:gd name="T0" fmla="*/ 40 w 40"/>
                  <a:gd name="T1" fmla="*/ 0 h 28"/>
                  <a:gd name="T2" fmla="*/ 0 w 40"/>
                  <a:gd name="T3" fmla="*/ 3 h 28"/>
                  <a:gd name="T4" fmla="*/ 30 w 40"/>
                  <a:gd name="T5" fmla="*/ 28 h 28"/>
                  <a:gd name="T6" fmla="*/ 40 w 40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8">
                    <a:moveTo>
                      <a:pt x="40" y="0"/>
                    </a:moveTo>
                    <a:lnTo>
                      <a:pt x="0" y="3"/>
                    </a:lnTo>
                    <a:lnTo>
                      <a:pt x="30" y="28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8" name="Freeform 80">
                <a:extLst>
                  <a:ext uri="{FF2B5EF4-FFF2-40B4-BE49-F238E27FC236}">
                    <a16:creationId xmlns="" xmlns:a16="http://schemas.microsoft.com/office/drawing/2014/main" id="{EC588362-A0A7-3D49-A652-F7AE3AC41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112"/>
                <a:ext cx="41" cy="63"/>
              </a:xfrm>
              <a:custGeom>
                <a:avLst/>
                <a:gdLst>
                  <a:gd name="T0" fmla="*/ 8 w 21"/>
                  <a:gd name="T1" fmla="*/ 10 h 33"/>
                  <a:gd name="T2" fmla="*/ 4 w 21"/>
                  <a:gd name="T3" fmla="*/ 12 h 33"/>
                  <a:gd name="T4" fmla="*/ 2 w 21"/>
                  <a:gd name="T5" fmla="*/ 15 h 33"/>
                  <a:gd name="T6" fmla="*/ 1 w 21"/>
                  <a:gd name="T7" fmla="*/ 20 h 33"/>
                  <a:gd name="T8" fmla="*/ 1 w 21"/>
                  <a:gd name="T9" fmla="*/ 23 h 33"/>
                  <a:gd name="T10" fmla="*/ 2 w 21"/>
                  <a:gd name="T11" fmla="*/ 27 h 33"/>
                  <a:gd name="T12" fmla="*/ 9 w 21"/>
                  <a:gd name="T13" fmla="*/ 32 h 33"/>
                  <a:gd name="T14" fmla="*/ 13 w 21"/>
                  <a:gd name="T15" fmla="*/ 33 h 33"/>
                  <a:gd name="T16" fmla="*/ 16 w 21"/>
                  <a:gd name="T17" fmla="*/ 33 h 33"/>
                  <a:gd name="T18" fmla="*/ 19 w 21"/>
                  <a:gd name="T19" fmla="*/ 30 h 33"/>
                  <a:gd name="T20" fmla="*/ 20 w 21"/>
                  <a:gd name="T21" fmla="*/ 27 h 33"/>
                  <a:gd name="T22" fmla="*/ 21 w 21"/>
                  <a:gd name="T23" fmla="*/ 25 h 33"/>
                  <a:gd name="T24" fmla="*/ 20 w 21"/>
                  <a:gd name="T25" fmla="*/ 20 h 33"/>
                  <a:gd name="T26" fmla="*/ 14 w 21"/>
                  <a:gd name="T27" fmla="*/ 16 h 33"/>
                  <a:gd name="T28" fmla="*/ 15 w 21"/>
                  <a:gd name="T29" fmla="*/ 12 h 33"/>
                  <a:gd name="T30" fmla="*/ 17 w 21"/>
                  <a:gd name="T31" fmla="*/ 11 h 33"/>
                  <a:gd name="T32" fmla="*/ 18 w 21"/>
                  <a:gd name="T33" fmla="*/ 8 h 33"/>
                  <a:gd name="T34" fmla="*/ 18 w 21"/>
                  <a:gd name="T35" fmla="*/ 5 h 33"/>
                  <a:gd name="T36" fmla="*/ 18 w 21"/>
                  <a:gd name="T37" fmla="*/ 2 h 33"/>
                  <a:gd name="T38" fmla="*/ 15 w 21"/>
                  <a:gd name="T39" fmla="*/ 3 h 33"/>
                  <a:gd name="T40" fmla="*/ 10 w 21"/>
                  <a:gd name="T41" fmla="*/ 8 h 33"/>
                  <a:gd name="T42" fmla="*/ 9 w 21"/>
                  <a:gd name="T43" fmla="*/ 9 h 33"/>
                  <a:gd name="T44" fmla="*/ 8 w 21"/>
                  <a:gd name="T45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" h="33">
                    <a:moveTo>
                      <a:pt x="8" y="10"/>
                    </a:moveTo>
                    <a:cubicBezTo>
                      <a:pt x="6" y="10"/>
                      <a:pt x="4" y="12"/>
                      <a:pt x="4" y="12"/>
                    </a:cubicBezTo>
                    <a:cubicBezTo>
                      <a:pt x="2" y="14"/>
                      <a:pt x="2" y="15"/>
                      <a:pt x="2" y="15"/>
                    </a:cubicBezTo>
                    <a:cubicBezTo>
                      <a:pt x="2" y="16"/>
                      <a:pt x="1" y="20"/>
                      <a:pt x="1" y="20"/>
                    </a:cubicBezTo>
                    <a:cubicBezTo>
                      <a:pt x="1" y="20"/>
                      <a:pt x="0" y="23"/>
                      <a:pt x="1" y="23"/>
                    </a:cubicBezTo>
                    <a:cubicBezTo>
                      <a:pt x="1" y="24"/>
                      <a:pt x="2" y="26"/>
                      <a:pt x="2" y="27"/>
                    </a:cubicBezTo>
                    <a:cubicBezTo>
                      <a:pt x="4" y="29"/>
                      <a:pt x="9" y="32"/>
                      <a:pt x="9" y="32"/>
                    </a:cubicBezTo>
                    <a:cubicBezTo>
                      <a:pt x="10" y="33"/>
                      <a:pt x="12" y="33"/>
                      <a:pt x="13" y="33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9" y="33"/>
                      <a:pt x="19" y="30"/>
                      <a:pt x="19" y="30"/>
                    </a:cubicBezTo>
                    <a:cubicBezTo>
                      <a:pt x="19" y="28"/>
                      <a:pt x="20" y="27"/>
                      <a:pt x="20" y="27"/>
                    </a:cubicBezTo>
                    <a:cubicBezTo>
                      <a:pt x="21" y="26"/>
                      <a:pt x="21" y="25"/>
                      <a:pt x="21" y="25"/>
                    </a:cubicBezTo>
                    <a:cubicBezTo>
                      <a:pt x="20" y="23"/>
                      <a:pt x="20" y="20"/>
                      <a:pt x="20" y="20"/>
                    </a:cubicBezTo>
                    <a:cubicBezTo>
                      <a:pt x="18" y="19"/>
                      <a:pt x="14" y="16"/>
                      <a:pt x="14" y="16"/>
                    </a:cubicBezTo>
                    <a:cubicBezTo>
                      <a:pt x="12" y="12"/>
                      <a:pt x="15" y="12"/>
                      <a:pt x="15" y="12"/>
                    </a:cubicBezTo>
                    <a:cubicBezTo>
                      <a:pt x="16" y="12"/>
                      <a:pt x="17" y="11"/>
                      <a:pt x="17" y="11"/>
                    </a:cubicBezTo>
                    <a:cubicBezTo>
                      <a:pt x="19" y="11"/>
                      <a:pt x="18" y="8"/>
                      <a:pt x="18" y="8"/>
                    </a:cubicBezTo>
                    <a:cubicBezTo>
                      <a:pt x="18" y="6"/>
                      <a:pt x="18" y="5"/>
                      <a:pt x="18" y="5"/>
                    </a:cubicBezTo>
                    <a:cubicBezTo>
                      <a:pt x="19" y="2"/>
                      <a:pt x="18" y="2"/>
                      <a:pt x="18" y="2"/>
                    </a:cubicBezTo>
                    <a:cubicBezTo>
                      <a:pt x="17" y="0"/>
                      <a:pt x="15" y="3"/>
                      <a:pt x="15" y="3"/>
                    </a:cubicBezTo>
                    <a:cubicBezTo>
                      <a:pt x="14" y="4"/>
                      <a:pt x="10" y="8"/>
                      <a:pt x="10" y="8"/>
                    </a:cubicBezTo>
                    <a:cubicBezTo>
                      <a:pt x="10" y="8"/>
                      <a:pt x="9" y="9"/>
                      <a:pt x="9" y="9"/>
                    </a:cubicBezTo>
                    <a:cubicBezTo>
                      <a:pt x="8" y="10"/>
                      <a:pt x="8" y="10"/>
                      <a:pt x="8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9" name="Freeform 81">
                <a:extLst>
                  <a:ext uri="{FF2B5EF4-FFF2-40B4-BE49-F238E27FC236}">
                    <a16:creationId xmlns="" xmlns:a16="http://schemas.microsoft.com/office/drawing/2014/main" id="{5297DFA1-219E-2C4D-8186-D86C0C581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049"/>
                <a:ext cx="9" cy="21"/>
              </a:xfrm>
              <a:custGeom>
                <a:avLst/>
                <a:gdLst>
                  <a:gd name="T0" fmla="*/ 0 w 5"/>
                  <a:gd name="T1" fmla="*/ 0 h 11"/>
                  <a:gd name="T2" fmla="*/ 2 w 5"/>
                  <a:gd name="T3" fmla="*/ 5 h 11"/>
                  <a:gd name="T4" fmla="*/ 3 w 5"/>
                  <a:gd name="T5" fmla="*/ 7 h 11"/>
                  <a:gd name="T6" fmla="*/ 3 w 5"/>
                  <a:gd name="T7" fmla="*/ 10 h 11"/>
                  <a:gd name="T8" fmla="*/ 5 w 5"/>
                  <a:gd name="T9" fmla="*/ 9 h 11"/>
                  <a:gd name="T10" fmla="*/ 4 w 5"/>
                  <a:gd name="T11" fmla="*/ 3 h 11"/>
                  <a:gd name="T12" fmla="*/ 3 w 5"/>
                  <a:gd name="T13" fmla="*/ 0 h 11"/>
                  <a:gd name="T14" fmla="*/ 0 w 5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1" y="3"/>
                      <a:pt x="2" y="4"/>
                      <a:pt x="2" y="5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4" y="9"/>
                      <a:pt x="3" y="8"/>
                      <a:pt x="3" y="10"/>
                    </a:cubicBezTo>
                    <a:cubicBezTo>
                      <a:pt x="4" y="11"/>
                      <a:pt x="4" y="10"/>
                      <a:pt x="5" y="9"/>
                    </a:cubicBezTo>
                    <a:cubicBezTo>
                      <a:pt x="4" y="8"/>
                      <a:pt x="4" y="5"/>
                      <a:pt x="4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0" name="Freeform 82">
                <a:extLst>
                  <a:ext uri="{FF2B5EF4-FFF2-40B4-BE49-F238E27FC236}">
                    <a16:creationId xmlns="" xmlns:a16="http://schemas.microsoft.com/office/drawing/2014/main" id="{B9710EBD-EEE8-4D40-A299-D9EC07F17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064"/>
                <a:ext cx="34" cy="12"/>
              </a:xfrm>
              <a:custGeom>
                <a:avLst/>
                <a:gdLst>
                  <a:gd name="T0" fmla="*/ 0 w 18"/>
                  <a:gd name="T1" fmla="*/ 6 h 6"/>
                  <a:gd name="T2" fmla="*/ 5 w 18"/>
                  <a:gd name="T3" fmla="*/ 5 h 6"/>
                  <a:gd name="T4" fmla="*/ 17 w 18"/>
                  <a:gd name="T5" fmla="*/ 3 h 6"/>
                  <a:gd name="T6" fmla="*/ 18 w 18"/>
                  <a:gd name="T7" fmla="*/ 2 h 6"/>
                  <a:gd name="T8" fmla="*/ 18 w 18"/>
                  <a:gd name="T9" fmla="*/ 1 h 6"/>
                  <a:gd name="T10" fmla="*/ 17 w 18"/>
                  <a:gd name="T11" fmla="*/ 0 h 6"/>
                  <a:gd name="T12" fmla="*/ 0 w 18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0" y="6"/>
                    </a:moveTo>
                    <a:cubicBezTo>
                      <a:pt x="1" y="6"/>
                      <a:pt x="4" y="5"/>
                      <a:pt x="5" y="5"/>
                    </a:cubicBezTo>
                    <a:cubicBezTo>
                      <a:pt x="9" y="5"/>
                      <a:pt x="15" y="4"/>
                      <a:pt x="17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0"/>
                      <a:pt x="17" y="0"/>
                    </a:cubicBezTo>
                    <a:cubicBezTo>
                      <a:pt x="13" y="3"/>
                      <a:pt x="3" y="4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1" name="Freeform 83">
                <a:extLst>
                  <a:ext uri="{FF2B5EF4-FFF2-40B4-BE49-F238E27FC236}">
                    <a16:creationId xmlns="" xmlns:a16="http://schemas.microsoft.com/office/drawing/2014/main" id="{68BD6FD9-EF0B-0A46-91C3-1BCE569E3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647"/>
                <a:ext cx="63" cy="71"/>
              </a:xfrm>
              <a:custGeom>
                <a:avLst/>
                <a:gdLst>
                  <a:gd name="T0" fmla="*/ 12 w 33"/>
                  <a:gd name="T1" fmla="*/ 35 h 37"/>
                  <a:gd name="T2" fmla="*/ 24 w 33"/>
                  <a:gd name="T3" fmla="*/ 34 h 37"/>
                  <a:gd name="T4" fmla="*/ 32 w 33"/>
                  <a:gd name="T5" fmla="*/ 22 h 37"/>
                  <a:gd name="T6" fmla="*/ 31 w 33"/>
                  <a:gd name="T7" fmla="*/ 8 h 37"/>
                  <a:gd name="T8" fmla="*/ 21 w 33"/>
                  <a:gd name="T9" fmla="*/ 1 h 37"/>
                  <a:gd name="T10" fmla="*/ 9 w 33"/>
                  <a:gd name="T11" fmla="*/ 2 h 37"/>
                  <a:gd name="T12" fmla="*/ 1 w 33"/>
                  <a:gd name="T13" fmla="*/ 14 h 37"/>
                  <a:gd name="T14" fmla="*/ 2 w 33"/>
                  <a:gd name="T15" fmla="*/ 28 h 37"/>
                  <a:gd name="T16" fmla="*/ 12 w 33"/>
                  <a:gd name="T17" fmla="*/ 3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37">
                    <a:moveTo>
                      <a:pt x="12" y="35"/>
                    </a:moveTo>
                    <a:cubicBezTo>
                      <a:pt x="16" y="37"/>
                      <a:pt x="20" y="36"/>
                      <a:pt x="24" y="34"/>
                    </a:cubicBezTo>
                    <a:cubicBezTo>
                      <a:pt x="27" y="32"/>
                      <a:pt x="30" y="28"/>
                      <a:pt x="32" y="22"/>
                    </a:cubicBezTo>
                    <a:cubicBezTo>
                      <a:pt x="33" y="16"/>
                      <a:pt x="33" y="12"/>
                      <a:pt x="31" y="8"/>
                    </a:cubicBezTo>
                    <a:cubicBezTo>
                      <a:pt x="29" y="4"/>
                      <a:pt x="26" y="2"/>
                      <a:pt x="21" y="1"/>
                    </a:cubicBezTo>
                    <a:cubicBezTo>
                      <a:pt x="17" y="0"/>
                      <a:pt x="13" y="0"/>
                      <a:pt x="9" y="2"/>
                    </a:cubicBezTo>
                    <a:cubicBezTo>
                      <a:pt x="5" y="4"/>
                      <a:pt x="3" y="8"/>
                      <a:pt x="1" y="14"/>
                    </a:cubicBezTo>
                    <a:cubicBezTo>
                      <a:pt x="0" y="20"/>
                      <a:pt x="0" y="24"/>
                      <a:pt x="2" y="28"/>
                    </a:cubicBezTo>
                    <a:cubicBezTo>
                      <a:pt x="4" y="32"/>
                      <a:pt x="7" y="34"/>
                      <a:pt x="1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2" name="Freeform 84">
                <a:extLst>
                  <a:ext uri="{FF2B5EF4-FFF2-40B4-BE49-F238E27FC236}">
                    <a16:creationId xmlns="" xmlns:a16="http://schemas.microsoft.com/office/drawing/2014/main" id="{49C84A59-6908-7648-B96B-826A13B192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3" y="521"/>
                <a:ext cx="1726" cy="1733"/>
              </a:xfrm>
              <a:custGeom>
                <a:avLst/>
                <a:gdLst>
                  <a:gd name="T0" fmla="*/ 811 w 904"/>
                  <a:gd name="T1" fmla="*/ 404 h 905"/>
                  <a:gd name="T2" fmla="*/ 773 w 904"/>
                  <a:gd name="T3" fmla="*/ 280 h 905"/>
                  <a:gd name="T4" fmla="*/ 778 w 904"/>
                  <a:gd name="T5" fmla="*/ 210 h 905"/>
                  <a:gd name="T6" fmla="*/ 721 w 904"/>
                  <a:gd name="T7" fmla="*/ 187 h 905"/>
                  <a:gd name="T8" fmla="*/ 685 w 904"/>
                  <a:gd name="T9" fmla="*/ 149 h 905"/>
                  <a:gd name="T10" fmla="*/ 616 w 904"/>
                  <a:gd name="T11" fmla="*/ 113 h 905"/>
                  <a:gd name="T12" fmla="*/ 564 w 904"/>
                  <a:gd name="T13" fmla="*/ 108 h 905"/>
                  <a:gd name="T14" fmla="*/ 460 w 904"/>
                  <a:gd name="T15" fmla="*/ 45 h 905"/>
                  <a:gd name="T16" fmla="*/ 374 w 904"/>
                  <a:gd name="T17" fmla="*/ 52 h 905"/>
                  <a:gd name="T18" fmla="*/ 347 w 904"/>
                  <a:gd name="T19" fmla="*/ 78 h 905"/>
                  <a:gd name="T20" fmla="*/ 361 w 904"/>
                  <a:gd name="T21" fmla="*/ 92 h 905"/>
                  <a:gd name="T22" fmla="*/ 311 w 904"/>
                  <a:gd name="T23" fmla="*/ 104 h 905"/>
                  <a:gd name="T24" fmla="*/ 249 w 904"/>
                  <a:gd name="T25" fmla="*/ 97 h 905"/>
                  <a:gd name="T26" fmla="*/ 174 w 904"/>
                  <a:gd name="T27" fmla="*/ 151 h 905"/>
                  <a:gd name="T28" fmla="*/ 120 w 904"/>
                  <a:gd name="T29" fmla="*/ 211 h 905"/>
                  <a:gd name="T30" fmla="*/ 120 w 904"/>
                  <a:gd name="T31" fmla="*/ 282 h 905"/>
                  <a:gd name="T32" fmla="*/ 131 w 904"/>
                  <a:gd name="T33" fmla="*/ 289 h 905"/>
                  <a:gd name="T34" fmla="*/ 95 w 904"/>
                  <a:gd name="T35" fmla="*/ 411 h 905"/>
                  <a:gd name="T36" fmla="*/ 40 w 904"/>
                  <a:gd name="T37" fmla="*/ 454 h 905"/>
                  <a:gd name="T38" fmla="*/ 50 w 904"/>
                  <a:gd name="T39" fmla="*/ 519 h 905"/>
                  <a:gd name="T40" fmla="*/ 101 w 904"/>
                  <a:gd name="T41" fmla="*/ 526 h 905"/>
                  <a:gd name="T42" fmla="*/ 237 w 904"/>
                  <a:gd name="T43" fmla="*/ 764 h 905"/>
                  <a:gd name="T44" fmla="*/ 217 w 904"/>
                  <a:gd name="T45" fmla="*/ 741 h 905"/>
                  <a:gd name="T46" fmla="*/ 195 w 904"/>
                  <a:gd name="T47" fmla="*/ 742 h 905"/>
                  <a:gd name="T48" fmla="*/ 288 w 904"/>
                  <a:gd name="T49" fmla="*/ 830 h 905"/>
                  <a:gd name="T50" fmla="*/ 283 w 904"/>
                  <a:gd name="T51" fmla="*/ 801 h 905"/>
                  <a:gd name="T52" fmla="*/ 308 w 904"/>
                  <a:gd name="T53" fmla="*/ 811 h 905"/>
                  <a:gd name="T54" fmla="*/ 316 w 904"/>
                  <a:gd name="T55" fmla="*/ 787 h 905"/>
                  <a:gd name="T56" fmla="*/ 309 w 904"/>
                  <a:gd name="T57" fmla="*/ 843 h 905"/>
                  <a:gd name="T58" fmla="*/ 351 w 904"/>
                  <a:gd name="T59" fmla="*/ 858 h 905"/>
                  <a:gd name="T60" fmla="*/ 420 w 904"/>
                  <a:gd name="T61" fmla="*/ 807 h 905"/>
                  <a:gd name="T62" fmla="*/ 412 w 904"/>
                  <a:gd name="T63" fmla="*/ 875 h 905"/>
                  <a:gd name="T64" fmla="*/ 399 w 904"/>
                  <a:gd name="T65" fmla="*/ 866 h 905"/>
                  <a:gd name="T66" fmla="*/ 429 w 904"/>
                  <a:gd name="T67" fmla="*/ 859 h 905"/>
                  <a:gd name="T68" fmla="*/ 478 w 904"/>
                  <a:gd name="T69" fmla="*/ 857 h 905"/>
                  <a:gd name="T70" fmla="*/ 476 w 904"/>
                  <a:gd name="T71" fmla="*/ 832 h 905"/>
                  <a:gd name="T72" fmla="*/ 528 w 904"/>
                  <a:gd name="T73" fmla="*/ 866 h 905"/>
                  <a:gd name="T74" fmla="*/ 485 w 904"/>
                  <a:gd name="T75" fmla="*/ 851 h 905"/>
                  <a:gd name="T76" fmla="*/ 515 w 904"/>
                  <a:gd name="T77" fmla="*/ 820 h 905"/>
                  <a:gd name="T78" fmla="*/ 598 w 904"/>
                  <a:gd name="T79" fmla="*/ 840 h 905"/>
                  <a:gd name="T80" fmla="*/ 587 w 904"/>
                  <a:gd name="T81" fmla="*/ 835 h 905"/>
                  <a:gd name="T82" fmla="*/ 583 w 904"/>
                  <a:gd name="T83" fmla="*/ 805 h 905"/>
                  <a:gd name="T84" fmla="*/ 599 w 904"/>
                  <a:gd name="T85" fmla="*/ 797 h 905"/>
                  <a:gd name="T86" fmla="*/ 615 w 904"/>
                  <a:gd name="T87" fmla="*/ 825 h 905"/>
                  <a:gd name="T88" fmla="*/ 655 w 904"/>
                  <a:gd name="T89" fmla="*/ 793 h 905"/>
                  <a:gd name="T90" fmla="*/ 653 w 904"/>
                  <a:gd name="T91" fmla="*/ 761 h 905"/>
                  <a:gd name="T92" fmla="*/ 663 w 904"/>
                  <a:gd name="T93" fmla="*/ 752 h 905"/>
                  <a:gd name="T94" fmla="*/ 667 w 904"/>
                  <a:gd name="T95" fmla="*/ 737 h 905"/>
                  <a:gd name="T96" fmla="*/ 675 w 904"/>
                  <a:gd name="T97" fmla="*/ 737 h 905"/>
                  <a:gd name="T98" fmla="*/ 676 w 904"/>
                  <a:gd name="T99" fmla="*/ 722 h 905"/>
                  <a:gd name="T100" fmla="*/ 690 w 904"/>
                  <a:gd name="T101" fmla="*/ 738 h 905"/>
                  <a:gd name="T102" fmla="*/ 665 w 904"/>
                  <a:gd name="T103" fmla="*/ 771 h 905"/>
                  <a:gd name="T104" fmla="*/ 688 w 904"/>
                  <a:gd name="T105" fmla="*/ 807 h 905"/>
                  <a:gd name="T106" fmla="*/ 679 w 904"/>
                  <a:gd name="T107" fmla="*/ 769 h 905"/>
                  <a:gd name="T108" fmla="*/ 705 w 904"/>
                  <a:gd name="T109" fmla="*/ 766 h 905"/>
                  <a:gd name="T110" fmla="*/ 777 w 904"/>
                  <a:gd name="T111" fmla="*/ 296 h 905"/>
                  <a:gd name="T112" fmla="*/ 809 w 904"/>
                  <a:gd name="T113" fmla="*/ 386 h 905"/>
                  <a:gd name="T114" fmla="*/ 842 w 904"/>
                  <a:gd name="T115" fmla="*/ 517 h 905"/>
                  <a:gd name="T116" fmla="*/ 806 w 904"/>
                  <a:gd name="T117" fmla="*/ 478 h 9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04" h="905">
                    <a:moveTo>
                      <a:pt x="452" y="0"/>
                    </a:moveTo>
                    <a:cubicBezTo>
                      <a:pt x="202" y="0"/>
                      <a:pt x="0" y="203"/>
                      <a:pt x="0" y="453"/>
                    </a:cubicBezTo>
                    <a:cubicBezTo>
                      <a:pt x="0" y="703"/>
                      <a:pt x="202" y="905"/>
                      <a:pt x="452" y="905"/>
                    </a:cubicBezTo>
                    <a:cubicBezTo>
                      <a:pt x="702" y="905"/>
                      <a:pt x="904" y="703"/>
                      <a:pt x="904" y="453"/>
                    </a:cubicBezTo>
                    <a:cubicBezTo>
                      <a:pt x="904" y="203"/>
                      <a:pt x="702" y="0"/>
                      <a:pt x="452" y="0"/>
                    </a:cubicBezTo>
                    <a:close/>
                    <a:moveTo>
                      <a:pt x="857" y="430"/>
                    </a:moveTo>
                    <a:cubicBezTo>
                      <a:pt x="849" y="431"/>
                      <a:pt x="849" y="431"/>
                      <a:pt x="849" y="431"/>
                    </a:cubicBezTo>
                    <a:cubicBezTo>
                      <a:pt x="845" y="400"/>
                      <a:pt x="845" y="400"/>
                      <a:pt x="845" y="400"/>
                    </a:cubicBezTo>
                    <a:cubicBezTo>
                      <a:pt x="834" y="402"/>
                      <a:pt x="834" y="402"/>
                      <a:pt x="834" y="402"/>
                    </a:cubicBezTo>
                    <a:cubicBezTo>
                      <a:pt x="837" y="430"/>
                      <a:pt x="837" y="430"/>
                      <a:pt x="837" y="430"/>
                    </a:cubicBezTo>
                    <a:cubicBezTo>
                      <a:pt x="828" y="431"/>
                      <a:pt x="828" y="431"/>
                      <a:pt x="828" y="431"/>
                    </a:cubicBezTo>
                    <a:cubicBezTo>
                      <a:pt x="825" y="403"/>
                      <a:pt x="825" y="403"/>
                      <a:pt x="825" y="403"/>
                    </a:cubicBezTo>
                    <a:cubicBezTo>
                      <a:pt x="811" y="404"/>
                      <a:pt x="811" y="404"/>
                      <a:pt x="811" y="404"/>
                    </a:cubicBezTo>
                    <a:cubicBezTo>
                      <a:pt x="815" y="436"/>
                      <a:pt x="815" y="436"/>
                      <a:pt x="815" y="436"/>
                    </a:cubicBezTo>
                    <a:cubicBezTo>
                      <a:pt x="806" y="437"/>
                      <a:pt x="806" y="437"/>
                      <a:pt x="806" y="437"/>
                    </a:cubicBezTo>
                    <a:cubicBezTo>
                      <a:pt x="802" y="394"/>
                      <a:pt x="802" y="394"/>
                      <a:pt x="802" y="394"/>
                    </a:cubicBezTo>
                    <a:cubicBezTo>
                      <a:pt x="853" y="388"/>
                      <a:pt x="853" y="388"/>
                      <a:pt x="853" y="388"/>
                    </a:cubicBezTo>
                    <a:lnTo>
                      <a:pt x="857" y="430"/>
                    </a:lnTo>
                    <a:close/>
                    <a:moveTo>
                      <a:pt x="798" y="241"/>
                    </a:moveTo>
                    <a:cubicBezTo>
                      <a:pt x="801" y="246"/>
                      <a:pt x="803" y="250"/>
                      <a:pt x="804" y="253"/>
                    </a:cubicBezTo>
                    <a:cubicBezTo>
                      <a:pt x="804" y="256"/>
                      <a:pt x="804" y="258"/>
                      <a:pt x="803" y="261"/>
                    </a:cubicBezTo>
                    <a:cubicBezTo>
                      <a:pt x="802" y="264"/>
                      <a:pt x="800" y="266"/>
                      <a:pt x="797" y="267"/>
                    </a:cubicBezTo>
                    <a:cubicBezTo>
                      <a:pt x="794" y="270"/>
                      <a:pt x="791" y="270"/>
                      <a:pt x="787" y="269"/>
                    </a:cubicBezTo>
                    <a:cubicBezTo>
                      <a:pt x="784" y="268"/>
                      <a:pt x="780" y="266"/>
                      <a:pt x="777" y="262"/>
                    </a:cubicBezTo>
                    <a:cubicBezTo>
                      <a:pt x="777" y="265"/>
                      <a:pt x="777" y="267"/>
                      <a:pt x="777" y="270"/>
                    </a:cubicBezTo>
                    <a:cubicBezTo>
                      <a:pt x="776" y="272"/>
                      <a:pt x="775" y="275"/>
                      <a:pt x="773" y="280"/>
                    </a:cubicBezTo>
                    <a:cubicBezTo>
                      <a:pt x="768" y="291"/>
                      <a:pt x="768" y="291"/>
                      <a:pt x="768" y="291"/>
                    </a:cubicBezTo>
                    <a:cubicBezTo>
                      <a:pt x="761" y="279"/>
                      <a:pt x="761" y="279"/>
                      <a:pt x="761" y="279"/>
                    </a:cubicBezTo>
                    <a:cubicBezTo>
                      <a:pt x="766" y="266"/>
                      <a:pt x="766" y="266"/>
                      <a:pt x="766" y="266"/>
                    </a:cubicBezTo>
                    <a:cubicBezTo>
                      <a:pt x="768" y="262"/>
                      <a:pt x="769" y="259"/>
                      <a:pt x="769" y="257"/>
                    </a:cubicBezTo>
                    <a:cubicBezTo>
                      <a:pt x="770" y="256"/>
                      <a:pt x="770" y="254"/>
                      <a:pt x="770" y="253"/>
                    </a:cubicBezTo>
                    <a:cubicBezTo>
                      <a:pt x="769" y="252"/>
                      <a:pt x="768" y="250"/>
                      <a:pt x="767" y="248"/>
                    </a:cubicBezTo>
                    <a:cubicBezTo>
                      <a:pt x="766" y="246"/>
                      <a:pt x="766" y="246"/>
                      <a:pt x="766" y="246"/>
                    </a:cubicBezTo>
                    <a:cubicBezTo>
                      <a:pt x="747" y="257"/>
                      <a:pt x="747" y="257"/>
                      <a:pt x="747" y="257"/>
                    </a:cubicBezTo>
                    <a:cubicBezTo>
                      <a:pt x="741" y="247"/>
                      <a:pt x="741" y="247"/>
                      <a:pt x="741" y="247"/>
                    </a:cubicBezTo>
                    <a:cubicBezTo>
                      <a:pt x="785" y="220"/>
                      <a:pt x="785" y="220"/>
                      <a:pt x="785" y="220"/>
                    </a:cubicBezTo>
                    <a:lnTo>
                      <a:pt x="798" y="241"/>
                    </a:lnTo>
                    <a:close/>
                    <a:moveTo>
                      <a:pt x="750" y="176"/>
                    </a:moveTo>
                    <a:cubicBezTo>
                      <a:pt x="778" y="210"/>
                      <a:pt x="778" y="210"/>
                      <a:pt x="778" y="210"/>
                    </a:cubicBezTo>
                    <a:cubicBezTo>
                      <a:pt x="771" y="216"/>
                      <a:pt x="771" y="216"/>
                      <a:pt x="771" y="216"/>
                    </a:cubicBezTo>
                    <a:cubicBezTo>
                      <a:pt x="761" y="203"/>
                      <a:pt x="761" y="203"/>
                      <a:pt x="761" y="203"/>
                    </a:cubicBezTo>
                    <a:cubicBezTo>
                      <a:pt x="728" y="230"/>
                      <a:pt x="728" y="230"/>
                      <a:pt x="728" y="230"/>
                    </a:cubicBezTo>
                    <a:cubicBezTo>
                      <a:pt x="720" y="222"/>
                      <a:pt x="720" y="222"/>
                      <a:pt x="720" y="222"/>
                    </a:cubicBezTo>
                    <a:cubicBezTo>
                      <a:pt x="754" y="194"/>
                      <a:pt x="754" y="194"/>
                      <a:pt x="754" y="194"/>
                    </a:cubicBezTo>
                    <a:cubicBezTo>
                      <a:pt x="743" y="181"/>
                      <a:pt x="743" y="181"/>
                      <a:pt x="743" y="181"/>
                    </a:cubicBezTo>
                    <a:lnTo>
                      <a:pt x="750" y="176"/>
                    </a:lnTo>
                    <a:close/>
                    <a:moveTo>
                      <a:pt x="742" y="168"/>
                    </a:moveTo>
                    <a:cubicBezTo>
                      <a:pt x="736" y="174"/>
                      <a:pt x="736" y="174"/>
                      <a:pt x="736" y="174"/>
                    </a:cubicBezTo>
                    <a:cubicBezTo>
                      <a:pt x="713" y="153"/>
                      <a:pt x="713" y="153"/>
                      <a:pt x="713" y="153"/>
                    </a:cubicBezTo>
                    <a:cubicBezTo>
                      <a:pt x="706" y="162"/>
                      <a:pt x="706" y="162"/>
                      <a:pt x="706" y="162"/>
                    </a:cubicBezTo>
                    <a:cubicBezTo>
                      <a:pt x="726" y="181"/>
                      <a:pt x="726" y="181"/>
                      <a:pt x="726" y="181"/>
                    </a:cubicBezTo>
                    <a:cubicBezTo>
                      <a:pt x="721" y="187"/>
                      <a:pt x="721" y="187"/>
                      <a:pt x="721" y="187"/>
                    </a:cubicBezTo>
                    <a:cubicBezTo>
                      <a:pt x="700" y="168"/>
                      <a:pt x="700" y="168"/>
                      <a:pt x="700" y="168"/>
                    </a:cubicBezTo>
                    <a:cubicBezTo>
                      <a:pt x="690" y="178"/>
                      <a:pt x="690" y="178"/>
                      <a:pt x="690" y="178"/>
                    </a:cubicBezTo>
                    <a:cubicBezTo>
                      <a:pt x="713" y="200"/>
                      <a:pt x="713" y="200"/>
                      <a:pt x="713" y="200"/>
                    </a:cubicBezTo>
                    <a:cubicBezTo>
                      <a:pt x="708" y="206"/>
                      <a:pt x="708" y="206"/>
                      <a:pt x="708" y="206"/>
                    </a:cubicBezTo>
                    <a:cubicBezTo>
                      <a:pt x="676" y="177"/>
                      <a:pt x="676" y="177"/>
                      <a:pt x="676" y="177"/>
                    </a:cubicBezTo>
                    <a:cubicBezTo>
                      <a:pt x="711" y="139"/>
                      <a:pt x="711" y="139"/>
                      <a:pt x="711" y="139"/>
                    </a:cubicBezTo>
                    <a:lnTo>
                      <a:pt x="742" y="168"/>
                    </a:lnTo>
                    <a:close/>
                    <a:moveTo>
                      <a:pt x="664" y="106"/>
                    </a:moveTo>
                    <a:cubicBezTo>
                      <a:pt x="679" y="116"/>
                      <a:pt x="679" y="116"/>
                      <a:pt x="679" y="116"/>
                    </a:cubicBezTo>
                    <a:cubicBezTo>
                      <a:pt x="685" y="120"/>
                      <a:pt x="689" y="123"/>
                      <a:pt x="690" y="124"/>
                    </a:cubicBezTo>
                    <a:cubicBezTo>
                      <a:pt x="692" y="127"/>
                      <a:pt x="693" y="130"/>
                      <a:pt x="694" y="133"/>
                    </a:cubicBezTo>
                    <a:cubicBezTo>
                      <a:pt x="694" y="137"/>
                      <a:pt x="693" y="140"/>
                      <a:pt x="691" y="143"/>
                    </a:cubicBezTo>
                    <a:cubicBezTo>
                      <a:pt x="689" y="146"/>
                      <a:pt x="687" y="148"/>
                      <a:pt x="685" y="149"/>
                    </a:cubicBezTo>
                    <a:cubicBezTo>
                      <a:pt x="682" y="150"/>
                      <a:pt x="680" y="150"/>
                      <a:pt x="678" y="150"/>
                    </a:cubicBezTo>
                    <a:cubicBezTo>
                      <a:pt x="676" y="150"/>
                      <a:pt x="673" y="150"/>
                      <a:pt x="672" y="149"/>
                    </a:cubicBezTo>
                    <a:cubicBezTo>
                      <a:pt x="669" y="148"/>
                      <a:pt x="666" y="146"/>
                      <a:pt x="661" y="143"/>
                    </a:cubicBezTo>
                    <a:cubicBezTo>
                      <a:pt x="655" y="138"/>
                      <a:pt x="655" y="138"/>
                      <a:pt x="655" y="138"/>
                    </a:cubicBezTo>
                    <a:cubicBezTo>
                      <a:pt x="644" y="154"/>
                      <a:pt x="644" y="154"/>
                      <a:pt x="644" y="154"/>
                    </a:cubicBezTo>
                    <a:cubicBezTo>
                      <a:pt x="635" y="148"/>
                      <a:pt x="635" y="148"/>
                      <a:pt x="635" y="148"/>
                    </a:cubicBezTo>
                    <a:lnTo>
                      <a:pt x="664" y="106"/>
                    </a:lnTo>
                    <a:close/>
                    <a:moveTo>
                      <a:pt x="631" y="87"/>
                    </a:moveTo>
                    <a:cubicBezTo>
                      <a:pt x="628" y="95"/>
                      <a:pt x="628" y="95"/>
                      <a:pt x="628" y="95"/>
                    </a:cubicBezTo>
                    <a:cubicBezTo>
                      <a:pt x="603" y="84"/>
                      <a:pt x="603" y="84"/>
                      <a:pt x="603" y="84"/>
                    </a:cubicBezTo>
                    <a:cubicBezTo>
                      <a:pt x="598" y="95"/>
                      <a:pt x="598" y="95"/>
                      <a:pt x="598" y="95"/>
                    </a:cubicBezTo>
                    <a:cubicBezTo>
                      <a:pt x="620" y="105"/>
                      <a:pt x="620" y="105"/>
                      <a:pt x="620" y="105"/>
                    </a:cubicBezTo>
                    <a:cubicBezTo>
                      <a:pt x="616" y="113"/>
                      <a:pt x="616" y="113"/>
                      <a:pt x="616" y="113"/>
                    </a:cubicBezTo>
                    <a:cubicBezTo>
                      <a:pt x="594" y="103"/>
                      <a:pt x="594" y="103"/>
                      <a:pt x="594" y="103"/>
                    </a:cubicBezTo>
                    <a:cubicBezTo>
                      <a:pt x="585" y="124"/>
                      <a:pt x="585" y="124"/>
                      <a:pt x="585" y="124"/>
                    </a:cubicBezTo>
                    <a:cubicBezTo>
                      <a:pt x="575" y="119"/>
                      <a:pt x="575" y="119"/>
                      <a:pt x="575" y="119"/>
                    </a:cubicBezTo>
                    <a:cubicBezTo>
                      <a:pt x="596" y="72"/>
                      <a:pt x="596" y="72"/>
                      <a:pt x="596" y="72"/>
                    </a:cubicBezTo>
                    <a:lnTo>
                      <a:pt x="631" y="87"/>
                    </a:lnTo>
                    <a:close/>
                    <a:moveTo>
                      <a:pt x="523" y="77"/>
                    </a:moveTo>
                    <a:cubicBezTo>
                      <a:pt x="524" y="72"/>
                      <a:pt x="526" y="68"/>
                      <a:pt x="529" y="65"/>
                    </a:cubicBezTo>
                    <a:cubicBezTo>
                      <a:pt x="531" y="63"/>
                      <a:pt x="533" y="61"/>
                      <a:pt x="536" y="60"/>
                    </a:cubicBezTo>
                    <a:cubicBezTo>
                      <a:pt x="538" y="58"/>
                      <a:pt x="541" y="57"/>
                      <a:pt x="544" y="57"/>
                    </a:cubicBezTo>
                    <a:cubicBezTo>
                      <a:pt x="548" y="57"/>
                      <a:pt x="552" y="57"/>
                      <a:pt x="556" y="58"/>
                    </a:cubicBezTo>
                    <a:cubicBezTo>
                      <a:pt x="564" y="60"/>
                      <a:pt x="570" y="64"/>
                      <a:pt x="574" y="70"/>
                    </a:cubicBezTo>
                    <a:cubicBezTo>
                      <a:pt x="578" y="76"/>
                      <a:pt x="578" y="83"/>
                      <a:pt x="576" y="91"/>
                    </a:cubicBezTo>
                    <a:cubicBezTo>
                      <a:pt x="574" y="99"/>
                      <a:pt x="570" y="105"/>
                      <a:pt x="564" y="108"/>
                    </a:cubicBezTo>
                    <a:cubicBezTo>
                      <a:pt x="558" y="112"/>
                      <a:pt x="551" y="112"/>
                      <a:pt x="542" y="110"/>
                    </a:cubicBezTo>
                    <a:cubicBezTo>
                      <a:pt x="534" y="108"/>
                      <a:pt x="528" y="104"/>
                      <a:pt x="525" y="98"/>
                    </a:cubicBezTo>
                    <a:cubicBezTo>
                      <a:pt x="521" y="92"/>
                      <a:pt x="521" y="85"/>
                      <a:pt x="523" y="77"/>
                    </a:cubicBezTo>
                    <a:close/>
                    <a:moveTo>
                      <a:pt x="460" y="45"/>
                    </a:moveTo>
                    <a:cubicBezTo>
                      <a:pt x="472" y="66"/>
                      <a:pt x="472" y="66"/>
                      <a:pt x="472" y="66"/>
                    </a:cubicBezTo>
                    <a:cubicBezTo>
                      <a:pt x="486" y="46"/>
                      <a:pt x="486" y="46"/>
                      <a:pt x="486" y="46"/>
                    </a:cubicBezTo>
                    <a:cubicBezTo>
                      <a:pt x="499" y="47"/>
                      <a:pt x="499" y="47"/>
                      <a:pt x="499" y="47"/>
                    </a:cubicBezTo>
                    <a:cubicBezTo>
                      <a:pt x="477" y="76"/>
                      <a:pt x="477" y="76"/>
                      <a:pt x="477" y="76"/>
                    </a:cubicBezTo>
                    <a:cubicBezTo>
                      <a:pt x="475" y="97"/>
                      <a:pt x="475" y="97"/>
                      <a:pt x="475" y="97"/>
                    </a:cubicBezTo>
                    <a:cubicBezTo>
                      <a:pt x="464" y="97"/>
                      <a:pt x="464" y="97"/>
                      <a:pt x="464" y="97"/>
                    </a:cubicBezTo>
                    <a:cubicBezTo>
                      <a:pt x="465" y="75"/>
                      <a:pt x="465" y="75"/>
                      <a:pt x="465" y="75"/>
                    </a:cubicBezTo>
                    <a:cubicBezTo>
                      <a:pt x="446" y="44"/>
                      <a:pt x="446" y="44"/>
                      <a:pt x="446" y="44"/>
                    </a:cubicBezTo>
                    <a:lnTo>
                      <a:pt x="460" y="45"/>
                    </a:lnTo>
                    <a:close/>
                    <a:moveTo>
                      <a:pt x="440" y="44"/>
                    </a:moveTo>
                    <a:cubicBezTo>
                      <a:pt x="441" y="53"/>
                      <a:pt x="441" y="53"/>
                      <a:pt x="441" y="53"/>
                    </a:cubicBezTo>
                    <a:cubicBezTo>
                      <a:pt x="424" y="54"/>
                      <a:pt x="424" y="54"/>
                      <a:pt x="424" y="54"/>
                    </a:cubicBezTo>
                    <a:cubicBezTo>
                      <a:pt x="427" y="97"/>
                      <a:pt x="427" y="97"/>
                      <a:pt x="427" y="97"/>
                    </a:cubicBezTo>
                    <a:cubicBezTo>
                      <a:pt x="416" y="98"/>
                      <a:pt x="416" y="98"/>
                      <a:pt x="416" y="98"/>
                    </a:cubicBezTo>
                    <a:cubicBezTo>
                      <a:pt x="413" y="55"/>
                      <a:pt x="413" y="55"/>
                      <a:pt x="413" y="55"/>
                    </a:cubicBezTo>
                    <a:cubicBezTo>
                      <a:pt x="396" y="57"/>
                      <a:pt x="396" y="57"/>
                      <a:pt x="396" y="57"/>
                    </a:cubicBezTo>
                    <a:cubicBezTo>
                      <a:pt x="395" y="48"/>
                      <a:pt x="395" y="48"/>
                      <a:pt x="395" y="48"/>
                    </a:cubicBezTo>
                    <a:lnTo>
                      <a:pt x="440" y="44"/>
                    </a:lnTo>
                    <a:close/>
                    <a:moveTo>
                      <a:pt x="386" y="50"/>
                    </a:moveTo>
                    <a:cubicBezTo>
                      <a:pt x="394" y="101"/>
                      <a:pt x="394" y="101"/>
                      <a:pt x="394" y="101"/>
                    </a:cubicBezTo>
                    <a:cubicBezTo>
                      <a:pt x="383" y="103"/>
                      <a:pt x="383" y="103"/>
                      <a:pt x="383" y="103"/>
                    </a:cubicBezTo>
                    <a:cubicBezTo>
                      <a:pt x="374" y="52"/>
                      <a:pt x="374" y="52"/>
                      <a:pt x="374" y="52"/>
                    </a:cubicBezTo>
                    <a:lnTo>
                      <a:pt x="386" y="50"/>
                    </a:lnTo>
                    <a:close/>
                    <a:moveTo>
                      <a:pt x="324" y="71"/>
                    </a:moveTo>
                    <a:cubicBezTo>
                      <a:pt x="325" y="68"/>
                      <a:pt x="327" y="66"/>
                      <a:pt x="329" y="64"/>
                    </a:cubicBezTo>
                    <a:cubicBezTo>
                      <a:pt x="332" y="62"/>
                      <a:pt x="335" y="60"/>
                      <a:pt x="339" y="59"/>
                    </a:cubicBezTo>
                    <a:cubicBezTo>
                      <a:pt x="346" y="57"/>
                      <a:pt x="352" y="57"/>
                      <a:pt x="356" y="59"/>
                    </a:cubicBezTo>
                    <a:cubicBezTo>
                      <a:pt x="360" y="61"/>
                      <a:pt x="363" y="64"/>
                      <a:pt x="365" y="68"/>
                    </a:cubicBezTo>
                    <a:cubicBezTo>
                      <a:pt x="354" y="72"/>
                      <a:pt x="354" y="72"/>
                      <a:pt x="354" y="72"/>
                    </a:cubicBezTo>
                    <a:cubicBezTo>
                      <a:pt x="353" y="69"/>
                      <a:pt x="351" y="68"/>
                      <a:pt x="349" y="67"/>
                    </a:cubicBezTo>
                    <a:cubicBezTo>
                      <a:pt x="347" y="66"/>
                      <a:pt x="345" y="66"/>
                      <a:pt x="342" y="67"/>
                    </a:cubicBezTo>
                    <a:cubicBezTo>
                      <a:pt x="338" y="68"/>
                      <a:pt x="336" y="69"/>
                      <a:pt x="335" y="71"/>
                    </a:cubicBezTo>
                    <a:cubicBezTo>
                      <a:pt x="334" y="72"/>
                      <a:pt x="333" y="73"/>
                      <a:pt x="334" y="75"/>
                    </a:cubicBezTo>
                    <a:cubicBezTo>
                      <a:pt x="334" y="76"/>
                      <a:pt x="335" y="77"/>
                      <a:pt x="336" y="77"/>
                    </a:cubicBezTo>
                    <a:cubicBezTo>
                      <a:pt x="338" y="78"/>
                      <a:pt x="342" y="78"/>
                      <a:pt x="347" y="78"/>
                    </a:cubicBezTo>
                    <a:cubicBezTo>
                      <a:pt x="353" y="78"/>
                      <a:pt x="357" y="78"/>
                      <a:pt x="360" y="78"/>
                    </a:cubicBezTo>
                    <a:cubicBezTo>
                      <a:pt x="363" y="79"/>
                      <a:pt x="366" y="80"/>
                      <a:pt x="368" y="82"/>
                    </a:cubicBezTo>
                    <a:cubicBezTo>
                      <a:pt x="370" y="83"/>
                      <a:pt x="371" y="86"/>
                      <a:pt x="372" y="89"/>
                    </a:cubicBezTo>
                    <a:cubicBezTo>
                      <a:pt x="373" y="92"/>
                      <a:pt x="373" y="95"/>
                      <a:pt x="372" y="98"/>
                    </a:cubicBezTo>
                    <a:cubicBezTo>
                      <a:pt x="370" y="101"/>
                      <a:pt x="369" y="103"/>
                      <a:pt x="366" y="105"/>
                    </a:cubicBezTo>
                    <a:cubicBezTo>
                      <a:pt x="363" y="107"/>
                      <a:pt x="359" y="109"/>
                      <a:pt x="354" y="110"/>
                    </a:cubicBezTo>
                    <a:cubicBezTo>
                      <a:pt x="347" y="112"/>
                      <a:pt x="342" y="112"/>
                      <a:pt x="337" y="111"/>
                    </a:cubicBezTo>
                    <a:cubicBezTo>
                      <a:pt x="333" y="109"/>
                      <a:pt x="329" y="105"/>
                      <a:pt x="327" y="100"/>
                    </a:cubicBezTo>
                    <a:cubicBezTo>
                      <a:pt x="337" y="96"/>
                      <a:pt x="337" y="96"/>
                      <a:pt x="337" y="96"/>
                    </a:cubicBezTo>
                    <a:cubicBezTo>
                      <a:pt x="339" y="99"/>
                      <a:pt x="341" y="101"/>
                      <a:pt x="343" y="102"/>
                    </a:cubicBezTo>
                    <a:cubicBezTo>
                      <a:pt x="346" y="103"/>
                      <a:pt x="349" y="103"/>
                      <a:pt x="352" y="102"/>
                    </a:cubicBezTo>
                    <a:cubicBezTo>
                      <a:pt x="356" y="101"/>
                      <a:pt x="358" y="99"/>
                      <a:pt x="360" y="98"/>
                    </a:cubicBezTo>
                    <a:cubicBezTo>
                      <a:pt x="361" y="96"/>
                      <a:pt x="361" y="94"/>
                      <a:pt x="361" y="92"/>
                    </a:cubicBezTo>
                    <a:cubicBezTo>
                      <a:pt x="361" y="91"/>
                      <a:pt x="360" y="90"/>
                      <a:pt x="359" y="89"/>
                    </a:cubicBezTo>
                    <a:cubicBezTo>
                      <a:pt x="358" y="89"/>
                      <a:pt x="356" y="89"/>
                      <a:pt x="354" y="88"/>
                    </a:cubicBezTo>
                    <a:cubicBezTo>
                      <a:pt x="353" y="88"/>
                      <a:pt x="350" y="88"/>
                      <a:pt x="345" y="89"/>
                    </a:cubicBezTo>
                    <a:cubicBezTo>
                      <a:pt x="339" y="89"/>
                      <a:pt x="334" y="88"/>
                      <a:pt x="331" y="87"/>
                    </a:cubicBezTo>
                    <a:cubicBezTo>
                      <a:pt x="327" y="85"/>
                      <a:pt x="324" y="82"/>
                      <a:pt x="323" y="78"/>
                    </a:cubicBezTo>
                    <a:cubicBezTo>
                      <a:pt x="323" y="76"/>
                      <a:pt x="323" y="73"/>
                      <a:pt x="324" y="71"/>
                    </a:cubicBezTo>
                    <a:close/>
                    <a:moveTo>
                      <a:pt x="285" y="79"/>
                    </a:moveTo>
                    <a:cubicBezTo>
                      <a:pt x="291" y="77"/>
                      <a:pt x="295" y="75"/>
                      <a:pt x="298" y="75"/>
                    </a:cubicBezTo>
                    <a:cubicBezTo>
                      <a:pt x="301" y="75"/>
                      <a:pt x="304" y="76"/>
                      <a:pt x="306" y="77"/>
                    </a:cubicBezTo>
                    <a:cubicBezTo>
                      <a:pt x="308" y="79"/>
                      <a:pt x="310" y="81"/>
                      <a:pt x="312" y="83"/>
                    </a:cubicBezTo>
                    <a:cubicBezTo>
                      <a:pt x="313" y="87"/>
                      <a:pt x="313" y="90"/>
                      <a:pt x="312" y="94"/>
                    </a:cubicBezTo>
                    <a:cubicBezTo>
                      <a:pt x="311" y="97"/>
                      <a:pt x="308" y="100"/>
                      <a:pt x="304" y="103"/>
                    </a:cubicBezTo>
                    <a:cubicBezTo>
                      <a:pt x="306" y="103"/>
                      <a:pt x="309" y="103"/>
                      <a:pt x="311" y="104"/>
                    </a:cubicBezTo>
                    <a:cubicBezTo>
                      <a:pt x="313" y="105"/>
                      <a:pt x="316" y="107"/>
                      <a:pt x="320" y="109"/>
                    </a:cubicBezTo>
                    <a:cubicBezTo>
                      <a:pt x="331" y="116"/>
                      <a:pt x="331" y="116"/>
                      <a:pt x="331" y="116"/>
                    </a:cubicBezTo>
                    <a:cubicBezTo>
                      <a:pt x="318" y="121"/>
                      <a:pt x="318" y="121"/>
                      <a:pt x="318" y="121"/>
                    </a:cubicBezTo>
                    <a:cubicBezTo>
                      <a:pt x="306" y="114"/>
                      <a:pt x="306" y="114"/>
                      <a:pt x="306" y="114"/>
                    </a:cubicBezTo>
                    <a:cubicBezTo>
                      <a:pt x="302" y="112"/>
                      <a:pt x="299" y="110"/>
                      <a:pt x="297" y="110"/>
                    </a:cubicBezTo>
                    <a:cubicBezTo>
                      <a:pt x="296" y="109"/>
                      <a:pt x="295" y="109"/>
                      <a:pt x="293" y="109"/>
                    </a:cubicBezTo>
                    <a:cubicBezTo>
                      <a:pt x="292" y="109"/>
                      <a:pt x="290" y="110"/>
                      <a:pt x="288" y="111"/>
                    </a:cubicBezTo>
                    <a:cubicBezTo>
                      <a:pt x="286" y="112"/>
                      <a:pt x="286" y="112"/>
                      <a:pt x="286" y="112"/>
                    </a:cubicBezTo>
                    <a:cubicBezTo>
                      <a:pt x="295" y="132"/>
                      <a:pt x="295" y="132"/>
                      <a:pt x="295" y="132"/>
                    </a:cubicBezTo>
                    <a:cubicBezTo>
                      <a:pt x="284" y="136"/>
                      <a:pt x="284" y="136"/>
                      <a:pt x="284" y="136"/>
                    </a:cubicBezTo>
                    <a:cubicBezTo>
                      <a:pt x="263" y="89"/>
                      <a:pt x="263" y="89"/>
                      <a:pt x="263" y="89"/>
                    </a:cubicBezTo>
                    <a:lnTo>
                      <a:pt x="285" y="79"/>
                    </a:lnTo>
                    <a:close/>
                    <a:moveTo>
                      <a:pt x="249" y="97"/>
                    </a:moveTo>
                    <a:cubicBezTo>
                      <a:pt x="254" y="104"/>
                      <a:pt x="254" y="104"/>
                      <a:pt x="254" y="104"/>
                    </a:cubicBezTo>
                    <a:cubicBezTo>
                      <a:pt x="228" y="120"/>
                      <a:pt x="228" y="120"/>
                      <a:pt x="228" y="120"/>
                    </a:cubicBezTo>
                    <a:cubicBezTo>
                      <a:pt x="234" y="130"/>
                      <a:pt x="234" y="130"/>
                      <a:pt x="234" y="130"/>
                    </a:cubicBezTo>
                    <a:cubicBezTo>
                      <a:pt x="258" y="115"/>
                      <a:pt x="258" y="115"/>
                      <a:pt x="258" y="115"/>
                    </a:cubicBezTo>
                    <a:cubicBezTo>
                      <a:pt x="263" y="122"/>
                      <a:pt x="263" y="122"/>
                      <a:pt x="263" y="122"/>
                    </a:cubicBezTo>
                    <a:cubicBezTo>
                      <a:pt x="239" y="137"/>
                      <a:pt x="239" y="137"/>
                      <a:pt x="239" y="137"/>
                    </a:cubicBezTo>
                    <a:cubicBezTo>
                      <a:pt x="246" y="149"/>
                      <a:pt x="246" y="149"/>
                      <a:pt x="246" y="149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78" y="140"/>
                      <a:pt x="278" y="140"/>
                      <a:pt x="278" y="140"/>
                    </a:cubicBezTo>
                    <a:cubicBezTo>
                      <a:pt x="241" y="163"/>
                      <a:pt x="241" y="163"/>
                      <a:pt x="241" y="163"/>
                    </a:cubicBezTo>
                    <a:cubicBezTo>
                      <a:pt x="214" y="119"/>
                      <a:pt x="214" y="119"/>
                      <a:pt x="214" y="119"/>
                    </a:cubicBezTo>
                    <a:lnTo>
                      <a:pt x="249" y="97"/>
                    </a:lnTo>
                    <a:close/>
                    <a:moveTo>
                      <a:pt x="174" y="151"/>
                    </a:moveTo>
                    <a:cubicBezTo>
                      <a:pt x="210" y="171"/>
                      <a:pt x="210" y="171"/>
                      <a:pt x="210" y="171"/>
                    </a:cubicBezTo>
                    <a:cubicBezTo>
                      <a:pt x="196" y="133"/>
                      <a:pt x="196" y="133"/>
                      <a:pt x="196" y="133"/>
                    </a:cubicBezTo>
                    <a:cubicBezTo>
                      <a:pt x="205" y="125"/>
                      <a:pt x="205" y="125"/>
                      <a:pt x="205" y="125"/>
                    </a:cubicBezTo>
                    <a:cubicBezTo>
                      <a:pt x="223" y="178"/>
                      <a:pt x="223" y="178"/>
                      <a:pt x="223" y="178"/>
                    </a:cubicBezTo>
                    <a:cubicBezTo>
                      <a:pt x="213" y="186"/>
                      <a:pt x="213" y="186"/>
                      <a:pt x="213" y="186"/>
                    </a:cubicBezTo>
                    <a:cubicBezTo>
                      <a:pt x="165" y="159"/>
                      <a:pt x="165" y="159"/>
                      <a:pt x="165" y="159"/>
                    </a:cubicBezTo>
                    <a:lnTo>
                      <a:pt x="174" y="151"/>
                    </a:lnTo>
                    <a:close/>
                    <a:moveTo>
                      <a:pt x="159" y="166"/>
                    </a:moveTo>
                    <a:cubicBezTo>
                      <a:pt x="197" y="201"/>
                      <a:pt x="197" y="201"/>
                      <a:pt x="197" y="201"/>
                    </a:cubicBezTo>
                    <a:cubicBezTo>
                      <a:pt x="189" y="210"/>
                      <a:pt x="189" y="210"/>
                      <a:pt x="189" y="210"/>
                    </a:cubicBezTo>
                    <a:cubicBezTo>
                      <a:pt x="151" y="174"/>
                      <a:pt x="151" y="174"/>
                      <a:pt x="151" y="174"/>
                    </a:cubicBezTo>
                    <a:lnTo>
                      <a:pt x="159" y="166"/>
                    </a:lnTo>
                    <a:close/>
                    <a:moveTo>
                      <a:pt x="120" y="211"/>
                    </a:moveTo>
                    <a:cubicBezTo>
                      <a:pt x="162" y="214"/>
                      <a:pt x="162" y="214"/>
                      <a:pt x="162" y="214"/>
                    </a:cubicBezTo>
                    <a:cubicBezTo>
                      <a:pt x="134" y="193"/>
                      <a:pt x="134" y="193"/>
                      <a:pt x="134" y="193"/>
                    </a:cubicBezTo>
                    <a:cubicBezTo>
                      <a:pt x="141" y="185"/>
                      <a:pt x="141" y="185"/>
                      <a:pt x="141" y="185"/>
                    </a:cubicBezTo>
                    <a:cubicBezTo>
                      <a:pt x="182" y="216"/>
                      <a:pt x="182" y="216"/>
                      <a:pt x="182" y="216"/>
                    </a:cubicBezTo>
                    <a:cubicBezTo>
                      <a:pt x="175" y="225"/>
                      <a:pt x="175" y="225"/>
                      <a:pt x="175" y="225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60" y="244"/>
                      <a:pt x="160" y="244"/>
                      <a:pt x="160" y="244"/>
                    </a:cubicBezTo>
                    <a:cubicBezTo>
                      <a:pt x="154" y="252"/>
                      <a:pt x="154" y="252"/>
                      <a:pt x="154" y="252"/>
                    </a:cubicBezTo>
                    <a:cubicBezTo>
                      <a:pt x="113" y="220"/>
                      <a:pt x="113" y="220"/>
                      <a:pt x="113" y="220"/>
                    </a:cubicBezTo>
                    <a:lnTo>
                      <a:pt x="120" y="211"/>
                    </a:lnTo>
                    <a:close/>
                    <a:moveTo>
                      <a:pt x="87" y="264"/>
                    </a:moveTo>
                    <a:cubicBezTo>
                      <a:pt x="112" y="278"/>
                      <a:pt x="112" y="278"/>
                      <a:pt x="112" y="278"/>
                    </a:cubicBezTo>
                    <a:cubicBezTo>
                      <a:pt x="116" y="280"/>
                      <a:pt x="118" y="281"/>
                      <a:pt x="120" y="282"/>
                    </a:cubicBezTo>
                    <a:cubicBezTo>
                      <a:pt x="122" y="282"/>
                      <a:pt x="124" y="282"/>
                      <a:pt x="126" y="281"/>
                    </a:cubicBezTo>
                    <a:cubicBezTo>
                      <a:pt x="128" y="280"/>
                      <a:pt x="130" y="278"/>
                      <a:pt x="131" y="275"/>
                    </a:cubicBezTo>
                    <a:cubicBezTo>
                      <a:pt x="133" y="273"/>
                      <a:pt x="133" y="270"/>
                      <a:pt x="133" y="268"/>
                    </a:cubicBezTo>
                    <a:cubicBezTo>
                      <a:pt x="133" y="266"/>
                      <a:pt x="132" y="264"/>
                      <a:pt x="131" y="263"/>
                    </a:cubicBezTo>
                    <a:cubicBezTo>
                      <a:pt x="129" y="262"/>
                      <a:pt x="127" y="260"/>
                      <a:pt x="123" y="258"/>
                    </a:cubicBezTo>
                    <a:cubicBezTo>
                      <a:pt x="98" y="244"/>
                      <a:pt x="98" y="244"/>
                      <a:pt x="98" y="244"/>
                    </a:cubicBezTo>
                    <a:cubicBezTo>
                      <a:pt x="104" y="234"/>
                      <a:pt x="104" y="234"/>
                      <a:pt x="104" y="234"/>
                    </a:cubicBezTo>
                    <a:cubicBezTo>
                      <a:pt x="127" y="248"/>
                      <a:pt x="127" y="248"/>
                      <a:pt x="127" y="248"/>
                    </a:cubicBezTo>
                    <a:cubicBezTo>
                      <a:pt x="133" y="251"/>
                      <a:pt x="137" y="253"/>
                      <a:pt x="138" y="255"/>
                    </a:cubicBezTo>
                    <a:cubicBezTo>
                      <a:pt x="140" y="257"/>
                      <a:pt x="142" y="259"/>
                      <a:pt x="142" y="261"/>
                    </a:cubicBezTo>
                    <a:cubicBezTo>
                      <a:pt x="143" y="263"/>
                      <a:pt x="143" y="266"/>
                      <a:pt x="143" y="269"/>
                    </a:cubicBezTo>
                    <a:cubicBezTo>
                      <a:pt x="142" y="272"/>
                      <a:pt x="141" y="275"/>
                      <a:pt x="139" y="279"/>
                    </a:cubicBezTo>
                    <a:cubicBezTo>
                      <a:pt x="136" y="284"/>
                      <a:pt x="134" y="287"/>
                      <a:pt x="131" y="289"/>
                    </a:cubicBezTo>
                    <a:cubicBezTo>
                      <a:pt x="129" y="291"/>
                      <a:pt x="127" y="292"/>
                      <a:pt x="124" y="293"/>
                    </a:cubicBezTo>
                    <a:cubicBezTo>
                      <a:pt x="122" y="293"/>
                      <a:pt x="120" y="293"/>
                      <a:pt x="118" y="293"/>
                    </a:cubicBezTo>
                    <a:cubicBezTo>
                      <a:pt x="115" y="292"/>
                      <a:pt x="111" y="290"/>
                      <a:pt x="106" y="287"/>
                    </a:cubicBezTo>
                    <a:cubicBezTo>
                      <a:pt x="82" y="274"/>
                      <a:pt x="82" y="274"/>
                      <a:pt x="82" y="274"/>
                    </a:cubicBezTo>
                    <a:lnTo>
                      <a:pt x="87" y="264"/>
                    </a:lnTo>
                    <a:close/>
                    <a:moveTo>
                      <a:pt x="44" y="402"/>
                    </a:moveTo>
                    <a:cubicBezTo>
                      <a:pt x="82" y="384"/>
                      <a:pt x="82" y="384"/>
                      <a:pt x="82" y="384"/>
                    </a:cubicBezTo>
                    <a:cubicBezTo>
                      <a:pt x="47" y="379"/>
                      <a:pt x="47" y="379"/>
                      <a:pt x="47" y="379"/>
                    </a:cubicBezTo>
                    <a:cubicBezTo>
                      <a:pt x="49" y="368"/>
                      <a:pt x="49" y="368"/>
                      <a:pt x="49" y="368"/>
                    </a:cubicBezTo>
                    <a:cubicBezTo>
                      <a:pt x="100" y="376"/>
                      <a:pt x="100" y="376"/>
                      <a:pt x="100" y="376"/>
                    </a:cubicBezTo>
                    <a:cubicBezTo>
                      <a:pt x="98" y="388"/>
                      <a:pt x="98" y="388"/>
                      <a:pt x="98" y="388"/>
                    </a:cubicBezTo>
                    <a:cubicBezTo>
                      <a:pt x="61" y="405"/>
                      <a:pt x="61" y="405"/>
                      <a:pt x="61" y="405"/>
                    </a:cubicBezTo>
                    <a:cubicBezTo>
                      <a:pt x="95" y="411"/>
                      <a:pt x="95" y="411"/>
                      <a:pt x="95" y="411"/>
                    </a:cubicBezTo>
                    <a:cubicBezTo>
                      <a:pt x="93" y="421"/>
                      <a:pt x="93" y="421"/>
                      <a:pt x="93" y="421"/>
                    </a:cubicBezTo>
                    <a:cubicBezTo>
                      <a:pt x="42" y="413"/>
                      <a:pt x="42" y="413"/>
                      <a:pt x="42" y="413"/>
                    </a:cubicBezTo>
                    <a:lnTo>
                      <a:pt x="44" y="402"/>
                    </a:lnTo>
                    <a:close/>
                    <a:moveTo>
                      <a:pt x="42" y="427"/>
                    </a:moveTo>
                    <a:cubicBezTo>
                      <a:pt x="93" y="430"/>
                      <a:pt x="93" y="430"/>
                      <a:pt x="93" y="430"/>
                    </a:cubicBezTo>
                    <a:cubicBezTo>
                      <a:pt x="93" y="441"/>
                      <a:pt x="93" y="441"/>
                      <a:pt x="93" y="441"/>
                    </a:cubicBezTo>
                    <a:cubicBezTo>
                      <a:pt x="41" y="439"/>
                      <a:pt x="41" y="439"/>
                      <a:pt x="41" y="439"/>
                    </a:cubicBezTo>
                    <a:lnTo>
                      <a:pt x="42" y="427"/>
                    </a:lnTo>
                    <a:close/>
                    <a:moveTo>
                      <a:pt x="42" y="488"/>
                    </a:moveTo>
                    <a:cubicBezTo>
                      <a:pt x="62" y="486"/>
                      <a:pt x="62" y="486"/>
                      <a:pt x="62" y="486"/>
                    </a:cubicBezTo>
                    <a:cubicBezTo>
                      <a:pt x="61" y="464"/>
                      <a:pt x="61" y="464"/>
                      <a:pt x="61" y="464"/>
                    </a:cubicBezTo>
                    <a:cubicBezTo>
                      <a:pt x="41" y="465"/>
                      <a:pt x="41" y="465"/>
                      <a:pt x="41" y="465"/>
                    </a:cubicBezTo>
                    <a:cubicBezTo>
                      <a:pt x="40" y="454"/>
                      <a:pt x="40" y="454"/>
                      <a:pt x="40" y="454"/>
                    </a:cubicBezTo>
                    <a:cubicBezTo>
                      <a:pt x="92" y="451"/>
                      <a:pt x="92" y="451"/>
                      <a:pt x="92" y="451"/>
                    </a:cubicBezTo>
                    <a:cubicBezTo>
                      <a:pt x="92" y="462"/>
                      <a:pt x="92" y="462"/>
                      <a:pt x="92" y="462"/>
                    </a:cubicBezTo>
                    <a:cubicBezTo>
                      <a:pt x="70" y="463"/>
                      <a:pt x="70" y="463"/>
                      <a:pt x="70" y="463"/>
                    </a:cubicBezTo>
                    <a:cubicBezTo>
                      <a:pt x="71" y="486"/>
                      <a:pt x="71" y="486"/>
                      <a:pt x="71" y="486"/>
                    </a:cubicBezTo>
                    <a:cubicBezTo>
                      <a:pt x="94" y="485"/>
                      <a:pt x="94" y="485"/>
                      <a:pt x="94" y="485"/>
                    </a:cubicBezTo>
                    <a:cubicBezTo>
                      <a:pt x="94" y="496"/>
                      <a:pt x="94" y="496"/>
                      <a:pt x="94" y="496"/>
                    </a:cubicBezTo>
                    <a:cubicBezTo>
                      <a:pt x="43" y="499"/>
                      <a:pt x="43" y="499"/>
                      <a:pt x="43" y="499"/>
                    </a:cubicBezTo>
                    <a:lnTo>
                      <a:pt x="42" y="488"/>
                    </a:lnTo>
                    <a:close/>
                    <a:moveTo>
                      <a:pt x="98" y="546"/>
                    </a:moveTo>
                    <a:cubicBezTo>
                      <a:pt x="94" y="552"/>
                      <a:pt x="88" y="555"/>
                      <a:pt x="80" y="557"/>
                    </a:cubicBezTo>
                    <a:cubicBezTo>
                      <a:pt x="72" y="559"/>
                      <a:pt x="65" y="558"/>
                      <a:pt x="59" y="554"/>
                    </a:cubicBezTo>
                    <a:cubicBezTo>
                      <a:pt x="54" y="550"/>
                      <a:pt x="50" y="544"/>
                      <a:pt x="48" y="536"/>
                    </a:cubicBezTo>
                    <a:cubicBezTo>
                      <a:pt x="47" y="530"/>
                      <a:pt x="48" y="524"/>
                      <a:pt x="50" y="519"/>
                    </a:cubicBezTo>
                    <a:cubicBezTo>
                      <a:pt x="52" y="516"/>
                      <a:pt x="55" y="513"/>
                      <a:pt x="58" y="511"/>
                    </a:cubicBezTo>
                    <a:cubicBezTo>
                      <a:pt x="63" y="522"/>
                      <a:pt x="63" y="522"/>
                      <a:pt x="63" y="522"/>
                    </a:cubicBezTo>
                    <a:cubicBezTo>
                      <a:pt x="61" y="523"/>
                      <a:pt x="59" y="525"/>
                      <a:pt x="58" y="527"/>
                    </a:cubicBezTo>
                    <a:cubicBezTo>
                      <a:pt x="57" y="529"/>
                      <a:pt x="56" y="532"/>
                      <a:pt x="57" y="535"/>
                    </a:cubicBezTo>
                    <a:cubicBezTo>
                      <a:pt x="58" y="539"/>
                      <a:pt x="60" y="542"/>
                      <a:pt x="63" y="544"/>
                    </a:cubicBezTo>
                    <a:cubicBezTo>
                      <a:pt x="67" y="546"/>
                      <a:pt x="71" y="547"/>
                      <a:pt x="77" y="546"/>
                    </a:cubicBezTo>
                    <a:cubicBezTo>
                      <a:pt x="84" y="544"/>
                      <a:pt x="88" y="542"/>
                      <a:pt x="90" y="539"/>
                    </a:cubicBezTo>
                    <a:cubicBezTo>
                      <a:pt x="92" y="536"/>
                      <a:pt x="93" y="532"/>
                      <a:pt x="92" y="528"/>
                    </a:cubicBezTo>
                    <a:cubicBezTo>
                      <a:pt x="91" y="525"/>
                      <a:pt x="90" y="523"/>
                      <a:pt x="88" y="521"/>
                    </a:cubicBezTo>
                    <a:cubicBezTo>
                      <a:pt x="86" y="519"/>
                      <a:pt x="83" y="518"/>
                      <a:pt x="79" y="518"/>
                    </a:cubicBezTo>
                    <a:cubicBezTo>
                      <a:pt x="80" y="506"/>
                      <a:pt x="80" y="506"/>
                      <a:pt x="80" y="506"/>
                    </a:cubicBezTo>
                    <a:cubicBezTo>
                      <a:pt x="85" y="507"/>
                      <a:pt x="90" y="509"/>
                      <a:pt x="94" y="512"/>
                    </a:cubicBezTo>
                    <a:cubicBezTo>
                      <a:pt x="97" y="515"/>
                      <a:pt x="100" y="520"/>
                      <a:pt x="101" y="526"/>
                    </a:cubicBezTo>
                    <a:cubicBezTo>
                      <a:pt x="102" y="534"/>
                      <a:pt x="101" y="540"/>
                      <a:pt x="98" y="546"/>
                    </a:cubicBezTo>
                    <a:close/>
                    <a:moveTo>
                      <a:pt x="114" y="330"/>
                    </a:moveTo>
                    <a:cubicBezTo>
                      <a:pt x="101" y="331"/>
                      <a:pt x="101" y="331"/>
                      <a:pt x="101" y="331"/>
                    </a:cubicBezTo>
                    <a:cubicBezTo>
                      <a:pt x="94" y="353"/>
                      <a:pt x="94" y="353"/>
                      <a:pt x="94" y="353"/>
                    </a:cubicBezTo>
                    <a:cubicBezTo>
                      <a:pt x="104" y="361"/>
                      <a:pt x="104" y="361"/>
                      <a:pt x="104" y="361"/>
                    </a:cubicBezTo>
                    <a:cubicBezTo>
                      <a:pt x="100" y="373"/>
                      <a:pt x="100" y="373"/>
                      <a:pt x="100" y="373"/>
                    </a:cubicBezTo>
                    <a:cubicBezTo>
                      <a:pt x="58" y="336"/>
                      <a:pt x="58" y="336"/>
                      <a:pt x="58" y="336"/>
                    </a:cubicBezTo>
                    <a:cubicBezTo>
                      <a:pt x="62" y="325"/>
                      <a:pt x="62" y="325"/>
                      <a:pt x="62" y="325"/>
                    </a:cubicBezTo>
                    <a:cubicBezTo>
                      <a:pt x="118" y="318"/>
                      <a:pt x="118" y="318"/>
                      <a:pt x="118" y="318"/>
                    </a:cubicBezTo>
                    <a:lnTo>
                      <a:pt x="114" y="330"/>
                    </a:lnTo>
                    <a:close/>
                    <a:moveTo>
                      <a:pt x="252" y="762"/>
                    </a:moveTo>
                    <a:cubicBezTo>
                      <a:pt x="251" y="763"/>
                      <a:pt x="251" y="764"/>
                      <a:pt x="250" y="764"/>
                    </a:cubicBezTo>
                    <a:cubicBezTo>
                      <a:pt x="248" y="766"/>
                      <a:pt x="238" y="764"/>
                      <a:pt x="237" y="764"/>
                    </a:cubicBezTo>
                    <a:cubicBezTo>
                      <a:pt x="233" y="764"/>
                      <a:pt x="231" y="764"/>
                      <a:pt x="230" y="766"/>
                    </a:cubicBezTo>
                    <a:cubicBezTo>
                      <a:pt x="231" y="767"/>
                      <a:pt x="230" y="770"/>
                      <a:pt x="228" y="770"/>
                    </a:cubicBezTo>
                    <a:cubicBezTo>
                      <a:pt x="226" y="770"/>
                      <a:pt x="222" y="768"/>
                      <a:pt x="218" y="768"/>
                    </a:cubicBezTo>
                    <a:cubicBezTo>
                      <a:pt x="217" y="768"/>
                      <a:pt x="216" y="768"/>
                      <a:pt x="215" y="768"/>
                    </a:cubicBezTo>
                    <a:cubicBezTo>
                      <a:pt x="205" y="781"/>
                      <a:pt x="196" y="792"/>
                      <a:pt x="185" y="805"/>
                    </a:cubicBezTo>
                    <a:cubicBezTo>
                      <a:pt x="184" y="804"/>
                      <a:pt x="183" y="805"/>
                      <a:pt x="182" y="805"/>
                    </a:cubicBezTo>
                    <a:cubicBezTo>
                      <a:pt x="191" y="793"/>
                      <a:pt x="199" y="779"/>
                      <a:pt x="208" y="766"/>
                    </a:cubicBezTo>
                    <a:cubicBezTo>
                      <a:pt x="208" y="765"/>
                      <a:pt x="207" y="764"/>
                      <a:pt x="207" y="763"/>
                    </a:cubicBezTo>
                    <a:cubicBezTo>
                      <a:pt x="207" y="761"/>
                      <a:pt x="209" y="758"/>
                      <a:pt x="211" y="758"/>
                    </a:cubicBezTo>
                    <a:cubicBezTo>
                      <a:pt x="211" y="758"/>
                      <a:pt x="212" y="758"/>
                      <a:pt x="213" y="758"/>
                    </a:cubicBezTo>
                    <a:cubicBezTo>
                      <a:pt x="218" y="750"/>
                      <a:pt x="218" y="750"/>
                      <a:pt x="220" y="748"/>
                    </a:cubicBezTo>
                    <a:cubicBezTo>
                      <a:pt x="219" y="746"/>
                      <a:pt x="210" y="743"/>
                      <a:pt x="212" y="741"/>
                    </a:cubicBezTo>
                    <a:cubicBezTo>
                      <a:pt x="213" y="741"/>
                      <a:pt x="216" y="741"/>
                      <a:pt x="217" y="741"/>
                    </a:cubicBezTo>
                    <a:cubicBezTo>
                      <a:pt x="219" y="742"/>
                      <a:pt x="221" y="742"/>
                      <a:pt x="223" y="743"/>
                    </a:cubicBezTo>
                    <a:cubicBezTo>
                      <a:pt x="226" y="739"/>
                      <a:pt x="228" y="736"/>
                      <a:pt x="230" y="731"/>
                    </a:cubicBezTo>
                    <a:cubicBezTo>
                      <a:pt x="230" y="730"/>
                      <a:pt x="233" y="726"/>
                      <a:pt x="232" y="726"/>
                    </a:cubicBezTo>
                    <a:cubicBezTo>
                      <a:pt x="232" y="725"/>
                      <a:pt x="232" y="724"/>
                      <a:pt x="232" y="723"/>
                    </a:cubicBezTo>
                    <a:cubicBezTo>
                      <a:pt x="236" y="725"/>
                      <a:pt x="238" y="727"/>
                      <a:pt x="238" y="731"/>
                    </a:cubicBezTo>
                    <a:cubicBezTo>
                      <a:pt x="239" y="731"/>
                      <a:pt x="239" y="734"/>
                      <a:pt x="238" y="735"/>
                    </a:cubicBezTo>
                    <a:cubicBezTo>
                      <a:pt x="236" y="738"/>
                      <a:pt x="233" y="742"/>
                      <a:pt x="231" y="745"/>
                    </a:cubicBezTo>
                    <a:cubicBezTo>
                      <a:pt x="232" y="746"/>
                      <a:pt x="232" y="746"/>
                      <a:pt x="233" y="747"/>
                    </a:cubicBezTo>
                    <a:cubicBezTo>
                      <a:pt x="236" y="748"/>
                      <a:pt x="239" y="748"/>
                      <a:pt x="242" y="750"/>
                    </a:cubicBezTo>
                    <a:cubicBezTo>
                      <a:pt x="242" y="750"/>
                      <a:pt x="243" y="750"/>
                      <a:pt x="244" y="749"/>
                    </a:cubicBezTo>
                    <a:cubicBezTo>
                      <a:pt x="251" y="753"/>
                      <a:pt x="253" y="761"/>
                      <a:pt x="252" y="762"/>
                    </a:cubicBezTo>
                    <a:close/>
                    <a:moveTo>
                      <a:pt x="188" y="735"/>
                    </a:moveTo>
                    <a:cubicBezTo>
                      <a:pt x="191" y="738"/>
                      <a:pt x="194" y="740"/>
                      <a:pt x="195" y="742"/>
                    </a:cubicBezTo>
                    <a:cubicBezTo>
                      <a:pt x="196" y="743"/>
                      <a:pt x="200" y="748"/>
                      <a:pt x="202" y="755"/>
                    </a:cubicBezTo>
                    <a:cubicBezTo>
                      <a:pt x="203" y="757"/>
                      <a:pt x="204" y="758"/>
                      <a:pt x="203" y="761"/>
                    </a:cubicBezTo>
                    <a:cubicBezTo>
                      <a:pt x="199" y="758"/>
                      <a:pt x="199" y="757"/>
                      <a:pt x="197" y="752"/>
                    </a:cubicBezTo>
                    <a:cubicBezTo>
                      <a:pt x="197" y="750"/>
                      <a:pt x="196" y="748"/>
                      <a:pt x="193" y="744"/>
                    </a:cubicBezTo>
                    <a:cubicBezTo>
                      <a:pt x="192" y="742"/>
                      <a:pt x="188" y="738"/>
                      <a:pt x="188" y="735"/>
                    </a:cubicBezTo>
                    <a:close/>
                    <a:moveTo>
                      <a:pt x="261" y="821"/>
                    </a:moveTo>
                    <a:cubicBezTo>
                      <a:pt x="261" y="819"/>
                      <a:pt x="259" y="818"/>
                      <a:pt x="260" y="815"/>
                    </a:cubicBezTo>
                    <a:cubicBezTo>
                      <a:pt x="265" y="807"/>
                      <a:pt x="273" y="790"/>
                      <a:pt x="281" y="779"/>
                    </a:cubicBezTo>
                    <a:cubicBezTo>
                      <a:pt x="281" y="778"/>
                      <a:pt x="282" y="776"/>
                      <a:pt x="283" y="777"/>
                    </a:cubicBezTo>
                    <a:cubicBezTo>
                      <a:pt x="283" y="778"/>
                      <a:pt x="284" y="778"/>
                      <a:pt x="282" y="782"/>
                    </a:cubicBezTo>
                    <a:cubicBezTo>
                      <a:pt x="282" y="783"/>
                      <a:pt x="262" y="820"/>
                      <a:pt x="264" y="821"/>
                    </a:cubicBezTo>
                    <a:cubicBezTo>
                      <a:pt x="262" y="821"/>
                      <a:pt x="263" y="821"/>
                      <a:pt x="261" y="821"/>
                    </a:cubicBezTo>
                    <a:close/>
                    <a:moveTo>
                      <a:pt x="288" y="830"/>
                    </a:moveTo>
                    <a:cubicBezTo>
                      <a:pt x="288" y="830"/>
                      <a:pt x="287" y="830"/>
                      <a:pt x="287" y="830"/>
                    </a:cubicBezTo>
                    <a:cubicBezTo>
                      <a:pt x="285" y="830"/>
                      <a:pt x="283" y="829"/>
                      <a:pt x="281" y="828"/>
                    </a:cubicBezTo>
                    <a:cubicBezTo>
                      <a:pt x="280" y="826"/>
                      <a:pt x="275" y="818"/>
                      <a:pt x="275" y="816"/>
                    </a:cubicBezTo>
                    <a:cubicBezTo>
                      <a:pt x="275" y="816"/>
                      <a:pt x="275" y="816"/>
                      <a:pt x="276" y="816"/>
                    </a:cubicBezTo>
                    <a:cubicBezTo>
                      <a:pt x="277" y="822"/>
                      <a:pt x="286" y="820"/>
                      <a:pt x="293" y="818"/>
                    </a:cubicBezTo>
                    <a:cubicBezTo>
                      <a:pt x="299" y="816"/>
                      <a:pt x="304" y="813"/>
                      <a:pt x="305" y="812"/>
                    </a:cubicBezTo>
                    <a:cubicBezTo>
                      <a:pt x="304" y="811"/>
                      <a:pt x="305" y="811"/>
                      <a:pt x="303" y="809"/>
                    </a:cubicBezTo>
                    <a:cubicBezTo>
                      <a:pt x="303" y="810"/>
                      <a:pt x="300" y="811"/>
                      <a:pt x="296" y="812"/>
                    </a:cubicBezTo>
                    <a:cubicBezTo>
                      <a:pt x="288" y="814"/>
                      <a:pt x="274" y="816"/>
                      <a:pt x="273" y="815"/>
                    </a:cubicBezTo>
                    <a:cubicBezTo>
                      <a:pt x="269" y="814"/>
                      <a:pt x="270" y="813"/>
                      <a:pt x="272" y="809"/>
                    </a:cubicBezTo>
                    <a:cubicBezTo>
                      <a:pt x="279" y="807"/>
                      <a:pt x="290" y="805"/>
                      <a:pt x="296" y="802"/>
                    </a:cubicBezTo>
                    <a:cubicBezTo>
                      <a:pt x="297" y="802"/>
                      <a:pt x="298" y="801"/>
                      <a:pt x="297" y="799"/>
                    </a:cubicBezTo>
                    <a:cubicBezTo>
                      <a:pt x="294" y="801"/>
                      <a:pt x="286" y="801"/>
                      <a:pt x="283" y="801"/>
                    </a:cubicBezTo>
                    <a:cubicBezTo>
                      <a:pt x="280" y="798"/>
                      <a:pt x="282" y="795"/>
                      <a:pt x="284" y="792"/>
                    </a:cubicBezTo>
                    <a:cubicBezTo>
                      <a:pt x="284" y="792"/>
                      <a:pt x="284" y="792"/>
                      <a:pt x="284" y="792"/>
                    </a:cubicBezTo>
                    <a:cubicBezTo>
                      <a:pt x="286" y="794"/>
                      <a:pt x="293" y="793"/>
                      <a:pt x="295" y="791"/>
                    </a:cubicBezTo>
                    <a:cubicBezTo>
                      <a:pt x="294" y="789"/>
                      <a:pt x="291" y="784"/>
                      <a:pt x="293" y="785"/>
                    </a:cubicBezTo>
                    <a:cubicBezTo>
                      <a:pt x="295" y="786"/>
                      <a:pt x="295" y="787"/>
                      <a:pt x="297" y="788"/>
                    </a:cubicBezTo>
                    <a:cubicBezTo>
                      <a:pt x="298" y="788"/>
                      <a:pt x="298" y="787"/>
                      <a:pt x="298" y="787"/>
                    </a:cubicBezTo>
                    <a:cubicBezTo>
                      <a:pt x="296" y="786"/>
                      <a:pt x="295" y="785"/>
                      <a:pt x="294" y="785"/>
                    </a:cubicBezTo>
                    <a:cubicBezTo>
                      <a:pt x="295" y="782"/>
                      <a:pt x="297" y="782"/>
                      <a:pt x="299" y="783"/>
                    </a:cubicBezTo>
                    <a:cubicBezTo>
                      <a:pt x="301" y="784"/>
                      <a:pt x="307" y="790"/>
                      <a:pt x="308" y="790"/>
                    </a:cubicBezTo>
                    <a:cubicBezTo>
                      <a:pt x="308" y="790"/>
                      <a:pt x="308" y="790"/>
                      <a:pt x="308" y="790"/>
                    </a:cubicBezTo>
                    <a:cubicBezTo>
                      <a:pt x="309" y="791"/>
                      <a:pt x="309" y="792"/>
                      <a:pt x="310" y="793"/>
                    </a:cubicBezTo>
                    <a:cubicBezTo>
                      <a:pt x="309" y="797"/>
                      <a:pt x="307" y="798"/>
                      <a:pt x="305" y="798"/>
                    </a:cubicBezTo>
                    <a:cubicBezTo>
                      <a:pt x="305" y="802"/>
                      <a:pt x="305" y="806"/>
                      <a:pt x="308" y="811"/>
                    </a:cubicBezTo>
                    <a:cubicBezTo>
                      <a:pt x="310" y="810"/>
                      <a:pt x="312" y="809"/>
                      <a:pt x="313" y="808"/>
                    </a:cubicBezTo>
                    <a:cubicBezTo>
                      <a:pt x="315" y="810"/>
                      <a:pt x="316" y="811"/>
                      <a:pt x="316" y="814"/>
                    </a:cubicBezTo>
                    <a:cubicBezTo>
                      <a:pt x="314" y="818"/>
                      <a:pt x="309" y="817"/>
                      <a:pt x="309" y="819"/>
                    </a:cubicBezTo>
                    <a:cubicBezTo>
                      <a:pt x="307" y="824"/>
                      <a:pt x="308" y="831"/>
                      <a:pt x="307" y="835"/>
                    </a:cubicBezTo>
                    <a:cubicBezTo>
                      <a:pt x="306" y="835"/>
                      <a:pt x="305" y="835"/>
                      <a:pt x="305" y="835"/>
                    </a:cubicBezTo>
                    <a:cubicBezTo>
                      <a:pt x="304" y="831"/>
                      <a:pt x="304" y="824"/>
                      <a:pt x="305" y="821"/>
                    </a:cubicBezTo>
                    <a:cubicBezTo>
                      <a:pt x="302" y="821"/>
                      <a:pt x="299" y="823"/>
                      <a:pt x="294" y="824"/>
                    </a:cubicBezTo>
                    <a:cubicBezTo>
                      <a:pt x="294" y="825"/>
                      <a:pt x="294" y="824"/>
                      <a:pt x="294" y="825"/>
                    </a:cubicBezTo>
                    <a:cubicBezTo>
                      <a:pt x="296" y="826"/>
                      <a:pt x="297" y="827"/>
                      <a:pt x="297" y="828"/>
                    </a:cubicBezTo>
                    <a:cubicBezTo>
                      <a:pt x="297" y="829"/>
                      <a:pt x="296" y="831"/>
                      <a:pt x="295" y="831"/>
                    </a:cubicBezTo>
                    <a:cubicBezTo>
                      <a:pt x="294" y="831"/>
                      <a:pt x="293" y="830"/>
                      <a:pt x="290" y="829"/>
                    </a:cubicBezTo>
                    <a:cubicBezTo>
                      <a:pt x="289" y="829"/>
                      <a:pt x="289" y="829"/>
                      <a:pt x="288" y="830"/>
                    </a:cubicBezTo>
                    <a:close/>
                    <a:moveTo>
                      <a:pt x="316" y="787"/>
                    </a:moveTo>
                    <a:cubicBezTo>
                      <a:pt x="316" y="785"/>
                      <a:pt x="319" y="786"/>
                      <a:pt x="320" y="787"/>
                    </a:cubicBezTo>
                    <a:cubicBezTo>
                      <a:pt x="322" y="788"/>
                      <a:pt x="324" y="789"/>
                      <a:pt x="326" y="794"/>
                    </a:cubicBezTo>
                    <a:cubicBezTo>
                      <a:pt x="325" y="796"/>
                      <a:pt x="325" y="797"/>
                      <a:pt x="324" y="798"/>
                    </a:cubicBezTo>
                    <a:cubicBezTo>
                      <a:pt x="323" y="799"/>
                      <a:pt x="318" y="798"/>
                      <a:pt x="318" y="795"/>
                    </a:cubicBezTo>
                    <a:cubicBezTo>
                      <a:pt x="317" y="793"/>
                      <a:pt x="316" y="788"/>
                      <a:pt x="316" y="787"/>
                    </a:cubicBezTo>
                    <a:close/>
                    <a:moveTo>
                      <a:pt x="340" y="802"/>
                    </a:moveTo>
                    <a:cubicBezTo>
                      <a:pt x="333" y="803"/>
                      <a:pt x="318" y="845"/>
                      <a:pt x="312" y="854"/>
                    </a:cubicBezTo>
                    <a:cubicBezTo>
                      <a:pt x="307" y="861"/>
                      <a:pt x="305" y="861"/>
                      <a:pt x="302" y="858"/>
                    </a:cubicBezTo>
                    <a:cubicBezTo>
                      <a:pt x="298" y="854"/>
                      <a:pt x="293" y="836"/>
                      <a:pt x="294" y="832"/>
                    </a:cubicBezTo>
                    <a:cubicBezTo>
                      <a:pt x="295" y="833"/>
                      <a:pt x="296" y="836"/>
                      <a:pt x="297" y="837"/>
                    </a:cubicBezTo>
                    <a:cubicBezTo>
                      <a:pt x="297" y="836"/>
                      <a:pt x="297" y="836"/>
                      <a:pt x="297" y="835"/>
                    </a:cubicBezTo>
                    <a:cubicBezTo>
                      <a:pt x="298" y="838"/>
                      <a:pt x="302" y="846"/>
                      <a:pt x="303" y="847"/>
                    </a:cubicBezTo>
                    <a:cubicBezTo>
                      <a:pt x="306" y="849"/>
                      <a:pt x="307" y="845"/>
                      <a:pt x="309" y="843"/>
                    </a:cubicBezTo>
                    <a:cubicBezTo>
                      <a:pt x="313" y="834"/>
                      <a:pt x="324" y="807"/>
                      <a:pt x="329" y="799"/>
                    </a:cubicBezTo>
                    <a:cubicBezTo>
                      <a:pt x="331" y="794"/>
                      <a:pt x="334" y="789"/>
                      <a:pt x="330" y="786"/>
                    </a:cubicBezTo>
                    <a:cubicBezTo>
                      <a:pt x="319" y="780"/>
                      <a:pt x="305" y="785"/>
                      <a:pt x="295" y="779"/>
                    </a:cubicBezTo>
                    <a:cubicBezTo>
                      <a:pt x="295" y="778"/>
                      <a:pt x="295" y="778"/>
                      <a:pt x="296" y="778"/>
                    </a:cubicBezTo>
                    <a:cubicBezTo>
                      <a:pt x="301" y="776"/>
                      <a:pt x="327" y="782"/>
                      <a:pt x="327" y="782"/>
                    </a:cubicBezTo>
                    <a:cubicBezTo>
                      <a:pt x="335" y="784"/>
                      <a:pt x="345" y="793"/>
                      <a:pt x="340" y="802"/>
                    </a:cubicBezTo>
                    <a:close/>
                    <a:moveTo>
                      <a:pt x="364" y="858"/>
                    </a:moveTo>
                    <a:cubicBezTo>
                      <a:pt x="364" y="858"/>
                      <a:pt x="362" y="859"/>
                      <a:pt x="362" y="860"/>
                    </a:cubicBezTo>
                    <a:cubicBezTo>
                      <a:pt x="362" y="860"/>
                      <a:pt x="361" y="861"/>
                      <a:pt x="360" y="861"/>
                    </a:cubicBezTo>
                    <a:cubicBezTo>
                      <a:pt x="360" y="861"/>
                      <a:pt x="357" y="862"/>
                      <a:pt x="355" y="861"/>
                    </a:cubicBezTo>
                    <a:cubicBezTo>
                      <a:pt x="355" y="861"/>
                      <a:pt x="354" y="860"/>
                      <a:pt x="353" y="860"/>
                    </a:cubicBezTo>
                    <a:cubicBezTo>
                      <a:pt x="353" y="860"/>
                      <a:pt x="351" y="859"/>
                      <a:pt x="350" y="859"/>
                    </a:cubicBezTo>
                    <a:cubicBezTo>
                      <a:pt x="350" y="859"/>
                      <a:pt x="349" y="859"/>
                      <a:pt x="351" y="858"/>
                    </a:cubicBezTo>
                    <a:cubicBezTo>
                      <a:pt x="351" y="858"/>
                      <a:pt x="351" y="858"/>
                      <a:pt x="353" y="858"/>
                    </a:cubicBezTo>
                    <a:cubicBezTo>
                      <a:pt x="353" y="858"/>
                      <a:pt x="353" y="858"/>
                      <a:pt x="354" y="857"/>
                    </a:cubicBezTo>
                    <a:cubicBezTo>
                      <a:pt x="354" y="857"/>
                      <a:pt x="354" y="857"/>
                      <a:pt x="354" y="857"/>
                    </a:cubicBezTo>
                    <a:cubicBezTo>
                      <a:pt x="354" y="857"/>
                      <a:pt x="355" y="858"/>
                      <a:pt x="356" y="856"/>
                    </a:cubicBezTo>
                    <a:cubicBezTo>
                      <a:pt x="356" y="856"/>
                      <a:pt x="356" y="855"/>
                      <a:pt x="357" y="855"/>
                    </a:cubicBezTo>
                    <a:cubicBezTo>
                      <a:pt x="357" y="855"/>
                      <a:pt x="361" y="853"/>
                      <a:pt x="370" y="848"/>
                    </a:cubicBezTo>
                    <a:cubicBezTo>
                      <a:pt x="370" y="848"/>
                      <a:pt x="378" y="843"/>
                      <a:pt x="384" y="837"/>
                    </a:cubicBezTo>
                    <a:cubicBezTo>
                      <a:pt x="384" y="837"/>
                      <a:pt x="388" y="834"/>
                      <a:pt x="392" y="831"/>
                    </a:cubicBezTo>
                    <a:cubicBezTo>
                      <a:pt x="392" y="831"/>
                      <a:pt x="405" y="820"/>
                      <a:pt x="408" y="817"/>
                    </a:cubicBezTo>
                    <a:cubicBezTo>
                      <a:pt x="408" y="817"/>
                      <a:pt x="398" y="813"/>
                      <a:pt x="400" y="808"/>
                    </a:cubicBezTo>
                    <a:cubicBezTo>
                      <a:pt x="400" y="808"/>
                      <a:pt x="400" y="806"/>
                      <a:pt x="401" y="808"/>
                    </a:cubicBezTo>
                    <a:cubicBezTo>
                      <a:pt x="401" y="808"/>
                      <a:pt x="405" y="812"/>
                      <a:pt x="412" y="810"/>
                    </a:cubicBezTo>
                    <a:cubicBezTo>
                      <a:pt x="412" y="810"/>
                      <a:pt x="416" y="810"/>
                      <a:pt x="420" y="807"/>
                    </a:cubicBezTo>
                    <a:cubicBezTo>
                      <a:pt x="420" y="807"/>
                      <a:pt x="424" y="807"/>
                      <a:pt x="426" y="815"/>
                    </a:cubicBezTo>
                    <a:cubicBezTo>
                      <a:pt x="426" y="815"/>
                      <a:pt x="427" y="819"/>
                      <a:pt x="424" y="818"/>
                    </a:cubicBezTo>
                    <a:cubicBezTo>
                      <a:pt x="424" y="818"/>
                      <a:pt x="421" y="818"/>
                      <a:pt x="419" y="819"/>
                    </a:cubicBezTo>
                    <a:cubicBezTo>
                      <a:pt x="418" y="819"/>
                      <a:pt x="417" y="819"/>
                      <a:pt x="416" y="820"/>
                    </a:cubicBezTo>
                    <a:cubicBezTo>
                      <a:pt x="416" y="820"/>
                      <a:pt x="409" y="826"/>
                      <a:pt x="396" y="835"/>
                    </a:cubicBezTo>
                    <a:cubicBezTo>
                      <a:pt x="396" y="835"/>
                      <a:pt x="390" y="839"/>
                      <a:pt x="380" y="848"/>
                    </a:cubicBezTo>
                    <a:cubicBezTo>
                      <a:pt x="380" y="848"/>
                      <a:pt x="373" y="855"/>
                      <a:pt x="364" y="858"/>
                    </a:cubicBezTo>
                    <a:close/>
                    <a:moveTo>
                      <a:pt x="429" y="859"/>
                    </a:moveTo>
                    <a:cubicBezTo>
                      <a:pt x="429" y="859"/>
                      <a:pt x="429" y="860"/>
                      <a:pt x="429" y="861"/>
                    </a:cubicBezTo>
                    <a:cubicBezTo>
                      <a:pt x="429" y="861"/>
                      <a:pt x="429" y="863"/>
                      <a:pt x="427" y="862"/>
                    </a:cubicBezTo>
                    <a:cubicBezTo>
                      <a:pt x="427" y="862"/>
                      <a:pt x="420" y="864"/>
                      <a:pt x="418" y="866"/>
                    </a:cubicBezTo>
                    <a:cubicBezTo>
                      <a:pt x="418" y="866"/>
                      <a:pt x="415" y="870"/>
                      <a:pt x="415" y="872"/>
                    </a:cubicBezTo>
                    <a:cubicBezTo>
                      <a:pt x="415" y="872"/>
                      <a:pt x="415" y="875"/>
                      <a:pt x="412" y="875"/>
                    </a:cubicBezTo>
                    <a:cubicBezTo>
                      <a:pt x="412" y="875"/>
                      <a:pt x="411" y="876"/>
                      <a:pt x="409" y="875"/>
                    </a:cubicBezTo>
                    <a:cubicBezTo>
                      <a:pt x="409" y="875"/>
                      <a:pt x="406" y="873"/>
                      <a:pt x="403" y="876"/>
                    </a:cubicBezTo>
                    <a:cubicBezTo>
                      <a:pt x="403" y="876"/>
                      <a:pt x="403" y="877"/>
                      <a:pt x="402" y="875"/>
                    </a:cubicBezTo>
                    <a:cubicBezTo>
                      <a:pt x="402" y="875"/>
                      <a:pt x="402" y="874"/>
                      <a:pt x="400" y="874"/>
                    </a:cubicBezTo>
                    <a:cubicBezTo>
                      <a:pt x="400" y="874"/>
                      <a:pt x="400" y="873"/>
                      <a:pt x="400" y="872"/>
                    </a:cubicBezTo>
                    <a:cubicBezTo>
                      <a:pt x="400" y="872"/>
                      <a:pt x="400" y="870"/>
                      <a:pt x="398" y="869"/>
                    </a:cubicBezTo>
                    <a:cubicBezTo>
                      <a:pt x="398" y="869"/>
                      <a:pt x="397" y="869"/>
                      <a:pt x="396" y="867"/>
                    </a:cubicBezTo>
                    <a:cubicBezTo>
                      <a:pt x="396" y="867"/>
                      <a:pt x="395" y="861"/>
                      <a:pt x="394" y="858"/>
                    </a:cubicBezTo>
                    <a:cubicBezTo>
                      <a:pt x="394" y="858"/>
                      <a:pt x="393" y="855"/>
                      <a:pt x="390" y="854"/>
                    </a:cubicBezTo>
                    <a:cubicBezTo>
                      <a:pt x="390" y="854"/>
                      <a:pt x="386" y="848"/>
                      <a:pt x="388" y="848"/>
                    </a:cubicBezTo>
                    <a:cubicBezTo>
                      <a:pt x="388" y="848"/>
                      <a:pt x="393" y="848"/>
                      <a:pt x="395" y="854"/>
                    </a:cubicBezTo>
                    <a:cubicBezTo>
                      <a:pt x="395" y="854"/>
                      <a:pt x="395" y="856"/>
                      <a:pt x="396" y="858"/>
                    </a:cubicBezTo>
                    <a:cubicBezTo>
                      <a:pt x="396" y="858"/>
                      <a:pt x="396" y="860"/>
                      <a:pt x="399" y="866"/>
                    </a:cubicBezTo>
                    <a:cubicBezTo>
                      <a:pt x="399" y="866"/>
                      <a:pt x="399" y="867"/>
                      <a:pt x="400" y="865"/>
                    </a:cubicBezTo>
                    <a:cubicBezTo>
                      <a:pt x="401" y="863"/>
                      <a:pt x="401" y="863"/>
                      <a:pt x="401" y="863"/>
                    </a:cubicBezTo>
                    <a:cubicBezTo>
                      <a:pt x="401" y="863"/>
                      <a:pt x="402" y="861"/>
                      <a:pt x="403" y="862"/>
                    </a:cubicBezTo>
                    <a:cubicBezTo>
                      <a:pt x="403" y="862"/>
                      <a:pt x="404" y="863"/>
                      <a:pt x="404" y="862"/>
                    </a:cubicBezTo>
                    <a:cubicBezTo>
                      <a:pt x="404" y="862"/>
                      <a:pt x="407" y="861"/>
                      <a:pt x="409" y="858"/>
                    </a:cubicBezTo>
                    <a:cubicBezTo>
                      <a:pt x="409" y="858"/>
                      <a:pt x="412" y="856"/>
                      <a:pt x="411" y="855"/>
                    </a:cubicBezTo>
                    <a:cubicBezTo>
                      <a:pt x="411" y="855"/>
                      <a:pt x="408" y="852"/>
                      <a:pt x="407" y="850"/>
                    </a:cubicBezTo>
                    <a:cubicBezTo>
                      <a:pt x="407" y="850"/>
                      <a:pt x="405" y="849"/>
                      <a:pt x="406" y="848"/>
                    </a:cubicBezTo>
                    <a:cubicBezTo>
                      <a:pt x="406" y="848"/>
                      <a:pt x="407" y="848"/>
                      <a:pt x="410" y="849"/>
                    </a:cubicBezTo>
                    <a:cubicBezTo>
                      <a:pt x="410" y="849"/>
                      <a:pt x="416" y="850"/>
                      <a:pt x="418" y="848"/>
                    </a:cubicBezTo>
                    <a:cubicBezTo>
                      <a:pt x="418" y="848"/>
                      <a:pt x="419" y="846"/>
                      <a:pt x="420" y="847"/>
                    </a:cubicBezTo>
                    <a:cubicBezTo>
                      <a:pt x="420" y="847"/>
                      <a:pt x="423" y="850"/>
                      <a:pt x="424" y="850"/>
                    </a:cubicBezTo>
                    <a:cubicBezTo>
                      <a:pt x="424" y="850"/>
                      <a:pt x="430" y="852"/>
                      <a:pt x="429" y="859"/>
                    </a:cubicBezTo>
                    <a:close/>
                    <a:moveTo>
                      <a:pt x="485" y="876"/>
                    </a:moveTo>
                    <a:cubicBezTo>
                      <a:pt x="485" y="876"/>
                      <a:pt x="484" y="878"/>
                      <a:pt x="482" y="877"/>
                    </a:cubicBezTo>
                    <a:cubicBezTo>
                      <a:pt x="482" y="877"/>
                      <a:pt x="476" y="874"/>
                      <a:pt x="474" y="867"/>
                    </a:cubicBezTo>
                    <a:cubicBezTo>
                      <a:pt x="474" y="867"/>
                      <a:pt x="472" y="857"/>
                      <a:pt x="472" y="856"/>
                    </a:cubicBezTo>
                    <a:cubicBezTo>
                      <a:pt x="472" y="856"/>
                      <a:pt x="473" y="856"/>
                      <a:pt x="472" y="855"/>
                    </a:cubicBezTo>
                    <a:cubicBezTo>
                      <a:pt x="472" y="849"/>
                      <a:pt x="472" y="849"/>
                      <a:pt x="472" y="849"/>
                    </a:cubicBezTo>
                    <a:cubicBezTo>
                      <a:pt x="472" y="849"/>
                      <a:pt x="472" y="848"/>
                      <a:pt x="472" y="847"/>
                    </a:cubicBezTo>
                    <a:cubicBezTo>
                      <a:pt x="472" y="847"/>
                      <a:pt x="472" y="846"/>
                      <a:pt x="472" y="846"/>
                    </a:cubicBezTo>
                    <a:cubicBezTo>
                      <a:pt x="472" y="846"/>
                      <a:pt x="472" y="845"/>
                      <a:pt x="472" y="845"/>
                    </a:cubicBezTo>
                    <a:cubicBezTo>
                      <a:pt x="472" y="845"/>
                      <a:pt x="472" y="842"/>
                      <a:pt x="474" y="844"/>
                    </a:cubicBezTo>
                    <a:cubicBezTo>
                      <a:pt x="474" y="844"/>
                      <a:pt x="475" y="845"/>
                      <a:pt x="474" y="846"/>
                    </a:cubicBezTo>
                    <a:cubicBezTo>
                      <a:pt x="474" y="846"/>
                      <a:pt x="473" y="848"/>
                      <a:pt x="477" y="855"/>
                    </a:cubicBezTo>
                    <a:cubicBezTo>
                      <a:pt x="477" y="855"/>
                      <a:pt x="477" y="856"/>
                      <a:pt x="478" y="857"/>
                    </a:cubicBezTo>
                    <a:cubicBezTo>
                      <a:pt x="478" y="857"/>
                      <a:pt x="480" y="857"/>
                      <a:pt x="480" y="860"/>
                    </a:cubicBezTo>
                    <a:cubicBezTo>
                      <a:pt x="480" y="860"/>
                      <a:pt x="480" y="862"/>
                      <a:pt x="480" y="862"/>
                    </a:cubicBezTo>
                    <a:cubicBezTo>
                      <a:pt x="480" y="862"/>
                      <a:pt x="480" y="864"/>
                      <a:pt x="481" y="863"/>
                    </a:cubicBezTo>
                    <a:cubicBezTo>
                      <a:pt x="481" y="863"/>
                      <a:pt x="482" y="863"/>
                      <a:pt x="482" y="864"/>
                    </a:cubicBezTo>
                    <a:cubicBezTo>
                      <a:pt x="482" y="864"/>
                      <a:pt x="482" y="868"/>
                      <a:pt x="483" y="869"/>
                    </a:cubicBezTo>
                    <a:cubicBezTo>
                      <a:pt x="483" y="869"/>
                      <a:pt x="483" y="870"/>
                      <a:pt x="483" y="870"/>
                    </a:cubicBezTo>
                    <a:cubicBezTo>
                      <a:pt x="483" y="870"/>
                      <a:pt x="483" y="871"/>
                      <a:pt x="484" y="871"/>
                    </a:cubicBezTo>
                    <a:cubicBezTo>
                      <a:pt x="484" y="871"/>
                      <a:pt x="484" y="871"/>
                      <a:pt x="484" y="872"/>
                    </a:cubicBezTo>
                    <a:cubicBezTo>
                      <a:pt x="484" y="872"/>
                      <a:pt x="485" y="876"/>
                      <a:pt x="485" y="876"/>
                    </a:cubicBezTo>
                    <a:close/>
                    <a:moveTo>
                      <a:pt x="482" y="834"/>
                    </a:moveTo>
                    <a:cubicBezTo>
                      <a:pt x="482" y="834"/>
                      <a:pt x="480" y="833"/>
                      <a:pt x="480" y="833"/>
                    </a:cubicBezTo>
                    <a:cubicBezTo>
                      <a:pt x="480" y="833"/>
                      <a:pt x="479" y="833"/>
                      <a:pt x="477" y="833"/>
                    </a:cubicBezTo>
                    <a:cubicBezTo>
                      <a:pt x="477" y="833"/>
                      <a:pt x="476" y="833"/>
                      <a:pt x="476" y="832"/>
                    </a:cubicBezTo>
                    <a:cubicBezTo>
                      <a:pt x="476" y="832"/>
                      <a:pt x="479" y="827"/>
                      <a:pt x="478" y="823"/>
                    </a:cubicBezTo>
                    <a:cubicBezTo>
                      <a:pt x="478" y="823"/>
                      <a:pt x="477" y="822"/>
                      <a:pt x="478" y="821"/>
                    </a:cubicBezTo>
                    <a:cubicBezTo>
                      <a:pt x="478" y="821"/>
                      <a:pt x="479" y="820"/>
                      <a:pt x="480" y="821"/>
                    </a:cubicBezTo>
                    <a:cubicBezTo>
                      <a:pt x="480" y="821"/>
                      <a:pt x="484" y="829"/>
                      <a:pt x="485" y="832"/>
                    </a:cubicBezTo>
                    <a:cubicBezTo>
                      <a:pt x="485" y="832"/>
                      <a:pt x="485" y="835"/>
                      <a:pt x="482" y="834"/>
                    </a:cubicBezTo>
                    <a:close/>
                    <a:moveTo>
                      <a:pt x="540" y="839"/>
                    </a:moveTo>
                    <a:cubicBezTo>
                      <a:pt x="540" y="839"/>
                      <a:pt x="538" y="842"/>
                      <a:pt x="536" y="843"/>
                    </a:cubicBezTo>
                    <a:cubicBezTo>
                      <a:pt x="536" y="843"/>
                      <a:pt x="535" y="844"/>
                      <a:pt x="535" y="846"/>
                    </a:cubicBezTo>
                    <a:cubicBezTo>
                      <a:pt x="535" y="846"/>
                      <a:pt x="532" y="852"/>
                      <a:pt x="530" y="853"/>
                    </a:cubicBezTo>
                    <a:cubicBezTo>
                      <a:pt x="530" y="853"/>
                      <a:pt x="527" y="855"/>
                      <a:pt x="528" y="858"/>
                    </a:cubicBezTo>
                    <a:cubicBezTo>
                      <a:pt x="528" y="858"/>
                      <a:pt x="532" y="860"/>
                      <a:pt x="531" y="864"/>
                    </a:cubicBezTo>
                    <a:cubicBezTo>
                      <a:pt x="531" y="864"/>
                      <a:pt x="532" y="866"/>
                      <a:pt x="530" y="866"/>
                    </a:cubicBezTo>
                    <a:cubicBezTo>
                      <a:pt x="530" y="866"/>
                      <a:pt x="529" y="866"/>
                      <a:pt x="528" y="866"/>
                    </a:cubicBezTo>
                    <a:cubicBezTo>
                      <a:pt x="528" y="866"/>
                      <a:pt x="527" y="867"/>
                      <a:pt x="527" y="867"/>
                    </a:cubicBezTo>
                    <a:cubicBezTo>
                      <a:pt x="527" y="867"/>
                      <a:pt x="524" y="868"/>
                      <a:pt x="521" y="868"/>
                    </a:cubicBezTo>
                    <a:cubicBezTo>
                      <a:pt x="521" y="868"/>
                      <a:pt x="519" y="868"/>
                      <a:pt x="517" y="868"/>
                    </a:cubicBezTo>
                    <a:cubicBezTo>
                      <a:pt x="517" y="868"/>
                      <a:pt x="516" y="867"/>
                      <a:pt x="516" y="868"/>
                    </a:cubicBezTo>
                    <a:cubicBezTo>
                      <a:pt x="516" y="868"/>
                      <a:pt x="511" y="873"/>
                      <a:pt x="506" y="869"/>
                    </a:cubicBezTo>
                    <a:cubicBezTo>
                      <a:pt x="506" y="869"/>
                      <a:pt x="505" y="868"/>
                      <a:pt x="504" y="868"/>
                    </a:cubicBezTo>
                    <a:cubicBezTo>
                      <a:pt x="503" y="867"/>
                      <a:pt x="502" y="866"/>
                      <a:pt x="501" y="866"/>
                    </a:cubicBezTo>
                    <a:cubicBezTo>
                      <a:pt x="501" y="866"/>
                      <a:pt x="496" y="862"/>
                      <a:pt x="493" y="861"/>
                    </a:cubicBezTo>
                    <a:cubicBezTo>
                      <a:pt x="493" y="861"/>
                      <a:pt x="490" y="858"/>
                      <a:pt x="489" y="856"/>
                    </a:cubicBezTo>
                    <a:cubicBezTo>
                      <a:pt x="489" y="856"/>
                      <a:pt x="488" y="853"/>
                      <a:pt x="487" y="853"/>
                    </a:cubicBezTo>
                    <a:cubicBezTo>
                      <a:pt x="487" y="853"/>
                      <a:pt x="485" y="853"/>
                      <a:pt x="485" y="852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49"/>
                      <a:pt x="487" y="846"/>
                    </a:cubicBezTo>
                    <a:cubicBezTo>
                      <a:pt x="487" y="846"/>
                      <a:pt x="489" y="844"/>
                      <a:pt x="490" y="843"/>
                    </a:cubicBezTo>
                    <a:cubicBezTo>
                      <a:pt x="490" y="843"/>
                      <a:pt x="494" y="839"/>
                      <a:pt x="497" y="838"/>
                    </a:cubicBezTo>
                    <a:cubicBezTo>
                      <a:pt x="497" y="838"/>
                      <a:pt x="498" y="836"/>
                      <a:pt x="499" y="835"/>
                    </a:cubicBezTo>
                    <a:cubicBezTo>
                      <a:pt x="500" y="834"/>
                      <a:pt x="501" y="833"/>
                      <a:pt x="502" y="833"/>
                    </a:cubicBezTo>
                    <a:cubicBezTo>
                      <a:pt x="502" y="833"/>
                      <a:pt x="503" y="831"/>
                      <a:pt x="505" y="830"/>
                    </a:cubicBezTo>
                    <a:cubicBezTo>
                      <a:pt x="505" y="830"/>
                      <a:pt x="509" y="829"/>
                      <a:pt x="509" y="828"/>
                    </a:cubicBezTo>
                    <a:cubicBezTo>
                      <a:pt x="509" y="828"/>
                      <a:pt x="508" y="825"/>
                      <a:pt x="508" y="824"/>
                    </a:cubicBezTo>
                    <a:cubicBezTo>
                      <a:pt x="506" y="809"/>
                      <a:pt x="506" y="809"/>
                      <a:pt x="506" y="809"/>
                    </a:cubicBezTo>
                    <a:cubicBezTo>
                      <a:pt x="506" y="809"/>
                      <a:pt x="506" y="808"/>
                      <a:pt x="507" y="809"/>
                    </a:cubicBezTo>
                    <a:cubicBezTo>
                      <a:pt x="507" y="809"/>
                      <a:pt x="508" y="809"/>
                      <a:pt x="510" y="809"/>
                    </a:cubicBezTo>
                    <a:cubicBezTo>
                      <a:pt x="510" y="809"/>
                      <a:pt x="511" y="809"/>
                      <a:pt x="512" y="812"/>
                    </a:cubicBezTo>
                    <a:cubicBezTo>
                      <a:pt x="512" y="812"/>
                      <a:pt x="514" y="816"/>
                      <a:pt x="515" y="820"/>
                    </a:cubicBezTo>
                    <a:cubicBezTo>
                      <a:pt x="515" y="820"/>
                      <a:pt x="516" y="826"/>
                      <a:pt x="516" y="827"/>
                    </a:cubicBezTo>
                    <a:cubicBezTo>
                      <a:pt x="516" y="827"/>
                      <a:pt x="515" y="828"/>
                      <a:pt x="517" y="828"/>
                    </a:cubicBezTo>
                    <a:cubicBezTo>
                      <a:pt x="517" y="828"/>
                      <a:pt x="520" y="828"/>
                      <a:pt x="522" y="829"/>
                    </a:cubicBezTo>
                    <a:cubicBezTo>
                      <a:pt x="526" y="829"/>
                      <a:pt x="531" y="829"/>
                      <a:pt x="532" y="829"/>
                    </a:cubicBezTo>
                    <a:cubicBezTo>
                      <a:pt x="532" y="829"/>
                      <a:pt x="537" y="830"/>
                      <a:pt x="540" y="835"/>
                    </a:cubicBezTo>
                    <a:cubicBezTo>
                      <a:pt x="540" y="835"/>
                      <a:pt x="541" y="835"/>
                      <a:pt x="540" y="839"/>
                    </a:cubicBezTo>
                    <a:close/>
                    <a:moveTo>
                      <a:pt x="604" y="809"/>
                    </a:moveTo>
                    <a:cubicBezTo>
                      <a:pt x="604" y="809"/>
                      <a:pt x="603" y="810"/>
                      <a:pt x="603" y="811"/>
                    </a:cubicBezTo>
                    <a:cubicBezTo>
                      <a:pt x="603" y="811"/>
                      <a:pt x="602" y="815"/>
                      <a:pt x="602" y="816"/>
                    </a:cubicBezTo>
                    <a:cubicBezTo>
                      <a:pt x="602" y="816"/>
                      <a:pt x="602" y="819"/>
                      <a:pt x="601" y="821"/>
                    </a:cubicBezTo>
                    <a:cubicBezTo>
                      <a:pt x="601" y="821"/>
                      <a:pt x="597" y="826"/>
                      <a:pt x="601" y="831"/>
                    </a:cubicBezTo>
                    <a:cubicBezTo>
                      <a:pt x="601" y="831"/>
                      <a:pt x="604" y="834"/>
                      <a:pt x="601" y="837"/>
                    </a:cubicBezTo>
                    <a:cubicBezTo>
                      <a:pt x="601" y="837"/>
                      <a:pt x="599" y="837"/>
                      <a:pt x="598" y="840"/>
                    </a:cubicBezTo>
                    <a:cubicBezTo>
                      <a:pt x="598" y="840"/>
                      <a:pt x="598" y="842"/>
                      <a:pt x="598" y="842"/>
                    </a:cubicBezTo>
                    <a:cubicBezTo>
                      <a:pt x="598" y="842"/>
                      <a:pt x="598" y="844"/>
                      <a:pt x="598" y="845"/>
                    </a:cubicBezTo>
                    <a:cubicBezTo>
                      <a:pt x="598" y="845"/>
                      <a:pt x="597" y="847"/>
                      <a:pt x="595" y="848"/>
                    </a:cubicBezTo>
                    <a:cubicBezTo>
                      <a:pt x="595" y="848"/>
                      <a:pt x="592" y="850"/>
                      <a:pt x="592" y="851"/>
                    </a:cubicBezTo>
                    <a:cubicBezTo>
                      <a:pt x="592" y="851"/>
                      <a:pt x="590" y="853"/>
                      <a:pt x="590" y="853"/>
                    </a:cubicBezTo>
                    <a:cubicBezTo>
                      <a:pt x="590" y="853"/>
                      <a:pt x="589" y="853"/>
                      <a:pt x="589" y="854"/>
                    </a:cubicBezTo>
                    <a:cubicBezTo>
                      <a:pt x="589" y="854"/>
                      <a:pt x="588" y="856"/>
                      <a:pt x="585" y="857"/>
                    </a:cubicBezTo>
                    <a:cubicBezTo>
                      <a:pt x="585" y="857"/>
                      <a:pt x="585" y="851"/>
                      <a:pt x="585" y="848"/>
                    </a:cubicBezTo>
                    <a:cubicBezTo>
                      <a:pt x="585" y="848"/>
                      <a:pt x="585" y="845"/>
                      <a:pt x="586" y="843"/>
                    </a:cubicBezTo>
                    <a:cubicBezTo>
                      <a:pt x="586" y="843"/>
                      <a:pt x="585" y="840"/>
                      <a:pt x="587" y="840"/>
                    </a:cubicBezTo>
                    <a:cubicBezTo>
                      <a:pt x="587" y="840"/>
                      <a:pt x="588" y="841"/>
                      <a:pt x="588" y="840"/>
                    </a:cubicBezTo>
                    <a:cubicBezTo>
                      <a:pt x="588" y="840"/>
                      <a:pt x="589" y="836"/>
                      <a:pt x="589" y="836"/>
                    </a:cubicBezTo>
                    <a:cubicBezTo>
                      <a:pt x="589" y="836"/>
                      <a:pt x="588" y="835"/>
                      <a:pt x="587" y="835"/>
                    </a:cubicBezTo>
                    <a:cubicBezTo>
                      <a:pt x="587" y="835"/>
                      <a:pt x="586" y="834"/>
                      <a:pt x="587" y="832"/>
                    </a:cubicBezTo>
                    <a:cubicBezTo>
                      <a:pt x="587" y="832"/>
                      <a:pt x="587" y="832"/>
                      <a:pt x="585" y="831"/>
                    </a:cubicBezTo>
                    <a:cubicBezTo>
                      <a:pt x="585" y="831"/>
                      <a:pt x="583" y="830"/>
                      <a:pt x="583" y="831"/>
                    </a:cubicBezTo>
                    <a:cubicBezTo>
                      <a:pt x="583" y="831"/>
                      <a:pt x="583" y="832"/>
                      <a:pt x="581" y="831"/>
                    </a:cubicBezTo>
                    <a:cubicBezTo>
                      <a:pt x="581" y="831"/>
                      <a:pt x="572" y="829"/>
                      <a:pt x="576" y="827"/>
                    </a:cubicBezTo>
                    <a:cubicBezTo>
                      <a:pt x="576" y="827"/>
                      <a:pt x="581" y="827"/>
                      <a:pt x="584" y="823"/>
                    </a:cubicBezTo>
                    <a:cubicBezTo>
                      <a:pt x="584" y="823"/>
                      <a:pt x="586" y="822"/>
                      <a:pt x="586" y="815"/>
                    </a:cubicBezTo>
                    <a:cubicBezTo>
                      <a:pt x="586" y="815"/>
                      <a:pt x="586" y="814"/>
                      <a:pt x="585" y="813"/>
                    </a:cubicBezTo>
                    <a:cubicBezTo>
                      <a:pt x="585" y="813"/>
                      <a:pt x="585" y="813"/>
                      <a:pt x="585" y="812"/>
                    </a:cubicBezTo>
                    <a:cubicBezTo>
                      <a:pt x="585" y="812"/>
                      <a:pt x="585" y="811"/>
                      <a:pt x="584" y="810"/>
                    </a:cubicBezTo>
                    <a:cubicBezTo>
                      <a:pt x="584" y="810"/>
                      <a:pt x="584" y="809"/>
                      <a:pt x="584" y="808"/>
                    </a:cubicBezTo>
                    <a:cubicBezTo>
                      <a:pt x="584" y="808"/>
                      <a:pt x="584" y="807"/>
                      <a:pt x="583" y="807"/>
                    </a:cubicBezTo>
                    <a:cubicBezTo>
                      <a:pt x="583" y="807"/>
                      <a:pt x="583" y="806"/>
                      <a:pt x="583" y="805"/>
                    </a:cubicBezTo>
                    <a:cubicBezTo>
                      <a:pt x="583" y="805"/>
                      <a:pt x="583" y="805"/>
                      <a:pt x="583" y="804"/>
                    </a:cubicBezTo>
                    <a:cubicBezTo>
                      <a:pt x="583" y="804"/>
                      <a:pt x="582" y="803"/>
                      <a:pt x="583" y="803"/>
                    </a:cubicBezTo>
                    <a:cubicBezTo>
                      <a:pt x="583" y="803"/>
                      <a:pt x="584" y="803"/>
                      <a:pt x="583" y="801"/>
                    </a:cubicBezTo>
                    <a:cubicBezTo>
                      <a:pt x="583" y="801"/>
                      <a:pt x="582" y="800"/>
                      <a:pt x="581" y="799"/>
                    </a:cubicBezTo>
                    <a:cubicBezTo>
                      <a:pt x="580" y="798"/>
                      <a:pt x="580" y="798"/>
                      <a:pt x="580" y="798"/>
                    </a:cubicBezTo>
                    <a:cubicBezTo>
                      <a:pt x="577" y="791"/>
                      <a:pt x="577" y="791"/>
                      <a:pt x="577" y="791"/>
                    </a:cubicBezTo>
                    <a:cubicBezTo>
                      <a:pt x="577" y="791"/>
                      <a:pt x="573" y="788"/>
                      <a:pt x="577" y="789"/>
                    </a:cubicBezTo>
                    <a:cubicBezTo>
                      <a:pt x="577" y="789"/>
                      <a:pt x="581" y="788"/>
                      <a:pt x="583" y="789"/>
                    </a:cubicBezTo>
                    <a:cubicBezTo>
                      <a:pt x="583" y="789"/>
                      <a:pt x="587" y="789"/>
                      <a:pt x="588" y="789"/>
                    </a:cubicBezTo>
                    <a:cubicBezTo>
                      <a:pt x="588" y="789"/>
                      <a:pt x="589" y="789"/>
                      <a:pt x="591" y="792"/>
                    </a:cubicBezTo>
                    <a:cubicBezTo>
                      <a:pt x="591" y="792"/>
                      <a:pt x="592" y="796"/>
                      <a:pt x="593" y="796"/>
                    </a:cubicBezTo>
                    <a:cubicBezTo>
                      <a:pt x="593" y="796"/>
                      <a:pt x="597" y="797"/>
                      <a:pt x="598" y="797"/>
                    </a:cubicBezTo>
                    <a:cubicBezTo>
                      <a:pt x="598" y="797"/>
                      <a:pt x="598" y="797"/>
                      <a:pt x="599" y="797"/>
                    </a:cubicBezTo>
                    <a:cubicBezTo>
                      <a:pt x="599" y="797"/>
                      <a:pt x="601" y="796"/>
                      <a:pt x="602" y="798"/>
                    </a:cubicBezTo>
                    <a:cubicBezTo>
                      <a:pt x="602" y="798"/>
                      <a:pt x="602" y="800"/>
                      <a:pt x="603" y="799"/>
                    </a:cubicBezTo>
                    <a:cubicBezTo>
                      <a:pt x="603" y="799"/>
                      <a:pt x="605" y="799"/>
                      <a:pt x="605" y="802"/>
                    </a:cubicBezTo>
                    <a:cubicBezTo>
                      <a:pt x="605" y="802"/>
                      <a:pt x="607" y="807"/>
                      <a:pt x="604" y="809"/>
                    </a:cubicBezTo>
                    <a:close/>
                    <a:moveTo>
                      <a:pt x="631" y="834"/>
                    </a:moveTo>
                    <a:cubicBezTo>
                      <a:pt x="631" y="834"/>
                      <a:pt x="630" y="838"/>
                      <a:pt x="627" y="838"/>
                    </a:cubicBezTo>
                    <a:cubicBezTo>
                      <a:pt x="627" y="838"/>
                      <a:pt x="625" y="839"/>
                      <a:pt x="624" y="839"/>
                    </a:cubicBezTo>
                    <a:cubicBezTo>
                      <a:pt x="624" y="839"/>
                      <a:pt x="622" y="839"/>
                      <a:pt x="621" y="838"/>
                    </a:cubicBezTo>
                    <a:cubicBezTo>
                      <a:pt x="621" y="838"/>
                      <a:pt x="620" y="838"/>
                      <a:pt x="619" y="839"/>
                    </a:cubicBezTo>
                    <a:cubicBezTo>
                      <a:pt x="619" y="839"/>
                      <a:pt x="619" y="839"/>
                      <a:pt x="617" y="837"/>
                    </a:cubicBezTo>
                    <a:cubicBezTo>
                      <a:pt x="617" y="837"/>
                      <a:pt x="616" y="836"/>
                      <a:pt x="616" y="834"/>
                    </a:cubicBezTo>
                    <a:cubicBezTo>
                      <a:pt x="616" y="834"/>
                      <a:pt x="616" y="832"/>
                      <a:pt x="614" y="829"/>
                    </a:cubicBezTo>
                    <a:cubicBezTo>
                      <a:pt x="614" y="829"/>
                      <a:pt x="613" y="825"/>
                      <a:pt x="615" y="825"/>
                    </a:cubicBezTo>
                    <a:cubicBezTo>
                      <a:pt x="615" y="825"/>
                      <a:pt x="617" y="825"/>
                      <a:pt x="618" y="825"/>
                    </a:cubicBezTo>
                    <a:cubicBezTo>
                      <a:pt x="618" y="825"/>
                      <a:pt x="621" y="825"/>
                      <a:pt x="625" y="826"/>
                    </a:cubicBezTo>
                    <a:cubicBezTo>
                      <a:pt x="625" y="826"/>
                      <a:pt x="628" y="828"/>
                      <a:pt x="629" y="828"/>
                    </a:cubicBezTo>
                    <a:cubicBezTo>
                      <a:pt x="629" y="828"/>
                      <a:pt x="631" y="828"/>
                      <a:pt x="631" y="831"/>
                    </a:cubicBezTo>
                    <a:cubicBezTo>
                      <a:pt x="631" y="831"/>
                      <a:pt x="631" y="832"/>
                      <a:pt x="631" y="833"/>
                    </a:cubicBezTo>
                    <a:cubicBezTo>
                      <a:pt x="631" y="833"/>
                      <a:pt x="631" y="834"/>
                      <a:pt x="631" y="834"/>
                    </a:cubicBezTo>
                    <a:close/>
                    <a:moveTo>
                      <a:pt x="667" y="773"/>
                    </a:moveTo>
                    <a:cubicBezTo>
                      <a:pt x="667" y="773"/>
                      <a:pt x="664" y="773"/>
                      <a:pt x="663" y="772"/>
                    </a:cubicBezTo>
                    <a:cubicBezTo>
                      <a:pt x="663" y="772"/>
                      <a:pt x="662" y="771"/>
                      <a:pt x="661" y="773"/>
                    </a:cubicBezTo>
                    <a:cubicBezTo>
                      <a:pt x="661" y="773"/>
                      <a:pt x="655" y="778"/>
                      <a:pt x="656" y="783"/>
                    </a:cubicBezTo>
                    <a:cubicBezTo>
                      <a:pt x="656" y="783"/>
                      <a:pt x="655" y="784"/>
                      <a:pt x="656" y="786"/>
                    </a:cubicBezTo>
                    <a:cubicBezTo>
                      <a:pt x="656" y="786"/>
                      <a:pt x="656" y="788"/>
                      <a:pt x="656" y="789"/>
                    </a:cubicBezTo>
                    <a:cubicBezTo>
                      <a:pt x="656" y="789"/>
                      <a:pt x="656" y="792"/>
                      <a:pt x="655" y="793"/>
                    </a:cubicBezTo>
                    <a:cubicBezTo>
                      <a:pt x="655" y="793"/>
                      <a:pt x="653" y="793"/>
                      <a:pt x="652" y="794"/>
                    </a:cubicBezTo>
                    <a:cubicBezTo>
                      <a:pt x="652" y="794"/>
                      <a:pt x="652" y="794"/>
                      <a:pt x="651" y="794"/>
                    </a:cubicBezTo>
                    <a:cubicBezTo>
                      <a:pt x="651" y="794"/>
                      <a:pt x="647" y="794"/>
                      <a:pt x="647" y="791"/>
                    </a:cubicBezTo>
                    <a:cubicBezTo>
                      <a:pt x="647" y="791"/>
                      <a:pt x="648" y="788"/>
                      <a:pt x="647" y="785"/>
                    </a:cubicBezTo>
                    <a:cubicBezTo>
                      <a:pt x="647" y="785"/>
                      <a:pt x="646" y="782"/>
                      <a:pt x="648" y="781"/>
                    </a:cubicBezTo>
                    <a:cubicBezTo>
                      <a:pt x="648" y="781"/>
                      <a:pt x="651" y="780"/>
                      <a:pt x="652" y="780"/>
                    </a:cubicBezTo>
                    <a:cubicBezTo>
                      <a:pt x="652" y="780"/>
                      <a:pt x="653" y="780"/>
                      <a:pt x="653" y="779"/>
                    </a:cubicBezTo>
                    <a:cubicBezTo>
                      <a:pt x="653" y="779"/>
                      <a:pt x="658" y="773"/>
                      <a:pt x="660" y="770"/>
                    </a:cubicBezTo>
                    <a:cubicBezTo>
                      <a:pt x="660" y="770"/>
                      <a:pt x="661" y="770"/>
                      <a:pt x="659" y="768"/>
                    </a:cubicBezTo>
                    <a:cubicBezTo>
                      <a:pt x="659" y="768"/>
                      <a:pt x="654" y="762"/>
                      <a:pt x="649" y="761"/>
                    </a:cubicBezTo>
                    <a:cubicBezTo>
                      <a:pt x="649" y="761"/>
                      <a:pt x="644" y="758"/>
                      <a:pt x="642" y="759"/>
                    </a:cubicBezTo>
                    <a:cubicBezTo>
                      <a:pt x="642" y="759"/>
                      <a:pt x="633" y="758"/>
                      <a:pt x="639" y="757"/>
                    </a:cubicBezTo>
                    <a:cubicBezTo>
                      <a:pt x="639" y="757"/>
                      <a:pt x="645" y="755"/>
                      <a:pt x="653" y="761"/>
                    </a:cubicBezTo>
                    <a:cubicBezTo>
                      <a:pt x="653" y="761"/>
                      <a:pt x="659" y="764"/>
                      <a:pt x="661" y="767"/>
                    </a:cubicBezTo>
                    <a:cubicBezTo>
                      <a:pt x="661" y="767"/>
                      <a:pt x="661" y="769"/>
                      <a:pt x="662" y="767"/>
                    </a:cubicBezTo>
                    <a:cubicBezTo>
                      <a:pt x="662" y="767"/>
                      <a:pt x="665" y="765"/>
                      <a:pt x="663" y="763"/>
                    </a:cubicBezTo>
                    <a:cubicBezTo>
                      <a:pt x="663" y="763"/>
                      <a:pt x="660" y="757"/>
                      <a:pt x="649" y="750"/>
                    </a:cubicBezTo>
                    <a:cubicBezTo>
                      <a:pt x="649" y="750"/>
                      <a:pt x="645" y="748"/>
                      <a:pt x="643" y="748"/>
                    </a:cubicBezTo>
                    <a:cubicBezTo>
                      <a:pt x="643" y="748"/>
                      <a:pt x="641" y="748"/>
                      <a:pt x="643" y="747"/>
                    </a:cubicBezTo>
                    <a:cubicBezTo>
                      <a:pt x="643" y="747"/>
                      <a:pt x="649" y="745"/>
                      <a:pt x="655" y="750"/>
                    </a:cubicBezTo>
                    <a:cubicBezTo>
                      <a:pt x="655" y="750"/>
                      <a:pt x="660" y="755"/>
                      <a:pt x="664" y="758"/>
                    </a:cubicBezTo>
                    <a:cubicBezTo>
                      <a:pt x="664" y="758"/>
                      <a:pt x="665" y="760"/>
                      <a:pt x="664" y="758"/>
                    </a:cubicBezTo>
                    <a:cubicBezTo>
                      <a:pt x="664" y="758"/>
                      <a:pt x="664" y="756"/>
                      <a:pt x="665" y="756"/>
                    </a:cubicBezTo>
                    <a:cubicBezTo>
                      <a:pt x="665" y="756"/>
                      <a:pt x="665" y="755"/>
                      <a:pt x="664" y="755"/>
                    </a:cubicBezTo>
                    <a:cubicBezTo>
                      <a:pt x="664" y="755"/>
                      <a:pt x="663" y="753"/>
                      <a:pt x="664" y="753"/>
                    </a:cubicBezTo>
                    <a:cubicBezTo>
                      <a:pt x="664" y="753"/>
                      <a:pt x="664" y="752"/>
                      <a:pt x="663" y="752"/>
                    </a:cubicBezTo>
                    <a:cubicBezTo>
                      <a:pt x="663" y="752"/>
                      <a:pt x="662" y="751"/>
                      <a:pt x="661" y="751"/>
                    </a:cubicBezTo>
                    <a:cubicBezTo>
                      <a:pt x="661" y="751"/>
                      <a:pt x="656" y="751"/>
                      <a:pt x="659" y="750"/>
                    </a:cubicBezTo>
                    <a:cubicBezTo>
                      <a:pt x="659" y="750"/>
                      <a:pt x="661" y="750"/>
                      <a:pt x="662" y="750"/>
                    </a:cubicBezTo>
                    <a:cubicBezTo>
                      <a:pt x="662" y="750"/>
                      <a:pt x="663" y="750"/>
                      <a:pt x="662" y="749"/>
                    </a:cubicBezTo>
                    <a:cubicBezTo>
                      <a:pt x="662" y="749"/>
                      <a:pt x="660" y="745"/>
                      <a:pt x="660" y="744"/>
                    </a:cubicBezTo>
                    <a:cubicBezTo>
                      <a:pt x="660" y="744"/>
                      <a:pt x="659" y="742"/>
                      <a:pt x="659" y="744"/>
                    </a:cubicBezTo>
                    <a:cubicBezTo>
                      <a:pt x="659" y="744"/>
                      <a:pt x="658" y="746"/>
                      <a:pt x="655" y="745"/>
                    </a:cubicBezTo>
                    <a:cubicBezTo>
                      <a:pt x="655" y="745"/>
                      <a:pt x="650" y="744"/>
                      <a:pt x="650" y="741"/>
                    </a:cubicBezTo>
                    <a:cubicBezTo>
                      <a:pt x="650" y="741"/>
                      <a:pt x="651" y="737"/>
                      <a:pt x="648" y="737"/>
                    </a:cubicBezTo>
                    <a:cubicBezTo>
                      <a:pt x="648" y="737"/>
                      <a:pt x="645" y="736"/>
                      <a:pt x="648" y="735"/>
                    </a:cubicBezTo>
                    <a:cubicBezTo>
                      <a:pt x="648" y="735"/>
                      <a:pt x="651" y="735"/>
                      <a:pt x="655" y="736"/>
                    </a:cubicBezTo>
                    <a:cubicBezTo>
                      <a:pt x="655" y="736"/>
                      <a:pt x="655" y="737"/>
                      <a:pt x="657" y="735"/>
                    </a:cubicBezTo>
                    <a:cubicBezTo>
                      <a:pt x="657" y="735"/>
                      <a:pt x="666" y="732"/>
                      <a:pt x="667" y="737"/>
                    </a:cubicBezTo>
                    <a:cubicBezTo>
                      <a:pt x="667" y="737"/>
                      <a:pt x="667" y="742"/>
                      <a:pt x="668" y="744"/>
                    </a:cubicBezTo>
                    <a:cubicBezTo>
                      <a:pt x="668" y="744"/>
                      <a:pt x="669" y="746"/>
                      <a:pt x="668" y="747"/>
                    </a:cubicBezTo>
                    <a:cubicBezTo>
                      <a:pt x="668" y="747"/>
                      <a:pt x="668" y="748"/>
                      <a:pt x="669" y="750"/>
                    </a:cubicBezTo>
                    <a:cubicBezTo>
                      <a:pt x="669" y="750"/>
                      <a:pt x="670" y="751"/>
                      <a:pt x="669" y="751"/>
                    </a:cubicBezTo>
                    <a:cubicBezTo>
                      <a:pt x="669" y="751"/>
                      <a:pt x="669" y="753"/>
                      <a:pt x="670" y="755"/>
                    </a:cubicBezTo>
                    <a:cubicBezTo>
                      <a:pt x="670" y="755"/>
                      <a:pt x="668" y="758"/>
                      <a:pt x="670" y="756"/>
                    </a:cubicBezTo>
                    <a:cubicBezTo>
                      <a:pt x="670" y="756"/>
                      <a:pt x="675" y="749"/>
                      <a:pt x="678" y="746"/>
                    </a:cubicBezTo>
                    <a:cubicBezTo>
                      <a:pt x="678" y="746"/>
                      <a:pt x="679" y="744"/>
                      <a:pt x="677" y="744"/>
                    </a:cubicBezTo>
                    <a:cubicBezTo>
                      <a:pt x="677" y="744"/>
                      <a:pt x="673" y="743"/>
                      <a:pt x="671" y="742"/>
                    </a:cubicBezTo>
                    <a:cubicBezTo>
                      <a:pt x="671" y="742"/>
                      <a:pt x="669" y="741"/>
                      <a:pt x="671" y="741"/>
                    </a:cubicBezTo>
                    <a:cubicBezTo>
                      <a:pt x="671" y="741"/>
                      <a:pt x="673" y="741"/>
                      <a:pt x="673" y="740"/>
                    </a:cubicBezTo>
                    <a:cubicBezTo>
                      <a:pt x="673" y="740"/>
                      <a:pt x="672" y="739"/>
                      <a:pt x="674" y="739"/>
                    </a:cubicBezTo>
                    <a:cubicBezTo>
                      <a:pt x="674" y="739"/>
                      <a:pt x="676" y="739"/>
                      <a:pt x="675" y="737"/>
                    </a:cubicBezTo>
                    <a:cubicBezTo>
                      <a:pt x="675" y="737"/>
                      <a:pt x="674" y="734"/>
                      <a:pt x="673" y="735"/>
                    </a:cubicBezTo>
                    <a:cubicBezTo>
                      <a:pt x="673" y="735"/>
                      <a:pt x="670" y="735"/>
                      <a:pt x="668" y="733"/>
                    </a:cubicBezTo>
                    <a:cubicBezTo>
                      <a:pt x="668" y="733"/>
                      <a:pt x="666" y="732"/>
                      <a:pt x="667" y="732"/>
                    </a:cubicBezTo>
                    <a:cubicBezTo>
                      <a:pt x="667" y="732"/>
                      <a:pt x="666" y="730"/>
                      <a:pt x="668" y="731"/>
                    </a:cubicBezTo>
                    <a:cubicBezTo>
                      <a:pt x="668" y="731"/>
                      <a:pt x="672" y="733"/>
                      <a:pt x="671" y="731"/>
                    </a:cubicBezTo>
                    <a:cubicBezTo>
                      <a:pt x="669" y="728"/>
                      <a:pt x="669" y="728"/>
                      <a:pt x="669" y="728"/>
                    </a:cubicBezTo>
                    <a:cubicBezTo>
                      <a:pt x="669" y="728"/>
                      <a:pt x="668" y="726"/>
                      <a:pt x="665" y="728"/>
                    </a:cubicBezTo>
                    <a:cubicBezTo>
                      <a:pt x="665" y="728"/>
                      <a:pt x="660" y="729"/>
                      <a:pt x="662" y="727"/>
                    </a:cubicBezTo>
                    <a:cubicBezTo>
                      <a:pt x="662" y="727"/>
                      <a:pt x="664" y="726"/>
                      <a:pt x="663" y="725"/>
                    </a:cubicBezTo>
                    <a:cubicBezTo>
                      <a:pt x="663" y="725"/>
                      <a:pt x="662" y="725"/>
                      <a:pt x="664" y="723"/>
                    </a:cubicBezTo>
                    <a:cubicBezTo>
                      <a:pt x="664" y="723"/>
                      <a:pt x="665" y="723"/>
                      <a:pt x="664" y="722"/>
                    </a:cubicBezTo>
                    <a:cubicBezTo>
                      <a:pt x="664" y="722"/>
                      <a:pt x="665" y="721"/>
                      <a:pt x="667" y="720"/>
                    </a:cubicBezTo>
                    <a:cubicBezTo>
                      <a:pt x="667" y="720"/>
                      <a:pt x="675" y="717"/>
                      <a:pt x="676" y="722"/>
                    </a:cubicBezTo>
                    <a:cubicBezTo>
                      <a:pt x="676" y="722"/>
                      <a:pt x="677" y="724"/>
                      <a:pt x="676" y="725"/>
                    </a:cubicBezTo>
                    <a:cubicBezTo>
                      <a:pt x="676" y="725"/>
                      <a:pt x="676" y="725"/>
                      <a:pt x="677" y="729"/>
                    </a:cubicBezTo>
                    <a:cubicBezTo>
                      <a:pt x="677" y="729"/>
                      <a:pt x="676" y="731"/>
                      <a:pt x="678" y="732"/>
                    </a:cubicBezTo>
                    <a:cubicBezTo>
                      <a:pt x="678" y="732"/>
                      <a:pt x="680" y="735"/>
                      <a:pt x="680" y="737"/>
                    </a:cubicBezTo>
                    <a:cubicBezTo>
                      <a:pt x="680" y="737"/>
                      <a:pt x="682" y="739"/>
                      <a:pt x="682" y="740"/>
                    </a:cubicBezTo>
                    <a:cubicBezTo>
                      <a:pt x="682" y="740"/>
                      <a:pt x="682" y="742"/>
                      <a:pt x="683" y="741"/>
                    </a:cubicBezTo>
                    <a:cubicBezTo>
                      <a:pt x="683" y="741"/>
                      <a:pt x="691" y="731"/>
                      <a:pt x="697" y="734"/>
                    </a:cubicBezTo>
                    <a:cubicBezTo>
                      <a:pt x="697" y="734"/>
                      <a:pt x="700" y="733"/>
                      <a:pt x="697" y="739"/>
                    </a:cubicBezTo>
                    <a:cubicBezTo>
                      <a:pt x="697" y="739"/>
                      <a:pt x="695" y="740"/>
                      <a:pt x="694" y="741"/>
                    </a:cubicBezTo>
                    <a:cubicBezTo>
                      <a:pt x="688" y="743"/>
                      <a:pt x="688" y="743"/>
                      <a:pt x="688" y="743"/>
                    </a:cubicBezTo>
                    <a:cubicBezTo>
                      <a:pt x="688" y="743"/>
                      <a:pt x="686" y="744"/>
                      <a:pt x="688" y="742"/>
                    </a:cubicBezTo>
                    <a:cubicBezTo>
                      <a:pt x="688" y="742"/>
                      <a:pt x="691" y="740"/>
                      <a:pt x="691" y="738"/>
                    </a:cubicBezTo>
                    <a:cubicBezTo>
                      <a:pt x="691" y="738"/>
                      <a:pt x="692" y="736"/>
                      <a:pt x="690" y="738"/>
                    </a:cubicBezTo>
                    <a:cubicBezTo>
                      <a:pt x="690" y="738"/>
                      <a:pt x="687" y="742"/>
                      <a:pt x="685" y="742"/>
                    </a:cubicBezTo>
                    <a:cubicBezTo>
                      <a:pt x="685" y="742"/>
                      <a:pt x="683" y="744"/>
                      <a:pt x="684" y="746"/>
                    </a:cubicBezTo>
                    <a:cubicBezTo>
                      <a:pt x="684" y="746"/>
                      <a:pt x="685" y="746"/>
                      <a:pt x="684" y="747"/>
                    </a:cubicBezTo>
                    <a:cubicBezTo>
                      <a:pt x="684" y="747"/>
                      <a:pt x="684" y="747"/>
                      <a:pt x="685" y="748"/>
                    </a:cubicBezTo>
                    <a:cubicBezTo>
                      <a:pt x="685" y="748"/>
                      <a:pt x="687" y="751"/>
                      <a:pt x="683" y="751"/>
                    </a:cubicBezTo>
                    <a:cubicBezTo>
                      <a:pt x="683" y="751"/>
                      <a:pt x="680" y="751"/>
                      <a:pt x="679" y="750"/>
                    </a:cubicBezTo>
                    <a:cubicBezTo>
                      <a:pt x="679" y="750"/>
                      <a:pt x="679" y="747"/>
                      <a:pt x="677" y="750"/>
                    </a:cubicBezTo>
                    <a:cubicBezTo>
                      <a:pt x="677" y="750"/>
                      <a:pt x="674" y="755"/>
                      <a:pt x="672" y="757"/>
                    </a:cubicBezTo>
                    <a:cubicBezTo>
                      <a:pt x="672" y="757"/>
                      <a:pt x="667" y="762"/>
                      <a:pt x="668" y="764"/>
                    </a:cubicBezTo>
                    <a:cubicBezTo>
                      <a:pt x="668" y="764"/>
                      <a:pt x="671" y="765"/>
                      <a:pt x="669" y="766"/>
                    </a:cubicBezTo>
                    <a:cubicBezTo>
                      <a:pt x="669" y="766"/>
                      <a:pt x="668" y="766"/>
                      <a:pt x="667" y="765"/>
                    </a:cubicBezTo>
                    <a:cubicBezTo>
                      <a:pt x="667" y="765"/>
                      <a:pt x="666" y="765"/>
                      <a:pt x="665" y="767"/>
                    </a:cubicBezTo>
                    <a:cubicBezTo>
                      <a:pt x="665" y="767"/>
                      <a:pt x="662" y="770"/>
                      <a:pt x="665" y="771"/>
                    </a:cubicBezTo>
                    <a:cubicBezTo>
                      <a:pt x="665" y="771"/>
                      <a:pt x="665" y="771"/>
                      <a:pt x="666" y="772"/>
                    </a:cubicBezTo>
                    <a:cubicBezTo>
                      <a:pt x="666" y="772"/>
                      <a:pt x="668" y="772"/>
                      <a:pt x="667" y="773"/>
                    </a:cubicBezTo>
                    <a:close/>
                    <a:moveTo>
                      <a:pt x="706" y="796"/>
                    </a:moveTo>
                    <a:cubicBezTo>
                      <a:pt x="706" y="796"/>
                      <a:pt x="705" y="797"/>
                      <a:pt x="705" y="800"/>
                    </a:cubicBezTo>
                    <a:cubicBezTo>
                      <a:pt x="705" y="800"/>
                      <a:pt x="705" y="800"/>
                      <a:pt x="704" y="801"/>
                    </a:cubicBezTo>
                    <a:cubicBezTo>
                      <a:pt x="695" y="808"/>
                      <a:pt x="695" y="808"/>
                      <a:pt x="695" y="808"/>
                    </a:cubicBezTo>
                    <a:cubicBezTo>
                      <a:pt x="695" y="808"/>
                      <a:pt x="694" y="807"/>
                      <a:pt x="693" y="809"/>
                    </a:cubicBezTo>
                    <a:cubicBezTo>
                      <a:pt x="693" y="809"/>
                      <a:pt x="692" y="809"/>
                      <a:pt x="692" y="808"/>
                    </a:cubicBezTo>
                    <a:cubicBezTo>
                      <a:pt x="692" y="808"/>
                      <a:pt x="692" y="808"/>
                      <a:pt x="691" y="809"/>
                    </a:cubicBezTo>
                    <a:cubicBezTo>
                      <a:pt x="691" y="809"/>
                      <a:pt x="690" y="808"/>
                      <a:pt x="689" y="809"/>
                    </a:cubicBezTo>
                    <a:cubicBezTo>
                      <a:pt x="683" y="810"/>
                      <a:pt x="683" y="810"/>
                      <a:pt x="683" y="810"/>
                    </a:cubicBezTo>
                    <a:cubicBezTo>
                      <a:pt x="683" y="810"/>
                      <a:pt x="681" y="811"/>
                      <a:pt x="684" y="809"/>
                    </a:cubicBezTo>
                    <a:cubicBezTo>
                      <a:pt x="684" y="809"/>
                      <a:pt x="691" y="807"/>
                      <a:pt x="688" y="807"/>
                    </a:cubicBezTo>
                    <a:cubicBezTo>
                      <a:pt x="688" y="807"/>
                      <a:pt x="685" y="807"/>
                      <a:pt x="687" y="806"/>
                    </a:cubicBezTo>
                    <a:cubicBezTo>
                      <a:pt x="687" y="806"/>
                      <a:pt x="694" y="801"/>
                      <a:pt x="697" y="796"/>
                    </a:cubicBezTo>
                    <a:cubicBezTo>
                      <a:pt x="697" y="796"/>
                      <a:pt x="703" y="786"/>
                      <a:pt x="695" y="779"/>
                    </a:cubicBezTo>
                    <a:cubicBezTo>
                      <a:pt x="695" y="779"/>
                      <a:pt x="691" y="780"/>
                      <a:pt x="687" y="784"/>
                    </a:cubicBezTo>
                    <a:cubicBezTo>
                      <a:pt x="687" y="784"/>
                      <a:pt x="685" y="790"/>
                      <a:pt x="683" y="790"/>
                    </a:cubicBezTo>
                    <a:cubicBezTo>
                      <a:pt x="683" y="790"/>
                      <a:pt x="677" y="790"/>
                      <a:pt x="675" y="787"/>
                    </a:cubicBezTo>
                    <a:cubicBezTo>
                      <a:pt x="675" y="787"/>
                      <a:pt x="672" y="786"/>
                      <a:pt x="674" y="786"/>
                    </a:cubicBezTo>
                    <a:cubicBezTo>
                      <a:pt x="674" y="786"/>
                      <a:pt x="675" y="787"/>
                      <a:pt x="677" y="784"/>
                    </a:cubicBezTo>
                    <a:cubicBezTo>
                      <a:pt x="677" y="784"/>
                      <a:pt x="680" y="783"/>
                      <a:pt x="680" y="782"/>
                    </a:cubicBezTo>
                    <a:cubicBezTo>
                      <a:pt x="680" y="782"/>
                      <a:pt x="682" y="779"/>
                      <a:pt x="685" y="777"/>
                    </a:cubicBezTo>
                    <a:cubicBezTo>
                      <a:pt x="685" y="777"/>
                      <a:pt x="687" y="775"/>
                      <a:pt x="688" y="774"/>
                    </a:cubicBezTo>
                    <a:cubicBezTo>
                      <a:pt x="688" y="774"/>
                      <a:pt x="688" y="772"/>
                      <a:pt x="686" y="772"/>
                    </a:cubicBezTo>
                    <a:cubicBezTo>
                      <a:pt x="686" y="772"/>
                      <a:pt x="682" y="777"/>
                      <a:pt x="679" y="769"/>
                    </a:cubicBezTo>
                    <a:cubicBezTo>
                      <a:pt x="679" y="769"/>
                      <a:pt x="679" y="761"/>
                      <a:pt x="677" y="764"/>
                    </a:cubicBezTo>
                    <a:cubicBezTo>
                      <a:pt x="677" y="764"/>
                      <a:pt x="676" y="769"/>
                      <a:pt x="672" y="770"/>
                    </a:cubicBezTo>
                    <a:cubicBezTo>
                      <a:pt x="672" y="770"/>
                      <a:pt x="670" y="771"/>
                      <a:pt x="668" y="770"/>
                    </a:cubicBezTo>
                    <a:cubicBezTo>
                      <a:pt x="668" y="770"/>
                      <a:pt x="666" y="769"/>
                      <a:pt x="668" y="769"/>
                    </a:cubicBezTo>
                    <a:cubicBezTo>
                      <a:pt x="668" y="769"/>
                      <a:pt x="671" y="768"/>
                      <a:pt x="673" y="764"/>
                    </a:cubicBezTo>
                    <a:cubicBezTo>
                      <a:pt x="673" y="764"/>
                      <a:pt x="676" y="761"/>
                      <a:pt x="675" y="759"/>
                    </a:cubicBezTo>
                    <a:cubicBezTo>
                      <a:pt x="675" y="759"/>
                      <a:pt x="675" y="758"/>
                      <a:pt x="678" y="757"/>
                    </a:cubicBezTo>
                    <a:cubicBezTo>
                      <a:pt x="678" y="757"/>
                      <a:pt x="684" y="752"/>
                      <a:pt x="687" y="755"/>
                    </a:cubicBezTo>
                    <a:cubicBezTo>
                      <a:pt x="687" y="755"/>
                      <a:pt x="689" y="757"/>
                      <a:pt x="687" y="760"/>
                    </a:cubicBezTo>
                    <a:cubicBezTo>
                      <a:pt x="687" y="760"/>
                      <a:pt x="686" y="763"/>
                      <a:pt x="689" y="765"/>
                    </a:cubicBezTo>
                    <a:cubicBezTo>
                      <a:pt x="689" y="765"/>
                      <a:pt x="693" y="768"/>
                      <a:pt x="694" y="766"/>
                    </a:cubicBezTo>
                    <a:cubicBezTo>
                      <a:pt x="694" y="766"/>
                      <a:pt x="699" y="762"/>
                      <a:pt x="701" y="763"/>
                    </a:cubicBezTo>
                    <a:cubicBezTo>
                      <a:pt x="701" y="763"/>
                      <a:pt x="705" y="764"/>
                      <a:pt x="705" y="766"/>
                    </a:cubicBezTo>
                    <a:cubicBezTo>
                      <a:pt x="705" y="766"/>
                      <a:pt x="704" y="768"/>
                      <a:pt x="703" y="769"/>
                    </a:cubicBezTo>
                    <a:cubicBezTo>
                      <a:pt x="703" y="769"/>
                      <a:pt x="703" y="770"/>
                      <a:pt x="702" y="771"/>
                    </a:cubicBezTo>
                    <a:cubicBezTo>
                      <a:pt x="702" y="771"/>
                      <a:pt x="699" y="772"/>
                      <a:pt x="701" y="775"/>
                    </a:cubicBezTo>
                    <a:cubicBezTo>
                      <a:pt x="706" y="782"/>
                      <a:pt x="706" y="782"/>
                      <a:pt x="706" y="782"/>
                    </a:cubicBezTo>
                    <a:cubicBezTo>
                      <a:pt x="706" y="782"/>
                      <a:pt x="708" y="789"/>
                      <a:pt x="707" y="793"/>
                    </a:cubicBezTo>
                    <a:cubicBezTo>
                      <a:pt x="707" y="794"/>
                      <a:pt x="706" y="796"/>
                      <a:pt x="706" y="796"/>
                    </a:cubicBezTo>
                    <a:close/>
                    <a:moveTo>
                      <a:pt x="451" y="788"/>
                    </a:moveTo>
                    <a:cubicBezTo>
                      <a:pt x="267" y="788"/>
                      <a:pt x="118" y="639"/>
                      <a:pt x="118" y="455"/>
                    </a:cubicBezTo>
                    <a:cubicBezTo>
                      <a:pt x="118" y="271"/>
                      <a:pt x="267" y="121"/>
                      <a:pt x="451" y="121"/>
                    </a:cubicBezTo>
                    <a:cubicBezTo>
                      <a:pt x="635" y="121"/>
                      <a:pt x="784" y="271"/>
                      <a:pt x="784" y="455"/>
                    </a:cubicBezTo>
                    <a:cubicBezTo>
                      <a:pt x="784" y="639"/>
                      <a:pt x="635" y="788"/>
                      <a:pt x="451" y="788"/>
                    </a:cubicBezTo>
                    <a:close/>
                    <a:moveTo>
                      <a:pt x="778" y="318"/>
                    </a:moveTo>
                    <a:cubicBezTo>
                      <a:pt x="775" y="310"/>
                      <a:pt x="775" y="303"/>
                      <a:pt x="777" y="296"/>
                    </a:cubicBezTo>
                    <a:cubicBezTo>
                      <a:pt x="779" y="290"/>
                      <a:pt x="784" y="285"/>
                      <a:pt x="792" y="282"/>
                    </a:cubicBezTo>
                    <a:cubicBezTo>
                      <a:pt x="797" y="280"/>
                      <a:pt x="801" y="279"/>
                      <a:pt x="805" y="279"/>
                    </a:cubicBezTo>
                    <a:cubicBezTo>
                      <a:pt x="808" y="280"/>
                      <a:pt x="811" y="280"/>
                      <a:pt x="814" y="282"/>
                    </a:cubicBezTo>
                    <a:cubicBezTo>
                      <a:pt x="817" y="283"/>
                      <a:pt x="819" y="285"/>
                      <a:pt x="821" y="287"/>
                    </a:cubicBezTo>
                    <a:cubicBezTo>
                      <a:pt x="824" y="289"/>
                      <a:pt x="826" y="293"/>
                      <a:pt x="828" y="297"/>
                    </a:cubicBezTo>
                    <a:cubicBezTo>
                      <a:pt x="831" y="305"/>
                      <a:pt x="831" y="312"/>
                      <a:pt x="829" y="318"/>
                    </a:cubicBezTo>
                    <a:cubicBezTo>
                      <a:pt x="826" y="325"/>
                      <a:pt x="821" y="330"/>
                      <a:pt x="813" y="333"/>
                    </a:cubicBezTo>
                    <a:cubicBezTo>
                      <a:pt x="806" y="336"/>
                      <a:pt x="799" y="336"/>
                      <a:pt x="792" y="334"/>
                    </a:cubicBezTo>
                    <a:cubicBezTo>
                      <a:pt x="786" y="331"/>
                      <a:pt x="781" y="325"/>
                      <a:pt x="778" y="318"/>
                    </a:cubicBezTo>
                    <a:close/>
                    <a:moveTo>
                      <a:pt x="841" y="337"/>
                    </a:moveTo>
                    <a:cubicBezTo>
                      <a:pt x="843" y="348"/>
                      <a:pt x="843" y="348"/>
                      <a:pt x="843" y="348"/>
                    </a:cubicBezTo>
                    <a:cubicBezTo>
                      <a:pt x="802" y="358"/>
                      <a:pt x="802" y="358"/>
                      <a:pt x="802" y="358"/>
                    </a:cubicBezTo>
                    <a:cubicBezTo>
                      <a:pt x="809" y="386"/>
                      <a:pt x="809" y="386"/>
                      <a:pt x="809" y="386"/>
                    </a:cubicBezTo>
                    <a:cubicBezTo>
                      <a:pt x="801" y="388"/>
                      <a:pt x="801" y="388"/>
                      <a:pt x="801" y="388"/>
                    </a:cubicBezTo>
                    <a:cubicBezTo>
                      <a:pt x="791" y="349"/>
                      <a:pt x="791" y="349"/>
                      <a:pt x="791" y="349"/>
                    </a:cubicBezTo>
                    <a:lnTo>
                      <a:pt x="841" y="337"/>
                    </a:lnTo>
                    <a:close/>
                    <a:moveTo>
                      <a:pt x="851" y="525"/>
                    </a:moveTo>
                    <a:cubicBezTo>
                      <a:pt x="815" y="528"/>
                      <a:pt x="815" y="528"/>
                      <a:pt x="815" y="528"/>
                    </a:cubicBezTo>
                    <a:cubicBezTo>
                      <a:pt x="847" y="545"/>
                      <a:pt x="847" y="545"/>
                      <a:pt x="847" y="545"/>
                    </a:cubicBezTo>
                    <a:cubicBezTo>
                      <a:pt x="844" y="562"/>
                      <a:pt x="844" y="562"/>
                      <a:pt x="844" y="562"/>
                    </a:cubicBezTo>
                    <a:cubicBezTo>
                      <a:pt x="793" y="552"/>
                      <a:pt x="793" y="552"/>
                      <a:pt x="793" y="552"/>
                    </a:cubicBezTo>
                    <a:cubicBezTo>
                      <a:pt x="795" y="541"/>
                      <a:pt x="795" y="541"/>
                      <a:pt x="795" y="541"/>
                    </a:cubicBezTo>
                    <a:cubicBezTo>
                      <a:pt x="835" y="549"/>
                      <a:pt x="835" y="549"/>
                      <a:pt x="835" y="549"/>
                    </a:cubicBezTo>
                    <a:cubicBezTo>
                      <a:pt x="798" y="530"/>
                      <a:pt x="798" y="530"/>
                      <a:pt x="798" y="530"/>
                    </a:cubicBezTo>
                    <a:cubicBezTo>
                      <a:pt x="800" y="519"/>
                      <a:pt x="800" y="519"/>
                      <a:pt x="800" y="519"/>
                    </a:cubicBezTo>
                    <a:cubicBezTo>
                      <a:pt x="842" y="517"/>
                      <a:pt x="842" y="517"/>
                      <a:pt x="842" y="517"/>
                    </a:cubicBezTo>
                    <a:cubicBezTo>
                      <a:pt x="802" y="508"/>
                      <a:pt x="802" y="508"/>
                      <a:pt x="802" y="508"/>
                    </a:cubicBezTo>
                    <a:cubicBezTo>
                      <a:pt x="804" y="498"/>
                      <a:pt x="804" y="498"/>
                      <a:pt x="804" y="498"/>
                    </a:cubicBezTo>
                    <a:cubicBezTo>
                      <a:pt x="855" y="508"/>
                      <a:pt x="855" y="508"/>
                      <a:pt x="855" y="508"/>
                    </a:cubicBezTo>
                    <a:lnTo>
                      <a:pt x="851" y="525"/>
                    </a:lnTo>
                    <a:close/>
                    <a:moveTo>
                      <a:pt x="815" y="474"/>
                    </a:moveTo>
                    <a:cubicBezTo>
                      <a:pt x="816" y="476"/>
                      <a:pt x="818" y="477"/>
                      <a:pt x="819" y="478"/>
                    </a:cubicBezTo>
                    <a:cubicBezTo>
                      <a:pt x="821" y="478"/>
                      <a:pt x="824" y="478"/>
                      <a:pt x="828" y="478"/>
                    </a:cubicBezTo>
                    <a:cubicBezTo>
                      <a:pt x="857" y="479"/>
                      <a:pt x="857" y="479"/>
                      <a:pt x="857" y="479"/>
                    </a:cubicBezTo>
                    <a:cubicBezTo>
                      <a:pt x="856" y="491"/>
                      <a:pt x="856" y="491"/>
                      <a:pt x="856" y="491"/>
                    </a:cubicBezTo>
                    <a:cubicBezTo>
                      <a:pt x="829" y="490"/>
                      <a:pt x="829" y="490"/>
                      <a:pt x="829" y="490"/>
                    </a:cubicBezTo>
                    <a:cubicBezTo>
                      <a:pt x="823" y="490"/>
                      <a:pt x="819" y="489"/>
                      <a:pt x="816" y="489"/>
                    </a:cubicBezTo>
                    <a:cubicBezTo>
                      <a:pt x="814" y="488"/>
                      <a:pt x="812" y="487"/>
                      <a:pt x="810" y="485"/>
                    </a:cubicBezTo>
                    <a:cubicBezTo>
                      <a:pt x="808" y="483"/>
                      <a:pt x="807" y="481"/>
                      <a:pt x="806" y="478"/>
                    </a:cubicBezTo>
                    <a:cubicBezTo>
                      <a:pt x="805" y="475"/>
                      <a:pt x="805" y="472"/>
                      <a:pt x="805" y="467"/>
                    </a:cubicBezTo>
                    <a:cubicBezTo>
                      <a:pt x="805" y="462"/>
                      <a:pt x="806" y="458"/>
                      <a:pt x="807" y="455"/>
                    </a:cubicBezTo>
                    <a:cubicBezTo>
                      <a:pt x="808" y="452"/>
                      <a:pt x="810" y="450"/>
                      <a:pt x="812" y="448"/>
                    </a:cubicBezTo>
                    <a:cubicBezTo>
                      <a:pt x="813" y="447"/>
                      <a:pt x="815" y="446"/>
                      <a:pt x="817" y="445"/>
                    </a:cubicBezTo>
                    <a:cubicBezTo>
                      <a:pt x="820" y="445"/>
                      <a:pt x="825" y="444"/>
                      <a:pt x="831" y="445"/>
                    </a:cubicBezTo>
                    <a:cubicBezTo>
                      <a:pt x="858" y="446"/>
                      <a:pt x="858" y="446"/>
                      <a:pt x="858" y="446"/>
                    </a:cubicBezTo>
                    <a:cubicBezTo>
                      <a:pt x="858" y="457"/>
                      <a:pt x="858" y="457"/>
                      <a:pt x="858" y="457"/>
                    </a:cubicBezTo>
                    <a:cubicBezTo>
                      <a:pt x="830" y="456"/>
                      <a:pt x="830" y="456"/>
                      <a:pt x="830" y="456"/>
                    </a:cubicBezTo>
                    <a:cubicBezTo>
                      <a:pt x="825" y="456"/>
                      <a:pt x="822" y="456"/>
                      <a:pt x="821" y="456"/>
                    </a:cubicBezTo>
                    <a:cubicBezTo>
                      <a:pt x="819" y="457"/>
                      <a:pt x="817" y="458"/>
                      <a:pt x="816" y="459"/>
                    </a:cubicBezTo>
                    <a:cubicBezTo>
                      <a:pt x="814" y="461"/>
                      <a:pt x="814" y="464"/>
                      <a:pt x="813" y="467"/>
                    </a:cubicBezTo>
                    <a:cubicBezTo>
                      <a:pt x="813" y="470"/>
                      <a:pt x="814" y="473"/>
                      <a:pt x="815" y="47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3" name="Freeform 85">
                <a:extLst>
                  <a:ext uri="{FF2B5EF4-FFF2-40B4-BE49-F238E27FC236}">
                    <a16:creationId xmlns="" xmlns:a16="http://schemas.microsoft.com/office/drawing/2014/main" id="{1A07FA5C-328A-804B-A5E5-85DB789DA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749"/>
                <a:ext cx="42" cy="40"/>
              </a:xfrm>
              <a:custGeom>
                <a:avLst/>
                <a:gdLst>
                  <a:gd name="T0" fmla="*/ 13 w 22"/>
                  <a:gd name="T1" fmla="*/ 20 h 21"/>
                  <a:gd name="T2" fmla="*/ 18 w 22"/>
                  <a:gd name="T3" fmla="*/ 20 h 21"/>
                  <a:gd name="T4" fmla="*/ 21 w 22"/>
                  <a:gd name="T5" fmla="*/ 18 h 21"/>
                  <a:gd name="T6" fmla="*/ 22 w 22"/>
                  <a:gd name="T7" fmla="*/ 13 h 21"/>
                  <a:gd name="T8" fmla="*/ 20 w 22"/>
                  <a:gd name="T9" fmla="*/ 8 h 21"/>
                  <a:gd name="T10" fmla="*/ 13 w 22"/>
                  <a:gd name="T11" fmla="*/ 3 h 21"/>
                  <a:gd name="T12" fmla="*/ 9 w 22"/>
                  <a:gd name="T13" fmla="*/ 0 h 21"/>
                  <a:gd name="T14" fmla="*/ 0 w 22"/>
                  <a:gd name="T15" fmla="*/ 12 h 21"/>
                  <a:gd name="T16" fmla="*/ 5 w 22"/>
                  <a:gd name="T17" fmla="*/ 16 h 21"/>
                  <a:gd name="T18" fmla="*/ 13 w 22"/>
                  <a:gd name="T19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3" y="20"/>
                    </a:moveTo>
                    <a:cubicBezTo>
                      <a:pt x="15" y="21"/>
                      <a:pt x="16" y="21"/>
                      <a:pt x="18" y="20"/>
                    </a:cubicBezTo>
                    <a:cubicBezTo>
                      <a:pt x="19" y="20"/>
                      <a:pt x="20" y="19"/>
                      <a:pt x="21" y="18"/>
                    </a:cubicBezTo>
                    <a:cubicBezTo>
                      <a:pt x="22" y="16"/>
                      <a:pt x="22" y="14"/>
                      <a:pt x="22" y="13"/>
                    </a:cubicBezTo>
                    <a:cubicBezTo>
                      <a:pt x="22" y="11"/>
                      <a:pt x="21" y="10"/>
                      <a:pt x="20" y="8"/>
                    </a:cubicBezTo>
                    <a:cubicBezTo>
                      <a:pt x="19" y="7"/>
                      <a:pt x="16" y="6"/>
                      <a:pt x="13" y="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9" y="18"/>
                      <a:pt x="12" y="20"/>
                      <a:pt x="13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4" name="Freeform 86">
                <a:extLst>
                  <a:ext uri="{FF2B5EF4-FFF2-40B4-BE49-F238E27FC236}">
                    <a16:creationId xmlns="" xmlns:a16="http://schemas.microsoft.com/office/drawing/2014/main" id="{F4F1B6B0-DA6E-5E4F-849E-F7EB08856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110"/>
                <a:ext cx="35" cy="54"/>
              </a:xfrm>
              <a:custGeom>
                <a:avLst/>
                <a:gdLst>
                  <a:gd name="T0" fmla="*/ 4 w 18"/>
                  <a:gd name="T1" fmla="*/ 3 h 28"/>
                  <a:gd name="T2" fmla="*/ 6 w 18"/>
                  <a:gd name="T3" fmla="*/ 6 h 28"/>
                  <a:gd name="T4" fmla="*/ 7 w 18"/>
                  <a:gd name="T5" fmla="*/ 9 h 28"/>
                  <a:gd name="T6" fmla="*/ 7 w 18"/>
                  <a:gd name="T7" fmla="*/ 12 h 28"/>
                  <a:gd name="T8" fmla="*/ 6 w 18"/>
                  <a:gd name="T9" fmla="*/ 13 h 28"/>
                  <a:gd name="T10" fmla="*/ 3 w 18"/>
                  <a:gd name="T11" fmla="*/ 19 h 28"/>
                  <a:gd name="T12" fmla="*/ 3 w 18"/>
                  <a:gd name="T13" fmla="*/ 25 h 28"/>
                  <a:gd name="T14" fmla="*/ 8 w 18"/>
                  <a:gd name="T15" fmla="*/ 22 h 28"/>
                  <a:gd name="T16" fmla="*/ 10 w 18"/>
                  <a:gd name="T17" fmla="*/ 21 h 28"/>
                  <a:gd name="T18" fmla="*/ 11 w 18"/>
                  <a:gd name="T19" fmla="*/ 19 h 28"/>
                  <a:gd name="T20" fmla="*/ 15 w 18"/>
                  <a:gd name="T21" fmla="*/ 13 h 28"/>
                  <a:gd name="T22" fmla="*/ 18 w 18"/>
                  <a:gd name="T23" fmla="*/ 7 h 28"/>
                  <a:gd name="T24" fmla="*/ 18 w 18"/>
                  <a:gd name="T25" fmla="*/ 4 h 28"/>
                  <a:gd name="T26" fmla="*/ 12 w 18"/>
                  <a:gd name="T27" fmla="*/ 1 h 28"/>
                  <a:gd name="T28" fmla="*/ 8 w 18"/>
                  <a:gd name="T29" fmla="*/ 0 h 28"/>
                  <a:gd name="T30" fmla="*/ 4 w 18"/>
                  <a:gd name="T31" fmla="*/ 0 h 28"/>
                  <a:gd name="T32" fmla="*/ 4 w 18"/>
                  <a:gd name="T33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28">
                    <a:moveTo>
                      <a:pt x="4" y="3"/>
                    </a:moveTo>
                    <a:cubicBezTo>
                      <a:pt x="4" y="4"/>
                      <a:pt x="6" y="6"/>
                      <a:pt x="6" y="6"/>
                    </a:cubicBezTo>
                    <a:cubicBezTo>
                      <a:pt x="6" y="8"/>
                      <a:pt x="7" y="9"/>
                      <a:pt x="7" y="9"/>
                    </a:cubicBezTo>
                    <a:cubicBezTo>
                      <a:pt x="8" y="10"/>
                      <a:pt x="7" y="12"/>
                      <a:pt x="7" y="12"/>
                    </a:cubicBezTo>
                    <a:cubicBezTo>
                      <a:pt x="7" y="12"/>
                      <a:pt x="6" y="13"/>
                      <a:pt x="6" y="13"/>
                    </a:cubicBezTo>
                    <a:cubicBezTo>
                      <a:pt x="6" y="16"/>
                      <a:pt x="3" y="19"/>
                      <a:pt x="3" y="19"/>
                    </a:cubicBezTo>
                    <a:cubicBezTo>
                      <a:pt x="0" y="21"/>
                      <a:pt x="3" y="25"/>
                      <a:pt x="3" y="25"/>
                    </a:cubicBezTo>
                    <a:cubicBezTo>
                      <a:pt x="4" y="28"/>
                      <a:pt x="8" y="22"/>
                      <a:pt x="8" y="22"/>
                    </a:cubicBezTo>
                    <a:cubicBezTo>
                      <a:pt x="9" y="21"/>
                      <a:pt x="10" y="21"/>
                      <a:pt x="10" y="21"/>
                    </a:cubicBezTo>
                    <a:cubicBezTo>
                      <a:pt x="10" y="20"/>
                      <a:pt x="10" y="20"/>
                      <a:pt x="11" y="19"/>
                    </a:cubicBezTo>
                    <a:cubicBezTo>
                      <a:pt x="12" y="16"/>
                      <a:pt x="15" y="13"/>
                      <a:pt x="15" y="13"/>
                    </a:cubicBezTo>
                    <a:cubicBezTo>
                      <a:pt x="15" y="12"/>
                      <a:pt x="18" y="7"/>
                      <a:pt x="18" y="7"/>
                    </a:cubicBezTo>
                    <a:cubicBezTo>
                      <a:pt x="18" y="6"/>
                      <a:pt x="18" y="4"/>
                      <a:pt x="18" y="4"/>
                    </a:cubicBezTo>
                    <a:cubicBezTo>
                      <a:pt x="17" y="3"/>
                      <a:pt x="12" y="1"/>
                      <a:pt x="12" y="1"/>
                    </a:cubicBezTo>
                    <a:cubicBezTo>
                      <a:pt x="12" y="1"/>
                      <a:pt x="10" y="1"/>
                      <a:pt x="8" y="0"/>
                    </a:cubicBezTo>
                    <a:cubicBezTo>
                      <a:pt x="6" y="0"/>
                      <a:pt x="4" y="0"/>
                      <a:pt x="4" y="0"/>
                    </a:cubicBezTo>
                    <a:cubicBezTo>
                      <a:pt x="1" y="1"/>
                      <a:pt x="4" y="3"/>
                      <a:pt x="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5" name="Freeform 87">
                <a:extLst>
                  <a:ext uri="{FF2B5EF4-FFF2-40B4-BE49-F238E27FC236}">
                    <a16:creationId xmlns="" xmlns:a16="http://schemas.microsoft.com/office/drawing/2014/main" id="{9757A1C8-19AF-2146-83BB-47EF10CC4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076"/>
                <a:ext cx="68" cy="67"/>
              </a:xfrm>
              <a:custGeom>
                <a:avLst/>
                <a:gdLst>
                  <a:gd name="T0" fmla="*/ 24 w 36"/>
                  <a:gd name="T1" fmla="*/ 32 h 35"/>
                  <a:gd name="T2" fmla="*/ 35 w 36"/>
                  <a:gd name="T3" fmla="*/ 23 h 35"/>
                  <a:gd name="T4" fmla="*/ 35 w 36"/>
                  <a:gd name="T5" fmla="*/ 11 h 35"/>
                  <a:gd name="T6" fmla="*/ 26 w 36"/>
                  <a:gd name="T7" fmla="*/ 2 h 35"/>
                  <a:gd name="T8" fmla="*/ 12 w 36"/>
                  <a:gd name="T9" fmla="*/ 3 h 35"/>
                  <a:gd name="T10" fmla="*/ 1 w 36"/>
                  <a:gd name="T11" fmla="*/ 12 h 35"/>
                  <a:gd name="T12" fmla="*/ 1 w 36"/>
                  <a:gd name="T13" fmla="*/ 24 h 35"/>
                  <a:gd name="T14" fmla="*/ 10 w 36"/>
                  <a:gd name="T15" fmla="*/ 33 h 35"/>
                  <a:gd name="T16" fmla="*/ 24 w 36"/>
                  <a:gd name="T17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35">
                    <a:moveTo>
                      <a:pt x="24" y="32"/>
                    </a:moveTo>
                    <a:cubicBezTo>
                      <a:pt x="30" y="30"/>
                      <a:pt x="33" y="27"/>
                      <a:pt x="35" y="23"/>
                    </a:cubicBezTo>
                    <a:cubicBezTo>
                      <a:pt x="36" y="19"/>
                      <a:pt x="36" y="15"/>
                      <a:pt x="35" y="11"/>
                    </a:cubicBezTo>
                    <a:cubicBezTo>
                      <a:pt x="33" y="6"/>
                      <a:pt x="30" y="3"/>
                      <a:pt x="26" y="2"/>
                    </a:cubicBezTo>
                    <a:cubicBezTo>
                      <a:pt x="22" y="0"/>
                      <a:pt x="17" y="1"/>
                      <a:pt x="12" y="3"/>
                    </a:cubicBezTo>
                    <a:cubicBezTo>
                      <a:pt x="7" y="5"/>
                      <a:pt x="3" y="8"/>
                      <a:pt x="1" y="12"/>
                    </a:cubicBezTo>
                    <a:cubicBezTo>
                      <a:pt x="0" y="16"/>
                      <a:pt x="0" y="20"/>
                      <a:pt x="1" y="24"/>
                    </a:cubicBezTo>
                    <a:cubicBezTo>
                      <a:pt x="3" y="29"/>
                      <a:pt x="6" y="31"/>
                      <a:pt x="10" y="33"/>
                    </a:cubicBezTo>
                    <a:cubicBezTo>
                      <a:pt x="14" y="35"/>
                      <a:pt x="18" y="34"/>
                      <a:pt x="24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</p:grpSp>
      <p:pic>
        <p:nvPicPr>
          <p:cNvPr id="191" name="图片 190">
            <a:extLst>
              <a:ext uri="{FF2B5EF4-FFF2-40B4-BE49-F238E27FC236}">
                <a16:creationId xmlns="" xmlns:a16="http://schemas.microsoft.com/office/drawing/2014/main" id="{5942B352-DEB8-484F-B395-CC3B83EDAA32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6342612"/>
            <a:ext cx="12192000" cy="515389"/>
          </a:xfrm>
          <a:prstGeom prst="rect">
            <a:avLst/>
          </a:prstGeom>
        </p:spPr>
      </p:pic>
      <p:grpSp>
        <p:nvGrpSpPr>
          <p:cNvPr id="192" name="组合 191">
            <a:extLst>
              <a:ext uri="{FF2B5EF4-FFF2-40B4-BE49-F238E27FC236}">
                <a16:creationId xmlns="" xmlns:a16="http://schemas.microsoft.com/office/drawing/2014/main" id="{36451CC1-E625-3642-89FD-6A50568AD7B4}"/>
              </a:ext>
            </a:extLst>
          </p:cNvPr>
          <p:cNvGrpSpPr/>
          <p:nvPr/>
        </p:nvGrpSpPr>
        <p:grpSpPr>
          <a:xfrm>
            <a:off x="10899831" y="6542060"/>
            <a:ext cx="1028644" cy="189883"/>
            <a:chOff x="4206876" y="3000376"/>
            <a:chExt cx="3689350" cy="681038"/>
          </a:xfrm>
          <a:solidFill>
            <a:schemeClr val="bg1"/>
          </a:solidFill>
        </p:grpSpPr>
        <p:sp>
          <p:nvSpPr>
            <p:cNvPr id="193" name="Freeform 54">
              <a:extLst>
                <a:ext uri="{FF2B5EF4-FFF2-40B4-BE49-F238E27FC236}">
                  <a16:creationId xmlns="" xmlns:a16="http://schemas.microsoft.com/office/drawing/2014/main" id="{AF84D259-C5F3-F341-96C9-3453763B8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688" y="3021013"/>
              <a:ext cx="647700" cy="141288"/>
            </a:xfrm>
            <a:custGeom>
              <a:avLst/>
              <a:gdLst>
                <a:gd name="T0" fmla="*/ 98 w 214"/>
                <a:gd name="T1" fmla="*/ 0 h 46"/>
                <a:gd name="T2" fmla="*/ 108 w 214"/>
                <a:gd name="T3" fmla="*/ 3 h 46"/>
                <a:gd name="T4" fmla="*/ 127 w 214"/>
                <a:gd name="T5" fmla="*/ 17 h 46"/>
                <a:gd name="T6" fmla="*/ 137 w 214"/>
                <a:gd name="T7" fmla="*/ 19 h 46"/>
                <a:gd name="T8" fmla="*/ 139 w 214"/>
                <a:gd name="T9" fmla="*/ 19 h 46"/>
                <a:gd name="T10" fmla="*/ 162 w 214"/>
                <a:gd name="T11" fmla="*/ 19 h 46"/>
                <a:gd name="T12" fmla="*/ 176 w 214"/>
                <a:gd name="T13" fmla="*/ 19 h 46"/>
                <a:gd name="T14" fmla="*/ 188 w 214"/>
                <a:gd name="T15" fmla="*/ 19 h 46"/>
                <a:gd name="T16" fmla="*/ 202 w 214"/>
                <a:gd name="T17" fmla="*/ 18 h 46"/>
                <a:gd name="T18" fmla="*/ 210 w 214"/>
                <a:gd name="T19" fmla="*/ 31 h 46"/>
                <a:gd name="T20" fmla="*/ 200 w 214"/>
                <a:gd name="T21" fmla="*/ 34 h 46"/>
                <a:gd name="T22" fmla="*/ 193 w 214"/>
                <a:gd name="T23" fmla="*/ 35 h 46"/>
                <a:gd name="T24" fmla="*/ 183 w 214"/>
                <a:gd name="T25" fmla="*/ 35 h 46"/>
                <a:gd name="T26" fmla="*/ 165 w 214"/>
                <a:gd name="T27" fmla="*/ 36 h 46"/>
                <a:gd name="T28" fmla="*/ 129 w 214"/>
                <a:gd name="T29" fmla="*/ 36 h 46"/>
                <a:gd name="T30" fmla="*/ 121 w 214"/>
                <a:gd name="T31" fmla="*/ 36 h 46"/>
                <a:gd name="T32" fmla="*/ 118 w 214"/>
                <a:gd name="T33" fmla="*/ 38 h 46"/>
                <a:gd name="T34" fmla="*/ 114 w 214"/>
                <a:gd name="T35" fmla="*/ 38 h 46"/>
                <a:gd name="T36" fmla="*/ 94 w 214"/>
                <a:gd name="T37" fmla="*/ 36 h 46"/>
                <a:gd name="T38" fmla="*/ 80 w 214"/>
                <a:gd name="T39" fmla="*/ 36 h 46"/>
                <a:gd name="T40" fmla="*/ 71 w 214"/>
                <a:gd name="T41" fmla="*/ 37 h 46"/>
                <a:gd name="T42" fmla="*/ 41 w 214"/>
                <a:gd name="T43" fmla="*/ 39 h 46"/>
                <a:gd name="T44" fmla="*/ 34 w 214"/>
                <a:gd name="T45" fmla="*/ 39 h 46"/>
                <a:gd name="T46" fmla="*/ 3 w 214"/>
                <a:gd name="T47" fmla="*/ 39 h 46"/>
                <a:gd name="T48" fmla="*/ 0 w 214"/>
                <a:gd name="T49" fmla="*/ 30 h 46"/>
                <a:gd name="T50" fmla="*/ 5 w 214"/>
                <a:gd name="T51" fmla="*/ 25 h 46"/>
                <a:gd name="T52" fmla="*/ 17 w 214"/>
                <a:gd name="T53" fmla="*/ 23 h 46"/>
                <a:gd name="T54" fmla="*/ 46 w 214"/>
                <a:gd name="T55" fmla="*/ 25 h 46"/>
                <a:gd name="T56" fmla="*/ 61 w 214"/>
                <a:gd name="T57" fmla="*/ 23 h 46"/>
                <a:gd name="T58" fmla="*/ 74 w 214"/>
                <a:gd name="T59" fmla="*/ 21 h 46"/>
                <a:gd name="T60" fmla="*/ 84 w 214"/>
                <a:gd name="T61" fmla="*/ 20 h 46"/>
                <a:gd name="T62" fmla="*/ 88 w 214"/>
                <a:gd name="T63" fmla="*/ 19 h 46"/>
                <a:gd name="T64" fmla="*/ 88 w 214"/>
                <a:gd name="T65" fmla="*/ 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4" h="46">
                  <a:moveTo>
                    <a:pt x="93" y="0"/>
                  </a:moveTo>
                  <a:cubicBezTo>
                    <a:pt x="94" y="1"/>
                    <a:pt x="96" y="0"/>
                    <a:pt x="98" y="0"/>
                  </a:cubicBezTo>
                  <a:cubicBezTo>
                    <a:pt x="101" y="1"/>
                    <a:pt x="101" y="2"/>
                    <a:pt x="104" y="3"/>
                  </a:cubicBezTo>
                  <a:cubicBezTo>
                    <a:pt x="105" y="1"/>
                    <a:pt x="108" y="4"/>
                    <a:pt x="108" y="3"/>
                  </a:cubicBezTo>
                  <a:cubicBezTo>
                    <a:pt x="113" y="5"/>
                    <a:pt x="118" y="8"/>
                    <a:pt x="122" y="11"/>
                  </a:cubicBezTo>
                  <a:cubicBezTo>
                    <a:pt x="124" y="12"/>
                    <a:pt x="125" y="16"/>
                    <a:pt x="127" y="17"/>
                  </a:cubicBezTo>
                  <a:cubicBezTo>
                    <a:pt x="129" y="18"/>
                    <a:pt x="133" y="18"/>
                    <a:pt x="135" y="20"/>
                  </a:cubicBezTo>
                  <a:cubicBezTo>
                    <a:pt x="135" y="20"/>
                    <a:pt x="136" y="19"/>
                    <a:pt x="137" y="19"/>
                  </a:cubicBezTo>
                  <a:cubicBezTo>
                    <a:pt x="137" y="19"/>
                    <a:pt x="137" y="19"/>
                    <a:pt x="137" y="20"/>
                  </a:cubicBezTo>
                  <a:cubicBezTo>
                    <a:pt x="138" y="19"/>
                    <a:pt x="138" y="19"/>
                    <a:pt x="139" y="19"/>
                  </a:cubicBezTo>
                  <a:cubicBezTo>
                    <a:pt x="139" y="18"/>
                    <a:pt x="146" y="21"/>
                    <a:pt x="148" y="19"/>
                  </a:cubicBezTo>
                  <a:cubicBezTo>
                    <a:pt x="151" y="21"/>
                    <a:pt x="156" y="18"/>
                    <a:pt x="162" y="19"/>
                  </a:cubicBezTo>
                  <a:cubicBezTo>
                    <a:pt x="164" y="20"/>
                    <a:pt x="171" y="20"/>
                    <a:pt x="174" y="18"/>
                  </a:cubicBezTo>
                  <a:cubicBezTo>
                    <a:pt x="175" y="19"/>
                    <a:pt x="176" y="19"/>
                    <a:pt x="176" y="19"/>
                  </a:cubicBezTo>
                  <a:cubicBezTo>
                    <a:pt x="177" y="19"/>
                    <a:pt x="180" y="18"/>
                    <a:pt x="182" y="19"/>
                  </a:cubicBezTo>
                  <a:cubicBezTo>
                    <a:pt x="182" y="20"/>
                    <a:pt x="186" y="19"/>
                    <a:pt x="188" y="19"/>
                  </a:cubicBezTo>
                  <a:cubicBezTo>
                    <a:pt x="190" y="19"/>
                    <a:pt x="192" y="18"/>
                    <a:pt x="195" y="18"/>
                  </a:cubicBezTo>
                  <a:cubicBezTo>
                    <a:pt x="196" y="18"/>
                    <a:pt x="201" y="19"/>
                    <a:pt x="202" y="18"/>
                  </a:cubicBezTo>
                  <a:cubicBezTo>
                    <a:pt x="206" y="20"/>
                    <a:pt x="212" y="21"/>
                    <a:pt x="214" y="23"/>
                  </a:cubicBezTo>
                  <a:cubicBezTo>
                    <a:pt x="214" y="26"/>
                    <a:pt x="213" y="30"/>
                    <a:pt x="210" y="31"/>
                  </a:cubicBezTo>
                  <a:cubicBezTo>
                    <a:pt x="209" y="32"/>
                    <a:pt x="206" y="31"/>
                    <a:pt x="205" y="31"/>
                  </a:cubicBezTo>
                  <a:cubicBezTo>
                    <a:pt x="204" y="32"/>
                    <a:pt x="202" y="34"/>
                    <a:pt x="200" y="34"/>
                  </a:cubicBezTo>
                  <a:cubicBezTo>
                    <a:pt x="198" y="35"/>
                    <a:pt x="195" y="34"/>
                    <a:pt x="194" y="36"/>
                  </a:cubicBezTo>
                  <a:cubicBezTo>
                    <a:pt x="194" y="36"/>
                    <a:pt x="193" y="35"/>
                    <a:pt x="193" y="35"/>
                  </a:cubicBezTo>
                  <a:cubicBezTo>
                    <a:pt x="192" y="35"/>
                    <a:pt x="184" y="35"/>
                    <a:pt x="184" y="35"/>
                  </a:cubicBezTo>
                  <a:cubicBezTo>
                    <a:pt x="183" y="35"/>
                    <a:pt x="183" y="35"/>
                    <a:pt x="183" y="35"/>
                  </a:cubicBezTo>
                  <a:cubicBezTo>
                    <a:pt x="183" y="35"/>
                    <a:pt x="171" y="36"/>
                    <a:pt x="169" y="35"/>
                  </a:cubicBezTo>
                  <a:cubicBezTo>
                    <a:pt x="167" y="35"/>
                    <a:pt x="166" y="35"/>
                    <a:pt x="165" y="36"/>
                  </a:cubicBezTo>
                  <a:cubicBezTo>
                    <a:pt x="159" y="33"/>
                    <a:pt x="147" y="34"/>
                    <a:pt x="141" y="36"/>
                  </a:cubicBezTo>
                  <a:cubicBezTo>
                    <a:pt x="138" y="36"/>
                    <a:pt x="129" y="36"/>
                    <a:pt x="129" y="36"/>
                  </a:cubicBezTo>
                  <a:cubicBezTo>
                    <a:pt x="129" y="36"/>
                    <a:pt x="128" y="37"/>
                    <a:pt x="128" y="37"/>
                  </a:cubicBezTo>
                  <a:cubicBezTo>
                    <a:pt x="125" y="36"/>
                    <a:pt x="123" y="36"/>
                    <a:pt x="121" y="36"/>
                  </a:cubicBezTo>
                  <a:cubicBezTo>
                    <a:pt x="119" y="36"/>
                    <a:pt x="119" y="37"/>
                    <a:pt x="118" y="38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7" y="37"/>
                    <a:pt x="116" y="37"/>
                    <a:pt x="115" y="37"/>
                  </a:cubicBezTo>
                  <a:cubicBezTo>
                    <a:pt x="115" y="38"/>
                    <a:pt x="114" y="38"/>
                    <a:pt x="114" y="38"/>
                  </a:cubicBezTo>
                  <a:cubicBezTo>
                    <a:pt x="112" y="38"/>
                    <a:pt x="109" y="37"/>
                    <a:pt x="107" y="36"/>
                  </a:cubicBezTo>
                  <a:cubicBezTo>
                    <a:pt x="104" y="37"/>
                    <a:pt x="98" y="37"/>
                    <a:pt x="94" y="36"/>
                  </a:cubicBezTo>
                  <a:cubicBezTo>
                    <a:pt x="93" y="36"/>
                    <a:pt x="87" y="37"/>
                    <a:pt x="86" y="38"/>
                  </a:cubicBezTo>
                  <a:cubicBezTo>
                    <a:pt x="85" y="38"/>
                    <a:pt x="81" y="37"/>
                    <a:pt x="80" y="36"/>
                  </a:cubicBezTo>
                  <a:cubicBezTo>
                    <a:pt x="78" y="37"/>
                    <a:pt x="77" y="37"/>
                    <a:pt x="75" y="38"/>
                  </a:cubicBezTo>
                  <a:cubicBezTo>
                    <a:pt x="73" y="38"/>
                    <a:pt x="72" y="37"/>
                    <a:pt x="71" y="37"/>
                  </a:cubicBezTo>
                  <a:cubicBezTo>
                    <a:pt x="66" y="39"/>
                    <a:pt x="55" y="36"/>
                    <a:pt x="51" y="39"/>
                  </a:cubicBezTo>
                  <a:cubicBezTo>
                    <a:pt x="49" y="40"/>
                    <a:pt x="44" y="38"/>
                    <a:pt x="41" y="39"/>
                  </a:cubicBezTo>
                  <a:cubicBezTo>
                    <a:pt x="40" y="39"/>
                    <a:pt x="38" y="39"/>
                    <a:pt x="36" y="40"/>
                  </a:cubicBezTo>
                  <a:cubicBezTo>
                    <a:pt x="36" y="40"/>
                    <a:pt x="35" y="39"/>
                    <a:pt x="34" y="39"/>
                  </a:cubicBezTo>
                  <a:cubicBezTo>
                    <a:pt x="30" y="41"/>
                    <a:pt x="20" y="42"/>
                    <a:pt x="18" y="46"/>
                  </a:cubicBezTo>
                  <a:cubicBezTo>
                    <a:pt x="14" y="45"/>
                    <a:pt x="6" y="43"/>
                    <a:pt x="3" y="39"/>
                  </a:cubicBezTo>
                  <a:cubicBezTo>
                    <a:pt x="2" y="38"/>
                    <a:pt x="3" y="35"/>
                    <a:pt x="2" y="34"/>
                  </a:cubicBezTo>
                  <a:cubicBezTo>
                    <a:pt x="1" y="32"/>
                    <a:pt x="0" y="33"/>
                    <a:pt x="0" y="30"/>
                  </a:cubicBezTo>
                  <a:cubicBezTo>
                    <a:pt x="1" y="28"/>
                    <a:pt x="2" y="27"/>
                    <a:pt x="3" y="25"/>
                  </a:cubicBezTo>
                  <a:cubicBezTo>
                    <a:pt x="4" y="25"/>
                    <a:pt x="4" y="26"/>
                    <a:pt x="5" y="25"/>
                  </a:cubicBezTo>
                  <a:cubicBezTo>
                    <a:pt x="8" y="25"/>
                    <a:pt x="10" y="24"/>
                    <a:pt x="13" y="23"/>
                  </a:cubicBezTo>
                  <a:cubicBezTo>
                    <a:pt x="14" y="23"/>
                    <a:pt x="16" y="24"/>
                    <a:pt x="17" y="23"/>
                  </a:cubicBezTo>
                  <a:cubicBezTo>
                    <a:pt x="23" y="23"/>
                    <a:pt x="28" y="23"/>
                    <a:pt x="34" y="23"/>
                  </a:cubicBezTo>
                  <a:cubicBezTo>
                    <a:pt x="35" y="23"/>
                    <a:pt x="43" y="26"/>
                    <a:pt x="46" y="25"/>
                  </a:cubicBezTo>
                  <a:cubicBezTo>
                    <a:pt x="48" y="24"/>
                    <a:pt x="52" y="23"/>
                    <a:pt x="52" y="23"/>
                  </a:cubicBezTo>
                  <a:cubicBezTo>
                    <a:pt x="53" y="23"/>
                    <a:pt x="59" y="23"/>
                    <a:pt x="61" y="23"/>
                  </a:cubicBezTo>
                  <a:cubicBezTo>
                    <a:pt x="63" y="22"/>
                    <a:pt x="68" y="23"/>
                    <a:pt x="70" y="23"/>
                  </a:cubicBezTo>
                  <a:cubicBezTo>
                    <a:pt x="71" y="22"/>
                    <a:pt x="73" y="21"/>
                    <a:pt x="74" y="21"/>
                  </a:cubicBezTo>
                  <a:cubicBezTo>
                    <a:pt x="77" y="21"/>
                    <a:pt x="79" y="21"/>
                    <a:pt x="82" y="21"/>
                  </a:cubicBezTo>
                  <a:cubicBezTo>
                    <a:pt x="83" y="21"/>
                    <a:pt x="83" y="21"/>
                    <a:pt x="84" y="20"/>
                  </a:cubicBezTo>
                  <a:cubicBezTo>
                    <a:pt x="85" y="21"/>
                    <a:pt x="84" y="21"/>
                    <a:pt x="86" y="21"/>
                  </a:cubicBezTo>
                  <a:cubicBezTo>
                    <a:pt x="86" y="21"/>
                    <a:pt x="87" y="20"/>
                    <a:pt x="88" y="19"/>
                  </a:cubicBezTo>
                  <a:cubicBezTo>
                    <a:pt x="88" y="18"/>
                    <a:pt x="89" y="17"/>
                    <a:pt x="89" y="16"/>
                  </a:cubicBezTo>
                  <a:cubicBezTo>
                    <a:pt x="86" y="13"/>
                    <a:pt x="90" y="5"/>
                    <a:pt x="88" y="4"/>
                  </a:cubicBezTo>
                  <a:cubicBezTo>
                    <a:pt x="89" y="2"/>
                    <a:pt x="91" y="1"/>
                    <a:pt x="9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4" name="Freeform 55">
              <a:extLst>
                <a:ext uri="{FF2B5EF4-FFF2-40B4-BE49-F238E27FC236}">
                  <a16:creationId xmlns="" xmlns:a16="http://schemas.microsoft.com/office/drawing/2014/main" id="{103331B1-9844-7E47-9EA8-4A5A4C8161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86363" y="3152776"/>
              <a:ext cx="823913" cy="525463"/>
            </a:xfrm>
            <a:custGeom>
              <a:avLst/>
              <a:gdLst>
                <a:gd name="T0" fmla="*/ 257 w 272"/>
                <a:gd name="T1" fmla="*/ 115 h 172"/>
                <a:gd name="T2" fmla="*/ 219 w 272"/>
                <a:gd name="T3" fmla="*/ 115 h 172"/>
                <a:gd name="T4" fmla="*/ 187 w 272"/>
                <a:gd name="T5" fmla="*/ 113 h 172"/>
                <a:gd name="T6" fmla="*/ 171 w 272"/>
                <a:gd name="T7" fmla="*/ 112 h 172"/>
                <a:gd name="T8" fmla="*/ 125 w 272"/>
                <a:gd name="T9" fmla="*/ 112 h 172"/>
                <a:gd name="T10" fmla="*/ 139 w 272"/>
                <a:gd name="T11" fmla="*/ 100 h 172"/>
                <a:gd name="T12" fmla="*/ 162 w 272"/>
                <a:gd name="T13" fmla="*/ 101 h 172"/>
                <a:gd name="T14" fmla="*/ 183 w 272"/>
                <a:gd name="T15" fmla="*/ 101 h 172"/>
                <a:gd name="T16" fmla="*/ 185 w 272"/>
                <a:gd name="T17" fmla="*/ 58 h 172"/>
                <a:gd name="T18" fmla="*/ 186 w 272"/>
                <a:gd name="T19" fmla="*/ 32 h 172"/>
                <a:gd name="T20" fmla="*/ 194 w 272"/>
                <a:gd name="T21" fmla="*/ 0 h 172"/>
                <a:gd name="T22" fmla="*/ 168 w 272"/>
                <a:gd name="T23" fmla="*/ 1 h 172"/>
                <a:gd name="T24" fmla="*/ 143 w 272"/>
                <a:gd name="T25" fmla="*/ 3 h 172"/>
                <a:gd name="T26" fmla="*/ 114 w 272"/>
                <a:gd name="T27" fmla="*/ 4 h 172"/>
                <a:gd name="T28" fmla="*/ 95 w 272"/>
                <a:gd name="T29" fmla="*/ 2 h 172"/>
                <a:gd name="T30" fmla="*/ 63 w 272"/>
                <a:gd name="T31" fmla="*/ 5 h 172"/>
                <a:gd name="T32" fmla="*/ 62 w 272"/>
                <a:gd name="T33" fmla="*/ 22 h 172"/>
                <a:gd name="T34" fmla="*/ 67 w 272"/>
                <a:gd name="T35" fmla="*/ 50 h 172"/>
                <a:gd name="T36" fmla="*/ 66 w 272"/>
                <a:gd name="T37" fmla="*/ 63 h 172"/>
                <a:gd name="T38" fmla="*/ 67 w 272"/>
                <a:gd name="T39" fmla="*/ 82 h 172"/>
                <a:gd name="T40" fmla="*/ 62 w 272"/>
                <a:gd name="T41" fmla="*/ 106 h 172"/>
                <a:gd name="T42" fmla="*/ 75 w 272"/>
                <a:gd name="T43" fmla="*/ 101 h 172"/>
                <a:gd name="T44" fmla="*/ 109 w 272"/>
                <a:gd name="T45" fmla="*/ 102 h 172"/>
                <a:gd name="T46" fmla="*/ 99 w 272"/>
                <a:gd name="T47" fmla="*/ 112 h 172"/>
                <a:gd name="T48" fmla="*/ 71 w 272"/>
                <a:gd name="T49" fmla="*/ 116 h 172"/>
                <a:gd name="T50" fmla="*/ 43 w 272"/>
                <a:gd name="T51" fmla="*/ 120 h 172"/>
                <a:gd name="T52" fmla="*/ 23 w 272"/>
                <a:gd name="T53" fmla="*/ 122 h 172"/>
                <a:gd name="T54" fmla="*/ 4 w 272"/>
                <a:gd name="T55" fmla="*/ 129 h 172"/>
                <a:gd name="T56" fmla="*/ 28 w 272"/>
                <a:gd name="T57" fmla="*/ 143 h 172"/>
                <a:gd name="T58" fmla="*/ 42 w 272"/>
                <a:gd name="T59" fmla="*/ 138 h 172"/>
                <a:gd name="T60" fmla="*/ 62 w 272"/>
                <a:gd name="T61" fmla="*/ 133 h 172"/>
                <a:gd name="T62" fmla="*/ 93 w 272"/>
                <a:gd name="T63" fmla="*/ 127 h 172"/>
                <a:gd name="T64" fmla="*/ 92 w 272"/>
                <a:gd name="T65" fmla="*/ 141 h 172"/>
                <a:gd name="T66" fmla="*/ 86 w 272"/>
                <a:gd name="T67" fmla="*/ 156 h 172"/>
                <a:gd name="T68" fmla="*/ 100 w 272"/>
                <a:gd name="T69" fmla="*/ 153 h 172"/>
                <a:gd name="T70" fmla="*/ 119 w 272"/>
                <a:gd name="T71" fmla="*/ 126 h 172"/>
                <a:gd name="T72" fmla="*/ 138 w 272"/>
                <a:gd name="T73" fmla="*/ 130 h 172"/>
                <a:gd name="T74" fmla="*/ 150 w 272"/>
                <a:gd name="T75" fmla="*/ 150 h 172"/>
                <a:gd name="T76" fmla="*/ 170 w 272"/>
                <a:gd name="T77" fmla="*/ 159 h 172"/>
                <a:gd name="T78" fmla="*/ 172 w 272"/>
                <a:gd name="T79" fmla="*/ 128 h 172"/>
                <a:gd name="T80" fmla="*/ 209 w 272"/>
                <a:gd name="T81" fmla="*/ 134 h 172"/>
                <a:gd name="T82" fmla="*/ 229 w 272"/>
                <a:gd name="T83" fmla="*/ 144 h 172"/>
                <a:gd name="T84" fmla="*/ 238 w 272"/>
                <a:gd name="T85" fmla="*/ 146 h 172"/>
                <a:gd name="T86" fmla="*/ 266 w 272"/>
                <a:gd name="T87" fmla="*/ 140 h 172"/>
                <a:gd name="T88" fmla="*/ 170 w 272"/>
                <a:gd name="T89" fmla="*/ 55 h 172"/>
                <a:gd name="T90" fmla="*/ 139 w 272"/>
                <a:gd name="T91" fmla="*/ 55 h 172"/>
                <a:gd name="T92" fmla="*/ 107 w 272"/>
                <a:gd name="T93" fmla="*/ 58 h 172"/>
                <a:gd name="T94" fmla="*/ 87 w 272"/>
                <a:gd name="T95" fmla="*/ 60 h 172"/>
                <a:gd name="T96" fmla="*/ 104 w 272"/>
                <a:gd name="T97" fmla="*/ 48 h 172"/>
                <a:gd name="T98" fmla="*/ 135 w 272"/>
                <a:gd name="T99" fmla="*/ 45 h 172"/>
                <a:gd name="T100" fmla="*/ 166 w 272"/>
                <a:gd name="T101" fmla="*/ 44 h 172"/>
                <a:gd name="T102" fmla="*/ 94 w 272"/>
                <a:gd name="T103" fmla="*/ 23 h 172"/>
                <a:gd name="T104" fmla="*/ 135 w 272"/>
                <a:gd name="T105" fmla="*/ 20 h 172"/>
                <a:gd name="T106" fmla="*/ 174 w 272"/>
                <a:gd name="T107" fmla="*/ 19 h 172"/>
                <a:gd name="T108" fmla="*/ 102 w 272"/>
                <a:gd name="T109" fmla="*/ 32 h 172"/>
                <a:gd name="T110" fmla="*/ 94 w 272"/>
                <a:gd name="T111" fmla="*/ 23 h 172"/>
                <a:gd name="T112" fmla="*/ 95 w 272"/>
                <a:gd name="T113" fmla="*/ 85 h 172"/>
                <a:gd name="T114" fmla="*/ 82 w 272"/>
                <a:gd name="T115" fmla="*/ 82 h 172"/>
                <a:gd name="T116" fmla="*/ 106 w 272"/>
                <a:gd name="T117" fmla="*/ 75 h 172"/>
                <a:gd name="T118" fmla="*/ 149 w 272"/>
                <a:gd name="T119" fmla="*/ 71 h 172"/>
                <a:gd name="T120" fmla="*/ 170 w 272"/>
                <a:gd name="T121" fmla="*/ 81 h 172"/>
                <a:gd name="T122" fmla="*/ 133 w 272"/>
                <a:gd name="T123" fmla="*/ 8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2" h="172">
                  <a:moveTo>
                    <a:pt x="270" y="130"/>
                  </a:moveTo>
                  <a:cubicBezTo>
                    <a:pt x="272" y="123"/>
                    <a:pt x="264" y="119"/>
                    <a:pt x="266" y="115"/>
                  </a:cubicBezTo>
                  <a:cubicBezTo>
                    <a:pt x="265" y="114"/>
                    <a:pt x="264" y="112"/>
                    <a:pt x="262" y="112"/>
                  </a:cubicBezTo>
                  <a:cubicBezTo>
                    <a:pt x="261" y="112"/>
                    <a:pt x="258" y="115"/>
                    <a:pt x="257" y="115"/>
                  </a:cubicBezTo>
                  <a:cubicBezTo>
                    <a:pt x="255" y="116"/>
                    <a:pt x="241" y="114"/>
                    <a:pt x="239" y="113"/>
                  </a:cubicBezTo>
                  <a:cubicBezTo>
                    <a:pt x="237" y="113"/>
                    <a:pt x="237" y="115"/>
                    <a:pt x="235" y="115"/>
                  </a:cubicBezTo>
                  <a:cubicBezTo>
                    <a:pt x="234" y="116"/>
                    <a:pt x="231" y="115"/>
                    <a:pt x="231" y="115"/>
                  </a:cubicBezTo>
                  <a:cubicBezTo>
                    <a:pt x="230" y="114"/>
                    <a:pt x="220" y="116"/>
                    <a:pt x="219" y="115"/>
                  </a:cubicBezTo>
                  <a:cubicBezTo>
                    <a:pt x="218" y="115"/>
                    <a:pt x="218" y="114"/>
                    <a:pt x="217" y="114"/>
                  </a:cubicBezTo>
                  <a:cubicBezTo>
                    <a:pt x="213" y="117"/>
                    <a:pt x="206" y="114"/>
                    <a:pt x="202" y="113"/>
                  </a:cubicBezTo>
                  <a:cubicBezTo>
                    <a:pt x="200" y="114"/>
                    <a:pt x="193" y="113"/>
                    <a:pt x="193" y="113"/>
                  </a:cubicBezTo>
                  <a:cubicBezTo>
                    <a:pt x="191" y="113"/>
                    <a:pt x="189" y="113"/>
                    <a:pt x="187" y="113"/>
                  </a:cubicBezTo>
                  <a:cubicBezTo>
                    <a:pt x="186" y="113"/>
                    <a:pt x="186" y="112"/>
                    <a:pt x="185" y="112"/>
                  </a:cubicBezTo>
                  <a:cubicBezTo>
                    <a:pt x="184" y="114"/>
                    <a:pt x="183" y="112"/>
                    <a:pt x="181" y="113"/>
                  </a:cubicBezTo>
                  <a:cubicBezTo>
                    <a:pt x="180" y="113"/>
                    <a:pt x="179" y="113"/>
                    <a:pt x="179" y="113"/>
                  </a:cubicBezTo>
                  <a:cubicBezTo>
                    <a:pt x="176" y="112"/>
                    <a:pt x="175" y="113"/>
                    <a:pt x="171" y="112"/>
                  </a:cubicBezTo>
                  <a:cubicBezTo>
                    <a:pt x="169" y="112"/>
                    <a:pt x="166" y="112"/>
                    <a:pt x="164" y="112"/>
                  </a:cubicBezTo>
                  <a:cubicBezTo>
                    <a:pt x="164" y="112"/>
                    <a:pt x="155" y="110"/>
                    <a:pt x="154" y="110"/>
                  </a:cubicBezTo>
                  <a:cubicBezTo>
                    <a:pt x="153" y="111"/>
                    <a:pt x="153" y="112"/>
                    <a:pt x="151" y="111"/>
                  </a:cubicBezTo>
                  <a:cubicBezTo>
                    <a:pt x="144" y="109"/>
                    <a:pt x="131" y="110"/>
                    <a:pt x="125" y="112"/>
                  </a:cubicBezTo>
                  <a:cubicBezTo>
                    <a:pt x="125" y="112"/>
                    <a:pt x="124" y="111"/>
                    <a:pt x="124" y="111"/>
                  </a:cubicBezTo>
                  <a:cubicBezTo>
                    <a:pt x="124" y="108"/>
                    <a:pt x="125" y="101"/>
                    <a:pt x="129" y="100"/>
                  </a:cubicBezTo>
                  <a:cubicBezTo>
                    <a:pt x="132" y="99"/>
                    <a:pt x="132" y="100"/>
                    <a:pt x="135" y="101"/>
                  </a:cubicBezTo>
                  <a:cubicBezTo>
                    <a:pt x="137" y="101"/>
                    <a:pt x="138" y="100"/>
                    <a:pt x="139" y="100"/>
                  </a:cubicBezTo>
                  <a:cubicBezTo>
                    <a:pt x="140" y="100"/>
                    <a:pt x="140" y="100"/>
                    <a:pt x="141" y="100"/>
                  </a:cubicBezTo>
                  <a:cubicBezTo>
                    <a:pt x="141" y="100"/>
                    <a:pt x="142" y="100"/>
                    <a:pt x="142" y="100"/>
                  </a:cubicBezTo>
                  <a:cubicBezTo>
                    <a:pt x="147" y="101"/>
                    <a:pt x="147" y="101"/>
                    <a:pt x="147" y="101"/>
                  </a:cubicBezTo>
                  <a:cubicBezTo>
                    <a:pt x="149" y="101"/>
                    <a:pt x="161" y="101"/>
                    <a:pt x="162" y="101"/>
                  </a:cubicBezTo>
                  <a:cubicBezTo>
                    <a:pt x="165" y="101"/>
                    <a:pt x="168" y="101"/>
                    <a:pt x="170" y="101"/>
                  </a:cubicBezTo>
                  <a:cubicBezTo>
                    <a:pt x="173" y="103"/>
                    <a:pt x="174" y="105"/>
                    <a:pt x="175" y="106"/>
                  </a:cubicBezTo>
                  <a:cubicBezTo>
                    <a:pt x="175" y="106"/>
                    <a:pt x="176" y="106"/>
                    <a:pt x="177" y="106"/>
                  </a:cubicBezTo>
                  <a:cubicBezTo>
                    <a:pt x="179" y="104"/>
                    <a:pt x="181" y="102"/>
                    <a:pt x="183" y="101"/>
                  </a:cubicBezTo>
                  <a:cubicBezTo>
                    <a:pt x="185" y="99"/>
                    <a:pt x="186" y="91"/>
                    <a:pt x="185" y="87"/>
                  </a:cubicBezTo>
                  <a:cubicBezTo>
                    <a:pt x="185" y="86"/>
                    <a:pt x="181" y="84"/>
                    <a:pt x="183" y="81"/>
                  </a:cubicBezTo>
                  <a:cubicBezTo>
                    <a:pt x="183" y="80"/>
                    <a:pt x="183" y="75"/>
                    <a:pt x="183" y="75"/>
                  </a:cubicBezTo>
                  <a:cubicBezTo>
                    <a:pt x="185" y="72"/>
                    <a:pt x="186" y="61"/>
                    <a:pt x="185" y="58"/>
                  </a:cubicBezTo>
                  <a:cubicBezTo>
                    <a:pt x="185" y="57"/>
                    <a:pt x="184" y="56"/>
                    <a:pt x="184" y="55"/>
                  </a:cubicBezTo>
                  <a:cubicBezTo>
                    <a:pt x="184" y="55"/>
                    <a:pt x="184" y="50"/>
                    <a:pt x="184" y="49"/>
                  </a:cubicBezTo>
                  <a:cubicBezTo>
                    <a:pt x="185" y="47"/>
                    <a:pt x="186" y="44"/>
                    <a:pt x="186" y="41"/>
                  </a:cubicBezTo>
                  <a:cubicBezTo>
                    <a:pt x="187" y="37"/>
                    <a:pt x="185" y="36"/>
                    <a:pt x="186" y="32"/>
                  </a:cubicBezTo>
                  <a:cubicBezTo>
                    <a:pt x="187" y="32"/>
                    <a:pt x="186" y="31"/>
                    <a:pt x="187" y="31"/>
                  </a:cubicBezTo>
                  <a:cubicBezTo>
                    <a:pt x="187" y="28"/>
                    <a:pt x="189" y="27"/>
                    <a:pt x="191" y="25"/>
                  </a:cubicBezTo>
                  <a:cubicBezTo>
                    <a:pt x="194" y="21"/>
                    <a:pt x="198" y="15"/>
                    <a:pt x="199" y="9"/>
                  </a:cubicBezTo>
                  <a:cubicBezTo>
                    <a:pt x="197" y="6"/>
                    <a:pt x="197" y="2"/>
                    <a:pt x="194" y="0"/>
                  </a:cubicBezTo>
                  <a:cubicBezTo>
                    <a:pt x="193" y="0"/>
                    <a:pt x="192" y="0"/>
                    <a:pt x="191" y="0"/>
                  </a:cubicBezTo>
                  <a:cubicBezTo>
                    <a:pt x="190" y="2"/>
                    <a:pt x="188" y="1"/>
                    <a:pt x="187" y="1"/>
                  </a:cubicBezTo>
                  <a:cubicBezTo>
                    <a:pt x="184" y="4"/>
                    <a:pt x="180" y="4"/>
                    <a:pt x="176" y="3"/>
                  </a:cubicBezTo>
                  <a:cubicBezTo>
                    <a:pt x="174" y="5"/>
                    <a:pt x="169" y="2"/>
                    <a:pt x="168" y="1"/>
                  </a:cubicBezTo>
                  <a:cubicBezTo>
                    <a:pt x="168" y="2"/>
                    <a:pt x="165" y="2"/>
                    <a:pt x="164" y="2"/>
                  </a:cubicBezTo>
                  <a:cubicBezTo>
                    <a:pt x="164" y="2"/>
                    <a:pt x="161" y="1"/>
                    <a:pt x="161" y="2"/>
                  </a:cubicBezTo>
                  <a:cubicBezTo>
                    <a:pt x="158" y="2"/>
                    <a:pt x="151" y="2"/>
                    <a:pt x="148" y="4"/>
                  </a:cubicBezTo>
                  <a:cubicBezTo>
                    <a:pt x="146" y="4"/>
                    <a:pt x="145" y="3"/>
                    <a:pt x="143" y="3"/>
                  </a:cubicBezTo>
                  <a:cubicBezTo>
                    <a:pt x="140" y="2"/>
                    <a:pt x="140" y="4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4" y="3"/>
                    <a:pt x="131" y="1"/>
                    <a:pt x="128" y="2"/>
                  </a:cubicBezTo>
                  <a:cubicBezTo>
                    <a:pt x="124" y="3"/>
                    <a:pt x="117" y="3"/>
                    <a:pt x="114" y="4"/>
                  </a:cubicBezTo>
                  <a:cubicBezTo>
                    <a:pt x="113" y="3"/>
                    <a:pt x="113" y="3"/>
                    <a:pt x="112" y="3"/>
                  </a:cubicBezTo>
                  <a:cubicBezTo>
                    <a:pt x="109" y="4"/>
                    <a:pt x="108" y="4"/>
                    <a:pt x="106" y="4"/>
                  </a:cubicBezTo>
                  <a:cubicBezTo>
                    <a:pt x="104" y="4"/>
                    <a:pt x="100" y="3"/>
                    <a:pt x="100" y="2"/>
                  </a:cubicBezTo>
                  <a:cubicBezTo>
                    <a:pt x="98" y="2"/>
                    <a:pt x="96" y="2"/>
                    <a:pt x="95" y="2"/>
                  </a:cubicBezTo>
                  <a:cubicBezTo>
                    <a:pt x="94" y="3"/>
                    <a:pt x="84" y="2"/>
                    <a:pt x="82" y="4"/>
                  </a:cubicBezTo>
                  <a:cubicBezTo>
                    <a:pt x="80" y="4"/>
                    <a:pt x="78" y="4"/>
                    <a:pt x="76" y="4"/>
                  </a:cubicBezTo>
                  <a:cubicBezTo>
                    <a:pt x="73" y="4"/>
                    <a:pt x="71" y="4"/>
                    <a:pt x="67" y="6"/>
                  </a:cubicBezTo>
                  <a:cubicBezTo>
                    <a:pt x="66" y="6"/>
                    <a:pt x="65" y="5"/>
                    <a:pt x="63" y="5"/>
                  </a:cubicBezTo>
                  <a:cubicBezTo>
                    <a:pt x="61" y="7"/>
                    <a:pt x="58" y="9"/>
                    <a:pt x="55" y="10"/>
                  </a:cubicBezTo>
                  <a:cubicBezTo>
                    <a:pt x="55" y="12"/>
                    <a:pt x="55" y="13"/>
                    <a:pt x="56" y="14"/>
                  </a:cubicBezTo>
                  <a:cubicBezTo>
                    <a:pt x="57" y="14"/>
                    <a:pt x="61" y="18"/>
                    <a:pt x="62" y="19"/>
                  </a:cubicBezTo>
                  <a:cubicBezTo>
                    <a:pt x="62" y="20"/>
                    <a:pt x="62" y="22"/>
                    <a:pt x="62" y="22"/>
                  </a:cubicBezTo>
                  <a:cubicBezTo>
                    <a:pt x="63" y="23"/>
                    <a:pt x="63" y="26"/>
                    <a:pt x="63" y="26"/>
                  </a:cubicBezTo>
                  <a:cubicBezTo>
                    <a:pt x="66" y="29"/>
                    <a:pt x="65" y="31"/>
                    <a:pt x="66" y="35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5"/>
                    <a:pt x="66" y="49"/>
                    <a:pt x="67" y="50"/>
                  </a:cubicBezTo>
                  <a:cubicBezTo>
                    <a:pt x="67" y="51"/>
                    <a:pt x="66" y="52"/>
                    <a:pt x="66" y="52"/>
                  </a:cubicBezTo>
                  <a:cubicBezTo>
                    <a:pt x="67" y="54"/>
                    <a:pt x="67" y="56"/>
                    <a:pt x="67" y="58"/>
                  </a:cubicBezTo>
                  <a:cubicBezTo>
                    <a:pt x="67" y="58"/>
                    <a:pt x="67" y="59"/>
                    <a:pt x="67" y="59"/>
                  </a:cubicBezTo>
                  <a:cubicBezTo>
                    <a:pt x="67" y="60"/>
                    <a:pt x="67" y="62"/>
                    <a:pt x="66" y="63"/>
                  </a:cubicBezTo>
                  <a:cubicBezTo>
                    <a:pt x="66" y="64"/>
                    <a:pt x="67" y="65"/>
                    <a:pt x="67" y="66"/>
                  </a:cubicBezTo>
                  <a:cubicBezTo>
                    <a:pt x="66" y="66"/>
                    <a:pt x="66" y="67"/>
                    <a:pt x="65" y="68"/>
                  </a:cubicBezTo>
                  <a:cubicBezTo>
                    <a:pt x="66" y="71"/>
                    <a:pt x="68" y="80"/>
                    <a:pt x="66" y="82"/>
                  </a:cubicBezTo>
                  <a:cubicBezTo>
                    <a:pt x="67" y="82"/>
                    <a:pt x="66" y="82"/>
                    <a:pt x="67" y="82"/>
                  </a:cubicBezTo>
                  <a:cubicBezTo>
                    <a:pt x="67" y="83"/>
                    <a:pt x="66" y="87"/>
                    <a:pt x="66" y="88"/>
                  </a:cubicBezTo>
                  <a:cubicBezTo>
                    <a:pt x="66" y="88"/>
                    <a:pt x="66" y="88"/>
                    <a:pt x="66" y="88"/>
                  </a:cubicBezTo>
                  <a:cubicBezTo>
                    <a:pt x="66" y="88"/>
                    <a:pt x="66" y="93"/>
                    <a:pt x="66" y="93"/>
                  </a:cubicBezTo>
                  <a:cubicBezTo>
                    <a:pt x="65" y="98"/>
                    <a:pt x="64" y="102"/>
                    <a:pt x="62" y="106"/>
                  </a:cubicBezTo>
                  <a:cubicBezTo>
                    <a:pt x="62" y="107"/>
                    <a:pt x="62" y="113"/>
                    <a:pt x="62" y="113"/>
                  </a:cubicBezTo>
                  <a:cubicBezTo>
                    <a:pt x="63" y="114"/>
                    <a:pt x="64" y="114"/>
                    <a:pt x="65" y="114"/>
                  </a:cubicBezTo>
                  <a:cubicBezTo>
                    <a:pt x="65" y="114"/>
                    <a:pt x="67" y="114"/>
                    <a:pt x="67" y="113"/>
                  </a:cubicBezTo>
                  <a:cubicBezTo>
                    <a:pt x="70" y="112"/>
                    <a:pt x="74" y="103"/>
                    <a:pt x="75" y="101"/>
                  </a:cubicBezTo>
                  <a:cubicBezTo>
                    <a:pt x="79" y="102"/>
                    <a:pt x="80" y="107"/>
                    <a:pt x="87" y="106"/>
                  </a:cubicBezTo>
                  <a:cubicBezTo>
                    <a:pt x="90" y="105"/>
                    <a:pt x="91" y="106"/>
                    <a:pt x="94" y="105"/>
                  </a:cubicBezTo>
                  <a:cubicBezTo>
                    <a:pt x="95" y="105"/>
                    <a:pt x="97" y="103"/>
                    <a:pt x="98" y="102"/>
                  </a:cubicBezTo>
                  <a:cubicBezTo>
                    <a:pt x="101" y="101"/>
                    <a:pt x="107" y="101"/>
                    <a:pt x="109" y="102"/>
                  </a:cubicBezTo>
                  <a:cubicBezTo>
                    <a:pt x="111" y="102"/>
                    <a:pt x="113" y="100"/>
                    <a:pt x="116" y="102"/>
                  </a:cubicBezTo>
                  <a:cubicBezTo>
                    <a:pt x="116" y="102"/>
                    <a:pt x="116" y="102"/>
                    <a:pt x="116" y="102"/>
                  </a:cubicBezTo>
                  <a:cubicBezTo>
                    <a:pt x="114" y="104"/>
                    <a:pt x="109" y="110"/>
                    <a:pt x="108" y="111"/>
                  </a:cubicBezTo>
                  <a:cubicBezTo>
                    <a:pt x="105" y="112"/>
                    <a:pt x="101" y="112"/>
                    <a:pt x="99" y="112"/>
                  </a:cubicBezTo>
                  <a:cubicBezTo>
                    <a:pt x="98" y="112"/>
                    <a:pt x="96" y="112"/>
                    <a:pt x="96" y="112"/>
                  </a:cubicBezTo>
                  <a:cubicBezTo>
                    <a:pt x="95" y="113"/>
                    <a:pt x="92" y="113"/>
                    <a:pt x="90" y="114"/>
                  </a:cubicBezTo>
                  <a:cubicBezTo>
                    <a:pt x="86" y="115"/>
                    <a:pt x="83" y="112"/>
                    <a:pt x="80" y="113"/>
                  </a:cubicBezTo>
                  <a:cubicBezTo>
                    <a:pt x="76" y="115"/>
                    <a:pt x="73" y="115"/>
                    <a:pt x="71" y="116"/>
                  </a:cubicBezTo>
                  <a:cubicBezTo>
                    <a:pt x="70" y="116"/>
                    <a:pt x="69" y="116"/>
                    <a:pt x="68" y="116"/>
                  </a:cubicBezTo>
                  <a:cubicBezTo>
                    <a:pt x="67" y="117"/>
                    <a:pt x="64" y="118"/>
                    <a:pt x="62" y="118"/>
                  </a:cubicBezTo>
                  <a:cubicBezTo>
                    <a:pt x="58" y="119"/>
                    <a:pt x="55" y="118"/>
                    <a:pt x="53" y="119"/>
                  </a:cubicBezTo>
                  <a:cubicBezTo>
                    <a:pt x="49" y="120"/>
                    <a:pt x="46" y="119"/>
                    <a:pt x="43" y="120"/>
                  </a:cubicBezTo>
                  <a:cubicBezTo>
                    <a:pt x="43" y="120"/>
                    <a:pt x="42" y="120"/>
                    <a:pt x="41" y="120"/>
                  </a:cubicBezTo>
                  <a:cubicBezTo>
                    <a:pt x="39" y="120"/>
                    <a:pt x="35" y="120"/>
                    <a:pt x="34" y="121"/>
                  </a:cubicBezTo>
                  <a:cubicBezTo>
                    <a:pt x="33" y="121"/>
                    <a:pt x="32" y="122"/>
                    <a:pt x="31" y="123"/>
                  </a:cubicBezTo>
                  <a:cubicBezTo>
                    <a:pt x="29" y="123"/>
                    <a:pt x="24" y="122"/>
                    <a:pt x="23" y="122"/>
                  </a:cubicBezTo>
                  <a:cubicBezTo>
                    <a:pt x="22" y="123"/>
                    <a:pt x="19" y="122"/>
                    <a:pt x="17" y="123"/>
                  </a:cubicBezTo>
                  <a:cubicBezTo>
                    <a:pt x="12" y="124"/>
                    <a:pt x="10" y="124"/>
                    <a:pt x="6" y="124"/>
                  </a:cubicBezTo>
                  <a:cubicBezTo>
                    <a:pt x="5" y="125"/>
                    <a:pt x="5" y="125"/>
                    <a:pt x="4" y="126"/>
                  </a:cubicBezTo>
                  <a:cubicBezTo>
                    <a:pt x="4" y="127"/>
                    <a:pt x="4" y="128"/>
                    <a:pt x="4" y="129"/>
                  </a:cubicBezTo>
                  <a:cubicBezTo>
                    <a:pt x="3" y="130"/>
                    <a:pt x="2" y="132"/>
                    <a:pt x="2" y="133"/>
                  </a:cubicBezTo>
                  <a:cubicBezTo>
                    <a:pt x="0" y="139"/>
                    <a:pt x="4" y="143"/>
                    <a:pt x="7" y="147"/>
                  </a:cubicBezTo>
                  <a:cubicBezTo>
                    <a:pt x="12" y="147"/>
                    <a:pt x="19" y="146"/>
                    <a:pt x="23" y="143"/>
                  </a:cubicBezTo>
                  <a:cubicBezTo>
                    <a:pt x="23" y="143"/>
                    <a:pt x="28" y="143"/>
                    <a:pt x="28" y="143"/>
                  </a:cubicBezTo>
                  <a:cubicBezTo>
                    <a:pt x="29" y="143"/>
                    <a:pt x="31" y="141"/>
                    <a:pt x="32" y="140"/>
                  </a:cubicBezTo>
                  <a:cubicBezTo>
                    <a:pt x="32" y="140"/>
                    <a:pt x="32" y="140"/>
                    <a:pt x="32" y="140"/>
                  </a:cubicBezTo>
                  <a:cubicBezTo>
                    <a:pt x="35" y="140"/>
                    <a:pt x="37" y="139"/>
                    <a:pt x="39" y="138"/>
                  </a:cubicBezTo>
                  <a:cubicBezTo>
                    <a:pt x="40" y="138"/>
                    <a:pt x="41" y="138"/>
                    <a:pt x="42" y="138"/>
                  </a:cubicBezTo>
                  <a:cubicBezTo>
                    <a:pt x="43" y="138"/>
                    <a:pt x="44" y="137"/>
                    <a:pt x="45" y="137"/>
                  </a:cubicBezTo>
                  <a:cubicBezTo>
                    <a:pt x="46" y="136"/>
                    <a:pt x="49" y="137"/>
                    <a:pt x="49" y="137"/>
                  </a:cubicBezTo>
                  <a:cubicBezTo>
                    <a:pt x="51" y="136"/>
                    <a:pt x="53" y="135"/>
                    <a:pt x="55" y="134"/>
                  </a:cubicBezTo>
                  <a:cubicBezTo>
                    <a:pt x="55" y="134"/>
                    <a:pt x="62" y="134"/>
                    <a:pt x="62" y="133"/>
                  </a:cubicBezTo>
                  <a:cubicBezTo>
                    <a:pt x="62" y="133"/>
                    <a:pt x="63" y="133"/>
                    <a:pt x="63" y="133"/>
                  </a:cubicBezTo>
                  <a:cubicBezTo>
                    <a:pt x="65" y="132"/>
                    <a:pt x="68" y="132"/>
                    <a:pt x="70" y="131"/>
                  </a:cubicBezTo>
                  <a:cubicBezTo>
                    <a:pt x="74" y="130"/>
                    <a:pt x="82" y="127"/>
                    <a:pt x="88" y="128"/>
                  </a:cubicBezTo>
                  <a:cubicBezTo>
                    <a:pt x="90" y="128"/>
                    <a:pt x="92" y="126"/>
                    <a:pt x="93" y="127"/>
                  </a:cubicBezTo>
                  <a:cubicBezTo>
                    <a:pt x="94" y="127"/>
                    <a:pt x="96" y="128"/>
                    <a:pt x="97" y="128"/>
                  </a:cubicBezTo>
                  <a:cubicBezTo>
                    <a:pt x="98" y="129"/>
                    <a:pt x="97" y="128"/>
                    <a:pt x="98" y="129"/>
                  </a:cubicBezTo>
                  <a:cubicBezTo>
                    <a:pt x="98" y="130"/>
                    <a:pt x="96" y="131"/>
                    <a:pt x="96" y="133"/>
                  </a:cubicBezTo>
                  <a:cubicBezTo>
                    <a:pt x="94" y="136"/>
                    <a:pt x="94" y="138"/>
                    <a:pt x="92" y="141"/>
                  </a:cubicBezTo>
                  <a:cubicBezTo>
                    <a:pt x="91" y="142"/>
                    <a:pt x="90" y="142"/>
                    <a:pt x="90" y="143"/>
                  </a:cubicBezTo>
                  <a:cubicBezTo>
                    <a:pt x="90" y="144"/>
                    <a:pt x="90" y="145"/>
                    <a:pt x="90" y="145"/>
                  </a:cubicBezTo>
                  <a:cubicBezTo>
                    <a:pt x="89" y="146"/>
                    <a:pt x="88" y="148"/>
                    <a:pt x="87" y="149"/>
                  </a:cubicBezTo>
                  <a:cubicBezTo>
                    <a:pt x="87" y="151"/>
                    <a:pt x="87" y="155"/>
                    <a:pt x="86" y="156"/>
                  </a:cubicBezTo>
                  <a:cubicBezTo>
                    <a:pt x="87" y="158"/>
                    <a:pt x="87" y="159"/>
                    <a:pt x="88" y="160"/>
                  </a:cubicBezTo>
                  <a:cubicBezTo>
                    <a:pt x="90" y="161"/>
                    <a:pt x="92" y="163"/>
                    <a:pt x="94" y="163"/>
                  </a:cubicBezTo>
                  <a:cubicBezTo>
                    <a:pt x="95" y="160"/>
                    <a:pt x="97" y="157"/>
                    <a:pt x="98" y="155"/>
                  </a:cubicBezTo>
                  <a:cubicBezTo>
                    <a:pt x="99" y="154"/>
                    <a:pt x="100" y="153"/>
                    <a:pt x="100" y="153"/>
                  </a:cubicBezTo>
                  <a:cubicBezTo>
                    <a:pt x="100" y="153"/>
                    <a:pt x="100" y="152"/>
                    <a:pt x="100" y="151"/>
                  </a:cubicBezTo>
                  <a:cubicBezTo>
                    <a:pt x="102" y="149"/>
                    <a:pt x="107" y="146"/>
                    <a:pt x="108" y="144"/>
                  </a:cubicBezTo>
                  <a:cubicBezTo>
                    <a:pt x="111" y="141"/>
                    <a:pt x="110" y="137"/>
                    <a:pt x="112" y="134"/>
                  </a:cubicBezTo>
                  <a:cubicBezTo>
                    <a:pt x="114" y="131"/>
                    <a:pt x="118" y="129"/>
                    <a:pt x="119" y="126"/>
                  </a:cubicBezTo>
                  <a:cubicBezTo>
                    <a:pt x="120" y="126"/>
                    <a:pt x="121" y="126"/>
                    <a:pt x="122" y="126"/>
                  </a:cubicBezTo>
                  <a:cubicBezTo>
                    <a:pt x="122" y="126"/>
                    <a:pt x="130" y="125"/>
                    <a:pt x="131" y="125"/>
                  </a:cubicBezTo>
                  <a:cubicBezTo>
                    <a:pt x="133" y="126"/>
                    <a:pt x="135" y="127"/>
                    <a:pt x="136" y="127"/>
                  </a:cubicBezTo>
                  <a:cubicBezTo>
                    <a:pt x="137" y="127"/>
                    <a:pt x="138" y="130"/>
                    <a:pt x="138" y="130"/>
                  </a:cubicBezTo>
                  <a:cubicBezTo>
                    <a:pt x="140" y="132"/>
                    <a:pt x="141" y="131"/>
                    <a:pt x="142" y="133"/>
                  </a:cubicBezTo>
                  <a:cubicBezTo>
                    <a:pt x="144" y="133"/>
                    <a:pt x="145" y="139"/>
                    <a:pt x="146" y="141"/>
                  </a:cubicBezTo>
                  <a:cubicBezTo>
                    <a:pt x="147" y="143"/>
                    <a:pt x="149" y="145"/>
                    <a:pt x="150" y="147"/>
                  </a:cubicBezTo>
                  <a:cubicBezTo>
                    <a:pt x="150" y="148"/>
                    <a:pt x="150" y="149"/>
                    <a:pt x="150" y="150"/>
                  </a:cubicBezTo>
                  <a:cubicBezTo>
                    <a:pt x="152" y="154"/>
                    <a:pt x="155" y="159"/>
                    <a:pt x="158" y="162"/>
                  </a:cubicBezTo>
                  <a:cubicBezTo>
                    <a:pt x="161" y="165"/>
                    <a:pt x="159" y="169"/>
                    <a:pt x="166" y="172"/>
                  </a:cubicBezTo>
                  <a:cubicBezTo>
                    <a:pt x="167" y="170"/>
                    <a:pt x="169" y="169"/>
                    <a:pt x="170" y="167"/>
                  </a:cubicBezTo>
                  <a:cubicBezTo>
                    <a:pt x="172" y="165"/>
                    <a:pt x="170" y="161"/>
                    <a:pt x="170" y="159"/>
                  </a:cubicBezTo>
                  <a:cubicBezTo>
                    <a:pt x="171" y="153"/>
                    <a:pt x="167" y="148"/>
                    <a:pt x="165" y="142"/>
                  </a:cubicBezTo>
                  <a:cubicBezTo>
                    <a:pt x="165" y="141"/>
                    <a:pt x="165" y="139"/>
                    <a:pt x="164" y="137"/>
                  </a:cubicBezTo>
                  <a:cubicBezTo>
                    <a:pt x="161" y="133"/>
                    <a:pt x="161" y="133"/>
                    <a:pt x="163" y="127"/>
                  </a:cubicBezTo>
                  <a:cubicBezTo>
                    <a:pt x="167" y="127"/>
                    <a:pt x="170" y="127"/>
                    <a:pt x="172" y="128"/>
                  </a:cubicBezTo>
                  <a:cubicBezTo>
                    <a:pt x="173" y="127"/>
                    <a:pt x="182" y="129"/>
                    <a:pt x="183" y="129"/>
                  </a:cubicBezTo>
                  <a:cubicBezTo>
                    <a:pt x="185" y="128"/>
                    <a:pt x="198" y="130"/>
                    <a:pt x="200" y="131"/>
                  </a:cubicBezTo>
                  <a:cubicBezTo>
                    <a:pt x="201" y="131"/>
                    <a:pt x="202" y="132"/>
                    <a:pt x="203" y="133"/>
                  </a:cubicBezTo>
                  <a:cubicBezTo>
                    <a:pt x="205" y="133"/>
                    <a:pt x="207" y="133"/>
                    <a:pt x="209" y="134"/>
                  </a:cubicBezTo>
                  <a:cubicBezTo>
                    <a:pt x="209" y="134"/>
                    <a:pt x="209" y="135"/>
                    <a:pt x="210" y="136"/>
                  </a:cubicBezTo>
                  <a:cubicBezTo>
                    <a:pt x="211" y="136"/>
                    <a:pt x="212" y="137"/>
                    <a:pt x="213" y="137"/>
                  </a:cubicBezTo>
                  <a:cubicBezTo>
                    <a:pt x="214" y="137"/>
                    <a:pt x="215" y="137"/>
                    <a:pt x="216" y="137"/>
                  </a:cubicBezTo>
                  <a:cubicBezTo>
                    <a:pt x="220" y="139"/>
                    <a:pt x="225" y="141"/>
                    <a:pt x="229" y="144"/>
                  </a:cubicBezTo>
                  <a:cubicBezTo>
                    <a:pt x="229" y="144"/>
                    <a:pt x="229" y="144"/>
                    <a:pt x="229" y="143"/>
                  </a:cubicBezTo>
                  <a:cubicBezTo>
                    <a:pt x="230" y="144"/>
                    <a:pt x="232" y="144"/>
                    <a:pt x="233" y="144"/>
                  </a:cubicBezTo>
                  <a:cubicBezTo>
                    <a:pt x="233" y="144"/>
                    <a:pt x="234" y="143"/>
                    <a:pt x="235" y="143"/>
                  </a:cubicBezTo>
                  <a:cubicBezTo>
                    <a:pt x="236" y="144"/>
                    <a:pt x="237" y="145"/>
                    <a:pt x="238" y="146"/>
                  </a:cubicBezTo>
                  <a:cubicBezTo>
                    <a:pt x="239" y="144"/>
                    <a:pt x="244" y="147"/>
                    <a:pt x="245" y="147"/>
                  </a:cubicBezTo>
                  <a:cubicBezTo>
                    <a:pt x="247" y="148"/>
                    <a:pt x="249" y="146"/>
                    <a:pt x="250" y="146"/>
                  </a:cubicBezTo>
                  <a:cubicBezTo>
                    <a:pt x="251" y="146"/>
                    <a:pt x="251" y="147"/>
                    <a:pt x="253" y="147"/>
                  </a:cubicBezTo>
                  <a:cubicBezTo>
                    <a:pt x="259" y="145"/>
                    <a:pt x="262" y="142"/>
                    <a:pt x="266" y="140"/>
                  </a:cubicBezTo>
                  <a:cubicBezTo>
                    <a:pt x="267" y="136"/>
                    <a:pt x="271" y="133"/>
                    <a:pt x="271" y="131"/>
                  </a:cubicBezTo>
                  <a:cubicBezTo>
                    <a:pt x="271" y="131"/>
                    <a:pt x="271" y="130"/>
                    <a:pt x="271" y="130"/>
                  </a:cubicBezTo>
                  <a:cubicBezTo>
                    <a:pt x="271" y="130"/>
                    <a:pt x="271" y="130"/>
                    <a:pt x="270" y="130"/>
                  </a:cubicBezTo>
                  <a:close/>
                  <a:moveTo>
                    <a:pt x="170" y="55"/>
                  </a:moveTo>
                  <a:cubicBezTo>
                    <a:pt x="168" y="56"/>
                    <a:pt x="168" y="55"/>
                    <a:pt x="166" y="55"/>
                  </a:cubicBezTo>
                  <a:cubicBezTo>
                    <a:pt x="164" y="55"/>
                    <a:pt x="159" y="55"/>
                    <a:pt x="156" y="55"/>
                  </a:cubicBezTo>
                  <a:cubicBezTo>
                    <a:pt x="154" y="55"/>
                    <a:pt x="151" y="55"/>
                    <a:pt x="149" y="54"/>
                  </a:cubicBezTo>
                  <a:cubicBezTo>
                    <a:pt x="146" y="57"/>
                    <a:pt x="143" y="54"/>
                    <a:pt x="139" y="55"/>
                  </a:cubicBezTo>
                  <a:cubicBezTo>
                    <a:pt x="136" y="56"/>
                    <a:pt x="133" y="57"/>
                    <a:pt x="130" y="57"/>
                  </a:cubicBezTo>
                  <a:cubicBezTo>
                    <a:pt x="130" y="57"/>
                    <a:pt x="129" y="56"/>
                    <a:pt x="129" y="56"/>
                  </a:cubicBezTo>
                  <a:cubicBezTo>
                    <a:pt x="125" y="59"/>
                    <a:pt x="115" y="57"/>
                    <a:pt x="110" y="56"/>
                  </a:cubicBezTo>
                  <a:cubicBezTo>
                    <a:pt x="108" y="56"/>
                    <a:pt x="108" y="57"/>
                    <a:pt x="107" y="58"/>
                  </a:cubicBezTo>
                  <a:cubicBezTo>
                    <a:pt x="106" y="58"/>
                    <a:pt x="104" y="57"/>
                    <a:pt x="103" y="58"/>
                  </a:cubicBezTo>
                  <a:cubicBezTo>
                    <a:pt x="100" y="60"/>
                    <a:pt x="95" y="61"/>
                    <a:pt x="92" y="62"/>
                  </a:cubicBezTo>
                  <a:cubicBezTo>
                    <a:pt x="91" y="62"/>
                    <a:pt x="89" y="61"/>
                    <a:pt x="88" y="61"/>
                  </a:cubicBezTo>
                  <a:cubicBezTo>
                    <a:pt x="88" y="61"/>
                    <a:pt x="87" y="60"/>
                    <a:pt x="87" y="60"/>
                  </a:cubicBezTo>
                  <a:cubicBezTo>
                    <a:pt x="87" y="58"/>
                    <a:pt x="90" y="55"/>
                    <a:pt x="92" y="54"/>
                  </a:cubicBezTo>
                  <a:cubicBezTo>
                    <a:pt x="92" y="54"/>
                    <a:pt x="93" y="53"/>
                    <a:pt x="94" y="53"/>
                  </a:cubicBezTo>
                  <a:cubicBezTo>
                    <a:pt x="95" y="52"/>
                    <a:pt x="96" y="52"/>
                    <a:pt x="96" y="51"/>
                  </a:cubicBezTo>
                  <a:cubicBezTo>
                    <a:pt x="99" y="49"/>
                    <a:pt x="102" y="49"/>
                    <a:pt x="104" y="48"/>
                  </a:cubicBezTo>
                  <a:cubicBezTo>
                    <a:pt x="106" y="48"/>
                    <a:pt x="108" y="47"/>
                    <a:pt x="110" y="47"/>
                  </a:cubicBezTo>
                  <a:cubicBezTo>
                    <a:pt x="111" y="46"/>
                    <a:pt x="117" y="47"/>
                    <a:pt x="117" y="47"/>
                  </a:cubicBezTo>
                  <a:cubicBezTo>
                    <a:pt x="120" y="46"/>
                    <a:pt x="125" y="47"/>
                    <a:pt x="126" y="46"/>
                  </a:cubicBezTo>
                  <a:cubicBezTo>
                    <a:pt x="129" y="45"/>
                    <a:pt x="132" y="44"/>
                    <a:pt x="135" y="45"/>
                  </a:cubicBezTo>
                  <a:cubicBezTo>
                    <a:pt x="139" y="46"/>
                    <a:pt x="142" y="45"/>
                    <a:pt x="148" y="45"/>
                  </a:cubicBezTo>
                  <a:cubicBezTo>
                    <a:pt x="151" y="45"/>
                    <a:pt x="154" y="45"/>
                    <a:pt x="156" y="45"/>
                  </a:cubicBezTo>
                  <a:cubicBezTo>
                    <a:pt x="157" y="45"/>
                    <a:pt x="158" y="44"/>
                    <a:pt x="160" y="44"/>
                  </a:cubicBezTo>
                  <a:cubicBezTo>
                    <a:pt x="162" y="44"/>
                    <a:pt x="163" y="46"/>
                    <a:pt x="166" y="44"/>
                  </a:cubicBezTo>
                  <a:cubicBezTo>
                    <a:pt x="167" y="45"/>
                    <a:pt x="169" y="45"/>
                    <a:pt x="170" y="46"/>
                  </a:cubicBezTo>
                  <a:cubicBezTo>
                    <a:pt x="172" y="47"/>
                    <a:pt x="172" y="51"/>
                    <a:pt x="172" y="53"/>
                  </a:cubicBezTo>
                  <a:cubicBezTo>
                    <a:pt x="172" y="54"/>
                    <a:pt x="171" y="54"/>
                    <a:pt x="170" y="55"/>
                  </a:cubicBezTo>
                  <a:close/>
                  <a:moveTo>
                    <a:pt x="94" y="23"/>
                  </a:moveTo>
                  <a:cubicBezTo>
                    <a:pt x="95" y="22"/>
                    <a:pt x="96" y="21"/>
                    <a:pt x="96" y="21"/>
                  </a:cubicBezTo>
                  <a:cubicBezTo>
                    <a:pt x="97" y="20"/>
                    <a:pt x="99" y="21"/>
                    <a:pt x="100" y="21"/>
                  </a:cubicBezTo>
                  <a:cubicBezTo>
                    <a:pt x="104" y="19"/>
                    <a:pt x="109" y="19"/>
                    <a:pt x="113" y="19"/>
                  </a:cubicBezTo>
                  <a:cubicBezTo>
                    <a:pt x="122" y="18"/>
                    <a:pt x="130" y="21"/>
                    <a:pt x="135" y="20"/>
                  </a:cubicBezTo>
                  <a:cubicBezTo>
                    <a:pt x="140" y="19"/>
                    <a:pt x="156" y="16"/>
                    <a:pt x="159" y="17"/>
                  </a:cubicBezTo>
                  <a:cubicBezTo>
                    <a:pt x="159" y="16"/>
                    <a:pt x="159" y="16"/>
                    <a:pt x="159" y="16"/>
                  </a:cubicBezTo>
                  <a:cubicBezTo>
                    <a:pt x="161" y="17"/>
                    <a:pt x="164" y="17"/>
                    <a:pt x="166" y="18"/>
                  </a:cubicBezTo>
                  <a:cubicBezTo>
                    <a:pt x="168" y="17"/>
                    <a:pt x="173" y="19"/>
                    <a:pt x="174" y="19"/>
                  </a:cubicBezTo>
                  <a:cubicBezTo>
                    <a:pt x="175" y="20"/>
                    <a:pt x="175" y="21"/>
                    <a:pt x="176" y="21"/>
                  </a:cubicBezTo>
                  <a:cubicBezTo>
                    <a:pt x="176" y="22"/>
                    <a:pt x="175" y="27"/>
                    <a:pt x="174" y="28"/>
                  </a:cubicBezTo>
                  <a:cubicBezTo>
                    <a:pt x="174" y="29"/>
                    <a:pt x="174" y="29"/>
                    <a:pt x="174" y="29"/>
                  </a:cubicBezTo>
                  <a:cubicBezTo>
                    <a:pt x="148" y="29"/>
                    <a:pt x="120" y="27"/>
                    <a:pt x="102" y="32"/>
                  </a:cubicBezTo>
                  <a:cubicBezTo>
                    <a:pt x="102" y="32"/>
                    <a:pt x="97" y="32"/>
                    <a:pt x="96" y="32"/>
                  </a:cubicBezTo>
                  <a:cubicBezTo>
                    <a:pt x="96" y="32"/>
                    <a:pt x="88" y="33"/>
                    <a:pt x="87" y="33"/>
                  </a:cubicBezTo>
                  <a:cubicBezTo>
                    <a:pt x="86" y="32"/>
                    <a:pt x="85" y="31"/>
                    <a:pt x="84" y="30"/>
                  </a:cubicBezTo>
                  <a:cubicBezTo>
                    <a:pt x="85" y="27"/>
                    <a:pt x="91" y="24"/>
                    <a:pt x="94" y="23"/>
                  </a:cubicBezTo>
                  <a:close/>
                  <a:moveTo>
                    <a:pt x="121" y="83"/>
                  </a:moveTo>
                  <a:cubicBezTo>
                    <a:pt x="119" y="84"/>
                    <a:pt x="113" y="84"/>
                    <a:pt x="111" y="84"/>
                  </a:cubicBezTo>
                  <a:cubicBezTo>
                    <a:pt x="107" y="84"/>
                    <a:pt x="103" y="85"/>
                    <a:pt x="100" y="85"/>
                  </a:cubicBezTo>
                  <a:cubicBezTo>
                    <a:pt x="98" y="85"/>
                    <a:pt x="96" y="85"/>
                    <a:pt x="95" y="85"/>
                  </a:cubicBezTo>
                  <a:cubicBezTo>
                    <a:pt x="94" y="86"/>
                    <a:pt x="94" y="86"/>
                    <a:pt x="94" y="86"/>
                  </a:cubicBezTo>
                  <a:cubicBezTo>
                    <a:pt x="93" y="86"/>
                    <a:pt x="92" y="86"/>
                    <a:pt x="90" y="86"/>
                  </a:cubicBezTo>
                  <a:cubicBezTo>
                    <a:pt x="86" y="88"/>
                    <a:pt x="85" y="89"/>
                    <a:pt x="80" y="88"/>
                  </a:cubicBezTo>
                  <a:cubicBezTo>
                    <a:pt x="80" y="86"/>
                    <a:pt x="82" y="83"/>
                    <a:pt x="82" y="82"/>
                  </a:cubicBezTo>
                  <a:cubicBezTo>
                    <a:pt x="83" y="78"/>
                    <a:pt x="90" y="77"/>
                    <a:pt x="94" y="75"/>
                  </a:cubicBezTo>
                  <a:cubicBezTo>
                    <a:pt x="95" y="75"/>
                    <a:pt x="96" y="75"/>
                    <a:pt x="98" y="75"/>
                  </a:cubicBezTo>
                  <a:cubicBezTo>
                    <a:pt x="98" y="75"/>
                    <a:pt x="103" y="74"/>
                    <a:pt x="103" y="74"/>
                  </a:cubicBezTo>
                  <a:cubicBezTo>
                    <a:pt x="103" y="74"/>
                    <a:pt x="105" y="75"/>
                    <a:pt x="106" y="75"/>
                  </a:cubicBezTo>
                  <a:cubicBezTo>
                    <a:pt x="110" y="74"/>
                    <a:pt x="118" y="74"/>
                    <a:pt x="122" y="72"/>
                  </a:cubicBezTo>
                  <a:cubicBezTo>
                    <a:pt x="123" y="72"/>
                    <a:pt x="131" y="73"/>
                    <a:pt x="132" y="73"/>
                  </a:cubicBezTo>
                  <a:cubicBezTo>
                    <a:pt x="133" y="74"/>
                    <a:pt x="148" y="72"/>
                    <a:pt x="148" y="72"/>
                  </a:cubicBezTo>
                  <a:cubicBezTo>
                    <a:pt x="149" y="72"/>
                    <a:pt x="149" y="72"/>
                    <a:pt x="149" y="71"/>
                  </a:cubicBezTo>
                  <a:cubicBezTo>
                    <a:pt x="149" y="71"/>
                    <a:pt x="149" y="71"/>
                    <a:pt x="149" y="71"/>
                  </a:cubicBezTo>
                  <a:cubicBezTo>
                    <a:pt x="149" y="71"/>
                    <a:pt x="153" y="73"/>
                    <a:pt x="153" y="73"/>
                  </a:cubicBezTo>
                  <a:cubicBezTo>
                    <a:pt x="159" y="70"/>
                    <a:pt x="164" y="72"/>
                    <a:pt x="169" y="73"/>
                  </a:cubicBezTo>
                  <a:cubicBezTo>
                    <a:pt x="171" y="75"/>
                    <a:pt x="170" y="79"/>
                    <a:pt x="170" y="81"/>
                  </a:cubicBezTo>
                  <a:cubicBezTo>
                    <a:pt x="169" y="82"/>
                    <a:pt x="168" y="82"/>
                    <a:pt x="168" y="83"/>
                  </a:cubicBezTo>
                  <a:cubicBezTo>
                    <a:pt x="162" y="83"/>
                    <a:pt x="154" y="82"/>
                    <a:pt x="148" y="83"/>
                  </a:cubicBezTo>
                  <a:cubicBezTo>
                    <a:pt x="147" y="83"/>
                    <a:pt x="142" y="82"/>
                    <a:pt x="142" y="82"/>
                  </a:cubicBezTo>
                  <a:cubicBezTo>
                    <a:pt x="140" y="83"/>
                    <a:pt x="135" y="83"/>
                    <a:pt x="133" y="82"/>
                  </a:cubicBezTo>
                  <a:cubicBezTo>
                    <a:pt x="130" y="84"/>
                    <a:pt x="122" y="83"/>
                    <a:pt x="121" y="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5" name="Freeform 56">
              <a:extLst>
                <a:ext uri="{FF2B5EF4-FFF2-40B4-BE49-F238E27FC236}">
                  <a16:creationId xmlns="" xmlns:a16="http://schemas.microsoft.com/office/drawing/2014/main" id="{45890708-72B4-E349-81A3-44CBFC2E7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7276" y="3024188"/>
              <a:ext cx="220663" cy="657225"/>
            </a:xfrm>
            <a:custGeom>
              <a:avLst/>
              <a:gdLst>
                <a:gd name="T0" fmla="*/ 67 w 73"/>
                <a:gd name="T1" fmla="*/ 1 h 215"/>
                <a:gd name="T2" fmla="*/ 69 w 73"/>
                <a:gd name="T3" fmla="*/ 18 h 215"/>
                <a:gd name="T4" fmla="*/ 65 w 73"/>
                <a:gd name="T5" fmla="*/ 37 h 215"/>
                <a:gd name="T6" fmla="*/ 67 w 73"/>
                <a:gd name="T7" fmla="*/ 53 h 215"/>
                <a:gd name="T8" fmla="*/ 68 w 73"/>
                <a:gd name="T9" fmla="*/ 65 h 215"/>
                <a:gd name="T10" fmla="*/ 68 w 73"/>
                <a:gd name="T11" fmla="*/ 74 h 215"/>
                <a:gd name="T12" fmla="*/ 67 w 73"/>
                <a:gd name="T13" fmla="*/ 91 h 215"/>
                <a:gd name="T14" fmla="*/ 69 w 73"/>
                <a:gd name="T15" fmla="*/ 99 h 215"/>
                <a:gd name="T16" fmla="*/ 71 w 73"/>
                <a:gd name="T17" fmla="*/ 107 h 215"/>
                <a:gd name="T18" fmla="*/ 73 w 73"/>
                <a:gd name="T19" fmla="*/ 114 h 215"/>
                <a:gd name="T20" fmla="*/ 69 w 73"/>
                <a:gd name="T21" fmla="*/ 118 h 215"/>
                <a:gd name="T22" fmla="*/ 68 w 73"/>
                <a:gd name="T23" fmla="*/ 130 h 215"/>
                <a:gd name="T24" fmla="*/ 67 w 73"/>
                <a:gd name="T25" fmla="*/ 137 h 215"/>
                <a:gd name="T26" fmla="*/ 67 w 73"/>
                <a:gd name="T27" fmla="*/ 148 h 215"/>
                <a:gd name="T28" fmla="*/ 65 w 73"/>
                <a:gd name="T29" fmla="*/ 157 h 215"/>
                <a:gd name="T30" fmla="*/ 64 w 73"/>
                <a:gd name="T31" fmla="*/ 159 h 215"/>
                <a:gd name="T32" fmla="*/ 63 w 73"/>
                <a:gd name="T33" fmla="*/ 160 h 215"/>
                <a:gd name="T34" fmla="*/ 63 w 73"/>
                <a:gd name="T35" fmla="*/ 168 h 215"/>
                <a:gd name="T36" fmla="*/ 64 w 73"/>
                <a:gd name="T37" fmla="*/ 186 h 215"/>
                <a:gd name="T38" fmla="*/ 65 w 73"/>
                <a:gd name="T39" fmla="*/ 197 h 215"/>
                <a:gd name="T40" fmla="*/ 65 w 73"/>
                <a:gd name="T41" fmla="*/ 208 h 215"/>
                <a:gd name="T42" fmla="*/ 61 w 73"/>
                <a:gd name="T43" fmla="*/ 215 h 215"/>
                <a:gd name="T44" fmla="*/ 55 w 73"/>
                <a:gd name="T45" fmla="*/ 208 h 215"/>
                <a:gd name="T46" fmla="*/ 53 w 73"/>
                <a:gd name="T47" fmla="*/ 204 h 215"/>
                <a:gd name="T48" fmla="*/ 48 w 73"/>
                <a:gd name="T49" fmla="*/ 186 h 215"/>
                <a:gd name="T50" fmla="*/ 48 w 73"/>
                <a:gd name="T51" fmla="*/ 178 h 215"/>
                <a:gd name="T52" fmla="*/ 45 w 73"/>
                <a:gd name="T53" fmla="*/ 147 h 215"/>
                <a:gd name="T54" fmla="*/ 33 w 73"/>
                <a:gd name="T55" fmla="*/ 153 h 215"/>
                <a:gd name="T56" fmla="*/ 18 w 73"/>
                <a:gd name="T57" fmla="*/ 161 h 215"/>
                <a:gd name="T58" fmla="*/ 11 w 73"/>
                <a:gd name="T59" fmla="*/ 163 h 215"/>
                <a:gd name="T60" fmla="*/ 4 w 73"/>
                <a:gd name="T61" fmla="*/ 155 h 215"/>
                <a:gd name="T62" fmla="*/ 0 w 73"/>
                <a:gd name="T63" fmla="*/ 147 h 215"/>
                <a:gd name="T64" fmla="*/ 0 w 73"/>
                <a:gd name="T65" fmla="*/ 138 h 215"/>
                <a:gd name="T66" fmla="*/ 0 w 73"/>
                <a:gd name="T67" fmla="*/ 127 h 215"/>
                <a:gd name="T68" fmla="*/ 8 w 73"/>
                <a:gd name="T69" fmla="*/ 112 h 215"/>
                <a:gd name="T70" fmla="*/ 12 w 73"/>
                <a:gd name="T71" fmla="*/ 90 h 215"/>
                <a:gd name="T72" fmla="*/ 12 w 73"/>
                <a:gd name="T73" fmla="*/ 73 h 215"/>
                <a:gd name="T74" fmla="*/ 13 w 73"/>
                <a:gd name="T75" fmla="*/ 64 h 215"/>
                <a:gd name="T76" fmla="*/ 18 w 73"/>
                <a:gd name="T77" fmla="*/ 47 h 215"/>
                <a:gd name="T78" fmla="*/ 24 w 73"/>
                <a:gd name="T79" fmla="*/ 41 h 215"/>
                <a:gd name="T80" fmla="*/ 32 w 73"/>
                <a:gd name="T81" fmla="*/ 39 h 215"/>
                <a:gd name="T82" fmla="*/ 38 w 73"/>
                <a:gd name="T83" fmla="*/ 47 h 215"/>
                <a:gd name="T84" fmla="*/ 28 w 73"/>
                <a:gd name="T85" fmla="*/ 62 h 215"/>
                <a:gd name="T86" fmla="*/ 31 w 73"/>
                <a:gd name="T87" fmla="*/ 81 h 215"/>
                <a:gd name="T88" fmla="*/ 31 w 73"/>
                <a:gd name="T89" fmla="*/ 89 h 215"/>
                <a:gd name="T90" fmla="*/ 30 w 73"/>
                <a:gd name="T91" fmla="*/ 99 h 215"/>
                <a:gd name="T92" fmla="*/ 48 w 73"/>
                <a:gd name="T93" fmla="*/ 115 h 215"/>
                <a:gd name="T94" fmla="*/ 50 w 73"/>
                <a:gd name="T95" fmla="*/ 115 h 215"/>
                <a:gd name="T96" fmla="*/ 51 w 73"/>
                <a:gd name="T97" fmla="*/ 109 h 215"/>
                <a:gd name="T98" fmla="*/ 55 w 73"/>
                <a:gd name="T99" fmla="*/ 79 h 215"/>
                <a:gd name="T100" fmla="*/ 53 w 73"/>
                <a:gd name="T101" fmla="*/ 35 h 215"/>
                <a:gd name="T102" fmla="*/ 60 w 73"/>
                <a:gd name="T103" fmla="*/ 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3" h="215">
                  <a:moveTo>
                    <a:pt x="65" y="0"/>
                  </a:moveTo>
                  <a:cubicBezTo>
                    <a:pt x="66" y="0"/>
                    <a:pt x="67" y="0"/>
                    <a:pt x="67" y="1"/>
                  </a:cubicBezTo>
                  <a:cubicBezTo>
                    <a:pt x="70" y="3"/>
                    <a:pt x="68" y="10"/>
                    <a:pt x="69" y="15"/>
                  </a:cubicBezTo>
                  <a:cubicBezTo>
                    <a:pt x="69" y="16"/>
                    <a:pt x="69" y="17"/>
                    <a:pt x="69" y="18"/>
                  </a:cubicBezTo>
                  <a:cubicBezTo>
                    <a:pt x="71" y="22"/>
                    <a:pt x="69" y="30"/>
                    <a:pt x="67" y="34"/>
                  </a:cubicBezTo>
                  <a:cubicBezTo>
                    <a:pt x="66" y="35"/>
                    <a:pt x="66" y="37"/>
                    <a:pt x="65" y="37"/>
                  </a:cubicBezTo>
                  <a:cubicBezTo>
                    <a:pt x="64" y="39"/>
                    <a:pt x="65" y="45"/>
                    <a:pt x="66" y="46"/>
                  </a:cubicBezTo>
                  <a:cubicBezTo>
                    <a:pt x="66" y="47"/>
                    <a:pt x="66" y="51"/>
                    <a:pt x="67" y="53"/>
                  </a:cubicBezTo>
                  <a:cubicBezTo>
                    <a:pt x="67" y="55"/>
                    <a:pt x="67" y="57"/>
                    <a:pt x="67" y="59"/>
                  </a:cubicBezTo>
                  <a:cubicBezTo>
                    <a:pt x="67" y="61"/>
                    <a:pt x="67" y="63"/>
                    <a:pt x="68" y="65"/>
                  </a:cubicBezTo>
                  <a:cubicBezTo>
                    <a:pt x="68" y="67"/>
                    <a:pt x="67" y="70"/>
                    <a:pt x="67" y="71"/>
                  </a:cubicBezTo>
                  <a:cubicBezTo>
                    <a:pt x="67" y="71"/>
                    <a:pt x="68" y="73"/>
                    <a:pt x="68" y="74"/>
                  </a:cubicBezTo>
                  <a:cubicBezTo>
                    <a:pt x="69" y="76"/>
                    <a:pt x="67" y="82"/>
                    <a:pt x="68" y="85"/>
                  </a:cubicBezTo>
                  <a:cubicBezTo>
                    <a:pt x="68" y="86"/>
                    <a:pt x="65" y="89"/>
                    <a:pt x="67" y="91"/>
                  </a:cubicBezTo>
                  <a:cubicBezTo>
                    <a:pt x="67" y="92"/>
                    <a:pt x="66" y="94"/>
                    <a:pt x="67" y="95"/>
                  </a:cubicBezTo>
                  <a:cubicBezTo>
                    <a:pt x="68" y="97"/>
                    <a:pt x="68" y="98"/>
                    <a:pt x="69" y="99"/>
                  </a:cubicBezTo>
                  <a:cubicBezTo>
                    <a:pt x="69" y="101"/>
                    <a:pt x="69" y="104"/>
                    <a:pt x="69" y="106"/>
                  </a:cubicBezTo>
                  <a:cubicBezTo>
                    <a:pt x="70" y="106"/>
                    <a:pt x="71" y="107"/>
                    <a:pt x="71" y="107"/>
                  </a:cubicBezTo>
                  <a:cubicBezTo>
                    <a:pt x="72" y="109"/>
                    <a:pt x="71" y="110"/>
                    <a:pt x="72" y="112"/>
                  </a:cubicBezTo>
                  <a:cubicBezTo>
                    <a:pt x="72" y="113"/>
                    <a:pt x="73" y="112"/>
                    <a:pt x="73" y="114"/>
                  </a:cubicBezTo>
                  <a:cubicBezTo>
                    <a:pt x="72" y="114"/>
                    <a:pt x="71" y="116"/>
                    <a:pt x="72" y="117"/>
                  </a:cubicBezTo>
                  <a:cubicBezTo>
                    <a:pt x="71" y="117"/>
                    <a:pt x="70" y="118"/>
                    <a:pt x="69" y="118"/>
                  </a:cubicBezTo>
                  <a:cubicBezTo>
                    <a:pt x="69" y="119"/>
                    <a:pt x="67" y="127"/>
                    <a:pt x="67" y="127"/>
                  </a:cubicBezTo>
                  <a:cubicBezTo>
                    <a:pt x="67" y="128"/>
                    <a:pt x="68" y="129"/>
                    <a:pt x="68" y="130"/>
                  </a:cubicBezTo>
                  <a:cubicBezTo>
                    <a:pt x="68" y="132"/>
                    <a:pt x="68" y="133"/>
                    <a:pt x="68" y="134"/>
                  </a:cubicBezTo>
                  <a:cubicBezTo>
                    <a:pt x="68" y="135"/>
                    <a:pt x="67" y="138"/>
                    <a:pt x="67" y="137"/>
                  </a:cubicBezTo>
                  <a:cubicBezTo>
                    <a:pt x="67" y="138"/>
                    <a:pt x="67" y="138"/>
                    <a:pt x="67" y="139"/>
                  </a:cubicBezTo>
                  <a:cubicBezTo>
                    <a:pt x="67" y="139"/>
                    <a:pt x="66" y="148"/>
                    <a:pt x="67" y="148"/>
                  </a:cubicBezTo>
                  <a:cubicBezTo>
                    <a:pt x="67" y="148"/>
                    <a:pt x="67" y="149"/>
                    <a:pt x="67" y="149"/>
                  </a:cubicBezTo>
                  <a:cubicBezTo>
                    <a:pt x="66" y="152"/>
                    <a:pt x="64" y="155"/>
                    <a:pt x="65" y="157"/>
                  </a:cubicBezTo>
                  <a:cubicBezTo>
                    <a:pt x="65" y="157"/>
                    <a:pt x="65" y="158"/>
                    <a:pt x="65" y="158"/>
                  </a:cubicBezTo>
                  <a:cubicBezTo>
                    <a:pt x="65" y="158"/>
                    <a:pt x="65" y="158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4" y="160"/>
                    <a:pt x="64" y="160"/>
                    <a:pt x="63" y="160"/>
                  </a:cubicBezTo>
                  <a:cubicBezTo>
                    <a:pt x="63" y="162"/>
                    <a:pt x="63" y="164"/>
                    <a:pt x="63" y="166"/>
                  </a:cubicBezTo>
                  <a:cubicBezTo>
                    <a:pt x="63" y="167"/>
                    <a:pt x="63" y="167"/>
                    <a:pt x="63" y="168"/>
                  </a:cubicBezTo>
                  <a:cubicBezTo>
                    <a:pt x="61" y="173"/>
                    <a:pt x="64" y="179"/>
                    <a:pt x="65" y="181"/>
                  </a:cubicBezTo>
                  <a:cubicBezTo>
                    <a:pt x="65" y="183"/>
                    <a:pt x="65" y="184"/>
                    <a:pt x="64" y="186"/>
                  </a:cubicBezTo>
                  <a:cubicBezTo>
                    <a:pt x="64" y="186"/>
                    <a:pt x="64" y="186"/>
                    <a:pt x="64" y="186"/>
                  </a:cubicBezTo>
                  <a:cubicBezTo>
                    <a:pt x="64" y="186"/>
                    <a:pt x="65" y="197"/>
                    <a:pt x="65" y="197"/>
                  </a:cubicBezTo>
                  <a:cubicBezTo>
                    <a:pt x="65" y="197"/>
                    <a:pt x="64" y="201"/>
                    <a:pt x="64" y="201"/>
                  </a:cubicBezTo>
                  <a:cubicBezTo>
                    <a:pt x="65" y="202"/>
                    <a:pt x="65" y="207"/>
                    <a:pt x="65" y="208"/>
                  </a:cubicBezTo>
                  <a:cubicBezTo>
                    <a:pt x="65" y="209"/>
                    <a:pt x="64" y="209"/>
                    <a:pt x="63" y="209"/>
                  </a:cubicBezTo>
                  <a:cubicBezTo>
                    <a:pt x="63" y="211"/>
                    <a:pt x="63" y="214"/>
                    <a:pt x="61" y="215"/>
                  </a:cubicBezTo>
                  <a:cubicBezTo>
                    <a:pt x="60" y="215"/>
                    <a:pt x="61" y="215"/>
                    <a:pt x="60" y="215"/>
                  </a:cubicBezTo>
                  <a:cubicBezTo>
                    <a:pt x="57" y="213"/>
                    <a:pt x="58" y="210"/>
                    <a:pt x="55" y="208"/>
                  </a:cubicBezTo>
                  <a:cubicBezTo>
                    <a:pt x="55" y="208"/>
                    <a:pt x="56" y="208"/>
                    <a:pt x="56" y="207"/>
                  </a:cubicBezTo>
                  <a:cubicBezTo>
                    <a:pt x="56" y="206"/>
                    <a:pt x="54" y="205"/>
                    <a:pt x="53" y="204"/>
                  </a:cubicBezTo>
                  <a:cubicBezTo>
                    <a:pt x="52" y="202"/>
                    <a:pt x="53" y="199"/>
                    <a:pt x="52" y="197"/>
                  </a:cubicBezTo>
                  <a:cubicBezTo>
                    <a:pt x="51" y="194"/>
                    <a:pt x="50" y="188"/>
                    <a:pt x="48" y="186"/>
                  </a:cubicBezTo>
                  <a:cubicBezTo>
                    <a:pt x="48" y="185"/>
                    <a:pt x="49" y="183"/>
                    <a:pt x="49" y="182"/>
                  </a:cubicBezTo>
                  <a:cubicBezTo>
                    <a:pt x="48" y="181"/>
                    <a:pt x="48" y="179"/>
                    <a:pt x="48" y="178"/>
                  </a:cubicBezTo>
                  <a:cubicBezTo>
                    <a:pt x="48" y="174"/>
                    <a:pt x="49" y="168"/>
                    <a:pt x="48" y="166"/>
                  </a:cubicBezTo>
                  <a:cubicBezTo>
                    <a:pt x="46" y="163"/>
                    <a:pt x="51" y="148"/>
                    <a:pt x="45" y="147"/>
                  </a:cubicBezTo>
                  <a:cubicBezTo>
                    <a:pt x="43" y="148"/>
                    <a:pt x="40" y="148"/>
                    <a:pt x="38" y="149"/>
                  </a:cubicBezTo>
                  <a:cubicBezTo>
                    <a:pt x="37" y="150"/>
                    <a:pt x="35" y="152"/>
                    <a:pt x="33" y="153"/>
                  </a:cubicBezTo>
                  <a:cubicBezTo>
                    <a:pt x="33" y="153"/>
                    <a:pt x="23" y="157"/>
                    <a:pt x="23" y="157"/>
                  </a:cubicBezTo>
                  <a:cubicBezTo>
                    <a:pt x="21" y="158"/>
                    <a:pt x="20" y="160"/>
                    <a:pt x="18" y="161"/>
                  </a:cubicBezTo>
                  <a:cubicBezTo>
                    <a:pt x="16" y="161"/>
                    <a:pt x="15" y="161"/>
                    <a:pt x="13" y="161"/>
                  </a:cubicBezTo>
                  <a:cubicBezTo>
                    <a:pt x="13" y="162"/>
                    <a:pt x="12" y="162"/>
                    <a:pt x="11" y="163"/>
                  </a:cubicBezTo>
                  <a:cubicBezTo>
                    <a:pt x="8" y="164"/>
                    <a:pt x="5" y="159"/>
                    <a:pt x="4" y="157"/>
                  </a:cubicBezTo>
                  <a:cubicBezTo>
                    <a:pt x="4" y="156"/>
                    <a:pt x="4" y="156"/>
                    <a:pt x="4" y="155"/>
                  </a:cubicBezTo>
                  <a:cubicBezTo>
                    <a:pt x="2" y="152"/>
                    <a:pt x="2" y="150"/>
                    <a:pt x="0" y="148"/>
                  </a:cubicBezTo>
                  <a:cubicBezTo>
                    <a:pt x="1" y="147"/>
                    <a:pt x="0" y="146"/>
                    <a:pt x="0" y="147"/>
                  </a:cubicBezTo>
                  <a:cubicBezTo>
                    <a:pt x="0" y="147"/>
                    <a:pt x="0" y="144"/>
                    <a:pt x="0" y="144"/>
                  </a:cubicBezTo>
                  <a:cubicBezTo>
                    <a:pt x="0" y="142"/>
                    <a:pt x="0" y="138"/>
                    <a:pt x="0" y="138"/>
                  </a:cubicBezTo>
                  <a:cubicBezTo>
                    <a:pt x="2" y="137"/>
                    <a:pt x="1" y="129"/>
                    <a:pt x="0" y="127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26"/>
                    <a:pt x="1" y="124"/>
                    <a:pt x="0" y="123"/>
                  </a:cubicBezTo>
                  <a:cubicBezTo>
                    <a:pt x="2" y="119"/>
                    <a:pt x="7" y="115"/>
                    <a:pt x="8" y="112"/>
                  </a:cubicBezTo>
                  <a:cubicBezTo>
                    <a:pt x="8" y="111"/>
                    <a:pt x="8" y="110"/>
                    <a:pt x="8" y="109"/>
                  </a:cubicBezTo>
                  <a:cubicBezTo>
                    <a:pt x="10" y="104"/>
                    <a:pt x="10" y="93"/>
                    <a:pt x="12" y="90"/>
                  </a:cubicBezTo>
                  <a:cubicBezTo>
                    <a:pt x="12" y="87"/>
                    <a:pt x="12" y="85"/>
                    <a:pt x="12" y="83"/>
                  </a:cubicBezTo>
                  <a:cubicBezTo>
                    <a:pt x="12" y="79"/>
                    <a:pt x="11" y="76"/>
                    <a:pt x="12" y="73"/>
                  </a:cubicBezTo>
                  <a:cubicBezTo>
                    <a:pt x="13" y="70"/>
                    <a:pt x="13" y="66"/>
                    <a:pt x="14" y="65"/>
                  </a:cubicBezTo>
                  <a:cubicBezTo>
                    <a:pt x="14" y="64"/>
                    <a:pt x="14" y="64"/>
                    <a:pt x="13" y="64"/>
                  </a:cubicBezTo>
                  <a:cubicBezTo>
                    <a:pt x="13" y="63"/>
                    <a:pt x="15" y="60"/>
                    <a:pt x="14" y="58"/>
                  </a:cubicBezTo>
                  <a:cubicBezTo>
                    <a:pt x="16" y="55"/>
                    <a:pt x="17" y="50"/>
                    <a:pt x="18" y="47"/>
                  </a:cubicBezTo>
                  <a:cubicBezTo>
                    <a:pt x="19" y="47"/>
                    <a:pt x="20" y="46"/>
                    <a:pt x="21" y="45"/>
                  </a:cubicBezTo>
                  <a:cubicBezTo>
                    <a:pt x="23" y="44"/>
                    <a:pt x="21" y="42"/>
                    <a:pt x="24" y="41"/>
                  </a:cubicBezTo>
                  <a:cubicBezTo>
                    <a:pt x="24" y="41"/>
                    <a:pt x="24" y="40"/>
                    <a:pt x="24" y="40"/>
                  </a:cubicBezTo>
                  <a:cubicBezTo>
                    <a:pt x="26" y="40"/>
                    <a:pt x="31" y="38"/>
                    <a:pt x="32" y="39"/>
                  </a:cubicBezTo>
                  <a:cubicBezTo>
                    <a:pt x="33" y="40"/>
                    <a:pt x="33" y="41"/>
                    <a:pt x="34" y="43"/>
                  </a:cubicBezTo>
                  <a:cubicBezTo>
                    <a:pt x="35" y="44"/>
                    <a:pt x="37" y="45"/>
                    <a:pt x="38" y="47"/>
                  </a:cubicBezTo>
                  <a:cubicBezTo>
                    <a:pt x="39" y="48"/>
                    <a:pt x="39" y="49"/>
                    <a:pt x="38" y="50"/>
                  </a:cubicBezTo>
                  <a:cubicBezTo>
                    <a:pt x="37" y="59"/>
                    <a:pt x="31" y="56"/>
                    <a:pt x="28" y="62"/>
                  </a:cubicBezTo>
                  <a:cubicBezTo>
                    <a:pt x="27" y="65"/>
                    <a:pt x="30" y="74"/>
                    <a:pt x="31" y="76"/>
                  </a:cubicBezTo>
                  <a:cubicBezTo>
                    <a:pt x="32" y="78"/>
                    <a:pt x="31" y="80"/>
                    <a:pt x="31" y="81"/>
                  </a:cubicBezTo>
                  <a:cubicBezTo>
                    <a:pt x="31" y="82"/>
                    <a:pt x="31" y="84"/>
                    <a:pt x="30" y="85"/>
                  </a:cubicBezTo>
                  <a:cubicBezTo>
                    <a:pt x="30" y="86"/>
                    <a:pt x="31" y="88"/>
                    <a:pt x="31" y="89"/>
                  </a:cubicBezTo>
                  <a:cubicBezTo>
                    <a:pt x="31" y="92"/>
                    <a:pt x="30" y="93"/>
                    <a:pt x="30" y="94"/>
                  </a:cubicBezTo>
                  <a:cubicBezTo>
                    <a:pt x="29" y="95"/>
                    <a:pt x="30" y="99"/>
                    <a:pt x="30" y="99"/>
                  </a:cubicBezTo>
                  <a:cubicBezTo>
                    <a:pt x="28" y="100"/>
                    <a:pt x="27" y="110"/>
                    <a:pt x="28" y="111"/>
                  </a:cubicBezTo>
                  <a:cubicBezTo>
                    <a:pt x="30" y="115"/>
                    <a:pt x="41" y="114"/>
                    <a:pt x="48" y="115"/>
                  </a:cubicBezTo>
                  <a:cubicBezTo>
                    <a:pt x="48" y="114"/>
                    <a:pt x="48" y="115"/>
                    <a:pt x="49" y="114"/>
                  </a:cubicBezTo>
                  <a:cubicBezTo>
                    <a:pt x="49" y="115"/>
                    <a:pt x="49" y="115"/>
                    <a:pt x="50" y="115"/>
                  </a:cubicBezTo>
                  <a:cubicBezTo>
                    <a:pt x="51" y="113"/>
                    <a:pt x="51" y="113"/>
                    <a:pt x="52" y="111"/>
                  </a:cubicBezTo>
                  <a:cubicBezTo>
                    <a:pt x="51" y="111"/>
                    <a:pt x="51" y="111"/>
                    <a:pt x="51" y="109"/>
                  </a:cubicBezTo>
                  <a:cubicBezTo>
                    <a:pt x="56" y="105"/>
                    <a:pt x="55" y="98"/>
                    <a:pt x="56" y="90"/>
                  </a:cubicBezTo>
                  <a:cubicBezTo>
                    <a:pt x="56" y="87"/>
                    <a:pt x="55" y="83"/>
                    <a:pt x="55" y="79"/>
                  </a:cubicBezTo>
                  <a:cubicBezTo>
                    <a:pt x="57" y="77"/>
                    <a:pt x="56" y="67"/>
                    <a:pt x="56" y="63"/>
                  </a:cubicBezTo>
                  <a:cubicBezTo>
                    <a:pt x="56" y="50"/>
                    <a:pt x="57" y="44"/>
                    <a:pt x="53" y="35"/>
                  </a:cubicBezTo>
                  <a:cubicBezTo>
                    <a:pt x="53" y="30"/>
                    <a:pt x="53" y="25"/>
                    <a:pt x="53" y="19"/>
                  </a:cubicBezTo>
                  <a:cubicBezTo>
                    <a:pt x="57" y="17"/>
                    <a:pt x="58" y="5"/>
                    <a:pt x="60" y="4"/>
                  </a:cubicBezTo>
                  <a:cubicBezTo>
                    <a:pt x="61" y="2"/>
                    <a:pt x="64" y="2"/>
                    <a:pt x="6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6" name="Freeform 57">
              <a:extLst>
                <a:ext uri="{FF2B5EF4-FFF2-40B4-BE49-F238E27FC236}">
                  <a16:creationId xmlns="" xmlns:a16="http://schemas.microsoft.com/office/drawing/2014/main" id="{D1D1CD1A-0358-FC4A-904E-C9F31E4C1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8101" y="3040063"/>
              <a:ext cx="76200" cy="436563"/>
            </a:xfrm>
            <a:custGeom>
              <a:avLst/>
              <a:gdLst>
                <a:gd name="T0" fmla="*/ 10 w 25"/>
                <a:gd name="T1" fmla="*/ 0 h 143"/>
                <a:gd name="T2" fmla="*/ 16 w 25"/>
                <a:gd name="T3" fmla="*/ 0 h 143"/>
                <a:gd name="T4" fmla="*/ 24 w 25"/>
                <a:gd name="T5" fmla="*/ 12 h 143"/>
                <a:gd name="T6" fmla="*/ 25 w 25"/>
                <a:gd name="T7" fmla="*/ 18 h 143"/>
                <a:gd name="T8" fmla="*/ 23 w 25"/>
                <a:gd name="T9" fmla="*/ 24 h 143"/>
                <a:gd name="T10" fmla="*/ 22 w 25"/>
                <a:gd name="T11" fmla="*/ 26 h 143"/>
                <a:gd name="T12" fmla="*/ 22 w 25"/>
                <a:gd name="T13" fmla="*/ 26 h 143"/>
                <a:gd name="T14" fmla="*/ 21 w 25"/>
                <a:gd name="T15" fmla="*/ 29 h 143"/>
                <a:gd name="T16" fmla="*/ 19 w 25"/>
                <a:gd name="T17" fmla="*/ 32 h 143"/>
                <a:gd name="T18" fmla="*/ 21 w 25"/>
                <a:gd name="T19" fmla="*/ 48 h 143"/>
                <a:gd name="T20" fmla="*/ 21 w 25"/>
                <a:gd name="T21" fmla="*/ 64 h 143"/>
                <a:gd name="T22" fmla="*/ 21 w 25"/>
                <a:gd name="T23" fmla="*/ 64 h 143"/>
                <a:gd name="T24" fmla="*/ 17 w 25"/>
                <a:gd name="T25" fmla="*/ 69 h 143"/>
                <a:gd name="T26" fmla="*/ 17 w 25"/>
                <a:gd name="T27" fmla="*/ 76 h 143"/>
                <a:gd name="T28" fmla="*/ 17 w 25"/>
                <a:gd name="T29" fmla="*/ 76 h 143"/>
                <a:gd name="T30" fmla="*/ 17 w 25"/>
                <a:gd name="T31" fmla="*/ 81 h 143"/>
                <a:gd name="T32" fmla="*/ 17 w 25"/>
                <a:gd name="T33" fmla="*/ 90 h 143"/>
                <a:gd name="T34" fmla="*/ 17 w 25"/>
                <a:gd name="T35" fmla="*/ 91 h 143"/>
                <a:gd name="T36" fmla="*/ 18 w 25"/>
                <a:gd name="T37" fmla="*/ 97 h 143"/>
                <a:gd name="T38" fmla="*/ 17 w 25"/>
                <a:gd name="T39" fmla="*/ 100 h 143"/>
                <a:gd name="T40" fmla="*/ 17 w 25"/>
                <a:gd name="T41" fmla="*/ 100 h 143"/>
                <a:gd name="T42" fmla="*/ 18 w 25"/>
                <a:gd name="T43" fmla="*/ 100 h 143"/>
                <a:gd name="T44" fmla="*/ 18 w 25"/>
                <a:gd name="T45" fmla="*/ 102 h 143"/>
                <a:gd name="T46" fmla="*/ 18 w 25"/>
                <a:gd name="T47" fmla="*/ 108 h 143"/>
                <a:gd name="T48" fmla="*/ 17 w 25"/>
                <a:gd name="T49" fmla="*/ 108 h 143"/>
                <a:gd name="T50" fmla="*/ 17 w 25"/>
                <a:gd name="T51" fmla="*/ 113 h 143"/>
                <a:gd name="T52" fmla="*/ 16 w 25"/>
                <a:gd name="T53" fmla="*/ 117 h 143"/>
                <a:gd name="T54" fmla="*/ 16 w 25"/>
                <a:gd name="T55" fmla="*/ 118 h 143"/>
                <a:gd name="T56" fmla="*/ 15 w 25"/>
                <a:gd name="T57" fmla="*/ 119 h 143"/>
                <a:gd name="T58" fmla="*/ 15 w 25"/>
                <a:gd name="T59" fmla="*/ 121 h 143"/>
                <a:gd name="T60" fmla="*/ 12 w 25"/>
                <a:gd name="T61" fmla="*/ 130 h 143"/>
                <a:gd name="T62" fmla="*/ 5 w 25"/>
                <a:gd name="T63" fmla="*/ 142 h 143"/>
                <a:gd name="T64" fmla="*/ 3 w 25"/>
                <a:gd name="T65" fmla="*/ 141 h 143"/>
                <a:gd name="T66" fmla="*/ 0 w 25"/>
                <a:gd name="T67" fmla="*/ 129 h 143"/>
                <a:gd name="T68" fmla="*/ 1 w 25"/>
                <a:gd name="T69" fmla="*/ 127 h 143"/>
                <a:gd name="T70" fmla="*/ 4 w 25"/>
                <a:gd name="T71" fmla="*/ 126 h 143"/>
                <a:gd name="T72" fmla="*/ 5 w 25"/>
                <a:gd name="T73" fmla="*/ 126 h 143"/>
                <a:gd name="T74" fmla="*/ 8 w 25"/>
                <a:gd name="T75" fmla="*/ 123 h 143"/>
                <a:gd name="T76" fmla="*/ 9 w 25"/>
                <a:gd name="T77" fmla="*/ 114 h 143"/>
                <a:gd name="T78" fmla="*/ 9 w 25"/>
                <a:gd name="T79" fmla="*/ 104 h 143"/>
                <a:gd name="T80" fmla="*/ 9 w 25"/>
                <a:gd name="T81" fmla="*/ 92 h 143"/>
                <a:gd name="T82" fmla="*/ 8 w 25"/>
                <a:gd name="T83" fmla="*/ 83 h 143"/>
                <a:gd name="T84" fmla="*/ 9 w 25"/>
                <a:gd name="T85" fmla="*/ 62 h 143"/>
                <a:gd name="T86" fmla="*/ 8 w 25"/>
                <a:gd name="T87" fmla="*/ 58 h 143"/>
                <a:gd name="T88" fmla="*/ 8 w 25"/>
                <a:gd name="T89" fmla="*/ 57 h 143"/>
                <a:gd name="T90" fmla="*/ 9 w 25"/>
                <a:gd name="T91" fmla="*/ 52 h 143"/>
                <a:gd name="T92" fmla="*/ 10 w 25"/>
                <a:gd name="T93" fmla="*/ 52 h 143"/>
                <a:gd name="T94" fmla="*/ 9 w 25"/>
                <a:gd name="T95" fmla="*/ 48 h 143"/>
                <a:gd name="T96" fmla="*/ 9 w 25"/>
                <a:gd name="T97" fmla="*/ 34 h 143"/>
                <a:gd name="T98" fmla="*/ 9 w 25"/>
                <a:gd name="T99" fmla="*/ 25 h 143"/>
                <a:gd name="T100" fmla="*/ 8 w 25"/>
                <a:gd name="T101" fmla="*/ 20 h 143"/>
                <a:gd name="T102" fmla="*/ 9 w 25"/>
                <a:gd name="T103" fmla="*/ 11 h 143"/>
                <a:gd name="T104" fmla="*/ 10 w 25"/>
                <a:gd name="T10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" h="143">
                  <a:moveTo>
                    <a:pt x="10" y="0"/>
                  </a:moveTo>
                  <a:cubicBezTo>
                    <a:pt x="11" y="0"/>
                    <a:pt x="16" y="0"/>
                    <a:pt x="16" y="0"/>
                  </a:cubicBezTo>
                  <a:cubicBezTo>
                    <a:pt x="20" y="0"/>
                    <a:pt x="23" y="10"/>
                    <a:pt x="24" y="12"/>
                  </a:cubicBezTo>
                  <a:cubicBezTo>
                    <a:pt x="24" y="12"/>
                    <a:pt x="24" y="17"/>
                    <a:pt x="25" y="18"/>
                  </a:cubicBezTo>
                  <a:cubicBezTo>
                    <a:pt x="23" y="19"/>
                    <a:pt x="24" y="22"/>
                    <a:pt x="23" y="24"/>
                  </a:cubicBezTo>
                  <a:cubicBezTo>
                    <a:pt x="23" y="25"/>
                    <a:pt x="22" y="25"/>
                    <a:pt x="22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1" y="27"/>
                    <a:pt x="21" y="28"/>
                    <a:pt x="21" y="29"/>
                  </a:cubicBezTo>
                  <a:cubicBezTo>
                    <a:pt x="20" y="30"/>
                    <a:pt x="19" y="31"/>
                    <a:pt x="19" y="32"/>
                  </a:cubicBezTo>
                  <a:cubicBezTo>
                    <a:pt x="17" y="37"/>
                    <a:pt x="20" y="46"/>
                    <a:pt x="21" y="48"/>
                  </a:cubicBezTo>
                  <a:cubicBezTo>
                    <a:pt x="22" y="49"/>
                    <a:pt x="21" y="62"/>
                    <a:pt x="21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0" y="66"/>
                    <a:pt x="19" y="67"/>
                    <a:pt x="17" y="69"/>
                  </a:cubicBezTo>
                  <a:cubicBezTo>
                    <a:pt x="17" y="69"/>
                    <a:pt x="17" y="76"/>
                    <a:pt x="17" y="76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6" y="77"/>
                    <a:pt x="17" y="81"/>
                    <a:pt x="17" y="81"/>
                  </a:cubicBezTo>
                  <a:cubicBezTo>
                    <a:pt x="17" y="82"/>
                    <a:pt x="17" y="88"/>
                    <a:pt x="17" y="90"/>
                  </a:cubicBezTo>
                  <a:cubicBezTo>
                    <a:pt x="17" y="91"/>
                    <a:pt x="18" y="91"/>
                    <a:pt x="17" y="91"/>
                  </a:cubicBezTo>
                  <a:cubicBezTo>
                    <a:pt x="16" y="93"/>
                    <a:pt x="18" y="97"/>
                    <a:pt x="18" y="97"/>
                  </a:cubicBezTo>
                  <a:cubicBezTo>
                    <a:pt x="18" y="98"/>
                    <a:pt x="18" y="99"/>
                    <a:pt x="17" y="100"/>
                  </a:cubicBezTo>
                  <a:cubicBezTo>
                    <a:pt x="17" y="100"/>
                    <a:pt x="17" y="100"/>
                    <a:pt x="17" y="100"/>
                  </a:cubicBezTo>
                  <a:cubicBezTo>
                    <a:pt x="18" y="100"/>
                    <a:pt x="18" y="100"/>
                    <a:pt x="18" y="100"/>
                  </a:cubicBezTo>
                  <a:cubicBezTo>
                    <a:pt x="18" y="101"/>
                    <a:pt x="18" y="102"/>
                    <a:pt x="18" y="102"/>
                  </a:cubicBezTo>
                  <a:cubicBezTo>
                    <a:pt x="17" y="104"/>
                    <a:pt x="18" y="106"/>
                    <a:pt x="18" y="108"/>
                  </a:cubicBezTo>
                  <a:cubicBezTo>
                    <a:pt x="18" y="108"/>
                    <a:pt x="18" y="108"/>
                    <a:pt x="17" y="108"/>
                  </a:cubicBezTo>
                  <a:cubicBezTo>
                    <a:pt x="17" y="110"/>
                    <a:pt x="17" y="112"/>
                    <a:pt x="17" y="113"/>
                  </a:cubicBezTo>
                  <a:cubicBezTo>
                    <a:pt x="17" y="115"/>
                    <a:pt x="16" y="116"/>
                    <a:pt x="16" y="117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5" y="118"/>
                    <a:pt x="15" y="119"/>
                    <a:pt x="15" y="119"/>
                  </a:cubicBezTo>
                  <a:cubicBezTo>
                    <a:pt x="15" y="119"/>
                    <a:pt x="15" y="120"/>
                    <a:pt x="15" y="121"/>
                  </a:cubicBezTo>
                  <a:cubicBezTo>
                    <a:pt x="16" y="126"/>
                    <a:pt x="15" y="128"/>
                    <a:pt x="12" y="130"/>
                  </a:cubicBezTo>
                  <a:cubicBezTo>
                    <a:pt x="13" y="136"/>
                    <a:pt x="10" y="143"/>
                    <a:pt x="5" y="142"/>
                  </a:cubicBezTo>
                  <a:cubicBezTo>
                    <a:pt x="4" y="142"/>
                    <a:pt x="4" y="141"/>
                    <a:pt x="3" y="141"/>
                  </a:cubicBezTo>
                  <a:cubicBezTo>
                    <a:pt x="5" y="136"/>
                    <a:pt x="3" y="132"/>
                    <a:pt x="0" y="129"/>
                  </a:cubicBezTo>
                  <a:cubicBezTo>
                    <a:pt x="1" y="128"/>
                    <a:pt x="1" y="128"/>
                    <a:pt x="1" y="127"/>
                  </a:cubicBezTo>
                  <a:cubicBezTo>
                    <a:pt x="3" y="126"/>
                    <a:pt x="3" y="127"/>
                    <a:pt x="4" y="126"/>
                  </a:cubicBezTo>
                  <a:cubicBezTo>
                    <a:pt x="4" y="126"/>
                    <a:pt x="4" y="126"/>
                    <a:pt x="5" y="126"/>
                  </a:cubicBezTo>
                  <a:cubicBezTo>
                    <a:pt x="5" y="125"/>
                    <a:pt x="7" y="125"/>
                    <a:pt x="8" y="123"/>
                  </a:cubicBezTo>
                  <a:cubicBezTo>
                    <a:pt x="9" y="120"/>
                    <a:pt x="8" y="116"/>
                    <a:pt x="9" y="114"/>
                  </a:cubicBezTo>
                  <a:cubicBezTo>
                    <a:pt x="10" y="113"/>
                    <a:pt x="9" y="105"/>
                    <a:pt x="9" y="104"/>
                  </a:cubicBezTo>
                  <a:cubicBezTo>
                    <a:pt x="9" y="104"/>
                    <a:pt x="9" y="92"/>
                    <a:pt x="9" y="92"/>
                  </a:cubicBezTo>
                  <a:cubicBezTo>
                    <a:pt x="9" y="91"/>
                    <a:pt x="8" y="86"/>
                    <a:pt x="8" y="83"/>
                  </a:cubicBezTo>
                  <a:cubicBezTo>
                    <a:pt x="10" y="76"/>
                    <a:pt x="7" y="65"/>
                    <a:pt x="9" y="62"/>
                  </a:cubicBezTo>
                  <a:cubicBezTo>
                    <a:pt x="9" y="61"/>
                    <a:pt x="9" y="58"/>
                    <a:pt x="8" y="58"/>
                  </a:cubicBezTo>
                  <a:cubicBezTo>
                    <a:pt x="8" y="58"/>
                    <a:pt x="8" y="58"/>
                    <a:pt x="8" y="57"/>
                  </a:cubicBezTo>
                  <a:cubicBezTo>
                    <a:pt x="8" y="57"/>
                    <a:pt x="9" y="52"/>
                    <a:pt x="9" y="52"/>
                  </a:cubicBezTo>
                  <a:cubicBezTo>
                    <a:pt x="9" y="52"/>
                    <a:pt x="9" y="52"/>
                    <a:pt x="10" y="52"/>
                  </a:cubicBezTo>
                  <a:cubicBezTo>
                    <a:pt x="10" y="51"/>
                    <a:pt x="9" y="49"/>
                    <a:pt x="9" y="48"/>
                  </a:cubicBezTo>
                  <a:cubicBezTo>
                    <a:pt x="12" y="44"/>
                    <a:pt x="9" y="37"/>
                    <a:pt x="9" y="34"/>
                  </a:cubicBezTo>
                  <a:cubicBezTo>
                    <a:pt x="10" y="32"/>
                    <a:pt x="9" y="27"/>
                    <a:pt x="9" y="25"/>
                  </a:cubicBezTo>
                  <a:cubicBezTo>
                    <a:pt x="9" y="24"/>
                    <a:pt x="9" y="21"/>
                    <a:pt x="8" y="20"/>
                  </a:cubicBezTo>
                  <a:cubicBezTo>
                    <a:pt x="7" y="19"/>
                    <a:pt x="9" y="14"/>
                    <a:pt x="9" y="11"/>
                  </a:cubicBezTo>
                  <a:cubicBezTo>
                    <a:pt x="8" y="5"/>
                    <a:pt x="5" y="6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7" name="Freeform 58">
              <a:extLst>
                <a:ext uri="{FF2B5EF4-FFF2-40B4-BE49-F238E27FC236}">
                  <a16:creationId xmlns="" xmlns:a16="http://schemas.microsoft.com/office/drawing/2014/main" id="{ACB393CB-A5E5-4C4E-BD54-FAF6B299BF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70651" y="3033713"/>
              <a:ext cx="517525" cy="644525"/>
            </a:xfrm>
            <a:custGeom>
              <a:avLst/>
              <a:gdLst>
                <a:gd name="T0" fmla="*/ 167 w 171"/>
                <a:gd name="T1" fmla="*/ 161 h 211"/>
                <a:gd name="T2" fmla="*/ 143 w 171"/>
                <a:gd name="T3" fmla="*/ 165 h 211"/>
                <a:gd name="T4" fmla="*/ 111 w 171"/>
                <a:gd name="T5" fmla="*/ 167 h 211"/>
                <a:gd name="T6" fmla="*/ 85 w 171"/>
                <a:gd name="T7" fmla="*/ 159 h 211"/>
                <a:gd name="T8" fmla="*/ 84 w 171"/>
                <a:gd name="T9" fmla="*/ 147 h 211"/>
                <a:gd name="T10" fmla="*/ 109 w 171"/>
                <a:gd name="T11" fmla="*/ 141 h 211"/>
                <a:gd name="T12" fmla="*/ 137 w 171"/>
                <a:gd name="T13" fmla="*/ 128 h 211"/>
                <a:gd name="T14" fmla="*/ 105 w 171"/>
                <a:gd name="T15" fmla="*/ 123 h 211"/>
                <a:gd name="T16" fmla="*/ 108 w 171"/>
                <a:gd name="T17" fmla="*/ 102 h 211"/>
                <a:gd name="T18" fmla="*/ 139 w 171"/>
                <a:gd name="T19" fmla="*/ 103 h 211"/>
                <a:gd name="T20" fmla="*/ 124 w 171"/>
                <a:gd name="T21" fmla="*/ 90 h 211"/>
                <a:gd name="T22" fmla="*/ 101 w 171"/>
                <a:gd name="T23" fmla="*/ 90 h 211"/>
                <a:gd name="T24" fmla="*/ 80 w 171"/>
                <a:gd name="T25" fmla="*/ 79 h 211"/>
                <a:gd name="T26" fmla="*/ 49 w 171"/>
                <a:gd name="T27" fmla="*/ 91 h 211"/>
                <a:gd name="T28" fmla="*/ 20 w 171"/>
                <a:gd name="T29" fmla="*/ 54 h 211"/>
                <a:gd name="T30" fmla="*/ 35 w 171"/>
                <a:gd name="T31" fmla="*/ 43 h 211"/>
                <a:gd name="T32" fmla="*/ 54 w 171"/>
                <a:gd name="T33" fmla="*/ 33 h 211"/>
                <a:gd name="T34" fmla="*/ 88 w 171"/>
                <a:gd name="T35" fmla="*/ 30 h 211"/>
                <a:gd name="T36" fmla="*/ 86 w 171"/>
                <a:gd name="T37" fmla="*/ 44 h 211"/>
                <a:gd name="T38" fmla="*/ 47 w 171"/>
                <a:gd name="T39" fmla="*/ 60 h 211"/>
                <a:gd name="T40" fmla="*/ 49 w 171"/>
                <a:gd name="T41" fmla="*/ 67 h 211"/>
                <a:gd name="T42" fmla="*/ 67 w 171"/>
                <a:gd name="T43" fmla="*/ 69 h 211"/>
                <a:gd name="T44" fmla="*/ 99 w 171"/>
                <a:gd name="T45" fmla="*/ 68 h 211"/>
                <a:gd name="T46" fmla="*/ 133 w 171"/>
                <a:gd name="T47" fmla="*/ 67 h 211"/>
                <a:gd name="T48" fmla="*/ 149 w 171"/>
                <a:gd name="T49" fmla="*/ 61 h 211"/>
                <a:gd name="T50" fmla="*/ 125 w 171"/>
                <a:gd name="T51" fmla="*/ 57 h 211"/>
                <a:gd name="T52" fmla="*/ 94 w 171"/>
                <a:gd name="T53" fmla="*/ 56 h 211"/>
                <a:gd name="T54" fmla="*/ 108 w 171"/>
                <a:gd name="T55" fmla="*/ 38 h 211"/>
                <a:gd name="T56" fmla="*/ 91 w 171"/>
                <a:gd name="T57" fmla="*/ 8 h 211"/>
                <a:gd name="T58" fmla="*/ 75 w 171"/>
                <a:gd name="T59" fmla="*/ 3 h 211"/>
                <a:gd name="T60" fmla="*/ 67 w 171"/>
                <a:gd name="T61" fmla="*/ 0 h 211"/>
                <a:gd name="T62" fmla="*/ 56 w 171"/>
                <a:gd name="T63" fmla="*/ 14 h 211"/>
                <a:gd name="T64" fmla="*/ 47 w 171"/>
                <a:gd name="T65" fmla="*/ 21 h 211"/>
                <a:gd name="T66" fmla="*/ 36 w 171"/>
                <a:gd name="T67" fmla="*/ 28 h 211"/>
                <a:gd name="T68" fmla="*/ 17 w 171"/>
                <a:gd name="T69" fmla="*/ 37 h 211"/>
                <a:gd name="T70" fmla="*/ 0 w 171"/>
                <a:gd name="T71" fmla="*/ 47 h 211"/>
                <a:gd name="T72" fmla="*/ 10 w 171"/>
                <a:gd name="T73" fmla="*/ 52 h 211"/>
                <a:gd name="T74" fmla="*/ 13 w 171"/>
                <a:gd name="T75" fmla="*/ 64 h 211"/>
                <a:gd name="T76" fmla="*/ 15 w 171"/>
                <a:gd name="T77" fmla="*/ 87 h 211"/>
                <a:gd name="T78" fmla="*/ 15 w 171"/>
                <a:gd name="T79" fmla="*/ 106 h 211"/>
                <a:gd name="T80" fmla="*/ 14 w 171"/>
                <a:gd name="T81" fmla="*/ 130 h 211"/>
                <a:gd name="T82" fmla="*/ 12 w 171"/>
                <a:gd name="T83" fmla="*/ 149 h 211"/>
                <a:gd name="T84" fmla="*/ 10 w 171"/>
                <a:gd name="T85" fmla="*/ 183 h 211"/>
                <a:gd name="T86" fmla="*/ 10 w 171"/>
                <a:gd name="T87" fmla="*/ 196 h 211"/>
                <a:gd name="T88" fmla="*/ 18 w 171"/>
                <a:gd name="T89" fmla="*/ 205 h 211"/>
                <a:gd name="T90" fmla="*/ 37 w 171"/>
                <a:gd name="T91" fmla="*/ 195 h 211"/>
                <a:gd name="T92" fmla="*/ 55 w 171"/>
                <a:gd name="T93" fmla="*/ 191 h 211"/>
                <a:gd name="T94" fmla="*/ 67 w 171"/>
                <a:gd name="T95" fmla="*/ 191 h 211"/>
                <a:gd name="T96" fmla="*/ 79 w 171"/>
                <a:gd name="T97" fmla="*/ 192 h 211"/>
                <a:gd name="T98" fmla="*/ 114 w 171"/>
                <a:gd name="T99" fmla="*/ 195 h 211"/>
                <a:gd name="T100" fmla="*/ 147 w 171"/>
                <a:gd name="T101" fmla="*/ 202 h 211"/>
                <a:gd name="T102" fmla="*/ 70 w 171"/>
                <a:gd name="T103" fmla="*/ 155 h 211"/>
                <a:gd name="T104" fmla="*/ 32 w 171"/>
                <a:gd name="T105" fmla="*/ 172 h 211"/>
                <a:gd name="T106" fmla="*/ 23 w 171"/>
                <a:gd name="T107" fmla="*/ 160 h 211"/>
                <a:gd name="T108" fmla="*/ 32 w 171"/>
                <a:gd name="T109" fmla="*/ 146 h 211"/>
                <a:gd name="T110" fmla="*/ 67 w 171"/>
                <a:gd name="T111" fmla="*/ 141 h 211"/>
                <a:gd name="T112" fmla="*/ 70 w 171"/>
                <a:gd name="T113" fmla="*/ 124 h 211"/>
                <a:gd name="T114" fmla="*/ 54 w 171"/>
                <a:gd name="T115" fmla="*/ 129 h 211"/>
                <a:gd name="T116" fmla="*/ 25 w 171"/>
                <a:gd name="T117" fmla="*/ 121 h 211"/>
                <a:gd name="T118" fmla="*/ 42 w 171"/>
                <a:gd name="T119" fmla="*/ 105 h 211"/>
                <a:gd name="T120" fmla="*/ 69 w 171"/>
                <a:gd name="T121" fmla="*/ 103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1" h="211">
                  <a:moveTo>
                    <a:pt x="167" y="171"/>
                  </a:moveTo>
                  <a:cubicBezTo>
                    <a:pt x="167" y="168"/>
                    <a:pt x="166" y="166"/>
                    <a:pt x="167" y="165"/>
                  </a:cubicBezTo>
                  <a:cubicBezTo>
                    <a:pt x="167" y="165"/>
                    <a:pt x="168" y="162"/>
                    <a:pt x="168" y="161"/>
                  </a:cubicBezTo>
                  <a:cubicBezTo>
                    <a:pt x="168" y="161"/>
                    <a:pt x="168" y="161"/>
                    <a:pt x="167" y="161"/>
                  </a:cubicBezTo>
                  <a:cubicBezTo>
                    <a:pt x="164" y="161"/>
                    <a:pt x="163" y="162"/>
                    <a:pt x="162" y="163"/>
                  </a:cubicBezTo>
                  <a:cubicBezTo>
                    <a:pt x="161" y="164"/>
                    <a:pt x="158" y="164"/>
                    <a:pt x="158" y="164"/>
                  </a:cubicBezTo>
                  <a:cubicBezTo>
                    <a:pt x="155" y="165"/>
                    <a:pt x="154" y="161"/>
                    <a:pt x="151" y="162"/>
                  </a:cubicBezTo>
                  <a:cubicBezTo>
                    <a:pt x="148" y="163"/>
                    <a:pt x="146" y="163"/>
                    <a:pt x="143" y="165"/>
                  </a:cubicBezTo>
                  <a:cubicBezTo>
                    <a:pt x="142" y="164"/>
                    <a:pt x="140" y="164"/>
                    <a:pt x="139" y="164"/>
                  </a:cubicBezTo>
                  <a:cubicBezTo>
                    <a:pt x="138" y="164"/>
                    <a:pt x="138" y="165"/>
                    <a:pt x="137" y="166"/>
                  </a:cubicBezTo>
                  <a:cubicBezTo>
                    <a:pt x="135" y="167"/>
                    <a:pt x="133" y="164"/>
                    <a:pt x="130" y="165"/>
                  </a:cubicBezTo>
                  <a:cubicBezTo>
                    <a:pt x="124" y="166"/>
                    <a:pt x="118" y="167"/>
                    <a:pt x="111" y="167"/>
                  </a:cubicBezTo>
                  <a:cubicBezTo>
                    <a:pt x="110" y="167"/>
                    <a:pt x="109" y="168"/>
                    <a:pt x="108" y="168"/>
                  </a:cubicBezTo>
                  <a:cubicBezTo>
                    <a:pt x="105" y="168"/>
                    <a:pt x="103" y="168"/>
                    <a:pt x="100" y="168"/>
                  </a:cubicBezTo>
                  <a:cubicBezTo>
                    <a:pt x="95" y="170"/>
                    <a:pt x="88" y="169"/>
                    <a:pt x="84" y="167"/>
                  </a:cubicBezTo>
                  <a:cubicBezTo>
                    <a:pt x="84" y="165"/>
                    <a:pt x="86" y="162"/>
                    <a:pt x="85" y="159"/>
                  </a:cubicBezTo>
                  <a:cubicBezTo>
                    <a:pt x="85" y="159"/>
                    <a:pt x="84" y="158"/>
                    <a:pt x="84" y="157"/>
                  </a:cubicBezTo>
                  <a:cubicBezTo>
                    <a:pt x="83" y="156"/>
                    <a:pt x="84" y="153"/>
                    <a:pt x="84" y="152"/>
                  </a:cubicBezTo>
                  <a:cubicBezTo>
                    <a:pt x="83" y="151"/>
                    <a:pt x="84" y="149"/>
                    <a:pt x="84" y="147"/>
                  </a:cubicBezTo>
                  <a:cubicBezTo>
                    <a:pt x="84" y="147"/>
                    <a:pt x="84" y="147"/>
                    <a:pt x="84" y="147"/>
                  </a:cubicBezTo>
                  <a:cubicBezTo>
                    <a:pt x="86" y="145"/>
                    <a:pt x="87" y="142"/>
                    <a:pt x="88" y="139"/>
                  </a:cubicBezTo>
                  <a:cubicBezTo>
                    <a:pt x="92" y="137"/>
                    <a:pt x="97" y="139"/>
                    <a:pt x="100" y="140"/>
                  </a:cubicBezTo>
                  <a:cubicBezTo>
                    <a:pt x="102" y="140"/>
                    <a:pt x="103" y="140"/>
                    <a:pt x="104" y="140"/>
                  </a:cubicBezTo>
                  <a:cubicBezTo>
                    <a:pt x="104" y="140"/>
                    <a:pt x="107" y="141"/>
                    <a:pt x="109" y="141"/>
                  </a:cubicBezTo>
                  <a:cubicBezTo>
                    <a:pt x="116" y="138"/>
                    <a:pt x="131" y="140"/>
                    <a:pt x="141" y="140"/>
                  </a:cubicBezTo>
                  <a:cubicBezTo>
                    <a:pt x="142" y="139"/>
                    <a:pt x="142" y="137"/>
                    <a:pt x="144" y="136"/>
                  </a:cubicBezTo>
                  <a:cubicBezTo>
                    <a:pt x="144" y="135"/>
                    <a:pt x="144" y="135"/>
                    <a:pt x="143" y="134"/>
                  </a:cubicBezTo>
                  <a:cubicBezTo>
                    <a:pt x="142" y="133"/>
                    <a:pt x="138" y="129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5" y="128"/>
                    <a:pt x="133" y="127"/>
                    <a:pt x="132" y="126"/>
                  </a:cubicBezTo>
                  <a:cubicBezTo>
                    <a:pt x="131" y="127"/>
                    <a:pt x="121" y="124"/>
                    <a:pt x="118" y="123"/>
                  </a:cubicBezTo>
                  <a:cubicBezTo>
                    <a:pt x="113" y="123"/>
                    <a:pt x="109" y="123"/>
                    <a:pt x="105" y="123"/>
                  </a:cubicBezTo>
                  <a:cubicBezTo>
                    <a:pt x="100" y="124"/>
                    <a:pt x="91" y="125"/>
                    <a:pt x="87" y="124"/>
                  </a:cubicBezTo>
                  <a:cubicBezTo>
                    <a:pt x="85" y="117"/>
                    <a:pt x="85" y="109"/>
                    <a:pt x="88" y="103"/>
                  </a:cubicBezTo>
                  <a:cubicBezTo>
                    <a:pt x="92" y="102"/>
                    <a:pt x="98" y="101"/>
                    <a:pt x="102" y="103"/>
                  </a:cubicBezTo>
                  <a:cubicBezTo>
                    <a:pt x="102" y="103"/>
                    <a:pt x="108" y="102"/>
                    <a:pt x="108" y="102"/>
                  </a:cubicBezTo>
                  <a:cubicBezTo>
                    <a:pt x="110" y="104"/>
                    <a:pt x="119" y="103"/>
                    <a:pt x="119" y="103"/>
                  </a:cubicBezTo>
                  <a:cubicBezTo>
                    <a:pt x="120" y="103"/>
                    <a:pt x="120" y="103"/>
                    <a:pt x="120" y="103"/>
                  </a:cubicBezTo>
                  <a:cubicBezTo>
                    <a:pt x="121" y="103"/>
                    <a:pt x="121" y="103"/>
                    <a:pt x="121" y="103"/>
                  </a:cubicBezTo>
                  <a:cubicBezTo>
                    <a:pt x="127" y="103"/>
                    <a:pt x="133" y="103"/>
                    <a:pt x="139" y="103"/>
                  </a:cubicBezTo>
                  <a:cubicBezTo>
                    <a:pt x="140" y="102"/>
                    <a:pt x="141" y="102"/>
                    <a:pt x="141" y="101"/>
                  </a:cubicBezTo>
                  <a:cubicBezTo>
                    <a:pt x="141" y="97"/>
                    <a:pt x="138" y="93"/>
                    <a:pt x="135" y="91"/>
                  </a:cubicBezTo>
                  <a:cubicBezTo>
                    <a:pt x="133" y="90"/>
                    <a:pt x="131" y="92"/>
                    <a:pt x="128" y="91"/>
                  </a:cubicBezTo>
                  <a:cubicBezTo>
                    <a:pt x="128" y="91"/>
                    <a:pt x="125" y="90"/>
                    <a:pt x="124" y="90"/>
                  </a:cubicBezTo>
                  <a:cubicBezTo>
                    <a:pt x="124" y="90"/>
                    <a:pt x="123" y="89"/>
                    <a:pt x="123" y="89"/>
                  </a:cubicBezTo>
                  <a:cubicBezTo>
                    <a:pt x="122" y="89"/>
                    <a:pt x="122" y="90"/>
                    <a:pt x="122" y="90"/>
                  </a:cubicBezTo>
                  <a:cubicBezTo>
                    <a:pt x="120" y="91"/>
                    <a:pt x="118" y="89"/>
                    <a:pt x="117" y="89"/>
                  </a:cubicBezTo>
                  <a:cubicBezTo>
                    <a:pt x="116" y="89"/>
                    <a:pt x="102" y="90"/>
                    <a:pt x="101" y="90"/>
                  </a:cubicBezTo>
                  <a:cubicBezTo>
                    <a:pt x="99" y="90"/>
                    <a:pt x="90" y="91"/>
                    <a:pt x="88" y="91"/>
                  </a:cubicBezTo>
                  <a:cubicBezTo>
                    <a:pt x="85" y="89"/>
                    <a:pt x="83" y="86"/>
                    <a:pt x="82" y="84"/>
                  </a:cubicBezTo>
                  <a:cubicBezTo>
                    <a:pt x="82" y="82"/>
                    <a:pt x="82" y="80"/>
                    <a:pt x="81" y="79"/>
                  </a:cubicBezTo>
                  <a:cubicBezTo>
                    <a:pt x="80" y="79"/>
                    <a:pt x="80" y="79"/>
                    <a:pt x="80" y="79"/>
                  </a:cubicBezTo>
                  <a:cubicBezTo>
                    <a:pt x="78" y="82"/>
                    <a:pt x="75" y="83"/>
                    <a:pt x="73" y="86"/>
                  </a:cubicBezTo>
                  <a:cubicBezTo>
                    <a:pt x="72" y="87"/>
                    <a:pt x="73" y="90"/>
                    <a:pt x="72" y="91"/>
                  </a:cubicBezTo>
                  <a:cubicBezTo>
                    <a:pt x="68" y="93"/>
                    <a:pt x="59" y="90"/>
                    <a:pt x="55" y="91"/>
                  </a:cubicBezTo>
                  <a:cubicBezTo>
                    <a:pt x="54" y="91"/>
                    <a:pt x="51" y="90"/>
                    <a:pt x="49" y="91"/>
                  </a:cubicBezTo>
                  <a:cubicBezTo>
                    <a:pt x="41" y="93"/>
                    <a:pt x="34" y="93"/>
                    <a:pt x="28" y="89"/>
                  </a:cubicBezTo>
                  <a:cubicBezTo>
                    <a:pt x="26" y="88"/>
                    <a:pt x="25" y="89"/>
                    <a:pt x="24" y="86"/>
                  </a:cubicBezTo>
                  <a:cubicBezTo>
                    <a:pt x="24" y="86"/>
                    <a:pt x="24" y="78"/>
                    <a:pt x="25" y="76"/>
                  </a:cubicBezTo>
                  <a:cubicBezTo>
                    <a:pt x="26" y="67"/>
                    <a:pt x="23" y="61"/>
                    <a:pt x="20" y="54"/>
                  </a:cubicBezTo>
                  <a:cubicBezTo>
                    <a:pt x="19" y="53"/>
                    <a:pt x="21" y="50"/>
                    <a:pt x="21" y="48"/>
                  </a:cubicBezTo>
                  <a:cubicBezTo>
                    <a:pt x="22" y="48"/>
                    <a:pt x="22" y="46"/>
                    <a:pt x="23" y="45"/>
                  </a:cubicBezTo>
                  <a:cubicBezTo>
                    <a:pt x="24" y="45"/>
                    <a:pt x="27" y="45"/>
                    <a:pt x="28" y="44"/>
                  </a:cubicBezTo>
                  <a:cubicBezTo>
                    <a:pt x="30" y="43"/>
                    <a:pt x="34" y="43"/>
                    <a:pt x="35" y="43"/>
                  </a:cubicBezTo>
                  <a:cubicBezTo>
                    <a:pt x="37" y="42"/>
                    <a:pt x="46" y="38"/>
                    <a:pt x="46" y="37"/>
                  </a:cubicBezTo>
                  <a:cubicBezTo>
                    <a:pt x="47" y="37"/>
                    <a:pt x="47" y="37"/>
                    <a:pt x="48" y="37"/>
                  </a:cubicBezTo>
                  <a:cubicBezTo>
                    <a:pt x="49" y="37"/>
                    <a:pt x="50" y="34"/>
                    <a:pt x="52" y="33"/>
                  </a:cubicBezTo>
                  <a:cubicBezTo>
                    <a:pt x="53" y="33"/>
                    <a:pt x="53" y="33"/>
                    <a:pt x="54" y="33"/>
                  </a:cubicBezTo>
                  <a:cubicBezTo>
                    <a:pt x="54" y="32"/>
                    <a:pt x="54" y="32"/>
                    <a:pt x="55" y="31"/>
                  </a:cubicBezTo>
                  <a:cubicBezTo>
                    <a:pt x="56" y="31"/>
                    <a:pt x="56" y="31"/>
                    <a:pt x="57" y="30"/>
                  </a:cubicBezTo>
                  <a:cubicBezTo>
                    <a:pt x="66" y="24"/>
                    <a:pt x="76" y="24"/>
                    <a:pt x="87" y="26"/>
                  </a:cubicBezTo>
                  <a:cubicBezTo>
                    <a:pt x="87" y="27"/>
                    <a:pt x="88" y="28"/>
                    <a:pt x="88" y="30"/>
                  </a:cubicBezTo>
                  <a:cubicBezTo>
                    <a:pt x="90" y="31"/>
                    <a:pt x="91" y="32"/>
                    <a:pt x="93" y="33"/>
                  </a:cubicBezTo>
                  <a:cubicBezTo>
                    <a:pt x="92" y="34"/>
                    <a:pt x="92" y="35"/>
                    <a:pt x="92" y="36"/>
                  </a:cubicBezTo>
                  <a:cubicBezTo>
                    <a:pt x="91" y="37"/>
                    <a:pt x="88" y="38"/>
                    <a:pt x="88" y="40"/>
                  </a:cubicBezTo>
                  <a:cubicBezTo>
                    <a:pt x="87" y="41"/>
                    <a:pt x="87" y="43"/>
                    <a:pt x="86" y="44"/>
                  </a:cubicBezTo>
                  <a:cubicBezTo>
                    <a:pt x="84" y="48"/>
                    <a:pt x="78" y="55"/>
                    <a:pt x="74" y="57"/>
                  </a:cubicBezTo>
                  <a:cubicBezTo>
                    <a:pt x="71" y="58"/>
                    <a:pt x="68" y="56"/>
                    <a:pt x="65" y="57"/>
                  </a:cubicBezTo>
                  <a:cubicBezTo>
                    <a:pt x="65" y="57"/>
                    <a:pt x="58" y="57"/>
                    <a:pt x="56" y="57"/>
                  </a:cubicBezTo>
                  <a:cubicBezTo>
                    <a:pt x="53" y="58"/>
                    <a:pt x="50" y="59"/>
                    <a:pt x="47" y="60"/>
                  </a:cubicBezTo>
                  <a:cubicBezTo>
                    <a:pt x="44" y="61"/>
                    <a:pt x="41" y="59"/>
                    <a:pt x="39" y="61"/>
                  </a:cubicBezTo>
                  <a:cubicBezTo>
                    <a:pt x="38" y="62"/>
                    <a:pt x="37" y="62"/>
                    <a:pt x="36" y="63"/>
                  </a:cubicBezTo>
                  <a:cubicBezTo>
                    <a:pt x="36" y="64"/>
                    <a:pt x="37" y="65"/>
                    <a:pt x="37" y="65"/>
                  </a:cubicBezTo>
                  <a:cubicBezTo>
                    <a:pt x="39" y="66"/>
                    <a:pt x="48" y="66"/>
                    <a:pt x="49" y="67"/>
                  </a:cubicBezTo>
                  <a:cubicBezTo>
                    <a:pt x="50" y="67"/>
                    <a:pt x="51" y="69"/>
                    <a:pt x="52" y="69"/>
                  </a:cubicBezTo>
                  <a:cubicBezTo>
                    <a:pt x="54" y="71"/>
                    <a:pt x="60" y="69"/>
                    <a:pt x="62" y="69"/>
                  </a:cubicBezTo>
                  <a:cubicBezTo>
                    <a:pt x="63" y="69"/>
                    <a:pt x="63" y="69"/>
                    <a:pt x="64" y="69"/>
                  </a:cubicBezTo>
                  <a:cubicBezTo>
                    <a:pt x="65" y="69"/>
                    <a:pt x="66" y="69"/>
                    <a:pt x="67" y="69"/>
                  </a:cubicBezTo>
                  <a:cubicBezTo>
                    <a:pt x="70" y="69"/>
                    <a:pt x="73" y="67"/>
                    <a:pt x="78" y="68"/>
                  </a:cubicBezTo>
                  <a:cubicBezTo>
                    <a:pt x="81" y="69"/>
                    <a:pt x="84" y="68"/>
                    <a:pt x="88" y="68"/>
                  </a:cubicBezTo>
                  <a:cubicBezTo>
                    <a:pt x="89" y="68"/>
                    <a:pt x="91" y="68"/>
                    <a:pt x="92" y="68"/>
                  </a:cubicBezTo>
                  <a:cubicBezTo>
                    <a:pt x="94" y="69"/>
                    <a:pt x="96" y="67"/>
                    <a:pt x="99" y="68"/>
                  </a:cubicBezTo>
                  <a:cubicBezTo>
                    <a:pt x="104" y="70"/>
                    <a:pt x="120" y="68"/>
                    <a:pt x="124" y="67"/>
                  </a:cubicBezTo>
                  <a:cubicBezTo>
                    <a:pt x="125" y="67"/>
                    <a:pt x="126" y="68"/>
                    <a:pt x="127" y="68"/>
                  </a:cubicBezTo>
                  <a:cubicBezTo>
                    <a:pt x="129" y="67"/>
                    <a:pt x="130" y="67"/>
                    <a:pt x="133" y="67"/>
                  </a:cubicBezTo>
                  <a:cubicBezTo>
                    <a:pt x="133" y="67"/>
                    <a:pt x="133" y="67"/>
                    <a:pt x="133" y="67"/>
                  </a:cubicBezTo>
                  <a:cubicBezTo>
                    <a:pt x="135" y="66"/>
                    <a:pt x="141" y="66"/>
                    <a:pt x="144" y="65"/>
                  </a:cubicBezTo>
                  <a:cubicBezTo>
                    <a:pt x="148" y="64"/>
                    <a:pt x="149" y="67"/>
                    <a:pt x="151" y="63"/>
                  </a:cubicBezTo>
                  <a:cubicBezTo>
                    <a:pt x="151" y="63"/>
                    <a:pt x="151" y="63"/>
                    <a:pt x="151" y="63"/>
                  </a:cubicBezTo>
                  <a:cubicBezTo>
                    <a:pt x="150" y="62"/>
                    <a:pt x="150" y="62"/>
                    <a:pt x="149" y="61"/>
                  </a:cubicBezTo>
                  <a:cubicBezTo>
                    <a:pt x="148" y="61"/>
                    <a:pt x="148" y="61"/>
                    <a:pt x="147" y="61"/>
                  </a:cubicBezTo>
                  <a:cubicBezTo>
                    <a:pt x="146" y="61"/>
                    <a:pt x="146" y="58"/>
                    <a:pt x="145" y="58"/>
                  </a:cubicBezTo>
                  <a:cubicBezTo>
                    <a:pt x="140" y="55"/>
                    <a:pt x="132" y="56"/>
                    <a:pt x="129" y="57"/>
                  </a:cubicBezTo>
                  <a:cubicBezTo>
                    <a:pt x="129" y="58"/>
                    <a:pt x="126" y="56"/>
                    <a:pt x="125" y="57"/>
                  </a:cubicBezTo>
                  <a:cubicBezTo>
                    <a:pt x="123" y="57"/>
                    <a:pt x="124" y="56"/>
                    <a:pt x="122" y="56"/>
                  </a:cubicBezTo>
                  <a:cubicBezTo>
                    <a:pt x="121" y="55"/>
                    <a:pt x="111" y="57"/>
                    <a:pt x="110" y="57"/>
                  </a:cubicBezTo>
                  <a:cubicBezTo>
                    <a:pt x="110" y="57"/>
                    <a:pt x="96" y="56"/>
                    <a:pt x="96" y="56"/>
                  </a:cubicBezTo>
                  <a:cubicBezTo>
                    <a:pt x="95" y="56"/>
                    <a:pt x="95" y="56"/>
                    <a:pt x="94" y="56"/>
                  </a:cubicBezTo>
                  <a:cubicBezTo>
                    <a:pt x="93" y="55"/>
                    <a:pt x="92" y="54"/>
                    <a:pt x="90" y="54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90" y="50"/>
                    <a:pt x="99" y="43"/>
                    <a:pt x="102" y="43"/>
                  </a:cubicBezTo>
                  <a:cubicBezTo>
                    <a:pt x="105" y="42"/>
                    <a:pt x="108" y="41"/>
                    <a:pt x="108" y="38"/>
                  </a:cubicBezTo>
                  <a:cubicBezTo>
                    <a:pt x="109" y="38"/>
                    <a:pt x="111" y="37"/>
                    <a:pt x="112" y="37"/>
                  </a:cubicBezTo>
                  <a:cubicBezTo>
                    <a:pt x="113" y="36"/>
                    <a:pt x="113" y="34"/>
                    <a:pt x="113" y="33"/>
                  </a:cubicBezTo>
                  <a:cubicBezTo>
                    <a:pt x="119" y="24"/>
                    <a:pt x="103" y="13"/>
                    <a:pt x="97" y="9"/>
                  </a:cubicBezTo>
                  <a:cubicBezTo>
                    <a:pt x="97" y="9"/>
                    <a:pt x="92" y="8"/>
                    <a:pt x="91" y="8"/>
                  </a:cubicBezTo>
                  <a:cubicBezTo>
                    <a:pt x="91" y="9"/>
                    <a:pt x="90" y="8"/>
                    <a:pt x="90" y="8"/>
                  </a:cubicBezTo>
                  <a:cubicBezTo>
                    <a:pt x="89" y="7"/>
                    <a:pt x="80" y="6"/>
                    <a:pt x="80" y="5"/>
                  </a:cubicBezTo>
                  <a:cubicBezTo>
                    <a:pt x="78" y="4"/>
                    <a:pt x="79" y="3"/>
                    <a:pt x="78" y="3"/>
                  </a:cubicBezTo>
                  <a:cubicBezTo>
                    <a:pt x="77" y="3"/>
                    <a:pt x="76" y="3"/>
                    <a:pt x="75" y="3"/>
                  </a:cubicBezTo>
                  <a:cubicBezTo>
                    <a:pt x="74" y="2"/>
                    <a:pt x="73" y="1"/>
                    <a:pt x="71" y="0"/>
                  </a:cubicBezTo>
                  <a:cubicBezTo>
                    <a:pt x="71" y="0"/>
                    <a:pt x="70" y="0"/>
                    <a:pt x="70" y="0"/>
                  </a:cubicBezTo>
                  <a:cubicBezTo>
                    <a:pt x="70" y="0"/>
                    <a:pt x="69" y="1"/>
                    <a:pt x="69" y="1"/>
                  </a:cubicBezTo>
                  <a:cubicBezTo>
                    <a:pt x="68" y="1"/>
                    <a:pt x="68" y="1"/>
                    <a:pt x="67" y="0"/>
                  </a:cubicBezTo>
                  <a:cubicBezTo>
                    <a:pt x="67" y="1"/>
                    <a:pt x="62" y="1"/>
                    <a:pt x="60" y="1"/>
                  </a:cubicBezTo>
                  <a:cubicBezTo>
                    <a:pt x="59" y="2"/>
                    <a:pt x="58" y="4"/>
                    <a:pt x="56" y="5"/>
                  </a:cubicBezTo>
                  <a:cubicBezTo>
                    <a:pt x="56" y="7"/>
                    <a:pt x="56" y="10"/>
                    <a:pt x="58" y="10"/>
                  </a:cubicBezTo>
                  <a:cubicBezTo>
                    <a:pt x="57" y="12"/>
                    <a:pt x="57" y="13"/>
                    <a:pt x="56" y="14"/>
                  </a:cubicBezTo>
                  <a:cubicBezTo>
                    <a:pt x="56" y="15"/>
                    <a:pt x="51" y="17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49" y="20"/>
                    <a:pt x="48" y="19"/>
                    <a:pt x="47" y="20"/>
                  </a:cubicBezTo>
                  <a:cubicBezTo>
                    <a:pt x="47" y="20"/>
                    <a:pt x="47" y="21"/>
                    <a:pt x="47" y="21"/>
                  </a:cubicBezTo>
                  <a:cubicBezTo>
                    <a:pt x="46" y="21"/>
                    <a:pt x="44" y="21"/>
                    <a:pt x="43" y="22"/>
                  </a:cubicBezTo>
                  <a:cubicBezTo>
                    <a:pt x="43" y="23"/>
                    <a:pt x="42" y="24"/>
                    <a:pt x="41" y="24"/>
                  </a:cubicBezTo>
                  <a:cubicBezTo>
                    <a:pt x="41" y="25"/>
                    <a:pt x="37" y="25"/>
                    <a:pt x="36" y="26"/>
                  </a:cubicBezTo>
                  <a:cubicBezTo>
                    <a:pt x="36" y="27"/>
                    <a:pt x="36" y="27"/>
                    <a:pt x="36" y="28"/>
                  </a:cubicBezTo>
                  <a:cubicBezTo>
                    <a:pt x="35" y="28"/>
                    <a:pt x="30" y="30"/>
                    <a:pt x="30" y="31"/>
                  </a:cubicBezTo>
                  <a:cubicBezTo>
                    <a:pt x="29" y="32"/>
                    <a:pt x="28" y="34"/>
                    <a:pt x="27" y="34"/>
                  </a:cubicBezTo>
                  <a:cubicBezTo>
                    <a:pt x="24" y="36"/>
                    <a:pt x="22" y="37"/>
                    <a:pt x="19" y="38"/>
                  </a:cubicBezTo>
                  <a:cubicBezTo>
                    <a:pt x="17" y="38"/>
                    <a:pt x="17" y="38"/>
                    <a:pt x="17" y="37"/>
                  </a:cubicBezTo>
                  <a:cubicBezTo>
                    <a:pt x="16" y="38"/>
                    <a:pt x="9" y="42"/>
                    <a:pt x="9" y="43"/>
                  </a:cubicBezTo>
                  <a:cubicBezTo>
                    <a:pt x="6" y="43"/>
                    <a:pt x="3" y="44"/>
                    <a:pt x="1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7"/>
                    <a:pt x="0" y="47"/>
                  </a:cubicBezTo>
                  <a:cubicBezTo>
                    <a:pt x="2" y="47"/>
                    <a:pt x="2" y="47"/>
                    <a:pt x="3" y="47"/>
                  </a:cubicBezTo>
                  <a:cubicBezTo>
                    <a:pt x="4" y="48"/>
                    <a:pt x="4" y="49"/>
                    <a:pt x="4" y="49"/>
                  </a:cubicBezTo>
                  <a:cubicBezTo>
                    <a:pt x="4" y="50"/>
                    <a:pt x="8" y="51"/>
                    <a:pt x="9" y="51"/>
                  </a:cubicBezTo>
                  <a:cubicBezTo>
                    <a:pt x="10" y="51"/>
                    <a:pt x="10" y="51"/>
                    <a:pt x="10" y="52"/>
                  </a:cubicBezTo>
                  <a:cubicBezTo>
                    <a:pt x="12" y="51"/>
                    <a:pt x="13" y="50"/>
                    <a:pt x="14" y="50"/>
                  </a:cubicBezTo>
                  <a:cubicBezTo>
                    <a:pt x="14" y="50"/>
                    <a:pt x="15" y="50"/>
                    <a:pt x="15" y="50"/>
                  </a:cubicBezTo>
                  <a:cubicBezTo>
                    <a:pt x="15" y="51"/>
                    <a:pt x="15" y="50"/>
                    <a:pt x="15" y="51"/>
                  </a:cubicBezTo>
                  <a:cubicBezTo>
                    <a:pt x="15" y="56"/>
                    <a:pt x="14" y="62"/>
                    <a:pt x="13" y="64"/>
                  </a:cubicBezTo>
                  <a:cubicBezTo>
                    <a:pt x="13" y="67"/>
                    <a:pt x="13" y="69"/>
                    <a:pt x="13" y="72"/>
                  </a:cubicBezTo>
                  <a:cubicBezTo>
                    <a:pt x="12" y="75"/>
                    <a:pt x="14" y="76"/>
                    <a:pt x="14" y="78"/>
                  </a:cubicBezTo>
                  <a:cubicBezTo>
                    <a:pt x="15" y="80"/>
                    <a:pt x="14" y="84"/>
                    <a:pt x="15" y="86"/>
                  </a:cubicBezTo>
                  <a:cubicBezTo>
                    <a:pt x="15" y="86"/>
                    <a:pt x="15" y="87"/>
                    <a:pt x="15" y="87"/>
                  </a:cubicBezTo>
                  <a:cubicBezTo>
                    <a:pt x="15" y="87"/>
                    <a:pt x="13" y="96"/>
                    <a:pt x="13" y="97"/>
                  </a:cubicBezTo>
                  <a:cubicBezTo>
                    <a:pt x="14" y="98"/>
                    <a:pt x="14" y="99"/>
                    <a:pt x="15" y="99"/>
                  </a:cubicBezTo>
                  <a:cubicBezTo>
                    <a:pt x="15" y="100"/>
                    <a:pt x="14" y="103"/>
                    <a:pt x="14" y="104"/>
                  </a:cubicBezTo>
                  <a:cubicBezTo>
                    <a:pt x="14" y="104"/>
                    <a:pt x="15" y="105"/>
                    <a:pt x="15" y="106"/>
                  </a:cubicBezTo>
                  <a:cubicBezTo>
                    <a:pt x="15" y="106"/>
                    <a:pt x="14" y="110"/>
                    <a:pt x="14" y="111"/>
                  </a:cubicBezTo>
                  <a:cubicBezTo>
                    <a:pt x="14" y="111"/>
                    <a:pt x="15" y="111"/>
                    <a:pt x="15" y="112"/>
                  </a:cubicBezTo>
                  <a:cubicBezTo>
                    <a:pt x="16" y="112"/>
                    <a:pt x="14" y="115"/>
                    <a:pt x="15" y="117"/>
                  </a:cubicBezTo>
                  <a:cubicBezTo>
                    <a:pt x="16" y="120"/>
                    <a:pt x="16" y="127"/>
                    <a:pt x="14" y="130"/>
                  </a:cubicBezTo>
                  <a:cubicBezTo>
                    <a:pt x="14" y="131"/>
                    <a:pt x="15" y="133"/>
                    <a:pt x="15" y="134"/>
                  </a:cubicBezTo>
                  <a:cubicBezTo>
                    <a:pt x="14" y="134"/>
                    <a:pt x="13" y="135"/>
                    <a:pt x="14" y="136"/>
                  </a:cubicBezTo>
                  <a:cubicBezTo>
                    <a:pt x="14" y="138"/>
                    <a:pt x="13" y="138"/>
                    <a:pt x="13" y="139"/>
                  </a:cubicBezTo>
                  <a:cubicBezTo>
                    <a:pt x="14" y="143"/>
                    <a:pt x="13" y="147"/>
                    <a:pt x="12" y="149"/>
                  </a:cubicBezTo>
                  <a:cubicBezTo>
                    <a:pt x="13" y="153"/>
                    <a:pt x="12" y="157"/>
                    <a:pt x="12" y="159"/>
                  </a:cubicBezTo>
                  <a:cubicBezTo>
                    <a:pt x="12" y="161"/>
                    <a:pt x="13" y="164"/>
                    <a:pt x="11" y="165"/>
                  </a:cubicBezTo>
                  <a:cubicBezTo>
                    <a:pt x="11" y="168"/>
                    <a:pt x="13" y="172"/>
                    <a:pt x="10" y="174"/>
                  </a:cubicBezTo>
                  <a:cubicBezTo>
                    <a:pt x="12" y="177"/>
                    <a:pt x="11" y="180"/>
                    <a:pt x="10" y="183"/>
                  </a:cubicBezTo>
                  <a:cubicBezTo>
                    <a:pt x="10" y="183"/>
                    <a:pt x="10" y="183"/>
                    <a:pt x="10" y="184"/>
                  </a:cubicBezTo>
                  <a:cubicBezTo>
                    <a:pt x="11" y="184"/>
                    <a:pt x="11" y="185"/>
                    <a:pt x="11" y="186"/>
                  </a:cubicBezTo>
                  <a:cubicBezTo>
                    <a:pt x="11" y="188"/>
                    <a:pt x="10" y="189"/>
                    <a:pt x="10" y="191"/>
                  </a:cubicBezTo>
                  <a:cubicBezTo>
                    <a:pt x="10" y="192"/>
                    <a:pt x="9" y="194"/>
                    <a:pt x="10" y="196"/>
                  </a:cubicBezTo>
                  <a:cubicBezTo>
                    <a:pt x="11" y="200"/>
                    <a:pt x="12" y="206"/>
                    <a:pt x="13" y="211"/>
                  </a:cubicBezTo>
                  <a:cubicBezTo>
                    <a:pt x="14" y="211"/>
                    <a:pt x="14" y="211"/>
                    <a:pt x="14" y="211"/>
                  </a:cubicBezTo>
                  <a:cubicBezTo>
                    <a:pt x="16" y="210"/>
                    <a:pt x="15" y="210"/>
                    <a:pt x="16" y="208"/>
                  </a:cubicBezTo>
                  <a:cubicBezTo>
                    <a:pt x="16" y="207"/>
                    <a:pt x="18" y="206"/>
                    <a:pt x="18" y="205"/>
                  </a:cubicBezTo>
                  <a:cubicBezTo>
                    <a:pt x="19" y="204"/>
                    <a:pt x="19" y="203"/>
                    <a:pt x="19" y="202"/>
                  </a:cubicBezTo>
                  <a:cubicBezTo>
                    <a:pt x="21" y="200"/>
                    <a:pt x="25" y="198"/>
                    <a:pt x="27" y="196"/>
                  </a:cubicBezTo>
                  <a:cubicBezTo>
                    <a:pt x="29" y="196"/>
                    <a:pt x="33" y="196"/>
                    <a:pt x="34" y="194"/>
                  </a:cubicBezTo>
                  <a:cubicBezTo>
                    <a:pt x="36" y="194"/>
                    <a:pt x="36" y="195"/>
                    <a:pt x="37" y="195"/>
                  </a:cubicBezTo>
                  <a:cubicBezTo>
                    <a:pt x="39" y="195"/>
                    <a:pt x="39" y="194"/>
                    <a:pt x="40" y="193"/>
                  </a:cubicBezTo>
                  <a:cubicBezTo>
                    <a:pt x="43" y="192"/>
                    <a:pt x="46" y="193"/>
                    <a:pt x="48" y="191"/>
                  </a:cubicBezTo>
                  <a:cubicBezTo>
                    <a:pt x="51" y="190"/>
                    <a:pt x="51" y="193"/>
                    <a:pt x="53" y="193"/>
                  </a:cubicBezTo>
                  <a:cubicBezTo>
                    <a:pt x="54" y="192"/>
                    <a:pt x="55" y="192"/>
                    <a:pt x="55" y="191"/>
                  </a:cubicBezTo>
                  <a:cubicBezTo>
                    <a:pt x="55" y="191"/>
                    <a:pt x="56" y="191"/>
                    <a:pt x="56" y="191"/>
                  </a:cubicBezTo>
                  <a:cubicBezTo>
                    <a:pt x="56" y="192"/>
                    <a:pt x="56" y="192"/>
                    <a:pt x="56" y="192"/>
                  </a:cubicBezTo>
                  <a:cubicBezTo>
                    <a:pt x="58" y="191"/>
                    <a:pt x="64" y="190"/>
                    <a:pt x="66" y="191"/>
                  </a:cubicBezTo>
                  <a:cubicBezTo>
                    <a:pt x="66" y="191"/>
                    <a:pt x="67" y="191"/>
                    <a:pt x="67" y="191"/>
                  </a:cubicBezTo>
                  <a:cubicBezTo>
                    <a:pt x="67" y="191"/>
                    <a:pt x="67" y="191"/>
                    <a:pt x="67" y="191"/>
                  </a:cubicBezTo>
                  <a:cubicBezTo>
                    <a:pt x="68" y="191"/>
                    <a:pt x="68" y="191"/>
                    <a:pt x="68" y="191"/>
                  </a:cubicBezTo>
                  <a:cubicBezTo>
                    <a:pt x="70" y="191"/>
                    <a:pt x="71" y="191"/>
                    <a:pt x="72" y="192"/>
                  </a:cubicBezTo>
                  <a:cubicBezTo>
                    <a:pt x="73" y="191"/>
                    <a:pt x="79" y="192"/>
                    <a:pt x="79" y="192"/>
                  </a:cubicBezTo>
                  <a:cubicBezTo>
                    <a:pt x="81" y="192"/>
                    <a:pt x="90" y="192"/>
                    <a:pt x="91" y="191"/>
                  </a:cubicBezTo>
                  <a:cubicBezTo>
                    <a:pt x="93" y="191"/>
                    <a:pt x="94" y="194"/>
                    <a:pt x="97" y="193"/>
                  </a:cubicBezTo>
                  <a:cubicBezTo>
                    <a:pt x="100" y="192"/>
                    <a:pt x="108" y="195"/>
                    <a:pt x="111" y="196"/>
                  </a:cubicBezTo>
                  <a:cubicBezTo>
                    <a:pt x="112" y="196"/>
                    <a:pt x="113" y="195"/>
                    <a:pt x="114" y="195"/>
                  </a:cubicBezTo>
                  <a:cubicBezTo>
                    <a:pt x="116" y="196"/>
                    <a:pt x="117" y="197"/>
                    <a:pt x="119" y="196"/>
                  </a:cubicBezTo>
                  <a:cubicBezTo>
                    <a:pt x="122" y="195"/>
                    <a:pt x="128" y="200"/>
                    <a:pt x="130" y="200"/>
                  </a:cubicBezTo>
                  <a:cubicBezTo>
                    <a:pt x="132" y="199"/>
                    <a:pt x="142" y="200"/>
                    <a:pt x="144" y="202"/>
                  </a:cubicBezTo>
                  <a:cubicBezTo>
                    <a:pt x="145" y="202"/>
                    <a:pt x="146" y="202"/>
                    <a:pt x="147" y="202"/>
                  </a:cubicBezTo>
                  <a:cubicBezTo>
                    <a:pt x="149" y="202"/>
                    <a:pt x="152" y="204"/>
                    <a:pt x="155" y="203"/>
                  </a:cubicBezTo>
                  <a:cubicBezTo>
                    <a:pt x="160" y="201"/>
                    <a:pt x="161" y="200"/>
                    <a:pt x="166" y="197"/>
                  </a:cubicBezTo>
                  <a:cubicBezTo>
                    <a:pt x="171" y="193"/>
                    <a:pt x="166" y="176"/>
                    <a:pt x="167" y="171"/>
                  </a:cubicBezTo>
                  <a:close/>
                  <a:moveTo>
                    <a:pt x="70" y="155"/>
                  </a:moveTo>
                  <a:cubicBezTo>
                    <a:pt x="70" y="157"/>
                    <a:pt x="70" y="159"/>
                    <a:pt x="70" y="161"/>
                  </a:cubicBezTo>
                  <a:cubicBezTo>
                    <a:pt x="70" y="162"/>
                    <a:pt x="69" y="167"/>
                    <a:pt x="69" y="168"/>
                  </a:cubicBezTo>
                  <a:cubicBezTo>
                    <a:pt x="64" y="172"/>
                    <a:pt x="49" y="171"/>
                    <a:pt x="42" y="171"/>
                  </a:cubicBezTo>
                  <a:cubicBezTo>
                    <a:pt x="38" y="172"/>
                    <a:pt x="36" y="173"/>
                    <a:pt x="32" y="17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0" y="171"/>
                    <a:pt x="30" y="169"/>
                    <a:pt x="30" y="168"/>
                  </a:cubicBezTo>
                  <a:cubicBezTo>
                    <a:pt x="29" y="167"/>
                    <a:pt x="26" y="166"/>
                    <a:pt x="25" y="165"/>
                  </a:cubicBezTo>
                  <a:cubicBezTo>
                    <a:pt x="25" y="163"/>
                    <a:pt x="24" y="161"/>
                    <a:pt x="23" y="160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24" y="158"/>
                    <a:pt x="23" y="154"/>
                    <a:pt x="23" y="152"/>
                  </a:cubicBezTo>
                  <a:cubicBezTo>
                    <a:pt x="25" y="151"/>
                    <a:pt x="24" y="149"/>
                    <a:pt x="26" y="148"/>
                  </a:cubicBezTo>
                  <a:cubicBezTo>
                    <a:pt x="26" y="149"/>
                    <a:pt x="29" y="146"/>
                    <a:pt x="32" y="146"/>
                  </a:cubicBezTo>
                  <a:cubicBezTo>
                    <a:pt x="34" y="146"/>
                    <a:pt x="35" y="143"/>
                    <a:pt x="37" y="143"/>
                  </a:cubicBezTo>
                  <a:cubicBezTo>
                    <a:pt x="40" y="142"/>
                    <a:pt x="42" y="143"/>
                    <a:pt x="45" y="143"/>
                  </a:cubicBezTo>
                  <a:cubicBezTo>
                    <a:pt x="47" y="142"/>
                    <a:pt x="50" y="142"/>
                    <a:pt x="51" y="142"/>
                  </a:cubicBezTo>
                  <a:cubicBezTo>
                    <a:pt x="56" y="141"/>
                    <a:pt x="65" y="144"/>
                    <a:pt x="67" y="141"/>
                  </a:cubicBezTo>
                  <a:cubicBezTo>
                    <a:pt x="68" y="141"/>
                    <a:pt x="68" y="141"/>
                    <a:pt x="69" y="141"/>
                  </a:cubicBezTo>
                  <a:cubicBezTo>
                    <a:pt x="70" y="144"/>
                    <a:pt x="70" y="146"/>
                    <a:pt x="71" y="149"/>
                  </a:cubicBezTo>
                  <a:cubicBezTo>
                    <a:pt x="72" y="152"/>
                    <a:pt x="69" y="153"/>
                    <a:pt x="70" y="155"/>
                  </a:cubicBezTo>
                  <a:close/>
                  <a:moveTo>
                    <a:pt x="70" y="124"/>
                  </a:moveTo>
                  <a:cubicBezTo>
                    <a:pt x="70" y="123"/>
                    <a:pt x="70" y="123"/>
                    <a:pt x="70" y="123"/>
                  </a:cubicBezTo>
                  <a:cubicBezTo>
                    <a:pt x="70" y="123"/>
                    <a:pt x="70" y="124"/>
                    <a:pt x="70" y="124"/>
                  </a:cubicBezTo>
                  <a:cubicBezTo>
                    <a:pt x="70" y="124"/>
                    <a:pt x="62" y="127"/>
                    <a:pt x="62" y="127"/>
                  </a:cubicBezTo>
                  <a:cubicBezTo>
                    <a:pt x="62" y="127"/>
                    <a:pt x="55" y="128"/>
                    <a:pt x="54" y="129"/>
                  </a:cubicBezTo>
                  <a:cubicBezTo>
                    <a:pt x="54" y="129"/>
                    <a:pt x="53" y="129"/>
                    <a:pt x="53" y="129"/>
                  </a:cubicBezTo>
                  <a:cubicBezTo>
                    <a:pt x="45" y="129"/>
                    <a:pt x="37" y="132"/>
                    <a:pt x="30" y="127"/>
                  </a:cubicBezTo>
                  <a:cubicBezTo>
                    <a:pt x="30" y="127"/>
                    <a:pt x="30" y="126"/>
                    <a:pt x="30" y="126"/>
                  </a:cubicBezTo>
                  <a:cubicBezTo>
                    <a:pt x="28" y="125"/>
                    <a:pt x="28" y="124"/>
                    <a:pt x="25" y="121"/>
                  </a:cubicBezTo>
                  <a:cubicBezTo>
                    <a:pt x="26" y="120"/>
                    <a:pt x="25" y="118"/>
                    <a:pt x="25" y="118"/>
                  </a:cubicBezTo>
                  <a:cubicBezTo>
                    <a:pt x="25" y="113"/>
                    <a:pt x="29" y="110"/>
                    <a:pt x="32" y="109"/>
                  </a:cubicBezTo>
                  <a:cubicBezTo>
                    <a:pt x="33" y="108"/>
                    <a:pt x="35" y="108"/>
                    <a:pt x="36" y="108"/>
                  </a:cubicBezTo>
                  <a:cubicBezTo>
                    <a:pt x="38" y="107"/>
                    <a:pt x="40" y="106"/>
                    <a:pt x="42" y="105"/>
                  </a:cubicBezTo>
                  <a:cubicBezTo>
                    <a:pt x="43" y="105"/>
                    <a:pt x="49" y="105"/>
                    <a:pt x="49" y="104"/>
                  </a:cubicBezTo>
                  <a:cubicBezTo>
                    <a:pt x="51" y="104"/>
                    <a:pt x="58" y="105"/>
                    <a:pt x="59" y="105"/>
                  </a:cubicBezTo>
                  <a:cubicBezTo>
                    <a:pt x="61" y="105"/>
                    <a:pt x="65" y="103"/>
                    <a:pt x="68" y="104"/>
                  </a:cubicBezTo>
                  <a:cubicBezTo>
                    <a:pt x="68" y="104"/>
                    <a:pt x="69" y="103"/>
                    <a:pt x="69" y="103"/>
                  </a:cubicBezTo>
                  <a:cubicBezTo>
                    <a:pt x="69" y="103"/>
                    <a:pt x="71" y="104"/>
                    <a:pt x="71" y="104"/>
                  </a:cubicBezTo>
                  <a:cubicBezTo>
                    <a:pt x="73" y="105"/>
                    <a:pt x="72" y="110"/>
                    <a:pt x="72" y="112"/>
                  </a:cubicBezTo>
                  <a:cubicBezTo>
                    <a:pt x="71" y="115"/>
                    <a:pt x="73" y="121"/>
                    <a:pt x="70" y="1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8" name="Freeform 59">
              <a:extLst>
                <a:ext uri="{FF2B5EF4-FFF2-40B4-BE49-F238E27FC236}">
                  <a16:creationId xmlns="" xmlns:a16="http://schemas.microsoft.com/office/drawing/2014/main" id="{417B056A-A9FC-C04D-AA75-B778E01BA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876" y="3000376"/>
              <a:ext cx="412750" cy="681038"/>
            </a:xfrm>
            <a:custGeom>
              <a:avLst/>
              <a:gdLst>
                <a:gd name="T0" fmla="*/ 103 w 136"/>
                <a:gd name="T1" fmla="*/ 7 h 223"/>
                <a:gd name="T2" fmla="*/ 106 w 136"/>
                <a:gd name="T3" fmla="*/ 25 h 223"/>
                <a:gd name="T4" fmla="*/ 103 w 136"/>
                <a:gd name="T5" fmla="*/ 38 h 223"/>
                <a:gd name="T6" fmla="*/ 94 w 136"/>
                <a:gd name="T7" fmla="*/ 60 h 223"/>
                <a:gd name="T8" fmla="*/ 105 w 136"/>
                <a:gd name="T9" fmla="*/ 71 h 223"/>
                <a:gd name="T10" fmla="*/ 116 w 136"/>
                <a:gd name="T11" fmla="*/ 53 h 223"/>
                <a:gd name="T12" fmla="*/ 119 w 136"/>
                <a:gd name="T13" fmla="*/ 38 h 223"/>
                <a:gd name="T14" fmla="*/ 124 w 136"/>
                <a:gd name="T15" fmla="*/ 9 h 223"/>
                <a:gd name="T16" fmla="*/ 135 w 136"/>
                <a:gd name="T17" fmla="*/ 25 h 223"/>
                <a:gd name="T18" fmla="*/ 128 w 136"/>
                <a:gd name="T19" fmla="*/ 42 h 223"/>
                <a:gd name="T20" fmla="*/ 124 w 136"/>
                <a:gd name="T21" fmla="*/ 63 h 223"/>
                <a:gd name="T22" fmla="*/ 96 w 136"/>
                <a:gd name="T23" fmla="*/ 85 h 223"/>
                <a:gd name="T24" fmla="*/ 92 w 136"/>
                <a:gd name="T25" fmla="*/ 129 h 223"/>
                <a:gd name="T26" fmla="*/ 86 w 136"/>
                <a:gd name="T27" fmla="*/ 160 h 223"/>
                <a:gd name="T28" fmla="*/ 79 w 136"/>
                <a:gd name="T29" fmla="*/ 176 h 223"/>
                <a:gd name="T30" fmla="*/ 69 w 136"/>
                <a:gd name="T31" fmla="*/ 162 h 223"/>
                <a:gd name="T32" fmla="*/ 61 w 136"/>
                <a:gd name="T33" fmla="*/ 174 h 223"/>
                <a:gd name="T34" fmla="*/ 52 w 136"/>
                <a:gd name="T35" fmla="*/ 223 h 223"/>
                <a:gd name="T36" fmla="*/ 45 w 136"/>
                <a:gd name="T37" fmla="*/ 211 h 223"/>
                <a:gd name="T38" fmla="*/ 46 w 136"/>
                <a:gd name="T39" fmla="*/ 152 h 223"/>
                <a:gd name="T40" fmla="*/ 27 w 136"/>
                <a:gd name="T41" fmla="*/ 153 h 223"/>
                <a:gd name="T42" fmla="*/ 2 w 136"/>
                <a:gd name="T43" fmla="*/ 149 h 223"/>
                <a:gd name="T44" fmla="*/ 2 w 136"/>
                <a:gd name="T45" fmla="*/ 126 h 223"/>
                <a:gd name="T46" fmla="*/ 7 w 136"/>
                <a:gd name="T47" fmla="*/ 95 h 223"/>
                <a:gd name="T48" fmla="*/ 11 w 136"/>
                <a:gd name="T49" fmla="*/ 68 h 223"/>
                <a:gd name="T50" fmla="*/ 15 w 136"/>
                <a:gd name="T51" fmla="*/ 50 h 223"/>
                <a:gd name="T52" fmla="*/ 30 w 136"/>
                <a:gd name="T53" fmla="*/ 65 h 223"/>
                <a:gd name="T54" fmla="*/ 28 w 136"/>
                <a:gd name="T55" fmla="*/ 74 h 223"/>
                <a:gd name="T56" fmla="*/ 29 w 136"/>
                <a:gd name="T57" fmla="*/ 100 h 223"/>
                <a:gd name="T58" fmla="*/ 47 w 136"/>
                <a:gd name="T59" fmla="*/ 90 h 223"/>
                <a:gd name="T60" fmla="*/ 49 w 136"/>
                <a:gd name="T61" fmla="*/ 64 h 223"/>
                <a:gd name="T62" fmla="*/ 50 w 136"/>
                <a:gd name="T63" fmla="*/ 31 h 223"/>
                <a:gd name="T64" fmla="*/ 66 w 136"/>
                <a:gd name="T65" fmla="*/ 4 h 223"/>
                <a:gd name="T66" fmla="*/ 69 w 136"/>
                <a:gd name="T67" fmla="*/ 34 h 223"/>
                <a:gd name="T68" fmla="*/ 65 w 136"/>
                <a:gd name="T69" fmla="*/ 55 h 223"/>
                <a:gd name="T70" fmla="*/ 65 w 136"/>
                <a:gd name="T71" fmla="*/ 97 h 223"/>
                <a:gd name="T72" fmla="*/ 69 w 136"/>
                <a:gd name="T73" fmla="*/ 126 h 223"/>
                <a:gd name="T74" fmla="*/ 62 w 136"/>
                <a:gd name="T75" fmla="*/ 139 h 223"/>
                <a:gd name="T76" fmla="*/ 74 w 136"/>
                <a:gd name="T77" fmla="*/ 153 h 223"/>
                <a:gd name="T78" fmla="*/ 82 w 136"/>
                <a:gd name="T79" fmla="*/ 139 h 223"/>
                <a:gd name="T80" fmla="*/ 85 w 136"/>
                <a:gd name="T81" fmla="*/ 97 h 223"/>
                <a:gd name="T82" fmla="*/ 75 w 136"/>
                <a:gd name="T83" fmla="*/ 85 h 223"/>
                <a:gd name="T84" fmla="*/ 66 w 136"/>
                <a:gd name="T85" fmla="*/ 91 h 223"/>
                <a:gd name="T86" fmla="*/ 69 w 136"/>
                <a:gd name="T87" fmla="*/ 81 h 223"/>
                <a:gd name="T88" fmla="*/ 87 w 136"/>
                <a:gd name="T89" fmla="*/ 54 h 223"/>
                <a:gd name="T90" fmla="*/ 91 w 136"/>
                <a:gd name="T91" fmla="*/ 12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6" h="223">
                  <a:moveTo>
                    <a:pt x="94" y="2"/>
                  </a:moveTo>
                  <a:cubicBezTo>
                    <a:pt x="96" y="3"/>
                    <a:pt x="100" y="3"/>
                    <a:pt x="101" y="4"/>
                  </a:cubicBezTo>
                  <a:cubicBezTo>
                    <a:pt x="102" y="5"/>
                    <a:pt x="102" y="6"/>
                    <a:pt x="103" y="7"/>
                  </a:cubicBezTo>
                  <a:cubicBezTo>
                    <a:pt x="104" y="9"/>
                    <a:pt x="106" y="12"/>
                    <a:pt x="106" y="13"/>
                  </a:cubicBezTo>
                  <a:cubicBezTo>
                    <a:pt x="107" y="15"/>
                    <a:pt x="106" y="19"/>
                    <a:pt x="106" y="20"/>
                  </a:cubicBezTo>
                  <a:cubicBezTo>
                    <a:pt x="106" y="22"/>
                    <a:pt x="106" y="23"/>
                    <a:pt x="106" y="25"/>
                  </a:cubicBezTo>
                  <a:cubicBezTo>
                    <a:pt x="105" y="27"/>
                    <a:pt x="105" y="29"/>
                    <a:pt x="104" y="31"/>
                  </a:cubicBezTo>
                  <a:cubicBezTo>
                    <a:pt x="104" y="33"/>
                    <a:pt x="104" y="35"/>
                    <a:pt x="104" y="36"/>
                  </a:cubicBezTo>
                  <a:cubicBezTo>
                    <a:pt x="103" y="37"/>
                    <a:pt x="103" y="37"/>
                    <a:pt x="103" y="38"/>
                  </a:cubicBezTo>
                  <a:cubicBezTo>
                    <a:pt x="102" y="39"/>
                    <a:pt x="103" y="41"/>
                    <a:pt x="103" y="42"/>
                  </a:cubicBezTo>
                  <a:cubicBezTo>
                    <a:pt x="103" y="43"/>
                    <a:pt x="103" y="44"/>
                    <a:pt x="103" y="46"/>
                  </a:cubicBezTo>
                  <a:cubicBezTo>
                    <a:pt x="100" y="51"/>
                    <a:pt x="96" y="54"/>
                    <a:pt x="94" y="60"/>
                  </a:cubicBezTo>
                  <a:cubicBezTo>
                    <a:pt x="94" y="62"/>
                    <a:pt x="96" y="72"/>
                    <a:pt x="96" y="73"/>
                  </a:cubicBezTo>
                  <a:cubicBezTo>
                    <a:pt x="99" y="73"/>
                    <a:pt x="100" y="73"/>
                    <a:pt x="102" y="72"/>
                  </a:cubicBezTo>
                  <a:cubicBezTo>
                    <a:pt x="103" y="72"/>
                    <a:pt x="104" y="72"/>
                    <a:pt x="105" y="71"/>
                  </a:cubicBezTo>
                  <a:cubicBezTo>
                    <a:pt x="110" y="70"/>
                    <a:pt x="110" y="66"/>
                    <a:pt x="112" y="60"/>
                  </a:cubicBezTo>
                  <a:cubicBezTo>
                    <a:pt x="112" y="58"/>
                    <a:pt x="115" y="56"/>
                    <a:pt x="116" y="54"/>
                  </a:cubicBezTo>
                  <a:cubicBezTo>
                    <a:pt x="116" y="54"/>
                    <a:pt x="116" y="53"/>
                    <a:pt x="116" y="53"/>
                  </a:cubicBezTo>
                  <a:cubicBezTo>
                    <a:pt x="116" y="53"/>
                    <a:pt x="118" y="48"/>
                    <a:pt x="117" y="47"/>
                  </a:cubicBezTo>
                  <a:cubicBezTo>
                    <a:pt x="118" y="47"/>
                    <a:pt x="119" y="47"/>
                    <a:pt x="119" y="45"/>
                  </a:cubicBezTo>
                  <a:cubicBezTo>
                    <a:pt x="119" y="43"/>
                    <a:pt x="119" y="41"/>
                    <a:pt x="119" y="38"/>
                  </a:cubicBezTo>
                  <a:cubicBezTo>
                    <a:pt x="118" y="35"/>
                    <a:pt x="120" y="23"/>
                    <a:pt x="122" y="19"/>
                  </a:cubicBezTo>
                  <a:cubicBezTo>
                    <a:pt x="122" y="18"/>
                    <a:pt x="122" y="18"/>
                    <a:pt x="121" y="19"/>
                  </a:cubicBezTo>
                  <a:cubicBezTo>
                    <a:pt x="119" y="13"/>
                    <a:pt x="118" y="11"/>
                    <a:pt x="124" y="9"/>
                  </a:cubicBezTo>
                  <a:cubicBezTo>
                    <a:pt x="126" y="9"/>
                    <a:pt x="126" y="8"/>
                    <a:pt x="128" y="9"/>
                  </a:cubicBezTo>
                  <a:cubicBezTo>
                    <a:pt x="132" y="11"/>
                    <a:pt x="134" y="17"/>
                    <a:pt x="135" y="22"/>
                  </a:cubicBezTo>
                  <a:cubicBezTo>
                    <a:pt x="135" y="23"/>
                    <a:pt x="135" y="24"/>
                    <a:pt x="135" y="25"/>
                  </a:cubicBezTo>
                  <a:cubicBezTo>
                    <a:pt x="135" y="26"/>
                    <a:pt x="136" y="27"/>
                    <a:pt x="136" y="29"/>
                  </a:cubicBezTo>
                  <a:cubicBezTo>
                    <a:pt x="135" y="29"/>
                    <a:pt x="135" y="29"/>
                    <a:pt x="134" y="30"/>
                  </a:cubicBezTo>
                  <a:cubicBezTo>
                    <a:pt x="135" y="35"/>
                    <a:pt x="130" y="39"/>
                    <a:pt x="128" y="42"/>
                  </a:cubicBezTo>
                  <a:cubicBezTo>
                    <a:pt x="128" y="44"/>
                    <a:pt x="127" y="46"/>
                    <a:pt x="127" y="48"/>
                  </a:cubicBezTo>
                  <a:cubicBezTo>
                    <a:pt x="127" y="48"/>
                    <a:pt x="126" y="49"/>
                    <a:pt x="126" y="50"/>
                  </a:cubicBezTo>
                  <a:cubicBezTo>
                    <a:pt x="128" y="53"/>
                    <a:pt x="126" y="59"/>
                    <a:pt x="124" y="63"/>
                  </a:cubicBezTo>
                  <a:cubicBezTo>
                    <a:pt x="123" y="66"/>
                    <a:pt x="124" y="69"/>
                    <a:pt x="123" y="74"/>
                  </a:cubicBezTo>
                  <a:cubicBezTo>
                    <a:pt x="122" y="78"/>
                    <a:pt x="117" y="84"/>
                    <a:pt x="114" y="85"/>
                  </a:cubicBezTo>
                  <a:cubicBezTo>
                    <a:pt x="109" y="88"/>
                    <a:pt x="100" y="78"/>
                    <a:pt x="96" y="85"/>
                  </a:cubicBezTo>
                  <a:cubicBezTo>
                    <a:pt x="95" y="86"/>
                    <a:pt x="95" y="89"/>
                    <a:pt x="94" y="91"/>
                  </a:cubicBezTo>
                  <a:cubicBezTo>
                    <a:pt x="94" y="98"/>
                    <a:pt x="94" y="106"/>
                    <a:pt x="94" y="113"/>
                  </a:cubicBezTo>
                  <a:cubicBezTo>
                    <a:pt x="94" y="119"/>
                    <a:pt x="93" y="124"/>
                    <a:pt x="92" y="129"/>
                  </a:cubicBezTo>
                  <a:cubicBezTo>
                    <a:pt x="92" y="130"/>
                    <a:pt x="92" y="142"/>
                    <a:pt x="92" y="142"/>
                  </a:cubicBezTo>
                  <a:cubicBezTo>
                    <a:pt x="92" y="143"/>
                    <a:pt x="89" y="153"/>
                    <a:pt x="90" y="154"/>
                  </a:cubicBezTo>
                  <a:cubicBezTo>
                    <a:pt x="88" y="155"/>
                    <a:pt x="87" y="158"/>
                    <a:pt x="86" y="160"/>
                  </a:cubicBezTo>
                  <a:cubicBezTo>
                    <a:pt x="86" y="162"/>
                    <a:pt x="86" y="164"/>
                    <a:pt x="86" y="166"/>
                  </a:cubicBezTo>
                  <a:cubicBezTo>
                    <a:pt x="84" y="168"/>
                    <a:pt x="84" y="170"/>
                    <a:pt x="83" y="172"/>
                  </a:cubicBezTo>
                  <a:cubicBezTo>
                    <a:pt x="83" y="173"/>
                    <a:pt x="80" y="175"/>
                    <a:pt x="79" y="176"/>
                  </a:cubicBezTo>
                  <a:cubicBezTo>
                    <a:pt x="78" y="177"/>
                    <a:pt x="72" y="173"/>
                    <a:pt x="71" y="171"/>
                  </a:cubicBezTo>
                  <a:cubicBezTo>
                    <a:pt x="71" y="170"/>
                    <a:pt x="69" y="168"/>
                    <a:pt x="69" y="166"/>
                  </a:cubicBezTo>
                  <a:cubicBezTo>
                    <a:pt x="68" y="165"/>
                    <a:pt x="68" y="163"/>
                    <a:pt x="69" y="162"/>
                  </a:cubicBezTo>
                  <a:cubicBezTo>
                    <a:pt x="67" y="158"/>
                    <a:pt x="65" y="149"/>
                    <a:pt x="61" y="149"/>
                  </a:cubicBezTo>
                  <a:cubicBezTo>
                    <a:pt x="61" y="156"/>
                    <a:pt x="61" y="162"/>
                    <a:pt x="60" y="169"/>
                  </a:cubicBezTo>
                  <a:cubicBezTo>
                    <a:pt x="61" y="171"/>
                    <a:pt x="61" y="172"/>
                    <a:pt x="61" y="174"/>
                  </a:cubicBezTo>
                  <a:cubicBezTo>
                    <a:pt x="60" y="177"/>
                    <a:pt x="59" y="180"/>
                    <a:pt x="58" y="183"/>
                  </a:cubicBezTo>
                  <a:cubicBezTo>
                    <a:pt x="58" y="188"/>
                    <a:pt x="58" y="194"/>
                    <a:pt x="58" y="199"/>
                  </a:cubicBezTo>
                  <a:cubicBezTo>
                    <a:pt x="58" y="209"/>
                    <a:pt x="61" y="222"/>
                    <a:pt x="52" y="223"/>
                  </a:cubicBezTo>
                  <a:cubicBezTo>
                    <a:pt x="51" y="221"/>
                    <a:pt x="48" y="222"/>
                    <a:pt x="47" y="220"/>
                  </a:cubicBezTo>
                  <a:cubicBezTo>
                    <a:pt x="47" y="218"/>
                    <a:pt x="47" y="217"/>
                    <a:pt x="47" y="215"/>
                  </a:cubicBezTo>
                  <a:cubicBezTo>
                    <a:pt x="46" y="213"/>
                    <a:pt x="45" y="212"/>
                    <a:pt x="45" y="211"/>
                  </a:cubicBezTo>
                  <a:cubicBezTo>
                    <a:pt x="43" y="207"/>
                    <a:pt x="45" y="202"/>
                    <a:pt x="44" y="198"/>
                  </a:cubicBezTo>
                  <a:cubicBezTo>
                    <a:pt x="43" y="190"/>
                    <a:pt x="43" y="178"/>
                    <a:pt x="44" y="170"/>
                  </a:cubicBezTo>
                  <a:cubicBezTo>
                    <a:pt x="46" y="163"/>
                    <a:pt x="43" y="156"/>
                    <a:pt x="46" y="152"/>
                  </a:cubicBezTo>
                  <a:cubicBezTo>
                    <a:pt x="45" y="150"/>
                    <a:pt x="44" y="148"/>
                    <a:pt x="41" y="148"/>
                  </a:cubicBezTo>
                  <a:cubicBezTo>
                    <a:pt x="39" y="148"/>
                    <a:pt x="37" y="150"/>
                    <a:pt x="36" y="150"/>
                  </a:cubicBezTo>
                  <a:cubicBezTo>
                    <a:pt x="33" y="151"/>
                    <a:pt x="29" y="151"/>
                    <a:pt x="27" y="153"/>
                  </a:cubicBezTo>
                  <a:cubicBezTo>
                    <a:pt x="26" y="157"/>
                    <a:pt x="10" y="158"/>
                    <a:pt x="6" y="155"/>
                  </a:cubicBezTo>
                  <a:cubicBezTo>
                    <a:pt x="5" y="154"/>
                    <a:pt x="5" y="153"/>
                    <a:pt x="5" y="151"/>
                  </a:cubicBezTo>
                  <a:cubicBezTo>
                    <a:pt x="4" y="151"/>
                    <a:pt x="3" y="150"/>
                    <a:pt x="2" y="149"/>
                  </a:cubicBezTo>
                  <a:cubicBezTo>
                    <a:pt x="1" y="146"/>
                    <a:pt x="2" y="142"/>
                    <a:pt x="1" y="139"/>
                  </a:cubicBezTo>
                  <a:cubicBezTo>
                    <a:pt x="1" y="136"/>
                    <a:pt x="0" y="134"/>
                    <a:pt x="0" y="132"/>
                  </a:cubicBezTo>
                  <a:cubicBezTo>
                    <a:pt x="1" y="130"/>
                    <a:pt x="2" y="127"/>
                    <a:pt x="2" y="126"/>
                  </a:cubicBezTo>
                  <a:cubicBezTo>
                    <a:pt x="2" y="125"/>
                    <a:pt x="2" y="116"/>
                    <a:pt x="2" y="115"/>
                  </a:cubicBezTo>
                  <a:cubicBezTo>
                    <a:pt x="3" y="111"/>
                    <a:pt x="5" y="107"/>
                    <a:pt x="7" y="105"/>
                  </a:cubicBezTo>
                  <a:cubicBezTo>
                    <a:pt x="7" y="102"/>
                    <a:pt x="7" y="98"/>
                    <a:pt x="7" y="95"/>
                  </a:cubicBezTo>
                  <a:cubicBezTo>
                    <a:pt x="8" y="94"/>
                    <a:pt x="9" y="93"/>
                    <a:pt x="10" y="92"/>
                  </a:cubicBezTo>
                  <a:cubicBezTo>
                    <a:pt x="11" y="89"/>
                    <a:pt x="10" y="86"/>
                    <a:pt x="11" y="84"/>
                  </a:cubicBezTo>
                  <a:cubicBezTo>
                    <a:pt x="12" y="82"/>
                    <a:pt x="10" y="71"/>
                    <a:pt x="11" y="68"/>
                  </a:cubicBezTo>
                  <a:cubicBezTo>
                    <a:pt x="11" y="66"/>
                    <a:pt x="11" y="64"/>
                    <a:pt x="10" y="62"/>
                  </a:cubicBezTo>
                  <a:cubicBezTo>
                    <a:pt x="11" y="61"/>
                    <a:pt x="14" y="51"/>
                    <a:pt x="14" y="50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7" y="47"/>
                    <a:pt x="23" y="32"/>
                    <a:pt x="30" y="38"/>
                  </a:cubicBezTo>
                  <a:cubicBezTo>
                    <a:pt x="37" y="45"/>
                    <a:pt x="27" y="48"/>
                    <a:pt x="29" y="53"/>
                  </a:cubicBezTo>
                  <a:cubicBezTo>
                    <a:pt x="30" y="57"/>
                    <a:pt x="31" y="60"/>
                    <a:pt x="30" y="65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8"/>
                    <a:pt x="29" y="69"/>
                    <a:pt x="28" y="70"/>
                  </a:cubicBezTo>
                  <a:cubicBezTo>
                    <a:pt x="28" y="71"/>
                    <a:pt x="28" y="73"/>
                    <a:pt x="28" y="74"/>
                  </a:cubicBezTo>
                  <a:cubicBezTo>
                    <a:pt x="27" y="80"/>
                    <a:pt x="28" y="80"/>
                    <a:pt x="25" y="84"/>
                  </a:cubicBezTo>
                  <a:cubicBezTo>
                    <a:pt x="25" y="86"/>
                    <a:pt x="26" y="87"/>
                    <a:pt x="27" y="88"/>
                  </a:cubicBezTo>
                  <a:cubicBezTo>
                    <a:pt x="27" y="90"/>
                    <a:pt x="28" y="98"/>
                    <a:pt x="29" y="100"/>
                  </a:cubicBezTo>
                  <a:cubicBezTo>
                    <a:pt x="31" y="100"/>
                    <a:pt x="34" y="99"/>
                    <a:pt x="35" y="98"/>
                  </a:cubicBezTo>
                  <a:cubicBezTo>
                    <a:pt x="36" y="98"/>
                    <a:pt x="37" y="98"/>
                    <a:pt x="38" y="98"/>
                  </a:cubicBezTo>
                  <a:cubicBezTo>
                    <a:pt x="40" y="95"/>
                    <a:pt x="45" y="93"/>
                    <a:pt x="47" y="90"/>
                  </a:cubicBezTo>
                  <a:cubicBezTo>
                    <a:pt x="48" y="89"/>
                    <a:pt x="51" y="87"/>
                    <a:pt x="49" y="86"/>
                  </a:cubicBezTo>
                  <a:cubicBezTo>
                    <a:pt x="50" y="85"/>
                    <a:pt x="51" y="84"/>
                    <a:pt x="52" y="82"/>
                  </a:cubicBezTo>
                  <a:cubicBezTo>
                    <a:pt x="53" y="76"/>
                    <a:pt x="50" y="69"/>
                    <a:pt x="49" y="64"/>
                  </a:cubicBezTo>
                  <a:cubicBezTo>
                    <a:pt x="49" y="64"/>
                    <a:pt x="49" y="55"/>
                    <a:pt x="49" y="54"/>
                  </a:cubicBezTo>
                  <a:cubicBezTo>
                    <a:pt x="48" y="51"/>
                    <a:pt x="51" y="44"/>
                    <a:pt x="51" y="41"/>
                  </a:cubicBezTo>
                  <a:cubicBezTo>
                    <a:pt x="52" y="37"/>
                    <a:pt x="50" y="34"/>
                    <a:pt x="50" y="31"/>
                  </a:cubicBezTo>
                  <a:cubicBezTo>
                    <a:pt x="50" y="29"/>
                    <a:pt x="52" y="28"/>
                    <a:pt x="50" y="26"/>
                  </a:cubicBezTo>
                  <a:cubicBezTo>
                    <a:pt x="50" y="25"/>
                    <a:pt x="52" y="18"/>
                    <a:pt x="52" y="18"/>
                  </a:cubicBezTo>
                  <a:cubicBezTo>
                    <a:pt x="54" y="13"/>
                    <a:pt x="58" y="0"/>
                    <a:pt x="66" y="4"/>
                  </a:cubicBezTo>
                  <a:cubicBezTo>
                    <a:pt x="68" y="5"/>
                    <a:pt x="69" y="7"/>
                    <a:pt x="70" y="10"/>
                  </a:cubicBezTo>
                  <a:cubicBezTo>
                    <a:pt x="71" y="11"/>
                    <a:pt x="72" y="13"/>
                    <a:pt x="72" y="14"/>
                  </a:cubicBezTo>
                  <a:cubicBezTo>
                    <a:pt x="74" y="21"/>
                    <a:pt x="69" y="27"/>
                    <a:pt x="69" y="34"/>
                  </a:cubicBezTo>
                  <a:cubicBezTo>
                    <a:pt x="69" y="36"/>
                    <a:pt x="68" y="40"/>
                    <a:pt x="67" y="43"/>
                  </a:cubicBezTo>
                  <a:cubicBezTo>
                    <a:pt x="66" y="45"/>
                    <a:pt x="67" y="50"/>
                    <a:pt x="66" y="53"/>
                  </a:cubicBezTo>
                  <a:cubicBezTo>
                    <a:pt x="66" y="54"/>
                    <a:pt x="65" y="55"/>
                    <a:pt x="65" y="55"/>
                  </a:cubicBezTo>
                  <a:cubicBezTo>
                    <a:pt x="64" y="60"/>
                    <a:pt x="64" y="64"/>
                    <a:pt x="64" y="68"/>
                  </a:cubicBezTo>
                  <a:cubicBezTo>
                    <a:pt x="63" y="70"/>
                    <a:pt x="63" y="71"/>
                    <a:pt x="62" y="73"/>
                  </a:cubicBezTo>
                  <a:cubicBezTo>
                    <a:pt x="60" y="80"/>
                    <a:pt x="63" y="94"/>
                    <a:pt x="65" y="97"/>
                  </a:cubicBezTo>
                  <a:cubicBezTo>
                    <a:pt x="68" y="97"/>
                    <a:pt x="68" y="102"/>
                    <a:pt x="69" y="105"/>
                  </a:cubicBezTo>
                  <a:cubicBezTo>
                    <a:pt x="71" y="109"/>
                    <a:pt x="75" y="116"/>
                    <a:pt x="72" y="121"/>
                  </a:cubicBezTo>
                  <a:cubicBezTo>
                    <a:pt x="71" y="123"/>
                    <a:pt x="70" y="124"/>
                    <a:pt x="69" y="126"/>
                  </a:cubicBezTo>
                  <a:cubicBezTo>
                    <a:pt x="69" y="128"/>
                    <a:pt x="69" y="129"/>
                    <a:pt x="69" y="131"/>
                  </a:cubicBezTo>
                  <a:cubicBezTo>
                    <a:pt x="68" y="132"/>
                    <a:pt x="67" y="133"/>
                    <a:pt x="67" y="135"/>
                  </a:cubicBezTo>
                  <a:cubicBezTo>
                    <a:pt x="66" y="137"/>
                    <a:pt x="63" y="138"/>
                    <a:pt x="62" y="139"/>
                  </a:cubicBezTo>
                  <a:cubicBezTo>
                    <a:pt x="61" y="143"/>
                    <a:pt x="68" y="149"/>
                    <a:pt x="70" y="151"/>
                  </a:cubicBezTo>
                  <a:cubicBezTo>
                    <a:pt x="71" y="151"/>
                    <a:pt x="72" y="151"/>
                    <a:pt x="72" y="151"/>
                  </a:cubicBezTo>
                  <a:cubicBezTo>
                    <a:pt x="72" y="152"/>
                    <a:pt x="73" y="153"/>
                    <a:pt x="74" y="153"/>
                  </a:cubicBezTo>
                  <a:cubicBezTo>
                    <a:pt x="74" y="153"/>
                    <a:pt x="74" y="153"/>
                    <a:pt x="74" y="153"/>
                  </a:cubicBezTo>
                  <a:cubicBezTo>
                    <a:pt x="75" y="154"/>
                    <a:pt x="76" y="156"/>
                    <a:pt x="78" y="155"/>
                  </a:cubicBezTo>
                  <a:cubicBezTo>
                    <a:pt x="78" y="150"/>
                    <a:pt x="81" y="144"/>
                    <a:pt x="82" y="139"/>
                  </a:cubicBezTo>
                  <a:cubicBezTo>
                    <a:pt x="83" y="135"/>
                    <a:pt x="83" y="121"/>
                    <a:pt x="83" y="114"/>
                  </a:cubicBezTo>
                  <a:cubicBezTo>
                    <a:pt x="82" y="111"/>
                    <a:pt x="84" y="107"/>
                    <a:pt x="85" y="105"/>
                  </a:cubicBezTo>
                  <a:cubicBezTo>
                    <a:pt x="85" y="102"/>
                    <a:pt x="85" y="100"/>
                    <a:pt x="85" y="97"/>
                  </a:cubicBezTo>
                  <a:cubicBezTo>
                    <a:pt x="86" y="96"/>
                    <a:pt x="86" y="94"/>
                    <a:pt x="86" y="93"/>
                  </a:cubicBezTo>
                  <a:cubicBezTo>
                    <a:pt x="87" y="90"/>
                    <a:pt x="85" y="86"/>
                    <a:pt x="85" y="84"/>
                  </a:cubicBezTo>
                  <a:cubicBezTo>
                    <a:pt x="82" y="83"/>
                    <a:pt x="77" y="83"/>
                    <a:pt x="75" y="85"/>
                  </a:cubicBezTo>
                  <a:cubicBezTo>
                    <a:pt x="73" y="86"/>
                    <a:pt x="74" y="87"/>
                    <a:pt x="72" y="88"/>
                  </a:cubicBezTo>
                  <a:cubicBezTo>
                    <a:pt x="70" y="89"/>
                    <a:pt x="70" y="87"/>
                    <a:pt x="69" y="89"/>
                  </a:cubicBezTo>
                  <a:cubicBezTo>
                    <a:pt x="69" y="90"/>
                    <a:pt x="67" y="91"/>
                    <a:pt x="66" y="91"/>
                  </a:cubicBezTo>
                  <a:cubicBezTo>
                    <a:pt x="65" y="91"/>
                    <a:pt x="64" y="91"/>
                    <a:pt x="64" y="90"/>
                  </a:cubicBezTo>
                  <a:cubicBezTo>
                    <a:pt x="63" y="88"/>
                    <a:pt x="64" y="87"/>
                    <a:pt x="64" y="85"/>
                  </a:cubicBezTo>
                  <a:cubicBezTo>
                    <a:pt x="66" y="85"/>
                    <a:pt x="67" y="83"/>
                    <a:pt x="69" y="81"/>
                  </a:cubicBezTo>
                  <a:cubicBezTo>
                    <a:pt x="70" y="81"/>
                    <a:pt x="71" y="81"/>
                    <a:pt x="71" y="81"/>
                  </a:cubicBezTo>
                  <a:cubicBezTo>
                    <a:pt x="76" y="80"/>
                    <a:pt x="82" y="80"/>
                    <a:pt x="85" y="76"/>
                  </a:cubicBezTo>
                  <a:cubicBezTo>
                    <a:pt x="84" y="72"/>
                    <a:pt x="86" y="59"/>
                    <a:pt x="87" y="54"/>
                  </a:cubicBezTo>
                  <a:cubicBezTo>
                    <a:pt x="87" y="52"/>
                    <a:pt x="87" y="49"/>
                    <a:pt x="87" y="47"/>
                  </a:cubicBezTo>
                  <a:cubicBezTo>
                    <a:pt x="88" y="40"/>
                    <a:pt x="86" y="30"/>
                    <a:pt x="87" y="24"/>
                  </a:cubicBezTo>
                  <a:cubicBezTo>
                    <a:pt x="87" y="20"/>
                    <a:pt x="90" y="16"/>
                    <a:pt x="91" y="12"/>
                  </a:cubicBezTo>
                  <a:cubicBezTo>
                    <a:pt x="89" y="10"/>
                    <a:pt x="89" y="8"/>
                    <a:pt x="89" y="4"/>
                  </a:cubicBezTo>
                  <a:cubicBezTo>
                    <a:pt x="90" y="3"/>
                    <a:pt x="93" y="3"/>
                    <a:pt x="9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9" name="Freeform 60">
              <a:extLst>
                <a:ext uri="{FF2B5EF4-FFF2-40B4-BE49-F238E27FC236}">
                  <a16:creationId xmlns="" xmlns:a16="http://schemas.microsoft.com/office/drawing/2014/main" id="{770D6456-CBA5-AF4B-A861-7193C4142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576" y="3017838"/>
              <a:ext cx="358775" cy="234950"/>
            </a:xfrm>
            <a:custGeom>
              <a:avLst/>
              <a:gdLst>
                <a:gd name="T0" fmla="*/ 47 w 118"/>
                <a:gd name="T1" fmla="*/ 0 h 77"/>
                <a:gd name="T2" fmla="*/ 52 w 118"/>
                <a:gd name="T3" fmla="*/ 3 h 77"/>
                <a:gd name="T4" fmla="*/ 53 w 118"/>
                <a:gd name="T5" fmla="*/ 4 h 77"/>
                <a:gd name="T6" fmla="*/ 65 w 118"/>
                <a:gd name="T7" fmla="*/ 8 h 77"/>
                <a:gd name="T8" fmla="*/ 71 w 118"/>
                <a:gd name="T9" fmla="*/ 9 h 77"/>
                <a:gd name="T10" fmla="*/ 74 w 118"/>
                <a:gd name="T11" fmla="*/ 11 h 77"/>
                <a:gd name="T12" fmla="*/ 88 w 118"/>
                <a:gd name="T13" fmla="*/ 19 h 77"/>
                <a:gd name="T14" fmla="*/ 88 w 118"/>
                <a:gd name="T15" fmla="*/ 38 h 77"/>
                <a:gd name="T16" fmla="*/ 79 w 118"/>
                <a:gd name="T17" fmla="*/ 48 h 77"/>
                <a:gd name="T18" fmla="*/ 65 w 118"/>
                <a:gd name="T19" fmla="*/ 57 h 77"/>
                <a:gd name="T20" fmla="*/ 70 w 118"/>
                <a:gd name="T21" fmla="*/ 59 h 77"/>
                <a:gd name="T22" fmla="*/ 86 w 118"/>
                <a:gd name="T23" fmla="*/ 60 h 77"/>
                <a:gd name="T24" fmla="*/ 93 w 118"/>
                <a:gd name="T25" fmla="*/ 59 h 77"/>
                <a:gd name="T26" fmla="*/ 113 w 118"/>
                <a:gd name="T27" fmla="*/ 64 h 77"/>
                <a:gd name="T28" fmla="*/ 116 w 118"/>
                <a:gd name="T29" fmla="*/ 75 h 77"/>
                <a:gd name="T30" fmla="*/ 101 w 118"/>
                <a:gd name="T31" fmla="*/ 75 h 77"/>
                <a:gd name="T32" fmla="*/ 88 w 118"/>
                <a:gd name="T33" fmla="*/ 76 h 77"/>
                <a:gd name="T34" fmla="*/ 76 w 118"/>
                <a:gd name="T35" fmla="*/ 75 h 77"/>
                <a:gd name="T36" fmla="*/ 50 w 118"/>
                <a:gd name="T37" fmla="*/ 75 h 77"/>
                <a:gd name="T38" fmla="*/ 44 w 118"/>
                <a:gd name="T39" fmla="*/ 75 h 77"/>
                <a:gd name="T40" fmla="*/ 34 w 118"/>
                <a:gd name="T41" fmla="*/ 77 h 77"/>
                <a:gd name="T42" fmla="*/ 23 w 118"/>
                <a:gd name="T43" fmla="*/ 75 h 77"/>
                <a:gd name="T44" fmla="*/ 16 w 118"/>
                <a:gd name="T45" fmla="*/ 69 h 77"/>
                <a:gd name="T46" fmla="*/ 18 w 118"/>
                <a:gd name="T47" fmla="*/ 65 h 77"/>
                <a:gd name="T48" fmla="*/ 56 w 118"/>
                <a:gd name="T49" fmla="*/ 54 h 77"/>
                <a:gd name="T50" fmla="*/ 61 w 118"/>
                <a:gd name="T51" fmla="*/ 48 h 77"/>
                <a:gd name="T52" fmla="*/ 68 w 118"/>
                <a:gd name="T53" fmla="*/ 42 h 77"/>
                <a:gd name="T54" fmla="*/ 60 w 118"/>
                <a:gd name="T55" fmla="*/ 29 h 77"/>
                <a:gd name="T56" fmla="*/ 50 w 118"/>
                <a:gd name="T57" fmla="*/ 26 h 77"/>
                <a:gd name="T58" fmla="*/ 48 w 118"/>
                <a:gd name="T59" fmla="*/ 25 h 77"/>
                <a:gd name="T60" fmla="*/ 40 w 118"/>
                <a:gd name="T61" fmla="*/ 31 h 77"/>
                <a:gd name="T62" fmla="*/ 20 w 118"/>
                <a:gd name="T63" fmla="*/ 47 h 77"/>
                <a:gd name="T64" fmla="*/ 9 w 118"/>
                <a:gd name="T65" fmla="*/ 53 h 77"/>
                <a:gd name="T66" fmla="*/ 3 w 118"/>
                <a:gd name="T67" fmla="*/ 53 h 77"/>
                <a:gd name="T68" fmla="*/ 0 w 118"/>
                <a:gd name="T69" fmla="*/ 48 h 77"/>
                <a:gd name="T70" fmla="*/ 18 w 118"/>
                <a:gd name="T71" fmla="*/ 33 h 77"/>
                <a:gd name="T72" fmla="*/ 21 w 118"/>
                <a:gd name="T73" fmla="*/ 30 h 77"/>
                <a:gd name="T74" fmla="*/ 24 w 118"/>
                <a:gd name="T75" fmla="*/ 29 h 77"/>
                <a:gd name="T76" fmla="*/ 26 w 118"/>
                <a:gd name="T77" fmla="*/ 27 h 77"/>
                <a:gd name="T78" fmla="*/ 34 w 118"/>
                <a:gd name="T79" fmla="*/ 14 h 77"/>
                <a:gd name="T80" fmla="*/ 31 w 118"/>
                <a:gd name="T81" fmla="*/ 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8" h="77">
                  <a:moveTo>
                    <a:pt x="38" y="0"/>
                  </a:moveTo>
                  <a:cubicBezTo>
                    <a:pt x="42" y="1"/>
                    <a:pt x="44" y="0"/>
                    <a:pt x="47" y="0"/>
                  </a:cubicBezTo>
                  <a:cubicBezTo>
                    <a:pt x="49" y="1"/>
                    <a:pt x="50" y="2"/>
                    <a:pt x="51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3" y="3"/>
                    <a:pt x="52" y="4"/>
                    <a:pt x="53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5" y="4"/>
                    <a:pt x="61" y="6"/>
                    <a:pt x="62" y="6"/>
                  </a:cubicBezTo>
                  <a:cubicBezTo>
                    <a:pt x="63" y="6"/>
                    <a:pt x="64" y="8"/>
                    <a:pt x="65" y="8"/>
                  </a:cubicBezTo>
                  <a:cubicBezTo>
                    <a:pt x="66" y="8"/>
                    <a:pt x="70" y="9"/>
                    <a:pt x="70" y="9"/>
                  </a:cubicBezTo>
                  <a:cubicBezTo>
                    <a:pt x="70" y="9"/>
                    <a:pt x="70" y="9"/>
                    <a:pt x="71" y="9"/>
                  </a:cubicBezTo>
                  <a:cubicBezTo>
                    <a:pt x="71" y="9"/>
                    <a:pt x="72" y="10"/>
                    <a:pt x="72" y="11"/>
                  </a:cubicBezTo>
                  <a:cubicBezTo>
                    <a:pt x="73" y="11"/>
                    <a:pt x="73" y="10"/>
                    <a:pt x="74" y="11"/>
                  </a:cubicBezTo>
                  <a:cubicBezTo>
                    <a:pt x="75" y="12"/>
                    <a:pt x="76" y="13"/>
                    <a:pt x="78" y="14"/>
                  </a:cubicBezTo>
                  <a:cubicBezTo>
                    <a:pt x="80" y="15"/>
                    <a:pt x="86" y="16"/>
                    <a:pt x="88" y="19"/>
                  </a:cubicBezTo>
                  <a:cubicBezTo>
                    <a:pt x="89" y="21"/>
                    <a:pt x="88" y="30"/>
                    <a:pt x="88" y="31"/>
                  </a:cubicBezTo>
                  <a:cubicBezTo>
                    <a:pt x="88" y="33"/>
                    <a:pt x="88" y="36"/>
                    <a:pt x="88" y="38"/>
                  </a:cubicBezTo>
                  <a:cubicBezTo>
                    <a:pt x="87" y="40"/>
                    <a:pt x="86" y="43"/>
                    <a:pt x="84" y="44"/>
                  </a:cubicBezTo>
                  <a:cubicBezTo>
                    <a:pt x="82" y="46"/>
                    <a:pt x="80" y="45"/>
                    <a:pt x="79" y="48"/>
                  </a:cubicBezTo>
                  <a:cubicBezTo>
                    <a:pt x="77" y="48"/>
                    <a:pt x="65" y="53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5" y="58"/>
                    <a:pt x="65" y="58"/>
                    <a:pt x="66" y="59"/>
                  </a:cubicBezTo>
                  <a:cubicBezTo>
                    <a:pt x="66" y="59"/>
                    <a:pt x="70" y="59"/>
                    <a:pt x="70" y="59"/>
                  </a:cubicBezTo>
                  <a:cubicBezTo>
                    <a:pt x="72" y="60"/>
                    <a:pt x="81" y="57"/>
                    <a:pt x="85" y="59"/>
                  </a:cubicBezTo>
                  <a:cubicBezTo>
                    <a:pt x="85" y="59"/>
                    <a:pt x="86" y="59"/>
                    <a:pt x="86" y="60"/>
                  </a:cubicBezTo>
                  <a:cubicBezTo>
                    <a:pt x="92" y="59"/>
                    <a:pt x="92" y="59"/>
                    <a:pt x="92" y="59"/>
                  </a:cubicBezTo>
                  <a:cubicBezTo>
                    <a:pt x="92" y="59"/>
                    <a:pt x="92" y="59"/>
                    <a:pt x="93" y="59"/>
                  </a:cubicBezTo>
                  <a:cubicBezTo>
                    <a:pt x="94" y="61"/>
                    <a:pt x="100" y="62"/>
                    <a:pt x="102" y="60"/>
                  </a:cubicBezTo>
                  <a:cubicBezTo>
                    <a:pt x="105" y="61"/>
                    <a:pt x="110" y="61"/>
                    <a:pt x="113" y="64"/>
                  </a:cubicBezTo>
                  <a:cubicBezTo>
                    <a:pt x="114" y="65"/>
                    <a:pt x="116" y="69"/>
                    <a:pt x="118" y="71"/>
                  </a:cubicBezTo>
                  <a:cubicBezTo>
                    <a:pt x="117" y="72"/>
                    <a:pt x="116" y="74"/>
                    <a:pt x="116" y="75"/>
                  </a:cubicBezTo>
                  <a:cubicBezTo>
                    <a:pt x="114" y="76"/>
                    <a:pt x="108" y="76"/>
                    <a:pt x="106" y="75"/>
                  </a:cubicBezTo>
                  <a:cubicBezTo>
                    <a:pt x="104" y="75"/>
                    <a:pt x="103" y="75"/>
                    <a:pt x="101" y="75"/>
                  </a:cubicBezTo>
                  <a:cubicBezTo>
                    <a:pt x="101" y="75"/>
                    <a:pt x="100" y="74"/>
                    <a:pt x="99" y="75"/>
                  </a:cubicBezTo>
                  <a:cubicBezTo>
                    <a:pt x="97" y="76"/>
                    <a:pt x="90" y="76"/>
                    <a:pt x="88" y="76"/>
                  </a:cubicBezTo>
                  <a:cubicBezTo>
                    <a:pt x="87" y="76"/>
                    <a:pt x="83" y="75"/>
                    <a:pt x="82" y="76"/>
                  </a:cubicBezTo>
                  <a:cubicBezTo>
                    <a:pt x="81" y="76"/>
                    <a:pt x="78" y="74"/>
                    <a:pt x="76" y="75"/>
                  </a:cubicBezTo>
                  <a:cubicBezTo>
                    <a:pt x="74" y="75"/>
                    <a:pt x="65" y="74"/>
                    <a:pt x="61" y="75"/>
                  </a:cubicBezTo>
                  <a:cubicBezTo>
                    <a:pt x="60" y="75"/>
                    <a:pt x="53" y="74"/>
                    <a:pt x="50" y="75"/>
                  </a:cubicBezTo>
                  <a:cubicBezTo>
                    <a:pt x="49" y="75"/>
                    <a:pt x="48" y="75"/>
                    <a:pt x="47" y="76"/>
                  </a:cubicBezTo>
                  <a:cubicBezTo>
                    <a:pt x="46" y="75"/>
                    <a:pt x="45" y="75"/>
                    <a:pt x="44" y="75"/>
                  </a:cubicBezTo>
                  <a:cubicBezTo>
                    <a:pt x="43" y="76"/>
                    <a:pt x="42" y="76"/>
                    <a:pt x="41" y="77"/>
                  </a:cubicBezTo>
                  <a:cubicBezTo>
                    <a:pt x="40" y="77"/>
                    <a:pt x="34" y="77"/>
                    <a:pt x="34" y="77"/>
                  </a:cubicBezTo>
                  <a:cubicBezTo>
                    <a:pt x="33" y="77"/>
                    <a:pt x="33" y="77"/>
                    <a:pt x="32" y="76"/>
                  </a:cubicBezTo>
                  <a:cubicBezTo>
                    <a:pt x="32" y="76"/>
                    <a:pt x="24" y="74"/>
                    <a:pt x="23" y="75"/>
                  </a:cubicBezTo>
                  <a:cubicBezTo>
                    <a:pt x="22" y="74"/>
                    <a:pt x="21" y="74"/>
                    <a:pt x="19" y="72"/>
                  </a:cubicBezTo>
                  <a:cubicBezTo>
                    <a:pt x="17" y="72"/>
                    <a:pt x="18" y="70"/>
                    <a:pt x="16" y="69"/>
                  </a:cubicBezTo>
                  <a:cubicBezTo>
                    <a:pt x="16" y="68"/>
                    <a:pt x="16" y="68"/>
                    <a:pt x="16" y="67"/>
                  </a:cubicBezTo>
                  <a:cubicBezTo>
                    <a:pt x="17" y="67"/>
                    <a:pt x="17" y="66"/>
                    <a:pt x="18" y="65"/>
                  </a:cubicBezTo>
                  <a:cubicBezTo>
                    <a:pt x="23" y="67"/>
                    <a:pt x="40" y="61"/>
                    <a:pt x="44" y="58"/>
                  </a:cubicBezTo>
                  <a:cubicBezTo>
                    <a:pt x="47" y="59"/>
                    <a:pt x="53" y="56"/>
                    <a:pt x="56" y="54"/>
                  </a:cubicBezTo>
                  <a:cubicBezTo>
                    <a:pt x="56" y="53"/>
                    <a:pt x="56" y="52"/>
                    <a:pt x="57" y="51"/>
                  </a:cubicBezTo>
                  <a:cubicBezTo>
                    <a:pt x="58" y="50"/>
                    <a:pt x="60" y="49"/>
                    <a:pt x="61" y="48"/>
                  </a:cubicBezTo>
                  <a:cubicBezTo>
                    <a:pt x="62" y="48"/>
                    <a:pt x="62" y="47"/>
                    <a:pt x="62" y="46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70" y="40"/>
                    <a:pt x="71" y="38"/>
                    <a:pt x="72" y="37"/>
                  </a:cubicBezTo>
                  <a:cubicBezTo>
                    <a:pt x="69" y="31"/>
                    <a:pt x="62" y="32"/>
                    <a:pt x="60" y="29"/>
                  </a:cubicBezTo>
                  <a:cubicBezTo>
                    <a:pt x="59" y="29"/>
                    <a:pt x="58" y="28"/>
                    <a:pt x="58" y="28"/>
                  </a:cubicBezTo>
                  <a:cubicBezTo>
                    <a:pt x="54" y="26"/>
                    <a:pt x="53" y="29"/>
                    <a:pt x="50" y="26"/>
                  </a:cubicBezTo>
                  <a:cubicBezTo>
                    <a:pt x="50" y="25"/>
                    <a:pt x="50" y="26"/>
                    <a:pt x="50" y="25"/>
                  </a:cubicBezTo>
                  <a:cubicBezTo>
                    <a:pt x="49" y="25"/>
                    <a:pt x="49" y="25"/>
                    <a:pt x="48" y="25"/>
                  </a:cubicBezTo>
                  <a:cubicBezTo>
                    <a:pt x="47" y="27"/>
                    <a:pt x="44" y="29"/>
                    <a:pt x="42" y="30"/>
                  </a:cubicBezTo>
                  <a:cubicBezTo>
                    <a:pt x="41" y="30"/>
                    <a:pt x="41" y="31"/>
                    <a:pt x="40" y="31"/>
                  </a:cubicBezTo>
                  <a:cubicBezTo>
                    <a:pt x="40" y="35"/>
                    <a:pt x="35" y="36"/>
                    <a:pt x="32" y="37"/>
                  </a:cubicBezTo>
                  <a:cubicBezTo>
                    <a:pt x="27" y="40"/>
                    <a:pt x="24" y="44"/>
                    <a:pt x="20" y="47"/>
                  </a:cubicBezTo>
                  <a:cubicBezTo>
                    <a:pt x="19" y="48"/>
                    <a:pt x="18" y="47"/>
                    <a:pt x="17" y="48"/>
                  </a:cubicBezTo>
                  <a:cubicBezTo>
                    <a:pt x="14" y="49"/>
                    <a:pt x="11" y="50"/>
                    <a:pt x="9" y="53"/>
                  </a:cubicBezTo>
                  <a:cubicBezTo>
                    <a:pt x="7" y="53"/>
                    <a:pt x="7" y="53"/>
                    <a:pt x="6" y="52"/>
                  </a:cubicBezTo>
                  <a:cubicBezTo>
                    <a:pt x="5" y="52"/>
                    <a:pt x="4" y="53"/>
                    <a:pt x="3" y="53"/>
                  </a:cubicBezTo>
                  <a:cubicBezTo>
                    <a:pt x="2" y="53"/>
                    <a:pt x="2" y="53"/>
                    <a:pt x="1" y="52"/>
                  </a:cubicBezTo>
                  <a:cubicBezTo>
                    <a:pt x="1" y="51"/>
                    <a:pt x="0" y="48"/>
                    <a:pt x="0" y="48"/>
                  </a:cubicBezTo>
                  <a:cubicBezTo>
                    <a:pt x="3" y="45"/>
                    <a:pt x="13" y="41"/>
                    <a:pt x="14" y="38"/>
                  </a:cubicBezTo>
                  <a:cubicBezTo>
                    <a:pt x="15" y="38"/>
                    <a:pt x="17" y="34"/>
                    <a:pt x="18" y="33"/>
                  </a:cubicBezTo>
                  <a:cubicBezTo>
                    <a:pt x="19" y="33"/>
                    <a:pt x="19" y="33"/>
                    <a:pt x="20" y="32"/>
                  </a:cubicBezTo>
                  <a:cubicBezTo>
                    <a:pt x="21" y="32"/>
                    <a:pt x="20" y="31"/>
                    <a:pt x="21" y="30"/>
                  </a:cubicBezTo>
                  <a:cubicBezTo>
                    <a:pt x="21" y="30"/>
                    <a:pt x="23" y="30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3" y="28"/>
                    <a:pt x="24" y="28"/>
                    <a:pt x="25" y="27"/>
                  </a:cubicBezTo>
                  <a:cubicBezTo>
                    <a:pt x="25" y="27"/>
                    <a:pt x="25" y="27"/>
                    <a:pt x="26" y="27"/>
                  </a:cubicBezTo>
                  <a:cubicBezTo>
                    <a:pt x="26" y="25"/>
                    <a:pt x="30" y="23"/>
                    <a:pt x="31" y="22"/>
                  </a:cubicBezTo>
                  <a:cubicBezTo>
                    <a:pt x="32" y="19"/>
                    <a:pt x="33" y="16"/>
                    <a:pt x="34" y="14"/>
                  </a:cubicBezTo>
                  <a:cubicBezTo>
                    <a:pt x="34" y="14"/>
                    <a:pt x="34" y="13"/>
                    <a:pt x="34" y="13"/>
                  </a:cubicBezTo>
                  <a:cubicBezTo>
                    <a:pt x="35" y="10"/>
                    <a:pt x="30" y="7"/>
                    <a:pt x="31" y="3"/>
                  </a:cubicBezTo>
                  <a:cubicBezTo>
                    <a:pt x="32" y="2"/>
                    <a:pt x="38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0" name="Freeform 61">
              <a:extLst>
                <a:ext uri="{FF2B5EF4-FFF2-40B4-BE49-F238E27FC236}">
                  <a16:creationId xmlns="" xmlns:a16="http://schemas.microsoft.com/office/drawing/2014/main" id="{CBD5C636-0DBF-684D-90B9-7A6019DF54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65651" y="3208338"/>
              <a:ext cx="471488" cy="460375"/>
            </a:xfrm>
            <a:custGeom>
              <a:avLst/>
              <a:gdLst>
                <a:gd name="T0" fmla="*/ 150 w 156"/>
                <a:gd name="T1" fmla="*/ 104 h 151"/>
                <a:gd name="T2" fmla="*/ 142 w 156"/>
                <a:gd name="T3" fmla="*/ 107 h 151"/>
                <a:gd name="T4" fmla="*/ 118 w 156"/>
                <a:gd name="T5" fmla="*/ 108 h 151"/>
                <a:gd name="T6" fmla="*/ 95 w 156"/>
                <a:gd name="T7" fmla="*/ 111 h 151"/>
                <a:gd name="T8" fmla="*/ 83 w 156"/>
                <a:gd name="T9" fmla="*/ 110 h 151"/>
                <a:gd name="T10" fmla="*/ 72 w 156"/>
                <a:gd name="T11" fmla="*/ 107 h 151"/>
                <a:gd name="T12" fmla="*/ 91 w 156"/>
                <a:gd name="T13" fmla="*/ 86 h 151"/>
                <a:gd name="T14" fmla="*/ 125 w 156"/>
                <a:gd name="T15" fmla="*/ 82 h 151"/>
                <a:gd name="T16" fmla="*/ 126 w 156"/>
                <a:gd name="T17" fmla="*/ 73 h 151"/>
                <a:gd name="T18" fmla="*/ 112 w 156"/>
                <a:gd name="T19" fmla="*/ 64 h 151"/>
                <a:gd name="T20" fmla="*/ 98 w 156"/>
                <a:gd name="T21" fmla="*/ 64 h 151"/>
                <a:gd name="T22" fmla="*/ 74 w 156"/>
                <a:gd name="T23" fmla="*/ 64 h 151"/>
                <a:gd name="T24" fmla="*/ 75 w 156"/>
                <a:gd name="T25" fmla="*/ 51 h 151"/>
                <a:gd name="T26" fmla="*/ 122 w 156"/>
                <a:gd name="T27" fmla="*/ 47 h 151"/>
                <a:gd name="T28" fmla="*/ 122 w 156"/>
                <a:gd name="T29" fmla="*/ 37 h 151"/>
                <a:gd name="T30" fmla="*/ 84 w 156"/>
                <a:gd name="T31" fmla="*/ 31 h 151"/>
                <a:gd name="T32" fmla="*/ 70 w 156"/>
                <a:gd name="T33" fmla="*/ 28 h 151"/>
                <a:gd name="T34" fmla="*/ 63 w 156"/>
                <a:gd name="T35" fmla="*/ 22 h 151"/>
                <a:gd name="T36" fmla="*/ 45 w 156"/>
                <a:gd name="T37" fmla="*/ 33 h 151"/>
                <a:gd name="T38" fmla="*/ 19 w 156"/>
                <a:gd name="T39" fmla="*/ 31 h 151"/>
                <a:gd name="T40" fmla="*/ 20 w 156"/>
                <a:gd name="T41" fmla="*/ 20 h 151"/>
                <a:gd name="T42" fmla="*/ 18 w 156"/>
                <a:gd name="T43" fmla="*/ 5 h 151"/>
                <a:gd name="T44" fmla="*/ 11 w 156"/>
                <a:gd name="T45" fmla="*/ 0 h 151"/>
                <a:gd name="T46" fmla="*/ 8 w 156"/>
                <a:gd name="T47" fmla="*/ 27 h 151"/>
                <a:gd name="T48" fmla="*/ 8 w 156"/>
                <a:gd name="T49" fmla="*/ 41 h 151"/>
                <a:gd name="T50" fmla="*/ 5 w 156"/>
                <a:gd name="T51" fmla="*/ 68 h 151"/>
                <a:gd name="T52" fmla="*/ 5 w 156"/>
                <a:gd name="T53" fmla="*/ 82 h 151"/>
                <a:gd name="T54" fmla="*/ 1 w 156"/>
                <a:gd name="T55" fmla="*/ 119 h 151"/>
                <a:gd name="T56" fmla="*/ 5 w 156"/>
                <a:gd name="T57" fmla="*/ 150 h 151"/>
                <a:gd name="T58" fmla="*/ 11 w 156"/>
                <a:gd name="T59" fmla="*/ 148 h 151"/>
                <a:gd name="T60" fmla="*/ 13 w 156"/>
                <a:gd name="T61" fmla="*/ 143 h 151"/>
                <a:gd name="T62" fmla="*/ 25 w 156"/>
                <a:gd name="T63" fmla="*/ 137 h 151"/>
                <a:gd name="T64" fmla="*/ 39 w 156"/>
                <a:gd name="T65" fmla="*/ 134 h 151"/>
                <a:gd name="T66" fmla="*/ 58 w 156"/>
                <a:gd name="T67" fmla="*/ 134 h 151"/>
                <a:gd name="T68" fmla="*/ 82 w 156"/>
                <a:gd name="T69" fmla="*/ 135 h 151"/>
                <a:gd name="T70" fmla="*/ 113 w 156"/>
                <a:gd name="T71" fmla="*/ 142 h 151"/>
                <a:gd name="T72" fmla="*/ 131 w 156"/>
                <a:gd name="T73" fmla="*/ 147 h 151"/>
                <a:gd name="T74" fmla="*/ 147 w 156"/>
                <a:gd name="T75" fmla="*/ 143 h 151"/>
                <a:gd name="T76" fmla="*/ 153 w 156"/>
                <a:gd name="T77" fmla="*/ 133 h 151"/>
                <a:gd name="T78" fmla="*/ 56 w 156"/>
                <a:gd name="T79" fmla="*/ 109 h 151"/>
                <a:gd name="T80" fmla="*/ 46 w 156"/>
                <a:gd name="T81" fmla="*/ 112 h 151"/>
                <a:gd name="T82" fmla="*/ 20 w 156"/>
                <a:gd name="T83" fmla="*/ 114 h 151"/>
                <a:gd name="T84" fmla="*/ 28 w 156"/>
                <a:gd name="T85" fmla="*/ 92 h 151"/>
                <a:gd name="T86" fmla="*/ 44 w 156"/>
                <a:gd name="T87" fmla="*/ 87 h 151"/>
                <a:gd name="T88" fmla="*/ 60 w 156"/>
                <a:gd name="T89" fmla="*/ 60 h 151"/>
                <a:gd name="T90" fmla="*/ 43 w 156"/>
                <a:gd name="T91" fmla="*/ 67 h 151"/>
                <a:gd name="T92" fmla="*/ 20 w 156"/>
                <a:gd name="T93" fmla="*/ 71 h 151"/>
                <a:gd name="T94" fmla="*/ 46 w 156"/>
                <a:gd name="T95" fmla="*/ 51 h 151"/>
                <a:gd name="T96" fmla="*/ 59 w 156"/>
                <a:gd name="T97" fmla="*/ 49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6" h="151">
                  <a:moveTo>
                    <a:pt x="156" y="123"/>
                  </a:moveTo>
                  <a:cubicBezTo>
                    <a:pt x="156" y="122"/>
                    <a:pt x="155" y="117"/>
                    <a:pt x="155" y="117"/>
                  </a:cubicBezTo>
                  <a:cubicBezTo>
                    <a:pt x="154" y="115"/>
                    <a:pt x="149" y="107"/>
                    <a:pt x="150" y="104"/>
                  </a:cubicBezTo>
                  <a:cubicBezTo>
                    <a:pt x="149" y="103"/>
                    <a:pt x="149" y="103"/>
                    <a:pt x="147" y="103"/>
                  </a:cubicBezTo>
                  <a:cubicBezTo>
                    <a:pt x="147" y="105"/>
                    <a:pt x="145" y="106"/>
                    <a:pt x="143" y="108"/>
                  </a:cubicBezTo>
                  <a:cubicBezTo>
                    <a:pt x="142" y="108"/>
                    <a:pt x="142" y="108"/>
                    <a:pt x="142" y="107"/>
                  </a:cubicBezTo>
                  <a:cubicBezTo>
                    <a:pt x="142" y="106"/>
                    <a:pt x="141" y="106"/>
                    <a:pt x="141" y="106"/>
                  </a:cubicBezTo>
                  <a:cubicBezTo>
                    <a:pt x="139" y="109"/>
                    <a:pt x="123" y="105"/>
                    <a:pt x="120" y="109"/>
                  </a:cubicBezTo>
                  <a:cubicBezTo>
                    <a:pt x="119" y="109"/>
                    <a:pt x="119" y="109"/>
                    <a:pt x="118" y="108"/>
                  </a:cubicBezTo>
                  <a:cubicBezTo>
                    <a:pt x="115" y="110"/>
                    <a:pt x="105" y="112"/>
                    <a:pt x="103" y="110"/>
                  </a:cubicBezTo>
                  <a:cubicBezTo>
                    <a:pt x="103" y="110"/>
                    <a:pt x="102" y="111"/>
                    <a:pt x="102" y="111"/>
                  </a:cubicBezTo>
                  <a:cubicBezTo>
                    <a:pt x="102" y="110"/>
                    <a:pt x="96" y="111"/>
                    <a:pt x="95" y="111"/>
                  </a:cubicBezTo>
                  <a:cubicBezTo>
                    <a:pt x="94" y="110"/>
                    <a:pt x="89" y="110"/>
                    <a:pt x="88" y="110"/>
                  </a:cubicBezTo>
                  <a:cubicBezTo>
                    <a:pt x="87" y="110"/>
                    <a:pt x="87" y="111"/>
                    <a:pt x="86" y="111"/>
                  </a:cubicBezTo>
                  <a:cubicBezTo>
                    <a:pt x="85" y="111"/>
                    <a:pt x="84" y="110"/>
                    <a:pt x="83" y="110"/>
                  </a:cubicBezTo>
                  <a:cubicBezTo>
                    <a:pt x="83" y="110"/>
                    <a:pt x="82" y="111"/>
                    <a:pt x="81" y="111"/>
                  </a:cubicBezTo>
                  <a:cubicBezTo>
                    <a:pt x="81" y="111"/>
                    <a:pt x="81" y="111"/>
                    <a:pt x="80" y="111"/>
                  </a:cubicBezTo>
                  <a:cubicBezTo>
                    <a:pt x="78" y="109"/>
                    <a:pt x="75" y="109"/>
                    <a:pt x="72" y="107"/>
                  </a:cubicBezTo>
                  <a:cubicBezTo>
                    <a:pt x="74" y="101"/>
                    <a:pt x="76" y="97"/>
                    <a:pt x="75" y="89"/>
                  </a:cubicBezTo>
                  <a:cubicBezTo>
                    <a:pt x="76" y="89"/>
                    <a:pt x="76" y="88"/>
                    <a:pt x="77" y="87"/>
                  </a:cubicBezTo>
                  <a:cubicBezTo>
                    <a:pt x="78" y="87"/>
                    <a:pt x="90" y="86"/>
                    <a:pt x="91" y="86"/>
                  </a:cubicBezTo>
                  <a:cubicBezTo>
                    <a:pt x="97" y="87"/>
                    <a:pt x="109" y="90"/>
                    <a:pt x="113" y="87"/>
                  </a:cubicBezTo>
                  <a:cubicBezTo>
                    <a:pt x="115" y="87"/>
                    <a:pt x="117" y="88"/>
                    <a:pt x="119" y="88"/>
                  </a:cubicBezTo>
                  <a:cubicBezTo>
                    <a:pt x="121" y="87"/>
                    <a:pt x="124" y="84"/>
                    <a:pt x="125" y="82"/>
                  </a:cubicBezTo>
                  <a:cubicBezTo>
                    <a:pt x="126" y="80"/>
                    <a:pt x="124" y="77"/>
                    <a:pt x="126" y="76"/>
                  </a:cubicBezTo>
                  <a:cubicBezTo>
                    <a:pt x="125" y="75"/>
                    <a:pt x="126" y="75"/>
                    <a:pt x="125" y="75"/>
                  </a:cubicBezTo>
                  <a:cubicBezTo>
                    <a:pt x="125" y="74"/>
                    <a:pt x="125" y="73"/>
                    <a:pt x="126" y="73"/>
                  </a:cubicBezTo>
                  <a:cubicBezTo>
                    <a:pt x="128" y="70"/>
                    <a:pt x="118" y="66"/>
                    <a:pt x="117" y="65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6" y="65"/>
                    <a:pt x="113" y="64"/>
                    <a:pt x="112" y="64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100" y="64"/>
                    <a:pt x="99" y="64"/>
                    <a:pt x="99" y="64"/>
                  </a:cubicBezTo>
                  <a:cubicBezTo>
                    <a:pt x="98" y="64"/>
                    <a:pt x="99" y="64"/>
                    <a:pt x="98" y="64"/>
                  </a:cubicBezTo>
                  <a:cubicBezTo>
                    <a:pt x="88" y="63"/>
                    <a:pt x="88" y="63"/>
                    <a:pt x="88" y="63"/>
                  </a:cubicBezTo>
                  <a:cubicBezTo>
                    <a:pt x="87" y="64"/>
                    <a:pt x="84" y="65"/>
                    <a:pt x="83" y="65"/>
                  </a:cubicBezTo>
                  <a:cubicBezTo>
                    <a:pt x="80" y="66"/>
                    <a:pt x="78" y="64"/>
                    <a:pt x="74" y="64"/>
                  </a:cubicBezTo>
                  <a:cubicBezTo>
                    <a:pt x="73" y="61"/>
                    <a:pt x="71" y="60"/>
                    <a:pt x="73" y="57"/>
                  </a:cubicBezTo>
                  <a:cubicBezTo>
                    <a:pt x="73" y="56"/>
                    <a:pt x="73" y="55"/>
                    <a:pt x="73" y="54"/>
                  </a:cubicBezTo>
                  <a:cubicBezTo>
                    <a:pt x="74" y="53"/>
                    <a:pt x="75" y="52"/>
                    <a:pt x="75" y="51"/>
                  </a:cubicBezTo>
                  <a:cubicBezTo>
                    <a:pt x="77" y="51"/>
                    <a:pt x="83" y="50"/>
                    <a:pt x="84" y="50"/>
                  </a:cubicBezTo>
                  <a:cubicBezTo>
                    <a:pt x="90" y="53"/>
                    <a:pt x="116" y="51"/>
                    <a:pt x="122" y="48"/>
                  </a:cubicBezTo>
                  <a:cubicBezTo>
                    <a:pt x="121" y="48"/>
                    <a:pt x="122" y="47"/>
                    <a:pt x="122" y="47"/>
                  </a:cubicBezTo>
                  <a:cubicBezTo>
                    <a:pt x="124" y="44"/>
                    <a:pt x="123" y="42"/>
                    <a:pt x="124" y="39"/>
                  </a:cubicBezTo>
                  <a:cubicBezTo>
                    <a:pt x="124" y="39"/>
                    <a:pt x="124" y="39"/>
                    <a:pt x="124" y="39"/>
                  </a:cubicBezTo>
                  <a:cubicBezTo>
                    <a:pt x="123" y="38"/>
                    <a:pt x="122" y="38"/>
                    <a:pt x="122" y="37"/>
                  </a:cubicBezTo>
                  <a:cubicBezTo>
                    <a:pt x="121" y="36"/>
                    <a:pt x="122" y="35"/>
                    <a:pt x="121" y="34"/>
                  </a:cubicBezTo>
                  <a:cubicBezTo>
                    <a:pt x="118" y="33"/>
                    <a:pt x="112" y="34"/>
                    <a:pt x="110" y="33"/>
                  </a:cubicBezTo>
                  <a:cubicBezTo>
                    <a:pt x="105" y="30"/>
                    <a:pt x="87" y="30"/>
                    <a:pt x="84" y="31"/>
                  </a:cubicBezTo>
                  <a:cubicBezTo>
                    <a:pt x="79" y="33"/>
                    <a:pt x="76" y="31"/>
                    <a:pt x="73" y="31"/>
                  </a:cubicBezTo>
                  <a:cubicBezTo>
                    <a:pt x="72" y="30"/>
                    <a:pt x="71" y="29"/>
                    <a:pt x="70" y="29"/>
                  </a:cubicBezTo>
                  <a:cubicBezTo>
                    <a:pt x="70" y="29"/>
                    <a:pt x="70" y="29"/>
                    <a:pt x="70" y="28"/>
                  </a:cubicBezTo>
                  <a:cubicBezTo>
                    <a:pt x="69" y="27"/>
                    <a:pt x="68" y="26"/>
                    <a:pt x="68" y="24"/>
                  </a:cubicBezTo>
                  <a:cubicBezTo>
                    <a:pt x="67" y="23"/>
                    <a:pt x="66" y="22"/>
                    <a:pt x="65" y="22"/>
                  </a:cubicBezTo>
                  <a:cubicBezTo>
                    <a:pt x="64" y="22"/>
                    <a:pt x="64" y="22"/>
                    <a:pt x="63" y="22"/>
                  </a:cubicBezTo>
                  <a:cubicBezTo>
                    <a:pt x="62" y="24"/>
                    <a:pt x="59" y="27"/>
                    <a:pt x="57" y="30"/>
                  </a:cubicBezTo>
                  <a:cubicBezTo>
                    <a:pt x="58" y="31"/>
                    <a:pt x="53" y="32"/>
                    <a:pt x="52" y="32"/>
                  </a:cubicBezTo>
                  <a:cubicBezTo>
                    <a:pt x="51" y="31"/>
                    <a:pt x="47" y="33"/>
                    <a:pt x="45" y="33"/>
                  </a:cubicBezTo>
                  <a:cubicBezTo>
                    <a:pt x="45" y="32"/>
                    <a:pt x="42" y="32"/>
                    <a:pt x="41" y="33"/>
                  </a:cubicBezTo>
                  <a:cubicBezTo>
                    <a:pt x="36" y="34"/>
                    <a:pt x="27" y="35"/>
                    <a:pt x="23" y="35"/>
                  </a:cubicBezTo>
                  <a:cubicBezTo>
                    <a:pt x="23" y="34"/>
                    <a:pt x="20" y="31"/>
                    <a:pt x="19" y="31"/>
                  </a:cubicBezTo>
                  <a:cubicBezTo>
                    <a:pt x="19" y="30"/>
                    <a:pt x="19" y="29"/>
                    <a:pt x="19" y="28"/>
                  </a:cubicBezTo>
                  <a:cubicBezTo>
                    <a:pt x="20" y="25"/>
                    <a:pt x="20" y="23"/>
                    <a:pt x="20" y="20"/>
                  </a:cubicBezTo>
                  <a:cubicBezTo>
                    <a:pt x="20" y="21"/>
                    <a:pt x="20" y="20"/>
                    <a:pt x="20" y="20"/>
                  </a:cubicBezTo>
                  <a:cubicBezTo>
                    <a:pt x="20" y="19"/>
                    <a:pt x="21" y="16"/>
                    <a:pt x="21" y="14"/>
                  </a:cubicBezTo>
                  <a:cubicBezTo>
                    <a:pt x="20" y="13"/>
                    <a:pt x="20" y="13"/>
                    <a:pt x="19" y="12"/>
                  </a:cubicBezTo>
                  <a:cubicBezTo>
                    <a:pt x="18" y="9"/>
                    <a:pt x="19" y="7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4"/>
                    <a:pt x="14" y="2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0" y="2"/>
                    <a:pt x="12" y="5"/>
                    <a:pt x="11" y="8"/>
                  </a:cubicBezTo>
                  <a:cubicBezTo>
                    <a:pt x="8" y="13"/>
                    <a:pt x="8" y="19"/>
                    <a:pt x="7" y="24"/>
                  </a:cubicBezTo>
                  <a:cubicBezTo>
                    <a:pt x="7" y="25"/>
                    <a:pt x="8" y="26"/>
                    <a:pt x="8" y="27"/>
                  </a:cubicBezTo>
                  <a:cubicBezTo>
                    <a:pt x="8" y="27"/>
                    <a:pt x="8" y="32"/>
                    <a:pt x="8" y="32"/>
                  </a:cubicBezTo>
                  <a:cubicBezTo>
                    <a:pt x="8" y="32"/>
                    <a:pt x="8" y="33"/>
                    <a:pt x="8" y="34"/>
                  </a:cubicBezTo>
                  <a:cubicBezTo>
                    <a:pt x="7" y="37"/>
                    <a:pt x="8" y="39"/>
                    <a:pt x="8" y="41"/>
                  </a:cubicBezTo>
                  <a:cubicBezTo>
                    <a:pt x="9" y="44"/>
                    <a:pt x="7" y="46"/>
                    <a:pt x="7" y="48"/>
                  </a:cubicBezTo>
                  <a:cubicBezTo>
                    <a:pt x="6" y="50"/>
                    <a:pt x="8" y="54"/>
                    <a:pt x="7" y="55"/>
                  </a:cubicBezTo>
                  <a:cubicBezTo>
                    <a:pt x="5" y="60"/>
                    <a:pt x="6" y="64"/>
                    <a:pt x="5" y="68"/>
                  </a:cubicBezTo>
                  <a:cubicBezTo>
                    <a:pt x="6" y="69"/>
                    <a:pt x="6" y="70"/>
                    <a:pt x="6" y="71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5" y="74"/>
                    <a:pt x="4" y="79"/>
                    <a:pt x="5" y="82"/>
                  </a:cubicBezTo>
                  <a:cubicBezTo>
                    <a:pt x="5" y="90"/>
                    <a:pt x="3" y="97"/>
                    <a:pt x="5" y="100"/>
                  </a:cubicBezTo>
                  <a:cubicBezTo>
                    <a:pt x="5" y="102"/>
                    <a:pt x="2" y="106"/>
                    <a:pt x="2" y="108"/>
                  </a:cubicBezTo>
                  <a:cubicBezTo>
                    <a:pt x="3" y="113"/>
                    <a:pt x="1" y="118"/>
                    <a:pt x="1" y="119"/>
                  </a:cubicBezTo>
                  <a:cubicBezTo>
                    <a:pt x="0" y="126"/>
                    <a:pt x="1" y="139"/>
                    <a:pt x="2" y="142"/>
                  </a:cubicBezTo>
                  <a:cubicBezTo>
                    <a:pt x="2" y="142"/>
                    <a:pt x="4" y="144"/>
                    <a:pt x="4" y="144"/>
                  </a:cubicBezTo>
                  <a:cubicBezTo>
                    <a:pt x="5" y="145"/>
                    <a:pt x="4" y="148"/>
                    <a:pt x="5" y="150"/>
                  </a:cubicBezTo>
                  <a:cubicBezTo>
                    <a:pt x="5" y="150"/>
                    <a:pt x="6" y="150"/>
                    <a:pt x="6" y="151"/>
                  </a:cubicBezTo>
                  <a:cubicBezTo>
                    <a:pt x="7" y="151"/>
                    <a:pt x="8" y="150"/>
                    <a:pt x="10" y="150"/>
                  </a:cubicBezTo>
                  <a:cubicBezTo>
                    <a:pt x="10" y="149"/>
                    <a:pt x="11" y="149"/>
                    <a:pt x="11" y="148"/>
                  </a:cubicBezTo>
                  <a:cubicBezTo>
                    <a:pt x="11" y="147"/>
                    <a:pt x="11" y="146"/>
                    <a:pt x="11" y="145"/>
                  </a:cubicBezTo>
                  <a:cubicBezTo>
                    <a:pt x="11" y="145"/>
                    <a:pt x="11" y="145"/>
                    <a:pt x="11" y="145"/>
                  </a:cubicBezTo>
                  <a:cubicBezTo>
                    <a:pt x="12" y="144"/>
                    <a:pt x="13" y="144"/>
                    <a:pt x="13" y="143"/>
                  </a:cubicBezTo>
                  <a:cubicBezTo>
                    <a:pt x="14" y="142"/>
                    <a:pt x="13" y="141"/>
                    <a:pt x="14" y="141"/>
                  </a:cubicBezTo>
                  <a:cubicBezTo>
                    <a:pt x="15" y="138"/>
                    <a:pt x="21" y="139"/>
                    <a:pt x="21" y="139"/>
                  </a:cubicBezTo>
                  <a:cubicBezTo>
                    <a:pt x="23" y="138"/>
                    <a:pt x="24" y="137"/>
                    <a:pt x="25" y="137"/>
                  </a:cubicBezTo>
                  <a:cubicBezTo>
                    <a:pt x="26" y="137"/>
                    <a:pt x="27" y="138"/>
                    <a:pt x="28" y="137"/>
                  </a:cubicBezTo>
                  <a:cubicBezTo>
                    <a:pt x="30" y="136"/>
                    <a:pt x="32" y="135"/>
                    <a:pt x="33" y="134"/>
                  </a:cubicBezTo>
                  <a:cubicBezTo>
                    <a:pt x="35" y="134"/>
                    <a:pt x="38" y="134"/>
                    <a:pt x="39" y="134"/>
                  </a:cubicBezTo>
                  <a:cubicBezTo>
                    <a:pt x="41" y="133"/>
                    <a:pt x="50" y="134"/>
                    <a:pt x="51" y="134"/>
                  </a:cubicBezTo>
                  <a:cubicBezTo>
                    <a:pt x="51" y="134"/>
                    <a:pt x="52" y="134"/>
                    <a:pt x="52" y="134"/>
                  </a:cubicBezTo>
                  <a:cubicBezTo>
                    <a:pt x="53" y="133"/>
                    <a:pt x="58" y="134"/>
                    <a:pt x="58" y="134"/>
                  </a:cubicBezTo>
                  <a:cubicBezTo>
                    <a:pt x="59" y="134"/>
                    <a:pt x="63" y="134"/>
                    <a:pt x="64" y="134"/>
                  </a:cubicBezTo>
                  <a:cubicBezTo>
                    <a:pt x="68" y="134"/>
                    <a:pt x="69" y="134"/>
                    <a:pt x="73" y="135"/>
                  </a:cubicBezTo>
                  <a:cubicBezTo>
                    <a:pt x="74" y="135"/>
                    <a:pt x="81" y="135"/>
                    <a:pt x="82" y="135"/>
                  </a:cubicBezTo>
                  <a:cubicBezTo>
                    <a:pt x="84" y="137"/>
                    <a:pt x="87" y="137"/>
                    <a:pt x="89" y="139"/>
                  </a:cubicBezTo>
                  <a:cubicBezTo>
                    <a:pt x="90" y="137"/>
                    <a:pt x="101" y="140"/>
                    <a:pt x="103" y="140"/>
                  </a:cubicBezTo>
                  <a:cubicBezTo>
                    <a:pt x="107" y="139"/>
                    <a:pt x="112" y="142"/>
                    <a:pt x="113" y="142"/>
                  </a:cubicBezTo>
                  <a:cubicBezTo>
                    <a:pt x="116" y="141"/>
                    <a:pt x="116" y="143"/>
                    <a:pt x="117" y="144"/>
                  </a:cubicBezTo>
                  <a:cubicBezTo>
                    <a:pt x="119" y="144"/>
                    <a:pt x="120" y="144"/>
                    <a:pt x="121" y="144"/>
                  </a:cubicBezTo>
                  <a:cubicBezTo>
                    <a:pt x="125" y="146"/>
                    <a:pt x="127" y="147"/>
                    <a:pt x="131" y="147"/>
                  </a:cubicBezTo>
                  <a:cubicBezTo>
                    <a:pt x="133" y="148"/>
                    <a:pt x="138" y="148"/>
                    <a:pt x="138" y="148"/>
                  </a:cubicBezTo>
                  <a:cubicBezTo>
                    <a:pt x="139" y="147"/>
                    <a:pt x="143" y="146"/>
                    <a:pt x="144" y="146"/>
                  </a:cubicBezTo>
                  <a:cubicBezTo>
                    <a:pt x="145" y="145"/>
                    <a:pt x="146" y="144"/>
                    <a:pt x="147" y="143"/>
                  </a:cubicBezTo>
                  <a:cubicBezTo>
                    <a:pt x="147" y="143"/>
                    <a:pt x="147" y="142"/>
                    <a:pt x="147" y="142"/>
                  </a:cubicBezTo>
                  <a:cubicBezTo>
                    <a:pt x="147" y="141"/>
                    <a:pt x="150" y="140"/>
                    <a:pt x="150" y="140"/>
                  </a:cubicBezTo>
                  <a:cubicBezTo>
                    <a:pt x="152" y="138"/>
                    <a:pt x="151" y="135"/>
                    <a:pt x="153" y="133"/>
                  </a:cubicBezTo>
                  <a:cubicBezTo>
                    <a:pt x="154" y="132"/>
                    <a:pt x="155" y="132"/>
                    <a:pt x="155" y="130"/>
                  </a:cubicBezTo>
                  <a:cubicBezTo>
                    <a:pt x="154" y="129"/>
                    <a:pt x="156" y="124"/>
                    <a:pt x="156" y="123"/>
                  </a:cubicBezTo>
                  <a:close/>
                  <a:moveTo>
                    <a:pt x="56" y="109"/>
                  </a:moveTo>
                  <a:cubicBezTo>
                    <a:pt x="54" y="111"/>
                    <a:pt x="52" y="110"/>
                    <a:pt x="49" y="111"/>
                  </a:cubicBezTo>
                  <a:cubicBezTo>
                    <a:pt x="49" y="111"/>
                    <a:pt x="48" y="111"/>
                    <a:pt x="47" y="111"/>
                  </a:cubicBezTo>
                  <a:cubicBezTo>
                    <a:pt x="47" y="111"/>
                    <a:pt x="47" y="111"/>
                    <a:pt x="46" y="112"/>
                  </a:cubicBezTo>
                  <a:cubicBezTo>
                    <a:pt x="45" y="112"/>
                    <a:pt x="43" y="112"/>
                    <a:pt x="42" y="112"/>
                  </a:cubicBezTo>
                  <a:cubicBezTo>
                    <a:pt x="40" y="112"/>
                    <a:pt x="39" y="112"/>
                    <a:pt x="37" y="112"/>
                  </a:cubicBezTo>
                  <a:cubicBezTo>
                    <a:pt x="33" y="114"/>
                    <a:pt x="25" y="114"/>
                    <a:pt x="20" y="114"/>
                  </a:cubicBezTo>
                  <a:cubicBezTo>
                    <a:pt x="20" y="114"/>
                    <a:pt x="19" y="113"/>
                    <a:pt x="19" y="112"/>
                  </a:cubicBezTo>
                  <a:cubicBezTo>
                    <a:pt x="18" y="111"/>
                    <a:pt x="18" y="98"/>
                    <a:pt x="19" y="97"/>
                  </a:cubicBezTo>
                  <a:cubicBezTo>
                    <a:pt x="19" y="97"/>
                    <a:pt x="28" y="92"/>
                    <a:pt x="28" y="92"/>
                  </a:cubicBezTo>
                  <a:cubicBezTo>
                    <a:pt x="29" y="92"/>
                    <a:pt x="29" y="92"/>
                    <a:pt x="30" y="92"/>
                  </a:cubicBezTo>
                  <a:cubicBezTo>
                    <a:pt x="31" y="91"/>
                    <a:pt x="32" y="90"/>
                    <a:pt x="34" y="89"/>
                  </a:cubicBezTo>
                  <a:cubicBezTo>
                    <a:pt x="36" y="88"/>
                    <a:pt x="42" y="89"/>
                    <a:pt x="44" y="87"/>
                  </a:cubicBezTo>
                  <a:cubicBezTo>
                    <a:pt x="48" y="88"/>
                    <a:pt x="55" y="87"/>
                    <a:pt x="59" y="89"/>
                  </a:cubicBezTo>
                  <a:cubicBezTo>
                    <a:pt x="61" y="95"/>
                    <a:pt x="59" y="107"/>
                    <a:pt x="56" y="109"/>
                  </a:cubicBezTo>
                  <a:close/>
                  <a:moveTo>
                    <a:pt x="60" y="60"/>
                  </a:moveTo>
                  <a:cubicBezTo>
                    <a:pt x="60" y="62"/>
                    <a:pt x="60" y="64"/>
                    <a:pt x="59" y="64"/>
                  </a:cubicBezTo>
                  <a:cubicBezTo>
                    <a:pt x="57" y="66"/>
                    <a:pt x="53" y="68"/>
                    <a:pt x="49" y="67"/>
                  </a:cubicBezTo>
                  <a:cubicBezTo>
                    <a:pt x="48" y="67"/>
                    <a:pt x="45" y="67"/>
                    <a:pt x="43" y="67"/>
                  </a:cubicBezTo>
                  <a:cubicBezTo>
                    <a:pt x="42" y="67"/>
                    <a:pt x="40" y="68"/>
                    <a:pt x="39" y="68"/>
                  </a:cubicBezTo>
                  <a:cubicBezTo>
                    <a:pt x="38" y="68"/>
                    <a:pt x="37" y="68"/>
                    <a:pt x="36" y="68"/>
                  </a:cubicBezTo>
                  <a:cubicBezTo>
                    <a:pt x="29" y="70"/>
                    <a:pt x="27" y="71"/>
                    <a:pt x="20" y="71"/>
                  </a:cubicBezTo>
                  <a:cubicBezTo>
                    <a:pt x="15" y="59"/>
                    <a:pt x="24" y="56"/>
                    <a:pt x="33" y="51"/>
                  </a:cubicBezTo>
                  <a:cubicBezTo>
                    <a:pt x="35" y="50"/>
                    <a:pt x="38" y="52"/>
                    <a:pt x="40" y="52"/>
                  </a:cubicBezTo>
                  <a:cubicBezTo>
                    <a:pt x="42" y="51"/>
                    <a:pt x="44" y="52"/>
                    <a:pt x="46" y="51"/>
                  </a:cubicBezTo>
                  <a:cubicBezTo>
                    <a:pt x="47" y="51"/>
                    <a:pt x="49" y="49"/>
                    <a:pt x="50" y="49"/>
                  </a:cubicBezTo>
                  <a:cubicBezTo>
                    <a:pt x="51" y="48"/>
                    <a:pt x="53" y="49"/>
                    <a:pt x="54" y="48"/>
                  </a:cubicBezTo>
                  <a:cubicBezTo>
                    <a:pt x="56" y="48"/>
                    <a:pt x="57" y="49"/>
                    <a:pt x="59" y="49"/>
                  </a:cubicBezTo>
                  <a:cubicBezTo>
                    <a:pt x="62" y="52"/>
                    <a:pt x="61" y="55"/>
                    <a:pt x="60" y="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1" name="Freeform 62">
              <a:extLst>
                <a:ext uri="{FF2B5EF4-FFF2-40B4-BE49-F238E27FC236}">
                  <a16:creationId xmlns="" xmlns:a16="http://schemas.microsoft.com/office/drawing/2014/main" id="{8585EE9A-19BF-8444-8E5C-736CD8018E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64376" y="3014663"/>
              <a:ext cx="831850" cy="349250"/>
            </a:xfrm>
            <a:custGeom>
              <a:avLst/>
              <a:gdLst>
                <a:gd name="T0" fmla="*/ 262 w 275"/>
                <a:gd name="T1" fmla="*/ 71 h 114"/>
                <a:gd name="T2" fmla="*/ 242 w 275"/>
                <a:gd name="T3" fmla="*/ 70 h 114"/>
                <a:gd name="T4" fmla="*/ 227 w 275"/>
                <a:gd name="T5" fmla="*/ 69 h 114"/>
                <a:gd name="T6" fmla="*/ 178 w 275"/>
                <a:gd name="T7" fmla="*/ 63 h 114"/>
                <a:gd name="T8" fmla="*/ 186 w 275"/>
                <a:gd name="T9" fmla="*/ 34 h 114"/>
                <a:gd name="T10" fmla="*/ 121 w 275"/>
                <a:gd name="T11" fmla="*/ 40 h 114"/>
                <a:gd name="T12" fmla="*/ 96 w 275"/>
                <a:gd name="T13" fmla="*/ 36 h 114"/>
                <a:gd name="T14" fmla="*/ 104 w 275"/>
                <a:gd name="T15" fmla="*/ 28 h 114"/>
                <a:gd name="T16" fmla="*/ 126 w 275"/>
                <a:gd name="T17" fmla="*/ 32 h 114"/>
                <a:gd name="T18" fmla="*/ 144 w 275"/>
                <a:gd name="T19" fmla="*/ 31 h 114"/>
                <a:gd name="T20" fmla="*/ 178 w 275"/>
                <a:gd name="T21" fmla="*/ 29 h 114"/>
                <a:gd name="T22" fmla="*/ 208 w 275"/>
                <a:gd name="T23" fmla="*/ 40 h 114"/>
                <a:gd name="T24" fmla="*/ 229 w 275"/>
                <a:gd name="T25" fmla="*/ 34 h 114"/>
                <a:gd name="T26" fmla="*/ 217 w 275"/>
                <a:gd name="T27" fmla="*/ 20 h 114"/>
                <a:gd name="T28" fmla="*/ 198 w 275"/>
                <a:gd name="T29" fmla="*/ 17 h 114"/>
                <a:gd name="T30" fmla="*/ 161 w 275"/>
                <a:gd name="T31" fmla="*/ 15 h 114"/>
                <a:gd name="T32" fmla="*/ 146 w 275"/>
                <a:gd name="T33" fmla="*/ 9 h 114"/>
                <a:gd name="T34" fmla="*/ 118 w 275"/>
                <a:gd name="T35" fmla="*/ 1 h 114"/>
                <a:gd name="T36" fmla="*/ 96 w 275"/>
                <a:gd name="T37" fmla="*/ 15 h 114"/>
                <a:gd name="T38" fmla="*/ 56 w 275"/>
                <a:gd name="T39" fmla="*/ 19 h 114"/>
                <a:gd name="T40" fmla="*/ 40 w 275"/>
                <a:gd name="T41" fmla="*/ 32 h 114"/>
                <a:gd name="T42" fmla="*/ 30 w 275"/>
                <a:gd name="T43" fmla="*/ 53 h 114"/>
                <a:gd name="T44" fmla="*/ 36 w 275"/>
                <a:gd name="T45" fmla="*/ 63 h 114"/>
                <a:gd name="T46" fmla="*/ 50 w 275"/>
                <a:gd name="T47" fmla="*/ 61 h 114"/>
                <a:gd name="T48" fmla="*/ 58 w 275"/>
                <a:gd name="T49" fmla="*/ 34 h 114"/>
                <a:gd name="T50" fmla="*/ 87 w 275"/>
                <a:gd name="T51" fmla="*/ 54 h 114"/>
                <a:gd name="T52" fmla="*/ 52 w 275"/>
                <a:gd name="T53" fmla="*/ 69 h 114"/>
                <a:gd name="T54" fmla="*/ 0 w 275"/>
                <a:gd name="T55" fmla="*/ 80 h 114"/>
                <a:gd name="T56" fmla="*/ 46 w 275"/>
                <a:gd name="T57" fmla="*/ 86 h 114"/>
                <a:gd name="T58" fmla="*/ 56 w 275"/>
                <a:gd name="T59" fmla="*/ 97 h 114"/>
                <a:gd name="T60" fmla="*/ 49 w 275"/>
                <a:gd name="T61" fmla="*/ 113 h 114"/>
                <a:gd name="T62" fmla="*/ 73 w 275"/>
                <a:gd name="T63" fmla="*/ 98 h 114"/>
                <a:gd name="T64" fmla="*/ 112 w 275"/>
                <a:gd name="T65" fmla="*/ 98 h 114"/>
                <a:gd name="T66" fmla="*/ 150 w 275"/>
                <a:gd name="T67" fmla="*/ 99 h 114"/>
                <a:gd name="T68" fmla="*/ 175 w 275"/>
                <a:gd name="T69" fmla="*/ 100 h 114"/>
                <a:gd name="T70" fmla="*/ 213 w 275"/>
                <a:gd name="T71" fmla="*/ 103 h 114"/>
                <a:gd name="T72" fmla="*/ 185 w 275"/>
                <a:gd name="T73" fmla="*/ 88 h 114"/>
                <a:gd name="T74" fmla="*/ 189 w 275"/>
                <a:gd name="T75" fmla="*/ 78 h 114"/>
                <a:gd name="T76" fmla="*/ 215 w 275"/>
                <a:gd name="T77" fmla="*/ 83 h 114"/>
                <a:gd name="T78" fmla="*/ 232 w 275"/>
                <a:gd name="T79" fmla="*/ 89 h 114"/>
                <a:gd name="T80" fmla="*/ 259 w 275"/>
                <a:gd name="T81" fmla="*/ 91 h 114"/>
                <a:gd name="T82" fmla="*/ 273 w 275"/>
                <a:gd name="T83" fmla="*/ 80 h 114"/>
                <a:gd name="T84" fmla="*/ 115 w 275"/>
                <a:gd name="T85" fmla="*/ 80 h 114"/>
                <a:gd name="T86" fmla="*/ 91 w 275"/>
                <a:gd name="T87" fmla="*/ 88 h 114"/>
                <a:gd name="T88" fmla="*/ 85 w 275"/>
                <a:gd name="T89" fmla="*/ 80 h 114"/>
                <a:gd name="T90" fmla="*/ 114 w 275"/>
                <a:gd name="T91" fmla="*/ 74 h 114"/>
                <a:gd name="T92" fmla="*/ 125 w 275"/>
                <a:gd name="T93" fmla="*/ 60 h 114"/>
                <a:gd name="T94" fmla="*/ 98 w 275"/>
                <a:gd name="T95" fmla="*/ 63 h 114"/>
                <a:gd name="T96" fmla="*/ 118 w 275"/>
                <a:gd name="T97" fmla="*/ 52 h 114"/>
                <a:gd name="T98" fmla="*/ 125 w 275"/>
                <a:gd name="T99" fmla="*/ 60 h 114"/>
                <a:gd name="T100" fmla="*/ 150 w 275"/>
                <a:gd name="T101" fmla="*/ 84 h 114"/>
                <a:gd name="T102" fmla="*/ 132 w 275"/>
                <a:gd name="T103" fmla="*/ 76 h 114"/>
                <a:gd name="T104" fmla="*/ 161 w 275"/>
                <a:gd name="T105" fmla="*/ 75 h 114"/>
                <a:gd name="T106" fmla="*/ 140 w 275"/>
                <a:gd name="T107" fmla="*/ 61 h 114"/>
                <a:gd name="T108" fmla="*/ 167 w 275"/>
                <a:gd name="T109" fmla="*/ 5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" h="114">
                  <a:moveTo>
                    <a:pt x="271" y="73"/>
                  </a:moveTo>
                  <a:cubicBezTo>
                    <a:pt x="271" y="73"/>
                    <a:pt x="271" y="73"/>
                    <a:pt x="270" y="72"/>
                  </a:cubicBezTo>
                  <a:cubicBezTo>
                    <a:pt x="270" y="72"/>
                    <a:pt x="267" y="73"/>
                    <a:pt x="267" y="74"/>
                  </a:cubicBezTo>
                  <a:cubicBezTo>
                    <a:pt x="265" y="73"/>
                    <a:pt x="263" y="72"/>
                    <a:pt x="262" y="71"/>
                  </a:cubicBezTo>
                  <a:cubicBezTo>
                    <a:pt x="261" y="71"/>
                    <a:pt x="261" y="71"/>
                    <a:pt x="261" y="71"/>
                  </a:cubicBezTo>
                  <a:cubicBezTo>
                    <a:pt x="259" y="72"/>
                    <a:pt x="252" y="68"/>
                    <a:pt x="251" y="68"/>
                  </a:cubicBezTo>
                  <a:cubicBezTo>
                    <a:pt x="249" y="69"/>
                    <a:pt x="247" y="70"/>
                    <a:pt x="244" y="70"/>
                  </a:cubicBezTo>
                  <a:cubicBezTo>
                    <a:pt x="244" y="69"/>
                    <a:pt x="243" y="71"/>
                    <a:pt x="242" y="70"/>
                  </a:cubicBezTo>
                  <a:cubicBezTo>
                    <a:pt x="241" y="70"/>
                    <a:pt x="238" y="68"/>
                    <a:pt x="236" y="68"/>
                  </a:cubicBezTo>
                  <a:cubicBezTo>
                    <a:pt x="235" y="69"/>
                    <a:pt x="234" y="69"/>
                    <a:pt x="233" y="70"/>
                  </a:cubicBezTo>
                  <a:cubicBezTo>
                    <a:pt x="233" y="70"/>
                    <a:pt x="232" y="69"/>
                    <a:pt x="232" y="69"/>
                  </a:cubicBezTo>
                  <a:cubicBezTo>
                    <a:pt x="231" y="68"/>
                    <a:pt x="229" y="70"/>
                    <a:pt x="227" y="69"/>
                  </a:cubicBezTo>
                  <a:cubicBezTo>
                    <a:pt x="222" y="66"/>
                    <a:pt x="216" y="68"/>
                    <a:pt x="209" y="68"/>
                  </a:cubicBezTo>
                  <a:cubicBezTo>
                    <a:pt x="207" y="66"/>
                    <a:pt x="203" y="68"/>
                    <a:pt x="202" y="67"/>
                  </a:cubicBezTo>
                  <a:cubicBezTo>
                    <a:pt x="198" y="64"/>
                    <a:pt x="190" y="67"/>
                    <a:pt x="185" y="64"/>
                  </a:cubicBezTo>
                  <a:cubicBezTo>
                    <a:pt x="183" y="66"/>
                    <a:pt x="178" y="63"/>
                    <a:pt x="178" y="63"/>
                  </a:cubicBezTo>
                  <a:cubicBezTo>
                    <a:pt x="176" y="63"/>
                    <a:pt x="177" y="60"/>
                    <a:pt x="178" y="58"/>
                  </a:cubicBezTo>
                  <a:cubicBezTo>
                    <a:pt x="179" y="56"/>
                    <a:pt x="190" y="48"/>
                    <a:pt x="192" y="48"/>
                  </a:cubicBezTo>
                  <a:cubicBezTo>
                    <a:pt x="193" y="45"/>
                    <a:pt x="193" y="38"/>
                    <a:pt x="190" y="36"/>
                  </a:cubicBezTo>
                  <a:cubicBezTo>
                    <a:pt x="189" y="35"/>
                    <a:pt x="186" y="34"/>
                    <a:pt x="186" y="34"/>
                  </a:cubicBezTo>
                  <a:cubicBezTo>
                    <a:pt x="185" y="34"/>
                    <a:pt x="174" y="39"/>
                    <a:pt x="174" y="40"/>
                  </a:cubicBezTo>
                  <a:cubicBezTo>
                    <a:pt x="163" y="39"/>
                    <a:pt x="149" y="41"/>
                    <a:pt x="141" y="40"/>
                  </a:cubicBezTo>
                  <a:cubicBezTo>
                    <a:pt x="138" y="39"/>
                    <a:pt x="129" y="41"/>
                    <a:pt x="127" y="40"/>
                  </a:cubicBezTo>
                  <a:cubicBezTo>
                    <a:pt x="125" y="40"/>
                    <a:pt x="123" y="40"/>
                    <a:pt x="121" y="40"/>
                  </a:cubicBezTo>
                  <a:cubicBezTo>
                    <a:pt x="120" y="40"/>
                    <a:pt x="118" y="41"/>
                    <a:pt x="116" y="40"/>
                  </a:cubicBezTo>
                  <a:cubicBezTo>
                    <a:pt x="113" y="40"/>
                    <a:pt x="108" y="40"/>
                    <a:pt x="105" y="39"/>
                  </a:cubicBezTo>
                  <a:cubicBezTo>
                    <a:pt x="104" y="40"/>
                    <a:pt x="103" y="40"/>
                    <a:pt x="102" y="40"/>
                  </a:cubicBezTo>
                  <a:cubicBezTo>
                    <a:pt x="100" y="38"/>
                    <a:pt x="98" y="37"/>
                    <a:pt x="96" y="36"/>
                  </a:cubicBezTo>
                  <a:cubicBezTo>
                    <a:pt x="92" y="34"/>
                    <a:pt x="87" y="35"/>
                    <a:pt x="85" y="32"/>
                  </a:cubicBezTo>
                  <a:cubicBezTo>
                    <a:pt x="85" y="32"/>
                    <a:pt x="85" y="32"/>
                    <a:pt x="85" y="31"/>
                  </a:cubicBezTo>
                  <a:cubicBezTo>
                    <a:pt x="84" y="30"/>
                    <a:pt x="91" y="28"/>
                    <a:pt x="93" y="29"/>
                  </a:cubicBezTo>
                  <a:cubicBezTo>
                    <a:pt x="93" y="29"/>
                    <a:pt x="102" y="29"/>
                    <a:pt x="104" y="28"/>
                  </a:cubicBezTo>
                  <a:cubicBezTo>
                    <a:pt x="106" y="28"/>
                    <a:pt x="108" y="26"/>
                    <a:pt x="111" y="27"/>
                  </a:cubicBezTo>
                  <a:cubicBezTo>
                    <a:pt x="113" y="27"/>
                    <a:pt x="115" y="29"/>
                    <a:pt x="118" y="30"/>
                  </a:cubicBezTo>
                  <a:cubicBezTo>
                    <a:pt x="120" y="30"/>
                    <a:pt x="122" y="28"/>
                    <a:pt x="125" y="29"/>
                  </a:cubicBezTo>
                  <a:cubicBezTo>
                    <a:pt x="125" y="30"/>
                    <a:pt x="125" y="31"/>
                    <a:pt x="126" y="32"/>
                  </a:cubicBezTo>
                  <a:cubicBezTo>
                    <a:pt x="126" y="33"/>
                    <a:pt x="128" y="31"/>
                    <a:pt x="128" y="32"/>
                  </a:cubicBezTo>
                  <a:cubicBezTo>
                    <a:pt x="129" y="33"/>
                    <a:pt x="129" y="33"/>
                    <a:pt x="130" y="33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34" y="31"/>
                    <a:pt x="140" y="33"/>
                    <a:pt x="144" y="31"/>
                  </a:cubicBezTo>
                  <a:cubicBezTo>
                    <a:pt x="143" y="30"/>
                    <a:pt x="148" y="31"/>
                    <a:pt x="148" y="31"/>
                  </a:cubicBezTo>
                  <a:cubicBezTo>
                    <a:pt x="151" y="29"/>
                    <a:pt x="153" y="28"/>
                    <a:pt x="157" y="29"/>
                  </a:cubicBezTo>
                  <a:cubicBezTo>
                    <a:pt x="158" y="29"/>
                    <a:pt x="163" y="26"/>
                    <a:pt x="165" y="28"/>
                  </a:cubicBezTo>
                  <a:cubicBezTo>
                    <a:pt x="169" y="29"/>
                    <a:pt x="177" y="28"/>
                    <a:pt x="178" y="29"/>
                  </a:cubicBezTo>
                  <a:cubicBezTo>
                    <a:pt x="179" y="29"/>
                    <a:pt x="192" y="28"/>
                    <a:pt x="195" y="27"/>
                  </a:cubicBezTo>
                  <a:cubicBezTo>
                    <a:pt x="196" y="27"/>
                    <a:pt x="198" y="28"/>
                    <a:pt x="199" y="28"/>
                  </a:cubicBezTo>
                  <a:cubicBezTo>
                    <a:pt x="205" y="28"/>
                    <a:pt x="212" y="28"/>
                    <a:pt x="213" y="35"/>
                  </a:cubicBezTo>
                  <a:cubicBezTo>
                    <a:pt x="211" y="37"/>
                    <a:pt x="209" y="39"/>
                    <a:pt x="208" y="40"/>
                  </a:cubicBezTo>
                  <a:cubicBezTo>
                    <a:pt x="205" y="45"/>
                    <a:pt x="208" y="56"/>
                    <a:pt x="209" y="61"/>
                  </a:cubicBezTo>
                  <a:cubicBezTo>
                    <a:pt x="212" y="62"/>
                    <a:pt x="217" y="59"/>
                    <a:pt x="220" y="56"/>
                  </a:cubicBezTo>
                  <a:cubicBezTo>
                    <a:pt x="221" y="57"/>
                    <a:pt x="224" y="52"/>
                    <a:pt x="224" y="51"/>
                  </a:cubicBezTo>
                  <a:cubicBezTo>
                    <a:pt x="227" y="48"/>
                    <a:pt x="231" y="40"/>
                    <a:pt x="229" y="34"/>
                  </a:cubicBezTo>
                  <a:cubicBezTo>
                    <a:pt x="228" y="32"/>
                    <a:pt x="226" y="31"/>
                    <a:pt x="225" y="30"/>
                  </a:cubicBezTo>
                  <a:cubicBezTo>
                    <a:pt x="225" y="29"/>
                    <a:pt x="224" y="28"/>
                    <a:pt x="224" y="27"/>
                  </a:cubicBezTo>
                  <a:cubicBezTo>
                    <a:pt x="223" y="26"/>
                    <a:pt x="221" y="24"/>
                    <a:pt x="221" y="23"/>
                  </a:cubicBezTo>
                  <a:cubicBezTo>
                    <a:pt x="219" y="22"/>
                    <a:pt x="219" y="21"/>
                    <a:pt x="217" y="20"/>
                  </a:cubicBezTo>
                  <a:cubicBezTo>
                    <a:pt x="216" y="21"/>
                    <a:pt x="209" y="16"/>
                    <a:pt x="206" y="18"/>
                  </a:cubicBezTo>
                  <a:cubicBezTo>
                    <a:pt x="206" y="18"/>
                    <a:pt x="205" y="18"/>
                    <a:pt x="205" y="18"/>
                  </a:cubicBezTo>
                  <a:cubicBezTo>
                    <a:pt x="203" y="18"/>
                    <a:pt x="201" y="17"/>
                    <a:pt x="198" y="17"/>
                  </a:cubicBezTo>
                  <a:cubicBezTo>
                    <a:pt x="198" y="17"/>
                    <a:pt x="198" y="17"/>
                    <a:pt x="198" y="17"/>
                  </a:cubicBezTo>
                  <a:cubicBezTo>
                    <a:pt x="197" y="16"/>
                    <a:pt x="187" y="15"/>
                    <a:pt x="184" y="14"/>
                  </a:cubicBezTo>
                  <a:cubicBezTo>
                    <a:pt x="178" y="13"/>
                    <a:pt x="174" y="16"/>
                    <a:pt x="170" y="16"/>
                  </a:cubicBezTo>
                  <a:cubicBezTo>
                    <a:pt x="169" y="16"/>
                    <a:pt x="166" y="18"/>
                    <a:pt x="165" y="17"/>
                  </a:cubicBezTo>
                  <a:cubicBezTo>
                    <a:pt x="164" y="17"/>
                    <a:pt x="161" y="15"/>
                    <a:pt x="161" y="15"/>
                  </a:cubicBezTo>
                  <a:cubicBezTo>
                    <a:pt x="160" y="15"/>
                    <a:pt x="160" y="16"/>
                    <a:pt x="159" y="15"/>
                  </a:cubicBezTo>
                  <a:cubicBezTo>
                    <a:pt x="158" y="15"/>
                    <a:pt x="156" y="14"/>
                    <a:pt x="155" y="13"/>
                  </a:cubicBezTo>
                  <a:cubicBezTo>
                    <a:pt x="155" y="13"/>
                    <a:pt x="150" y="13"/>
                    <a:pt x="150" y="12"/>
                  </a:cubicBezTo>
                  <a:cubicBezTo>
                    <a:pt x="149" y="11"/>
                    <a:pt x="147" y="9"/>
                    <a:pt x="146" y="9"/>
                  </a:cubicBezTo>
                  <a:cubicBezTo>
                    <a:pt x="143" y="8"/>
                    <a:pt x="139" y="7"/>
                    <a:pt x="137" y="5"/>
                  </a:cubicBezTo>
                  <a:cubicBezTo>
                    <a:pt x="137" y="5"/>
                    <a:pt x="136" y="4"/>
                    <a:pt x="136" y="4"/>
                  </a:cubicBezTo>
                  <a:cubicBezTo>
                    <a:pt x="132" y="2"/>
                    <a:pt x="129" y="5"/>
                    <a:pt x="125" y="3"/>
                  </a:cubicBezTo>
                  <a:cubicBezTo>
                    <a:pt x="126" y="3"/>
                    <a:pt x="118" y="1"/>
                    <a:pt x="118" y="1"/>
                  </a:cubicBezTo>
                  <a:cubicBezTo>
                    <a:pt x="117" y="0"/>
                    <a:pt x="117" y="0"/>
                    <a:pt x="116" y="0"/>
                  </a:cubicBezTo>
                  <a:cubicBezTo>
                    <a:pt x="116" y="1"/>
                    <a:pt x="114" y="1"/>
                    <a:pt x="113" y="2"/>
                  </a:cubicBezTo>
                  <a:cubicBezTo>
                    <a:pt x="113" y="2"/>
                    <a:pt x="112" y="8"/>
                    <a:pt x="110" y="9"/>
                  </a:cubicBezTo>
                  <a:cubicBezTo>
                    <a:pt x="105" y="11"/>
                    <a:pt x="101" y="13"/>
                    <a:pt x="96" y="15"/>
                  </a:cubicBezTo>
                  <a:cubicBezTo>
                    <a:pt x="94" y="15"/>
                    <a:pt x="92" y="16"/>
                    <a:pt x="90" y="16"/>
                  </a:cubicBezTo>
                  <a:cubicBezTo>
                    <a:pt x="87" y="18"/>
                    <a:pt x="83" y="17"/>
                    <a:pt x="79" y="18"/>
                  </a:cubicBezTo>
                  <a:cubicBezTo>
                    <a:pt x="78" y="19"/>
                    <a:pt x="76" y="18"/>
                    <a:pt x="75" y="18"/>
                  </a:cubicBezTo>
                  <a:cubicBezTo>
                    <a:pt x="69" y="19"/>
                    <a:pt x="63" y="16"/>
                    <a:pt x="56" y="19"/>
                  </a:cubicBezTo>
                  <a:cubicBezTo>
                    <a:pt x="53" y="20"/>
                    <a:pt x="50" y="22"/>
                    <a:pt x="48" y="24"/>
                  </a:cubicBezTo>
                  <a:cubicBezTo>
                    <a:pt x="48" y="25"/>
                    <a:pt x="47" y="26"/>
                    <a:pt x="47" y="27"/>
                  </a:cubicBezTo>
                  <a:cubicBezTo>
                    <a:pt x="45" y="28"/>
                    <a:pt x="44" y="30"/>
                    <a:pt x="42" y="32"/>
                  </a:cubicBezTo>
                  <a:cubicBezTo>
                    <a:pt x="41" y="32"/>
                    <a:pt x="40" y="32"/>
                    <a:pt x="40" y="32"/>
                  </a:cubicBezTo>
                  <a:cubicBezTo>
                    <a:pt x="39" y="33"/>
                    <a:pt x="36" y="36"/>
                    <a:pt x="36" y="38"/>
                  </a:cubicBezTo>
                  <a:cubicBezTo>
                    <a:pt x="36" y="38"/>
                    <a:pt x="36" y="39"/>
                    <a:pt x="36" y="39"/>
                  </a:cubicBezTo>
                  <a:cubicBezTo>
                    <a:pt x="34" y="42"/>
                    <a:pt x="31" y="44"/>
                    <a:pt x="30" y="47"/>
                  </a:cubicBezTo>
                  <a:cubicBezTo>
                    <a:pt x="30" y="49"/>
                    <a:pt x="30" y="51"/>
                    <a:pt x="30" y="53"/>
                  </a:cubicBezTo>
                  <a:cubicBezTo>
                    <a:pt x="29" y="54"/>
                    <a:pt x="29" y="55"/>
                    <a:pt x="29" y="57"/>
                  </a:cubicBezTo>
                  <a:cubicBezTo>
                    <a:pt x="30" y="57"/>
                    <a:pt x="30" y="58"/>
                    <a:pt x="30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4" y="60"/>
                    <a:pt x="34" y="61"/>
                    <a:pt x="36" y="63"/>
                  </a:cubicBezTo>
                  <a:cubicBezTo>
                    <a:pt x="37" y="62"/>
                    <a:pt x="42" y="65"/>
                    <a:pt x="43" y="65"/>
                  </a:cubicBezTo>
                  <a:cubicBezTo>
                    <a:pt x="45" y="66"/>
                    <a:pt x="48" y="64"/>
                    <a:pt x="49" y="62"/>
                  </a:cubicBezTo>
                  <a:cubicBezTo>
                    <a:pt x="50" y="62"/>
                    <a:pt x="50" y="62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2" y="56"/>
                    <a:pt x="52" y="56"/>
                  </a:cubicBezTo>
                  <a:cubicBezTo>
                    <a:pt x="52" y="55"/>
                    <a:pt x="52" y="54"/>
                    <a:pt x="52" y="53"/>
                  </a:cubicBezTo>
                  <a:cubicBezTo>
                    <a:pt x="56" y="47"/>
                    <a:pt x="56" y="40"/>
                    <a:pt x="58" y="34"/>
                  </a:cubicBezTo>
                  <a:cubicBezTo>
                    <a:pt x="61" y="33"/>
                    <a:pt x="70" y="31"/>
                    <a:pt x="73" y="32"/>
                  </a:cubicBezTo>
                  <a:cubicBezTo>
                    <a:pt x="77" y="34"/>
                    <a:pt x="85" y="45"/>
                    <a:pt x="85" y="51"/>
                  </a:cubicBezTo>
                  <a:cubicBezTo>
                    <a:pt x="86" y="52"/>
                    <a:pt x="86" y="53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6" y="54"/>
                    <a:pt x="84" y="60"/>
                    <a:pt x="83" y="61"/>
                  </a:cubicBezTo>
                  <a:cubicBezTo>
                    <a:pt x="81" y="63"/>
                    <a:pt x="73" y="66"/>
                    <a:pt x="69" y="66"/>
                  </a:cubicBezTo>
                  <a:cubicBezTo>
                    <a:pt x="65" y="65"/>
                    <a:pt x="60" y="67"/>
                    <a:pt x="56" y="67"/>
                  </a:cubicBezTo>
                  <a:cubicBezTo>
                    <a:pt x="54" y="67"/>
                    <a:pt x="53" y="68"/>
                    <a:pt x="52" y="69"/>
                  </a:cubicBezTo>
                  <a:cubicBezTo>
                    <a:pt x="40" y="69"/>
                    <a:pt x="27" y="70"/>
                    <a:pt x="15" y="75"/>
                  </a:cubicBezTo>
                  <a:cubicBezTo>
                    <a:pt x="14" y="76"/>
                    <a:pt x="12" y="75"/>
                    <a:pt x="12" y="75"/>
                  </a:cubicBezTo>
                  <a:cubicBezTo>
                    <a:pt x="9" y="76"/>
                    <a:pt x="7" y="75"/>
                    <a:pt x="5" y="76"/>
                  </a:cubicBezTo>
                  <a:cubicBezTo>
                    <a:pt x="3" y="77"/>
                    <a:pt x="2" y="79"/>
                    <a:pt x="0" y="80"/>
                  </a:cubicBezTo>
                  <a:cubicBezTo>
                    <a:pt x="0" y="91"/>
                    <a:pt x="3" y="91"/>
                    <a:pt x="7" y="97"/>
                  </a:cubicBezTo>
                  <a:cubicBezTo>
                    <a:pt x="17" y="97"/>
                    <a:pt x="21" y="95"/>
                    <a:pt x="30" y="91"/>
                  </a:cubicBezTo>
                  <a:cubicBezTo>
                    <a:pt x="31" y="90"/>
                    <a:pt x="33" y="91"/>
                    <a:pt x="34" y="91"/>
                  </a:cubicBezTo>
                  <a:cubicBezTo>
                    <a:pt x="38" y="89"/>
                    <a:pt x="42" y="88"/>
                    <a:pt x="46" y="86"/>
                  </a:cubicBezTo>
                  <a:cubicBezTo>
                    <a:pt x="48" y="85"/>
                    <a:pt x="57" y="79"/>
                    <a:pt x="59" y="82"/>
                  </a:cubicBezTo>
                  <a:cubicBezTo>
                    <a:pt x="60" y="81"/>
                    <a:pt x="67" y="80"/>
                    <a:pt x="69" y="80"/>
                  </a:cubicBezTo>
                  <a:cubicBezTo>
                    <a:pt x="69" y="80"/>
                    <a:pt x="68" y="80"/>
                    <a:pt x="69" y="80"/>
                  </a:cubicBezTo>
                  <a:cubicBezTo>
                    <a:pt x="69" y="84"/>
                    <a:pt x="59" y="95"/>
                    <a:pt x="56" y="97"/>
                  </a:cubicBezTo>
                  <a:cubicBezTo>
                    <a:pt x="55" y="97"/>
                    <a:pt x="55" y="100"/>
                    <a:pt x="53" y="101"/>
                  </a:cubicBezTo>
                  <a:cubicBezTo>
                    <a:pt x="53" y="102"/>
                    <a:pt x="54" y="103"/>
                    <a:pt x="53" y="105"/>
                  </a:cubicBezTo>
                  <a:cubicBezTo>
                    <a:pt x="53" y="106"/>
                    <a:pt x="52" y="106"/>
                    <a:pt x="51" y="107"/>
                  </a:cubicBezTo>
                  <a:cubicBezTo>
                    <a:pt x="50" y="108"/>
                    <a:pt x="50" y="111"/>
                    <a:pt x="49" y="113"/>
                  </a:cubicBezTo>
                  <a:cubicBezTo>
                    <a:pt x="49" y="113"/>
                    <a:pt x="49" y="114"/>
                    <a:pt x="50" y="114"/>
                  </a:cubicBezTo>
                  <a:cubicBezTo>
                    <a:pt x="50" y="114"/>
                    <a:pt x="54" y="112"/>
                    <a:pt x="55" y="112"/>
                  </a:cubicBezTo>
                  <a:cubicBezTo>
                    <a:pt x="57" y="110"/>
                    <a:pt x="71" y="99"/>
                    <a:pt x="71" y="99"/>
                  </a:cubicBezTo>
                  <a:cubicBezTo>
                    <a:pt x="72" y="98"/>
                    <a:pt x="72" y="98"/>
                    <a:pt x="73" y="98"/>
                  </a:cubicBezTo>
                  <a:cubicBezTo>
                    <a:pt x="79" y="103"/>
                    <a:pt x="86" y="102"/>
                    <a:pt x="93" y="100"/>
                  </a:cubicBezTo>
                  <a:cubicBezTo>
                    <a:pt x="95" y="99"/>
                    <a:pt x="100" y="100"/>
                    <a:pt x="101" y="100"/>
                  </a:cubicBezTo>
                  <a:cubicBezTo>
                    <a:pt x="101" y="99"/>
                    <a:pt x="107" y="99"/>
                    <a:pt x="107" y="99"/>
                  </a:cubicBezTo>
                  <a:cubicBezTo>
                    <a:pt x="108" y="100"/>
                    <a:pt x="110" y="97"/>
                    <a:pt x="112" y="98"/>
                  </a:cubicBezTo>
                  <a:cubicBezTo>
                    <a:pt x="123" y="99"/>
                    <a:pt x="123" y="99"/>
                    <a:pt x="123" y="99"/>
                  </a:cubicBezTo>
                  <a:cubicBezTo>
                    <a:pt x="124" y="98"/>
                    <a:pt x="130" y="97"/>
                    <a:pt x="130" y="97"/>
                  </a:cubicBezTo>
                  <a:cubicBezTo>
                    <a:pt x="132" y="97"/>
                    <a:pt x="134" y="97"/>
                    <a:pt x="136" y="97"/>
                  </a:cubicBezTo>
                  <a:cubicBezTo>
                    <a:pt x="139" y="99"/>
                    <a:pt x="149" y="97"/>
                    <a:pt x="150" y="99"/>
                  </a:cubicBezTo>
                  <a:cubicBezTo>
                    <a:pt x="150" y="98"/>
                    <a:pt x="155" y="98"/>
                    <a:pt x="156" y="99"/>
                  </a:cubicBezTo>
                  <a:cubicBezTo>
                    <a:pt x="156" y="99"/>
                    <a:pt x="159" y="98"/>
                    <a:pt x="160" y="99"/>
                  </a:cubicBezTo>
                  <a:cubicBezTo>
                    <a:pt x="160" y="99"/>
                    <a:pt x="161" y="99"/>
                    <a:pt x="161" y="99"/>
                  </a:cubicBezTo>
                  <a:cubicBezTo>
                    <a:pt x="162" y="99"/>
                    <a:pt x="173" y="99"/>
                    <a:pt x="175" y="100"/>
                  </a:cubicBezTo>
                  <a:cubicBezTo>
                    <a:pt x="175" y="100"/>
                    <a:pt x="177" y="99"/>
                    <a:pt x="179" y="100"/>
                  </a:cubicBezTo>
                  <a:cubicBezTo>
                    <a:pt x="186" y="103"/>
                    <a:pt x="194" y="103"/>
                    <a:pt x="202" y="104"/>
                  </a:cubicBezTo>
                  <a:cubicBezTo>
                    <a:pt x="203" y="105"/>
                    <a:pt x="204" y="103"/>
                    <a:pt x="207" y="104"/>
                  </a:cubicBezTo>
                  <a:cubicBezTo>
                    <a:pt x="208" y="103"/>
                    <a:pt x="211" y="103"/>
                    <a:pt x="213" y="103"/>
                  </a:cubicBezTo>
                  <a:cubicBezTo>
                    <a:pt x="214" y="101"/>
                    <a:pt x="213" y="98"/>
                    <a:pt x="213" y="96"/>
                  </a:cubicBezTo>
                  <a:cubicBezTo>
                    <a:pt x="208" y="93"/>
                    <a:pt x="204" y="88"/>
                    <a:pt x="196" y="90"/>
                  </a:cubicBezTo>
                  <a:cubicBezTo>
                    <a:pt x="196" y="89"/>
                    <a:pt x="191" y="88"/>
                    <a:pt x="190" y="88"/>
                  </a:cubicBezTo>
                  <a:cubicBezTo>
                    <a:pt x="188" y="88"/>
                    <a:pt x="187" y="88"/>
                    <a:pt x="185" y="88"/>
                  </a:cubicBezTo>
                  <a:cubicBezTo>
                    <a:pt x="180" y="85"/>
                    <a:pt x="172" y="86"/>
                    <a:pt x="165" y="85"/>
                  </a:cubicBezTo>
                  <a:cubicBezTo>
                    <a:pt x="164" y="82"/>
                    <a:pt x="168" y="81"/>
                    <a:pt x="169" y="79"/>
                  </a:cubicBezTo>
                  <a:cubicBezTo>
                    <a:pt x="168" y="78"/>
                    <a:pt x="170" y="77"/>
                    <a:pt x="170" y="76"/>
                  </a:cubicBezTo>
                  <a:cubicBezTo>
                    <a:pt x="176" y="76"/>
                    <a:pt x="184" y="74"/>
                    <a:pt x="189" y="78"/>
                  </a:cubicBezTo>
                  <a:cubicBezTo>
                    <a:pt x="190" y="76"/>
                    <a:pt x="197" y="80"/>
                    <a:pt x="198" y="80"/>
                  </a:cubicBezTo>
                  <a:cubicBezTo>
                    <a:pt x="200" y="79"/>
                    <a:pt x="203" y="81"/>
                    <a:pt x="204" y="82"/>
                  </a:cubicBezTo>
                  <a:cubicBezTo>
                    <a:pt x="206" y="79"/>
                    <a:pt x="210" y="83"/>
                    <a:pt x="213" y="83"/>
                  </a:cubicBezTo>
                  <a:cubicBezTo>
                    <a:pt x="214" y="83"/>
                    <a:pt x="214" y="83"/>
                    <a:pt x="215" y="83"/>
                  </a:cubicBezTo>
                  <a:cubicBezTo>
                    <a:pt x="216" y="84"/>
                    <a:pt x="216" y="85"/>
                    <a:pt x="217" y="86"/>
                  </a:cubicBezTo>
                  <a:cubicBezTo>
                    <a:pt x="218" y="85"/>
                    <a:pt x="221" y="87"/>
                    <a:pt x="222" y="87"/>
                  </a:cubicBezTo>
                  <a:cubicBezTo>
                    <a:pt x="223" y="87"/>
                    <a:pt x="227" y="88"/>
                    <a:pt x="228" y="89"/>
                  </a:cubicBezTo>
                  <a:cubicBezTo>
                    <a:pt x="229" y="89"/>
                    <a:pt x="231" y="89"/>
                    <a:pt x="232" y="89"/>
                  </a:cubicBezTo>
                  <a:cubicBezTo>
                    <a:pt x="233" y="89"/>
                    <a:pt x="234" y="90"/>
                    <a:pt x="235" y="90"/>
                  </a:cubicBezTo>
                  <a:cubicBezTo>
                    <a:pt x="236" y="90"/>
                    <a:pt x="235" y="90"/>
                    <a:pt x="235" y="90"/>
                  </a:cubicBezTo>
                  <a:cubicBezTo>
                    <a:pt x="239" y="91"/>
                    <a:pt x="253" y="93"/>
                    <a:pt x="255" y="90"/>
                  </a:cubicBezTo>
                  <a:cubicBezTo>
                    <a:pt x="257" y="91"/>
                    <a:pt x="258" y="91"/>
                    <a:pt x="259" y="91"/>
                  </a:cubicBezTo>
                  <a:cubicBezTo>
                    <a:pt x="259" y="90"/>
                    <a:pt x="260" y="89"/>
                    <a:pt x="261" y="88"/>
                  </a:cubicBezTo>
                  <a:cubicBezTo>
                    <a:pt x="263" y="87"/>
                    <a:pt x="268" y="87"/>
                    <a:pt x="270" y="85"/>
                  </a:cubicBezTo>
                  <a:cubicBezTo>
                    <a:pt x="270" y="84"/>
                    <a:pt x="271" y="83"/>
                    <a:pt x="271" y="82"/>
                  </a:cubicBezTo>
                  <a:cubicBezTo>
                    <a:pt x="272" y="81"/>
                    <a:pt x="273" y="81"/>
                    <a:pt x="273" y="80"/>
                  </a:cubicBezTo>
                  <a:cubicBezTo>
                    <a:pt x="275" y="77"/>
                    <a:pt x="271" y="75"/>
                    <a:pt x="271" y="73"/>
                  </a:cubicBezTo>
                  <a:close/>
                  <a:moveTo>
                    <a:pt x="119" y="76"/>
                  </a:moveTo>
                  <a:cubicBezTo>
                    <a:pt x="119" y="76"/>
                    <a:pt x="119" y="76"/>
                    <a:pt x="119" y="77"/>
                  </a:cubicBezTo>
                  <a:cubicBezTo>
                    <a:pt x="118" y="78"/>
                    <a:pt x="117" y="79"/>
                    <a:pt x="115" y="80"/>
                  </a:cubicBezTo>
                  <a:cubicBezTo>
                    <a:pt x="115" y="81"/>
                    <a:pt x="115" y="82"/>
                    <a:pt x="115" y="83"/>
                  </a:cubicBezTo>
                  <a:cubicBezTo>
                    <a:pt x="114" y="84"/>
                    <a:pt x="112" y="84"/>
                    <a:pt x="111" y="85"/>
                  </a:cubicBezTo>
                  <a:cubicBezTo>
                    <a:pt x="110" y="85"/>
                    <a:pt x="110" y="85"/>
                    <a:pt x="109" y="85"/>
                  </a:cubicBezTo>
                  <a:cubicBezTo>
                    <a:pt x="109" y="85"/>
                    <a:pt x="93" y="87"/>
                    <a:pt x="91" y="88"/>
                  </a:cubicBezTo>
                  <a:cubicBezTo>
                    <a:pt x="89" y="89"/>
                    <a:pt x="87" y="88"/>
                    <a:pt x="87" y="88"/>
                  </a:cubicBezTo>
                  <a:cubicBezTo>
                    <a:pt x="85" y="89"/>
                    <a:pt x="83" y="89"/>
                    <a:pt x="81" y="90"/>
                  </a:cubicBezTo>
                  <a:cubicBezTo>
                    <a:pt x="80" y="90"/>
                    <a:pt x="80" y="90"/>
                    <a:pt x="79" y="89"/>
                  </a:cubicBezTo>
                  <a:cubicBezTo>
                    <a:pt x="79" y="88"/>
                    <a:pt x="84" y="82"/>
                    <a:pt x="85" y="80"/>
                  </a:cubicBezTo>
                  <a:cubicBezTo>
                    <a:pt x="90" y="81"/>
                    <a:pt x="95" y="78"/>
                    <a:pt x="98" y="76"/>
                  </a:cubicBezTo>
                  <a:cubicBezTo>
                    <a:pt x="98" y="76"/>
                    <a:pt x="101" y="77"/>
                    <a:pt x="101" y="77"/>
                  </a:cubicBezTo>
                  <a:cubicBezTo>
                    <a:pt x="101" y="76"/>
                    <a:pt x="105" y="75"/>
                    <a:pt x="105" y="75"/>
                  </a:cubicBezTo>
                  <a:cubicBezTo>
                    <a:pt x="108" y="74"/>
                    <a:pt x="113" y="76"/>
                    <a:pt x="114" y="74"/>
                  </a:cubicBezTo>
                  <a:cubicBezTo>
                    <a:pt x="115" y="74"/>
                    <a:pt x="115" y="74"/>
                    <a:pt x="115" y="75"/>
                  </a:cubicBezTo>
                  <a:cubicBezTo>
                    <a:pt x="117" y="74"/>
                    <a:pt x="118" y="75"/>
                    <a:pt x="119" y="75"/>
                  </a:cubicBezTo>
                  <a:cubicBezTo>
                    <a:pt x="119" y="76"/>
                    <a:pt x="119" y="76"/>
                    <a:pt x="119" y="76"/>
                  </a:cubicBezTo>
                  <a:close/>
                  <a:moveTo>
                    <a:pt x="125" y="60"/>
                  </a:moveTo>
                  <a:cubicBezTo>
                    <a:pt x="124" y="61"/>
                    <a:pt x="122" y="63"/>
                    <a:pt x="120" y="63"/>
                  </a:cubicBezTo>
                  <a:cubicBezTo>
                    <a:pt x="120" y="62"/>
                    <a:pt x="120" y="62"/>
                    <a:pt x="120" y="63"/>
                  </a:cubicBezTo>
                  <a:cubicBezTo>
                    <a:pt x="116" y="64"/>
                    <a:pt x="110" y="60"/>
                    <a:pt x="106" y="62"/>
                  </a:cubicBezTo>
                  <a:cubicBezTo>
                    <a:pt x="104" y="63"/>
                    <a:pt x="100" y="64"/>
                    <a:pt x="98" y="63"/>
                  </a:cubicBezTo>
                  <a:cubicBezTo>
                    <a:pt x="97" y="63"/>
                    <a:pt x="97" y="63"/>
                    <a:pt x="97" y="63"/>
                  </a:cubicBezTo>
                  <a:cubicBezTo>
                    <a:pt x="97" y="60"/>
                    <a:pt x="97" y="60"/>
                    <a:pt x="98" y="58"/>
                  </a:cubicBezTo>
                  <a:cubicBezTo>
                    <a:pt x="102" y="56"/>
                    <a:pt x="112" y="51"/>
                    <a:pt x="117" y="53"/>
                  </a:cubicBezTo>
                  <a:cubicBezTo>
                    <a:pt x="118" y="53"/>
                    <a:pt x="118" y="52"/>
                    <a:pt x="118" y="52"/>
                  </a:cubicBezTo>
                  <a:cubicBezTo>
                    <a:pt x="122" y="53"/>
                    <a:pt x="125" y="54"/>
                    <a:pt x="127" y="54"/>
                  </a:cubicBezTo>
                  <a:cubicBezTo>
                    <a:pt x="127" y="54"/>
                    <a:pt x="128" y="55"/>
                    <a:pt x="128" y="55"/>
                  </a:cubicBezTo>
                  <a:cubicBezTo>
                    <a:pt x="128" y="57"/>
                    <a:pt x="127" y="59"/>
                    <a:pt x="125" y="60"/>
                  </a:cubicBezTo>
                  <a:cubicBezTo>
                    <a:pt x="125" y="60"/>
                    <a:pt x="125" y="60"/>
                    <a:pt x="125" y="60"/>
                  </a:cubicBezTo>
                  <a:close/>
                  <a:moveTo>
                    <a:pt x="161" y="75"/>
                  </a:moveTo>
                  <a:cubicBezTo>
                    <a:pt x="159" y="77"/>
                    <a:pt x="158" y="79"/>
                    <a:pt x="157" y="81"/>
                  </a:cubicBezTo>
                  <a:cubicBezTo>
                    <a:pt x="157" y="82"/>
                    <a:pt x="157" y="82"/>
                    <a:pt x="158" y="83"/>
                  </a:cubicBezTo>
                  <a:cubicBezTo>
                    <a:pt x="157" y="86"/>
                    <a:pt x="152" y="85"/>
                    <a:pt x="150" y="84"/>
                  </a:cubicBezTo>
                  <a:cubicBezTo>
                    <a:pt x="149" y="84"/>
                    <a:pt x="148" y="85"/>
                    <a:pt x="147" y="85"/>
                  </a:cubicBezTo>
                  <a:cubicBezTo>
                    <a:pt x="147" y="85"/>
                    <a:pt x="129" y="85"/>
                    <a:pt x="126" y="83"/>
                  </a:cubicBezTo>
                  <a:cubicBezTo>
                    <a:pt x="126" y="81"/>
                    <a:pt x="129" y="79"/>
                    <a:pt x="131" y="78"/>
                  </a:cubicBezTo>
                  <a:cubicBezTo>
                    <a:pt x="132" y="77"/>
                    <a:pt x="131" y="76"/>
                    <a:pt x="132" y="76"/>
                  </a:cubicBezTo>
                  <a:cubicBezTo>
                    <a:pt x="134" y="74"/>
                    <a:pt x="149" y="73"/>
                    <a:pt x="152" y="73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56" y="73"/>
                    <a:pt x="158" y="73"/>
                    <a:pt x="161" y="74"/>
                  </a:cubicBezTo>
                  <a:cubicBezTo>
                    <a:pt x="161" y="74"/>
                    <a:pt x="161" y="75"/>
                    <a:pt x="161" y="75"/>
                  </a:cubicBezTo>
                  <a:close/>
                  <a:moveTo>
                    <a:pt x="168" y="56"/>
                  </a:moveTo>
                  <a:cubicBezTo>
                    <a:pt x="169" y="56"/>
                    <a:pt x="166" y="61"/>
                    <a:pt x="165" y="61"/>
                  </a:cubicBezTo>
                  <a:cubicBezTo>
                    <a:pt x="163" y="60"/>
                    <a:pt x="152" y="62"/>
                    <a:pt x="149" y="62"/>
                  </a:cubicBezTo>
                  <a:cubicBezTo>
                    <a:pt x="146" y="63"/>
                    <a:pt x="141" y="60"/>
                    <a:pt x="140" y="61"/>
                  </a:cubicBezTo>
                  <a:cubicBezTo>
                    <a:pt x="139" y="61"/>
                    <a:pt x="139" y="61"/>
                    <a:pt x="138" y="61"/>
                  </a:cubicBezTo>
                  <a:cubicBezTo>
                    <a:pt x="138" y="60"/>
                    <a:pt x="138" y="60"/>
                    <a:pt x="138" y="59"/>
                  </a:cubicBezTo>
                  <a:cubicBezTo>
                    <a:pt x="140" y="57"/>
                    <a:pt x="144" y="56"/>
                    <a:pt x="145" y="53"/>
                  </a:cubicBezTo>
                  <a:cubicBezTo>
                    <a:pt x="150" y="50"/>
                    <a:pt x="162" y="55"/>
                    <a:pt x="167" y="51"/>
                  </a:cubicBezTo>
                  <a:cubicBezTo>
                    <a:pt x="168" y="51"/>
                    <a:pt x="168" y="51"/>
                    <a:pt x="170" y="51"/>
                  </a:cubicBezTo>
                  <a:cubicBezTo>
                    <a:pt x="170" y="52"/>
                    <a:pt x="171" y="52"/>
                    <a:pt x="171" y="52"/>
                  </a:cubicBezTo>
                  <a:cubicBezTo>
                    <a:pt x="171" y="55"/>
                    <a:pt x="170" y="55"/>
                    <a:pt x="168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2" name="Freeform 63">
              <a:extLst>
                <a:ext uri="{FF2B5EF4-FFF2-40B4-BE49-F238E27FC236}">
                  <a16:creationId xmlns="" xmlns:a16="http://schemas.microsoft.com/office/drawing/2014/main" id="{B66EFAAC-7656-8648-9554-013C6AC987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65988" y="3328988"/>
              <a:ext cx="442913" cy="346075"/>
            </a:xfrm>
            <a:custGeom>
              <a:avLst/>
              <a:gdLst>
                <a:gd name="T0" fmla="*/ 142 w 146"/>
                <a:gd name="T1" fmla="*/ 77 h 113"/>
                <a:gd name="T2" fmla="*/ 130 w 146"/>
                <a:gd name="T3" fmla="*/ 78 h 113"/>
                <a:gd name="T4" fmla="*/ 120 w 146"/>
                <a:gd name="T5" fmla="*/ 74 h 113"/>
                <a:gd name="T6" fmla="*/ 108 w 146"/>
                <a:gd name="T7" fmla="*/ 55 h 113"/>
                <a:gd name="T8" fmla="*/ 107 w 146"/>
                <a:gd name="T9" fmla="*/ 38 h 113"/>
                <a:gd name="T10" fmla="*/ 108 w 146"/>
                <a:gd name="T11" fmla="*/ 23 h 113"/>
                <a:gd name="T12" fmla="*/ 113 w 146"/>
                <a:gd name="T13" fmla="*/ 8 h 113"/>
                <a:gd name="T14" fmla="*/ 79 w 146"/>
                <a:gd name="T15" fmla="*/ 2 h 113"/>
                <a:gd name="T16" fmla="*/ 62 w 146"/>
                <a:gd name="T17" fmla="*/ 2 h 113"/>
                <a:gd name="T18" fmla="*/ 41 w 146"/>
                <a:gd name="T19" fmla="*/ 4 h 113"/>
                <a:gd name="T20" fmla="*/ 23 w 146"/>
                <a:gd name="T21" fmla="*/ 7 h 113"/>
                <a:gd name="T22" fmla="*/ 9 w 146"/>
                <a:gd name="T23" fmla="*/ 21 h 113"/>
                <a:gd name="T24" fmla="*/ 12 w 146"/>
                <a:gd name="T25" fmla="*/ 41 h 113"/>
                <a:gd name="T26" fmla="*/ 9 w 146"/>
                <a:gd name="T27" fmla="*/ 68 h 113"/>
                <a:gd name="T28" fmla="*/ 11 w 146"/>
                <a:gd name="T29" fmla="*/ 81 h 113"/>
                <a:gd name="T30" fmla="*/ 20 w 146"/>
                <a:gd name="T31" fmla="*/ 87 h 113"/>
                <a:gd name="T32" fmla="*/ 30 w 146"/>
                <a:gd name="T33" fmla="*/ 87 h 113"/>
                <a:gd name="T34" fmla="*/ 33 w 146"/>
                <a:gd name="T35" fmla="*/ 87 h 113"/>
                <a:gd name="T36" fmla="*/ 43 w 146"/>
                <a:gd name="T37" fmla="*/ 86 h 113"/>
                <a:gd name="T38" fmla="*/ 57 w 146"/>
                <a:gd name="T39" fmla="*/ 85 h 113"/>
                <a:gd name="T40" fmla="*/ 63 w 146"/>
                <a:gd name="T41" fmla="*/ 85 h 113"/>
                <a:gd name="T42" fmla="*/ 71 w 146"/>
                <a:gd name="T43" fmla="*/ 85 h 113"/>
                <a:gd name="T44" fmla="*/ 76 w 146"/>
                <a:gd name="T45" fmla="*/ 84 h 113"/>
                <a:gd name="T46" fmla="*/ 101 w 146"/>
                <a:gd name="T47" fmla="*/ 87 h 113"/>
                <a:gd name="T48" fmla="*/ 107 w 146"/>
                <a:gd name="T49" fmla="*/ 97 h 113"/>
                <a:gd name="T50" fmla="*/ 118 w 146"/>
                <a:gd name="T51" fmla="*/ 112 h 113"/>
                <a:gd name="T52" fmla="*/ 145 w 146"/>
                <a:gd name="T53" fmla="*/ 88 h 113"/>
                <a:gd name="T54" fmla="*/ 48 w 146"/>
                <a:gd name="T55" fmla="*/ 71 h 113"/>
                <a:gd name="T56" fmla="*/ 35 w 146"/>
                <a:gd name="T57" fmla="*/ 73 h 113"/>
                <a:gd name="T58" fmla="*/ 17 w 146"/>
                <a:gd name="T59" fmla="*/ 77 h 113"/>
                <a:gd name="T60" fmla="*/ 46 w 146"/>
                <a:gd name="T61" fmla="*/ 62 h 113"/>
                <a:gd name="T62" fmla="*/ 69 w 146"/>
                <a:gd name="T63" fmla="*/ 61 h 113"/>
                <a:gd name="T64" fmla="*/ 95 w 146"/>
                <a:gd name="T65" fmla="*/ 61 h 113"/>
                <a:gd name="T66" fmla="*/ 57 w 146"/>
                <a:gd name="T67" fmla="*/ 46 h 113"/>
                <a:gd name="T68" fmla="*/ 42 w 146"/>
                <a:gd name="T69" fmla="*/ 48 h 113"/>
                <a:gd name="T70" fmla="*/ 26 w 146"/>
                <a:gd name="T71" fmla="*/ 44 h 113"/>
                <a:gd name="T72" fmla="*/ 43 w 146"/>
                <a:gd name="T73" fmla="*/ 39 h 113"/>
                <a:gd name="T74" fmla="*/ 54 w 146"/>
                <a:gd name="T75" fmla="*/ 39 h 113"/>
                <a:gd name="T76" fmla="*/ 84 w 146"/>
                <a:gd name="T77" fmla="*/ 39 h 113"/>
                <a:gd name="T78" fmla="*/ 92 w 146"/>
                <a:gd name="T79" fmla="*/ 48 h 113"/>
                <a:gd name="T80" fmla="*/ 66 w 146"/>
                <a:gd name="T81" fmla="*/ 25 h 113"/>
                <a:gd name="T82" fmla="*/ 54 w 146"/>
                <a:gd name="T83" fmla="*/ 25 h 113"/>
                <a:gd name="T84" fmla="*/ 30 w 146"/>
                <a:gd name="T85" fmla="*/ 29 h 113"/>
                <a:gd name="T86" fmla="*/ 31 w 146"/>
                <a:gd name="T87" fmla="*/ 21 h 113"/>
                <a:gd name="T88" fmla="*/ 46 w 146"/>
                <a:gd name="T89" fmla="*/ 18 h 113"/>
                <a:gd name="T90" fmla="*/ 67 w 146"/>
                <a:gd name="T91" fmla="*/ 18 h 113"/>
                <a:gd name="T92" fmla="*/ 80 w 146"/>
                <a:gd name="T93" fmla="*/ 16 h 113"/>
                <a:gd name="T94" fmla="*/ 95 w 146"/>
                <a:gd name="T95" fmla="*/ 18 h 113"/>
                <a:gd name="T96" fmla="*/ 97 w 146"/>
                <a:gd name="T97" fmla="*/ 25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6" h="113">
                  <a:moveTo>
                    <a:pt x="145" y="88"/>
                  </a:moveTo>
                  <a:cubicBezTo>
                    <a:pt x="143" y="84"/>
                    <a:pt x="140" y="83"/>
                    <a:pt x="142" y="78"/>
                  </a:cubicBezTo>
                  <a:cubicBezTo>
                    <a:pt x="142" y="77"/>
                    <a:pt x="142" y="78"/>
                    <a:pt x="142" y="77"/>
                  </a:cubicBezTo>
                  <a:cubicBezTo>
                    <a:pt x="139" y="77"/>
                    <a:pt x="138" y="80"/>
                    <a:pt x="137" y="81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3" y="81"/>
                    <a:pt x="132" y="79"/>
                    <a:pt x="130" y="78"/>
                  </a:cubicBezTo>
                  <a:cubicBezTo>
                    <a:pt x="128" y="76"/>
                    <a:pt x="126" y="77"/>
                    <a:pt x="123" y="75"/>
                  </a:cubicBezTo>
                  <a:cubicBezTo>
                    <a:pt x="123" y="75"/>
                    <a:pt x="122" y="75"/>
                    <a:pt x="122" y="76"/>
                  </a:cubicBezTo>
                  <a:cubicBezTo>
                    <a:pt x="122" y="76"/>
                    <a:pt x="120" y="74"/>
                    <a:pt x="120" y="74"/>
                  </a:cubicBezTo>
                  <a:cubicBezTo>
                    <a:pt x="118" y="74"/>
                    <a:pt x="115" y="75"/>
                    <a:pt x="114" y="75"/>
                  </a:cubicBezTo>
                  <a:cubicBezTo>
                    <a:pt x="112" y="74"/>
                    <a:pt x="111" y="72"/>
                    <a:pt x="108" y="71"/>
                  </a:cubicBezTo>
                  <a:cubicBezTo>
                    <a:pt x="106" y="68"/>
                    <a:pt x="107" y="59"/>
                    <a:pt x="108" y="55"/>
                  </a:cubicBezTo>
                  <a:cubicBezTo>
                    <a:pt x="107" y="53"/>
                    <a:pt x="107" y="50"/>
                    <a:pt x="107" y="48"/>
                  </a:cubicBezTo>
                  <a:cubicBezTo>
                    <a:pt x="107" y="47"/>
                    <a:pt x="107" y="47"/>
                    <a:pt x="107" y="46"/>
                  </a:cubicBezTo>
                  <a:cubicBezTo>
                    <a:pt x="108" y="45"/>
                    <a:pt x="108" y="39"/>
                    <a:pt x="107" y="38"/>
                  </a:cubicBezTo>
                  <a:cubicBezTo>
                    <a:pt x="108" y="37"/>
                    <a:pt x="108" y="37"/>
                    <a:pt x="109" y="36"/>
                  </a:cubicBezTo>
                  <a:cubicBezTo>
                    <a:pt x="109" y="34"/>
                    <a:pt x="108" y="33"/>
                    <a:pt x="108" y="32"/>
                  </a:cubicBezTo>
                  <a:cubicBezTo>
                    <a:pt x="109" y="31"/>
                    <a:pt x="107" y="24"/>
                    <a:pt x="108" y="23"/>
                  </a:cubicBezTo>
                  <a:cubicBezTo>
                    <a:pt x="108" y="22"/>
                    <a:pt x="110" y="21"/>
                    <a:pt x="110" y="21"/>
                  </a:cubicBezTo>
                  <a:cubicBezTo>
                    <a:pt x="110" y="21"/>
                    <a:pt x="111" y="18"/>
                    <a:pt x="112" y="18"/>
                  </a:cubicBezTo>
                  <a:cubicBezTo>
                    <a:pt x="115" y="15"/>
                    <a:pt x="114" y="11"/>
                    <a:pt x="113" y="8"/>
                  </a:cubicBezTo>
                  <a:cubicBezTo>
                    <a:pt x="112" y="7"/>
                    <a:pt x="111" y="6"/>
                    <a:pt x="110" y="5"/>
                  </a:cubicBezTo>
                  <a:cubicBezTo>
                    <a:pt x="107" y="4"/>
                    <a:pt x="102" y="3"/>
                    <a:pt x="97" y="2"/>
                  </a:cubicBezTo>
                  <a:cubicBezTo>
                    <a:pt x="91" y="0"/>
                    <a:pt x="83" y="5"/>
                    <a:pt x="79" y="2"/>
                  </a:cubicBezTo>
                  <a:cubicBezTo>
                    <a:pt x="77" y="3"/>
                    <a:pt x="74" y="2"/>
                    <a:pt x="74" y="1"/>
                  </a:cubicBezTo>
                  <a:cubicBezTo>
                    <a:pt x="73" y="2"/>
                    <a:pt x="69" y="2"/>
                    <a:pt x="68" y="1"/>
                  </a:cubicBezTo>
                  <a:cubicBezTo>
                    <a:pt x="67" y="3"/>
                    <a:pt x="64" y="1"/>
                    <a:pt x="62" y="2"/>
                  </a:cubicBezTo>
                  <a:cubicBezTo>
                    <a:pt x="60" y="2"/>
                    <a:pt x="58" y="3"/>
                    <a:pt x="56" y="4"/>
                  </a:cubicBezTo>
                  <a:cubicBezTo>
                    <a:pt x="56" y="3"/>
                    <a:pt x="53" y="3"/>
                    <a:pt x="52" y="3"/>
                  </a:cubicBezTo>
                  <a:cubicBezTo>
                    <a:pt x="49" y="5"/>
                    <a:pt x="46" y="3"/>
                    <a:pt x="41" y="4"/>
                  </a:cubicBezTo>
                  <a:cubicBezTo>
                    <a:pt x="41" y="4"/>
                    <a:pt x="38" y="5"/>
                    <a:pt x="36" y="5"/>
                  </a:cubicBezTo>
                  <a:cubicBezTo>
                    <a:pt x="36" y="5"/>
                    <a:pt x="36" y="4"/>
                    <a:pt x="36" y="4"/>
                  </a:cubicBezTo>
                  <a:cubicBezTo>
                    <a:pt x="35" y="6"/>
                    <a:pt x="25" y="6"/>
                    <a:pt x="23" y="7"/>
                  </a:cubicBezTo>
                  <a:cubicBezTo>
                    <a:pt x="17" y="7"/>
                    <a:pt x="10" y="4"/>
                    <a:pt x="7" y="6"/>
                  </a:cubicBezTo>
                  <a:cubicBezTo>
                    <a:pt x="0" y="11"/>
                    <a:pt x="6" y="13"/>
                    <a:pt x="9" y="19"/>
                  </a:cubicBezTo>
                  <a:cubicBezTo>
                    <a:pt x="10" y="20"/>
                    <a:pt x="9" y="21"/>
                    <a:pt x="9" y="21"/>
                  </a:cubicBezTo>
                  <a:cubicBezTo>
                    <a:pt x="10" y="22"/>
                    <a:pt x="11" y="23"/>
                    <a:pt x="11" y="24"/>
                  </a:cubicBezTo>
                  <a:cubicBezTo>
                    <a:pt x="11" y="24"/>
                    <a:pt x="14" y="31"/>
                    <a:pt x="13" y="32"/>
                  </a:cubicBezTo>
                  <a:cubicBezTo>
                    <a:pt x="11" y="35"/>
                    <a:pt x="12" y="36"/>
                    <a:pt x="12" y="41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1" y="46"/>
                    <a:pt x="9" y="56"/>
                    <a:pt x="9" y="56"/>
                  </a:cubicBezTo>
                  <a:cubicBezTo>
                    <a:pt x="10" y="60"/>
                    <a:pt x="10" y="67"/>
                    <a:pt x="9" y="68"/>
                  </a:cubicBezTo>
                  <a:cubicBezTo>
                    <a:pt x="9" y="71"/>
                    <a:pt x="10" y="75"/>
                    <a:pt x="10" y="76"/>
                  </a:cubicBezTo>
                  <a:cubicBezTo>
                    <a:pt x="9" y="77"/>
                    <a:pt x="9" y="79"/>
                    <a:pt x="9" y="81"/>
                  </a:cubicBezTo>
                  <a:cubicBezTo>
                    <a:pt x="10" y="81"/>
                    <a:pt x="11" y="81"/>
                    <a:pt x="11" y="81"/>
                  </a:cubicBezTo>
                  <a:cubicBezTo>
                    <a:pt x="13" y="82"/>
                    <a:pt x="13" y="84"/>
                    <a:pt x="15" y="85"/>
                  </a:cubicBezTo>
                  <a:cubicBezTo>
                    <a:pt x="16" y="87"/>
                    <a:pt x="19" y="86"/>
                    <a:pt x="20" y="87"/>
                  </a:cubicBezTo>
                  <a:cubicBezTo>
                    <a:pt x="20" y="87"/>
                    <a:pt x="20" y="87"/>
                    <a:pt x="20" y="87"/>
                  </a:cubicBezTo>
                  <a:cubicBezTo>
                    <a:pt x="21" y="87"/>
                    <a:pt x="20" y="87"/>
                    <a:pt x="21" y="87"/>
                  </a:cubicBezTo>
                  <a:cubicBezTo>
                    <a:pt x="24" y="87"/>
                    <a:pt x="25" y="87"/>
                    <a:pt x="27" y="86"/>
                  </a:cubicBezTo>
                  <a:cubicBezTo>
                    <a:pt x="28" y="86"/>
                    <a:pt x="29" y="86"/>
                    <a:pt x="30" y="87"/>
                  </a:cubicBezTo>
                  <a:cubicBezTo>
                    <a:pt x="30" y="86"/>
                    <a:pt x="30" y="86"/>
                    <a:pt x="31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3" y="87"/>
                    <a:pt x="33" y="87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6" y="87"/>
                    <a:pt x="40" y="85"/>
                    <a:pt x="43" y="85"/>
                  </a:cubicBezTo>
                  <a:cubicBezTo>
                    <a:pt x="43" y="86"/>
                    <a:pt x="43" y="86"/>
                    <a:pt x="43" y="86"/>
                  </a:cubicBezTo>
                  <a:cubicBezTo>
                    <a:pt x="44" y="85"/>
                    <a:pt x="46" y="84"/>
                    <a:pt x="46" y="84"/>
                  </a:cubicBezTo>
                  <a:cubicBezTo>
                    <a:pt x="46" y="84"/>
                    <a:pt x="49" y="85"/>
                    <a:pt x="50" y="86"/>
                  </a:cubicBezTo>
                  <a:cubicBezTo>
                    <a:pt x="52" y="85"/>
                    <a:pt x="55" y="85"/>
                    <a:pt x="57" y="85"/>
                  </a:cubicBezTo>
                  <a:cubicBezTo>
                    <a:pt x="57" y="85"/>
                    <a:pt x="57" y="86"/>
                    <a:pt x="58" y="86"/>
                  </a:cubicBezTo>
                  <a:cubicBezTo>
                    <a:pt x="59" y="86"/>
                    <a:pt x="61" y="85"/>
                    <a:pt x="62" y="85"/>
                  </a:cubicBezTo>
                  <a:cubicBezTo>
                    <a:pt x="63" y="84"/>
                    <a:pt x="62" y="85"/>
                    <a:pt x="63" y="85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65" y="85"/>
                    <a:pt x="69" y="84"/>
                    <a:pt x="70" y="85"/>
                  </a:cubicBezTo>
                  <a:cubicBezTo>
                    <a:pt x="71" y="85"/>
                    <a:pt x="71" y="85"/>
                    <a:pt x="71" y="85"/>
                  </a:cubicBezTo>
                  <a:cubicBezTo>
                    <a:pt x="72" y="85"/>
                    <a:pt x="72" y="84"/>
                    <a:pt x="72" y="84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4" y="85"/>
                    <a:pt x="75" y="83"/>
                    <a:pt x="76" y="84"/>
                  </a:cubicBezTo>
                  <a:cubicBezTo>
                    <a:pt x="77" y="85"/>
                    <a:pt x="82" y="84"/>
                    <a:pt x="83" y="84"/>
                  </a:cubicBezTo>
                  <a:cubicBezTo>
                    <a:pt x="89" y="87"/>
                    <a:pt x="97" y="86"/>
                    <a:pt x="99" y="88"/>
                  </a:cubicBezTo>
                  <a:cubicBezTo>
                    <a:pt x="99" y="87"/>
                    <a:pt x="100" y="87"/>
                    <a:pt x="101" y="87"/>
                  </a:cubicBezTo>
                  <a:cubicBezTo>
                    <a:pt x="102" y="88"/>
                    <a:pt x="104" y="91"/>
                    <a:pt x="105" y="91"/>
                  </a:cubicBezTo>
                  <a:cubicBezTo>
                    <a:pt x="105" y="94"/>
                    <a:pt x="105" y="95"/>
                    <a:pt x="106" y="97"/>
                  </a:cubicBezTo>
                  <a:cubicBezTo>
                    <a:pt x="106" y="97"/>
                    <a:pt x="106" y="97"/>
                    <a:pt x="107" y="97"/>
                  </a:cubicBezTo>
                  <a:cubicBezTo>
                    <a:pt x="106" y="99"/>
                    <a:pt x="112" y="108"/>
                    <a:pt x="113" y="110"/>
                  </a:cubicBezTo>
                  <a:cubicBezTo>
                    <a:pt x="114" y="110"/>
                    <a:pt x="116" y="110"/>
                    <a:pt x="117" y="111"/>
                  </a:cubicBezTo>
                  <a:cubicBezTo>
                    <a:pt x="117" y="111"/>
                    <a:pt x="118" y="112"/>
                    <a:pt x="118" y="112"/>
                  </a:cubicBezTo>
                  <a:cubicBezTo>
                    <a:pt x="119" y="112"/>
                    <a:pt x="123" y="113"/>
                    <a:pt x="125" y="112"/>
                  </a:cubicBezTo>
                  <a:cubicBezTo>
                    <a:pt x="130" y="109"/>
                    <a:pt x="145" y="99"/>
                    <a:pt x="146" y="91"/>
                  </a:cubicBezTo>
                  <a:cubicBezTo>
                    <a:pt x="145" y="90"/>
                    <a:pt x="146" y="89"/>
                    <a:pt x="145" y="88"/>
                  </a:cubicBezTo>
                  <a:close/>
                  <a:moveTo>
                    <a:pt x="97" y="69"/>
                  </a:moveTo>
                  <a:cubicBezTo>
                    <a:pt x="96" y="72"/>
                    <a:pt x="88" y="72"/>
                    <a:pt x="85" y="71"/>
                  </a:cubicBezTo>
                  <a:cubicBezTo>
                    <a:pt x="78" y="70"/>
                    <a:pt x="53" y="69"/>
                    <a:pt x="48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7" y="72"/>
                    <a:pt x="37" y="72"/>
                    <a:pt x="37" y="72"/>
                  </a:cubicBezTo>
                  <a:cubicBezTo>
                    <a:pt x="36" y="73"/>
                    <a:pt x="35" y="71"/>
                    <a:pt x="35" y="73"/>
                  </a:cubicBezTo>
                  <a:cubicBezTo>
                    <a:pt x="34" y="73"/>
                    <a:pt x="34" y="72"/>
                    <a:pt x="33" y="72"/>
                  </a:cubicBezTo>
                  <a:cubicBezTo>
                    <a:pt x="33" y="72"/>
                    <a:pt x="19" y="78"/>
                    <a:pt x="18" y="78"/>
                  </a:cubicBezTo>
                  <a:cubicBezTo>
                    <a:pt x="18" y="78"/>
                    <a:pt x="17" y="77"/>
                    <a:pt x="17" y="77"/>
                  </a:cubicBezTo>
                  <a:cubicBezTo>
                    <a:pt x="17" y="64"/>
                    <a:pt x="29" y="66"/>
                    <a:pt x="38" y="61"/>
                  </a:cubicBezTo>
                  <a:cubicBezTo>
                    <a:pt x="40" y="62"/>
                    <a:pt x="41" y="62"/>
                    <a:pt x="43" y="62"/>
                  </a:cubicBezTo>
                  <a:cubicBezTo>
                    <a:pt x="43" y="61"/>
                    <a:pt x="46" y="62"/>
                    <a:pt x="46" y="62"/>
                  </a:cubicBezTo>
                  <a:cubicBezTo>
                    <a:pt x="46" y="61"/>
                    <a:pt x="53" y="60"/>
                    <a:pt x="53" y="60"/>
                  </a:cubicBezTo>
                  <a:cubicBezTo>
                    <a:pt x="57" y="58"/>
                    <a:pt x="61" y="62"/>
                    <a:pt x="65" y="60"/>
                  </a:cubicBezTo>
                  <a:cubicBezTo>
                    <a:pt x="65" y="60"/>
                    <a:pt x="68" y="60"/>
                    <a:pt x="69" y="61"/>
                  </a:cubicBezTo>
                  <a:cubicBezTo>
                    <a:pt x="70" y="59"/>
                    <a:pt x="79" y="62"/>
                    <a:pt x="80" y="60"/>
                  </a:cubicBezTo>
                  <a:cubicBezTo>
                    <a:pt x="81" y="60"/>
                    <a:pt x="89" y="60"/>
                    <a:pt x="90" y="60"/>
                  </a:cubicBezTo>
                  <a:cubicBezTo>
                    <a:pt x="91" y="60"/>
                    <a:pt x="93" y="61"/>
                    <a:pt x="95" y="61"/>
                  </a:cubicBezTo>
                  <a:cubicBezTo>
                    <a:pt x="94" y="62"/>
                    <a:pt x="98" y="66"/>
                    <a:pt x="97" y="69"/>
                  </a:cubicBezTo>
                  <a:close/>
                  <a:moveTo>
                    <a:pt x="92" y="48"/>
                  </a:moveTo>
                  <a:cubicBezTo>
                    <a:pt x="84" y="44"/>
                    <a:pt x="59" y="48"/>
                    <a:pt x="57" y="46"/>
                  </a:cubicBezTo>
                  <a:cubicBezTo>
                    <a:pt x="54" y="47"/>
                    <a:pt x="51" y="47"/>
                    <a:pt x="48" y="48"/>
                  </a:cubicBezTo>
                  <a:cubicBezTo>
                    <a:pt x="49" y="47"/>
                    <a:pt x="43" y="49"/>
                    <a:pt x="42" y="48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39" y="50"/>
                    <a:pt x="27" y="53"/>
                    <a:pt x="23" y="51"/>
                  </a:cubicBezTo>
                  <a:cubicBezTo>
                    <a:pt x="23" y="50"/>
                    <a:pt x="23" y="48"/>
                    <a:pt x="23" y="47"/>
                  </a:cubicBezTo>
                  <a:cubicBezTo>
                    <a:pt x="24" y="46"/>
                    <a:pt x="25" y="45"/>
                    <a:pt x="26" y="44"/>
                  </a:cubicBezTo>
                  <a:cubicBezTo>
                    <a:pt x="27" y="44"/>
                    <a:pt x="28" y="44"/>
                    <a:pt x="30" y="44"/>
                  </a:cubicBezTo>
                  <a:cubicBezTo>
                    <a:pt x="31" y="42"/>
                    <a:pt x="33" y="42"/>
                    <a:pt x="35" y="42"/>
                  </a:cubicBezTo>
                  <a:cubicBezTo>
                    <a:pt x="37" y="41"/>
                    <a:pt x="40" y="40"/>
                    <a:pt x="43" y="39"/>
                  </a:cubicBezTo>
                  <a:cubicBezTo>
                    <a:pt x="44" y="39"/>
                    <a:pt x="45" y="39"/>
                    <a:pt x="46" y="40"/>
                  </a:cubicBezTo>
                  <a:cubicBezTo>
                    <a:pt x="48" y="39"/>
                    <a:pt x="51" y="39"/>
                    <a:pt x="52" y="38"/>
                  </a:cubicBezTo>
                  <a:cubicBezTo>
                    <a:pt x="52" y="38"/>
                    <a:pt x="54" y="39"/>
                    <a:pt x="54" y="39"/>
                  </a:cubicBezTo>
                  <a:cubicBezTo>
                    <a:pt x="55" y="39"/>
                    <a:pt x="64" y="38"/>
                    <a:pt x="64" y="37"/>
                  </a:cubicBezTo>
                  <a:cubicBezTo>
                    <a:pt x="67" y="37"/>
                    <a:pt x="77" y="38"/>
                    <a:pt x="78" y="39"/>
                  </a:cubicBezTo>
                  <a:cubicBezTo>
                    <a:pt x="79" y="38"/>
                    <a:pt x="84" y="39"/>
                    <a:pt x="84" y="39"/>
                  </a:cubicBezTo>
                  <a:cubicBezTo>
                    <a:pt x="85" y="39"/>
                    <a:pt x="95" y="39"/>
                    <a:pt x="96" y="40"/>
                  </a:cubicBezTo>
                  <a:cubicBezTo>
                    <a:pt x="98" y="41"/>
                    <a:pt x="96" y="45"/>
                    <a:pt x="97" y="46"/>
                  </a:cubicBezTo>
                  <a:cubicBezTo>
                    <a:pt x="97" y="46"/>
                    <a:pt x="93" y="49"/>
                    <a:pt x="92" y="48"/>
                  </a:cubicBezTo>
                  <a:close/>
                  <a:moveTo>
                    <a:pt x="97" y="25"/>
                  </a:moveTo>
                  <a:cubicBezTo>
                    <a:pt x="91" y="29"/>
                    <a:pt x="82" y="22"/>
                    <a:pt x="78" y="24"/>
                  </a:cubicBezTo>
                  <a:cubicBezTo>
                    <a:pt x="75" y="25"/>
                    <a:pt x="70" y="24"/>
                    <a:pt x="66" y="25"/>
                  </a:cubicBezTo>
                  <a:cubicBezTo>
                    <a:pt x="65" y="25"/>
                    <a:pt x="64" y="25"/>
                    <a:pt x="63" y="25"/>
                  </a:cubicBezTo>
                  <a:cubicBezTo>
                    <a:pt x="62" y="25"/>
                    <a:pt x="57" y="26"/>
                    <a:pt x="56" y="26"/>
                  </a:cubicBezTo>
                  <a:cubicBezTo>
                    <a:pt x="55" y="26"/>
                    <a:pt x="55" y="25"/>
                    <a:pt x="54" y="25"/>
                  </a:cubicBezTo>
                  <a:cubicBezTo>
                    <a:pt x="50" y="26"/>
                    <a:pt x="48" y="27"/>
                    <a:pt x="42" y="27"/>
                  </a:cubicBezTo>
                  <a:cubicBezTo>
                    <a:pt x="41" y="27"/>
                    <a:pt x="41" y="28"/>
                    <a:pt x="40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28" y="29"/>
                    <a:pt x="26" y="26"/>
                    <a:pt x="25" y="26"/>
                  </a:cubicBezTo>
                  <a:cubicBezTo>
                    <a:pt x="25" y="24"/>
                    <a:pt x="26" y="25"/>
                    <a:pt x="27" y="24"/>
                  </a:cubicBezTo>
                  <a:cubicBezTo>
                    <a:pt x="29" y="23"/>
                    <a:pt x="29" y="22"/>
                    <a:pt x="31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5" y="20"/>
                    <a:pt x="38" y="20"/>
                    <a:pt x="42" y="18"/>
                  </a:cubicBezTo>
                  <a:cubicBezTo>
                    <a:pt x="42" y="17"/>
                    <a:pt x="45" y="18"/>
                    <a:pt x="46" y="18"/>
                  </a:cubicBezTo>
                  <a:cubicBezTo>
                    <a:pt x="46" y="17"/>
                    <a:pt x="50" y="17"/>
                    <a:pt x="51" y="17"/>
                  </a:cubicBezTo>
                  <a:cubicBezTo>
                    <a:pt x="53" y="16"/>
                    <a:pt x="59" y="17"/>
                    <a:pt x="61" y="17"/>
                  </a:cubicBezTo>
                  <a:cubicBezTo>
                    <a:pt x="64" y="16"/>
                    <a:pt x="66" y="17"/>
                    <a:pt x="67" y="18"/>
                  </a:cubicBezTo>
                  <a:cubicBezTo>
                    <a:pt x="70" y="18"/>
                    <a:pt x="74" y="17"/>
                    <a:pt x="75" y="17"/>
                  </a:cubicBezTo>
                  <a:cubicBezTo>
                    <a:pt x="77" y="16"/>
                    <a:pt x="79" y="18"/>
                    <a:pt x="80" y="17"/>
                  </a:cubicBezTo>
                  <a:cubicBezTo>
                    <a:pt x="80" y="17"/>
                    <a:pt x="80" y="17"/>
                    <a:pt x="80" y="16"/>
                  </a:cubicBezTo>
                  <a:cubicBezTo>
                    <a:pt x="81" y="16"/>
                    <a:pt x="83" y="17"/>
                    <a:pt x="83" y="17"/>
                  </a:cubicBezTo>
                  <a:cubicBezTo>
                    <a:pt x="83" y="17"/>
                    <a:pt x="88" y="16"/>
                    <a:pt x="89" y="17"/>
                  </a:cubicBezTo>
                  <a:cubicBezTo>
                    <a:pt x="89" y="17"/>
                    <a:pt x="94" y="18"/>
                    <a:pt x="95" y="18"/>
                  </a:cubicBezTo>
                  <a:cubicBezTo>
                    <a:pt x="96" y="18"/>
                    <a:pt x="96" y="19"/>
                    <a:pt x="96" y="18"/>
                  </a:cubicBezTo>
                  <a:cubicBezTo>
                    <a:pt x="97" y="19"/>
                    <a:pt x="98" y="19"/>
                    <a:pt x="99" y="20"/>
                  </a:cubicBezTo>
                  <a:cubicBezTo>
                    <a:pt x="99" y="22"/>
                    <a:pt x="98" y="23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3" name="Freeform 64">
              <a:extLst>
                <a:ext uri="{FF2B5EF4-FFF2-40B4-BE49-F238E27FC236}">
                  <a16:creationId xmlns="" xmlns:a16="http://schemas.microsoft.com/office/drawing/2014/main" id="{F861EDCE-4CF1-E24B-B52E-E796BE541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8838" y="3549651"/>
              <a:ext cx="73025" cy="119063"/>
            </a:xfrm>
            <a:custGeom>
              <a:avLst/>
              <a:gdLst>
                <a:gd name="T0" fmla="*/ 6 w 24"/>
                <a:gd name="T1" fmla="*/ 0 h 39"/>
                <a:gd name="T2" fmla="*/ 8 w 24"/>
                <a:gd name="T3" fmla="*/ 0 h 39"/>
                <a:gd name="T4" fmla="*/ 8 w 24"/>
                <a:gd name="T5" fmla="*/ 1 h 39"/>
                <a:gd name="T6" fmla="*/ 13 w 24"/>
                <a:gd name="T7" fmla="*/ 16 h 39"/>
                <a:gd name="T8" fmla="*/ 16 w 24"/>
                <a:gd name="T9" fmla="*/ 18 h 39"/>
                <a:gd name="T10" fmla="*/ 17 w 24"/>
                <a:gd name="T11" fmla="*/ 18 h 39"/>
                <a:gd name="T12" fmla="*/ 23 w 24"/>
                <a:gd name="T13" fmla="*/ 15 h 39"/>
                <a:gd name="T14" fmla="*/ 24 w 24"/>
                <a:gd name="T15" fmla="*/ 25 h 39"/>
                <a:gd name="T16" fmla="*/ 24 w 24"/>
                <a:gd name="T17" fmla="*/ 33 h 39"/>
                <a:gd name="T18" fmla="*/ 21 w 24"/>
                <a:gd name="T19" fmla="*/ 37 h 39"/>
                <a:gd name="T20" fmla="*/ 18 w 24"/>
                <a:gd name="T21" fmla="*/ 39 h 39"/>
                <a:gd name="T22" fmla="*/ 3 w 24"/>
                <a:gd name="T23" fmla="*/ 26 h 39"/>
                <a:gd name="T24" fmla="*/ 3 w 24"/>
                <a:gd name="T25" fmla="*/ 24 h 39"/>
                <a:gd name="T26" fmla="*/ 1 w 24"/>
                <a:gd name="T27" fmla="*/ 20 h 39"/>
                <a:gd name="T28" fmla="*/ 2 w 24"/>
                <a:gd name="T29" fmla="*/ 17 h 39"/>
                <a:gd name="T30" fmla="*/ 0 w 24"/>
                <a:gd name="T31" fmla="*/ 10 h 39"/>
                <a:gd name="T32" fmla="*/ 3 w 24"/>
                <a:gd name="T33" fmla="*/ 5 h 39"/>
                <a:gd name="T34" fmla="*/ 6 w 24"/>
                <a:gd name="T35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39">
                  <a:moveTo>
                    <a:pt x="6" y="0"/>
                  </a:moveTo>
                  <a:cubicBezTo>
                    <a:pt x="7" y="0"/>
                    <a:pt x="7" y="0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5" y="5"/>
                    <a:pt x="12" y="13"/>
                    <a:pt x="13" y="16"/>
                  </a:cubicBezTo>
                  <a:cubicBezTo>
                    <a:pt x="14" y="17"/>
                    <a:pt x="15" y="16"/>
                    <a:pt x="16" y="18"/>
                  </a:cubicBezTo>
                  <a:cubicBezTo>
                    <a:pt x="16" y="18"/>
                    <a:pt x="17" y="18"/>
                    <a:pt x="17" y="18"/>
                  </a:cubicBezTo>
                  <a:cubicBezTo>
                    <a:pt x="18" y="16"/>
                    <a:pt x="21" y="15"/>
                    <a:pt x="23" y="15"/>
                  </a:cubicBezTo>
                  <a:cubicBezTo>
                    <a:pt x="24" y="19"/>
                    <a:pt x="20" y="21"/>
                    <a:pt x="24" y="25"/>
                  </a:cubicBezTo>
                  <a:cubicBezTo>
                    <a:pt x="24" y="28"/>
                    <a:pt x="24" y="30"/>
                    <a:pt x="24" y="33"/>
                  </a:cubicBezTo>
                  <a:cubicBezTo>
                    <a:pt x="23" y="34"/>
                    <a:pt x="22" y="36"/>
                    <a:pt x="21" y="37"/>
                  </a:cubicBezTo>
                  <a:cubicBezTo>
                    <a:pt x="20" y="38"/>
                    <a:pt x="19" y="38"/>
                    <a:pt x="18" y="39"/>
                  </a:cubicBezTo>
                  <a:cubicBezTo>
                    <a:pt x="12" y="37"/>
                    <a:pt x="6" y="31"/>
                    <a:pt x="3" y="26"/>
                  </a:cubicBezTo>
                  <a:cubicBezTo>
                    <a:pt x="3" y="26"/>
                    <a:pt x="4" y="25"/>
                    <a:pt x="3" y="24"/>
                  </a:cubicBezTo>
                  <a:cubicBezTo>
                    <a:pt x="3" y="23"/>
                    <a:pt x="2" y="21"/>
                    <a:pt x="1" y="20"/>
                  </a:cubicBezTo>
                  <a:cubicBezTo>
                    <a:pt x="1" y="19"/>
                    <a:pt x="2" y="18"/>
                    <a:pt x="2" y="17"/>
                  </a:cubicBezTo>
                  <a:cubicBezTo>
                    <a:pt x="1" y="15"/>
                    <a:pt x="0" y="13"/>
                    <a:pt x="0" y="10"/>
                  </a:cubicBezTo>
                  <a:cubicBezTo>
                    <a:pt x="1" y="9"/>
                    <a:pt x="2" y="7"/>
                    <a:pt x="3" y="5"/>
                  </a:cubicBezTo>
                  <a:cubicBezTo>
                    <a:pt x="4" y="3"/>
                    <a:pt x="4" y="2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</p:grpSp>
      <p:cxnSp>
        <p:nvCxnSpPr>
          <p:cNvPr id="204" name="直线连接符 203">
            <a:extLst>
              <a:ext uri="{FF2B5EF4-FFF2-40B4-BE49-F238E27FC236}">
                <a16:creationId xmlns="" xmlns:a16="http://schemas.microsoft.com/office/drawing/2014/main" id="{62084E9C-B7D7-4E41-901B-0C72423D6309}"/>
              </a:ext>
            </a:extLst>
          </p:cNvPr>
          <p:cNvCxnSpPr>
            <a:cxnSpLocks/>
          </p:cNvCxnSpPr>
          <p:nvPr/>
        </p:nvCxnSpPr>
        <p:spPr>
          <a:xfrm flipH="1">
            <a:off x="-7622" y="6342611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直线连接符 204">
            <a:extLst>
              <a:ext uri="{FF2B5EF4-FFF2-40B4-BE49-F238E27FC236}">
                <a16:creationId xmlns="" xmlns:a16="http://schemas.microsoft.com/office/drawing/2014/main" id="{4A5A33DD-6F0D-874E-8B31-EA078C97FE52}"/>
              </a:ext>
            </a:extLst>
          </p:cNvPr>
          <p:cNvCxnSpPr>
            <a:cxnSpLocks/>
          </p:cNvCxnSpPr>
          <p:nvPr/>
        </p:nvCxnSpPr>
        <p:spPr>
          <a:xfrm flipH="1">
            <a:off x="-7622" y="703815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文本框 1">
            <a:extLst>
              <a:ext uri="{FF2B5EF4-FFF2-40B4-BE49-F238E27FC236}">
                <a16:creationId xmlns="" xmlns:a16="http://schemas.microsoft.com/office/drawing/2014/main" id="{C295B75C-9707-5C47-A1AD-56535619FD78}"/>
              </a:ext>
            </a:extLst>
          </p:cNvPr>
          <p:cNvSpPr txBox="1"/>
          <p:nvPr/>
        </p:nvSpPr>
        <p:spPr>
          <a:xfrm>
            <a:off x="154984" y="69743"/>
            <a:ext cx="233910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b="1" dirty="0">
                <a:solidFill>
                  <a:schemeClr val="accent2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搞定流程排版</a:t>
            </a:r>
          </a:p>
        </p:txBody>
      </p:sp>
      <p:sp>
        <p:nvSpPr>
          <p:cNvPr id="5" name="右箭头 4">
            <a:extLst>
              <a:ext uri="{FF2B5EF4-FFF2-40B4-BE49-F238E27FC236}">
                <a16:creationId xmlns="" xmlns:a16="http://schemas.microsoft.com/office/drawing/2014/main" id="{343CD74F-9954-B246-823D-86CAE8288F33}"/>
              </a:ext>
            </a:extLst>
          </p:cNvPr>
          <p:cNvSpPr/>
          <p:nvPr/>
        </p:nvSpPr>
        <p:spPr>
          <a:xfrm>
            <a:off x="481402" y="2329930"/>
            <a:ext cx="11229196" cy="422309"/>
          </a:xfrm>
          <a:prstGeom prst="rightArrow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  <p:grpSp>
        <p:nvGrpSpPr>
          <p:cNvPr id="7" name="组合 6">
            <a:extLst>
              <a:ext uri="{FF2B5EF4-FFF2-40B4-BE49-F238E27FC236}">
                <a16:creationId xmlns="" xmlns:a16="http://schemas.microsoft.com/office/drawing/2014/main" id="{A8D73971-A51F-9D4F-B9C7-FB9A1D7BE63E}"/>
              </a:ext>
            </a:extLst>
          </p:cNvPr>
          <p:cNvGrpSpPr/>
          <p:nvPr/>
        </p:nvGrpSpPr>
        <p:grpSpPr>
          <a:xfrm>
            <a:off x="1028461" y="1968259"/>
            <a:ext cx="1112293" cy="1112293"/>
            <a:chOff x="1591564" y="2429301"/>
            <a:chExt cx="1112293" cy="1112293"/>
          </a:xfrm>
        </p:grpSpPr>
        <p:sp>
          <p:nvSpPr>
            <p:cNvPr id="4" name="椭圆 3">
              <a:extLst>
                <a:ext uri="{FF2B5EF4-FFF2-40B4-BE49-F238E27FC236}">
                  <a16:creationId xmlns="" xmlns:a16="http://schemas.microsoft.com/office/drawing/2014/main" id="{F9AE2505-19D6-114E-8F66-4F57EC939222}"/>
                </a:ext>
              </a:extLst>
            </p:cNvPr>
            <p:cNvSpPr/>
            <p:nvPr/>
          </p:nvSpPr>
          <p:spPr>
            <a:xfrm>
              <a:off x="1591564" y="2429301"/>
              <a:ext cx="1112293" cy="1112293"/>
            </a:xfrm>
            <a:prstGeom prst="ellipse">
              <a:avLst/>
            </a:prstGeom>
            <a:solidFill>
              <a:schemeClr val="accent1"/>
            </a:solidFill>
            <a:ln w="571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 dirty="0"/>
            </a:p>
          </p:txBody>
        </p:sp>
        <p:sp>
          <p:nvSpPr>
            <p:cNvPr id="116" name="椭圆 115">
              <a:extLst>
                <a:ext uri="{FF2B5EF4-FFF2-40B4-BE49-F238E27FC236}">
                  <a16:creationId xmlns="" xmlns:a16="http://schemas.microsoft.com/office/drawing/2014/main" id="{98C4745E-A34A-824C-A678-E7EEDA6E0444}"/>
                </a:ext>
              </a:extLst>
            </p:cNvPr>
            <p:cNvSpPr/>
            <p:nvPr/>
          </p:nvSpPr>
          <p:spPr>
            <a:xfrm>
              <a:off x="1735097" y="2572834"/>
              <a:ext cx="825227" cy="825227"/>
            </a:xfrm>
            <a:prstGeom prst="ellipse">
              <a:avLst/>
            </a:prstGeom>
            <a:noFill/>
            <a:ln w="12700">
              <a:solidFill>
                <a:schemeClr val="bg1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 dirty="0"/>
            </a:p>
          </p:txBody>
        </p:sp>
        <p:sp>
          <p:nvSpPr>
            <p:cNvPr id="211" name="Freeform 8">
              <a:extLst>
                <a:ext uri="{FF2B5EF4-FFF2-40B4-BE49-F238E27FC236}">
                  <a16:creationId xmlns="" xmlns:a16="http://schemas.microsoft.com/office/drawing/2014/main" id="{096D9042-7828-9D45-9228-F4BC42B9C8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913157" y="2774324"/>
              <a:ext cx="543599" cy="404330"/>
            </a:xfrm>
            <a:custGeom>
              <a:avLst/>
              <a:gdLst>
                <a:gd name="T0" fmla="*/ 115 w 183"/>
                <a:gd name="T1" fmla="*/ 58 h 136"/>
                <a:gd name="T2" fmla="*/ 57 w 183"/>
                <a:gd name="T3" fmla="*/ 0 h 136"/>
                <a:gd name="T4" fmla="*/ 0 w 183"/>
                <a:gd name="T5" fmla="*/ 58 h 136"/>
                <a:gd name="T6" fmla="*/ 57 w 183"/>
                <a:gd name="T7" fmla="*/ 116 h 136"/>
                <a:gd name="T8" fmla="*/ 115 w 183"/>
                <a:gd name="T9" fmla="*/ 58 h 136"/>
                <a:gd name="T10" fmla="*/ 17 w 183"/>
                <a:gd name="T11" fmla="*/ 56 h 136"/>
                <a:gd name="T12" fmla="*/ 17 w 183"/>
                <a:gd name="T13" fmla="*/ 57 h 136"/>
                <a:gd name="T14" fmla="*/ 13 w 183"/>
                <a:gd name="T15" fmla="*/ 62 h 136"/>
                <a:gd name="T16" fmla="*/ 8 w 183"/>
                <a:gd name="T17" fmla="*/ 57 h 136"/>
                <a:gd name="T18" fmla="*/ 8 w 183"/>
                <a:gd name="T19" fmla="*/ 54 h 136"/>
                <a:gd name="T20" fmla="*/ 8 w 183"/>
                <a:gd name="T21" fmla="*/ 54 h 136"/>
                <a:gd name="T22" fmla="*/ 50 w 183"/>
                <a:gd name="T23" fmla="*/ 11 h 136"/>
                <a:gd name="T24" fmla="*/ 50 w 183"/>
                <a:gd name="T25" fmla="*/ 11 h 136"/>
                <a:gd name="T26" fmla="*/ 57 w 183"/>
                <a:gd name="T27" fmla="*/ 11 h 136"/>
                <a:gd name="T28" fmla="*/ 61 w 183"/>
                <a:gd name="T29" fmla="*/ 16 h 136"/>
                <a:gd name="T30" fmla="*/ 57 w 183"/>
                <a:gd name="T31" fmla="*/ 21 h 136"/>
                <a:gd name="T32" fmla="*/ 52 w 183"/>
                <a:gd name="T33" fmla="*/ 21 h 136"/>
                <a:gd name="T34" fmla="*/ 17 w 183"/>
                <a:gd name="T35" fmla="*/ 56 h 136"/>
                <a:gd name="T36" fmla="*/ 45 w 183"/>
                <a:gd name="T37" fmla="*/ 58 h 136"/>
                <a:gd name="T38" fmla="*/ 57 w 183"/>
                <a:gd name="T39" fmla="*/ 46 h 136"/>
                <a:gd name="T40" fmla="*/ 70 w 183"/>
                <a:gd name="T41" fmla="*/ 58 h 136"/>
                <a:gd name="T42" fmla="*/ 57 w 183"/>
                <a:gd name="T43" fmla="*/ 70 h 136"/>
                <a:gd name="T44" fmla="*/ 45 w 183"/>
                <a:gd name="T45" fmla="*/ 58 h 136"/>
                <a:gd name="T46" fmla="*/ 172 w 183"/>
                <a:gd name="T47" fmla="*/ 51 h 136"/>
                <a:gd name="T48" fmla="*/ 150 w 183"/>
                <a:gd name="T49" fmla="*/ 57 h 136"/>
                <a:gd name="T50" fmla="*/ 156 w 183"/>
                <a:gd name="T51" fmla="*/ 80 h 136"/>
                <a:gd name="T52" fmla="*/ 156 w 183"/>
                <a:gd name="T53" fmla="*/ 80 h 136"/>
                <a:gd name="T54" fmla="*/ 90 w 183"/>
                <a:gd name="T55" fmla="*/ 120 h 136"/>
                <a:gd name="T56" fmla="*/ 90 w 183"/>
                <a:gd name="T57" fmla="*/ 115 h 136"/>
                <a:gd name="T58" fmla="*/ 57 w 183"/>
                <a:gd name="T59" fmla="*/ 124 h 136"/>
                <a:gd name="T60" fmla="*/ 24 w 183"/>
                <a:gd name="T61" fmla="*/ 115 h 136"/>
                <a:gd name="T62" fmla="*/ 24 w 183"/>
                <a:gd name="T63" fmla="*/ 128 h 136"/>
                <a:gd name="T64" fmla="*/ 33 w 183"/>
                <a:gd name="T65" fmla="*/ 136 h 136"/>
                <a:gd name="T66" fmla="*/ 82 w 183"/>
                <a:gd name="T67" fmla="*/ 136 h 136"/>
                <a:gd name="T68" fmla="*/ 90 w 183"/>
                <a:gd name="T69" fmla="*/ 128 h 136"/>
                <a:gd name="T70" fmla="*/ 90 w 183"/>
                <a:gd name="T71" fmla="*/ 128 h 136"/>
                <a:gd name="T72" fmla="*/ 164 w 183"/>
                <a:gd name="T73" fmla="*/ 82 h 136"/>
                <a:gd name="T74" fmla="*/ 178 w 183"/>
                <a:gd name="T75" fmla="*/ 74 h 136"/>
                <a:gd name="T76" fmla="*/ 172 w 183"/>
                <a:gd name="T77" fmla="*/ 51 h 136"/>
                <a:gd name="T78" fmla="*/ 162 w 183"/>
                <a:gd name="T79" fmla="*/ 65 h 136"/>
                <a:gd name="T80" fmla="*/ 158 w 183"/>
                <a:gd name="T81" fmla="*/ 60 h 136"/>
                <a:gd name="T82" fmla="*/ 162 w 183"/>
                <a:gd name="T83" fmla="*/ 56 h 136"/>
                <a:gd name="T84" fmla="*/ 167 w 183"/>
                <a:gd name="T85" fmla="*/ 60 h 136"/>
                <a:gd name="T86" fmla="*/ 162 w 183"/>
                <a:gd name="T87" fmla="*/ 65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3" h="136">
                  <a:moveTo>
                    <a:pt x="115" y="58"/>
                  </a:moveTo>
                  <a:cubicBezTo>
                    <a:pt x="115" y="26"/>
                    <a:pt x="89" y="0"/>
                    <a:pt x="57" y="0"/>
                  </a:cubicBezTo>
                  <a:cubicBezTo>
                    <a:pt x="25" y="0"/>
                    <a:pt x="0" y="26"/>
                    <a:pt x="0" y="58"/>
                  </a:cubicBezTo>
                  <a:cubicBezTo>
                    <a:pt x="0" y="90"/>
                    <a:pt x="25" y="116"/>
                    <a:pt x="57" y="116"/>
                  </a:cubicBezTo>
                  <a:cubicBezTo>
                    <a:pt x="89" y="116"/>
                    <a:pt x="115" y="90"/>
                    <a:pt x="115" y="58"/>
                  </a:cubicBezTo>
                  <a:close/>
                  <a:moveTo>
                    <a:pt x="17" y="56"/>
                  </a:moveTo>
                  <a:cubicBezTo>
                    <a:pt x="17" y="57"/>
                    <a:pt x="17" y="57"/>
                    <a:pt x="17" y="57"/>
                  </a:cubicBezTo>
                  <a:cubicBezTo>
                    <a:pt x="17" y="60"/>
                    <a:pt x="15" y="62"/>
                    <a:pt x="13" y="62"/>
                  </a:cubicBezTo>
                  <a:cubicBezTo>
                    <a:pt x="10" y="62"/>
                    <a:pt x="8" y="60"/>
                    <a:pt x="8" y="57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8" y="54"/>
                    <a:pt x="8" y="54"/>
                    <a:pt x="8" y="54"/>
                  </a:cubicBezTo>
                  <a:cubicBezTo>
                    <a:pt x="9" y="31"/>
                    <a:pt x="27" y="12"/>
                    <a:pt x="50" y="11"/>
                  </a:cubicBezTo>
                  <a:cubicBezTo>
                    <a:pt x="50" y="11"/>
                    <a:pt x="50" y="11"/>
                    <a:pt x="50" y="11"/>
                  </a:cubicBezTo>
                  <a:cubicBezTo>
                    <a:pt x="57" y="11"/>
                    <a:pt x="57" y="11"/>
                    <a:pt x="57" y="11"/>
                  </a:cubicBezTo>
                  <a:cubicBezTo>
                    <a:pt x="59" y="11"/>
                    <a:pt x="61" y="13"/>
                    <a:pt x="61" y="16"/>
                  </a:cubicBezTo>
                  <a:cubicBezTo>
                    <a:pt x="61" y="19"/>
                    <a:pt x="59" y="21"/>
                    <a:pt x="57" y="21"/>
                  </a:cubicBezTo>
                  <a:cubicBezTo>
                    <a:pt x="52" y="21"/>
                    <a:pt x="52" y="21"/>
                    <a:pt x="52" y="21"/>
                  </a:cubicBezTo>
                  <a:cubicBezTo>
                    <a:pt x="33" y="21"/>
                    <a:pt x="17" y="36"/>
                    <a:pt x="17" y="56"/>
                  </a:cubicBezTo>
                  <a:close/>
                  <a:moveTo>
                    <a:pt x="45" y="58"/>
                  </a:moveTo>
                  <a:cubicBezTo>
                    <a:pt x="45" y="51"/>
                    <a:pt x="50" y="46"/>
                    <a:pt x="57" y="46"/>
                  </a:cubicBezTo>
                  <a:cubicBezTo>
                    <a:pt x="64" y="46"/>
                    <a:pt x="70" y="51"/>
                    <a:pt x="70" y="58"/>
                  </a:cubicBezTo>
                  <a:cubicBezTo>
                    <a:pt x="70" y="65"/>
                    <a:pt x="64" y="70"/>
                    <a:pt x="57" y="70"/>
                  </a:cubicBezTo>
                  <a:cubicBezTo>
                    <a:pt x="50" y="70"/>
                    <a:pt x="45" y="65"/>
                    <a:pt x="45" y="58"/>
                  </a:cubicBezTo>
                  <a:close/>
                  <a:moveTo>
                    <a:pt x="172" y="51"/>
                  </a:moveTo>
                  <a:cubicBezTo>
                    <a:pt x="164" y="47"/>
                    <a:pt x="154" y="50"/>
                    <a:pt x="150" y="57"/>
                  </a:cubicBezTo>
                  <a:cubicBezTo>
                    <a:pt x="145" y="65"/>
                    <a:pt x="148" y="75"/>
                    <a:pt x="156" y="80"/>
                  </a:cubicBezTo>
                  <a:cubicBezTo>
                    <a:pt x="156" y="80"/>
                    <a:pt x="156" y="80"/>
                    <a:pt x="156" y="80"/>
                  </a:cubicBezTo>
                  <a:cubicBezTo>
                    <a:pt x="143" y="104"/>
                    <a:pt x="118" y="120"/>
                    <a:pt x="90" y="120"/>
                  </a:cubicBezTo>
                  <a:cubicBezTo>
                    <a:pt x="90" y="115"/>
                    <a:pt x="90" y="115"/>
                    <a:pt x="90" y="115"/>
                  </a:cubicBezTo>
                  <a:cubicBezTo>
                    <a:pt x="80" y="120"/>
                    <a:pt x="69" y="124"/>
                    <a:pt x="57" y="124"/>
                  </a:cubicBezTo>
                  <a:cubicBezTo>
                    <a:pt x="45" y="124"/>
                    <a:pt x="34" y="120"/>
                    <a:pt x="24" y="115"/>
                  </a:cubicBezTo>
                  <a:cubicBezTo>
                    <a:pt x="24" y="128"/>
                    <a:pt x="24" y="128"/>
                    <a:pt x="24" y="128"/>
                  </a:cubicBezTo>
                  <a:cubicBezTo>
                    <a:pt x="24" y="132"/>
                    <a:pt x="28" y="136"/>
                    <a:pt x="33" y="136"/>
                  </a:cubicBezTo>
                  <a:cubicBezTo>
                    <a:pt x="82" y="136"/>
                    <a:pt x="82" y="136"/>
                    <a:pt x="82" y="136"/>
                  </a:cubicBezTo>
                  <a:cubicBezTo>
                    <a:pt x="87" y="136"/>
                    <a:pt x="90" y="132"/>
                    <a:pt x="90" y="128"/>
                  </a:cubicBezTo>
                  <a:cubicBezTo>
                    <a:pt x="90" y="128"/>
                    <a:pt x="90" y="128"/>
                    <a:pt x="90" y="128"/>
                  </a:cubicBezTo>
                  <a:cubicBezTo>
                    <a:pt x="121" y="128"/>
                    <a:pt x="150" y="110"/>
                    <a:pt x="164" y="82"/>
                  </a:cubicBezTo>
                  <a:cubicBezTo>
                    <a:pt x="170" y="82"/>
                    <a:pt x="175" y="79"/>
                    <a:pt x="178" y="74"/>
                  </a:cubicBezTo>
                  <a:cubicBezTo>
                    <a:pt x="183" y="66"/>
                    <a:pt x="180" y="56"/>
                    <a:pt x="172" y="51"/>
                  </a:cubicBezTo>
                  <a:close/>
                  <a:moveTo>
                    <a:pt x="162" y="65"/>
                  </a:moveTo>
                  <a:cubicBezTo>
                    <a:pt x="160" y="65"/>
                    <a:pt x="158" y="63"/>
                    <a:pt x="158" y="60"/>
                  </a:cubicBezTo>
                  <a:cubicBezTo>
                    <a:pt x="158" y="58"/>
                    <a:pt x="160" y="56"/>
                    <a:pt x="162" y="56"/>
                  </a:cubicBezTo>
                  <a:cubicBezTo>
                    <a:pt x="165" y="56"/>
                    <a:pt x="167" y="58"/>
                    <a:pt x="167" y="60"/>
                  </a:cubicBezTo>
                  <a:cubicBezTo>
                    <a:pt x="167" y="63"/>
                    <a:pt x="165" y="65"/>
                    <a:pt x="162" y="65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8" name="组合 7">
            <a:extLst>
              <a:ext uri="{FF2B5EF4-FFF2-40B4-BE49-F238E27FC236}">
                <a16:creationId xmlns="" xmlns:a16="http://schemas.microsoft.com/office/drawing/2014/main" id="{DCFECC05-6E51-DF47-ADF6-8282DC7E33F1}"/>
              </a:ext>
            </a:extLst>
          </p:cNvPr>
          <p:cNvGrpSpPr/>
          <p:nvPr/>
        </p:nvGrpSpPr>
        <p:grpSpPr>
          <a:xfrm>
            <a:off x="3310984" y="1968259"/>
            <a:ext cx="1112293" cy="1112293"/>
            <a:chOff x="3524428" y="2429301"/>
            <a:chExt cx="1112293" cy="1112293"/>
          </a:xfrm>
        </p:grpSpPr>
        <p:sp>
          <p:nvSpPr>
            <p:cNvPr id="108" name="椭圆 107">
              <a:extLst>
                <a:ext uri="{FF2B5EF4-FFF2-40B4-BE49-F238E27FC236}">
                  <a16:creationId xmlns="" xmlns:a16="http://schemas.microsoft.com/office/drawing/2014/main" id="{72E5B966-ACA9-1140-B35E-F4541B7752CE}"/>
                </a:ext>
              </a:extLst>
            </p:cNvPr>
            <p:cNvSpPr/>
            <p:nvPr/>
          </p:nvSpPr>
          <p:spPr>
            <a:xfrm>
              <a:off x="3524428" y="2429301"/>
              <a:ext cx="1112293" cy="1112293"/>
            </a:xfrm>
            <a:prstGeom prst="ellipse">
              <a:avLst/>
            </a:prstGeom>
            <a:solidFill>
              <a:schemeClr val="accent1"/>
            </a:solidFill>
            <a:ln w="571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  <p:sp>
          <p:nvSpPr>
            <p:cNvPr id="118" name="椭圆 117">
              <a:extLst>
                <a:ext uri="{FF2B5EF4-FFF2-40B4-BE49-F238E27FC236}">
                  <a16:creationId xmlns="" xmlns:a16="http://schemas.microsoft.com/office/drawing/2014/main" id="{BDEC6E7F-0662-6A48-92AD-B7BB1FA58D1E}"/>
                </a:ext>
              </a:extLst>
            </p:cNvPr>
            <p:cNvSpPr/>
            <p:nvPr/>
          </p:nvSpPr>
          <p:spPr>
            <a:xfrm>
              <a:off x="3668907" y="2568084"/>
              <a:ext cx="825227" cy="825227"/>
            </a:xfrm>
            <a:prstGeom prst="ellipse">
              <a:avLst/>
            </a:prstGeom>
            <a:noFill/>
            <a:ln w="12700">
              <a:solidFill>
                <a:schemeClr val="bg1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 dirty="0"/>
            </a:p>
          </p:txBody>
        </p:sp>
        <p:sp>
          <p:nvSpPr>
            <p:cNvPr id="212" name="Freeform 74">
              <a:extLst>
                <a:ext uri="{FF2B5EF4-FFF2-40B4-BE49-F238E27FC236}">
                  <a16:creationId xmlns="" xmlns:a16="http://schemas.microsoft.com/office/drawing/2014/main" id="{B097EDA8-3399-BD4A-8769-160DBF0447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53548" y="2789583"/>
              <a:ext cx="454052" cy="402688"/>
            </a:xfrm>
            <a:custGeom>
              <a:avLst/>
              <a:gdLst>
                <a:gd name="T0" fmla="*/ 127 w 167"/>
                <a:gd name="T1" fmla="*/ 22 h 148"/>
                <a:gd name="T2" fmla="*/ 74 w 167"/>
                <a:gd name="T3" fmla="*/ 0 h 148"/>
                <a:gd name="T4" fmla="*/ 0 w 167"/>
                <a:gd name="T5" fmla="*/ 74 h 148"/>
                <a:gd name="T6" fmla="*/ 74 w 167"/>
                <a:gd name="T7" fmla="*/ 148 h 148"/>
                <a:gd name="T8" fmla="*/ 143 w 167"/>
                <a:gd name="T9" fmla="*/ 99 h 148"/>
                <a:gd name="T10" fmla="*/ 70 w 167"/>
                <a:gd name="T11" fmla="*/ 79 h 148"/>
                <a:gd name="T12" fmla="*/ 127 w 167"/>
                <a:gd name="T13" fmla="*/ 22 h 148"/>
                <a:gd name="T14" fmla="*/ 147 w 167"/>
                <a:gd name="T15" fmla="*/ 19 h 148"/>
                <a:gd name="T16" fmla="*/ 93 w 167"/>
                <a:gd name="T17" fmla="*/ 73 h 148"/>
                <a:gd name="T18" fmla="*/ 164 w 167"/>
                <a:gd name="T19" fmla="*/ 92 h 148"/>
                <a:gd name="T20" fmla="*/ 167 w 167"/>
                <a:gd name="T21" fmla="*/ 69 h 148"/>
                <a:gd name="T22" fmla="*/ 147 w 167"/>
                <a:gd name="T23" fmla="*/ 19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7" h="148">
                  <a:moveTo>
                    <a:pt x="127" y="22"/>
                  </a:moveTo>
                  <a:cubicBezTo>
                    <a:pt x="113" y="8"/>
                    <a:pt x="95" y="0"/>
                    <a:pt x="74" y="0"/>
                  </a:cubicBezTo>
                  <a:cubicBezTo>
                    <a:pt x="33" y="0"/>
                    <a:pt x="0" y="33"/>
                    <a:pt x="0" y="74"/>
                  </a:cubicBezTo>
                  <a:cubicBezTo>
                    <a:pt x="0" y="115"/>
                    <a:pt x="33" y="148"/>
                    <a:pt x="74" y="148"/>
                  </a:cubicBezTo>
                  <a:cubicBezTo>
                    <a:pt x="106" y="148"/>
                    <a:pt x="133" y="127"/>
                    <a:pt x="143" y="99"/>
                  </a:cubicBezTo>
                  <a:cubicBezTo>
                    <a:pt x="70" y="79"/>
                    <a:pt x="70" y="79"/>
                    <a:pt x="70" y="79"/>
                  </a:cubicBezTo>
                  <a:lnTo>
                    <a:pt x="127" y="22"/>
                  </a:lnTo>
                  <a:close/>
                  <a:moveTo>
                    <a:pt x="147" y="19"/>
                  </a:moveTo>
                  <a:cubicBezTo>
                    <a:pt x="93" y="73"/>
                    <a:pt x="93" y="73"/>
                    <a:pt x="93" y="73"/>
                  </a:cubicBezTo>
                  <a:cubicBezTo>
                    <a:pt x="164" y="92"/>
                    <a:pt x="164" y="92"/>
                    <a:pt x="164" y="92"/>
                  </a:cubicBezTo>
                  <a:cubicBezTo>
                    <a:pt x="166" y="85"/>
                    <a:pt x="167" y="77"/>
                    <a:pt x="167" y="69"/>
                  </a:cubicBezTo>
                  <a:cubicBezTo>
                    <a:pt x="167" y="50"/>
                    <a:pt x="160" y="32"/>
                    <a:pt x="147" y="1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0" name="组合 19">
            <a:extLst>
              <a:ext uri="{FF2B5EF4-FFF2-40B4-BE49-F238E27FC236}">
                <a16:creationId xmlns="" xmlns:a16="http://schemas.microsoft.com/office/drawing/2014/main" id="{A03566EB-5F24-3745-87B7-999947FBED1C}"/>
              </a:ext>
            </a:extLst>
          </p:cNvPr>
          <p:cNvGrpSpPr/>
          <p:nvPr/>
        </p:nvGrpSpPr>
        <p:grpSpPr>
          <a:xfrm>
            <a:off x="5593507" y="1968259"/>
            <a:ext cx="1112293" cy="1112293"/>
            <a:chOff x="5457292" y="2429301"/>
            <a:chExt cx="1112293" cy="1112293"/>
          </a:xfrm>
        </p:grpSpPr>
        <p:sp>
          <p:nvSpPr>
            <p:cNvPr id="112" name="椭圆 111">
              <a:extLst>
                <a:ext uri="{FF2B5EF4-FFF2-40B4-BE49-F238E27FC236}">
                  <a16:creationId xmlns="" xmlns:a16="http://schemas.microsoft.com/office/drawing/2014/main" id="{5F2E2BF1-3650-374A-A920-039C126010E2}"/>
                </a:ext>
              </a:extLst>
            </p:cNvPr>
            <p:cNvSpPr/>
            <p:nvPr/>
          </p:nvSpPr>
          <p:spPr>
            <a:xfrm>
              <a:off x="5457292" y="2429301"/>
              <a:ext cx="1112293" cy="1112293"/>
            </a:xfrm>
            <a:prstGeom prst="ellipse">
              <a:avLst/>
            </a:prstGeom>
            <a:solidFill>
              <a:schemeClr val="accent1"/>
            </a:solidFill>
            <a:ln w="571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  <p:sp>
          <p:nvSpPr>
            <p:cNvPr id="126" name="椭圆 125">
              <a:extLst>
                <a:ext uri="{FF2B5EF4-FFF2-40B4-BE49-F238E27FC236}">
                  <a16:creationId xmlns="" xmlns:a16="http://schemas.microsoft.com/office/drawing/2014/main" id="{65B66C9C-DD64-5349-81C4-1C0E4AA3D449}"/>
                </a:ext>
              </a:extLst>
            </p:cNvPr>
            <p:cNvSpPr/>
            <p:nvPr/>
          </p:nvSpPr>
          <p:spPr>
            <a:xfrm>
              <a:off x="5603339" y="2568084"/>
              <a:ext cx="825227" cy="825227"/>
            </a:xfrm>
            <a:prstGeom prst="ellipse">
              <a:avLst/>
            </a:prstGeom>
            <a:noFill/>
            <a:ln w="12700">
              <a:solidFill>
                <a:schemeClr val="bg1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 dirty="0"/>
            </a:p>
          </p:txBody>
        </p:sp>
        <p:sp>
          <p:nvSpPr>
            <p:cNvPr id="213" name="Freeform 86">
              <a:extLst>
                <a:ext uri="{FF2B5EF4-FFF2-40B4-BE49-F238E27FC236}">
                  <a16:creationId xmlns="" xmlns:a16="http://schemas.microsoft.com/office/drawing/2014/main" id="{3B3C2603-3310-4E41-A89D-AFA7EB4838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11254" y="2801637"/>
              <a:ext cx="404368" cy="402347"/>
            </a:xfrm>
            <a:custGeom>
              <a:avLst/>
              <a:gdLst>
                <a:gd name="T0" fmla="*/ 29 w 151"/>
                <a:gd name="T1" fmla="*/ 82 h 151"/>
                <a:gd name="T2" fmla="*/ 42 w 151"/>
                <a:gd name="T3" fmla="*/ 109 h 151"/>
                <a:gd name="T4" fmla="*/ 69 w 151"/>
                <a:gd name="T5" fmla="*/ 122 h 151"/>
                <a:gd name="T6" fmla="*/ 47 w 151"/>
                <a:gd name="T7" fmla="*/ 103 h 151"/>
                <a:gd name="T8" fmla="*/ 29 w 151"/>
                <a:gd name="T9" fmla="*/ 82 h 151"/>
                <a:gd name="T10" fmla="*/ 118 w 151"/>
                <a:gd name="T11" fmla="*/ 72 h 151"/>
                <a:gd name="T12" fmla="*/ 117 w 151"/>
                <a:gd name="T13" fmla="*/ 65 h 151"/>
                <a:gd name="T14" fmla="*/ 117 w 151"/>
                <a:gd name="T15" fmla="*/ 65 h 151"/>
                <a:gd name="T16" fmla="*/ 115 w 151"/>
                <a:gd name="T17" fmla="*/ 58 h 151"/>
                <a:gd name="T18" fmla="*/ 113 w 151"/>
                <a:gd name="T19" fmla="*/ 56 h 151"/>
                <a:gd name="T20" fmla="*/ 111 w 151"/>
                <a:gd name="T21" fmla="*/ 52 h 151"/>
                <a:gd name="T22" fmla="*/ 106 w 151"/>
                <a:gd name="T23" fmla="*/ 45 h 151"/>
                <a:gd name="T24" fmla="*/ 99 w 151"/>
                <a:gd name="T25" fmla="*/ 40 h 151"/>
                <a:gd name="T26" fmla="*/ 95 w 151"/>
                <a:gd name="T27" fmla="*/ 38 h 151"/>
                <a:gd name="T28" fmla="*/ 93 w 151"/>
                <a:gd name="T29" fmla="*/ 36 h 151"/>
                <a:gd name="T30" fmla="*/ 86 w 151"/>
                <a:gd name="T31" fmla="*/ 34 h 151"/>
                <a:gd name="T32" fmla="*/ 86 w 151"/>
                <a:gd name="T33" fmla="*/ 34 h 151"/>
                <a:gd name="T34" fmla="*/ 79 w 151"/>
                <a:gd name="T35" fmla="*/ 33 h 151"/>
                <a:gd name="T36" fmla="*/ 13 w 151"/>
                <a:gd name="T37" fmla="*/ 10 h 151"/>
                <a:gd name="T38" fmla="*/ 53 w 151"/>
                <a:gd name="T39" fmla="*/ 98 h 151"/>
                <a:gd name="T40" fmla="*/ 141 w 151"/>
                <a:gd name="T41" fmla="*/ 138 h 151"/>
                <a:gd name="T42" fmla="*/ 118 w 151"/>
                <a:gd name="T43" fmla="*/ 72 h 151"/>
                <a:gd name="T44" fmla="*/ 42 w 151"/>
                <a:gd name="T45" fmla="*/ 45 h 151"/>
                <a:gd name="T46" fmla="*/ 37 w 151"/>
                <a:gd name="T47" fmla="*/ 51 h 151"/>
                <a:gd name="T48" fmla="*/ 28 w 151"/>
                <a:gd name="T49" fmla="*/ 18 h 151"/>
                <a:gd name="T50" fmla="*/ 69 w 151"/>
                <a:gd name="T51" fmla="*/ 33 h 151"/>
                <a:gd name="T52" fmla="*/ 42 w 151"/>
                <a:gd name="T53" fmla="*/ 45 h 151"/>
                <a:gd name="T54" fmla="*/ 133 w 151"/>
                <a:gd name="T55" fmla="*/ 123 h 151"/>
                <a:gd name="T56" fmla="*/ 100 w 151"/>
                <a:gd name="T57" fmla="*/ 114 h 151"/>
                <a:gd name="T58" fmla="*/ 106 w 151"/>
                <a:gd name="T59" fmla="*/ 109 h 151"/>
                <a:gd name="T60" fmla="*/ 118 w 151"/>
                <a:gd name="T61" fmla="*/ 82 h 151"/>
                <a:gd name="T62" fmla="*/ 133 w 151"/>
                <a:gd name="T63" fmla="*/ 123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51" h="151">
                  <a:moveTo>
                    <a:pt x="29" y="82"/>
                  </a:moveTo>
                  <a:cubicBezTo>
                    <a:pt x="30" y="92"/>
                    <a:pt x="34" y="102"/>
                    <a:pt x="42" y="109"/>
                  </a:cubicBezTo>
                  <a:cubicBezTo>
                    <a:pt x="49" y="117"/>
                    <a:pt x="59" y="121"/>
                    <a:pt x="69" y="122"/>
                  </a:cubicBezTo>
                  <a:cubicBezTo>
                    <a:pt x="62" y="117"/>
                    <a:pt x="55" y="111"/>
                    <a:pt x="47" y="103"/>
                  </a:cubicBezTo>
                  <a:cubicBezTo>
                    <a:pt x="40" y="96"/>
                    <a:pt x="34" y="89"/>
                    <a:pt x="29" y="82"/>
                  </a:cubicBezTo>
                  <a:close/>
                  <a:moveTo>
                    <a:pt x="118" y="72"/>
                  </a:moveTo>
                  <a:cubicBezTo>
                    <a:pt x="118" y="70"/>
                    <a:pt x="118" y="67"/>
                    <a:pt x="117" y="65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6" y="63"/>
                    <a:pt x="116" y="60"/>
                    <a:pt x="115" y="58"/>
                  </a:cubicBezTo>
                  <a:cubicBezTo>
                    <a:pt x="114" y="58"/>
                    <a:pt x="114" y="57"/>
                    <a:pt x="113" y="56"/>
                  </a:cubicBezTo>
                  <a:cubicBezTo>
                    <a:pt x="113" y="55"/>
                    <a:pt x="112" y="53"/>
                    <a:pt x="111" y="52"/>
                  </a:cubicBezTo>
                  <a:cubicBezTo>
                    <a:pt x="109" y="49"/>
                    <a:pt x="108" y="47"/>
                    <a:pt x="106" y="45"/>
                  </a:cubicBezTo>
                  <a:cubicBezTo>
                    <a:pt x="104" y="43"/>
                    <a:pt x="101" y="42"/>
                    <a:pt x="99" y="40"/>
                  </a:cubicBezTo>
                  <a:cubicBezTo>
                    <a:pt x="98" y="39"/>
                    <a:pt x="96" y="38"/>
                    <a:pt x="95" y="38"/>
                  </a:cubicBezTo>
                  <a:cubicBezTo>
                    <a:pt x="94" y="37"/>
                    <a:pt x="93" y="37"/>
                    <a:pt x="93" y="36"/>
                  </a:cubicBezTo>
                  <a:cubicBezTo>
                    <a:pt x="91" y="35"/>
                    <a:pt x="88" y="35"/>
                    <a:pt x="86" y="34"/>
                  </a:cubicBezTo>
                  <a:cubicBezTo>
                    <a:pt x="86" y="34"/>
                    <a:pt x="86" y="34"/>
                    <a:pt x="86" y="34"/>
                  </a:cubicBezTo>
                  <a:cubicBezTo>
                    <a:pt x="84" y="33"/>
                    <a:pt x="81" y="33"/>
                    <a:pt x="79" y="33"/>
                  </a:cubicBezTo>
                  <a:cubicBezTo>
                    <a:pt x="50" y="10"/>
                    <a:pt x="23" y="0"/>
                    <a:pt x="13" y="10"/>
                  </a:cubicBezTo>
                  <a:cubicBezTo>
                    <a:pt x="0" y="23"/>
                    <a:pt x="18" y="62"/>
                    <a:pt x="53" y="98"/>
                  </a:cubicBezTo>
                  <a:cubicBezTo>
                    <a:pt x="89" y="133"/>
                    <a:pt x="128" y="151"/>
                    <a:pt x="141" y="138"/>
                  </a:cubicBezTo>
                  <a:cubicBezTo>
                    <a:pt x="151" y="128"/>
                    <a:pt x="141" y="101"/>
                    <a:pt x="118" y="72"/>
                  </a:cubicBezTo>
                  <a:close/>
                  <a:moveTo>
                    <a:pt x="42" y="45"/>
                  </a:moveTo>
                  <a:cubicBezTo>
                    <a:pt x="40" y="47"/>
                    <a:pt x="38" y="49"/>
                    <a:pt x="37" y="51"/>
                  </a:cubicBezTo>
                  <a:cubicBezTo>
                    <a:pt x="27" y="36"/>
                    <a:pt x="23" y="23"/>
                    <a:pt x="28" y="18"/>
                  </a:cubicBezTo>
                  <a:cubicBezTo>
                    <a:pt x="34" y="13"/>
                    <a:pt x="50" y="19"/>
                    <a:pt x="69" y="33"/>
                  </a:cubicBezTo>
                  <a:cubicBezTo>
                    <a:pt x="59" y="34"/>
                    <a:pt x="49" y="38"/>
                    <a:pt x="42" y="45"/>
                  </a:cubicBezTo>
                  <a:close/>
                  <a:moveTo>
                    <a:pt x="133" y="123"/>
                  </a:moveTo>
                  <a:cubicBezTo>
                    <a:pt x="128" y="128"/>
                    <a:pt x="115" y="124"/>
                    <a:pt x="100" y="114"/>
                  </a:cubicBezTo>
                  <a:cubicBezTo>
                    <a:pt x="102" y="113"/>
                    <a:pt x="104" y="111"/>
                    <a:pt x="106" y="109"/>
                  </a:cubicBezTo>
                  <a:cubicBezTo>
                    <a:pt x="113" y="102"/>
                    <a:pt x="117" y="92"/>
                    <a:pt x="118" y="82"/>
                  </a:cubicBezTo>
                  <a:cubicBezTo>
                    <a:pt x="132" y="101"/>
                    <a:pt x="138" y="117"/>
                    <a:pt x="133" y="123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9" name="组合 18">
            <a:extLst>
              <a:ext uri="{FF2B5EF4-FFF2-40B4-BE49-F238E27FC236}">
                <a16:creationId xmlns="" xmlns:a16="http://schemas.microsoft.com/office/drawing/2014/main" id="{5382F060-6079-D249-88E2-FD712B7F7D4F}"/>
              </a:ext>
            </a:extLst>
          </p:cNvPr>
          <p:cNvGrpSpPr/>
          <p:nvPr/>
        </p:nvGrpSpPr>
        <p:grpSpPr>
          <a:xfrm>
            <a:off x="7876030" y="1968259"/>
            <a:ext cx="1112293" cy="1112293"/>
            <a:chOff x="7390156" y="2429301"/>
            <a:chExt cx="1112293" cy="1112293"/>
          </a:xfrm>
        </p:grpSpPr>
        <p:sp>
          <p:nvSpPr>
            <p:cNvPr id="113" name="椭圆 112">
              <a:extLst>
                <a:ext uri="{FF2B5EF4-FFF2-40B4-BE49-F238E27FC236}">
                  <a16:creationId xmlns="" xmlns:a16="http://schemas.microsoft.com/office/drawing/2014/main" id="{942076FD-50A3-AB4A-8695-F07CB4A0B6CC}"/>
                </a:ext>
              </a:extLst>
            </p:cNvPr>
            <p:cNvSpPr/>
            <p:nvPr/>
          </p:nvSpPr>
          <p:spPr>
            <a:xfrm>
              <a:off x="7390156" y="2429301"/>
              <a:ext cx="1112293" cy="1112293"/>
            </a:xfrm>
            <a:prstGeom prst="ellipse">
              <a:avLst/>
            </a:prstGeom>
            <a:solidFill>
              <a:schemeClr val="accent1"/>
            </a:solidFill>
            <a:ln w="571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  <p:sp>
          <p:nvSpPr>
            <p:cNvPr id="206" name="椭圆 205">
              <a:extLst>
                <a:ext uri="{FF2B5EF4-FFF2-40B4-BE49-F238E27FC236}">
                  <a16:creationId xmlns="" xmlns:a16="http://schemas.microsoft.com/office/drawing/2014/main" id="{CA933C67-5F03-5240-86BB-DBF2B5F016A0}"/>
                </a:ext>
              </a:extLst>
            </p:cNvPr>
            <p:cNvSpPr/>
            <p:nvPr/>
          </p:nvSpPr>
          <p:spPr>
            <a:xfrm>
              <a:off x="7533688" y="2568084"/>
              <a:ext cx="825227" cy="825227"/>
            </a:xfrm>
            <a:prstGeom prst="ellipse">
              <a:avLst/>
            </a:prstGeom>
            <a:noFill/>
            <a:ln w="12700">
              <a:solidFill>
                <a:schemeClr val="bg1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  <p:sp>
          <p:nvSpPr>
            <p:cNvPr id="214" name="Freeform 103">
              <a:extLst>
                <a:ext uri="{FF2B5EF4-FFF2-40B4-BE49-F238E27FC236}">
                  <a16:creationId xmlns="" xmlns:a16="http://schemas.microsoft.com/office/drawing/2014/main" id="{134A4AA2-A0D9-9248-A143-FF81A3AF38A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812373" y="2737894"/>
              <a:ext cx="319230" cy="513049"/>
            </a:xfrm>
            <a:custGeom>
              <a:avLst/>
              <a:gdLst>
                <a:gd name="T0" fmla="*/ 88 w 106"/>
                <a:gd name="T1" fmla="*/ 94 h 170"/>
                <a:gd name="T2" fmla="*/ 55 w 106"/>
                <a:gd name="T3" fmla="*/ 107 h 170"/>
                <a:gd name="T4" fmla="*/ 72 w 106"/>
                <a:gd name="T5" fmla="*/ 170 h 170"/>
                <a:gd name="T6" fmla="*/ 84 w 106"/>
                <a:gd name="T7" fmla="*/ 149 h 170"/>
                <a:gd name="T8" fmla="*/ 106 w 106"/>
                <a:gd name="T9" fmla="*/ 161 h 170"/>
                <a:gd name="T10" fmla="*/ 88 w 106"/>
                <a:gd name="T11" fmla="*/ 94 h 170"/>
                <a:gd name="T12" fmla="*/ 52 w 106"/>
                <a:gd name="T13" fmla="*/ 21 h 170"/>
                <a:gd name="T14" fmla="*/ 23 w 106"/>
                <a:gd name="T15" fmla="*/ 50 h 170"/>
                <a:gd name="T16" fmla="*/ 52 w 106"/>
                <a:gd name="T17" fmla="*/ 78 h 170"/>
                <a:gd name="T18" fmla="*/ 81 w 106"/>
                <a:gd name="T19" fmla="*/ 50 h 170"/>
                <a:gd name="T20" fmla="*/ 52 w 106"/>
                <a:gd name="T21" fmla="*/ 21 h 170"/>
                <a:gd name="T22" fmla="*/ 101 w 106"/>
                <a:gd name="T23" fmla="*/ 50 h 170"/>
                <a:gd name="T24" fmla="*/ 52 w 106"/>
                <a:gd name="T25" fmla="*/ 0 h 170"/>
                <a:gd name="T26" fmla="*/ 2 w 106"/>
                <a:gd name="T27" fmla="*/ 50 h 170"/>
                <a:gd name="T28" fmla="*/ 52 w 106"/>
                <a:gd name="T29" fmla="*/ 99 h 170"/>
                <a:gd name="T30" fmla="*/ 101 w 106"/>
                <a:gd name="T31" fmla="*/ 50 h 170"/>
                <a:gd name="T32" fmla="*/ 52 w 106"/>
                <a:gd name="T33" fmla="*/ 87 h 170"/>
                <a:gd name="T34" fmla="*/ 15 w 106"/>
                <a:gd name="T35" fmla="*/ 50 h 170"/>
                <a:gd name="T36" fmla="*/ 52 w 106"/>
                <a:gd name="T37" fmla="*/ 13 h 170"/>
                <a:gd name="T38" fmla="*/ 89 w 106"/>
                <a:gd name="T39" fmla="*/ 50 h 170"/>
                <a:gd name="T40" fmla="*/ 52 w 106"/>
                <a:gd name="T41" fmla="*/ 87 h 170"/>
                <a:gd name="T42" fmla="*/ 0 w 106"/>
                <a:gd name="T43" fmla="*/ 148 h 170"/>
                <a:gd name="T44" fmla="*/ 21 w 106"/>
                <a:gd name="T45" fmla="*/ 135 h 170"/>
                <a:gd name="T46" fmla="*/ 34 w 106"/>
                <a:gd name="T47" fmla="*/ 157 h 170"/>
                <a:gd name="T48" fmla="*/ 47 w 106"/>
                <a:gd name="T49" fmla="*/ 107 h 170"/>
                <a:gd name="T50" fmla="*/ 14 w 106"/>
                <a:gd name="T51" fmla="*/ 93 h 170"/>
                <a:gd name="T52" fmla="*/ 0 w 106"/>
                <a:gd name="T53" fmla="*/ 148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06" h="170">
                  <a:moveTo>
                    <a:pt x="88" y="94"/>
                  </a:moveTo>
                  <a:cubicBezTo>
                    <a:pt x="79" y="101"/>
                    <a:pt x="68" y="106"/>
                    <a:pt x="55" y="107"/>
                  </a:cubicBezTo>
                  <a:cubicBezTo>
                    <a:pt x="72" y="170"/>
                    <a:pt x="72" y="170"/>
                    <a:pt x="72" y="170"/>
                  </a:cubicBezTo>
                  <a:cubicBezTo>
                    <a:pt x="84" y="149"/>
                    <a:pt x="84" y="149"/>
                    <a:pt x="84" y="149"/>
                  </a:cubicBezTo>
                  <a:cubicBezTo>
                    <a:pt x="106" y="161"/>
                    <a:pt x="106" y="161"/>
                    <a:pt x="106" y="161"/>
                  </a:cubicBezTo>
                  <a:lnTo>
                    <a:pt x="88" y="94"/>
                  </a:lnTo>
                  <a:close/>
                  <a:moveTo>
                    <a:pt x="52" y="21"/>
                  </a:moveTo>
                  <a:cubicBezTo>
                    <a:pt x="36" y="21"/>
                    <a:pt x="23" y="34"/>
                    <a:pt x="23" y="50"/>
                  </a:cubicBezTo>
                  <a:cubicBezTo>
                    <a:pt x="23" y="65"/>
                    <a:pt x="36" y="78"/>
                    <a:pt x="52" y="78"/>
                  </a:cubicBezTo>
                  <a:cubicBezTo>
                    <a:pt x="68" y="78"/>
                    <a:pt x="81" y="65"/>
                    <a:pt x="81" y="50"/>
                  </a:cubicBezTo>
                  <a:cubicBezTo>
                    <a:pt x="81" y="34"/>
                    <a:pt x="68" y="21"/>
                    <a:pt x="52" y="21"/>
                  </a:cubicBezTo>
                  <a:close/>
                  <a:moveTo>
                    <a:pt x="101" y="50"/>
                  </a:moveTo>
                  <a:cubicBezTo>
                    <a:pt x="101" y="22"/>
                    <a:pt x="79" y="0"/>
                    <a:pt x="52" y="0"/>
                  </a:cubicBezTo>
                  <a:cubicBezTo>
                    <a:pt x="24" y="0"/>
                    <a:pt x="2" y="22"/>
                    <a:pt x="2" y="50"/>
                  </a:cubicBezTo>
                  <a:cubicBezTo>
                    <a:pt x="2" y="77"/>
                    <a:pt x="24" y="99"/>
                    <a:pt x="52" y="99"/>
                  </a:cubicBezTo>
                  <a:cubicBezTo>
                    <a:pt x="79" y="99"/>
                    <a:pt x="101" y="77"/>
                    <a:pt x="101" y="50"/>
                  </a:cubicBezTo>
                  <a:close/>
                  <a:moveTo>
                    <a:pt x="52" y="87"/>
                  </a:moveTo>
                  <a:cubicBezTo>
                    <a:pt x="31" y="87"/>
                    <a:pt x="15" y="70"/>
                    <a:pt x="15" y="50"/>
                  </a:cubicBezTo>
                  <a:cubicBezTo>
                    <a:pt x="15" y="29"/>
                    <a:pt x="31" y="13"/>
                    <a:pt x="52" y="13"/>
                  </a:cubicBezTo>
                  <a:cubicBezTo>
                    <a:pt x="72" y="13"/>
                    <a:pt x="89" y="29"/>
                    <a:pt x="89" y="50"/>
                  </a:cubicBezTo>
                  <a:cubicBezTo>
                    <a:pt x="89" y="70"/>
                    <a:pt x="72" y="87"/>
                    <a:pt x="52" y="87"/>
                  </a:cubicBezTo>
                  <a:close/>
                  <a:moveTo>
                    <a:pt x="0" y="148"/>
                  </a:moveTo>
                  <a:cubicBezTo>
                    <a:pt x="21" y="135"/>
                    <a:pt x="21" y="135"/>
                    <a:pt x="21" y="135"/>
                  </a:cubicBezTo>
                  <a:cubicBezTo>
                    <a:pt x="34" y="157"/>
                    <a:pt x="34" y="157"/>
                    <a:pt x="34" y="157"/>
                  </a:cubicBezTo>
                  <a:cubicBezTo>
                    <a:pt x="47" y="107"/>
                    <a:pt x="47" y="107"/>
                    <a:pt x="47" y="107"/>
                  </a:cubicBezTo>
                  <a:cubicBezTo>
                    <a:pt x="35" y="106"/>
                    <a:pt x="23" y="101"/>
                    <a:pt x="14" y="93"/>
                  </a:cubicBezTo>
                  <a:lnTo>
                    <a:pt x="0" y="148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6" name="组合 15">
            <a:extLst>
              <a:ext uri="{FF2B5EF4-FFF2-40B4-BE49-F238E27FC236}">
                <a16:creationId xmlns="" xmlns:a16="http://schemas.microsoft.com/office/drawing/2014/main" id="{BF34390E-1527-6E4A-BB16-704AAB167F64}"/>
              </a:ext>
            </a:extLst>
          </p:cNvPr>
          <p:cNvGrpSpPr/>
          <p:nvPr/>
        </p:nvGrpSpPr>
        <p:grpSpPr>
          <a:xfrm>
            <a:off x="10158554" y="1968259"/>
            <a:ext cx="1112293" cy="1112293"/>
            <a:chOff x="9977190" y="2429301"/>
            <a:chExt cx="1112293" cy="1112293"/>
          </a:xfrm>
        </p:grpSpPr>
        <p:sp>
          <p:nvSpPr>
            <p:cNvPr id="115" name="椭圆 114">
              <a:extLst>
                <a:ext uri="{FF2B5EF4-FFF2-40B4-BE49-F238E27FC236}">
                  <a16:creationId xmlns="" xmlns:a16="http://schemas.microsoft.com/office/drawing/2014/main" id="{5857BDB1-5F62-9740-B603-E735A586463B}"/>
                </a:ext>
              </a:extLst>
            </p:cNvPr>
            <p:cNvSpPr/>
            <p:nvPr/>
          </p:nvSpPr>
          <p:spPr>
            <a:xfrm>
              <a:off x="9977190" y="2429301"/>
              <a:ext cx="1112293" cy="1112293"/>
            </a:xfrm>
            <a:prstGeom prst="ellipse">
              <a:avLst/>
            </a:prstGeom>
            <a:solidFill>
              <a:schemeClr val="accent1"/>
            </a:solidFill>
            <a:ln w="57150"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  <p:sp>
          <p:nvSpPr>
            <p:cNvPr id="208" name="椭圆 207">
              <a:extLst>
                <a:ext uri="{FF2B5EF4-FFF2-40B4-BE49-F238E27FC236}">
                  <a16:creationId xmlns="" xmlns:a16="http://schemas.microsoft.com/office/drawing/2014/main" id="{7FCE3A1C-F008-8444-B6DE-8F326190E756}"/>
                </a:ext>
              </a:extLst>
            </p:cNvPr>
            <p:cNvSpPr/>
            <p:nvPr/>
          </p:nvSpPr>
          <p:spPr>
            <a:xfrm>
              <a:off x="10123237" y="2568084"/>
              <a:ext cx="825227" cy="825227"/>
            </a:xfrm>
            <a:prstGeom prst="ellipse">
              <a:avLst/>
            </a:prstGeom>
            <a:noFill/>
            <a:ln w="12700">
              <a:solidFill>
                <a:schemeClr val="bg1"/>
              </a:solidFill>
              <a:prstDash val="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  <p:sp>
          <p:nvSpPr>
            <p:cNvPr id="215" name="Freeform 68">
              <a:extLst>
                <a:ext uri="{FF2B5EF4-FFF2-40B4-BE49-F238E27FC236}">
                  <a16:creationId xmlns="" xmlns:a16="http://schemas.microsoft.com/office/drawing/2014/main" id="{D1F2714F-F3C6-2C43-8E79-A270821DDF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328735" y="2741467"/>
              <a:ext cx="470044" cy="470044"/>
            </a:xfrm>
            <a:custGeom>
              <a:avLst/>
              <a:gdLst>
                <a:gd name="T0" fmla="*/ 126 w 164"/>
                <a:gd name="T1" fmla="*/ 96 h 164"/>
                <a:gd name="T2" fmla="*/ 124 w 164"/>
                <a:gd name="T3" fmla="*/ 111 h 164"/>
                <a:gd name="T4" fmla="*/ 113 w 164"/>
                <a:gd name="T5" fmla="*/ 113 h 164"/>
                <a:gd name="T6" fmla="*/ 118 w 164"/>
                <a:gd name="T7" fmla="*/ 96 h 164"/>
                <a:gd name="T8" fmla="*/ 105 w 164"/>
                <a:gd name="T9" fmla="*/ 59 h 164"/>
                <a:gd name="T10" fmla="*/ 74 w 164"/>
                <a:gd name="T11" fmla="*/ 57 h 164"/>
                <a:gd name="T12" fmla="*/ 64 w 164"/>
                <a:gd name="T13" fmla="*/ 64 h 164"/>
                <a:gd name="T14" fmla="*/ 68 w 164"/>
                <a:gd name="T15" fmla="*/ 47 h 164"/>
                <a:gd name="T16" fmla="*/ 56 w 164"/>
                <a:gd name="T17" fmla="*/ 9 h 164"/>
                <a:gd name="T18" fmla="*/ 30 w 164"/>
                <a:gd name="T19" fmla="*/ 12 h 164"/>
                <a:gd name="T20" fmla="*/ 14 w 164"/>
                <a:gd name="T21" fmla="*/ 40 h 164"/>
                <a:gd name="T22" fmla="*/ 0 w 164"/>
                <a:gd name="T23" fmla="*/ 41 h 164"/>
                <a:gd name="T24" fmla="*/ 38 w 164"/>
                <a:gd name="T25" fmla="*/ 68 h 164"/>
                <a:gd name="T26" fmla="*/ 40 w 164"/>
                <a:gd name="T27" fmla="*/ 53 h 164"/>
                <a:gd name="T28" fmla="*/ 51 w 164"/>
                <a:gd name="T29" fmla="*/ 50 h 164"/>
                <a:gd name="T30" fmla="*/ 47 w 164"/>
                <a:gd name="T31" fmla="*/ 68 h 164"/>
                <a:gd name="T32" fmla="*/ 87 w 164"/>
                <a:gd name="T33" fmla="*/ 117 h 164"/>
                <a:gd name="T34" fmla="*/ 102 w 164"/>
                <a:gd name="T35" fmla="*/ 94 h 164"/>
                <a:gd name="T36" fmla="*/ 100 w 164"/>
                <a:gd name="T37" fmla="*/ 100 h 164"/>
                <a:gd name="T38" fmla="*/ 96 w 164"/>
                <a:gd name="T39" fmla="*/ 117 h 164"/>
                <a:gd name="T40" fmla="*/ 122 w 164"/>
                <a:gd name="T41" fmla="*/ 164 h 164"/>
                <a:gd name="T42" fmla="*/ 124 w 164"/>
                <a:gd name="T43" fmla="*/ 150 h 164"/>
                <a:gd name="T44" fmla="*/ 152 w 164"/>
                <a:gd name="T45" fmla="*/ 134 h 164"/>
                <a:gd name="T46" fmla="*/ 155 w 164"/>
                <a:gd name="T47" fmla="*/ 108 h 164"/>
                <a:gd name="T48" fmla="*/ 20 w 164"/>
                <a:gd name="T49" fmla="*/ 48 h 164"/>
                <a:gd name="T50" fmla="*/ 52 w 164"/>
                <a:gd name="T51" fmla="*/ 28 h 164"/>
                <a:gd name="T52" fmla="*/ 62 w 164"/>
                <a:gd name="T53" fmla="*/ 83 h 164"/>
                <a:gd name="T54" fmla="*/ 92 w 164"/>
                <a:gd name="T55" fmla="*/ 65 h 164"/>
                <a:gd name="T56" fmla="*/ 62 w 164"/>
                <a:gd name="T57" fmla="*/ 83 h 164"/>
                <a:gd name="T58" fmla="*/ 72 w 164"/>
                <a:gd name="T59" fmla="*/ 99 h 164"/>
                <a:gd name="T60" fmla="*/ 102 w 164"/>
                <a:gd name="T61" fmla="*/ 81 h 164"/>
                <a:gd name="T62" fmla="*/ 116 w 164"/>
                <a:gd name="T63" fmla="*/ 144 h 164"/>
                <a:gd name="T64" fmla="*/ 136 w 164"/>
                <a:gd name="T65" fmla="*/ 112 h 164"/>
                <a:gd name="T66" fmla="*/ 116 w 164"/>
                <a:gd name="T67" fmla="*/ 14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64" h="164">
                  <a:moveTo>
                    <a:pt x="155" y="108"/>
                  </a:moveTo>
                  <a:cubicBezTo>
                    <a:pt x="147" y="100"/>
                    <a:pt x="137" y="97"/>
                    <a:pt x="126" y="96"/>
                  </a:cubicBezTo>
                  <a:cubicBezTo>
                    <a:pt x="123" y="111"/>
                    <a:pt x="123" y="111"/>
                    <a:pt x="123" y="111"/>
                  </a:cubicBezTo>
                  <a:cubicBezTo>
                    <a:pt x="123" y="111"/>
                    <a:pt x="124" y="111"/>
                    <a:pt x="124" y="111"/>
                  </a:cubicBezTo>
                  <a:cubicBezTo>
                    <a:pt x="111" y="124"/>
                    <a:pt x="111" y="124"/>
                    <a:pt x="111" y="124"/>
                  </a:cubicBezTo>
                  <a:cubicBezTo>
                    <a:pt x="111" y="120"/>
                    <a:pt x="112" y="117"/>
                    <a:pt x="113" y="113"/>
                  </a:cubicBezTo>
                  <a:cubicBezTo>
                    <a:pt x="113" y="113"/>
                    <a:pt x="114" y="113"/>
                    <a:pt x="114" y="113"/>
                  </a:cubicBezTo>
                  <a:cubicBezTo>
                    <a:pt x="118" y="96"/>
                    <a:pt x="118" y="96"/>
                    <a:pt x="118" y="96"/>
                  </a:cubicBezTo>
                  <a:cubicBezTo>
                    <a:pt x="117" y="96"/>
                    <a:pt x="117" y="96"/>
                    <a:pt x="117" y="96"/>
                  </a:cubicBezTo>
                  <a:cubicBezTo>
                    <a:pt x="119" y="82"/>
                    <a:pt x="115" y="68"/>
                    <a:pt x="105" y="59"/>
                  </a:cubicBezTo>
                  <a:cubicBezTo>
                    <a:pt x="98" y="51"/>
                    <a:pt x="88" y="47"/>
                    <a:pt x="77" y="47"/>
                  </a:cubicBezTo>
                  <a:cubicBezTo>
                    <a:pt x="74" y="57"/>
                    <a:pt x="74" y="57"/>
                    <a:pt x="74" y="57"/>
                  </a:cubicBezTo>
                  <a:cubicBezTo>
                    <a:pt x="62" y="69"/>
                    <a:pt x="62" y="69"/>
                    <a:pt x="62" y="69"/>
                  </a:cubicBezTo>
                  <a:cubicBezTo>
                    <a:pt x="63" y="68"/>
                    <a:pt x="63" y="66"/>
                    <a:pt x="64" y="64"/>
                  </a:cubicBezTo>
                  <a:cubicBezTo>
                    <a:pt x="64" y="64"/>
                    <a:pt x="64" y="64"/>
                    <a:pt x="64" y="64"/>
                  </a:cubicBezTo>
                  <a:cubicBezTo>
                    <a:pt x="68" y="47"/>
                    <a:pt x="68" y="47"/>
                    <a:pt x="68" y="47"/>
                  </a:cubicBezTo>
                  <a:cubicBezTo>
                    <a:pt x="68" y="47"/>
                    <a:pt x="68" y="47"/>
                    <a:pt x="68" y="47"/>
                  </a:cubicBezTo>
                  <a:cubicBezTo>
                    <a:pt x="69" y="32"/>
                    <a:pt x="65" y="19"/>
                    <a:pt x="56" y="9"/>
                  </a:cubicBezTo>
                  <a:cubicBezTo>
                    <a:pt x="52" y="5"/>
                    <a:pt x="47" y="2"/>
                    <a:pt x="42" y="0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34" y="12"/>
                    <a:pt x="37" y="13"/>
                    <a:pt x="40" y="14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3" y="37"/>
                    <a:pt x="12" y="34"/>
                    <a:pt x="12" y="30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2" y="47"/>
                    <a:pt x="5" y="52"/>
                    <a:pt x="9" y="56"/>
                  </a:cubicBezTo>
                  <a:cubicBezTo>
                    <a:pt x="17" y="63"/>
                    <a:pt x="27" y="67"/>
                    <a:pt x="38" y="68"/>
                  </a:cubicBezTo>
                  <a:cubicBezTo>
                    <a:pt x="41" y="53"/>
                    <a:pt x="41" y="53"/>
                    <a:pt x="41" y="53"/>
                  </a:cubicBezTo>
                  <a:cubicBezTo>
                    <a:pt x="41" y="53"/>
                    <a:pt x="40" y="53"/>
                    <a:pt x="40" y="53"/>
                  </a:cubicBezTo>
                  <a:cubicBezTo>
                    <a:pt x="53" y="40"/>
                    <a:pt x="53" y="40"/>
                    <a:pt x="53" y="40"/>
                  </a:cubicBezTo>
                  <a:cubicBezTo>
                    <a:pt x="53" y="43"/>
                    <a:pt x="52" y="47"/>
                    <a:pt x="51" y="50"/>
                  </a:cubicBezTo>
                  <a:cubicBezTo>
                    <a:pt x="47" y="68"/>
                    <a:pt x="47" y="68"/>
                    <a:pt x="47" y="68"/>
                  </a:cubicBezTo>
                  <a:cubicBezTo>
                    <a:pt x="47" y="68"/>
                    <a:pt x="47" y="68"/>
                    <a:pt x="47" y="68"/>
                  </a:cubicBezTo>
                  <a:cubicBezTo>
                    <a:pt x="45" y="82"/>
                    <a:pt x="49" y="96"/>
                    <a:pt x="59" y="105"/>
                  </a:cubicBezTo>
                  <a:cubicBezTo>
                    <a:pt x="66" y="113"/>
                    <a:pt x="76" y="117"/>
                    <a:pt x="87" y="117"/>
                  </a:cubicBezTo>
                  <a:cubicBezTo>
                    <a:pt x="90" y="106"/>
                    <a:pt x="90" y="106"/>
                    <a:pt x="90" y="106"/>
                  </a:cubicBezTo>
                  <a:cubicBezTo>
                    <a:pt x="102" y="94"/>
                    <a:pt x="102" y="94"/>
                    <a:pt x="102" y="94"/>
                  </a:cubicBezTo>
                  <a:cubicBezTo>
                    <a:pt x="101" y="96"/>
                    <a:pt x="101" y="98"/>
                    <a:pt x="100" y="100"/>
                  </a:cubicBezTo>
                  <a:cubicBezTo>
                    <a:pt x="100" y="100"/>
                    <a:pt x="100" y="100"/>
                    <a:pt x="100" y="100"/>
                  </a:cubicBezTo>
                  <a:cubicBezTo>
                    <a:pt x="96" y="117"/>
                    <a:pt x="96" y="117"/>
                    <a:pt x="96" y="117"/>
                  </a:cubicBezTo>
                  <a:cubicBezTo>
                    <a:pt x="96" y="117"/>
                    <a:pt x="96" y="117"/>
                    <a:pt x="96" y="117"/>
                  </a:cubicBezTo>
                  <a:cubicBezTo>
                    <a:pt x="95" y="131"/>
                    <a:pt x="98" y="145"/>
                    <a:pt x="108" y="154"/>
                  </a:cubicBezTo>
                  <a:cubicBezTo>
                    <a:pt x="112" y="159"/>
                    <a:pt x="117" y="162"/>
                    <a:pt x="122" y="164"/>
                  </a:cubicBezTo>
                  <a:cubicBezTo>
                    <a:pt x="134" y="152"/>
                    <a:pt x="134" y="152"/>
                    <a:pt x="134" y="152"/>
                  </a:cubicBezTo>
                  <a:cubicBezTo>
                    <a:pt x="130" y="152"/>
                    <a:pt x="127" y="151"/>
                    <a:pt x="124" y="150"/>
                  </a:cubicBezTo>
                  <a:cubicBezTo>
                    <a:pt x="150" y="124"/>
                    <a:pt x="150" y="124"/>
                    <a:pt x="150" y="124"/>
                  </a:cubicBezTo>
                  <a:cubicBezTo>
                    <a:pt x="151" y="127"/>
                    <a:pt x="152" y="130"/>
                    <a:pt x="152" y="134"/>
                  </a:cubicBezTo>
                  <a:cubicBezTo>
                    <a:pt x="164" y="122"/>
                    <a:pt x="164" y="122"/>
                    <a:pt x="164" y="122"/>
                  </a:cubicBezTo>
                  <a:cubicBezTo>
                    <a:pt x="162" y="117"/>
                    <a:pt x="159" y="112"/>
                    <a:pt x="155" y="108"/>
                  </a:cubicBezTo>
                  <a:close/>
                  <a:moveTo>
                    <a:pt x="28" y="52"/>
                  </a:moveTo>
                  <a:cubicBezTo>
                    <a:pt x="25" y="51"/>
                    <a:pt x="22" y="50"/>
                    <a:pt x="20" y="48"/>
                  </a:cubicBezTo>
                  <a:cubicBezTo>
                    <a:pt x="48" y="20"/>
                    <a:pt x="48" y="20"/>
                    <a:pt x="48" y="20"/>
                  </a:cubicBezTo>
                  <a:cubicBezTo>
                    <a:pt x="50" y="22"/>
                    <a:pt x="51" y="25"/>
                    <a:pt x="52" y="28"/>
                  </a:cubicBezTo>
                  <a:lnTo>
                    <a:pt x="28" y="52"/>
                  </a:lnTo>
                  <a:close/>
                  <a:moveTo>
                    <a:pt x="62" y="83"/>
                  </a:moveTo>
                  <a:cubicBezTo>
                    <a:pt x="83" y="61"/>
                    <a:pt x="83" y="61"/>
                    <a:pt x="83" y="61"/>
                  </a:cubicBezTo>
                  <a:cubicBezTo>
                    <a:pt x="86" y="62"/>
                    <a:pt x="90" y="63"/>
                    <a:pt x="92" y="65"/>
                  </a:cubicBezTo>
                  <a:cubicBezTo>
                    <a:pt x="65" y="92"/>
                    <a:pt x="65" y="92"/>
                    <a:pt x="65" y="92"/>
                  </a:cubicBezTo>
                  <a:cubicBezTo>
                    <a:pt x="63" y="89"/>
                    <a:pt x="62" y="86"/>
                    <a:pt x="62" y="83"/>
                  </a:cubicBezTo>
                  <a:close/>
                  <a:moveTo>
                    <a:pt x="81" y="102"/>
                  </a:moveTo>
                  <a:cubicBezTo>
                    <a:pt x="77" y="102"/>
                    <a:pt x="74" y="101"/>
                    <a:pt x="72" y="99"/>
                  </a:cubicBezTo>
                  <a:cubicBezTo>
                    <a:pt x="99" y="71"/>
                    <a:pt x="99" y="71"/>
                    <a:pt x="99" y="71"/>
                  </a:cubicBezTo>
                  <a:cubicBezTo>
                    <a:pt x="101" y="74"/>
                    <a:pt x="102" y="77"/>
                    <a:pt x="102" y="81"/>
                  </a:cubicBezTo>
                  <a:lnTo>
                    <a:pt x="81" y="102"/>
                  </a:lnTo>
                  <a:close/>
                  <a:moveTo>
                    <a:pt x="116" y="144"/>
                  </a:moveTo>
                  <a:cubicBezTo>
                    <a:pt x="114" y="142"/>
                    <a:pt x="113" y="139"/>
                    <a:pt x="112" y="136"/>
                  </a:cubicBezTo>
                  <a:cubicBezTo>
                    <a:pt x="136" y="112"/>
                    <a:pt x="136" y="112"/>
                    <a:pt x="136" y="112"/>
                  </a:cubicBezTo>
                  <a:cubicBezTo>
                    <a:pt x="139" y="113"/>
                    <a:pt x="142" y="114"/>
                    <a:pt x="144" y="116"/>
                  </a:cubicBezTo>
                  <a:lnTo>
                    <a:pt x="116" y="144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16" name="文本框 215">
            <a:extLst>
              <a:ext uri="{FF2B5EF4-FFF2-40B4-BE49-F238E27FC236}">
                <a16:creationId xmlns="" xmlns:a16="http://schemas.microsoft.com/office/drawing/2014/main" id="{1FEC7830-ED5B-1D4D-8538-A891E1D8BF81}"/>
              </a:ext>
            </a:extLst>
          </p:cNvPr>
          <p:cNvSpPr txBox="1"/>
          <p:nvPr/>
        </p:nvSpPr>
        <p:spPr>
          <a:xfrm>
            <a:off x="749288" y="3637127"/>
            <a:ext cx="1669690" cy="11689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kumimoji="1" lang="zh-CN" altLang="en-US" sz="12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kumimoji="1" lang="en-US" altLang="zh-CN" sz="12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kumimoji="1" lang="zh-CN" altLang="en-US" sz="12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</a:t>
            </a:r>
          </a:p>
        </p:txBody>
      </p:sp>
      <p:sp>
        <p:nvSpPr>
          <p:cNvPr id="217" name="文本框 216">
            <a:extLst>
              <a:ext uri="{FF2B5EF4-FFF2-40B4-BE49-F238E27FC236}">
                <a16:creationId xmlns="" xmlns:a16="http://schemas.microsoft.com/office/drawing/2014/main" id="{715DA874-E544-C745-A46F-A6E76EE8A800}"/>
              </a:ext>
            </a:extLst>
          </p:cNvPr>
          <p:cNvSpPr txBox="1"/>
          <p:nvPr/>
        </p:nvSpPr>
        <p:spPr>
          <a:xfrm>
            <a:off x="3034143" y="3637127"/>
            <a:ext cx="1669690" cy="11689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kumimoji="1" lang="zh-CN" altLang="en-US" sz="12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kumimoji="1" lang="en-US" altLang="zh-CN" sz="12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kumimoji="1" lang="zh-CN" altLang="en-US" sz="12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是国家批准设立研究生院的大学。</a:t>
            </a:r>
          </a:p>
        </p:txBody>
      </p:sp>
      <p:sp>
        <p:nvSpPr>
          <p:cNvPr id="218" name="文本框 217">
            <a:extLst>
              <a:ext uri="{FF2B5EF4-FFF2-40B4-BE49-F238E27FC236}">
                <a16:creationId xmlns="" xmlns:a16="http://schemas.microsoft.com/office/drawing/2014/main" id="{E8C9BF9D-C7A2-5F4B-B377-C34F54FF94FF}"/>
              </a:ext>
            </a:extLst>
          </p:cNvPr>
          <p:cNvSpPr txBox="1"/>
          <p:nvPr/>
        </p:nvSpPr>
        <p:spPr>
          <a:xfrm>
            <a:off x="5318998" y="3637127"/>
            <a:ext cx="1669690" cy="11689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kumimoji="1" lang="zh-CN" altLang="en-US" sz="12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kumimoji="1" lang="en-US" altLang="zh-CN" sz="12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kumimoji="1" lang="zh-CN" altLang="en-US" sz="12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</a:t>
            </a:r>
          </a:p>
        </p:txBody>
      </p:sp>
      <p:sp>
        <p:nvSpPr>
          <p:cNvPr id="219" name="文本框 218">
            <a:extLst>
              <a:ext uri="{FF2B5EF4-FFF2-40B4-BE49-F238E27FC236}">
                <a16:creationId xmlns="" xmlns:a16="http://schemas.microsoft.com/office/drawing/2014/main" id="{63042322-BFD4-4E49-84D3-D56AF81E9DCD}"/>
              </a:ext>
            </a:extLst>
          </p:cNvPr>
          <p:cNvSpPr txBox="1"/>
          <p:nvPr/>
        </p:nvSpPr>
        <p:spPr>
          <a:xfrm>
            <a:off x="7603854" y="3637127"/>
            <a:ext cx="1669690" cy="11689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kumimoji="1" lang="zh-CN" altLang="en-US" sz="12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kumimoji="1" lang="en-US" altLang="zh-CN" sz="12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kumimoji="1" lang="zh-CN" altLang="en-US" sz="12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</a:t>
            </a:r>
          </a:p>
        </p:txBody>
      </p:sp>
      <p:sp>
        <p:nvSpPr>
          <p:cNvPr id="220" name="文本框 219">
            <a:extLst>
              <a:ext uri="{FF2B5EF4-FFF2-40B4-BE49-F238E27FC236}">
                <a16:creationId xmlns="" xmlns:a16="http://schemas.microsoft.com/office/drawing/2014/main" id="{9507C9D5-97B9-B947-83F5-B57184FD99CC}"/>
              </a:ext>
            </a:extLst>
          </p:cNvPr>
          <p:cNvSpPr txBox="1"/>
          <p:nvPr/>
        </p:nvSpPr>
        <p:spPr>
          <a:xfrm>
            <a:off x="9888710" y="3637127"/>
            <a:ext cx="1669690" cy="11689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kumimoji="1" lang="zh-CN" altLang="en-US" sz="12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kumimoji="1" lang="en-US" altLang="zh-CN" sz="12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kumimoji="1" lang="zh-CN" altLang="en-US" sz="12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</a:t>
            </a:r>
          </a:p>
        </p:txBody>
      </p:sp>
      <p:sp>
        <p:nvSpPr>
          <p:cNvPr id="225" name="矩形 224">
            <a:extLst>
              <a:ext uri="{FF2B5EF4-FFF2-40B4-BE49-F238E27FC236}">
                <a16:creationId xmlns="" xmlns:a16="http://schemas.microsoft.com/office/drawing/2014/main" id="{4BFDA801-6766-0642-8664-ABF6076F0A47}"/>
              </a:ext>
            </a:extLst>
          </p:cNvPr>
          <p:cNvSpPr/>
          <p:nvPr/>
        </p:nvSpPr>
        <p:spPr>
          <a:xfrm>
            <a:off x="968166" y="3198245"/>
            <a:ext cx="1264034" cy="34705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600" b="1" dirty="0">
                <a:solidFill>
                  <a:schemeClr val="accent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226" name="矩形 225">
            <a:extLst>
              <a:ext uri="{FF2B5EF4-FFF2-40B4-BE49-F238E27FC236}">
                <a16:creationId xmlns="" xmlns:a16="http://schemas.microsoft.com/office/drawing/2014/main" id="{2ADE289E-CAB0-F547-A925-7C0A642DFEA6}"/>
              </a:ext>
            </a:extLst>
          </p:cNvPr>
          <p:cNvSpPr/>
          <p:nvPr/>
        </p:nvSpPr>
        <p:spPr>
          <a:xfrm>
            <a:off x="3236971" y="3198245"/>
            <a:ext cx="1264034" cy="34705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600" b="1" dirty="0">
                <a:solidFill>
                  <a:schemeClr val="accent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227" name="矩形 226">
            <a:extLst>
              <a:ext uri="{FF2B5EF4-FFF2-40B4-BE49-F238E27FC236}">
                <a16:creationId xmlns="" xmlns:a16="http://schemas.microsoft.com/office/drawing/2014/main" id="{78B16A81-DC04-294C-9DFF-E89E11412779}"/>
              </a:ext>
            </a:extLst>
          </p:cNvPr>
          <p:cNvSpPr/>
          <p:nvPr/>
        </p:nvSpPr>
        <p:spPr>
          <a:xfrm>
            <a:off x="5488078" y="3198245"/>
            <a:ext cx="1264034" cy="34705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600" b="1" dirty="0">
                <a:solidFill>
                  <a:schemeClr val="accent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228" name="矩形 227">
            <a:extLst>
              <a:ext uri="{FF2B5EF4-FFF2-40B4-BE49-F238E27FC236}">
                <a16:creationId xmlns="" xmlns:a16="http://schemas.microsoft.com/office/drawing/2014/main" id="{AC9C8346-14FD-894B-A723-E90185D1FE57}"/>
              </a:ext>
            </a:extLst>
          </p:cNvPr>
          <p:cNvSpPr/>
          <p:nvPr/>
        </p:nvSpPr>
        <p:spPr>
          <a:xfrm>
            <a:off x="7725378" y="3198245"/>
            <a:ext cx="1264034" cy="34705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600" b="1" dirty="0">
                <a:solidFill>
                  <a:schemeClr val="accent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229" name="矩形 228">
            <a:extLst>
              <a:ext uri="{FF2B5EF4-FFF2-40B4-BE49-F238E27FC236}">
                <a16:creationId xmlns="" xmlns:a16="http://schemas.microsoft.com/office/drawing/2014/main" id="{DEC017A3-C723-384D-A8D5-E4A7116D86BF}"/>
              </a:ext>
            </a:extLst>
          </p:cNvPr>
          <p:cNvSpPr/>
          <p:nvPr/>
        </p:nvSpPr>
        <p:spPr>
          <a:xfrm>
            <a:off x="10055516" y="3198245"/>
            <a:ext cx="1264034" cy="34705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600" b="1" dirty="0">
                <a:solidFill>
                  <a:schemeClr val="accent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</p:spTree>
    <p:extLst>
      <p:ext uri="{BB962C8B-B14F-4D97-AF65-F5344CB8AC3E}">
        <p14:creationId xmlns:p14="http://schemas.microsoft.com/office/powerpoint/2010/main" val="19139271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" name="图片 119">
            <a:extLst>
              <a:ext uri="{FF2B5EF4-FFF2-40B4-BE49-F238E27FC236}">
                <a16:creationId xmlns="" xmlns:a16="http://schemas.microsoft.com/office/drawing/2014/main" id="{6E4B7C73-2B67-6F4C-B613-44CFFAB50E67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" y="2"/>
            <a:ext cx="8086205" cy="714895"/>
          </a:xfrm>
          <a:custGeom>
            <a:avLst/>
            <a:gdLst>
              <a:gd name="connsiteX0" fmla="*/ 0 w 8086205"/>
              <a:gd name="connsiteY0" fmla="*/ 0 h 714895"/>
              <a:gd name="connsiteX1" fmla="*/ 7907481 w 8086205"/>
              <a:gd name="connsiteY1" fmla="*/ 0 h 714895"/>
              <a:gd name="connsiteX2" fmla="*/ 8086205 w 8086205"/>
              <a:gd name="connsiteY2" fmla="*/ 714895 h 714895"/>
              <a:gd name="connsiteX3" fmla="*/ 0 w 8086205"/>
              <a:gd name="connsiteY3" fmla="*/ 714895 h 714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86205" h="714895">
                <a:moveTo>
                  <a:pt x="0" y="0"/>
                </a:moveTo>
                <a:lnTo>
                  <a:pt x="7907481" y="0"/>
                </a:lnTo>
                <a:lnTo>
                  <a:pt x="8086205" y="714895"/>
                </a:lnTo>
                <a:lnTo>
                  <a:pt x="0" y="714895"/>
                </a:lnTo>
                <a:close/>
              </a:path>
            </a:pathLst>
          </a:custGeom>
        </p:spPr>
      </p:pic>
      <p:grpSp>
        <p:nvGrpSpPr>
          <p:cNvPr id="121" name="组合 120">
            <a:extLst>
              <a:ext uri="{FF2B5EF4-FFF2-40B4-BE49-F238E27FC236}">
                <a16:creationId xmlns="" xmlns:a16="http://schemas.microsoft.com/office/drawing/2014/main" id="{09FE7DF3-F695-C143-9E7A-ADDF401E458B}"/>
              </a:ext>
            </a:extLst>
          </p:cNvPr>
          <p:cNvGrpSpPr/>
          <p:nvPr/>
        </p:nvGrpSpPr>
        <p:grpSpPr>
          <a:xfrm>
            <a:off x="9975273" y="141699"/>
            <a:ext cx="1953203" cy="447936"/>
            <a:chOff x="9595040" y="83506"/>
            <a:chExt cx="2333435" cy="535137"/>
          </a:xfrm>
        </p:grpSpPr>
        <p:grpSp>
          <p:nvGrpSpPr>
            <p:cNvPr id="122" name="Group 4">
              <a:extLst>
                <a:ext uri="{FF2B5EF4-FFF2-40B4-BE49-F238E27FC236}">
                  <a16:creationId xmlns="" xmlns:a16="http://schemas.microsoft.com/office/drawing/2014/main" id="{B5D01054-CF1F-6D4D-96F7-F137BC4845D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0186253" y="142788"/>
              <a:ext cx="1742222" cy="419037"/>
              <a:chOff x="2838" y="1917"/>
              <a:chExt cx="2004" cy="482"/>
            </a:xfrm>
            <a:solidFill>
              <a:srgbClr val="09234F"/>
            </a:solidFill>
          </p:grpSpPr>
          <p:sp>
            <p:nvSpPr>
              <p:cNvPr id="146" name="Freeform 5">
                <a:extLst>
                  <a:ext uri="{FF2B5EF4-FFF2-40B4-BE49-F238E27FC236}">
                    <a16:creationId xmlns="" xmlns:a16="http://schemas.microsoft.com/office/drawing/2014/main" id="{D25A8DC4-0639-434D-B8A8-87FAC1471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952"/>
                <a:ext cx="191" cy="302"/>
              </a:xfrm>
              <a:custGeom>
                <a:avLst/>
                <a:gdLst>
                  <a:gd name="T0" fmla="*/ 97 w 100"/>
                  <a:gd name="T1" fmla="*/ 25 h 156"/>
                  <a:gd name="T2" fmla="*/ 98 w 100"/>
                  <a:gd name="T3" fmla="*/ 138 h 156"/>
                  <a:gd name="T4" fmla="*/ 85 w 100"/>
                  <a:gd name="T5" fmla="*/ 153 h 156"/>
                  <a:gd name="T6" fmla="*/ 49 w 100"/>
                  <a:gd name="T7" fmla="*/ 117 h 156"/>
                  <a:gd name="T8" fmla="*/ 57 w 100"/>
                  <a:gd name="T9" fmla="*/ 123 h 156"/>
                  <a:gd name="T10" fmla="*/ 57 w 100"/>
                  <a:gd name="T11" fmla="*/ 119 h 156"/>
                  <a:gd name="T12" fmla="*/ 77 w 100"/>
                  <a:gd name="T13" fmla="*/ 134 h 156"/>
                  <a:gd name="T14" fmla="*/ 83 w 100"/>
                  <a:gd name="T15" fmla="*/ 121 h 156"/>
                  <a:gd name="T16" fmla="*/ 76 w 100"/>
                  <a:gd name="T17" fmla="*/ 31 h 156"/>
                  <a:gd name="T18" fmla="*/ 66 w 100"/>
                  <a:gd name="T19" fmla="*/ 7 h 156"/>
                  <a:gd name="T20" fmla="*/ 0 w 100"/>
                  <a:gd name="T21" fmla="*/ 28 h 156"/>
                  <a:gd name="T22" fmla="*/ 1 w 100"/>
                  <a:gd name="T23" fmla="*/ 26 h 156"/>
                  <a:gd name="T24" fmla="*/ 58 w 100"/>
                  <a:gd name="T25" fmla="*/ 4 h 156"/>
                  <a:gd name="T26" fmla="*/ 97 w 100"/>
                  <a:gd name="T27" fmla="*/ 25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0" h="156">
                    <a:moveTo>
                      <a:pt x="97" y="25"/>
                    </a:moveTo>
                    <a:cubicBezTo>
                      <a:pt x="87" y="33"/>
                      <a:pt x="100" y="117"/>
                      <a:pt x="98" y="138"/>
                    </a:cubicBezTo>
                    <a:cubicBezTo>
                      <a:pt x="96" y="153"/>
                      <a:pt x="93" y="156"/>
                      <a:pt x="85" y="153"/>
                    </a:cubicBezTo>
                    <a:cubicBezTo>
                      <a:pt x="75" y="149"/>
                      <a:pt x="51" y="124"/>
                      <a:pt x="49" y="117"/>
                    </a:cubicBezTo>
                    <a:cubicBezTo>
                      <a:pt x="50" y="117"/>
                      <a:pt x="55" y="122"/>
                      <a:pt x="57" y="123"/>
                    </a:cubicBezTo>
                    <a:cubicBezTo>
                      <a:pt x="57" y="121"/>
                      <a:pt x="56" y="121"/>
                      <a:pt x="57" y="119"/>
                    </a:cubicBezTo>
                    <a:cubicBezTo>
                      <a:pt x="61" y="123"/>
                      <a:pt x="74" y="133"/>
                      <a:pt x="77" y="134"/>
                    </a:cubicBezTo>
                    <a:cubicBezTo>
                      <a:pt x="84" y="134"/>
                      <a:pt x="81" y="126"/>
                      <a:pt x="83" y="121"/>
                    </a:cubicBezTo>
                    <a:cubicBezTo>
                      <a:pt x="82" y="103"/>
                      <a:pt x="75" y="47"/>
                      <a:pt x="76" y="31"/>
                    </a:cubicBezTo>
                    <a:cubicBezTo>
                      <a:pt x="75" y="20"/>
                      <a:pt x="75" y="10"/>
                      <a:pt x="66" y="7"/>
                    </a:cubicBezTo>
                    <a:cubicBezTo>
                      <a:pt x="42" y="8"/>
                      <a:pt x="23" y="28"/>
                      <a:pt x="0" y="28"/>
                    </a:cubicBezTo>
                    <a:cubicBezTo>
                      <a:pt x="0" y="27"/>
                      <a:pt x="1" y="27"/>
                      <a:pt x="1" y="26"/>
                    </a:cubicBezTo>
                    <a:cubicBezTo>
                      <a:pt x="8" y="17"/>
                      <a:pt x="58" y="4"/>
                      <a:pt x="58" y="4"/>
                    </a:cubicBezTo>
                    <a:cubicBezTo>
                      <a:pt x="73" y="0"/>
                      <a:pt x="97" y="4"/>
                      <a:pt x="97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7" name="Freeform 6">
                <a:extLst>
                  <a:ext uri="{FF2B5EF4-FFF2-40B4-BE49-F238E27FC236}">
                    <a16:creationId xmlns="" xmlns:a16="http://schemas.microsoft.com/office/drawing/2014/main" id="{C46D8C1A-194C-D543-B0E9-2CC63A0E9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985"/>
                <a:ext cx="48" cy="39"/>
              </a:xfrm>
              <a:custGeom>
                <a:avLst/>
                <a:gdLst>
                  <a:gd name="T0" fmla="*/ 7 w 25"/>
                  <a:gd name="T1" fmla="*/ 1 h 20"/>
                  <a:gd name="T2" fmla="*/ 24 w 25"/>
                  <a:gd name="T3" fmla="*/ 9 h 20"/>
                  <a:gd name="T4" fmla="*/ 24 w 25"/>
                  <a:gd name="T5" fmla="*/ 16 h 20"/>
                  <a:gd name="T6" fmla="*/ 12 w 25"/>
                  <a:gd name="T7" fmla="*/ 17 h 20"/>
                  <a:gd name="T8" fmla="*/ 1 w 25"/>
                  <a:gd name="T9" fmla="*/ 5 h 20"/>
                  <a:gd name="T10" fmla="*/ 7 w 25"/>
                  <a:gd name="T11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0">
                    <a:moveTo>
                      <a:pt x="7" y="1"/>
                    </a:moveTo>
                    <a:cubicBezTo>
                      <a:pt x="12" y="2"/>
                      <a:pt x="17" y="1"/>
                      <a:pt x="24" y="9"/>
                    </a:cubicBezTo>
                    <a:cubicBezTo>
                      <a:pt x="25" y="11"/>
                      <a:pt x="25" y="13"/>
                      <a:pt x="24" y="16"/>
                    </a:cubicBezTo>
                    <a:cubicBezTo>
                      <a:pt x="23" y="18"/>
                      <a:pt x="15" y="20"/>
                      <a:pt x="12" y="17"/>
                    </a:cubicBezTo>
                    <a:cubicBezTo>
                      <a:pt x="9" y="13"/>
                      <a:pt x="2" y="8"/>
                      <a:pt x="1" y="5"/>
                    </a:cubicBezTo>
                    <a:cubicBezTo>
                      <a:pt x="0" y="2"/>
                      <a:pt x="5" y="0"/>
                      <a:pt x="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8" name="Freeform 7">
                <a:extLst>
                  <a:ext uri="{FF2B5EF4-FFF2-40B4-BE49-F238E27FC236}">
                    <a16:creationId xmlns="" xmlns:a16="http://schemas.microsoft.com/office/drawing/2014/main" id="{0DDAB724-179B-1440-8296-DEFAC0534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020"/>
                <a:ext cx="27" cy="180"/>
              </a:xfrm>
              <a:custGeom>
                <a:avLst/>
                <a:gdLst>
                  <a:gd name="T0" fmla="*/ 5 w 14"/>
                  <a:gd name="T1" fmla="*/ 0 h 93"/>
                  <a:gd name="T2" fmla="*/ 8 w 14"/>
                  <a:gd name="T3" fmla="*/ 9 h 93"/>
                  <a:gd name="T4" fmla="*/ 14 w 14"/>
                  <a:gd name="T5" fmla="*/ 91 h 93"/>
                  <a:gd name="T6" fmla="*/ 9 w 14"/>
                  <a:gd name="T7" fmla="*/ 93 h 93"/>
                  <a:gd name="T8" fmla="*/ 1 w 14"/>
                  <a:gd name="T9" fmla="*/ 86 h 93"/>
                  <a:gd name="T10" fmla="*/ 3 w 14"/>
                  <a:gd name="T11" fmla="*/ 6 h 93"/>
                  <a:gd name="T12" fmla="*/ 5 w 14"/>
                  <a:gd name="T1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93">
                    <a:moveTo>
                      <a:pt x="5" y="0"/>
                    </a:moveTo>
                    <a:cubicBezTo>
                      <a:pt x="6" y="1"/>
                      <a:pt x="8" y="1"/>
                      <a:pt x="8" y="9"/>
                    </a:cubicBezTo>
                    <a:cubicBezTo>
                      <a:pt x="9" y="10"/>
                      <a:pt x="10" y="90"/>
                      <a:pt x="14" y="91"/>
                    </a:cubicBezTo>
                    <a:cubicBezTo>
                      <a:pt x="11" y="92"/>
                      <a:pt x="12" y="93"/>
                      <a:pt x="9" y="93"/>
                    </a:cubicBezTo>
                    <a:cubicBezTo>
                      <a:pt x="6" y="90"/>
                      <a:pt x="3" y="90"/>
                      <a:pt x="1" y="86"/>
                    </a:cubicBezTo>
                    <a:cubicBezTo>
                      <a:pt x="4" y="67"/>
                      <a:pt x="0" y="31"/>
                      <a:pt x="3" y="6"/>
                    </a:cubicBezTo>
                    <a:cubicBezTo>
                      <a:pt x="3" y="3"/>
                      <a:pt x="3" y="0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9" name="Freeform 8">
                <a:extLst>
                  <a:ext uri="{FF2B5EF4-FFF2-40B4-BE49-F238E27FC236}">
                    <a16:creationId xmlns="" xmlns:a16="http://schemas.microsoft.com/office/drawing/2014/main" id="{8D07D84A-0C60-A546-9BB0-DF847F2E9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053"/>
                <a:ext cx="99" cy="46"/>
              </a:xfrm>
              <a:custGeom>
                <a:avLst/>
                <a:gdLst>
                  <a:gd name="T0" fmla="*/ 52 w 52"/>
                  <a:gd name="T1" fmla="*/ 24 h 24"/>
                  <a:gd name="T2" fmla="*/ 33 w 52"/>
                  <a:gd name="T3" fmla="*/ 16 h 24"/>
                  <a:gd name="T4" fmla="*/ 17 w 52"/>
                  <a:gd name="T5" fmla="*/ 9 h 24"/>
                  <a:gd name="T6" fmla="*/ 0 w 52"/>
                  <a:gd name="T7" fmla="*/ 0 h 24"/>
                  <a:gd name="T8" fmla="*/ 20 w 52"/>
                  <a:gd name="T9" fmla="*/ 2 h 24"/>
                  <a:gd name="T10" fmla="*/ 44 w 52"/>
                  <a:gd name="T11" fmla="*/ 15 h 24"/>
                  <a:gd name="T12" fmla="*/ 52 w 52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24">
                    <a:moveTo>
                      <a:pt x="52" y="24"/>
                    </a:moveTo>
                    <a:cubicBezTo>
                      <a:pt x="43" y="24"/>
                      <a:pt x="42" y="22"/>
                      <a:pt x="33" y="16"/>
                    </a:cubicBezTo>
                    <a:cubicBezTo>
                      <a:pt x="31" y="14"/>
                      <a:pt x="27" y="11"/>
                      <a:pt x="17" y="9"/>
                    </a:cubicBezTo>
                    <a:cubicBezTo>
                      <a:pt x="14" y="6"/>
                      <a:pt x="3" y="4"/>
                      <a:pt x="0" y="0"/>
                    </a:cubicBezTo>
                    <a:cubicBezTo>
                      <a:pt x="8" y="0"/>
                      <a:pt x="14" y="0"/>
                      <a:pt x="20" y="2"/>
                    </a:cubicBezTo>
                    <a:cubicBezTo>
                      <a:pt x="22" y="4"/>
                      <a:pt x="34" y="6"/>
                      <a:pt x="44" y="15"/>
                    </a:cubicBezTo>
                    <a:cubicBezTo>
                      <a:pt x="48" y="18"/>
                      <a:pt x="51" y="19"/>
                      <a:pt x="5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0" name="Freeform 9">
                <a:extLst>
                  <a:ext uri="{FF2B5EF4-FFF2-40B4-BE49-F238E27FC236}">
                    <a16:creationId xmlns="" xmlns:a16="http://schemas.microsoft.com/office/drawing/2014/main" id="{C10F85A1-BDFB-5E46-92A9-C803416F3A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24" y="1917"/>
                <a:ext cx="164" cy="360"/>
              </a:xfrm>
              <a:custGeom>
                <a:avLst/>
                <a:gdLst>
                  <a:gd name="T0" fmla="*/ 39 w 86"/>
                  <a:gd name="T1" fmla="*/ 38 h 186"/>
                  <a:gd name="T2" fmla="*/ 56 w 86"/>
                  <a:gd name="T3" fmla="*/ 34 h 186"/>
                  <a:gd name="T4" fmla="*/ 59 w 86"/>
                  <a:gd name="T5" fmla="*/ 31 h 186"/>
                  <a:gd name="T6" fmla="*/ 85 w 86"/>
                  <a:gd name="T7" fmla="*/ 43 h 186"/>
                  <a:gd name="T8" fmla="*/ 85 w 86"/>
                  <a:gd name="T9" fmla="*/ 48 h 186"/>
                  <a:gd name="T10" fmla="*/ 64 w 86"/>
                  <a:gd name="T11" fmla="*/ 61 h 186"/>
                  <a:gd name="T12" fmla="*/ 55 w 86"/>
                  <a:gd name="T13" fmla="*/ 72 h 186"/>
                  <a:gd name="T14" fmla="*/ 57 w 86"/>
                  <a:gd name="T15" fmla="*/ 81 h 186"/>
                  <a:gd name="T16" fmla="*/ 39 w 86"/>
                  <a:gd name="T17" fmla="*/ 88 h 186"/>
                  <a:gd name="T18" fmla="*/ 39 w 86"/>
                  <a:gd name="T19" fmla="*/ 55 h 186"/>
                  <a:gd name="T20" fmla="*/ 45 w 86"/>
                  <a:gd name="T21" fmla="*/ 48 h 186"/>
                  <a:gd name="T22" fmla="*/ 39 w 86"/>
                  <a:gd name="T23" fmla="*/ 49 h 186"/>
                  <a:gd name="T24" fmla="*/ 39 w 86"/>
                  <a:gd name="T25" fmla="*/ 38 h 186"/>
                  <a:gd name="T26" fmla="*/ 12 w 86"/>
                  <a:gd name="T27" fmla="*/ 1 h 186"/>
                  <a:gd name="T28" fmla="*/ 30 w 86"/>
                  <a:gd name="T29" fmla="*/ 8 h 186"/>
                  <a:gd name="T30" fmla="*/ 34 w 86"/>
                  <a:gd name="T31" fmla="*/ 14 h 186"/>
                  <a:gd name="T32" fmla="*/ 34 w 86"/>
                  <a:gd name="T33" fmla="*/ 39 h 186"/>
                  <a:gd name="T34" fmla="*/ 39 w 86"/>
                  <a:gd name="T35" fmla="*/ 38 h 186"/>
                  <a:gd name="T36" fmla="*/ 39 w 86"/>
                  <a:gd name="T37" fmla="*/ 49 h 186"/>
                  <a:gd name="T38" fmla="*/ 34 w 86"/>
                  <a:gd name="T39" fmla="*/ 50 h 186"/>
                  <a:gd name="T40" fmla="*/ 33 w 86"/>
                  <a:gd name="T41" fmla="*/ 63 h 186"/>
                  <a:gd name="T42" fmla="*/ 39 w 86"/>
                  <a:gd name="T43" fmla="*/ 55 h 186"/>
                  <a:gd name="T44" fmla="*/ 39 w 86"/>
                  <a:gd name="T45" fmla="*/ 88 h 186"/>
                  <a:gd name="T46" fmla="*/ 35 w 86"/>
                  <a:gd name="T47" fmla="*/ 91 h 186"/>
                  <a:gd name="T48" fmla="*/ 26 w 86"/>
                  <a:gd name="T49" fmla="*/ 183 h 186"/>
                  <a:gd name="T50" fmla="*/ 23 w 86"/>
                  <a:gd name="T51" fmla="*/ 186 h 186"/>
                  <a:gd name="T52" fmla="*/ 20 w 86"/>
                  <a:gd name="T53" fmla="*/ 97 h 186"/>
                  <a:gd name="T54" fmla="*/ 16 w 86"/>
                  <a:gd name="T55" fmla="*/ 92 h 186"/>
                  <a:gd name="T56" fmla="*/ 17 w 86"/>
                  <a:gd name="T57" fmla="*/ 81 h 186"/>
                  <a:gd name="T58" fmla="*/ 20 w 86"/>
                  <a:gd name="T59" fmla="*/ 79 h 186"/>
                  <a:gd name="T60" fmla="*/ 19 w 86"/>
                  <a:gd name="T61" fmla="*/ 54 h 186"/>
                  <a:gd name="T62" fmla="*/ 0 w 86"/>
                  <a:gd name="T63" fmla="*/ 53 h 186"/>
                  <a:gd name="T64" fmla="*/ 8 w 86"/>
                  <a:gd name="T65" fmla="*/ 47 h 186"/>
                  <a:gd name="T66" fmla="*/ 18 w 86"/>
                  <a:gd name="T67" fmla="*/ 44 h 186"/>
                  <a:gd name="T68" fmla="*/ 17 w 86"/>
                  <a:gd name="T69" fmla="*/ 17 h 186"/>
                  <a:gd name="T70" fmla="*/ 15 w 86"/>
                  <a:gd name="T71" fmla="*/ 6 h 186"/>
                  <a:gd name="T72" fmla="*/ 12 w 86"/>
                  <a:gd name="T73" fmla="*/ 1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6" h="186">
                    <a:moveTo>
                      <a:pt x="39" y="38"/>
                    </a:moveTo>
                    <a:cubicBezTo>
                      <a:pt x="45" y="37"/>
                      <a:pt x="50" y="35"/>
                      <a:pt x="56" y="34"/>
                    </a:cubicBezTo>
                    <a:cubicBezTo>
                      <a:pt x="56" y="33"/>
                      <a:pt x="59" y="32"/>
                      <a:pt x="59" y="31"/>
                    </a:cubicBezTo>
                    <a:cubicBezTo>
                      <a:pt x="75" y="29"/>
                      <a:pt x="85" y="39"/>
                      <a:pt x="85" y="43"/>
                    </a:cubicBezTo>
                    <a:cubicBezTo>
                      <a:pt x="86" y="45"/>
                      <a:pt x="86" y="46"/>
                      <a:pt x="85" y="48"/>
                    </a:cubicBezTo>
                    <a:cubicBezTo>
                      <a:pt x="83" y="52"/>
                      <a:pt x="65" y="60"/>
                      <a:pt x="64" y="61"/>
                    </a:cubicBezTo>
                    <a:cubicBezTo>
                      <a:pt x="57" y="66"/>
                      <a:pt x="55" y="68"/>
                      <a:pt x="55" y="72"/>
                    </a:cubicBezTo>
                    <a:cubicBezTo>
                      <a:pt x="57" y="73"/>
                      <a:pt x="60" y="78"/>
                      <a:pt x="57" y="81"/>
                    </a:cubicBezTo>
                    <a:cubicBezTo>
                      <a:pt x="53" y="82"/>
                      <a:pt x="45" y="85"/>
                      <a:pt x="39" y="88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39" y="49"/>
                      <a:pt x="39" y="49"/>
                      <a:pt x="39" y="49"/>
                    </a:cubicBezTo>
                    <a:lnTo>
                      <a:pt x="39" y="38"/>
                    </a:lnTo>
                    <a:close/>
                    <a:moveTo>
                      <a:pt x="12" y="1"/>
                    </a:moveTo>
                    <a:cubicBezTo>
                      <a:pt x="19" y="0"/>
                      <a:pt x="26" y="1"/>
                      <a:pt x="30" y="8"/>
                    </a:cubicBezTo>
                    <a:cubicBezTo>
                      <a:pt x="31" y="8"/>
                      <a:pt x="33" y="12"/>
                      <a:pt x="34" y="14"/>
                    </a:cubicBezTo>
                    <a:cubicBezTo>
                      <a:pt x="34" y="22"/>
                      <a:pt x="34" y="30"/>
                      <a:pt x="34" y="39"/>
                    </a:cubicBezTo>
                    <a:cubicBezTo>
                      <a:pt x="36" y="39"/>
                      <a:pt x="37" y="38"/>
                      <a:pt x="39" y="38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3" y="63"/>
                      <a:pt x="33" y="63"/>
                      <a:pt x="33" y="63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39" y="88"/>
                      <a:pt x="39" y="88"/>
                      <a:pt x="39" y="88"/>
                    </a:cubicBezTo>
                    <a:cubicBezTo>
                      <a:pt x="37" y="89"/>
                      <a:pt x="35" y="90"/>
                      <a:pt x="35" y="91"/>
                    </a:cubicBezTo>
                    <a:cubicBezTo>
                      <a:pt x="32" y="124"/>
                      <a:pt x="31" y="150"/>
                      <a:pt x="26" y="183"/>
                    </a:cubicBezTo>
                    <a:cubicBezTo>
                      <a:pt x="25" y="183"/>
                      <a:pt x="24" y="186"/>
                      <a:pt x="23" y="186"/>
                    </a:cubicBezTo>
                    <a:cubicBezTo>
                      <a:pt x="22" y="157"/>
                      <a:pt x="20" y="127"/>
                      <a:pt x="20" y="97"/>
                    </a:cubicBezTo>
                    <a:cubicBezTo>
                      <a:pt x="19" y="94"/>
                      <a:pt x="17" y="94"/>
                      <a:pt x="16" y="92"/>
                    </a:cubicBezTo>
                    <a:cubicBezTo>
                      <a:pt x="13" y="90"/>
                      <a:pt x="14" y="82"/>
                      <a:pt x="17" y="81"/>
                    </a:cubicBezTo>
                    <a:cubicBezTo>
                      <a:pt x="18" y="81"/>
                      <a:pt x="19" y="79"/>
                      <a:pt x="20" y="79"/>
                    </a:cubicBezTo>
                    <a:cubicBezTo>
                      <a:pt x="20" y="60"/>
                      <a:pt x="19" y="61"/>
                      <a:pt x="19" y="54"/>
                    </a:cubicBezTo>
                    <a:cubicBezTo>
                      <a:pt x="15" y="53"/>
                      <a:pt x="0" y="58"/>
                      <a:pt x="0" y="53"/>
                    </a:cubicBezTo>
                    <a:cubicBezTo>
                      <a:pt x="1" y="51"/>
                      <a:pt x="6" y="49"/>
                      <a:pt x="8" y="47"/>
                    </a:cubicBezTo>
                    <a:cubicBezTo>
                      <a:pt x="12" y="46"/>
                      <a:pt x="15" y="45"/>
                      <a:pt x="18" y="44"/>
                    </a:cubicBezTo>
                    <a:cubicBezTo>
                      <a:pt x="19" y="34"/>
                      <a:pt x="19" y="27"/>
                      <a:pt x="17" y="17"/>
                    </a:cubicBezTo>
                    <a:cubicBezTo>
                      <a:pt x="17" y="15"/>
                      <a:pt x="17" y="6"/>
                      <a:pt x="15" y="6"/>
                    </a:cubicBezTo>
                    <a:cubicBezTo>
                      <a:pt x="14" y="4"/>
                      <a:pt x="12" y="4"/>
                      <a:pt x="1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1" name="Freeform 10">
                <a:extLst>
                  <a:ext uri="{FF2B5EF4-FFF2-40B4-BE49-F238E27FC236}">
                    <a16:creationId xmlns="" xmlns:a16="http://schemas.microsoft.com/office/drawing/2014/main" id="{5E05C0AB-20D6-5144-92F9-3C1D5E0489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5" y="2012"/>
                <a:ext cx="154" cy="176"/>
              </a:xfrm>
              <a:custGeom>
                <a:avLst/>
                <a:gdLst>
                  <a:gd name="T0" fmla="*/ 62 w 81"/>
                  <a:gd name="T1" fmla="*/ 38 h 91"/>
                  <a:gd name="T2" fmla="*/ 67 w 81"/>
                  <a:gd name="T3" fmla="*/ 28 h 91"/>
                  <a:gd name="T4" fmla="*/ 78 w 81"/>
                  <a:gd name="T5" fmla="*/ 36 h 91"/>
                  <a:gd name="T6" fmla="*/ 70 w 81"/>
                  <a:gd name="T7" fmla="*/ 51 h 91"/>
                  <a:gd name="T8" fmla="*/ 81 w 81"/>
                  <a:gd name="T9" fmla="*/ 79 h 91"/>
                  <a:gd name="T10" fmla="*/ 78 w 81"/>
                  <a:gd name="T11" fmla="*/ 80 h 91"/>
                  <a:gd name="T12" fmla="*/ 65 w 81"/>
                  <a:gd name="T13" fmla="*/ 57 h 91"/>
                  <a:gd name="T14" fmla="*/ 50 w 81"/>
                  <a:gd name="T15" fmla="*/ 72 h 91"/>
                  <a:gd name="T16" fmla="*/ 52 w 81"/>
                  <a:gd name="T17" fmla="*/ 74 h 91"/>
                  <a:gd name="T18" fmla="*/ 59 w 81"/>
                  <a:gd name="T19" fmla="*/ 77 h 91"/>
                  <a:gd name="T20" fmla="*/ 59 w 81"/>
                  <a:gd name="T21" fmla="*/ 83 h 91"/>
                  <a:gd name="T22" fmla="*/ 49 w 81"/>
                  <a:gd name="T23" fmla="*/ 85 h 91"/>
                  <a:gd name="T24" fmla="*/ 46 w 81"/>
                  <a:gd name="T25" fmla="*/ 87 h 91"/>
                  <a:gd name="T26" fmla="*/ 44 w 81"/>
                  <a:gd name="T27" fmla="*/ 89 h 91"/>
                  <a:gd name="T28" fmla="*/ 44 w 81"/>
                  <a:gd name="T29" fmla="*/ 63 h 91"/>
                  <a:gd name="T30" fmla="*/ 58 w 81"/>
                  <a:gd name="T31" fmla="*/ 43 h 91"/>
                  <a:gd name="T32" fmla="*/ 53 w 81"/>
                  <a:gd name="T33" fmla="*/ 40 h 91"/>
                  <a:gd name="T34" fmla="*/ 44 w 81"/>
                  <a:gd name="T35" fmla="*/ 51 h 91"/>
                  <a:gd name="T36" fmla="*/ 44 w 81"/>
                  <a:gd name="T37" fmla="*/ 43 h 91"/>
                  <a:gd name="T38" fmla="*/ 45 w 81"/>
                  <a:gd name="T39" fmla="*/ 40 h 91"/>
                  <a:gd name="T40" fmla="*/ 44 w 81"/>
                  <a:gd name="T41" fmla="*/ 40 h 91"/>
                  <a:gd name="T42" fmla="*/ 44 w 81"/>
                  <a:gd name="T43" fmla="*/ 32 h 91"/>
                  <a:gd name="T44" fmla="*/ 46 w 81"/>
                  <a:gd name="T45" fmla="*/ 35 h 91"/>
                  <a:gd name="T46" fmla="*/ 50 w 81"/>
                  <a:gd name="T47" fmla="*/ 39 h 91"/>
                  <a:gd name="T48" fmla="*/ 51 w 81"/>
                  <a:gd name="T49" fmla="*/ 36 h 91"/>
                  <a:gd name="T50" fmla="*/ 44 w 81"/>
                  <a:gd name="T51" fmla="*/ 27 h 91"/>
                  <a:gd name="T52" fmla="*/ 44 w 81"/>
                  <a:gd name="T53" fmla="*/ 3 h 91"/>
                  <a:gd name="T54" fmla="*/ 48 w 81"/>
                  <a:gd name="T55" fmla="*/ 7 h 91"/>
                  <a:gd name="T56" fmla="*/ 44 w 81"/>
                  <a:gd name="T57" fmla="*/ 19 h 91"/>
                  <a:gd name="T58" fmla="*/ 62 w 81"/>
                  <a:gd name="T59" fmla="*/ 38 h 91"/>
                  <a:gd name="T60" fmla="*/ 44 w 81"/>
                  <a:gd name="T61" fmla="*/ 89 h 91"/>
                  <a:gd name="T62" fmla="*/ 33 w 81"/>
                  <a:gd name="T63" fmla="*/ 91 h 91"/>
                  <a:gd name="T64" fmla="*/ 12 w 81"/>
                  <a:gd name="T65" fmla="*/ 77 h 91"/>
                  <a:gd name="T66" fmla="*/ 13 w 81"/>
                  <a:gd name="T67" fmla="*/ 77 h 91"/>
                  <a:gd name="T68" fmla="*/ 44 w 81"/>
                  <a:gd name="T69" fmla="*/ 63 h 91"/>
                  <a:gd name="T70" fmla="*/ 44 w 81"/>
                  <a:gd name="T71" fmla="*/ 89 h 91"/>
                  <a:gd name="T72" fmla="*/ 44 w 81"/>
                  <a:gd name="T73" fmla="*/ 51 h 91"/>
                  <a:gd name="T74" fmla="*/ 44 w 81"/>
                  <a:gd name="T75" fmla="*/ 43 h 91"/>
                  <a:gd name="T76" fmla="*/ 26 w 81"/>
                  <a:gd name="T77" fmla="*/ 59 h 91"/>
                  <a:gd name="T78" fmla="*/ 18 w 81"/>
                  <a:gd name="T79" fmla="*/ 64 h 91"/>
                  <a:gd name="T80" fmla="*/ 41 w 81"/>
                  <a:gd name="T81" fmla="*/ 38 h 91"/>
                  <a:gd name="T82" fmla="*/ 44 w 81"/>
                  <a:gd name="T83" fmla="*/ 40 h 91"/>
                  <a:gd name="T84" fmla="*/ 44 w 81"/>
                  <a:gd name="T85" fmla="*/ 32 h 91"/>
                  <a:gd name="T86" fmla="*/ 36 w 81"/>
                  <a:gd name="T87" fmla="*/ 25 h 91"/>
                  <a:gd name="T88" fmla="*/ 40 w 81"/>
                  <a:gd name="T89" fmla="*/ 23 h 91"/>
                  <a:gd name="T90" fmla="*/ 44 w 81"/>
                  <a:gd name="T91" fmla="*/ 27 h 91"/>
                  <a:gd name="T92" fmla="*/ 44 w 81"/>
                  <a:gd name="T93" fmla="*/ 3 h 91"/>
                  <a:gd name="T94" fmla="*/ 42 w 81"/>
                  <a:gd name="T95" fmla="*/ 3 h 91"/>
                  <a:gd name="T96" fmla="*/ 21 w 81"/>
                  <a:gd name="T97" fmla="*/ 0 h 91"/>
                  <a:gd name="T98" fmla="*/ 15 w 81"/>
                  <a:gd name="T99" fmla="*/ 7 h 91"/>
                  <a:gd name="T100" fmla="*/ 23 w 81"/>
                  <a:gd name="T101" fmla="*/ 7 h 91"/>
                  <a:gd name="T102" fmla="*/ 22 w 81"/>
                  <a:gd name="T103" fmla="*/ 9 h 91"/>
                  <a:gd name="T104" fmla="*/ 13 w 81"/>
                  <a:gd name="T105" fmla="*/ 9 h 91"/>
                  <a:gd name="T106" fmla="*/ 21 w 81"/>
                  <a:gd name="T107" fmla="*/ 17 h 91"/>
                  <a:gd name="T108" fmla="*/ 5 w 81"/>
                  <a:gd name="T109" fmla="*/ 29 h 91"/>
                  <a:gd name="T110" fmla="*/ 4 w 81"/>
                  <a:gd name="T111" fmla="*/ 30 h 91"/>
                  <a:gd name="T112" fmla="*/ 11 w 81"/>
                  <a:gd name="T113" fmla="*/ 45 h 91"/>
                  <a:gd name="T114" fmla="*/ 32 w 81"/>
                  <a:gd name="T115" fmla="*/ 28 h 91"/>
                  <a:gd name="T116" fmla="*/ 34 w 81"/>
                  <a:gd name="T117" fmla="*/ 34 h 91"/>
                  <a:gd name="T118" fmla="*/ 1 w 81"/>
                  <a:gd name="T119" fmla="*/ 69 h 91"/>
                  <a:gd name="T120" fmla="*/ 7 w 81"/>
                  <a:gd name="T121" fmla="*/ 77 h 91"/>
                  <a:gd name="T122" fmla="*/ 44 w 81"/>
                  <a:gd name="T123" fmla="*/ 5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" h="91">
                    <a:moveTo>
                      <a:pt x="62" y="38"/>
                    </a:moveTo>
                    <a:cubicBezTo>
                      <a:pt x="64" y="34"/>
                      <a:pt x="67" y="32"/>
                      <a:pt x="67" y="28"/>
                    </a:cubicBezTo>
                    <a:cubicBezTo>
                      <a:pt x="72" y="30"/>
                      <a:pt x="75" y="31"/>
                      <a:pt x="78" y="36"/>
                    </a:cubicBezTo>
                    <a:cubicBezTo>
                      <a:pt x="79" y="45"/>
                      <a:pt x="70" y="48"/>
                      <a:pt x="70" y="51"/>
                    </a:cubicBezTo>
                    <a:cubicBezTo>
                      <a:pt x="72" y="60"/>
                      <a:pt x="80" y="71"/>
                      <a:pt x="81" y="79"/>
                    </a:cubicBezTo>
                    <a:cubicBezTo>
                      <a:pt x="81" y="80"/>
                      <a:pt x="79" y="81"/>
                      <a:pt x="78" y="80"/>
                    </a:cubicBezTo>
                    <a:cubicBezTo>
                      <a:pt x="73" y="76"/>
                      <a:pt x="67" y="64"/>
                      <a:pt x="65" y="57"/>
                    </a:cubicBezTo>
                    <a:cubicBezTo>
                      <a:pt x="62" y="61"/>
                      <a:pt x="57" y="66"/>
                      <a:pt x="50" y="72"/>
                    </a:cubicBezTo>
                    <a:cubicBezTo>
                      <a:pt x="51" y="74"/>
                      <a:pt x="51" y="73"/>
                      <a:pt x="52" y="74"/>
                    </a:cubicBezTo>
                    <a:cubicBezTo>
                      <a:pt x="56" y="75"/>
                      <a:pt x="57" y="75"/>
                      <a:pt x="59" y="77"/>
                    </a:cubicBezTo>
                    <a:cubicBezTo>
                      <a:pt x="60" y="79"/>
                      <a:pt x="59" y="82"/>
                      <a:pt x="59" y="83"/>
                    </a:cubicBezTo>
                    <a:cubicBezTo>
                      <a:pt x="58" y="85"/>
                      <a:pt x="54" y="84"/>
                      <a:pt x="49" y="85"/>
                    </a:cubicBezTo>
                    <a:cubicBezTo>
                      <a:pt x="48" y="86"/>
                      <a:pt x="47" y="87"/>
                      <a:pt x="46" y="87"/>
                    </a:cubicBezTo>
                    <a:cubicBezTo>
                      <a:pt x="45" y="88"/>
                      <a:pt x="45" y="89"/>
                      <a:pt x="44" y="89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52" y="55"/>
                      <a:pt x="58" y="45"/>
                      <a:pt x="58" y="43"/>
                    </a:cubicBezTo>
                    <a:cubicBezTo>
                      <a:pt x="56" y="42"/>
                      <a:pt x="56" y="41"/>
                      <a:pt x="53" y="40"/>
                    </a:cubicBezTo>
                    <a:cubicBezTo>
                      <a:pt x="53" y="42"/>
                      <a:pt x="49" y="46"/>
                      <a:pt x="44" y="51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44" y="42"/>
                      <a:pt x="45" y="41"/>
                      <a:pt x="45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5" y="33"/>
                      <a:pt x="46" y="34"/>
                      <a:pt x="46" y="35"/>
                    </a:cubicBezTo>
                    <a:cubicBezTo>
                      <a:pt x="50" y="37"/>
                      <a:pt x="48" y="36"/>
                      <a:pt x="50" y="39"/>
                    </a:cubicBezTo>
                    <a:cubicBezTo>
                      <a:pt x="52" y="39"/>
                      <a:pt x="51" y="38"/>
                      <a:pt x="51" y="36"/>
                    </a:cubicBezTo>
                    <a:cubicBezTo>
                      <a:pt x="49" y="34"/>
                      <a:pt x="47" y="30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5" y="4"/>
                      <a:pt x="47" y="6"/>
                      <a:pt x="48" y="7"/>
                    </a:cubicBezTo>
                    <a:cubicBezTo>
                      <a:pt x="50" y="14"/>
                      <a:pt x="49" y="16"/>
                      <a:pt x="44" y="19"/>
                    </a:cubicBezTo>
                    <a:cubicBezTo>
                      <a:pt x="50" y="26"/>
                      <a:pt x="52" y="33"/>
                      <a:pt x="62" y="38"/>
                    </a:cubicBezTo>
                    <a:close/>
                    <a:moveTo>
                      <a:pt x="44" y="89"/>
                    </a:moveTo>
                    <a:cubicBezTo>
                      <a:pt x="41" y="91"/>
                      <a:pt x="37" y="91"/>
                      <a:pt x="33" y="91"/>
                    </a:cubicBezTo>
                    <a:cubicBezTo>
                      <a:pt x="29" y="90"/>
                      <a:pt x="13" y="81"/>
                      <a:pt x="12" y="77"/>
                    </a:cubicBezTo>
                    <a:cubicBezTo>
                      <a:pt x="12" y="77"/>
                      <a:pt x="13" y="77"/>
                      <a:pt x="13" y="77"/>
                    </a:cubicBezTo>
                    <a:cubicBezTo>
                      <a:pt x="20" y="84"/>
                      <a:pt x="33" y="74"/>
                      <a:pt x="44" y="63"/>
                    </a:cubicBezTo>
                    <a:cubicBezTo>
                      <a:pt x="44" y="89"/>
                      <a:pt x="44" y="89"/>
                      <a:pt x="44" y="89"/>
                    </a:cubicBezTo>
                    <a:close/>
                    <a:moveTo>
                      <a:pt x="44" y="51"/>
                    </a:moveTo>
                    <a:cubicBezTo>
                      <a:pt x="44" y="43"/>
                      <a:pt x="44" y="43"/>
                      <a:pt x="44" y="43"/>
                    </a:cubicBezTo>
                    <a:cubicBezTo>
                      <a:pt x="41" y="47"/>
                      <a:pt x="33" y="54"/>
                      <a:pt x="26" y="59"/>
                    </a:cubicBezTo>
                    <a:cubicBezTo>
                      <a:pt x="24" y="60"/>
                      <a:pt x="20" y="64"/>
                      <a:pt x="18" y="64"/>
                    </a:cubicBezTo>
                    <a:cubicBezTo>
                      <a:pt x="22" y="58"/>
                      <a:pt x="36" y="48"/>
                      <a:pt x="41" y="38"/>
                    </a:cubicBezTo>
                    <a:cubicBezTo>
                      <a:pt x="42" y="39"/>
                      <a:pt x="43" y="39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2" y="30"/>
                      <a:pt x="40" y="28"/>
                      <a:pt x="36" y="25"/>
                    </a:cubicBezTo>
                    <a:cubicBezTo>
                      <a:pt x="37" y="25"/>
                      <a:pt x="39" y="23"/>
                      <a:pt x="40" y="23"/>
                    </a:cubicBezTo>
                    <a:cubicBezTo>
                      <a:pt x="42" y="24"/>
                      <a:pt x="43" y="25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3" y="3"/>
                      <a:pt x="42" y="3"/>
                      <a:pt x="42" y="3"/>
                    </a:cubicBezTo>
                    <a:cubicBezTo>
                      <a:pt x="41" y="3"/>
                      <a:pt x="25" y="0"/>
                      <a:pt x="21" y="0"/>
                    </a:cubicBezTo>
                    <a:cubicBezTo>
                      <a:pt x="17" y="1"/>
                      <a:pt x="14" y="2"/>
                      <a:pt x="15" y="7"/>
                    </a:cubicBezTo>
                    <a:cubicBezTo>
                      <a:pt x="16" y="8"/>
                      <a:pt x="20" y="8"/>
                      <a:pt x="23" y="7"/>
                    </a:cubicBezTo>
                    <a:cubicBezTo>
                      <a:pt x="24" y="8"/>
                      <a:pt x="23" y="9"/>
                      <a:pt x="22" y="9"/>
                    </a:cubicBezTo>
                    <a:cubicBezTo>
                      <a:pt x="18" y="10"/>
                      <a:pt x="17" y="9"/>
                      <a:pt x="13" y="9"/>
                    </a:cubicBezTo>
                    <a:cubicBezTo>
                      <a:pt x="9" y="9"/>
                      <a:pt x="18" y="15"/>
                      <a:pt x="21" y="17"/>
                    </a:cubicBezTo>
                    <a:cubicBezTo>
                      <a:pt x="20" y="21"/>
                      <a:pt x="10" y="30"/>
                      <a:pt x="5" y="29"/>
                    </a:cubicBezTo>
                    <a:cubicBezTo>
                      <a:pt x="5" y="30"/>
                      <a:pt x="5" y="29"/>
                      <a:pt x="4" y="30"/>
                    </a:cubicBezTo>
                    <a:cubicBezTo>
                      <a:pt x="4" y="36"/>
                      <a:pt x="4" y="43"/>
                      <a:pt x="11" y="45"/>
                    </a:cubicBezTo>
                    <a:cubicBezTo>
                      <a:pt x="15" y="42"/>
                      <a:pt x="29" y="33"/>
                      <a:pt x="32" y="28"/>
                    </a:cubicBezTo>
                    <a:cubicBezTo>
                      <a:pt x="36" y="31"/>
                      <a:pt x="34" y="33"/>
                      <a:pt x="34" y="34"/>
                    </a:cubicBezTo>
                    <a:cubicBezTo>
                      <a:pt x="26" y="45"/>
                      <a:pt x="10" y="59"/>
                      <a:pt x="1" y="69"/>
                    </a:cubicBezTo>
                    <a:cubicBezTo>
                      <a:pt x="0" y="76"/>
                      <a:pt x="0" y="79"/>
                      <a:pt x="7" y="77"/>
                    </a:cubicBezTo>
                    <a:cubicBezTo>
                      <a:pt x="10" y="78"/>
                      <a:pt x="31" y="62"/>
                      <a:pt x="44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2" name="Freeform 11">
                <a:extLst>
                  <a:ext uri="{FF2B5EF4-FFF2-40B4-BE49-F238E27FC236}">
                    <a16:creationId xmlns="" xmlns:a16="http://schemas.microsoft.com/office/drawing/2014/main" id="{2C385DB9-D5DF-A447-AC1A-5A1F80CDF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931"/>
                <a:ext cx="280" cy="191"/>
              </a:xfrm>
              <a:custGeom>
                <a:avLst/>
                <a:gdLst>
                  <a:gd name="T0" fmla="*/ 29 w 147"/>
                  <a:gd name="T1" fmla="*/ 27 h 99"/>
                  <a:gd name="T2" fmla="*/ 50 w 147"/>
                  <a:gd name="T3" fmla="*/ 67 h 99"/>
                  <a:gd name="T4" fmla="*/ 59 w 147"/>
                  <a:gd name="T5" fmla="*/ 64 h 99"/>
                  <a:gd name="T6" fmla="*/ 44 w 147"/>
                  <a:gd name="T7" fmla="*/ 19 h 99"/>
                  <a:gd name="T8" fmla="*/ 60 w 147"/>
                  <a:gd name="T9" fmla="*/ 35 h 99"/>
                  <a:gd name="T10" fmla="*/ 66 w 147"/>
                  <a:gd name="T11" fmla="*/ 56 h 99"/>
                  <a:gd name="T12" fmla="*/ 69 w 147"/>
                  <a:gd name="T13" fmla="*/ 51 h 99"/>
                  <a:gd name="T14" fmla="*/ 70 w 147"/>
                  <a:gd name="T15" fmla="*/ 45 h 99"/>
                  <a:gd name="T16" fmla="*/ 66 w 147"/>
                  <a:gd name="T17" fmla="*/ 40 h 99"/>
                  <a:gd name="T18" fmla="*/ 72 w 147"/>
                  <a:gd name="T19" fmla="*/ 40 h 99"/>
                  <a:gd name="T20" fmla="*/ 73 w 147"/>
                  <a:gd name="T21" fmla="*/ 30 h 99"/>
                  <a:gd name="T22" fmla="*/ 63 w 147"/>
                  <a:gd name="T23" fmla="*/ 16 h 99"/>
                  <a:gd name="T24" fmla="*/ 66 w 147"/>
                  <a:gd name="T25" fmla="*/ 5 h 99"/>
                  <a:gd name="T26" fmla="*/ 80 w 147"/>
                  <a:gd name="T27" fmla="*/ 15 h 99"/>
                  <a:gd name="T28" fmla="*/ 87 w 147"/>
                  <a:gd name="T29" fmla="*/ 39 h 99"/>
                  <a:gd name="T30" fmla="*/ 82 w 147"/>
                  <a:gd name="T31" fmla="*/ 50 h 99"/>
                  <a:gd name="T32" fmla="*/ 77 w 147"/>
                  <a:gd name="T33" fmla="*/ 58 h 99"/>
                  <a:gd name="T34" fmla="*/ 99 w 147"/>
                  <a:gd name="T35" fmla="*/ 53 h 99"/>
                  <a:gd name="T36" fmla="*/ 94 w 147"/>
                  <a:gd name="T37" fmla="*/ 40 h 99"/>
                  <a:gd name="T38" fmla="*/ 99 w 147"/>
                  <a:gd name="T39" fmla="*/ 38 h 99"/>
                  <a:gd name="T40" fmla="*/ 104 w 147"/>
                  <a:gd name="T41" fmla="*/ 37 h 99"/>
                  <a:gd name="T42" fmla="*/ 98 w 147"/>
                  <a:gd name="T43" fmla="*/ 23 h 99"/>
                  <a:gd name="T44" fmla="*/ 101 w 147"/>
                  <a:gd name="T45" fmla="*/ 19 h 99"/>
                  <a:gd name="T46" fmla="*/ 105 w 147"/>
                  <a:gd name="T47" fmla="*/ 15 h 99"/>
                  <a:gd name="T48" fmla="*/ 96 w 147"/>
                  <a:gd name="T49" fmla="*/ 6 h 99"/>
                  <a:gd name="T50" fmla="*/ 104 w 147"/>
                  <a:gd name="T51" fmla="*/ 3 h 99"/>
                  <a:gd name="T52" fmla="*/ 111 w 147"/>
                  <a:gd name="T53" fmla="*/ 2 h 99"/>
                  <a:gd name="T54" fmla="*/ 120 w 147"/>
                  <a:gd name="T55" fmla="*/ 19 h 99"/>
                  <a:gd name="T56" fmla="*/ 114 w 147"/>
                  <a:gd name="T57" fmla="*/ 32 h 99"/>
                  <a:gd name="T58" fmla="*/ 112 w 147"/>
                  <a:gd name="T59" fmla="*/ 49 h 99"/>
                  <a:gd name="T60" fmla="*/ 143 w 147"/>
                  <a:gd name="T61" fmla="*/ 56 h 99"/>
                  <a:gd name="T62" fmla="*/ 130 w 147"/>
                  <a:gd name="T63" fmla="*/ 63 h 99"/>
                  <a:gd name="T64" fmla="*/ 119 w 147"/>
                  <a:gd name="T65" fmla="*/ 58 h 99"/>
                  <a:gd name="T66" fmla="*/ 127 w 147"/>
                  <a:gd name="T67" fmla="*/ 55 h 99"/>
                  <a:gd name="T68" fmla="*/ 109 w 147"/>
                  <a:gd name="T69" fmla="*/ 59 h 99"/>
                  <a:gd name="T70" fmla="*/ 108 w 147"/>
                  <a:gd name="T71" fmla="*/ 63 h 99"/>
                  <a:gd name="T72" fmla="*/ 98 w 147"/>
                  <a:gd name="T73" fmla="*/ 60 h 99"/>
                  <a:gd name="T74" fmla="*/ 79 w 147"/>
                  <a:gd name="T75" fmla="*/ 64 h 99"/>
                  <a:gd name="T76" fmla="*/ 65 w 147"/>
                  <a:gd name="T77" fmla="*/ 74 h 99"/>
                  <a:gd name="T78" fmla="*/ 58 w 147"/>
                  <a:gd name="T79" fmla="*/ 71 h 99"/>
                  <a:gd name="T80" fmla="*/ 53 w 147"/>
                  <a:gd name="T81" fmla="*/ 80 h 99"/>
                  <a:gd name="T82" fmla="*/ 48 w 147"/>
                  <a:gd name="T83" fmla="*/ 76 h 99"/>
                  <a:gd name="T84" fmla="*/ 25 w 147"/>
                  <a:gd name="T85" fmla="*/ 86 h 99"/>
                  <a:gd name="T86" fmla="*/ 19 w 147"/>
                  <a:gd name="T87" fmla="*/ 94 h 99"/>
                  <a:gd name="T88" fmla="*/ 8 w 147"/>
                  <a:gd name="T89" fmla="*/ 98 h 99"/>
                  <a:gd name="T90" fmla="*/ 4 w 147"/>
                  <a:gd name="T91" fmla="*/ 88 h 99"/>
                  <a:gd name="T92" fmla="*/ 16 w 147"/>
                  <a:gd name="T93" fmla="*/ 74 h 99"/>
                  <a:gd name="T94" fmla="*/ 25 w 147"/>
                  <a:gd name="T95" fmla="*/ 76 h 99"/>
                  <a:gd name="T96" fmla="*/ 48 w 147"/>
                  <a:gd name="T97" fmla="*/ 66 h 99"/>
                  <a:gd name="T98" fmla="*/ 31 w 147"/>
                  <a:gd name="T99" fmla="*/ 33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7" h="99">
                    <a:moveTo>
                      <a:pt x="31" y="33"/>
                    </a:moveTo>
                    <a:cubicBezTo>
                      <a:pt x="31" y="33"/>
                      <a:pt x="18" y="23"/>
                      <a:pt x="29" y="27"/>
                    </a:cubicBezTo>
                    <a:cubicBezTo>
                      <a:pt x="29" y="27"/>
                      <a:pt x="40" y="30"/>
                      <a:pt x="46" y="48"/>
                    </a:cubicBezTo>
                    <a:cubicBezTo>
                      <a:pt x="46" y="48"/>
                      <a:pt x="51" y="60"/>
                      <a:pt x="50" y="67"/>
                    </a:cubicBezTo>
                    <a:cubicBezTo>
                      <a:pt x="50" y="67"/>
                      <a:pt x="50" y="69"/>
                      <a:pt x="53" y="68"/>
                    </a:cubicBezTo>
                    <a:cubicBezTo>
                      <a:pt x="53" y="68"/>
                      <a:pt x="59" y="68"/>
                      <a:pt x="59" y="64"/>
                    </a:cubicBezTo>
                    <a:cubicBezTo>
                      <a:pt x="59" y="64"/>
                      <a:pt x="61" y="50"/>
                      <a:pt x="51" y="28"/>
                    </a:cubicBezTo>
                    <a:cubicBezTo>
                      <a:pt x="51" y="28"/>
                      <a:pt x="48" y="20"/>
                      <a:pt x="44" y="19"/>
                    </a:cubicBezTo>
                    <a:cubicBezTo>
                      <a:pt x="44" y="19"/>
                      <a:pt x="42" y="16"/>
                      <a:pt x="45" y="18"/>
                    </a:cubicBezTo>
                    <a:cubicBezTo>
                      <a:pt x="45" y="18"/>
                      <a:pt x="56" y="20"/>
                      <a:pt x="60" y="35"/>
                    </a:cubicBezTo>
                    <a:cubicBezTo>
                      <a:pt x="60" y="35"/>
                      <a:pt x="63" y="47"/>
                      <a:pt x="64" y="56"/>
                    </a:cubicBezTo>
                    <a:cubicBezTo>
                      <a:pt x="64" y="56"/>
                      <a:pt x="65" y="60"/>
                      <a:pt x="66" y="56"/>
                    </a:cubicBezTo>
                    <a:cubicBezTo>
                      <a:pt x="66" y="56"/>
                      <a:pt x="67" y="54"/>
                      <a:pt x="69" y="53"/>
                    </a:cubicBezTo>
                    <a:cubicBezTo>
                      <a:pt x="69" y="53"/>
                      <a:pt x="70" y="52"/>
                      <a:pt x="69" y="51"/>
                    </a:cubicBezTo>
                    <a:cubicBezTo>
                      <a:pt x="69" y="51"/>
                      <a:pt x="69" y="48"/>
                      <a:pt x="70" y="48"/>
                    </a:cubicBezTo>
                    <a:cubicBezTo>
                      <a:pt x="70" y="48"/>
                      <a:pt x="72" y="47"/>
                      <a:pt x="70" y="45"/>
                    </a:cubicBezTo>
                    <a:cubicBezTo>
                      <a:pt x="70" y="45"/>
                      <a:pt x="69" y="43"/>
                      <a:pt x="67" y="43"/>
                    </a:cubicBezTo>
                    <a:cubicBezTo>
                      <a:pt x="67" y="43"/>
                      <a:pt x="60" y="37"/>
                      <a:pt x="66" y="40"/>
                    </a:cubicBezTo>
                    <a:cubicBezTo>
                      <a:pt x="66" y="40"/>
                      <a:pt x="69" y="41"/>
                      <a:pt x="70" y="42"/>
                    </a:cubicBezTo>
                    <a:cubicBezTo>
                      <a:pt x="70" y="42"/>
                      <a:pt x="72" y="44"/>
                      <a:pt x="72" y="40"/>
                    </a:cubicBezTo>
                    <a:cubicBezTo>
                      <a:pt x="72" y="40"/>
                      <a:pt x="74" y="32"/>
                      <a:pt x="75" y="31"/>
                    </a:cubicBezTo>
                    <a:cubicBezTo>
                      <a:pt x="75" y="31"/>
                      <a:pt x="76" y="27"/>
                      <a:pt x="73" y="30"/>
                    </a:cubicBezTo>
                    <a:cubicBezTo>
                      <a:pt x="73" y="30"/>
                      <a:pt x="69" y="32"/>
                      <a:pt x="67" y="26"/>
                    </a:cubicBezTo>
                    <a:cubicBezTo>
                      <a:pt x="67" y="26"/>
                      <a:pt x="59" y="19"/>
                      <a:pt x="63" y="16"/>
                    </a:cubicBezTo>
                    <a:cubicBezTo>
                      <a:pt x="63" y="16"/>
                      <a:pt x="68" y="11"/>
                      <a:pt x="64" y="7"/>
                    </a:cubicBezTo>
                    <a:cubicBezTo>
                      <a:pt x="64" y="7"/>
                      <a:pt x="60" y="2"/>
                      <a:pt x="66" y="5"/>
                    </a:cubicBezTo>
                    <a:cubicBezTo>
                      <a:pt x="66" y="5"/>
                      <a:pt x="71" y="7"/>
                      <a:pt x="76" y="12"/>
                    </a:cubicBezTo>
                    <a:cubicBezTo>
                      <a:pt x="76" y="12"/>
                      <a:pt x="75" y="14"/>
                      <a:pt x="80" y="15"/>
                    </a:cubicBezTo>
                    <a:cubicBezTo>
                      <a:pt x="80" y="15"/>
                      <a:pt x="97" y="18"/>
                      <a:pt x="94" y="28"/>
                    </a:cubicBezTo>
                    <a:cubicBezTo>
                      <a:pt x="94" y="28"/>
                      <a:pt x="87" y="34"/>
                      <a:pt x="87" y="39"/>
                    </a:cubicBezTo>
                    <a:cubicBezTo>
                      <a:pt x="87" y="39"/>
                      <a:pt x="85" y="44"/>
                      <a:pt x="83" y="45"/>
                    </a:cubicBezTo>
                    <a:cubicBezTo>
                      <a:pt x="83" y="45"/>
                      <a:pt x="82" y="45"/>
                      <a:pt x="82" y="50"/>
                    </a:cubicBezTo>
                    <a:cubicBezTo>
                      <a:pt x="82" y="50"/>
                      <a:pt x="83" y="51"/>
                      <a:pt x="81" y="52"/>
                    </a:cubicBezTo>
                    <a:cubicBezTo>
                      <a:pt x="81" y="52"/>
                      <a:pt x="79" y="55"/>
                      <a:pt x="77" y="58"/>
                    </a:cubicBezTo>
                    <a:cubicBezTo>
                      <a:pt x="77" y="58"/>
                      <a:pt x="72" y="62"/>
                      <a:pt x="76" y="60"/>
                    </a:cubicBezTo>
                    <a:cubicBezTo>
                      <a:pt x="76" y="60"/>
                      <a:pt x="92" y="55"/>
                      <a:pt x="99" y="53"/>
                    </a:cubicBezTo>
                    <a:cubicBezTo>
                      <a:pt x="99" y="53"/>
                      <a:pt x="104" y="51"/>
                      <a:pt x="100" y="48"/>
                    </a:cubicBezTo>
                    <a:cubicBezTo>
                      <a:pt x="100" y="48"/>
                      <a:pt x="95" y="43"/>
                      <a:pt x="94" y="40"/>
                    </a:cubicBezTo>
                    <a:cubicBezTo>
                      <a:pt x="94" y="40"/>
                      <a:pt x="92" y="35"/>
                      <a:pt x="95" y="37"/>
                    </a:cubicBezTo>
                    <a:cubicBezTo>
                      <a:pt x="95" y="37"/>
                      <a:pt x="98" y="40"/>
                      <a:pt x="99" y="38"/>
                    </a:cubicBezTo>
                    <a:cubicBezTo>
                      <a:pt x="99" y="38"/>
                      <a:pt x="98" y="37"/>
                      <a:pt x="101" y="38"/>
                    </a:cubicBezTo>
                    <a:cubicBezTo>
                      <a:pt x="101" y="38"/>
                      <a:pt x="104" y="40"/>
                      <a:pt x="104" y="37"/>
                    </a:cubicBezTo>
                    <a:cubicBezTo>
                      <a:pt x="104" y="37"/>
                      <a:pt x="107" y="31"/>
                      <a:pt x="104" y="32"/>
                    </a:cubicBezTo>
                    <a:cubicBezTo>
                      <a:pt x="104" y="32"/>
                      <a:pt x="98" y="28"/>
                      <a:pt x="98" y="23"/>
                    </a:cubicBezTo>
                    <a:cubicBezTo>
                      <a:pt x="98" y="23"/>
                      <a:pt x="97" y="20"/>
                      <a:pt x="98" y="19"/>
                    </a:cubicBezTo>
                    <a:cubicBezTo>
                      <a:pt x="98" y="19"/>
                      <a:pt x="99" y="17"/>
                      <a:pt x="101" y="19"/>
                    </a:cubicBezTo>
                    <a:cubicBezTo>
                      <a:pt x="101" y="19"/>
                      <a:pt x="105" y="27"/>
                      <a:pt x="105" y="22"/>
                    </a:cubicBezTo>
                    <a:cubicBezTo>
                      <a:pt x="105" y="15"/>
                      <a:pt x="105" y="15"/>
                      <a:pt x="105" y="15"/>
                    </a:cubicBezTo>
                    <a:cubicBezTo>
                      <a:pt x="105" y="15"/>
                      <a:pt x="106" y="12"/>
                      <a:pt x="100" y="12"/>
                    </a:cubicBezTo>
                    <a:cubicBezTo>
                      <a:pt x="100" y="12"/>
                      <a:pt x="90" y="7"/>
                      <a:pt x="96" y="6"/>
                    </a:cubicBezTo>
                    <a:cubicBezTo>
                      <a:pt x="96" y="6"/>
                      <a:pt x="100" y="7"/>
                      <a:pt x="99" y="4"/>
                    </a:cubicBezTo>
                    <a:cubicBezTo>
                      <a:pt x="99" y="4"/>
                      <a:pt x="99" y="3"/>
                      <a:pt x="104" y="3"/>
                    </a:cubicBezTo>
                    <a:cubicBezTo>
                      <a:pt x="104" y="3"/>
                      <a:pt x="105" y="3"/>
                      <a:pt x="106" y="1"/>
                    </a:cubicBezTo>
                    <a:cubicBezTo>
                      <a:pt x="106" y="1"/>
                      <a:pt x="107" y="0"/>
                      <a:pt x="111" y="2"/>
                    </a:cubicBezTo>
                    <a:cubicBezTo>
                      <a:pt x="111" y="2"/>
                      <a:pt x="127" y="6"/>
                      <a:pt x="124" y="14"/>
                    </a:cubicBezTo>
                    <a:cubicBezTo>
                      <a:pt x="124" y="14"/>
                      <a:pt x="123" y="18"/>
                      <a:pt x="120" y="19"/>
                    </a:cubicBezTo>
                    <a:cubicBezTo>
                      <a:pt x="120" y="19"/>
                      <a:pt x="119" y="18"/>
                      <a:pt x="116" y="26"/>
                    </a:cubicBezTo>
                    <a:cubicBezTo>
                      <a:pt x="116" y="26"/>
                      <a:pt x="114" y="29"/>
                      <a:pt x="114" y="32"/>
                    </a:cubicBezTo>
                    <a:cubicBezTo>
                      <a:pt x="114" y="32"/>
                      <a:pt x="115" y="38"/>
                      <a:pt x="113" y="41"/>
                    </a:cubicBezTo>
                    <a:cubicBezTo>
                      <a:pt x="113" y="41"/>
                      <a:pt x="113" y="47"/>
                      <a:pt x="112" y="49"/>
                    </a:cubicBezTo>
                    <a:cubicBezTo>
                      <a:pt x="112" y="49"/>
                      <a:pt x="111" y="52"/>
                      <a:pt x="114" y="51"/>
                    </a:cubicBezTo>
                    <a:cubicBezTo>
                      <a:pt x="114" y="51"/>
                      <a:pt x="136" y="46"/>
                      <a:pt x="143" y="56"/>
                    </a:cubicBezTo>
                    <a:cubicBezTo>
                      <a:pt x="143" y="56"/>
                      <a:pt x="147" y="58"/>
                      <a:pt x="136" y="62"/>
                    </a:cubicBezTo>
                    <a:cubicBezTo>
                      <a:pt x="136" y="62"/>
                      <a:pt x="132" y="64"/>
                      <a:pt x="130" y="63"/>
                    </a:cubicBezTo>
                    <a:cubicBezTo>
                      <a:pt x="118" y="60"/>
                      <a:pt x="118" y="60"/>
                      <a:pt x="118" y="60"/>
                    </a:cubicBezTo>
                    <a:cubicBezTo>
                      <a:pt x="118" y="60"/>
                      <a:pt x="113" y="59"/>
                      <a:pt x="119" y="58"/>
                    </a:cubicBezTo>
                    <a:cubicBezTo>
                      <a:pt x="119" y="58"/>
                      <a:pt x="127" y="58"/>
                      <a:pt x="128" y="56"/>
                    </a:cubicBezTo>
                    <a:cubicBezTo>
                      <a:pt x="128" y="56"/>
                      <a:pt x="131" y="54"/>
                      <a:pt x="127" y="55"/>
                    </a:cubicBezTo>
                    <a:cubicBezTo>
                      <a:pt x="127" y="55"/>
                      <a:pt x="118" y="56"/>
                      <a:pt x="115" y="55"/>
                    </a:cubicBezTo>
                    <a:cubicBezTo>
                      <a:pt x="115" y="55"/>
                      <a:pt x="110" y="55"/>
                      <a:pt x="109" y="59"/>
                    </a:cubicBezTo>
                    <a:cubicBezTo>
                      <a:pt x="109" y="59"/>
                      <a:pt x="110" y="60"/>
                      <a:pt x="108" y="61"/>
                    </a:cubicBezTo>
                    <a:cubicBezTo>
                      <a:pt x="108" y="61"/>
                      <a:pt x="108" y="61"/>
                      <a:pt x="108" y="63"/>
                    </a:cubicBezTo>
                    <a:cubicBezTo>
                      <a:pt x="108" y="63"/>
                      <a:pt x="108" y="70"/>
                      <a:pt x="102" y="66"/>
                    </a:cubicBezTo>
                    <a:cubicBezTo>
                      <a:pt x="102" y="66"/>
                      <a:pt x="97" y="64"/>
                      <a:pt x="98" y="60"/>
                    </a:cubicBezTo>
                    <a:cubicBezTo>
                      <a:pt x="98" y="60"/>
                      <a:pt x="99" y="56"/>
                      <a:pt x="95" y="58"/>
                    </a:cubicBezTo>
                    <a:cubicBezTo>
                      <a:pt x="95" y="58"/>
                      <a:pt x="84" y="63"/>
                      <a:pt x="79" y="64"/>
                    </a:cubicBezTo>
                    <a:cubicBezTo>
                      <a:pt x="79" y="64"/>
                      <a:pt x="65" y="66"/>
                      <a:pt x="66" y="70"/>
                    </a:cubicBezTo>
                    <a:cubicBezTo>
                      <a:pt x="66" y="70"/>
                      <a:pt x="68" y="74"/>
                      <a:pt x="65" y="74"/>
                    </a:cubicBezTo>
                    <a:cubicBezTo>
                      <a:pt x="65" y="74"/>
                      <a:pt x="63" y="73"/>
                      <a:pt x="61" y="70"/>
                    </a:cubicBezTo>
                    <a:cubicBezTo>
                      <a:pt x="61" y="70"/>
                      <a:pt x="61" y="69"/>
                      <a:pt x="58" y="71"/>
                    </a:cubicBezTo>
                    <a:cubicBezTo>
                      <a:pt x="58" y="71"/>
                      <a:pt x="50" y="73"/>
                      <a:pt x="52" y="77"/>
                    </a:cubicBezTo>
                    <a:cubicBezTo>
                      <a:pt x="52" y="77"/>
                      <a:pt x="53" y="78"/>
                      <a:pt x="53" y="80"/>
                    </a:cubicBezTo>
                    <a:cubicBezTo>
                      <a:pt x="53" y="80"/>
                      <a:pt x="56" y="82"/>
                      <a:pt x="53" y="82"/>
                    </a:cubicBezTo>
                    <a:cubicBezTo>
                      <a:pt x="53" y="82"/>
                      <a:pt x="50" y="79"/>
                      <a:pt x="48" y="76"/>
                    </a:cubicBezTo>
                    <a:cubicBezTo>
                      <a:pt x="48" y="76"/>
                      <a:pt x="48" y="73"/>
                      <a:pt x="44" y="76"/>
                    </a:cubicBezTo>
                    <a:cubicBezTo>
                      <a:pt x="44" y="76"/>
                      <a:pt x="31" y="77"/>
                      <a:pt x="25" y="86"/>
                    </a:cubicBezTo>
                    <a:cubicBezTo>
                      <a:pt x="25" y="86"/>
                      <a:pt x="23" y="87"/>
                      <a:pt x="23" y="90"/>
                    </a:cubicBezTo>
                    <a:cubicBezTo>
                      <a:pt x="23" y="90"/>
                      <a:pt x="20" y="93"/>
                      <a:pt x="19" y="94"/>
                    </a:cubicBezTo>
                    <a:cubicBezTo>
                      <a:pt x="19" y="94"/>
                      <a:pt x="15" y="99"/>
                      <a:pt x="13" y="99"/>
                    </a:cubicBezTo>
                    <a:cubicBezTo>
                      <a:pt x="13" y="99"/>
                      <a:pt x="10" y="98"/>
                      <a:pt x="8" y="98"/>
                    </a:cubicBezTo>
                    <a:cubicBezTo>
                      <a:pt x="8" y="98"/>
                      <a:pt x="8" y="98"/>
                      <a:pt x="6" y="96"/>
                    </a:cubicBezTo>
                    <a:cubicBezTo>
                      <a:pt x="6" y="96"/>
                      <a:pt x="0" y="92"/>
                      <a:pt x="4" y="88"/>
                    </a:cubicBezTo>
                    <a:cubicBezTo>
                      <a:pt x="4" y="88"/>
                      <a:pt x="8" y="84"/>
                      <a:pt x="10" y="79"/>
                    </a:cubicBezTo>
                    <a:cubicBezTo>
                      <a:pt x="10" y="79"/>
                      <a:pt x="11" y="73"/>
                      <a:pt x="16" y="74"/>
                    </a:cubicBezTo>
                    <a:cubicBezTo>
                      <a:pt x="16" y="74"/>
                      <a:pt x="21" y="75"/>
                      <a:pt x="22" y="77"/>
                    </a:cubicBezTo>
                    <a:cubicBezTo>
                      <a:pt x="22" y="77"/>
                      <a:pt x="23" y="78"/>
                      <a:pt x="25" y="76"/>
                    </a:cubicBezTo>
                    <a:cubicBezTo>
                      <a:pt x="25" y="76"/>
                      <a:pt x="40" y="74"/>
                      <a:pt x="47" y="70"/>
                    </a:cubicBezTo>
                    <a:cubicBezTo>
                      <a:pt x="47" y="70"/>
                      <a:pt x="48" y="70"/>
                      <a:pt x="48" y="66"/>
                    </a:cubicBezTo>
                    <a:cubicBezTo>
                      <a:pt x="48" y="66"/>
                      <a:pt x="45" y="51"/>
                      <a:pt x="40" y="44"/>
                    </a:cubicBezTo>
                    <a:cubicBezTo>
                      <a:pt x="40" y="44"/>
                      <a:pt x="35" y="35"/>
                      <a:pt x="31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3" name="Freeform 12">
                <a:extLst>
                  <a:ext uri="{FF2B5EF4-FFF2-40B4-BE49-F238E27FC236}">
                    <a16:creationId xmlns="" xmlns:a16="http://schemas.microsoft.com/office/drawing/2014/main" id="{B1E4EEA4-DFDD-FD48-A27C-68D96B7C4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062"/>
                <a:ext cx="168" cy="188"/>
              </a:xfrm>
              <a:custGeom>
                <a:avLst/>
                <a:gdLst>
                  <a:gd name="T0" fmla="*/ 26 w 88"/>
                  <a:gd name="T1" fmla="*/ 10 h 97"/>
                  <a:gd name="T2" fmla="*/ 39 w 88"/>
                  <a:gd name="T3" fmla="*/ 7 h 97"/>
                  <a:gd name="T4" fmla="*/ 47 w 88"/>
                  <a:gd name="T5" fmla="*/ 3 h 97"/>
                  <a:gd name="T6" fmla="*/ 53 w 88"/>
                  <a:gd name="T7" fmla="*/ 2 h 97"/>
                  <a:gd name="T8" fmla="*/ 69 w 88"/>
                  <a:gd name="T9" fmla="*/ 9 h 97"/>
                  <a:gd name="T10" fmla="*/ 64 w 88"/>
                  <a:gd name="T11" fmla="*/ 16 h 97"/>
                  <a:gd name="T12" fmla="*/ 61 w 88"/>
                  <a:gd name="T13" fmla="*/ 26 h 97"/>
                  <a:gd name="T14" fmla="*/ 69 w 88"/>
                  <a:gd name="T15" fmla="*/ 33 h 97"/>
                  <a:gd name="T16" fmla="*/ 82 w 88"/>
                  <a:gd name="T17" fmla="*/ 36 h 97"/>
                  <a:gd name="T18" fmla="*/ 84 w 88"/>
                  <a:gd name="T19" fmla="*/ 45 h 97"/>
                  <a:gd name="T20" fmla="*/ 79 w 88"/>
                  <a:gd name="T21" fmla="*/ 48 h 97"/>
                  <a:gd name="T22" fmla="*/ 75 w 88"/>
                  <a:gd name="T23" fmla="*/ 48 h 97"/>
                  <a:gd name="T24" fmla="*/ 69 w 88"/>
                  <a:gd name="T25" fmla="*/ 55 h 97"/>
                  <a:gd name="T26" fmla="*/ 69 w 88"/>
                  <a:gd name="T27" fmla="*/ 70 h 97"/>
                  <a:gd name="T28" fmla="*/ 58 w 88"/>
                  <a:gd name="T29" fmla="*/ 89 h 97"/>
                  <a:gd name="T30" fmla="*/ 53 w 88"/>
                  <a:gd name="T31" fmla="*/ 92 h 97"/>
                  <a:gd name="T32" fmla="*/ 48 w 88"/>
                  <a:gd name="T33" fmla="*/ 96 h 97"/>
                  <a:gd name="T34" fmla="*/ 45 w 88"/>
                  <a:gd name="T35" fmla="*/ 97 h 97"/>
                  <a:gd name="T36" fmla="*/ 24 w 88"/>
                  <a:gd name="T37" fmla="*/ 97 h 97"/>
                  <a:gd name="T38" fmla="*/ 20 w 88"/>
                  <a:gd name="T39" fmla="*/ 97 h 97"/>
                  <a:gd name="T40" fmla="*/ 18 w 88"/>
                  <a:gd name="T41" fmla="*/ 95 h 97"/>
                  <a:gd name="T42" fmla="*/ 17 w 88"/>
                  <a:gd name="T43" fmla="*/ 95 h 97"/>
                  <a:gd name="T44" fmla="*/ 14 w 88"/>
                  <a:gd name="T45" fmla="*/ 94 h 97"/>
                  <a:gd name="T46" fmla="*/ 4 w 88"/>
                  <a:gd name="T47" fmla="*/ 89 h 97"/>
                  <a:gd name="T48" fmla="*/ 6 w 88"/>
                  <a:gd name="T49" fmla="*/ 88 h 97"/>
                  <a:gd name="T50" fmla="*/ 14 w 88"/>
                  <a:gd name="T51" fmla="*/ 89 h 97"/>
                  <a:gd name="T52" fmla="*/ 15 w 88"/>
                  <a:gd name="T53" fmla="*/ 86 h 97"/>
                  <a:gd name="T54" fmla="*/ 40 w 88"/>
                  <a:gd name="T55" fmla="*/ 81 h 97"/>
                  <a:gd name="T56" fmla="*/ 55 w 88"/>
                  <a:gd name="T57" fmla="*/ 54 h 97"/>
                  <a:gd name="T58" fmla="*/ 38 w 88"/>
                  <a:gd name="T59" fmla="*/ 53 h 97"/>
                  <a:gd name="T60" fmla="*/ 25 w 88"/>
                  <a:gd name="T61" fmla="*/ 57 h 97"/>
                  <a:gd name="T62" fmla="*/ 15 w 88"/>
                  <a:gd name="T63" fmla="*/ 44 h 97"/>
                  <a:gd name="T64" fmla="*/ 16 w 88"/>
                  <a:gd name="T65" fmla="*/ 42 h 97"/>
                  <a:gd name="T66" fmla="*/ 23 w 88"/>
                  <a:gd name="T67" fmla="*/ 43 h 97"/>
                  <a:gd name="T68" fmla="*/ 30 w 88"/>
                  <a:gd name="T69" fmla="*/ 42 h 97"/>
                  <a:gd name="T70" fmla="*/ 42 w 88"/>
                  <a:gd name="T71" fmla="*/ 40 h 97"/>
                  <a:gd name="T72" fmla="*/ 51 w 88"/>
                  <a:gd name="T73" fmla="*/ 38 h 97"/>
                  <a:gd name="T74" fmla="*/ 49 w 88"/>
                  <a:gd name="T75" fmla="*/ 35 h 97"/>
                  <a:gd name="T76" fmla="*/ 42 w 88"/>
                  <a:gd name="T77" fmla="*/ 21 h 97"/>
                  <a:gd name="T78" fmla="*/ 45 w 88"/>
                  <a:gd name="T79" fmla="*/ 12 h 97"/>
                  <a:gd name="T80" fmla="*/ 31 w 88"/>
                  <a:gd name="T81" fmla="*/ 15 h 97"/>
                  <a:gd name="T82" fmla="*/ 25 w 88"/>
                  <a:gd name="T83" fmla="*/ 12 h 97"/>
                  <a:gd name="T84" fmla="*/ 26 w 88"/>
                  <a:gd name="T85" fmla="*/ 1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8" h="97">
                    <a:moveTo>
                      <a:pt x="26" y="10"/>
                    </a:moveTo>
                    <a:cubicBezTo>
                      <a:pt x="26" y="10"/>
                      <a:pt x="31" y="11"/>
                      <a:pt x="39" y="7"/>
                    </a:cubicBezTo>
                    <a:cubicBezTo>
                      <a:pt x="39" y="7"/>
                      <a:pt x="46" y="6"/>
                      <a:pt x="47" y="3"/>
                    </a:cubicBezTo>
                    <a:cubicBezTo>
                      <a:pt x="47" y="3"/>
                      <a:pt x="48" y="0"/>
                      <a:pt x="53" y="2"/>
                    </a:cubicBezTo>
                    <a:cubicBezTo>
                      <a:pt x="53" y="2"/>
                      <a:pt x="67" y="1"/>
                      <a:pt x="69" y="9"/>
                    </a:cubicBezTo>
                    <a:cubicBezTo>
                      <a:pt x="69" y="9"/>
                      <a:pt x="70" y="13"/>
                      <a:pt x="64" y="16"/>
                    </a:cubicBezTo>
                    <a:cubicBezTo>
                      <a:pt x="64" y="16"/>
                      <a:pt x="60" y="20"/>
                      <a:pt x="61" y="26"/>
                    </a:cubicBezTo>
                    <a:cubicBezTo>
                      <a:pt x="61" y="26"/>
                      <a:pt x="65" y="35"/>
                      <a:pt x="69" y="33"/>
                    </a:cubicBezTo>
                    <a:cubicBezTo>
                      <a:pt x="69" y="33"/>
                      <a:pt x="81" y="33"/>
                      <a:pt x="82" y="36"/>
                    </a:cubicBezTo>
                    <a:cubicBezTo>
                      <a:pt x="82" y="36"/>
                      <a:pt x="88" y="42"/>
                      <a:pt x="84" y="45"/>
                    </a:cubicBezTo>
                    <a:cubicBezTo>
                      <a:pt x="84" y="45"/>
                      <a:pt x="81" y="46"/>
                      <a:pt x="79" y="48"/>
                    </a:cubicBezTo>
                    <a:cubicBezTo>
                      <a:pt x="79" y="48"/>
                      <a:pt x="78" y="49"/>
                      <a:pt x="75" y="48"/>
                    </a:cubicBezTo>
                    <a:cubicBezTo>
                      <a:pt x="75" y="48"/>
                      <a:pt x="68" y="48"/>
                      <a:pt x="69" y="55"/>
                    </a:cubicBezTo>
                    <a:cubicBezTo>
                      <a:pt x="69" y="70"/>
                      <a:pt x="69" y="70"/>
                      <a:pt x="69" y="70"/>
                    </a:cubicBezTo>
                    <a:cubicBezTo>
                      <a:pt x="69" y="70"/>
                      <a:pt x="65" y="83"/>
                      <a:pt x="58" y="89"/>
                    </a:cubicBezTo>
                    <a:cubicBezTo>
                      <a:pt x="58" y="89"/>
                      <a:pt x="54" y="92"/>
                      <a:pt x="53" y="92"/>
                    </a:cubicBezTo>
                    <a:cubicBezTo>
                      <a:pt x="53" y="92"/>
                      <a:pt x="51" y="93"/>
                      <a:pt x="48" y="96"/>
                    </a:cubicBezTo>
                    <a:cubicBezTo>
                      <a:pt x="48" y="96"/>
                      <a:pt x="47" y="97"/>
                      <a:pt x="45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24" y="97"/>
                      <a:pt x="22" y="96"/>
                      <a:pt x="20" y="97"/>
                    </a:cubicBezTo>
                    <a:cubicBezTo>
                      <a:pt x="20" y="97"/>
                      <a:pt x="18" y="96"/>
                      <a:pt x="18" y="95"/>
                    </a:cubicBezTo>
                    <a:cubicBezTo>
                      <a:pt x="18" y="95"/>
                      <a:pt x="19" y="94"/>
                      <a:pt x="17" y="95"/>
                    </a:cubicBezTo>
                    <a:cubicBezTo>
                      <a:pt x="17" y="95"/>
                      <a:pt x="16" y="93"/>
                      <a:pt x="14" y="94"/>
                    </a:cubicBezTo>
                    <a:cubicBezTo>
                      <a:pt x="4" y="89"/>
                      <a:pt x="4" y="89"/>
                      <a:pt x="4" y="89"/>
                    </a:cubicBezTo>
                    <a:cubicBezTo>
                      <a:pt x="4" y="89"/>
                      <a:pt x="0" y="87"/>
                      <a:pt x="6" y="88"/>
                    </a:cubicBezTo>
                    <a:cubicBezTo>
                      <a:pt x="6" y="88"/>
                      <a:pt x="19" y="93"/>
                      <a:pt x="14" y="89"/>
                    </a:cubicBezTo>
                    <a:cubicBezTo>
                      <a:pt x="14" y="89"/>
                      <a:pt x="11" y="86"/>
                      <a:pt x="15" y="86"/>
                    </a:cubicBezTo>
                    <a:cubicBezTo>
                      <a:pt x="15" y="86"/>
                      <a:pt x="30" y="87"/>
                      <a:pt x="40" y="81"/>
                    </a:cubicBezTo>
                    <a:cubicBezTo>
                      <a:pt x="40" y="81"/>
                      <a:pt x="61" y="73"/>
                      <a:pt x="55" y="54"/>
                    </a:cubicBezTo>
                    <a:cubicBezTo>
                      <a:pt x="55" y="54"/>
                      <a:pt x="48" y="50"/>
                      <a:pt x="38" y="53"/>
                    </a:cubicBezTo>
                    <a:cubicBezTo>
                      <a:pt x="38" y="53"/>
                      <a:pt x="29" y="59"/>
                      <a:pt x="25" y="57"/>
                    </a:cubicBezTo>
                    <a:cubicBezTo>
                      <a:pt x="25" y="57"/>
                      <a:pt x="17" y="51"/>
                      <a:pt x="15" y="44"/>
                    </a:cubicBezTo>
                    <a:cubicBezTo>
                      <a:pt x="15" y="44"/>
                      <a:pt x="12" y="40"/>
                      <a:pt x="16" y="42"/>
                    </a:cubicBezTo>
                    <a:cubicBezTo>
                      <a:pt x="16" y="42"/>
                      <a:pt x="17" y="44"/>
                      <a:pt x="23" y="43"/>
                    </a:cubicBezTo>
                    <a:cubicBezTo>
                      <a:pt x="23" y="43"/>
                      <a:pt x="28" y="44"/>
                      <a:pt x="30" y="42"/>
                    </a:cubicBezTo>
                    <a:cubicBezTo>
                      <a:pt x="30" y="42"/>
                      <a:pt x="35" y="41"/>
                      <a:pt x="42" y="40"/>
                    </a:cubicBezTo>
                    <a:cubicBezTo>
                      <a:pt x="42" y="40"/>
                      <a:pt x="49" y="39"/>
                      <a:pt x="51" y="38"/>
                    </a:cubicBezTo>
                    <a:cubicBezTo>
                      <a:pt x="51" y="38"/>
                      <a:pt x="53" y="35"/>
                      <a:pt x="49" y="35"/>
                    </a:cubicBezTo>
                    <a:cubicBezTo>
                      <a:pt x="49" y="35"/>
                      <a:pt x="39" y="37"/>
                      <a:pt x="42" y="21"/>
                    </a:cubicBezTo>
                    <a:cubicBezTo>
                      <a:pt x="42" y="21"/>
                      <a:pt x="50" y="9"/>
                      <a:pt x="45" y="12"/>
                    </a:cubicBezTo>
                    <a:cubicBezTo>
                      <a:pt x="45" y="12"/>
                      <a:pt x="37" y="17"/>
                      <a:pt x="31" y="15"/>
                    </a:cubicBezTo>
                    <a:cubicBezTo>
                      <a:pt x="31" y="15"/>
                      <a:pt x="27" y="15"/>
                      <a:pt x="25" y="12"/>
                    </a:cubicBezTo>
                    <a:cubicBezTo>
                      <a:pt x="25" y="12"/>
                      <a:pt x="22" y="7"/>
                      <a:pt x="2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4" name="Freeform 13">
                <a:extLst>
                  <a:ext uri="{FF2B5EF4-FFF2-40B4-BE49-F238E27FC236}">
                    <a16:creationId xmlns="" xmlns:a16="http://schemas.microsoft.com/office/drawing/2014/main" id="{39D54FD1-4C99-4941-A27F-38196AE2B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962"/>
                <a:ext cx="151" cy="247"/>
              </a:xfrm>
              <a:custGeom>
                <a:avLst/>
                <a:gdLst>
                  <a:gd name="T0" fmla="*/ 37 w 79"/>
                  <a:gd name="T1" fmla="*/ 7 h 128"/>
                  <a:gd name="T2" fmla="*/ 39 w 79"/>
                  <a:gd name="T3" fmla="*/ 5 h 128"/>
                  <a:gd name="T4" fmla="*/ 49 w 79"/>
                  <a:gd name="T5" fmla="*/ 8 h 128"/>
                  <a:gd name="T6" fmla="*/ 58 w 79"/>
                  <a:gd name="T7" fmla="*/ 12 h 128"/>
                  <a:gd name="T8" fmla="*/ 60 w 79"/>
                  <a:gd name="T9" fmla="*/ 19 h 128"/>
                  <a:gd name="T10" fmla="*/ 61 w 79"/>
                  <a:gd name="T11" fmla="*/ 26 h 128"/>
                  <a:gd name="T12" fmla="*/ 69 w 79"/>
                  <a:gd name="T13" fmla="*/ 33 h 128"/>
                  <a:gd name="T14" fmla="*/ 70 w 79"/>
                  <a:gd name="T15" fmla="*/ 33 h 128"/>
                  <a:gd name="T16" fmla="*/ 74 w 79"/>
                  <a:gd name="T17" fmla="*/ 38 h 128"/>
                  <a:gd name="T18" fmla="*/ 75 w 79"/>
                  <a:gd name="T19" fmla="*/ 41 h 128"/>
                  <a:gd name="T20" fmla="*/ 77 w 79"/>
                  <a:gd name="T21" fmla="*/ 47 h 128"/>
                  <a:gd name="T22" fmla="*/ 70 w 79"/>
                  <a:gd name="T23" fmla="*/ 58 h 128"/>
                  <a:gd name="T24" fmla="*/ 66 w 79"/>
                  <a:gd name="T25" fmla="*/ 61 h 128"/>
                  <a:gd name="T26" fmla="*/ 62 w 79"/>
                  <a:gd name="T27" fmla="*/ 69 h 128"/>
                  <a:gd name="T28" fmla="*/ 56 w 79"/>
                  <a:gd name="T29" fmla="*/ 77 h 128"/>
                  <a:gd name="T30" fmla="*/ 48 w 79"/>
                  <a:gd name="T31" fmla="*/ 94 h 128"/>
                  <a:gd name="T32" fmla="*/ 44 w 79"/>
                  <a:gd name="T33" fmla="*/ 103 h 128"/>
                  <a:gd name="T34" fmla="*/ 38 w 79"/>
                  <a:gd name="T35" fmla="*/ 107 h 128"/>
                  <a:gd name="T36" fmla="*/ 36 w 79"/>
                  <a:gd name="T37" fmla="*/ 111 h 128"/>
                  <a:gd name="T38" fmla="*/ 33 w 79"/>
                  <a:gd name="T39" fmla="*/ 115 h 128"/>
                  <a:gd name="T40" fmla="*/ 25 w 79"/>
                  <a:gd name="T41" fmla="*/ 119 h 128"/>
                  <a:gd name="T42" fmla="*/ 18 w 79"/>
                  <a:gd name="T43" fmla="*/ 122 h 128"/>
                  <a:gd name="T44" fmla="*/ 13 w 79"/>
                  <a:gd name="T45" fmla="*/ 123 h 128"/>
                  <a:gd name="T46" fmla="*/ 11 w 79"/>
                  <a:gd name="T47" fmla="*/ 125 h 128"/>
                  <a:gd name="T48" fmla="*/ 3 w 79"/>
                  <a:gd name="T49" fmla="*/ 127 h 128"/>
                  <a:gd name="T50" fmla="*/ 9 w 79"/>
                  <a:gd name="T51" fmla="*/ 111 h 128"/>
                  <a:gd name="T52" fmla="*/ 14 w 79"/>
                  <a:gd name="T53" fmla="*/ 103 h 128"/>
                  <a:gd name="T54" fmla="*/ 18 w 79"/>
                  <a:gd name="T55" fmla="*/ 99 h 128"/>
                  <a:gd name="T56" fmla="*/ 20 w 79"/>
                  <a:gd name="T57" fmla="*/ 99 h 128"/>
                  <a:gd name="T58" fmla="*/ 25 w 79"/>
                  <a:gd name="T59" fmla="*/ 93 h 128"/>
                  <a:gd name="T60" fmla="*/ 23 w 79"/>
                  <a:gd name="T61" fmla="*/ 90 h 128"/>
                  <a:gd name="T62" fmla="*/ 23 w 79"/>
                  <a:gd name="T63" fmla="*/ 85 h 128"/>
                  <a:gd name="T64" fmla="*/ 22 w 79"/>
                  <a:gd name="T65" fmla="*/ 83 h 128"/>
                  <a:gd name="T66" fmla="*/ 18 w 79"/>
                  <a:gd name="T67" fmla="*/ 81 h 128"/>
                  <a:gd name="T68" fmla="*/ 15 w 79"/>
                  <a:gd name="T69" fmla="*/ 80 h 128"/>
                  <a:gd name="T70" fmla="*/ 9 w 79"/>
                  <a:gd name="T71" fmla="*/ 69 h 128"/>
                  <a:gd name="T72" fmla="*/ 27 w 79"/>
                  <a:gd name="T73" fmla="*/ 67 h 128"/>
                  <a:gd name="T74" fmla="*/ 36 w 79"/>
                  <a:gd name="T75" fmla="*/ 55 h 128"/>
                  <a:gd name="T76" fmla="*/ 35 w 79"/>
                  <a:gd name="T77" fmla="*/ 52 h 128"/>
                  <a:gd name="T78" fmla="*/ 36 w 79"/>
                  <a:gd name="T79" fmla="*/ 49 h 128"/>
                  <a:gd name="T80" fmla="*/ 36 w 79"/>
                  <a:gd name="T81" fmla="*/ 45 h 128"/>
                  <a:gd name="T82" fmla="*/ 37 w 79"/>
                  <a:gd name="T83" fmla="*/ 42 h 128"/>
                  <a:gd name="T84" fmla="*/ 37 w 79"/>
                  <a:gd name="T85" fmla="*/ 39 h 128"/>
                  <a:gd name="T86" fmla="*/ 38 w 79"/>
                  <a:gd name="T87" fmla="*/ 36 h 128"/>
                  <a:gd name="T88" fmla="*/ 38 w 79"/>
                  <a:gd name="T89" fmla="*/ 33 h 128"/>
                  <a:gd name="T90" fmla="*/ 39 w 79"/>
                  <a:gd name="T91" fmla="*/ 32 h 128"/>
                  <a:gd name="T92" fmla="*/ 40 w 79"/>
                  <a:gd name="T93" fmla="*/ 29 h 128"/>
                  <a:gd name="T94" fmla="*/ 39 w 79"/>
                  <a:gd name="T95" fmla="*/ 25 h 128"/>
                  <a:gd name="T96" fmla="*/ 37 w 79"/>
                  <a:gd name="T97" fmla="*/ 22 h 128"/>
                  <a:gd name="T98" fmla="*/ 37 w 79"/>
                  <a:gd name="T99" fmla="*/ 7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9" h="128">
                    <a:moveTo>
                      <a:pt x="37" y="7"/>
                    </a:moveTo>
                    <a:cubicBezTo>
                      <a:pt x="37" y="7"/>
                      <a:pt x="33" y="0"/>
                      <a:pt x="39" y="5"/>
                    </a:cubicBezTo>
                    <a:cubicBezTo>
                      <a:pt x="39" y="5"/>
                      <a:pt x="46" y="5"/>
                      <a:pt x="49" y="8"/>
                    </a:cubicBezTo>
                    <a:cubicBezTo>
                      <a:pt x="49" y="8"/>
                      <a:pt x="55" y="11"/>
                      <a:pt x="58" y="12"/>
                    </a:cubicBezTo>
                    <a:cubicBezTo>
                      <a:pt x="58" y="12"/>
                      <a:pt x="60" y="12"/>
                      <a:pt x="60" y="19"/>
                    </a:cubicBezTo>
                    <a:cubicBezTo>
                      <a:pt x="60" y="19"/>
                      <a:pt x="59" y="26"/>
                      <a:pt x="61" y="26"/>
                    </a:cubicBezTo>
                    <a:cubicBezTo>
                      <a:pt x="61" y="26"/>
                      <a:pt x="67" y="31"/>
                      <a:pt x="69" y="33"/>
                    </a:cubicBezTo>
                    <a:cubicBezTo>
                      <a:pt x="69" y="33"/>
                      <a:pt x="69" y="34"/>
                      <a:pt x="70" y="33"/>
                    </a:cubicBezTo>
                    <a:cubicBezTo>
                      <a:pt x="70" y="33"/>
                      <a:pt x="74" y="33"/>
                      <a:pt x="74" y="38"/>
                    </a:cubicBezTo>
                    <a:cubicBezTo>
                      <a:pt x="74" y="38"/>
                      <a:pt x="73" y="41"/>
                      <a:pt x="75" y="41"/>
                    </a:cubicBezTo>
                    <a:cubicBezTo>
                      <a:pt x="75" y="41"/>
                      <a:pt x="79" y="42"/>
                      <a:pt x="77" y="47"/>
                    </a:cubicBezTo>
                    <a:cubicBezTo>
                      <a:pt x="77" y="47"/>
                      <a:pt x="77" y="56"/>
                      <a:pt x="70" y="58"/>
                    </a:cubicBezTo>
                    <a:cubicBezTo>
                      <a:pt x="70" y="58"/>
                      <a:pt x="67" y="58"/>
                      <a:pt x="66" y="61"/>
                    </a:cubicBezTo>
                    <a:cubicBezTo>
                      <a:pt x="66" y="61"/>
                      <a:pt x="62" y="66"/>
                      <a:pt x="62" y="69"/>
                    </a:cubicBezTo>
                    <a:cubicBezTo>
                      <a:pt x="62" y="69"/>
                      <a:pt x="60" y="73"/>
                      <a:pt x="56" y="77"/>
                    </a:cubicBezTo>
                    <a:cubicBezTo>
                      <a:pt x="56" y="77"/>
                      <a:pt x="47" y="82"/>
                      <a:pt x="48" y="94"/>
                    </a:cubicBezTo>
                    <a:cubicBezTo>
                      <a:pt x="48" y="94"/>
                      <a:pt x="51" y="100"/>
                      <a:pt x="44" y="103"/>
                    </a:cubicBezTo>
                    <a:cubicBezTo>
                      <a:pt x="44" y="103"/>
                      <a:pt x="42" y="103"/>
                      <a:pt x="38" y="107"/>
                    </a:cubicBezTo>
                    <a:cubicBezTo>
                      <a:pt x="38" y="107"/>
                      <a:pt x="36" y="110"/>
                      <a:pt x="36" y="111"/>
                    </a:cubicBezTo>
                    <a:cubicBezTo>
                      <a:pt x="36" y="111"/>
                      <a:pt x="33" y="114"/>
                      <a:pt x="33" y="115"/>
                    </a:cubicBezTo>
                    <a:cubicBezTo>
                      <a:pt x="33" y="115"/>
                      <a:pt x="31" y="118"/>
                      <a:pt x="25" y="119"/>
                    </a:cubicBezTo>
                    <a:cubicBezTo>
                      <a:pt x="25" y="119"/>
                      <a:pt x="20" y="119"/>
                      <a:pt x="18" y="122"/>
                    </a:cubicBezTo>
                    <a:cubicBezTo>
                      <a:pt x="18" y="122"/>
                      <a:pt x="15" y="124"/>
                      <a:pt x="13" y="123"/>
                    </a:cubicBezTo>
                    <a:cubicBezTo>
                      <a:pt x="13" y="123"/>
                      <a:pt x="12" y="123"/>
                      <a:pt x="11" y="125"/>
                    </a:cubicBezTo>
                    <a:cubicBezTo>
                      <a:pt x="11" y="125"/>
                      <a:pt x="8" y="128"/>
                      <a:pt x="3" y="127"/>
                    </a:cubicBezTo>
                    <a:cubicBezTo>
                      <a:pt x="3" y="127"/>
                      <a:pt x="7" y="116"/>
                      <a:pt x="9" y="111"/>
                    </a:cubicBezTo>
                    <a:cubicBezTo>
                      <a:pt x="9" y="111"/>
                      <a:pt x="11" y="105"/>
                      <a:pt x="14" y="103"/>
                    </a:cubicBezTo>
                    <a:cubicBezTo>
                      <a:pt x="14" y="103"/>
                      <a:pt x="15" y="98"/>
                      <a:pt x="18" y="99"/>
                    </a:cubicBezTo>
                    <a:cubicBezTo>
                      <a:pt x="18" y="99"/>
                      <a:pt x="19" y="101"/>
                      <a:pt x="20" y="99"/>
                    </a:cubicBezTo>
                    <a:cubicBezTo>
                      <a:pt x="20" y="99"/>
                      <a:pt x="24" y="93"/>
                      <a:pt x="25" y="93"/>
                    </a:cubicBezTo>
                    <a:cubicBezTo>
                      <a:pt x="25" y="93"/>
                      <a:pt x="24" y="90"/>
                      <a:pt x="23" y="90"/>
                    </a:cubicBezTo>
                    <a:cubicBezTo>
                      <a:pt x="23" y="90"/>
                      <a:pt x="22" y="87"/>
                      <a:pt x="23" y="85"/>
                    </a:cubicBezTo>
                    <a:cubicBezTo>
                      <a:pt x="23" y="85"/>
                      <a:pt x="24" y="84"/>
                      <a:pt x="22" y="83"/>
                    </a:cubicBezTo>
                    <a:cubicBezTo>
                      <a:pt x="22" y="83"/>
                      <a:pt x="19" y="79"/>
                      <a:pt x="18" y="81"/>
                    </a:cubicBezTo>
                    <a:cubicBezTo>
                      <a:pt x="18" y="81"/>
                      <a:pt x="17" y="81"/>
                      <a:pt x="15" y="80"/>
                    </a:cubicBezTo>
                    <a:cubicBezTo>
                      <a:pt x="15" y="80"/>
                      <a:pt x="0" y="69"/>
                      <a:pt x="9" y="69"/>
                    </a:cubicBezTo>
                    <a:cubicBezTo>
                      <a:pt x="9" y="69"/>
                      <a:pt x="18" y="72"/>
                      <a:pt x="27" y="67"/>
                    </a:cubicBezTo>
                    <a:cubicBezTo>
                      <a:pt x="27" y="67"/>
                      <a:pt x="29" y="66"/>
                      <a:pt x="36" y="55"/>
                    </a:cubicBezTo>
                    <a:cubicBezTo>
                      <a:pt x="36" y="55"/>
                      <a:pt x="37" y="53"/>
                      <a:pt x="35" y="52"/>
                    </a:cubicBezTo>
                    <a:cubicBezTo>
                      <a:pt x="35" y="52"/>
                      <a:pt x="35" y="50"/>
                      <a:pt x="36" y="49"/>
                    </a:cubicBezTo>
                    <a:cubicBezTo>
                      <a:pt x="36" y="49"/>
                      <a:pt x="36" y="48"/>
                      <a:pt x="36" y="45"/>
                    </a:cubicBezTo>
                    <a:cubicBezTo>
                      <a:pt x="36" y="45"/>
                      <a:pt x="36" y="43"/>
                      <a:pt x="37" y="42"/>
                    </a:cubicBezTo>
                    <a:cubicBezTo>
                      <a:pt x="37" y="42"/>
                      <a:pt x="38" y="40"/>
                      <a:pt x="37" y="39"/>
                    </a:cubicBezTo>
                    <a:cubicBezTo>
                      <a:pt x="37" y="39"/>
                      <a:pt x="37" y="37"/>
                      <a:pt x="38" y="36"/>
                    </a:cubicBezTo>
                    <a:cubicBezTo>
                      <a:pt x="38" y="36"/>
                      <a:pt x="38" y="35"/>
                      <a:pt x="38" y="33"/>
                    </a:cubicBezTo>
                    <a:cubicBezTo>
                      <a:pt x="38" y="33"/>
                      <a:pt x="37" y="32"/>
                      <a:pt x="39" y="32"/>
                    </a:cubicBezTo>
                    <a:cubicBezTo>
                      <a:pt x="39" y="32"/>
                      <a:pt x="41" y="33"/>
                      <a:pt x="40" y="29"/>
                    </a:cubicBezTo>
                    <a:cubicBezTo>
                      <a:pt x="40" y="29"/>
                      <a:pt x="39" y="27"/>
                      <a:pt x="39" y="25"/>
                    </a:cubicBezTo>
                    <a:cubicBezTo>
                      <a:pt x="37" y="22"/>
                      <a:pt x="37" y="22"/>
                      <a:pt x="37" y="22"/>
                    </a:cubicBezTo>
                    <a:lnTo>
                      <a:pt x="3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5" name="Freeform 14">
                <a:extLst>
                  <a:ext uri="{FF2B5EF4-FFF2-40B4-BE49-F238E27FC236}">
                    <a16:creationId xmlns="" xmlns:a16="http://schemas.microsoft.com/office/drawing/2014/main" id="{7FA397AD-49FA-4741-8684-AE19844BA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138"/>
                <a:ext cx="63" cy="70"/>
              </a:xfrm>
              <a:custGeom>
                <a:avLst/>
                <a:gdLst>
                  <a:gd name="T0" fmla="*/ 3 w 33"/>
                  <a:gd name="T1" fmla="*/ 8 h 36"/>
                  <a:gd name="T2" fmla="*/ 7 w 33"/>
                  <a:gd name="T3" fmla="*/ 3 h 36"/>
                  <a:gd name="T4" fmla="*/ 13 w 33"/>
                  <a:gd name="T5" fmla="*/ 4 h 36"/>
                  <a:gd name="T6" fmla="*/ 23 w 33"/>
                  <a:gd name="T7" fmla="*/ 12 h 36"/>
                  <a:gd name="T8" fmla="*/ 30 w 33"/>
                  <a:gd name="T9" fmla="*/ 18 h 36"/>
                  <a:gd name="T10" fmla="*/ 31 w 33"/>
                  <a:gd name="T11" fmla="*/ 25 h 36"/>
                  <a:gd name="T12" fmla="*/ 30 w 33"/>
                  <a:gd name="T13" fmla="*/ 28 h 36"/>
                  <a:gd name="T14" fmla="*/ 28 w 33"/>
                  <a:gd name="T15" fmla="*/ 31 h 36"/>
                  <a:gd name="T16" fmla="*/ 19 w 33"/>
                  <a:gd name="T17" fmla="*/ 34 h 36"/>
                  <a:gd name="T18" fmla="*/ 12 w 33"/>
                  <a:gd name="T19" fmla="*/ 33 h 36"/>
                  <a:gd name="T20" fmla="*/ 8 w 33"/>
                  <a:gd name="T21" fmla="*/ 30 h 36"/>
                  <a:gd name="T22" fmla="*/ 5 w 33"/>
                  <a:gd name="T23" fmla="*/ 29 h 36"/>
                  <a:gd name="T24" fmla="*/ 2 w 33"/>
                  <a:gd name="T25" fmla="*/ 25 h 36"/>
                  <a:gd name="T26" fmla="*/ 2 w 33"/>
                  <a:gd name="T27" fmla="*/ 19 h 36"/>
                  <a:gd name="T28" fmla="*/ 3 w 33"/>
                  <a:gd name="T29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36">
                    <a:moveTo>
                      <a:pt x="3" y="8"/>
                    </a:moveTo>
                    <a:cubicBezTo>
                      <a:pt x="3" y="8"/>
                      <a:pt x="4" y="0"/>
                      <a:pt x="7" y="3"/>
                    </a:cubicBezTo>
                    <a:cubicBezTo>
                      <a:pt x="7" y="3"/>
                      <a:pt x="10" y="4"/>
                      <a:pt x="13" y="4"/>
                    </a:cubicBezTo>
                    <a:cubicBezTo>
                      <a:pt x="13" y="4"/>
                      <a:pt x="19" y="7"/>
                      <a:pt x="23" y="12"/>
                    </a:cubicBezTo>
                    <a:cubicBezTo>
                      <a:pt x="23" y="12"/>
                      <a:pt x="28" y="17"/>
                      <a:pt x="30" y="18"/>
                    </a:cubicBezTo>
                    <a:cubicBezTo>
                      <a:pt x="30" y="18"/>
                      <a:pt x="33" y="20"/>
                      <a:pt x="31" y="25"/>
                    </a:cubicBezTo>
                    <a:cubicBezTo>
                      <a:pt x="31" y="25"/>
                      <a:pt x="29" y="27"/>
                      <a:pt x="30" y="28"/>
                    </a:cubicBezTo>
                    <a:cubicBezTo>
                      <a:pt x="30" y="28"/>
                      <a:pt x="29" y="30"/>
                      <a:pt x="28" y="31"/>
                    </a:cubicBezTo>
                    <a:cubicBezTo>
                      <a:pt x="28" y="31"/>
                      <a:pt x="24" y="36"/>
                      <a:pt x="19" y="34"/>
                    </a:cubicBezTo>
                    <a:cubicBezTo>
                      <a:pt x="19" y="34"/>
                      <a:pt x="15" y="34"/>
                      <a:pt x="12" y="33"/>
                    </a:cubicBezTo>
                    <a:cubicBezTo>
                      <a:pt x="12" y="33"/>
                      <a:pt x="9" y="32"/>
                      <a:pt x="8" y="30"/>
                    </a:cubicBezTo>
                    <a:cubicBezTo>
                      <a:pt x="8" y="30"/>
                      <a:pt x="6" y="29"/>
                      <a:pt x="5" y="29"/>
                    </a:cubicBezTo>
                    <a:cubicBezTo>
                      <a:pt x="5" y="29"/>
                      <a:pt x="4" y="29"/>
                      <a:pt x="2" y="25"/>
                    </a:cubicBezTo>
                    <a:cubicBezTo>
                      <a:pt x="2" y="25"/>
                      <a:pt x="0" y="23"/>
                      <a:pt x="2" y="19"/>
                    </a:cubicBezTo>
                    <a:cubicBezTo>
                      <a:pt x="2" y="19"/>
                      <a:pt x="4" y="14"/>
                      <a:pt x="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6" name="Freeform 15">
                <a:extLst>
                  <a:ext uri="{FF2B5EF4-FFF2-40B4-BE49-F238E27FC236}">
                    <a16:creationId xmlns="" xmlns:a16="http://schemas.microsoft.com/office/drawing/2014/main" id="{A23C6269-FF4F-0F4C-B525-C2D26341A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064"/>
                <a:ext cx="36" cy="142"/>
              </a:xfrm>
              <a:custGeom>
                <a:avLst/>
                <a:gdLst>
                  <a:gd name="T0" fmla="*/ 0 w 19"/>
                  <a:gd name="T1" fmla="*/ 48 h 73"/>
                  <a:gd name="T2" fmla="*/ 1 w 19"/>
                  <a:gd name="T3" fmla="*/ 27 h 73"/>
                  <a:gd name="T4" fmla="*/ 1 w 19"/>
                  <a:gd name="T5" fmla="*/ 24 h 73"/>
                  <a:gd name="T6" fmla="*/ 1 w 19"/>
                  <a:gd name="T7" fmla="*/ 12 h 73"/>
                  <a:gd name="T8" fmla="*/ 3 w 19"/>
                  <a:gd name="T9" fmla="*/ 10 h 73"/>
                  <a:gd name="T10" fmla="*/ 3 w 19"/>
                  <a:gd name="T11" fmla="*/ 7 h 73"/>
                  <a:gd name="T12" fmla="*/ 3 w 19"/>
                  <a:gd name="T13" fmla="*/ 5 h 73"/>
                  <a:gd name="T14" fmla="*/ 7 w 19"/>
                  <a:gd name="T15" fmla="*/ 3 h 73"/>
                  <a:gd name="T16" fmla="*/ 6 w 19"/>
                  <a:gd name="T17" fmla="*/ 8 h 73"/>
                  <a:gd name="T18" fmla="*/ 9 w 19"/>
                  <a:gd name="T19" fmla="*/ 26 h 73"/>
                  <a:gd name="T20" fmla="*/ 11 w 19"/>
                  <a:gd name="T21" fmla="*/ 30 h 73"/>
                  <a:gd name="T22" fmla="*/ 14 w 19"/>
                  <a:gd name="T23" fmla="*/ 37 h 73"/>
                  <a:gd name="T24" fmla="*/ 14 w 19"/>
                  <a:gd name="T25" fmla="*/ 42 h 73"/>
                  <a:gd name="T26" fmla="*/ 15 w 19"/>
                  <a:gd name="T27" fmla="*/ 43 h 73"/>
                  <a:gd name="T28" fmla="*/ 17 w 19"/>
                  <a:gd name="T29" fmla="*/ 45 h 73"/>
                  <a:gd name="T30" fmla="*/ 16 w 19"/>
                  <a:gd name="T31" fmla="*/ 54 h 73"/>
                  <a:gd name="T32" fmla="*/ 17 w 19"/>
                  <a:gd name="T33" fmla="*/ 57 h 73"/>
                  <a:gd name="T34" fmla="*/ 18 w 19"/>
                  <a:gd name="T35" fmla="*/ 59 h 73"/>
                  <a:gd name="T36" fmla="*/ 18 w 19"/>
                  <a:gd name="T37" fmla="*/ 61 h 73"/>
                  <a:gd name="T38" fmla="*/ 18 w 19"/>
                  <a:gd name="T39" fmla="*/ 70 h 73"/>
                  <a:gd name="T40" fmla="*/ 13 w 19"/>
                  <a:gd name="T41" fmla="*/ 71 h 73"/>
                  <a:gd name="T42" fmla="*/ 0 w 19"/>
                  <a:gd name="T43" fmla="*/ 48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73">
                    <a:moveTo>
                      <a:pt x="0" y="48"/>
                    </a:moveTo>
                    <a:cubicBezTo>
                      <a:pt x="0" y="48"/>
                      <a:pt x="0" y="28"/>
                      <a:pt x="1" y="27"/>
                    </a:cubicBezTo>
                    <a:cubicBezTo>
                      <a:pt x="1" y="27"/>
                      <a:pt x="1" y="26"/>
                      <a:pt x="1" y="24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1"/>
                      <a:pt x="3" y="10"/>
                    </a:cubicBezTo>
                    <a:cubicBezTo>
                      <a:pt x="3" y="10"/>
                      <a:pt x="2" y="7"/>
                      <a:pt x="3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5"/>
                      <a:pt x="4" y="0"/>
                      <a:pt x="7" y="3"/>
                    </a:cubicBezTo>
                    <a:cubicBezTo>
                      <a:pt x="7" y="3"/>
                      <a:pt x="8" y="5"/>
                      <a:pt x="6" y="8"/>
                    </a:cubicBezTo>
                    <a:cubicBezTo>
                      <a:pt x="6" y="8"/>
                      <a:pt x="3" y="11"/>
                      <a:pt x="9" y="26"/>
                    </a:cubicBezTo>
                    <a:cubicBezTo>
                      <a:pt x="9" y="26"/>
                      <a:pt x="9" y="28"/>
                      <a:pt x="11" y="30"/>
                    </a:cubicBezTo>
                    <a:cubicBezTo>
                      <a:pt x="11" y="30"/>
                      <a:pt x="14" y="32"/>
                      <a:pt x="14" y="37"/>
                    </a:cubicBezTo>
                    <a:cubicBezTo>
                      <a:pt x="14" y="37"/>
                      <a:pt x="14" y="40"/>
                      <a:pt x="14" y="42"/>
                    </a:cubicBezTo>
                    <a:cubicBezTo>
                      <a:pt x="14" y="42"/>
                      <a:pt x="12" y="44"/>
                      <a:pt x="15" y="43"/>
                    </a:cubicBezTo>
                    <a:cubicBezTo>
                      <a:pt x="15" y="43"/>
                      <a:pt x="17" y="43"/>
                      <a:pt x="17" y="45"/>
                    </a:cubicBezTo>
                    <a:cubicBezTo>
                      <a:pt x="17" y="45"/>
                      <a:pt x="16" y="52"/>
                      <a:pt x="16" y="54"/>
                    </a:cubicBezTo>
                    <a:cubicBezTo>
                      <a:pt x="16" y="54"/>
                      <a:pt x="18" y="56"/>
                      <a:pt x="17" y="57"/>
                    </a:cubicBezTo>
                    <a:cubicBezTo>
                      <a:pt x="17" y="57"/>
                      <a:pt x="17" y="58"/>
                      <a:pt x="18" y="59"/>
                    </a:cubicBezTo>
                    <a:cubicBezTo>
                      <a:pt x="18" y="59"/>
                      <a:pt x="18" y="59"/>
                      <a:pt x="18" y="61"/>
                    </a:cubicBezTo>
                    <a:cubicBezTo>
                      <a:pt x="18" y="61"/>
                      <a:pt x="19" y="69"/>
                      <a:pt x="18" y="70"/>
                    </a:cubicBezTo>
                    <a:cubicBezTo>
                      <a:pt x="18" y="70"/>
                      <a:pt x="16" y="73"/>
                      <a:pt x="13" y="71"/>
                    </a:cubicBezTo>
                    <a:cubicBezTo>
                      <a:pt x="13" y="71"/>
                      <a:pt x="3" y="62"/>
                      <a:pt x="0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7" name="Freeform 16">
                <a:extLst>
                  <a:ext uri="{FF2B5EF4-FFF2-40B4-BE49-F238E27FC236}">
                    <a16:creationId xmlns="" xmlns:a16="http://schemas.microsoft.com/office/drawing/2014/main" id="{809E0305-931A-3149-A98A-88FA80217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85"/>
                <a:ext cx="35" cy="60"/>
              </a:xfrm>
              <a:custGeom>
                <a:avLst/>
                <a:gdLst>
                  <a:gd name="T0" fmla="*/ 7 w 18"/>
                  <a:gd name="T1" fmla="*/ 5 h 31"/>
                  <a:gd name="T2" fmla="*/ 8 w 18"/>
                  <a:gd name="T3" fmla="*/ 2 h 31"/>
                  <a:gd name="T4" fmla="*/ 11 w 18"/>
                  <a:gd name="T5" fmla="*/ 3 h 31"/>
                  <a:gd name="T6" fmla="*/ 18 w 18"/>
                  <a:gd name="T7" fmla="*/ 25 h 31"/>
                  <a:gd name="T8" fmla="*/ 11 w 18"/>
                  <a:gd name="T9" fmla="*/ 28 h 31"/>
                  <a:gd name="T10" fmla="*/ 7 w 18"/>
                  <a:gd name="T11" fmla="*/ 25 h 31"/>
                  <a:gd name="T12" fmla="*/ 2 w 18"/>
                  <a:gd name="T13" fmla="*/ 25 h 31"/>
                  <a:gd name="T14" fmla="*/ 2 w 18"/>
                  <a:gd name="T15" fmla="*/ 22 h 31"/>
                  <a:gd name="T16" fmla="*/ 7 w 18"/>
                  <a:gd name="T17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1">
                    <a:moveTo>
                      <a:pt x="7" y="5"/>
                    </a:moveTo>
                    <a:cubicBezTo>
                      <a:pt x="7" y="5"/>
                      <a:pt x="6" y="4"/>
                      <a:pt x="8" y="2"/>
                    </a:cubicBezTo>
                    <a:cubicBezTo>
                      <a:pt x="8" y="2"/>
                      <a:pt x="10" y="0"/>
                      <a:pt x="11" y="3"/>
                    </a:cubicBezTo>
                    <a:cubicBezTo>
                      <a:pt x="11" y="3"/>
                      <a:pt x="18" y="18"/>
                      <a:pt x="18" y="25"/>
                    </a:cubicBezTo>
                    <a:cubicBezTo>
                      <a:pt x="18" y="25"/>
                      <a:pt x="17" y="31"/>
                      <a:pt x="11" y="28"/>
                    </a:cubicBezTo>
                    <a:cubicBezTo>
                      <a:pt x="11" y="28"/>
                      <a:pt x="9" y="27"/>
                      <a:pt x="7" y="25"/>
                    </a:cubicBezTo>
                    <a:cubicBezTo>
                      <a:pt x="7" y="25"/>
                      <a:pt x="5" y="26"/>
                      <a:pt x="2" y="25"/>
                    </a:cubicBezTo>
                    <a:cubicBezTo>
                      <a:pt x="2" y="25"/>
                      <a:pt x="0" y="24"/>
                      <a:pt x="2" y="22"/>
                    </a:cubicBezTo>
                    <a:cubicBezTo>
                      <a:pt x="2" y="22"/>
                      <a:pt x="7" y="13"/>
                      <a:pt x="7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8" name="Freeform 17">
                <a:extLst>
                  <a:ext uri="{FF2B5EF4-FFF2-40B4-BE49-F238E27FC236}">
                    <a16:creationId xmlns="" xmlns:a16="http://schemas.microsoft.com/office/drawing/2014/main" id="{C138BBB5-75D6-594D-AE6F-63C5A97D18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69" y="1956"/>
                <a:ext cx="218" cy="246"/>
              </a:xfrm>
              <a:custGeom>
                <a:avLst/>
                <a:gdLst>
                  <a:gd name="T0" fmla="*/ 98 w 114"/>
                  <a:gd name="T1" fmla="*/ 50 h 127"/>
                  <a:gd name="T2" fmla="*/ 110 w 114"/>
                  <a:gd name="T3" fmla="*/ 70 h 127"/>
                  <a:gd name="T4" fmla="*/ 98 w 114"/>
                  <a:gd name="T5" fmla="*/ 83 h 127"/>
                  <a:gd name="T6" fmla="*/ 82 w 114"/>
                  <a:gd name="T7" fmla="*/ 103 h 127"/>
                  <a:gd name="T8" fmla="*/ 83 w 114"/>
                  <a:gd name="T9" fmla="*/ 119 h 127"/>
                  <a:gd name="T10" fmla="*/ 79 w 114"/>
                  <a:gd name="T11" fmla="*/ 85 h 127"/>
                  <a:gd name="T12" fmla="*/ 97 w 114"/>
                  <a:gd name="T13" fmla="*/ 64 h 127"/>
                  <a:gd name="T14" fmla="*/ 88 w 114"/>
                  <a:gd name="T15" fmla="*/ 51 h 127"/>
                  <a:gd name="T16" fmla="*/ 79 w 114"/>
                  <a:gd name="T17" fmla="*/ 45 h 127"/>
                  <a:gd name="T18" fmla="*/ 38 w 114"/>
                  <a:gd name="T19" fmla="*/ 47 h 127"/>
                  <a:gd name="T20" fmla="*/ 53 w 114"/>
                  <a:gd name="T21" fmla="*/ 40 h 127"/>
                  <a:gd name="T22" fmla="*/ 54 w 114"/>
                  <a:gd name="T23" fmla="*/ 3 h 127"/>
                  <a:gd name="T24" fmla="*/ 61 w 114"/>
                  <a:gd name="T25" fmla="*/ 3 h 127"/>
                  <a:gd name="T26" fmla="*/ 67 w 114"/>
                  <a:gd name="T27" fmla="*/ 27 h 127"/>
                  <a:gd name="T28" fmla="*/ 69 w 114"/>
                  <a:gd name="T29" fmla="*/ 43 h 127"/>
                  <a:gd name="T30" fmla="*/ 79 w 114"/>
                  <a:gd name="T31" fmla="*/ 49 h 127"/>
                  <a:gd name="T32" fmla="*/ 71 w 114"/>
                  <a:gd name="T33" fmla="*/ 53 h 127"/>
                  <a:gd name="T34" fmla="*/ 76 w 114"/>
                  <a:gd name="T35" fmla="*/ 64 h 127"/>
                  <a:gd name="T36" fmla="*/ 72 w 114"/>
                  <a:gd name="T37" fmla="*/ 73 h 127"/>
                  <a:gd name="T38" fmla="*/ 62 w 114"/>
                  <a:gd name="T39" fmla="*/ 95 h 127"/>
                  <a:gd name="T40" fmla="*/ 77 w 114"/>
                  <a:gd name="T41" fmla="*/ 88 h 127"/>
                  <a:gd name="T42" fmla="*/ 79 w 114"/>
                  <a:gd name="T43" fmla="*/ 120 h 127"/>
                  <a:gd name="T44" fmla="*/ 65 w 114"/>
                  <a:gd name="T45" fmla="*/ 120 h 127"/>
                  <a:gd name="T46" fmla="*/ 54 w 114"/>
                  <a:gd name="T47" fmla="*/ 119 h 127"/>
                  <a:gd name="T48" fmla="*/ 33 w 114"/>
                  <a:gd name="T49" fmla="*/ 115 h 127"/>
                  <a:gd name="T50" fmla="*/ 38 w 114"/>
                  <a:gd name="T51" fmla="*/ 109 h 127"/>
                  <a:gd name="T52" fmla="*/ 49 w 114"/>
                  <a:gd name="T53" fmla="*/ 98 h 127"/>
                  <a:gd name="T54" fmla="*/ 50 w 114"/>
                  <a:gd name="T55" fmla="*/ 84 h 127"/>
                  <a:gd name="T56" fmla="*/ 43 w 114"/>
                  <a:gd name="T57" fmla="*/ 67 h 127"/>
                  <a:gd name="T58" fmla="*/ 51 w 114"/>
                  <a:gd name="T59" fmla="*/ 61 h 127"/>
                  <a:gd name="T60" fmla="*/ 53 w 114"/>
                  <a:gd name="T61" fmla="*/ 50 h 127"/>
                  <a:gd name="T62" fmla="*/ 35 w 114"/>
                  <a:gd name="T63" fmla="*/ 59 h 127"/>
                  <a:gd name="T64" fmla="*/ 33 w 114"/>
                  <a:gd name="T65" fmla="*/ 51 h 127"/>
                  <a:gd name="T66" fmla="*/ 0 w 114"/>
                  <a:gd name="T67" fmla="*/ 78 h 127"/>
                  <a:gd name="T68" fmla="*/ 0 w 114"/>
                  <a:gd name="T69" fmla="*/ 76 h 127"/>
                  <a:gd name="T70" fmla="*/ 13 w 114"/>
                  <a:gd name="T71" fmla="*/ 63 h 127"/>
                  <a:gd name="T72" fmla="*/ 33 w 114"/>
                  <a:gd name="T73" fmla="*/ 51 h 127"/>
                  <a:gd name="T74" fmla="*/ 30 w 114"/>
                  <a:gd name="T75" fmla="*/ 63 h 127"/>
                  <a:gd name="T76" fmla="*/ 18 w 114"/>
                  <a:gd name="T77" fmla="*/ 69 h 127"/>
                  <a:gd name="T78" fmla="*/ 12 w 114"/>
                  <a:gd name="T79" fmla="*/ 86 h 127"/>
                  <a:gd name="T80" fmla="*/ 26 w 114"/>
                  <a:gd name="T81" fmla="*/ 106 h 127"/>
                  <a:gd name="T82" fmla="*/ 33 w 114"/>
                  <a:gd name="T83" fmla="*/ 115 h 127"/>
                  <a:gd name="T84" fmla="*/ 13 w 114"/>
                  <a:gd name="T85" fmla="*/ 98 h 127"/>
                  <a:gd name="T86" fmla="*/ 3 w 114"/>
                  <a:gd name="T87" fmla="*/ 82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4" h="127">
                    <a:moveTo>
                      <a:pt x="79" y="45"/>
                    </a:moveTo>
                    <a:cubicBezTo>
                      <a:pt x="86" y="47"/>
                      <a:pt x="95" y="49"/>
                      <a:pt x="98" y="50"/>
                    </a:cubicBezTo>
                    <a:cubicBezTo>
                      <a:pt x="98" y="50"/>
                      <a:pt x="106" y="52"/>
                      <a:pt x="112" y="63"/>
                    </a:cubicBezTo>
                    <a:cubicBezTo>
                      <a:pt x="112" y="63"/>
                      <a:pt x="114" y="64"/>
                      <a:pt x="110" y="70"/>
                    </a:cubicBezTo>
                    <a:cubicBezTo>
                      <a:pt x="110" y="70"/>
                      <a:pt x="106" y="75"/>
                      <a:pt x="101" y="77"/>
                    </a:cubicBezTo>
                    <a:cubicBezTo>
                      <a:pt x="101" y="77"/>
                      <a:pt x="99" y="78"/>
                      <a:pt x="98" y="83"/>
                    </a:cubicBezTo>
                    <a:cubicBezTo>
                      <a:pt x="98" y="83"/>
                      <a:pt x="91" y="93"/>
                      <a:pt x="87" y="95"/>
                    </a:cubicBezTo>
                    <a:cubicBezTo>
                      <a:pt x="87" y="95"/>
                      <a:pt x="81" y="97"/>
                      <a:pt x="82" y="103"/>
                    </a:cubicBezTo>
                    <a:cubicBezTo>
                      <a:pt x="82" y="103"/>
                      <a:pt x="88" y="109"/>
                      <a:pt x="86" y="117"/>
                    </a:cubicBezTo>
                    <a:cubicBezTo>
                      <a:pt x="86" y="117"/>
                      <a:pt x="86" y="119"/>
                      <a:pt x="83" y="119"/>
                    </a:cubicBezTo>
                    <a:cubicBezTo>
                      <a:pt x="83" y="119"/>
                      <a:pt x="82" y="119"/>
                      <a:pt x="79" y="120"/>
                    </a:cubicBezTo>
                    <a:cubicBezTo>
                      <a:pt x="79" y="85"/>
                      <a:pt x="79" y="85"/>
                      <a:pt x="79" y="85"/>
                    </a:cubicBezTo>
                    <a:cubicBezTo>
                      <a:pt x="83" y="81"/>
                      <a:pt x="89" y="76"/>
                      <a:pt x="89" y="76"/>
                    </a:cubicBezTo>
                    <a:cubicBezTo>
                      <a:pt x="90" y="73"/>
                      <a:pt x="97" y="64"/>
                      <a:pt x="97" y="64"/>
                    </a:cubicBezTo>
                    <a:cubicBezTo>
                      <a:pt x="98" y="63"/>
                      <a:pt x="97" y="59"/>
                      <a:pt x="97" y="59"/>
                    </a:cubicBezTo>
                    <a:cubicBezTo>
                      <a:pt x="97" y="57"/>
                      <a:pt x="88" y="51"/>
                      <a:pt x="88" y="51"/>
                    </a:cubicBezTo>
                    <a:cubicBezTo>
                      <a:pt x="87" y="50"/>
                      <a:pt x="83" y="50"/>
                      <a:pt x="79" y="49"/>
                    </a:cubicBezTo>
                    <a:lnTo>
                      <a:pt x="79" y="45"/>
                    </a:lnTo>
                    <a:close/>
                    <a:moveTo>
                      <a:pt x="33" y="51"/>
                    </a:moveTo>
                    <a:cubicBezTo>
                      <a:pt x="35" y="50"/>
                      <a:pt x="37" y="48"/>
                      <a:pt x="38" y="47"/>
                    </a:cubicBezTo>
                    <a:cubicBezTo>
                      <a:pt x="38" y="47"/>
                      <a:pt x="42" y="44"/>
                      <a:pt x="46" y="43"/>
                    </a:cubicBezTo>
                    <a:cubicBezTo>
                      <a:pt x="46" y="43"/>
                      <a:pt x="53" y="42"/>
                      <a:pt x="53" y="40"/>
                    </a:cubicBezTo>
                    <a:cubicBezTo>
                      <a:pt x="53" y="40"/>
                      <a:pt x="54" y="34"/>
                      <a:pt x="54" y="32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0"/>
                      <a:pt x="57" y="2"/>
                    </a:cubicBezTo>
                    <a:cubicBezTo>
                      <a:pt x="57" y="2"/>
                      <a:pt x="58" y="4"/>
                      <a:pt x="61" y="3"/>
                    </a:cubicBezTo>
                    <a:cubicBezTo>
                      <a:pt x="61" y="3"/>
                      <a:pt x="64" y="3"/>
                      <a:pt x="65" y="10"/>
                    </a:cubicBezTo>
                    <a:cubicBezTo>
                      <a:pt x="65" y="10"/>
                      <a:pt x="67" y="19"/>
                      <a:pt x="67" y="27"/>
                    </a:cubicBezTo>
                    <a:cubicBezTo>
                      <a:pt x="67" y="27"/>
                      <a:pt x="67" y="37"/>
                      <a:pt x="67" y="39"/>
                    </a:cubicBezTo>
                    <a:cubicBezTo>
                      <a:pt x="67" y="39"/>
                      <a:pt x="66" y="42"/>
                      <a:pt x="69" y="43"/>
                    </a:cubicBezTo>
                    <a:cubicBezTo>
                      <a:pt x="69" y="43"/>
                      <a:pt x="74" y="44"/>
                      <a:pt x="79" y="45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76" y="48"/>
                      <a:pt x="73" y="48"/>
                      <a:pt x="73" y="48"/>
                    </a:cubicBezTo>
                    <a:cubicBezTo>
                      <a:pt x="67" y="47"/>
                      <a:pt x="71" y="53"/>
                      <a:pt x="71" y="53"/>
                    </a:cubicBezTo>
                    <a:cubicBezTo>
                      <a:pt x="72" y="55"/>
                      <a:pt x="74" y="60"/>
                      <a:pt x="74" y="60"/>
                    </a:cubicBezTo>
                    <a:cubicBezTo>
                      <a:pt x="74" y="63"/>
                      <a:pt x="76" y="64"/>
                      <a:pt x="76" y="64"/>
                    </a:cubicBezTo>
                    <a:cubicBezTo>
                      <a:pt x="78" y="67"/>
                      <a:pt x="75" y="70"/>
                      <a:pt x="75" y="70"/>
                    </a:cubicBezTo>
                    <a:cubicBezTo>
                      <a:pt x="74" y="71"/>
                      <a:pt x="72" y="73"/>
                      <a:pt x="72" y="73"/>
                    </a:cubicBezTo>
                    <a:cubicBezTo>
                      <a:pt x="70" y="79"/>
                      <a:pt x="64" y="83"/>
                      <a:pt x="64" y="83"/>
                    </a:cubicBezTo>
                    <a:cubicBezTo>
                      <a:pt x="59" y="86"/>
                      <a:pt x="62" y="95"/>
                      <a:pt x="62" y="95"/>
                    </a:cubicBezTo>
                    <a:cubicBezTo>
                      <a:pt x="64" y="101"/>
                      <a:pt x="73" y="91"/>
                      <a:pt x="73" y="91"/>
                    </a:cubicBezTo>
                    <a:cubicBezTo>
                      <a:pt x="75" y="89"/>
                      <a:pt x="77" y="88"/>
                      <a:pt x="77" y="88"/>
                    </a:cubicBezTo>
                    <a:cubicBezTo>
                      <a:pt x="77" y="88"/>
                      <a:pt x="78" y="86"/>
                      <a:pt x="79" y="85"/>
                    </a:cubicBezTo>
                    <a:cubicBezTo>
                      <a:pt x="79" y="120"/>
                      <a:pt x="79" y="120"/>
                      <a:pt x="79" y="120"/>
                    </a:cubicBezTo>
                    <a:cubicBezTo>
                      <a:pt x="79" y="120"/>
                      <a:pt x="77" y="120"/>
                      <a:pt x="76" y="120"/>
                    </a:cubicBezTo>
                    <a:cubicBezTo>
                      <a:pt x="76" y="120"/>
                      <a:pt x="70" y="121"/>
                      <a:pt x="65" y="120"/>
                    </a:cubicBezTo>
                    <a:cubicBezTo>
                      <a:pt x="65" y="120"/>
                      <a:pt x="61" y="120"/>
                      <a:pt x="57" y="119"/>
                    </a:cubicBezTo>
                    <a:cubicBezTo>
                      <a:pt x="57" y="119"/>
                      <a:pt x="56" y="118"/>
                      <a:pt x="54" y="119"/>
                    </a:cubicBezTo>
                    <a:cubicBezTo>
                      <a:pt x="54" y="119"/>
                      <a:pt x="44" y="127"/>
                      <a:pt x="36" y="118"/>
                    </a:cubicBezTo>
                    <a:cubicBezTo>
                      <a:pt x="36" y="118"/>
                      <a:pt x="34" y="116"/>
                      <a:pt x="33" y="115"/>
                    </a:cubicBezTo>
                    <a:cubicBezTo>
                      <a:pt x="33" y="108"/>
                      <a:pt x="33" y="108"/>
                      <a:pt x="33" y="108"/>
                    </a:cubicBezTo>
                    <a:cubicBezTo>
                      <a:pt x="34" y="109"/>
                      <a:pt x="36" y="109"/>
                      <a:pt x="38" y="109"/>
                    </a:cubicBezTo>
                    <a:cubicBezTo>
                      <a:pt x="45" y="109"/>
                      <a:pt x="46" y="103"/>
                      <a:pt x="46" y="103"/>
                    </a:cubicBezTo>
                    <a:cubicBezTo>
                      <a:pt x="45" y="101"/>
                      <a:pt x="49" y="98"/>
                      <a:pt x="49" y="98"/>
                    </a:cubicBezTo>
                    <a:cubicBezTo>
                      <a:pt x="51" y="96"/>
                      <a:pt x="51" y="94"/>
                      <a:pt x="51" y="94"/>
                    </a:cubicBezTo>
                    <a:cubicBezTo>
                      <a:pt x="50" y="91"/>
                      <a:pt x="50" y="84"/>
                      <a:pt x="50" y="84"/>
                    </a:cubicBezTo>
                    <a:cubicBezTo>
                      <a:pt x="47" y="82"/>
                      <a:pt x="41" y="75"/>
                      <a:pt x="41" y="75"/>
                    </a:cubicBezTo>
                    <a:cubicBezTo>
                      <a:pt x="37" y="67"/>
                      <a:pt x="43" y="67"/>
                      <a:pt x="43" y="67"/>
                    </a:cubicBezTo>
                    <a:cubicBezTo>
                      <a:pt x="46" y="68"/>
                      <a:pt x="47" y="67"/>
                      <a:pt x="47" y="67"/>
                    </a:cubicBezTo>
                    <a:cubicBezTo>
                      <a:pt x="51" y="67"/>
                      <a:pt x="51" y="61"/>
                      <a:pt x="51" y="61"/>
                    </a:cubicBezTo>
                    <a:cubicBezTo>
                      <a:pt x="51" y="58"/>
                      <a:pt x="52" y="56"/>
                      <a:pt x="52" y="56"/>
                    </a:cubicBezTo>
                    <a:cubicBezTo>
                      <a:pt x="54" y="50"/>
                      <a:pt x="53" y="50"/>
                      <a:pt x="53" y="50"/>
                    </a:cubicBezTo>
                    <a:cubicBezTo>
                      <a:pt x="50" y="45"/>
                      <a:pt x="47" y="50"/>
                      <a:pt x="47" y="50"/>
                    </a:cubicBezTo>
                    <a:cubicBezTo>
                      <a:pt x="45" y="53"/>
                      <a:pt x="35" y="59"/>
                      <a:pt x="35" y="59"/>
                    </a:cubicBezTo>
                    <a:cubicBezTo>
                      <a:pt x="34" y="59"/>
                      <a:pt x="33" y="60"/>
                      <a:pt x="33" y="60"/>
                    </a:cubicBezTo>
                    <a:lnTo>
                      <a:pt x="33" y="51"/>
                    </a:lnTo>
                    <a:close/>
                    <a:moveTo>
                      <a:pt x="3" y="82"/>
                    </a:moveTo>
                    <a:cubicBezTo>
                      <a:pt x="3" y="82"/>
                      <a:pt x="0" y="81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7"/>
                      <a:pt x="0" y="77"/>
                      <a:pt x="0" y="76"/>
                    </a:cubicBezTo>
                    <a:cubicBezTo>
                      <a:pt x="0" y="76"/>
                      <a:pt x="0" y="74"/>
                      <a:pt x="5" y="69"/>
                    </a:cubicBezTo>
                    <a:cubicBezTo>
                      <a:pt x="5" y="69"/>
                      <a:pt x="9" y="65"/>
                      <a:pt x="13" y="63"/>
                    </a:cubicBezTo>
                    <a:cubicBezTo>
                      <a:pt x="13" y="63"/>
                      <a:pt x="22" y="57"/>
                      <a:pt x="28" y="55"/>
                    </a:cubicBezTo>
                    <a:cubicBezTo>
                      <a:pt x="28" y="55"/>
                      <a:pt x="30" y="53"/>
                      <a:pt x="33" y="51"/>
                    </a:cubicBezTo>
                    <a:cubicBezTo>
                      <a:pt x="33" y="60"/>
                      <a:pt x="33" y="60"/>
                      <a:pt x="33" y="60"/>
                    </a:cubicBezTo>
                    <a:cubicBezTo>
                      <a:pt x="31" y="62"/>
                      <a:pt x="30" y="63"/>
                      <a:pt x="30" y="63"/>
                    </a:cubicBezTo>
                    <a:cubicBezTo>
                      <a:pt x="26" y="62"/>
                      <a:pt x="22" y="65"/>
                      <a:pt x="22" y="65"/>
                    </a:cubicBezTo>
                    <a:cubicBezTo>
                      <a:pt x="17" y="67"/>
                      <a:pt x="18" y="69"/>
                      <a:pt x="18" y="69"/>
                    </a:cubicBezTo>
                    <a:cubicBezTo>
                      <a:pt x="17" y="72"/>
                      <a:pt x="14" y="78"/>
                      <a:pt x="14" y="78"/>
                    </a:cubicBezTo>
                    <a:cubicBezTo>
                      <a:pt x="13" y="79"/>
                      <a:pt x="12" y="84"/>
                      <a:pt x="12" y="86"/>
                    </a:cubicBezTo>
                    <a:cubicBezTo>
                      <a:pt x="12" y="86"/>
                      <a:pt x="14" y="92"/>
                      <a:pt x="14" y="92"/>
                    </a:cubicBezTo>
                    <a:cubicBezTo>
                      <a:pt x="16" y="97"/>
                      <a:pt x="26" y="106"/>
                      <a:pt x="26" y="106"/>
                    </a:cubicBezTo>
                    <a:cubicBezTo>
                      <a:pt x="28" y="107"/>
                      <a:pt x="30" y="108"/>
                      <a:pt x="33" y="108"/>
                    </a:cubicBezTo>
                    <a:cubicBezTo>
                      <a:pt x="33" y="115"/>
                      <a:pt x="33" y="115"/>
                      <a:pt x="33" y="115"/>
                    </a:cubicBezTo>
                    <a:cubicBezTo>
                      <a:pt x="31" y="113"/>
                      <a:pt x="29" y="111"/>
                      <a:pt x="27" y="111"/>
                    </a:cubicBezTo>
                    <a:cubicBezTo>
                      <a:pt x="27" y="111"/>
                      <a:pt x="17" y="102"/>
                      <a:pt x="13" y="98"/>
                    </a:cubicBezTo>
                    <a:cubicBezTo>
                      <a:pt x="13" y="98"/>
                      <a:pt x="7" y="92"/>
                      <a:pt x="7" y="87"/>
                    </a:cubicBezTo>
                    <a:cubicBezTo>
                      <a:pt x="7" y="87"/>
                      <a:pt x="6" y="82"/>
                      <a:pt x="3" y="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9" name="Freeform 18">
                <a:extLst>
                  <a:ext uri="{FF2B5EF4-FFF2-40B4-BE49-F238E27FC236}">
                    <a16:creationId xmlns="" xmlns:a16="http://schemas.microsoft.com/office/drawing/2014/main" id="{3BA4C66A-5734-6844-B963-9ABEAF7E6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954"/>
                <a:ext cx="212" cy="261"/>
              </a:xfrm>
              <a:custGeom>
                <a:avLst/>
                <a:gdLst>
                  <a:gd name="T0" fmla="*/ 92 w 111"/>
                  <a:gd name="T1" fmla="*/ 4 h 135"/>
                  <a:gd name="T2" fmla="*/ 108 w 111"/>
                  <a:gd name="T3" fmla="*/ 13 h 135"/>
                  <a:gd name="T4" fmla="*/ 106 w 111"/>
                  <a:gd name="T5" fmla="*/ 20 h 135"/>
                  <a:gd name="T6" fmla="*/ 98 w 111"/>
                  <a:gd name="T7" fmla="*/ 25 h 135"/>
                  <a:gd name="T8" fmla="*/ 93 w 111"/>
                  <a:gd name="T9" fmla="*/ 28 h 135"/>
                  <a:gd name="T10" fmla="*/ 68 w 111"/>
                  <a:gd name="T11" fmla="*/ 65 h 135"/>
                  <a:gd name="T12" fmla="*/ 48 w 111"/>
                  <a:gd name="T13" fmla="*/ 97 h 135"/>
                  <a:gd name="T14" fmla="*/ 27 w 111"/>
                  <a:gd name="T15" fmla="*/ 124 h 135"/>
                  <a:gd name="T16" fmla="*/ 23 w 111"/>
                  <a:gd name="T17" fmla="*/ 128 h 135"/>
                  <a:gd name="T18" fmla="*/ 20 w 111"/>
                  <a:gd name="T19" fmla="*/ 132 h 135"/>
                  <a:gd name="T20" fmla="*/ 13 w 111"/>
                  <a:gd name="T21" fmla="*/ 135 h 135"/>
                  <a:gd name="T22" fmla="*/ 8 w 111"/>
                  <a:gd name="T23" fmla="*/ 134 h 135"/>
                  <a:gd name="T24" fmla="*/ 3 w 111"/>
                  <a:gd name="T25" fmla="*/ 134 h 135"/>
                  <a:gd name="T26" fmla="*/ 4 w 111"/>
                  <a:gd name="T27" fmla="*/ 132 h 135"/>
                  <a:gd name="T28" fmla="*/ 6 w 111"/>
                  <a:gd name="T29" fmla="*/ 130 h 135"/>
                  <a:gd name="T30" fmla="*/ 8 w 111"/>
                  <a:gd name="T31" fmla="*/ 129 h 135"/>
                  <a:gd name="T32" fmla="*/ 9 w 111"/>
                  <a:gd name="T33" fmla="*/ 128 h 135"/>
                  <a:gd name="T34" fmla="*/ 11 w 111"/>
                  <a:gd name="T35" fmla="*/ 125 h 135"/>
                  <a:gd name="T36" fmla="*/ 13 w 111"/>
                  <a:gd name="T37" fmla="*/ 123 h 135"/>
                  <a:gd name="T38" fmla="*/ 31 w 111"/>
                  <a:gd name="T39" fmla="*/ 102 h 135"/>
                  <a:gd name="T40" fmla="*/ 48 w 111"/>
                  <a:gd name="T41" fmla="*/ 77 h 135"/>
                  <a:gd name="T42" fmla="*/ 58 w 111"/>
                  <a:gd name="T43" fmla="*/ 61 h 135"/>
                  <a:gd name="T44" fmla="*/ 78 w 111"/>
                  <a:gd name="T45" fmla="*/ 28 h 135"/>
                  <a:gd name="T46" fmla="*/ 58 w 111"/>
                  <a:gd name="T47" fmla="*/ 17 h 135"/>
                  <a:gd name="T48" fmla="*/ 61 w 111"/>
                  <a:gd name="T49" fmla="*/ 16 h 135"/>
                  <a:gd name="T50" fmla="*/ 81 w 111"/>
                  <a:gd name="T51" fmla="*/ 13 h 135"/>
                  <a:gd name="T52" fmla="*/ 92 w 111"/>
                  <a:gd name="T53" fmla="*/ 4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1" h="135">
                    <a:moveTo>
                      <a:pt x="92" y="4"/>
                    </a:moveTo>
                    <a:cubicBezTo>
                      <a:pt x="92" y="4"/>
                      <a:pt x="100" y="0"/>
                      <a:pt x="108" y="13"/>
                    </a:cubicBezTo>
                    <a:cubicBezTo>
                      <a:pt x="108" y="13"/>
                      <a:pt x="111" y="20"/>
                      <a:pt x="106" y="20"/>
                    </a:cubicBezTo>
                    <a:cubicBezTo>
                      <a:pt x="106" y="20"/>
                      <a:pt x="102" y="21"/>
                      <a:pt x="98" y="25"/>
                    </a:cubicBezTo>
                    <a:cubicBezTo>
                      <a:pt x="97" y="25"/>
                      <a:pt x="94" y="25"/>
                      <a:pt x="93" y="28"/>
                    </a:cubicBezTo>
                    <a:cubicBezTo>
                      <a:pt x="93" y="28"/>
                      <a:pt x="85" y="42"/>
                      <a:pt x="68" y="65"/>
                    </a:cubicBezTo>
                    <a:cubicBezTo>
                      <a:pt x="68" y="65"/>
                      <a:pt x="59" y="77"/>
                      <a:pt x="48" y="97"/>
                    </a:cubicBezTo>
                    <a:cubicBezTo>
                      <a:pt x="48" y="97"/>
                      <a:pt x="40" y="113"/>
                      <a:pt x="27" y="124"/>
                    </a:cubicBezTo>
                    <a:cubicBezTo>
                      <a:pt x="27" y="124"/>
                      <a:pt x="23" y="127"/>
                      <a:pt x="23" y="128"/>
                    </a:cubicBezTo>
                    <a:cubicBezTo>
                      <a:pt x="23" y="128"/>
                      <a:pt x="22" y="130"/>
                      <a:pt x="20" y="132"/>
                    </a:cubicBezTo>
                    <a:cubicBezTo>
                      <a:pt x="20" y="132"/>
                      <a:pt x="17" y="135"/>
                      <a:pt x="13" y="135"/>
                    </a:cubicBezTo>
                    <a:cubicBezTo>
                      <a:pt x="13" y="135"/>
                      <a:pt x="10" y="134"/>
                      <a:pt x="8" y="134"/>
                    </a:cubicBezTo>
                    <a:cubicBezTo>
                      <a:pt x="8" y="134"/>
                      <a:pt x="5" y="134"/>
                      <a:pt x="3" y="134"/>
                    </a:cubicBezTo>
                    <a:cubicBezTo>
                      <a:pt x="3" y="134"/>
                      <a:pt x="0" y="135"/>
                      <a:pt x="4" y="132"/>
                    </a:cubicBezTo>
                    <a:cubicBezTo>
                      <a:pt x="4" y="132"/>
                      <a:pt x="4" y="131"/>
                      <a:pt x="6" y="130"/>
                    </a:cubicBezTo>
                    <a:cubicBezTo>
                      <a:pt x="6" y="130"/>
                      <a:pt x="7" y="130"/>
                      <a:pt x="8" y="129"/>
                    </a:cubicBezTo>
                    <a:cubicBezTo>
                      <a:pt x="8" y="129"/>
                      <a:pt x="7" y="128"/>
                      <a:pt x="9" y="128"/>
                    </a:cubicBezTo>
                    <a:cubicBezTo>
                      <a:pt x="9" y="128"/>
                      <a:pt x="11" y="129"/>
                      <a:pt x="11" y="125"/>
                    </a:cubicBezTo>
                    <a:cubicBezTo>
                      <a:pt x="11" y="125"/>
                      <a:pt x="11" y="124"/>
                      <a:pt x="13" y="123"/>
                    </a:cubicBezTo>
                    <a:cubicBezTo>
                      <a:pt x="13" y="123"/>
                      <a:pt x="19" y="118"/>
                      <a:pt x="31" y="102"/>
                    </a:cubicBezTo>
                    <a:cubicBezTo>
                      <a:pt x="31" y="102"/>
                      <a:pt x="42" y="89"/>
                      <a:pt x="48" y="77"/>
                    </a:cubicBezTo>
                    <a:cubicBezTo>
                      <a:pt x="48" y="77"/>
                      <a:pt x="53" y="69"/>
                      <a:pt x="58" y="61"/>
                    </a:cubicBezTo>
                    <a:cubicBezTo>
                      <a:pt x="58" y="61"/>
                      <a:pt x="75" y="34"/>
                      <a:pt x="78" y="28"/>
                    </a:cubicBezTo>
                    <a:cubicBezTo>
                      <a:pt x="78" y="28"/>
                      <a:pt x="59" y="25"/>
                      <a:pt x="58" y="17"/>
                    </a:cubicBezTo>
                    <a:cubicBezTo>
                      <a:pt x="58" y="17"/>
                      <a:pt x="58" y="14"/>
                      <a:pt x="61" y="16"/>
                    </a:cubicBezTo>
                    <a:cubicBezTo>
                      <a:pt x="61" y="16"/>
                      <a:pt x="70" y="20"/>
                      <a:pt x="81" y="13"/>
                    </a:cubicBezTo>
                    <a:cubicBezTo>
                      <a:pt x="81" y="13"/>
                      <a:pt x="87" y="11"/>
                      <a:pt x="9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0" name="Freeform 19">
                <a:extLst>
                  <a:ext uri="{FF2B5EF4-FFF2-40B4-BE49-F238E27FC236}">
                    <a16:creationId xmlns="" xmlns:a16="http://schemas.microsoft.com/office/drawing/2014/main" id="{A5BFE88A-39B1-D143-AFD9-F888F310A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93"/>
                <a:ext cx="158" cy="118"/>
              </a:xfrm>
              <a:custGeom>
                <a:avLst/>
                <a:gdLst>
                  <a:gd name="T0" fmla="*/ 11 w 83"/>
                  <a:gd name="T1" fmla="*/ 29 h 61"/>
                  <a:gd name="T2" fmla="*/ 4 w 83"/>
                  <a:gd name="T3" fmla="*/ 21 h 61"/>
                  <a:gd name="T4" fmla="*/ 20 w 83"/>
                  <a:gd name="T5" fmla="*/ 27 h 61"/>
                  <a:gd name="T6" fmla="*/ 23 w 83"/>
                  <a:gd name="T7" fmla="*/ 33 h 61"/>
                  <a:gd name="T8" fmla="*/ 33 w 83"/>
                  <a:gd name="T9" fmla="*/ 46 h 61"/>
                  <a:gd name="T10" fmla="*/ 34 w 83"/>
                  <a:gd name="T11" fmla="*/ 44 h 61"/>
                  <a:gd name="T12" fmla="*/ 34 w 83"/>
                  <a:gd name="T13" fmla="*/ 39 h 61"/>
                  <a:gd name="T14" fmla="*/ 38 w 83"/>
                  <a:gd name="T15" fmla="*/ 36 h 61"/>
                  <a:gd name="T16" fmla="*/ 40 w 83"/>
                  <a:gd name="T17" fmla="*/ 35 h 61"/>
                  <a:gd name="T18" fmla="*/ 47 w 83"/>
                  <a:gd name="T19" fmla="*/ 26 h 61"/>
                  <a:gd name="T20" fmla="*/ 47 w 83"/>
                  <a:gd name="T21" fmla="*/ 19 h 61"/>
                  <a:gd name="T22" fmla="*/ 37 w 83"/>
                  <a:gd name="T23" fmla="*/ 13 h 61"/>
                  <a:gd name="T24" fmla="*/ 35 w 83"/>
                  <a:gd name="T25" fmla="*/ 11 h 61"/>
                  <a:gd name="T26" fmla="*/ 42 w 83"/>
                  <a:gd name="T27" fmla="*/ 10 h 61"/>
                  <a:gd name="T28" fmla="*/ 55 w 83"/>
                  <a:gd name="T29" fmla="*/ 4 h 61"/>
                  <a:gd name="T30" fmla="*/ 59 w 83"/>
                  <a:gd name="T31" fmla="*/ 1 h 61"/>
                  <a:gd name="T32" fmla="*/ 68 w 83"/>
                  <a:gd name="T33" fmla="*/ 3 h 61"/>
                  <a:gd name="T34" fmla="*/ 81 w 83"/>
                  <a:gd name="T35" fmla="*/ 15 h 61"/>
                  <a:gd name="T36" fmla="*/ 82 w 83"/>
                  <a:gd name="T37" fmla="*/ 18 h 61"/>
                  <a:gd name="T38" fmla="*/ 78 w 83"/>
                  <a:gd name="T39" fmla="*/ 23 h 61"/>
                  <a:gd name="T40" fmla="*/ 66 w 83"/>
                  <a:gd name="T41" fmla="*/ 34 h 61"/>
                  <a:gd name="T42" fmla="*/ 64 w 83"/>
                  <a:gd name="T43" fmla="*/ 46 h 61"/>
                  <a:gd name="T44" fmla="*/ 62 w 83"/>
                  <a:gd name="T45" fmla="*/ 53 h 61"/>
                  <a:gd name="T46" fmla="*/ 55 w 83"/>
                  <a:gd name="T47" fmla="*/ 55 h 61"/>
                  <a:gd name="T48" fmla="*/ 46 w 83"/>
                  <a:gd name="T49" fmla="*/ 59 h 61"/>
                  <a:gd name="T50" fmla="*/ 43 w 83"/>
                  <a:gd name="T51" fmla="*/ 59 h 61"/>
                  <a:gd name="T52" fmla="*/ 40 w 83"/>
                  <a:gd name="T53" fmla="*/ 58 h 61"/>
                  <a:gd name="T54" fmla="*/ 38 w 83"/>
                  <a:gd name="T55" fmla="*/ 55 h 61"/>
                  <a:gd name="T56" fmla="*/ 33 w 83"/>
                  <a:gd name="T57" fmla="*/ 51 h 61"/>
                  <a:gd name="T58" fmla="*/ 29 w 83"/>
                  <a:gd name="T59" fmla="*/ 49 h 61"/>
                  <a:gd name="T60" fmla="*/ 20 w 83"/>
                  <a:gd name="T61" fmla="*/ 35 h 61"/>
                  <a:gd name="T62" fmla="*/ 11 w 83"/>
                  <a:gd name="T63" fmla="*/ 2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3" h="61">
                    <a:moveTo>
                      <a:pt x="11" y="29"/>
                    </a:moveTo>
                    <a:cubicBezTo>
                      <a:pt x="11" y="29"/>
                      <a:pt x="0" y="23"/>
                      <a:pt x="4" y="21"/>
                    </a:cubicBezTo>
                    <a:cubicBezTo>
                      <a:pt x="4" y="21"/>
                      <a:pt x="12" y="18"/>
                      <a:pt x="20" y="27"/>
                    </a:cubicBezTo>
                    <a:cubicBezTo>
                      <a:pt x="20" y="27"/>
                      <a:pt x="21" y="30"/>
                      <a:pt x="23" y="33"/>
                    </a:cubicBezTo>
                    <a:cubicBezTo>
                      <a:pt x="23" y="33"/>
                      <a:pt x="24" y="36"/>
                      <a:pt x="33" y="46"/>
                    </a:cubicBezTo>
                    <a:cubicBezTo>
                      <a:pt x="33" y="46"/>
                      <a:pt x="34" y="47"/>
                      <a:pt x="34" y="44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6" y="35"/>
                      <a:pt x="38" y="36"/>
                    </a:cubicBezTo>
                    <a:cubicBezTo>
                      <a:pt x="38" y="36"/>
                      <a:pt x="39" y="37"/>
                      <a:pt x="40" y="35"/>
                    </a:cubicBezTo>
                    <a:cubicBezTo>
                      <a:pt x="40" y="35"/>
                      <a:pt x="45" y="31"/>
                      <a:pt x="47" y="26"/>
                    </a:cubicBezTo>
                    <a:cubicBezTo>
                      <a:pt x="47" y="26"/>
                      <a:pt x="50" y="21"/>
                      <a:pt x="47" y="19"/>
                    </a:cubicBezTo>
                    <a:cubicBezTo>
                      <a:pt x="47" y="19"/>
                      <a:pt x="40" y="15"/>
                      <a:pt x="37" y="13"/>
                    </a:cubicBezTo>
                    <a:cubicBezTo>
                      <a:pt x="37" y="13"/>
                      <a:pt x="33" y="12"/>
                      <a:pt x="35" y="11"/>
                    </a:cubicBezTo>
                    <a:cubicBezTo>
                      <a:pt x="35" y="11"/>
                      <a:pt x="37" y="10"/>
                      <a:pt x="42" y="10"/>
                    </a:cubicBezTo>
                    <a:cubicBezTo>
                      <a:pt x="42" y="10"/>
                      <a:pt x="53" y="8"/>
                      <a:pt x="55" y="4"/>
                    </a:cubicBezTo>
                    <a:cubicBezTo>
                      <a:pt x="55" y="4"/>
                      <a:pt x="56" y="0"/>
                      <a:pt x="59" y="1"/>
                    </a:cubicBezTo>
                    <a:cubicBezTo>
                      <a:pt x="59" y="1"/>
                      <a:pt x="65" y="4"/>
                      <a:pt x="68" y="3"/>
                    </a:cubicBezTo>
                    <a:cubicBezTo>
                      <a:pt x="68" y="3"/>
                      <a:pt x="79" y="3"/>
                      <a:pt x="81" y="15"/>
                    </a:cubicBezTo>
                    <a:cubicBezTo>
                      <a:pt x="81" y="15"/>
                      <a:pt x="81" y="17"/>
                      <a:pt x="82" y="18"/>
                    </a:cubicBezTo>
                    <a:cubicBezTo>
                      <a:pt x="82" y="18"/>
                      <a:pt x="83" y="22"/>
                      <a:pt x="78" y="23"/>
                    </a:cubicBezTo>
                    <a:cubicBezTo>
                      <a:pt x="78" y="23"/>
                      <a:pt x="68" y="30"/>
                      <a:pt x="66" y="34"/>
                    </a:cubicBezTo>
                    <a:cubicBezTo>
                      <a:pt x="66" y="34"/>
                      <a:pt x="62" y="42"/>
                      <a:pt x="64" y="46"/>
                    </a:cubicBezTo>
                    <a:cubicBezTo>
                      <a:pt x="64" y="46"/>
                      <a:pt x="66" y="51"/>
                      <a:pt x="62" y="53"/>
                    </a:cubicBezTo>
                    <a:cubicBezTo>
                      <a:pt x="62" y="53"/>
                      <a:pt x="59" y="55"/>
                      <a:pt x="55" y="55"/>
                    </a:cubicBezTo>
                    <a:cubicBezTo>
                      <a:pt x="55" y="55"/>
                      <a:pt x="50" y="54"/>
                      <a:pt x="46" y="59"/>
                    </a:cubicBezTo>
                    <a:cubicBezTo>
                      <a:pt x="46" y="59"/>
                      <a:pt x="46" y="61"/>
                      <a:pt x="43" y="59"/>
                    </a:cubicBezTo>
                    <a:cubicBezTo>
                      <a:pt x="43" y="59"/>
                      <a:pt x="43" y="58"/>
                      <a:pt x="40" y="58"/>
                    </a:cubicBezTo>
                    <a:cubicBezTo>
                      <a:pt x="40" y="58"/>
                      <a:pt x="38" y="58"/>
                      <a:pt x="38" y="55"/>
                    </a:cubicBezTo>
                    <a:cubicBezTo>
                      <a:pt x="38" y="55"/>
                      <a:pt x="37" y="52"/>
                      <a:pt x="33" y="51"/>
                    </a:cubicBezTo>
                    <a:cubicBezTo>
                      <a:pt x="33" y="51"/>
                      <a:pt x="31" y="52"/>
                      <a:pt x="29" y="49"/>
                    </a:cubicBezTo>
                    <a:cubicBezTo>
                      <a:pt x="29" y="49"/>
                      <a:pt x="23" y="39"/>
                      <a:pt x="20" y="35"/>
                    </a:cubicBezTo>
                    <a:cubicBezTo>
                      <a:pt x="20" y="35"/>
                      <a:pt x="16" y="30"/>
                      <a:pt x="1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1" name="Freeform 20">
                <a:extLst>
                  <a:ext uri="{FF2B5EF4-FFF2-40B4-BE49-F238E27FC236}">
                    <a16:creationId xmlns="" xmlns:a16="http://schemas.microsoft.com/office/drawing/2014/main" id="{6017E3F1-79AA-FB4C-A334-ABF02186E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116"/>
                <a:ext cx="19" cy="97"/>
              </a:xfrm>
              <a:custGeom>
                <a:avLst/>
                <a:gdLst>
                  <a:gd name="T0" fmla="*/ 10 w 10"/>
                  <a:gd name="T1" fmla="*/ 50 h 50"/>
                  <a:gd name="T2" fmla="*/ 6 w 10"/>
                  <a:gd name="T3" fmla="*/ 50 h 50"/>
                  <a:gd name="T4" fmla="*/ 0 w 10"/>
                  <a:gd name="T5" fmla="*/ 25 h 50"/>
                  <a:gd name="T6" fmla="*/ 6 w 10"/>
                  <a:gd name="T7" fmla="*/ 0 h 50"/>
                  <a:gd name="T8" fmla="*/ 10 w 10"/>
                  <a:gd name="T9" fmla="*/ 0 h 50"/>
                  <a:gd name="T10" fmla="*/ 4 w 10"/>
                  <a:gd name="T11" fmla="*/ 25 h 50"/>
                  <a:gd name="T12" fmla="*/ 10 w 10"/>
                  <a:gd name="T13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10" y="50"/>
                    </a:moveTo>
                    <a:cubicBezTo>
                      <a:pt x="6" y="50"/>
                      <a:pt x="6" y="50"/>
                      <a:pt x="6" y="50"/>
                    </a:cubicBezTo>
                    <a:cubicBezTo>
                      <a:pt x="2" y="43"/>
                      <a:pt x="0" y="35"/>
                      <a:pt x="0" y="25"/>
                    </a:cubicBezTo>
                    <a:cubicBezTo>
                      <a:pt x="0" y="15"/>
                      <a:pt x="2" y="7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8"/>
                      <a:pt x="4" y="16"/>
                      <a:pt x="4" y="25"/>
                    </a:cubicBezTo>
                    <a:cubicBezTo>
                      <a:pt x="4" y="35"/>
                      <a:pt x="6" y="43"/>
                      <a:pt x="10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2" name="Freeform 21">
                <a:extLst>
                  <a:ext uri="{FF2B5EF4-FFF2-40B4-BE49-F238E27FC236}">
                    <a16:creationId xmlns="" xmlns:a16="http://schemas.microsoft.com/office/drawing/2014/main" id="{B7BA8CFE-222F-454E-83CC-B9309C10CF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94" y="2116"/>
                <a:ext cx="95" cy="99"/>
              </a:xfrm>
              <a:custGeom>
                <a:avLst/>
                <a:gdLst>
                  <a:gd name="T0" fmla="*/ 15 w 50"/>
                  <a:gd name="T1" fmla="*/ 0 h 51"/>
                  <a:gd name="T2" fmla="*/ 19 w 50"/>
                  <a:gd name="T3" fmla="*/ 3 h 51"/>
                  <a:gd name="T4" fmla="*/ 16 w 50"/>
                  <a:gd name="T5" fmla="*/ 5 h 51"/>
                  <a:gd name="T6" fmla="*/ 14 w 50"/>
                  <a:gd name="T7" fmla="*/ 26 h 51"/>
                  <a:gd name="T8" fmla="*/ 14 w 50"/>
                  <a:gd name="T9" fmla="*/ 30 h 51"/>
                  <a:gd name="T10" fmla="*/ 11 w 50"/>
                  <a:gd name="T11" fmla="*/ 26 h 51"/>
                  <a:gd name="T12" fmla="*/ 8 w 50"/>
                  <a:gd name="T13" fmla="*/ 16 h 51"/>
                  <a:gd name="T14" fmla="*/ 0 w 50"/>
                  <a:gd name="T15" fmla="*/ 18 h 51"/>
                  <a:gd name="T16" fmla="*/ 25 w 50"/>
                  <a:gd name="T17" fmla="*/ 35 h 51"/>
                  <a:gd name="T18" fmla="*/ 24 w 50"/>
                  <a:gd name="T19" fmla="*/ 29 h 51"/>
                  <a:gd name="T20" fmla="*/ 29 w 50"/>
                  <a:gd name="T21" fmla="*/ 29 h 51"/>
                  <a:gd name="T22" fmla="*/ 28 w 50"/>
                  <a:gd name="T23" fmla="*/ 34 h 51"/>
                  <a:gd name="T24" fmla="*/ 46 w 50"/>
                  <a:gd name="T25" fmla="*/ 35 h 51"/>
                  <a:gd name="T26" fmla="*/ 50 w 50"/>
                  <a:gd name="T27" fmla="*/ 38 h 51"/>
                  <a:gd name="T28" fmla="*/ 46 w 50"/>
                  <a:gd name="T29" fmla="*/ 38 h 51"/>
                  <a:gd name="T30" fmla="*/ 28 w 50"/>
                  <a:gd name="T31" fmla="*/ 46 h 51"/>
                  <a:gd name="T32" fmla="*/ 28 w 50"/>
                  <a:gd name="T33" fmla="*/ 51 h 51"/>
                  <a:gd name="T34" fmla="*/ 25 w 50"/>
                  <a:gd name="T35" fmla="*/ 46 h 51"/>
                  <a:gd name="T36" fmla="*/ 6 w 50"/>
                  <a:gd name="T37" fmla="*/ 38 h 51"/>
                  <a:gd name="T38" fmla="*/ 2 w 50"/>
                  <a:gd name="T39" fmla="*/ 35 h 51"/>
                  <a:gd name="T40" fmla="*/ 27 w 50"/>
                  <a:gd name="T41" fmla="*/ 13 h 51"/>
                  <a:gd name="T42" fmla="*/ 27 w 50"/>
                  <a:gd name="T43" fmla="*/ 0 h 51"/>
                  <a:gd name="T44" fmla="*/ 32 w 50"/>
                  <a:gd name="T45" fmla="*/ 1 h 51"/>
                  <a:gd name="T46" fmla="*/ 31 w 50"/>
                  <a:gd name="T47" fmla="*/ 6 h 51"/>
                  <a:gd name="T48" fmla="*/ 44 w 50"/>
                  <a:gd name="T49" fmla="*/ 3 h 51"/>
                  <a:gd name="T50" fmla="*/ 47 w 50"/>
                  <a:gd name="T51" fmla="*/ 7 h 51"/>
                  <a:gd name="T52" fmla="*/ 41 w 50"/>
                  <a:gd name="T53" fmla="*/ 9 h 51"/>
                  <a:gd name="T54" fmla="*/ 31 w 50"/>
                  <a:gd name="T55" fmla="*/ 22 h 51"/>
                  <a:gd name="T56" fmla="*/ 46 w 50"/>
                  <a:gd name="T57" fmla="*/ 22 h 51"/>
                  <a:gd name="T58" fmla="*/ 50 w 50"/>
                  <a:gd name="T59" fmla="*/ 20 h 51"/>
                  <a:gd name="T60" fmla="*/ 49 w 50"/>
                  <a:gd name="T61" fmla="*/ 24 h 51"/>
                  <a:gd name="T62" fmla="*/ 32 w 50"/>
                  <a:gd name="T63" fmla="*/ 29 h 51"/>
                  <a:gd name="T64" fmla="*/ 27 w 50"/>
                  <a:gd name="T65" fmla="*/ 16 h 51"/>
                  <a:gd name="T66" fmla="*/ 18 w 50"/>
                  <a:gd name="T67" fmla="*/ 17 h 51"/>
                  <a:gd name="T68" fmla="*/ 27 w 50"/>
                  <a:gd name="T69" fmla="*/ 1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0" h="51">
                    <a:moveTo>
                      <a:pt x="0" y="18"/>
                    </a:moveTo>
                    <a:cubicBezTo>
                      <a:pt x="8" y="13"/>
                      <a:pt x="13" y="6"/>
                      <a:pt x="15" y="0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2"/>
                      <a:pt x="20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3"/>
                      <a:pt x="17" y="4"/>
                      <a:pt x="16" y="5"/>
                    </a:cubicBezTo>
                    <a:cubicBezTo>
                      <a:pt x="15" y="7"/>
                      <a:pt x="15" y="9"/>
                      <a:pt x="14" y="10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6"/>
                      <a:pt x="14" y="27"/>
                      <a:pt x="14" y="29"/>
                    </a:cubicBezTo>
                    <a:cubicBezTo>
                      <a:pt x="14" y="29"/>
                      <a:pt x="14" y="30"/>
                      <a:pt x="14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28"/>
                      <a:pt x="11" y="27"/>
                      <a:pt x="11" y="26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4"/>
                      <a:pt x="9" y="15"/>
                      <a:pt x="8" y="16"/>
                    </a:cubicBezTo>
                    <a:cubicBezTo>
                      <a:pt x="7" y="17"/>
                      <a:pt x="6" y="18"/>
                      <a:pt x="3" y="21"/>
                    </a:cubicBezTo>
                    <a:cubicBezTo>
                      <a:pt x="2" y="19"/>
                      <a:pt x="1" y="19"/>
                      <a:pt x="0" y="18"/>
                    </a:cubicBezTo>
                    <a:close/>
                    <a:moveTo>
                      <a:pt x="6" y="35"/>
                    </a:moveTo>
                    <a:cubicBezTo>
                      <a:pt x="25" y="35"/>
                      <a:pt x="25" y="35"/>
                      <a:pt x="25" y="35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33"/>
                      <a:pt x="24" y="31"/>
                      <a:pt x="24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8" y="30"/>
                      <a:pt x="28" y="32"/>
                      <a:pt x="28" y="34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46" y="35"/>
                      <a:pt x="46" y="35"/>
                      <a:pt x="46" y="35"/>
                    </a:cubicBezTo>
                    <a:cubicBezTo>
                      <a:pt x="47" y="35"/>
                      <a:pt x="48" y="35"/>
                      <a:pt x="50" y="35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50" y="38"/>
                      <a:pt x="49" y="38"/>
                      <a:pt x="48" y="38"/>
                    </a:cubicBezTo>
                    <a:cubicBezTo>
                      <a:pt x="48" y="38"/>
                      <a:pt x="47" y="38"/>
                      <a:pt x="46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8" y="47"/>
                      <a:pt x="28" y="48"/>
                      <a:pt x="28" y="49"/>
                    </a:cubicBezTo>
                    <a:cubicBezTo>
                      <a:pt x="28" y="50"/>
                      <a:pt x="28" y="50"/>
                      <a:pt x="28" y="51"/>
                    </a:cubicBezTo>
                    <a:cubicBezTo>
                      <a:pt x="24" y="51"/>
                      <a:pt x="24" y="51"/>
                      <a:pt x="24" y="51"/>
                    </a:cubicBezTo>
                    <a:cubicBezTo>
                      <a:pt x="24" y="48"/>
                      <a:pt x="25" y="47"/>
                      <a:pt x="25" y="46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5" y="38"/>
                      <a:pt x="3" y="38"/>
                      <a:pt x="2" y="38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3" y="35"/>
                      <a:pt x="4" y="35"/>
                      <a:pt x="6" y="35"/>
                    </a:cubicBezTo>
                    <a:close/>
                    <a:moveTo>
                      <a:pt x="27" y="13"/>
                    </a:move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3"/>
                      <a:pt x="27" y="0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3"/>
                      <a:pt x="31" y="6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6" y="9"/>
                      <a:pt x="40" y="6"/>
                      <a:pt x="44" y="3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8"/>
                      <a:pt x="46" y="8"/>
                      <a:pt x="46" y="8"/>
                    </a:cubicBezTo>
                    <a:cubicBezTo>
                      <a:pt x="44" y="8"/>
                      <a:pt x="42" y="9"/>
                      <a:pt x="41" y="9"/>
                    </a:cubicBezTo>
                    <a:cubicBezTo>
                      <a:pt x="39" y="11"/>
                      <a:pt x="36" y="13"/>
                      <a:pt x="31" y="15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0" y="25"/>
                      <a:pt x="32" y="26"/>
                      <a:pt x="38" y="26"/>
                    </a:cubicBezTo>
                    <a:cubicBezTo>
                      <a:pt x="43" y="26"/>
                      <a:pt x="46" y="25"/>
                      <a:pt x="46" y="22"/>
                    </a:cubicBezTo>
                    <a:cubicBezTo>
                      <a:pt x="46" y="21"/>
                      <a:pt x="46" y="20"/>
                      <a:pt x="46" y="19"/>
                    </a:cubicBezTo>
                    <a:cubicBezTo>
                      <a:pt x="48" y="20"/>
                      <a:pt x="49" y="20"/>
                      <a:pt x="50" y="20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2"/>
                      <a:pt x="50" y="23"/>
                      <a:pt x="49" y="24"/>
                    </a:cubicBezTo>
                    <a:cubicBezTo>
                      <a:pt x="48" y="27"/>
                      <a:pt x="45" y="29"/>
                      <a:pt x="40" y="29"/>
                    </a:cubicBezTo>
                    <a:cubicBezTo>
                      <a:pt x="35" y="29"/>
                      <a:pt x="33" y="29"/>
                      <a:pt x="32" y="29"/>
                    </a:cubicBezTo>
                    <a:cubicBezTo>
                      <a:pt x="29" y="28"/>
                      <a:pt x="27" y="27"/>
                      <a:pt x="27" y="24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7"/>
                      <a:pt x="22" y="18"/>
                      <a:pt x="20" y="19"/>
                    </a:cubicBezTo>
                    <a:cubicBezTo>
                      <a:pt x="19" y="19"/>
                      <a:pt x="18" y="18"/>
                      <a:pt x="18" y="17"/>
                    </a:cubicBezTo>
                    <a:cubicBezTo>
                      <a:pt x="17" y="17"/>
                      <a:pt x="17" y="16"/>
                      <a:pt x="17" y="16"/>
                    </a:cubicBezTo>
                    <a:cubicBezTo>
                      <a:pt x="20" y="16"/>
                      <a:pt x="23" y="15"/>
                      <a:pt x="27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3" name="Freeform 22">
                <a:extLst>
                  <a:ext uri="{FF2B5EF4-FFF2-40B4-BE49-F238E27FC236}">
                    <a16:creationId xmlns="" xmlns:a16="http://schemas.microsoft.com/office/drawing/2014/main" id="{A67304A4-1D8F-9C4A-8A6B-896D067D1B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03" y="2115"/>
                <a:ext cx="93" cy="100"/>
              </a:xfrm>
              <a:custGeom>
                <a:avLst/>
                <a:gdLst>
                  <a:gd name="T0" fmla="*/ 19 w 49"/>
                  <a:gd name="T1" fmla="*/ 0 h 52"/>
                  <a:gd name="T2" fmla="*/ 22 w 49"/>
                  <a:gd name="T3" fmla="*/ 1 h 52"/>
                  <a:gd name="T4" fmla="*/ 23 w 49"/>
                  <a:gd name="T5" fmla="*/ 1 h 52"/>
                  <a:gd name="T6" fmla="*/ 22 w 49"/>
                  <a:gd name="T7" fmla="*/ 2 h 52"/>
                  <a:gd name="T8" fmla="*/ 21 w 49"/>
                  <a:gd name="T9" fmla="*/ 4 h 52"/>
                  <a:gd name="T10" fmla="*/ 20 w 49"/>
                  <a:gd name="T11" fmla="*/ 6 h 52"/>
                  <a:gd name="T12" fmla="*/ 19 w 49"/>
                  <a:gd name="T13" fmla="*/ 9 h 52"/>
                  <a:gd name="T14" fmla="*/ 44 w 49"/>
                  <a:gd name="T15" fmla="*/ 9 h 52"/>
                  <a:gd name="T16" fmla="*/ 47 w 49"/>
                  <a:gd name="T17" fmla="*/ 8 h 52"/>
                  <a:gd name="T18" fmla="*/ 49 w 49"/>
                  <a:gd name="T19" fmla="*/ 8 h 52"/>
                  <a:gd name="T20" fmla="*/ 49 w 49"/>
                  <a:gd name="T21" fmla="*/ 12 h 52"/>
                  <a:gd name="T22" fmla="*/ 47 w 49"/>
                  <a:gd name="T23" fmla="*/ 11 h 52"/>
                  <a:gd name="T24" fmla="*/ 44 w 49"/>
                  <a:gd name="T25" fmla="*/ 11 h 52"/>
                  <a:gd name="T26" fmla="*/ 18 w 49"/>
                  <a:gd name="T27" fmla="*/ 11 h 52"/>
                  <a:gd name="T28" fmla="*/ 11 w 49"/>
                  <a:gd name="T29" fmla="*/ 25 h 52"/>
                  <a:gd name="T30" fmla="*/ 24 w 49"/>
                  <a:gd name="T31" fmla="*/ 25 h 52"/>
                  <a:gd name="T32" fmla="*/ 24 w 49"/>
                  <a:gd name="T33" fmla="*/ 21 h 52"/>
                  <a:gd name="T34" fmla="*/ 24 w 49"/>
                  <a:gd name="T35" fmla="*/ 16 h 52"/>
                  <a:gd name="T36" fmla="*/ 28 w 49"/>
                  <a:gd name="T37" fmla="*/ 16 h 52"/>
                  <a:gd name="T38" fmla="*/ 28 w 49"/>
                  <a:gd name="T39" fmla="*/ 17 h 52"/>
                  <a:gd name="T40" fmla="*/ 28 w 49"/>
                  <a:gd name="T41" fmla="*/ 17 h 52"/>
                  <a:gd name="T42" fmla="*/ 27 w 49"/>
                  <a:gd name="T43" fmla="*/ 21 h 52"/>
                  <a:gd name="T44" fmla="*/ 27 w 49"/>
                  <a:gd name="T45" fmla="*/ 25 h 52"/>
                  <a:gd name="T46" fmla="*/ 39 w 49"/>
                  <a:gd name="T47" fmla="*/ 25 h 52"/>
                  <a:gd name="T48" fmla="*/ 44 w 49"/>
                  <a:gd name="T49" fmla="*/ 25 h 52"/>
                  <a:gd name="T50" fmla="*/ 44 w 49"/>
                  <a:gd name="T51" fmla="*/ 28 h 52"/>
                  <a:gd name="T52" fmla="*/ 39 w 49"/>
                  <a:gd name="T53" fmla="*/ 28 h 52"/>
                  <a:gd name="T54" fmla="*/ 27 w 49"/>
                  <a:gd name="T55" fmla="*/ 28 h 52"/>
                  <a:gd name="T56" fmla="*/ 27 w 49"/>
                  <a:gd name="T57" fmla="*/ 47 h 52"/>
                  <a:gd name="T58" fmla="*/ 19 w 49"/>
                  <a:gd name="T59" fmla="*/ 52 h 52"/>
                  <a:gd name="T60" fmla="*/ 17 w 49"/>
                  <a:gd name="T61" fmla="*/ 47 h 52"/>
                  <a:gd name="T62" fmla="*/ 24 w 49"/>
                  <a:gd name="T63" fmla="*/ 46 h 52"/>
                  <a:gd name="T64" fmla="*/ 24 w 49"/>
                  <a:gd name="T65" fmla="*/ 28 h 52"/>
                  <a:gd name="T66" fmla="*/ 11 w 49"/>
                  <a:gd name="T67" fmla="*/ 28 h 52"/>
                  <a:gd name="T68" fmla="*/ 8 w 49"/>
                  <a:gd name="T69" fmla="*/ 29 h 52"/>
                  <a:gd name="T70" fmla="*/ 6 w 49"/>
                  <a:gd name="T71" fmla="*/ 25 h 52"/>
                  <a:gd name="T72" fmla="*/ 9 w 49"/>
                  <a:gd name="T73" fmla="*/ 22 h 52"/>
                  <a:gd name="T74" fmla="*/ 14 w 49"/>
                  <a:gd name="T75" fmla="*/ 11 h 52"/>
                  <a:gd name="T76" fmla="*/ 4 w 49"/>
                  <a:gd name="T77" fmla="*/ 11 h 52"/>
                  <a:gd name="T78" fmla="*/ 1 w 49"/>
                  <a:gd name="T79" fmla="*/ 11 h 52"/>
                  <a:gd name="T80" fmla="*/ 0 w 49"/>
                  <a:gd name="T81" fmla="*/ 12 h 52"/>
                  <a:gd name="T82" fmla="*/ 0 w 49"/>
                  <a:gd name="T83" fmla="*/ 8 h 52"/>
                  <a:gd name="T84" fmla="*/ 2 w 49"/>
                  <a:gd name="T85" fmla="*/ 8 h 52"/>
                  <a:gd name="T86" fmla="*/ 4 w 49"/>
                  <a:gd name="T87" fmla="*/ 9 h 52"/>
                  <a:gd name="T88" fmla="*/ 15 w 49"/>
                  <a:gd name="T89" fmla="*/ 9 h 52"/>
                  <a:gd name="T90" fmla="*/ 19 w 49"/>
                  <a:gd name="T91" fmla="*/ 0 h 52"/>
                  <a:gd name="T92" fmla="*/ 0 w 49"/>
                  <a:gd name="T93" fmla="*/ 46 h 52"/>
                  <a:gd name="T94" fmla="*/ 14 w 49"/>
                  <a:gd name="T95" fmla="*/ 33 h 52"/>
                  <a:gd name="T96" fmla="*/ 18 w 49"/>
                  <a:gd name="T97" fmla="*/ 36 h 52"/>
                  <a:gd name="T98" fmla="*/ 19 w 49"/>
                  <a:gd name="T99" fmla="*/ 36 h 52"/>
                  <a:gd name="T100" fmla="*/ 18 w 49"/>
                  <a:gd name="T101" fmla="*/ 37 h 52"/>
                  <a:gd name="T102" fmla="*/ 15 w 49"/>
                  <a:gd name="T103" fmla="*/ 39 h 52"/>
                  <a:gd name="T104" fmla="*/ 4 w 49"/>
                  <a:gd name="T105" fmla="*/ 49 h 52"/>
                  <a:gd name="T106" fmla="*/ 0 w 49"/>
                  <a:gd name="T107" fmla="*/ 46 h 52"/>
                  <a:gd name="T108" fmla="*/ 32 w 49"/>
                  <a:gd name="T109" fmla="*/ 37 h 52"/>
                  <a:gd name="T110" fmla="*/ 34 w 49"/>
                  <a:gd name="T111" fmla="*/ 34 h 52"/>
                  <a:gd name="T112" fmla="*/ 48 w 49"/>
                  <a:gd name="T113" fmla="*/ 45 h 52"/>
                  <a:gd name="T114" fmla="*/ 46 w 49"/>
                  <a:gd name="T115" fmla="*/ 48 h 52"/>
                  <a:gd name="T116" fmla="*/ 32 w 49"/>
                  <a:gd name="T117" fmla="*/ 37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9" h="52">
                    <a:moveTo>
                      <a:pt x="19" y="0"/>
                    </a:moveTo>
                    <a:cubicBezTo>
                      <a:pt x="22" y="1"/>
                      <a:pt x="22" y="1"/>
                      <a:pt x="22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2"/>
                      <a:pt x="22" y="2"/>
                    </a:cubicBezTo>
                    <a:cubicBezTo>
                      <a:pt x="22" y="2"/>
                      <a:pt x="21" y="3"/>
                      <a:pt x="21" y="4"/>
                    </a:cubicBezTo>
                    <a:cubicBezTo>
                      <a:pt x="21" y="4"/>
                      <a:pt x="20" y="5"/>
                      <a:pt x="20" y="6"/>
                    </a:cubicBezTo>
                    <a:cubicBezTo>
                      <a:pt x="20" y="7"/>
                      <a:pt x="19" y="8"/>
                      <a:pt x="19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5" y="9"/>
                      <a:pt x="46" y="8"/>
                      <a:pt x="47" y="8"/>
                    </a:cubicBezTo>
                    <a:cubicBezTo>
                      <a:pt x="48" y="8"/>
                      <a:pt x="49" y="8"/>
                      <a:pt x="49" y="8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9" y="12"/>
                      <a:pt x="48" y="12"/>
                      <a:pt x="47" y="11"/>
                    </a:cubicBezTo>
                    <a:cubicBezTo>
                      <a:pt x="46" y="11"/>
                      <a:pt x="45" y="11"/>
                      <a:pt x="44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6" y="15"/>
                      <a:pt x="14" y="19"/>
                      <a:pt x="11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19"/>
                      <a:pt x="24" y="17"/>
                      <a:pt x="24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6"/>
                      <a:pt x="28" y="16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7" y="17"/>
                      <a:pt x="27" y="19"/>
                      <a:pt x="27" y="21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0" y="25"/>
                      <a:pt x="42" y="25"/>
                      <a:pt x="44" y="25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2" y="28"/>
                      <a:pt x="41" y="28"/>
                      <a:pt x="39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50"/>
                      <a:pt x="25" y="51"/>
                      <a:pt x="19" y="52"/>
                    </a:cubicBezTo>
                    <a:cubicBezTo>
                      <a:pt x="18" y="50"/>
                      <a:pt x="18" y="49"/>
                      <a:pt x="17" y="47"/>
                    </a:cubicBezTo>
                    <a:cubicBezTo>
                      <a:pt x="22" y="48"/>
                      <a:pt x="25" y="48"/>
                      <a:pt x="24" y="46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0" y="28"/>
                      <a:pt x="9" y="28"/>
                      <a:pt x="8" y="29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5"/>
                      <a:pt x="8" y="24"/>
                      <a:pt x="9" y="22"/>
                    </a:cubicBezTo>
                    <a:cubicBezTo>
                      <a:pt x="11" y="19"/>
                      <a:pt x="12" y="16"/>
                      <a:pt x="1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3" y="11"/>
                      <a:pt x="1" y="11"/>
                    </a:cubicBezTo>
                    <a:cubicBezTo>
                      <a:pt x="1" y="12"/>
                      <a:pt x="0" y="12"/>
                      <a:pt x="0" y="1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2" y="8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7" y="6"/>
                      <a:pt x="18" y="3"/>
                      <a:pt x="19" y="0"/>
                    </a:cubicBezTo>
                    <a:close/>
                    <a:moveTo>
                      <a:pt x="0" y="46"/>
                    </a:moveTo>
                    <a:cubicBezTo>
                      <a:pt x="6" y="43"/>
                      <a:pt x="11" y="39"/>
                      <a:pt x="14" y="33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8" y="36"/>
                      <a:pt x="18" y="37"/>
                    </a:cubicBezTo>
                    <a:cubicBezTo>
                      <a:pt x="17" y="37"/>
                      <a:pt x="16" y="38"/>
                      <a:pt x="15" y="39"/>
                    </a:cubicBezTo>
                    <a:cubicBezTo>
                      <a:pt x="12" y="42"/>
                      <a:pt x="8" y="46"/>
                      <a:pt x="4" y="49"/>
                    </a:cubicBezTo>
                    <a:cubicBezTo>
                      <a:pt x="3" y="47"/>
                      <a:pt x="2" y="46"/>
                      <a:pt x="0" y="46"/>
                    </a:cubicBezTo>
                    <a:close/>
                    <a:moveTo>
                      <a:pt x="32" y="37"/>
                    </a:moveTo>
                    <a:cubicBezTo>
                      <a:pt x="34" y="34"/>
                      <a:pt x="34" y="34"/>
                      <a:pt x="34" y="34"/>
                    </a:cubicBezTo>
                    <a:cubicBezTo>
                      <a:pt x="39" y="37"/>
                      <a:pt x="44" y="41"/>
                      <a:pt x="48" y="45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1" y="44"/>
                      <a:pt x="37" y="40"/>
                      <a:pt x="32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4" name="Freeform 23">
                <a:extLst>
                  <a:ext uri="{FF2B5EF4-FFF2-40B4-BE49-F238E27FC236}">
                    <a16:creationId xmlns="" xmlns:a16="http://schemas.microsoft.com/office/drawing/2014/main" id="{87D71602-D4A2-CC41-88CA-C977E7288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116"/>
                <a:ext cx="19" cy="97"/>
              </a:xfrm>
              <a:custGeom>
                <a:avLst/>
                <a:gdLst>
                  <a:gd name="T0" fmla="*/ 0 w 10"/>
                  <a:gd name="T1" fmla="*/ 0 h 50"/>
                  <a:gd name="T2" fmla="*/ 4 w 10"/>
                  <a:gd name="T3" fmla="*/ 0 h 50"/>
                  <a:gd name="T4" fmla="*/ 10 w 10"/>
                  <a:gd name="T5" fmla="*/ 25 h 50"/>
                  <a:gd name="T6" fmla="*/ 4 w 10"/>
                  <a:gd name="T7" fmla="*/ 50 h 50"/>
                  <a:gd name="T8" fmla="*/ 0 w 10"/>
                  <a:gd name="T9" fmla="*/ 50 h 50"/>
                  <a:gd name="T10" fmla="*/ 6 w 10"/>
                  <a:gd name="T11" fmla="*/ 25 h 50"/>
                  <a:gd name="T12" fmla="*/ 0 w 10"/>
                  <a:gd name="T1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8" y="7"/>
                      <a:pt x="10" y="15"/>
                      <a:pt x="10" y="25"/>
                    </a:cubicBezTo>
                    <a:cubicBezTo>
                      <a:pt x="10" y="35"/>
                      <a:pt x="8" y="43"/>
                      <a:pt x="4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4" y="43"/>
                      <a:pt x="6" y="35"/>
                      <a:pt x="6" y="25"/>
                    </a:cubicBezTo>
                    <a:cubicBezTo>
                      <a:pt x="6" y="16"/>
                      <a:pt x="4" y="8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5" name="Freeform 24">
                <a:extLst>
                  <a:ext uri="{FF2B5EF4-FFF2-40B4-BE49-F238E27FC236}">
                    <a16:creationId xmlns="" xmlns:a16="http://schemas.microsoft.com/office/drawing/2014/main" id="{85B00E51-CC45-7448-B934-C2C579F54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324"/>
                <a:ext cx="71" cy="75"/>
              </a:xfrm>
              <a:custGeom>
                <a:avLst/>
                <a:gdLst>
                  <a:gd name="T0" fmla="*/ 35 w 37"/>
                  <a:gd name="T1" fmla="*/ 0 h 39"/>
                  <a:gd name="T2" fmla="*/ 36 w 37"/>
                  <a:gd name="T3" fmla="*/ 13 h 39"/>
                  <a:gd name="T4" fmla="*/ 35 w 37"/>
                  <a:gd name="T5" fmla="*/ 13 h 39"/>
                  <a:gd name="T6" fmla="*/ 30 w 37"/>
                  <a:gd name="T7" fmla="*/ 5 h 39"/>
                  <a:gd name="T8" fmla="*/ 21 w 37"/>
                  <a:gd name="T9" fmla="*/ 2 h 39"/>
                  <a:gd name="T10" fmla="*/ 14 w 37"/>
                  <a:gd name="T11" fmla="*/ 4 h 39"/>
                  <a:gd name="T12" fmla="*/ 9 w 37"/>
                  <a:gd name="T13" fmla="*/ 10 h 39"/>
                  <a:gd name="T14" fmla="*/ 7 w 37"/>
                  <a:gd name="T15" fmla="*/ 20 h 39"/>
                  <a:gd name="T16" fmla="*/ 9 w 37"/>
                  <a:gd name="T17" fmla="*/ 29 h 39"/>
                  <a:gd name="T18" fmla="*/ 14 w 37"/>
                  <a:gd name="T19" fmla="*/ 35 h 39"/>
                  <a:gd name="T20" fmla="*/ 22 w 37"/>
                  <a:gd name="T21" fmla="*/ 37 h 39"/>
                  <a:gd name="T22" fmla="*/ 29 w 37"/>
                  <a:gd name="T23" fmla="*/ 35 h 39"/>
                  <a:gd name="T24" fmla="*/ 36 w 37"/>
                  <a:gd name="T25" fmla="*/ 29 h 39"/>
                  <a:gd name="T26" fmla="*/ 37 w 37"/>
                  <a:gd name="T27" fmla="*/ 30 h 39"/>
                  <a:gd name="T28" fmla="*/ 30 w 37"/>
                  <a:gd name="T29" fmla="*/ 37 h 39"/>
                  <a:gd name="T30" fmla="*/ 20 w 37"/>
                  <a:gd name="T31" fmla="*/ 39 h 39"/>
                  <a:gd name="T32" fmla="*/ 4 w 37"/>
                  <a:gd name="T33" fmla="*/ 32 h 39"/>
                  <a:gd name="T34" fmla="*/ 0 w 37"/>
                  <a:gd name="T35" fmla="*/ 20 h 39"/>
                  <a:gd name="T36" fmla="*/ 3 w 37"/>
                  <a:gd name="T37" fmla="*/ 10 h 39"/>
                  <a:gd name="T38" fmla="*/ 10 w 37"/>
                  <a:gd name="T39" fmla="*/ 3 h 39"/>
                  <a:gd name="T40" fmla="*/ 21 w 37"/>
                  <a:gd name="T41" fmla="*/ 0 h 39"/>
                  <a:gd name="T42" fmla="*/ 30 w 37"/>
                  <a:gd name="T43" fmla="*/ 2 h 39"/>
                  <a:gd name="T44" fmla="*/ 31 w 37"/>
                  <a:gd name="T45" fmla="*/ 3 h 39"/>
                  <a:gd name="T46" fmla="*/ 33 w 37"/>
                  <a:gd name="T47" fmla="*/ 2 h 39"/>
                  <a:gd name="T48" fmla="*/ 34 w 37"/>
                  <a:gd name="T49" fmla="*/ 0 h 39"/>
                  <a:gd name="T50" fmla="*/ 35 w 37"/>
                  <a:gd name="T5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5" y="0"/>
                    </a:moveTo>
                    <a:cubicBezTo>
                      <a:pt x="36" y="13"/>
                      <a:pt x="36" y="13"/>
                      <a:pt x="36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4" y="9"/>
                      <a:pt x="32" y="6"/>
                      <a:pt x="30" y="5"/>
                    </a:cubicBezTo>
                    <a:cubicBezTo>
                      <a:pt x="27" y="3"/>
                      <a:pt x="25" y="2"/>
                      <a:pt x="21" y="2"/>
                    </a:cubicBezTo>
                    <a:cubicBezTo>
                      <a:pt x="19" y="2"/>
                      <a:pt x="16" y="3"/>
                      <a:pt x="14" y="4"/>
                    </a:cubicBezTo>
                    <a:cubicBezTo>
                      <a:pt x="12" y="5"/>
                      <a:pt x="10" y="7"/>
                      <a:pt x="9" y="10"/>
                    </a:cubicBezTo>
                    <a:cubicBezTo>
                      <a:pt x="7" y="13"/>
                      <a:pt x="7" y="16"/>
                      <a:pt x="7" y="20"/>
                    </a:cubicBezTo>
                    <a:cubicBezTo>
                      <a:pt x="7" y="24"/>
                      <a:pt x="7" y="27"/>
                      <a:pt x="9" y="29"/>
                    </a:cubicBezTo>
                    <a:cubicBezTo>
                      <a:pt x="10" y="32"/>
                      <a:pt x="12" y="33"/>
                      <a:pt x="14" y="35"/>
                    </a:cubicBezTo>
                    <a:cubicBezTo>
                      <a:pt x="16" y="36"/>
                      <a:pt x="19" y="37"/>
                      <a:pt x="22" y="37"/>
                    </a:cubicBezTo>
                    <a:cubicBezTo>
                      <a:pt x="25" y="37"/>
                      <a:pt x="27" y="36"/>
                      <a:pt x="29" y="35"/>
                    </a:cubicBezTo>
                    <a:cubicBezTo>
                      <a:pt x="31" y="34"/>
                      <a:pt x="34" y="32"/>
                      <a:pt x="36" y="29"/>
                    </a:cubicBezTo>
                    <a:cubicBezTo>
                      <a:pt x="37" y="30"/>
                      <a:pt x="37" y="30"/>
                      <a:pt x="37" y="30"/>
                    </a:cubicBezTo>
                    <a:cubicBezTo>
                      <a:pt x="35" y="33"/>
                      <a:pt x="32" y="35"/>
                      <a:pt x="30" y="37"/>
                    </a:cubicBezTo>
                    <a:cubicBezTo>
                      <a:pt x="27" y="38"/>
                      <a:pt x="24" y="39"/>
                      <a:pt x="20" y="39"/>
                    </a:cubicBezTo>
                    <a:cubicBezTo>
                      <a:pt x="13" y="39"/>
                      <a:pt x="8" y="37"/>
                      <a:pt x="4" y="32"/>
                    </a:cubicBezTo>
                    <a:cubicBezTo>
                      <a:pt x="1" y="29"/>
                      <a:pt x="0" y="25"/>
                      <a:pt x="0" y="20"/>
                    </a:cubicBezTo>
                    <a:cubicBezTo>
                      <a:pt x="0" y="17"/>
                      <a:pt x="1" y="13"/>
                      <a:pt x="3" y="10"/>
                    </a:cubicBezTo>
                    <a:cubicBezTo>
                      <a:pt x="4" y="7"/>
                      <a:pt x="7" y="5"/>
                      <a:pt x="10" y="3"/>
                    </a:cubicBezTo>
                    <a:cubicBezTo>
                      <a:pt x="13" y="1"/>
                      <a:pt x="17" y="0"/>
                      <a:pt x="21" y="0"/>
                    </a:cubicBezTo>
                    <a:cubicBezTo>
                      <a:pt x="24" y="0"/>
                      <a:pt x="27" y="1"/>
                      <a:pt x="30" y="2"/>
                    </a:cubicBezTo>
                    <a:cubicBezTo>
                      <a:pt x="30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3" y="2"/>
                    </a:cubicBezTo>
                    <a:cubicBezTo>
                      <a:pt x="33" y="2"/>
                      <a:pt x="34" y="1"/>
                      <a:pt x="34" y="0"/>
                    </a:cubicBezTo>
                    <a:lnTo>
                      <a:pt x="3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6" name="Freeform 25">
                <a:extLst>
                  <a:ext uri="{FF2B5EF4-FFF2-40B4-BE49-F238E27FC236}">
                    <a16:creationId xmlns="" xmlns:a16="http://schemas.microsoft.com/office/drawing/2014/main" id="{26001EBA-8A92-1B43-B116-AE5DCEB2E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326"/>
                <a:ext cx="82" cy="71"/>
              </a:xfrm>
              <a:custGeom>
                <a:avLst/>
                <a:gdLst>
                  <a:gd name="T0" fmla="*/ 12 w 43"/>
                  <a:gd name="T1" fmla="*/ 17 h 37"/>
                  <a:gd name="T2" fmla="*/ 31 w 43"/>
                  <a:gd name="T3" fmla="*/ 17 h 37"/>
                  <a:gd name="T4" fmla="*/ 31 w 43"/>
                  <a:gd name="T5" fmla="*/ 7 h 37"/>
                  <a:gd name="T6" fmla="*/ 31 w 43"/>
                  <a:gd name="T7" fmla="*/ 3 h 37"/>
                  <a:gd name="T8" fmla="*/ 30 w 43"/>
                  <a:gd name="T9" fmla="*/ 2 h 37"/>
                  <a:gd name="T10" fmla="*/ 27 w 43"/>
                  <a:gd name="T11" fmla="*/ 1 h 37"/>
                  <a:gd name="T12" fmla="*/ 25 w 43"/>
                  <a:gd name="T13" fmla="*/ 1 h 37"/>
                  <a:gd name="T14" fmla="*/ 25 w 43"/>
                  <a:gd name="T15" fmla="*/ 0 h 37"/>
                  <a:gd name="T16" fmla="*/ 43 w 43"/>
                  <a:gd name="T17" fmla="*/ 0 h 37"/>
                  <a:gd name="T18" fmla="*/ 43 w 43"/>
                  <a:gd name="T19" fmla="*/ 1 h 37"/>
                  <a:gd name="T20" fmla="*/ 42 w 43"/>
                  <a:gd name="T21" fmla="*/ 1 h 37"/>
                  <a:gd name="T22" fmla="*/ 39 w 43"/>
                  <a:gd name="T23" fmla="*/ 2 h 37"/>
                  <a:gd name="T24" fmla="*/ 37 w 43"/>
                  <a:gd name="T25" fmla="*/ 3 h 37"/>
                  <a:gd name="T26" fmla="*/ 37 w 43"/>
                  <a:gd name="T27" fmla="*/ 7 h 37"/>
                  <a:gd name="T28" fmla="*/ 37 w 43"/>
                  <a:gd name="T29" fmla="*/ 31 h 37"/>
                  <a:gd name="T30" fmla="*/ 37 w 43"/>
                  <a:gd name="T31" fmla="*/ 34 h 37"/>
                  <a:gd name="T32" fmla="*/ 39 w 43"/>
                  <a:gd name="T33" fmla="*/ 36 h 37"/>
                  <a:gd name="T34" fmla="*/ 42 w 43"/>
                  <a:gd name="T35" fmla="*/ 36 h 37"/>
                  <a:gd name="T36" fmla="*/ 43 w 43"/>
                  <a:gd name="T37" fmla="*/ 36 h 37"/>
                  <a:gd name="T38" fmla="*/ 43 w 43"/>
                  <a:gd name="T39" fmla="*/ 37 h 37"/>
                  <a:gd name="T40" fmla="*/ 25 w 43"/>
                  <a:gd name="T41" fmla="*/ 37 h 37"/>
                  <a:gd name="T42" fmla="*/ 25 w 43"/>
                  <a:gd name="T43" fmla="*/ 36 h 37"/>
                  <a:gd name="T44" fmla="*/ 27 w 43"/>
                  <a:gd name="T45" fmla="*/ 36 h 37"/>
                  <a:gd name="T46" fmla="*/ 31 w 43"/>
                  <a:gd name="T47" fmla="*/ 35 h 37"/>
                  <a:gd name="T48" fmla="*/ 31 w 43"/>
                  <a:gd name="T49" fmla="*/ 31 h 37"/>
                  <a:gd name="T50" fmla="*/ 31 w 43"/>
                  <a:gd name="T51" fmla="*/ 19 h 37"/>
                  <a:gd name="T52" fmla="*/ 12 w 43"/>
                  <a:gd name="T53" fmla="*/ 19 h 37"/>
                  <a:gd name="T54" fmla="*/ 12 w 43"/>
                  <a:gd name="T55" fmla="*/ 31 h 37"/>
                  <a:gd name="T56" fmla="*/ 13 w 43"/>
                  <a:gd name="T57" fmla="*/ 34 h 37"/>
                  <a:gd name="T58" fmla="*/ 14 w 43"/>
                  <a:gd name="T59" fmla="*/ 36 h 37"/>
                  <a:gd name="T60" fmla="*/ 17 w 43"/>
                  <a:gd name="T61" fmla="*/ 36 h 37"/>
                  <a:gd name="T62" fmla="*/ 18 w 43"/>
                  <a:gd name="T63" fmla="*/ 36 h 37"/>
                  <a:gd name="T64" fmla="*/ 18 w 43"/>
                  <a:gd name="T65" fmla="*/ 37 h 37"/>
                  <a:gd name="T66" fmla="*/ 0 w 43"/>
                  <a:gd name="T67" fmla="*/ 37 h 37"/>
                  <a:gd name="T68" fmla="*/ 0 w 43"/>
                  <a:gd name="T69" fmla="*/ 36 h 37"/>
                  <a:gd name="T70" fmla="*/ 2 w 43"/>
                  <a:gd name="T71" fmla="*/ 36 h 37"/>
                  <a:gd name="T72" fmla="*/ 6 w 43"/>
                  <a:gd name="T73" fmla="*/ 35 h 37"/>
                  <a:gd name="T74" fmla="*/ 6 w 43"/>
                  <a:gd name="T75" fmla="*/ 31 h 37"/>
                  <a:gd name="T76" fmla="*/ 6 w 43"/>
                  <a:gd name="T77" fmla="*/ 7 h 37"/>
                  <a:gd name="T78" fmla="*/ 6 w 43"/>
                  <a:gd name="T79" fmla="*/ 3 h 37"/>
                  <a:gd name="T80" fmla="*/ 5 w 43"/>
                  <a:gd name="T81" fmla="*/ 2 h 37"/>
                  <a:gd name="T82" fmla="*/ 2 w 43"/>
                  <a:gd name="T83" fmla="*/ 1 h 37"/>
                  <a:gd name="T84" fmla="*/ 0 w 43"/>
                  <a:gd name="T85" fmla="*/ 1 h 37"/>
                  <a:gd name="T86" fmla="*/ 0 w 43"/>
                  <a:gd name="T87" fmla="*/ 0 h 37"/>
                  <a:gd name="T88" fmla="*/ 18 w 43"/>
                  <a:gd name="T89" fmla="*/ 0 h 37"/>
                  <a:gd name="T90" fmla="*/ 18 w 43"/>
                  <a:gd name="T91" fmla="*/ 1 h 37"/>
                  <a:gd name="T92" fmla="*/ 17 w 43"/>
                  <a:gd name="T93" fmla="*/ 1 h 37"/>
                  <a:gd name="T94" fmla="*/ 14 w 43"/>
                  <a:gd name="T95" fmla="*/ 2 h 37"/>
                  <a:gd name="T96" fmla="*/ 13 w 43"/>
                  <a:gd name="T97" fmla="*/ 3 h 37"/>
                  <a:gd name="T98" fmla="*/ 12 w 43"/>
                  <a:gd name="T99" fmla="*/ 7 h 37"/>
                  <a:gd name="T100" fmla="*/ 12 w 43"/>
                  <a:gd name="T101" fmla="*/ 1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3" h="37">
                    <a:moveTo>
                      <a:pt x="12" y="17"/>
                    </a:move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5"/>
                      <a:pt x="31" y="3"/>
                      <a:pt x="31" y="3"/>
                    </a:cubicBezTo>
                    <a:cubicBezTo>
                      <a:pt x="31" y="2"/>
                      <a:pt x="30" y="2"/>
                      <a:pt x="30" y="2"/>
                    </a:cubicBezTo>
                    <a:cubicBezTo>
                      <a:pt x="29" y="1"/>
                      <a:pt x="28" y="1"/>
                      <a:pt x="27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0" y="1"/>
                      <a:pt x="39" y="2"/>
                    </a:cubicBezTo>
                    <a:cubicBezTo>
                      <a:pt x="38" y="2"/>
                      <a:pt x="38" y="2"/>
                      <a:pt x="37" y="3"/>
                    </a:cubicBezTo>
                    <a:cubicBezTo>
                      <a:pt x="37" y="4"/>
                      <a:pt x="37" y="5"/>
                      <a:pt x="37" y="7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7" y="33"/>
                      <a:pt x="37" y="34"/>
                      <a:pt x="37" y="34"/>
                    </a:cubicBezTo>
                    <a:cubicBezTo>
                      <a:pt x="38" y="35"/>
                      <a:pt x="38" y="35"/>
                      <a:pt x="39" y="36"/>
                    </a:cubicBezTo>
                    <a:cubicBezTo>
                      <a:pt x="40" y="36"/>
                      <a:pt x="41" y="36"/>
                      <a:pt x="42" y="36"/>
                    </a:cubicBezTo>
                    <a:cubicBezTo>
                      <a:pt x="43" y="36"/>
                      <a:pt x="43" y="36"/>
                      <a:pt x="43" y="36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9" y="36"/>
                      <a:pt x="30" y="36"/>
                      <a:pt x="31" y="35"/>
                    </a:cubicBezTo>
                    <a:cubicBezTo>
                      <a:pt x="31" y="34"/>
                      <a:pt x="31" y="33"/>
                      <a:pt x="31" y="31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3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7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3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lnTo>
                      <a:pt x="12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7" name="Freeform 26">
                <a:extLst>
                  <a:ext uri="{FF2B5EF4-FFF2-40B4-BE49-F238E27FC236}">
                    <a16:creationId xmlns="" xmlns:a16="http://schemas.microsoft.com/office/drawing/2014/main" id="{DDE6C016-CDE2-F24A-BE4F-5E88D4B95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4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3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3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8" name="Freeform 27">
                <a:extLst>
                  <a:ext uri="{FF2B5EF4-FFF2-40B4-BE49-F238E27FC236}">
                    <a16:creationId xmlns="" xmlns:a16="http://schemas.microsoft.com/office/drawing/2014/main" id="{1B942B3B-E8D5-1E4A-A2DC-529EFC014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326"/>
                <a:ext cx="86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1 w 45"/>
                  <a:gd name="T31" fmla="*/ 8 h 38"/>
                  <a:gd name="T32" fmla="*/ 11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9" name="Freeform 28">
                <a:extLst>
                  <a:ext uri="{FF2B5EF4-FFF2-40B4-BE49-F238E27FC236}">
                    <a16:creationId xmlns="" xmlns:a16="http://schemas.microsoft.com/office/drawing/2014/main" id="{92AF6CA1-1AE3-684D-8EE9-404F9B7F48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8" y="2324"/>
                <a:ext cx="84" cy="73"/>
              </a:xfrm>
              <a:custGeom>
                <a:avLst/>
                <a:gdLst>
                  <a:gd name="T0" fmla="*/ 28 w 44"/>
                  <a:gd name="T1" fmla="*/ 26 h 38"/>
                  <a:gd name="T2" fmla="*/ 12 w 44"/>
                  <a:gd name="T3" fmla="*/ 26 h 38"/>
                  <a:gd name="T4" fmla="*/ 9 w 44"/>
                  <a:gd name="T5" fmla="*/ 32 h 38"/>
                  <a:gd name="T6" fmla="*/ 8 w 44"/>
                  <a:gd name="T7" fmla="*/ 35 h 38"/>
                  <a:gd name="T8" fmla="*/ 9 w 44"/>
                  <a:gd name="T9" fmla="*/ 37 h 38"/>
                  <a:gd name="T10" fmla="*/ 13 w 44"/>
                  <a:gd name="T11" fmla="*/ 37 h 38"/>
                  <a:gd name="T12" fmla="*/ 13 w 44"/>
                  <a:gd name="T13" fmla="*/ 38 h 38"/>
                  <a:gd name="T14" fmla="*/ 0 w 44"/>
                  <a:gd name="T15" fmla="*/ 38 h 38"/>
                  <a:gd name="T16" fmla="*/ 0 w 44"/>
                  <a:gd name="T17" fmla="*/ 37 h 38"/>
                  <a:gd name="T18" fmla="*/ 4 w 44"/>
                  <a:gd name="T19" fmla="*/ 36 h 38"/>
                  <a:gd name="T20" fmla="*/ 7 w 44"/>
                  <a:gd name="T21" fmla="*/ 31 h 38"/>
                  <a:gd name="T22" fmla="*/ 22 w 44"/>
                  <a:gd name="T23" fmla="*/ 0 h 38"/>
                  <a:gd name="T24" fmla="*/ 23 w 44"/>
                  <a:gd name="T25" fmla="*/ 0 h 38"/>
                  <a:gd name="T26" fmla="*/ 37 w 44"/>
                  <a:gd name="T27" fmla="*/ 31 h 38"/>
                  <a:gd name="T28" fmla="*/ 40 w 44"/>
                  <a:gd name="T29" fmla="*/ 36 h 38"/>
                  <a:gd name="T30" fmla="*/ 44 w 44"/>
                  <a:gd name="T31" fmla="*/ 37 h 38"/>
                  <a:gd name="T32" fmla="*/ 44 w 44"/>
                  <a:gd name="T33" fmla="*/ 38 h 38"/>
                  <a:gd name="T34" fmla="*/ 28 w 44"/>
                  <a:gd name="T35" fmla="*/ 38 h 38"/>
                  <a:gd name="T36" fmla="*/ 28 w 44"/>
                  <a:gd name="T37" fmla="*/ 37 h 38"/>
                  <a:gd name="T38" fmla="*/ 31 w 44"/>
                  <a:gd name="T39" fmla="*/ 37 h 38"/>
                  <a:gd name="T40" fmla="*/ 32 w 44"/>
                  <a:gd name="T41" fmla="*/ 35 h 38"/>
                  <a:gd name="T42" fmla="*/ 31 w 44"/>
                  <a:gd name="T43" fmla="*/ 31 h 38"/>
                  <a:gd name="T44" fmla="*/ 28 w 44"/>
                  <a:gd name="T45" fmla="*/ 26 h 38"/>
                  <a:gd name="T46" fmla="*/ 27 w 44"/>
                  <a:gd name="T47" fmla="*/ 24 h 38"/>
                  <a:gd name="T48" fmla="*/ 20 w 44"/>
                  <a:gd name="T49" fmla="*/ 9 h 38"/>
                  <a:gd name="T50" fmla="*/ 13 w 44"/>
                  <a:gd name="T51" fmla="*/ 24 h 38"/>
                  <a:gd name="T52" fmla="*/ 27 w 44"/>
                  <a:gd name="T53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4" h="38">
                    <a:moveTo>
                      <a:pt x="28" y="26"/>
                    </a:moveTo>
                    <a:cubicBezTo>
                      <a:pt x="12" y="26"/>
                      <a:pt x="12" y="26"/>
                      <a:pt x="12" y="26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3"/>
                      <a:pt x="8" y="34"/>
                      <a:pt x="8" y="35"/>
                    </a:cubicBezTo>
                    <a:cubicBezTo>
                      <a:pt x="8" y="36"/>
                      <a:pt x="9" y="36"/>
                      <a:pt x="9" y="37"/>
                    </a:cubicBezTo>
                    <a:cubicBezTo>
                      <a:pt x="10" y="37"/>
                      <a:pt x="11" y="37"/>
                      <a:pt x="13" y="37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2" y="37"/>
                      <a:pt x="3" y="37"/>
                      <a:pt x="4" y="36"/>
                    </a:cubicBezTo>
                    <a:cubicBezTo>
                      <a:pt x="5" y="35"/>
                      <a:pt x="6" y="34"/>
                      <a:pt x="7" y="3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8" y="34"/>
                      <a:pt x="39" y="35"/>
                      <a:pt x="40" y="36"/>
                    </a:cubicBezTo>
                    <a:cubicBezTo>
                      <a:pt x="41" y="37"/>
                      <a:pt x="42" y="37"/>
                      <a:pt x="44" y="37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7"/>
                      <a:pt x="31" y="37"/>
                      <a:pt x="31" y="37"/>
                    </a:cubicBezTo>
                    <a:cubicBezTo>
                      <a:pt x="32" y="36"/>
                      <a:pt x="32" y="36"/>
                      <a:pt x="32" y="35"/>
                    </a:cubicBezTo>
                    <a:cubicBezTo>
                      <a:pt x="32" y="34"/>
                      <a:pt x="32" y="33"/>
                      <a:pt x="31" y="31"/>
                    </a:cubicBezTo>
                    <a:lnTo>
                      <a:pt x="28" y="26"/>
                    </a:lnTo>
                    <a:close/>
                    <a:moveTo>
                      <a:pt x="27" y="24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13" y="24"/>
                      <a:pt x="13" y="24"/>
                      <a:pt x="13" y="24"/>
                    </a:cubicBezTo>
                    <a:lnTo>
                      <a:pt x="27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0" name="Freeform 29">
                <a:extLst>
                  <a:ext uri="{FF2B5EF4-FFF2-40B4-BE49-F238E27FC236}">
                    <a16:creationId xmlns="" xmlns:a16="http://schemas.microsoft.com/office/drawing/2014/main" id="{36C2C246-1ED3-1540-BB8A-F083458EB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8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6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29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0" y="1"/>
                      <a:pt x="39" y="2"/>
                      <a:pt x="38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7" y="29"/>
                      <a:pt x="36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7" y="38"/>
                      <a:pt x="14" y="37"/>
                      <a:pt x="12" y="36"/>
                    </a:cubicBezTo>
                    <a:cubicBezTo>
                      <a:pt x="9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4" y="33"/>
                      <a:pt x="15" y="34"/>
                      <a:pt x="17" y="35"/>
                    </a:cubicBezTo>
                    <a:cubicBezTo>
                      <a:pt x="18" y="35"/>
                      <a:pt x="20" y="36"/>
                      <a:pt x="22" y="36"/>
                    </a:cubicBezTo>
                    <a:cubicBezTo>
                      <a:pt x="25" y="36"/>
                      <a:pt x="27" y="35"/>
                      <a:pt x="29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3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1" name="Freeform 30">
                <a:extLst>
                  <a:ext uri="{FF2B5EF4-FFF2-40B4-BE49-F238E27FC236}">
                    <a16:creationId xmlns="" xmlns:a16="http://schemas.microsoft.com/office/drawing/2014/main" id="{27B4429D-80A2-0749-AA46-60C6CB661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326"/>
                <a:ext cx="85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0 w 45"/>
                  <a:gd name="T31" fmla="*/ 8 h 38"/>
                  <a:gd name="T32" fmla="*/ 10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2" name="Freeform 31">
                <a:extLst>
                  <a:ext uri="{FF2B5EF4-FFF2-40B4-BE49-F238E27FC236}">
                    <a16:creationId xmlns="" xmlns:a16="http://schemas.microsoft.com/office/drawing/2014/main" id="{83E48AEF-E6BE-EC4D-9D9A-C038D9D1E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3" name="Freeform 32">
                <a:extLst>
                  <a:ext uri="{FF2B5EF4-FFF2-40B4-BE49-F238E27FC236}">
                    <a16:creationId xmlns="" xmlns:a16="http://schemas.microsoft.com/office/drawing/2014/main" id="{CF6C246D-7349-E34B-AB15-161B9F573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26"/>
                <a:ext cx="84" cy="73"/>
              </a:xfrm>
              <a:custGeom>
                <a:avLst/>
                <a:gdLst>
                  <a:gd name="T0" fmla="*/ 44 w 44"/>
                  <a:gd name="T1" fmla="*/ 0 h 38"/>
                  <a:gd name="T2" fmla="*/ 44 w 44"/>
                  <a:gd name="T3" fmla="*/ 1 h 38"/>
                  <a:gd name="T4" fmla="*/ 41 w 44"/>
                  <a:gd name="T5" fmla="*/ 2 h 38"/>
                  <a:gd name="T6" fmla="*/ 38 w 44"/>
                  <a:gd name="T7" fmla="*/ 6 h 38"/>
                  <a:gd name="T8" fmla="*/ 23 w 44"/>
                  <a:gd name="T9" fmla="*/ 38 h 38"/>
                  <a:gd name="T10" fmla="*/ 22 w 44"/>
                  <a:gd name="T11" fmla="*/ 38 h 38"/>
                  <a:gd name="T12" fmla="*/ 7 w 44"/>
                  <a:gd name="T13" fmla="*/ 6 h 38"/>
                  <a:gd name="T14" fmla="*/ 5 w 44"/>
                  <a:gd name="T15" fmla="*/ 3 h 38"/>
                  <a:gd name="T16" fmla="*/ 3 w 44"/>
                  <a:gd name="T17" fmla="*/ 2 h 38"/>
                  <a:gd name="T18" fmla="*/ 0 w 44"/>
                  <a:gd name="T19" fmla="*/ 1 h 38"/>
                  <a:gd name="T20" fmla="*/ 0 w 44"/>
                  <a:gd name="T21" fmla="*/ 0 h 38"/>
                  <a:gd name="T22" fmla="*/ 17 w 44"/>
                  <a:gd name="T23" fmla="*/ 0 h 38"/>
                  <a:gd name="T24" fmla="*/ 17 w 44"/>
                  <a:gd name="T25" fmla="*/ 1 h 38"/>
                  <a:gd name="T26" fmla="*/ 13 w 44"/>
                  <a:gd name="T27" fmla="*/ 2 h 38"/>
                  <a:gd name="T28" fmla="*/ 13 w 44"/>
                  <a:gd name="T29" fmla="*/ 4 h 38"/>
                  <a:gd name="T30" fmla="*/ 14 w 44"/>
                  <a:gd name="T31" fmla="*/ 8 h 38"/>
                  <a:gd name="T32" fmla="*/ 24 w 44"/>
                  <a:gd name="T33" fmla="*/ 30 h 38"/>
                  <a:gd name="T34" fmla="*/ 34 w 44"/>
                  <a:gd name="T35" fmla="*/ 8 h 38"/>
                  <a:gd name="T36" fmla="*/ 36 w 44"/>
                  <a:gd name="T37" fmla="*/ 4 h 38"/>
                  <a:gd name="T38" fmla="*/ 35 w 44"/>
                  <a:gd name="T39" fmla="*/ 2 h 38"/>
                  <a:gd name="T40" fmla="*/ 32 w 44"/>
                  <a:gd name="T41" fmla="*/ 1 h 38"/>
                  <a:gd name="T42" fmla="*/ 31 w 44"/>
                  <a:gd name="T43" fmla="*/ 1 h 38"/>
                  <a:gd name="T44" fmla="*/ 31 w 44"/>
                  <a:gd name="T45" fmla="*/ 0 h 38"/>
                  <a:gd name="T46" fmla="*/ 44 w 44"/>
                  <a:gd name="T4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8">
                    <a:moveTo>
                      <a:pt x="44" y="0"/>
                    </a:move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1" y="2"/>
                      <a:pt x="41" y="2"/>
                    </a:cubicBezTo>
                    <a:cubicBezTo>
                      <a:pt x="39" y="3"/>
                      <a:pt x="39" y="5"/>
                      <a:pt x="38" y="6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3" y="2"/>
                      <a:pt x="13" y="3"/>
                      <a:pt x="13" y="4"/>
                    </a:cubicBezTo>
                    <a:cubicBezTo>
                      <a:pt x="13" y="4"/>
                      <a:pt x="13" y="6"/>
                      <a:pt x="14" y="8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6"/>
                      <a:pt x="36" y="5"/>
                      <a:pt x="36" y="4"/>
                    </a:cubicBezTo>
                    <a:cubicBezTo>
                      <a:pt x="36" y="3"/>
                      <a:pt x="35" y="3"/>
                      <a:pt x="35" y="2"/>
                    </a:cubicBezTo>
                    <a:cubicBezTo>
                      <a:pt x="34" y="2"/>
                      <a:pt x="33" y="1"/>
                      <a:pt x="32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4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4" name="Freeform 33">
                <a:extLst>
                  <a:ext uri="{FF2B5EF4-FFF2-40B4-BE49-F238E27FC236}">
                    <a16:creationId xmlns="" xmlns:a16="http://schemas.microsoft.com/office/drawing/2014/main" id="{B24EBDDD-673A-B244-84C9-C69396B6C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326"/>
                <a:ext cx="66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6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7 w 35"/>
                  <a:gd name="T17" fmla="*/ 21 h 37"/>
                  <a:gd name="T18" fmla="*/ 25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2 w 35"/>
                  <a:gd name="T49" fmla="*/ 36 h 37"/>
                  <a:gd name="T50" fmla="*/ 4 w 35"/>
                  <a:gd name="T51" fmla="*/ 36 h 37"/>
                  <a:gd name="T52" fmla="*/ 6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2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30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5" y="16"/>
                      <a:pt x="26" y="16"/>
                    </a:cubicBezTo>
                    <a:cubicBezTo>
                      <a:pt x="27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7" y="21"/>
                      <a:pt x="27" y="21"/>
                    </a:cubicBezTo>
                    <a:cubicBezTo>
                      <a:pt x="26" y="20"/>
                      <a:pt x="26" y="20"/>
                      <a:pt x="25" y="19"/>
                    </a:cubicBezTo>
                    <a:cubicBezTo>
                      <a:pt x="24" y="19"/>
                      <a:pt x="23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3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5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2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4" y="36"/>
                      <a:pt x="4" y="36"/>
                    </a:cubicBezTo>
                    <a:cubicBezTo>
                      <a:pt x="5" y="35"/>
                      <a:pt x="6" y="35"/>
                      <a:pt x="6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6"/>
                      <a:pt x="30" y="5"/>
                      <a:pt x="30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7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5" name="Freeform 34">
                <a:extLst>
                  <a:ext uri="{FF2B5EF4-FFF2-40B4-BE49-F238E27FC236}">
                    <a16:creationId xmlns="" xmlns:a16="http://schemas.microsoft.com/office/drawing/2014/main" id="{70C7FE01-9414-9449-8585-D77FC63B6B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07" y="2326"/>
                <a:ext cx="78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6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3 w 41"/>
                  <a:gd name="T69" fmla="*/ 16 h 37"/>
                  <a:gd name="T70" fmla="*/ 26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4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2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4" y="18"/>
                      <a:pt x="14" y="18"/>
                    </a:cubicBezTo>
                    <a:cubicBezTo>
                      <a:pt x="18" y="18"/>
                      <a:pt x="21" y="17"/>
                      <a:pt x="23" y="16"/>
                    </a:cubicBezTo>
                    <a:cubicBezTo>
                      <a:pt x="25" y="14"/>
                      <a:pt x="26" y="12"/>
                      <a:pt x="26" y="10"/>
                    </a:cubicBezTo>
                    <a:cubicBezTo>
                      <a:pt x="26" y="8"/>
                      <a:pt x="25" y="6"/>
                      <a:pt x="23" y="4"/>
                    </a:cubicBezTo>
                    <a:cubicBezTo>
                      <a:pt x="22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6" name="Freeform 35">
                <a:extLst>
                  <a:ext uri="{FF2B5EF4-FFF2-40B4-BE49-F238E27FC236}">
                    <a16:creationId xmlns="" xmlns:a16="http://schemas.microsoft.com/office/drawing/2014/main" id="{FA982A4C-E43D-824E-AA2F-03179F5F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324"/>
                <a:ext cx="52" cy="75"/>
              </a:xfrm>
              <a:custGeom>
                <a:avLst/>
                <a:gdLst>
                  <a:gd name="T0" fmla="*/ 24 w 27"/>
                  <a:gd name="T1" fmla="*/ 0 h 39"/>
                  <a:gd name="T2" fmla="*/ 24 w 27"/>
                  <a:gd name="T3" fmla="*/ 13 h 39"/>
                  <a:gd name="T4" fmla="*/ 23 w 27"/>
                  <a:gd name="T5" fmla="*/ 13 h 39"/>
                  <a:gd name="T6" fmla="*/ 21 w 27"/>
                  <a:gd name="T7" fmla="*/ 7 h 39"/>
                  <a:gd name="T8" fmla="*/ 17 w 27"/>
                  <a:gd name="T9" fmla="*/ 4 h 39"/>
                  <a:gd name="T10" fmla="*/ 12 w 27"/>
                  <a:gd name="T11" fmla="*/ 2 h 39"/>
                  <a:gd name="T12" fmla="*/ 7 w 27"/>
                  <a:gd name="T13" fmla="*/ 4 h 39"/>
                  <a:gd name="T14" fmla="*/ 5 w 27"/>
                  <a:gd name="T15" fmla="*/ 8 h 39"/>
                  <a:gd name="T16" fmla="*/ 6 w 27"/>
                  <a:gd name="T17" fmla="*/ 11 h 39"/>
                  <a:gd name="T18" fmla="*/ 15 w 27"/>
                  <a:gd name="T19" fmla="*/ 17 h 39"/>
                  <a:gd name="T20" fmla="*/ 23 w 27"/>
                  <a:gd name="T21" fmla="*/ 21 h 39"/>
                  <a:gd name="T22" fmla="*/ 26 w 27"/>
                  <a:gd name="T23" fmla="*/ 25 h 39"/>
                  <a:gd name="T24" fmla="*/ 27 w 27"/>
                  <a:gd name="T25" fmla="*/ 29 h 39"/>
                  <a:gd name="T26" fmla="*/ 24 w 27"/>
                  <a:gd name="T27" fmla="*/ 36 h 39"/>
                  <a:gd name="T28" fmla="*/ 14 w 27"/>
                  <a:gd name="T29" fmla="*/ 39 h 39"/>
                  <a:gd name="T30" fmla="*/ 11 w 27"/>
                  <a:gd name="T31" fmla="*/ 39 h 39"/>
                  <a:gd name="T32" fmla="*/ 7 w 27"/>
                  <a:gd name="T33" fmla="*/ 38 h 39"/>
                  <a:gd name="T34" fmla="*/ 3 w 27"/>
                  <a:gd name="T35" fmla="*/ 37 h 39"/>
                  <a:gd name="T36" fmla="*/ 2 w 27"/>
                  <a:gd name="T37" fmla="*/ 37 h 39"/>
                  <a:gd name="T38" fmla="*/ 1 w 27"/>
                  <a:gd name="T39" fmla="*/ 39 h 39"/>
                  <a:gd name="T40" fmla="*/ 0 w 27"/>
                  <a:gd name="T41" fmla="*/ 39 h 39"/>
                  <a:gd name="T42" fmla="*/ 0 w 27"/>
                  <a:gd name="T43" fmla="*/ 26 h 39"/>
                  <a:gd name="T44" fmla="*/ 1 w 27"/>
                  <a:gd name="T45" fmla="*/ 26 h 39"/>
                  <a:gd name="T46" fmla="*/ 3 w 27"/>
                  <a:gd name="T47" fmla="*/ 32 h 39"/>
                  <a:gd name="T48" fmla="*/ 8 w 27"/>
                  <a:gd name="T49" fmla="*/ 36 h 39"/>
                  <a:gd name="T50" fmla="*/ 14 w 27"/>
                  <a:gd name="T51" fmla="*/ 37 h 39"/>
                  <a:gd name="T52" fmla="*/ 20 w 27"/>
                  <a:gd name="T53" fmla="*/ 35 h 39"/>
                  <a:gd name="T54" fmla="*/ 22 w 27"/>
                  <a:gd name="T55" fmla="*/ 31 h 39"/>
                  <a:gd name="T56" fmla="*/ 21 w 27"/>
                  <a:gd name="T57" fmla="*/ 28 h 39"/>
                  <a:gd name="T58" fmla="*/ 18 w 27"/>
                  <a:gd name="T59" fmla="*/ 26 h 39"/>
                  <a:gd name="T60" fmla="*/ 12 w 27"/>
                  <a:gd name="T61" fmla="*/ 22 h 39"/>
                  <a:gd name="T62" fmla="*/ 4 w 27"/>
                  <a:gd name="T63" fmla="*/ 18 h 39"/>
                  <a:gd name="T64" fmla="*/ 1 w 27"/>
                  <a:gd name="T65" fmla="*/ 14 h 39"/>
                  <a:gd name="T66" fmla="*/ 0 w 27"/>
                  <a:gd name="T67" fmla="*/ 10 h 39"/>
                  <a:gd name="T68" fmla="*/ 3 w 27"/>
                  <a:gd name="T69" fmla="*/ 3 h 39"/>
                  <a:gd name="T70" fmla="*/ 12 w 27"/>
                  <a:gd name="T71" fmla="*/ 0 h 39"/>
                  <a:gd name="T72" fmla="*/ 19 w 27"/>
                  <a:gd name="T73" fmla="*/ 2 h 39"/>
                  <a:gd name="T74" fmla="*/ 21 w 27"/>
                  <a:gd name="T75" fmla="*/ 2 h 39"/>
                  <a:gd name="T76" fmla="*/ 23 w 27"/>
                  <a:gd name="T77" fmla="*/ 2 h 39"/>
                  <a:gd name="T78" fmla="*/ 23 w 27"/>
                  <a:gd name="T79" fmla="*/ 0 h 39"/>
                  <a:gd name="T80" fmla="*/ 24 w 27"/>
                  <a:gd name="T8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39">
                    <a:moveTo>
                      <a:pt x="24" y="0"/>
                    </a:moveTo>
                    <a:cubicBezTo>
                      <a:pt x="24" y="13"/>
                      <a:pt x="24" y="13"/>
                      <a:pt x="24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1"/>
                      <a:pt x="22" y="9"/>
                      <a:pt x="21" y="7"/>
                    </a:cubicBezTo>
                    <a:cubicBezTo>
                      <a:pt x="20" y="6"/>
                      <a:pt x="19" y="5"/>
                      <a:pt x="17" y="4"/>
                    </a:cubicBezTo>
                    <a:cubicBezTo>
                      <a:pt x="16" y="3"/>
                      <a:pt x="14" y="2"/>
                      <a:pt x="12" y="2"/>
                    </a:cubicBezTo>
                    <a:cubicBezTo>
                      <a:pt x="10" y="2"/>
                      <a:pt x="8" y="3"/>
                      <a:pt x="7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5" y="10"/>
                      <a:pt x="6" y="11"/>
                    </a:cubicBezTo>
                    <a:cubicBezTo>
                      <a:pt x="7" y="13"/>
                      <a:pt x="10" y="14"/>
                      <a:pt x="15" y="17"/>
                    </a:cubicBezTo>
                    <a:cubicBezTo>
                      <a:pt x="19" y="19"/>
                      <a:pt x="21" y="20"/>
                      <a:pt x="23" y="21"/>
                    </a:cubicBezTo>
                    <a:cubicBezTo>
                      <a:pt x="24" y="22"/>
                      <a:pt x="25" y="23"/>
                      <a:pt x="26" y="25"/>
                    </a:cubicBezTo>
                    <a:cubicBezTo>
                      <a:pt x="27" y="26"/>
                      <a:pt x="27" y="27"/>
                      <a:pt x="27" y="29"/>
                    </a:cubicBezTo>
                    <a:cubicBezTo>
                      <a:pt x="27" y="32"/>
                      <a:pt x="26" y="34"/>
                      <a:pt x="24" y="36"/>
                    </a:cubicBezTo>
                    <a:cubicBezTo>
                      <a:pt x="21" y="38"/>
                      <a:pt x="18" y="39"/>
                      <a:pt x="14" y="39"/>
                    </a:cubicBezTo>
                    <a:cubicBezTo>
                      <a:pt x="13" y="39"/>
                      <a:pt x="12" y="39"/>
                      <a:pt x="11" y="39"/>
                    </a:cubicBezTo>
                    <a:cubicBezTo>
                      <a:pt x="10" y="39"/>
                      <a:pt x="9" y="38"/>
                      <a:pt x="7" y="38"/>
                    </a:cubicBezTo>
                    <a:cubicBezTo>
                      <a:pt x="5" y="37"/>
                      <a:pt x="4" y="37"/>
                      <a:pt x="3" y="37"/>
                    </a:cubicBezTo>
                    <a:cubicBezTo>
                      <a:pt x="3" y="37"/>
                      <a:pt x="2" y="37"/>
                      <a:pt x="2" y="37"/>
                    </a:cubicBezTo>
                    <a:cubicBezTo>
                      <a:pt x="2" y="38"/>
                      <a:pt x="1" y="38"/>
                      <a:pt x="1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9"/>
                      <a:pt x="3" y="31"/>
                      <a:pt x="3" y="32"/>
                    </a:cubicBezTo>
                    <a:cubicBezTo>
                      <a:pt x="4" y="34"/>
                      <a:pt x="6" y="35"/>
                      <a:pt x="8" y="36"/>
                    </a:cubicBezTo>
                    <a:cubicBezTo>
                      <a:pt x="9" y="37"/>
                      <a:pt x="11" y="37"/>
                      <a:pt x="14" y="37"/>
                    </a:cubicBezTo>
                    <a:cubicBezTo>
                      <a:pt x="16" y="37"/>
                      <a:pt x="18" y="36"/>
                      <a:pt x="20" y="35"/>
                    </a:cubicBezTo>
                    <a:cubicBezTo>
                      <a:pt x="21" y="34"/>
                      <a:pt x="22" y="33"/>
                      <a:pt x="22" y="31"/>
                    </a:cubicBezTo>
                    <a:cubicBezTo>
                      <a:pt x="22" y="30"/>
                      <a:pt x="21" y="29"/>
                      <a:pt x="21" y="28"/>
                    </a:cubicBezTo>
                    <a:cubicBezTo>
                      <a:pt x="20" y="27"/>
                      <a:pt x="20" y="26"/>
                      <a:pt x="18" y="26"/>
                    </a:cubicBezTo>
                    <a:cubicBezTo>
                      <a:pt x="18" y="25"/>
                      <a:pt x="15" y="24"/>
                      <a:pt x="12" y="22"/>
                    </a:cubicBezTo>
                    <a:cubicBezTo>
                      <a:pt x="8" y="20"/>
                      <a:pt x="6" y="19"/>
                      <a:pt x="4" y="18"/>
                    </a:cubicBezTo>
                    <a:cubicBezTo>
                      <a:pt x="3" y="17"/>
                      <a:pt x="2" y="16"/>
                      <a:pt x="1" y="14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7"/>
                      <a:pt x="1" y="5"/>
                      <a:pt x="3" y="3"/>
                    </a:cubicBezTo>
                    <a:cubicBezTo>
                      <a:pt x="5" y="1"/>
                      <a:pt x="8" y="0"/>
                      <a:pt x="12" y="0"/>
                    </a:cubicBezTo>
                    <a:cubicBezTo>
                      <a:pt x="14" y="0"/>
                      <a:pt x="16" y="1"/>
                      <a:pt x="19" y="2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2" y="2"/>
                      <a:pt x="22" y="2"/>
                      <a:pt x="23" y="2"/>
                    </a:cubicBezTo>
                    <a:cubicBezTo>
                      <a:pt x="23" y="2"/>
                      <a:pt x="23" y="1"/>
                      <a:pt x="23" y="0"/>
                    </a:cubicBezTo>
                    <a:lnTo>
                      <a:pt x="2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7" name="Freeform 36">
                <a:extLst>
                  <a:ext uri="{FF2B5EF4-FFF2-40B4-BE49-F238E27FC236}">
                    <a16:creationId xmlns="" xmlns:a16="http://schemas.microsoft.com/office/drawing/2014/main" id="{F5E6E3A5-73B5-1E41-B727-F23271B8A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6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8" name="Freeform 37">
                <a:extLst>
                  <a:ext uri="{FF2B5EF4-FFF2-40B4-BE49-F238E27FC236}">
                    <a16:creationId xmlns="" xmlns:a16="http://schemas.microsoft.com/office/drawing/2014/main" id="{F97CD2E2-A565-EA49-86F6-74433A50C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9" name="Freeform 38">
                <a:extLst>
                  <a:ext uri="{FF2B5EF4-FFF2-40B4-BE49-F238E27FC236}">
                    <a16:creationId xmlns="" xmlns:a16="http://schemas.microsoft.com/office/drawing/2014/main" id="{0B07A2A8-0638-044B-8FE9-CA694582D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326"/>
                <a:ext cx="82" cy="71"/>
              </a:xfrm>
              <a:custGeom>
                <a:avLst/>
                <a:gdLst>
                  <a:gd name="T0" fmla="*/ 29 w 43"/>
                  <a:gd name="T1" fmla="*/ 0 h 37"/>
                  <a:gd name="T2" fmla="*/ 43 w 43"/>
                  <a:gd name="T3" fmla="*/ 0 h 37"/>
                  <a:gd name="T4" fmla="*/ 43 w 43"/>
                  <a:gd name="T5" fmla="*/ 1 h 37"/>
                  <a:gd name="T6" fmla="*/ 42 w 43"/>
                  <a:gd name="T7" fmla="*/ 1 h 37"/>
                  <a:gd name="T8" fmla="*/ 40 w 43"/>
                  <a:gd name="T9" fmla="*/ 2 h 37"/>
                  <a:gd name="T10" fmla="*/ 37 w 43"/>
                  <a:gd name="T11" fmla="*/ 3 h 37"/>
                  <a:gd name="T12" fmla="*/ 34 w 43"/>
                  <a:gd name="T13" fmla="*/ 7 h 37"/>
                  <a:gd name="T14" fmla="*/ 24 w 43"/>
                  <a:gd name="T15" fmla="*/ 21 h 37"/>
                  <a:gd name="T16" fmla="*/ 24 w 43"/>
                  <a:gd name="T17" fmla="*/ 31 h 37"/>
                  <a:gd name="T18" fmla="*/ 25 w 43"/>
                  <a:gd name="T19" fmla="*/ 35 h 37"/>
                  <a:gd name="T20" fmla="*/ 29 w 43"/>
                  <a:gd name="T21" fmla="*/ 36 h 37"/>
                  <a:gd name="T22" fmla="*/ 30 w 43"/>
                  <a:gd name="T23" fmla="*/ 36 h 37"/>
                  <a:gd name="T24" fmla="*/ 30 w 43"/>
                  <a:gd name="T25" fmla="*/ 37 h 37"/>
                  <a:gd name="T26" fmla="*/ 13 w 43"/>
                  <a:gd name="T27" fmla="*/ 37 h 37"/>
                  <a:gd name="T28" fmla="*/ 13 w 43"/>
                  <a:gd name="T29" fmla="*/ 36 h 37"/>
                  <a:gd name="T30" fmla="*/ 14 w 43"/>
                  <a:gd name="T31" fmla="*/ 36 h 37"/>
                  <a:gd name="T32" fmla="*/ 18 w 43"/>
                  <a:gd name="T33" fmla="*/ 35 h 37"/>
                  <a:gd name="T34" fmla="*/ 18 w 43"/>
                  <a:gd name="T35" fmla="*/ 31 h 37"/>
                  <a:gd name="T36" fmla="*/ 18 w 43"/>
                  <a:gd name="T37" fmla="*/ 22 h 37"/>
                  <a:gd name="T38" fmla="*/ 7 w 43"/>
                  <a:gd name="T39" fmla="*/ 6 h 37"/>
                  <a:gd name="T40" fmla="*/ 4 w 43"/>
                  <a:gd name="T41" fmla="*/ 3 h 37"/>
                  <a:gd name="T42" fmla="*/ 1 w 43"/>
                  <a:gd name="T43" fmla="*/ 1 h 37"/>
                  <a:gd name="T44" fmla="*/ 0 w 43"/>
                  <a:gd name="T45" fmla="*/ 1 h 37"/>
                  <a:gd name="T46" fmla="*/ 0 w 43"/>
                  <a:gd name="T47" fmla="*/ 0 h 37"/>
                  <a:gd name="T48" fmla="*/ 17 w 43"/>
                  <a:gd name="T49" fmla="*/ 0 h 37"/>
                  <a:gd name="T50" fmla="*/ 17 w 43"/>
                  <a:gd name="T51" fmla="*/ 1 h 37"/>
                  <a:gd name="T52" fmla="*/ 16 w 43"/>
                  <a:gd name="T53" fmla="*/ 1 h 37"/>
                  <a:gd name="T54" fmla="*/ 14 w 43"/>
                  <a:gd name="T55" fmla="*/ 2 h 37"/>
                  <a:gd name="T56" fmla="*/ 13 w 43"/>
                  <a:gd name="T57" fmla="*/ 3 h 37"/>
                  <a:gd name="T58" fmla="*/ 14 w 43"/>
                  <a:gd name="T59" fmla="*/ 7 h 37"/>
                  <a:gd name="T60" fmla="*/ 23 w 43"/>
                  <a:gd name="T61" fmla="*/ 19 h 37"/>
                  <a:gd name="T62" fmla="*/ 31 w 43"/>
                  <a:gd name="T63" fmla="*/ 8 h 37"/>
                  <a:gd name="T64" fmla="*/ 33 w 43"/>
                  <a:gd name="T65" fmla="*/ 4 h 37"/>
                  <a:gd name="T66" fmla="*/ 32 w 43"/>
                  <a:gd name="T67" fmla="*/ 2 h 37"/>
                  <a:gd name="T68" fmla="*/ 31 w 43"/>
                  <a:gd name="T69" fmla="*/ 1 h 37"/>
                  <a:gd name="T70" fmla="*/ 29 w 43"/>
                  <a:gd name="T71" fmla="*/ 1 h 37"/>
                  <a:gd name="T72" fmla="*/ 29 w 43"/>
                  <a:gd name="T7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3" h="37">
                    <a:moveTo>
                      <a:pt x="29" y="0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1" y="1"/>
                      <a:pt x="40" y="2"/>
                    </a:cubicBezTo>
                    <a:cubicBezTo>
                      <a:pt x="39" y="2"/>
                      <a:pt x="38" y="3"/>
                      <a:pt x="37" y="3"/>
                    </a:cubicBezTo>
                    <a:cubicBezTo>
                      <a:pt x="36" y="4"/>
                      <a:pt x="35" y="6"/>
                      <a:pt x="34" y="7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3"/>
                      <a:pt x="24" y="35"/>
                      <a:pt x="25" y="35"/>
                    </a:cubicBezTo>
                    <a:cubicBezTo>
                      <a:pt x="26" y="36"/>
                      <a:pt x="27" y="36"/>
                      <a:pt x="29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6"/>
                      <a:pt x="17" y="36"/>
                      <a:pt x="18" y="35"/>
                    </a:cubicBezTo>
                    <a:cubicBezTo>
                      <a:pt x="18" y="34"/>
                      <a:pt x="18" y="33"/>
                      <a:pt x="18" y="3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5"/>
                      <a:pt x="5" y="3"/>
                      <a:pt x="4" y="3"/>
                    </a:cubicBezTo>
                    <a:cubicBezTo>
                      <a:pt x="4" y="3"/>
                      <a:pt x="3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5" y="1"/>
                      <a:pt x="14" y="2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3" y="4"/>
                      <a:pt x="13" y="5"/>
                      <a:pt x="14" y="7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2" y="6"/>
                      <a:pt x="33" y="5"/>
                      <a:pt x="33" y="4"/>
                    </a:cubicBezTo>
                    <a:cubicBezTo>
                      <a:pt x="33" y="3"/>
                      <a:pt x="33" y="3"/>
                      <a:pt x="32" y="2"/>
                    </a:cubicBezTo>
                    <a:cubicBezTo>
                      <a:pt x="32" y="2"/>
                      <a:pt x="32" y="2"/>
                      <a:pt x="31" y="1"/>
                    </a:cubicBezTo>
                    <a:cubicBezTo>
                      <a:pt x="31" y="1"/>
                      <a:pt x="30" y="1"/>
                      <a:pt x="29" y="1"/>
                    </a:cubicBezTo>
                    <a:lnTo>
                      <a:pt x="2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0" name="Freeform 39">
                <a:extLst>
                  <a:ext uri="{FF2B5EF4-FFF2-40B4-BE49-F238E27FC236}">
                    <a16:creationId xmlns="" xmlns:a16="http://schemas.microsoft.com/office/drawing/2014/main" id="{07F291A6-512A-CB4D-90B4-AA9BA0FF3B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0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4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4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0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3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1" name="Freeform 40">
                <a:extLst>
                  <a:ext uri="{FF2B5EF4-FFF2-40B4-BE49-F238E27FC236}">
                    <a16:creationId xmlns="" xmlns:a16="http://schemas.microsoft.com/office/drawing/2014/main" id="{DD39AC5E-FF30-7941-A502-D68BD703C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326"/>
                <a:ext cx="59" cy="71"/>
              </a:xfrm>
              <a:custGeom>
                <a:avLst/>
                <a:gdLst>
                  <a:gd name="T0" fmla="*/ 12 w 31"/>
                  <a:gd name="T1" fmla="*/ 2 h 37"/>
                  <a:gd name="T2" fmla="*/ 12 w 31"/>
                  <a:gd name="T3" fmla="*/ 17 h 37"/>
                  <a:gd name="T4" fmla="*/ 19 w 31"/>
                  <a:gd name="T5" fmla="*/ 17 h 37"/>
                  <a:gd name="T6" fmla="*/ 23 w 31"/>
                  <a:gd name="T7" fmla="*/ 16 h 37"/>
                  <a:gd name="T8" fmla="*/ 25 w 31"/>
                  <a:gd name="T9" fmla="*/ 12 h 37"/>
                  <a:gd name="T10" fmla="*/ 26 w 31"/>
                  <a:gd name="T11" fmla="*/ 12 h 37"/>
                  <a:gd name="T12" fmla="*/ 26 w 31"/>
                  <a:gd name="T13" fmla="*/ 24 h 37"/>
                  <a:gd name="T14" fmla="*/ 25 w 31"/>
                  <a:gd name="T15" fmla="*/ 24 h 37"/>
                  <a:gd name="T16" fmla="*/ 24 w 31"/>
                  <a:gd name="T17" fmla="*/ 21 h 37"/>
                  <a:gd name="T18" fmla="*/ 22 w 31"/>
                  <a:gd name="T19" fmla="*/ 20 h 37"/>
                  <a:gd name="T20" fmla="*/ 19 w 31"/>
                  <a:gd name="T21" fmla="*/ 19 h 37"/>
                  <a:gd name="T22" fmla="*/ 12 w 31"/>
                  <a:gd name="T23" fmla="*/ 19 h 37"/>
                  <a:gd name="T24" fmla="*/ 12 w 31"/>
                  <a:gd name="T25" fmla="*/ 31 h 37"/>
                  <a:gd name="T26" fmla="*/ 12 w 31"/>
                  <a:gd name="T27" fmla="*/ 34 h 37"/>
                  <a:gd name="T28" fmla="*/ 13 w 31"/>
                  <a:gd name="T29" fmla="*/ 36 h 37"/>
                  <a:gd name="T30" fmla="*/ 16 w 31"/>
                  <a:gd name="T31" fmla="*/ 36 h 37"/>
                  <a:gd name="T32" fmla="*/ 18 w 31"/>
                  <a:gd name="T33" fmla="*/ 36 h 37"/>
                  <a:gd name="T34" fmla="*/ 18 w 31"/>
                  <a:gd name="T35" fmla="*/ 37 h 37"/>
                  <a:gd name="T36" fmla="*/ 0 w 31"/>
                  <a:gd name="T37" fmla="*/ 37 h 37"/>
                  <a:gd name="T38" fmla="*/ 0 w 31"/>
                  <a:gd name="T39" fmla="*/ 36 h 37"/>
                  <a:gd name="T40" fmla="*/ 1 w 31"/>
                  <a:gd name="T41" fmla="*/ 36 h 37"/>
                  <a:gd name="T42" fmla="*/ 5 w 31"/>
                  <a:gd name="T43" fmla="*/ 35 h 37"/>
                  <a:gd name="T44" fmla="*/ 6 w 31"/>
                  <a:gd name="T45" fmla="*/ 31 h 37"/>
                  <a:gd name="T46" fmla="*/ 6 w 31"/>
                  <a:gd name="T47" fmla="*/ 7 h 37"/>
                  <a:gd name="T48" fmla="*/ 5 w 31"/>
                  <a:gd name="T49" fmla="*/ 3 h 37"/>
                  <a:gd name="T50" fmla="*/ 4 w 31"/>
                  <a:gd name="T51" fmla="*/ 2 h 37"/>
                  <a:gd name="T52" fmla="*/ 1 w 31"/>
                  <a:gd name="T53" fmla="*/ 1 h 37"/>
                  <a:gd name="T54" fmla="*/ 0 w 31"/>
                  <a:gd name="T55" fmla="*/ 1 h 37"/>
                  <a:gd name="T56" fmla="*/ 0 w 31"/>
                  <a:gd name="T57" fmla="*/ 0 h 37"/>
                  <a:gd name="T58" fmla="*/ 31 w 31"/>
                  <a:gd name="T59" fmla="*/ 0 h 37"/>
                  <a:gd name="T60" fmla="*/ 31 w 31"/>
                  <a:gd name="T61" fmla="*/ 8 h 37"/>
                  <a:gd name="T62" fmla="*/ 30 w 31"/>
                  <a:gd name="T63" fmla="*/ 8 h 37"/>
                  <a:gd name="T64" fmla="*/ 28 w 31"/>
                  <a:gd name="T65" fmla="*/ 4 h 37"/>
                  <a:gd name="T66" fmla="*/ 26 w 31"/>
                  <a:gd name="T67" fmla="*/ 3 h 37"/>
                  <a:gd name="T68" fmla="*/ 21 w 31"/>
                  <a:gd name="T69" fmla="*/ 2 h 37"/>
                  <a:gd name="T70" fmla="*/ 12 w 31"/>
                  <a:gd name="T71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1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1" y="17"/>
                      <a:pt x="22" y="16"/>
                      <a:pt x="23" y="16"/>
                    </a:cubicBezTo>
                    <a:cubicBezTo>
                      <a:pt x="24" y="15"/>
                      <a:pt x="24" y="14"/>
                      <a:pt x="25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3"/>
                      <a:pt x="24" y="22"/>
                      <a:pt x="24" y="21"/>
                    </a:cubicBezTo>
                    <a:cubicBezTo>
                      <a:pt x="24" y="20"/>
                      <a:pt x="23" y="20"/>
                      <a:pt x="22" y="20"/>
                    </a:cubicBezTo>
                    <a:cubicBezTo>
                      <a:pt x="22" y="19"/>
                      <a:pt x="21" y="19"/>
                      <a:pt x="19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5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9" y="6"/>
                      <a:pt x="29" y="5"/>
                      <a:pt x="28" y="4"/>
                    </a:cubicBezTo>
                    <a:cubicBezTo>
                      <a:pt x="27" y="4"/>
                      <a:pt x="27" y="3"/>
                      <a:pt x="26" y="3"/>
                    </a:cubicBezTo>
                    <a:cubicBezTo>
                      <a:pt x="25" y="2"/>
                      <a:pt x="23" y="2"/>
                      <a:pt x="21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2" name="Freeform 41">
                <a:extLst>
                  <a:ext uri="{FF2B5EF4-FFF2-40B4-BE49-F238E27FC236}">
                    <a16:creationId xmlns="" xmlns:a16="http://schemas.microsoft.com/office/drawing/2014/main" id="{665491AC-7AFD-A641-9993-570298D1BF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45" y="2326"/>
                <a:ext cx="59" cy="71"/>
              </a:xfrm>
              <a:custGeom>
                <a:avLst/>
                <a:gdLst>
                  <a:gd name="T0" fmla="*/ 11 w 31"/>
                  <a:gd name="T1" fmla="*/ 20 h 37"/>
                  <a:gd name="T2" fmla="*/ 11 w 31"/>
                  <a:gd name="T3" fmla="*/ 31 h 37"/>
                  <a:gd name="T4" fmla="*/ 12 w 31"/>
                  <a:gd name="T5" fmla="*/ 35 h 37"/>
                  <a:gd name="T6" fmla="*/ 16 w 31"/>
                  <a:gd name="T7" fmla="*/ 36 h 37"/>
                  <a:gd name="T8" fmla="*/ 17 w 31"/>
                  <a:gd name="T9" fmla="*/ 36 h 37"/>
                  <a:gd name="T10" fmla="*/ 17 w 31"/>
                  <a:gd name="T11" fmla="*/ 37 h 37"/>
                  <a:gd name="T12" fmla="*/ 0 w 31"/>
                  <a:gd name="T13" fmla="*/ 37 h 37"/>
                  <a:gd name="T14" fmla="*/ 0 w 31"/>
                  <a:gd name="T15" fmla="*/ 36 h 37"/>
                  <a:gd name="T16" fmla="*/ 1 w 31"/>
                  <a:gd name="T17" fmla="*/ 36 h 37"/>
                  <a:gd name="T18" fmla="*/ 5 w 31"/>
                  <a:gd name="T19" fmla="*/ 35 h 37"/>
                  <a:gd name="T20" fmla="*/ 6 w 31"/>
                  <a:gd name="T21" fmla="*/ 31 h 37"/>
                  <a:gd name="T22" fmla="*/ 6 w 31"/>
                  <a:gd name="T23" fmla="*/ 7 h 37"/>
                  <a:gd name="T24" fmla="*/ 5 w 31"/>
                  <a:gd name="T25" fmla="*/ 2 h 37"/>
                  <a:gd name="T26" fmla="*/ 1 w 31"/>
                  <a:gd name="T27" fmla="*/ 1 h 37"/>
                  <a:gd name="T28" fmla="*/ 0 w 31"/>
                  <a:gd name="T29" fmla="*/ 1 h 37"/>
                  <a:gd name="T30" fmla="*/ 0 w 31"/>
                  <a:gd name="T31" fmla="*/ 0 h 37"/>
                  <a:gd name="T32" fmla="*/ 15 w 31"/>
                  <a:gd name="T33" fmla="*/ 0 h 37"/>
                  <a:gd name="T34" fmla="*/ 24 w 31"/>
                  <a:gd name="T35" fmla="*/ 1 h 37"/>
                  <a:gd name="T36" fmla="*/ 29 w 31"/>
                  <a:gd name="T37" fmla="*/ 5 h 37"/>
                  <a:gd name="T38" fmla="*/ 31 w 31"/>
                  <a:gd name="T39" fmla="*/ 10 h 37"/>
                  <a:gd name="T40" fmla="*/ 28 w 31"/>
                  <a:gd name="T41" fmla="*/ 18 h 37"/>
                  <a:gd name="T42" fmla="*/ 18 w 31"/>
                  <a:gd name="T43" fmla="*/ 21 h 37"/>
                  <a:gd name="T44" fmla="*/ 15 w 31"/>
                  <a:gd name="T45" fmla="*/ 20 h 37"/>
                  <a:gd name="T46" fmla="*/ 11 w 31"/>
                  <a:gd name="T47" fmla="*/ 20 h 37"/>
                  <a:gd name="T48" fmla="*/ 11 w 31"/>
                  <a:gd name="T49" fmla="*/ 18 h 37"/>
                  <a:gd name="T50" fmla="*/ 14 w 31"/>
                  <a:gd name="T51" fmla="*/ 19 h 37"/>
                  <a:gd name="T52" fmla="*/ 16 w 31"/>
                  <a:gd name="T53" fmla="*/ 19 h 37"/>
                  <a:gd name="T54" fmla="*/ 22 w 31"/>
                  <a:gd name="T55" fmla="*/ 17 h 37"/>
                  <a:gd name="T56" fmla="*/ 24 w 31"/>
                  <a:gd name="T57" fmla="*/ 11 h 37"/>
                  <a:gd name="T58" fmla="*/ 23 w 31"/>
                  <a:gd name="T59" fmla="*/ 6 h 37"/>
                  <a:gd name="T60" fmla="*/ 20 w 31"/>
                  <a:gd name="T61" fmla="*/ 3 h 37"/>
                  <a:gd name="T62" fmla="*/ 15 w 31"/>
                  <a:gd name="T63" fmla="*/ 2 h 37"/>
                  <a:gd name="T64" fmla="*/ 11 w 31"/>
                  <a:gd name="T65" fmla="*/ 3 h 37"/>
                  <a:gd name="T66" fmla="*/ 11 w 31"/>
                  <a:gd name="T67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" h="37">
                    <a:moveTo>
                      <a:pt x="11" y="20"/>
                    </a:move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2" y="35"/>
                      <a:pt x="12" y="35"/>
                    </a:cubicBezTo>
                    <a:cubicBezTo>
                      <a:pt x="13" y="36"/>
                      <a:pt x="14" y="36"/>
                      <a:pt x="16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9" y="0"/>
                      <a:pt x="21" y="0"/>
                      <a:pt x="24" y="1"/>
                    </a:cubicBezTo>
                    <a:cubicBezTo>
                      <a:pt x="26" y="2"/>
                      <a:pt x="27" y="3"/>
                      <a:pt x="29" y="5"/>
                    </a:cubicBezTo>
                    <a:cubicBezTo>
                      <a:pt x="30" y="6"/>
                      <a:pt x="31" y="8"/>
                      <a:pt x="31" y="10"/>
                    </a:cubicBezTo>
                    <a:cubicBezTo>
                      <a:pt x="31" y="13"/>
                      <a:pt x="30" y="16"/>
                      <a:pt x="28" y="18"/>
                    </a:cubicBezTo>
                    <a:cubicBezTo>
                      <a:pt x="26" y="20"/>
                      <a:pt x="22" y="21"/>
                      <a:pt x="18" y="21"/>
                    </a:cubicBezTo>
                    <a:cubicBezTo>
                      <a:pt x="17" y="21"/>
                      <a:pt x="16" y="21"/>
                      <a:pt x="15" y="20"/>
                    </a:cubicBezTo>
                    <a:cubicBezTo>
                      <a:pt x="14" y="20"/>
                      <a:pt x="13" y="20"/>
                      <a:pt x="11" y="20"/>
                    </a:cubicBezTo>
                    <a:close/>
                    <a:moveTo>
                      <a:pt x="11" y="18"/>
                    </a:moveTo>
                    <a:cubicBezTo>
                      <a:pt x="13" y="18"/>
                      <a:pt x="13" y="19"/>
                      <a:pt x="14" y="19"/>
                    </a:cubicBezTo>
                    <a:cubicBezTo>
                      <a:pt x="15" y="19"/>
                      <a:pt x="16" y="19"/>
                      <a:pt x="16" y="19"/>
                    </a:cubicBezTo>
                    <a:cubicBezTo>
                      <a:pt x="19" y="19"/>
                      <a:pt x="20" y="18"/>
                      <a:pt x="22" y="17"/>
                    </a:cubicBezTo>
                    <a:cubicBezTo>
                      <a:pt x="23" y="15"/>
                      <a:pt x="24" y="13"/>
                      <a:pt x="24" y="11"/>
                    </a:cubicBezTo>
                    <a:cubicBezTo>
                      <a:pt x="24" y="9"/>
                      <a:pt x="24" y="8"/>
                      <a:pt x="23" y="6"/>
                    </a:cubicBezTo>
                    <a:cubicBezTo>
                      <a:pt x="22" y="5"/>
                      <a:pt x="21" y="4"/>
                      <a:pt x="20" y="3"/>
                    </a:cubicBezTo>
                    <a:cubicBezTo>
                      <a:pt x="19" y="3"/>
                      <a:pt x="17" y="2"/>
                      <a:pt x="15" y="2"/>
                    </a:cubicBezTo>
                    <a:cubicBezTo>
                      <a:pt x="14" y="2"/>
                      <a:pt x="13" y="2"/>
                      <a:pt x="11" y="3"/>
                    </a:cubicBezTo>
                    <a:lnTo>
                      <a:pt x="11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3" name="Freeform 42">
                <a:extLst>
                  <a:ext uri="{FF2B5EF4-FFF2-40B4-BE49-F238E27FC236}">
                    <a16:creationId xmlns="" xmlns:a16="http://schemas.microsoft.com/office/drawing/2014/main" id="{682250B1-DE83-4B4C-92E1-ED66D6180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326"/>
                <a:ext cx="67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4" y="19"/>
                      <a:pt x="22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2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5" y="35"/>
                      <a:pt x="5" y="35"/>
                      <a:pt x="5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4" name="Freeform 43">
                <a:extLst>
                  <a:ext uri="{FF2B5EF4-FFF2-40B4-BE49-F238E27FC236}">
                    <a16:creationId xmlns="" xmlns:a16="http://schemas.microsoft.com/office/drawing/2014/main" id="{90C0FAD2-E7BF-824C-BE24-87B808D01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5" name="Freeform 44">
                <a:extLst>
                  <a:ext uri="{FF2B5EF4-FFF2-40B4-BE49-F238E27FC236}">
                    <a16:creationId xmlns="" xmlns:a16="http://schemas.microsoft.com/office/drawing/2014/main" id="{6D7E4C19-8FD2-1D41-9830-BDBA62B99E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51" y="2326"/>
                <a:ext cx="79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5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2 w 41"/>
                  <a:gd name="T69" fmla="*/ 16 h 37"/>
                  <a:gd name="T70" fmla="*/ 25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1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4" y="18"/>
                    </a:cubicBezTo>
                    <a:cubicBezTo>
                      <a:pt x="18" y="18"/>
                      <a:pt x="20" y="17"/>
                      <a:pt x="22" y="16"/>
                    </a:cubicBezTo>
                    <a:cubicBezTo>
                      <a:pt x="24" y="14"/>
                      <a:pt x="25" y="12"/>
                      <a:pt x="25" y="10"/>
                    </a:cubicBezTo>
                    <a:cubicBezTo>
                      <a:pt x="25" y="8"/>
                      <a:pt x="25" y="6"/>
                      <a:pt x="23" y="4"/>
                    </a:cubicBezTo>
                    <a:cubicBezTo>
                      <a:pt x="21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6" name="Freeform 45">
                <a:extLst>
                  <a:ext uri="{FF2B5EF4-FFF2-40B4-BE49-F238E27FC236}">
                    <a16:creationId xmlns="" xmlns:a16="http://schemas.microsoft.com/office/drawing/2014/main" id="{F50EC3C1-3657-EB42-BBF9-8DD99BF3E6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32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5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5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1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4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7" name="Freeform 46">
                <a:extLst>
                  <a:ext uri="{FF2B5EF4-FFF2-40B4-BE49-F238E27FC236}">
                    <a16:creationId xmlns="" xmlns:a16="http://schemas.microsoft.com/office/drawing/2014/main" id="{997DFEA9-CD92-8E48-B3AA-A70F82ED7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326"/>
                <a:ext cx="68" cy="71"/>
              </a:xfrm>
              <a:custGeom>
                <a:avLst/>
                <a:gdLst>
                  <a:gd name="T0" fmla="*/ 35 w 36"/>
                  <a:gd name="T1" fmla="*/ 27 h 37"/>
                  <a:gd name="T2" fmla="*/ 36 w 36"/>
                  <a:gd name="T3" fmla="*/ 27 h 37"/>
                  <a:gd name="T4" fmla="*/ 32 w 36"/>
                  <a:gd name="T5" fmla="*/ 37 h 37"/>
                  <a:gd name="T6" fmla="*/ 0 w 36"/>
                  <a:gd name="T7" fmla="*/ 37 h 37"/>
                  <a:gd name="T8" fmla="*/ 0 w 36"/>
                  <a:gd name="T9" fmla="*/ 36 h 37"/>
                  <a:gd name="T10" fmla="*/ 2 w 36"/>
                  <a:gd name="T11" fmla="*/ 36 h 37"/>
                  <a:gd name="T12" fmla="*/ 6 w 36"/>
                  <a:gd name="T13" fmla="*/ 35 h 37"/>
                  <a:gd name="T14" fmla="*/ 6 w 36"/>
                  <a:gd name="T15" fmla="*/ 31 h 37"/>
                  <a:gd name="T16" fmla="*/ 6 w 36"/>
                  <a:gd name="T17" fmla="*/ 7 h 37"/>
                  <a:gd name="T18" fmla="*/ 5 w 36"/>
                  <a:gd name="T19" fmla="*/ 2 h 37"/>
                  <a:gd name="T20" fmla="*/ 2 w 36"/>
                  <a:gd name="T21" fmla="*/ 1 h 37"/>
                  <a:gd name="T22" fmla="*/ 0 w 36"/>
                  <a:gd name="T23" fmla="*/ 1 h 37"/>
                  <a:gd name="T24" fmla="*/ 0 w 36"/>
                  <a:gd name="T25" fmla="*/ 0 h 37"/>
                  <a:gd name="T26" fmla="*/ 19 w 36"/>
                  <a:gd name="T27" fmla="*/ 0 h 37"/>
                  <a:gd name="T28" fmla="*/ 19 w 36"/>
                  <a:gd name="T29" fmla="*/ 1 h 37"/>
                  <a:gd name="T30" fmla="*/ 14 w 36"/>
                  <a:gd name="T31" fmla="*/ 2 h 37"/>
                  <a:gd name="T32" fmla="*/ 13 w 36"/>
                  <a:gd name="T33" fmla="*/ 3 h 37"/>
                  <a:gd name="T34" fmla="*/ 12 w 36"/>
                  <a:gd name="T35" fmla="*/ 7 h 37"/>
                  <a:gd name="T36" fmla="*/ 12 w 36"/>
                  <a:gd name="T37" fmla="*/ 31 h 37"/>
                  <a:gd name="T38" fmla="*/ 13 w 36"/>
                  <a:gd name="T39" fmla="*/ 34 h 37"/>
                  <a:gd name="T40" fmla="*/ 14 w 36"/>
                  <a:gd name="T41" fmla="*/ 35 h 37"/>
                  <a:gd name="T42" fmla="*/ 18 w 36"/>
                  <a:gd name="T43" fmla="*/ 35 h 37"/>
                  <a:gd name="T44" fmla="*/ 21 w 36"/>
                  <a:gd name="T45" fmla="*/ 35 h 37"/>
                  <a:gd name="T46" fmla="*/ 28 w 36"/>
                  <a:gd name="T47" fmla="*/ 34 h 37"/>
                  <a:gd name="T48" fmla="*/ 32 w 36"/>
                  <a:gd name="T49" fmla="*/ 32 h 37"/>
                  <a:gd name="T50" fmla="*/ 35 w 36"/>
                  <a:gd name="T51" fmla="*/ 2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5" y="27"/>
                    </a:moveTo>
                    <a:cubicBezTo>
                      <a:pt x="36" y="27"/>
                      <a:pt x="36" y="27"/>
                      <a:pt x="36" y="2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7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2"/>
                      <a:pt x="12" y="33"/>
                      <a:pt x="13" y="34"/>
                    </a:cubicBezTo>
                    <a:cubicBezTo>
                      <a:pt x="13" y="34"/>
                      <a:pt x="13" y="35"/>
                      <a:pt x="14" y="35"/>
                    </a:cubicBezTo>
                    <a:cubicBezTo>
                      <a:pt x="14" y="35"/>
                      <a:pt x="16" y="35"/>
                      <a:pt x="18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5" y="35"/>
                      <a:pt x="27" y="35"/>
                      <a:pt x="28" y="34"/>
                    </a:cubicBezTo>
                    <a:cubicBezTo>
                      <a:pt x="29" y="34"/>
                      <a:pt x="30" y="33"/>
                      <a:pt x="32" y="32"/>
                    </a:cubicBezTo>
                    <a:cubicBezTo>
                      <a:pt x="33" y="31"/>
                      <a:pt x="34" y="29"/>
                      <a:pt x="35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8" name="Freeform 47">
                <a:extLst>
                  <a:ext uri="{FF2B5EF4-FFF2-40B4-BE49-F238E27FC236}">
                    <a16:creationId xmlns="" xmlns:a16="http://schemas.microsoft.com/office/drawing/2014/main" id="{A96AB466-A713-274A-8464-D2610F54B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326"/>
                <a:ext cx="67" cy="71"/>
              </a:xfrm>
              <a:custGeom>
                <a:avLst/>
                <a:gdLst>
                  <a:gd name="T0" fmla="*/ 11 w 35"/>
                  <a:gd name="T1" fmla="*/ 2 h 37"/>
                  <a:gd name="T2" fmla="*/ 11 w 35"/>
                  <a:gd name="T3" fmla="*/ 17 h 37"/>
                  <a:gd name="T4" fmla="*/ 20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0 w 35"/>
                  <a:gd name="T21" fmla="*/ 19 h 37"/>
                  <a:gd name="T22" fmla="*/ 11 w 35"/>
                  <a:gd name="T23" fmla="*/ 19 h 37"/>
                  <a:gd name="T24" fmla="*/ 11 w 35"/>
                  <a:gd name="T25" fmla="*/ 31 h 37"/>
                  <a:gd name="T26" fmla="*/ 12 w 35"/>
                  <a:gd name="T27" fmla="*/ 34 h 37"/>
                  <a:gd name="T28" fmla="*/ 12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1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1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1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1" y="2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6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4"/>
                      <a:pt x="12" y="34"/>
                    </a:cubicBezTo>
                    <a:cubicBezTo>
                      <a:pt x="12" y="34"/>
                      <a:pt x="12" y="35"/>
                      <a:pt x="12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2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4" y="35"/>
                      <a:pt x="5" y="35"/>
                      <a:pt x="5" y="34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9" name="Freeform 48">
                <a:extLst>
                  <a:ext uri="{FF2B5EF4-FFF2-40B4-BE49-F238E27FC236}">
                    <a16:creationId xmlns="" xmlns:a16="http://schemas.microsoft.com/office/drawing/2014/main" id="{D9F1604F-D96E-D245-9ECC-42A1F28FE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9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7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30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39" y="2"/>
                      <a:pt x="39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8" y="29"/>
                      <a:pt x="37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8" y="38"/>
                      <a:pt x="14" y="37"/>
                      <a:pt x="12" y="36"/>
                    </a:cubicBezTo>
                    <a:cubicBezTo>
                      <a:pt x="10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5" y="33"/>
                      <a:pt x="16" y="34"/>
                      <a:pt x="17" y="35"/>
                    </a:cubicBezTo>
                    <a:cubicBezTo>
                      <a:pt x="19" y="35"/>
                      <a:pt x="20" y="36"/>
                      <a:pt x="22" y="36"/>
                    </a:cubicBezTo>
                    <a:cubicBezTo>
                      <a:pt x="25" y="36"/>
                      <a:pt x="28" y="35"/>
                      <a:pt x="30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4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90" name="Freeform 49">
                <a:extLst>
                  <a:ext uri="{FF2B5EF4-FFF2-40B4-BE49-F238E27FC236}">
                    <a16:creationId xmlns="" xmlns:a16="http://schemas.microsoft.com/office/drawing/2014/main" id="{2723F882-54AD-A24F-BB61-CA2B6E413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326"/>
                <a:ext cx="101" cy="71"/>
              </a:xfrm>
              <a:custGeom>
                <a:avLst/>
                <a:gdLst>
                  <a:gd name="T0" fmla="*/ 24 w 53"/>
                  <a:gd name="T1" fmla="*/ 37 h 37"/>
                  <a:gd name="T2" fmla="*/ 8 w 53"/>
                  <a:gd name="T3" fmla="*/ 6 h 37"/>
                  <a:gd name="T4" fmla="*/ 8 w 53"/>
                  <a:gd name="T5" fmla="*/ 31 h 37"/>
                  <a:gd name="T6" fmla="*/ 9 w 53"/>
                  <a:gd name="T7" fmla="*/ 35 h 37"/>
                  <a:gd name="T8" fmla="*/ 13 w 53"/>
                  <a:gd name="T9" fmla="*/ 36 h 37"/>
                  <a:gd name="T10" fmla="*/ 14 w 53"/>
                  <a:gd name="T11" fmla="*/ 36 h 37"/>
                  <a:gd name="T12" fmla="*/ 14 w 53"/>
                  <a:gd name="T13" fmla="*/ 37 h 37"/>
                  <a:gd name="T14" fmla="*/ 0 w 53"/>
                  <a:gd name="T15" fmla="*/ 37 h 37"/>
                  <a:gd name="T16" fmla="*/ 0 w 53"/>
                  <a:gd name="T17" fmla="*/ 36 h 37"/>
                  <a:gd name="T18" fmla="*/ 1 w 53"/>
                  <a:gd name="T19" fmla="*/ 36 h 37"/>
                  <a:gd name="T20" fmla="*/ 5 w 53"/>
                  <a:gd name="T21" fmla="*/ 35 h 37"/>
                  <a:gd name="T22" fmla="*/ 6 w 53"/>
                  <a:gd name="T23" fmla="*/ 31 h 37"/>
                  <a:gd name="T24" fmla="*/ 6 w 53"/>
                  <a:gd name="T25" fmla="*/ 6 h 37"/>
                  <a:gd name="T26" fmla="*/ 5 w 53"/>
                  <a:gd name="T27" fmla="*/ 3 h 37"/>
                  <a:gd name="T28" fmla="*/ 3 w 53"/>
                  <a:gd name="T29" fmla="*/ 2 h 37"/>
                  <a:gd name="T30" fmla="*/ 0 w 53"/>
                  <a:gd name="T31" fmla="*/ 1 h 37"/>
                  <a:gd name="T32" fmla="*/ 0 w 53"/>
                  <a:gd name="T33" fmla="*/ 0 h 37"/>
                  <a:gd name="T34" fmla="*/ 12 w 53"/>
                  <a:gd name="T35" fmla="*/ 0 h 37"/>
                  <a:gd name="T36" fmla="*/ 26 w 53"/>
                  <a:gd name="T37" fmla="*/ 29 h 37"/>
                  <a:gd name="T38" fmla="*/ 41 w 53"/>
                  <a:gd name="T39" fmla="*/ 0 h 37"/>
                  <a:gd name="T40" fmla="*/ 53 w 53"/>
                  <a:gd name="T41" fmla="*/ 0 h 37"/>
                  <a:gd name="T42" fmla="*/ 53 w 53"/>
                  <a:gd name="T43" fmla="*/ 1 h 37"/>
                  <a:gd name="T44" fmla="*/ 51 w 53"/>
                  <a:gd name="T45" fmla="*/ 1 h 37"/>
                  <a:gd name="T46" fmla="*/ 48 w 53"/>
                  <a:gd name="T47" fmla="*/ 2 h 37"/>
                  <a:gd name="T48" fmla="*/ 47 w 53"/>
                  <a:gd name="T49" fmla="*/ 6 h 37"/>
                  <a:gd name="T50" fmla="*/ 47 w 53"/>
                  <a:gd name="T51" fmla="*/ 31 h 37"/>
                  <a:gd name="T52" fmla="*/ 48 w 53"/>
                  <a:gd name="T53" fmla="*/ 35 h 37"/>
                  <a:gd name="T54" fmla="*/ 51 w 53"/>
                  <a:gd name="T55" fmla="*/ 36 h 37"/>
                  <a:gd name="T56" fmla="*/ 53 w 53"/>
                  <a:gd name="T57" fmla="*/ 36 h 37"/>
                  <a:gd name="T58" fmla="*/ 53 w 53"/>
                  <a:gd name="T59" fmla="*/ 37 h 37"/>
                  <a:gd name="T60" fmla="*/ 35 w 53"/>
                  <a:gd name="T61" fmla="*/ 37 h 37"/>
                  <a:gd name="T62" fmla="*/ 35 w 53"/>
                  <a:gd name="T63" fmla="*/ 36 h 37"/>
                  <a:gd name="T64" fmla="*/ 37 w 53"/>
                  <a:gd name="T65" fmla="*/ 36 h 37"/>
                  <a:gd name="T66" fmla="*/ 40 w 53"/>
                  <a:gd name="T67" fmla="*/ 35 h 37"/>
                  <a:gd name="T68" fmla="*/ 41 w 53"/>
                  <a:gd name="T69" fmla="*/ 31 h 37"/>
                  <a:gd name="T70" fmla="*/ 41 w 53"/>
                  <a:gd name="T71" fmla="*/ 6 h 37"/>
                  <a:gd name="T72" fmla="*/ 25 w 53"/>
                  <a:gd name="T73" fmla="*/ 37 h 37"/>
                  <a:gd name="T74" fmla="*/ 24 w 53"/>
                  <a:gd name="T75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3" h="37">
                    <a:moveTo>
                      <a:pt x="24" y="37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33"/>
                      <a:pt x="9" y="35"/>
                      <a:pt x="9" y="35"/>
                    </a:cubicBezTo>
                    <a:cubicBezTo>
                      <a:pt x="10" y="36"/>
                      <a:pt x="11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0" y="1"/>
                      <a:pt x="48" y="2"/>
                      <a:pt x="48" y="2"/>
                    </a:cubicBezTo>
                    <a:cubicBezTo>
                      <a:pt x="47" y="3"/>
                      <a:pt x="47" y="4"/>
                      <a:pt x="47" y="6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3"/>
                      <a:pt x="47" y="35"/>
                      <a:pt x="48" y="35"/>
                    </a:cubicBezTo>
                    <a:cubicBezTo>
                      <a:pt x="49" y="36"/>
                      <a:pt x="50" y="36"/>
                      <a:pt x="51" y="36"/>
                    </a:cubicBezTo>
                    <a:cubicBezTo>
                      <a:pt x="53" y="36"/>
                      <a:pt x="53" y="36"/>
                      <a:pt x="53" y="36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8" y="36"/>
                      <a:pt x="40" y="36"/>
                      <a:pt x="40" y="35"/>
                    </a:cubicBezTo>
                    <a:cubicBezTo>
                      <a:pt x="41" y="34"/>
                      <a:pt x="41" y="33"/>
                      <a:pt x="41" y="31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25" y="37"/>
                      <a:pt x="25" y="37"/>
                      <a:pt x="25" y="37"/>
                    </a:cubicBezTo>
                    <a:lnTo>
                      <a:pt x="24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  <p:grpSp>
          <p:nvGrpSpPr>
            <p:cNvPr id="123" name="Group 67">
              <a:extLst>
                <a:ext uri="{FF2B5EF4-FFF2-40B4-BE49-F238E27FC236}">
                  <a16:creationId xmlns="" xmlns:a16="http://schemas.microsoft.com/office/drawing/2014/main" id="{A0D298E6-2680-F346-B186-5D2B18913BC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595040" y="83506"/>
              <a:ext cx="533403" cy="535137"/>
              <a:chOff x="594" y="467"/>
              <a:chExt cx="1846" cy="1852"/>
            </a:xfrm>
            <a:solidFill>
              <a:srgbClr val="09234F"/>
            </a:solidFill>
          </p:grpSpPr>
          <p:sp>
            <p:nvSpPr>
              <p:cNvPr id="124" name="Rectangle 68">
                <a:extLst>
                  <a:ext uri="{FF2B5EF4-FFF2-40B4-BE49-F238E27FC236}">
                    <a16:creationId xmlns="" xmlns:a16="http://schemas.microsoft.com/office/drawing/2014/main" id="{70F15E9B-CAC0-D345-8D7B-14E99FF48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9" y="1208"/>
                <a:ext cx="10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5" name="Freeform 69">
                <a:extLst>
                  <a:ext uri="{FF2B5EF4-FFF2-40B4-BE49-F238E27FC236}">
                    <a16:creationId xmlns="" xmlns:a16="http://schemas.microsoft.com/office/drawing/2014/main" id="{37264D80-A120-A64F-8306-19458784B1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0" y="843"/>
                <a:ext cx="945" cy="1112"/>
              </a:xfrm>
              <a:custGeom>
                <a:avLst/>
                <a:gdLst>
                  <a:gd name="T0" fmla="*/ 342 w 495"/>
                  <a:gd name="T1" fmla="*/ 490 h 581"/>
                  <a:gd name="T2" fmla="*/ 266 w 495"/>
                  <a:gd name="T3" fmla="*/ 393 h 581"/>
                  <a:gd name="T4" fmla="*/ 155 w 495"/>
                  <a:gd name="T5" fmla="*/ 426 h 581"/>
                  <a:gd name="T6" fmla="*/ 158 w 495"/>
                  <a:gd name="T7" fmla="*/ 351 h 581"/>
                  <a:gd name="T8" fmla="*/ 108 w 495"/>
                  <a:gd name="T9" fmla="*/ 266 h 581"/>
                  <a:gd name="T10" fmla="*/ 117 w 495"/>
                  <a:gd name="T11" fmla="*/ 114 h 581"/>
                  <a:gd name="T12" fmla="*/ 157 w 495"/>
                  <a:gd name="T13" fmla="*/ 119 h 581"/>
                  <a:gd name="T14" fmla="*/ 167 w 495"/>
                  <a:gd name="T15" fmla="*/ 129 h 581"/>
                  <a:gd name="T16" fmla="*/ 172 w 495"/>
                  <a:gd name="T17" fmla="*/ 169 h 581"/>
                  <a:gd name="T18" fmla="*/ 67 w 495"/>
                  <a:gd name="T19" fmla="*/ 266 h 581"/>
                  <a:gd name="T20" fmla="*/ 152 w 495"/>
                  <a:gd name="T21" fmla="*/ 111 h 581"/>
                  <a:gd name="T22" fmla="*/ 142 w 495"/>
                  <a:gd name="T23" fmla="*/ 149 h 581"/>
                  <a:gd name="T24" fmla="*/ 180 w 495"/>
                  <a:gd name="T25" fmla="*/ 133 h 581"/>
                  <a:gd name="T26" fmla="*/ 181 w 495"/>
                  <a:gd name="T27" fmla="*/ 47 h 581"/>
                  <a:gd name="T28" fmla="*/ 196 w 495"/>
                  <a:gd name="T29" fmla="*/ 283 h 581"/>
                  <a:gd name="T30" fmla="*/ 198 w 495"/>
                  <a:gd name="T31" fmla="*/ 136 h 581"/>
                  <a:gd name="T32" fmla="*/ 201 w 495"/>
                  <a:gd name="T33" fmla="*/ 5 h 581"/>
                  <a:gd name="T34" fmla="*/ 211 w 495"/>
                  <a:gd name="T35" fmla="*/ 61 h 581"/>
                  <a:gd name="T36" fmla="*/ 255 w 495"/>
                  <a:gd name="T37" fmla="*/ 145 h 581"/>
                  <a:gd name="T38" fmla="*/ 278 w 495"/>
                  <a:gd name="T39" fmla="*/ 84 h 581"/>
                  <a:gd name="T40" fmla="*/ 357 w 495"/>
                  <a:gd name="T41" fmla="*/ 54 h 581"/>
                  <a:gd name="T42" fmla="*/ 411 w 495"/>
                  <a:gd name="T43" fmla="*/ 93 h 581"/>
                  <a:gd name="T44" fmla="*/ 430 w 495"/>
                  <a:gd name="T45" fmla="*/ 95 h 581"/>
                  <a:gd name="T46" fmla="*/ 463 w 495"/>
                  <a:gd name="T47" fmla="*/ 155 h 581"/>
                  <a:gd name="T48" fmla="*/ 221 w 495"/>
                  <a:gd name="T49" fmla="*/ 279 h 581"/>
                  <a:gd name="T50" fmla="*/ 349 w 495"/>
                  <a:gd name="T51" fmla="*/ 257 h 581"/>
                  <a:gd name="T52" fmla="*/ 398 w 495"/>
                  <a:gd name="T53" fmla="*/ 210 h 581"/>
                  <a:gd name="T54" fmla="*/ 406 w 495"/>
                  <a:gd name="T55" fmla="*/ 220 h 581"/>
                  <a:gd name="T56" fmla="*/ 411 w 495"/>
                  <a:gd name="T57" fmla="*/ 451 h 581"/>
                  <a:gd name="T58" fmla="*/ 406 w 495"/>
                  <a:gd name="T59" fmla="*/ 321 h 581"/>
                  <a:gd name="T60" fmla="*/ 468 w 495"/>
                  <a:gd name="T61" fmla="*/ 184 h 581"/>
                  <a:gd name="T62" fmla="*/ 460 w 495"/>
                  <a:gd name="T63" fmla="*/ 233 h 581"/>
                  <a:gd name="T64" fmla="*/ 384 w 495"/>
                  <a:gd name="T65" fmla="*/ 222 h 581"/>
                  <a:gd name="T66" fmla="*/ 420 w 495"/>
                  <a:gd name="T67" fmla="*/ 188 h 581"/>
                  <a:gd name="T68" fmla="*/ 364 w 495"/>
                  <a:gd name="T69" fmla="*/ 225 h 581"/>
                  <a:gd name="T70" fmla="*/ 360 w 495"/>
                  <a:gd name="T71" fmla="*/ 188 h 581"/>
                  <a:gd name="T72" fmla="*/ 386 w 495"/>
                  <a:gd name="T73" fmla="*/ 356 h 581"/>
                  <a:gd name="T74" fmla="*/ 220 w 495"/>
                  <a:gd name="T75" fmla="*/ 351 h 581"/>
                  <a:gd name="T76" fmla="*/ 235 w 495"/>
                  <a:gd name="T77" fmla="*/ 315 h 581"/>
                  <a:gd name="T78" fmla="*/ 206 w 495"/>
                  <a:gd name="T79" fmla="*/ 172 h 581"/>
                  <a:gd name="T80" fmla="*/ 238 w 495"/>
                  <a:gd name="T81" fmla="*/ 167 h 581"/>
                  <a:gd name="T82" fmla="*/ 251 w 495"/>
                  <a:gd name="T83" fmla="*/ 158 h 581"/>
                  <a:gd name="T84" fmla="*/ 269 w 495"/>
                  <a:gd name="T85" fmla="*/ 131 h 581"/>
                  <a:gd name="T86" fmla="*/ 278 w 495"/>
                  <a:gd name="T87" fmla="*/ 100 h 581"/>
                  <a:gd name="T88" fmla="*/ 393 w 495"/>
                  <a:gd name="T89" fmla="*/ 130 h 581"/>
                  <a:gd name="T90" fmla="*/ 438 w 495"/>
                  <a:gd name="T91" fmla="*/ 100 h 581"/>
                  <a:gd name="T92" fmla="*/ 438 w 495"/>
                  <a:gd name="T93" fmla="*/ 154 h 581"/>
                  <a:gd name="T94" fmla="*/ 456 w 495"/>
                  <a:gd name="T95" fmla="*/ 159 h 581"/>
                  <a:gd name="T96" fmla="*/ 474 w 495"/>
                  <a:gd name="T97" fmla="*/ 100 h 581"/>
                  <a:gd name="T98" fmla="*/ 455 w 495"/>
                  <a:gd name="T99" fmla="*/ 80 h 581"/>
                  <a:gd name="T100" fmla="*/ 343 w 495"/>
                  <a:gd name="T101" fmla="*/ 34 h 581"/>
                  <a:gd name="T102" fmla="*/ 206 w 495"/>
                  <a:gd name="T103" fmla="*/ 0 h 581"/>
                  <a:gd name="T104" fmla="*/ 173 w 495"/>
                  <a:gd name="T105" fmla="*/ 7 h 581"/>
                  <a:gd name="T106" fmla="*/ 143 w 495"/>
                  <a:gd name="T107" fmla="*/ 23 h 581"/>
                  <a:gd name="T108" fmla="*/ 121 w 495"/>
                  <a:gd name="T109" fmla="*/ 51 h 581"/>
                  <a:gd name="T110" fmla="*/ 148 w 495"/>
                  <a:gd name="T111" fmla="*/ 83 h 581"/>
                  <a:gd name="T112" fmla="*/ 59 w 495"/>
                  <a:gd name="T113" fmla="*/ 98 h 581"/>
                  <a:gd name="T114" fmla="*/ 108 w 495"/>
                  <a:gd name="T115" fmla="*/ 286 h 581"/>
                  <a:gd name="T116" fmla="*/ 152 w 495"/>
                  <a:gd name="T117" fmla="*/ 307 h 581"/>
                  <a:gd name="T118" fmla="*/ 102 w 495"/>
                  <a:gd name="T119" fmla="*/ 418 h 581"/>
                  <a:gd name="T120" fmla="*/ 495 w 495"/>
                  <a:gd name="T121" fmla="*/ 512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5" h="581">
                    <a:moveTo>
                      <a:pt x="369" y="368"/>
                    </a:moveTo>
                    <a:cubicBezTo>
                      <a:pt x="334" y="361"/>
                      <a:pt x="334" y="361"/>
                      <a:pt x="334" y="361"/>
                    </a:cubicBezTo>
                    <a:cubicBezTo>
                      <a:pt x="289" y="371"/>
                      <a:pt x="289" y="371"/>
                      <a:pt x="289" y="371"/>
                    </a:cubicBezTo>
                    <a:cubicBezTo>
                      <a:pt x="298" y="361"/>
                      <a:pt x="298" y="361"/>
                      <a:pt x="298" y="361"/>
                    </a:cubicBezTo>
                    <a:cubicBezTo>
                      <a:pt x="337" y="349"/>
                      <a:pt x="337" y="349"/>
                      <a:pt x="337" y="349"/>
                    </a:cubicBezTo>
                    <a:cubicBezTo>
                      <a:pt x="376" y="362"/>
                      <a:pt x="376" y="362"/>
                      <a:pt x="376" y="362"/>
                    </a:cubicBezTo>
                    <a:lnTo>
                      <a:pt x="369" y="368"/>
                    </a:lnTo>
                    <a:close/>
                    <a:moveTo>
                      <a:pt x="342" y="490"/>
                    </a:moveTo>
                    <a:cubicBezTo>
                      <a:pt x="337" y="470"/>
                      <a:pt x="337" y="470"/>
                      <a:pt x="337" y="470"/>
                    </a:cubicBezTo>
                    <a:cubicBezTo>
                      <a:pt x="349" y="422"/>
                      <a:pt x="349" y="422"/>
                      <a:pt x="349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64" y="420"/>
                      <a:pt x="364" y="420"/>
                      <a:pt x="364" y="420"/>
                    </a:cubicBezTo>
                    <a:cubicBezTo>
                      <a:pt x="375" y="493"/>
                      <a:pt x="375" y="493"/>
                      <a:pt x="375" y="493"/>
                    </a:cubicBezTo>
                    <a:cubicBezTo>
                      <a:pt x="364" y="492"/>
                      <a:pt x="353" y="491"/>
                      <a:pt x="342" y="490"/>
                    </a:cubicBezTo>
                    <a:close/>
                    <a:moveTo>
                      <a:pt x="266" y="393"/>
                    </a:moveTo>
                    <a:cubicBezTo>
                      <a:pt x="299" y="401"/>
                      <a:pt x="299" y="401"/>
                      <a:pt x="299" y="401"/>
                    </a:cubicBezTo>
                    <a:cubicBezTo>
                      <a:pt x="344" y="384"/>
                      <a:pt x="344" y="384"/>
                      <a:pt x="344" y="384"/>
                    </a:cubicBezTo>
                    <a:cubicBezTo>
                      <a:pt x="369" y="396"/>
                      <a:pt x="369" y="396"/>
                      <a:pt x="369" y="396"/>
                    </a:cubicBezTo>
                    <a:cubicBezTo>
                      <a:pt x="344" y="392"/>
                      <a:pt x="344" y="392"/>
                      <a:pt x="344" y="392"/>
                    </a:cubicBezTo>
                    <a:cubicBezTo>
                      <a:pt x="298" y="409"/>
                      <a:pt x="298" y="409"/>
                      <a:pt x="298" y="409"/>
                    </a:cubicBezTo>
                    <a:lnTo>
                      <a:pt x="266" y="393"/>
                    </a:lnTo>
                    <a:close/>
                    <a:moveTo>
                      <a:pt x="171" y="472"/>
                    </a:moveTo>
                    <a:cubicBezTo>
                      <a:pt x="155" y="426"/>
                      <a:pt x="155" y="426"/>
                      <a:pt x="155" y="426"/>
                    </a:cubicBezTo>
                    <a:cubicBezTo>
                      <a:pt x="132" y="419"/>
                      <a:pt x="132" y="419"/>
                      <a:pt x="132" y="419"/>
                    </a:cubicBezTo>
                    <a:cubicBezTo>
                      <a:pt x="170" y="407"/>
                      <a:pt x="170" y="407"/>
                      <a:pt x="170" y="407"/>
                    </a:cubicBezTo>
                    <a:cubicBezTo>
                      <a:pt x="185" y="457"/>
                      <a:pt x="185" y="457"/>
                      <a:pt x="185" y="457"/>
                    </a:cubicBezTo>
                    <a:cubicBezTo>
                      <a:pt x="278" y="443"/>
                      <a:pt x="278" y="443"/>
                      <a:pt x="278" y="443"/>
                    </a:cubicBezTo>
                    <a:lnTo>
                      <a:pt x="171" y="472"/>
                    </a:lnTo>
                    <a:close/>
                    <a:moveTo>
                      <a:pt x="154" y="326"/>
                    </a:moveTo>
                    <a:cubicBezTo>
                      <a:pt x="158" y="326"/>
                      <a:pt x="158" y="326"/>
                      <a:pt x="158" y="326"/>
                    </a:cubicBezTo>
                    <a:cubicBezTo>
                      <a:pt x="158" y="351"/>
                      <a:pt x="158" y="351"/>
                      <a:pt x="158" y="351"/>
                    </a:cubicBezTo>
                    <a:cubicBezTo>
                      <a:pt x="154" y="351"/>
                      <a:pt x="154" y="351"/>
                      <a:pt x="154" y="351"/>
                    </a:cubicBezTo>
                    <a:lnTo>
                      <a:pt x="154" y="326"/>
                    </a:lnTo>
                    <a:close/>
                    <a:moveTo>
                      <a:pt x="164" y="326"/>
                    </a:moveTo>
                    <a:cubicBezTo>
                      <a:pt x="187" y="326"/>
                      <a:pt x="187" y="326"/>
                      <a:pt x="187" y="326"/>
                    </a:cubicBezTo>
                    <a:cubicBezTo>
                      <a:pt x="187" y="351"/>
                      <a:pt x="187" y="351"/>
                      <a:pt x="187" y="351"/>
                    </a:cubicBezTo>
                    <a:cubicBezTo>
                      <a:pt x="164" y="351"/>
                      <a:pt x="164" y="351"/>
                      <a:pt x="164" y="351"/>
                    </a:cubicBezTo>
                    <a:lnTo>
                      <a:pt x="164" y="326"/>
                    </a:lnTo>
                    <a:close/>
                    <a:moveTo>
                      <a:pt x="108" y="266"/>
                    </a:moveTo>
                    <a:cubicBezTo>
                      <a:pt x="108" y="266"/>
                      <a:pt x="108" y="266"/>
                      <a:pt x="108" y="266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78" y="100"/>
                      <a:pt x="78" y="100"/>
                      <a:pt x="78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48" y="98"/>
                      <a:pt x="148" y="98"/>
                      <a:pt x="148" y="98"/>
                    </a:cubicBezTo>
                    <a:cubicBezTo>
                      <a:pt x="149" y="99"/>
                      <a:pt x="149" y="100"/>
                      <a:pt x="149" y="101"/>
                    </a:cubicBezTo>
                    <a:cubicBezTo>
                      <a:pt x="117" y="114"/>
                      <a:pt x="117" y="114"/>
                      <a:pt x="117" y="114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2" y="114"/>
                      <a:pt x="112" y="114"/>
                      <a:pt x="112" y="114"/>
                    </a:cubicBezTo>
                    <a:cubicBezTo>
                      <a:pt x="120" y="132"/>
                      <a:pt x="120" y="132"/>
                      <a:pt x="120" y="132"/>
                    </a:cubicBezTo>
                    <a:cubicBezTo>
                      <a:pt x="124" y="131"/>
                      <a:pt x="124" y="131"/>
                      <a:pt x="124" y="131"/>
                    </a:cubicBezTo>
                    <a:cubicBezTo>
                      <a:pt x="123" y="128"/>
                      <a:pt x="123" y="128"/>
                      <a:pt x="123" y="128"/>
                    </a:cubicBezTo>
                    <a:cubicBezTo>
                      <a:pt x="155" y="115"/>
                      <a:pt x="155" y="115"/>
                      <a:pt x="155" y="115"/>
                    </a:cubicBezTo>
                    <a:cubicBezTo>
                      <a:pt x="155" y="116"/>
                      <a:pt x="156" y="118"/>
                      <a:pt x="157" y="119"/>
                    </a:cubicBezTo>
                    <a:cubicBezTo>
                      <a:pt x="133" y="143"/>
                      <a:pt x="133" y="143"/>
                      <a:pt x="133" y="143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28" y="144"/>
                      <a:pt x="128" y="144"/>
                      <a:pt x="128" y="144"/>
                    </a:cubicBezTo>
                    <a:cubicBezTo>
                      <a:pt x="142" y="158"/>
                      <a:pt x="142" y="158"/>
                      <a:pt x="142" y="158"/>
                    </a:cubicBezTo>
                    <a:cubicBezTo>
                      <a:pt x="146" y="155"/>
                      <a:pt x="146" y="155"/>
                      <a:pt x="146" y="155"/>
                    </a:cubicBezTo>
                    <a:cubicBezTo>
                      <a:pt x="144" y="153"/>
                      <a:pt x="144" y="153"/>
                      <a:pt x="144" y="153"/>
                    </a:cubicBezTo>
                    <a:cubicBezTo>
                      <a:pt x="167" y="129"/>
                      <a:pt x="167" y="129"/>
                      <a:pt x="167" y="129"/>
                    </a:cubicBezTo>
                    <a:cubicBezTo>
                      <a:pt x="169" y="130"/>
                      <a:pt x="170" y="131"/>
                      <a:pt x="171" y="131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4" y="166"/>
                      <a:pt x="154" y="166"/>
                      <a:pt x="154" y="166"/>
                    </a:cubicBezTo>
                    <a:cubicBezTo>
                      <a:pt x="173" y="173"/>
                      <a:pt x="173" y="173"/>
                      <a:pt x="173" y="173"/>
                    </a:cubicBezTo>
                    <a:cubicBezTo>
                      <a:pt x="174" y="169"/>
                      <a:pt x="174" y="169"/>
                      <a:pt x="174" y="169"/>
                    </a:cubicBezTo>
                    <a:cubicBezTo>
                      <a:pt x="172" y="169"/>
                      <a:pt x="172" y="169"/>
                      <a:pt x="172" y="169"/>
                    </a:cubicBezTo>
                    <a:cubicBezTo>
                      <a:pt x="185" y="137"/>
                      <a:pt x="185" y="137"/>
                      <a:pt x="185" y="137"/>
                    </a:cubicBezTo>
                    <a:cubicBezTo>
                      <a:pt x="186" y="138"/>
                      <a:pt x="187" y="138"/>
                      <a:pt x="189" y="138"/>
                    </a:cubicBezTo>
                    <a:cubicBezTo>
                      <a:pt x="189" y="172"/>
                      <a:pt x="189" y="172"/>
                      <a:pt x="189" y="172"/>
                    </a:cubicBezTo>
                    <a:cubicBezTo>
                      <a:pt x="187" y="172"/>
                      <a:pt x="187" y="172"/>
                      <a:pt x="187" y="172"/>
                    </a:cubicBezTo>
                    <a:cubicBezTo>
                      <a:pt x="187" y="266"/>
                      <a:pt x="187" y="266"/>
                      <a:pt x="187" y="266"/>
                    </a:cubicBezTo>
                    <a:lnTo>
                      <a:pt x="108" y="266"/>
                    </a:lnTo>
                    <a:close/>
                    <a:moveTo>
                      <a:pt x="73" y="266"/>
                    </a:moveTo>
                    <a:cubicBezTo>
                      <a:pt x="67" y="266"/>
                      <a:pt x="67" y="266"/>
                      <a:pt x="67" y="266"/>
                    </a:cubicBezTo>
                    <a:cubicBezTo>
                      <a:pt x="67" y="100"/>
                      <a:pt x="67" y="100"/>
                      <a:pt x="67" y="100"/>
                    </a:cubicBezTo>
                    <a:cubicBezTo>
                      <a:pt x="73" y="100"/>
                      <a:pt x="73" y="100"/>
                      <a:pt x="73" y="100"/>
                    </a:cubicBezTo>
                    <a:lnTo>
                      <a:pt x="73" y="266"/>
                    </a:lnTo>
                    <a:close/>
                    <a:moveTo>
                      <a:pt x="152" y="111"/>
                    </a:moveTo>
                    <a:cubicBezTo>
                      <a:pt x="153" y="112"/>
                      <a:pt x="153" y="112"/>
                      <a:pt x="153" y="113"/>
                    </a:cubicBezTo>
                    <a:cubicBezTo>
                      <a:pt x="124" y="125"/>
                      <a:pt x="124" y="125"/>
                      <a:pt x="124" y="125"/>
                    </a:cubicBezTo>
                    <a:cubicBezTo>
                      <a:pt x="123" y="123"/>
                      <a:pt x="123" y="123"/>
                      <a:pt x="123" y="123"/>
                    </a:cubicBezTo>
                    <a:lnTo>
                      <a:pt x="152" y="111"/>
                    </a:lnTo>
                    <a:close/>
                    <a:moveTo>
                      <a:pt x="122" y="57"/>
                    </a:moveTo>
                    <a:cubicBezTo>
                      <a:pt x="122" y="55"/>
                      <a:pt x="122" y="55"/>
                      <a:pt x="122" y="55"/>
                    </a:cubicBezTo>
                    <a:cubicBezTo>
                      <a:pt x="155" y="69"/>
                      <a:pt x="155" y="69"/>
                      <a:pt x="155" y="69"/>
                    </a:cubicBezTo>
                    <a:cubicBezTo>
                      <a:pt x="154" y="71"/>
                      <a:pt x="154" y="71"/>
                      <a:pt x="154" y="71"/>
                    </a:cubicBezTo>
                    <a:lnTo>
                      <a:pt x="122" y="57"/>
                    </a:lnTo>
                    <a:close/>
                    <a:moveTo>
                      <a:pt x="165" y="124"/>
                    </a:moveTo>
                    <a:cubicBezTo>
                      <a:pt x="166" y="125"/>
                      <a:pt x="166" y="125"/>
                      <a:pt x="167" y="126"/>
                    </a:cubicBezTo>
                    <a:cubicBezTo>
                      <a:pt x="142" y="149"/>
                      <a:pt x="142" y="149"/>
                      <a:pt x="142" y="149"/>
                    </a:cubicBezTo>
                    <a:cubicBezTo>
                      <a:pt x="141" y="148"/>
                      <a:pt x="141" y="148"/>
                      <a:pt x="141" y="148"/>
                    </a:cubicBezTo>
                    <a:lnTo>
                      <a:pt x="165" y="124"/>
                    </a:lnTo>
                    <a:close/>
                    <a:moveTo>
                      <a:pt x="139" y="29"/>
                    </a:moveTo>
                    <a:cubicBezTo>
                      <a:pt x="143" y="30"/>
                      <a:pt x="143" y="30"/>
                      <a:pt x="143" y="30"/>
                    </a:cubicBezTo>
                    <a:cubicBezTo>
                      <a:pt x="168" y="54"/>
                      <a:pt x="168" y="54"/>
                      <a:pt x="168" y="54"/>
                    </a:cubicBezTo>
                    <a:cubicBezTo>
                      <a:pt x="165" y="57"/>
                      <a:pt x="165" y="57"/>
                      <a:pt x="165" y="57"/>
                    </a:cubicBezTo>
                    <a:lnTo>
                      <a:pt x="139" y="29"/>
                    </a:lnTo>
                    <a:close/>
                    <a:moveTo>
                      <a:pt x="180" y="133"/>
                    </a:moveTo>
                    <a:cubicBezTo>
                      <a:pt x="181" y="134"/>
                      <a:pt x="182" y="134"/>
                      <a:pt x="183" y="134"/>
                    </a:cubicBezTo>
                    <a:cubicBezTo>
                      <a:pt x="169" y="166"/>
                      <a:pt x="169" y="166"/>
                      <a:pt x="169" y="166"/>
                    </a:cubicBezTo>
                    <a:cubicBezTo>
                      <a:pt x="167" y="166"/>
                      <a:pt x="167" y="166"/>
                      <a:pt x="167" y="166"/>
                    </a:cubicBezTo>
                    <a:lnTo>
                      <a:pt x="180" y="133"/>
                    </a:lnTo>
                    <a:close/>
                    <a:moveTo>
                      <a:pt x="166" y="11"/>
                    </a:moveTo>
                    <a:cubicBezTo>
                      <a:pt x="170" y="18"/>
                      <a:pt x="170" y="18"/>
                      <a:pt x="170" y="18"/>
                    </a:cubicBezTo>
                    <a:cubicBezTo>
                      <a:pt x="184" y="46"/>
                      <a:pt x="184" y="46"/>
                      <a:pt x="184" y="46"/>
                    </a:cubicBezTo>
                    <a:cubicBezTo>
                      <a:pt x="183" y="46"/>
                      <a:pt x="182" y="47"/>
                      <a:pt x="181" y="47"/>
                    </a:cubicBezTo>
                    <a:lnTo>
                      <a:pt x="166" y="11"/>
                    </a:lnTo>
                    <a:close/>
                    <a:moveTo>
                      <a:pt x="196" y="324"/>
                    </a:moveTo>
                    <a:cubicBezTo>
                      <a:pt x="196" y="324"/>
                      <a:pt x="196" y="324"/>
                      <a:pt x="196" y="324"/>
                    </a:cubicBezTo>
                    <a:cubicBezTo>
                      <a:pt x="201" y="328"/>
                      <a:pt x="201" y="328"/>
                      <a:pt x="201" y="328"/>
                    </a:cubicBezTo>
                    <a:cubicBezTo>
                      <a:pt x="201" y="351"/>
                      <a:pt x="201" y="351"/>
                      <a:pt x="201" y="351"/>
                    </a:cubicBezTo>
                    <a:cubicBezTo>
                      <a:pt x="196" y="351"/>
                      <a:pt x="196" y="351"/>
                      <a:pt x="196" y="351"/>
                    </a:cubicBezTo>
                    <a:lnTo>
                      <a:pt x="196" y="324"/>
                    </a:lnTo>
                    <a:close/>
                    <a:moveTo>
                      <a:pt x="196" y="283"/>
                    </a:moveTo>
                    <a:cubicBezTo>
                      <a:pt x="196" y="283"/>
                      <a:pt x="196" y="283"/>
                      <a:pt x="196" y="283"/>
                    </a:cubicBezTo>
                    <a:cubicBezTo>
                      <a:pt x="201" y="287"/>
                      <a:pt x="201" y="287"/>
                      <a:pt x="201" y="287"/>
                    </a:cubicBezTo>
                    <a:cubicBezTo>
                      <a:pt x="201" y="307"/>
                      <a:pt x="201" y="307"/>
                      <a:pt x="201" y="307"/>
                    </a:cubicBezTo>
                    <a:cubicBezTo>
                      <a:pt x="196" y="307"/>
                      <a:pt x="196" y="307"/>
                      <a:pt x="196" y="307"/>
                    </a:cubicBezTo>
                    <a:lnTo>
                      <a:pt x="196" y="283"/>
                    </a:lnTo>
                    <a:close/>
                    <a:moveTo>
                      <a:pt x="196" y="172"/>
                    </a:moveTo>
                    <a:cubicBezTo>
                      <a:pt x="198" y="172"/>
                      <a:pt x="198" y="172"/>
                      <a:pt x="198" y="172"/>
                    </a:cubicBezTo>
                    <a:cubicBezTo>
                      <a:pt x="198" y="136"/>
                      <a:pt x="198" y="136"/>
                      <a:pt x="198" y="136"/>
                    </a:cubicBezTo>
                    <a:cubicBezTo>
                      <a:pt x="199" y="136"/>
                      <a:pt x="200" y="136"/>
                      <a:pt x="201" y="136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267"/>
                      <a:pt x="201" y="267"/>
                      <a:pt x="201" y="267"/>
                    </a:cubicBezTo>
                    <a:cubicBezTo>
                      <a:pt x="196" y="267"/>
                      <a:pt x="196" y="267"/>
                      <a:pt x="196" y="267"/>
                    </a:cubicBezTo>
                    <a:lnTo>
                      <a:pt x="196" y="172"/>
                    </a:lnTo>
                    <a:close/>
                    <a:moveTo>
                      <a:pt x="199" y="5"/>
                    </a:moveTo>
                    <a:cubicBezTo>
                      <a:pt x="201" y="5"/>
                      <a:pt x="201" y="5"/>
                      <a:pt x="201" y="5"/>
                    </a:cubicBezTo>
                    <a:cubicBezTo>
                      <a:pt x="201" y="45"/>
                      <a:pt x="201" y="45"/>
                      <a:pt x="201" y="45"/>
                    </a:cubicBezTo>
                    <a:cubicBezTo>
                      <a:pt x="200" y="45"/>
                      <a:pt x="199" y="45"/>
                      <a:pt x="199" y="45"/>
                    </a:cubicBezTo>
                    <a:lnTo>
                      <a:pt x="199" y="5"/>
                    </a:lnTo>
                    <a:close/>
                    <a:moveTo>
                      <a:pt x="211" y="61"/>
                    </a:moveTo>
                    <a:cubicBezTo>
                      <a:pt x="217" y="61"/>
                      <a:pt x="221" y="66"/>
                      <a:pt x="221" y="72"/>
                    </a:cubicBezTo>
                    <a:cubicBezTo>
                      <a:pt x="221" y="77"/>
                      <a:pt x="217" y="82"/>
                      <a:pt x="211" y="82"/>
                    </a:cubicBezTo>
                    <a:cubicBezTo>
                      <a:pt x="206" y="82"/>
                      <a:pt x="201" y="77"/>
                      <a:pt x="201" y="72"/>
                    </a:cubicBezTo>
                    <a:cubicBezTo>
                      <a:pt x="201" y="66"/>
                      <a:pt x="206" y="61"/>
                      <a:pt x="211" y="61"/>
                    </a:cubicBezTo>
                    <a:close/>
                    <a:moveTo>
                      <a:pt x="231" y="164"/>
                    </a:moveTo>
                    <a:cubicBezTo>
                      <a:pt x="229" y="164"/>
                      <a:pt x="229" y="164"/>
                      <a:pt x="229" y="164"/>
                    </a:cubicBezTo>
                    <a:cubicBezTo>
                      <a:pt x="216" y="132"/>
                      <a:pt x="216" y="132"/>
                      <a:pt x="216" y="132"/>
                    </a:cubicBezTo>
                    <a:cubicBezTo>
                      <a:pt x="219" y="130"/>
                      <a:pt x="219" y="130"/>
                      <a:pt x="219" y="130"/>
                    </a:cubicBezTo>
                    <a:lnTo>
                      <a:pt x="231" y="164"/>
                    </a:lnTo>
                    <a:close/>
                    <a:moveTo>
                      <a:pt x="232" y="119"/>
                    </a:moveTo>
                    <a:cubicBezTo>
                      <a:pt x="257" y="144"/>
                      <a:pt x="257" y="144"/>
                      <a:pt x="257" y="144"/>
                    </a:cubicBezTo>
                    <a:cubicBezTo>
                      <a:pt x="255" y="145"/>
                      <a:pt x="255" y="145"/>
                      <a:pt x="255" y="145"/>
                    </a:cubicBezTo>
                    <a:cubicBezTo>
                      <a:pt x="231" y="121"/>
                      <a:pt x="231" y="121"/>
                      <a:pt x="231" y="121"/>
                    </a:cubicBezTo>
                    <a:cubicBezTo>
                      <a:pt x="231" y="120"/>
                      <a:pt x="232" y="119"/>
                      <a:pt x="232" y="119"/>
                    </a:cubicBezTo>
                    <a:close/>
                    <a:moveTo>
                      <a:pt x="240" y="103"/>
                    </a:moveTo>
                    <a:cubicBezTo>
                      <a:pt x="272" y="116"/>
                      <a:pt x="272" y="116"/>
                      <a:pt x="272" y="116"/>
                    </a:cubicBezTo>
                    <a:cubicBezTo>
                      <a:pt x="271" y="118"/>
                      <a:pt x="271" y="118"/>
                      <a:pt x="271" y="118"/>
                    </a:cubicBezTo>
                    <a:cubicBezTo>
                      <a:pt x="240" y="105"/>
                      <a:pt x="240" y="105"/>
                      <a:pt x="240" y="105"/>
                    </a:cubicBezTo>
                    <a:cubicBezTo>
                      <a:pt x="240" y="104"/>
                      <a:pt x="240" y="103"/>
                      <a:pt x="240" y="103"/>
                    </a:cubicBezTo>
                    <a:close/>
                    <a:moveTo>
                      <a:pt x="278" y="84"/>
                    </a:moveTo>
                    <a:cubicBezTo>
                      <a:pt x="374" y="84"/>
                      <a:pt x="374" y="84"/>
                      <a:pt x="374" y="84"/>
                    </a:cubicBezTo>
                    <a:cubicBezTo>
                      <a:pt x="374" y="88"/>
                      <a:pt x="374" y="88"/>
                      <a:pt x="374" y="88"/>
                    </a:cubicBezTo>
                    <a:cubicBezTo>
                      <a:pt x="278" y="88"/>
                      <a:pt x="278" y="88"/>
                      <a:pt x="278" y="88"/>
                    </a:cubicBezTo>
                    <a:lnTo>
                      <a:pt x="278" y="84"/>
                    </a:lnTo>
                    <a:close/>
                    <a:moveTo>
                      <a:pt x="359" y="56"/>
                    </a:moveTo>
                    <a:cubicBezTo>
                      <a:pt x="361" y="80"/>
                      <a:pt x="361" y="80"/>
                      <a:pt x="361" y="80"/>
                    </a:cubicBezTo>
                    <a:cubicBezTo>
                      <a:pt x="359" y="80"/>
                      <a:pt x="359" y="80"/>
                      <a:pt x="359" y="80"/>
                    </a:cubicBezTo>
                    <a:cubicBezTo>
                      <a:pt x="357" y="54"/>
                      <a:pt x="357" y="54"/>
                      <a:pt x="357" y="54"/>
                    </a:cubicBezTo>
                    <a:lnTo>
                      <a:pt x="359" y="56"/>
                    </a:lnTo>
                    <a:close/>
                    <a:moveTo>
                      <a:pt x="370" y="68"/>
                    </a:moveTo>
                    <a:cubicBezTo>
                      <a:pt x="397" y="84"/>
                      <a:pt x="397" y="84"/>
                      <a:pt x="397" y="84"/>
                    </a:cubicBezTo>
                    <a:cubicBezTo>
                      <a:pt x="397" y="85"/>
                      <a:pt x="397" y="85"/>
                      <a:pt x="397" y="85"/>
                    </a:cubicBezTo>
                    <a:cubicBezTo>
                      <a:pt x="370" y="72"/>
                      <a:pt x="370" y="72"/>
                      <a:pt x="370" y="72"/>
                    </a:cubicBezTo>
                    <a:lnTo>
                      <a:pt x="370" y="68"/>
                    </a:lnTo>
                    <a:close/>
                    <a:moveTo>
                      <a:pt x="411" y="89"/>
                    </a:moveTo>
                    <a:cubicBezTo>
                      <a:pt x="411" y="93"/>
                      <a:pt x="411" y="93"/>
                      <a:pt x="411" y="93"/>
                    </a:cubicBezTo>
                    <a:cubicBezTo>
                      <a:pt x="381" y="99"/>
                      <a:pt x="381" y="99"/>
                      <a:pt x="381" y="99"/>
                    </a:cubicBezTo>
                    <a:cubicBezTo>
                      <a:pt x="377" y="97"/>
                      <a:pt x="377" y="97"/>
                      <a:pt x="377" y="97"/>
                    </a:cubicBezTo>
                    <a:lnTo>
                      <a:pt x="411" y="89"/>
                    </a:lnTo>
                    <a:close/>
                    <a:moveTo>
                      <a:pt x="430" y="95"/>
                    </a:moveTo>
                    <a:cubicBezTo>
                      <a:pt x="402" y="131"/>
                      <a:pt x="402" y="131"/>
                      <a:pt x="402" y="131"/>
                    </a:cubicBezTo>
                    <a:cubicBezTo>
                      <a:pt x="399" y="127"/>
                      <a:pt x="399" y="127"/>
                      <a:pt x="399" y="127"/>
                    </a:cubicBezTo>
                    <a:cubicBezTo>
                      <a:pt x="427" y="91"/>
                      <a:pt x="427" y="91"/>
                      <a:pt x="427" y="91"/>
                    </a:cubicBezTo>
                    <a:lnTo>
                      <a:pt x="430" y="95"/>
                    </a:lnTo>
                    <a:close/>
                    <a:moveTo>
                      <a:pt x="446" y="98"/>
                    </a:moveTo>
                    <a:cubicBezTo>
                      <a:pt x="431" y="144"/>
                      <a:pt x="431" y="144"/>
                      <a:pt x="431" y="144"/>
                    </a:cubicBezTo>
                    <a:cubicBezTo>
                      <a:pt x="429" y="143"/>
                      <a:pt x="429" y="143"/>
                      <a:pt x="429" y="143"/>
                    </a:cubicBezTo>
                    <a:cubicBezTo>
                      <a:pt x="444" y="96"/>
                      <a:pt x="444" y="96"/>
                      <a:pt x="444" y="96"/>
                    </a:cubicBezTo>
                    <a:lnTo>
                      <a:pt x="446" y="98"/>
                    </a:lnTo>
                    <a:close/>
                    <a:moveTo>
                      <a:pt x="460" y="96"/>
                    </a:moveTo>
                    <a:cubicBezTo>
                      <a:pt x="463" y="96"/>
                      <a:pt x="463" y="96"/>
                      <a:pt x="463" y="96"/>
                    </a:cubicBezTo>
                    <a:cubicBezTo>
                      <a:pt x="463" y="155"/>
                      <a:pt x="463" y="155"/>
                      <a:pt x="463" y="155"/>
                    </a:cubicBezTo>
                    <a:cubicBezTo>
                      <a:pt x="460" y="155"/>
                      <a:pt x="460" y="155"/>
                      <a:pt x="460" y="155"/>
                    </a:cubicBezTo>
                    <a:lnTo>
                      <a:pt x="460" y="96"/>
                    </a:lnTo>
                    <a:close/>
                    <a:moveTo>
                      <a:pt x="206" y="286"/>
                    </a:moveTo>
                    <a:cubicBezTo>
                      <a:pt x="216" y="286"/>
                      <a:pt x="216" y="286"/>
                      <a:pt x="216" y="286"/>
                    </a:cubicBezTo>
                    <a:cubicBezTo>
                      <a:pt x="216" y="307"/>
                      <a:pt x="216" y="307"/>
                      <a:pt x="216" y="307"/>
                    </a:cubicBezTo>
                    <a:cubicBezTo>
                      <a:pt x="206" y="307"/>
                      <a:pt x="206" y="307"/>
                      <a:pt x="206" y="307"/>
                    </a:cubicBezTo>
                    <a:lnTo>
                      <a:pt x="206" y="286"/>
                    </a:lnTo>
                    <a:close/>
                    <a:moveTo>
                      <a:pt x="221" y="279"/>
                    </a:moveTo>
                    <a:cubicBezTo>
                      <a:pt x="226" y="276"/>
                      <a:pt x="226" y="276"/>
                      <a:pt x="226" y="276"/>
                    </a:cubicBezTo>
                    <a:cubicBezTo>
                      <a:pt x="226" y="312"/>
                      <a:pt x="226" y="312"/>
                      <a:pt x="226" y="312"/>
                    </a:cubicBezTo>
                    <a:cubicBezTo>
                      <a:pt x="221" y="309"/>
                      <a:pt x="221" y="309"/>
                      <a:pt x="221" y="309"/>
                    </a:cubicBezTo>
                    <a:lnTo>
                      <a:pt x="221" y="279"/>
                    </a:lnTo>
                    <a:close/>
                    <a:moveTo>
                      <a:pt x="345" y="260"/>
                    </a:moveTo>
                    <a:cubicBezTo>
                      <a:pt x="345" y="236"/>
                      <a:pt x="345" y="236"/>
                      <a:pt x="345" y="236"/>
                    </a:cubicBezTo>
                    <a:cubicBezTo>
                      <a:pt x="348" y="236"/>
                      <a:pt x="348" y="236"/>
                      <a:pt x="348" y="236"/>
                    </a:cubicBezTo>
                    <a:cubicBezTo>
                      <a:pt x="349" y="257"/>
                      <a:pt x="349" y="257"/>
                      <a:pt x="349" y="257"/>
                    </a:cubicBezTo>
                    <a:cubicBezTo>
                      <a:pt x="364" y="285"/>
                      <a:pt x="364" y="285"/>
                      <a:pt x="364" y="285"/>
                    </a:cubicBezTo>
                    <a:lnTo>
                      <a:pt x="345" y="260"/>
                    </a:lnTo>
                    <a:close/>
                    <a:moveTo>
                      <a:pt x="397" y="192"/>
                    </a:moveTo>
                    <a:cubicBezTo>
                      <a:pt x="397" y="182"/>
                      <a:pt x="397" y="182"/>
                      <a:pt x="397" y="182"/>
                    </a:cubicBezTo>
                    <a:cubicBezTo>
                      <a:pt x="400" y="182"/>
                      <a:pt x="400" y="182"/>
                      <a:pt x="400" y="182"/>
                    </a:cubicBezTo>
                    <a:cubicBezTo>
                      <a:pt x="409" y="190"/>
                      <a:pt x="409" y="190"/>
                      <a:pt x="409" y="190"/>
                    </a:cubicBezTo>
                    <a:cubicBezTo>
                      <a:pt x="407" y="204"/>
                      <a:pt x="407" y="204"/>
                      <a:pt x="407" y="204"/>
                    </a:cubicBezTo>
                    <a:cubicBezTo>
                      <a:pt x="398" y="210"/>
                      <a:pt x="398" y="210"/>
                      <a:pt x="398" y="210"/>
                    </a:cubicBezTo>
                    <a:cubicBezTo>
                      <a:pt x="394" y="210"/>
                      <a:pt x="394" y="210"/>
                      <a:pt x="394" y="210"/>
                    </a:cubicBezTo>
                    <a:cubicBezTo>
                      <a:pt x="394" y="204"/>
                      <a:pt x="394" y="204"/>
                      <a:pt x="394" y="204"/>
                    </a:cubicBezTo>
                    <a:cubicBezTo>
                      <a:pt x="399" y="204"/>
                      <a:pt x="399" y="204"/>
                      <a:pt x="399" y="204"/>
                    </a:cubicBezTo>
                    <a:cubicBezTo>
                      <a:pt x="399" y="202"/>
                      <a:pt x="399" y="202"/>
                      <a:pt x="399" y="202"/>
                    </a:cubicBezTo>
                    <a:cubicBezTo>
                      <a:pt x="394" y="202"/>
                      <a:pt x="394" y="202"/>
                      <a:pt x="394" y="202"/>
                    </a:cubicBezTo>
                    <a:cubicBezTo>
                      <a:pt x="394" y="192"/>
                      <a:pt x="394" y="192"/>
                      <a:pt x="394" y="192"/>
                    </a:cubicBezTo>
                    <a:lnTo>
                      <a:pt x="397" y="192"/>
                    </a:lnTo>
                    <a:close/>
                    <a:moveTo>
                      <a:pt x="406" y="220"/>
                    </a:moveTo>
                    <a:cubicBezTo>
                      <a:pt x="400" y="220"/>
                      <a:pt x="400" y="220"/>
                      <a:pt x="400" y="220"/>
                    </a:cubicBezTo>
                    <a:cubicBezTo>
                      <a:pt x="400" y="212"/>
                      <a:pt x="400" y="212"/>
                      <a:pt x="400" y="212"/>
                    </a:cubicBezTo>
                    <a:cubicBezTo>
                      <a:pt x="412" y="206"/>
                      <a:pt x="412" y="206"/>
                      <a:pt x="412" y="206"/>
                    </a:cubicBezTo>
                    <a:lnTo>
                      <a:pt x="406" y="220"/>
                    </a:lnTo>
                    <a:close/>
                    <a:moveTo>
                      <a:pt x="413" y="497"/>
                    </a:moveTo>
                    <a:cubicBezTo>
                      <a:pt x="426" y="429"/>
                      <a:pt x="426" y="429"/>
                      <a:pt x="426" y="429"/>
                    </a:cubicBezTo>
                    <a:cubicBezTo>
                      <a:pt x="422" y="403"/>
                      <a:pt x="422" y="403"/>
                      <a:pt x="422" y="403"/>
                    </a:cubicBezTo>
                    <a:cubicBezTo>
                      <a:pt x="411" y="451"/>
                      <a:pt x="411" y="451"/>
                      <a:pt x="411" y="451"/>
                    </a:cubicBezTo>
                    <a:cubicBezTo>
                      <a:pt x="405" y="451"/>
                      <a:pt x="405" y="451"/>
                      <a:pt x="405" y="451"/>
                    </a:cubicBezTo>
                    <a:cubicBezTo>
                      <a:pt x="405" y="408"/>
                      <a:pt x="405" y="408"/>
                      <a:pt x="405" y="408"/>
                    </a:cubicBezTo>
                    <a:cubicBezTo>
                      <a:pt x="423" y="395"/>
                      <a:pt x="423" y="395"/>
                      <a:pt x="423" y="395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397" y="401"/>
                      <a:pt x="397" y="401"/>
                      <a:pt x="397" y="401"/>
                    </a:cubicBezTo>
                    <a:cubicBezTo>
                      <a:pt x="395" y="401"/>
                      <a:pt x="395" y="401"/>
                      <a:pt x="395" y="401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406" y="321"/>
                      <a:pt x="406" y="321"/>
                      <a:pt x="406" y="321"/>
                    </a:cubicBezTo>
                    <a:cubicBezTo>
                      <a:pt x="385" y="302"/>
                      <a:pt x="385" y="302"/>
                      <a:pt x="385" y="302"/>
                    </a:cubicBezTo>
                    <a:cubicBezTo>
                      <a:pt x="405" y="281"/>
                      <a:pt x="405" y="281"/>
                      <a:pt x="405" y="281"/>
                    </a:cubicBezTo>
                    <a:cubicBezTo>
                      <a:pt x="412" y="284"/>
                      <a:pt x="412" y="284"/>
                      <a:pt x="412" y="284"/>
                    </a:cubicBezTo>
                    <a:cubicBezTo>
                      <a:pt x="403" y="302"/>
                      <a:pt x="403" y="302"/>
                      <a:pt x="403" y="302"/>
                    </a:cubicBezTo>
                    <a:cubicBezTo>
                      <a:pt x="425" y="319"/>
                      <a:pt x="425" y="319"/>
                      <a:pt x="425" y="319"/>
                    </a:cubicBezTo>
                    <a:cubicBezTo>
                      <a:pt x="455" y="296"/>
                      <a:pt x="455" y="296"/>
                      <a:pt x="455" y="296"/>
                    </a:cubicBezTo>
                    <a:cubicBezTo>
                      <a:pt x="478" y="218"/>
                      <a:pt x="478" y="218"/>
                      <a:pt x="478" y="218"/>
                    </a:cubicBezTo>
                    <a:cubicBezTo>
                      <a:pt x="468" y="184"/>
                      <a:pt x="468" y="184"/>
                      <a:pt x="468" y="184"/>
                    </a:cubicBezTo>
                    <a:cubicBezTo>
                      <a:pt x="481" y="173"/>
                      <a:pt x="481" y="173"/>
                      <a:pt x="481" y="173"/>
                    </a:cubicBezTo>
                    <a:cubicBezTo>
                      <a:pt x="485" y="167"/>
                      <a:pt x="485" y="167"/>
                      <a:pt x="485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61" y="176"/>
                      <a:pt x="461" y="176"/>
                      <a:pt x="461" y="176"/>
                    </a:cubicBezTo>
                    <a:cubicBezTo>
                      <a:pt x="457" y="226"/>
                      <a:pt x="457" y="226"/>
                      <a:pt x="457" y="226"/>
                    </a:cubicBezTo>
                    <a:cubicBezTo>
                      <a:pt x="416" y="228"/>
                      <a:pt x="416" y="228"/>
                      <a:pt x="416" y="228"/>
                    </a:cubicBezTo>
                    <a:cubicBezTo>
                      <a:pt x="460" y="233"/>
                      <a:pt x="460" y="233"/>
                      <a:pt x="460" y="233"/>
                    </a:cubicBezTo>
                    <a:cubicBezTo>
                      <a:pt x="415" y="240"/>
                      <a:pt x="415" y="240"/>
                      <a:pt x="415" y="240"/>
                    </a:cubicBezTo>
                    <a:cubicBezTo>
                      <a:pt x="421" y="255"/>
                      <a:pt x="421" y="255"/>
                      <a:pt x="421" y="255"/>
                    </a:cubicBezTo>
                    <a:cubicBezTo>
                      <a:pt x="412" y="265"/>
                      <a:pt x="412" y="265"/>
                      <a:pt x="412" y="265"/>
                    </a:cubicBezTo>
                    <a:cubicBezTo>
                      <a:pt x="393" y="258"/>
                      <a:pt x="393" y="258"/>
                      <a:pt x="393" y="258"/>
                    </a:cubicBezTo>
                    <a:cubicBezTo>
                      <a:pt x="376" y="267"/>
                      <a:pt x="376" y="267"/>
                      <a:pt x="376" y="267"/>
                    </a:cubicBezTo>
                    <a:cubicBezTo>
                      <a:pt x="367" y="256"/>
                      <a:pt x="367" y="256"/>
                      <a:pt x="367" y="256"/>
                    </a:cubicBezTo>
                    <a:cubicBezTo>
                      <a:pt x="379" y="222"/>
                      <a:pt x="379" y="222"/>
                      <a:pt x="379" y="222"/>
                    </a:cubicBezTo>
                    <a:cubicBezTo>
                      <a:pt x="384" y="222"/>
                      <a:pt x="384" y="222"/>
                      <a:pt x="384" y="222"/>
                    </a:cubicBezTo>
                    <a:cubicBezTo>
                      <a:pt x="386" y="251"/>
                      <a:pt x="386" y="251"/>
                      <a:pt x="386" y="251"/>
                    </a:cubicBezTo>
                    <a:cubicBezTo>
                      <a:pt x="393" y="230"/>
                      <a:pt x="393" y="230"/>
                      <a:pt x="393" y="230"/>
                    </a:cubicBezTo>
                    <a:cubicBezTo>
                      <a:pt x="410" y="232"/>
                      <a:pt x="410" y="232"/>
                      <a:pt x="410" y="232"/>
                    </a:cubicBezTo>
                    <a:cubicBezTo>
                      <a:pt x="403" y="228"/>
                      <a:pt x="403" y="228"/>
                      <a:pt x="403" y="228"/>
                    </a:cubicBezTo>
                    <a:cubicBezTo>
                      <a:pt x="414" y="228"/>
                      <a:pt x="414" y="228"/>
                      <a:pt x="414" y="228"/>
                    </a:cubicBezTo>
                    <a:cubicBezTo>
                      <a:pt x="411" y="220"/>
                      <a:pt x="411" y="220"/>
                      <a:pt x="411" y="220"/>
                    </a:cubicBezTo>
                    <a:cubicBezTo>
                      <a:pt x="418" y="210"/>
                      <a:pt x="418" y="210"/>
                      <a:pt x="418" y="210"/>
                    </a:cubicBezTo>
                    <a:cubicBezTo>
                      <a:pt x="420" y="188"/>
                      <a:pt x="420" y="188"/>
                      <a:pt x="420" y="188"/>
                    </a:cubicBezTo>
                    <a:cubicBezTo>
                      <a:pt x="405" y="176"/>
                      <a:pt x="405" y="176"/>
                      <a:pt x="405" y="176"/>
                    </a:cubicBezTo>
                    <a:cubicBezTo>
                      <a:pt x="393" y="176"/>
                      <a:pt x="393" y="176"/>
                      <a:pt x="393" y="176"/>
                    </a:cubicBezTo>
                    <a:cubicBezTo>
                      <a:pt x="383" y="184"/>
                      <a:pt x="383" y="184"/>
                      <a:pt x="383" y="184"/>
                    </a:cubicBezTo>
                    <a:cubicBezTo>
                      <a:pt x="380" y="122"/>
                      <a:pt x="380" y="122"/>
                      <a:pt x="380" y="122"/>
                    </a:cubicBezTo>
                    <a:cubicBezTo>
                      <a:pt x="377" y="118"/>
                      <a:pt x="377" y="118"/>
                      <a:pt x="377" y="118"/>
                    </a:cubicBezTo>
                    <a:cubicBezTo>
                      <a:pt x="374" y="221"/>
                      <a:pt x="374" y="221"/>
                      <a:pt x="374" y="221"/>
                    </a:cubicBezTo>
                    <a:cubicBezTo>
                      <a:pt x="367" y="234"/>
                      <a:pt x="367" y="234"/>
                      <a:pt x="367" y="234"/>
                    </a:cubicBezTo>
                    <a:cubicBezTo>
                      <a:pt x="367" y="234"/>
                      <a:pt x="366" y="232"/>
                      <a:pt x="364" y="225"/>
                    </a:cubicBezTo>
                    <a:cubicBezTo>
                      <a:pt x="362" y="219"/>
                      <a:pt x="365" y="200"/>
                      <a:pt x="365" y="200"/>
                    </a:cubicBezTo>
                    <a:cubicBezTo>
                      <a:pt x="372" y="120"/>
                      <a:pt x="372" y="120"/>
                      <a:pt x="372" y="120"/>
                    </a:cubicBezTo>
                    <a:cubicBezTo>
                      <a:pt x="366" y="127"/>
                      <a:pt x="366" y="127"/>
                      <a:pt x="366" y="127"/>
                    </a:cubicBezTo>
                    <a:cubicBezTo>
                      <a:pt x="362" y="176"/>
                      <a:pt x="362" y="176"/>
                      <a:pt x="362" y="176"/>
                    </a:cubicBezTo>
                    <a:cubicBezTo>
                      <a:pt x="344" y="189"/>
                      <a:pt x="344" y="189"/>
                      <a:pt x="344" y="189"/>
                    </a:cubicBezTo>
                    <a:cubicBezTo>
                      <a:pt x="339" y="216"/>
                      <a:pt x="339" y="216"/>
                      <a:pt x="339" y="216"/>
                    </a:cubicBezTo>
                    <a:cubicBezTo>
                      <a:pt x="347" y="195"/>
                      <a:pt x="347" y="195"/>
                      <a:pt x="347" y="195"/>
                    </a:cubicBezTo>
                    <a:cubicBezTo>
                      <a:pt x="360" y="188"/>
                      <a:pt x="360" y="188"/>
                      <a:pt x="360" y="188"/>
                    </a:cubicBezTo>
                    <a:cubicBezTo>
                      <a:pt x="359" y="201"/>
                      <a:pt x="359" y="201"/>
                      <a:pt x="359" y="201"/>
                    </a:cubicBezTo>
                    <a:cubicBezTo>
                      <a:pt x="349" y="207"/>
                      <a:pt x="349" y="207"/>
                      <a:pt x="349" y="207"/>
                    </a:cubicBezTo>
                    <a:cubicBezTo>
                      <a:pt x="331" y="230"/>
                      <a:pt x="331" y="230"/>
                      <a:pt x="331" y="230"/>
                    </a:cubicBezTo>
                    <a:cubicBezTo>
                      <a:pt x="329" y="270"/>
                      <a:pt x="329" y="270"/>
                      <a:pt x="329" y="270"/>
                    </a:cubicBezTo>
                    <a:cubicBezTo>
                      <a:pt x="369" y="305"/>
                      <a:pt x="369" y="305"/>
                      <a:pt x="369" y="305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386" y="356"/>
                      <a:pt x="386" y="356"/>
                      <a:pt x="386" y="356"/>
                    </a:cubicBezTo>
                    <a:cubicBezTo>
                      <a:pt x="349" y="337"/>
                      <a:pt x="349" y="337"/>
                      <a:pt x="349" y="337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289" y="318"/>
                      <a:pt x="289" y="318"/>
                      <a:pt x="289" y="318"/>
                    </a:cubicBezTo>
                    <a:cubicBezTo>
                      <a:pt x="252" y="337"/>
                      <a:pt x="252" y="337"/>
                      <a:pt x="252" y="337"/>
                    </a:cubicBezTo>
                    <a:cubicBezTo>
                      <a:pt x="252" y="350"/>
                      <a:pt x="252" y="350"/>
                      <a:pt x="252" y="350"/>
                    </a:cubicBezTo>
                    <a:cubicBezTo>
                      <a:pt x="252" y="367"/>
                      <a:pt x="252" y="367"/>
                      <a:pt x="252" y="367"/>
                    </a:cubicBezTo>
                    <a:cubicBezTo>
                      <a:pt x="229" y="367"/>
                      <a:pt x="229" y="367"/>
                      <a:pt x="229" y="367"/>
                    </a:cubicBezTo>
                    <a:cubicBezTo>
                      <a:pt x="220" y="351"/>
                      <a:pt x="220" y="351"/>
                      <a:pt x="220" y="351"/>
                    </a:cubicBezTo>
                    <a:cubicBezTo>
                      <a:pt x="206" y="351"/>
                      <a:pt x="206" y="351"/>
                      <a:pt x="206" y="351"/>
                    </a:cubicBezTo>
                    <a:cubicBezTo>
                      <a:pt x="206" y="326"/>
                      <a:pt x="206" y="326"/>
                      <a:pt x="206" y="326"/>
                    </a:cubicBezTo>
                    <a:cubicBezTo>
                      <a:pt x="226" y="326"/>
                      <a:pt x="226" y="326"/>
                      <a:pt x="226" y="326"/>
                    </a:cubicBezTo>
                    <a:cubicBezTo>
                      <a:pt x="226" y="326"/>
                      <a:pt x="226" y="326"/>
                      <a:pt x="227" y="326"/>
                    </a:cubicBezTo>
                    <a:cubicBezTo>
                      <a:pt x="231" y="326"/>
                      <a:pt x="235" y="323"/>
                      <a:pt x="235" y="318"/>
                    </a:cubicBezTo>
                    <a:cubicBezTo>
                      <a:pt x="235" y="318"/>
                      <a:pt x="235" y="318"/>
                      <a:pt x="235" y="318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0"/>
                      <a:pt x="231" y="266"/>
                      <a:pt x="227" y="266"/>
                    </a:cubicBezTo>
                    <a:cubicBezTo>
                      <a:pt x="227" y="266"/>
                      <a:pt x="226" y="266"/>
                      <a:pt x="226" y="266"/>
                    </a:cubicBezTo>
                    <a:cubicBezTo>
                      <a:pt x="206" y="266"/>
                      <a:pt x="206" y="266"/>
                      <a:pt x="206" y="266"/>
                    </a:cubicBezTo>
                    <a:cubicBezTo>
                      <a:pt x="206" y="172"/>
                      <a:pt x="206" y="172"/>
                      <a:pt x="206" y="172"/>
                    </a:cubicBezTo>
                    <a:cubicBezTo>
                      <a:pt x="204" y="172"/>
                      <a:pt x="204" y="172"/>
                      <a:pt x="204" y="172"/>
                    </a:cubicBezTo>
                    <a:cubicBezTo>
                      <a:pt x="204" y="138"/>
                      <a:pt x="204" y="138"/>
                      <a:pt x="204" y="138"/>
                    </a:cubicBezTo>
                    <a:cubicBezTo>
                      <a:pt x="206" y="138"/>
                      <a:pt x="207" y="137"/>
                      <a:pt x="208" y="137"/>
                    </a:cubicBezTo>
                    <a:cubicBezTo>
                      <a:pt x="220" y="169"/>
                      <a:pt x="220" y="169"/>
                      <a:pt x="220" y="169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20" y="174"/>
                      <a:pt x="220" y="174"/>
                      <a:pt x="220" y="174"/>
                    </a:cubicBezTo>
                    <a:cubicBezTo>
                      <a:pt x="238" y="167"/>
                      <a:pt x="238" y="167"/>
                      <a:pt x="238" y="167"/>
                    </a:cubicBezTo>
                    <a:cubicBezTo>
                      <a:pt x="237" y="163"/>
                      <a:pt x="237" y="163"/>
                      <a:pt x="237" y="163"/>
                    </a:cubicBezTo>
                    <a:cubicBezTo>
                      <a:pt x="235" y="163"/>
                      <a:pt x="235" y="163"/>
                      <a:pt x="235" y="163"/>
                    </a:cubicBezTo>
                    <a:cubicBezTo>
                      <a:pt x="222" y="131"/>
                      <a:pt x="222" y="131"/>
                      <a:pt x="222" y="131"/>
                    </a:cubicBezTo>
                    <a:cubicBezTo>
                      <a:pt x="223" y="130"/>
                      <a:pt x="224" y="130"/>
                      <a:pt x="225" y="129"/>
                    </a:cubicBezTo>
                    <a:cubicBezTo>
                      <a:pt x="250" y="153"/>
                      <a:pt x="250" y="153"/>
                      <a:pt x="250" y="153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51" y="158"/>
                      <a:pt x="251" y="158"/>
                      <a:pt x="251" y="158"/>
                    </a:cubicBezTo>
                    <a:cubicBezTo>
                      <a:pt x="265" y="144"/>
                      <a:pt x="265" y="144"/>
                      <a:pt x="265" y="144"/>
                    </a:cubicBezTo>
                    <a:cubicBezTo>
                      <a:pt x="262" y="141"/>
                      <a:pt x="262" y="141"/>
                      <a:pt x="262" y="141"/>
                    </a:cubicBezTo>
                    <a:cubicBezTo>
                      <a:pt x="260" y="142"/>
                      <a:pt x="260" y="142"/>
                      <a:pt x="260" y="142"/>
                    </a:cubicBezTo>
                    <a:cubicBezTo>
                      <a:pt x="235" y="118"/>
                      <a:pt x="235" y="118"/>
                      <a:pt x="235" y="118"/>
                    </a:cubicBezTo>
                    <a:cubicBezTo>
                      <a:pt x="236" y="117"/>
                      <a:pt x="237" y="116"/>
                      <a:pt x="237" y="115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81" y="114"/>
                      <a:pt x="281" y="114"/>
                      <a:pt x="281" y="114"/>
                    </a:cubicBezTo>
                    <a:cubicBezTo>
                      <a:pt x="277" y="112"/>
                      <a:pt x="277" y="112"/>
                      <a:pt x="277" y="112"/>
                    </a:cubicBezTo>
                    <a:cubicBezTo>
                      <a:pt x="276" y="114"/>
                      <a:pt x="276" y="114"/>
                      <a:pt x="276" y="114"/>
                    </a:cubicBezTo>
                    <a:cubicBezTo>
                      <a:pt x="243" y="101"/>
                      <a:pt x="243" y="101"/>
                      <a:pt x="243" y="101"/>
                    </a:cubicBezTo>
                    <a:cubicBezTo>
                      <a:pt x="243" y="100"/>
                      <a:pt x="243" y="99"/>
                      <a:pt x="243" y="98"/>
                    </a:cubicBezTo>
                    <a:cubicBezTo>
                      <a:pt x="278" y="98"/>
                      <a:pt x="278" y="98"/>
                      <a:pt x="278" y="98"/>
                    </a:cubicBezTo>
                    <a:cubicBezTo>
                      <a:pt x="278" y="100"/>
                      <a:pt x="278" y="100"/>
                      <a:pt x="278" y="100"/>
                    </a:cubicBezTo>
                    <a:cubicBezTo>
                      <a:pt x="368" y="100"/>
                      <a:pt x="368" y="100"/>
                      <a:pt x="368" y="100"/>
                    </a:cubicBezTo>
                    <a:cubicBezTo>
                      <a:pt x="368" y="101"/>
                      <a:pt x="368" y="103"/>
                      <a:pt x="369" y="105"/>
                    </a:cubicBezTo>
                    <a:cubicBezTo>
                      <a:pt x="371" y="109"/>
                      <a:pt x="373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406" y="100"/>
                      <a:pt x="406" y="100"/>
                      <a:pt x="406" y="100"/>
                    </a:cubicBezTo>
                    <a:cubicBezTo>
                      <a:pt x="415" y="100"/>
                      <a:pt x="415" y="100"/>
                      <a:pt x="415" y="10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1"/>
                      <a:pt x="395" y="134"/>
                      <a:pt x="398" y="137"/>
                    </a:cubicBezTo>
                    <a:cubicBezTo>
                      <a:pt x="402" y="139"/>
                      <a:pt x="405" y="140"/>
                      <a:pt x="406" y="139"/>
                    </a:cubicBezTo>
                    <a:cubicBezTo>
                      <a:pt x="406" y="139"/>
                      <a:pt x="406" y="139"/>
                      <a:pt x="406" y="139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9"/>
                      <a:pt x="425" y="151"/>
                      <a:pt x="429" y="153"/>
                    </a:cubicBezTo>
                    <a:cubicBezTo>
                      <a:pt x="434" y="154"/>
                      <a:pt x="437" y="155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3"/>
                      <a:pt x="438" y="153"/>
                    </a:cubicBezTo>
                    <a:cubicBezTo>
                      <a:pt x="438" y="153"/>
                      <a:pt x="438" y="153"/>
                      <a:pt x="438" y="153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7" y="160"/>
                      <a:pt x="461" y="161"/>
                      <a:pt x="465" y="161"/>
                    </a:cubicBezTo>
                    <a:cubicBezTo>
                      <a:pt x="470" y="161"/>
                      <a:pt x="474" y="160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00"/>
                      <a:pt x="474" y="100"/>
                      <a:pt x="474" y="100"/>
                    </a:cubicBezTo>
                    <a:cubicBezTo>
                      <a:pt x="481" y="100"/>
                      <a:pt x="481" y="100"/>
                      <a:pt x="481" y="100"/>
                    </a:cubicBezTo>
                    <a:cubicBezTo>
                      <a:pt x="481" y="88"/>
                      <a:pt x="481" y="88"/>
                      <a:pt x="481" y="88"/>
                    </a:cubicBezTo>
                    <a:cubicBezTo>
                      <a:pt x="412" y="88"/>
                      <a:pt x="412" y="88"/>
                      <a:pt x="412" y="88"/>
                    </a:cubicBezTo>
                    <a:cubicBezTo>
                      <a:pt x="412" y="84"/>
                      <a:pt x="412" y="84"/>
                      <a:pt x="412" y="84"/>
                    </a:cubicBezTo>
                    <a:cubicBezTo>
                      <a:pt x="481" y="84"/>
                      <a:pt x="481" y="84"/>
                      <a:pt x="481" y="84"/>
                    </a:cubicBezTo>
                    <a:cubicBezTo>
                      <a:pt x="481" y="80"/>
                      <a:pt x="481" y="80"/>
                      <a:pt x="481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11" y="80"/>
                      <a:pt x="411" y="80"/>
                      <a:pt x="411" y="80"/>
                    </a:cubicBezTo>
                    <a:cubicBezTo>
                      <a:pt x="404" y="79"/>
                      <a:pt x="385" y="75"/>
                      <a:pt x="373" y="63"/>
                    </a:cubicBezTo>
                    <a:cubicBezTo>
                      <a:pt x="357" y="46"/>
                      <a:pt x="356" y="34"/>
                      <a:pt x="356" y="34"/>
                    </a:cubicBezTo>
                    <a:cubicBezTo>
                      <a:pt x="353" y="34"/>
                      <a:pt x="353" y="34"/>
                      <a:pt x="353" y="34"/>
                    </a:cubicBezTo>
                    <a:cubicBezTo>
                      <a:pt x="353" y="80"/>
                      <a:pt x="353" y="80"/>
                      <a:pt x="353" y="80"/>
                    </a:cubicBezTo>
                    <a:cubicBezTo>
                      <a:pt x="350" y="80"/>
                      <a:pt x="350" y="80"/>
                      <a:pt x="350" y="80"/>
                    </a:cubicBezTo>
                    <a:cubicBezTo>
                      <a:pt x="350" y="34"/>
                      <a:pt x="350" y="34"/>
                      <a:pt x="350" y="34"/>
                    </a:cubicBezTo>
                    <a:cubicBezTo>
                      <a:pt x="343" y="34"/>
                      <a:pt x="343" y="34"/>
                      <a:pt x="343" y="34"/>
                    </a:cubicBezTo>
                    <a:cubicBezTo>
                      <a:pt x="343" y="80"/>
                      <a:pt x="343" y="80"/>
                      <a:pt x="343" y="80"/>
                    </a:cubicBezTo>
                    <a:cubicBezTo>
                      <a:pt x="278" y="80"/>
                      <a:pt x="278" y="80"/>
                      <a:pt x="278" y="80"/>
                    </a:cubicBezTo>
                    <a:cubicBezTo>
                      <a:pt x="278" y="83"/>
                      <a:pt x="278" y="83"/>
                      <a:pt x="278" y="83"/>
                    </a:cubicBezTo>
                    <a:cubicBezTo>
                      <a:pt x="243" y="83"/>
                      <a:pt x="243" y="83"/>
                      <a:pt x="243" y="83"/>
                    </a:cubicBezTo>
                    <a:cubicBezTo>
                      <a:pt x="240" y="62"/>
                      <a:pt x="224" y="46"/>
                      <a:pt x="204" y="43"/>
                    </a:cubicBezTo>
                    <a:cubicBezTo>
                      <a:pt x="204" y="4"/>
                      <a:pt x="204" y="4"/>
                      <a:pt x="204" y="4"/>
                    </a:cubicBezTo>
                    <a:cubicBezTo>
                      <a:pt x="206" y="4"/>
                      <a:pt x="206" y="4"/>
                      <a:pt x="206" y="4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186" y="4"/>
                      <a:pt x="186" y="4"/>
                      <a:pt x="186" y="4"/>
                    </a:cubicBezTo>
                    <a:cubicBezTo>
                      <a:pt x="189" y="4"/>
                      <a:pt x="189" y="4"/>
                      <a:pt x="189" y="4"/>
                    </a:cubicBezTo>
                    <a:cubicBezTo>
                      <a:pt x="189" y="43"/>
                      <a:pt x="189" y="43"/>
                      <a:pt x="189" y="43"/>
                    </a:cubicBezTo>
                    <a:cubicBezTo>
                      <a:pt x="188" y="43"/>
                      <a:pt x="186" y="43"/>
                      <a:pt x="185" y="44"/>
                    </a:cubicBezTo>
                    <a:cubicBezTo>
                      <a:pt x="171" y="8"/>
                      <a:pt x="171" y="8"/>
                      <a:pt x="171" y="8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1" y="3"/>
                      <a:pt x="171" y="3"/>
                      <a:pt x="171" y="3"/>
                    </a:cubicBezTo>
                    <a:cubicBezTo>
                      <a:pt x="153" y="11"/>
                      <a:pt x="153" y="11"/>
                      <a:pt x="153" y="11"/>
                    </a:cubicBezTo>
                    <a:cubicBezTo>
                      <a:pt x="155" y="15"/>
                      <a:pt x="155" y="15"/>
                      <a:pt x="155" y="15"/>
                    </a:cubicBezTo>
                    <a:cubicBezTo>
                      <a:pt x="157" y="14"/>
                      <a:pt x="157" y="14"/>
                      <a:pt x="157" y="14"/>
                    </a:cubicBezTo>
                    <a:cubicBezTo>
                      <a:pt x="171" y="49"/>
                      <a:pt x="171" y="49"/>
                      <a:pt x="171" y="49"/>
                    </a:cubicBezTo>
                    <a:cubicBezTo>
                      <a:pt x="170" y="50"/>
                      <a:pt x="169" y="50"/>
                      <a:pt x="168" y="51"/>
                    </a:cubicBezTo>
                    <a:cubicBezTo>
                      <a:pt x="142" y="25"/>
                      <a:pt x="142" y="25"/>
                      <a:pt x="142" y="25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0" y="20"/>
                      <a:pt x="140" y="20"/>
                      <a:pt x="140" y="20"/>
                    </a:cubicBezTo>
                    <a:cubicBezTo>
                      <a:pt x="126" y="34"/>
                      <a:pt x="126" y="34"/>
                      <a:pt x="126" y="34"/>
                    </a:cubicBezTo>
                    <a:cubicBezTo>
                      <a:pt x="129" y="37"/>
                      <a:pt x="129" y="37"/>
                      <a:pt x="129" y="37"/>
                    </a:cubicBezTo>
                    <a:cubicBezTo>
                      <a:pt x="131" y="35"/>
                      <a:pt x="131" y="35"/>
                      <a:pt x="131" y="35"/>
                    </a:cubicBezTo>
                    <a:cubicBezTo>
                      <a:pt x="157" y="61"/>
                      <a:pt x="157" y="61"/>
                      <a:pt x="157" y="61"/>
                    </a:cubicBezTo>
                    <a:cubicBezTo>
                      <a:pt x="157" y="62"/>
                      <a:pt x="156" y="63"/>
                      <a:pt x="155" y="64"/>
                    </a:cubicBezTo>
                    <a:cubicBezTo>
                      <a:pt x="121" y="51"/>
                      <a:pt x="121" y="51"/>
                      <a:pt x="121" y="51"/>
                    </a:cubicBezTo>
                    <a:cubicBezTo>
                      <a:pt x="122" y="49"/>
                      <a:pt x="122" y="49"/>
                      <a:pt x="122" y="49"/>
                    </a:cubicBezTo>
                    <a:cubicBezTo>
                      <a:pt x="122" y="48"/>
                      <a:pt x="122" y="48"/>
                      <a:pt x="122" y="48"/>
                    </a:cubicBezTo>
                    <a:cubicBezTo>
                      <a:pt x="118" y="47"/>
                      <a:pt x="118" y="47"/>
                      <a:pt x="118" y="47"/>
                    </a:cubicBezTo>
                    <a:cubicBezTo>
                      <a:pt x="111" y="65"/>
                      <a:pt x="111" y="65"/>
                      <a:pt x="111" y="65"/>
                    </a:cubicBezTo>
                    <a:cubicBezTo>
                      <a:pt x="115" y="67"/>
                      <a:pt x="115" y="67"/>
                      <a:pt x="115" y="67"/>
                    </a:cubicBezTo>
                    <a:cubicBezTo>
                      <a:pt x="116" y="65"/>
                      <a:pt x="116" y="65"/>
                      <a:pt x="116" y="65"/>
                    </a:cubicBezTo>
                    <a:cubicBezTo>
                      <a:pt x="149" y="78"/>
                      <a:pt x="149" y="78"/>
                      <a:pt x="149" y="78"/>
                    </a:cubicBezTo>
                    <a:cubicBezTo>
                      <a:pt x="149" y="80"/>
                      <a:pt x="149" y="81"/>
                      <a:pt x="148" y="83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9" y="81"/>
                      <a:pt x="109" y="81"/>
                      <a:pt x="109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2" y="81"/>
                      <a:pt x="59" y="84"/>
                      <a:pt x="59" y="89"/>
                    </a:cubicBez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77"/>
                      <a:pt x="59" y="277"/>
                      <a:pt x="59" y="277"/>
                    </a:cubicBezTo>
                    <a:cubicBezTo>
                      <a:pt x="59" y="277"/>
                      <a:pt x="59" y="278"/>
                      <a:pt x="59" y="278"/>
                    </a:cubicBezTo>
                    <a:cubicBezTo>
                      <a:pt x="59" y="282"/>
                      <a:pt x="62" y="286"/>
                      <a:pt x="67" y="286"/>
                    </a:cubicBezTo>
                    <a:cubicBezTo>
                      <a:pt x="67" y="286"/>
                      <a:pt x="67" y="286"/>
                      <a:pt x="67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7" y="286"/>
                      <a:pt x="187" y="286"/>
                      <a:pt x="187" y="286"/>
                    </a:cubicBezTo>
                    <a:cubicBezTo>
                      <a:pt x="187" y="307"/>
                      <a:pt x="187" y="307"/>
                      <a:pt x="187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53" y="307"/>
                      <a:pt x="153" y="307"/>
                      <a:pt x="153" y="307"/>
                    </a:cubicBezTo>
                    <a:cubicBezTo>
                      <a:pt x="152" y="307"/>
                      <a:pt x="152" y="307"/>
                      <a:pt x="152" y="307"/>
                    </a:cubicBezTo>
                    <a:cubicBezTo>
                      <a:pt x="147" y="307"/>
                      <a:pt x="144" y="311"/>
                      <a:pt x="144" y="315"/>
                    </a:cubicBezTo>
                    <a:cubicBezTo>
                      <a:pt x="144" y="315"/>
                      <a:pt x="144" y="315"/>
                      <a:pt x="144" y="315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51"/>
                      <a:pt x="144" y="351"/>
                      <a:pt x="144" y="351"/>
                    </a:cubicBezTo>
                    <a:cubicBezTo>
                      <a:pt x="86" y="351"/>
                      <a:pt x="86" y="351"/>
                      <a:pt x="86" y="351"/>
                    </a:cubicBezTo>
                    <a:cubicBezTo>
                      <a:pt x="86" y="400"/>
                      <a:pt x="86" y="400"/>
                      <a:pt x="86" y="400"/>
                    </a:cubicBezTo>
                    <a:cubicBezTo>
                      <a:pt x="102" y="418"/>
                      <a:pt x="102" y="418"/>
                      <a:pt x="102" y="418"/>
                    </a:cubicBezTo>
                    <a:cubicBezTo>
                      <a:pt x="102" y="451"/>
                      <a:pt x="102" y="451"/>
                      <a:pt x="102" y="451"/>
                    </a:cubicBezTo>
                    <a:cubicBezTo>
                      <a:pt x="121" y="459"/>
                      <a:pt x="121" y="459"/>
                      <a:pt x="121" y="459"/>
                    </a:cubicBezTo>
                    <a:cubicBezTo>
                      <a:pt x="121" y="505"/>
                      <a:pt x="121" y="505"/>
                      <a:pt x="121" y="505"/>
                    </a:cubicBezTo>
                    <a:cubicBezTo>
                      <a:pt x="38" y="520"/>
                      <a:pt x="7" y="539"/>
                      <a:pt x="4" y="540"/>
                    </a:cubicBezTo>
                    <a:cubicBezTo>
                      <a:pt x="0" y="541"/>
                      <a:pt x="19" y="544"/>
                      <a:pt x="46" y="556"/>
                    </a:cubicBezTo>
                    <a:cubicBezTo>
                      <a:pt x="80" y="572"/>
                      <a:pt x="75" y="581"/>
                      <a:pt x="75" y="581"/>
                    </a:cubicBezTo>
                    <a:cubicBezTo>
                      <a:pt x="75" y="581"/>
                      <a:pt x="135" y="543"/>
                      <a:pt x="263" y="520"/>
                    </a:cubicBezTo>
                    <a:cubicBezTo>
                      <a:pt x="329" y="509"/>
                      <a:pt x="450" y="504"/>
                      <a:pt x="495" y="512"/>
                    </a:cubicBezTo>
                    <a:cubicBezTo>
                      <a:pt x="495" y="512"/>
                      <a:pt x="460" y="504"/>
                      <a:pt x="413" y="4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8" name="Freeform 70">
                <a:extLst>
                  <a:ext uri="{FF2B5EF4-FFF2-40B4-BE49-F238E27FC236}">
                    <a16:creationId xmlns="" xmlns:a16="http://schemas.microsoft.com/office/drawing/2014/main" id="{1C9714A8-8981-9D41-9B02-6F9C1A14F5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4" y="467"/>
                <a:ext cx="1846" cy="1852"/>
              </a:xfrm>
              <a:custGeom>
                <a:avLst/>
                <a:gdLst>
                  <a:gd name="T0" fmla="*/ 483 w 967"/>
                  <a:gd name="T1" fmla="*/ 953 h 967"/>
                  <a:gd name="T2" fmla="*/ 13 w 967"/>
                  <a:gd name="T3" fmla="*/ 483 h 967"/>
                  <a:gd name="T4" fmla="*/ 483 w 967"/>
                  <a:gd name="T5" fmla="*/ 12 h 967"/>
                  <a:gd name="T6" fmla="*/ 954 w 967"/>
                  <a:gd name="T7" fmla="*/ 483 h 967"/>
                  <a:gd name="T8" fmla="*/ 483 w 967"/>
                  <a:gd name="T9" fmla="*/ 953 h 967"/>
                  <a:gd name="T10" fmla="*/ 483 w 967"/>
                  <a:gd name="T11" fmla="*/ 0 h 967"/>
                  <a:gd name="T12" fmla="*/ 0 w 967"/>
                  <a:gd name="T13" fmla="*/ 483 h 967"/>
                  <a:gd name="T14" fmla="*/ 483 w 967"/>
                  <a:gd name="T15" fmla="*/ 967 h 967"/>
                  <a:gd name="T16" fmla="*/ 967 w 967"/>
                  <a:gd name="T17" fmla="*/ 483 h 967"/>
                  <a:gd name="T18" fmla="*/ 483 w 967"/>
                  <a:gd name="T19" fmla="*/ 0 h 9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67" h="967">
                    <a:moveTo>
                      <a:pt x="483" y="953"/>
                    </a:moveTo>
                    <a:cubicBezTo>
                      <a:pt x="224" y="953"/>
                      <a:pt x="13" y="742"/>
                      <a:pt x="13" y="483"/>
                    </a:cubicBezTo>
                    <a:cubicBezTo>
                      <a:pt x="13" y="223"/>
                      <a:pt x="224" y="12"/>
                      <a:pt x="483" y="12"/>
                    </a:cubicBezTo>
                    <a:cubicBezTo>
                      <a:pt x="743" y="12"/>
                      <a:pt x="954" y="223"/>
                      <a:pt x="954" y="483"/>
                    </a:cubicBezTo>
                    <a:cubicBezTo>
                      <a:pt x="954" y="742"/>
                      <a:pt x="743" y="953"/>
                      <a:pt x="483" y="953"/>
                    </a:cubicBezTo>
                    <a:close/>
                    <a:moveTo>
                      <a:pt x="483" y="0"/>
                    </a:moveTo>
                    <a:cubicBezTo>
                      <a:pt x="216" y="0"/>
                      <a:pt x="0" y="216"/>
                      <a:pt x="0" y="483"/>
                    </a:cubicBezTo>
                    <a:cubicBezTo>
                      <a:pt x="0" y="751"/>
                      <a:pt x="216" y="967"/>
                      <a:pt x="483" y="967"/>
                    </a:cubicBezTo>
                    <a:cubicBezTo>
                      <a:pt x="750" y="967"/>
                      <a:pt x="967" y="751"/>
                      <a:pt x="967" y="483"/>
                    </a:cubicBezTo>
                    <a:cubicBezTo>
                      <a:pt x="967" y="216"/>
                      <a:pt x="750" y="0"/>
                      <a:pt x="48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9" name="Freeform 71">
                <a:extLst>
                  <a:ext uri="{FF2B5EF4-FFF2-40B4-BE49-F238E27FC236}">
                    <a16:creationId xmlns="" xmlns:a16="http://schemas.microsoft.com/office/drawing/2014/main" id="{9F47C1A2-7F03-4D44-81ED-E43988577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1063"/>
                <a:ext cx="67" cy="61"/>
              </a:xfrm>
              <a:custGeom>
                <a:avLst/>
                <a:gdLst>
                  <a:gd name="T0" fmla="*/ 23 w 35"/>
                  <a:gd name="T1" fmla="*/ 3 h 32"/>
                  <a:gd name="T2" fmla="*/ 10 w 35"/>
                  <a:gd name="T3" fmla="*/ 1 h 32"/>
                  <a:gd name="T4" fmla="*/ 2 w 35"/>
                  <a:gd name="T5" fmla="*/ 9 h 32"/>
                  <a:gd name="T6" fmla="*/ 2 w 35"/>
                  <a:gd name="T7" fmla="*/ 21 h 32"/>
                  <a:gd name="T8" fmla="*/ 12 w 35"/>
                  <a:gd name="T9" fmla="*/ 29 h 32"/>
                  <a:gd name="T10" fmla="*/ 25 w 35"/>
                  <a:gd name="T11" fmla="*/ 31 h 32"/>
                  <a:gd name="T12" fmla="*/ 33 w 35"/>
                  <a:gd name="T13" fmla="*/ 23 h 32"/>
                  <a:gd name="T14" fmla="*/ 33 w 35"/>
                  <a:gd name="T15" fmla="*/ 12 h 32"/>
                  <a:gd name="T16" fmla="*/ 23 w 35"/>
                  <a:gd name="T17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32">
                    <a:moveTo>
                      <a:pt x="23" y="3"/>
                    </a:moveTo>
                    <a:cubicBezTo>
                      <a:pt x="18" y="0"/>
                      <a:pt x="13" y="0"/>
                      <a:pt x="10" y="1"/>
                    </a:cubicBezTo>
                    <a:cubicBezTo>
                      <a:pt x="6" y="3"/>
                      <a:pt x="4" y="5"/>
                      <a:pt x="2" y="9"/>
                    </a:cubicBezTo>
                    <a:cubicBezTo>
                      <a:pt x="0" y="13"/>
                      <a:pt x="0" y="17"/>
                      <a:pt x="2" y="21"/>
                    </a:cubicBezTo>
                    <a:cubicBezTo>
                      <a:pt x="3" y="24"/>
                      <a:pt x="6" y="27"/>
                      <a:pt x="12" y="29"/>
                    </a:cubicBezTo>
                    <a:cubicBezTo>
                      <a:pt x="17" y="32"/>
                      <a:pt x="21" y="32"/>
                      <a:pt x="25" y="31"/>
                    </a:cubicBezTo>
                    <a:cubicBezTo>
                      <a:pt x="29" y="29"/>
                      <a:pt x="32" y="27"/>
                      <a:pt x="33" y="23"/>
                    </a:cubicBezTo>
                    <a:cubicBezTo>
                      <a:pt x="35" y="19"/>
                      <a:pt x="35" y="15"/>
                      <a:pt x="33" y="12"/>
                    </a:cubicBezTo>
                    <a:cubicBezTo>
                      <a:pt x="32" y="8"/>
                      <a:pt x="28" y="5"/>
                      <a:pt x="2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0" name="Freeform 72">
                <a:extLst>
                  <a:ext uri="{FF2B5EF4-FFF2-40B4-BE49-F238E27FC236}">
                    <a16:creationId xmlns="" xmlns:a16="http://schemas.microsoft.com/office/drawing/2014/main" id="{359B5C8C-C1CC-CC40-A75F-DFB817DDE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886"/>
                <a:ext cx="42" cy="77"/>
              </a:xfrm>
              <a:custGeom>
                <a:avLst/>
                <a:gdLst>
                  <a:gd name="T0" fmla="*/ 22 w 22"/>
                  <a:gd name="T1" fmla="*/ 0 h 40"/>
                  <a:gd name="T2" fmla="*/ 22 w 22"/>
                  <a:gd name="T3" fmla="*/ 40 h 40"/>
                  <a:gd name="T4" fmla="*/ 12 w 22"/>
                  <a:gd name="T5" fmla="*/ 40 h 40"/>
                  <a:gd name="T6" fmla="*/ 12 w 22"/>
                  <a:gd name="T7" fmla="*/ 14 h 40"/>
                  <a:gd name="T8" fmla="*/ 6 w 22"/>
                  <a:gd name="T9" fmla="*/ 17 h 40"/>
                  <a:gd name="T10" fmla="*/ 0 w 22"/>
                  <a:gd name="T11" fmla="*/ 20 h 40"/>
                  <a:gd name="T12" fmla="*/ 0 w 22"/>
                  <a:gd name="T13" fmla="*/ 11 h 40"/>
                  <a:gd name="T14" fmla="*/ 9 w 22"/>
                  <a:gd name="T15" fmla="*/ 7 h 40"/>
                  <a:gd name="T16" fmla="*/ 14 w 22"/>
                  <a:gd name="T17" fmla="*/ 0 h 40"/>
                  <a:gd name="T18" fmla="*/ 22 w 22"/>
                  <a:gd name="T1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40">
                    <a:moveTo>
                      <a:pt x="22" y="0"/>
                    </a:moveTo>
                    <a:cubicBezTo>
                      <a:pt x="22" y="40"/>
                      <a:pt x="22" y="40"/>
                      <a:pt x="2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0" y="15"/>
                      <a:pt x="8" y="17"/>
                      <a:pt x="6" y="17"/>
                    </a:cubicBezTo>
                    <a:cubicBezTo>
                      <a:pt x="5" y="18"/>
                      <a:pt x="3" y="19"/>
                      <a:pt x="0" y="2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10"/>
                      <a:pt x="7" y="8"/>
                      <a:pt x="9" y="7"/>
                    </a:cubicBezTo>
                    <a:cubicBezTo>
                      <a:pt x="11" y="5"/>
                      <a:pt x="12" y="3"/>
                      <a:pt x="14" y="0"/>
                    </a:cubicBezTo>
                    <a:lnTo>
                      <a:pt x="2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1" name="Freeform 73">
                <a:extLst>
                  <a:ext uri="{FF2B5EF4-FFF2-40B4-BE49-F238E27FC236}">
                    <a16:creationId xmlns="" xmlns:a16="http://schemas.microsoft.com/office/drawing/2014/main" id="{ADE9046A-3EA3-9F4B-8974-69748CC297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53" y="1886"/>
                <a:ext cx="61" cy="77"/>
              </a:xfrm>
              <a:custGeom>
                <a:avLst/>
                <a:gdLst>
                  <a:gd name="T0" fmla="*/ 21 w 32"/>
                  <a:gd name="T1" fmla="*/ 14 h 40"/>
                  <a:gd name="T2" fmla="*/ 19 w 32"/>
                  <a:gd name="T3" fmla="*/ 9 h 40"/>
                  <a:gd name="T4" fmla="*/ 16 w 32"/>
                  <a:gd name="T5" fmla="*/ 7 h 40"/>
                  <a:gd name="T6" fmla="*/ 12 w 32"/>
                  <a:gd name="T7" fmla="*/ 9 h 40"/>
                  <a:gd name="T8" fmla="*/ 11 w 32"/>
                  <a:gd name="T9" fmla="*/ 14 h 40"/>
                  <a:gd name="T10" fmla="*/ 12 w 32"/>
                  <a:gd name="T11" fmla="*/ 19 h 40"/>
                  <a:gd name="T12" fmla="*/ 16 w 32"/>
                  <a:gd name="T13" fmla="*/ 20 h 40"/>
                  <a:gd name="T14" fmla="*/ 20 w 32"/>
                  <a:gd name="T15" fmla="*/ 19 h 40"/>
                  <a:gd name="T16" fmla="*/ 21 w 32"/>
                  <a:gd name="T17" fmla="*/ 14 h 40"/>
                  <a:gd name="T18" fmla="*/ 1 w 32"/>
                  <a:gd name="T19" fmla="*/ 31 h 40"/>
                  <a:gd name="T20" fmla="*/ 12 w 32"/>
                  <a:gd name="T21" fmla="*/ 30 h 40"/>
                  <a:gd name="T22" fmla="*/ 13 w 32"/>
                  <a:gd name="T23" fmla="*/ 33 h 40"/>
                  <a:gd name="T24" fmla="*/ 16 w 32"/>
                  <a:gd name="T25" fmla="*/ 34 h 40"/>
                  <a:gd name="T26" fmla="*/ 20 w 32"/>
                  <a:gd name="T27" fmla="*/ 31 h 40"/>
                  <a:gd name="T28" fmla="*/ 21 w 32"/>
                  <a:gd name="T29" fmla="*/ 23 h 40"/>
                  <a:gd name="T30" fmla="*/ 18 w 32"/>
                  <a:gd name="T31" fmla="*/ 26 h 40"/>
                  <a:gd name="T32" fmla="*/ 13 w 32"/>
                  <a:gd name="T33" fmla="*/ 27 h 40"/>
                  <a:gd name="T34" fmla="*/ 4 w 32"/>
                  <a:gd name="T35" fmla="*/ 23 h 40"/>
                  <a:gd name="T36" fmla="*/ 0 w 32"/>
                  <a:gd name="T37" fmla="*/ 14 h 40"/>
                  <a:gd name="T38" fmla="*/ 2 w 32"/>
                  <a:gd name="T39" fmla="*/ 7 h 40"/>
                  <a:gd name="T40" fmla="*/ 7 w 32"/>
                  <a:gd name="T41" fmla="*/ 2 h 40"/>
                  <a:gd name="T42" fmla="*/ 15 w 32"/>
                  <a:gd name="T43" fmla="*/ 0 h 40"/>
                  <a:gd name="T44" fmla="*/ 25 w 32"/>
                  <a:gd name="T45" fmla="*/ 2 h 40"/>
                  <a:gd name="T46" fmla="*/ 30 w 32"/>
                  <a:gd name="T47" fmla="*/ 9 h 40"/>
                  <a:gd name="T48" fmla="*/ 32 w 32"/>
                  <a:gd name="T49" fmla="*/ 20 h 40"/>
                  <a:gd name="T50" fmla="*/ 28 w 32"/>
                  <a:gd name="T51" fmla="*/ 36 h 40"/>
                  <a:gd name="T52" fmla="*/ 16 w 32"/>
                  <a:gd name="T53" fmla="*/ 40 h 40"/>
                  <a:gd name="T54" fmla="*/ 8 w 32"/>
                  <a:gd name="T55" fmla="*/ 39 h 40"/>
                  <a:gd name="T56" fmla="*/ 4 w 32"/>
                  <a:gd name="T57" fmla="*/ 36 h 40"/>
                  <a:gd name="T58" fmla="*/ 1 w 32"/>
                  <a:gd name="T59" fmla="*/ 3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2" h="40">
                    <a:moveTo>
                      <a:pt x="21" y="14"/>
                    </a:moveTo>
                    <a:cubicBezTo>
                      <a:pt x="21" y="12"/>
                      <a:pt x="21" y="10"/>
                      <a:pt x="19" y="9"/>
                    </a:cubicBezTo>
                    <a:cubicBezTo>
                      <a:pt x="18" y="8"/>
                      <a:pt x="17" y="7"/>
                      <a:pt x="16" y="7"/>
                    </a:cubicBezTo>
                    <a:cubicBezTo>
                      <a:pt x="14" y="7"/>
                      <a:pt x="13" y="8"/>
                      <a:pt x="12" y="9"/>
                    </a:cubicBezTo>
                    <a:cubicBezTo>
                      <a:pt x="11" y="10"/>
                      <a:pt x="11" y="11"/>
                      <a:pt x="11" y="14"/>
                    </a:cubicBezTo>
                    <a:cubicBezTo>
                      <a:pt x="11" y="16"/>
                      <a:pt x="11" y="17"/>
                      <a:pt x="12" y="19"/>
                    </a:cubicBezTo>
                    <a:cubicBezTo>
                      <a:pt x="13" y="20"/>
                      <a:pt x="14" y="20"/>
                      <a:pt x="16" y="20"/>
                    </a:cubicBezTo>
                    <a:cubicBezTo>
                      <a:pt x="17" y="20"/>
                      <a:pt x="19" y="20"/>
                      <a:pt x="20" y="19"/>
                    </a:cubicBezTo>
                    <a:cubicBezTo>
                      <a:pt x="21" y="18"/>
                      <a:pt x="21" y="16"/>
                      <a:pt x="21" y="14"/>
                    </a:cubicBezTo>
                    <a:close/>
                    <a:moveTo>
                      <a:pt x="1" y="31"/>
                    </a:move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1"/>
                      <a:pt x="13" y="32"/>
                      <a:pt x="13" y="33"/>
                    </a:cubicBezTo>
                    <a:cubicBezTo>
                      <a:pt x="14" y="34"/>
                      <a:pt x="15" y="34"/>
                      <a:pt x="16" y="34"/>
                    </a:cubicBezTo>
                    <a:cubicBezTo>
                      <a:pt x="18" y="34"/>
                      <a:pt x="19" y="33"/>
                      <a:pt x="20" y="31"/>
                    </a:cubicBezTo>
                    <a:cubicBezTo>
                      <a:pt x="21" y="30"/>
                      <a:pt x="21" y="27"/>
                      <a:pt x="21" y="23"/>
                    </a:cubicBezTo>
                    <a:cubicBezTo>
                      <a:pt x="20" y="24"/>
                      <a:pt x="19" y="25"/>
                      <a:pt x="18" y="26"/>
                    </a:cubicBezTo>
                    <a:cubicBezTo>
                      <a:pt x="16" y="27"/>
                      <a:pt x="15" y="27"/>
                      <a:pt x="13" y="27"/>
                    </a:cubicBezTo>
                    <a:cubicBezTo>
                      <a:pt x="9" y="27"/>
                      <a:pt x="6" y="26"/>
                      <a:pt x="4" y="23"/>
                    </a:cubicBezTo>
                    <a:cubicBezTo>
                      <a:pt x="2" y="21"/>
                      <a:pt x="0" y="18"/>
                      <a:pt x="0" y="14"/>
                    </a:cubicBezTo>
                    <a:cubicBezTo>
                      <a:pt x="0" y="11"/>
                      <a:pt x="1" y="9"/>
                      <a:pt x="2" y="7"/>
                    </a:cubicBezTo>
                    <a:cubicBezTo>
                      <a:pt x="3" y="5"/>
                      <a:pt x="5" y="3"/>
                      <a:pt x="7" y="2"/>
                    </a:cubicBezTo>
                    <a:cubicBezTo>
                      <a:pt x="9" y="1"/>
                      <a:pt x="12" y="0"/>
                      <a:pt x="15" y="0"/>
                    </a:cubicBezTo>
                    <a:cubicBezTo>
                      <a:pt x="19" y="0"/>
                      <a:pt x="22" y="1"/>
                      <a:pt x="25" y="2"/>
                    </a:cubicBezTo>
                    <a:cubicBezTo>
                      <a:pt x="27" y="4"/>
                      <a:pt x="29" y="6"/>
                      <a:pt x="30" y="9"/>
                    </a:cubicBezTo>
                    <a:cubicBezTo>
                      <a:pt x="32" y="12"/>
                      <a:pt x="32" y="16"/>
                      <a:pt x="32" y="20"/>
                    </a:cubicBezTo>
                    <a:cubicBezTo>
                      <a:pt x="32" y="27"/>
                      <a:pt x="31" y="32"/>
                      <a:pt x="28" y="36"/>
                    </a:cubicBezTo>
                    <a:cubicBezTo>
                      <a:pt x="25" y="39"/>
                      <a:pt x="21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7" y="39"/>
                      <a:pt x="5" y="38"/>
                      <a:pt x="4" y="36"/>
                    </a:cubicBezTo>
                    <a:cubicBezTo>
                      <a:pt x="3" y="35"/>
                      <a:pt x="2" y="33"/>
                      <a:pt x="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2" name="Freeform 74">
                <a:extLst>
                  <a:ext uri="{FF2B5EF4-FFF2-40B4-BE49-F238E27FC236}">
                    <a16:creationId xmlns="" xmlns:a16="http://schemas.microsoft.com/office/drawing/2014/main" id="{1C199CC4-EBF1-EB49-B0DD-C0305B28C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888"/>
                <a:ext cx="61" cy="75"/>
              </a:xfrm>
              <a:custGeom>
                <a:avLst/>
                <a:gdLst>
                  <a:gd name="T0" fmla="*/ 5 w 32"/>
                  <a:gd name="T1" fmla="*/ 0 h 39"/>
                  <a:gd name="T2" fmla="*/ 30 w 32"/>
                  <a:gd name="T3" fmla="*/ 0 h 39"/>
                  <a:gd name="T4" fmla="*/ 30 w 32"/>
                  <a:gd name="T5" fmla="*/ 9 h 39"/>
                  <a:gd name="T6" fmla="*/ 13 w 32"/>
                  <a:gd name="T7" fmla="*/ 9 h 39"/>
                  <a:gd name="T8" fmla="*/ 12 w 32"/>
                  <a:gd name="T9" fmla="*/ 15 h 39"/>
                  <a:gd name="T10" fmla="*/ 16 w 32"/>
                  <a:gd name="T11" fmla="*/ 13 h 39"/>
                  <a:gd name="T12" fmla="*/ 19 w 32"/>
                  <a:gd name="T13" fmla="*/ 13 h 39"/>
                  <a:gd name="T14" fmla="*/ 29 w 32"/>
                  <a:gd name="T15" fmla="*/ 16 h 39"/>
                  <a:gd name="T16" fmla="*/ 32 w 32"/>
                  <a:gd name="T17" fmla="*/ 25 h 39"/>
                  <a:gd name="T18" fmla="*/ 30 w 32"/>
                  <a:gd name="T19" fmla="*/ 32 h 39"/>
                  <a:gd name="T20" fmla="*/ 25 w 32"/>
                  <a:gd name="T21" fmla="*/ 38 h 39"/>
                  <a:gd name="T22" fmla="*/ 16 w 32"/>
                  <a:gd name="T23" fmla="*/ 39 h 39"/>
                  <a:gd name="T24" fmla="*/ 10 w 32"/>
                  <a:gd name="T25" fmla="*/ 39 h 39"/>
                  <a:gd name="T26" fmla="*/ 5 w 32"/>
                  <a:gd name="T27" fmla="*/ 37 h 39"/>
                  <a:gd name="T28" fmla="*/ 2 w 32"/>
                  <a:gd name="T29" fmla="*/ 33 h 39"/>
                  <a:gd name="T30" fmla="*/ 0 w 32"/>
                  <a:gd name="T31" fmla="*/ 29 h 39"/>
                  <a:gd name="T32" fmla="*/ 11 w 32"/>
                  <a:gd name="T33" fmla="*/ 28 h 39"/>
                  <a:gd name="T34" fmla="*/ 13 w 32"/>
                  <a:gd name="T35" fmla="*/ 32 h 39"/>
                  <a:gd name="T36" fmla="*/ 16 w 32"/>
                  <a:gd name="T37" fmla="*/ 33 h 39"/>
                  <a:gd name="T38" fmla="*/ 20 w 32"/>
                  <a:gd name="T39" fmla="*/ 31 h 39"/>
                  <a:gd name="T40" fmla="*/ 21 w 32"/>
                  <a:gd name="T41" fmla="*/ 26 h 39"/>
                  <a:gd name="T42" fmla="*/ 20 w 32"/>
                  <a:gd name="T43" fmla="*/ 21 h 39"/>
                  <a:gd name="T44" fmla="*/ 16 w 32"/>
                  <a:gd name="T45" fmla="*/ 19 h 39"/>
                  <a:gd name="T46" fmla="*/ 13 w 32"/>
                  <a:gd name="T47" fmla="*/ 20 h 39"/>
                  <a:gd name="T48" fmla="*/ 11 w 32"/>
                  <a:gd name="T49" fmla="*/ 22 h 39"/>
                  <a:gd name="T50" fmla="*/ 1 w 32"/>
                  <a:gd name="T51" fmla="*/ 21 h 39"/>
                  <a:gd name="T52" fmla="*/ 5 w 32"/>
                  <a:gd name="T5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2" h="39">
                    <a:moveTo>
                      <a:pt x="5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4"/>
                      <a:pt x="14" y="14"/>
                      <a:pt x="16" y="13"/>
                    </a:cubicBezTo>
                    <a:cubicBezTo>
                      <a:pt x="17" y="13"/>
                      <a:pt x="18" y="13"/>
                      <a:pt x="19" y="13"/>
                    </a:cubicBezTo>
                    <a:cubicBezTo>
                      <a:pt x="23" y="13"/>
                      <a:pt x="26" y="14"/>
                      <a:pt x="29" y="16"/>
                    </a:cubicBezTo>
                    <a:cubicBezTo>
                      <a:pt x="31" y="19"/>
                      <a:pt x="32" y="22"/>
                      <a:pt x="32" y="25"/>
                    </a:cubicBezTo>
                    <a:cubicBezTo>
                      <a:pt x="32" y="28"/>
                      <a:pt x="32" y="30"/>
                      <a:pt x="30" y="32"/>
                    </a:cubicBezTo>
                    <a:cubicBezTo>
                      <a:pt x="29" y="35"/>
                      <a:pt x="27" y="36"/>
                      <a:pt x="25" y="38"/>
                    </a:cubicBezTo>
                    <a:cubicBezTo>
                      <a:pt x="23" y="39"/>
                      <a:pt x="20" y="39"/>
                      <a:pt x="16" y="39"/>
                    </a:cubicBezTo>
                    <a:cubicBezTo>
                      <a:pt x="14" y="39"/>
                      <a:pt x="12" y="39"/>
                      <a:pt x="10" y="39"/>
                    </a:cubicBezTo>
                    <a:cubicBezTo>
                      <a:pt x="8" y="38"/>
                      <a:pt x="6" y="38"/>
                      <a:pt x="5" y="37"/>
                    </a:cubicBezTo>
                    <a:cubicBezTo>
                      <a:pt x="4" y="36"/>
                      <a:pt x="3" y="35"/>
                      <a:pt x="2" y="33"/>
                    </a:cubicBezTo>
                    <a:cubicBezTo>
                      <a:pt x="1" y="32"/>
                      <a:pt x="1" y="31"/>
                      <a:pt x="0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9"/>
                      <a:pt x="12" y="31"/>
                      <a:pt x="13" y="32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8" y="33"/>
                      <a:pt x="19" y="32"/>
                      <a:pt x="20" y="31"/>
                    </a:cubicBezTo>
                    <a:cubicBezTo>
                      <a:pt x="21" y="30"/>
                      <a:pt x="21" y="28"/>
                      <a:pt x="21" y="26"/>
                    </a:cubicBezTo>
                    <a:cubicBezTo>
                      <a:pt x="21" y="24"/>
                      <a:pt x="21" y="22"/>
                      <a:pt x="20" y="21"/>
                    </a:cubicBezTo>
                    <a:cubicBezTo>
                      <a:pt x="19" y="20"/>
                      <a:pt x="18" y="19"/>
                      <a:pt x="16" y="19"/>
                    </a:cubicBezTo>
                    <a:cubicBezTo>
                      <a:pt x="15" y="19"/>
                      <a:pt x="14" y="20"/>
                      <a:pt x="13" y="20"/>
                    </a:cubicBezTo>
                    <a:cubicBezTo>
                      <a:pt x="12" y="21"/>
                      <a:pt x="11" y="21"/>
                      <a:pt x="11" y="22"/>
                    </a:cubicBezTo>
                    <a:cubicBezTo>
                      <a:pt x="1" y="21"/>
                      <a:pt x="1" y="21"/>
                      <a:pt x="1" y="21"/>
                    </a:cubicBez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3" name="Freeform 75">
                <a:extLst>
                  <a:ext uri="{FF2B5EF4-FFF2-40B4-BE49-F238E27FC236}">
                    <a16:creationId xmlns="" xmlns:a16="http://schemas.microsoft.com/office/drawing/2014/main" id="{3E225985-C272-6440-8D1B-CC0D88B4E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886"/>
                <a:ext cx="61" cy="77"/>
              </a:xfrm>
              <a:custGeom>
                <a:avLst/>
                <a:gdLst>
                  <a:gd name="T0" fmla="*/ 11 w 32"/>
                  <a:gd name="T1" fmla="*/ 12 h 40"/>
                  <a:gd name="T2" fmla="*/ 0 w 32"/>
                  <a:gd name="T3" fmla="*/ 11 h 40"/>
                  <a:gd name="T4" fmla="*/ 5 w 32"/>
                  <a:gd name="T5" fmla="*/ 3 h 40"/>
                  <a:gd name="T6" fmla="*/ 16 w 32"/>
                  <a:gd name="T7" fmla="*/ 0 h 40"/>
                  <a:gd name="T8" fmla="*/ 26 w 32"/>
                  <a:gd name="T9" fmla="*/ 3 h 40"/>
                  <a:gd name="T10" fmla="*/ 30 w 32"/>
                  <a:gd name="T11" fmla="*/ 10 h 40"/>
                  <a:gd name="T12" fmla="*/ 28 w 32"/>
                  <a:gd name="T13" fmla="*/ 15 h 40"/>
                  <a:gd name="T14" fmla="*/ 24 w 32"/>
                  <a:gd name="T15" fmla="*/ 19 h 40"/>
                  <a:gd name="T16" fmla="*/ 28 w 32"/>
                  <a:gd name="T17" fmla="*/ 20 h 40"/>
                  <a:gd name="T18" fmla="*/ 31 w 32"/>
                  <a:gd name="T19" fmla="*/ 23 h 40"/>
                  <a:gd name="T20" fmla="*/ 32 w 32"/>
                  <a:gd name="T21" fmla="*/ 28 h 40"/>
                  <a:gd name="T22" fmla="*/ 30 w 32"/>
                  <a:gd name="T23" fmla="*/ 34 h 40"/>
                  <a:gd name="T24" fmla="*/ 25 w 32"/>
                  <a:gd name="T25" fmla="*/ 39 h 40"/>
                  <a:gd name="T26" fmla="*/ 16 w 32"/>
                  <a:gd name="T27" fmla="*/ 40 h 40"/>
                  <a:gd name="T28" fmla="*/ 8 w 32"/>
                  <a:gd name="T29" fmla="*/ 39 h 40"/>
                  <a:gd name="T30" fmla="*/ 3 w 32"/>
                  <a:gd name="T31" fmla="*/ 36 h 40"/>
                  <a:gd name="T32" fmla="*/ 0 w 32"/>
                  <a:gd name="T33" fmla="*/ 30 h 40"/>
                  <a:gd name="T34" fmla="*/ 11 w 32"/>
                  <a:gd name="T35" fmla="*/ 28 h 40"/>
                  <a:gd name="T36" fmla="*/ 13 w 32"/>
                  <a:gd name="T37" fmla="*/ 33 h 40"/>
                  <a:gd name="T38" fmla="*/ 16 w 32"/>
                  <a:gd name="T39" fmla="*/ 34 h 40"/>
                  <a:gd name="T40" fmla="*/ 20 w 32"/>
                  <a:gd name="T41" fmla="*/ 32 h 40"/>
                  <a:gd name="T42" fmla="*/ 21 w 32"/>
                  <a:gd name="T43" fmla="*/ 28 h 40"/>
                  <a:gd name="T44" fmla="*/ 20 w 32"/>
                  <a:gd name="T45" fmla="*/ 24 h 40"/>
                  <a:gd name="T46" fmla="*/ 16 w 32"/>
                  <a:gd name="T47" fmla="*/ 23 h 40"/>
                  <a:gd name="T48" fmla="*/ 12 w 32"/>
                  <a:gd name="T49" fmla="*/ 23 h 40"/>
                  <a:gd name="T50" fmla="*/ 13 w 32"/>
                  <a:gd name="T51" fmla="*/ 15 h 40"/>
                  <a:gd name="T52" fmla="*/ 14 w 32"/>
                  <a:gd name="T53" fmla="*/ 16 h 40"/>
                  <a:gd name="T54" fmla="*/ 18 w 32"/>
                  <a:gd name="T55" fmla="*/ 14 h 40"/>
                  <a:gd name="T56" fmla="*/ 19 w 32"/>
                  <a:gd name="T57" fmla="*/ 11 h 40"/>
                  <a:gd name="T58" fmla="*/ 18 w 32"/>
                  <a:gd name="T59" fmla="*/ 8 h 40"/>
                  <a:gd name="T60" fmla="*/ 15 w 32"/>
                  <a:gd name="T61" fmla="*/ 7 h 40"/>
                  <a:gd name="T62" fmla="*/ 12 w 32"/>
                  <a:gd name="T63" fmla="*/ 8 h 40"/>
                  <a:gd name="T64" fmla="*/ 11 w 32"/>
                  <a:gd name="T65" fmla="*/ 1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" h="40">
                    <a:moveTo>
                      <a:pt x="11" y="12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7"/>
                      <a:pt x="3" y="5"/>
                      <a:pt x="5" y="3"/>
                    </a:cubicBezTo>
                    <a:cubicBezTo>
                      <a:pt x="8" y="1"/>
                      <a:pt x="11" y="0"/>
                      <a:pt x="16" y="0"/>
                    </a:cubicBezTo>
                    <a:cubicBezTo>
                      <a:pt x="21" y="0"/>
                      <a:pt x="24" y="1"/>
                      <a:pt x="26" y="3"/>
                    </a:cubicBezTo>
                    <a:cubicBezTo>
                      <a:pt x="29" y="5"/>
                      <a:pt x="30" y="8"/>
                      <a:pt x="30" y="10"/>
                    </a:cubicBezTo>
                    <a:cubicBezTo>
                      <a:pt x="30" y="12"/>
                      <a:pt x="29" y="14"/>
                      <a:pt x="28" y="15"/>
                    </a:cubicBezTo>
                    <a:cubicBezTo>
                      <a:pt x="27" y="16"/>
                      <a:pt x="26" y="18"/>
                      <a:pt x="24" y="19"/>
                    </a:cubicBezTo>
                    <a:cubicBezTo>
                      <a:pt x="26" y="19"/>
                      <a:pt x="27" y="19"/>
                      <a:pt x="28" y="20"/>
                    </a:cubicBezTo>
                    <a:cubicBezTo>
                      <a:pt x="29" y="21"/>
                      <a:pt x="30" y="22"/>
                      <a:pt x="31" y="23"/>
                    </a:cubicBezTo>
                    <a:cubicBezTo>
                      <a:pt x="31" y="24"/>
                      <a:pt x="32" y="26"/>
                      <a:pt x="32" y="28"/>
                    </a:cubicBezTo>
                    <a:cubicBezTo>
                      <a:pt x="32" y="30"/>
                      <a:pt x="31" y="32"/>
                      <a:pt x="30" y="34"/>
                    </a:cubicBezTo>
                    <a:cubicBezTo>
                      <a:pt x="29" y="36"/>
                      <a:pt x="27" y="38"/>
                      <a:pt x="25" y="39"/>
                    </a:cubicBezTo>
                    <a:cubicBezTo>
                      <a:pt x="23" y="40"/>
                      <a:pt x="20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6" y="38"/>
                      <a:pt x="4" y="37"/>
                      <a:pt x="3" y="36"/>
                    </a:cubicBezTo>
                    <a:cubicBezTo>
                      <a:pt x="2" y="34"/>
                      <a:pt x="1" y="32"/>
                      <a:pt x="0" y="30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30"/>
                      <a:pt x="12" y="32"/>
                      <a:pt x="13" y="33"/>
                    </a:cubicBezTo>
                    <a:cubicBezTo>
                      <a:pt x="13" y="34"/>
                      <a:pt x="15" y="34"/>
                      <a:pt x="16" y="34"/>
                    </a:cubicBezTo>
                    <a:cubicBezTo>
                      <a:pt x="17" y="34"/>
                      <a:pt x="19" y="33"/>
                      <a:pt x="20" y="32"/>
                    </a:cubicBezTo>
                    <a:cubicBezTo>
                      <a:pt x="20" y="31"/>
                      <a:pt x="21" y="30"/>
                      <a:pt x="21" y="28"/>
                    </a:cubicBezTo>
                    <a:cubicBezTo>
                      <a:pt x="21" y="26"/>
                      <a:pt x="20" y="25"/>
                      <a:pt x="20" y="24"/>
                    </a:cubicBezTo>
                    <a:cubicBezTo>
                      <a:pt x="19" y="23"/>
                      <a:pt x="17" y="23"/>
                      <a:pt x="16" y="23"/>
                    </a:cubicBezTo>
                    <a:cubicBezTo>
                      <a:pt x="15" y="23"/>
                      <a:pt x="14" y="23"/>
                      <a:pt x="12" y="23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6" y="16"/>
                      <a:pt x="17" y="15"/>
                      <a:pt x="18" y="14"/>
                    </a:cubicBezTo>
                    <a:cubicBezTo>
                      <a:pt x="19" y="13"/>
                      <a:pt x="19" y="12"/>
                      <a:pt x="19" y="11"/>
                    </a:cubicBezTo>
                    <a:cubicBezTo>
                      <a:pt x="19" y="10"/>
                      <a:pt x="19" y="9"/>
                      <a:pt x="18" y="8"/>
                    </a:cubicBezTo>
                    <a:cubicBezTo>
                      <a:pt x="17" y="8"/>
                      <a:pt x="16" y="7"/>
                      <a:pt x="15" y="7"/>
                    </a:cubicBezTo>
                    <a:cubicBezTo>
                      <a:pt x="14" y="7"/>
                      <a:pt x="13" y="8"/>
                      <a:pt x="12" y="8"/>
                    </a:cubicBezTo>
                    <a:cubicBezTo>
                      <a:pt x="11" y="9"/>
                      <a:pt x="11" y="10"/>
                      <a:pt x="1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4" name="Freeform 76">
                <a:extLst>
                  <a:ext uri="{FF2B5EF4-FFF2-40B4-BE49-F238E27FC236}">
                    <a16:creationId xmlns="" xmlns:a16="http://schemas.microsoft.com/office/drawing/2014/main" id="{82CF09DB-FE95-8040-A0FE-257B85843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957"/>
                <a:ext cx="19" cy="10"/>
              </a:xfrm>
              <a:custGeom>
                <a:avLst/>
                <a:gdLst>
                  <a:gd name="T0" fmla="*/ 0 w 19"/>
                  <a:gd name="T1" fmla="*/ 10 h 10"/>
                  <a:gd name="T2" fmla="*/ 9 w 19"/>
                  <a:gd name="T3" fmla="*/ 8 h 10"/>
                  <a:gd name="T4" fmla="*/ 19 w 19"/>
                  <a:gd name="T5" fmla="*/ 6 h 10"/>
                  <a:gd name="T6" fmla="*/ 13 w 19"/>
                  <a:gd name="T7" fmla="*/ 2 h 10"/>
                  <a:gd name="T8" fmla="*/ 7 w 19"/>
                  <a:gd name="T9" fmla="*/ 0 h 10"/>
                  <a:gd name="T10" fmla="*/ 0 w 19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0">
                    <a:moveTo>
                      <a:pt x="0" y="10"/>
                    </a:moveTo>
                    <a:lnTo>
                      <a:pt x="9" y="8"/>
                    </a:lnTo>
                    <a:lnTo>
                      <a:pt x="19" y="6"/>
                    </a:lnTo>
                    <a:lnTo>
                      <a:pt x="13" y="2"/>
                    </a:lnTo>
                    <a:lnTo>
                      <a:pt x="7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5" name="Freeform 77">
                <a:extLst>
                  <a:ext uri="{FF2B5EF4-FFF2-40B4-BE49-F238E27FC236}">
                    <a16:creationId xmlns="" xmlns:a16="http://schemas.microsoft.com/office/drawing/2014/main" id="{FED0789C-732E-3B41-B606-5B63D054A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684"/>
                <a:ext cx="48" cy="36"/>
              </a:xfrm>
              <a:custGeom>
                <a:avLst/>
                <a:gdLst>
                  <a:gd name="T0" fmla="*/ 22 w 25"/>
                  <a:gd name="T1" fmla="*/ 11 h 19"/>
                  <a:gd name="T2" fmla="*/ 24 w 25"/>
                  <a:gd name="T3" fmla="*/ 8 h 19"/>
                  <a:gd name="T4" fmla="*/ 24 w 25"/>
                  <a:gd name="T5" fmla="*/ 4 h 19"/>
                  <a:gd name="T6" fmla="*/ 21 w 25"/>
                  <a:gd name="T7" fmla="*/ 1 h 19"/>
                  <a:gd name="T8" fmla="*/ 16 w 25"/>
                  <a:gd name="T9" fmla="*/ 1 h 19"/>
                  <a:gd name="T10" fmla="*/ 8 w 25"/>
                  <a:gd name="T11" fmla="*/ 4 h 19"/>
                  <a:gd name="T12" fmla="*/ 0 w 25"/>
                  <a:gd name="T13" fmla="*/ 7 h 19"/>
                  <a:gd name="T14" fmla="*/ 5 w 25"/>
                  <a:gd name="T15" fmla="*/ 19 h 19"/>
                  <a:gd name="T16" fmla="*/ 13 w 25"/>
                  <a:gd name="T17" fmla="*/ 16 h 19"/>
                  <a:gd name="T18" fmla="*/ 22 w 25"/>
                  <a:gd name="T19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19">
                    <a:moveTo>
                      <a:pt x="22" y="11"/>
                    </a:moveTo>
                    <a:cubicBezTo>
                      <a:pt x="23" y="10"/>
                      <a:pt x="24" y="9"/>
                      <a:pt x="24" y="8"/>
                    </a:cubicBezTo>
                    <a:cubicBezTo>
                      <a:pt x="25" y="7"/>
                      <a:pt x="25" y="5"/>
                      <a:pt x="24" y="4"/>
                    </a:cubicBezTo>
                    <a:cubicBezTo>
                      <a:pt x="23" y="2"/>
                      <a:pt x="22" y="1"/>
                      <a:pt x="21" y="1"/>
                    </a:cubicBezTo>
                    <a:cubicBezTo>
                      <a:pt x="19" y="0"/>
                      <a:pt x="18" y="0"/>
                      <a:pt x="16" y="1"/>
                    </a:cubicBezTo>
                    <a:cubicBezTo>
                      <a:pt x="15" y="1"/>
                      <a:pt x="13" y="2"/>
                      <a:pt x="8" y="4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8" y="14"/>
                      <a:pt x="21" y="12"/>
                      <a:pt x="22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6" name="Freeform 78">
                <a:extLst>
                  <a:ext uri="{FF2B5EF4-FFF2-40B4-BE49-F238E27FC236}">
                    <a16:creationId xmlns="" xmlns:a16="http://schemas.microsoft.com/office/drawing/2014/main" id="{4DA63B8F-5A4C-8740-85D3-7ECF339CE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971"/>
                <a:ext cx="40" cy="46"/>
              </a:xfrm>
              <a:custGeom>
                <a:avLst/>
                <a:gdLst>
                  <a:gd name="T0" fmla="*/ 10 w 21"/>
                  <a:gd name="T1" fmla="*/ 22 h 24"/>
                  <a:gd name="T2" fmla="*/ 14 w 21"/>
                  <a:gd name="T3" fmla="*/ 24 h 24"/>
                  <a:gd name="T4" fmla="*/ 18 w 21"/>
                  <a:gd name="T5" fmla="*/ 23 h 24"/>
                  <a:gd name="T6" fmla="*/ 20 w 21"/>
                  <a:gd name="T7" fmla="*/ 19 h 24"/>
                  <a:gd name="T8" fmla="*/ 20 w 21"/>
                  <a:gd name="T9" fmla="*/ 14 h 24"/>
                  <a:gd name="T10" fmla="*/ 16 w 21"/>
                  <a:gd name="T11" fmla="*/ 7 h 24"/>
                  <a:gd name="T12" fmla="*/ 11 w 21"/>
                  <a:gd name="T13" fmla="*/ 0 h 24"/>
                  <a:gd name="T14" fmla="*/ 0 w 21"/>
                  <a:gd name="T15" fmla="*/ 6 h 24"/>
                  <a:gd name="T16" fmla="*/ 4 w 21"/>
                  <a:gd name="T17" fmla="*/ 14 h 24"/>
                  <a:gd name="T18" fmla="*/ 10 w 21"/>
                  <a:gd name="T1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4">
                    <a:moveTo>
                      <a:pt x="10" y="22"/>
                    </a:moveTo>
                    <a:cubicBezTo>
                      <a:pt x="11" y="23"/>
                      <a:pt x="12" y="24"/>
                      <a:pt x="14" y="24"/>
                    </a:cubicBezTo>
                    <a:cubicBezTo>
                      <a:pt x="15" y="24"/>
                      <a:pt x="16" y="24"/>
                      <a:pt x="18" y="23"/>
                    </a:cubicBezTo>
                    <a:cubicBezTo>
                      <a:pt x="19" y="22"/>
                      <a:pt x="20" y="21"/>
                      <a:pt x="20" y="19"/>
                    </a:cubicBezTo>
                    <a:cubicBezTo>
                      <a:pt x="21" y="18"/>
                      <a:pt x="21" y="16"/>
                      <a:pt x="20" y="14"/>
                    </a:cubicBezTo>
                    <a:cubicBezTo>
                      <a:pt x="19" y="14"/>
                      <a:pt x="18" y="11"/>
                      <a:pt x="16" y="7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7" y="18"/>
                      <a:pt x="9" y="21"/>
                      <a:pt x="10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7" name="Freeform 79">
                <a:extLst>
                  <a:ext uri="{FF2B5EF4-FFF2-40B4-BE49-F238E27FC236}">
                    <a16:creationId xmlns="" xmlns:a16="http://schemas.microsoft.com/office/drawing/2014/main" id="{4DB9D68D-25E2-1945-AF9F-973CDE2D2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1157"/>
                <a:ext cx="40" cy="28"/>
              </a:xfrm>
              <a:custGeom>
                <a:avLst/>
                <a:gdLst>
                  <a:gd name="T0" fmla="*/ 40 w 40"/>
                  <a:gd name="T1" fmla="*/ 0 h 28"/>
                  <a:gd name="T2" fmla="*/ 0 w 40"/>
                  <a:gd name="T3" fmla="*/ 3 h 28"/>
                  <a:gd name="T4" fmla="*/ 30 w 40"/>
                  <a:gd name="T5" fmla="*/ 28 h 28"/>
                  <a:gd name="T6" fmla="*/ 40 w 40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8">
                    <a:moveTo>
                      <a:pt x="40" y="0"/>
                    </a:moveTo>
                    <a:lnTo>
                      <a:pt x="0" y="3"/>
                    </a:lnTo>
                    <a:lnTo>
                      <a:pt x="30" y="28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8" name="Freeform 80">
                <a:extLst>
                  <a:ext uri="{FF2B5EF4-FFF2-40B4-BE49-F238E27FC236}">
                    <a16:creationId xmlns="" xmlns:a16="http://schemas.microsoft.com/office/drawing/2014/main" id="{EC588362-A0A7-3D49-A652-F7AE3AC41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112"/>
                <a:ext cx="41" cy="63"/>
              </a:xfrm>
              <a:custGeom>
                <a:avLst/>
                <a:gdLst>
                  <a:gd name="T0" fmla="*/ 8 w 21"/>
                  <a:gd name="T1" fmla="*/ 10 h 33"/>
                  <a:gd name="T2" fmla="*/ 4 w 21"/>
                  <a:gd name="T3" fmla="*/ 12 h 33"/>
                  <a:gd name="T4" fmla="*/ 2 w 21"/>
                  <a:gd name="T5" fmla="*/ 15 h 33"/>
                  <a:gd name="T6" fmla="*/ 1 w 21"/>
                  <a:gd name="T7" fmla="*/ 20 h 33"/>
                  <a:gd name="T8" fmla="*/ 1 w 21"/>
                  <a:gd name="T9" fmla="*/ 23 h 33"/>
                  <a:gd name="T10" fmla="*/ 2 w 21"/>
                  <a:gd name="T11" fmla="*/ 27 h 33"/>
                  <a:gd name="T12" fmla="*/ 9 w 21"/>
                  <a:gd name="T13" fmla="*/ 32 h 33"/>
                  <a:gd name="T14" fmla="*/ 13 w 21"/>
                  <a:gd name="T15" fmla="*/ 33 h 33"/>
                  <a:gd name="T16" fmla="*/ 16 w 21"/>
                  <a:gd name="T17" fmla="*/ 33 h 33"/>
                  <a:gd name="T18" fmla="*/ 19 w 21"/>
                  <a:gd name="T19" fmla="*/ 30 h 33"/>
                  <a:gd name="T20" fmla="*/ 20 w 21"/>
                  <a:gd name="T21" fmla="*/ 27 h 33"/>
                  <a:gd name="T22" fmla="*/ 21 w 21"/>
                  <a:gd name="T23" fmla="*/ 25 h 33"/>
                  <a:gd name="T24" fmla="*/ 20 w 21"/>
                  <a:gd name="T25" fmla="*/ 20 h 33"/>
                  <a:gd name="T26" fmla="*/ 14 w 21"/>
                  <a:gd name="T27" fmla="*/ 16 h 33"/>
                  <a:gd name="T28" fmla="*/ 15 w 21"/>
                  <a:gd name="T29" fmla="*/ 12 h 33"/>
                  <a:gd name="T30" fmla="*/ 17 w 21"/>
                  <a:gd name="T31" fmla="*/ 11 h 33"/>
                  <a:gd name="T32" fmla="*/ 18 w 21"/>
                  <a:gd name="T33" fmla="*/ 8 h 33"/>
                  <a:gd name="T34" fmla="*/ 18 w 21"/>
                  <a:gd name="T35" fmla="*/ 5 h 33"/>
                  <a:gd name="T36" fmla="*/ 18 w 21"/>
                  <a:gd name="T37" fmla="*/ 2 h 33"/>
                  <a:gd name="T38" fmla="*/ 15 w 21"/>
                  <a:gd name="T39" fmla="*/ 3 h 33"/>
                  <a:gd name="T40" fmla="*/ 10 w 21"/>
                  <a:gd name="T41" fmla="*/ 8 h 33"/>
                  <a:gd name="T42" fmla="*/ 9 w 21"/>
                  <a:gd name="T43" fmla="*/ 9 h 33"/>
                  <a:gd name="T44" fmla="*/ 8 w 21"/>
                  <a:gd name="T45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" h="33">
                    <a:moveTo>
                      <a:pt x="8" y="10"/>
                    </a:moveTo>
                    <a:cubicBezTo>
                      <a:pt x="6" y="10"/>
                      <a:pt x="4" y="12"/>
                      <a:pt x="4" y="12"/>
                    </a:cubicBezTo>
                    <a:cubicBezTo>
                      <a:pt x="2" y="14"/>
                      <a:pt x="2" y="15"/>
                      <a:pt x="2" y="15"/>
                    </a:cubicBezTo>
                    <a:cubicBezTo>
                      <a:pt x="2" y="16"/>
                      <a:pt x="1" y="20"/>
                      <a:pt x="1" y="20"/>
                    </a:cubicBezTo>
                    <a:cubicBezTo>
                      <a:pt x="1" y="20"/>
                      <a:pt x="0" y="23"/>
                      <a:pt x="1" y="23"/>
                    </a:cubicBezTo>
                    <a:cubicBezTo>
                      <a:pt x="1" y="24"/>
                      <a:pt x="2" y="26"/>
                      <a:pt x="2" y="27"/>
                    </a:cubicBezTo>
                    <a:cubicBezTo>
                      <a:pt x="4" y="29"/>
                      <a:pt x="9" y="32"/>
                      <a:pt x="9" y="32"/>
                    </a:cubicBezTo>
                    <a:cubicBezTo>
                      <a:pt x="10" y="33"/>
                      <a:pt x="12" y="33"/>
                      <a:pt x="13" y="33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9" y="33"/>
                      <a:pt x="19" y="30"/>
                      <a:pt x="19" y="30"/>
                    </a:cubicBezTo>
                    <a:cubicBezTo>
                      <a:pt x="19" y="28"/>
                      <a:pt x="20" y="27"/>
                      <a:pt x="20" y="27"/>
                    </a:cubicBezTo>
                    <a:cubicBezTo>
                      <a:pt x="21" y="26"/>
                      <a:pt x="21" y="25"/>
                      <a:pt x="21" y="25"/>
                    </a:cubicBezTo>
                    <a:cubicBezTo>
                      <a:pt x="20" y="23"/>
                      <a:pt x="20" y="20"/>
                      <a:pt x="20" y="20"/>
                    </a:cubicBezTo>
                    <a:cubicBezTo>
                      <a:pt x="18" y="19"/>
                      <a:pt x="14" y="16"/>
                      <a:pt x="14" y="16"/>
                    </a:cubicBezTo>
                    <a:cubicBezTo>
                      <a:pt x="12" y="12"/>
                      <a:pt x="15" y="12"/>
                      <a:pt x="15" y="12"/>
                    </a:cubicBezTo>
                    <a:cubicBezTo>
                      <a:pt x="16" y="12"/>
                      <a:pt x="17" y="11"/>
                      <a:pt x="17" y="11"/>
                    </a:cubicBezTo>
                    <a:cubicBezTo>
                      <a:pt x="19" y="11"/>
                      <a:pt x="18" y="8"/>
                      <a:pt x="18" y="8"/>
                    </a:cubicBezTo>
                    <a:cubicBezTo>
                      <a:pt x="18" y="6"/>
                      <a:pt x="18" y="5"/>
                      <a:pt x="18" y="5"/>
                    </a:cubicBezTo>
                    <a:cubicBezTo>
                      <a:pt x="19" y="2"/>
                      <a:pt x="18" y="2"/>
                      <a:pt x="18" y="2"/>
                    </a:cubicBezTo>
                    <a:cubicBezTo>
                      <a:pt x="17" y="0"/>
                      <a:pt x="15" y="3"/>
                      <a:pt x="15" y="3"/>
                    </a:cubicBezTo>
                    <a:cubicBezTo>
                      <a:pt x="14" y="4"/>
                      <a:pt x="10" y="8"/>
                      <a:pt x="10" y="8"/>
                    </a:cubicBezTo>
                    <a:cubicBezTo>
                      <a:pt x="10" y="8"/>
                      <a:pt x="9" y="9"/>
                      <a:pt x="9" y="9"/>
                    </a:cubicBezTo>
                    <a:cubicBezTo>
                      <a:pt x="8" y="10"/>
                      <a:pt x="8" y="10"/>
                      <a:pt x="8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9" name="Freeform 81">
                <a:extLst>
                  <a:ext uri="{FF2B5EF4-FFF2-40B4-BE49-F238E27FC236}">
                    <a16:creationId xmlns="" xmlns:a16="http://schemas.microsoft.com/office/drawing/2014/main" id="{5297DFA1-219E-2C4D-8186-D86C0C581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049"/>
                <a:ext cx="9" cy="21"/>
              </a:xfrm>
              <a:custGeom>
                <a:avLst/>
                <a:gdLst>
                  <a:gd name="T0" fmla="*/ 0 w 5"/>
                  <a:gd name="T1" fmla="*/ 0 h 11"/>
                  <a:gd name="T2" fmla="*/ 2 w 5"/>
                  <a:gd name="T3" fmla="*/ 5 h 11"/>
                  <a:gd name="T4" fmla="*/ 3 w 5"/>
                  <a:gd name="T5" fmla="*/ 7 h 11"/>
                  <a:gd name="T6" fmla="*/ 3 w 5"/>
                  <a:gd name="T7" fmla="*/ 10 h 11"/>
                  <a:gd name="T8" fmla="*/ 5 w 5"/>
                  <a:gd name="T9" fmla="*/ 9 h 11"/>
                  <a:gd name="T10" fmla="*/ 4 w 5"/>
                  <a:gd name="T11" fmla="*/ 3 h 11"/>
                  <a:gd name="T12" fmla="*/ 3 w 5"/>
                  <a:gd name="T13" fmla="*/ 0 h 11"/>
                  <a:gd name="T14" fmla="*/ 0 w 5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1" y="3"/>
                      <a:pt x="2" y="4"/>
                      <a:pt x="2" y="5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4" y="9"/>
                      <a:pt x="3" y="8"/>
                      <a:pt x="3" y="10"/>
                    </a:cubicBezTo>
                    <a:cubicBezTo>
                      <a:pt x="4" y="11"/>
                      <a:pt x="4" y="10"/>
                      <a:pt x="5" y="9"/>
                    </a:cubicBezTo>
                    <a:cubicBezTo>
                      <a:pt x="4" y="8"/>
                      <a:pt x="4" y="5"/>
                      <a:pt x="4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0" name="Freeform 82">
                <a:extLst>
                  <a:ext uri="{FF2B5EF4-FFF2-40B4-BE49-F238E27FC236}">
                    <a16:creationId xmlns="" xmlns:a16="http://schemas.microsoft.com/office/drawing/2014/main" id="{B9710EBD-EEE8-4D40-A299-D9EC07F17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064"/>
                <a:ext cx="34" cy="12"/>
              </a:xfrm>
              <a:custGeom>
                <a:avLst/>
                <a:gdLst>
                  <a:gd name="T0" fmla="*/ 0 w 18"/>
                  <a:gd name="T1" fmla="*/ 6 h 6"/>
                  <a:gd name="T2" fmla="*/ 5 w 18"/>
                  <a:gd name="T3" fmla="*/ 5 h 6"/>
                  <a:gd name="T4" fmla="*/ 17 w 18"/>
                  <a:gd name="T5" fmla="*/ 3 h 6"/>
                  <a:gd name="T6" fmla="*/ 18 w 18"/>
                  <a:gd name="T7" fmla="*/ 2 h 6"/>
                  <a:gd name="T8" fmla="*/ 18 w 18"/>
                  <a:gd name="T9" fmla="*/ 1 h 6"/>
                  <a:gd name="T10" fmla="*/ 17 w 18"/>
                  <a:gd name="T11" fmla="*/ 0 h 6"/>
                  <a:gd name="T12" fmla="*/ 0 w 18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0" y="6"/>
                    </a:moveTo>
                    <a:cubicBezTo>
                      <a:pt x="1" y="6"/>
                      <a:pt x="4" y="5"/>
                      <a:pt x="5" y="5"/>
                    </a:cubicBezTo>
                    <a:cubicBezTo>
                      <a:pt x="9" y="5"/>
                      <a:pt x="15" y="4"/>
                      <a:pt x="17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0"/>
                      <a:pt x="17" y="0"/>
                    </a:cubicBezTo>
                    <a:cubicBezTo>
                      <a:pt x="13" y="3"/>
                      <a:pt x="3" y="4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1" name="Freeform 83">
                <a:extLst>
                  <a:ext uri="{FF2B5EF4-FFF2-40B4-BE49-F238E27FC236}">
                    <a16:creationId xmlns="" xmlns:a16="http://schemas.microsoft.com/office/drawing/2014/main" id="{68BD6FD9-EF0B-0A46-91C3-1BCE569E3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647"/>
                <a:ext cx="63" cy="71"/>
              </a:xfrm>
              <a:custGeom>
                <a:avLst/>
                <a:gdLst>
                  <a:gd name="T0" fmla="*/ 12 w 33"/>
                  <a:gd name="T1" fmla="*/ 35 h 37"/>
                  <a:gd name="T2" fmla="*/ 24 w 33"/>
                  <a:gd name="T3" fmla="*/ 34 h 37"/>
                  <a:gd name="T4" fmla="*/ 32 w 33"/>
                  <a:gd name="T5" fmla="*/ 22 h 37"/>
                  <a:gd name="T6" fmla="*/ 31 w 33"/>
                  <a:gd name="T7" fmla="*/ 8 h 37"/>
                  <a:gd name="T8" fmla="*/ 21 w 33"/>
                  <a:gd name="T9" fmla="*/ 1 h 37"/>
                  <a:gd name="T10" fmla="*/ 9 w 33"/>
                  <a:gd name="T11" fmla="*/ 2 h 37"/>
                  <a:gd name="T12" fmla="*/ 1 w 33"/>
                  <a:gd name="T13" fmla="*/ 14 h 37"/>
                  <a:gd name="T14" fmla="*/ 2 w 33"/>
                  <a:gd name="T15" fmla="*/ 28 h 37"/>
                  <a:gd name="T16" fmla="*/ 12 w 33"/>
                  <a:gd name="T17" fmla="*/ 3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37">
                    <a:moveTo>
                      <a:pt x="12" y="35"/>
                    </a:moveTo>
                    <a:cubicBezTo>
                      <a:pt x="16" y="37"/>
                      <a:pt x="20" y="36"/>
                      <a:pt x="24" y="34"/>
                    </a:cubicBezTo>
                    <a:cubicBezTo>
                      <a:pt x="27" y="32"/>
                      <a:pt x="30" y="28"/>
                      <a:pt x="32" y="22"/>
                    </a:cubicBezTo>
                    <a:cubicBezTo>
                      <a:pt x="33" y="16"/>
                      <a:pt x="33" y="12"/>
                      <a:pt x="31" y="8"/>
                    </a:cubicBezTo>
                    <a:cubicBezTo>
                      <a:pt x="29" y="4"/>
                      <a:pt x="26" y="2"/>
                      <a:pt x="21" y="1"/>
                    </a:cubicBezTo>
                    <a:cubicBezTo>
                      <a:pt x="17" y="0"/>
                      <a:pt x="13" y="0"/>
                      <a:pt x="9" y="2"/>
                    </a:cubicBezTo>
                    <a:cubicBezTo>
                      <a:pt x="5" y="4"/>
                      <a:pt x="3" y="8"/>
                      <a:pt x="1" y="14"/>
                    </a:cubicBezTo>
                    <a:cubicBezTo>
                      <a:pt x="0" y="20"/>
                      <a:pt x="0" y="24"/>
                      <a:pt x="2" y="28"/>
                    </a:cubicBezTo>
                    <a:cubicBezTo>
                      <a:pt x="4" y="32"/>
                      <a:pt x="7" y="34"/>
                      <a:pt x="1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2" name="Freeform 84">
                <a:extLst>
                  <a:ext uri="{FF2B5EF4-FFF2-40B4-BE49-F238E27FC236}">
                    <a16:creationId xmlns="" xmlns:a16="http://schemas.microsoft.com/office/drawing/2014/main" id="{49C84A59-6908-7648-B96B-826A13B192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3" y="521"/>
                <a:ext cx="1726" cy="1733"/>
              </a:xfrm>
              <a:custGeom>
                <a:avLst/>
                <a:gdLst>
                  <a:gd name="T0" fmla="*/ 811 w 904"/>
                  <a:gd name="T1" fmla="*/ 404 h 905"/>
                  <a:gd name="T2" fmla="*/ 773 w 904"/>
                  <a:gd name="T3" fmla="*/ 280 h 905"/>
                  <a:gd name="T4" fmla="*/ 778 w 904"/>
                  <a:gd name="T5" fmla="*/ 210 h 905"/>
                  <a:gd name="T6" fmla="*/ 721 w 904"/>
                  <a:gd name="T7" fmla="*/ 187 h 905"/>
                  <a:gd name="T8" fmla="*/ 685 w 904"/>
                  <a:gd name="T9" fmla="*/ 149 h 905"/>
                  <a:gd name="T10" fmla="*/ 616 w 904"/>
                  <a:gd name="T11" fmla="*/ 113 h 905"/>
                  <a:gd name="T12" fmla="*/ 564 w 904"/>
                  <a:gd name="T13" fmla="*/ 108 h 905"/>
                  <a:gd name="T14" fmla="*/ 460 w 904"/>
                  <a:gd name="T15" fmla="*/ 45 h 905"/>
                  <a:gd name="T16" fmla="*/ 374 w 904"/>
                  <a:gd name="T17" fmla="*/ 52 h 905"/>
                  <a:gd name="T18" fmla="*/ 347 w 904"/>
                  <a:gd name="T19" fmla="*/ 78 h 905"/>
                  <a:gd name="T20" fmla="*/ 361 w 904"/>
                  <a:gd name="T21" fmla="*/ 92 h 905"/>
                  <a:gd name="T22" fmla="*/ 311 w 904"/>
                  <a:gd name="T23" fmla="*/ 104 h 905"/>
                  <a:gd name="T24" fmla="*/ 249 w 904"/>
                  <a:gd name="T25" fmla="*/ 97 h 905"/>
                  <a:gd name="T26" fmla="*/ 174 w 904"/>
                  <a:gd name="T27" fmla="*/ 151 h 905"/>
                  <a:gd name="T28" fmla="*/ 120 w 904"/>
                  <a:gd name="T29" fmla="*/ 211 h 905"/>
                  <a:gd name="T30" fmla="*/ 120 w 904"/>
                  <a:gd name="T31" fmla="*/ 282 h 905"/>
                  <a:gd name="T32" fmla="*/ 131 w 904"/>
                  <a:gd name="T33" fmla="*/ 289 h 905"/>
                  <a:gd name="T34" fmla="*/ 95 w 904"/>
                  <a:gd name="T35" fmla="*/ 411 h 905"/>
                  <a:gd name="T36" fmla="*/ 40 w 904"/>
                  <a:gd name="T37" fmla="*/ 454 h 905"/>
                  <a:gd name="T38" fmla="*/ 50 w 904"/>
                  <a:gd name="T39" fmla="*/ 519 h 905"/>
                  <a:gd name="T40" fmla="*/ 101 w 904"/>
                  <a:gd name="T41" fmla="*/ 526 h 905"/>
                  <a:gd name="T42" fmla="*/ 237 w 904"/>
                  <a:gd name="T43" fmla="*/ 764 h 905"/>
                  <a:gd name="T44" fmla="*/ 217 w 904"/>
                  <a:gd name="T45" fmla="*/ 741 h 905"/>
                  <a:gd name="T46" fmla="*/ 195 w 904"/>
                  <a:gd name="T47" fmla="*/ 742 h 905"/>
                  <a:gd name="T48" fmla="*/ 288 w 904"/>
                  <a:gd name="T49" fmla="*/ 830 h 905"/>
                  <a:gd name="T50" fmla="*/ 283 w 904"/>
                  <a:gd name="T51" fmla="*/ 801 h 905"/>
                  <a:gd name="T52" fmla="*/ 308 w 904"/>
                  <a:gd name="T53" fmla="*/ 811 h 905"/>
                  <a:gd name="T54" fmla="*/ 316 w 904"/>
                  <a:gd name="T55" fmla="*/ 787 h 905"/>
                  <a:gd name="T56" fmla="*/ 309 w 904"/>
                  <a:gd name="T57" fmla="*/ 843 h 905"/>
                  <a:gd name="T58" fmla="*/ 351 w 904"/>
                  <a:gd name="T59" fmla="*/ 858 h 905"/>
                  <a:gd name="T60" fmla="*/ 420 w 904"/>
                  <a:gd name="T61" fmla="*/ 807 h 905"/>
                  <a:gd name="T62" fmla="*/ 412 w 904"/>
                  <a:gd name="T63" fmla="*/ 875 h 905"/>
                  <a:gd name="T64" fmla="*/ 399 w 904"/>
                  <a:gd name="T65" fmla="*/ 866 h 905"/>
                  <a:gd name="T66" fmla="*/ 429 w 904"/>
                  <a:gd name="T67" fmla="*/ 859 h 905"/>
                  <a:gd name="T68" fmla="*/ 478 w 904"/>
                  <a:gd name="T69" fmla="*/ 857 h 905"/>
                  <a:gd name="T70" fmla="*/ 476 w 904"/>
                  <a:gd name="T71" fmla="*/ 832 h 905"/>
                  <a:gd name="T72" fmla="*/ 528 w 904"/>
                  <a:gd name="T73" fmla="*/ 866 h 905"/>
                  <a:gd name="T74" fmla="*/ 485 w 904"/>
                  <a:gd name="T75" fmla="*/ 851 h 905"/>
                  <a:gd name="T76" fmla="*/ 515 w 904"/>
                  <a:gd name="T77" fmla="*/ 820 h 905"/>
                  <a:gd name="T78" fmla="*/ 598 w 904"/>
                  <a:gd name="T79" fmla="*/ 840 h 905"/>
                  <a:gd name="T80" fmla="*/ 587 w 904"/>
                  <a:gd name="T81" fmla="*/ 835 h 905"/>
                  <a:gd name="T82" fmla="*/ 583 w 904"/>
                  <a:gd name="T83" fmla="*/ 805 h 905"/>
                  <a:gd name="T84" fmla="*/ 599 w 904"/>
                  <a:gd name="T85" fmla="*/ 797 h 905"/>
                  <a:gd name="T86" fmla="*/ 615 w 904"/>
                  <a:gd name="T87" fmla="*/ 825 h 905"/>
                  <a:gd name="T88" fmla="*/ 655 w 904"/>
                  <a:gd name="T89" fmla="*/ 793 h 905"/>
                  <a:gd name="T90" fmla="*/ 653 w 904"/>
                  <a:gd name="T91" fmla="*/ 761 h 905"/>
                  <a:gd name="T92" fmla="*/ 663 w 904"/>
                  <a:gd name="T93" fmla="*/ 752 h 905"/>
                  <a:gd name="T94" fmla="*/ 667 w 904"/>
                  <a:gd name="T95" fmla="*/ 737 h 905"/>
                  <a:gd name="T96" fmla="*/ 675 w 904"/>
                  <a:gd name="T97" fmla="*/ 737 h 905"/>
                  <a:gd name="T98" fmla="*/ 676 w 904"/>
                  <a:gd name="T99" fmla="*/ 722 h 905"/>
                  <a:gd name="T100" fmla="*/ 690 w 904"/>
                  <a:gd name="T101" fmla="*/ 738 h 905"/>
                  <a:gd name="T102" fmla="*/ 665 w 904"/>
                  <a:gd name="T103" fmla="*/ 771 h 905"/>
                  <a:gd name="T104" fmla="*/ 688 w 904"/>
                  <a:gd name="T105" fmla="*/ 807 h 905"/>
                  <a:gd name="T106" fmla="*/ 679 w 904"/>
                  <a:gd name="T107" fmla="*/ 769 h 905"/>
                  <a:gd name="T108" fmla="*/ 705 w 904"/>
                  <a:gd name="T109" fmla="*/ 766 h 905"/>
                  <a:gd name="T110" fmla="*/ 777 w 904"/>
                  <a:gd name="T111" fmla="*/ 296 h 905"/>
                  <a:gd name="T112" fmla="*/ 809 w 904"/>
                  <a:gd name="T113" fmla="*/ 386 h 905"/>
                  <a:gd name="T114" fmla="*/ 842 w 904"/>
                  <a:gd name="T115" fmla="*/ 517 h 905"/>
                  <a:gd name="T116" fmla="*/ 806 w 904"/>
                  <a:gd name="T117" fmla="*/ 478 h 9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04" h="905">
                    <a:moveTo>
                      <a:pt x="452" y="0"/>
                    </a:moveTo>
                    <a:cubicBezTo>
                      <a:pt x="202" y="0"/>
                      <a:pt x="0" y="203"/>
                      <a:pt x="0" y="453"/>
                    </a:cubicBezTo>
                    <a:cubicBezTo>
                      <a:pt x="0" y="703"/>
                      <a:pt x="202" y="905"/>
                      <a:pt x="452" y="905"/>
                    </a:cubicBezTo>
                    <a:cubicBezTo>
                      <a:pt x="702" y="905"/>
                      <a:pt x="904" y="703"/>
                      <a:pt x="904" y="453"/>
                    </a:cubicBezTo>
                    <a:cubicBezTo>
                      <a:pt x="904" y="203"/>
                      <a:pt x="702" y="0"/>
                      <a:pt x="452" y="0"/>
                    </a:cubicBezTo>
                    <a:close/>
                    <a:moveTo>
                      <a:pt x="857" y="430"/>
                    </a:moveTo>
                    <a:cubicBezTo>
                      <a:pt x="849" y="431"/>
                      <a:pt x="849" y="431"/>
                      <a:pt x="849" y="431"/>
                    </a:cubicBezTo>
                    <a:cubicBezTo>
                      <a:pt x="845" y="400"/>
                      <a:pt x="845" y="400"/>
                      <a:pt x="845" y="400"/>
                    </a:cubicBezTo>
                    <a:cubicBezTo>
                      <a:pt x="834" y="402"/>
                      <a:pt x="834" y="402"/>
                      <a:pt x="834" y="402"/>
                    </a:cubicBezTo>
                    <a:cubicBezTo>
                      <a:pt x="837" y="430"/>
                      <a:pt x="837" y="430"/>
                      <a:pt x="837" y="430"/>
                    </a:cubicBezTo>
                    <a:cubicBezTo>
                      <a:pt x="828" y="431"/>
                      <a:pt x="828" y="431"/>
                      <a:pt x="828" y="431"/>
                    </a:cubicBezTo>
                    <a:cubicBezTo>
                      <a:pt x="825" y="403"/>
                      <a:pt x="825" y="403"/>
                      <a:pt x="825" y="403"/>
                    </a:cubicBezTo>
                    <a:cubicBezTo>
                      <a:pt x="811" y="404"/>
                      <a:pt x="811" y="404"/>
                      <a:pt x="811" y="404"/>
                    </a:cubicBezTo>
                    <a:cubicBezTo>
                      <a:pt x="815" y="436"/>
                      <a:pt x="815" y="436"/>
                      <a:pt x="815" y="436"/>
                    </a:cubicBezTo>
                    <a:cubicBezTo>
                      <a:pt x="806" y="437"/>
                      <a:pt x="806" y="437"/>
                      <a:pt x="806" y="437"/>
                    </a:cubicBezTo>
                    <a:cubicBezTo>
                      <a:pt x="802" y="394"/>
                      <a:pt x="802" y="394"/>
                      <a:pt x="802" y="394"/>
                    </a:cubicBezTo>
                    <a:cubicBezTo>
                      <a:pt x="853" y="388"/>
                      <a:pt x="853" y="388"/>
                      <a:pt x="853" y="388"/>
                    </a:cubicBezTo>
                    <a:lnTo>
                      <a:pt x="857" y="430"/>
                    </a:lnTo>
                    <a:close/>
                    <a:moveTo>
                      <a:pt x="798" y="241"/>
                    </a:moveTo>
                    <a:cubicBezTo>
                      <a:pt x="801" y="246"/>
                      <a:pt x="803" y="250"/>
                      <a:pt x="804" y="253"/>
                    </a:cubicBezTo>
                    <a:cubicBezTo>
                      <a:pt x="804" y="256"/>
                      <a:pt x="804" y="258"/>
                      <a:pt x="803" y="261"/>
                    </a:cubicBezTo>
                    <a:cubicBezTo>
                      <a:pt x="802" y="264"/>
                      <a:pt x="800" y="266"/>
                      <a:pt x="797" y="267"/>
                    </a:cubicBezTo>
                    <a:cubicBezTo>
                      <a:pt x="794" y="270"/>
                      <a:pt x="791" y="270"/>
                      <a:pt x="787" y="269"/>
                    </a:cubicBezTo>
                    <a:cubicBezTo>
                      <a:pt x="784" y="268"/>
                      <a:pt x="780" y="266"/>
                      <a:pt x="777" y="262"/>
                    </a:cubicBezTo>
                    <a:cubicBezTo>
                      <a:pt x="777" y="265"/>
                      <a:pt x="777" y="267"/>
                      <a:pt x="777" y="270"/>
                    </a:cubicBezTo>
                    <a:cubicBezTo>
                      <a:pt x="776" y="272"/>
                      <a:pt x="775" y="275"/>
                      <a:pt x="773" y="280"/>
                    </a:cubicBezTo>
                    <a:cubicBezTo>
                      <a:pt x="768" y="291"/>
                      <a:pt x="768" y="291"/>
                      <a:pt x="768" y="291"/>
                    </a:cubicBezTo>
                    <a:cubicBezTo>
                      <a:pt x="761" y="279"/>
                      <a:pt x="761" y="279"/>
                      <a:pt x="761" y="279"/>
                    </a:cubicBezTo>
                    <a:cubicBezTo>
                      <a:pt x="766" y="266"/>
                      <a:pt x="766" y="266"/>
                      <a:pt x="766" y="266"/>
                    </a:cubicBezTo>
                    <a:cubicBezTo>
                      <a:pt x="768" y="262"/>
                      <a:pt x="769" y="259"/>
                      <a:pt x="769" y="257"/>
                    </a:cubicBezTo>
                    <a:cubicBezTo>
                      <a:pt x="770" y="256"/>
                      <a:pt x="770" y="254"/>
                      <a:pt x="770" y="253"/>
                    </a:cubicBezTo>
                    <a:cubicBezTo>
                      <a:pt x="769" y="252"/>
                      <a:pt x="768" y="250"/>
                      <a:pt x="767" y="248"/>
                    </a:cubicBezTo>
                    <a:cubicBezTo>
                      <a:pt x="766" y="246"/>
                      <a:pt x="766" y="246"/>
                      <a:pt x="766" y="246"/>
                    </a:cubicBezTo>
                    <a:cubicBezTo>
                      <a:pt x="747" y="257"/>
                      <a:pt x="747" y="257"/>
                      <a:pt x="747" y="257"/>
                    </a:cubicBezTo>
                    <a:cubicBezTo>
                      <a:pt x="741" y="247"/>
                      <a:pt x="741" y="247"/>
                      <a:pt x="741" y="247"/>
                    </a:cubicBezTo>
                    <a:cubicBezTo>
                      <a:pt x="785" y="220"/>
                      <a:pt x="785" y="220"/>
                      <a:pt x="785" y="220"/>
                    </a:cubicBezTo>
                    <a:lnTo>
                      <a:pt x="798" y="241"/>
                    </a:lnTo>
                    <a:close/>
                    <a:moveTo>
                      <a:pt x="750" y="176"/>
                    </a:moveTo>
                    <a:cubicBezTo>
                      <a:pt x="778" y="210"/>
                      <a:pt x="778" y="210"/>
                      <a:pt x="778" y="210"/>
                    </a:cubicBezTo>
                    <a:cubicBezTo>
                      <a:pt x="771" y="216"/>
                      <a:pt x="771" y="216"/>
                      <a:pt x="771" y="216"/>
                    </a:cubicBezTo>
                    <a:cubicBezTo>
                      <a:pt x="761" y="203"/>
                      <a:pt x="761" y="203"/>
                      <a:pt x="761" y="203"/>
                    </a:cubicBezTo>
                    <a:cubicBezTo>
                      <a:pt x="728" y="230"/>
                      <a:pt x="728" y="230"/>
                      <a:pt x="728" y="230"/>
                    </a:cubicBezTo>
                    <a:cubicBezTo>
                      <a:pt x="720" y="222"/>
                      <a:pt x="720" y="222"/>
                      <a:pt x="720" y="222"/>
                    </a:cubicBezTo>
                    <a:cubicBezTo>
                      <a:pt x="754" y="194"/>
                      <a:pt x="754" y="194"/>
                      <a:pt x="754" y="194"/>
                    </a:cubicBezTo>
                    <a:cubicBezTo>
                      <a:pt x="743" y="181"/>
                      <a:pt x="743" y="181"/>
                      <a:pt x="743" y="181"/>
                    </a:cubicBezTo>
                    <a:lnTo>
                      <a:pt x="750" y="176"/>
                    </a:lnTo>
                    <a:close/>
                    <a:moveTo>
                      <a:pt x="742" y="168"/>
                    </a:moveTo>
                    <a:cubicBezTo>
                      <a:pt x="736" y="174"/>
                      <a:pt x="736" y="174"/>
                      <a:pt x="736" y="174"/>
                    </a:cubicBezTo>
                    <a:cubicBezTo>
                      <a:pt x="713" y="153"/>
                      <a:pt x="713" y="153"/>
                      <a:pt x="713" y="153"/>
                    </a:cubicBezTo>
                    <a:cubicBezTo>
                      <a:pt x="706" y="162"/>
                      <a:pt x="706" y="162"/>
                      <a:pt x="706" y="162"/>
                    </a:cubicBezTo>
                    <a:cubicBezTo>
                      <a:pt x="726" y="181"/>
                      <a:pt x="726" y="181"/>
                      <a:pt x="726" y="181"/>
                    </a:cubicBezTo>
                    <a:cubicBezTo>
                      <a:pt x="721" y="187"/>
                      <a:pt x="721" y="187"/>
                      <a:pt x="721" y="187"/>
                    </a:cubicBezTo>
                    <a:cubicBezTo>
                      <a:pt x="700" y="168"/>
                      <a:pt x="700" y="168"/>
                      <a:pt x="700" y="168"/>
                    </a:cubicBezTo>
                    <a:cubicBezTo>
                      <a:pt x="690" y="178"/>
                      <a:pt x="690" y="178"/>
                      <a:pt x="690" y="178"/>
                    </a:cubicBezTo>
                    <a:cubicBezTo>
                      <a:pt x="713" y="200"/>
                      <a:pt x="713" y="200"/>
                      <a:pt x="713" y="200"/>
                    </a:cubicBezTo>
                    <a:cubicBezTo>
                      <a:pt x="708" y="206"/>
                      <a:pt x="708" y="206"/>
                      <a:pt x="708" y="206"/>
                    </a:cubicBezTo>
                    <a:cubicBezTo>
                      <a:pt x="676" y="177"/>
                      <a:pt x="676" y="177"/>
                      <a:pt x="676" y="177"/>
                    </a:cubicBezTo>
                    <a:cubicBezTo>
                      <a:pt x="711" y="139"/>
                      <a:pt x="711" y="139"/>
                      <a:pt x="711" y="139"/>
                    </a:cubicBezTo>
                    <a:lnTo>
                      <a:pt x="742" y="168"/>
                    </a:lnTo>
                    <a:close/>
                    <a:moveTo>
                      <a:pt x="664" y="106"/>
                    </a:moveTo>
                    <a:cubicBezTo>
                      <a:pt x="679" y="116"/>
                      <a:pt x="679" y="116"/>
                      <a:pt x="679" y="116"/>
                    </a:cubicBezTo>
                    <a:cubicBezTo>
                      <a:pt x="685" y="120"/>
                      <a:pt x="689" y="123"/>
                      <a:pt x="690" y="124"/>
                    </a:cubicBezTo>
                    <a:cubicBezTo>
                      <a:pt x="692" y="127"/>
                      <a:pt x="693" y="130"/>
                      <a:pt x="694" y="133"/>
                    </a:cubicBezTo>
                    <a:cubicBezTo>
                      <a:pt x="694" y="137"/>
                      <a:pt x="693" y="140"/>
                      <a:pt x="691" y="143"/>
                    </a:cubicBezTo>
                    <a:cubicBezTo>
                      <a:pt x="689" y="146"/>
                      <a:pt x="687" y="148"/>
                      <a:pt x="685" y="149"/>
                    </a:cubicBezTo>
                    <a:cubicBezTo>
                      <a:pt x="682" y="150"/>
                      <a:pt x="680" y="150"/>
                      <a:pt x="678" y="150"/>
                    </a:cubicBezTo>
                    <a:cubicBezTo>
                      <a:pt x="676" y="150"/>
                      <a:pt x="673" y="150"/>
                      <a:pt x="672" y="149"/>
                    </a:cubicBezTo>
                    <a:cubicBezTo>
                      <a:pt x="669" y="148"/>
                      <a:pt x="666" y="146"/>
                      <a:pt x="661" y="143"/>
                    </a:cubicBezTo>
                    <a:cubicBezTo>
                      <a:pt x="655" y="138"/>
                      <a:pt x="655" y="138"/>
                      <a:pt x="655" y="138"/>
                    </a:cubicBezTo>
                    <a:cubicBezTo>
                      <a:pt x="644" y="154"/>
                      <a:pt x="644" y="154"/>
                      <a:pt x="644" y="154"/>
                    </a:cubicBezTo>
                    <a:cubicBezTo>
                      <a:pt x="635" y="148"/>
                      <a:pt x="635" y="148"/>
                      <a:pt x="635" y="148"/>
                    </a:cubicBezTo>
                    <a:lnTo>
                      <a:pt x="664" y="106"/>
                    </a:lnTo>
                    <a:close/>
                    <a:moveTo>
                      <a:pt x="631" y="87"/>
                    </a:moveTo>
                    <a:cubicBezTo>
                      <a:pt x="628" y="95"/>
                      <a:pt x="628" y="95"/>
                      <a:pt x="628" y="95"/>
                    </a:cubicBezTo>
                    <a:cubicBezTo>
                      <a:pt x="603" y="84"/>
                      <a:pt x="603" y="84"/>
                      <a:pt x="603" y="84"/>
                    </a:cubicBezTo>
                    <a:cubicBezTo>
                      <a:pt x="598" y="95"/>
                      <a:pt x="598" y="95"/>
                      <a:pt x="598" y="95"/>
                    </a:cubicBezTo>
                    <a:cubicBezTo>
                      <a:pt x="620" y="105"/>
                      <a:pt x="620" y="105"/>
                      <a:pt x="620" y="105"/>
                    </a:cubicBezTo>
                    <a:cubicBezTo>
                      <a:pt x="616" y="113"/>
                      <a:pt x="616" y="113"/>
                      <a:pt x="616" y="113"/>
                    </a:cubicBezTo>
                    <a:cubicBezTo>
                      <a:pt x="594" y="103"/>
                      <a:pt x="594" y="103"/>
                      <a:pt x="594" y="103"/>
                    </a:cubicBezTo>
                    <a:cubicBezTo>
                      <a:pt x="585" y="124"/>
                      <a:pt x="585" y="124"/>
                      <a:pt x="585" y="124"/>
                    </a:cubicBezTo>
                    <a:cubicBezTo>
                      <a:pt x="575" y="119"/>
                      <a:pt x="575" y="119"/>
                      <a:pt x="575" y="119"/>
                    </a:cubicBezTo>
                    <a:cubicBezTo>
                      <a:pt x="596" y="72"/>
                      <a:pt x="596" y="72"/>
                      <a:pt x="596" y="72"/>
                    </a:cubicBezTo>
                    <a:lnTo>
                      <a:pt x="631" y="87"/>
                    </a:lnTo>
                    <a:close/>
                    <a:moveTo>
                      <a:pt x="523" y="77"/>
                    </a:moveTo>
                    <a:cubicBezTo>
                      <a:pt x="524" y="72"/>
                      <a:pt x="526" y="68"/>
                      <a:pt x="529" y="65"/>
                    </a:cubicBezTo>
                    <a:cubicBezTo>
                      <a:pt x="531" y="63"/>
                      <a:pt x="533" y="61"/>
                      <a:pt x="536" y="60"/>
                    </a:cubicBezTo>
                    <a:cubicBezTo>
                      <a:pt x="538" y="58"/>
                      <a:pt x="541" y="57"/>
                      <a:pt x="544" y="57"/>
                    </a:cubicBezTo>
                    <a:cubicBezTo>
                      <a:pt x="548" y="57"/>
                      <a:pt x="552" y="57"/>
                      <a:pt x="556" y="58"/>
                    </a:cubicBezTo>
                    <a:cubicBezTo>
                      <a:pt x="564" y="60"/>
                      <a:pt x="570" y="64"/>
                      <a:pt x="574" y="70"/>
                    </a:cubicBezTo>
                    <a:cubicBezTo>
                      <a:pt x="578" y="76"/>
                      <a:pt x="578" y="83"/>
                      <a:pt x="576" y="91"/>
                    </a:cubicBezTo>
                    <a:cubicBezTo>
                      <a:pt x="574" y="99"/>
                      <a:pt x="570" y="105"/>
                      <a:pt x="564" y="108"/>
                    </a:cubicBezTo>
                    <a:cubicBezTo>
                      <a:pt x="558" y="112"/>
                      <a:pt x="551" y="112"/>
                      <a:pt x="542" y="110"/>
                    </a:cubicBezTo>
                    <a:cubicBezTo>
                      <a:pt x="534" y="108"/>
                      <a:pt x="528" y="104"/>
                      <a:pt x="525" y="98"/>
                    </a:cubicBezTo>
                    <a:cubicBezTo>
                      <a:pt x="521" y="92"/>
                      <a:pt x="521" y="85"/>
                      <a:pt x="523" y="77"/>
                    </a:cubicBezTo>
                    <a:close/>
                    <a:moveTo>
                      <a:pt x="460" y="45"/>
                    </a:moveTo>
                    <a:cubicBezTo>
                      <a:pt x="472" y="66"/>
                      <a:pt x="472" y="66"/>
                      <a:pt x="472" y="66"/>
                    </a:cubicBezTo>
                    <a:cubicBezTo>
                      <a:pt x="486" y="46"/>
                      <a:pt x="486" y="46"/>
                      <a:pt x="486" y="46"/>
                    </a:cubicBezTo>
                    <a:cubicBezTo>
                      <a:pt x="499" y="47"/>
                      <a:pt x="499" y="47"/>
                      <a:pt x="499" y="47"/>
                    </a:cubicBezTo>
                    <a:cubicBezTo>
                      <a:pt x="477" y="76"/>
                      <a:pt x="477" y="76"/>
                      <a:pt x="477" y="76"/>
                    </a:cubicBezTo>
                    <a:cubicBezTo>
                      <a:pt x="475" y="97"/>
                      <a:pt x="475" y="97"/>
                      <a:pt x="475" y="97"/>
                    </a:cubicBezTo>
                    <a:cubicBezTo>
                      <a:pt x="464" y="97"/>
                      <a:pt x="464" y="97"/>
                      <a:pt x="464" y="97"/>
                    </a:cubicBezTo>
                    <a:cubicBezTo>
                      <a:pt x="465" y="75"/>
                      <a:pt x="465" y="75"/>
                      <a:pt x="465" y="75"/>
                    </a:cubicBezTo>
                    <a:cubicBezTo>
                      <a:pt x="446" y="44"/>
                      <a:pt x="446" y="44"/>
                      <a:pt x="446" y="44"/>
                    </a:cubicBezTo>
                    <a:lnTo>
                      <a:pt x="460" y="45"/>
                    </a:lnTo>
                    <a:close/>
                    <a:moveTo>
                      <a:pt x="440" y="44"/>
                    </a:moveTo>
                    <a:cubicBezTo>
                      <a:pt x="441" y="53"/>
                      <a:pt x="441" y="53"/>
                      <a:pt x="441" y="53"/>
                    </a:cubicBezTo>
                    <a:cubicBezTo>
                      <a:pt x="424" y="54"/>
                      <a:pt x="424" y="54"/>
                      <a:pt x="424" y="54"/>
                    </a:cubicBezTo>
                    <a:cubicBezTo>
                      <a:pt x="427" y="97"/>
                      <a:pt x="427" y="97"/>
                      <a:pt x="427" y="97"/>
                    </a:cubicBezTo>
                    <a:cubicBezTo>
                      <a:pt x="416" y="98"/>
                      <a:pt x="416" y="98"/>
                      <a:pt x="416" y="98"/>
                    </a:cubicBezTo>
                    <a:cubicBezTo>
                      <a:pt x="413" y="55"/>
                      <a:pt x="413" y="55"/>
                      <a:pt x="413" y="55"/>
                    </a:cubicBezTo>
                    <a:cubicBezTo>
                      <a:pt x="396" y="57"/>
                      <a:pt x="396" y="57"/>
                      <a:pt x="396" y="57"/>
                    </a:cubicBezTo>
                    <a:cubicBezTo>
                      <a:pt x="395" y="48"/>
                      <a:pt x="395" y="48"/>
                      <a:pt x="395" y="48"/>
                    </a:cubicBezTo>
                    <a:lnTo>
                      <a:pt x="440" y="44"/>
                    </a:lnTo>
                    <a:close/>
                    <a:moveTo>
                      <a:pt x="386" y="50"/>
                    </a:moveTo>
                    <a:cubicBezTo>
                      <a:pt x="394" y="101"/>
                      <a:pt x="394" y="101"/>
                      <a:pt x="394" y="101"/>
                    </a:cubicBezTo>
                    <a:cubicBezTo>
                      <a:pt x="383" y="103"/>
                      <a:pt x="383" y="103"/>
                      <a:pt x="383" y="103"/>
                    </a:cubicBezTo>
                    <a:cubicBezTo>
                      <a:pt x="374" y="52"/>
                      <a:pt x="374" y="52"/>
                      <a:pt x="374" y="52"/>
                    </a:cubicBezTo>
                    <a:lnTo>
                      <a:pt x="386" y="50"/>
                    </a:lnTo>
                    <a:close/>
                    <a:moveTo>
                      <a:pt x="324" y="71"/>
                    </a:moveTo>
                    <a:cubicBezTo>
                      <a:pt x="325" y="68"/>
                      <a:pt x="327" y="66"/>
                      <a:pt x="329" y="64"/>
                    </a:cubicBezTo>
                    <a:cubicBezTo>
                      <a:pt x="332" y="62"/>
                      <a:pt x="335" y="60"/>
                      <a:pt x="339" y="59"/>
                    </a:cubicBezTo>
                    <a:cubicBezTo>
                      <a:pt x="346" y="57"/>
                      <a:pt x="352" y="57"/>
                      <a:pt x="356" y="59"/>
                    </a:cubicBezTo>
                    <a:cubicBezTo>
                      <a:pt x="360" y="61"/>
                      <a:pt x="363" y="64"/>
                      <a:pt x="365" y="68"/>
                    </a:cubicBezTo>
                    <a:cubicBezTo>
                      <a:pt x="354" y="72"/>
                      <a:pt x="354" y="72"/>
                      <a:pt x="354" y="72"/>
                    </a:cubicBezTo>
                    <a:cubicBezTo>
                      <a:pt x="353" y="69"/>
                      <a:pt x="351" y="68"/>
                      <a:pt x="349" y="67"/>
                    </a:cubicBezTo>
                    <a:cubicBezTo>
                      <a:pt x="347" y="66"/>
                      <a:pt x="345" y="66"/>
                      <a:pt x="342" y="67"/>
                    </a:cubicBezTo>
                    <a:cubicBezTo>
                      <a:pt x="338" y="68"/>
                      <a:pt x="336" y="69"/>
                      <a:pt x="335" y="71"/>
                    </a:cubicBezTo>
                    <a:cubicBezTo>
                      <a:pt x="334" y="72"/>
                      <a:pt x="333" y="73"/>
                      <a:pt x="334" y="75"/>
                    </a:cubicBezTo>
                    <a:cubicBezTo>
                      <a:pt x="334" y="76"/>
                      <a:pt x="335" y="77"/>
                      <a:pt x="336" y="77"/>
                    </a:cubicBezTo>
                    <a:cubicBezTo>
                      <a:pt x="338" y="78"/>
                      <a:pt x="342" y="78"/>
                      <a:pt x="347" y="78"/>
                    </a:cubicBezTo>
                    <a:cubicBezTo>
                      <a:pt x="353" y="78"/>
                      <a:pt x="357" y="78"/>
                      <a:pt x="360" y="78"/>
                    </a:cubicBezTo>
                    <a:cubicBezTo>
                      <a:pt x="363" y="79"/>
                      <a:pt x="366" y="80"/>
                      <a:pt x="368" y="82"/>
                    </a:cubicBezTo>
                    <a:cubicBezTo>
                      <a:pt x="370" y="83"/>
                      <a:pt x="371" y="86"/>
                      <a:pt x="372" y="89"/>
                    </a:cubicBezTo>
                    <a:cubicBezTo>
                      <a:pt x="373" y="92"/>
                      <a:pt x="373" y="95"/>
                      <a:pt x="372" y="98"/>
                    </a:cubicBezTo>
                    <a:cubicBezTo>
                      <a:pt x="370" y="101"/>
                      <a:pt x="369" y="103"/>
                      <a:pt x="366" y="105"/>
                    </a:cubicBezTo>
                    <a:cubicBezTo>
                      <a:pt x="363" y="107"/>
                      <a:pt x="359" y="109"/>
                      <a:pt x="354" y="110"/>
                    </a:cubicBezTo>
                    <a:cubicBezTo>
                      <a:pt x="347" y="112"/>
                      <a:pt x="342" y="112"/>
                      <a:pt x="337" y="111"/>
                    </a:cubicBezTo>
                    <a:cubicBezTo>
                      <a:pt x="333" y="109"/>
                      <a:pt x="329" y="105"/>
                      <a:pt x="327" y="100"/>
                    </a:cubicBezTo>
                    <a:cubicBezTo>
                      <a:pt x="337" y="96"/>
                      <a:pt x="337" y="96"/>
                      <a:pt x="337" y="96"/>
                    </a:cubicBezTo>
                    <a:cubicBezTo>
                      <a:pt x="339" y="99"/>
                      <a:pt x="341" y="101"/>
                      <a:pt x="343" y="102"/>
                    </a:cubicBezTo>
                    <a:cubicBezTo>
                      <a:pt x="346" y="103"/>
                      <a:pt x="349" y="103"/>
                      <a:pt x="352" y="102"/>
                    </a:cubicBezTo>
                    <a:cubicBezTo>
                      <a:pt x="356" y="101"/>
                      <a:pt x="358" y="99"/>
                      <a:pt x="360" y="98"/>
                    </a:cubicBezTo>
                    <a:cubicBezTo>
                      <a:pt x="361" y="96"/>
                      <a:pt x="361" y="94"/>
                      <a:pt x="361" y="92"/>
                    </a:cubicBezTo>
                    <a:cubicBezTo>
                      <a:pt x="361" y="91"/>
                      <a:pt x="360" y="90"/>
                      <a:pt x="359" y="89"/>
                    </a:cubicBezTo>
                    <a:cubicBezTo>
                      <a:pt x="358" y="89"/>
                      <a:pt x="356" y="89"/>
                      <a:pt x="354" y="88"/>
                    </a:cubicBezTo>
                    <a:cubicBezTo>
                      <a:pt x="353" y="88"/>
                      <a:pt x="350" y="88"/>
                      <a:pt x="345" y="89"/>
                    </a:cubicBezTo>
                    <a:cubicBezTo>
                      <a:pt x="339" y="89"/>
                      <a:pt x="334" y="88"/>
                      <a:pt x="331" y="87"/>
                    </a:cubicBezTo>
                    <a:cubicBezTo>
                      <a:pt x="327" y="85"/>
                      <a:pt x="324" y="82"/>
                      <a:pt x="323" y="78"/>
                    </a:cubicBezTo>
                    <a:cubicBezTo>
                      <a:pt x="323" y="76"/>
                      <a:pt x="323" y="73"/>
                      <a:pt x="324" y="71"/>
                    </a:cubicBezTo>
                    <a:close/>
                    <a:moveTo>
                      <a:pt x="285" y="79"/>
                    </a:moveTo>
                    <a:cubicBezTo>
                      <a:pt x="291" y="77"/>
                      <a:pt x="295" y="75"/>
                      <a:pt x="298" y="75"/>
                    </a:cubicBezTo>
                    <a:cubicBezTo>
                      <a:pt x="301" y="75"/>
                      <a:pt x="304" y="76"/>
                      <a:pt x="306" y="77"/>
                    </a:cubicBezTo>
                    <a:cubicBezTo>
                      <a:pt x="308" y="79"/>
                      <a:pt x="310" y="81"/>
                      <a:pt x="312" y="83"/>
                    </a:cubicBezTo>
                    <a:cubicBezTo>
                      <a:pt x="313" y="87"/>
                      <a:pt x="313" y="90"/>
                      <a:pt x="312" y="94"/>
                    </a:cubicBezTo>
                    <a:cubicBezTo>
                      <a:pt x="311" y="97"/>
                      <a:pt x="308" y="100"/>
                      <a:pt x="304" y="103"/>
                    </a:cubicBezTo>
                    <a:cubicBezTo>
                      <a:pt x="306" y="103"/>
                      <a:pt x="309" y="103"/>
                      <a:pt x="311" y="104"/>
                    </a:cubicBezTo>
                    <a:cubicBezTo>
                      <a:pt x="313" y="105"/>
                      <a:pt x="316" y="107"/>
                      <a:pt x="320" y="109"/>
                    </a:cubicBezTo>
                    <a:cubicBezTo>
                      <a:pt x="331" y="116"/>
                      <a:pt x="331" y="116"/>
                      <a:pt x="331" y="116"/>
                    </a:cubicBezTo>
                    <a:cubicBezTo>
                      <a:pt x="318" y="121"/>
                      <a:pt x="318" y="121"/>
                      <a:pt x="318" y="121"/>
                    </a:cubicBezTo>
                    <a:cubicBezTo>
                      <a:pt x="306" y="114"/>
                      <a:pt x="306" y="114"/>
                      <a:pt x="306" y="114"/>
                    </a:cubicBezTo>
                    <a:cubicBezTo>
                      <a:pt x="302" y="112"/>
                      <a:pt x="299" y="110"/>
                      <a:pt x="297" y="110"/>
                    </a:cubicBezTo>
                    <a:cubicBezTo>
                      <a:pt x="296" y="109"/>
                      <a:pt x="295" y="109"/>
                      <a:pt x="293" y="109"/>
                    </a:cubicBezTo>
                    <a:cubicBezTo>
                      <a:pt x="292" y="109"/>
                      <a:pt x="290" y="110"/>
                      <a:pt x="288" y="111"/>
                    </a:cubicBezTo>
                    <a:cubicBezTo>
                      <a:pt x="286" y="112"/>
                      <a:pt x="286" y="112"/>
                      <a:pt x="286" y="112"/>
                    </a:cubicBezTo>
                    <a:cubicBezTo>
                      <a:pt x="295" y="132"/>
                      <a:pt x="295" y="132"/>
                      <a:pt x="295" y="132"/>
                    </a:cubicBezTo>
                    <a:cubicBezTo>
                      <a:pt x="284" y="136"/>
                      <a:pt x="284" y="136"/>
                      <a:pt x="284" y="136"/>
                    </a:cubicBezTo>
                    <a:cubicBezTo>
                      <a:pt x="263" y="89"/>
                      <a:pt x="263" y="89"/>
                      <a:pt x="263" y="89"/>
                    </a:cubicBezTo>
                    <a:lnTo>
                      <a:pt x="285" y="79"/>
                    </a:lnTo>
                    <a:close/>
                    <a:moveTo>
                      <a:pt x="249" y="97"/>
                    </a:moveTo>
                    <a:cubicBezTo>
                      <a:pt x="254" y="104"/>
                      <a:pt x="254" y="104"/>
                      <a:pt x="254" y="104"/>
                    </a:cubicBezTo>
                    <a:cubicBezTo>
                      <a:pt x="228" y="120"/>
                      <a:pt x="228" y="120"/>
                      <a:pt x="228" y="120"/>
                    </a:cubicBezTo>
                    <a:cubicBezTo>
                      <a:pt x="234" y="130"/>
                      <a:pt x="234" y="130"/>
                      <a:pt x="234" y="130"/>
                    </a:cubicBezTo>
                    <a:cubicBezTo>
                      <a:pt x="258" y="115"/>
                      <a:pt x="258" y="115"/>
                      <a:pt x="258" y="115"/>
                    </a:cubicBezTo>
                    <a:cubicBezTo>
                      <a:pt x="263" y="122"/>
                      <a:pt x="263" y="122"/>
                      <a:pt x="263" y="122"/>
                    </a:cubicBezTo>
                    <a:cubicBezTo>
                      <a:pt x="239" y="137"/>
                      <a:pt x="239" y="137"/>
                      <a:pt x="239" y="137"/>
                    </a:cubicBezTo>
                    <a:cubicBezTo>
                      <a:pt x="246" y="149"/>
                      <a:pt x="246" y="149"/>
                      <a:pt x="246" y="149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78" y="140"/>
                      <a:pt x="278" y="140"/>
                      <a:pt x="278" y="140"/>
                    </a:cubicBezTo>
                    <a:cubicBezTo>
                      <a:pt x="241" y="163"/>
                      <a:pt x="241" y="163"/>
                      <a:pt x="241" y="163"/>
                    </a:cubicBezTo>
                    <a:cubicBezTo>
                      <a:pt x="214" y="119"/>
                      <a:pt x="214" y="119"/>
                      <a:pt x="214" y="119"/>
                    </a:cubicBezTo>
                    <a:lnTo>
                      <a:pt x="249" y="97"/>
                    </a:lnTo>
                    <a:close/>
                    <a:moveTo>
                      <a:pt x="174" y="151"/>
                    </a:moveTo>
                    <a:cubicBezTo>
                      <a:pt x="210" y="171"/>
                      <a:pt x="210" y="171"/>
                      <a:pt x="210" y="171"/>
                    </a:cubicBezTo>
                    <a:cubicBezTo>
                      <a:pt x="196" y="133"/>
                      <a:pt x="196" y="133"/>
                      <a:pt x="196" y="133"/>
                    </a:cubicBezTo>
                    <a:cubicBezTo>
                      <a:pt x="205" y="125"/>
                      <a:pt x="205" y="125"/>
                      <a:pt x="205" y="125"/>
                    </a:cubicBezTo>
                    <a:cubicBezTo>
                      <a:pt x="223" y="178"/>
                      <a:pt x="223" y="178"/>
                      <a:pt x="223" y="178"/>
                    </a:cubicBezTo>
                    <a:cubicBezTo>
                      <a:pt x="213" y="186"/>
                      <a:pt x="213" y="186"/>
                      <a:pt x="213" y="186"/>
                    </a:cubicBezTo>
                    <a:cubicBezTo>
                      <a:pt x="165" y="159"/>
                      <a:pt x="165" y="159"/>
                      <a:pt x="165" y="159"/>
                    </a:cubicBezTo>
                    <a:lnTo>
                      <a:pt x="174" y="151"/>
                    </a:lnTo>
                    <a:close/>
                    <a:moveTo>
                      <a:pt x="159" y="166"/>
                    </a:moveTo>
                    <a:cubicBezTo>
                      <a:pt x="197" y="201"/>
                      <a:pt x="197" y="201"/>
                      <a:pt x="197" y="201"/>
                    </a:cubicBezTo>
                    <a:cubicBezTo>
                      <a:pt x="189" y="210"/>
                      <a:pt x="189" y="210"/>
                      <a:pt x="189" y="210"/>
                    </a:cubicBezTo>
                    <a:cubicBezTo>
                      <a:pt x="151" y="174"/>
                      <a:pt x="151" y="174"/>
                      <a:pt x="151" y="174"/>
                    </a:cubicBezTo>
                    <a:lnTo>
                      <a:pt x="159" y="166"/>
                    </a:lnTo>
                    <a:close/>
                    <a:moveTo>
                      <a:pt x="120" y="211"/>
                    </a:moveTo>
                    <a:cubicBezTo>
                      <a:pt x="162" y="214"/>
                      <a:pt x="162" y="214"/>
                      <a:pt x="162" y="214"/>
                    </a:cubicBezTo>
                    <a:cubicBezTo>
                      <a:pt x="134" y="193"/>
                      <a:pt x="134" y="193"/>
                      <a:pt x="134" y="193"/>
                    </a:cubicBezTo>
                    <a:cubicBezTo>
                      <a:pt x="141" y="185"/>
                      <a:pt x="141" y="185"/>
                      <a:pt x="141" y="185"/>
                    </a:cubicBezTo>
                    <a:cubicBezTo>
                      <a:pt x="182" y="216"/>
                      <a:pt x="182" y="216"/>
                      <a:pt x="182" y="216"/>
                    </a:cubicBezTo>
                    <a:cubicBezTo>
                      <a:pt x="175" y="225"/>
                      <a:pt x="175" y="225"/>
                      <a:pt x="175" y="225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60" y="244"/>
                      <a:pt x="160" y="244"/>
                      <a:pt x="160" y="244"/>
                    </a:cubicBezTo>
                    <a:cubicBezTo>
                      <a:pt x="154" y="252"/>
                      <a:pt x="154" y="252"/>
                      <a:pt x="154" y="252"/>
                    </a:cubicBezTo>
                    <a:cubicBezTo>
                      <a:pt x="113" y="220"/>
                      <a:pt x="113" y="220"/>
                      <a:pt x="113" y="220"/>
                    </a:cubicBezTo>
                    <a:lnTo>
                      <a:pt x="120" y="211"/>
                    </a:lnTo>
                    <a:close/>
                    <a:moveTo>
                      <a:pt x="87" y="264"/>
                    </a:moveTo>
                    <a:cubicBezTo>
                      <a:pt x="112" y="278"/>
                      <a:pt x="112" y="278"/>
                      <a:pt x="112" y="278"/>
                    </a:cubicBezTo>
                    <a:cubicBezTo>
                      <a:pt x="116" y="280"/>
                      <a:pt x="118" y="281"/>
                      <a:pt x="120" y="282"/>
                    </a:cubicBezTo>
                    <a:cubicBezTo>
                      <a:pt x="122" y="282"/>
                      <a:pt x="124" y="282"/>
                      <a:pt x="126" y="281"/>
                    </a:cubicBezTo>
                    <a:cubicBezTo>
                      <a:pt x="128" y="280"/>
                      <a:pt x="130" y="278"/>
                      <a:pt x="131" y="275"/>
                    </a:cubicBezTo>
                    <a:cubicBezTo>
                      <a:pt x="133" y="273"/>
                      <a:pt x="133" y="270"/>
                      <a:pt x="133" y="268"/>
                    </a:cubicBezTo>
                    <a:cubicBezTo>
                      <a:pt x="133" y="266"/>
                      <a:pt x="132" y="264"/>
                      <a:pt x="131" y="263"/>
                    </a:cubicBezTo>
                    <a:cubicBezTo>
                      <a:pt x="129" y="262"/>
                      <a:pt x="127" y="260"/>
                      <a:pt x="123" y="258"/>
                    </a:cubicBezTo>
                    <a:cubicBezTo>
                      <a:pt x="98" y="244"/>
                      <a:pt x="98" y="244"/>
                      <a:pt x="98" y="244"/>
                    </a:cubicBezTo>
                    <a:cubicBezTo>
                      <a:pt x="104" y="234"/>
                      <a:pt x="104" y="234"/>
                      <a:pt x="104" y="234"/>
                    </a:cubicBezTo>
                    <a:cubicBezTo>
                      <a:pt x="127" y="248"/>
                      <a:pt x="127" y="248"/>
                      <a:pt x="127" y="248"/>
                    </a:cubicBezTo>
                    <a:cubicBezTo>
                      <a:pt x="133" y="251"/>
                      <a:pt x="137" y="253"/>
                      <a:pt x="138" y="255"/>
                    </a:cubicBezTo>
                    <a:cubicBezTo>
                      <a:pt x="140" y="257"/>
                      <a:pt x="142" y="259"/>
                      <a:pt x="142" y="261"/>
                    </a:cubicBezTo>
                    <a:cubicBezTo>
                      <a:pt x="143" y="263"/>
                      <a:pt x="143" y="266"/>
                      <a:pt x="143" y="269"/>
                    </a:cubicBezTo>
                    <a:cubicBezTo>
                      <a:pt x="142" y="272"/>
                      <a:pt x="141" y="275"/>
                      <a:pt x="139" y="279"/>
                    </a:cubicBezTo>
                    <a:cubicBezTo>
                      <a:pt x="136" y="284"/>
                      <a:pt x="134" y="287"/>
                      <a:pt x="131" y="289"/>
                    </a:cubicBezTo>
                    <a:cubicBezTo>
                      <a:pt x="129" y="291"/>
                      <a:pt x="127" y="292"/>
                      <a:pt x="124" y="293"/>
                    </a:cubicBezTo>
                    <a:cubicBezTo>
                      <a:pt x="122" y="293"/>
                      <a:pt x="120" y="293"/>
                      <a:pt x="118" y="293"/>
                    </a:cubicBezTo>
                    <a:cubicBezTo>
                      <a:pt x="115" y="292"/>
                      <a:pt x="111" y="290"/>
                      <a:pt x="106" y="287"/>
                    </a:cubicBezTo>
                    <a:cubicBezTo>
                      <a:pt x="82" y="274"/>
                      <a:pt x="82" y="274"/>
                      <a:pt x="82" y="274"/>
                    </a:cubicBezTo>
                    <a:lnTo>
                      <a:pt x="87" y="264"/>
                    </a:lnTo>
                    <a:close/>
                    <a:moveTo>
                      <a:pt x="44" y="402"/>
                    </a:moveTo>
                    <a:cubicBezTo>
                      <a:pt x="82" y="384"/>
                      <a:pt x="82" y="384"/>
                      <a:pt x="82" y="384"/>
                    </a:cubicBezTo>
                    <a:cubicBezTo>
                      <a:pt x="47" y="379"/>
                      <a:pt x="47" y="379"/>
                      <a:pt x="47" y="379"/>
                    </a:cubicBezTo>
                    <a:cubicBezTo>
                      <a:pt x="49" y="368"/>
                      <a:pt x="49" y="368"/>
                      <a:pt x="49" y="368"/>
                    </a:cubicBezTo>
                    <a:cubicBezTo>
                      <a:pt x="100" y="376"/>
                      <a:pt x="100" y="376"/>
                      <a:pt x="100" y="376"/>
                    </a:cubicBezTo>
                    <a:cubicBezTo>
                      <a:pt x="98" y="388"/>
                      <a:pt x="98" y="388"/>
                      <a:pt x="98" y="388"/>
                    </a:cubicBezTo>
                    <a:cubicBezTo>
                      <a:pt x="61" y="405"/>
                      <a:pt x="61" y="405"/>
                      <a:pt x="61" y="405"/>
                    </a:cubicBezTo>
                    <a:cubicBezTo>
                      <a:pt x="95" y="411"/>
                      <a:pt x="95" y="411"/>
                      <a:pt x="95" y="411"/>
                    </a:cubicBezTo>
                    <a:cubicBezTo>
                      <a:pt x="93" y="421"/>
                      <a:pt x="93" y="421"/>
                      <a:pt x="93" y="421"/>
                    </a:cubicBezTo>
                    <a:cubicBezTo>
                      <a:pt x="42" y="413"/>
                      <a:pt x="42" y="413"/>
                      <a:pt x="42" y="413"/>
                    </a:cubicBezTo>
                    <a:lnTo>
                      <a:pt x="44" y="402"/>
                    </a:lnTo>
                    <a:close/>
                    <a:moveTo>
                      <a:pt x="42" y="427"/>
                    </a:moveTo>
                    <a:cubicBezTo>
                      <a:pt x="93" y="430"/>
                      <a:pt x="93" y="430"/>
                      <a:pt x="93" y="430"/>
                    </a:cubicBezTo>
                    <a:cubicBezTo>
                      <a:pt x="93" y="441"/>
                      <a:pt x="93" y="441"/>
                      <a:pt x="93" y="441"/>
                    </a:cubicBezTo>
                    <a:cubicBezTo>
                      <a:pt x="41" y="439"/>
                      <a:pt x="41" y="439"/>
                      <a:pt x="41" y="439"/>
                    </a:cubicBezTo>
                    <a:lnTo>
                      <a:pt x="42" y="427"/>
                    </a:lnTo>
                    <a:close/>
                    <a:moveTo>
                      <a:pt x="42" y="488"/>
                    </a:moveTo>
                    <a:cubicBezTo>
                      <a:pt x="62" y="486"/>
                      <a:pt x="62" y="486"/>
                      <a:pt x="62" y="486"/>
                    </a:cubicBezTo>
                    <a:cubicBezTo>
                      <a:pt x="61" y="464"/>
                      <a:pt x="61" y="464"/>
                      <a:pt x="61" y="464"/>
                    </a:cubicBezTo>
                    <a:cubicBezTo>
                      <a:pt x="41" y="465"/>
                      <a:pt x="41" y="465"/>
                      <a:pt x="41" y="465"/>
                    </a:cubicBezTo>
                    <a:cubicBezTo>
                      <a:pt x="40" y="454"/>
                      <a:pt x="40" y="454"/>
                      <a:pt x="40" y="454"/>
                    </a:cubicBezTo>
                    <a:cubicBezTo>
                      <a:pt x="92" y="451"/>
                      <a:pt x="92" y="451"/>
                      <a:pt x="92" y="451"/>
                    </a:cubicBezTo>
                    <a:cubicBezTo>
                      <a:pt x="92" y="462"/>
                      <a:pt x="92" y="462"/>
                      <a:pt x="92" y="462"/>
                    </a:cubicBezTo>
                    <a:cubicBezTo>
                      <a:pt x="70" y="463"/>
                      <a:pt x="70" y="463"/>
                      <a:pt x="70" y="463"/>
                    </a:cubicBezTo>
                    <a:cubicBezTo>
                      <a:pt x="71" y="486"/>
                      <a:pt x="71" y="486"/>
                      <a:pt x="71" y="486"/>
                    </a:cubicBezTo>
                    <a:cubicBezTo>
                      <a:pt x="94" y="485"/>
                      <a:pt x="94" y="485"/>
                      <a:pt x="94" y="485"/>
                    </a:cubicBezTo>
                    <a:cubicBezTo>
                      <a:pt x="94" y="496"/>
                      <a:pt x="94" y="496"/>
                      <a:pt x="94" y="496"/>
                    </a:cubicBezTo>
                    <a:cubicBezTo>
                      <a:pt x="43" y="499"/>
                      <a:pt x="43" y="499"/>
                      <a:pt x="43" y="499"/>
                    </a:cubicBezTo>
                    <a:lnTo>
                      <a:pt x="42" y="488"/>
                    </a:lnTo>
                    <a:close/>
                    <a:moveTo>
                      <a:pt x="98" y="546"/>
                    </a:moveTo>
                    <a:cubicBezTo>
                      <a:pt x="94" y="552"/>
                      <a:pt x="88" y="555"/>
                      <a:pt x="80" y="557"/>
                    </a:cubicBezTo>
                    <a:cubicBezTo>
                      <a:pt x="72" y="559"/>
                      <a:pt x="65" y="558"/>
                      <a:pt x="59" y="554"/>
                    </a:cubicBezTo>
                    <a:cubicBezTo>
                      <a:pt x="54" y="550"/>
                      <a:pt x="50" y="544"/>
                      <a:pt x="48" y="536"/>
                    </a:cubicBezTo>
                    <a:cubicBezTo>
                      <a:pt x="47" y="530"/>
                      <a:pt x="48" y="524"/>
                      <a:pt x="50" y="519"/>
                    </a:cubicBezTo>
                    <a:cubicBezTo>
                      <a:pt x="52" y="516"/>
                      <a:pt x="55" y="513"/>
                      <a:pt x="58" y="511"/>
                    </a:cubicBezTo>
                    <a:cubicBezTo>
                      <a:pt x="63" y="522"/>
                      <a:pt x="63" y="522"/>
                      <a:pt x="63" y="522"/>
                    </a:cubicBezTo>
                    <a:cubicBezTo>
                      <a:pt x="61" y="523"/>
                      <a:pt x="59" y="525"/>
                      <a:pt x="58" y="527"/>
                    </a:cubicBezTo>
                    <a:cubicBezTo>
                      <a:pt x="57" y="529"/>
                      <a:pt x="56" y="532"/>
                      <a:pt x="57" y="535"/>
                    </a:cubicBezTo>
                    <a:cubicBezTo>
                      <a:pt x="58" y="539"/>
                      <a:pt x="60" y="542"/>
                      <a:pt x="63" y="544"/>
                    </a:cubicBezTo>
                    <a:cubicBezTo>
                      <a:pt x="67" y="546"/>
                      <a:pt x="71" y="547"/>
                      <a:pt x="77" y="546"/>
                    </a:cubicBezTo>
                    <a:cubicBezTo>
                      <a:pt x="84" y="544"/>
                      <a:pt x="88" y="542"/>
                      <a:pt x="90" y="539"/>
                    </a:cubicBezTo>
                    <a:cubicBezTo>
                      <a:pt x="92" y="536"/>
                      <a:pt x="93" y="532"/>
                      <a:pt x="92" y="528"/>
                    </a:cubicBezTo>
                    <a:cubicBezTo>
                      <a:pt x="91" y="525"/>
                      <a:pt x="90" y="523"/>
                      <a:pt x="88" y="521"/>
                    </a:cubicBezTo>
                    <a:cubicBezTo>
                      <a:pt x="86" y="519"/>
                      <a:pt x="83" y="518"/>
                      <a:pt x="79" y="518"/>
                    </a:cubicBezTo>
                    <a:cubicBezTo>
                      <a:pt x="80" y="506"/>
                      <a:pt x="80" y="506"/>
                      <a:pt x="80" y="506"/>
                    </a:cubicBezTo>
                    <a:cubicBezTo>
                      <a:pt x="85" y="507"/>
                      <a:pt x="90" y="509"/>
                      <a:pt x="94" y="512"/>
                    </a:cubicBezTo>
                    <a:cubicBezTo>
                      <a:pt x="97" y="515"/>
                      <a:pt x="100" y="520"/>
                      <a:pt x="101" y="526"/>
                    </a:cubicBezTo>
                    <a:cubicBezTo>
                      <a:pt x="102" y="534"/>
                      <a:pt x="101" y="540"/>
                      <a:pt x="98" y="546"/>
                    </a:cubicBezTo>
                    <a:close/>
                    <a:moveTo>
                      <a:pt x="114" y="330"/>
                    </a:moveTo>
                    <a:cubicBezTo>
                      <a:pt x="101" y="331"/>
                      <a:pt x="101" y="331"/>
                      <a:pt x="101" y="331"/>
                    </a:cubicBezTo>
                    <a:cubicBezTo>
                      <a:pt x="94" y="353"/>
                      <a:pt x="94" y="353"/>
                      <a:pt x="94" y="353"/>
                    </a:cubicBezTo>
                    <a:cubicBezTo>
                      <a:pt x="104" y="361"/>
                      <a:pt x="104" y="361"/>
                      <a:pt x="104" y="361"/>
                    </a:cubicBezTo>
                    <a:cubicBezTo>
                      <a:pt x="100" y="373"/>
                      <a:pt x="100" y="373"/>
                      <a:pt x="100" y="373"/>
                    </a:cubicBezTo>
                    <a:cubicBezTo>
                      <a:pt x="58" y="336"/>
                      <a:pt x="58" y="336"/>
                      <a:pt x="58" y="336"/>
                    </a:cubicBezTo>
                    <a:cubicBezTo>
                      <a:pt x="62" y="325"/>
                      <a:pt x="62" y="325"/>
                      <a:pt x="62" y="325"/>
                    </a:cubicBezTo>
                    <a:cubicBezTo>
                      <a:pt x="118" y="318"/>
                      <a:pt x="118" y="318"/>
                      <a:pt x="118" y="318"/>
                    </a:cubicBezTo>
                    <a:lnTo>
                      <a:pt x="114" y="330"/>
                    </a:lnTo>
                    <a:close/>
                    <a:moveTo>
                      <a:pt x="252" y="762"/>
                    </a:moveTo>
                    <a:cubicBezTo>
                      <a:pt x="251" y="763"/>
                      <a:pt x="251" y="764"/>
                      <a:pt x="250" y="764"/>
                    </a:cubicBezTo>
                    <a:cubicBezTo>
                      <a:pt x="248" y="766"/>
                      <a:pt x="238" y="764"/>
                      <a:pt x="237" y="764"/>
                    </a:cubicBezTo>
                    <a:cubicBezTo>
                      <a:pt x="233" y="764"/>
                      <a:pt x="231" y="764"/>
                      <a:pt x="230" y="766"/>
                    </a:cubicBezTo>
                    <a:cubicBezTo>
                      <a:pt x="231" y="767"/>
                      <a:pt x="230" y="770"/>
                      <a:pt x="228" y="770"/>
                    </a:cubicBezTo>
                    <a:cubicBezTo>
                      <a:pt x="226" y="770"/>
                      <a:pt x="222" y="768"/>
                      <a:pt x="218" y="768"/>
                    </a:cubicBezTo>
                    <a:cubicBezTo>
                      <a:pt x="217" y="768"/>
                      <a:pt x="216" y="768"/>
                      <a:pt x="215" y="768"/>
                    </a:cubicBezTo>
                    <a:cubicBezTo>
                      <a:pt x="205" y="781"/>
                      <a:pt x="196" y="792"/>
                      <a:pt x="185" y="805"/>
                    </a:cubicBezTo>
                    <a:cubicBezTo>
                      <a:pt x="184" y="804"/>
                      <a:pt x="183" y="805"/>
                      <a:pt x="182" y="805"/>
                    </a:cubicBezTo>
                    <a:cubicBezTo>
                      <a:pt x="191" y="793"/>
                      <a:pt x="199" y="779"/>
                      <a:pt x="208" y="766"/>
                    </a:cubicBezTo>
                    <a:cubicBezTo>
                      <a:pt x="208" y="765"/>
                      <a:pt x="207" y="764"/>
                      <a:pt x="207" y="763"/>
                    </a:cubicBezTo>
                    <a:cubicBezTo>
                      <a:pt x="207" y="761"/>
                      <a:pt x="209" y="758"/>
                      <a:pt x="211" y="758"/>
                    </a:cubicBezTo>
                    <a:cubicBezTo>
                      <a:pt x="211" y="758"/>
                      <a:pt x="212" y="758"/>
                      <a:pt x="213" y="758"/>
                    </a:cubicBezTo>
                    <a:cubicBezTo>
                      <a:pt x="218" y="750"/>
                      <a:pt x="218" y="750"/>
                      <a:pt x="220" y="748"/>
                    </a:cubicBezTo>
                    <a:cubicBezTo>
                      <a:pt x="219" y="746"/>
                      <a:pt x="210" y="743"/>
                      <a:pt x="212" y="741"/>
                    </a:cubicBezTo>
                    <a:cubicBezTo>
                      <a:pt x="213" y="741"/>
                      <a:pt x="216" y="741"/>
                      <a:pt x="217" y="741"/>
                    </a:cubicBezTo>
                    <a:cubicBezTo>
                      <a:pt x="219" y="742"/>
                      <a:pt x="221" y="742"/>
                      <a:pt x="223" y="743"/>
                    </a:cubicBezTo>
                    <a:cubicBezTo>
                      <a:pt x="226" y="739"/>
                      <a:pt x="228" y="736"/>
                      <a:pt x="230" y="731"/>
                    </a:cubicBezTo>
                    <a:cubicBezTo>
                      <a:pt x="230" y="730"/>
                      <a:pt x="233" y="726"/>
                      <a:pt x="232" y="726"/>
                    </a:cubicBezTo>
                    <a:cubicBezTo>
                      <a:pt x="232" y="725"/>
                      <a:pt x="232" y="724"/>
                      <a:pt x="232" y="723"/>
                    </a:cubicBezTo>
                    <a:cubicBezTo>
                      <a:pt x="236" y="725"/>
                      <a:pt x="238" y="727"/>
                      <a:pt x="238" y="731"/>
                    </a:cubicBezTo>
                    <a:cubicBezTo>
                      <a:pt x="239" y="731"/>
                      <a:pt x="239" y="734"/>
                      <a:pt x="238" y="735"/>
                    </a:cubicBezTo>
                    <a:cubicBezTo>
                      <a:pt x="236" y="738"/>
                      <a:pt x="233" y="742"/>
                      <a:pt x="231" y="745"/>
                    </a:cubicBezTo>
                    <a:cubicBezTo>
                      <a:pt x="232" y="746"/>
                      <a:pt x="232" y="746"/>
                      <a:pt x="233" y="747"/>
                    </a:cubicBezTo>
                    <a:cubicBezTo>
                      <a:pt x="236" y="748"/>
                      <a:pt x="239" y="748"/>
                      <a:pt x="242" y="750"/>
                    </a:cubicBezTo>
                    <a:cubicBezTo>
                      <a:pt x="242" y="750"/>
                      <a:pt x="243" y="750"/>
                      <a:pt x="244" y="749"/>
                    </a:cubicBezTo>
                    <a:cubicBezTo>
                      <a:pt x="251" y="753"/>
                      <a:pt x="253" y="761"/>
                      <a:pt x="252" y="762"/>
                    </a:cubicBezTo>
                    <a:close/>
                    <a:moveTo>
                      <a:pt x="188" y="735"/>
                    </a:moveTo>
                    <a:cubicBezTo>
                      <a:pt x="191" y="738"/>
                      <a:pt x="194" y="740"/>
                      <a:pt x="195" y="742"/>
                    </a:cubicBezTo>
                    <a:cubicBezTo>
                      <a:pt x="196" y="743"/>
                      <a:pt x="200" y="748"/>
                      <a:pt x="202" y="755"/>
                    </a:cubicBezTo>
                    <a:cubicBezTo>
                      <a:pt x="203" y="757"/>
                      <a:pt x="204" y="758"/>
                      <a:pt x="203" y="761"/>
                    </a:cubicBezTo>
                    <a:cubicBezTo>
                      <a:pt x="199" y="758"/>
                      <a:pt x="199" y="757"/>
                      <a:pt x="197" y="752"/>
                    </a:cubicBezTo>
                    <a:cubicBezTo>
                      <a:pt x="197" y="750"/>
                      <a:pt x="196" y="748"/>
                      <a:pt x="193" y="744"/>
                    </a:cubicBezTo>
                    <a:cubicBezTo>
                      <a:pt x="192" y="742"/>
                      <a:pt x="188" y="738"/>
                      <a:pt x="188" y="735"/>
                    </a:cubicBezTo>
                    <a:close/>
                    <a:moveTo>
                      <a:pt x="261" y="821"/>
                    </a:moveTo>
                    <a:cubicBezTo>
                      <a:pt x="261" y="819"/>
                      <a:pt x="259" y="818"/>
                      <a:pt x="260" y="815"/>
                    </a:cubicBezTo>
                    <a:cubicBezTo>
                      <a:pt x="265" y="807"/>
                      <a:pt x="273" y="790"/>
                      <a:pt x="281" y="779"/>
                    </a:cubicBezTo>
                    <a:cubicBezTo>
                      <a:pt x="281" y="778"/>
                      <a:pt x="282" y="776"/>
                      <a:pt x="283" y="777"/>
                    </a:cubicBezTo>
                    <a:cubicBezTo>
                      <a:pt x="283" y="778"/>
                      <a:pt x="284" y="778"/>
                      <a:pt x="282" y="782"/>
                    </a:cubicBezTo>
                    <a:cubicBezTo>
                      <a:pt x="282" y="783"/>
                      <a:pt x="262" y="820"/>
                      <a:pt x="264" y="821"/>
                    </a:cubicBezTo>
                    <a:cubicBezTo>
                      <a:pt x="262" y="821"/>
                      <a:pt x="263" y="821"/>
                      <a:pt x="261" y="821"/>
                    </a:cubicBezTo>
                    <a:close/>
                    <a:moveTo>
                      <a:pt x="288" y="830"/>
                    </a:moveTo>
                    <a:cubicBezTo>
                      <a:pt x="288" y="830"/>
                      <a:pt x="287" y="830"/>
                      <a:pt x="287" y="830"/>
                    </a:cubicBezTo>
                    <a:cubicBezTo>
                      <a:pt x="285" y="830"/>
                      <a:pt x="283" y="829"/>
                      <a:pt x="281" y="828"/>
                    </a:cubicBezTo>
                    <a:cubicBezTo>
                      <a:pt x="280" y="826"/>
                      <a:pt x="275" y="818"/>
                      <a:pt x="275" y="816"/>
                    </a:cubicBezTo>
                    <a:cubicBezTo>
                      <a:pt x="275" y="816"/>
                      <a:pt x="275" y="816"/>
                      <a:pt x="276" y="816"/>
                    </a:cubicBezTo>
                    <a:cubicBezTo>
                      <a:pt x="277" y="822"/>
                      <a:pt x="286" y="820"/>
                      <a:pt x="293" y="818"/>
                    </a:cubicBezTo>
                    <a:cubicBezTo>
                      <a:pt x="299" y="816"/>
                      <a:pt x="304" y="813"/>
                      <a:pt x="305" y="812"/>
                    </a:cubicBezTo>
                    <a:cubicBezTo>
                      <a:pt x="304" y="811"/>
                      <a:pt x="305" y="811"/>
                      <a:pt x="303" y="809"/>
                    </a:cubicBezTo>
                    <a:cubicBezTo>
                      <a:pt x="303" y="810"/>
                      <a:pt x="300" y="811"/>
                      <a:pt x="296" y="812"/>
                    </a:cubicBezTo>
                    <a:cubicBezTo>
                      <a:pt x="288" y="814"/>
                      <a:pt x="274" y="816"/>
                      <a:pt x="273" y="815"/>
                    </a:cubicBezTo>
                    <a:cubicBezTo>
                      <a:pt x="269" y="814"/>
                      <a:pt x="270" y="813"/>
                      <a:pt x="272" y="809"/>
                    </a:cubicBezTo>
                    <a:cubicBezTo>
                      <a:pt x="279" y="807"/>
                      <a:pt x="290" y="805"/>
                      <a:pt x="296" y="802"/>
                    </a:cubicBezTo>
                    <a:cubicBezTo>
                      <a:pt x="297" y="802"/>
                      <a:pt x="298" y="801"/>
                      <a:pt x="297" y="799"/>
                    </a:cubicBezTo>
                    <a:cubicBezTo>
                      <a:pt x="294" y="801"/>
                      <a:pt x="286" y="801"/>
                      <a:pt x="283" y="801"/>
                    </a:cubicBezTo>
                    <a:cubicBezTo>
                      <a:pt x="280" y="798"/>
                      <a:pt x="282" y="795"/>
                      <a:pt x="284" y="792"/>
                    </a:cubicBezTo>
                    <a:cubicBezTo>
                      <a:pt x="284" y="792"/>
                      <a:pt x="284" y="792"/>
                      <a:pt x="284" y="792"/>
                    </a:cubicBezTo>
                    <a:cubicBezTo>
                      <a:pt x="286" y="794"/>
                      <a:pt x="293" y="793"/>
                      <a:pt x="295" y="791"/>
                    </a:cubicBezTo>
                    <a:cubicBezTo>
                      <a:pt x="294" y="789"/>
                      <a:pt x="291" y="784"/>
                      <a:pt x="293" y="785"/>
                    </a:cubicBezTo>
                    <a:cubicBezTo>
                      <a:pt x="295" y="786"/>
                      <a:pt x="295" y="787"/>
                      <a:pt x="297" y="788"/>
                    </a:cubicBezTo>
                    <a:cubicBezTo>
                      <a:pt x="298" y="788"/>
                      <a:pt x="298" y="787"/>
                      <a:pt x="298" y="787"/>
                    </a:cubicBezTo>
                    <a:cubicBezTo>
                      <a:pt x="296" y="786"/>
                      <a:pt x="295" y="785"/>
                      <a:pt x="294" y="785"/>
                    </a:cubicBezTo>
                    <a:cubicBezTo>
                      <a:pt x="295" y="782"/>
                      <a:pt x="297" y="782"/>
                      <a:pt x="299" y="783"/>
                    </a:cubicBezTo>
                    <a:cubicBezTo>
                      <a:pt x="301" y="784"/>
                      <a:pt x="307" y="790"/>
                      <a:pt x="308" y="790"/>
                    </a:cubicBezTo>
                    <a:cubicBezTo>
                      <a:pt x="308" y="790"/>
                      <a:pt x="308" y="790"/>
                      <a:pt x="308" y="790"/>
                    </a:cubicBezTo>
                    <a:cubicBezTo>
                      <a:pt x="309" y="791"/>
                      <a:pt x="309" y="792"/>
                      <a:pt x="310" y="793"/>
                    </a:cubicBezTo>
                    <a:cubicBezTo>
                      <a:pt x="309" y="797"/>
                      <a:pt x="307" y="798"/>
                      <a:pt x="305" y="798"/>
                    </a:cubicBezTo>
                    <a:cubicBezTo>
                      <a:pt x="305" y="802"/>
                      <a:pt x="305" y="806"/>
                      <a:pt x="308" y="811"/>
                    </a:cubicBezTo>
                    <a:cubicBezTo>
                      <a:pt x="310" y="810"/>
                      <a:pt x="312" y="809"/>
                      <a:pt x="313" y="808"/>
                    </a:cubicBezTo>
                    <a:cubicBezTo>
                      <a:pt x="315" y="810"/>
                      <a:pt x="316" y="811"/>
                      <a:pt x="316" y="814"/>
                    </a:cubicBezTo>
                    <a:cubicBezTo>
                      <a:pt x="314" y="818"/>
                      <a:pt x="309" y="817"/>
                      <a:pt x="309" y="819"/>
                    </a:cubicBezTo>
                    <a:cubicBezTo>
                      <a:pt x="307" y="824"/>
                      <a:pt x="308" y="831"/>
                      <a:pt x="307" y="835"/>
                    </a:cubicBezTo>
                    <a:cubicBezTo>
                      <a:pt x="306" y="835"/>
                      <a:pt x="305" y="835"/>
                      <a:pt x="305" y="835"/>
                    </a:cubicBezTo>
                    <a:cubicBezTo>
                      <a:pt x="304" y="831"/>
                      <a:pt x="304" y="824"/>
                      <a:pt x="305" y="821"/>
                    </a:cubicBezTo>
                    <a:cubicBezTo>
                      <a:pt x="302" y="821"/>
                      <a:pt x="299" y="823"/>
                      <a:pt x="294" y="824"/>
                    </a:cubicBezTo>
                    <a:cubicBezTo>
                      <a:pt x="294" y="825"/>
                      <a:pt x="294" y="824"/>
                      <a:pt x="294" y="825"/>
                    </a:cubicBezTo>
                    <a:cubicBezTo>
                      <a:pt x="296" y="826"/>
                      <a:pt x="297" y="827"/>
                      <a:pt x="297" y="828"/>
                    </a:cubicBezTo>
                    <a:cubicBezTo>
                      <a:pt x="297" y="829"/>
                      <a:pt x="296" y="831"/>
                      <a:pt x="295" y="831"/>
                    </a:cubicBezTo>
                    <a:cubicBezTo>
                      <a:pt x="294" y="831"/>
                      <a:pt x="293" y="830"/>
                      <a:pt x="290" y="829"/>
                    </a:cubicBezTo>
                    <a:cubicBezTo>
                      <a:pt x="289" y="829"/>
                      <a:pt x="289" y="829"/>
                      <a:pt x="288" y="830"/>
                    </a:cubicBezTo>
                    <a:close/>
                    <a:moveTo>
                      <a:pt x="316" y="787"/>
                    </a:moveTo>
                    <a:cubicBezTo>
                      <a:pt x="316" y="785"/>
                      <a:pt x="319" y="786"/>
                      <a:pt x="320" y="787"/>
                    </a:cubicBezTo>
                    <a:cubicBezTo>
                      <a:pt x="322" y="788"/>
                      <a:pt x="324" y="789"/>
                      <a:pt x="326" y="794"/>
                    </a:cubicBezTo>
                    <a:cubicBezTo>
                      <a:pt x="325" y="796"/>
                      <a:pt x="325" y="797"/>
                      <a:pt x="324" y="798"/>
                    </a:cubicBezTo>
                    <a:cubicBezTo>
                      <a:pt x="323" y="799"/>
                      <a:pt x="318" y="798"/>
                      <a:pt x="318" y="795"/>
                    </a:cubicBezTo>
                    <a:cubicBezTo>
                      <a:pt x="317" y="793"/>
                      <a:pt x="316" y="788"/>
                      <a:pt x="316" y="787"/>
                    </a:cubicBezTo>
                    <a:close/>
                    <a:moveTo>
                      <a:pt x="340" y="802"/>
                    </a:moveTo>
                    <a:cubicBezTo>
                      <a:pt x="333" y="803"/>
                      <a:pt x="318" y="845"/>
                      <a:pt x="312" y="854"/>
                    </a:cubicBezTo>
                    <a:cubicBezTo>
                      <a:pt x="307" y="861"/>
                      <a:pt x="305" y="861"/>
                      <a:pt x="302" y="858"/>
                    </a:cubicBezTo>
                    <a:cubicBezTo>
                      <a:pt x="298" y="854"/>
                      <a:pt x="293" y="836"/>
                      <a:pt x="294" y="832"/>
                    </a:cubicBezTo>
                    <a:cubicBezTo>
                      <a:pt x="295" y="833"/>
                      <a:pt x="296" y="836"/>
                      <a:pt x="297" y="837"/>
                    </a:cubicBezTo>
                    <a:cubicBezTo>
                      <a:pt x="297" y="836"/>
                      <a:pt x="297" y="836"/>
                      <a:pt x="297" y="835"/>
                    </a:cubicBezTo>
                    <a:cubicBezTo>
                      <a:pt x="298" y="838"/>
                      <a:pt x="302" y="846"/>
                      <a:pt x="303" y="847"/>
                    </a:cubicBezTo>
                    <a:cubicBezTo>
                      <a:pt x="306" y="849"/>
                      <a:pt x="307" y="845"/>
                      <a:pt x="309" y="843"/>
                    </a:cubicBezTo>
                    <a:cubicBezTo>
                      <a:pt x="313" y="834"/>
                      <a:pt x="324" y="807"/>
                      <a:pt x="329" y="799"/>
                    </a:cubicBezTo>
                    <a:cubicBezTo>
                      <a:pt x="331" y="794"/>
                      <a:pt x="334" y="789"/>
                      <a:pt x="330" y="786"/>
                    </a:cubicBezTo>
                    <a:cubicBezTo>
                      <a:pt x="319" y="780"/>
                      <a:pt x="305" y="785"/>
                      <a:pt x="295" y="779"/>
                    </a:cubicBezTo>
                    <a:cubicBezTo>
                      <a:pt x="295" y="778"/>
                      <a:pt x="295" y="778"/>
                      <a:pt x="296" y="778"/>
                    </a:cubicBezTo>
                    <a:cubicBezTo>
                      <a:pt x="301" y="776"/>
                      <a:pt x="327" y="782"/>
                      <a:pt x="327" y="782"/>
                    </a:cubicBezTo>
                    <a:cubicBezTo>
                      <a:pt x="335" y="784"/>
                      <a:pt x="345" y="793"/>
                      <a:pt x="340" y="802"/>
                    </a:cubicBezTo>
                    <a:close/>
                    <a:moveTo>
                      <a:pt x="364" y="858"/>
                    </a:moveTo>
                    <a:cubicBezTo>
                      <a:pt x="364" y="858"/>
                      <a:pt x="362" y="859"/>
                      <a:pt x="362" y="860"/>
                    </a:cubicBezTo>
                    <a:cubicBezTo>
                      <a:pt x="362" y="860"/>
                      <a:pt x="361" y="861"/>
                      <a:pt x="360" y="861"/>
                    </a:cubicBezTo>
                    <a:cubicBezTo>
                      <a:pt x="360" y="861"/>
                      <a:pt x="357" y="862"/>
                      <a:pt x="355" y="861"/>
                    </a:cubicBezTo>
                    <a:cubicBezTo>
                      <a:pt x="355" y="861"/>
                      <a:pt x="354" y="860"/>
                      <a:pt x="353" y="860"/>
                    </a:cubicBezTo>
                    <a:cubicBezTo>
                      <a:pt x="353" y="860"/>
                      <a:pt x="351" y="859"/>
                      <a:pt x="350" y="859"/>
                    </a:cubicBezTo>
                    <a:cubicBezTo>
                      <a:pt x="350" y="859"/>
                      <a:pt x="349" y="859"/>
                      <a:pt x="351" y="858"/>
                    </a:cubicBezTo>
                    <a:cubicBezTo>
                      <a:pt x="351" y="858"/>
                      <a:pt x="351" y="858"/>
                      <a:pt x="353" y="858"/>
                    </a:cubicBezTo>
                    <a:cubicBezTo>
                      <a:pt x="353" y="858"/>
                      <a:pt x="353" y="858"/>
                      <a:pt x="354" y="857"/>
                    </a:cubicBezTo>
                    <a:cubicBezTo>
                      <a:pt x="354" y="857"/>
                      <a:pt x="354" y="857"/>
                      <a:pt x="354" y="857"/>
                    </a:cubicBezTo>
                    <a:cubicBezTo>
                      <a:pt x="354" y="857"/>
                      <a:pt x="355" y="858"/>
                      <a:pt x="356" y="856"/>
                    </a:cubicBezTo>
                    <a:cubicBezTo>
                      <a:pt x="356" y="856"/>
                      <a:pt x="356" y="855"/>
                      <a:pt x="357" y="855"/>
                    </a:cubicBezTo>
                    <a:cubicBezTo>
                      <a:pt x="357" y="855"/>
                      <a:pt x="361" y="853"/>
                      <a:pt x="370" y="848"/>
                    </a:cubicBezTo>
                    <a:cubicBezTo>
                      <a:pt x="370" y="848"/>
                      <a:pt x="378" y="843"/>
                      <a:pt x="384" y="837"/>
                    </a:cubicBezTo>
                    <a:cubicBezTo>
                      <a:pt x="384" y="837"/>
                      <a:pt x="388" y="834"/>
                      <a:pt x="392" y="831"/>
                    </a:cubicBezTo>
                    <a:cubicBezTo>
                      <a:pt x="392" y="831"/>
                      <a:pt x="405" y="820"/>
                      <a:pt x="408" y="817"/>
                    </a:cubicBezTo>
                    <a:cubicBezTo>
                      <a:pt x="408" y="817"/>
                      <a:pt x="398" y="813"/>
                      <a:pt x="400" y="808"/>
                    </a:cubicBezTo>
                    <a:cubicBezTo>
                      <a:pt x="400" y="808"/>
                      <a:pt x="400" y="806"/>
                      <a:pt x="401" y="808"/>
                    </a:cubicBezTo>
                    <a:cubicBezTo>
                      <a:pt x="401" y="808"/>
                      <a:pt x="405" y="812"/>
                      <a:pt x="412" y="810"/>
                    </a:cubicBezTo>
                    <a:cubicBezTo>
                      <a:pt x="412" y="810"/>
                      <a:pt x="416" y="810"/>
                      <a:pt x="420" y="807"/>
                    </a:cubicBezTo>
                    <a:cubicBezTo>
                      <a:pt x="420" y="807"/>
                      <a:pt x="424" y="807"/>
                      <a:pt x="426" y="815"/>
                    </a:cubicBezTo>
                    <a:cubicBezTo>
                      <a:pt x="426" y="815"/>
                      <a:pt x="427" y="819"/>
                      <a:pt x="424" y="818"/>
                    </a:cubicBezTo>
                    <a:cubicBezTo>
                      <a:pt x="424" y="818"/>
                      <a:pt x="421" y="818"/>
                      <a:pt x="419" y="819"/>
                    </a:cubicBezTo>
                    <a:cubicBezTo>
                      <a:pt x="418" y="819"/>
                      <a:pt x="417" y="819"/>
                      <a:pt x="416" y="820"/>
                    </a:cubicBezTo>
                    <a:cubicBezTo>
                      <a:pt x="416" y="820"/>
                      <a:pt x="409" y="826"/>
                      <a:pt x="396" y="835"/>
                    </a:cubicBezTo>
                    <a:cubicBezTo>
                      <a:pt x="396" y="835"/>
                      <a:pt x="390" y="839"/>
                      <a:pt x="380" y="848"/>
                    </a:cubicBezTo>
                    <a:cubicBezTo>
                      <a:pt x="380" y="848"/>
                      <a:pt x="373" y="855"/>
                      <a:pt x="364" y="858"/>
                    </a:cubicBezTo>
                    <a:close/>
                    <a:moveTo>
                      <a:pt x="429" y="859"/>
                    </a:moveTo>
                    <a:cubicBezTo>
                      <a:pt x="429" y="859"/>
                      <a:pt x="429" y="860"/>
                      <a:pt x="429" y="861"/>
                    </a:cubicBezTo>
                    <a:cubicBezTo>
                      <a:pt x="429" y="861"/>
                      <a:pt x="429" y="863"/>
                      <a:pt x="427" y="862"/>
                    </a:cubicBezTo>
                    <a:cubicBezTo>
                      <a:pt x="427" y="862"/>
                      <a:pt x="420" y="864"/>
                      <a:pt x="418" y="866"/>
                    </a:cubicBezTo>
                    <a:cubicBezTo>
                      <a:pt x="418" y="866"/>
                      <a:pt x="415" y="870"/>
                      <a:pt x="415" y="872"/>
                    </a:cubicBezTo>
                    <a:cubicBezTo>
                      <a:pt x="415" y="872"/>
                      <a:pt x="415" y="875"/>
                      <a:pt x="412" y="875"/>
                    </a:cubicBezTo>
                    <a:cubicBezTo>
                      <a:pt x="412" y="875"/>
                      <a:pt x="411" y="876"/>
                      <a:pt x="409" y="875"/>
                    </a:cubicBezTo>
                    <a:cubicBezTo>
                      <a:pt x="409" y="875"/>
                      <a:pt x="406" y="873"/>
                      <a:pt x="403" y="876"/>
                    </a:cubicBezTo>
                    <a:cubicBezTo>
                      <a:pt x="403" y="876"/>
                      <a:pt x="403" y="877"/>
                      <a:pt x="402" y="875"/>
                    </a:cubicBezTo>
                    <a:cubicBezTo>
                      <a:pt x="402" y="875"/>
                      <a:pt x="402" y="874"/>
                      <a:pt x="400" y="874"/>
                    </a:cubicBezTo>
                    <a:cubicBezTo>
                      <a:pt x="400" y="874"/>
                      <a:pt x="400" y="873"/>
                      <a:pt x="400" y="872"/>
                    </a:cubicBezTo>
                    <a:cubicBezTo>
                      <a:pt x="400" y="872"/>
                      <a:pt x="400" y="870"/>
                      <a:pt x="398" y="869"/>
                    </a:cubicBezTo>
                    <a:cubicBezTo>
                      <a:pt x="398" y="869"/>
                      <a:pt x="397" y="869"/>
                      <a:pt x="396" y="867"/>
                    </a:cubicBezTo>
                    <a:cubicBezTo>
                      <a:pt x="396" y="867"/>
                      <a:pt x="395" y="861"/>
                      <a:pt x="394" y="858"/>
                    </a:cubicBezTo>
                    <a:cubicBezTo>
                      <a:pt x="394" y="858"/>
                      <a:pt x="393" y="855"/>
                      <a:pt x="390" y="854"/>
                    </a:cubicBezTo>
                    <a:cubicBezTo>
                      <a:pt x="390" y="854"/>
                      <a:pt x="386" y="848"/>
                      <a:pt x="388" y="848"/>
                    </a:cubicBezTo>
                    <a:cubicBezTo>
                      <a:pt x="388" y="848"/>
                      <a:pt x="393" y="848"/>
                      <a:pt x="395" y="854"/>
                    </a:cubicBezTo>
                    <a:cubicBezTo>
                      <a:pt x="395" y="854"/>
                      <a:pt x="395" y="856"/>
                      <a:pt x="396" y="858"/>
                    </a:cubicBezTo>
                    <a:cubicBezTo>
                      <a:pt x="396" y="858"/>
                      <a:pt x="396" y="860"/>
                      <a:pt x="399" y="866"/>
                    </a:cubicBezTo>
                    <a:cubicBezTo>
                      <a:pt x="399" y="866"/>
                      <a:pt x="399" y="867"/>
                      <a:pt x="400" y="865"/>
                    </a:cubicBezTo>
                    <a:cubicBezTo>
                      <a:pt x="401" y="863"/>
                      <a:pt x="401" y="863"/>
                      <a:pt x="401" y="863"/>
                    </a:cubicBezTo>
                    <a:cubicBezTo>
                      <a:pt x="401" y="863"/>
                      <a:pt x="402" y="861"/>
                      <a:pt x="403" y="862"/>
                    </a:cubicBezTo>
                    <a:cubicBezTo>
                      <a:pt x="403" y="862"/>
                      <a:pt x="404" y="863"/>
                      <a:pt x="404" y="862"/>
                    </a:cubicBezTo>
                    <a:cubicBezTo>
                      <a:pt x="404" y="862"/>
                      <a:pt x="407" y="861"/>
                      <a:pt x="409" y="858"/>
                    </a:cubicBezTo>
                    <a:cubicBezTo>
                      <a:pt x="409" y="858"/>
                      <a:pt x="412" y="856"/>
                      <a:pt x="411" y="855"/>
                    </a:cubicBezTo>
                    <a:cubicBezTo>
                      <a:pt x="411" y="855"/>
                      <a:pt x="408" y="852"/>
                      <a:pt x="407" y="850"/>
                    </a:cubicBezTo>
                    <a:cubicBezTo>
                      <a:pt x="407" y="850"/>
                      <a:pt x="405" y="849"/>
                      <a:pt x="406" y="848"/>
                    </a:cubicBezTo>
                    <a:cubicBezTo>
                      <a:pt x="406" y="848"/>
                      <a:pt x="407" y="848"/>
                      <a:pt x="410" y="849"/>
                    </a:cubicBezTo>
                    <a:cubicBezTo>
                      <a:pt x="410" y="849"/>
                      <a:pt x="416" y="850"/>
                      <a:pt x="418" y="848"/>
                    </a:cubicBezTo>
                    <a:cubicBezTo>
                      <a:pt x="418" y="848"/>
                      <a:pt x="419" y="846"/>
                      <a:pt x="420" y="847"/>
                    </a:cubicBezTo>
                    <a:cubicBezTo>
                      <a:pt x="420" y="847"/>
                      <a:pt x="423" y="850"/>
                      <a:pt x="424" y="850"/>
                    </a:cubicBezTo>
                    <a:cubicBezTo>
                      <a:pt x="424" y="850"/>
                      <a:pt x="430" y="852"/>
                      <a:pt x="429" y="859"/>
                    </a:cubicBezTo>
                    <a:close/>
                    <a:moveTo>
                      <a:pt x="485" y="876"/>
                    </a:moveTo>
                    <a:cubicBezTo>
                      <a:pt x="485" y="876"/>
                      <a:pt x="484" y="878"/>
                      <a:pt x="482" y="877"/>
                    </a:cubicBezTo>
                    <a:cubicBezTo>
                      <a:pt x="482" y="877"/>
                      <a:pt x="476" y="874"/>
                      <a:pt x="474" y="867"/>
                    </a:cubicBezTo>
                    <a:cubicBezTo>
                      <a:pt x="474" y="867"/>
                      <a:pt x="472" y="857"/>
                      <a:pt x="472" y="856"/>
                    </a:cubicBezTo>
                    <a:cubicBezTo>
                      <a:pt x="472" y="856"/>
                      <a:pt x="473" y="856"/>
                      <a:pt x="472" y="855"/>
                    </a:cubicBezTo>
                    <a:cubicBezTo>
                      <a:pt x="472" y="849"/>
                      <a:pt x="472" y="849"/>
                      <a:pt x="472" y="849"/>
                    </a:cubicBezTo>
                    <a:cubicBezTo>
                      <a:pt x="472" y="849"/>
                      <a:pt x="472" y="848"/>
                      <a:pt x="472" y="847"/>
                    </a:cubicBezTo>
                    <a:cubicBezTo>
                      <a:pt x="472" y="847"/>
                      <a:pt x="472" y="846"/>
                      <a:pt x="472" y="846"/>
                    </a:cubicBezTo>
                    <a:cubicBezTo>
                      <a:pt x="472" y="846"/>
                      <a:pt x="472" y="845"/>
                      <a:pt x="472" y="845"/>
                    </a:cubicBezTo>
                    <a:cubicBezTo>
                      <a:pt x="472" y="845"/>
                      <a:pt x="472" y="842"/>
                      <a:pt x="474" y="844"/>
                    </a:cubicBezTo>
                    <a:cubicBezTo>
                      <a:pt x="474" y="844"/>
                      <a:pt x="475" y="845"/>
                      <a:pt x="474" y="846"/>
                    </a:cubicBezTo>
                    <a:cubicBezTo>
                      <a:pt x="474" y="846"/>
                      <a:pt x="473" y="848"/>
                      <a:pt x="477" y="855"/>
                    </a:cubicBezTo>
                    <a:cubicBezTo>
                      <a:pt x="477" y="855"/>
                      <a:pt x="477" y="856"/>
                      <a:pt x="478" y="857"/>
                    </a:cubicBezTo>
                    <a:cubicBezTo>
                      <a:pt x="478" y="857"/>
                      <a:pt x="480" y="857"/>
                      <a:pt x="480" y="860"/>
                    </a:cubicBezTo>
                    <a:cubicBezTo>
                      <a:pt x="480" y="860"/>
                      <a:pt x="480" y="862"/>
                      <a:pt x="480" y="862"/>
                    </a:cubicBezTo>
                    <a:cubicBezTo>
                      <a:pt x="480" y="862"/>
                      <a:pt x="480" y="864"/>
                      <a:pt x="481" y="863"/>
                    </a:cubicBezTo>
                    <a:cubicBezTo>
                      <a:pt x="481" y="863"/>
                      <a:pt x="482" y="863"/>
                      <a:pt x="482" y="864"/>
                    </a:cubicBezTo>
                    <a:cubicBezTo>
                      <a:pt x="482" y="864"/>
                      <a:pt x="482" y="868"/>
                      <a:pt x="483" y="869"/>
                    </a:cubicBezTo>
                    <a:cubicBezTo>
                      <a:pt x="483" y="869"/>
                      <a:pt x="483" y="870"/>
                      <a:pt x="483" y="870"/>
                    </a:cubicBezTo>
                    <a:cubicBezTo>
                      <a:pt x="483" y="870"/>
                      <a:pt x="483" y="871"/>
                      <a:pt x="484" y="871"/>
                    </a:cubicBezTo>
                    <a:cubicBezTo>
                      <a:pt x="484" y="871"/>
                      <a:pt x="484" y="871"/>
                      <a:pt x="484" y="872"/>
                    </a:cubicBezTo>
                    <a:cubicBezTo>
                      <a:pt x="484" y="872"/>
                      <a:pt x="485" y="876"/>
                      <a:pt x="485" y="876"/>
                    </a:cubicBezTo>
                    <a:close/>
                    <a:moveTo>
                      <a:pt x="482" y="834"/>
                    </a:moveTo>
                    <a:cubicBezTo>
                      <a:pt x="482" y="834"/>
                      <a:pt x="480" y="833"/>
                      <a:pt x="480" y="833"/>
                    </a:cubicBezTo>
                    <a:cubicBezTo>
                      <a:pt x="480" y="833"/>
                      <a:pt x="479" y="833"/>
                      <a:pt x="477" y="833"/>
                    </a:cubicBezTo>
                    <a:cubicBezTo>
                      <a:pt x="477" y="833"/>
                      <a:pt x="476" y="833"/>
                      <a:pt x="476" y="832"/>
                    </a:cubicBezTo>
                    <a:cubicBezTo>
                      <a:pt x="476" y="832"/>
                      <a:pt x="479" y="827"/>
                      <a:pt x="478" y="823"/>
                    </a:cubicBezTo>
                    <a:cubicBezTo>
                      <a:pt x="478" y="823"/>
                      <a:pt x="477" y="822"/>
                      <a:pt x="478" y="821"/>
                    </a:cubicBezTo>
                    <a:cubicBezTo>
                      <a:pt x="478" y="821"/>
                      <a:pt x="479" y="820"/>
                      <a:pt x="480" y="821"/>
                    </a:cubicBezTo>
                    <a:cubicBezTo>
                      <a:pt x="480" y="821"/>
                      <a:pt x="484" y="829"/>
                      <a:pt x="485" y="832"/>
                    </a:cubicBezTo>
                    <a:cubicBezTo>
                      <a:pt x="485" y="832"/>
                      <a:pt x="485" y="835"/>
                      <a:pt x="482" y="834"/>
                    </a:cubicBezTo>
                    <a:close/>
                    <a:moveTo>
                      <a:pt x="540" y="839"/>
                    </a:moveTo>
                    <a:cubicBezTo>
                      <a:pt x="540" y="839"/>
                      <a:pt x="538" y="842"/>
                      <a:pt x="536" y="843"/>
                    </a:cubicBezTo>
                    <a:cubicBezTo>
                      <a:pt x="536" y="843"/>
                      <a:pt x="535" y="844"/>
                      <a:pt x="535" y="846"/>
                    </a:cubicBezTo>
                    <a:cubicBezTo>
                      <a:pt x="535" y="846"/>
                      <a:pt x="532" y="852"/>
                      <a:pt x="530" y="853"/>
                    </a:cubicBezTo>
                    <a:cubicBezTo>
                      <a:pt x="530" y="853"/>
                      <a:pt x="527" y="855"/>
                      <a:pt x="528" y="858"/>
                    </a:cubicBezTo>
                    <a:cubicBezTo>
                      <a:pt x="528" y="858"/>
                      <a:pt x="532" y="860"/>
                      <a:pt x="531" y="864"/>
                    </a:cubicBezTo>
                    <a:cubicBezTo>
                      <a:pt x="531" y="864"/>
                      <a:pt x="532" y="866"/>
                      <a:pt x="530" y="866"/>
                    </a:cubicBezTo>
                    <a:cubicBezTo>
                      <a:pt x="530" y="866"/>
                      <a:pt x="529" y="866"/>
                      <a:pt x="528" y="866"/>
                    </a:cubicBezTo>
                    <a:cubicBezTo>
                      <a:pt x="528" y="866"/>
                      <a:pt x="527" y="867"/>
                      <a:pt x="527" y="867"/>
                    </a:cubicBezTo>
                    <a:cubicBezTo>
                      <a:pt x="527" y="867"/>
                      <a:pt x="524" y="868"/>
                      <a:pt x="521" y="868"/>
                    </a:cubicBezTo>
                    <a:cubicBezTo>
                      <a:pt x="521" y="868"/>
                      <a:pt x="519" y="868"/>
                      <a:pt x="517" y="868"/>
                    </a:cubicBezTo>
                    <a:cubicBezTo>
                      <a:pt x="517" y="868"/>
                      <a:pt x="516" y="867"/>
                      <a:pt x="516" y="868"/>
                    </a:cubicBezTo>
                    <a:cubicBezTo>
                      <a:pt x="516" y="868"/>
                      <a:pt x="511" y="873"/>
                      <a:pt x="506" y="869"/>
                    </a:cubicBezTo>
                    <a:cubicBezTo>
                      <a:pt x="506" y="869"/>
                      <a:pt x="505" y="868"/>
                      <a:pt x="504" y="868"/>
                    </a:cubicBezTo>
                    <a:cubicBezTo>
                      <a:pt x="503" y="867"/>
                      <a:pt x="502" y="866"/>
                      <a:pt x="501" y="866"/>
                    </a:cubicBezTo>
                    <a:cubicBezTo>
                      <a:pt x="501" y="866"/>
                      <a:pt x="496" y="862"/>
                      <a:pt x="493" y="861"/>
                    </a:cubicBezTo>
                    <a:cubicBezTo>
                      <a:pt x="493" y="861"/>
                      <a:pt x="490" y="858"/>
                      <a:pt x="489" y="856"/>
                    </a:cubicBezTo>
                    <a:cubicBezTo>
                      <a:pt x="489" y="856"/>
                      <a:pt x="488" y="853"/>
                      <a:pt x="487" y="853"/>
                    </a:cubicBezTo>
                    <a:cubicBezTo>
                      <a:pt x="487" y="853"/>
                      <a:pt x="485" y="853"/>
                      <a:pt x="485" y="852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49"/>
                      <a:pt x="487" y="846"/>
                    </a:cubicBezTo>
                    <a:cubicBezTo>
                      <a:pt x="487" y="846"/>
                      <a:pt x="489" y="844"/>
                      <a:pt x="490" y="843"/>
                    </a:cubicBezTo>
                    <a:cubicBezTo>
                      <a:pt x="490" y="843"/>
                      <a:pt x="494" y="839"/>
                      <a:pt x="497" y="838"/>
                    </a:cubicBezTo>
                    <a:cubicBezTo>
                      <a:pt x="497" y="838"/>
                      <a:pt x="498" y="836"/>
                      <a:pt x="499" y="835"/>
                    </a:cubicBezTo>
                    <a:cubicBezTo>
                      <a:pt x="500" y="834"/>
                      <a:pt x="501" y="833"/>
                      <a:pt x="502" y="833"/>
                    </a:cubicBezTo>
                    <a:cubicBezTo>
                      <a:pt x="502" y="833"/>
                      <a:pt x="503" y="831"/>
                      <a:pt x="505" y="830"/>
                    </a:cubicBezTo>
                    <a:cubicBezTo>
                      <a:pt x="505" y="830"/>
                      <a:pt x="509" y="829"/>
                      <a:pt x="509" y="828"/>
                    </a:cubicBezTo>
                    <a:cubicBezTo>
                      <a:pt x="509" y="828"/>
                      <a:pt x="508" y="825"/>
                      <a:pt x="508" y="824"/>
                    </a:cubicBezTo>
                    <a:cubicBezTo>
                      <a:pt x="506" y="809"/>
                      <a:pt x="506" y="809"/>
                      <a:pt x="506" y="809"/>
                    </a:cubicBezTo>
                    <a:cubicBezTo>
                      <a:pt x="506" y="809"/>
                      <a:pt x="506" y="808"/>
                      <a:pt x="507" y="809"/>
                    </a:cubicBezTo>
                    <a:cubicBezTo>
                      <a:pt x="507" y="809"/>
                      <a:pt x="508" y="809"/>
                      <a:pt x="510" y="809"/>
                    </a:cubicBezTo>
                    <a:cubicBezTo>
                      <a:pt x="510" y="809"/>
                      <a:pt x="511" y="809"/>
                      <a:pt x="512" y="812"/>
                    </a:cubicBezTo>
                    <a:cubicBezTo>
                      <a:pt x="512" y="812"/>
                      <a:pt x="514" y="816"/>
                      <a:pt x="515" y="820"/>
                    </a:cubicBezTo>
                    <a:cubicBezTo>
                      <a:pt x="515" y="820"/>
                      <a:pt x="516" y="826"/>
                      <a:pt x="516" y="827"/>
                    </a:cubicBezTo>
                    <a:cubicBezTo>
                      <a:pt x="516" y="827"/>
                      <a:pt x="515" y="828"/>
                      <a:pt x="517" y="828"/>
                    </a:cubicBezTo>
                    <a:cubicBezTo>
                      <a:pt x="517" y="828"/>
                      <a:pt x="520" y="828"/>
                      <a:pt x="522" y="829"/>
                    </a:cubicBezTo>
                    <a:cubicBezTo>
                      <a:pt x="526" y="829"/>
                      <a:pt x="531" y="829"/>
                      <a:pt x="532" y="829"/>
                    </a:cubicBezTo>
                    <a:cubicBezTo>
                      <a:pt x="532" y="829"/>
                      <a:pt x="537" y="830"/>
                      <a:pt x="540" y="835"/>
                    </a:cubicBezTo>
                    <a:cubicBezTo>
                      <a:pt x="540" y="835"/>
                      <a:pt x="541" y="835"/>
                      <a:pt x="540" y="839"/>
                    </a:cubicBezTo>
                    <a:close/>
                    <a:moveTo>
                      <a:pt x="604" y="809"/>
                    </a:moveTo>
                    <a:cubicBezTo>
                      <a:pt x="604" y="809"/>
                      <a:pt x="603" y="810"/>
                      <a:pt x="603" y="811"/>
                    </a:cubicBezTo>
                    <a:cubicBezTo>
                      <a:pt x="603" y="811"/>
                      <a:pt x="602" y="815"/>
                      <a:pt x="602" y="816"/>
                    </a:cubicBezTo>
                    <a:cubicBezTo>
                      <a:pt x="602" y="816"/>
                      <a:pt x="602" y="819"/>
                      <a:pt x="601" y="821"/>
                    </a:cubicBezTo>
                    <a:cubicBezTo>
                      <a:pt x="601" y="821"/>
                      <a:pt x="597" y="826"/>
                      <a:pt x="601" y="831"/>
                    </a:cubicBezTo>
                    <a:cubicBezTo>
                      <a:pt x="601" y="831"/>
                      <a:pt x="604" y="834"/>
                      <a:pt x="601" y="837"/>
                    </a:cubicBezTo>
                    <a:cubicBezTo>
                      <a:pt x="601" y="837"/>
                      <a:pt x="599" y="837"/>
                      <a:pt x="598" y="840"/>
                    </a:cubicBezTo>
                    <a:cubicBezTo>
                      <a:pt x="598" y="840"/>
                      <a:pt x="598" y="842"/>
                      <a:pt x="598" y="842"/>
                    </a:cubicBezTo>
                    <a:cubicBezTo>
                      <a:pt x="598" y="842"/>
                      <a:pt x="598" y="844"/>
                      <a:pt x="598" y="845"/>
                    </a:cubicBezTo>
                    <a:cubicBezTo>
                      <a:pt x="598" y="845"/>
                      <a:pt x="597" y="847"/>
                      <a:pt x="595" y="848"/>
                    </a:cubicBezTo>
                    <a:cubicBezTo>
                      <a:pt x="595" y="848"/>
                      <a:pt x="592" y="850"/>
                      <a:pt x="592" y="851"/>
                    </a:cubicBezTo>
                    <a:cubicBezTo>
                      <a:pt x="592" y="851"/>
                      <a:pt x="590" y="853"/>
                      <a:pt x="590" y="853"/>
                    </a:cubicBezTo>
                    <a:cubicBezTo>
                      <a:pt x="590" y="853"/>
                      <a:pt x="589" y="853"/>
                      <a:pt x="589" y="854"/>
                    </a:cubicBezTo>
                    <a:cubicBezTo>
                      <a:pt x="589" y="854"/>
                      <a:pt x="588" y="856"/>
                      <a:pt x="585" y="857"/>
                    </a:cubicBezTo>
                    <a:cubicBezTo>
                      <a:pt x="585" y="857"/>
                      <a:pt x="585" y="851"/>
                      <a:pt x="585" y="848"/>
                    </a:cubicBezTo>
                    <a:cubicBezTo>
                      <a:pt x="585" y="848"/>
                      <a:pt x="585" y="845"/>
                      <a:pt x="586" y="843"/>
                    </a:cubicBezTo>
                    <a:cubicBezTo>
                      <a:pt x="586" y="843"/>
                      <a:pt x="585" y="840"/>
                      <a:pt x="587" y="840"/>
                    </a:cubicBezTo>
                    <a:cubicBezTo>
                      <a:pt x="587" y="840"/>
                      <a:pt x="588" y="841"/>
                      <a:pt x="588" y="840"/>
                    </a:cubicBezTo>
                    <a:cubicBezTo>
                      <a:pt x="588" y="840"/>
                      <a:pt x="589" y="836"/>
                      <a:pt x="589" y="836"/>
                    </a:cubicBezTo>
                    <a:cubicBezTo>
                      <a:pt x="589" y="836"/>
                      <a:pt x="588" y="835"/>
                      <a:pt x="587" y="835"/>
                    </a:cubicBezTo>
                    <a:cubicBezTo>
                      <a:pt x="587" y="835"/>
                      <a:pt x="586" y="834"/>
                      <a:pt x="587" y="832"/>
                    </a:cubicBezTo>
                    <a:cubicBezTo>
                      <a:pt x="587" y="832"/>
                      <a:pt x="587" y="832"/>
                      <a:pt x="585" y="831"/>
                    </a:cubicBezTo>
                    <a:cubicBezTo>
                      <a:pt x="585" y="831"/>
                      <a:pt x="583" y="830"/>
                      <a:pt x="583" y="831"/>
                    </a:cubicBezTo>
                    <a:cubicBezTo>
                      <a:pt x="583" y="831"/>
                      <a:pt x="583" y="832"/>
                      <a:pt x="581" y="831"/>
                    </a:cubicBezTo>
                    <a:cubicBezTo>
                      <a:pt x="581" y="831"/>
                      <a:pt x="572" y="829"/>
                      <a:pt x="576" y="827"/>
                    </a:cubicBezTo>
                    <a:cubicBezTo>
                      <a:pt x="576" y="827"/>
                      <a:pt x="581" y="827"/>
                      <a:pt x="584" y="823"/>
                    </a:cubicBezTo>
                    <a:cubicBezTo>
                      <a:pt x="584" y="823"/>
                      <a:pt x="586" y="822"/>
                      <a:pt x="586" y="815"/>
                    </a:cubicBezTo>
                    <a:cubicBezTo>
                      <a:pt x="586" y="815"/>
                      <a:pt x="586" y="814"/>
                      <a:pt x="585" y="813"/>
                    </a:cubicBezTo>
                    <a:cubicBezTo>
                      <a:pt x="585" y="813"/>
                      <a:pt x="585" y="813"/>
                      <a:pt x="585" y="812"/>
                    </a:cubicBezTo>
                    <a:cubicBezTo>
                      <a:pt x="585" y="812"/>
                      <a:pt x="585" y="811"/>
                      <a:pt x="584" y="810"/>
                    </a:cubicBezTo>
                    <a:cubicBezTo>
                      <a:pt x="584" y="810"/>
                      <a:pt x="584" y="809"/>
                      <a:pt x="584" y="808"/>
                    </a:cubicBezTo>
                    <a:cubicBezTo>
                      <a:pt x="584" y="808"/>
                      <a:pt x="584" y="807"/>
                      <a:pt x="583" y="807"/>
                    </a:cubicBezTo>
                    <a:cubicBezTo>
                      <a:pt x="583" y="807"/>
                      <a:pt x="583" y="806"/>
                      <a:pt x="583" y="805"/>
                    </a:cubicBezTo>
                    <a:cubicBezTo>
                      <a:pt x="583" y="805"/>
                      <a:pt x="583" y="805"/>
                      <a:pt x="583" y="804"/>
                    </a:cubicBezTo>
                    <a:cubicBezTo>
                      <a:pt x="583" y="804"/>
                      <a:pt x="582" y="803"/>
                      <a:pt x="583" y="803"/>
                    </a:cubicBezTo>
                    <a:cubicBezTo>
                      <a:pt x="583" y="803"/>
                      <a:pt x="584" y="803"/>
                      <a:pt x="583" y="801"/>
                    </a:cubicBezTo>
                    <a:cubicBezTo>
                      <a:pt x="583" y="801"/>
                      <a:pt x="582" y="800"/>
                      <a:pt x="581" y="799"/>
                    </a:cubicBezTo>
                    <a:cubicBezTo>
                      <a:pt x="580" y="798"/>
                      <a:pt x="580" y="798"/>
                      <a:pt x="580" y="798"/>
                    </a:cubicBezTo>
                    <a:cubicBezTo>
                      <a:pt x="577" y="791"/>
                      <a:pt x="577" y="791"/>
                      <a:pt x="577" y="791"/>
                    </a:cubicBezTo>
                    <a:cubicBezTo>
                      <a:pt x="577" y="791"/>
                      <a:pt x="573" y="788"/>
                      <a:pt x="577" y="789"/>
                    </a:cubicBezTo>
                    <a:cubicBezTo>
                      <a:pt x="577" y="789"/>
                      <a:pt x="581" y="788"/>
                      <a:pt x="583" y="789"/>
                    </a:cubicBezTo>
                    <a:cubicBezTo>
                      <a:pt x="583" y="789"/>
                      <a:pt x="587" y="789"/>
                      <a:pt x="588" y="789"/>
                    </a:cubicBezTo>
                    <a:cubicBezTo>
                      <a:pt x="588" y="789"/>
                      <a:pt x="589" y="789"/>
                      <a:pt x="591" y="792"/>
                    </a:cubicBezTo>
                    <a:cubicBezTo>
                      <a:pt x="591" y="792"/>
                      <a:pt x="592" y="796"/>
                      <a:pt x="593" y="796"/>
                    </a:cubicBezTo>
                    <a:cubicBezTo>
                      <a:pt x="593" y="796"/>
                      <a:pt x="597" y="797"/>
                      <a:pt x="598" y="797"/>
                    </a:cubicBezTo>
                    <a:cubicBezTo>
                      <a:pt x="598" y="797"/>
                      <a:pt x="598" y="797"/>
                      <a:pt x="599" y="797"/>
                    </a:cubicBezTo>
                    <a:cubicBezTo>
                      <a:pt x="599" y="797"/>
                      <a:pt x="601" y="796"/>
                      <a:pt x="602" y="798"/>
                    </a:cubicBezTo>
                    <a:cubicBezTo>
                      <a:pt x="602" y="798"/>
                      <a:pt x="602" y="800"/>
                      <a:pt x="603" y="799"/>
                    </a:cubicBezTo>
                    <a:cubicBezTo>
                      <a:pt x="603" y="799"/>
                      <a:pt x="605" y="799"/>
                      <a:pt x="605" y="802"/>
                    </a:cubicBezTo>
                    <a:cubicBezTo>
                      <a:pt x="605" y="802"/>
                      <a:pt x="607" y="807"/>
                      <a:pt x="604" y="809"/>
                    </a:cubicBezTo>
                    <a:close/>
                    <a:moveTo>
                      <a:pt x="631" y="834"/>
                    </a:moveTo>
                    <a:cubicBezTo>
                      <a:pt x="631" y="834"/>
                      <a:pt x="630" y="838"/>
                      <a:pt x="627" y="838"/>
                    </a:cubicBezTo>
                    <a:cubicBezTo>
                      <a:pt x="627" y="838"/>
                      <a:pt x="625" y="839"/>
                      <a:pt x="624" y="839"/>
                    </a:cubicBezTo>
                    <a:cubicBezTo>
                      <a:pt x="624" y="839"/>
                      <a:pt x="622" y="839"/>
                      <a:pt x="621" y="838"/>
                    </a:cubicBezTo>
                    <a:cubicBezTo>
                      <a:pt x="621" y="838"/>
                      <a:pt x="620" y="838"/>
                      <a:pt x="619" y="839"/>
                    </a:cubicBezTo>
                    <a:cubicBezTo>
                      <a:pt x="619" y="839"/>
                      <a:pt x="619" y="839"/>
                      <a:pt x="617" y="837"/>
                    </a:cubicBezTo>
                    <a:cubicBezTo>
                      <a:pt x="617" y="837"/>
                      <a:pt x="616" y="836"/>
                      <a:pt x="616" y="834"/>
                    </a:cubicBezTo>
                    <a:cubicBezTo>
                      <a:pt x="616" y="834"/>
                      <a:pt x="616" y="832"/>
                      <a:pt x="614" y="829"/>
                    </a:cubicBezTo>
                    <a:cubicBezTo>
                      <a:pt x="614" y="829"/>
                      <a:pt x="613" y="825"/>
                      <a:pt x="615" y="825"/>
                    </a:cubicBezTo>
                    <a:cubicBezTo>
                      <a:pt x="615" y="825"/>
                      <a:pt x="617" y="825"/>
                      <a:pt x="618" y="825"/>
                    </a:cubicBezTo>
                    <a:cubicBezTo>
                      <a:pt x="618" y="825"/>
                      <a:pt x="621" y="825"/>
                      <a:pt x="625" y="826"/>
                    </a:cubicBezTo>
                    <a:cubicBezTo>
                      <a:pt x="625" y="826"/>
                      <a:pt x="628" y="828"/>
                      <a:pt x="629" y="828"/>
                    </a:cubicBezTo>
                    <a:cubicBezTo>
                      <a:pt x="629" y="828"/>
                      <a:pt x="631" y="828"/>
                      <a:pt x="631" y="831"/>
                    </a:cubicBezTo>
                    <a:cubicBezTo>
                      <a:pt x="631" y="831"/>
                      <a:pt x="631" y="832"/>
                      <a:pt x="631" y="833"/>
                    </a:cubicBezTo>
                    <a:cubicBezTo>
                      <a:pt x="631" y="833"/>
                      <a:pt x="631" y="834"/>
                      <a:pt x="631" y="834"/>
                    </a:cubicBezTo>
                    <a:close/>
                    <a:moveTo>
                      <a:pt x="667" y="773"/>
                    </a:moveTo>
                    <a:cubicBezTo>
                      <a:pt x="667" y="773"/>
                      <a:pt x="664" y="773"/>
                      <a:pt x="663" y="772"/>
                    </a:cubicBezTo>
                    <a:cubicBezTo>
                      <a:pt x="663" y="772"/>
                      <a:pt x="662" y="771"/>
                      <a:pt x="661" y="773"/>
                    </a:cubicBezTo>
                    <a:cubicBezTo>
                      <a:pt x="661" y="773"/>
                      <a:pt x="655" y="778"/>
                      <a:pt x="656" y="783"/>
                    </a:cubicBezTo>
                    <a:cubicBezTo>
                      <a:pt x="656" y="783"/>
                      <a:pt x="655" y="784"/>
                      <a:pt x="656" y="786"/>
                    </a:cubicBezTo>
                    <a:cubicBezTo>
                      <a:pt x="656" y="786"/>
                      <a:pt x="656" y="788"/>
                      <a:pt x="656" y="789"/>
                    </a:cubicBezTo>
                    <a:cubicBezTo>
                      <a:pt x="656" y="789"/>
                      <a:pt x="656" y="792"/>
                      <a:pt x="655" y="793"/>
                    </a:cubicBezTo>
                    <a:cubicBezTo>
                      <a:pt x="655" y="793"/>
                      <a:pt x="653" y="793"/>
                      <a:pt x="652" y="794"/>
                    </a:cubicBezTo>
                    <a:cubicBezTo>
                      <a:pt x="652" y="794"/>
                      <a:pt x="652" y="794"/>
                      <a:pt x="651" y="794"/>
                    </a:cubicBezTo>
                    <a:cubicBezTo>
                      <a:pt x="651" y="794"/>
                      <a:pt x="647" y="794"/>
                      <a:pt x="647" y="791"/>
                    </a:cubicBezTo>
                    <a:cubicBezTo>
                      <a:pt x="647" y="791"/>
                      <a:pt x="648" y="788"/>
                      <a:pt x="647" y="785"/>
                    </a:cubicBezTo>
                    <a:cubicBezTo>
                      <a:pt x="647" y="785"/>
                      <a:pt x="646" y="782"/>
                      <a:pt x="648" y="781"/>
                    </a:cubicBezTo>
                    <a:cubicBezTo>
                      <a:pt x="648" y="781"/>
                      <a:pt x="651" y="780"/>
                      <a:pt x="652" y="780"/>
                    </a:cubicBezTo>
                    <a:cubicBezTo>
                      <a:pt x="652" y="780"/>
                      <a:pt x="653" y="780"/>
                      <a:pt x="653" y="779"/>
                    </a:cubicBezTo>
                    <a:cubicBezTo>
                      <a:pt x="653" y="779"/>
                      <a:pt x="658" y="773"/>
                      <a:pt x="660" y="770"/>
                    </a:cubicBezTo>
                    <a:cubicBezTo>
                      <a:pt x="660" y="770"/>
                      <a:pt x="661" y="770"/>
                      <a:pt x="659" y="768"/>
                    </a:cubicBezTo>
                    <a:cubicBezTo>
                      <a:pt x="659" y="768"/>
                      <a:pt x="654" y="762"/>
                      <a:pt x="649" y="761"/>
                    </a:cubicBezTo>
                    <a:cubicBezTo>
                      <a:pt x="649" y="761"/>
                      <a:pt x="644" y="758"/>
                      <a:pt x="642" y="759"/>
                    </a:cubicBezTo>
                    <a:cubicBezTo>
                      <a:pt x="642" y="759"/>
                      <a:pt x="633" y="758"/>
                      <a:pt x="639" y="757"/>
                    </a:cubicBezTo>
                    <a:cubicBezTo>
                      <a:pt x="639" y="757"/>
                      <a:pt x="645" y="755"/>
                      <a:pt x="653" y="761"/>
                    </a:cubicBezTo>
                    <a:cubicBezTo>
                      <a:pt x="653" y="761"/>
                      <a:pt x="659" y="764"/>
                      <a:pt x="661" y="767"/>
                    </a:cubicBezTo>
                    <a:cubicBezTo>
                      <a:pt x="661" y="767"/>
                      <a:pt x="661" y="769"/>
                      <a:pt x="662" y="767"/>
                    </a:cubicBezTo>
                    <a:cubicBezTo>
                      <a:pt x="662" y="767"/>
                      <a:pt x="665" y="765"/>
                      <a:pt x="663" y="763"/>
                    </a:cubicBezTo>
                    <a:cubicBezTo>
                      <a:pt x="663" y="763"/>
                      <a:pt x="660" y="757"/>
                      <a:pt x="649" y="750"/>
                    </a:cubicBezTo>
                    <a:cubicBezTo>
                      <a:pt x="649" y="750"/>
                      <a:pt x="645" y="748"/>
                      <a:pt x="643" y="748"/>
                    </a:cubicBezTo>
                    <a:cubicBezTo>
                      <a:pt x="643" y="748"/>
                      <a:pt x="641" y="748"/>
                      <a:pt x="643" y="747"/>
                    </a:cubicBezTo>
                    <a:cubicBezTo>
                      <a:pt x="643" y="747"/>
                      <a:pt x="649" y="745"/>
                      <a:pt x="655" y="750"/>
                    </a:cubicBezTo>
                    <a:cubicBezTo>
                      <a:pt x="655" y="750"/>
                      <a:pt x="660" y="755"/>
                      <a:pt x="664" y="758"/>
                    </a:cubicBezTo>
                    <a:cubicBezTo>
                      <a:pt x="664" y="758"/>
                      <a:pt x="665" y="760"/>
                      <a:pt x="664" y="758"/>
                    </a:cubicBezTo>
                    <a:cubicBezTo>
                      <a:pt x="664" y="758"/>
                      <a:pt x="664" y="756"/>
                      <a:pt x="665" y="756"/>
                    </a:cubicBezTo>
                    <a:cubicBezTo>
                      <a:pt x="665" y="756"/>
                      <a:pt x="665" y="755"/>
                      <a:pt x="664" y="755"/>
                    </a:cubicBezTo>
                    <a:cubicBezTo>
                      <a:pt x="664" y="755"/>
                      <a:pt x="663" y="753"/>
                      <a:pt x="664" y="753"/>
                    </a:cubicBezTo>
                    <a:cubicBezTo>
                      <a:pt x="664" y="753"/>
                      <a:pt x="664" y="752"/>
                      <a:pt x="663" y="752"/>
                    </a:cubicBezTo>
                    <a:cubicBezTo>
                      <a:pt x="663" y="752"/>
                      <a:pt x="662" y="751"/>
                      <a:pt x="661" y="751"/>
                    </a:cubicBezTo>
                    <a:cubicBezTo>
                      <a:pt x="661" y="751"/>
                      <a:pt x="656" y="751"/>
                      <a:pt x="659" y="750"/>
                    </a:cubicBezTo>
                    <a:cubicBezTo>
                      <a:pt x="659" y="750"/>
                      <a:pt x="661" y="750"/>
                      <a:pt x="662" y="750"/>
                    </a:cubicBezTo>
                    <a:cubicBezTo>
                      <a:pt x="662" y="750"/>
                      <a:pt x="663" y="750"/>
                      <a:pt x="662" y="749"/>
                    </a:cubicBezTo>
                    <a:cubicBezTo>
                      <a:pt x="662" y="749"/>
                      <a:pt x="660" y="745"/>
                      <a:pt x="660" y="744"/>
                    </a:cubicBezTo>
                    <a:cubicBezTo>
                      <a:pt x="660" y="744"/>
                      <a:pt x="659" y="742"/>
                      <a:pt x="659" y="744"/>
                    </a:cubicBezTo>
                    <a:cubicBezTo>
                      <a:pt x="659" y="744"/>
                      <a:pt x="658" y="746"/>
                      <a:pt x="655" y="745"/>
                    </a:cubicBezTo>
                    <a:cubicBezTo>
                      <a:pt x="655" y="745"/>
                      <a:pt x="650" y="744"/>
                      <a:pt x="650" y="741"/>
                    </a:cubicBezTo>
                    <a:cubicBezTo>
                      <a:pt x="650" y="741"/>
                      <a:pt x="651" y="737"/>
                      <a:pt x="648" y="737"/>
                    </a:cubicBezTo>
                    <a:cubicBezTo>
                      <a:pt x="648" y="737"/>
                      <a:pt x="645" y="736"/>
                      <a:pt x="648" y="735"/>
                    </a:cubicBezTo>
                    <a:cubicBezTo>
                      <a:pt x="648" y="735"/>
                      <a:pt x="651" y="735"/>
                      <a:pt x="655" y="736"/>
                    </a:cubicBezTo>
                    <a:cubicBezTo>
                      <a:pt x="655" y="736"/>
                      <a:pt x="655" y="737"/>
                      <a:pt x="657" y="735"/>
                    </a:cubicBezTo>
                    <a:cubicBezTo>
                      <a:pt x="657" y="735"/>
                      <a:pt x="666" y="732"/>
                      <a:pt x="667" y="737"/>
                    </a:cubicBezTo>
                    <a:cubicBezTo>
                      <a:pt x="667" y="737"/>
                      <a:pt x="667" y="742"/>
                      <a:pt x="668" y="744"/>
                    </a:cubicBezTo>
                    <a:cubicBezTo>
                      <a:pt x="668" y="744"/>
                      <a:pt x="669" y="746"/>
                      <a:pt x="668" y="747"/>
                    </a:cubicBezTo>
                    <a:cubicBezTo>
                      <a:pt x="668" y="747"/>
                      <a:pt x="668" y="748"/>
                      <a:pt x="669" y="750"/>
                    </a:cubicBezTo>
                    <a:cubicBezTo>
                      <a:pt x="669" y="750"/>
                      <a:pt x="670" y="751"/>
                      <a:pt x="669" y="751"/>
                    </a:cubicBezTo>
                    <a:cubicBezTo>
                      <a:pt x="669" y="751"/>
                      <a:pt x="669" y="753"/>
                      <a:pt x="670" y="755"/>
                    </a:cubicBezTo>
                    <a:cubicBezTo>
                      <a:pt x="670" y="755"/>
                      <a:pt x="668" y="758"/>
                      <a:pt x="670" y="756"/>
                    </a:cubicBezTo>
                    <a:cubicBezTo>
                      <a:pt x="670" y="756"/>
                      <a:pt x="675" y="749"/>
                      <a:pt x="678" y="746"/>
                    </a:cubicBezTo>
                    <a:cubicBezTo>
                      <a:pt x="678" y="746"/>
                      <a:pt x="679" y="744"/>
                      <a:pt x="677" y="744"/>
                    </a:cubicBezTo>
                    <a:cubicBezTo>
                      <a:pt x="677" y="744"/>
                      <a:pt x="673" y="743"/>
                      <a:pt x="671" y="742"/>
                    </a:cubicBezTo>
                    <a:cubicBezTo>
                      <a:pt x="671" y="742"/>
                      <a:pt x="669" y="741"/>
                      <a:pt x="671" y="741"/>
                    </a:cubicBezTo>
                    <a:cubicBezTo>
                      <a:pt x="671" y="741"/>
                      <a:pt x="673" y="741"/>
                      <a:pt x="673" y="740"/>
                    </a:cubicBezTo>
                    <a:cubicBezTo>
                      <a:pt x="673" y="740"/>
                      <a:pt x="672" y="739"/>
                      <a:pt x="674" y="739"/>
                    </a:cubicBezTo>
                    <a:cubicBezTo>
                      <a:pt x="674" y="739"/>
                      <a:pt x="676" y="739"/>
                      <a:pt x="675" y="737"/>
                    </a:cubicBezTo>
                    <a:cubicBezTo>
                      <a:pt x="675" y="737"/>
                      <a:pt x="674" y="734"/>
                      <a:pt x="673" y="735"/>
                    </a:cubicBezTo>
                    <a:cubicBezTo>
                      <a:pt x="673" y="735"/>
                      <a:pt x="670" y="735"/>
                      <a:pt x="668" y="733"/>
                    </a:cubicBezTo>
                    <a:cubicBezTo>
                      <a:pt x="668" y="733"/>
                      <a:pt x="666" y="732"/>
                      <a:pt x="667" y="732"/>
                    </a:cubicBezTo>
                    <a:cubicBezTo>
                      <a:pt x="667" y="732"/>
                      <a:pt x="666" y="730"/>
                      <a:pt x="668" y="731"/>
                    </a:cubicBezTo>
                    <a:cubicBezTo>
                      <a:pt x="668" y="731"/>
                      <a:pt x="672" y="733"/>
                      <a:pt x="671" y="731"/>
                    </a:cubicBezTo>
                    <a:cubicBezTo>
                      <a:pt x="669" y="728"/>
                      <a:pt x="669" y="728"/>
                      <a:pt x="669" y="728"/>
                    </a:cubicBezTo>
                    <a:cubicBezTo>
                      <a:pt x="669" y="728"/>
                      <a:pt x="668" y="726"/>
                      <a:pt x="665" y="728"/>
                    </a:cubicBezTo>
                    <a:cubicBezTo>
                      <a:pt x="665" y="728"/>
                      <a:pt x="660" y="729"/>
                      <a:pt x="662" y="727"/>
                    </a:cubicBezTo>
                    <a:cubicBezTo>
                      <a:pt x="662" y="727"/>
                      <a:pt x="664" y="726"/>
                      <a:pt x="663" y="725"/>
                    </a:cubicBezTo>
                    <a:cubicBezTo>
                      <a:pt x="663" y="725"/>
                      <a:pt x="662" y="725"/>
                      <a:pt x="664" y="723"/>
                    </a:cubicBezTo>
                    <a:cubicBezTo>
                      <a:pt x="664" y="723"/>
                      <a:pt x="665" y="723"/>
                      <a:pt x="664" y="722"/>
                    </a:cubicBezTo>
                    <a:cubicBezTo>
                      <a:pt x="664" y="722"/>
                      <a:pt x="665" y="721"/>
                      <a:pt x="667" y="720"/>
                    </a:cubicBezTo>
                    <a:cubicBezTo>
                      <a:pt x="667" y="720"/>
                      <a:pt x="675" y="717"/>
                      <a:pt x="676" y="722"/>
                    </a:cubicBezTo>
                    <a:cubicBezTo>
                      <a:pt x="676" y="722"/>
                      <a:pt x="677" y="724"/>
                      <a:pt x="676" y="725"/>
                    </a:cubicBezTo>
                    <a:cubicBezTo>
                      <a:pt x="676" y="725"/>
                      <a:pt x="676" y="725"/>
                      <a:pt x="677" y="729"/>
                    </a:cubicBezTo>
                    <a:cubicBezTo>
                      <a:pt x="677" y="729"/>
                      <a:pt x="676" y="731"/>
                      <a:pt x="678" y="732"/>
                    </a:cubicBezTo>
                    <a:cubicBezTo>
                      <a:pt x="678" y="732"/>
                      <a:pt x="680" y="735"/>
                      <a:pt x="680" y="737"/>
                    </a:cubicBezTo>
                    <a:cubicBezTo>
                      <a:pt x="680" y="737"/>
                      <a:pt x="682" y="739"/>
                      <a:pt x="682" y="740"/>
                    </a:cubicBezTo>
                    <a:cubicBezTo>
                      <a:pt x="682" y="740"/>
                      <a:pt x="682" y="742"/>
                      <a:pt x="683" y="741"/>
                    </a:cubicBezTo>
                    <a:cubicBezTo>
                      <a:pt x="683" y="741"/>
                      <a:pt x="691" y="731"/>
                      <a:pt x="697" y="734"/>
                    </a:cubicBezTo>
                    <a:cubicBezTo>
                      <a:pt x="697" y="734"/>
                      <a:pt x="700" y="733"/>
                      <a:pt x="697" y="739"/>
                    </a:cubicBezTo>
                    <a:cubicBezTo>
                      <a:pt x="697" y="739"/>
                      <a:pt x="695" y="740"/>
                      <a:pt x="694" y="741"/>
                    </a:cubicBezTo>
                    <a:cubicBezTo>
                      <a:pt x="688" y="743"/>
                      <a:pt x="688" y="743"/>
                      <a:pt x="688" y="743"/>
                    </a:cubicBezTo>
                    <a:cubicBezTo>
                      <a:pt x="688" y="743"/>
                      <a:pt x="686" y="744"/>
                      <a:pt x="688" y="742"/>
                    </a:cubicBezTo>
                    <a:cubicBezTo>
                      <a:pt x="688" y="742"/>
                      <a:pt x="691" y="740"/>
                      <a:pt x="691" y="738"/>
                    </a:cubicBezTo>
                    <a:cubicBezTo>
                      <a:pt x="691" y="738"/>
                      <a:pt x="692" y="736"/>
                      <a:pt x="690" y="738"/>
                    </a:cubicBezTo>
                    <a:cubicBezTo>
                      <a:pt x="690" y="738"/>
                      <a:pt x="687" y="742"/>
                      <a:pt x="685" y="742"/>
                    </a:cubicBezTo>
                    <a:cubicBezTo>
                      <a:pt x="685" y="742"/>
                      <a:pt x="683" y="744"/>
                      <a:pt x="684" y="746"/>
                    </a:cubicBezTo>
                    <a:cubicBezTo>
                      <a:pt x="684" y="746"/>
                      <a:pt x="685" y="746"/>
                      <a:pt x="684" y="747"/>
                    </a:cubicBezTo>
                    <a:cubicBezTo>
                      <a:pt x="684" y="747"/>
                      <a:pt x="684" y="747"/>
                      <a:pt x="685" y="748"/>
                    </a:cubicBezTo>
                    <a:cubicBezTo>
                      <a:pt x="685" y="748"/>
                      <a:pt x="687" y="751"/>
                      <a:pt x="683" y="751"/>
                    </a:cubicBezTo>
                    <a:cubicBezTo>
                      <a:pt x="683" y="751"/>
                      <a:pt x="680" y="751"/>
                      <a:pt x="679" y="750"/>
                    </a:cubicBezTo>
                    <a:cubicBezTo>
                      <a:pt x="679" y="750"/>
                      <a:pt x="679" y="747"/>
                      <a:pt x="677" y="750"/>
                    </a:cubicBezTo>
                    <a:cubicBezTo>
                      <a:pt x="677" y="750"/>
                      <a:pt x="674" y="755"/>
                      <a:pt x="672" y="757"/>
                    </a:cubicBezTo>
                    <a:cubicBezTo>
                      <a:pt x="672" y="757"/>
                      <a:pt x="667" y="762"/>
                      <a:pt x="668" y="764"/>
                    </a:cubicBezTo>
                    <a:cubicBezTo>
                      <a:pt x="668" y="764"/>
                      <a:pt x="671" y="765"/>
                      <a:pt x="669" y="766"/>
                    </a:cubicBezTo>
                    <a:cubicBezTo>
                      <a:pt x="669" y="766"/>
                      <a:pt x="668" y="766"/>
                      <a:pt x="667" y="765"/>
                    </a:cubicBezTo>
                    <a:cubicBezTo>
                      <a:pt x="667" y="765"/>
                      <a:pt x="666" y="765"/>
                      <a:pt x="665" y="767"/>
                    </a:cubicBezTo>
                    <a:cubicBezTo>
                      <a:pt x="665" y="767"/>
                      <a:pt x="662" y="770"/>
                      <a:pt x="665" y="771"/>
                    </a:cubicBezTo>
                    <a:cubicBezTo>
                      <a:pt x="665" y="771"/>
                      <a:pt x="665" y="771"/>
                      <a:pt x="666" y="772"/>
                    </a:cubicBezTo>
                    <a:cubicBezTo>
                      <a:pt x="666" y="772"/>
                      <a:pt x="668" y="772"/>
                      <a:pt x="667" y="773"/>
                    </a:cubicBezTo>
                    <a:close/>
                    <a:moveTo>
                      <a:pt x="706" y="796"/>
                    </a:moveTo>
                    <a:cubicBezTo>
                      <a:pt x="706" y="796"/>
                      <a:pt x="705" y="797"/>
                      <a:pt x="705" y="800"/>
                    </a:cubicBezTo>
                    <a:cubicBezTo>
                      <a:pt x="705" y="800"/>
                      <a:pt x="705" y="800"/>
                      <a:pt x="704" y="801"/>
                    </a:cubicBezTo>
                    <a:cubicBezTo>
                      <a:pt x="695" y="808"/>
                      <a:pt x="695" y="808"/>
                      <a:pt x="695" y="808"/>
                    </a:cubicBezTo>
                    <a:cubicBezTo>
                      <a:pt x="695" y="808"/>
                      <a:pt x="694" y="807"/>
                      <a:pt x="693" y="809"/>
                    </a:cubicBezTo>
                    <a:cubicBezTo>
                      <a:pt x="693" y="809"/>
                      <a:pt x="692" y="809"/>
                      <a:pt x="692" y="808"/>
                    </a:cubicBezTo>
                    <a:cubicBezTo>
                      <a:pt x="692" y="808"/>
                      <a:pt x="692" y="808"/>
                      <a:pt x="691" y="809"/>
                    </a:cubicBezTo>
                    <a:cubicBezTo>
                      <a:pt x="691" y="809"/>
                      <a:pt x="690" y="808"/>
                      <a:pt x="689" y="809"/>
                    </a:cubicBezTo>
                    <a:cubicBezTo>
                      <a:pt x="683" y="810"/>
                      <a:pt x="683" y="810"/>
                      <a:pt x="683" y="810"/>
                    </a:cubicBezTo>
                    <a:cubicBezTo>
                      <a:pt x="683" y="810"/>
                      <a:pt x="681" y="811"/>
                      <a:pt x="684" y="809"/>
                    </a:cubicBezTo>
                    <a:cubicBezTo>
                      <a:pt x="684" y="809"/>
                      <a:pt x="691" y="807"/>
                      <a:pt x="688" y="807"/>
                    </a:cubicBezTo>
                    <a:cubicBezTo>
                      <a:pt x="688" y="807"/>
                      <a:pt x="685" y="807"/>
                      <a:pt x="687" y="806"/>
                    </a:cubicBezTo>
                    <a:cubicBezTo>
                      <a:pt x="687" y="806"/>
                      <a:pt x="694" y="801"/>
                      <a:pt x="697" y="796"/>
                    </a:cubicBezTo>
                    <a:cubicBezTo>
                      <a:pt x="697" y="796"/>
                      <a:pt x="703" y="786"/>
                      <a:pt x="695" y="779"/>
                    </a:cubicBezTo>
                    <a:cubicBezTo>
                      <a:pt x="695" y="779"/>
                      <a:pt x="691" y="780"/>
                      <a:pt x="687" y="784"/>
                    </a:cubicBezTo>
                    <a:cubicBezTo>
                      <a:pt x="687" y="784"/>
                      <a:pt x="685" y="790"/>
                      <a:pt x="683" y="790"/>
                    </a:cubicBezTo>
                    <a:cubicBezTo>
                      <a:pt x="683" y="790"/>
                      <a:pt x="677" y="790"/>
                      <a:pt x="675" y="787"/>
                    </a:cubicBezTo>
                    <a:cubicBezTo>
                      <a:pt x="675" y="787"/>
                      <a:pt x="672" y="786"/>
                      <a:pt x="674" y="786"/>
                    </a:cubicBezTo>
                    <a:cubicBezTo>
                      <a:pt x="674" y="786"/>
                      <a:pt x="675" y="787"/>
                      <a:pt x="677" y="784"/>
                    </a:cubicBezTo>
                    <a:cubicBezTo>
                      <a:pt x="677" y="784"/>
                      <a:pt x="680" y="783"/>
                      <a:pt x="680" y="782"/>
                    </a:cubicBezTo>
                    <a:cubicBezTo>
                      <a:pt x="680" y="782"/>
                      <a:pt x="682" y="779"/>
                      <a:pt x="685" y="777"/>
                    </a:cubicBezTo>
                    <a:cubicBezTo>
                      <a:pt x="685" y="777"/>
                      <a:pt x="687" y="775"/>
                      <a:pt x="688" y="774"/>
                    </a:cubicBezTo>
                    <a:cubicBezTo>
                      <a:pt x="688" y="774"/>
                      <a:pt x="688" y="772"/>
                      <a:pt x="686" y="772"/>
                    </a:cubicBezTo>
                    <a:cubicBezTo>
                      <a:pt x="686" y="772"/>
                      <a:pt x="682" y="777"/>
                      <a:pt x="679" y="769"/>
                    </a:cubicBezTo>
                    <a:cubicBezTo>
                      <a:pt x="679" y="769"/>
                      <a:pt x="679" y="761"/>
                      <a:pt x="677" y="764"/>
                    </a:cubicBezTo>
                    <a:cubicBezTo>
                      <a:pt x="677" y="764"/>
                      <a:pt x="676" y="769"/>
                      <a:pt x="672" y="770"/>
                    </a:cubicBezTo>
                    <a:cubicBezTo>
                      <a:pt x="672" y="770"/>
                      <a:pt x="670" y="771"/>
                      <a:pt x="668" y="770"/>
                    </a:cubicBezTo>
                    <a:cubicBezTo>
                      <a:pt x="668" y="770"/>
                      <a:pt x="666" y="769"/>
                      <a:pt x="668" y="769"/>
                    </a:cubicBezTo>
                    <a:cubicBezTo>
                      <a:pt x="668" y="769"/>
                      <a:pt x="671" y="768"/>
                      <a:pt x="673" y="764"/>
                    </a:cubicBezTo>
                    <a:cubicBezTo>
                      <a:pt x="673" y="764"/>
                      <a:pt x="676" y="761"/>
                      <a:pt x="675" y="759"/>
                    </a:cubicBezTo>
                    <a:cubicBezTo>
                      <a:pt x="675" y="759"/>
                      <a:pt x="675" y="758"/>
                      <a:pt x="678" y="757"/>
                    </a:cubicBezTo>
                    <a:cubicBezTo>
                      <a:pt x="678" y="757"/>
                      <a:pt x="684" y="752"/>
                      <a:pt x="687" y="755"/>
                    </a:cubicBezTo>
                    <a:cubicBezTo>
                      <a:pt x="687" y="755"/>
                      <a:pt x="689" y="757"/>
                      <a:pt x="687" y="760"/>
                    </a:cubicBezTo>
                    <a:cubicBezTo>
                      <a:pt x="687" y="760"/>
                      <a:pt x="686" y="763"/>
                      <a:pt x="689" y="765"/>
                    </a:cubicBezTo>
                    <a:cubicBezTo>
                      <a:pt x="689" y="765"/>
                      <a:pt x="693" y="768"/>
                      <a:pt x="694" y="766"/>
                    </a:cubicBezTo>
                    <a:cubicBezTo>
                      <a:pt x="694" y="766"/>
                      <a:pt x="699" y="762"/>
                      <a:pt x="701" y="763"/>
                    </a:cubicBezTo>
                    <a:cubicBezTo>
                      <a:pt x="701" y="763"/>
                      <a:pt x="705" y="764"/>
                      <a:pt x="705" y="766"/>
                    </a:cubicBezTo>
                    <a:cubicBezTo>
                      <a:pt x="705" y="766"/>
                      <a:pt x="704" y="768"/>
                      <a:pt x="703" y="769"/>
                    </a:cubicBezTo>
                    <a:cubicBezTo>
                      <a:pt x="703" y="769"/>
                      <a:pt x="703" y="770"/>
                      <a:pt x="702" y="771"/>
                    </a:cubicBezTo>
                    <a:cubicBezTo>
                      <a:pt x="702" y="771"/>
                      <a:pt x="699" y="772"/>
                      <a:pt x="701" y="775"/>
                    </a:cubicBezTo>
                    <a:cubicBezTo>
                      <a:pt x="706" y="782"/>
                      <a:pt x="706" y="782"/>
                      <a:pt x="706" y="782"/>
                    </a:cubicBezTo>
                    <a:cubicBezTo>
                      <a:pt x="706" y="782"/>
                      <a:pt x="708" y="789"/>
                      <a:pt x="707" y="793"/>
                    </a:cubicBezTo>
                    <a:cubicBezTo>
                      <a:pt x="707" y="794"/>
                      <a:pt x="706" y="796"/>
                      <a:pt x="706" y="796"/>
                    </a:cubicBezTo>
                    <a:close/>
                    <a:moveTo>
                      <a:pt x="451" y="788"/>
                    </a:moveTo>
                    <a:cubicBezTo>
                      <a:pt x="267" y="788"/>
                      <a:pt x="118" y="639"/>
                      <a:pt x="118" y="455"/>
                    </a:cubicBezTo>
                    <a:cubicBezTo>
                      <a:pt x="118" y="271"/>
                      <a:pt x="267" y="121"/>
                      <a:pt x="451" y="121"/>
                    </a:cubicBezTo>
                    <a:cubicBezTo>
                      <a:pt x="635" y="121"/>
                      <a:pt x="784" y="271"/>
                      <a:pt x="784" y="455"/>
                    </a:cubicBezTo>
                    <a:cubicBezTo>
                      <a:pt x="784" y="639"/>
                      <a:pt x="635" y="788"/>
                      <a:pt x="451" y="788"/>
                    </a:cubicBezTo>
                    <a:close/>
                    <a:moveTo>
                      <a:pt x="778" y="318"/>
                    </a:moveTo>
                    <a:cubicBezTo>
                      <a:pt x="775" y="310"/>
                      <a:pt x="775" y="303"/>
                      <a:pt x="777" y="296"/>
                    </a:cubicBezTo>
                    <a:cubicBezTo>
                      <a:pt x="779" y="290"/>
                      <a:pt x="784" y="285"/>
                      <a:pt x="792" y="282"/>
                    </a:cubicBezTo>
                    <a:cubicBezTo>
                      <a:pt x="797" y="280"/>
                      <a:pt x="801" y="279"/>
                      <a:pt x="805" y="279"/>
                    </a:cubicBezTo>
                    <a:cubicBezTo>
                      <a:pt x="808" y="280"/>
                      <a:pt x="811" y="280"/>
                      <a:pt x="814" y="282"/>
                    </a:cubicBezTo>
                    <a:cubicBezTo>
                      <a:pt x="817" y="283"/>
                      <a:pt x="819" y="285"/>
                      <a:pt x="821" y="287"/>
                    </a:cubicBezTo>
                    <a:cubicBezTo>
                      <a:pt x="824" y="289"/>
                      <a:pt x="826" y="293"/>
                      <a:pt x="828" y="297"/>
                    </a:cubicBezTo>
                    <a:cubicBezTo>
                      <a:pt x="831" y="305"/>
                      <a:pt x="831" y="312"/>
                      <a:pt x="829" y="318"/>
                    </a:cubicBezTo>
                    <a:cubicBezTo>
                      <a:pt x="826" y="325"/>
                      <a:pt x="821" y="330"/>
                      <a:pt x="813" y="333"/>
                    </a:cubicBezTo>
                    <a:cubicBezTo>
                      <a:pt x="806" y="336"/>
                      <a:pt x="799" y="336"/>
                      <a:pt x="792" y="334"/>
                    </a:cubicBezTo>
                    <a:cubicBezTo>
                      <a:pt x="786" y="331"/>
                      <a:pt x="781" y="325"/>
                      <a:pt x="778" y="318"/>
                    </a:cubicBezTo>
                    <a:close/>
                    <a:moveTo>
                      <a:pt x="841" y="337"/>
                    </a:moveTo>
                    <a:cubicBezTo>
                      <a:pt x="843" y="348"/>
                      <a:pt x="843" y="348"/>
                      <a:pt x="843" y="348"/>
                    </a:cubicBezTo>
                    <a:cubicBezTo>
                      <a:pt x="802" y="358"/>
                      <a:pt x="802" y="358"/>
                      <a:pt x="802" y="358"/>
                    </a:cubicBezTo>
                    <a:cubicBezTo>
                      <a:pt x="809" y="386"/>
                      <a:pt x="809" y="386"/>
                      <a:pt x="809" y="386"/>
                    </a:cubicBezTo>
                    <a:cubicBezTo>
                      <a:pt x="801" y="388"/>
                      <a:pt x="801" y="388"/>
                      <a:pt x="801" y="388"/>
                    </a:cubicBezTo>
                    <a:cubicBezTo>
                      <a:pt x="791" y="349"/>
                      <a:pt x="791" y="349"/>
                      <a:pt x="791" y="349"/>
                    </a:cubicBezTo>
                    <a:lnTo>
                      <a:pt x="841" y="337"/>
                    </a:lnTo>
                    <a:close/>
                    <a:moveTo>
                      <a:pt x="851" y="525"/>
                    </a:moveTo>
                    <a:cubicBezTo>
                      <a:pt x="815" y="528"/>
                      <a:pt x="815" y="528"/>
                      <a:pt x="815" y="528"/>
                    </a:cubicBezTo>
                    <a:cubicBezTo>
                      <a:pt x="847" y="545"/>
                      <a:pt x="847" y="545"/>
                      <a:pt x="847" y="545"/>
                    </a:cubicBezTo>
                    <a:cubicBezTo>
                      <a:pt x="844" y="562"/>
                      <a:pt x="844" y="562"/>
                      <a:pt x="844" y="562"/>
                    </a:cubicBezTo>
                    <a:cubicBezTo>
                      <a:pt x="793" y="552"/>
                      <a:pt x="793" y="552"/>
                      <a:pt x="793" y="552"/>
                    </a:cubicBezTo>
                    <a:cubicBezTo>
                      <a:pt x="795" y="541"/>
                      <a:pt x="795" y="541"/>
                      <a:pt x="795" y="541"/>
                    </a:cubicBezTo>
                    <a:cubicBezTo>
                      <a:pt x="835" y="549"/>
                      <a:pt x="835" y="549"/>
                      <a:pt x="835" y="549"/>
                    </a:cubicBezTo>
                    <a:cubicBezTo>
                      <a:pt x="798" y="530"/>
                      <a:pt x="798" y="530"/>
                      <a:pt x="798" y="530"/>
                    </a:cubicBezTo>
                    <a:cubicBezTo>
                      <a:pt x="800" y="519"/>
                      <a:pt x="800" y="519"/>
                      <a:pt x="800" y="519"/>
                    </a:cubicBezTo>
                    <a:cubicBezTo>
                      <a:pt x="842" y="517"/>
                      <a:pt x="842" y="517"/>
                      <a:pt x="842" y="517"/>
                    </a:cubicBezTo>
                    <a:cubicBezTo>
                      <a:pt x="802" y="508"/>
                      <a:pt x="802" y="508"/>
                      <a:pt x="802" y="508"/>
                    </a:cubicBezTo>
                    <a:cubicBezTo>
                      <a:pt x="804" y="498"/>
                      <a:pt x="804" y="498"/>
                      <a:pt x="804" y="498"/>
                    </a:cubicBezTo>
                    <a:cubicBezTo>
                      <a:pt x="855" y="508"/>
                      <a:pt x="855" y="508"/>
                      <a:pt x="855" y="508"/>
                    </a:cubicBezTo>
                    <a:lnTo>
                      <a:pt x="851" y="525"/>
                    </a:lnTo>
                    <a:close/>
                    <a:moveTo>
                      <a:pt x="815" y="474"/>
                    </a:moveTo>
                    <a:cubicBezTo>
                      <a:pt x="816" y="476"/>
                      <a:pt x="818" y="477"/>
                      <a:pt x="819" y="478"/>
                    </a:cubicBezTo>
                    <a:cubicBezTo>
                      <a:pt x="821" y="478"/>
                      <a:pt x="824" y="478"/>
                      <a:pt x="828" y="478"/>
                    </a:cubicBezTo>
                    <a:cubicBezTo>
                      <a:pt x="857" y="479"/>
                      <a:pt x="857" y="479"/>
                      <a:pt x="857" y="479"/>
                    </a:cubicBezTo>
                    <a:cubicBezTo>
                      <a:pt x="856" y="491"/>
                      <a:pt x="856" y="491"/>
                      <a:pt x="856" y="491"/>
                    </a:cubicBezTo>
                    <a:cubicBezTo>
                      <a:pt x="829" y="490"/>
                      <a:pt x="829" y="490"/>
                      <a:pt x="829" y="490"/>
                    </a:cubicBezTo>
                    <a:cubicBezTo>
                      <a:pt x="823" y="490"/>
                      <a:pt x="819" y="489"/>
                      <a:pt x="816" y="489"/>
                    </a:cubicBezTo>
                    <a:cubicBezTo>
                      <a:pt x="814" y="488"/>
                      <a:pt x="812" y="487"/>
                      <a:pt x="810" y="485"/>
                    </a:cubicBezTo>
                    <a:cubicBezTo>
                      <a:pt x="808" y="483"/>
                      <a:pt x="807" y="481"/>
                      <a:pt x="806" y="478"/>
                    </a:cubicBezTo>
                    <a:cubicBezTo>
                      <a:pt x="805" y="475"/>
                      <a:pt x="805" y="472"/>
                      <a:pt x="805" y="467"/>
                    </a:cubicBezTo>
                    <a:cubicBezTo>
                      <a:pt x="805" y="462"/>
                      <a:pt x="806" y="458"/>
                      <a:pt x="807" y="455"/>
                    </a:cubicBezTo>
                    <a:cubicBezTo>
                      <a:pt x="808" y="452"/>
                      <a:pt x="810" y="450"/>
                      <a:pt x="812" y="448"/>
                    </a:cubicBezTo>
                    <a:cubicBezTo>
                      <a:pt x="813" y="447"/>
                      <a:pt x="815" y="446"/>
                      <a:pt x="817" y="445"/>
                    </a:cubicBezTo>
                    <a:cubicBezTo>
                      <a:pt x="820" y="445"/>
                      <a:pt x="825" y="444"/>
                      <a:pt x="831" y="445"/>
                    </a:cubicBezTo>
                    <a:cubicBezTo>
                      <a:pt x="858" y="446"/>
                      <a:pt x="858" y="446"/>
                      <a:pt x="858" y="446"/>
                    </a:cubicBezTo>
                    <a:cubicBezTo>
                      <a:pt x="858" y="457"/>
                      <a:pt x="858" y="457"/>
                      <a:pt x="858" y="457"/>
                    </a:cubicBezTo>
                    <a:cubicBezTo>
                      <a:pt x="830" y="456"/>
                      <a:pt x="830" y="456"/>
                      <a:pt x="830" y="456"/>
                    </a:cubicBezTo>
                    <a:cubicBezTo>
                      <a:pt x="825" y="456"/>
                      <a:pt x="822" y="456"/>
                      <a:pt x="821" y="456"/>
                    </a:cubicBezTo>
                    <a:cubicBezTo>
                      <a:pt x="819" y="457"/>
                      <a:pt x="817" y="458"/>
                      <a:pt x="816" y="459"/>
                    </a:cubicBezTo>
                    <a:cubicBezTo>
                      <a:pt x="814" y="461"/>
                      <a:pt x="814" y="464"/>
                      <a:pt x="813" y="467"/>
                    </a:cubicBezTo>
                    <a:cubicBezTo>
                      <a:pt x="813" y="470"/>
                      <a:pt x="814" y="473"/>
                      <a:pt x="815" y="47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3" name="Freeform 85">
                <a:extLst>
                  <a:ext uri="{FF2B5EF4-FFF2-40B4-BE49-F238E27FC236}">
                    <a16:creationId xmlns="" xmlns:a16="http://schemas.microsoft.com/office/drawing/2014/main" id="{1A07FA5C-328A-804B-A5E5-85DB789DA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749"/>
                <a:ext cx="42" cy="40"/>
              </a:xfrm>
              <a:custGeom>
                <a:avLst/>
                <a:gdLst>
                  <a:gd name="T0" fmla="*/ 13 w 22"/>
                  <a:gd name="T1" fmla="*/ 20 h 21"/>
                  <a:gd name="T2" fmla="*/ 18 w 22"/>
                  <a:gd name="T3" fmla="*/ 20 h 21"/>
                  <a:gd name="T4" fmla="*/ 21 w 22"/>
                  <a:gd name="T5" fmla="*/ 18 h 21"/>
                  <a:gd name="T6" fmla="*/ 22 w 22"/>
                  <a:gd name="T7" fmla="*/ 13 h 21"/>
                  <a:gd name="T8" fmla="*/ 20 w 22"/>
                  <a:gd name="T9" fmla="*/ 8 h 21"/>
                  <a:gd name="T10" fmla="*/ 13 w 22"/>
                  <a:gd name="T11" fmla="*/ 3 h 21"/>
                  <a:gd name="T12" fmla="*/ 9 w 22"/>
                  <a:gd name="T13" fmla="*/ 0 h 21"/>
                  <a:gd name="T14" fmla="*/ 0 w 22"/>
                  <a:gd name="T15" fmla="*/ 12 h 21"/>
                  <a:gd name="T16" fmla="*/ 5 w 22"/>
                  <a:gd name="T17" fmla="*/ 16 h 21"/>
                  <a:gd name="T18" fmla="*/ 13 w 22"/>
                  <a:gd name="T19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3" y="20"/>
                    </a:moveTo>
                    <a:cubicBezTo>
                      <a:pt x="15" y="21"/>
                      <a:pt x="16" y="21"/>
                      <a:pt x="18" y="20"/>
                    </a:cubicBezTo>
                    <a:cubicBezTo>
                      <a:pt x="19" y="20"/>
                      <a:pt x="20" y="19"/>
                      <a:pt x="21" y="18"/>
                    </a:cubicBezTo>
                    <a:cubicBezTo>
                      <a:pt x="22" y="16"/>
                      <a:pt x="22" y="14"/>
                      <a:pt x="22" y="13"/>
                    </a:cubicBezTo>
                    <a:cubicBezTo>
                      <a:pt x="22" y="11"/>
                      <a:pt x="21" y="10"/>
                      <a:pt x="20" y="8"/>
                    </a:cubicBezTo>
                    <a:cubicBezTo>
                      <a:pt x="19" y="7"/>
                      <a:pt x="16" y="6"/>
                      <a:pt x="13" y="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9" y="18"/>
                      <a:pt x="12" y="20"/>
                      <a:pt x="13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4" name="Freeform 86">
                <a:extLst>
                  <a:ext uri="{FF2B5EF4-FFF2-40B4-BE49-F238E27FC236}">
                    <a16:creationId xmlns="" xmlns:a16="http://schemas.microsoft.com/office/drawing/2014/main" id="{F4F1B6B0-DA6E-5E4F-849E-F7EB08856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110"/>
                <a:ext cx="35" cy="54"/>
              </a:xfrm>
              <a:custGeom>
                <a:avLst/>
                <a:gdLst>
                  <a:gd name="T0" fmla="*/ 4 w 18"/>
                  <a:gd name="T1" fmla="*/ 3 h 28"/>
                  <a:gd name="T2" fmla="*/ 6 w 18"/>
                  <a:gd name="T3" fmla="*/ 6 h 28"/>
                  <a:gd name="T4" fmla="*/ 7 w 18"/>
                  <a:gd name="T5" fmla="*/ 9 h 28"/>
                  <a:gd name="T6" fmla="*/ 7 w 18"/>
                  <a:gd name="T7" fmla="*/ 12 h 28"/>
                  <a:gd name="T8" fmla="*/ 6 w 18"/>
                  <a:gd name="T9" fmla="*/ 13 h 28"/>
                  <a:gd name="T10" fmla="*/ 3 w 18"/>
                  <a:gd name="T11" fmla="*/ 19 h 28"/>
                  <a:gd name="T12" fmla="*/ 3 w 18"/>
                  <a:gd name="T13" fmla="*/ 25 h 28"/>
                  <a:gd name="T14" fmla="*/ 8 w 18"/>
                  <a:gd name="T15" fmla="*/ 22 h 28"/>
                  <a:gd name="T16" fmla="*/ 10 w 18"/>
                  <a:gd name="T17" fmla="*/ 21 h 28"/>
                  <a:gd name="T18" fmla="*/ 11 w 18"/>
                  <a:gd name="T19" fmla="*/ 19 h 28"/>
                  <a:gd name="T20" fmla="*/ 15 w 18"/>
                  <a:gd name="T21" fmla="*/ 13 h 28"/>
                  <a:gd name="T22" fmla="*/ 18 w 18"/>
                  <a:gd name="T23" fmla="*/ 7 h 28"/>
                  <a:gd name="T24" fmla="*/ 18 w 18"/>
                  <a:gd name="T25" fmla="*/ 4 h 28"/>
                  <a:gd name="T26" fmla="*/ 12 w 18"/>
                  <a:gd name="T27" fmla="*/ 1 h 28"/>
                  <a:gd name="T28" fmla="*/ 8 w 18"/>
                  <a:gd name="T29" fmla="*/ 0 h 28"/>
                  <a:gd name="T30" fmla="*/ 4 w 18"/>
                  <a:gd name="T31" fmla="*/ 0 h 28"/>
                  <a:gd name="T32" fmla="*/ 4 w 18"/>
                  <a:gd name="T33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28">
                    <a:moveTo>
                      <a:pt x="4" y="3"/>
                    </a:moveTo>
                    <a:cubicBezTo>
                      <a:pt x="4" y="4"/>
                      <a:pt x="6" y="6"/>
                      <a:pt x="6" y="6"/>
                    </a:cubicBezTo>
                    <a:cubicBezTo>
                      <a:pt x="6" y="8"/>
                      <a:pt x="7" y="9"/>
                      <a:pt x="7" y="9"/>
                    </a:cubicBezTo>
                    <a:cubicBezTo>
                      <a:pt x="8" y="10"/>
                      <a:pt x="7" y="12"/>
                      <a:pt x="7" y="12"/>
                    </a:cubicBezTo>
                    <a:cubicBezTo>
                      <a:pt x="7" y="12"/>
                      <a:pt x="6" y="13"/>
                      <a:pt x="6" y="13"/>
                    </a:cubicBezTo>
                    <a:cubicBezTo>
                      <a:pt x="6" y="16"/>
                      <a:pt x="3" y="19"/>
                      <a:pt x="3" y="19"/>
                    </a:cubicBezTo>
                    <a:cubicBezTo>
                      <a:pt x="0" y="21"/>
                      <a:pt x="3" y="25"/>
                      <a:pt x="3" y="25"/>
                    </a:cubicBezTo>
                    <a:cubicBezTo>
                      <a:pt x="4" y="28"/>
                      <a:pt x="8" y="22"/>
                      <a:pt x="8" y="22"/>
                    </a:cubicBezTo>
                    <a:cubicBezTo>
                      <a:pt x="9" y="21"/>
                      <a:pt x="10" y="21"/>
                      <a:pt x="10" y="21"/>
                    </a:cubicBezTo>
                    <a:cubicBezTo>
                      <a:pt x="10" y="20"/>
                      <a:pt x="10" y="20"/>
                      <a:pt x="11" y="19"/>
                    </a:cubicBezTo>
                    <a:cubicBezTo>
                      <a:pt x="12" y="16"/>
                      <a:pt x="15" y="13"/>
                      <a:pt x="15" y="13"/>
                    </a:cubicBezTo>
                    <a:cubicBezTo>
                      <a:pt x="15" y="12"/>
                      <a:pt x="18" y="7"/>
                      <a:pt x="18" y="7"/>
                    </a:cubicBezTo>
                    <a:cubicBezTo>
                      <a:pt x="18" y="6"/>
                      <a:pt x="18" y="4"/>
                      <a:pt x="18" y="4"/>
                    </a:cubicBezTo>
                    <a:cubicBezTo>
                      <a:pt x="17" y="3"/>
                      <a:pt x="12" y="1"/>
                      <a:pt x="12" y="1"/>
                    </a:cubicBezTo>
                    <a:cubicBezTo>
                      <a:pt x="12" y="1"/>
                      <a:pt x="10" y="1"/>
                      <a:pt x="8" y="0"/>
                    </a:cubicBezTo>
                    <a:cubicBezTo>
                      <a:pt x="6" y="0"/>
                      <a:pt x="4" y="0"/>
                      <a:pt x="4" y="0"/>
                    </a:cubicBezTo>
                    <a:cubicBezTo>
                      <a:pt x="1" y="1"/>
                      <a:pt x="4" y="3"/>
                      <a:pt x="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5" name="Freeform 87">
                <a:extLst>
                  <a:ext uri="{FF2B5EF4-FFF2-40B4-BE49-F238E27FC236}">
                    <a16:creationId xmlns="" xmlns:a16="http://schemas.microsoft.com/office/drawing/2014/main" id="{9757A1C8-19AF-2146-83BB-47EF10CC4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076"/>
                <a:ext cx="68" cy="67"/>
              </a:xfrm>
              <a:custGeom>
                <a:avLst/>
                <a:gdLst>
                  <a:gd name="T0" fmla="*/ 24 w 36"/>
                  <a:gd name="T1" fmla="*/ 32 h 35"/>
                  <a:gd name="T2" fmla="*/ 35 w 36"/>
                  <a:gd name="T3" fmla="*/ 23 h 35"/>
                  <a:gd name="T4" fmla="*/ 35 w 36"/>
                  <a:gd name="T5" fmla="*/ 11 h 35"/>
                  <a:gd name="T6" fmla="*/ 26 w 36"/>
                  <a:gd name="T7" fmla="*/ 2 h 35"/>
                  <a:gd name="T8" fmla="*/ 12 w 36"/>
                  <a:gd name="T9" fmla="*/ 3 h 35"/>
                  <a:gd name="T10" fmla="*/ 1 w 36"/>
                  <a:gd name="T11" fmla="*/ 12 h 35"/>
                  <a:gd name="T12" fmla="*/ 1 w 36"/>
                  <a:gd name="T13" fmla="*/ 24 h 35"/>
                  <a:gd name="T14" fmla="*/ 10 w 36"/>
                  <a:gd name="T15" fmla="*/ 33 h 35"/>
                  <a:gd name="T16" fmla="*/ 24 w 36"/>
                  <a:gd name="T17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35">
                    <a:moveTo>
                      <a:pt x="24" y="32"/>
                    </a:moveTo>
                    <a:cubicBezTo>
                      <a:pt x="30" y="30"/>
                      <a:pt x="33" y="27"/>
                      <a:pt x="35" y="23"/>
                    </a:cubicBezTo>
                    <a:cubicBezTo>
                      <a:pt x="36" y="19"/>
                      <a:pt x="36" y="15"/>
                      <a:pt x="35" y="11"/>
                    </a:cubicBezTo>
                    <a:cubicBezTo>
                      <a:pt x="33" y="6"/>
                      <a:pt x="30" y="3"/>
                      <a:pt x="26" y="2"/>
                    </a:cubicBezTo>
                    <a:cubicBezTo>
                      <a:pt x="22" y="0"/>
                      <a:pt x="17" y="1"/>
                      <a:pt x="12" y="3"/>
                    </a:cubicBezTo>
                    <a:cubicBezTo>
                      <a:pt x="7" y="5"/>
                      <a:pt x="3" y="8"/>
                      <a:pt x="1" y="12"/>
                    </a:cubicBezTo>
                    <a:cubicBezTo>
                      <a:pt x="0" y="16"/>
                      <a:pt x="0" y="20"/>
                      <a:pt x="1" y="24"/>
                    </a:cubicBezTo>
                    <a:cubicBezTo>
                      <a:pt x="3" y="29"/>
                      <a:pt x="6" y="31"/>
                      <a:pt x="10" y="33"/>
                    </a:cubicBezTo>
                    <a:cubicBezTo>
                      <a:pt x="14" y="35"/>
                      <a:pt x="18" y="34"/>
                      <a:pt x="24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</p:grpSp>
      <p:pic>
        <p:nvPicPr>
          <p:cNvPr id="191" name="图片 190">
            <a:extLst>
              <a:ext uri="{FF2B5EF4-FFF2-40B4-BE49-F238E27FC236}">
                <a16:creationId xmlns="" xmlns:a16="http://schemas.microsoft.com/office/drawing/2014/main" id="{5942B352-DEB8-484F-B395-CC3B83EDAA32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6342612"/>
            <a:ext cx="12192000" cy="515389"/>
          </a:xfrm>
          <a:prstGeom prst="rect">
            <a:avLst/>
          </a:prstGeom>
        </p:spPr>
      </p:pic>
      <p:grpSp>
        <p:nvGrpSpPr>
          <p:cNvPr id="192" name="组合 191">
            <a:extLst>
              <a:ext uri="{FF2B5EF4-FFF2-40B4-BE49-F238E27FC236}">
                <a16:creationId xmlns="" xmlns:a16="http://schemas.microsoft.com/office/drawing/2014/main" id="{36451CC1-E625-3642-89FD-6A50568AD7B4}"/>
              </a:ext>
            </a:extLst>
          </p:cNvPr>
          <p:cNvGrpSpPr/>
          <p:nvPr/>
        </p:nvGrpSpPr>
        <p:grpSpPr>
          <a:xfrm>
            <a:off x="10899831" y="6542060"/>
            <a:ext cx="1028644" cy="189883"/>
            <a:chOff x="4206876" y="3000376"/>
            <a:chExt cx="3689350" cy="681038"/>
          </a:xfrm>
          <a:solidFill>
            <a:schemeClr val="bg1"/>
          </a:solidFill>
        </p:grpSpPr>
        <p:sp>
          <p:nvSpPr>
            <p:cNvPr id="193" name="Freeform 54">
              <a:extLst>
                <a:ext uri="{FF2B5EF4-FFF2-40B4-BE49-F238E27FC236}">
                  <a16:creationId xmlns="" xmlns:a16="http://schemas.microsoft.com/office/drawing/2014/main" id="{AF84D259-C5F3-F341-96C9-3453763B8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688" y="3021013"/>
              <a:ext cx="647700" cy="141288"/>
            </a:xfrm>
            <a:custGeom>
              <a:avLst/>
              <a:gdLst>
                <a:gd name="T0" fmla="*/ 98 w 214"/>
                <a:gd name="T1" fmla="*/ 0 h 46"/>
                <a:gd name="T2" fmla="*/ 108 w 214"/>
                <a:gd name="T3" fmla="*/ 3 h 46"/>
                <a:gd name="T4" fmla="*/ 127 w 214"/>
                <a:gd name="T5" fmla="*/ 17 h 46"/>
                <a:gd name="T6" fmla="*/ 137 w 214"/>
                <a:gd name="T7" fmla="*/ 19 h 46"/>
                <a:gd name="T8" fmla="*/ 139 w 214"/>
                <a:gd name="T9" fmla="*/ 19 h 46"/>
                <a:gd name="T10" fmla="*/ 162 w 214"/>
                <a:gd name="T11" fmla="*/ 19 h 46"/>
                <a:gd name="T12" fmla="*/ 176 w 214"/>
                <a:gd name="T13" fmla="*/ 19 h 46"/>
                <a:gd name="T14" fmla="*/ 188 w 214"/>
                <a:gd name="T15" fmla="*/ 19 h 46"/>
                <a:gd name="T16" fmla="*/ 202 w 214"/>
                <a:gd name="T17" fmla="*/ 18 h 46"/>
                <a:gd name="T18" fmla="*/ 210 w 214"/>
                <a:gd name="T19" fmla="*/ 31 h 46"/>
                <a:gd name="T20" fmla="*/ 200 w 214"/>
                <a:gd name="T21" fmla="*/ 34 h 46"/>
                <a:gd name="T22" fmla="*/ 193 w 214"/>
                <a:gd name="T23" fmla="*/ 35 h 46"/>
                <a:gd name="T24" fmla="*/ 183 w 214"/>
                <a:gd name="T25" fmla="*/ 35 h 46"/>
                <a:gd name="T26" fmla="*/ 165 w 214"/>
                <a:gd name="T27" fmla="*/ 36 h 46"/>
                <a:gd name="T28" fmla="*/ 129 w 214"/>
                <a:gd name="T29" fmla="*/ 36 h 46"/>
                <a:gd name="T30" fmla="*/ 121 w 214"/>
                <a:gd name="T31" fmla="*/ 36 h 46"/>
                <a:gd name="T32" fmla="*/ 118 w 214"/>
                <a:gd name="T33" fmla="*/ 38 h 46"/>
                <a:gd name="T34" fmla="*/ 114 w 214"/>
                <a:gd name="T35" fmla="*/ 38 h 46"/>
                <a:gd name="T36" fmla="*/ 94 w 214"/>
                <a:gd name="T37" fmla="*/ 36 h 46"/>
                <a:gd name="T38" fmla="*/ 80 w 214"/>
                <a:gd name="T39" fmla="*/ 36 h 46"/>
                <a:gd name="T40" fmla="*/ 71 w 214"/>
                <a:gd name="T41" fmla="*/ 37 h 46"/>
                <a:gd name="T42" fmla="*/ 41 w 214"/>
                <a:gd name="T43" fmla="*/ 39 h 46"/>
                <a:gd name="T44" fmla="*/ 34 w 214"/>
                <a:gd name="T45" fmla="*/ 39 h 46"/>
                <a:gd name="T46" fmla="*/ 3 w 214"/>
                <a:gd name="T47" fmla="*/ 39 h 46"/>
                <a:gd name="T48" fmla="*/ 0 w 214"/>
                <a:gd name="T49" fmla="*/ 30 h 46"/>
                <a:gd name="T50" fmla="*/ 5 w 214"/>
                <a:gd name="T51" fmla="*/ 25 h 46"/>
                <a:gd name="T52" fmla="*/ 17 w 214"/>
                <a:gd name="T53" fmla="*/ 23 h 46"/>
                <a:gd name="T54" fmla="*/ 46 w 214"/>
                <a:gd name="T55" fmla="*/ 25 h 46"/>
                <a:gd name="T56" fmla="*/ 61 w 214"/>
                <a:gd name="T57" fmla="*/ 23 h 46"/>
                <a:gd name="T58" fmla="*/ 74 w 214"/>
                <a:gd name="T59" fmla="*/ 21 h 46"/>
                <a:gd name="T60" fmla="*/ 84 w 214"/>
                <a:gd name="T61" fmla="*/ 20 h 46"/>
                <a:gd name="T62" fmla="*/ 88 w 214"/>
                <a:gd name="T63" fmla="*/ 19 h 46"/>
                <a:gd name="T64" fmla="*/ 88 w 214"/>
                <a:gd name="T65" fmla="*/ 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4" h="46">
                  <a:moveTo>
                    <a:pt x="93" y="0"/>
                  </a:moveTo>
                  <a:cubicBezTo>
                    <a:pt x="94" y="1"/>
                    <a:pt x="96" y="0"/>
                    <a:pt x="98" y="0"/>
                  </a:cubicBezTo>
                  <a:cubicBezTo>
                    <a:pt x="101" y="1"/>
                    <a:pt x="101" y="2"/>
                    <a:pt x="104" y="3"/>
                  </a:cubicBezTo>
                  <a:cubicBezTo>
                    <a:pt x="105" y="1"/>
                    <a:pt x="108" y="4"/>
                    <a:pt x="108" y="3"/>
                  </a:cubicBezTo>
                  <a:cubicBezTo>
                    <a:pt x="113" y="5"/>
                    <a:pt x="118" y="8"/>
                    <a:pt x="122" y="11"/>
                  </a:cubicBezTo>
                  <a:cubicBezTo>
                    <a:pt x="124" y="12"/>
                    <a:pt x="125" y="16"/>
                    <a:pt x="127" y="17"/>
                  </a:cubicBezTo>
                  <a:cubicBezTo>
                    <a:pt x="129" y="18"/>
                    <a:pt x="133" y="18"/>
                    <a:pt x="135" y="20"/>
                  </a:cubicBezTo>
                  <a:cubicBezTo>
                    <a:pt x="135" y="20"/>
                    <a:pt x="136" y="19"/>
                    <a:pt x="137" y="19"/>
                  </a:cubicBezTo>
                  <a:cubicBezTo>
                    <a:pt x="137" y="19"/>
                    <a:pt x="137" y="19"/>
                    <a:pt x="137" y="20"/>
                  </a:cubicBezTo>
                  <a:cubicBezTo>
                    <a:pt x="138" y="19"/>
                    <a:pt x="138" y="19"/>
                    <a:pt x="139" y="19"/>
                  </a:cubicBezTo>
                  <a:cubicBezTo>
                    <a:pt x="139" y="18"/>
                    <a:pt x="146" y="21"/>
                    <a:pt x="148" y="19"/>
                  </a:cubicBezTo>
                  <a:cubicBezTo>
                    <a:pt x="151" y="21"/>
                    <a:pt x="156" y="18"/>
                    <a:pt x="162" y="19"/>
                  </a:cubicBezTo>
                  <a:cubicBezTo>
                    <a:pt x="164" y="20"/>
                    <a:pt x="171" y="20"/>
                    <a:pt x="174" y="18"/>
                  </a:cubicBezTo>
                  <a:cubicBezTo>
                    <a:pt x="175" y="19"/>
                    <a:pt x="176" y="19"/>
                    <a:pt x="176" y="19"/>
                  </a:cubicBezTo>
                  <a:cubicBezTo>
                    <a:pt x="177" y="19"/>
                    <a:pt x="180" y="18"/>
                    <a:pt x="182" y="19"/>
                  </a:cubicBezTo>
                  <a:cubicBezTo>
                    <a:pt x="182" y="20"/>
                    <a:pt x="186" y="19"/>
                    <a:pt x="188" y="19"/>
                  </a:cubicBezTo>
                  <a:cubicBezTo>
                    <a:pt x="190" y="19"/>
                    <a:pt x="192" y="18"/>
                    <a:pt x="195" y="18"/>
                  </a:cubicBezTo>
                  <a:cubicBezTo>
                    <a:pt x="196" y="18"/>
                    <a:pt x="201" y="19"/>
                    <a:pt x="202" y="18"/>
                  </a:cubicBezTo>
                  <a:cubicBezTo>
                    <a:pt x="206" y="20"/>
                    <a:pt x="212" y="21"/>
                    <a:pt x="214" y="23"/>
                  </a:cubicBezTo>
                  <a:cubicBezTo>
                    <a:pt x="214" y="26"/>
                    <a:pt x="213" y="30"/>
                    <a:pt x="210" y="31"/>
                  </a:cubicBezTo>
                  <a:cubicBezTo>
                    <a:pt x="209" y="32"/>
                    <a:pt x="206" y="31"/>
                    <a:pt x="205" y="31"/>
                  </a:cubicBezTo>
                  <a:cubicBezTo>
                    <a:pt x="204" y="32"/>
                    <a:pt x="202" y="34"/>
                    <a:pt x="200" y="34"/>
                  </a:cubicBezTo>
                  <a:cubicBezTo>
                    <a:pt x="198" y="35"/>
                    <a:pt x="195" y="34"/>
                    <a:pt x="194" y="36"/>
                  </a:cubicBezTo>
                  <a:cubicBezTo>
                    <a:pt x="194" y="36"/>
                    <a:pt x="193" y="35"/>
                    <a:pt x="193" y="35"/>
                  </a:cubicBezTo>
                  <a:cubicBezTo>
                    <a:pt x="192" y="35"/>
                    <a:pt x="184" y="35"/>
                    <a:pt x="184" y="35"/>
                  </a:cubicBezTo>
                  <a:cubicBezTo>
                    <a:pt x="183" y="35"/>
                    <a:pt x="183" y="35"/>
                    <a:pt x="183" y="35"/>
                  </a:cubicBezTo>
                  <a:cubicBezTo>
                    <a:pt x="183" y="35"/>
                    <a:pt x="171" y="36"/>
                    <a:pt x="169" y="35"/>
                  </a:cubicBezTo>
                  <a:cubicBezTo>
                    <a:pt x="167" y="35"/>
                    <a:pt x="166" y="35"/>
                    <a:pt x="165" y="36"/>
                  </a:cubicBezTo>
                  <a:cubicBezTo>
                    <a:pt x="159" y="33"/>
                    <a:pt x="147" y="34"/>
                    <a:pt x="141" y="36"/>
                  </a:cubicBezTo>
                  <a:cubicBezTo>
                    <a:pt x="138" y="36"/>
                    <a:pt x="129" y="36"/>
                    <a:pt x="129" y="36"/>
                  </a:cubicBezTo>
                  <a:cubicBezTo>
                    <a:pt x="129" y="36"/>
                    <a:pt x="128" y="37"/>
                    <a:pt x="128" y="37"/>
                  </a:cubicBezTo>
                  <a:cubicBezTo>
                    <a:pt x="125" y="36"/>
                    <a:pt x="123" y="36"/>
                    <a:pt x="121" y="36"/>
                  </a:cubicBezTo>
                  <a:cubicBezTo>
                    <a:pt x="119" y="36"/>
                    <a:pt x="119" y="37"/>
                    <a:pt x="118" y="38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7" y="37"/>
                    <a:pt x="116" y="37"/>
                    <a:pt x="115" y="37"/>
                  </a:cubicBezTo>
                  <a:cubicBezTo>
                    <a:pt x="115" y="38"/>
                    <a:pt x="114" y="38"/>
                    <a:pt x="114" y="38"/>
                  </a:cubicBezTo>
                  <a:cubicBezTo>
                    <a:pt x="112" y="38"/>
                    <a:pt x="109" y="37"/>
                    <a:pt x="107" y="36"/>
                  </a:cubicBezTo>
                  <a:cubicBezTo>
                    <a:pt x="104" y="37"/>
                    <a:pt x="98" y="37"/>
                    <a:pt x="94" y="36"/>
                  </a:cubicBezTo>
                  <a:cubicBezTo>
                    <a:pt x="93" y="36"/>
                    <a:pt x="87" y="37"/>
                    <a:pt x="86" y="38"/>
                  </a:cubicBezTo>
                  <a:cubicBezTo>
                    <a:pt x="85" y="38"/>
                    <a:pt x="81" y="37"/>
                    <a:pt x="80" y="36"/>
                  </a:cubicBezTo>
                  <a:cubicBezTo>
                    <a:pt x="78" y="37"/>
                    <a:pt x="77" y="37"/>
                    <a:pt x="75" y="38"/>
                  </a:cubicBezTo>
                  <a:cubicBezTo>
                    <a:pt x="73" y="38"/>
                    <a:pt x="72" y="37"/>
                    <a:pt x="71" y="37"/>
                  </a:cubicBezTo>
                  <a:cubicBezTo>
                    <a:pt x="66" y="39"/>
                    <a:pt x="55" y="36"/>
                    <a:pt x="51" y="39"/>
                  </a:cubicBezTo>
                  <a:cubicBezTo>
                    <a:pt x="49" y="40"/>
                    <a:pt x="44" y="38"/>
                    <a:pt x="41" y="39"/>
                  </a:cubicBezTo>
                  <a:cubicBezTo>
                    <a:pt x="40" y="39"/>
                    <a:pt x="38" y="39"/>
                    <a:pt x="36" y="40"/>
                  </a:cubicBezTo>
                  <a:cubicBezTo>
                    <a:pt x="36" y="40"/>
                    <a:pt x="35" y="39"/>
                    <a:pt x="34" y="39"/>
                  </a:cubicBezTo>
                  <a:cubicBezTo>
                    <a:pt x="30" y="41"/>
                    <a:pt x="20" y="42"/>
                    <a:pt x="18" y="46"/>
                  </a:cubicBezTo>
                  <a:cubicBezTo>
                    <a:pt x="14" y="45"/>
                    <a:pt x="6" y="43"/>
                    <a:pt x="3" y="39"/>
                  </a:cubicBezTo>
                  <a:cubicBezTo>
                    <a:pt x="2" y="38"/>
                    <a:pt x="3" y="35"/>
                    <a:pt x="2" y="34"/>
                  </a:cubicBezTo>
                  <a:cubicBezTo>
                    <a:pt x="1" y="32"/>
                    <a:pt x="0" y="33"/>
                    <a:pt x="0" y="30"/>
                  </a:cubicBezTo>
                  <a:cubicBezTo>
                    <a:pt x="1" y="28"/>
                    <a:pt x="2" y="27"/>
                    <a:pt x="3" y="25"/>
                  </a:cubicBezTo>
                  <a:cubicBezTo>
                    <a:pt x="4" y="25"/>
                    <a:pt x="4" y="26"/>
                    <a:pt x="5" y="25"/>
                  </a:cubicBezTo>
                  <a:cubicBezTo>
                    <a:pt x="8" y="25"/>
                    <a:pt x="10" y="24"/>
                    <a:pt x="13" y="23"/>
                  </a:cubicBezTo>
                  <a:cubicBezTo>
                    <a:pt x="14" y="23"/>
                    <a:pt x="16" y="24"/>
                    <a:pt x="17" y="23"/>
                  </a:cubicBezTo>
                  <a:cubicBezTo>
                    <a:pt x="23" y="23"/>
                    <a:pt x="28" y="23"/>
                    <a:pt x="34" y="23"/>
                  </a:cubicBezTo>
                  <a:cubicBezTo>
                    <a:pt x="35" y="23"/>
                    <a:pt x="43" y="26"/>
                    <a:pt x="46" y="25"/>
                  </a:cubicBezTo>
                  <a:cubicBezTo>
                    <a:pt x="48" y="24"/>
                    <a:pt x="52" y="23"/>
                    <a:pt x="52" y="23"/>
                  </a:cubicBezTo>
                  <a:cubicBezTo>
                    <a:pt x="53" y="23"/>
                    <a:pt x="59" y="23"/>
                    <a:pt x="61" y="23"/>
                  </a:cubicBezTo>
                  <a:cubicBezTo>
                    <a:pt x="63" y="22"/>
                    <a:pt x="68" y="23"/>
                    <a:pt x="70" y="23"/>
                  </a:cubicBezTo>
                  <a:cubicBezTo>
                    <a:pt x="71" y="22"/>
                    <a:pt x="73" y="21"/>
                    <a:pt x="74" y="21"/>
                  </a:cubicBezTo>
                  <a:cubicBezTo>
                    <a:pt x="77" y="21"/>
                    <a:pt x="79" y="21"/>
                    <a:pt x="82" y="21"/>
                  </a:cubicBezTo>
                  <a:cubicBezTo>
                    <a:pt x="83" y="21"/>
                    <a:pt x="83" y="21"/>
                    <a:pt x="84" y="20"/>
                  </a:cubicBezTo>
                  <a:cubicBezTo>
                    <a:pt x="85" y="21"/>
                    <a:pt x="84" y="21"/>
                    <a:pt x="86" y="21"/>
                  </a:cubicBezTo>
                  <a:cubicBezTo>
                    <a:pt x="86" y="21"/>
                    <a:pt x="87" y="20"/>
                    <a:pt x="88" y="19"/>
                  </a:cubicBezTo>
                  <a:cubicBezTo>
                    <a:pt x="88" y="18"/>
                    <a:pt x="89" y="17"/>
                    <a:pt x="89" y="16"/>
                  </a:cubicBezTo>
                  <a:cubicBezTo>
                    <a:pt x="86" y="13"/>
                    <a:pt x="90" y="5"/>
                    <a:pt x="88" y="4"/>
                  </a:cubicBezTo>
                  <a:cubicBezTo>
                    <a:pt x="89" y="2"/>
                    <a:pt x="91" y="1"/>
                    <a:pt x="9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4" name="Freeform 55">
              <a:extLst>
                <a:ext uri="{FF2B5EF4-FFF2-40B4-BE49-F238E27FC236}">
                  <a16:creationId xmlns="" xmlns:a16="http://schemas.microsoft.com/office/drawing/2014/main" id="{103331B1-9844-7E47-9EA8-4A5A4C8161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86363" y="3152776"/>
              <a:ext cx="823913" cy="525463"/>
            </a:xfrm>
            <a:custGeom>
              <a:avLst/>
              <a:gdLst>
                <a:gd name="T0" fmla="*/ 257 w 272"/>
                <a:gd name="T1" fmla="*/ 115 h 172"/>
                <a:gd name="T2" fmla="*/ 219 w 272"/>
                <a:gd name="T3" fmla="*/ 115 h 172"/>
                <a:gd name="T4" fmla="*/ 187 w 272"/>
                <a:gd name="T5" fmla="*/ 113 h 172"/>
                <a:gd name="T6" fmla="*/ 171 w 272"/>
                <a:gd name="T7" fmla="*/ 112 h 172"/>
                <a:gd name="T8" fmla="*/ 125 w 272"/>
                <a:gd name="T9" fmla="*/ 112 h 172"/>
                <a:gd name="T10" fmla="*/ 139 w 272"/>
                <a:gd name="T11" fmla="*/ 100 h 172"/>
                <a:gd name="T12" fmla="*/ 162 w 272"/>
                <a:gd name="T13" fmla="*/ 101 h 172"/>
                <a:gd name="T14" fmla="*/ 183 w 272"/>
                <a:gd name="T15" fmla="*/ 101 h 172"/>
                <a:gd name="T16" fmla="*/ 185 w 272"/>
                <a:gd name="T17" fmla="*/ 58 h 172"/>
                <a:gd name="T18" fmla="*/ 186 w 272"/>
                <a:gd name="T19" fmla="*/ 32 h 172"/>
                <a:gd name="T20" fmla="*/ 194 w 272"/>
                <a:gd name="T21" fmla="*/ 0 h 172"/>
                <a:gd name="T22" fmla="*/ 168 w 272"/>
                <a:gd name="T23" fmla="*/ 1 h 172"/>
                <a:gd name="T24" fmla="*/ 143 w 272"/>
                <a:gd name="T25" fmla="*/ 3 h 172"/>
                <a:gd name="T26" fmla="*/ 114 w 272"/>
                <a:gd name="T27" fmla="*/ 4 h 172"/>
                <a:gd name="T28" fmla="*/ 95 w 272"/>
                <a:gd name="T29" fmla="*/ 2 h 172"/>
                <a:gd name="T30" fmla="*/ 63 w 272"/>
                <a:gd name="T31" fmla="*/ 5 h 172"/>
                <a:gd name="T32" fmla="*/ 62 w 272"/>
                <a:gd name="T33" fmla="*/ 22 h 172"/>
                <a:gd name="T34" fmla="*/ 67 w 272"/>
                <a:gd name="T35" fmla="*/ 50 h 172"/>
                <a:gd name="T36" fmla="*/ 66 w 272"/>
                <a:gd name="T37" fmla="*/ 63 h 172"/>
                <a:gd name="T38" fmla="*/ 67 w 272"/>
                <a:gd name="T39" fmla="*/ 82 h 172"/>
                <a:gd name="T40" fmla="*/ 62 w 272"/>
                <a:gd name="T41" fmla="*/ 106 h 172"/>
                <a:gd name="T42" fmla="*/ 75 w 272"/>
                <a:gd name="T43" fmla="*/ 101 h 172"/>
                <a:gd name="T44" fmla="*/ 109 w 272"/>
                <a:gd name="T45" fmla="*/ 102 h 172"/>
                <a:gd name="T46" fmla="*/ 99 w 272"/>
                <a:gd name="T47" fmla="*/ 112 h 172"/>
                <a:gd name="T48" fmla="*/ 71 w 272"/>
                <a:gd name="T49" fmla="*/ 116 h 172"/>
                <a:gd name="T50" fmla="*/ 43 w 272"/>
                <a:gd name="T51" fmla="*/ 120 h 172"/>
                <a:gd name="T52" fmla="*/ 23 w 272"/>
                <a:gd name="T53" fmla="*/ 122 h 172"/>
                <a:gd name="T54" fmla="*/ 4 w 272"/>
                <a:gd name="T55" fmla="*/ 129 h 172"/>
                <a:gd name="T56" fmla="*/ 28 w 272"/>
                <a:gd name="T57" fmla="*/ 143 h 172"/>
                <a:gd name="T58" fmla="*/ 42 w 272"/>
                <a:gd name="T59" fmla="*/ 138 h 172"/>
                <a:gd name="T60" fmla="*/ 62 w 272"/>
                <a:gd name="T61" fmla="*/ 133 h 172"/>
                <a:gd name="T62" fmla="*/ 93 w 272"/>
                <a:gd name="T63" fmla="*/ 127 h 172"/>
                <a:gd name="T64" fmla="*/ 92 w 272"/>
                <a:gd name="T65" fmla="*/ 141 h 172"/>
                <a:gd name="T66" fmla="*/ 86 w 272"/>
                <a:gd name="T67" fmla="*/ 156 h 172"/>
                <a:gd name="T68" fmla="*/ 100 w 272"/>
                <a:gd name="T69" fmla="*/ 153 h 172"/>
                <a:gd name="T70" fmla="*/ 119 w 272"/>
                <a:gd name="T71" fmla="*/ 126 h 172"/>
                <a:gd name="T72" fmla="*/ 138 w 272"/>
                <a:gd name="T73" fmla="*/ 130 h 172"/>
                <a:gd name="T74" fmla="*/ 150 w 272"/>
                <a:gd name="T75" fmla="*/ 150 h 172"/>
                <a:gd name="T76" fmla="*/ 170 w 272"/>
                <a:gd name="T77" fmla="*/ 159 h 172"/>
                <a:gd name="T78" fmla="*/ 172 w 272"/>
                <a:gd name="T79" fmla="*/ 128 h 172"/>
                <a:gd name="T80" fmla="*/ 209 w 272"/>
                <a:gd name="T81" fmla="*/ 134 h 172"/>
                <a:gd name="T82" fmla="*/ 229 w 272"/>
                <a:gd name="T83" fmla="*/ 144 h 172"/>
                <a:gd name="T84" fmla="*/ 238 w 272"/>
                <a:gd name="T85" fmla="*/ 146 h 172"/>
                <a:gd name="T86" fmla="*/ 266 w 272"/>
                <a:gd name="T87" fmla="*/ 140 h 172"/>
                <a:gd name="T88" fmla="*/ 170 w 272"/>
                <a:gd name="T89" fmla="*/ 55 h 172"/>
                <a:gd name="T90" fmla="*/ 139 w 272"/>
                <a:gd name="T91" fmla="*/ 55 h 172"/>
                <a:gd name="T92" fmla="*/ 107 w 272"/>
                <a:gd name="T93" fmla="*/ 58 h 172"/>
                <a:gd name="T94" fmla="*/ 87 w 272"/>
                <a:gd name="T95" fmla="*/ 60 h 172"/>
                <a:gd name="T96" fmla="*/ 104 w 272"/>
                <a:gd name="T97" fmla="*/ 48 h 172"/>
                <a:gd name="T98" fmla="*/ 135 w 272"/>
                <a:gd name="T99" fmla="*/ 45 h 172"/>
                <a:gd name="T100" fmla="*/ 166 w 272"/>
                <a:gd name="T101" fmla="*/ 44 h 172"/>
                <a:gd name="T102" fmla="*/ 94 w 272"/>
                <a:gd name="T103" fmla="*/ 23 h 172"/>
                <a:gd name="T104" fmla="*/ 135 w 272"/>
                <a:gd name="T105" fmla="*/ 20 h 172"/>
                <a:gd name="T106" fmla="*/ 174 w 272"/>
                <a:gd name="T107" fmla="*/ 19 h 172"/>
                <a:gd name="T108" fmla="*/ 102 w 272"/>
                <a:gd name="T109" fmla="*/ 32 h 172"/>
                <a:gd name="T110" fmla="*/ 94 w 272"/>
                <a:gd name="T111" fmla="*/ 23 h 172"/>
                <a:gd name="T112" fmla="*/ 95 w 272"/>
                <a:gd name="T113" fmla="*/ 85 h 172"/>
                <a:gd name="T114" fmla="*/ 82 w 272"/>
                <a:gd name="T115" fmla="*/ 82 h 172"/>
                <a:gd name="T116" fmla="*/ 106 w 272"/>
                <a:gd name="T117" fmla="*/ 75 h 172"/>
                <a:gd name="T118" fmla="*/ 149 w 272"/>
                <a:gd name="T119" fmla="*/ 71 h 172"/>
                <a:gd name="T120" fmla="*/ 170 w 272"/>
                <a:gd name="T121" fmla="*/ 81 h 172"/>
                <a:gd name="T122" fmla="*/ 133 w 272"/>
                <a:gd name="T123" fmla="*/ 8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2" h="172">
                  <a:moveTo>
                    <a:pt x="270" y="130"/>
                  </a:moveTo>
                  <a:cubicBezTo>
                    <a:pt x="272" y="123"/>
                    <a:pt x="264" y="119"/>
                    <a:pt x="266" y="115"/>
                  </a:cubicBezTo>
                  <a:cubicBezTo>
                    <a:pt x="265" y="114"/>
                    <a:pt x="264" y="112"/>
                    <a:pt x="262" y="112"/>
                  </a:cubicBezTo>
                  <a:cubicBezTo>
                    <a:pt x="261" y="112"/>
                    <a:pt x="258" y="115"/>
                    <a:pt x="257" y="115"/>
                  </a:cubicBezTo>
                  <a:cubicBezTo>
                    <a:pt x="255" y="116"/>
                    <a:pt x="241" y="114"/>
                    <a:pt x="239" y="113"/>
                  </a:cubicBezTo>
                  <a:cubicBezTo>
                    <a:pt x="237" y="113"/>
                    <a:pt x="237" y="115"/>
                    <a:pt x="235" y="115"/>
                  </a:cubicBezTo>
                  <a:cubicBezTo>
                    <a:pt x="234" y="116"/>
                    <a:pt x="231" y="115"/>
                    <a:pt x="231" y="115"/>
                  </a:cubicBezTo>
                  <a:cubicBezTo>
                    <a:pt x="230" y="114"/>
                    <a:pt x="220" y="116"/>
                    <a:pt x="219" y="115"/>
                  </a:cubicBezTo>
                  <a:cubicBezTo>
                    <a:pt x="218" y="115"/>
                    <a:pt x="218" y="114"/>
                    <a:pt x="217" y="114"/>
                  </a:cubicBezTo>
                  <a:cubicBezTo>
                    <a:pt x="213" y="117"/>
                    <a:pt x="206" y="114"/>
                    <a:pt x="202" y="113"/>
                  </a:cubicBezTo>
                  <a:cubicBezTo>
                    <a:pt x="200" y="114"/>
                    <a:pt x="193" y="113"/>
                    <a:pt x="193" y="113"/>
                  </a:cubicBezTo>
                  <a:cubicBezTo>
                    <a:pt x="191" y="113"/>
                    <a:pt x="189" y="113"/>
                    <a:pt x="187" y="113"/>
                  </a:cubicBezTo>
                  <a:cubicBezTo>
                    <a:pt x="186" y="113"/>
                    <a:pt x="186" y="112"/>
                    <a:pt x="185" y="112"/>
                  </a:cubicBezTo>
                  <a:cubicBezTo>
                    <a:pt x="184" y="114"/>
                    <a:pt x="183" y="112"/>
                    <a:pt x="181" y="113"/>
                  </a:cubicBezTo>
                  <a:cubicBezTo>
                    <a:pt x="180" y="113"/>
                    <a:pt x="179" y="113"/>
                    <a:pt x="179" y="113"/>
                  </a:cubicBezTo>
                  <a:cubicBezTo>
                    <a:pt x="176" y="112"/>
                    <a:pt x="175" y="113"/>
                    <a:pt x="171" y="112"/>
                  </a:cubicBezTo>
                  <a:cubicBezTo>
                    <a:pt x="169" y="112"/>
                    <a:pt x="166" y="112"/>
                    <a:pt x="164" y="112"/>
                  </a:cubicBezTo>
                  <a:cubicBezTo>
                    <a:pt x="164" y="112"/>
                    <a:pt x="155" y="110"/>
                    <a:pt x="154" y="110"/>
                  </a:cubicBezTo>
                  <a:cubicBezTo>
                    <a:pt x="153" y="111"/>
                    <a:pt x="153" y="112"/>
                    <a:pt x="151" y="111"/>
                  </a:cubicBezTo>
                  <a:cubicBezTo>
                    <a:pt x="144" y="109"/>
                    <a:pt x="131" y="110"/>
                    <a:pt x="125" y="112"/>
                  </a:cubicBezTo>
                  <a:cubicBezTo>
                    <a:pt x="125" y="112"/>
                    <a:pt x="124" y="111"/>
                    <a:pt x="124" y="111"/>
                  </a:cubicBezTo>
                  <a:cubicBezTo>
                    <a:pt x="124" y="108"/>
                    <a:pt x="125" y="101"/>
                    <a:pt x="129" y="100"/>
                  </a:cubicBezTo>
                  <a:cubicBezTo>
                    <a:pt x="132" y="99"/>
                    <a:pt x="132" y="100"/>
                    <a:pt x="135" y="101"/>
                  </a:cubicBezTo>
                  <a:cubicBezTo>
                    <a:pt x="137" y="101"/>
                    <a:pt x="138" y="100"/>
                    <a:pt x="139" y="100"/>
                  </a:cubicBezTo>
                  <a:cubicBezTo>
                    <a:pt x="140" y="100"/>
                    <a:pt x="140" y="100"/>
                    <a:pt x="141" y="100"/>
                  </a:cubicBezTo>
                  <a:cubicBezTo>
                    <a:pt x="141" y="100"/>
                    <a:pt x="142" y="100"/>
                    <a:pt x="142" y="100"/>
                  </a:cubicBezTo>
                  <a:cubicBezTo>
                    <a:pt x="147" y="101"/>
                    <a:pt x="147" y="101"/>
                    <a:pt x="147" y="101"/>
                  </a:cubicBezTo>
                  <a:cubicBezTo>
                    <a:pt x="149" y="101"/>
                    <a:pt x="161" y="101"/>
                    <a:pt x="162" y="101"/>
                  </a:cubicBezTo>
                  <a:cubicBezTo>
                    <a:pt x="165" y="101"/>
                    <a:pt x="168" y="101"/>
                    <a:pt x="170" y="101"/>
                  </a:cubicBezTo>
                  <a:cubicBezTo>
                    <a:pt x="173" y="103"/>
                    <a:pt x="174" y="105"/>
                    <a:pt x="175" y="106"/>
                  </a:cubicBezTo>
                  <a:cubicBezTo>
                    <a:pt x="175" y="106"/>
                    <a:pt x="176" y="106"/>
                    <a:pt x="177" y="106"/>
                  </a:cubicBezTo>
                  <a:cubicBezTo>
                    <a:pt x="179" y="104"/>
                    <a:pt x="181" y="102"/>
                    <a:pt x="183" y="101"/>
                  </a:cubicBezTo>
                  <a:cubicBezTo>
                    <a:pt x="185" y="99"/>
                    <a:pt x="186" y="91"/>
                    <a:pt x="185" y="87"/>
                  </a:cubicBezTo>
                  <a:cubicBezTo>
                    <a:pt x="185" y="86"/>
                    <a:pt x="181" y="84"/>
                    <a:pt x="183" y="81"/>
                  </a:cubicBezTo>
                  <a:cubicBezTo>
                    <a:pt x="183" y="80"/>
                    <a:pt x="183" y="75"/>
                    <a:pt x="183" y="75"/>
                  </a:cubicBezTo>
                  <a:cubicBezTo>
                    <a:pt x="185" y="72"/>
                    <a:pt x="186" y="61"/>
                    <a:pt x="185" y="58"/>
                  </a:cubicBezTo>
                  <a:cubicBezTo>
                    <a:pt x="185" y="57"/>
                    <a:pt x="184" y="56"/>
                    <a:pt x="184" y="55"/>
                  </a:cubicBezTo>
                  <a:cubicBezTo>
                    <a:pt x="184" y="55"/>
                    <a:pt x="184" y="50"/>
                    <a:pt x="184" y="49"/>
                  </a:cubicBezTo>
                  <a:cubicBezTo>
                    <a:pt x="185" y="47"/>
                    <a:pt x="186" y="44"/>
                    <a:pt x="186" y="41"/>
                  </a:cubicBezTo>
                  <a:cubicBezTo>
                    <a:pt x="187" y="37"/>
                    <a:pt x="185" y="36"/>
                    <a:pt x="186" y="32"/>
                  </a:cubicBezTo>
                  <a:cubicBezTo>
                    <a:pt x="187" y="32"/>
                    <a:pt x="186" y="31"/>
                    <a:pt x="187" y="31"/>
                  </a:cubicBezTo>
                  <a:cubicBezTo>
                    <a:pt x="187" y="28"/>
                    <a:pt x="189" y="27"/>
                    <a:pt x="191" y="25"/>
                  </a:cubicBezTo>
                  <a:cubicBezTo>
                    <a:pt x="194" y="21"/>
                    <a:pt x="198" y="15"/>
                    <a:pt x="199" y="9"/>
                  </a:cubicBezTo>
                  <a:cubicBezTo>
                    <a:pt x="197" y="6"/>
                    <a:pt x="197" y="2"/>
                    <a:pt x="194" y="0"/>
                  </a:cubicBezTo>
                  <a:cubicBezTo>
                    <a:pt x="193" y="0"/>
                    <a:pt x="192" y="0"/>
                    <a:pt x="191" y="0"/>
                  </a:cubicBezTo>
                  <a:cubicBezTo>
                    <a:pt x="190" y="2"/>
                    <a:pt x="188" y="1"/>
                    <a:pt x="187" y="1"/>
                  </a:cubicBezTo>
                  <a:cubicBezTo>
                    <a:pt x="184" y="4"/>
                    <a:pt x="180" y="4"/>
                    <a:pt x="176" y="3"/>
                  </a:cubicBezTo>
                  <a:cubicBezTo>
                    <a:pt x="174" y="5"/>
                    <a:pt x="169" y="2"/>
                    <a:pt x="168" y="1"/>
                  </a:cubicBezTo>
                  <a:cubicBezTo>
                    <a:pt x="168" y="2"/>
                    <a:pt x="165" y="2"/>
                    <a:pt x="164" y="2"/>
                  </a:cubicBezTo>
                  <a:cubicBezTo>
                    <a:pt x="164" y="2"/>
                    <a:pt x="161" y="1"/>
                    <a:pt x="161" y="2"/>
                  </a:cubicBezTo>
                  <a:cubicBezTo>
                    <a:pt x="158" y="2"/>
                    <a:pt x="151" y="2"/>
                    <a:pt x="148" y="4"/>
                  </a:cubicBezTo>
                  <a:cubicBezTo>
                    <a:pt x="146" y="4"/>
                    <a:pt x="145" y="3"/>
                    <a:pt x="143" y="3"/>
                  </a:cubicBezTo>
                  <a:cubicBezTo>
                    <a:pt x="140" y="2"/>
                    <a:pt x="140" y="4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4" y="3"/>
                    <a:pt x="131" y="1"/>
                    <a:pt x="128" y="2"/>
                  </a:cubicBezTo>
                  <a:cubicBezTo>
                    <a:pt x="124" y="3"/>
                    <a:pt x="117" y="3"/>
                    <a:pt x="114" y="4"/>
                  </a:cubicBezTo>
                  <a:cubicBezTo>
                    <a:pt x="113" y="3"/>
                    <a:pt x="113" y="3"/>
                    <a:pt x="112" y="3"/>
                  </a:cubicBezTo>
                  <a:cubicBezTo>
                    <a:pt x="109" y="4"/>
                    <a:pt x="108" y="4"/>
                    <a:pt x="106" y="4"/>
                  </a:cubicBezTo>
                  <a:cubicBezTo>
                    <a:pt x="104" y="4"/>
                    <a:pt x="100" y="3"/>
                    <a:pt x="100" y="2"/>
                  </a:cubicBezTo>
                  <a:cubicBezTo>
                    <a:pt x="98" y="2"/>
                    <a:pt x="96" y="2"/>
                    <a:pt x="95" y="2"/>
                  </a:cubicBezTo>
                  <a:cubicBezTo>
                    <a:pt x="94" y="3"/>
                    <a:pt x="84" y="2"/>
                    <a:pt x="82" y="4"/>
                  </a:cubicBezTo>
                  <a:cubicBezTo>
                    <a:pt x="80" y="4"/>
                    <a:pt x="78" y="4"/>
                    <a:pt x="76" y="4"/>
                  </a:cubicBezTo>
                  <a:cubicBezTo>
                    <a:pt x="73" y="4"/>
                    <a:pt x="71" y="4"/>
                    <a:pt x="67" y="6"/>
                  </a:cubicBezTo>
                  <a:cubicBezTo>
                    <a:pt x="66" y="6"/>
                    <a:pt x="65" y="5"/>
                    <a:pt x="63" y="5"/>
                  </a:cubicBezTo>
                  <a:cubicBezTo>
                    <a:pt x="61" y="7"/>
                    <a:pt x="58" y="9"/>
                    <a:pt x="55" y="10"/>
                  </a:cubicBezTo>
                  <a:cubicBezTo>
                    <a:pt x="55" y="12"/>
                    <a:pt x="55" y="13"/>
                    <a:pt x="56" y="14"/>
                  </a:cubicBezTo>
                  <a:cubicBezTo>
                    <a:pt x="57" y="14"/>
                    <a:pt x="61" y="18"/>
                    <a:pt x="62" y="19"/>
                  </a:cubicBezTo>
                  <a:cubicBezTo>
                    <a:pt x="62" y="20"/>
                    <a:pt x="62" y="22"/>
                    <a:pt x="62" y="22"/>
                  </a:cubicBezTo>
                  <a:cubicBezTo>
                    <a:pt x="63" y="23"/>
                    <a:pt x="63" y="26"/>
                    <a:pt x="63" y="26"/>
                  </a:cubicBezTo>
                  <a:cubicBezTo>
                    <a:pt x="66" y="29"/>
                    <a:pt x="65" y="31"/>
                    <a:pt x="66" y="35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5"/>
                    <a:pt x="66" y="49"/>
                    <a:pt x="67" y="50"/>
                  </a:cubicBezTo>
                  <a:cubicBezTo>
                    <a:pt x="67" y="51"/>
                    <a:pt x="66" y="52"/>
                    <a:pt x="66" y="52"/>
                  </a:cubicBezTo>
                  <a:cubicBezTo>
                    <a:pt x="67" y="54"/>
                    <a:pt x="67" y="56"/>
                    <a:pt x="67" y="58"/>
                  </a:cubicBezTo>
                  <a:cubicBezTo>
                    <a:pt x="67" y="58"/>
                    <a:pt x="67" y="59"/>
                    <a:pt x="67" y="59"/>
                  </a:cubicBezTo>
                  <a:cubicBezTo>
                    <a:pt x="67" y="60"/>
                    <a:pt x="67" y="62"/>
                    <a:pt x="66" y="63"/>
                  </a:cubicBezTo>
                  <a:cubicBezTo>
                    <a:pt x="66" y="64"/>
                    <a:pt x="67" y="65"/>
                    <a:pt x="67" y="66"/>
                  </a:cubicBezTo>
                  <a:cubicBezTo>
                    <a:pt x="66" y="66"/>
                    <a:pt x="66" y="67"/>
                    <a:pt x="65" y="68"/>
                  </a:cubicBezTo>
                  <a:cubicBezTo>
                    <a:pt x="66" y="71"/>
                    <a:pt x="68" y="80"/>
                    <a:pt x="66" y="82"/>
                  </a:cubicBezTo>
                  <a:cubicBezTo>
                    <a:pt x="67" y="82"/>
                    <a:pt x="66" y="82"/>
                    <a:pt x="67" y="82"/>
                  </a:cubicBezTo>
                  <a:cubicBezTo>
                    <a:pt x="67" y="83"/>
                    <a:pt x="66" y="87"/>
                    <a:pt x="66" y="88"/>
                  </a:cubicBezTo>
                  <a:cubicBezTo>
                    <a:pt x="66" y="88"/>
                    <a:pt x="66" y="88"/>
                    <a:pt x="66" y="88"/>
                  </a:cubicBezTo>
                  <a:cubicBezTo>
                    <a:pt x="66" y="88"/>
                    <a:pt x="66" y="93"/>
                    <a:pt x="66" y="93"/>
                  </a:cubicBezTo>
                  <a:cubicBezTo>
                    <a:pt x="65" y="98"/>
                    <a:pt x="64" y="102"/>
                    <a:pt x="62" y="106"/>
                  </a:cubicBezTo>
                  <a:cubicBezTo>
                    <a:pt x="62" y="107"/>
                    <a:pt x="62" y="113"/>
                    <a:pt x="62" y="113"/>
                  </a:cubicBezTo>
                  <a:cubicBezTo>
                    <a:pt x="63" y="114"/>
                    <a:pt x="64" y="114"/>
                    <a:pt x="65" y="114"/>
                  </a:cubicBezTo>
                  <a:cubicBezTo>
                    <a:pt x="65" y="114"/>
                    <a:pt x="67" y="114"/>
                    <a:pt x="67" y="113"/>
                  </a:cubicBezTo>
                  <a:cubicBezTo>
                    <a:pt x="70" y="112"/>
                    <a:pt x="74" y="103"/>
                    <a:pt x="75" y="101"/>
                  </a:cubicBezTo>
                  <a:cubicBezTo>
                    <a:pt x="79" y="102"/>
                    <a:pt x="80" y="107"/>
                    <a:pt x="87" y="106"/>
                  </a:cubicBezTo>
                  <a:cubicBezTo>
                    <a:pt x="90" y="105"/>
                    <a:pt x="91" y="106"/>
                    <a:pt x="94" y="105"/>
                  </a:cubicBezTo>
                  <a:cubicBezTo>
                    <a:pt x="95" y="105"/>
                    <a:pt x="97" y="103"/>
                    <a:pt x="98" y="102"/>
                  </a:cubicBezTo>
                  <a:cubicBezTo>
                    <a:pt x="101" y="101"/>
                    <a:pt x="107" y="101"/>
                    <a:pt x="109" y="102"/>
                  </a:cubicBezTo>
                  <a:cubicBezTo>
                    <a:pt x="111" y="102"/>
                    <a:pt x="113" y="100"/>
                    <a:pt x="116" y="102"/>
                  </a:cubicBezTo>
                  <a:cubicBezTo>
                    <a:pt x="116" y="102"/>
                    <a:pt x="116" y="102"/>
                    <a:pt x="116" y="102"/>
                  </a:cubicBezTo>
                  <a:cubicBezTo>
                    <a:pt x="114" y="104"/>
                    <a:pt x="109" y="110"/>
                    <a:pt x="108" y="111"/>
                  </a:cubicBezTo>
                  <a:cubicBezTo>
                    <a:pt x="105" y="112"/>
                    <a:pt x="101" y="112"/>
                    <a:pt x="99" y="112"/>
                  </a:cubicBezTo>
                  <a:cubicBezTo>
                    <a:pt x="98" y="112"/>
                    <a:pt x="96" y="112"/>
                    <a:pt x="96" y="112"/>
                  </a:cubicBezTo>
                  <a:cubicBezTo>
                    <a:pt x="95" y="113"/>
                    <a:pt x="92" y="113"/>
                    <a:pt x="90" y="114"/>
                  </a:cubicBezTo>
                  <a:cubicBezTo>
                    <a:pt x="86" y="115"/>
                    <a:pt x="83" y="112"/>
                    <a:pt x="80" y="113"/>
                  </a:cubicBezTo>
                  <a:cubicBezTo>
                    <a:pt x="76" y="115"/>
                    <a:pt x="73" y="115"/>
                    <a:pt x="71" y="116"/>
                  </a:cubicBezTo>
                  <a:cubicBezTo>
                    <a:pt x="70" y="116"/>
                    <a:pt x="69" y="116"/>
                    <a:pt x="68" y="116"/>
                  </a:cubicBezTo>
                  <a:cubicBezTo>
                    <a:pt x="67" y="117"/>
                    <a:pt x="64" y="118"/>
                    <a:pt x="62" y="118"/>
                  </a:cubicBezTo>
                  <a:cubicBezTo>
                    <a:pt x="58" y="119"/>
                    <a:pt x="55" y="118"/>
                    <a:pt x="53" y="119"/>
                  </a:cubicBezTo>
                  <a:cubicBezTo>
                    <a:pt x="49" y="120"/>
                    <a:pt x="46" y="119"/>
                    <a:pt x="43" y="120"/>
                  </a:cubicBezTo>
                  <a:cubicBezTo>
                    <a:pt x="43" y="120"/>
                    <a:pt x="42" y="120"/>
                    <a:pt x="41" y="120"/>
                  </a:cubicBezTo>
                  <a:cubicBezTo>
                    <a:pt x="39" y="120"/>
                    <a:pt x="35" y="120"/>
                    <a:pt x="34" y="121"/>
                  </a:cubicBezTo>
                  <a:cubicBezTo>
                    <a:pt x="33" y="121"/>
                    <a:pt x="32" y="122"/>
                    <a:pt x="31" y="123"/>
                  </a:cubicBezTo>
                  <a:cubicBezTo>
                    <a:pt x="29" y="123"/>
                    <a:pt x="24" y="122"/>
                    <a:pt x="23" y="122"/>
                  </a:cubicBezTo>
                  <a:cubicBezTo>
                    <a:pt x="22" y="123"/>
                    <a:pt x="19" y="122"/>
                    <a:pt x="17" y="123"/>
                  </a:cubicBezTo>
                  <a:cubicBezTo>
                    <a:pt x="12" y="124"/>
                    <a:pt x="10" y="124"/>
                    <a:pt x="6" y="124"/>
                  </a:cubicBezTo>
                  <a:cubicBezTo>
                    <a:pt x="5" y="125"/>
                    <a:pt x="5" y="125"/>
                    <a:pt x="4" y="126"/>
                  </a:cubicBezTo>
                  <a:cubicBezTo>
                    <a:pt x="4" y="127"/>
                    <a:pt x="4" y="128"/>
                    <a:pt x="4" y="129"/>
                  </a:cubicBezTo>
                  <a:cubicBezTo>
                    <a:pt x="3" y="130"/>
                    <a:pt x="2" y="132"/>
                    <a:pt x="2" y="133"/>
                  </a:cubicBezTo>
                  <a:cubicBezTo>
                    <a:pt x="0" y="139"/>
                    <a:pt x="4" y="143"/>
                    <a:pt x="7" y="147"/>
                  </a:cubicBezTo>
                  <a:cubicBezTo>
                    <a:pt x="12" y="147"/>
                    <a:pt x="19" y="146"/>
                    <a:pt x="23" y="143"/>
                  </a:cubicBezTo>
                  <a:cubicBezTo>
                    <a:pt x="23" y="143"/>
                    <a:pt x="28" y="143"/>
                    <a:pt x="28" y="143"/>
                  </a:cubicBezTo>
                  <a:cubicBezTo>
                    <a:pt x="29" y="143"/>
                    <a:pt x="31" y="141"/>
                    <a:pt x="32" y="140"/>
                  </a:cubicBezTo>
                  <a:cubicBezTo>
                    <a:pt x="32" y="140"/>
                    <a:pt x="32" y="140"/>
                    <a:pt x="32" y="140"/>
                  </a:cubicBezTo>
                  <a:cubicBezTo>
                    <a:pt x="35" y="140"/>
                    <a:pt x="37" y="139"/>
                    <a:pt x="39" y="138"/>
                  </a:cubicBezTo>
                  <a:cubicBezTo>
                    <a:pt x="40" y="138"/>
                    <a:pt x="41" y="138"/>
                    <a:pt x="42" y="138"/>
                  </a:cubicBezTo>
                  <a:cubicBezTo>
                    <a:pt x="43" y="138"/>
                    <a:pt x="44" y="137"/>
                    <a:pt x="45" y="137"/>
                  </a:cubicBezTo>
                  <a:cubicBezTo>
                    <a:pt x="46" y="136"/>
                    <a:pt x="49" y="137"/>
                    <a:pt x="49" y="137"/>
                  </a:cubicBezTo>
                  <a:cubicBezTo>
                    <a:pt x="51" y="136"/>
                    <a:pt x="53" y="135"/>
                    <a:pt x="55" y="134"/>
                  </a:cubicBezTo>
                  <a:cubicBezTo>
                    <a:pt x="55" y="134"/>
                    <a:pt x="62" y="134"/>
                    <a:pt x="62" y="133"/>
                  </a:cubicBezTo>
                  <a:cubicBezTo>
                    <a:pt x="62" y="133"/>
                    <a:pt x="63" y="133"/>
                    <a:pt x="63" y="133"/>
                  </a:cubicBezTo>
                  <a:cubicBezTo>
                    <a:pt x="65" y="132"/>
                    <a:pt x="68" y="132"/>
                    <a:pt x="70" y="131"/>
                  </a:cubicBezTo>
                  <a:cubicBezTo>
                    <a:pt x="74" y="130"/>
                    <a:pt x="82" y="127"/>
                    <a:pt x="88" y="128"/>
                  </a:cubicBezTo>
                  <a:cubicBezTo>
                    <a:pt x="90" y="128"/>
                    <a:pt x="92" y="126"/>
                    <a:pt x="93" y="127"/>
                  </a:cubicBezTo>
                  <a:cubicBezTo>
                    <a:pt x="94" y="127"/>
                    <a:pt x="96" y="128"/>
                    <a:pt x="97" y="128"/>
                  </a:cubicBezTo>
                  <a:cubicBezTo>
                    <a:pt x="98" y="129"/>
                    <a:pt x="97" y="128"/>
                    <a:pt x="98" y="129"/>
                  </a:cubicBezTo>
                  <a:cubicBezTo>
                    <a:pt x="98" y="130"/>
                    <a:pt x="96" y="131"/>
                    <a:pt x="96" y="133"/>
                  </a:cubicBezTo>
                  <a:cubicBezTo>
                    <a:pt x="94" y="136"/>
                    <a:pt x="94" y="138"/>
                    <a:pt x="92" y="141"/>
                  </a:cubicBezTo>
                  <a:cubicBezTo>
                    <a:pt x="91" y="142"/>
                    <a:pt x="90" y="142"/>
                    <a:pt x="90" y="143"/>
                  </a:cubicBezTo>
                  <a:cubicBezTo>
                    <a:pt x="90" y="144"/>
                    <a:pt x="90" y="145"/>
                    <a:pt x="90" y="145"/>
                  </a:cubicBezTo>
                  <a:cubicBezTo>
                    <a:pt x="89" y="146"/>
                    <a:pt x="88" y="148"/>
                    <a:pt x="87" y="149"/>
                  </a:cubicBezTo>
                  <a:cubicBezTo>
                    <a:pt x="87" y="151"/>
                    <a:pt x="87" y="155"/>
                    <a:pt x="86" y="156"/>
                  </a:cubicBezTo>
                  <a:cubicBezTo>
                    <a:pt x="87" y="158"/>
                    <a:pt x="87" y="159"/>
                    <a:pt x="88" y="160"/>
                  </a:cubicBezTo>
                  <a:cubicBezTo>
                    <a:pt x="90" y="161"/>
                    <a:pt x="92" y="163"/>
                    <a:pt x="94" y="163"/>
                  </a:cubicBezTo>
                  <a:cubicBezTo>
                    <a:pt x="95" y="160"/>
                    <a:pt x="97" y="157"/>
                    <a:pt x="98" y="155"/>
                  </a:cubicBezTo>
                  <a:cubicBezTo>
                    <a:pt x="99" y="154"/>
                    <a:pt x="100" y="153"/>
                    <a:pt x="100" y="153"/>
                  </a:cubicBezTo>
                  <a:cubicBezTo>
                    <a:pt x="100" y="153"/>
                    <a:pt x="100" y="152"/>
                    <a:pt x="100" y="151"/>
                  </a:cubicBezTo>
                  <a:cubicBezTo>
                    <a:pt x="102" y="149"/>
                    <a:pt x="107" y="146"/>
                    <a:pt x="108" y="144"/>
                  </a:cubicBezTo>
                  <a:cubicBezTo>
                    <a:pt x="111" y="141"/>
                    <a:pt x="110" y="137"/>
                    <a:pt x="112" y="134"/>
                  </a:cubicBezTo>
                  <a:cubicBezTo>
                    <a:pt x="114" y="131"/>
                    <a:pt x="118" y="129"/>
                    <a:pt x="119" y="126"/>
                  </a:cubicBezTo>
                  <a:cubicBezTo>
                    <a:pt x="120" y="126"/>
                    <a:pt x="121" y="126"/>
                    <a:pt x="122" y="126"/>
                  </a:cubicBezTo>
                  <a:cubicBezTo>
                    <a:pt x="122" y="126"/>
                    <a:pt x="130" y="125"/>
                    <a:pt x="131" y="125"/>
                  </a:cubicBezTo>
                  <a:cubicBezTo>
                    <a:pt x="133" y="126"/>
                    <a:pt x="135" y="127"/>
                    <a:pt x="136" y="127"/>
                  </a:cubicBezTo>
                  <a:cubicBezTo>
                    <a:pt x="137" y="127"/>
                    <a:pt x="138" y="130"/>
                    <a:pt x="138" y="130"/>
                  </a:cubicBezTo>
                  <a:cubicBezTo>
                    <a:pt x="140" y="132"/>
                    <a:pt x="141" y="131"/>
                    <a:pt x="142" y="133"/>
                  </a:cubicBezTo>
                  <a:cubicBezTo>
                    <a:pt x="144" y="133"/>
                    <a:pt x="145" y="139"/>
                    <a:pt x="146" y="141"/>
                  </a:cubicBezTo>
                  <a:cubicBezTo>
                    <a:pt x="147" y="143"/>
                    <a:pt x="149" y="145"/>
                    <a:pt x="150" y="147"/>
                  </a:cubicBezTo>
                  <a:cubicBezTo>
                    <a:pt x="150" y="148"/>
                    <a:pt x="150" y="149"/>
                    <a:pt x="150" y="150"/>
                  </a:cubicBezTo>
                  <a:cubicBezTo>
                    <a:pt x="152" y="154"/>
                    <a:pt x="155" y="159"/>
                    <a:pt x="158" y="162"/>
                  </a:cubicBezTo>
                  <a:cubicBezTo>
                    <a:pt x="161" y="165"/>
                    <a:pt x="159" y="169"/>
                    <a:pt x="166" y="172"/>
                  </a:cubicBezTo>
                  <a:cubicBezTo>
                    <a:pt x="167" y="170"/>
                    <a:pt x="169" y="169"/>
                    <a:pt x="170" y="167"/>
                  </a:cubicBezTo>
                  <a:cubicBezTo>
                    <a:pt x="172" y="165"/>
                    <a:pt x="170" y="161"/>
                    <a:pt x="170" y="159"/>
                  </a:cubicBezTo>
                  <a:cubicBezTo>
                    <a:pt x="171" y="153"/>
                    <a:pt x="167" y="148"/>
                    <a:pt x="165" y="142"/>
                  </a:cubicBezTo>
                  <a:cubicBezTo>
                    <a:pt x="165" y="141"/>
                    <a:pt x="165" y="139"/>
                    <a:pt x="164" y="137"/>
                  </a:cubicBezTo>
                  <a:cubicBezTo>
                    <a:pt x="161" y="133"/>
                    <a:pt x="161" y="133"/>
                    <a:pt x="163" y="127"/>
                  </a:cubicBezTo>
                  <a:cubicBezTo>
                    <a:pt x="167" y="127"/>
                    <a:pt x="170" y="127"/>
                    <a:pt x="172" y="128"/>
                  </a:cubicBezTo>
                  <a:cubicBezTo>
                    <a:pt x="173" y="127"/>
                    <a:pt x="182" y="129"/>
                    <a:pt x="183" y="129"/>
                  </a:cubicBezTo>
                  <a:cubicBezTo>
                    <a:pt x="185" y="128"/>
                    <a:pt x="198" y="130"/>
                    <a:pt x="200" y="131"/>
                  </a:cubicBezTo>
                  <a:cubicBezTo>
                    <a:pt x="201" y="131"/>
                    <a:pt x="202" y="132"/>
                    <a:pt x="203" y="133"/>
                  </a:cubicBezTo>
                  <a:cubicBezTo>
                    <a:pt x="205" y="133"/>
                    <a:pt x="207" y="133"/>
                    <a:pt x="209" y="134"/>
                  </a:cubicBezTo>
                  <a:cubicBezTo>
                    <a:pt x="209" y="134"/>
                    <a:pt x="209" y="135"/>
                    <a:pt x="210" y="136"/>
                  </a:cubicBezTo>
                  <a:cubicBezTo>
                    <a:pt x="211" y="136"/>
                    <a:pt x="212" y="137"/>
                    <a:pt x="213" y="137"/>
                  </a:cubicBezTo>
                  <a:cubicBezTo>
                    <a:pt x="214" y="137"/>
                    <a:pt x="215" y="137"/>
                    <a:pt x="216" y="137"/>
                  </a:cubicBezTo>
                  <a:cubicBezTo>
                    <a:pt x="220" y="139"/>
                    <a:pt x="225" y="141"/>
                    <a:pt x="229" y="144"/>
                  </a:cubicBezTo>
                  <a:cubicBezTo>
                    <a:pt x="229" y="144"/>
                    <a:pt x="229" y="144"/>
                    <a:pt x="229" y="143"/>
                  </a:cubicBezTo>
                  <a:cubicBezTo>
                    <a:pt x="230" y="144"/>
                    <a:pt x="232" y="144"/>
                    <a:pt x="233" y="144"/>
                  </a:cubicBezTo>
                  <a:cubicBezTo>
                    <a:pt x="233" y="144"/>
                    <a:pt x="234" y="143"/>
                    <a:pt x="235" y="143"/>
                  </a:cubicBezTo>
                  <a:cubicBezTo>
                    <a:pt x="236" y="144"/>
                    <a:pt x="237" y="145"/>
                    <a:pt x="238" y="146"/>
                  </a:cubicBezTo>
                  <a:cubicBezTo>
                    <a:pt x="239" y="144"/>
                    <a:pt x="244" y="147"/>
                    <a:pt x="245" y="147"/>
                  </a:cubicBezTo>
                  <a:cubicBezTo>
                    <a:pt x="247" y="148"/>
                    <a:pt x="249" y="146"/>
                    <a:pt x="250" y="146"/>
                  </a:cubicBezTo>
                  <a:cubicBezTo>
                    <a:pt x="251" y="146"/>
                    <a:pt x="251" y="147"/>
                    <a:pt x="253" y="147"/>
                  </a:cubicBezTo>
                  <a:cubicBezTo>
                    <a:pt x="259" y="145"/>
                    <a:pt x="262" y="142"/>
                    <a:pt x="266" y="140"/>
                  </a:cubicBezTo>
                  <a:cubicBezTo>
                    <a:pt x="267" y="136"/>
                    <a:pt x="271" y="133"/>
                    <a:pt x="271" y="131"/>
                  </a:cubicBezTo>
                  <a:cubicBezTo>
                    <a:pt x="271" y="131"/>
                    <a:pt x="271" y="130"/>
                    <a:pt x="271" y="130"/>
                  </a:cubicBezTo>
                  <a:cubicBezTo>
                    <a:pt x="271" y="130"/>
                    <a:pt x="271" y="130"/>
                    <a:pt x="270" y="130"/>
                  </a:cubicBezTo>
                  <a:close/>
                  <a:moveTo>
                    <a:pt x="170" y="55"/>
                  </a:moveTo>
                  <a:cubicBezTo>
                    <a:pt x="168" y="56"/>
                    <a:pt x="168" y="55"/>
                    <a:pt x="166" y="55"/>
                  </a:cubicBezTo>
                  <a:cubicBezTo>
                    <a:pt x="164" y="55"/>
                    <a:pt x="159" y="55"/>
                    <a:pt x="156" y="55"/>
                  </a:cubicBezTo>
                  <a:cubicBezTo>
                    <a:pt x="154" y="55"/>
                    <a:pt x="151" y="55"/>
                    <a:pt x="149" y="54"/>
                  </a:cubicBezTo>
                  <a:cubicBezTo>
                    <a:pt x="146" y="57"/>
                    <a:pt x="143" y="54"/>
                    <a:pt x="139" y="55"/>
                  </a:cubicBezTo>
                  <a:cubicBezTo>
                    <a:pt x="136" y="56"/>
                    <a:pt x="133" y="57"/>
                    <a:pt x="130" y="57"/>
                  </a:cubicBezTo>
                  <a:cubicBezTo>
                    <a:pt x="130" y="57"/>
                    <a:pt x="129" y="56"/>
                    <a:pt x="129" y="56"/>
                  </a:cubicBezTo>
                  <a:cubicBezTo>
                    <a:pt x="125" y="59"/>
                    <a:pt x="115" y="57"/>
                    <a:pt x="110" y="56"/>
                  </a:cubicBezTo>
                  <a:cubicBezTo>
                    <a:pt x="108" y="56"/>
                    <a:pt x="108" y="57"/>
                    <a:pt x="107" y="58"/>
                  </a:cubicBezTo>
                  <a:cubicBezTo>
                    <a:pt x="106" y="58"/>
                    <a:pt x="104" y="57"/>
                    <a:pt x="103" y="58"/>
                  </a:cubicBezTo>
                  <a:cubicBezTo>
                    <a:pt x="100" y="60"/>
                    <a:pt x="95" y="61"/>
                    <a:pt x="92" y="62"/>
                  </a:cubicBezTo>
                  <a:cubicBezTo>
                    <a:pt x="91" y="62"/>
                    <a:pt x="89" y="61"/>
                    <a:pt x="88" y="61"/>
                  </a:cubicBezTo>
                  <a:cubicBezTo>
                    <a:pt x="88" y="61"/>
                    <a:pt x="87" y="60"/>
                    <a:pt x="87" y="60"/>
                  </a:cubicBezTo>
                  <a:cubicBezTo>
                    <a:pt x="87" y="58"/>
                    <a:pt x="90" y="55"/>
                    <a:pt x="92" y="54"/>
                  </a:cubicBezTo>
                  <a:cubicBezTo>
                    <a:pt x="92" y="54"/>
                    <a:pt x="93" y="53"/>
                    <a:pt x="94" y="53"/>
                  </a:cubicBezTo>
                  <a:cubicBezTo>
                    <a:pt x="95" y="52"/>
                    <a:pt x="96" y="52"/>
                    <a:pt x="96" y="51"/>
                  </a:cubicBezTo>
                  <a:cubicBezTo>
                    <a:pt x="99" y="49"/>
                    <a:pt x="102" y="49"/>
                    <a:pt x="104" y="48"/>
                  </a:cubicBezTo>
                  <a:cubicBezTo>
                    <a:pt x="106" y="48"/>
                    <a:pt x="108" y="47"/>
                    <a:pt x="110" y="47"/>
                  </a:cubicBezTo>
                  <a:cubicBezTo>
                    <a:pt x="111" y="46"/>
                    <a:pt x="117" y="47"/>
                    <a:pt x="117" y="47"/>
                  </a:cubicBezTo>
                  <a:cubicBezTo>
                    <a:pt x="120" y="46"/>
                    <a:pt x="125" y="47"/>
                    <a:pt x="126" y="46"/>
                  </a:cubicBezTo>
                  <a:cubicBezTo>
                    <a:pt x="129" y="45"/>
                    <a:pt x="132" y="44"/>
                    <a:pt x="135" y="45"/>
                  </a:cubicBezTo>
                  <a:cubicBezTo>
                    <a:pt x="139" y="46"/>
                    <a:pt x="142" y="45"/>
                    <a:pt x="148" y="45"/>
                  </a:cubicBezTo>
                  <a:cubicBezTo>
                    <a:pt x="151" y="45"/>
                    <a:pt x="154" y="45"/>
                    <a:pt x="156" y="45"/>
                  </a:cubicBezTo>
                  <a:cubicBezTo>
                    <a:pt x="157" y="45"/>
                    <a:pt x="158" y="44"/>
                    <a:pt x="160" y="44"/>
                  </a:cubicBezTo>
                  <a:cubicBezTo>
                    <a:pt x="162" y="44"/>
                    <a:pt x="163" y="46"/>
                    <a:pt x="166" y="44"/>
                  </a:cubicBezTo>
                  <a:cubicBezTo>
                    <a:pt x="167" y="45"/>
                    <a:pt x="169" y="45"/>
                    <a:pt x="170" y="46"/>
                  </a:cubicBezTo>
                  <a:cubicBezTo>
                    <a:pt x="172" y="47"/>
                    <a:pt x="172" y="51"/>
                    <a:pt x="172" y="53"/>
                  </a:cubicBezTo>
                  <a:cubicBezTo>
                    <a:pt x="172" y="54"/>
                    <a:pt x="171" y="54"/>
                    <a:pt x="170" y="55"/>
                  </a:cubicBezTo>
                  <a:close/>
                  <a:moveTo>
                    <a:pt x="94" y="23"/>
                  </a:moveTo>
                  <a:cubicBezTo>
                    <a:pt x="95" y="22"/>
                    <a:pt x="96" y="21"/>
                    <a:pt x="96" y="21"/>
                  </a:cubicBezTo>
                  <a:cubicBezTo>
                    <a:pt x="97" y="20"/>
                    <a:pt x="99" y="21"/>
                    <a:pt x="100" y="21"/>
                  </a:cubicBezTo>
                  <a:cubicBezTo>
                    <a:pt x="104" y="19"/>
                    <a:pt x="109" y="19"/>
                    <a:pt x="113" y="19"/>
                  </a:cubicBezTo>
                  <a:cubicBezTo>
                    <a:pt x="122" y="18"/>
                    <a:pt x="130" y="21"/>
                    <a:pt x="135" y="20"/>
                  </a:cubicBezTo>
                  <a:cubicBezTo>
                    <a:pt x="140" y="19"/>
                    <a:pt x="156" y="16"/>
                    <a:pt x="159" y="17"/>
                  </a:cubicBezTo>
                  <a:cubicBezTo>
                    <a:pt x="159" y="16"/>
                    <a:pt x="159" y="16"/>
                    <a:pt x="159" y="16"/>
                  </a:cubicBezTo>
                  <a:cubicBezTo>
                    <a:pt x="161" y="17"/>
                    <a:pt x="164" y="17"/>
                    <a:pt x="166" y="18"/>
                  </a:cubicBezTo>
                  <a:cubicBezTo>
                    <a:pt x="168" y="17"/>
                    <a:pt x="173" y="19"/>
                    <a:pt x="174" y="19"/>
                  </a:cubicBezTo>
                  <a:cubicBezTo>
                    <a:pt x="175" y="20"/>
                    <a:pt x="175" y="21"/>
                    <a:pt x="176" y="21"/>
                  </a:cubicBezTo>
                  <a:cubicBezTo>
                    <a:pt x="176" y="22"/>
                    <a:pt x="175" y="27"/>
                    <a:pt x="174" y="28"/>
                  </a:cubicBezTo>
                  <a:cubicBezTo>
                    <a:pt x="174" y="29"/>
                    <a:pt x="174" y="29"/>
                    <a:pt x="174" y="29"/>
                  </a:cubicBezTo>
                  <a:cubicBezTo>
                    <a:pt x="148" y="29"/>
                    <a:pt x="120" y="27"/>
                    <a:pt x="102" y="32"/>
                  </a:cubicBezTo>
                  <a:cubicBezTo>
                    <a:pt x="102" y="32"/>
                    <a:pt x="97" y="32"/>
                    <a:pt x="96" y="32"/>
                  </a:cubicBezTo>
                  <a:cubicBezTo>
                    <a:pt x="96" y="32"/>
                    <a:pt x="88" y="33"/>
                    <a:pt x="87" y="33"/>
                  </a:cubicBezTo>
                  <a:cubicBezTo>
                    <a:pt x="86" y="32"/>
                    <a:pt x="85" y="31"/>
                    <a:pt x="84" y="30"/>
                  </a:cubicBezTo>
                  <a:cubicBezTo>
                    <a:pt x="85" y="27"/>
                    <a:pt x="91" y="24"/>
                    <a:pt x="94" y="23"/>
                  </a:cubicBezTo>
                  <a:close/>
                  <a:moveTo>
                    <a:pt x="121" y="83"/>
                  </a:moveTo>
                  <a:cubicBezTo>
                    <a:pt x="119" y="84"/>
                    <a:pt x="113" y="84"/>
                    <a:pt x="111" y="84"/>
                  </a:cubicBezTo>
                  <a:cubicBezTo>
                    <a:pt x="107" y="84"/>
                    <a:pt x="103" y="85"/>
                    <a:pt x="100" y="85"/>
                  </a:cubicBezTo>
                  <a:cubicBezTo>
                    <a:pt x="98" y="85"/>
                    <a:pt x="96" y="85"/>
                    <a:pt x="95" y="85"/>
                  </a:cubicBezTo>
                  <a:cubicBezTo>
                    <a:pt x="94" y="86"/>
                    <a:pt x="94" y="86"/>
                    <a:pt x="94" y="86"/>
                  </a:cubicBezTo>
                  <a:cubicBezTo>
                    <a:pt x="93" y="86"/>
                    <a:pt x="92" y="86"/>
                    <a:pt x="90" y="86"/>
                  </a:cubicBezTo>
                  <a:cubicBezTo>
                    <a:pt x="86" y="88"/>
                    <a:pt x="85" y="89"/>
                    <a:pt x="80" y="88"/>
                  </a:cubicBezTo>
                  <a:cubicBezTo>
                    <a:pt x="80" y="86"/>
                    <a:pt x="82" y="83"/>
                    <a:pt x="82" y="82"/>
                  </a:cubicBezTo>
                  <a:cubicBezTo>
                    <a:pt x="83" y="78"/>
                    <a:pt x="90" y="77"/>
                    <a:pt x="94" y="75"/>
                  </a:cubicBezTo>
                  <a:cubicBezTo>
                    <a:pt x="95" y="75"/>
                    <a:pt x="96" y="75"/>
                    <a:pt x="98" y="75"/>
                  </a:cubicBezTo>
                  <a:cubicBezTo>
                    <a:pt x="98" y="75"/>
                    <a:pt x="103" y="74"/>
                    <a:pt x="103" y="74"/>
                  </a:cubicBezTo>
                  <a:cubicBezTo>
                    <a:pt x="103" y="74"/>
                    <a:pt x="105" y="75"/>
                    <a:pt x="106" y="75"/>
                  </a:cubicBezTo>
                  <a:cubicBezTo>
                    <a:pt x="110" y="74"/>
                    <a:pt x="118" y="74"/>
                    <a:pt x="122" y="72"/>
                  </a:cubicBezTo>
                  <a:cubicBezTo>
                    <a:pt x="123" y="72"/>
                    <a:pt x="131" y="73"/>
                    <a:pt x="132" y="73"/>
                  </a:cubicBezTo>
                  <a:cubicBezTo>
                    <a:pt x="133" y="74"/>
                    <a:pt x="148" y="72"/>
                    <a:pt x="148" y="72"/>
                  </a:cubicBezTo>
                  <a:cubicBezTo>
                    <a:pt x="149" y="72"/>
                    <a:pt x="149" y="72"/>
                    <a:pt x="149" y="71"/>
                  </a:cubicBezTo>
                  <a:cubicBezTo>
                    <a:pt x="149" y="71"/>
                    <a:pt x="149" y="71"/>
                    <a:pt x="149" y="71"/>
                  </a:cubicBezTo>
                  <a:cubicBezTo>
                    <a:pt x="149" y="71"/>
                    <a:pt x="153" y="73"/>
                    <a:pt x="153" y="73"/>
                  </a:cubicBezTo>
                  <a:cubicBezTo>
                    <a:pt x="159" y="70"/>
                    <a:pt x="164" y="72"/>
                    <a:pt x="169" y="73"/>
                  </a:cubicBezTo>
                  <a:cubicBezTo>
                    <a:pt x="171" y="75"/>
                    <a:pt x="170" y="79"/>
                    <a:pt x="170" y="81"/>
                  </a:cubicBezTo>
                  <a:cubicBezTo>
                    <a:pt x="169" y="82"/>
                    <a:pt x="168" y="82"/>
                    <a:pt x="168" y="83"/>
                  </a:cubicBezTo>
                  <a:cubicBezTo>
                    <a:pt x="162" y="83"/>
                    <a:pt x="154" y="82"/>
                    <a:pt x="148" y="83"/>
                  </a:cubicBezTo>
                  <a:cubicBezTo>
                    <a:pt x="147" y="83"/>
                    <a:pt x="142" y="82"/>
                    <a:pt x="142" y="82"/>
                  </a:cubicBezTo>
                  <a:cubicBezTo>
                    <a:pt x="140" y="83"/>
                    <a:pt x="135" y="83"/>
                    <a:pt x="133" y="82"/>
                  </a:cubicBezTo>
                  <a:cubicBezTo>
                    <a:pt x="130" y="84"/>
                    <a:pt x="122" y="83"/>
                    <a:pt x="121" y="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5" name="Freeform 56">
              <a:extLst>
                <a:ext uri="{FF2B5EF4-FFF2-40B4-BE49-F238E27FC236}">
                  <a16:creationId xmlns="" xmlns:a16="http://schemas.microsoft.com/office/drawing/2014/main" id="{45890708-72B4-E349-81A3-44CBFC2E7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7276" y="3024188"/>
              <a:ext cx="220663" cy="657225"/>
            </a:xfrm>
            <a:custGeom>
              <a:avLst/>
              <a:gdLst>
                <a:gd name="T0" fmla="*/ 67 w 73"/>
                <a:gd name="T1" fmla="*/ 1 h 215"/>
                <a:gd name="T2" fmla="*/ 69 w 73"/>
                <a:gd name="T3" fmla="*/ 18 h 215"/>
                <a:gd name="T4" fmla="*/ 65 w 73"/>
                <a:gd name="T5" fmla="*/ 37 h 215"/>
                <a:gd name="T6" fmla="*/ 67 w 73"/>
                <a:gd name="T7" fmla="*/ 53 h 215"/>
                <a:gd name="T8" fmla="*/ 68 w 73"/>
                <a:gd name="T9" fmla="*/ 65 h 215"/>
                <a:gd name="T10" fmla="*/ 68 w 73"/>
                <a:gd name="T11" fmla="*/ 74 h 215"/>
                <a:gd name="T12" fmla="*/ 67 w 73"/>
                <a:gd name="T13" fmla="*/ 91 h 215"/>
                <a:gd name="T14" fmla="*/ 69 w 73"/>
                <a:gd name="T15" fmla="*/ 99 h 215"/>
                <a:gd name="T16" fmla="*/ 71 w 73"/>
                <a:gd name="T17" fmla="*/ 107 h 215"/>
                <a:gd name="T18" fmla="*/ 73 w 73"/>
                <a:gd name="T19" fmla="*/ 114 h 215"/>
                <a:gd name="T20" fmla="*/ 69 w 73"/>
                <a:gd name="T21" fmla="*/ 118 h 215"/>
                <a:gd name="T22" fmla="*/ 68 w 73"/>
                <a:gd name="T23" fmla="*/ 130 h 215"/>
                <a:gd name="T24" fmla="*/ 67 w 73"/>
                <a:gd name="T25" fmla="*/ 137 h 215"/>
                <a:gd name="T26" fmla="*/ 67 w 73"/>
                <a:gd name="T27" fmla="*/ 148 h 215"/>
                <a:gd name="T28" fmla="*/ 65 w 73"/>
                <a:gd name="T29" fmla="*/ 157 h 215"/>
                <a:gd name="T30" fmla="*/ 64 w 73"/>
                <a:gd name="T31" fmla="*/ 159 h 215"/>
                <a:gd name="T32" fmla="*/ 63 w 73"/>
                <a:gd name="T33" fmla="*/ 160 h 215"/>
                <a:gd name="T34" fmla="*/ 63 w 73"/>
                <a:gd name="T35" fmla="*/ 168 h 215"/>
                <a:gd name="T36" fmla="*/ 64 w 73"/>
                <a:gd name="T37" fmla="*/ 186 h 215"/>
                <a:gd name="T38" fmla="*/ 65 w 73"/>
                <a:gd name="T39" fmla="*/ 197 h 215"/>
                <a:gd name="T40" fmla="*/ 65 w 73"/>
                <a:gd name="T41" fmla="*/ 208 h 215"/>
                <a:gd name="T42" fmla="*/ 61 w 73"/>
                <a:gd name="T43" fmla="*/ 215 h 215"/>
                <a:gd name="T44" fmla="*/ 55 w 73"/>
                <a:gd name="T45" fmla="*/ 208 h 215"/>
                <a:gd name="T46" fmla="*/ 53 w 73"/>
                <a:gd name="T47" fmla="*/ 204 h 215"/>
                <a:gd name="T48" fmla="*/ 48 w 73"/>
                <a:gd name="T49" fmla="*/ 186 h 215"/>
                <a:gd name="T50" fmla="*/ 48 w 73"/>
                <a:gd name="T51" fmla="*/ 178 h 215"/>
                <a:gd name="T52" fmla="*/ 45 w 73"/>
                <a:gd name="T53" fmla="*/ 147 h 215"/>
                <a:gd name="T54" fmla="*/ 33 w 73"/>
                <a:gd name="T55" fmla="*/ 153 h 215"/>
                <a:gd name="T56" fmla="*/ 18 w 73"/>
                <a:gd name="T57" fmla="*/ 161 h 215"/>
                <a:gd name="T58" fmla="*/ 11 w 73"/>
                <a:gd name="T59" fmla="*/ 163 h 215"/>
                <a:gd name="T60" fmla="*/ 4 w 73"/>
                <a:gd name="T61" fmla="*/ 155 h 215"/>
                <a:gd name="T62" fmla="*/ 0 w 73"/>
                <a:gd name="T63" fmla="*/ 147 h 215"/>
                <a:gd name="T64" fmla="*/ 0 w 73"/>
                <a:gd name="T65" fmla="*/ 138 h 215"/>
                <a:gd name="T66" fmla="*/ 0 w 73"/>
                <a:gd name="T67" fmla="*/ 127 h 215"/>
                <a:gd name="T68" fmla="*/ 8 w 73"/>
                <a:gd name="T69" fmla="*/ 112 h 215"/>
                <a:gd name="T70" fmla="*/ 12 w 73"/>
                <a:gd name="T71" fmla="*/ 90 h 215"/>
                <a:gd name="T72" fmla="*/ 12 w 73"/>
                <a:gd name="T73" fmla="*/ 73 h 215"/>
                <a:gd name="T74" fmla="*/ 13 w 73"/>
                <a:gd name="T75" fmla="*/ 64 h 215"/>
                <a:gd name="T76" fmla="*/ 18 w 73"/>
                <a:gd name="T77" fmla="*/ 47 h 215"/>
                <a:gd name="T78" fmla="*/ 24 w 73"/>
                <a:gd name="T79" fmla="*/ 41 h 215"/>
                <a:gd name="T80" fmla="*/ 32 w 73"/>
                <a:gd name="T81" fmla="*/ 39 h 215"/>
                <a:gd name="T82" fmla="*/ 38 w 73"/>
                <a:gd name="T83" fmla="*/ 47 h 215"/>
                <a:gd name="T84" fmla="*/ 28 w 73"/>
                <a:gd name="T85" fmla="*/ 62 h 215"/>
                <a:gd name="T86" fmla="*/ 31 w 73"/>
                <a:gd name="T87" fmla="*/ 81 h 215"/>
                <a:gd name="T88" fmla="*/ 31 w 73"/>
                <a:gd name="T89" fmla="*/ 89 h 215"/>
                <a:gd name="T90" fmla="*/ 30 w 73"/>
                <a:gd name="T91" fmla="*/ 99 h 215"/>
                <a:gd name="T92" fmla="*/ 48 w 73"/>
                <a:gd name="T93" fmla="*/ 115 h 215"/>
                <a:gd name="T94" fmla="*/ 50 w 73"/>
                <a:gd name="T95" fmla="*/ 115 h 215"/>
                <a:gd name="T96" fmla="*/ 51 w 73"/>
                <a:gd name="T97" fmla="*/ 109 h 215"/>
                <a:gd name="T98" fmla="*/ 55 w 73"/>
                <a:gd name="T99" fmla="*/ 79 h 215"/>
                <a:gd name="T100" fmla="*/ 53 w 73"/>
                <a:gd name="T101" fmla="*/ 35 h 215"/>
                <a:gd name="T102" fmla="*/ 60 w 73"/>
                <a:gd name="T103" fmla="*/ 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3" h="215">
                  <a:moveTo>
                    <a:pt x="65" y="0"/>
                  </a:moveTo>
                  <a:cubicBezTo>
                    <a:pt x="66" y="0"/>
                    <a:pt x="67" y="0"/>
                    <a:pt x="67" y="1"/>
                  </a:cubicBezTo>
                  <a:cubicBezTo>
                    <a:pt x="70" y="3"/>
                    <a:pt x="68" y="10"/>
                    <a:pt x="69" y="15"/>
                  </a:cubicBezTo>
                  <a:cubicBezTo>
                    <a:pt x="69" y="16"/>
                    <a:pt x="69" y="17"/>
                    <a:pt x="69" y="18"/>
                  </a:cubicBezTo>
                  <a:cubicBezTo>
                    <a:pt x="71" y="22"/>
                    <a:pt x="69" y="30"/>
                    <a:pt x="67" y="34"/>
                  </a:cubicBezTo>
                  <a:cubicBezTo>
                    <a:pt x="66" y="35"/>
                    <a:pt x="66" y="37"/>
                    <a:pt x="65" y="37"/>
                  </a:cubicBezTo>
                  <a:cubicBezTo>
                    <a:pt x="64" y="39"/>
                    <a:pt x="65" y="45"/>
                    <a:pt x="66" y="46"/>
                  </a:cubicBezTo>
                  <a:cubicBezTo>
                    <a:pt x="66" y="47"/>
                    <a:pt x="66" y="51"/>
                    <a:pt x="67" y="53"/>
                  </a:cubicBezTo>
                  <a:cubicBezTo>
                    <a:pt x="67" y="55"/>
                    <a:pt x="67" y="57"/>
                    <a:pt x="67" y="59"/>
                  </a:cubicBezTo>
                  <a:cubicBezTo>
                    <a:pt x="67" y="61"/>
                    <a:pt x="67" y="63"/>
                    <a:pt x="68" y="65"/>
                  </a:cubicBezTo>
                  <a:cubicBezTo>
                    <a:pt x="68" y="67"/>
                    <a:pt x="67" y="70"/>
                    <a:pt x="67" y="71"/>
                  </a:cubicBezTo>
                  <a:cubicBezTo>
                    <a:pt x="67" y="71"/>
                    <a:pt x="68" y="73"/>
                    <a:pt x="68" y="74"/>
                  </a:cubicBezTo>
                  <a:cubicBezTo>
                    <a:pt x="69" y="76"/>
                    <a:pt x="67" y="82"/>
                    <a:pt x="68" y="85"/>
                  </a:cubicBezTo>
                  <a:cubicBezTo>
                    <a:pt x="68" y="86"/>
                    <a:pt x="65" y="89"/>
                    <a:pt x="67" y="91"/>
                  </a:cubicBezTo>
                  <a:cubicBezTo>
                    <a:pt x="67" y="92"/>
                    <a:pt x="66" y="94"/>
                    <a:pt x="67" y="95"/>
                  </a:cubicBezTo>
                  <a:cubicBezTo>
                    <a:pt x="68" y="97"/>
                    <a:pt x="68" y="98"/>
                    <a:pt x="69" y="99"/>
                  </a:cubicBezTo>
                  <a:cubicBezTo>
                    <a:pt x="69" y="101"/>
                    <a:pt x="69" y="104"/>
                    <a:pt x="69" y="106"/>
                  </a:cubicBezTo>
                  <a:cubicBezTo>
                    <a:pt x="70" y="106"/>
                    <a:pt x="71" y="107"/>
                    <a:pt x="71" y="107"/>
                  </a:cubicBezTo>
                  <a:cubicBezTo>
                    <a:pt x="72" y="109"/>
                    <a:pt x="71" y="110"/>
                    <a:pt x="72" y="112"/>
                  </a:cubicBezTo>
                  <a:cubicBezTo>
                    <a:pt x="72" y="113"/>
                    <a:pt x="73" y="112"/>
                    <a:pt x="73" y="114"/>
                  </a:cubicBezTo>
                  <a:cubicBezTo>
                    <a:pt x="72" y="114"/>
                    <a:pt x="71" y="116"/>
                    <a:pt x="72" y="117"/>
                  </a:cubicBezTo>
                  <a:cubicBezTo>
                    <a:pt x="71" y="117"/>
                    <a:pt x="70" y="118"/>
                    <a:pt x="69" y="118"/>
                  </a:cubicBezTo>
                  <a:cubicBezTo>
                    <a:pt x="69" y="119"/>
                    <a:pt x="67" y="127"/>
                    <a:pt x="67" y="127"/>
                  </a:cubicBezTo>
                  <a:cubicBezTo>
                    <a:pt x="67" y="128"/>
                    <a:pt x="68" y="129"/>
                    <a:pt x="68" y="130"/>
                  </a:cubicBezTo>
                  <a:cubicBezTo>
                    <a:pt x="68" y="132"/>
                    <a:pt x="68" y="133"/>
                    <a:pt x="68" y="134"/>
                  </a:cubicBezTo>
                  <a:cubicBezTo>
                    <a:pt x="68" y="135"/>
                    <a:pt x="67" y="138"/>
                    <a:pt x="67" y="137"/>
                  </a:cubicBezTo>
                  <a:cubicBezTo>
                    <a:pt x="67" y="138"/>
                    <a:pt x="67" y="138"/>
                    <a:pt x="67" y="139"/>
                  </a:cubicBezTo>
                  <a:cubicBezTo>
                    <a:pt x="67" y="139"/>
                    <a:pt x="66" y="148"/>
                    <a:pt x="67" y="148"/>
                  </a:cubicBezTo>
                  <a:cubicBezTo>
                    <a:pt x="67" y="148"/>
                    <a:pt x="67" y="149"/>
                    <a:pt x="67" y="149"/>
                  </a:cubicBezTo>
                  <a:cubicBezTo>
                    <a:pt x="66" y="152"/>
                    <a:pt x="64" y="155"/>
                    <a:pt x="65" y="157"/>
                  </a:cubicBezTo>
                  <a:cubicBezTo>
                    <a:pt x="65" y="157"/>
                    <a:pt x="65" y="158"/>
                    <a:pt x="65" y="158"/>
                  </a:cubicBezTo>
                  <a:cubicBezTo>
                    <a:pt x="65" y="158"/>
                    <a:pt x="65" y="158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4" y="160"/>
                    <a:pt x="64" y="160"/>
                    <a:pt x="63" y="160"/>
                  </a:cubicBezTo>
                  <a:cubicBezTo>
                    <a:pt x="63" y="162"/>
                    <a:pt x="63" y="164"/>
                    <a:pt x="63" y="166"/>
                  </a:cubicBezTo>
                  <a:cubicBezTo>
                    <a:pt x="63" y="167"/>
                    <a:pt x="63" y="167"/>
                    <a:pt x="63" y="168"/>
                  </a:cubicBezTo>
                  <a:cubicBezTo>
                    <a:pt x="61" y="173"/>
                    <a:pt x="64" y="179"/>
                    <a:pt x="65" y="181"/>
                  </a:cubicBezTo>
                  <a:cubicBezTo>
                    <a:pt x="65" y="183"/>
                    <a:pt x="65" y="184"/>
                    <a:pt x="64" y="186"/>
                  </a:cubicBezTo>
                  <a:cubicBezTo>
                    <a:pt x="64" y="186"/>
                    <a:pt x="64" y="186"/>
                    <a:pt x="64" y="186"/>
                  </a:cubicBezTo>
                  <a:cubicBezTo>
                    <a:pt x="64" y="186"/>
                    <a:pt x="65" y="197"/>
                    <a:pt x="65" y="197"/>
                  </a:cubicBezTo>
                  <a:cubicBezTo>
                    <a:pt x="65" y="197"/>
                    <a:pt x="64" y="201"/>
                    <a:pt x="64" y="201"/>
                  </a:cubicBezTo>
                  <a:cubicBezTo>
                    <a:pt x="65" y="202"/>
                    <a:pt x="65" y="207"/>
                    <a:pt x="65" y="208"/>
                  </a:cubicBezTo>
                  <a:cubicBezTo>
                    <a:pt x="65" y="209"/>
                    <a:pt x="64" y="209"/>
                    <a:pt x="63" y="209"/>
                  </a:cubicBezTo>
                  <a:cubicBezTo>
                    <a:pt x="63" y="211"/>
                    <a:pt x="63" y="214"/>
                    <a:pt x="61" y="215"/>
                  </a:cubicBezTo>
                  <a:cubicBezTo>
                    <a:pt x="60" y="215"/>
                    <a:pt x="61" y="215"/>
                    <a:pt x="60" y="215"/>
                  </a:cubicBezTo>
                  <a:cubicBezTo>
                    <a:pt x="57" y="213"/>
                    <a:pt x="58" y="210"/>
                    <a:pt x="55" y="208"/>
                  </a:cubicBezTo>
                  <a:cubicBezTo>
                    <a:pt x="55" y="208"/>
                    <a:pt x="56" y="208"/>
                    <a:pt x="56" y="207"/>
                  </a:cubicBezTo>
                  <a:cubicBezTo>
                    <a:pt x="56" y="206"/>
                    <a:pt x="54" y="205"/>
                    <a:pt x="53" y="204"/>
                  </a:cubicBezTo>
                  <a:cubicBezTo>
                    <a:pt x="52" y="202"/>
                    <a:pt x="53" y="199"/>
                    <a:pt x="52" y="197"/>
                  </a:cubicBezTo>
                  <a:cubicBezTo>
                    <a:pt x="51" y="194"/>
                    <a:pt x="50" y="188"/>
                    <a:pt x="48" y="186"/>
                  </a:cubicBezTo>
                  <a:cubicBezTo>
                    <a:pt x="48" y="185"/>
                    <a:pt x="49" y="183"/>
                    <a:pt x="49" y="182"/>
                  </a:cubicBezTo>
                  <a:cubicBezTo>
                    <a:pt x="48" y="181"/>
                    <a:pt x="48" y="179"/>
                    <a:pt x="48" y="178"/>
                  </a:cubicBezTo>
                  <a:cubicBezTo>
                    <a:pt x="48" y="174"/>
                    <a:pt x="49" y="168"/>
                    <a:pt x="48" y="166"/>
                  </a:cubicBezTo>
                  <a:cubicBezTo>
                    <a:pt x="46" y="163"/>
                    <a:pt x="51" y="148"/>
                    <a:pt x="45" y="147"/>
                  </a:cubicBezTo>
                  <a:cubicBezTo>
                    <a:pt x="43" y="148"/>
                    <a:pt x="40" y="148"/>
                    <a:pt x="38" y="149"/>
                  </a:cubicBezTo>
                  <a:cubicBezTo>
                    <a:pt x="37" y="150"/>
                    <a:pt x="35" y="152"/>
                    <a:pt x="33" y="153"/>
                  </a:cubicBezTo>
                  <a:cubicBezTo>
                    <a:pt x="33" y="153"/>
                    <a:pt x="23" y="157"/>
                    <a:pt x="23" y="157"/>
                  </a:cubicBezTo>
                  <a:cubicBezTo>
                    <a:pt x="21" y="158"/>
                    <a:pt x="20" y="160"/>
                    <a:pt x="18" y="161"/>
                  </a:cubicBezTo>
                  <a:cubicBezTo>
                    <a:pt x="16" y="161"/>
                    <a:pt x="15" y="161"/>
                    <a:pt x="13" y="161"/>
                  </a:cubicBezTo>
                  <a:cubicBezTo>
                    <a:pt x="13" y="162"/>
                    <a:pt x="12" y="162"/>
                    <a:pt x="11" y="163"/>
                  </a:cubicBezTo>
                  <a:cubicBezTo>
                    <a:pt x="8" y="164"/>
                    <a:pt x="5" y="159"/>
                    <a:pt x="4" y="157"/>
                  </a:cubicBezTo>
                  <a:cubicBezTo>
                    <a:pt x="4" y="156"/>
                    <a:pt x="4" y="156"/>
                    <a:pt x="4" y="155"/>
                  </a:cubicBezTo>
                  <a:cubicBezTo>
                    <a:pt x="2" y="152"/>
                    <a:pt x="2" y="150"/>
                    <a:pt x="0" y="148"/>
                  </a:cubicBezTo>
                  <a:cubicBezTo>
                    <a:pt x="1" y="147"/>
                    <a:pt x="0" y="146"/>
                    <a:pt x="0" y="147"/>
                  </a:cubicBezTo>
                  <a:cubicBezTo>
                    <a:pt x="0" y="147"/>
                    <a:pt x="0" y="144"/>
                    <a:pt x="0" y="144"/>
                  </a:cubicBezTo>
                  <a:cubicBezTo>
                    <a:pt x="0" y="142"/>
                    <a:pt x="0" y="138"/>
                    <a:pt x="0" y="138"/>
                  </a:cubicBezTo>
                  <a:cubicBezTo>
                    <a:pt x="2" y="137"/>
                    <a:pt x="1" y="129"/>
                    <a:pt x="0" y="127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26"/>
                    <a:pt x="1" y="124"/>
                    <a:pt x="0" y="123"/>
                  </a:cubicBezTo>
                  <a:cubicBezTo>
                    <a:pt x="2" y="119"/>
                    <a:pt x="7" y="115"/>
                    <a:pt x="8" y="112"/>
                  </a:cubicBezTo>
                  <a:cubicBezTo>
                    <a:pt x="8" y="111"/>
                    <a:pt x="8" y="110"/>
                    <a:pt x="8" y="109"/>
                  </a:cubicBezTo>
                  <a:cubicBezTo>
                    <a:pt x="10" y="104"/>
                    <a:pt x="10" y="93"/>
                    <a:pt x="12" y="90"/>
                  </a:cubicBezTo>
                  <a:cubicBezTo>
                    <a:pt x="12" y="87"/>
                    <a:pt x="12" y="85"/>
                    <a:pt x="12" y="83"/>
                  </a:cubicBezTo>
                  <a:cubicBezTo>
                    <a:pt x="12" y="79"/>
                    <a:pt x="11" y="76"/>
                    <a:pt x="12" y="73"/>
                  </a:cubicBezTo>
                  <a:cubicBezTo>
                    <a:pt x="13" y="70"/>
                    <a:pt x="13" y="66"/>
                    <a:pt x="14" y="65"/>
                  </a:cubicBezTo>
                  <a:cubicBezTo>
                    <a:pt x="14" y="64"/>
                    <a:pt x="14" y="64"/>
                    <a:pt x="13" y="64"/>
                  </a:cubicBezTo>
                  <a:cubicBezTo>
                    <a:pt x="13" y="63"/>
                    <a:pt x="15" y="60"/>
                    <a:pt x="14" y="58"/>
                  </a:cubicBezTo>
                  <a:cubicBezTo>
                    <a:pt x="16" y="55"/>
                    <a:pt x="17" y="50"/>
                    <a:pt x="18" y="47"/>
                  </a:cubicBezTo>
                  <a:cubicBezTo>
                    <a:pt x="19" y="47"/>
                    <a:pt x="20" y="46"/>
                    <a:pt x="21" y="45"/>
                  </a:cubicBezTo>
                  <a:cubicBezTo>
                    <a:pt x="23" y="44"/>
                    <a:pt x="21" y="42"/>
                    <a:pt x="24" y="41"/>
                  </a:cubicBezTo>
                  <a:cubicBezTo>
                    <a:pt x="24" y="41"/>
                    <a:pt x="24" y="40"/>
                    <a:pt x="24" y="40"/>
                  </a:cubicBezTo>
                  <a:cubicBezTo>
                    <a:pt x="26" y="40"/>
                    <a:pt x="31" y="38"/>
                    <a:pt x="32" y="39"/>
                  </a:cubicBezTo>
                  <a:cubicBezTo>
                    <a:pt x="33" y="40"/>
                    <a:pt x="33" y="41"/>
                    <a:pt x="34" y="43"/>
                  </a:cubicBezTo>
                  <a:cubicBezTo>
                    <a:pt x="35" y="44"/>
                    <a:pt x="37" y="45"/>
                    <a:pt x="38" y="47"/>
                  </a:cubicBezTo>
                  <a:cubicBezTo>
                    <a:pt x="39" y="48"/>
                    <a:pt x="39" y="49"/>
                    <a:pt x="38" y="50"/>
                  </a:cubicBezTo>
                  <a:cubicBezTo>
                    <a:pt x="37" y="59"/>
                    <a:pt x="31" y="56"/>
                    <a:pt x="28" y="62"/>
                  </a:cubicBezTo>
                  <a:cubicBezTo>
                    <a:pt x="27" y="65"/>
                    <a:pt x="30" y="74"/>
                    <a:pt x="31" y="76"/>
                  </a:cubicBezTo>
                  <a:cubicBezTo>
                    <a:pt x="32" y="78"/>
                    <a:pt x="31" y="80"/>
                    <a:pt x="31" y="81"/>
                  </a:cubicBezTo>
                  <a:cubicBezTo>
                    <a:pt x="31" y="82"/>
                    <a:pt x="31" y="84"/>
                    <a:pt x="30" y="85"/>
                  </a:cubicBezTo>
                  <a:cubicBezTo>
                    <a:pt x="30" y="86"/>
                    <a:pt x="31" y="88"/>
                    <a:pt x="31" y="89"/>
                  </a:cubicBezTo>
                  <a:cubicBezTo>
                    <a:pt x="31" y="92"/>
                    <a:pt x="30" y="93"/>
                    <a:pt x="30" y="94"/>
                  </a:cubicBezTo>
                  <a:cubicBezTo>
                    <a:pt x="29" y="95"/>
                    <a:pt x="30" y="99"/>
                    <a:pt x="30" y="99"/>
                  </a:cubicBezTo>
                  <a:cubicBezTo>
                    <a:pt x="28" y="100"/>
                    <a:pt x="27" y="110"/>
                    <a:pt x="28" y="111"/>
                  </a:cubicBezTo>
                  <a:cubicBezTo>
                    <a:pt x="30" y="115"/>
                    <a:pt x="41" y="114"/>
                    <a:pt x="48" y="115"/>
                  </a:cubicBezTo>
                  <a:cubicBezTo>
                    <a:pt x="48" y="114"/>
                    <a:pt x="48" y="115"/>
                    <a:pt x="49" y="114"/>
                  </a:cubicBezTo>
                  <a:cubicBezTo>
                    <a:pt x="49" y="115"/>
                    <a:pt x="49" y="115"/>
                    <a:pt x="50" y="115"/>
                  </a:cubicBezTo>
                  <a:cubicBezTo>
                    <a:pt x="51" y="113"/>
                    <a:pt x="51" y="113"/>
                    <a:pt x="52" y="111"/>
                  </a:cubicBezTo>
                  <a:cubicBezTo>
                    <a:pt x="51" y="111"/>
                    <a:pt x="51" y="111"/>
                    <a:pt x="51" y="109"/>
                  </a:cubicBezTo>
                  <a:cubicBezTo>
                    <a:pt x="56" y="105"/>
                    <a:pt x="55" y="98"/>
                    <a:pt x="56" y="90"/>
                  </a:cubicBezTo>
                  <a:cubicBezTo>
                    <a:pt x="56" y="87"/>
                    <a:pt x="55" y="83"/>
                    <a:pt x="55" y="79"/>
                  </a:cubicBezTo>
                  <a:cubicBezTo>
                    <a:pt x="57" y="77"/>
                    <a:pt x="56" y="67"/>
                    <a:pt x="56" y="63"/>
                  </a:cubicBezTo>
                  <a:cubicBezTo>
                    <a:pt x="56" y="50"/>
                    <a:pt x="57" y="44"/>
                    <a:pt x="53" y="35"/>
                  </a:cubicBezTo>
                  <a:cubicBezTo>
                    <a:pt x="53" y="30"/>
                    <a:pt x="53" y="25"/>
                    <a:pt x="53" y="19"/>
                  </a:cubicBezTo>
                  <a:cubicBezTo>
                    <a:pt x="57" y="17"/>
                    <a:pt x="58" y="5"/>
                    <a:pt x="60" y="4"/>
                  </a:cubicBezTo>
                  <a:cubicBezTo>
                    <a:pt x="61" y="2"/>
                    <a:pt x="64" y="2"/>
                    <a:pt x="6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6" name="Freeform 57">
              <a:extLst>
                <a:ext uri="{FF2B5EF4-FFF2-40B4-BE49-F238E27FC236}">
                  <a16:creationId xmlns="" xmlns:a16="http://schemas.microsoft.com/office/drawing/2014/main" id="{D1D1CD1A-0358-FC4A-904E-C9F31E4C1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8101" y="3040063"/>
              <a:ext cx="76200" cy="436563"/>
            </a:xfrm>
            <a:custGeom>
              <a:avLst/>
              <a:gdLst>
                <a:gd name="T0" fmla="*/ 10 w 25"/>
                <a:gd name="T1" fmla="*/ 0 h 143"/>
                <a:gd name="T2" fmla="*/ 16 w 25"/>
                <a:gd name="T3" fmla="*/ 0 h 143"/>
                <a:gd name="T4" fmla="*/ 24 w 25"/>
                <a:gd name="T5" fmla="*/ 12 h 143"/>
                <a:gd name="T6" fmla="*/ 25 w 25"/>
                <a:gd name="T7" fmla="*/ 18 h 143"/>
                <a:gd name="T8" fmla="*/ 23 w 25"/>
                <a:gd name="T9" fmla="*/ 24 h 143"/>
                <a:gd name="T10" fmla="*/ 22 w 25"/>
                <a:gd name="T11" fmla="*/ 26 h 143"/>
                <a:gd name="T12" fmla="*/ 22 w 25"/>
                <a:gd name="T13" fmla="*/ 26 h 143"/>
                <a:gd name="T14" fmla="*/ 21 w 25"/>
                <a:gd name="T15" fmla="*/ 29 h 143"/>
                <a:gd name="T16" fmla="*/ 19 w 25"/>
                <a:gd name="T17" fmla="*/ 32 h 143"/>
                <a:gd name="T18" fmla="*/ 21 w 25"/>
                <a:gd name="T19" fmla="*/ 48 h 143"/>
                <a:gd name="T20" fmla="*/ 21 w 25"/>
                <a:gd name="T21" fmla="*/ 64 h 143"/>
                <a:gd name="T22" fmla="*/ 21 w 25"/>
                <a:gd name="T23" fmla="*/ 64 h 143"/>
                <a:gd name="T24" fmla="*/ 17 w 25"/>
                <a:gd name="T25" fmla="*/ 69 h 143"/>
                <a:gd name="T26" fmla="*/ 17 w 25"/>
                <a:gd name="T27" fmla="*/ 76 h 143"/>
                <a:gd name="T28" fmla="*/ 17 w 25"/>
                <a:gd name="T29" fmla="*/ 76 h 143"/>
                <a:gd name="T30" fmla="*/ 17 w 25"/>
                <a:gd name="T31" fmla="*/ 81 h 143"/>
                <a:gd name="T32" fmla="*/ 17 w 25"/>
                <a:gd name="T33" fmla="*/ 90 h 143"/>
                <a:gd name="T34" fmla="*/ 17 w 25"/>
                <a:gd name="T35" fmla="*/ 91 h 143"/>
                <a:gd name="T36" fmla="*/ 18 w 25"/>
                <a:gd name="T37" fmla="*/ 97 h 143"/>
                <a:gd name="T38" fmla="*/ 17 w 25"/>
                <a:gd name="T39" fmla="*/ 100 h 143"/>
                <a:gd name="T40" fmla="*/ 17 w 25"/>
                <a:gd name="T41" fmla="*/ 100 h 143"/>
                <a:gd name="T42" fmla="*/ 18 w 25"/>
                <a:gd name="T43" fmla="*/ 100 h 143"/>
                <a:gd name="T44" fmla="*/ 18 w 25"/>
                <a:gd name="T45" fmla="*/ 102 h 143"/>
                <a:gd name="T46" fmla="*/ 18 w 25"/>
                <a:gd name="T47" fmla="*/ 108 h 143"/>
                <a:gd name="T48" fmla="*/ 17 w 25"/>
                <a:gd name="T49" fmla="*/ 108 h 143"/>
                <a:gd name="T50" fmla="*/ 17 w 25"/>
                <a:gd name="T51" fmla="*/ 113 h 143"/>
                <a:gd name="T52" fmla="*/ 16 w 25"/>
                <a:gd name="T53" fmla="*/ 117 h 143"/>
                <a:gd name="T54" fmla="*/ 16 w 25"/>
                <a:gd name="T55" fmla="*/ 118 h 143"/>
                <a:gd name="T56" fmla="*/ 15 w 25"/>
                <a:gd name="T57" fmla="*/ 119 h 143"/>
                <a:gd name="T58" fmla="*/ 15 w 25"/>
                <a:gd name="T59" fmla="*/ 121 h 143"/>
                <a:gd name="T60" fmla="*/ 12 w 25"/>
                <a:gd name="T61" fmla="*/ 130 h 143"/>
                <a:gd name="T62" fmla="*/ 5 w 25"/>
                <a:gd name="T63" fmla="*/ 142 h 143"/>
                <a:gd name="T64" fmla="*/ 3 w 25"/>
                <a:gd name="T65" fmla="*/ 141 h 143"/>
                <a:gd name="T66" fmla="*/ 0 w 25"/>
                <a:gd name="T67" fmla="*/ 129 h 143"/>
                <a:gd name="T68" fmla="*/ 1 w 25"/>
                <a:gd name="T69" fmla="*/ 127 h 143"/>
                <a:gd name="T70" fmla="*/ 4 w 25"/>
                <a:gd name="T71" fmla="*/ 126 h 143"/>
                <a:gd name="T72" fmla="*/ 5 w 25"/>
                <a:gd name="T73" fmla="*/ 126 h 143"/>
                <a:gd name="T74" fmla="*/ 8 w 25"/>
                <a:gd name="T75" fmla="*/ 123 h 143"/>
                <a:gd name="T76" fmla="*/ 9 w 25"/>
                <a:gd name="T77" fmla="*/ 114 h 143"/>
                <a:gd name="T78" fmla="*/ 9 w 25"/>
                <a:gd name="T79" fmla="*/ 104 h 143"/>
                <a:gd name="T80" fmla="*/ 9 w 25"/>
                <a:gd name="T81" fmla="*/ 92 h 143"/>
                <a:gd name="T82" fmla="*/ 8 w 25"/>
                <a:gd name="T83" fmla="*/ 83 h 143"/>
                <a:gd name="T84" fmla="*/ 9 w 25"/>
                <a:gd name="T85" fmla="*/ 62 h 143"/>
                <a:gd name="T86" fmla="*/ 8 w 25"/>
                <a:gd name="T87" fmla="*/ 58 h 143"/>
                <a:gd name="T88" fmla="*/ 8 w 25"/>
                <a:gd name="T89" fmla="*/ 57 h 143"/>
                <a:gd name="T90" fmla="*/ 9 w 25"/>
                <a:gd name="T91" fmla="*/ 52 h 143"/>
                <a:gd name="T92" fmla="*/ 10 w 25"/>
                <a:gd name="T93" fmla="*/ 52 h 143"/>
                <a:gd name="T94" fmla="*/ 9 w 25"/>
                <a:gd name="T95" fmla="*/ 48 h 143"/>
                <a:gd name="T96" fmla="*/ 9 w 25"/>
                <a:gd name="T97" fmla="*/ 34 h 143"/>
                <a:gd name="T98" fmla="*/ 9 w 25"/>
                <a:gd name="T99" fmla="*/ 25 h 143"/>
                <a:gd name="T100" fmla="*/ 8 w 25"/>
                <a:gd name="T101" fmla="*/ 20 h 143"/>
                <a:gd name="T102" fmla="*/ 9 w 25"/>
                <a:gd name="T103" fmla="*/ 11 h 143"/>
                <a:gd name="T104" fmla="*/ 10 w 25"/>
                <a:gd name="T10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" h="143">
                  <a:moveTo>
                    <a:pt x="10" y="0"/>
                  </a:moveTo>
                  <a:cubicBezTo>
                    <a:pt x="11" y="0"/>
                    <a:pt x="16" y="0"/>
                    <a:pt x="16" y="0"/>
                  </a:cubicBezTo>
                  <a:cubicBezTo>
                    <a:pt x="20" y="0"/>
                    <a:pt x="23" y="10"/>
                    <a:pt x="24" y="12"/>
                  </a:cubicBezTo>
                  <a:cubicBezTo>
                    <a:pt x="24" y="12"/>
                    <a:pt x="24" y="17"/>
                    <a:pt x="25" y="18"/>
                  </a:cubicBezTo>
                  <a:cubicBezTo>
                    <a:pt x="23" y="19"/>
                    <a:pt x="24" y="22"/>
                    <a:pt x="23" y="24"/>
                  </a:cubicBezTo>
                  <a:cubicBezTo>
                    <a:pt x="23" y="25"/>
                    <a:pt x="22" y="25"/>
                    <a:pt x="22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1" y="27"/>
                    <a:pt x="21" y="28"/>
                    <a:pt x="21" y="29"/>
                  </a:cubicBezTo>
                  <a:cubicBezTo>
                    <a:pt x="20" y="30"/>
                    <a:pt x="19" y="31"/>
                    <a:pt x="19" y="32"/>
                  </a:cubicBezTo>
                  <a:cubicBezTo>
                    <a:pt x="17" y="37"/>
                    <a:pt x="20" y="46"/>
                    <a:pt x="21" y="48"/>
                  </a:cubicBezTo>
                  <a:cubicBezTo>
                    <a:pt x="22" y="49"/>
                    <a:pt x="21" y="62"/>
                    <a:pt x="21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0" y="66"/>
                    <a:pt x="19" y="67"/>
                    <a:pt x="17" y="69"/>
                  </a:cubicBezTo>
                  <a:cubicBezTo>
                    <a:pt x="17" y="69"/>
                    <a:pt x="17" y="76"/>
                    <a:pt x="17" y="76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6" y="77"/>
                    <a:pt x="17" y="81"/>
                    <a:pt x="17" y="81"/>
                  </a:cubicBezTo>
                  <a:cubicBezTo>
                    <a:pt x="17" y="82"/>
                    <a:pt x="17" y="88"/>
                    <a:pt x="17" y="90"/>
                  </a:cubicBezTo>
                  <a:cubicBezTo>
                    <a:pt x="17" y="91"/>
                    <a:pt x="18" y="91"/>
                    <a:pt x="17" y="91"/>
                  </a:cubicBezTo>
                  <a:cubicBezTo>
                    <a:pt x="16" y="93"/>
                    <a:pt x="18" y="97"/>
                    <a:pt x="18" y="97"/>
                  </a:cubicBezTo>
                  <a:cubicBezTo>
                    <a:pt x="18" y="98"/>
                    <a:pt x="18" y="99"/>
                    <a:pt x="17" y="100"/>
                  </a:cubicBezTo>
                  <a:cubicBezTo>
                    <a:pt x="17" y="100"/>
                    <a:pt x="17" y="100"/>
                    <a:pt x="17" y="100"/>
                  </a:cubicBezTo>
                  <a:cubicBezTo>
                    <a:pt x="18" y="100"/>
                    <a:pt x="18" y="100"/>
                    <a:pt x="18" y="100"/>
                  </a:cubicBezTo>
                  <a:cubicBezTo>
                    <a:pt x="18" y="101"/>
                    <a:pt x="18" y="102"/>
                    <a:pt x="18" y="102"/>
                  </a:cubicBezTo>
                  <a:cubicBezTo>
                    <a:pt x="17" y="104"/>
                    <a:pt x="18" y="106"/>
                    <a:pt x="18" y="108"/>
                  </a:cubicBezTo>
                  <a:cubicBezTo>
                    <a:pt x="18" y="108"/>
                    <a:pt x="18" y="108"/>
                    <a:pt x="17" y="108"/>
                  </a:cubicBezTo>
                  <a:cubicBezTo>
                    <a:pt x="17" y="110"/>
                    <a:pt x="17" y="112"/>
                    <a:pt x="17" y="113"/>
                  </a:cubicBezTo>
                  <a:cubicBezTo>
                    <a:pt x="17" y="115"/>
                    <a:pt x="16" y="116"/>
                    <a:pt x="16" y="117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5" y="118"/>
                    <a:pt x="15" y="119"/>
                    <a:pt x="15" y="119"/>
                  </a:cubicBezTo>
                  <a:cubicBezTo>
                    <a:pt x="15" y="119"/>
                    <a:pt x="15" y="120"/>
                    <a:pt x="15" y="121"/>
                  </a:cubicBezTo>
                  <a:cubicBezTo>
                    <a:pt x="16" y="126"/>
                    <a:pt x="15" y="128"/>
                    <a:pt x="12" y="130"/>
                  </a:cubicBezTo>
                  <a:cubicBezTo>
                    <a:pt x="13" y="136"/>
                    <a:pt x="10" y="143"/>
                    <a:pt x="5" y="142"/>
                  </a:cubicBezTo>
                  <a:cubicBezTo>
                    <a:pt x="4" y="142"/>
                    <a:pt x="4" y="141"/>
                    <a:pt x="3" y="141"/>
                  </a:cubicBezTo>
                  <a:cubicBezTo>
                    <a:pt x="5" y="136"/>
                    <a:pt x="3" y="132"/>
                    <a:pt x="0" y="129"/>
                  </a:cubicBezTo>
                  <a:cubicBezTo>
                    <a:pt x="1" y="128"/>
                    <a:pt x="1" y="128"/>
                    <a:pt x="1" y="127"/>
                  </a:cubicBezTo>
                  <a:cubicBezTo>
                    <a:pt x="3" y="126"/>
                    <a:pt x="3" y="127"/>
                    <a:pt x="4" y="126"/>
                  </a:cubicBezTo>
                  <a:cubicBezTo>
                    <a:pt x="4" y="126"/>
                    <a:pt x="4" y="126"/>
                    <a:pt x="5" y="126"/>
                  </a:cubicBezTo>
                  <a:cubicBezTo>
                    <a:pt x="5" y="125"/>
                    <a:pt x="7" y="125"/>
                    <a:pt x="8" y="123"/>
                  </a:cubicBezTo>
                  <a:cubicBezTo>
                    <a:pt x="9" y="120"/>
                    <a:pt x="8" y="116"/>
                    <a:pt x="9" y="114"/>
                  </a:cubicBezTo>
                  <a:cubicBezTo>
                    <a:pt x="10" y="113"/>
                    <a:pt x="9" y="105"/>
                    <a:pt x="9" y="104"/>
                  </a:cubicBezTo>
                  <a:cubicBezTo>
                    <a:pt x="9" y="104"/>
                    <a:pt x="9" y="92"/>
                    <a:pt x="9" y="92"/>
                  </a:cubicBezTo>
                  <a:cubicBezTo>
                    <a:pt x="9" y="91"/>
                    <a:pt x="8" y="86"/>
                    <a:pt x="8" y="83"/>
                  </a:cubicBezTo>
                  <a:cubicBezTo>
                    <a:pt x="10" y="76"/>
                    <a:pt x="7" y="65"/>
                    <a:pt x="9" y="62"/>
                  </a:cubicBezTo>
                  <a:cubicBezTo>
                    <a:pt x="9" y="61"/>
                    <a:pt x="9" y="58"/>
                    <a:pt x="8" y="58"/>
                  </a:cubicBezTo>
                  <a:cubicBezTo>
                    <a:pt x="8" y="58"/>
                    <a:pt x="8" y="58"/>
                    <a:pt x="8" y="57"/>
                  </a:cubicBezTo>
                  <a:cubicBezTo>
                    <a:pt x="8" y="57"/>
                    <a:pt x="9" y="52"/>
                    <a:pt x="9" y="52"/>
                  </a:cubicBezTo>
                  <a:cubicBezTo>
                    <a:pt x="9" y="52"/>
                    <a:pt x="9" y="52"/>
                    <a:pt x="10" y="52"/>
                  </a:cubicBezTo>
                  <a:cubicBezTo>
                    <a:pt x="10" y="51"/>
                    <a:pt x="9" y="49"/>
                    <a:pt x="9" y="48"/>
                  </a:cubicBezTo>
                  <a:cubicBezTo>
                    <a:pt x="12" y="44"/>
                    <a:pt x="9" y="37"/>
                    <a:pt x="9" y="34"/>
                  </a:cubicBezTo>
                  <a:cubicBezTo>
                    <a:pt x="10" y="32"/>
                    <a:pt x="9" y="27"/>
                    <a:pt x="9" y="25"/>
                  </a:cubicBezTo>
                  <a:cubicBezTo>
                    <a:pt x="9" y="24"/>
                    <a:pt x="9" y="21"/>
                    <a:pt x="8" y="20"/>
                  </a:cubicBezTo>
                  <a:cubicBezTo>
                    <a:pt x="7" y="19"/>
                    <a:pt x="9" y="14"/>
                    <a:pt x="9" y="11"/>
                  </a:cubicBezTo>
                  <a:cubicBezTo>
                    <a:pt x="8" y="5"/>
                    <a:pt x="5" y="6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7" name="Freeform 58">
              <a:extLst>
                <a:ext uri="{FF2B5EF4-FFF2-40B4-BE49-F238E27FC236}">
                  <a16:creationId xmlns="" xmlns:a16="http://schemas.microsoft.com/office/drawing/2014/main" id="{ACB393CB-A5E5-4C4E-BD54-FAF6B299BF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70651" y="3033713"/>
              <a:ext cx="517525" cy="644525"/>
            </a:xfrm>
            <a:custGeom>
              <a:avLst/>
              <a:gdLst>
                <a:gd name="T0" fmla="*/ 167 w 171"/>
                <a:gd name="T1" fmla="*/ 161 h 211"/>
                <a:gd name="T2" fmla="*/ 143 w 171"/>
                <a:gd name="T3" fmla="*/ 165 h 211"/>
                <a:gd name="T4" fmla="*/ 111 w 171"/>
                <a:gd name="T5" fmla="*/ 167 h 211"/>
                <a:gd name="T6" fmla="*/ 85 w 171"/>
                <a:gd name="T7" fmla="*/ 159 h 211"/>
                <a:gd name="T8" fmla="*/ 84 w 171"/>
                <a:gd name="T9" fmla="*/ 147 h 211"/>
                <a:gd name="T10" fmla="*/ 109 w 171"/>
                <a:gd name="T11" fmla="*/ 141 h 211"/>
                <a:gd name="T12" fmla="*/ 137 w 171"/>
                <a:gd name="T13" fmla="*/ 128 h 211"/>
                <a:gd name="T14" fmla="*/ 105 w 171"/>
                <a:gd name="T15" fmla="*/ 123 h 211"/>
                <a:gd name="T16" fmla="*/ 108 w 171"/>
                <a:gd name="T17" fmla="*/ 102 h 211"/>
                <a:gd name="T18" fmla="*/ 139 w 171"/>
                <a:gd name="T19" fmla="*/ 103 h 211"/>
                <a:gd name="T20" fmla="*/ 124 w 171"/>
                <a:gd name="T21" fmla="*/ 90 h 211"/>
                <a:gd name="T22" fmla="*/ 101 w 171"/>
                <a:gd name="T23" fmla="*/ 90 h 211"/>
                <a:gd name="T24" fmla="*/ 80 w 171"/>
                <a:gd name="T25" fmla="*/ 79 h 211"/>
                <a:gd name="T26" fmla="*/ 49 w 171"/>
                <a:gd name="T27" fmla="*/ 91 h 211"/>
                <a:gd name="T28" fmla="*/ 20 w 171"/>
                <a:gd name="T29" fmla="*/ 54 h 211"/>
                <a:gd name="T30" fmla="*/ 35 w 171"/>
                <a:gd name="T31" fmla="*/ 43 h 211"/>
                <a:gd name="T32" fmla="*/ 54 w 171"/>
                <a:gd name="T33" fmla="*/ 33 h 211"/>
                <a:gd name="T34" fmla="*/ 88 w 171"/>
                <a:gd name="T35" fmla="*/ 30 h 211"/>
                <a:gd name="T36" fmla="*/ 86 w 171"/>
                <a:gd name="T37" fmla="*/ 44 h 211"/>
                <a:gd name="T38" fmla="*/ 47 w 171"/>
                <a:gd name="T39" fmla="*/ 60 h 211"/>
                <a:gd name="T40" fmla="*/ 49 w 171"/>
                <a:gd name="T41" fmla="*/ 67 h 211"/>
                <a:gd name="T42" fmla="*/ 67 w 171"/>
                <a:gd name="T43" fmla="*/ 69 h 211"/>
                <a:gd name="T44" fmla="*/ 99 w 171"/>
                <a:gd name="T45" fmla="*/ 68 h 211"/>
                <a:gd name="T46" fmla="*/ 133 w 171"/>
                <a:gd name="T47" fmla="*/ 67 h 211"/>
                <a:gd name="T48" fmla="*/ 149 w 171"/>
                <a:gd name="T49" fmla="*/ 61 h 211"/>
                <a:gd name="T50" fmla="*/ 125 w 171"/>
                <a:gd name="T51" fmla="*/ 57 h 211"/>
                <a:gd name="T52" fmla="*/ 94 w 171"/>
                <a:gd name="T53" fmla="*/ 56 h 211"/>
                <a:gd name="T54" fmla="*/ 108 w 171"/>
                <a:gd name="T55" fmla="*/ 38 h 211"/>
                <a:gd name="T56" fmla="*/ 91 w 171"/>
                <a:gd name="T57" fmla="*/ 8 h 211"/>
                <a:gd name="T58" fmla="*/ 75 w 171"/>
                <a:gd name="T59" fmla="*/ 3 h 211"/>
                <a:gd name="T60" fmla="*/ 67 w 171"/>
                <a:gd name="T61" fmla="*/ 0 h 211"/>
                <a:gd name="T62" fmla="*/ 56 w 171"/>
                <a:gd name="T63" fmla="*/ 14 h 211"/>
                <a:gd name="T64" fmla="*/ 47 w 171"/>
                <a:gd name="T65" fmla="*/ 21 h 211"/>
                <a:gd name="T66" fmla="*/ 36 w 171"/>
                <a:gd name="T67" fmla="*/ 28 h 211"/>
                <a:gd name="T68" fmla="*/ 17 w 171"/>
                <a:gd name="T69" fmla="*/ 37 h 211"/>
                <a:gd name="T70" fmla="*/ 0 w 171"/>
                <a:gd name="T71" fmla="*/ 47 h 211"/>
                <a:gd name="T72" fmla="*/ 10 w 171"/>
                <a:gd name="T73" fmla="*/ 52 h 211"/>
                <a:gd name="T74" fmla="*/ 13 w 171"/>
                <a:gd name="T75" fmla="*/ 64 h 211"/>
                <a:gd name="T76" fmla="*/ 15 w 171"/>
                <a:gd name="T77" fmla="*/ 87 h 211"/>
                <a:gd name="T78" fmla="*/ 15 w 171"/>
                <a:gd name="T79" fmla="*/ 106 h 211"/>
                <a:gd name="T80" fmla="*/ 14 w 171"/>
                <a:gd name="T81" fmla="*/ 130 h 211"/>
                <a:gd name="T82" fmla="*/ 12 w 171"/>
                <a:gd name="T83" fmla="*/ 149 h 211"/>
                <a:gd name="T84" fmla="*/ 10 w 171"/>
                <a:gd name="T85" fmla="*/ 183 h 211"/>
                <a:gd name="T86" fmla="*/ 10 w 171"/>
                <a:gd name="T87" fmla="*/ 196 h 211"/>
                <a:gd name="T88" fmla="*/ 18 w 171"/>
                <a:gd name="T89" fmla="*/ 205 h 211"/>
                <a:gd name="T90" fmla="*/ 37 w 171"/>
                <a:gd name="T91" fmla="*/ 195 h 211"/>
                <a:gd name="T92" fmla="*/ 55 w 171"/>
                <a:gd name="T93" fmla="*/ 191 h 211"/>
                <a:gd name="T94" fmla="*/ 67 w 171"/>
                <a:gd name="T95" fmla="*/ 191 h 211"/>
                <a:gd name="T96" fmla="*/ 79 w 171"/>
                <a:gd name="T97" fmla="*/ 192 h 211"/>
                <a:gd name="T98" fmla="*/ 114 w 171"/>
                <a:gd name="T99" fmla="*/ 195 h 211"/>
                <a:gd name="T100" fmla="*/ 147 w 171"/>
                <a:gd name="T101" fmla="*/ 202 h 211"/>
                <a:gd name="T102" fmla="*/ 70 w 171"/>
                <a:gd name="T103" fmla="*/ 155 h 211"/>
                <a:gd name="T104" fmla="*/ 32 w 171"/>
                <a:gd name="T105" fmla="*/ 172 h 211"/>
                <a:gd name="T106" fmla="*/ 23 w 171"/>
                <a:gd name="T107" fmla="*/ 160 h 211"/>
                <a:gd name="T108" fmla="*/ 32 w 171"/>
                <a:gd name="T109" fmla="*/ 146 h 211"/>
                <a:gd name="T110" fmla="*/ 67 w 171"/>
                <a:gd name="T111" fmla="*/ 141 h 211"/>
                <a:gd name="T112" fmla="*/ 70 w 171"/>
                <a:gd name="T113" fmla="*/ 124 h 211"/>
                <a:gd name="T114" fmla="*/ 54 w 171"/>
                <a:gd name="T115" fmla="*/ 129 h 211"/>
                <a:gd name="T116" fmla="*/ 25 w 171"/>
                <a:gd name="T117" fmla="*/ 121 h 211"/>
                <a:gd name="T118" fmla="*/ 42 w 171"/>
                <a:gd name="T119" fmla="*/ 105 h 211"/>
                <a:gd name="T120" fmla="*/ 69 w 171"/>
                <a:gd name="T121" fmla="*/ 103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1" h="211">
                  <a:moveTo>
                    <a:pt x="167" y="171"/>
                  </a:moveTo>
                  <a:cubicBezTo>
                    <a:pt x="167" y="168"/>
                    <a:pt x="166" y="166"/>
                    <a:pt x="167" y="165"/>
                  </a:cubicBezTo>
                  <a:cubicBezTo>
                    <a:pt x="167" y="165"/>
                    <a:pt x="168" y="162"/>
                    <a:pt x="168" y="161"/>
                  </a:cubicBezTo>
                  <a:cubicBezTo>
                    <a:pt x="168" y="161"/>
                    <a:pt x="168" y="161"/>
                    <a:pt x="167" y="161"/>
                  </a:cubicBezTo>
                  <a:cubicBezTo>
                    <a:pt x="164" y="161"/>
                    <a:pt x="163" y="162"/>
                    <a:pt x="162" y="163"/>
                  </a:cubicBezTo>
                  <a:cubicBezTo>
                    <a:pt x="161" y="164"/>
                    <a:pt x="158" y="164"/>
                    <a:pt x="158" y="164"/>
                  </a:cubicBezTo>
                  <a:cubicBezTo>
                    <a:pt x="155" y="165"/>
                    <a:pt x="154" y="161"/>
                    <a:pt x="151" y="162"/>
                  </a:cubicBezTo>
                  <a:cubicBezTo>
                    <a:pt x="148" y="163"/>
                    <a:pt x="146" y="163"/>
                    <a:pt x="143" y="165"/>
                  </a:cubicBezTo>
                  <a:cubicBezTo>
                    <a:pt x="142" y="164"/>
                    <a:pt x="140" y="164"/>
                    <a:pt x="139" y="164"/>
                  </a:cubicBezTo>
                  <a:cubicBezTo>
                    <a:pt x="138" y="164"/>
                    <a:pt x="138" y="165"/>
                    <a:pt x="137" y="166"/>
                  </a:cubicBezTo>
                  <a:cubicBezTo>
                    <a:pt x="135" y="167"/>
                    <a:pt x="133" y="164"/>
                    <a:pt x="130" y="165"/>
                  </a:cubicBezTo>
                  <a:cubicBezTo>
                    <a:pt x="124" y="166"/>
                    <a:pt x="118" y="167"/>
                    <a:pt x="111" y="167"/>
                  </a:cubicBezTo>
                  <a:cubicBezTo>
                    <a:pt x="110" y="167"/>
                    <a:pt x="109" y="168"/>
                    <a:pt x="108" y="168"/>
                  </a:cubicBezTo>
                  <a:cubicBezTo>
                    <a:pt x="105" y="168"/>
                    <a:pt x="103" y="168"/>
                    <a:pt x="100" y="168"/>
                  </a:cubicBezTo>
                  <a:cubicBezTo>
                    <a:pt x="95" y="170"/>
                    <a:pt x="88" y="169"/>
                    <a:pt x="84" y="167"/>
                  </a:cubicBezTo>
                  <a:cubicBezTo>
                    <a:pt x="84" y="165"/>
                    <a:pt x="86" y="162"/>
                    <a:pt x="85" y="159"/>
                  </a:cubicBezTo>
                  <a:cubicBezTo>
                    <a:pt x="85" y="159"/>
                    <a:pt x="84" y="158"/>
                    <a:pt x="84" y="157"/>
                  </a:cubicBezTo>
                  <a:cubicBezTo>
                    <a:pt x="83" y="156"/>
                    <a:pt x="84" y="153"/>
                    <a:pt x="84" y="152"/>
                  </a:cubicBezTo>
                  <a:cubicBezTo>
                    <a:pt x="83" y="151"/>
                    <a:pt x="84" y="149"/>
                    <a:pt x="84" y="147"/>
                  </a:cubicBezTo>
                  <a:cubicBezTo>
                    <a:pt x="84" y="147"/>
                    <a:pt x="84" y="147"/>
                    <a:pt x="84" y="147"/>
                  </a:cubicBezTo>
                  <a:cubicBezTo>
                    <a:pt x="86" y="145"/>
                    <a:pt x="87" y="142"/>
                    <a:pt x="88" y="139"/>
                  </a:cubicBezTo>
                  <a:cubicBezTo>
                    <a:pt x="92" y="137"/>
                    <a:pt x="97" y="139"/>
                    <a:pt x="100" y="140"/>
                  </a:cubicBezTo>
                  <a:cubicBezTo>
                    <a:pt x="102" y="140"/>
                    <a:pt x="103" y="140"/>
                    <a:pt x="104" y="140"/>
                  </a:cubicBezTo>
                  <a:cubicBezTo>
                    <a:pt x="104" y="140"/>
                    <a:pt x="107" y="141"/>
                    <a:pt x="109" y="141"/>
                  </a:cubicBezTo>
                  <a:cubicBezTo>
                    <a:pt x="116" y="138"/>
                    <a:pt x="131" y="140"/>
                    <a:pt x="141" y="140"/>
                  </a:cubicBezTo>
                  <a:cubicBezTo>
                    <a:pt x="142" y="139"/>
                    <a:pt x="142" y="137"/>
                    <a:pt x="144" y="136"/>
                  </a:cubicBezTo>
                  <a:cubicBezTo>
                    <a:pt x="144" y="135"/>
                    <a:pt x="144" y="135"/>
                    <a:pt x="143" y="134"/>
                  </a:cubicBezTo>
                  <a:cubicBezTo>
                    <a:pt x="142" y="133"/>
                    <a:pt x="138" y="129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5" y="128"/>
                    <a:pt x="133" y="127"/>
                    <a:pt x="132" y="126"/>
                  </a:cubicBezTo>
                  <a:cubicBezTo>
                    <a:pt x="131" y="127"/>
                    <a:pt x="121" y="124"/>
                    <a:pt x="118" y="123"/>
                  </a:cubicBezTo>
                  <a:cubicBezTo>
                    <a:pt x="113" y="123"/>
                    <a:pt x="109" y="123"/>
                    <a:pt x="105" y="123"/>
                  </a:cubicBezTo>
                  <a:cubicBezTo>
                    <a:pt x="100" y="124"/>
                    <a:pt x="91" y="125"/>
                    <a:pt x="87" y="124"/>
                  </a:cubicBezTo>
                  <a:cubicBezTo>
                    <a:pt x="85" y="117"/>
                    <a:pt x="85" y="109"/>
                    <a:pt x="88" y="103"/>
                  </a:cubicBezTo>
                  <a:cubicBezTo>
                    <a:pt x="92" y="102"/>
                    <a:pt x="98" y="101"/>
                    <a:pt x="102" y="103"/>
                  </a:cubicBezTo>
                  <a:cubicBezTo>
                    <a:pt x="102" y="103"/>
                    <a:pt x="108" y="102"/>
                    <a:pt x="108" y="102"/>
                  </a:cubicBezTo>
                  <a:cubicBezTo>
                    <a:pt x="110" y="104"/>
                    <a:pt x="119" y="103"/>
                    <a:pt x="119" y="103"/>
                  </a:cubicBezTo>
                  <a:cubicBezTo>
                    <a:pt x="120" y="103"/>
                    <a:pt x="120" y="103"/>
                    <a:pt x="120" y="103"/>
                  </a:cubicBezTo>
                  <a:cubicBezTo>
                    <a:pt x="121" y="103"/>
                    <a:pt x="121" y="103"/>
                    <a:pt x="121" y="103"/>
                  </a:cubicBezTo>
                  <a:cubicBezTo>
                    <a:pt x="127" y="103"/>
                    <a:pt x="133" y="103"/>
                    <a:pt x="139" y="103"/>
                  </a:cubicBezTo>
                  <a:cubicBezTo>
                    <a:pt x="140" y="102"/>
                    <a:pt x="141" y="102"/>
                    <a:pt x="141" y="101"/>
                  </a:cubicBezTo>
                  <a:cubicBezTo>
                    <a:pt x="141" y="97"/>
                    <a:pt x="138" y="93"/>
                    <a:pt x="135" y="91"/>
                  </a:cubicBezTo>
                  <a:cubicBezTo>
                    <a:pt x="133" y="90"/>
                    <a:pt x="131" y="92"/>
                    <a:pt x="128" y="91"/>
                  </a:cubicBezTo>
                  <a:cubicBezTo>
                    <a:pt x="128" y="91"/>
                    <a:pt x="125" y="90"/>
                    <a:pt x="124" y="90"/>
                  </a:cubicBezTo>
                  <a:cubicBezTo>
                    <a:pt x="124" y="90"/>
                    <a:pt x="123" y="89"/>
                    <a:pt x="123" y="89"/>
                  </a:cubicBezTo>
                  <a:cubicBezTo>
                    <a:pt x="122" y="89"/>
                    <a:pt x="122" y="90"/>
                    <a:pt x="122" y="90"/>
                  </a:cubicBezTo>
                  <a:cubicBezTo>
                    <a:pt x="120" y="91"/>
                    <a:pt x="118" y="89"/>
                    <a:pt x="117" y="89"/>
                  </a:cubicBezTo>
                  <a:cubicBezTo>
                    <a:pt x="116" y="89"/>
                    <a:pt x="102" y="90"/>
                    <a:pt x="101" y="90"/>
                  </a:cubicBezTo>
                  <a:cubicBezTo>
                    <a:pt x="99" y="90"/>
                    <a:pt x="90" y="91"/>
                    <a:pt x="88" y="91"/>
                  </a:cubicBezTo>
                  <a:cubicBezTo>
                    <a:pt x="85" y="89"/>
                    <a:pt x="83" y="86"/>
                    <a:pt x="82" y="84"/>
                  </a:cubicBezTo>
                  <a:cubicBezTo>
                    <a:pt x="82" y="82"/>
                    <a:pt x="82" y="80"/>
                    <a:pt x="81" y="79"/>
                  </a:cubicBezTo>
                  <a:cubicBezTo>
                    <a:pt x="80" y="79"/>
                    <a:pt x="80" y="79"/>
                    <a:pt x="80" y="79"/>
                  </a:cubicBezTo>
                  <a:cubicBezTo>
                    <a:pt x="78" y="82"/>
                    <a:pt x="75" y="83"/>
                    <a:pt x="73" y="86"/>
                  </a:cubicBezTo>
                  <a:cubicBezTo>
                    <a:pt x="72" y="87"/>
                    <a:pt x="73" y="90"/>
                    <a:pt x="72" y="91"/>
                  </a:cubicBezTo>
                  <a:cubicBezTo>
                    <a:pt x="68" y="93"/>
                    <a:pt x="59" y="90"/>
                    <a:pt x="55" y="91"/>
                  </a:cubicBezTo>
                  <a:cubicBezTo>
                    <a:pt x="54" y="91"/>
                    <a:pt x="51" y="90"/>
                    <a:pt x="49" y="91"/>
                  </a:cubicBezTo>
                  <a:cubicBezTo>
                    <a:pt x="41" y="93"/>
                    <a:pt x="34" y="93"/>
                    <a:pt x="28" y="89"/>
                  </a:cubicBezTo>
                  <a:cubicBezTo>
                    <a:pt x="26" y="88"/>
                    <a:pt x="25" y="89"/>
                    <a:pt x="24" y="86"/>
                  </a:cubicBezTo>
                  <a:cubicBezTo>
                    <a:pt x="24" y="86"/>
                    <a:pt x="24" y="78"/>
                    <a:pt x="25" y="76"/>
                  </a:cubicBezTo>
                  <a:cubicBezTo>
                    <a:pt x="26" y="67"/>
                    <a:pt x="23" y="61"/>
                    <a:pt x="20" y="54"/>
                  </a:cubicBezTo>
                  <a:cubicBezTo>
                    <a:pt x="19" y="53"/>
                    <a:pt x="21" y="50"/>
                    <a:pt x="21" y="48"/>
                  </a:cubicBezTo>
                  <a:cubicBezTo>
                    <a:pt x="22" y="48"/>
                    <a:pt x="22" y="46"/>
                    <a:pt x="23" y="45"/>
                  </a:cubicBezTo>
                  <a:cubicBezTo>
                    <a:pt x="24" y="45"/>
                    <a:pt x="27" y="45"/>
                    <a:pt x="28" y="44"/>
                  </a:cubicBezTo>
                  <a:cubicBezTo>
                    <a:pt x="30" y="43"/>
                    <a:pt x="34" y="43"/>
                    <a:pt x="35" y="43"/>
                  </a:cubicBezTo>
                  <a:cubicBezTo>
                    <a:pt x="37" y="42"/>
                    <a:pt x="46" y="38"/>
                    <a:pt x="46" y="37"/>
                  </a:cubicBezTo>
                  <a:cubicBezTo>
                    <a:pt x="47" y="37"/>
                    <a:pt x="47" y="37"/>
                    <a:pt x="48" y="37"/>
                  </a:cubicBezTo>
                  <a:cubicBezTo>
                    <a:pt x="49" y="37"/>
                    <a:pt x="50" y="34"/>
                    <a:pt x="52" y="33"/>
                  </a:cubicBezTo>
                  <a:cubicBezTo>
                    <a:pt x="53" y="33"/>
                    <a:pt x="53" y="33"/>
                    <a:pt x="54" y="33"/>
                  </a:cubicBezTo>
                  <a:cubicBezTo>
                    <a:pt x="54" y="32"/>
                    <a:pt x="54" y="32"/>
                    <a:pt x="55" y="31"/>
                  </a:cubicBezTo>
                  <a:cubicBezTo>
                    <a:pt x="56" y="31"/>
                    <a:pt x="56" y="31"/>
                    <a:pt x="57" y="30"/>
                  </a:cubicBezTo>
                  <a:cubicBezTo>
                    <a:pt x="66" y="24"/>
                    <a:pt x="76" y="24"/>
                    <a:pt x="87" y="26"/>
                  </a:cubicBezTo>
                  <a:cubicBezTo>
                    <a:pt x="87" y="27"/>
                    <a:pt x="88" y="28"/>
                    <a:pt x="88" y="30"/>
                  </a:cubicBezTo>
                  <a:cubicBezTo>
                    <a:pt x="90" y="31"/>
                    <a:pt x="91" y="32"/>
                    <a:pt x="93" y="33"/>
                  </a:cubicBezTo>
                  <a:cubicBezTo>
                    <a:pt x="92" y="34"/>
                    <a:pt x="92" y="35"/>
                    <a:pt x="92" y="36"/>
                  </a:cubicBezTo>
                  <a:cubicBezTo>
                    <a:pt x="91" y="37"/>
                    <a:pt x="88" y="38"/>
                    <a:pt x="88" y="40"/>
                  </a:cubicBezTo>
                  <a:cubicBezTo>
                    <a:pt x="87" y="41"/>
                    <a:pt x="87" y="43"/>
                    <a:pt x="86" y="44"/>
                  </a:cubicBezTo>
                  <a:cubicBezTo>
                    <a:pt x="84" y="48"/>
                    <a:pt x="78" y="55"/>
                    <a:pt x="74" y="57"/>
                  </a:cubicBezTo>
                  <a:cubicBezTo>
                    <a:pt x="71" y="58"/>
                    <a:pt x="68" y="56"/>
                    <a:pt x="65" y="57"/>
                  </a:cubicBezTo>
                  <a:cubicBezTo>
                    <a:pt x="65" y="57"/>
                    <a:pt x="58" y="57"/>
                    <a:pt x="56" y="57"/>
                  </a:cubicBezTo>
                  <a:cubicBezTo>
                    <a:pt x="53" y="58"/>
                    <a:pt x="50" y="59"/>
                    <a:pt x="47" y="60"/>
                  </a:cubicBezTo>
                  <a:cubicBezTo>
                    <a:pt x="44" y="61"/>
                    <a:pt x="41" y="59"/>
                    <a:pt x="39" y="61"/>
                  </a:cubicBezTo>
                  <a:cubicBezTo>
                    <a:pt x="38" y="62"/>
                    <a:pt x="37" y="62"/>
                    <a:pt x="36" y="63"/>
                  </a:cubicBezTo>
                  <a:cubicBezTo>
                    <a:pt x="36" y="64"/>
                    <a:pt x="37" y="65"/>
                    <a:pt x="37" y="65"/>
                  </a:cubicBezTo>
                  <a:cubicBezTo>
                    <a:pt x="39" y="66"/>
                    <a:pt x="48" y="66"/>
                    <a:pt x="49" y="67"/>
                  </a:cubicBezTo>
                  <a:cubicBezTo>
                    <a:pt x="50" y="67"/>
                    <a:pt x="51" y="69"/>
                    <a:pt x="52" y="69"/>
                  </a:cubicBezTo>
                  <a:cubicBezTo>
                    <a:pt x="54" y="71"/>
                    <a:pt x="60" y="69"/>
                    <a:pt x="62" y="69"/>
                  </a:cubicBezTo>
                  <a:cubicBezTo>
                    <a:pt x="63" y="69"/>
                    <a:pt x="63" y="69"/>
                    <a:pt x="64" y="69"/>
                  </a:cubicBezTo>
                  <a:cubicBezTo>
                    <a:pt x="65" y="69"/>
                    <a:pt x="66" y="69"/>
                    <a:pt x="67" y="69"/>
                  </a:cubicBezTo>
                  <a:cubicBezTo>
                    <a:pt x="70" y="69"/>
                    <a:pt x="73" y="67"/>
                    <a:pt x="78" y="68"/>
                  </a:cubicBezTo>
                  <a:cubicBezTo>
                    <a:pt x="81" y="69"/>
                    <a:pt x="84" y="68"/>
                    <a:pt x="88" y="68"/>
                  </a:cubicBezTo>
                  <a:cubicBezTo>
                    <a:pt x="89" y="68"/>
                    <a:pt x="91" y="68"/>
                    <a:pt x="92" y="68"/>
                  </a:cubicBezTo>
                  <a:cubicBezTo>
                    <a:pt x="94" y="69"/>
                    <a:pt x="96" y="67"/>
                    <a:pt x="99" y="68"/>
                  </a:cubicBezTo>
                  <a:cubicBezTo>
                    <a:pt x="104" y="70"/>
                    <a:pt x="120" y="68"/>
                    <a:pt x="124" y="67"/>
                  </a:cubicBezTo>
                  <a:cubicBezTo>
                    <a:pt x="125" y="67"/>
                    <a:pt x="126" y="68"/>
                    <a:pt x="127" y="68"/>
                  </a:cubicBezTo>
                  <a:cubicBezTo>
                    <a:pt x="129" y="67"/>
                    <a:pt x="130" y="67"/>
                    <a:pt x="133" y="67"/>
                  </a:cubicBezTo>
                  <a:cubicBezTo>
                    <a:pt x="133" y="67"/>
                    <a:pt x="133" y="67"/>
                    <a:pt x="133" y="67"/>
                  </a:cubicBezTo>
                  <a:cubicBezTo>
                    <a:pt x="135" y="66"/>
                    <a:pt x="141" y="66"/>
                    <a:pt x="144" y="65"/>
                  </a:cubicBezTo>
                  <a:cubicBezTo>
                    <a:pt x="148" y="64"/>
                    <a:pt x="149" y="67"/>
                    <a:pt x="151" y="63"/>
                  </a:cubicBezTo>
                  <a:cubicBezTo>
                    <a:pt x="151" y="63"/>
                    <a:pt x="151" y="63"/>
                    <a:pt x="151" y="63"/>
                  </a:cubicBezTo>
                  <a:cubicBezTo>
                    <a:pt x="150" y="62"/>
                    <a:pt x="150" y="62"/>
                    <a:pt x="149" y="61"/>
                  </a:cubicBezTo>
                  <a:cubicBezTo>
                    <a:pt x="148" y="61"/>
                    <a:pt x="148" y="61"/>
                    <a:pt x="147" y="61"/>
                  </a:cubicBezTo>
                  <a:cubicBezTo>
                    <a:pt x="146" y="61"/>
                    <a:pt x="146" y="58"/>
                    <a:pt x="145" y="58"/>
                  </a:cubicBezTo>
                  <a:cubicBezTo>
                    <a:pt x="140" y="55"/>
                    <a:pt x="132" y="56"/>
                    <a:pt x="129" y="57"/>
                  </a:cubicBezTo>
                  <a:cubicBezTo>
                    <a:pt x="129" y="58"/>
                    <a:pt x="126" y="56"/>
                    <a:pt x="125" y="57"/>
                  </a:cubicBezTo>
                  <a:cubicBezTo>
                    <a:pt x="123" y="57"/>
                    <a:pt x="124" y="56"/>
                    <a:pt x="122" y="56"/>
                  </a:cubicBezTo>
                  <a:cubicBezTo>
                    <a:pt x="121" y="55"/>
                    <a:pt x="111" y="57"/>
                    <a:pt x="110" y="57"/>
                  </a:cubicBezTo>
                  <a:cubicBezTo>
                    <a:pt x="110" y="57"/>
                    <a:pt x="96" y="56"/>
                    <a:pt x="96" y="56"/>
                  </a:cubicBezTo>
                  <a:cubicBezTo>
                    <a:pt x="95" y="56"/>
                    <a:pt x="95" y="56"/>
                    <a:pt x="94" y="56"/>
                  </a:cubicBezTo>
                  <a:cubicBezTo>
                    <a:pt x="93" y="55"/>
                    <a:pt x="92" y="54"/>
                    <a:pt x="90" y="54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90" y="50"/>
                    <a:pt x="99" y="43"/>
                    <a:pt x="102" y="43"/>
                  </a:cubicBezTo>
                  <a:cubicBezTo>
                    <a:pt x="105" y="42"/>
                    <a:pt x="108" y="41"/>
                    <a:pt x="108" y="38"/>
                  </a:cubicBezTo>
                  <a:cubicBezTo>
                    <a:pt x="109" y="38"/>
                    <a:pt x="111" y="37"/>
                    <a:pt x="112" y="37"/>
                  </a:cubicBezTo>
                  <a:cubicBezTo>
                    <a:pt x="113" y="36"/>
                    <a:pt x="113" y="34"/>
                    <a:pt x="113" y="33"/>
                  </a:cubicBezTo>
                  <a:cubicBezTo>
                    <a:pt x="119" y="24"/>
                    <a:pt x="103" y="13"/>
                    <a:pt x="97" y="9"/>
                  </a:cubicBezTo>
                  <a:cubicBezTo>
                    <a:pt x="97" y="9"/>
                    <a:pt x="92" y="8"/>
                    <a:pt x="91" y="8"/>
                  </a:cubicBezTo>
                  <a:cubicBezTo>
                    <a:pt x="91" y="9"/>
                    <a:pt x="90" y="8"/>
                    <a:pt x="90" y="8"/>
                  </a:cubicBezTo>
                  <a:cubicBezTo>
                    <a:pt x="89" y="7"/>
                    <a:pt x="80" y="6"/>
                    <a:pt x="80" y="5"/>
                  </a:cubicBezTo>
                  <a:cubicBezTo>
                    <a:pt x="78" y="4"/>
                    <a:pt x="79" y="3"/>
                    <a:pt x="78" y="3"/>
                  </a:cubicBezTo>
                  <a:cubicBezTo>
                    <a:pt x="77" y="3"/>
                    <a:pt x="76" y="3"/>
                    <a:pt x="75" y="3"/>
                  </a:cubicBezTo>
                  <a:cubicBezTo>
                    <a:pt x="74" y="2"/>
                    <a:pt x="73" y="1"/>
                    <a:pt x="71" y="0"/>
                  </a:cubicBezTo>
                  <a:cubicBezTo>
                    <a:pt x="71" y="0"/>
                    <a:pt x="70" y="0"/>
                    <a:pt x="70" y="0"/>
                  </a:cubicBezTo>
                  <a:cubicBezTo>
                    <a:pt x="70" y="0"/>
                    <a:pt x="69" y="1"/>
                    <a:pt x="69" y="1"/>
                  </a:cubicBezTo>
                  <a:cubicBezTo>
                    <a:pt x="68" y="1"/>
                    <a:pt x="68" y="1"/>
                    <a:pt x="67" y="0"/>
                  </a:cubicBezTo>
                  <a:cubicBezTo>
                    <a:pt x="67" y="1"/>
                    <a:pt x="62" y="1"/>
                    <a:pt x="60" y="1"/>
                  </a:cubicBezTo>
                  <a:cubicBezTo>
                    <a:pt x="59" y="2"/>
                    <a:pt x="58" y="4"/>
                    <a:pt x="56" y="5"/>
                  </a:cubicBezTo>
                  <a:cubicBezTo>
                    <a:pt x="56" y="7"/>
                    <a:pt x="56" y="10"/>
                    <a:pt x="58" y="10"/>
                  </a:cubicBezTo>
                  <a:cubicBezTo>
                    <a:pt x="57" y="12"/>
                    <a:pt x="57" y="13"/>
                    <a:pt x="56" y="14"/>
                  </a:cubicBezTo>
                  <a:cubicBezTo>
                    <a:pt x="56" y="15"/>
                    <a:pt x="51" y="17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49" y="20"/>
                    <a:pt x="48" y="19"/>
                    <a:pt x="47" y="20"/>
                  </a:cubicBezTo>
                  <a:cubicBezTo>
                    <a:pt x="47" y="20"/>
                    <a:pt x="47" y="21"/>
                    <a:pt x="47" y="21"/>
                  </a:cubicBezTo>
                  <a:cubicBezTo>
                    <a:pt x="46" y="21"/>
                    <a:pt x="44" y="21"/>
                    <a:pt x="43" y="22"/>
                  </a:cubicBezTo>
                  <a:cubicBezTo>
                    <a:pt x="43" y="23"/>
                    <a:pt x="42" y="24"/>
                    <a:pt x="41" y="24"/>
                  </a:cubicBezTo>
                  <a:cubicBezTo>
                    <a:pt x="41" y="25"/>
                    <a:pt x="37" y="25"/>
                    <a:pt x="36" y="26"/>
                  </a:cubicBezTo>
                  <a:cubicBezTo>
                    <a:pt x="36" y="27"/>
                    <a:pt x="36" y="27"/>
                    <a:pt x="36" y="28"/>
                  </a:cubicBezTo>
                  <a:cubicBezTo>
                    <a:pt x="35" y="28"/>
                    <a:pt x="30" y="30"/>
                    <a:pt x="30" y="31"/>
                  </a:cubicBezTo>
                  <a:cubicBezTo>
                    <a:pt x="29" y="32"/>
                    <a:pt x="28" y="34"/>
                    <a:pt x="27" y="34"/>
                  </a:cubicBezTo>
                  <a:cubicBezTo>
                    <a:pt x="24" y="36"/>
                    <a:pt x="22" y="37"/>
                    <a:pt x="19" y="38"/>
                  </a:cubicBezTo>
                  <a:cubicBezTo>
                    <a:pt x="17" y="38"/>
                    <a:pt x="17" y="38"/>
                    <a:pt x="17" y="37"/>
                  </a:cubicBezTo>
                  <a:cubicBezTo>
                    <a:pt x="16" y="38"/>
                    <a:pt x="9" y="42"/>
                    <a:pt x="9" y="43"/>
                  </a:cubicBezTo>
                  <a:cubicBezTo>
                    <a:pt x="6" y="43"/>
                    <a:pt x="3" y="44"/>
                    <a:pt x="1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7"/>
                    <a:pt x="0" y="47"/>
                  </a:cubicBezTo>
                  <a:cubicBezTo>
                    <a:pt x="2" y="47"/>
                    <a:pt x="2" y="47"/>
                    <a:pt x="3" y="47"/>
                  </a:cubicBezTo>
                  <a:cubicBezTo>
                    <a:pt x="4" y="48"/>
                    <a:pt x="4" y="49"/>
                    <a:pt x="4" y="49"/>
                  </a:cubicBezTo>
                  <a:cubicBezTo>
                    <a:pt x="4" y="50"/>
                    <a:pt x="8" y="51"/>
                    <a:pt x="9" y="51"/>
                  </a:cubicBezTo>
                  <a:cubicBezTo>
                    <a:pt x="10" y="51"/>
                    <a:pt x="10" y="51"/>
                    <a:pt x="10" y="52"/>
                  </a:cubicBezTo>
                  <a:cubicBezTo>
                    <a:pt x="12" y="51"/>
                    <a:pt x="13" y="50"/>
                    <a:pt x="14" y="50"/>
                  </a:cubicBezTo>
                  <a:cubicBezTo>
                    <a:pt x="14" y="50"/>
                    <a:pt x="15" y="50"/>
                    <a:pt x="15" y="50"/>
                  </a:cubicBezTo>
                  <a:cubicBezTo>
                    <a:pt x="15" y="51"/>
                    <a:pt x="15" y="50"/>
                    <a:pt x="15" y="51"/>
                  </a:cubicBezTo>
                  <a:cubicBezTo>
                    <a:pt x="15" y="56"/>
                    <a:pt x="14" y="62"/>
                    <a:pt x="13" y="64"/>
                  </a:cubicBezTo>
                  <a:cubicBezTo>
                    <a:pt x="13" y="67"/>
                    <a:pt x="13" y="69"/>
                    <a:pt x="13" y="72"/>
                  </a:cubicBezTo>
                  <a:cubicBezTo>
                    <a:pt x="12" y="75"/>
                    <a:pt x="14" y="76"/>
                    <a:pt x="14" y="78"/>
                  </a:cubicBezTo>
                  <a:cubicBezTo>
                    <a:pt x="15" y="80"/>
                    <a:pt x="14" y="84"/>
                    <a:pt x="15" y="86"/>
                  </a:cubicBezTo>
                  <a:cubicBezTo>
                    <a:pt x="15" y="86"/>
                    <a:pt x="15" y="87"/>
                    <a:pt x="15" y="87"/>
                  </a:cubicBezTo>
                  <a:cubicBezTo>
                    <a:pt x="15" y="87"/>
                    <a:pt x="13" y="96"/>
                    <a:pt x="13" y="97"/>
                  </a:cubicBezTo>
                  <a:cubicBezTo>
                    <a:pt x="14" y="98"/>
                    <a:pt x="14" y="99"/>
                    <a:pt x="15" y="99"/>
                  </a:cubicBezTo>
                  <a:cubicBezTo>
                    <a:pt x="15" y="100"/>
                    <a:pt x="14" y="103"/>
                    <a:pt x="14" y="104"/>
                  </a:cubicBezTo>
                  <a:cubicBezTo>
                    <a:pt x="14" y="104"/>
                    <a:pt x="15" y="105"/>
                    <a:pt x="15" y="106"/>
                  </a:cubicBezTo>
                  <a:cubicBezTo>
                    <a:pt x="15" y="106"/>
                    <a:pt x="14" y="110"/>
                    <a:pt x="14" y="111"/>
                  </a:cubicBezTo>
                  <a:cubicBezTo>
                    <a:pt x="14" y="111"/>
                    <a:pt x="15" y="111"/>
                    <a:pt x="15" y="112"/>
                  </a:cubicBezTo>
                  <a:cubicBezTo>
                    <a:pt x="16" y="112"/>
                    <a:pt x="14" y="115"/>
                    <a:pt x="15" y="117"/>
                  </a:cubicBezTo>
                  <a:cubicBezTo>
                    <a:pt x="16" y="120"/>
                    <a:pt x="16" y="127"/>
                    <a:pt x="14" y="130"/>
                  </a:cubicBezTo>
                  <a:cubicBezTo>
                    <a:pt x="14" y="131"/>
                    <a:pt x="15" y="133"/>
                    <a:pt x="15" y="134"/>
                  </a:cubicBezTo>
                  <a:cubicBezTo>
                    <a:pt x="14" y="134"/>
                    <a:pt x="13" y="135"/>
                    <a:pt x="14" y="136"/>
                  </a:cubicBezTo>
                  <a:cubicBezTo>
                    <a:pt x="14" y="138"/>
                    <a:pt x="13" y="138"/>
                    <a:pt x="13" y="139"/>
                  </a:cubicBezTo>
                  <a:cubicBezTo>
                    <a:pt x="14" y="143"/>
                    <a:pt x="13" y="147"/>
                    <a:pt x="12" y="149"/>
                  </a:cubicBezTo>
                  <a:cubicBezTo>
                    <a:pt x="13" y="153"/>
                    <a:pt x="12" y="157"/>
                    <a:pt x="12" y="159"/>
                  </a:cubicBezTo>
                  <a:cubicBezTo>
                    <a:pt x="12" y="161"/>
                    <a:pt x="13" y="164"/>
                    <a:pt x="11" y="165"/>
                  </a:cubicBezTo>
                  <a:cubicBezTo>
                    <a:pt x="11" y="168"/>
                    <a:pt x="13" y="172"/>
                    <a:pt x="10" y="174"/>
                  </a:cubicBezTo>
                  <a:cubicBezTo>
                    <a:pt x="12" y="177"/>
                    <a:pt x="11" y="180"/>
                    <a:pt x="10" y="183"/>
                  </a:cubicBezTo>
                  <a:cubicBezTo>
                    <a:pt x="10" y="183"/>
                    <a:pt x="10" y="183"/>
                    <a:pt x="10" y="184"/>
                  </a:cubicBezTo>
                  <a:cubicBezTo>
                    <a:pt x="11" y="184"/>
                    <a:pt x="11" y="185"/>
                    <a:pt x="11" y="186"/>
                  </a:cubicBezTo>
                  <a:cubicBezTo>
                    <a:pt x="11" y="188"/>
                    <a:pt x="10" y="189"/>
                    <a:pt x="10" y="191"/>
                  </a:cubicBezTo>
                  <a:cubicBezTo>
                    <a:pt x="10" y="192"/>
                    <a:pt x="9" y="194"/>
                    <a:pt x="10" y="196"/>
                  </a:cubicBezTo>
                  <a:cubicBezTo>
                    <a:pt x="11" y="200"/>
                    <a:pt x="12" y="206"/>
                    <a:pt x="13" y="211"/>
                  </a:cubicBezTo>
                  <a:cubicBezTo>
                    <a:pt x="14" y="211"/>
                    <a:pt x="14" y="211"/>
                    <a:pt x="14" y="211"/>
                  </a:cubicBezTo>
                  <a:cubicBezTo>
                    <a:pt x="16" y="210"/>
                    <a:pt x="15" y="210"/>
                    <a:pt x="16" y="208"/>
                  </a:cubicBezTo>
                  <a:cubicBezTo>
                    <a:pt x="16" y="207"/>
                    <a:pt x="18" y="206"/>
                    <a:pt x="18" y="205"/>
                  </a:cubicBezTo>
                  <a:cubicBezTo>
                    <a:pt x="19" y="204"/>
                    <a:pt x="19" y="203"/>
                    <a:pt x="19" y="202"/>
                  </a:cubicBezTo>
                  <a:cubicBezTo>
                    <a:pt x="21" y="200"/>
                    <a:pt x="25" y="198"/>
                    <a:pt x="27" y="196"/>
                  </a:cubicBezTo>
                  <a:cubicBezTo>
                    <a:pt x="29" y="196"/>
                    <a:pt x="33" y="196"/>
                    <a:pt x="34" y="194"/>
                  </a:cubicBezTo>
                  <a:cubicBezTo>
                    <a:pt x="36" y="194"/>
                    <a:pt x="36" y="195"/>
                    <a:pt x="37" y="195"/>
                  </a:cubicBezTo>
                  <a:cubicBezTo>
                    <a:pt x="39" y="195"/>
                    <a:pt x="39" y="194"/>
                    <a:pt x="40" y="193"/>
                  </a:cubicBezTo>
                  <a:cubicBezTo>
                    <a:pt x="43" y="192"/>
                    <a:pt x="46" y="193"/>
                    <a:pt x="48" y="191"/>
                  </a:cubicBezTo>
                  <a:cubicBezTo>
                    <a:pt x="51" y="190"/>
                    <a:pt x="51" y="193"/>
                    <a:pt x="53" y="193"/>
                  </a:cubicBezTo>
                  <a:cubicBezTo>
                    <a:pt x="54" y="192"/>
                    <a:pt x="55" y="192"/>
                    <a:pt x="55" y="191"/>
                  </a:cubicBezTo>
                  <a:cubicBezTo>
                    <a:pt x="55" y="191"/>
                    <a:pt x="56" y="191"/>
                    <a:pt x="56" y="191"/>
                  </a:cubicBezTo>
                  <a:cubicBezTo>
                    <a:pt x="56" y="192"/>
                    <a:pt x="56" y="192"/>
                    <a:pt x="56" y="192"/>
                  </a:cubicBezTo>
                  <a:cubicBezTo>
                    <a:pt x="58" y="191"/>
                    <a:pt x="64" y="190"/>
                    <a:pt x="66" y="191"/>
                  </a:cubicBezTo>
                  <a:cubicBezTo>
                    <a:pt x="66" y="191"/>
                    <a:pt x="67" y="191"/>
                    <a:pt x="67" y="191"/>
                  </a:cubicBezTo>
                  <a:cubicBezTo>
                    <a:pt x="67" y="191"/>
                    <a:pt x="67" y="191"/>
                    <a:pt x="67" y="191"/>
                  </a:cubicBezTo>
                  <a:cubicBezTo>
                    <a:pt x="68" y="191"/>
                    <a:pt x="68" y="191"/>
                    <a:pt x="68" y="191"/>
                  </a:cubicBezTo>
                  <a:cubicBezTo>
                    <a:pt x="70" y="191"/>
                    <a:pt x="71" y="191"/>
                    <a:pt x="72" y="192"/>
                  </a:cubicBezTo>
                  <a:cubicBezTo>
                    <a:pt x="73" y="191"/>
                    <a:pt x="79" y="192"/>
                    <a:pt x="79" y="192"/>
                  </a:cubicBezTo>
                  <a:cubicBezTo>
                    <a:pt x="81" y="192"/>
                    <a:pt x="90" y="192"/>
                    <a:pt x="91" y="191"/>
                  </a:cubicBezTo>
                  <a:cubicBezTo>
                    <a:pt x="93" y="191"/>
                    <a:pt x="94" y="194"/>
                    <a:pt x="97" y="193"/>
                  </a:cubicBezTo>
                  <a:cubicBezTo>
                    <a:pt x="100" y="192"/>
                    <a:pt x="108" y="195"/>
                    <a:pt x="111" y="196"/>
                  </a:cubicBezTo>
                  <a:cubicBezTo>
                    <a:pt x="112" y="196"/>
                    <a:pt x="113" y="195"/>
                    <a:pt x="114" y="195"/>
                  </a:cubicBezTo>
                  <a:cubicBezTo>
                    <a:pt x="116" y="196"/>
                    <a:pt x="117" y="197"/>
                    <a:pt x="119" y="196"/>
                  </a:cubicBezTo>
                  <a:cubicBezTo>
                    <a:pt x="122" y="195"/>
                    <a:pt x="128" y="200"/>
                    <a:pt x="130" y="200"/>
                  </a:cubicBezTo>
                  <a:cubicBezTo>
                    <a:pt x="132" y="199"/>
                    <a:pt x="142" y="200"/>
                    <a:pt x="144" y="202"/>
                  </a:cubicBezTo>
                  <a:cubicBezTo>
                    <a:pt x="145" y="202"/>
                    <a:pt x="146" y="202"/>
                    <a:pt x="147" y="202"/>
                  </a:cubicBezTo>
                  <a:cubicBezTo>
                    <a:pt x="149" y="202"/>
                    <a:pt x="152" y="204"/>
                    <a:pt x="155" y="203"/>
                  </a:cubicBezTo>
                  <a:cubicBezTo>
                    <a:pt x="160" y="201"/>
                    <a:pt x="161" y="200"/>
                    <a:pt x="166" y="197"/>
                  </a:cubicBezTo>
                  <a:cubicBezTo>
                    <a:pt x="171" y="193"/>
                    <a:pt x="166" y="176"/>
                    <a:pt x="167" y="171"/>
                  </a:cubicBezTo>
                  <a:close/>
                  <a:moveTo>
                    <a:pt x="70" y="155"/>
                  </a:moveTo>
                  <a:cubicBezTo>
                    <a:pt x="70" y="157"/>
                    <a:pt x="70" y="159"/>
                    <a:pt x="70" y="161"/>
                  </a:cubicBezTo>
                  <a:cubicBezTo>
                    <a:pt x="70" y="162"/>
                    <a:pt x="69" y="167"/>
                    <a:pt x="69" y="168"/>
                  </a:cubicBezTo>
                  <a:cubicBezTo>
                    <a:pt x="64" y="172"/>
                    <a:pt x="49" y="171"/>
                    <a:pt x="42" y="171"/>
                  </a:cubicBezTo>
                  <a:cubicBezTo>
                    <a:pt x="38" y="172"/>
                    <a:pt x="36" y="173"/>
                    <a:pt x="32" y="17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0" y="171"/>
                    <a:pt x="30" y="169"/>
                    <a:pt x="30" y="168"/>
                  </a:cubicBezTo>
                  <a:cubicBezTo>
                    <a:pt x="29" y="167"/>
                    <a:pt x="26" y="166"/>
                    <a:pt x="25" y="165"/>
                  </a:cubicBezTo>
                  <a:cubicBezTo>
                    <a:pt x="25" y="163"/>
                    <a:pt x="24" y="161"/>
                    <a:pt x="23" y="160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24" y="158"/>
                    <a:pt x="23" y="154"/>
                    <a:pt x="23" y="152"/>
                  </a:cubicBezTo>
                  <a:cubicBezTo>
                    <a:pt x="25" y="151"/>
                    <a:pt x="24" y="149"/>
                    <a:pt x="26" y="148"/>
                  </a:cubicBezTo>
                  <a:cubicBezTo>
                    <a:pt x="26" y="149"/>
                    <a:pt x="29" y="146"/>
                    <a:pt x="32" y="146"/>
                  </a:cubicBezTo>
                  <a:cubicBezTo>
                    <a:pt x="34" y="146"/>
                    <a:pt x="35" y="143"/>
                    <a:pt x="37" y="143"/>
                  </a:cubicBezTo>
                  <a:cubicBezTo>
                    <a:pt x="40" y="142"/>
                    <a:pt x="42" y="143"/>
                    <a:pt x="45" y="143"/>
                  </a:cubicBezTo>
                  <a:cubicBezTo>
                    <a:pt x="47" y="142"/>
                    <a:pt x="50" y="142"/>
                    <a:pt x="51" y="142"/>
                  </a:cubicBezTo>
                  <a:cubicBezTo>
                    <a:pt x="56" y="141"/>
                    <a:pt x="65" y="144"/>
                    <a:pt x="67" y="141"/>
                  </a:cubicBezTo>
                  <a:cubicBezTo>
                    <a:pt x="68" y="141"/>
                    <a:pt x="68" y="141"/>
                    <a:pt x="69" y="141"/>
                  </a:cubicBezTo>
                  <a:cubicBezTo>
                    <a:pt x="70" y="144"/>
                    <a:pt x="70" y="146"/>
                    <a:pt x="71" y="149"/>
                  </a:cubicBezTo>
                  <a:cubicBezTo>
                    <a:pt x="72" y="152"/>
                    <a:pt x="69" y="153"/>
                    <a:pt x="70" y="155"/>
                  </a:cubicBezTo>
                  <a:close/>
                  <a:moveTo>
                    <a:pt x="70" y="124"/>
                  </a:moveTo>
                  <a:cubicBezTo>
                    <a:pt x="70" y="123"/>
                    <a:pt x="70" y="123"/>
                    <a:pt x="70" y="123"/>
                  </a:cubicBezTo>
                  <a:cubicBezTo>
                    <a:pt x="70" y="123"/>
                    <a:pt x="70" y="124"/>
                    <a:pt x="70" y="124"/>
                  </a:cubicBezTo>
                  <a:cubicBezTo>
                    <a:pt x="70" y="124"/>
                    <a:pt x="62" y="127"/>
                    <a:pt x="62" y="127"/>
                  </a:cubicBezTo>
                  <a:cubicBezTo>
                    <a:pt x="62" y="127"/>
                    <a:pt x="55" y="128"/>
                    <a:pt x="54" y="129"/>
                  </a:cubicBezTo>
                  <a:cubicBezTo>
                    <a:pt x="54" y="129"/>
                    <a:pt x="53" y="129"/>
                    <a:pt x="53" y="129"/>
                  </a:cubicBezTo>
                  <a:cubicBezTo>
                    <a:pt x="45" y="129"/>
                    <a:pt x="37" y="132"/>
                    <a:pt x="30" y="127"/>
                  </a:cubicBezTo>
                  <a:cubicBezTo>
                    <a:pt x="30" y="127"/>
                    <a:pt x="30" y="126"/>
                    <a:pt x="30" y="126"/>
                  </a:cubicBezTo>
                  <a:cubicBezTo>
                    <a:pt x="28" y="125"/>
                    <a:pt x="28" y="124"/>
                    <a:pt x="25" y="121"/>
                  </a:cubicBezTo>
                  <a:cubicBezTo>
                    <a:pt x="26" y="120"/>
                    <a:pt x="25" y="118"/>
                    <a:pt x="25" y="118"/>
                  </a:cubicBezTo>
                  <a:cubicBezTo>
                    <a:pt x="25" y="113"/>
                    <a:pt x="29" y="110"/>
                    <a:pt x="32" y="109"/>
                  </a:cubicBezTo>
                  <a:cubicBezTo>
                    <a:pt x="33" y="108"/>
                    <a:pt x="35" y="108"/>
                    <a:pt x="36" y="108"/>
                  </a:cubicBezTo>
                  <a:cubicBezTo>
                    <a:pt x="38" y="107"/>
                    <a:pt x="40" y="106"/>
                    <a:pt x="42" y="105"/>
                  </a:cubicBezTo>
                  <a:cubicBezTo>
                    <a:pt x="43" y="105"/>
                    <a:pt x="49" y="105"/>
                    <a:pt x="49" y="104"/>
                  </a:cubicBezTo>
                  <a:cubicBezTo>
                    <a:pt x="51" y="104"/>
                    <a:pt x="58" y="105"/>
                    <a:pt x="59" y="105"/>
                  </a:cubicBezTo>
                  <a:cubicBezTo>
                    <a:pt x="61" y="105"/>
                    <a:pt x="65" y="103"/>
                    <a:pt x="68" y="104"/>
                  </a:cubicBezTo>
                  <a:cubicBezTo>
                    <a:pt x="68" y="104"/>
                    <a:pt x="69" y="103"/>
                    <a:pt x="69" y="103"/>
                  </a:cubicBezTo>
                  <a:cubicBezTo>
                    <a:pt x="69" y="103"/>
                    <a:pt x="71" y="104"/>
                    <a:pt x="71" y="104"/>
                  </a:cubicBezTo>
                  <a:cubicBezTo>
                    <a:pt x="73" y="105"/>
                    <a:pt x="72" y="110"/>
                    <a:pt x="72" y="112"/>
                  </a:cubicBezTo>
                  <a:cubicBezTo>
                    <a:pt x="71" y="115"/>
                    <a:pt x="73" y="121"/>
                    <a:pt x="70" y="1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8" name="Freeform 59">
              <a:extLst>
                <a:ext uri="{FF2B5EF4-FFF2-40B4-BE49-F238E27FC236}">
                  <a16:creationId xmlns="" xmlns:a16="http://schemas.microsoft.com/office/drawing/2014/main" id="{417B056A-A9FC-C04D-AA75-B778E01BA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876" y="3000376"/>
              <a:ext cx="412750" cy="681038"/>
            </a:xfrm>
            <a:custGeom>
              <a:avLst/>
              <a:gdLst>
                <a:gd name="T0" fmla="*/ 103 w 136"/>
                <a:gd name="T1" fmla="*/ 7 h 223"/>
                <a:gd name="T2" fmla="*/ 106 w 136"/>
                <a:gd name="T3" fmla="*/ 25 h 223"/>
                <a:gd name="T4" fmla="*/ 103 w 136"/>
                <a:gd name="T5" fmla="*/ 38 h 223"/>
                <a:gd name="T6" fmla="*/ 94 w 136"/>
                <a:gd name="T7" fmla="*/ 60 h 223"/>
                <a:gd name="T8" fmla="*/ 105 w 136"/>
                <a:gd name="T9" fmla="*/ 71 h 223"/>
                <a:gd name="T10" fmla="*/ 116 w 136"/>
                <a:gd name="T11" fmla="*/ 53 h 223"/>
                <a:gd name="T12" fmla="*/ 119 w 136"/>
                <a:gd name="T13" fmla="*/ 38 h 223"/>
                <a:gd name="T14" fmla="*/ 124 w 136"/>
                <a:gd name="T15" fmla="*/ 9 h 223"/>
                <a:gd name="T16" fmla="*/ 135 w 136"/>
                <a:gd name="T17" fmla="*/ 25 h 223"/>
                <a:gd name="T18" fmla="*/ 128 w 136"/>
                <a:gd name="T19" fmla="*/ 42 h 223"/>
                <a:gd name="T20" fmla="*/ 124 w 136"/>
                <a:gd name="T21" fmla="*/ 63 h 223"/>
                <a:gd name="T22" fmla="*/ 96 w 136"/>
                <a:gd name="T23" fmla="*/ 85 h 223"/>
                <a:gd name="T24" fmla="*/ 92 w 136"/>
                <a:gd name="T25" fmla="*/ 129 h 223"/>
                <a:gd name="T26" fmla="*/ 86 w 136"/>
                <a:gd name="T27" fmla="*/ 160 h 223"/>
                <a:gd name="T28" fmla="*/ 79 w 136"/>
                <a:gd name="T29" fmla="*/ 176 h 223"/>
                <a:gd name="T30" fmla="*/ 69 w 136"/>
                <a:gd name="T31" fmla="*/ 162 h 223"/>
                <a:gd name="T32" fmla="*/ 61 w 136"/>
                <a:gd name="T33" fmla="*/ 174 h 223"/>
                <a:gd name="T34" fmla="*/ 52 w 136"/>
                <a:gd name="T35" fmla="*/ 223 h 223"/>
                <a:gd name="T36" fmla="*/ 45 w 136"/>
                <a:gd name="T37" fmla="*/ 211 h 223"/>
                <a:gd name="T38" fmla="*/ 46 w 136"/>
                <a:gd name="T39" fmla="*/ 152 h 223"/>
                <a:gd name="T40" fmla="*/ 27 w 136"/>
                <a:gd name="T41" fmla="*/ 153 h 223"/>
                <a:gd name="T42" fmla="*/ 2 w 136"/>
                <a:gd name="T43" fmla="*/ 149 h 223"/>
                <a:gd name="T44" fmla="*/ 2 w 136"/>
                <a:gd name="T45" fmla="*/ 126 h 223"/>
                <a:gd name="T46" fmla="*/ 7 w 136"/>
                <a:gd name="T47" fmla="*/ 95 h 223"/>
                <a:gd name="T48" fmla="*/ 11 w 136"/>
                <a:gd name="T49" fmla="*/ 68 h 223"/>
                <a:gd name="T50" fmla="*/ 15 w 136"/>
                <a:gd name="T51" fmla="*/ 50 h 223"/>
                <a:gd name="T52" fmla="*/ 30 w 136"/>
                <a:gd name="T53" fmla="*/ 65 h 223"/>
                <a:gd name="T54" fmla="*/ 28 w 136"/>
                <a:gd name="T55" fmla="*/ 74 h 223"/>
                <a:gd name="T56" fmla="*/ 29 w 136"/>
                <a:gd name="T57" fmla="*/ 100 h 223"/>
                <a:gd name="T58" fmla="*/ 47 w 136"/>
                <a:gd name="T59" fmla="*/ 90 h 223"/>
                <a:gd name="T60" fmla="*/ 49 w 136"/>
                <a:gd name="T61" fmla="*/ 64 h 223"/>
                <a:gd name="T62" fmla="*/ 50 w 136"/>
                <a:gd name="T63" fmla="*/ 31 h 223"/>
                <a:gd name="T64" fmla="*/ 66 w 136"/>
                <a:gd name="T65" fmla="*/ 4 h 223"/>
                <a:gd name="T66" fmla="*/ 69 w 136"/>
                <a:gd name="T67" fmla="*/ 34 h 223"/>
                <a:gd name="T68" fmla="*/ 65 w 136"/>
                <a:gd name="T69" fmla="*/ 55 h 223"/>
                <a:gd name="T70" fmla="*/ 65 w 136"/>
                <a:gd name="T71" fmla="*/ 97 h 223"/>
                <a:gd name="T72" fmla="*/ 69 w 136"/>
                <a:gd name="T73" fmla="*/ 126 h 223"/>
                <a:gd name="T74" fmla="*/ 62 w 136"/>
                <a:gd name="T75" fmla="*/ 139 h 223"/>
                <a:gd name="T76" fmla="*/ 74 w 136"/>
                <a:gd name="T77" fmla="*/ 153 h 223"/>
                <a:gd name="T78" fmla="*/ 82 w 136"/>
                <a:gd name="T79" fmla="*/ 139 h 223"/>
                <a:gd name="T80" fmla="*/ 85 w 136"/>
                <a:gd name="T81" fmla="*/ 97 h 223"/>
                <a:gd name="T82" fmla="*/ 75 w 136"/>
                <a:gd name="T83" fmla="*/ 85 h 223"/>
                <a:gd name="T84" fmla="*/ 66 w 136"/>
                <a:gd name="T85" fmla="*/ 91 h 223"/>
                <a:gd name="T86" fmla="*/ 69 w 136"/>
                <a:gd name="T87" fmla="*/ 81 h 223"/>
                <a:gd name="T88" fmla="*/ 87 w 136"/>
                <a:gd name="T89" fmla="*/ 54 h 223"/>
                <a:gd name="T90" fmla="*/ 91 w 136"/>
                <a:gd name="T91" fmla="*/ 12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6" h="223">
                  <a:moveTo>
                    <a:pt x="94" y="2"/>
                  </a:moveTo>
                  <a:cubicBezTo>
                    <a:pt x="96" y="3"/>
                    <a:pt x="100" y="3"/>
                    <a:pt x="101" y="4"/>
                  </a:cubicBezTo>
                  <a:cubicBezTo>
                    <a:pt x="102" y="5"/>
                    <a:pt x="102" y="6"/>
                    <a:pt x="103" y="7"/>
                  </a:cubicBezTo>
                  <a:cubicBezTo>
                    <a:pt x="104" y="9"/>
                    <a:pt x="106" y="12"/>
                    <a:pt x="106" y="13"/>
                  </a:cubicBezTo>
                  <a:cubicBezTo>
                    <a:pt x="107" y="15"/>
                    <a:pt x="106" y="19"/>
                    <a:pt x="106" y="20"/>
                  </a:cubicBezTo>
                  <a:cubicBezTo>
                    <a:pt x="106" y="22"/>
                    <a:pt x="106" y="23"/>
                    <a:pt x="106" y="25"/>
                  </a:cubicBezTo>
                  <a:cubicBezTo>
                    <a:pt x="105" y="27"/>
                    <a:pt x="105" y="29"/>
                    <a:pt x="104" y="31"/>
                  </a:cubicBezTo>
                  <a:cubicBezTo>
                    <a:pt x="104" y="33"/>
                    <a:pt x="104" y="35"/>
                    <a:pt x="104" y="36"/>
                  </a:cubicBezTo>
                  <a:cubicBezTo>
                    <a:pt x="103" y="37"/>
                    <a:pt x="103" y="37"/>
                    <a:pt x="103" y="38"/>
                  </a:cubicBezTo>
                  <a:cubicBezTo>
                    <a:pt x="102" y="39"/>
                    <a:pt x="103" y="41"/>
                    <a:pt x="103" y="42"/>
                  </a:cubicBezTo>
                  <a:cubicBezTo>
                    <a:pt x="103" y="43"/>
                    <a:pt x="103" y="44"/>
                    <a:pt x="103" y="46"/>
                  </a:cubicBezTo>
                  <a:cubicBezTo>
                    <a:pt x="100" y="51"/>
                    <a:pt x="96" y="54"/>
                    <a:pt x="94" y="60"/>
                  </a:cubicBezTo>
                  <a:cubicBezTo>
                    <a:pt x="94" y="62"/>
                    <a:pt x="96" y="72"/>
                    <a:pt x="96" y="73"/>
                  </a:cubicBezTo>
                  <a:cubicBezTo>
                    <a:pt x="99" y="73"/>
                    <a:pt x="100" y="73"/>
                    <a:pt x="102" y="72"/>
                  </a:cubicBezTo>
                  <a:cubicBezTo>
                    <a:pt x="103" y="72"/>
                    <a:pt x="104" y="72"/>
                    <a:pt x="105" y="71"/>
                  </a:cubicBezTo>
                  <a:cubicBezTo>
                    <a:pt x="110" y="70"/>
                    <a:pt x="110" y="66"/>
                    <a:pt x="112" y="60"/>
                  </a:cubicBezTo>
                  <a:cubicBezTo>
                    <a:pt x="112" y="58"/>
                    <a:pt x="115" y="56"/>
                    <a:pt x="116" y="54"/>
                  </a:cubicBezTo>
                  <a:cubicBezTo>
                    <a:pt x="116" y="54"/>
                    <a:pt x="116" y="53"/>
                    <a:pt x="116" y="53"/>
                  </a:cubicBezTo>
                  <a:cubicBezTo>
                    <a:pt x="116" y="53"/>
                    <a:pt x="118" y="48"/>
                    <a:pt x="117" y="47"/>
                  </a:cubicBezTo>
                  <a:cubicBezTo>
                    <a:pt x="118" y="47"/>
                    <a:pt x="119" y="47"/>
                    <a:pt x="119" y="45"/>
                  </a:cubicBezTo>
                  <a:cubicBezTo>
                    <a:pt x="119" y="43"/>
                    <a:pt x="119" y="41"/>
                    <a:pt x="119" y="38"/>
                  </a:cubicBezTo>
                  <a:cubicBezTo>
                    <a:pt x="118" y="35"/>
                    <a:pt x="120" y="23"/>
                    <a:pt x="122" y="19"/>
                  </a:cubicBezTo>
                  <a:cubicBezTo>
                    <a:pt x="122" y="18"/>
                    <a:pt x="122" y="18"/>
                    <a:pt x="121" y="19"/>
                  </a:cubicBezTo>
                  <a:cubicBezTo>
                    <a:pt x="119" y="13"/>
                    <a:pt x="118" y="11"/>
                    <a:pt x="124" y="9"/>
                  </a:cubicBezTo>
                  <a:cubicBezTo>
                    <a:pt x="126" y="9"/>
                    <a:pt x="126" y="8"/>
                    <a:pt x="128" y="9"/>
                  </a:cubicBezTo>
                  <a:cubicBezTo>
                    <a:pt x="132" y="11"/>
                    <a:pt x="134" y="17"/>
                    <a:pt x="135" y="22"/>
                  </a:cubicBezTo>
                  <a:cubicBezTo>
                    <a:pt x="135" y="23"/>
                    <a:pt x="135" y="24"/>
                    <a:pt x="135" y="25"/>
                  </a:cubicBezTo>
                  <a:cubicBezTo>
                    <a:pt x="135" y="26"/>
                    <a:pt x="136" y="27"/>
                    <a:pt x="136" y="29"/>
                  </a:cubicBezTo>
                  <a:cubicBezTo>
                    <a:pt x="135" y="29"/>
                    <a:pt x="135" y="29"/>
                    <a:pt x="134" y="30"/>
                  </a:cubicBezTo>
                  <a:cubicBezTo>
                    <a:pt x="135" y="35"/>
                    <a:pt x="130" y="39"/>
                    <a:pt x="128" y="42"/>
                  </a:cubicBezTo>
                  <a:cubicBezTo>
                    <a:pt x="128" y="44"/>
                    <a:pt x="127" y="46"/>
                    <a:pt x="127" y="48"/>
                  </a:cubicBezTo>
                  <a:cubicBezTo>
                    <a:pt x="127" y="48"/>
                    <a:pt x="126" y="49"/>
                    <a:pt x="126" y="50"/>
                  </a:cubicBezTo>
                  <a:cubicBezTo>
                    <a:pt x="128" y="53"/>
                    <a:pt x="126" y="59"/>
                    <a:pt x="124" y="63"/>
                  </a:cubicBezTo>
                  <a:cubicBezTo>
                    <a:pt x="123" y="66"/>
                    <a:pt x="124" y="69"/>
                    <a:pt x="123" y="74"/>
                  </a:cubicBezTo>
                  <a:cubicBezTo>
                    <a:pt x="122" y="78"/>
                    <a:pt x="117" y="84"/>
                    <a:pt x="114" y="85"/>
                  </a:cubicBezTo>
                  <a:cubicBezTo>
                    <a:pt x="109" y="88"/>
                    <a:pt x="100" y="78"/>
                    <a:pt x="96" y="85"/>
                  </a:cubicBezTo>
                  <a:cubicBezTo>
                    <a:pt x="95" y="86"/>
                    <a:pt x="95" y="89"/>
                    <a:pt x="94" y="91"/>
                  </a:cubicBezTo>
                  <a:cubicBezTo>
                    <a:pt x="94" y="98"/>
                    <a:pt x="94" y="106"/>
                    <a:pt x="94" y="113"/>
                  </a:cubicBezTo>
                  <a:cubicBezTo>
                    <a:pt x="94" y="119"/>
                    <a:pt x="93" y="124"/>
                    <a:pt x="92" y="129"/>
                  </a:cubicBezTo>
                  <a:cubicBezTo>
                    <a:pt x="92" y="130"/>
                    <a:pt x="92" y="142"/>
                    <a:pt x="92" y="142"/>
                  </a:cubicBezTo>
                  <a:cubicBezTo>
                    <a:pt x="92" y="143"/>
                    <a:pt x="89" y="153"/>
                    <a:pt x="90" y="154"/>
                  </a:cubicBezTo>
                  <a:cubicBezTo>
                    <a:pt x="88" y="155"/>
                    <a:pt x="87" y="158"/>
                    <a:pt x="86" y="160"/>
                  </a:cubicBezTo>
                  <a:cubicBezTo>
                    <a:pt x="86" y="162"/>
                    <a:pt x="86" y="164"/>
                    <a:pt x="86" y="166"/>
                  </a:cubicBezTo>
                  <a:cubicBezTo>
                    <a:pt x="84" y="168"/>
                    <a:pt x="84" y="170"/>
                    <a:pt x="83" y="172"/>
                  </a:cubicBezTo>
                  <a:cubicBezTo>
                    <a:pt x="83" y="173"/>
                    <a:pt x="80" y="175"/>
                    <a:pt x="79" y="176"/>
                  </a:cubicBezTo>
                  <a:cubicBezTo>
                    <a:pt x="78" y="177"/>
                    <a:pt x="72" y="173"/>
                    <a:pt x="71" y="171"/>
                  </a:cubicBezTo>
                  <a:cubicBezTo>
                    <a:pt x="71" y="170"/>
                    <a:pt x="69" y="168"/>
                    <a:pt x="69" y="166"/>
                  </a:cubicBezTo>
                  <a:cubicBezTo>
                    <a:pt x="68" y="165"/>
                    <a:pt x="68" y="163"/>
                    <a:pt x="69" y="162"/>
                  </a:cubicBezTo>
                  <a:cubicBezTo>
                    <a:pt x="67" y="158"/>
                    <a:pt x="65" y="149"/>
                    <a:pt x="61" y="149"/>
                  </a:cubicBezTo>
                  <a:cubicBezTo>
                    <a:pt x="61" y="156"/>
                    <a:pt x="61" y="162"/>
                    <a:pt x="60" y="169"/>
                  </a:cubicBezTo>
                  <a:cubicBezTo>
                    <a:pt x="61" y="171"/>
                    <a:pt x="61" y="172"/>
                    <a:pt x="61" y="174"/>
                  </a:cubicBezTo>
                  <a:cubicBezTo>
                    <a:pt x="60" y="177"/>
                    <a:pt x="59" y="180"/>
                    <a:pt x="58" y="183"/>
                  </a:cubicBezTo>
                  <a:cubicBezTo>
                    <a:pt x="58" y="188"/>
                    <a:pt x="58" y="194"/>
                    <a:pt x="58" y="199"/>
                  </a:cubicBezTo>
                  <a:cubicBezTo>
                    <a:pt x="58" y="209"/>
                    <a:pt x="61" y="222"/>
                    <a:pt x="52" y="223"/>
                  </a:cubicBezTo>
                  <a:cubicBezTo>
                    <a:pt x="51" y="221"/>
                    <a:pt x="48" y="222"/>
                    <a:pt x="47" y="220"/>
                  </a:cubicBezTo>
                  <a:cubicBezTo>
                    <a:pt x="47" y="218"/>
                    <a:pt x="47" y="217"/>
                    <a:pt x="47" y="215"/>
                  </a:cubicBezTo>
                  <a:cubicBezTo>
                    <a:pt x="46" y="213"/>
                    <a:pt x="45" y="212"/>
                    <a:pt x="45" y="211"/>
                  </a:cubicBezTo>
                  <a:cubicBezTo>
                    <a:pt x="43" y="207"/>
                    <a:pt x="45" y="202"/>
                    <a:pt x="44" y="198"/>
                  </a:cubicBezTo>
                  <a:cubicBezTo>
                    <a:pt x="43" y="190"/>
                    <a:pt x="43" y="178"/>
                    <a:pt x="44" y="170"/>
                  </a:cubicBezTo>
                  <a:cubicBezTo>
                    <a:pt x="46" y="163"/>
                    <a:pt x="43" y="156"/>
                    <a:pt x="46" y="152"/>
                  </a:cubicBezTo>
                  <a:cubicBezTo>
                    <a:pt x="45" y="150"/>
                    <a:pt x="44" y="148"/>
                    <a:pt x="41" y="148"/>
                  </a:cubicBezTo>
                  <a:cubicBezTo>
                    <a:pt x="39" y="148"/>
                    <a:pt x="37" y="150"/>
                    <a:pt x="36" y="150"/>
                  </a:cubicBezTo>
                  <a:cubicBezTo>
                    <a:pt x="33" y="151"/>
                    <a:pt x="29" y="151"/>
                    <a:pt x="27" y="153"/>
                  </a:cubicBezTo>
                  <a:cubicBezTo>
                    <a:pt x="26" y="157"/>
                    <a:pt x="10" y="158"/>
                    <a:pt x="6" y="155"/>
                  </a:cubicBezTo>
                  <a:cubicBezTo>
                    <a:pt x="5" y="154"/>
                    <a:pt x="5" y="153"/>
                    <a:pt x="5" y="151"/>
                  </a:cubicBezTo>
                  <a:cubicBezTo>
                    <a:pt x="4" y="151"/>
                    <a:pt x="3" y="150"/>
                    <a:pt x="2" y="149"/>
                  </a:cubicBezTo>
                  <a:cubicBezTo>
                    <a:pt x="1" y="146"/>
                    <a:pt x="2" y="142"/>
                    <a:pt x="1" y="139"/>
                  </a:cubicBezTo>
                  <a:cubicBezTo>
                    <a:pt x="1" y="136"/>
                    <a:pt x="0" y="134"/>
                    <a:pt x="0" y="132"/>
                  </a:cubicBezTo>
                  <a:cubicBezTo>
                    <a:pt x="1" y="130"/>
                    <a:pt x="2" y="127"/>
                    <a:pt x="2" y="126"/>
                  </a:cubicBezTo>
                  <a:cubicBezTo>
                    <a:pt x="2" y="125"/>
                    <a:pt x="2" y="116"/>
                    <a:pt x="2" y="115"/>
                  </a:cubicBezTo>
                  <a:cubicBezTo>
                    <a:pt x="3" y="111"/>
                    <a:pt x="5" y="107"/>
                    <a:pt x="7" y="105"/>
                  </a:cubicBezTo>
                  <a:cubicBezTo>
                    <a:pt x="7" y="102"/>
                    <a:pt x="7" y="98"/>
                    <a:pt x="7" y="95"/>
                  </a:cubicBezTo>
                  <a:cubicBezTo>
                    <a:pt x="8" y="94"/>
                    <a:pt x="9" y="93"/>
                    <a:pt x="10" y="92"/>
                  </a:cubicBezTo>
                  <a:cubicBezTo>
                    <a:pt x="11" y="89"/>
                    <a:pt x="10" y="86"/>
                    <a:pt x="11" y="84"/>
                  </a:cubicBezTo>
                  <a:cubicBezTo>
                    <a:pt x="12" y="82"/>
                    <a:pt x="10" y="71"/>
                    <a:pt x="11" y="68"/>
                  </a:cubicBezTo>
                  <a:cubicBezTo>
                    <a:pt x="11" y="66"/>
                    <a:pt x="11" y="64"/>
                    <a:pt x="10" y="62"/>
                  </a:cubicBezTo>
                  <a:cubicBezTo>
                    <a:pt x="11" y="61"/>
                    <a:pt x="14" y="51"/>
                    <a:pt x="14" y="50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7" y="47"/>
                    <a:pt x="23" y="32"/>
                    <a:pt x="30" y="38"/>
                  </a:cubicBezTo>
                  <a:cubicBezTo>
                    <a:pt x="37" y="45"/>
                    <a:pt x="27" y="48"/>
                    <a:pt x="29" y="53"/>
                  </a:cubicBezTo>
                  <a:cubicBezTo>
                    <a:pt x="30" y="57"/>
                    <a:pt x="31" y="60"/>
                    <a:pt x="30" y="65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8"/>
                    <a:pt x="29" y="69"/>
                    <a:pt x="28" y="70"/>
                  </a:cubicBezTo>
                  <a:cubicBezTo>
                    <a:pt x="28" y="71"/>
                    <a:pt x="28" y="73"/>
                    <a:pt x="28" y="74"/>
                  </a:cubicBezTo>
                  <a:cubicBezTo>
                    <a:pt x="27" y="80"/>
                    <a:pt x="28" y="80"/>
                    <a:pt x="25" y="84"/>
                  </a:cubicBezTo>
                  <a:cubicBezTo>
                    <a:pt x="25" y="86"/>
                    <a:pt x="26" y="87"/>
                    <a:pt x="27" y="88"/>
                  </a:cubicBezTo>
                  <a:cubicBezTo>
                    <a:pt x="27" y="90"/>
                    <a:pt x="28" y="98"/>
                    <a:pt x="29" y="100"/>
                  </a:cubicBezTo>
                  <a:cubicBezTo>
                    <a:pt x="31" y="100"/>
                    <a:pt x="34" y="99"/>
                    <a:pt x="35" y="98"/>
                  </a:cubicBezTo>
                  <a:cubicBezTo>
                    <a:pt x="36" y="98"/>
                    <a:pt x="37" y="98"/>
                    <a:pt x="38" y="98"/>
                  </a:cubicBezTo>
                  <a:cubicBezTo>
                    <a:pt x="40" y="95"/>
                    <a:pt x="45" y="93"/>
                    <a:pt x="47" y="90"/>
                  </a:cubicBezTo>
                  <a:cubicBezTo>
                    <a:pt x="48" y="89"/>
                    <a:pt x="51" y="87"/>
                    <a:pt x="49" y="86"/>
                  </a:cubicBezTo>
                  <a:cubicBezTo>
                    <a:pt x="50" y="85"/>
                    <a:pt x="51" y="84"/>
                    <a:pt x="52" y="82"/>
                  </a:cubicBezTo>
                  <a:cubicBezTo>
                    <a:pt x="53" y="76"/>
                    <a:pt x="50" y="69"/>
                    <a:pt x="49" y="64"/>
                  </a:cubicBezTo>
                  <a:cubicBezTo>
                    <a:pt x="49" y="64"/>
                    <a:pt x="49" y="55"/>
                    <a:pt x="49" y="54"/>
                  </a:cubicBezTo>
                  <a:cubicBezTo>
                    <a:pt x="48" y="51"/>
                    <a:pt x="51" y="44"/>
                    <a:pt x="51" y="41"/>
                  </a:cubicBezTo>
                  <a:cubicBezTo>
                    <a:pt x="52" y="37"/>
                    <a:pt x="50" y="34"/>
                    <a:pt x="50" y="31"/>
                  </a:cubicBezTo>
                  <a:cubicBezTo>
                    <a:pt x="50" y="29"/>
                    <a:pt x="52" y="28"/>
                    <a:pt x="50" y="26"/>
                  </a:cubicBezTo>
                  <a:cubicBezTo>
                    <a:pt x="50" y="25"/>
                    <a:pt x="52" y="18"/>
                    <a:pt x="52" y="18"/>
                  </a:cubicBezTo>
                  <a:cubicBezTo>
                    <a:pt x="54" y="13"/>
                    <a:pt x="58" y="0"/>
                    <a:pt x="66" y="4"/>
                  </a:cubicBezTo>
                  <a:cubicBezTo>
                    <a:pt x="68" y="5"/>
                    <a:pt x="69" y="7"/>
                    <a:pt x="70" y="10"/>
                  </a:cubicBezTo>
                  <a:cubicBezTo>
                    <a:pt x="71" y="11"/>
                    <a:pt x="72" y="13"/>
                    <a:pt x="72" y="14"/>
                  </a:cubicBezTo>
                  <a:cubicBezTo>
                    <a:pt x="74" y="21"/>
                    <a:pt x="69" y="27"/>
                    <a:pt x="69" y="34"/>
                  </a:cubicBezTo>
                  <a:cubicBezTo>
                    <a:pt x="69" y="36"/>
                    <a:pt x="68" y="40"/>
                    <a:pt x="67" y="43"/>
                  </a:cubicBezTo>
                  <a:cubicBezTo>
                    <a:pt x="66" y="45"/>
                    <a:pt x="67" y="50"/>
                    <a:pt x="66" y="53"/>
                  </a:cubicBezTo>
                  <a:cubicBezTo>
                    <a:pt x="66" y="54"/>
                    <a:pt x="65" y="55"/>
                    <a:pt x="65" y="55"/>
                  </a:cubicBezTo>
                  <a:cubicBezTo>
                    <a:pt x="64" y="60"/>
                    <a:pt x="64" y="64"/>
                    <a:pt x="64" y="68"/>
                  </a:cubicBezTo>
                  <a:cubicBezTo>
                    <a:pt x="63" y="70"/>
                    <a:pt x="63" y="71"/>
                    <a:pt x="62" y="73"/>
                  </a:cubicBezTo>
                  <a:cubicBezTo>
                    <a:pt x="60" y="80"/>
                    <a:pt x="63" y="94"/>
                    <a:pt x="65" y="97"/>
                  </a:cubicBezTo>
                  <a:cubicBezTo>
                    <a:pt x="68" y="97"/>
                    <a:pt x="68" y="102"/>
                    <a:pt x="69" y="105"/>
                  </a:cubicBezTo>
                  <a:cubicBezTo>
                    <a:pt x="71" y="109"/>
                    <a:pt x="75" y="116"/>
                    <a:pt x="72" y="121"/>
                  </a:cubicBezTo>
                  <a:cubicBezTo>
                    <a:pt x="71" y="123"/>
                    <a:pt x="70" y="124"/>
                    <a:pt x="69" y="126"/>
                  </a:cubicBezTo>
                  <a:cubicBezTo>
                    <a:pt x="69" y="128"/>
                    <a:pt x="69" y="129"/>
                    <a:pt x="69" y="131"/>
                  </a:cubicBezTo>
                  <a:cubicBezTo>
                    <a:pt x="68" y="132"/>
                    <a:pt x="67" y="133"/>
                    <a:pt x="67" y="135"/>
                  </a:cubicBezTo>
                  <a:cubicBezTo>
                    <a:pt x="66" y="137"/>
                    <a:pt x="63" y="138"/>
                    <a:pt x="62" y="139"/>
                  </a:cubicBezTo>
                  <a:cubicBezTo>
                    <a:pt x="61" y="143"/>
                    <a:pt x="68" y="149"/>
                    <a:pt x="70" y="151"/>
                  </a:cubicBezTo>
                  <a:cubicBezTo>
                    <a:pt x="71" y="151"/>
                    <a:pt x="72" y="151"/>
                    <a:pt x="72" y="151"/>
                  </a:cubicBezTo>
                  <a:cubicBezTo>
                    <a:pt x="72" y="152"/>
                    <a:pt x="73" y="153"/>
                    <a:pt x="74" y="153"/>
                  </a:cubicBezTo>
                  <a:cubicBezTo>
                    <a:pt x="74" y="153"/>
                    <a:pt x="74" y="153"/>
                    <a:pt x="74" y="153"/>
                  </a:cubicBezTo>
                  <a:cubicBezTo>
                    <a:pt x="75" y="154"/>
                    <a:pt x="76" y="156"/>
                    <a:pt x="78" y="155"/>
                  </a:cubicBezTo>
                  <a:cubicBezTo>
                    <a:pt x="78" y="150"/>
                    <a:pt x="81" y="144"/>
                    <a:pt x="82" y="139"/>
                  </a:cubicBezTo>
                  <a:cubicBezTo>
                    <a:pt x="83" y="135"/>
                    <a:pt x="83" y="121"/>
                    <a:pt x="83" y="114"/>
                  </a:cubicBezTo>
                  <a:cubicBezTo>
                    <a:pt x="82" y="111"/>
                    <a:pt x="84" y="107"/>
                    <a:pt x="85" y="105"/>
                  </a:cubicBezTo>
                  <a:cubicBezTo>
                    <a:pt x="85" y="102"/>
                    <a:pt x="85" y="100"/>
                    <a:pt x="85" y="97"/>
                  </a:cubicBezTo>
                  <a:cubicBezTo>
                    <a:pt x="86" y="96"/>
                    <a:pt x="86" y="94"/>
                    <a:pt x="86" y="93"/>
                  </a:cubicBezTo>
                  <a:cubicBezTo>
                    <a:pt x="87" y="90"/>
                    <a:pt x="85" y="86"/>
                    <a:pt x="85" y="84"/>
                  </a:cubicBezTo>
                  <a:cubicBezTo>
                    <a:pt x="82" y="83"/>
                    <a:pt x="77" y="83"/>
                    <a:pt x="75" y="85"/>
                  </a:cubicBezTo>
                  <a:cubicBezTo>
                    <a:pt x="73" y="86"/>
                    <a:pt x="74" y="87"/>
                    <a:pt x="72" y="88"/>
                  </a:cubicBezTo>
                  <a:cubicBezTo>
                    <a:pt x="70" y="89"/>
                    <a:pt x="70" y="87"/>
                    <a:pt x="69" y="89"/>
                  </a:cubicBezTo>
                  <a:cubicBezTo>
                    <a:pt x="69" y="90"/>
                    <a:pt x="67" y="91"/>
                    <a:pt x="66" y="91"/>
                  </a:cubicBezTo>
                  <a:cubicBezTo>
                    <a:pt x="65" y="91"/>
                    <a:pt x="64" y="91"/>
                    <a:pt x="64" y="90"/>
                  </a:cubicBezTo>
                  <a:cubicBezTo>
                    <a:pt x="63" y="88"/>
                    <a:pt x="64" y="87"/>
                    <a:pt x="64" y="85"/>
                  </a:cubicBezTo>
                  <a:cubicBezTo>
                    <a:pt x="66" y="85"/>
                    <a:pt x="67" y="83"/>
                    <a:pt x="69" y="81"/>
                  </a:cubicBezTo>
                  <a:cubicBezTo>
                    <a:pt x="70" y="81"/>
                    <a:pt x="71" y="81"/>
                    <a:pt x="71" y="81"/>
                  </a:cubicBezTo>
                  <a:cubicBezTo>
                    <a:pt x="76" y="80"/>
                    <a:pt x="82" y="80"/>
                    <a:pt x="85" y="76"/>
                  </a:cubicBezTo>
                  <a:cubicBezTo>
                    <a:pt x="84" y="72"/>
                    <a:pt x="86" y="59"/>
                    <a:pt x="87" y="54"/>
                  </a:cubicBezTo>
                  <a:cubicBezTo>
                    <a:pt x="87" y="52"/>
                    <a:pt x="87" y="49"/>
                    <a:pt x="87" y="47"/>
                  </a:cubicBezTo>
                  <a:cubicBezTo>
                    <a:pt x="88" y="40"/>
                    <a:pt x="86" y="30"/>
                    <a:pt x="87" y="24"/>
                  </a:cubicBezTo>
                  <a:cubicBezTo>
                    <a:pt x="87" y="20"/>
                    <a:pt x="90" y="16"/>
                    <a:pt x="91" y="12"/>
                  </a:cubicBezTo>
                  <a:cubicBezTo>
                    <a:pt x="89" y="10"/>
                    <a:pt x="89" y="8"/>
                    <a:pt x="89" y="4"/>
                  </a:cubicBezTo>
                  <a:cubicBezTo>
                    <a:pt x="90" y="3"/>
                    <a:pt x="93" y="3"/>
                    <a:pt x="9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9" name="Freeform 60">
              <a:extLst>
                <a:ext uri="{FF2B5EF4-FFF2-40B4-BE49-F238E27FC236}">
                  <a16:creationId xmlns="" xmlns:a16="http://schemas.microsoft.com/office/drawing/2014/main" id="{770D6456-CBA5-AF4B-A861-7193C4142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576" y="3017838"/>
              <a:ext cx="358775" cy="234950"/>
            </a:xfrm>
            <a:custGeom>
              <a:avLst/>
              <a:gdLst>
                <a:gd name="T0" fmla="*/ 47 w 118"/>
                <a:gd name="T1" fmla="*/ 0 h 77"/>
                <a:gd name="T2" fmla="*/ 52 w 118"/>
                <a:gd name="T3" fmla="*/ 3 h 77"/>
                <a:gd name="T4" fmla="*/ 53 w 118"/>
                <a:gd name="T5" fmla="*/ 4 h 77"/>
                <a:gd name="T6" fmla="*/ 65 w 118"/>
                <a:gd name="T7" fmla="*/ 8 h 77"/>
                <a:gd name="T8" fmla="*/ 71 w 118"/>
                <a:gd name="T9" fmla="*/ 9 h 77"/>
                <a:gd name="T10" fmla="*/ 74 w 118"/>
                <a:gd name="T11" fmla="*/ 11 h 77"/>
                <a:gd name="T12" fmla="*/ 88 w 118"/>
                <a:gd name="T13" fmla="*/ 19 h 77"/>
                <a:gd name="T14" fmla="*/ 88 w 118"/>
                <a:gd name="T15" fmla="*/ 38 h 77"/>
                <a:gd name="T16" fmla="*/ 79 w 118"/>
                <a:gd name="T17" fmla="*/ 48 h 77"/>
                <a:gd name="T18" fmla="*/ 65 w 118"/>
                <a:gd name="T19" fmla="*/ 57 h 77"/>
                <a:gd name="T20" fmla="*/ 70 w 118"/>
                <a:gd name="T21" fmla="*/ 59 h 77"/>
                <a:gd name="T22" fmla="*/ 86 w 118"/>
                <a:gd name="T23" fmla="*/ 60 h 77"/>
                <a:gd name="T24" fmla="*/ 93 w 118"/>
                <a:gd name="T25" fmla="*/ 59 h 77"/>
                <a:gd name="T26" fmla="*/ 113 w 118"/>
                <a:gd name="T27" fmla="*/ 64 h 77"/>
                <a:gd name="T28" fmla="*/ 116 w 118"/>
                <a:gd name="T29" fmla="*/ 75 h 77"/>
                <a:gd name="T30" fmla="*/ 101 w 118"/>
                <a:gd name="T31" fmla="*/ 75 h 77"/>
                <a:gd name="T32" fmla="*/ 88 w 118"/>
                <a:gd name="T33" fmla="*/ 76 h 77"/>
                <a:gd name="T34" fmla="*/ 76 w 118"/>
                <a:gd name="T35" fmla="*/ 75 h 77"/>
                <a:gd name="T36" fmla="*/ 50 w 118"/>
                <a:gd name="T37" fmla="*/ 75 h 77"/>
                <a:gd name="T38" fmla="*/ 44 w 118"/>
                <a:gd name="T39" fmla="*/ 75 h 77"/>
                <a:gd name="T40" fmla="*/ 34 w 118"/>
                <a:gd name="T41" fmla="*/ 77 h 77"/>
                <a:gd name="T42" fmla="*/ 23 w 118"/>
                <a:gd name="T43" fmla="*/ 75 h 77"/>
                <a:gd name="T44" fmla="*/ 16 w 118"/>
                <a:gd name="T45" fmla="*/ 69 h 77"/>
                <a:gd name="T46" fmla="*/ 18 w 118"/>
                <a:gd name="T47" fmla="*/ 65 h 77"/>
                <a:gd name="T48" fmla="*/ 56 w 118"/>
                <a:gd name="T49" fmla="*/ 54 h 77"/>
                <a:gd name="T50" fmla="*/ 61 w 118"/>
                <a:gd name="T51" fmla="*/ 48 h 77"/>
                <a:gd name="T52" fmla="*/ 68 w 118"/>
                <a:gd name="T53" fmla="*/ 42 h 77"/>
                <a:gd name="T54" fmla="*/ 60 w 118"/>
                <a:gd name="T55" fmla="*/ 29 h 77"/>
                <a:gd name="T56" fmla="*/ 50 w 118"/>
                <a:gd name="T57" fmla="*/ 26 h 77"/>
                <a:gd name="T58" fmla="*/ 48 w 118"/>
                <a:gd name="T59" fmla="*/ 25 h 77"/>
                <a:gd name="T60" fmla="*/ 40 w 118"/>
                <a:gd name="T61" fmla="*/ 31 h 77"/>
                <a:gd name="T62" fmla="*/ 20 w 118"/>
                <a:gd name="T63" fmla="*/ 47 h 77"/>
                <a:gd name="T64" fmla="*/ 9 w 118"/>
                <a:gd name="T65" fmla="*/ 53 h 77"/>
                <a:gd name="T66" fmla="*/ 3 w 118"/>
                <a:gd name="T67" fmla="*/ 53 h 77"/>
                <a:gd name="T68" fmla="*/ 0 w 118"/>
                <a:gd name="T69" fmla="*/ 48 h 77"/>
                <a:gd name="T70" fmla="*/ 18 w 118"/>
                <a:gd name="T71" fmla="*/ 33 h 77"/>
                <a:gd name="T72" fmla="*/ 21 w 118"/>
                <a:gd name="T73" fmla="*/ 30 h 77"/>
                <a:gd name="T74" fmla="*/ 24 w 118"/>
                <a:gd name="T75" fmla="*/ 29 h 77"/>
                <a:gd name="T76" fmla="*/ 26 w 118"/>
                <a:gd name="T77" fmla="*/ 27 h 77"/>
                <a:gd name="T78" fmla="*/ 34 w 118"/>
                <a:gd name="T79" fmla="*/ 14 h 77"/>
                <a:gd name="T80" fmla="*/ 31 w 118"/>
                <a:gd name="T81" fmla="*/ 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8" h="77">
                  <a:moveTo>
                    <a:pt x="38" y="0"/>
                  </a:moveTo>
                  <a:cubicBezTo>
                    <a:pt x="42" y="1"/>
                    <a:pt x="44" y="0"/>
                    <a:pt x="47" y="0"/>
                  </a:cubicBezTo>
                  <a:cubicBezTo>
                    <a:pt x="49" y="1"/>
                    <a:pt x="50" y="2"/>
                    <a:pt x="51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3" y="3"/>
                    <a:pt x="52" y="4"/>
                    <a:pt x="53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5" y="4"/>
                    <a:pt x="61" y="6"/>
                    <a:pt x="62" y="6"/>
                  </a:cubicBezTo>
                  <a:cubicBezTo>
                    <a:pt x="63" y="6"/>
                    <a:pt x="64" y="8"/>
                    <a:pt x="65" y="8"/>
                  </a:cubicBezTo>
                  <a:cubicBezTo>
                    <a:pt x="66" y="8"/>
                    <a:pt x="70" y="9"/>
                    <a:pt x="70" y="9"/>
                  </a:cubicBezTo>
                  <a:cubicBezTo>
                    <a:pt x="70" y="9"/>
                    <a:pt x="70" y="9"/>
                    <a:pt x="71" y="9"/>
                  </a:cubicBezTo>
                  <a:cubicBezTo>
                    <a:pt x="71" y="9"/>
                    <a:pt x="72" y="10"/>
                    <a:pt x="72" y="11"/>
                  </a:cubicBezTo>
                  <a:cubicBezTo>
                    <a:pt x="73" y="11"/>
                    <a:pt x="73" y="10"/>
                    <a:pt x="74" y="11"/>
                  </a:cubicBezTo>
                  <a:cubicBezTo>
                    <a:pt x="75" y="12"/>
                    <a:pt x="76" y="13"/>
                    <a:pt x="78" y="14"/>
                  </a:cubicBezTo>
                  <a:cubicBezTo>
                    <a:pt x="80" y="15"/>
                    <a:pt x="86" y="16"/>
                    <a:pt x="88" y="19"/>
                  </a:cubicBezTo>
                  <a:cubicBezTo>
                    <a:pt x="89" y="21"/>
                    <a:pt x="88" y="30"/>
                    <a:pt x="88" y="31"/>
                  </a:cubicBezTo>
                  <a:cubicBezTo>
                    <a:pt x="88" y="33"/>
                    <a:pt x="88" y="36"/>
                    <a:pt x="88" y="38"/>
                  </a:cubicBezTo>
                  <a:cubicBezTo>
                    <a:pt x="87" y="40"/>
                    <a:pt x="86" y="43"/>
                    <a:pt x="84" y="44"/>
                  </a:cubicBezTo>
                  <a:cubicBezTo>
                    <a:pt x="82" y="46"/>
                    <a:pt x="80" y="45"/>
                    <a:pt x="79" y="48"/>
                  </a:cubicBezTo>
                  <a:cubicBezTo>
                    <a:pt x="77" y="48"/>
                    <a:pt x="65" y="53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5" y="58"/>
                    <a:pt x="65" y="58"/>
                    <a:pt x="66" y="59"/>
                  </a:cubicBezTo>
                  <a:cubicBezTo>
                    <a:pt x="66" y="59"/>
                    <a:pt x="70" y="59"/>
                    <a:pt x="70" y="59"/>
                  </a:cubicBezTo>
                  <a:cubicBezTo>
                    <a:pt x="72" y="60"/>
                    <a:pt x="81" y="57"/>
                    <a:pt x="85" y="59"/>
                  </a:cubicBezTo>
                  <a:cubicBezTo>
                    <a:pt x="85" y="59"/>
                    <a:pt x="86" y="59"/>
                    <a:pt x="86" y="60"/>
                  </a:cubicBezTo>
                  <a:cubicBezTo>
                    <a:pt x="92" y="59"/>
                    <a:pt x="92" y="59"/>
                    <a:pt x="92" y="59"/>
                  </a:cubicBezTo>
                  <a:cubicBezTo>
                    <a:pt x="92" y="59"/>
                    <a:pt x="92" y="59"/>
                    <a:pt x="93" y="59"/>
                  </a:cubicBezTo>
                  <a:cubicBezTo>
                    <a:pt x="94" y="61"/>
                    <a:pt x="100" y="62"/>
                    <a:pt x="102" y="60"/>
                  </a:cubicBezTo>
                  <a:cubicBezTo>
                    <a:pt x="105" y="61"/>
                    <a:pt x="110" y="61"/>
                    <a:pt x="113" y="64"/>
                  </a:cubicBezTo>
                  <a:cubicBezTo>
                    <a:pt x="114" y="65"/>
                    <a:pt x="116" y="69"/>
                    <a:pt x="118" y="71"/>
                  </a:cubicBezTo>
                  <a:cubicBezTo>
                    <a:pt x="117" y="72"/>
                    <a:pt x="116" y="74"/>
                    <a:pt x="116" y="75"/>
                  </a:cubicBezTo>
                  <a:cubicBezTo>
                    <a:pt x="114" y="76"/>
                    <a:pt x="108" y="76"/>
                    <a:pt x="106" y="75"/>
                  </a:cubicBezTo>
                  <a:cubicBezTo>
                    <a:pt x="104" y="75"/>
                    <a:pt x="103" y="75"/>
                    <a:pt x="101" y="75"/>
                  </a:cubicBezTo>
                  <a:cubicBezTo>
                    <a:pt x="101" y="75"/>
                    <a:pt x="100" y="74"/>
                    <a:pt x="99" y="75"/>
                  </a:cubicBezTo>
                  <a:cubicBezTo>
                    <a:pt x="97" y="76"/>
                    <a:pt x="90" y="76"/>
                    <a:pt x="88" y="76"/>
                  </a:cubicBezTo>
                  <a:cubicBezTo>
                    <a:pt x="87" y="76"/>
                    <a:pt x="83" y="75"/>
                    <a:pt x="82" y="76"/>
                  </a:cubicBezTo>
                  <a:cubicBezTo>
                    <a:pt x="81" y="76"/>
                    <a:pt x="78" y="74"/>
                    <a:pt x="76" y="75"/>
                  </a:cubicBezTo>
                  <a:cubicBezTo>
                    <a:pt x="74" y="75"/>
                    <a:pt x="65" y="74"/>
                    <a:pt x="61" y="75"/>
                  </a:cubicBezTo>
                  <a:cubicBezTo>
                    <a:pt x="60" y="75"/>
                    <a:pt x="53" y="74"/>
                    <a:pt x="50" y="75"/>
                  </a:cubicBezTo>
                  <a:cubicBezTo>
                    <a:pt x="49" y="75"/>
                    <a:pt x="48" y="75"/>
                    <a:pt x="47" y="76"/>
                  </a:cubicBezTo>
                  <a:cubicBezTo>
                    <a:pt x="46" y="75"/>
                    <a:pt x="45" y="75"/>
                    <a:pt x="44" y="75"/>
                  </a:cubicBezTo>
                  <a:cubicBezTo>
                    <a:pt x="43" y="76"/>
                    <a:pt x="42" y="76"/>
                    <a:pt x="41" y="77"/>
                  </a:cubicBezTo>
                  <a:cubicBezTo>
                    <a:pt x="40" y="77"/>
                    <a:pt x="34" y="77"/>
                    <a:pt x="34" y="77"/>
                  </a:cubicBezTo>
                  <a:cubicBezTo>
                    <a:pt x="33" y="77"/>
                    <a:pt x="33" y="77"/>
                    <a:pt x="32" y="76"/>
                  </a:cubicBezTo>
                  <a:cubicBezTo>
                    <a:pt x="32" y="76"/>
                    <a:pt x="24" y="74"/>
                    <a:pt x="23" y="75"/>
                  </a:cubicBezTo>
                  <a:cubicBezTo>
                    <a:pt x="22" y="74"/>
                    <a:pt x="21" y="74"/>
                    <a:pt x="19" y="72"/>
                  </a:cubicBezTo>
                  <a:cubicBezTo>
                    <a:pt x="17" y="72"/>
                    <a:pt x="18" y="70"/>
                    <a:pt x="16" y="69"/>
                  </a:cubicBezTo>
                  <a:cubicBezTo>
                    <a:pt x="16" y="68"/>
                    <a:pt x="16" y="68"/>
                    <a:pt x="16" y="67"/>
                  </a:cubicBezTo>
                  <a:cubicBezTo>
                    <a:pt x="17" y="67"/>
                    <a:pt x="17" y="66"/>
                    <a:pt x="18" y="65"/>
                  </a:cubicBezTo>
                  <a:cubicBezTo>
                    <a:pt x="23" y="67"/>
                    <a:pt x="40" y="61"/>
                    <a:pt x="44" y="58"/>
                  </a:cubicBezTo>
                  <a:cubicBezTo>
                    <a:pt x="47" y="59"/>
                    <a:pt x="53" y="56"/>
                    <a:pt x="56" y="54"/>
                  </a:cubicBezTo>
                  <a:cubicBezTo>
                    <a:pt x="56" y="53"/>
                    <a:pt x="56" y="52"/>
                    <a:pt x="57" y="51"/>
                  </a:cubicBezTo>
                  <a:cubicBezTo>
                    <a:pt x="58" y="50"/>
                    <a:pt x="60" y="49"/>
                    <a:pt x="61" y="48"/>
                  </a:cubicBezTo>
                  <a:cubicBezTo>
                    <a:pt x="62" y="48"/>
                    <a:pt x="62" y="47"/>
                    <a:pt x="62" y="46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70" y="40"/>
                    <a:pt x="71" y="38"/>
                    <a:pt x="72" y="37"/>
                  </a:cubicBezTo>
                  <a:cubicBezTo>
                    <a:pt x="69" y="31"/>
                    <a:pt x="62" y="32"/>
                    <a:pt x="60" y="29"/>
                  </a:cubicBezTo>
                  <a:cubicBezTo>
                    <a:pt x="59" y="29"/>
                    <a:pt x="58" y="28"/>
                    <a:pt x="58" y="28"/>
                  </a:cubicBezTo>
                  <a:cubicBezTo>
                    <a:pt x="54" y="26"/>
                    <a:pt x="53" y="29"/>
                    <a:pt x="50" y="26"/>
                  </a:cubicBezTo>
                  <a:cubicBezTo>
                    <a:pt x="50" y="25"/>
                    <a:pt x="50" y="26"/>
                    <a:pt x="50" y="25"/>
                  </a:cubicBezTo>
                  <a:cubicBezTo>
                    <a:pt x="49" y="25"/>
                    <a:pt x="49" y="25"/>
                    <a:pt x="48" y="25"/>
                  </a:cubicBezTo>
                  <a:cubicBezTo>
                    <a:pt x="47" y="27"/>
                    <a:pt x="44" y="29"/>
                    <a:pt x="42" y="30"/>
                  </a:cubicBezTo>
                  <a:cubicBezTo>
                    <a:pt x="41" y="30"/>
                    <a:pt x="41" y="31"/>
                    <a:pt x="40" y="31"/>
                  </a:cubicBezTo>
                  <a:cubicBezTo>
                    <a:pt x="40" y="35"/>
                    <a:pt x="35" y="36"/>
                    <a:pt x="32" y="37"/>
                  </a:cubicBezTo>
                  <a:cubicBezTo>
                    <a:pt x="27" y="40"/>
                    <a:pt x="24" y="44"/>
                    <a:pt x="20" y="47"/>
                  </a:cubicBezTo>
                  <a:cubicBezTo>
                    <a:pt x="19" y="48"/>
                    <a:pt x="18" y="47"/>
                    <a:pt x="17" y="48"/>
                  </a:cubicBezTo>
                  <a:cubicBezTo>
                    <a:pt x="14" y="49"/>
                    <a:pt x="11" y="50"/>
                    <a:pt x="9" y="53"/>
                  </a:cubicBezTo>
                  <a:cubicBezTo>
                    <a:pt x="7" y="53"/>
                    <a:pt x="7" y="53"/>
                    <a:pt x="6" y="52"/>
                  </a:cubicBezTo>
                  <a:cubicBezTo>
                    <a:pt x="5" y="52"/>
                    <a:pt x="4" y="53"/>
                    <a:pt x="3" y="53"/>
                  </a:cubicBezTo>
                  <a:cubicBezTo>
                    <a:pt x="2" y="53"/>
                    <a:pt x="2" y="53"/>
                    <a:pt x="1" y="52"/>
                  </a:cubicBezTo>
                  <a:cubicBezTo>
                    <a:pt x="1" y="51"/>
                    <a:pt x="0" y="48"/>
                    <a:pt x="0" y="48"/>
                  </a:cubicBezTo>
                  <a:cubicBezTo>
                    <a:pt x="3" y="45"/>
                    <a:pt x="13" y="41"/>
                    <a:pt x="14" y="38"/>
                  </a:cubicBezTo>
                  <a:cubicBezTo>
                    <a:pt x="15" y="38"/>
                    <a:pt x="17" y="34"/>
                    <a:pt x="18" y="33"/>
                  </a:cubicBezTo>
                  <a:cubicBezTo>
                    <a:pt x="19" y="33"/>
                    <a:pt x="19" y="33"/>
                    <a:pt x="20" y="32"/>
                  </a:cubicBezTo>
                  <a:cubicBezTo>
                    <a:pt x="21" y="32"/>
                    <a:pt x="20" y="31"/>
                    <a:pt x="21" y="30"/>
                  </a:cubicBezTo>
                  <a:cubicBezTo>
                    <a:pt x="21" y="30"/>
                    <a:pt x="23" y="30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3" y="28"/>
                    <a:pt x="24" y="28"/>
                    <a:pt x="25" y="27"/>
                  </a:cubicBezTo>
                  <a:cubicBezTo>
                    <a:pt x="25" y="27"/>
                    <a:pt x="25" y="27"/>
                    <a:pt x="26" y="27"/>
                  </a:cubicBezTo>
                  <a:cubicBezTo>
                    <a:pt x="26" y="25"/>
                    <a:pt x="30" y="23"/>
                    <a:pt x="31" y="22"/>
                  </a:cubicBezTo>
                  <a:cubicBezTo>
                    <a:pt x="32" y="19"/>
                    <a:pt x="33" y="16"/>
                    <a:pt x="34" y="14"/>
                  </a:cubicBezTo>
                  <a:cubicBezTo>
                    <a:pt x="34" y="14"/>
                    <a:pt x="34" y="13"/>
                    <a:pt x="34" y="13"/>
                  </a:cubicBezTo>
                  <a:cubicBezTo>
                    <a:pt x="35" y="10"/>
                    <a:pt x="30" y="7"/>
                    <a:pt x="31" y="3"/>
                  </a:cubicBezTo>
                  <a:cubicBezTo>
                    <a:pt x="32" y="2"/>
                    <a:pt x="38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0" name="Freeform 61">
              <a:extLst>
                <a:ext uri="{FF2B5EF4-FFF2-40B4-BE49-F238E27FC236}">
                  <a16:creationId xmlns="" xmlns:a16="http://schemas.microsoft.com/office/drawing/2014/main" id="{CBD5C636-0DBF-684D-90B9-7A6019DF54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65651" y="3208338"/>
              <a:ext cx="471488" cy="460375"/>
            </a:xfrm>
            <a:custGeom>
              <a:avLst/>
              <a:gdLst>
                <a:gd name="T0" fmla="*/ 150 w 156"/>
                <a:gd name="T1" fmla="*/ 104 h 151"/>
                <a:gd name="T2" fmla="*/ 142 w 156"/>
                <a:gd name="T3" fmla="*/ 107 h 151"/>
                <a:gd name="T4" fmla="*/ 118 w 156"/>
                <a:gd name="T5" fmla="*/ 108 h 151"/>
                <a:gd name="T6" fmla="*/ 95 w 156"/>
                <a:gd name="T7" fmla="*/ 111 h 151"/>
                <a:gd name="T8" fmla="*/ 83 w 156"/>
                <a:gd name="T9" fmla="*/ 110 h 151"/>
                <a:gd name="T10" fmla="*/ 72 w 156"/>
                <a:gd name="T11" fmla="*/ 107 h 151"/>
                <a:gd name="T12" fmla="*/ 91 w 156"/>
                <a:gd name="T13" fmla="*/ 86 h 151"/>
                <a:gd name="T14" fmla="*/ 125 w 156"/>
                <a:gd name="T15" fmla="*/ 82 h 151"/>
                <a:gd name="T16" fmla="*/ 126 w 156"/>
                <a:gd name="T17" fmla="*/ 73 h 151"/>
                <a:gd name="T18" fmla="*/ 112 w 156"/>
                <a:gd name="T19" fmla="*/ 64 h 151"/>
                <a:gd name="T20" fmla="*/ 98 w 156"/>
                <a:gd name="T21" fmla="*/ 64 h 151"/>
                <a:gd name="T22" fmla="*/ 74 w 156"/>
                <a:gd name="T23" fmla="*/ 64 h 151"/>
                <a:gd name="T24" fmla="*/ 75 w 156"/>
                <a:gd name="T25" fmla="*/ 51 h 151"/>
                <a:gd name="T26" fmla="*/ 122 w 156"/>
                <a:gd name="T27" fmla="*/ 47 h 151"/>
                <a:gd name="T28" fmla="*/ 122 w 156"/>
                <a:gd name="T29" fmla="*/ 37 h 151"/>
                <a:gd name="T30" fmla="*/ 84 w 156"/>
                <a:gd name="T31" fmla="*/ 31 h 151"/>
                <a:gd name="T32" fmla="*/ 70 w 156"/>
                <a:gd name="T33" fmla="*/ 28 h 151"/>
                <a:gd name="T34" fmla="*/ 63 w 156"/>
                <a:gd name="T35" fmla="*/ 22 h 151"/>
                <a:gd name="T36" fmla="*/ 45 w 156"/>
                <a:gd name="T37" fmla="*/ 33 h 151"/>
                <a:gd name="T38" fmla="*/ 19 w 156"/>
                <a:gd name="T39" fmla="*/ 31 h 151"/>
                <a:gd name="T40" fmla="*/ 20 w 156"/>
                <a:gd name="T41" fmla="*/ 20 h 151"/>
                <a:gd name="T42" fmla="*/ 18 w 156"/>
                <a:gd name="T43" fmla="*/ 5 h 151"/>
                <a:gd name="T44" fmla="*/ 11 w 156"/>
                <a:gd name="T45" fmla="*/ 0 h 151"/>
                <a:gd name="T46" fmla="*/ 8 w 156"/>
                <a:gd name="T47" fmla="*/ 27 h 151"/>
                <a:gd name="T48" fmla="*/ 8 w 156"/>
                <a:gd name="T49" fmla="*/ 41 h 151"/>
                <a:gd name="T50" fmla="*/ 5 w 156"/>
                <a:gd name="T51" fmla="*/ 68 h 151"/>
                <a:gd name="T52" fmla="*/ 5 w 156"/>
                <a:gd name="T53" fmla="*/ 82 h 151"/>
                <a:gd name="T54" fmla="*/ 1 w 156"/>
                <a:gd name="T55" fmla="*/ 119 h 151"/>
                <a:gd name="T56" fmla="*/ 5 w 156"/>
                <a:gd name="T57" fmla="*/ 150 h 151"/>
                <a:gd name="T58" fmla="*/ 11 w 156"/>
                <a:gd name="T59" fmla="*/ 148 h 151"/>
                <a:gd name="T60" fmla="*/ 13 w 156"/>
                <a:gd name="T61" fmla="*/ 143 h 151"/>
                <a:gd name="T62" fmla="*/ 25 w 156"/>
                <a:gd name="T63" fmla="*/ 137 h 151"/>
                <a:gd name="T64" fmla="*/ 39 w 156"/>
                <a:gd name="T65" fmla="*/ 134 h 151"/>
                <a:gd name="T66" fmla="*/ 58 w 156"/>
                <a:gd name="T67" fmla="*/ 134 h 151"/>
                <a:gd name="T68" fmla="*/ 82 w 156"/>
                <a:gd name="T69" fmla="*/ 135 h 151"/>
                <a:gd name="T70" fmla="*/ 113 w 156"/>
                <a:gd name="T71" fmla="*/ 142 h 151"/>
                <a:gd name="T72" fmla="*/ 131 w 156"/>
                <a:gd name="T73" fmla="*/ 147 h 151"/>
                <a:gd name="T74" fmla="*/ 147 w 156"/>
                <a:gd name="T75" fmla="*/ 143 h 151"/>
                <a:gd name="T76" fmla="*/ 153 w 156"/>
                <a:gd name="T77" fmla="*/ 133 h 151"/>
                <a:gd name="T78" fmla="*/ 56 w 156"/>
                <a:gd name="T79" fmla="*/ 109 h 151"/>
                <a:gd name="T80" fmla="*/ 46 w 156"/>
                <a:gd name="T81" fmla="*/ 112 h 151"/>
                <a:gd name="T82" fmla="*/ 20 w 156"/>
                <a:gd name="T83" fmla="*/ 114 h 151"/>
                <a:gd name="T84" fmla="*/ 28 w 156"/>
                <a:gd name="T85" fmla="*/ 92 h 151"/>
                <a:gd name="T86" fmla="*/ 44 w 156"/>
                <a:gd name="T87" fmla="*/ 87 h 151"/>
                <a:gd name="T88" fmla="*/ 60 w 156"/>
                <a:gd name="T89" fmla="*/ 60 h 151"/>
                <a:gd name="T90" fmla="*/ 43 w 156"/>
                <a:gd name="T91" fmla="*/ 67 h 151"/>
                <a:gd name="T92" fmla="*/ 20 w 156"/>
                <a:gd name="T93" fmla="*/ 71 h 151"/>
                <a:gd name="T94" fmla="*/ 46 w 156"/>
                <a:gd name="T95" fmla="*/ 51 h 151"/>
                <a:gd name="T96" fmla="*/ 59 w 156"/>
                <a:gd name="T97" fmla="*/ 49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6" h="151">
                  <a:moveTo>
                    <a:pt x="156" y="123"/>
                  </a:moveTo>
                  <a:cubicBezTo>
                    <a:pt x="156" y="122"/>
                    <a:pt x="155" y="117"/>
                    <a:pt x="155" y="117"/>
                  </a:cubicBezTo>
                  <a:cubicBezTo>
                    <a:pt x="154" y="115"/>
                    <a:pt x="149" y="107"/>
                    <a:pt x="150" y="104"/>
                  </a:cubicBezTo>
                  <a:cubicBezTo>
                    <a:pt x="149" y="103"/>
                    <a:pt x="149" y="103"/>
                    <a:pt x="147" y="103"/>
                  </a:cubicBezTo>
                  <a:cubicBezTo>
                    <a:pt x="147" y="105"/>
                    <a:pt x="145" y="106"/>
                    <a:pt x="143" y="108"/>
                  </a:cubicBezTo>
                  <a:cubicBezTo>
                    <a:pt x="142" y="108"/>
                    <a:pt x="142" y="108"/>
                    <a:pt x="142" y="107"/>
                  </a:cubicBezTo>
                  <a:cubicBezTo>
                    <a:pt x="142" y="106"/>
                    <a:pt x="141" y="106"/>
                    <a:pt x="141" y="106"/>
                  </a:cubicBezTo>
                  <a:cubicBezTo>
                    <a:pt x="139" y="109"/>
                    <a:pt x="123" y="105"/>
                    <a:pt x="120" y="109"/>
                  </a:cubicBezTo>
                  <a:cubicBezTo>
                    <a:pt x="119" y="109"/>
                    <a:pt x="119" y="109"/>
                    <a:pt x="118" y="108"/>
                  </a:cubicBezTo>
                  <a:cubicBezTo>
                    <a:pt x="115" y="110"/>
                    <a:pt x="105" y="112"/>
                    <a:pt x="103" y="110"/>
                  </a:cubicBezTo>
                  <a:cubicBezTo>
                    <a:pt x="103" y="110"/>
                    <a:pt x="102" y="111"/>
                    <a:pt x="102" y="111"/>
                  </a:cubicBezTo>
                  <a:cubicBezTo>
                    <a:pt x="102" y="110"/>
                    <a:pt x="96" y="111"/>
                    <a:pt x="95" y="111"/>
                  </a:cubicBezTo>
                  <a:cubicBezTo>
                    <a:pt x="94" y="110"/>
                    <a:pt x="89" y="110"/>
                    <a:pt x="88" y="110"/>
                  </a:cubicBezTo>
                  <a:cubicBezTo>
                    <a:pt x="87" y="110"/>
                    <a:pt x="87" y="111"/>
                    <a:pt x="86" y="111"/>
                  </a:cubicBezTo>
                  <a:cubicBezTo>
                    <a:pt x="85" y="111"/>
                    <a:pt x="84" y="110"/>
                    <a:pt x="83" y="110"/>
                  </a:cubicBezTo>
                  <a:cubicBezTo>
                    <a:pt x="83" y="110"/>
                    <a:pt x="82" y="111"/>
                    <a:pt x="81" y="111"/>
                  </a:cubicBezTo>
                  <a:cubicBezTo>
                    <a:pt x="81" y="111"/>
                    <a:pt x="81" y="111"/>
                    <a:pt x="80" y="111"/>
                  </a:cubicBezTo>
                  <a:cubicBezTo>
                    <a:pt x="78" y="109"/>
                    <a:pt x="75" y="109"/>
                    <a:pt x="72" y="107"/>
                  </a:cubicBezTo>
                  <a:cubicBezTo>
                    <a:pt x="74" y="101"/>
                    <a:pt x="76" y="97"/>
                    <a:pt x="75" y="89"/>
                  </a:cubicBezTo>
                  <a:cubicBezTo>
                    <a:pt x="76" y="89"/>
                    <a:pt x="76" y="88"/>
                    <a:pt x="77" y="87"/>
                  </a:cubicBezTo>
                  <a:cubicBezTo>
                    <a:pt x="78" y="87"/>
                    <a:pt x="90" y="86"/>
                    <a:pt x="91" y="86"/>
                  </a:cubicBezTo>
                  <a:cubicBezTo>
                    <a:pt x="97" y="87"/>
                    <a:pt x="109" y="90"/>
                    <a:pt x="113" y="87"/>
                  </a:cubicBezTo>
                  <a:cubicBezTo>
                    <a:pt x="115" y="87"/>
                    <a:pt x="117" y="88"/>
                    <a:pt x="119" y="88"/>
                  </a:cubicBezTo>
                  <a:cubicBezTo>
                    <a:pt x="121" y="87"/>
                    <a:pt x="124" y="84"/>
                    <a:pt x="125" y="82"/>
                  </a:cubicBezTo>
                  <a:cubicBezTo>
                    <a:pt x="126" y="80"/>
                    <a:pt x="124" y="77"/>
                    <a:pt x="126" y="76"/>
                  </a:cubicBezTo>
                  <a:cubicBezTo>
                    <a:pt x="125" y="75"/>
                    <a:pt x="126" y="75"/>
                    <a:pt x="125" y="75"/>
                  </a:cubicBezTo>
                  <a:cubicBezTo>
                    <a:pt x="125" y="74"/>
                    <a:pt x="125" y="73"/>
                    <a:pt x="126" y="73"/>
                  </a:cubicBezTo>
                  <a:cubicBezTo>
                    <a:pt x="128" y="70"/>
                    <a:pt x="118" y="66"/>
                    <a:pt x="117" y="65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6" y="65"/>
                    <a:pt x="113" y="64"/>
                    <a:pt x="112" y="64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100" y="64"/>
                    <a:pt x="99" y="64"/>
                    <a:pt x="99" y="64"/>
                  </a:cubicBezTo>
                  <a:cubicBezTo>
                    <a:pt x="98" y="64"/>
                    <a:pt x="99" y="64"/>
                    <a:pt x="98" y="64"/>
                  </a:cubicBezTo>
                  <a:cubicBezTo>
                    <a:pt x="88" y="63"/>
                    <a:pt x="88" y="63"/>
                    <a:pt x="88" y="63"/>
                  </a:cubicBezTo>
                  <a:cubicBezTo>
                    <a:pt x="87" y="64"/>
                    <a:pt x="84" y="65"/>
                    <a:pt x="83" y="65"/>
                  </a:cubicBezTo>
                  <a:cubicBezTo>
                    <a:pt x="80" y="66"/>
                    <a:pt x="78" y="64"/>
                    <a:pt x="74" y="64"/>
                  </a:cubicBezTo>
                  <a:cubicBezTo>
                    <a:pt x="73" y="61"/>
                    <a:pt x="71" y="60"/>
                    <a:pt x="73" y="57"/>
                  </a:cubicBezTo>
                  <a:cubicBezTo>
                    <a:pt x="73" y="56"/>
                    <a:pt x="73" y="55"/>
                    <a:pt x="73" y="54"/>
                  </a:cubicBezTo>
                  <a:cubicBezTo>
                    <a:pt x="74" y="53"/>
                    <a:pt x="75" y="52"/>
                    <a:pt x="75" y="51"/>
                  </a:cubicBezTo>
                  <a:cubicBezTo>
                    <a:pt x="77" y="51"/>
                    <a:pt x="83" y="50"/>
                    <a:pt x="84" y="50"/>
                  </a:cubicBezTo>
                  <a:cubicBezTo>
                    <a:pt x="90" y="53"/>
                    <a:pt x="116" y="51"/>
                    <a:pt x="122" y="48"/>
                  </a:cubicBezTo>
                  <a:cubicBezTo>
                    <a:pt x="121" y="48"/>
                    <a:pt x="122" y="47"/>
                    <a:pt x="122" y="47"/>
                  </a:cubicBezTo>
                  <a:cubicBezTo>
                    <a:pt x="124" y="44"/>
                    <a:pt x="123" y="42"/>
                    <a:pt x="124" y="39"/>
                  </a:cubicBezTo>
                  <a:cubicBezTo>
                    <a:pt x="124" y="39"/>
                    <a:pt x="124" y="39"/>
                    <a:pt x="124" y="39"/>
                  </a:cubicBezTo>
                  <a:cubicBezTo>
                    <a:pt x="123" y="38"/>
                    <a:pt x="122" y="38"/>
                    <a:pt x="122" y="37"/>
                  </a:cubicBezTo>
                  <a:cubicBezTo>
                    <a:pt x="121" y="36"/>
                    <a:pt x="122" y="35"/>
                    <a:pt x="121" y="34"/>
                  </a:cubicBezTo>
                  <a:cubicBezTo>
                    <a:pt x="118" y="33"/>
                    <a:pt x="112" y="34"/>
                    <a:pt x="110" y="33"/>
                  </a:cubicBezTo>
                  <a:cubicBezTo>
                    <a:pt x="105" y="30"/>
                    <a:pt x="87" y="30"/>
                    <a:pt x="84" y="31"/>
                  </a:cubicBezTo>
                  <a:cubicBezTo>
                    <a:pt x="79" y="33"/>
                    <a:pt x="76" y="31"/>
                    <a:pt x="73" y="31"/>
                  </a:cubicBezTo>
                  <a:cubicBezTo>
                    <a:pt x="72" y="30"/>
                    <a:pt x="71" y="29"/>
                    <a:pt x="70" y="29"/>
                  </a:cubicBezTo>
                  <a:cubicBezTo>
                    <a:pt x="70" y="29"/>
                    <a:pt x="70" y="29"/>
                    <a:pt x="70" y="28"/>
                  </a:cubicBezTo>
                  <a:cubicBezTo>
                    <a:pt x="69" y="27"/>
                    <a:pt x="68" y="26"/>
                    <a:pt x="68" y="24"/>
                  </a:cubicBezTo>
                  <a:cubicBezTo>
                    <a:pt x="67" y="23"/>
                    <a:pt x="66" y="22"/>
                    <a:pt x="65" y="22"/>
                  </a:cubicBezTo>
                  <a:cubicBezTo>
                    <a:pt x="64" y="22"/>
                    <a:pt x="64" y="22"/>
                    <a:pt x="63" y="22"/>
                  </a:cubicBezTo>
                  <a:cubicBezTo>
                    <a:pt x="62" y="24"/>
                    <a:pt x="59" y="27"/>
                    <a:pt x="57" y="30"/>
                  </a:cubicBezTo>
                  <a:cubicBezTo>
                    <a:pt x="58" y="31"/>
                    <a:pt x="53" y="32"/>
                    <a:pt x="52" y="32"/>
                  </a:cubicBezTo>
                  <a:cubicBezTo>
                    <a:pt x="51" y="31"/>
                    <a:pt x="47" y="33"/>
                    <a:pt x="45" y="33"/>
                  </a:cubicBezTo>
                  <a:cubicBezTo>
                    <a:pt x="45" y="32"/>
                    <a:pt x="42" y="32"/>
                    <a:pt x="41" y="33"/>
                  </a:cubicBezTo>
                  <a:cubicBezTo>
                    <a:pt x="36" y="34"/>
                    <a:pt x="27" y="35"/>
                    <a:pt x="23" y="35"/>
                  </a:cubicBezTo>
                  <a:cubicBezTo>
                    <a:pt x="23" y="34"/>
                    <a:pt x="20" y="31"/>
                    <a:pt x="19" y="31"/>
                  </a:cubicBezTo>
                  <a:cubicBezTo>
                    <a:pt x="19" y="30"/>
                    <a:pt x="19" y="29"/>
                    <a:pt x="19" y="28"/>
                  </a:cubicBezTo>
                  <a:cubicBezTo>
                    <a:pt x="20" y="25"/>
                    <a:pt x="20" y="23"/>
                    <a:pt x="20" y="20"/>
                  </a:cubicBezTo>
                  <a:cubicBezTo>
                    <a:pt x="20" y="21"/>
                    <a:pt x="20" y="20"/>
                    <a:pt x="20" y="20"/>
                  </a:cubicBezTo>
                  <a:cubicBezTo>
                    <a:pt x="20" y="19"/>
                    <a:pt x="21" y="16"/>
                    <a:pt x="21" y="14"/>
                  </a:cubicBezTo>
                  <a:cubicBezTo>
                    <a:pt x="20" y="13"/>
                    <a:pt x="20" y="13"/>
                    <a:pt x="19" y="12"/>
                  </a:cubicBezTo>
                  <a:cubicBezTo>
                    <a:pt x="18" y="9"/>
                    <a:pt x="19" y="7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4"/>
                    <a:pt x="14" y="2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0" y="2"/>
                    <a:pt x="12" y="5"/>
                    <a:pt x="11" y="8"/>
                  </a:cubicBezTo>
                  <a:cubicBezTo>
                    <a:pt x="8" y="13"/>
                    <a:pt x="8" y="19"/>
                    <a:pt x="7" y="24"/>
                  </a:cubicBezTo>
                  <a:cubicBezTo>
                    <a:pt x="7" y="25"/>
                    <a:pt x="8" y="26"/>
                    <a:pt x="8" y="27"/>
                  </a:cubicBezTo>
                  <a:cubicBezTo>
                    <a:pt x="8" y="27"/>
                    <a:pt x="8" y="32"/>
                    <a:pt x="8" y="32"/>
                  </a:cubicBezTo>
                  <a:cubicBezTo>
                    <a:pt x="8" y="32"/>
                    <a:pt x="8" y="33"/>
                    <a:pt x="8" y="34"/>
                  </a:cubicBezTo>
                  <a:cubicBezTo>
                    <a:pt x="7" y="37"/>
                    <a:pt x="8" y="39"/>
                    <a:pt x="8" y="41"/>
                  </a:cubicBezTo>
                  <a:cubicBezTo>
                    <a:pt x="9" y="44"/>
                    <a:pt x="7" y="46"/>
                    <a:pt x="7" y="48"/>
                  </a:cubicBezTo>
                  <a:cubicBezTo>
                    <a:pt x="6" y="50"/>
                    <a:pt x="8" y="54"/>
                    <a:pt x="7" y="55"/>
                  </a:cubicBezTo>
                  <a:cubicBezTo>
                    <a:pt x="5" y="60"/>
                    <a:pt x="6" y="64"/>
                    <a:pt x="5" y="68"/>
                  </a:cubicBezTo>
                  <a:cubicBezTo>
                    <a:pt x="6" y="69"/>
                    <a:pt x="6" y="70"/>
                    <a:pt x="6" y="71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5" y="74"/>
                    <a:pt x="4" y="79"/>
                    <a:pt x="5" y="82"/>
                  </a:cubicBezTo>
                  <a:cubicBezTo>
                    <a:pt x="5" y="90"/>
                    <a:pt x="3" y="97"/>
                    <a:pt x="5" y="100"/>
                  </a:cubicBezTo>
                  <a:cubicBezTo>
                    <a:pt x="5" y="102"/>
                    <a:pt x="2" y="106"/>
                    <a:pt x="2" y="108"/>
                  </a:cubicBezTo>
                  <a:cubicBezTo>
                    <a:pt x="3" y="113"/>
                    <a:pt x="1" y="118"/>
                    <a:pt x="1" y="119"/>
                  </a:cubicBezTo>
                  <a:cubicBezTo>
                    <a:pt x="0" y="126"/>
                    <a:pt x="1" y="139"/>
                    <a:pt x="2" y="142"/>
                  </a:cubicBezTo>
                  <a:cubicBezTo>
                    <a:pt x="2" y="142"/>
                    <a:pt x="4" y="144"/>
                    <a:pt x="4" y="144"/>
                  </a:cubicBezTo>
                  <a:cubicBezTo>
                    <a:pt x="5" y="145"/>
                    <a:pt x="4" y="148"/>
                    <a:pt x="5" y="150"/>
                  </a:cubicBezTo>
                  <a:cubicBezTo>
                    <a:pt x="5" y="150"/>
                    <a:pt x="6" y="150"/>
                    <a:pt x="6" y="151"/>
                  </a:cubicBezTo>
                  <a:cubicBezTo>
                    <a:pt x="7" y="151"/>
                    <a:pt x="8" y="150"/>
                    <a:pt x="10" y="150"/>
                  </a:cubicBezTo>
                  <a:cubicBezTo>
                    <a:pt x="10" y="149"/>
                    <a:pt x="11" y="149"/>
                    <a:pt x="11" y="148"/>
                  </a:cubicBezTo>
                  <a:cubicBezTo>
                    <a:pt x="11" y="147"/>
                    <a:pt x="11" y="146"/>
                    <a:pt x="11" y="145"/>
                  </a:cubicBezTo>
                  <a:cubicBezTo>
                    <a:pt x="11" y="145"/>
                    <a:pt x="11" y="145"/>
                    <a:pt x="11" y="145"/>
                  </a:cubicBezTo>
                  <a:cubicBezTo>
                    <a:pt x="12" y="144"/>
                    <a:pt x="13" y="144"/>
                    <a:pt x="13" y="143"/>
                  </a:cubicBezTo>
                  <a:cubicBezTo>
                    <a:pt x="14" y="142"/>
                    <a:pt x="13" y="141"/>
                    <a:pt x="14" y="141"/>
                  </a:cubicBezTo>
                  <a:cubicBezTo>
                    <a:pt x="15" y="138"/>
                    <a:pt x="21" y="139"/>
                    <a:pt x="21" y="139"/>
                  </a:cubicBezTo>
                  <a:cubicBezTo>
                    <a:pt x="23" y="138"/>
                    <a:pt x="24" y="137"/>
                    <a:pt x="25" y="137"/>
                  </a:cubicBezTo>
                  <a:cubicBezTo>
                    <a:pt x="26" y="137"/>
                    <a:pt x="27" y="138"/>
                    <a:pt x="28" y="137"/>
                  </a:cubicBezTo>
                  <a:cubicBezTo>
                    <a:pt x="30" y="136"/>
                    <a:pt x="32" y="135"/>
                    <a:pt x="33" y="134"/>
                  </a:cubicBezTo>
                  <a:cubicBezTo>
                    <a:pt x="35" y="134"/>
                    <a:pt x="38" y="134"/>
                    <a:pt x="39" y="134"/>
                  </a:cubicBezTo>
                  <a:cubicBezTo>
                    <a:pt x="41" y="133"/>
                    <a:pt x="50" y="134"/>
                    <a:pt x="51" y="134"/>
                  </a:cubicBezTo>
                  <a:cubicBezTo>
                    <a:pt x="51" y="134"/>
                    <a:pt x="52" y="134"/>
                    <a:pt x="52" y="134"/>
                  </a:cubicBezTo>
                  <a:cubicBezTo>
                    <a:pt x="53" y="133"/>
                    <a:pt x="58" y="134"/>
                    <a:pt x="58" y="134"/>
                  </a:cubicBezTo>
                  <a:cubicBezTo>
                    <a:pt x="59" y="134"/>
                    <a:pt x="63" y="134"/>
                    <a:pt x="64" y="134"/>
                  </a:cubicBezTo>
                  <a:cubicBezTo>
                    <a:pt x="68" y="134"/>
                    <a:pt x="69" y="134"/>
                    <a:pt x="73" y="135"/>
                  </a:cubicBezTo>
                  <a:cubicBezTo>
                    <a:pt x="74" y="135"/>
                    <a:pt x="81" y="135"/>
                    <a:pt x="82" y="135"/>
                  </a:cubicBezTo>
                  <a:cubicBezTo>
                    <a:pt x="84" y="137"/>
                    <a:pt x="87" y="137"/>
                    <a:pt x="89" y="139"/>
                  </a:cubicBezTo>
                  <a:cubicBezTo>
                    <a:pt x="90" y="137"/>
                    <a:pt x="101" y="140"/>
                    <a:pt x="103" y="140"/>
                  </a:cubicBezTo>
                  <a:cubicBezTo>
                    <a:pt x="107" y="139"/>
                    <a:pt x="112" y="142"/>
                    <a:pt x="113" y="142"/>
                  </a:cubicBezTo>
                  <a:cubicBezTo>
                    <a:pt x="116" y="141"/>
                    <a:pt x="116" y="143"/>
                    <a:pt x="117" y="144"/>
                  </a:cubicBezTo>
                  <a:cubicBezTo>
                    <a:pt x="119" y="144"/>
                    <a:pt x="120" y="144"/>
                    <a:pt x="121" y="144"/>
                  </a:cubicBezTo>
                  <a:cubicBezTo>
                    <a:pt x="125" y="146"/>
                    <a:pt x="127" y="147"/>
                    <a:pt x="131" y="147"/>
                  </a:cubicBezTo>
                  <a:cubicBezTo>
                    <a:pt x="133" y="148"/>
                    <a:pt x="138" y="148"/>
                    <a:pt x="138" y="148"/>
                  </a:cubicBezTo>
                  <a:cubicBezTo>
                    <a:pt x="139" y="147"/>
                    <a:pt x="143" y="146"/>
                    <a:pt x="144" y="146"/>
                  </a:cubicBezTo>
                  <a:cubicBezTo>
                    <a:pt x="145" y="145"/>
                    <a:pt x="146" y="144"/>
                    <a:pt x="147" y="143"/>
                  </a:cubicBezTo>
                  <a:cubicBezTo>
                    <a:pt x="147" y="143"/>
                    <a:pt x="147" y="142"/>
                    <a:pt x="147" y="142"/>
                  </a:cubicBezTo>
                  <a:cubicBezTo>
                    <a:pt x="147" y="141"/>
                    <a:pt x="150" y="140"/>
                    <a:pt x="150" y="140"/>
                  </a:cubicBezTo>
                  <a:cubicBezTo>
                    <a:pt x="152" y="138"/>
                    <a:pt x="151" y="135"/>
                    <a:pt x="153" y="133"/>
                  </a:cubicBezTo>
                  <a:cubicBezTo>
                    <a:pt x="154" y="132"/>
                    <a:pt x="155" y="132"/>
                    <a:pt x="155" y="130"/>
                  </a:cubicBezTo>
                  <a:cubicBezTo>
                    <a:pt x="154" y="129"/>
                    <a:pt x="156" y="124"/>
                    <a:pt x="156" y="123"/>
                  </a:cubicBezTo>
                  <a:close/>
                  <a:moveTo>
                    <a:pt x="56" y="109"/>
                  </a:moveTo>
                  <a:cubicBezTo>
                    <a:pt x="54" y="111"/>
                    <a:pt x="52" y="110"/>
                    <a:pt x="49" y="111"/>
                  </a:cubicBezTo>
                  <a:cubicBezTo>
                    <a:pt x="49" y="111"/>
                    <a:pt x="48" y="111"/>
                    <a:pt x="47" y="111"/>
                  </a:cubicBezTo>
                  <a:cubicBezTo>
                    <a:pt x="47" y="111"/>
                    <a:pt x="47" y="111"/>
                    <a:pt x="46" y="112"/>
                  </a:cubicBezTo>
                  <a:cubicBezTo>
                    <a:pt x="45" y="112"/>
                    <a:pt x="43" y="112"/>
                    <a:pt x="42" y="112"/>
                  </a:cubicBezTo>
                  <a:cubicBezTo>
                    <a:pt x="40" y="112"/>
                    <a:pt x="39" y="112"/>
                    <a:pt x="37" y="112"/>
                  </a:cubicBezTo>
                  <a:cubicBezTo>
                    <a:pt x="33" y="114"/>
                    <a:pt x="25" y="114"/>
                    <a:pt x="20" y="114"/>
                  </a:cubicBezTo>
                  <a:cubicBezTo>
                    <a:pt x="20" y="114"/>
                    <a:pt x="19" y="113"/>
                    <a:pt x="19" y="112"/>
                  </a:cubicBezTo>
                  <a:cubicBezTo>
                    <a:pt x="18" y="111"/>
                    <a:pt x="18" y="98"/>
                    <a:pt x="19" y="97"/>
                  </a:cubicBezTo>
                  <a:cubicBezTo>
                    <a:pt x="19" y="97"/>
                    <a:pt x="28" y="92"/>
                    <a:pt x="28" y="92"/>
                  </a:cubicBezTo>
                  <a:cubicBezTo>
                    <a:pt x="29" y="92"/>
                    <a:pt x="29" y="92"/>
                    <a:pt x="30" y="92"/>
                  </a:cubicBezTo>
                  <a:cubicBezTo>
                    <a:pt x="31" y="91"/>
                    <a:pt x="32" y="90"/>
                    <a:pt x="34" y="89"/>
                  </a:cubicBezTo>
                  <a:cubicBezTo>
                    <a:pt x="36" y="88"/>
                    <a:pt x="42" y="89"/>
                    <a:pt x="44" y="87"/>
                  </a:cubicBezTo>
                  <a:cubicBezTo>
                    <a:pt x="48" y="88"/>
                    <a:pt x="55" y="87"/>
                    <a:pt x="59" y="89"/>
                  </a:cubicBezTo>
                  <a:cubicBezTo>
                    <a:pt x="61" y="95"/>
                    <a:pt x="59" y="107"/>
                    <a:pt x="56" y="109"/>
                  </a:cubicBezTo>
                  <a:close/>
                  <a:moveTo>
                    <a:pt x="60" y="60"/>
                  </a:moveTo>
                  <a:cubicBezTo>
                    <a:pt x="60" y="62"/>
                    <a:pt x="60" y="64"/>
                    <a:pt x="59" y="64"/>
                  </a:cubicBezTo>
                  <a:cubicBezTo>
                    <a:pt x="57" y="66"/>
                    <a:pt x="53" y="68"/>
                    <a:pt x="49" y="67"/>
                  </a:cubicBezTo>
                  <a:cubicBezTo>
                    <a:pt x="48" y="67"/>
                    <a:pt x="45" y="67"/>
                    <a:pt x="43" y="67"/>
                  </a:cubicBezTo>
                  <a:cubicBezTo>
                    <a:pt x="42" y="67"/>
                    <a:pt x="40" y="68"/>
                    <a:pt x="39" y="68"/>
                  </a:cubicBezTo>
                  <a:cubicBezTo>
                    <a:pt x="38" y="68"/>
                    <a:pt x="37" y="68"/>
                    <a:pt x="36" y="68"/>
                  </a:cubicBezTo>
                  <a:cubicBezTo>
                    <a:pt x="29" y="70"/>
                    <a:pt x="27" y="71"/>
                    <a:pt x="20" y="71"/>
                  </a:cubicBezTo>
                  <a:cubicBezTo>
                    <a:pt x="15" y="59"/>
                    <a:pt x="24" y="56"/>
                    <a:pt x="33" y="51"/>
                  </a:cubicBezTo>
                  <a:cubicBezTo>
                    <a:pt x="35" y="50"/>
                    <a:pt x="38" y="52"/>
                    <a:pt x="40" y="52"/>
                  </a:cubicBezTo>
                  <a:cubicBezTo>
                    <a:pt x="42" y="51"/>
                    <a:pt x="44" y="52"/>
                    <a:pt x="46" y="51"/>
                  </a:cubicBezTo>
                  <a:cubicBezTo>
                    <a:pt x="47" y="51"/>
                    <a:pt x="49" y="49"/>
                    <a:pt x="50" y="49"/>
                  </a:cubicBezTo>
                  <a:cubicBezTo>
                    <a:pt x="51" y="48"/>
                    <a:pt x="53" y="49"/>
                    <a:pt x="54" y="48"/>
                  </a:cubicBezTo>
                  <a:cubicBezTo>
                    <a:pt x="56" y="48"/>
                    <a:pt x="57" y="49"/>
                    <a:pt x="59" y="49"/>
                  </a:cubicBezTo>
                  <a:cubicBezTo>
                    <a:pt x="62" y="52"/>
                    <a:pt x="61" y="55"/>
                    <a:pt x="60" y="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1" name="Freeform 62">
              <a:extLst>
                <a:ext uri="{FF2B5EF4-FFF2-40B4-BE49-F238E27FC236}">
                  <a16:creationId xmlns="" xmlns:a16="http://schemas.microsoft.com/office/drawing/2014/main" id="{8585EE9A-19BF-8444-8E5C-736CD8018E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64376" y="3014663"/>
              <a:ext cx="831850" cy="349250"/>
            </a:xfrm>
            <a:custGeom>
              <a:avLst/>
              <a:gdLst>
                <a:gd name="T0" fmla="*/ 262 w 275"/>
                <a:gd name="T1" fmla="*/ 71 h 114"/>
                <a:gd name="T2" fmla="*/ 242 w 275"/>
                <a:gd name="T3" fmla="*/ 70 h 114"/>
                <a:gd name="T4" fmla="*/ 227 w 275"/>
                <a:gd name="T5" fmla="*/ 69 h 114"/>
                <a:gd name="T6" fmla="*/ 178 w 275"/>
                <a:gd name="T7" fmla="*/ 63 h 114"/>
                <a:gd name="T8" fmla="*/ 186 w 275"/>
                <a:gd name="T9" fmla="*/ 34 h 114"/>
                <a:gd name="T10" fmla="*/ 121 w 275"/>
                <a:gd name="T11" fmla="*/ 40 h 114"/>
                <a:gd name="T12" fmla="*/ 96 w 275"/>
                <a:gd name="T13" fmla="*/ 36 h 114"/>
                <a:gd name="T14" fmla="*/ 104 w 275"/>
                <a:gd name="T15" fmla="*/ 28 h 114"/>
                <a:gd name="T16" fmla="*/ 126 w 275"/>
                <a:gd name="T17" fmla="*/ 32 h 114"/>
                <a:gd name="T18" fmla="*/ 144 w 275"/>
                <a:gd name="T19" fmla="*/ 31 h 114"/>
                <a:gd name="T20" fmla="*/ 178 w 275"/>
                <a:gd name="T21" fmla="*/ 29 h 114"/>
                <a:gd name="T22" fmla="*/ 208 w 275"/>
                <a:gd name="T23" fmla="*/ 40 h 114"/>
                <a:gd name="T24" fmla="*/ 229 w 275"/>
                <a:gd name="T25" fmla="*/ 34 h 114"/>
                <a:gd name="T26" fmla="*/ 217 w 275"/>
                <a:gd name="T27" fmla="*/ 20 h 114"/>
                <a:gd name="T28" fmla="*/ 198 w 275"/>
                <a:gd name="T29" fmla="*/ 17 h 114"/>
                <a:gd name="T30" fmla="*/ 161 w 275"/>
                <a:gd name="T31" fmla="*/ 15 h 114"/>
                <a:gd name="T32" fmla="*/ 146 w 275"/>
                <a:gd name="T33" fmla="*/ 9 h 114"/>
                <a:gd name="T34" fmla="*/ 118 w 275"/>
                <a:gd name="T35" fmla="*/ 1 h 114"/>
                <a:gd name="T36" fmla="*/ 96 w 275"/>
                <a:gd name="T37" fmla="*/ 15 h 114"/>
                <a:gd name="T38" fmla="*/ 56 w 275"/>
                <a:gd name="T39" fmla="*/ 19 h 114"/>
                <a:gd name="T40" fmla="*/ 40 w 275"/>
                <a:gd name="T41" fmla="*/ 32 h 114"/>
                <a:gd name="T42" fmla="*/ 30 w 275"/>
                <a:gd name="T43" fmla="*/ 53 h 114"/>
                <a:gd name="T44" fmla="*/ 36 w 275"/>
                <a:gd name="T45" fmla="*/ 63 h 114"/>
                <a:gd name="T46" fmla="*/ 50 w 275"/>
                <a:gd name="T47" fmla="*/ 61 h 114"/>
                <a:gd name="T48" fmla="*/ 58 w 275"/>
                <a:gd name="T49" fmla="*/ 34 h 114"/>
                <a:gd name="T50" fmla="*/ 87 w 275"/>
                <a:gd name="T51" fmla="*/ 54 h 114"/>
                <a:gd name="T52" fmla="*/ 52 w 275"/>
                <a:gd name="T53" fmla="*/ 69 h 114"/>
                <a:gd name="T54" fmla="*/ 0 w 275"/>
                <a:gd name="T55" fmla="*/ 80 h 114"/>
                <a:gd name="T56" fmla="*/ 46 w 275"/>
                <a:gd name="T57" fmla="*/ 86 h 114"/>
                <a:gd name="T58" fmla="*/ 56 w 275"/>
                <a:gd name="T59" fmla="*/ 97 h 114"/>
                <a:gd name="T60" fmla="*/ 49 w 275"/>
                <a:gd name="T61" fmla="*/ 113 h 114"/>
                <a:gd name="T62" fmla="*/ 73 w 275"/>
                <a:gd name="T63" fmla="*/ 98 h 114"/>
                <a:gd name="T64" fmla="*/ 112 w 275"/>
                <a:gd name="T65" fmla="*/ 98 h 114"/>
                <a:gd name="T66" fmla="*/ 150 w 275"/>
                <a:gd name="T67" fmla="*/ 99 h 114"/>
                <a:gd name="T68" fmla="*/ 175 w 275"/>
                <a:gd name="T69" fmla="*/ 100 h 114"/>
                <a:gd name="T70" fmla="*/ 213 w 275"/>
                <a:gd name="T71" fmla="*/ 103 h 114"/>
                <a:gd name="T72" fmla="*/ 185 w 275"/>
                <a:gd name="T73" fmla="*/ 88 h 114"/>
                <a:gd name="T74" fmla="*/ 189 w 275"/>
                <a:gd name="T75" fmla="*/ 78 h 114"/>
                <a:gd name="T76" fmla="*/ 215 w 275"/>
                <a:gd name="T77" fmla="*/ 83 h 114"/>
                <a:gd name="T78" fmla="*/ 232 w 275"/>
                <a:gd name="T79" fmla="*/ 89 h 114"/>
                <a:gd name="T80" fmla="*/ 259 w 275"/>
                <a:gd name="T81" fmla="*/ 91 h 114"/>
                <a:gd name="T82" fmla="*/ 273 w 275"/>
                <a:gd name="T83" fmla="*/ 80 h 114"/>
                <a:gd name="T84" fmla="*/ 115 w 275"/>
                <a:gd name="T85" fmla="*/ 80 h 114"/>
                <a:gd name="T86" fmla="*/ 91 w 275"/>
                <a:gd name="T87" fmla="*/ 88 h 114"/>
                <a:gd name="T88" fmla="*/ 85 w 275"/>
                <a:gd name="T89" fmla="*/ 80 h 114"/>
                <a:gd name="T90" fmla="*/ 114 w 275"/>
                <a:gd name="T91" fmla="*/ 74 h 114"/>
                <a:gd name="T92" fmla="*/ 125 w 275"/>
                <a:gd name="T93" fmla="*/ 60 h 114"/>
                <a:gd name="T94" fmla="*/ 98 w 275"/>
                <a:gd name="T95" fmla="*/ 63 h 114"/>
                <a:gd name="T96" fmla="*/ 118 w 275"/>
                <a:gd name="T97" fmla="*/ 52 h 114"/>
                <a:gd name="T98" fmla="*/ 125 w 275"/>
                <a:gd name="T99" fmla="*/ 60 h 114"/>
                <a:gd name="T100" fmla="*/ 150 w 275"/>
                <a:gd name="T101" fmla="*/ 84 h 114"/>
                <a:gd name="T102" fmla="*/ 132 w 275"/>
                <a:gd name="T103" fmla="*/ 76 h 114"/>
                <a:gd name="T104" fmla="*/ 161 w 275"/>
                <a:gd name="T105" fmla="*/ 75 h 114"/>
                <a:gd name="T106" fmla="*/ 140 w 275"/>
                <a:gd name="T107" fmla="*/ 61 h 114"/>
                <a:gd name="T108" fmla="*/ 167 w 275"/>
                <a:gd name="T109" fmla="*/ 5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" h="114">
                  <a:moveTo>
                    <a:pt x="271" y="73"/>
                  </a:moveTo>
                  <a:cubicBezTo>
                    <a:pt x="271" y="73"/>
                    <a:pt x="271" y="73"/>
                    <a:pt x="270" y="72"/>
                  </a:cubicBezTo>
                  <a:cubicBezTo>
                    <a:pt x="270" y="72"/>
                    <a:pt x="267" y="73"/>
                    <a:pt x="267" y="74"/>
                  </a:cubicBezTo>
                  <a:cubicBezTo>
                    <a:pt x="265" y="73"/>
                    <a:pt x="263" y="72"/>
                    <a:pt x="262" y="71"/>
                  </a:cubicBezTo>
                  <a:cubicBezTo>
                    <a:pt x="261" y="71"/>
                    <a:pt x="261" y="71"/>
                    <a:pt x="261" y="71"/>
                  </a:cubicBezTo>
                  <a:cubicBezTo>
                    <a:pt x="259" y="72"/>
                    <a:pt x="252" y="68"/>
                    <a:pt x="251" y="68"/>
                  </a:cubicBezTo>
                  <a:cubicBezTo>
                    <a:pt x="249" y="69"/>
                    <a:pt x="247" y="70"/>
                    <a:pt x="244" y="70"/>
                  </a:cubicBezTo>
                  <a:cubicBezTo>
                    <a:pt x="244" y="69"/>
                    <a:pt x="243" y="71"/>
                    <a:pt x="242" y="70"/>
                  </a:cubicBezTo>
                  <a:cubicBezTo>
                    <a:pt x="241" y="70"/>
                    <a:pt x="238" y="68"/>
                    <a:pt x="236" y="68"/>
                  </a:cubicBezTo>
                  <a:cubicBezTo>
                    <a:pt x="235" y="69"/>
                    <a:pt x="234" y="69"/>
                    <a:pt x="233" y="70"/>
                  </a:cubicBezTo>
                  <a:cubicBezTo>
                    <a:pt x="233" y="70"/>
                    <a:pt x="232" y="69"/>
                    <a:pt x="232" y="69"/>
                  </a:cubicBezTo>
                  <a:cubicBezTo>
                    <a:pt x="231" y="68"/>
                    <a:pt x="229" y="70"/>
                    <a:pt x="227" y="69"/>
                  </a:cubicBezTo>
                  <a:cubicBezTo>
                    <a:pt x="222" y="66"/>
                    <a:pt x="216" y="68"/>
                    <a:pt x="209" y="68"/>
                  </a:cubicBezTo>
                  <a:cubicBezTo>
                    <a:pt x="207" y="66"/>
                    <a:pt x="203" y="68"/>
                    <a:pt x="202" y="67"/>
                  </a:cubicBezTo>
                  <a:cubicBezTo>
                    <a:pt x="198" y="64"/>
                    <a:pt x="190" y="67"/>
                    <a:pt x="185" y="64"/>
                  </a:cubicBezTo>
                  <a:cubicBezTo>
                    <a:pt x="183" y="66"/>
                    <a:pt x="178" y="63"/>
                    <a:pt x="178" y="63"/>
                  </a:cubicBezTo>
                  <a:cubicBezTo>
                    <a:pt x="176" y="63"/>
                    <a:pt x="177" y="60"/>
                    <a:pt x="178" y="58"/>
                  </a:cubicBezTo>
                  <a:cubicBezTo>
                    <a:pt x="179" y="56"/>
                    <a:pt x="190" y="48"/>
                    <a:pt x="192" y="48"/>
                  </a:cubicBezTo>
                  <a:cubicBezTo>
                    <a:pt x="193" y="45"/>
                    <a:pt x="193" y="38"/>
                    <a:pt x="190" y="36"/>
                  </a:cubicBezTo>
                  <a:cubicBezTo>
                    <a:pt x="189" y="35"/>
                    <a:pt x="186" y="34"/>
                    <a:pt x="186" y="34"/>
                  </a:cubicBezTo>
                  <a:cubicBezTo>
                    <a:pt x="185" y="34"/>
                    <a:pt x="174" y="39"/>
                    <a:pt x="174" y="40"/>
                  </a:cubicBezTo>
                  <a:cubicBezTo>
                    <a:pt x="163" y="39"/>
                    <a:pt x="149" y="41"/>
                    <a:pt x="141" y="40"/>
                  </a:cubicBezTo>
                  <a:cubicBezTo>
                    <a:pt x="138" y="39"/>
                    <a:pt x="129" y="41"/>
                    <a:pt x="127" y="40"/>
                  </a:cubicBezTo>
                  <a:cubicBezTo>
                    <a:pt x="125" y="40"/>
                    <a:pt x="123" y="40"/>
                    <a:pt x="121" y="40"/>
                  </a:cubicBezTo>
                  <a:cubicBezTo>
                    <a:pt x="120" y="40"/>
                    <a:pt x="118" y="41"/>
                    <a:pt x="116" y="40"/>
                  </a:cubicBezTo>
                  <a:cubicBezTo>
                    <a:pt x="113" y="40"/>
                    <a:pt x="108" y="40"/>
                    <a:pt x="105" y="39"/>
                  </a:cubicBezTo>
                  <a:cubicBezTo>
                    <a:pt x="104" y="40"/>
                    <a:pt x="103" y="40"/>
                    <a:pt x="102" y="40"/>
                  </a:cubicBezTo>
                  <a:cubicBezTo>
                    <a:pt x="100" y="38"/>
                    <a:pt x="98" y="37"/>
                    <a:pt x="96" y="36"/>
                  </a:cubicBezTo>
                  <a:cubicBezTo>
                    <a:pt x="92" y="34"/>
                    <a:pt x="87" y="35"/>
                    <a:pt x="85" y="32"/>
                  </a:cubicBezTo>
                  <a:cubicBezTo>
                    <a:pt x="85" y="32"/>
                    <a:pt x="85" y="32"/>
                    <a:pt x="85" y="31"/>
                  </a:cubicBezTo>
                  <a:cubicBezTo>
                    <a:pt x="84" y="30"/>
                    <a:pt x="91" y="28"/>
                    <a:pt x="93" y="29"/>
                  </a:cubicBezTo>
                  <a:cubicBezTo>
                    <a:pt x="93" y="29"/>
                    <a:pt x="102" y="29"/>
                    <a:pt x="104" y="28"/>
                  </a:cubicBezTo>
                  <a:cubicBezTo>
                    <a:pt x="106" y="28"/>
                    <a:pt x="108" y="26"/>
                    <a:pt x="111" y="27"/>
                  </a:cubicBezTo>
                  <a:cubicBezTo>
                    <a:pt x="113" y="27"/>
                    <a:pt x="115" y="29"/>
                    <a:pt x="118" y="30"/>
                  </a:cubicBezTo>
                  <a:cubicBezTo>
                    <a:pt x="120" y="30"/>
                    <a:pt x="122" y="28"/>
                    <a:pt x="125" y="29"/>
                  </a:cubicBezTo>
                  <a:cubicBezTo>
                    <a:pt x="125" y="30"/>
                    <a:pt x="125" y="31"/>
                    <a:pt x="126" y="32"/>
                  </a:cubicBezTo>
                  <a:cubicBezTo>
                    <a:pt x="126" y="33"/>
                    <a:pt x="128" y="31"/>
                    <a:pt x="128" y="32"/>
                  </a:cubicBezTo>
                  <a:cubicBezTo>
                    <a:pt x="129" y="33"/>
                    <a:pt x="129" y="33"/>
                    <a:pt x="130" y="33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34" y="31"/>
                    <a:pt x="140" y="33"/>
                    <a:pt x="144" y="31"/>
                  </a:cubicBezTo>
                  <a:cubicBezTo>
                    <a:pt x="143" y="30"/>
                    <a:pt x="148" y="31"/>
                    <a:pt x="148" y="31"/>
                  </a:cubicBezTo>
                  <a:cubicBezTo>
                    <a:pt x="151" y="29"/>
                    <a:pt x="153" y="28"/>
                    <a:pt x="157" y="29"/>
                  </a:cubicBezTo>
                  <a:cubicBezTo>
                    <a:pt x="158" y="29"/>
                    <a:pt x="163" y="26"/>
                    <a:pt x="165" y="28"/>
                  </a:cubicBezTo>
                  <a:cubicBezTo>
                    <a:pt x="169" y="29"/>
                    <a:pt x="177" y="28"/>
                    <a:pt x="178" y="29"/>
                  </a:cubicBezTo>
                  <a:cubicBezTo>
                    <a:pt x="179" y="29"/>
                    <a:pt x="192" y="28"/>
                    <a:pt x="195" y="27"/>
                  </a:cubicBezTo>
                  <a:cubicBezTo>
                    <a:pt x="196" y="27"/>
                    <a:pt x="198" y="28"/>
                    <a:pt x="199" y="28"/>
                  </a:cubicBezTo>
                  <a:cubicBezTo>
                    <a:pt x="205" y="28"/>
                    <a:pt x="212" y="28"/>
                    <a:pt x="213" y="35"/>
                  </a:cubicBezTo>
                  <a:cubicBezTo>
                    <a:pt x="211" y="37"/>
                    <a:pt x="209" y="39"/>
                    <a:pt x="208" y="40"/>
                  </a:cubicBezTo>
                  <a:cubicBezTo>
                    <a:pt x="205" y="45"/>
                    <a:pt x="208" y="56"/>
                    <a:pt x="209" y="61"/>
                  </a:cubicBezTo>
                  <a:cubicBezTo>
                    <a:pt x="212" y="62"/>
                    <a:pt x="217" y="59"/>
                    <a:pt x="220" y="56"/>
                  </a:cubicBezTo>
                  <a:cubicBezTo>
                    <a:pt x="221" y="57"/>
                    <a:pt x="224" y="52"/>
                    <a:pt x="224" y="51"/>
                  </a:cubicBezTo>
                  <a:cubicBezTo>
                    <a:pt x="227" y="48"/>
                    <a:pt x="231" y="40"/>
                    <a:pt x="229" y="34"/>
                  </a:cubicBezTo>
                  <a:cubicBezTo>
                    <a:pt x="228" y="32"/>
                    <a:pt x="226" y="31"/>
                    <a:pt x="225" y="30"/>
                  </a:cubicBezTo>
                  <a:cubicBezTo>
                    <a:pt x="225" y="29"/>
                    <a:pt x="224" y="28"/>
                    <a:pt x="224" y="27"/>
                  </a:cubicBezTo>
                  <a:cubicBezTo>
                    <a:pt x="223" y="26"/>
                    <a:pt x="221" y="24"/>
                    <a:pt x="221" y="23"/>
                  </a:cubicBezTo>
                  <a:cubicBezTo>
                    <a:pt x="219" y="22"/>
                    <a:pt x="219" y="21"/>
                    <a:pt x="217" y="20"/>
                  </a:cubicBezTo>
                  <a:cubicBezTo>
                    <a:pt x="216" y="21"/>
                    <a:pt x="209" y="16"/>
                    <a:pt x="206" y="18"/>
                  </a:cubicBezTo>
                  <a:cubicBezTo>
                    <a:pt x="206" y="18"/>
                    <a:pt x="205" y="18"/>
                    <a:pt x="205" y="18"/>
                  </a:cubicBezTo>
                  <a:cubicBezTo>
                    <a:pt x="203" y="18"/>
                    <a:pt x="201" y="17"/>
                    <a:pt x="198" y="17"/>
                  </a:cubicBezTo>
                  <a:cubicBezTo>
                    <a:pt x="198" y="17"/>
                    <a:pt x="198" y="17"/>
                    <a:pt x="198" y="17"/>
                  </a:cubicBezTo>
                  <a:cubicBezTo>
                    <a:pt x="197" y="16"/>
                    <a:pt x="187" y="15"/>
                    <a:pt x="184" y="14"/>
                  </a:cubicBezTo>
                  <a:cubicBezTo>
                    <a:pt x="178" y="13"/>
                    <a:pt x="174" y="16"/>
                    <a:pt x="170" y="16"/>
                  </a:cubicBezTo>
                  <a:cubicBezTo>
                    <a:pt x="169" y="16"/>
                    <a:pt x="166" y="18"/>
                    <a:pt x="165" y="17"/>
                  </a:cubicBezTo>
                  <a:cubicBezTo>
                    <a:pt x="164" y="17"/>
                    <a:pt x="161" y="15"/>
                    <a:pt x="161" y="15"/>
                  </a:cubicBezTo>
                  <a:cubicBezTo>
                    <a:pt x="160" y="15"/>
                    <a:pt x="160" y="16"/>
                    <a:pt x="159" y="15"/>
                  </a:cubicBezTo>
                  <a:cubicBezTo>
                    <a:pt x="158" y="15"/>
                    <a:pt x="156" y="14"/>
                    <a:pt x="155" y="13"/>
                  </a:cubicBezTo>
                  <a:cubicBezTo>
                    <a:pt x="155" y="13"/>
                    <a:pt x="150" y="13"/>
                    <a:pt x="150" y="12"/>
                  </a:cubicBezTo>
                  <a:cubicBezTo>
                    <a:pt x="149" y="11"/>
                    <a:pt x="147" y="9"/>
                    <a:pt x="146" y="9"/>
                  </a:cubicBezTo>
                  <a:cubicBezTo>
                    <a:pt x="143" y="8"/>
                    <a:pt x="139" y="7"/>
                    <a:pt x="137" y="5"/>
                  </a:cubicBezTo>
                  <a:cubicBezTo>
                    <a:pt x="137" y="5"/>
                    <a:pt x="136" y="4"/>
                    <a:pt x="136" y="4"/>
                  </a:cubicBezTo>
                  <a:cubicBezTo>
                    <a:pt x="132" y="2"/>
                    <a:pt x="129" y="5"/>
                    <a:pt x="125" y="3"/>
                  </a:cubicBezTo>
                  <a:cubicBezTo>
                    <a:pt x="126" y="3"/>
                    <a:pt x="118" y="1"/>
                    <a:pt x="118" y="1"/>
                  </a:cubicBezTo>
                  <a:cubicBezTo>
                    <a:pt x="117" y="0"/>
                    <a:pt x="117" y="0"/>
                    <a:pt x="116" y="0"/>
                  </a:cubicBezTo>
                  <a:cubicBezTo>
                    <a:pt x="116" y="1"/>
                    <a:pt x="114" y="1"/>
                    <a:pt x="113" y="2"/>
                  </a:cubicBezTo>
                  <a:cubicBezTo>
                    <a:pt x="113" y="2"/>
                    <a:pt x="112" y="8"/>
                    <a:pt x="110" y="9"/>
                  </a:cubicBezTo>
                  <a:cubicBezTo>
                    <a:pt x="105" y="11"/>
                    <a:pt x="101" y="13"/>
                    <a:pt x="96" y="15"/>
                  </a:cubicBezTo>
                  <a:cubicBezTo>
                    <a:pt x="94" y="15"/>
                    <a:pt x="92" y="16"/>
                    <a:pt x="90" y="16"/>
                  </a:cubicBezTo>
                  <a:cubicBezTo>
                    <a:pt x="87" y="18"/>
                    <a:pt x="83" y="17"/>
                    <a:pt x="79" y="18"/>
                  </a:cubicBezTo>
                  <a:cubicBezTo>
                    <a:pt x="78" y="19"/>
                    <a:pt x="76" y="18"/>
                    <a:pt x="75" y="18"/>
                  </a:cubicBezTo>
                  <a:cubicBezTo>
                    <a:pt x="69" y="19"/>
                    <a:pt x="63" y="16"/>
                    <a:pt x="56" y="19"/>
                  </a:cubicBezTo>
                  <a:cubicBezTo>
                    <a:pt x="53" y="20"/>
                    <a:pt x="50" y="22"/>
                    <a:pt x="48" y="24"/>
                  </a:cubicBezTo>
                  <a:cubicBezTo>
                    <a:pt x="48" y="25"/>
                    <a:pt x="47" y="26"/>
                    <a:pt x="47" y="27"/>
                  </a:cubicBezTo>
                  <a:cubicBezTo>
                    <a:pt x="45" y="28"/>
                    <a:pt x="44" y="30"/>
                    <a:pt x="42" y="32"/>
                  </a:cubicBezTo>
                  <a:cubicBezTo>
                    <a:pt x="41" y="32"/>
                    <a:pt x="40" y="32"/>
                    <a:pt x="40" y="32"/>
                  </a:cubicBezTo>
                  <a:cubicBezTo>
                    <a:pt x="39" y="33"/>
                    <a:pt x="36" y="36"/>
                    <a:pt x="36" y="38"/>
                  </a:cubicBezTo>
                  <a:cubicBezTo>
                    <a:pt x="36" y="38"/>
                    <a:pt x="36" y="39"/>
                    <a:pt x="36" y="39"/>
                  </a:cubicBezTo>
                  <a:cubicBezTo>
                    <a:pt x="34" y="42"/>
                    <a:pt x="31" y="44"/>
                    <a:pt x="30" y="47"/>
                  </a:cubicBezTo>
                  <a:cubicBezTo>
                    <a:pt x="30" y="49"/>
                    <a:pt x="30" y="51"/>
                    <a:pt x="30" y="53"/>
                  </a:cubicBezTo>
                  <a:cubicBezTo>
                    <a:pt x="29" y="54"/>
                    <a:pt x="29" y="55"/>
                    <a:pt x="29" y="57"/>
                  </a:cubicBezTo>
                  <a:cubicBezTo>
                    <a:pt x="30" y="57"/>
                    <a:pt x="30" y="58"/>
                    <a:pt x="30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4" y="60"/>
                    <a:pt x="34" y="61"/>
                    <a:pt x="36" y="63"/>
                  </a:cubicBezTo>
                  <a:cubicBezTo>
                    <a:pt x="37" y="62"/>
                    <a:pt x="42" y="65"/>
                    <a:pt x="43" y="65"/>
                  </a:cubicBezTo>
                  <a:cubicBezTo>
                    <a:pt x="45" y="66"/>
                    <a:pt x="48" y="64"/>
                    <a:pt x="49" y="62"/>
                  </a:cubicBezTo>
                  <a:cubicBezTo>
                    <a:pt x="50" y="62"/>
                    <a:pt x="50" y="62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2" y="56"/>
                    <a:pt x="52" y="56"/>
                  </a:cubicBezTo>
                  <a:cubicBezTo>
                    <a:pt x="52" y="55"/>
                    <a:pt x="52" y="54"/>
                    <a:pt x="52" y="53"/>
                  </a:cubicBezTo>
                  <a:cubicBezTo>
                    <a:pt x="56" y="47"/>
                    <a:pt x="56" y="40"/>
                    <a:pt x="58" y="34"/>
                  </a:cubicBezTo>
                  <a:cubicBezTo>
                    <a:pt x="61" y="33"/>
                    <a:pt x="70" y="31"/>
                    <a:pt x="73" y="32"/>
                  </a:cubicBezTo>
                  <a:cubicBezTo>
                    <a:pt x="77" y="34"/>
                    <a:pt x="85" y="45"/>
                    <a:pt x="85" y="51"/>
                  </a:cubicBezTo>
                  <a:cubicBezTo>
                    <a:pt x="86" y="52"/>
                    <a:pt x="86" y="53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6" y="54"/>
                    <a:pt x="84" y="60"/>
                    <a:pt x="83" y="61"/>
                  </a:cubicBezTo>
                  <a:cubicBezTo>
                    <a:pt x="81" y="63"/>
                    <a:pt x="73" y="66"/>
                    <a:pt x="69" y="66"/>
                  </a:cubicBezTo>
                  <a:cubicBezTo>
                    <a:pt x="65" y="65"/>
                    <a:pt x="60" y="67"/>
                    <a:pt x="56" y="67"/>
                  </a:cubicBezTo>
                  <a:cubicBezTo>
                    <a:pt x="54" y="67"/>
                    <a:pt x="53" y="68"/>
                    <a:pt x="52" y="69"/>
                  </a:cubicBezTo>
                  <a:cubicBezTo>
                    <a:pt x="40" y="69"/>
                    <a:pt x="27" y="70"/>
                    <a:pt x="15" y="75"/>
                  </a:cubicBezTo>
                  <a:cubicBezTo>
                    <a:pt x="14" y="76"/>
                    <a:pt x="12" y="75"/>
                    <a:pt x="12" y="75"/>
                  </a:cubicBezTo>
                  <a:cubicBezTo>
                    <a:pt x="9" y="76"/>
                    <a:pt x="7" y="75"/>
                    <a:pt x="5" y="76"/>
                  </a:cubicBezTo>
                  <a:cubicBezTo>
                    <a:pt x="3" y="77"/>
                    <a:pt x="2" y="79"/>
                    <a:pt x="0" y="80"/>
                  </a:cubicBezTo>
                  <a:cubicBezTo>
                    <a:pt x="0" y="91"/>
                    <a:pt x="3" y="91"/>
                    <a:pt x="7" y="97"/>
                  </a:cubicBezTo>
                  <a:cubicBezTo>
                    <a:pt x="17" y="97"/>
                    <a:pt x="21" y="95"/>
                    <a:pt x="30" y="91"/>
                  </a:cubicBezTo>
                  <a:cubicBezTo>
                    <a:pt x="31" y="90"/>
                    <a:pt x="33" y="91"/>
                    <a:pt x="34" y="91"/>
                  </a:cubicBezTo>
                  <a:cubicBezTo>
                    <a:pt x="38" y="89"/>
                    <a:pt x="42" y="88"/>
                    <a:pt x="46" y="86"/>
                  </a:cubicBezTo>
                  <a:cubicBezTo>
                    <a:pt x="48" y="85"/>
                    <a:pt x="57" y="79"/>
                    <a:pt x="59" y="82"/>
                  </a:cubicBezTo>
                  <a:cubicBezTo>
                    <a:pt x="60" y="81"/>
                    <a:pt x="67" y="80"/>
                    <a:pt x="69" y="80"/>
                  </a:cubicBezTo>
                  <a:cubicBezTo>
                    <a:pt x="69" y="80"/>
                    <a:pt x="68" y="80"/>
                    <a:pt x="69" y="80"/>
                  </a:cubicBezTo>
                  <a:cubicBezTo>
                    <a:pt x="69" y="84"/>
                    <a:pt x="59" y="95"/>
                    <a:pt x="56" y="97"/>
                  </a:cubicBezTo>
                  <a:cubicBezTo>
                    <a:pt x="55" y="97"/>
                    <a:pt x="55" y="100"/>
                    <a:pt x="53" y="101"/>
                  </a:cubicBezTo>
                  <a:cubicBezTo>
                    <a:pt x="53" y="102"/>
                    <a:pt x="54" y="103"/>
                    <a:pt x="53" y="105"/>
                  </a:cubicBezTo>
                  <a:cubicBezTo>
                    <a:pt x="53" y="106"/>
                    <a:pt x="52" y="106"/>
                    <a:pt x="51" y="107"/>
                  </a:cubicBezTo>
                  <a:cubicBezTo>
                    <a:pt x="50" y="108"/>
                    <a:pt x="50" y="111"/>
                    <a:pt x="49" y="113"/>
                  </a:cubicBezTo>
                  <a:cubicBezTo>
                    <a:pt x="49" y="113"/>
                    <a:pt x="49" y="114"/>
                    <a:pt x="50" y="114"/>
                  </a:cubicBezTo>
                  <a:cubicBezTo>
                    <a:pt x="50" y="114"/>
                    <a:pt x="54" y="112"/>
                    <a:pt x="55" y="112"/>
                  </a:cubicBezTo>
                  <a:cubicBezTo>
                    <a:pt x="57" y="110"/>
                    <a:pt x="71" y="99"/>
                    <a:pt x="71" y="99"/>
                  </a:cubicBezTo>
                  <a:cubicBezTo>
                    <a:pt x="72" y="98"/>
                    <a:pt x="72" y="98"/>
                    <a:pt x="73" y="98"/>
                  </a:cubicBezTo>
                  <a:cubicBezTo>
                    <a:pt x="79" y="103"/>
                    <a:pt x="86" y="102"/>
                    <a:pt x="93" y="100"/>
                  </a:cubicBezTo>
                  <a:cubicBezTo>
                    <a:pt x="95" y="99"/>
                    <a:pt x="100" y="100"/>
                    <a:pt x="101" y="100"/>
                  </a:cubicBezTo>
                  <a:cubicBezTo>
                    <a:pt x="101" y="99"/>
                    <a:pt x="107" y="99"/>
                    <a:pt x="107" y="99"/>
                  </a:cubicBezTo>
                  <a:cubicBezTo>
                    <a:pt x="108" y="100"/>
                    <a:pt x="110" y="97"/>
                    <a:pt x="112" y="98"/>
                  </a:cubicBezTo>
                  <a:cubicBezTo>
                    <a:pt x="123" y="99"/>
                    <a:pt x="123" y="99"/>
                    <a:pt x="123" y="99"/>
                  </a:cubicBezTo>
                  <a:cubicBezTo>
                    <a:pt x="124" y="98"/>
                    <a:pt x="130" y="97"/>
                    <a:pt x="130" y="97"/>
                  </a:cubicBezTo>
                  <a:cubicBezTo>
                    <a:pt x="132" y="97"/>
                    <a:pt x="134" y="97"/>
                    <a:pt x="136" y="97"/>
                  </a:cubicBezTo>
                  <a:cubicBezTo>
                    <a:pt x="139" y="99"/>
                    <a:pt x="149" y="97"/>
                    <a:pt x="150" y="99"/>
                  </a:cubicBezTo>
                  <a:cubicBezTo>
                    <a:pt x="150" y="98"/>
                    <a:pt x="155" y="98"/>
                    <a:pt x="156" y="99"/>
                  </a:cubicBezTo>
                  <a:cubicBezTo>
                    <a:pt x="156" y="99"/>
                    <a:pt x="159" y="98"/>
                    <a:pt x="160" y="99"/>
                  </a:cubicBezTo>
                  <a:cubicBezTo>
                    <a:pt x="160" y="99"/>
                    <a:pt x="161" y="99"/>
                    <a:pt x="161" y="99"/>
                  </a:cubicBezTo>
                  <a:cubicBezTo>
                    <a:pt x="162" y="99"/>
                    <a:pt x="173" y="99"/>
                    <a:pt x="175" y="100"/>
                  </a:cubicBezTo>
                  <a:cubicBezTo>
                    <a:pt x="175" y="100"/>
                    <a:pt x="177" y="99"/>
                    <a:pt x="179" y="100"/>
                  </a:cubicBezTo>
                  <a:cubicBezTo>
                    <a:pt x="186" y="103"/>
                    <a:pt x="194" y="103"/>
                    <a:pt x="202" y="104"/>
                  </a:cubicBezTo>
                  <a:cubicBezTo>
                    <a:pt x="203" y="105"/>
                    <a:pt x="204" y="103"/>
                    <a:pt x="207" y="104"/>
                  </a:cubicBezTo>
                  <a:cubicBezTo>
                    <a:pt x="208" y="103"/>
                    <a:pt x="211" y="103"/>
                    <a:pt x="213" y="103"/>
                  </a:cubicBezTo>
                  <a:cubicBezTo>
                    <a:pt x="214" y="101"/>
                    <a:pt x="213" y="98"/>
                    <a:pt x="213" y="96"/>
                  </a:cubicBezTo>
                  <a:cubicBezTo>
                    <a:pt x="208" y="93"/>
                    <a:pt x="204" y="88"/>
                    <a:pt x="196" y="90"/>
                  </a:cubicBezTo>
                  <a:cubicBezTo>
                    <a:pt x="196" y="89"/>
                    <a:pt x="191" y="88"/>
                    <a:pt x="190" y="88"/>
                  </a:cubicBezTo>
                  <a:cubicBezTo>
                    <a:pt x="188" y="88"/>
                    <a:pt x="187" y="88"/>
                    <a:pt x="185" y="88"/>
                  </a:cubicBezTo>
                  <a:cubicBezTo>
                    <a:pt x="180" y="85"/>
                    <a:pt x="172" y="86"/>
                    <a:pt x="165" y="85"/>
                  </a:cubicBezTo>
                  <a:cubicBezTo>
                    <a:pt x="164" y="82"/>
                    <a:pt x="168" y="81"/>
                    <a:pt x="169" y="79"/>
                  </a:cubicBezTo>
                  <a:cubicBezTo>
                    <a:pt x="168" y="78"/>
                    <a:pt x="170" y="77"/>
                    <a:pt x="170" y="76"/>
                  </a:cubicBezTo>
                  <a:cubicBezTo>
                    <a:pt x="176" y="76"/>
                    <a:pt x="184" y="74"/>
                    <a:pt x="189" y="78"/>
                  </a:cubicBezTo>
                  <a:cubicBezTo>
                    <a:pt x="190" y="76"/>
                    <a:pt x="197" y="80"/>
                    <a:pt x="198" y="80"/>
                  </a:cubicBezTo>
                  <a:cubicBezTo>
                    <a:pt x="200" y="79"/>
                    <a:pt x="203" y="81"/>
                    <a:pt x="204" y="82"/>
                  </a:cubicBezTo>
                  <a:cubicBezTo>
                    <a:pt x="206" y="79"/>
                    <a:pt x="210" y="83"/>
                    <a:pt x="213" y="83"/>
                  </a:cubicBezTo>
                  <a:cubicBezTo>
                    <a:pt x="214" y="83"/>
                    <a:pt x="214" y="83"/>
                    <a:pt x="215" y="83"/>
                  </a:cubicBezTo>
                  <a:cubicBezTo>
                    <a:pt x="216" y="84"/>
                    <a:pt x="216" y="85"/>
                    <a:pt x="217" y="86"/>
                  </a:cubicBezTo>
                  <a:cubicBezTo>
                    <a:pt x="218" y="85"/>
                    <a:pt x="221" y="87"/>
                    <a:pt x="222" y="87"/>
                  </a:cubicBezTo>
                  <a:cubicBezTo>
                    <a:pt x="223" y="87"/>
                    <a:pt x="227" y="88"/>
                    <a:pt x="228" y="89"/>
                  </a:cubicBezTo>
                  <a:cubicBezTo>
                    <a:pt x="229" y="89"/>
                    <a:pt x="231" y="89"/>
                    <a:pt x="232" y="89"/>
                  </a:cubicBezTo>
                  <a:cubicBezTo>
                    <a:pt x="233" y="89"/>
                    <a:pt x="234" y="90"/>
                    <a:pt x="235" y="90"/>
                  </a:cubicBezTo>
                  <a:cubicBezTo>
                    <a:pt x="236" y="90"/>
                    <a:pt x="235" y="90"/>
                    <a:pt x="235" y="90"/>
                  </a:cubicBezTo>
                  <a:cubicBezTo>
                    <a:pt x="239" y="91"/>
                    <a:pt x="253" y="93"/>
                    <a:pt x="255" y="90"/>
                  </a:cubicBezTo>
                  <a:cubicBezTo>
                    <a:pt x="257" y="91"/>
                    <a:pt x="258" y="91"/>
                    <a:pt x="259" y="91"/>
                  </a:cubicBezTo>
                  <a:cubicBezTo>
                    <a:pt x="259" y="90"/>
                    <a:pt x="260" y="89"/>
                    <a:pt x="261" y="88"/>
                  </a:cubicBezTo>
                  <a:cubicBezTo>
                    <a:pt x="263" y="87"/>
                    <a:pt x="268" y="87"/>
                    <a:pt x="270" y="85"/>
                  </a:cubicBezTo>
                  <a:cubicBezTo>
                    <a:pt x="270" y="84"/>
                    <a:pt x="271" y="83"/>
                    <a:pt x="271" y="82"/>
                  </a:cubicBezTo>
                  <a:cubicBezTo>
                    <a:pt x="272" y="81"/>
                    <a:pt x="273" y="81"/>
                    <a:pt x="273" y="80"/>
                  </a:cubicBezTo>
                  <a:cubicBezTo>
                    <a:pt x="275" y="77"/>
                    <a:pt x="271" y="75"/>
                    <a:pt x="271" y="73"/>
                  </a:cubicBezTo>
                  <a:close/>
                  <a:moveTo>
                    <a:pt x="119" y="76"/>
                  </a:moveTo>
                  <a:cubicBezTo>
                    <a:pt x="119" y="76"/>
                    <a:pt x="119" y="76"/>
                    <a:pt x="119" y="77"/>
                  </a:cubicBezTo>
                  <a:cubicBezTo>
                    <a:pt x="118" y="78"/>
                    <a:pt x="117" y="79"/>
                    <a:pt x="115" y="80"/>
                  </a:cubicBezTo>
                  <a:cubicBezTo>
                    <a:pt x="115" y="81"/>
                    <a:pt x="115" y="82"/>
                    <a:pt x="115" y="83"/>
                  </a:cubicBezTo>
                  <a:cubicBezTo>
                    <a:pt x="114" y="84"/>
                    <a:pt x="112" y="84"/>
                    <a:pt x="111" y="85"/>
                  </a:cubicBezTo>
                  <a:cubicBezTo>
                    <a:pt x="110" y="85"/>
                    <a:pt x="110" y="85"/>
                    <a:pt x="109" y="85"/>
                  </a:cubicBezTo>
                  <a:cubicBezTo>
                    <a:pt x="109" y="85"/>
                    <a:pt x="93" y="87"/>
                    <a:pt x="91" y="88"/>
                  </a:cubicBezTo>
                  <a:cubicBezTo>
                    <a:pt x="89" y="89"/>
                    <a:pt x="87" y="88"/>
                    <a:pt x="87" y="88"/>
                  </a:cubicBezTo>
                  <a:cubicBezTo>
                    <a:pt x="85" y="89"/>
                    <a:pt x="83" y="89"/>
                    <a:pt x="81" y="90"/>
                  </a:cubicBezTo>
                  <a:cubicBezTo>
                    <a:pt x="80" y="90"/>
                    <a:pt x="80" y="90"/>
                    <a:pt x="79" y="89"/>
                  </a:cubicBezTo>
                  <a:cubicBezTo>
                    <a:pt x="79" y="88"/>
                    <a:pt x="84" y="82"/>
                    <a:pt x="85" y="80"/>
                  </a:cubicBezTo>
                  <a:cubicBezTo>
                    <a:pt x="90" y="81"/>
                    <a:pt x="95" y="78"/>
                    <a:pt x="98" y="76"/>
                  </a:cubicBezTo>
                  <a:cubicBezTo>
                    <a:pt x="98" y="76"/>
                    <a:pt x="101" y="77"/>
                    <a:pt x="101" y="77"/>
                  </a:cubicBezTo>
                  <a:cubicBezTo>
                    <a:pt x="101" y="76"/>
                    <a:pt x="105" y="75"/>
                    <a:pt x="105" y="75"/>
                  </a:cubicBezTo>
                  <a:cubicBezTo>
                    <a:pt x="108" y="74"/>
                    <a:pt x="113" y="76"/>
                    <a:pt x="114" y="74"/>
                  </a:cubicBezTo>
                  <a:cubicBezTo>
                    <a:pt x="115" y="74"/>
                    <a:pt x="115" y="74"/>
                    <a:pt x="115" y="75"/>
                  </a:cubicBezTo>
                  <a:cubicBezTo>
                    <a:pt x="117" y="74"/>
                    <a:pt x="118" y="75"/>
                    <a:pt x="119" y="75"/>
                  </a:cubicBezTo>
                  <a:cubicBezTo>
                    <a:pt x="119" y="76"/>
                    <a:pt x="119" y="76"/>
                    <a:pt x="119" y="76"/>
                  </a:cubicBezTo>
                  <a:close/>
                  <a:moveTo>
                    <a:pt x="125" y="60"/>
                  </a:moveTo>
                  <a:cubicBezTo>
                    <a:pt x="124" y="61"/>
                    <a:pt x="122" y="63"/>
                    <a:pt x="120" y="63"/>
                  </a:cubicBezTo>
                  <a:cubicBezTo>
                    <a:pt x="120" y="62"/>
                    <a:pt x="120" y="62"/>
                    <a:pt x="120" y="63"/>
                  </a:cubicBezTo>
                  <a:cubicBezTo>
                    <a:pt x="116" y="64"/>
                    <a:pt x="110" y="60"/>
                    <a:pt x="106" y="62"/>
                  </a:cubicBezTo>
                  <a:cubicBezTo>
                    <a:pt x="104" y="63"/>
                    <a:pt x="100" y="64"/>
                    <a:pt x="98" y="63"/>
                  </a:cubicBezTo>
                  <a:cubicBezTo>
                    <a:pt x="97" y="63"/>
                    <a:pt x="97" y="63"/>
                    <a:pt x="97" y="63"/>
                  </a:cubicBezTo>
                  <a:cubicBezTo>
                    <a:pt x="97" y="60"/>
                    <a:pt x="97" y="60"/>
                    <a:pt x="98" y="58"/>
                  </a:cubicBezTo>
                  <a:cubicBezTo>
                    <a:pt x="102" y="56"/>
                    <a:pt x="112" y="51"/>
                    <a:pt x="117" y="53"/>
                  </a:cubicBezTo>
                  <a:cubicBezTo>
                    <a:pt x="118" y="53"/>
                    <a:pt x="118" y="52"/>
                    <a:pt x="118" y="52"/>
                  </a:cubicBezTo>
                  <a:cubicBezTo>
                    <a:pt x="122" y="53"/>
                    <a:pt x="125" y="54"/>
                    <a:pt x="127" y="54"/>
                  </a:cubicBezTo>
                  <a:cubicBezTo>
                    <a:pt x="127" y="54"/>
                    <a:pt x="128" y="55"/>
                    <a:pt x="128" y="55"/>
                  </a:cubicBezTo>
                  <a:cubicBezTo>
                    <a:pt x="128" y="57"/>
                    <a:pt x="127" y="59"/>
                    <a:pt x="125" y="60"/>
                  </a:cubicBezTo>
                  <a:cubicBezTo>
                    <a:pt x="125" y="60"/>
                    <a:pt x="125" y="60"/>
                    <a:pt x="125" y="60"/>
                  </a:cubicBezTo>
                  <a:close/>
                  <a:moveTo>
                    <a:pt x="161" y="75"/>
                  </a:moveTo>
                  <a:cubicBezTo>
                    <a:pt x="159" y="77"/>
                    <a:pt x="158" y="79"/>
                    <a:pt x="157" y="81"/>
                  </a:cubicBezTo>
                  <a:cubicBezTo>
                    <a:pt x="157" y="82"/>
                    <a:pt x="157" y="82"/>
                    <a:pt x="158" y="83"/>
                  </a:cubicBezTo>
                  <a:cubicBezTo>
                    <a:pt x="157" y="86"/>
                    <a:pt x="152" y="85"/>
                    <a:pt x="150" y="84"/>
                  </a:cubicBezTo>
                  <a:cubicBezTo>
                    <a:pt x="149" y="84"/>
                    <a:pt x="148" y="85"/>
                    <a:pt x="147" y="85"/>
                  </a:cubicBezTo>
                  <a:cubicBezTo>
                    <a:pt x="147" y="85"/>
                    <a:pt x="129" y="85"/>
                    <a:pt x="126" y="83"/>
                  </a:cubicBezTo>
                  <a:cubicBezTo>
                    <a:pt x="126" y="81"/>
                    <a:pt x="129" y="79"/>
                    <a:pt x="131" y="78"/>
                  </a:cubicBezTo>
                  <a:cubicBezTo>
                    <a:pt x="132" y="77"/>
                    <a:pt x="131" y="76"/>
                    <a:pt x="132" y="76"/>
                  </a:cubicBezTo>
                  <a:cubicBezTo>
                    <a:pt x="134" y="74"/>
                    <a:pt x="149" y="73"/>
                    <a:pt x="152" y="73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56" y="73"/>
                    <a:pt x="158" y="73"/>
                    <a:pt x="161" y="74"/>
                  </a:cubicBezTo>
                  <a:cubicBezTo>
                    <a:pt x="161" y="74"/>
                    <a:pt x="161" y="75"/>
                    <a:pt x="161" y="75"/>
                  </a:cubicBezTo>
                  <a:close/>
                  <a:moveTo>
                    <a:pt x="168" y="56"/>
                  </a:moveTo>
                  <a:cubicBezTo>
                    <a:pt x="169" y="56"/>
                    <a:pt x="166" y="61"/>
                    <a:pt x="165" y="61"/>
                  </a:cubicBezTo>
                  <a:cubicBezTo>
                    <a:pt x="163" y="60"/>
                    <a:pt x="152" y="62"/>
                    <a:pt x="149" y="62"/>
                  </a:cubicBezTo>
                  <a:cubicBezTo>
                    <a:pt x="146" y="63"/>
                    <a:pt x="141" y="60"/>
                    <a:pt x="140" y="61"/>
                  </a:cubicBezTo>
                  <a:cubicBezTo>
                    <a:pt x="139" y="61"/>
                    <a:pt x="139" y="61"/>
                    <a:pt x="138" y="61"/>
                  </a:cubicBezTo>
                  <a:cubicBezTo>
                    <a:pt x="138" y="60"/>
                    <a:pt x="138" y="60"/>
                    <a:pt x="138" y="59"/>
                  </a:cubicBezTo>
                  <a:cubicBezTo>
                    <a:pt x="140" y="57"/>
                    <a:pt x="144" y="56"/>
                    <a:pt x="145" y="53"/>
                  </a:cubicBezTo>
                  <a:cubicBezTo>
                    <a:pt x="150" y="50"/>
                    <a:pt x="162" y="55"/>
                    <a:pt x="167" y="51"/>
                  </a:cubicBezTo>
                  <a:cubicBezTo>
                    <a:pt x="168" y="51"/>
                    <a:pt x="168" y="51"/>
                    <a:pt x="170" y="51"/>
                  </a:cubicBezTo>
                  <a:cubicBezTo>
                    <a:pt x="170" y="52"/>
                    <a:pt x="171" y="52"/>
                    <a:pt x="171" y="52"/>
                  </a:cubicBezTo>
                  <a:cubicBezTo>
                    <a:pt x="171" y="55"/>
                    <a:pt x="170" y="55"/>
                    <a:pt x="168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2" name="Freeform 63">
              <a:extLst>
                <a:ext uri="{FF2B5EF4-FFF2-40B4-BE49-F238E27FC236}">
                  <a16:creationId xmlns="" xmlns:a16="http://schemas.microsoft.com/office/drawing/2014/main" id="{B66EFAAC-7656-8648-9554-013C6AC987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65988" y="3328988"/>
              <a:ext cx="442913" cy="346075"/>
            </a:xfrm>
            <a:custGeom>
              <a:avLst/>
              <a:gdLst>
                <a:gd name="T0" fmla="*/ 142 w 146"/>
                <a:gd name="T1" fmla="*/ 77 h 113"/>
                <a:gd name="T2" fmla="*/ 130 w 146"/>
                <a:gd name="T3" fmla="*/ 78 h 113"/>
                <a:gd name="T4" fmla="*/ 120 w 146"/>
                <a:gd name="T5" fmla="*/ 74 h 113"/>
                <a:gd name="T6" fmla="*/ 108 w 146"/>
                <a:gd name="T7" fmla="*/ 55 h 113"/>
                <a:gd name="T8" fmla="*/ 107 w 146"/>
                <a:gd name="T9" fmla="*/ 38 h 113"/>
                <a:gd name="T10" fmla="*/ 108 w 146"/>
                <a:gd name="T11" fmla="*/ 23 h 113"/>
                <a:gd name="T12" fmla="*/ 113 w 146"/>
                <a:gd name="T13" fmla="*/ 8 h 113"/>
                <a:gd name="T14" fmla="*/ 79 w 146"/>
                <a:gd name="T15" fmla="*/ 2 h 113"/>
                <a:gd name="T16" fmla="*/ 62 w 146"/>
                <a:gd name="T17" fmla="*/ 2 h 113"/>
                <a:gd name="T18" fmla="*/ 41 w 146"/>
                <a:gd name="T19" fmla="*/ 4 h 113"/>
                <a:gd name="T20" fmla="*/ 23 w 146"/>
                <a:gd name="T21" fmla="*/ 7 h 113"/>
                <a:gd name="T22" fmla="*/ 9 w 146"/>
                <a:gd name="T23" fmla="*/ 21 h 113"/>
                <a:gd name="T24" fmla="*/ 12 w 146"/>
                <a:gd name="T25" fmla="*/ 41 h 113"/>
                <a:gd name="T26" fmla="*/ 9 w 146"/>
                <a:gd name="T27" fmla="*/ 68 h 113"/>
                <a:gd name="T28" fmla="*/ 11 w 146"/>
                <a:gd name="T29" fmla="*/ 81 h 113"/>
                <a:gd name="T30" fmla="*/ 20 w 146"/>
                <a:gd name="T31" fmla="*/ 87 h 113"/>
                <a:gd name="T32" fmla="*/ 30 w 146"/>
                <a:gd name="T33" fmla="*/ 87 h 113"/>
                <a:gd name="T34" fmla="*/ 33 w 146"/>
                <a:gd name="T35" fmla="*/ 87 h 113"/>
                <a:gd name="T36" fmla="*/ 43 w 146"/>
                <a:gd name="T37" fmla="*/ 86 h 113"/>
                <a:gd name="T38" fmla="*/ 57 w 146"/>
                <a:gd name="T39" fmla="*/ 85 h 113"/>
                <a:gd name="T40" fmla="*/ 63 w 146"/>
                <a:gd name="T41" fmla="*/ 85 h 113"/>
                <a:gd name="T42" fmla="*/ 71 w 146"/>
                <a:gd name="T43" fmla="*/ 85 h 113"/>
                <a:gd name="T44" fmla="*/ 76 w 146"/>
                <a:gd name="T45" fmla="*/ 84 h 113"/>
                <a:gd name="T46" fmla="*/ 101 w 146"/>
                <a:gd name="T47" fmla="*/ 87 h 113"/>
                <a:gd name="T48" fmla="*/ 107 w 146"/>
                <a:gd name="T49" fmla="*/ 97 h 113"/>
                <a:gd name="T50" fmla="*/ 118 w 146"/>
                <a:gd name="T51" fmla="*/ 112 h 113"/>
                <a:gd name="T52" fmla="*/ 145 w 146"/>
                <a:gd name="T53" fmla="*/ 88 h 113"/>
                <a:gd name="T54" fmla="*/ 48 w 146"/>
                <a:gd name="T55" fmla="*/ 71 h 113"/>
                <a:gd name="T56" fmla="*/ 35 w 146"/>
                <a:gd name="T57" fmla="*/ 73 h 113"/>
                <a:gd name="T58" fmla="*/ 17 w 146"/>
                <a:gd name="T59" fmla="*/ 77 h 113"/>
                <a:gd name="T60" fmla="*/ 46 w 146"/>
                <a:gd name="T61" fmla="*/ 62 h 113"/>
                <a:gd name="T62" fmla="*/ 69 w 146"/>
                <a:gd name="T63" fmla="*/ 61 h 113"/>
                <a:gd name="T64" fmla="*/ 95 w 146"/>
                <a:gd name="T65" fmla="*/ 61 h 113"/>
                <a:gd name="T66" fmla="*/ 57 w 146"/>
                <a:gd name="T67" fmla="*/ 46 h 113"/>
                <a:gd name="T68" fmla="*/ 42 w 146"/>
                <a:gd name="T69" fmla="*/ 48 h 113"/>
                <a:gd name="T70" fmla="*/ 26 w 146"/>
                <a:gd name="T71" fmla="*/ 44 h 113"/>
                <a:gd name="T72" fmla="*/ 43 w 146"/>
                <a:gd name="T73" fmla="*/ 39 h 113"/>
                <a:gd name="T74" fmla="*/ 54 w 146"/>
                <a:gd name="T75" fmla="*/ 39 h 113"/>
                <a:gd name="T76" fmla="*/ 84 w 146"/>
                <a:gd name="T77" fmla="*/ 39 h 113"/>
                <a:gd name="T78" fmla="*/ 92 w 146"/>
                <a:gd name="T79" fmla="*/ 48 h 113"/>
                <a:gd name="T80" fmla="*/ 66 w 146"/>
                <a:gd name="T81" fmla="*/ 25 h 113"/>
                <a:gd name="T82" fmla="*/ 54 w 146"/>
                <a:gd name="T83" fmla="*/ 25 h 113"/>
                <a:gd name="T84" fmla="*/ 30 w 146"/>
                <a:gd name="T85" fmla="*/ 29 h 113"/>
                <a:gd name="T86" fmla="*/ 31 w 146"/>
                <a:gd name="T87" fmla="*/ 21 h 113"/>
                <a:gd name="T88" fmla="*/ 46 w 146"/>
                <a:gd name="T89" fmla="*/ 18 h 113"/>
                <a:gd name="T90" fmla="*/ 67 w 146"/>
                <a:gd name="T91" fmla="*/ 18 h 113"/>
                <a:gd name="T92" fmla="*/ 80 w 146"/>
                <a:gd name="T93" fmla="*/ 16 h 113"/>
                <a:gd name="T94" fmla="*/ 95 w 146"/>
                <a:gd name="T95" fmla="*/ 18 h 113"/>
                <a:gd name="T96" fmla="*/ 97 w 146"/>
                <a:gd name="T97" fmla="*/ 25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6" h="113">
                  <a:moveTo>
                    <a:pt x="145" y="88"/>
                  </a:moveTo>
                  <a:cubicBezTo>
                    <a:pt x="143" y="84"/>
                    <a:pt x="140" y="83"/>
                    <a:pt x="142" y="78"/>
                  </a:cubicBezTo>
                  <a:cubicBezTo>
                    <a:pt x="142" y="77"/>
                    <a:pt x="142" y="78"/>
                    <a:pt x="142" y="77"/>
                  </a:cubicBezTo>
                  <a:cubicBezTo>
                    <a:pt x="139" y="77"/>
                    <a:pt x="138" y="80"/>
                    <a:pt x="137" y="81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3" y="81"/>
                    <a:pt x="132" y="79"/>
                    <a:pt x="130" y="78"/>
                  </a:cubicBezTo>
                  <a:cubicBezTo>
                    <a:pt x="128" y="76"/>
                    <a:pt x="126" y="77"/>
                    <a:pt x="123" y="75"/>
                  </a:cubicBezTo>
                  <a:cubicBezTo>
                    <a:pt x="123" y="75"/>
                    <a:pt x="122" y="75"/>
                    <a:pt x="122" y="76"/>
                  </a:cubicBezTo>
                  <a:cubicBezTo>
                    <a:pt x="122" y="76"/>
                    <a:pt x="120" y="74"/>
                    <a:pt x="120" y="74"/>
                  </a:cubicBezTo>
                  <a:cubicBezTo>
                    <a:pt x="118" y="74"/>
                    <a:pt x="115" y="75"/>
                    <a:pt x="114" y="75"/>
                  </a:cubicBezTo>
                  <a:cubicBezTo>
                    <a:pt x="112" y="74"/>
                    <a:pt x="111" y="72"/>
                    <a:pt x="108" y="71"/>
                  </a:cubicBezTo>
                  <a:cubicBezTo>
                    <a:pt x="106" y="68"/>
                    <a:pt x="107" y="59"/>
                    <a:pt x="108" y="55"/>
                  </a:cubicBezTo>
                  <a:cubicBezTo>
                    <a:pt x="107" y="53"/>
                    <a:pt x="107" y="50"/>
                    <a:pt x="107" y="48"/>
                  </a:cubicBezTo>
                  <a:cubicBezTo>
                    <a:pt x="107" y="47"/>
                    <a:pt x="107" y="47"/>
                    <a:pt x="107" y="46"/>
                  </a:cubicBezTo>
                  <a:cubicBezTo>
                    <a:pt x="108" y="45"/>
                    <a:pt x="108" y="39"/>
                    <a:pt x="107" y="38"/>
                  </a:cubicBezTo>
                  <a:cubicBezTo>
                    <a:pt x="108" y="37"/>
                    <a:pt x="108" y="37"/>
                    <a:pt x="109" y="36"/>
                  </a:cubicBezTo>
                  <a:cubicBezTo>
                    <a:pt x="109" y="34"/>
                    <a:pt x="108" y="33"/>
                    <a:pt x="108" y="32"/>
                  </a:cubicBezTo>
                  <a:cubicBezTo>
                    <a:pt x="109" y="31"/>
                    <a:pt x="107" y="24"/>
                    <a:pt x="108" y="23"/>
                  </a:cubicBezTo>
                  <a:cubicBezTo>
                    <a:pt x="108" y="22"/>
                    <a:pt x="110" y="21"/>
                    <a:pt x="110" y="21"/>
                  </a:cubicBezTo>
                  <a:cubicBezTo>
                    <a:pt x="110" y="21"/>
                    <a:pt x="111" y="18"/>
                    <a:pt x="112" y="18"/>
                  </a:cubicBezTo>
                  <a:cubicBezTo>
                    <a:pt x="115" y="15"/>
                    <a:pt x="114" y="11"/>
                    <a:pt x="113" y="8"/>
                  </a:cubicBezTo>
                  <a:cubicBezTo>
                    <a:pt x="112" y="7"/>
                    <a:pt x="111" y="6"/>
                    <a:pt x="110" y="5"/>
                  </a:cubicBezTo>
                  <a:cubicBezTo>
                    <a:pt x="107" y="4"/>
                    <a:pt x="102" y="3"/>
                    <a:pt x="97" y="2"/>
                  </a:cubicBezTo>
                  <a:cubicBezTo>
                    <a:pt x="91" y="0"/>
                    <a:pt x="83" y="5"/>
                    <a:pt x="79" y="2"/>
                  </a:cubicBezTo>
                  <a:cubicBezTo>
                    <a:pt x="77" y="3"/>
                    <a:pt x="74" y="2"/>
                    <a:pt x="74" y="1"/>
                  </a:cubicBezTo>
                  <a:cubicBezTo>
                    <a:pt x="73" y="2"/>
                    <a:pt x="69" y="2"/>
                    <a:pt x="68" y="1"/>
                  </a:cubicBezTo>
                  <a:cubicBezTo>
                    <a:pt x="67" y="3"/>
                    <a:pt x="64" y="1"/>
                    <a:pt x="62" y="2"/>
                  </a:cubicBezTo>
                  <a:cubicBezTo>
                    <a:pt x="60" y="2"/>
                    <a:pt x="58" y="3"/>
                    <a:pt x="56" y="4"/>
                  </a:cubicBezTo>
                  <a:cubicBezTo>
                    <a:pt x="56" y="3"/>
                    <a:pt x="53" y="3"/>
                    <a:pt x="52" y="3"/>
                  </a:cubicBezTo>
                  <a:cubicBezTo>
                    <a:pt x="49" y="5"/>
                    <a:pt x="46" y="3"/>
                    <a:pt x="41" y="4"/>
                  </a:cubicBezTo>
                  <a:cubicBezTo>
                    <a:pt x="41" y="4"/>
                    <a:pt x="38" y="5"/>
                    <a:pt x="36" y="5"/>
                  </a:cubicBezTo>
                  <a:cubicBezTo>
                    <a:pt x="36" y="5"/>
                    <a:pt x="36" y="4"/>
                    <a:pt x="36" y="4"/>
                  </a:cubicBezTo>
                  <a:cubicBezTo>
                    <a:pt x="35" y="6"/>
                    <a:pt x="25" y="6"/>
                    <a:pt x="23" y="7"/>
                  </a:cubicBezTo>
                  <a:cubicBezTo>
                    <a:pt x="17" y="7"/>
                    <a:pt x="10" y="4"/>
                    <a:pt x="7" y="6"/>
                  </a:cubicBezTo>
                  <a:cubicBezTo>
                    <a:pt x="0" y="11"/>
                    <a:pt x="6" y="13"/>
                    <a:pt x="9" y="19"/>
                  </a:cubicBezTo>
                  <a:cubicBezTo>
                    <a:pt x="10" y="20"/>
                    <a:pt x="9" y="21"/>
                    <a:pt x="9" y="21"/>
                  </a:cubicBezTo>
                  <a:cubicBezTo>
                    <a:pt x="10" y="22"/>
                    <a:pt x="11" y="23"/>
                    <a:pt x="11" y="24"/>
                  </a:cubicBezTo>
                  <a:cubicBezTo>
                    <a:pt x="11" y="24"/>
                    <a:pt x="14" y="31"/>
                    <a:pt x="13" y="32"/>
                  </a:cubicBezTo>
                  <a:cubicBezTo>
                    <a:pt x="11" y="35"/>
                    <a:pt x="12" y="36"/>
                    <a:pt x="12" y="41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1" y="46"/>
                    <a:pt x="9" y="56"/>
                    <a:pt x="9" y="56"/>
                  </a:cubicBezTo>
                  <a:cubicBezTo>
                    <a:pt x="10" y="60"/>
                    <a:pt x="10" y="67"/>
                    <a:pt x="9" y="68"/>
                  </a:cubicBezTo>
                  <a:cubicBezTo>
                    <a:pt x="9" y="71"/>
                    <a:pt x="10" y="75"/>
                    <a:pt x="10" y="76"/>
                  </a:cubicBezTo>
                  <a:cubicBezTo>
                    <a:pt x="9" y="77"/>
                    <a:pt x="9" y="79"/>
                    <a:pt x="9" y="81"/>
                  </a:cubicBezTo>
                  <a:cubicBezTo>
                    <a:pt x="10" y="81"/>
                    <a:pt x="11" y="81"/>
                    <a:pt x="11" y="81"/>
                  </a:cubicBezTo>
                  <a:cubicBezTo>
                    <a:pt x="13" y="82"/>
                    <a:pt x="13" y="84"/>
                    <a:pt x="15" y="85"/>
                  </a:cubicBezTo>
                  <a:cubicBezTo>
                    <a:pt x="16" y="87"/>
                    <a:pt x="19" y="86"/>
                    <a:pt x="20" y="87"/>
                  </a:cubicBezTo>
                  <a:cubicBezTo>
                    <a:pt x="20" y="87"/>
                    <a:pt x="20" y="87"/>
                    <a:pt x="20" y="87"/>
                  </a:cubicBezTo>
                  <a:cubicBezTo>
                    <a:pt x="21" y="87"/>
                    <a:pt x="20" y="87"/>
                    <a:pt x="21" y="87"/>
                  </a:cubicBezTo>
                  <a:cubicBezTo>
                    <a:pt x="24" y="87"/>
                    <a:pt x="25" y="87"/>
                    <a:pt x="27" y="86"/>
                  </a:cubicBezTo>
                  <a:cubicBezTo>
                    <a:pt x="28" y="86"/>
                    <a:pt x="29" y="86"/>
                    <a:pt x="30" y="87"/>
                  </a:cubicBezTo>
                  <a:cubicBezTo>
                    <a:pt x="30" y="86"/>
                    <a:pt x="30" y="86"/>
                    <a:pt x="31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3" y="87"/>
                    <a:pt x="33" y="87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6" y="87"/>
                    <a:pt x="40" y="85"/>
                    <a:pt x="43" y="85"/>
                  </a:cubicBezTo>
                  <a:cubicBezTo>
                    <a:pt x="43" y="86"/>
                    <a:pt x="43" y="86"/>
                    <a:pt x="43" y="86"/>
                  </a:cubicBezTo>
                  <a:cubicBezTo>
                    <a:pt x="44" y="85"/>
                    <a:pt x="46" y="84"/>
                    <a:pt x="46" y="84"/>
                  </a:cubicBezTo>
                  <a:cubicBezTo>
                    <a:pt x="46" y="84"/>
                    <a:pt x="49" y="85"/>
                    <a:pt x="50" y="86"/>
                  </a:cubicBezTo>
                  <a:cubicBezTo>
                    <a:pt x="52" y="85"/>
                    <a:pt x="55" y="85"/>
                    <a:pt x="57" y="85"/>
                  </a:cubicBezTo>
                  <a:cubicBezTo>
                    <a:pt x="57" y="85"/>
                    <a:pt x="57" y="86"/>
                    <a:pt x="58" y="86"/>
                  </a:cubicBezTo>
                  <a:cubicBezTo>
                    <a:pt x="59" y="86"/>
                    <a:pt x="61" y="85"/>
                    <a:pt x="62" y="85"/>
                  </a:cubicBezTo>
                  <a:cubicBezTo>
                    <a:pt x="63" y="84"/>
                    <a:pt x="62" y="85"/>
                    <a:pt x="63" y="85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65" y="85"/>
                    <a:pt x="69" y="84"/>
                    <a:pt x="70" y="85"/>
                  </a:cubicBezTo>
                  <a:cubicBezTo>
                    <a:pt x="71" y="85"/>
                    <a:pt x="71" y="85"/>
                    <a:pt x="71" y="85"/>
                  </a:cubicBezTo>
                  <a:cubicBezTo>
                    <a:pt x="72" y="85"/>
                    <a:pt x="72" y="84"/>
                    <a:pt x="72" y="84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4" y="85"/>
                    <a:pt x="75" y="83"/>
                    <a:pt x="76" y="84"/>
                  </a:cubicBezTo>
                  <a:cubicBezTo>
                    <a:pt x="77" y="85"/>
                    <a:pt x="82" y="84"/>
                    <a:pt x="83" y="84"/>
                  </a:cubicBezTo>
                  <a:cubicBezTo>
                    <a:pt x="89" y="87"/>
                    <a:pt x="97" y="86"/>
                    <a:pt x="99" y="88"/>
                  </a:cubicBezTo>
                  <a:cubicBezTo>
                    <a:pt x="99" y="87"/>
                    <a:pt x="100" y="87"/>
                    <a:pt x="101" y="87"/>
                  </a:cubicBezTo>
                  <a:cubicBezTo>
                    <a:pt x="102" y="88"/>
                    <a:pt x="104" y="91"/>
                    <a:pt x="105" y="91"/>
                  </a:cubicBezTo>
                  <a:cubicBezTo>
                    <a:pt x="105" y="94"/>
                    <a:pt x="105" y="95"/>
                    <a:pt x="106" y="97"/>
                  </a:cubicBezTo>
                  <a:cubicBezTo>
                    <a:pt x="106" y="97"/>
                    <a:pt x="106" y="97"/>
                    <a:pt x="107" y="97"/>
                  </a:cubicBezTo>
                  <a:cubicBezTo>
                    <a:pt x="106" y="99"/>
                    <a:pt x="112" y="108"/>
                    <a:pt x="113" y="110"/>
                  </a:cubicBezTo>
                  <a:cubicBezTo>
                    <a:pt x="114" y="110"/>
                    <a:pt x="116" y="110"/>
                    <a:pt x="117" y="111"/>
                  </a:cubicBezTo>
                  <a:cubicBezTo>
                    <a:pt x="117" y="111"/>
                    <a:pt x="118" y="112"/>
                    <a:pt x="118" y="112"/>
                  </a:cubicBezTo>
                  <a:cubicBezTo>
                    <a:pt x="119" y="112"/>
                    <a:pt x="123" y="113"/>
                    <a:pt x="125" y="112"/>
                  </a:cubicBezTo>
                  <a:cubicBezTo>
                    <a:pt x="130" y="109"/>
                    <a:pt x="145" y="99"/>
                    <a:pt x="146" y="91"/>
                  </a:cubicBezTo>
                  <a:cubicBezTo>
                    <a:pt x="145" y="90"/>
                    <a:pt x="146" y="89"/>
                    <a:pt x="145" y="88"/>
                  </a:cubicBezTo>
                  <a:close/>
                  <a:moveTo>
                    <a:pt x="97" y="69"/>
                  </a:moveTo>
                  <a:cubicBezTo>
                    <a:pt x="96" y="72"/>
                    <a:pt x="88" y="72"/>
                    <a:pt x="85" y="71"/>
                  </a:cubicBezTo>
                  <a:cubicBezTo>
                    <a:pt x="78" y="70"/>
                    <a:pt x="53" y="69"/>
                    <a:pt x="48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7" y="72"/>
                    <a:pt x="37" y="72"/>
                    <a:pt x="37" y="72"/>
                  </a:cubicBezTo>
                  <a:cubicBezTo>
                    <a:pt x="36" y="73"/>
                    <a:pt x="35" y="71"/>
                    <a:pt x="35" y="73"/>
                  </a:cubicBezTo>
                  <a:cubicBezTo>
                    <a:pt x="34" y="73"/>
                    <a:pt x="34" y="72"/>
                    <a:pt x="33" y="72"/>
                  </a:cubicBezTo>
                  <a:cubicBezTo>
                    <a:pt x="33" y="72"/>
                    <a:pt x="19" y="78"/>
                    <a:pt x="18" y="78"/>
                  </a:cubicBezTo>
                  <a:cubicBezTo>
                    <a:pt x="18" y="78"/>
                    <a:pt x="17" y="77"/>
                    <a:pt x="17" y="77"/>
                  </a:cubicBezTo>
                  <a:cubicBezTo>
                    <a:pt x="17" y="64"/>
                    <a:pt x="29" y="66"/>
                    <a:pt x="38" y="61"/>
                  </a:cubicBezTo>
                  <a:cubicBezTo>
                    <a:pt x="40" y="62"/>
                    <a:pt x="41" y="62"/>
                    <a:pt x="43" y="62"/>
                  </a:cubicBezTo>
                  <a:cubicBezTo>
                    <a:pt x="43" y="61"/>
                    <a:pt x="46" y="62"/>
                    <a:pt x="46" y="62"/>
                  </a:cubicBezTo>
                  <a:cubicBezTo>
                    <a:pt x="46" y="61"/>
                    <a:pt x="53" y="60"/>
                    <a:pt x="53" y="60"/>
                  </a:cubicBezTo>
                  <a:cubicBezTo>
                    <a:pt x="57" y="58"/>
                    <a:pt x="61" y="62"/>
                    <a:pt x="65" y="60"/>
                  </a:cubicBezTo>
                  <a:cubicBezTo>
                    <a:pt x="65" y="60"/>
                    <a:pt x="68" y="60"/>
                    <a:pt x="69" y="61"/>
                  </a:cubicBezTo>
                  <a:cubicBezTo>
                    <a:pt x="70" y="59"/>
                    <a:pt x="79" y="62"/>
                    <a:pt x="80" y="60"/>
                  </a:cubicBezTo>
                  <a:cubicBezTo>
                    <a:pt x="81" y="60"/>
                    <a:pt x="89" y="60"/>
                    <a:pt x="90" y="60"/>
                  </a:cubicBezTo>
                  <a:cubicBezTo>
                    <a:pt x="91" y="60"/>
                    <a:pt x="93" y="61"/>
                    <a:pt x="95" y="61"/>
                  </a:cubicBezTo>
                  <a:cubicBezTo>
                    <a:pt x="94" y="62"/>
                    <a:pt x="98" y="66"/>
                    <a:pt x="97" y="69"/>
                  </a:cubicBezTo>
                  <a:close/>
                  <a:moveTo>
                    <a:pt x="92" y="48"/>
                  </a:moveTo>
                  <a:cubicBezTo>
                    <a:pt x="84" y="44"/>
                    <a:pt x="59" y="48"/>
                    <a:pt x="57" y="46"/>
                  </a:cubicBezTo>
                  <a:cubicBezTo>
                    <a:pt x="54" y="47"/>
                    <a:pt x="51" y="47"/>
                    <a:pt x="48" y="48"/>
                  </a:cubicBezTo>
                  <a:cubicBezTo>
                    <a:pt x="49" y="47"/>
                    <a:pt x="43" y="49"/>
                    <a:pt x="42" y="48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39" y="50"/>
                    <a:pt x="27" y="53"/>
                    <a:pt x="23" y="51"/>
                  </a:cubicBezTo>
                  <a:cubicBezTo>
                    <a:pt x="23" y="50"/>
                    <a:pt x="23" y="48"/>
                    <a:pt x="23" y="47"/>
                  </a:cubicBezTo>
                  <a:cubicBezTo>
                    <a:pt x="24" y="46"/>
                    <a:pt x="25" y="45"/>
                    <a:pt x="26" y="44"/>
                  </a:cubicBezTo>
                  <a:cubicBezTo>
                    <a:pt x="27" y="44"/>
                    <a:pt x="28" y="44"/>
                    <a:pt x="30" y="44"/>
                  </a:cubicBezTo>
                  <a:cubicBezTo>
                    <a:pt x="31" y="42"/>
                    <a:pt x="33" y="42"/>
                    <a:pt x="35" y="42"/>
                  </a:cubicBezTo>
                  <a:cubicBezTo>
                    <a:pt x="37" y="41"/>
                    <a:pt x="40" y="40"/>
                    <a:pt x="43" y="39"/>
                  </a:cubicBezTo>
                  <a:cubicBezTo>
                    <a:pt x="44" y="39"/>
                    <a:pt x="45" y="39"/>
                    <a:pt x="46" y="40"/>
                  </a:cubicBezTo>
                  <a:cubicBezTo>
                    <a:pt x="48" y="39"/>
                    <a:pt x="51" y="39"/>
                    <a:pt x="52" y="38"/>
                  </a:cubicBezTo>
                  <a:cubicBezTo>
                    <a:pt x="52" y="38"/>
                    <a:pt x="54" y="39"/>
                    <a:pt x="54" y="39"/>
                  </a:cubicBezTo>
                  <a:cubicBezTo>
                    <a:pt x="55" y="39"/>
                    <a:pt x="64" y="38"/>
                    <a:pt x="64" y="37"/>
                  </a:cubicBezTo>
                  <a:cubicBezTo>
                    <a:pt x="67" y="37"/>
                    <a:pt x="77" y="38"/>
                    <a:pt x="78" y="39"/>
                  </a:cubicBezTo>
                  <a:cubicBezTo>
                    <a:pt x="79" y="38"/>
                    <a:pt x="84" y="39"/>
                    <a:pt x="84" y="39"/>
                  </a:cubicBezTo>
                  <a:cubicBezTo>
                    <a:pt x="85" y="39"/>
                    <a:pt x="95" y="39"/>
                    <a:pt x="96" y="40"/>
                  </a:cubicBezTo>
                  <a:cubicBezTo>
                    <a:pt x="98" y="41"/>
                    <a:pt x="96" y="45"/>
                    <a:pt x="97" y="46"/>
                  </a:cubicBezTo>
                  <a:cubicBezTo>
                    <a:pt x="97" y="46"/>
                    <a:pt x="93" y="49"/>
                    <a:pt x="92" y="48"/>
                  </a:cubicBezTo>
                  <a:close/>
                  <a:moveTo>
                    <a:pt x="97" y="25"/>
                  </a:moveTo>
                  <a:cubicBezTo>
                    <a:pt x="91" y="29"/>
                    <a:pt x="82" y="22"/>
                    <a:pt x="78" y="24"/>
                  </a:cubicBezTo>
                  <a:cubicBezTo>
                    <a:pt x="75" y="25"/>
                    <a:pt x="70" y="24"/>
                    <a:pt x="66" y="25"/>
                  </a:cubicBezTo>
                  <a:cubicBezTo>
                    <a:pt x="65" y="25"/>
                    <a:pt x="64" y="25"/>
                    <a:pt x="63" y="25"/>
                  </a:cubicBezTo>
                  <a:cubicBezTo>
                    <a:pt x="62" y="25"/>
                    <a:pt x="57" y="26"/>
                    <a:pt x="56" y="26"/>
                  </a:cubicBezTo>
                  <a:cubicBezTo>
                    <a:pt x="55" y="26"/>
                    <a:pt x="55" y="25"/>
                    <a:pt x="54" y="25"/>
                  </a:cubicBezTo>
                  <a:cubicBezTo>
                    <a:pt x="50" y="26"/>
                    <a:pt x="48" y="27"/>
                    <a:pt x="42" y="27"/>
                  </a:cubicBezTo>
                  <a:cubicBezTo>
                    <a:pt x="41" y="27"/>
                    <a:pt x="41" y="28"/>
                    <a:pt x="40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28" y="29"/>
                    <a:pt x="26" y="26"/>
                    <a:pt x="25" y="26"/>
                  </a:cubicBezTo>
                  <a:cubicBezTo>
                    <a:pt x="25" y="24"/>
                    <a:pt x="26" y="25"/>
                    <a:pt x="27" y="24"/>
                  </a:cubicBezTo>
                  <a:cubicBezTo>
                    <a:pt x="29" y="23"/>
                    <a:pt x="29" y="22"/>
                    <a:pt x="31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5" y="20"/>
                    <a:pt x="38" y="20"/>
                    <a:pt x="42" y="18"/>
                  </a:cubicBezTo>
                  <a:cubicBezTo>
                    <a:pt x="42" y="17"/>
                    <a:pt x="45" y="18"/>
                    <a:pt x="46" y="18"/>
                  </a:cubicBezTo>
                  <a:cubicBezTo>
                    <a:pt x="46" y="17"/>
                    <a:pt x="50" y="17"/>
                    <a:pt x="51" y="17"/>
                  </a:cubicBezTo>
                  <a:cubicBezTo>
                    <a:pt x="53" y="16"/>
                    <a:pt x="59" y="17"/>
                    <a:pt x="61" y="17"/>
                  </a:cubicBezTo>
                  <a:cubicBezTo>
                    <a:pt x="64" y="16"/>
                    <a:pt x="66" y="17"/>
                    <a:pt x="67" y="18"/>
                  </a:cubicBezTo>
                  <a:cubicBezTo>
                    <a:pt x="70" y="18"/>
                    <a:pt x="74" y="17"/>
                    <a:pt x="75" y="17"/>
                  </a:cubicBezTo>
                  <a:cubicBezTo>
                    <a:pt x="77" y="16"/>
                    <a:pt x="79" y="18"/>
                    <a:pt x="80" y="17"/>
                  </a:cubicBezTo>
                  <a:cubicBezTo>
                    <a:pt x="80" y="17"/>
                    <a:pt x="80" y="17"/>
                    <a:pt x="80" y="16"/>
                  </a:cubicBezTo>
                  <a:cubicBezTo>
                    <a:pt x="81" y="16"/>
                    <a:pt x="83" y="17"/>
                    <a:pt x="83" y="17"/>
                  </a:cubicBezTo>
                  <a:cubicBezTo>
                    <a:pt x="83" y="17"/>
                    <a:pt x="88" y="16"/>
                    <a:pt x="89" y="17"/>
                  </a:cubicBezTo>
                  <a:cubicBezTo>
                    <a:pt x="89" y="17"/>
                    <a:pt x="94" y="18"/>
                    <a:pt x="95" y="18"/>
                  </a:cubicBezTo>
                  <a:cubicBezTo>
                    <a:pt x="96" y="18"/>
                    <a:pt x="96" y="19"/>
                    <a:pt x="96" y="18"/>
                  </a:cubicBezTo>
                  <a:cubicBezTo>
                    <a:pt x="97" y="19"/>
                    <a:pt x="98" y="19"/>
                    <a:pt x="99" y="20"/>
                  </a:cubicBezTo>
                  <a:cubicBezTo>
                    <a:pt x="99" y="22"/>
                    <a:pt x="98" y="23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3" name="Freeform 64">
              <a:extLst>
                <a:ext uri="{FF2B5EF4-FFF2-40B4-BE49-F238E27FC236}">
                  <a16:creationId xmlns="" xmlns:a16="http://schemas.microsoft.com/office/drawing/2014/main" id="{F861EDCE-4CF1-E24B-B52E-E796BE541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8838" y="3549651"/>
              <a:ext cx="73025" cy="119063"/>
            </a:xfrm>
            <a:custGeom>
              <a:avLst/>
              <a:gdLst>
                <a:gd name="T0" fmla="*/ 6 w 24"/>
                <a:gd name="T1" fmla="*/ 0 h 39"/>
                <a:gd name="T2" fmla="*/ 8 w 24"/>
                <a:gd name="T3" fmla="*/ 0 h 39"/>
                <a:gd name="T4" fmla="*/ 8 w 24"/>
                <a:gd name="T5" fmla="*/ 1 h 39"/>
                <a:gd name="T6" fmla="*/ 13 w 24"/>
                <a:gd name="T7" fmla="*/ 16 h 39"/>
                <a:gd name="T8" fmla="*/ 16 w 24"/>
                <a:gd name="T9" fmla="*/ 18 h 39"/>
                <a:gd name="T10" fmla="*/ 17 w 24"/>
                <a:gd name="T11" fmla="*/ 18 h 39"/>
                <a:gd name="T12" fmla="*/ 23 w 24"/>
                <a:gd name="T13" fmla="*/ 15 h 39"/>
                <a:gd name="T14" fmla="*/ 24 w 24"/>
                <a:gd name="T15" fmla="*/ 25 h 39"/>
                <a:gd name="T16" fmla="*/ 24 w 24"/>
                <a:gd name="T17" fmla="*/ 33 h 39"/>
                <a:gd name="T18" fmla="*/ 21 w 24"/>
                <a:gd name="T19" fmla="*/ 37 h 39"/>
                <a:gd name="T20" fmla="*/ 18 w 24"/>
                <a:gd name="T21" fmla="*/ 39 h 39"/>
                <a:gd name="T22" fmla="*/ 3 w 24"/>
                <a:gd name="T23" fmla="*/ 26 h 39"/>
                <a:gd name="T24" fmla="*/ 3 w 24"/>
                <a:gd name="T25" fmla="*/ 24 h 39"/>
                <a:gd name="T26" fmla="*/ 1 w 24"/>
                <a:gd name="T27" fmla="*/ 20 h 39"/>
                <a:gd name="T28" fmla="*/ 2 w 24"/>
                <a:gd name="T29" fmla="*/ 17 h 39"/>
                <a:gd name="T30" fmla="*/ 0 w 24"/>
                <a:gd name="T31" fmla="*/ 10 h 39"/>
                <a:gd name="T32" fmla="*/ 3 w 24"/>
                <a:gd name="T33" fmla="*/ 5 h 39"/>
                <a:gd name="T34" fmla="*/ 6 w 24"/>
                <a:gd name="T35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39">
                  <a:moveTo>
                    <a:pt x="6" y="0"/>
                  </a:moveTo>
                  <a:cubicBezTo>
                    <a:pt x="7" y="0"/>
                    <a:pt x="7" y="0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5" y="5"/>
                    <a:pt x="12" y="13"/>
                    <a:pt x="13" y="16"/>
                  </a:cubicBezTo>
                  <a:cubicBezTo>
                    <a:pt x="14" y="17"/>
                    <a:pt x="15" y="16"/>
                    <a:pt x="16" y="18"/>
                  </a:cubicBezTo>
                  <a:cubicBezTo>
                    <a:pt x="16" y="18"/>
                    <a:pt x="17" y="18"/>
                    <a:pt x="17" y="18"/>
                  </a:cubicBezTo>
                  <a:cubicBezTo>
                    <a:pt x="18" y="16"/>
                    <a:pt x="21" y="15"/>
                    <a:pt x="23" y="15"/>
                  </a:cubicBezTo>
                  <a:cubicBezTo>
                    <a:pt x="24" y="19"/>
                    <a:pt x="20" y="21"/>
                    <a:pt x="24" y="25"/>
                  </a:cubicBezTo>
                  <a:cubicBezTo>
                    <a:pt x="24" y="28"/>
                    <a:pt x="24" y="30"/>
                    <a:pt x="24" y="33"/>
                  </a:cubicBezTo>
                  <a:cubicBezTo>
                    <a:pt x="23" y="34"/>
                    <a:pt x="22" y="36"/>
                    <a:pt x="21" y="37"/>
                  </a:cubicBezTo>
                  <a:cubicBezTo>
                    <a:pt x="20" y="38"/>
                    <a:pt x="19" y="38"/>
                    <a:pt x="18" y="39"/>
                  </a:cubicBezTo>
                  <a:cubicBezTo>
                    <a:pt x="12" y="37"/>
                    <a:pt x="6" y="31"/>
                    <a:pt x="3" y="26"/>
                  </a:cubicBezTo>
                  <a:cubicBezTo>
                    <a:pt x="3" y="26"/>
                    <a:pt x="4" y="25"/>
                    <a:pt x="3" y="24"/>
                  </a:cubicBezTo>
                  <a:cubicBezTo>
                    <a:pt x="3" y="23"/>
                    <a:pt x="2" y="21"/>
                    <a:pt x="1" y="20"/>
                  </a:cubicBezTo>
                  <a:cubicBezTo>
                    <a:pt x="1" y="19"/>
                    <a:pt x="2" y="18"/>
                    <a:pt x="2" y="17"/>
                  </a:cubicBezTo>
                  <a:cubicBezTo>
                    <a:pt x="1" y="15"/>
                    <a:pt x="0" y="13"/>
                    <a:pt x="0" y="10"/>
                  </a:cubicBezTo>
                  <a:cubicBezTo>
                    <a:pt x="1" y="9"/>
                    <a:pt x="2" y="7"/>
                    <a:pt x="3" y="5"/>
                  </a:cubicBezTo>
                  <a:cubicBezTo>
                    <a:pt x="4" y="3"/>
                    <a:pt x="4" y="2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</p:grpSp>
      <p:cxnSp>
        <p:nvCxnSpPr>
          <p:cNvPr id="204" name="直线连接符 203">
            <a:extLst>
              <a:ext uri="{FF2B5EF4-FFF2-40B4-BE49-F238E27FC236}">
                <a16:creationId xmlns="" xmlns:a16="http://schemas.microsoft.com/office/drawing/2014/main" id="{62084E9C-B7D7-4E41-901B-0C72423D6309}"/>
              </a:ext>
            </a:extLst>
          </p:cNvPr>
          <p:cNvCxnSpPr>
            <a:cxnSpLocks/>
          </p:cNvCxnSpPr>
          <p:nvPr/>
        </p:nvCxnSpPr>
        <p:spPr>
          <a:xfrm flipH="1">
            <a:off x="-7622" y="6342611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直线连接符 204">
            <a:extLst>
              <a:ext uri="{FF2B5EF4-FFF2-40B4-BE49-F238E27FC236}">
                <a16:creationId xmlns="" xmlns:a16="http://schemas.microsoft.com/office/drawing/2014/main" id="{4A5A33DD-6F0D-874E-8B31-EA078C97FE52}"/>
              </a:ext>
            </a:extLst>
          </p:cNvPr>
          <p:cNvCxnSpPr>
            <a:cxnSpLocks/>
          </p:cNvCxnSpPr>
          <p:nvPr/>
        </p:nvCxnSpPr>
        <p:spPr>
          <a:xfrm flipH="1">
            <a:off x="-7622" y="703815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文本框 1">
            <a:extLst>
              <a:ext uri="{FF2B5EF4-FFF2-40B4-BE49-F238E27FC236}">
                <a16:creationId xmlns="" xmlns:a16="http://schemas.microsoft.com/office/drawing/2014/main" id="{C295B75C-9707-5C47-A1AD-56535619FD78}"/>
              </a:ext>
            </a:extLst>
          </p:cNvPr>
          <p:cNvSpPr txBox="1"/>
          <p:nvPr/>
        </p:nvSpPr>
        <p:spPr>
          <a:xfrm>
            <a:off x="154984" y="69743"/>
            <a:ext cx="233910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b="1" dirty="0">
                <a:solidFill>
                  <a:schemeClr val="accent2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搞定流程排版</a:t>
            </a:r>
          </a:p>
        </p:txBody>
      </p:sp>
      <p:grpSp>
        <p:nvGrpSpPr>
          <p:cNvPr id="11" name="组合 10">
            <a:extLst>
              <a:ext uri="{FF2B5EF4-FFF2-40B4-BE49-F238E27FC236}">
                <a16:creationId xmlns="" xmlns:a16="http://schemas.microsoft.com/office/drawing/2014/main" id="{10ABB237-37CD-724E-A55C-A94CE40919FE}"/>
              </a:ext>
            </a:extLst>
          </p:cNvPr>
          <p:cNvGrpSpPr/>
          <p:nvPr/>
        </p:nvGrpSpPr>
        <p:grpSpPr>
          <a:xfrm>
            <a:off x="1628078" y="1624247"/>
            <a:ext cx="8904653" cy="3518598"/>
            <a:chOff x="-1287249" y="2010383"/>
            <a:chExt cx="15148450" cy="5985780"/>
          </a:xfrm>
        </p:grpSpPr>
        <p:cxnSp>
          <p:nvCxnSpPr>
            <p:cNvPr id="9" name="直线连接符 8">
              <a:extLst>
                <a:ext uri="{FF2B5EF4-FFF2-40B4-BE49-F238E27FC236}">
                  <a16:creationId xmlns="" xmlns:a16="http://schemas.microsoft.com/office/drawing/2014/main" id="{56EAB8BB-1E9F-BD44-AF1C-2F72FFDB533C}"/>
                </a:ext>
              </a:extLst>
            </p:cNvPr>
            <p:cNvCxnSpPr>
              <a:cxnSpLocks/>
            </p:cNvCxnSpPr>
            <p:nvPr/>
          </p:nvCxnSpPr>
          <p:spPr>
            <a:xfrm>
              <a:off x="-1287249" y="2010383"/>
              <a:ext cx="11268107" cy="0"/>
            </a:xfrm>
            <a:prstGeom prst="line">
              <a:avLst/>
            </a:prstGeom>
            <a:ln w="190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弧 9">
              <a:extLst>
                <a:ext uri="{FF2B5EF4-FFF2-40B4-BE49-F238E27FC236}">
                  <a16:creationId xmlns="" xmlns:a16="http://schemas.microsoft.com/office/drawing/2014/main" id="{E1539846-4E77-A34A-B455-DD6E6E533131}"/>
                </a:ext>
              </a:extLst>
            </p:cNvPr>
            <p:cNvSpPr/>
            <p:nvPr/>
          </p:nvSpPr>
          <p:spPr>
            <a:xfrm>
              <a:off x="8478827" y="2010383"/>
              <a:ext cx="2992891" cy="2992891"/>
            </a:xfrm>
            <a:prstGeom prst="arc">
              <a:avLst>
                <a:gd name="adj1" fmla="val 16200000"/>
                <a:gd name="adj2" fmla="val 5360223"/>
              </a:avLst>
            </a:prstGeom>
            <a:ln w="190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  <p:cxnSp>
          <p:nvCxnSpPr>
            <p:cNvPr id="127" name="直线连接符 126">
              <a:extLst>
                <a:ext uri="{FF2B5EF4-FFF2-40B4-BE49-F238E27FC236}">
                  <a16:creationId xmlns="" xmlns:a16="http://schemas.microsoft.com/office/drawing/2014/main" id="{6DFE1120-83C6-A843-86E9-2D1ADA01C2FC}"/>
                </a:ext>
              </a:extLst>
            </p:cNvPr>
            <p:cNvCxnSpPr/>
            <p:nvPr/>
          </p:nvCxnSpPr>
          <p:spPr>
            <a:xfrm>
              <a:off x="2646221" y="5003274"/>
              <a:ext cx="7379330" cy="0"/>
            </a:xfrm>
            <a:prstGeom prst="line">
              <a:avLst/>
            </a:prstGeom>
            <a:ln w="190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7" name="弧 206">
              <a:extLst>
                <a:ext uri="{FF2B5EF4-FFF2-40B4-BE49-F238E27FC236}">
                  <a16:creationId xmlns="" xmlns:a16="http://schemas.microsoft.com/office/drawing/2014/main" id="{3C87EA51-FB6D-9F40-A03C-742B99F14B2E}"/>
                </a:ext>
              </a:extLst>
            </p:cNvPr>
            <p:cNvSpPr/>
            <p:nvPr/>
          </p:nvSpPr>
          <p:spPr>
            <a:xfrm flipH="1">
              <a:off x="1149775" y="5003273"/>
              <a:ext cx="2992891" cy="2992890"/>
            </a:xfrm>
            <a:prstGeom prst="arc">
              <a:avLst>
                <a:gd name="adj1" fmla="val 16200000"/>
                <a:gd name="adj2" fmla="val 5360223"/>
              </a:avLst>
            </a:prstGeom>
            <a:ln w="190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  <p:cxnSp>
          <p:nvCxnSpPr>
            <p:cNvPr id="230" name="直线连接符 229">
              <a:extLst>
                <a:ext uri="{FF2B5EF4-FFF2-40B4-BE49-F238E27FC236}">
                  <a16:creationId xmlns="" xmlns:a16="http://schemas.microsoft.com/office/drawing/2014/main" id="{70BF7E0E-94F1-FD4A-8F1F-CB0092C031F4}"/>
                </a:ext>
              </a:extLst>
            </p:cNvPr>
            <p:cNvCxnSpPr>
              <a:cxnSpLocks/>
            </p:cNvCxnSpPr>
            <p:nvPr/>
          </p:nvCxnSpPr>
          <p:spPr>
            <a:xfrm>
              <a:off x="2593093" y="7996163"/>
              <a:ext cx="11268108" cy="0"/>
            </a:xfrm>
            <a:prstGeom prst="line">
              <a:avLst/>
            </a:prstGeom>
            <a:ln w="19050"/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1" name="组合 20">
            <a:extLst>
              <a:ext uri="{FF2B5EF4-FFF2-40B4-BE49-F238E27FC236}">
                <a16:creationId xmlns="" xmlns:a16="http://schemas.microsoft.com/office/drawing/2014/main" id="{7603721A-6F0B-1E46-93BC-33BC51E45992}"/>
              </a:ext>
            </a:extLst>
          </p:cNvPr>
          <p:cNvGrpSpPr/>
          <p:nvPr/>
        </p:nvGrpSpPr>
        <p:grpSpPr>
          <a:xfrm>
            <a:off x="2785931" y="1544480"/>
            <a:ext cx="181695" cy="181695"/>
            <a:chOff x="1948803" y="1684147"/>
            <a:chExt cx="181695" cy="181695"/>
          </a:xfrm>
        </p:grpSpPr>
        <p:sp>
          <p:nvSpPr>
            <p:cNvPr id="231" name="椭圆 230">
              <a:extLst>
                <a:ext uri="{FF2B5EF4-FFF2-40B4-BE49-F238E27FC236}">
                  <a16:creationId xmlns="" xmlns:a16="http://schemas.microsoft.com/office/drawing/2014/main" id="{6CD35F0D-701E-104A-AE73-4B7E844EA71E}"/>
                </a:ext>
              </a:extLst>
            </p:cNvPr>
            <p:cNvSpPr/>
            <p:nvPr/>
          </p:nvSpPr>
          <p:spPr>
            <a:xfrm>
              <a:off x="1948803" y="1684147"/>
              <a:ext cx="181695" cy="181695"/>
            </a:xfrm>
            <a:prstGeom prst="ellipse">
              <a:avLst/>
            </a:prstGeom>
            <a:solidFill>
              <a:schemeClr val="accent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  <p:sp>
          <p:nvSpPr>
            <p:cNvPr id="17" name="椭圆 16">
              <a:extLst>
                <a:ext uri="{FF2B5EF4-FFF2-40B4-BE49-F238E27FC236}">
                  <a16:creationId xmlns="" xmlns:a16="http://schemas.microsoft.com/office/drawing/2014/main" id="{7215703D-5182-A248-A78E-3E41DA36F98A}"/>
                </a:ext>
              </a:extLst>
            </p:cNvPr>
            <p:cNvSpPr/>
            <p:nvPr/>
          </p:nvSpPr>
          <p:spPr>
            <a:xfrm>
              <a:off x="1987612" y="1722956"/>
              <a:ext cx="104077" cy="104077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</p:grpSp>
      <p:grpSp>
        <p:nvGrpSpPr>
          <p:cNvPr id="235" name="组合 234">
            <a:extLst>
              <a:ext uri="{FF2B5EF4-FFF2-40B4-BE49-F238E27FC236}">
                <a16:creationId xmlns="" xmlns:a16="http://schemas.microsoft.com/office/drawing/2014/main" id="{05298250-B07C-014E-A97E-3456EE202799}"/>
              </a:ext>
            </a:extLst>
          </p:cNvPr>
          <p:cNvGrpSpPr/>
          <p:nvPr/>
        </p:nvGrpSpPr>
        <p:grpSpPr>
          <a:xfrm>
            <a:off x="4955211" y="1550124"/>
            <a:ext cx="181695" cy="181695"/>
            <a:chOff x="1948803" y="1684147"/>
            <a:chExt cx="181695" cy="181695"/>
          </a:xfrm>
        </p:grpSpPr>
        <p:sp>
          <p:nvSpPr>
            <p:cNvPr id="236" name="椭圆 235">
              <a:extLst>
                <a:ext uri="{FF2B5EF4-FFF2-40B4-BE49-F238E27FC236}">
                  <a16:creationId xmlns="" xmlns:a16="http://schemas.microsoft.com/office/drawing/2014/main" id="{66EBB101-585C-0848-BD03-01B4B58C1888}"/>
                </a:ext>
              </a:extLst>
            </p:cNvPr>
            <p:cNvSpPr/>
            <p:nvPr/>
          </p:nvSpPr>
          <p:spPr>
            <a:xfrm>
              <a:off x="1948803" y="1684147"/>
              <a:ext cx="181695" cy="181695"/>
            </a:xfrm>
            <a:prstGeom prst="ellipse">
              <a:avLst/>
            </a:prstGeom>
            <a:solidFill>
              <a:schemeClr val="accent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  <p:sp>
          <p:nvSpPr>
            <p:cNvPr id="237" name="椭圆 236">
              <a:extLst>
                <a:ext uri="{FF2B5EF4-FFF2-40B4-BE49-F238E27FC236}">
                  <a16:creationId xmlns="" xmlns:a16="http://schemas.microsoft.com/office/drawing/2014/main" id="{E570170F-FCDA-C14B-B3B4-415B5D5F3DA3}"/>
                </a:ext>
              </a:extLst>
            </p:cNvPr>
            <p:cNvSpPr/>
            <p:nvPr/>
          </p:nvSpPr>
          <p:spPr>
            <a:xfrm>
              <a:off x="1987612" y="1722956"/>
              <a:ext cx="104077" cy="104077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</p:grpSp>
      <p:grpSp>
        <p:nvGrpSpPr>
          <p:cNvPr id="238" name="组合 237">
            <a:extLst>
              <a:ext uri="{FF2B5EF4-FFF2-40B4-BE49-F238E27FC236}">
                <a16:creationId xmlns="" xmlns:a16="http://schemas.microsoft.com/office/drawing/2014/main" id="{C0F2EE7A-47FB-9E4A-AC33-3C7D35660BA2}"/>
              </a:ext>
            </a:extLst>
          </p:cNvPr>
          <p:cNvGrpSpPr/>
          <p:nvPr/>
        </p:nvGrpSpPr>
        <p:grpSpPr>
          <a:xfrm>
            <a:off x="7124492" y="1544480"/>
            <a:ext cx="181695" cy="181695"/>
            <a:chOff x="1948803" y="1684147"/>
            <a:chExt cx="181695" cy="181695"/>
          </a:xfrm>
        </p:grpSpPr>
        <p:sp>
          <p:nvSpPr>
            <p:cNvPr id="239" name="椭圆 238">
              <a:extLst>
                <a:ext uri="{FF2B5EF4-FFF2-40B4-BE49-F238E27FC236}">
                  <a16:creationId xmlns="" xmlns:a16="http://schemas.microsoft.com/office/drawing/2014/main" id="{996F97F0-0537-D54B-B1B2-D542BDDFB524}"/>
                </a:ext>
              </a:extLst>
            </p:cNvPr>
            <p:cNvSpPr/>
            <p:nvPr/>
          </p:nvSpPr>
          <p:spPr>
            <a:xfrm>
              <a:off x="1948803" y="1684147"/>
              <a:ext cx="181695" cy="181695"/>
            </a:xfrm>
            <a:prstGeom prst="ellipse">
              <a:avLst/>
            </a:prstGeom>
            <a:solidFill>
              <a:schemeClr val="accent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  <p:sp>
          <p:nvSpPr>
            <p:cNvPr id="240" name="椭圆 239">
              <a:extLst>
                <a:ext uri="{FF2B5EF4-FFF2-40B4-BE49-F238E27FC236}">
                  <a16:creationId xmlns="" xmlns:a16="http://schemas.microsoft.com/office/drawing/2014/main" id="{1876F2E8-105B-A94B-B853-9F3776D594A7}"/>
                </a:ext>
              </a:extLst>
            </p:cNvPr>
            <p:cNvSpPr/>
            <p:nvPr/>
          </p:nvSpPr>
          <p:spPr>
            <a:xfrm>
              <a:off x="1987612" y="1722956"/>
              <a:ext cx="104077" cy="104077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</p:grpSp>
      <p:grpSp>
        <p:nvGrpSpPr>
          <p:cNvPr id="241" name="组合 240">
            <a:extLst>
              <a:ext uri="{FF2B5EF4-FFF2-40B4-BE49-F238E27FC236}">
                <a16:creationId xmlns="" xmlns:a16="http://schemas.microsoft.com/office/drawing/2014/main" id="{9565F352-E53A-E24A-A68A-1EFCE54BC88A}"/>
              </a:ext>
            </a:extLst>
          </p:cNvPr>
          <p:cNvGrpSpPr/>
          <p:nvPr/>
        </p:nvGrpSpPr>
        <p:grpSpPr>
          <a:xfrm>
            <a:off x="5154123" y="3292698"/>
            <a:ext cx="181695" cy="181695"/>
            <a:chOff x="1948803" y="1684147"/>
            <a:chExt cx="181695" cy="181695"/>
          </a:xfrm>
        </p:grpSpPr>
        <p:sp>
          <p:nvSpPr>
            <p:cNvPr id="242" name="椭圆 241">
              <a:extLst>
                <a:ext uri="{FF2B5EF4-FFF2-40B4-BE49-F238E27FC236}">
                  <a16:creationId xmlns="" xmlns:a16="http://schemas.microsoft.com/office/drawing/2014/main" id="{9398891A-BBB3-694A-BE89-03EED238635B}"/>
                </a:ext>
              </a:extLst>
            </p:cNvPr>
            <p:cNvSpPr/>
            <p:nvPr/>
          </p:nvSpPr>
          <p:spPr>
            <a:xfrm>
              <a:off x="1948803" y="1684147"/>
              <a:ext cx="181695" cy="181695"/>
            </a:xfrm>
            <a:prstGeom prst="ellipse">
              <a:avLst/>
            </a:prstGeom>
            <a:solidFill>
              <a:schemeClr val="accent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  <p:sp>
          <p:nvSpPr>
            <p:cNvPr id="243" name="椭圆 242">
              <a:extLst>
                <a:ext uri="{FF2B5EF4-FFF2-40B4-BE49-F238E27FC236}">
                  <a16:creationId xmlns="" xmlns:a16="http://schemas.microsoft.com/office/drawing/2014/main" id="{6504F902-ECAA-4148-84A6-E643722E3EEF}"/>
                </a:ext>
              </a:extLst>
            </p:cNvPr>
            <p:cNvSpPr/>
            <p:nvPr/>
          </p:nvSpPr>
          <p:spPr>
            <a:xfrm>
              <a:off x="1987612" y="1722956"/>
              <a:ext cx="104077" cy="104077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</p:grpSp>
      <p:grpSp>
        <p:nvGrpSpPr>
          <p:cNvPr id="247" name="组合 246">
            <a:extLst>
              <a:ext uri="{FF2B5EF4-FFF2-40B4-BE49-F238E27FC236}">
                <a16:creationId xmlns="" xmlns:a16="http://schemas.microsoft.com/office/drawing/2014/main" id="{8EEC8901-5B83-5442-AC1F-E84AE06891A5}"/>
              </a:ext>
            </a:extLst>
          </p:cNvPr>
          <p:cNvGrpSpPr/>
          <p:nvPr/>
        </p:nvGrpSpPr>
        <p:grpSpPr>
          <a:xfrm>
            <a:off x="7187137" y="3292698"/>
            <a:ext cx="181695" cy="181695"/>
            <a:chOff x="1948803" y="1684147"/>
            <a:chExt cx="181695" cy="181695"/>
          </a:xfrm>
        </p:grpSpPr>
        <p:sp>
          <p:nvSpPr>
            <p:cNvPr id="248" name="椭圆 247">
              <a:extLst>
                <a:ext uri="{FF2B5EF4-FFF2-40B4-BE49-F238E27FC236}">
                  <a16:creationId xmlns="" xmlns:a16="http://schemas.microsoft.com/office/drawing/2014/main" id="{861F727B-1B09-2B4B-B589-B87D776D3AB8}"/>
                </a:ext>
              </a:extLst>
            </p:cNvPr>
            <p:cNvSpPr/>
            <p:nvPr/>
          </p:nvSpPr>
          <p:spPr>
            <a:xfrm>
              <a:off x="1948803" y="1684147"/>
              <a:ext cx="181695" cy="181695"/>
            </a:xfrm>
            <a:prstGeom prst="ellipse">
              <a:avLst/>
            </a:prstGeom>
            <a:solidFill>
              <a:schemeClr val="accent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  <p:sp>
          <p:nvSpPr>
            <p:cNvPr id="249" name="椭圆 248">
              <a:extLst>
                <a:ext uri="{FF2B5EF4-FFF2-40B4-BE49-F238E27FC236}">
                  <a16:creationId xmlns="" xmlns:a16="http://schemas.microsoft.com/office/drawing/2014/main" id="{E8F4AB4D-0D8C-1E4B-A29F-C30F555F9B27}"/>
                </a:ext>
              </a:extLst>
            </p:cNvPr>
            <p:cNvSpPr/>
            <p:nvPr/>
          </p:nvSpPr>
          <p:spPr>
            <a:xfrm>
              <a:off x="1987612" y="1722956"/>
              <a:ext cx="104077" cy="104077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</p:grpSp>
      <p:grpSp>
        <p:nvGrpSpPr>
          <p:cNvPr id="250" name="组合 249">
            <a:extLst>
              <a:ext uri="{FF2B5EF4-FFF2-40B4-BE49-F238E27FC236}">
                <a16:creationId xmlns="" xmlns:a16="http://schemas.microsoft.com/office/drawing/2014/main" id="{F719A8BF-83D0-744E-B088-B53550689E95}"/>
              </a:ext>
            </a:extLst>
          </p:cNvPr>
          <p:cNvGrpSpPr/>
          <p:nvPr/>
        </p:nvGrpSpPr>
        <p:grpSpPr>
          <a:xfrm>
            <a:off x="4043104" y="5053114"/>
            <a:ext cx="181695" cy="181695"/>
            <a:chOff x="1948803" y="1684147"/>
            <a:chExt cx="181695" cy="181695"/>
          </a:xfrm>
        </p:grpSpPr>
        <p:sp>
          <p:nvSpPr>
            <p:cNvPr id="251" name="椭圆 250">
              <a:extLst>
                <a:ext uri="{FF2B5EF4-FFF2-40B4-BE49-F238E27FC236}">
                  <a16:creationId xmlns="" xmlns:a16="http://schemas.microsoft.com/office/drawing/2014/main" id="{C21BF333-DB59-5842-8027-2909CB10F36D}"/>
                </a:ext>
              </a:extLst>
            </p:cNvPr>
            <p:cNvSpPr/>
            <p:nvPr/>
          </p:nvSpPr>
          <p:spPr>
            <a:xfrm>
              <a:off x="1948803" y="1684147"/>
              <a:ext cx="181695" cy="181695"/>
            </a:xfrm>
            <a:prstGeom prst="ellipse">
              <a:avLst/>
            </a:prstGeom>
            <a:solidFill>
              <a:schemeClr val="accent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  <p:sp>
          <p:nvSpPr>
            <p:cNvPr id="252" name="椭圆 251">
              <a:extLst>
                <a:ext uri="{FF2B5EF4-FFF2-40B4-BE49-F238E27FC236}">
                  <a16:creationId xmlns="" xmlns:a16="http://schemas.microsoft.com/office/drawing/2014/main" id="{AEF7A1B6-7CB6-6D4A-BD0B-9CB75A3E5374}"/>
                </a:ext>
              </a:extLst>
            </p:cNvPr>
            <p:cNvSpPr/>
            <p:nvPr/>
          </p:nvSpPr>
          <p:spPr>
            <a:xfrm>
              <a:off x="1987612" y="1722956"/>
              <a:ext cx="104077" cy="104077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</p:grpSp>
      <p:grpSp>
        <p:nvGrpSpPr>
          <p:cNvPr id="256" name="组合 255">
            <a:extLst>
              <a:ext uri="{FF2B5EF4-FFF2-40B4-BE49-F238E27FC236}">
                <a16:creationId xmlns="" xmlns:a16="http://schemas.microsoft.com/office/drawing/2014/main" id="{B3651D46-B638-0C40-9494-C847C032E538}"/>
              </a:ext>
            </a:extLst>
          </p:cNvPr>
          <p:cNvGrpSpPr/>
          <p:nvPr/>
        </p:nvGrpSpPr>
        <p:grpSpPr>
          <a:xfrm>
            <a:off x="6212384" y="5053114"/>
            <a:ext cx="181695" cy="181695"/>
            <a:chOff x="1948803" y="1684147"/>
            <a:chExt cx="181695" cy="181695"/>
          </a:xfrm>
        </p:grpSpPr>
        <p:sp>
          <p:nvSpPr>
            <p:cNvPr id="257" name="椭圆 256">
              <a:extLst>
                <a:ext uri="{FF2B5EF4-FFF2-40B4-BE49-F238E27FC236}">
                  <a16:creationId xmlns="" xmlns:a16="http://schemas.microsoft.com/office/drawing/2014/main" id="{DE755C84-97F8-474D-8D5F-F84011BD4C6A}"/>
                </a:ext>
              </a:extLst>
            </p:cNvPr>
            <p:cNvSpPr/>
            <p:nvPr/>
          </p:nvSpPr>
          <p:spPr>
            <a:xfrm>
              <a:off x="1948803" y="1684147"/>
              <a:ext cx="181695" cy="181695"/>
            </a:xfrm>
            <a:prstGeom prst="ellipse">
              <a:avLst/>
            </a:prstGeom>
            <a:solidFill>
              <a:schemeClr val="accent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  <p:sp>
          <p:nvSpPr>
            <p:cNvPr id="258" name="椭圆 257">
              <a:extLst>
                <a:ext uri="{FF2B5EF4-FFF2-40B4-BE49-F238E27FC236}">
                  <a16:creationId xmlns="" xmlns:a16="http://schemas.microsoft.com/office/drawing/2014/main" id="{7BDCB7D2-A4E3-A945-8244-4973FB3F5311}"/>
                </a:ext>
              </a:extLst>
            </p:cNvPr>
            <p:cNvSpPr/>
            <p:nvPr/>
          </p:nvSpPr>
          <p:spPr>
            <a:xfrm>
              <a:off x="1987612" y="1722956"/>
              <a:ext cx="104077" cy="104077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</p:grpSp>
      <p:grpSp>
        <p:nvGrpSpPr>
          <p:cNvPr id="259" name="组合 258">
            <a:extLst>
              <a:ext uri="{FF2B5EF4-FFF2-40B4-BE49-F238E27FC236}">
                <a16:creationId xmlns="" xmlns:a16="http://schemas.microsoft.com/office/drawing/2014/main" id="{CB41A78E-9626-E443-87C9-831C18F351B1}"/>
              </a:ext>
            </a:extLst>
          </p:cNvPr>
          <p:cNvGrpSpPr/>
          <p:nvPr/>
        </p:nvGrpSpPr>
        <p:grpSpPr>
          <a:xfrm>
            <a:off x="8381665" y="5053114"/>
            <a:ext cx="181695" cy="181695"/>
            <a:chOff x="1948803" y="1684147"/>
            <a:chExt cx="181695" cy="181695"/>
          </a:xfrm>
        </p:grpSpPr>
        <p:sp>
          <p:nvSpPr>
            <p:cNvPr id="260" name="椭圆 259">
              <a:extLst>
                <a:ext uri="{FF2B5EF4-FFF2-40B4-BE49-F238E27FC236}">
                  <a16:creationId xmlns="" xmlns:a16="http://schemas.microsoft.com/office/drawing/2014/main" id="{844DDC31-4BD7-184A-B56E-BD804A8F5C04}"/>
                </a:ext>
              </a:extLst>
            </p:cNvPr>
            <p:cNvSpPr/>
            <p:nvPr/>
          </p:nvSpPr>
          <p:spPr>
            <a:xfrm>
              <a:off x="1948803" y="1684147"/>
              <a:ext cx="181695" cy="181695"/>
            </a:xfrm>
            <a:prstGeom prst="ellipse">
              <a:avLst/>
            </a:prstGeom>
            <a:solidFill>
              <a:schemeClr val="accent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  <p:sp>
          <p:nvSpPr>
            <p:cNvPr id="261" name="椭圆 260">
              <a:extLst>
                <a:ext uri="{FF2B5EF4-FFF2-40B4-BE49-F238E27FC236}">
                  <a16:creationId xmlns="" xmlns:a16="http://schemas.microsoft.com/office/drawing/2014/main" id="{F65B4DE7-C7E0-994F-8056-E067083177D2}"/>
                </a:ext>
              </a:extLst>
            </p:cNvPr>
            <p:cNvSpPr/>
            <p:nvPr/>
          </p:nvSpPr>
          <p:spPr>
            <a:xfrm>
              <a:off x="1987612" y="1722956"/>
              <a:ext cx="104077" cy="104077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</p:grpSp>
      <p:sp>
        <p:nvSpPr>
          <p:cNvPr id="262" name="文本框 261">
            <a:extLst>
              <a:ext uri="{FF2B5EF4-FFF2-40B4-BE49-F238E27FC236}">
                <a16:creationId xmlns="" xmlns:a16="http://schemas.microsoft.com/office/drawing/2014/main" id="{E8734C7E-895B-5348-A28C-55051A156C9F}"/>
              </a:ext>
            </a:extLst>
          </p:cNvPr>
          <p:cNvSpPr txBox="1"/>
          <p:nvPr/>
        </p:nvSpPr>
        <p:spPr>
          <a:xfrm>
            <a:off x="2041052" y="1753936"/>
            <a:ext cx="1669690" cy="79201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kumimoji="1" lang="zh-CN" altLang="en-US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kumimoji="1" lang="en-US" altLang="zh-CN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kumimoji="1" lang="zh-CN" altLang="en-US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</a:t>
            </a:r>
          </a:p>
        </p:txBody>
      </p:sp>
      <p:sp>
        <p:nvSpPr>
          <p:cNvPr id="263" name="矩形 262">
            <a:extLst>
              <a:ext uri="{FF2B5EF4-FFF2-40B4-BE49-F238E27FC236}">
                <a16:creationId xmlns="" xmlns:a16="http://schemas.microsoft.com/office/drawing/2014/main" id="{91486D10-0EFE-7D47-968E-58237A21A3BC}"/>
              </a:ext>
            </a:extLst>
          </p:cNvPr>
          <p:cNvSpPr/>
          <p:nvPr/>
        </p:nvSpPr>
        <p:spPr>
          <a:xfrm>
            <a:off x="2329462" y="1157109"/>
            <a:ext cx="1092870" cy="34705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400" b="1" dirty="0">
                <a:solidFill>
                  <a:schemeClr val="accent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264" name="文本框 263">
            <a:extLst>
              <a:ext uri="{FF2B5EF4-FFF2-40B4-BE49-F238E27FC236}">
                <a16:creationId xmlns="" xmlns:a16="http://schemas.microsoft.com/office/drawing/2014/main" id="{28E3E2FF-E630-884E-9FE0-F50BFEE77358}"/>
              </a:ext>
            </a:extLst>
          </p:cNvPr>
          <p:cNvSpPr txBox="1"/>
          <p:nvPr/>
        </p:nvSpPr>
        <p:spPr>
          <a:xfrm>
            <a:off x="4211001" y="1753936"/>
            <a:ext cx="1669690" cy="79201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kumimoji="1" lang="zh-CN" altLang="en-US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kumimoji="1" lang="en-US" altLang="zh-CN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kumimoji="1" lang="zh-CN" altLang="en-US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</a:t>
            </a:r>
          </a:p>
        </p:txBody>
      </p:sp>
      <p:sp>
        <p:nvSpPr>
          <p:cNvPr id="265" name="矩形 264">
            <a:extLst>
              <a:ext uri="{FF2B5EF4-FFF2-40B4-BE49-F238E27FC236}">
                <a16:creationId xmlns="" xmlns:a16="http://schemas.microsoft.com/office/drawing/2014/main" id="{35594A5A-ED38-DF4D-9AAE-8F4E4A13724F}"/>
              </a:ext>
            </a:extLst>
          </p:cNvPr>
          <p:cNvSpPr/>
          <p:nvPr/>
        </p:nvSpPr>
        <p:spPr>
          <a:xfrm>
            <a:off x="4499411" y="1157109"/>
            <a:ext cx="1092870" cy="34705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400" b="1" dirty="0">
                <a:solidFill>
                  <a:schemeClr val="accent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266" name="文本框 265">
            <a:extLst>
              <a:ext uri="{FF2B5EF4-FFF2-40B4-BE49-F238E27FC236}">
                <a16:creationId xmlns="" xmlns:a16="http://schemas.microsoft.com/office/drawing/2014/main" id="{47E98226-5686-F449-9849-7AEC129443FE}"/>
              </a:ext>
            </a:extLst>
          </p:cNvPr>
          <p:cNvSpPr txBox="1"/>
          <p:nvPr/>
        </p:nvSpPr>
        <p:spPr>
          <a:xfrm>
            <a:off x="6372823" y="1753936"/>
            <a:ext cx="1669690" cy="79201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kumimoji="1" lang="zh-CN" altLang="en-US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kumimoji="1" lang="en-US" altLang="zh-CN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kumimoji="1" lang="zh-CN" altLang="en-US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</a:t>
            </a:r>
          </a:p>
        </p:txBody>
      </p:sp>
      <p:sp>
        <p:nvSpPr>
          <p:cNvPr id="267" name="矩形 266">
            <a:extLst>
              <a:ext uri="{FF2B5EF4-FFF2-40B4-BE49-F238E27FC236}">
                <a16:creationId xmlns="" xmlns:a16="http://schemas.microsoft.com/office/drawing/2014/main" id="{46F24AB0-E90C-8C4C-A190-1A0D521687FC}"/>
              </a:ext>
            </a:extLst>
          </p:cNvPr>
          <p:cNvSpPr/>
          <p:nvPr/>
        </p:nvSpPr>
        <p:spPr>
          <a:xfrm>
            <a:off x="6661233" y="1157109"/>
            <a:ext cx="1092870" cy="34705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400" b="1" dirty="0">
                <a:solidFill>
                  <a:schemeClr val="accent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268" name="文本框 267">
            <a:extLst>
              <a:ext uri="{FF2B5EF4-FFF2-40B4-BE49-F238E27FC236}">
                <a16:creationId xmlns="" xmlns:a16="http://schemas.microsoft.com/office/drawing/2014/main" id="{AA8509C2-E8BD-004C-9DE7-67FE0DC31D74}"/>
              </a:ext>
            </a:extLst>
          </p:cNvPr>
          <p:cNvSpPr txBox="1"/>
          <p:nvPr/>
        </p:nvSpPr>
        <p:spPr>
          <a:xfrm>
            <a:off x="4392696" y="3515003"/>
            <a:ext cx="1669690" cy="79201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kumimoji="1" lang="zh-CN" altLang="en-US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kumimoji="1" lang="en-US" altLang="zh-CN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kumimoji="1" lang="zh-CN" altLang="en-US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</a:t>
            </a:r>
          </a:p>
        </p:txBody>
      </p:sp>
      <p:sp>
        <p:nvSpPr>
          <p:cNvPr id="269" name="矩形 268">
            <a:extLst>
              <a:ext uri="{FF2B5EF4-FFF2-40B4-BE49-F238E27FC236}">
                <a16:creationId xmlns="" xmlns:a16="http://schemas.microsoft.com/office/drawing/2014/main" id="{C3ECAB2F-2804-6A46-91CF-908498319E0E}"/>
              </a:ext>
            </a:extLst>
          </p:cNvPr>
          <p:cNvSpPr/>
          <p:nvPr/>
        </p:nvSpPr>
        <p:spPr>
          <a:xfrm>
            <a:off x="4681106" y="2918176"/>
            <a:ext cx="1092870" cy="34705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400" b="1" dirty="0">
                <a:solidFill>
                  <a:schemeClr val="accent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270" name="文本框 269">
            <a:extLst>
              <a:ext uri="{FF2B5EF4-FFF2-40B4-BE49-F238E27FC236}">
                <a16:creationId xmlns="" xmlns:a16="http://schemas.microsoft.com/office/drawing/2014/main" id="{539DBAAB-52DD-DE4D-AA4D-D295E4C6C76A}"/>
              </a:ext>
            </a:extLst>
          </p:cNvPr>
          <p:cNvSpPr txBox="1"/>
          <p:nvPr/>
        </p:nvSpPr>
        <p:spPr>
          <a:xfrm>
            <a:off x="6452919" y="3515003"/>
            <a:ext cx="1669690" cy="79201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kumimoji="1" lang="zh-CN" altLang="en-US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kumimoji="1" lang="en-US" altLang="zh-CN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kumimoji="1" lang="zh-CN" altLang="en-US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</a:t>
            </a:r>
          </a:p>
        </p:txBody>
      </p:sp>
      <p:sp>
        <p:nvSpPr>
          <p:cNvPr id="271" name="矩形 270">
            <a:extLst>
              <a:ext uri="{FF2B5EF4-FFF2-40B4-BE49-F238E27FC236}">
                <a16:creationId xmlns="" xmlns:a16="http://schemas.microsoft.com/office/drawing/2014/main" id="{12565F90-2764-EA48-9DFF-D3C1AECDDB15}"/>
              </a:ext>
            </a:extLst>
          </p:cNvPr>
          <p:cNvSpPr/>
          <p:nvPr/>
        </p:nvSpPr>
        <p:spPr>
          <a:xfrm>
            <a:off x="6741329" y="2918176"/>
            <a:ext cx="1092870" cy="34705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400" b="1" dirty="0">
                <a:solidFill>
                  <a:schemeClr val="accent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272" name="文本框 271">
            <a:extLst>
              <a:ext uri="{FF2B5EF4-FFF2-40B4-BE49-F238E27FC236}">
                <a16:creationId xmlns="" xmlns:a16="http://schemas.microsoft.com/office/drawing/2014/main" id="{9890B50C-96C4-614B-BDD3-B1F22ABE5B40}"/>
              </a:ext>
            </a:extLst>
          </p:cNvPr>
          <p:cNvSpPr txBox="1"/>
          <p:nvPr/>
        </p:nvSpPr>
        <p:spPr>
          <a:xfrm>
            <a:off x="3316931" y="5256397"/>
            <a:ext cx="1669690" cy="79201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kumimoji="1" lang="zh-CN" altLang="en-US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kumimoji="1" lang="en-US" altLang="zh-CN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kumimoji="1" lang="zh-CN" altLang="en-US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</a:t>
            </a:r>
          </a:p>
        </p:txBody>
      </p:sp>
      <p:sp>
        <p:nvSpPr>
          <p:cNvPr id="273" name="矩形 272">
            <a:extLst>
              <a:ext uri="{FF2B5EF4-FFF2-40B4-BE49-F238E27FC236}">
                <a16:creationId xmlns="" xmlns:a16="http://schemas.microsoft.com/office/drawing/2014/main" id="{6AB04325-C093-A649-8D49-3E3D884DF42D}"/>
              </a:ext>
            </a:extLst>
          </p:cNvPr>
          <p:cNvSpPr/>
          <p:nvPr/>
        </p:nvSpPr>
        <p:spPr>
          <a:xfrm>
            <a:off x="3605341" y="4659570"/>
            <a:ext cx="1092870" cy="34705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400" b="1" dirty="0">
                <a:solidFill>
                  <a:schemeClr val="accent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274" name="文本框 273">
            <a:extLst>
              <a:ext uri="{FF2B5EF4-FFF2-40B4-BE49-F238E27FC236}">
                <a16:creationId xmlns="" xmlns:a16="http://schemas.microsoft.com/office/drawing/2014/main" id="{361B1455-B142-C54B-8C75-465D10D87CDD}"/>
              </a:ext>
            </a:extLst>
          </p:cNvPr>
          <p:cNvSpPr txBox="1"/>
          <p:nvPr/>
        </p:nvSpPr>
        <p:spPr>
          <a:xfrm>
            <a:off x="5468460" y="5256397"/>
            <a:ext cx="1669690" cy="79201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kumimoji="1" lang="zh-CN" altLang="en-US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kumimoji="1" lang="en-US" altLang="zh-CN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kumimoji="1" lang="zh-CN" altLang="en-US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</a:t>
            </a:r>
          </a:p>
        </p:txBody>
      </p:sp>
      <p:sp>
        <p:nvSpPr>
          <p:cNvPr id="275" name="矩形 274">
            <a:extLst>
              <a:ext uri="{FF2B5EF4-FFF2-40B4-BE49-F238E27FC236}">
                <a16:creationId xmlns="" xmlns:a16="http://schemas.microsoft.com/office/drawing/2014/main" id="{DB0FB535-1553-C449-8D53-0E68860586D5}"/>
              </a:ext>
            </a:extLst>
          </p:cNvPr>
          <p:cNvSpPr/>
          <p:nvPr/>
        </p:nvSpPr>
        <p:spPr>
          <a:xfrm>
            <a:off x="5756870" y="4659570"/>
            <a:ext cx="1092870" cy="34705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400" b="1" dirty="0">
                <a:solidFill>
                  <a:schemeClr val="accent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276" name="文本框 275">
            <a:extLst>
              <a:ext uri="{FF2B5EF4-FFF2-40B4-BE49-F238E27FC236}">
                <a16:creationId xmlns="" xmlns:a16="http://schemas.microsoft.com/office/drawing/2014/main" id="{C37171D1-FC08-464F-A97E-4398A721C908}"/>
              </a:ext>
            </a:extLst>
          </p:cNvPr>
          <p:cNvSpPr txBox="1"/>
          <p:nvPr/>
        </p:nvSpPr>
        <p:spPr>
          <a:xfrm>
            <a:off x="7646883" y="5256397"/>
            <a:ext cx="1669690" cy="79201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kumimoji="1" lang="zh-CN" altLang="en-US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kumimoji="1" lang="en-US" altLang="zh-CN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kumimoji="1" lang="zh-CN" altLang="en-US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</a:t>
            </a:r>
          </a:p>
        </p:txBody>
      </p:sp>
      <p:sp>
        <p:nvSpPr>
          <p:cNvPr id="277" name="矩形 276">
            <a:extLst>
              <a:ext uri="{FF2B5EF4-FFF2-40B4-BE49-F238E27FC236}">
                <a16:creationId xmlns="" xmlns:a16="http://schemas.microsoft.com/office/drawing/2014/main" id="{8EA5CA2B-B3EC-0241-B0ED-F7D5683AB73B}"/>
              </a:ext>
            </a:extLst>
          </p:cNvPr>
          <p:cNvSpPr/>
          <p:nvPr/>
        </p:nvSpPr>
        <p:spPr>
          <a:xfrm>
            <a:off x="7935293" y="4659570"/>
            <a:ext cx="1092870" cy="34705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400" b="1" dirty="0">
                <a:solidFill>
                  <a:schemeClr val="accent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</p:spTree>
    <p:extLst>
      <p:ext uri="{BB962C8B-B14F-4D97-AF65-F5344CB8AC3E}">
        <p14:creationId xmlns:p14="http://schemas.microsoft.com/office/powerpoint/2010/main" val="21005790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4" name="图片 153">
            <a:extLst>
              <a:ext uri="{FF2B5EF4-FFF2-40B4-BE49-F238E27FC236}">
                <a16:creationId xmlns="" xmlns:a16="http://schemas.microsoft.com/office/drawing/2014/main" id="{8DA0CA8B-0B10-BD42-8ABB-E7F0AFF69A83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-12363" y="0"/>
            <a:ext cx="3792071" cy="6858000"/>
          </a:xfrm>
          <a:prstGeom prst="rect">
            <a:avLst/>
          </a:prstGeom>
        </p:spPr>
      </p:pic>
      <p:grpSp>
        <p:nvGrpSpPr>
          <p:cNvPr id="77" name="Group 67">
            <a:extLst>
              <a:ext uri="{FF2B5EF4-FFF2-40B4-BE49-F238E27FC236}">
                <a16:creationId xmlns="" xmlns:a16="http://schemas.microsoft.com/office/drawing/2014/main" id="{5AD7F8E5-B24C-1547-A8D7-00B84AEC9080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1283359" y="1325756"/>
            <a:ext cx="840167" cy="842896"/>
            <a:chOff x="594" y="467"/>
            <a:chExt cx="1846" cy="1852"/>
          </a:xfrm>
          <a:solidFill>
            <a:schemeClr val="bg1"/>
          </a:solidFill>
        </p:grpSpPr>
        <p:sp>
          <p:nvSpPr>
            <p:cNvPr id="78" name="Rectangle 68">
              <a:extLst>
                <a:ext uri="{FF2B5EF4-FFF2-40B4-BE49-F238E27FC236}">
                  <a16:creationId xmlns="" xmlns:a16="http://schemas.microsoft.com/office/drawing/2014/main" id="{AA5C94F0-C339-B048-8779-149B565AC4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9" y="1208"/>
              <a:ext cx="10" cy="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79" name="Freeform 69">
              <a:extLst>
                <a:ext uri="{FF2B5EF4-FFF2-40B4-BE49-F238E27FC236}">
                  <a16:creationId xmlns="" xmlns:a16="http://schemas.microsoft.com/office/drawing/2014/main" id="{6CB673BD-C869-E24C-A3B1-571332A6176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20" y="843"/>
              <a:ext cx="945" cy="1112"/>
            </a:xfrm>
            <a:custGeom>
              <a:avLst/>
              <a:gdLst>
                <a:gd name="T0" fmla="*/ 342 w 495"/>
                <a:gd name="T1" fmla="*/ 490 h 581"/>
                <a:gd name="T2" fmla="*/ 266 w 495"/>
                <a:gd name="T3" fmla="*/ 393 h 581"/>
                <a:gd name="T4" fmla="*/ 155 w 495"/>
                <a:gd name="T5" fmla="*/ 426 h 581"/>
                <a:gd name="T6" fmla="*/ 158 w 495"/>
                <a:gd name="T7" fmla="*/ 351 h 581"/>
                <a:gd name="T8" fmla="*/ 108 w 495"/>
                <a:gd name="T9" fmla="*/ 266 h 581"/>
                <a:gd name="T10" fmla="*/ 117 w 495"/>
                <a:gd name="T11" fmla="*/ 114 h 581"/>
                <a:gd name="T12" fmla="*/ 157 w 495"/>
                <a:gd name="T13" fmla="*/ 119 h 581"/>
                <a:gd name="T14" fmla="*/ 167 w 495"/>
                <a:gd name="T15" fmla="*/ 129 h 581"/>
                <a:gd name="T16" fmla="*/ 172 w 495"/>
                <a:gd name="T17" fmla="*/ 169 h 581"/>
                <a:gd name="T18" fmla="*/ 67 w 495"/>
                <a:gd name="T19" fmla="*/ 266 h 581"/>
                <a:gd name="T20" fmla="*/ 152 w 495"/>
                <a:gd name="T21" fmla="*/ 111 h 581"/>
                <a:gd name="T22" fmla="*/ 142 w 495"/>
                <a:gd name="T23" fmla="*/ 149 h 581"/>
                <a:gd name="T24" fmla="*/ 180 w 495"/>
                <a:gd name="T25" fmla="*/ 133 h 581"/>
                <a:gd name="T26" fmla="*/ 181 w 495"/>
                <a:gd name="T27" fmla="*/ 47 h 581"/>
                <a:gd name="T28" fmla="*/ 196 w 495"/>
                <a:gd name="T29" fmla="*/ 283 h 581"/>
                <a:gd name="T30" fmla="*/ 198 w 495"/>
                <a:gd name="T31" fmla="*/ 136 h 581"/>
                <a:gd name="T32" fmla="*/ 201 w 495"/>
                <a:gd name="T33" fmla="*/ 5 h 581"/>
                <a:gd name="T34" fmla="*/ 211 w 495"/>
                <a:gd name="T35" fmla="*/ 61 h 581"/>
                <a:gd name="T36" fmla="*/ 255 w 495"/>
                <a:gd name="T37" fmla="*/ 145 h 581"/>
                <a:gd name="T38" fmla="*/ 278 w 495"/>
                <a:gd name="T39" fmla="*/ 84 h 581"/>
                <a:gd name="T40" fmla="*/ 357 w 495"/>
                <a:gd name="T41" fmla="*/ 54 h 581"/>
                <a:gd name="T42" fmla="*/ 411 w 495"/>
                <a:gd name="T43" fmla="*/ 93 h 581"/>
                <a:gd name="T44" fmla="*/ 430 w 495"/>
                <a:gd name="T45" fmla="*/ 95 h 581"/>
                <a:gd name="T46" fmla="*/ 463 w 495"/>
                <a:gd name="T47" fmla="*/ 155 h 581"/>
                <a:gd name="T48" fmla="*/ 221 w 495"/>
                <a:gd name="T49" fmla="*/ 279 h 581"/>
                <a:gd name="T50" fmla="*/ 349 w 495"/>
                <a:gd name="T51" fmla="*/ 257 h 581"/>
                <a:gd name="T52" fmla="*/ 398 w 495"/>
                <a:gd name="T53" fmla="*/ 210 h 581"/>
                <a:gd name="T54" fmla="*/ 406 w 495"/>
                <a:gd name="T55" fmla="*/ 220 h 581"/>
                <a:gd name="T56" fmla="*/ 411 w 495"/>
                <a:gd name="T57" fmla="*/ 451 h 581"/>
                <a:gd name="T58" fmla="*/ 406 w 495"/>
                <a:gd name="T59" fmla="*/ 321 h 581"/>
                <a:gd name="T60" fmla="*/ 468 w 495"/>
                <a:gd name="T61" fmla="*/ 184 h 581"/>
                <a:gd name="T62" fmla="*/ 460 w 495"/>
                <a:gd name="T63" fmla="*/ 233 h 581"/>
                <a:gd name="T64" fmla="*/ 384 w 495"/>
                <a:gd name="T65" fmla="*/ 222 h 581"/>
                <a:gd name="T66" fmla="*/ 420 w 495"/>
                <a:gd name="T67" fmla="*/ 188 h 581"/>
                <a:gd name="T68" fmla="*/ 364 w 495"/>
                <a:gd name="T69" fmla="*/ 225 h 581"/>
                <a:gd name="T70" fmla="*/ 360 w 495"/>
                <a:gd name="T71" fmla="*/ 188 h 581"/>
                <a:gd name="T72" fmla="*/ 386 w 495"/>
                <a:gd name="T73" fmla="*/ 356 h 581"/>
                <a:gd name="T74" fmla="*/ 220 w 495"/>
                <a:gd name="T75" fmla="*/ 351 h 581"/>
                <a:gd name="T76" fmla="*/ 235 w 495"/>
                <a:gd name="T77" fmla="*/ 315 h 581"/>
                <a:gd name="T78" fmla="*/ 206 w 495"/>
                <a:gd name="T79" fmla="*/ 172 h 581"/>
                <a:gd name="T80" fmla="*/ 238 w 495"/>
                <a:gd name="T81" fmla="*/ 167 h 581"/>
                <a:gd name="T82" fmla="*/ 251 w 495"/>
                <a:gd name="T83" fmla="*/ 158 h 581"/>
                <a:gd name="T84" fmla="*/ 269 w 495"/>
                <a:gd name="T85" fmla="*/ 131 h 581"/>
                <a:gd name="T86" fmla="*/ 278 w 495"/>
                <a:gd name="T87" fmla="*/ 100 h 581"/>
                <a:gd name="T88" fmla="*/ 393 w 495"/>
                <a:gd name="T89" fmla="*/ 130 h 581"/>
                <a:gd name="T90" fmla="*/ 438 w 495"/>
                <a:gd name="T91" fmla="*/ 100 h 581"/>
                <a:gd name="T92" fmla="*/ 438 w 495"/>
                <a:gd name="T93" fmla="*/ 154 h 581"/>
                <a:gd name="T94" fmla="*/ 456 w 495"/>
                <a:gd name="T95" fmla="*/ 159 h 581"/>
                <a:gd name="T96" fmla="*/ 474 w 495"/>
                <a:gd name="T97" fmla="*/ 100 h 581"/>
                <a:gd name="T98" fmla="*/ 455 w 495"/>
                <a:gd name="T99" fmla="*/ 80 h 581"/>
                <a:gd name="T100" fmla="*/ 343 w 495"/>
                <a:gd name="T101" fmla="*/ 34 h 581"/>
                <a:gd name="T102" fmla="*/ 206 w 495"/>
                <a:gd name="T103" fmla="*/ 0 h 581"/>
                <a:gd name="T104" fmla="*/ 173 w 495"/>
                <a:gd name="T105" fmla="*/ 7 h 581"/>
                <a:gd name="T106" fmla="*/ 143 w 495"/>
                <a:gd name="T107" fmla="*/ 23 h 581"/>
                <a:gd name="T108" fmla="*/ 121 w 495"/>
                <a:gd name="T109" fmla="*/ 51 h 581"/>
                <a:gd name="T110" fmla="*/ 148 w 495"/>
                <a:gd name="T111" fmla="*/ 83 h 581"/>
                <a:gd name="T112" fmla="*/ 59 w 495"/>
                <a:gd name="T113" fmla="*/ 98 h 581"/>
                <a:gd name="T114" fmla="*/ 108 w 495"/>
                <a:gd name="T115" fmla="*/ 286 h 581"/>
                <a:gd name="T116" fmla="*/ 152 w 495"/>
                <a:gd name="T117" fmla="*/ 307 h 581"/>
                <a:gd name="T118" fmla="*/ 102 w 495"/>
                <a:gd name="T119" fmla="*/ 418 h 581"/>
                <a:gd name="T120" fmla="*/ 495 w 495"/>
                <a:gd name="T121" fmla="*/ 512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5" h="581">
                  <a:moveTo>
                    <a:pt x="369" y="368"/>
                  </a:moveTo>
                  <a:cubicBezTo>
                    <a:pt x="334" y="361"/>
                    <a:pt x="334" y="361"/>
                    <a:pt x="334" y="361"/>
                  </a:cubicBezTo>
                  <a:cubicBezTo>
                    <a:pt x="289" y="371"/>
                    <a:pt x="289" y="371"/>
                    <a:pt x="289" y="371"/>
                  </a:cubicBezTo>
                  <a:cubicBezTo>
                    <a:pt x="298" y="361"/>
                    <a:pt x="298" y="361"/>
                    <a:pt x="298" y="361"/>
                  </a:cubicBezTo>
                  <a:cubicBezTo>
                    <a:pt x="337" y="349"/>
                    <a:pt x="337" y="349"/>
                    <a:pt x="337" y="349"/>
                  </a:cubicBezTo>
                  <a:cubicBezTo>
                    <a:pt x="376" y="362"/>
                    <a:pt x="376" y="362"/>
                    <a:pt x="376" y="362"/>
                  </a:cubicBezTo>
                  <a:lnTo>
                    <a:pt x="369" y="368"/>
                  </a:lnTo>
                  <a:close/>
                  <a:moveTo>
                    <a:pt x="342" y="490"/>
                  </a:moveTo>
                  <a:cubicBezTo>
                    <a:pt x="337" y="470"/>
                    <a:pt x="337" y="470"/>
                    <a:pt x="337" y="470"/>
                  </a:cubicBezTo>
                  <a:cubicBezTo>
                    <a:pt x="349" y="422"/>
                    <a:pt x="349" y="422"/>
                    <a:pt x="349" y="422"/>
                  </a:cubicBezTo>
                  <a:cubicBezTo>
                    <a:pt x="350" y="422"/>
                    <a:pt x="350" y="422"/>
                    <a:pt x="350" y="422"/>
                  </a:cubicBezTo>
                  <a:cubicBezTo>
                    <a:pt x="350" y="422"/>
                    <a:pt x="350" y="422"/>
                    <a:pt x="350" y="422"/>
                  </a:cubicBezTo>
                  <a:cubicBezTo>
                    <a:pt x="364" y="420"/>
                    <a:pt x="364" y="420"/>
                    <a:pt x="364" y="420"/>
                  </a:cubicBezTo>
                  <a:cubicBezTo>
                    <a:pt x="375" y="493"/>
                    <a:pt x="375" y="493"/>
                    <a:pt x="375" y="493"/>
                  </a:cubicBezTo>
                  <a:cubicBezTo>
                    <a:pt x="364" y="492"/>
                    <a:pt x="353" y="491"/>
                    <a:pt x="342" y="490"/>
                  </a:cubicBezTo>
                  <a:close/>
                  <a:moveTo>
                    <a:pt x="266" y="393"/>
                  </a:moveTo>
                  <a:cubicBezTo>
                    <a:pt x="299" y="401"/>
                    <a:pt x="299" y="401"/>
                    <a:pt x="299" y="401"/>
                  </a:cubicBezTo>
                  <a:cubicBezTo>
                    <a:pt x="344" y="384"/>
                    <a:pt x="344" y="384"/>
                    <a:pt x="344" y="384"/>
                  </a:cubicBezTo>
                  <a:cubicBezTo>
                    <a:pt x="369" y="396"/>
                    <a:pt x="369" y="396"/>
                    <a:pt x="369" y="396"/>
                  </a:cubicBezTo>
                  <a:cubicBezTo>
                    <a:pt x="344" y="392"/>
                    <a:pt x="344" y="392"/>
                    <a:pt x="344" y="392"/>
                  </a:cubicBezTo>
                  <a:cubicBezTo>
                    <a:pt x="298" y="409"/>
                    <a:pt x="298" y="409"/>
                    <a:pt x="298" y="409"/>
                  </a:cubicBezTo>
                  <a:lnTo>
                    <a:pt x="266" y="393"/>
                  </a:lnTo>
                  <a:close/>
                  <a:moveTo>
                    <a:pt x="171" y="472"/>
                  </a:moveTo>
                  <a:cubicBezTo>
                    <a:pt x="155" y="426"/>
                    <a:pt x="155" y="426"/>
                    <a:pt x="155" y="426"/>
                  </a:cubicBezTo>
                  <a:cubicBezTo>
                    <a:pt x="132" y="419"/>
                    <a:pt x="132" y="419"/>
                    <a:pt x="132" y="419"/>
                  </a:cubicBezTo>
                  <a:cubicBezTo>
                    <a:pt x="170" y="407"/>
                    <a:pt x="170" y="407"/>
                    <a:pt x="170" y="407"/>
                  </a:cubicBezTo>
                  <a:cubicBezTo>
                    <a:pt x="185" y="457"/>
                    <a:pt x="185" y="457"/>
                    <a:pt x="185" y="457"/>
                  </a:cubicBezTo>
                  <a:cubicBezTo>
                    <a:pt x="278" y="443"/>
                    <a:pt x="278" y="443"/>
                    <a:pt x="278" y="443"/>
                  </a:cubicBezTo>
                  <a:lnTo>
                    <a:pt x="171" y="472"/>
                  </a:lnTo>
                  <a:close/>
                  <a:moveTo>
                    <a:pt x="154" y="326"/>
                  </a:moveTo>
                  <a:cubicBezTo>
                    <a:pt x="158" y="326"/>
                    <a:pt x="158" y="326"/>
                    <a:pt x="158" y="326"/>
                  </a:cubicBezTo>
                  <a:cubicBezTo>
                    <a:pt x="158" y="351"/>
                    <a:pt x="158" y="351"/>
                    <a:pt x="158" y="351"/>
                  </a:cubicBezTo>
                  <a:cubicBezTo>
                    <a:pt x="154" y="351"/>
                    <a:pt x="154" y="351"/>
                    <a:pt x="154" y="351"/>
                  </a:cubicBezTo>
                  <a:lnTo>
                    <a:pt x="154" y="326"/>
                  </a:lnTo>
                  <a:close/>
                  <a:moveTo>
                    <a:pt x="164" y="326"/>
                  </a:moveTo>
                  <a:cubicBezTo>
                    <a:pt x="187" y="326"/>
                    <a:pt x="187" y="326"/>
                    <a:pt x="187" y="326"/>
                  </a:cubicBezTo>
                  <a:cubicBezTo>
                    <a:pt x="187" y="351"/>
                    <a:pt x="187" y="351"/>
                    <a:pt x="187" y="351"/>
                  </a:cubicBezTo>
                  <a:cubicBezTo>
                    <a:pt x="164" y="351"/>
                    <a:pt x="164" y="351"/>
                    <a:pt x="164" y="351"/>
                  </a:cubicBezTo>
                  <a:lnTo>
                    <a:pt x="164" y="326"/>
                  </a:lnTo>
                  <a:close/>
                  <a:moveTo>
                    <a:pt x="108" y="266"/>
                  </a:moveTo>
                  <a:cubicBezTo>
                    <a:pt x="108" y="266"/>
                    <a:pt x="108" y="266"/>
                    <a:pt x="108" y="266"/>
                  </a:cubicBezTo>
                  <a:cubicBezTo>
                    <a:pt x="78" y="266"/>
                    <a:pt x="78" y="266"/>
                    <a:pt x="78" y="266"/>
                  </a:cubicBezTo>
                  <a:cubicBezTo>
                    <a:pt x="78" y="100"/>
                    <a:pt x="78" y="100"/>
                    <a:pt x="78" y="100"/>
                  </a:cubicBezTo>
                  <a:cubicBezTo>
                    <a:pt x="109" y="100"/>
                    <a:pt x="109" y="100"/>
                    <a:pt x="109" y="100"/>
                  </a:cubicBezTo>
                  <a:cubicBezTo>
                    <a:pt x="109" y="98"/>
                    <a:pt x="109" y="98"/>
                    <a:pt x="109" y="98"/>
                  </a:cubicBezTo>
                  <a:cubicBezTo>
                    <a:pt x="148" y="98"/>
                    <a:pt x="148" y="98"/>
                    <a:pt x="148" y="98"/>
                  </a:cubicBezTo>
                  <a:cubicBezTo>
                    <a:pt x="149" y="99"/>
                    <a:pt x="149" y="100"/>
                    <a:pt x="149" y="101"/>
                  </a:cubicBezTo>
                  <a:cubicBezTo>
                    <a:pt x="117" y="114"/>
                    <a:pt x="117" y="114"/>
                    <a:pt x="117" y="114"/>
                  </a:cubicBezTo>
                  <a:cubicBezTo>
                    <a:pt x="116" y="112"/>
                    <a:pt x="116" y="112"/>
                    <a:pt x="116" y="112"/>
                  </a:cubicBezTo>
                  <a:cubicBezTo>
                    <a:pt x="116" y="112"/>
                    <a:pt x="116" y="112"/>
                    <a:pt x="116" y="112"/>
                  </a:cubicBezTo>
                  <a:cubicBezTo>
                    <a:pt x="112" y="114"/>
                    <a:pt x="112" y="114"/>
                    <a:pt x="112" y="114"/>
                  </a:cubicBezTo>
                  <a:cubicBezTo>
                    <a:pt x="120" y="132"/>
                    <a:pt x="120" y="132"/>
                    <a:pt x="120" y="132"/>
                  </a:cubicBezTo>
                  <a:cubicBezTo>
                    <a:pt x="124" y="131"/>
                    <a:pt x="124" y="131"/>
                    <a:pt x="124" y="131"/>
                  </a:cubicBezTo>
                  <a:cubicBezTo>
                    <a:pt x="123" y="128"/>
                    <a:pt x="123" y="128"/>
                    <a:pt x="123" y="128"/>
                  </a:cubicBezTo>
                  <a:cubicBezTo>
                    <a:pt x="155" y="115"/>
                    <a:pt x="155" y="115"/>
                    <a:pt x="155" y="115"/>
                  </a:cubicBezTo>
                  <a:cubicBezTo>
                    <a:pt x="155" y="116"/>
                    <a:pt x="156" y="118"/>
                    <a:pt x="157" y="119"/>
                  </a:cubicBezTo>
                  <a:cubicBezTo>
                    <a:pt x="133" y="143"/>
                    <a:pt x="133" y="143"/>
                    <a:pt x="133" y="143"/>
                  </a:cubicBezTo>
                  <a:cubicBezTo>
                    <a:pt x="132" y="141"/>
                    <a:pt x="132" y="141"/>
                    <a:pt x="132" y="141"/>
                  </a:cubicBezTo>
                  <a:cubicBezTo>
                    <a:pt x="132" y="141"/>
                    <a:pt x="132" y="141"/>
                    <a:pt x="132" y="141"/>
                  </a:cubicBezTo>
                  <a:cubicBezTo>
                    <a:pt x="128" y="144"/>
                    <a:pt x="128" y="144"/>
                    <a:pt x="128" y="144"/>
                  </a:cubicBezTo>
                  <a:cubicBezTo>
                    <a:pt x="142" y="158"/>
                    <a:pt x="142" y="158"/>
                    <a:pt x="142" y="158"/>
                  </a:cubicBezTo>
                  <a:cubicBezTo>
                    <a:pt x="146" y="155"/>
                    <a:pt x="146" y="155"/>
                    <a:pt x="146" y="155"/>
                  </a:cubicBezTo>
                  <a:cubicBezTo>
                    <a:pt x="144" y="153"/>
                    <a:pt x="144" y="153"/>
                    <a:pt x="144" y="153"/>
                  </a:cubicBezTo>
                  <a:cubicBezTo>
                    <a:pt x="167" y="129"/>
                    <a:pt x="167" y="129"/>
                    <a:pt x="167" y="129"/>
                  </a:cubicBezTo>
                  <a:cubicBezTo>
                    <a:pt x="169" y="130"/>
                    <a:pt x="170" y="131"/>
                    <a:pt x="171" y="131"/>
                  </a:cubicBezTo>
                  <a:cubicBezTo>
                    <a:pt x="158" y="163"/>
                    <a:pt x="158" y="163"/>
                    <a:pt x="158" y="163"/>
                  </a:cubicBezTo>
                  <a:cubicBezTo>
                    <a:pt x="156" y="162"/>
                    <a:pt x="156" y="162"/>
                    <a:pt x="156" y="162"/>
                  </a:cubicBezTo>
                  <a:cubicBezTo>
                    <a:pt x="156" y="162"/>
                    <a:pt x="156" y="162"/>
                    <a:pt x="156" y="162"/>
                  </a:cubicBezTo>
                  <a:cubicBezTo>
                    <a:pt x="154" y="166"/>
                    <a:pt x="154" y="166"/>
                    <a:pt x="154" y="166"/>
                  </a:cubicBezTo>
                  <a:cubicBezTo>
                    <a:pt x="173" y="173"/>
                    <a:pt x="173" y="173"/>
                    <a:pt x="173" y="173"/>
                  </a:cubicBezTo>
                  <a:cubicBezTo>
                    <a:pt x="174" y="169"/>
                    <a:pt x="174" y="169"/>
                    <a:pt x="174" y="169"/>
                  </a:cubicBezTo>
                  <a:cubicBezTo>
                    <a:pt x="172" y="169"/>
                    <a:pt x="172" y="169"/>
                    <a:pt x="172" y="169"/>
                  </a:cubicBezTo>
                  <a:cubicBezTo>
                    <a:pt x="185" y="137"/>
                    <a:pt x="185" y="137"/>
                    <a:pt x="185" y="137"/>
                  </a:cubicBezTo>
                  <a:cubicBezTo>
                    <a:pt x="186" y="138"/>
                    <a:pt x="187" y="138"/>
                    <a:pt x="189" y="138"/>
                  </a:cubicBezTo>
                  <a:cubicBezTo>
                    <a:pt x="189" y="172"/>
                    <a:pt x="189" y="172"/>
                    <a:pt x="189" y="172"/>
                  </a:cubicBezTo>
                  <a:cubicBezTo>
                    <a:pt x="187" y="172"/>
                    <a:pt x="187" y="172"/>
                    <a:pt x="187" y="172"/>
                  </a:cubicBezTo>
                  <a:cubicBezTo>
                    <a:pt x="187" y="266"/>
                    <a:pt x="187" y="266"/>
                    <a:pt x="187" y="266"/>
                  </a:cubicBezTo>
                  <a:lnTo>
                    <a:pt x="108" y="266"/>
                  </a:lnTo>
                  <a:close/>
                  <a:moveTo>
                    <a:pt x="73" y="266"/>
                  </a:moveTo>
                  <a:cubicBezTo>
                    <a:pt x="67" y="266"/>
                    <a:pt x="67" y="266"/>
                    <a:pt x="67" y="266"/>
                  </a:cubicBezTo>
                  <a:cubicBezTo>
                    <a:pt x="67" y="100"/>
                    <a:pt x="67" y="100"/>
                    <a:pt x="67" y="100"/>
                  </a:cubicBezTo>
                  <a:cubicBezTo>
                    <a:pt x="73" y="100"/>
                    <a:pt x="73" y="100"/>
                    <a:pt x="73" y="100"/>
                  </a:cubicBezTo>
                  <a:lnTo>
                    <a:pt x="73" y="266"/>
                  </a:lnTo>
                  <a:close/>
                  <a:moveTo>
                    <a:pt x="152" y="111"/>
                  </a:moveTo>
                  <a:cubicBezTo>
                    <a:pt x="153" y="112"/>
                    <a:pt x="153" y="112"/>
                    <a:pt x="153" y="113"/>
                  </a:cubicBezTo>
                  <a:cubicBezTo>
                    <a:pt x="124" y="125"/>
                    <a:pt x="124" y="125"/>
                    <a:pt x="124" y="125"/>
                  </a:cubicBezTo>
                  <a:cubicBezTo>
                    <a:pt x="123" y="123"/>
                    <a:pt x="123" y="123"/>
                    <a:pt x="123" y="123"/>
                  </a:cubicBezTo>
                  <a:lnTo>
                    <a:pt x="152" y="111"/>
                  </a:lnTo>
                  <a:close/>
                  <a:moveTo>
                    <a:pt x="122" y="57"/>
                  </a:moveTo>
                  <a:cubicBezTo>
                    <a:pt x="122" y="55"/>
                    <a:pt x="122" y="55"/>
                    <a:pt x="122" y="55"/>
                  </a:cubicBezTo>
                  <a:cubicBezTo>
                    <a:pt x="155" y="69"/>
                    <a:pt x="155" y="69"/>
                    <a:pt x="155" y="69"/>
                  </a:cubicBezTo>
                  <a:cubicBezTo>
                    <a:pt x="154" y="71"/>
                    <a:pt x="154" y="71"/>
                    <a:pt x="154" y="71"/>
                  </a:cubicBezTo>
                  <a:lnTo>
                    <a:pt x="122" y="57"/>
                  </a:lnTo>
                  <a:close/>
                  <a:moveTo>
                    <a:pt x="165" y="124"/>
                  </a:moveTo>
                  <a:cubicBezTo>
                    <a:pt x="166" y="125"/>
                    <a:pt x="166" y="125"/>
                    <a:pt x="167" y="126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41" y="148"/>
                    <a:pt x="141" y="148"/>
                    <a:pt x="141" y="148"/>
                  </a:cubicBezTo>
                  <a:lnTo>
                    <a:pt x="165" y="124"/>
                  </a:lnTo>
                  <a:close/>
                  <a:moveTo>
                    <a:pt x="139" y="29"/>
                  </a:moveTo>
                  <a:cubicBezTo>
                    <a:pt x="143" y="30"/>
                    <a:pt x="143" y="30"/>
                    <a:pt x="143" y="30"/>
                  </a:cubicBezTo>
                  <a:cubicBezTo>
                    <a:pt x="168" y="54"/>
                    <a:pt x="168" y="54"/>
                    <a:pt x="168" y="54"/>
                  </a:cubicBezTo>
                  <a:cubicBezTo>
                    <a:pt x="165" y="57"/>
                    <a:pt x="165" y="57"/>
                    <a:pt x="165" y="57"/>
                  </a:cubicBezTo>
                  <a:lnTo>
                    <a:pt x="139" y="29"/>
                  </a:lnTo>
                  <a:close/>
                  <a:moveTo>
                    <a:pt x="180" y="133"/>
                  </a:moveTo>
                  <a:cubicBezTo>
                    <a:pt x="181" y="134"/>
                    <a:pt x="182" y="134"/>
                    <a:pt x="183" y="13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67" y="166"/>
                    <a:pt x="167" y="166"/>
                    <a:pt x="167" y="166"/>
                  </a:cubicBezTo>
                  <a:lnTo>
                    <a:pt x="180" y="133"/>
                  </a:lnTo>
                  <a:close/>
                  <a:moveTo>
                    <a:pt x="166" y="11"/>
                  </a:moveTo>
                  <a:cubicBezTo>
                    <a:pt x="170" y="18"/>
                    <a:pt x="170" y="18"/>
                    <a:pt x="170" y="18"/>
                  </a:cubicBezTo>
                  <a:cubicBezTo>
                    <a:pt x="184" y="46"/>
                    <a:pt x="184" y="46"/>
                    <a:pt x="184" y="46"/>
                  </a:cubicBezTo>
                  <a:cubicBezTo>
                    <a:pt x="183" y="46"/>
                    <a:pt x="182" y="47"/>
                    <a:pt x="181" y="47"/>
                  </a:cubicBezTo>
                  <a:lnTo>
                    <a:pt x="166" y="11"/>
                  </a:lnTo>
                  <a:close/>
                  <a:moveTo>
                    <a:pt x="196" y="324"/>
                  </a:moveTo>
                  <a:cubicBezTo>
                    <a:pt x="196" y="324"/>
                    <a:pt x="196" y="324"/>
                    <a:pt x="196" y="324"/>
                  </a:cubicBezTo>
                  <a:cubicBezTo>
                    <a:pt x="201" y="328"/>
                    <a:pt x="201" y="328"/>
                    <a:pt x="201" y="328"/>
                  </a:cubicBezTo>
                  <a:cubicBezTo>
                    <a:pt x="201" y="351"/>
                    <a:pt x="201" y="351"/>
                    <a:pt x="201" y="351"/>
                  </a:cubicBezTo>
                  <a:cubicBezTo>
                    <a:pt x="196" y="351"/>
                    <a:pt x="196" y="351"/>
                    <a:pt x="196" y="351"/>
                  </a:cubicBezTo>
                  <a:lnTo>
                    <a:pt x="196" y="324"/>
                  </a:lnTo>
                  <a:close/>
                  <a:moveTo>
                    <a:pt x="196" y="283"/>
                  </a:moveTo>
                  <a:cubicBezTo>
                    <a:pt x="196" y="283"/>
                    <a:pt x="196" y="283"/>
                    <a:pt x="196" y="283"/>
                  </a:cubicBezTo>
                  <a:cubicBezTo>
                    <a:pt x="201" y="287"/>
                    <a:pt x="201" y="287"/>
                    <a:pt x="201" y="287"/>
                  </a:cubicBezTo>
                  <a:cubicBezTo>
                    <a:pt x="201" y="307"/>
                    <a:pt x="201" y="307"/>
                    <a:pt x="201" y="307"/>
                  </a:cubicBezTo>
                  <a:cubicBezTo>
                    <a:pt x="196" y="307"/>
                    <a:pt x="196" y="307"/>
                    <a:pt x="196" y="307"/>
                  </a:cubicBezTo>
                  <a:lnTo>
                    <a:pt x="196" y="283"/>
                  </a:lnTo>
                  <a:close/>
                  <a:moveTo>
                    <a:pt x="196" y="172"/>
                  </a:moveTo>
                  <a:cubicBezTo>
                    <a:pt x="198" y="172"/>
                    <a:pt x="198" y="172"/>
                    <a:pt x="198" y="172"/>
                  </a:cubicBezTo>
                  <a:cubicBezTo>
                    <a:pt x="198" y="136"/>
                    <a:pt x="198" y="136"/>
                    <a:pt x="198" y="136"/>
                  </a:cubicBezTo>
                  <a:cubicBezTo>
                    <a:pt x="199" y="136"/>
                    <a:pt x="200" y="136"/>
                    <a:pt x="201" y="136"/>
                  </a:cubicBezTo>
                  <a:cubicBezTo>
                    <a:pt x="201" y="172"/>
                    <a:pt x="201" y="172"/>
                    <a:pt x="201" y="172"/>
                  </a:cubicBezTo>
                  <a:cubicBezTo>
                    <a:pt x="201" y="172"/>
                    <a:pt x="201" y="172"/>
                    <a:pt x="201" y="172"/>
                  </a:cubicBezTo>
                  <a:cubicBezTo>
                    <a:pt x="201" y="267"/>
                    <a:pt x="201" y="267"/>
                    <a:pt x="201" y="267"/>
                  </a:cubicBezTo>
                  <a:cubicBezTo>
                    <a:pt x="196" y="267"/>
                    <a:pt x="196" y="267"/>
                    <a:pt x="196" y="267"/>
                  </a:cubicBezTo>
                  <a:lnTo>
                    <a:pt x="196" y="172"/>
                  </a:lnTo>
                  <a:close/>
                  <a:moveTo>
                    <a:pt x="199" y="5"/>
                  </a:moveTo>
                  <a:cubicBezTo>
                    <a:pt x="201" y="5"/>
                    <a:pt x="201" y="5"/>
                    <a:pt x="201" y="5"/>
                  </a:cubicBezTo>
                  <a:cubicBezTo>
                    <a:pt x="201" y="45"/>
                    <a:pt x="201" y="45"/>
                    <a:pt x="201" y="45"/>
                  </a:cubicBezTo>
                  <a:cubicBezTo>
                    <a:pt x="200" y="45"/>
                    <a:pt x="199" y="45"/>
                    <a:pt x="199" y="45"/>
                  </a:cubicBezTo>
                  <a:lnTo>
                    <a:pt x="199" y="5"/>
                  </a:lnTo>
                  <a:close/>
                  <a:moveTo>
                    <a:pt x="211" y="61"/>
                  </a:moveTo>
                  <a:cubicBezTo>
                    <a:pt x="217" y="61"/>
                    <a:pt x="221" y="66"/>
                    <a:pt x="221" y="72"/>
                  </a:cubicBezTo>
                  <a:cubicBezTo>
                    <a:pt x="221" y="77"/>
                    <a:pt x="217" y="82"/>
                    <a:pt x="211" y="82"/>
                  </a:cubicBezTo>
                  <a:cubicBezTo>
                    <a:pt x="206" y="82"/>
                    <a:pt x="201" y="77"/>
                    <a:pt x="201" y="72"/>
                  </a:cubicBezTo>
                  <a:cubicBezTo>
                    <a:pt x="201" y="66"/>
                    <a:pt x="206" y="61"/>
                    <a:pt x="211" y="61"/>
                  </a:cubicBezTo>
                  <a:close/>
                  <a:moveTo>
                    <a:pt x="231" y="164"/>
                  </a:moveTo>
                  <a:cubicBezTo>
                    <a:pt x="229" y="164"/>
                    <a:pt x="229" y="164"/>
                    <a:pt x="229" y="164"/>
                  </a:cubicBezTo>
                  <a:cubicBezTo>
                    <a:pt x="216" y="132"/>
                    <a:pt x="216" y="132"/>
                    <a:pt x="216" y="132"/>
                  </a:cubicBezTo>
                  <a:cubicBezTo>
                    <a:pt x="219" y="130"/>
                    <a:pt x="219" y="130"/>
                    <a:pt x="219" y="130"/>
                  </a:cubicBezTo>
                  <a:lnTo>
                    <a:pt x="231" y="164"/>
                  </a:lnTo>
                  <a:close/>
                  <a:moveTo>
                    <a:pt x="232" y="119"/>
                  </a:moveTo>
                  <a:cubicBezTo>
                    <a:pt x="257" y="144"/>
                    <a:pt x="257" y="144"/>
                    <a:pt x="257" y="144"/>
                  </a:cubicBezTo>
                  <a:cubicBezTo>
                    <a:pt x="255" y="145"/>
                    <a:pt x="255" y="145"/>
                    <a:pt x="255" y="145"/>
                  </a:cubicBezTo>
                  <a:cubicBezTo>
                    <a:pt x="231" y="121"/>
                    <a:pt x="231" y="121"/>
                    <a:pt x="231" y="121"/>
                  </a:cubicBezTo>
                  <a:cubicBezTo>
                    <a:pt x="231" y="120"/>
                    <a:pt x="232" y="119"/>
                    <a:pt x="232" y="119"/>
                  </a:cubicBezTo>
                  <a:close/>
                  <a:moveTo>
                    <a:pt x="240" y="103"/>
                  </a:moveTo>
                  <a:cubicBezTo>
                    <a:pt x="272" y="116"/>
                    <a:pt x="272" y="116"/>
                    <a:pt x="272" y="116"/>
                  </a:cubicBezTo>
                  <a:cubicBezTo>
                    <a:pt x="271" y="118"/>
                    <a:pt x="271" y="118"/>
                    <a:pt x="271" y="118"/>
                  </a:cubicBezTo>
                  <a:cubicBezTo>
                    <a:pt x="240" y="105"/>
                    <a:pt x="240" y="105"/>
                    <a:pt x="240" y="105"/>
                  </a:cubicBezTo>
                  <a:cubicBezTo>
                    <a:pt x="240" y="104"/>
                    <a:pt x="240" y="103"/>
                    <a:pt x="240" y="103"/>
                  </a:cubicBezTo>
                  <a:close/>
                  <a:moveTo>
                    <a:pt x="278" y="84"/>
                  </a:moveTo>
                  <a:cubicBezTo>
                    <a:pt x="374" y="84"/>
                    <a:pt x="374" y="84"/>
                    <a:pt x="374" y="84"/>
                  </a:cubicBezTo>
                  <a:cubicBezTo>
                    <a:pt x="374" y="88"/>
                    <a:pt x="374" y="88"/>
                    <a:pt x="374" y="88"/>
                  </a:cubicBezTo>
                  <a:cubicBezTo>
                    <a:pt x="278" y="88"/>
                    <a:pt x="278" y="88"/>
                    <a:pt x="278" y="88"/>
                  </a:cubicBezTo>
                  <a:lnTo>
                    <a:pt x="278" y="84"/>
                  </a:lnTo>
                  <a:close/>
                  <a:moveTo>
                    <a:pt x="359" y="56"/>
                  </a:moveTo>
                  <a:cubicBezTo>
                    <a:pt x="361" y="80"/>
                    <a:pt x="361" y="80"/>
                    <a:pt x="361" y="80"/>
                  </a:cubicBezTo>
                  <a:cubicBezTo>
                    <a:pt x="359" y="80"/>
                    <a:pt x="359" y="80"/>
                    <a:pt x="359" y="80"/>
                  </a:cubicBezTo>
                  <a:cubicBezTo>
                    <a:pt x="357" y="54"/>
                    <a:pt x="357" y="54"/>
                    <a:pt x="357" y="54"/>
                  </a:cubicBezTo>
                  <a:lnTo>
                    <a:pt x="359" y="56"/>
                  </a:lnTo>
                  <a:close/>
                  <a:moveTo>
                    <a:pt x="370" y="68"/>
                  </a:moveTo>
                  <a:cubicBezTo>
                    <a:pt x="397" y="84"/>
                    <a:pt x="397" y="84"/>
                    <a:pt x="397" y="84"/>
                  </a:cubicBezTo>
                  <a:cubicBezTo>
                    <a:pt x="397" y="85"/>
                    <a:pt x="397" y="85"/>
                    <a:pt x="397" y="85"/>
                  </a:cubicBezTo>
                  <a:cubicBezTo>
                    <a:pt x="370" y="72"/>
                    <a:pt x="370" y="72"/>
                    <a:pt x="370" y="72"/>
                  </a:cubicBezTo>
                  <a:lnTo>
                    <a:pt x="370" y="68"/>
                  </a:lnTo>
                  <a:close/>
                  <a:moveTo>
                    <a:pt x="411" y="89"/>
                  </a:moveTo>
                  <a:cubicBezTo>
                    <a:pt x="411" y="93"/>
                    <a:pt x="411" y="93"/>
                    <a:pt x="411" y="93"/>
                  </a:cubicBezTo>
                  <a:cubicBezTo>
                    <a:pt x="381" y="99"/>
                    <a:pt x="381" y="99"/>
                    <a:pt x="381" y="99"/>
                  </a:cubicBezTo>
                  <a:cubicBezTo>
                    <a:pt x="377" y="97"/>
                    <a:pt x="377" y="97"/>
                    <a:pt x="377" y="97"/>
                  </a:cubicBezTo>
                  <a:lnTo>
                    <a:pt x="411" y="89"/>
                  </a:lnTo>
                  <a:close/>
                  <a:moveTo>
                    <a:pt x="430" y="95"/>
                  </a:moveTo>
                  <a:cubicBezTo>
                    <a:pt x="402" y="131"/>
                    <a:pt x="402" y="131"/>
                    <a:pt x="402" y="131"/>
                  </a:cubicBezTo>
                  <a:cubicBezTo>
                    <a:pt x="399" y="127"/>
                    <a:pt x="399" y="127"/>
                    <a:pt x="399" y="127"/>
                  </a:cubicBezTo>
                  <a:cubicBezTo>
                    <a:pt x="427" y="91"/>
                    <a:pt x="427" y="91"/>
                    <a:pt x="427" y="91"/>
                  </a:cubicBezTo>
                  <a:lnTo>
                    <a:pt x="430" y="95"/>
                  </a:lnTo>
                  <a:close/>
                  <a:moveTo>
                    <a:pt x="446" y="98"/>
                  </a:moveTo>
                  <a:cubicBezTo>
                    <a:pt x="431" y="144"/>
                    <a:pt x="431" y="144"/>
                    <a:pt x="431" y="144"/>
                  </a:cubicBezTo>
                  <a:cubicBezTo>
                    <a:pt x="429" y="143"/>
                    <a:pt x="429" y="143"/>
                    <a:pt x="429" y="143"/>
                  </a:cubicBezTo>
                  <a:cubicBezTo>
                    <a:pt x="444" y="96"/>
                    <a:pt x="444" y="96"/>
                    <a:pt x="444" y="96"/>
                  </a:cubicBezTo>
                  <a:lnTo>
                    <a:pt x="446" y="98"/>
                  </a:lnTo>
                  <a:close/>
                  <a:moveTo>
                    <a:pt x="460" y="96"/>
                  </a:moveTo>
                  <a:cubicBezTo>
                    <a:pt x="463" y="96"/>
                    <a:pt x="463" y="96"/>
                    <a:pt x="463" y="96"/>
                  </a:cubicBezTo>
                  <a:cubicBezTo>
                    <a:pt x="463" y="155"/>
                    <a:pt x="463" y="155"/>
                    <a:pt x="463" y="155"/>
                  </a:cubicBezTo>
                  <a:cubicBezTo>
                    <a:pt x="460" y="155"/>
                    <a:pt x="460" y="155"/>
                    <a:pt x="460" y="155"/>
                  </a:cubicBezTo>
                  <a:lnTo>
                    <a:pt x="460" y="96"/>
                  </a:lnTo>
                  <a:close/>
                  <a:moveTo>
                    <a:pt x="206" y="286"/>
                  </a:moveTo>
                  <a:cubicBezTo>
                    <a:pt x="216" y="286"/>
                    <a:pt x="216" y="286"/>
                    <a:pt x="216" y="286"/>
                  </a:cubicBezTo>
                  <a:cubicBezTo>
                    <a:pt x="216" y="307"/>
                    <a:pt x="216" y="307"/>
                    <a:pt x="216" y="307"/>
                  </a:cubicBezTo>
                  <a:cubicBezTo>
                    <a:pt x="206" y="307"/>
                    <a:pt x="206" y="307"/>
                    <a:pt x="206" y="307"/>
                  </a:cubicBezTo>
                  <a:lnTo>
                    <a:pt x="206" y="286"/>
                  </a:lnTo>
                  <a:close/>
                  <a:moveTo>
                    <a:pt x="221" y="279"/>
                  </a:moveTo>
                  <a:cubicBezTo>
                    <a:pt x="226" y="276"/>
                    <a:pt x="226" y="276"/>
                    <a:pt x="226" y="276"/>
                  </a:cubicBezTo>
                  <a:cubicBezTo>
                    <a:pt x="226" y="312"/>
                    <a:pt x="226" y="312"/>
                    <a:pt x="226" y="312"/>
                  </a:cubicBezTo>
                  <a:cubicBezTo>
                    <a:pt x="221" y="309"/>
                    <a:pt x="221" y="309"/>
                    <a:pt x="221" y="309"/>
                  </a:cubicBezTo>
                  <a:lnTo>
                    <a:pt x="221" y="279"/>
                  </a:lnTo>
                  <a:close/>
                  <a:moveTo>
                    <a:pt x="345" y="260"/>
                  </a:moveTo>
                  <a:cubicBezTo>
                    <a:pt x="345" y="236"/>
                    <a:pt x="345" y="236"/>
                    <a:pt x="345" y="236"/>
                  </a:cubicBezTo>
                  <a:cubicBezTo>
                    <a:pt x="348" y="236"/>
                    <a:pt x="348" y="236"/>
                    <a:pt x="348" y="236"/>
                  </a:cubicBezTo>
                  <a:cubicBezTo>
                    <a:pt x="349" y="257"/>
                    <a:pt x="349" y="257"/>
                    <a:pt x="349" y="257"/>
                  </a:cubicBezTo>
                  <a:cubicBezTo>
                    <a:pt x="364" y="285"/>
                    <a:pt x="364" y="285"/>
                    <a:pt x="364" y="285"/>
                  </a:cubicBezTo>
                  <a:lnTo>
                    <a:pt x="345" y="260"/>
                  </a:lnTo>
                  <a:close/>
                  <a:moveTo>
                    <a:pt x="397" y="192"/>
                  </a:moveTo>
                  <a:cubicBezTo>
                    <a:pt x="397" y="182"/>
                    <a:pt x="397" y="182"/>
                    <a:pt x="397" y="182"/>
                  </a:cubicBezTo>
                  <a:cubicBezTo>
                    <a:pt x="400" y="182"/>
                    <a:pt x="400" y="182"/>
                    <a:pt x="400" y="182"/>
                  </a:cubicBezTo>
                  <a:cubicBezTo>
                    <a:pt x="409" y="190"/>
                    <a:pt x="409" y="190"/>
                    <a:pt x="409" y="190"/>
                  </a:cubicBezTo>
                  <a:cubicBezTo>
                    <a:pt x="407" y="204"/>
                    <a:pt x="407" y="204"/>
                    <a:pt x="407" y="204"/>
                  </a:cubicBezTo>
                  <a:cubicBezTo>
                    <a:pt x="398" y="210"/>
                    <a:pt x="398" y="210"/>
                    <a:pt x="398" y="210"/>
                  </a:cubicBezTo>
                  <a:cubicBezTo>
                    <a:pt x="394" y="210"/>
                    <a:pt x="394" y="210"/>
                    <a:pt x="394" y="210"/>
                  </a:cubicBezTo>
                  <a:cubicBezTo>
                    <a:pt x="394" y="204"/>
                    <a:pt x="394" y="204"/>
                    <a:pt x="394" y="204"/>
                  </a:cubicBezTo>
                  <a:cubicBezTo>
                    <a:pt x="399" y="204"/>
                    <a:pt x="399" y="204"/>
                    <a:pt x="399" y="204"/>
                  </a:cubicBezTo>
                  <a:cubicBezTo>
                    <a:pt x="399" y="202"/>
                    <a:pt x="399" y="202"/>
                    <a:pt x="399" y="202"/>
                  </a:cubicBezTo>
                  <a:cubicBezTo>
                    <a:pt x="394" y="202"/>
                    <a:pt x="394" y="202"/>
                    <a:pt x="394" y="202"/>
                  </a:cubicBezTo>
                  <a:cubicBezTo>
                    <a:pt x="394" y="192"/>
                    <a:pt x="394" y="192"/>
                    <a:pt x="394" y="192"/>
                  </a:cubicBezTo>
                  <a:lnTo>
                    <a:pt x="397" y="192"/>
                  </a:lnTo>
                  <a:close/>
                  <a:moveTo>
                    <a:pt x="406" y="220"/>
                  </a:moveTo>
                  <a:cubicBezTo>
                    <a:pt x="400" y="220"/>
                    <a:pt x="400" y="220"/>
                    <a:pt x="400" y="220"/>
                  </a:cubicBezTo>
                  <a:cubicBezTo>
                    <a:pt x="400" y="212"/>
                    <a:pt x="400" y="212"/>
                    <a:pt x="400" y="212"/>
                  </a:cubicBezTo>
                  <a:cubicBezTo>
                    <a:pt x="412" y="206"/>
                    <a:pt x="412" y="206"/>
                    <a:pt x="412" y="206"/>
                  </a:cubicBezTo>
                  <a:lnTo>
                    <a:pt x="406" y="220"/>
                  </a:lnTo>
                  <a:close/>
                  <a:moveTo>
                    <a:pt x="413" y="497"/>
                  </a:moveTo>
                  <a:cubicBezTo>
                    <a:pt x="426" y="429"/>
                    <a:pt x="426" y="429"/>
                    <a:pt x="426" y="429"/>
                  </a:cubicBezTo>
                  <a:cubicBezTo>
                    <a:pt x="422" y="403"/>
                    <a:pt x="422" y="403"/>
                    <a:pt x="422" y="403"/>
                  </a:cubicBezTo>
                  <a:cubicBezTo>
                    <a:pt x="411" y="451"/>
                    <a:pt x="411" y="451"/>
                    <a:pt x="411" y="451"/>
                  </a:cubicBezTo>
                  <a:cubicBezTo>
                    <a:pt x="405" y="451"/>
                    <a:pt x="405" y="451"/>
                    <a:pt x="405" y="451"/>
                  </a:cubicBezTo>
                  <a:cubicBezTo>
                    <a:pt x="405" y="408"/>
                    <a:pt x="405" y="408"/>
                    <a:pt x="405" y="408"/>
                  </a:cubicBezTo>
                  <a:cubicBezTo>
                    <a:pt x="423" y="395"/>
                    <a:pt x="423" y="395"/>
                    <a:pt x="423" y="395"/>
                  </a:cubicBezTo>
                  <a:cubicBezTo>
                    <a:pt x="432" y="320"/>
                    <a:pt x="432" y="320"/>
                    <a:pt x="432" y="320"/>
                  </a:cubicBezTo>
                  <a:cubicBezTo>
                    <a:pt x="397" y="401"/>
                    <a:pt x="397" y="401"/>
                    <a:pt x="397" y="401"/>
                  </a:cubicBezTo>
                  <a:cubicBezTo>
                    <a:pt x="395" y="401"/>
                    <a:pt x="395" y="401"/>
                    <a:pt x="395" y="401"/>
                  </a:cubicBezTo>
                  <a:cubicBezTo>
                    <a:pt x="394" y="351"/>
                    <a:pt x="394" y="351"/>
                    <a:pt x="394" y="351"/>
                  </a:cubicBezTo>
                  <a:cubicBezTo>
                    <a:pt x="406" y="321"/>
                    <a:pt x="406" y="321"/>
                    <a:pt x="406" y="321"/>
                  </a:cubicBezTo>
                  <a:cubicBezTo>
                    <a:pt x="385" y="302"/>
                    <a:pt x="385" y="302"/>
                    <a:pt x="385" y="302"/>
                  </a:cubicBezTo>
                  <a:cubicBezTo>
                    <a:pt x="405" y="281"/>
                    <a:pt x="405" y="281"/>
                    <a:pt x="405" y="281"/>
                  </a:cubicBezTo>
                  <a:cubicBezTo>
                    <a:pt x="412" y="284"/>
                    <a:pt x="412" y="284"/>
                    <a:pt x="412" y="284"/>
                  </a:cubicBezTo>
                  <a:cubicBezTo>
                    <a:pt x="403" y="302"/>
                    <a:pt x="403" y="302"/>
                    <a:pt x="403" y="302"/>
                  </a:cubicBezTo>
                  <a:cubicBezTo>
                    <a:pt x="425" y="319"/>
                    <a:pt x="425" y="319"/>
                    <a:pt x="425" y="319"/>
                  </a:cubicBezTo>
                  <a:cubicBezTo>
                    <a:pt x="455" y="296"/>
                    <a:pt x="455" y="296"/>
                    <a:pt x="455" y="296"/>
                  </a:cubicBezTo>
                  <a:cubicBezTo>
                    <a:pt x="478" y="218"/>
                    <a:pt x="478" y="218"/>
                    <a:pt x="478" y="218"/>
                  </a:cubicBezTo>
                  <a:cubicBezTo>
                    <a:pt x="468" y="184"/>
                    <a:pt x="468" y="184"/>
                    <a:pt x="468" y="184"/>
                  </a:cubicBezTo>
                  <a:cubicBezTo>
                    <a:pt x="481" y="173"/>
                    <a:pt x="481" y="173"/>
                    <a:pt x="481" y="173"/>
                  </a:cubicBezTo>
                  <a:cubicBezTo>
                    <a:pt x="485" y="167"/>
                    <a:pt x="485" y="167"/>
                    <a:pt x="485" y="167"/>
                  </a:cubicBezTo>
                  <a:cubicBezTo>
                    <a:pt x="484" y="167"/>
                    <a:pt x="484" y="167"/>
                    <a:pt x="484" y="167"/>
                  </a:cubicBezTo>
                  <a:cubicBezTo>
                    <a:pt x="484" y="167"/>
                    <a:pt x="484" y="167"/>
                    <a:pt x="484" y="167"/>
                  </a:cubicBezTo>
                  <a:cubicBezTo>
                    <a:pt x="461" y="176"/>
                    <a:pt x="461" y="176"/>
                    <a:pt x="461" y="176"/>
                  </a:cubicBezTo>
                  <a:cubicBezTo>
                    <a:pt x="457" y="226"/>
                    <a:pt x="457" y="226"/>
                    <a:pt x="457" y="226"/>
                  </a:cubicBezTo>
                  <a:cubicBezTo>
                    <a:pt x="416" y="228"/>
                    <a:pt x="416" y="228"/>
                    <a:pt x="416" y="228"/>
                  </a:cubicBezTo>
                  <a:cubicBezTo>
                    <a:pt x="460" y="233"/>
                    <a:pt x="460" y="233"/>
                    <a:pt x="460" y="233"/>
                  </a:cubicBezTo>
                  <a:cubicBezTo>
                    <a:pt x="415" y="240"/>
                    <a:pt x="415" y="240"/>
                    <a:pt x="415" y="240"/>
                  </a:cubicBezTo>
                  <a:cubicBezTo>
                    <a:pt x="421" y="255"/>
                    <a:pt x="421" y="255"/>
                    <a:pt x="421" y="255"/>
                  </a:cubicBezTo>
                  <a:cubicBezTo>
                    <a:pt x="412" y="265"/>
                    <a:pt x="412" y="265"/>
                    <a:pt x="412" y="265"/>
                  </a:cubicBezTo>
                  <a:cubicBezTo>
                    <a:pt x="393" y="258"/>
                    <a:pt x="393" y="258"/>
                    <a:pt x="393" y="258"/>
                  </a:cubicBezTo>
                  <a:cubicBezTo>
                    <a:pt x="376" y="267"/>
                    <a:pt x="376" y="267"/>
                    <a:pt x="376" y="267"/>
                  </a:cubicBezTo>
                  <a:cubicBezTo>
                    <a:pt x="367" y="256"/>
                    <a:pt x="367" y="256"/>
                    <a:pt x="367" y="256"/>
                  </a:cubicBezTo>
                  <a:cubicBezTo>
                    <a:pt x="379" y="222"/>
                    <a:pt x="379" y="222"/>
                    <a:pt x="379" y="222"/>
                  </a:cubicBezTo>
                  <a:cubicBezTo>
                    <a:pt x="384" y="222"/>
                    <a:pt x="384" y="222"/>
                    <a:pt x="384" y="222"/>
                  </a:cubicBezTo>
                  <a:cubicBezTo>
                    <a:pt x="386" y="251"/>
                    <a:pt x="386" y="251"/>
                    <a:pt x="386" y="251"/>
                  </a:cubicBezTo>
                  <a:cubicBezTo>
                    <a:pt x="393" y="230"/>
                    <a:pt x="393" y="230"/>
                    <a:pt x="393" y="230"/>
                  </a:cubicBezTo>
                  <a:cubicBezTo>
                    <a:pt x="410" y="232"/>
                    <a:pt x="410" y="232"/>
                    <a:pt x="410" y="232"/>
                  </a:cubicBezTo>
                  <a:cubicBezTo>
                    <a:pt x="403" y="228"/>
                    <a:pt x="403" y="228"/>
                    <a:pt x="403" y="228"/>
                  </a:cubicBezTo>
                  <a:cubicBezTo>
                    <a:pt x="414" y="228"/>
                    <a:pt x="414" y="228"/>
                    <a:pt x="414" y="228"/>
                  </a:cubicBezTo>
                  <a:cubicBezTo>
                    <a:pt x="411" y="220"/>
                    <a:pt x="411" y="220"/>
                    <a:pt x="411" y="220"/>
                  </a:cubicBezTo>
                  <a:cubicBezTo>
                    <a:pt x="418" y="210"/>
                    <a:pt x="418" y="210"/>
                    <a:pt x="418" y="210"/>
                  </a:cubicBezTo>
                  <a:cubicBezTo>
                    <a:pt x="420" y="188"/>
                    <a:pt x="420" y="188"/>
                    <a:pt x="420" y="188"/>
                  </a:cubicBezTo>
                  <a:cubicBezTo>
                    <a:pt x="405" y="176"/>
                    <a:pt x="405" y="176"/>
                    <a:pt x="405" y="176"/>
                  </a:cubicBezTo>
                  <a:cubicBezTo>
                    <a:pt x="393" y="176"/>
                    <a:pt x="393" y="176"/>
                    <a:pt x="393" y="176"/>
                  </a:cubicBezTo>
                  <a:cubicBezTo>
                    <a:pt x="383" y="184"/>
                    <a:pt x="383" y="184"/>
                    <a:pt x="383" y="184"/>
                  </a:cubicBezTo>
                  <a:cubicBezTo>
                    <a:pt x="380" y="122"/>
                    <a:pt x="380" y="122"/>
                    <a:pt x="380" y="122"/>
                  </a:cubicBezTo>
                  <a:cubicBezTo>
                    <a:pt x="377" y="118"/>
                    <a:pt x="377" y="118"/>
                    <a:pt x="377" y="118"/>
                  </a:cubicBezTo>
                  <a:cubicBezTo>
                    <a:pt x="374" y="221"/>
                    <a:pt x="374" y="221"/>
                    <a:pt x="374" y="221"/>
                  </a:cubicBezTo>
                  <a:cubicBezTo>
                    <a:pt x="367" y="234"/>
                    <a:pt x="367" y="234"/>
                    <a:pt x="367" y="234"/>
                  </a:cubicBezTo>
                  <a:cubicBezTo>
                    <a:pt x="367" y="234"/>
                    <a:pt x="366" y="232"/>
                    <a:pt x="364" y="225"/>
                  </a:cubicBezTo>
                  <a:cubicBezTo>
                    <a:pt x="362" y="219"/>
                    <a:pt x="365" y="200"/>
                    <a:pt x="365" y="200"/>
                  </a:cubicBezTo>
                  <a:cubicBezTo>
                    <a:pt x="372" y="120"/>
                    <a:pt x="372" y="120"/>
                    <a:pt x="372" y="120"/>
                  </a:cubicBezTo>
                  <a:cubicBezTo>
                    <a:pt x="366" y="127"/>
                    <a:pt x="366" y="127"/>
                    <a:pt x="366" y="127"/>
                  </a:cubicBezTo>
                  <a:cubicBezTo>
                    <a:pt x="362" y="176"/>
                    <a:pt x="362" y="176"/>
                    <a:pt x="362" y="176"/>
                  </a:cubicBezTo>
                  <a:cubicBezTo>
                    <a:pt x="344" y="189"/>
                    <a:pt x="344" y="189"/>
                    <a:pt x="344" y="189"/>
                  </a:cubicBezTo>
                  <a:cubicBezTo>
                    <a:pt x="339" y="216"/>
                    <a:pt x="339" y="216"/>
                    <a:pt x="339" y="216"/>
                  </a:cubicBezTo>
                  <a:cubicBezTo>
                    <a:pt x="347" y="195"/>
                    <a:pt x="347" y="195"/>
                    <a:pt x="347" y="195"/>
                  </a:cubicBezTo>
                  <a:cubicBezTo>
                    <a:pt x="360" y="188"/>
                    <a:pt x="360" y="188"/>
                    <a:pt x="360" y="188"/>
                  </a:cubicBezTo>
                  <a:cubicBezTo>
                    <a:pt x="359" y="201"/>
                    <a:pt x="359" y="201"/>
                    <a:pt x="359" y="201"/>
                  </a:cubicBezTo>
                  <a:cubicBezTo>
                    <a:pt x="349" y="207"/>
                    <a:pt x="349" y="207"/>
                    <a:pt x="349" y="207"/>
                  </a:cubicBezTo>
                  <a:cubicBezTo>
                    <a:pt x="331" y="230"/>
                    <a:pt x="331" y="230"/>
                    <a:pt x="331" y="230"/>
                  </a:cubicBezTo>
                  <a:cubicBezTo>
                    <a:pt x="329" y="270"/>
                    <a:pt x="329" y="270"/>
                    <a:pt x="329" y="270"/>
                  </a:cubicBezTo>
                  <a:cubicBezTo>
                    <a:pt x="369" y="305"/>
                    <a:pt x="369" y="305"/>
                    <a:pt x="369" y="305"/>
                  </a:cubicBezTo>
                  <a:cubicBezTo>
                    <a:pt x="361" y="327"/>
                    <a:pt x="361" y="327"/>
                    <a:pt x="361" y="327"/>
                  </a:cubicBezTo>
                  <a:cubicBezTo>
                    <a:pt x="394" y="351"/>
                    <a:pt x="394" y="351"/>
                    <a:pt x="394" y="351"/>
                  </a:cubicBezTo>
                  <a:cubicBezTo>
                    <a:pt x="386" y="356"/>
                    <a:pt x="386" y="356"/>
                    <a:pt x="386" y="356"/>
                  </a:cubicBezTo>
                  <a:cubicBezTo>
                    <a:pt x="349" y="337"/>
                    <a:pt x="349" y="337"/>
                    <a:pt x="349" y="337"/>
                  </a:cubicBezTo>
                  <a:cubicBezTo>
                    <a:pt x="361" y="327"/>
                    <a:pt x="361" y="327"/>
                    <a:pt x="361" y="327"/>
                  </a:cubicBezTo>
                  <a:cubicBezTo>
                    <a:pt x="289" y="318"/>
                    <a:pt x="289" y="318"/>
                    <a:pt x="289" y="318"/>
                  </a:cubicBezTo>
                  <a:cubicBezTo>
                    <a:pt x="252" y="337"/>
                    <a:pt x="252" y="337"/>
                    <a:pt x="252" y="337"/>
                  </a:cubicBezTo>
                  <a:cubicBezTo>
                    <a:pt x="252" y="350"/>
                    <a:pt x="252" y="350"/>
                    <a:pt x="252" y="350"/>
                  </a:cubicBezTo>
                  <a:cubicBezTo>
                    <a:pt x="252" y="367"/>
                    <a:pt x="252" y="367"/>
                    <a:pt x="252" y="367"/>
                  </a:cubicBezTo>
                  <a:cubicBezTo>
                    <a:pt x="229" y="367"/>
                    <a:pt x="229" y="367"/>
                    <a:pt x="229" y="367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06" y="351"/>
                    <a:pt x="206" y="351"/>
                    <a:pt x="206" y="351"/>
                  </a:cubicBezTo>
                  <a:cubicBezTo>
                    <a:pt x="206" y="326"/>
                    <a:pt x="206" y="326"/>
                    <a:pt x="206" y="326"/>
                  </a:cubicBezTo>
                  <a:cubicBezTo>
                    <a:pt x="226" y="326"/>
                    <a:pt x="226" y="326"/>
                    <a:pt x="226" y="326"/>
                  </a:cubicBezTo>
                  <a:cubicBezTo>
                    <a:pt x="226" y="326"/>
                    <a:pt x="226" y="326"/>
                    <a:pt x="227" y="326"/>
                  </a:cubicBezTo>
                  <a:cubicBezTo>
                    <a:pt x="231" y="326"/>
                    <a:pt x="235" y="323"/>
                    <a:pt x="235" y="318"/>
                  </a:cubicBezTo>
                  <a:cubicBezTo>
                    <a:pt x="235" y="318"/>
                    <a:pt x="235" y="318"/>
                    <a:pt x="235" y="318"/>
                  </a:cubicBezTo>
                  <a:cubicBezTo>
                    <a:pt x="235" y="315"/>
                    <a:pt x="235" y="315"/>
                    <a:pt x="235" y="315"/>
                  </a:cubicBezTo>
                  <a:cubicBezTo>
                    <a:pt x="235" y="315"/>
                    <a:pt x="235" y="315"/>
                    <a:pt x="235" y="315"/>
                  </a:cubicBezTo>
                  <a:cubicBezTo>
                    <a:pt x="235" y="286"/>
                    <a:pt x="235" y="286"/>
                    <a:pt x="235" y="286"/>
                  </a:cubicBezTo>
                  <a:cubicBezTo>
                    <a:pt x="235" y="286"/>
                    <a:pt x="235" y="286"/>
                    <a:pt x="235" y="286"/>
                  </a:cubicBezTo>
                  <a:cubicBezTo>
                    <a:pt x="235" y="275"/>
                    <a:pt x="235" y="275"/>
                    <a:pt x="235" y="275"/>
                  </a:cubicBezTo>
                  <a:cubicBezTo>
                    <a:pt x="235" y="275"/>
                    <a:pt x="235" y="275"/>
                    <a:pt x="235" y="275"/>
                  </a:cubicBezTo>
                  <a:cubicBezTo>
                    <a:pt x="235" y="270"/>
                    <a:pt x="231" y="266"/>
                    <a:pt x="227" y="266"/>
                  </a:cubicBezTo>
                  <a:cubicBezTo>
                    <a:pt x="227" y="266"/>
                    <a:pt x="226" y="266"/>
                    <a:pt x="226" y="266"/>
                  </a:cubicBezTo>
                  <a:cubicBezTo>
                    <a:pt x="206" y="266"/>
                    <a:pt x="206" y="266"/>
                    <a:pt x="206" y="266"/>
                  </a:cubicBezTo>
                  <a:cubicBezTo>
                    <a:pt x="206" y="172"/>
                    <a:pt x="206" y="172"/>
                    <a:pt x="206" y="172"/>
                  </a:cubicBezTo>
                  <a:cubicBezTo>
                    <a:pt x="204" y="172"/>
                    <a:pt x="204" y="172"/>
                    <a:pt x="204" y="172"/>
                  </a:cubicBezTo>
                  <a:cubicBezTo>
                    <a:pt x="204" y="138"/>
                    <a:pt x="204" y="138"/>
                    <a:pt x="204" y="138"/>
                  </a:cubicBezTo>
                  <a:cubicBezTo>
                    <a:pt x="206" y="138"/>
                    <a:pt x="207" y="137"/>
                    <a:pt x="208" y="137"/>
                  </a:cubicBezTo>
                  <a:cubicBezTo>
                    <a:pt x="220" y="169"/>
                    <a:pt x="220" y="169"/>
                    <a:pt x="220" y="169"/>
                  </a:cubicBezTo>
                  <a:cubicBezTo>
                    <a:pt x="218" y="170"/>
                    <a:pt x="218" y="170"/>
                    <a:pt x="218" y="170"/>
                  </a:cubicBezTo>
                  <a:cubicBezTo>
                    <a:pt x="218" y="170"/>
                    <a:pt x="218" y="170"/>
                    <a:pt x="218" y="170"/>
                  </a:cubicBezTo>
                  <a:cubicBezTo>
                    <a:pt x="220" y="174"/>
                    <a:pt x="220" y="174"/>
                    <a:pt x="220" y="174"/>
                  </a:cubicBezTo>
                  <a:cubicBezTo>
                    <a:pt x="238" y="167"/>
                    <a:pt x="238" y="167"/>
                    <a:pt x="238" y="167"/>
                  </a:cubicBezTo>
                  <a:cubicBezTo>
                    <a:pt x="237" y="163"/>
                    <a:pt x="237" y="163"/>
                    <a:pt x="237" y="163"/>
                  </a:cubicBezTo>
                  <a:cubicBezTo>
                    <a:pt x="235" y="163"/>
                    <a:pt x="235" y="163"/>
                    <a:pt x="235" y="163"/>
                  </a:cubicBezTo>
                  <a:cubicBezTo>
                    <a:pt x="222" y="131"/>
                    <a:pt x="222" y="131"/>
                    <a:pt x="222" y="131"/>
                  </a:cubicBezTo>
                  <a:cubicBezTo>
                    <a:pt x="223" y="130"/>
                    <a:pt x="224" y="130"/>
                    <a:pt x="225" y="129"/>
                  </a:cubicBezTo>
                  <a:cubicBezTo>
                    <a:pt x="250" y="153"/>
                    <a:pt x="250" y="153"/>
                    <a:pt x="250" y="153"/>
                  </a:cubicBezTo>
                  <a:cubicBezTo>
                    <a:pt x="248" y="155"/>
                    <a:pt x="248" y="155"/>
                    <a:pt x="248" y="155"/>
                  </a:cubicBezTo>
                  <a:cubicBezTo>
                    <a:pt x="248" y="155"/>
                    <a:pt x="248" y="155"/>
                    <a:pt x="248" y="155"/>
                  </a:cubicBezTo>
                  <a:cubicBezTo>
                    <a:pt x="251" y="158"/>
                    <a:pt x="251" y="158"/>
                    <a:pt x="251" y="158"/>
                  </a:cubicBezTo>
                  <a:cubicBezTo>
                    <a:pt x="265" y="144"/>
                    <a:pt x="265" y="144"/>
                    <a:pt x="265" y="144"/>
                  </a:cubicBezTo>
                  <a:cubicBezTo>
                    <a:pt x="262" y="141"/>
                    <a:pt x="262" y="141"/>
                    <a:pt x="262" y="141"/>
                  </a:cubicBezTo>
                  <a:cubicBezTo>
                    <a:pt x="260" y="142"/>
                    <a:pt x="260" y="142"/>
                    <a:pt x="260" y="142"/>
                  </a:cubicBezTo>
                  <a:cubicBezTo>
                    <a:pt x="235" y="118"/>
                    <a:pt x="235" y="118"/>
                    <a:pt x="235" y="118"/>
                  </a:cubicBezTo>
                  <a:cubicBezTo>
                    <a:pt x="236" y="117"/>
                    <a:pt x="237" y="116"/>
                    <a:pt x="237" y="115"/>
                  </a:cubicBezTo>
                  <a:cubicBezTo>
                    <a:pt x="270" y="128"/>
                    <a:pt x="270" y="128"/>
                    <a:pt x="270" y="128"/>
                  </a:cubicBezTo>
                  <a:cubicBezTo>
                    <a:pt x="269" y="131"/>
                    <a:pt x="269" y="131"/>
                    <a:pt x="269" y="131"/>
                  </a:cubicBezTo>
                  <a:cubicBezTo>
                    <a:pt x="269" y="131"/>
                    <a:pt x="269" y="131"/>
                    <a:pt x="269" y="131"/>
                  </a:cubicBezTo>
                  <a:cubicBezTo>
                    <a:pt x="273" y="132"/>
                    <a:pt x="273" y="132"/>
                    <a:pt x="273" y="132"/>
                  </a:cubicBezTo>
                  <a:cubicBezTo>
                    <a:pt x="281" y="114"/>
                    <a:pt x="281" y="114"/>
                    <a:pt x="281" y="114"/>
                  </a:cubicBezTo>
                  <a:cubicBezTo>
                    <a:pt x="277" y="112"/>
                    <a:pt x="277" y="112"/>
                    <a:pt x="277" y="112"/>
                  </a:cubicBezTo>
                  <a:cubicBezTo>
                    <a:pt x="276" y="114"/>
                    <a:pt x="276" y="114"/>
                    <a:pt x="276" y="114"/>
                  </a:cubicBezTo>
                  <a:cubicBezTo>
                    <a:pt x="243" y="101"/>
                    <a:pt x="243" y="101"/>
                    <a:pt x="243" y="101"/>
                  </a:cubicBezTo>
                  <a:cubicBezTo>
                    <a:pt x="243" y="100"/>
                    <a:pt x="243" y="99"/>
                    <a:pt x="243" y="98"/>
                  </a:cubicBezTo>
                  <a:cubicBezTo>
                    <a:pt x="278" y="98"/>
                    <a:pt x="278" y="98"/>
                    <a:pt x="278" y="98"/>
                  </a:cubicBezTo>
                  <a:cubicBezTo>
                    <a:pt x="278" y="100"/>
                    <a:pt x="278" y="100"/>
                    <a:pt x="278" y="100"/>
                  </a:cubicBezTo>
                  <a:cubicBezTo>
                    <a:pt x="368" y="100"/>
                    <a:pt x="368" y="100"/>
                    <a:pt x="368" y="100"/>
                  </a:cubicBezTo>
                  <a:cubicBezTo>
                    <a:pt x="368" y="101"/>
                    <a:pt x="368" y="103"/>
                    <a:pt x="369" y="105"/>
                  </a:cubicBezTo>
                  <a:cubicBezTo>
                    <a:pt x="371" y="109"/>
                    <a:pt x="373" y="112"/>
                    <a:pt x="374" y="112"/>
                  </a:cubicBezTo>
                  <a:cubicBezTo>
                    <a:pt x="374" y="112"/>
                    <a:pt x="374" y="112"/>
                    <a:pt x="374" y="112"/>
                  </a:cubicBezTo>
                  <a:cubicBezTo>
                    <a:pt x="374" y="112"/>
                    <a:pt x="374" y="112"/>
                    <a:pt x="374" y="112"/>
                  </a:cubicBezTo>
                  <a:cubicBezTo>
                    <a:pt x="406" y="100"/>
                    <a:pt x="406" y="100"/>
                    <a:pt x="406" y="100"/>
                  </a:cubicBezTo>
                  <a:cubicBezTo>
                    <a:pt x="415" y="100"/>
                    <a:pt x="415" y="100"/>
                    <a:pt x="415" y="10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1"/>
                    <a:pt x="395" y="134"/>
                    <a:pt x="398" y="137"/>
                  </a:cubicBezTo>
                  <a:cubicBezTo>
                    <a:pt x="402" y="139"/>
                    <a:pt x="405" y="140"/>
                    <a:pt x="406" y="139"/>
                  </a:cubicBezTo>
                  <a:cubicBezTo>
                    <a:pt x="406" y="139"/>
                    <a:pt x="406" y="139"/>
                    <a:pt x="406" y="139"/>
                  </a:cubicBezTo>
                  <a:cubicBezTo>
                    <a:pt x="438" y="100"/>
                    <a:pt x="438" y="100"/>
                    <a:pt x="438" y="100"/>
                  </a:cubicBezTo>
                  <a:cubicBezTo>
                    <a:pt x="438" y="100"/>
                    <a:pt x="438" y="100"/>
                    <a:pt x="438" y="100"/>
                  </a:cubicBezTo>
                  <a:cubicBezTo>
                    <a:pt x="422" y="147"/>
                    <a:pt x="422" y="147"/>
                    <a:pt x="422" y="147"/>
                  </a:cubicBezTo>
                  <a:cubicBezTo>
                    <a:pt x="422" y="147"/>
                    <a:pt x="422" y="147"/>
                    <a:pt x="422" y="147"/>
                  </a:cubicBezTo>
                  <a:cubicBezTo>
                    <a:pt x="422" y="147"/>
                    <a:pt x="422" y="147"/>
                    <a:pt x="422" y="147"/>
                  </a:cubicBezTo>
                  <a:cubicBezTo>
                    <a:pt x="422" y="149"/>
                    <a:pt x="425" y="151"/>
                    <a:pt x="429" y="153"/>
                  </a:cubicBezTo>
                  <a:cubicBezTo>
                    <a:pt x="434" y="154"/>
                    <a:pt x="437" y="155"/>
                    <a:pt x="438" y="154"/>
                  </a:cubicBezTo>
                  <a:cubicBezTo>
                    <a:pt x="438" y="154"/>
                    <a:pt x="438" y="154"/>
                    <a:pt x="438" y="154"/>
                  </a:cubicBezTo>
                  <a:cubicBezTo>
                    <a:pt x="438" y="154"/>
                    <a:pt x="438" y="154"/>
                    <a:pt x="438" y="154"/>
                  </a:cubicBezTo>
                  <a:cubicBezTo>
                    <a:pt x="438" y="154"/>
                    <a:pt x="438" y="153"/>
                    <a:pt x="438" y="153"/>
                  </a:cubicBezTo>
                  <a:cubicBezTo>
                    <a:pt x="438" y="153"/>
                    <a:pt x="438" y="153"/>
                    <a:pt x="438" y="153"/>
                  </a:cubicBezTo>
                  <a:cubicBezTo>
                    <a:pt x="456" y="100"/>
                    <a:pt x="456" y="100"/>
                    <a:pt x="456" y="100"/>
                  </a:cubicBezTo>
                  <a:cubicBezTo>
                    <a:pt x="456" y="100"/>
                    <a:pt x="456" y="100"/>
                    <a:pt x="456" y="100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7" y="160"/>
                    <a:pt x="461" y="161"/>
                    <a:pt x="465" y="161"/>
                  </a:cubicBezTo>
                  <a:cubicBezTo>
                    <a:pt x="470" y="161"/>
                    <a:pt x="474" y="160"/>
                    <a:pt x="474" y="159"/>
                  </a:cubicBezTo>
                  <a:cubicBezTo>
                    <a:pt x="474" y="159"/>
                    <a:pt x="474" y="159"/>
                    <a:pt x="474" y="159"/>
                  </a:cubicBezTo>
                  <a:cubicBezTo>
                    <a:pt x="474" y="159"/>
                    <a:pt x="474" y="159"/>
                    <a:pt x="474" y="159"/>
                  </a:cubicBezTo>
                  <a:cubicBezTo>
                    <a:pt x="474" y="159"/>
                    <a:pt x="474" y="159"/>
                    <a:pt x="474" y="159"/>
                  </a:cubicBezTo>
                  <a:cubicBezTo>
                    <a:pt x="474" y="159"/>
                    <a:pt x="474" y="159"/>
                    <a:pt x="474" y="159"/>
                  </a:cubicBezTo>
                  <a:cubicBezTo>
                    <a:pt x="474" y="100"/>
                    <a:pt x="474" y="100"/>
                    <a:pt x="474" y="100"/>
                  </a:cubicBezTo>
                  <a:cubicBezTo>
                    <a:pt x="481" y="100"/>
                    <a:pt x="481" y="100"/>
                    <a:pt x="481" y="100"/>
                  </a:cubicBezTo>
                  <a:cubicBezTo>
                    <a:pt x="481" y="88"/>
                    <a:pt x="481" y="88"/>
                    <a:pt x="481" y="88"/>
                  </a:cubicBezTo>
                  <a:cubicBezTo>
                    <a:pt x="412" y="88"/>
                    <a:pt x="412" y="88"/>
                    <a:pt x="412" y="88"/>
                  </a:cubicBezTo>
                  <a:cubicBezTo>
                    <a:pt x="412" y="84"/>
                    <a:pt x="412" y="84"/>
                    <a:pt x="412" y="84"/>
                  </a:cubicBezTo>
                  <a:cubicBezTo>
                    <a:pt x="481" y="84"/>
                    <a:pt x="481" y="84"/>
                    <a:pt x="481" y="84"/>
                  </a:cubicBezTo>
                  <a:cubicBezTo>
                    <a:pt x="481" y="80"/>
                    <a:pt x="481" y="80"/>
                    <a:pt x="481" y="80"/>
                  </a:cubicBezTo>
                  <a:cubicBezTo>
                    <a:pt x="455" y="80"/>
                    <a:pt x="455" y="80"/>
                    <a:pt x="455" y="80"/>
                  </a:cubicBezTo>
                  <a:cubicBezTo>
                    <a:pt x="455" y="80"/>
                    <a:pt x="455" y="80"/>
                    <a:pt x="455" y="80"/>
                  </a:cubicBezTo>
                  <a:cubicBezTo>
                    <a:pt x="411" y="80"/>
                    <a:pt x="411" y="80"/>
                    <a:pt x="411" y="80"/>
                  </a:cubicBezTo>
                  <a:cubicBezTo>
                    <a:pt x="404" y="79"/>
                    <a:pt x="385" y="75"/>
                    <a:pt x="373" y="63"/>
                  </a:cubicBezTo>
                  <a:cubicBezTo>
                    <a:pt x="357" y="46"/>
                    <a:pt x="356" y="34"/>
                    <a:pt x="356" y="34"/>
                  </a:cubicBezTo>
                  <a:cubicBezTo>
                    <a:pt x="353" y="34"/>
                    <a:pt x="353" y="34"/>
                    <a:pt x="353" y="34"/>
                  </a:cubicBezTo>
                  <a:cubicBezTo>
                    <a:pt x="353" y="80"/>
                    <a:pt x="353" y="80"/>
                    <a:pt x="353" y="80"/>
                  </a:cubicBezTo>
                  <a:cubicBezTo>
                    <a:pt x="350" y="80"/>
                    <a:pt x="350" y="80"/>
                    <a:pt x="350" y="80"/>
                  </a:cubicBezTo>
                  <a:cubicBezTo>
                    <a:pt x="350" y="34"/>
                    <a:pt x="350" y="34"/>
                    <a:pt x="350" y="34"/>
                  </a:cubicBezTo>
                  <a:cubicBezTo>
                    <a:pt x="343" y="34"/>
                    <a:pt x="343" y="34"/>
                    <a:pt x="343" y="34"/>
                  </a:cubicBezTo>
                  <a:cubicBezTo>
                    <a:pt x="343" y="80"/>
                    <a:pt x="343" y="80"/>
                    <a:pt x="343" y="80"/>
                  </a:cubicBezTo>
                  <a:cubicBezTo>
                    <a:pt x="278" y="80"/>
                    <a:pt x="278" y="80"/>
                    <a:pt x="278" y="80"/>
                  </a:cubicBezTo>
                  <a:cubicBezTo>
                    <a:pt x="278" y="83"/>
                    <a:pt x="278" y="83"/>
                    <a:pt x="278" y="83"/>
                  </a:cubicBezTo>
                  <a:cubicBezTo>
                    <a:pt x="243" y="83"/>
                    <a:pt x="243" y="83"/>
                    <a:pt x="243" y="83"/>
                  </a:cubicBezTo>
                  <a:cubicBezTo>
                    <a:pt x="240" y="62"/>
                    <a:pt x="224" y="46"/>
                    <a:pt x="204" y="43"/>
                  </a:cubicBezTo>
                  <a:cubicBezTo>
                    <a:pt x="204" y="4"/>
                    <a:pt x="204" y="4"/>
                    <a:pt x="204" y="4"/>
                  </a:cubicBezTo>
                  <a:cubicBezTo>
                    <a:pt x="206" y="4"/>
                    <a:pt x="206" y="4"/>
                    <a:pt x="206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86" y="0"/>
                    <a:pt x="186" y="0"/>
                    <a:pt x="186" y="0"/>
                  </a:cubicBezTo>
                  <a:cubicBezTo>
                    <a:pt x="186" y="4"/>
                    <a:pt x="186" y="4"/>
                    <a:pt x="186" y="4"/>
                  </a:cubicBezTo>
                  <a:cubicBezTo>
                    <a:pt x="189" y="4"/>
                    <a:pt x="189" y="4"/>
                    <a:pt x="189" y="4"/>
                  </a:cubicBezTo>
                  <a:cubicBezTo>
                    <a:pt x="189" y="43"/>
                    <a:pt x="189" y="43"/>
                    <a:pt x="189" y="43"/>
                  </a:cubicBezTo>
                  <a:cubicBezTo>
                    <a:pt x="188" y="43"/>
                    <a:pt x="186" y="43"/>
                    <a:pt x="185" y="44"/>
                  </a:cubicBezTo>
                  <a:cubicBezTo>
                    <a:pt x="171" y="8"/>
                    <a:pt x="171" y="8"/>
                    <a:pt x="171" y="8"/>
                  </a:cubicBezTo>
                  <a:cubicBezTo>
                    <a:pt x="173" y="7"/>
                    <a:pt x="173" y="7"/>
                    <a:pt x="173" y="7"/>
                  </a:cubicBezTo>
                  <a:cubicBezTo>
                    <a:pt x="173" y="7"/>
                    <a:pt x="173" y="7"/>
                    <a:pt x="173" y="7"/>
                  </a:cubicBezTo>
                  <a:cubicBezTo>
                    <a:pt x="171" y="3"/>
                    <a:pt x="171" y="3"/>
                    <a:pt x="171" y="3"/>
                  </a:cubicBezTo>
                  <a:cubicBezTo>
                    <a:pt x="153" y="11"/>
                    <a:pt x="153" y="11"/>
                    <a:pt x="153" y="11"/>
                  </a:cubicBezTo>
                  <a:cubicBezTo>
                    <a:pt x="155" y="15"/>
                    <a:pt x="155" y="15"/>
                    <a:pt x="155" y="15"/>
                  </a:cubicBezTo>
                  <a:cubicBezTo>
                    <a:pt x="157" y="14"/>
                    <a:pt x="157" y="14"/>
                    <a:pt x="157" y="14"/>
                  </a:cubicBezTo>
                  <a:cubicBezTo>
                    <a:pt x="171" y="49"/>
                    <a:pt x="171" y="49"/>
                    <a:pt x="171" y="49"/>
                  </a:cubicBezTo>
                  <a:cubicBezTo>
                    <a:pt x="170" y="50"/>
                    <a:pt x="169" y="50"/>
                    <a:pt x="168" y="51"/>
                  </a:cubicBezTo>
                  <a:cubicBezTo>
                    <a:pt x="142" y="25"/>
                    <a:pt x="142" y="25"/>
                    <a:pt x="142" y="25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0" y="20"/>
                    <a:pt x="140" y="20"/>
                    <a:pt x="140" y="20"/>
                  </a:cubicBezTo>
                  <a:cubicBezTo>
                    <a:pt x="126" y="34"/>
                    <a:pt x="126" y="34"/>
                    <a:pt x="126" y="34"/>
                  </a:cubicBezTo>
                  <a:cubicBezTo>
                    <a:pt x="129" y="37"/>
                    <a:pt x="129" y="37"/>
                    <a:pt x="129" y="37"/>
                  </a:cubicBezTo>
                  <a:cubicBezTo>
                    <a:pt x="131" y="35"/>
                    <a:pt x="131" y="35"/>
                    <a:pt x="131" y="35"/>
                  </a:cubicBezTo>
                  <a:cubicBezTo>
                    <a:pt x="157" y="61"/>
                    <a:pt x="157" y="61"/>
                    <a:pt x="157" y="61"/>
                  </a:cubicBezTo>
                  <a:cubicBezTo>
                    <a:pt x="157" y="62"/>
                    <a:pt x="156" y="63"/>
                    <a:pt x="155" y="64"/>
                  </a:cubicBezTo>
                  <a:cubicBezTo>
                    <a:pt x="121" y="51"/>
                    <a:pt x="121" y="51"/>
                    <a:pt x="121" y="51"/>
                  </a:cubicBezTo>
                  <a:cubicBezTo>
                    <a:pt x="122" y="49"/>
                    <a:pt x="122" y="49"/>
                    <a:pt x="122" y="49"/>
                  </a:cubicBezTo>
                  <a:cubicBezTo>
                    <a:pt x="122" y="48"/>
                    <a:pt x="122" y="48"/>
                    <a:pt x="122" y="48"/>
                  </a:cubicBezTo>
                  <a:cubicBezTo>
                    <a:pt x="118" y="47"/>
                    <a:pt x="118" y="47"/>
                    <a:pt x="118" y="47"/>
                  </a:cubicBezTo>
                  <a:cubicBezTo>
                    <a:pt x="111" y="65"/>
                    <a:pt x="111" y="65"/>
                    <a:pt x="111" y="65"/>
                  </a:cubicBezTo>
                  <a:cubicBezTo>
                    <a:pt x="115" y="67"/>
                    <a:pt x="115" y="67"/>
                    <a:pt x="115" y="67"/>
                  </a:cubicBezTo>
                  <a:cubicBezTo>
                    <a:pt x="116" y="65"/>
                    <a:pt x="116" y="65"/>
                    <a:pt x="116" y="65"/>
                  </a:cubicBezTo>
                  <a:cubicBezTo>
                    <a:pt x="149" y="78"/>
                    <a:pt x="149" y="78"/>
                    <a:pt x="149" y="78"/>
                  </a:cubicBezTo>
                  <a:cubicBezTo>
                    <a:pt x="149" y="80"/>
                    <a:pt x="149" y="81"/>
                    <a:pt x="148" y="83"/>
                  </a:cubicBezTo>
                  <a:cubicBezTo>
                    <a:pt x="109" y="83"/>
                    <a:pt x="109" y="83"/>
                    <a:pt x="109" y="83"/>
                  </a:cubicBezTo>
                  <a:cubicBezTo>
                    <a:pt x="109" y="81"/>
                    <a:pt x="109" y="81"/>
                    <a:pt x="109" y="81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2" y="81"/>
                    <a:pt x="59" y="84"/>
                    <a:pt x="59" y="89"/>
                  </a:cubicBezTo>
                  <a:cubicBezTo>
                    <a:pt x="59" y="89"/>
                    <a:pt x="59" y="89"/>
                    <a:pt x="59" y="89"/>
                  </a:cubicBezTo>
                  <a:cubicBezTo>
                    <a:pt x="59" y="98"/>
                    <a:pt x="59" y="98"/>
                    <a:pt x="59" y="98"/>
                  </a:cubicBezTo>
                  <a:cubicBezTo>
                    <a:pt x="59" y="98"/>
                    <a:pt x="59" y="98"/>
                    <a:pt x="59" y="98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59" y="277"/>
                    <a:pt x="59" y="277"/>
                    <a:pt x="59" y="277"/>
                  </a:cubicBezTo>
                  <a:cubicBezTo>
                    <a:pt x="59" y="277"/>
                    <a:pt x="59" y="278"/>
                    <a:pt x="59" y="278"/>
                  </a:cubicBezTo>
                  <a:cubicBezTo>
                    <a:pt x="59" y="282"/>
                    <a:pt x="62" y="286"/>
                    <a:pt x="67" y="286"/>
                  </a:cubicBezTo>
                  <a:cubicBezTo>
                    <a:pt x="67" y="286"/>
                    <a:pt x="67" y="286"/>
                    <a:pt x="67" y="286"/>
                  </a:cubicBezTo>
                  <a:cubicBezTo>
                    <a:pt x="108" y="286"/>
                    <a:pt x="108" y="286"/>
                    <a:pt x="108" y="286"/>
                  </a:cubicBezTo>
                  <a:cubicBezTo>
                    <a:pt x="108" y="286"/>
                    <a:pt x="108" y="286"/>
                    <a:pt x="108" y="286"/>
                  </a:cubicBezTo>
                  <a:cubicBezTo>
                    <a:pt x="184" y="286"/>
                    <a:pt x="184" y="286"/>
                    <a:pt x="184" y="286"/>
                  </a:cubicBezTo>
                  <a:cubicBezTo>
                    <a:pt x="184" y="286"/>
                    <a:pt x="184" y="286"/>
                    <a:pt x="184" y="286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87" y="307"/>
                    <a:pt x="187" y="307"/>
                    <a:pt x="187" y="307"/>
                  </a:cubicBezTo>
                  <a:cubicBezTo>
                    <a:pt x="184" y="307"/>
                    <a:pt x="184" y="307"/>
                    <a:pt x="184" y="307"/>
                  </a:cubicBezTo>
                  <a:cubicBezTo>
                    <a:pt x="184" y="307"/>
                    <a:pt x="184" y="307"/>
                    <a:pt x="184" y="307"/>
                  </a:cubicBezTo>
                  <a:cubicBezTo>
                    <a:pt x="153" y="307"/>
                    <a:pt x="153" y="307"/>
                    <a:pt x="153" y="307"/>
                  </a:cubicBezTo>
                  <a:cubicBezTo>
                    <a:pt x="152" y="307"/>
                    <a:pt x="152" y="307"/>
                    <a:pt x="152" y="307"/>
                  </a:cubicBezTo>
                  <a:cubicBezTo>
                    <a:pt x="147" y="307"/>
                    <a:pt x="144" y="311"/>
                    <a:pt x="144" y="315"/>
                  </a:cubicBezTo>
                  <a:cubicBezTo>
                    <a:pt x="144" y="315"/>
                    <a:pt x="144" y="315"/>
                    <a:pt x="144" y="315"/>
                  </a:cubicBezTo>
                  <a:cubicBezTo>
                    <a:pt x="144" y="326"/>
                    <a:pt x="144" y="326"/>
                    <a:pt x="144" y="326"/>
                  </a:cubicBezTo>
                  <a:cubicBezTo>
                    <a:pt x="144" y="326"/>
                    <a:pt x="144" y="326"/>
                    <a:pt x="144" y="326"/>
                  </a:cubicBezTo>
                  <a:cubicBezTo>
                    <a:pt x="144" y="351"/>
                    <a:pt x="144" y="351"/>
                    <a:pt x="144" y="351"/>
                  </a:cubicBezTo>
                  <a:cubicBezTo>
                    <a:pt x="86" y="351"/>
                    <a:pt x="86" y="351"/>
                    <a:pt x="86" y="351"/>
                  </a:cubicBezTo>
                  <a:cubicBezTo>
                    <a:pt x="86" y="400"/>
                    <a:pt x="86" y="400"/>
                    <a:pt x="86" y="400"/>
                  </a:cubicBezTo>
                  <a:cubicBezTo>
                    <a:pt x="102" y="418"/>
                    <a:pt x="102" y="418"/>
                    <a:pt x="102" y="418"/>
                  </a:cubicBezTo>
                  <a:cubicBezTo>
                    <a:pt x="102" y="451"/>
                    <a:pt x="102" y="451"/>
                    <a:pt x="102" y="451"/>
                  </a:cubicBezTo>
                  <a:cubicBezTo>
                    <a:pt x="121" y="459"/>
                    <a:pt x="121" y="459"/>
                    <a:pt x="121" y="459"/>
                  </a:cubicBezTo>
                  <a:cubicBezTo>
                    <a:pt x="121" y="505"/>
                    <a:pt x="121" y="505"/>
                    <a:pt x="121" y="505"/>
                  </a:cubicBezTo>
                  <a:cubicBezTo>
                    <a:pt x="38" y="520"/>
                    <a:pt x="7" y="539"/>
                    <a:pt x="4" y="540"/>
                  </a:cubicBezTo>
                  <a:cubicBezTo>
                    <a:pt x="0" y="541"/>
                    <a:pt x="19" y="544"/>
                    <a:pt x="46" y="556"/>
                  </a:cubicBezTo>
                  <a:cubicBezTo>
                    <a:pt x="80" y="572"/>
                    <a:pt x="75" y="581"/>
                    <a:pt x="75" y="581"/>
                  </a:cubicBezTo>
                  <a:cubicBezTo>
                    <a:pt x="75" y="581"/>
                    <a:pt x="135" y="543"/>
                    <a:pt x="263" y="520"/>
                  </a:cubicBezTo>
                  <a:cubicBezTo>
                    <a:pt x="329" y="509"/>
                    <a:pt x="450" y="504"/>
                    <a:pt x="495" y="512"/>
                  </a:cubicBezTo>
                  <a:cubicBezTo>
                    <a:pt x="495" y="512"/>
                    <a:pt x="460" y="504"/>
                    <a:pt x="413" y="49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80" name="Freeform 70">
              <a:extLst>
                <a:ext uri="{FF2B5EF4-FFF2-40B4-BE49-F238E27FC236}">
                  <a16:creationId xmlns="" xmlns:a16="http://schemas.microsoft.com/office/drawing/2014/main" id="{676B4EF1-5FBB-DB47-8D58-A33E60C0EC7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4" y="467"/>
              <a:ext cx="1846" cy="1852"/>
            </a:xfrm>
            <a:custGeom>
              <a:avLst/>
              <a:gdLst>
                <a:gd name="T0" fmla="*/ 483 w 967"/>
                <a:gd name="T1" fmla="*/ 953 h 967"/>
                <a:gd name="T2" fmla="*/ 13 w 967"/>
                <a:gd name="T3" fmla="*/ 483 h 967"/>
                <a:gd name="T4" fmla="*/ 483 w 967"/>
                <a:gd name="T5" fmla="*/ 12 h 967"/>
                <a:gd name="T6" fmla="*/ 954 w 967"/>
                <a:gd name="T7" fmla="*/ 483 h 967"/>
                <a:gd name="T8" fmla="*/ 483 w 967"/>
                <a:gd name="T9" fmla="*/ 953 h 967"/>
                <a:gd name="T10" fmla="*/ 483 w 967"/>
                <a:gd name="T11" fmla="*/ 0 h 967"/>
                <a:gd name="T12" fmla="*/ 0 w 967"/>
                <a:gd name="T13" fmla="*/ 483 h 967"/>
                <a:gd name="T14" fmla="*/ 483 w 967"/>
                <a:gd name="T15" fmla="*/ 967 h 967"/>
                <a:gd name="T16" fmla="*/ 967 w 967"/>
                <a:gd name="T17" fmla="*/ 483 h 967"/>
                <a:gd name="T18" fmla="*/ 483 w 967"/>
                <a:gd name="T19" fmla="*/ 0 h 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67" h="967">
                  <a:moveTo>
                    <a:pt x="483" y="953"/>
                  </a:moveTo>
                  <a:cubicBezTo>
                    <a:pt x="224" y="953"/>
                    <a:pt x="13" y="742"/>
                    <a:pt x="13" y="483"/>
                  </a:cubicBezTo>
                  <a:cubicBezTo>
                    <a:pt x="13" y="223"/>
                    <a:pt x="224" y="12"/>
                    <a:pt x="483" y="12"/>
                  </a:cubicBezTo>
                  <a:cubicBezTo>
                    <a:pt x="743" y="12"/>
                    <a:pt x="954" y="223"/>
                    <a:pt x="954" y="483"/>
                  </a:cubicBezTo>
                  <a:cubicBezTo>
                    <a:pt x="954" y="742"/>
                    <a:pt x="743" y="953"/>
                    <a:pt x="483" y="953"/>
                  </a:cubicBezTo>
                  <a:close/>
                  <a:moveTo>
                    <a:pt x="483" y="0"/>
                  </a:moveTo>
                  <a:cubicBezTo>
                    <a:pt x="216" y="0"/>
                    <a:pt x="0" y="216"/>
                    <a:pt x="0" y="483"/>
                  </a:cubicBezTo>
                  <a:cubicBezTo>
                    <a:pt x="0" y="751"/>
                    <a:pt x="216" y="967"/>
                    <a:pt x="483" y="967"/>
                  </a:cubicBezTo>
                  <a:cubicBezTo>
                    <a:pt x="750" y="967"/>
                    <a:pt x="967" y="751"/>
                    <a:pt x="967" y="483"/>
                  </a:cubicBezTo>
                  <a:cubicBezTo>
                    <a:pt x="967" y="216"/>
                    <a:pt x="750" y="0"/>
                    <a:pt x="48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81" name="Freeform 71">
              <a:extLst>
                <a:ext uri="{FF2B5EF4-FFF2-40B4-BE49-F238E27FC236}">
                  <a16:creationId xmlns="" xmlns:a16="http://schemas.microsoft.com/office/drawing/2014/main" id="{D8FAC1EC-5D6E-8445-BE13-65A1289C0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1063"/>
              <a:ext cx="67" cy="61"/>
            </a:xfrm>
            <a:custGeom>
              <a:avLst/>
              <a:gdLst>
                <a:gd name="T0" fmla="*/ 23 w 35"/>
                <a:gd name="T1" fmla="*/ 3 h 32"/>
                <a:gd name="T2" fmla="*/ 10 w 35"/>
                <a:gd name="T3" fmla="*/ 1 h 32"/>
                <a:gd name="T4" fmla="*/ 2 w 35"/>
                <a:gd name="T5" fmla="*/ 9 h 32"/>
                <a:gd name="T6" fmla="*/ 2 w 35"/>
                <a:gd name="T7" fmla="*/ 21 h 32"/>
                <a:gd name="T8" fmla="*/ 12 w 35"/>
                <a:gd name="T9" fmla="*/ 29 h 32"/>
                <a:gd name="T10" fmla="*/ 25 w 35"/>
                <a:gd name="T11" fmla="*/ 31 h 32"/>
                <a:gd name="T12" fmla="*/ 33 w 35"/>
                <a:gd name="T13" fmla="*/ 23 h 32"/>
                <a:gd name="T14" fmla="*/ 33 w 35"/>
                <a:gd name="T15" fmla="*/ 12 h 32"/>
                <a:gd name="T16" fmla="*/ 23 w 35"/>
                <a:gd name="T17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" h="32">
                  <a:moveTo>
                    <a:pt x="23" y="3"/>
                  </a:moveTo>
                  <a:cubicBezTo>
                    <a:pt x="18" y="0"/>
                    <a:pt x="13" y="0"/>
                    <a:pt x="10" y="1"/>
                  </a:cubicBezTo>
                  <a:cubicBezTo>
                    <a:pt x="6" y="3"/>
                    <a:pt x="4" y="5"/>
                    <a:pt x="2" y="9"/>
                  </a:cubicBezTo>
                  <a:cubicBezTo>
                    <a:pt x="0" y="13"/>
                    <a:pt x="0" y="17"/>
                    <a:pt x="2" y="21"/>
                  </a:cubicBezTo>
                  <a:cubicBezTo>
                    <a:pt x="3" y="24"/>
                    <a:pt x="6" y="27"/>
                    <a:pt x="12" y="29"/>
                  </a:cubicBezTo>
                  <a:cubicBezTo>
                    <a:pt x="17" y="32"/>
                    <a:pt x="21" y="32"/>
                    <a:pt x="25" y="31"/>
                  </a:cubicBezTo>
                  <a:cubicBezTo>
                    <a:pt x="29" y="29"/>
                    <a:pt x="32" y="27"/>
                    <a:pt x="33" y="23"/>
                  </a:cubicBezTo>
                  <a:cubicBezTo>
                    <a:pt x="35" y="19"/>
                    <a:pt x="35" y="15"/>
                    <a:pt x="33" y="12"/>
                  </a:cubicBezTo>
                  <a:cubicBezTo>
                    <a:pt x="32" y="8"/>
                    <a:pt x="28" y="5"/>
                    <a:pt x="2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82" name="Freeform 72">
              <a:extLst>
                <a:ext uri="{FF2B5EF4-FFF2-40B4-BE49-F238E27FC236}">
                  <a16:creationId xmlns="" xmlns:a16="http://schemas.microsoft.com/office/drawing/2014/main" id="{471C4DE6-0970-8243-B100-8AB139D7F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886"/>
              <a:ext cx="42" cy="77"/>
            </a:xfrm>
            <a:custGeom>
              <a:avLst/>
              <a:gdLst>
                <a:gd name="T0" fmla="*/ 22 w 22"/>
                <a:gd name="T1" fmla="*/ 0 h 40"/>
                <a:gd name="T2" fmla="*/ 22 w 22"/>
                <a:gd name="T3" fmla="*/ 40 h 40"/>
                <a:gd name="T4" fmla="*/ 12 w 22"/>
                <a:gd name="T5" fmla="*/ 40 h 40"/>
                <a:gd name="T6" fmla="*/ 12 w 22"/>
                <a:gd name="T7" fmla="*/ 14 h 40"/>
                <a:gd name="T8" fmla="*/ 6 w 22"/>
                <a:gd name="T9" fmla="*/ 17 h 40"/>
                <a:gd name="T10" fmla="*/ 0 w 22"/>
                <a:gd name="T11" fmla="*/ 20 h 40"/>
                <a:gd name="T12" fmla="*/ 0 w 22"/>
                <a:gd name="T13" fmla="*/ 11 h 40"/>
                <a:gd name="T14" fmla="*/ 9 w 22"/>
                <a:gd name="T15" fmla="*/ 7 h 40"/>
                <a:gd name="T16" fmla="*/ 14 w 22"/>
                <a:gd name="T17" fmla="*/ 0 h 40"/>
                <a:gd name="T18" fmla="*/ 22 w 22"/>
                <a:gd name="T19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" h="40">
                  <a:moveTo>
                    <a:pt x="22" y="0"/>
                  </a:moveTo>
                  <a:cubicBezTo>
                    <a:pt x="22" y="40"/>
                    <a:pt x="22" y="40"/>
                    <a:pt x="22" y="40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0" y="15"/>
                    <a:pt x="8" y="17"/>
                    <a:pt x="6" y="17"/>
                  </a:cubicBezTo>
                  <a:cubicBezTo>
                    <a:pt x="5" y="18"/>
                    <a:pt x="3" y="19"/>
                    <a:pt x="0" y="2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4" y="10"/>
                    <a:pt x="7" y="8"/>
                    <a:pt x="9" y="7"/>
                  </a:cubicBezTo>
                  <a:cubicBezTo>
                    <a:pt x="11" y="5"/>
                    <a:pt x="12" y="3"/>
                    <a:pt x="14" y="0"/>
                  </a:cubicBezTo>
                  <a:lnTo>
                    <a:pt x="2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83" name="Freeform 73">
              <a:extLst>
                <a:ext uri="{FF2B5EF4-FFF2-40B4-BE49-F238E27FC236}">
                  <a16:creationId xmlns="" xmlns:a16="http://schemas.microsoft.com/office/drawing/2014/main" id="{9E6600FE-CCAA-9948-B76C-68ACB703DB3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53" y="1886"/>
              <a:ext cx="61" cy="77"/>
            </a:xfrm>
            <a:custGeom>
              <a:avLst/>
              <a:gdLst>
                <a:gd name="T0" fmla="*/ 21 w 32"/>
                <a:gd name="T1" fmla="*/ 14 h 40"/>
                <a:gd name="T2" fmla="*/ 19 w 32"/>
                <a:gd name="T3" fmla="*/ 9 h 40"/>
                <a:gd name="T4" fmla="*/ 16 w 32"/>
                <a:gd name="T5" fmla="*/ 7 h 40"/>
                <a:gd name="T6" fmla="*/ 12 w 32"/>
                <a:gd name="T7" fmla="*/ 9 h 40"/>
                <a:gd name="T8" fmla="*/ 11 w 32"/>
                <a:gd name="T9" fmla="*/ 14 h 40"/>
                <a:gd name="T10" fmla="*/ 12 w 32"/>
                <a:gd name="T11" fmla="*/ 19 h 40"/>
                <a:gd name="T12" fmla="*/ 16 w 32"/>
                <a:gd name="T13" fmla="*/ 20 h 40"/>
                <a:gd name="T14" fmla="*/ 20 w 32"/>
                <a:gd name="T15" fmla="*/ 19 h 40"/>
                <a:gd name="T16" fmla="*/ 21 w 32"/>
                <a:gd name="T17" fmla="*/ 14 h 40"/>
                <a:gd name="T18" fmla="*/ 1 w 32"/>
                <a:gd name="T19" fmla="*/ 31 h 40"/>
                <a:gd name="T20" fmla="*/ 12 w 32"/>
                <a:gd name="T21" fmla="*/ 30 h 40"/>
                <a:gd name="T22" fmla="*/ 13 w 32"/>
                <a:gd name="T23" fmla="*/ 33 h 40"/>
                <a:gd name="T24" fmla="*/ 16 w 32"/>
                <a:gd name="T25" fmla="*/ 34 h 40"/>
                <a:gd name="T26" fmla="*/ 20 w 32"/>
                <a:gd name="T27" fmla="*/ 31 h 40"/>
                <a:gd name="T28" fmla="*/ 21 w 32"/>
                <a:gd name="T29" fmla="*/ 23 h 40"/>
                <a:gd name="T30" fmla="*/ 18 w 32"/>
                <a:gd name="T31" fmla="*/ 26 h 40"/>
                <a:gd name="T32" fmla="*/ 13 w 32"/>
                <a:gd name="T33" fmla="*/ 27 h 40"/>
                <a:gd name="T34" fmla="*/ 4 w 32"/>
                <a:gd name="T35" fmla="*/ 23 h 40"/>
                <a:gd name="T36" fmla="*/ 0 w 32"/>
                <a:gd name="T37" fmla="*/ 14 h 40"/>
                <a:gd name="T38" fmla="*/ 2 w 32"/>
                <a:gd name="T39" fmla="*/ 7 h 40"/>
                <a:gd name="T40" fmla="*/ 7 w 32"/>
                <a:gd name="T41" fmla="*/ 2 h 40"/>
                <a:gd name="T42" fmla="*/ 15 w 32"/>
                <a:gd name="T43" fmla="*/ 0 h 40"/>
                <a:gd name="T44" fmla="*/ 25 w 32"/>
                <a:gd name="T45" fmla="*/ 2 h 40"/>
                <a:gd name="T46" fmla="*/ 30 w 32"/>
                <a:gd name="T47" fmla="*/ 9 h 40"/>
                <a:gd name="T48" fmla="*/ 32 w 32"/>
                <a:gd name="T49" fmla="*/ 20 h 40"/>
                <a:gd name="T50" fmla="*/ 28 w 32"/>
                <a:gd name="T51" fmla="*/ 36 h 40"/>
                <a:gd name="T52" fmla="*/ 16 w 32"/>
                <a:gd name="T53" fmla="*/ 40 h 40"/>
                <a:gd name="T54" fmla="*/ 8 w 32"/>
                <a:gd name="T55" fmla="*/ 39 h 40"/>
                <a:gd name="T56" fmla="*/ 4 w 32"/>
                <a:gd name="T57" fmla="*/ 36 h 40"/>
                <a:gd name="T58" fmla="*/ 1 w 32"/>
                <a:gd name="T59" fmla="*/ 31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2" h="40">
                  <a:moveTo>
                    <a:pt x="21" y="14"/>
                  </a:moveTo>
                  <a:cubicBezTo>
                    <a:pt x="21" y="12"/>
                    <a:pt x="21" y="10"/>
                    <a:pt x="19" y="9"/>
                  </a:cubicBezTo>
                  <a:cubicBezTo>
                    <a:pt x="18" y="8"/>
                    <a:pt x="17" y="7"/>
                    <a:pt x="16" y="7"/>
                  </a:cubicBezTo>
                  <a:cubicBezTo>
                    <a:pt x="14" y="7"/>
                    <a:pt x="13" y="8"/>
                    <a:pt x="12" y="9"/>
                  </a:cubicBezTo>
                  <a:cubicBezTo>
                    <a:pt x="11" y="10"/>
                    <a:pt x="11" y="11"/>
                    <a:pt x="11" y="14"/>
                  </a:cubicBezTo>
                  <a:cubicBezTo>
                    <a:pt x="11" y="16"/>
                    <a:pt x="11" y="17"/>
                    <a:pt x="12" y="19"/>
                  </a:cubicBezTo>
                  <a:cubicBezTo>
                    <a:pt x="13" y="20"/>
                    <a:pt x="14" y="20"/>
                    <a:pt x="16" y="20"/>
                  </a:cubicBezTo>
                  <a:cubicBezTo>
                    <a:pt x="17" y="20"/>
                    <a:pt x="19" y="20"/>
                    <a:pt x="20" y="19"/>
                  </a:cubicBezTo>
                  <a:cubicBezTo>
                    <a:pt x="21" y="18"/>
                    <a:pt x="21" y="16"/>
                    <a:pt x="21" y="14"/>
                  </a:cubicBezTo>
                  <a:close/>
                  <a:moveTo>
                    <a:pt x="1" y="31"/>
                  </a:moveTo>
                  <a:cubicBezTo>
                    <a:pt x="12" y="30"/>
                    <a:pt x="12" y="30"/>
                    <a:pt x="12" y="30"/>
                  </a:cubicBezTo>
                  <a:cubicBezTo>
                    <a:pt x="12" y="31"/>
                    <a:pt x="13" y="32"/>
                    <a:pt x="13" y="33"/>
                  </a:cubicBezTo>
                  <a:cubicBezTo>
                    <a:pt x="14" y="34"/>
                    <a:pt x="15" y="34"/>
                    <a:pt x="16" y="34"/>
                  </a:cubicBezTo>
                  <a:cubicBezTo>
                    <a:pt x="18" y="34"/>
                    <a:pt x="19" y="33"/>
                    <a:pt x="20" y="31"/>
                  </a:cubicBezTo>
                  <a:cubicBezTo>
                    <a:pt x="21" y="30"/>
                    <a:pt x="21" y="27"/>
                    <a:pt x="21" y="23"/>
                  </a:cubicBezTo>
                  <a:cubicBezTo>
                    <a:pt x="20" y="24"/>
                    <a:pt x="19" y="25"/>
                    <a:pt x="18" y="26"/>
                  </a:cubicBezTo>
                  <a:cubicBezTo>
                    <a:pt x="16" y="27"/>
                    <a:pt x="15" y="27"/>
                    <a:pt x="13" y="27"/>
                  </a:cubicBezTo>
                  <a:cubicBezTo>
                    <a:pt x="9" y="27"/>
                    <a:pt x="6" y="26"/>
                    <a:pt x="4" y="23"/>
                  </a:cubicBezTo>
                  <a:cubicBezTo>
                    <a:pt x="2" y="21"/>
                    <a:pt x="0" y="18"/>
                    <a:pt x="0" y="14"/>
                  </a:cubicBezTo>
                  <a:cubicBezTo>
                    <a:pt x="0" y="11"/>
                    <a:pt x="1" y="9"/>
                    <a:pt x="2" y="7"/>
                  </a:cubicBezTo>
                  <a:cubicBezTo>
                    <a:pt x="3" y="5"/>
                    <a:pt x="5" y="3"/>
                    <a:pt x="7" y="2"/>
                  </a:cubicBezTo>
                  <a:cubicBezTo>
                    <a:pt x="9" y="1"/>
                    <a:pt x="12" y="0"/>
                    <a:pt x="15" y="0"/>
                  </a:cubicBezTo>
                  <a:cubicBezTo>
                    <a:pt x="19" y="0"/>
                    <a:pt x="22" y="1"/>
                    <a:pt x="25" y="2"/>
                  </a:cubicBezTo>
                  <a:cubicBezTo>
                    <a:pt x="27" y="4"/>
                    <a:pt x="29" y="6"/>
                    <a:pt x="30" y="9"/>
                  </a:cubicBezTo>
                  <a:cubicBezTo>
                    <a:pt x="32" y="12"/>
                    <a:pt x="32" y="16"/>
                    <a:pt x="32" y="20"/>
                  </a:cubicBezTo>
                  <a:cubicBezTo>
                    <a:pt x="32" y="27"/>
                    <a:pt x="31" y="32"/>
                    <a:pt x="28" y="36"/>
                  </a:cubicBezTo>
                  <a:cubicBezTo>
                    <a:pt x="25" y="39"/>
                    <a:pt x="21" y="40"/>
                    <a:pt x="16" y="40"/>
                  </a:cubicBezTo>
                  <a:cubicBezTo>
                    <a:pt x="13" y="40"/>
                    <a:pt x="10" y="40"/>
                    <a:pt x="8" y="39"/>
                  </a:cubicBezTo>
                  <a:cubicBezTo>
                    <a:pt x="7" y="39"/>
                    <a:pt x="5" y="38"/>
                    <a:pt x="4" y="36"/>
                  </a:cubicBezTo>
                  <a:cubicBezTo>
                    <a:pt x="3" y="35"/>
                    <a:pt x="2" y="33"/>
                    <a:pt x="1" y="3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84" name="Freeform 74">
              <a:extLst>
                <a:ext uri="{FF2B5EF4-FFF2-40B4-BE49-F238E27FC236}">
                  <a16:creationId xmlns="" xmlns:a16="http://schemas.microsoft.com/office/drawing/2014/main" id="{450F66B9-CEAF-8342-98B1-D33E10A84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1888"/>
              <a:ext cx="61" cy="75"/>
            </a:xfrm>
            <a:custGeom>
              <a:avLst/>
              <a:gdLst>
                <a:gd name="T0" fmla="*/ 5 w 32"/>
                <a:gd name="T1" fmla="*/ 0 h 39"/>
                <a:gd name="T2" fmla="*/ 30 w 32"/>
                <a:gd name="T3" fmla="*/ 0 h 39"/>
                <a:gd name="T4" fmla="*/ 30 w 32"/>
                <a:gd name="T5" fmla="*/ 9 h 39"/>
                <a:gd name="T6" fmla="*/ 13 w 32"/>
                <a:gd name="T7" fmla="*/ 9 h 39"/>
                <a:gd name="T8" fmla="*/ 12 w 32"/>
                <a:gd name="T9" fmla="*/ 15 h 39"/>
                <a:gd name="T10" fmla="*/ 16 w 32"/>
                <a:gd name="T11" fmla="*/ 13 h 39"/>
                <a:gd name="T12" fmla="*/ 19 w 32"/>
                <a:gd name="T13" fmla="*/ 13 h 39"/>
                <a:gd name="T14" fmla="*/ 29 w 32"/>
                <a:gd name="T15" fmla="*/ 16 h 39"/>
                <a:gd name="T16" fmla="*/ 32 w 32"/>
                <a:gd name="T17" fmla="*/ 25 h 39"/>
                <a:gd name="T18" fmla="*/ 30 w 32"/>
                <a:gd name="T19" fmla="*/ 32 h 39"/>
                <a:gd name="T20" fmla="*/ 25 w 32"/>
                <a:gd name="T21" fmla="*/ 38 h 39"/>
                <a:gd name="T22" fmla="*/ 16 w 32"/>
                <a:gd name="T23" fmla="*/ 39 h 39"/>
                <a:gd name="T24" fmla="*/ 10 w 32"/>
                <a:gd name="T25" fmla="*/ 39 h 39"/>
                <a:gd name="T26" fmla="*/ 5 w 32"/>
                <a:gd name="T27" fmla="*/ 37 h 39"/>
                <a:gd name="T28" fmla="*/ 2 w 32"/>
                <a:gd name="T29" fmla="*/ 33 h 39"/>
                <a:gd name="T30" fmla="*/ 0 w 32"/>
                <a:gd name="T31" fmla="*/ 29 h 39"/>
                <a:gd name="T32" fmla="*/ 11 w 32"/>
                <a:gd name="T33" fmla="*/ 28 h 39"/>
                <a:gd name="T34" fmla="*/ 13 w 32"/>
                <a:gd name="T35" fmla="*/ 32 h 39"/>
                <a:gd name="T36" fmla="*/ 16 w 32"/>
                <a:gd name="T37" fmla="*/ 33 h 39"/>
                <a:gd name="T38" fmla="*/ 20 w 32"/>
                <a:gd name="T39" fmla="*/ 31 h 39"/>
                <a:gd name="T40" fmla="*/ 21 w 32"/>
                <a:gd name="T41" fmla="*/ 26 h 39"/>
                <a:gd name="T42" fmla="*/ 20 w 32"/>
                <a:gd name="T43" fmla="*/ 21 h 39"/>
                <a:gd name="T44" fmla="*/ 16 w 32"/>
                <a:gd name="T45" fmla="*/ 19 h 39"/>
                <a:gd name="T46" fmla="*/ 13 w 32"/>
                <a:gd name="T47" fmla="*/ 20 h 39"/>
                <a:gd name="T48" fmla="*/ 11 w 32"/>
                <a:gd name="T49" fmla="*/ 22 h 39"/>
                <a:gd name="T50" fmla="*/ 1 w 32"/>
                <a:gd name="T51" fmla="*/ 21 h 39"/>
                <a:gd name="T52" fmla="*/ 5 w 32"/>
                <a:gd name="T5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2" h="39">
                  <a:moveTo>
                    <a:pt x="5" y="0"/>
                  </a:moveTo>
                  <a:cubicBezTo>
                    <a:pt x="30" y="0"/>
                    <a:pt x="30" y="0"/>
                    <a:pt x="30" y="0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3" y="14"/>
                    <a:pt x="14" y="14"/>
                    <a:pt x="16" y="13"/>
                  </a:cubicBezTo>
                  <a:cubicBezTo>
                    <a:pt x="17" y="13"/>
                    <a:pt x="18" y="13"/>
                    <a:pt x="19" y="13"/>
                  </a:cubicBezTo>
                  <a:cubicBezTo>
                    <a:pt x="23" y="13"/>
                    <a:pt x="26" y="14"/>
                    <a:pt x="29" y="16"/>
                  </a:cubicBezTo>
                  <a:cubicBezTo>
                    <a:pt x="31" y="19"/>
                    <a:pt x="32" y="22"/>
                    <a:pt x="32" y="25"/>
                  </a:cubicBezTo>
                  <a:cubicBezTo>
                    <a:pt x="32" y="28"/>
                    <a:pt x="32" y="30"/>
                    <a:pt x="30" y="32"/>
                  </a:cubicBezTo>
                  <a:cubicBezTo>
                    <a:pt x="29" y="35"/>
                    <a:pt x="27" y="36"/>
                    <a:pt x="25" y="38"/>
                  </a:cubicBezTo>
                  <a:cubicBezTo>
                    <a:pt x="23" y="39"/>
                    <a:pt x="20" y="39"/>
                    <a:pt x="16" y="39"/>
                  </a:cubicBezTo>
                  <a:cubicBezTo>
                    <a:pt x="14" y="39"/>
                    <a:pt x="12" y="39"/>
                    <a:pt x="10" y="39"/>
                  </a:cubicBezTo>
                  <a:cubicBezTo>
                    <a:pt x="8" y="38"/>
                    <a:pt x="6" y="38"/>
                    <a:pt x="5" y="37"/>
                  </a:cubicBezTo>
                  <a:cubicBezTo>
                    <a:pt x="4" y="36"/>
                    <a:pt x="3" y="35"/>
                    <a:pt x="2" y="33"/>
                  </a:cubicBezTo>
                  <a:cubicBezTo>
                    <a:pt x="1" y="32"/>
                    <a:pt x="1" y="31"/>
                    <a:pt x="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9"/>
                    <a:pt x="12" y="31"/>
                    <a:pt x="13" y="32"/>
                  </a:cubicBezTo>
                  <a:cubicBezTo>
                    <a:pt x="14" y="33"/>
                    <a:pt x="15" y="33"/>
                    <a:pt x="16" y="33"/>
                  </a:cubicBezTo>
                  <a:cubicBezTo>
                    <a:pt x="18" y="33"/>
                    <a:pt x="19" y="32"/>
                    <a:pt x="20" y="31"/>
                  </a:cubicBezTo>
                  <a:cubicBezTo>
                    <a:pt x="21" y="30"/>
                    <a:pt x="21" y="28"/>
                    <a:pt x="21" y="26"/>
                  </a:cubicBezTo>
                  <a:cubicBezTo>
                    <a:pt x="21" y="24"/>
                    <a:pt x="21" y="22"/>
                    <a:pt x="20" y="21"/>
                  </a:cubicBezTo>
                  <a:cubicBezTo>
                    <a:pt x="19" y="20"/>
                    <a:pt x="18" y="19"/>
                    <a:pt x="16" y="19"/>
                  </a:cubicBezTo>
                  <a:cubicBezTo>
                    <a:pt x="15" y="19"/>
                    <a:pt x="14" y="20"/>
                    <a:pt x="13" y="20"/>
                  </a:cubicBezTo>
                  <a:cubicBezTo>
                    <a:pt x="12" y="21"/>
                    <a:pt x="11" y="21"/>
                    <a:pt x="11" y="22"/>
                  </a:cubicBezTo>
                  <a:cubicBezTo>
                    <a:pt x="1" y="21"/>
                    <a:pt x="1" y="21"/>
                    <a:pt x="1" y="21"/>
                  </a:cubicBezTo>
                  <a:lnTo>
                    <a:pt x="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85" name="Freeform 75">
              <a:extLst>
                <a:ext uri="{FF2B5EF4-FFF2-40B4-BE49-F238E27FC236}">
                  <a16:creationId xmlns="" xmlns:a16="http://schemas.microsoft.com/office/drawing/2014/main" id="{B3938A6C-402D-DB4D-BAAF-9D6631339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1886"/>
              <a:ext cx="61" cy="77"/>
            </a:xfrm>
            <a:custGeom>
              <a:avLst/>
              <a:gdLst>
                <a:gd name="T0" fmla="*/ 11 w 32"/>
                <a:gd name="T1" fmla="*/ 12 h 40"/>
                <a:gd name="T2" fmla="*/ 0 w 32"/>
                <a:gd name="T3" fmla="*/ 11 h 40"/>
                <a:gd name="T4" fmla="*/ 5 w 32"/>
                <a:gd name="T5" fmla="*/ 3 h 40"/>
                <a:gd name="T6" fmla="*/ 16 w 32"/>
                <a:gd name="T7" fmla="*/ 0 h 40"/>
                <a:gd name="T8" fmla="*/ 26 w 32"/>
                <a:gd name="T9" fmla="*/ 3 h 40"/>
                <a:gd name="T10" fmla="*/ 30 w 32"/>
                <a:gd name="T11" fmla="*/ 10 h 40"/>
                <a:gd name="T12" fmla="*/ 28 w 32"/>
                <a:gd name="T13" fmla="*/ 15 h 40"/>
                <a:gd name="T14" fmla="*/ 24 w 32"/>
                <a:gd name="T15" fmla="*/ 19 h 40"/>
                <a:gd name="T16" fmla="*/ 28 w 32"/>
                <a:gd name="T17" fmla="*/ 20 h 40"/>
                <a:gd name="T18" fmla="*/ 31 w 32"/>
                <a:gd name="T19" fmla="*/ 23 h 40"/>
                <a:gd name="T20" fmla="*/ 32 w 32"/>
                <a:gd name="T21" fmla="*/ 28 h 40"/>
                <a:gd name="T22" fmla="*/ 30 w 32"/>
                <a:gd name="T23" fmla="*/ 34 h 40"/>
                <a:gd name="T24" fmla="*/ 25 w 32"/>
                <a:gd name="T25" fmla="*/ 39 h 40"/>
                <a:gd name="T26" fmla="*/ 16 w 32"/>
                <a:gd name="T27" fmla="*/ 40 h 40"/>
                <a:gd name="T28" fmla="*/ 8 w 32"/>
                <a:gd name="T29" fmla="*/ 39 h 40"/>
                <a:gd name="T30" fmla="*/ 3 w 32"/>
                <a:gd name="T31" fmla="*/ 36 h 40"/>
                <a:gd name="T32" fmla="*/ 0 w 32"/>
                <a:gd name="T33" fmla="*/ 30 h 40"/>
                <a:gd name="T34" fmla="*/ 11 w 32"/>
                <a:gd name="T35" fmla="*/ 28 h 40"/>
                <a:gd name="T36" fmla="*/ 13 w 32"/>
                <a:gd name="T37" fmla="*/ 33 h 40"/>
                <a:gd name="T38" fmla="*/ 16 w 32"/>
                <a:gd name="T39" fmla="*/ 34 h 40"/>
                <a:gd name="T40" fmla="*/ 20 w 32"/>
                <a:gd name="T41" fmla="*/ 32 h 40"/>
                <a:gd name="T42" fmla="*/ 21 w 32"/>
                <a:gd name="T43" fmla="*/ 28 h 40"/>
                <a:gd name="T44" fmla="*/ 20 w 32"/>
                <a:gd name="T45" fmla="*/ 24 h 40"/>
                <a:gd name="T46" fmla="*/ 16 w 32"/>
                <a:gd name="T47" fmla="*/ 23 h 40"/>
                <a:gd name="T48" fmla="*/ 12 w 32"/>
                <a:gd name="T49" fmla="*/ 23 h 40"/>
                <a:gd name="T50" fmla="*/ 13 w 32"/>
                <a:gd name="T51" fmla="*/ 15 h 40"/>
                <a:gd name="T52" fmla="*/ 14 w 32"/>
                <a:gd name="T53" fmla="*/ 16 h 40"/>
                <a:gd name="T54" fmla="*/ 18 w 32"/>
                <a:gd name="T55" fmla="*/ 14 h 40"/>
                <a:gd name="T56" fmla="*/ 19 w 32"/>
                <a:gd name="T57" fmla="*/ 11 h 40"/>
                <a:gd name="T58" fmla="*/ 18 w 32"/>
                <a:gd name="T59" fmla="*/ 8 h 40"/>
                <a:gd name="T60" fmla="*/ 15 w 32"/>
                <a:gd name="T61" fmla="*/ 7 h 40"/>
                <a:gd name="T62" fmla="*/ 12 w 32"/>
                <a:gd name="T63" fmla="*/ 8 h 40"/>
                <a:gd name="T64" fmla="*/ 11 w 32"/>
                <a:gd name="T65" fmla="*/ 1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2" h="40">
                  <a:moveTo>
                    <a:pt x="11" y="12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1" y="7"/>
                    <a:pt x="3" y="5"/>
                    <a:pt x="5" y="3"/>
                  </a:cubicBezTo>
                  <a:cubicBezTo>
                    <a:pt x="8" y="1"/>
                    <a:pt x="11" y="0"/>
                    <a:pt x="16" y="0"/>
                  </a:cubicBezTo>
                  <a:cubicBezTo>
                    <a:pt x="21" y="0"/>
                    <a:pt x="24" y="1"/>
                    <a:pt x="26" y="3"/>
                  </a:cubicBezTo>
                  <a:cubicBezTo>
                    <a:pt x="29" y="5"/>
                    <a:pt x="30" y="8"/>
                    <a:pt x="30" y="10"/>
                  </a:cubicBezTo>
                  <a:cubicBezTo>
                    <a:pt x="30" y="12"/>
                    <a:pt x="29" y="14"/>
                    <a:pt x="28" y="15"/>
                  </a:cubicBezTo>
                  <a:cubicBezTo>
                    <a:pt x="27" y="16"/>
                    <a:pt x="26" y="18"/>
                    <a:pt x="24" y="19"/>
                  </a:cubicBezTo>
                  <a:cubicBezTo>
                    <a:pt x="26" y="19"/>
                    <a:pt x="27" y="19"/>
                    <a:pt x="28" y="20"/>
                  </a:cubicBezTo>
                  <a:cubicBezTo>
                    <a:pt x="29" y="21"/>
                    <a:pt x="30" y="22"/>
                    <a:pt x="31" y="23"/>
                  </a:cubicBezTo>
                  <a:cubicBezTo>
                    <a:pt x="31" y="24"/>
                    <a:pt x="32" y="26"/>
                    <a:pt x="32" y="28"/>
                  </a:cubicBezTo>
                  <a:cubicBezTo>
                    <a:pt x="32" y="30"/>
                    <a:pt x="31" y="32"/>
                    <a:pt x="30" y="34"/>
                  </a:cubicBezTo>
                  <a:cubicBezTo>
                    <a:pt x="29" y="36"/>
                    <a:pt x="27" y="38"/>
                    <a:pt x="25" y="39"/>
                  </a:cubicBezTo>
                  <a:cubicBezTo>
                    <a:pt x="23" y="40"/>
                    <a:pt x="20" y="40"/>
                    <a:pt x="16" y="40"/>
                  </a:cubicBezTo>
                  <a:cubicBezTo>
                    <a:pt x="13" y="40"/>
                    <a:pt x="10" y="40"/>
                    <a:pt x="8" y="39"/>
                  </a:cubicBezTo>
                  <a:cubicBezTo>
                    <a:pt x="6" y="38"/>
                    <a:pt x="4" y="37"/>
                    <a:pt x="3" y="36"/>
                  </a:cubicBezTo>
                  <a:cubicBezTo>
                    <a:pt x="2" y="34"/>
                    <a:pt x="1" y="32"/>
                    <a:pt x="0" y="30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30"/>
                    <a:pt x="12" y="32"/>
                    <a:pt x="13" y="33"/>
                  </a:cubicBezTo>
                  <a:cubicBezTo>
                    <a:pt x="13" y="34"/>
                    <a:pt x="15" y="34"/>
                    <a:pt x="16" y="34"/>
                  </a:cubicBezTo>
                  <a:cubicBezTo>
                    <a:pt x="17" y="34"/>
                    <a:pt x="19" y="33"/>
                    <a:pt x="20" y="32"/>
                  </a:cubicBezTo>
                  <a:cubicBezTo>
                    <a:pt x="20" y="31"/>
                    <a:pt x="21" y="30"/>
                    <a:pt x="21" y="28"/>
                  </a:cubicBezTo>
                  <a:cubicBezTo>
                    <a:pt x="21" y="26"/>
                    <a:pt x="20" y="25"/>
                    <a:pt x="20" y="24"/>
                  </a:cubicBezTo>
                  <a:cubicBezTo>
                    <a:pt x="19" y="23"/>
                    <a:pt x="17" y="23"/>
                    <a:pt x="16" y="23"/>
                  </a:cubicBezTo>
                  <a:cubicBezTo>
                    <a:pt x="15" y="23"/>
                    <a:pt x="14" y="23"/>
                    <a:pt x="12" y="23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6"/>
                    <a:pt x="14" y="16"/>
                    <a:pt x="14" y="16"/>
                  </a:cubicBezTo>
                  <a:cubicBezTo>
                    <a:pt x="16" y="16"/>
                    <a:pt x="17" y="15"/>
                    <a:pt x="18" y="14"/>
                  </a:cubicBezTo>
                  <a:cubicBezTo>
                    <a:pt x="19" y="13"/>
                    <a:pt x="19" y="12"/>
                    <a:pt x="19" y="11"/>
                  </a:cubicBezTo>
                  <a:cubicBezTo>
                    <a:pt x="19" y="10"/>
                    <a:pt x="19" y="9"/>
                    <a:pt x="18" y="8"/>
                  </a:cubicBezTo>
                  <a:cubicBezTo>
                    <a:pt x="17" y="8"/>
                    <a:pt x="16" y="7"/>
                    <a:pt x="15" y="7"/>
                  </a:cubicBezTo>
                  <a:cubicBezTo>
                    <a:pt x="14" y="7"/>
                    <a:pt x="13" y="8"/>
                    <a:pt x="12" y="8"/>
                  </a:cubicBezTo>
                  <a:cubicBezTo>
                    <a:pt x="11" y="9"/>
                    <a:pt x="11" y="10"/>
                    <a:pt x="11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86" name="Freeform 76">
              <a:extLst>
                <a:ext uri="{FF2B5EF4-FFF2-40B4-BE49-F238E27FC236}">
                  <a16:creationId xmlns="" xmlns:a16="http://schemas.microsoft.com/office/drawing/2014/main" id="{CE716317-2A2F-5748-A40F-9DD03EF5A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1957"/>
              <a:ext cx="19" cy="10"/>
            </a:xfrm>
            <a:custGeom>
              <a:avLst/>
              <a:gdLst>
                <a:gd name="T0" fmla="*/ 0 w 19"/>
                <a:gd name="T1" fmla="*/ 10 h 10"/>
                <a:gd name="T2" fmla="*/ 9 w 19"/>
                <a:gd name="T3" fmla="*/ 8 h 10"/>
                <a:gd name="T4" fmla="*/ 19 w 19"/>
                <a:gd name="T5" fmla="*/ 6 h 10"/>
                <a:gd name="T6" fmla="*/ 13 w 19"/>
                <a:gd name="T7" fmla="*/ 2 h 10"/>
                <a:gd name="T8" fmla="*/ 7 w 19"/>
                <a:gd name="T9" fmla="*/ 0 h 10"/>
                <a:gd name="T10" fmla="*/ 0 w 19"/>
                <a:gd name="T1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0">
                  <a:moveTo>
                    <a:pt x="0" y="10"/>
                  </a:moveTo>
                  <a:lnTo>
                    <a:pt x="9" y="8"/>
                  </a:lnTo>
                  <a:lnTo>
                    <a:pt x="19" y="6"/>
                  </a:lnTo>
                  <a:lnTo>
                    <a:pt x="13" y="2"/>
                  </a:lnTo>
                  <a:lnTo>
                    <a:pt x="7" y="0"/>
                  </a:lnTo>
                  <a:lnTo>
                    <a:pt x="0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87" name="Freeform 77">
              <a:extLst>
                <a:ext uri="{FF2B5EF4-FFF2-40B4-BE49-F238E27FC236}">
                  <a16:creationId xmlns="" xmlns:a16="http://schemas.microsoft.com/office/drawing/2014/main" id="{9F1FA093-E6DD-6B48-AAA0-CB23EED3A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684"/>
              <a:ext cx="48" cy="36"/>
            </a:xfrm>
            <a:custGeom>
              <a:avLst/>
              <a:gdLst>
                <a:gd name="T0" fmla="*/ 22 w 25"/>
                <a:gd name="T1" fmla="*/ 11 h 19"/>
                <a:gd name="T2" fmla="*/ 24 w 25"/>
                <a:gd name="T3" fmla="*/ 8 h 19"/>
                <a:gd name="T4" fmla="*/ 24 w 25"/>
                <a:gd name="T5" fmla="*/ 4 h 19"/>
                <a:gd name="T6" fmla="*/ 21 w 25"/>
                <a:gd name="T7" fmla="*/ 1 h 19"/>
                <a:gd name="T8" fmla="*/ 16 w 25"/>
                <a:gd name="T9" fmla="*/ 1 h 19"/>
                <a:gd name="T10" fmla="*/ 8 w 25"/>
                <a:gd name="T11" fmla="*/ 4 h 19"/>
                <a:gd name="T12" fmla="*/ 0 w 25"/>
                <a:gd name="T13" fmla="*/ 7 h 19"/>
                <a:gd name="T14" fmla="*/ 5 w 25"/>
                <a:gd name="T15" fmla="*/ 19 h 19"/>
                <a:gd name="T16" fmla="*/ 13 w 25"/>
                <a:gd name="T17" fmla="*/ 16 h 19"/>
                <a:gd name="T18" fmla="*/ 22 w 25"/>
                <a:gd name="T19" fmla="*/ 1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19">
                  <a:moveTo>
                    <a:pt x="22" y="11"/>
                  </a:moveTo>
                  <a:cubicBezTo>
                    <a:pt x="23" y="10"/>
                    <a:pt x="24" y="9"/>
                    <a:pt x="24" y="8"/>
                  </a:cubicBezTo>
                  <a:cubicBezTo>
                    <a:pt x="25" y="7"/>
                    <a:pt x="25" y="5"/>
                    <a:pt x="24" y="4"/>
                  </a:cubicBezTo>
                  <a:cubicBezTo>
                    <a:pt x="23" y="2"/>
                    <a:pt x="22" y="1"/>
                    <a:pt x="21" y="1"/>
                  </a:cubicBezTo>
                  <a:cubicBezTo>
                    <a:pt x="19" y="0"/>
                    <a:pt x="18" y="0"/>
                    <a:pt x="16" y="1"/>
                  </a:cubicBezTo>
                  <a:cubicBezTo>
                    <a:pt x="15" y="1"/>
                    <a:pt x="13" y="2"/>
                    <a:pt x="8" y="4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8" y="14"/>
                    <a:pt x="21" y="12"/>
                    <a:pt x="22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88" name="Freeform 78">
              <a:extLst>
                <a:ext uri="{FF2B5EF4-FFF2-40B4-BE49-F238E27FC236}">
                  <a16:creationId xmlns="" xmlns:a16="http://schemas.microsoft.com/office/drawing/2014/main" id="{4417A7CE-E4ED-384A-9715-89D804D03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971"/>
              <a:ext cx="40" cy="46"/>
            </a:xfrm>
            <a:custGeom>
              <a:avLst/>
              <a:gdLst>
                <a:gd name="T0" fmla="*/ 10 w 21"/>
                <a:gd name="T1" fmla="*/ 22 h 24"/>
                <a:gd name="T2" fmla="*/ 14 w 21"/>
                <a:gd name="T3" fmla="*/ 24 h 24"/>
                <a:gd name="T4" fmla="*/ 18 w 21"/>
                <a:gd name="T5" fmla="*/ 23 h 24"/>
                <a:gd name="T6" fmla="*/ 20 w 21"/>
                <a:gd name="T7" fmla="*/ 19 h 24"/>
                <a:gd name="T8" fmla="*/ 20 w 21"/>
                <a:gd name="T9" fmla="*/ 14 h 24"/>
                <a:gd name="T10" fmla="*/ 16 w 21"/>
                <a:gd name="T11" fmla="*/ 7 h 24"/>
                <a:gd name="T12" fmla="*/ 11 w 21"/>
                <a:gd name="T13" fmla="*/ 0 h 24"/>
                <a:gd name="T14" fmla="*/ 0 w 21"/>
                <a:gd name="T15" fmla="*/ 6 h 24"/>
                <a:gd name="T16" fmla="*/ 4 w 21"/>
                <a:gd name="T17" fmla="*/ 14 h 24"/>
                <a:gd name="T18" fmla="*/ 10 w 21"/>
                <a:gd name="T19" fmla="*/ 2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24">
                  <a:moveTo>
                    <a:pt x="10" y="22"/>
                  </a:moveTo>
                  <a:cubicBezTo>
                    <a:pt x="11" y="23"/>
                    <a:pt x="12" y="24"/>
                    <a:pt x="14" y="24"/>
                  </a:cubicBezTo>
                  <a:cubicBezTo>
                    <a:pt x="15" y="24"/>
                    <a:pt x="16" y="24"/>
                    <a:pt x="18" y="23"/>
                  </a:cubicBezTo>
                  <a:cubicBezTo>
                    <a:pt x="19" y="22"/>
                    <a:pt x="20" y="21"/>
                    <a:pt x="20" y="19"/>
                  </a:cubicBezTo>
                  <a:cubicBezTo>
                    <a:pt x="21" y="18"/>
                    <a:pt x="21" y="16"/>
                    <a:pt x="20" y="14"/>
                  </a:cubicBezTo>
                  <a:cubicBezTo>
                    <a:pt x="19" y="14"/>
                    <a:pt x="18" y="11"/>
                    <a:pt x="16" y="7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7" y="18"/>
                    <a:pt x="9" y="21"/>
                    <a:pt x="10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89" name="Freeform 79">
              <a:extLst>
                <a:ext uri="{FF2B5EF4-FFF2-40B4-BE49-F238E27FC236}">
                  <a16:creationId xmlns="" xmlns:a16="http://schemas.microsoft.com/office/drawing/2014/main" id="{88DA7720-2B1B-E348-BDC4-3B1CCE7C18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1157"/>
              <a:ext cx="40" cy="28"/>
            </a:xfrm>
            <a:custGeom>
              <a:avLst/>
              <a:gdLst>
                <a:gd name="T0" fmla="*/ 40 w 40"/>
                <a:gd name="T1" fmla="*/ 0 h 28"/>
                <a:gd name="T2" fmla="*/ 0 w 40"/>
                <a:gd name="T3" fmla="*/ 3 h 28"/>
                <a:gd name="T4" fmla="*/ 30 w 40"/>
                <a:gd name="T5" fmla="*/ 28 h 28"/>
                <a:gd name="T6" fmla="*/ 40 w 40"/>
                <a:gd name="T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8">
                  <a:moveTo>
                    <a:pt x="40" y="0"/>
                  </a:moveTo>
                  <a:lnTo>
                    <a:pt x="0" y="3"/>
                  </a:lnTo>
                  <a:lnTo>
                    <a:pt x="30" y="28"/>
                  </a:lnTo>
                  <a:lnTo>
                    <a:pt x="4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90" name="Freeform 80">
              <a:extLst>
                <a:ext uri="{FF2B5EF4-FFF2-40B4-BE49-F238E27FC236}">
                  <a16:creationId xmlns="" xmlns:a16="http://schemas.microsoft.com/office/drawing/2014/main" id="{17B05C31-FCF1-4F40-AF6D-CAF1A493C0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112"/>
              <a:ext cx="41" cy="63"/>
            </a:xfrm>
            <a:custGeom>
              <a:avLst/>
              <a:gdLst>
                <a:gd name="T0" fmla="*/ 8 w 21"/>
                <a:gd name="T1" fmla="*/ 10 h 33"/>
                <a:gd name="T2" fmla="*/ 4 w 21"/>
                <a:gd name="T3" fmla="*/ 12 h 33"/>
                <a:gd name="T4" fmla="*/ 2 w 21"/>
                <a:gd name="T5" fmla="*/ 15 h 33"/>
                <a:gd name="T6" fmla="*/ 1 w 21"/>
                <a:gd name="T7" fmla="*/ 20 h 33"/>
                <a:gd name="T8" fmla="*/ 1 w 21"/>
                <a:gd name="T9" fmla="*/ 23 h 33"/>
                <a:gd name="T10" fmla="*/ 2 w 21"/>
                <a:gd name="T11" fmla="*/ 27 h 33"/>
                <a:gd name="T12" fmla="*/ 9 w 21"/>
                <a:gd name="T13" fmla="*/ 32 h 33"/>
                <a:gd name="T14" fmla="*/ 13 w 21"/>
                <a:gd name="T15" fmla="*/ 33 h 33"/>
                <a:gd name="T16" fmla="*/ 16 w 21"/>
                <a:gd name="T17" fmla="*/ 33 h 33"/>
                <a:gd name="T18" fmla="*/ 19 w 21"/>
                <a:gd name="T19" fmla="*/ 30 h 33"/>
                <a:gd name="T20" fmla="*/ 20 w 21"/>
                <a:gd name="T21" fmla="*/ 27 h 33"/>
                <a:gd name="T22" fmla="*/ 21 w 21"/>
                <a:gd name="T23" fmla="*/ 25 h 33"/>
                <a:gd name="T24" fmla="*/ 20 w 21"/>
                <a:gd name="T25" fmla="*/ 20 h 33"/>
                <a:gd name="T26" fmla="*/ 14 w 21"/>
                <a:gd name="T27" fmla="*/ 16 h 33"/>
                <a:gd name="T28" fmla="*/ 15 w 21"/>
                <a:gd name="T29" fmla="*/ 12 h 33"/>
                <a:gd name="T30" fmla="*/ 17 w 21"/>
                <a:gd name="T31" fmla="*/ 11 h 33"/>
                <a:gd name="T32" fmla="*/ 18 w 21"/>
                <a:gd name="T33" fmla="*/ 8 h 33"/>
                <a:gd name="T34" fmla="*/ 18 w 21"/>
                <a:gd name="T35" fmla="*/ 5 h 33"/>
                <a:gd name="T36" fmla="*/ 18 w 21"/>
                <a:gd name="T37" fmla="*/ 2 h 33"/>
                <a:gd name="T38" fmla="*/ 15 w 21"/>
                <a:gd name="T39" fmla="*/ 3 h 33"/>
                <a:gd name="T40" fmla="*/ 10 w 21"/>
                <a:gd name="T41" fmla="*/ 8 h 33"/>
                <a:gd name="T42" fmla="*/ 9 w 21"/>
                <a:gd name="T43" fmla="*/ 9 h 33"/>
                <a:gd name="T44" fmla="*/ 8 w 21"/>
                <a:gd name="T45" fmla="*/ 1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1" h="33">
                  <a:moveTo>
                    <a:pt x="8" y="10"/>
                  </a:moveTo>
                  <a:cubicBezTo>
                    <a:pt x="6" y="10"/>
                    <a:pt x="4" y="12"/>
                    <a:pt x="4" y="12"/>
                  </a:cubicBezTo>
                  <a:cubicBezTo>
                    <a:pt x="2" y="14"/>
                    <a:pt x="2" y="15"/>
                    <a:pt x="2" y="15"/>
                  </a:cubicBezTo>
                  <a:cubicBezTo>
                    <a:pt x="2" y="16"/>
                    <a:pt x="1" y="20"/>
                    <a:pt x="1" y="20"/>
                  </a:cubicBezTo>
                  <a:cubicBezTo>
                    <a:pt x="1" y="20"/>
                    <a:pt x="0" y="23"/>
                    <a:pt x="1" y="23"/>
                  </a:cubicBezTo>
                  <a:cubicBezTo>
                    <a:pt x="1" y="24"/>
                    <a:pt x="2" y="26"/>
                    <a:pt x="2" y="27"/>
                  </a:cubicBezTo>
                  <a:cubicBezTo>
                    <a:pt x="4" y="29"/>
                    <a:pt x="9" y="32"/>
                    <a:pt x="9" y="32"/>
                  </a:cubicBezTo>
                  <a:cubicBezTo>
                    <a:pt x="10" y="33"/>
                    <a:pt x="12" y="33"/>
                    <a:pt x="13" y="33"/>
                  </a:cubicBezTo>
                  <a:cubicBezTo>
                    <a:pt x="14" y="33"/>
                    <a:pt x="15" y="33"/>
                    <a:pt x="16" y="33"/>
                  </a:cubicBezTo>
                  <a:cubicBezTo>
                    <a:pt x="19" y="33"/>
                    <a:pt x="19" y="30"/>
                    <a:pt x="19" y="30"/>
                  </a:cubicBezTo>
                  <a:cubicBezTo>
                    <a:pt x="19" y="28"/>
                    <a:pt x="20" y="27"/>
                    <a:pt x="20" y="27"/>
                  </a:cubicBezTo>
                  <a:cubicBezTo>
                    <a:pt x="21" y="26"/>
                    <a:pt x="21" y="25"/>
                    <a:pt x="21" y="25"/>
                  </a:cubicBezTo>
                  <a:cubicBezTo>
                    <a:pt x="20" y="23"/>
                    <a:pt x="20" y="20"/>
                    <a:pt x="20" y="20"/>
                  </a:cubicBezTo>
                  <a:cubicBezTo>
                    <a:pt x="18" y="19"/>
                    <a:pt x="14" y="16"/>
                    <a:pt x="14" y="16"/>
                  </a:cubicBezTo>
                  <a:cubicBezTo>
                    <a:pt x="12" y="12"/>
                    <a:pt x="15" y="12"/>
                    <a:pt x="15" y="12"/>
                  </a:cubicBezTo>
                  <a:cubicBezTo>
                    <a:pt x="16" y="12"/>
                    <a:pt x="17" y="11"/>
                    <a:pt x="17" y="11"/>
                  </a:cubicBezTo>
                  <a:cubicBezTo>
                    <a:pt x="19" y="11"/>
                    <a:pt x="18" y="8"/>
                    <a:pt x="18" y="8"/>
                  </a:cubicBezTo>
                  <a:cubicBezTo>
                    <a:pt x="18" y="6"/>
                    <a:pt x="18" y="5"/>
                    <a:pt x="18" y="5"/>
                  </a:cubicBezTo>
                  <a:cubicBezTo>
                    <a:pt x="19" y="2"/>
                    <a:pt x="18" y="2"/>
                    <a:pt x="18" y="2"/>
                  </a:cubicBezTo>
                  <a:cubicBezTo>
                    <a:pt x="17" y="0"/>
                    <a:pt x="15" y="3"/>
                    <a:pt x="15" y="3"/>
                  </a:cubicBezTo>
                  <a:cubicBezTo>
                    <a:pt x="14" y="4"/>
                    <a:pt x="10" y="8"/>
                    <a:pt x="10" y="8"/>
                  </a:cubicBezTo>
                  <a:cubicBezTo>
                    <a:pt x="10" y="8"/>
                    <a:pt x="9" y="9"/>
                    <a:pt x="9" y="9"/>
                  </a:cubicBezTo>
                  <a:cubicBezTo>
                    <a:pt x="8" y="10"/>
                    <a:pt x="8" y="10"/>
                    <a:pt x="8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91" name="Freeform 81">
              <a:extLst>
                <a:ext uri="{FF2B5EF4-FFF2-40B4-BE49-F238E27FC236}">
                  <a16:creationId xmlns="" xmlns:a16="http://schemas.microsoft.com/office/drawing/2014/main" id="{9A0D972D-8ADF-DA43-BD15-A46EF95EC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2049"/>
              <a:ext cx="9" cy="21"/>
            </a:xfrm>
            <a:custGeom>
              <a:avLst/>
              <a:gdLst>
                <a:gd name="T0" fmla="*/ 0 w 5"/>
                <a:gd name="T1" fmla="*/ 0 h 11"/>
                <a:gd name="T2" fmla="*/ 2 w 5"/>
                <a:gd name="T3" fmla="*/ 5 h 11"/>
                <a:gd name="T4" fmla="*/ 3 w 5"/>
                <a:gd name="T5" fmla="*/ 7 h 11"/>
                <a:gd name="T6" fmla="*/ 3 w 5"/>
                <a:gd name="T7" fmla="*/ 10 h 11"/>
                <a:gd name="T8" fmla="*/ 5 w 5"/>
                <a:gd name="T9" fmla="*/ 9 h 11"/>
                <a:gd name="T10" fmla="*/ 4 w 5"/>
                <a:gd name="T11" fmla="*/ 3 h 11"/>
                <a:gd name="T12" fmla="*/ 3 w 5"/>
                <a:gd name="T13" fmla="*/ 0 h 11"/>
                <a:gd name="T14" fmla="*/ 0 w 5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11">
                  <a:moveTo>
                    <a:pt x="0" y="0"/>
                  </a:moveTo>
                  <a:cubicBezTo>
                    <a:pt x="1" y="3"/>
                    <a:pt x="2" y="4"/>
                    <a:pt x="2" y="5"/>
                  </a:cubicBezTo>
                  <a:cubicBezTo>
                    <a:pt x="3" y="6"/>
                    <a:pt x="3" y="7"/>
                    <a:pt x="3" y="7"/>
                  </a:cubicBezTo>
                  <a:cubicBezTo>
                    <a:pt x="4" y="9"/>
                    <a:pt x="3" y="8"/>
                    <a:pt x="3" y="10"/>
                  </a:cubicBezTo>
                  <a:cubicBezTo>
                    <a:pt x="4" y="11"/>
                    <a:pt x="4" y="10"/>
                    <a:pt x="5" y="9"/>
                  </a:cubicBezTo>
                  <a:cubicBezTo>
                    <a:pt x="4" y="8"/>
                    <a:pt x="4" y="5"/>
                    <a:pt x="4" y="3"/>
                  </a:cubicBezTo>
                  <a:cubicBezTo>
                    <a:pt x="3" y="2"/>
                    <a:pt x="3" y="1"/>
                    <a:pt x="3" y="0"/>
                  </a:cubicBezTo>
                  <a:cubicBezTo>
                    <a:pt x="2" y="0"/>
                    <a:pt x="1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92" name="Freeform 82">
              <a:extLst>
                <a:ext uri="{FF2B5EF4-FFF2-40B4-BE49-F238E27FC236}">
                  <a16:creationId xmlns="" xmlns:a16="http://schemas.microsoft.com/office/drawing/2014/main" id="{28F19C00-8219-2E45-8D9B-6C453C2A2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2064"/>
              <a:ext cx="34" cy="12"/>
            </a:xfrm>
            <a:custGeom>
              <a:avLst/>
              <a:gdLst>
                <a:gd name="T0" fmla="*/ 0 w 18"/>
                <a:gd name="T1" fmla="*/ 6 h 6"/>
                <a:gd name="T2" fmla="*/ 5 w 18"/>
                <a:gd name="T3" fmla="*/ 5 h 6"/>
                <a:gd name="T4" fmla="*/ 17 w 18"/>
                <a:gd name="T5" fmla="*/ 3 h 6"/>
                <a:gd name="T6" fmla="*/ 18 w 18"/>
                <a:gd name="T7" fmla="*/ 2 h 6"/>
                <a:gd name="T8" fmla="*/ 18 w 18"/>
                <a:gd name="T9" fmla="*/ 1 h 6"/>
                <a:gd name="T10" fmla="*/ 17 w 18"/>
                <a:gd name="T11" fmla="*/ 0 h 6"/>
                <a:gd name="T12" fmla="*/ 0 w 18"/>
                <a:gd name="T1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6">
                  <a:moveTo>
                    <a:pt x="0" y="6"/>
                  </a:moveTo>
                  <a:cubicBezTo>
                    <a:pt x="1" y="6"/>
                    <a:pt x="4" y="5"/>
                    <a:pt x="5" y="5"/>
                  </a:cubicBezTo>
                  <a:cubicBezTo>
                    <a:pt x="9" y="5"/>
                    <a:pt x="15" y="4"/>
                    <a:pt x="17" y="3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8" y="0"/>
                    <a:pt x="17" y="0"/>
                  </a:cubicBezTo>
                  <a:cubicBezTo>
                    <a:pt x="13" y="3"/>
                    <a:pt x="3" y="4"/>
                    <a:pt x="0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93" name="Freeform 83">
              <a:extLst>
                <a:ext uri="{FF2B5EF4-FFF2-40B4-BE49-F238E27FC236}">
                  <a16:creationId xmlns="" xmlns:a16="http://schemas.microsoft.com/office/drawing/2014/main" id="{D06A7B9A-8251-7643-B37A-A51EB24E7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647"/>
              <a:ext cx="63" cy="71"/>
            </a:xfrm>
            <a:custGeom>
              <a:avLst/>
              <a:gdLst>
                <a:gd name="T0" fmla="*/ 12 w 33"/>
                <a:gd name="T1" fmla="*/ 35 h 37"/>
                <a:gd name="T2" fmla="*/ 24 w 33"/>
                <a:gd name="T3" fmla="*/ 34 h 37"/>
                <a:gd name="T4" fmla="*/ 32 w 33"/>
                <a:gd name="T5" fmla="*/ 22 h 37"/>
                <a:gd name="T6" fmla="*/ 31 w 33"/>
                <a:gd name="T7" fmla="*/ 8 h 37"/>
                <a:gd name="T8" fmla="*/ 21 w 33"/>
                <a:gd name="T9" fmla="*/ 1 h 37"/>
                <a:gd name="T10" fmla="*/ 9 w 33"/>
                <a:gd name="T11" fmla="*/ 2 h 37"/>
                <a:gd name="T12" fmla="*/ 1 w 33"/>
                <a:gd name="T13" fmla="*/ 14 h 37"/>
                <a:gd name="T14" fmla="*/ 2 w 33"/>
                <a:gd name="T15" fmla="*/ 28 h 37"/>
                <a:gd name="T16" fmla="*/ 12 w 33"/>
                <a:gd name="T17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" h="37">
                  <a:moveTo>
                    <a:pt x="12" y="35"/>
                  </a:moveTo>
                  <a:cubicBezTo>
                    <a:pt x="16" y="37"/>
                    <a:pt x="20" y="36"/>
                    <a:pt x="24" y="34"/>
                  </a:cubicBezTo>
                  <a:cubicBezTo>
                    <a:pt x="27" y="32"/>
                    <a:pt x="30" y="28"/>
                    <a:pt x="32" y="22"/>
                  </a:cubicBezTo>
                  <a:cubicBezTo>
                    <a:pt x="33" y="16"/>
                    <a:pt x="33" y="12"/>
                    <a:pt x="31" y="8"/>
                  </a:cubicBezTo>
                  <a:cubicBezTo>
                    <a:pt x="29" y="4"/>
                    <a:pt x="26" y="2"/>
                    <a:pt x="21" y="1"/>
                  </a:cubicBezTo>
                  <a:cubicBezTo>
                    <a:pt x="17" y="0"/>
                    <a:pt x="13" y="0"/>
                    <a:pt x="9" y="2"/>
                  </a:cubicBezTo>
                  <a:cubicBezTo>
                    <a:pt x="5" y="4"/>
                    <a:pt x="3" y="8"/>
                    <a:pt x="1" y="14"/>
                  </a:cubicBezTo>
                  <a:cubicBezTo>
                    <a:pt x="0" y="20"/>
                    <a:pt x="0" y="24"/>
                    <a:pt x="2" y="28"/>
                  </a:cubicBezTo>
                  <a:cubicBezTo>
                    <a:pt x="4" y="32"/>
                    <a:pt x="7" y="34"/>
                    <a:pt x="12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94" name="Freeform 84">
              <a:extLst>
                <a:ext uri="{FF2B5EF4-FFF2-40B4-BE49-F238E27FC236}">
                  <a16:creationId xmlns="" xmlns:a16="http://schemas.microsoft.com/office/drawing/2014/main" id="{D0660727-48B1-6E48-8682-5A800255A7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3" y="521"/>
              <a:ext cx="1726" cy="1733"/>
            </a:xfrm>
            <a:custGeom>
              <a:avLst/>
              <a:gdLst>
                <a:gd name="T0" fmla="*/ 811 w 904"/>
                <a:gd name="T1" fmla="*/ 404 h 905"/>
                <a:gd name="T2" fmla="*/ 773 w 904"/>
                <a:gd name="T3" fmla="*/ 280 h 905"/>
                <a:gd name="T4" fmla="*/ 778 w 904"/>
                <a:gd name="T5" fmla="*/ 210 h 905"/>
                <a:gd name="T6" fmla="*/ 721 w 904"/>
                <a:gd name="T7" fmla="*/ 187 h 905"/>
                <a:gd name="T8" fmla="*/ 685 w 904"/>
                <a:gd name="T9" fmla="*/ 149 h 905"/>
                <a:gd name="T10" fmla="*/ 616 w 904"/>
                <a:gd name="T11" fmla="*/ 113 h 905"/>
                <a:gd name="T12" fmla="*/ 564 w 904"/>
                <a:gd name="T13" fmla="*/ 108 h 905"/>
                <a:gd name="T14" fmla="*/ 460 w 904"/>
                <a:gd name="T15" fmla="*/ 45 h 905"/>
                <a:gd name="T16" fmla="*/ 374 w 904"/>
                <a:gd name="T17" fmla="*/ 52 h 905"/>
                <a:gd name="T18" fmla="*/ 347 w 904"/>
                <a:gd name="T19" fmla="*/ 78 h 905"/>
                <a:gd name="T20" fmla="*/ 361 w 904"/>
                <a:gd name="T21" fmla="*/ 92 h 905"/>
                <a:gd name="T22" fmla="*/ 311 w 904"/>
                <a:gd name="T23" fmla="*/ 104 h 905"/>
                <a:gd name="T24" fmla="*/ 249 w 904"/>
                <a:gd name="T25" fmla="*/ 97 h 905"/>
                <a:gd name="T26" fmla="*/ 174 w 904"/>
                <a:gd name="T27" fmla="*/ 151 h 905"/>
                <a:gd name="T28" fmla="*/ 120 w 904"/>
                <a:gd name="T29" fmla="*/ 211 h 905"/>
                <a:gd name="T30" fmla="*/ 120 w 904"/>
                <a:gd name="T31" fmla="*/ 282 h 905"/>
                <a:gd name="T32" fmla="*/ 131 w 904"/>
                <a:gd name="T33" fmla="*/ 289 h 905"/>
                <a:gd name="T34" fmla="*/ 95 w 904"/>
                <a:gd name="T35" fmla="*/ 411 h 905"/>
                <a:gd name="T36" fmla="*/ 40 w 904"/>
                <a:gd name="T37" fmla="*/ 454 h 905"/>
                <a:gd name="T38" fmla="*/ 50 w 904"/>
                <a:gd name="T39" fmla="*/ 519 h 905"/>
                <a:gd name="T40" fmla="*/ 101 w 904"/>
                <a:gd name="T41" fmla="*/ 526 h 905"/>
                <a:gd name="T42" fmla="*/ 237 w 904"/>
                <a:gd name="T43" fmla="*/ 764 h 905"/>
                <a:gd name="T44" fmla="*/ 217 w 904"/>
                <a:gd name="T45" fmla="*/ 741 h 905"/>
                <a:gd name="T46" fmla="*/ 195 w 904"/>
                <a:gd name="T47" fmla="*/ 742 h 905"/>
                <a:gd name="T48" fmla="*/ 288 w 904"/>
                <a:gd name="T49" fmla="*/ 830 h 905"/>
                <a:gd name="T50" fmla="*/ 283 w 904"/>
                <a:gd name="T51" fmla="*/ 801 h 905"/>
                <a:gd name="T52" fmla="*/ 308 w 904"/>
                <a:gd name="T53" fmla="*/ 811 h 905"/>
                <a:gd name="T54" fmla="*/ 316 w 904"/>
                <a:gd name="T55" fmla="*/ 787 h 905"/>
                <a:gd name="T56" fmla="*/ 309 w 904"/>
                <a:gd name="T57" fmla="*/ 843 h 905"/>
                <a:gd name="T58" fmla="*/ 351 w 904"/>
                <a:gd name="T59" fmla="*/ 858 h 905"/>
                <a:gd name="T60" fmla="*/ 420 w 904"/>
                <a:gd name="T61" fmla="*/ 807 h 905"/>
                <a:gd name="T62" fmla="*/ 412 w 904"/>
                <a:gd name="T63" fmla="*/ 875 h 905"/>
                <a:gd name="T64" fmla="*/ 399 w 904"/>
                <a:gd name="T65" fmla="*/ 866 h 905"/>
                <a:gd name="T66" fmla="*/ 429 w 904"/>
                <a:gd name="T67" fmla="*/ 859 h 905"/>
                <a:gd name="T68" fmla="*/ 478 w 904"/>
                <a:gd name="T69" fmla="*/ 857 h 905"/>
                <a:gd name="T70" fmla="*/ 476 w 904"/>
                <a:gd name="T71" fmla="*/ 832 h 905"/>
                <a:gd name="T72" fmla="*/ 528 w 904"/>
                <a:gd name="T73" fmla="*/ 866 h 905"/>
                <a:gd name="T74" fmla="*/ 485 w 904"/>
                <a:gd name="T75" fmla="*/ 851 h 905"/>
                <a:gd name="T76" fmla="*/ 515 w 904"/>
                <a:gd name="T77" fmla="*/ 820 h 905"/>
                <a:gd name="T78" fmla="*/ 598 w 904"/>
                <a:gd name="T79" fmla="*/ 840 h 905"/>
                <a:gd name="T80" fmla="*/ 587 w 904"/>
                <a:gd name="T81" fmla="*/ 835 h 905"/>
                <a:gd name="T82" fmla="*/ 583 w 904"/>
                <a:gd name="T83" fmla="*/ 805 h 905"/>
                <a:gd name="T84" fmla="*/ 599 w 904"/>
                <a:gd name="T85" fmla="*/ 797 h 905"/>
                <a:gd name="T86" fmla="*/ 615 w 904"/>
                <a:gd name="T87" fmla="*/ 825 h 905"/>
                <a:gd name="T88" fmla="*/ 655 w 904"/>
                <a:gd name="T89" fmla="*/ 793 h 905"/>
                <a:gd name="T90" fmla="*/ 653 w 904"/>
                <a:gd name="T91" fmla="*/ 761 h 905"/>
                <a:gd name="T92" fmla="*/ 663 w 904"/>
                <a:gd name="T93" fmla="*/ 752 h 905"/>
                <a:gd name="T94" fmla="*/ 667 w 904"/>
                <a:gd name="T95" fmla="*/ 737 h 905"/>
                <a:gd name="T96" fmla="*/ 675 w 904"/>
                <a:gd name="T97" fmla="*/ 737 h 905"/>
                <a:gd name="T98" fmla="*/ 676 w 904"/>
                <a:gd name="T99" fmla="*/ 722 h 905"/>
                <a:gd name="T100" fmla="*/ 690 w 904"/>
                <a:gd name="T101" fmla="*/ 738 h 905"/>
                <a:gd name="T102" fmla="*/ 665 w 904"/>
                <a:gd name="T103" fmla="*/ 771 h 905"/>
                <a:gd name="T104" fmla="*/ 688 w 904"/>
                <a:gd name="T105" fmla="*/ 807 h 905"/>
                <a:gd name="T106" fmla="*/ 679 w 904"/>
                <a:gd name="T107" fmla="*/ 769 h 905"/>
                <a:gd name="T108" fmla="*/ 705 w 904"/>
                <a:gd name="T109" fmla="*/ 766 h 905"/>
                <a:gd name="T110" fmla="*/ 777 w 904"/>
                <a:gd name="T111" fmla="*/ 296 h 905"/>
                <a:gd name="T112" fmla="*/ 809 w 904"/>
                <a:gd name="T113" fmla="*/ 386 h 905"/>
                <a:gd name="T114" fmla="*/ 842 w 904"/>
                <a:gd name="T115" fmla="*/ 517 h 905"/>
                <a:gd name="T116" fmla="*/ 806 w 904"/>
                <a:gd name="T117" fmla="*/ 478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04" h="905">
                  <a:moveTo>
                    <a:pt x="452" y="0"/>
                  </a:moveTo>
                  <a:cubicBezTo>
                    <a:pt x="202" y="0"/>
                    <a:pt x="0" y="203"/>
                    <a:pt x="0" y="453"/>
                  </a:cubicBezTo>
                  <a:cubicBezTo>
                    <a:pt x="0" y="703"/>
                    <a:pt x="202" y="905"/>
                    <a:pt x="452" y="905"/>
                  </a:cubicBezTo>
                  <a:cubicBezTo>
                    <a:pt x="702" y="905"/>
                    <a:pt x="904" y="703"/>
                    <a:pt x="904" y="453"/>
                  </a:cubicBezTo>
                  <a:cubicBezTo>
                    <a:pt x="904" y="203"/>
                    <a:pt x="702" y="0"/>
                    <a:pt x="452" y="0"/>
                  </a:cubicBezTo>
                  <a:close/>
                  <a:moveTo>
                    <a:pt x="857" y="430"/>
                  </a:moveTo>
                  <a:cubicBezTo>
                    <a:pt x="849" y="431"/>
                    <a:pt x="849" y="431"/>
                    <a:pt x="849" y="431"/>
                  </a:cubicBezTo>
                  <a:cubicBezTo>
                    <a:pt x="845" y="400"/>
                    <a:pt x="845" y="400"/>
                    <a:pt x="845" y="400"/>
                  </a:cubicBezTo>
                  <a:cubicBezTo>
                    <a:pt x="834" y="402"/>
                    <a:pt x="834" y="402"/>
                    <a:pt x="834" y="402"/>
                  </a:cubicBezTo>
                  <a:cubicBezTo>
                    <a:pt x="837" y="430"/>
                    <a:pt x="837" y="430"/>
                    <a:pt x="837" y="430"/>
                  </a:cubicBezTo>
                  <a:cubicBezTo>
                    <a:pt x="828" y="431"/>
                    <a:pt x="828" y="431"/>
                    <a:pt x="828" y="431"/>
                  </a:cubicBezTo>
                  <a:cubicBezTo>
                    <a:pt x="825" y="403"/>
                    <a:pt x="825" y="403"/>
                    <a:pt x="825" y="403"/>
                  </a:cubicBezTo>
                  <a:cubicBezTo>
                    <a:pt x="811" y="404"/>
                    <a:pt x="811" y="404"/>
                    <a:pt x="811" y="404"/>
                  </a:cubicBezTo>
                  <a:cubicBezTo>
                    <a:pt x="815" y="436"/>
                    <a:pt x="815" y="436"/>
                    <a:pt x="815" y="436"/>
                  </a:cubicBezTo>
                  <a:cubicBezTo>
                    <a:pt x="806" y="437"/>
                    <a:pt x="806" y="437"/>
                    <a:pt x="806" y="437"/>
                  </a:cubicBezTo>
                  <a:cubicBezTo>
                    <a:pt x="802" y="394"/>
                    <a:pt x="802" y="394"/>
                    <a:pt x="802" y="394"/>
                  </a:cubicBezTo>
                  <a:cubicBezTo>
                    <a:pt x="853" y="388"/>
                    <a:pt x="853" y="388"/>
                    <a:pt x="853" y="388"/>
                  </a:cubicBezTo>
                  <a:lnTo>
                    <a:pt x="857" y="430"/>
                  </a:lnTo>
                  <a:close/>
                  <a:moveTo>
                    <a:pt x="798" y="241"/>
                  </a:moveTo>
                  <a:cubicBezTo>
                    <a:pt x="801" y="246"/>
                    <a:pt x="803" y="250"/>
                    <a:pt x="804" y="253"/>
                  </a:cubicBezTo>
                  <a:cubicBezTo>
                    <a:pt x="804" y="256"/>
                    <a:pt x="804" y="258"/>
                    <a:pt x="803" y="261"/>
                  </a:cubicBezTo>
                  <a:cubicBezTo>
                    <a:pt x="802" y="264"/>
                    <a:pt x="800" y="266"/>
                    <a:pt x="797" y="267"/>
                  </a:cubicBezTo>
                  <a:cubicBezTo>
                    <a:pt x="794" y="270"/>
                    <a:pt x="791" y="270"/>
                    <a:pt x="787" y="269"/>
                  </a:cubicBezTo>
                  <a:cubicBezTo>
                    <a:pt x="784" y="268"/>
                    <a:pt x="780" y="266"/>
                    <a:pt x="777" y="262"/>
                  </a:cubicBezTo>
                  <a:cubicBezTo>
                    <a:pt x="777" y="265"/>
                    <a:pt x="777" y="267"/>
                    <a:pt x="777" y="270"/>
                  </a:cubicBezTo>
                  <a:cubicBezTo>
                    <a:pt x="776" y="272"/>
                    <a:pt x="775" y="275"/>
                    <a:pt x="773" y="280"/>
                  </a:cubicBezTo>
                  <a:cubicBezTo>
                    <a:pt x="768" y="291"/>
                    <a:pt x="768" y="291"/>
                    <a:pt x="768" y="291"/>
                  </a:cubicBezTo>
                  <a:cubicBezTo>
                    <a:pt x="761" y="279"/>
                    <a:pt x="761" y="279"/>
                    <a:pt x="761" y="279"/>
                  </a:cubicBezTo>
                  <a:cubicBezTo>
                    <a:pt x="766" y="266"/>
                    <a:pt x="766" y="266"/>
                    <a:pt x="766" y="266"/>
                  </a:cubicBezTo>
                  <a:cubicBezTo>
                    <a:pt x="768" y="262"/>
                    <a:pt x="769" y="259"/>
                    <a:pt x="769" y="257"/>
                  </a:cubicBezTo>
                  <a:cubicBezTo>
                    <a:pt x="770" y="256"/>
                    <a:pt x="770" y="254"/>
                    <a:pt x="770" y="253"/>
                  </a:cubicBezTo>
                  <a:cubicBezTo>
                    <a:pt x="769" y="252"/>
                    <a:pt x="768" y="250"/>
                    <a:pt x="767" y="248"/>
                  </a:cubicBezTo>
                  <a:cubicBezTo>
                    <a:pt x="766" y="246"/>
                    <a:pt x="766" y="246"/>
                    <a:pt x="766" y="246"/>
                  </a:cubicBezTo>
                  <a:cubicBezTo>
                    <a:pt x="747" y="257"/>
                    <a:pt x="747" y="257"/>
                    <a:pt x="747" y="257"/>
                  </a:cubicBezTo>
                  <a:cubicBezTo>
                    <a:pt x="741" y="247"/>
                    <a:pt x="741" y="247"/>
                    <a:pt x="741" y="247"/>
                  </a:cubicBezTo>
                  <a:cubicBezTo>
                    <a:pt x="785" y="220"/>
                    <a:pt x="785" y="220"/>
                    <a:pt x="785" y="220"/>
                  </a:cubicBezTo>
                  <a:lnTo>
                    <a:pt x="798" y="241"/>
                  </a:lnTo>
                  <a:close/>
                  <a:moveTo>
                    <a:pt x="750" y="176"/>
                  </a:moveTo>
                  <a:cubicBezTo>
                    <a:pt x="778" y="210"/>
                    <a:pt x="778" y="210"/>
                    <a:pt x="778" y="210"/>
                  </a:cubicBezTo>
                  <a:cubicBezTo>
                    <a:pt x="771" y="216"/>
                    <a:pt x="771" y="216"/>
                    <a:pt x="771" y="216"/>
                  </a:cubicBezTo>
                  <a:cubicBezTo>
                    <a:pt x="761" y="203"/>
                    <a:pt x="761" y="203"/>
                    <a:pt x="761" y="203"/>
                  </a:cubicBezTo>
                  <a:cubicBezTo>
                    <a:pt x="728" y="230"/>
                    <a:pt x="728" y="230"/>
                    <a:pt x="728" y="230"/>
                  </a:cubicBezTo>
                  <a:cubicBezTo>
                    <a:pt x="720" y="222"/>
                    <a:pt x="720" y="222"/>
                    <a:pt x="720" y="222"/>
                  </a:cubicBezTo>
                  <a:cubicBezTo>
                    <a:pt x="754" y="194"/>
                    <a:pt x="754" y="194"/>
                    <a:pt x="754" y="194"/>
                  </a:cubicBezTo>
                  <a:cubicBezTo>
                    <a:pt x="743" y="181"/>
                    <a:pt x="743" y="181"/>
                    <a:pt x="743" y="181"/>
                  </a:cubicBezTo>
                  <a:lnTo>
                    <a:pt x="750" y="176"/>
                  </a:lnTo>
                  <a:close/>
                  <a:moveTo>
                    <a:pt x="742" y="168"/>
                  </a:moveTo>
                  <a:cubicBezTo>
                    <a:pt x="736" y="174"/>
                    <a:pt x="736" y="174"/>
                    <a:pt x="736" y="174"/>
                  </a:cubicBezTo>
                  <a:cubicBezTo>
                    <a:pt x="713" y="153"/>
                    <a:pt x="713" y="153"/>
                    <a:pt x="713" y="153"/>
                  </a:cubicBezTo>
                  <a:cubicBezTo>
                    <a:pt x="706" y="162"/>
                    <a:pt x="706" y="162"/>
                    <a:pt x="706" y="162"/>
                  </a:cubicBezTo>
                  <a:cubicBezTo>
                    <a:pt x="726" y="181"/>
                    <a:pt x="726" y="181"/>
                    <a:pt x="726" y="181"/>
                  </a:cubicBezTo>
                  <a:cubicBezTo>
                    <a:pt x="721" y="187"/>
                    <a:pt x="721" y="187"/>
                    <a:pt x="721" y="187"/>
                  </a:cubicBezTo>
                  <a:cubicBezTo>
                    <a:pt x="700" y="168"/>
                    <a:pt x="700" y="168"/>
                    <a:pt x="700" y="168"/>
                  </a:cubicBezTo>
                  <a:cubicBezTo>
                    <a:pt x="690" y="178"/>
                    <a:pt x="690" y="178"/>
                    <a:pt x="690" y="178"/>
                  </a:cubicBezTo>
                  <a:cubicBezTo>
                    <a:pt x="713" y="200"/>
                    <a:pt x="713" y="200"/>
                    <a:pt x="713" y="200"/>
                  </a:cubicBezTo>
                  <a:cubicBezTo>
                    <a:pt x="708" y="206"/>
                    <a:pt x="708" y="206"/>
                    <a:pt x="708" y="206"/>
                  </a:cubicBezTo>
                  <a:cubicBezTo>
                    <a:pt x="676" y="177"/>
                    <a:pt x="676" y="177"/>
                    <a:pt x="676" y="177"/>
                  </a:cubicBezTo>
                  <a:cubicBezTo>
                    <a:pt x="711" y="139"/>
                    <a:pt x="711" y="139"/>
                    <a:pt x="711" y="139"/>
                  </a:cubicBezTo>
                  <a:lnTo>
                    <a:pt x="742" y="168"/>
                  </a:lnTo>
                  <a:close/>
                  <a:moveTo>
                    <a:pt x="664" y="106"/>
                  </a:moveTo>
                  <a:cubicBezTo>
                    <a:pt x="679" y="116"/>
                    <a:pt x="679" y="116"/>
                    <a:pt x="679" y="116"/>
                  </a:cubicBezTo>
                  <a:cubicBezTo>
                    <a:pt x="685" y="120"/>
                    <a:pt x="689" y="123"/>
                    <a:pt x="690" y="124"/>
                  </a:cubicBezTo>
                  <a:cubicBezTo>
                    <a:pt x="692" y="127"/>
                    <a:pt x="693" y="130"/>
                    <a:pt x="694" y="133"/>
                  </a:cubicBezTo>
                  <a:cubicBezTo>
                    <a:pt x="694" y="137"/>
                    <a:pt x="693" y="140"/>
                    <a:pt x="691" y="143"/>
                  </a:cubicBezTo>
                  <a:cubicBezTo>
                    <a:pt x="689" y="146"/>
                    <a:pt x="687" y="148"/>
                    <a:pt x="685" y="149"/>
                  </a:cubicBezTo>
                  <a:cubicBezTo>
                    <a:pt x="682" y="150"/>
                    <a:pt x="680" y="150"/>
                    <a:pt x="678" y="150"/>
                  </a:cubicBezTo>
                  <a:cubicBezTo>
                    <a:pt x="676" y="150"/>
                    <a:pt x="673" y="150"/>
                    <a:pt x="672" y="149"/>
                  </a:cubicBezTo>
                  <a:cubicBezTo>
                    <a:pt x="669" y="148"/>
                    <a:pt x="666" y="146"/>
                    <a:pt x="661" y="143"/>
                  </a:cubicBezTo>
                  <a:cubicBezTo>
                    <a:pt x="655" y="138"/>
                    <a:pt x="655" y="138"/>
                    <a:pt x="655" y="138"/>
                  </a:cubicBezTo>
                  <a:cubicBezTo>
                    <a:pt x="644" y="154"/>
                    <a:pt x="644" y="154"/>
                    <a:pt x="644" y="154"/>
                  </a:cubicBezTo>
                  <a:cubicBezTo>
                    <a:pt x="635" y="148"/>
                    <a:pt x="635" y="148"/>
                    <a:pt x="635" y="148"/>
                  </a:cubicBezTo>
                  <a:lnTo>
                    <a:pt x="664" y="106"/>
                  </a:lnTo>
                  <a:close/>
                  <a:moveTo>
                    <a:pt x="631" y="87"/>
                  </a:moveTo>
                  <a:cubicBezTo>
                    <a:pt x="628" y="95"/>
                    <a:pt x="628" y="95"/>
                    <a:pt x="628" y="95"/>
                  </a:cubicBezTo>
                  <a:cubicBezTo>
                    <a:pt x="603" y="84"/>
                    <a:pt x="603" y="84"/>
                    <a:pt x="603" y="84"/>
                  </a:cubicBezTo>
                  <a:cubicBezTo>
                    <a:pt x="598" y="95"/>
                    <a:pt x="598" y="95"/>
                    <a:pt x="598" y="95"/>
                  </a:cubicBezTo>
                  <a:cubicBezTo>
                    <a:pt x="620" y="105"/>
                    <a:pt x="620" y="105"/>
                    <a:pt x="620" y="105"/>
                  </a:cubicBezTo>
                  <a:cubicBezTo>
                    <a:pt x="616" y="113"/>
                    <a:pt x="616" y="113"/>
                    <a:pt x="616" y="113"/>
                  </a:cubicBezTo>
                  <a:cubicBezTo>
                    <a:pt x="594" y="103"/>
                    <a:pt x="594" y="103"/>
                    <a:pt x="594" y="103"/>
                  </a:cubicBezTo>
                  <a:cubicBezTo>
                    <a:pt x="585" y="124"/>
                    <a:pt x="585" y="124"/>
                    <a:pt x="585" y="124"/>
                  </a:cubicBezTo>
                  <a:cubicBezTo>
                    <a:pt x="575" y="119"/>
                    <a:pt x="575" y="119"/>
                    <a:pt x="575" y="119"/>
                  </a:cubicBezTo>
                  <a:cubicBezTo>
                    <a:pt x="596" y="72"/>
                    <a:pt x="596" y="72"/>
                    <a:pt x="596" y="72"/>
                  </a:cubicBezTo>
                  <a:lnTo>
                    <a:pt x="631" y="87"/>
                  </a:lnTo>
                  <a:close/>
                  <a:moveTo>
                    <a:pt x="523" y="77"/>
                  </a:moveTo>
                  <a:cubicBezTo>
                    <a:pt x="524" y="72"/>
                    <a:pt x="526" y="68"/>
                    <a:pt x="529" y="65"/>
                  </a:cubicBezTo>
                  <a:cubicBezTo>
                    <a:pt x="531" y="63"/>
                    <a:pt x="533" y="61"/>
                    <a:pt x="536" y="60"/>
                  </a:cubicBezTo>
                  <a:cubicBezTo>
                    <a:pt x="538" y="58"/>
                    <a:pt x="541" y="57"/>
                    <a:pt x="544" y="57"/>
                  </a:cubicBezTo>
                  <a:cubicBezTo>
                    <a:pt x="548" y="57"/>
                    <a:pt x="552" y="57"/>
                    <a:pt x="556" y="58"/>
                  </a:cubicBezTo>
                  <a:cubicBezTo>
                    <a:pt x="564" y="60"/>
                    <a:pt x="570" y="64"/>
                    <a:pt x="574" y="70"/>
                  </a:cubicBezTo>
                  <a:cubicBezTo>
                    <a:pt x="578" y="76"/>
                    <a:pt x="578" y="83"/>
                    <a:pt x="576" y="91"/>
                  </a:cubicBezTo>
                  <a:cubicBezTo>
                    <a:pt x="574" y="99"/>
                    <a:pt x="570" y="105"/>
                    <a:pt x="564" y="108"/>
                  </a:cubicBezTo>
                  <a:cubicBezTo>
                    <a:pt x="558" y="112"/>
                    <a:pt x="551" y="112"/>
                    <a:pt x="542" y="110"/>
                  </a:cubicBezTo>
                  <a:cubicBezTo>
                    <a:pt x="534" y="108"/>
                    <a:pt x="528" y="104"/>
                    <a:pt x="525" y="98"/>
                  </a:cubicBezTo>
                  <a:cubicBezTo>
                    <a:pt x="521" y="92"/>
                    <a:pt x="521" y="85"/>
                    <a:pt x="523" y="77"/>
                  </a:cubicBezTo>
                  <a:close/>
                  <a:moveTo>
                    <a:pt x="460" y="45"/>
                  </a:moveTo>
                  <a:cubicBezTo>
                    <a:pt x="472" y="66"/>
                    <a:pt x="472" y="66"/>
                    <a:pt x="472" y="66"/>
                  </a:cubicBezTo>
                  <a:cubicBezTo>
                    <a:pt x="486" y="46"/>
                    <a:pt x="486" y="46"/>
                    <a:pt x="486" y="46"/>
                  </a:cubicBezTo>
                  <a:cubicBezTo>
                    <a:pt x="499" y="47"/>
                    <a:pt x="499" y="47"/>
                    <a:pt x="499" y="47"/>
                  </a:cubicBezTo>
                  <a:cubicBezTo>
                    <a:pt x="477" y="76"/>
                    <a:pt x="477" y="76"/>
                    <a:pt x="477" y="76"/>
                  </a:cubicBezTo>
                  <a:cubicBezTo>
                    <a:pt x="475" y="97"/>
                    <a:pt x="475" y="97"/>
                    <a:pt x="475" y="97"/>
                  </a:cubicBezTo>
                  <a:cubicBezTo>
                    <a:pt x="464" y="97"/>
                    <a:pt x="464" y="97"/>
                    <a:pt x="464" y="97"/>
                  </a:cubicBezTo>
                  <a:cubicBezTo>
                    <a:pt x="465" y="75"/>
                    <a:pt x="465" y="75"/>
                    <a:pt x="465" y="75"/>
                  </a:cubicBezTo>
                  <a:cubicBezTo>
                    <a:pt x="446" y="44"/>
                    <a:pt x="446" y="44"/>
                    <a:pt x="446" y="44"/>
                  </a:cubicBezTo>
                  <a:lnTo>
                    <a:pt x="460" y="45"/>
                  </a:lnTo>
                  <a:close/>
                  <a:moveTo>
                    <a:pt x="440" y="44"/>
                  </a:moveTo>
                  <a:cubicBezTo>
                    <a:pt x="441" y="53"/>
                    <a:pt x="441" y="53"/>
                    <a:pt x="441" y="53"/>
                  </a:cubicBezTo>
                  <a:cubicBezTo>
                    <a:pt x="424" y="54"/>
                    <a:pt x="424" y="54"/>
                    <a:pt x="424" y="54"/>
                  </a:cubicBezTo>
                  <a:cubicBezTo>
                    <a:pt x="427" y="97"/>
                    <a:pt x="427" y="97"/>
                    <a:pt x="427" y="97"/>
                  </a:cubicBezTo>
                  <a:cubicBezTo>
                    <a:pt x="416" y="98"/>
                    <a:pt x="416" y="98"/>
                    <a:pt x="416" y="98"/>
                  </a:cubicBezTo>
                  <a:cubicBezTo>
                    <a:pt x="413" y="55"/>
                    <a:pt x="413" y="55"/>
                    <a:pt x="413" y="55"/>
                  </a:cubicBezTo>
                  <a:cubicBezTo>
                    <a:pt x="396" y="57"/>
                    <a:pt x="396" y="57"/>
                    <a:pt x="396" y="57"/>
                  </a:cubicBezTo>
                  <a:cubicBezTo>
                    <a:pt x="395" y="48"/>
                    <a:pt x="395" y="48"/>
                    <a:pt x="395" y="48"/>
                  </a:cubicBezTo>
                  <a:lnTo>
                    <a:pt x="440" y="44"/>
                  </a:lnTo>
                  <a:close/>
                  <a:moveTo>
                    <a:pt x="386" y="50"/>
                  </a:moveTo>
                  <a:cubicBezTo>
                    <a:pt x="394" y="101"/>
                    <a:pt x="394" y="101"/>
                    <a:pt x="394" y="101"/>
                  </a:cubicBezTo>
                  <a:cubicBezTo>
                    <a:pt x="383" y="103"/>
                    <a:pt x="383" y="103"/>
                    <a:pt x="383" y="103"/>
                  </a:cubicBezTo>
                  <a:cubicBezTo>
                    <a:pt x="374" y="52"/>
                    <a:pt x="374" y="52"/>
                    <a:pt x="374" y="52"/>
                  </a:cubicBezTo>
                  <a:lnTo>
                    <a:pt x="386" y="50"/>
                  </a:lnTo>
                  <a:close/>
                  <a:moveTo>
                    <a:pt x="324" y="71"/>
                  </a:moveTo>
                  <a:cubicBezTo>
                    <a:pt x="325" y="68"/>
                    <a:pt x="327" y="66"/>
                    <a:pt x="329" y="64"/>
                  </a:cubicBezTo>
                  <a:cubicBezTo>
                    <a:pt x="332" y="62"/>
                    <a:pt x="335" y="60"/>
                    <a:pt x="339" y="59"/>
                  </a:cubicBezTo>
                  <a:cubicBezTo>
                    <a:pt x="346" y="57"/>
                    <a:pt x="352" y="57"/>
                    <a:pt x="356" y="59"/>
                  </a:cubicBezTo>
                  <a:cubicBezTo>
                    <a:pt x="360" y="61"/>
                    <a:pt x="363" y="64"/>
                    <a:pt x="365" y="68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353" y="69"/>
                    <a:pt x="351" y="68"/>
                    <a:pt x="349" y="67"/>
                  </a:cubicBezTo>
                  <a:cubicBezTo>
                    <a:pt x="347" y="66"/>
                    <a:pt x="345" y="66"/>
                    <a:pt x="342" y="67"/>
                  </a:cubicBezTo>
                  <a:cubicBezTo>
                    <a:pt x="338" y="68"/>
                    <a:pt x="336" y="69"/>
                    <a:pt x="335" y="71"/>
                  </a:cubicBezTo>
                  <a:cubicBezTo>
                    <a:pt x="334" y="72"/>
                    <a:pt x="333" y="73"/>
                    <a:pt x="334" y="75"/>
                  </a:cubicBezTo>
                  <a:cubicBezTo>
                    <a:pt x="334" y="76"/>
                    <a:pt x="335" y="77"/>
                    <a:pt x="336" y="77"/>
                  </a:cubicBezTo>
                  <a:cubicBezTo>
                    <a:pt x="338" y="78"/>
                    <a:pt x="342" y="78"/>
                    <a:pt x="347" y="78"/>
                  </a:cubicBezTo>
                  <a:cubicBezTo>
                    <a:pt x="353" y="78"/>
                    <a:pt x="357" y="78"/>
                    <a:pt x="360" y="78"/>
                  </a:cubicBezTo>
                  <a:cubicBezTo>
                    <a:pt x="363" y="79"/>
                    <a:pt x="366" y="80"/>
                    <a:pt x="368" y="82"/>
                  </a:cubicBezTo>
                  <a:cubicBezTo>
                    <a:pt x="370" y="83"/>
                    <a:pt x="371" y="86"/>
                    <a:pt x="372" y="89"/>
                  </a:cubicBezTo>
                  <a:cubicBezTo>
                    <a:pt x="373" y="92"/>
                    <a:pt x="373" y="95"/>
                    <a:pt x="372" y="98"/>
                  </a:cubicBezTo>
                  <a:cubicBezTo>
                    <a:pt x="370" y="101"/>
                    <a:pt x="369" y="103"/>
                    <a:pt x="366" y="105"/>
                  </a:cubicBezTo>
                  <a:cubicBezTo>
                    <a:pt x="363" y="107"/>
                    <a:pt x="359" y="109"/>
                    <a:pt x="354" y="110"/>
                  </a:cubicBezTo>
                  <a:cubicBezTo>
                    <a:pt x="347" y="112"/>
                    <a:pt x="342" y="112"/>
                    <a:pt x="337" y="111"/>
                  </a:cubicBezTo>
                  <a:cubicBezTo>
                    <a:pt x="333" y="109"/>
                    <a:pt x="329" y="105"/>
                    <a:pt x="327" y="100"/>
                  </a:cubicBezTo>
                  <a:cubicBezTo>
                    <a:pt x="337" y="96"/>
                    <a:pt x="337" y="96"/>
                    <a:pt x="337" y="96"/>
                  </a:cubicBezTo>
                  <a:cubicBezTo>
                    <a:pt x="339" y="99"/>
                    <a:pt x="341" y="101"/>
                    <a:pt x="343" y="102"/>
                  </a:cubicBezTo>
                  <a:cubicBezTo>
                    <a:pt x="346" y="103"/>
                    <a:pt x="349" y="103"/>
                    <a:pt x="352" y="102"/>
                  </a:cubicBezTo>
                  <a:cubicBezTo>
                    <a:pt x="356" y="101"/>
                    <a:pt x="358" y="99"/>
                    <a:pt x="360" y="98"/>
                  </a:cubicBezTo>
                  <a:cubicBezTo>
                    <a:pt x="361" y="96"/>
                    <a:pt x="361" y="94"/>
                    <a:pt x="361" y="92"/>
                  </a:cubicBezTo>
                  <a:cubicBezTo>
                    <a:pt x="361" y="91"/>
                    <a:pt x="360" y="90"/>
                    <a:pt x="359" y="89"/>
                  </a:cubicBezTo>
                  <a:cubicBezTo>
                    <a:pt x="358" y="89"/>
                    <a:pt x="356" y="89"/>
                    <a:pt x="354" y="88"/>
                  </a:cubicBezTo>
                  <a:cubicBezTo>
                    <a:pt x="353" y="88"/>
                    <a:pt x="350" y="88"/>
                    <a:pt x="345" y="89"/>
                  </a:cubicBezTo>
                  <a:cubicBezTo>
                    <a:pt x="339" y="89"/>
                    <a:pt x="334" y="88"/>
                    <a:pt x="331" y="87"/>
                  </a:cubicBezTo>
                  <a:cubicBezTo>
                    <a:pt x="327" y="85"/>
                    <a:pt x="324" y="82"/>
                    <a:pt x="323" y="78"/>
                  </a:cubicBezTo>
                  <a:cubicBezTo>
                    <a:pt x="323" y="76"/>
                    <a:pt x="323" y="73"/>
                    <a:pt x="324" y="71"/>
                  </a:cubicBezTo>
                  <a:close/>
                  <a:moveTo>
                    <a:pt x="285" y="79"/>
                  </a:moveTo>
                  <a:cubicBezTo>
                    <a:pt x="291" y="77"/>
                    <a:pt x="295" y="75"/>
                    <a:pt x="298" y="75"/>
                  </a:cubicBezTo>
                  <a:cubicBezTo>
                    <a:pt x="301" y="75"/>
                    <a:pt x="304" y="76"/>
                    <a:pt x="306" y="77"/>
                  </a:cubicBezTo>
                  <a:cubicBezTo>
                    <a:pt x="308" y="79"/>
                    <a:pt x="310" y="81"/>
                    <a:pt x="312" y="83"/>
                  </a:cubicBezTo>
                  <a:cubicBezTo>
                    <a:pt x="313" y="87"/>
                    <a:pt x="313" y="90"/>
                    <a:pt x="312" y="94"/>
                  </a:cubicBezTo>
                  <a:cubicBezTo>
                    <a:pt x="311" y="97"/>
                    <a:pt x="308" y="100"/>
                    <a:pt x="304" y="103"/>
                  </a:cubicBezTo>
                  <a:cubicBezTo>
                    <a:pt x="306" y="103"/>
                    <a:pt x="309" y="103"/>
                    <a:pt x="311" y="104"/>
                  </a:cubicBezTo>
                  <a:cubicBezTo>
                    <a:pt x="313" y="105"/>
                    <a:pt x="316" y="107"/>
                    <a:pt x="320" y="109"/>
                  </a:cubicBezTo>
                  <a:cubicBezTo>
                    <a:pt x="331" y="116"/>
                    <a:pt x="331" y="116"/>
                    <a:pt x="331" y="116"/>
                  </a:cubicBezTo>
                  <a:cubicBezTo>
                    <a:pt x="318" y="121"/>
                    <a:pt x="318" y="121"/>
                    <a:pt x="318" y="121"/>
                  </a:cubicBezTo>
                  <a:cubicBezTo>
                    <a:pt x="306" y="114"/>
                    <a:pt x="306" y="114"/>
                    <a:pt x="306" y="114"/>
                  </a:cubicBezTo>
                  <a:cubicBezTo>
                    <a:pt x="302" y="112"/>
                    <a:pt x="299" y="110"/>
                    <a:pt x="297" y="110"/>
                  </a:cubicBezTo>
                  <a:cubicBezTo>
                    <a:pt x="296" y="109"/>
                    <a:pt x="295" y="109"/>
                    <a:pt x="293" y="109"/>
                  </a:cubicBezTo>
                  <a:cubicBezTo>
                    <a:pt x="292" y="109"/>
                    <a:pt x="290" y="110"/>
                    <a:pt x="288" y="111"/>
                  </a:cubicBezTo>
                  <a:cubicBezTo>
                    <a:pt x="286" y="112"/>
                    <a:pt x="286" y="112"/>
                    <a:pt x="286" y="112"/>
                  </a:cubicBezTo>
                  <a:cubicBezTo>
                    <a:pt x="295" y="132"/>
                    <a:pt x="295" y="132"/>
                    <a:pt x="295" y="132"/>
                  </a:cubicBezTo>
                  <a:cubicBezTo>
                    <a:pt x="284" y="136"/>
                    <a:pt x="284" y="136"/>
                    <a:pt x="284" y="136"/>
                  </a:cubicBezTo>
                  <a:cubicBezTo>
                    <a:pt x="263" y="89"/>
                    <a:pt x="263" y="89"/>
                    <a:pt x="263" y="89"/>
                  </a:cubicBezTo>
                  <a:lnTo>
                    <a:pt x="285" y="79"/>
                  </a:lnTo>
                  <a:close/>
                  <a:moveTo>
                    <a:pt x="249" y="97"/>
                  </a:moveTo>
                  <a:cubicBezTo>
                    <a:pt x="254" y="104"/>
                    <a:pt x="254" y="104"/>
                    <a:pt x="254" y="104"/>
                  </a:cubicBezTo>
                  <a:cubicBezTo>
                    <a:pt x="228" y="120"/>
                    <a:pt x="228" y="120"/>
                    <a:pt x="228" y="120"/>
                  </a:cubicBezTo>
                  <a:cubicBezTo>
                    <a:pt x="234" y="130"/>
                    <a:pt x="234" y="130"/>
                    <a:pt x="234" y="130"/>
                  </a:cubicBezTo>
                  <a:cubicBezTo>
                    <a:pt x="258" y="115"/>
                    <a:pt x="258" y="115"/>
                    <a:pt x="258" y="115"/>
                  </a:cubicBezTo>
                  <a:cubicBezTo>
                    <a:pt x="263" y="122"/>
                    <a:pt x="263" y="122"/>
                    <a:pt x="263" y="122"/>
                  </a:cubicBezTo>
                  <a:cubicBezTo>
                    <a:pt x="239" y="137"/>
                    <a:pt x="239" y="137"/>
                    <a:pt x="239" y="137"/>
                  </a:cubicBezTo>
                  <a:cubicBezTo>
                    <a:pt x="246" y="149"/>
                    <a:pt x="246" y="149"/>
                    <a:pt x="246" y="149"/>
                  </a:cubicBezTo>
                  <a:cubicBezTo>
                    <a:pt x="273" y="132"/>
                    <a:pt x="273" y="132"/>
                    <a:pt x="273" y="132"/>
                  </a:cubicBezTo>
                  <a:cubicBezTo>
                    <a:pt x="278" y="140"/>
                    <a:pt x="278" y="140"/>
                    <a:pt x="278" y="140"/>
                  </a:cubicBezTo>
                  <a:cubicBezTo>
                    <a:pt x="241" y="163"/>
                    <a:pt x="241" y="163"/>
                    <a:pt x="241" y="163"/>
                  </a:cubicBezTo>
                  <a:cubicBezTo>
                    <a:pt x="214" y="119"/>
                    <a:pt x="214" y="119"/>
                    <a:pt x="214" y="119"/>
                  </a:cubicBezTo>
                  <a:lnTo>
                    <a:pt x="249" y="97"/>
                  </a:lnTo>
                  <a:close/>
                  <a:moveTo>
                    <a:pt x="174" y="151"/>
                  </a:moveTo>
                  <a:cubicBezTo>
                    <a:pt x="210" y="171"/>
                    <a:pt x="210" y="171"/>
                    <a:pt x="210" y="171"/>
                  </a:cubicBezTo>
                  <a:cubicBezTo>
                    <a:pt x="196" y="133"/>
                    <a:pt x="196" y="133"/>
                    <a:pt x="196" y="133"/>
                  </a:cubicBezTo>
                  <a:cubicBezTo>
                    <a:pt x="205" y="125"/>
                    <a:pt x="205" y="125"/>
                    <a:pt x="205" y="125"/>
                  </a:cubicBezTo>
                  <a:cubicBezTo>
                    <a:pt x="223" y="178"/>
                    <a:pt x="223" y="178"/>
                    <a:pt x="223" y="178"/>
                  </a:cubicBezTo>
                  <a:cubicBezTo>
                    <a:pt x="213" y="186"/>
                    <a:pt x="213" y="186"/>
                    <a:pt x="213" y="186"/>
                  </a:cubicBezTo>
                  <a:cubicBezTo>
                    <a:pt x="165" y="159"/>
                    <a:pt x="165" y="159"/>
                    <a:pt x="165" y="159"/>
                  </a:cubicBezTo>
                  <a:lnTo>
                    <a:pt x="174" y="151"/>
                  </a:lnTo>
                  <a:close/>
                  <a:moveTo>
                    <a:pt x="159" y="166"/>
                  </a:moveTo>
                  <a:cubicBezTo>
                    <a:pt x="197" y="201"/>
                    <a:pt x="197" y="201"/>
                    <a:pt x="197" y="201"/>
                  </a:cubicBezTo>
                  <a:cubicBezTo>
                    <a:pt x="189" y="210"/>
                    <a:pt x="189" y="210"/>
                    <a:pt x="189" y="210"/>
                  </a:cubicBezTo>
                  <a:cubicBezTo>
                    <a:pt x="151" y="174"/>
                    <a:pt x="151" y="174"/>
                    <a:pt x="151" y="174"/>
                  </a:cubicBezTo>
                  <a:lnTo>
                    <a:pt x="159" y="166"/>
                  </a:lnTo>
                  <a:close/>
                  <a:moveTo>
                    <a:pt x="120" y="211"/>
                  </a:moveTo>
                  <a:cubicBezTo>
                    <a:pt x="162" y="214"/>
                    <a:pt x="162" y="214"/>
                    <a:pt x="162" y="214"/>
                  </a:cubicBezTo>
                  <a:cubicBezTo>
                    <a:pt x="134" y="193"/>
                    <a:pt x="134" y="193"/>
                    <a:pt x="134" y="193"/>
                  </a:cubicBezTo>
                  <a:cubicBezTo>
                    <a:pt x="141" y="185"/>
                    <a:pt x="141" y="185"/>
                    <a:pt x="141" y="185"/>
                  </a:cubicBezTo>
                  <a:cubicBezTo>
                    <a:pt x="182" y="216"/>
                    <a:pt x="182" y="216"/>
                    <a:pt x="182" y="216"/>
                  </a:cubicBezTo>
                  <a:cubicBezTo>
                    <a:pt x="175" y="225"/>
                    <a:pt x="175" y="225"/>
                    <a:pt x="175" y="225"/>
                  </a:cubicBezTo>
                  <a:cubicBezTo>
                    <a:pt x="134" y="223"/>
                    <a:pt x="134" y="223"/>
                    <a:pt x="134" y="223"/>
                  </a:cubicBezTo>
                  <a:cubicBezTo>
                    <a:pt x="160" y="244"/>
                    <a:pt x="160" y="244"/>
                    <a:pt x="160" y="244"/>
                  </a:cubicBezTo>
                  <a:cubicBezTo>
                    <a:pt x="154" y="252"/>
                    <a:pt x="154" y="252"/>
                    <a:pt x="154" y="252"/>
                  </a:cubicBezTo>
                  <a:cubicBezTo>
                    <a:pt x="113" y="220"/>
                    <a:pt x="113" y="220"/>
                    <a:pt x="113" y="220"/>
                  </a:cubicBezTo>
                  <a:lnTo>
                    <a:pt x="120" y="211"/>
                  </a:lnTo>
                  <a:close/>
                  <a:moveTo>
                    <a:pt x="87" y="264"/>
                  </a:moveTo>
                  <a:cubicBezTo>
                    <a:pt x="112" y="278"/>
                    <a:pt x="112" y="278"/>
                    <a:pt x="112" y="278"/>
                  </a:cubicBezTo>
                  <a:cubicBezTo>
                    <a:pt x="116" y="280"/>
                    <a:pt x="118" y="281"/>
                    <a:pt x="120" y="282"/>
                  </a:cubicBezTo>
                  <a:cubicBezTo>
                    <a:pt x="122" y="282"/>
                    <a:pt x="124" y="282"/>
                    <a:pt x="126" y="281"/>
                  </a:cubicBezTo>
                  <a:cubicBezTo>
                    <a:pt x="128" y="280"/>
                    <a:pt x="130" y="278"/>
                    <a:pt x="131" y="275"/>
                  </a:cubicBezTo>
                  <a:cubicBezTo>
                    <a:pt x="133" y="273"/>
                    <a:pt x="133" y="270"/>
                    <a:pt x="133" y="268"/>
                  </a:cubicBezTo>
                  <a:cubicBezTo>
                    <a:pt x="133" y="266"/>
                    <a:pt x="132" y="264"/>
                    <a:pt x="131" y="263"/>
                  </a:cubicBezTo>
                  <a:cubicBezTo>
                    <a:pt x="129" y="262"/>
                    <a:pt x="127" y="260"/>
                    <a:pt x="123" y="258"/>
                  </a:cubicBezTo>
                  <a:cubicBezTo>
                    <a:pt x="98" y="244"/>
                    <a:pt x="98" y="244"/>
                    <a:pt x="98" y="244"/>
                  </a:cubicBezTo>
                  <a:cubicBezTo>
                    <a:pt x="104" y="234"/>
                    <a:pt x="104" y="234"/>
                    <a:pt x="104" y="234"/>
                  </a:cubicBezTo>
                  <a:cubicBezTo>
                    <a:pt x="127" y="248"/>
                    <a:pt x="127" y="248"/>
                    <a:pt x="127" y="248"/>
                  </a:cubicBezTo>
                  <a:cubicBezTo>
                    <a:pt x="133" y="251"/>
                    <a:pt x="137" y="253"/>
                    <a:pt x="138" y="255"/>
                  </a:cubicBezTo>
                  <a:cubicBezTo>
                    <a:pt x="140" y="257"/>
                    <a:pt x="142" y="259"/>
                    <a:pt x="142" y="261"/>
                  </a:cubicBezTo>
                  <a:cubicBezTo>
                    <a:pt x="143" y="263"/>
                    <a:pt x="143" y="266"/>
                    <a:pt x="143" y="269"/>
                  </a:cubicBezTo>
                  <a:cubicBezTo>
                    <a:pt x="142" y="272"/>
                    <a:pt x="141" y="275"/>
                    <a:pt x="139" y="279"/>
                  </a:cubicBezTo>
                  <a:cubicBezTo>
                    <a:pt x="136" y="284"/>
                    <a:pt x="134" y="287"/>
                    <a:pt x="131" y="289"/>
                  </a:cubicBezTo>
                  <a:cubicBezTo>
                    <a:pt x="129" y="291"/>
                    <a:pt x="127" y="292"/>
                    <a:pt x="124" y="293"/>
                  </a:cubicBezTo>
                  <a:cubicBezTo>
                    <a:pt x="122" y="293"/>
                    <a:pt x="120" y="293"/>
                    <a:pt x="118" y="293"/>
                  </a:cubicBezTo>
                  <a:cubicBezTo>
                    <a:pt x="115" y="292"/>
                    <a:pt x="111" y="290"/>
                    <a:pt x="106" y="287"/>
                  </a:cubicBezTo>
                  <a:cubicBezTo>
                    <a:pt x="82" y="274"/>
                    <a:pt x="82" y="274"/>
                    <a:pt x="82" y="274"/>
                  </a:cubicBezTo>
                  <a:lnTo>
                    <a:pt x="87" y="264"/>
                  </a:lnTo>
                  <a:close/>
                  <a:moveTo>
                    <a:pt x="44" y="402"/>
                  </a:moveTo>
                  <a:cubicBezTo>
                    <a:pt x="82" y="384"/>
                    <a:pt x="82" y="384"/>
                    <a:pt x="82" y="384"/>
                  </a:cubicBezTo>
                  <a:cubicBezTo>
                    <a:pt x="47" y="379"/>
                    <a:pt x="47" y="379"/>
                    <a:pt x="47" y="379"/>
                  </a:cubicBezTo>
                  <a:cubicBezTo>
                    <a:pt x="49" y="368"/>
                    <a:pt x="49" y="368"/>
                    <a:pt x="49" y="368"/>
                  </a:cubicBezTo>
                  <a:cubicBezTo>
                    <a:pt x="100" y="376"/>
                    <a:pt x="100" y="376"/>
                    <a:pt x="100" y="376"/>
                  </a:cubicBezTo>
                  <a:cubicBezTo>
                    <a:pt x="98" y="388"/>
                    <a:pt x="98" y="388"/>
                    <a:pt x="98" y="388"/>
                  </a:cubicBezTo>
                  <a:cubicBezTo>
                    <a:pt x="61" y="405"/>
                    <a:pt x="61" y="405"/>
                    <a:pt x="61" y="405"/>
                  </a:cubicBezTo>
                  <a:cubicBezTo>
                    <a:pt x="95" y="411"/>
                    <a:pt x="95" y="411"/>
                    <a:pt x="95" y="411"/>
                  </a:cubicBezTo>
                  <a:cubicBezTo>
                    <a:pt x="93" y="421"/>
                    <a:pt x="93" y="421"/>
                    <a:pt x="93" y="421"/>
                  </a:cubicBezTo>
                  <a:cubicBezTo>
                    <a:pt x="42" y="413"/>
                    <a:pt x="42" y="413"/>
                    <a:pt x="42" y="413"/>
                  </a:cubicBezTo>
                  <a:lnTo>
                    <a:pt x="44" y="402"/>
                  </a:lnTo>
                  <a:close/>
                  <a:moveTo>
                    <a:pt x="42" y="427"/>
                  </a:moveTo>
                  <a:cubicBezTo>
                    <a:pt x="93" y="430"/>
                    <a:pt x="93" y="430"/>
                    <a:pt x="93" y="430"/>
                  </a:cubicBezTo>
                  <a:cubicBezTo>
                    <a:pt x="93" y="441"/>
                    <a:pt x="93" y="441"/>
                    <a:pt x="93" y="441"/>
                  </a:cubicBezTo>
                  <a:cubicBezTo>
                    <a:pt x="41" y="439"/>
                    <a:pt x="41" y="439"/>
                    <a:pt x="41" y="439"/>
                  </a:cubicBezTo>
                  <a:lnTo>
                    <a:pt x="42" y="427"/>
                  </a:lnTo>
                  <a:close/>
                  <a:moveTo>
                    <a:pt x="42" y="488"/>
                  </a:moveTo>
                  <a:cubicBezTo>
                    <a:pt x="62" y="486"/>
                    <a:pt x="62" y="486"/>
                    <a:pt x="62" y="486"/>
                  </a:cubicBezTo>
                  <a:cubicBezTo>
                    <a:pt x="61" y="464"/>
                    <a:pt x="61" y="464"/>
                    <a:pt x="61" y="464"/>
                  </a:cubicBezTo>
                  <a:cubicBezTo>
                    <a:pt x="41" y="465"/>
                    <a:pt x="41" y="465"/>
                    <a:pt x="41" y="465"/>
                  </a:cubicBezTo>
                  <a:cubicBezTo>
                    <a:pt x="40" y="454"/>
                    <a:pt x="40" y="454"/>
                    <a:pt x="40" y="454"/>
                  </a:cubicBezTo>
                  <a:cubicBezTo>
                    <a:pt x="92" y="451"/>
                    <a:pt x="92" y="451"/>
                    <a:pt x="92" y="451"/>
                  </a:cubicBezTo>
                  <a:cubicBezTo>
                    <a:pt x="92" y="462"/>
                    <a:pt x="92" y="462"/>
                    <a:pt x="92" y="462"/>
                  </a:cubicBezTo>
                  <a:cubicBezTo>
                    <a:pt x="70" y="463"/>
                    <a:pt x="70" y="463"/>
                    <a:pt x="70" y="463"/>
                  </a:cubicBezTo>
                  <a:cubicBezTo>
                    <a:pt x="71" y="486"/>
                    <a:pt x="71" y="486"/>
                    <a:pt x="71" y="486"/>
                  </a:cubicBezTo>
                  <a:cubicBezTo>
                    <a:pt x="94" y="485"/>
                    <a:pt x="94" y="485"/>
                    <a:pt x="94" y="485"/>
                  </a:cubicBezTo>
                  <a:cubicBezTo>
                    <a:pt x="94" y="496"/>
                    <a:pt x="94" y="496"/>
                    <a:pt x="94" y="496"/>
                  </a:cubicBezTo>
                  <a:cubicBezTo>
                    <a:pt x="43" y="499"/>
                    <a:pt x="43" y="499"/>
                    <a:pt x="43" y="499"/>
                  </a:cubicBezTo>
                  <a:lnTo>
                    <a:pt x="42" y="488"/>
                  </a:lnTo>
                  <a:close/>
                  <a:moveTo>
                    <a:pt x="98" y="546"/>
                  </a:moveTo>
                  <a:cubicBezTo>
                    <a:pt x="94" y="552"/>
                    <a:pt x="88" y="555"/>
                    <a:pt x="80" y="557"/>
                  </a:cubicBezTo>
                  <a:cubicBezTo>
                    <a:pt x="72" y="559"/>
                    <a:pt x="65" y="558"/>
                    <a:pt x="59" y="554"/>
                  </a:cubicBezTo>
                  <a:cubicBezTo>
                    <a:pt x="54" y="550"/>
                    <a:pt x="50" y="544"/>
                    <a:pt x="48" y="536"/>
                  </a:cubicBezTo>
                  <a:cubicBezTo>
                    <a:pt x="47" y="530"/>
                    <a:pt x="48" y="524"/>
                    <a:pt x="50" y="519"/>
                  </a:cubicBezTo>
                  <a:cubicBezTo>
                    <a:pt x="52" y="516"/>
                    <a:pt x="55" y="513"/>
                    <a:pt x="58" y="511"/>
                  </a:cubicBezTo>
                  <a:cubicBezTo>
                    <a:pt x="63" y="522"/>
                    <a:pt x="63" y="522"/>
                    <a:pt x="63" y="522"/>
                  </a:cubicBezTo>
                  <a:cubicBezTo>
                    <a:pt x="61" y="523"/>
                    <a:pt x="59" y="525"/>
                    <a:pt x="58" y="527"/>
                  </a:cubicBezTo>
                  <a:cubicBezTo>
                    <a:pt x="57" y="529"/>
                    <a:pt x="56" y="532"/>
                    <a:pt x="57" y="535"/>
                  </a:cubicBezTo>
                  <a:cubicBezTo>
                    <a:pt x="58" y="539"/>
                    <a:pt x="60" y="542"/>
                    <a:pt x="63" y="544"/>
                  </a:cubicBezTo>
                  <a:cubicBezTo>
                    <a:pt x="67" y="546"/>
                    <a:pt x="71" y="547"/>
                    <a:pt x="77" y="546"/>
                  </a:cubicBezTo>
                  <a:cubicBezTo>
                    <a:pt x="84" y="544"/>
                    <a:pt x="88" y="542"/>
                    <a:pt x="90" y="539"/>
                  </a:cubicBezTo>
                  <a:cubicBezTo>
                    <a:pt x="92" y="536"/>
                    <a:pt x="93" y="532"/>
                    <a:pt x="92" y="528"/>
                  </a:cubicBezTo>
                  <a:cubicBezTo>
                    <a:pt x="91" y="525"/>
                    <a:pt x="90" y="523"/>
                    <a:pt x="88" y="521"/>
                  </a:cubicBezTo>
                  <a:cubicBezTo>
                    <a:pt x="86" y="519"/>
                    <a:pt x="83" y="518"/>
                    <a:pt x="79" y="518"/>
                  </a:cubicBezTo>
                  <a:cubicBezTo>
                    <a:pt x="80" y="506"/>
                    <a:pt x="80" y="506"/>
                    <a:pt x="80" y="506"/>
                  </a:cubicBezTo>
                  <a:cubicBezTo>
                    <a:pt x="85" y="507"/>
                    <a:pt x="90" y="509"/>
                    <a:pt x="94" y="512"/>
                  </a:cubicBezTo>
                  <a:cubicBezTo>
                    <a:pt x="97" y="515"/>
                    <a:pt x="100" y="520"/>
                    <a:pt x="101" y="526"/>
                  </a:cubicBezTo>
                  <a:cubicBezTo>
                    <a:pt x="102" y="534"/>
                    <a:pt x="101" y="540"/>
                    <a:pt x="98" y="546"/>
                  </a:cubicBezTo>
                  <a:close/>
                  <a:moveTo>
                    <a:pt x="114" y="330"/>
                  </a:moveTo>
                  <a:cubicBezTo>
                    <a:pt x="101" y="331"/>
                    <a:pt x="101" y="331"/>
                    <a:pt x="101" y="331"/>
                  </a:cubicBezTo>
                  <a:cubicBezTo>
                    <a:pt x="94" y="353"/>
                    <a:pt x="94" y="353"/>
                    <a:pt x="94" y="353"/>
                  </a:cubicBezTo>
                  <a:cubicBezTo>
                    <a:pt x="104" y="361"/>
                    <a:pt x="104" y="361"/>
                    <a:pt x="104" y="361"/>
                  </a:cubicBezTo>
                  <a:cubicBezTo>
                    <a:pt x="100" y="373"/>
                    <a:pt x="100" y="373"/>
                    <a:pt x="100" y="373"/>
                  </a:cubicBezTo>
                  <a:cubicBezTo>
                    <a:pt x="58" y="336"/>
                    <a:pt x="58" y="336"/>
                    <a:pt x="58" y="336"/>
                  </a:cubicBezTo>
                  <a:cubicBezTo>
                    <a:pt x="62" y="325"/>
                    <a:pt x="62" y="325"/>
                    <a:pt x="62" y="325"/>
                  </a:cubicBezTo>
                  <a:cubicBezTo>
                    <a:pt x="118" y="318"/>
                    <a:pt x="118" y="318"/>
                    <a:pt x="118" y="318"/>
                  </a:cubicBezTo>
                  <a:lnTo>
                    <a:pt x="114" y="330"/>
                  </a:lnTo>
                  <a:close/>
                  <a:moveTo>
                    <a:pt x="252" y="762"/>
                  </a:moveTo>
                  <a:cubicBezTo>
                    <a:pt x="251" y="763"/>
                    <a:pt x="251" y="764"/>
                    <a:pt x="250" y="764"/>
                  </a:cubicBezTo>
                  <a:cubicBezTo>
                    <a:pt x="248" y="766"/>
                    <a:pt x="238" y="764"/>
                    <a:pt x="237" y="764"/>
                  </a:cubicBezTo>
                  <a:cubicBezTo>
                    <a:pt x="233" y="764"/>
                    <a:pt x="231" y="764"/>
                    <a:pt x="230" y="766"/>
                  </a:cubicBezTo>
                  <a:cubicBezTo>
                    <a:pt x="231" y="767"/>
                    <a:pt x="230" y="770"/>
                    <a:pt x="228" y="770"/>
                  </a:cubicBezTo>
                  <a:cubicBezTo>
                    <a:pt x="226" y="770"/>
                    <a:pt x="222" y="768"/>
                    <a:pt x="218" y="768"/>
                  </a:cubicBezTo>
                  <a:cubicBezTo>
                    <a:pt x="217" y="768"/>
                    <a:pt x="216" y="768"/>
                    <a:pt x="215" y="768"/>
                  </a:cubicBezTo>
                  <a:cubicBezTo>
                    <a:pt x="205" y="781"/>
                    <a:pt x="196" y="792"/>
                    <a:pt x="185" y="805"/>
                  </a:cubicBezTo>
                  <a:cubicBezTo>
                    <a:pt x="184" y="804"/>
                    <a:pt x="183" y="805"/>
                    <a:pt x="182" y="805"/>
                  </a:cubicBezTo>
                  <a:cubicBezTo>
                    <a:pt x="191" y="793"/>
                    <a:pt x="199" y="779"/>
                    <a:pt x="208" y="766"/>
                  </a:cubicBezTo>
                  <a:cubicBezTo>
                    <a:pt x="208" y="765"/>
                    <a:pt x="207" y="764"/>
                    <a:pt x="207" y="763"/>
                  </a:cubicBezTo>
                  <a:cubicBezTo>
                    <a:pt x="207" y="761"/>
                    <a:pt x="209" y="758"/>
                    <a:pt x="211" y="758"/>
                  </a:cubicBezTo>
                  <a:cubicBezTo>
                    <a:pt x="211" y="758"/>
                    <a:pt x="212" y="758"/>
                    <a:pt x="213" y="758"/>
                  </a:cubicBezTo>
                  <a:cubicBezTo>
                    <a:pt x="218" y="750"/>
                    <a:pt x="218" y="750"/>
                    <a:pt x="220" y="748"/>
                  </a:cubicBezTo>
                  <a:cubicBezTo>
                    <a:pt x="219" y="746"/>
                    <a:pt x="210" y="743"/>
                    <a:pt x="212" y="741"/>
                  </a:cubicBezTo>
                  <a:cubicBezTo>
                    <a:pt x="213" y="741"/>
                    <a:pt x="216" y="741"/>
                    <a:pt x="217" y="741"/>
                  </a:cubicBezTo>
                  <a:cubicBezTo>
                    <a:pt x="219" y="742"/>
                    <a:pt x="221" y="742"/>
                    <a:pt x="223" y="743"/>
                  </a:cubicBezTo>
                  <a:cubicBezTo>
                    <a:pt x="226" y="739"/>
                    <a:pt x="228" y="736"/>
                    <a:pt x="230" y="731"/>
                  </a:cubicBezTo>
                  <a:cubicBezTo>
                    <a:pt x="230" y="730"/>
                    <a:pt x="233" y="726"/>
                    <a:pt x="232" y="726"/>
                  </a:cubicBezTo>
                  <a:cubicBezTo>
                    <a:pt x="232" y="725"/>
                    <a:pt x="232" y="724"/>
                    <a:pt x="232" y="723"/>
                  </a:cubicBezTo>
                  <a:cubicBezTo>
                    <a:pt x="236" y="725"/>
                    <a:pt x="238" y="727"/>
                    <a:pt x="238" y="731"/>
                  </a:cubicBezTo>
                  <a:cubicBezTo>
                    <a:pt x="239" y="731"/>
                    <a:pt x="239" y="734"/>
                    <a:pt x="238" y="735"/>
                  </a:cubicBezTo>
                  <a:cubicBezTo>
                    <a:pt x="236" y="738"/>
                    <a:pt x="233" y="742"/>
                    <a:pt x="231" y="745"/>
                  </a:cubicBezTo>
                  <a:cubicBezTo>
                    <a:pt x="232" y="746"/>
                    <a:pt x="232" y="746"/>
                    <a:pt x="233" y="747"/>
                  </a:cubicBezTo>
                  <a:cubicBezTo>
                    <a:pt x="236" y="748"/>
                    <a:pt x="239" y="748"/>
                    <a:pt x="242" y="750"/>
                  </a:cubicBezTo>
                  <a:cubicBezTo>
                    <a:pt x="242" y="750"/>
                    <a:pt x="243" y="750"/>
                    <a:pt x="244" y="749"/>
                  </a:cubicBezTo>
                  <a:cubicBezTo>
                    <a:pt x="251" y="753"/>
                    <a:pt x="253" y="761"/>
                    <a:pt x="252" y="762"/>
                  </a:cubicBezTo>
                  <a:close/>
                  <a:moveTo>
                    <a:pt x="188" y="735"/>
                  </a:moveTo>
                  <a:cubicBezTo>
                    <a:pt x="191" y="738"/>
                    <a:pt x="194" y="740"/>
                    <a:pt x="195" y="742"/>
                  </a:cubicBezTo>
                  <a:cubicBezTo>
                    <a:pt x="196" y="743"/>
                    <a:pt x="200" y="748"/>
                    <a:pt x="202" y="755"/>
                  </a:cubicBezTo>
                  <a:cubicBezTo>
                    <a:pt x="203" y="757"/>
                    <a:pt x="204" y="758"/>
                    <a:pt x="203" y="761"/>
                  </a:cubicBezTo>
                  <a:cubicBezTo>
                    <a:pt x="199" y="758"/>
                    <a:pt x="199" y="757"/>
                    <a:pt x="197" y="752"/>
                  </a:cubicBezTo>
                  <a:cubicBezTo>
                    <a:pt x="197" y="750"/>
                    <a:pt x="196" y="748"/>
                    <a:pt x="193" y="744"/>
                  </a:cubicBezTo>
                  <a:cubicBezTo>
                    <a:pt x="192" y="742"/>
                    <a:pt x="188" y="738"/>
                    <a:pt x="188" y="735"/>
                  </a:cubicBezTo>
                  <a:close/>
                  <a:moveTo>
                    <a:pt x="261" y="821"/>
                  </a:moveTo>
                  <a:cubicBezTo>
                    <a:pt x="261" y="819"/>
                    <a:pt x="259" y="818"/>
                    <a:pt x="260" y="815"/>
                  </a:cubicBezTo>
                  <a:cubicBezTo>
                    <a:pt x="265" y="807"/>
                    <a:pt x="273" y="790"/>
                    <a:pt x="281" y="779"/>
                  </a:cubicBezTo>
                  <a:cubicBezTo>
                    <a:pt x="281" y="778"/>
                    <a:pt x="282" y="776"/>
                    <a:pt x="283" y="777"/>
                  </a:cubicBezTo>
                  <a:cubicBezTo>
                    <a:pt x="283" y="778"/>
                    <a:pt x="284" y="778"/>
                    <a:pt x="282" y="782"/>
                  </a:cubicBezTo>
                  <a:cubicBezTo>
                    <a:pt x="282" y="783"/>
                    <a:pt x="262" y="820"/>
                    <a:pt x="264" y="821"/>
                  </a:cubicBezTo>
                  <a:cubicBezTo>
                    <a:pt x="262" y="821"/>
                    <a:pt x="263" y="821"/>
                    <a:pt x="261" y="821"/>
                  </a:cubicBezTo>
                  <a:close/>
                  <a:moveTo>
                    <a:pt x="288" y="830"/>
                  </a:moveTo>
                  <a:cubicBezTo>
                    <a:pt x="288" y="830"/>
                    <a:pt x="287" y="830"/>
                    <a:pt x="287" y="830"/>
                  </a:cubicBezTo>
                  <a:cubicBezTo>
                    <a:pt x="285" y="830"/>
                    <a:pt x="283" y="829"/>
                    <a:pt x="281" y="828"/>
                  </a:cubicBezTo>
                  <a:cubicBezTo>
                    <a:pt x="280" y="826"/>
                    <a:pt x="275" y="818"/>
                    <a:pt x="275" y="816"/>
                  </a:cubicBezTo>
                  <a:cubicBezTo>
                    <a:pt x="275" y="816"/>
                    <a:pt x="275" y="816"/>
                    <a:pt x="276" y="816"/>
                  </a:cubicBezTo>
                  <a:cubicBezTo>
                    <a:pt x="277" y="822"/>
                    <a:pt x="286" y="820"/>
                    <a:pt x="293" y="818"/>
                  </a:cubicBezTo>
                  <a:cubicBezTo>
                    <a:pt x="299" y="816"/>
                    <a:pt x="304" y="813"/>
                    <a:pt x="305" y="812"/>
                  </a:cubicBezTo>
                  <a:cubicBezTo>
                    <a:pt x="304" y="811"/>
                    <a:pt x="305" y="811"/>
                    <a:pt x="303" y="809"/>
                  </a:cubicBezTo>
                  <a:cubicBezTo>
                    <a:pt x="303" y="810"/>
                    <a:pt x="300" y="811"/>
                    <a:pt x="296" y="812"/>
                  </a:cubicBezTo>
                  <a:cubicBezTo>
                    <a:pt x="288" y="814"/>
                    <a:pt x="274" y="816"/>
                    <a:pt x="273" y="815"/>
                  </a:cubicBezTo>
                  <a:cubicBezTo>
                    <a:pt x="269" y="814"/>
                    <a:pt x="270" y="813"/>
                    <a:pt x="272" y="809"/>
                  </a:cubicBezTo>
                  <a:cubicBezTo>
                    <a:pt x="279" y="807"/>
                    <a:pt x="290" y="805"/>
                    <a:pt x="296" y="802"/>
                  </a:cubicBezTo>
                  <a:cubicBezTo>
                    <a:pt x="297" y="802"/>
                    <a:pt x="298" y="801"/>
                    <a:pt x="297" y="799"/>
                  </a:cubicBezTo>
                  <a:cubicBezTo>
                    <a:pt x="294" y="801"/>
                    <a:pt x="286" y="801"/>
                    <a:pt x="283" y="801"/>
                  </a:cubicBezTo>
                  <a:cubicBezTo>
                    <a:pt x="280" y="798"/>
                    <a:pt x="282" y="795"/>
                    <a:pt x="284" y="792"/>
                  </a:cubicBezTo>
                  <a:cubicBezTo>
                    <a:pt x="284" y="792"/>
                    <a:pt x="284" y="792"/>
                    <a:pt x="284" y="792"/>
                  </a:cubicBezTo>
                  <a:cubicBezTo>
                    <a:pt x="286" y="794"/>
                    <a:pt x="293" y="793"/>
                    <a:pt x="295" y="791"/>
                  </a:cubicBezTo>
                  <a:cubicBezTo>
                    <a:pt x="294" y="789"/>
                    <a:pt x="291" y="784"/>
                    <a:pt x="293" y="785"/>
                  </a:cubicBezTo>
                  <a:cubicBezTo>
                    <a:pt x="295" y="786"/>
                    <a:pt x="295" y="787"/>
                    <a:pt x="297" y="788"/>
                  </a:cubicBezTo>
                  <a:cubicBezTo>
                    <a:pt x="298" y="788"/>
                    <a:pt x="298" y="787"/>
                    <a:pt x="298" y="787"/>
                  </a:cubicBezTo>
                  <a:cubicBezTo>
                    <a:pt x="296" y="786"/>
                    <a:pt x="295" y="785"/>
                    <a:pt x="294" y="785"/>
                  </a:cubicBezTo>
                  <a:cubicBezTo>
                    <a:pt x="295" y="782"/>
                    <a:pt x="297" y="782"/>
                    <a:pt x="299" y="783"/>
                  </a:cubicBezTo>
                  <a:cubicBezTo>
                    <a:pt x="301" y="784"/>
                    <a:pt x="307" y="790"/>
                    <a:pt x="308" y="790"/>
                  </a:cubicBezTo>
                  <a:cubicBezTo>
                    <a:pt x="308" y="790"/>
                    <a:pt x="308" y="790"/>
                    <a:pt x="308" y="790"/>
                  </a:cubicBezTo>
                  <a:cubicBezTo>
                    <a:pt x="309" y="791"/>
                    <a:pt x="309" y="792"/>
                    <a:pt x="310" y="793"/>
                  </a:cubicBezTo>
                  <a:cubicBezTo>
                    <a:pt x="309" y="797"/>
                    <a:pt x="307" y="798"/>
                    <a:pt x="305" y="798"/>
                  </a:cubicBezTo>
                  <a:cubicBezTo>
                    <a:pt x="305" y="802"/>
                    <a:pt x="305" y="806"/>
                    <a:pt x="308" y="811"/>
                  </a:cubicBezTo>
                  <a:cubicBezTo>
                    <a:pt x="310" y="810"/>
                    <a:pt x="312" y="809"/>
                    <a:pt x="313" y="808"/>
                  </a:cubicBezTo>
                  <a:cubicBezTo>
                    <a:pt x="315" y="810"/>
                    <a:pt x="316" y="811"/>
                    <a:pt x="316" y="814"/>
                  </a:cubicBezTo>
                  <a:cubicBezTo>
                    <a:pt x="314" y="818"/>
                    <a:pt x="309" y="817"/>
                    <a:pt x="309" y="819"/>
                  </a:cubicBezTo>
                  <a:cubicBezTo>
                    <a:pt x="307" y="824"/>
                    <a:pt x="308" y="831"/>
                    <a:pt x="307" y="835"/>
                  </a:cubicBezTo>
                  <a:cubicBezTo>
                    <a:pt x="306" y="835"/>
                    <a:pt x="305" y="835"/>
                    <a:pt x="305" y="835"/>
                  </a:cubicBezTo>
                  <a:cubicBezTo>
                    <a:pt x="304" y="831"/>
                    <a:pt x="304" y="824"/>
                    <a:pt x="305" y="821"/>
                  </a:cubicBezTo>
                  <a:cubicBezTo>
                    <a:pt x="302" y="821"/>
                    <a:pt x="299" y="823"/>
                    <a:pt x="294" y="824"/>
                  </a:cubicBezTo>
                  <a:cubicBezTo>
                    <a:pt x="294" y="825"/>
                    <a:pt x="294" y="824"/>
                    <a:pt x="294" y="825"/>
                  </a:cubicBezTo>
                  <a:cubicBezTo>
                    <a:pt x="296" y="826"/>
                    <a:pt x="297" y="827"/>
                    <a:pt x="297" y="828"/>
                  </a:cubicBezTo>
                  <a:cubicBezTo>
                    <a:pt x="297" y="829"/>
                    <a:pt x="296" y="831"/>
                    <a:pt x="295" y="831"/>
                  </a:cubicBezTo>
                  <a:cubicBezTo>
                    <a:pt x="294" y="831"/>
                    <a:pt x="293" y="830"/>
                    <a:pt x="290" y="829"/>
                  </a:cubicBezTo>
                  <a:cubicBezTo>
                    <a:pt x="289" y="829"/>
                    <a:pt x="289" y="829"/>
                    <a:pt x="288" y="830"/>
                  </a:cubicBezTo>
                  <a:close/>
                  <a:moveTo>
                    <a:pt x="316" y="787"/>
                  </a:moveTo>
                  <a:cubicBezTo>
                    <a:pt x="316" y="785"/>
                    <a:pt x="319" y="786"/>
                    <a:pt x="320" y="787"/>
                  </a:cubicBezTo>
                  <a:cubicBezTo>
                    <a:pt x="322" y="788"/>
                    <a:pt x="324" y="789"/>
                    <a:pt x="326" y="794"/>
                  </a:cubicBezTo>
                  <a:cubicBezTo>
                    <a:pt x="325" y="796"/>
                    <a:pt x="325" y="797"/>
                    <a:pt x="324" y="798"/>
                  </a:cubicBezTo>
                  <a:cubicBezTo>
                    <a:pt x="323" y="799"/>
                    <a:pt x="318" y="798"/>
                    <a:pt x="318" y="795"/>
                  </a:cubicBezTo>
                  <a:cubicBezTo>
                    <a:pt x="317" y="793"/>
                    <a:pt x="316" y="788"/>
                    <a:pt x="316" y="787"/>
                  </a:cubicBezTo>
                  <a:close/>
                  <a:moveTo>
                    <a:pt x="340" y="802"/>
                  </a:moveTo>
                  <a:cubicBezTo>
                    <a:pt x="333" y="803"/>
                    <a:pt x="318" y="845"/>
                    <a:pt x="312" y="854"/>
                  </a:cubicBezTo>
                  <a:cubicBezTo>
                    <a:pt x="307" y="861"/>
                    <a:pt x="305" y="861"/>
                    <a:pt x="302" y="858"/>
                  </a:cubicBezTo>
                  <a:cubicBezTo>
                    <a:pt x="298" y="854"/>
                    <a:pt x="293" y="836"/>
                    <a:pt x="294" y="832"/>
                  </a:cubicBezTo>
                  <a:cubicBezTo>
                    <a:pt x="295" y="833"/>
                    <a:pt x="296" y="836"/>
                    <a:pt x="297" y="837"/>
                  </a:cubicBezTo>
                  <a:cubicBezTo>
                    <a:pt x="297" y="836"/>
                    <a:pt x="297" y="836"/>
                    <a:pt x="297" y="835"/>
                  </a:cubicBezTo>
                  <a:cubicBezTo>
                    <a:pt x="298" y="838"/>
                    <a:pt x="302" y="846"/>
                    <a:pt x="303" y="847"/>
                  </a:cubicBezTo>
                  <a:cubicBezTo>
                    <a:pt x="306" y="849"/>
                    <a:pt x="307" y="845"/>
                    <a:pt x="309" y="843"/>
                  </a:cubicBezTo>
                  <a:cubicBezTo>
                    <a:pt x="313" y="834"/>
                    <a:pt x="324" y="807"/>
                    <a:pt x="329" y="799"/>
                  </a:cubicBezTo>
                  <a:cubicBezTo>
                    <a:pt x="331" y="794"/>
                    <a:pt x="334" y="789"/>
                    <a:pt x="330" y="786"/>
                  </a:cubicBezTo>
                  <a:cubicBezTo>
                    <a:pt x="319" y="780"/>
                    <a:pt x="305" y="785"/>
                    <a:pt x="295" y="779"/>
                  </a:cubicBezTo>
                  <a:cubicBezTo>
                    <a:pt x="295" y="778"/>
                    <a:pt x="295" y="778"/>
                    <a:pt x="296" y="778"/>
                  </a:cubicBezTo>
                  <a:cubicBezTo>
                    <a:pt x="301" y="776"/>
                    <a:pt x="327" y="782"/>
                    <a:pt x="327" y="782"/>
                  </a:cubicBezTo>
                  <a:cubicBezTo>
                    <a:pt x="335" y="784"/>
                    <a:pt x="345" y="793"/>
                    <a:pt x="340" y="802"/>
                  </a:cubicBezTo>
                  <a:close/>
                  <a:moveTo>
                    <a:pt x="364" y="858"/>
                  </a:moveTo>
                  <a:cubicBezTo>
                    <a:pt x="364" y="858"/>
                    <a:pt x="362" y="859"/>
                    <a:pt x="362" y="860"/>
                  </a:cubicBezTo>
                  <a:cubicBezTo>
                    <a:pt x="362" y="860"/>
                    <a:pt x="361" y="861"/>
                    <a:pt x="360" y="861"/>
                  </a:cubicBezTo>
                  <a:cubicBezTo>
                    <a:pt x="360" y="861"/>
                    <a:pt x="357" y="862"/>
                    <a:pt x="355" y="861"/>
                  </a:cubicBezTo>
                  <a:cubicBezTo>
                    <a:pt x="355" y="861"/>
                    <a:pt x="354" y="860"/>
                    <a:pt x="353" y="860"/>
                  </a:cubicBezTo>
                  <a:cubicBezTo>
                    <a:pt x="353" y="860"/>
                    <a:pt x="351" y="859"/>
                    <a:pt x="350" y="859"/>
                  </a:cubicBezTo>
                  <a:cubicBezTo>
                    <a:pt x="350" y="859"/>
                    <a:pt x="349" y="859"/>
                    <a:pt x="351" y="858"/>
                  </a:cubicBezTo>
                  <a:cubicBezTo>
                    <a:pt x="351" y="858"/>
                    <a:pt x="351" y="858"/>
                    <a:pt x="353" y="858"/>
                  </a:cubicBezTo>
                  <a:cubicBezTo>
                    <a:pt x="353" y="858"/>
                    <a:pt x="353" y="858"/>
                    <a:pt x="354" y="857"/>
                  </a:cubicBezTo>
                  <a:cubicBezTo>
                    <a:pt x="354" y="857"/>
                    <a:pt x="354" y="857"/>
                    <a:pt x="354" y="857"/>
                  </a:cubicBezTo>
                  <a:cubicBezTo>
                    <a:pt x="354" y="857"/>
                    <a:pt x="355" y="858"/>
                    <a:pt x="356" y="856"/>
                  </a:cubicBezTo>
                  <a:cubicBezTo>
                    <a:pt x="356" y="856"/>
                    <a:pt x="356" y="855"/>
                    <a:pt x="357" y="855"/>
                  </a:cubicBezTo>
                  <a:cubicBezTo>
                    <a:pt x="357" y="855"/>
                    <a:pt x="361" y="853"/>
                    <a:pt x="370" y="848"/>
                  </a:cubicBezTo>
                  <a:cubicBezTo>
                    <a:pt x="370" y="848"/>
                    <a:pt x="378" y="843"/>
                    <a:pt x="384" y="837"/>
                  </a:cubicBezTo>
                  <a:cubicBezTo>
                    <a:pt x="384" y="837"/>
                    <a:pt x="388" y="834"/>
                    <a:pt x="392" y="831"/>
                  </a:cubicBezTo>
                  <a:cubicBezTo>
                    <a:pt x="392" y="831"/>
                    <a:pt x="405" y="820"/>
                    <a:pt x="408" y="817"/>
                  </a:cubicBezTo>
                  <a:cubicBezTo>
                    <a:pt x="408" y="817"/>
                    <a:pt x="398" y="813"/>
                    <a:pt x="400" y="808"/>
                  </a:cubicBezTo>
                  <a:cubicBezTo>
                    <a:pt x="400" y="808"/>
                    <a:pt x="400" y="806"/>
                    <a:pt x="401" y="808"/>
                  </a:cubicBezTo>
                  <a:cubicBezTo>
                    <a:pt x="401" y="808"/>
                    <a:pt x="405" y="812"/>
                    <a:pt x="412" y="810"/>
                  </a:cubicBezTo>
                  <a:cubicBezTo>
                    <a:pt x="412" y="810"/>
                    <a:pt x="416" y="810"/>
                    <a:pt x="420" y="807"/>
                  </a:cubicBezTo>
                  <a:cubicBezTo>
                    <a:pt x="420" y="807"/>
                    <a:pt x="424" y="807"/>
                    <a:pt x="426" y="815"/>
                  </a:cubicBezTo>
                  <a:cubicBezTo>
                    <a:pt x="426" y="815"/>
                    <a:pt x="427" y="819"/>
                    <a:pt x="424" y="818"/>
                  </a:cubicBezTo>
                  <a:cubicBezTo>
                    <a:pt x="424" y="818"/>
                    <a:pt x="421" y="818"/>
                    <a:pt x="419" y="819"/>
                  </a:cubicBezTo>
                  <a:cubicBezTo>
                    <a:pt x="418" y="819"/>
                    <a:pt x="417" y="819"/>
                    <a:pt x="416" y="820"/>
                  </a:cubicBezTo>
                  <a:cubicBezTo>
                    <a:pt x="416" y="820"/>
                    <a:pt x="409" y="826"/>
                    <a:pt x="396" y="835"/>
                  </a:cubicBezTo>
                  <a:cubicBezTo>
                    <a:pt x="396" y="835"/>
                    <a:pt x="390" y="839"/>
                    <a:pt x="380" y="848"/>
                  </a:cubicBezTo>
                  <a:cubicBezTo>
                    <a:pt x="380" y="848"/>
                    <a:pt x="373" y="855"/>
                    <a:pt x="364" y="858"/>
                  </a:cubicBezTo>
                  <a:close/>
                  <a:moveTo>
                    <a:pt x="429" y="859"/>
                  </a:moveTo>
                  <a:cubicBezTo>
                    <a:pt x="429" y="859"/>
                    <a:pt x="429" y="860"/>
                    <a:pt x="429" y="861"/>
                  </a:cubicBezTo>
                  <a:cubicBezTo>
                    <a:pt x="429" y="861"/>
                    <a:pt x="429" y="863"/>
                    <a:pt x="427" y="862"/>
                  </a:cubicBezTo>
                  <a:cubicBezTo>
                    <a:pt x="427" y="862"/>
                    <a:pt x="420" y="864"/>
                    <a:pt x="418" y="866"/>
                  </a:cubicBezTo>
                  <a:cubicBezTo>
                    <a:pt x="418" y="866"/>
                    <a:pt x="415" y="870"/>
                    <a:pt x="415" y="872"/>
                  </a:cubicBezTo>
                  <a:cubicBezTo>
                    <a:pt x="415" y="872"/>
                    <a:pt x="415" y="875"/>
                    <a:pt x="412" y="875"/>
                  </a:cubicBezTo>
                  <a:cubicBezTo>
                    <a:pt x="412" y="875"/>
                    <a:pt x="411" y="876"/>
                    <a:pt x="409" y="875"/>
                  </a:cubicBezTo>
                  <a:cubicBezTo>
                    <a:pt x="409" y="875"/>
                    <a:pt x="406" y="873"/>
                    <a:pt x="403" y="876"/>
                  </a:cubicBezTo>
                  <a:cubicBezTo>
                    <a:pt x="403" y="876"/>
                    <a:pt x="403" y="877"/>
                    <a:pt x="402" y="875"/>
                  </a:cubicBezTo>
                  <a:cubicBezTo>
                    <a:pt x="402" y="875"/>
                    <a:pt x="402" y="874"/>
                    <a:pt x="400" y="874"/>
                  </a:cubicBezTo>
                  <a:cubicBezTo>
                    <a:pt x="400" y="874"/>
                    <a:pt x="400" y="873"/>
                    <a:pt x="400" y="872"/>
                  </a:cubicBezTo>
                  <a:cubicBezTo>
                    <a:pt x="400" y="872"/>
                    <a:pt x="400" y="870"/>
                    <a:pt x="398" y="869"/>
                  </a:cubicBezTo>
                  <a:cubicBezTo>
                    <a:pt x="398" y="869"/>
                    <a:pt x="397" y="869"/>
                    <a:pt x="396" y="867"/>
                  </a:cubicBezTo>
                  <a:cubicBezTo>
                    <a:pt x="396" y="867"/>
                    <a:pt x="395" y="861"/>
                    <a:pt x="394" y="858"/>
                  </a:cubicBezTo>
                  <a:cubicBezTo>
                    <a:pt x="394" y="858"/>
                    <a:pt x="393" y="855"/>
                    <a:pt x="390" y="854"/>
                  </a:cubicBezTo>
                  <a:cubicBezTo>
                    <a:pt x="390" y="854"/>
                    <a:pt x="386" y="848"/>
                    <a:pt x="388" y="848"/>
                  </a:cubicBezTo>
                  <a:cubicBezTo>
                    <a:pt x="388" y="848"/>
                    <a:pt x="393" y="848"/>
                    <a:pt x="395" y="854"/>
                  </a:cubicBezTo>
                  <a:cubicBezTo>
                    <a:pt x="395" y="854"/>
                    <a:pt x="395" y="856"/>
                    <a:pt x="396" y="858"/>
                  </a:cubicBezTo>
                  <a:cubicBezTo>
                    <a:pt x="396" y="858"/>
                    <a:pt x="396" y="860"/>
                    <a:pt x="399" y="866"/>
                  </a:cubicBezTo>
                  <a:cubicBezTo>
                    <a:pt x="399" y="866"/>
                    <a:pt x="399" y="867"/>
                    <a:pt x="400" y="865"/>
                  </a:cubicBezTo>
                  <a:cubicBezTo>
                    <a:pt x="401" y="863"/>
                    <a:pt x="401" y="863"/>
                    <a:pt x="401" y="863"/>
                  </a:cubicBezTo>
                  <a:cubicBezTo>
                    <a:pt x="401" y="863"/>
                    <a:pt x="402" y="861"/>
                    <a:pt x="403" y="862"/>
                  </a:cubicBezTo>
                  <a:cubicBezTo>
                    <a:pt x="403" y="862"/>
                    <a:pt x="404" y="863"/>
                    <a:pt x="404" y="862"/>
                  </a:cubicBezTo>
                  <a:cubicBezTo>
                    <a:pt x="404" y="862"/>
                    <a:pt x="407" y="861"/>
                    <a:pt x="409" y="858"/>
                  </a:cubicBezTo>
                  <a:cubicBezTo>
                    <a:pt x="409" y="858"/>
                    <a:pt x="412" y="856"/>
                    <a:pt x="411" y="855"/>
                  </a:cubicBezTo>
                  <a:cubicBezTo>
                    <a:pt x="411" y="855"/>
                    <a:pt x="408" y="852"/>
                    <a:pt x="407" y="850"/>
                  </a:cubicBezTo>
                  <a:cubicBezTo>
                    <a:pt x="407" y="850"/>
                    <a:pt x="405" y="849"/>
                    <a:pt x="406" y="848"/>
                  </a:cubicBezTo>
                  <a:cubicBezTo>
                    <a:pt x="406" y="848"/>
                    <a:pt x="407" y="848"/>
                    <a:pt x="410" y="849"/>
                  </a:cubicBezTo>
                  <a:cubicBezTo>
                    <a:pt x="410" y="849"/>
                    <a:pt x="416" y="850"/>
                    <a:pt x="418" y="848"/>
                  </a:cubicBezTo>
                  <a:cubicBezTo>
                    <a:pt x="418" y="848"/>
                    <a:pt x="419" y="846"/>
                    <a:pt x="420" y="847"/>
                  </a:cubicBezTo>
                  <a:cubicBezTo>
                    <a:pt x="420" y="847"/>
                    <a:pt x="423" y="850"/>
                    <a:pt x="424" y="850"/>
                  </a:cubicBezTo>
                  <a:cubicBezTo>
                    <a:pt x="424" y="850"/>
                    <a:pt x="430" y="852"/>
                    <a:pt x="429" y="859"/>
                  </a:cubicBezTo>
                  <a:close/>
                  <a:moveTo>
                    <a:pt x="485" y="876"/>
                  </a:moveTo>
                  <a:cubicBezTo>
                    <a:pt x="485" y="876"/>
                    <a:pt x="484" y="878"/>
                    <a:pt x="482" y="877"/>
                  </a:cubicBezTo>
                  <a:cubicBezTo>
                    <a:pt x="482" y="877"/>
                    <a:pt x="476" y="874"/>
                    <a:pt x="474" y="867"/>
                  </a:cubicBezTo>
                  <a:cubicBezTo>
                    <a:pt x="474" y="867"/>
                    <a:pt x="472" y="857"/>
                    <a:pt x="472" y="856"/>
                  </a:cubicBezTo>
                  <a:cubicBezTo>
                    <a:pt x="472" y="856"/>
                    <a:pt x="473" y="856"/>
                    <a:pt x="472" y="855"/>
                  </a:cubicBezTo>
                  <a:cubicBezTo>
                    <a:pt x="472" y="849"/>
                    <a:pt x="472" y="849"/>
                    <a:pt x="472" y="849"/>
                  </a:cubicBezTo>
                  <a:cubicBezTo>
                    <a:pt x="472" y="849"/>
                    <a:pt x="472" y="848"/>
                    <a:pt x="472" y="847"/>
                  </a:cubicBezTo>
                  <a:cubicBezTo>
                    <a:pt x="472" y="847"/>
                    <a:pt x="472" y="846"/>
                    <a:pt x="472" y="846"/>
                  </a:cubicBezTo>
                  <a:cubicBezTo>
                    <a:pt x="472" y="846"/>
                    <a:pt x="472" y="845"/>
                    <a:pt x="472" y="845"/>
                  </a:cubicBezTo>
                  <a:cubicBezTo>
                    <a:pt x="472" y="845"/>
                    <a:pt x="472" y="842"/>
                    <a:pt x="474" y="844"/>
                  </a:cubicBezTo>
                  <a:cubicBezTo>
                    <a:pt x="474" y="844"/>
                    <a:pt x="475" y="845"/>
                    <a:pt x="474" y="846"/>
                  </a:cubicBezTo>
                  <a:cubicBezTo>
                    <a:pt x="474" y="846"/>
                    <a:pt x="473" y="848"/>
                    <a:pt x="477" y="855"/>
                  </a:cubicBezTo>
                  <a:cubicBezTo>
                    <a:pt x="477" y="855"/>
                    <a:pt x="477" y="856"/>
                    <a:pt x="478" y="857"/>
                  </a:cubicBezTo>
                  <a:cubicBezTo>
                    <a:pt x="478" y="857"/>
                    <a:pt x="480" y="857"/>
                    <a:pt x="480" y="860"/>
                  </a:cubicBezTo>
                  <a:cubicBezTo>
                    <a:pt x="480" y="860"/>
                    <a:pt x="480" y="862"/>
                    <a:pt x="480" y="862"/>
                  </a:cubicBezTo>
                  <a:cubicBezTo>
                    <a:pt x="480" y="862"/>
                    <a:pt x="480" y="864"/>
                    <a:pt x="481" y="863"/>
                  </a:cubicBezTo>
                  <a:cubicBezTo>
                    <a:pt x="481" y="863"/>
                    <a:pt x="482" y="863"/>
                    <a:pt x="482" y="864"/>
                  </a:cubicBezTo>
                  <a:cubicBezTo>
                    <a:pt x="482" y="864"/>
                    <a:pt x="482" y="868"/>
                    <a:pt x="483" y="869"/>
                  </a:cubicBezTo>
                  <a:cubicBezTo>
                    <a:pt x="483" y="869"/>
                    <a:pt x="483" y="870"/>
                    <a:pt x="483" y="870"/>
                  </a:cubicBezTo>
                  <a:cubicBezTo>
                    <a:pt x="483" y="870"/>
                    <a:pt x="483" y="871"/>
                    <a:pt x="484" y="871"/>
                  </a:cubicBezTo>
                  <a:cubicBezTo>
                    <a:pt x="484" y="871"/>
                    <a:pt x="484" y="871"/>
                    <a:pt x="484" y="872"/>
                  </a:cubicBezTo>
                  <a:cubicBezTo>
                    <a:pt x="484" y="872"/>
                    <a:pt x="485" y="876"/>
                    <a:pt x="485" y="876"/>
                  </a:cubicBezTo>
                  <a:close/>
                  <a:moveTo>
                    <a:pt x="482" y="834"/>
                  </a:moveTo>
                  <a:cubicBezTo>
                    <a:pt x="482" y="834"/>
                    <a:pt x="480" y="833"/>
                    <a:pt x="480" y="833"/>
                  </a:cubicBezTo>
                  <a:cubicBezTo>
                    <a:pt x="480" y="833"/>
                    <a:pt x="479" y="833"/>
                    <a:pt x="477" y="833"/>
                  </a:cubicBezTo>
                  <a:cubicBezTo>
                    <a:pt x="477" y="833"/>
                    <a:pt x="476" y="833"/>
                    <a:pt x="476" y="832"/>
                  </a:cubicBezTo>
                  <a:cubicBezTo>
                    <a:pt x="476" y="832"/>
                    <a:pt x="479" y="827"/>
                    <a:pt x="478" y="823"/>
                  </a:cubicBezTo>
                  <a:cubicBezTo>
                    <a:pt x="478" y="823"/>
                    <a:pt x="477" y="822"/>
                    <a:pt x="478" y="821"/>
                  </a:cubicBezTo>
                  <a:cubicBezTo>
                    <a:pt x="478" y="821"/>
                    <a:pt x="479" y="820"/>
                    <a:pt x="480" y="821"/>
                  </a:cubicBezTo>
                  <a:cubicBezTo>
                    <a:pt x="480" y="821"/>
                    <a:pt x="484" y="829"/>
                    <a:pt x="485" y="832"/>
                  </a:cubicBezTo>
                  <a:cubicBezTo>
                    <a:pt x="485" y="832"/>
                    <a:pt x="485" y="835"/>
                    <a:pt x="482" y="834"/>
                  </a:cubicBezTo>
                  <a:close/>
                  <a:moveTo>
                    <a:pt x="540" y="839"/>
                  </a:moveTo>
                  <a:cubicBezTo>
                    <a:pt x="540" y="839"/>
                    <a:pt x="538" y="842"/>
                    <a:pt x="536" y="843"/>
                  </a:cubicBezTo>
                  <a:cubicBezTo>
                    <a:pt x="536" y="843"/>
                    <a:pt x="535" y="844"/>
                    <a:pt x="535" y="846"/>
                  </a:cubicBezTo>
                  <a:cubicBezTo>
                    <a:pt x="535" y="846"/>
                    <a:pt x="532" y="852"/>
                    <a:pt x="530" y="853"/>
                  </a:cubicBezTo>
                  <a:cubicBezTo>
                    <a:pt x="530" y="853"/>
                    <a:pt x="527" y="855"/>
                    <a:pt x="528" y="858"/>
                  </a:cubicBezTo>
                  <a:cubicBezTo>
                    <a:pt x="528" y="858"/>
                    <a:pt x="532" y="860"/>
                    <a:pt x="531" y="864"/>
                  </a:cubicBezTo>
                  <a:cubicBezTo>
                    <a:pt x="531" y="864"/>
                    <a:pt x="532" y="866"/>
                    <a:pt x="530" y="866"/>
                  </a:cubicBezTo>
                  <a:cubicBezTo>
                    <a:pt x="530" y="866"/>
                    <a:pt x="529" y="866"/>
                    <a:pt x="528" y="866"/>
                  </a:cubicBezTo>
                  <a:cubicBezTo>
                    <a:pt x="528" y="866"/>
                    <a:pt x="527" y="867"/>
                    <a:pt x="527" y="867"/>
                  </a:cubicBezTo>
                  <a:cubicBezTo>
                    <a:pt x="527" y="867"/>
                    <a:pt x="524" y="868"/>
                    <a:pt x="521" y="868"/>
                  </a:cubicBezTo>
                  <a:cubicBezTo>
                    <a:pt x="521" y="868"/>
                    <a:pt x="519" y="868"/>
                    <a:pt x="517" y="868"/>
                  </a:cubicBezTo>
                  <a:cubicBezTo>
                    <a:pt x="517" y="868"/>
                    <a:pt x="516" y="867"/>
                    <a:pt x="516" y="868"/>
                  </a:cubicBezTo>
                  <a:cubicBezTo>
                    <a:pt x="516" y="868"/>
                    <a:pt x="511" y="873"/>
                    <a:pt x="506" y="869"/>
                  </a:cubicBezTo>
                  <a:cubicBezTo>
                    <a:pt x="506" y="869"/>
                    <a:pt x="505" y="868"/>
                    <a:pt x="504" y="868"/>
                  </a:cubicBezTo>
                  <a:cubicBezTo>
                    <a:pt x="503" y="867"/>
                    <a:pt x="502" y="866"/>
                    <a:pt x="501" y="866"/>
                  </a:cubicBezTo>
                  <a:cubicBezTo>
                    <a:pt x="501" y="866"/>
                    <a:pt x="496" y="862"/>
                    <a:pt x="493" y="861"/>
                  </a:cubicBezTo>
                  <a:cubicBezTo>
                    <a:pt x="493" y="861"/>
                    <a:pt x="490" y="858"/>
                    <a:pt x="489" y="856"/>
                  </a:cubicBezTo>
                  <a:cubicBezTo>
                    <a:pt x="489" y="856"/>
                    <a:pt x="488" y="853"/>
                    <a:pt x="487" y="853"/>
                  </a:cubicBezTo>
                  <a:cubicBezTo>
                    <a:pt x="487" y="853"/>
                    <a:pt x="485" y="853"/>
                    <a:pt x="485" y="852"/>
                  </a:cubicBezTo>
                  <a:cubicBezTo>
                    <a:pt x="485" y="851"/>
                    <a:pt x="485" y="851"/>
                    <a:pt x="485" y="851"/>
                  </a:cubicBezTo>
                  <a:cubicBezTo>
                    <a:pt x="485" y="851"/>
                    <a:pt x="485" y="851"/>
                    <a:pt x="485" y="851"/>
                  </a:cubicBezTo>
                  <a:cubicBezTo>
                    <a:pt x="485" y="851"/>
                    <a:pt x="485" y="849"/>
                    <a:pt x="487" y="846"/>
                  </a:cubicBezTo>
                  <a:cubicBezTo>
                    <a:pt x="487" y="846"/>
                    <a:pt x="489" y="844"/>
                    <a:pt x="490" y="843"/>
                  </a:cubicBezTo>
                  <a:cubicBezTo>
                    <a:pt x="490" y="843"/>
                    <a:pt x="494" y="839"/>
                    <a:pt x="497" y="838"/>
                  </a:cubicBezTo>
                  <a:cubicBezTo>
                    <a:pt x="497" y="838"/>
                    <a:pt x="498" y="836"/>
                    <a:pt x="499" y="835"/>
                  </a:cubicBezTo>
                  <a:cubicBezTo>
                    <a:pt x="500" y="834"/>
                    <a:pt x="501" y="833"/>
                    <a:pt x="502" y="833"/>
                  </a:cubicBezTo>
                  <a:cubicBezTo>
                    <a:pt x="502" y="833"/>
                    <a:pt x="503" y="831"/>
                    <a:pt x="505" y="830"/>
                  </a:cubicBezTo>
                  <a:cubicBezTo>
                    <a:pt x="505" y="830"/>
                    <a:pt x="509" y="829"/>
                    <a:pt x="509" y="828"/>
                  </a:cubicBezTo>
                  <a:cubicBezTo>
                    <a:pt x="509" y="828"/>
                    <a:pt x="508" y="825"/>
                    <a:pt x="508" y="824"/>
                  </a:cubicBezTo>
                  <a:cubicBezTo>
                    <a:pt x="506" y="809"/>
                    <a:pt x="506" y="809"/>
                    <a:pt x="506" y="809"/>
                  </a:cubicBezTo>
                  <a:cubicBezTo>
                    <a:pt x="506" y="809"/>
                    <a:pt x="506" y="808"/>
                    <a:pt x="507" y="809"/>
                  </a:cubicBezTo>
                  <a:cubicBezTo>
                    <a:pt x="507" y="809"/>
                    <a:pt x="508" y="809"/>
                    <a:pt x="510" y="809"/>
                  </a:cubicBezTo>
                  <a:cubicBezTo>
                    <a:pt x="510" y="809"/>
                    <a:pt x="511" y="809"/>
                    <a:pt x="512" y="812"/>
                  </a:cubicBezTo>
                  <a:cubicBezTo>
                    <a:pt x="512" y="812"/>
                    <a:pt x="514" y="816"/>
                    <a:pt x="515" y="820"/>
                  </a:cubicBezTo>
                  <a:cubicBezTo>
                    <a:pt x="515" y="820"/>
                    <a:pt x="516" y="826"/>
                    <a:pt x="516" y="827"/>
                  </a:cubicBezTo>
                  <a:cubicBezTo>
                    <a:pt x="516" y="827"/>
                    <a:pt x="515" y="828"/>
                    <a:pt x="517" y="828"/>
                  </a:cubicBezTo>
                  <a:cubicBezTo>
                    <a:pt x="517" y="828"/>
                    <a:pt x="520" y="828"/>
                    <a:pt x="522" y="829"/>
                  </a:cubicBezTo>
                  <a:cubicBezTo>
                    <a:pt x="526" y="829"/>
                    <a:pt x="531" y="829"/>
                    <a:pt x="532" y="829"/>
                  </a:cubicBezTo>
                  <a:cubicBezTo>
                    <a:pt x="532" y="829"/>
                    <a:pt x="537" y="830"/>
                    <a:pt x="540" y="835"/>
                  </a:cubicBezTo>
                  <a:cubicBezTo>
                    <a:pt x="540" y="835"/>
                    <a:pt x="541" y="835"/>
                    <a:pt x="540" y="839"/>
                  </a:cubicBezTo>
                  <a:close/>
                  <a:moveTo>
                    <a:pt x="604" y="809"/>
                  </a:moveTo>
                  <a:cubicBezTo>
                    <a:pt x="604" y="809"/>
                    <a:pt x="603" y="810"/>
                    <a:pt x="603" y="811"/>
                  </a:cubicBezTo>
                  <a:cubicBezTo>
                    <a:pt x="603" y="811"/>
                    <a:pt x="602" y="815"/>
                    <a:pt x="602" y="816"/>
                  </a:cubicBezTo>
                  <a:cubicBezTo>
                    <a:pt x="602" y="816"/>
                    <a:pt x="602" y="819"/>
                    <a:pt x="601" y="821"/>
                  </a:cubicBezTo>
                  <a:cubicBezTo>
                    <a:pt x="601" y="821"/>
                    <a:pt x="597" y="826"/>
                    <a:pt x="601" y="831"/>
                  </a:cubicBezTo>
                  <a:cubicBezTo>
                    <a:pt x="601" y="831"/>
                    <a:pt x="604" y="834"/>
                    <a:pt x="601" y="837"/>
                  </a:cubicBezTo>
                  <a:cubicBezTo>
                    <a:pt x="601" y="837"/>
                    <a:pt x="599" y="837"/>
                    <a:pt x="598" y="840"/>
                  </a:cubicBezTo>
                  <a:cubicBezTo>
                    <a:pt x="598" y="840"/>
                    <a:pt x="598" y="842"/>
                    <a:pt x="598" y="842"/>
                  </a:cubicBezTo>
                  <a:cubicBezTo>
                    <a:pt x="598" y="842"/>
                    <a:pt x="598" y="844"/>
                    <a:pt x="598" y="845"/>
                  </a:cubicBezTo>
                  <a:cubicBezTo>
                    <a:pt x="598" y="845"/>
                    <a:pt x="597" y="847"/>
                    <a:pt x="595" y="848"/>
                  </a:cubicBezTo>
                  <a:cubicBezTo>
                    <a:pt x="595" y="848"/>
                    <a:pt x="592" y="850"/>
                    <a:pt x="592" y="851"/>
                  </a:cubicBezTo>
                  <a:cubicBezTo>
                    <a:pt x="592" y="851"/>
                    <a:pt x="590" y="853"/>
                    <a:pt x="590" y="853"/>
                  </a:cubicBezTo>
                  <a:cubicBezTo>
                    <a:pt x="590" y="853"/>
                    <a:pt x="589" y="853"/>
                    <a:pt x="589" y="854"/>
                  </a:cubicBezTo>
                  <a:cubicBezTo>
                    <a:pt x="589" y="854"/>
                    <a:pt x="588" y="856"/>
                    <a:pt x="585" y="857"/>
                  </a:cubicBezTo>
                  <a:cubicBezTo>
                    <a:pt x="585" y="857"/>
                    <a:pt x="585" y="851"/>
                    <a:pt x="585" y="848"/>
                  </a:cubicBezTo>
                  <a:cubicBezTo>
                    <a:pt x="585" y="848"/>
                    <a:pt x="585" y="845"/>
                    <a:pt x="586" y="843"/>
                  </a:cubicBezTo>
                  <a:cubicBezTo>
                    <a:pt x="586" y="843"/>
                    <a:pt x="585" y="840"/>
                    <a:pt x="587" y="840"/>
                  </a:cubicBezTo>
                  <a:cubicBezTo>
                    <a:pt x="587" y="840"/>
                    <a:pt x="588" y="841"/>
                    <a:pt x="588" y="840"/>
                  </a:cubicBezTo>
                  <a:cubicBezTo>
                    <a:pt x="588" y="840"/>
                    <a:pt x="589" y="836"/>
                    <a:pt x="589" y="836"/>
                  </a:cubicBezTo>
                  <a:cubicBezTo>
                    <a:pt x="589" y="836"/>
                    <a:pt x="588" y="835"/>
                    <a:pt x="587" y="835"/>
                  </a:cubicBezTo>
                  <a:cubicBezTo>
                    <a:pt x="587" y="835"/>
                    <a:pt x="586" y="834"/>
                    <a:pt x="587" y="832"/>
                  </a:cubicBezTo>
                  <a:cubicBezTo>
                    <a:pt x="587" y="832"/>
                    <a:pt x="587" y="832"/>
                    <a:pt x="585" y="831"/>
                  </a:cubicBezTo>
                  <a:cubicBezTo>
                    <a:pt x="585" y="831"/>
                    <a:pt x="583" y="830"/>
                    <a:pt x="583" y="831"/>
                  </a:cubicBezTo>
                  <a:cubicBezTo>
                    <a:pt x="583" y="831"/>
                    <a:pt x="583" y="832"/>
                    <a:pt x="581" y="831"/>
                  </a:cubicBezTo>
                  <a:cubicBezTo>
                    <a:pt x="581" y="831"/>
                    <a:pt x="572" y="829"/>
                    <a:pt x="576" y="827"/>
                  </a:cubicBezTo>
                  <a:cubicBezTo>
                    <a:pt x="576" y="827"/>
                    <a:pt x="581" y="827"/>
                    <a:pt x="584" y="823"/>
                  </a:cubicBezTo>
                  <a:cubicBezTo>
                    <a:pt x="584" y="823"/>
                    <a:pt x="586" y="822"/>
                    <a:pt x="586" y="815"/>
                  </a:cubicBezTo>
                  <a:cubicBezTo>
                    <a:pt x="586" y="815"/>
                    <a:pt x="586" y="814"/>
                    <a:pt x="585" y="813"/>
                  </a:cubicBezTo>
                  <a:cubicBezTo>
                    <a:pt x="585" y="813"/>
                    <a:pt x="585" y="813"/>
                    <a:pt x="585" y="812"/>
                  </a:cubicBezTo>
                  <a:cubicBezTo>
                    <a:pt x="585" y="812"/>
                    <a:pt x="585" y="811"/>
                    <a:pt x="584" y="810"/>
                  </a:cubicBezTo>
                  <a:cubicBezTo>
                    <a:pt x="584" y="810"/>
                    <a:pt x="584" y="809"/>
                    <a:pt x="584" y="808"/>
                  </a:cubicBezTo>
                  <a:cubicBezTo>
                    <a:pt x="584" y="808"/>
                    <a:pt x="584" y="807"/>
                    <a:pt x="583" y="807"/>
                  </a:cubicBezTo>
                  <a:cubicBezTo>
                    <a:pt x="583" y="807"/>
                    <a:pt x="583" y="806"/>
                    <a:pt x="583" y="805"/>
                  </a:cubicBezTo>
                  <a:cubicBezTo>
                    <a:pt x="583" y="805"/>
                    <a:pt x="583" y="805"/>
                    <a:pt x="583" y="804"/>
                  </a:cubicBezTo>
                  <a:cubicBezTo>
                    <a:pt x="583" y="804"/>
                    <a:pt x="582" y="803"/>
                    <a:pt x="583" y="803"/>
                  </a:cubicBezTo>
                  <a:cubicBezTo>
                    <a:pt x="583" y="803"/>
                    <a:pt x="584" y="803"/>
                    <a:pt x="583" y="801"/>
                  </a:cubicBezTo>
                  <a:cubicBezTo>
                    <a:pt x="583" y="801"/>
                    <a:pt x="582" y="800"/>
                    <a:pt x="581" y="799"/>
                  </a:cubicBezTo>
                  <a:cubicBezTo>
                    <a:pt x="580" y="798"/>
                    <a:pt x="580" y="798"/>
                    <a:pt x="580" y="798"/>
                  </a:cubicBezTo>
                  <a:cubicBezTo>
                    <a:pt x="577" y="791"/>
                    <a:pt x="577" y="791"/>
                    <a:pt x="577" y="791"/>
                  </a:cubicBezTo>
                  <a:cubicBezTo>
                    <a:pt x="577" y="791"/>
                    <a:pt x="573" y="788"/>
                    <a:pt x="577" y="789"/>
                  </a:cubicBezTo>
                  <a:cubicBezTo>
                    <a:pt x="577" y="789"/>
                    <a:pt x="581" y="788"/>
                    <a:pt x="583" y="789"/>
                  </a:cubicBezTo>
                  <a:cubicBezTo>
                    <a:pt x="583" y="789"/>
                    <a:pt x="587" y="789"/>
                    <a:pt x="588" y="789"/>
                  </a:cubicBezTo>
                  <a:cubicBezTo>
                    <a:pt x="588" y="789"/>
                    <a:pt x="589" y="789"/>
                    <a:pt x="591" y="792"/>
                  </a:cubicBezTo>
                  <a:cubicBezTo>
                    <a:pt x="591" y="792"/>
                    <a:pt x="592" y="796"/>
                    <a:pt x="593" y="796"/>
                  </a:cubicBezTo>
                  <a:cubicBezTo>
                    <a:pt x="593" y="796"/>
                    <a:pt x="597" y="797"/>
                    <a:pt x="598" y="797"/>
                  </a:cubicBezTo>
                  <a:cubicBezTo>
                    <a:pt x="598" y="797"/>
                    <a:pt x="598" y="797"/>
                    <a:pt x="599" y="797"/>
                  </a:cubicBezTo>
                  <a:cubicBezTo>
                    <a:pt x="599" y="797"/>
                    <a:pt x="601" y="796"/>
                    <a:pt x="602" y="798"/>
                  </a:cubicBezTo>
                  <a:cubicBezTo>
                    <a:pt x="602" y="798"/>
                    <a:pt x="602" y="800"/>
                    <a:pt x="603" y="799"/>
                  </a:cubicBezTo>
                  <a:cubicBezTo>
                    <a:pt x="603" y="799"/>
                    <a:pt x="605" y="799"/>
                    <a:pt x="605" y="802"/>
                  </a:cubicBezTo>
                  <a:cubicBezTo>
                    <a:pt x="605" y="802"/>
                    <a:pt x="607" y="807"/>
                    <a:pt x="604" y="809"/>
                  </a:cubicBezTo>
                  <a:close/>
                  <a:moveTo>
                    <a:pt x="631" y="834"/>
                  </a:moveTo>
                  <a:cubicBezTo>
                    <a:pt x="631" y="834"/>
                    <a:pt x="630" y="838"/>
                    <a:pt x="627" y="838"/>
                  </a:cubicBezTo>
                  <a:cubicBezTo>
                    <a:pt x="627" y="838"/>
                    <a:pt x="625" y="839"/>
                    <a:pt x="624" y="839"/>
                  </a:cubicBezTo>
                  <a:cubicBezTo>
                    <a:pt x="624" y="839"/>
                    <a:pt x="622" y="839"/>
                    <a:pt x="621" y="838"/>
                  </a:cubicBezTo>
                  <a:cubicBezTo>
                    <a:pt x="621" y="838"/>
                    <a:pt x="620" y="838"/>
                    <a:pt x="619" y="839"/>
                  </a:cubicBezTo>
                  <a:cubicBezTo>
                    <a:pt x="619" y="839"/>
                    <a:pt x="619" y="839"/>
                    <a:pt x="617" y="837"/>
                  </a:cubicBezTo>
                  <a:cubicBezTo>
                    <a:pt x="617" y="837"/>
                    <a:pt x="616" y="836"/>
                    <a:pt x="616" y="834"/>
                  </a:cubicBezTo>
                  <a:cubicBezTo>
                    <a:pt x="616" y="834"/>
                    <a:pt x="616" y="832"/>
                    <a:pt x="614" y="829"/>
                  </a:cubicBezTo>
                  <a:cubicBezTo>
                    <a:pt x="614" y="829"/>
                    <a:pt x="613" y="825"/>
                    <a:pt x="615" y="825"/>
                  </a:cubicBezTo>
                  <a:cubicBezTo>
                    <a:pt x="615" y="825"/>
                    <a:pt x="617" y="825"/>
                    <a:pt x="618" y="825"/>
                  </a:cubicBezTo>
                  <a:cubicBezTo>
                    <a:pt x="618" y="825"/>
                    <a:pt x="621" y="825"/>
                    <a:pt x="625" y="826"/>
                  </a:cubicBezTo>
                  <a:cubicBezTo>
                    <a:pt x="625" y="826"/>
                    <a:pt x="628" y="828"/>
                    <a:pt x="629" y="828"/>
                  </a:cubicBezTo>
                  <a:cubicBezTo>
                    <a:pt x="629" y="828"/>
                    <a:pt x="631" y="828"/>
                    <a:pt x="631" y="831"/>
                  </a:cubicBezTo>
                  <a:cubicBezTo>
                    <a:pt x="631" y="831"/>
                    <a:pt x="631" y="832"/>
                    <a:pt x="631" y="833"/>
                  </a:cubicBezTo>
                  <a:cubicBezTo>
                    <a:pt x="631" y="833"/>
                    <a:pt x="631" y="834"/>
                    <a:pt x="631" y="834"/>
                  </a:cubicBezTo>
                  <a:close/>
                  <a:moveTo>
                    <a:pt x="667" y="773"/>
                  </a:moveTo>
                  <a:cubicBezTo>
                    <a:pt x="667" y="773"/>
                    <a:pt x="664" y="773"/>
                    <a:pt x="663" y="772"/>
                  </a:cubicBezTo>
                  <a:cubicBezTo>
                    <a:pt x="663" y="772"/>
                    <a:pt x="662" y="771"/>
                    <a:pt x="661" y="773"/>
                  </a:cubicBezTo>
                  <a:cubicBezTo>
                    <a:pt x="661" y="773"/>
                    <a:pt x="655" y="778"/>
                    <a:pt x="656" y="783"/>
                  </a:cubicBezTo>
                  <a:cubicBezTo>
                    <a:pt x="656" y="783"/>
                    <a:pt x="655" y="784"/>
                    <a:pt x="656" y="786"/>
                  </a:cubicBezTo>
                  <a:cubicBezTo>
                    <a:pt x="656" y="786"/>
                    <a:pt x="656" y="788"/>
                    <a:pt x="656" y="789"/>
                  </a:cubicBezTo>
                  <a:cubicBezTo>
                    <a:pt x="656" y="789"/>
                    <a:pt x="656" y="792"/>
                    <a:pt x="655" y="793"/>
                  </a:cubicBezTo>
                  <a:cubicBezTo>
                    <a:pt x="655" y="793"/>
                    <a:pt x="653" y="793"/>
                    <a:pt x="652" y="794"/>
                  </a:cubicBezTo>
                  <a:cubicBezTo>
                    <a:pt x="652" y="794"/>
                    <a:pt x="652" y="794"/>
                    <a:pt x="651" y="794"/>
                  </a:cubicBezTo>
                  <a:cubicBezTo>
                    <a:pt x="651" y="794"/>
                    <a:pt x="647" y="794"/>
                    <a:pt x="647" y="791"/>
                  </a:cubicBezTo>
                  <a:cubicBezTo>
                    <a:pt x="647" y="791"/>
                    <a:pt x="648" y="788"/>
                    <a:pt x="647" y="785"/>
                  </a:cubicBezTo>
                  <a:cubicBezTo>
                    <a:pt x="647" y="785"/>
                    <a:pt x="646" y="782"/>
                    <a:pt x="648" y="781"/>
                  </a:cubicBezTo>
                  <a:cubicBezTo>
                    <a:pt x="648" y="781"/>
                    <a:pt x="651" y="780"/>
                    <a:pt x="652" y="780"/>
                  </a:cubicBezTo>
                  <a:cubicBezTo>
                    <a:pt x="652" y="780"/>
                    <a:pt x="653" y="780"/>
                    <a:pt x="653" y="779"/>
                  </a:cubicBezTo>
                  <a:cubicBezTo>
                    <a:pt x="653" y="779"/>
                    <a:pt x="658" y="773"/>
                    <a:pt x="660" y="770"/>
                  </a:cubicBezTo>
                  <a:cubicBezTo>
                    <a:pt x="660" y="770"/>
                    <a:pt x="661" y="770"/>
                    <a:pt x="659" y="768"/>
                  </a:cubicBezTo>
                  <a:cubicBezTo>
                    <a:pt x="659" y="768"/>
                    <a:pt x="654" y="762"/>
                    <a:pt x="649" y="761"/>
                  </a:cubicBezTo>
                  <a:cubicBezTo>
                    <a:pt x="649" y="761"/>
                    <a:pt x="644" y="758"/>
                    <a:pt x="642" y="759"/>
                  </a:cubicBezTo>
                  <a:cubicBezTo>
                    <a:pt x="642" y="759"/>
                    <a:pt x="633" y="758"/>
                    <a:pt x="639" y="757"/>
                  </a:cubicBezTo>
                  <a:cubicBezTo>
                    <a:pt x="639" y="757"/>
                    <a:pt x="645" y="755"/>
                    <a:pt x="653" y="761"/>
                  </a:cubicBezTo>
                  <a:cubicBezTo>
                    <a:pt x="653" y="761"/>
                    <a:pt x="659" y="764"/>
                    <a:pt x="661" y="767"/>
                  </a:cubicBezTo>
                  <a:cubicBezTo>
                    <a:pt x="661" y="767"/>
                    <a:pt x="661" y="769"/>
                    <a:pt x="662" y="767"/>
                  </a:cubicBezTo>
                  <a:cubicBezTo>
                    <a:pt x="662" y="767"/>
                    <a:pt x="665" y="765"/>
                    <a:pt x="663" y="763"/>
                  </a:cubicBezTo>
                  <a:cubicBezTo>
                    <a:pt x="663" y="763"/>
                    <a:pt x="660" y="757"/>
                    <a:pt x="649" y="750"/>
                  </a:cubicBezTo>
                  <a:cubicBezTo>
                    <a:pt x="649" y="750"/>
                    <a:pt x="645" y="748"/>
                    <a:pt x="643" y="748"/>
                  </a:cubicBezTo>
                  <a:cubicBezTo>
                    <a:pt x="643" y="748"/>
                    <a:pt x="641" y="748"/>
                    <a:pt x="643" y="747"/>
                  </a:cubicBezTo>
                  <a:cubicBezTo>
                    <a:pt x="643" y="747"/>
                    <a:pt x="649" y="745"/>
                    <a:pt x="655" y="750"/>
                  </a:cubicBezTo>
                  <a:cubicBezTo>
                    <a:pt x="655" y="750"/>
                    <a:pt x="660" y="755"/>
                    <a:pt x="664" y="758"/>
                  </a:cubicBezTo>
                  <a:cubicBezTo>
                    <a:pt x="664" y="758"/>
                    <a:pt x="665" y="760"/>
                    <a:pt x="664" y="758"/>
                  </a:cubicBezTo>
                  <a:cubicBezTo>
                    <a:pt x="664" y="758"/>
                    <a:pt x="664" y="756"/>
                    <a:pt x="665" y="756"/>
                  </a:cubicBezTo>
                  <a:cubicBezTo>
                    <a:pt x="665" y="756"/>
                    <a:pt x="665" y="755"/>
                    <a:pt x="664" y="755"/>
                  </a:cubicBezTo>
                  <a:cubicBezTo>
                    <a:pt x="664" y="755"/>
                    <a:pt x="663" y="753"/>
                    <a:pt x="664" y="753"/>
                  </a:cubicBezTo>
                  <a:cubicBezTo>
                    <a:pt x="664" y="753"/>
                    <a:pt x="664" y="752"/>
                    <a:pt x="663" y="752"/>
                  </a:cubicBezTo>
                  <a:cubicBezTo>
                    <a:pt x="663" y="752"/>
                    <a:pt x="662" y="751"/>
                    <a:pt x="661" y="751"/>
                  </a:cubicBezTo>
                  <a:cubicBezTo>
                    <a:pt x="661" y="751"/>
                    <a:pt x="656" y="751"/>
                    <a:pt x="659" y="750"/>
                  </a:cubicBezTo>
                  <a:cubicBezTo>
                    <a:pt x="659" y="750"/>
                    <a:pt x="661" y="750"/>
                    <a:pt x="662" y="750"/>
                  </a:cubicBezTo>
                  <a:cubicBezTo>
                    <a:pt x="662" y="750"/>
                    <a:pt x="663" y="750"/>
                    <a:pt x="662" y="749"/>
                  </a:cubicBezTo>
                  <a:cubicBezTo>
                    <a:pt x="662" y="749"/>
                    <a:pt x="660" y="745"/>
                    <a:pt x="660" y="744"/>
                  </a:cubicBezTo>
                  <a:cubicBezTo>
                    <a:pt x="660" y="744"/>
                    <a:pt x="659" y="742"/>
                    <a:pt x="659" y="744"/>
                  </a:cubicBezTo>
                  <a:cubicBezTo>
                    <a:pt x="659" y="744"/>
                    <a:pt x="658" y="746"/>
                    <a:pt x="655" y="745"/>
                  </a:cubicBezTo>
                  <a:cubicBezTo>
                    <a:pt x="655" y="745"/>
                    <a:pt x="650" y="744"/>
                    <a:pt x="650" y="741"/>
                  </a:cubicBezTo>
                  <a:cubicBezTo>
                    <a:pt x="650" y="741"/>
                    <a:pt x="651" y="737"/>
                    <a:pt x="648" y="737"/>
                  </a:cubicBezTo>
                  <a:cubicBezTo>
                    <a:pt x="648" y="737"/>
                    <a:pt x="645" y="736"/>
                    <a:pt x="648" y="735"/>
                  </a:cubicBezTo>
                  <a:cubicBezTo>
                    <a:pt x="648" y="735"/>
                    <a:pt x="651" y="735"/>
                    <a:pt x="655" y="736"/>
                  </a:cubicBezTo>
                  <a:cubicBezTo>
                    <a:pt x="655" y="736"/>
                    <a:pt x="655" y="737"/>
                    <a:pt x="657" y="735"/>
                  </a:cubicBezTo>
                  <a:cubicBezTo>
                    <a:pt x="657" y="735"/>
                    <a:pt x="666" y="732"/>
                    <a:pt x="667" y="737"/>
                  </a:cubicBezTo>
                  <a:cubicBezTo>
                    <a:pt x="667" y="737"/>
                    <a:pt x="667" y="742"/>
                    <a:pt x="668" y="744"/>
                  </a:cubicBezTo>
                  <a:cubicBezTo>
                    <a:pt x="668" y="744"/>
                    <a:pt x="669" y="746"/>
                    <a:pt x="668" y="747"/>
                  </a:cubicBezTo>
                  <a:cubicBezTo>
                    <a:pt x="668" y="747"/>
                    <a:pt x="668" y="748"/>
                    <a:pt x="669" y="750"/>
                  </a:cubicBezTo>
                  <a:cubicBezTo>
                    <a:pt x="669" y="750"/>
                    <a:pt x="670" y="751"/>
                    <a:pt x="669" y="751"/>
                  </a:cubicBezTo>
                  <a:cubicBezTo>
                    <a:pt x="669" y="751"/>
                    <a:pt x="669" y="753"/>
                    <a:pt x="670" y="755"/>
                  </a:cubicBezTo>
                  <a:cubicBezTo>
                    <a:pt x="670" y="755"/>
                    <a:pt x="668" y="758"/>
                    <a:pt x="670" y="756"/>
                  </a:cubicBezTo>
                  <a:cubicBezTo>
                    <a:pt x="670" y="756"/>
                    <a:pt x="675" y="749"/>
                    <a:pt x="678" y="746"/>
                  </a:cubicBezTo>
                  <a:cubicBezTo>
                    <a:pt x="678" y="746"/>
                    <a:pt x="679" y="744"/>
                    <a:pt x="677" y="744"/>
                  </a:cubicBezTo>
                  <a:cubicBezTo>
                    <a:pt x="677" y="744"/>
                    <a:pt x="673" y="743"/>
                    <a:pt x="671" y="742"/>
                  </a:cubicBezTo>
                  <a:cubicBezTo>
                    <a:pt x="671" y="742"/>
                    <a:pt x="669" y="741"/>
                    <a:pt x="671" y="741"/>
                  </a:cubicBezTo>
                  <a:cubicBezTo>
                    <a:pt x="671" y="741"/>
                    <a:pt x="673" y="741"/>
                    <a:pt x="673" y="740"/>
                  </a:cubicBezTo>
                  <a:cubicBezTo>
                    <a:pt x="673" y="740"/>
                    <a:pt x="672" y="739"/>
                    <a:pt x="674" y="739"/>
                  </a:cubicBezTo>
                  <a:cubicBezTo>
                    <a:pt x="674" y="739"/>
                    <a:pt x="676" y="739"/>
                    <a:pt x="675" y="737"/>
                  </a:cubicBezTo>
                  <a:cubicBezTo>
                    <a:pt x="675" y="737"/>
                    <a:pt x="674" y="734"/>
                    <a:pt x="673" y="735"/>
                  </a:cubicBezTo>
                  <a:cubicBezTo>
                    <a:pt x="673" y="735"/>
                    <a:pt x="670" y="735"/>
                    <a:pt x="668" y="733"/>
                  </a:cubicBezTo>
                  <a:cubicBezTo>
                    <a:pt x="668" y="733"/>
                    <a:pt x="666" y="732"/>
                    <a:pt x="667" y="732"/>
                  </a:cubicBezTo>
                  <a:cubicBezTo>
                    <a:pt x="667" y="732"/>
                    <a:pt x="666" y="730"/>
                    <a:pt x="668" y="731"/>
                  </a:cubicBezTo>
                  <a:cubicBezTo>
                    <a:pt x="668" y="731"/>
                    <a:pt x="672" y="733"/>
                    <a:pt x="671" y="731"/>
                  </a:cubicBezTo>
                  <a:cubicBezTo>
                    <a:pt x="669" y="728"/>
                    <a:pt x="669" y="728"/>
                    <a:pt x="669" y="728"/>
                  </a:cubicBezTo>
                  <a:cubicBezTo>
                    <a:pt x="669" y="728"/>
                    <a:pt x="668" y="726"/>
                    <a:pt x="665" y="728"/>
                  </a:cubicBezTo>
                  <a:cubicBezTo>
                    <a:pt x="665" y="728"/>
                    <a:pt x="660" y="729"/>
                    <a:pt x="662" y="727"/>
                  </a:cubicBezTo>
                  <a:cubicBezTo>
                    <a:pt x="662" y="727"/>
                    <a:pt x="664" y="726"/>
                    <a:pt x="663" y="725"/>
                  </a:cubicBezTo>
                  <a:cubicBezTo>
                    <a:pt x="663" y="725"/>
                    <a:pt x="662" y="725"/>
                    <a:pt x="664" y="723"/>
                  </a:cubicBezTo>
                  <a:cubicBezTo>
                    <a:pt x="664" y="723"/>
                    <a:pt x="665" y="723"/>
                    <a:pt x="664" y="722"/>
                  </a:cubicBezTo>
                  <a:cubicBezTo>
                    <a:pt x="664" y="722"/>
                    <a:pt x="665" y="721"/>
                    <a:pt x="667" y="720"/>
                  </a:cubicBezTo>
                  <a:cubicBezTo>
                    <a:pt x="667" y="720"/>
                    <a:pt x="675" y="717"/>
                    <a:pt x="676" y="722"/>
                  </a:cubicBezTo>
                  <a:cubicBezTo>
                    <a:pt x="676" y="722"/>
                    <a:pt x="677" y="724"/>
                    <a:pt x="676" y="725"/>
                  </a:cubicBezTo>
                  <a:cubicBezTo>
                    <a:pt x="676" y="725"/>
                    <a:pt x="676" y="725"/>
                    <a:pt x="677" y="729"/>
                  </a:cubicBezTo>
                  <a:cubicBezTo>
                    <a:pt x="677" y="729"/>
                    <a:pt x="676" y="731"/>
                    <a:pt x="678" y="732"/>
                  </a:cubicBezTo>
                  <a:cubicBezTo>
                    <a:pt x="678" y="732"/>
                    <a:pt x="680" y="735"/>
                    <a:pt x="680" y="737"/>
                  </a:cubicBezTo>
                  <a:cubicBezTo>
                    <a:pt x="680" y="737"/>
                    <a:pt x="682" y="739"/>
                    <a:pt x="682" y="740"/>
                  </a:cubicBezTo>
                  <a:cubicBezTo>
                    <a:pt x="682" y="740"/>
                    <a:pt x="682" y="742"/>
                    <a:pt x="683" y="741"/>
                  </a:cubicBezTo>
                  <a:cubicBezTo>
                    <a:pt x="683" y="741"/>
                    <a:pt x="691" y="731"/>
                    <a:pt x="697" y="734"/>
                  </a:cubicBezTo>
                  <a:cubicBezTo>
                    <a:pt x="697" y="734"/>
                    <a:pt x="700" y="733"/>
                    <a:pt x="697" y="739"/>
                  </a:cubicBezTo>
                  <a:cubicBezTo>
                    <a:pt x="697" y="739"/>
                    <a:pt x="695" y="740"/>
                    <a:pt x="694" y="741"/>
                  </a:cubicBezTo>
                  <a:cubicBezTo>
                    <a:pt x="688" y="743"/>
                    <a:pt x="688" y="743"/>
                    <a:pt x="688" y="743"/>
                  </a:cubicBezTo>
                  <a:cubicBezTo>
                    <a:pt x="688" y="743"/>
                    <a:pt x="686" y="744"/>
                    <a:pt x="688" y="742"/>
                  </a:cubicBezTo>
                  <a:cubicBezTo>
                    <a:pt x="688" y="742"/>
                    <a:pt x="691" y="740"/>
                    <a:pt x="691" y="738"/>
                  </a:cubicBezTo>
                  <a:cubicBezTo>
                    <a:pt x="691" y="738"/>
                    <a:pt x="692" y="736"/>
                    <a:pt x="690" y="738"/>
                  </a:cubicBezTo>
                  <a:cubicBezTo>
                    <a:pt x="690" y="738"/>
                    <a:pt x="687" y="742"/>
                    <a:pt x="685" y="742"/>
                  </a:cubicBezTo>
                  <a:cubicBezTo>
                    <a:pt x="685" y="742"/>
                    <a:pt x="683" y="744"/>
                    <a:pt x="684" y="746"/>
                  </a:cubicBezTo>
                  <a:cubicBezTo>
                    <a:pt x="684" y="746"/>
                    <a:pt x="685" y="746"/>
                    <a:pt x="684" y="747"/>
                  </a:cubicBezTo>
                  <a:cubicBezTo>
                    <a:pt x="684" y="747"/>
                    <a:pt x="684" y="747"/>
                    <a:pt x="685" y="748"/>
                  </a:cubicBezTo>
                  <a:cubicBezTo>
                    <a:pt x="685" y="748"/>
                    <a:pt x="687" y="751"/>
                    <a:pt x="683" y="751"/>
                  </a:cubicBezTo>
                  <a:cubicBezTo>
                    <a:pt x="683" y="751"/>
                    <a:pt x="680" y="751"/>
                    <a:pt x="679" y="750"/>
                  </a:cubicBezTo>
                  <a:cubicBezTo>
                    <a:pt x="679" y="750"/>
                    <a:pt x="679" y="747"/>
                    <a:pt x="677" y="750"/>
                  </a:cubicBezTo>
                  <a:cubicBezTo>
                    <a:pt x="677" y="750"/>
                    <a:pt x="674" y="755"/>
                    <a:pt x="672" y="757"/>
                  </a:cubicBezTo>
                  <a:cubicBezTo>
                    <a:pt x="672" y="757"/>
                    <a:pt x="667" y="762"/>
                    <a:pt x="668" y="764"/>
                  </a:cubicBezTo>
                  <a:cubicBezTo>
                    <a:pt x="668" y="764"/>
                    <a:pt x="671" y="765"/>
                    <a:pt x="669" y="766"/>
                  </a:cubicBezTo>
                  <a:cubicBezTo>
                    <a:pt x="669" y="766"/>
                    <a:pt x="668" y="766"/>
                    <a:pt x="667" y="765"/>
                  </a:cubicBezTo>
                  <a:cubicBezTo>
                    <a:pt x="667" y="765"/>
                    <a:pt x="666" y="765"/>
                    <a:pt x="665" y="767"/>
                  </a:cubicBezTo>
                  <a:cubicBezTo>
                    <a:pt x="665" y="767"/>
                    <a:pt x="662" y="770"/>
                    <a:pt x="665" y="771"/>
                  </a:cubicBezTo>
                  <a:cubicBezTo>
                    <a:pt x="665" y="771"/>
                    <a:pt x="665" y="771"/>
                    <a:pt x="666" y="772"/>
                  </a:cubicBezTo>
                  <a:cubicBezTo>
                    <a:pt x="666" y="772"/>
                    <a:pt x="668" y="772"/>
                    <a:pt x="667" y="773"/>
                  </a:cubicBezTo>
                  <a:close/>
                  <a:moveTo>
                    <a:pt x="706" y="796"/>
                  </a:moveTo>
                  <a:cubicBezTo>
                    <a:pt x="706" y="796"/>
                    <a:pt x="705" y="797"/>
                    <a:pt x="705" y="800"/>
                  </a:cubicBezTo>
                  <a:cubicBezTo>
                    <a:pt x="705" y="800"/>
                    <a:pt x="705" y="800"/>
                    <a:pt x="704" y="801"/>
                  </a:cubicBezTo>
                  <a:cubicBezTo>
                    <a:pt x="695" y="808"/>
                    <a:pt x="695" y="808"/>
                    <a:pt x="695" y="808"/>
                  </a:cubicBezTo>
                  <a:cubicBezTo>
                    <a:pt x="695" y="808"/>
                    <a:pt x="694" y="807"/>
                    <a:pt x="693" y="809"/>
                  </a:cubicBezTo>
                  <a:cubicBezTo>
                    <a:pt x="693" y="809"/>
                    <a:pt x="692" y="809"/>
                    <a:pt x="692" y="808"/>
                  </a:cubicBezTo>
                  <a:cubicBezTo>
                    <a:pt x="692" y="808"/>
                    <a:pt x="692" y="808"/>
                    <a:pt x="691" y="809"/>
                  </a:cubicBezTo>
                  <a:cubicBezTo>
                    <a:pt x="691" y="809"/>
                    <a:pt x="690" y="808"/>
                    <a:pt x="689" y="809"/>
                  </a:cubicBezTo>
                  <a:cubicBezTo>
                    <a:pt x="683" y="810"/>
                    <a:pt x="683" y="810"/>
                    <a:pt x="683" y="810"/>
                  </a:cubicBezTo>
                  <a:cubicBezTo>
                    <a:pt x="683" y="810"/>
                    <a:pt x="681" y="811"/>
                    <a:pt x="684" y="809"/>
                  </a:cubicBezTo>
                  <a:cubicBezTo>
                    <a:pt x="684" y="809"/>
                    <a:pt x="691" y="807"/>
                    <a:pt x="688" y="807"/>
                  </a:cubicBezTo>
                  <a:cubicBezTo>
                    <a:pt x="688" y="807"/>
                    <a:pt x="685" y="807"/>
                    <a:pt x="687" y="806"/>
                  </a:cubicBezTo>
                  <a:cubicBezTo>
                    <a:pt x="687" y="806"/>
                    <a:pt x="694" y="801"/>
                    <a:pt x="697" y="796"/>
                  </a:cubicBezTo>
                  <a:cubicBezTo>
                    <a:pt x="697" y="796"/>
                    <a:pt x="703" y="786"/>
                    <a:pt x="695" y="779"/>
                  </a:cubicBezTo>
                  <a:cubicBezTo>
                    <a:pt x="695" y="779"/>
                    <a:pt x="691" y="780"/>
                    <a:pt x="687" y="784"/>
                  </a:cubicBezTo>
                  <a:cubicBezTo>
                    <a:pt x="687" y="784"/>
                    <a:pt x="685" y="790"/>
                    <a:pt x="683" y="790"/>
                  </a:cubicBezTo>
                  <a:cubicBezTo>
                    <a:pt x="683" y="790"/>
                    <a:pt x="677" y="790"/>
                    <a:pt x="675" y="787"/>
                  </a:cubicBezTo>
                  <a:cubicBezTo>
                    <a:pt x="675" y="787"/>
                    <a:pt x="672" y="786"/>
                    <a:pt x="674" y="786"/>
                  </a:cubicBezTo>
                  <a:cubicBezTo>
                    <a:pt x="674" y="786"/>
                    <a:pt x="675" y="787"/>
                    <a:pt x="677" y="784"/>
                  </a:cubicBezTo>
                  <a:cubicBezTo>
                    <a:pt x="677" y="784"/>
                    <a:pt x="680" y="783"/>
                    <a:pt x="680" y="782"/>
                  </a:cubicBezTo>
                  <a:cubicBezTo>
                    <a:pt x="680" y="782"/>
                    <a:pt x="682" y="779"/>
                    <a:pt x="685" y="777"/>
                  </a:cubicBezTo>
                  <a:cubicBezTo>
                    <a:pt x="685" y="777"/>
                    <a:pt x="687" y="775"/>
                    <a:pt x="688" y="774"/>
                  </a:cubicBezTo>
                  <a:cubicBezTo>
                    <a:pt x="688" y="774"/>
                    <a:pt x="688" y="772"/>
                    <a:pt x="686" y="772"/>
                  </a:cubicBezTo>
                  <a:cubicBezTo>
                    <a:pt x="686" y="772"/>
                    <a:pt x="682" y="777"/>
                    <a:pt x="679" y="769"/>
                  </a:cubicBezTo>
                  <a:cubicBezTo>
                    <a:pt x="679" y="769"/>
                    <a:pt x="679" y="761"/>
                    <a:pt x="677" y="764"/>
                  </a:cubicBezTo>
                  <a:cubicBezTo>
                    <a:pt x="677" y="764"/>
                    <a:pt x="676" y="769"/>
                    <a:pt x="672" y="770"/>
                  </a:cubicBezTo>
                  <a:cubicBezTo>
                    <a:pt x="672" y="770"/>
                    <a:pt x="670" y="771"/>
                    <a:pt x="668" y="770"/>
                  </a:cubicBezTo>
                  <a:cubicBezTo>
                    <a:pt x="668" y="770"/>
                    <a:pt x="666" y="769"/>
                    <a:pt x="668" y="769"/>
                  </a:cubicBezTo>
                  <a:cubicBezTo>
                    <a:pt x="668" y="769"/>
                    <a:pt x="671" y="768"/>
                    <a:pt x="673" y="764"/>
                  </a:cubicBezTo>
                  <a:cubicBezTo>
                    <a:pt x="673" y="764"/>
                    <a:pt x="676" y="761"/>
                    <a:pt x="675" y="759"/>
                  </a:cubicBezTo>
                  <a:cubicBezTo>
                    <a:pt x="675" y="759"/>
                    <a:pt x="675" y="758"/>
                    <a:pt x="678" y="757"/>
                  </a:cubicBezTo>
                  <a:cubicBezTo>
                    <a:pt x="678" y="757"/>
                    <a:pt x="684" y="752"/>
                    <a:pt x="687" y="755"/>
                  </a:cubicBezTo>
                  <a:cubicBezTo>
                    <a:pt x="687" y="755"/>
                    <a:pt x="689" y="757"/>
                    <a:pt x="687" y="760"/>
                  </a:cubicBezTo>
                  <a:cubicBezTo>
                    <a:pt x="687" y="760"/>
                    <a:pt x="686" y="763"/>
                    <a:pt x="689" y="765"/>
                  </a:cubicBezTo>
                  <a:cubicBezTo>
                    <a:pt x="689" y="765"/>
                    <a:pt x="693" y="768"/>
                    <a:pt x="694" y="766"/>
                  </a:cubicBezTo>
                  <a:cubicBezTo>
                    <a:pt x="694" y="766"/>
                    <a:pt x="699" y="762"/>
                    <a:pt x="701" y="763"/>
                  </a:cubicBezTo>
                  <a:cubicBezTo>
                    <a:pt x="701" y="763"/>
                    <a:pt x="705" y="764"/>
                    <a:pt x="705" y="766"/>
                  </a:cubicBezTo>
                  <a:cubicBezTo>
                    <a:pt x="705" y="766"/>
                    <a:pt x="704" y="768"/>
                    <a:pt x="703" y="769"/>
                  </a:cubicBezTo>
                  <a:cubicBezTo>
                    <a:pt x="703" y="769"/>
                    <a:pt x="703" y="770"/>
                    <a:pt x="702" y="771"/>
                  </a:cubicBezTo>
                  <a:cubicBezTo>
                    <a:pt x="702" y="771"/>
                    <a:pt x="699" y="772"/>
                    <a:pt x="701" y="775"/>
                  </a:cubicBezTo>
                  <a:cubicBezTo>
                    <a:pt x="706" y="782"/>
                    <a:pt x="706" y="782"/>
                    <a:pt x="706" y="782"/>
                  </a:cubicBezTo>
                  <a:cubicBezTo>
                    <a:pt x="706" y="782"/>
                    <a:pt x="708" y="789"/>
                    <a:pt x="707" y="793"/>
                  </a:cubicBezTo>
                  <a:cubicBezTo>
                    <a:pt x="707" y="794"/>
                    <a:pt x="706" y="796"/>
                    <a:pt x="706" y="796"/>
                  </a:cubicBezTo>
                  <a:close/>
                  <a:moveTo>
                    <a:pt x="451" y="788"/>
                  </a:moveTo>
                  <a:cubicBezTo>
                    <a:pt x="267" y="788"/>
                    <a:pt x="118" y="639"/>
                    <a:pt x="118" y="455"/>
                  </a:cubicBezTo>
                  <a:cubicBezTo>
                    <a:pt x="118" y="271"/>
                    <a:pt x="267" y="121"/>
                    <a:pt x="451" y="121"/>
                  </a:cubicBezTo>
                  <a:cubicBezTo>
                    <a:pt x="635" y="121"/>
                    <a:pt x="784" y="271"/>
                    <a:pt x="784" y="455"/>
                  </a:cubicBezTo>
                  <a:cubicBezTo>
                    <a:pt x="784" y="639"/>
                    <a:pt x="635" y="788"/>
                    <a:pt x="451" y="788"/>
                  </a:cubicBezTo>
                  <a:close/>
                  <a:moveTo>
                    <a:pt x="778" y="318"/>
                  </a:moveTo>
                  <a:cubicBezTo>
                    <a:pt x="775" y="310"/>
                    <a:pt x="775" y="303"/>
                    <a:pt x="777" y="296"/>
                  </a:cubicBezTo>
                  <a:cubicBezTo>
                    <a:pt x="779" y="290"/>
                    <a:pt x="784" y="285"/>
                    <a:pt x="792" y="282"/>
                  </a:cubicBezTo>
                  <a:cubicBezTo>
                    <a:pt x="797" y="280"/>
                    <a:pt x="801" y="279"/>
                    <a:pt x="805" y="279"/>
                  </a:cubicBezTo>
                  <a:cubicBezTo>
                    <a:pt x="808" y="280"/>
                    <a:pt x="811" y="280"/>
                    <a:pt x="814" y="282"/>
                  </a:cubicBezTo>
                  <a:cubicBezTo>
                    <a:pt x="817" y="283"/>
                    <a:pt x="819" y="285"/>
                    <a:pt x="821" y="287"/>
                  </a:cubicBezTo>
                  <a:cubicBezTo>
                    <a:pt x="824" y="289"/>
                    <a:pt x="826" y="293"/>
                    <a:pt x="828" y="297"/>
                  </a:cubicBezTo>
                  <a:cubicBezTo>
                    <a:pt x="831" y="305"/>
                    <a:pt x="831" y="312"/>
                    <a:pt x="829" y="318"/>
                  </a:cubicBezTo>
                  <a:cubicBezTo>
                    <a:pt x="826" y="325"/>
                    <a:pt x="821" y="330"/>
                    <a:pt x="813" y="333"/>
                  </a:cubicBezTo>
                  <a:cubicBezTo>
                    <a:pt x="806" y="336"/>
                    <a:pt x="799" y="336"/>
                    <a:pt x="792" y="334"/>
                  </a:cubicBezTo>
                  <a:cubicBezTo>
                    <a:pt x="786" y="331"/>
                    <a:pt x="781" y="325"/>
                    <a:pt x="778" y="318"/>
                  </a:cubicBezTo>
                  <a:close/>
                  <a:moveTo>
                    <a:pt x="841" y="337"/>
                  </a:moveTo>
                  <a:cubicBezTo>
                    <a:pt x="843" y="348"/>
                    <a:pt x="843" y="348"/>
                    <a:pt x="843" y="348"/>
                  </a:cubicBezTo>
                  <a:cubicBezTo>
                    <a:pt x="802" y="358"/>
                    <a:pt x="802" y="358"/>
                    <a:pt x="802" y="358"/>
                  </a:cubicBezTo>
                  <a:cubicBezTo>
                    <a:pt x="809" y="386"/>
                    <a:pt x="809" y="386"/>
                    <a:pt x="809" y="386"/>
                  </a:cubicBezTo>
                  <a:cubicBezTo>
                    <a:pt x="801" y="388"/>
                    <a:pt x="801" y="388"/>
                    <a:pt x="801" y="388"/>
                  </a:cubicBezTo>
                  <a:cubicBezTo>
                    <a:pt x="791" y="349"/>
                    <a:pt x="791" y="349"/>
                    <a:pt x="791" y="349"/>
                  </a:cubicBezTo>
                  <a:lnTo>
                    <a:pt x="841" y="337"/>
                  </a:lnTo>
                  <a:close/>
                  <a:moveTo>
                    <a:pt x="851" y="525"/>
                  </a:moveTo>
                  <a:cubicBezTo>
                    <a:pt x="815" y="528"/>
                    <a:pt x="815" y="528"/>
                    <a:pt x="815" y="528"/>
                  </a:cubicBezTo>
                  <a:cubicBezTo>
                    <a:pt x="847" y="545"/>
                    <a:pt x="847" y="545"/>
                    <a:pt x="847" y="545"/>
                  </a:cubicBezTo>
                  <a:cubicBezTo>
                    <a:pt x="844" y="562"/>
                    <a:pt x="844" y="562"/>
                    <a:pt x="844" y="562"/>
                  </a:cubicBezTo>
                  <a:cubicBezTo>
                    <a:pt x="793" y="552"/>
                    <a:pt x="793" y="552"/>
                    <a:pt x="793" y="552"/>
                  </a:cubicBezTo>
                  <a:cubicBezTo>
                    <a:pt x="795" y="541"/>
                    <a:pt x="795" y="541"/>
                    <a:pt x="795" y="541"/>
                  </a:cubicBezTo>
                  <a:cubicBezTo>
                    <a:pt x="835" y="549"/>
                    <a:pt x="835" y="549"/>
                    <a:pt x="835" y="549"/>
                  </a:cubicBezTo>
                  <a:cubicBezTo>
                    <a:pt x="798" y="530"/>
                    <a:pt x="798" y="530"/>
                    <a:pt x="798" y="530"/>
                  </a:cubicBezTo>
                  <a:cubicBezTo>
                    <a:pt x="800" y="519"/>
                    <a:pt x="800" y="519"/>
                    <a:pt x="800" y="519"/>
                  </a:cubicBezTo>
                  <a:cubicBezTo>
                    <a:pt x="842" y="517"/>
                    <a:pt x="842" y="517"/>
                    <a:pt x="842" y="517"/>
                  </a:cubicBezTo>
                  <a:cubicBezTo>
                    <a:pt x="802" y="508"/>
                    <a:pt x="802" y="508"/>
                    <a:pt x="802" y="508"/>
                  </a:cubicBezTo>
                  <a:cubicBezTo>
                    <a:pt x="804" y="498"/>
                    <a:pt x="804" y="498"/>
                    <a:pt x="804" y="498"/>
                  </a:cubicBezTo>
                  <a:cubicBezTo>
                    <a:pt x="855" y="508"/>
                    <a:pt x="855" y="508"/>
                    <a:pt x="855" y="508"/>
                  </a:cubicBezTo>
                  <a:lnTo>
                    <a:pt x="851" y="525"/>
                  </a:lnTo>
                  <a:close/>
                  <a:moveTo>
                    <a:pt x="815" y="474"/>
                  </a:moveTo>
                  <a:cubicBezTo>
                    <a:pt x="816" y="476"/>
                    <a:pt x="818" y="477"/>
                    <a:pt x="819" y="478"/>
                  </a:cubicBezTo>
                  <a:cubicBezTo>
                    <a:pt x="821" y="478"/>
                    <a:pt x="824" y="478"/>
                    <a:pt x="828" y="478"/>
                  </a:cubicBezTo>
                  <a:cubicBezTo>
                    <a:pt x="857" y="479"/>
                    <a:pt x="857" y="479"/>
                    <a:pt x="857" y="479"/>
                  </a:cubicBezTo>
                  <a:cubicBezTo>
                    <a:pt x="856" y="491"/>
                    <a:pt x="856" y="491"/>
                    <a:pt x="856" y="491"/>
                  </a:cubicBezTo>
                  <a:cubicBezTo>
                    <a:pt x="829" y="490"/>
                    <a:pt x="829" y="490"/>
                    <a:pt x="829" y="490"/>
                  </a:cubicBezTo>
                  <a:cubicBezTo>
                    <a:pt x="823" y="490"/>
                    <a:pt x="819" y="489"/>
                    <a:pt x="816" y="489"/>
                  </a:cubicBezTo>
                  <a:cubicBezTo>
                    <a:pt x="814" y="488"/>
                    <a:pt x="812" y="487"/>
                    <a:pt x="810" y="485"/>
                  </a:cubicBezTo>
                  <a:cubicBezTo>
                    <a:pt x="808" y="483"/>
                    <a:pt x="807" y="481"/>
                    <a:pt x="806" y="478"/>
                  </a:cubicBezTo>
                  <a:cubicBezTo>
                    <a:pt x="805" y="475"/>
                    <a:pt x="805" y="472"/>
                    <a:pt x="805" y="467"/>
                  </a:cubicBezTo>
                  <a:cubicBezTo>
                    <a:pt x="805" y="462"/>
                    <a:pt x="806" y="458"/>
                    <a:pt x="807" y="455"/>
                  </a:cubicBezTo>
                  <a:cubicBezTo>
                    <a:pt x="808" y="452"/>
                    <a:pt x="810" y="450"/>
                    <a:pt x="812" y="448"/>
                  </a:cubicBezTo>
                  <a:cubicBezTo>
                    <a:pt x="813" y="447"/>
                    <a:pt x="815" y="446"/>
                    <a:pt x="817" y="445"/>
                  </a:cubicBezTo>
                  <a:cubicBezTo>
                    <a:pt x="820" y="445"/>
                    <a:pt x="825" y="444"/>
                    <a:pt x="831" y="445"/>
                  </a:cubicBezTo>
                  <a:cubicBezTo>
                    <a:pt x="858" y="446"/>
                    <a:pt x="858" y="446"/>
                    <a:pt x="858" y="446"/>
                  </a:cubicBezTo>
                  <a:cubicBezTo>
                    <a:pt x="858" y="457"/>
                    <a:pt x="858" y="457"/>
                    <a:pt x="858" y="457"/>
                  </a:cubicBezTo>
                  <a:cubicBezTo>
                    <a:pt x="830" y="456"/>
                    <a:pt x="830" y="456"/>
                    <a:pt x="830" y="456"/>
                  </a:cubicBezTo>
                  <a:cubicBezTo>
                    <a:pt x="825" y="456"/>
                    <a:pt x="822" y="456"/>
                    <a:pt x="821" y="456"/>
                  </a:cubicBezTo>
                  <a:cubicBezTo>
                    <a:pt x="819" y="457"/>
                    <a:pt x="817" y="458"/>
                    <a:pt x="816" y="459"/>
                  </a:cubicBezTo>
                  <a:cubicBezTo>
                    <a:pt x="814" y="461"/>
                    <a:pt x="814" y="464"/>
                    <a:pt x="813" y="467"/>
                  </a:cubicBezTo>
                  <a:cubicBezTo>
                    <a:pt x="813" y="470"/>
                    <a:pt x="814" y="473"/>
                    <a:pt x="81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95" name="Freeform 85">
              <a:extLst>
                <a:ext uri="{FF2B5EF4-FFF2-40B4-BE49-F238E27FC236}">
                  <a16:creationId xmlns="" xmlns:a16="http://schemas.microsoft.com/office/drawing/2014/main" id="{F5776866-592D-BD44-A524-9D811002B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749"/>
              <a:ext cx="42" cy="40"/>
            </a:xfrm>
            <a:custGeom>
              <a:avLst/>
              <a:gdLst>
                <a:gd name="T0" fmla="*/ 13 w 22"/>
                <a:gd name="T1" fmla="*/ 20 h 21"/>
                <a:gd name="T2" fmla="*/ 18 w 22"/>
                <a:gd name="T3" fmla="*/ 20 h 21"/>
                <a:gd name="T4" fmla="*/ 21 w 22"/>
                <a:gd name="T5" fmla="*/ 18 h 21"/>
                <a:gd name="T6" fmla="*/ 22 w 22"/>
                <a:gd name="T7" fmla="*/ 13 h 21"/>
                <a:gd name="T8" fmla="*/ 20 w 22"/>
                <a:gd name="T9" fmla="*/ 8 h 21"/>
                <a:gd name="T10" fmla="*/ 13 w 22"/>
                <a:gd name="T11" fmla="*/ 3 h 21"/>
                <a:gd name="T12" fmla="*/ 9 w 22"/>
                <a:gd name="T13" fmla="*/ 0 h 21"/>
                <a:gd name="T14" fmla="*/ 0 w 22"/>
                <a:gd name="T15" fmla="*/ 12 h 21"/>
                <a:gd name="T16" fmla="*/ 5 w 22"/>
                <a:gd name="T17" fmla="*/ 16 h 21"/>
                <a:gd name="T18" fmla="*/ 13 w 22"/>
                <a:gd name="T19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" h="21">
                  <a:moveTo>
                    <a:pt x="13" y="20"/>
                  </a:moveTo>
                  <a:cubicBezTo>
                    <a:pt x="15" y="21"/>
                    <a:pt x="16" y="21"/>
                    <a:pt x="18" y="20"/>
                  </a:cubicBezTo>
                  <a:cubicBezTo>
                    <a:pt x="19" y="20"/>
                    <a:pt x="20" y="19"/>
                    <a:pt x="21" y="18"/>
                  </a:cubicBezTo>
                  <a:cubicBezTo>
                    <a:pt x="22" y="16"/>
                    <a:pt x="22" y="14"/>
                    <a:pt x="22" y="13"/>
                  </a:cubicBezTo>
                  <a:cubicBezTo>
                    <a:pt x="22" y="11"/>
                    <a:pt x="21" y="10"/>
                    <a:pt x="20" y="8"/>
                  </a:cubicBezTo>
                  <a:cubicBezTo>
                    <a:pt x="19" y="7"/>
                    <a:pt x="16" y="6"/>
                    <a:pt x="13" y="3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9" y="18"/>
                    <a:pt x="12" y="20"/>
                    <a:pt x="13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96" name="Freeform 86">
              <a:extLst>
                <a:ext uri="{FF2B5EF4-FFF2-40B4-BE49-F238E27FC236}">
                  <a16:creationId xmlns="" xmlns:a16="http://schemas.microsoft.com/office/drawing/2014/main" id="{04A46791-360A-ED48-AAC5-2F1480B21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2110"/>
              <a:ext cx="35" cy="54"/>
            </a:xfrm>
            <a:custGeom>
              <a:avLst/>
              <a:gdLst>
                <a:gd name="T0" fmla="*/ 4 w 18"/>
                <a:gd name="T1" fmla="*/ 3 h 28"/>
                <a:gd name="T2" fmla="*/ 6 w 18"/>
                <a:gd name="T3" fmla="*/ 6 h 28"/>
                <a:gd name="T4" fmla="*/ 7 w 18"/>
                <a:gd name="T5" fmla="*/ 9 h 28"/>
                <a:gd name="T6" fmla="*/ 7 w 18"/>
                <a:gd name="T7" fmla="*/ 12 h 28"/>
                <a:gd name="T8" fmla="*/ 6 w 18"/>
                <a:gd name="T9" fmla="*/ 13 h 28"/>
                <a:gd name="T10" fmla="*/ 3 w 18"/>
                <a:gd name="T11" fmla="*/ 19 h 28"/>
                <a:gd name="T12" fmla="*/ 3 w 18"/>
                <a:gd name="T13" fmla="*/ 25 h 28"/>
                <a:gd name="T14" fmla="*/ 8 w 18"/>
                <a:gd name="T15" fmla="*/ 22 h 28"/>
                <a:gd name="T16" fmla="*/ 10 w 18"/>
                <a:gd name="T17" fmla="*/ 21 h 28"/>
                <a:gd name="T18" fmla="*/ 11 w 18"/>
                <a:gd name="T19" fmla="*/ 19 h 28"/>
                <a:gd name="T20" fmla="*/ 15 w 18"/>
                <a:gd name="T21" fmla="*/ 13 h 28"/>
                <a:gd name="T22" fmla="*/ 18 w 18"/>
                <a:gd name="T23" fmla="*/ 7 h 28"/>
                <a:gd name="T24" fmla="*/ 18 w 18"/>
                <a:gd name="T25" fmla="*/ 4 h 28"/>
                <a:gd name="T26" fmla="*/ 12 w 18"/>
                <a:gd name="T27" fmla="*/ 1 h 28"/>
                <a:gd name="T28" fmla="*/ 8 w 18"/>
                <a:gd name="T29" fmla="*/ 0 h 28"/>
                <a:gd name="T30" fmla="*/ 4 w 18"/>
                <a:gd name="T31" fmla="*/ 0 h 28"/>
                <a:gd name="T32" fmla="*/ 4 w 18"/>
                <a:gd name="T33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8" h="28">
                  <a:moveTo>
                    <a:pt x="4" y="3"/>
                  </a:moveTo>
                  <a:cubicBezTo>
                    <a:pt x="4" y="4"/>
                    <a:pt x="6" y="6"/>
                    <a:pt x="6" y="6"/>
                  </a:cubicBezTo>
                  <a:cubicBezTo>
                    <a:pt x="6" y="8"/>
                    <a:pt x="7" y="9"/>
                    <a:pt x="7" y="9"/>
                  </a:cubicBezTo>
                  <a:cubicBezTo>
                    <a:pt x="8" y="10"/>
                    <a:pt x="7" y="12"/>
                    <a:pt x="7" y="12"/>
                  </a:cubicBezTo>
                  <a:cubicBezTo>
                    <a:pt x="7" y="12"/>
                    <a:pt x="6" y="13"/>
                    <a:pt x="6" y="13"/>
                  </a:cubicBezTo>
                  <a:cubicBezTo>
                    <a:pt x="6" y="16"/>
                    <a:pt x="3" y="19"/>
                    <a:pt x="3" y="19"/>
                  </a:cubicBezTo>
                  <a:cubicBezTo>
                    <a:pt x="0" y="21"/>
                    <a:pt x="3" y="25"/>
                    <a:pt x="3" y="25"/>
                  </a:cubicBezTo>
                  <a:cubicBezTo>
                    <a:pt x="4" y="28"/>
                    <a:pt x="8" y="22"/>
                    <a:pt x="8" y="22"/>
                  </a:cubicBezTo>
                  <a:cubicBezTo>
                    <a:pt x="9" y="21"/>
                    <a:pt x="10" y="21"/>
                    <a:pt x="10" y="21"/>
                  </a:cubicBezTo>
                  <a:cubicBezTo>
                    <a:pt x="10" y="20"/>
                    <a:pt x="10" y="20"/>
                    <a:pt x="11" y="19"/>
                  </a:cubicBezTo>
                  <a:cubicBezTo>
                    <a:pt x="12" y="16"/>
                    <a:pt x="15" y="13"/>
                    <a:pt x="15" y="13"/>
                  </a:cubicBezTo>
                  <a:cubicBezTo>
                    <a:pt x="15" y="12"/>
                    <a:pt x="18" y="7"/>
                    <a:pt x="18" y="7"/>
                  </a:cubicBezTo>
                  <a:cubicBezTo>
                    <a:pt x="18" y="6"/>
                    <a:pt x="18" y="4"/>
                    <a:pt x="18" y="4"/>
                  </a:cubicBezTo>
                  <a:cubicBezTo>
                    <a:pt x="17" y="3"/>
                    <a:pt x="12" y="1"/>
                    <a:pt x="12" y="1"/>
                  </a:cubicBezTo>
                  <a:cubicBezTo>
                    <a:pt x="12" y="1"/>
                    <a:pt x="10" y="1"/>
                    <a:pt x="8" y="0"/>
                  </a:cubicBezTo>
                  <a:cubicBezTo>
                    <a:pt x="6" y="0"/>
                    <a:pt x="4" y="0"/>
                    <a:pt x="4" y="0"/>
                  </a:cubicBezTo>
                  <a:cubicBezTo>
                    <a:pt x="1" y="1"/>
                    <a:pt x="4" y="3"/>
                    <a:pt x="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97" name="Freeform 87">
              <a:extLst>
                <a:ext uri="{FF2B5EF4-FFF2-40B4-BE49-F238E27FC236}">
                  <a16:creationId xmlns="" xmlns:a16="http://schemas.microsoft.com/office/drawing/2014/main" id="{28125547-8112-D346-B290-7821DCE25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1076"/>
              <a:ext cx="68" cy="67"/>
            </a:xfrm>
            <a:custGeom>
              <a:avLst/>
              <a:gdLst>
                <a:gd name="T0" fmla="*/ 24 w 36"/>
                <a:gd name="T1" fmla="*/ 32 h 35"/>
                <a:gd name="T2" fmla="*/ 35 w 36"/>
                <a:gd name="T3" fmla="*/ 23 h 35"/>
                <a:gd name="T4" fmla="*/ 35 w 36"/>
                <a:gd name="T5" fmla="*/ 11 h 35"/>
                <a:gd name="T6" fmla="*/ 26 w 36"/>
                <a:gd name="T7" fmla="*/ 2 h 35"/>
                <a:gd name="T8" fmla="*/ 12 w 36"/>
                <a:gd name="T9" fmla="*/ 3 h 35"/>
                <a:gd name="T10" fmla="*/ 1 w 36"/>
                <a:gd name="T11" fmla="*/ 12 h 35"/>
                <a:gd name="T12" fmla="*/ 1 w 36"/>
                <a:gd name="T13" fmla="*/ 24 h 35"/>
                <a:gd name="T14" fmla="*/ 10 w 36"/>
                <a:gd name="T15" fmla="*/ 33 h 35"/>
                <a:gd name="T16" fmla="*/ 24 w 36"/>
                <a:gd name="T17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35">
                  <a:moveTo>
                    <a:pt x="24" y="32"/>
                  </a:moveTo>
                  <a:cubicBezTo>
                    <a:pt x="30" y="30"/>
                    <a:pt x="33" y="27"/>
                    <a:pt x="35" y="23"/>
                  </a:cubicBezTo>
                  <a:cubicBezTo>
                    <a:pt x="36" y="19"/>
                    <a:pt x="36" y="15"/>
                    <a:pt x="35" y="11"/>
                  </a:cubicBezTo>
                  <a:cubicBezTo>
                    <a:pt x="33" y="6"/>
                    <a:pt x="30" y="3"/>
                    <a:pt x="26" y="2"/>
                  </a:cubicBezTo>
                  <a:cubicBezTo>
                    <a:pt x="22" y="0"/>
                    <a:pt x="17" y="1"/>
                    <a:pt x="12" y="3"/>
                  </a:cubicBezTo>
                  <a:cubicBezTo>
                    <a:pt x="7" y="5"/>
                    <a:pt x="3" y="8"/>
                    <a:pt x="1" y="12"/>
                  </a:cubicBezTo>
                  <a:cubicBezTo>
                    <a:pt x="0" y="16"/>
                    <a:pt x="0" y="20"/>
                    <a:pt x="1" y="24"/>
                  </a:cubicBezTo>
                  <a:cubicBezTo>
                    <a:pt x="3" y="29"/>
                    <a:pt x="6" y="31"/>
                    <a:pt x="10" y="33"/>
                  </a:cubicBezTo>
                  <a:cubicBezTo>
                    <a:pt x="14" y="35"/>
                    <a:pt x="18" y="34"/>
                    <a:pt x="24" y="3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</p:grpSp>
      <p:sp>
        <p:nvSpPr>
          <p:cNvPr id="2" name="文本框 1">
            <a:extLst>
              <a:ext uri="{FF2B5EF4-FFF2-40B4-BE49-F238E27FC236}">
                <a16:creationId xmlns="" xmlns:a16="http://schemas.microsoft.com/office/drawing/2014/main" id="{F9C3FA2F-C684-8245-A5E6-2C7C8AF4B5B0}"/>
              </a:ext>
            </a:extLst>
          </p:cNvPr>
          <p:cNvSpPr txBox="1"/>
          <p:nvPr/>
        </p:nvSpPr>
        <p:spPr>
          <a:xfrm>
            <a:off x="917419" y="2611380"/>
            <a:ext cx="1538883" cy="2682786"/>
          </a:xfrm>
          <a:prstGeom prst="rect">
            <a:avLst/>
          </a:prstGeom>
          <a:noFill/>
        </p:spPr>
        <p:txBody>
          <a:bodyPr vert="eaVert" wrap="none" rtlCol="0">
            <a:spAutoFit/>
          </a:bodyPr>
          <a:lstStyle/>
          <a:p>
            <a:r>
              <a:rPr kumimoji="1" lang="zh-CN" altLang="en-US" sz="8800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目</a:t>
            </a:r>
            <a:r>
              <a:rPr kumimoji="1" lang="en-US" altLang="zh-CN" sz="8800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 </a:t>
            </a:r>
            <a:r>
              <a:rPr kumimoji="1" lang="zh-CN" altLang="en-US" sz="8800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录</a:t>
            </a:r>
          </a:p>
        </p:txBody>
      </p:sp>
      <p:cxnSp>
        <p:nvCxnSpPr>
          <p:cNvPr id="6" name="直线连接符 5">
            <a:extLst>
              <a:ext uri="{FF2B5EF4-FFF2-40B4-BE49-F238E27FC236}">
                <a16:creationId xmlns="" xmlns:a16="http://schemas.microsoft.com/office/drawing/2014/main" id="{70F6C083-D548-A648-895A-EDBE514BF890}"/>
              </a:ext>
            </a:extLst>
          </p:cNvPr>
          <p:cNvCxnSpPr>
            <a:cxnSpLocks/>
          </p:cNvCxnSpPr>
          <p:nvPr/>
        </p:nvCxnSpPr>
        <p:spPr>
          <a:xfrm>
            <a:off x="1197782" y="5368643"/>
            <a:ext cx="1016437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" name="直线连接符 103">
            <a:extLst>
              <a:ext uri="{FF2B5EF4-FFF2-40B4-BE49-F238E27FC236}">
                <a16:creationId xmlns="" xmlns:a16="http://schemas.microsoft.com/office/drawing/2014/main" id="{8BADD36C-2541-3D41-8B1B-2634F8E71226}"/>
              </a:ext>
            </a:extLst>
          </p:cNvPr>
          <p:cNvCxnSpPr>
            <a:cxnSpLocks/>
          </p:cNvCxnSpPr>
          <p:nvPr/>
        </p:nvCxnSpPr>
        <p:spPr>
          <a:xfrm>
            <a:off x="1197782" y="5682408"/>
            <a:ext cx="1016437" cy="0"/>
          </a:xfrm>
          <a:prstGeom prst="line">
            <a:avLst/>
          </a:prstGeom>
          <a:ln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文本框 9">
            <a:extLst>
              <a:ext uri="{FF2B5EF4-FFF2-40B4-BE49-F238E27FC236}">
                <a16:creationId xmlns="" xmlns:a16="http://schemas.microsoft.com/office/drawing/2014/main" id="{540E7250-9741-8648-9CEA-106132555735}"/>
              </a:ext>
            </a:extLst>
          </p:cNvPr>
          <p:cNvSpPr txBox="1"/>
          <p:nvPr/>
        </p:nvSpPr>
        <p:spPr>
          <a:xfrm>
            <a:off x="1112109" y="5368643"/>
            <a:ext cx="1196135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kumimoji="1" lang="en-US" altLang="zh-CN" sz="1400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CONTENTS</a:t>
            </a:r>
            <a:endParaRPr kumimoji="1" lang="zh-CN" altLang="en-US" sz="1400" dirty="0">
              <a:solidFill>
                <a:schemeClr val="bg1"/>
              </a:solidFill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</p:txBody>
      </p:sp>
      <p:sp>
        <p:nvSpPr>
          <p:cNvPr id="118" name="矩形 117">
            <a:extLst>
              <a:ext uri="{FF2B5EF4-FFF2-40B4-BE49-F238E27FC236}">
                <a16:creationId xmlns="" xmlns:a16="http://schemas.microsoft.com/office/drawing/2014/main" id="{6E601DEA-CD83-9A4F-923E-16831C20195B}"/>
              </a:ext>
            </a:extLst>
          </p:cNvPr>
          <p:cNvSpPr/>
          <p:nvPr/>
        </p:nvSpPr>
        <p:spPr>
          <a:xfrm>
            <a:off x="794134" y="776484"/>
            <a:ext cx="1782815" cy="5305032"/>
          </a:xfrm>
          <a:prstGeom prst="rect">
            <a:avLst/>
          </a:prstGeom>
          <a:ln w="1016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zh-CN" altLang="en-US" sz="1351" dirty="0"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</p:txBody>
      </p:sp>
      <p:cxnSp>
        <p:nvCxnSpPr>
          <p:cNvPr id="14" name="直线连接符 13">
            <a:extLst>
              <a:ext uri="{FF2B5EF4-FFF2-40B4-BE49-F238E27FC236}">
                <a16:creationId xmlns="" xmlns:a16="http://schemas.microsoft.com/office/drawing/2014/main" id="{EEBE58D6-5839-E447-A5A9-4E838B262098}"/>
              </a:ext>
            </a:extLst>
          </p:cNvPr>
          <p:cNvCxnSpPr>
            <a:cxnSpLocks/>
          </p:cNvCxnSpPr>
          <p:nvPr/>
        </p:nvCxnSpPr>
        <p:spPr>
          <a:xfrm>
            <a:off x="1285636" y="2437285"/>
            <a:ext cx="813313" cy="0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直线连接符 16">
            <a:extLst>
              <a:ext uri="{FF2B5EF4-FFF2-40B4-BE49-F238E27FC236}">
                <a16:creationId xmlns="" xmlns:a16="http://schemas.microsoft.com/office/drawing/2014/main" id="{4253BDA9-D66C-9446-B125-9021E0729B84}"/>
              </a:ext>
            </a:extLst>
          </p:cNvPr>
          <p:cNvCxnSpPr/>
          <p:nvPr/>
        </p:nvCxnSpPr>
        <p:spPr>
          <a:xfrm>
            <a:off x="3869198" y="6468813"/>
            <a:ext cx="8070903" cy="0"/>
          </a:xfrm>
          <a:prstGeom prst="line">
            <a:avLst/>
          </a:prstGeom>
          <a:ln w="12700">
            <a:solidFill>
              <a:srgbClr val="09234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9" name="直线连接符 118">
            <a:extLst>
              <a:ext uri="{FF2B5EF4-FFF2-40B4-BE49-F238E27FC236}">
                <a16:creationId xmlns="" xmlns:a16="http://schemas.microsoft.com/office/drawing/2014/main" id="{E50B6086-FEE4-074D-8809-AC4F4516414B}"/>
              </a:ext>
            </a:extLst>
          </p:cNvPr>
          <p:cNvCxnSpPr>
            <a:cxnSpLocks/>
          </p:cNvCxnSpPr>
          <p:nvPr/>
        </p:nvCxnSpPr>
        <p:spPr>
          <a:xfrm>
            <a:off x="11524463" y="385408"/>
            <a:ext cx="415636" cy="0"/>
          </a:xfrm>
          <a:prstGeom prst="line">
            <a:avLst/>
          </a:prstGeom>
          <a:ln w="12700">
            <a:solidFill>
              <a:srgbClr val="09234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" name="直线连接符 119">
            <a:extLst>
              <a:ext uri="{FF2B5EF4-FFF2-40B4-BE49-F238E27FC236}">
                <a16:creationId xmlns="" xmlns:a16="http://schemas.microsoft.com/office/drawing/2014/main" id="{60F6B883-21FF-1F4E-8F97-7D102D1EB22B}"/>
              </a:ext>
            </a:extLst>
          </p:cNvPr>
          <p:cNvCxnSpPr>
            <a:cxnSpLocks/>
          </p:cNvCxnSpPr>
          <p:nvPr/>
        </p:nvCxnSpPr>
        <p:spPr>
          <a:xfrm>
            <a:off x="11856972" y="287169"/>
            <a:ext cx="0" cy="433905"/>
          </a:xfrm>
          <a:prstGeom prst="line">
            <a:avLst/>
          </a:prstGeom>
          <a:ln w="12700">
            <a:solidFill>
              <a:srgbClr val="09234F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1" name="文本框 120">
            <a:extLst>
              <a:ext uri="{FF2B5EF4-FFF2-40B4-BE49-F238E27FC236}">
                <a16:creationId xmlns="" xmlns:a16="http://schemas.microsoft.com/office/drawing/2014/main" id="{07B7FF46-7913-A442-8D69-A07F7B4E6777}"/>
              </a:ext>
            </a:extLst>
          </p:cNvPr>
          <p:cNvSpPr txBox="1"/>
          <p:nvPr/>
        </p:nvSpPr>
        <p:spPr>
          <a:xfrm rot="5400000">
            <a:off x="10290010" y="4785385"/>
            <a:ext cx="272052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kumimoji="1" lang="en-US" altLang="zh-CN" sz="3600" dirty="0">
                <a:solidFill>
                  <a:schemeClr val="bg1">
                    <a:lumMod val="85000"/>
                  </a:schemeClr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CONTENTS</a:t>
            </a:r>
            <a:endParaRPr kumimoji="1" lang="zh-CN" altLang="en-US" sz="3600" dirty="0">
              <a:solidFill>
                <a:schemeClr val="bg1">
                  <a:lumMod val="85000"/>
                </a:schemeClr>
              </a:solidFill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</p:txBody>
      </p:sp>
      <p:sp>
        <p:nvSpPr>
          <p:cNvPr id="21" name="文本框 20">
            <a:extLst>
              <a:ext uri="{FF2B5EF4-FFF2-40B4-BE49-F238E27FC236}">
                <a16:creationId xmlns="" xmlns:a16="http://schemas.microsoft.com/office/drawing/2014/main" id="{2456B12E-B5BC-904B-98CB-4E6C6EAB9E7C}"/>
              </a:ext>
            </a:extLst>
          </p:cNvPr>
          <p:cNvSpPr txBox="1"/>
          <p:nvPr/>
        </p:nvSpPr>
        <p:spPr>
          <a:xfrm>
            <a:off x="5123175" y="1407679"/>
            <a:ext cx="162095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b="1" dirty="0">
                <a:solidFill>
                  <a:srgbClr val="09234F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课题背景</a:t>
            </a:r>
          </a:p>
        </p:txBody>
      </p:sp>
      <p:sp>
        <p:nvSpPr>
          <p:cNvPr id="123" name="文本框 122">
            <a:extLst>
              <a:ext uri="{FF2B5EF4-FFF2-40B4-BE49-F238E27FC236}">
                <a16:creationId xmlns="" xmlns:a16="http://schemas.microsoft.com/office/drawing/2014/main" id="{6D286AD3-7552-B34D-9FA4-6643E3D21A10}"/>
              </a:ext>
            </a:extLst>
          </p:cNvPr>
          <p:cNvSpPr txBox="1"/>
          <p:nvPr/>
        </p:nvSpPr>
        <p:spPr>
          <a:xfrm>
            <a:off x="8791245" y="1407679"/>
            <a:ext cx="162095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b="1" dirty="0">
                <a:solidFill>
                  <a:srgbClr val="09234F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研究内容</a:t>
            </a:r>
          </a:p>
        </p:txBody>
      </p:sp>
      <p:sp>
        <p:nvSpPr>
          <p:cNvPr id="124" name="文本框 123">
            <a:extLst>
              <a:ext uri="{FF2B5EF4-FFF2-40B4-BE49-F238E27FC236}">
                <a16:creationId xmlns="" xmlns:a16="http://schemas.microsoft.com/office/drawing/2014/main" id="{0A9F5140-1F6B-AD41-8420-26C7A1C387EA}"/>
              </a:ext>
            </a:extLst>
          </p:cNvPr>
          <p:cNvSpPr txBox="1"/>
          <p:nvPr/>
        </p:nvSpPr>
        <p:spPr>
          <a:xfrm>
            <a:off x="5138218" y="3055111"/>
            <a:ext cx="162095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b="1" dirty="0">
                <a:solidFill>
                  <a:srgbClr val="09234F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实验方案</a:t>
            </a:r>
          </a:p>
        </p:txBody>
      </p:sp>
      <p:sp>
        <p:nvSpPr>
          <p:cNvPr id="125" name="文本框 124">
            <a:extLst>
              <a:ext uri="{FF2B5EF4-FFF2-40B4-BE49-F238E27FC236}">
                <a16:creationId xmlns="" xmlns:a16="http://schemas.microsoft.com/office/drawing/2014/main" id="{75D98F04-0BE2-1B43-9822-30B8C7BF5626}"/>
              </a:ext>
            </a:extLst>
          </p:cNvPr>
          <p:cNvSpPr txBox="1"/>
          <p:nvPr/>
        </p:nvSpPr>
        <p:spPr>
          <a:xfrm>
            <a:off x="8791245" y="3055111"/>
            <a:ext cx="198002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b="1" dirty="0">
                <a:solidFill>
                  <a:srgbClr val="09234F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结果与讨论</a:t>
            </a:r>
          </a:p>
        </p:txBody>
      </p:sp>
      <p:sp>
        <p:nvSpPr>
          <p:cNvPr id="126" name="文本框 125">
            <a:extLst>
              <a:ext uri="{FF2B5EF4-FFF2-40B4-BE49-F238E27FC236}">
                <a16:creationId xmlns="" xmlns:a16="http://schemas.microsoft.com/office/drawing/2014/main" id="{FEC08E68-08C3-0243-9C46-AE80D20421A8}"/>
              </a:ext>
            </a:extLst>
          </p:cNvPr>
          <p:cNvSpPr txBox="1"/>
          <p:nvPr/>
        </p:nvSpPr>
        <p:spPr>
          <a:xfrm>
            <a:off x="5138218" y="4596744"/>
            <a:ext cx="90281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b="1" dirty="0">
                <a:solidFill>
                  <a:srgbClr val="09234F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总结</a:t>
            </a:r>
          </a:p>
        </p:txBody>
      </p:sp>
      <p:sp>
        <p:nvSpPr>
          <p:cNvPr id="127" name="文本框 126">
            <a:extLst>
              <a:ext uri="{FF2B5EF4-FFF2-40B4-BE49-F238E27FC236}">
                <a16:creationId xmlns="" xmlns:a16="http://schemas.microsoft.com/office/drawing/2014/main" id="{8A92C723-D2FA-644A-89FF-6D0FCF59C91A}"/>
              </a:ext>
            </a:extLst>
          </p:cNvPr>
          <p:cNvSpPr txBox="1"/>
          <p:nvPr/>
        </p:nvSpPr>
        <p:spPr>
          <a:xfrm>
            <a:off x="8791246" y="4596744"/>
            <a:ext cx="90281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b="1" dirty="0">
                <a:solidFill>
                  <a:srgbClr val="09234F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致谢</a:t>
            </a:r>
          </a:p>
        </p:txBody>
      </p:sp>
      <p:cxnSp>
        <p:nvCxnSpPr>
          <p:cNvPr id="128" name="直线连接符 127">
            <a:extLst>
              <a:ext uri="{FF2B5EF4-FFF2-40B4-BE49-F238E27FC236}">
                <a16:creationId xmlns="" xmlns:a16="http://schemas.microsoft.com/office/drawing/2014/main" id="{A7E0F32E-8163-2748-9C28-37B987DFC2D6}"/>
              </a:ext>
            </a:extLst>
          </p:cNvPr>
          <p:cNvCxnSpPr>
            <a:cxnSpLocks/>
          </p:cNvCxnSpPr>
          <p:nvPr/>
        </p:nvCxnSpPr>
        <p:spPr>
          <a:xfrm>
            <a:off x="3757037" y="0"/>
            <a:ext cx="0" cy="685800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54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文本框 24">
            <a:extLst>
              <a:ext uri="{FF2B5EF4-FFF2-40B4-BE49-F238E27FC236}">
                <a16:creationId xmlns="" xmlns:a16="http://schemas.microsoft.com/office/drawing/2014/main" id="{72D890DE-CF3C-F542-AF91-9C23FAC37BE3}"/>
              </a:ext>
            </a:extLst>
          </p:cNvPr>
          <p:cNvSpPr txBox="1"/>
          <p:nvPr/>
        </p:nvSpPr>
        <p:spPr>
          <a:xfrm>
            <a:off x="4197064" y="1282916"/>
            <a:ext cx="1040670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en-US" altLang="zh-CN" sz="6000" dirty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01</a:t>
            </a:r>
            <a:endParaRPr kumimoji="1" lang="zh-CN" altLang="en-US" sz="6000" dirty="0">
              <a:solidFill>
                <a:schemeClr val="bg1">
                  <a:lumMod val="65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8" name="文本框 27">
            <a:extLst>
              <a:ext uri="{FF2B5EF4-FFF2-40B4-BE49-F238E27FC236}">
                <a16:creationId xmlns="" xmlns:a16="http://schemas.microsoft.com/office/drawing/2014/main" id="{B0C3AB6B-9342-2D46-B5EF-E6A261F95B16}"/>
              </a:ext>
            </a:extLst>
          </p:cNvPr>
          <p:cNvSpPr txBox="1"/>
          <p:nvPr/>
        </p:nvSpPr>
        <p:spPr>
          <a:xfrm>
            <a:off x="5138218" y="1818320"/>
            <a:ext cx="1670650" cy="3002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" altLang="zh-CN" sz="1351" dirty="0">
                <a:solidFill>
                  <a:schemeClr val="bg1">
                    <a:lumMod val="65000"/>
                  </a:schemeClr>
                </a:solidFill>
              </a:rPr>
              <a:t>Subject Background</a:t>
            </a:r>
            <a:endParaRPr kumimoji="1" lang="zh-CN" altLang="en-US" sz="1351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204" name="文本框 203">
            <a:extLst>
              <a:ext uri="{FF2B5EF4-FFF2-40B4-BE49-F238E27FC236}">
                <a16:creationId xmlns="" xmlns:a16="http://schemas.microsoft.com/office/drawing/2014/main" id="{F15DF0D5-F1EA-CC48-A186-7D1CA440B520}"/>
              </a:ext>
            </a:extLst>
          </p:cNvPr>
          <p:cNvSpPr txBox="1"/>
          <p:nvPr/>
        </p:nvSpPr>
        <p:spPr>
          <a:xfrm>
            <a:off x="7823047" y="1282916"/>
            <a:ext cx="1040670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en-US" altLang="zh-CN" sz="6000" dirty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02</a:t>
            </a:r>
            <a:endParaRPr kumimoji="1" lang="zh-CN" altLang="en-US" sz="6000" dirty="0">
              <a:solidFill>
                <a:schemeClr val="bg1">
                  <a:lumMod val="65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9" name="文本框 208">
            <a:extLst>
              <a:ext uri="{FF2B5EF4-FFF2-40B4-BE49-F238E27FC236}">
                <a16:creationId xmlns="" xmlns:a16="http://schemas.microsoft.com/office/drawing/2014/main" id="{7E2F4C18-76B8-5247-93A5-8E31B6D848C5}"/>
              </a:ext>
            </a:extLst>
          </p:cNvPr>
          <p:cNvSpPr txBox="1"/>
          <p:nvPr/>
        </p:nvSpPr>
        <p:spPr>
          <a:xfrm>
            <a:off x="8791244" y="1818320"/>
            <a:ext cx="1495922" cy="3002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" altLang="zh-CN" sz="1351" dirty="0">
                <a:solidFill>
                  <a:schemeClr val="bg1">
                    <a:lumMod val="65000"/>
                  </a:schemeClr>
                </a:solidFill>
              </a:rPr>
              <a:t>Research Content</a:t>
            </a:r>
            <a:endParaRPr kumimoji="1" lang="zh-CN" altLang="en-US" sz="1351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210" name="文本框 209">
            <a:extLst>
              <a:ext uri="{FF2B5EF4-FFF2-40B4-BE49-F238E27FC236}">
                <a16:creationId xmlns="" xmlns:a16="http://schemas.microsoft.com/office/drawing/2014/main" id="{7C0F167C-72D1-D746-9AF0-BEC415098E77}"/>
              </a:ext>
            </a:extLst>
          </p:cNvPr>
          <p:cNvSpPr txBox="1"/>
          <p:nvPr/>
        </p:nvSpPr>
        <p:spPr>
          <a:xfrm>
            <a:off x="4197064" y="2907785"/>
            <a:ext cx="1040670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en-US" altLang="zh-CN" sz="6000" dirty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03</a:t>
            </a:r>
            <a:endParaRPr kumimoji="1" lang="zh-CN" altLang="en-US" sz="6000" dirty="0">
              <a:solidFill>
                <a:schemeClr val="bg1">
                  <a:lumMod val="65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11" name="文本框 210">
            <a:extLst>
              <a:ext uri="{FF2B5EF4-FFF2-40B4-BE49-F238E27FC236}">
                <a16:creationId xmlns="" xmlns:a16="http://schemas.microsoft.com/office/drawing/2014/main" id="{A2765B1E-4815-1048-B722-6867005171E1}"/>
              </a:ext>
            </a:extLst>
          </p:cNvPr>
          <p:cNvSpPr txBox="1"/>
          <p:nvPr/>
        </p:nvSpPr>
        <p:spPr>
          <a:xfrm>
            <a:off x="5138218" y="3443189"/>
            <a:ext cx="1838965" cy="3002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" altLang="zh-CN" sz="1351" dirty="0">
                <a:solidFill>
                  <a:schemeClr val="bg1">
                    <a:lumMod val="65000"/>
                  </a:schemeClr>
                </a:solidFill>
              </a:rPr>
              <a:t>Experimental Program</a:t>
            </a:r>
            <a:endParaRPr kumimoji="1" lang="zh-CN" altLang="en-US" sz="1351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212" name="文本框 211">
            <a:extLst>
              <a:ext uri="{FF2B5EF4-FFF2-40B4-BE49-F238E27FC236}">
                <a16:creationId xmlns="" xmlns:a16="http://schemas.microsoft.com/office/drawing/2014/main" id="{9850DF93-3594-7341-80FD-90EA6BD58EBD}"/>
              </a:ext>
            </a:extLst>
          </p:cNvPr>
          <p:cNvSpPr txBox="1"/>
          <p:nvPr/>
        </p:nvSpPr>
        <p:spPr>
          <a:xfrm>
            <a:off x="7823047" y="2907785"/>
            <a:ext cx="1040670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en-US" altLang="zh-CN" sz="6000" dirty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04</a:t>
            </a:r>
            <a:endParaRPr kumimoji="1" lang="zh-CN" altLang="en-US" sz="6000" dirty="0">
              <a:solidFill>
                <a:schemeClr val="bg1">
                  <a:lumMod val="65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13" name="文本框 212">
            <a:extLst>
              <a:ext uri="{FF2B5EF4-FFF2-40B4-BE49-F238E27FC236}">
                <a16:creationId xmlns="" xmlns:a16="http://schemas.microsoft.com/office/drawing/2014/main" id="{E8818CFD-D48C-2B4E-B5A4-6232F41F4037}"/>
              </a:ext>
            </a:extLst>
          </p:cNvPr>
          <p:cNvSpPr txBox="1"/>
          <p:nvPr/>
        </p:nvSpPr>
        <p:spPr>
          <a:xfrm>
            <a:off x="8791245" y="3443189"/>
            <a:ext cx="1624163" cy="3002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" altLang="zh-CN" sz="1351" dirty="0">
                <a:solidFill>
                  <a:schemeClr val="bg1">
                    <a:lumMod val="65000"/>
                  </a:schemeClr>
                </a:solidFill>
              </a:rPr>
              <a:t>Results</a:t>
            </a:r>
            <a:r>
              <a:rPr lang="zh-CN" altLang="en-US" sz="1351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zh-CN" sz="1351" dirty="0">
                <a:solidFill>
                  <a:schemeClr val="bg1">
                    <a:lumMod val="65000"/>
                  </a:schemeClr>
                </a:solidFill>
              </a:rPr>
              <a:t>and</a:t>
            </a:r>
            <a:r>
              <a:rPr lang="zh-CN" altLang="en-US" sz="1351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zh-CN" sz="1351" dirty="0">
                <a:solidFill>
                  <a:schemeClr val="bg1">
                    <a:lumMod val="65000"/>
                  </a:schemeClr>
                </a:solidFill>
              </a:rPr>
              <a:t>Discuss</a:t>
            </a:r>
            <a:endParaRPr kumimoji="1" lang="zh-CN" altLang="en-US" sz="1351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214" name="文本框 213">
            <a:extLst>
              <a:ext uri="{FF2B5EF4-FFF2-40B4-BE49-F238E27FC236}">
                <a16:creationId xmlns="" xmlns:a16="http://schemas.microsoft.com/office/drawing/2014/main" id="{7772975A-F3FE-2D42-870C-17286AB0282A}"/>
              </a:ext>
            </a:extLst>
          </p:cNvPr>
          <p:cNvSpPr txBox="1"/>
          <p:nvPr/>
        </p:nvSpPr>
        <p:spPr>
          <a:xfrm>
            <a:off x="4197064" y="4453713"/>
            <a:ext cx="1040670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en-US" altLang="zh-CN" sz="6000" dirty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05</a:t>
            </a:r>
            <a:endParaRPr kumimoji="1" lang="zh-CN" altLang="en-US" sz="6000" dirty="0">
              <a:solidFill>
                <a:schemeClr val="bg1">
                  <a:lumMod val="65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15" name="文本框 214">
            <a:extLst>
              <a:ext uri="{FF2B5EF4-FFF2-40B4-BE49-F238E27FC236}">
                <a16:creationId xmlns="" xmlns:a16="http://schemas.microsoft.com/office/drawing/2014/main" id="{B7561AFE-7C16-FE44-8A0E-5BA101F623ED}"/>
              </a:ext>
            </a:extLst>
          </p:cNvPr>
          <p:cNvSpPr txBox="1"/>
          <p:nvPr/>
        </p:nvSpPr>
        <p:spPr>
          <a:xfrm>
            <a:off x="5138218" y="4999312"/>
            <a:ext cx="1002197" cy="3002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" altLang="zh-CN" sz="1351" dirty="0">
                <a:solidFill>
                  <a:schemeClr val="bg1">
                    <a:lumMod val="65000"/>
                  </a:schemeClr>
                </a:solidFill>
              </a:rPr>
              <a:t>Conclusion</a:t>
            </a:r>
          </a:p>
        </p:txBody>
      </p:sp>
      <p:sp>
        <p:nvSpPr>
          <p:cNvPr id="216" name="文本框 215">
            <a:extLst>
              <a:ext uri="{FF2B5EF4-FFF2-40B4-BE49-F238E27FC236}">
                <a16:creationId xmlns="" xmlns:a16="http://schemas.microsoft.com/office/drawing/2014/main" id="{61F4A065-4FBA-D44A-B729-46BA096CFB4B}"/>
              </a:ext>
            </a:extLst>
          </p:cNvPr>
          <p:cNvSpPr txBox="1"/>
          <p:nvPr/>
        </p:nvSpPr>
        <p:spPr>
          <a:xfrm>
            <a:off x="7823047" y="4453713"/>
            <a:ext cx="1040670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en-US" altLang="zh-CN" sz="6000" dirty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06</a:t>
            </a:r>
            <a:endParaRPr kumimoji="1" lang="zh-CN" altLang="en-US" sz="6000" dirty="0">
              <a:solidFill>
                <a:schemeClr val="bg1">
                  <a:lumMod val="65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17" name="文本框 216">
            <a:extLst>
              <a:ext uri="{FF2B5EF4-FFF2-40B4-BE49-F238E27FC236}">
                <a16:creationId xmlns="" xmlns:a16="http://schemas.microsoft.com/office/drawing/2014/main" id="{515E9EF5-8A3A-114B-B40A-5715C72B4941}"/>
              </a:ext>
            </a:extLst>
          </p:cNvPr>
          <p:cNvSpPr txBox="1"/>
          <p:nvPr/>
        </p:nvSpPr>
        <p:spPr>
          <a:xfrm>
            <a:off x="8791246" y="4989117"/>
            <a:ext cx="702436" cy="3002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351" dirty="0">
                <a:solidFill>
                  <a:schemeClr val="bg1">
                    <a:lumMod val="65000"/>
                  </a:schemeClr>
                </a:solidFill>
              </a:rPr>
              <a:t>Thanks</a:t>
            </a:r>
            <a:endParaRPr kumimoji="1" lang="zh-CN" altLang="en-US" sz="1351" dirty="0">
              <a:solidFill>
                <a:schemeClr val="bg1">
                  <a:lumMod val="65000"/>
                </a:schemeClr>
              </a:solidFill>
            </a:endParaRPr>
          </a:p>
        </p:txBody>
      </p:sp>
      <p:grpSp>
        <p:nvGrpSpPr>
          <p:cNvPr id="218" name="Group 4">
            <a:extLst>
              <a:ext uri="{FF2B5EF4-FFF2-40B4-BE49-F238E27FC236}">
                <a16:creationId xmlns="" xmlns:a16="http://schemas.microsoft.com/office/drawing/2014/main" id="{4E9A19A9-2050-2940-AA51-59CE39DA9588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10792276" y="483651"/>
            <a:ext cx="954333" cy="229535"/>
            <a:chOff x="2838" y="1917"/>
            <a:chExt cx="2004" cy="482"/>
          </a:xfrm>
          <a:solidFill>
            <a:srgbClr val="09234F"/>
          </a:solidFill>
        </p:grpSpPr>
        <p:sp>
          <p:nvSpPr>
            <p:cNvPr id="219" name="Freeform 5">
              <a:extLst>
                <a:ext uri="{FF2B5EF4-FFF2-40B4-BE49-F238E27FC236}">
                  <a16:creationId xmlns="" xmlns:a16="http://schemas.microsoft.com/office/drawing/2014/main" id="{235950B4-B188-9744-9649-F56CBC6B8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1952"/>
              <a:ext cx="191" cy="302"/>
            </a:xfrm>
            <a:custGeom>
              <a:avLst/>
              <a:gdLst>
                <a:gd name="T0" fmla="*/ 97 w 100"/>
                <a:gd name="T1" fmla="*/ 25 h 156"/>
                <a:gd name="T2" fmla="*/ 98 w 100"/>
                <a:gd name="T3" fmla="*/ 138 h 156"/>
                <a:gd name="T4" fmla="*/ 85 w 100"/>
                <a:gd name="T5" fmla="*/ 153 h 156"/>
                <a:gd name="T6" fmla="*/ 49 w 100"/>
                <a:gd name="T7" fmla="*/ 117 h 156"/>
                <a:gd name="T8" fmla="*/ 57 w 100"/>
                <a:gd name="T9" fmla="*/ 123 h 156"/>
                <a:gd name="T10" fmla="*/ 57 w 100"/>
                <a:gd name="T11" fmla="*/ 119 h 156"/>
                <a:gd name="T12" fmla="*/ 77 w 100"/>
                <a:gd name="T13" fmla="*/ 134 h 156"/>
                <a:gd name="T14" fmla="*/ 83 w 100"/>
                <a:gd name="T15" fmla="*/ 121 h 156"/>
                <a:gd name="T16" fmla="*/ 76 w 100"/>
                <a:gd name="T17" fmla="*/ 31 h 156"/>
                <a:gd name="T18" fmla="*/ 66 w 100"/>
                <a:gd name="T19" fmla="*/ 7 h 156"/>
                <a:gd name="T20" fmla="*/ 0 w 100"/>
                <a:gd name="T21" fmla="*/ 28 h 156"/>
                <a:gd name="T22" fmla="*/ 1 w 100"/>
                <a:gd name="T23" fmla="*/ 26 h 156"/>
                <a:gd name="T24" fmla="*/ 58 w 100"/>
                <a:gd name="T25" fmla="*/ 4 h 156"/>
                <a:gd name="T26" fmla="*/ 97 w 100"/>
                <a:gd name="T27" fmla="*/ 25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0" h="156">
                  <a:moveTo>
                    <a:pt x="97" y="25"/>
                  </a:moveTo>
                  <a:cubicBezTo>
                    <a:pt x="87" y="33"/>
                    <a:pt x="100" y="117"/>
                    <a:pt x="98" y="138"/>
                  </a:cubicBezTo>
                  <a:cubicBezTo>
                    <a:pt x="96" y="153"/>
                    <a:pt x="93" y="156"/>
                    <a:pt x="85" y="153"/>
                  </a:cubicBezTo>
                  <a:cubicBezTo>
                    <a:pt x="75" y="149"/>
                    <a:pt x="51" y="124"/>
                    <a:pt x="49" y="117"/>
                  </a:cubicBezTo>
                  <a:cubicBezTo>
                    <a:pt x="50" y="117"/>
                    <a:pt x="55" y="122"/>
                    <a:pt x="57" y="123"/>
                  </a:cubicBezTo>
                  <a:cubicBezTo>
                    <a:pt x="57" y="121"/>
                    <a:pt x="56" y="121"/>
                    <a:pt x="57" y="119"/>
                  </a:cubicBezTo>
                  <a:cubicBezTo>
                    <a:pt x="61" y="123"/>
                    <a:pt x="74" y="133"/>
                    <a:pt x="77" y="134"/>
                  </a:cubicBezTo>
                  <a:cubicBezTo>
                    <a:pt x="84" y="134"/>
                    <a:pt x="81" y="126"/>
                    <a:pt x="83" y="121"/>
                  </a:cubicBezTo>
                  <a:cubicBezTo>
                    <a:pt x="82" y="103"/>
                    <a:pt x="75" y="47"/>
                    <a:pt x="76" y="31"/>
                  </a:cubicBezTo>
                  <a:cubicBezTo>
                    <a:pt x="75" y="20"/>
                    <a:pt x="75" y="10"/>
                    <a:pt x="66" y="7"/>
                  </a:cubicBezTo>
                  <a:cubicBezTo>
                    <a:pt x="42" y="8"/>
                    <a:pt x="23" y="28"/>
                    <a:pt x="0" y="28"/>
                  </a:cubicBezTo>
                  <a:cubicBezTo>
                    <a:pt x="0" y="27"/>
                    <a:pt x="1" y="27"/>
                    <a:pt x="1" y="26"/>
                  </a:cubicBezTo>
                  <a:cubicBezTo>
                    <a:pt x="8" y="17"/>
                    <a:pt x="58" y="4"/>
                    <a:pt x="58" y="4"/>
                  </a:cubicBezTo>
                  <a:cubicBezTo>
                    <a:pt x="73" y="0"/>
                    <a:pt x="97" y="4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20" name="Freeform 6">
              <a:extLst>
                <a:ext uri="{FF2B5EF4-FFF2-40B4-BE49-F238E27FC236}">
                  <a16:creationId xmlns="" xmlns:a16="http://schemas.microsoft.com/office/drawing/2014/main" id="{C57C10B1-63C6-724E-98A6-87E7541A6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1985"/>
              <a:ext cx="48" cy="39"/>
            </a:xfrm>
            <a:custGeom>
              <a:avLst/>
              <a:gdLst>
                <a:gd name="T0" fmla="*/ 7 w 25"/>
                <a:gd name="T1" fmla="*/ 1 h 20"/>
                <a:gd name="T2" fmla="*/ 24 w 25"/>
                <a:gd name="T3" fmla="*/ 9 h 20"/>
                <a:gd name="T4" fmla="*/ 24 w 25"/>
                <a:gd name="T5" fmla="*/ 16 h 20"/>
                <a:gd name="T6" fmla="*/ 12 w 25"/>
                <a:gd name="T7" fmla="*/ 17 h 20"/>
                <a:gd name="T8" fmla="*/ 1 w 25"/>
                <a:gd name="T9" fmla="*/ 5 h 20"/>
                <a:gd name="T10" fmla="*/ 7 w 25"/>
                <a:gd name="T11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20">
                  <a:moveTo>
                    <a:pt x="7" y="1"/>
                  </a:moveTo>
                  <a:cubicBezTo>
                    <a:pt x="12" y="2"/>
                    <a:pt x="17" y="1"/>
                    <a:pt x="24" y="9"/>
                  </a:cubicBezTo>
                  <a:cubicBezTo>
                    <a:pt x="25" y="11"/>
                    <a:pt x="25" y="13"/>
                    <a:pt x="24" y="16"/>
                  </a:cubicBezTo>
                  <a:cubicBezTo>
                    <a:pt x="23" y="18"/>
                    <a:pt x="15" y="20"/>
                    <a:pt x="12" y="17"/>
                  </a:cubicBezTo>
                  <a:cubicBezTo>
                    <a:pt x="9" y="13"/>
                    <a:pt x="2" y="8"/>
                    <a:pt x="1" y="5"/>
                  </a:cubicBezTo>
                  <a:cubicBezTo>
                    <a:pt x="0" y="2"/>
                    <a:pt x="5" y="0"/>
                    <a:pt x="7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21" name="Freeform 7">
              <a:extLst>
                <a:ext uri="{FF2B5EF4-FFF2-40B4-BE49-F238E27FC236}">
                  <a16:creationId xmlns="" xmlns:a16="http://schemas.microsoft.com/office/drawing/2014/main" id="{072CDE17-3823-1049-8314-58E992CF0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020"/>
              <a:ext cx="27" cy="180"/>
            </a:xfrm>
            <a:custGeom>
              <a:avLst/>
              <a:gdLst>
                <a:gd name="T0" fmla="*/ 5 w 14"/>
                <a:gd name="T1" fmla="*/ 0 h 93"/>
                <a:gd name="T2" fmla="*/ 8 w 14"/>
                <a:gd name="T3" fmla="*/ 9 h 93"/>
                <a:gd name="T4" fmla="*/ 14 w 14"/>
                <a:gd name="T5" fmla="*/ 91 h 93"/>
                <a:gd name="T6" fmla="*/ 9 w 14"/>
                <a:gd name="T7" fmla="*/ 93 h 93"/>
                <a:gd name="T8" fmla="*/ 1 w 14"/>
                <a:gd name="T9" fmla="*/ 86 h 93"/>
                <a:gd name="T10" fmla="*/ 3 w 14"/>
                <a:gd name="T11" fmla="*/ 6 h 93"/>
                <a:gd name="T12" fmla="*/ 5 w 14"/>
                <a:gd name="T13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93">
                  <a:moveTo>
                    <a:pt x="5" y="0"/>
                  </a:moveTo>
                  <a:cubicBezTo>
                    <a:pt x="6" y="1"/>
                    <a:pt x="8" y="1"/>
                    <a:pt x="8" y="9"/>
                  </a:cubicBezTo>
                  <a:cubicBezTo>
                    <a:pt x="9" y="10"/>
                    <a:pt x="10" y="90"/>
                    <a:pt x="14" y="91"/>
                  </a:cubicBezTo>
                  <a:cubicBezTo>
                    <a:pt x="11" y="92"/>
                    <a:pt x="12" y="93"/>
                    <a:pt x="9" y="93"/>
                  </a:cubicBezTo>
                  <a:cubicBezTo>
                    <a:pt x="6" y="90"/>
                    <a:pt x="3" y="90"/>
                    <a:pt x="1" y="86"/>
                  </a:cubicBezTo>
                  <a:cubicBezTo>
                    <a:pt x="4" y="67"/>
                    <a:pt x="0" y="31"/>
                    <a:pt x="3" y="6"/>
                  </a:cubicBezTo>
                  <a:cubicBezTo>
                    <a:pt x="3" y="3"/>
                    <a:pt x="3" y="0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22" name="Freeform 8">
              <a:extLst>
                <a:ext uri="{FF2B5EF4-FFF2-40B4-BE49-F238E27FC236}">
                  <a16:creationId xmlns="" xmlns:a16="http://schemas.microsoft.com/office/drawing/2014/main" id="{78AF8C53-1B63-9A41-B3BD-99AB88CCC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053"/>
              <a:ext cx="99" cy="46"/>
            </a:xfrm>
            <a:custGeom>
              <a:avLst/>
              <a:gdLst>
                <a:gd name="T0" fmla="*/ 52 w 52"/>
                <a:gd name="T1" fmla="*/ 24 h 24"/>
                <a:gd name="T2" fmla="*/ 33 w 52"/>
                <a:gd name="T3" fmla="*/ 16 h 24"/>
                <a:gd name="T4" fmla="*/ 17 w 52"/>
                <a:gd name="T5" fmla="*/ 9 h 24"/>
                <a:gd name="T6" fmla="*/ 0 w 52"/>
                <a:gd name="T7" fmla="*/ 0 h 24"/>
                <a:gd name="T8" fmla="*/ 20 w 52"/>
                <a:gd name="T9" fmla="*/ 2 h 24"/>
                <a:gd name="T10" fmla="*/ 44 w 52"/>
                <a:gd name="T11" fmla="*/ 15 h 24"/>
                <a:gd name="T12" fmla="*/ 52 w 52"/>
                <a:gd name="T13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24">
                  <a:moveTo>
                    <a:pt x="52" y="24"/>
                  </a:moveTo>
                  <a:cubicBezTo>
                    <a:pt x="43" y="24"/>
                    <a:pt x="42" y="22"/>
                    <a:pt x="33" y="16"/>
                  </a:cubicBezTo>
                  <a:cubicBezTo>
                    <a:pt x="31" y="14"/>
                    <a:pt x="27" y="11"/>
                    <a:pt x="17" y="9"/>
                  </a:cubicBezTo>
                  <a:cubicBezTo>
                    <a:pt x="14" y="6"/>
                    <a:pt x="3" y="4"/>
                    <a:pt x="0" y="0"/>
                  </a:cubicBezTo>
                  <a:cubicBezTo>
                    <a:pt x="8" y="0"/>
                    <a:pt x="14" y="0"/>
                    <a:pt x="20" y="2"/>
                  </a:cubicBezTo>
                  <a:cubicBezTo>
                    <a:pt x="22" y="4"/>
                    <a:pt x="34" y="6"/>
                    <a:pt x="44" y="15"/>
                  </a:cubicBezTo>
                  <a:cubicBezTo>
                    <a:pt x="48" y="18"/>
                    <a:pt x="51" y="19"/>
                    <a:pt x="52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23" name="Freeform 9">
              <a:extLst>
                <a:ext uri="{FF2B5EF4-FFF2-40B4-BE49-F238E27FC236}">
                  <a16:creationId xmlns="" xmlns:a16="http://schemas.microsoft.com/office/drawing/2014/main" id="{5DB1FBE8-BA86-7F40-90E6-7CD197533A4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4" y="1917"/>
              <a:ext cx="164" cy="360"/>
            </a:xfrm>
            <a:custGeom>
              <a:avLst/>
              <a:gdLst>
                <a:gd name="T0" fmla="*/ 39 w 86"/>
                <a:gd name="T1" fmla="*/ 38 h 186"/>
                <a:gd name="T2" fmla="*/ 56 w 86"/>
                <a:gd name="T3" fmla="*/ 34 h 186"/>
                <a:gd name="T4" fmla="*/ 59 w 86"/>
                <a:gd name="T5" fmla="*/ 31 h 186"/>
                <a:gd name="T6" fmla="*/ 85 w 86"/>
                <a:gd name="T7" fmla="*/ 43 h 186"/>
                <a:gd name="T8" fmla="*/ 85 w 86"/>
                <a:gd name="T9" fmla="*/ 48 h 186"/>
                <a:gd name="T10" fmla="*/ 64 w 86"/>
                <a:gd name="T11" fmla="*/ 61 h 186"/>
                <a:gd name="T12" fmla="*/ 55 w 86"/>
                <a:gd name="T13" fmla="*/ 72 h 186"/>
                <a:gd name="T14" fmla="*/ 57 w 86"/>
                <a:gd name="T15" fmla="*/ 81 h 186"/>
                <a:gd name="T16" fmla="*/ 39 w 86"/>
                <a:gd name="T17" fmla="*/ 88 h 186"/>
                <a:gd name="T18" fmla="*/ 39 w 86"/>
                <a:gd name="T19" fmla="*/ 55 h 186"/>
                <a:gd name="T20" fmla="*/ 45 w 86"/>
                <a:gd name="T21" fmla="*/ 48 h 186"/>
                <a:gd name="T22" fmla="*/ 39 w 86"/>
                <a:gd name="T23" fmla="*/ 49 h 186"/>
                <a:gd name="T24" fmla="*/ 39 w 86"/>
                <a:gd name="T25" fmla="*/ 38 h 186"/>
                <a:gd name="T26" fmla="*/ 12 w 86"/>
                <a:gd name="T27" fmla="*/ 1 h 186"/>
                <a:gd name="T28" fmla="*/ 30 w 86"/>
                <a:gd name="T29" fmla="*/ 8 h 186"/>
                <a:gd name="T30" fmla="*/ 34 w 86"/>
                <a:gd name="T31" fmla="*/ 14 h 186"/>
                <a:gd name="T32" fmla="*/ 34 w 86"/>
                <a:gd name="T33" fmla="*/ 39 h 186"/>
                <a:gd name="T34" fmla="*/ 39 w 86"/>
                <a:gd name="T35" fmla="*/ 38 h 186"/>
                <a:gd name="T36" fmla="*/ 39 w 86"/>
                <a:gd name="T37" fmla="*/ 49 h 186"/>
                <a:gd name="T38" fmla="*/ 34 w 86"/>
                <a:gd name="T39" fmla="*/ 50 h 186"/>
                <a:gd name="T40" fmla="*/ 33 w 86"/>
                <a:gd name="T41" fmla="*/ 63 h 186"/>
                <a:gd name="T42" fmla="*/ 39 w 86"/>
                <a:gd name="T43" fmla="*/ 55 h 186"/>
                <a:gd name="T44" fmla="*/ 39 w 86"/>
                <a:gd name="T45" fmla="*/ 88 h 186"/>
                <a:gd name="T46" fmla="*/ 35 w 86"/>
                <a:gd name="T47" fmla="*/ 91 h 186"/>
                <a:gd name="T48" fmla="*/ 26 w 86"/>
                <a:gd name="T49" fmla="*/ 183 h 186"/>
                <a:gd name="T50" fmla="*/ 23 w 86"/>
                <a:gd name="T51" fmla="*/ 186 h 186"/>
                <a:gd name="T52" fmla="*/ 20 w 86"/>
                <a:gd name="T53" fmla="*/ 97 h 186"/>
                <a:gd name="T54" fmla="*/ 16 w 86"/>
                <a:gd name="T55" fmla="*/ 92 h 186"/>
                <a:gd name="T56" fmla="*/ 17 w 86"/>
                <a:gd name="T57" fmla="*/ 81 h 186"/>
                <a:gd name="T58" fmla="*/ 20 w 86"/>
                <a:gd name="T59" fmla="*/ 79 h 186"/>
                <a:gd name="T60" fmla="*/ 19 w 86"/>
                <a:gd name="T61" fmla="*/ 54 h 186"/>
                <a:gd name="T62" fmla="*/ 0 w 86"/>
                <a:gd name="T63" fmla="*/ 53 h 186"/>
                <a:gd name="T64" fmla="*/ 8 w 86"/>
                <a:gd name="T65" fmla="*/ 47 h 186"/>
                <a:gd name="T66" fmla="*/ 18 w 86"/>
                <a:gd name="T67" fmla="*/ 44 h 186"/>
                <a:gd name="T68" fmla="*/ 17 w 86"/>
                <a:gd name="T69" fmla="*/ 17 h 186"/>
                <a:gd name="T70" fmla="*/ 15 w 86"/>
                <a:gd name="T71" fmla="*/ 6 h 186"/>
                <a:gd name="T72" fmla="*/ 12 w 86"/>
                <a:gd name="T73" fmla="*/ 1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6" h="186">
                  <a:moveTo>
                    <a:pt x="39" y="38"/>
                  </a:moveTo>
                  <a:cubicBezTo>
                    <a:pt x="45" y="37"/>
                    <a:pt x="50" y="35"/>
                    <a:pt x="56" y="34"/>
                  </a:cubicBezTo>
                  <a:cubicBezTo>
                    <a:pt x="56" y="33"/>
                    <a:pt x="59" y="32"/>
                    <a:pt x="59" y="31"/>
                  </a:cubicBezTo>
                  <a:cubicBezTo>
                    <a:pt x="75" y="29"/>
                    <a:pt x="85" y="39"/>
                    <a:pt x="85" y="43"/>
                  </a:cubicBezTo>
                  <a:cubicBezTo>
                    <a:pt x="86" y="45"/>
                    <a:pt x="86" y="46"/>
                    <a:pt x="85" y="48"/>
                  </a:cubicBezTo>
                  <a:cubicBezTo>
                    <a:pt x="83" y="52"/>
                    <a:pt x="65" y="60"/>
                    <a:pt x="64" y="61"/>
                  </a:cubicBezTo>
                  <a:cubicBezTo>
                    <a:pt x="57" y="66"/>
                    <a:pt x="55" y="68"/>
                    <a:pt x="55" y="72"/>
                  </a:cubicBezTo>
                  <a:cubicBezTo>
                    <a:pt x="57" y="73"/>
                    <a:pt x="60" y="78"/>
                    <a:pt x="57" y="81"/>
                  </a:cubicBezTo>
                  <a:cubicBezTo>
                    <a:pt x="53" y="82"/>
                    <a:pt x="45" y="85"/>
                    <a:pt x="39" y="88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39" y="49"/>
                    <a:pt x="39" y="49"/>
                    <a:pt x="39" y="49"/>
                  </a:cubicBezTo>
                  <a:lnTo>
                    <a:pt x="39" y="38"/>
                  </a:lnTo>
                  <a:close/>
                  <a:moveTo>
                    <a:pt x="12" y="1"/>
                  </a:moveTo>
                  <a:cubicBezTo>
                    <a:pt x="19" y="0"/>
                    <a:pt x="26" y="1"/>
                    <a:pt x="30" y="8"/>
                  </a:cubicBezTo>
                  <a:cubicBezTo>
                    <a:pt x="31" y="8"/>
                    <a:pt x="33" y="12"/>
                    <a:pt x="34" y="14"/>
                  </a:cubicBezTo>
                  <a:cubicBezTo>
                    <a:pt x="34" y="22"/>
                    <a:pt x="34" y="30"/>
                    <a:pt x="34" y="39"/>
                  </a:cubicBezTo>
                  <a:cubicBezTo>
                    <a:pt x="36" y="39"/>
                    <a:pt x="37" y="38"/>
                    <a:pt x="39" y="38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3" y="63"/>
                    <a:pt x="33" y="63"/>
                    <a:pt x="33" y="63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39" y="88"/>
                    <a:pt x="39" y="88"/>
                    <a:pt x="39" y="88"/>
                  </a:cubicBezTo>
                  <a:cubicBezTo>
                    <a:pt x="37" y="89"/>
                    <a:pt x="35" y="90"/>
                    <a:pt x="35" y="91"/>
                  </a:cubicBezTo>
                  <a:cubicBezTo>
                    <a:pt x="32" y="124"/>
                    <a:pt x="31" y="150"/>
                    <a:pt x="26" y="183"/>
                  </a:cubicBezTo>
                  <a:cubicBezTo>
                    <a:pt x="25" y="183"/>
                    <a:pt x="24" y="186"/>
                    <a:pt x="23" y="186"/>
                  </a:cubicBezTo>
                  <a:cubicBezTo>
                    <a:pt x="22" y="157"/>
                    <a:pt x="20" y="127"/>
                    <a:pt x="20" y="97"/>
                  </a:cubicBezTo>
                  <a:cubicBezTo>
                    <a:pt x="19" y="94"/>
                    <a:pt x="17" y="94"/>
                    <a:pt x="16" y="92"/>
                  </a:cubicBezTo>
                  <a:cubicBezTo>
                    <a:pt x="13" y="90"/>
                    <a:pt x="14" y="82"/>
                    <a:pt x="17" y="81"/>
                  </a:cubicBezTo>
                  <a:cubicBezTo>
                    <a:pt x="18" y="81"/>
                    <a:pt x="19" y="79"/>
                    <a:pt x="20" y="79"/>
                  </a:cubicBezTo>
                  <a:cubicBezTo>
                    <a:pt x="20" y="60"/>
                    <a:pt x="19" y="61"/>
                    <a:pt x="19" y="54"/>
                  </a:cubicBezTo>
                  <a:cubicBezTo>
                    <a:pt x="15" y="53"/>
                    <a:pt x="0" y="58"/>
                    <a:pt x="0" y="53"/>
                  </a:cubicBezTo>
                  <a:cubicBezTo>
                    <a:pt x="1" y="51"/>
                    <a:pt x="6" y="49"/>
                    <a:pt x="8" y="47"/>
                  </a:cubicBezTo>
                  <a:cubicBezTo>
                    <a:pt x="12" y="46"/>
                    <a:pt x="15" y="45"/>
                    <a:pt x="18" y="44"/>
                  </a:cubicBezTo>
                  <a:cubicBezTo>
                    <a:pt x="19" y="34"/>
                    <a:pt x="19" y="27"/>
                    <a:pt x="17" y="17"/>
                  </a:cubicBezTo>
                  <a:cubicBezTo>
                    <a:pt x="17" y="15"/>
                    <a:pt x="17" y="6"/>
                    <a:pt x="15" y="6"/>
                  </a:cubicBezTo>
                  <a:cubicBezTo>
                    <a:pt x="14" y="4"/>
                    <a:pt x="12" y="4"/>
                    <a:pt x="1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24" name="Freeform 10">
              <a:extLst>
                <a:ext uri="{FF2B5EF4-FFF2-40B4-BE49-F238E27FC236}">
                  <a16:creationId xmlns="" xmlns:a16="http://schemas.microsoft.com/office/drawing/2014/main" id="{DA3A4820-5380-BD41-A7EF-7DCE86E3064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55" y="2012"/>
              <a:ext cx="154" cy="176"/>
            </a:xfrm>
            <a:custGeom>
              <a:avLst/>
              <a:gdLst>
                <a:gd name="T0" fmla="*/ 62 w 81"/>
                <a:gd name="T1" fmla="*/ 38 h 91"/>
                <a:gd name="T2" fmla="*/ 67 w 81"/>
                <a:gd name="T3" fmla="*/ 28 h 91"/>
                <a:gd name="T4" fmla="*/ 78 w 81"/>
                <a:gd name="T5" fmla="*/ 36 h 91"/>
                <a:gd name="T6" fmla="*/ 70 w 81"/>
                <a:gd name="T7" fmla="*/ 51 h 91"/>
                <a:gd name="T8" fmla="*/ 81 w 81"/>
                <a:gd name="T9" fmla="*/ 79 h 91"/>
                <a:gd name="T10" fmla="*/ 78 w 81"/>
                <a:gd name="T11" fmla="*/ 80 h 91"/>
                <a:gd name="T12" fmla="*/ 65 w 81"/>
                <a:gd name="T13" fmla="*/ 57 h 91"/>
                <a:gd name="T14" fmla="*/ 50 w 81"/>
                <a:gd name="T15" fmla="*/ 72 h 91"/>
                <a:gd name="T16" fmla="*/ 52 w 81"/>
                <a:gd name="T17" fmla="*/ 74 h 91"/>
                <a:gd name="T18" fmla="*/ 59 w 81"/>
                <a:gd name="T19" fmla="*/ 77 h 91"/>
                <a:gd name="T20" fmla="*/ 59 w 81"/>
                <a:gd name="T21" fmla="*/ 83 h 91"/>
                <a:gd name="T22" fmla="*/ 49 w 81"/>
                <a:gd name="T23" fmla="*/ 85 h 91"/>
                <a:gd name="T24" fmla="*/ 46 w 81"/>
                <a:gd name="T25" fmla="*/ 87 h 91"/>
                <a:gd name="T26" fmla="*/ 44 w 81"/>
                <a:gd name="T27" fmla="*/ 89 h 91"/>
                <a:gd name="T28" fmla="*/ 44 w 81"/>
                <a:gd name="T29" fmla="*/ 63 h 91"/>
                <a:gd name="T30" fmla="*/ 58 w 81"/>
                <a:gd name="T31" fmla="*/ 43 h 91"/>
                <a:gd name="T32" fmla="*/ 53 w 81"/>
                <a:gd name="T33" fmla="*/ 40 h 91"/>
                <a:gd name="T34" fmla="*/ 44 w 81"/>
                <a:gd name="T35" fmla="*/ 51 h 91"/>
                <a:gd name="T36" fmla="*/ 44 w 81"/>
                <a:gd name="T37" fmla="*/ 43 h 91"/>
                <a:gd name="T38" fmla="*/ 45 w 81"/>
                <a:gd name="T39" fmla="*/ 40 h 91"/>
                <a:gd name="T40" fmla="*/ 44 w 81"/>
                <a:gd name="T41" fmla="*/ 40 h 91"/>
                <a:gd name="T42" fmla="*/ 44 w 81"/>
                <a:gd name="T43" fmla="*/ 32 h 91"/>
                <a:gd name="T44" fmla="*/ 46 w 81"/>
                <a:gd name="T45" fmla="*/ 35 h 91"/>
                <a:gd name="T46" fmla="*/ 50 w 81"/>
                <a:gd name="T47" fmla="*/ 39 h 91"/>
                <a:gd name="T48" fmla="*/ 51 w 81"/>
                <a:gd name="T49" fmla="*/ 36 h 91"/>
                <a:gd name="T50" fmla="*/ 44 w 81"/>
                <a:gd name="T51" fmla="*/ 27 h 91"/>
                <a:gd name="T52" fmla="*/ 44 w 81"/>
                <a:gd name="T53" fmla="*/ 3 h 91"/>
                <a:gd name="T54" fmla="*/ 48 w 81"/>
                <a:gd name="T55" fmla="*/ 7 h 91"/>
                <a:gd name="T56" fmla="*/ 44 w 81"/>
                <a:gd name="T57" fmla="*/ 19 h 91"/>
                <a:gd name="T58" fmla="*/ 62 w 81"/>
                <a:gd name="T59" fmla="*/ 38 h 91"/>
                <a:gd name="T60" fmla="*/ 44 w 81"/>
                <a:gd name="T61" fmla="*/ 89 h 91"/>
                <a:gd name="T62" fmla="*/ 33 w 81"/>
                <a:gd name="T63" fmla="*/ 91 h 91"/>
                <a:gd name="T64" fmla="*/ 12 w 81"/>
                <a:gd name="T65" fmla="*/ 77 h 91"/>
                <a:gd name="T66" fmla="*/ 13 w 81"/>
                <a:gd name="T67" fmla="*/ 77 h 91"/>
                <a:gd name="T68" fmla="*/ 44 w 81"/>
                <a:gd name="T69" fmla="*/ 63 h 91"/>
                <a:gd name="T70" fmla="*/ 44 w 81"/>
                <a:gd name="T71" fmla="*/ 89 h 91"/>
                <a:gd name="T72" fmla="*/ 44 w 81"/>
                <a:gd name="T73" fmla="*/ 51 h 91"/>
                <a:gd name="T74" fmla="*/ 44 w 81"/>
                <a:gd name="T75" fmla="*/ 43 h 91"/>
                <a:gd name="T76" fmla="*/ 26 w 81"/>
                <a:gd name="T77" fmla="*/ 59 h 91"/>
                <a:gd name="T78" fmla="*/ 18 w 81"/>
                <a:gd name="T79" fmla="*/ 64 h 91"/>
                <a:gd name="T80" fmla="*/ 41 w 81"/>
                <a:gd name="T81" fmla="*/ 38 h 91"/>
                <a:gd name="T82" fmla="*/ 44 w 81"/>
                <a:gd name="T83" fmla="*/ 40 h 91"/>
                <a:gd name="T84" fmla="*/ 44 w 81"/>
                <a:gd name="T85" fmla="*/ 32 h 91"/>
                <a:gd name="T86" fmla="*/ 36 w 81"/>
                <a:gd name="T87" fmla="*/ 25 h 91"/>
                <a:gd name="T88" fmla="*/ 40 w 81"/>
                <a:gd name="T89" fmla="*/ 23 h 91"/>
                <a:gd name="T90" fmla="*/ 44 w 81"/>
                <a:gd name="T91" fmla="*/ 27 h 91"/>
                <a:gd name="T92" fmla="*/ 44 w 81"/>
                <a:gd name="T93" fmla="*/ 3 h 91"/>
                <a:gd name="T94" fmla="*/ 42 w 81"/>
                <a:gd name="T95" fmla="*/ 3 h 91"/>
                <a:gd name="T96" fmla="*/ 21 w 81"/>
                <a:gd name="T97" fmla="*/ 0 h 91"/>
                <a:gd name="T98" fmla="*/ 15 w 81"/>
                <a:gd name="T99" fmla="*/ 7 h 91"/>
                <a:gd name="T100" fmla="*/ 23 w 81"/>
                <a:gd name="T101" fmla="*/ 7 h 91"/>
                <a:gd name="T102" fmla="*/ 22 w 81"/>
                <a:gd name="T103" fmla="*/ 9 h 91"/>
                <a:gd name="T104" fmla="*/ 13 w 81"/>
                <a:gd name="T105" fmla="*/ 9 h 91"/>
                <a:gd name="T106" fmla="*/ 21 w 81"/>
                <a:gd name="T107" fmla="*/ 17 h 91"/>
                <a:gd name="T108" fmla="*/ 5 w 81"/>
                <a:gd name="T109" fmla="*/ 29 h 91"/>
                <a:gd name="T110" fmla="*/ 4 w 81"/>
                <a:gd name="T111" fmla="*/ 30 h 91"/>
                <a:gd name="T112" fmla="*/ 11 w 81"/>
                <a:gd name="T113" fmla="*/ 45 h 91"/>
                <a:gd name="T114" fmla="*/ 32 w 81"/>
                <a:gd name="T115" fmla="*/ 28 h 91"/>
                <a:gd name="T116" fmla="*/ 34 w 81"/>
                <a:gd name="T117" fmla="*/ 34 h 91"/>
                <a:gd name="T118" fmla="*/ 1 w 81"/>
                <a:gd name="T119" fmla="*/ 69 h 91"/>
                <a:gd name="T120" fmla="*/ 7 w 81"/>
                <a:gd name="T121" fmla="*/ 77 h 91"/>
                <a:gd name="T122" fmla="*/ 44 w 81"/>
                <a:gd name="T123" fmla="*/ 5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1" h="91">
                  <a:moveTo>
                    <a:pt x="62" y="38"/>
                  </a:moveTo>
                  <a:cubicBezTo>
                    <a:pt x="64" y="34"/>
                    <a:pt x="67" y="32"/>
                    <a:pt x="67" y="28"/>
                  </a:cubicBezTo>
                  <a:cubicBezTo>
                    <a:pt x="72" y="30"/>
                    <a:pt x="75" y="31"/>
                    <a:pt x="78" y="36"/>
                  </a:cubicBezTo>
                  <a:cubicBezTo>
                    <a:pt x="79" y="45"/>
                    <a:pt x="70" y="48"/>
                    <a:pt x="70" y="51"/>
                  </a:cubicBezTo>
                  <a:cubicBezTo>
                    <a:pt x="72" y="60"/>
                    <a:pt x="80" y="71"/>
                    <a:pt x="81" y="79"/>
                  </a:cubicBezTo>
                  <a:cubicBezTo>
                    <a:pt x="81" y="80"/>
                    <a:pt x="79" y="81"/>
                    <a:pt x="78" y="80"/>
                  </a:cubicBezTo>
                  <a:cubicBezTo>
                    <a:pt x="73" y="76"/>
                    <a:pt x="67" y="64"/>
                    <a:pt x="65" y="57"/>
                  </a:cubicBezTo>
                  <a:cubicBezTo>
                    <a:pt x="62" y="61"/>
                    <a:pt x="57" y="66"/>
                    <a:pt x="50" y="72"/>
                  </a:cubicBezTo>
                  <a:cubicBezTo>
                    <a:pt x="51" y="74"/>
                    <a:pt x="51" y="73"/>
                    <a:pt x="52" y="74"/>
                  </a:cubicBezTo>
                  <a:cubicBezTo>
                    <a:pt x="56" y="75"/>
                    <a:pt x="57" y="75"/>
                    <a:pt x="59" y="77"/>
                  </a:cubicBezTo>
                  <a:cubicBezTo>
                    <a:pt x="60" y="79"/>
                    <a:pt x="59" y="82"/>
                    <a:pt x="59" y="83"/>
                  </a:cubicBezTo>
                  <a:cubicBezTo>
                    <a:pt x="58" y="85"/>
                    <a:pt x="54" y="84"/>
                    <a:pt x="49" y="85"/>
                  </a:cubicBezTo>
                  <a:cubicBezTo>
                    <a:pt x="48" y="86"/>
                    <a:pt x="47" y="87"/>
                    <a:pt x="46" y="87"/>
                  </a:cubicBezTo>
                  <a:cubicBezTo>
                    <a:pt x="45" y="88"/>
                    <a:pt x="45" y="89"/>
                    <a:pt x="44" y="89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52" y="55"/>
                    <a:pt x="58" y="45"/>
                    <a:pt x="58" y="43"/>
                  </a:cubicBezTo>
                  <a:cubicBezTo>
                    <a:pt x="56" y="42"/>
                    <a:pt x="56" y="41"/>
                    <a:pt x="53" y="40"/>
                  </a:cubicBezTo>
                  <a:cubicBezTo>
                    <a:pt x="53" y="42"/>
                    <a:pt x="49" y="46"/>
                    <a:pt x="44" y="51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2"/>
                    <a:pt x="45" y="41"/>
                    <a:pt x="45" y="40"/>
                  </a:cubicBezTo>
                  <a:cubicBezTo>
                    <a:pt x="44" y="40"/>
                    <a:pt x="44" y="40"/>
                    <a:pt x="44" y="40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5" y="33"/>
                    <a:pt x="46" y="34"/>
                    <a:pt x="46" y="35"/>
                  </a:cubicBezTo>
                  <a:cubicBezTo>
                    <a:pt x="50" y="37"/>
                    <a:pt x="48" y="36"/>
                    <a:pt x="50" y="39"/>
                  </a:cubicBezTo>
                  <a:cubicBezTo>
                    <a:pt x="52" y="39"/>
                    <a:pt x="51" y="38"/>
                    <a:pt x="51" y="36"/>
                  </a:cubicBezTo>
                  <a:cubicBezTo>
                    <a:pt x="49" y="34"/>
                    <a:pt x="47" y="30"/>
                    <a:pt x="44" y="27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5" y="4"/>
                    <a:pt x="47" y="6"/>
                    <a:pt x="48" y="7"/>
                  </a:cubicBezTo>
                  <a:cubicBezTo>
                    <a:pt x="50" y="14"/>
                    <a:pt x="49" y="16"/>
                    <a:pt x="44" y="19"/>
                  </a:cubicBezTo>
                  <a:cubicBezTo>
                    <a:pt x="50" y="26"/>
                    <a:pt x="52" y="33"/>
                    <a:pt x="62" y="38"/>
                  </a:cubicBezTo>
                  <a:close/>
                  <a:moveTo>
                    <a:pt x="44" y="89"/>
                  </a:moveTo>
                  <a:cubicBezTo>
                    <a:pt x="41" y="91"/>
                    <a:pt x="37" y="91"/>
                    <a:pt x="33" y="91"/>
                  </a:cubicBezTo>
                  <a:cubicBezTo>
                    <a:pt x="29" y="90"/>
                    <a:pt x="13" y="81"/>
                    <a:pt x="12" y="77"/>
                  </a:cubicBezTo>
                  <a:cubicBezTo>
                    <a:pt x="12" y="77"/>
                    <a:pt x="13" y="77"/>
                    <a:pt x="13" y="77"/>
                  </a:cubicBezTo>
                  <a:cubicBezTo>
                    <a:pt x="20" y="84"/>
                    <a:pt x="33" y="74"/>
                    <a:pt x="44" y="63"/>
                  </a:cubicBezTo>
                  <a:cubicBezTo>
                    <a:pt x="44" y="89"/>
                    <a:pt x="44" y="89"/>
                    <a:pt x="44" y="89"/>
                  </a:cubicBezTo>
                  <a:close/>
                  <a:moveTo>
                    <a:pt x="44" y="51"/>
                  </a:moveTo>
                  <a:cubicBezTo>
                    <a:pt x="44" y="43"/>
                    <a:pt x="44" y="43"/>
                    <a:pt x="44" y="43"/>
                  </a:cubicBezTo>
                  <a:cubicBezTo>
                    <a:pt x="41" y="47"/>
                    <a:pt x="33" y="54"/>
                    <a:pt x="26" y="59"/>
                  </a:cubicBezTo>
                  <a:cubicBezTo>
                    <a:pt x="24" y="60"/>
                    <a:pt x="20" y="64"/>
                    <a:pt x="18" y="64"/>
                  </a:cubicBezTo>
                  <a:cubicBezTo>
                    <a:pt x="22" y="58"/>
                    <a:pt x="36" y="48"/>
                    <a:pt x="41" y="38"/>
                  </a:cubicBezTo>
                  <a:cubicBezTo>
                    <a:pt x="42" y="39"/>
                    <a:pt x="43" y="39"/>
                    <a:pt x="44" y="40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2" y="30"/>
                    <a:pt x="40" y="28"/>
                    <a:pt x="36" y="25"/>
                  </a:cubicBezTo>
                  <a:cubicBezTo>
                    <a:pt x="37" y="25"/>
                    <a:pt x="39" y="23"/>
                    <a:pt x="40" y="23"/>
                  </a:cubicBezTo>
                  <a:cubicBezTo>
                    <a:pt x="42" y="24"/>
                    <a:pt x="43" y="25"/>
                    <a:pt x="44" y="27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2" y="3"/>
                    <a:pt x="42" y="3"/>
                  </a:cubicBezTo>
                  <a:cubicBezTo>
                    <a:pt x="41" y="3"/>
                    <a:pt x="25" y="0"/>
                    <a:pt x="21" y="0"/>
                  </a:cubicBezTo>
                  <a:cubicBezTo>
                    <a:pt x="17" y="1"/>
                    <a:pt x="14" y="2"/>
                    <a:pt x="15" y="7"/>
                  </a:cubicBezTo>
                  <a:cubicBezTo>
                    <a:pt x="16" y="8"/>
                    <a:pt x="20" y="8"/>
                    <a:pt x="23" y="7"/>
                  </a:cubicBezTo>
                  <a:cubicBezTo>
                    <a:pt x="24" y="8"/>
                    <a:pt x="23" y="9"/>
                    <a:pt x="22" y="9"/>
                  </a:cubicBezTo>
                  <a:cubicBezTo>
                    <a:pt x="18" y="10"/>
                    <a:pt x="17" y="9"/>
                    <a:pt x="13" y="9"/>
                  </a:cubicBezTo>
                  <a:cubicBezTo>
                    <a:pt x="9" y="9"/>
                    <a:pt x="18" y="15"/>
                    <a:pt x="21" y="17"/>
                  </a:cubicBezTo>
                  <a:cubicBezTo>
                    <a:pt x="20" y="21"/>
                    <a:pt x="10" y="30"/>
                    <a:pt x="5" y="29"/>
                  </a:cubicBezTo>
                  <a:cubicBezTo>
                    <a:pt x="5" y="30"/>
                    <a:pt x="5" y="29"/>
                    <a:pt x="4" y="30"/>
                  </a:cubicBezTo>
                  <a:cubicBezTo>
                    <a:pt x="4" y="36"/>
                    <a:pt x="4" y="43"/>
                    <a:pt x="11" y="45"/>
                  </a:cubicBezTo>
                  <a:cubicBezTo>
                    <a:pt x="15" y="42"/>
                    <a:pt x="29" y="33"/>
                    <a:pt x="32" y="28"/>
                  </a:cubicBezTo>
                  <a:cubicBezTo>
                    <a:pt x="36" y="31"/>
                    <a:pt x="34" y="33"/>
                    <a:pt x="34" y="34"/>
                  </a:cubicBezTo>
                  <a:cubicBezTo>
                    <a:pt x="26" y="45"/>
                    <a:pt x="10" y="59"/>
                    <a:pt x="1" y="69"/>
                  </a:cubicBezTo>
                  <a:cubicBezTo>
                    <a:pt x="0" y="76"/>
                    <a:pt x="0" y="79"/>
                    <a:pt x="7" y="77"/>
                  </a:cubicBezTo>
                  <a:cubicBezTo>
                    <a:pt x="10" y="78"/>
                    <a:pt x="31" y="62"/>
                    <a:pt x="44" y="5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25" name="Freeform 11">
              <a:extLst>
                <a:ext uri="{FF2B5EF4-FFF2-40B4-BE49-F238E27FC236}">
                  <a16:creationId xmlns="" xmlns:a16="http://schemas.microsoft.com/office/drawing/2014/main" id="{24A72E73-0059-EE4D-A1B7-549656BAD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1931"/>
              <a:ext cx="280" cy="191"/>
            </a:xfrm>
            <a:custGeom>
              <a:avLst/>
              <a:gdLst>
                <a:gd name="T0" fmla="*/ 29 w 147"/>
                <a:gd name="T1" fmla="*/ 27 h 99"/>
                <a:gd name="T2" fmla="*/ 50 w 147"/>
                <a:gd name="T3" fmla="*/ 67 h 99"/>
                <a:gd name="T4" fmla="*/ 59 w 147"/>
                <a:gd name="T5" fmla="*/ 64 h 99"/>
                <a:gd name="T6" fmla="*/ 44 w 147"/>
                <a:gd name="T7" fmla="*/ 19 h 99"/>
                <a:gd name="T8" fmla="*/ 60 w 147"/>
                <a:gd name="T9" fmla="*/ 35 h 99"/>
                <a:gd name="T10" fmla="*/ 66 w 147"/>
                <a:gd name="T11" fmla="*/ 56 h 99"/>
                <a:gd name="T12" fmla="*/ 69 w 147"/>
                <a:gd name="T13" fmla="*/ 51 h 99"/>
                <a:gd name="T14" fmla="*/ 70 w 147"/>
                <a:gd name="T15" fmla="*/ 45 h 99"/>
                <a:gd name="T16" fmla="*/ 66 w 147"/>
                <a:gd name="T17" fmla="*/ 40 h 99"/>
                <a:gd name="T18" fmla="*/ 72 w 147"/>
                <a:gd name="T19" fmla="*/ 40 h 99"/>
                <a:gd name="T20" fmla="*/ 73 w 147"/>
                <a:gd name="T21" fmla="*/ 30 h 99"/>
                <a:gd name="T22" fmla="*/ 63 w 147"/>
                <a:gd name="T23" fmla="*/ 16 h 99"/>
                <a:gd name="T24" fmla="*/ 66 w 147"/>
                <a:gd name="T25" fmla="*/ 5 h 99"/>
                <a:gd name="T26" fmla="*/ 80 w 147"/>
                <a:gd name="T27" fmla="*/ 15 h 99"/>
                <a:gd name="T28" fmla="*/ 87 w 147"/>
                <a:gd name="T29" fmla="*/ 39 h 99"/>
                <a:gd name="T30" fmla="*/ 82 w 147"/>
                <a:gd name="T31" fmla="*/ 50 h 99"/>
                <a:gd name="T32" fmla="*/ 77 w 147"/>
                <a:gd name="T33" fmla="*/ 58 h 99"/>
                <a:gd name="T34" fmla="*/ 99 w 147"/>
                <a:gd name="T35" fmla="*/ 53 h 99"/>
                <a:gd name="T36" fmla="*/ 94 w 147"/>
                <a:gd name="T37" fmla="*/ 40 h 99"/>
                <a:gd name="T38" fmla="*/ 99 w 147"/>
                <a:gd name="T39" fmla="*/ 38 h 99"/>
                <a:gd name="T40" fmla="*/ 104 w 147"/>
                <a:gd name="T41" fmla="*/ 37 h 99"/>
                <a:gd name="T42" fmla="*/ 98 w 147"/>
                <a:gd name="T43" fmla="*/ 23 h 99"/>
                <a:gd name="T44" fmla="*/ 101 w 147"/>
                <a:gd name="T45" fmla="*/ 19 h 99"/>
                <a:gd name="T46" fmla="*/ 105 w 147"/>
                <a:gd name="T47" fmla="*/ 15 h 99"/>
                <a:gd name="T48" fmla="*/ 96 w 147"/>
                <a:gd name="T49" fmla="*/ 6 h 99"/>
                <a:gd name="T50" fmla="*/ 104 w 147"/>
                <a:gd name="T51" fmla="*/ 3 h 99"/>
                <a:gd name="T52" fmla="*/ 111 w 147"/>
                <a:gd name="T53" fmla="*/ 2 h 99"/>
                <a:gd name="T54" fmla="*/ 120 w 147"/>
                <a:gd name="T55" fmla="*/ 19 h 99"/>
                <a:gd name="T56" fmla="*/ 114 w 147"/>
                <a:gd name="T57" fmla="*/ 32 h 99"/>
                <a:gd name="T58" fmla="*/ 112 w 147"/>
                <a:gd name="T59" fmla="*/ 49 h 99"/>
                <a:gd name="T60" fmla="*/ 143 w 147"/>
                <a:gd name="T61" fmla="*/ 56 h 99"/>
                <a:gd name="T62" fmla="*/ 130 w 147"/>
                <a:gd name="T63" fmla="*/ 63 h 99"/>
                <a:gd name="T64" fmla="*/ 119 w 147"/>
                <a:gd name="T65" fmla="*/ 58 h 99"/>
                <a:gd name="T66" fmla="*/ 127 w 147"/>
                <a:gd name="T67" fmla="*/ 55 h 99"/>
                <a:gd name="T68" fmla="*/ 109 w 147"/>
                <a:gd name="T69" fmla="*/ 59 h 99"/>
                <a:gd name="T70" fmla="*/ 108 w 147"/>
                <a:gd name="T71" fmla="*/ 63 h 99"/>
                <a:gd name="T72" fmla="*/ 98 w 147"/>
                <a:gd name="T73" fmla="*/ 60 h 99"/>
                <a:gd name="T74" fmla="*/ 79 w 147"/>
                <a:gd name="T75" fmla="*/ 64 h 99"/>
                <a:gd name="T76" fmla="*/ 65 w 147"/>
                <a:gd name="T77" fmla="*/ 74 h 99"/>
                <a:gd name="T78" fmla="*/ 58 w 147"/>
                <a:gd name="T79" fmla="*/ 71 h 99"/>
                <a:gd name="T80" fmla="*/ 53 w 147"/>
                <a:gd name="T81" fmla="*/ 80 h 99"/>
                <a:gd name="T82" fmla="*/ 48 w 147"/>
                <a:gd name="T83" fmla="*/ 76 h 99"/>
                <a:gd name="T84" fmla="*/ 25 w 147"/>
                <a:gd name="T85" fmla="*/ 86 h 99"/>
                <a:gd name="T86" fmla="*/ 19 w 147"/>
                <a:gd name="T87" fmla="*/ 94 h 99"/>
                <a:gd name="T88" fmla="*/ 8 w 147"/>
                <a:gd name="T89" fmla="*/ 98 h 99"/>
                <a:gd name="T90" fmla="*/ 4 w 147"/>
                <a:gd name="T91" fmla="*/ 88 h 99"/>
                <a:gd name="T92" fmla="*/ 16 w 147"/>
                <a:gd name="T93" fmla="*/ 74 h 99"/>
                <a:gd name="T94" fmla="*/ 25 w 147"/>
                <a:gd name="T95" fmla="*/ 76 h 99"/>
                <a:gd name="T96" fmla="*/ 48 w 147"/>
                <a:gd name="T97" fmla="*/ 66 h 99"/>
                <a:gd name="T98" fmla="*/ 31 w 147"/>
                <a:gd name="T99" fmla="*/ 3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47" h="99">
                  <a:moveTo>
                    <a:pt x="31" y="33"/>
                  </a:moveTo>
                  <a:cubicBezTo>
                    <a:pt x="31" y="33"/>
                    <a:pt x="18" y="23"/>
                    <a:pt x="29" y="27"/>
                  </a:cubicBezTo>
                  <a:cubicBezTo>
                    <a:pt x="29" y="27"/>
                    <a:pt x="40" y="30"/>
                    <a:pt x="46" y="48"/>
                  </a:cubicBezTo>
                  <a:cubicBezTo>
                    <a:pt x="46" y="48"/>
                    <a:pt x="51" y="60"/>
                    <a:pt x="50" y="67"/>
                  </a:cubicBezTo>
                  <a:cubicBezTo>
                    <a:pt x="50" y="67"/>
                    <a:pt x="50" y="69"/>
                    <a:pt x="53" y="68"/>
                  </a:cubicBezTo>
                  <a:cubicBezTo>
                    <a:pt x="53" y="68"/>
                    <a:pt x="59" y="68"/>
                    <a:pt x="59" y="64"/>
                  </a:cubicBezTo>
                  <a:cubicBezTo>
                    <a:pt x="59" y="64"/>
                    <a:pt x="61" y="50"/>
                    <a:pt x="51" y="28"/>
                  </a:cubicBezTo>
                  <a:cubicBezTo>
                    <a:pt x="51" y="28"/>
                    <a:pt x="48" y="20"/>
                    <a:pt x="44" y="19"/>
                  </a:cubicBezTo>
                  <a:cubicBezTo>
                    <a:pt x="44" y="19"/>
                    <a:pt x="42" y="16"/>
                    <a:pt x="45" y="18"/>
                  </a:cubicBezTo>
                  <a:cubicBezTo>
                    <a:pt x="45" y="18"/>
                    <a:pt x="56" y="20"/>
                    <a:pt x="60" y="35"/>
                  </a:cubicBezTo>
                  <a:cubicBezTo>
                    <a:pt x="60" y="35"/>
                    <a:pt x="63" y="47"/>
                    <a:pt x="64" y="56"/>
                  </a:cubicBezTo>
                  <a:cubicBezTo>
                    <a:pt x="64" y="56"/>
                    <a:pt x="65" y="60"/>
                    <a:pt x="66" y="56"/>
                  </a:cubicBezTo>
                  <a:cubicBezTo>
                    <a:pt x="66" y="56"/>
                    <a:pt x="67" y="54"/>
                    <a:pt x="69" y="53"/>
                  </a:cubicBezTo>
                  <a:cubicBezTo>
                    <a:pt x="69" y="53"/>
                    <a:pt x="70" y="52"/>
                    <a:pt x="69" y="51"/>
                  </a:cubicBezTo>
                  <a:cubicBezTo>
                    <a:pt x="69" y="51"/>
                    <a:pt x="69" y="48"/>
                    <a:pt x="70" y="48"/>
                  </a:cubicBezTo>
                  <a:cubicBezTo>
                    <a:pt x="70" y="48"/>
                    <a:pt x="72" y="47"/>
                    <a:pt x="70" y="45"/>
                  </a:cubicBezTo>
                  <a:cubicBezTo>
                    <a:pt x="70" y="45"/>
                    <a:pt x="69" y="43"/>
                    <a:pt x="67" y="43"/>
                  </a:cubicBezTo>
                  <a:cubicBezTo>
                    <a:pt x="67" y="43"/>
                    <a:pt x="60" y="37"/>
                    <a:pt x="66" y="40"/>
                  </a:cubicBezTo>
                  <a:cubicBezTo>
                    <a:pt x="66" y="40"/>
                    <a:pt x="69" y="41"/>
                    <a:pt x="70" y="42"/>
                  </a:cubicBezTo>
                  <a:cubicBezTo>
                    <a:pt x="70" y="42"/>
                    <a:pt x="72" y="44"/>
                    <a:pt x="72" y="40"/>
                  </a:cubicBezTo>
                  <a:cubicBezTo>
                    <a:pt x="72" y="40"/>
                    <a:pt x="74" y="32"/>
                    <a:pt x="75" y="31"/>
                  </a:cubicBezTo>
                  <a:cubicBezTo>
                    <a:pt x="75" y="31"/>
                    <a:pt x="76" y="27"/>
                    <a:pt x="73" y="30"/>
                  </a:cubicBezTo>
                  <a:cubicBezTo>
                    <a:pt x="73" y="30"/>
                    <a:pt x="69" y="32"/>
                    <a:pt x="67" y="26"/>
                  </a:cubicBezTo>
                  <a:cubicBezTo>
                    <a:pt x="67" y="26"/>
                    <a:pt x="59" y="19"/>
                    <a:pt x="63" y="16"/>
                  </a:cubicBezTo>
                  <a:cubicBezTo>
                    <a:pt x="63" y="16"/>
                    <a:pt x="68" y="11"/>
                    <a:pt x="64" y="7"/>
                  </a:cubicBezTo>
                  <a:cubicBezTo>
                    <a:pt x="64" y="7"/>
                    <a:pt x="60" y="2"/>
                    <a:pt x="66" y="5"/>
                  </a:cubicBezTo>
                  <a:cubicBezTo>
                    <a:pt x="66" y="5"/>
                    <a:pt x="71" y="7"/>
                    <a:pt x="76" y="12"/>
                  </a:cubicBezTo>
                  <a:cubicBezTo>
                    <a:pt x="76" y="12"/>
                    <a:pt x="75" y="14"/>
                    <a:pt x="80" y="15"/>
                  </a:cubicBezTo>
                  <a:cubicBezTo>
                    <a:pt x="80" y="15"/>
                    <a:pt x="97" y="18"/>
                    <a:pt x="94" y="28"/>
                  </a:cubicBezTo>
                  <a:cubicBezTo>
                    <a:pt x="94" y="28"/>
                    <a:pt x="87" y="34"/>
                    <a:pt x="87" y="39"/>
                  </a:cubicBezTo>
                  <a:cubicBezTo>
                    <a:pt x="87" y="39"/>
                    <a:pt x="85" y="44"/>
                    <a:pt x="83" y="45"/>
                  </a:cubicBezTo>
                  <a:cubicBezTo>
                    <a:pt x="83" y="45"/>
                    <a:pt x="82" y="45"/>
                    <a:pt x="82" y="50"/>
                  </a:cubicBezTo>
                  <a:cubicBezTo>
                    <a:pt x="82" y="50"/>
                    <a:pt x="83" y="51"/>
                    <a:pt x="81" y="52"/>
                  </a:cubicBezTo>
                  <a:cubicBezTo>
                    <a:pt x="81" y="52"/>
                    <a:pt x="79" y="55"/>
                    <a:pt x="77" y="58"/>
                  </a:cubicBezTo>
                  <a:cubicBezTo>
                    <a:pt x="77" y="58"/>
                    <a:pt x="72" y="62"/>
                    <a:pt x="76" y="60"/>
                  </a:cubicBezTo>
                  <a:cubicBezTo>
                    <a:pt x="76" y="60"/>
                    <a:pt x="92" y="55"/>
                    <a:pt x="99" y="53"/>
                  </a:cubicBezTo>
                  <a:cubicBezTo>
                    <a:pt x="99" y="53"/>
                    <a:pt x="104" y="51"/>
                    <a:pt x="100" y="48"/>
                  </a:cubicBezTo>
                  <a:cubicBezTo>
                    <a:pt x="100" y="48"/>
                    <a:pt x="95" y="43"/>
                    <a:pt x="94" y="40"/>
                  </a:cubicBezTo>
                  <a:cubicBezTo>
                    <a:pt x="94" y="40"/>
                    <a:pt x="92" y="35"/>
                    <a:pt x="95" y="37"/>
                  </a:cubicBezTo>
                  <a:cubicBezTo>
                    <a:pt x="95" y="37"/>
                    <a:pt x="98" y="40"/>
                    <a:pt x="99" y="38"/>
                  </a:cubicBezTo>
                  <a:cubicBezTo>
                    <a:pt x="99" y="38"/>
                    <a:pt x="98" y="37"/>
                    <a:pt x="101" y="38"/>
                  </a:cubicBezTo>
                  <a:cubicBezTo>
                    <a:pt x="101" y="38"/>
                    <a:pt x="104" y="40"/>
                    <a:pt x="104" y="37"/>
                  </a:cubicBezTo>
                  <a:cubicBezTo>
                    <a:pt x="104" y="37"/>
                    <a:pt x="107" y="31"/>
                    <a:pt x="104" y="32"/>
                  </a:cubicBezTo>
                  <a:cubicBezTo>
                    <a:pt x="104" y="32"/>
                    <a:pt x="98" y="28"/>
                    <a:pt x="98" y="23"/>
                  </a:cubicBezTo>
                  <a:cubicBezTo>
                    <a:pt x="98" y="23"/>
                    <a:pt x="97" y="20"/>
                    <a:pt x="98" y="19"/>
                  </a:cubicBezTo>
                  <a:cubicBezTo>
                    <a:pt x="98" y="19"/>
                    <a:pt x="99" y="17"/>
                    <a:pt x="101" y="19"/>
                  </a:cubicBezTo>
                  <a:cubicBezTo>
                    <a:pt x="101" y="19"/>
                    <a:pt x="105" y="27"/>
                    <a:pt x="105" y="22"/>
                  </a:cubicBezTo>
                  <a:cubicBezTo>
                    <a:pt x="105" y="15"/>
                    <a:pt x="105" y="15"/>
                    <a:pt x="105" y="15"/>
                  </a:cubicBezTo>
                  <a:cubicBezTo>
                    <a:pt x="105" y="15"/>
                    <a:pt x="106" y="12"/>
                    <a:pt x="100" y="12"/>
                  </a:cubicBezTo>
                  <a:cubicBezTo>
                    <a:pt x="100" y="12"/>
                    <a:pt x="90" y="7"/>
                    <a:pt x="96" y="6"/>
                  </a:cubicBezTo>
                  <a:cubicBezTo>
                    <a:pt x="96" y="6"/>
                    <a:pt x="100" y="7"/>
                    <a:pt x="99" y="4"/>
                  </a:cubicBezTo>
                  <a:cubicBezTo>
                    <a:pt x="99" y="4"/>
                    <a:pt x="99" y="3"/>
                    <a:pt x="104" y="3"/>
                  </a:cubicBezTo>
                  <a:cubicBezTo>
                    <a:pt x="104" y="3"/>
                    <a:pt x="105" y="3"/>
                    <a:pt x="106" y="1"/>
                  </a:cubicBezTo>
                  <a:cubicBezTo>
                    <a:pt x="106" y="1"/>
                    <a:pt x="107" y="0"/>
                    <a:pt x="111" y="2"/>
                  </a:cubicBezTo>
                  <a:cubicBezTo>
                    <a:pt x="111" y="2"/>
                    <a:pt x="127" y="6"/>
                    <a:pt x="124" y="14"/>
                  </a:cubicBezTo>
                  <a:cubicBezTo>
                    <a:pt x="124" y="14"/>
                    <a:pt x="123" y="18"/>
                    <a:pt x="120" y="19"/>
                  </a:cubicBezTo>
                  <a:cubicBezTo>
                    <a:pt x="120" y="19"/>
                    <a:pt x="119" y="18"/>
                    <a:pt x="116" y="26"/>
                  </a:cubicBezTo>
                  <a:cubicBezTo>
                    <a:pt x="116" y="26"/>
                    <a:pt x="114" y="29"/>
                    <a:pt x="114" y="32"/>
                  </a:cubicBezTo>
                  <a:cubicBezTo>
                    <a:pt x="114" y="32"/>
                    <a:pt x="115" y="38"/>
                    <a:pt x="113" y="41"/>
                  </a:cubicBezTo>
                  <a:cubicBezTo>
                    <a:pt x="113" y="41"/>
                    <a:pt x="113" y="47"/>
                    <a:pt x="112" y="49"/>
                  </a:cubicBezTo>
                  <a:cubicBezTo>
                    <a:pt x="112" y="49"/>
                    <a:pt x="111" y="52"/>
                    <a:pt x="114" y="51"/>
                  </a:cubicBezTo>
                  <a:cubicBezTo>
                    <a:pt x="114" y="51"/>
                    <a:pt x="136" y="46"/>
                    <a:pt x="143" y="56"/>
                  </a:cubicBezTo>
                  <a:cubicBezTo>
                    <a:pt x="143" y="56"/>
                    <a:pt x="147" y="58"/>
                    <a:pt x="136" y="62"/>
                  </a:cubicBezTo>
                  <a:cubicBezTo>
                    <a:pt x="136" y="62"/>
                    <a:pt x="132" y="64"/>
                    <a:pt x="130" y="63"/>
                  </a:cubicBezTo>
                  <a:cubicBezTo>
                    <a:pt x="118" y="60"/>
                    <a:pt x="118" y="60"/>
                    <a:pt x="118" y="60"/>
                  </a:cubicBezTo>
                  <a:cubicBezTo>
                    <a:pt x="118" y="60"/>
                    <a:pt x="113" y="59"/>
                    <a:pt x="119" y="58"/>
                  </a:cubicBezTo>
                  <a:cubicBezTo>
                    <a:pt x="119" y="58"/>
                    <a:pt x="127" y="58"/>
                    <a:pt x="128" y="56"/>
                  </a:cubicBezTo>
                  <a:cubicBezTo>
                    <a:pt x="128" y="56"/>
                    <a:pt x="131" y="54"/>
                    <a:pt x="127" y="55"/>
                  </a:cubicBezTo>
                  <a:cubicBezTo>
                    <a:pt x="127" y="55"/>
                    <a:pt x="118" y="56"/>
                    <a:pt x="115" y="55"/>
                  </a:cubicBezTo>
                  <a:cubicBezTo>
                    <a:pt x="115" y="55"/>
                    <a:pt x="110" y="55"/>
                    <a:pt x="109" y="59"/>
                  </a:cubicBezTo>
                  <a:cubicBezTo>
                    <a:pt x="109" y="59"/>
                    <a:pt x="110" y="60"/>
                    <a:pt x="108" y="61"/>
                  </a:cubicBezTo>
                  <a:cubicBezTo>
                    <a:pt x="108" y="61"/>
                    <a:pt x="108" y="61"/>
                    <a:pt x="108" y="63"/>
                  </a:cubicBezTo>
                  <a:cubicBezTo>
                    <a:pt x="108" y="63"/>
                    <a:pt x="108" y="70"/>
                    <a:pt x="102" y="66"/>
                  </a:cubicBezTo>
                  <a:cubicBezTo>
                    <a:pt x="102" y="66"/>
                    <a:pt x="97" y="64"/>
                    <a:pt x="98" y="60"/>
                  </a:cubicBezTo>
                  <a:cubicBezTo>
                    <a:pt x="98" y="60"/>
                    <a:pt x="99" y="56"/>
                    <a:pt x="95" y="58"/>
                  </a:cubicBezTo>
                  <a:cubicBezTo>
                    <a:pt x="95" y="58"/>
                    <a:pt x="84" y="63"/>
                    <a:pt x="79" y="64"/>
                  </a:cubicBezTo>
                  <a:cubicBezTo>
                    <a:pt x="79" y="64"/>
                    <a:pt x="65" y="66"/>
                    <a:pt x="66" y="70"/>
                  </a:cubicBezTo>
                  <a:cubicBezTo>
                    <a:pt x="66" y="70"/>
                    <a:pt x="68" y="74"/>
                    <a:pt x="65" y="74"/>
                  </a:cubicBezTo>
                  <a:cubicBezTo>
                    <a:pt x="65" y="74"/>
                    <a:pt x="63" y="73"/>
                    <a:pt x="61" y="70"/>
                  </a:cubicBezTo>
                  <a:cubicBezTo>
                    <a:pt x="61" y="70"/>
                    <a:pt x="61" y="69"/>
                    <a:pt x="58" y="71"/>
                  </a:cubicBezTo>
                  <a:cubicBezTo>
                    <a:pt x="58" y="71"/>
                    <a:pt x="50" y="73"/>
                    <a:pt x="52" y="77"/>
                  </a:cubicBezTo>
                  <a:cubicBezTo>
                    <a:pt x="52" y="77"/>
                    <a:pt x="53" y="78"/>
                    <a:pt x="53" y="80"/>
                  </a:cubicBezTo>
                  <a:cubicBezTo>
                    <a:pt x="53" y="80"/>
                    <a:pt x="56" y="82"/>
                    <a:pt x="53" y="82"/>
                  </a:cubicBezTo>
                  <a:cubicBezTo>
                    <a:pt x="53" y="82"/>
                    <a:pt x="50" y="79"/>
                    <a:pt x="48" y="76"/>
                  </a:cubicBezTo>
                  <a:cubicBezTo>
                    <a:pt x="48" y="76"/>
                    <a:pt x="48" y="73"/>
                    <a:pt x="44" y="76"/>
                  </a:cubicBezTo>
                  <a:cubicBezTo>
                    <a:pt x="44" y="76"/>
                    <a:pt x="31" y="77"/>
                    <a:pt x="25" y="86"/>
                  </a:cubicBezTo>
                  <a:cubicBezTo>
                    <a:pt x="25" y="86"/>
                    <a:pt x="23" y="87"/>
                    <a:pt x="23" y="90"/>
                  </a:cubicBezTo>
                  <a:cubicBezTo>
                    <a:pt x="23" y="90"/>
                    <a:pt x="20" y="93"/>
                    <a:pt x="19" y="94"/>
                  </a:cubicBezTo>
                  <a:cubicBezTo>
                    <a:pt x="19" y="94"/>
                    <a:pt x="15" y="99"/>
                    <a:pt x="13" y="99"/>
                  </a:cubicBezTo>
                  <a:cubicBezTo>
                    <a:pt x="13" y="99"/>
                    <a:pt x="10" y="98"/>
                    <a:pt x="8" y="98"/>
                  </a:cubicBezTo>
                  <a:cubicBezTo>
                    <a:pt x="8" y="98"/>
                    <a:pt x="8" y="98"/>
                    <a:pt x="6" y="96"/>
                  </a:cubicBezTo>
                  <a:cubicBezTo>
                    <a:pt x="6" y="96"/>
                    <a:pt x="0" y="92"/>
                    <a:pt x="4" y="88"/>
                  </a:cubicBezTo>
                  <a:cubicBezTo>
                    <a:pt x="4" y="88"/>
                    <a:pt x="8" y="84"/>
                    <a:pt x="10" y="79"/>
                  </a:cubicBezTo>
                  <a:cubicBezTo>
                    <a:pt x="10" y="79"/>
                    <a:pt x="11" y="73"/>
                    <a:pt x="16" y="74"/>
                  </a:cubicBezTo>
                  <a:cubicBezTo>
                    <a:pt x="16" y="74"/>
                    <a:pt x="21" y="75"/>
                    <a:pt x="22" y="77"/>
                  </a:cubicBezTo>
                  <a:cubicBezTo>
                    <a:pt x="22" y="77"/>
                    <a:pt x="23" y="78"/>
                    <a:pt x="25" y="76"/>
                  </a:cubicBezTo>
                  <a:cubicBezTo>
                    <a:pt x="25" y="76"/>
                    <a:pt x="40" y="74"/>
                    <a:pt x="47" y="70"/>
                  </a:cubicBezTo>
                  <a:cubicBezTo>
                    <a:pt x="47" y="70"/>
                    <a:pt x="48" y="70"/>
                    <a:pt x="48" y="66"/>
                  </a:cubicBezTo>
                  <a:cubicBezTo>
                    <a:pt x="48" y="66"/>
                    <a:pt x="45" y="51"/>
                    <a:pt x="40" y="44"/>
                  </a:cubicBezTo>
                  <a:cubicBezTo>
                    <a:pt x="40" y="44"/>
                    <a:pt x="35" y="35"/>
                    <a:pt x="31" y="3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26" name="Freeform 12">
              <a:extLst>
                <a:ext uri="{FF2B5EF4-FFF2-40B4-BE49-F238E27FC236}">
                  <a16:creationId xmlns="" xmlns:a16="http://schemas.microsoft.com/office/drawing/2014/main" id="{5C96521A-EAB6-AC4E-A308-3AAAEBA58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2062"/>
              <a:ext cx="168" cy="188"/>
            </a:xfrm>
            <a:custGeom>
              <a:avLst/>
              <a:gdLst>
                <a:gd name="T0" fmla="*/ 26 w 88"/>
                <a:gd name="T1" fmla="*/ 10 h 97"/>
                <a:gd name="T2" fmla="*/ 39 w 88"/>
                <a:gd name="T3" fmla="*/ 7 h 97"/>
                <a:gd name="T4" fmla="*/ 47 w 88"/>
                <a:gd name="T5" fmla="*/ 3 h 97"/>
                <a:gd name="T6" fmla="*/ 53 w 88"/>
                <a:gd name="T7" fmla="*/ 2 h 97"/>
                <a:gd name="T8" fmla="*/ 69 w 88"/>
                <a:gd name="T9" fmla="*/ 9 h 97"/>
                <a:gd name="T10" fmla="*/ 64 w 88"/>
                <a:gd name="T11" fmla="*/ 16 h 97"/>
                <a:gd name="T12" fmla="*/ 61 w 88"/>
                <a:gd name="T13" fmla="*/ 26 h 97"/>
                <a:gd name="T14" fmla="*/ 69 w 88"/>
                <a:gd name="T15" fmla="*/ 33 h 97"/>
                <a:gd name="T16" fmla="*/ 82 w 88"/>
                <a:gd name="T17" fmla="*/ 36 h 97"/>
                <a:gd name="T18" fmla="*/ 84 w 88"/>
                <a:gd name="T19" fmla="*/ 45 h 97"/>
                <a:gd name="T20" fmla="*/ 79 w 88"/>
                <a:gd name="T21" fmla="*/ 48 h 97"/>
                <a:gd name="T22" fmla="*/ 75 w 88"/>
                <a:gd name="T23" fmla="*/ 48 h 97"/>
                <a:gd name="T24" fmla="*/ 69 w 88"/>
                <a:gd name="T25" fmla="*/ 55 h 97"/>
                <a:gd name="T26" fmla="*/ 69 w 88"/>
                <a:gd name="T27" fmla="*/ 70 h 97"/>
                <a:gd name="T28" fmla="*/ 58 w 88"/>
                <a:gd name="T29" fmla="*/ 89 h 97"/>
                <a:gd name="T30" fmla="*/ 53 w 88"/>
                <a:gd name="T31" fmla="*/ 92 h 97"/>
                <a:gd name="T32" fmla="*/ 48 w 88"/>
                <a:gd name="T33" fmla="*/ 96 h 97"/>
                <a:gd name="T34" fmla="*/ 45 w 88"/>
                <a:gd name="T35" fmla="*/ 97 h 97"/>
                <a:gd name="T36" fmla="*/ 24 w 88"/>
                <a:gd name="T37" fmla="*/ 97 h 97"/>
                <a:gd name="T38" fmla="*/ 20 w 88"/>
                <a:gd name="T39" fmla="*/ 97 h 97"/>
                <a:gd name="T40" fmla="*/ 18 w 88"/>
                <a:gd name="T41" fmla="*/ 95 h 97"/>
                <a:gd name="T42" fmla="*/ 17 w 88"/>
                <a:gd name="T43" fmla="*/ 95 h 97"/>
                <a:gd name="T44" fmla="*/ 14 w 88"/>
                <a:gd name="T45" fmla="*/ 94 h 97"/>
                <a:gd name="T46" fmla="*/ 4 w 88"/>
                <a:gd name="T47" fmla="*/ 89 h 97"/>
                <a:gd name="T48" fmla="*/ 6 w 88"/>
                <a:gd name="T49" fmla="*/ 88 h 97"/>
                <a:gd name="T50" fmla="*/ 14 w 88"/>
                <a:gd name="T51" fmla="*/ 89 h 97"/>
                <a:gd name="T52" fmla="*/ 15 w 88"/>
                <a:gd name="T53" fmla="*/ 86 h 97"/>
                <a:gd name="T54" fmla="*/ 40 w 88"/>
                <a:gd name="T55" fmla="*/ 81 h 97"/>
                <a:gd name="T56" fmla="*/ 55 w 88"/>
                <a:gd name="T57" fmla="*/ 54 h 97"/>
                <a:gd name="T58" fmla="*/ 38 w 88"/>
                <a:gd name="T59" fmla="*/ 53 h 97"/>
                <a:gd name="T60" fmla="*/ 25 w 88"/>
                <a:gd name="T61" fmla="*/ 57 h 97"/>
                <a:gd name="T62" fmla="*/ 15 w 88"/>
                <a:gd name="T63" fmla="*/ 44 h 97"/>
                <a:gd name="T64" fmla="*/ 16 w 88"/>
                <a:gd name="T65" fmla="*/ 42 h 97"/>
                <a:gd name="T66" fmla="*/ 23 w 88"/>
                <a:gd name="T67" fmla="*/ 43 h 97"/>
                <a:gd name="T68" fmla="*/ 30 w 88"/>
                <a:gd name="T69" fmla="*/ 42 h 97"/>
                <a:gd name="T70" fmla="*/ 42 w 88"/>
                <a:gd name="T71" fmla="*/ 40 h 97"/>
                <a:gd name="T72" fmla="*/ 51 w 88"/>
                <a:gd name="T73" fmla="*/ 38 h 97"/>
                <a:gd name="T74" fmla="*/ 49 w 88"/>
                <a:gd name="T75" fmla="*/ 35 h 97"/>
                <a:gd name="T76" fmla="*/ 42 w 88"/>
                <a:gd name="T77" fmla="*/ 21 h 97"/>
                <a:gd name="T78" fmla="*/ 45 w 88"/>
                <a:gd name="T79" fmla="*/ 12 h 97"/>
                <a:gd name="T80" fmla="*/ 31 w 88"/>
                <a:gd name="T81" fmla="*/ 15 h 97"/>
                <a:gd name="T82" fmla="*/ 25 w 88"/>
                <a:gd name="T83" fmla="*/ 12 h 97"/>
                <a:gd name="T84" fmla="*/ 26 w 88"/>
                <a:gd name="T85" fmla="*/ 1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97">
                  <a:moveTo>
                    <a:pt x="26" y="10"/>
                  </a:moveTo>
                  <a:cubicBezTo>
                    <a:pt x="26" y="10"/>
                    <a:pt x="31" y="11"/>
                    <a:pt x="39" y="7"/>
                  </a:cubicBezTo>
                  <a:cubicBezTo>
                    <a:pt x="39" y="7"/>
                    <a:pt x="46" y="6"/>
                    <a:pt x="47" y="3"/>
                  </a:cubicBezTo>
                  <a:cubicBezTo>
                    <a:pt x="47" y="3"/>
                    <a:pt x="48" y="0"/>
                    <a:pt x="53" y="2"/>
                  </a:cubicBezTo>
                  <a:cubicBezTo>
                    <a:pt x="53" y="2"/>
                    <a:pt x="67" y="1"/>
                    <a:pt x="69" y="9"/>
                  </a:cubicBezTo>
                  <a:cubicBezTo>
                    <a:pt x="69" y="9"/>
                    <a:pt x="70" y="13"/>
                    <a:pt x="64" y="16"/>
                  </a:cubicBezTo>
                  <a:cubicBezTo>
                    <a:pt x="64" y="16"/>
                    <a:pt x="60" y="20"/>
                    <a:pt x="61" y="26"/>
                  </a:cubicBezTo>
                  <a:cubicBezTo>
                    <a:pt x="61" y="26"/>
                    <a:pt x="65" y="35"/>
                    <a:pt x="69" y="33"/>
                  </a:cubicBezTo>
                  <a:cubicBezTo>
                    <a:pt x="69" y="33"/>
                    <a:pt x="81" y="33"/>
                    <a:pt x="82" y="36"/>
                  </a:cubicBezTo>
                  <a:cubicBezTo>
                    <a:pt x="82" y="36"/>
                    <a:pt x="88" y="42"/>
                    <a:pt x="84" y="45"/>
                  </a:cubicBezTo>
                  <a:cubicBezTo>
                    <a:pt x="84" y="45"/>
                    <a:pt x="81" y="46"/>
                    <a:pt x="79" y="48"/>
                  </a:cubicBezTo>
                  <a:cubicBezTo>
                    <a:pt x="79" y="48"/>
                    <a:pt x="78" y="49"/>
                    <a:pt x="75" y="48"/>
                  </a:cubicBezTo>
                  <a:cubicBezTo>
                    <a:pt x="75" y="48"/>
                    <a:pt x="68" y="48"/>
                    <a:pt x="69" y="55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9" y="70"/>
                    <a:pt x="65" y="83"/>
                    <a:pt x="58" y="89"/>
                  </a:cubicBezTo>
                  <a:cubicBezTo>
                    <a:pt x="58" y="89"/>
                    <a:pt x="54" y="92"/>
                    <a:pt x="53" y="92"/>
                  </a:cubicBezTo>
                  <a:cubicBezTo>
                    <a:pt x="53" y="92"/>
                    <a:pt x="51" y="93"/>
                    <a:pt x="48" y="96"/>
                  </a:cubicBezTo>
                  <a:cubicBezTo>
                    <a:pt x="48" y="96"/>
                    <a:pt x="47" y="97"/>
                    <a:pt x="45" y="97"/>
                  </a:cubicBezTo>
                  <a:cubicBezTo>
                    <a:pt x="24" y="97"/>
                    <a:pt x="24" y="97"/>
                    <a:pt x="24" y="97"/>
                  </a:cubicBezTo>
                  <a:cubicBezTo>
                    <a:pt x="24" y="97"/>
                    <a:pt x="22" y="96"/>
                    <a:pt x="20" y="97"/>
                  </a:cubicBezTo>
                  <a:cubicBezTo>
                    <a:pt x="20" y="97"/>
                    <a:pt x="18" y="96"/>
                    <a:pt x="18" y="95"/>
                  </a:cubicBezTo>
                  <a:cubicBezTo>
                    <a:pt x="18" y="95"/>
                    <a:pt x="19" y="94"/>
                    <a:pt x="17" y="95"/>
                  </a:cubicBezTo>
                  <a:cubicBezTo>
                    <a:pt x="17" y="95"/>
                    <a:pt x="16" y="93"/>
                    <a:pt x="14" y="94"/>
                  </a:cubicBezTo>
                  <a:cubicBezTo>
                    <a:pt x="4" y="89"/>
                    <a:pt x="4" y="89"/>
                    <a:pt x="4" y="89"/>
                  </a:cubicBezTo>
                  <a:cubicBezTo>
                    <a:pt x="4" y="89"/>
                    <a:pt x="0" y="87"/>
                    <a:pt x="6" y="88"/>
                  </a:cubicBezTo>
                  <a:cubicBezTo>
                    <a:pt x="6" y="88"/>
                    <a:pt x="19" y="93"/>
                    <a:pt x="14" y="89"/>
                  </a:cubicBezTo>
                  <a:cubicBezTo>
                    <a:pt x="14" y="89"/>
                    <a:pt x="11" y="86"/>
                    <a:pt x="15" y="86"/>
                  </a:cubicBezTo>
                  <a:cubicBezTo>
                    <a:pt x="15" y="86"/>
                    <a:pt x="30" y="87"/>
                    <a:pt x="40" y="81"/>
                  </a:cubicBezTo>
                  <a:cubicBezTo>
                    <a:pt x="40" y="81"/>
                    <a:pt x="61" y="73"/>
                    <a:pt x="55" y="54"/>
                  </a:cubicBezTo>
                  <a:cubicBezTo>
                    <a:pt x="55" y="54"/>
                    <a:pt x="48" y="50"/>
                    <a:pt x="38" y="53"/>
                  </a:cubicBezTo>
                  <a:cubicBezTo>
                    <a:pt x="38" y="53"/>
                    <a:pt x="29" y="59"/>
                    <a:pt x="25" y="57"/>
                  </a:cubicBezTo>
                  <a:cubicBezTo>
                    <a:pt x="25" y="57"/>
                    <a:pt x="17" y="51"/>
                    <a:pt x="15" y="44"/>
                  </a:cubicBezTo>
                  <a:cubicBezTo>
                    <a:pt x="15" y="44"/>
                    <a:pt x="12" y="40"/>
                    <a:pt x="16" y="42"/>
                  </a:cubicBezTo>
                  <a:cubicBezTo>
                    <a:pt x="16" y="42"/>
                    <a:pt x="17" y="44"/>
                    <a:pt x="23" y="43"/>
                  </a:cubicBezTo>
                  <a:cubicBezTo>
                    <a:pt x="23" y="43"/>
                    <a:pt x="28" y="44"/>
                    <a:pt x="30" y="42"/>
                  </a:cubicBezTo>
                  <a:cubicBezTo>
                    <a:pt x="30" y="42"/>
                    <a:pt x="35" y="41"/>
                    <a:pt x="42" y="40"/>
                  </a:cubicBezTo>
                  <a:cubicBezTo>
                    <a:pt x="42" y="40"/>
                    <a:pt x="49" y="39"/>
                    <a:pt x="51" y="38"/>
                  </a:cubicBezTo>
                  <a:cubicBezTo>
                    <a:pt x="51" y="38"/>
                    <a:pt x="53" y="35"/>
                    <a:pt x="49" y="35"/>
                  </a:cubicBezTo>
                  <a:cubicBezTo>
                    <a:pt x="49" y="35"/>
                    <a:pt x="39" y="37"/>
                    <a:pt x="42" y="21"/>
                  </a:cubicBezTo>
                  <a:cubicBezTo>
                    <a:pt x="42" y="21"/>
                    <a:pt x="50" y="9"/>
                    <a:pt x="45" y="12"/>
                  </a:cubicBezTo>
                  <a:cubicBezTo>
                    <a:pt x="45" y="12"/>
                    <a:pt x="37" y="17"/>
                    <a:pt x="31" y="15"/>
                  </a:cubicBezTo>
                  <a:cubicBezTo>
                    <a:pt x="31" y="15"/>
                    <a:pt x="27" y="15"/>
                    <a:pt x="25" y="12"/>
                  </a:cubicBezTo>
                  <a:cubicBezTo>
                    <a:pt x="25" y="12"/>
                    <a:pt x="22" y="7"/>
                    <a:pt x="26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27" name="Freeform 13">
              <a:extLst>
                <a:ext uri="{FF2B5EF4-FFF2-40B4-BE49-F238E27FC236}">
                  <a16:creationId xmlns="" xmlns:a16="http://schemas.microsoft.com/office/drawing/2014/main" id="{23515609-06CA-ED4F-8AD3-4CDAF35E6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1962"/>
              <a:ext cx="151" cy="247"/>
            </a:xfrm>
            <a:custGeom>
              <a:avLst/>
              <a:gdLst>
                <a:gd name="T0" fmla="*/ 37 w 79"/>
                <a:gd name="T1" fmla="*/ 7 h 128"/>
                <a:gd name="T2" fmla="*/ 39 w 79"/>
                <a:gd name="T3" fmla="*/ 5 h 128"/>
                <a:gd name="T4" fmla="*/ 49 w 79"/>
                <a:gd name="T5" fmla="*/ 8 h 128"/>
                <a:gd name="T6" fmla="*/ 58 w 79"/>
                <a:gd name="T7" fmla="*/ 12 h 128"/>
                <a:gd name="T8" fmla="*/ 60 w 79"/>
                <a:gd name="T9" fmla="*/ 19 h 128"/>
                <a:gd name="T10" fmla="*/ 61 w 79"/>
                <a:gd name="T11" fmla="*/ 26 h 128"/>
                <a:gd name="T12" fmla="*/ 69 w 79"/>
                <a:gd name="T13" fmla="*/ 33 h 128"/>
                <a:gd name="T14" fmla="*/ 70 w 79"/>
                <a:gd name="T15" fmla="*/ 33 h 128"/>
                <a:gd name="T16" fmla="*/ 74 w 79"/>
                <a:gd name="T17" fmla="*/ 38 h 128"/>
                <a:gd name="T18" fmla="*/ 75 w 79"/>
                <a:gd name="T19" fmla="*/ 41 h 128"/>
                <a:gd name="T20" fmla="*/ 77 w 79"/>
                <a:gd name="T21" fmla="*/ 47 h 128"/>
                <a:gd name="T22" fmla="*/ 70 w 79"/>
                <a:gd name="T23" fmla="*/ 58 h 128"/>
                <a:gd name="T24" fmla="*/ 66 w 79"/>
                <a:gd name="T25" fmla="*/ 61 h 128"/>
                <a:gd name="T26" fmla="*/ 62 w 79"/>
                <a:gd name="T27" fmla="*/ 69 h 128"/>
                <a:gd name="T28" fmla="*/ 56 w 79"/>
                <a:gd name="T29" fmla="*/ 77 h 128"/>
                <a:gd name="T30" fmla="*/ 48 w 79"/>
                <a:gd name="T31" fmla="*/ 94 h 128"/>
                <a:gd name="T32" fmla="*/ 44 w 79"/>
                <a:gd name="T33" fmla="*/ 103 h 128"/>
                <a:gd name="T34" fmla="*/ 38 w 79"/>
                <a:gd name="T35" fmla="*/ 107 h 128"/>
                <a:gd name="T36" fmla="*/ 36 w 79"/>
                <a:gd name="T37" fmla="*/ 111 h 128"/>
                <a:gd name="T38" fmla="*/ 33 w 79"/>
                <a:gd name="T39" fmla="*/ 115 h 128"/>
                <a:gd name="T40" fmla="*/ 25 w 79"/>
                <a:gd name="T41" fmla="*/ 119 h 128"/>
                <a:gd name="T42" fmla="*/ 18 w 79"/>
                <a:gd name="T43" fmla="*/ 122 h 128"/>
                <a:gd name="T44" fmla="*/ 13 w 79"/>
                <a:gd name="T45" fmla="*/ 123 h 128"/>
                <a:gd name="T46" fmla="*/ 11 w 79"/>
                <a:gd name="T47" fmla="*/ 125 h 128"/>
                <a:gd name="T48" fmla="*/ 3 w 79"/>
                <a:gd name="T49" fmla="*/ 127 h 128"/>
                <a:gd name="T50" fmla="*/ 9 w 79"/>
                <a:gd name="T51" fmla="*/ 111 h 128"/>
                <a:gd name="T52" fmla="*/ 14 w 79"/>
                <a:gd name="T53" fmla="*/ 103 h 128"/>
                <a:gd name="T54" fmla="*/ 18 w 79"/>
                <a:gd name="T55" fmla="*/ 99 h 128"/>
                <a:gd name="T56" fmla="*/ 20 w 79"/>
                <a:gd name="T57" fmla="*/ 99 h 128"/>
                <a:gd name="T58" fmla="*/ 25 w 79"/>
                <a:gd name="T59" fmla="*/ 93 h 128"/>
                <a:gd name="T60" fmla="*/ 23 w 79"/>
                <a:gd name="T61" fmla="*/ 90 h 128"/>
                <a:gd name="T62" fmla="*/ 23 w 79"/>
                <a:gd name="T63" fmla="*/ 85 h 128"/>
                <a:gd name="T64" fmla="*/ 22 w 79"/>
                <a:gd name="T65" fmla="*/ 83 h 128"/>
                <a:gd name="T66" fmla="*/ 18 w 79"/>
                <a:gd name="T67" fmla="*/ 81 h 128"/>
                <a:gd name="T68" fmla="*/ 15 w 79"/>
                <a:gd name="T69" fmla="*/ 80 h 128"/>
                <a:gd name="T70" fmla="*/ 9 w 79"/>
                <a:gd name="T71" fmla="*/ 69 h 128"/>
                <a:gd name="T72" fmla="*/ 27 w 79"/>
                <a:gd name="T73" fmla="*/ 67 h 128"/>
                <a:gd name="T74" fmla="*/ 36 w 79"/>
                <a:gd name="T75" fmla="*/ 55 h 128"/>
                <a:gd name="T76" fmla="*/ 35 w 79"/>
                <a:gd name="T77" fmla="*/ 52 h 128"/>
                <a:gd name="T78" fmla="*/ 36 w 79"/>
                <a:gd name="T79" fmla="*/ 49 h 128"/>
                <a:gd name="T80" fmla="*/ 36 w 79"/>
                <a:gd name="T81" fmla="*/ 45 h 128"/>
                <a:gd name="T82" fmla="*/ 37 w 79"/>
                <a:gd name="T83" fmla="*/ 42 h 128"/>
                <a:gd name="T84" fmla="*/ 37 w 79"/>
                <a:gd name="T85" fmla="*/ 39 h 128"/>
                <a:gd name="T86" fmla="*/ 38 w 79"/>
                <a:gd name="T87" fmla="*/ 36 h 128"/>
                <a:gd name="T88" fmla="*/ 38 w 79"/>
                <a:gd name="T89" fmla="*/ 33 h 128"/>
                <a:gd name="T90" fmla="*/ 39 w 79"/>
                <a:gd name="T91" fmla="*/ 32 h 128"/>
                <a:gd name="T92" fmla="*/ 40 w 79"/>
                <a:gd name="T93" fmla="*/ 29 h 128"/>
                <a:gd name="T94" fmla="*/ 39 w 79"/>
                <a:gd name="T95" fmla="*/ 25 h 128"/>
                <a:gd name="T96" fmla="*/ 37 w 79"/>
                <a:gd name="T97" fmla="*/ 22 h 128"/>
                <a:gd name="T98" fmla="*/ 37 w 79"/>
                <a:gd name="T99" fmla="*/ 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9" h="128">
                  <a:moveTo>
                    <a:pt x="37" y="7"/>
                  </a:moveTo>
                  <a:cubicBezTo>
                    <a:pt x="37" y="7"/>
                    <a:pt x="33" y="0"/>
                    <a:pt x="39" y="5"/>
                  </a:cubicBezTo>
                  <a:cubicBezTo>
                    <a:pt x="39" y="5"/>
                    <a:pt x="46" y="5"/>
                    <a:pt x="49" y="8"/>
                  </a:cubicBezTo>
                  <a:cubicBezTo>
                    <a:pt x="49" y="8"/>
                    <a:pt x="55" y="11"/>
                    <a:pt x="58" y="12"/>
                  </a:cubicBezTo>
                  <a:cubicBezTo>
                    <a:pt x="58" y="12"/>
                    <a:pt x="60" y="12"/>
                    <a:pt x="60" y="19"/>
                  </a:cubicBezTo>
                  <a:cubicBezTo>
                    <a:pt x="60" y="19"/>
                    <a:pt x="59" y="26"/>
                    <a:pt x="61" y="26"/>
                  </a:cubicBezTo>
                  <a:cubicBezTo>
                    <a:pt x="61" y="26"/>
                    <a:pt x="67" y="31"/>
                    <a:pt x="69" y="33"/>
                  </a:cubicBezTo>
                  <a:cubicBezTo>
                    <a:pt x="69" y="33"/>
                    <a:pt x="69" y="34"/>
                    <a:pt x="70" y="33"/>
                  </a:cubicBezTo>
                  <a:cubicBezTo>
                    <a:pt x="70" y="33"/>
                    <a:pt x="74" y="33"/>
                    <a:pt x="74" y="38"/>
                  </a:cubicBezTo>
                  <a:cubicBezTo>
                    <a:pt x="74" y="38"/>
                    <a:pt x="73" y="41"/>
                    <a:pt x="75" y="41"/>
                  </a:cubicBezTo>
                  <a:cubicBezTo>
                    <a:pt x="75" y="41"/>
                    <a:pt x="79" y="42"/>
                    <a:pt x="77" y="47"/>
                  </a:cubicBezTo>
                  <a:cubicBezTo>
                    <a:pt x="77" y="47"/>
                    <a:pt x="77" y="56"/>
                    <a:pt x="70" y="58"/>
                  </a:cubicBezTo>
                  <a:cubicBezTo>
                    <a:pt x="70" y="58"/>
                    <a:pt x="67" y="58"/>
                    <a:pt x="66" y="61"/>
                  </a:cubicBezTo>
                  <a:cubicBezTo>
                    <a:pt x="66" y="61"/>
                    <a:pt x="62" y="66"/>
                    <a:pt x="62" y="69"/>
                  </a:cubicBezTo>
                  <a:cubicBezTo>
                    <a:pt x="62" y="69"/>
                    <a:pt x="60" y="73"/>
                    <a:pt x="56" y="77"/>
                  </a:cubicBezTo>
                  <a:cubicBezTo>
                    <a:pt x="56" y="77"/>
                    <a:pt x="47" y="82"/>
                    <a:pt x="48" y="94"/>
                  </a:cubicBezTo>
                  <a:cubicBezTo>
                    <a:pt x="48" y="94"/>
                    <a:pt x="51" y="100"/>
                    <a:pt x="44" y="103"/>
                  </a:cubicBezTo>
                  <a:cubicBezTo>
                    <a:pt x="44" y="103"/>
                    <a:pt x="42" y="103"/>
                    <a:pt x="38" y="107"/>
                  </a:cubicBezTo>
                  <a:cubicBezTo>
                    <a:pt x="38" y="107"/>
                    <a:pt x="36" y="110"/>
                    <a:pt x="36" y="111"/>
                  </a:cubicBezTo>
                  <a:cubicBezTo>
                    <a:pt x="36" y="111"/>
                    <a:pt x="33" y="114"/>
                    <a:pt x="33" y="115"/>
                  </a:cubicBezTo>
                  <a:cubicBezTo>
                    <a:pt x="33" y="115"/>
                    <a:pt x="31" y="118"/>
                    <a:pt x="25" y="119"/>
                  </a:cubicBezTo>
                  <a:cubicBezTo>
                    <a:pt x="25" y="119"/>
                    <a:pt x="20" y="119"/>
                    <a:pt x="18" y="122"/>
                  </a:cubicBezTo>
                  <a:cubicBezTo>
                    <a:pt x="18" y="122"/>
                    <a:pt x="15" y="124"/>
                    <a:pt x="13" y="123"/>
                  </a:cubicBezTo>
                  <a:cubicBezTo>
                    <a:pt x="13" y="123"/>
                    <a:pt x="12" y="123"/>
                    <a:pt x="11" y="125"/>
                  </a:cubicBezTo>
                  <a:cubicBezTo>
                    <a:pt x="11" y="125"/>
                    <a:pt x="8" y="128"/>
                    <a:pt x="3" y="127"/>
                  </a:cubicBezTo>
                  <a:cubicBezTo>
                    <a:pt x="3" y="127"/>
                    <a:pt x="7" y="116"/>
                    <a:pt x="9" y="111"/>
                  </a:cubicBezTo>
                  <a:cubicBezTo>
                    <a:pt x="9" y="111"/>
                    <a:pt x="11" y="105"/>
                    <a:pt x="14" y="103"/>
                  </a:cubicBezTo>
                  <a:cubicBezTo>
                    <a:pt x="14" y="103"/>
                    <a:pt x="15" y="98"/>
                    <a:pt x="18" y="99"/>
                  </a:cubicBezTo>
                  <a:cubicBezTo>
                    <a:pt x="18" y="99"/>
                    <a:pt x="19" y="101"/>
                    <a:pt x="20" y="99"/>
                  </a:cubicBezTo>
                  <a:cubicBezTo>
                    <a:pt x="20" y="99"/>
                    <a:pt x="24" y="93"/>
                    <a:pt x="25" y="93"/>
                  </a:cubicBezTo>
                  <a:cubicBezTo>
                    <a:pt x="25" y="93"/>
                    <a:pt x="24" y="90"/>
                    <a:pt x="23" y="90"/>
                  </a:cubicBezTo>
                  <a:cubicBezTo>
                    <a:pt x="23" y="90"/>
                    <a:pt x="22" y="87"/>
                    <a:pt x="23" y="85"/>
                  </a:cubicBezTo>
                  <a:cubicBezTo>
                    <a:pt x="23" y="85"/>
                    <a:pt x="24" y="84"/>
                    <a:pt x="22" y="83"/>
                  </a:cubicBezTo>
                  <a:cubicBezTo>
                    <a:pt x="22" y="83"/>
                    <a:pt x="19" y="79"/>
                    <a:pt x="18" y="81"/>
                  </a:cubicBezTo>
                  <a:cubicBezTo>
                    <a:pt x="18" y="81"/>
                    <a:pt x="17" y="81"/>
                    <a:pt x="15" y="80"/>
                  </a:cubicBezTo>
                  <a:cubicBezTo>
                    <a:pt x="15" y="80"/>
                    <a:pt x="0" y="69"/>
                    <a:pt x="9" y="69"/>
                  </a:cubicBezTo>
                  <a:cubicBezTo>
                    <a:pt x="9" y="69"/>
                    <a:pt x="18" y="72"/>
                    <a:pt x="27" y="67"/>
                  </a:cubicBezTo>
                  <a:cubicBezTo>
                    <a:pt x="27" y="67"/>
                    <a:pt x="29" y="66"/>
                    <a:pt x="36" y="55"/>
                  </a:cubicBezTo>
                  <a:cubicBezTo>
                    <a:pt x="36" y="55"/>
                    <a:pt x="37" y="53"/>
                    <a:pt x="35" y="52"/>
                  </a:cubicBezTo>
                  <a:cubicBezTo>
                    <a:pt x="35" y="52"/>
                    <a:pt x="35" y="50"/>
                    <a:pt x="36" y="49"/>
                  </a:cubicBezTo>
                  <a:cubicBezTo>
                    <a:pt x="36" y="49"/>
                    <a:pt x="36" y="48"/>
                    <a:pt x="36" y="45"/>
                  </a:cubicBezTo>
                  <a:cubicBezTo>
                    <a:pt x="36" y="45"/>
                    <a:pt x="36" y="43"/>
                    <a:pt x="37" y="42"/>
                  </a:cubicBezTo>
                  <a:cubicBezTo>
                    <a:pt x="37" y="42"/>
                    <a:pt x="38" y="40"/>
                    <a:pt x="37" y="39"/>
                  </a:cubicBezTo>
                  <a:cubicBezTo>
                    <a:pt x="37" y="39"/>
                    <a:pt x="37" y="37"/>
                    <a:pt x="38" y="36"/>
                  </a:cubicBezTo>
                  <a:cubicBezTo>
                    <a:pt x="38" y="36"/>
                    <a:pt x="38" y="35"/>
                    <a:pt x="38" y="33"/>
                  </a:cubicBezTo>
                  <a:cubicBezTo>
                    <a:pt x="38" y="33"/>
                    <a:pt x="37" y="32"/>
                    <a:pt x="39" y="32"/>
                  </a:cubicBezTo>
                  <a:cubicBezTo>
                    <a:pt x="39" y="32"/>
                    <a:pt x="41" y="33"/>
                    <a:pt x="40" y="29"/>
                  </a:cubicBezTo>
                  <a:cubicBezTo>
                    <a:pt x="40" y="29"/>
                    <a:pt x="39" y="27"/>
                    <a:pt x="39" y="25"/>
                  </a:cubicBezTo>
                  <a:cubicBezTo>
                    <a:pt x="37" y="22"/>
                    <a:pt x="37" y="22"/>
                    <a:pt x="37" y="22"/>
                  </a:cubicBezTo>
                  <a:lnTo>
                    <a:pt x="37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28" name="Freeform 14">
              <a:extLst>
                <a:ext uri="{FF2B5EF4-FFF2-40B4-BE49-F238E27FC236}">
                  <a16:creationId xmlns="" xmlns:a16="http://schemas.microsoft.com/office/drawing/2014/main" id="{4D0A0091-8ABD-F74C-A834-5DB2C2A35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2138"/>
              <a:ext cx="63" cy="70"/>
            </a:xfrm>
            <a:custGeom>
              <a:avLst/>
              <a:gdLst>
                <a:gd name="T0" fmla="*/ 3 w 33"/>
                <a:gd name="T1" fmla="*/ 8 h 36"/>
                <a:gd name="T2" fmla="*/ 7 w 33"/>
                <a:gd name="T3" fmla="*/ 3 h 36"/>
                <a:gd name="T4" fmla="*/ 13 w 33"/>
                <a:gd name="T5" fmla="*/ 4 h 36"/>
                <a:gd name="T6" fmla="*/ 23 w 33"/>
                <a:gd name="T7" fmla="*/ 12 h 36"/>
                <a:gd name="T8" fmla="*/ 30 w 33"/>
                <a:gd name="T9" fmla="*/ 18 h 36"/>
                <a:gd name="T10" fmla="*/ 31 w 33"/>
                <a:gd name="T11" fmla="*/ 25 h 36"/>
                <a:gd name="T12" fmla="*/ 30 w 33"/>
                <a:gd name="T13" fmla="*/ 28 h 36"/>
                <a:gd name="T14" fmla="*/ 28 w 33"/>
                <a:gd name="T15" fmla="*/ 31 h 36"/>
                <a:gd name="T16" fmla="*/ 19 w 33"/>
                <a:gd name="T17" fmla="*/ 34 h 36"/>
                <a:gd name="T18" fmla="*/ 12 w 33"/>
                <a:gd name="T19" fmla="*/ 33 h 36"/>
                <a:gd name="T20" fmla="*/ 8 w 33"/>
                <a:gd name="T21" fmla="*/ 30 h 36"/>
                <a:gd name="T22" fmla="*/ 5 w 33"/>
                <a:gd name="T23" fmla="*/ 29 h 36"/>
                <a:gd name="T24" fmla="*/ 2 w 33"/>
                <a:gd name="T25" fmla="*/ 25 h 36"/>
                <a:gd name="T26" fmla="*/ 2 w 33"/>
                <a:gd name="T27" fmla="*/ 19 h 36"/>
                <a:gd name="T28" fmla="*/ 3 w 33"/>
                <a:gd name="T29" fmla="*/ 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3" h="36">
                  <a:moveTo>
                    <a:pt x="3" y="8"/>
                  </a:moveTo>
                  <a:cubicBezTo>
                    <a:pt x="3" y="8"/>
                    <a:pt x="4" y="0"/>
                    <a:pt x="7" y="3"/>
                  </a:cubicBezTo>
                  <a:cubicBezTo>
                    <a:pt x="7" y="3"/>
                    <a:pt x="10" y="4"/>
                    <a:pt x="13" y="4"/>
                  </a:cubicBezTo>
                  <a:cubicBezTo>
                    <a:pt x="13" y="4"/>
                    <a:pt x="19" y="7"/>
                    <a:pt x="23" y="12"/>
                  </a:cubicBezTo>
                  <a:cubicBezTo>
                    <a:pt x="23" y="12"/>
                    <a:pt x="28" y="17"/>
                    <a:pt x="30" y="18"/>
                  </a:cubicBezTo>
                  <a:cubicBezTo>
                    <a:pt x="30" y="18"/>
                    <a:pt x="33" y="20"/>
                    <a:pt x="31" y="25"/>
                  </a:cubicBezTo>
                  <a:cubicBezTo>
                    <a:pt x="31" y="25"/>
                    <a:pt x="29" y="27"/>
                    <a:pt x="30" y="28"/>
                  </a:cubicBezTo>
                  <a:cubicBezTo>
                    <a:pt x="30" y="28"/>
                    <a:pt x="29" y="30"/>
                    <a:pt x="28" y="31"/>
                  </a:cubicBezTo>
                  <a:cubicBezTo>
                    <a:pt x="28" y="31"/>
                    <a:pt x="24" y="36"/>
                    <a:pt x="19" y="34"/>
                  </a:cubicBezTo>
                  <a:cubicBezTo>
                    <a:pt x="19" y="34"/>
                    <a:pt x="15" y="34"/>
                    <a:pt x="12" y="33"/>
                  </a:cubicBezTo>
                  <a:cubicBezTo>
                    <a:pt x="12" y="33"/>
                    <a:pt x="9" y="32"/>
                    <a:pt x="8" y="30"/>
                  </a:cubicBezTo>
                  <a:cubicBezTo>
                    <a:pt x="8" y="30"/>
                    <a:pt x="6" y="29"/>
                    <a:pt x="5" y="29"/>
                  </a:cubicBezTo>
                  <a:cubicBezTo>
                    <a:pt x="5" y="29"/>
                    <a:pt x="4" y="29"/>
                    <a:pt x="2" y="25"/>
                  </a:cubicBezTo>
                  <a:cubicBezTo>
                    <a:pt x="2" y="25"/>
                    <a:pt x="0" y="23"/>
                    <a:pt x="2" y="19"/>
                  </a:cubicBezTo>
                  <a:cubicBezTo>
                    <a:pt x="2" y="19"/>
                    <a:pt x="4" y="14"/>
                    <a:pt x="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29" name="Freeform 15">
              <a:extLst>
                <a:ext uri="{FF2B5EF4-FFF2-40B4-BE49-F238E27FC236}">
                  <a16:creationId xmlns="" xmlns:a16="http://schemas.microsoft.com/office/drawing/2014/main" id="{9B3732F4-625B-984F-9C2E-6251B6097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2064"/>
              <a:ext cx="36" cy="142"/>
            </a:xfrm>
            <a:custGeom>
              <a:avLst/>
              <a:gdLst>
                <a:gd name="T0" fmla="*/ 0 w 19"/>
                <a:gd name="T1" fmla="*/ 48 h 73"/>
                <a:gd name="T2" fmla="*/ 1 w 19"/>
                <a:gd name="T3" fmla="*/ 27 h 73"/>
                <a:gd name="T4" fmla="*/ 1 w 19"/>
                <a:gd name="T5" fmla="*/ 24 h 73"/>
                <a:gd name="T6" fmla="*/ 1 w 19"/>
                <a:gd name="T7" fmla="*/ 12 h 73"/>
                <a:gd name="T8" fmla="*/ 3 w 19"/>
                <a:gd name="T9" fmla="*/ 10 h 73"/>
                <a:gd name="T10" fmla="*/ 3 w 19"/>
                <a:gd name="T11" fmla="*/ 7 h 73"/>
                <a:gd name="T12" fmla="*/ 3 w 19"/>
                <a:gd name="T13" fmla="*/ 5 h 73"/>
                <a:gd name="T14" fmla="*/ 7 w 19"/>
                <a:gd name="T15" fmla="*/ 3 h 73"/>
                <a:gd name="T16" fmla="*/ 6 w 19"/>
                <a:gd name="T17" fmla="*/ 8 h 73"/>
                <a:gd name="T18" fmla="*/ 9 w 19"/>
                <a:gd name="T19" fmla="*/ 26 h 73"/>
                <a:gd name="T20" fmla="*/ 11 w 19"/>
                <a:gd name="T21" fmla="*/ 30 h 73"/>
                <a:gd name="T22" fmla="*/ 14 w 19"/>
                <a:gd name="T23" fmla="*/ 37 h 73"/>
                <a:gd name="T24" fmla="*/ 14 w 19"/>
                <a:gd name="T25" fmla="*/ 42 h 73"/>
                <a:gd name="T26" fmla="*/ 15 w 19"/>
                <a:gd name="T27" fmla="*/ 43 h 73"/>
                <a:gd name="T28" fmla="*/ 17 w 19"/>
                <a:gd name="T29" fmla="*/ 45 h 73"/>
                <a:gd name="T30" fmla="*/ 16 w 19"/>
                <a:gd name="T31" fmla="*/ 54 h 73"/>
                <a:gd name="T32" fmla="*/ 17 w 19"/>
                <a:gd name="T33" fmla="*/ 57 h 73"/>
                <a:gd name="T34" fmla="*/ 18 w 19"/>
                <a:gd name="T35" fmla="*/ 59 h 73"/>
                <a:gd name="T36" fmla="*/ 18 w 19"/>
                <a:gd name="T37" fmla="*/ 61 h 73"/>
                <a:gd name="T38" fmla="*/ 18 w 19"/>
                <a:gd name="T39" fmla="*/ 70 h 73"/>
                <a:gd name="T40" fmla="*/ 13 w 19"/>
                <a:gd name="T41" fmla="*/ 71 h 73"/>
                <a:gd name="T42" fmla="*/ 0 w 19"/>
                <a:gd name="T43" fmla="*/ 48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" h="73">
                  <a:moveTo>
                    <a:pt x="0" y="48"/>
                  </a:moveTo>
                  <a:cubicBezTo>
                    <a:pt x="0" y="48"/>
                    <a:pt x="0" y="28"/>
                    <a:pt x="1" y="27"/>
                  </a:cubicBezTo>
                  <a:cubicBezTo>
                    <a:pt x="1" y="27"/>
                    <a:pt x="1" y="26"/>
                    <a:pt x="1" y="24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2" y="11"/>
                    <a:pt x="3" y="10"/>
                  </a:cubicBezTo>
                  <a:cubicBezTo>
                    <a:pt x="3" y="10"/>
                    <a:pt x="2" y="7"/>
                    <a:pt x="3" y="7"/>
                  </a:cubicBezTo>
                  <a:cubicBezTo>
                    <a:pt x="3" y="7"/>
                    <a:pt x="3" y="6"/>
                    <a:pt x="3" y="5"/>
                  </a:cubicBezTo>
                  <a:cubicBezTo>
                    <a:pt x="3" y="5"/>
                    <a:pt x="4" y="0"/>
                    <a:pt x="7" y="3"/>
                  </a:cubicBezTo>
                  <a:cubicBezTo>
                    <a:pt x="7" y="3"/>
                    <a:pt x="8" y="5"/>
                    <a:pt x="6" y="8"/>
                  </a:cubicBezTo>
                  <a:cubicBezTo>
                    <a:pt x="6" y="8"/>
                    <a:pt x="3" y="11"/>
                    <a:pt x="9" y="26"/>
                  </a:cubicBezTo>
                  <a:cubicBezTo>
                    <a:pt x="9" y="26"/>
                    <a:pt x="9" y="28"/>
                    <a:pt x="11" y="30"/>
                  </a:cubicBezTo>
                  <a:cubicBezTo>
                    <a:pt x="11" y="30"/>
                    <a:pt x="14" y="32"/>
                    <a:pt x="14" y="37"/>
                  </a:cubicBezTo>
                  <a:cubicBezTo>
                    <a:pt x="14" y="37"/>
                    <a:pt x="14" y="40"/>
                    <a:pt x="14" y="42"/>
                  </a:cubicBezTo>
                  <a:cubicBezTo>
                    <a:pt x="14" y="42"/>
                    <a:pt x="12" y="44"/>
                    <a:pt x="15" y="43"/>
                  </a:cubicBezTo>
                  <a:cubicBezTo>
                    <a:pt x="15" y="43"/>
                    <a:pt x="17" y="43"/>
                    <a:pt x="17" y="45"/>
                  </a:cubicBezTo>
                  <a:cubicBezTo>
                    <a:pt x="17" y="45"/>
                    <a:pt x="16" y="52"/>
                    <a:pt x="16" y="54"/>
                  </a:cubicBezTo>
                  <a:cubicBezTo>
                    <a:pt x="16" y="54"/>
                    <a:pt x="18" y="56"/>
                    <a:pt x="17" y="57"/>
                  </a:cubicBezTo>
                  <a:cubicBezTo>
                    <a:pt x="17" y="57"/>
                    <a:pt x="17" y="58"/>
                    <a:pt x="18" y="59"/>
                  </a:cubicBezTo>
                  <a:cubicBezTo>
                    <a:pt x="18" y="59"/>
                    <a:pt x="18" y="59"/>
                    <a:pt x="18" y="61"/>
                  </a:cubicBezTo>
                  <a:cubicBezTo>
                    <a:pt x="18" y="61"/>
                    <a:pt x="19" y="69"/>
                    <a:pt x="18" y="70"/>
                  </a:cubicBezTo>
                  <a:cubicBezTo>
                    <a:pt x="18" y="70"/>
                    <a:pt x="16" y="73"/>
                    <a:pt x="13" y="71"/>
                  </a:cubicBezTo>
                  <a:cubicBezTo>
                    <a:pt x="13" y="71"/>
                    <a:pt x="3" y="62"/>
                    <a:pt x="0" y="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30" name="Freeform 16">
              <a:extLst>
                <a:ext uri="{FF2B5EF4-FFF2-40B4-BE49-F238E27FC236}">
                  <a16:creationId xmlns="" xmlns:a16="http://schemas.microsoft.com/office/drawing/2014/main" id="{AD92337E-F1CB-6D4E-8D47-522DBCF9F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985"/>
              <a:ext cx="35" cy="60"/>
            </a:xfrm>
            <a:custGeom>
              <a:avLst/>
              <a:gdLst>
                <a:gd name="T0" fmla="*/ 7 w 18"/>
                <a:gd name="T1" fmla="*/ 5 h 31"/>
                <a:gd name="T2" fmla="*/ 8 w 18"/>
                <a:gd name="T3" fmla="*/ 2 h 31"/>
                <a:gd name="T4" fmla="*/ 11 w 18"/>
                <a:gd name="T5" fmla="*/ 3 h 31"/>
                <a:gd name="T6" fmla="*/ 18 w 18"/>
                <a:gd name="T7" fmla="*/ 25 h 31"/>
                <a:gd name="T8" fmla="*/ 11 w 18"/>
                <a:gd name="T9" fmla="*/ 28 h 31"/>
                <a:gd name="T10" fmla="*/ 7 w 18"/>
                <a:gd name="T11" fmla="*/ 25 h 31"/>
                <a:gd name="T12" fmla="*/ 2 w 18"/>
                <a:gd name="T13" fmla="*/ 25 h 31"/>
                <a:gd name="T14" fmla="*/ 2 w 18"/>
                <a:gd name="T15" fmla="*/ 22 h 31"/>
                <a:gd name="T16" fmla="*/ 7 w 18"/>
                <a:gd name="T17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31">
                  <a:moveTo>
                    <a:pt x="7" y="5"/>
                  </a:moveTo>
                  <a:cubicBezTo>
                    <a:pt x="7" y="5"/>
                    <a:pt x="6" y="4"/>
                    <a:pt x="8" y="2"/>
                  </a:cubicBezTo>
                  <a:cubicBezTo>
                    <a:pt x="8" y="2"/>
                    <a:pt x="10" y="0"/>
                    <a:pt x="11" y="3"/>
                  </a:cubicBezTo>
                  <a:cubicBezTo>
                    <a:pt x="11" y="3"/>
                    <a:pt x="18" y="18"/>
                    <a:pt x="18" y="25"/>
                  </a:cubicBezTo>
                  <a:cubicBezTo>
                    <a:pt x="18" y="25"/>
                    <a:pt x="17" y="31"/>
                    <a:pt x="11" y="28"/>
                  </a:cubicBezTo>
                  <a:cubicBezTo>
                    <a:pt x="11" y="28"/>
                    <a:pt x="9" y="27"/>
                    <a:pt x="7" y="25"/>
                  </a:cubicBezTo>
                  <a:cubicBezTo>
                    <a:pt x="7" y="25"/>
                    <a:pt x="5" y="26"/>
                    <a:pt x="2" y="25"/>
                  </a:cubicBezTo>
                  <a:cubicBezTo>
                    <a:pt x="2" y="25"/>
                    <a:pt x="0" y="24"/>
                    <a:pt x="2" y="22"/>
                  </a:cubicBezTo>
                  <a:cubicBezTo>
                    <a:pt x="2" y="22"/>
                    <a:pt x="7" y="13"/>
                    <a:pt x="7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31" name="Freeform 17">
              <a:extLst>
                <a:ext uri="{FF2B5EF4-FFF2-40B4-BE49-F238E27FC236}">
                  <a16:creationId xmlns="" xmlns:a16="http://schemas.microsoft.com/office/drawing/2014/main" id="{73023011-EB00-824A-9564-971B8979FF0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69" y="1956"/>
              <a:ext cx="218" cy="246"/>
            </a:xfrm>
            <a:custGeom>
              <a:avLst/>
              <a:gdLst>
                <a:gd name="T0" fmla="*/ 98 w 114"/>
                <a:gd name="T1" fmla="*/ 50 h 127"/>
                <a:gd name="T2" fmla="*/ 110 w 114"/>
                <a:gd name="T3" fmla="*/ 70 h 127"/>
                <a:gd name="T4" fmla="*/ 98 w 114"/>
                <a:gd name="T5" fmla="*/ 83 h 127"/>
                <a:gd name="T6" fmla="*/ 82 w 114"/>
                <a:gd name="T7" fmla="*/ 103 h 127"/>
                <a:gd name="T8" fmla="*/ 83 w 114"/>
                <a:gd name="T9" fmla="*/ 119 h 127"/>
                <a:gd name="T10" fmla="*/ 79 w 114"/>
                <a:gd name="T11" fmla="*/ 85 h 127"/>
                <a:gd name="T12" fmla="*/ 97 w 114"/>
                <a:gd name="T13" fmla="*/ 64 h 127"/>
                <a:gd name="T14" fmla="*/ 88 w 114"/>
                <a:gd name="T15" fmla="*/ 51 h 127"/>
                <a:gd name="T16" fmla="*/ 79 w 114"/>
                <a:gd name="T17" fmla="*/ 45 h 127"/>
                <a:gd name="T18" fmla="*/ 38 w 114"/>
                <a:gd name="T19" fmla="*/ 47 h 127"/>
                <a:gd name="T20" fmla="*/ 53 w 114"/>
                <a:gd name="T21" fmla="*/ 40 h 127"/>
                <a:gd name="T22" fmla="*/ 54 w 114"/>
                <a:gd name="T23" fmla="*/ 3 h 127"/>
                <a:gd name="T24" fmla="*/ 61 w 114"/>
                <a:gd name="T25" fmla="*/ 3 h 127"/>
                <a:gd name="T26" fmla="*/ 67 w 114"/>
                <a:gd name="T27" fmla="*/ 27 h 127"/>
                <a:gd name="T28" fmla="*/ 69 w 114"/>
                <a:gd name="T29" fmla="*/ 43 h 127"/>
                <a:gd name="T30" fmla="*/ 79 w 114"/>
                <a:gd name="T31" fmla="*/ 49 h 127"/>
                <a:gd name="T32" fmla="*/ 71 w 114"/>
                <a:gd name="T33" fmla="*/ 53 h 127"/>
                <a:gd name="T34" fmla="*/ 76 w 114"/>
                <a:gd name="T35" fmla="*/ 64 h 127"/>
                <a:gd name="T36" fmla="*/ 72 w 114"/>
                <a:gd name="T37" fmla="*/ 73 h 127"/>
                <a:gd name="T38" fmla="*/ 62 w 114"/>
                <a:gd name="T39" fmla="*/ 95 h 127"/>
                <a:gd name="T40" fmla="*/ 77 w 114"/>
                <a:gd name="T41" fmla="*/ 88 h 127"/>
                <a:gd name="T42" fmla="*/ 79 w 114"/>
                <a:gd name="T43" fmla="*/ 120 h 127"/>
                <a:gd name="T44" fmla="*/ 65 w 114"/>
                <a:gd name="T45" fmla="*/ 120 h 127"/>
                <a:gd name="T46" fmla="*/ 54 w 114"/>
                <a:gd name="T47" fmla="*/ 119 h 127"/>
                <a:gd name="T48" fmla="*/ 33 w 114"/>
                <a:gd name="T49" fmla="*/ 115 h 127"/>
                <a:gd name="T50" fmla="*/ 38 w 114"/>
                <a:gd name="T51" fmla="*/ 109 h 127"/>
                <a:gd name="T52" fmla="*/ 49 w 114"/>
                <a:gd name="T53" fmla="*/ 98 h 127"/>
                <a:gd name="T54" fmla="*/ 50 w 114"/>
                <a:gd name="T55" fmla="*/ 84 h 127"/>
                <a:gd name="T56" fmla="*/ 43 w 114"/>
                <a:gd name="T57" fmla="*/ 67 h 127"/>
                <a:gd name="T58" fmla="*/ 51 w 114"/>
                <a:gd name="T59" fmla="*/ 61 h 127"/>
                <a:gd name="T60" fmla="*/ 53 w 114"/>
                <a:gd name="T61" fmla="*/ 50 h 127"/>
                <a:gd name="T62" fmla="*/ 35 w 114"/>
                <a:gd name="T63" fmla="*/ 59 h 127"/>
                <a:gd name="T64" fmla="*/ 33 w 114"/>
                <a:gd name="T65" fmla="*/ 51 h 127"/>
                <a:gd name="T66" fmla="*/ 0 w 114"/>
                <a:gd name="T67" fmla="*/ 78 h 127"/>
                <a:gd name="T68" fmla="*/ 0 w 114"/>
                <a:gd name="T69" fmla="*/ 76 h 127"/>
                <a:gd name="T70" fmla="*/ 13 w 114"/>
                <a:gd name="T71" fmla="*/ 63 h 127"/>
                <a:gd name="T72" fmla="*/ 33 w 114"/>
                <a:gd name="T73" fmla="*/ 51 h 127"/>
                <a:gd name="T74" fmla="*/ 30 w 114"/>
                <a:gd name="T75" fmla="*/ 63 h 127"/>
                <a:gd name="T76" fmla="*/ 18 w 114"/>
                <a:gd name="T77" fmla="*/ 69 h 127"/>
                <a:gd name="T78" fmla="*/ 12 w 114"/>
                <a:gd name="T79" fmla="*/ 86 h 127"/>
                <a:gd name="T80" fmla="*/ 26 w 114"/>
                <a:gd name="T81" fmla="*/ 106 h 127"/>
                <a:gd name="T82" fmla="*/ 33 w 114"/>
                <a:gd name="T83" fmla="*/ 115 h 127"/>
                <a:gd name="T84" fmla="*/ 13 w 114"/>
                <a:gd name="T85" fmla="*/ 98 h 127"/>
                <a:gd name="T86" fmla="*/ 3 w 114"/>
                <a:gd name="T87" fmla="*/ 82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4" h="127">
                  <a:moveTo>
                    <a:pt x="79" y="45"/>
                  </a:moveTo>
                  <a:cubicBezTo>
                    <a:pt x="86" y="47"/>
                    <a:pt x="95" y="49"/>
                    <a:pt x="98" y="50"/>
                  </a:cubicBezTo>
                  <a:cubicBezTo>
                    <a:pt x="98" y="50"/>
                    <a:pt x="106" y="52"/>
                    <a:pt x="112" y="63"/>
                  </a:cubicBezTo>
                  <a:cubicBezTo>
                    <a:pt x="112" y="63"/>
                    <a:pt x="114" y="64"/>
                    <a:pt x="110" y="70"/>
                  </a:cubicBezTo>
                  <a:cubicBezTo>
                    <a:pt x="110" y="70"/>
                    <a:pt x="106" y="75"/>
                    <a:pt x="101" y="77"/>
                  </a:cubicBezTo>
                  <a:cubicBezTo>
                    <a:pt x="101" y="77"/>
                    <a:pt x="99" y="78"/>
                    <a:pt x="98" y="83"/>
                  </a:cubicBezTo>
                  <a:cubicBezTo>
                    <a:pt x="98" y="83"/>
                    <a:pt x="91" y="93"/>
                    <a:pt x="87" y="95"/>
                  </a:cubicBezTo>
                  <a:cubicBezTo>
                    <a:pt x="87" y="95"/>
                    <a:pt x="81" y="97"/>
                    <a:pt x="82" y="103"/>
                  </a:cubicBezTo>
                  <a:cubicBezTo>
                    <a:pt x="82" y="103"/>
                    <a:pt x="88" y="109"/>
                    <a:pt x="86" y="117"/>
                  </a:cubicBezTo>
                  <a:cubicBezTo>
                    <a:pt x="86" y="117"/>
                    <a:pt x="86" y="119"/>
                    <a:pt x="83" y="119"/>
                  </a:cubicBezTo>
                  <a:cubicBezTo>
                    <a:pt x="83" y="119"/>
                    <a:pt x="82" y="119"/>
                    <a:pt x="79" y="120"/>
                  </a:cubicBezTo>
                  <a:cubicBezTo>
                    <a:pt x="79" y="85"/>
                    <a:pt x="79" y="85"/>
                    <a:pt x="79" y="85"/>
                  </a:cubicBezTo>
                  <a:cubicBezTo>
                    <a:pt x="83" y="81"/>
                    <a:pt x="89" y="76"/>
                    <a:pt x="89" y="76"/>
                  </a:cubicBezTo>
                  <a:cubicBezTo>
                    <a:pt x="90" y="73"/>
                    <a:pt x="97" y="64"/>
                    <a:pt x="97" y="64"/>
                  </a:cubicBezTo>
                  <a:cubicBezTo>
                    <a:pt x="98" y="63"/>
                    <a:pt x="97" y="59"/>
                    <a:pt x="97" y="59"/>
                  </a:cubicBezTo>
                  <a:cubicBezTo>
                    <a:pt x="97" y="57"/>
                    <a:pt x="88" y="51"/>
                    <a:pt x="88" y="51"/>
                  </a:cubicBezTo>
                  <a:cubicBezTo>
                    <a:pt x="87" y="50"/>
                    <a:pt x="83" y="50"/>
                    <a:pt x="79" y="49"/>
                  </a:cubicBezTo>
                  <a:lnTo>
                    <a:pt x="79" y="45"/>
                  </a:lnTo>
                  <a:close/>
                  <a:moveTo>
                    <a:pt x="33" y="51"/>
                  </a:moveTo>
                  <a:cubicBezTo>
                    <a:pt x="35" y="50"/>
                    <a:pt x="37" y="48"/>
                    <a:pt x="38" y="47"/>
                  </a:cubicBezTo>
                  <a:cubicBezTo>
                    <a:pt x="38" y="47"/>
                    <a:pt x="42" y="44"/>
                    <a:pt x="46" y="43"/>
                  </a:cubicBezTo>
                  <a:cubicBezTo>
                    <a:pt x="46" y="43"/>
                    <a:pt x="53" y="42"/>
                    <a:pt x="53" y="40"/>
                  </a:cubicBezTo>
                  <a:cubicBezTo>
                    <a:pt x="53" y="40"/>
                    <a:pt x="54" y="34"/>
                    <a:pt x="54" y="32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4" y="3"/>
                    <a:pt x="54" y="0"/>
                    <a:pt x="57" y="2"/>
                  </a:cubicBezTo>
                  <a:cubicBezTo>
                    <a:pt x="57" y="2"/>
                    <a:pt x="58" y="4"/>
                    <a:pt x="61" y="3"/>
                  </a:cubicBezTo>
                  <a:cubicBezTo>
                    <a:pt x="61" y="3"/>
                    <a:pt x="64" y="3"/>
                    <a:pt x="65" y="10"/>
                  </a:cubicBezTo>
                  <a:cubicBezTo>
                    <a:pt x="65" y="10"/>
                    <a:pt x="67" y="19"/>
                    <a:pt x="67" y="27"/>
                  </a:cubicBezTo>
                  <a:cubicBezTo>
                    <a:pt x="67" y="27"/>
                    <a:pt x="67" y="37"/>
                    <a:pt x="67" y="39"/>
                  </a:cubicBezTo>
                  <a:cubicBezTo>
                    <a:pt x="67" y="39"/>
                    <a:pt x="66" y="42"/>
                    <a:pt x="69" y="43"/>
                  </a:cubicBezTo>
                  <a:cubicBezTo>
                    <a:pt x="69" y="43"/>
                    <a:pt x="74" y="44"/>
                    <a:pt x="79" y="45"/>
                  </a:cubicBezTo>
                  <a:cubicBezTo>
                    <a:pt x="79" y="49"/>
                    <a:pt x="79" y="49"/>
                    <a:pt x="79" y="49"/>
                  </a:cubicBezTo>
                  <a:cubicBezTo>
                    <a:pt x="76" y="48"/>
                    <a:pt x="73" y="48"/>
                    <a:pt x="73" y="48"/>
                  </a:cubicBezTo>
                  <a:cubicBezTo>
                    <a:pt x="67" y="47"/>
                    <a:pt x="71" y="53"/>
                    <a:pt x="71" y="53"/>
                  </a:cubicBezTo>
                  <a:cubicBezTo>
                    <a:pt x="72" y="55"/>
                    <a:pt x="74" y="60"/>
                    <a:pt x="74" y="60"/>
                  </a:cubicBezTo>
                  <a:cubicBezTo>
                    <a:pt x="74" y="63"/>
                    <a:pt x="76" y="64"/>
                    <a:pt x="76" y="64"/>
                  </a:cubicBezTo>
                  <a:cubicBezTo>
                    <a:pt x="78" y="67"/>
                    <a:pt x="75" y="70"/>
                    <a:pt x="75" y="70"/>
                  </a:cubicBezTo>
                  <a:cubicBezTo>
                    <a:pt x="74" y="71"/>
                    <a:pt x="72" y="73"/>
                    <a:pt x="72" y="73"/>
                  </a:cubicBezTo>
                  <a:cubicBezTo>
                    <a:pt x="70" y="79"/>
                    <a:pt x="64" y="83"/>
                    <a:pt x="64" y="83"/>
                  </a:cubicBezTo>
                  <a:cubicBezTo>
                    <a:pt x="59" y="86"/>
                    <a:pt x="62" y="95"/>
                    <a:pt x="62" y="95"/>
                  </a:cubicBezTo>
                  <a:cubicBezTo>
                    <a:pt x="64" y="101"/>
                    <a:pt x="73" y="91"/>
                    <a:pt x="73" y="91"/>
                  </a:cubicBezTo>
                  <a:cubicBezTo>
                    <a:pt x="75" y="89"/>
                    <a:pt x="77" y="88"/>
                    <a:pt x="77" y="88"/>
                  </a:cubicBezTo>
                  <a:cubicBezTo>
                    <a:pt x="77" y="88"/>
                    <a:pt x="78" y="86"/>
                    <a:pt x="79" y="85"/>
                  </a:cubicBezTo>
                  <a:cubicBezTo>
                    <a:pt x="79" y="120"/>
                    <a:pt x="79" y="120"/>
                    <a:pt x="79" y="120"/>
                  </a:cubicBezTo>
                  <a:cubicBezTo>
                    <a:pt x="79" y="120"/>
                    <a:pt x="77" y="120"/>
                    <a:pt x="76" y="120"/>
                  </a:cubicBezTo>
                  <a:cubicBezTo>
                    <a:pt x="76" y="120"/>
                    <a:pt x="70" y="121"/>
                    <a:pt x="65" y="120"/>
                  </a:cubicBezTo>
                  <a:cubicBezTo>
                    <a:pt x="65" y="120"/>
                    <a:pt x="61" y="120"/>
                    <a:pt x="57" y="119"/>
                  </a:cubicBezTo>
                  <a:cubicBezTo>
                    <a:pt x="57" y="119"/>
                    <a:pt x="56" y="118"/>
                    <a:pt x="54" y="119"/>
                  </a:cubicBezTo>
                  <a:cubicBezTo>
                    <a:pt x="54" y="119"/>
                    <a:pt x="44" y="127"/>
                    <a:pt x="36" y="118"/>
                  </a:cubicBezTo>
                  <a:cubicBezTo>
                    <a:pt x="36" y="118"/>
                    <a:pt x="34" y="116"/>
                    <a:pt x="33" y="115"/>
                  </a:cubicBezTo>
                  <a:cubicBezTo>
                    <a:pt x="33" y="108"/>
                    <a:pt x="33" y="108"/>
                    <a:pt x="33" y="108"/>
                  </a:cubicBezTo>
                  <a:cubicBezTo>
                    <a:pt x="34" y="109"/>
                    <a:pt x="36" y="109"/>
                    <a:pt x="38" y="109"/>
                  </a:cubicBezTo>
                  <a:cubicBezTo>
                    <a:pt x="45" y="109"/>
                    <a:pt x="46" y="103"/>
                    <a:pt x="46" y="103"/>
                  </a:cubicBezTo>
                  <a:cubicBezTo>
                    <a:pt x="45" y="101"/>
                    <a:pt x="49" y="98"/>
                    <a:pt x="49" y="98"/>
                  </a:cubicBezTo>
                  <a:cubicBezTo>
                    <a:pt x="51" y="96"/>
                    <a:pt x="51" y="94"/>
                    <a:pt x="51" y="94"/>
                  </a:cubicBezTo>
                  <a:cubicBezTo>
                    <a:pt x="50" y="91"/>
                    <a:pt x="50" y="84"/>
                    <a:pt x="50" y="84"/>
                  </a:cubicBezTo>
                  <a:cubicBezTo>
                    <a:pt x="47" y="82"/>
                    <a:pt x="41" y="75"/>
                    <a:pt x="41" y="75"/>
                  </a:cubicBezTo>
                  <a:cubicBezTo>
                    <a:pt x="37" y="67"/>
                    <a:pt x="43" y="67"/>
                    <a:pt x="43" y="67"/>
                  </a:cubicBezTo>
                  <a:cubicBezTo>
                    <a:pt x="46" y="68"/>
                    <a:pt x="47" y="67"/>
                    <a:pt x="47" y="67"/>
                  </a:cubicBezTo>
                  <a:cubicBezTo>
                    <a:pt x="51" y="67"/>
                    <a:pt x="51" y="61"/>
                    <a:pt x="51" y="61"/>
                  </a:cubicBezTo>
                  <a:cubicBezTo>
                    <a:pt x="51" y="58"/>
                    <a:pt x="52" y="56"/>
                    <a:pt x="52" y="56"/>
                  </a:cubicBezTo>
                  <a:cubicBezTo>
                    <a:pt x="54" y="50"/>
                    <a:pt x="53" y="50"/>
                    <a:pt x="53" y="50"/>
                  </a:cubicBezTo>
                  <a:cubicBezTo>
                    <a:pt x="50" y="45"/>
                    <a:pt x="47" y="50"/>
                    <a:pt x="47" y="50"/>
                  </a:cubicBezTo>
                  <a:cubicBezTo>
                    <a:pt x="45" y="53"/>
                    <a:pt x="35" y="59"/>
                    <a:pt x="35" y="59"/>
                  </a:cubicBezTo>
                  <a:cubicBezTo>
                    <a:pt x="34" y="59"/>
                    <a:pt x="33" y="60"/>
                    <a:pt x="33" y="60"/>
                  </a:cubicBezTo>
                  <a:lnTo>
                    <a:pt x="33" y="51"/>
                  </a:lnTo>
                  <a:close/>
                  <a:moveTo>
                    <a:pt x="3" y="82"/>
                  </a:moveTo>
                  <a:cubicBezTo>
                    <a:pt x="3" y="82"/>
                    <a:pt x="0" y="81"/>
                    <a:pt x="0" y="78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7"/>
                    <a:pt x="0" y="77"/>
                    <a:pt x="0" y="76"/>
                  </a:cubicBezTo>
                  <a:cubicBezTo>
                    <a:pt x="0" y="76"/>
                    <a:pt x="0" y="74"/>
                    <a:pt x="5" y="69"/>
                  </a:cubicBezTo>
                  <a:cubicBezTo>
                    <a:pt x="5" y="69"/>
                    <a:pt x="9" y="65"/>
                    <a:pt x="13" y="63"/>
                  </a:cubicBezTo>
                  <a:cubicBezTo>
                    <a:pt x="13" y="63"/>
                    <a:pt x="22" y="57"/>
                    <a:pt x="28" y="55"/>
                  </a:cubicBezTo>
                  <a:cubicBezTo>
                    <a:pt x="28" y="55"/>
                    <a:pt x="30" y="53"/>
                    <a:pt x="33" y="51"/>
                  </a:cubicBezTo>
                  <a:cubicBezTo>
                    <a:pt x="33" y="60"/>
                    <a:pt x="33" y="60"/>
                    <a:pt x="33" y="60"/>
                  </a:cubicBezTo>
                  <a:cubicBezTo>
                    <a:pt x="31" y="62"/>
                    <a:pt x="30" y="63"/>
                    <a:pt x="30" y="63"/>
                  </a:cubicBezTo>
                  <a:cubicBezTo>
                    <a:pt x="26" y="62"/>
                    <a:pt x="22" y="65"/>
                    <a:pt x="22" y="65"/>
                  </a:cubicBezTo>
                  <a:cubicBezTo>
                    <a:pt x="17" y="67"/>
                    <a:pt x="18" y="69"/>
                    <a:pt x="18" y="69"/>
                  </a:cubicBezTo>
                  <a:cubicBezTo>
                    <a:pt x="17" y="72"/>
                    <a:pt x="14" y="78"/>
                    <a:pt x="14" y="78"/>
                  </a:cubicBezTo>
                  <a:cubicBezTo>
                    <a:pt x="13" y="79"/>
                    <a:pt x="12" y="84"/>
                    <a:pt x="12" y="86"/>
                  </a:cubicBezTo>
                  <a:cubicBezTo>
                    <a:pt x="12" y="86"/>
                    <a:pt x="14" y="92"/>
                    <a:pt x="14" y="92"/>
                  </a:cubicBezTo>
                  <a:cubicBezTo>
                    <a:pt x="16" y="97"/>
                    <a:pt x="26" y="106"/>
                    <a:pt x="26" y="106"/>
                  </a:cubicBezTo>
                  <a:cubicBezTo>
                    <a:pt x="28" y="107"/>
                    <a:pt x="30" y="108"/>
                    <a:pt x="33" y="108"/>
                  </a:cubicBezTo>
                  <a:cubicBezTo>
                    <a:pt x="33" y="115"/>
                    <a:pt x="33" y="115"/>
                    <a:pt x="33" y="115"/>
                  </a:cubicBezTo>
                  <a:cubicBezTo>
                    <a:pt x="31" y="113"/>
                    <a:pt x="29" y="111"/>
                    <a:pt x="27" y="111"/>
                  </a:cubicBezTo>
                  <a:cubicBezTo>
                    <a:pt x="27" y="111"/>
                    <a:pt x="17" y="102"/>
                    <a:pt x="13" y="98"/>
                  </a:cubicBezTo>
                  <a:cubicBezTo>
                    <a:pt x="13" y="98"/>
                    <a:pt x="7" y="92"/>
                    <a:pt x="7" y="87"/>
                  </a:cubicBezTo>
                  <a:cubicBezTo>
                    <a:pt x="7" y="87"/>
                    <a:pt x="6" y="82"/>
                    <a:pt x="3" y="8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32" name="Freeform 18">
              <a:extLst>
                <a:ext uri="{FF2B5EF4-FFF2-40B4-BE49-F238E27FC236}">
                  <a16:creationId xmlns="" xmlns:a16="http://schemas.microsoft.com/office/drawing/2014/main" id="{BBB404DB-2AD4-8C43-81B0-B8FE1E9F2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1954"/>
              <a:ext cx="212" cy="261"/>
            </a:xfrm>
            <a:custGeom>
              <a:avLst/>
              <a:gdLst>
                <a:gd name="T0" fmla="*/ 92 w 111"/>
                <a:gd name="T1" fmla="*/ 4 h 135"/>
                <a:gd name="T2" fmla="*/ 108 w 111"/>
                <a:gd name="T3" fmla="*/ 13 h 135"/>
                <a:gd name="T4" fmla="*/ 106 w 111"/>
                <a:gd name="T5" fmla="*/ 20 h 135"/>
                <a:gd name="T6" fmla="*/ 98 w 111"/>
                <a:gd name="T7" fmla="*/ 25 h 135"/>
                <a:gd name="T8" fmla="*/ 93 w 111"/>
                <a:gd name="T9" fmla="*/ 28 h 135"/>
                <a:gd name="T10" fmla="*/ 68 w 111"/>
                <a:gd name="T11" fmla="*/ 65 h 135"/>
                <a:gd name="T12" fmla="*/ 48 w 111"/>
                <a:gd name="T13" fmla="*/ 97 h 135"/>
                <a:gd name="T14" fmla="*/ 27 w 111"/>
                <a:gd name="T15" fmla="*/ 124 h 135"/>
                <a:gd name="T16" fmla="*/ 23 w 111"/>
                <a:gd name="T17" fmla="*/ 128 h 135"/>
                <a:gd name="T18" fmla="*/ 20 w 111"/>
                <a:gd name="T19" fmla="*/ 132 h 135"/>
                <a:gd name="T20" fmla="*/ 13 w 111"/>
                <a:gd name="T21" fmla="*/ 135 h 135"/>
                <a:gd name="T22" fmla="*/ 8 w 111"/>
                <a:gd name="T23" fmla="*/ 134 h 135"/>
                <a:gd name="T24" fmla="*/ 3 w 111"/>
                <a:gd name="T25" fmla="*/ 134 h 135"/>
                <a:gd name="T26" fmla="*/ 4 w 111"/>
                <a:gd name="T27" fmla="*/ 132 h 135"/>
                <a:gd name="T28" fmla="*/ 6 w 111"/>
                <a:gd name="T29" fmla="*/ 130 h 135"/>
                <a:gd name="T30" fmla="*/ 8 w 111"/>
                <a:gd name="T31" fmla="*/ 129 h 135"/>
                <a:gd name="T32" fmla="*/ 9 w 111"/>
                <a:gd name="T33" fmla="*/ 128 h 135"/>
                <a:gd name="T34" fmla="*/ 11 w 111"/>
                <a:gd name="T35" fmla="*/ 125 h 135"/>
                <a:gd name="T36" fmla="*/ 13 w 111"/>
                <a:gd name="T37" fmla="*/ 123 h 135"/>
                <a:gd name="T38" fmla="*/ 31 w 111"/>
                <a:gd name="T39" fmla="*/ 102 h 135"/>
                <a:gd name="T40" fmla="*/ 48 w 111"/>
                <a:gd name="T41" fmla="*/ 77 h 135"/>
                <a:gd name="T42" fmla="*/ 58 w 111"/>
                <a:gd name="T43" fmla="*/ 61 h 135"/>
                <a:gd name="T44" fmla="*/ 78 w 111"/>
                <a:gd name="T45" fmla="*/ 28 h 135"/>
                <a:gd name="T46" fmla="*/ 58 w 111"/>
                <a:gd name="T47" fmla="*/ 17 h 135"/>
                <a:gd name="T48" fmla="*/ 61 w 111"/>
                <a:gd name="T49" fmla="*/ 16 h 135"/>
                <a:gd name="T50" fmla="*/ 81 w 111"/>
                <a:gd name="T51" fmla="*/ 13 h 135"/>
                <a:gd name="T52" fmla="*/ 92 w 111"/>
                <a:gd name="T53" fmla="*/ 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1" h="135">
                  <a:moveTo>
                    <a:pt x="92" y="4"/>
                  </a:moveTo>
                  <a:cubicBezTo>
                    <a:pt x="92" y="4"/>
                    <a:pt x="100" y="0"/>
                    <a:pt x="108" y="13"/>
                  </a:cubicBezTo>
                  <a:cubicBezTo>
                    <a:pt x="108" y="13"/>
                    <a:pt x="111" y="20"/>
                    <a:pt x="106" y="20"/>
                  </a:cubicBezTo>
                  <a:cubicBezTo>
                    <a:pt x="106" y="20"/>
                    <a:pt x="102" y="21"/>
                    <a:pt x="98" y="25"/>
                  </a:cubicBezTo>
                  <a:cubicBezTo>
                    <a:pt x="97" y="25"/>
                    <a:pt x="94" y="25"/>
                    <a:pt x="93" y="28"/>
                  </a:cubicBezTo>
                  <a:cubicBezTo>
                    <a:pt x="93" y="28"/>
                    <a:pt x="85" y="42"/>
                    <a:pt x="68" y="65"/>
                  </a:cubicBezTo>
                  <a:cubicBezTo>
                    <a:pt x="68" y="65"/>
                    <a:pt x="59" y="77"/>
                    <a:pt x="48" y="97"/>
                  </a:cubicBezTo>
                  <a:cubicBezTo>
                    <a:pt x="48" y="97"/>
                    <a:pt x="40" y="113"/>
                    <a:pt x="27" y="124"/>
                  </a:cubicBezTo>
                  <a:cubicBezTo>
                    <a:pt x="27" y="124"/>
                    <a:pt x="23" y="127"/>
                    <a:pt x="23" y="128"/>
                  </a:cubicBezTo>
                  <a:cubicBezTo>
                    <a:pt x="23" y="128"/>
                    <a:pt x="22" y="130"/>
                    <a:pt x="20" y="132"/>
                  </a:cubicBezTo>
                  <a:cubicBezTo>
                    <a:pt x="20" y="132"/>
                    <a:pt x="17" y="135"/>
                    <a:pt x="13" y="135"/>
                  </a:cubicBezTo>
                  <a:cubicBezTo>
                    <a:pt x="13" y="135"/>
                    <a:pt x="10" y="134"/>
                    <a:pt x="8" y="134"/>
                  </a:cubicBezTo>
                  <a:cubicBezTo>
                    <a:pt x="8" y="134"/>
                    <a:pt x="5" y="134"/>
                    <a:pt x="3" y="134"/>
                  </a:cubicBezTo>
                  <a:cubicBezTo>
                    <a:pt x="3" y="134"/>
                    <a:pt x="0" y="135"/>
                    <a:pt x="4" y="132"/>
                  </a:cubicBezTo>
                  <a:cubicBezTo>
                    <a:pt x="4" y="132"/>
                    <a:pt x="4" y="131"/>
                    <a:pt x="6" y="130"/>
                  </a:cubicBezTo>
                  <a:cubicBezTo>
                    <a:pt x="6" y="130"/>
                    <a:pt x="7" y="130"/>
                    <a:pt x="8" y="129"/>
                  </a:cubicBezTo>
                  <a:cubicBezTo>
                    <a:pt x="8" y="129"/>
                    <a:pt x="7" y="128"/>
                    <a:pt x="9" y="128"/>
                  </a:cubicBezTo>
                  <a:cubicBezTo>
                    <a:pt x="9" y="128"/>
                    <a:pt x="11" y="129"/>
                    <a:pt x="11" y="125"/>
                  </a:cubicBezTo>
                  <a:cubicBezTo>
                    <a:pt x="11" y="125"/>
                    <a:pt x="11" y="124"/>
                    <a:pt x="13" y="123"/>
                  </a:cubicBezTo>
                  <a:cubicBezTo>
                    <a:pt x="13" y="123"/>
                    <a:pt x="19" y="118"/>
                    <a:pt x="31" y="102"/>
                  </a:cubicBezTo>
                  <a:cubicBezTo>
                    <a:pt x="31" y="102"/>
                    <a:pt x="42" y="89"/>
                    <a:pt x="48" y="77"/>
                  </a:cubicBezTo>
                  <a:cubicBezTo>
                    <a:pt x="48" y="77"/>
                    <a:pt x="53" y="69"/>
                    <a:pt x="58" y="61"/>
                  </a:cubicBezTo>
                  <a:cubicBezTo>
                    <a:pt x="58" y="61"/>
                    <a:pt x="75" y="34"/>
                    <a:pt x="78" y="28"/>
                  </a:cubicBezTo>
                  <a:cubicBezTo>
                    <a:pt x="78" y="28"/>
                    <a:pt x="59" y="25"/>
                    <a:pt x="58" y="17"/>
                  </a:cubicBezTo>
                  <a:cubicBezTo>
                    <a:pt x="58" y="17"/>
                    <a:pt x="58" y="14"/>
                    <a:pt x="61" y="16"/>
                  </a:cubicBezTo>
                  <a:cubicBezTo>
                    <a:pt x="61" y="16"/>
                    <a:pt x="70" y="20"/>
                    <a:pt x="81" y="13"/>
                  </a:cubicBezTo>
                  <a:cubicBezTo>
                    <a:pt x="81" y="13"/>
                    <a:pt x="87" y="11"/>
                    <a:pt x="9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33" name="Freeform 19">
              <a:extLst>
                <a:ext uri="{FF2B5EF4-FFF2-40B4-BE49-F238E27FC236}">
                  <a16:creationId xmlns="" xmlns:a16="http://schemas.microsoft.com/office/drawing/2014/main" id="{8CBFEF93-4FDB-3C42-81E3-B337C21A8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2093"/>
              <a:ext cx="158" cy="118"/>
            </a:xfrm>
            <a:custGeom>
              <a:avLst/>
              <a:gdLst>
                <a:gd name="T0" fmla="*/ 11 w 83"/>
                <a:gd name="T1" fmla="*/ 29 h 61"/>
                <a:gd name="T2" fmla="*/ 4 w 83"/>
                <a:gd name="T3" fmla="*/ 21 h 61"/>
                <a:gd name="T4" fmla="*/ 20 w 83"/>
                <a:gd name="T5" fmla="*/ 27 h 61"/>
                <a:gd name="T6" fmla="*/ 23 w 83"/>
                <a:gd name="T7" fmla="*/ 33 h 61"/>
                <a:gd name="T8" fmla="*/ 33 w 83"/>
                <a:gd name="T9" fmla="*/ 46 h 61"/>
                <a:gd name="T10" fmla="*/ 34 w 83"/>
                <a:gd name="T11" fmla="*/ 44 h 61"/>
                <a:gd name="T12" fmla="*/ 34 w 83"/>
                <a:gd name="T13" fmla="*/ 39 h 61"/>
                <a:gd name="T14" fmla="*/ 38 w 83"/>
                <a:gd name="T15" fmla="*/ 36 h 61"/>
                <a:gd name="T16" fmla="*/ 40 w 83"/>
                <a:gd name="T17" fmla="*/ 35 h 61"/>
                <a:gd name="T18" fmla="*/ 47 w 83"/>
                <a:gd name="T19" fmla="*/ 26 h 61"/>
                <a:gd name="T20" fmla="*/ 47 w 83"/>
                <a:gd name="T21" fmla="*/ 19 h 61"/>
                <a:gd name="T22" fmla="*/ 37 w 83"/>
                <a:gd name="T23" fmla="*/ 13 h 61"/>
                <a:gd name="T24" fmla="*/ 35 w 83"/>
                <a:gd name="T25" fmla="*/ 11 h 61"/>
                <a:gd name="T26" fmla="*/ 42 w 83"/>
                <a:gd name="T27" fmla="*/ 10 h 61"/>
                <a:gd name="T28" fmla="*/ 55 w 83"/>
                <a:gd name="T29" fmla="*/ 4 h 61"/>
                <a:gd name="T30" fmla="*/ 59 w 83"/>
                <a:gd name="T31" fmla="*/ 1 h 61"/>
                <a:gd name="T32" fmla="*/ 68 w 83"/>
                <a:gd name="T33" fmla="*/ 3 h 61"/>
                <a:gd name="T34" fmla="*/ 81 w 83"/>
                <a:gd name="T35" fmla="*/ 15 h 61"/>
                <a:gd name="T36" fmla="*/ 82 w 83"/>
                <a:gd name="T37" fmla="*/ 18 h 61"/>
                <a:gd name="T38" fmla="*/ 78 w 83"/>
                <a:gd name="T39" fmla="*/ 23 h 61"/>
                <a:gd name="T40" fmla="*/ 66 w 83"/>
                <a:gd name="T41" fmla="*/ 34 h 61"/>
                <a:gd name="T42" fmla="*/ 64 w 83"/>
                <a:gd name="T43" fmla="*/ 46 h 61"/>
                <a:gd name="T44" fmla="*/ 62 w 83"/>
                <a:gd name="T45" fmla="*/ 53 h 61"/>
                <a:gd name="T46" fmla="*/ 55 w 83"/>
                <a:gd name="T47" fmla="*/ 55 h 61"/>
                <a:gd name="T48" fmla="*/ 46 w 83"/>
                <a:gd name="T49" fmla="*/ 59 h 61"/>
                <a:gd name="T50" fmla="*/ 43 w 83"/>
                <a:gd name="T51" fmla="*/ 59 h 61"/>
                <a:gd name="T52" fmla="*/ 40 w 83"/>
                <a:gd name="T53" fmla="*/ 58 h 61"/>
                <a:gd name="T54" fmla="*/ 38 w 83"/>
                <a:gd name="T55" fmla="*/ 55 h 61"/>
                <a:gd name="T56" fmla="*/ 33 w 83"/>
                <a:gd name="T57" fmla="*/ 51 h 61"/>
                <a:gd name="T58" fmla="*/ 29 w 83"/>
                <a:gd name="T59" fmla="*/ 49 h 61"/>
                <a:gd name="T60" fmla="*/ 20 w 83"/>
                <a:gd name="T61" fmla="*/ 35 h 61"/>
                <a:gd name="T62" fmla="*/ 11 w 83"/>
                <a:gd name="T63" fmla="*/ 29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3" h="61">
                  <a:moveTo>
                    <a:pt x="11" y="29"/>
                  </a:moveTo>
                  <a:cubicBezTo>
                    <a:pt x="11" y="29"/>
                    <a:pt x="0" y="23"/>
                    <a:pt x="4" y="21"/>
                  </a:cubicBezTo>
                  <a:cubicBezTo>
                    <a:pt x="4" y="21"/>
                    <a:pt x="12" y="18"/>
                    <a:pt x="20" y="27"/>
                  </a:cubicBezTo>
                  <a:cubicBezTo>
                    <a:pt x="20" y="27"/>
                    <a:pt x="21" y="30"/>
                    <a:pt x="23" y="33"/>
                  </a:cubicBezTo>
                  <a:cubicBezTo>
                    <a:pt x="23" y="33"/>
                    <a:pt x="24" y="36"/>
                    <a:pt x="33" y="46"/>
                  </a:cubicBezTo>
                  <a:cubicBezTo>
                    <a:pt x="33" y="46"/>
                    <a:pt x="34" y="47"/>
                    <a:pt x="34" y="44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4" y="39"/>
                    <a:pt x="36" y="35"/>
                    <a:pt x="38" y="36"/>
                  </a:cubicBezTo>
                  <a:cubicBezTo>
                    <a:pt x="38" y="36"/>
                    <a:pt x="39" y="37"/>
                    <a:pt x="40" y="35"/>
                  </a:cubicBezTo>
                  <a:cubicBezTo>
                    <a:pt x="40" y="35"/>
                    <a:pt x="45" y="31"/>
                    <a:pt x="47" y="26"/>
                  </a:cubicBezTo>
                  <a:cubicBezTo>
                    <a:pt x="47" y="26"/>
                    <a:pt x="50" y="21"/>
                    <a:pt x="47" y="19"/>
                  </a:cubicBezTo>
                  <a:cubicBezTo>
                    <a:pt x="47" y="19"/>
                    <a:pt x="40" y="15"/>
                    <a:pt x="37" y="13"/>
                  </a:cubicBezTo>
                  <a:cubicBezTo>
                    <a:pt x="37" y="13"/>
                    <a:pt x="33" y="12"/>
                    <a:pt x="35" y="11"/>
                  </a:cubicBezTo>
                  <a:cubicBezTo>
                    <a:pt x="35" y="11"/>
                    <a:pt x="37" y="10"/>
                    <a:pt x="42" y="10"/>
                  </a:cubicBezTo>
                  <a:cubicBezTo>
                    <a:pt x="42" y="10"/>
                    <a:pt x="53" y="8"/>
                    <a:pt x="55" y="4"/>
                  </a:cubicBezTo>
                  <a:cubicBezTo>
                    <a:pt x="55" y="4"/>
                    <a:pt x="56" y="0"/>
                    <a:pt x="59" y="1"/>
                  </a:cubicBezTo>
                  <a:cubicBezTo>
                    <a:pt x="59" y="1"/>
                    <a:pt x="65" y="4"/>
                    <a:pt x="68" y="3"/>
                  </a:cubicBezTo>
                  <a:cubicBezTo>
                    <a:pt x="68" y="3"/>
                    <a:pt x="79" y="3"/>
                    <a:pt x="81" y="15"/>
                  </a:cubicBezTo>
                  <a:cubicBezTo>
                    <a:pt x="81" y="15"/>
                    <a:pt x="81" y="17"/>
                    <a:pt x="82" y="18"/>
                  </a:cubicBezTo>
                  <a:cubicBezTo>
                    <a:pt x="82" y="18"/>
                    <a:pt x="83" y="22"/>
                    <a:pt x="78" y="23"/>
                  </a:cubicBezTo>
                  <a:cubicBezTo>
                    <a:pt x="78" y="23"/>
                    <a:pt x="68" y="30"/>
                    <a:pt x="66" y="34"/>
                  </a:cubicBezTo>
                  <a:cubicBezTo>
                    <a:pt x="66" y="34"/>
                    <a:pt x="62" y="42"/>
                    <a:pt x="64" y="46"/>
                  </a:cubicBezTo>
                  <a:cubicBezTo>
                    <a:pt x="64" y="46"/>
                    <a:pt x="66" y="51"/>
                    <a:pt x="62" y="53"/>
                  </a:cubicBezTo>
                  <a:cubicBezTo>
                    <a:pt x="62" y="53"/>
                    <a:pt x="59" y="55"/>
                    <a:pt x="55" y="55"/>
                  </a:cubicBezTo>
                  <a:cubicBezTo>
                    <a:pt x="55" y="55"/>
                    <a:pt x="50" y="54"/>
                    <a:pt x="46" y="59"/>
                  </a:cubicBezTo>
                  <a:cubicBezTo>
                    <a:pt x="46" y="59"/>
                    <a:pt x="46" y="61"/>
                    <a:pt x="43" y="59"/>
                  </a:cubicBezTo>
                  <a:cubicBezTo>
                    <a:pt x="43" y="59"/>
                    <a:pt x="43" y="58"/>
                    <a:pt x="40" y="58"/>
                  </a:cubicBezTo>
                  <a:cubicBezTo>
                    <a:pt x="40" y="58"/>
                    <a:pt x="38" y="58"/>
                    <a:pt x="38" y="55"/>
                  </a:cubicBezTo>
                  <a:cubicBezTo>
                    <a:pt x="38" y="55"/>
                    <a:pt x="37" y="52"/>
                    <a:pt x="33" y="51"/>
                  </a:cubicBezTo>
                  <a:cubicBezTo>
                    <a:pt x="33" y="51"/>
                    <a:pt x="31" y="52"/>
                    <a:pt x="29" y="49"/>
                  </a:cubicBezTo>
                  <a:cubicBezTo>
                    <a:pt x="29" y="49"/>
                    <a:pt x="23" y="39"/>
                    <a:pt x="20" y="35"/>
                  </a:cubicBezTo>
                  <a:cubicBezTo>
                    <a:pt x="20" y="35"/>
                    <a:pt x="16" y="30"/>
                    <a:pt x="11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34" name="Freeform 20">
              <a:extLst>
                <a:ext uri="{FF2B5EF4-FFF2-40B4-BE49-F238E27FC236}">
                  <a16:creationId xmlns="" xmlns:a16="http://schemas.microsoft.com/office/drawing/2014/main" id="{DE132E6D-3AC6-7949-81A2-12BD6F6D8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2116"/>
              <a:ext cx="19" cy="97"/>
            </a:xfrm>
            <a:custGeom>
              <a:avLst/>
              <a:gdLst>
                <a:gd name="T0" fmla="*/ 10 w 10"/>
                <a:gd name="T1" fmla="*/ 50 h 50"/>
                <a:gd name="T2" fmla="*/ 6 w 10"/>
                <a:gd name="T3" fmla="*/ 50 h 50"/>
                <a:gd name="T4" fmla="*/ 0 w 10"/>
                <a:gd name="T5" fmla="*/ 25 h 50"/>
                <a:gd name="T6" fmla="*/ 6 w 10"/>
                <a:gd name="T7" fmla="*/ 0 h 50"/>
                <a:gd name="T8" fmla="*/ 10 w 10"/>
                <a:gd name="T9" fmla="*/ 0 h 50"/>
                <a:gd name="T10" fmla="*/ 4 w 10"/>
                <a:gd name="T11" fmla="*/ 25 h 50"/>
                <a:gd name="T12" fmla="*/ 10 w 10"/>
                <a:gd name="T13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0">
                  <a:moveTo>
                    <a:pt x="10" y="50"/>
                  </a:moveTo>
                  <a:cubicBezTo>
                    <a:pt x="6" y="50"/>
                    <a:pt x="6" y="50"/>
                    <a:pt x="6" y="50"/>
                  </a:cubicBezTo>
                  <a:cubicBezTo>
                    <a:pt x="2" y="43"/>
                    <a:pt x="0" y="35"/>
                    <a:pt x="0" y="25"/>
                  </a:cubicBezTo>
                  <a:cubicBezTo>
                    <a:pt x="0" y="15"/>
                    <a:pt x="2" y="7"/>
                    <a:pt x="6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8"/>
                    <a:pt x="4" y="16"/>
                    <a:pt x="4" y="25"/>
                  </a:cubicBezTo>
                  <a:cubicBezTo>
                    <a:pt x="4" y="35"/>
                    <a:pt x="6" y="43"/>
                    <a:pt x="10" y="5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35" name="Freeform 21">
              <a:extLst>
                <a:ext uri="{FF2B5EF4-FFF2-40B4-BE49-F238E27FC236}">
                  <a16:creationId xmlns="" xmlns:a16="http://schemas.microsoft.com/office/drawing/2014/main" id="{73858C08-8C80-434C-B883-495D8204A91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94" y="2116"/>
              <a:ext cx="95" cy="99"/>
            </a:xfrm>
            <a:custGeom>
              <a:avLst/>
              <a:gdLst>
                <a:gd name="T0" fmla="*/ 15 w 50"/>
                <a:gd name="T1" fmla="*/ 0 h 51"/>
                <a:gd name="T2" fmla="*/ 19 w 50"/>
                <a:gd name="T3" fmla="*/ 3 h 51"/>
                <a:gd name="T4" fmla="*/ 16 w 50"/>
                <a:gd name="T5" fmla="*/ 5 h 51"/>
                <a:gd name="T6" fmla="*/ 14 w 50"/>
                <a:gd name="T7" fmla="*/ 26 h 51"/>
                <a:gd name="T8" fmla="*/ 14 w 50"/>
                <a:gd name="T9" fmla="*/ 30 h 51"/>
                <a:gd name="T10" fmla="*/ 11 w 50"/>
                <a:gd name="T11" fmla="*/ 26 h 51"/>
                <a:gd name="T12" fmla="*/ 8 w 50"/>
                <a:gd name="T13" fmla="*/ 16 h 51"/>
                <a:gd name="T14" fmla="*/ 0 w 50"/>
                <a:gd name="T15" fmla="*/ 18 h 51"/>
                <a:gd name="T16" fmla="*/ 25 w 50"/>
                <a:gd name="T17" fmla="*/ 35 h 51"/>
                <a:gd name="T18" fmla="*/ 24 w 50"/>
                <a:gd name="T19" fmla="*/ 29 h 51"/>
                <a:gd name="T20" fmla="*/ 29 w 50"/>
                <a:gd name="T21" fmla="*/ 29 h 51"/>
                <a:gd name="T22" fmla="*/ 28 w 50"/>
                <a:gd name="T23" fmla="*/ 34 h 51"/>
                <a:gd name="T24" fmla="*/ 46 w 50"/>
                <a:gd name="T25" fmla="*/ 35 h 51"/>
                <a:gd name="T26" fmla="*/ 50 w 50"/>
                <a:gd name="T27" fmla="*/ 38 h 51"/>
                <a:gd name="T28" fmla="*/ 46 w 50"/>
                <a:gd name="T29" fmla="*/ 38 h 51"/>
                <a:gd name="T30" fmla="*/ 28 w 50"/>
                <a:gd name="T31" fmla="*/ 46 h 51"/>
                <a:gd name="T32" fmla="*/ 28 w 50"/>
                <a:gd name="T33" fmla="*/ 51 h 51"/>
                <a:gd name="T34" fmla="*/ 25 w 50"/>
                <a:gd name="T35" fmla="*/ 46 h 51"/>
                <a:gd name="T36" fmla="*/ 6 w 50"/>
                <a:gd name="T37" fmla="*/ 38 h 51"/>
                <a:gd name="T38" fmla="*/ 2 w 50"/>
                <a:gd name="T39" fmla="*/ 35 h 51"/>
                <a:gd name="T40" fmla="*/ 27 w 50"/>
                <a:gd name="T41" fmla="*/ 13 h 51"/>
                <a:gd name="T42" fmla="*/ 27 w 50"/>
                <a:gd name="T43" fmla="*/ 0 h 51"/>
                <a:gd name="T44" fmla="*/ 32 w 50"/>
                <a:gd name="T45" fmla="*/ 1 h 51"/>
                <a:gd name="T46" fmla="*/ 31 w 50"/>
                <a:gd name="T47" fmla="*/ 6 h 51"/>
                <a:gd name="T48" fmla="*/ 44 w 50"/>
                <a:gd name="T49" fmla="*/ 3 h 51"/>
                <a:gd name="T50" fmla="*/ 47 w 50"/>
                <a:gd name="T51" fmla="*/ 7 h 51"/>
                <a:gd name="T52" fmla="*/ 41 w 50"/>
                <a:gd name="T53" fmla="*/ 9 h 51"/>
                <a:gd name="T54" fmla="*/ 31 w 50"/>
                <a:gd name="T55" fmla="*/ 22 h 51"/>
                <a:gd name="T56" fmla="*/ 46 w 50"/>
                <a:gd name="T57" fmla="*/ 22 h 51"/>
                <a:gd name="T58" fmla="*/ 50 w 50"/>
                <a:gd name="T59" fmla="*/ 20 h 51"/>
                <a:gd name="T60" fmla="*/ 49 w 50"/>
                <a:gd name="T61" fmla="*/ 24 h 51"/>
                <a:gd name="T62" fmla="*/ 32 w 50"/>
                <a:gd name="T63" fmla="*/ 29 h 51"/>
                <a:gd name="T64" fmla="*/ 27 w 50"/>
                <a:gd name="T65" fmla="*/ 16 h 51"/>
                <a:gd name="T66" fmla="*/ 18 w 50"/>
                <a:gd name="T67" fmla="*/ 17 h 51"/>
                <a:gd name="T68" fmla="*/ 27 w 50"/>
                <a:gd name="T69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0" h="51">
                  <a:moveTo>
                    <a:pt x="0" y="18"/>
                  </a:moveTo>
                  <a:cubicBezTo>
                    <a:pt x="8" y="13"/>
                    <a:pt x="13" y="6"/>
                    <a:pt x="15" y="0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20" y="2"/>
                    <a:pt x="20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3"/>
                    <a:pt x="17" y="4"/>
                    <a:pt x="16" y="5"/>
                  </a:cubicBezTo>
                  <a:cubicBezTo>
                    <a:pt x="15" y="7"/>
                    <a:pt x="15" y="9"/>
                    <a:pt x="14" y="10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7"/>
                    <a:pt x="14" y="29"/>
                  </a:cubicBezTo>
                  <a:cubicBezTo>
                    <a:pt x="14" y="29"/>
                    <a:pt x="14" y="30"/>
                    <a:pt x="14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28"/>
                    <a:pt x="11" y="27"/>
                    <a:pt x="11" y="26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0" y="14"/>
                    <a:pt x="9" y="15"/>
                    <a:pt x="8" y="16"/>
                  </a:cubicBezTo>
                  <a:cubicBezTo>
                    <a:pt x="7" y="17"/>
                    <a:pt x="6" y="18"/>
                    <a:pt x="3" y="21"/>
                  </a:cubicBezTo>
                  <a:cubicBezTo>
                    <a:pt x="2" y="19"/>
                    <a:pt x="1" y="19"/>
                    <a:pt x="0" y="18"/>
                  </a:cubicBezTo>
                  <a:close/>
                  <a:moveTo>
                    <a:pt x="6" y="35"/>
                  </a:moveTo>
                  <a:cubicBezTo>
                    <a:pt x="25" y="35"/>
                    <a:pt x="25" y="35"/>
                    <a:pt x="25" y="35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25" y="33"/>
                    <a:pt x="24" y="31"/>
                    <a:pt x="24" y="29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8" y="30"/>
                    <a:pt x="28" y="32"/>
                    <a:pt x="28" y="34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46" y="35"/>
                    <a:pt x="46" y="35"/>
                    <a:pt x="46" y="35"/>
                  </a:cubicBezTo>
                  <a:cubicBezTo>
                    <a:pt x="47" y="35"/>
                    <a:pt x="48" y="35"/>
                    <a:pt x="50" y="35"/>
                  </a:cubicBezTo>
                  <a:cubicBezTo>
                    <a:pt x="50" y="38"/>
                    <a:pt x="50" y="38"/>
                    <a:pt x="50" y="38"/>
                  </a:cubicBezTo>
                  <a:cubicBezTo>
                    <a:pt x="50" y="38"/>
                    <a:pt x="49" y="38"/>
                    <a:pt x="48" y="38"/>
                  </a:cubicBezTo>
                  <a:cubicBezTo>
                    <a:pt x="48" y="38"/>
                    <a:pt x="47" y="38"/>
                    <a:pt x="46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7"/>
                    <a:pt x="28" y="48"/>
                    <a:pt x="28" y="49"/>
                  </a:cubicBezTo>
                  <a:cubicBezTo>
                    <a:pt x="28" y="50"/>
                    <a:pt x="28" y="50"/>
                    <a:pt x="28" y="51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4" y="48"/>
                    <a:pt x="25" y="47"/>
                    <a:pt x="25" y="46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5" y="38"/>
                    <a:pt x="3" y="38"/>
                    <a:pt x="2" y="38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5"/>
                    <a:pt x="4" y="35"/>
                    <a:pt x="6" y="35"/>
                  </a:cubicBezTo>
                  <a:close/>
                  <a:moveTo>
                    <a:pt x="27" y="13"/>
                  </a:move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3"/>
                    <a:pt x="27" y="0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2"/>
                    <a:pt x="31" y="3"/>
                    <a:pt x="31" y="6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6" y="9"/>
                    <a:pt x="40" y="6"/>
                    <a:pt x="44" y="3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8"/>
                    <a:pt x="46" y="8"/>
                    <a:pt x="46" y="8"/>
                  </a:cubicBezTo>
                  <a:cubicBezTo>
                    <a:pt x="44" y="8"/>
                    <a:pt x="42" y="9"/>
                    <a:pt x="41" y="9"/>
                  </a:cubicBezTo>
                  <a:cubicBezTo>
                    <a:pt x="39" y="11"/>
                    <a:pt x="36" y="13"/>
                    <a:pt x="31" y="15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0" y="25"/>
                    <a:pt x="32" y="26"/>
                    <a:pt x="38" y="26"/>
                  </a:cubicBezTo>
                  <a:cubicBezTo>
                    <a:pt x="43" y="26"/>
                    <a:pt x="46" y="25"/>
                    <a:pt x="46" y="22"/>
                  </a:cubicBezTo>
                  <a:cubicBezTo>
                    <a:pt x="46" y="21"/>
                    <a:pt x="46" y="20"/>
                    <a:pt x="46" y="19"/>
                  </a:cubicBezTo>
                  <a:cubicBezTo>
                    <a:pt x="48" y="20"/>
                    <a:pt x="49" y="20"/>
                    <a:pt x="50" y="20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50" y="22"/>
                    <a:pt x="50" y="23"/>
                    <a:pt x="49" y="24"/>
                  </a:cubicBezTo>
                  <a:cubicBezTo>
                    <a:pt x="48" y="27"/>
                    <a:pt x="45" y="29"/>
                    <a:pt x="40" y="29"/>
                  </a:cubicBezTo>
                  <a:cubicBezTo>
                    <a:pt x="35" y="29"/>
                    <a:pt x="33" y="29"/>
                    <a:pt x="32" y="29"/>
                  </a:cubicBezTo>
                  <a:cubicBezTo>
                    <a:pt x="29" y="28"/>
                    <a:pt x="27" y="27"/>
                    <a:pt x="27" y="24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5" y="17"/>
                    <a:pt x="22" y="18"/>
                    <a:pt x="20" y="19"/>
                  </a:cubicBezTo>
                  <a:cubicBezTo>
                    <a:pt x="19" y="19"/>
                    <a:pt x="18" y="18"/>
                    <a:pt x="18" y="17"/>
                  </a:cubicBezTo>
                  <a:cubicBezTo>
                    <a:pt x="17" y="17"/>
                    <a:pt x="17" y="16"/>
                    <a:pt x="17" y="16"/>
                  </a:cubicBezTo>
                  <a:cubicBezTo>
                    <a:pt x="20" y="16"/>
                    <a:pt x="23" y="15"/>
                    <a:pt x="27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36" name="Freeform 22">
              <a:extLst>
                <a:ext uri="{FF2B5EF4-FFF2-40B4-BE49-F238E27FC236}">
                  <a16:creationId xmlns="" xmlns:a16="http://schemas.microsoft.com/office/drawing/2014/main" id="{07AF7F19-2467-9D48-8F03-6ACDE7A0A0C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03" y="2115"/>
              <a:ext cx="93" cy="100"/>
            </a:xfrm>
            <a:custGeom>
              <a:avLst/>
              <a:gdLst>
                <a:gd name="T0" fmla="*/ 19 w 49"/>
                <a:gd name="T1" fmla="*/ 0 h 52"/>
                <a:gd name="T2" fmla="*/ 22 w 49"/>
                <a:gd name="T3" fmla="*/ 1 h 52"/>
                <a:gd name="T4" fmla="*/ 23 w 49"/>
                <a:gd name="T5" fmla="*/ 1 h 52"/>
                <a:gd name="T6" fmla="*/ 22 w 49"/>
                <a:gd name="T7" fmla="*/ 2 h 52"/>
                <a:gd name="T8" fmla="*/ 21 w 49"/>
                <a:gd name="T9" fmla="*/ 4 h 52"/>
                <a:gd name="T10" fmla="*/ 20 w 49"/>
                <a:gd name="T11" fmla="*/ 6 h 52"/>
                <a:gd name="T12" fmla="*/ 19 w 49"/>
                <a:gd name="T13" fmla="*/ 9 h 52"/>
                <a:gd name="T14" fmla="*/ 44 w 49"/>
                <a:gd name="T15" fmla="*/ 9 h 52"/>
                <a:gd name="T16" fmla="*/ 47 w 49"/>
                <a:gd name="T17" fmla="*/ 8 h 52"/>
                <a:gd name="T18" fmla="*/ 49 w 49"/>
                <a:gd name="T19" fmla="*/ 8 h 52"/>
                <a:gd name="T20" fmla="*/ 49 w 49"/>
                <a:gd name="T21" fmla="*/ 12 h 52"/>
                <a:gd name="T22" fmla="*/ 47 w 49"/>
                <a:gd name="T23" fmla="*/ 11 h 52"/>
                <a:gd name="T24" fmla="*/ 44 w 49"/>
                <a:gd name="T25" fmla="*/ 11 h 52"/>
                <a:gd name="T26" fmla="*/ 18 w 49"/>
                <a:gd name="T27" fmla="*/ 11 h 52"/>
                <a:gd name="T28" fmla="*/ 11 w 49"/>
                <a:gd name="T29" fmla="*/ 25 h 52"/>
                <a:gd name="T30" fmla="*/ 24 w 49"/>
                <a:gd name="T31" fmla="*/ 25 h 52"/>
                <a:gd name="T32" fmla="*/ 24 w 49"/>
                <a:gd name="T33" fmla="*/ 21 h 52"/>
                <a:gd name="T34" fmla="*/ 24 w 49"/>
                <a:gd name="T35" fmla="*/ 16 h 52"/>
                <a:gd name="T36" fmla="*/ 28 w 49"/>
                <a:gd name="T37" fmla="*/ 16 h 52"/>
                <a:gd name="T38" fmla="*/ 28 w 49"/>
                <a:gd name="T39" fmla="*/ 17 h 52"/>
                <a:gd name="T40" fmla="*/ 28 w 49"/>
                <a:gd name="T41" fmla="*/ 17 h 52"/>
                <a:gd name="T42" fmla="*/ 27 w 49"/>
                <a:gd name="T43" fmla="*/ 21 h 52"/>
                <a:gd name="T44" fmla="*/ 27 w 49"/>
                <a:gd name="T45" fmla="*/ 25 h 52"/>
                <a:gd name="T46" fmla="*/ 39 w 49"/>
                <a:gd name="T47" fmla="*/ 25 h 52"/>
                <a:gd name="T48" fmla="*/ 44 w 49"/>
                <a:gd name="T49" fmla="*/ 25 h 52"/>
                <a:gd name="T50" fmla="*/ 44 w 49"/>
                <a:gd name="T51" fmla="*/ 28 h 52"/>
                <a:gd name="T52" fmla="*/ 39 w 49"/>
                <a:gd name="T53" fmla="*/ 28 h 52"/>
                <a:gd name="T54" fmla="*/ 27 w 49"/>
                <a:gd name="T55" fmla="*/ 28 h 52"/>
                <a:gd name="T56" fmla="*/ 27 w 49"/>
                <a:gd name="T57" fmla="*/ 47 h 52"/>
                <a:gd name="T58" fmla="*/ 19 w 49"/>
                <a:gd name="T59" fmla="*/ 52 h 52"/>
                <a:gd name="T60" fmla="*/ 17 w 49"/>
                <a:gd name="T61" fmla="*/ 47 h 52"/>
                <a:gd name="T62" fmla="*/ 24 w 49"/>
                <a:gd name="T63" fmla="*/ 46 h 52"/>
                <a:gd name="T64" fmla="*/ 24 w 49"/>
                <a:gd name="T65" fmla="*/ 28 h 52"/>
                <a:gd name="T66" fmla="*/ 11 w 49"/>
                <a:gd name="T67" fmla="*/ 28 h 52"/>
                <a:gd name="T68" fmla="*/ 8 w 49"/>
                <a:gd name="T69" fmla="*/ 29 h 52"/>
                <a:gd name="T70" fmla="*/ 6 w 49"/>
                <a:gd name="T71" fmla="*/ 25 h 52"/>
                <a:gd name="T72" fmla="*/ 9 w 49"/>
                <a:gd name="T73" fmla="*/ 22 h 52"/>
                <a:gd name="T74" fmla="*/ 14 w 49"/>
                <a:gd name="T75" fmla="*/ 11 h 52"/>
                <a:gd name="T76" fmla="*/ 4 w 49"/>
                <a:gd name="T77" fmla="*/ 11 h 52"/>
                <a:gd name="T78" fmla="*/ 1 w 49"/>
                <a:gd name="T79" fmla="*/ 11 h 52"/>
                <a:gd name="T80" fmla="*/ 0 w 49"/>
                <a:gd name="T81" fmla="*/ 12 h 52"/>
                <a:gd name="T82" fmla="*/ 0 w 49"/>
                <a:gd name="T83" fmla="*/ 8 h 52"/>
                <a:gd name="T84" fmla="*/ 2 w 49"/>
                <a:gd name="T85" fmla="*/ 8 h 52"/>
                <a:gd name="T86" fmla="*/ 4 w 49"/>
                <a:gd name="T87" fmla="*/ 9 h 52"/>
                <a:gd name="T88" fmla="*/ 15 w 49"/>
                <a:gd name="T89" fmla="*/ 9 h 52"/>
                <a:gd name="T90" fmla="*/ 19 w 49"/>
                <a:gd name="T91" fmla="*/ 0 h 52"/>
                <a:gd name="T92" fmla="*/ 0 w 49"/>
                <a:gd name="T93" fmla="*/ 46 h 52"/>
                <a:gd name="T94" fmla="*/ 14 w 49"/>
                <a:gd name="T95" fmla="*/ 33 h 52"/>
                <a:gd name="T96" fmla="*/ 18 w 49"/>
                <a:gd name="T97" fmla="*/ 36 h 52"/>
                <a:gd name="T98" fmla="*/ 19 w 49"/>
                <a:gd name="T99" fmla="*/ 36 h 52"/>
                <a:gd name="T100" fmla="*/ 18 w 49"/>
                <a:gd name="T101" fmla="*/ 37 h 52"/>
                <a:gd name="T102" fmla="*/ 15 w 49"/>
                <a:gd name="T103" fmla="*/ 39 h 52"/>
                <a:gd name="T104" fmla="*/ 4 w 49"/>
                <a:gd name="T105" fmla="*/ 49 h 52"/>
                <a:gd name="T106" fmla="*/ 0 w 49"/>
                <a:gd name="T107" fmla="*/ 46 h 52"/>
                <a:gd name="T108" fmla="*/ 32 w 49"/>
                <a:gd name="T109" fmla="*/ 37 h 52"/>
                <a:gd name="T110" fmla="*/ 34 w 49"/>
                <a:gd name="T111" fmla="*/ 34 h 52"/>
                <a:gd name="T112" fmla="*/ 48 w 49"/>
                <a:gd name="T113" fmla="*/ 45 h 52"/>
                <a:gd name="T114" fmla="*/ 46 w 49"/>
                <a:gd name="T115" fmla="*/ 48 h 52"/>
                <a:gd name="T116" fmla="*/ 32 w 49"/>
                <a:gd name="T117" fmla="*/ 3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" h="52">
                  <a:moveTo>
                    <a:pt x="19" y="0"/>
                  </a:moveTo>
                  <a:cubicBezTo>
                    <a:pt x="22" y="1"/>
                    <a:pt x="22" y="1"/>
                    <a:pt x="22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23" y="2"/>
                    <a:pt x="22" y="2"/>
                  </a:cubicBezTo>
                  <a:cubicBezTo>
                    <a:pt x="22" y="2"/>
                    <a:pt x="21" y="3"/>
                    <a:pt x="21" y="4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20" y="7"/>
                    <a:pt x="19" y="8"/>
                    <a:pt x="19" y="9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5" y="9"/>
                    <a:pt x="46" y="8"/>
                    <a:pt x="47" y="8"/>
                  </a:cubicBezTo>
                  <a:cubicBezTo>
                    <a:pt x="48" y="8"/>
                    <a:pt x="49" y="8"/>
                    <a:pt x="49" y="8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49" y="12"/>
                    <a:pt x="48" y="12"/>
                    <a:pt x="47" y="11"/>
                  </a:cubicBezTo>
                  <a:cubicBezTo>
                    <a:pt x="46" y="11"/>
                    <a:pt x="45" y="11"/>
                    <a:pt x="44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6" y="15"/>
                    <a:pt x="14" y="19"/>
                    <a:pt x="11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19"/>
                    <a:pt x="24" y="17"/>
                    <a:pt x="24" y="16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8" y="16"/>
                    <a:pt x="28" y="16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7" y="17"/>
                    <a:pt x="27" y="19"/>
                    <a:pt x="27" y="21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40" y="25"/>
                    <a:pt x="42" y="25"/>
                    <a:pt x="44" y="25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2" y="28"/>
                    <a:pt x="41" y="28"/>
                    <a:pt x="39" y="28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8" y="50"/>
                    <a:pt x="25" y="51"/>
                    <a:pt x="19" y="52"/>
                  </a:cubicBezTo>
                  <a:cubicBezTo>
                    <a:pt x="18" y="50"/>
                    <a:pt x="18" y="49"/>
                    <a:pt x="17" y="47"/>
                  </a:cubicBezTo>
                  <a:cubicBezTo>
                    <a:pt x="22" y="48"/>
                    <a:pt x="25" y="48"/>
                    <a:pt x="24" y="46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0" y="28"/>
                    <a:pt x="9" y="28"/>
                    <a:pt x="8" y="29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7" y="25"/>
                    <a:pt x="8" y="24"/>
                    <a:pt x="9" y="22"/>
                  </a:cubicBezTo>
                  <a:cubicBezTo>
                    <a:pt x="11" y="19"/>
                    <a:pt x="12" y="16"/>
                    <a:pt x="1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3" y="11"/>
                    <a:pt x="1" y="11"/>
                  </a:cubicBezTo>
                  <a:cubicBezTo>
                    <a:pt x="1" y="12"/>
                    <a:pt x="0" y="12"/>
                    <a:pt x="0" y="12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1" y="8"/>
                    <a:pt x="2" y="8"/>
                  </a:cubicBezTo>
                  <a:cubicBezTo>
                    <a:pt x="3" y="8"/>
                    <a:pt x="4" y="9"/>
                    <a:pt x="4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7" y="6"/>
                    <a:pt x="18" y="3"/>
                    <a:pt x="19" y="0"/>
                  </a:cubicBezTo>
                  <a:close/>
                  <a:moveTo>
                    <a:pt x="0" y="46"/>
                  </a:moveTo>
                  <a:cubicBezTo>
                    <a:pt x="6" y="43"/>
                    <a:pt x="11" y="39"/>
                    <a:pt x="14" y="33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8" y="36"/>
                    <a:pt x="18" y="37"/>
                  </a:cubicBezTo>
                  <a:cubicBezTo>
                    <a:pt x="17" y="37"/>
                    <a:pt x="16" y="38"/>
                    <a:pt x="15" y="39"/>
                  </a:cubicBezTo>
                  <a:cubicBezTo>
                    <a:pt x="12" y="42"/>
                    <a:pt x="8" y="46"/>
                    <a:pt x="4" y="49"/>
                  </a:cubicBezTo>
                  <a:cubicBezTo>
                    <a:pt x="3" y="47"/>
                    <a:pt x="2" y="46"/>
                    <a:pt x="0" y="46"/>
                  </a:cubicBezTo>
                  <a:close/>
                  <a:moveTo>
                    <a:pt x="32" y="37"/>
                  </a:moveTo>
                  <a:cubicBezTo>
                    <a:pt x="34" y="34"/>
                    <a:pt x="34" y="34"/>
                    <a:pt x="34" y="34"/>
                  </a:cubicBezTo>
                  <a:cubicBezTo>
                    <a:pt x="39" y="37"/>
                    <a:pt x="44" y="41"/>
                    <a:pt x="48" y="45"/>
                  </a:cubicBezTo>
                  <a:cubicBezTo>
                    <a:pt x="46" y="48"/>
                    <a:pt x="46" y="48"/>
                    <a:pt x="46" y="48"/>
                  </a:cubicBezTo>
                  <a:cubicBezTo>
                    <a:pt x="41" y="44"/>
                    <a:pt x="37" y="40"/>
                    <a:pt x="32" y="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37" name="Freeform 23">
              <a:extLst>
                <a:ext uri="{FF2B5EF4-FFF2-40B4-BE49-F238E27FC236}">
                  <a16:creationId xmlns="" xmlns:a16="http://schemas.microsoft.com/office/drawing/2014/main" id="{AF93301E-BBBD-4241-96C6-F6D1E8CD1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2116"/>
              <a:ext cx="19" cy="97"/>
            </a:xfrm>
            <a:custGeom>
              <a:avLst/>
              <a:gdLst>
                <a:gd name="T0" fmla="*/ 0 w 10"/>
                <a:gd name="T1" fmla="*/ 0 h 50"/>
                <a:gd name="T2" fmla="*/ 4 w 10"/>
                <a:gd name="T3" fmla="*/ 0 h 50"/>
                <a:gd name="T4" fmla="*/ 10 w 10"/>
                <a:gd name="T5" fmla="*/ 25 h 50"/>
                <a:gd name="T6" fmla="*/ 4 w 10"/>
                <a:gd name="T7" fmla="*/ 50 h 50"/>
                <a:gd name="T8" fmla="*/ 0 w 10"/>
                <a:gd name="T9" fmla="*/ 50 h 50"/>
                <a:gd name="T10" fmla="*/ 6 w 10"/>
                <a:gd name="T11" fmla="*/ 25 h 50"/>
                <a:gd name="T12" fmla="*/ 0 w 10"/>
                <a:gd name="T1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0">
                  <a:moveTo>
                    <a:pt x="0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8" y="7"/>
                    <a:pt x="10" y="15"/>
                    <a:pt x="10" y="25"/>
                  </a:cubicBezTo>
                  <a:cubicBezTo>
                    <a:pt x="10" y="35"/>
                    <a:pt x="8" y="43"/>
                    <a:pt x="4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4" y="43"/>
                    <a:pt x="6" y="35"/>
                    <a:pt x="6" y="25"/>
                  </a:cubicBezTo>
                  <a:cubicBezTo>
                    <a:pt x="6" y="16"/>
                    <a:pt x="4" y="8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38" name="Freeform 24">
              <a:extLst>
                <a:ext uri="{FF2B5EF4-FFF2-40B4-BE49-F238E27FC236}">
                  <a16:creationId xmlns="" xmlns:a16="http://schemas.microsoft.com/office/drawing/2014/main" id="{AD1EB373-299F-C145-B217-15459E614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324"/>
              <a:ext cx="71" cy="75"/>
            </a:xfrm>
            <a:custGeom>
              <a:avLst/>
              <a:gdLst>
                <a:gd name="T0" fmla="*/ 35 w 37"/>
                <a:gd name="T1" fmla="*/ 0 h 39"/>
                <a:gd name="T2" fmla="*/ 36 w 37"/>
                <a:gd name="T3" fmla="*/ 13 h 39"/>
                <a:gd name="T4" fmla="*/ 35 w 37"/>
                <a:gd name="T5" fmla="*/ 13 h 39"/>
                <a:gd name="T6" fmla="*/ 30 w 37"/>
                <a:gd name="T7" fmla="*/ 5 h 39"/>
                <a:gd name="T8" fmla="*/ 21 w 37"/>
                <a:gd name="T9" fmla="*/ 2 h 39"/>
                <a:gd name="T10" fmla="*/ 14 w 37"/>
                <a:gd name="T11" fmla="*/ 4 h 39"/>
                <a:gd name="T12" fmla="*/ 9 w 37"/>
                <a:gd name="T13" fmla="*/ 10 h 39"/>
                <a:gd name="T14" fmla="*/ 7 w 37"/>
                <a:gd name="T15" fmla="*/ 20 h 39"/>
                <a:gd name="T16" fmla="*/ 9 w 37"/>
                <a:gd name="T17" fmla="*/ 29 h 39"/>
                <a:gd name="T18" fmla="*/ 14 w 37"/>
                <a:gd name="T19" fmla="*/ 35 h 39"/>
                <a:gd name="T20" fmla="*/ 22 w 37"/>
                <a:gd name="T21" fmla="*/ 37 h 39"/>
                <a:gd name="T22" fmla="*/ 29 w 37"/>
                <a:gd name="T23" fmla="*/ 35 h 39"/>
                <a:gd name="T24" fmla="*/ 36 w 37"/>
                <a:gd name="T25" fmla="*/ 29 h 39"/>
                <a:gd name="T26" fmla="*/ 37 w 37"/>
                <a:gd name="T27" fmla="*/ 30 h 39"/>
                <a:gd name="T28" fmla="*/ 30 w 37"/>
                <a:gd name="T29" fmla="*/ 37 h 39"/>
                <a:gd name="T30" fmla="*/ 20 w 37"/>
                <a:gd name="T31" fmla="*/ 39 h 39"/>
                <a:gd name="T32" fmla="*/ 4 w 37"/>
                <a:gd name="T33" fmla="*/ 32 h 39"/>
                <a:gd name="T34" fmla="*/ 0 w 37"/>
                <a:gd name="T35" fmla="*/ 20 h 39"/>
                <a:gd name="T36" fmla="*/ 3 w 37"/>
                <a:gd name="T37" fmla="*/ 10 h 39"/>
                <a:gd name="T38" fmla="*/ 10 w 37"/>
                <a:gd name="T39" fmla="*/ 3 h 39"/>
                <a:gd name="T40" fmla="*/ 21 w 37"/>
                <a:gd name="T41" fmla="*/ 0 h 39"/>
                <a:gd name="T42" fmla="*/ 30 w 37"/>
                <a:gd name="T43" fmla="*/ 2 h 39"/>
                <a:gd name="T44" fmla="*/ 31 w 37"/>
                <a:gd name="T45" fmla="*/ 3 h 39"/>
                <a:gd name="T46" fmla="*/ 33 w 37"/>
                <a:gd name="T47" fmla="*/ 2 h 39"/>
                <a:gd name="T48" fmla="*/ 34 w 37"/>
                <a:gd name="T49" fmla="*/ 0 h 39"/>
                <a:gd name="T50" fmla="*/ 35 w 37"/>
                <a:gd name="T5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7" h="39">
                  <a:moveTo>
                    <a:pt x="35" y="0"/>
                  </a:moveTo>
                  <a:cubicBezTo>
                    <a:pt x="36" y="13"/>
                    <a:pt x="36" y="13"/>
                    <a:pt x="36" y="13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9"/>
                    <a:pt x="32" y="6"/>
                    <a:pt x="30" y="5"/>
                  </a:cubicBezTo>
                  <a:cubicBezTo>
                    <a:pt x="27" y="3"/>
                    <a:pt x="25" y="2"/>
                    <a:pt x="21" y="2"/>
                  </a:cubicBezTo>
                  <a:cubicBezTo>
                    <a:pt x="19" y="2"/>
                    <a:pt x="16" y="3"/>
                    <a:pt x="14" y="4"/>
                  </a:cubicBezTo>
                  <a:cubicBezTo>
                    <a:pt x="12" y="5"/>
                    <a:pt x="10" y="7"/>
                    <a:pt x="9" y="10"/>
                  </a:cubicBezTo>
                  <a:cubicBezTo>
                    <a:pt x="7" y="13"/>
                    <a:pt x="7" y="16"/>
                    <a:pt x="7" y="20"/>
                  </a:cubicBezTo>
                  <a:cubicBezTo>
                    <a:pt x="7" y="24"/>
                    <a:pt x="7" y="27"/>
                    <a:pt x="9" y="29"/>
                  </a:cubicBezTo>
                  <a:cubicBezTo>
                    <a:pt x="10" y="32"/>
                    <a:pt x="12" y="33"/>
                    <a:pt x="14" y="35"/>
                  </a:cubicBezTo>
                  <a:cubicBezTo>
                    <a:pt x="16" y="36"/>
                    <a:pt x="19" y="37"/>
                    <a:pt x="22" y="37"/>
                  </a:cubicBezTo>
                  <a:cubicBezTo>
                    <a:pt x="25" y="37"/>
                    <a:pt x="27" y="36"/>
                    <a:pt x="29" y="35"/>
                  </a:cubicBezTo>
                  <a:cubicBezTo>
                    <a:pt x="31" y="34"/>
                    <a:pt x="34" y="32"/>
                    <a:pt x="36" y="29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5" y="33"/>
                    <a:pt x="32" y="35"/>
                    <a:pt x="30" y="37"/>
                  </a:cubicBezTo>
                  <a:cubicBezTo>
                    <a:pt x="27" y="38"/>
                    <a:pt x="24" y="39"/>
                    <a:pt x="20" y="39"/>
                  </a:cubicBezTo>
                  <a:cubicBezTo>
                    <a:pt x="13" y="39"/>
                    <a:pt x="8" y="37"/>
                    <a:pt x="4" y="32"/>
                  </a:cubicBezTo>
                  <a:cubicBezTo>
                    <a:pt x="1" y="29"/>
                    <a:pt x="0" y="25"/>
                    <a:pt x="0" y="20"/>
                  </a:cubicBezTo>
                  <a:cubicBezTo>
                    <a:pt x="0" y="17"/>
                    <a:pt x="1" y="13"/>
                    <a:pt x="3" y="10"/>
                  </a:cubicBezTo>
                  <a:cubicBezTo>
                    <a:pt x="4" y="7"/>
                    <a:pt x="7" y="5"/>
                    <a:pt x="10" y="3"/>
                  </a:cubicBezTo>
                  <a:cubicBezTo>
                    <a:pt x="13" y="1"/>
                    <a:pt x="17" y="0"/>
                    <a:pt x="21" y="0"/>
                  </a:cubicBezTo>
                  <a:cubicBezTo>
                    <a:pt x="24" y="0"/>
                    <a:pt x="27" y="1"/>
                    <a:pt x="30" y="2"/>
                  </a:cubicBezTo>
                  <a:cubicBezTo>
                    <a:pt x="30" y="3"/>
                    <a:pt x="31" y="3"/>
                    <a:pt x="31" y="3"/>
                  </a:cubicBezTo>
                  <a:cubicBezTo>
                    <a:pt x="32" y="3"/>
                    <a:pt x="32" y="3"/>
                    <a:pt x="33" y="2"/>
                  </a:cubicBezTo>
                  <a:cubicBezTo>
                    <a:pt x="33" y="2"/>
                    <a:pt x="34" y="1"/>
                    <a:pt x="34" y="0"/>
                  </a:cubicBezTo>
                  <a:lnTo>
                    <a:pt x="3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39" name="Freeform 25">
              <a:extLst>
                <a:ext uri="{FF2B5EF4-FFF2-40B4-BE49-F238E27FC236}">
                  <a16:creationId xmlns="" xmlns:a16="http://schemas.microsoft.com/office/drawing/2014/main" id="{7FBE9B76-93C0-354B-8073-AE5CF80F3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326"/>
              <a:ext cx="82" cy="71"/>
            </a:xfrm>
            <a:custGeom>
              <a:avLst/>
              <a:gdLst>
                <a:gd name="T0" fmla="*/ 12 w 43"/>
                <a:gd name="T1" fmla="*/ 17 h 37"/>
                <a:gd name="T2" fmla="*/ 31 w 43"/>
                <a:gd name="T3" fmla="*/ 17 h 37"/>
                <a:gd name="T4" fmla="*/ 31 w 43"/>
                <a:gd name="T5" fmla="*/ 7 h 37"/>
                <a:gd name="T6" fmla="*/ 31 w 43"/>
                <a:gd name="T7" fmla="*/ 3 h 37"/>
                <a:gd name="T8" fmla="*/ 30 w 43"/>
                <a:gd name="T9" fmla="*/ 2 h 37"/>
                <a:gd name="T10" fmla="*/ 27 w 43"/>
                <a:gd name="T11" fmla="*/ 1 h 37"/>
                <a:gd name="T12" fmla="*/ 25 w 43"/>
                <a:gd name="T13" fmla="*/ 1 h 37"/>
                <a:gd name="T14" fmla="*/ 25 w 43"/>
                <a:gd name="T15" fmla="*/ 0 h 37"/>
                <a:gd name="T16" fmla="*/ 43 w 43"/>
                <a:gd name="T17" fmla="*/ 0 h 37"/>
                <a:gd name="T18" fmla="*/ 43 w 43"/>
                <a:gd name="T19" fmla="*/ 1 h 37"/>
                <a:gd name="T20" fmla="*/ 42 w 43"/>
                <a:gd name="T21" fmla="*/ 1 h 37"/>
                <a:gd name="T22" fmla="*/ 39 w 43"/>
                <a:gd name="T23" fmla="*/ 2 h 37"/>
                <a:gd name="T24" fmla="*/ 37 w 43"/>
                <a:gd name="T25" fmla="*/ 3 h 37"/>
                <a:gd name="T26" fmla="*/ 37 w 43"/>
                <a:gd name="T27" fmla="*/ 7 h 37"/>
                <a:gd name="T28" fmla="*/ 37 w 43"/>
                <a:gd name="T29" fmla="*/ 31 h 37"/>
                <a:gd name="T30" fmla="*/ 37 w 43"/>
                <a:gd name="T31" fmla="*/ 34 h 37"/>
                <a:gd name="T32" fmla="*/ 39 w 43"/>
                <a:gd name="T33" fmla="*/ 36 h 37"/>
                <a:gd name="T34" fmla="*/ 42 w 43"/>
                <a:gd name="T35" fmla="*/ 36 h 37"/>
                <a:gd name="T36" fmla="*/ 43 w 43"/>
                <a:gd name="T37" fmla="*/ 36 h 37"/>
                <a:gd name="T38" fmla="*/ 43 w 43"/>
                <a:gd name="T39" fmla="*/ 37 h 37"/>
                <a:gd name="T40" fmla="*/ 25 w 43"/>
                <a:gd name="T41" fmla="*/ 37 h 37"/>
                <a:gd name="T42" fmla="*/ 25 w 43"/>
                <a:gd name="T43" fmla="*/ 36 h 37"/>
                <a:gd name="T44" fmla="*/ 27 w 43"/>
                <a:gd name="T45" fmla="*/ 36 h 37"/>
                <a:gd name="T46" fmla="*/ 31 w 43"/>
                <a:gd name="T47" fmla="*/ 35 h 37"/>
                <a:gd name="T48" fmla="*/ 31 w 43"/>
                <a:gd name="T49" fmla="*/ 31 h 37"/>
                <a:gd name="T50" fmla="*/ 31 w 43"/>
                <a:gd name="T51" fmla="*/ 19 h 37"/>
                <a:gd name="T52" fmla="*/ 12 w 43"/>
                <a:gd name="T53" fmla="*/ 19 h 37"/>
                <a:gd name="T54" fmla="*/ 12 w 43"/>
                <a:gd name="T55" fmla="*/ 31 h 37"/>
                <a:gd name="T56" fmla="*/ 13 w 43"/>
                <a:gd name="T57" fmla="*/ 34 h 37"/>
                <a:gd name="T58" fmla="*/ 14 w 43"/>
                <a:gd name="T59" fmla="*/ 36 h 37"/>
                <a:gd name="T60" fmla="*/ 17 w 43"/>
                <a:gd name="T61" fmla="*/ 36 h 37"/>
                <a:gd name="T62" fmla="*/ 18 w 43"/>
                <a:gd name="T63" fmla="*/ 36 h 37"/>
                <a:gd name="T64" fmla="*/ 18 w 43"/>
                <a:gd name="T65" fmla="*/ 37 h 37"/>
                <a:gd name="T66" fmla="*/ 0 w 43"/>
                <a:gd name="T67" fmla="*/ 37 h 37"/>
                <a:gd name="T68" fmla="*/ 0 w 43"/>
                <a:gd name="T69" fmla="*/ 36 h 37"/>
                <a:gd name="T70" fmla="*/ 2 w 43"/>
                <a:gd name="T71" fmla="*/ 36 h 37"/>
                <a:gd name="T72" fmla="*/ 6 w 43"/>
                <a:gd name="T73" fmla="*/ 35 h 37"/>
                <a:gd name="T74" fmla="*/ 6 w 43"/>
                <a:gd name="T75" fmla="*/ 31 h 37"/>
                <a:gd name="T76" fmla="*/ 6 w 43"/>
                <a:gd name="T77" fmla="*/ 7 h 37"/>
                <a:gd name="T78" fmla="*/ 6 w 43"/>
                <a:gd name="T79" fmla="*/ 3 h 37"/>
                <a:gd name="T80" fmla="*/ 5 w 43"/>
                <a:gd name="T81" fmla="*/ 2 h 37"/>
                <a:gd name="T82" fmla="*/ 2 w 43"/>
                <a:gd name="T83" fmla="*/ 1 h 37"/>
                <a:gd name="T84" fmla="*/ 0 w 43"/>
                <a:gd name="T85" fmla="*/ 1 h 37"/>
                <a:gd name="T86" fmla="*/ 0 w 43"/>
                <a:gd name="T87" fmla="*/ 0 h 37"/>
                <a:gd name="T88" fmla="*/ 18 w 43"/>
                <a:gd name="T89" fmla="*/ 0 h 37"/>
                <a:gd name="T90" fmla="*/ 18 w 43"/>
                <a:gd name="T91" fmla="*/ 1 h 37"/>
                <a:gd name="T92" fmla="*/ 17 w 43"/>
                <a:gd name="T93" fmla="*/ 1 h 37"/>
                <a:gd name="T94" fmla="*/ 14 w 43"/>
                <a:gd name="T95" fmla="*/ 2 h 37"/>
                <a:gd name="T96" fmla="*/ 13 w 43"/>
                <a:gd name="T97" fmla="*/ 3 h 37"/>
                <a:gd name="T98" fmla="*/ 12 w 43"/>
                <a:gd name="T99" fmla="*/ 7 h 37"/>
                <a:gd name="T100" fmla="*/ 12 w 43"/>
                <a:gd name="T101" fmla="*/ 1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3" h="37">
                  <a:moveTo>
                    <a:pt x="12" y="17"/>
                  </a:moveTo>
                  <a:cubicBezTo>
                    <a:pt x="31" y="17"/>
                    <a:pt x="31" y="17"/>
                    <a:pt x="31" y="17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1" y="5"/>
                    <a:pt x="31" y="3"/>
                    <a:pt x="31" y="3"/>
                  </a:cubicBezTo>
                  <a:cubicBezTo>
                    <a:pt x="31" y="2"/>
                    <a:pt x="30" y="2"/>
                    <a:pt x="30" y="2"/>
                  </a:cubicBezTo>
                  <a:cubicBezTo>
                    <a:pt x="29" y="1"/>
                    <a:pt x="28" y="1"/>
                    <a:pt x="27" y="1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1"/>
                    <a:pt x="40" y="1"/>
                    <a:pt x="39" y="2"/>
                  </a:cubicBezTo>
                  <a:cubicBezTo>
                    <a:pt x="38" y="2"/>
                    <a:pt x="38" y="2"/>
                    <a:pt x="37" y="3"/>
                  </a:cubicBezTo>
                  <a:cubicBezTo>
                    <a:pt x="37" y="4"/>
                    <a:pt x="37" y="5"/>
                    <a:pt x="37" y="7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7" y="33"/>
                    <a:pt x="37" y="34"/>
                    <a:pt x="37" y="34"/>
                  </a:cubicBezTo>
                  <a:cubicBezTo>
                    <a:pt x="38" y="35"/>
                    <a:pt x="38" y="35"/>
                    <a:pt x="39" y="36"/>
                  </a:cubicBezTo>
                  <a:cubicBezTo>
                    <a:pt x="40" y="36"/>
                    <a:pt x="41" y="36"/>
                    <a:pt x="42" y="36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5" y="36"/>
                    <a:pt x="25" y="36"/>
                    <a:pt x="25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9" y="36"/>
                    <a:pt x="30" y="36"/>
                    <a:pt x="31" y="35"/>
                  </a:cubicBezTo>
                  <a:cubicBezTo>
                    <a:pt x="31" y="34"/>
                    <a:pt x="31" y="33"/>
                    <a:pt x="31" y="31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3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6" y="36"/>
                    <a:pt x="17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3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5" y="1"/>
                    <a:pt x="14" y="2"/>
                  </a:cubicBezTo>
                  <a:cubicBezTo>
                    <a:pt x="13" y="2"/>
                    <a:pt x="13" y="2"/>
                    <a:pt x="13" y="3"/>
                  </a:cubicBezTo>
                  <a:cubicBezTo>
                    <a:pt x="12" y="4"/>
                    <a:pt x="12" y="5"/>
                    <a:pt x="12" y="7"/>
                  </a:cubicBezTo>
                  <a:lnTo>
                    <a:pt x="1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40" name="Freeform 26">
              <a:extLst>
                <a:ext uri="{FF2B5EF4-FFF2-40B4-BE49-F238E27FC236}">
                  <a16:creationId xmlns="" xmlns:a16="http://schemas.microsoft.com/office/drawing/2014/main" id="{E6C2372E-9F4B-9549-AEA8-F1CAE9209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5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4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3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3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5"/>
                    <a:pt x="13" y="35"/>
                    <a:pt x="13" y="36"/>
                  </a:cubicBezTo>
                  <a:cubicBezTo>
                    <a:pt x="14" y="36"/>
                    <a:pt x="15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41" name="Freeform 27">
              <a:extLst>
                <a:ext uri="{FF2B5EF4-FFF2-40B4-BE49-F238E27FC236}">
                  <a16:creationId xmlns="" xmlns:a16="http://schemas.microsoft.com/office/drawing/2014/main" id="{257740C2-E946-5448-B034-B8F937887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2326"/>
              <a:ext cx="86" cy="73"/>
            </a:xfrm>
            <a:custGeom>
              <a:avLst/>
              <a:gdLst>
                <a:gd name="T0" fmla="*/ 0 w 45"/>
                <a:gd name="T1" fmla="*/ 0 h 38"/>
                <a:gd name="T2" fmla="*/ 11 w 45"/>
                <a:gd name="T3" fmla="*/ 0 h 38"/>
                <a:gd name="T4" fmla="*/ 36 w 45"/>
                <a:gd name="T5" fmla="*/ 28 h 38"/>
                <a:gd name="T6" fmla="*/ 36 w 45"/>
                <a:gd name="T7" fmla="*/ 6 h 38"/>
                <a:gd name="T8" fmla="*/ 35 w 45"/>
                <a:gd name="T9" fmla="*/ 2 h 38"/>
                <a:gd name="T10" fmla="*/ 32 w 45"/>
                <a:gd name="T11" fmla="*/ 1 h 38"/>
                <a:gd name="T12" fmla="*/ 30 w 45"/>
                <a:gd name="T13" fmla="*/ 1 h 38"/>
                <a:gd name="T14" fmla="*/ 30 w 45"/>
                <a:gd name="T15" fmla="*/ 0 h 38"/>
                <a:gd name="T16" fmla="*/ 45 w 45"/>
                <a:gd name="T17" fmla="*/ 0 h 38"/>
                <a:gd name="T18" fmla="*/ 45 w 45"/>
                <a:gd name="T19" fmla="*/ 1 h 38"/>
                <a:gd name="T20" fmla="*/ 43 w 45"/>
                <a:gd name="T21" fmla="*/ 1 h 38"/>
                <a:gd name="T22" fmla="*/ 39 w 45"/>
                <a:gd name="T23" fmla="*/ 2 h 38"/>
                <a:gd name="T24" fmla="*/ 39 w 45"/>
                <a:gd name="T25" fmla="*/ 6 h 38"/>
                <a:gd name="T26" fmla="*/ 39 w 45"/>
                <a:gd name="T27" fmla="*/ 38 h 38"/>
                <a:gd name="T28" fmla="*/ 38 w 45"/>
                <a:gd name="T29" fmla="*/ 38 h 38"/>
                <a:gd name="T30" fmla="*/ 11 w 45"/>
                <a:gd name="T31" fmla="*/ 8 h 38"/>
                <a:gd name="T32" fmla="*/ 11 w 45"/>
                <a:gd name="T33" fmla="*/ 31 h 38"/>
                <a:gd name="T34" fmla="*/ 11 w 45"/>
                <a:gd name="T35" fmla="*/ 35 h 38"/>
                <a:gd name="T36" fmla="*/ 15 w 45"/>
                <a:gd name="T37" fmla="*/ 36 h 38"/>
                <a:gd name="T38" fmla="*/ 16 w 45"/>
                <a:gd name="T39" fmla="*/ 36 h 38"/>
                <a:gd name="T40" fmla="*/ 16 w 45"/>
                <a:gd name="T41" fmla="*/ 37 h 38"/>
                <a:gd name="T42" fmla="*/ 2 w 45"/>
                <a:gd name="T43" fmla="*/ 37 h 38"/>
                <a:gd name="T44" fmla="*/ 2 w 45"/>
                <a:gd name="T45" fmla="*/ 36 h 38"/>
                <a:gd name="T46" fmla="*/ 3 w 45"/>
                <a:gd name="T47" fmla="*/ 36 h 38"/>
                <a:gd name="T48" fmla="*/ 7 w 45"/>
                <a:gd name="T49" fmla="*/ 35 h 38"/>
                <a:gd name="T50" fmla="*/ 8 w 45"/>
                <a:gd name="T51" fmla="*/ 31 h 38"/>
                <a:gd name="T52" fmla="*/ 8 w 45"/>
                <a:gd name="T53" fmla="*/ 5 h 38"/>
                <a:gd name="T54" fmla="*/ 5 w 45"/>
                <a:gd name="T55" fmla="*/ 2 h 38"/>
                <a:gd name="T56" fmla="*/ 2 w 45"/>
                <a:gd name="T57" fmla="*/ 1 h 38"/>
                <a:gd name="T58" fmla="*/ 0 w 45"/>
                <a:gd name="T59" fmla="*/ 1 h 38"/>
                <a:gd name="T60" fmla="*/ 0 w 45"/>
                <a:gd name="T6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" h="38">
                  <a:moveTo>
                    <a:pt x="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4"/>
                    <a:pt x="36" y="3"/>
                    <a:pt x="35" y="2"/>
                  </a:cubicBezTo>
                  <a:cubicBezTo>
                    <a:pt x="34" y="1"/>
                    <a:pt x="33" y="1"/>
                    <a:pt x="32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1" y="1"/>
                    <a:pt x="40" y="2"/>
                    <a:pt x="39" y="2"/>
                  </a:cubicBezTo>
                  <a:cubicBezTo>
                    <a:pt x="39" y="3"/>
                    <a:pt x="39" y="4"/>
                    <a:pt x="39" y="6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1" y="35"/>
                    <a:pt x="11" y="35"/>
                  </a:cubicBezTo>
                  <a:cubicBezTo>
                    <a:pt x="12" y="36"/>
                    <a:pt x="13" y="36"/>
                    <a:pt x="15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5" y="36"/>
                    <a:pt x="6" y="36"/>
                    <a:pt x="7" y="35"/>
                  </a:cubicBezTo>
                  <a:cubicBezTo>
                    <a:pt x="8" y="34"/>
                    <a:pt x="8" y="33"/>
                    <a:pt x="8" y="3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4" y="2"/>
                    <a:pt x="4" y="2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42" name="Freeform 28">
              <a:extLst>
                <a:ext uri="{FF2B5EF4-FFF2-40B4-BE49-F238E27FC236}">
                  <a16:creationId xmlns="" xmlns:a16="http://schemas.microsoft.com/office/drawing/2014/main" id="{CA248575-ABE3-4140-9D3C-03D424DB49F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38" y="2324"/>
              <a:ext cx="84" cy="73"/>
            </a:xfrm>
            <a:custGeom>
              <a:avLst/>
              <a:gdLst>
                <a:gd name="T0" fmla="*/ 28 w 44"/>
                <a:gd name="T1" fmla="*/ 26 h 38"/>
                <a:gd name="T2" fmla="*/ 12 w 44"/>
                <a:gd name="T3" fmla="*/ 26 h 38"/>
                <a:gd name="T4" fmla="*/ 9 w 44"/>
                <a:gd name="T5" fmla="*/ 32 h 38"/>
                <a:gd name="T6" fmla="*/ 8 w 44"/>
                <a:gd name="T7" fmla="*/ 35 h 38"/>
                <a:gd name="T8" fmla="*/ 9 w 44"/>
                <a:gd name="T9" fmla="*/ 37 h 38"/>
                <a:gd name="T10" fmla="*/ 13 w 44"/>
                <a:gd name="T11" fmla="*/ 37 h 38"/>
                <a:gd name="T12" fmla="*/ 13 w 44"/>
                <a:gd name="T13" fmla="*/ 38 h 38"/>
                <a:gd name="T14" fmla="*/ 0 w 44"/>
                <a:gd name="T15" fmla="*/ 38 h 38"/>
                <a:gd name="T16" fmla="*/ 0 w 44"/>
                <a:gd name="T17" fmla="*/ 37 h 38"/>
                <a:gd name="T18" fmla="*/ 4 w 44"/>
                <a:gd name="T19" fmla="*/ 36 h 38"/>
                <a:gd name="T20" fmla="*/ 7 w 44"/>
                <a:gd name="T21" fmla="*/ 31 h 38"/>
                <a:gd name="T22" fmla="*/ 22 w 44"/>
                <a:gd name="T23" fmla="*/ 0 h 38"/>
                <a:gd name="T24" fmla="*/ 23 w 44"/>
                <a:gd name="T25" fmla="*/ 0 h 38"/>
                <a:gd name="T26" fmla="*/ 37 w 44"/>
                <a:gd name="T27" fmla="*/ 31 h 38"/>
                <a:gd name="T28" fmla="*/ 40 w 44"/>
                <a:gd name="T29" fmla="*/ 36 h 38"/>
                <a:gd name="T30" fmla="*/ 44 w 44"/>
                <a:gd name="T31" fmla="*/ 37 h 38"/>
                <a:gd name="T32" fmla="*/ 44 w 44"/>
                <a:gd name="T33" fmla="*/ 38 h 38"/>
                <a:gd name="T34" fmla="*/ 28 w 44"/>
                <a:gd name="T35" fmla="*/ 38 h 38"/>
                <a:gd name="T36" fmla="*/ 28 w 44"/>
                <a:gd name="T37" fmla="*/ 37 h 38"/>
                <a:gd name="T38" fmla="*/ 31 w 44"/>
                <a:gd name="T39" fmla="*/ 37 h 38"/>
                <a:gd name="T40" fmla="*/ 32 w 44"/>
                <a:gd name="T41" fmla="*/ 35 h 38"/>
                <a:gd name="T42" fmla="*/ 31 w 44"/>
                <a:gd name="T43" fmla="*/ 31 h 38"/>
                <a:gd name="T44" fmla="*/ 28 w 44"/>
                <a:gd name="T45" fmla="*/ 26 h 38"/>
                <a:gd name="T46" fmla="*/ 27 w 44"/>
                <a:gd name="T47" fmla="*/ 24 h 38"/>
                <a:gd name="T48" fmla="*/ 20 w 44"/>
                <a:gd name="T49" fmla="*/ 9 h 38"/>
                <a:gd name="T50" fmla="*/ 13 w 44"/>
                <a:gd name="T51" fmla="*/ 24 h 38"/>
                <a:gd name="T52" fmla="*/ 27 w 44"/>
                <a:gd name="T53" fmla="*/ 2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4" h="38">
                  <a:moveTo>
                    <a:pt x="28" y="26"/>
                  </a:moveTo>
                  <a:cubicBezTo>
                    <a:pt x="12" y="26"/>
                    <a:pt x="12" y="26"/>
                    <a:pt x="12" y="26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9" y="33"/>
                    <a:pt x="8" y="34"/>
                    <a:pt x="8" y="35"/>
                  </a:cubicBezTo>
                  <a:cubicBezTo>
                    <a:pt x="8" y="36"/>
                    <a:pt x="9" y="36"/>
                    <a:pt x="9" y="37"/>
                  </a:cubicBezTo>
                  <a:cubicBezTo>
                    <a:pt x="10" y="37"/>
                    <a:pt x="11" y="37"/>
                    <a:pt x="13" y="37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2" y="37"/>
                    <a:pt x="3" y="37"/>
                    <a:pt x="4" y="36"/>
                  </a:cubicBezTo>
                  <a:cubicBezTo>
                    <a:pt x="5" y="35"/>
                    <a:pt x="6" y="34"/>
                    <a:pt x="7" y="3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8" y="34"/>
                    <a:pt x="39" y="35"/>
                    <a:pt x="40" y="36"/>
                  </a:cubicBezTo>
                  <a:cubicBezTo>
                    <a:pt x="41" y="37"/>
                    <a:pt x="42" y="37"/>
                    <a:pt x="44" y="37"/>
                  </a:cubicBezTo>
                  <a:cubicBezTo>
                    <a:pt x="44" y="38"/>
                    <a:pt x="44" y="38"/>
                    <a:pt x="44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29" y="37"/>
                    <a:pt x="31" y="37"/>
                    <a:pt x="31" y="37"/>
                  </a:cubicBezTo>
                  <a:cubicBezTo>
                    <a:pt x="32" y="36"/>
                    <a:pt x="32" y="36"/>
                    <a:pt x="32" y="35"/>
                  </a:cubicBezTo>
                  <a:cubicBezTo>
                    <a:pt x="32" y="34"/>
                    <a:pt x="32" y="33"/>
                    <a:pt x="31" y="31"/>
                  </a:cubicBezTo>
                  <a:lnTo>
                    <a:pt x="28" y="26"/>
                  </a:lnTo>
                  <a:close/>
                  <a:moveTo>
                    <a:pt x="27" y="24"/>
                  </a:moveTo>
                  <a:cubicBezTo>
                    <a:pt x="20" y="9"/>
                    <a:pt x="20" y="9"/>
                    <a:pt x="20" y="9"/>
                  </a:cubicBezTo>
                  <a:cubicBezTo>
                    <a:pt x="13" y="24"/>
                    <a:pt x="13" y="24"/>
                    <a:pt x="13" y="24"/>
                  </a:cubicBezTo>
                  <a:lnTo>
                    <a:pt x="27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43" name="Freeform 29">
              <a:extLst>
                <a:ext uri="{FF2B5EF4-FFF2-40B4-BE49-F238E27FC236}">
                  <a16:creationId xmlns="" xmlns:a16="http://schemas.microsoft.com/office/drawing/2014/main" id="{C4B78282-F35F-E54E-89F8-6D18CE9CF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326"/>
              <a:ext cx="84" cy="73"/>
            </a:xfrm>
            <a:custGeom>
              <a:avLst/>
              <a:gdLst>
                <a:gd name="T0" fmla="*/ 29 w 44"/>
                <a:gd name="T1" fmla="*/ 1 h 38"/>
                <a:gd name="T2" fmla="*/ 29 w 44"/>
                <a:gd name="T3" fmla="*/ 0 h 38"/>
                <a:gd name="T4" fmla="*/ 44 w 44"/>
                <a:gd name="T5" fmla="*/ 0 h 38"/>
                <a:gd name="T6" fmla="*/ 44 w 44"/>
                <a:gd name="T7" fmla="*/ 1 h 38"/>
                <a:gd name="T8" fmla="*/ 42 w 44"/>
                <a:gd name="T9" fmla="*/ 1 h 38"/>
                <a:gd name="T10" fmla="*/ 38 w 44"/>
                <a:gd name="T11" fmla="*/ 3 h 38"/>
                <a:gd name="T12" fmla="*/ 38 w 44"/>
                <a:gd name="T13" fmla="*/ 7 h 38"/>
                <a:gd name="T14" fmla="*/ 38 w 44"/>
                <a:gd name="T15" fmla="*/ 22 h 38"/>
                <a:gd name="T16" fmla="*/ 36 w 44"/>
                <a:gd name="T17" fmla="*/ 31 h 38"/>
                <a:gd name="T18" fmla="*/ 32 w 44"/>
                <a:gd name="T19" fmla="*/ 36 h 38"/>
                <a:gd name="T20" fmla="*/ 22 w 44"/>
                <a:gd name="T21" fmla="*/ 38 h 38"/>
                <a:gd name="T22" fmla="*/ 12 w 44"/>
                <a:gd name="T23" fmla="*/ 36 h 38"/>
                <a:gd name="T24" fmla="*/ 7 w 44"/>
                <a:gd name="T25" fmla="*/ 30 h 38"/>
                <a:gd name="T26" fmla="*/ 6 w 44"/>
                <a:gd name="T27" fmla="*/ 21 h 38"/>
                <a:gd name="T28" fmla="*/ 6 w 44"/>
                <a:gd name="T29" fmla="*/ 7 h 38"/>
                <a:gd name="T30" fmla="*/ 5 w 44"/>
                <a:gd name="T31" fmla="*/ 2 h 38"/>
                <a:gd name="T32" fmla="*/ 1 w 44"/>
                <a:gd name="T33" fmla="*/ 1 h 38"/>
                <a:gd name="T34" fmla="*/ 0 w 44"/>
                <a:gd name="T35" fmla="*/ 1 h 38"/>
                <a:gd name="T36" fmla="*/ 0 w 44"/>
                <a:gd name="T37" fmla="*/ 0 h 38"/>
                <a:gd name="T38" fmla="*/ 18 w 44"/>
                <a:gd name="T39" fmla="*/ 0 h 38"/>
                <a:gd name="T40" fmla="*/ 18 w 44"/>
                <a:gd name="T41" fmla="*/ 1 h 38"/>
                <a:gd name="T42" fmla="*/ 16 w 44"/>
                <a:gd name="T43" fmla="*/ 1 h 38"/>
                <a:gd name="T44" fmla="*/ 12 w 44"/>
                <a:gd name="T45" fmla="*/ 3 h 38"/>
                <a:gd name="T46" fmla="*/ 12 w 44"/>
                <a:gd name="T47" fmla="*/ 7 h 38"/>
                <a:gd name="T48" fmla="*/ 12 w 44"/>
                <a:gd name="T49" fmla="*/ 23 h 38"/>
                <a:gd name="T50" fmla="*/ 12 w 44"/>
                <a:gd name="T51" fmla="*/ 28 h 38"/>
                <a:gd name="T52" fmla="*/ 14 w 44"/>
                <a:gd name="T53" fmla="*/ 32 h 38"/>
                <a:gd name="T54" fmla="*/ 17 w 44"/>
                <a:gd name="T55" fmla="*/ 35 h 38"/>
                <a:gd name="T56" fmla="*/ 22 w 44"/>
                <a:gd name="T57" fmla="*/ 36 h 38"/>
                <a:gd name="T58" fmla="*/ 29 w 44"/>
                <a:gd name="T59" fmla="*/ 34 h 38"/>
                <a:gd name="T60" fmla="*/ 34 w 44"/>
                <a:gd name="T61" fmla="*/ 30 h 38"/>
                <a:gd name="T62" fmla="*/ 35 w 44"/>
                <a:gd name="T63" fmla="*/ 22 h 38"/>
                <a:gd name="T64" fmla="*/ 35 w 44"/>
                <a:gd name="T65" fmla="*/ 7 h 38"/>
                <a:gd name="T66" fmla="*/ 34 w 44"/>
                <a:gd name="T67" fmla="*/ 2 h 38"/>
                <a:gd name="T68" fmla="*/ 31 w 44"/>
                <a:gd name="T69" fmla="*/ 1 h 38"/>
                <a:gd name="T70" fmla="*/ 29 w 44"/>
                <a:gd name="T71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38">
                  <a:moveTo>
                    <a:pt x="29" y="1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0" y="1"/>
                    <a:pt x="39" y="2"/>
                    <a:pt x="38" y="3"/>
                  </a:cubicBezTo>
                  <a:cubicBezTo>
                    <a:pt x="38" y="3"/>
                    <a:pt x="38" y="5"/>
                    <a:pt x="38" y="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6"/>
                    <a:pt x="37" y="29"/>
                    <a:pt x="36" y="31"/>
                  </a:cubicBezTo>
                  <a:cubicBezTo>
                    <a:pt x="36" y="33"/>
                    <a:pt x="34" y="34"/>
                    <a:pt x="32" y="36"/>
                  </a:cubicBezTo>
                  <a:cubicBezTo>
                    <a:pt x="29" y="37"/>
                    <a:pt x="26" y="38"/>
                    <a:pt x="22" y="38"/>
                  </a:cubicBezTo>
                  <a:cubicBezTo>
                    <a:pt x="17" y="38"/>
                    <a:pt x="14" y="37"/>
                    <a:pt x="12" y="36"/>
                  </a:cubicBezTo>
                  <a:cubicBezTo>
                    <a:pt x="9" y="35"/>
                    <a:pt x="8" y="33"/>
                    <a:pt x="7" y="30"/>
                  </a:cubicBezTo>
                  <a:cubicBezTo>
                    <a:pt x="6" y="29"/>
                    <a:pt x="6" y="26"/>
                    <a:pt x="6" y="2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4" y="1"/>
                    <a:pt x="13" y="2"/>
                    <a:pt x="12" y="3"/>
                  </a:cubicBezTo>
                  <a:cubicBezTo>
                    <a:pt x="12" y="3"/>
                    <a:pt x="12" y="5"/>
                    <a:pt x="12" y="7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6"/>
                    <a:pt x="12" y="28"/>
                  </a:cubicBezTo>
                  <a:cubicBezTo>
                    <a:pt x="12" y="30"/>
                    <a:pt x="13" y="31"/>
                    <a:pt x="14" y="32"/>
                  </a:cubicBezTo>
                  <a:cubicBezTo>
                    <a:pt x="14" y="33"/>
                    <a:pt x="15" y="34"/>
                    <a:pt x="17" y="35"/>
                  </a:cubicBezTo>
                  <a:cubicBezTo>
                    <a:pt x="18" y="35"/>
                    <a:pt x="20" y="36"/>
                    <a:pt x="22" y="36"/>
                  </a:cubicBezTo>
                  <a:cubicBezTo>
                    <a:pt x="25" y="36"/>
                    <a:pt x="27" y="35"/>
                    <a:pt x="29" y="34"/>
                  </a:cubicBezTo>
                  <a:cubicBezTo>
                    <a:pt x="32" y="33"/>
                    <a:pt x="33" y="32"/>
                    <a:pt x="34" y="30"/>
                  </a:cubicBezTo>
                  <a:cubicBezTo>
                    <a:pt x="35" y="28"/>
                    <a:pt x="35" y="26"/>
                    <a:pt x="35" y="22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4"/>
                    <a:pt x="35" y="3"/>
                    <a:pt x="34" y="2"/>
                  </a:cubicBezTo>
                  <a:cubicBezTo>
                    <a:pt x="33" y="1"/>
                    <a:pt x="32" y="1"/>
                    <a:pt x="31" y="1"/>
                  </a:cubicBezTo>
                  <a:lnTo>
                    <a:pt x="2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44" name="Freeform 30">
              <a:extLst>
                <a:ext uri="{FF2B5EF4-FFF2-40B4-BE49-F238E27FC236}">
                  <a16:creationId xmlns="" xmlns:a16="http://schemas.microsoft.com/office/drawing/2014/main" id="{46702820-1510-7F43-A513-E57DF3740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2326"/>
              <a:ext cx="85" cy="73"/>
            </a:xfrm>
            <a:custGeom>
              <a:avLst/>
              <a:gdLst>
                <a:gd name="T0" fmla="*/ 0 w 45"/>
                <a:gd name="T1" fmla="*/ 0 h 38"/>
                <a:gd name="T2" fmla="*/ 11 w 45"/>
                <a:gd name="T3" fmla="*/ 0 h 38"/>
                <a:gd name="T4" fmla="*/ 36 w 45"/>
                <a:gd name="T5" fmla="*/ 28 h 38"/>
                <a:gd name="T6" fmla="*/ 36 w 45"/>
                <a:gd name="T7" fmla="*/ 6 h 38"/>
                <a:gd name="T8" fmla="*/ 35 w 45"/>
                <a:gd name="T9" fmla="*/ 2 h 38"/>
                <a:gd name="T10" fmla="*/ 32 w 45"/>
                <a:gd name="T11" fmla="*/ 1 h 38"/>
                <a:gd name="T12" fmla="*/ 30 w 45"/>
                <a:gd name="T13" fmla="*/ 1 h 38"/>
                <a:gd name="T14" fmla="*/ 30 w 45"/>
                <a:gd name="T15" fmla="*/ 0 h 38"/>
                <a:gd name="T16" fmla="*/ 45 w 45"/>
                <a:gd name="T17" fmla="*/ 0 h 38"/>
                <a:gd name="T18" fmla="*/ 45 w 45"/>
                <a:gd name="T19" fmla="*/ 1 h 38"/>
                <a:gd name="T20" fmla="*/ 43 w 45"/>
                <a:gd name="T21" fmla="*/ 1 h 38"/>
                <a:gd name="T22" fmla="*/ 39 w 45"/>
                <a:gd name="T23" fmla="*/ 2 h 38"/>
                <a:gd name="T24" fmla="*/ 39 w 45"/>
                <a:gd name="T25" fmla="*/ 6 h 38"/>
                <a:gd name="T26" fmla="*/ 39 w 45"/>
                <a:gd name="T27" fmla="*/ 38 h 38"/>
                <a:gd name="T28" fmla="*/ 38 w 45"/>
                <a:gd name="T29" fmla="*/ 38 h 38"/>
                <a:gd name="T30" fmla="*/ 10 w 45"/>
                <a:gd name="T31" fmla="*/ 8 h 38"/>
                <a:gd name="T32" fmla="*/ 10 w 45"/>
                <a:gd name="T33" fmla="*/ 31 h 38"/>
                <a:gd name="T34" fmla="*/ 11 w 45"/>
                <a:gd name="T35" fmla="*/ 35 h 38"/>
                <a:gd name="T36" fmla="*/ 15 w 45"/>
                <a:gd name="T37" fmla="*/ 36 h 38"/>
                <a:gd name="T38" fmla="*/ 16 w 45"/>
                <a:gd name="T39" fmla="*/ 36 h 38"/>
                <a:gd name="T40" fmla="*/ 16 w 45"/>
                <a:gd name="T41" fmla="*/ 37 h 38"/>
                <a:gd name="T42" fmla="*/ 2 w 45"/>
                <a:gd name="T43" fmla="*/ 37 h 38"/>
                <a:gd name="T44" fmla="*/ 2 w 45"/>
                <a:gd name="T45" fmla="*/ 36 h 38"/>
                <a:gd name="T46" fmla="*/ 3 w 45"/>
                <a:gd name="T47" fmla="*/ 36 h 38"/>
                <a:gd name="T48" fmla="*/ 7 w 45"/>
                <a:gd name="T49" fmla="*/ 35 h 38"/>
                <a:gd name="T50" fmla="*/ 8 w 45"/>
                <a:gd name="T51" fmla="*/ 31 h 38"/>
                <a:gd name="T52" fmla="*/ 8 w 45"/>
                <a:gd name="T53" fmla="*/ 5 h 38"/>
                <a:gd name="T54" fmla="*/ 5 w 45"/>
                <a:gd name="T55" fmla="*/ 2 h 38"/>
                <a:gd name="T56" fmla="*/ 2 w 45"/>
                <a:gd name="T57" fmla="*/ 1 h 38"/>
                <a:gd name="T58" fmla="*/ 0 w 45"/>
                <a:gd name="T59" fmla="*/ 1 h 38"/>
                <a:gd name="T60" fmla="*/ 0 w 45"/>
                <a:gd name="T6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" h="38">
                  <a:moveTo>
                    <a:pt x="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4"/>
                    <a:pt x="36" y="3"/>
                    <a:pt x="35" y="2"/>
                  </a:cubicBezTo>
                  <a:cubicBezTo>
                    <a:pt x="34" y="1"/>
                    <a:pt x="33" y="1"/>
                    <a:pt x="32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1" y="1"/>
                    <a:pt x="40" y="2"/>
                    <a:pt x="39" y="2"/>
                  </a:cubicBezTo>
                  <a:cubicBezTo>
                    <a:pt x="39" y="3"/>
                    <a:pt x="39" y="4"/>
                    <a:pt x="39" y="6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3"/>
                    <a:pt x="11" y="35"/>
                    <a:pt x="11" y="35"/>
                  </a:cubicBezTo>
                  <a:cubicBezTo>
                    <a:pt x="12" y="36"/>
                    <a:pt x="13" y="36"/>
                    <a:pt x="15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5" y="36"/>
                    <a:pt x="6" y="36"/>
                    <a:pt x="7" y="35"/>
                  </a:cubicBezTo>
                  <a:cubicBezTo>
                    <a:pt x="8" y="34"/>
                    <a:pt x="8" y="33"/>
                    <a:pt x="8" y="3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4" y="2"/>
                    <a:pt x="4" y="2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45" name="Freeform 31">
              <a:extLst>
                <a:ext uri="{FF2B5EF4-FFF2-40B4-BE49-F238E27FC236}">
                  <a16:creationId xmlns="" xmlns:a16="http://schemas.microsoft.com/office/drawing/2014/main" id="{B112CFEB-155A-EA4E-A90D-401C2525C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5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5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4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5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46" name="Freeform 32">
              <a:extLst>
                <a:ext uri="{FF2B5EF4-FFF2-40B4-BE49-F238E27FC236}">
                  <a16:creationId xmlns="" xmlns:a16="http://schemas.microsoft.com/office/drawing/2014/main" id="{B2EFB11D-7AAC-5546-A18A-2955DE9C1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2326"/>
              <a:ext cx="84" cy="73"/>
            </a:xfrm>
            <a:custGeom>
              <a:avLst/>
              <a:gdLst>
                <a:gd name="T0" fmla="*/ 44 w 44"/>
                <a:gd name="T1" fmla="*/ 0 h 38"/>
                <a:gd name="T2" fmla="*/ 44 w 44"/>
                <a:gd name="T3" fmla="*/ 1 h 38"/>
                <a:gd name="T4" fmla="*/ 41 w 44"/>
                <a:gd name="T5" fmla="*/ 2 h 38"/>
                <a:gd name="T6" fmla="*/ 38 w 44"/>
                <a:gd name="T7" fmla="*/ 6 h 38"/>
                <a:gd name="T8" fmla="*/ 23 w 44"/>
                <a:gd name="T9" fmla="*/ 38 h 38"/>
                <a:gd name="T10" fmla="*/ 22 w 44"/>
                <a:gd name="T11" fmla="*/ 38 h 38"/>
                <a:gd name="T12" fmla="*/ 7 w 44"/>
                <a:gd name="T13" fmla="*/ 6 h 38"/>
                <a:gd name="T14" fmla="*/ 5 w 44"/>
                <a:gd name="T15" fmla="*/ 3 h 38"/>
                <a:gd name="T16" fmla="*/ 3 w 44"/>
                <a:gd name="T17" fmla="*/ 2 h 38"/>
                <a:gd name="T18" fmla="*/ 0 w 44"/>
                <a:gd name="T19" fmla="*/ 1 h 38"/>
                <a:gd name="T20" fmla="*/ 0 w 44"/>
                <a:gd name="T21" fmla="*/ 0 h 38"/>
                <a:gd name="T22" fmla="*/ 17 w 44"/>
                <a:gd name="T23" fmla="*/ 0 h 38"/>
                <a:gd name="T24" fmla="*/ 17 w 44"/>
                <a:gd name="T25" fmla="*/ 1 h 38"/>
                <a:gd name="T26" fmla="*/ 13 w 44"/>
                <a:gd name="T27" fmla="*/ 2 h 38"/>
                <a:gd name="T28" fmla="*/ 13 w 44"/>
                <a:gd name="T29" fmla="*/ 4 h 38"/>
                <a:gd name="T30" fmla="*/ 14 w 44"/>
                <a:gd name="T31" fmla="*/ 8 h 38"/>
                <a:gd name="T32" fmla="*/ 24 w 44"/>
                <a:gd name="T33" fmla="*/ 30 h 38"/>
                <a:gd name="T34" fmla="*/ 34 w 44"/>
                <a:gd name="T35" fmla="*/ 8 h 38"/>
                <a:gd name="T36" fmla="*/ 36 w 44"/>
                <a:gd name="T37" fmla="*/ 4 h 38"/>
                <a:gd name="T38" fmla="*/ 35 w 44"/>
                <a:gd name="T39" fmla="*/ 2 h 38"/>
                <a:gd name="T40" fmla="*/ 32 w 44"/>
                <a:gd name="T41" fmla="*/ 1 h 38"/>
                <a:gd name="T42" fmla="*/ 31 w 44"/>
                <a:gd name="T43" fmla="*/ 1 h 38"/>
                <a:gd name="T44" fmla="*/ 31 w 44"/>
                <a:gd name="T45" fmla="*/ 0 h 38"/>
                <a:gd name="T46" fmla="*/ 44 w 44"/>
                <a:gd name="T4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4" h="38">
                  <a:moveTo>
                    <a:pt x="44" y="0"/>
                  </a:move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1" y="2"/>
                    <a:pt x="41" y="2"/>
                  </a:cubicBezTo>
                  <a:cubicBezTo>
                    <a:pt x="39" y="3"/>
                    <a:pt x="39" y="5"/>
                    <a:pt x="38" y="6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4"/>
                    <a:pt x="5" y="3"/>
                    <a:pt x="5" y="3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3" y="1"/>
                    <a:pt x="2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3" y="2"/>
                    <a:pt x="13" y="3"/>
                    <a:pt x="13" y="4"/>
                  </a:cubicBezTo>
                  <a:cubicBezTo>
                    <a:pt x="13" y="4"/>
                    <a:pt x="13" y="6"/>
                    <a:pt x="14" y="8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5" y="6"/>
                    <a:pt x="36" y="5"/>
                    <a:pt x="36" y="4"/>
                  </a:cubicBezTo>
                  <a:cubicBezTo>
                    <a:pt x="36" y="3"/>
                    <a:pt x="35" y="3"/>
                    <a:pt x="35" y="2"/>
                  </a:cubicBezTo>
                  <a:cubicBezTo>
                    <a:pt x="34" y="2"/>
                    <a:pt x="33" y="1"/>
                    <a:pt x="32" y="1"/>
                  </a:cubicBezTo>
                  <a:cubicBezTo>
                    <a:pt x="32" y="1"/>
                    <a:pt x="31" y="1"/>
                    <a:pt x="31" y="1"/>
                  </a:cubicBezTo>
                  <a:cubicBezTo>
                    <a:pt x="31" y="0"/>
                    <a:pt x="31" y="0"/>
                    <a:pt x="31" y="0"/>
                  </a:cubicBezTo>
                  <a:lnTo>
                    <a:pt x="4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47" name="Freeform 33">
              <a:extLst>
                <a:ext uri="{FF2B5EF4-FFF2-40B4-BE49-F238E27FC236}">
                  <a16:creationId xmlns="" xmlns:a16="http://schemas.microsoft.com/office/drawing/2014/main" id="{A1BDEF09-7A56-2145-B3CC-CC01F04CF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326"/>
              <a:ext cx="66" cy="71"/>
            </a:xfrm>
            <a:custGeom>
              <a:avLst/>
              <a:gdLst>
                <a:gd name="T0" fmla="*/ 12 w 35"/>
                <a:gd name="T1" fmla="*/ 2 h 37"/>
                <a:gd name="T2" fmla="*/ 12 w 35"/>
                <a:gd name="T3" fmla="*/ 17 h 37"/>
                <a:gd name="T4" fmla="*/ 21 w 35"/>
                <a:gd name="T5" fmla="*/ 17 h 37"/>
                <a:gd name="T6" fmla="*/ 26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7 w 35"/>
                <a:gd name="T17" fmla="*/ 21 h 37"/>
                <a:gd name="T18" fmla="*/ 25 w 35"/>
                <a:gd name="T19" fmla="*/ 19 h 37"/>
                <a:gd name="T20" fmla="*/ 21 w 35"/>
                <a:gd name="T21" fmla="*/ 19 h 37"/>
                <a:gd name="T22" fmla="*/ 12 w 35"/>
                <a:gd name="T23" fmla="*/ 19 h 37"/>
                <a:gd name="T24" fmla="*/ 12 w 35"/>
                <a:gd name="T25" fmla="*/ 31 h 37"/>
                <a:gd name="T26" fmla="*/ 12 w 35"/>
                <a:gd name="T27" fmla="*/ 34 h 37"/>
                <a:gd name="T28" fmla="*/ 13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2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2 w 35"/>
                <a:gd name="T49" fmla="*/ 36 h 37"/>
                <a:gd name="T50" fmla="*/ 4 w 35"/>
                <a:gd name="T51" fmla="*/ 36 h 37"/>
                <a:gd name="T52" fmla="*/ 6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2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2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30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2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7"/>
                    <a:pt x="25" y="16"/>
                    <a:pt x="26" y="16"/>
                  </a:cubicBezTo>
                  <a:cubicBezTo>
                    <a:pt x="27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3"/>
                    <a:pt x="27" y="21"/>
                    <a:pt x="27" y="21"/>
                  </a:cubicBezTo>
                  <a:cubicBezTo>
                    <a:pt x="26" y="20"/>
                    <a:pt x="26" y="20"/>
                    <a:pt x="25" y="19"/>
                  </a:cubicBezTo>
                  <a:cubicBezTo>
                    <a:pt x="24" y="19"/>
                    <a:pt x="23" y="19"/>
                    <a:pt x="2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4"/>
                    <a:pt x="13" y="35"/>
                    <a:pt x="13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5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2" y="32"/>
                    <a:pt x="33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4" y="36"/>
                    <a:pt x="4" y="36"/>
                  </a:cubicBezTo>
                  <a:cubicBezTo>
                    <a:pt x="5" y="35"/>
                    <a:pt x="6" y="35"/>
                    <a:pt x="6" y="34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6"/>
                    <a:pt x="30" y="5"/>
                    <a:pt x="30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7" y="2"/>
                    <a:pt x="25" y="2"/>
                    <a:pt x="23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48" name="Freeform 34">
              <a:extLst>
                <a:ext uri="{FF2B5EF4-FFF2-40B4-BE49-F238E27FC236}">
                  <a16:creationId xmlns="" xmlns:a16="http://schemas.microsoft.com/office/drawing/2014/main" id="{02F720E2-0D09-9C49-AB0E-38596217E04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07" y="2326"/>
              <a:ext cx="78" cy="71"/>
            </a:xfrm>
            <a:custGeom>
              <a:avLst/>
              <a:gdLst>
                <a:gd name="T0" fmla="*/ 41 w 41"/>
                <a:gd name="T1" fmla="*/ 37 h 37"/>
                <a:gd name="T2" fmla="*/ 30 w 41"/>
                <a:gd name="T3" fmla="*/ 37 h 37"/>
                <a:gd name="T4" fmla="*/ 16 w 41"/>
                <a:gd name="T5" fmla="*/ 20 h 37"/>
                <a:gd name="T6" fmla="*/ 14 w 41"/>
                <a:gd name="T7" fmla="*/ 20 h 37"/>
                <a:gd name="T8" fmla="*/ 13 w 41"/>
                <a:gd name="T9" fmla="*/ 20 h 37"/>
                <a:gd name="T10" fmla="*/ 12 w 41"/>
                <a:gd name="T11" fmla="*/ 20 h 37"/>
                <a:gd name="T12" fmla="*/ 12 w 41"/>
                <a:gd name="T13" fmla="*/ 31 h 37"/>
                <a:gd name="T14" fmla="*/ 13 w 41"/>
                <a:gd name="T15" fmla="*/ 35 h 37"/>
                <a:gd name="T16" fmla="*/ 16 w 41"/>
                <a:gd name="T17" fmla="*/ 36 h 37"/>
                <a:gd name="T18" fmla="*/ 18 w 41"/>
                <a:gd name="T19" fmla="*/ 36 h 37"/>
                <a:gd name="T20" fmla="*/ 18 w 41"/>
                <a:gd name="T21" fmla="*/ 37 h 37"/>
                <a:gd name="T22" fmla="*/ 0 w 41"/>
                <a:gd name="T23" fmla="*/ 37 h 37"/>
                <a:gd name="T24" fmla="*/ 0 w 41"/>
                <a:gd name="T25" fmla="*/ 36 h 37"/>
                <a:gd name="T26" fmla="*/ 2 w 41"/>
                <a:gd name="T27" fmla="*/ 36 h 37"/>
                <a:gd name="T28" fmla="*/ 6 w 41"/>
                <a:gd name="T29" fmla="*/ 35 h 37"/>
                <a:gd name="T30" fmla="*/ 6 w 41"/>
                <a:gd name="T31" fmla="*/ 31 h 37"/>
                <a:gd name="T32" fmla="*/ 6 w 41"/>
                <a:gd name="T33" fmla="*/ 7 h 37"/>
                <a:gd name="T34" fmla="*/ 5 w 41"/>
                <a:gd name="T35" fmla="*/ 2 h 37"/>
                <a:gd name="T36" fmla="*/ 2 w 41"/>
                <a:gd name="T37" fmla="*/ 1 h 37"/>
                <a:gd name="T38" fmla="*/ 0 w 41"/>
                <a:gd name="T39" fmla="*/ 1 h 37"/>
                <a:gd name="T40" fmla="*/ 0 w 41"/>
                <a:gd name="T41" fmla="*/ 0 h 37"/>
                <a:gd name="T42" fmla="*/ 15 w 41"/>
                <a:gd name="T43" fmla="*/ 0 h 37"/>
                <a:gd name="T44" fmla="*/ 25 w 41"/>
                <a:gd name="T45" fmla="*/ 1 h 37"/>
                <a:gd name="T46" fmla="*/ 30 w 41"/>
                <a:gd name="T47" fmla="*/ 4 h 37"/>
                <a:gd name="T48" fmla="*/ 32 w 41"/>
                <a:gd name="T49" fmla="*/ 10 h 37"/>
                <a:gd name="T50" fmla="*/ 30 w 41"/>
                <a:gd name="T51" fmla="*/ 16 h 37"/>
                <a:gd name="T52" fmla="*/ 22 w 41"/>
                <a:gd name="T53" fmla="*/ 19 h 37"/>
                <a:gd name="T54" fmla="*/ 31 w 41"/>
                <a:gd name="T55" fmla="*/ 30 h 37"/>
                <a:gd name="T56" fmla="*/ 36 w 41"/>
                <a:gd name="T57" fmla="*/ 35 h 37"/>
                <a:gd name="T58" fmla="*/ 41 w 41"/>
                <a:gd name="T59" fmla="*/ 36 h 37"/>
                <a:gd name="T60" fmla="*/ 41 w 41"/>
                <a:gd name="T61" fmla="*/ 37 h 37"/>
                <a:gd name="T62" fmla="*/ 12 w 41"/>
                <a:gd name="T63" fmla="*/ 18 h 37"/>
                <a:gd name="T64" fmla="*/ 13 w 41"/>
                <a:gd name="T65" fmla="*/ 18 h 37"/>
                <a:gd name="T66" fmla="*/ 14 w 41"/>
                <a:gd name="T67" fmla="*/ 18 h 37"/>
                <a:gd name="T68" fmla="*/ 23 w 41"/>
                <a:gd name="T69" fmla="*/ 16 h 37"/>
                <a:gd name="T70" fmla="*/ 26 w 41"/>
                <a:gd name="T71" fmla="*/ 10 h 37"/>
                <a:gd name="T72" fmla="*/ 23 w 41"/>
                <a:gd name="T73" fmla="*/ 4 h 37"/>
                <a:gd name="T74" fmla="*/ 17 w 41"/>
                <a:gd name="T75" fmla="*/ 2 h 37"/>
                <a:gd name="T76" fmla="*/ 12 w 41"/>
                <a:gd name="T77" fmla="*/ 3 h 37"/>
                <a:gd name="T78" fmla="*/ 12 w 41"/>
                <a:gd name="T79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1" h="37">
                  <a:moveTo>
                    <a:pt x="41" y="37"/>
                  </a:moveTo>
                  <a:cubicBezTo>
                    <a:pt x="30" y="37"/>
                    <a:pt x="30" y="37"/>
                    <a:pt x="30" y="37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20"/>
                    <a:pt x="14" y="20"/>
                    <a:pt x="14" y="20"/>
                  </a:cubicBezTo>
                  <a:cubicBezTo>
                    <a:pt x="14" y="20"/>
                    <a:pt x="13" y="20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5"/>
                    <a:pt x="13" y="35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20" y="0"/>
                    <a:pt x="23" y="0"/>
                    <a:pt x="25" y="1"/>
                  </a:cubicBezTo>
                  <a:cubicBezTo>
                    <a:pt x="27" y="1"/>
                    <a:pt x="29" y="3"/>
                    <a:pt x="30" y="4"/>
                  </a:cubicBezTo>
                  <a:cubicBezTo>
                    <a:pt x="32" y="6"/>
                    <a:pt x="32" y="7"/>
                    <a:pt x="32" y="10"/>
                  </a:cubicBezTo>
                  <a:cubicBezTo>
                    <a:pt x="32" y="12"/>
                    <a:pt x="32" y="14"/>
                    <a:pt x="30" y="16"/>
                  </a:cubicBezTo>
                  <a:cubicBezTo>
                    <a:pt x="28" y="17"/>
                    <a:pt x="26" y="18"/>
                    <a:pt x="22" y="1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3" y="32"/>
                    <a:pt x="34" y="34"/>
                    <a:pt x="36" y="35"/>
                  </a:cubicBezTo>
                  <a:cubicBezTo>
                    <a:pt x="37" y="36"/>
                    <a:pt x="39" y="36"/>
                    <a:pt x="41" y="36"/>
                  </a:cubicBezTo>
                  <a:lnTo>
                    <a:pt x="41" y="37"/>
                  </a:lnTo>
                  <a:close/>
                  <a:moveTo>
                    <a:pt x="12" y="18"/>
                  </a:moveTo>
                  <a:cubicBezTo>
                    <a:pt x="12" y="18"/>
                    <a:pt x="13" y="18"/>
                    <a:pt x="13" y="18"/>
                  </a:cubicBezTo>
                  <a:cubicBezTo>
                    <a:pt x="13" y="18"/>
                    <a:pt x="14" y="18"/>
                    <a:pt x="14" y="18"/>
                  </a:cubicBezTo>
                  <a:cubicBezTo>
                    <a:pt x="18" y="18"/>
                    <a:pt x="21" y="17"/>
                    <a:pt x="23" y="16"/>
                  </a:cubicBezTo>
                  <a:cubicBezTo>
                    <a:pt x="25" y="14"/>
                    <a:pt x="26" y="12"/>
                    <a:pt x="26" y="10"/>
                  </a:cubicBezTo>
                  <a:cubicBezTo>
                    <a:pt x="26" y="8"/>
                    <a:pt x="25" y="6"/>
                    <a:pt x="23" y="4"/>
                  </a:cubicBezTo>
                  <a:cubicBezTo>
                    <a:pt x="22" y="3"/>
                    <a:pt x="19" y="2"/>
                    <a:pt x="17" y="2"/>
                  </a:cubicBezTo>
                  <a:cubicBezTo>
                    <a:pt x="16" y="2"/>
                    <a:pt x="14" y="2"/>
                    <a:pt x="12" y="3"/>
                  </a:cubicBezTo>
                  <a:lnTo>
                    <a:pt x="1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49" name="Freeform 35">
              <a:extLst>
                <a:ext uri="{FF2B5EF4-FFF2-40B4-BE49-F238E27FC236}">
                  <a16:creationId xmlns="" xmlns:a16="http://schemas.microsoft.com/office/drawing/2014/main" id="{01779253-5557-3E44-AFBE-86083B3A1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2324"/>
              <a:ext cx="52" cy="75"/>
            </a:xfrm>
            <a:custGeom>
              <a:avLst/>
              <a:gdLst>
                <a:gd name="T0" fmla="*/ 24 w 27"/>
                <a:gd name="T1" fmla="*/ 0 h 39"/>
                <a:gd name="T2" fmla="*/ 24 w 27"/>
                <a:gd name="T3" fmla="*/ 13 h 39"/>
                <a:gd name="T4" fmla="*/ 23 w 27"/>
                <a:gd name="T5" fmla="*/ 13 h 39"/>
                <a:gd name="T6" fmla="*/ 21 w 27"/>
                <a:gd name="T7" fmla="*/ 7 h 39"/>
                <a:gd name="T8" fmla="*/ 17 w 27"/>
                <a:gd name="T9" fmla="*/ 4 h 39"/>
                <a:gd name="T10" fmla="*/ 12 w 27"/>
                <a:gd name="T11" fmla="*/ 2 h 39"/>
                <a:gd name="T12" fmla="*/ 7 w 27"/>
                <a:gd name="T13" fmla="*/ 4 h 39"/>
                <a:gd name="T14" fmla="*/ 5 w 27"/>
                <a:gd name="T15" fmla="*/ 8 h 39"/>
                <a:gd name="T16" fmla="*/ 6 w 27"/>
                <a:gd name="T17" fmla="*/ 11 h 39"/>
                <a:gd name="T18" fmla="*/ 15 w 27"/>
                <a:gd name="T19" fmla="*/ 17 h 39"/>
                <a:gd name="T20" fmla="*/ 23 w 27"/>
                <a:gd name="T21" fmla="*/ 21 h 39"/>
                <a:gd name="T22" fmla="*/ 26 w 27"/>
                <a:gd name="T23" fmla="*/ 25 h 39"/>
                <a:gd name="T24" fmla="*/ 27 w 27"/>
                <a:gd name="T25" fmla="*/ 29 h 39"/>
                <a:gd name="T26" fmla="*/ 24 w 27"/>
                <a:gd name="T27" fmla="*/ 36 h 39"/>
                <a:gd name="T28" fmla="*/ 14 w 27"/>
                <a:gd name="T29" fmla="*/ 39 h 39"/>
                <a:gd name="T30" fmla="*/ 11 w 27"/>
                <a:gd name="T31" fmla="*/ 39 h 39"/>
                <a:gd name="T32" fmla="*/ 7 w 27"/>
                <a:gd name="T33" fmla="*/ 38 h 39"/>
                <a:gd name="T34" fmla="*/ 3 w 27"/>
                <a:gd name="T35" fmla="*/ 37 h 39"/>
                <a:gd name="T36" fmla="*/ 2 w 27"/>
                <a:gd name="T37" fmla="*/ 37 h 39"/>
                <a:gd name="T38" fmla="*/ 1 w 27"/>
                <a:gd name="T39" fmla="*/ 39 h 39"/>
                <a:gd name="T40" fmla="*/ 0 w 27"/>
                <a:gd name="T41" fmla="*/ 39 h 39"/>
                <a:gd name="T42" fmla="*/ 0 w 27"/>
                <a:gd name="T43" fmla="*/ 26 h 39"/>
                <a:gd name="T44" fmla="*/ 1 w 27"/>
                <a:gd name="T45" fmla="*/ 26 h 39"/>
                <a:gd name="T46" fmla="*/ 3 w 27"/>
                <a:gd name="T47" fmla="*/ 32 h 39"/>
                <a:gd name="T48" fmla="*/ 8 w 27"/>
                <a:gd name="T49" fmla="*/ 36 h 39"/>
                <a:gd name="T50" fmla="*/ 14 w 27"/>
                <a:gd name="T51" fmla="*/ 37 h 39"/>
                <a:gd name="T52" fmla="*/ 20 w 27"/>
                <a:gd name="T53" fmla="*/ 35 h 39"/>
                <a:gd name="T54" fmla="*/ 22 w 27"/>
                <a:gd name="T55" fmla="*/ 31 h 39"/>
                <a:gd name="T56" fmla="*/ 21 w 27"/>
                <a:gd name="T57" fmla="*/ 28 h 39"/>
                <a:gd name="T58" fmla="*/ 18 w 27"/>
                <a:gd name="T59" fmla="*/ 26 h 39"/>
                <a:gd name="T60" fmla="*/ 12 w 27"/>
                <a:gd name="T61" fmla="*/ 22 h 39"/>
                <a:gd name="T62" fmla="*/ 4 w 27"/>
                <a:gd name="T63" fmla="*/ 18 h 39"/>
                <a:gd name="T64" fmla="*/ 1 w 27"/>
                <a:gd name="T65" fmla="*/ 14 h 39"/>
                <a:gd name="T66" fmla="*/ 0 w 27"/>
                <a:gd name="T67" fmla="*/ 10 h 39"/>
                <a:gd name="T68" fmla="*/ 3 w 27"/>
                <a:gd name="T69" fmla="*/ 3 h 39"/>
                <a:gd name="T70" fmla="*/ 12 w 27"/>
                <a:gd name="T71" fmla="*/ 0 h 39"/>
                <a:gd name="T72" fmla="*/ 19 w 27"/>
                <a:gd name="T73" fmla="*/ 2 h 39"/>
                <a:gd name="T74" fmla="*/ 21 w 27"/>
                <a:gd name="T75" fmla="*/ 2 h 39"/>
                <a:gd name="T76" fmla="*/ 23 w 27"/>
                <a:gd name="T77" fmla="*/ 2 h 39"/>
                <a:gd name="T78" fmla="*/ 23 w 27"/>
                <a:gd name="T79" fmla="*/ 0 h 39"/>
                <a:gd name="T80" fmla="*/ 24 w 27"/>
                <a:gd name="T8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" h="39">
                  <a:moveTo>
                    <a:pt x="24" y="0"/>
                  </a:moveTo>
                  <a:cubicBezTo>
                    <a:pt x="24" y="13"/>
                    <a:pt x="24" y="13"/>
                    <a:pt x="24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1"/>
                    <a:pt x="22" y="9"/>
                    <a:pt x="21" y="7"/>
                  </a:cubicBezTo>
                  <a:cubicBezTo>
                    <a:pt x="20" y="6"/>
                    <a:pt x="19" y="5"/>
                    <a:pt x="17" y="4"/>
                  </a:cubicBezTo>
                  <a:cubicBezTo>
                    <a:pt x="16" y="3"/>
                    <a:pt x="14" y="2"/>
                    <a:pt x="12" y="2"/>
                  </a:cubicBezTo>
                  <a:cubicBezTo>
                    <a:pt x="10" y="2"/>
                    <a:pt x="8" y="3"/>
                    <a:pt x="7" y="4"/>
                  </a:cubicBezTo>
                  <a:cubicBezTo>
                    <a:pt x="5" y="5"/>
                    <a:pt x="5" y="7"/>
                    <a:pt x="5" y="8"/>
                  </a:cubicBezTo>
                  <a:cubicBezTo>
                    <a:pt x="5" y="9"/>
                    <a:pt x="5" y="10"/>
                    <a:pt x="6" y="11"/>
                  </a:cubicBezTo>
                  <a:cubicBezTo>
                    <a:pt x="7" y="13"/>
                    <a:pt x="10" y="14"/>
                    <a:pt x="15" y="17"/>
                  </a:cubicBezTo>
                  <a:cubicBezTo>
                    <a:pt x="19" y="19"/>
                    <a:pt x="21" y="20"/>
                    <a:pt x="23" y="21"/>
                  </a:cubicBezTo>
                  <a:cubicBezTo>
                    <a:pt x="24" y="22"/>
                    <a:pt x="25" y="23"/>
                    <a:pt x="26" y="25"/>
                  </a:cubicBezTo>
                  <a:cubicBezTo>
                    <a:pt x="27" y="26"/>
                    <a:pt x="27" y="27"/>
                    <a:pt x="27" y="29"/>
                  </a:cubicBezTo>
                  <a:cubicBezTo>
                    <a:pt x="27" y="32"/>
                    <a:pt x="26" y="34"/>
                    <a:pt x="24" y="36"/>
                  </a:cubicBezTo>
                  <a:cubicBezTo>
                    <a:pt x="21" y="38"/>
                    <a:pt x="18" y="39"/>
                    <a:pt x="14" y="39"/>
                  </a:cubicBezTo>
                  <a:cubicBezTo>
                    <a:pt x="13" y="39"/>
                    <a:pt x="12" y="39"/>
                    <a:pt x="11" y="39"/>
                  </a:cubicBezTo>
                  <a:cubicBezTo>
                    <a:pt x="10" y="39"/>
                    <a:pt x="9" y="38"/>
                    <a:pt x="7" y="38"/>
                  </a:cubicBezTo>
                  <a:cubicBezTo>
                    <a:pt x="5" y="37"/>
                    <a:pt x="4" y="37"/>
                    <a:pt x="3" y="37"/>
                  </a:cubicBezTo>
                  <a:cubicBezTo>
                    <a:pt x="3" y="37"/>
                    <a:pt x="2" y="37"/>
                    <a:pt x="2" y="37"/>
                  </a:cubicBezTo>
                  <a:cubicBezTo>
                    <a:pt x="2" y="38"/>
                    <a:pt x="1" y="38"/>
                    <a:pt x="1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2" y="29"/>
                    <a:pt x="3" y="31"/>
                    <a:pt x="3" y="32"/>
                  </a:cubicBezTo>
                  <a:cubicBezTo>
                    <a:pt x="4" y="34"/>
                    <a:pt x="6" y="35"/>
                    <a:pt x="8" y="36"/>
                  </a:cubicBezTo>
                  <a:cubicBezTo>
                    <a:pt x="9" y="37"/>
                    <a:pt x="11" y="37"/>
                    <a:pt x="14" y="37"/>
                  </a:cubicBezTo>
                  <a:cubicBezTo>
                    <a:pt x="16" y="37"/>
                    <a:pt x="18" y="36"/>
                    <a:pt x="20" y="35"/>
                  </a:cubicBezTo>
                  <a:cubicBezTo>
                    <a:pt x="21" y="34"/>
                    <a:pt x="22" y="33"/>
                    <a:pt x="22" y="31"/>
                  </a:cubicBezTo>
                  <a:cubicBezTo>
                    <a:pt x="22" y="30"/>
                    <a:pt x="21" y="29"/>
                    <a:pt x="21" y="28"/>
                  </a:cubicBezTo>
                  <a:cubicBezTo>
                    <a:pt x="20" y="27"/>
                    <a:pt x="20" y="26"/>
                    <a:pt x="18" y="26"/>
                  </a:cubicBezTo>
                  <a:cubicBezTo>
                    <a:pt x="18" y="25"/>
                    <a:pt x="15" y="24"/>
                    <a:pt x="12" y="22"/>
                  </a:cubicBezTo>
                  <a:cubicBezTo>
                    <a:pt x="8" y="20"/>
                    <a:pt x="6" y="19"/>
                    <a:pt x="4" y="18"/>
                  </a:cubicBezTo>
                  <a:cubicBezTo>
                    <a:pt x="3" y="17"/>
                    <a:pt x="2" y="16"/>
                    <a:pt x="1" y="14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0" y="7"/>
                    <a:pt x="1" y="5"/>
                    <a:pt x="3" y="3"/>
                  </a:cubicBezTo>
                  <a:cubicBezTo>
                    <a:pt x="5" y="1"/>
                    <a:pt x="8" y="0"/>
                    <a:pt x="12" y="0"/>
                  </a:cubicBezTo>
                  <a:cubicBezTo>
                    <a:pt x="14" y="0"/>
                    <a:pt x="16" y="1"/>
                    <a:pt x="19" y="2"/>
                  </a:cubicBezTo>
                  <a:cubicBezTo>
                    <a:pt x="20" y="2"/>
                    <a:pt x="21" y="2"/>
                    <a:pt x="21" y="2"/>
                  </a:cubicBezTo>
                  <a:cubicBezTo>
                    <a:pt x="22" y="2"/>
                    <a:pt x="22" y="2"/>
                    <a:pt x="23" y="2"/>
                  </a:cubicBezTo>
                  <a:cubicBezTo>
                    <a:pt x="23" y="2"/>
                    <a:pt x="23" y="1"/>
                    <a:pt x="23" y="0"/>
                  </a:cubicBezTo>
                  <a:lnTo>
                    <a:pt x="2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50" name="Freeform 36">
              <a:extLst>
                <a:ext uri="{FF2B5EF4-FFF2-40B4-BE49-F238E27FC236}">
                  <a16:creationId xmlns="" xmlns:a16="http://schemas.microsoft.com/office/drawing/2014/main" id="{BD94D920-0DFD-FA4A-B5EC-42BA02D26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6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5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4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6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51" name="Freeform 37">
              <a:extLst>
                <a:ext uri="{FF2B5EF4-FFF2-40B4-BE49-F238E27FC236}">
                  <a16:creationId xmlns="" xmlns:a16="http://schemas.microsoft.com/office/drawing/2014/main" id="{A201D829-9B5D-FA4C-8FE8-CB23C2E5F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2326"/>
              <a:ext cx="65" cy="71"/>
            </a:xfrm>
            <a:custGeom>
              <a:avLst/>
              <a:gdLst>
                <a:gd name="T0" fmla="*/ 34 w 34"/>
                <a:gd name="T1" fmla="*/ 0 h 37"/>
                <a:gd name="T2" fmla="*/ 34 w 34"/>
                <a:gd name="T3" fmla="*/ 9 h 37"/>
                <a:gd name="T4" fmla="*/ 33 w 34"/>
                <a:gd name="T5" fmla="*/ 9 h 37"/>
                <a:gd name="T6" fmla="*/ 32 w 34"/>
                <a:gd name="T7" fmla="*/ 5 h 37"/>
                <a:gd name="T8" fmla="*/ 30 w 34"/>
                <a:gd name="T9" fmla="*/ 3 h 37"/>
                <a:gd name="T10" fmla="*/ 26 w 34"/>
                <a:gd name="T11" fmla="*/ 2 h 37"/>
                <a:gd name="T12" fmla="*/ 20 w 34"/>
                <a:gd name="T13" fmla="*/ 2 h 37"/>
                <a:gd name="T14" fmla="*/ 20 w 34"/>
                <a:gd name="T15" fmla="*/ 31 h 37"/>
                <a:gd name="T16" fmla="*/ 21 w 34"/>
                <a:gd name="T17" fmla="*/ 35 h 37"/>
                <a:gd name="T18" fmla="*/ 24 w 34"/>
                <a:gd name="T19" fmla="*/ 36 h 37"/>
                <a:gd name="T20" fmla="*/ 26 w 34"/>
                <a:gd name="T21" fmla="*/ 36 h 37"/>
                <a:gd name="T22" fmla="*/ 26 w 34"/>
                <a:gd name="T23" fmla="*/ 37 h 37"/>
                <a:gd name="T24" fmla="*/ 8 w 34"/>
                <a:gd name="T25" fmla="*/ 37 h 37"/>
                <a:gd name="T26" fmla="*/ 8 w 34"/>
                <a:gd name="T27" fmla="*/ 36 h 37"/>
                <a:gd name="T28" fmla="*/ 10 w 34"/>
                <a:gd name="T29" fmla="*/ 36 h 37"/>
                <a:gd name="T30" fmla="*/ 13 w 34"/>
                <a:gd name="T31" fmla="*/ 35 h 37"/>
                <a:gd name="T32" fmla="*/ 14 w 34"/>
                <a:gd name="T33" fmla="*/ 31 h 37"/>
                <a:gd name="T34" fmla="*/ 14 w 34"/>
                <a:gd name="T35" fmla="*/ 2 h 37"/>
                <a:gd name="T36" fmla="*/ 9 w 34"/>
                <a:gd name="T37" fmla="*/ 2 h 37"/>
                <a:gd name="T38" fmla="*/ 5 w 34"/>
                <a:gd name="T39" fmla="*/ 3 h 37"/>
                <a:gd name="T40" fmla="*/ 2 w 34"/>
                <a:gd name="T41" fmla="*/ 5 h 37"/>
                <a:gd name="T42" fmla="*/ 1 w 34"/>
                <a:gd name="T43" fmla="*/ 9 h 37"/>
                <a:gd name="T44" fmla="*/ 0 w 34"/>
                <a:gd name="T45" fmla="*/ 9 h 37"/>
                <a:gd name="T46" fmla="*/ 0 w 34"/>
                <a:gd name="T47" fmla="*/ 0 h 37"/>
                <a:gd name="T48" fmla="*/ 34 w 34"/>
                <a:gd name="T4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37">
                  <a:moveTo>
                    <a:pt x="34" y="0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7"/>
                    <a:pt x="33" y="6"/>
                    <a:pt x="32" y="5"/>
                  </a:cubicBezTo>
                  <a:cubicBezTo>
                    <a:pt x="32" y="4"/>
                    <a:pt x="31" y="4"/>
                    <a:pt x="30" y="3"/>
                  </a:cubicBezTo>
                  <a:cubicBezTo>
                    <a:pt x="29" y="3"/>
                    <a:pt x="27" y="2"/>
                    <a:pt x="26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3"/>
                    <a:pt x="20" y="35"/>
                    <a:pt x="21" y="35"/>
                  </a:cubicBezTo>
                  <a:cubicBezTo>
                    <a:pt x="21" y="36"/>
                    <a:pt x="23" y="36"/>
                    <a:pt x="24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3" y="36"/>
                    <a:pt x="13" y="35"/>
                  </a:cubicBezTo>
                  <a:cubicBezTo>
                    <a:pt x="14" y="34"/>
                    <a:pt x="14" y="33"/>
                    <a:pt x="14" y="3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7" y="2"/>
                    <a:pt x="6" y="2"/>
                    <a:pt x="5" y="3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1" y="6"/>
                    <a:pt x="1" y="7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52" name="Freeform 38">
              <a:extLst>
                <a:ext uri="{FF2B5EF4-FFF2-40B4-BE49-F238E27FC236}">
                  <a16:creationId xmlns="" xmlns:a16="http://schemas.microsoft.com/office/drawing/2014/main" id="{C1ED0AA7-1B90-E045-8971-B8F02E14B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2326"/>
              <a:ext cx="82" cy="71"/>
            </a:xfrm>
            <a:custGeom>
              <a:avLst/>
              <a:gdLst>
                <a:gd name="T0" fmla="*/ 29 w 43"/>
                <a:gd name="T1" fmla="*/ 0 h 37"/>
                <a:gd name="T2" fmla="*/ 43 w 43"/>
                <a:gd name="T3" fmla="*/ 0 h 37"/>
                <a:gd name="T4" fmla="*/ 43 w 43"/>
                <a:gd name="T5" fmla="*/ 1 h 37"/>
                <a:gd name="T6" fmla="*/ 42 w 43"/>
                <a:gd name="T7" fmla="*/ 1 h 37"/>
                <a:gd name="T8" fmla="*/ 40 w 43"/>
                <a:gd name="T9" fmla="*/ 2 h 37"/>
                <a:gd name="T10" fmla="*/ 37 w 43"/>
                <a:gd name="T11" fmla="*/ 3 h 37"/>
                <a:gd name="T12" fmla="*/ 34 w 43"/>
                <a:gd name="T13" fmla="*/ 7 h 37"/>
                <a:gd name="T14" fmla="*/ 24 w 43"/>
                <a:gd name="T15" fmla="*/ 21 h 37"/>
                <a:gd name="T16" fmla="*/ 24 w 43"/>
                <a:gd name="T17" fmla="*/ 31 h 37"/>
                <a:gd name="T18" fmla="*/ 25 w 43"/>
                <a:gd name="T19" fmla="*/ 35 h 37"/>
                <a:gd name="T20" fmla="*/ 29 w 43"/>
                <a:gd name="T21" fmla="*/ 36 h 37"/>
                <a:gd name="T22" fmla="*/ 30 w 43"/>
                <a:gd name="T23" fmla="*/ 36 h 37"/>
                <a:gd name="T24" fmla="*/ 30 w 43"/>
                <a:gd name="T25" fmla="*/ 37 h 37"/>
                <a:gd name="T26" fmla="*/ 13 w 43"/>
                <a:gd name="T27" fmla="*/ 37 h 37"/>
                <a:gd name="T28" fmla="*/ 13 w 43"/>
                <a:gd name="T29" fmla="*/ 36 h 37"/>
                <a:gd name="T30" fmla="*/ 14 w 43"/>
                <a:gd name="T31" fmla="*/ 36 h 37"/>
                <a:gd name="T32" fmla="*/ 18 w 43"/>
                <a:gd name="T33" fmla="*/ 35 h 37"/>
                <a:gd name="T34" fmla="*/ 18 w 43"/>
                <a:gd name="T35" fmla="*/ 31 h 37"/>
                <a:gd name="T36" fmla="*/ 18 w 43"/>
                <a:gd name="T37" fmla="*/ 22 h 37"/>
                <a:gd name="T38" fmla="*/ 7 w 43"/>
                <a:gd name="T39" fmla="*/ 6 h 37"/>
                <a:gd name="T40" fmla="*/ 4 w 43"/>
                <a:gd name="T41" fmla="*/ 3 h 37"/>
                <a:gd name="T42" fmla="*/ 1 w 43"/>
                <a:gd name="T43" fmla="*/ 1 h 37"/>
                <a:gd name="T44" fmla="*/ 0 w 43"/>
                <a:gd name="T45" fmla="*/ 1 h 37"/>
                <a:gd name="T46" fmla="*/ 0 w 43"/>
                <a:gd name="T47" fmla="*/ 0 h 37"/>
                <a:gd name="T48" fmla="*/ 17 w 43"/>
                <a:gd name="T49" fmla="*/ 0 h 37"/>
                <a:gd name="T50" fmla="*/ 17 w 43"/>
                <a:gd name="T51" fmla="*/ 1 h 37"/>
                <a:gd name="T52" fmla="*/ 16 w 43"/>
                <a:gd name="T53" fmla="*/ 1 h 37"/>
                <a:gd name="T54" fmla="*/ 14 w 43"/>
                <a:gd name="T55" fmla="*/ 2 h 37"/>
                <a:gd name="T56" fmla="*/ 13 w 43"/>
                <a:gd name="T57" fmla="*/ 3 h 37"/>
                <a:gd name="T58" fmla="*/ 14 w 43"/>
                <a:gd name="T59" fmla="*/ 7 h 37"/>
                <a:gd name="T60" fmla="*/ 23 w 43"/>
                <a:gd name="T61" fmla="*/ 19 h 37"/>
                <a:gd name="T62" fmla="*/ 31 w 43"/>
                <a:gd name="T63" fmla="*/ 8 h 37"/>
                <a:gd name="T64" fmla="*/ 33 w 43"/>
                <a:gd name="T65" fmla="*/ 4 h 37"/>
                <a:gd name="T66" fmla="*/ 32 w 43"/>
                <a:gd name="T67" fmla="*/ 2 h 37"/>
                <a:gd name="T68" fmla="*/ 31 w 43"/>
                <a:gd name="T69" fmla="*/ 1 h 37"/>
                <a:gd name="T70" fmla="*/ 29 w 43"/>
                <a:gd name="T71" fmla="*/ 1 h 37"/>
                <a:gd name="T72" fmla="*/ 29 w 43"/>
                <a:gd name="T73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3" h="37">
                  <a:moveTo>
                    <a:pt x="29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2" y="1"/>
                    <a:pt x="41" y="1"/>
                    <a:pt x="40" y="2"/>
                  </a:cubicBezTo>
                  <a:cubicBezTo>
                    <a:pt x="39" y="2"/>
                    <a:pt x="38" y="3"/>
                    <a:pt x="37" y="3"/>
                  </a:cubicBezTo>
                  <a:cubicBezTo>
                    <a:pt x="36" y="4"/>
                    <a:pt x="35" y="6"/>
                    <a:pt x="34" y="7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4" y="33"/>
                    <a:pt x="24" y="35"/>
                    <a:pt x="25" y="35"/>
                  </a:cubicBezTo>
                  <a:cubicBezTo>
                    <a:pt x="26" y="36"/>
                    <a:pt x="27" y="36"/>
                    <a:pt x="29" y="36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6" y="36"/>
                    <a:pt x="17" y="36"/>
                    <a:pt x="18" y="35"/>
                  </a:cubicBezTo>
                  <a:cubicBezTo>
                    <a:pt x="18" y="34"/>
                    <a:pt x="18" y="33"/>
                    <a:pt x="18" y="31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5"/>
                    <a:pt x="5" y="3"/>
                    <a:pt x="4" y="3"/>
                  </a:cubicBezTo>
                  <a:cubicBezTo>
                    <a:pt x="4" y="3"/>
                    <a:pt x="3" y="2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5" y="1"/>
                    <a:pt x="14" y="2"/>
                  </a:cubicBezTo>
                  <a:cubicBezTo>
                    <a:pt x="13" y="2"/>
                    <a:pt x="13" y="3"/>
                    <a:pt x="13" y="3"/>
                  </a:cubicBezTo>
                  <a:cubicBezTo>
                    <a:pt x="13" y="4"/>
                    <a:pt x="13" y="5"/>
                    <a:pt x="14" y="7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2" y="6"/>
                    <a:pt x="33" y="5"/>
                    <a:pt x="33" y="4"/>
                  </a:cubicBezTo>
                  <a:cubicBezTo>
                    <a:pt x="33" y="3"/>
                    <a:pt x="33" y="3"/>
                    <a:pt x="32" y="2"/>
                  </a:cubicBezTo>
                  <a:cubicBezTo>
                    <a:pt x="32" y="2"/>
                    <a:pt x="32" y="2"/>
                    <a:pt x="31" y="1"/>
                  </a:cubicBezTo>
                  <a:cubicBezTo>
                    <a:pt x="31" y="1"/>
                    <a:pt x="30" y="1"/>
                    <a:pt x="29" y="1"/>
                  </a:cubicBezTo>
                  <a:lnTo>
                    <a:pt x="2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53" name="Freeform 39">
              <a:extLst>
                <a:ext uri="{FF2B5EF4-FFF2-40B4-BE49-F238E27FC236}">
                  <a16:creationId xmlns="" xmlns:a16="http://schemas.microsoft.com/office/drawing/2014/main" id="{4754AAAC-BFA4-974D-B54E-E33B56646B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70" y="2324"/>
              <a:ext cx="76" cy="75"/>
            </a:xfrm>
            <a:custGeom>
              <a:avLst/>
              <a:gdLst>
                <a:gd name="T0" fmla="*/ 21 w 40"/>
                <a:gd name="T1" fmla="*/ 0 h 39"/>
                <a:gd name="T2" fmla="*/ 34 w 40"/>
                <a:gd name="T3" fmla="*/ 6 h 39"/>
                <a:gd name="T4" fmla="*/ 40 w 40"/>
                <a:gd name="T5" fmla="*/ 19 h 39"/>
                <a:gd name="T6" fmla="*/ 34 w 40"/>
                <a:gd name="T7" fmla="*/ 34 h 39"/>
                <a:gd name="T8" fmla="*/ 20 w 40"/>
                <a:gd name="T9" fmla="*/ 39 h 39"/>
                <a:gd name="T10" fmla="*/ 6 w 40"/>
                <a:gd name="T11" fmla="*/ 34 h 39"/>
                <a:gd name="T12" fmla="*/ 0 w 40"/>
                <a:gd name="T13" fmla="*/ 20 h 39"/>
                <a:gd name="T14" fmla="*/ 7 w 40"/>
                <a:gd name="T15" fmla="*/ 5 h 39"/>
                <a:gd name="T16" fmla="*/ 21 w 40"/>
                <a:gd name="T17" fmla="*/ 0 h 39"/>
                <a:gd name="T18" fmla="*/ 20 w 40"/>
                <a:gd name="T19" fmla="*/ 2 h 39"/>
                <a:gd name="T20" fmla="*/ 11 w 40"/>
                <a:gd name="T21" fmla="*/ 6 h 39"/>
                <a:gd name="T22" fmla="*/ 7 w 40"/>
                <a:gd name="T23" fmla="*/ 19 h 39"/>
                <a:gd name="T24" fmla="*/ 11 w 40"/>
                <a:gd name="T25" fmla="*/ 33 h 39"/>
                <a:gd name="T26" fmla="*/ 20 w 40"/>
                <a:gd name="T27" fmla="*/ 37 h 39"/>
                <a:gd name="T28" fmla="*/ 30 w 40"/>
                <a:gd name="T29" fmla="*/ 33 h 39"/>
                <a:gd name="T30" fmla="*/ 33 w 40"/>
                <a:gd name="T31" fmla="*/ 20 h 39"/>
                <a:gd name="T32" fmla="*/ 29 w 40"/>
                <a:gd name="T33" fmla="*/ 6 h 39"/>
                <a:gd name="T34" fmla="*/ 20 w 40"/>
                <a:gd name="T35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39">
                  <a:moveTo>
                    <a:pt x="21" y="0"/>
                  </a:moveTo>
                  <a:cubicBezTo>
                    <a:pt x="26" y="0"/>
                    <a:pt x="31" y="2"/>
                    <a:pt x="34" y="6"/>
                  </a:cubicBezTo>
                  <a:cubicBezTo>
                    <a:pt x="38" y="9"/>
                    <a:pt x="40" y="14"/>
                    <a:pt x="40" y="19"/>
                  </a:cubicBezTo>
                  <a:cubicBezTo>
                    <a:pt x="40" y="25"/>
                    <a:pt x="38" y="30"/>
                    <a:pt x="34" y="34"/>
                  </a:cubicBezTo>
                  <a:cubicBezTo>
                    <a:pt x="30" y="37"/>
                    <a:pt x="26" y="39"/>
                    <a:pt x="20" y="39"/>
                  </a:cubicBezTo>
                  <a:cubicBezTo>
                    <a:pt x="14" y="39"/>
                    <a:pt x="10" y="37"/>
                    <a:pt x="6" y="34"/>
                  </a:cubicBezTo>
                  <a:cubicBezTo>
                    <a:pt x="2" y="30"/>
                    <a:pt x="0" y="25"/>
                    <a:pt x="0" y="20"/>
                  </a:cubicBezTo>
                  <a:cubicBezTo>
                    <a:pt x="0" y="14"/>
                    <a:pt x="2" y="9"/>
                    <a:pt x="7" y="5"/>
                  </a:cubicBezTo>
                  <a:cubicBezTo>
                    <a:pt x="11" y="2"/>
                    <a:pt x="15" y="0"/>
                    <a:pt x="21" y="0"/>
                  </a:cubicBezTo>
                  <a:close/>
                  <a:moveTo>
                    <a:pt x="20" y="2"/>
                  </a:moveTo>
                  <a:cubicBezTo>
                    <a:pt x="16" y="2"/>
                    <a:pt x="13" y="3"/>
                    <a:pt x="11" y="6"/>
                  </a:cubicBezTo>
                  <a:cubicBezTo>
                    <a:pt x="8" y="9"/>
                    <a:pt x="7" y="13"/>
                    <a:pt x="7" y="19"/>
                  </a:cubicBezTo>
                  <a:cubicBezTo>
                    <a:pt x="7" y="26"/>
                    <a:pt x="8" y="30"/>
                    <a:pt x="11" y="33"/>
                  </a:cubicBezTo>
                  <a:cubicBezTo>
                    <a:pt x="13" y="36"/>
                    <a:pt x="16" y="37"/>
                    <a:pt x="20" y="37"/>
                  </a:cubicBezTo>
                  <a:cubicBezTo>
                    <a:pt x="24" y="37"/>
                    <a:pt x="27" y="36"/>
                    <a:pt x="30" y="33"/>
                  </a:cubicBezTo>
                  <a:cubicBezTo>
                    <a:pt x="32" y="30"/>
                    <a:pt x="33" y="26"/>
                    <a:pt x="33" y="20"/>
                  </a:cubicBezTo>
                  <a:cubicBezTo>
                    <a:pt x="33" y="14"/>
                    <a:pt x="32" y="9"/>
                    <a:pt x="29" y="6"/>
                  </a:cubicBezTo>
                  <a:cubicBezTo>
                    <a:pt x="27" y="3"/>
                    <a:pt x="24" y="2"/>
                    <a:pt x="2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54" name="Freeform 40">
              <a:extLst>
                <a:ext uri="{FF2B5EF4-FFF2-40B4-BE49-F238E27FC236}">
                  <a16:creationId xmlns="" xmlns:a16="http://schemas.microsoft.com/office/drawing/2014/main" id="{3BB2E6FE-6075-C94C-894A-9E147A51E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2326"/>
              <a:ext cx="59" cy="71"/>
            </a:xfrm>
            <a:custGeom>
              <a:avLst/>
              <a:gdLst>
                <a:gd name="T0" fmla="*/ 12 w 31"/>
                <a:gd name="T1" fmla="*/ 2 h 37"/>
                <a:gd name="T2" fmla="*/ 12 w 31"/>
                <a:gd name="T3" fmla="*/ 17 h 37"/>
                <a:gd name="T4" fmla="*/ 19 w 31"/>
                <a:gd name="T5" fmla="*/ 17 h 37"/>
                <a:gd name="T6" fmla="*/ 23 w 31"/>
                <a:gd name="T7" fmla="*/ 16 h 37"/>
                <a:gd name="T8" fmla="*/ 25 w 31"/>
                <a:gd name="T9" fmla="*/ 12 h 37"/>
                <a:gd name="T10" fmla="*/ 26 w 31"/>
                <a:gd name="T11" fmla="*/ 12 h 37"/>
                <a:gd name="T12" fmla="*/ 26 w 31"/>
                <a:gd name="T13" fmla="*/ 24 h 37"/>
                <a:gd name="T14" fmla="*/ 25 w 31"/>
                <a:gd name="T15" fmla="*/ 24 h 37"/>
                <a:gd name="T16" fmla="*/ 24 w 31"/>
                <a:gd name="T17" fmla="*/ 21 h 37"/>
                <a:gd name="T18" fmla="*/ 22 w 31"/>
                <a:gd name="T19" fmla="*/ 20 h 37"/>
                <a:gd name="T20" fmla="*/ 19 w 31"/>
                <a:gd name="T21" fmla="*/ 19 h 37"/>
                <a:gd name="T22" fmla="*/ 12 w 31"/>
                <a:gd name="T23" fmla="*/ 19 h 37"/>
                <a:gd name="T24" fmla="*/ 12 w 31"/>
                <a:gd name="T25" fmla="*/ 31 h 37"/>
                <a:gd name="T26" fmla="*/ 12 w 31"/>
                <a:gd name="T27" fmla="*/ 34 h 37"/>
                <a:gd name="T28" fmla="*/ 13 w 31"/>
                <a:gd name="T29" fmla="*/ 36 h 37"/>
                <a:gd name="T30" fmla="*/ 16 w 31"/>
                <a:gd name="T31" fmla="*/ 36 h 37"/>
                <a:gd name="T32" fmla="*/ 18 w 31"/>
                <a:gd name="T33" fmla="*/ 36 h 37"/>
                <a:gd name="T34" fmla="*/ 18 w 31"/>
                <a:gd name="T35" fmla="*/ 37 h 37"/>
                <a:gd name="T36" fmla="*/ 0 w 31"/>
                <a:gd name="T37" fmla="*/ 37 h 37"/>
                <a:gd name="T38" fmla="*/ 0 w 31"/>
                <a:gd name="T39" fmla="*/ 36 h 37"/>
                <a:gd name="T40" fmla="*/ 1 w 31"/>
                <a:gd name="T41" fmla="*/ 36 h 37"/>
                <a:gd name="T42" fmla="*/ 5 w 31"/>
                <a:gd name="T43" fmla="*/ 35 h 37"/>
                <a:gd name="T44" fmla="*/ 6 w 31"/>
                <a:gd name="T45" fmla="*/ 31 h 37"/>
                <a:gd name="T46" fmla="*/ 6 w 31"/>
                <a:gd name="T47" fmla="*/ 7 h 37"/>
                <a:gd name="T48" fmla="*/ 5 w 31"/>
                <a:gd name="T49" fmla="*/ 3 h 37"/>
                <a:gd name="T50" fmla="*/ 4 w 31"/>
                <a:gd name="T51" fmla="*/ 2 h 37"/>
                <a:gd name="T52" fmla="*/ 1 w 31"/>
                <a:gd name="T53" fmla="*/ 1 h 37"/>
                <a:gd name="T54" fmla="*/ 0 w 31"/>
                <a:gd name="T55" fmla="*/ 1 h 37"/>
                <a:gd name="T56" fmla="*/ 0 w 31"/>
                <a:gd name="T57" fmla="*/ 0 h 37"/>
                <a:gd name="T58" fmla="*/ 31 w 31"/>
                <a:gd name="T59" fmla="*/ 0 h 37"/>
                <a:gd name="T60" fmla="*/ 31 w 31"/>
                <a:gd name="T61" fmla="*/ 8 h 37"/>
                <a:gd name="T62" fmla="*/ 30 w 31"/>
                <a:gd name="T63" fmla="*/ 8 h 37"/>
                <a:gd name="T64" fmla="*/ 28 w 31"/>
                <a:gd name="T65" fmla="*/ 4 h 37"/>
                <a:gd name="T66" fmla="*/ 26 w 31"/>
                <a:gd name="T67" fmla="*/ 3 h 37"/>
                <a:gd name="T68" fmla="*/ 21 w 31"/>
                <a:gd name="T69" fmla="*/ 2 h 37"/>
                <a:gd name="T70" fmla="*/ 12 w 31"/>
                <a:gd name="T71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1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21" y="17"/>
                    <a:pt x="22" y="16"/>
                    <a:pt x="23" y="16"/>
                  </a:cubicBezTo>
                  <a:cubicBezTo>
                    <a:pt x="24" y="15"/>
                    <a:pt x="24" y="14"/>
                    <a:pt x="25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3"/>
                    <a:pt x="24" y="22"/>
                    <a:pt x="24" y="21"/>
                  </a:cubicBezTo>
                  <a:cubicBezTo>
                    <a:pt x="24" y="20"/>
                    <a:pt x="23" y="20"/>
                    <a:pt x="22" y="20"/>
                  </a:cubicBezTo>
                  <a:cubicBezTo>
                    <a:pt x="22" y="19"/>
                    <a:pt x="21" y="19"/>
                    <a:pt x="19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5"/>
                    <a:pt x="13" y="35"/>
                    <a:pt x="13" y="36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5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29" y="6"/>
                    <a:pt x="29" y="5"/>
                    <a:pt x="28" y="4"/>
                  </a:cubicBezTo>
                  <a:cubicBezTo>
                    <a:pt x="27" y="4"/>
                    <a:pt x="27" y="3"/>
                    <a:pt x="26" y="3"/>
                  </a:cubicBezTo>
                  <a:cubicBezTo>
                    <a:pt x="25" y="2"/>
                    <a:pt x="23" y="2"/>
                    <a:pt x="21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55" name="Freeform 41">
              <a:extLst>
                <a:ext uri="{FF2B5EF4-FFF2-40B4-BE49-F238E27FC236}">
                  <a16:creationId xmlns="" xmlns:a16="http://schemas.microsoft.com/office/drawing/2014/main" id="{79CA8605-9FA8-D146-98E1-377E1FFFC83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45" y="2326"/>
              <a:ext cx="59" cy="71"/>
            </a:xfrm>
            <a:custGeom>
              <a:avLst/>
              <a:gdLst>
                <a:gd name="T0" fmla="*/ 11 w 31"/>
                <a:gd name="T1" fmla="*/ 20 h 37"/>
                <a:gd name="T2" fmla="*/ 11 w 31"/>
                <a:gd name="T3" fmla="*/ 31 h 37"/>
                <a:gd name="T4" fmla="*/ 12 w 31"/>
                <a:gd name="T5" fmla="*/ 35 h 37"/>
                <a:gd name="T6" fmla="*/ 16 w 31"/>
                <a:gd name="T7" fmla="*/ 36 h 37"/>
                <a:gd name="T8" fmla="*/ 17 w 31"/>
                <a:gd name="T9" fmla="*/ 36 h 37"/>
                <a:gd name="T10" fmla="*/ 17 w 31"/>
                <a:gd name="T11" fmla="*/ 37 h 37"/>
                <a:gd name="T12" fmla="*/ 0 w 31"/>
                <a:gd name="T13" fmla="*/ 37 h 37"/>
                <a:gd name="T14" fmla="*/ 0 w 31"/>
                <a:gd name="T15" fmla="*/ 36 h 37"/>
                <a:gd name="T16" fmla="*/ 1 w 31"/>
                <a:gd name="T17" fmla="*/ 36 h 37"/>
                <a:gd name="T18" fmla="*/ 5 w 31"/>
                <a:gd name="T19" fmla="*/ 35 h 37"/>
                <a:gd name="T20" fmla="*/ 6 w 31"/>
                <a:gd name="T21" fmla="*/ 31 h 37"/>
                <a:gd name="T22" fmla="*/ 6 w 31"/>
                <a:gd name="T23" fmla="*/ 7 h 37"/>
                <a:gd name="T24" fmla="*/ 5 w 31"/>
                <a:gd name="T25" fmla="*/ 2 h 37"/>
                <a:gd name="T26" fmla="*/ 1 w 31"/>
                <a:gd name="T27" fmla="*/ 1 h 37"/>
                <a:gd name="T28" fmla="*/ 0 w 31"/>
                <a:gd name="T29" fmla="*/ 1 h 37"/>
                <a:gd name="T30" fmla="*/ 0 w 31"/>
                <a:gd name="T31" fmla="*/ 0 h 37"/>
                <a:gd name="T32" fmla="*/ 15 w 31"/>
                <a:gd name="T33" fmla="*/ 0 h 37"/>
                <a:gd name="T34" fmla="*/ 24 w 31"/>
                <a:gd name="T35" fmla="*/ 1 h 37"/>
                <a:gd name="T36" fmla="*/ 29 w 31"/>
                <a:gd name="T37" fmla="*/ 5 h 37"/>
                <a:gd name="T38" fmla="*/ 31 w 31"/>
                <a:gd name="T39" fmla="*/ 10 h 37"/>
                <a:gd name="T40" fmla="*/ 28 w 31"/>
                <a:gd name="T41" fmla="*/ 18 h 37"/>
                <a:gd name="T42" fmla="*/ 18 w 31"/>
                <a:gd name="T43" fmla="*/ 21 h 37"/>
                <a:gd name="T44" fmla="*/ 15 w 31"/>
                <a:gd name="T45" fmla="*/ 20 h 37"/>
                <a:gd name="T46" fmla="*/ 11 w 31"/>
                <a:gd name="T47" fmla="*/ 20 h 37"/>
                <a:gd name="T48" fmla="*/ 11 w 31"/>
                <a:gd name="T49" fmla="*/ 18 h 37"/>
                <a:gd name="T50" fmla="*/ 14 w 31"/>
                <a:gd name="T51" fmla="*/ 19 h 37"/>
                <a:gd name="T52" fmla="*/ 16 w 31"/>
                <a:gd name="T53" fmla="*/ 19 h 37"/>
                <a:gd name="T54" fmla="*/ 22 w 31"/>
                <a:gd name="T55" fmla="*/ 17 h 37"/>
                <a:gd name="T56" fmla="*/ 24 w 31"/>
                <a:gd name="T57" fmla="*/ 11 h 37"/>
                <a:gd name="T58" fmla="*/ 23 w 31"/>
                <a:gd name="T59" fmla="*/ 6 h 37"/>
                <a:gd name="T60" fmla="*/ 20 w 31"/>
                <a:gd name="T61" fmla="*/ 3 h 37"/>
                <a:gd name="T62" fmla="*/ 15 w 31"/>
                <a:gd name="T63" fmla="*/ 2 h 37"/>
                <a:gd name="T64" fmla="*/ 11 w 31"/>
                <a:gd name="T65" fmla="*/ 3 h 37"/>
                <a:gd name="T66" fmla="*/ 11 w 31"/>
                <a:gd name="T67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1" h="37">
                  <a:moveTo>
                    <a:pt x="11" y="20"/>
                  </a:move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2" y="35"/>
                    <a:pt x="12" y="35"/>
                  </a:cubicBezTo>
                  <a:cubicBezTo>
                    <a:pt x="13" y="36"/>
                    <a:pt x="14" y="36"/>
                    <a:pt x="16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9" y="0"/>
                    <a:pt x="21" y="0"/>
                    <a:pt x="24" y="1"/>
                  </a:cubicBezTo>
                  <a:cubicBezTo>
                    <a:pt x="26" y="2"/>
                    <a:pt x="27" y="3"/>
                    <a:pt x="29" y="5"/>
                  </a:cubicBezTo>
                  <a:cubicBezTo>
                    <a:pt x="30" y="6"/>
                    <a:pt x="31" y="8"/>
                    <a:pt x="31" y="10"/>
                  </a:cubicBezTo>
                  <a:cubicBezTo>
                    <a:pt x="31" y="13"/>
                    <a:pt x="30" y="16"/>
                    <a:pt x="28" y="18"/>
                  </a:cubicBezTo>
                  <a:cubicBezTo>
                    <a:pt x="26" y="20"/>
                    <a:pt x="22" y="21"/>
                    <a:pt x="18" y="21"/>
                  </a:cubicBezTo>
                  <a:cubicBezTo>
                    <a:pt x="17" y="21"/>
                    <a:pt x="16" y="21"/>
                    <a:pt x="15" y="20"/>
                  </a:cubicBezTo>
                  <a:cubicBezTo>
                    <a:pt x="14" y="20"/>
                    <a:pt x="13" y="20"/>
                    <a:pt x="11" y="20"/>
                  </a:cubicBezTo>
                  <a:close/>
                  <a:moveTo>
                    <a:pt x="11" y="18"/>
                  </a:moveTo>
                  <a:cubicBezTo>
                    <a:pt x="13" y="18"/>
                    <a:pt x="13" y="19"/>
                    <a:pt x="14" y="19"/>
                  </a:cubicBezTo>
                  <a:cubicBezTo>
                    <a:pt x="15" y="19"/>
                    <a:pt x="16" y="19"/>
                    <a:pt x="16" y="19"/>
                  </a:cubicBezTo>
                  <a:cubicBezTo>
                    <a:pt x="19" y="19"/>
                    <a:pt x="20" y="18"/>
                    <a:pt x="22" y="17"/>
                  </a:cubicBezTo>
                  <a:cubicBezTo>
                    <a:pt x="23" y="15"/>
                    <a:pt x="24" y="13"/>
                    <a:pt x="24" y="11"/>
                  </a:cubicBezTo>
                  <a:cubicBezTo>
                    <a:pt x="24" y="9"/>
                    <a:pt x="24" y="8"/>
                    <a:pt x="23" y="6"/>
                  </a:cubicBezTo>
                  <a:cubicBezTo>
                    <a:pt x="22" y="5"/>
                    <a:pt x="21" y="4"/>
                    <a:pt x="20" y="3"/>
                  </a:cubicBezTo>
                  <a:cubicBezTo>
                    <a:pt x="19" y="3"/>
                    <a:pt x="17" y="2"/>
                    <a:pt x="15" y="2"/>
                  </a:cubicBezTo>
                  <a:cubicBezTo>
                    <a:pt x="14" y="2"/>
                    <a:pt x="13" y="2"/>
                    <a:pt x="11" y="3"/>
                  </a:cubicBezTo>
                  <a:lnTo>
                    <a:pt x="11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56" name="Freeform 42">
              <a:extLst>
                <a:ext uri="{FF2B5EF4-FFF2-40B4-BE49-F238E27FC236}">
                  <a16:creationId xmlns="" xmlns:a16="http://schemas.microsoft.com/office/drawing/2014/main" id="{9245FE06-B109-CE4F-86D1-A280D46C1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2326"/>
              <a:ext cx="67" cy="71"/>
            </a:xfrm>
            <a:custGeom>
              <a:avLst/>
              <a:gdLst>
                <a:gd name="T0" fmla="*/ 12 w 35"/>
                <a:gd name="T1" fmla="*/ 2 h 37"/>
                <a:gd name="T2" fmla="*/ 12 w 35"/>
                <a:gd name="T3" fmla="*/ 17 h 37"/>
                <a:gd name="T4" fmla="*/ 21 w 35"/>
                <a:gd name="T5" fmla="*/ 17 h 37"/>
                <a:gd name="T6" fmla="*/ 25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6 w 35"/>
                <a:gd name="T17" fmla="*/ 21 h 37"/>
                <a:gd name="T18" fmla="*/ 24 w 35"/>
                <a:gd name="T19" fmla="*/ 19 h 37"/>
                <a:gd name="T20" fmla="*/ 21 w 35"/>
                <a:gd name="T21" fmla="*/ 19 h 37"/>
                <a:gd name="T22" fmla="*/ 12 w 35"/>
                <a:gd name="T23" fmla="*/ 19 h 37"/>
                <a:gd name="T24" fmla="*/ 12 w 35"/>
                <a:gd name="T25" fmla="*/ 31 h 37"/>
                <a:gd name="T26" fmla="*/ 12 w 35"/>
                <a:gd name="T27" fmla="*/ 34 h 37"/>
                <a:gd name="T28" fmla="*/ 13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2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1 w 35"/>
                <a:gd name="T49" fmla="*/ 36 h 37"/>
                <a:gd name="T50" fmla="*/ 4 w 35"/>
                <a:gd name="T51" fmla="*/ 36 h 37"/>
                <a:gd name="T52" fmla="*/ 5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1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2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29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2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7"/>
                    <a:pt x="24" y="16"/>
                    <a:pt x="25" y="16"/>
                  </a:cubicBezTo>
                  <a:cubicBezTo>
                    <a:pt x="26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3"/>
                    <a:pt x="26" y="21"/>
                    <a:pt x="26" y="21"/>
                  </a:cubicBezTo>
                  <a:cubicBezTo>
                    <a:pt x="26" y="20"/>
                    <a:pt x="25" y="20"/>
                    <a:pt x="24" y="19"/>
                  </a:cubicBezTo>
                  <a:cubicBezTo>
                    <a:pt x="24" y="19"/>
                    <a:pt x="22" y="19"/>
                    <a:pt x="2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4"/>
                    <a:pt x="12" y="35"/>
                    <a:pt x="13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4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1" y="32"/>
                    <a:pt x="33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2" y="36"/>
                    <a:pt x="3" y="36"/>
                    <a:pt x="4" y="36"/>
                  </a:cubicBezTo>
                  <a:cubicBezTo>
                    <a:pt x="5" y="35"/>
                    <a:pt x="5" y="35"/>
                    <a:pt x="5" y="34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6"/>
                    <a:pt x="30" y="5"/>
                    <a:pt x="29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6" y="2"/>
                    <a:pt x="25" y="2"/>
                    <a:pt x="23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57" name="Freeform 43">
              <a:extLst>
                <a:ext uri="{FF2B5EF4-FFF2-40B4-BE49-F238E27FC236}">
                  <a16:creationId xmlns="" xmlns:a16="http://schemas.microsoft.com/office/drawing/2014/main" id="{D66556DC-ADD2-D440-AB90-48BA0145C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2326"/>
              <a:ext cx="65" cy="71"/>
            </a:xfrm>
            <a:custGeom>
              <a:avLst/>
              <a:gdLst>
                <a:gd name="T0" fmla="*/ 34 w 34"/>
                <a:gd name="T1" fmla="*/ 0 h 37"/>
                <a:gd name="T2" fmla="*/ 34 w 34"/>
                <a:gd name="T3" fmla="*/ 9 h 37"/>
                <a:gd name="T4" fmla="*/ 33 w 34"/>
                <a:gd name="T5" fmla="*/ 9 h 37"/>
                <a:gd name="T6" fmla="*/ 32 w 34"/>
                <a:gd name="T7" fmla="*/ 5 h 37"/>
                <a:gd name="T8" fmla="*/ 30 w 34"/>
                <a:gd name="T9" fmla="*/ 3 h 37"/>
                <a:gd name="T10" fmla="*/ 26 w 34"/>
                <a:gd name="T11" fmla="*/ 2 h 37"/>
                <a:gd name="T12" fmla="*/ 20 w 34"/>
                <a:gd name="T13" fmla="*/ 2 h 37"/>
                <a:gd name="T14" fmla="*/ 20 w 34"/>
                <a:gd name="T15" fmla="*/ 31 h 37"/>
                <a:gd name="T16" fmla="*/ 21 w 34"/>
                <a:gd name="T17" fmla="*/ 35 h 37"/>
                <a:gd name="T18" fmla="*/ 24 w 34"/>
                <a:gd name="T19" fmla="*/ 36 h 37"/>
                <a:gd name="T20" fmla="*/ 26 w 34"/>
                <a:gd name="T21" fmla="*/ 36 h 37"/>
                <a:gd name="T22" fmla="*/ 26 w 34"/>
                <a:gd name="T23" fmla="*/ 37 h 37"/>
                <a:gd name="T24" fmla="*/ 8 w 34"/>
                <a:gd name="T25" fmla="*/ 37 h 37"/>
                <a:gd name="T26" fmla="*/ 8 w 34"/>
                <a:gd name="T27" fmla="*/ 36 h 37"/>
                <a:gd name="T28" fmla="*/ 10 w 34"/>
                <a:gd name="T29" fmla="*/ 36 h 37"/>
                <a:gd name="T30" fmla="*/ 13 w 34"/>
                <a:gd name="T31" fmla="*/ 35 h 37"/>
                <a:gd name="T32" fmla="*/ 14 w 34"/>
                <a:gd name="T33" fmla="*/ 31 h 37"/>
                <a:gd name="T34" fmla="*/ 14 w 34"/>
                <a:gd name="T35" fmla="*/ 2 h 37"/>
                <a:gd name="T36" fmla="*/ 9 w 34"/>
                <a:gd name="T37" fmla="*/ 2 h 37"/>
                <a:gd name="T38" fmla="*/ 5 w 34"/>
                <a:gd name="T39" fmla="*/ 3 h 37"/>
                <a:gd name="T40" fmla="*/ 2 w 34"/>
                <a:gd name="T41" fmla="*/ 5 h 37"/>
                <a:gd name="T42" fmla="*/ 1 w 34"/>
                <a:gd name="T43" fmla="*/ 9 h 37"/>
                <a:gd name="T44" fmla="*/ 0 w 34"/>
                <a:gd name="T45" fmla="*/ 9 h 37"/>
                <a:gd name="T46" fmla="*/ 0 w 34"/>
                <a:gd name="T47" fmla="*/ 0 h 37"/>
                <a:gd name="T48" fmla="*/ 34 w 34"/>
                <a:gd name="T4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37">
                  <a:moveTo>
                    <a:pt x="34" y="0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7"/>
                    <a:pt x="33" y="6"/>
                    <a:pt x="32" y="5"/>
                  </a:cubicBezTo>
                  <a:cubicBezTo>
                    <a:pt x="32" y="4"/>
                    <a:pt x="31" y="4"/>
                    <a:pt x="30" y="3"/>
                  </a:cubicBezTo>
                  <a:cubicBezTo>
                    <a:pt x="29" y="3"/>
                    <a:pt x="27" y="2"/>
                    <a:pt x="26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3"/>
                    <a:pt x="20" y="35"/>
                    <a:pt x="21" y="35"/>
                  </a:cubicBezTo>
                  <a:cubicBezTo>
                    <a:pt x="21" y="36"/>
                    <a:pt x="23" y="36"/>
                    <a:pt x="24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3" y="36"/>
                    <a:pt x="13" y="35"/>
                  </a:cubicBezTo>
                  <a:cubicBezTo>
                    <a:pt x="14" y="34"/>
                    <a:pt x="14" y="33"/>
                    <a:pt x="14" y="3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7" y="2"/>
                    <a:pt x="6" y="2"/>
                    <a:pt x="5" y="3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1" y="6"/>
                    <a:pt x="1" y="7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58" name="Freeform 44">
              <a:extLst>
                <a:ext uri="{FF2B5EF4-FFF2-40B4-BE49-F238E27FC236}">
                  <a16:creationId xmlns="" xmlns:a16="http://schemas.microsoft.com/office/drawing/2014/main" id="{50809E65-C8C2-CA40-936E-5FCCC37E154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51" y="2326"/>
              <a:ext cx="79" cy="71"/>
            </a:xfrm>
            <a:custGeom>
              <a:avLst/>
              <a:gdLst>
                <a:gd name="T0" fmla="*/ 41 w 41"/>
                <a:gd name="T1" fmla="*/ 37 h 37"/>
                <a:gd name="T2" fmla="*/ 30 w 41"/>
                <a:gd name="T3" fmla="*/ 37 h 37"/>
                <a:gd name="T4" fmla="*/ 16 w 41"/>
                <a:gd name="T5" fmla="*/ 20 h 37"/>
                <a:gd name="T6" fmla="*/ 14 w 41"/>
                <a:gd name="T7" fmla="*/ 20 h 37"/>
                <a:gd name="T8" fmla="*/ 13 w 41"/>
                <a:gd name="T9" fmla="*/ 20 h 37"/>
                <a:gd name="T10" fmla="*/ 12 w 41"/>
                <a:gd name="T11" fmla="*/ 20 h 37"/>
                <a:gd name="T12" fmla="*/ 12 w 41"/>
                <a:gd name="T13" fmla="*/ 31 h 37"/>
                <a:gd name="T14" fmla="*/ 13 w 41"/>
                <a:gd name="T15" fmla="*/ 35 h 37"/>
                <a:gd name="T16" fmla="*/ 16 w 41"/>
                <a:gd name="T17" fmla="*/ 36 h 37"/>
                <a:gd name="T18" fmla="*/ 18 w 41"/>
                <a:gd name="T19" fmla="*/ 36 h 37"/>
                <a:gd name="T20" fmla="*/ 18 w 41"/>
                <a:gd name="T21" fmla="*/ 37 h 37"/>
                <a:gd name="T22" fmla="*/ 0 w 41"/>
                <a:gd name="T23" fmla="*/ 37 h 37"/>
                <a:gd name="T24" fmla="*/ 0 w 41"/>
                <a:gd name="T25" fmla="*/ 36 h 37"/>
                <a:gd name="T26" fmla="*/ 2 w 41"/>
                <a:gd name="T27" fmla="*/ 36 h 37"/>
                <a:gd name="T28" fmla="*/ 5 w 41"/>
                <a:gd name="T29" fmla="*/ 35 h 37"/>
                <a:gd name="T30" fmla="*/ 6 w 41"/>
                <a:gd name="T31" fmla="*/ 31 h 37"/>
                <a:gd name="T32" fmla="*/ 6 w 41"/>
                <a:gd name="T33" fmla="*/ 7 h 37"/>
                <a:gd name="T34" fmla="*/ 5 w 41"/>
                <a:gd name="T35" fmla="*/ 2 h 37"/>
                <a:gd name="T36" fmla="*/ 2 w 41"/>
                <a:gd name="T37" fmla="*/ 1 h 37"/>
                <a:gd name="T38" fmla="*/ 0 w 41"/>
                <a:gd name="T39" fmla="*/ 1 h 37"/>
                <a:gd name="T40" fmla="*/ 0 w 41"/>
                <a:gd name="T41" fmla="*/ 0 h 37"/>
                <a:gd name="T42" fmla="*/ 15 w 41"/>
                <a:gd name="T43" fmla="*/ 0 h 37"/>
                <a:gd name="T44" fmla="*/ 25 w 41"/>
                <a:gd name="T45" fmla="*/ 1 h 37"/>
                <a:gd name="T46" fmla="*/ 30 w 41"/>
                <a:gd name="T47" fmla="*/ 4 h 37"/>
                <a:gd name="T48" fmla="*/ 32 w 41"/>
                <a:gd name="T49" fmla="*/ 10 h 37"/>
                <a:gd name="T50" fmla="*/ 30 w 41"/>
                <a:gd name="T51" fmla="*/ 16 h 37"/>
                <a:gd name="T52" fmla="*/ 22 w 41"/>
                <a:gd name="T53" fmla="*/ 19 h 37"/>
                <a:gd name="T54" fmla="*/ 31 w 41"/>
                <a:gd name="T55" fmla="*/ 30 h 37"/>
                <a:gd name="T56" fmla="*/ 36 w 41"/>
                <a:gd name="T57" fmla="*/ 35 h 37"/>
                <a:gd name="T58" fmla="*/ 41 w 41"/>
                <a:gd name="T59" fmla="*/ 36 h 37"/>
                <a:gd name="T60" fmla="*/ 41 w 41"/>
                <a:gd name="T61" fmla="*/ 37 h 37"/>
                <a:gd name="T62" fmla="*/ 12 w 41"/>
                <a:gd name="T63" fmla="*/ 18 h 37"/>
                <a:gd name="T64" fmla="*/ 13 w 41"/>
                <a:gd name="T65" fmla="*/ 18 h 37"/>
                <a:gd name="T66" fmla="*/ 14 w 41"/>
                <a:gd name="T67" fmla="*/ 18 h 37"/>
                <a:gd name="T68" fmla="*/ 22 w 41"/>
                <a:gd name="T69" fmla="*/ 16 h 37"/>
                <a:gd name="T70" fmla="*/ 25 w 41"/>
                <a:gd name="T71" fmla="*/ 10 h 37"/>
                <a:gd name="T72" fmla="*/ 23 w 41"/>
                <a:gd name="T73" fmla="*/ 4 h 37"/>
                <a:gd name="T74" fmla="*/ 17 w 41"/>
                <a:gd name="T75" fmla="*/ 2 h 37"/>
                <a:gd name="T76" fmla="*/ 12 w 41"/>
                <a:gd name="T77" fmla="*/ 3 h 37"/>
                <a:gd name="T78" fmla="*/ 12 w 41"/>
                <a:gd name="T79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1" h="37">
                  <a:moveTo>
                    <a:pt x="41" y="37"/>
                  </a:moveTo>
                  <a:cubicBezTo>
                    <a:pt x="30" y="37"/>
                    <a:pt x="30" y="37"/>
                    <a:pt x="30" y="37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20"/>
                    <a:pt x="14" y="20"/>
                    <a:pt x="14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5"/>
                    <a:pt x="13" y="35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20" y="0"/>
                    <a:pt x="23" y="0"/>
                    <a:pt x="25" y="1"/>
                  </a:cubicBezTo>
                  <a:cubicBezTo>
                    <a:pt x="27" y="1"/>
                    <a:pt x="29" y="3"/>
                    <a:pt x="30" y="4"/>
                  </a:cubicBezTo>
                  <a:cubicBezTo>
                    <a:pt x="32" y="6"/>
                    <a:pt x="32" y="7"/>
                    <a:pt x="32" y="10"/>
                  </a:cubicBezTo>
                  <a:cubicBezTo>
                    <a:pt x="32" y="12"/>
                    <a:pt x="31" y="14"/>
                    <a:pt x="30" y="16"/>
                  </a:cubicBezTo>
                  <a:cubicBezTo>
                    <a:pt x="28" y="17"/>
                    <a:pt x="26" y="18"/>
                    <a:pt x="22" y="1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3" y="32"/>
                    <a:pt x="34" y="34"/>
                    <a:pt x="36" y="35"/>
                  </a:cubicBezTo>
                  <a:cubicBezTo>
                    <a:pt x="37" y="36"/>
                    <a:pt x="39" y="36"/>
                    <a:pt x="41" y="36"/>
                  </a:cubicBezTo>
                  <a:lnTo>
                    <a:pt x="41" y="37"/>
                  </a:lnTo>
                  <a:close/>
                  <a:moveTo>
                    <a:pt x="12" y="18"/>
                  </a:moveTo>
                  <a:cubicBezTo>
                    <a:pt x="12" y="18"/>
                    <a:pt x="13" y="18"/>
                    <a:pt x="13" y="18"/>
                  </a:cubicBezTo>
                  <a:cubicBezTo>
                    <a:pt x="13" y="18"/>
                    <a:pt x="13" y="18"/>
                    <a:pt x="14" y="18"/>
                  </a:cubicBezTo>
                  <a:cubicBezTo>
                    <a:pt x="18" y="18"/>
                    <a:pt x="20" y="17"/>
                    <a:pt x="22" y="16"/>
                  </a:cubicBezTo>
                  <a:cubicBezTo>
                    <a:pt x="24" y="14"/>
                    <a:pt x="25" y="12"/>
                    <a:pt x="25" y="10"/>
                  </a:cubicBezTo>
                  <a:cubicBezTo>
                    <a:pt x="25" y="8"/>
                    <a:pt x="25" y="6"/>
                    <a:pt x="23" y="4"/>
                  </a:cubicBezTo>
                  <a:cubicBezTo>
                    <a:pt x="21" y="3"/>
                    <a:pt x="19" y="2"/>
                    <a:pt x="17" y="2"/>
                  </a:cubicBezTo>
                  <a:cubicBezTo>
                    <a:pt x="16" y="2"/>
                    <a:pt x="14" y="2"/>
                    <a:pt x="12" y="3"/>
                  </a:cubicBezTo>
                  <a:lnTo>
                    <a:pt x="1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59" name="Freeform 45">
              <a:extLst>
                <a:ext uri="{FF2B5EF4-FFF2-40B4-BE49-F238E27FC236}">
                  <a16:creationId xmlns="" xmlns:a16="http://schemas.microsoft.com/office/drawing/2014/main" id="{6A497D47-F77D-4F49-A0D3-D28B782903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32" y="2324"/>
              <a:ext cx="76" cy="75"/>
            </a:xfrm>
            <a:custGeom>
              <a:avLst/>
              <a:gdLst>
                <a:gd name="T0" fmla="*/ 21 w 40"/>
                <a:gd name="T1" fmla="*/ 0 h 39"/>
                <a:gd name="T2" fmla="*/ 35 w 40"/>
                <a:gd name="T3" fmla="*/ 6 h 39"/>
                <a:gd name="T4" fmla="*/ 40 w 40"/>
                <a:gd name="T5" fmla="*/ 19 h 39"/>
                <a:gd name="T6" fmla="*/ 34 w 40"/>
                <a:gd name="T7" fmla="*/ 34 h 39"/>
                <a:gd name="T8" fmla="*/ 20 w 40"/>
                <a:gd name="T9" fmla="*/ 39 h 39"/>
                <a:gd name="T10" fmla="*/ 6 w 40"/>
                <a:gd name="T11" fmla="*/ 34 h 39"/>
                <a:gd name="T12" fmla="*/ 0 w 40"/>
                <a:gd name="T13" fmla="*/ 20 h 39"/>
                <a:gd name="T14" fmla="*/ 7 w 40"/>
                <a:gd name="T15" fmla="*/ 5 h 39"/>
                <a:gd name="T16" fmla="*/ 21 w 40"/>
                <a:gd name="T17" fmla="*/ 0 h 39"/>
                <a:gd name="T18" fmla="*/ 20 w 40"/>
                <a:gd name="T19" fmla="*/ 2 h 39"/>
                <a:gd name="T20" fmla="*/ 11 w 40"/>
                <a:gd name="T21" fmla="*/ 6 h 39"/>
                <a:gd name="T22" fmla="*/ 7 w 40"/>
                <a:gd name="T23" fmla="*/ 19 h 39"/>
                <a:gd name="T24" fmla="*/ 11 w 40"/>
                <a:gd name="T25" fmla="*/ 33 h 39"/>
                <a:gd name="T26" fmla="*/ 20 w 40"/>
                <a:gd name="T27" fmla="*/ 37 h 39"/>
                <a:gd name="T28" fmla="*/ 30 w 40"/>
                <a:gd name="T29" fmla="*/ 33 h 39"/>
                <a:gd name="T30" fmla="*/ 33 w 40"/>
                <a:gd name="T31" fmla="*/ 20 h 39"/>
                <a:gd name="T32" fmla="*/ 29 w 40"/>
                <a:gd name="T33" fmla="*/ 6 h 39"/>
                <a:gd name="T34" fmla="*/ 20 w 40"/>
                <a:gd name="T35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39">
                  <a:moveTo>
                    <a:pt x="21" y="0"/>
                  </a:moveTo>
                  <a:cubicBezTo>
                    <a:pt x="26" y="0"/>
                    <a:pt x="31" y="2"/>
                    <a:pt x="35" y="6"/>
                  </a:cubicBezTo>
                  <a:cubicBezTo>
                    <a:pt x="38" y="9"/>
                    <a:pt x="40" y="14"/>
                    <a:pt x="40" y="19"/>
                  </a:cubicBezTo>
                  <a:cubicBezTo>
                    <a:pt x="40" y="25"/>
                    <a:pt x="38" y="30"/>
                    <a:pt x="34" y="34"/>
                  </a:cubicBezTo>
                  <a:cubicBezTo>
                    <a:pt x="31" y="37"/>
                    <a:pt x="26" y="39"/>
                    <a:pt x="20" y="39"/>
                  </a:cubicBezTo>
                  <a:cubicBezTo>
                    <a:pt x="14" y="39"/>
                    <a:pt x="10" y="37"/>
                    <a:pt x="6" y="34"/>
                  </a:cubicBezTo>
                  <a:cubicBezTo>
                    <a:pt x="2" y="30"/>
                    <a:pt x="0" y="25"/>
                    <a:pt x="0" y="20"/>
                  </a:cubicBezTo>
                  <a:cubicBezTo>
                    <a:pt x="0" y="14"/>
                    <a:pt x="2" y="9"/>
                    <a:pt x="7" y="5"/>
                  </a:cubicBezTo>
                  <a:cubicBezTo>
                    <a:pt x="11" y="2"/>
                    <a:pt x="15" y="0"/>
                    <a:pt x="21" y="0"/>
                  </a:cubicBezTo>
                  <a:close/>
                  <a:moveTo>
                    <a:pt x="20" y="2"/>
                  </a:moveTo>
                  <a:cubicBezTo>
                    <a:pt x="16" y="2"/>
                    <a:pt x="13" y="3"/>
                    <a:pt x="11" y="6"/>
                  </a:cubicBezTo>
                  <a:cubicBezTo>
                    <a:pt x="8" y="9"/>
                    <a:pt x="7" y="13"/>
                    <a:pt x="7" y="19"/>
                  </a:cubicBezTo>
                  <a:cubicBezTo>
                    <a:pt x="7" y="26"/>
                    <a:pt x="8" y="30"/>
                    <a:pt x="11" y="33"/>
                  </a:cubicBezTo>
                  <a:cubicBezTo>
                    <a:pt x="14" y="36"/>
                    <a:pt x="16" y="37"/>
                    <a:pt x="20" y="37"/>
                  </a:cubicBezTo>
                  <a:cubicBezTo>
                    <a:pt x="24" y="37"/>
                    <a:pt x="27" y="36"/>
                    <a:pt x="30" y="33"/>
                  </a:cubicBezTo>
                  <a:cubicBezTo>
                    <a:pt x="32" y="30"/>
                    <a:pt x="33" y="26"/>
                    <a:pt x="33" y="20"/>
                  </a:cubicBezTo>
                  <a:cubicBezTo>
                    <a:pt x="33" y="14"/>
                    <a:pt x="32" y="9"/>
                    <a:pt x="29" y="6"/>
                  </a:cubicBezTo>
                  <a:cubicBezTo>
                    <a:pt x="27" y="3"/>
                    <a:pt x="24" y="2"/>
                    <a:pt x="2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60" name="Freeform 46">
              <a:extLst>
                <a:ext uri="{FF2B5EF4-FFF2-40B4-BE49-F238E27FC236}">
                  <a16:creationId xmlns="" xmlns:a16="http://schemas.microsoft.com/office/drawing/2014/main" id="{01AAF3D1-8A68-FB42-85F6-09DE3E791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326"/>
              <a:ext cx="68" cy="71"/>
            </a:xfrm>
            <a:custGeom>
              <a:avLst/>
              <a:gdLst>
                <a:gd name="T0" fmla="*/ 35 w 36"/>
                <a:gd name="T1" fmla="*/ 27 h 37"/>
                <a:gd name="T2" fmla="*/ 36 w 36"/>
                <a:gd name="T3" fmla="*/ 27 h 37"/>
                <a:gd name="T4" fmla="*/ 32 w 36"/>
                <a:gd name="T5" fmla="*/ 37 h 37"/>
                <a:gd name="T6" fmla="*/ 0 w 36"/>
                <a:gd name="T7" fmla="*/ 37 h 37"/>
                <a:gd name="T8" fmla="*/ 0 w 36"/>
                <a:gd name="T9" fmla="*/ 36 h 37"/>
                <a:gd name="T10" fmla="*/ 2 w 36"/>
                <a:gd name="T11" fmla="*/ 36 h 37"/>
                <a:gd name="T12" fmla="*/ 6 w 36"/>
                <a:gd name="T13" fmla="*/ 35 h 37"/>
                <a:gd name="T14" fmla="*/ 6 w 36"/>
                <a:gd name="T15" fmla="*/ 31 h 37"/>
                <a:gd name="T16" fmla="*/ 6 w 36"/>
                <a:gd name="T17" fmla="*/ 7 h 37"/>
                <a:gd name="T18" fmla="*/ 5 w 36"/>
                <a:gd name="T19" fmla="*/ 2 h 37"/>
                <a:gd name="T20" fmla="*/ 2 w 36"/>
                <a:gd name="T21" fmla="*/ 1 h 37"/>
                <a:gd name="T22" fmla="*/ 0 w 36"/>
                <a:gd name="T23" fmla="*/ 1 h 37"/>
                <a:gd name="T24" fmla="*/ 0 w 36"/>
                <a:gd name="T25" fmla="*/ 0 h 37"/>
                <a:gd name="T26" fmla="*/ 19 w 36"/>
                <a:gd name="T27" fmla="*/ 0 h 37"/>
                <a:gd name="T28" fmla="*/ 19 w 36"/>
                <a:gd name="T29" fmla="*/ 1 h 37"/>
                <a:gd name="T30" fmla="*/ 14 w 36"/>
                <a:gd name="T31" fmla="*/ 2 h 37"/>
                <a:gd name="T32" fmla="*/ 13 w 36"/>
                <a:gd name="T33" fmla="*/ 3 h 37"/>
                <a:gd name="T34" fmla="*/ 12 w 36"/>
                <a:gd name="T35" fmla="*/ 7 h 37"/>
                <a:gd name="T36" fmla="*/ 12 w 36"/>
                <a:gd name="T37" fmla="*/ 31 h 37"/>
                <a:gd name="T38" fmla="*/ 13 w 36"/>
                <a:gd name="T39" fmla="*/ 34 h 37"/>
                <a:gd name="T40" fmla="*/ 14 w 36"/>
                <a:gd name="T41" fmla="*/ 35 h 37"/>
                <a:gd name="T42" fmla="*/ 18 w 36"/>
                <a:gd name="T43" fmla="*/ 35 h 37"/>
                <a:gd name="T44" fmla="*/ 21 w 36"/>
                <a:gd name="T45" fmla="*/ 35 h 37"/>
                <a:gd name="T46" fmla="*/ 28 w 36"/>
                <a:gd name="T47" fmla="*/ 34 h 37"/>
                <a:gd name="T48" fmla="*/ 32 w 36"/>
                <a:gd name="T49" fmla="*/ 32 h 37"/>
                <a:gd name="T50" fmla="*/ 35 w 36"/>
                <a:gd name="T51" fmla="*/ 2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6" h="37">
                  <a:moveTo>
                    <a:pt x="35" y="27"/>
                  </a:moveTo>
                  <a:cubicBezTo>
                    <a:pt x="36" y="27"/>
                    <a:pt x="36" y="27"/>
                    <a:pt x="36" y="2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5" y="1"/>
                    <a:pt x="14" y="2"/>
                  </a:cubicBezTo>
                  <a:cubicBezTo>
                    <a:pt x="13" y="2"/>
                    <a:pt x="13" y="2"/>
                    <a:pt x="13" y="3"/>
                  </a:cubicBezTo>
                  <a:cubicBezTo>
                    <a:pt x="12" y="4"/>
                    <a:pt x="12" y="5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2"/>
                    <a:pt x="12" y="33"/>
                    <a:pt x="13" y="34"/>
                  </a:cubicBezTo>
                  <a:cubicBezTo>
                    <a:pt x="13" y="34"/>
                    <a:pt x="13" y="35"/>
                    <a:pt x="14" y="35"/>
                  </a:cubicBezTo>
                  <a:cubicBezTo>
                    <a:pt x="14" y="35"/>
                    <a:pt x="16" y="35"/>
                    <a:pt x="18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5" y="35"/>
                    <a:pt x="27" y="35"/>
                    <a:pt x="28" y="34"/>
                  </a:cubicBezTo>
                  <a:cubicBezTo>
                    <a:pt x="29" y="34"/>
                    <a:pt x="30" y="33"/>
                    <a:pt x="32" y="32"/>
                  </a:cubicBezTo>
                  <a:cubicBezTo>
                    <a:pt x="33" y="31"/>
                    <a:pt x="34" y="29"/>
                    <a:pt x="35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61" name="Freeform 47">
              <a:extLst>
                <a:ext uri="{FF2B5EF4-FFF2-40B4-BE49-F238E27FC236}">
                  <a16:creationId xmlns="" xmlns:a16="http://schemas.microsoft.com/office/drawing/2014/main" id="{857B75DB-EC32-3140-931B-BFE7FD62B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2326"/>
              <a:ext cx="67" cy="71"/>
            </a:xfrm>
            <a:custGeom>
              <a:avLst/>
              <a:gdLst>
                <a:gd name="T0" fmla="*/ 11 w 35"/>
                <a:gd name="T1" fmla="*/ 2 h 37"/>
                <a:gd name="T2" fmla="*/ 11 w 35"/>
                <a:gd name="T3" fmla="*/ 17 h 37"/>
                <a:gd name="T4" fmla="*/ 20 w 35"/>
                <a:gd name="T5" fmla="*/ 17 h 37"/>
                <a:gd name="T6" fmla="*/ 25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6 w 35"/>
                <a:gd name="T17" fmla="*/ 21 h 37"/>
                <a:gd name="T18" fmla="*/ 24 w 35"/>
                <a:gd name="T19" fmla="*/ 19 h 37"/>
                <a:gd name="T20" fmla="*/ 20 w 35"/>
                <a:gd name="T21" fmla="*/ 19 h 37"/>
                <a:gd name="T22" fmla="*/ 11 w 35"/>
                <a:gd name="T23" fmla="*/ 19 h 37"/>
                <a:gd name="T24" fmla="*/ 11 w 35"/>
                <a:gd name="T25" fmla="*/ 31 h 37"/>
                <a:gd name="T26" fmla="*/ 12 w 35"/>
                <a:gd name="T27" fmla="*/ 34 h 37"/>
                <a:gd name="T28" fmla="*/ 12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1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1 w 35"/>
                <a:gd name="T49" fmla="*/ 36 h 37"/>
                <a:gd name="T50" fmla="*/ 4 w 35"/>
                <a:gd name="T51" fmla="*/ 36 h 37"/>
                <a:gd name="T52" fmla="*/ 5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1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1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29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1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1" y="2"/>
                  </a:moveTo>
                  <a:cubicBezTo>
                    <a:pt x="11" y="17"/>
                    <a:pt x="11" y="17"/>
                    <a:pt x="11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3" y="17"/>
                    <a:pt x="24" y="16"/>
                    <a:pt x="25" y="16"/>
                  </a:cubicBezTo>
                  <a:cubicBezTo>
                    <a:pt x="26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6" y="23"/>
                    <a:pt x="26" y="21"/>
                    <a:pt x="26" y="21"/>
                  </a:cubicBezTo>
                  <a:cubicBezTo>
                    <a:pt x="26" y="20"/>
                    <a:pt x="25" y="20"/>
                    <a:pt x="24" y="19"/>
                  </a:cubicBezTo>
                  <a:cubicBezTo>
                    <a:pt x="23" y="19"/>
                    <a:pt x="22" y="19"/>
                    <a:pt x="20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1" y="34"/>
                    <a:pt x="12" y="34"/>
                  </a:cubicBezTo>
                  <a:cubicBezTo>
                    <a:pt x="12" y="34"/>
                    <a:pt x="12" y="35"/>
                    <a:pt x="12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4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1" y="32"/>
                    <a:pt x="32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2" y="36"/>
                    <a:pt x="3" y="36"/>
                    <a:pt x="4" y="36"/>
                  </a:cubicBezTo>
                  <a:cubicBezTo>
                    <a:pt x="4" y="35"/>
                    <a:pt x="5" y="35"/>
                    <a:pt x="5" y="34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6"/>
                    <a:pt x="30" y="5"/>
                    <a:pt x="29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6" y="2"/>
                    <a:pt x="25" y="2"/>
                    <a:pt x="23" y="2"/>
                  </a:cubicBezTo>
                  <a:lnTo>
                    <a:pt x="1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62" name="Freeform 48">
              <a:extLst>
                <a:ext uri="{FF2B5EF4-FFF2-40B4-BE49-F238E27FC236}">
                  <a16:creationId xmlns="" xmlns:a16="http://schemas.microsoft.com/office/drawing/2014/main" id="{D682D80E-1E80-314B-A443-7B21A3CF4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2326"/>
              <a:ext cx="84" cy="73"/>
            </a:xfrm>
            <a:custGeom>
              <a:avLst/>
              <a:gdLst>
                <a:gd name="T0" fmla="*/ 29 w 44"/>
                <a:gd name="T1" fmla="*/ 1 h 38"/>
                <a:gd name="T2" fmla="*/ 29 w 44"/>
                <a:gd name="T3" fmla="*/ 0 h 38"/>
                <a:gd name="T4" fmla="*/ 44 w 44"/>
                <a:gd name="T5" fmla="*/ 0 h 38"/>
                <a:gd name="T6" fmla="*/ 44 w 44"/>
                <a:gd name="T7" fmla="*/ 1 h 38"/>
                <a:gd name="T8" fmla="*/ 42 w 44"/>
                <a:gd name="T9" fmla="*/ 1 h 38"/>
                <a:gd name="T10" fmla="*/ 39 w 44"/>
                <a:gd name="T11" fmla="*/ 3 h 38"/>
                <a:gd name="T12" fmla="*/ 38 w 44"/>
                <a:gd name="T13" fmla="*/ 7 h 38"/>
                <a:gd name="T14" fmla="*/ 38 w 44"/>
                <a:gd name="T15" fmla="*/ 22 h 38"/>
                <a:gd name="T16" fmla="*/ 37 w 44"/>
                <a:gd name="T17" fmla="*/ 31 h 38"/>
                <a:gd name="T18" fmla="*/ 32 w 44"/>
                <a:gd name="T19" fmla="*/ 36 h 38"/>
                <a:gd name="T20" fmla="*/ 22 w 44"/>
                <a:gd name="T21" fmla="*/ 38 h 38"/>
                <a:gd name="T22" fmla="*/ 12 w 44"/>
                <a:gd name="T23" fmla="*/ 36 h 38"/>
                <a:gd name="T24" fmla="*/ 7 w 44"/>
                <a:gd name="T25" fmla="*/ 30 h 38"/>
                <a:gd name="T26" fmla="*/ 6 w 44"/>
                <a:gd name="T27" fmla="*/ 21 h 38"/>
                <a:gd name="T28" fmla="*/ 6 w 44"/>
                <a:gd name="T29" fmla="*/ 7 h 38"/>
                <a:gd name="T30" fmla="*/ 5 w 44"/>
                <a:gd name="T31" fmla="*/ 2 h 38"/>
                <a:gd name="T32" fmla="*/ 1 w 44"/>
                <a:gd name="T33" fmla="*/ 1 h 38"/>
                <a:gd name="T34" fmla="*/ 0 w 44"/>
                <a:gd name="T35" fmla="*/ 1 h 38"/>
                <a:gd name="T36" fmla="*/ 0 w 44"/>
                <a:gd name="T37" fmla="*/ 0 h 38"/>
                <a:gd name="T38" fmla="*/ 18 w 44"/>
                <a:gd name="T39" fmla="*/ 0 h 38"/>
                <a:gd name="T40" fmla="*/ 18 w 44"/>
                <a:gd name="T41" fmla="*/ 1 h 38"/>
                <a:gd name="T42" fmla="*/ 16 w 44"/>
                <a:gd name="T43" fmla="*/ 1 h 38"/>
                <a:gd name="T44" fmla="*/ 12 w 44"/>
                <a:gd name="T45" fmla="*/ 3 h 38"/>
                <a:gd name="T46" fmla="*/ 12 w 44"/>
                <a:gd name="T47" fmla="*/ 7 h 38"/>
                <a:gd name="T48" fmla="*/ 12 w 44"/>
                <a:gd name="T49" fmla="*/ 23 h 38"/>
                <a:gd name="T50" fmla="*/ 12 w 44"/>
                <a:gd name="T51" fmla="*/ 28 h 38"/>
                <a:gd name="T52" fmla="*/ 14 w 44"/>
                <a:gd name="T53" fmla="*/ 32 h 38"/>
                <a:gd name="T54" fmla="*/ 17 w 44"/>
                <a:gd name="T55" fmla="*/ 35 h 38"/>
                <a:gd name="T56" fmla="*/ 22 w 44"/>
                <a:gd name="T57" fmla="*/ 36 h 38"/>
                <a:gd name="T58" fmla="*/ 30 w 44"/>
                <a:gd name="T59" fmla="*/ 34 h 38"/>
                <a:gd name="T60" fmla="*/ 34 w 44"/>
                <a:gd name="T61" fmla="*/ 30 h 38"/>
                <a:gd name="T62" fmla="*/ 35 w 44"/>
                <a:gd name="T63" fmla="*/ 22 h 38"/>
                <a:gd name="T64" fmla="*/ 35 w 44"/>
                <a:gd name="T65" fmla="*/ 7 h 38"/>
                <a:gd name="T66" fmla="*/ 34 w 44"/>
                <a:gd name="T67" fmla="*/ 2 h 38"/>
                <a:gd name="T68" fmla="*/ 31 w 44"/>
                <a:gd name="T69" fmla="*/ 1 h 38"/>
                <a:gd name="T70" fmla="*/ 29 w 44"/>
                <a:gd name="T71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38">
                  <a:moveTo>
                    <a:pt x="29" y="1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1"/>
                    <a:pt x="39" y="2"/>
                    <a:pt x="39" y="3"/>
                  </a:cubicBezTo>
                  <a:cubicBezTo>
                    <a:pt x="38" y="3"/>
                    <a:pt x="38" y="5"/>
                    <a:pt x="38" y="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6"/>
                    <a:pt x="38" y="29"/>
                    <a:pt x="37" y="31"/>
                  </a:cubicBezTo>
                  <a:cubicBezTo>
                    <a:pt x="36" y="33"/>
                    <a:pt x="34" y="34"/>
                    <a:pt x="32" y="36"/>
                  </a:cubicBezTo>
                  <a:cubicBezTo>
                    <a:pt x="29" y="37"/>
                    <a:pt x="26" y="38"/>
                    <a:pt x="22" y="38"/>
                  </a:cubicBezTo>
                  <a:cubicBezTo>
                    <a:pt x="18" y="38"/>
                    <a:pt x="14" y="37"/>
                    <a:pt x="12" y="36"/>
                  </a:cubicBezTo>
                  <a:cubicBezTo>
                    <a:pt x="10" y="35"/>
                    <a:pt x="8" y="33"/>
                    <a:pt x="7" y="30"/>
                  </a:cubicBezTo>
                  <a:cubicBezTo>
                    <a:pt x="6" y="29"/>
                    <a:pt x="6" y="26"/>
                    <a:pt x="6" y="2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4" y="1"/>
                    <a:pt x="13" y="2"/>
                    <a:pt x="12" y="3"/>
                  </a:cubicBezTo>
                  <a:cubicBezTo>
                    <a:pt x="12" y="3"/>
                    <a:pt x="12" y="5"/>
                    <a:pt x="12" y="7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6"/>
                    <a:pt x="12" y="28"/>
                  </a:cubicBezTo>
                  <a:cubicBezTo>
                    <a:pt x="12" y="30"/>
                    <a:pt x="13" y="31"/>
                    <a:pt x="14" y="32"/>
                  </a:cubicBezTo>
                  <a:cubicBezTo>
                    <a:pt x="15" y="33"/>
                    <a:pt x="16" y="34"/>
                    <a:pt x="17" y="35"/>
                  </a:cubicBezTo>
                  <a:cubicBezTo>
                    <a:pt x="19" y="35"/>
                    <a:pt x="20" y="36"/>
                    <a:pt x="22" y="36"/>
                  </a:cubicBezTo>
                  <a:cubicBezTo>
                    <a:pt x="25" y="36"/>
                    <a:pt x="28" y="35"/>
                    <a:pt x="30" y="34"/>
                  </a:cubicBezTo>
                  <a:cubicBezTo>
                    <a:pt x="32" y="33"/>
                    <a:pt x="33" y="32"/>
                    <a:pt x="34" y="30"/>
                  </a:cubicBezTo>
                  <a:cubicBezTo>
                    <a:pt x="35" y="28"/>
                    <a:pt x="35" y="26"/>
                    <a:pt x="35" y="22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4"/>
                    <a:pt x="35" y="3"/>
                    <a:pt x="34" y="2"/>
                  </a:cubicBezTo>
                  <a:cubicBezTo>
                    <a:pt x="34" y="1"/>
                    <a:pt x="32" y="1"/>
                    <a:pt x="31" y="1"/>
                  </a:cubicBezTo>
                  <a:lnTo>
                    <a:pt x="2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63" name="Freeform 49">
              <a:extLst>
                <a:ext uri="{FF2B5EF4-FFF2-40B4-BE49-F238E27FC236}">
                  <a16:creationId xmlns="" xmlns:a16="http://schemas.microsoft.com/office/drawing/2014/main" id="{8D879613-3A7A-3148-956C-148240928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2326"/>
              <a:ext cx="101" cy="71"/>
            </a:xfrm>
            <a:custGeom>
              <a:avLst/>
              <a:gdLst>
                <a:gd name="T0" fmla="*/ 24 w 53"/>
                <a:gd name="T1" fmla="*/ 37 h 37"/>
                <a:gd name="T2" fmla="*/ 8 w 53"/>
                <a:gd name="T3" fmla="*/ 6 h 37"/>
                <a:gd name="T4" fmla="*/ 8 w 53"/>
                <a:gd name="T5" fmla="*/ 31 h 37"/>
                <a:gd name="T6" fmla="*/ 9 w 53"/>
                <a:gd name="T7" fmla="*/ 35 h 37"/>
                <a:gd name="T8" fmla="*/ 13 w 53"/>
                <a:gd name="T9" fmla="*/ 36 h 37"/>
                <a:gd name="T10" fmla="*/ 14 w 53"/>
                <a:gd name="T11" fmla="*/ 36 h 37"/>
                <a:gd name="T12" fmla="*/ 14 w 53"/>
                <a:gd name="T13" fmla="*/ 37 h 37"/>
                <a:gd name="T14" fmla="*/ 0 w 53"/>
                <a:gd name="T15" fmla="*/ 37 h 37"/>
                <a:gd name="T16" fmla="*/ 0 w 53"/>
                <a:gd name="T17" fmla="*/ 36 h 37"/>
                <a:gd name="T18" fmla="*/ 1 w 53"/>
                <a:gd name="T19" fmla="*/ 36 h 37"/>
                <a:gd name="T20" fmla="*/ 5 w 53"/>
                <a:gd name="T21" fmla="*/ 35 h 37"/>
                <a:gd name="T22" fmla="*/ 6 w 53"/>
                <a:gd name="T23" fmla="*/ 31 h 37"/>
                <a:gd name="T24" fmla="*/ 6 w 53"/>
                <a:gd name="T25" fmla="*/ 6 h 37"/>
                <a:gd name="T26" fmla="*/ 5 w 53"/>
                <a:gd name="T27" fmla="*/ 3 h 37"/>
                <a:gd name="T28" fmla="*/ 3 w 53"/>
                <a:gd name="T29" fmla="*/ 2 h 37"/>
                <a:gd name="T30" fmla="*/ 0 w 53"/>
                <a:gd name="T31" fmla="*/ 1 h 37"/>
                <a:gd name="T32" fmla="*/ 0 w 53"/>
                <a:gd name="T33" fmla="*/ 0 h 37"/>
                <a:gd name="T34" fmla="*/ 12 w 53"/>
                <a:gd name="T35" fmla="*/ 0 h 37"/>
                <a:gd name="T36" fmla="*/ 26 w 53"/>
                <a:gd name="T37" fmla="*/ 29 h 37"/>
                <a:gd name="T38" fmla="*/ 41 w 53"/>
                <a:gd name="T39" fmla="*/ 0 h 37"/>
                <a:gd name="T40" fmla="*/ 53 w 53"/>
                <a:gd name="T41" fmla="*/ 0 h 37"/>
                <a:gd name="T42" fmla="*/ 53 w 53"/>
                <a:gd name="T43" fmla="*/ 1 h 37"/>
                <a:gd name="T44" fmla="*/ 51 w 53"/>
                <a:gd name="T45" fmla="*/ 1 h 37"/>
                <a:gd name="T46" fmla="*/ 48 w 53"/>
                <a:gd name="T47" fmla="*/ 2 h 37"/>
                <a:gd name="T48" fmla="*/ 47 w 53"/>
                <a:gd name="T49" fmla="*/ 6 h 37"/>
                <a:gd name="T50" fmla="*/ 47 w 53"/>
                <a:gd name="T51" fmla="*/ 31 h 37"/>
                <a:gd name="T52" fmla="*/ 48 w 53"/>
                <a:gd name="T53" fmla="*/ 35 h 37"/>
                <a:gd name="T54" fmla="*/ 51 w 53"/>
                <a:gd name="T55" fmla="*/ 36 h 37"/>
                <a:gd name="T56" fmla="*/ 53 w 53"/>
                <a:gd name="T57" fmla="*/ 36 h 37"/>
                <a:gd name="T58" fmla="*/ 53 w 53"/>
                <a:gd name="T59" fmla="*/ 37 h 37"/>
                <a:gd name="T60" fmla="*/ 35 w 53"/>
                <a:gd name="T61" fmla="*/ 37 h 37"/>
                <a:gd name="T62" fmla="*/ 35 w 53"/>
                <a:gd name="T63" fmla="*/ 36 h 37"/>
                <a:gd name="T64" fmla="*/ 37 w 53"/>
                <a:gd name="T65" fmla="*/ 36 h 37"/>
                <a:gd name="T66" fmla="*/ 40 w 53"/>
                <a:gd name="T67" fmla="*/ 35 h 37"/>
                <a:gd name="T68" fmla="*/ 41 w 53"/>
                <a:gd name="T69" fmla="*/ 31 h 37"/>
                <a:gd name="T70" fmla="*/ 41 w 53"/>
                <a:gd name="T71" fmla="*/ 6 h 37"/>
                <a:gd name="T72" fmla="*/ 25 w 53"/>
                <a:gd name="T73" fmla="*/ 37 h 37"/>
                <a:gd name="T74" fmla="*/ 24 w 53"/>
                <a:gd name="T75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3" h="37">
                  <a:moveTo>
                    <a:pt x="24" y="37"/>
                  </a:moveTo>
                  <a:cubicBezTo>
                    <a:pt x="8" y="6"/>
                    <a:pt x="8" y="6"/>
                    <a:pt x="8" y="6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8" y="33"/>
                    <a:pt x="9" y="35"/>
                    <a:pt x="9" y="35"/>
                  </a:cubicBezTo>
                  <a:cubicBezTo>
                    <a:pt x="10" y="36"/>
                    <a:pt x="11" y="36"/>
                    <a:pt x="13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5"/>
                    <a:pt x="5" y="4"/>
                    <a:pt x="5" y="3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3" y="1"/>
                    <a:pt x="1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50" y="1"/>
                    <a:pt x="48" y="2"/>
                    <a:pt x="48" y="2"/>
                  </a:cubicBezTo>
                  <a:cubicBezTo>
                    <a:pt x="47" y="3"/>
                    <a:pt x="47" y="4"/>
                    <a:pt x="47" y="6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7" y="33"/>
                    <a:pt x="47" y="35"/>
                    <a:pt x="48" y="35"/>
                  </a:cubicBezTo>
                  <a:cubicBezTo>
                    <a:pt x="49" y="36"/>
                    <a:pt x="50" y="36"/>
                    <a:pt x="51" y="36"/>
                  </a:cubicBezTo>
                  <a:cubicBezTo>
                    <a:pt x="53" y="36"/>
                    <a:pt x="53" y="36"/>
                    <a:pt x="53" y="36"/>
                  </a:cubicBezTo>
                  <a:cubicBezTo>
                    <a:pt x="53" y="37"/>
                    <a:pt x="53" y="37"/>
                    <a:pt x="53" y="37"/>
                  </a:cubicBezTo>
                  <a:cubicBezTo>
                    <a:pt x="35" y="37"/>
                    <a:pt x="35" y="37"/>
                    <a:pt x="35" y="37"/>
                  </a:cubicBezTo>
                  <a:cubicBezTo>
                    <a:pt x="35" y="36"/>
                    <a:pt x="35" y="36"/>
                    <a:pt x="35" y="36"/>
                  </a:cubicBezTo>
                  <a:cubicBezTo>
                    <a:pt x="37" y="36"/>
                    <a:pt x="37" y="36"/>
                    <a:pt x="37" y="36"/>
                  </a:cubicBezTo>
                  <a:cubicBezTo>
                    <a:pt x="38" y="36"/>
                    <a:pt x="40" y="36"/>
                    <a:pt x="40" y="35"/>
                  </a:cubicBezTo>
                  <a:cubicBezTo>
                    <a:pt x="41" y="34"/>
                    <a:pt x="41" y="33"/>
                    <a:pt x="41" y="31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25" y="37"/>
                    <a:pt x="25" y="37"/>
                    <a:pt x="25" y="37"/>
                  </a:cubicBezTo>
                  <a:lnTo>
                    <a:pt x="24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944623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矩形 18">
            <a:extLst>
              <a:ext uri="{FF2B5EF4-FFF2-40B4-BE49-F238E27FC236}">
                <a16:creationId xmlns="" xmlns:a16="http://schemas.microsoft.com/office/drawing/2014/main" id="{B154DB33-C16B-994B-87E1-1F1DF2B9337C}"/>
              </a:ext>
            </a:extLst>
          </p:cNvPr>
          <p:cNvSpPr/>
          <p:nvPr/>
        </p:nvSpPr>
        <p:spPr>
          <a:xfrm>
            <a:off x="595086" y="2015062"/>
            <a:ext cx="1214495" cy="29502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  <p:pic>
        <p:nvPicPr>
          <p:cNvPr id="120" name="图片 119">
            <a:extLst>
              <a:ext uri="{FF2B5EF4-FFF2-40B4-BE49-F238E27FC236}">
                <a16:creationId xmlns="" xmlns:a16="http://schemas.microsoft.com/office/drawing/2014/main" id="{6E4B7C73-2B67-6F4C-B613-44CFFAB50E67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" y="2"/>
            <a:ext cx="8086205" cy="714895"/>
          </a:xfrm>
          <a:custGeom>
            <a:avLst/>
            <a:gdLst>
              <a:gd name="connsiteX0" fmla="*/ 0 w 8086205"/>
              <a:gd name="connsiteY0" fmla="*/ 0 h 714895"/>
              <a:gd name="connsiteX1" fmla="*/ 7907481 w 8086205"/>
              <a:gd name="connsiteY1" fmla="*/ 0 h 714895"/>
              <a:gd name="connsiteX2" fmla="*/ 8086205 w 8086205"/>
              <a:gd name="connsiteY2" fmla="*/ 714895 h 714895"/>
              <a:gd name="connsiteX3" fmla="*/ 0 w 8086205"/>
              <a:gd name="connsiteY3" fmla="*/ 714895 h 714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86205" h="714895">
                <a:moveTo>
                  <a:pt x="0" y="0"/>
                </a:moveTo>
                <a:lnTo>
                  <a:pt x="7907481" y="0"/>
                </a:lnTo>
                <a:lnTo>
                  <a:pt x="8086205" y="714895"/>
                </a:lnTo>
                <a:lnTo>
                  <a:pt x="0" y="714895"/>
                </a:lnTo>
                <a:close/>
              </a:path>
            </a:pathLst>
          </a:custGeom>
        </p:spPr>
      </p:pic>
      <p:grpSp>
        <p:nvGrpSpPr>
          <p:cNvPr id="121" name="组合 120">
            <a:extLst>
              <a:ext uri="{FF2B5EF4-FFF2-40B4-BE49-F238E27FC236}">
                <a16:creationId xmlns="" xmlns:a16="http://schemas.microsoft.com/office/drawing/2014/main" id="{09FE7DF3-F695-C143-9E7A-ADDF401E458B}"/>
              </a:ext>
            </a:extLst>
          </p:cNvPr>
          <p:cNvGrpSpPr/>
          <p:nvPr/>
        </p:nvGrpSpPr>
        <p:grpSpPr>
          <a:xfrm>
            <a:off x="9975273" y="141699"/>
            <a:ext cx="1953203" cy="447936"/>
            <a:chOff x="9595040" y="83506"/>
            <a:chExt cx="2333435" cy="535137"/>
          </a:xfrm>
        </p:grpSpPr>
        <p:grpSp>
          <p:nvGrpSpPr>
            <p:cNvPr id="122" name="Group 4">
              <a:extLst>
                <a:ext uri="{FF2B5EF4-FFF2-40B4-BE49-F238E27FC236}">
                  <a16:creationId xmlns="" xmlns:a16="http://schemas.microsoft.com/office/drawing/2014/main" id="{B5D01054-CF1F-6D4D-96F7-F137BC4845D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0186253" y="142788"/>
              <a:ext cx="1742222" cy="419037"/>
              <a:chOff x="2838" y="1917"/>
              <a:chExt cx="2004" cy="482"/>
            </a:xfrm>
            <a:solidFill>
              <a:srgbClr val="09234F"/>
            </a:solidFill>
          </p:grpSpPr>
          <p:sp>
            <p:nvSpPr>
              <p:cNvPr id="146" name="Freeform 5">
                <a:extLst>
                  <a:ext uri="{FF2B5EF4-FFF2-40B4-BE49-F238E27FC236}">
                    <a16:creationId xmlns="" xmlns:a16="http://schemas.microsoft.com/office/drawing/2014/main" id="{D25A8DC4-0639-434D-B8A8-87FAC1471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952"/>
                <a:ext cx="191" cy="302"/>
              </a:xfrm>
              <a:custGeom>
                <a:avLst/>
                <a:gdLst>
                  <a:gd name="T0" fmla="*/ 97 w 100"/>
                  <a:gd name="T1" fmla="*/ 25 h 156"/>
                  <a:gd name="T2" fmla="*/ 98 w 100"/>
                  <a:gd name="T3" fmla="*/ 138 h 156"/>
                  <a:gd name="T4" fmla="*/ 85 w 100"/>
                  <a:gd name="T5" fmla="*/ 153 h 156"/>
                  <a:gd name="T6" fmla="*/ 49 w 100"/>
                  <a:gd name="T7" fmla="*/ 117 h 156"/>
                  <a:gd name="T8" fmla="*/ 57 w 100"/>
                  <a:gd name="T9" fmla="*/ 123 h 156"/>
                  <a:gd name="T10" fmla="*/ 57 w 100"/>
                  <a:gd name="T11" fmla="*/ 119 h 156"/>
                  <a:gd name="T12" fmla="*/ 77 w 100"/>
                  <a:gd name="T13" fmla="*/ 134 h 156"/>
                  <a:gd name="T14" fmla="*/ 83 w 100"/>
                  <a:gd name="T15" fmla="*/ 121 h 156"/>
                  <a:gd name="T16" fmla="*/ 76 w 100"/>
                  <a:gd name="T17" fmla="*/ 31 h 156"/>
                  <a:gd name="T18" fmla="*/ 66 w 100"/>
                  <a:gd name="T19" fmla="*/ 7 h 156"/>
                  <a:gd name="T20" fmla="*/ 0 w 100"/>
                  <a:gd name="T21" fmla="*/ 28 h 156"/>
                  <a:gd name="T22" fmla="*/ 1 w 100"/>
                  <a:gd name="T23" fmla="*/ 26 h 156"/>
                  <a:gd name="T24" fmla="*/ 58 w 100"/>
                  <a:gd name="T25" fmla="*/ 4 h 156"/>
                  <a:gd name="T26" fmla="*/ 97 w 100"/>
                  <a:gd name="T27" fmla="*/ 25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0" h="156">
                    <a:moveTo>
                      <a:pt x="97" y="25"/>
                    </a:moveTo>
                    <a:cubicBezTo>
                      <a:pt x="87" y="33"/>
                      <a:pt x="100" y="117"/>
                      <a:pt x="98" y="138"/>
                    </a:cubicBezTo>
                    <a:cubicBezTo>
                      <a:pt x="96" y="153"/>
                      <a:pt x="93" y="156"/>
                      <a:pt x="85" y="153"/>
                    </a:cubicBezTo>
                    <a:cubicBezTo>
                      <a:pt x="75" y="149"/>
                      <a:pt x="51" y="124"/>
                      <a:pt x="49" y="117"/>
                    </a:cubicBezTo>
                    <a:cubicBezTo>
                      <a:pt x="50" y="117"/>
                      <a:pt x="55" y="122"/>
                      <a:pt x="57" y="123"/>
                    </a:cubicBezTo>
                    <a:cubicBezTo>
                      <a:pt x="57" y="121"/>
                      <a:pt x="56" y="121"/>
                      <a:pt x="57" y="119"/>
                    </a:cubicBezTo>
                    <a:cubicBezTo>
                      <a:pt x="61" y="123"/>
                      <a:pt x="74" y="133"/>
                      <a:pt x="77" y="134"/>
                    </a:cubicBezTo>
                    <a:cubicBezTo>
                      <a:pt x="84" y="134"/>
                      <a:pt x="81" y="126"/>
                      <a:pt x="83" y="121"/>
                    </a:cubicBezTo>
                    <a:cubicBezTo>
                      <a:pt x="82" y="103"/>
                      <a:pt x="75" y="47"/>
                      <a:pt x="76" y="31"/>
                    </a:cubicBezTo>
                    <a:cubicBezTo>
                      <a:pt x="75" y="20"/>
                      <a:pt x="75" y="10"/>
                      <a:pt x="66" y="7"/>
                    </a:cubicBezTo>
                    <a:cubicBezTo>
                      <a:pt x="42" y="8"/>
                      <a:pt x="23" y="28"/>
                      <a:pt x="0" y="28"/>
                    </a:cubicBezTo>
                    <a:cubicBezTo>
                      <a:pt x="0" y="27"/>
                      <a:pt x="1" y="27"/>
                      <a:pt x="1" y="26"/>
                    </a:cubicBezTo>
                    <a:cubicBezTo>
                      <a:pt x="8" y="17"/>
                      <a:pt x="58" y="4"/>
                      <a:pt x="58" y="4"/>
                    </a:cubicBezTo>
                    <a:cubicBezTo>
                      <a:pt x="73" y="0"/>
                      <a:pt x="97" y="4"/>
                      <a:pt x="97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7" name="Freeform 6">
                <a:extLst>
                  <a:ext uri="{FF2B5EF4-FFF2-40B4-BE49-F238E27FC236}">
                    <a16:creationId xmlns="" xmlns:a16="http://schemas.microsoft.com/office/drawing/2014/main" id="{C46D8C1A-194C-D543-B0E9-2CC63A0E9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985"/>
                <a:ext cx="48" cy="39"/>
              </a:xfrm>
              <a:custGeom>
                <a:avLst/>
                <a:gdLst>
                  <a:gd name="T0" fmla="*/ 7 w 25"/>
                  <a:gd name="T1" fmla="*/ 1 h 20"/>
                  <a:gd name="T2" fmla="*/ 24 w 25"/>
                  <a:gd name="T3" fmla="*/ 9 h 20"/>
                  <a:gd name="T4" fmla="*/ 24 w 25"/>
                  <a:gd name="T5" fmla="*/ 16 h 20"/>
                  <a:gd name="T6" fmla="*/ 12 w 25"/>
                  <a:gd name="T7" fmla="*/ 17 h 20"/>
                  <a:gd name="T8" fmla="*/ 1 w 25"/>
                  <a:gd name="T9" fmla="*/ 5 h 20"/>
                  <a:gd name="T10" fmla="*/ 7 w 25"/>
                  <a:gd name="T11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0">
                    <a:moveTo>
                      <a:pt x="7" y="1"/>
                    </a:moveTo>
                    <a:cubicBezTo>
                      <a:pt x="12" y="2"/>
                      <a:pt x="17" y="1"/>
                      <a:pt x="24" y="9"/>
                    </a:cubicBezTo>
                    <a:cubicBezTo>
                      <a:pt x="25" y="11"/>
                      <a:pt x="25" y="13"/>
                      <a:pt x="24" y="16"/>
                    </a:cubicBezTo>
                    <a:cubicBezTo>
                      <a:pt x="23" y="18"/>
                      <a:pt x="15" y="20"/>
                      <a:pt x="12" y="17"/>
                    </a:cubicBezTo>
                    <a:cubicBezTo>
                      <a:pt x="9" y="13"/>
                      <a:pt x="2" y="8"/>
                      <a:pt x="1" y="5"/>
                    </a:cubicBezTo>
                    <a:cubicBezTo>
                      <a:pt x="0" y="2"/>
                      <a:pt x="5" y="0"/>
                      <a:pt x="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8" name="Freeform 7">
                <a:extLst>
                  <a:ext uri="{FF2B5EF4-FFF2-40B4-BE49-F238E27FC236}">
                    <a16:creationId xmlns="" xmlns:a16="http://schemas.microsoft.com/office/drawing/2014/main" id="{0DDAB724-179B-1440-8296-DEFAC0534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020"/>
                <a:ext cx="27" cy="180"/>
              </a:xfrm>
              <a:custGeom>
                <a:avLst/>
                <a:gdLst>
                  <a:gd name="T0" fmla="*/ 5 w 14"/>
                  <a:gd name="T1" fmla="*/ 0 h 93"/>
                  <a:gd name="T2" fmla="*/ 8 w 14"/>
                  <a:gd name="T3" fmla="*/ 9 h 93"/>
                  <a:gd name="T4" fmla="*/ 14 w 14"/>
                  <a:gd name="T5" fmla="*/ 91 h 93"/>
                  <a:gd name="T6" fmla="*/ 9 w 14"/>
                  <a:gd name="T7" fmla="*/ 93 h 93"/>
                  <a:gd name="T8" fmla="*/ 1 w 14"/>
                  <a:gd name="T9" fmla="*/ 86 h 93"/>
                  <a:gd name="T10" fmla="*/ 3 w 14"/>
                  <a:gd name="T11" fmla="*/ 6 h 93"/>
                  <a:gd name="T12" fmla="*/ 5 w 14"/>
                  <a:gd name="T1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93">
                    <a:moveTo>
                      <a:pt x="5" y="0"/>
                    </a:moveTo>
                    <a:cubicBezTo>
                      <a:pt x="6" y="1"/>
                      <a:pt x="8" y="1"/>
                      <a:pt x="8" y="9"/>
                    </a:cubicBezTo>
                    <a:cubicBezTo>
                      <a:pt x="9" y="10"/>
                      <a:pt x="10" y="90"/>
                      <a:pt x="14" y="91"/>
                    </a:cubicBezTo>
                    <a:cubicBezTo>
                      <a:pt x="11" y="92"/>
                      <a:pt x="12" y="93"/>
                      <a:pt x="9" y="93"/>
                    </a:cubicBezTo>
                    <a:cubicBezTo>
                      <a:pt x="6" y="90"/>
                      <a:pt x="3" y="90"/>
                      <a:pt x="1" y="86"/>
                    </a:cubicBezTo>
                    <a:cubicBezTo>
                      <a:pt x="4" y="67"/>
                      <a:pt x="0" y="31"/>
                      <a:pt x="3" y="6"/>
                    </a:cubicBezTo>
                    <a:cubicBezTo>
                      <a:pt x="3" y="3"/>
                      <a:pt x="3" y="0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9" name="Freeform 8">
                <a:extLst>
                  <a:ext uri="{FF2B5EF4-FFF2-40B4-BE49-F238E27FC236}">
                    <a16:creationId xmlns="" xmlns:a16="http://schemas.microsoft.com/office/drawing/2014/main" id="{8D07D84A-0C60-A546-9BB0-DF847F2E9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053"/>
                <a:ext cx="99" cy="46"/>
              </a:xfrm>
              <a:custGeom>
                <a:avLst/>
                <a:gdLst>
                  <a:gd name="T0" fmla="*/ 52 w 52"/>
                  <a:gd name="T1" fmla="*/ 24 h 24"/>
                  <a:gd name="T2" fmla="*/ 33 w 52"/>
                  <a:gd name="T3" fmla="*/ 16 h 24"/>
                  <a:gd name="T4" fmla="*/ 17 w 52"/>
                  <a:gd name="T5" fmla="*/ 9 h 24"/>
                  <a:gd name="T6" fmla="*/ 0 w 52"/>
                  <a:gd name="T7" fmla="*/ 0 h 24"/>
                  <a:gd name="T8" fmla="*/ 20 w 52"/>
                  <a:gd name="T9" fmla="*/ 2 h 24"/>
                  <a:gd name="T10" fmla="*/ 44 w 52"/>
                  <a:gd name="T11" fmla="*/ 15 h 24"/>
                  <a:gd name="T12" fmla="*/ 52 w 52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24">
                    <a:moveTo>
                      <a:pt x="52" y="24"/>
                    </a:moveTo>
                    <a:cubicBezTo>
                      <a:pt x="43" y="24"/>
                      <a:pt x="42" y="22"/>
                      <a:pt x="33" y="16"/>
                    </a:cubicBezTo>
                    <a:cubicBezTo>
                      <a:pt x="31" y="14"/>
                      <a:pt x="27" y="11"/>
                      <a:pt x="17" y="9"/>
                    </a:cubicBezTo>
                    <a:cubicBezTo>
                      <a:pt x="14" y="6"/>
                      <a:pt x="3" y="4"/>
                      <a:pt x="0" y="0"/>
                    </a:cubicBezTo>
                    <a:cubicBezTo>
                      <a:pt x="8" y="0"/>
                      <a:pt x="14" y="0"/>
                      <a:pt x="20" y="2"/>
                    </a:cubicBezTo>
                    <a:cubicBezTo>
                      <a:pt x="22" y="4"/>
                      <a:pt x="34" y="6"/>
                      <a:pt x="44" y="15"/>
                    </a:cubicBezTo>
                    <a:cubicBezTo>
                      <a:pt x="48" y="18"/>
                      <a:pt x="51" y="19"/>
                      <a:pt x="5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0" name="Freeform 9">
                <a:extLst>
                  <a:ext uri="{FF2B5EF4-FFF2-40B4-BE49-F238E27FC236}">
                    <a16:creationId xmlns="" xmlns:a16="http://schemas.microsoft.com/office/drawing/2014/main" id="{C10F85A1-BDFB-5E46-92A9-C803416F3A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24" y="1917"/>
                <a:ext cx="164" cy="360"/>
              </a:xfrm>
              <a:custGeom>
                <a:avLst/>
                <a:gdLst>
                  <a:gd name="T0" fmla="*/ 39 w 86"/>
                  <a:gd name="T1" fmla="*/ 38 h 186"/>
                  <a:gd name="T2" fmla="*/ 56 w 86"/>
                  <a:gd name="T3" fmla="*/ 34 h 186"/>
                  <a:gd name="T4" fmla="*/ 59 w 86"/>
                  <a:gd name="T5" fmla="*/ 31 h 186"/>
                  <a:gd name="T6" fmla="*/ 85 w 86"/>
                  <a:gd name="T7" fmla="*/ 43 h 186"/>
                  <a:gd name="T8" fmla="*/ 85 w 86"/>
                  <a:gd name="T9" fmla="*/ 48 h 186"/>
                  <a:gd name="T10" fmla="*/ 64 w 86"/>
                  <a:gd name="T11" fmla="*/ 61 h 186"/>
                  <a:gd name="T12" fmla="*/ 55 w 86"/>
                  <a:gd name="T13" fmla="*/ 72 h 186"/>
                  <a:gd name="T14" fmla="*/ 57 w 86"/>
                  <a:gd name="T15" fmla="*/ 81 h 186"/>
                  <a:gd name="T16" fmla="*/ 39 w 86"/>
                  <a:gd name="T17" fmla="*/ 88 h 186"/>
                  <a:gd name="T18" fmla="*/ 39 w 86"/>
                  <a:gd name="T19" fmla="*/ 55 h 186"/>
                  <a:gd name="T20" fmla="*/ 45 w 86"/>
                  <a:gd name="T21" fmla="*/ 48 h 186"/>
                  <a:gd name="T22" fmla="*/ 39 w 86"/>
                  <a:gd name="T23" fmla="*/ 49 h 186"/>
                  <a:gd name="T24" fmla="*/ 39 w 86"/>
                  <a:gd name="T25" fmla="*/ 38 h 186"/>
                  <a:gd name="T26" fmla="*/ 12 w 86"/>
                  <a:gd name="T27" fmla="*/ 1 h 186"/>
                  <a:gd name="T28" fmla="*/ 30 w 86"/>
                  <a:gd name="T29" fmla="*/ 8 h 186"/>
                  <a:gd name="T30" fmla="*/ 34 w 86"/>
                  <a:gd name="T31" fmla="*/ 14 h 186"/>
                  <a:gd name="T32" fmla="*/ 34 w 86"/>
                  <a:gd name="T33" fmla="*/ 39 h 186"/>
                  <a:gd name="T34" fmla="*/ 39 w 86"/>
                  <a:gd name="T35" fmla="*/ 38 h 186"/>
                  <a:gd name="T36" fmla="*/ 39 w 86"/>
                  <a:gd name="T37" fmla="*/ 49 h 186"/>
                  <a:gd name="T38" fmla="*/ 34 w 86"/>
                  <a:gd name="T39" fmla="*/ 50 h 186"/>
                  <a:gd name="T40" fmla="*/ 33 w 86"/>
                  <a:gd name="T41" fmla="*/ 63 h 186"/>
                  <a:gd name="T42" fmla="*/ 39 w 86"/>
                  <a:gd name="T43" fmla="*/ 55 h 186"/>
                  <a:gd name="T44" fmla="*/ 39 w 86"/>
                  <a:gd name="T45" fmla="*/ 88 h 186"/>
                  <a:gd name="T46" fmla="*/ 35 w 86"/>
                  <a:gd name="T47" fmla="*/ 91 h 186"/>
                  <a:gd name="T48" fmla="*/ 26 w 86"/>
                  <a:gd name="T49" fmla="*/ 183 h 186"/>
                  <a:gd name="T50" fmla="*/ 23 w 86"/>
                  <a:gd name="T51" fmla="*/ 186 h 186"/>
                  <a:gd name="T52" fmla="*/ 20 w 86"/>
                  <a:gd name="T53" fmla="*/ 97 h 186"/>
                  <a:gd name="T54" fmla="*/ 16 w 86"/>
                  <a:gd name="T55" fmla="*/ 92 h 186"/>
                  <a:gd name="T56" fmla="*/ 17 w 86"/>
                  <a:gd name="T57" fmla="*/ 81 h 186"/>
                  <a:gd name="T58" fmla="*/ 20 w 86"/>
                  <a:gd name="T59" fmla="*/ 79 h 186"/>
                  <a:gd name="T60" fmla="*/ 19 w 86"/>
                  <a:gd name="T61" fmla="*/ 54 h 186"/>
                  <a:gd name="T62" fmla="*/ 0 w 86"/>
                  <a:gd name="T63" fmla="*/ 53 h 186"/>
                  <a:gd name="T64" fmla="*/ 8 w 86"/>
                  <a:gd name="T65" fmla="*/ 47 h 186"/>
                  <a:gd name="T66" fmla="*/ 18 w 86"/>
                  <a:gd name="T67" fmla="*/ 44 h 186"/>
                  <a:gd name="T68" fmla="*/ 17 w 86"/>
                  <a:gd name="T69" fmla="*/ 17 h 186"/>
                  <a:gd name="T70" fmla="*/ 15 w 86"/>
                  <a:gd name="T71" fmla="*/ 6 h 186"/>
                  <a:gd name="T72" fmla="*/ 12 w 86"/>
                  <a:gd name="T73" fmla="*/ 1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6" h="186">
                    <a:moveTo>
                      <a:pt x="39" y="38"/>
                    </a:moveTo>
                    <a:cubicBezTo>
                      <a:pt x="45" y="37"/>
                      <a:pt x="50" y="35"/>
                      <a:pt x="56" y="34"/>
                    </a:cubicBezTo>
                    <a:cubicBezTo>
                      <a:pt x="56" y="33"/>
                      <a:pt x="59" y="32"/>
                      <a:pt x="59" y="31"/>
                    </a:cubicBezTo>
                    <a:cubicBezTo>
                      <a:pt x="75" y="29"/>
                      <a:pt x="85" y="39"/>
                      <a:pt x="85" y="43"/>
                    </a:cubicBezTo>
                    <a:cubicBezTo>
                      <a:pt x="86" y="45"/>
                      <a:pt x="86" y="46"/>
                      <a:pt x="85" y="48"/>
                    </a:cubicBezTo>
                    <a:cubicBezTo>
                      <a:pt x="83" y="52"/>
                      <a:pt x="65" y="60"/>
                      <a:pt x="64" y="61"/>
                    </a:cubicBezTo>
                    <a:cubicBezTo>
                      <a:pt x="57" y="66"/>
                      <a:pt x="55" y="68"/>
                      <a:pt x="55" y="72"/>
                    </a:cubicBezTo>
                    <a:cubicBezTo>
                      <a:pt x="57" y="73"/>
                      <a:pt x="60" y="78"/>
                      <a:pt x="57" y="81"/>
                    </a:cubicBezTo>
                    <a:cubicBezTo>
                      <a:pt x="53" y="82"/>
                      <a:pt x="45" y="85"/>
                      <a:pt x="39" y="88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39" y="49"/>
                      <a:pt x="39" y="49"/>
                      <a:pt x="39" y="49"/>
                    </a:cubicBezTo>
                    <a:lnTo>
                      <a:pt x="39" y="38"/>
                    </a:lnTo>
                    <a:close/>
                    <a:moveTo>
                      <a:pt x="12" y="1"/>
                    </a:moveTo>
                    <a:cubicBezTo>
                      <a:pt x="19" y="0"/>
                      <a:pt x="26" y="1"/>
                      <a:pt x="30" y="8"/>
                    </a:cubicBezTo>
                    <a:cubicBezTo>
                      <a:pt x="31" y="8"/>
                      <a:pt x="33" y="12"/>
                      <a:pt x="34" y="14"/>
                    </a:cubicBezTo>
                    <a:cubicBezTo>
                      <a:pt x="34" y="22"/>
                      <a:pt x="34" y="30"/>
                      <a:pt x="34" y="39"/>
                    </a:cubicBezTo>
                    <a:cubicBezTo>
                      <a:pt x="36" y="39"/>
                      <a:pt x="37" y="38"/>
                      <a:pt x="39" y="38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3" y="63"/>
                      <a:pt x="33" y="63"/>
                      <a:pt x="33" y="63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39" y="88"/>
                      <a:pt x="39" y="88"/>
                      <a:pt x="39" y="88"/>
                    </a:cubicBezTo>
                    <a:cubicBezTo>
                      <a:pt x="37" y="89"/>
                      <a:pt x="35" y="90"/>
                      <a:pt x="35" y="91"/>
                    </a:cubicBezTo>
                    <a:cubicBezTo>
                      <a:pt x="32" y="124"/>
                      <a:pt x="31" y="150"/>
                      <a:pt x="26" y="183"/>
                    </a:cubicBezTo>
                    <a:cubicBezTo>
                      <a:pt x="25" y="183"/>
                      <a:pt x="24" y="186"/>
                      <a:pt x="23" y="186"/>
                    </a:cubicBezTo>
                    <a:cubicBezTo>
                      <a:pt x="22" y="157"/>
                      <a:pt x="20" y="127"/>
                      <a:pt x="20" y="97"/>
                    </a:cubicBezTo>
                    <a:cubicBezTo>
                      <a:pt x="19" y="94"/>
                      <a:pt x="17" y="94"/>
                      <a:pt x="16" y="92"/>
                    </a:cubicBezTo>
                    <a:cubicBezTo>
                      <a:pt x="13" y="90"/>
                      <a:pt x="14" y="82"/>
                      <a:pt x="17" y="81"/>
                    </a:cubicBezTo>
                    <a:cubicBezTo>
                      <a:pt x="18" y="81"/>
                      <a:pt x="19" y="79"/>
                      <a:pt x="20" y="79"/>
                    </a:cubicBezTo>
                    <a:cubicBezTo>
                      <a:pt x="20" y="60"/>
                      <a:pt x="19" y="61"/>
                      <a:pt x="19" y="54"/>
                    </a:cubicBezTo>
                    <a:cubicBezTo>
                      <a:pt x="15" y="53"/>
                      <a:pt x="0" y="58"/>
                      <a:pt x="0" y="53"/>
                    </a:cubicBezTo>
                    <a:cubicBezTo>
                      <a:pt x="1" y="51"/>
                      <a:pt x="6" y="49"/>
                      <a:pt x="8" y="47"/>
                    </a:cubicBezTo>
                    <a:cubicBezTo>
                      <a:pt x="12" y="46"/>
                      <a:pt x="15" y="45"/>
                      <a:pt x="18" y="44"/>
                    </a:cubicBezTo>
                    <a:cubicBezTo>
                      <a:pt x="19" y="34"/>
                      <a:pt x="19" y="27"/>
                      <a:pt x="17" y="17"/>
                    </a:cubicBezTo>
                    <a:cubicBezTo>
                      <a:pt x="17" y="15"/>
                      <a:pt x="17" y="6"/>
                      <a:pt x="15" y="6"/>
                    </a:cubicBezTo>
                    <a:cubicBezTo>
                      <a:pt x="14" y="4"/>
                      <a:pt x="12" y="4"/>
                      <a:pt x="1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1" name="Freeform 10">
                <a:extLst>
                  <a:ext uri="{FF2B5EF4-FFF2-40B4-BE49-F238E27FC236}">
                    <a16:creationId xmlns="" xmlns:a16="http://schemas.microsoft.com/office/drawing/2014/main" id="{5E05C0AB-20D6-5144-92F9-3C1D5E0489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5" y="2012"/>
                <a:ext cx="154" cy="176"/>
              </a:xfrm>
              <a:custGeom>
                <a:avLst/>
                <a:gdLst>
                  <a:gd name="T0" fmla="*/ 62 w 81"/>
                  <a:gd name="T1" fmla="*/ 38 h 91"/>
                  <a:gd name="T2" fmla="*/ 67 w 81"/>
                  <a:gd name="T3" fmla="*/ 28 h 91"/>
                  <a:gd name="T4" fmla="*/ 78 w 81"/>
                  <a:gd name="T5" fmla="*/ 36 h 91"/>
                  <a:gd name="T6" fmla="*/ 70 w 81"/>
                  <a:gd name="T7" fmla="*/ 51 h 91"/>
                  <a:gd name="T8" fmla="*/ 81 w 81"/>
                  <a:gd name="T9" fmla="*/ 79 h 91"/>
                  <a:gd name="T10" fmla="*/ 78 w 81"/>
                  <a:gd name="T11" fmla="*/ 80 h 91"/>
                  <a:gd name="T12" fmla="*/ 65 w 81"/>
                  <a:gd name="T13" fmla="*/ 57 h 91"/>
                  <a:gd name="T14" fmla="*/ 50 w 81"/>
                  <a:gd name="T15" fmla="*/ 72 h 91"/>
                  <a:gd name="T16" fmla="*/ 52 w 81"/>
                  <a:gd name="T17" fmla="*/ 74 h 91"/>
                  <a:gd name="T18" fmla="*/ 59 w 81"/>
                  <a:gd name="T19" fmla="*/ 77 h 91"/>
                  <a:gd name="T20" fmla="*/ 59 w 81"/>
                  <a:gd name="T21" fmla="*/ 83 h 91"/>
                  <a:gd name="T22" fmla="*/ 49 w 81"/>
                  <a:gd name="T23" fmla="*/ 85 h 91"/>
                  <a:gd name="T24" fmla="*/ 46 w 81"/>
                  <a:gd name="T25" fmla="*/ 87 h 91"/>
                  <a:gd name="T26" fmla="*/ 44 w 81"/>
                  <a:gd name="T27" fmla="*/ 89 h 91"/>
                  <a:gd name="T28" fmla="*/ 44 w 81"/>
                  <a:gd name="T29" fmla="*/ 63 h 91"/>
                  <a:gd name="T30" fmla="*/ 58 w 81"/>
                  <a:gd name="T31" fmla="*/ 43 h 91"/>
                  <a:gd name="T32" fmla="*/ 53 w 81"/>
                  <a:gd name="T33" fmla="*/ 40 h 91"/>
                  <a:gd name="T34" fmla="*/ 44 w 81"/>
                  <a:gd name="T35" fmla="*/ 51 h 91"/>
                  <a:gd name="T36" fmla="*/ 44 w 81"/>
                  <a:gd name="T37" fmla="*/ 43 h 91"/>
                  <a:gd name="T38" fmla="*/ 45 w 81"/>
                  <a:gd name="T39" fmla="*/ 40 h 91"/>
                  <a:gd name="T40" fmla="*/ 44 w 81"/>
                  <a:gd name="T41" fmla="*/ 40 h 91"/>
                  <a:gd name="T42" fmla="*/ 44 w 81"/>
                  <a:gd name="T43" fmla="*/ 32 h 91"/>
                  <a:gd name="T44" fmla="*/ 46 w 81"/>
                  <a:gd name="T45" fmla="*/ 35 h 91"/>
                  <a:gd name="T46" fmla="*/ 50 w 81"/>
                  <a:gd name="T47" fmla="*/ 39 h 91"/>
                  <a:gd name="T48" fmla="*/ 51 w 81"/>
                  <a:gd name="T49" fmla="*/ 36 h 91"/>
                  <a:gd name="T50" fmla="*/ 44 w 81"/>
                  <a:gd name="T51" fmla="*/ 27 h 91"/>
                  <a:gd name="T52" fmla="*/ 44 w 81"/>
                  <a:gd name="T53" fmla="*/ 3 h 91"/>
                  <a:gd name="T54" fmla="*/ 48 w 81"/>
                  <a:gd name="T55" fmla="*/ 7 h 91"/>
                  <a:gd name="T56" fmla="*/ 44 w 81"/>
                  <a:gd name="T57" fmla="*/ 19 h 91"/>
                  <a:gd name="T58" fmla="*/ 62 w 81"/>
                  <a:gd name="T59" fmla="*/ 38 h 91"/>
                  <a:gd name="T60" fmla="*/ 44 w 81"/>
                  <a:gd name="T61" fmla="*/ 89 h 91"/>
                  <a:gd name="T62" fmla="*/ 33 w 81"/>
                  <a:gd name="T63" fmla="*/ 91 h 91"/>
                  <a:gd name="T64" fmla="*/ 12 w 81"/>
                  <a:gd name="T65" fmla="*/ 77 h 91"/>
                  <a:gd name="T66" fmla="*/ 13 w 81"/>
                  <a:gd name="T67" fmla="*/ 77 h 91"/>
                  <a:gd name="T68" fmla="*/ 44 w 81"/>
                  <a:gd name="T69" fmla="*/ 63 h 91"/>
                  <a:gd name="T70" fmla="*/ 44 w 81"/>
                  <a:gd name="T71" fmla="*/ 89 h 91"/>
                  <a:gd name="T72" fmla="*/ 44 w 81"/>
                  <a:gd name="T73" fmla="*/ 51 h 91"/>
                  <a:gd name="T74" fmla="*/ 44 w 81"/>
                  <a:gd name="T75" fmla="*/ 43 h 91"/>
                  <a:gd name="T76" fmla="*/ 26 w 81"/>
                  <a:gd name="T77" fmla="*/ 59 h 91"/>
                  <a:gd name="T78" fmla="*/ 18 w 81"/>
                  <a:gd name="T79" fmla="*/ 64 h 91"/>
                  <a:gd name="T80" fmla="*/ 41 w 81"/>
                  <a:gd name="T81" fmla="*/ 38 h 91"/>
                  <a:gd name="T82" fmla="*/ 44 w 81"/>
                  <a:gd name="T83" fmla="*/ 40 h 91"/>
                  <a:gd name="T84" fmla="*/ 44 w 81"/>
                  <a:gd name="T85" fmla="*/ 32 h 91"/>
                  <a:gd name="T86" fmla="*/ 36 w 81"/>
                  <a:gd name="T87" fmla="*/ 25 h 91"/>
                  <a:gd name="T88" fmla="*/ 40 w 81"/>
                  <a:gd name="T89" fmla="*/ 23 h 91"/>
                  <a:gd name="T90" fmla="*/ 44 w 81"/>
                  <a:gd name="T91" fmla="*/ 27 h 91"/>
                  <a:gd name="T92" fmla="*/ 44 w 81"/>
                  <a:gd name="T93" fmla="*/ 3 h 91"/>
                  <a:gd name="T94" fmla="*/ 42 w 81"/>
                  <a:gd name="T95" fmla="*/ 3 h 91"/>
                  <a:gd name="T96" fmla="*/ 21 w 81"/>
                  <a:gd name="T97" fmla="*/ 0 h 91"/>
                  <a:gd name="T98" fmla="*/ 15 w 81"/>
                  <a:gd name="T99" fmla="*/ 7 h 91"/>
                  <a:gd name="T100" fmla="*/ 23 w 81"/>
                  <a:gd name="T101" fmla="*/ 7 h 91"/>
                  <a:gd name="T102" fmla="*/ 22 w 81"/>
                  <a:gd name="T103" fmla="*/ 9 h 91"/>
                  <a:gd name="T104" fmla="*/ 13 w 81"/>
                  <a:gd name="T105" fmla="*/ 9 h 91"/>
                  <a:gd name="T106" fmla="*/ 21 w 81"/>
                  <a:gd name="T107" fmla="*/ 17 h 91"/>
                  <a:gd name="T108" fmla="*/ 5 w 81"/>
                  <a:gd name="T109" fmla="*/ 29 h 91"/>
                  <a:gd name="T110" fmla="*/ 4 w 81"/>
                  <a:gd name="T111" fmla="*/ 30 h 91"/>
                  <a:gd name="T112" fmla="*/ 11 w 81"/>
                  <a:gd name="T113" fmla="*/ 45 h 91"/>
                  <a:gd name="T114" fmla="*/ 32 w 81"/>
                  <a:gd name="T115" fmla="*/ 28 h 91"/>
                  <a:gd name="T116" fmla="*/ 34 w 81"/>
                  <a:gd name="T117" fmla="*/ 34 h 91"/>
                  <a:gd name="T118" fmla="*/ 1 w 81"/>
                  <a:gd name="T119" fmla="*/ 69 h 91"/>
                  <a:gd name="T120" fmla="*/ 7 w 81"/>
                  <a:gd name="T121" fmla="*/ 77 h 91"/>
                  <a:gd name="T122" fmla="*/ 44 w 81"/>
                  <a:gd name="T123" fmla="*/ 5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" h="91">
                    <a:moveTo>
                      <a:pt x="62" y="38"/>
                    </a:moveTo>
                    <a:cubicBezTo>
                      <a:pt x="64" y="34"/>
                      <a:pt x="67" y="32"/>
                      <a:pt x="67" y="28"/>
                    </a:cubicBezTo>
                    <a:cubicBezTo>
                      <a:pt x="72" y="30"/>
                      <a:pt x="75" y="31"/>
                      <a:pt x="78" y="36"/>
                    </a:cubicBezTo>
                    <a:cubicBezTo>
                      <a:pt x="79" y="45"/>
                      <a:pt x="70" y="48"/>
                      <a:pt x="70" y="51"/>
                    </a:cubicBezTo>
                    <a:cubicBezTo>
                      <a:pt x="72" y="60"/>
                      <a:pt x="80" y="71"/>
                      <a:pt x="81" y="79"/>
                    </a:cubicBezTo>
                    <a:cubicBezTo>
                      <a:pt x="81" y="80"/>
                      <a:pt x="79" y="81"/>
                      <a:pt x="78" y="80"/>
                    </a:cubicBezTo>
                    <a:cubicBezTo>
                      <a:pt x="73" y="76"/>
                      <a:pt x="67" y="64"/>
                      <a:pt x="65" y="57"/>
                    </a:cubicBezTo>
                    <a:cubicBezTo>
                      <a:pt x="62" y="61"/>
                      <a:pt x="57" y="66"/>
                      <a:pt x="50" y="72"/>
                    </a:cubicBezTo>
                    <a:cubicBezTo>
                      <a:pt x="51" y="74"/>
                      <a:pt x="51" y="73"/>
                      <a:pt x="52" y="74"/>
                    </a:cubicBezTo>
                    <a:cubicBezTo>
                      <a:pt x="56" y="75"/>
                      <a:pt x="57" y="75"/>
                      <a:pt x="59" y="77"/>
                    </a:cubicBezTo>
                    <a:cubicBezTo>
                      <a:pt x="60" y="79"/>
                      <a:pt x="59" y="82"/>
                      <a:pt x="59" y="83"/>
                    </a:cubicBezTo>
                    <a:cubicBezTo>
                      <a:pt x="58" y="85"/>
                      <a:pt x="54" y="84"/>
                      <a:pt x="49" y="85"/>
                    </a:cubicBezTo>
                    <a:cubicBezTo>
                      <a:pt x="48" y="86"/>
                      <a:pt x="47" y="87"/>
                      <a:pt x="46" y="87"/>
                    </a:cubicBezTo>
                    <a:cubicBezTo>
                      <a:pt x="45" y="88"/>
                      <a:pt x="45" y="89"/>
                      <a:pt x="44" y="89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52" y="55"/>
                      <a:pt x="58" y="45"/>
                      <a:pt x="58" y="43"/>
                    </a:cubicBezTo>
                    <a:cubicBezTo>
                      <a:pt x="56" y="42"/>
                      <a:pt x="56" y="41"/>
                      <a:pt x="53" y="40"/>
                    </a:cubicBezTo>
                    <a:cubicBezTo>
                      <a:pt x="53" y="42"/>
                      <a:pt x="49" y="46"/>
                      <a:pt x="44" y="51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44" y="42"/>
                      <a:pt x="45" y="41"/>
                      <a:pt x="45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5" y="33"/>
                      <a:pt x="46" y="34"/>
                      <a:pt x="46" y="35"/>
                    </a:cubicBezTo>
                    <a:cubicBezTo>
                      <a:pt x="50" y="37"/>
                      <a:pt x="48" y="36"/>
                      <a:pt x="50" y="39"/>
                    </a:cubicBezTo>
                    <a:cubicBezTo>
                      <a:pt x="52" y="39"/>
                      <a:pt x="51" y="38"/>
                      <a:pt x="51" y="36"/>
                    </a:cubicBezTo>
                    <a:cubicBezTo>
                      <a:pt x="49" y="34"/>
                      <a:pt x="47" y="30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5" y="4"/>
                      <a:pt x="47" y="6"/>
                      <a:pt x="48" y="7"/>
                    </a:cubicBezTo>
                    <a:cubicBezTo>
                      <a:pt x="50" y="14"/>
                      <a:pt x="49" y="16"/>
                      <a:pt x="44" y="19"/>
                    </a:cubicBezTo>
                    <a:cubicBezTo>
                      <a:pt x="50" y="26"/>
                      <a:pt x="52" y="33"/>
                      <a:pt x="62" y="38"/>
                    </a:cubicBezTo>
                    <a:close/>
                    <a:moveTo>
                      <a:pt x="44" y="89"/>
                    </a:moveTo>
                    <a:cubicBezTo>
                      <a:pt x="41" y="91"/>
                      <a:pt x="37" y="91"/>
                      <a:pt x="33" y="91"/>
                    </a:cubicBezTo>
                    <a:cubicBezTo>
                      <a:pt x="29" y="90"/>
                      <a:pt x="13" y="81"/>
                      <a:pt x="12" y="77"/>
                    </a:cubicBezTo>
                    <a:cubicBezTo>
                      <a:pt x="12" y="77"/>
                      <a:pt x="13" y="77"/>
                      <a:pt x="13" y="77"/>
                    </a:cubicBezTo>
                    <a:cubicBezTo>
                      <a:pt x="20" y="84"/>
                      <a:pt x="33" y="74"/>
                      <a:pt x="44" y="63"/>
                    </a:cubicBezTo>
                    <a:cubicBezTo>
                      <a:pt x="44" y="89"/>
                      <a:pt x="44" y="89"/>
                      <a:pt x="44" y="89"/>
                    </a:cubicBezTo>
                    <a:close/>
                    <a:moveTo>
                      <a:pt x="44" y="51"/>
                    </a:moveTo>
                    <a:cubicBezTo>
                      <a:pt x="44" y="43"/>
                      <a:pt x="44" y="43"/>
                      <a:pt x="44" y="43"/>
                    </a:cubicBezTo>
                    <a:cubicBezTo>
                      <a:pt x="41" y="47"/>
                      <a:pt x="33" y="54"/>
                      <a:pt x="26" y="59"/>
                    </a:cubicBezTo>
                    <a:cubicBezTo>
                      <a:pt x="24" y="60"/>
                      <a:pt x="20" y="64"/>
                      <a:pt x="18" y="64"/>
                    </a:cubicBezTo>
                    <a:cubicBezTo>
                      <a:pt x="22" y="58"/>
                      <a:pt x="36" y="48"/>
                      <a:pt x="41" y="38"/>
                    </a:cubicBezTo>
                    <a:cubicBezTo>
                      <a:pt x="42" y="39"/>
                      <a:pt x="43" y="39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2" y="30"/>
                      <a:pt x="40" y="28"/>
                      <a:pt x="36" y="25"/>
                    </a:cubicBezTo>
                    <a:cubicBezTo>
                      <a:pt x="37" y="25"/>
                      <a:pt x="39" y="23"/>
                      <a:pt x="40" y="23"/>
                    </a:cubicBezTo>
                    <a:cubicBezTo>
                      <a:pt x="42" y="24"/>
                      <a:pt x="43" y="25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3" y="3"/>
                      <a:pt x="42" y="3"/>
                      <a:pt x="42" y="3"/>
                    </a:cubicBezTo>
                    <a:cubicBezTo>
                      <a:pt x="41" y="3"/>
                      <a:pt x="25" y="0"/>
                      <a:pt x="21" y="0"/>
                    </a:cubicBezTo>
                    <a:cubicBezTo>
                      <a:pt x="17" y="1"/>
                      <a:pt x="14" y="2"/>
                      <a:pt x="15" y="7"/>
                    </a:cubicBezTo>
                    <a:cubicBezTo>
                      <a:pt x="16" y="8"/>
                      <a:pt x="20" y="8"/>
                      <a:pt x="23" y="7"/>
                    </a:cubicBezTo>
                    <a:cubicBezTo>
                      <a:pt x="24" y="8"/>
                      <a:pt x="23" y="9"/>
                      <a:pt x="22" y="9"/>
                    </a:cubicBezTo>
                    <a:cubicBezTo>
                      <a:pt x="18" y="10"/>
                      <a:pt x="17" y="9"/>
                      <a:pt x="13" y="9"/>
                    </a:cubicBezTo>
                    <a:cubicBezTo>
                      <a:pt x="9" y="9"/>
                      <a:pt x="18" y="15"/>
                      <a:pt x="21" y="17"/>
                    </a:cubicBezTo>
                    <a:cubicBezTo>
                      <a:pt x="20" y="21"/>
                      <a:pt x="10" y="30"/>
                      <a:pt x="5" y="29"/>
                    </a:cubicBezTo>
                    <a:cubicBezTo>
                      <a:pt x="5" y="30"/>
                      <a:pt x="5" y="29"/>
                      <a:pt x="4" y="30"/>
                    </a:cubicBezTo>
                    <a:cubicBezTo>
                      <a:pt x="4" y="36"/>
                      <a:pt x="4" y="43"/>
                      <a:pt x="11" y="45"/>
                    </a:cubicBezTo>
                    <a:cubicBezTo>
                      <a:pt x="15" y="42"/>
                      <a:pt x="29" y="33"/>
                      <a:pt x="32" y="28"/>
                    </a:cubicBezTo>
                    <a:cubicBezTo>
                      <a:pt x="36" y="31"/>
                      <a:pt x="34" y="33"/>
                      <a:pt x="34" y="34"/>
                    </a:cubicBezTo>
                    <a:cubicBezTo>
                      <a:pt x="26" y="45"/>
                      <a:pt x="10" y="59"/>
                      <a:pt x="1" y="69"/>
                    </a:cubicBezTo>
                    <a:cubicBezTo>
                      <a:pt x="0" y="76"/>
                      <a:pt x="0" y="79"/>
                      <a:pt x="7" y="77"/>
                    </a:cubicBezTo>
                    <a:cubicBezTo>
                      <a:pt x="10" y="78"/>
                      <a:pt x="31" y="62"/>
                      <a:pt x="44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2" name="Freeform 11">
                <a:extLst>
                  <a:ext uri="{FF2B5EF4-FFF2-40B4-BE49-F238E27FC236}">
                    <a16:creationId xmlns="" xmlns:a16="http://schemas.microsoft.com/office/drawing/2014/main" id="{2C385DB9-D5DF-A447-AC1A-5A1F80CDF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931"/>
                <a:ext cx="280" cy="191"/>
              </a:xfrm>
              <a:custGeom>
                <a:avLst/>
                <a:gdLst>
                  <a:gd name="T0" fmla="*/ 29 w 147"/>
                  <a:gd name="T1" fmla="*/ 27 h 99"/>
                  <a:gd name="T2" fmla="*/ 50 w 147"/>
                  <a:gd name="T3" fmla="*/ 67 h 99"/>
                  <a:gd name="T4" fmla="*/ 59 w 147"/>
                  <a:gd name="T5" fmla="*/ 64 h 99"/>
                  <a:gd name="T6" fmla="*/ 44 w 147"/>
                  <a:gd name="T7" fmla="*/ 19 h 99"/>
                  <a:gd name="T8" fmla="*/ 60 w 147"/>
                  <a:gd name="T9" fmla="*/ 35 h 99"/>
                  <a:gd name="T10" fmla="*/ 66 w 147"/>
                  <a:gd name="T11" fmla="*/ 56 h 99"/>
                  <a:gd name="T12" fmla="*/ 69 w 147"/>
                  <a:gd name="T13" fmla="*/ 51 h 99"/>
                  <a:gd name="T14" fmla="*/ 70 w 147"/>
                  <a:gd name="T15" fmla="*/ 45 h 99"/>
                  <a:gd name="T16" fmla="*/ 66 w 147"/>
                  <a:gd name="T17" fmla="*/ 40 h 99"/>
                  <a:gd name="T18" fmla="*/ 72 w 147"/>
                  <a:gd name="T19" fmla="*/ 40 h 99"/>
                  <a:gd name="T20" fmla="*/ 73 w 147"/>
                  <a:gd name="T21" fmla="*/ 30 h 99"/>
                  <a:gd name="T22" fmla="*/ 63 w 147"/>
                  <a:gd name="T23" fmla="*/ 16 h 99"/>
                  <a:gd name="T24" fmla="*/ 66 w 147"/>
                  <a:gd name="T25" fmla="*/ 5 h 99"/>
                  <a:gd name="T26" fmla="*/ 80 w 147"/>
                  <a:gd name="T27" fmla="*/ 15 h 99"/>
                  <a:gd name="T28" fmla="*/ 87 w 147"/>
                  <a:gd name="T29" fmla="*/ 39 h 99"/>
                  <a:gd name="T30" fmla="*/ 82 w 147"/>
                  <a:gd name="T31" fmla="*/ 50 h 99"/>
                  <a:gd name="T32" fmla="*/ 77 w 147"/>
                  <a:gd name="T33" fmla="*/ 58 h 99"/>
                  <a:gd name="T34" fmla="*/ 99 w 147"/>
                  <a:gd name="T35" fmla="*/ 53 h 99"/>
                  <a:gd name="T36" fmla="*/ 94 w 147"/>
                  <a:gd name="T37" fmla="*/ 40 h 99"/>
                  <a:gd name="T38" fmla="*/ 99 w 147"/>
                  <a:gd name="T39" fmla="*/ 38 h 99"/>
                  <a:gd name="T40" fmla="*/ 104 w 147"/>
                  <a:gd name="T41" fmla="*/ 37 h 99"/>
                  <a:gd name="T42" fmla="*/ 98 w 147"/>
                  <a:gd name="T43" fmla="*/ 23 h 99"/>
                  <a:gd name="T44" fmla="*/ 101 w 147"/>
                  <a:gd name="T45" fmla="*/ 19 h 99"/>
                  <a:gd name="T46" fmla="*/ 105 w 147"/>
                  <a:gd name="T47" fmla="*/ 15 h 99"/>
                  <a:gd name="T48" fmla="*/ 96 w 147"/>
                  <a:gd name="T49" fmla="*/ 6 h 99"/>
                  <a:gd name="T50" fmla="*/ 104 w 147"/>
                  <a:gd name="T51" fmla="*/ 3 h 99"/>
                  <a:gd name="T52" fmla="*/ 111 w 147"/>
                  <a:gd name="T53" fmla="*/ 2 h 99"/>
                  <a:gd name="T54" fmla="*/ 120 w 147"/>
                  <a:gd name="T55" fmla="*/ 19 h 99"/>
                  <a:gd name="T56" fmla="*/ 114 w 147"/>
                  <a:gd name="T57" fmla="*/ 32 h 99"/>
                  <a:gd name="T58" fmla="*/ 112 w 147"/>
                  <a:gd name="T59" fmla="*/ 49 h 99"/>
                  <a:gd name="T60" fmla="*/ 143 w 147"/>
                  <a:gd name="T61" fmla="*/ 56 h 99"/>
                  <a:gd name="T62" fmla="*/ 130 w 147"/>
                  <a:gd name="T63" fmla="*/ 63 h 99"/>
                  <a:gd name="T64" fmla="*/ 119 w 147"/>
                  <a:gd name="T65" fmla="*/ 58 h 99"/>
                  <a:gd name="T66" fmla="*/ 127 w 147"/>
                  <a:gd name="T67" fmla="*/ 55 h 99"/>
                  <a:gd name="T68" fmla="*/ 109 w 147"/>
                  <a:gd name="T69" fmla="*/ 59 h 99"/>
                  <a:gd name="T70" fmla="*/ 108 w 147"/>
                  <a:gd name="T71" fmla="*/ 63 h 99"/>
                  <a:gd name="T72" fmla="*/ 98 w 147"/>
                  <a:gd name="T73" fmla="*/ 60 h 99"/>
                  <a:gd name="T74" fmla="*/ 79 w 147"/>
                  <a:gd name="T75" fmla="*/ 64 h 99"/>
                  <a:gd name="T76" fmla="*/ 65 w 147"/>
                  <a:gd name="T77" fmla="*/ 74 h 99"/>
                  <a:gd name="T78" fmla="*/ 58 w 147"/>
                  <a:gd name="T79" fmla="*/ 71 h 99"/>
                  <a:gd name="T80" fmla="*/ 53 w 147"/>
                  <a:gd name="T81" fmla="*/ 80 h 99"/>
                  <a:gd name="T82" fmla="*/ 48 w 147"/>
                  <a:gd name="T83" fmla="*/ 76 h 99"/>
                  <a:gd name="T84" fmla="*/ 25 w 147"/>
                  <a:gd name="T85" fmla="*/ 86 h 99"/>
                  <a:gd name="T86" fmla="*/ 19 w 147"/>
                  <a:gd name="T87" fmla="*/ 94 h 99"/>
                  <a:gd name="T88" fmla="*/ 8 w 147"/>
                  <a:gd name="T89" fmla="*/ 98 h 99"/>
                  <a:gd name="T90" fmla="*/ 4 w 147"/>
                  <a:gd name="T91" fmla="*/ 88 h 99"/>
                  <a:gd name="T92" fmla="*/ 16 w 147"/>
                  <a:gd name="T93" fmla="*/ 74 h 99"/>
                  <a:gd name="T94" fmla="*/ 25 w 147"/>
                  <a:gd name="T95" fmla="*/ 76 h 99"/>
                  <a:gd name="T96" fmla="*/ 48 w 147"/>
                  <a:gd name="T97" fmla="*/ 66 h 99"/>
                  <a:gd name="T98" fmla="*/ 31 w 147"/>
                  <a:gd name="T99" fmla="*/ 33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7" h="99">
                    <a:moveTo>
                      <a:pt x="31" y="33"/>
                    </a:moveTo>
                    <a:cubicBezTo>
                      <a:pt x="31" y="33"/>
                      <a:pt x="18" y="23"/>
                      <a:pt x="29" y="27"/>
                    </a:cubicBezTo>
                    <a:cubicBezTo>
                      <a:pt x="29" y="27"/>
                      <a:pt x="40" y="30"/>
                      <a:pt x="46" y="48"/>
                    </a:cubicBezTo>
                    <a:cubicBezTo>
                      <a:pt x="46" y="48"/>
                      <a:pt x="51" y="60"/>
                      <a:pt x="50" y="67"/>
                    </a:cubicBezTo>
                    <a:cubicBezTo>
                      <a:pt x="50" y="67"/>
                      <a:pt x="50" y="69"/>
                      <a:pt x="53" y="68"/>
                    </a:cubicBezTo>
                    <a:cubicBezTo>
                      <a:pt x="53" y="68"/>
                      <a:pt x="59" y="68"/>
                      <a:pt x="59" y="64"/>
                    </a:cubicBezTo>
                    <a:cubicBezTo>
                      <a:pt x="59" y="64"/>
                      <a:pt x="61" y="50"/>
                      <a:pt x="51" y="28"/>
                    </a:cubicBezTo>
                    <a:cubicBezTo>
                      <a:pt x="51" y="28"/>
                      <a:pt x="48" y="20"/>
                      <a:pt x="44" y="19"/>
                    </a:cubicBezTo>
                    <a:cubicBezTo>
                      <a:pt x="44" y="19"/>
                      <a:pt x="42" y="16"/>
                      <a:pt x="45" y="18"/>
                    </a:cubicBezTo>
                    <a:cubicBezTo>
                      <a:pt x="45" y="18"/>
                      <a:pt x="56" y="20"/>
                      <a:pt x="60" y="35"/>
                    </a:cubicBezTo>
                    <a:cubicBezTo>
                      <a:pt x="60" y="35"/>
                      <a:pt x="63" y="47"/>
                      <a:pt x="64" y="56"/>
                    </a:cubicBezTo>
                    <a:cubicBezTo>
                      <a:pt x="64" y="56"/>
                      <a:pt x="65" y="60"/>
                      <a:pt x="66" y="56"/>
                    </a:cubicBezTo>
                    <a:cubicBezTo>
                      <a:pt x="66" y="56"/>
                      <a:pt x="67" y="54"/>
                      <a:pt x="69" y="53"/>
                    </a:cubicBezTo>
                    <a:cubicBezTo>
                      <a:pt x="69" y="53"/>
                      <a:pt x="70" y="52"/>
                      <a:pt x="69" y="51"/>
                    </a:cubicBezTo>
                    <a:cubicBezTo>
                      <a:pt x="69" y="51"/>
                      <a:pt x="69" y="48"/>
                      <a:pt x="70" y="48"/>
                    </a:cubicBezTo>
                    <a:cubicBezTo>
                      <a:pt x="70" y="48"/>
                      <a:pt x="72" y="47"/>
                      <a:pt x="70" y="45"/>
                    </a:cubicBezTo>
                    <a:cubicBezTo>
                      <a:pt x="70" y="45"/>
                      <a:pt x="69" y="43"/>
                      <a:pt x="67" y="43"/>
                    </a:cubicBezTo>
                    <a:cubicBezTo>
                      <a:pt x="67" y="43"/>
                      <a:pt x="60" y="37"/>
                      <a:pt x="66" y="40"/>
                    </a:cubicBezTo>
                    <a:cubicBezTo>
                      <a:pt x="66" y="40"/>
                      <a:pt x="69" y="41"/>
                      <a:pt x="70" y="42"/>
                    </a:cubicBezTo>
                    <a:cubicBezTo>
                      <a:pt x="70" y="42"/>
                      <a:pt x="72" y="44"/>
                      <a:pt x="72" y="40"/>
                    </a:cubicBezTo>
                    <a:cubicBezTo>
                      <a:pt x="72" y="40"/>
                      <a:pt x="74" y="32"/>
                      <a:pt x="75" y="31"/>
                    </a:cubicBezTo>
                    <a:cubicBezTo>
                      <a:pt x="75" y="31"/>
                      <a:pt x="76" y="27"/>
                      <a:pt x="73" y="30"/>
                    </a:cubicBezTo>
                    <a:cubicBezTo>
                      <a:pt x="73" y="30"/>
                      <a:pt x="69" y="32"/>
                      <a:pt x="67" y="26"/>
                    </a:cubicBezTo>
                    <a:cubicBezTo>
                      <a:pt x="67" y="26"/>
                      <a:pt x="59" y="19"/>
                      <a:pt x="63" y="16"/>
                    </a:cubicBezTo>
                    <a:cubicBezTo>
                      <a:pt x="63" y="16"/>
                      <a:pt x="68" y="11"/>
                      <a:pt x="64" y="7"/>
                    </a:cubicBezTo>
                    <a:cubicBezTo>
                      <a:pt x="64" y="7"/>
                      <a:pt x="60" y="2"/>
                      <a:pt x="66" y="5"/>
                    </a:cubicBezTo>
                    <a:cubicBezTo>
                      <a:pt x="66" y="5"/>
                      <a:pt x="71" y="7"/>
                      <a:pt x="76" y="12"/>
                    </a:cubicBezTo>
                    <a:cubicBezTo>
                      <a:pt x="76" y="12"/>
                      <a:pt x="75" y="14"/>
                      <a:pt x="80" y="15"/>
                    </a:cubicBezTo>
                    <a:cubicBezTo>
                      <a:pt x="80" y="15"/>
                      <a:pt x="97" y="18"/>
                      <a:pt x="94" y="28"/>
                    </a:cubicBezTo>
                    <a:cubicBezTo>
                      <a:pt x="94" y="28"/>
                      <a:pt x="87" y="34"/>
                      <a:pt x="87" y="39"/>
                    </a:cubicBezTo>
                    <a:cubicBezTo>
                      <a:pt x="87" y="39"/>
                      <a:pt x="85" y="44"/>
                      <a:pt x="83" y="45"/>
                    </a:cubicBezTo>
                    <a:cubicBezTo>
                      <a:pt x="83" y="45"/>
                      <a:pt x="82" y="45"/>
                      <a:pt x="82" y="50"/>
                    </a:cubicBezTo>
                    <a:cubicBezTo>
                      <a:pt x="82" y="50"/>
                      <a:pt x="83" y="51"/>
                      <a:pt x="81" y="52"/>
                    </a:cubicBezTo>
                    <a:cubicBezTo>
                      <a:pt x="81" y="52"/>
                      <a:pt x="79" y="55"/>
                      <a:pt x="77" y="58"/>
                    </a:cubicBezTo>
                    <a:cubicBezTo>
                      <a:pt x="77" y="58"/>
                      <a:pt x="72" y="62"/>
                      <a:pt x="76" y="60"/>
                    </a:cubicBezTo>
                    <a:cubicBezTo>
                      <a:pt x="76" y="60"/>
                      <a:pt x="92" y="55"/>
                      <a:pt x="99" y="53"/>
                    </a:cubicBezTo>
                    <a:cubicBezTo>
                      <a:pt x="99" y="53"/>
                      <a:pt x="104" y="51"/>
                      <a:pt x="100" y="48"/>
                    </a:cubicBezTo>
                    <a:cubicBezTo>
                      <a:pt x="100" y="48"/>
                      <a:pt x="95" y="43"/>
                      <a:pt x="94" y="40"/>
                    </a:cubicBezTo>
                    <a:cubicBezTo>
                      <a:pt x="94" y="40"/>
                      <a:pt x="92" y="35"/>
                      <a:pt x="95" y="37"/>
                    </a:cubicBezTo>
                    <a:cubicBezTo>
                      <a:pt x="95" y="37"/>
                      <a:pt x="98" y="40"/>
                      <a:pt x="99" y="38"/>
                    </a:cubicBezTo>
                    <a:cubicBezTo>
                      <a:pt x="99" y="38"/>
                      <a:pt x="98" y="37"/>
                      <a:pt x="101" y="38"/>
                    </a:cubicBezTo>
                    <a:cubicBezTo>
                      <a:pt x="101" y="38"/>
                      <a:pt x="104" y="40"/>
                      <a:pt x="104" y="37"/>
                    </a:cubicBezTo>
                    <a:cubicBezTo>
                      <a:pt x="104" y="37"/>
                      <a:pt x="107" y="31"/>
                      <a:pt x="104" y="32"/>
                    </a:cubicBezTo>
                    <a:cubicBezTo>
                      <a:pt x="104" y="32"/>
                      <a:pt x="98" y="28"/>
                      <a:pt x="98" y="23"/>
                    </a:cubicBezTo>
                    <a:cubicBezTo>
                      <a:pt x="98" y="23"/>
                      <a:pt x="97" y="20"/>
                      <a:pt x="98" y="19"/>
                    </a:cubicBezTo>
                    <a:cubicBezTo>
                      <a:pt x="98" y="19"/>
                      <a:pt x="99" y="17"/>
                      <a:pt x="101" y="19"/>
                    </a:cubicBezTo>
                    <a:cubicBezTo>
                      <a:pt x="101" y="19"/>
                      <a:pt x="105" y="27"/>
                      <a:pt x="105" y="22"/>
                    </a:cubicBezTo>
                    <a:cubicBezTo>
                      <a:pt x="105" y="15"/>
                      <a:pt x="105" y="15"/>
                      <a:pt x="105" y="15"/>
                    </a:cubicBezTo>
                    <a:cubicBezTo>
                      <a:pt x="105" y="15"/>
                      <a:pt x="106" y="12"/>
                      <a:pt x="100" y="12"/>
                    </a:cubicBezTo>
                    <a:cubicBezTo>
                      <a:pt x="100" y="12"/>
                      <a:pt x="90" y="7"/>
                      <a:pt x="96" y="6"/>
                    </a:cubicBezTo>
                    <a:cubicBezTo>
                      <a:pt x="96" y="6"/>
                      <a:pt x="100" y="7"/>
                      <a:pt x="99" y="4"/>
                    </a:cubicBezTo>
                    <a:cubicBezTo>
                      <a:pt x="99" y="4"/>
                      <a:pt x="99" y="3"/>
                      <a:pt x="104" y="3"/>
                    </a:cubicBezTo>
                    <a:cubicBezTo>
                      <a:pt x="104" y="3"/>
                      <a:pt x="105" y="3"/>
                      <a:pt x="106" y="1"/>
                    </a:cubicBezTo>
                    <a:cubicBezTo>
                      <a:pt x="106" y="1"/>
                      <a:pt x="107" y="0"/>
                      <a:pt x="111" y="2"/>
                    </a:cubicBezTo>
                    <a:cubicBezTo>
                      <a:pt x="111" y="2"/>
                      <a:pt x="127" y="6"/>
                      <a:pt x="124" y="14"/>
                    </a:cubicBezTo>
                    <a:cubicBezTo>
                      <a:pt x="124" y="14"/>
                      <a:pt x="123" y="18"/>
                      <a:pt x="120" y="19"/>
                    </a:cubicBezTo>
                    <a:cubicBezTo>
                      <a:pt x="120" y="19"/>
                      <a:pt x="119" y="18"/>
                      <a:pt x="116" y="26"/>
                    </a:cubicBezTo>
                    <a:cubicBezTo>
                      <a:pt x="116" y="26"/>
                      <a:pt x="114" y="29"/>
                      <a:pt x="114" y="32"/>
                    </a:cubicBezTo>
                    <a:cubicBezTo>
                      <a:pt x="114" y="32"/>
                      <a:pt x="115" y="38"/>
                      <a:pt x="113" y="41"/>
                    </a:cubicBezTo>
                    <a:cubicBezTo>
                      <a:pt x="113" y="41"/>
                      <a:pt x="113" y="47"/>
                      <a:pt x="112" y="49"/>
                    </a:cubicBezTo>
                    <a:cubicBezTo>
                      <a:pt x="112" y="49"/>
                      <a:pt x="111" y="52"/>
                      <a:pt x="114" y="51"/>
                    </a:cubicBezTo>
                    <a:cubicBezTo>
                      <a:pt x="114" y="51"/>
                      <a:pt x="136" y="46"/>
                      <a:pt x="143" y="56"/>
                    </a:cubicBezTo>
                    <a:cubicBezTo>
                      <a:pt x="143" y="56"/>
                      <a:pt x="147" y="58"/>
                      <a:pt x="136" y="62"/>
                    </a:cubicBezTo>
                    <a:cubicBezTo>
                      <a:pt x="136" y="62"/>
                      <a:pt x="132" y="64"/>
                      <a:pt x="130" y="63"/>
                    </a:cubicBezTo>
                    <a:cubicBezTo>
                      <a:pt x="118" y="60"/>
                      <a:pt x="118" y="60"/>
                      <a:pt x="118" y="60"/>
                    </a:cubicBezTo>
                    <a:cubicBezTo>
                      <a:pt x="118" y="60"/>
                      <a:pt x="113" y="59"/>
                      <a:pt x="119" y="58"/>
                    </a:cubicBezTo>
                    <a:cubicBezTo>
                      <a:pt x="119" y="58"/>
                      <a:pt x="127" y="58"/>
                      <a:pt x="128" y="56"/>
                    </a:cubicBezTo>
                    <a:cubicBezTo>
                      <a:pt x="128" y="56"/>
                      <a:pt x="131" y="54"/>
                      <a:pt x="127" y="55"/>
                    </a:cubicBezTo>
                    <a:cubicBezTo>
                      <a:pt x="127" y="55"/>
                      <a:pt x="118" y="56"/>
                      <a:pt x="115" y="55"/>
                    </a:cubicBezTo>
                    <a:cubicBezTo>
                      <a:pt x="115" y="55"/>
                      <a:pt x="110" y="55"/>
                      <a:pt x="109" y="59"/>
                    </a:cubicBezTo>
                    <a:cubicBezTo>
                      <a:pt x="109" y="59"/>
                      <a:pt x="110" y="60"/>
                      <a:pt x="108" y="61"/>
                    </a:cubicBezTo>
                    <a:cubicBezTo>
                      <a:pt x="108" y="61"/>
                      <a:pt x="108" y="61"/>
                      <a:pt x="108" y="63"/>
                    </a:cubicBezTo>
                    <a:cubicBezTo>
                      <a:pt x="108" y="63"/>
                      <a:pt x="108" y="70"/>
                      <a:pt x="102" y="66"/>
                    </a:cubicBezTo>
                    <a:cubicBezTo>
                      <a:pt x="102" y="66"/>
                      <a:pt x="97" y="64"/>
                      <a:pt x="98" y="60"/>
                    </a:cubicBezTo>
                    <a:cubicBezTo>
                      <a:pt x="98" y="60"/>
                      <a:pt x="99" y="56"/>
                      <a:pt x="95" y="58"/>
                    </a:cubicBezTo>
                    <a:cubicBezTo>
                      <a:pt x="95" y="58"/>
                      <a:pt x="84" y="63"/>
                      <a:pt x="79" y="64"/>
                    </a:cubicBezTo>
                    <a:cubicBezTo>
                      <a:pt x="79" y="64"/>
                      <a:pt x="65" y="66"/>
                      <a:pt x="66" y="70"/>
                    </a:cubicBezTo>
                    <a:cubicBezTo>
                      <a:pt x="66" y="70"/>
                      <a:pt x="68" y="74"/>
                      <a:pt x="65" y="74"/>
                    </a:cubicBezTo>
                    <a:cubicBezTo>
                      <a:pt x="65" y="74"/>
                      <a:pt x="63" y="73"/>
                      <a:pt x="61" y="70"/>
                    </a:cubicBezTo>
                    <a:cubicBezTo>
                      <a:pt x="61" y="70"/>
                      <a:pt x="61" y="69"/>
                      <a:pt x="58" y="71"/>
                    </a:cubicBezTo>
                    <a:cubicBezTo>
                      <a:pt x="58" y="71"/>
                      <a:pt x="50" y="73"/>
                      <a:pt x="52" y="77"/>
                    </a:cubicBezTo>
                    <a:cubicBezTo>
                      <a:pt x="52" y="77"/>
                      <a:pt x="53" y="78"/>
                      <a:pt x="53" y="80"/>
                    </a:cubicBezTo>
                    <a:cubicBezTo>
                      <a:pt x="53" y="80"/>
                      <a:pt x="56" y="82"/>
                      <a:pt x="53" y="82"/>
                    </a:cubicBezTo>
                    <a:cubicBezTo>
                      <a:pt x="53" y="82"/>
                      <a:pt x="50" y="79"/>
                      <a:pt x="48" y="76"/>
                    </a:cubicBezTo>
                    <a:cubicBezTo>
                      <a:pt x="48" y="76"/>
                      <a:pt x="48" y="73"/>
                      <a:pt x="44" y="76"/>
                    </a:cubicBezTo>
                    <a:cubicBezTo>
                      <a:pt x="44" y="76"/>
                      <a:pt x="31" y="77"/>
                      <a:pt x="25" y="86"/>
                    </a:cubicBezTo>
                    <a:cubicBezTo>
                      <a:pt x="25" y="86"/>
                      <a:pt x="23" y="87"/>
                      <a:pt x="23" y="90"/>
                    </a:cubicBezTo>
                    <a:cubicBezTo>
                      <a:pt x="23" y="90"/>
                      <a:pt x="20" y="93"/>
                      <a:pt x="19" y="94"/>
                    </a:cubicBezTo>
                    <a:cubicBezTo>
                      <a:pt x="19" y="94"/>
                      <a:pt x="15" y="99"/>
                      <a:pt x="13" y="99"/>
                    </a:cubicBezTo>
                    <a:cubicBezTo>
                      <a:pt x="13" y="99"/>
                      <a:pt x="10" y="98"/>
                      <a:pt x="8" y="98"/>
                    </a:cubicBezTo>
                    <a:cubicBezTo>
                      <a:pt x="8" y="98"/>
                      <a:pt x="8" y="98"/>
                      <a:pt x="6" y="96"/>
                    </a:cubicBezTo>
                    <a:cubicBezTo>
                      <a:pt x="6" y="96"/>
                      <a:pt x="0" y="92"/>
                      <a:pt x="4" y="88"/>
                    </a:cubicBezTo>
                    <a:cubicBezTo>
                      <a:pt x="4" y="88"/>
                      <a:pt x="8" y="84"/>
                      <a:pt x="10" y="79"/>
                    </a:cubicBezTo>
                    <a:cubicBezTo>
                      <a:pt x="10" y="79"/>
                      <a:pt x="11" y="73"/>
                      <a:pt x="16" y="74"/>
                    </a:cubicBezTo>
                    <a:cubicBezTo>
                      <a:pt x="16" y="74"/>
                      <a:pt x="21" y="75"/>
                      <a:pt x="22" y="77"/>
                    </a:cubicBezTo>
                    <a:cubicBezTo>
                      <a:pt x="22" y="77"/>
                      <a:pt x="23" y="78"/>
                      <a:pt x="25" y="76"/>
                    </a:cubicBezTo>
                    <a:cubicBezTo>
                      <a:pt x="25" y="76"/>
                      <a:pt x="40" y="74"/>
                      <a:pt x="47" y="70"/>
                    </a:cubicBezTo>
                    <a:cubicBezTo>
                      <a:pt x="47" y="70"/>
                      <a:pt x="48" y="70"/>
                      <a:pt x="48" y="66"/>
                    </a:cubicBezTo>
                    <a:cubicBezTo>
                      <a:pt x="48" y="66"/>
                      <a:pt x="45" y="51"/>
                      <a:pt x="40" y="44"/>
                    </a:cubicBezTo>
                    <a:cubicBezTo>
                      <a:pt x="40" y="44"/>
                      <a:pt x="35" y="35"/>
                      <a:pt x="31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3" name="Freeform 12">
                <a:extLst>
                  <a:ext uri="{FF2B5EF4-FFF2-40B4-BE49-F238E27FC236}">
                    <a16:creationId xmlns="" xmlns:a16="http://schemas.microsoft.com/office/drawing/2014/main" id="{B1E4EEA4-DFDD-FD48-A27C-68D96B7C4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062"/>
                <a:ext cx="168" cy="188"/>
              </a:xfrm>
              <a:custGeom>
                <a:avLst/>
                <a:gdLst>
                  <a:gd name="T0" fmla="*/ 26 w 88"/>
                  <a:gd name="T1" fmla="*/ 10 h 97"/>
                  <a:gd name="T2" fmla="*/ 39 w 88"/>
                  <a:gd name="T3" fmla="*/ 7 h 97"/>
                  <a:gd name="T4" fmla="*/ 47 w 88"/>
                  <a:gd name="T5" fmla="*/ 3 h 97"/>
                  <a:gd name="T6" fmla="*/ 53 w 88"/>
                  <a:gd name="T7" fmla="*/ 2 h 97"/>
                  <a:gd name="T8" fmla="*/ 69 w 88"/>
                  <a:gd name="T9" fmla="*/ 9 h 97"/>
                  <a:gd name="T10" fmla="*/ 64 w 88"/>
                  <a:gd name="T11" fmla="*/ 16 h 97"/>
                  <a:gd name="T12" fmla="*/ 61 w 88"/>
                  <a:gd name="T13" fmla="*/ 26 h 97"/>
                  <a:gd name="T14" fmla="*/ 69 w 88"/>
                  <a:gd name="T15" fmla="*/ 33 h 97"/>
                  <a:gd name="T16" fmla="*/ 82 w 88"/>
                  <a:gd name="T17" fmla="*/ 36 h 97"/>
                  <a:gd name="T18" fmla="*/ 84 w 88"/>
                  <a:gd name="T19" fmla="*/ 45 h 97"/>
                  <a:gd name="T20" fmla="*/ 79 w 88"/>
                  <a:gd name="T21" fmla="*/ 48 h 97"/>
                  <a:gd name="T22" fmla="*/ 75 w 88"/>
                  <a:gd name="T23" fmla="*/ 48 h 97"/>
                  <a:gd name="T24" fmla="*/ 69 w 88"/>
                  <a:gd name="T25" fmla="*/ 55 h 97"/>
                  <a:gd name="T26" fmla="*/ 69 w 88"/>
                  <a:gd name="T27" fmla="*/ 70 h 97"/>
                  <a:gd name="T28" fmla="*/ 58 w 88"/>
                  <a:gd name="T29" fmla="*/ 89 h 97"/>
                  <a:gd name="T30" fmla="*/ 53 w 88"/>
                  <a:gd name="T31" fmla="*/ 92 h 97"/>
                  <a:gd name="T32" fmla="*/ 48 w 88"/>
                  <a:gd name="T33" fmla="*/ 96 h 97"/>
                  <a:gd name="T34" fmla="*/ 45 w 88"/>
                  <a:gd name="T35" fmla="*/ 97 h 97"/>
                  <a:gd name="T36" fmla="*/ 24 w 88"/>
                  <a:gd name="T37" fmla="*/ 97 h 97"/>
                  <a:gd name="T38" fmla="*/ 20 w 88"/>
                  <a:gd name="T39" fmla="*/ 97 h 97"/>
                  <a:gd name="T40" fmla="*/ 18 w 88"/>
                  <a:gd name="T41" fmla="*/ 95 h 97"/>
                  <a:gd name="T42" fmla="*/ 17 w 88"/>
                  <a:gd name="T43" fmla="*/ 95 h 97"/>
                  <a:gd name="T44" fmla="*/ 14 w 88"/>
                  <a:gd name="T45" fmla="*/ 94 h 97"/>
                  <a:gd name="T46" fmla="*/ 4 w 88"/>
                  <a:gd name="T47" fmla="*/ 89 h 97"/>
                  <a:gd name="T48" fmla="*/ 6 w 88"/>
                  <a:gd name="T49" fmla="*/ 88 h 97"/>
                  <a:gd name="T50" fmla="*/ 14 w 88"/>
                  <a:gd name="T51" fmla="*/ 89 h 97"/>
                  <a:gd name="T52" fmla="*/ 15 w 88"/>
                  <a:gd name="T53" fmla="*/ 86 h 97"/>
                  <a:gd name="T54" fmla="*/ 40 w 88"/>
                  <a:gd name="T55" fmla="*/ 81 h 97"/>
                  <a:gd name="T56" fmla="*/ 55 w 88"/>
                  <a:gd name="T57" fmla="*/ 54 h 97"/>
                  <a:gd name="T58" fmla="*/ 38 w 88"/>
                  <a:gd name="T59" fmla="*/ 53 h 97"/>
                  <a:gd name="T60" fmla="*/ 25 w 88"/>
                  <a:gd name="T61" fmla="*/ 57 h 97"/>
                  <a:gd name="T62" fmla="*/ 15 w 88"/>
                  <a:gd name="T63" fmla="*/ 44 h 97"/>
                  <a:gd name="T64" fmla="*/ 16 w 88"/>
                  <a:gd name="T65" fmla="*/ 42 h 97"/>
                  <a:gd name="T66" fmla="*/ 23 w 88"/>
                  <a:gd name="T67" fmla="*/ 43 h 97"/>
                  <a:gd name="T68" fmla="*/ 30 w 88"/>
                  <a:gd name="T69" fmla="*/ 42 h 97"/>
                  <a:gd name="T70" fmla="*/ 42 w 88"/>
                  <a:gd name="T71" fmla="*/ 40 h 97"/>
                  <a:gd name="T72" fmla="*/ 51 w 88"/>
                  <a:gd name="T73" fmla="*/ 38 h 97"/>
                  <a:gd name="T74" fmla="*/ 49 w 88"/>
                  <a:gd name="T75" fmla="*/ 35 h 97"/>
                  <a:gd name="T76" fmla="*/ 42 w 88"/>
                  <a:gd name="T77" fmla="*/ 21 h 97"/>
                  <a:gd name="T78" fmla="*/ 45 w 88"/>
                  <a:gd name="T79" fmla="*/ 12 h 97"/>
                  <a:gd name="T80" fmla="*/ 31 w 88"/>
                  <a:gd name="T81" fmla="*/ 15 h 97"/>
                  <a:gd name="T82" fmla="*/ 25 w 88"/>
                  <a:gd name="T83" fmla="*/ 12 h 97"/>
                  <a:gd name="T84" fmla="*/ 26 w 88"/>
                  <a:gd name="T85" fmla="*/ 1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8" h="97">
                    <a:moveTo>
                      <a:pt x="26" y="10"/>
                    </a:moveTo>
                    <a:cubicBezTo>
                      <a:pt x="26" y="10"/>
                      <a:pt x="31" y="11"/>
                      <a:pt x="39" y="7"/>
                    </a:cubicBezTo>
                    <a:cubicBezTo>
                      <a:pt x="39" y="7"/>
                      <a:pt x="46" y="6"/>
                      <a:pt x="47" y="3"/>
                    </a:cubicBezTo>
                    <a:cubicBezTo>
                      <a:pt x="47" y="3"/>
                      <a:pt x="48" y="0"/>
                      <a:pt x="53" y="2"/>
                    </a:cubicBezTo>
                    <a:cubicBezTo>
                      <a:pt x="53" y="2"/>
                      <a:pt x="67" y="1"/>
                      <a:pt x="69" y="9"/>
                    </a:cubicBezTo>
                    <a:cubicBezTo>
                      <a:pt x="69" y="9"/>
                      <a:pt x="70" y="13"/>
                      <a:pt x="64" y="16"/>
                    </a:cubicBezTo>
                    <a:cubicBezTo>
                      <a:pt x="64" y="16"/>
                      <a:pt x="60" y="20"/>
                      <a:pt x="61" y="26"/>
                    </a:cubicBezTo>
                    <a:cubicBezTo>
                      <a:pt x="61" y="26"/>
                      <a:pt x="65" y="35"/>
                      <a:pt x="69" y="33"/>
                    </a:cubicBezTo>
                    <a:cubicBezTo>
                      <a:pt x="69" y="33"/>
                      <a:pt x="81" y="33"/>
                      <a:pt x="82" y="36"/>
                    </a:cubicBezTo>
                    <a:cubicBezTo>
                      <a:pt x="82" y="36"/>
                      <a:pt x="88" y="42"/>
                      <a:pt x="84" y="45"/>
                    </a:cubicBezTo>
                    <a:cubicBezTo>
                      <a:pt x="84" y="45"/>
                      <a:pt x="81" y="46"/>
                      <a:pt x="79" y="48"/>
                    </a:cubicBezTo>
                    <a:cubicBezTo>
                      <a:pt x="79" y="48"/>
                      <a:pt x="78" y="49"/>
                      <a:pt x="75" y="48"/>
                    </a:cubicBezTo>
                    <a:cubicBezTo>
                      <a:pt x="75" y="48"/>
                      <a:pt x="68" y="48"/>
                      <a:pt x="69" y="55"/>
                    </a:cubicBezTo>
                    <a:cubicBezTo>
                      <a:pt x="69" y="70"/>
                      <a:pt x="69" y="70"/>
                      <a:pt x="69" y="70"/>
                    </a:cubicBezTo>
                    <a:cubicBezTo>
                      <a:pt x="69" y="70"/>
                      <a:pt x="65" y="83"/>
                      <a:pt x="58" y="89"/>
                    </a:cubicBezTo>
                    <a:cubicBezTo>
                      <a:pt x="58" y="89"/>
                      <a:pt x="54" y="92"/>
                      <a:pt x="53" y="92"/>
                    </a:cubicBezTo>
                    <a:cubicBezTo>
                      <a:pt x="53" y="92"/>
                      <a:pt x="51" y="93"/>
                      <a:pt x="48" y="96"/>
                    </a:cubicBezTo>
                    <a:cubicBezTo>
                      <a:pt x="48" y="96"/>
                      <a:pt x="47" y="97"/>
                      <a:pt x="45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24" y="97"/>
                      <a:pt x="22" y="96"/>
                      <a:pt x="20" y="97"/>
                    </a:cubicBezTo>
                    <a:cubicBezTo>
                      <a:pt x="20" y="97"/>
                      <a:pt x="18" y="96"/>
                      <a:pt x="18" y="95"/>
                    </a:cubicBezTo>
                    <a:cubicBezTo>
                      <a:pt x="18" y="95"/>
                      <a:pt x="19" y="94"/>
                      <a:pt x="17" y="95"/>
                    </a:cubicBezTo>
                    <a:cubicBezTo>
                      <a:pt x="17" y="95"/>
                      <a:pt x="16" y="93"/>
                      <a:pt x="14" y="94"/>
                    </a:cubicBezTo>
                    <a:cubicBezTo>
                      <a:pt x="4" y="89"/>
                      <a:pt x="4" y="89"/>
                      <a:pt x="4" y="89"/>
                    </a:cubicBezTo>
                    <a:cubicBezTo>
                      <a:pt x="4" y="89"/>
                      <a:pt x="0" y="87"/>
                      <a:pt x="6" y="88"/>
                    </a:cubicBezTo>
                    <a:cubicBezTo>
                      <a:pt x="6" y="88"/>
                      <a:pt x="19" y="93"/>
                      <a:pt x="14" y="89"/>
                    </a:cubicBezTo>
                    <a:cubicBezTo>
                      <a:pt x="14" y="89"/>
                      <a:pt x="11" y="86"/>
                      <a:pt x="15" y="86"/>
                    </a:cubicBezTo>
                    <a:cubicBezTo>
                      <a:pt x="15" y="86"/>
                      <a:pt x="30" y="87"/>
                      <a:pt x="40" y="81"/>
                    </a:cubicBezTo>
                    <a:cubicBezTo>
                      <a:pt x="40" y="81"/>
                      <a:pt x="61" y="73"/>
                      <a:pt x="55" y="54"/>
                    </a:cubicBezTo>
                    <a:cubicBezTo>
                      <a:pt x="55" y="54"/>
                      <a:pt x="48" y="50"/>
                      <a:pt x="38" y="53"/>
                    </a:cubicBezTo>
                    <a:cubicBezTo>
                      <a:pt x="38" y="53"/>
                      <a:pt x="29" y="59"/>
                      <a:pt x="25" y="57"/>
                    </a:cubicBezTo>
                    <a:cubicBezTo>
                      <a:pt x="25" y="57"/>
                      <a:pt x="17" y="51"/>
                      <a:pt x="15" y="44"/>
                    </a:cubicBezTo>
                    <a:cubicBezTo>
                      <a:pt x="15" y="44"/>
                      <a:pt x="12" y="40"/>
                      <a:pt x="16" y="42"/>
                    </a:cubicBezTo>
                    <a:cubicBezTo>
                      <a:pt x="16" y="42"/>
                      <a:pt x="17" y="44"/>
                      <a:pt x="23" y="43"/>
                    </a:cubicBezTo>
                    <a:cubicBezTo>
                      <a:pt x="23" y="43"/>
                      <a:pt x="28" y="44"/>
                      <a:pt x="30" y="42"/>
                    </a:cubicBezTo>
                    <a:cubicBezTo>
                      <a:pt x="30" y="42"/>
                      <a:pt x="35" y="41"/>
                      <a:pt x="42" y="40"/>
                    </a:cubicBezTo>
                    <a:cubicBezTo>
                      <a:pt x="42" y="40"/>
                      <a:pt x="49" y="39"/>
                      <a:pt x="51" y="38"/>
                    </a:cubicBezTo>
                    <a:cubicBezTo>
                      <a:pt x="51" y="38"/>
                      <a:pt x="53" y="35"/>
                      <a:pt x="49" y="35"/>
                    </a:cubicBezTo>
                    <a:cubicBezTo>
                      <a:pt x="49" y="35"/>
                      <a:pt x="39" y="37"/>
                      <a:pt x="42" y="21"/>
                    </a:cubicBezTo>
                    <a:cubicBezTo>
                      <a:pt x="42" y="21"/>
                      <a:pt x="50" y="9"/>
                      <a:pt x="45" y="12"/>
                    </a:cubicBezTo>
                    <a:cubicBezTo>
                      <a:pt x="45" y="12"/>
                      <a:pt x="37" y="17"/>
                      <a:pt x="31" y="15"/>
                    </a:cubicBezTo>
                    <a:cubicBezTo>
                      <a:pt x="31" y="15"/>
                      <a:pt x="27" y="15"/>
                      <a:pt x="25" y="12"/>
                    </a:cubicBezTo>
                    <a:cubicBezTo>
                      <a:pt x="25" y="12"/>
                      <a:pt x="22" y="7"/>
                      <a:pt x="2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4" name="Freeform 13">
                <a:extLst>
                  <a:ext uri="{FF2B5EF4-FFF2-40B4-BE49-F238E27FC236}">
                    <a16:creationId xmlns="" xmlns:a16="http://schemas.microsoft.com/office/drawing/2014/main" id="{39D54FD1-4C99-4941-A27F-38196AE2B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962"/>
                <a:ext cx="151" cy="247"/>
              </a:xfrm>
              <a:custGeom>
                <a:avLst/>
                <a:gdLst>
                  <a:gd name="T0" fmla="*/ 37 w 79"/>
                  <a:gd name="T1" fmla="*/ 7 h 128"/>
                  <a:gd name="T2" fmla="*/ 39 w 79"/>
                  <a:gd name="T3" fmla="*/ 5 h 128"/>
                  <a:gd name="T4" fmla="*/ 49 w 79"/>
                  <a:gd name="T5" fmla="*/ 8 h 128"/>
                  <a:gd name="T6" fmla="*/ 58 w 79"/>
                  <a:gd name="T7" fmla="*/ 12 h 128"/>
                  <a:gd name="T8" fmla="*/ 60 w 79"/>
                  <a:gd name="T9" fmla="*/ 19 h 128"/>
                  <a:gd name="T10" fmla="*/ 61 w 79"/>
                  <a:gd name="T11" fmla="*/ 26 h 128"/>
                  <a:gd name="T12" fmla="*/ 69 w 79"/>
                  <a:gd name="T13" fmla="*/ 33 h 128"/>
                  <a:gd name="T14" fmla="*/ 70 w 79"/>
                  <a:gd name="T15" fmla="*/ 33 h 128"/>
                  <a:gd name="T16" fmla="*/ 74 w 79"/>
                  <a:gd name="T17" fmla="*/ 38 h 128"/>
                  <a:gd name="T18" fmla="*/ 75 w 79"/>
                  <a:gd name="T19" fmla="*/ 41 h 128"/>
                  <a:gd name="T20" fmla="*/ 77 w 79"/>
                  <a:gd name="T21" fmla="*/ 47 h 128"/>
                  <a:gd name="T22" fmla="*/ 70 w 79"/>
                  <a:gd name="T23" fmla="*/ 58 h 128"/>
                  <a:gd name="T24" fmla="*/ 66 w 79"/>
                  <a:gd name="T25" fmla="*/ 61 h 128"/>
                  <a:gd name="T26" fmla="*/ 62 w 79"/>
                  <a:gd name="T27" fmla="*/ 69 h 128"/>
                  <a:gd name="T28" fmla="*/ 56 w 79"/>
                  <a:gd name="T29" fmla="*/ 77 h 128"/>
                  <a:gd name="T30" fmla="*/ 48 w 79"/>
                  <a:gd name="T31" fmla="*/ 94 h 128"/>
                  <a:gd name="T32" fmla="*/ 44 w 79"/>
                  <a:gd name="T33" fmla="*/ 103 h 128"/>
                  <a:gd name="T34" fmla="*/ 38 w 79"/>
                  <a:gd name="T35" fmla="*/ 107 h 128"/>
                  <a:gd name="T36" fmla="*/ 36 w 79"/>
                  <a:gd name="T37" fmla="*/ 111 h 128"/>
                  <a:gd name="T38" fmla="*/ 33 w 79"/>
                  <a:gd name="T39" fmla="*/ 115 h 128"/>
                  <a:gd name="T40" fmla="*/ 25 w 79"/>
                  <a:gd name="T41" fmla="*/ 119 h 128"/>
                  <a:gd name="T42" fmla="*/ 18 w 79"/>
                  <a:gd name="T43" fmla="*/ 122 h 128"/>
                  <a:gd name="T44" fmla="*/ 13 w 79"/>
                  <a:gd name="T45" fmla="*/ 123 h 128"/>
                  <a:gd name="T46" fmla="*/ 11 w 79"/>
                  <a:gd name="T47" fmla="*/ 125 h 128"/>
                  <a:gd name="T48" fmla="*/ 3 w 79"/>
                  <a:gd name="T49" fmla="*/ 127 h 128"/>
                  <a:gd name="T50" fmla="*/ 9 w 79"/>
                  <a:gd name="T51" fmla="*/ 111 h 128"/>
                  <a:gd name="T52" fmla="*/ 14 w 79"/>
                  <a:gd name="T53" fmla="*/ 103 h 128"/>
                  <a:gd name="T54" fmla="*/ 18 w 79"/>
                  <a:gd name="T55" fmla="*/ 99 h 128"/>
                  <a:gd name="T56" fmla="*/ 20 w 79"/>
                  <a:gd name="T57" fmla="*/ 99 h 128"/>
                  <a:gd name="T58" fmla="*/ 25 w 79"/>
                  <a:gd name="T59" fmla="*/ 93 h 128"/>
                  <a:gd name="T60" fmla="*/ 23 w 79"/>
                  <a:gd name="T61" fmla="*/ 90 h 128"/>
                  <a:gd name="T62" fmla="*/ 23 w 79"/>
                  <a:gd name="T63" fmla="*/ 85 h 128"/>
                  <a:gd name="T64" fmla="*/ 22 w 79"/>
                  <a:gd name="T65" fmla="*/ 83 h 128"/>
                  <a:gd name="T66" fmla="*/ 18 w 79"/>
                  <a:gd name="T67" fmla="*/ 81 h 128"/>
                  <a:gd name="T68" fmla="*/ 15 w 79"/>
                  <a:gd name="T69" fmla="*/ 80 h 128"/>
                  <a:gd name="T70" fmla="*/ 9 w 79"/>
                  <a:gd name="T71" fmla="*/ 69 h 128"/>
                  <a:gd name="T72" fmla="*/ 27 w 79"/>
                  <a:gd name="T73" fmla="*/ 67 h 128"/>
                  <a:gd name="T74" fmla="*/ 36 w 79"/>
                  <a:gd name="T75" fmla="*/ 55 h 128"/>
                  <a:gd name="T76" fmla="*/ 35 w 79"/>
                  <a:gd name="T77" fmla="*/ 52 h 128"/>
                  <a:gd name="T78" fmla="*/ 36 w 79"/>
                  <a:gd name="T79" fmla="*/ 49 h 128"/>
                  <a:gd name="T80" fmla="*/ 36 w 79"/>
                  <a:gd name="T81" fmla="*/ 45 h 128"/>
                  <a:gd name="T82" fmla="*/ 37 w 79"/>
                  <a:gd name="T83" fmla="*/ 42 h 128"/>
                  <a:gd name="T84" fmla="*/ 37 w 79"/>
                  <a:gd name="T85" fmla="*/ 39 h 128"/>
                  <a:gd name="T86" fmla="*/ 38 w 79"/>
                  <a:gd name="T87" fmla="*/ 36 h 128"/>
                  <a:gd name="T88" fmla="*/ 38 w 79"/>
                  <a:gd name="T89" fmla="*/ 33 h 128"/>
                  <a:gd name="T90" fmla="*/ 39 w 79"/>
                  <a:gd name="T91" fmla="*/ 32 h 128"/>
                  <a:gd name="T92" fmla="*/ 40 w 79"/>
                  <a:gd name="T93" fmla="*/ 29 h 128"/>
                  <a:gd name="T94" fmla="*/ 39 w 79"/>
                  <a:gd name="T95" fmla="*/ 25 h 128"/>
                  <a:gd name="T96" fmla="*/ 37 w 79"/>
                  <a:gd name="T97" fmla="*/ 22 h 128"/>
                  <a:gd name="T98" fmla="*/ 37 w 79"/>
                  <a:gd name="T99" fmla="*/ 7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9" h="128">
                    <a:moveTo>
                      <a:pt x="37" y="7"/>
                    </a:moveTo>
                    <a:cubicBezTo>
                      <a:pt x="37" y="7"/>
                      <a:pt x="33" y="0"/>
                      <a:pt x="39" y="5"/>
                    </a:cubicBezTo>
                    <a:cubicBezTo>
                      <a:pt x="39" y="5"/>
                      <a:pt x="46" y="5"/>
                      <a:pt x="49" y="8"/>
                    </a:cubicBezTo>
                    <a:cubicBezTo>
                      <a:pt x="49" y="8"/>
                      <a:pt x="55" y="11"/>
                      <a:pt x="58" y="12"/>
                    </a:cubicBezTo>
                    <a:cubicBezTo>
                      <a:pt x="58" y="12"/>
                      <a:pt x="60" y="12"/>
                      <a:pt x="60" y="19"/>
                    </a:cubicBezTo>
                    <a:cubicBezTo>
                      <a:pt x="60" y="19"/>
                      <a:pt x="59" y="26"/>
                      <a:pt x="61" y="26"/>
                    </a:cubicBezTo>
                    <a:cubicBezTo>
                      <a:pt x="61" y="26"/>
                      <a:pt x="67" y="31"/>
                      <a:pt x="69" y="33"/>
                    </a:cubicBezTo>
                    <a:cubicBezTo>
                      <a:pt x="69" y="33"/>
                      <a:pt x="69" y="34"/>
                      <a:pt x="70" y="33"/>
                    </a:cubicBezTo>
                    <a:cubicBezTo>
                      <a:pt x="70" y="33"/>
                      <a:pt x="74" y="33"/>
                      <a:pt x="74" y="38"/>
                    </a:cubicBezTo>
                    <a:cubicBezTo>
                      <a:pt x="74" y="38"/>
                      <a:pt x="73" y="41"/>
                      <a:pt x="75" y="41"/>
                    </a:cubicBezTo>
                    <a:cubicBezTo>
                      <a:pt x="75" y="41"/>
                      <a:pt x="79" y="42"/>
                      <a:pt x="77" y="47"/>
                    </a:cubicBezTo>
                    <a:cubicBezTo>
                      <a:pt x="77" y="47"/>
                      <a:pt x="77" y="56"/>
                      <a:pt x="70" y="58"/>
                    </a:cubicBezTo>
                    <a:cubicBezTo>
                      <a:pt x="70" y="58"/>
                      <a:pt x="67" y="58"/>
                      <a:pt x="66" y="61"/>
                    </a:cubicBezTo>
                    <a:cubicBezTo>
                      <a:pt x="66" y="61"/>
                      <a:pt x="62" y="66"/>
                      <a:pt x="62" y="69"/>
                    </a:cubicBezTo>
                    <a:cubicBezTo>
                      <a:pt x="62" y="69"/>
                      <a:pt x="60" y="73"/>
                      <a:pt x="56" y="77"/>
                    </a:cubicBezTo>
                    <a:cubicBezTo>
                      <a:pt x="56" y="77"/>
                      <a:pt x="47" y="82"/>
                      <a:pt x="48" y="94"/>
                    </a:cubicBezTo>
                    <a:cubicBezTo>
                      <a:pt x="48" y="94"/>
                      <a:pt x="51" y="100"/>
                      <a:pt x="44" y="103"/>
                    </a:cubicBezTo>
                    <a:cubicBezTo>
                      <a:pt x="44" y="103"/>
                      <a:pt x="42" y="103"/>
                      <a:pt x="38" y="107"/>
                    </a:cubicBezTo>
                    <a:cubicBezTo>
                      <a:pt x="38" y="107"/>
                      <a:pt x="36" y="110"/>
                      <a:pt x="36" y="111"/>
                    </a:cubicBezTo>
                    <a:cubicBezTo>
                      <a:pt x="36" y="111"/>
                      <a:pt x="33" y="114"/>
                      <a:pt x="33" y="115"/>
                    </a:cubicBezTo>
                    <a:cubicBezTo>
                      <a:pt x="33" y="115"/>
                      <a:pt x="31" y="118"/>
                      <a:pt x="25" y="119"/>
                    </a:cubicBezTo>
                    <a:cubicBezTo>
                      <a:pt x="25" y="119"/>
                      <a:pt x="20" y="119"/>
                      <a:pt x="18" y="122"/>
                    </a:cubicBezTo>
                    <a:cubicBezTo>
                      <a:pt x="18" y="122"/>
                      <a:pt x="15" y="124"/>
                      <a:pt x="13" y="123"/>
                    </a:cubicBezTo>
                    <a:cubicBezTo>
                      <a:pt x="13" y="123"/>
                      <a:pt x="12" y="123"/>
                      <a:pt x="11" y="125"/>
                    </a:cubicBezTo>
                    <a:cubicBezTo>
                      <a:pt x="11" y="125"/>
                      <a:pt x="8" y="128"/>
                      <a:pt x="3" y="127"/>
                    </a:cubicBezTo>
                    <a:cubicBezTo>
                      <a:pt x="3" y="127"/>
                      <a:pt x="7" y="116"/>
                      <a:pt x="9" y="111"/>
                    </a:cubicBezTo>
                    <a:cubicBezTo>
                      <a:pt x="9" y="111"/>
                      <a:pt x="11" y="105"/>
                      <a:pt x="14" y="103"/>
                    </a:cubicBezTo>
                    <a:cubicBezTo>
                      <a:pt x="14" y="103"/>
                      <a:pt x="15" y="98"/>
                      <a:pt x="18" y="99"/>
                    </a:cubicBezTo>
                    <a:cubicBezTo>
                      <a:pt x="18" y="99"/>
                      <a:pt x="19" y="101"/>
                      <a:pt x="20" y="99"/>
                    </a:cubicBezTo>
                    <a:cubicBezTo>
                      <a:pt x="20" y="99"/>
                      <a:pt x="24" y="93"/>
                      <a:pt x="25" y="93"/>
                    </a:cubicBezTo>
                    <a:cubicBezTo>
                      <a:pt x="25" y="93"/>
                      <a:pt x="24" y="90"/>
                      <a:pt x="23" y="90"/>
                    </a:cubicBezTo>
                    <a:cubicBezTo>
                      <a:pt x="23" y="90"/>
                      <a:pt x="22" y="87"/>
                      <a:pt x="23" y="85"/>
                    </a:cubicBezTo>
                    <a:cubicBezTo>
                      <a:pt x="23" y="85"/>
                      <a:pt x="24" y="84"/>
                      <a:pt x="22" y="83"/>
                    </a:cubicBezTo>
                    <a:cubicBezTo>
                      <a:pt x="22" y="83"/>
                      <a:pt x="19" y="79"/>
                      <a:pt x="18" y="81"/>
                    </a:cubicBezTo>
                    <a:cubicBezTo>
                      <a:pt x="18" y="81"/>
                      <a:pt x="17" y="81"/>
                      <a:pt x="15" y="80"/>
                    </a:cubicBezTo>
                    <a:cubicBezTo>
                      <a:pt x="15" y="80"/>
                      <a:pt x="0" y="69"/>
                      <a:pt x="9" y="69"/>
                    </a:cubicBezTo>
                    <a:cubicBezTo>
                      <a:pt x="9" y="69"/>
                      <a:pt x="18" y="72"/>
                      <a:pt x="27" y="67"/>
                    </a:cubicBezTo>
                    <a:cubicBezTo>
                      <a:pt x="27" y="67"/>
                      <a:pt x="29" y="66"/>
                      <a:pt x="36" y="55"/>
                    </a:cubicBezTo>
                    <a:cubicBezTo>
                      <a:pt x="36" y="55"/>
                      <a:pt x="37" y="53"/>
                      <a:pt x="35" y="52"/>
                    </a:cubicBezTo>
                    <a:cubicBezTo>
                      <a:pt x="35" y="52"/>
                      <a:pt x="35" y="50"/>
                      <a:pt x="36" y="49"/>
                    </a:cubicBezTo>
                    <a:cubicBezTo>
                      <a:pt x="36" y="49"/>
                      <a:pt x="36" y="48"/>
                      <a:pt x="36" y="45"/>
                    </a:cubicBezTo>
                    <a:cubicBezTo>
                      <a:pt x="36" y="45"/>
                      <a:pt x="36" y="43"/>
                      <a:pt x="37" y="42"/>
                    </a:cubicBezTo>
                    <a:cubicBezTo>
                      <a:pt x="37" y="42"/>
                      <a:pt x="38" y="40"/>
                      <a:pt x="37" y="39"/>
                    </a:cubicBezTo>
                    <a:cubicBezTo>
                      <a:pt x="37" y="39"/>
                      <a:pt x="37" y="37"/>
                      <a:pt x="38" y="36"/>
                    </a:cubicBezTo>
                    <a:cubicBezTo>
                      <a:pt x="38" y="36"/>
                      <a:pt x="38" y="35"/>
                      <a:pt x="38" y="33"/>
                    </a:cubicBezTo>
                    <a:cubicBezTo>
                      <a:pt x="38" y="33"/>
                      <a:pt x="37" y="32"/>
                      <a:pt x="39" y="32"/>
                    </a:cubicBezTo>
                    <a:cubicBezTo>
                      <a:pt x="39" y="32"/>
                      <a:pt x="41" y="33"/>
                      <a:pt x="40" y="29"/>
                    </a:cubicBezTo>
                    <a:cubicBezTo>
                      <a:pt x="40" y="29"/>
                      <a:pt x="39" y="27"/>
                      <a:pt x="39" y="25"/>
                    </a:cubicBezTo>
                    <a:cubicBezTo>
                      <a:pt x="37" y="22"/>
                      <a:pt x="37" y="22"/>
                      <a:pt x="37" y="22"/>
                    </a:cubicBezTo>
                    <a:lnTo>
                      <a:pt x="3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5" name="Freeform 14">
                <a:extLst>
                  <a:ext uri="{FF2B5EF4-FFF2-40B4-BE49-F238E27FC236}">
                    <a16:creationId xmlns="" xmlns:a16="http://schemas.microsoft.com/office/drawing/2014/main" id="{7FA397AD-49FA-4741-8684-AE19844BA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138"/>
                <a:ext cx="63" cy="70"/>
              </a:xfrm>
              <a:custGeom>
                <a:avLst/>
                <a:gdLst>
                  <a:gd name="T0" fmla="*/ 3 w 33"/>
                  <a:gd name="T1" fmla="*/ 8 h 36"/>
                  <a:gd name="T2" fmla="*/ 7 w 33"/>
                  <a:gd name="T3" fmla="*/ 3 h 36"/>
                  <a:gd name="T4" fmla="*/ 13 w 33"/>
                  <a:gd name="T5" fmla="*/ 4 h 36"/>
                  <a:gd name="T6" fmla="*/ 23 w 33"/>
                  <a:gd name="T7" fmla="*/ 12 h 36"/>
                  <a:gd name="T8" fmla="*/ 30 w 33"/>
                  <a:gd name="T9" fmla="*/ 18 h 36"/>
                  <a:gd name="T10" fmla="*/ 31 w 33"/>
                  <a:gd name="T11" fmla="*/ 25 h 36"/>
                  <a:gd name="T12" fmla="*/ 30 w 33"/>
                  <a:gd name="T13" fmla="*/ 28 h 36"/>
                  <a:gd name="T14" fmla="*/ 28 w 33"/>
                  <a:gd name="T15" fmla="*/ 31 h 36"/>
                  <a:gd name="T16" fmla="*/ 19 w 33"/>
                  <a:gd name="T17" fmla="*/ 34 h 36"/>
                  <a:gd name="T18" fmla="*/ 12 w 33"/>
                  <a:gd name="T19" fmla="*/ 33 h 36"/>
                  <a:gd name="T20" fmla="*/ 8 w 33"/>
                  <a:gd name="T21" fmla="*/ 30 h 36"/>
                  <a:gd name="T22" fmla="*/ 5 w 33"/>
                  <a:gd name="T23" fmla="*/ 29 h 36"/>
                  <a:gd name="T24" fmla="*/ 2 w 33"/>
                  <a:gd name="T25" fmla="*/ 25 h 36"/>
                  <a:gd name="T26" fmla="*/ 2 w 33"/>
                  <a:gd name="T27" fmla="*/ 19 h 36"/>
                  <a:gd name="T28" fmla="*/ 3 w 33"/>
                  <a:gd name="T29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36">
                    <a:moveTo>
                      <a:pt x="3" y="8"/>
                    </a:moveTo>
                    <a:cubicBezTo>
                      <a:pt x="3" y="8"/>
                      <a:pt x="4" y="0"/>
                      <a:pt x="7" y="3"/>
                    </a:cubicBezTo>
                    <a:cubicBezTo>
                      <a:pt x="7" y="3"/>
                      <a:pt x="10" y="4"/>
                      <a:pt x="13" y="4"/>
                    </a:cubicBezTo>
                    <a:cubicBezTo>
                      <a:pt x="13" y="4"/>
                      <a:pt x="19" y="7"/>
                      <a:pt x="23" y="12"/>
                    </a:cubicBezTo>
                    <a:cubicBezTo>
                      <a:pt x="23" y="12"/>
                      <a:pt x="28" y="17"/>
                      <a:pt x="30" y="18"/>
                    </a:cubicBezTo>
                    <a:cubicBezTo>
                      <a:pt x="30" y="18"/>
                      <a:pt x="33" y="20"/>
                      <a:pt x="31" y="25"/>
                    </a:cubicBezTo>
                    <a:cubicBezTo>
                      <a:pt x="31" y="25"/>
                      <a:pt x="29" y="27"/>
                      <a:pt x="30" y="28"/>
                    </a:cubicBezTo>
                    <a:cubicBezTo>
                      <a:pt x="30" y="28"/>
                      <a:pt x="29" y="30"/>
                      <a:pt x="28" y="31"/>
                    </a:cubicBezTo>
                    <a:cubicBezTo>
                      <a:pt x="28" y="31"/>
                      <a:pt x="24" y="36"/>
                      <a:pt x="19" y="34"/>
                    </a:cubicBezTo>
                    <a:cubicBezTo>
                      <a:pt x="19" y="34"/>
                      <a:pt x="15" y="34"/>
                      <a:pt x="12" y="33"/>
                    </a:cubicBezTo>
                    <a:cubicBezTo>
                      <a:pt x="12" y="33"/>
                      <a:pt x="9" y="32"/>
                      <a:pt x="8" y="30"/>
                    </a:cubicBezTo>
                    <a:cubicBezTo>
                      <a:pt x="8" y="30"/>
                      <a:pt x="6" y="29"/>
                      <a:pt x="5" y="29"/>
                    </a:cubicBezTo>
                    <a:cubicBezTo>
                      <a:pt x="5" y="29"/>
                      <a:pt x="4" y="29"/>
                      <a:pt x="2" y="25"/>
                    </a:cubicBezTo>
                    <a:cubicBezTo>
                      <a:pt x="2" y="25"/>
                      <a:pt x="0" y="23"/>
                      <a:pt x="2" y="19"/>
                    </a:cubicBezTo>
                    <a:cubicBezTo>
                      <a:pt x="2" y="19"/>
                      <a:pt x="4" y="14"/>
                      <a:pt x="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6" name="Freeform 15">
                <a:extLst>
                  <a:ext uri="{FF2B5EF4-FFF2-40B4-BE49-F238E27FC236}">
                    <a16:creationId xmlns="" xmlns:a16="http://schemas.microsoft.com/office/drawing/2014/main" id="{A23C6269-FF4F-0F4C-B525-C2D26341A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064"/>
                <a:ext cx="36" cy="142"/>
              </a:xfrm>
              <a:custGeom>
                <a:avLst/>
                <a:gdLst>
                  <a:gd name="T0" fmla="*/ 0 w 19"/>
                  <a:gd name="T1" fmla="*/ 48 h 73"/>
                  <a:gd name="T2" fmla="*/ 1 w 19"/>
                  <a:gd name="T3" fmla="*/ 27 h 73"/>
                  <a:gd name="T4" fmla="*/ 1 w 19"/>
                  <a:gd name="T5" fmla="*/ 24 h 73"/>
                  <a:gd name="T6" fmla="*/ 1 w 19"/>
                  <a:gd name="T7" fmla="*/ 12 h 73"/>
                  <a:gd name="T8" fmla="*/ 3 w 19"/>
                  <a:gd name="T9" fmla="*/ 10 h 73"/>
                  <a:gd name="T10" fmla="*/ 3 w 19"/>
                  <a:gd name="T11" fmla="*/ 7 h 73"/>
                  <a:gd name="T12" fmla="*/ 3 w 19"/>
                  <a:gd name="T13" fmla="*/ 5 h 73"/>
                  <a:gd name="T14" fmla="*/ 7 w 19"/>
                  <a:gd name="T15" fmla="*/ 3 h 73"/>
                  <a:gd name="T16" fmla="*/ 6 w 19"/>
                  <a:gd name="T17" fmla="*/ 8 h 73"/>
                  <a:gd name="T18" fmla="*/ 9 w 19"/>
                  <a:gd name="T19" fmla="*/ 26 h 73"/>
                  <a:gd name="T20" fmla="*/ 11 w 19"/>
                  <a:gd name="T21" fmla="*/ 30 h 73"/>
                  <a:gd name="T22" fmla="*/ 14 w 19"/>
                  <a:gd name="T23" fmla="*/ 37 h 73"/>
                  <a:gd name="T24" fmla="*/ 14 w 19"/>
                  <a:gd name="T25" fmla="*/ 42 h 73"/>
                  <a:gd name="T26" fmla="*/ 15 w 19"/>
                  <a:gd name="T27" fmla="*/ 43 h 73"/>
                  <a:gd name="T28" fmla="*/ 17 w 19"/>
                  <a:gd name="T29" fmla="*/ 45 h 73"/>
                  <a:gd name="T30" fmla="*/ 16 w 19"/>
                  <a:gd name="T31" fmla="*/ 54 h 73"/>
                  <a:gd name="T32" fmla="*/ 17 w 19"/>
                  <a:gd name="T33" fmla="*/ 57 h 73"/>
                  <a:gd name="T34" fmla="*/ 18 w 19"/>
                  <a:gd name="T35" fmla="*/ 59 h 73"/>
                  <a:gd name="T36" fmla="*/ 18 w 19"/>
                  <a:gd name="T37" fmla="*/ 61 h 73"/>
                  <a:gd name="T38" fmla="*/ 18 w 19"/>
                  <a:gd name="T39" fmla="*/ 70 h 73"/>
                  <a:gd name="T40" fmla="*/ 13 w 19"/>
                  <a:gd name="T41" fmla="*/ 71 h 73"/>
                  <a:gd name="T42" fmla="*/ 0 w 19"/>
                  <a:gd name="T43" fmla="*/ 48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73">
                    <a:moveTo>
                      <a:pt x="0" y="48"/>
                    </a:moveTo>
                    <a:cubicBezTo>
                      <a:pt x="0" y="48"/>
                      <a:pt x="0" y="28"/>
                      <a:pt x="1" y="27"/>
                    </a:cubicBezTo>
                    <a:cubicBezTo>
                      <a:pt x="1" y="27"/>
                      <a:pt x="1" y="26"/>
                      <a:pt x="1" y="24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1"/>
                      <a:pt x="3" y="10"/>
                    </a:cubicBezTo>
                    <a:cubicBezTo>
                      <a:pt x="3" y="10"/>
                      <a:pt x="2" y="7"/>
                      <a:pt x="3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5"/>
                      <a:pt x="4" y="0"/>
                      <a:pt x="7" y="3"/>
                    </a:cubicBezTo>
                    <a:cubicBezTo>
                      <a:pt x="7" y="3"/>
                      <a:pt x="8" y="5"/>
                      <a:pt x="6" y="8"/>
                    </a:cubicBezTo>
                    <a:cubicBezTo>
                      <a:pt x="6" y="8"/>
                      <a:pt x="3" y="11"/>
                      <a:pt x="9" y="26"/>
                    </a:cubicBezTo>
                    <a:cubicBezTo>
                      <a:pt x="9" y="26"/>
                      <a:pt x="9" y="28"/>
                      <a:pt x="11" y="30"/>
                    </a:cubicBezTo>
                    <a:cubicBezTo>
                      <a:pt x="11" y="30"/>
                      <a:pt x="14" y="32"/>
                      <a:pt x="14" y="37"/>
                    </a:cubicBezTo>
                    <a:cubicBezTo>
                      <a:pt x="14" y="37"/>
                      <a:pt x="14" y="40"/>
                      <a:pt x="14" y="42"/>
                    </a:cubicBezTo>
                    <a:cubicBezTo>
                      <a:pt x="14" y="42"/>
                      <a:pt x="12" y="44"/>
                      <a:pt x="15" y="43"/>
                    </a:cubicBezTo>
                    <a:cubicBezTo>
                      <a:pt x="15" y="43"/>
                      <a:pt x="17" y="43"/>
                      <a:pt x="17" y="45"/>
                    </a:cubicBezTo>
                    <a:cubicBezTo>
                      <a:pt x="17" y="45"/>
                      <a:pt x="16" y="52"/>
                      <a:pt x="16" y="54"/>
                    </a:cubicBezTo>
                    <a:cubicBezTo>
                      <a:pt x="16" y="54"/>
                      <a:pt x="18" y="56"/>
                      <a:pt x="17" y="57"/>
                    </a:cubicBezTo>
                    <a:cubicBezTo>
                      <a:pt x="17" y="57"/>
                      <a:pt x="17" y="58"/>
                      <a:pt x="18" y="59"/>
                    </a:cubicBezTo>
                    <a:cubicBezTo>
                      <a:pt x="18" y="59"/>
                      <a:pt x="18" y="59"/>
                      <a:pt x="18" y="61"/>
                    </a:cubicBezTo>
                    <a:cubicBezTo>
                      <a:pt x="18" y="61"/>
                      <a:pt x="19" y="69"/>
                      <a:pt x="18" y="70"/>
                    </a:cubicBezTo>
                    <a:cubicBezTo>
                      <a:pt x="18" y="70"/>
                      <a:pt x="16" y="73"/>
                      <a:pt x="13" y="71"/>
                    </a:cubicBezTo>
                    <a:cubicBezTo>
                      <a:pt x="13" y="71"/>
                      <a:pt x="3" y="62"/>
                      <a:pt x="0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7" name="Freeform 16">
                <a:extLst>
                  <a:ext uri="{FF2B5EF4-FFF2-40B4-BE49-F238E27FC236}">
                    <a16:creationId xmlns="" xmlns:a16="http://schemas.microsoft.com/office/drawing/2014/main" id="{809E0305-931A-3149-A98A-88FA80217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85"/>
                <a:ext cx="35" cy="60"/>
              </a:xfrm>
              <a:custGeom>
                <a:avLst/>
                <a:gdLst>
                  <a:gd name="T0" fmla="*/ 7 w 18"/>
                  <a:gd name="T1" fmla="*/ 5 h 31"/>
                  <a:gd name="T2" fmla="*/ 8 w 18"/>
                  <a:gd name="T3" fmla="*/ 2 h 31"/>
                  <a:gd name="T4" fmla="*/ 11 w 18"/>
                  <a:gd name="T5" fmla="*/ 3 h 31"/>
                  <a:gd name="T6" fmla="*/ 18 w 18"/>
                  <a:gd name="T7" fmla="*/ 25 h 31"/>
                  <a:gd name="T8" fmla="*/ 11 w 18"/>
                  <a:gd name="T9" fmla="*/ 28 h 31"/>
                  <a:gd name="T10" fmla="*/ 7 w 18"/>
                  <a:gd name="T11" fmla="*/ 25 h 31"/>
                  <a:gd name="T12" fmla="*/ 2 w 18"/>
                  <a:gd name="T13" fmla="*/ 25 h 31"/>
                  <a:gd name="T14" fmla="*/ 2 w 18"/>
                  <a:gd name="T15" fmla="*/ 22 h 31"/>
                  <a:gd name="T16" fmla="*/ 7 w 18"/>
                  <a:gd name="T17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1">
                    <a:moveTo>
                      <a:pt x="7" y="5"/>
                    </a:moveTo>
                    <a:cubicBezTo>
                      <a:pt x="7" y="5"/>
                      <a:pt x="6" y="4"/>
                      <a:pt x="8" y="2"/>
                    </a:cubicBezTo>
                    <a:cubicBezTo>
                      <a:pt x="8" y="2"/>
                      <a:pt x="10" y="0"/>
                      <a:pt x="11" y="3"/>
                    </a:cubicBezTo>
                    <a:cubicBezTo>
                      <a:pt x="11" y="3"/>
                      <a:pt x="18" y="18"/>
                      <a:pt x="18" y="25"/>
                    </a:cubicBezTo>
                    <a:cubicBezTo>
                      <a:pt x="18" y="25"/>
                      <a:pt x="17" y="31"/>
                      <a:pt x="11" y="28"/>
                    </a:cubicBezTo>
                    <a:cubicBezTo>
                      <a:pt x="11" y="28"/>
                      <a:pt x="9" y="27"/>
                      <a:pt x="7" y="25"/>
                    </a:cubicBezTo>
                    <a:cubicBezTo>
                      <a:pt x="7" y="25"/>
                      <a:pt x="5" y="26"/>
                      <a:pt x="2" y="25"/>
                    </a:cubicBezTo>
                    <a:cubicBezTo>
                      <a:pt x="2" y="25"/>
                      <a:pt x="0" y="24"/>
                      <a:pt x="2" y="22"/>
                    </a:cubicBezTo>
                    <a:cubicBezTo>
                      <a:pt x="2" y="22"/>
                      <a:pt x="7" y="13"/>
                      <a:pt x="7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8" name="Freeform 17">
                <a:extLst>
                  <a:ext uri="{FF2B5EF4-FFF2-40B4-BE49-F238E27FC236}">
                    <a16:creationId xmlns="" xmlns:a16="http://schemas.microsoft.com/office/drawing/2014/main" id="{C138BBB5-75D6-594D-AE6F-63C5A97D18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69" y="1956"/>
                <a:ext cx="218" cy="246"/>
              </a:xfrm>
              <a:custGeom>
                <a:avLst/>
                <a:gdLst>
                  <a:gd name="T0" fmla="*/ 98 w 114"/>
                  <a:gd name="T1" fmla="*/ 50 h 127"/>
                  <a:gd name="T2" fmla="*/ 110 w 114"/>
                  <a:gd name="T3" fmla="*/ 70 h 127"/>
                  <a:gd name="T4" fmla="*/ 98 w 114"/>
                  <a:gd name="T5" fmla="*/ 83 h 127"/>
                  <a:gd name="T6" fmla="*/ 82 w 114"/>
                  <a:gd name="T7" fmla="*/ 103 h 127"/>
                  <a:gd name="T8" fmla="*/ 83 w 114"/>
                  <a:gd name="T9" fmla="*/ 119 h 127"/>
                  <a:gd name="T10" fmla="*/ 79 w 114"/>
                  <a:gd name="T11" fmla="*/ 85 h 127"/>
                  <a:gd name="T12" fmla="*/ 97 w 114"/>
                  <a:gd name="T13" fmla="*/ 64 h 127"/>
                  <a:gd name="T14" fmla="*/ 88 w 114"/>
                  <a:gd name="T15" fmla="*/ 51 h 127"/>
                  <a:gd name="T16" fmla="*/ 79 w 114"/>
                  <a:gd name="T17" fmla="*/ 45 h 127"/>
                  <a:gd name="T18" fmla="*/ 38 w 114"/>
                  <a:gd name="T19" fmla="*/ 47 h 127"/>
                  <a:gd name="T20" fmla="*/ 53 w 114"/>
                  <a:gd name="T21" fmla="*/ 40 h 127"/>
                  <a:gd name="T22" fmla="*/ 54 w 114"/>
                  <a:gd name="T23" fmla="*/ 3 h 127"/>
                  <a:gd name="T24" fmla="*/ 61 w 114"/>
                  <a:gd name="T25" fmla="*/ 3 h 127"/>
                  <a:gd name="T26" fmla="*/ 67 w 114"/>
                  <a:gd name="T27" fmla="*/ 27 h 127"/>
                  <a:gd name="T28" fmla="*/ 69 w 114"/>
                  <a:gd name="T29" fmla="*/ 43 h 127"/>
                  <a:gd name="T30" fmla="*/ 79 w 114"/>
                  <a:gd name="T31" fmla="*/ 49 h 127"/>
                  <a:gd name="T32" fmla="*/ 71 w 114"/>
                  <a:gd name="T33" fmla="*/ 53 h 127"/>
                  <a:gd name="T34" fmla="*/ 76 w 114"/>
                  <a:gd name="T35" fmla="*/ 64 h 127"/>
                  <a:gd name="T36" fmla="*/ 72 w 114"/>
                  <a:gd name="T37" fmla="*/ 73 h 127"/>
                  <a:gd name="T38" fmla="*/ 62 w 114"/>
                  <a:gd name="T39" fmla="*/ 95 h 127"/>
                  <a:gd name="T40" fmla="*/ 77 w 114"/>
                  <a:gd name="T41" fmla="*/ 88 h 127"/>
                  <a:gd name="T42" fmla="*/ 79 w 114"/>
                  <a:gd name="T43" fmla="*/ 120 h 127"/>
                  <a:gd name="T44" fmla="*/ 65 w 114"/>
                  <a:gd name="T45" fmla="*/ 120 h 127"/>
                  <a:gd name="T46" fmla="*/ 54 w 114"/>
                  <a:gd name="T47" fmla="*/ 119 h 127"/>
                  <a:gd name="T48" fmla="*/ 33 w 114"/>
                  <a:gd name="T49" fmla="*/ 115 h 127"/>
                  <a:gd name="T50" fmla="*/ 38 w 114"/>
                  <a:gd name="T51" fmla="*/ 109 h 127"/>
                  <a:gd name="T52" fmla="*/ 49 w 114"/>
                  <a:gd name="T53" fmla="*/ 98 h 127"/>
                  <a:gd name="T54" fmla="*/ 50 w 114"/>
                  <a:gd name="T55" fmla="*/ 84 h 127"/>
                  <a:gd name="T56" fmla="*/ 43 w 114"/>
                  <a:gd name="T57" fmla="*/ 67 h 127"/>
                  <a:gd name="T58" fmla="*/ 51 w 114"/>
                  <a:gd name="T59" fmla="*/ 61 h 127"/>
                  <a:gd name="T60" fmla="*/ 53 w 114"/>
                  <a:gd name="T61" fmla="*/ 50 h 127"/>
                  <a:gd name="T62" fmla="*/ 35 w 114"/>
                  <a:gd name="T63" fmla="*/ 59 h 127"/>
                  <a:gd name="T64" fmla="*/ 33 w 114"/>
                  <a:gd name="T65" fmla="*/ 51 h 127"/>
                  <a:gd name="T66" fmla="*/ 0 w 114"/>
                  <a:gd name="T67" fmla="*/ 78 h 127"/>
                  <a:gd name="T68" fmla="*/ 0 w 114"/>
                  <a:gd name="T69" fmla="*/ 76 h 127"/>
                  <a:gd name="T70" fmla="*/ 13 w 114"/>
                  <a:gd name="T71" fmla="*/ 63 h 127"/>
                  <a:gd name="T72" fmla="*/ 33 w 114"/>
                  <a:gd name="T73" fmla="*/ 51 h 127"/>
                  <a:gd name="T74" fmla="*/ 30 w 114"/>
                  <a:gd name="T75" fmla="*/ 63 h 127"/>
                  <a:gd name="T76" fmla="*/ 18 w 114"/>
                  <a:gd name="T77" fmla="*/ 69 h 127"/>
                  <a:gd name="T78" fmla="*/ 12 w 114"/>
                  <a:gd name="T79" fmla="*/ 86 h 127"/>
                  <a:gd name="T80" fmla="*/ 26 w 114"/>
                  <a:gd name="T81" fmla="*/ 106 h 127"/>
                  <a:gd name="T82" fmla="*/ 33 w 114"/>
                  <a:gd name="T83" fmla="*/ 115 h 127"/>
                  <a:gd name="T84" fmla="*/ 13 w 114"/>
                  <a:gd name="T85" fmla="*/ 98 h 127"/>
                  <a:gd name="T86" fmla="*/ 3 w 114"/>
                  <a:gd name="T87" fmla="*/ 82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4" h="127">
                    <a:moveTo>
                      <a:pt x="79" y="45"/>
                    </a:moveTo>
                    <a:cubicBezTo>
                      <a:pt x="86" y="47"/>
                      <a:pt x="95" y="49"/>
                      <a:pt x="98" y="50"/>
                    </a:cubicBezTo>
                    <a:cubicBezTo>
                      <a:pt x="98" y="50"/>
                      <a:pt x="106" y="52"/>
                      <a:pt x="112" y="63"/>
                    </a:cubicBezTo>
                    <a:cubicBezTo>
                      <a:pt x="112" y="63"/>
                      <a:pt x="114" y="64"/>
                      <a:pt x="110" y="70"/>
                    </a:cubicBezTo>
                    <a:cubicBezTo>
                      <a:pt x="110" y="70"/>
                      <a:pt x="106" y="75"/>
                      <a:pt x="101" y="77"/>
                    </a:cubicBezTo>
                    <a:cubicBezTo>
                      <a:pt x="101" y="77"/>
                      <a:pt x="99" y="78"/>
                      <a:pt x="98" y="83"/>
                    </a:cubicBezTo>
                    <a:cubicBezTo>
                      <a:pt x="98" y="83"/>
                      <a:pt x="91" y="93"/>
                      <a:pt x="87" y="95"/>
                    </a:cubicBezTo>
                    <a:cubicBezTo>
                      <a:pt x="87" y="95"/>
                      <a:pt x="81" y="97"/>
                      <a:pt x="82" y="103"/>
                    </a:cubicBezTo>
                    <a:cubicBezTo>
                      <a:pt x="82" y="103"/>
                      <a:pt x="88" y="109"/>
                      <a:pt x="86" y="117"/>
                    </a:cubicBezTo>
                    <a:cubicBezTo>
                      <a:pt x="86" y="117"/>
                      <a:pt x="86" y="119"/>
                      <a:pt x="83" y="119"/>
                    </a:cubicBezTo>
                    <a:cubicBezTo>
                      <a:pt x="83" y="119"/>
                      <a:pt x="82" y="119"/>
                      <a:pt x="79" y="120"/>
                    </a:cubicBezTo>
                    <a:cubicBezTo>
                      <a:pt x="79" y="85"/>
                      <a:pt x="79" y="85"/>
                      <a:pt x="79" y="85"/>
                    </a:cubicBezTo>
                    <a:cubicBezTo>
                      <a:pt x="83" y="81"/>
                      <a:pt x="89" y="76"/>
                      <a:pt x="89" y="76"/>
                    </a:cubicBezTo>
                    <a:cubicBezTo>
                      <a:pt x="90" y="73"/>
                      <a:pt x="97" y="64"/>
                      <a:pt x="97" y="64"/>
                    </a:cubicBezTo>
                    <a:cubicBezTo>
                      <a:pt x="98" y="63"/>
                      <a:pt x="97" y="59"/>
                      <a:pt x="97" y="59"/>
                    </a:cubicBezTo>
                    <a:cubicBezTo>
                      <a:pt x="97" y="57"/>
                      <a:pt x="88" y="51"/>
                      <a:pt x="88" y="51"/>
                    </a:cubicBezTo>
                    <a:cubicBezTo>
                      <a:pt x="87" y="50"/>
                      <a:pt x="83" y="50"/>
                      <a:pt x="79" y="49"/>
                    </a:cubicBezTo>
                    <a:lnTo>
                      <a:pt x="79" y="45"/>
                    </a:lnTo>
                    <a:close/>
                    <a:moveTo>
                      <a:pt x="33" y="51"/>
                    </a:moveTo>
                    <a:cubicBezTo>
                      <a:pt x="35" y="50"/>
                      <a:pt x="37" y="48"/>
                      <a:pt x="38" y="47"/>
                    </a:cubicBezTo>
                    <a:cubicBezTo>
                      <a:pt x="38" y="47"/>
                      <a:pt x="42" y="44"/>
                      <a:pt x="46" y="43"/>
                    </a:cubicBezTo>
                    <a:cubicBezTo>
                      <a:pt x="46" y="43"/>
                      <a:pt x="53" y="42"/>
                      <a:pt x="53" y="40"/>
                    </a:cubicBezTo>
                    <a:cubicBezTo>
                      <a:pt x="53" y="40"/>
                      <a:pt x="54" y="34"/>
                      <a:pt x="54" y="32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0"/>
                      <a:pt x="57" y="2"/>
                    </a:cubicBezTo>
                    <a:cubicBezTo>
                      <a:pt x="57" y="2"/>
                      <a:pt x="58" y="4"/>
                      <a:pt x="61" y="3"/>
                    </a:cubicBezTo>
                    <a:cubicBezTo>
                      <a:pt x="61" y="3"/>
                      <a:pt x="64" y="3"/>
                      <a:pt x="65" y="10"/>
                    </a:cubicBezTo>
                    <a:cubicBezTo>
                      <a:pt x="65" y="10"/>
                      <a:pt x="67" y="19"/>
                      <a:pt x="67" y="27"/>
                    </a:cubicBezTo>
                    <a:cubicBezTo>
                      <a:pt x="67" y="27"/>
                      <a:pt x="67" y="37"/>
                      <a:pt x="67" y="39"/>
                    </a:cubicBezTo>
                    <a:cubicBezTo>
                      <a:pt x="67" y="39"/>
                      <a:pt x="66" y="42"/>
                      <a:pt x="69" y="43"/>
                    </a:cubicBezTo>
                    <a:cubicBezTo>
                      <a:pt x="69" y="43"/>
                      <a:pt x="74" y="44"/>
                      <a:pt x="79" y="45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76" y="48"/>
                      <a:pt x="73" y="48"/>
                      <a:pt x="73" y="48"/>
                    </a:cubicBezTo>
                    <a:cubicBezTo>
                      <a:pt x="67" y="47"/>
                      <a:pt x="71" y="53"/>
                      <a:pt x="71" y="53"/>
                    </a:cubicBezTo>
                    <a:cubicBezTo>
                      <a:pt x="72" y="55"/>
                      <a:pt x="74" y="60"/>
                      <a:pt x="74" y="60"/>
                    </a:cubicBezTo>
                    <a:cubicBezTo>
                      <a:pt x="74" y="63"/>
                      <a:pt x="76" y="64"/>
                      <a:pt x="76" y="64"/>
                    </a:cubicBezTo>
                    <a:cubicBezTo>
                      <a:pt x="78" y="67"/>
                      <a:pt x="75" y="70"/>
                      <a:pt x="75" y="70"/>
                    </a:cubicBezTo>
                    <a:cubicBezTo>
                      <a:pt x="74" y="71"/>
                      <a:pt x="72" y="73"/>
                      <a:pt x="72" y="73"/>
                    </a:cubicBezTo>
                    <a:cubicBezTo>
                      <a:pt x="70" y="79"/>
                      <a:pt x="64" y="83"/>
                      <a:pt x="64" y="83"/>
                    </a:cubicBezTo>
                    <a:cubicBezTo>
                      <a:pt x="59" y="86"/>
                      <a:pt x="62" y="95"/>
                      <a:pt x="62" y="95"/>
                    </a:cubicBezTo>
                    <a:cubicBezTo>
                      <a:pt x="64" y="101"/>
                      <a:pt x="73" y="91"/>
                      <a:pt x="73" y="91"/>
                    </a:cubicBezTo>
                    <a:cubicBezTo>
                      <a:pt x="75" y="89"/>
                      <a:pt x="77" y="88"/>
                      <a:pt x="77" y="88"/>
                    </a:cubicBezTo>
                    <a:cubicBezTo>
                      <a:pt x="77" y="88"/>
                      <a:pt x="78" y="86"/>
                      <a:pt x="79" y="85"/>
                    </a:cubicBezTo>
                    <a:cubicBezTo>
                      <a:pt x="79" y="120"/>
                      <a:pt x="79" y="120"/>
                      <a:pt x="79" y="120"/>
                    </a:cubicBezTo>
                    <a:cubicBezTo>
                      <a:pt x="79" y="120"/>
                      <a:pt x="77" y="120"/>
                      <a:pt x="76" y="120"/>
                    </a:cubicBezTo>
                    <a:cubicBezTo>
                      <a:pt x="76" y="120"/>
                      <a:pt x="70" y="121"/>
                      <a:pt x="65" y="120"/>
                    </a:cubicBezTo>
                    <a:cubicBezTo>
                      <a:pt x="65" y="120"/>
                      <a:pt x="61" y="120"/>
                      <a:pt x="57" y="119"/>
                    </a:cubicBezTo>
                    <a:cubicBezTo>
                      <a:pt x="57" y="119"/>
                      <a:pt x="56" y="118"/>
                      <a:pt x="54" y="119"/>
                    </a:cubicBezTo>
                    <a:cubicBezTo>
                      <a:pt x="54" y="119"/>
                      <a:pt x="44" y="127"/>
                      <a:pt x="36" y="118"/>
                    </a:cubicBezTo>
                    <a:cubicBezTo>
                      <a:pt x="36" y="118"/>
                      <a:pt x="34" y="116"/>
                      <a:pt x="33" y="115"/>
                    </a:cubicBezTo>
                    <a:cubicBezTo>
                      <a:pt x="33" y="108"/>
                      <a:pt x="33" y="108"/>
                      <a:pt x="33" y="108"/>
                    </a:cubicBezTo>
                    <a:cubicBezTo>
                      <a:pt x="34" y="109"/>
                      <a:pt x="36" y="109"/>
                      <a:pt x="38" y="109"/>
                    </a:cubicBezTo>
                    <a:cubicBezTo>
                      <a:pt x="45" y="109"/>
                      <a:pt x="46" y="103"/>
                      <a:pt x="46" y="103"/>
                    </a:cubicBezTo>
                    <a:cubicBezTo>
                      <a:pt x="45" y="101"/>
                      <a:pt x="49" y="98"/>
                      <a:pt x="49" y="98"/>
                    </a:cubicBezTo>
                    <a:cubicBezTo>
                      <a:pt x="51" y="96"/>
                      <a:pt x="51" y="94"/>
                      <a:pt x="51" y="94"/>
                    </a:cubicBezTo>
                    <a:cubicBezTo>
                      <a:pt x="50" y="91"/>
                      <a:pt x="50" y="84"/>
                      <a:pt x="50" y="84"/>
                    </a:cubicBezTo>
                    <a:cubicBezTo>
                      <a:pt x="47" y="82"/>
                      <a:pt x="41" y="75"/>
                      <a:pt x="41" y="75"/>
                    </a:cubicBezTo>
                    <a:cubicBezTo>
                      <a:pt x="37" y="67"/>
                      <a:pt x="43" y="67"/>
                      <a:pt x="43" y="67"/>
                    </a:cubicBezTo>
                    <a:cubicBezTo>
                      <a:pt x="46" y="68"/>
                      <a:pt x="47" y="67"/>
                      <a:pt x="47" y="67"/>
                    </a:cubicBezTo>
                    <a:cubicBezTo>
                      <a:pt x="51" y="67"/>
                      <a:pt x="51" y="61"/>
                      <a:pt x="51" y="61"/>
                    </a:cubicBezTo>
                    <a:cubicBezTo>
                      <a:pt x="51" y="58"/>
                      <a:pt x="52" y="56"/>
                      <a:pt x="52" y="56"/>
                    </a:cubicBezTo>
                    <a:cubicBezTo>
                      <a:pt x="54" y="50"/>
                      <a:pt x="53" y="50"/>
                      <a:pt x="53" y="50"/>
                    </a:cubicBezTo>
                    <a:cubicBezTo>
                      <a:pt x="50" y="45"/>
                      <a:pt x="47" y="50"/>
                      <a:pt x="47" y="50"/>
                    </a:cubicBezTo>
                    <a:cubicBezTo>
                      <a:pt x="45" y="53"/>
                      <a:pt x="35" y="59"/>
                      <a:pt x="35" y="59"/>
                    </a:cubicBezTo>
                    <a:cubicBezTo>
                      <a:pt x="34" y="59"/>
                      <a:pt x="33" y="60"/>
                      <a:pt x="33" y="60"/>
                    </a:cubicBezTo>
                    <a:lnTo>
                      <a:pt x="33" y="51"/>
                    </a:lnTo>
                    <a:close/>
                    <a:moveTo>
                      <a:pt x="3" y="82"/>
                    </a:moveTo>
                    <a:cubicBezTo>
                      <a:pt x="3" y="82"/>
                      <a:pt x="0" y="81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7"/>
                      <a:pt x="0" y="77"/>
                      <a:pt x="0" y="76"/>
                    </a:cubicBezTo>
                    <a:cubicBezTo>
                      <a:pt x="0" y="76"/>
                      <a:pt x="0" y="74"/>
                      <a:pt x="5" y="69"/>
                    </a:cubicBezTo>
                    <a:cubicBezTo>
                      <a:pt x="5" y="69"/>
                      <a:pt x="9" y="65"/>
                      <a:pt x="13" y="63"/>
                    </a:cubicBezTo>
                    <a:cubicBezTo>
                      <a:pt x="13" y="63"/>
                      <a:pt x="22" y="57"/>
                      <a:pt x="28" y="55"/>
                    </a:cubicBezTo>
                    <a:cubicBezTo>
                      <a:pt x="28" y="55"/>
                      <a:pt x="30" y="53"/>
                      <a:pt x="33" y="51"/>
                    </a:cubicBezTo>
                    <a:cubicBezTo>
                      <a:pt x="33" y="60"/>
                      <a:pt x="33" y="60"/>
                      <a:pt x="33" y="60"/>
                    </a:cubicBezTo>
                    <a:cubicBezTo>
                      <a:pt x="31" y="62"/>
                      <a:pt x="30" y="63"/>
                      <a:pt x="30" y="63"/>
                    </a:cubicBezTo>
                    <a:cubicBezTo>
                      <a:pt x="26" y="62"/>
                      <a:pt x="22" y="65"/>
                      <a:pt x="22" y="65"/>
                    </a:cubicBezTo>
                    <a:cubicBezTo>
                      <a:pt x="17" y="67"/>
                      <a:pt x="18" y="69"/>
                      <a:pt x="18" y="69"/>
                    </a:cubicBezTo>
                    <a:cubicBezTo>
                      <a:pt x="17" y="72"/>
                      <a:pt x="14" y="78"/>
                      <a:pt x="14" y="78"/>
                    </a:cubicBezTo>
                    <a:cubicBezTo>
                      <a:pt x="13" y="79"/>
                      <a:pt x="12" y="84"/>
                      <a:pt x="12" y="86"/>
                    </a:cubicBezTo>
                    <a:cubicBezTo>
                      <a:pt x="12" y="86"/>
                      <a:pt x="14" y="92"/>
                      <a:pt x="14" y="92"/>
                    </a:cubicBezTo>
                    <a:cubicBezTo>
                      <a:pt x="16" y="97"/>
                      <a:pt x="26" y="106"/>
                      <a:pt x="26" y="106"/>
                    </a:cubicBezTo>
                    <a:cubicBezTo>
                      <a:pt x="28" y="107"/>
                      <a:pt x="30" y="108"/>
                      <a:pt x="33" y="108"/>
                    </a:cubicBezTo>
                    <a:cubicBezTo>
                      <a:pt x="33" y="115"/>
                      <a:pt x="33" y="115"/>
                      <a:pt x="33" y="115"/>
                    </a:cubicBezTo>
                    <a:cubicBezTo>
                      <a:pt x="31" y="113"/>
                      <a:pt x="29" y="111"/>
                      <a:pt x="27" y="111"/>
                    </a:cubicBezTo>
                    <a:cubicBezTo>
                      <a:pt x="27" y="111"/>
                      <a:pt x="17" y="102"/>
                      <a:pt x="13" y="98"/>
                    </a:cubicBezTo>
                    <a:cubicBezTo>
                      <a:pt x="13" y="98"/>
                      <a:pt x="7" y="92"/>
                      <a:pt x="7" y="87"/>
                    </a:cubicBezTo>
                    <a:cubicBezTo>
                      <a:pt x="7" y="87"/>
                      <a:pt x="6" y="82"/>
                      <a:pt x="3" y="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9" name="Freeform 18">
                <a:extLst>
                  <a:ext uri="{FF2B5EF4-FFF2-40B4-BE49-F238E27FC236}">
                    <a16:creationId xmlns="" xmlns:a16="http://schemas.microsoft.com/office/drawing/2014/main" id="{3BA4C66A-5734-6844-B963-9ABEAF7E6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954"/>
                <a:ext cx="212" cy="261"/>
              </a:xfrm>
              <a:custGeom>
                <a:avLst/>
                <a:gdLst>
                  <a:gd name="T0" fmla="*/ 92 w 111"/>
                  <a:gd name="T1" fmla="*/ 4 h 135"/>
                  <a:gd name="T2" fmla="*/ 108 w 111"/>
                  <a:gd name="T3" fmla="*/ 13 h 135"/>
                  <a:gd name="T4" fmla="*/ 106 w 111"/>
                  <a:gd name="T5" fmla="*/ 20 h 135"/>
                  <a:gd name="T6" fmla="*/ 98 w 111"/>
                  <a:gd name="T7" fmla="*/ 25 h 135"/>
                  <a:gd name="T8" fmla="*/ 93 w 111"/>
                  <a:gd name="T9" fmla="*/ 28 h 135"/>
                  <a:gd name="T10" fmla="*/ 68 w 111"/>
                  <a:gd name="T11" fmla="*/ 65 h 135"/>
                  <a:gd name="T12" fmla="*/ 48 w 111"/>
                  <a:gd name="T13" fmla="*/ 97 h 135"/>
                  <a:gd name="T14" fmla="*/ 27 w 111"/>
                  <a:gd name="T15" fmla="*/ 124 h 135"/>
                  <a:gd name="T16" fmla="*/ 23 w 111"/>
                  <a:gd name="T17" fmla="*/ 128 h 135"/>
                  <a:gd name="T18" fmla="*/ 20 w 111"/>
                  <a:gd name="T19" fmla="*/ 132 h 135"/>
                  <a:gd name="T20" fmla="*/ 13 w 111"/>
                  <a:gd name="T21" fmla="*/ 135 h 135"/>
                  <a:gd name="T22" fmla="*/ 8 w 111"/>
                  <a:gd name="T23" fmla="*/ 134 h 135"/>
                  <a:gd name="T24" fmla="*/ 3 w 111"/>
                  <a:gd name="T25" fmla="*/ 134 h 135"/>
                  <a:gd name="T26" fmla="*/ 4 w 111"/>
                  <a:gd name="T27" fmla="*/ 132 h 135"/>
                  <a:gd name="T28" fmla="*/ 6 w 111"/>
                  <a:gd name="T29" fmla="*/ 130 h 135"/>
                  <a:gd name="T30" fmla="*/ 8 w 111"/>
                  <a:gd name="T31" fmla="*/ 129 h 135"/>
                  <a:gd name="T32" fmla="*/ 9 w 111"/>
                  <a:gd name="T33" fmla="*/ 128 h 135"/>
                  <a:gd name="T34" fmla="*/ 11 w 111"/>
                  <a:gd name="T35" fmla="*/ 125 h 135"/>
                  <a:gd name="T36" fmla="*/ 13 w 111"/>
                  <a:gd name="T37" fmla="*/ 123 h 135"/>
                  <a:gd name="T38" fmla="*/ 31 w 111"/>
                  <a:gd name="T39" fmla="*/ 102 h 135"/>
                  <a:gd name="T40" fmla="*/ 48 w 111"/>
                  <a:gd name="T41" fmla="*/ 77 h 135"/>
                  <a:gd name="T42" fmla="*/ 58 w 111"/>
                  <a:gd name="T43" fmla="*/ 61 h 135"/>
                  <a:gd name="T44" fmla="*/ 78 w 111"/>
                  <a:gd name="T45" fmla="*/ 28 h 135"/>
                  <a:gd name="T46" fmla="*/ 58 w 111"/>
                  <a:gd name="T47" fmla="*/ 17 h 135"/>
                  <a:gd name="T48" fmla="*/ 61 w 111"/>
                  <a:gd name="T49" fmla="*/ 16 h 135"/>
                  <a:gd name="T50" fmla="*/ 81 w 111"/>
                  <a:gd name="T51" fmla="*/ 13 h 135"/>
                  <a:gd name="T52" fmla="*/ 92 w 111"/>
                  <a:gd name="T53" fmla="*/ 4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1" h="135">
                    <a:moveTo>
                      <a:pt x="92" y="4"/>
                    </a:moveTo>
                    <a:cubicBezTo>
                      <a:pt x="92" y="4"/>
                      <a:pt x="100" y="0"/>
                      <a:pt x="108" y="13"/>
                    </a:cubicBezTo>
                    <a:cubicBezTo>
                      <a:pt x="108" y="13"/>
                      <a:pt x="111" y="20"/>
                      <a:pt x="106" y="20"/>
                    </a:cubicBezTo>
                    <a:cubicBezTo>
                      <a:pt x="106" y="20"/>
                      <a:pt x="102" y="21"/>
                      <a:pt x="98" y="25"/>
                    </a:cubicBezTo>
                    <a:cubicBezTo>
                      <a:pt x="97" y="25"/>
                      <a:pt x="94" y="25"/>
                      <a:pt x="93" y="28"/>
                    </a:cubicBezTo>
                    <a:cubicBezTo>
                      <a:pt x="93" y="28"/>
                      <a:pt x="85" y="42"/>
                      <a:pt x="68" y="65"/>
                    </a:cubicBezTo>
                    <a:cubicBezTo>
                      <a:pt x="68" y="65"/>
                      <a:pt x="59" y="77"/>
                      <a:pt x="48" y="97"/>
                    </a:cubicBezTo>
                    <a:cubicBezTo>
                      <a:pt x="48" y="97"/>
                      <a:pt x="40" y="113"/>
                      <a:pt x="27" y="124"/>
                    </a:cubicBezTo>
                    <a:cubicBezTo>
                      <a:pt x="27" y="124"/>
                      <a:pt x="23" y="127"/>
                      <a:pt x="23" y="128"/>
                    </a:cubicBezTo>
                    <a:cubicBezTo>
                      <a:pt x="23" y="128"/>
                      <a:pt x="22" y="130"/>
                      <a:pt x="20" y="132"/>
                    </a:cubicBezTo>
                    <a:cubicBezTo>
                      <a:pt x="20" y="132"/>
                      <a:pt x="17" y="135"/>
                      <a:pt x="13" y="135"/>
                    </a:cubicBezTo>
                    <a:cubicBezTo>
                      <a:pt x="13" y="135"/>
                      <a:pt x="10" y="134"/>
                      <a:pt x="8" y="134"/>
                    </a:cubicBezTo>
                    <a:cubicBezTo>
                      <a:pt x="8" y="134"/>
                      <a:pt x="5" y="134"/>
                      <a:pt x="3" y="134"/>
                    </a:cubicBezTo>
                    <a:cubicBezTo>
                      <a:pt x="3" y="134"/>
                      <a:pt x="0" y="135"/>
                      <a:pt x="4" y="132"/>
                    </a:cubicBezTo>
                    <a:cubicBezTo>
                      <a:pt x="4" y="132"/>
                      <a:pt x="4" y="131"/>
                      <a:pt x="6" y="130"/>
                    </a:cubicBezTo>
                    <a:cubicBezTo>
                      <a:pt x="6" y="130"/>
                      <a:pt x="7" y="130"/>
                      <a:pt x="8" y="129"/>
                    </a:cubicBezTo>
                    <a:cubicBezTo>
                      <a:pt x="8" y="129"/>
                      <a:pt x="7" y="128"/>
                      <a:pt x="9" y="128"/>
                    </a:cubicBezTo>
                    <a:cubicBezTo>
                      <a:pt x="9" y="128"/>
                      <a:pt x="11" y="129"/>
                      <a:pt x="11" y="125"/>
                    </a:cubicBezTo>
                    <a:cubicBezTo>
                      <a:pt x="11" y="125"/>
                      <a:pt x="11" y="124"/>
                      <a:pt x="13" y="123"/>
                    </a:cubicBezTo>
                    <a:cubicBezTo>
                      <a:pt x="13" y="123"/>
                      <a:pt x="19" y="118"/>
                      <a:pt x="31" y="102"/>
                    </a:cubicBezTo>
                    <a:cubicBezTo>
                      <a:pt x="31" y="102"/>
                      <a:pt x="42" y="89"/>
                      <a:pt x="48" y="77"/>
                    </a:cubicBezTo>
                    <a:cubicBezTo>
                      <a:pt x="48" y="77"/>
                      <a:pt x="53" y="69"/>
                      <a:pt x="58" y="61"/>
                    </a:cubicBezTo>
                    <a:cubicBezTo>
                      <a:pt x="58" y="61"/>
                      <a:pt x="75" y="34"/>
                      <a:pt x="78" y="28"/>
                    </a:cubicBezTo>
                    <a:cubicBezTo>
                      <a:pt x="78" y="28"/>
                      <a:pt x="59" y="25"/>
                      <a:pt x="58" y="17"/>
                    </a:cubicBezTo>
                    <a:cubicBezTo>
                      <a:pt x="58" y="17"/>
                      <a:pt x="58" y="14"/>
                      <a:pt x="61" y="16"/>
                    </a:cubicBezTo>
                    <a:cubicBezTo>
                      <a:pt x="61" y="16"/>
                      <a:pt x="70" y="20"/>
                      <a:pt x="81" y="13"/>
                    </a:cubicBezTo>
                    <a:cubicBezTo>
                      <a:pt x="81" y="13"/>
                      <a:pt x="87" y="11"/>
                      <a:pt x="9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0" name="Freeform 19">
                <a:extLst>
                  <a:ext uri="{FF2B5EF4-FFF2-40B4-BE49-F238E27FC236}">
                    <a16:creationId xmlns="" xmlns:a16="http://schemas.microsoft.com/office/drawing/2014/main" id="{A5BFE88A-39B1-D143-AFD9-F888F310A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93"/>
                <a:ext cx="158" cy="118"/>
              </a:xfrm>
              <a:custGeom>
                <a:avLst/>
                <a:gdLst>
                  <a:gd name="T0" fmla="*/ 11 w 83"/>
                  <a:gd name="T1" fmla="*/ 29 h 61"/>
                  <a:gd name="T2" fmla="*/ 4 w 83"/>
                  <a:gd name="T3" fmla="*/ 21 h 61"/>
                  <a:gd name="T4" fmla="*/ 20 w 83"/>
                  <a:gd name="T5" fmla="*/ 27 h 61"/>
                  <a:gd name="T6" fmla="*/ 23 w 83"/>
                  <a:gd name="T7" fmla="*/ 33 h 61"/>
                  <a:gd name="T8" fmla="*/ 33 w 83"/>
                  <a:gd name="T9" fmla="*/ 46 h 61"/>
                  <a:gd name="T10" fmla="*/ 34 w 83"/>
                  <a:gd name="T11" fmla="*/ 44 h 61"/>
                  <a:gd name="T12" fmla="*/ 34 w 83"/>
                  <a:gd name="T13" fmla="*/ 39 h 61"/>
                  <a:gd name="T14" fmla="*/ 38 w 83"/>
                  <a:gd name="T15" fmla="*/ 36 h 61"/>
                  <a:gd name="T16" fmla="*/ 40 w 83"/>
                  <a:gd name="T17" fmla="*/ 35 h 61"/>
                  <a:gd name="T18" fmla="*/ 47 w 83"/>
                  <a:gd name="T19" fmla="*/ 26 h 61"/>
                  <a:gd name="T20" fmla="*/ 47 w 83"/>
                  <a:gd name="T21" fmla="*/ 19 h 61"/>
                  <a:gd name="T22" fmla="*/ 37 w 83"/>
                  <a:gd name="T23" fmla="*/ 13 h 61"/>
                  <a:gd name="T24" fmla="*/ 35 w 83"/>
                  <a:gd name="T25" fmla="*/ 11 h 61"/>
                  <a:gd name="T26" fmla="*/ 42 w 83"/>
                  <a:gd name="T27" fmla="*/ 10 h 61"/>
                  <a:gd name="T28" fmla="*/ 55 w 83"/>
                  <a:gd name="T29" fmla="*/ 4 h 61"/>
                  <a:gd name="T30" fmla="*/ 59 w 83"/>
                  <a:gd name="T31" fmla="*/ 1 h 61"/>
                  <a:gd name="T32" fmla="*/ 68 w 83"/>
                  <a:gd name="T33" fmla="*/ 3 h 61"/>
                  <a:gd name="T34" fmla="*/ 81 w 83"/>
                  <a:gd name="T35" fmla="*/ 15 h 61"/>
                  <a:gd name="T36" fmla="*/ 82 w 83"/>
                  <a:gd name="T37" fmla="*/ 18 h 61"/>
                  <a:gd name="T38" fmla="*/ 78 w 83"/>
                  <a:gd name="T39" fmla="*/ 23 h 61"/>
                  <a:gd name="T40" fmla="*/ 66 w 83"/>
                  <a:gd name="T41" fmla="*/ 34 h 61"/>
                  <a:gd name="T42" fmla="*/ 64 w 83"/>
                  <a:gd name="T43" fmla="*/ 46 h 61"/>
                  <a:gd name="T44" fmla="*/ 62 w 83"/>
                  <a:gd name="T45" fmla="*/ 53 h 61"/>
                  <a:gd name="T46" fmla="*/ 55 w 83"/>
                  <a:gd name="T47" fmla="*/ 55 h 61"/>
                  <a:gd name="T48" fmla="*/ 46 w 83"/>
                  <a:gd name="T49" fmla="*/ 59 h 61"/>
                  <a:gd name="T50" fmla="*/ 43 w 83"/>
                  <a:gd name="T51" fmla="*/ 59 h 61"/>
                  <a:gd name="T52" fmla="*/ 40 w 83"/>
                  <a:gd name="T53" fmla="*/ 58 h 61"/>
                  <a:gd name="T54" fmla="*/ 38 w 83"/>
                  <a:gd name="T55" fmla="*/ 55 h 61"/>
                  <a:gd name="T56" fmla="*/ 33 w 83"/>
                  <a:gd name="T57" fmla="*/ 51 h 61"/>
                  <a:gd name="T58" fmla="*/ 29 w 83"/>
                  <a:gd name="T59" fmla="*/ 49 h 61"/>
                  <a:gd name="T60" fmla="*/ 20 w 83"/>
                  <a:gd name="T61" fmla="*/ 35 h 61"/>
                  <a:gd name="T62" fmla="*/ 11 w 83"/>
                  <a:gd name="T63" fmla="*/ 2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3" h="61">
                    <a:moveTo>
                      <a:pt x="11" y="29"/>
                    </a:moveTo>
                    <a:cubicBezTo>
                      <a:pt x="11" y="29"/>
                      <a:pt x="0" y="23"/>
                      <a:pt x="4" y="21"/>
                    </a:cubicBezTo>
                    <a:cubicBezTo>
                      <a:pt x="4" y="21"/>
                      <a:pt x="12" y="18"/>
                      <a:pt x="20" y="27"/>
                    </a:cubicBezTo>
                    <a:cubicBezTo>
                      <a:pt x="20" y="27"/>
                      <a:pt x="21" y="30"/>
                      <a:pt x="23" y="33"/>
                    </a:cubicBezTo>
                    <a:cubicBezTo>
                      <a:pt x="23" y="33"/>
                      <a:pt x="24" y="36"/>
                      <a:pt x="33" y="46"/>
                    </a:cubicBezTo>
                    <a:cubicBezTo>
                      <a:pt x="33" y="46"/>
                      <a:pt x="34" y="47"/>
                      <a:pt x="34" y="44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6" y="35"/>
                      <a:pt x="38" y="36"/>
                    </a:cubicBezTo>
                    <a:cubicBezTo>
                      <a:pt x="38" y="36"/>
                      <a:pt x="39" y="37"/>
                      <a:pt x="40" y="35"/>
                    </a:cubicBezTo>
                    <a:cubicBezTo>
                      <a:pt x="40" y="35"/>
                      <a:pt x="45" y="31"/>
                      <a:pt x="47" y="26"/>
                    </a:cubicBezTo>
                    <a:cubicBezTo>
                      <a:pt x="47" y="26"/>
                      <a:pt x="50" y="21"/>
                      <a:pt x="47" y="19"/>
                    </a:cubicBezTo>
                    <a:cubicBezTo>
                      <a:pt x="47" y="19"/>
                      <a:pt x="40" y="15"/>
                      <a:pt x="37" y="13"/>
                    </a:cubicBezTo>
                    <a:cubicBezTo>
                      <a:pt x="37" y="13"/>
                      <a:pt x="33" y="12"/>
                      <a:pt x="35" y="11"/>
                    </a:cubicBezTo>
                    <a:cubicBezTo>
                      <a:pt x="35" y="11"/>
                      <a:pt x="37" y="10"/>
                      <a:pt x="42" y="10"/>
                    </a:cubicBezTo>
                    <a:cubicBezTo>
                      <a:pt x="42" y="10"/>
                      <a:pt x="53" y="8"/>
                      <a:pt x="55" y="4"/>
                    </a:cubicBezTo>
                    <a:cubicBezTo>
                      <a:pt x="55" y="4"/>
                      <a:pt x="56" y="0"/>
                      <a:pt x="59" y="1"/>
                    </a:cubicBezTo>
                    <a:cubicBezTo>
                      <a:pt x="59" y="1"/>
                      <a:pt x="65" y="4"/>
                      <a:pt x="68" y="3"/>
                    </a:cubicBezTo>
                    <a:cubicBezTo>
                      <a:pt x="68" y="3"/>
                      <a:pt x="79" y="3"/>
                      <a:pt x="81" y="15"/>
                    </a:cubicBezTo>
                    <a:cubicBezTo>
                      <a:pt x="81" y="15"/>
                      <a:pt x="81" y="17"/>
                      <a:pt x="82" y="18"/>
                    </a:cubicBezTo>
                    <a:cubicBezTo>
                      <a:pt x="82" y="18"/>
                      <a:pt x="83" y="22"/>
                      <a:pt x="78" y="23"/>
                    </a:cubicBezTo>
                    <a:cubicBezTo>
                      <a:pt x="78" y="23"/>
                      <a:pt x="68" y="30"/>
                      <a:pt x="66" y="34"/>
                    </a:cubicBezTo>
                    <a:cubicBezTo>
                      <a:pt x="66" y="34"/>
                      <a:pt x="62" y="42"/>
                      <a:pt x="64" y="46"/>
                    </a:cubicBezTo>
                    <a:cubicBezTo>
                      <a:pt x="64" y="46"/>
                      <a:pt x="66" y="51"/>
                      <a:pt x="62" y="53"/>
                    </a:cubicBezTo>
                    <a:cubicBezTo>
                      <a:pt x="62" y="53"/>
                      <a:pt x="59" y="55"/>
                      <a:pt x="55" y="55"/>
                    </a:cubicBezTo>
                    <a:cubicBezTo>
                      <a:pt x="55" y="55"/>
                      <a:pt x="50" y="54"/>
                      <a:pt x="46" y="59"/>
                    </a:cubicBezTo>
                    <a:cubicBezTo>
                      <a:pt x="46" y="59"/>
                      <a:pt x="46" y="61"/>
                      <a:pt x="43" y="59"/>
                    </a:cubicBezTo>
                    <a:cubicBezTo>
                      <a:pt x="43" y="59"/>
                      <a:pt x="43" y="58"/>
                      <a:pt x="40" y="58"/>
                    </a:cubicBezTo>
                    <a:cubicBezTo>
                      <a:pt x="40" y="58"/>
                      <a:pt x="38" y="58"/>
                      <a:pt x="38" y="55"/>
                    </a:cubicBezTo>
                    <a:cubicBezTo>
                      <a:pt x="38" y="55"/>
                      <a:pt x="37" y="52"/>
                      <a:pt x="33" y="51"/>
                    </a:cubicBezTo>
                    <a:cubicBezTo>
                      <a:pt x="33" y="51"/>
                      <a:pt x="31" y="52"/>
                      <a:pt x="29" y="49"/>
                    </a:cubicBezTo>
                    <a:cubicBezTo>
                      <a:pt x="29" y="49"/>
                      <a:pt x="23" y="39"/>
                      <a:pt x="20" y="35"/>
                    </a:cubicBezTo>
                    <a:cubicBezTo>
                      <a:pt x="20" y="35"/>
                      <a:pt x="16" y="30"/>
                      <a:pt x="1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1" name="Freeform 20">
                <a:extLst>
                  <a:ext uri="{FF2B5EF4-FFF2-40B4-BE49-F238E27FC236}">
                    <a16:creationId xmlns="" xmlns:a16="http://schemas.microsoft.com/office/drawing/2014/main" id="{6017E3F1-79AA-FB4C-A334-ABF02186E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116"/>
                <a:ext cx="19" cy="97"/>
              </a:xfrm>
              <a:custGeom>
                <a:avLst/>
                <a:gdLst>
                  <a:gd name="T0" fmla="*/ 10 w 10"/>
                  <a:gd name="T1" fmla="*/ 50 h 50"/>
                  <a:gd name="T2" fmla="*/ 6 w 10"/>
                  <a:gd name="T3" fmla="*/ 50 h 50"/>
                  <a:gd name="T4" fmla="*/ 0 w 10"/>
                  <a:gd name="T5" fmla="*/ 25 h 50"/>
                  <a:gd name="T6" fmla="*/ 6 w 10"/>
                  <a:gd name="T7" fmla="*/ 0 h 50"/>
                  <a:gd name="T8" fmla="*/ 10 w 10"/>
                  <a:gd name="T9" fmla="*/ 0 h 50"/>
                  <a:gd name="T10" fmla="*/ 4 w 10"/>
                  <a:gd name="T11" fmla="*/ 25 h 50"/>
                  <a:gd name="T12" fmla="*/ 10 w 10"/>
                  <a:gd name="T13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10" y="50"/>
                    </a:moveTo>
                    <a:cubicBezTo>
                      <a:pt x="6" y="50"/>
                      <a:pt x="6" y="50"/>
                      <a:pt x="6" y="50"/>
                    </a:cubicBezTo>
                    <a:cubicBezTo>
                      <a:pt x="2" y="43"/>
                      <a:pt x="0" y="35"/>
                      <a:pt x="0" y="25"/>
                    </a:cubicBezTo>
                    <a:cubicBezTo>
                      <a:pt x="0" y="15"/>
                      <a:pt x="2" y="7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8"/>
                      <a:pt x="4" y="16"/>
                      <a:pt x="4" y="25"/>
                    </a:cubicBezTo>
                    <a:cubicBezTo>
                      <a:pt x="4" y="35"/>
                      <a:pt x="6" y="43"/>
                      <a:pt x="10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2" name="Freeform 21">
                <a:extLst>
                  <a:ext uri="{FF2B5EF4-FFF2-40B4-BE49-F238E27FC236}">
                    <a16:creationId xmlns="" xmlns:a16="http://schemas.microsoft.com/office/drawing/2014/main" id="{B7BA8CFE-222F-454E-83CC-B9309C10CF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94" y="2116"/>
                <a:ext cx="95" cy="99"/>
              </a:xfrm>
              <a:custGeom>
                <a:avLst/>
                <a:gdLst>
                  <a:gd name="T0" fmla="*/ 15 w 50"/>
                  <a:gd name="T1" fmla="*/ 0 h 51"/>
                  <a:gd name="T2" fmla="*/ 19 w 50"/>
                  <a:gd name="T3" fmla="*/ 3 h 51"/>
                  <a:gd name="T4" fmla="*/ 16 w 50"/>
                  <a:gd name="T5" fmla="*/ 5 h 51"/>
                  <a:gd name="T6" fmla="*/ 14 w 50"/>
                  <a:gd name="T7" fmla="*/ 26 h 51"/>
                  <a:gd name="T8" fmla="*/ 14 w 50"/>
                  <a:gd name="T9" fmla="*/ 30 h 51"/>
                  <a:gd name="T10" fmla="*/ 11 w 50"/>
                  <a:gd name="T11" fmla="*/ 26 h 51"/>
                  <a:gd name="T12" fmla="*/ 8 w 50"/>
                  <a:gd name="T13" fmla="*/ 16 h 51"/>
                  <a:gd name="T14" fmla="*/ 0 w 50"/>
                  <a:gd name="T15" fmla="*/ 18 h 51"/>
                  <a:gd name="T16" fmla="*/ 25 w 50"/>
                  <a:gd name="T17" fmla="*/ 35 h 51"/>
                  <a:gd name="T18" fmla="*/ 24 w 50"/>
                  <a:gd name="T19" fmla="*/ 29 h 51"/>
                  <a:gd name="T20" fmla="*/ 29 w 50"/>
                  <a:gd name="T21" fmla="*/ 29 h 51"/>
                  <a:gd name="T22" fmla="*/ 28 w 50"/>
                  <a:gd name="T23" fmla="*/ 34 h 51"/>
                  <a:gd name="T24" fmla="*/ 46 w 50"/>
                  <a:gd name="T25" fmla="*/ 35 h 51"/>
                  <a:gd name="T26" fmla="*/ 50 w 50"/>
                  <a:gd name="T27" fmla="*/ 38 h 51"/>
                  <a:gd name="T28" fmla="*/ 46 w 50"/>
                  <a:gd name="T29" fmla="*/ 38 h 51"/>
                  <a:gd name="T30" fmla="*/ 28 w 50"/>
                  <a:gd name="T31" fmla="*/ 46 h 51"/>
                  <a:gd name="T32" fmla="*/ 28 w 50"/>
                  <a:gd name="T33" fmla="*/ 51 h 51"/>
                  <a:gd name="T34" fmla="*/ 25 w 50"/>
                  <a:gd name="T35" fmla="*/ 46 h 51"/>
                  <a:gd name="T36" fmla="*/ 6 w 50"/>
                  <a:gd name="T37" fmla="*/ 38 h 51"/>
                  <a:gd name="T38" fmla="*/ 2 w 50"/>
                  <a:gd name="T39" fmla="*/ 35 h 51"/>
                  <a:gd name="T40" fmla="*/ 27 w 50"/>
                  <a:gd name="T41" fmla="*/ 13 h 51"/>
                  <a:gd name="T42" fmla="*/ 27 w 50"/>
                  <a:gd name="T43" fmla="*/ 0 h 51"/>
                  <a:gd name="T44" fmla="*/ 32 w 50"/>
                  <a:gd name="T45" fmla="*/ 1 h 51"/>
                  <a:gd name="T46" fmla="*/ 31 w 50"/>
                  <a:gd name="T47" fmla="*/ 6 h 51"/>
                  <a:gd name="T48" fmla="*/ 44 w 50"/>
                  <a:gd name="T49" fmla="*/ 3 h 51"/>
                  <a:gd name="T50" fmla="*/ 47 w 50"/>
                  <a:gd name="T51" fmla="*/ 7 h 51"/>
                  <a:gd name="T52" fmla="*/ 41 w 50"/>
                  <a:gd name="T53" fmla="*/ 9 h 51"/>
                  <a:gd name="T54" fmla="*/ 31 w 50"/>
                  <a:gd name="T55" fmla="*/ 22 h 51"/>
                  <a:gd name="T56" fmla="*/ 46 w 50"/>
                  <a:gd name="T57" fmla="*/ 22 h 51"/>
                  <a:gd name="T58" fmla="*/ 50 w 50"/>
                  <a:gd name="T59" fmla="*/ 20 h 51"/>
                  <a:gd name="T60" fmla="*/ 49 w 50"/>
                  <a:gd name="T61" fmla="*/ 24 h 51"/>
                  <a:gd name="T62" fmla="*/ 32 w 50"/>
                  <a:gd name="T63" fmla="*/ 29 h 51"/>
                  <a:gd name="T64" fmla="*/ 27 w 50"/>
                  <a:gd name="T65" fmla="*/ 16 h 51"/>
                  <a:gd name="T66" fmla="*/ 18 w 50"/>
                  <a:gd name="T67" fmla="*/ 17 h 51"/>
                  <a:gd name="T68" fmla="*/ 27 w 50"/>
                  <a:gd name="T69" fmla="*/ 1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0" h="51">
                    <a:moveTo>
                      <a:pt x="0" y="18"/>
                    </a:moveTo>
                    <a:cubicBezTo>
                      <a:pt x="8" y="13"/>
                      <a:pt x="13" y="6"/>
                      <a:pt x="15" y="0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2"/>
                      <a:pt x="20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3"/>
                      <a:pt x="17" y="4"/>
                      <a:pt x="16" y="5"/>
                    </a:cubicBezTo>
                    <a:cubicBezTo>
                      <a:pt x="15" y="7"/>
                      <a:pt x="15" y="9"/>
                      <a:pt x="14" y="10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6"/>
                      <a:pt x="14" y="27"/>
                      <a:pt x="14" y="29"/>
                    </a:cubicBezTo>
                    <a:cubicBezTo>
                      <a:pt x="14" y="29"/>
                      <a:pt x="14" y="30"/>
                      <a:pt x="14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28"/>
                      <a:pt x="11" y="27"/>
                      <a:pt x="11" y="26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4"/>
                      <a:pt x="9" y="15"/>
                      <a:pt x="8" y="16"/>
                    </a:cubicBezTo>
                    <a:cubicBezTo>
                      <a:pt x="7" y="17"/>
                      <a:pt x="6" y="18"/>
                      <a:pt x="3" y="21"/>
                    </a:cubicBezTo>
                    <a:cubicBezTo>
                      <a:pt x="2" y="19"/>
                      <a:pt x="1" y="19"/>
                      <a:pt x="0" y="18"/>
                    </a:cubicBezTo>
                    <a:close/>
                    <a:moveTo>
                      <a:pt x="6" y="35"/>
                    </a:moveTo>
                    <a:cubicBezTo>
                      <a:pt x="25" y="35"/>
                      <a:pt x="25" y="35"/>
                      <a:pt x="25" y="35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33"/>
                      <a:pt x="24" y="31"/>
                      <a:pt x="24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8" y="30"/>
                      <a:pt x="28" y="32"/>
                      <a:pt x="28" y="34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46" y="35"/>
                      <a:pt x="46" y="35"/>
                      <a:pt x="46" y="35"/>
                    </a:cubicBezTo>
                    <a:cubicBezTo>
                      <a:pt x="47" y="35"/>
                      <a:pt x="48" y="35"/>
                      <a:pt x="50" y="35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50" y="38"/>
                      <a:pt x="49" y="38"/>
                      <a:pt x="48" y="38"/>
                    </a:cubicBezTo>
                    <a:cubicBezTo>
                      <a:pt x="48" y="38"/>
                      <a:pt x="47" y="38"/>
                      <a:pt x="46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8" y="47"/>
                      <a:pt x="28" y="48"/>
                      <a:pt x="28" y="49"/>
                    </a:cubicBezTo>
                    <a:cubicBezTo>
                      <a:pt x="28" y="50"/>
                      <a:pt x="28" y="50"/>
                      <a:pt x="28" y="51"/>
                    </a:cubicBezTo>
                    <a:cubicBezTo>
                      <a:pt x="24" y="51"/>
                      <a:pt x="24" y="51"/>
                      <a:pt x="24" y="51"/>
                    </a:cubicBezTo>
                    <a:cubicBezTo>
                      <a:pt x="24" y="48"/>
                      <a:pt x="25" y="47"/>
                      <a:pt x="25" y="46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5" y="38"/>
                      <a:pt x="3" y="38"/>
                      <a:pt x="2" y="38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3" y="35"/>
                      <a:pt x="4" y="35"/>
                      <a:pt x="6" y="35"/>
                    </a:cubicBezTo>
                    <a:close/>
                    <a:moveTo>
                      <a:pt x="27" y="13"/>
                    </a:move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3"/>
                      <a:pt x="27" y="0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3"/>
                      <a:pt x="31" y="6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6" y="9"/>
                      <a:pt x="40" y="6"/>
                      <a:pt x="44" y="3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8"/>
                      <a:pt x="46" y="8"/>
                      <a:pt x="46" y="8"/>
                    </a:cubicBezTo>
                    <a:cubicBezTo>
                      <a:pt x="44" y="8"/>
                      <a:pt x="42" y="9"/>
                      <a:pt x="41" y="9"/>
                    </a:cubicBezTo>
                    <a:cubicBezTo>
                      <a:pt x="39" y="11"/>
                      <a:pt x="36" y="13"/>
                      <a:pt x="31" y="15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0" y="25"/>
                      <a:pt x="32" y="26"/>
                      <a:pt x="38" y="26"/>
                    </a:cubicBezTo>
                    <a:cubicBezTo>
                      <a:pt x="43" y="26"/>
                      <a:pt x="46" y="25"/>
                      <a:pt x="46" y="22"/>
                    </a:cubicBezTo>
                    <a:cubicBezTo>
                      <a:pt x="46" y="21"/>
                      <a:pt x="46" y="20"/>
                      <a:pt x="46" y="19"/>
                    </a:cubicBezTo>
                    <a:cubicBezTo>
                      <a:pt x="48" y="20"/>
                      <a:pt x="49" y="20"/>
                      <a:pt x="50" y="20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2"/>
                      <a:pt x="50" y="23"/>
                      <a:pt x="49" y="24"/>
                    </a:cubicBezTo>
                    <a:cubicBezTo>
                      <a:pt x="48" y="27"/>
                      <a:pt x="45" y="29"/>
                      <a:pt x="40" y="29"/>
                    </a:cubicBezTo>
                    <a:cubicBezTo>
                      <a:pt x="35" y="29"/>
                      <a:pt x="33" y="29"/>
                      <a:pt x="32" y="29"/>
                    </a:cubicBezTo>
                    <a:cubicBezTo>
                      <a:pt x="29" y="28"/>
                      <a:pt x="27" y="27"/>
                      <a:pt x="27" y="24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7"/>
                      <a:pt x="22" y="18"/>
                      <a:pt x="20" y="19"/>
                    </a:cubicBezTo>
                    <a:cubicBezTo>
                      <a:pt x="19" y="19"/>
                      <a:pt x="18" y="18"/>
                      <a:pt x="18" y="17"/>
                    </a:cubicBezTo>
                    <a:cubicBezTo>
                      <a:pt x="17" y="17"/>
                      <a:pt x="17" y="16"/>
                      <a:pt x="17" y="16"/>
                    </a:cubicBezTo>
                    <a:cubicBezTo>
                      <a:pt x="20" y="16"/>
                      <a:pt x="23" y="15"/>
                      <a:pt x="27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3" name="Freeform 22">
                <a:extLst>
                  <a:ext uri="{FF2B5EF4-FFF2-40B4-BE49-F238E27FC236}">
                    <a16:creationId xmlns="" xmlns:a16="http://schemas.microsoft.com/office/drawing/2014/main" id="{A67304A4-1D8F-9C4A-8A6B-896D067D1B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03" y="2115"/>
                <a:ext cx="93" cy="100"/>
              </a:xfrm>
              <a:custGeom>
                <a:avLst/>
                <a:gdLst>
                  <a:gd name="T0" fmla="*/ 19 w 49"/>
                  <a:gd name="T1" fmla="*/ 0 h 52"/>
                  <a:gd name="T2" fmla="*/ 22 w 49"/>
                  <a:gd name="T3" fmla="*/ 1 h 52"/>
                  <a:gd name="T4" fmla="*/ 23 w 49"/>
                  <a:gd name="T5" fmla="*/ 1 h 52"/>
                  <a:gd name="T6" fmla="*/ 22 w 49"/>
                  <a:gd name="T7" fmla="*/ 2 h 52"/>
                  <a:gd name="T8" fmla="*/ 21 w 49"/>
                  <a:gd name="T9" fmla="*/ 4 h 52"/>
                  <a:gd name="T10" fmla="*/ 20 w 49"/>
                  <a:gd name="T11" fmla="*/ 6 h 52"/>
                  <a:gd name="T12" fmla="*/ 19 w 49"/>
                  <a:gd name="T13" fmla="*/ 9 h 52"/>
                  <a:gd name="T14" fmla="*/ 44 w 49"/>
                  <a:gd name="T15" fmla="*/ 9 h 52"/>
                  <a:gd name="T16" fmla="*/ 47 w 49"/>
                  <a:gd name="T17" fmla="*/ 8 h 52"/>
                  <a:gd name="T18" fmla="*/ 49 w 49"/>
                  <a:gd name="T19" fmla="*/ 8 h 52"/>
                  <a:gd name="T20" fmla="*/ 49 w 49"/>
                  <a:gd name="T21" fmla="*/ 12 h 52"/>
                  <a:gd name="T22" fmla="*/ 47 w 49"/>
                  <a:gd name="T23" fmla="*/ 11 h 52"/>
                  <a:gd name="T24" fmla="*/ 44 w 49"/>
                  <a:gd name="T25" fmla="*/ 11 h 52"/>
                  <a:gd name="T26" fmla="*/ 18 w 49"/>
                  <a:gd name="T27" fmla="*/ 11 h 52"/>
                  <a:gd name="T28" fmla="*/ 11 w 49"/>
                  <a:gd name="T29" fmla="*/ 25 h 52"/>
                  <a:gd name="T30" fmla="*/ 24 w 49"/>
                  <a:gd name="T31" fmla="*/ 25 h 52"/>
                  <a:gd name="T32" fmla="*/ 24 w 49"/>
                  <a:gd name="T33" fmla="*/ 21 h 52"/>
                  <a:gd name="T34" fmla="*/ 24 w 49"/>
                  <a:gd name="T35" fmla="*/ 16 h 52"/>
                  <a:gd name="T36" fmla="*/ 28 w 49"/>
                  <a:gd name="T37" fmla="*/ 16 h 52"/>
                  <a:gd name="T38" fmla="*/ 28 w 49"/>
                  <a:gd name="T39" fmla="*/ 17 h 52"/>
                  <a:gd name="T40" fmla="*/ 28 w 49"/>
                  <a:gd name="T41" fmla="*/ 17 h 52"/>
                  <a:gd name="T42" fmla="*/ 27 w 49"/>
                  <a:gd name="T43" fmla="*/ 21 h 52"/>
                  <a:gd name="T44" fmla="*/ 27 w 49"/>
                  <a:gd name="T45" fmla="*/ 25 h 52"/>
                  <a:gd name="T46" fmla="*/ 39 w 49"/>
                  <a:gd name="T47" fmla="*/ 25 h 52"/>
                  <a:gd name="T48" fmla="*/ 44 w 49"/>
                  <a:gd name="T49" fmla="*/ 25 h 52"/>
                  <a:gd name="T50" fmla="*/ 44 w 49"/>
                  <a:gd name="T51" fmla="*/ 28 h 52"/>
                  <a:gd name="T52" fmla="*/ 39 w 49"/>
                  <a:gd name="T53" fmla="*/ 28 h 52"/>
                  <a:gd name="T54" fmla="*/ 27 w 49"/>
                  <a:gd name="T55" fmla="*/ 28 h 52"/>
                  <a:gd name="T56" fmla="*/ 27 w 49"/>
                  <a:gd name="T57" fmla="*/ 47 h 52"/>
                  <a:gd name="T58" fmla="*/ 19 w 49"/>
                  <a:gd name="T59" fmla="*/ 52 h 52"/>
                  <a:gd name="T60" fmla="*/ 17 w 49"/>
                  <a:gd name="T61" fmla="*/ 47 h 52"/>
                  <a:gd name="T62" fmla="*/ 24 w 49"/>
                  <a:gd name="T63" fmla="*/ 46 h 52"/>
                  <a:gd name="T64" fmla="*/ 24 w 49"/>
                  <a:gd name="T65" fmla="*/ 28 h 52"/>
                  <a:gd name="T66" fmla="*/ 11 w 49"/>
                  <a:gd name="T67" fmla="*/ 28 h 52"/>
                  <a:gd name="T68" fmla="*/ 8 w 49"/>
                  <a:gd name="T69" fmla="*/ 29 h 52"/>
                  <a:gd name="T70" fmla="*/ 6 w 49"/>
                  <a:gd name="T71" fmla="*/ 25 h 52"/>
                  <a:gd name="T72" fmla="*/ 9 w 49"/>
                  <a:gd name="T73" fmla="*/ 22 h 52"/>
                  <a:gd name="T74" fmla="*/ 14 w 49"/>
                  <a:gd name="T75" fmla="*/ 11 h 52"/>
                  <a:gd name="T76" fmla="*/ 4 w 49"/>
                  <a:gd name="T77" fmla="*/ 11 h 52"/>
                  <a:gd name="T78" fmla="*/ 1 w 49"/>
                  <a:gd name="T79" fmla="*/ 11 h 52"/>
                  <a:gd name="T80" fmla="*/ 0 w 49"/>
                  <a:gd name="T81" fmla="*/ 12 h 52"/>
                  <a:gd name="T82" fmla="*/ 0 w 49"/>
                  <a:gd name="T83" fmla="*/ 8 h 52"/>
                  <a:gd name="T84" fmla="*/ 2 w 49"/>
                  <a:gd name="T85" fmla="*/ 8 h 52"/>
                  <a:gd name="T86" fmla="*/ 4 w 49"/>
                  <a:gd name="T87" fmla="*/ 9 h 52"/>
                  <a:gd name="T88" fmla="*/ 15 w 49"/>
                  <a:gd name="T89" fmla="*/ 9 h 52"/>
                  <a:gd name="T90" fmla="*/ 19 w 49"/>
                  <a:gd name="T91" fmla="*/ 0 h 52"/>
                  <a:gd name="T92" fmla="*/ 0 w 49"/>
                  <a:gd name="T93" fmla="*/ 46 h 52"/>
                  <a:gd name="T94" fmla="*/ 14 w 49"/>
                  <a:gd name="T95" fmla="*/ 33 h 52"/>
                  <a:gd name="T96" fmla="*/ 18 w 49"/>
                  <a:gd name="T97" fmla="*/ 36 h 52"/>
                  <a:gd name="T98" fmla="*/ 19 w 49"/>
                  <a:gd name="T99" fmla="*/ 36 h 52"/>
                  <a:gd name="T100" fmla="*/ 18 w 49"/>
                  <a:gd name="T101" fmla="*/ 37 h 52"/>
                  <a:gd name="T102" fmla="*/ 15 w 49"/>
                  <a:gd name="T103" fmla="*/ 39 h 52"/>
                  <a:gd name="T104" fmla="*/ 4 w 49"/>
                  <a:gd name="T105" fmla="*/ 49 h 52"/>
                  <a:gd name="T106" fmla="*/ 0 w 49"/>
                  <a:gd name="T107" fmla="*/ 46 h 52"/>
                  <a:gd name="T108" fmla="*/ 32 w 49"/>
                  <a:gd name="T109" fmla="*/ 37 h 52"/>
                  <a:gd name="T110" fmla="*/ 34 w 49"/>
                  <a:gd name="T111" fmla="*/ 34 h 52"/>
                  <a:gd name="T112" fmla="*/ 48 w 49"/>
                  <a:gd name="T113" fmla="*/ 45 h 52"/>
                  <a:gd name="T114" fmla="*/ 46 w 49"/>
                  <a:gd name="T115" fmla="*/ 48 h 52"/>
                  <a:gd name="T116" fmla="*/ 32 w 49"/>
                  <a:gd name="T117" fmla="*/ 37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9" h="52">
                    <a:moveTo>
                      <a:pt x="19" y="0"/>
                    </a:moveTo>
                    <a:cubicBezTo>
                      <a:pt x="22" y="1"/>
                      <a:pt x="22" y="1"/>
                      <a:pt x="22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2"/>
                      <a:pt x="22" y="2"/>
                    </a:cubicBezTo>
                    <a:cubicBezTo>
                      <a:pt x="22" y="2"/>
                      <a:pt x="21" y="3"/>
                      <a:pt x="21" y="4"/>
                    </a:cubicBezTo>
                    <a:cubicBezTo>
                      <a:pt x="21" y="4"/>
                      <a:pt x="20" y="5"/>
                      <a:pt x="20" y="6"/>
                    </a:cubicBezTo>
                    <a:cubicBezTo>
                      <a:pt x="20" y="7"/>
                      <a:pt x="19" y="8"/>
                      <a:pt x="19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5" y="9"/>
                      <a:pt x="46" y="8"/>
                      <a:pt x="47" y="8"/>
                    </a:cubicBezTo>
                    <a:cubicBezTo>
                      <a:pt x="48" y="8"/>
                      <a:pt x="49" y="8"/>
                      <a:pt x="49" y="8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9" y="12"/>
                      <a:pt x="48" y="12"/>
                      <a:pt x="47" y="11"/>
                    </a:cubicBezTo>
                    <a:cubicBezTo>
                      <a:pt x="46" y="11"/>
                      <a:pt x="45" y="11"/>
                      <a:pt x="44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6" y="15"/>
                      <a:pt x="14" y="19"/>
                      <a:pt x="11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19"/>
                      <a:pt x="24" y="17"/>
                      <a:pt x="24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6"/>
                      <a:pt x="28" y="16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7" y="17"/>
                      <a:pt x="27" y="19"/>
                      <a:pt x="27" y="21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0" y="25"/>
                      <a:pt x="42" y="25"/>
                      <a:pt x="44" y="25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2" y="28"/>
                      <a:pt x="41" y="28"/>
                      <a:pt x="39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50"/>
                      <a:pt x="25" y="51"/>
                      <a:pt x="19" y="52"/>
                    </a:cubicBezTo>
                    <a:cubicBezTo>
                      <a:pt x="18" y="50"/>
                      <a:pt x="18" y="49"/>
                      <a:pt x="17" y="47"/>
                    </a:cubicBezTo>
                    <a:cubicBezTo>
                      <a:pt x="22" y="48"/>
                      <a:pt x="25" y="48"/>
                      <a:pt x="24" y="46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0" y="28"/>
                      <a:pt x="9" y="28"/>
                      <a:pt x="8" y="29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5"/>
                      <a:pt x="8" y="24"/>
                      <a:pt x="9" y="22"/>
                    </a:cubicBezTo>
                    <a:cubicBezTo>
                      <a:pt x="11" y="19"/>
                      <a:pt x="12" y="16"/>
                      <a:pt x="1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3" y="11"/>
                      <a:pt x="1" y="11"/>
                    </a:cubicBezTo>
                    <a:cubicBezTo>
                      <a:pt x="1" y="12"/>
                      <a:pt x="0" y="12"/>
                      <a:pt x="0" y="1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2" y="8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7" y="6"/>
                      <a:pt x="18" y="3"/>
                      <a:pt x="19" y="0"/>
                    </a:cubicBezTo>
                    <a:close/>
                    <a:moveTo>
                      <a:pt x="0" y="46"/>
                    </a:moveTo>
                    <a:cubicBezTo>
                      <a:pt x="6" y="43"/>
                      <a:pt x="11" y="39"/>
                      <a:pt x="14" y="33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8" y="36"/>
                      <a:pt x="18" y="37"/>
                    </a:cubicBezTo>
                    <a:cubicBezTo>
                      <a:pt x="17" y="37"/>
                      <a:pt x="16" y="38"/>
                      <a:pt x="15" y="39"/>
                    </a:cubicBezTo>
                    <a:cubicBezTo>
                      <a:pt x="12" y="42"/>
                      <a:pt x="8" y="46"/>
                      <a:pt x="4" y="49"/>
                    </a:cubicBezTo>
                    <a:cubicBezTo>
                      <a:pt x="3" y="47"/>
                      <a:pt x="2" y="46"/>
                      <a:pt x="0" y="46"/>
                    </a:cubicBezTo>
                    <a:close/>
                    <a:moveTo>
                      <a:pt x="32" y="37"/>
                    </a:moveTo>
                    <a:cubicBezTo>
                      <a:pt x="34" y="34"/>
                      <a:pt x="34" y="34"/>
                      <a:pt x="34" y="34"/>
                    </a:cubicBezTo>
                    <a:cubicBezTo>
                      <a:pt x="39" y="37"/>
                      <a:pt x="44" y="41"/>
                      <a:pt x="48" y="45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1" y="44"/>
                      <a:pt x="37" y="40"/>
                      <a:pt x="32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4" name="Freeform 23">
                <a:extLst>
                  <a:ext uri="{FF2B5EF4-FFF2-40B4-BE49-F238E27FC236}">
                    <a16:creationId xmlns="" xmlns:a16="http://schemas.microsoft.com/office/drawing/2014/main" id="{87D71602-D4A2-CC41-88CA-C977E7288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116"/>
                <a:ext cx="19" cy="97"/>
              </a:xfrm>
              <a:custGeom>
                <a:avLst/>
                <a:gdLst>
                  <a:gd name="T0" fmla="*/ 0 w 10"/>
                  <a:gd name="T1" fmla="*/ 0 h 50"/>
                  <a:gd name="T2" fmla="*/ 4 w 10"/>
                  <a:gd name="T3" fmla="*/ 0 h 50"/>
                  <a:gd name="T4" fmla="*/ 10 w 10"/>
                  <a:gd name="T5" fmla="*/ 25 h 50"/>
                  <a:gd name="T6" fmla="*/ 4 w 10"/>
                  <a:gd name="T7" fmla="*/ 50 h 50"/>
                  <a:gd name="T8" fmla="*/ 0 w 10"/>
                  <a:gd name="T9" fmla="*/ 50 h 50"/>
                  <a:gd name="T10" fmla="*/ 6 w 10"/>
                  <a:gd name="T11" fmla="*/ 25 h 50"/>
                  <a:gd name="T12" fmla="*/ 0 w 10"/>
                  <a:gd name="T1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8" y="7"/>
                      <a:pt x="10" y="15"/>
                      <a:pt x="10" y="25"/>
                    </a:cubicBezTo>
                    <a:cubicBezTo>
                      <a:pt x="10" y="35"/>
                      <a:pt x="8" y="43"/>
                      <a:pt x="4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4" y="43"/>
                      <a:pt x="6" y="35"/>
                      <a:pt x="6" y="25"/>
                    </a:cubicBezTo>
                    <a:cubicBezTo>
                      <a:pt x="6" y="16"/>
                      <a:pt x="4" y="8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5" name="Freeform 24">
                <a:extLst>
                  <a:ext uri="{FF2B5EF4-FFF2-40B4-BE49-F238E27FC236}">
                    <a16:creationId xmlns="" xmlns:a16="http://schemas.microsoft.com/office/drawing/2014/main" id="{85B00E51-CC45-7448-B934-C2C579F54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324"/>
                <a:ext cx="71" cy="75"/>
              </a:xfrm>
              <a:custGeom>
                <a:avLst/>
                <a:gdLst>
                  <a:gd name="T0" fmla="*/ 35 w 37"/>
                  <a:gd name="T1" fmla="*/ 0 h 39"/>
                  <a:gd name="T2" fmla="*/ 36 w 37"/>
                  <a:gd name="T3" fmla="*/ 13 h 39"/>
                  <a:gd name="T4" fmla="*/ 35 w 37"/>
                  <a:gd name="T5" fmla="*/ 13 h 39"/>
                  <a:gd name="T6" fmla="*/ 30 w 37"/>
                  <a:gd name="T7" fmla="*/ 5 h 39"/>
                  <a:gd name="T8" fmla="*/ 21 w 37"/>
                  <a:gd name="T9" fmla="*/ 2 h 39"/>
                  <a:gd name="T10" fmla="*/ 14 w 37"/>
                  <a:gd name="T11" fmla="*/ 4 h 39"/>
                  <a:gd name="T12" fmla="*/ 9 w 37"/>
                  <a:gd name="T13" fmla="*/ 10 h 39"/>
                  <a:gd name="T14" fmla="*/ 7 w 37"/>
                  <a:gd name="T15" fmla="*/ 20 h 39"/>
                  <a:gd name="T16" fmla="*/ 9 w 37"/>
                  <a:gd name="T17" fmla="*/ 29 h 39"/>
                  <a:gd name="T18" fmla="*/ 14 w 37"/>
                  <a:gd name="T19" fmla="*/ 35 h 39"/>
                  <a:gd name="T20" fmla="*/ 22 w 37"/>
                  <a:gd name="T21" fmla="*/ 37 h 39"/>
                  <a:gd name="T22" fmla="*/ 29 w 37"/>
                  <a:gd name="T23" fmla="*/ 35 h 39"/>
                  <a:gd name="T24" fmla="*/ 36 w 37"/>
                  <a:gd name="T25" fmla="*/ 29 h 39"/>
                  <a:gd name="T26" fmla="*/ 37 w 37"/>
                  <a:gd name="T27" fmla="*/ 30 h 39"/>
                  <a:gd name="T28" fmla="*/ 30 w 37"/>
                  <a:gd name="T29" fmla="*/ 37 h 39"/>
                  <a:gd name="T30" fmla="*/ 20 w 37"/>
                  <a:gd name="T31" fmla="*/ 39 h 39"/>
                  <a:gd name="T32" fmla="*/ 4 w 37"/>
                  <a:gd name="T33" fmla="*/ 32 h 39"/>
                  <a:gd name="T34" fmla="*/ 0 w 37"/>
                  <a:gd name="T35" fmla="*/ 20 h 39"/>
                  <a:gd name="T36" fmla="*/ 3 w 37"/>
                  <a:gd name="T37" fmla="*/ 10 h 39"/>
                  <a:gd name="T38" fmla="*/ 10 w 37"/>
                  <a:gd name="T39" fmla="*/ 3 h 39"/>
                  <a:gd name="T40" fmla="*/ 21 w 37"/>
                  <a:gd name="T41" fmla="*/ 0 h 39"/>
                  <a:gd name="T42" fmla="*/ 30 w 37"/>
                  <a:gd name="T43" fmla="*/ 2 h 39"/>
                  <a:gd name="T44" fmla="*/ 31 w 37"/>
                  <a:gd name="T45" fmla="*/ 3 h 39"/>
                  <a:gd name="T46" fmla="*/ 33 w 37"/>
                  <a:gd name="T47" fmla="*/ 2 h 39"/>
                  <a:gd name="T48" fmla="*/ 34 w 37"/>
                  <a:gd name="T49" fmla="*/ 0 h 39"/>
                  <a:gd name="T50" fmla="*/ 35 w 37"/>
                  <a:gd name="T5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5" y="0"/>
                    </a:moveTo>
                    <a:cubicBezTo>
                      <a:pt x="36" y="13"/>
                      <a:pt x="36" y="13"/>
                      <a:pt x="36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4" y="9"/>
                      <a:pt x="32" y="6"/>
                      <a:pt x="30" y="5"/>
                    </a:cubicBezTo>
                    <a:cubicBezTo>
                      <a:pt x="27" y="3"/>
                      <a:pt x="25" y="2"/>
                      <a:pt x="21" y="2"/>
                    </a:cubicBezTo>
                    <a:cubicBezTo>
                      <a:pt x="19" y="2"/>
                      <a:pt x="16" y="3"/>
                      <a:pt x="14" y="4"/>
                    </a:cubicBezTo>
                    <a:cubicBezTo>
                      <a:pt x="12" y="5"/>
                      <a:pt x="10" y="7"/>
                      <a:pt x="9" y="10"/>
                    </a:cubicBezTo>
                    <a:cubicBezTo>
                      <a:pt x="7" y="13"/>
                      <a:pt x="7" y="16"/>
                      <a:pt x="7" y="20"/>
                    </a:cubicBezTo>
                    <a:cubicBezTo>
                      <a:pt x="7" y="24"/>
                      <a:pt x="7" y="27"/>
                      <a:pt x="9" y="29"/>
                    </a:cubicBezTo>
                    <a:cubicBezTo>
                      <a:pt x="10" y="32"/>
                      <a:pt x="12" y="33"/>
                      <a:pt x="14" y="35"/>
                    </a:cubicBezTo>
                    <a:cubicBezTo>
                      <a:pt x="16" y="36"/>
                      <a:pt x="19" y="37"/>
                      <a:pt x="22" y="37"/>
                    </a:cubicBezTo>
                    <a:cubicBezTo>
                      <a:pt x="25" y="37"/>
                      <a:pt x="27" y="36"/>
                      <a:pt x="29" y="35"/>
                    </a:cubicBezTo>
                    <a:cubicBezTo>
                      <a:pt x="31" y="34"/>
                      <a:pt x="34" y="32"/>
                      <a:pt x="36" y="29"/>
                    </a:cubicBezTo>
                    <a:cubicBezTo>
                      <a:pt x="37" y="30"/>
                      <a:pt x="37" y="30"/>
                      <a:pt x="37" y="30"/>
                    </a:cubicBezTo>
                    <a:cubicBezTo>
                      <a:pt x="35" y="33"/>
                      <a:pt x="32" y="35"/>
                      <a:pt x="30" y="37"/>
                    </a:cubicBezTo>
                    <a:cubicBezTo>
                      <a:pt x="27" y="38"/>
                      <a:pt x="24" y="39"/>
                      <a:pt x="20" y="39"/>
                    </a:cubicBezTo>
                    <a:cubicBezTo>
                      <a:pt x="13" y="39"/>
                      <a:pt x="8" y="37"/>
                      <a:pt x="4" y="32"/>
                    </a:cubicBezTo>
                    <a:cubicBezTo>
                      <a:pt x="1" y="29"/>
                      <a:pt x="0" y="25"/>
                      <a:pt x="0" y="20"/>
                    </a:cubicBezTo>
                    <a:cubicBezTo>
                      <a:pt x="0" y="17"/>
                      <a:pt x="1" y="13"/>
                      <a:pt x="3" y="10"/>
                    </a:cubicBezTo>
                    <a:cubicBezTo>
                      <a:pt x="4" y="7"/>
                      <a:pt x="7" y="5"/>
                      <a:pt x="10" y="3"/>
                    </a:cubicBezTo>
                    <a:cubicBezTo>
                      <a:pt x="13" y="1"/>
                      <a:pt x="17" y="0"/>
                      <a:pt x="21" y="0"/>
                    </a:cubicBezTo>
                    <a:cubicBezTo>
                      <a:pt x="24" y="0"/>
                      <a:pt x="27" y="1"/>
                      <a:pt x="30" y="2"/>
                    </a:cubicBezTo>
                    <a:cubicBezTo>
                      <a:pt x="30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3" y="2"/>
                    </a:cubicBezTo>
                    <a:cubicBezTo>
                      <a:pt x="33" y="2"/>
                      <a:pt x="34" y="1"/>
                      <a:pt x="34" y="0"/>
                    </a:cubicBezTo>
                    <a:lnTo>
                      <a:pt x="3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6" name="Freeform 25">
                <a:extLst>
                  <a:ext uri="{FF2B5EF4-FFF2-40B4-BE49-F238E27FC236}">
                    <a16:creationId xmlns="" xmlns:a16="http://schemas.microsoft.com/office/drawing/2014/main" id="{26001EBA-8A92-1B43-B116-AE5DCEB2E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326"/>
                <a:ext cx="82" cy="71"/>
              </a:xfrm>
              <a:custGeom>
                <a:avLst/>
                <a:gdLst>
                  <a:gd name="T0" fmla="*/ 12 w 43"/>
                  <a:gd name="T1" fmla="*/ 17 h 37"/>
                  <a:gd name="T2" fmla="*/ 31 w 43"/>
                  <a:gd name="T3" fmla="*/ 17 h 37"/>
                  <a:gd name="T4" fmla="*/ 31 w 43"/>
                  <a:gd name="T5" fmla="*/ 7 h 37"/>
                  <a:gd name="T6" fmla="*/ 31 w 43"/>
                  <a:gd name="T7" fmla="*/ 3 h 37"/>
                  <a:gd name="T8" fmla="*/ 30 w 43"/>
                  <a:gd name="T9" fmla="*/ 2 h 37"/>
                  <a:gd name="T10" fmla="*/ 27 w 43"/>
                  <a:gd name="T11" fmla="*/ 1 h 37"/>
                  <a:gd name="T12" fmla="*/ 25 w 43"/>
                  <a:gd name="T13" fmla="*/ 1 h 37"/>
                  <a:gd name="T14" fmla="*/ 25 w 43"/>
                  <a:gd name="T15" fmla="*/ 0 h 37"/>
                  <a:gd name="T16" fmla="*/ 43 w 43"/>
                  <a:gd name="T17" fmla="*/ 0 h 37"/>
                  <a:gd name="T18" fmla="*/ 43 w 43"/>
                  <a:gd name="T19" fmla="*/ 1 h 37"/>
                  <a:gd name="T20" fmla="*/ 42 w 43"/>
                  <a:gd name="T21" fmla="*/ 1 h 37"/>
                  <a:gd name="T22" fmla="*/ 39 w 43"/>
                  <a:gd name="T23" fmla="*/ 2 h 37"/>
                  <a:gd name="T24" fmla="*/ 37 w 43"/>
                  <a:gd name="T25" fmla="*/ 3 h 37"/>
                  <a:gd name="T26" fmla="*/ 37 w 43"/>
                  <a:gd name="T27" fmla="*/ 7 h 37"/>
                  <a:gd name="T28" fmla="*/ 37 w 43"/>
                  <a:gd name="T29" fmla="*/ 31 h 37"/>
                  <a:gd name="T30" fmla="*/ 37 w 43"/>
                  <a:gd name="T31" fmla="*/ 34 h 37"/>
                  <a:gd name="T32" fmla="*/ 39 w 43"/>
                  <a:gd name="T33" fmla="*/ 36 h 37"/>
                  <a:gd name="T34" fmla="*/ 42 w 43"/>
                  <a:gd name="T35" fmla="*/ 36 h 37"/>
                  <a:gd name="T36" fmla="*/ 43 w 43"/>
                  <a:gd name="T37" fmla="*/ 36 h 37"/>
                  <a:gd name="T38" fmla="*/ 43 w 43"/>
                  <a:gd name="T39" fmla="*/ 37 h 37"/>
                  <a:gd name="T40" fmla="*/ 25 w 43"/>
                  <a:gd name="T41" fmla="*/ 37 h 37"/>
                  <a:gd name="T42" fmla="*/ 25 w 43"/>
                  <a:gd name="T43" fmla="*/ 36 h 37"/>
                  <a:gd name="T44" fmla="*/ 27 w 43"/>
                  <a:gd name="T45" fmla="*/ 36 h 37"/>
                  <a:gd name="T46" fmla="*/ 31 w 43"/>
                  <a:gd name="T47" fmla="*/ 35 h 37"/>
                  <a:gd name="T48" fmla="*/ 31 w 43"/>
                  <a:gd name="T49" fmla="*/ 31 h 37"/>
                  <a:gd name="T50" fmla="*/ 31 w 43"/>
                  <a:gd name="T51" fmla="*/ 19 h 37"/>
                  <a:gd name="T52" fmla="*/ 12 w 43"/>
                  <a:gd name="T53" fmla="*/ 19 h 37"/>
                  <a:gd name="T54" fmla="*/ 12 w 43"/>
                  <a:gd name="T55" fmla="*/ 31 h 37"/>
                  <a:gd name="T56" fmla="*/ 13 w 43"/>
                  <a:gd name="T57" fmla="*/ 34 h 37"/>
                  <a:gd name="T58" fmla="*/ 14 w 43"/>
                  <a:gd name="T59" fmla="*/ 36 h 37"/>
                  <a:gd name="T60" fmla="*/ 17 w 43"/>
                  <a:gd name="T61" fmla="*/ 36 h 37"/>
                  <a:gd name="T62" fmla="*/ 18 w 43"/>
                  <a:gd name="T63" fmla="*/ 36 h 37"/>
                  <a:gd name="T64" fmla="*/ 18 w 43"/>
                  <a:gd name="T65" fmla="*/ 37 h 37"/>
                  <a:gd name="T66" fmla="*/ 0 w 43"/>
                  <a:gd name="T67" fmla="*/ 37 h 37"/>
                  <a:gd name="T68" fmla="*/ 0 w 43"/>
                  <a:gd name="T69" fmla="*/ 36 h 37"/>
                  <a:gd name="T70" fmla="*/ 2 w 43"/>
                  <a:gd name="T71" fmla="*/ 36 h 37"/>
                  <a:gd name="T72" fmla="*/ 6 w 43"/>
                  <a:gd name="T73" fmla="*/ 35 h 37"/>
                  <a:gd name="T74" fmla="*/ 6 w 43"/>
                  <a:gd name="T75" fmla="*/ 31 h 37"/>
                  <a:gd name="T76" fmla="*/ 6 w 43"/>
                  <a:gd name="T77" fmla="*/ 7 h 37"/>
                  <a:gd name="T78" fmla="*/ 6 w 43"/>
                  <a:gd name="T79" fmla="*/ 3 h 37"/>
                  <a:gd name="T80" fmla="*/ 5 w 43"/>
                  <a:gd name="T81" fmla="*/ 2 h 37"/>
                  <a:gd name="T82" fmla="*/ 2 w 43"/>
                  <a:gd name="T83" fmla="*/ 1 h 37"/>
                  <a:gd name="T84" fmla="*/ 0 w 43"/>
                  <a:gd name="T85" fmla="*/ 1 h 37"/>
                  <a:gd name="T86" fmla="*/ 0 w 43"/>
                  <a:gd name="T87" fmla="*/ 0 h 37"/>
                  <a:gd name="T88" fmla="*/ 18 w 43"/>
                  <a:gd name="T89" fmla="*/ 0 h 37"/>
                  <a:gd name="T90" fmla="*/ 18 w 43"/>
                  <a:gd name="T91" fmla="*/ 1 h 37"/>
                  <a:gd name="T92" fmla="*/ 17 w 43"/>
                  <a:gd name="T93" fmla="*/ 1 h 37"/>
                  <a:gd name="T94" fmla="*/ 14 w 43"/>
                  <a:gd name="T95" fmla="*/ 2 h 37"/>
                  <a:gd name="T96" fmla="*/ 13 w 43"/>
                  <a:gd name="T97" fmla="*/ 3 h 37"/>
                  <a:gd name="T98" fmla="*/ 12 w 43"/>
                  <a:gd name="T99" fmla="*/ 7 h 37"/>
                  <a:gd name="T100" fmla="*/ 12 w 43"/>
                  <a:gd name="T101" fmla="*/ 1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3" h="37">
                    <a:moveTo>
                      <a:pt x="12" y="17"/>
                    </a:move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5"/>
                      <a:pt x="31" y="3"/>
                      <a:pt x="31" y="3"/>
                    </a:cubicBezTo>
                    <a:cubicBezTo>
                      <a:pt x="31" y="2"/>
                      <a:pt x="30" y="2"/>
                      <a:pt x="30" y="2"/>
                    </a:cubicBezTo>
                    <a:cubicBezTo>
                      <a:pt x="29" y="1"/>
                      <a:pt x="28" y="1"/>
                      <a:pt x="27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0" y="1"/>
                      <a:pt x="39" y="2"/>
                    </a:cubicBezTo>
                    <a:cubicBezTo>
                      <a:pt x="38" y="2"/>
                      <a:pt x="38" y="2"/>
                      <a:pt x="37" y="3"/>
                    </a:cubicBezTo>
                    <a:cubicBezTo>
                      <a:pt x="37" y="4"/>
                      <a:pt x="37" y="5"/>
                      <a:pt x="37" y="7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7" y="33"/>
                      <a:pt x="37" y="34"/>
                      <a:pt x="37" y="34"/>
                    </a:cubicBezTo>
                    <a:cubicBezTo>
                      <a:pt x="38" y="35"/>
                      <a:pt x="38" y="35"/>
                      <a:pt x="39" y="36"/>
                    </a:cubicBezTo>
                    <a:cubicBezTo>
                      <a:pt x="40" y="36"/>
                      <a:pt x="41" y="36"/>
                      <a:pt x="42" y="36"/>
                    </a:cubicBezTo>
                    <a:cubicBezTo>
                      <a:pt x="43" y="36"/>
                      <a:pt x="43" y="36"/>
                      <a:pt x="43" y="36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9" y="36"/>
                      <a:pt x="30" y="36"/>
                      <a:pt x="31" y="35"/>
                    </a:cubicBezTo>
                    <a:cubicBezTo>
                      <a:pt x="31" y="34"/>
                      <a:pt x="31" y="33"/>
                      <a:pt x="31" y="31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3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7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3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lnTo>
                      <a:pt x="12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7" name="Freeform 26">
                <a:extLst>
                  <a:ext uri="{FF2B5EF4-FFF2-40B4-BE49-F238E27FC236}">
                    <a16:creationId xmlns="" xmlns:a16="http://schemas.microsoft.com/office/drawing/2014/main" id="{DDE6C016-CDE2-F24A-BE4F-5E88D4B95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4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3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3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8" name="Freeform 27">
                <a:extLst>
                  <a:ext uri="{FF2B5EF4-FFF2-40B4-BE49-F238E27FC236}">
                    <a16:creationId xmlns="" xmlns:a16="http://schemas.microsoft.com/office/drawing/2014/main" id="{1B942B3B-E8D5-1E4A-A2DC-529EFC014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326"/>
                <a:ext cx="86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1 w 45"/>
                  <a:gd name="T31" fmla="*/ 8 h 38"/>
                  <a:gd name="T32" fmla="*/ 11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9" name="Freeform 28">
                <a:extLst>
                  <a:ext uri="{FF2B5EF4-FFF2-40B4-BE49-F238E27FC236}">
                    <a16:creationId xmlns="" xmlns:a16="http://schemas.microsoft.com/office/drawing/2014/main" id="{92AF6CA1-1AE3-684D-8EE9-404F9B7F48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8" y="2324"/>
                <a:ext cx="84" cy="73"/>
              </a:xfrm>
              <a:custGeom>
                <a:avLst/>
                <a:gdLst>
                  <a:gd name="T0" fmla="*/ 28 w 44"/>
                  <a:gd name="T1" fmla="*/ 26 h 38"/>
                  <a:gd name="T2" fmla="*/ 12 w 44"/>
                  <a:gd name="T3" fmla="*/ 26 h 38"/>
                  <a:gd name="T4" fmla="*/ 9 w 44"/>
                  <a:gd name="T5" fmla="*/ 32 h 38"/>
                  <a:gd name="T6" fmla="*/ 8 w 44"/>
                  <a:gd name="T7" fmla="*/ 35 h 38"/>
                  <a:gd name="T8" fmla="*/ 9 w 44"/>
                  <a:gd name="T9" fmla="*/ 37 h 38"/>
                  <a:gd name="T10" fmla="*/ 13 w 44"/>
                  <a:gd name="T11" fmla="*/ 37 h 38"/>
                  <a:gd name="T12" fmla="*/ 13 w 44"/>
                  <a:gd name="T13" fmla="*/ 38 h 38"/>
                  <a:gd name="T14" fmla="*/ 0 w 44"/>
                  <a:gd name="T15" fmla="*/ 38 h 38"/>
                  <a:gd name="T16" fmla="*/ 0 w 44"/>
                  <a:gd name="T17" fmla="*/ 37 h 38"/>
                  <a:gd name="T18" fmla="*/ 4 w 44"/>
                  <a:gd name="T19" fmla="*/ 36 h 38"/>
                  <a:gd name="T20" fmla="*/ 7 w 44"/>
                  <a:gd name="T21" fmla="*/ 31 h 38"/>
                  <a:gd name="T22" fmla="*/ 22 w 44"/>
                  <a:gd name="T23" fmla="*/ 0 h 38"/>
                  <a:gd name="T24" fmla="*/ 23 w 44"/>
                  <a:gd name="T25" fmla="*/ 0 h 38"/>
                  <a:gd name="T26" fmla="*/ 37 w 44"/>
                  <a:gd name="T27" fmla="*/ 31 h 38"/>
                  <a:gd name="T28" fmla="*/ 40 w 44"/>
                  <a:gd name="T29" fmla="*/ 36 h 38"/>
                  <a:gd name="T30" fmla="*/ 44 w 44"/>
                  <a:gd name="T31" fmla="*/ 37 h 38"/>
                  <a:gd name="T32" fmla="*/ 44 w 44"/>
                  <a:gd name="T33" fmla="*/ 38 h 38"/>
                  <a:gd name="T34" fmla="*/ 28 w 44"/>
                  <a:gd name="T35" fmla="*/ 38 h 38"/>
                  <a:gd name="T36" fmla="*/ 28 w 44"/>
                  <a:gd name="T37" fmla="*/ 37 h 38"/>
                  <a:gd name="T38" fmla="*/ 31 w 44"/>
                  <a:gd name="T39" fmla="*/ 37 h 38"/>
                  <a:gd name="T40" fmla="*/ 32 w 44"/>
                  <a:gd name="T41" fmla="*/ 35 h 38"/>
                  <a:gd name="T42" fmla="*/ 31 w 44"/>
                  <a:gd name="T43" fmla="*/ 31 h 38"/>
                  <a:gd name="T44" fmla="*/ 28 w 44"/>
                  <a:gd name="T45" fmla="*/ 26 h 38"/>
                  <a:gd name="T46" fmla="*/ 27 w 44"/>
                  <a:gd name="T47" fmla="*/ 24 h 38"/>
                  <a:gd name="T48" fmla="*/ 20 w 44"/>
                  <a:gd name="T49" fmla="*/ 9 h 38"/>
                  <a:gd name="T50" fmla="*/ 13 w 44"/>
                  <a:gd name="T51" fmla="*/ 24 h 38"/>
                  <a:gd name="T52" fmla="*/ 27 w 44"/>
                  <a:gd name="T53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4" h="38">
                    <a:moveTo>
                      <a:pt x="28" y="26"/>
                    </a:moveTo>
                    <a:cubicBezTo>
                      <a:pt x="12" y="26"/>
                      <a:pt x="12" y="26"/>
                      <a:pt x="12" y="26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3"/>
                      <a:pt x="8" y="34"/>
                      <a:pt x="8" y="35"/>
                    </a:cubicBezTo>
                    <a:cubicBezTo>
                      <a:pt x="8" y="36"/>
                      <a:pt x="9" y="36"/>
                      <a:pt x="9" y="37"/>
                    </a:cubicBezTo>
                    <a:cubicBezTo>
                      <a:pt x="10" y="37"/>
                      <a:pt x="11" y="37"/>
                      <a:pt x="13" y="37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2" y="37"/>
                      <a:pt x="3" y="37"/>
                      <a:pt x="4" y="36"/>
                    </a:cubicBezTo>
                    <a:cubicBezTo>
                      <a:pt x="5" y="35"/>
                      <a:pt x="6" y="34"/>
                      <a:pt x="7" y="3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8" y="34"/>
                      <a:pt x="39" y="35"/>
                      <a:pt x="40" y="36"/>
                    </a:cubicBezTo>
                    <a:cubicBezTo>
                      <a:pt x="41" y="37"/>
                      <a:pt x="42" y="37"/>
                      <a:pt x="44" y="37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7"/>
                      <a:pt x="31" y="37"/>
                      <a:pt x="31" y="37"/>
                    </a:cubicBezTo>
                    <a:cubicBezTo>
                      <a:pt x="32" y="36"/>
                      <a:pt x="32" y="36"/>
                      <a:pt x="32" y="35"/>
                    </a:cubicBezTo>
                    <a:cubicBezTo>
                      <a:pt x="32" y="34"/>
                      <a:pt x="32" y="33"/>
                      <a:pt x="31" y="31"/>
                    </a:cubicBezTo>
                    <a:lnTo>
                      <a:pt x="28" y="26"/>
                    </a:lnTo>
                    <a:close/>
                    <a:moveTo>
                      <a:pt x="27" y="24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13" y="24"/>
                      <a:pt x="13" y="24"/>
                      <a:pt x="13" y="24"/>
                    </a:cubicBezTo>
                    <a:lnTo>
                      <a:pt x="27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0" name="Freeform 29">
                <a:extLst>
                  <a:ext uri="{FF2B5EF4-FFF2-40B4-BE49-F238E27FC236}">
                    <a16:creationId xmlns="" xmlns:a16="http://schemas.microsoft.com/office/drawing/2014/main" id="{36C2C246-1ED3-1540-BB8A-F083458EB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8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6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29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0" y="1"/>
                      <a:pt x="39" y="2"/>
                      <a:pt x="38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7" y="29"/>
                      <a:pt x="36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7" y="38"/>
                      <a:pt x="14" y="37"/>
                      <a:pt x="12" y="36"/>
                    </a:cubicBezTo>
                    <a:cubicBezTo>
                      <a:pt x="9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4" y="33"/>
                      <a:pt x="15" y="34"/>
                      <a:pt x="17" y="35"/>
                    </a:cubicBezTo>
                    <a:cubicBezTo>
                      <a:pt x="18" y="35"/>
                      <a:pt x="20" y="36"/>
                      <a:pt x="22" y="36"/>
                    </a:cubicBezTo>
                    <a:cubicBezTo>
                      <a:pt x="25" y="36"/>
                      <a:pt x="27" y="35"/>
                      <a:pt x="29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3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1" name="Freeform 30">
                <a:extLst>
                  <a:ext uri="{FF2B5EF4-FFF2-40B4-BE49-F238E27FC236}">
                    <a16:creationId xmlns="" xmlns:a16="http://schemas.microsoft.com/office/drawing/2014/main" id="{27B4429D-80A2-0749-AA46-60C6CB661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326"/>
                <a:ext cx="85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0 w 45"/>
                  <a:gd name="T31" fmla="*/ 8 h 38"/>
                  <a:gd name="T32" fmla="*/ 10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2" name="Freeform 31">
                <a:extLst>
                  <a:ext uri="{FF2B5EF4-FFF2-40B4-BE49-F238E27FC236}">
                    <a16:creationId xmlns="" xmlns:a16="http://schemas.microsoft.com/office/drawing/2014/main" id="{83E48AEF-E6BE-EC4D-9D9A-C038D9D1E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3" name="Freeform 32">
                <a:extLst>
                  <a:ext uri="{FF2B5EF4-FFF2-40B4-BE49-F238E27FC236}">
                    <a16:creationId xmlns="" xmlns:a16="http://schemas.microsoft.com/office/drawing/2014/main" id="{CF6C246D-7349-E34B-AB15-161B9F573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26"/>
                <a:ext cx="84" cy="73"/>
              </a:xfrm>
              <a:custGeom>
                <a:avLst/>
                <a:gdLst>
                  <a:gd name="T0" fmla="*/ 44 w 44"/>
                  <a:gd name="T1" fmla="*/ 0 h 38"/>
                  <a:gd name="T2" fmla="*/ 44 w 44"/>
                  <a:gd name="T3" fmla="*/ 1 h 38"/>
                  <a:gd name="T4" fmla="*/ 41 w 44"/>
                  <a:gd name="T5" fmla="*/ 2 h 38"/>
                  <a:gd name="T6" fmla="*/ 38 w 44"/>
                  <a:gd name="T7" fmla="*/ 6 h 38"/>
                  <a:gd name="T8" fmla="*/ 23 w 44"/>
                  <a:gd name="T9" fmla="*/ 38 h 38"/>
                  <a:gd name="T10" fmla="*/ 22 w 44"/>
                  <a:gd name="T11" fmla="*/ 38 h 38"/>
                  <a:gd name="T12" fmla="*/ 7 w 44"/>
                  <a:gd name="T13" fmla="*/ 6 h 38"/>
                  <a:gd name="T14" fmla="*/ 5 w 44"/>
                  <a:gd name="T15" fmla="*/ 3 h 38"/>
                  <a:gd name="T16" fmla="*/ 3 w 44"/>
                  <a:gd name="T17" fmla="*/ 2 h 38"/>
                  <a:gd name="T18" fmla="*/ 0 w 44"/>
                  <a:gd name="T19" fmla="*/ 1 h 38"/>
                  <a:gd name="T20" fmla="*/ 0 w 44"/>
                  <a:gd name="T21" fmla="*/ 0 h 38"/>
                  <a:gd name="T22" fmla="*/ 17 w 44"/>
                  <a:gd name="T23" fmla="*/ 0 h 38"/>
                  <a:gd name="T24" fmla="*/ 17 w 44"/>
                  <a:gd name="T25" fmla="*/ 1 h 38"/>
                  <a:gd name="T26" fmla="*/ 13 w 44"/>
                  <a:gd name="T27" fmla="*/ 2 h 38"/>
                  <a:gd name="T28" fmla="*/ 13 w 44"/>
                  <a:gd name="T29" fmla="*/ 4 h 38"/>
                  <a:gd name="T30" fmla="*/ 14 w 44"/>
                  <a:gd name="T31" fmla="*/ 8 h 38"/>
                  <a:gd name="T32" fmla="*/ 24 w 44"/>
                  <a:gd name="T33" fmla="*/ 30 h 38"/>
                  <a:gd name="T34" fmla="*/ 34 w 44"/>
                  <a:gd name="T35" fmla="*/ 8 h 38"/>
                  <a:gd name="T36" fmla="*/ 36 w 44"/>
                  <a:gd name="T37" fmla="*/ 4 h 38"/>
                  <a:gd name="T38" fmla="*/ 35 w 44"/>
                  <a:gd name="T39" fmla="*/ 2 h 38"/>
                  <a:gd name="T40" fmla="*/ 32 w 44"/>
                  <a:gd name="T41" fmla="*/ 1 h 38"/>
                  <a:gd name="T42" fmla="*/ 31 w 44"/>
                  <a:gd name="T43" fmla="*/ 1 h 38"/>
                  <a:gd name="T44" fmla="*/ 31 w 44"/>
                  <a:gd name="T45" fmla="*/ 0 h 38"/>
                  <a:gd name="T46" fmla="*/ 44 w 44"/>
                  <a:gd name="T4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8">
                    <a:moveTo>
                      <a:pt x="44" y="0"/>
                    </a:move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1" y="2"/>
                      <a:pt x="41" y="2"/>
                    </a:cubicBezTo>
                    <a:cubicBezTo>
                      <a:pt x="39" y="3"/>
                      <a:pt x="39" y="5"/>
                      <a:pt x="38" y="6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3" y="2"/>
                      <a:pt x="13" y="3"/>
                      <a:pt x="13" y="4"/>
                    </a:cubicBezTo>
                    <a:cubicBezTo>
                      <a:pt x="13" y="4"/>
                      <a:pt x="13" y="6"/>
                      <a:pt x="14" y="8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6"/>
                      <a:pt x="36" y="5"/>
                      <a:pt x="36" y="4"/>
                    </a:cubicBezTo>
                    <a:cubicBezTo>
                      <a:pt x="36" y="3"/>
                      <a:pt x="35" y="3"/>
                      <a:pt x="35" y="2"/>
                    </a:cubicBezTo>
                    <a:cubicBezTo>
                      <a:pt x="34" y="2"/>
                      <a:pt x="33" y="1"/>
                      <a:pt x="32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4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4" name="Freeform 33">
                <a:extLst>
                  <a:ext uri="{FF2B5EF4-FFF2-40B4-BE49-F238E27FC236}">
                    <a16:creationId xmlns="" xmlns:a16="http://schemas.microsoft.com/office/drawing/2014/main" id="{B24EBDDD-673A-B244-84C9-C69396B6C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326"/>
                <a:ext cx="66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6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7 w 35"/>
                  <a:gd name="T17" fmla="*/ 21 h 37"/>
                  <a:gd name="T18" fmla="*/ 25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2 w 35"/>
                  <a:gd name="T49" fmla="*/ 36 h 37"/>
                  <a:gd name="T50" fmla="*/ 4 w 35"/>
                  <a:gd name="T51" fmla="*/ 36 h 37"/>
                  <a:gd name="T52" fmla="*/ 6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2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30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5" y="16"/>
                      <a:pt x="26" y="16"/>
                    </a:cubicBezTo>
                    <a:cubicBezTo>
                      <a:pt x="27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7" y="21"/>
                      <a:pt x="27" y="21"/>
                    </a:cubicBezTo>
                    <a:cubicBezTo>
                      <a:pt x="26" y="20"/>
                      <a:pt x="26" y="20"/>
                      <a:pt x="25" y="19"/>
                    </a:cubicBezTo>
                    <a:cubicBezTo>
                      <a:pt x="24" y="19"/>
                      <a:pt x="23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3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5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2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4" y="36"/>
                      <a:pt x="4" y="36"/>
                    </a:cubicBezTo>
                    <a:cubicBezTo>
                      <a:pt x="5" y="35"/>
                      <a:pt x="6" y="35"/>
                      <a:pt x="6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6"/>
                      <a:pt x="30" y="5"/>
                      <a:pt x="30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7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5" name="Freeform 34">
                <a:extLst>
                  <a:ext uri="{FF2B5EF4-FFF2-40B4-BE49-F238E27FC236}">
                    <a16:creationId xmlns="" xmlns:a16="http://schemas.microsoft.com/office/drawing/2014/main" id="{70C7FE01-9414-9449-8585-D77FC63B6B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07" y="2326"/>
                <a:ext cx="78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6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3 w 41"/>
                  <a:gd name="T69" fmla="*/ 16 h 37"/>
                  <a:gd name="T70" fmla="*/ 26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4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2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4" y="18"/>
                      <a:pt x="14" y="18"/>
                    </a:cubicBezTo>
                    <a:cubicBezTo>
                      <a:pt x="18" y="18"/>
                      <a:pt x="21" y="17"/>
                      <a:pt x="23" y="16"/>
                    </a:cubicBezTo>
                    <a:cubicBezTo>
                      <a:pt x="25" y="14"/>
                      <a:pt x="26" y="12"/>
                      <a:pt x="26" y="10"/>
                    </a:cubicBezTo>
                    <a:cubicBezTo>
                      <a:pt x="26" y="8"/>
                      <a:pt x="25" y="6"/>
                      <a:pt x="23" y="4"/>
                    </a:cubicBezTo>
                    <a:cubicBezTo>
                      <a:pt x="22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6" name="Freeform 35">
                <a:extLst>
                  <a:ext uri="{FF2B5EF4-FFF2-40B4-BE49-F238E27FC236}">
                    <a16:creationId xmlns="" xmlns:a16="http://schemas.microsoft.com/office/drawing/2014/main" id="{FA982A4C-E43D-824E-AA2F-03179F5F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324"/>
                <a:ext cx="52" cy="75"/>
              </a:xfrm>
              <a:custGeom>
                <a:avLst/>
                <a:gdLst>
                  <a:gd name="T0" fmla="*/ 24 w 27"/>
                  <a:gd name="T1" fmla="*/ 0 h 39"/>
                  <a:gd name="T2" fmla="*/ 24 w 27"/>
                  <a:gd name="T3" fmla="*/ 13 h 39"/>
                  <a:gd name="T4" fmla="*/ 23 w 27"/>
                  <a:gd name="T5" fmla="*/ 13 h 39"/>
                  <a:gd name="T6" fmla="*/ 21 w 27"/>
                  <a:gd name="T7" fmla="*/ 7 h 39"/>
                  <a:gd name="T8" fmla="*/ 17 w 27"/>
                  <a:gd name="T9" fmla="*/ 4 h 39"/>
                  <a:gd name="T10" fmla="*/ 12 w 27"/>
                  <a:gd name="T11" fmla="*/ 2 h 39"/>
                  <a:gd name="T12" fmla="*/ 7 w 27"/>
                  <a:gd name="T13" fmla="*/ 4 h 39"/>
                  <a:gd name="T14" fmla="*/ 5 w 27"/>
                  <a:gd name="T15" fmla="*/ 8 h 39"/>
                  <a:gd name="T16" fmla="*/ 6 w 27"/>
                  <a:gd name="T17" fmla="*/ 11 h 39"/>
                  <a:gd name="T18" fmla="*/ 15 w 27"/>
                  <a:gd name="T19" fmla="*/ 17 h 39"/>
                  <a:gd name="T20" fmla="*/ 23 w 27"/>
                  <a:gd name="T21" fmla="*/ 21 h 39"/>
                  <a:gd name="T22" fmla="*/ 26 w 27"/>
                  <a:gd name="T23" fmla="*/ 25 h 39"/>
                  <a:gd name="T24" fmla="*/ 27 w 27"/>
                  <a:gd name="T25" fmla="*/ 29 h 39"/>
                  <a:gd name="T26" fmla="*/ 24 w 27"/>
                  <a:gd name="T27" fmla="*/ 36 h 39"/>
                  <a:gd name="T28" fmla="*/ 14 w 27"/>
                  <a:gd name="T29" fmla="*/ 39 h 39"/>
                  <a:gd name="T30" fmla="*/ 11 w 27"/>
                  <a:gd name="T31" fmla="*/ 39 h 39"/>
                  <a:gd name="T32" fmla="*/ 7 w 27"/>
                  <a:gd name="T33" fmla="*/ 38 h 39"/>
                  <a:gd name="T34" fmla="*/ 3 w 27"/>
                  <a:gd name="T35" fmla="*/ 37 h 39"/>
                  <a:gd name="T36" fmla="*/ 2 w 27"/>
                  <a:gd name="T37" fmla="*/ 37 h 39"/>
                  <a:gd name="T38" fmla="*/ 1 w 27"/>
                  <a:gd name="T39" fmla="*/ 39 h 39"/>
                  <a:gd name="T40" fmla="*/ 0 w 27"/>
                  <a:gd name="T41" fmla="*/ 39 h 39"/>
                  <a:gd name="T42" fmla="*/ 0 w 27"/>
                  <a:gd name="T43" fmla="*/ 26 h 39"/>
                  <a:gd name="T44" fmla="*/ 1 w 27"/>
                  <a:gd name="T45" fmla="*/ 26 h 39"/>
                  <a:gd name="T46" fmla="*/ 3 w 27"/>
                  <a:gd name="T47" fmla="*/ 32 h 39"/>
                  <a:gd name="T48" fmla="*/ 8 w 27"/>
                  <a:gd name="T49" fmla="*/ 36 h 39"/>
                  <a:gd name="T50" fmla="*/ 14 w 27"/>
                  <a:gd name="T51" fmla="*/ 37 h 39"/>
                  <a:gd name="T52" fmla="*/ 20 w 27"/>
                  <a:gd name="T53" fmla="*/ 35 h 39"/>
                  <a:gd name="T54" fmla="*/ 22 w 27"/>
                  <a:gd name="T55" fmla="*/ 31 h 39"/>
                  <a:gd name="T56" fmla="*/ 21 w 27"/>
                  <a:gd name="T57" fmla="*/ 28 h 39"/>
                  <a:gd name="T58" fmla="*/ 18 w 27"/>
                  <a:gd name="T59" fmla="*/ 26 h 39"/>
                  <a:gd name="T60" fmla="*/ 12 w 27"/>
                  <a:gd name="T61" fmla="*/ 22 h 39"/>
                  <a:gd name="T62" fmla="*/ 4 w 27"/>
                  <a:gd name="T63" fmla="*/ 18 h 39"/>
                  <a:gd name="T64" fmla="*/ 1 w 27"/>
                  <a:gd name="T65" fmla="*/ 14 h 39"/>
                  <a:gd name="T66" fmla="*/ 0 w 27"/>
                  <a:gd name="T67" fmla="*/ 10 h 39"/>
                  <a:gd name="T68" fmla="*/ 3 w 27"/>
                  <a:gd name="T69" fmla="*/ 3 h 39"/>
                  <a:gd name="T70" fmla="*/ 12 w 27"/>
                  <a:gd name="T71" fmla="*/ 0 h 39"/>
                  <a:gd name="T72" fmla="*/ 19 w 27"/>
                  <a:gd name="T73" fmla="*/ 2 h 39"/>
                  <a:gd name="T74" fmla="*/ 21 w 27"/>
                  <a:gd name="T75" fmla="*/ 2 h 39"/>
                  <a:gd name="T76" fmla="*/ 23 w 27"/>
                  <a:gd name="T77" fmla="*/ 2 h 39"/>
                  <a:gd name="T78" fmla="*/ 23 w 27"/>
                  <a:gd name="T79" fmla="*/ 0 h 39"/>
                  <a:gd name="T80" fmla="*/ 24 w 27"/>
                  <a:gd name="T8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39">
                    <a:moveTo>
                      <a:pt x="24" y="0"/>
                    </a:moveTo>
                    <a:cubicBezTo>
                      <a:pt x="24" y="13"/>
                      <a:pt x="24" y="13"/>
                      <a:pt x="24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1"/>
                      <a:pt x="22" y="9"/>
                      <a:pt x="21" y="7"/>
                    </a:cubicBezTo>
                    <a:cubicBezTo>
                      <a:pt x="20" y="6"/>
                      <a:pt x="19" y="5"/>
                      <a:pt x="17" y="4"/>
                    </a:cubicBezTo>
                    <a:cubicBezTo>
                      <a:pt x="16" y="3"/>
                      <a:pt x="14" y="2"/>
                      <a:pt x="12" y="2"/>
                    </a:cubicBezTo>
                    <a:cubicBezTo>
                      <a:pt x="10" y="2"/>
                      <a:pt x="8" y="3"/>
                      <a:pt x="7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5" y="10"/>
                      <a:pt x="6" y="11"/>
                    </a:cubicBezTo>
                    <a:cubicBezTo>
                      <a:pt x="7" y="13"/>
                      <a:pt x="10" y="14"/>
                      <a:pt x="15" y="17"/>
                    </a:cubicBezTo>
                    <a:cubicBezTo>
                      <a:pt x="19" y="19"/>
                      <a:pt x="21" y="20"/>
                      <a:pt x="23" y="21"/>
                    </a:cubicBezTo>
                    <a:cubicBezTo>
                      <a:pt x="24" y="22"/>
                      <a:pt x="25" y="23"/>
                      <a:pt x="26" y="25"/>
                    </a:cubicBezTo>
                    <a:cubicBezTo>
                      <a:pt x="27" y="26"/>
                      <a:pt x="27" y="27"/>
                      <a:pt x="27" y="29"/>
                    </a:cubicBezTo>
                    <a:cubicBezTo>
                      <a:pt x="27" y="32"/>
                      <a:pt x="26" y="34"/>
                      <a:pt x="24" y="36"/>
                    </a:cubicBezTo>
                    <a:cubicBezTo>
                      <a:pt x="21" y="38"/>
                      <a:pt x="18" y="39"/>
                      <a:pt x="14" y="39"/>
                    </a:cubicBezTo>
                    <a:cubicBezTo>
                      <a:pt x="13" y="39"/>
                      <a:pt x="12" y="39"/>
                      <a:pt x="11" y="39"/>
                    </a:cubicBezTo>
                    <a:cubicBezTo>
                      <a:pt x="10" y="39"/>
                      <a:pt x="9" y="38"/>
                      <a:pt x="7" y="38"/>
                    </a:cubicBezTo>
                    <a:cubicBezTo>
                      <a:pt x="5" y="37"/>
                      <a:pt x="4" y="37"/>
                      <a:pt x="3" y="37"/>
                    </a:cubicBezTo>
                    <a:cubicBezTo>
                      <a:pt x="3" y="37"/>
                      <a:pt x="2" y="37"/>
                      <a:pt x="2" y="37"/>
                    </a:cubicBezTo>
                    <a:cubicBezTo>
                      <a:pt x="2" y="38"/>
                      <a:pt x="1" y="38"/>
                      <a:pt x="1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9"/>
                      <a:pt x="3" y="31"/>
                      <a:pt x="3" y="32"/>
                    </a:cubicBezTo>
                    <a:cubicBezTo>
                      <a:pt x="4" y="34"/>
                      <a:pt x="6" y="35"/>
                      <a:pt x="8" y="36"/>
                    </a:cubicBezTo>
                    <a:cubicBezTo>
                      <a:pt x="9" y="37"/>
                      <a:pt x="11" y="37"/>
                      <a:pt x="14" y="37"/>
                    </a:cubicBezTo>
                    <a:cubicBezTo>
                      <a:pt x="16" y="37"/>
                      <a:pt x="18" y="36"/>
                      <a:pt x="20" y="35"/>
                    </a:cubicBezTo>
                    <a:cubicBezTo>
                      <a:pt x="21" y="34"/>
                      <a:pt x="22" y="33"/>
                      <a:pt x="22" y="31"/>
                    </a:cubicBezTo>
                    <a:cubicBezTo>
                      <a:pt x="22" y="30"/>
                      <a:pt x="21" y="29"/>
                      <a:pt x="21" y="28"/>
                    </a:cubicBezTo>
                    <a:cubicBezTo>
                      <a:pt x="20" y="27"/>
                      <a:pt x="20" y="26"/>
                      <a:pt x="18" y="26"/>
                    </a:cubicBezTo>
                    <a:cubicBezTo>
                      <a:pt x="18" y="25"/>
                      <a:pt x="15" y="24"/>
                      <a:pt x="12" y="22"/>
                    </a:cubicBezTo>
                    <a:cubicBezTo>
                      <a:pt x="8" y="20"/>
                      <a:pt x="6" y="19"/>
                      <a:pt x="4" y="18"/>
                    </a:cubicBezTo>
                    <a:cubicBezTo>
                      <a:pt x="3" y="17"/>
                      <a:pt x="2" y="16"/>
                      <a:pt x="1" y="14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7"/>
                      <a:pt x="1" y="5"/>
                      <a:pt x="3" y="3"/>
                    </a:cubicBezTo>
                    <a:cubicBezTo>
                      <a:pt x="5" y="1"/>
                      <a:pt x="8" y="0"/>
                      <a:pt x="12" y="0"/>
                    </a:cubicBezTo>
                    <a:cubicBezTo>
                      <a:pt x="14" y="0"/>
                      <a:pt x="16" y="1"/>
                      <a:pt x="19" y="2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2" y="2"/>
                      <a:pt x="22" y="2"/>
                      <a:pt x="23" y="2"/>
                    </a:cubicBezTo>
                    <a:cubicBezTo>
                      <a:pt x="23" y="2"/>
                      <a:pt x="23" y="1"/>
                      <a:pt x="23" y="0"/>
                    </a:cubicBezTo>
                    <a:lnTo>
                      <a:pt x="2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7" name="Freeform 36">
                <a:extLst>
                  <a:ext uri="{FF2B5EF4-FFF2-40B4-BE49-F238E27FC236}">
                    <a16:creationId xmlns="" xmlns:a16="http://schemas.microsoft.com/office/drawing/2014/main" id="{F5E6E3A5-73B5-1E41-B727-F23271B8A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6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8" name="Freeform 37">
                <a:extLst>
                  <a:ext uri="{FF2B5EF4-FFF2-40B4-BE49-F238E27FC236}">
                    <a16:creationId xmlns="" xmlns:a16="http://schemas.microsoft.com/office/drawing/2014/main" id="{F97CD2E2-A565-EA49-86F6-74433A50C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9" name="Freeform 38">
                <a:extLst>
                  <a:ext uri="{FF2B5EF4-FFF2-40B4-BE49-F238E27FC236}">
                    <a16:creationId xmlns="" xmlns:a16="http://schemas.microsoft.com/office/drawing/2014/main" id="{0B07A2A8-0638-044B-8FE9-CA694582D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326"/>
                <a:ext cx="82" cy="71"/>
              </a:xfrm>
              <a:custGeom>
                <a:avLst/>
                <a:gdLst>
                  <a:gd name="T0" fmla="*/ 29 w 43"/>
                  <a:gd name="T1" fmla="*/ 0 h 37"/>
                  <a:gd name="T2" fmla="*/ 43 w 43"/>
                  <a:gd name="T3" fmla="*/ 0 h 37"/>
                  <a:gd name="T4" fmla="*/ 43 w 43"/>
                  <a:gd name="T5" fmla="*/ 1 h 37"/>
                  <a:gd name="T6" fmla="*/ 42 w 43"/>
                  <a:gd name="T7" fmla="*/ 1 h 37"/>
                  <a:gd name="T8" fmla="*/ 40 w 43"/>
                  <a:gd name="T9" fmla="*/ 2 h 37"/>
                  <a:gd name="T10" fmla="*/ 37 w 43"/>
                  <a:gd name="T11" fmla="*/ 3 h 37"/>
                  <a:gd name="T12" fmla="*/ 34 w 43"/>
                  <a:gd name="T13" fmla="*/ 7 h 37"/>
                  <a:gd name="T14" fmla="*/ 24 w 43"/>
                  <a:gd name="T15" fmla="*/ 21 h 37"/>
                  <a:gd name="T16" fmla="*/ 24 w 43"/>
                  <a:gd name="T17" fmla="*/ 31 h 37"/>
                  <a:gd name="T18" fmla="*/ 25 w 43"/>
                  <a:gd name="T19" fmla="*/ 35 h 37"/>
                  <a:gd name="T20" fmla="*/ 29 w 43"/>
                  <a:gd name="T21" fmla="*/ 36 h 37"/>
                  <a:gd name="T22" fmla="*/ 30 w 43"/>
                  <a:gd name="T23" fmla="*/ 36 h 37"/>
                  <a:gd name="T24" fmla="*/ 30 w 43"/>
                  <a:gd name="T25" fmla="*/ 37 h 37"/>
                  <a:gd name="T26" fmla="*/ 13 w 43"/>
                  <a:gd name="T27" fmla="*/ 37 h 37"/>
                  <a:gd name="T28" fmla="*/ 13 w 43"/>
                  <a:gd name="T29" fmla="*/ 36 h 37"/>
                  <a:gd name="T30" fmla="*/ 14 w 43"/>
                  <a:gd name="T31" fmla="*/ 36 h 37"/>
                  <a:gd name="T32" fmla="*/ 18 w 43"/>
                  <a:gd name="T33" fmla="*/ 35 h 37"/>
                  <a:gd name="T34" fmla="*/ 18 w 43"/>
                  <a:gd name="T35" fmla="*/ 31 h 37"/>
                  <a:gd name="T36" fmla="*/ 18 w 43"/>
                  <a:gd name="T37" fmla="*/ 22 h 37"/>
                  <a:gd name="T38" fmla="*/ 7 w 43"/>
                  <a:gd name="T39" fmla="*/ 6 h 37"/>
                  <a:gd name="T40" fmla="*/ 4 w 43"/>
                  <a:gd name="T41" fmla="*/ 3 h 37"/>
                  <a:gd name="T42" fmla="*/ 1 w 43"/>
                  <a:gd name="T43" fmla="*/ 1 h 37"/>
                  <a:gd name="T44" fmla="*/ 0 w 43"/>
                  <a:gd name="T45" fmla="*/ 1 h 37"/>
                  <a:gd name="T46" fmla="*/ 0 w 43"/>
                  <a:gd name="T47" fmla="*/ 0 h 37"/>
                  <a:gd name="T48" fmla="*/ 17 w 43"/>
                  <a:gd name="T49" fmla="*/ 0 h 37"/>
                  <a:gd name="T50" fmla="*/ 17 w 43"/>
                  <a:gd name="T51" fmla="*/ 1 h 37"/>
                  <a:gd name="T52" fmla="*/ 16 w 43"/>
                  <a:gd name="T53" fmla="*/ 1 h 37"/>
                  <a:gd name="T54" fmla="*/ 14 w 43"/>
                  <a:gd name="T55" fmla="*/ 2 h 37"/>
                  <a:gd name="T56" fmla="*/ 13 w 43"/>
                  <a:gd name="T57" fmla="*/ 3 h 37"/>
                  <a:gd name="T58" fmla="*/ 14 w 43"/>
                  <a:gd name="T59" fmla="*/ 7 h 37"/>
                  <a:gd name="T60" fmla="*/ 23 w 43"/>
                  <a:gd name="T61" fmla="*/ 19 h 37"/>
                  <a:gd name="T62" fmla="*/ 31 w 43"/>
                  <a:gd name="T63" fmla="*/ 8 h 37"/>
                  <a:gd name="T64" fmla="*/ 33 w 43"/>
                  <a:gd name="T65" fmla="*/ 4 h 37"/>
                  <a:gd name="T66" fmla="*/ 32 w 43"/>
                  <a:gd name="T67" fmla="*/ 2 h 37"/>
                  <a:gd name="T68" fmla="*/ 31 w 43"/>
                  <a:gd name="T69" fmla="*/ 1 h 37"/>
                  <a:gd name="T70" fmla="*/ 29 w 43"/>
                  <a:gd name="T71" fmla="*/ 1 h 37"/>
                  <a:gd name="T72" fmla="*/ 29 w 43"/>
                  <a:gd name="T7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3" h="37">
                    <a:moveTo>
                      <a:pt x="29" y="0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1" y="1"/>
                      <a:pt x="40" y="2"/>
                    </a:cubicBezTo>
                    <a:cubicBezTo>
                      <a:pt x="39" y="2"/>
                      <a:pt x="38" y="3"/>
                      <a:pt x="37" y="3"/>
                    </a:cubicBezTo>
                    <a:cubicBezTo>
                      <a:pt x="36" y="4"/>
                      <a:pt x="35" y="6"/>
                      <a:pt x="34" y="7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3"/>
                      <a:pt x="24" y="35"/>
                      <a:pt x="25" y="35"/>
                    </a:cubicBezTo>
                    <a:cubicBezTo>
                      <a:pt x="26" y="36"/>
                      <a:pt x="27" y="36"/>
                      <a:pt x="29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6"/>
                      <a:pt x="17" y="36"/>
                      <a:pt x="18" y="35"/>
                    </a:cubicBezTo>
                    <a:cubicBezTo>
                      <a:pt x="18" y="34"/>
                      <a:pt x="18" y="33"/>
                      <a:pt x="18" y="3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5"/>
                      <a:pt x="5" y="3"/>
                      <a:pt x="4" y="3"/>
                    </a:cubicBezTo>
                    <a:cubicBezTo>
                      <a:pt x="4" y="3"/>
                      <a:pt x="3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5" y="1"/>
                      <a:pt x="14" y="2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3" y="4"/>
                      <a:pt x="13" y="5"/>
                      <a:pt x="14" y="7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2" y="6"/>
                      <a:pt x="33" y="5"/>
                      <a:pt x="33" y="4"/>
                    </a:cubicBezTo>
                    <a:cubicBezTo>
                      <a:pt x="33" y="3"/>
                      <a:pt x="33" y="3"/>
                      <a:pt x="32" y="2"/>
                    </a:cubicBezTo>
                    <a:cubicBezTo>
                      <a:pt x="32" y="2"/>
                      <a:pt x="32" y="2"/>
                      <a:pt x="31" y="1"/>
                    </a:cubicBezTo>
                    <a:cubicBezTo>
                      <a:pt x="31" y="1"/>
                      <a:pt x="30" y="1"/>
                      <a:pt x="29" y="1"/>
                    </a:cubicBezTo>
                    <a:lnTo>
                      <a:pt x="2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0" name="Freeform 39">
                <a:extLst>
                  <a:ext uri="{FF2B5EF4-FFF2-40B4-BE49-F238E27FC236}">
                    <a16:creationId xmlns="" xmlns:a16="http://schemas.microsoft.com/office/drawing/2014/main" id="{07F291A6-512A-CB4D-90B4-AA9BA0FF3B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0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4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4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0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3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1" name="Freeform 40">
                <a:extLst>
                  <a:ext uri="{FF2B5EF4-FFF2-40B4-BE49-F238E27FC236}">
                    <a16:creationId xmlns="" xmlns:a16="http://schemas.microsoft.com/office/drawing/2014/main" id="{DD39AC5E-FF30-7941-A502-D68BD703C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326"/>
                <a:ext cx="59" cy="71"/>
              </a:xfrm>
              <a:custGeom>
                <a:avLst/>
                <a:gdLst>
                  <a:gd name="T0" fmla="*/ 12 w 31"/>
                  <a:gd name="T1" fmla="*/ 2 h 37"/>
                  <a:gd name="T2" fmla="*/ 12 w 31"/>
                  <a:gd name="T3" fmla="*/ 17 h 37"/>
                  <a:gd name="T4" fmla="*/ 19 w 31"/>
                  <a:gd name="T5" fmla="*/ 17 h 37"/>
                  <a:gd name="T6" fmla="*/ 23 w 31"/>
                  <a:gd name="T7" fmla="*/ 16 h 37"/>
                  <a:gd name="T8" fmla="*/ 25 w 31"/>
                  <a:gd name="T9" fmla="*/ 12 h 37"/>
                  <a:gd name="T10" fmla="*/ 26 w 31"/>
                  <a:gd name="T11" fmla="*/ 12 h 37"/>
                  <a:gd name="T12" fmla="*/ 26 w 31"/>
                  <a:gd name="T13" fmla="*/ 24 h 37"/>
                  <a:gd name="T14" fmla="*/ 25 w 31"/>
                  <a:gd name="T15" fmla="*/ 24 h 37"/>
                  <a:gd name="T16" fmla="*/ 24 w 31"/>
                  <a:gd name="T17" fmla="*/ 21 h 37"/>
                  <a:gd name="T18" fmla="*/ 22 w 31"/>
                  <a:gd name="T19" fmla="*/ 20 h 37"/>
                  <a:gd name="T20" fmla="*/ 19 w 31"/>
                  <a:gd name="T21" fmla="*/ 19 h 37"/>
                  <a:gd name="T22" fmla="*/ 12 w 31"/>
                  <a:gd name="T23" fmla="*/ 19 h 37"/>
                  <a:gd name="T24" fmla="*/ 12 w 31"/>
                  <a:gd name="T25" fmla="*/ 31 h 37"/>
                  <a:gd name="T26" fmla="*/ 12 w 31"/>
                  <a:gd name="T27" fmla="*/ 34 h 37"/>
                  <a:gd name="T28" fmla="*/ 13 w 31"/>
                  <a:gd name="T29" fmla="*/ 36 h 37"/>
                  <a:gd name="T30" fmla="*/ 16 w 31"/>
                  <a:gd name="T31" fmla="*/ 36 h 37"/>
                  <a:gd name="T32" fmla="*/ 18 w 31"/>
                  <a:gd name="T33" fmla="*/ 36 h 37"/>
                  <a:gd name="T34" fmla="*/ 18 w 31"/>
                  <a:gd name="T35" fmla="*/ 37 h 37"/>
                  <a:gd name="T36" fmla="*/ 0 w 31"/>
                  <a:gd name="T37" fmla="*/ 37 h 37"/>
                  <a:gd name="T38" fmla="*/ 0 w 31"/>
                  <a:gd name="T39" fmla="*/ 36 h 37"/>
                  <a:gd name="T40" fmla="*/ 1 w 31"/>
                  <a:gd name="T41" fmla="*/ 36 h 37"/>
                  <a:gd name="T42" fmla="*/ 5 w 31"/>
                  <a:gd name="T43" fmla="*/ 35 h 37"/>
                  <a:gd name="T44" fmla="*/ 6 w 31"/>
                  <a:gd name="T45" fmla="*/ 31 h 37"/>
                  <a:gd name="T46" fmla="*/ 6 w 31"/>
                  <a:gd name="T47" fmla="*/ 7 h 37"/>
                  <a:gd name="T48" fmla="*/ 5 w 31"/>
                  <a:gd name="T49" fmla="*/ 3 h 37"/>
                  <a:gd name="T50" fmla="*/ 4 w 31"/>
                  <a:gd name="T51" fmla="*/ 2 h 37"/>
                  <a:gd name="T52" fmla="*/ 1 w 31"/>
                  <a:gd name="T53" fmla="*/ 1 h 37"/>
                  <a:gd name="T54" fmla="*/ 0 w 31"/>
                  <a:gd name="T55" fmla="*/ 1 h 37"/>
                  <a:gd name="T56" fmla="*/ 0 w 31"/>
                  <a:gd name="T57" fmla="*/ 0 h 37"/>
                  <a:gd name="T58" fmla="*/ 31 w 31"/>
                  <a:gd name="T59" fmla="*/ 0 h 37"/>
                  <a:gd name="T60" fmla="*/ 31 w 31"/>
                  <a:gd name="T61" fmla="*/ 8 h 37"/>
                  <a:gd name="T62" fmla="*/ 30 w 31"/>
                  <a:gd name="T63" fmla="*/ 8 h 37"/>
                  <a:gd name="T64" fmla="*/ 28 w 31"/>
                  <a:gd name="T65" fmla="*/ 4 h 37"/>
                  <a:gd name="T66" fmla="*/ 26 w 31"/>
                  <a:gd name="T67" fmla="*/ 3 h 37"/>
                  <a:gd name="T68" fmla="*/ 21 w 31"/>
                  <a:gd name="T69" fmla="*/ 2 h 37"/>
                  <a:gd name="T70" fmla="*/ 12 w 31"/>
                  <a:gd name="T71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1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1" y="17"/>
                      <a:pt x="22" y="16"/>
                      <a:pt x="23" y="16"/>
                    </a:cubicBezTo>
                    <a:cubicBezTo>
                      <a:pt x="24" y="15"/>
                      <a:pt x="24" y="14"/>
                      <a:pt x="25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3"/>
                      <a:pt x="24" y="22"/>
                      <a:pt x="24" y="21"/>
                    </a:cubicBezTo>
                    <a:cubicBezTo>
                      <a:pt x="24" y="20"/>
                      <a:pt x="23" y="20"/>
                      <a:pt x="22" y="20"/>
                    </a:cubicBezTo>
                    <a:cubicBezTo>
                      <a:pt x="22" y="19"/>
                      <a:pt x="21" y="19"/>
                      <a:pt x="19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5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9" y="6"/>
                      <a:pt x="29" y="5"/>
                      <a:pt x="28" y="4"/>
                    </a:cubicBezTo>
                    <a:cubicBezTo>
                      <a:pt x="27" y="4"/>
                      <a:pt x="27" y="3"/>
                      <a:pt x="26" y="3"/>
                    </a:cubicBezTo>
                    <a:cubicBezTo>
                      <a:pt x="25" y="2"/>
                      <a:pt x="23" y="2"/>
                      <a:pt x="21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2" name="Freeform 41">
                <a:extLst>
                  <a:ext uri="{FF2B5EF4-FFF2-40B4-BE49-F238E27FC236}">
                    <a16:creationId xmlns="" xmlns:a16="http://schemas.microsoft.com/office/drawing/2014/main" id="{665491AC-7AFD-A641-9993-570298D1BF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45" y="2326"/>
                <a:ext cx="59" cy="71"/>
              </a:xfrm>
              <a:custGeom>
                <a:avLst/>
                <a:gdLst>
                  <a:gd name="T0" fmla="*/ 11 w 31"/>
                  <a:gd name="T1" fmla="*/ 20 h 37"/>
                  <a:gd name="T2" fmla="*/ 11 w 31"/>
                  <a:gd name="T3" fmla="*/ 31 h 37"/>
                  <a:gd name="T4" fmla="*/ 12 w 31"/>
                  <a:gd name="T5" fmla="*/ 35 h 37"/>
                  <a:gd name="T6" fmla="*/ 16 w 31"/>
                  <a:gd name="T7" fmla="*/ 36 h 37"/>
                  <a:gd name="T8" fmla="*/ 17 w 31"/>
                  <a:gd name="T9" fmla="*/ 36 h 37"/>
                  <a:gd name="T10" fmla="*/ 17 w 31"/>
                  <a:gd name="T11" fmla="*/ 37 h 37"/>
                  <a:gd name="T12" fmla="*/ 0 w 31"/>
                  <a:gd name="T13" fmla="*/ 37 h 37"/>
                  <a:gd name="T14" fmla="*/ 0 w 31"/>
                  <a:gd name="T15" fmla="*/ 36 h 37"/>
                  <a:gd name="T16" fmla="*/ 1 w 31"/>
                  <a:gd name="T17" fmla="*/ 36 h 37"/>
                  <a:gd name="T18" fmla="*/ 5 w 31"/>
                  <a:gd name="T19" fmla="*/ 35 h 37"/>
                  <a:gd name="T20" fmla="*/ 6 w 31"/>
                  <a:gd name="T21" fmla="*/ 31 h 37"/>
                  <a:gd name="T22" fmla="*/ 6 w 31"/>
                  <a:gd name="T23" fmla="*/ 7 h 37"/>
                  <a:gd name="T24" fmla="*/ 5 w 31"/>
                  <a:gd name="T25" fmla="*/ 2 h 37"/>
                  <a:gd name="T26" fmla="*/ 1 w 31"/>
                  <a:gd name="T27" fmla="*/ 1 h 37"/>
                  <a:gd name="T28" fmla="*/ 0 w 31"/>
                  <a:gd name="T29" fmla="*/ 1 h 37"/>
                  <a:gd name="T30" fmla="*/ 0 w 31"/>
                  <a:gd name="T31" fmla="*/ 0 h 37"/>
                  <a:gd name="T32" fmla="*/ 15 w 31"/>
                  <a:gd name="T33" fmla="*/ 0 h 37"/>
                  <a:gd name="T34" fmla="*/ 24 w 31"/>
                  <a:gd name="T35" fmla="*/ 1 h 37"/>
                  <a:gd name="T36" fmla="*/ 29 w 31"/>
                  <a:gd name="T37" fmla="*/ 5 h 37"/>
                  <a:gd name="T38" fmla="*/ 31 w 31"/>
                  <a:gd name="T39" fmla="*/ 10 h 37"/>
                  <a:gd name="T40" fmla="*/ 28 w 31"/>
                  <a:gd name="T41" fmla="*/ 18 h 37"/>
                  <a:gd name="T42" fmla="*/ 18 w 31"/>
                  <a:gd name="T43" fmla="*/ 21 h 37"/>
                  <a:gd name="T44" fmla="*/ 15 w 31"/>
                  <a:gd name="T45" fmla="*/ 20 h 37"/>
                  <a:gd name="T46" fmla="*/ 11 w 31"/>
                  <a:gd name="T47" fmla="*/ 20 h 37"/>
                  <a:gd name="T48" fmla="*/ 11 w 31"/>
                  <a:gd name="T49" fmla="*/ 18 h 37"/>
                  <a:gd name="T50" fmla="*/ 14 w 31"/>
                  <a:gd name="T51" fmla="*/ 19 h 37"/>
                  <a:gd name="T52" fmla="*/ 16 w 31"/>
                  <a:gd name="T53" fmla="*/ 19 h 37"/>
                  <a:gd name="T54" fmla="*/ 22 w 31"/>
                  <a:gd name="T55" fmla="*/ 17 h 37"/>
                  <a:gd name="T56" fmla="*/ 24 w 31"/>
                  <a:gd name="T57" fmla="*/ 11 h 37"/>
                  <a:gd name="T58" fmla="*/ 23 w 31"/>
                  <a:gd name="T59" fmla="*/ 6 h 37"/>
                  <a:gd name="T60" fmla="*/ 20 w 31"/>
                  <a:gd name="T61" fmla="*/ 3 h 37"/>
                  <a:gd name="T62" fmla="*/ 15 w 31"/>
                  <a:gd name="T63" fmla="*/ 2 h 37"/>
                  <a:gd name="T64" fmla="*/ 11 w 31"/>
                  <a:gd name="T65" fmla="*/ 3 h 37"/>
                  <a:gd name="T66" fmla="*/ 11 w 31"/>
                  <a:gd name="T67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" h="37">
                    <a:moveTo>
                      <a:pt x="11" y="20"/>
                    </a:move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2" y="35"/>
                      <a:pt x="12" y="35"/>
                    </a:cubicBezTo>
                    <a:cubicBezTo>
                      <a:pt x="13" y="36"/>
                      <a:pt x="14" y="36"/>
                      <a:pt x="16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9" y="0"/>
                      <a:pt x="21" y="0"/>
                      <a:pt x="24" y="1"/>
                    </a:cubicBezTo>
                    <a:cubicBezTo>
                      <a:pt x="26" y="2"/>
                      <a:pt x="27" y="3"/>
                      <a:pt x="29" y="5"/>
                    </a:cubicBezTo>
                    <a:cubicBezTo>
                      <a:pt x="30" y="6"/>
                      <a:pt x="31" y="8"/>
                      <a:pt x="31" y="10"/>
                    </a:cubicBezTo>
                    <a:cubicBezTo>
                      <a:pt x="31" y="13"/>
                      <a:pt x="30" y="16"/>
                      <a:pt x="28" y="18"/>
                    </a:cubicBezTo>
                    <a:cubicBezTo>
                      <a:pt x="26" y="20"/>
                      <a:pt x="22" y="21"/>
                      <a:pt x="18" y="21"/>
                    </a:cubicBezTo>
                    <a:cubicBezTo>
                      <a:pt x="17" y="21"/>
                      <a:pt x="16" y="21"/>
                      <a:pt x="15" y="20"/>
                    </a:cubicBezTo>
                    <a:cubicBezTo>
                      <a:pt x="14" y="20"/>
                      <a:pt x="13" y="20"/>
                      <a:pt x="11" y="20"/>
                    </a:cubicBezTo>
                    <a:close/>
                    <a:moveTo>
                      <a:pt x="11" y="18"/>
                    </a:moveTo>
                    <a:cubicBezTo>
                      <a:pt x="13" y="18"/>
                      <a:pt x="13" y="19"/>
                      <a:pt x="14" y="19"/>
                    </a:cubicBezTo>
                    <a:cubicBezTo>
                      <a:pt x="15" y="19"/>
                      <a:pt x="16" y="19"/>
                      <a:pt x="16" y="19"/>
                    </a:cubicBezTo>
                    <a:cubicBezTo>
                      <a:pt x="19" y="19"/>
                      <a:pt x="20" y="18"/>
                      <a:pt x="22" y="17"/>
                    </a:cubicBezTo>
                    <a:cubicBezTo>
                      <a:pt x="23" y="15"/>
                      <a:pt x="24" y="13"/>
                      <a:pt x="24" y="11"/>
                    </a:cubicBezTo>
                    <a:cubicBezTo>
                      <a:pt x="24" y="9"/>
                      <a:pt x="24" y="8"/>
                      <a:pt x="23" y="6"/>
                    </a:cubicBezTo>
                    <a:cubicBezTo>
                      <a:pt x="22" y="5"/>
                      <a:pt x="21" y="4"/>
                      <a:pt x="20" y="3"/>
                    </a:cubicBezTo>
                    <a:cubicBezTo>
                      <a:pt x="19" y="3"/>
                      <a:pt x="17" y="2"/>
                      <a:pt x="15" y="2"/>
                    </a:cubicBezTo>
                    <a:cubicBezTo>
                      <a:pt x="14" y="2"/>
                      <a:pt x="13" y="2"/>
                      <a:pt x="11" y="3"/>
                    </a:cubicBezTo>
                    <a:lnTo>
                      <a:pt x="11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3" name="Freeform 42">
                <a:extLst>
                  <a:ext uri="{FF2B5EF4-FFF2-40B4-BE49-F238E27FC236}">
                    <a16:creationId xmlns="" xmlns:a16="http://schemas.microsoft.com/office/drawing/2014/main" id="{682250B1-DE83-4B4C-92E1-ED66D6180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326"/>
                <a:ext cx="67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4" y="19"/>
                      <a:pt x="22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2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5" y="35"/>
                      <a:pt x="5" y="35"/>
                      <a:pt x="5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4" name="Freeform 43">
                <a:extLst>
                  <a:ext uri="{FF2B5EF4-FFF2-40B4-BE49-F238E27FC236}">
                    <a16:creationId xmlns="" xmlns:a16="http://schemas.microsoft.com/office/drawing/2014/main" id="{90C0FAD2-E7BF-824C-BE24-87B808D01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5" name="Freeform 44">
                <a:extLst>
                  <a:ext uri="{FF2B5EF4-FFF2-40B4-BE49-F238E27FC236}">
                    <a16:creationId xmlns="" xmlns:a16="http://schemas.microsoft.com/office/drawing/2014/main" id="{6D7E4C19-8FD2-1D41-9830-BDBA62B99E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51" y="2326"/>
                <a:ext cx="79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5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2 w 41"/>
                  <a:gd name="T69" fmla="*/ 16 h 37"/>
                  <a:gd name="T70" fmla="*/ 25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1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4" y="18"/>
                    </a:cubicBezTo>
                    <a:cubicBezTo>
                      <a:pt x="18" y="18"/>
                      <a:pt x="20" y="17"/>
                      <a:pt x="22" y="16"/>
                    </a:cubicBezTo>
                    <a:cubicBezTo>
                      <a:pt x="24" y="14"/>
                      <a:pt x="25" y="12"/>
                      <a:pt x="25" y="10"/>
                    </a:cubicBezTo>
                    <a:cubicBezTo>
                      <a:pt x="25" y="8"/>
                      <a:pt x="25" y="6"/>
                      <a:pt x="23" y="4"/>
                    </a:cubicBezTo>
                    <a:cubicBezTo>
                      <a:pt x="21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6" name="Freeform 45">
                <a:extLst>
                  <a:ext uri="{FF2B5EF4-FFF2-40B4-BE49-F238E27FC236}">
                    <a16:creationId xmlns="" xmlns:a16="http://schemas.microsoft.com/office/drawing/2014/main" id="{F50EC3C1-3657-EB42-BBF9-8DD99BF3E6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32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5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5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1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4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7" name="Freeform 46">
                <a:extLst>
                  <a:ext uri="{FF2B5EF4-FFF2-40B4-BE49-F238E27FC236}">
                    <a16:creationId xmlns="" xmlns:a16="http://schemas.microsoft.com/office/drawing/2014/main" id="{997DFEA9-CD92-8E48-B3AA-A70F82ED7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326"/>
                <a:ext cx="68" cy="71"/>
              </a:xfrm>
              <a:custGeom>
                <a:avLst/>
                <a:gdLst>
                  <a:gd name="T0" fmla="*/ 35 w 36"/>
                  <a:gd name="T1" fmla="*/ 27 h 37"/>
                  <a:gd name="T2" fmla="*/ 36 w 36"/>
                  <a:gd name="T3" fmla="*/ 27 h 37"/>
                  <a:gd name="T4" fmla="*/ 32 w 36"/>
                  <a:gd name="T5" fmla="*/ 37 h 37"/>
                  <a:gd name="T6" fmla="*/ 0 w 36"/>
                  <a:gd name="T7" fmla="*/ 37 h 37"/>
                  <a:gd name="T8" fmla="*/ 0 w 36"/>
                  <a:gd name="T9" fmla="*/ 36 h 37"/>
                  <a:gd name="T10" fmla="*/ 2 w 36"/>
                  <a:gd name="T11" fmla="*/ 36 h 37"/>
                  <a:gd name="T12" fmla="*/ 6 w 36"/>
                  <a:gd name="T13" fmla="*/ 35 h 37"/>
                  <a:gd name="T14" fmla="*/ 6 w 36"/>
                  <a:gd name="T15" fmla="*/ 31 h 37"/>
                  <a:gd name="T16" fmla="*/ 6 w 36"/>
                  <a:gd name="T17" fmla="*/ 7 h 37"/>
                  <a:gd name="T18" fmla="*/ 5 w 36"/>
                  <a:gd name="T19" fmla="*/ 2 h 37"/>
                  <a:gd name="T20" fmla="*/ 2 w 36"/>
                  <a:gd name="T21" fmla="*/ 1 h 37"/>
                  <a:gd name="T22" fmla="*/ 0 w 36"/>
                  <a:gd name="T23" fmla="*/ 1 h 37"/>
                  <a:gd name="T24" fmla="*/ 0 w 36"/>
                  <a:gd name="T25" fmla="*/ 0 h 37"/>
                  <a:gd name="T26" fmla="*/ 19 w 36"/>
                  <a:gd name="T27" fmla="*/ 0 h 37"/>
                  <a:gd name="T28" fmla="*/ 19 w 36"/>
                  <a:gd name="T29" fmla="*/ 1 h 37"/>
                  <a:gd name="T30" fmla="*/ 14 w 36"/>
                  <a:gd name="T31" fmla="*/ 2 h 37"/>
                  <a:gd name="T32" fmla="*/ 13 w 36"/>
                  <a:gd name="T33" fmla="*/ 3 h 37"/>
                  <a:gd name="T34" fmla="*/ 12 w 36"/>
                  <a:gd name="T35" fmla="*/ 7 h 37"/>
                  <a:gd name="T36" fmla="*/ 12 w 36"/>
                  <a:gd name="T37" fmla="*/ 31 h 37"/>
                  <a:gd name="T38" fmla="*/ 13 w 36"/>
                  <a:gd name="T39" fmla="*/ 34 h 37"/>
                  <a:gd name="T40" fmla="*/ 14 w 36"/>
                  <a:gd name="T41" fmla="*/ 35 h 37"/>
                  <a:gd name="T42" fmla="*/ 18 w 36"/>
                  <a:gd name="T43" fmla="*/ 35 h 37"/>
                  <a:gd name="T44" fmla="*/ 21 w 36"/>
                  <a:gd name="T45" fmla="*/ 35 h 37"/>
                  <a:gd name="T46" fmla="*/ 28 w 36"/>
                  <a:gd name="T47" fmla="*/ 34 h 37"/>
                  <a:gd name="T48" fmla="*/ 32 w 36"/>
                  <a:gd name="T49" fmla="*/ 32 h 37"/>
                  <a:gd name="T50" fmla="*/ 35 w 36"/>
                  <a:gd name="T51" fmla="*/ 2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5" y="27"/>
                    </a:moveTo>
                    <a:cubicBezTo>
                      <a:pt x="36" y="27"/>
                      <a:pt x="36" y="27"/>
                      <a:pt x="36" y="2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7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2"/>
                      <a:pt x="12" y="33"/>
                      <a:pt x="13" y="34"/>
                    </a:cubicBezTo>
                    <a:cubicBezTo>
                      <a:pt x="13" y="34"/>
                      <a:pt x="13" y="35"/>
                      <a:pt x="14" y="35"/>
                    </a:cubicBezTo>
                    <a:cubicBezTo>
                      <a:pt x="14" y="35"/>
                      <a:pt x="16" y="35"/>
                      <a:pt x="18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5" y="35"/>
                      <a:pt x="27" y="35"/>
                      <a:pt x="28" y="34"/>
                    </a:cubicBezTo>
                    <a:cubicBezTo>
                      <a:pt x="29" y="34"/>
                      <a:pt x="30" y="33"/>
                      <a:pt x="32" y="32"/>
                    </a:cubicBezTo>
                    <a:cubicBezTo>
                      <a:pt x="33" y="31"/>
                      <a:pt x="34" y="29"/>
                      <a:pt x="35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8" name="Freeform 47">
                <a:extLst>
                  <a:ext uri="{FF2B5EF4-FFF2-40B4-BE49-F238E27FC236}">
                    <a16:creationId xmlns="" xmlns:a16="http://schemas.microsoft.com/office/drawing/2014/main" id="{A96AB466-A713-274A-8464-D2610F54B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326"/>
                <a:ext cx="67" cy="71"/>
              </a:xfrm>
              <a:custGeom>
                <a:avLst/>
                <a:gdLst>
                  <a:gd name="T0" fmla="*/ 11 w 35"/>
                  <a:gd name="T1" fmla="*/ 2 h 37"/>
                  <a:gd name="T2" fmla="*/ 11 w 35"/>
                  <a:gd name="T3" fmla="*/ 17 h 37"/>
                  <a:gd name="T4" fmla="*/ 20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0 w 35"/>
                  <a:gd name="T21" fmla="*/ 19 h 37"/>
                  <a:gd name="T22" fmla="*/ 11 w 35"/>
                  <a:gd name="T23" fmla="*/ 19 h 37"/>
                  <a:gd name="T24" fmla="*/ 11 w 35"/>
                  <a:gd name="T25" fmla="*/ 31 h 37"/>
                  <a:gd name="T26" fmla="*/ 12 w 35"/>
                  <a:gd name="T27" fmla="*/ 34 h 37"/>
                  <a:gd name="T28" fmla="*/ 12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1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1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1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1" y="2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6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4"/>
                      <a:pt x="12" y="34"/>
                    </a:cubicBezTo>
                    <a:cubicBezTo>
                      <a:pt x="12" y="34"/>
                      <a:pt x="12" y="35"/>
                      <a:pt x="12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2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4" y="35"/>
                      <a:pt x="5" y="35"/>
                      <a:pt x="5" y="34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9" name="Freeform 48">
                <a:extLst>
                  <a:ext uri="{FF2B5EF4-FFF2-40B4-BE49-F238E27FC236}">
                    <a16:creationId xmlns="" xmlns:a16="http://schemas.microsoft.com/office/drawing/2014/main" id="{D9F1604F-D96E-D245-9ECC-42A1F28FE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9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7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30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39" y="2"/>
                      <a:pt x="39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8" y="29"/>
                      <a:pt x="37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8" y="38"/>
                      <a:pt x="14" y="37"/>
                      <a:pt x="12" y="36"/>
                    </a:cubicBezTo>
                    <a:cubicBezTo>
                      <a:pt x="10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5" y="33"/>
                      <a:pt x="16" y="34"/>
                      <a:pt x="17" y="35"/>
                    </a:cubicBezTo>
                    <a:cubicBezTo>
                      <a:pt x="19" y="35"/>
                      <a:pt x="20" y="36"/>
                      <a:pt x="22" y="36"/>
                    </a:cubicBezTo>
                    <a:cubicBezTo>
                      <a:pt x="25" y="36"/>
                      <a:pt x="28" y="35"/>
                      <a:pt x="30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4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90" name="Freeform 49">
                <a:extLst>
                  <a:ext uri="{FF2B5EF4-FFF2-40B4-BE49-F238E27FC236}">
                    <a16:creationId xmlns="" xmlns:a16="http://schemas.microsoft.com/office/drawing/2014/main" id="{2723F882-54AD-A24F-BB61-CA2B6E413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326"/>
                <a:ext cx="101" cy="71"/>
              </a:xfrm>
              <a:custGeom>
                <a:avLst/>
                <a:gdLst>
                  <a:gd name="T0" fmla="*/ 24 w 53"/>
                  <a:gd name="T1" fmla="*/ 37 h 37"/>
                  <a:gd name="T2" fmla="*/ 8 w 53"/>
                  <a:gd name="T3" fmla="*/ 6 h 37"/>
                  <a:gd name="T4" fmla="*/ 8 w 53"/>
                  <a:gd name="T5" fmla="*/ 31 h 37"/>
                  <a:gd name="T6" fmla="*/ 9 w 53"/>
                  <a:gd name="T7" fmla="*/ 35 h 37"/>
                  <a:gd name="T8" fmla="*/ 13 w 53"/>
                  <a:gd name="T9" fmla="*/ 36 h 37"/>
                  <a:gd name="T10" fmla="*/ 14 w 53"/>
                  <a:gd name="T11" fmla="*/ 36 h 37"/>
                  <a:gd name="T12" fmla="*/ 14 w 53"/>
                  <a:gd name="T13" fmla="*/ 37 h 37"/>
                  <a:gd name="T14" fmla="*/ 0 w 53"/>
                  <a:gd name="T15" fmla="*/ 37 h 37"/>
                  <a:gd name="T16" fmla="*/ 0 w 53"/>
                  <a:gd name="T17" fmla="*/ 36 h 37"/>
                  <a:gd name="T18" fmla="*/ 1 w 53"/>
                  <a:gd name="T19" fmla="*/ 36 h 37"/>
                  <a:gd name="T20" fmla="*/ 5 w 53"/>
                  <a:gd name="T21" fmla="*/ 35 h 37"/>
                  <a:gd name="T22" fmla="*/ 6 w 53"/>
                  <a:gd name="T23" fmla="*/ 31 h 37"/>
                  <a:gd name="T24" fmla="*/ 6 w 53"/>
                  <a:gd name="T25" fmla="*/ 6 h 37"/>
                  <a:gd name="T26" fmla="*/ 5 w 53"/>
                  <a:gd name="T27" fmla="*/ 3 h 37"/>
                  <a:gd name="T28" fmla="*/ 3 w 53"/>
                  <a:gd name="T29" fmla="*/ 2 h 37"/>
                  <a:gd name="T30" fmla="*/ 0 w 53"/>
                  <a:gd name="T31" fmla="*/ 1 h 37"/>
                  <a:gd name="T32" fmla="*/ 0 w 53"/>
                  <a:gd name="T33" fmla="*/ 0 h 37"/>
                  <a:gd name="T34" fmla="*/ 12 w 53"/>
                  <a:gd name="T35" fmla="*/ 0 h 37"/>
                  <a:gd name="T36" fmla="*/ 26 w 53"/>
                  <a:gd name="T37" fmla="*/ 29 h 37"/>
                  <a:gd name="T38" fmla="*/ 41 w 53"/>
                  <a:gd name="T39" fmla="*/ 0 h 37"/>
                  <a:gd name="T40" fmla="*/ 53 w 53"/>
                  <a:gd name="T41" fmla="*/ 0 h 37"/>
                  <a:gd name="T42" fmla="*/ 53 w 53"/>
                  <a:gd name="T43" fmla="*/ 1 h 37"/>
                  <a:gd name="T44" fmla="*/ 51 w 53"/>
                  <a:gd name="T45" fmla="*/ 1 h 37"/>
                  <a:gd name="T46" fmla="*/ 48 w 53"/>
                  <a:gd name="T47" fmla="*/ 2 h 37"/>
                  <a:gd name="T48" fmla="*/ 47 w 53"/>
                  <a:gd name="T49" fmla="*/ 6 h 37"/>
                  <a:gd name="T50" fmla="*/ 47 w 53"/>
                  <a:gd name="T51" fmla="*/ 31 h 37"/>
                  <a:gd name="T52" fmla="*/ 48 w 53"/>
                  <a:gd name="T53" fmla="*/ 35 h 37"/>
                  <a:gd name="T54" fmla="*/ 51 w 53"/>
                  <a:gd name="T55" fmla="*/ 36 h 37"/>
                  <a:gd name="T56" fmla="*/ 53 w 53"/>
                  <a:gd name="T57" fmla="*/ 36 h 37"/>
                  <a:gd name="T58" fmla="*/ 53 w 53"/>
                  <a:gd name="T59" fmla="*/ 37 h 37"/>
                  <a:gd name="T60" fmla="*/ 35 w 53"/>
                  <a:gd name="T61" fmla="*/ 37 h 37"/>
                  <a:gd name="T62" fmla="*/ 35 w 53"/>
                  <a:gd name="T63" fmla="*/ 36 h 37"/>
                  <a:gd name="T64" fmla="*/ 37 w 53"/>
                  <a:gd name="T65" fmla="*/ 36 h 37"/>
                  <a:gd name="T66" fmla="*/ 40 w 53"/>
                  <a:gd name="T67" fmla="*/ 35 h 37"/>
                  <a:gd name="T68" fmla="*/ 41 w 53"/>
                  <a:gd name="T69" fmla="*/ 31 h 37"/>
                  <a:gd name="T70" fmla="*/ 41 w 53"/>
                  <a:gd name="T71" fmla="*/ 6 h 37"/>
                  <a:gd name="T72" fmla="*/ 25 w 53"/>
                  <a:gd name="T73" fmla="*/ 37 h 37"/>
                  <a:gd name="T74" fmla="*/ 24 w 53"/>
                  <a:gd name="T75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3" h="37">
                    <a:moveTo>
                      <a:pt x="24" y="37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33"/>
                      <a:pt x="9" y="35"/>
                      <a:pt x="9" y="35"/>
                    </a:cubicBezTo>
                    <a:cubicBezTo>
                      <a:pt x="10" y="36"/>
                      <a:pt x="11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0" y="1"/>
                      <a:pt x="48" y="2"/>
                      <a:pt x="48" y="2"/>
                    </a:cubicBezTo>
                    <a:cubicBezTo>
                      <a:pt x="47" y="3"/>
                      <a:pt x="47" y="4"/>
                      <a:pt x="47" y="6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3"/>
                      <a:pt x="47" y="35"/>
                      <a:pt x="48" y="35"/>
                    </a:cubicBezTo>
                    <a:cubicBezTo>
                      <a:pt x="49" y="36"/>
                      <a:pt x="50" y="36"/>
                      <a:pt x="51" y="36"/>
                    </a:cubicBezTo>
                    <a:cubicBezTo>
                      <a:pt x="53" y="36"/>
                      <a:pt x="53" y="36"/>
                      <a:pt x="53" y="36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8" y="36"/>
                      <a:pt x="40" y="36"/>
                      <a:pt x="40" y="35"/>
                    </a:cubicBezTo>
                    <a:cubicBezTo>
                      <a:pt x="41" y="34"/>
                      <a:pt x="41" y="33"/>
                      <a:pt x="41" y="31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25" y="37"/>
                      <a:pt x="25" y="37"/>
                      <a:pt x="25" y="37"/>
                    </a:cubicBezTo>
                    <a:lnTo>
                      <a:pt x="24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  <p:grpSp>
          <p:nvGrpSpPr>
            <p:cNvPr id="123" name="Group 67">
              <a:extLst>
                <a:ext uri="{FF2B5EF4-FFF2-40B4-BE49-F238E27FC236}">
                  <a16:creationId xmlns="" xmlns:a16="http://schemas.microsoft.com/office/drawing/2014/main" id="{A0D298E6-2680-F346-B186-5D2B18913BC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595040" y="83506"/>
              <a:ext cx="533403" cy="535137"/>
              <a:chOff x="594" y="467"/>
              <a:chExt cx="1846" cy="1852"/>
            </a:xfrm>
            <a:solidFill>
              <a:srgbClr val="09234F"/>
            </a:solidFill>
          </p:grpSpPr>
          <p:sp>
            <p:nvSpPr>
              <p:cNvPr id="124" name="Rectangle 68">
                <a:extLst>
                  <a:ext uri="{FF2B5EF4-FFF2-40B4-BE49-F238E27FC236}">
                    <a16:creationId xmlns="" xmlns:a16="http://schemas.microsoft.com/office/drawing/2014/main" id="{70F15E9B-CAC0-D345-8D7B-14E99FF48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9" y="1208"/>
                <a:ext cx="10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5" name="Freeform 69">
                <a:extLst>
                  <a:ext uri="{FF2B5EF4-FFF2-40B4-BE49-F238E27FC236}">
                    <a16:creationId xmlns="" xmlns:a16="http://schemas.microsoft.com/office/drawing/2014/main" id="{37264D80-A120-A64F-8306-19458784B1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0" y="843"/>
                <a:ext cx="945" cy="1112"/>
              </a:xfrm>
              <a:custGeom>
                <a:avLst/>
                <a:gdLst>
                  <a:gd name="T0" fmla="*/ 342 w 495"/>
                  <a:gd name="T1" fmla="*/ 490 h 581"/>
                  <a:gd name="T2" fmla="*/ 266 w 495"/>
                  <a:gd name="T3" fmla="*/ 393 h 581"/>
                  <a:gd name="T4" fmla="*/ 155 w 495"/>
                  <a:gd name="T5" fmla="*/ 426 h 581"/>
                  <a:gd name="T6" fmla="*/ 158 w 495"/>
                  <a:gd name="T7" fmla="*/ 351 h 581"/>
                  <a:gd name="T8" fmla="*/ 108 w 495"/>
                  <a:gd name="T9" fmla="*/ 266 h 581"/>
                  <a:gd name="T10" fmla="*/ 117 w 495"/>
                  <a:gd name="T11" fmla="*/ 114 h 581"/>
                  <a:gd name="T12" fmla="*/ 157 w 495"/>
                  <a:gd name="T13" fmla="*/ 119 h 581"/>
                  <a:gd name="T14" fmla="*/ 167 w 495"/>
                  <a:gd name="T15" fmla="*/ 129 h 581"/>
                  <a:gd name="T16" fmla="*/ 172 w 495"/>
                  <a:gd name="T17" fmla="*/ 169 h 581"/>
                  <a:gd name="T18" fmla="*/ 67 w 495"/>
                  <a:gd name="T19" fmla="*/ 266 h 581"/>
                  <a:gd name="T20" fmla="*/ 152 w 495"/>
                  <a:gd name="T21" fmla="*/ 111 h 581"/>
                  <a:gd name="T22" fmla="*/ 142 w 495"/>
                  <a:gd name="T23" fmla="*/ 149 h 581"/>
                  <a:gd name="T24" fmla="*/ 180 w 495"/>
                  <a:gd name="T25" fmla="*/ 133 h 581"/>
                  <a:gd name="T26" fmla="*/ 181 w 495"/>
                  <a:gd name="T27" fmla="*/ 47 h 581"/>
                  <a:gd name="T28" fmla="*/ 196 w 495"/>
                  <a:gd name="T29" fmla="*/ 283 h 581"/>
                  <a:gd name="T30" fmla="*/ 198 w 495"/>
                  <a:gd name="T31" fmla="*/ 136 h 581"/>
                  <a:gd name="T32" fmla="*/ 201 w 495"/>
                  <a:gd name="T33" fmla="*/ 5 h 581"/>
                  <a:gd name="T34" fmla="*/ 211 w 495"/>
                  <a:gd name="T35" fmla="*/ 61 h 581"/>
                  <a:gd name="T36" fmla="*/ 255 w 495"/>
                  <a:gd name="T37" fmla="*/ 145 h 581"/>
                  <a:gd name="T38" fmla="*/ 278 w 495"/>
                  <a:gd name="T39" fmla="*/ 84 h 581"/>
                  <a:gd name="T40" fmla="*/ 357 w 495"/>
                  <a:gd name="T41" fmla="*/ 54 h 581"/>
                  <a:gd name="T42" fmla="*/ 411 w 495"/>
                  <a:gd name="T43" fmla="*/ 93 h 581"/>
                  <a:gd name="T44" fmla="*/ 430 w 495"/>
                  <a:gd name="T45" fmla="*/ 95 h 581"/>
                  <a:gd name="T46" fmla="*/ 463 w 495"/>
                  <a:gd name="T47" fmla="*/ 155 h 581"/>
                  <a:gd name="T48" fmla="*/ 221 w 495"/>
                  <a:gd name="T49" fmla="*/ 279 h 581"/>
                  <a:gd name="T50" fmla="*/ 349 w 495"/>
                  <a:gd name="T51" fmla="*/ 257 h 581"/>
                  <a:gd name="T52" fmla="*/ 398 w 495"/>
                  <a:gd name="T53" fmla="*/ 210 h 581"/>
                  <a:gd name="T54" fmla="*/ 406 w 495"/>
                  <a:gd name="T55" fmla="*/ 220 h 581"/>
                  <a:gd name="T56" fmla="*/ 411 w 495"/>
                  <a:gd name="T57" fmla="*/ 451 h 581"/>
                  <a:gd name="T58" fmla="*/ 406 w 495"/>
                  <a:gd name="T59" fmla="*/ 321 h 581"/>
                  <a:gd name="T60" fmla="*/ 468 w 495"/>
                  <a:gd name="T61" fmla="*/ 184 h 581"/>
                  <a:gd name="T62" fmla="*/ 460 w 495"/>
                  <a:gd name="T63" fmla="*/ 233 h 581"/>
                  <a:gd name="T64" fmla="*/ 384 w 495"/>
                  <a:gd name="T65" fmla="*/ 222 h 581"/>
                  <a:gd name="T66" fmla="*/ 420 w 495"/>
                  <a:gd name="T67" fmla="*/ 188 h 581"/>
                  <a:gd name="T68" fmla="*/ 364 w 495"/>
                  <a:gd name="T69" fmla="*/ 225 h 581"/>
                  <a:gd name="T70" fmla="*/ 360 w 495"/>
                  <a:gd name="T71" fmla="*/ 188 h 581"/>
                  <a:gd name="T72" fmla="*/ 386 w 495"/>
                  <a:gd name="T73" fmla="*/ 356 h 581"/>
                  <a:gd name="T74" fmla="*/ 220 w 495"/>
                  <a:gd name="T75" fmla="*/ 351 h 581"/>
                  <a:gd name="T76" fmla="*/ 235 w 495"/>
                  <a:gd name="T77" fmla="*/ 315 h 581"/>
                  <a:gd name="T78" fmla="*/ 206 w 495"/>
                  <a:gd name="T79" fmla="*/ 172 h 581"/>
                  <a:gd name="T80" fmla="*/ 238 w 495"/>
                  <a:gd name="T81" fmla="*/ 167 h 581"/>
                  <a:gd name="T82" fmla="*/ 251 w 495"/>
                  <a:gd name="T83" fmla="*/ 158 h 581"/>
                  <a:gd name="T84" fmla="*/ 269 w 495"/>
                  <a:gd name="T85" fmla="*/ 131 h 581"/>
                  <a:gd name="T86" fmla="*/ 278 w 495"/>
                  <a:gd name="T87" fmla="*/ 100 h 581"/>
                  <a:gd name="T88" fmla="*/ 393 w 495"/>
                  <a:gd name="T89" fmla="*/ 130 h 581"/>
                  <a:gd name="T90" fmla="*/ 438 w 495"/>
                  <a:gd name="T91" fmla="*/ 100 h 581"/>
                  <a:gd name="T92" fmla="*/ 438 w 495"/>
                  <a:gd name="T93" fmla="*/ 154 h 581"/>
                  <a:gd name="T94" fmla="*/ 456 w 495"/>
                  <a:gd name="T95" fmla="*/ 159 h 581"/>
                  <a:gd name="T96" fmla="*/ 474 w 495"/>
                  <a:gd name="T97" fmla="*/ 100 h 581"/>
                  <a:gd name="T98" fmla="*/ 455 w 495"/>
                  <a:gd name="T99" fmla="*/ 80 h 581"/>
                  <a:gd name="T100" fmla="*/ 343 w 495"/>
                  <a:gd name="T101" fmla="*/ 34 h 581"/>
                  <a:gd name="T102" fmla="*/ 206 w 495"/>
                  <a:gd name="T103" fmla="*/ 0 h 581"/>
                  <a:gd name="T104" fmla="*/ 173 w 495"/>
                  <a:gd name="T105" fmla="*/ 7 h 581"/>
                  <a:gd name="T106" fmla="*/ 143 w 495"/>
                  <a:gd name="T107" fmla="*/ 23 h 581"/>
                  <a:gd name="T108" fmla="*/ 121 w 495"/>
                  <a:gd name="T109" fmla="*/ 51 h 581"/>
                  <a:gd name="T110" fmla="*/ 148 w 495"/>
                  <a:gd name="T111" fmla="*/ 83 h 581"/>
                  <a:gd name="T112" fmla="*/ 59 w 495"/>
                  <a:gd name="T113" fmla="*/ 98 h 581"/>
                  <a:gd name="T114" fmla="*/ 108 w 495"/>
                  <a:gd name="T115" fmla="*/ 286 h 581"/>
                  <a:gd name="T116" fmla="*/ 152 w 495"/>
                  <a:gd name="T117" fmla="*/ 307 h 581"/>
                  <a:gd name="T118" fmla="*/ 102 w 495"/>
                  <a:gd name="T119" fmla="*/ 418 h 581"/>
                  <a:gd name="T120" fmla="*/ 495 w 495"/>
                  <a:gd name="T121" fmla="*/ 512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5" h="581">
                    <a:moveTo>
                      <a:pt x="369" y="368"/>
                    </a:moveTo>
                    <a:cubicBezTo>
                      <a:pt x="334" y="361"/>
                      <a:pt x="334" y="361"/>
                      <a:pt x="334" y="361"/>
                    </a:cubicBezTo>
                    <a:cubicBezTo>
                      <a:pt x="289" y="371"/>
                      <a:pt x="289" y="371"/>
                      <a:pt x="289" y="371"/>
                    </a:cubicBezTo>
                    <a:cubicBezTo>
                      <a:pt x="298" y="361"/>
                      <a:pt x="298" y="361"/>
                      <a:pt x="298" y="361"/>
                    </a:cubicBezTo>
                    <a:cubicBezTo>
                      <a:pt x="337" y="349"/>
                      <a:pt x="337" y="349"/>
                      <a:pt x="337" y="349"/>
                    </a:cubicBezTo>
                    <a:cubicBezTo>
                      <a:pt x="376" y="362"/>
                      <a:pt x="376" y="362"/>
                      <a:pt x="376" y="362"/>
                    </a:cubicBezTo>
                    <a:lnTo>
                      <a:pt x="369" y="368"/>
                    </a:lnTo>
                    <a:close/>
                    <a:moveTo>
                      <a:pt x="342" y="490"/>
                    </a:moveTo>
                    <a:cubicBezTo>
                      <a:pt x="337" y="470"/>
                      <a:pt x="337" y="470"/>
                      <a:pt x="337" y="470"/>
                    </a:cubicBezTo>
                    <a:cubicBezTo>
                      <a:pt x="349" y="422"/>
                      <a:pt x="349" y="422"/>
                      <a:pt x="349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64" y="420"/>
                      <a:pt x="364" y="420"/>
                      <a:pt x="364" y="420"/>
                    </a:cubicBezTo>
                    <a:cubicBezTo>
                      <a:pt x="375" y="493"/>
                      <a:pt x="375" y="493"/>
                      <a:pt x="375" y="493"/>
                    </a:cubicBezTo>
                    <a:cubicBezTo>
                      <a:pt x="364" y="492"/>
                      <a:pt x="353" y="491"/>
                      <a:pt x="342" y="490"/>
                    </a:cubicBezTo>
                    <a:close/>
                    <a:moveTo>
                      <a:pt x="266" y="393"/>
                    </a:moveTo>
                    <a:cubicBezTo>
                      <a:pt x="299" y="401"/>
                      <a:pt x="299" y="401"/>
                      <a:pt x="299" y="401"/>
                    </a:cubicBezTo>
                    <a:cubicBezTo>
                      <a:pt x="344" y="384"/>
                      <a:pt x="344" y="384"/>
                      <a:pt x="344" y="384"/>
                    </a:cubicBezTo>
                    <a:cubicBezTo>
                      <a:pt x="369" y="396"/>
                      <a:pt x="369" y="396"/>
                      <a:pt x="369" y="396"/>
                    </a:cubicBezTo>
                    <a:cubicBezTo>
                      <a:pt x="344" y="392"/>
                      <a:pt x="344" y="392"/>
                      <a:pt x="344" y="392"/>
                    </a:cubicBezTo>
                    <a:cubicBezTo>
                      <a:pt x="298" y="409"/>
                      <a:pt x="298" y="409"/>
                      <a:pt x="298" y="409"/>
                    </a:cubicBezTo>
                    <a:lnTo>
                      <a:pt x="266" y="393"/>
                    </a:lnTo>
                    <a:close/>
                    <a:moveTo>
                      <a:pt x="171" y="472"/>
                    </a:moveTo>
                    <a:cubicBezTo>
                      <a:pt x="155" y="426"/>
                      <a:pt x="155" y="426"/>
                      <a:pt x="155" y="426"/>
                    </a:cubicBezTo>
                    <a:cubicBezTo>
                      <a:pt x="132" y="419"/>
                      <a:pt x="132" y="419"/>
                      <a:pt x="132" y="419"/>
                    </a:cubicBezTo>
                    <a:cubicBezTo>
                      <a:pt x="170" y="407"/>
                      <a:pt x="170" y="407"/>
                      <a:pt x="170" y="407"/>
                    </a:cubicBezTo>
                    <a:cubicBezTo>
                      <a:pt x="185" y="457"/>
                      <a:pt x="185" y="457"/>
                      <a:pt x="185" y="457"/>
                    </a:cubicBezTo>
                    <a:cubicBezTo>
                      <a:pt x="278" y="443"/>
                      <a:pt x="278" y="443"/>
                      <a:pt x="278" y="443"/>
                    </a:cubicBezTo>
                    <a:lnTo>
                      <a:pt x="171" y="472"/>
                    </a:lnTo>
                    <a:close/>
                    <a:moveTo>
                      <a:pt x="154" y="326"/>
                    </a:moveTo>
                    <a:cubicBezTo>
                      <a:pt x="158" y="326"/>
                      <a:pt x="158" y="326"/>
                      <a:pt x="158" y="326"/>
                    </a:cubicBezTo>
                    <a:cubicBezTo>
                      <a:pt x="158" y="351"/>
                      <a:pt x="158" y="351"/>
                      <a:pt x="158" y="351"/>
                    </a:cubicBezTo>
                    <a:cubicBezTo>
                      <a:pt x="154" y="351"/>
                      <a:pt x="154" y="351"/>
                      <a:pt x="154" y="351"/>
                    </a:cubicBezTo>
                    <a:lnTo>
                      <a:pt x="154" y="326"/>
                    </a:lnTo>
                    <a:close/>
                    <a:moveTo>
                      <a:pt x="164" y="326"/>
                    </a:moveTo>
                    <a:cubicBezTo>
                      <a:pt x="187" y="326"/>
                      <a:pt x="187" y="326"/>
                      <a:pt x="187" y="326"/>
                    </a:cubicBezTo>
                    <a:cubicBezTo>
                      <a:pt x="187" y="351"/>
                      <a:pt x="187" y="351"/>
                      <a:pt x="187" y="351"/>
                    </a:cubicBezTo>
                    <a:cubicBezTo>
                      <a:pt x="164" y="351"/>
                      <a:pt x="164" y="351"/>
                      <a:pt x="164" y="351"/>
                    </a:cubicBezTo>
                    <a:lnTo>
                      <a:pt x="164" y="326"/>
                    </a:lnTo>
                    <a:close/>
                    <a:moveTo>
                      <a:pt x="108" y="266"/>
                    </a:moveTo>
                    <a:cubicBezTo>
                      <a:pt x="108" y="266"/>
                      <a:pt x="108" y="266"/>
                      <a:pt x="108" y="266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78" y="100"/>
                      <a:pt x="78" y="100"/>
                      <a:pt x="78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48" y="98"/>
                      <a:pt x="148" y="98"/>
                      <a:pt x="148" y="98"/>
                    </a:cubicBezTo>
                    <a:cubicBezTo>
                      <a:pt x="149" y="99"/>
                      <a:pt x="149" y="100"/>
                      <a:pt x="149" y="101"/>
                    </a:cubicBezTo>
                    <a:cubicBezTo>
                      <a:pt x="117" y="114"/>
                      <a:pt x="117" y="114"/>
                      <a:pt x="117" y="114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2" y="114"/>
                      <a:pt x="112" y="114"/>
                      <a:pt x="112" y="114"/>
                    </a:cubicBezTo>
                    <a:cubicBezTo>
                      <a:pt x="120" y="132"/>
                      <a:pt x="120" y="132"/>
                      <a:pt x="120" y="132"/>
                    </a:cubicBezTo>
                    <a:cubicBezTo>
                      <a:pt x="124" y="131"/>
                      <a:pt x="124" y="131"/>
                      <a:pt x="124" y="131"/>
                    </a:cubicBezTo>
                    <a:cubicBezTo>
                      <a:pt x="123" y="128"/>
                      <a:pt x="123" y="128"/>
                      <a:pt x="123" y="128"/>
                    </a:cubicBezTo>
                    <a:cubicBezTo>
                      <a:pt x="155" y="115"/>
                      <a:pt x="155" y="115"/>
                      <a:pt x="155" y="115"/>
                    </a:cubicBezTo>
                    <a:cubicBezTo>
                      <a:pt x="155" y="116"/>
                      <a:pt x="156" y="118"/>
                      <a:pt x="157" y="119"/>
                    </a:cubicBezTo>
                    <a:cubicBezTo>
                      <a:pt x="133" y="143"/>
                      <a:pt x="133" y="143"/>
                      <a:pt x="133" y="143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28" y="144"/>
                      <a:pt x="128" y="144"/>
                      <a:pt x="128" y="144"/>
                    </a:cubicBezTo>
                    <a:cubicBezTo>
                      <a:pt x="142" y="158"/>
                      <a:pt x="142" y="158"/>
                      <a:pt x="142" y="158"/>
                    </a:cubicBezTo>
                    <a:cubicBezTo>
                      <a:pt x="146" y="155"/>
                      <a:pt x="146" y="155"/>
                      <a:pt x="146" y="155"/>
                    </a:cubicBezTo>
                    <a:cubicBezTo>
                      <a:pt x="144" y="153"/>
                      <a:pt x="144" y="153"/>
                      <a:pt x="144" y="153"/>
                    </a:cubicBezTo>
                    <a:cubicBezTo>
                      <a:pt x="167" y="129"/>
                      <a:pt x="167" y="129"/>
                      <a:pt x="167" y="129"/>
                    </a:cubicBezTo>
                    <a:cubicBezTo>
                      <a:pt x="169" y="130"/>
                      <a:pt x="170" y="131"/>
                      <a:pt x="171" y="131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4" y="166"/>
                      <a:pt x="154" y="166"/>
                      <a:pt x="154" y="166"/>
                    </a:cubicBezTo>
                    <a:cubicBezTo>
                      <a:pt x="173" y="173"/>
                      <a:pt x="173" y="173"/>
                      <a:pt x="173" y="173"/>
                    </a:cubicBezTo>
                    <a:cubicBezTo>
                      <a:pt x="174" y="169"/>
                      <a:pt x="174" y="169"/>
                      <a:pt x="174" y="169"/>
                    </a:cubicBezTo>
                    <a:cubicBezTo>
                      <a:pt x="172" y="169"/>
                      <a:pt x="172" y="169"/>
                      <a:pt x="172" y="169"/>
                    </a:cubicBezTo>
                    <a:cubicBezTo>
                      <a:pt x="185" y="137"/>
                      <a:pt x="185" y="137"/>
                      <a:pt x="185" y="137"/>
                    </a:cubicBezTo>
                    <a:cubicBezTo>
                      <a:pt x="186" y="138"/>
                      <a:pt x="187" y="138"/>
                      <a:pt x="189" y="138"/>
                    </a:cubicBezTo>
                    <a:cubicBezTo>
                      <a:pt x="189" y="172"/>
                      <a:pt x="189" y="172"/>
                      <a:pt x="189" y="172"/>
                    </a:cubicBezTo>
                    <a:cubicBezTo>
                      <a:pt x="187" y="172"/>
                      <a:pt x="187" y="172"/>
                      <a:pt x="187" y="172"/>
                    </a:cubicBezTo>
                    <a:cubicBezTo>
                      <a:pt x="187" y="266"/>
                      <a:pt x="187" y="266"/>
                      <a:pt x="187" y="266"/>
                    </a:cubicBezTo>
                    <a:lnTo>
                      <a:pt x="108" y="266"/>
                    </a:lnTo>
                    <a:close/>
                    <a:moveTo>
                      <a:pt x="73" y="266"/>
                    </a:moveTo>
                    <a:cubicBezTo>
                      <a:pt x="67" y="266"/>
                      <a:pt x="67" y="266"/>
                      <a:pt x="67" y="266"/>
                    </a:cubicBezTo>
                    <a:cubicBezTo>
                      <a:pt x="67" y="100"/>
                      <a:pt x="67" y="100"/>
                      <a:pt x="67" y="100"/>
                    </a:cubicBezTo>
                    <a:cubicBezTo>
                      <a:pt x="73" y="100"/>
                      <a:pt x="73" y="100"/>
                      <a:pt x="73" y="100"/>
                    </a:cubicBezTo>
                    <a:lnTo>
                      <a:pt x="73" y="266"/>
                    </a:lnTo>
                    <a:close/>
                    <a:moveTo>
                      <a:pt x="152" y="111"/>
                    </a:moveTo>
                    <a:cubicBezTo>
                      <a:pt x="153" y="112"/>
                      <a:pt x="153" y="112"/>
                      <a:pt x="153" y="113"/>
                    </a:cubicBezTo>
                    <a:cubicBezTo>
                      <a:pt x="124" y="125"/>
                      <a:pt x="124" y="125"/>
                      <a:pt x="124" y="125"/>
                    </a:cubicBezTo>
                    <a:cubicBezTo>
                      <a:pt x="123" y="123"/>
                      <a:pt x="123" y="123"/>
                      <a:pt x="123" y="123"/>
                    </a:cubicBezTo>
                    <a:lnTo>
                      <a:pt x="152" y="111"/>
                    </a:lnTo>
                    <a:close/>
                    <a:moveTo>
                      <a:pt x="122" y="57"/>
                    </a:moveTo>
                    <a:cubicBezTo>
                      <a:pt x="122" y="55"/>
                      <a:pt x="122" y="55"/>
                      <a:pt x="122" y="55"/>
                    </a:cubicBezTo>
                    <a:cubicBezTo>
                      <a:pt x="155" y="69"/>
                      <a:pt x="155" y="69"/>
                      <a:pt x="155" y="69"/>
                    </a:cubicBezTo>
                    <a:cubicBezTo>
                      <a:pt x="154" y="71"/>
                      <a:pt x="154" y="71"/>
                      <a:pt x="154" y="71"/>
                    </a:cubicBezTo>
                    <a:lnTo>
                      <a:pt x="122" y="57"/>
                    </a:lnTo>
                    <a:close/>
                    <a:moveTo>
                      <a:pt x="165" y="124"/>
                    </a:moveTo>
                    <a:cubicBezTo>
                      <a:pt x="166" y="125"/>
                      <a:pt x="166" y="125"/>
                      <a:pt x="167" y="126"/>
                    </a:cubicBezTo>
                    <a:cubicBezTo>
                      <a:pt x="142" y="149"/>
                      <a:pt x="142" y="149"/>
                      <a:pt x="142" y="149"/>
                    </a:cubicBezTo>
                    <a:cubicBezTo>
                      <a:pt x="141" y="148"/>
                      <a:pt x="141" y="148"/>
                      <a:pt x="141" y="148"/>
                    </a:cubicBezTo>
                    <a:lnTo>
                      <a:pt x="165" y="124"/>
                    </a:lnTo>
                    <a:close/>
                    <a:moveTo>
                      <a:pt x="139" y="29"/>
                    </a:moveTo>
                    <a:cubicBezTo>
                      <a:pt x="143" y="30"/>
                      <a:pt x="143" y="30"/>
                      <a:pt x="143" y="30"/>
                    </a:cubicBezTo>
                    <a:cubicBezTo>
                      <a:pt x="168" y="54"/>
                      <a:pt x="168" y="54"/>
                      <a:pt x="168" y="54"/>
                    </a:cubicBezTo>
                    <a:cubicBezTo>
                      <a:pt x="165" y="57"/>
                      <a:pt x="165" y="57"/>
                      <a:pt x="165" y="57"/>
                    </a:cubicBezTo>
                    <a:lnTo>
                      <a:pt x="139" y="29"/>
                    </a:lnTo>
                    <a:close/>
                    <a:moveTo>
                      <a:pt x="180" y="133"/>
                    </a:moveTo>
                    <a:cubicBezTo>
                      <a:pt x="181" y="134"/>
                      <a:pt x="182" y="134"/>
                      <a:pt x="183" y="134"/>
                    </a:cubicBezTo>
                    <a:cubicBezTo>
                      <a:pt x="169" y="166"/>
                      <a:pt x="169" y="166"/>
                      <a:pt x="169" y="166"/>
                    </a:cubicBezTo>
                    <a:cubicBezTo>
                      <a:pt x="167" y="166"/>
                      <a:pt x="167" y="166"/>
                      <a:pt x="167" y="166"/>
                    </a:cubicBezTo>
                    <a:lnTo>
                      <a:pt x="180" y="133"/>
                    </a:lnTo>
                    <a:close/>
                    <a:moveTo>
                      <a:pt x="166" y="11"/>
                    </a:moveTo>
                    <a:cubicBezTo>
                      <a:pt x="170" y="18"/>
                      <a:pt x="170" y="18"/>
                      <a:pt x="170" y="18"/>
                    </a:cubicBezTo>
                    <a:cubicBezTo>
                      <a:pt x="184" y="46"/>
                      <a:pt x="184" y="46"/>
                      <a:pt x="184" y="46"/>
                    </a:cubicBezTo>
                    <a:cubicBezTo>
                      <a:pt x="183" y="46"/>
                      <a:pt x="182" y="47"/>
                      <a:pt x="181" y="47"/>
                    </a:cubicBezTo>
                    <a:lnTo>
                      <a:pt x="166" y="11"/>
                    </a:lnTo>
                    <a:close/>
                    <a:moveTo>
                      <a:pt x="196" y="324"/>
                    </a:moveTo>
                    <a:cubicBezTo>
                      <a:pt x="196" y="324"/>
                      <a:pt x="196" y="324"/>
                      <a:pt x="196" y="324"/>
                    </a:cubicBezTo>
                    <a:cubicBezTo>
                      <a:pt x="201" y="328"/>
                      <a:pt x="201" y="328"/>
                      <a:pt x="201" y="328"/>
                    </a:cubicBezTo>
                    <a:cubicBezTo>
                      <a:pt x="201" y="351"/>
                      <a:pt x="201" y="351"/>
                      <a:pt x="201" y="351"/>
                    </a:cubicBezTo>
                    <a:cubicBezTo>
                      <a:pt x="196" y="351"/>
                      <a:pt x="196" y="351"/>
                      <a:pt x="196" y="351"/>
                    </a:cubicBezTo>
                    <a:lnTo>
                      <a:pt x="196" y="324"/>
                    </a:lnTo>
                    <a:close/>
                    <a:moveTo>
                      <a:pt x="196" y="283"/>
                    </a:moveTo>
                    <a:cubicBezTo>
                      <a:pt x="196" y="283"/>
                      <a:pt x="196" y="283"/>
                      <a:pt x="196" y="283"/>
                    </a:cubicBezTo>
                    <a:cubicBezTo>
                      <a:pt x="201" y="287"/>
                      <a:pt x="201" y="287"/>
                      <a:pt x="201" y="287"/>
                    </a:cubicBezTo>
                    <a:cubicBezTo>
                      <a:pt x="201" y="307"/>
                      <a:pt x="201" y="307"/>
                      <a:pt x="201" y="307"/>
                    </a:cubicBezTo>
                    <a:cubicBezTo>
                      <a:pt x="196" y="307"/>
                      <a:pt x="196" y="307"/>
                      <a:pt x="196" y="307"/>
                    </a:cubicBezTo>
                    <a:lnTo>
                      <a:pt x="196" y="283"/>
                    </a:lnTo>
                    <a:close/>
                    <a:moveTo>
                      <a:pt x="196" y="172"/>
                    </a:moveTo>
                    <a:cubicBezTo>
                      <a:pt x="198" y="172"/>
                      <a:pt x="198" y="172"/>
                      <a:pt x="198" y="172"/>
                    </a:cubicBezTo>
                    <a:cubicBezTo>
                      <a:pt x="198" y="136"/>
                      <a:pt x="198" y="136"/>
                      <a:pt x="198" y="136"/>
                    </a:cubicBezTo>
                    <a:cubicBezTo>
                      <a:pt x="199" y="136"/>
                      <a:pt x="200" y="136"/>
                      <a:pt x="201" y="136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267"/>
                      <a:pt x="201" y="267"/>
                      <a:pt x="201" y="267"/>
                    </a:cubicBezTo>
                    <a:cubicBezTo>
                      <a:pt x="196" y="267"/>
                      <a:pt x="196" y="267"/>
                      <a:pt x="196" y="267"/>
                    </a:cubicBezTo>
                    <a:lnTo>
                      <a:pt x="196" y="172"/>
                    </a:lnTo>
                    <a:close/>
                    <a:moveTo>
                      <a:pt x="199" y="5"/>
                    </a:moveTo>
                    <a:cubicBezTo>
                      <a:pt x="201" y="5"/>
                      <a:pt x="201" y="5"/>
                      <a:pt x="201" y="5"/>
                    </a:cubicBezTo>
                    <a:cubicBezTo>
                      <a:pt x="201" y="45"/>
                      <a:pt x="201" y="45"/>
                      <a:pt x="201" y="45"/>
                    </a:cubicBezTo>
                    <a:cubicBezTo>
                      <a:pt x="200" y="45"/>
                      <a:pt x="199" y="45"/>
                      <a:pt x="199" y="45"/>
                    </a:cubicBezTo>
                    <a:lnTo>
                      <a:pt x="199" y="5"/>
                    </a:lnTo>
                    <a:close/>
                    <a:moveTo>
                      <a:pt x="211" y="61"/>
                    </a:moveTo>
                    <a:cubicBezTo>
                      <a:pt x="217" y="61"/>
                      <a:pt x="221" y="66"/>
                      <a:pt x="221" y="72"/>
                    </a:cubicBezTo>
                    <a:cubicBezTo>
                      <a:pt x="221" y="77"/>
                      <a:pt x="217" y="82"/>
                      <a:pt x="211" y="82"/>
                    </a:cubicBezTo>
                    <a:cubicBezTo>
                      <a:pt x="206" y="82"/>
                      <a:pt x="201" y="77"/>
                      <a:pt x="201" y="72"/>
                    </a:cubicBezTo>
                    <a:cubicBezTo>
                      <a:pt x="201" y="66"/>
                      <a:pt x="206" y="61"/>
                      <a:pt x="211" y="61"/>
                    </a:cubicBezTo>
                    <a:close/>
                    <a:moveTo>
                      <a:pt x="231" y="164"/>
                    </a:moveTo>
                    <a:cubicBezTo>
                      <a:pt x="229" y="164"/>
                      <a:pt x="229" y="164"/>
                      <a:pt x="229" y="164"/>
                    </a:cubicBezTo>
                    <a:cubicBezTo>
                      <a:pt x="216" y="132"/>
                      <a:pt x="216" y="132"/>
                      <a:pt x="216" y="132"/>
                    </a:cubicBezTo>
                    <a:cubicBezTo>
                      <a:pt x="219" y="130"/>
                      <a:pt x="219" y="130"/>
                      <a:pt x="219" y="130"/>
                    </a:cubicBezTo>
                    <a:lnTo>
                      <a:pt x="231" y="164"/>
                    </a:lnTo>
                    <a:close/>
                    <a:moveTo>
                      <a:pt x="232" y="119"/>
                    </a:moveTo>
                    <a:cubicBezTo>
                      <a:pt x="257" y="144"/>
                      <a:pt x="257" y="144"/>
                      <a:pt x="257" y="144"/>
                    </a:cubicBezTo>
                    <a:cubicBezTo>
                      <a:pt x="255" y="145"/>
                      <a:pt x="255" y="145"/>
                      <a:pt x="255" y="145"/>
                    </a:cubicBezTo>
                    <a:cubicBezTo>
                      <a:pt x="231" y="121"/>
                      <a:pt x="231" y="121"/>
                      <a:pt x="231" y="121"/>
                    </a:cubicBezTo>
                    <a:cubicBezTo>
                      <a:pt x="231" y="120"/>
                      <a:pt x="232" y="119"/>
                      <a:pt x="232" y="119"/>
                    </a:cubicBezTo>
                    <a:close/>
                    <a:moveTo>
                      <a:pt x="240" y="103"/>
                    </a:moveTo>
                    <a:cubicBezTo>
                      <a:pt x="272" y="116"/>
                      <a:pt x="272" y="116"/>
                      <a:pt x="272" y="116"/>
                    </a:cubicBezTo>
                    <a:cubicBezTo>
                      <a:pt x="271" y="118"/>
                      <a:pt x="271" y="118"/>
                      <a:pt x="271" y="118"/>
                    </a:cubicBezTo>
                    <a:cubicBezTo>
                      <a:pt x="240" y="105"/>
                      <a:pt x="240" y="105"/>
                      <a:pt x="240" y="105"/>
                    </a:cubicBezTo>
                    <a:cubicBezTo>
                      <a:pt x="240" y="104"/>
                      <a:pt x="240" y="103"/>
                      <a:pt x="240" y="103"/>
                    </a:cubicBezTo>
                    <a:close/>
                    <a:moveTo>
                      <a:pt x="278" y="84"/>
                    </a:moveTo>
                    <a:cubicBezTo>
                      <a:pt x="374" y="84"/>
                      <a:pt x="374" y="84"/>
                      <a:pt x="374" y="84"/>
                    </a:cubicBezTo>
                    <a:cubicBezTo>
                      <a:pt x="374" y="88"/>
                      <a:pt x="374" y="88"/>
                      <a:pt x="374" y="88"/>
                    </a:cubicBezTo>
                    <a:cubicBezTo>
                      <a:pt x="278" y="88"/>
                      <a:pt x="278" y="88"/>
                      <a:pt x="278" y="88"/>
                    </a:cubicBezTo>
                    <a:lnTo>
                      <a:pt x="278" y="84"/>
                    </a:lnTo>
                    <a:close/>
                    <a:moveTo>
                      <a:pt x="359" y="56"/>
                    </a:moveTo>
                    <a:cubicBezTo>
                      <a:pt x="361" y="80"/>
                      <a:pt x="361" y="80"/>
                      <a:pt x="361" y="80"/>
                    </a:cubicBezTo>
                    <a:cubicBezTo>
                      <a:pt x="359" y="80"/>
                      <a:pt x="359" y="80"/>
                      <a:pt x="359" y="80"/>
                    </a:cubicBezTo>
                    <a:cubicBezTo>
                      <a:pt x="357" y="54"/>
                      <a:pt x="357" y="54"/>
                      <a:pt x="357" y="54"/>
                    </a:cubicBezTo>
                    <a:lnTo>
                      <a:pt x="359" y="56"/>
                    </a:lnTo>
                    <a:close/>
                    <a:moveTo>
                      <a:pt x="370" y="68"/>
                    </a:moveTo>
                    <a:cubicBezTo>
                      <a:pt x="397" y="84"/>
                      <a:pt x="397" y="84"/>
                      <a:pt x="397" y="84"/>
                    </a:cubicBezTo>
                    <a:cubicBezTo>
                      <a:pt x="397" y="85"/>
                      <a:pt x="397" y="85"/>
                      <a:pt x="397" y="85"/>
                    </a:cubicBezTo>
                    <a:cubicBezTo>
                      <a:pt x="370" y="72"/>
                      <a:pt x="370" y="72"/>
                      <a:pt x="370" y="72"/>
                    </a:cubicBezTo>
                    <a:lnTo>
                      <a:pt x="370" y="68"/>
                    </a:lnTo>
                    <a:close/>
                    <a:moveTo>
                      <a:pt x="411" y="89"/>
                    </a:moveTo>
                    <a:cubicBezTo>
                      <a:pt x="411" y="93"/>
                      <a:pt x="411" y="93"/>
                      <a:pt x="411" y="93"/>
                    </a:cubicBezTo>
                    <a:cubicBezTo>
                      <a:pt x="381" y="99"/>
                      <a:pt x="381" y="99"/>
                      <a:pt x="381" y="99"/>
                    </a:cubicBezTo>
                    <a:cubicBezTo>
                      <a:pt x="377" y="97"/>
                      <a:pt x="377" y="97"/>
                      <a:pt x="377" y="97"/>
                    </a:cubicBezTo>
                    <a:lnTo>
                      <a:pt x="411" y="89"/>
                    </a:lnTo>
                    <a:close/>
                    <a:moveTo>
                      <a:pt x="430" y="95"/>
                    </a:moveTo>
                    <a:cubicBezTo>
                      <a:pt x="402" y="131"/>
                      <a:pt x="402" y="131"/>
                      <a:pt x="402" y="131"/>
                    </a:cubicBezTo>
                    <a:cubicBezTo>
                      <a:pt x="399" y="127"/>
                      <a:pt x="399" y="127"/>
                      <a:pt x="399" y="127"/>
                    </a:cubicBezTo>
                    <a:cubicBezTo>
                      <a:pt x="427" y="91"/>
                      <a:pt x="427" y="91"/>
                      <a:pt x="427" y="91"/>
                    </a:cubicBezTo>
                    <a:lnTo>
                      <a:pt x="430" y="95"/>
                    </a:lnTo>
                    <a:close/>
                    <a:moveTo>
                      <a:pt x="446" y="98"/>
                    </a:moveTo>
                    <a:cubicBezTo>
                      <a:pt x="431" y="144"/>
                      <a:pt x="431" y="144"/>
                      <a:pt x="431" y="144"/>
                    </a:cubicBezTo>
                    <a:cubicBezTo>
                      <a:pt x="429" y="143"/>
                      <a:pt x="429" y="143"/>
                      <a:pt x="429" y="143"/>
                    </a:cubicBezTo>
                    <a:cubicBezTo>
                      <a:pt x="444" y="96"/>
                      <a:pt x="444" y="96"/>
                      <a:pt x="444" y="96"/>
                    </a:cubicBezTo>
                    <a:lnTo>
                      <a:pt x="446" y="98"/>
                    </a:lnTo>
                    <a:close/>
                    <a:moveTo>
                      <a:pt x="460" y="96"/>
                    </a:moveTo>
                    <a:cubicBezTo>
                      <a:pt x="463" y="96"/>
                      <a:pt x="463" y="96"/>
                      <a:pt x="463" y="96"/>
                    </a:cubicBezTo>
                    <a:cubicBezTo>
                      <a:pt x="463" y="155"/>
                      <a:pt x="463" y="155"/>
                      <a:pt x="463" y="155"/>
                    </a:cubicBezTo>
                    <a:cubicBezTo>
                      <a:pt x="460" y="155"/>
                      <a:pt x="460" y="155"/>
                      <a:pt x="460" y="155"/>
                    </a:cubicBezTo>
                    <a:lnTo>
                      <a:pt x="460" y="96"/>
                    </a:lnTo>
                    <a:close/>
                    <a:moveTo>
                      <a:pt x="206" y="286"/>
                    </a:moveTo>
                    <a:cubicBezTo>
                      <a:pt x="216" y="286"/>
                      <a:pt x="216" y="286"/>
                      <a:pt x="216" y="286"/>
                    </a:cubicBezTo>
                    <a:cubicBezTo>
                      <a:pt x="216" y="307"/>
                      <a:pt x="216" y="307"/>
                      <a:pt x="216" y="307"/>
                    </a:cubicBezTo>
                    <a:cubicBezTo>
                      <a:pt x="206" y="307"/>
                      <a:pt x="206" y="307"/>
                      <a:pt x="206" y="307"/>
                    </a:cubicBezTo>
                    <a:lnTo>
                      <a:pt x="206" y="286"/>
                    </a:lnTo>
                    <a:close/>
                    <a:moveTo>
                      <a:pt x="221" y="279"/>
                    </a:moveTo>
                    <a:cubicBezTo>
                      <a:pt x="226" y="276"/>
                      <a:pt x="226" y="276"/>
                      <a:pt x="226" y="276"/>
                    </a:cubicBezTo>
                    <a:cubicBezTo>
                      <a:pt x="226" y="312"/>
                      <a:pt x="226" y="312"/>
                      <a:pt x="226" y="312"/>
                    </a:cubicBezTo>
                    <a:cubicBezTo>
                      <a:pt x="221" y="309"/>
                      <a:pt x="221" y="309"/>
                      <a:pt x="221" y="309"/>
                    </a:cubicBezTo>
                    <a:lnTo>
                      <a:pt x="221" y="279"/>
                    </a:lnTo>
                    <a:close/>
                    <a:moveTo>
                      <a:pt x="345" y="260"/>
                    </a:moveTo>
                    <a:cubicBezTo>
                      <a:pt x="345" y="236"/>
                      <a:pt x="345" y="236"/>
                      <a:pt x="345" y="236"/>
                    </a:cubicBezTo>
                    <a:cubicBezTo>
                      <a:pt x="348" y="236"/>
                      <a:pt x="348" y="236"/>
                      <a:pt x="348" y="236"/>
                    </a:cubicBezTo>
                    <a:cubicBezTo>
                      <a:pt x="349" y="257"/>
                      <a:pt x="349" y="257"/>
                      <a:pt x="349" y="257"/>
                    </a:cubicBezTo>
                    <a:cubicBezTo>
                      <a:pt x="364" y="285"/>
                      <a:pt x="364" y="285"/>
                      <a:pt x="364" y="285"/>
                    </a:cubicBezTo>
                    <a:lnTo>
                      <a:pt x="345" y="260"/>
                    </a:lnTo>
                    <a:close/>
                    <a:moveTo>
                      <a:pt x="397" y="192"/>
                    </a:moveTo>
                    <a:cubicBezTo>
                      <a:pt x="397" y="182"/>
                      <a:pt x="397" y="182"/>
                      <a:pt x="397" y="182"/>
                    </a:cubicBezTo>
                    <a:cubicBezTo>
                      <a:pt x="400" y="182"/>
                      <a:pt x="400" y="182"/>
                      <a:pt x="400" y="182"/>
                    </a:cubicBezTo>
                    <a:cubicBezTo>
                      <a:pt x="409" y="190"/>
                      <a:pt x="409" y="190"/>
                      <a:pt x="409" y="190"/>
                    </a:cubicBezTo>
                    <a:cubicBezTo>
                      <a:pt x="407" y="204"/>
                      <a:pt x="407" y="204"/>
                      <a:pt x="407" y="204"/>
                    </a:cubicBezTo>
                    <a:cubicBezTo>
                      <a:pt x="398" y="210"/>
                      <a:pt x="398" y="210"/>
                      <a:pt x="398" y="210"/>
                    </a:cubicBezTo>
                    <a:cubicBezTo>
                      <a:pt x="394" y="210"/>
                      <a:pt x="394" y="210"/>
                      <a:pt x="394" y="210"/>
                    </a:cubicBezTo>
                    <a:cubicBezTo>
                      <a:pt x="394" y="204"/>
                      <a:pt x="394" y="204"/>
                      <a:pt x="394" y="204"/>
                    </a:cubicBezTo>
                    <a:cubicBezTo>
                      <a:pt x="399" y="204"/>
                      <a:pt x="399" y="204"/>
                      <a:pt x="399" y="204"/>
                    </a:cubicBezTo>
                    <a:cubicBezTo>
                      <a:pt x="399" y="202"/>
                      <a:pt x="399" y="202"/>
                      <a:pt x="399" y="202"/>
                    </a:cubicBezTo>
                    <a:cubicBezTo>
                      <a:pt x="394" y="202"/>
                      <a:pt x="394" y="202"/>
                      <a:pt x="394" y="202"/>
                    </a:cubicBezTo>
                    <a:cubicBezTo>
                      <a:pt x="394" y="192"/>
                      <a:pt x="394" y="192"/>
                      <a:pt x="394" y="192"/>
                    </a:cubicBezTo>
                    <a:lnTo>
                      <a:pt x="397" y="192"/>
                    </a:lnTo>
                    <a:close/>
                    <a:moveTo>
                      <a:pt x="406" y="220"/>
                    </a:moveTo>
                    <a:cubicBezTo>
                      <a:pt x="400" y="220"/>
                      <a:pt x="400" y="220"/>
                      <a:pt x="400" y="220"/>
                    </a:cubicBezTo>
                    <a:cubicBezTo>
                      <a:pt x="400" y="212"/>
                      <a:pt x="400" y="212"/>
                      <a:pt x="400" y="212"/>
                    </a:cubicBezTo>
                    <a:cubicBezTo>
                      <a:pt x="412" y="206"/>
                      <a:pt x="412" y="206"/>
                      <a:pt x="412" y="206"/>
                    </a:cubicBezTo>
                    <a:lnTo>
                      <a:pt x="406" y="220"/>
                    </a:lnTo>
                    <a:close/>
                    <a:moveTo>
                      <a:pt x="413" y="497"/>
                    </a:moveTo>
                    <a:cubicBezTo>
                      <a:pt x="426" y="429"/>
                      <a:pt x="426" y="429"/>
                      <a:pt x="426" y="429"/>
                    </a:cubicBezTo>
                    <a:cubicBezTo>
                      <a:pt x="422" y="403"/>
                      <a:pt x="422" y="403"/>
                      <a:pt x="422" y="403"/>
                    </a:cubicBezTo>
                    <a:cubicBezTo>
                      <a:pt x="411" y="451"/>
                      <a:pt x="411" y="451"/>
                      <a:pt x="411" y="451"/>
                    </a:cubicBezTo>
                    <a:cubicBezTo>
                      <a:pt x="405" y="451"/>
                      <a:pt x="405" y="451"/>
                      <a:pt x="405" y="451"/>
                    </a:cubicBezTo>
                    <a:cubicBezTo>
                      <a:pt x="405" y="408"/>
                      <a:pt x="405" y="408"/>
                      <a:pt x="405" y="408"/>
                    </a:cubicBezTo>
                    <a:cubicBezTo>
                      <a:pt x="423" y="395"/>
                      <a:pt x="423" y="395"/>
                      <a:pt x="423" y="395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397" y="401"/>
                      <a:pt x="397" y="401"/>
                      <a:pt x="397" y="401"/>
                    </a:cubicBezTo>
                    <a:cubicBezTo>
                      <a:pt x="395" y="401"/>
                      <a:pt x="395" y="401"/>
                      <a:pt x="395" y="401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406" y="321"/>
                      <a:pt x="406" y="321"/>
                      <a:pt x="406" y="321"/>
                    </a:cubicBezTo>
                    <a:cubicBezTo>
                      <a:pt x="385" y="302"/>
                      <a:pt x="385" y="302"/>
                      <a:pt x="385" y="302"/>
                    </a:cubicBezTo>
                    <a:cubicBezTo>
                      <a:pt x="405" y="281"/>
                      <a:pt x="405" y="281"/>
                      <a:pt x="405" y="281"/>
                    </a:cubicBezTo>
                    <a:cubicBezTo>
                      <a:pt x="412" y="284"/>
                      <a:pt x="412" y="284"/>
                      <a:pt x="412" y="284"/>
                    </a:cubicBezTo>
                    <a:cubicBezTo>
                      <a:pt x="403" y="302"/>
                      <a:pt x="403" y="302"/>
                      <a:pt x="403" y="302"/>
                    </a:cubicBezTo>
                    <a:cubicBezTo>
                      <a:pt x="425" y="319"/>
                      <a:pt x="425" y="319"/>
                      <a:pt x="425" y="319"/>
                    </a:cubicBezTo>
                    <a:cubicBezTo>
                      <a:pt x="455" y="296"/>
                      <a:pt x="455" y="296"/>
                      <a:pt x="455" y="296"/>
                    </a:cubicBezTo>
                    <a:cubicBezTo>
                      <a:pt x="478" y="218"/>
                      <a:pt x="478" y="218"/>
                      <a:pt x="478" y="218"/>
                    </a:cubicBezTo>
                    <a:cubicBezTo>
                      <a:pt x="468" y="184"/>
                      <a:pt x="468" y="184"/>
                      <a:pt x="468" y="184"/>
                    </a:cubicBezTo>
                    <a:cubicBezTo>
                      <a:pt x="481" y="173"/>
                      <a:pt x="481" y="173"/>
                      <a:pt x="481" y="173"/>
                    </a:cubicBezTo>
                    <a:cubicBezTo>
                      <a:pt x="485" y="167"/>
                      <a:pt x="485" y="167"/>
                      <a:pt x="485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61" y="176"/>
                      <a:pt x="461" y="176"/>
                      <a:pt x="461" y="176"/>
                    </a:cubicBezTo>
                    <a:cubicBezTo>
                      <a:pt x="457" y="226"/>
                      <a:pt x="457" y="226"/>
                      <a:pt x="457" y="226"/>
                    </a:cubicBezTo>
                    <a:cubicBezTo>
                      <a:pt x="416" y="228"/>
                      <a:pt x="416" y="228"/>
                      <a:pt x="416" y="228"/>
                    </a:cubicBezTo>
                    <a:cubicBezTo>
                      <a:pt x="460" y="233"/>
                      <a:pt x="460" y="233"/>
                      <a:pt x="460" y="233"/>
                    </a:cubicBezTo>
                    <a:cubicBezTo>
                      <a:pt x="415" y="240"/>
                      <a:pt x="415" y="240"/>
                      <a:pt x="415" y="240"/>
                    </a:cubicBezTo>
                    <a:cubicBezTo>
                      <a:pt x="421" y="255"/>
                      <a:pt x="421" y="255"/>
                      <a:pt x="421" y="255"/>
                    </a:cubicBezTo>
                    <a:cubicBezTo>
                      <a:pt x="412" y="265"/>
                      <a:pt x="412" y="265"/>
                      <a:pt x="412" y="265"/>
                    </a:cubicBezTo>
                    <a:cubicBezTo>
                      <a:pt x="393" y="258"/>
                      <a:pt x="393" y="258"/>
                      <a:pt x="393" y="258"/>
                    </a:cubicBezTo>
                    <a:cubicBezTo>
                      <a:pt x="376" y="267"/>
                      <a:pt x="376" y="267"/>
                      <a:pt x="376" y="267"/>
                    </a:cubicBezTo>
                    <a:cubicBezTo>
                      <a:pt x="367" y="256"/>
                      <a:pt x="367" y="256"/>
                      <a:pt x="367" y="256"/>
                    </a:cubicBezTo>
                    <a:cubicBezTo>
                      <a:pt x="379" y="222"/>
                      <a:pt x="379" y="222"/>
                      <a:pt x="379" y="222"/>
                    </a:cubicBezTo>
                    <a:cubicBezTo>
                      <a:pt x="384" y="222"/>
                      <a:pt x="384" y="222"/>
                      <a:pt x="384" y="222"/>
                    </a:cubicBezTo>
                    <a:cubicBezTo>
                      <a:pt x="386" y="251"/>
                      <a:pt x="386" y="251"/>
                      <a:pt x="386" y="251"/>
                    </a:cubicBezTo>
                    <a:cubicBezTo>
                      <a:pt x="393" y="230"/>
                      <a:pt x="393" y="230"/>
                      <a:pt x="393" y="230"/>
                    </a:cubicBezTo>
                    <a:cubicBezTo>
                      <a:pt x="410" y="232"/>
                      <a:pt x="410" y="232"/>
                      <a:pt x="410" y="232"/>
                    </a:cubicBezTo>
                    <a:cubicBezTo>
                      <a:pt x="403" y="228"/>
                      <a:pt x="403" y="228"/>
                      <a:pt x="403" y="228"/>
                    </a:cubicBezTo>
                    <a:cubicBezTo>
                      <a:pt x="414" y="228"/>
                      <a:pt x="414" y="228"/>
                      <a:pt x="414" y="228"/>
                    </a:cubicBezTo>
                    <a:cubicBezTo>
                      <a:pt x="411" y="220"/>
                      <a:pt x="411" y="220"/>
                      <a:pt x="411" y="220"/>
                    </a:cubicBezTo>
                    <a:cubicBezTo>
                      <a:pt x="418" y="210"/>
                      <a:pt x="418" y="210"/>
                      <a:pt x="418" y="210"/>
                    </a:cubicBezTo>
                    <a:cubicBezTo>
                      <a:pt x="420" y="188"/>
                      <a:pt x="420" y="188"/>
                      <a:pt x="420" y="188"/>
                    </a:cubicBezTo>
                    <a:cubicBezTo>
                      <a:pt x="405" y="176"/>
                      <a:pt x="405" y="176"/>
                      <a:pt x="405" y="176"/>
                    </a:cubicBezTo>
                    <a:cubicBezTo>
                      <a:pt x="393" y="176"/>
                      <a:pt x="393" y="176"/>
                      <a:pt x="393" y="176"/>
                    </a:cubicBezTo>
                    <a:cubicBezTo>
                      <a:pt x="383" y="184"/>
                      <a:pt x="383" y="184"/>
                      <a:pt x="383" y="184"/>
                    </a:cubicBezTo>
                    <a:cubicBezTo>
                      <a:pt x="380" y="122"/>
                      <a:pt x="380" y="122"/>
                      <a:pt x="380" y="122"/>
                    </a:cubicBezTo>
                    <a:cubicBezTo>
                      <a:pt x="377" y="118"/>
                      <a:pt x="377" y="118"/>
                      <a:pt x="377" y="118"/>
                    </a:cubicBezTo>
                    <a:cubicBezTo>
                      <a:pt x="374" y="221"/>
                      <a:pt x="374" y="221"/>
                      <a:pt x="374" y="221"/>
                    </a:cubicBezTo>
                    <a:cubicBezTo>
                      <a:pt x="367" y="234"/>
                      <a:pt x="367" y="234"/>
                      <a:pt x="367" y="234"/>
                    </a:cubicBezTo>
                    <a:cubicBezTo>
                      <a:pt x="367" y="234"/>
                      <a:pt x="366" y="232"/>
                      <a:pt x="364" y="225"/>
                    </a:cubicBezTo>
                    <a:cubicBezTo>
                      <a:pt x="362" y="219"/>
                      <a:pt x="365" y="200"/>
                      <a:pt x="365" y="200"/>
                    </a:cubicBezTo>
                    <a:cubicBezTo>
                      <a:pt x="372" y="120"/>
                      <a:pt x="372" y="120"/>
                      <a:pt x="372" y="120"/>
                    </a:cubicBezTo>
                    <a:cubicBezTo>
                      <a:pt x="366" y="127"/>
                      <a:pt x="366" y="127"/>
                      <a:pt x="366" y="127"/>
                    </a:cubicBezTo>
                    <a:cubicBezTo>
                      <a:pt x="362" y="176"/>
                      <a:pt x="362" y="176"/>
                      <a:pt x="362" y="176"/>
                    </a:cubicBezTo>
                    <a:cubicBezTo>
                      <a:pt x="344" y="189"/>
                      <a:pt x="344" y="189"/>
                      <a:pt x="344" y="189"/>
                    </a:cubicBezTo>
                    <a:cubicBezTo>
                      <a:pt x="339" y="216"/>
                      <a:pt x="339" y="216"/>
                      <a:pt x="339" y="216"/>
                    </a:cubicBezTo>
                    <a:cubicBezTo>
                      <a:pt x="347" y="195"/>
                      <a:pt x="347" y="195"/>
                      <a:pt x="347" y="195"/>
                    </a:cubicBezTo>
                    <a:cubicBezTo>
                      <a:pt x="360" y="188"/>
                      <a:pt x="360" y="188"/>
                      <a:pt x="360" y="188"/>
                    </a:cubicBezTo>
                    <a:cubicBezTo>
                      <a:pt x="359" y="201"/>
                      <a:pt x="359" y="201"/>
                      <a:pt x="359" y="201"/>
                    </a:cubicBezTo>
                    <a:cubicBezTo>
                      <a:pt x="349" y="207"/>
                      <a:pt x="349" y="207"/>
                      <a:pt x="349" y="207"/>
                    </a:cubicBezTo>
                    <a:cubicBezTo>
                      <a:pt x="331" y="230"/>
                      <a:pt x="331" y="230"/>
                      <a:pt x="331" y="230"/>
                    </a:cubicBezTo>
                    <a:cubicBezTo>
                      <a:pt x="329" y="270"/>
                      <a:pt x="329" y="270"/>
                      <a:pt x="329" y="270"/>
                    </a:cubicBezTo>
                    <a:cubicBezTo>
                      <a:pt x="369" y="305"/>
                      <a:pt x="369" y="305"/>
                      <a:pt x="369" y="305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386" y="356"/>
                      <a:pt x="386" y="356"/>
                      <a:pt x="386" y="356"/>
                    </a:cubicBezTo>
                    <a:cubicBezTo>
                      <a:pt x="349" y="337"/>
                      <a:pt x="349" y="337"/>
                      <a:pt x="349" y="337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289" y="318"/>
                      <a:pt x="289" y="318"/>
                      <a:pt x="289" y="318"/>
                    </a:cubicBezTo>
                    <a:cubicBezTo>
                      <a:pt x="252" y="337"/>
                      <a:pt x="252" y="337"/>
                      <a:pt x="252" y="337"/>
                    </a:cubicBezTo>
                    <a:cubicBezTo>
                      <a:pt x="252" y="350"/>
                      <a:pt x="252" y="350"/>
                      <a:pt x="252" y="350"/>
                    </a:cubicBezTo>
                    <a:cubicBezTo>
                      <a:pt x="252" y="367"/>
                      <a:pt x="252" y="367"/>
                      <a:pt x="252" y="367"/>
                    </a:cubicBezTo>
                    <a:cubicBezTo>
                      <a:pt x="229" y="367"/>
                      <a:pt x="229" y="367"/>
                      <a:pt x="229" y="367"/>
                    </a:cubicBezTo>
                    <a:cubicBezTo>
                      <a:pt x="220" y="351"/>
                      <a:pt x="220" y="351"/>
                      <a:pt x="220" y="351"/>
                    </a:cubicBezTo>
                    <a:cubicBezTo>
                      <a:pt x="206" y="351"/>
                      <a:pt x="206" y="351"/>
                      <a:pt x="206" y="351"/>
                    </a:cubicBezTo>
                    <a:cubicBezTo>
                      <a:pt x="206" y="326"/>
                      <a:pt x="206" y="326"/>
                      <a:pt x="206" y="326"/>
                    </a:cubicBezTo>
                    <a:cubicBezTo>
                      <a:pt x="226" y="326"/>
                      <a:pt x="226" y="326"/>
                      <a:pt x="226" y="326"/>
                    </a:cubicBezTo>
                    <a:cubicBezTo>
                      <a:pt x="226" y="326"/>
                      <a:pt x="226" y="326"/>
                      <a:pt x="227" y="326"/>
                    </a:cubicBezTo>
                    <a:cubicBezTo>
                      <a:pt x="231" y="326"/>
                      <a:pt x="235" y="323"/>
                      <a:pt x="235" y="318"/>
                    </a:cubicBezTo>
                    <a:cubicBezTo>
                      <a:pt x="235" y="318"/>
                      <a:pt x="235" y="318"/>
                      <a:pt x="235" y="318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0"/>
                      <a:pt x="231" y="266"/>
                      <a:pt x="227" y="266"/>
                    </a:cubicBezTo>
                    <a:cubicBezTo>
                      <a:pt x="227" y="266"/>
                      <a:pt x="226" y="266"/>
                      <a:pt x="226" y="266"/>
                    </a:cubicBezTo>
                    <a:cubicBezTo>
                      <a:pt x="206" y="266"/>
                      <a:pt x="206" y="266"/>
                      <a:pt x="206" y="266"/>
                    </a:cubicBezTo>
                    <a:cubicBezTo>
                      <a:pt x="206" y="172"/>
                      <a:pt x="206" y="172"/>
                      <a:pt x="206" y="172"/>
                    </a:cubicBezTo>
                    <a:cubicBezTo>
                      <a:pt x="204" y="172"/>
                      <a:pt x="204" y="172"/>
                      <a:pt x="204" y="172"/>
                    </a:cubicBezTo>
                    <a:cubicBezTo>
                      <a:pt x="204" y="138"/>
                      <a:pt x="204" y="138"/>
                      <a:pt x="204" y="138"/>
                    </a:cubicBezTo>
                    <a:cubicBezTo>
                      <a:pt x="206" y="138"/>
                      <a:pt x="207" y="137"/>
                      <a:pt x="208" y="137"/>
                    </a:cubicBezTo>
                    <a:cubicBezTo>
                      <a:pt x="220" y="169"/>
                      <a:pt x="220" y="169"/>
                      <a:pt x="220" y="169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20" y="174"/>
                      <a:pt x="220" y="174"/>
                      <a:pt x="220" y="174"/>
                    </a:cubicBezTo>
                    <a:cubicBezTo>
                      <a:pt x="238" y="167"/>
                      <a:pt x="238" y="167"/>
                      <a:pt x="238" y="167"/>
                    </a:cubicBezTo>
                    <a:cubicBezTo>
                      <a:pt x="237" y="163"/>
                      <a:pt x="237" y="163"/>
                      <a:pt x="237" y="163"/>
                    </a:cubicBezTo>
                    <a:cubicBezTo>
                      <a:pt x="235" y="163"/>
                      <a:pt x="235" y="163"/>
                      <a:pt x="235" y="163"/>
                    </a:cubicBezTo>
                    <a:cubicBezTo>
                      <a:pt x="222" y="131"/>
                      <a:pt x="222" y="131"/>
                      <a:pt x="222" y="131"/>
                    </a:cubicBezTo>
                    <a:cubicBezTo>
                      <a:pt x="223" y="130"/>
                      <a:pt x="224" y="130"/>
                      <a:pt x="225" y="129"/>
                    </a:cubicBezTo>
                    <a:cubicBezTo>
                      <a:pt x="250" y="153"/>
                      <a:pt x="250" y="153"/>
                      <a:pt x="250" y="153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51" y="158"/>
                      <a:pt x="251" y="158"/>
                      <a:pt x="251" y="158"/>
                    </a:cubicBezTo>
                    <a:cubicBezTo>
                      <a:pt x="265" y="144"/>
                      <a:pt x="265" y="144"/>
                      <a:pt x="265" y="144"/>
                    </a:cubicBezTo>
                    <a:cubicBezTo>
                      <a:pt x="262" y="141"/>
                      <a:pt x="262" y="141"/>
                      <a:pt x="262" y="141"/>
                    </a:cubicBezTo>
                    <a:cubicBezTo>
                      <a:pt x="260" y="142"/>
                      <a:pt x="260" y="142"/>
                      <a:pt x="260" y="142"/>
                    </a:cubicBezTo>
                    <a:cubicBezTo>
                      <a:pt x="235" y="118"/>
                      <a:pt x="235" y="118"/>
                      <a:pt x="235" y="118"/>
                    </a:cubicBezTo>
                    <a:cubicBezTo>
                      <a:pt x="236" y="117"/>
                      <a:pt x="237" y="116"/>
                      <a:pt x="237" y="115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81" y="114"/>
                      <a:pt x="281" y="114"/>
                      <a:pt x="281" y="114"/>
                    </a:cubicBezTo>
                    <a:cubicBezTo>
                      <a:pt x="277" y="112"/>
                      <a:pt x="277" y="112"/>
                      <a:pt x="277" y="112"/>
                    </a:cubicBezTo>
                    <a:cubicBezTo>
                      <a:pt x="276" y="114"/>
                      <a:pt x="276" y="114"/>
                      <a:pt x="276" y="114"/>
                    </a:cubicBezTo>
                    <a:cubicBezTo>
                      <a:pt x="243" y="101"/>
                      <a:pt x="243" y="101"/>
                      <a:pt x="243" y="101"/>
                    </a:cubicBezTo>
                    <a:cubicBezTo>
                      <a:pt x="243" y="100"/>
                      <a:pt x="243" y="99"/>
                      <a:pt x="243" y="98"/>
                    </a:cubicBezTo>
                    <a:cubicBezTo>
                      <a:pt x="278" y="98"/>
                      <a:pt x="278" y="98"/>
                      <a:pt x="278" y="98"/>
                    </a:cubicBezTo>
                    <a:cubicBezTo>
                      <a:pt x="278" y="100"/>
                      <a:pt x="278" y="100"/>
                      <a:pt x="278" y="100"/>
                    </a:cubicBezTo>
                    <a:cubicBezTo>
                      <a:pt x="368" y="100"/>
                      <a:pt x="368" y="100"/>
                      <a:pt x="368" y="100"/>
                    </a:cubicBezTo>
                    <a:cubicBezTo>
                      <a:pt x="368" y="101"/>
                      <a:pt x="368" y="103"/>
                      <a:pt x="369" y="105"/>
                    </a:cubicBezTo>
                    <a:cubicBezTo>
                      <a:pt x="371" y="109"/>
                      <a:pt x="373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406" y="100"/>
                      <a:pt x="406" y="100"/>
                      <a:pt x="406" y="100"/>
                    </a:cubicBezTo>
                    <a:cubicBezTo>
                      <a:pt x="415" y="100"/>
                      <a:pt x="415" y="100"/>
                      <a:pt x="415" y="10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1"/>
                      <a:pt x="395" y="134"/>
                      <a:pt x="398" y="137"/>
                    </a:cubicBezTo>
                    <a:cubicBezTo>
                      <a:pt x="402" y="139"/>
                      <a:pt x="405" y="140"/>
                      <a:pt x="406" y="139"/>
                    </a:cubicBezTo>
                    <a:cubicBezTo>
                      <a:pt x="406" y="139"/>
                      <a:pt x="406" y="139"/>
                      <a:pt x="406" y="139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9"/>
                      <a:pt x="425" y="151"/>
                      <a:pt x="429" y="153"/>
                    </a:cubicBezTo>
                    <a:cubicBezTo>
                      <a:pt x="434" y="154"/>
                      <a:pt x="437" y="155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3"/>
                      <a:pt x="438" y="153"/>
                    </a:cubicBezTo>
                    <a:cubicBezTo>
                      <a:pt x="438" y="153"/>
                      <a:pt x="438" y="153"/>
                      <a:pt x="438" y="153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7" y="160"/>
                      <a:pt x="461" y="161"/>
                      <a:pt x="465" y="161"/>
                    </a:cubicBezTo>
                    <a:cubicBezTo>
                      <a:pt x="470" y="161"/>
                      <a:pt x="474" y="160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00"/>
                      <a:pt x="474" y="100"/>
                      <a:pt x="474" y="100"/>
                    </a:cubicBezTo>
                    <a:cubicBezTo>
                      <a:pt x="481" y="100"/>
                      <a:pt x="481" y="100"/>
                      <a:pt x="481" y="100"/>
                    </a:cubicBezTo>
                    <a:cubicBezTo>
                      <a:pt x="481" y="88"/>
                      <a:pt x="481" y="88"/>
                      <a:pt x="481" y="88"/>
                    </a:cubicBezTo>
                    <a:cubicBezTo>
                      <a:pt x="412" y="88"/>
                      <a:pt x="412" y="88"/>
                      <a:pt x="412" y="88"/>
                    </a:cubicBezTo>
                    <a:cubicBezTo>
                      <a:pt x="412" y="84"/>
                      <a:pt x="412" y="84"/>
                      <a:pt x="412" y="84"/>
                    </a:cubicBezTo>
                    <a:cubicBezTo>
                      <a:pt x="481" y="84"/>
                      <a:pt x="481" y="84"/>
                      <a:pt x="481" y="84"/>
                    </a:cubicBezTo>
                    <a:cubicBezTo>
                      <a:pt x="481" y="80"/>
                      <a:pt x="481" y="80"/>
                      <a:pt x="481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11" y="80"/>
                      <a:pt x="411" y="80"/>
                      <a:pt x="411" y="80"/>
                    </a:cubicBezTo>
                    <a:cubicBezTo>
                      <a:pt x="404" y="79"/>
                      <a:pt x="385" y="75"/>
                      <a:pt x="373" y="63"/>
                    </a:cubicBezTo>
                    <a:cubicBezTo>
                      <a:pt x="357" y="46"/>
                      <a:pt x="356" y="34"/>
                      <a:pt x="356" y="34"/>
                    </a:cubicBezTo>
                    <a:cubicBezTo>
                      <a:pt x="353" y="34"/>
                      <a:pt x="353" y="34"/>
                      <a:pt x="353" y="34"/>
                    </a:cubicBezTo>
                    <a:cubicBezTo>
                      <a:pt x="353" y="80"/>
                      <a:pt x="353" y="80"/>
                      <a:pt x="353" y="80"/>
                    </a:cubicBezTo>
                    <a:cubicBezTo>
                      <a:pt x="350" y="80"/>
                      <a:pt x="350" y="80"/>
                      <a:pt x="350" y="80"/>
                    </a:cubicBezTo>
                    <a:cubicBezTo>
                      <a:pt x="350" y="34"/>
                      <a:pt x="350" y="34"/>
                      <a:pt x="350" y="34"/>
                    </a:cubicBezTo>
                    <a:cubicBezTo>
                      <a:pt x="343" y="34"/>
                      <a:pt x="343" y="34"/>
                      <a:pt x="343" y="34"/>
                    </a:cubicBezTo>
                    <a:cubicBezTo>
                      <a:pt x="343" y="80"/>
                      <a:pt x="343" y="80"/>
                      <a:pt x="343" y="80"/>
                    </a:cubicBezTo>
                    <a:cubicBezTo>
                      <a:pt x="278" y="80"/>
                      <a:pt x="278" y="80"/>
                      <a:pt x="278" y="80"/>
                    </a:cubicBezTo>
                    <a:cubicBezTo>
                      <a:pt x="278" y="83"/>
                      <a:pt x="278" y="83"/>
                      <a:pt x="278" y="83"/>
                    </a:cubicBezTo>
                    <a:cubicBezTo>
                      <a:pt x="243" y="83"/>
                      <a:pt x="243" y="83"/>
                      <a:pt x="243" y="83"/>
                    </a:cubicBezTo>
                    <a:cubicBezTo>
                      <a:pt x="240" y="62"/>
                      <a:pt x="224" y="46"/>
                      <a:pt x="204" y="43"/>
                    </a:cubicBezTo>
                    <a:cubicBezTo>
                      <a:pt x="204" y="4"/>
                      <a:pt x="204" y="4"/>
                      <a:pt x="204" y="4"/>
                    </a:cubicBezTo>
                    <a:cubicBezTo>
                      <a:pt x="206" y="4"/>
                      <a:pt x="206" y="4"/>
                      <a:pt x="206" y="4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186" y="4"/>
                      <a:pt x="186" y="4"/>
                      <a:pt x="186" y="4"/>
                    </a:cubicBezTo>
                    <a:cubicBezTo>
                      <a:pt x="189" y="4"/>
                      <a:pt x="189" y="4"/>
                      <a:pt x="189" y="4"/>
                    </a:cubicBezTo>
                    <a:cubicBezTo>
                      <a:pt x="189" y="43"/>
                      <a:pt x="189" y="43"/>
                      <a:pt x="189" y="43"/>
                    </a:cubicBezTo>
                    <a:cubicBezTo>
                      <a:pt x="188" y="43"/>
                      <a:pt x="186" y="43"/>
                      <a:pt x="185" y="44"/>
                    </a:cubicBezTo>
                    <a:cubicBezTo>
                      <a:pt x="171" y="8"/>
                      <a:pt x="171" y="8"/>
                      <a:pt x="171" y="8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1" y="3"/>
                      <a:pt x="171" y="3"/>
                      <a:pt x="171" y="3"/>
                    </a:cubicBezTo>
                    <a:cubicBezTo>
                      <a:pt x="153" y="11"/>
                      <a:pt x="153" y="11"/>
                      <a:pt x="153" y="11"/>
                    </a:cubicBezTo>
                    <a:cubicBezTo>
                      <a:pt x="155" y="15"/>
                      <a:pt x="155" y="15"/>
                      <a:pt x="155" y="15"/>
                    </a:cubicBezTo>
                    <a:cubicBezTo>
                      <a:pt x="157" y="14"/>
                      <a:pt x="157" y="14"/>
                      <a:pt x="157" y="14"/>
                    </a:cubicBezTo>
                    <a:cubicBezTo>
                      <a:pt x="171" y="49"/>
                      <a:pt x="171" y="49"/>
                      <a:pt x="171" y="49"/>
                    </a:cubicBezTo>
                    <a:cubicBezTo>
                      <a:pt x="170" y="50"/>
                      <a:pt x="169" y="50"/>
                      <a:pt x="168" y="51"/>
                    </a:cubicBezTo>
                    <a:cubicBezTo>
                      <a:pt x="142" y="25"/>
                      <a:pt x="142" y="25"/>
                      <a:pt x="142" y="25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0" y="20"/>
                      <a:pt x="140" y="20"/>
                      <a:pt x="140" y="20"/>
                    </a:cubicBezTo>
                    <a:cubicBezTo>
                      <a:pt x="126" y="34"/>
                      <a:pt x="126" y="34"/>
                      <a:pt x="126" y="34"/>
                    </a:cubicBezTo>
                    <a:cubicBezTo>
                      <a:pt x="129" y="37"/>
                      <a:pt x="129" y="37"/>
                      <a:pt x="129" y="37"/>
                    </a:cubicBezTo>
                    <a:cubicBezTo>
                      <a:pt x="131" y="35"/>
                      <a:pt x="131" y="35"/>
                      <a:pt x="131" y="35"/>
                    </a:cubicBezTo>
                    <a:cubicBezTo>
                      <a:pt x="157" y="61"/>
                      <a:pt x="157" y="61"/>
                      <a:pt x="157" y="61"/>
                    </a:cubicBezTo>
                    <a:cubicBezTo>
                      <a:pt x="157" y="62"/>
                      <a:pt x="156" y="63"/>
                      <a:pt x="155" y="64"/>
                    </a:cubicBezTo>
                    <a:cubicBezTo>
                      <a:pt x="121" y="51"/>
                      <a:pt x="121" y="51"/>
                      <a:pt x="121" y="51"/>
                    </a:cubicBezTo>
                    <a:cubicBezTo>
                      <a:pt x="122" y="49"/>
                      <a:pt x="122" y="49"/>
                      <a:pt x="122" y="49"/>
                    </a:cubicBezTo>
                    <a:cubicBezTo>
                      <a:pt x="122" y="48"/>
                      <a:pt x="122" y="48"/>
                      <a:pt x="122" y="48"/>
                    </a:cubicBezTo>
                    <a:cubicBezTo>
                      <a:pt x="118" y="47"/>
                      <a:pt x="118" y="47"/>
                      <a:pt x="118" y="47"/>
                    </a:cubicBezTo>
                    <a:cubicBezTo>
                      <a:pt x="111" y="65"/>
                      <a:pt x="111" y="65"/>
                      <a:pt x="111" y="65"/>
                    </a:cubicBezTo>
                    <a:cubicBezTo>
                      <a:pt x="115" y="67"/>
                      <a:pt x="115" y="67"/>
                      <a:pt x="115" y="67"/>
                    </a:cubicBezTo>
                    <a:cubicBezTo>
                      <a:pt x="116" y="65"/>
                      <a:pt x="116" y="65"/>
                      <a:pt x="116" y="65"/>
                    </a:cubicBezTo>
                    <a:cubicBezTo>
                      <a:pt x="149" y="78"/>
                      <a:pt x="149" y="78"/>
                      <a:pt x="149" y="78"/>
                    </a:cubicBezTo>
                    <a:cubicBezTo>
                      <a:pt x="149" y="80"/>
                      <a:pt x="149" y="81"/>
                      <a:pt x="148" y="83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9" y="81"/>
                      <a:pt x="109" y="81"/>
                      <a:pt x="109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2" y="81"/>
                      <a:pt x="59" y="84"/>
                      <a:pt x="59" y="89"/>
                    </a:cubicBez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77"/>
                      <a:pt x="59" y="277"/>
                      <a:pt x="59" y="277"/>
                    </a:cubicBezTo>
                    <a:cubicBezTo>
                      <a:pt x="59" y="277"/>
                      <a:pt x="59" y="278"/>
                      <a:pt x="59" y="278"/>
                    </a:cubicBezTo>
                    <a:cubicBezTo>
                      <a:pt x="59" y="282"/>
                      <a:pt x="62" y="286"/>
                      <a:pt x="67" y="286"/>
                    </a:cubicBezTo>
                    <a:cubicBezTo>
                      <a:pt x="67" y="286"/>
                      <a:pt x="67" y="286"/>
                      <a:pt x="67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7" y="286"/>
                      <a:pt x="187" y="286"/>
                      <a:pt x="187" y="286"/>
                    </a:cubicBezTo>
                    <a:cubicBezTo>
                      <a:pt x="187" y="307"/>
                      <a:pt x="187" y="307"/>
                      <a:pt x="187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53" y="307"/>
                      <a:pt x="153" y="307"/>
                      <a:pt x="153" y="307"/>
                    </a:cubicBezTo>
                    <a:cubicBezTo>
                      <a:pt x="152" y="307"/>
                      <a:pt x="152" y="307"/>
                      <a:pt x="152" y="307"/>
                    </a:cubicBezTo>
                    <a:cubicBezTo>
                      <a:pt x="147" y="307"/>
                      <a:pt x="144" y="311"/>
                      <a:pt x="144" y="315"/>
                    </a:cubicBezTo>
                    <a:cubicBezTo>
                      <a:pt x="144" y="315"/>
                      <a:pt x="144" y="315"/>
                      <a:pt x="144" y="315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51"/>
                      <a:pt x="144" y="351"/>
                      <a:pt x="144" y="351"/>
                    </a:cubicBezTo>
                    <a:cubicBezTo>
                      <a:pt x="86" y="351"/>
                      <a:pt x="86" y="351"/>
                      <a:pt x="86" y="351"/>
                    </a:cubicBezTo>
                    <a:cubicBezTo>
                      <a:pt x="86" y="400"/>
                      <a:pt x="86" y="400"/>
                      <a:pt x="86" y="400"/>
                    </a:cubicBezTo>
                    <a:cubicBezTo>
                      <a:pt x="102" y="418"/>
                      <a:pt x="102" y="418"/>
                      <a:pt x="102" y="418"/>
                    </a:cubicBezTo>
                    <a:cubicBezTo>
                      <a:pt x="102" y="451"/>
                      <a:pt x="102" y="451"/>
                      <a:pt x="102" y="451"/>
                    </a:cubicBezTo>
                    <a:cubicBezTo>
                      <a:pt x="121" y="459"/>
                      <a:pt x="121" y="459"/>
                      <a:pt x="121" y="459"/>
                    </a:cubicBezTo>
                    <a:cubicBezTo>
                      <a:pt x="121" y="505"/>
                      <a:pt x="121" y="505"/>
                      <a:pt x="121" y="505"/>
                    </a:cubicBezTo>
                    <a:cubicBezTo>
                      <a:pt x="38" y="520"/>
                      <a:pt x="7" y="539"/>
                      <a:pt x="4" y="540"/>
                    </a:cubicBezTo>
                    <a:cubicBezTo>
                      <a:pt x="0" y="541"/>
                      <a:pt x="19" y="544"/>
                      <a:pt x="46" y="556"/>
                    </a:cubicBezTo>
                    <a:cubicBezTo>
                      <a:pt x="80" y="572"/>
                      <a:pt x="75" y="581"/>
                      <a:pt x="75" y="581"/>
                    </a:cubicBezTo>
                    <a:cubicBezTo>
                      <a:pt x="75" y="581"/>
                      <a:pt x="135" y="543"/>
                      <a:pt x="263" y="520"/>
                    </a:cubicBezTo>
                    <a:cubicBezTo>
                      <a:pt x="329" y="509"/>
                      <a:pt x="450" y="504"/>
                      <a:pt x="495" y="512"/>
                    </a:cubicBezTo>
                    <a:cubicBezTo>
                      <a:pt x="495" y="512"/>
                      <a:pt x="460" y="504"/>
                      <a:pt x="413" y="4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8" name="Freeform 70">
                <a:extLst>
                  <a:ext uri="{FF2B5EF4-FFF2-40B4-BE49-F238E27FC236}">
                    <a16:creationId xmlns="" xmlns:a16="http://schemas.microsoft.com/office/drawing/2014/main" id="{1C9714A8-8981-9D41-9B02-6F9C1A14F5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4" y="467"/>
                <a:ext cx="1846" cy="1852"/>
              </a:xfrm>
              <a:custGeom>
                <a:avLst/>
                <a:gdLst>
                  <a:gd name="T0" fmla="*/ 483 w 967"/>
                  <a:gd name="T1" fmla="*/ 953 h 967"/>
                  <a:gd name="T2" fmla="*/ 13 w 967"/>
                  <a:gd name="T3" fmla="*/ 483 h 967"/>
                  <a:gd name="T4" fmla="*/ 483 w 967"/>
                  <a:gd name="T5" fmla="*/ 12 h 967"/>
                  <a:gd name="T6" fmla="*/ 954 w 967"/>
                  <a:gd name="T7" fmla="*/ 483 h 967"/>
                  <a:gd name="T8" fmla="*/ 483 w 967"/>
                  <a:gd name="T9" fmla="*/ 953 h 967"/>
                  <a:gd name="T10" fmla="*/ 483 w 967"/>
                  <a:gd name="T11" fmla="*/ 0 h 967"/>
                  <a:gd name="T12" fmla="*/ 0 w 967"/>
                  <a:gd name="T13" fmla="*/ 483 h 967"/>
                  <a:gd name="T14" fmla="*/ 483 w 967"/>
                  <a:gd name="T15" fmla="*/ 967 h 967"/>
                  <a:gd name="T16" fmla="*/ 967 w 967"/>
                  <a:gd name="T17" fmla="*/ 483 h 967"/>
                  <a:gd name="T18" fmla="*/ 483 w 967"/>
                  <a:gd name="T19" fmla="*/ 0 h 9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67" h="967">
                    <a:moveTo>
                      <a:pt x="483" y="953"/>
                    </a:moveTo>
                    <a:cubicBezTo>
                      <a:pt x="224" y="953"/>
                      <a:pt x="13" y="742"/>
                      <a:pt x="13" y="483"/>
                    </a:cubicBezTo>
                    <a:cubicBezTo>
                      <a:pt x="13" y="223"/>
                      <a:pt x="224" y="12"/>
                      <a:pt x="483" y="12"/>
                    </a:cubicBezTo>
                    <a:cubicBezTo>
                      <a:pt x="743" y="12"/>
                      <a:pt x="954" y="223"/>
                      <a:pt x="954" y="483"/>
                    </a:cubicBezTo>
                    <a:cubicBezTo>
                      <a:pt x="954" y="742"/>
                      <a:pt x="743" y="953"/>
                      <a:pt x="483" y="953"/>
                    </a:cubicBezTo>
                    <a:close/>
                    <a:moveTo>
                      <a:pt x="483" y="0"/>
                    </a:moveTo>
                    <a:cubicBezTo>
                      <a:pt x="216" y="0"/>
                      <a:pt x="0" y="216"/>
                      <a:pt x="0" y="483"/>
                    </a:cubicBezTo>
                    <a:cubicBezTo>
                      <a:pt x="0" y="751"/>
                      <a:pt x="216" y="967"/>
                      <a:pt x="483" y="967"/>
                    </a:cubicBezTo>
                    <a:cubicBezTo>
                      <a:pt x="750" y="967"/>
                      <a:pt x="967" y="751"/>
                      <a:pt x="967" y="483"/>
                    </a:cubicBezTo>
                    <a:cubicBezTo>
                      <a:pt x="967" y="216"/>
                      <a:pt x="750" y="0"/>
                      <a:pt x="48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9" name="Freeform 71">
                <a:extLst>
                  <a:ext uri="{FF2B5EF4-FFF2-40B4-BE49-F238E27FC236}">
                    <a16:creationId xmlns="" xmlns:a16="http://schemas.microsoft.com/office/drawing/2014/main" id="{9F47C1A2-7F03-4D44-81ED-E43988577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1063"/>
                <a:ext cx="67" cy="61"/>
              </a:xfrm>
              <a:custGeom>
                <a:avLst/>
                <a:gdLst>
                  <a:gd name="T0" fmla="*/ 23 w 35"/>
                  <a:gd name="T1" fmla="*/ 3 h 32"/>
                  <a:gd name="T2" fmla="*/ 10 w 35"/>
                  <a:gd name="T3" fmla="*/ 1 h 32"/>
                  <a:gd name="T4" fmla="*/ 2 w 35"/>
                  <a:gd name="T5" fmla="*/ 9 h 32"/>
                  <a:gd name="T6" fmla="*/ 2 w 35"/>
                  <a:gd name="T7" fmla="*/ 21 h 32"/>
                  <a:gd name="T8" fmla="*/ 12 w 35"/>
                  <a:gd name="T9" fmla="*/ 29 h 32"/>
                  <a:gd name="T10" fmla="*/ 25 w 35"/>
                  <a:gd name="T11" fmla="*/ 31 h 32"/>
                  <a:gd name="T12" fmla="*/ 33 w 35"/>
                  <a:gd name="T13" fmla="*/ 23 h 32"/>
                  <a:gd name="T14" fmla="*/ 33 w 35"/>
                  <a:gd name="T15" fmla="*/ 12 h 32"/>
                  <a:gd name="T16" fmla="*/ 23 w 35"/>
                  <a:gd name="T17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32">
                    <a:moveTo>
                      <a:pt x="23" y="3"/>
                    </a:moveTo>
                    <a:cubicBezTo>
                      <a:pt x="18" y="0"/>
                      <a:pt x="13" y="0"/>
                      <a:pt x="10" y="1"/>
                    </a:cubicBezTo>
                    <a:cubicBezTo>
                      <a:pt x="6" y="3"/>
                      <a:pt x="4" y="5"/>
                      <a:pt x="2" y="9"/>
                    </a:cubicBezTo>
                    <a:cubicBezTo>
                      <a:pt x="0" y="13"/>
                      <a:pt x="0" y="17"/>
                      <a:pt x="2" y="21"/>
                    </a:cubicBezTo>
                    <a:cubicBezTo>
                      <a:pt x="3" y="24"/>
                      <a:pt x="6" y="27"/>
                      <a:pt x="12" y="29"/>
                    </a:cubicBezTo>
                    <a:cubicBezTo>
                      <a:pt x="17" y="32"/>
                      <a:pt x="21" y="32"/>
                      <a:pt x="25" y="31"/>
                    </a:cubicBezTo>
                    <a:cubicBezTo>
                      <a:pt x="29" y="29"/>
                      <a:pt x="32" y="27"/>
                      <a:pt x="33" y="23"/>
                    </a:cubicBezTo>
                    <a:cubicBezTo>
                      <a:pt x="35" y="19"/>
                      <a:pt x="35" y="15"/>
                      <a:pt x="33" y="12"/>
                    </a:cubicBezTo>
                    <a:cubicBezTo>
                      <a:pt x="32" y="8"/>
                      <a:pt x="28" y="5"/>
                      <a:pt x="2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0" name="Freeform 72">
                <a:extLst>
                  <a:ext uri="{FF2B5EF4-FFF2-40B4-BE49-F238E27FC236}">
                    <a16:creationId xmlns="" xmlns:a16="http://schemas.microsoft.com/office/drawing/2014/main" id="{359B5C8C-C1CC-CC40-A75F-DFB817DDE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886"/>
                <a:ext cx="42" cy="77"/>
              </a:xfrm>
              <a:custGeom>
                <a:avLst/>
                <a:gdLst>
                  <a:gd name="T0" fmla="*/ 22 w 22"/>
                  <a:gd name="T1" fmla="*/ 0 h 40"/>
                  <a:gd name="T2" fmla="*/ 22 w 22"/>
                  <a:gd name="T3" fmla="*/ 40 h 40"/>
                  <a:gd name="T4" fmla="*/ 12 w 22"/>
                  <a:gd name="T5" fmla="*/ 40 h 40"/>
                  <a:gd name="T6" fmla="*/ 12 w 22"/>
                  <a:gd name="T7" fmla="*/ 14 h 40"/>
                  <a:gd name="T8" fmla="*/ 6 w 22"/>
                  <a:gd name="T9" fmla="*/ 17 h 40"/>
                  <a:gd name="T10" fmla="*/ 0 w 22"/>
                  <a:gd name="T11" fmla="*/ 20 h 40"/>
                  <a:gd name="T12" fmla="*/ 0 w 22"/>
                  <a:gd name="T13" fmla="*/ 11 h 40"/>
                  <a:gd name="T14" fmla="*/ 9 w 22"/>
                  <a:gd name="T15" fmla="*/ 7 h 40"/>
                  <a:gd name="T16" fmla="*/ 14 w 22"/>
                  <a:gd name="T17" fmla="*/ 0 h 40"/>
                  <a:gd name="T18" fmla="*/ 22 w 22"/>
                  <a:gd name="T1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40">
                    <a:moveTo>
                      <a:pt x="22" y="0"/>
                    </a:moveTo>
                    <a:cubicBezTo>
                      <a:pt x="22" y="40"/>
                      <a:pt x="22" y="40"/>
                      <a:pt x="2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0" y="15"/>
                      <a:pt x="8" y="17"/>
                      <a:pt x="6" y="17"/>
                    </a:cubicBezTo>
                    <a:cubicBezTo>
                      <a:pt x="5" y="18"/>
                      <a:pt x="3" y="19"/>
                      <a:pt x="0" y="2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10"/>
                      <a:pt x="7" y="8"/>
                      <a:pt x="9" y="7"/>
                    </a:cubicBezTo>
                    <a:cubicBezTo>
                      <a:pt x="11" y="5"/>
                      <a:pt x="12" y="3"/>
                      <a:pt x="14" y="0"/>
                    </a:cubicBezTo>
                    <a:lnTo>
                      <a:pt x="2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1" name="Freeform 73">
                <a:extLst>
                  <a:ext uri="{FF2B5EF4-FFF2-40B4-BE49-F238E27FC236}">
                    <a16:creationId xmlns="" xmlns:a16="http://schemas.microsoft.com/office/drawing/2014/main" id="{ADE9046A-3EA3-9F4B-8974-69748CC297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53" y="1886"/>
                <a:ext cx="61" cy="77"/>
              </a:xfrm>
              <a:custGeom>
                <a:avLst/>
                <a:gdLst>
                  <a:gd name="T0" fmla="*/ 21 w 32"/>
                  <a:gd name="T1" fmla="*/ 14 h 40"/>
                  <a:gd name="T2" fmla="*/ 19 w 32"/>
                  <a:gd name="T3" fmla="*/ 9 h 40"/>
                  <a:gd name="T4" fmla="*/ 16 w 32"/>
                  <a:gd name="T5" fmla="*/ 7 h 40"/>
                  <a:gd name="T6" fmla="*/ 12 w 32"/>
                  <a:gd name="T7" fmla="*/ 9 h 40"/>
                  <a:gd name="T8" fmla="*/ 11 w 32"/>
                  <a:gd name="T9" fmla="*/ 14 h 40"/>
                  <a:gd name="T10" fmla="*/ 12 w 32"/>
                  <a:gd name="T11" fmla="*/ 19 h 40"/>
                  <a:gd name="T12" fmla="*/ 16 w 32"/>
                  <a:gd name="T13" fmla="*/ 20 h 40"/>
                  <a:gd name="T14" fmla="*/ 20 w 32"/>
                  <a:gd name="T15" fmla="*/ 19 h 40"/>
                  <a:gd name="T16" fmla="*/ 21 w 32"/>
                  <a:gd name="T17" fmla="*/ 14 h 40"/>
                  <a:gd name="T18" fmla="*/ 1 w 32"/>
                  <a:gd name="T19" fmla="*/ 31 h 40"/>
                  <a:gd name="T20" fmla="*/ 12 w 32"/>
                  <a:gd name="T21" fmla="*/ 30 h 40"/>
                  <a:gd name="T22" fmla="*/ 13 w 32"/>
                  <a:gd name="T23" fmla="*/ 33 h 40"/>
                  <a:gd name="T24" fmla="*/ 16 w 32"/>
                  <a:gd name="T25" fmla="*/ 34 h 40"/>
                  <a:gd name="T26" fmla="*/ 20 w 32"/>
                  <a:gd name="T27" fmla="*/ 31 h 40"/>
                  <a:gd name="T28" fmla="*/ 21 w 32"/>
                  <a:gd name="T29" fmla="*/ 23 h 40"/>
                  <a:gd name="T30" fmla="*/ 18 w 32"/>
                  <a:gd name="T31" fmla="*/ 26 h 40"/>
                  <a:gd name="T32" fmla="*/ 13 w 32"/>
                  <a:gd name="T33" fmla="*/ 27 h 40"/>
                  <a:gd name="T34" fmla="*/ 4 w 32"/>
                  <a:gd name="T35" fmla="*/ 23 h 40"/>
                  <a:gd name="T36" fmla="*/ 0 w 32"/>
                  <a:gd name="T37" fmla="*/ 14 h 40"/>
                  <a:gd name="T38" fmla="*/ 2 w 32"/>
                  <a:gd name="T39" fmla="*/ 7 h 40"/>
                  <a:gd name="T40" fmla="*/ 7 w 32"/>
                  <a:gd name="T41" fmla="*/ 2 h 40"/>
                  <a:gd name="T42" fmla="*/ 15 w 32"/>
                  <a:gd name="T43" fmla="*/ 0 h 40"/>
                  <a:gd name="T44" fmla="*/ 25 w 32"/>
                  <a:gd name="T45" fmla="*/ 2 h 40"/>
                  <a:gd name="T46" fmla="*/ 30 w 32"/>
                  <a:gd name="T47" fmla="*/ 9 h 40"/>
                  <a:gd name="T48" fmla="*/ 32 w 32"/>
                  <a:gd name="T49" fmla="*/ 20 h 40"/>
                  <a:gd name="T50" fmla="*/ 28 w 32"/>
                  <a:gd name="T51" fmla="*/ 36 h 40"/>
                  <a:gd name="T52" fmla="*/ 16 w 32"/>
                  <a:gd name="T53" fmla="*/ 40 h 40"/>
                  <a:gd name="T54" fmla="*/ 8 w 32"/>
                  <a:gd name="T55" fmla="*/ 39 h 40"/>
                  <a:gd name="T56" fmla="*/ 4 w 32"/>
                  <a:gd name="T57" fmla="*/ 36 h 40"/>
                  <a:gd name="T58" fmla="*/ 1 w 32"/>
                  <a:gd name="T59" fmla="*/ 3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2" h="40">
                    <a:moveTo>
                      <a:pt x="21" y="14"/>
                    </a:moveTo>
                    <a:cubicBezTo>
                      <a:pt x="21" y="12"/>
                      <a:pt x="21" y="10"/>
                      <a:pt x="19" y="9"/>
                    </a:cubicBezTo>
                    <a:cubicBezTo>
                      <a:pt x="18" y="8"/>
                      <a:pt x="17" y="7"/>
                      <a:pt x="16" y="7"/>
                    </a:cubicBezTo>
                    <a:cubicBezTo>
                      <a:pt x="14" y="7"/>
                      <a:pt x="13" y="8"/>
                      <a:pt x="12" y="9"/>
                    </a:cubicBezTo>
                    <a:cubicBezTo>
                      <a:pt x="11" y="10"/>
                      <a:pt x="11" y="11"/>
                      <a:pt x="11" y="14"/>
                    </a:cubicBezTo>
                    <a:cubicBezTo>
                      <a:pt x="11" y="16"/>
                      <a:pt x="11" y="17"/>
                      <a:pt x="12" y="19"/>
                    </a:cubicBezTo>
                    <a:cubicBezTo>
                      <a:pt x="13" y="20"/>
                      <a:pt x="14" y="20"/>
                      <a:pt x="16" y="20"/>
                    </a:cubicBezTo>
                    <a:cubicBezTo>
                      <a:pt x="17" y="20"/>
                      <a:pt x="19" y="20"/>
                      <a:pt x="20" y="19"/>
                    </a:cubicBezTo>
                    <a:cubicBezTo>
                      <a:pt x="21" y="18"/>
                      <a:pt x="21" y="16"/>
                      <a:pt x="21" y="14"/>
                    </a:cubicBezTo>
                    <a:close/>
                    <a:moveTo>
                      <a:pt x="1" y="31"/>
                    </a:move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1"/>
                      <a:pt x="13" y="32"/>
                      <a:pt x="13" y="33"/>
                    </a:cubicBezTo>
                    <a:cubicBezTo>
                      <a:pt x="14" y="34"/>
                      <a:pt x="15" y="34"/>
                      <a:pt x="16" y="34"/>
                    </a:cubicBezTo>
                    <a:cubicBezTo>
                      <a:pt x="18" y="34"/>
                      <a:pt x="19" y="33"/>
                      <a:pt x="20" y="31"/>
                    </a:cubicBezTo>
                    <a:cubicBezTo>
                      <a:pt x="21" y="30"/>
                      <a:pt x="21" y="27"/>
                      <a:pt x="21" y="23"/>
                    </a:cubicBezTo>
                    <a:cubicBezTo>
                      <a:pt x="20" y="24"/>
                      <a:pt x="19" y="25"/>
                      <a:pt x="18" y="26"/>
                    </a:cubicBezTo>
                    <a:cubicBezTo>
                      <a:pt x="16" y="27"/>
                      <a:pt x="15" y="27"/>
                      <a:pt x="13" y="27"/>
                    </a:cubicBezTo>
                    <a:cubicBezTo>
                      <a:pt x="9" y="27"/>
                      <a:pt x="6" y="26"/>
                      <a:pt x="4" y="23"/>
                    </a:cubicBezTo>
                    <a:cubicBezTo>
                      <a:pt x="2" y="21"/>
                      <a:pt x="0" y="18"/>
                      <a:pt x="0" y="14"/>
                    </a:cubicBezTo>
                    <a:cubicBezTo>
                      <a:pt x="0" y="11"/>
                      <a:pt x="1" y="9"/>
                      <a:pt x="2" y="7"/>
                    </a:cubicBezTo>
                    <a:cubicBezTo>
                      <a:pt x="3" y="5"/>
                      <a:pt x="5" y="3"/>
                      <a:pt x="7" y="2"/>
                    </a:cubicBezTo>
                    <a:cubicBezTo>
                      <a:pt x="9" y="1"/>
                      <a:pt x="12" y="0"/>
                      <a:pt x="15" y="0"/>
                    </a:cubicBezTo>
                    <a:cubicBezTo>
                      <a:pt x="19" y="0"/>
                      <a:pt x="22" y="1"/>
                      <a:pt x="25" y="2"/>
                    </a:cubicBezTo>
                    <a:cubicBezTo>
                      <a:pt x="27" y="4"/>
                      <a:pt x="29" y="6"/>
                      <a:pt x="30" y="9"/>
                    </a:cubicBezTo>
                    <a:cubicBezTo>
                      <a:pt x="32" y="12"/>
                      <a:pt x="32" y="16"/>
                      <a:pt x="32" y="20"/>
                    </a:cubicBezTo>
                    <a:cubicBezTo>
                      <a:pt x="32" y="27"/>
                      <a:pt x="31" y="32"/>
                      <a:pt x="28" y="36"/>
                    </a:cubicBezTo>
                    <a:cubicBezTo>
                      <a:pt x="25" y="39"/>
                      <a:pt x="21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7" y="39"/>
                      <a:pt x="5" y="38"/>
                      <a:pt x="4" y="36"/>
                    </a:cubicBezTo>
                    <a:cubicBezTo>
                      <a:pt x="3" y="35"/>
                      <a:pt x="2" y="33"/>
                      <a:pt x="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2" name="Freeform 74">
                <a:extLst>
                  <a:ext uri="{FF2B5EF4-FFF2-40B4-BE49-F238E27FC236}">
                    <a16:creationId xmlns="" xmlns:a16="http://schemas.microsoft.com/office/drawing/2014/main" id="{1C199CC4-EBF1-EB49-B0DD-C0305B28C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888"/>
                <a:ext cx="61" cy="75"/>
              </a:xfrm>
              <a:custGeom>
                <a:avLst/>
                <a:gdLst>
                  <a:gd name="T0" fmla="*/ 5 w 32"/>
                  <a:gd name="T1" fmla="*/ 0 h 39"/>
                  <a:gd name="T2" fmla="*/ 30 w 32"/>
                  <a:gd name="T3" fmla="*/ 0 h 39"/>
                  <a:gd name="T4" fmla="*/ 30 w 32"/>
                  <a:gd name="T5" fmla="*/ 9 h 39"/>
                  <a:gd name="T6" fmla="*/ 13 w 32"/>
                  <a:gd name="T7" fmla="*/ 9 h 39"/>
                  <a:gd name="T8" fmla="*/ 12 w 32"/>
                  <a:gd name="T9" fmla="*/ 15 h 39"/>
                  <a:gd name="T10" fmla="*/ 16 w 32"/>
                  <a:gd name="T11" fmla="*/ 13 h 39"/>
                  <a:gd name="T12" fmla="*/ 19 w 32"/>
                  <a:gd name="T13" fmla="*/ 13 h 39"/>
                  <a:gd name="T14" fmla="*/ 29 w 32"/>
                  <a:gd name="T15" fmla="*/ 16 h 39"/>
                  <a:gd name="T16" fmla="*/ 32 w 32"/>
                  <a:gd name="T17" fmla="*/ 25 h 39"/>
                  <a:gd name="T18" fmla="*/ 30 w 32"/>
                  <a:gd name="T19" fmla="*/ 32 h 39"/>
                  <a:gd name="T20" fmla="*/ 25 w 32"/>
                  <a:gd name="T21" fmla="*/ 38 h 39"/>
                  <a:gd name="T22" fmla="*/ 16 w 32"/>
                  <a:gd name="T23" fmla="*/ 39 h 39"/>
                  <a:gd name="T24" fmla="*/ 10 w 32"/>
                  <a:gd name="T25" fmla="*/ 39 h 39"/>
                  <a:gd name="T26" fmla="*/ 5 w 32"/>
                  <a:gd name="T27" fmla="*/ 37 h 39"/>
                  <a:gd name="T28" fmla="*/ 2 w 32"/>
                  <a:gd name="T29" fmla="*/ 33 h 39"/>
                  <a:gd name="T30" fmla="*/ 0 w 32"/>
                  <a:gd name="T31" fmla="*/ 29 h 39"/>
                  <a:gd name="T32" fmla="*/ 11 w 32"/>
                  <a:gd name="T33" fmla="*/ 28 h 39"/>
                  <a:gd name="T34" fmla="*/ 13 w 32"/>
                  <a:gd name="T35" fmla="*/ 32 h 39"/>
                  <a:gd name="T36" fmla="*/ 16 w 32"/>
                  <a:gd name="T37" fmla="*/ 33 h 39"/>
                  <a:gd name="T38" fmla="*/ 20 w 32"/>
                  <a:gd name="T39" fmla="*/ 31 h 39"/>
                  <a:gd name="T40" fmla="*/ 21 w 32"/>
                  <a:gd name="T41" fmla="*/ 26 h 39"/>
                  <a:gd name="T42" fmla="*/ 20 w 32"/>
                  <a:gd name="T43" fmla="*/ 21 h 39"/>
                  <a:gd name="T44" fmla="*/ 16 w 32"/>
                  <a:gd name="T45" fmla="*/ 19 h 39"/>
                  <a:gd name="T46" fmla="*/ 13 w 32"/>
                  <a:gd name="T47" fmla="*/ 20 h 39"/>
                  <a:gd name="T48" fmla="*/ 11 w 32"/>
                  <a:gd name="T49" fmla="*/ 22 h 39"/>
                  <a:gd name="T50" fmla="*/ 1 w 32"/>
                  <a:gd name="T51" fmla="*/ 21 h 39"/>
                  <a:gd name="T52" fmla="*/ 5 w 32"/>
                  <a:gd name="T5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2" h="39">
                    <a:moveTo>
                      <a:pt x="5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4"/>
                      <a:pt x="14" y="14"/>
                      <a:pt x="16" y="13"/>
                    </a:cubicBezTo>
                    <a:cubicBezTo>
                      <a:pt x="17" y="13"/>
                      <a:pt x="18" y="13"/>
                      <a:pt x="19" y="13"/>
                    </a:cubicBezTo>
                    <a:cubicBezTo>
                      <a:pt x="23" y="13"/>
                      <a:pt x="26" y="14"/>
                      <a:pt x="29" y="16"/>
                    </a:cubicBezTo>
                    <a:cubicBezTo>
                      <a:pt x="31" y="19"/>
                      <a:pt x="32" y="22"/>
                      <a:pt x="32" y="25"/>
                    </a:cubicBezTo>
                    <a:cubicBezTo>
                      <a:pt x="32" y="28"/>
                      <a:pt x="32" y="30"/>
                      <a:pt x="30" y="32"/>
                    </a:cubicBezTo>
                    <a:cubicBezTo>
                      <a:pt x="29" y="35"/>
                      <a:pt x="27" y="36"/>
                      <a:pt x="25" y="38"/>
                    </a:cubicBezTo>
                    <a:cubicBezTo>
                      <a:pt x="23" y="39"/>
                      <a:pt x="20" y="39"/>
                      <a:pt x="16" y="39"/>
                    </a:cubicBezTo>
                    <a:cubicBezTo>
                      <a:pt x="14" y="39"/>
                      <a:pt x="12" y="39"/>
                      <a:pt x="10" y="39"/>
                    </a:cubicBezTo>
                    <a:cubicBezTo>
                      <a:pt x="8" y="38"/>
                      <a:pt x="6" y="38"/>
                      <a:pt x="5" y="37"/>
                    </a:cubicBezTo>
                    <a:cubicBezTo>
                      <a:pt x="4" y="36"/>
                      <a:pt x="3" y="35"/>
                      <a:pt x="2" y="33"/>
                    </a:cubicBezTo>
                    <a:cubicBezTo>
                      <a:pt x="1" y="32"/>
                      <a:pt x="1" y="31"/>
                      <a:pt x="0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9"/>
                      <a:pt x="12" y="31"/>
                      <a:pt x="13" y="32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8" y="33"/>
                      <a:pt x="19" y="32"/>
                      <a:pt x="20" y="31"/>
                    </a:cubicBezTo>
                    <a:cubicBezTo>
                      <a:pt x="21" y="30"/>
                      <a:pt x="21" y="28"/>
                      <a:pt x="21" y="26"/>
                    </a:cubicBezTo>
                    <a:cubicBezTo>
                      <a:pt x="21" y="24"/>
                      <a:pt x="21" y="22"/>
                      <a:pt x="20" y="21"/>
                    </a:cubicBezTo>
                    <a:cubicBezTo>
                      <a:pt x="19" y="20"/>
                      <a:pt x="18" y="19"/>
                      <a:pt x="16" y="19"/>
                    </a:cubicBezTo>
                    <a:cubicBezTo>
                      <a:pt x="15" y="19"/>
                      <a:pt x="14" y="20"/>
                      <a:pt x="13" y="20"/>
                    </a:cubicBezTo>
                    <a:cubicBezTo>
                      <a:pt x="12" y="21"/>
                      <a:pt x="11" y="21"/>
                      <a:pt x="11" y="22"/>
                    </a:cubicBezTo>
                    <a:cubicBezTo>
                      <a:pt x="1" y="21"/>
                      <a:pt x="1" y="21"/>
                      <a:pt x="1" y="21"/>
                    </a:cubicBez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3" name="Freeform 75">
                <a:extLst>
                  <a:ext uri="{FF2B5EF4-FFF2-40B4-BE49-F238E27FC236}">
                    <a16:creationId xmlns="" xmlns:a16="http://schemas.microsoft.com/office/drawing/2014/main" id="{3E225985-C272-6440-8D1B-CC0D88B4E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886"/>
                <a:ext cx="61" cy="77"/>
              </a:xfrm>
              <a:custGeom>
                <a:avLst/>
                <a:gdLst>
                  <a:gd name="T0" fmla="*/ 11 w 32"/>
                  <a:gd name="T1" fmla="*/ 12 h 40"/>
                  <a:gd name="T2" fmla="*/ 0 w 32"/>
                  <a:gd name="T3" fmla="*/ 11 h 40"/>
                  <a:gd name="T4" fmla="*/ 5 w 32"/>
                  <a:gd name="T5" fmla="*/ 3 h 40"/>
                  <a:gd name="T6" fmla="*/ 16 w 32"/>
                  <a:gd name="T7" fmla="*/ 0 h 40"/>
                  <a:gd name="T8" fmla="*/ 26 w 32"/>
                  <a:gd name="T9" fmla="*/ 3 h 40"/>
                  <a:gd name="T10" fmla="*/ 30 w 32"/>
                  <a:gd name="T11" fmla="*/ 10 h 40"/>
                  <a:gd name="T12" fmla="*/ 28 w 32"/>
                  <a:gd name="T13" fmla="*/ 15 h 40"/>
                  <a:gd name="T14" fmla="*/ 24 w 32"/>
                  <a:gd name="T15" fmla="*/ 19 h 40"/>
                  <a:gd name="T16" fmla="*/ 28 w 32"/>
                  <a:gd name="T17" fmla="*/ 20 h 40"/>
                  <a:gd name="T18" fmla="*/ 31 w 32"/>
                  <a:gd name="T19" fmla="*/ 23 h 40"/>
                  <a:gd name="T20" fmla="*/ 32 w 32"/>
                  <a:gd name="T21" fmla="*/ 28 h 40"/>
                  <a:gd name="T22" fmla="*/ 30 w 32"/>
                  <a:gd name="T23" fmla="*/ 34 h 40"/>
                  <a:gd name="T24" fmla="*/ 25 w 32"/>
                  <a:gd name="T25" fmla="*/ 39 h 40"/>
                  <a:gd name="T26" fmla="*/ 16 w 32"/>
                  <a:gd name="T27" fmla="*/ 40 h 40"/>
                  <a:gd name="T28" fmla="*/ 8 w 32"/>
                  <a:gd name="T29" fmla="*/ 39 h 40"/>
                  <a:gd name="T30" fmla="*/ 3 w 32"/>
                  <a:gd name="T31" fmla="*/ 36 h 40"/>
                  <a:gd name="T32" fmla="*/ 0 w 32"/>
                  <a:gd name="T33" fmla="*/ 30 h 40"/>
                  <a:gd name="T34" fmla="*/ 11 w 32"/>
                  <a:gd name="T35" fmla="*/ 28 h 40"/>
                  <a:gd name="T36" fmla="*/ 13 w 32"/>
                  <a:gd name="T37" fmla="*/ 33 h 40"/>
                  <a:gd name="T38" fmla="*/ 16 w 32"/>
                  <a:gd name="T39" fmla="*/ 34 h 40"/>
                  <a:gd name="T40" fmla="*/ 20 w 32"/>
                  <a:gd name="T41" fmla="*/ 32 h 40"/>
                  <a:gd name="T42" fmla="*/ 21 w 32"/>
                  <a:gd name="T43" fmla="*/ 28 h 40"/>
                  <a:gd name="T44" fmla="*/ 20 w 32"/>
                  <a:gd name="T45" fmla="*/ 24 h 40"/>
                  <a:gd name="T46" fmla="*/ 16 w 32"/>
                  <a:gd name="T47" fmla="*/ 23 h 40"/>
                  <a:gd name="T48" fmla="*/ 12 w 32"/>
                  <a:gd name="T49" fmla="*/ 23 h 40"/>
                  <a:gd name="T50" fmla="*/ 13 w 32"/>
                  <a:gd name="T51" fmla="*/ 15 h 40"/>
                  <a:gd name="T52" fmla="*/ 14 w 32"/>
                  <a:gd name="T53" fmla="*/ 16 h 40"/>
                  <a:gd name="T54" fmla="*/ 18 w 32"/>
                  <a:gd name="T55" fmla="*/ 14 h 40"/>
                  <a:gd name="T56" fmla="*/ 19 w 32"/>
                  <a:gd name="T57" fmla="*/ 11 h 40"/>
                  <a:gd name="T58" fmla="*/ 18 w 32"/>
                  <a:gd name="T59" fmla="*/ 8 h 40"/>
                  <a:gd name="T60" fmla="*/ 15 w 32"/>
                  <a:gd name="T61" fmla="*/ 7 h 40"/>
                  <a:gd name="T62" fmla="*/ 12 w 32"/>
                  <a:gd name="T63" fmla="*/ 8 h 40"/>
                  <a:gd name="T64" fmla="*/ 11 w 32"/>
                  <a:gd name="T65" fmla="*/ 1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" h="40">
                    <a:moveTo>
                      <a:pt x="11" y="12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7"/>
                      <a:pt x="3" y="5"/>
                      <a:pt x="5" y="3"/>
                    </a:cubicBezTo>
                    <a:cubicBezTo>
                      <a:pt x="8" y="1"/>
                      <a:pt x="11" y="0"/>
                      <a:pt x="16" y="0"/>
                    </a:cubicBezTo>
                    <a:cubicBezTo>
                      <a:pt x="21" y="0"/>
                      <a:pt x="24" y="1"/>
                      <a:pt x="26" y="3"/>
                    </a:cubicBezTo>
                    <a:cubicBezTo>
                      <a:pt x="29" y="5"/>
                      <a:pt x="30" y="8"/>
                      <a:pt x="30" y="10"/>
                    </a:cubicBezTo>
                    <a:cubicBezTo>
                      <a:pt x="30" y="12"/>
                      <a:pt x="29" y="14"/>
                      <a:pt x="28" y="15"/>
                    </a:cubicBezTo>
                    <a:cubicBezTo>
                      <a:pt x="27" y="16"/>
                      <a:pt x="26" y="18"/>
                      <a:pt x="24" y="19"/>
                    </a:cubicBezTo>
                    <a:cubicBezTo>
                      <a:pt x="26" y="19"/>
                      <a:pt x="27" y="19"/>
                      <a:pt x="28" y="20"/>
                    </a:cubicBezTo>
                    <a:cubicBezTo>
                      <a:pt x="29" y="21"/>
                      <a:pt x="30" y="22"/>
                      <a:pt x="31" y="23"/>
                    </a:cubicBezTo>
                    <a:cubicBezTo>
                      <a:pt x="31" y="24"/>
                      <a:pt x="32" y="26"/>
                      <a:pt x="32" y="28"/>
                    </a:cubicBezTo>
                    <a:cubicBezTo>
                      <a:pt x="32" y="30"/>
                      <a:pt x="31" y="32"/>
                      <a:pt x="30" y="34"/>
                    </a:cubicBezTo>
                    <a:cubicBezTo>
                      <a:pt x="29" y="36"/>
                      <a:pt x="27" y="38"/>
                      <a:pt x="25" y="39"/>
                    </a:cubicBezTo>
                    <a:cubicBezTo>
                      <a:pt x="23" y="40"/>
                      <a:pt x="20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6" y="38"/>
                      <a:pt x="4" y="37"/>
                      <a:pt x="3" y="36"/>
                    </a:cubicBezTo>
                    <a:cubicBezTo>
                      <a:pt x="2" y="34"/>
                      <a:pt x="1" y="32"/>
                      <a:pt x="0" y="30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30"/>
                      <a:pt x="12" y="32"/>
                      <a:pt x="13" y="33"/>
                    </a:cubicBezTo>
                    <a:cubicBezTo>
                      <a:pt x="13" y="34"/>
                      <a:pt x="15" y="34"/>
                      <a:pt x="16" y="34"/>
                    </a:cubicBezTo>
                    <a:cubicBezTo>
                      <a:pt x="17" y="34"/>
                      <a:pt x="19" y="33"/>
                      <a:pt x="20" y="32"/>
                    </a:cubicBezTo>
                    <a:cubicBezTo>
                      <a:pt x="20" y="31"/>
                      <a:pt x="21" y="30"/>
                      <a:pt x="21" y="28"/>
                    </a:cubicBezTo>
                    <a:cubicBezTo>
                      <a:pt x="21" y="26"/>
                      <a:pt x="20" y="25"/>
                      <a:pt x="20" y="24"/>
                    </a:cubicBezTo>
                    <a:cubicBezTo>
                      <a:pt x="19" y="23"/>
                      <a:pt x="17" y="23"/>
                      <a:pt x="16" y="23"/>
                    </a:cubicBezTo>
                    <a:cubicBezTo>
                      <a:pt x="15" y="23"/>
                      <a:pt x="14" y="23"/>
                      <a:pt x="12" y="23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6" y="16"/>
                      <a:pt x="17" y="15"/>
                      <a:pt x="18" y="14"/>
                    </a:cubicBezTo>
                    <a:cubicBezTo>
                      <a:pt x="19" y="13"/>
                      <a:pt x="19" y="12"/>
                      <a:pt x="19" y="11"/>
                    </a:cubicBezTo>
                    <a:cubicBezTo>
                      <a:pt x="19" y="10"/>
                      <a:pt x="19" y="9"/>
                      <a:pt x="18" y="8"/>
                    </a:cubicBezTo>
                    <a:cubicBezTo>
                      <a:pt x="17" y="8"/>
                      <a:pt x="16" y="7"/>
                      <a:pt x="15" y="7"/>
                    </a:cubicBezTo>
                    <a:cubicBezTo>
                      <a:pt x="14" y="7"/>
                      <a:pt x="13" y="8"/>
                      <a:pt x="12" y="8"/>
                    </a:cubicBezTo>
                    <a:cubicBezTo>
                      <a:pt x="11" y="9"/>
                      <a:pt x="11" y="10"/>
                      <a:pt x="1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4" name="Freeform 76">
                <a:extLst>
                  <a:ext uri="{FF2B5EF4-FFF2-40B4-BE49-F238E27FC236}">
                    <a16:creationId xmlns="" xmlns:a16="http://schemas.microsoft.com/office/drawing/2014/main" id="{82CF09DB-FE95-8040-A0FE-257B85843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957"/>
                <a:ext cx="19" cy="10"/>
              </a:xfrm>
              <a:custGeom>
                <a:avLst/>
                <a:gdLst>
                  <a:gd name="T0" fmla="*/ 0 w 19"/>
                  <a:gd name="T1" fmla="*/ 10 h 10"/>
                  <a:gd name="T2" fmla="*/ 9 w 19"/>
                  <a:gd name="T3" fmla="*/ 8 h 10"/>
                  <a:gd name="T4" fmla="*/ 19 w 19"/>
                  <a:gd name="T5" fmla="*/ 6 h 10"/>
                  <a:gd name="T6" fmla="*/ 13 w 19"/>
                  <a:gd name="T7" fmla="*/ 2 h 10"/>
                  <a:gd name="T8" fmla="*/ 7 w 19"/>
                  <a:gd name="T9" fmla="*/ 0 h 10"/>
                  <a:gd name="T10" fmla="*/ 0 w 19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0">
                    <a:moveTo>
                      <a:pt x="0" y="10"/>
                    </a:moveTo>
                    <a:lnTo>
                      <a:pt x="9" y="8"/>
                    </a:lnTo>
                    <a:lnTo>
                      <a:pt x="19" y="6"/>
                    </a:lnTo>
                    <a:lnTo>
                      <a:pt x="13" y="2"/>
                    </a:lnTo>
                    <a:lnTo>
                      <a:pt x="7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5" name="Freeform 77">
                <a:extLst>
                  <a:ext uri="{FF2B5EF4-FFF2-40B4-BE49-F238E27FC236}">
                    <a16:creationId xmlns="" xmlns:a16="http://schemas.microsoft.com/office/drawing/2014/main" id="{FED0789C-732E-3B41-B606-5B63D054A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684"/>
                <a:ext cx="48" cy="36"/>
              </a:xfrm>
              <a:custGeom>
                <a:avLst/>
                <a:gdLst>
                  <a:gd name="T0" fmla="*/ 22 w 25"/>
                  <a:gd name="T1" fmla="*/ 11 h 19"/>
                  <a:gd name="T2" fmla="*/ 24 w 25"/>
                  <a:gd name="T3" fmla="*/ 8 h 19"/>
                  <a:gd name="T4" fmla="*/ 24 w 25"/>
                  <a:gd name="T5" fmla="*/ 4 h 19"/>
                  <a:gd name="T6" fmla="*/ 21 w 25"/>
                  <a:gd name="T7" fmla="*/ 1 h 19"/>
                  <a:gd name="T8" fmla="*/ 16 w 25"/>
                  <a:gd name="T9" fmla="*/ 1 h 19"/>
                  <a:gd name="T10" fmla="*/ 8 w 25"/>
                  <a:gd name="T11" fmla="*/ 4 h 19"/>
                  <a:gd name="T12" fmla="*/ 0 w 25"/>
                  <a:gd name="T13" fmla="*/ 7 h 19"/>
                  <a:gd name="T14" fmla="*/ 5 w 25"/>
                  <a:gd name="T15" fmla="*/ 19 h 19"/>
                  <a:gd name="T16" fmla="*/ 13 w 25"/>
                  <a:gd name="T17" fmla="*/ 16 h 19"/>
                  <a:gd name="T18" fmla="*/ 22 w 25"/>
                  <a:gd name="T19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19">
                    <a:moveTo>
                      <a:pt x="22" y="11"/>
                    </a:moveTo>
                    <a:cubicBezTo>
                      <a:pt x="23" y="10"/>
                      <a:pt x="24" y="9"/>
                      <a:pt x="24" y="8"/>
                    </a:cubicBezTo>
                    <a:cubicBezTo>
                      <a:pt x="25" y="7"/>
                      <a:pt x="25" y="5"/>
                      <a:pt x="24" y="4"/>
                    </a:cubicBezTo>
                    <a:cubicBezTo>
                      <a:pt x="23" y="2"/>
                      <a:pt x="22" y="1"/>
                      <a:pt x="21" y="1"/>
                    </a:cubicBezTo>
                    <a:cubicBezTo>
                      <a:pt x="19" y="0"/>
                      <a:pt x="18" y="0"/>
                      <a:pt x="16" y="1"/>
                    </a:cubicBezTo>
                    <a:cubicBezTo>
                      <a:pt x="15" y="1"/>
                      <a:pt x="13" y="2"/>
                      <a:pt x="8" y="4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8" y="14"/>
                      <a:pt x="21" y="12"/>
                      <a:pt x="22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6" name="Freeform 78">
                <a:extLst>
                  <a:ext uri="{FF2B5EF4-FFF2-40B4-BE49-F238E27FC236}">
                    <a16:creationId xmlns="" xmlns:a16="http://schemas.microsoft.com/office/drawing/2014/main" id="{4DA63B8F-5A4C-8740-85D3-7ECF339CE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971"/>
                <a:ext cx="40" cy="46"/>
              </a:xfrm>
              <a:custGeom>
                <a:avLst/>
                <a:gdLst>
                  <a:gd name="T0" fmla="*/ 10 w 21"/>
                  <a:gd name="T1" fmla="*/ 22 h 24"/>
                  <a:gd name="T2" fmla="*/ 14 w 21"/>
                  <a:gd name="T3" fmla="*/ 24 h 24"/>
                  <a:gd name="T4" fmla="*/ 18 w 21"/>
                  <a:gd name="T5" fmla="*/ 23 h 24"/>
                  <a:gd name="T6" fmla="*/ 20 w 21"/>
                  <a:gd name="T7" fmla="*/ 19 h 24"/>
                  <a:gd name="T8" fmla="*/ 20 w 21"/>
                  <a:gd name="T9" fmla="*/ 14 h 24"/>
                  <a:gd name="T10" fmla="*/ 16 w 21"/>
                  <a:gd name="T11" fmla="*/ 7 h 24"/>
                  <a:gd name="T12" fmla="*/ 11 w 21"/>
                  <a:gd name="T13" fmla="*/ 0 h 24"/>
                  <a:gd name="T14" fmla="*/ 0 w 21"/>
                  <a:gd name="T15" fmla="*/ 6 h 24"/>
                  <a:gd name="T16" fmla="*/ 4 w 21"/>
                  <a:gd name="T17" fmla="*/ 14 h 24"/>
                  <a:gd name="T18" fmla="*/ 10 w 21"/>
                  <a:gd name="T1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4">
                    <a:moveTo>
                      <a:pt x="10" y="22"/>
                    </a:moveTo>
                    <a:cubicBezTo>
                      <a:pt x="11" y="23"/>
                      <a:pt x="12" y="24"/>
                      <a:pt x="14" y="24"/>
                    </a:cubicBezTo>
                    <a:cubicBezTo>
                      <a:pt x="15" y="24"/>
                      <a:pt x="16" y="24"/>
                      <a:pt x="18" y="23"/>
                    </a:cubicBezTo>
                    <a:cubicBezTo>
                      <a:pt x="19" y="22"/>
                      <a:pt x="20" y="21"/>
                      <a:pt x="20" y="19"/>
                    </a:cubicBezTo>
                    <a:cubicBezTo>
                      <a:pt x="21" y="18"/>
                      <a:pt x="21" y="16"/>
                      <a:pt x="20" y="14"/>
                    </a:cubicBezTo>
                    <a:cubicBezTo>
                      <a:pt x="19" y="14"/>
                      <a:pt x="18" y="11"/>
                      <a:pt x="16" y="7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7" y="18"/>
                      <a:pt x="9" y="21"/>
                      <a:pt x="10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7" name="Freeform 79">
                <a:extLst>
                  <a:ext uri="{FF2B5EF4-FFF2-40B4-BE49-F238E27FC236}">
                    <a16:creationId xmlns="" xmlns:a16="http://schemas.microsoft.com/office/drawing/2014/main" id="{4DB9D68D-25E2-1945-AF9F-973CDE2D2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1157"/>
                <a:ext cx="40" cy="28"/>
              </a:xfrm>
              <a:custGeom>
                <a:avLst/>
                <a:gdLst>
                  <a:gd name="T0" fmla="*/ 40 w 40"/>
                  <a:gd name="T1" fmla="*/ 0 h 28"/>
                  <a:gd name="T2" fmla="*/ 0 w 40"/>
                  <a:gd name="T3" fmla="*/ 3 h 28"/>
                  <a:gd name="T4" fmla="*/ 30 w 40"/>
                  <a:gd name="T5" fmla="*/ 28 h 28"/>
                  <a:gd name="T6" fmla="*/ 40 w 40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8">
                    <a:moveTo>
                      <a:pt x="40" y="0"/>
                    </a:moveTo>
                    <a:lnTo>
                      <a:pt x="0" y="3"/>
                    </a:lnTo>
                    <a:lnTo>
                      <a:pt x="30" y="28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8" name="Freeform 80">
                <a:extLst>
                  <a:ext uri="{FF2B5EF4-FFF2-40B4-BE49-F238E27FC236}">
                    <a16:creationId xmlns="" xmlns:a16="http://schemas.microsoft.com/office/drawing/2014/main" id="{EC588362-A0A7-3D49-A652-F7AE3AC41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112"/>
                <a:ext cx="41" cy="63"/>
              </a:xfrm>
              <a:custGeom>
                <a:avLst/>
                <a:gdLst>
                  <a:gd name="T0" fmla="*/ 8 w 21"/>
                  <a:gd name="T1" fmla="*/ 10 h 33"/>
                  <a:gd name="T2" fmla="*/ 4 w 21"/>
                  <a:gd name="T3" fmla="*/ 12 h 33"/>
                  <a:gd name="T4" fmla="*/ 2 w 21"/>
                  <a:gd name="T5" fmla="*/ 15 h 33"/>
                  <a:gd name="T6" fmla="*/ 1 w 21"/>
                  <a:gd name="T7" fmla="*/ 20 h 33"/>
                  <a:gd name="T8" fmla="*/ 1 w 21"/>
                  <a:gd name="T9" fmla="*/ 23 h 33"/>
                  <a:gd name="T10" fmla="*/ 2 w 21"/>
                  <a:gd name="T11" fmla="*/ 27 h 33"/>
                  <a:gd name="T12" fmla="*/ 9 w 21"/>
                  <a:gd name="T13" fmla="*/ 32 h 33"/>
                  <a:gd name="T14" fmla="*/ 13 w 21"/>
                  <a:gd name="T15" fmla="*/ 33 h 33"/>
                  <a:gd name="T16" fmla="*/ 16 w 21"/>
                  <a:gd name="T17" fmla="*/ 33 h 33"/>
                  <a:gd name="T18" fmla="*/ 19 w 21"/>
                  <a:gd name="T19" fmla="*/ 30 h 33"/>
                  <a:gd name="T20" fmla="*/ 20 w 21"/>
                  <a:gd name="T21" fmla="*/ 27 h 33"/>
                  <a:gd name="T22" fmla="*/ 21 w 21"/>
                  <a:gd name="T23" fmla="*/ 25 h 33"/>
                  <a:gd name="T24" fmla="*/ 20 w 21"/>
                  <a:gd name="T25" fmla="*/ 20 h 33"/>
                  <a:gd name="T26" fmla="*/ 14 w 21"/>
                  <a:gd name="T27" fmla="*/ 16 h 33"/>
                  <a:gd name="T28" fmla="*/ 15 w 21"/>
                  <a:gd name="T29" fmla="*/ 12 h 33"/>
                  <a:gd name="T30" fmla="*/ 17 w 21"/>
                  <a:gd name="T31" fmla="*/ 11 h 33"/>
                  <a:gd name="T32" fmla="*/ 18 w 21"/>
                  <a:gd name="T33" fmla="*/ 8 h 33"/>
                  <a:gd name="T34" fmla="*/ 18 w 21"/>
                  <a:gd name="T35" fmla="*/ 5 h 33"/>
                  <a:gd name="T36" fmla="*/ 18 w 21"/>
                  <a:gd name="T37" fmla="*/ 2 h 33"/>
                  <a:gd name="T38" fmla="*/ 15 w 21"/>
                  <a:gd name="T39" fmla="*/ 3 h 33"/>
                  <a:gd name="T40" fmla="*/ 10 w 21"/>
                  <a:gd name="T41" fmla="*/ 8 h 33"/>
                  <a:gd name="T42" fmla="*/ 9 w 21"/>
                  <a:gd name="T43" fmla="*/ 9 h 33"/>
                  <a:gd name="T44" fmla="*/ 8 w 21"/>
                  <a:gd name="T45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" h="33">
                    <a:moveTo>
                      <a:pt x="8" y="10"/>
                    </a:moveTo>
                    <a:cubicBezTo>
                      <a:pt x="6" y="10"/>
                      <a:pt x="4" y="12"/>
                      <a:pt x="4" y="12"/>
                    </a:cubicBezTo>
                    <a:cubicBezTo>
                      <a:pt x="2" y="14"/>
                      <a:pt x="2" y="15"/>
                      <a:pt x="2" y="15"/>
                    </a:cubicBezTo>
                    <a:cubicBezTo>
                      <a:pt x="2" y="16"/>
                      <a:pt x="1" y="20"/>
                      <a:pt x="1" y="20"/>
                    </a:cubicBezTo>
                    <a:cubicBezTo>
                      <a:pt x="1" y="20"/>
                      <a:pt x="0" y="23"/>
                      <a:pt x="1" y="23"/>
                    </a:cubicBezTo>
                    <a:cubicBezTo>
                      <a:pt x="1" y="24"/>
                      <a:pt x="2" y="26"/>
                      <a:pt x="2" y="27"/>
                    </a:cubicBezTo>
                    <a:cubicBezTo>
                      <a:pt x="4" y="29"/>
                      <a:pt x="9" y="32"/>
                      <a:pt x="9" y="32"/>
                    </a:cubicBezTo>
                    <a:cubicBezTo>
                      <a:pt x="10" y="33"/>
                      <a:pt x="12" y="33"/>
                      <a:pt x="13" y="33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9" y="33"/>
                      <a:pt x="19" y="30"/>
                      <a:pt x="19" y="30"/>
                    </a:cubicBezTo>
                    <a:cubicBezTo>
                      <a:pt x="19" y="28"/>
                      <a:pt x="20" y="27"/>
                      <a:pt x="20" y="27"/>
                    </a:cubicBezTo>
                    <a:cubicBezTo>
                      <a:pt x="21" y="26"/>
                      <a:pt x="21" y="25"/>
                      <a:pt x="21" y="25"/>
                    </a:cubicBezTo>
                    <a:cubicBezTo>
                      <a:pt x="20" y="23"/>
                      <a:pt x="20" y="20"/>
                      <a:pt x="20" y="20"/>
                    </a:cubicBezTo>
                    <a:cubicBezTo>
                      <a:pt x="18" y="19"/>
                      <a:pt x="14" y="16"/>
                      <a:pt x="14" y="16"/>
                    </a:cubicBezTo>
                    <a:cubicBezTo>
                      <a:pt x="12" y="12"/>
                      <a:pt x="15" y="12"/>
                      <a:pt x="15" y="12"/>
                    </a:cubicBezTo>
                    <a:cubicBezTo>
                      <a:pt x="16" y="12"/>
                      <a:pt x="17" y="11"/>
                      <a:pt x="17" y="11"/>
                    </a:cubicBezTo>
                    <a:cubicBezTo>
                      <a:pt x="19" y="11"/>
                      <a:pt x="18" y="8"/>
                      <a:pt x="18" y="8"/>
                    </a:cubicBezTo>
                    <a:cubicBezTo>
                      <a:pt x="18" y="6"/>
                      <a:pt x="18" y="5"/>
                      <a:pt x="18" y="5"/>
                    </a:cubicBezTo>
                    <a:cubicBezTo>
                      <a:pt x="19" y="2"/>
                      <a:pt x="18" y="2"/>
                      <a:pt x="18" y="2"/>
                    </a:cubicBezTo>
                    <a:cubicBezTo>
                      <a:pt x="17" y="0"/>
                      <a:pt x="15" y="3"/>
                      <a:pt x="15" y="3"/>
                    </a:cubicBezTo>
                    <a:cubicBezTo>
                      <a:pt x="14" y="4"/>
                      <a:pt x="10" y="8"/>
                      <a:pt x="10" y="8"/>
                    </a:cubicBezTo>
                    <a:cubicBezTo>
                      <a:pt x="10" y="8"/>
                      <a:pt x="9" y="9"/>
                      <a:pt x="9" y="9"/>
                    </a:cubicBezTo>
                    <a:cubicBezTo>
                      <a:pt x="8" y="10"/>
                      <a:pt x="8" y="10"/>
                      <a:pt x="8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9" name="Freeform 81">
                <a:extLst>
                  <a:ext uri="{FF2B5EF4-FFF2-40B4-BE49-F238E27FC236}">
                    <a16:creationId xmlns="" xmlns:a16="http://schemas.microsoft.com/office/drawing/2014/main" id="{5297DFA1-219E-2C4D-8186-D86C0C581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049"/>
                <a:ext cx="9" cy="21"/>
              </a:xfrm>
              <a:custGeom>
                <a:avLst/>
                <a:gdLst>
                  <a:gd name="T0" fmla="*/ 0 w 5"/>
                  <a:gd name="T1" fmla="*/ 0 h 11"/>
                  <a:gd name="T2" fmla="*/ 2 w 5"/>
                  <a:gd name="T3" fmla="*/ 5 h 11"/>
                  <a:gd name="T4" fmla="*/ 3 w 5"/>
                  <a:gd name="T5" fmla="*/ 7 h 11"/>
                  <a:gd name="T6" fmla="*/ 3 w 5"/>
                  <a:gd name="T7" fmla="*/ 10 h 11"/>
                  <a:gd name="T8" fmla="*/ 5 w 5"/>
                  <a:gd name="T9" fmla="*/ 9 h 11"/>
                  <a:gd name="T10" fmla="*/ 4 w 5"/>
                  <a:gd name="T11" fmla="*/ 3 h 11"/>
                  <a:gd name="T12" fmla="*/ 3 w 5"/>
                  <a:gd name="T13" fmla="*/ 0 h 11"/>
                  <a:gd name="T14" fmla="*/ 0 w 5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1" y="3"/>
                      <a:pt x="2" y="4"/>
                      <a:pt x="2" y="5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4" y="9"/>
                      <a:pt x="3" y="8"/>
                      <a:pt x="3" y="10"/>
                    </a:cubicBezTo>
                    <a:cubicBezTo>
                      <a:pt x="4" y="11"/>
                      <a:pt x="4" y="10"/>
                      <a:pt x="5" y="9"/>
                    </a:cubicBezTo>
                    <a:cubicBezTo>
                      <a:pt x="4" y="8"/>
                      <a:pt x="4" y="5"/>
                      <a:pt x="4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0" name="Freeform 82">
                <a:extLst>
                  <a:ext uri="{FF2B5EF4-FFF2-40B4-BE49-F238E27FC236}">
                    <a16:creationId xmlns="" xmlns:a16="http://schemas.microsoft.com/office/drawing/2014/main" id="{B9710EBD-EEE8-4D40-A299-D9EC07F17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064"/>
                <a:ext cx="34" cy="12"/>
              </a:xfrm>
              <a:custGeom>
                <a:avLst/>
                <a:gdLst>
                  <a:gd name="T0" fmla="*/ 0 w 18"/>
                  <a:gd name="T1" fmla="*/ 6 h 6"/>
                  <a:gd name="T2" fmla="*/ 5 w 18"/>
                  <a:gd name="T3" fmla="*/ 5 h 6"/>
                  <a:gd name="T4" fmla="*/ 17 w 18"/>
                  <a:gd name="T5" fmla="*/ 3 h 6"/>
                  <a:gd name="T6" fmla="*/ 18 w 18"/>
                  <a:gd name="T7" fmla="*/ 2 h 6"/>
                  <a:gd name="T8" fmla="*/ 18 w 18"/>
                  <a:gd name="T9" fmla="*/ 1 h 6"/>
                  <a:gd name="T10" fmla="*/ 17 w 18"/>
                  <a:gd name="T11" fmla="*/ 0 h 6"/>
                  <a:gd name="T12" fmla="*/ 0 w 18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0" y="6"/>
                    </a:moveTo>
                    <a:cubicBezTo>
                      <a:pt x="1" y="6"/>
                      <a:pt x="4" y="5"/>
                      <a:pt x="5" y="5"/>
                    </a:cubicBezTo>
                    <a:cubicBezTo>
                      <a:pt x="9" y="5"/>
                      <a:pt x="15" y="4"/>
                      <a:pt x="17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0"/>
                      <a:pt x="17" y="0"/>
                    </a:cubicBezTo>
                    <a:cubicBezTo>
                      <a:pt x="13" y="3"/>
                      <a:pt x="3" y="4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1" name="Freeform 83">
                <a:extLst>
                  <a:ext uri="{FF2B5EF4-FFF2-40B4-BE49-F238E27FC236}">
                    <a16:creationId xmlns="" xmlns:a16="http://schemas.microsoft.com/office/drawing/2014/main" id="{68BD6FD9-EF0B-0A46-91C3-1BCE569E3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647"/>
                <a:ext cx="63" cy="71"/>
              </a:xfrm>
              <a:custGeom>
                <a:avLst/>
                <a:gdLst>
                  <a:gd name="T0" fmla="*/ 12 w 33"/>
                  <a:gd name="T1" fmla="*/ 35 h 37"/>
                  <a:gd name="T2" fmla="*/ 24 w 33"/>
                  <a:gd name="T3" fmla="*/ 34 h 37"/>
                  <a:gd name="T4" fmla="*/ 32 w 33"/>
                  <a:gd name="T5" fmla="*/ 22 h 37"/>
                  <a:gd name="T6" fmla="*/ 31 w 33"/>
                  <a:gd name="T7" fmla="*/ 8 h 37"/>
                  <a:gd name="T8" fmla="*/ 21 w 33"/>
                  <a:gd name="T9" fmla="*/ 1 h 37"/>
                  <a:gd name="T10" fmla="*/ 9 w 33"/>
                  <a:gd name="T11" fmla="*/ 2 h 37"/>
                  <a:gd name="T12" fmla="*/ 1 w 33"/>
                  <a:gd name="T13" fmla="*/ 14 h 37"/>
                  <a:gd name="T14" fmla="*/ 2 w 33"/>
                  <a:gd name="T15" fmla="*/ 28 h 37"/>
                  <a:gd name="T16" fmla="*/ 12 w 33"/>
                  <a:gd name="T17" fmla="*/ 3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37">
                    <a:moveTo>
                      <a:pt x="12" y="35"/>
                    </a:moveTo>
                    <a:cubicBezTo>
                      <a:pt x="16" y="37"/>
                      <a:pt x="20" y="36"/>
                      <a:pt x="24" y="34"/>
                    </a:cubicBezTo>
                    <a:cubicBezTo>
                      <a:pt x="27" y="32"/>
                      <a:pt x="30" y="28"/>
                      <a:pt x="32" y="22"/>
                    </a:cubicBezTo>
                    <a:cubicBezTo>
                      <a:pt x="33" y="16"/>
                      <a:pt x="33" y="12"/>
                      <a:pt x="31" y="8"/>
                    </a:cubicBezTo>
                    <a:cubicBezTo>
                      <a:pt x="29" y="4"/>
                      <a:pt x="26" y="2"/>
                      <a:pt x="21" y="1"/>
                    </a:cubicBezTo>
                    <a:cubicBezTo>
                      <a:pt x="17" y="0"/>
                      <a:pt x="13" y="0"/>
                      <a:pt x="9" y="2"/>
                    </a:cubicBezTo>
                    <a:cubicBezTo>
                      <a:pt x="5" y="4"/>
                      <a:pt x="3" y="8"/>
                      <a:pt x="1" y="14"/>
                    </a:cubicBezTo>
                    <a:cubicBezTo>
                      <a:pt x="0" y="20"/>
                      <a:pt x="0" y="24"/>
                      <a:pt x="2" y="28"/>
                    </a:cubicBezTo>
                    <a:cubicBezTo>
                      <a:pt x="4" y="32"/>
                      <a:pt x="7" y="34"/>
                      <a:pt x="1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2" name="Freeform 84">
                <a:extLst>
                  <a:ext uri="{FF2B5EF4-FFF2-40B4-BE49-F238E27FC236}">
                    <a16:creationId xmlns="" xmlns:a16="http://schemas.microsoft.com/office/drawing/2014/main" id="{49C84A59-6908-7648-B96B-826A13B192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3" y="521"/>
                <a:ext cx="1726" cy="1733"/>
              </a:xfrm>
              <a:custGeom>
                <a:avLst/>
                <a:gdLst>
                  <a:gd name="T0" fmla="*/ 811 w 904"/>
                  <a:gd name="T1" fmla="*/ 404 h 905"/>
                  <a:gd name="T2" fmla="*/ 773 w 904"/>
                  <a:gd name="T3" fmla="*/ 280 h 905"/>
                  <a:gd name="T4" fmla="*/ 778 w 904"/>
                  <a:gd name="T5" fmla="*/ 210 h 905"/>
                  <a:gd name="T6" fmla="*/ 721 w 904"/>
                  <a:gd name="T7" fmla="*/ 187 h 905"/>
                  <a:gd name="T8" fmla="*/ 685 w 904"/>
                  <a:gd name="T9" fmla="*/ 149 h 905"/>
                  <a:gd name="T10" fmla="*/ 616 w 904"/>
                  <a:gd name="T11" fmla="*/ 113 h 905"/>
                  <a:gd name="T12" fmla="*/ 564 w 904"/>
                  <a:gd name="T13" fmla="*/ 108 h 905"/>
                  <a:gd name="T14" fmla="*/ 460 w 904"/>
                  <a:gd name="T15" fmla="*/ 45 h 905"/>
                  <a:gd name="T16" fmla="*/ 374 w 904"/>
                  <a:gd name="T17" fmla="*/ 52 h 905"/>
                  <a:gd name="T18" fmla="*/ 347 w 904"/>
                  <a:gd name="T19" fmla="*/ 78 h 905"/>
                  <a:gd name="T20" fmla="*/ 361 w 904"/>
                  <a:gd name="T21" fmla="*/ 92 h 905"/>
                  <a:gd name="T22" fmla="*/ 311 w 904"/>
                  <a:gd name="T23" fmla="*/ 104 h 905"/>
                  <a:gd name="T24" fmla="*/ 249 w 904"/>
                  <a:gd name="T25" fmla="*/ 97 h 905"/>
                  <a:gd name="T26" fmla="*/ 174 w 904"/>
                  <a:gd name="T27" fmla="*/ 151 h 905"/>
                  <a:gd name="T28" fmla="*/ 120 w 904"/>
                  <a:gd name="T29" fmla="*/ 211 h 905"/>
                  <a:gd name="T30" fmla="*/ 120 w 904"/>
                  <a:gd name="T31" fmla="*/ 282 h 905"/>
                  <a:gd name="T32" fmla="*/ 131 w 904"/>
                  <a:gd name="T33" fmla="*/ 289 h 905"/>
                  <a:gd name="T34" fmla="*/ 95 w 904"/>
                  <a:gd name="T35" fmla="*/ 411 h 905"/>
                  <a:gd name="T36" fmla="*/ 40 w 904"/>
                  <a:gd name="T37" fmla="*/ 454 h 905"/>
                  <a:gd name="T38" fmla="*/ 50 w 904"/>
                  <a:gd name="T39" fmla="*/ 519 h 905"/>
                  <a:gd name="T40" fmla="*/ 101 w 904"/>
                  <a:gd name="T41" fmla="*/ 526 h 905"/>
                  <a:gd name="T42" fmla="*/ 237 w 904"/>
                  <a:gd name="T43" fmla="*/ 764 h 905"/>
                  <a:gd name="T44" fmla="*/ 217 w 904"/>
                  <a:gd name="T45" fmla="*/ 741 h 905"/>
                  <a:gd name="T46" fmla="*/ 195 w 904"/>
                  <a:gd name="T47" fmla="*/ 742 h 905"/>
                  <a:gd name="T48" fmla="*/ 288 w 904"/>
                  <a:gd name="T49" fmla="*/ 830 h 905"/>
                  <a:gd name="T50" fmla="*/ 283 w 904"/>
                  <a:gd name="T51" fmla="*/ 801 h 905"/>
                  <a:gd name="T52" fmla="*/ 308 w 904"/>
                  <a:gd name="T53" fmla="*/ 811 h 905"/>
                  <a:gd name="T54" fmla="*/ 316 w 904"/>
                  <a:gd name="T55" fmla="*/ 787 h 905"/>
                  <a:gd name="T56" fmla="*/ 309 w 904"/>
                  <a:gd name="T57" fmla="*/ 843 h 905"/>
                  <a:gd name="T58" fmla="*/ 351 w 904"/>
                  <a:gd name="T59" fmla="*/ 858 h 905"/>
                  <a:gd name="T60" fmla="*/ 420 w 904"/>
                  <a:gd name="T61" fmla="*/ 807 h 905"/>
                  <a:gd name="T62" fmla="*/ 412 w 904"/>
                  <a:gd name="T63" fmla="*/ 875 h 905"/>
                  <a:gd name="T64" fmla="*/ 399 w 904"/>
                  <a:gd name="T65" fmla="*/ 866 h 905"/>
                  <a:gd name="T66" fmla="*/ 429 w 904"/>
                  <a:gd name="T67" fmla="*/ 859 h 905"/>
                  <a:gd name="T68" fmla="*/ 478 w 904"/>
                  <a:gd name="T69" fmla="*/ 857 h 905"/>
                  <a:gd name="T70" fmla="*/ 476 w 904"/>
                  <a:gd name="T71" fmla="*/ 832 h 905"/>
                  <a:gd name="T72" fmla="*/ 528 w 904"/>
                  <a:gd name="T73" fmla="*/ 866 h 905"/>
                  <a:gd name="T74" fmla="*/ 485 w 904"/>
                  <a:gd name="T75" fmla="*/ 851 h 905"/>
                  <a:gd name="T76" fmla="*/ 515 w 904"/>
                  <a:gd name="T77" fmla="*/ 820 h 905"/>
                  <a:gd name="T78" fmla="*/ 598 w 904"/>
                  <a:gd name="T79" fmla="*/ 840 h 905"/>
                  <a:gd name="T80" fmla="*/ 587 w 904"/>
                  <a:gd name="T81" fmla="*/ 835 h 905"/>
                  <a:gd name="T82" fmla="*/ 583 w 904"/>
                  <a:gd name="T83" fmla="*/ 805 h 905"/>
                  <a:gd name="T84" fmla="*/ 599 w 904"/>
                  <a:gd name="T85" fmla="*/ 797 h 905"/>
                  <a:gd name="T86" fmla="*/ 615 w 904"/>
                  <a:gd name="T87" fmla="*/ 825 h 905"/>
                  <a:gd name="T88" fmla="*/ 655 w 904"/>
                  <a:gd name="T89" fmla="*/ 793 h 905"/>
                  <a:gd name="T90" fmla="*/ 653 w 904"/>
                  <a:gd name="T91" fmla="*/ 761 h 905"/>
                  <a:gd name="T92" fmla="*/ 663 w 904"/>
                  <a:gd name="T93" fmla="*/ 752 h 905"/>
                  <a:gd name="T94" fmla="*/ 667 w 904"/>
                  <a:gd name="T95" fmla="*/ 737 h 905"/>
                  <a:gd name="T96" fmla="*/ 675 w 904"/>
                  <a:gd name="T97" fmla="*/ 737 h 905"/>
                  <a:gd name="T98" fmla="*/ 676 w 904"/>
                  <a:gd name="T99" fmla="*/ 722 h 905"/>
                  <a:gd name="T100" fmla="*/ 690 w 904"/>
                  <a:gd name="T101" fmla="*/ 738 h 905"/>
                  <a:gd name="T102" fmla="*/ 665 w 904"/>
                  <a:gd name="T103" fmla="*/ 771 h 905"/>
                  <a:gd name="T104" fmla="*/ 688 w 904"/>
                  <a:gd name="T105" fmla="*/ 807 h 905"/>
                  <a:gd name="T106" fmla="*/ 679 w 904"/>
                  <a:gd name="T107" fmla="*/ 769 h 905"/>
                  <a:gd name="T108" fmla="*/ 705 w 904"/>
                  <a:gd name="T109" fmla="*/ 766 h 905"/>
                  <a:gd name="T110" fmla="*/ 777 w 904"/>
                  <a:gd name="T111" fmla="*/ 296 h 905"/>
                  <a:gd name="T112" fmla="*/ 809 w 904"/>
                  <a:gd name="T113" fmla="*/ 386 h 905"/>
                  <a:gd name="T114" fmla="*/ 842 w 904"/>
                  <a:gd name="T115" fmla="*/ 517 h 905"/>
                  <a:gd name="T116" fmla="*/ 806 w 904"/>
                  <a:gd name="T117" fmla="*/ 478 h 9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04" h="905">
                    <a:moveTo>
                      <a:pt x="452" y="0"/>
                    </a:moveTo>
                    <a:cubicBezTo>
                      <a:pt x="202" y="0"/>
                      <a:pt x="0" y="203"/>
                      <a:pt x="0" y="453"/>
                    </a:cubicBezTo>
                    <a:cubicBezTo>
                      <a:pt x="0" y="703"/>
                      <a:pt x="202" y="905"/>
                      <a:pt x="452" y="905"/>
                    </a:cubicBezTo>
                    <a:cubicBezTo>
                      <a:pt x="702" y="905"/>
                      <a:pt x="904" y="703"/>
                      <a:pt x="904" y="453"/>
                    </a:cubicBezTo>
                    <a:cubicBezTo>
                      <a:pt x="904" y="203"/>
                      <a:pt x="702" y="0"/>
                      <a:pt x="452" y="0"/>
                    </a:cubicBezTo>
                    <a:close/>
                    <a:moveTo>
                      <a:pt x="857" y="430"/>
                    </a:moveTo>
                    <a:cubicBezTo>
                      <a:pt x="849" y="431"/>
                      <a:pt x="849" y="431"/>
                      <a:pt x="849" y="431"/>
                    </a:cubicBezTo>
                    <a:cubicBezTo>
                      <a:pt x="845" y="400"/>
                      <a:pt x="845" y="400"/>
                      <a:pt x="845" y="400"/>
                    </a:cubicBezTo>
                    <a:cubicBezTo>
                      <a:pt x="834" y="402"/>
                      <a:pt x="834" y="402"/>
                      <a:pt x="834" y="402"/>
                    </a:cubicBezTo>
                    <a:cubicBezTo>
                      <a:pt x="837" y="430"/>
                      <a:pt x="837" y="430"/>
                      <a:pt x="837" y="430"/>
                    </a:cubicBezTo>
                    <a:cubicBezTo>
                      <a:pt x="828" y="431"/>
                      <a:pt x="828" y="431"/>
                      <a:pt x="828" y="431"/>
                    </a:cubicBezTo>
                    <a:cubicBezTo>
                      <a:pt x="825" y="403"/>
                      <a:pt x="825" y="403"/>
                      <a:pt x="825" y="403"/>
                    </a:cubicBezTo>
                    <a:cubicBezTo>
                      <a:pt x="811" y="404"/>
                      <a:pt x="811" y="404"/>
                      <a:pt x="811" y="404"/>
                    </a:cubicBezTo>
                    <a:cubicBezTo>
                      <a:pt x="815" y="436"/>
                      <a:pt x="815" y="436"/>
                      <a:pt x="815" y="436"/>
                    </a:cubicBezTo>
                    <a:cubicBezTo>
                      <a:pt x="806" y="437"/>
                      <a:pt x="806" y="437"/>
                      <a:pt x="806" y="437"/>
                    </a:cubicBezTo>
                    <a:cubicBezTo>
                      <a:pt x="802" y="394"/>
                      <a:pt x="802" y="394"/>
                      <a:pt x="802" y="394"/>
                    </a:cubicBezTo>
                    <a:cubicBezTo>
                      <a:pt x="853" y="388"/>
                      <a:pt x="853" y="388"/>
                      <a:pt x="853" y="388"/>
                    </a:cubicBezTo>
                    <a:lnTo>
                      <a:pt x="857" y="430"/>
                    </a:lnTo>
                    <a:close/>
                    <a:moveTo>
                      <a:pt x="798" y="241"/>
                    </a:moveTo>
                    <a:cubicBezTo>
                      <a:pt x="801" y="246"/>
                      <a:pt x="803" y="250"/>
                      <a:pt x="804" y="253"/>
                    </a:cubicBezTo>
                    <a:cubicBezTo>
                      <a:pt x="804" y="256"/>
                      <a:pt x="804" y="258"/>
                      <a:pt x="803" y="261"/>
                    </a:cubicBezTo>
                    <a:cubicBezTo>
                      <a:pt x="802" y="264"/>
                      <a:pt x="800" y="266"/>
                      <a:pt x="797" y="267"/>
                    </a:cubicBezTo>
                    <a:cubicBezTo>
                      <a:pt x="794" y="270"/>
                      <a:pt x="791" y="270"/>
                      <a:pt x="787" y="269"/>
                    </a:cubicBezTo>
                    <a:cubicBezTo>
                      <a:pt x="784" y="268"/>
                      <a:pt x="780" y="266"/>
                      <a:pt x="777" y="262"/>
                    </a:cubicBezTo>
                    <a:cubicBezTo>
                      <a:pt x="777" y="265"/>
                      <a:pt x="777" y="267"/>
                      <a:pt x="777" y="270"/>
                    </a:cubicBezTo>
                    <a:cubicBezTo>
                      <a:pt x="776" y="272"/>
                      <a:pt x="775" y="275"/>
                      <a:pt x="773" y="280"/>
                    </a:cubicBezTo>
                    <a:cubicBezTo>
                      <a:pt x="768" y="291"/>
                      <a:pt x="768" y="291"/>
                      <a:pt x="768" y="291"/>
                    </a:cubicBezTo>
                    <a:cubicBezTo>
                      <a:pt x="761" y="279"/>
                      <a:pt x="761" y="279"/>
                      <a:pt x="761" y="279"/>
                    </a:cubicBezTo>
                    <a:cubicBezTo>
                      <a:pt x="766" y="266"/>
                      <a:pt x="766" y="266"/>
                      <a:pt x="766" y="266"/>
                    </a:cubicBezTo>
                    <a:cubicBezTo>
                      <a:pt x="768" y="262"/>
                      <a:pt x="769" y="259"/>
                      <a:pt x="769" y="257"/>
                    </a:cubicBezTo>
                    <a:cubicBezTo>
                      <a:pt x="770" y="256"/>
                      <a:pt x="770" y="254"/>
                      <a:pt x="770" y="253"/>
                    </a:cubicBezTo>
                    <a:cubicBezTo>
                      <a:pt x="769" y="252"/>
                      <a:pt x="768" y="250"/>
                      <a:pt x="767" y="248"/>
                    </a:cubicBezTo>
                    <a:cubicBezTo>
                      <a:pt x="766" y="246"/>
                      <a:pt x="766" y="246"/>
                      <a:pt x="766" y="246"/>
                    </a:cubicBezTo>
                    <a:cubicBezTo>
                      <a:pt x="747" y="257"/>
                      <a:pt x="747" y="257"/>
                      <a:pt x="747" y="257"/>
                    </a:cubicBezTo>
                    <a:cubicBezTo>
                      <a:pt x="741" y="247"/>
                      <a:pt x="741" y="247"/>
                      <a:pt x="741" y="247"/>
                    </a:cubicBezTo>
                    <a:cubicBezTo>
                      <a:pt x="785" y="220"/>
                      <a:pt x="785" y="220"/>
                      <a:pt x="785" y="220"/>
                    </a:cubicBezTo>
                    <a:lnTo>
                      <a:pt x="798" y="241"/>
                    </a:lnTo>
                    <a:close/>
                    <a:moveTo>
                      <a:pt x="750" y="176"/>
                    </a:moveTo>
                    <a:cubicBezTo>
                      <a:pt x="778" y="210"/>
                      <a:pt x="778" y="210"/>
                      <a:pt x="778" y="210"/>
                    </a:cubicBezTo>
                    <a:cubicBezTo>
                      <a:pt x="771" y="216"/>
                      <a:pt x="771" y="216"/>
                      <a:pt x="771" y="216"/>
                    </a:cubicBezTo>
                    <a:cubicBezTo>
                      <a:pt x="761" y="203"/>
                      <a:pt x="761" y="203"/>
                      <a:pt x="761" y="203"/>
                    </a:cubicBezTo>
                    <a:cubicBezTo>
                      <a:pt x="728" y="230"/>
                      <a:pt x="728" y="230"/>
                      <a:pt x="728" y="230"/>
                    </a:cubicBezTo>
                    <a:cubicBezTo>
                      <a:pt x="720" y="222"/>
                      <a:pt x="720" y="222"/>
                      <a:pt x="720" y="222"/>
                    </a:cubicBezTo>
                    <a:cubicBezTo>
                      <a:pt x="754" y="194"/>
                      <a:pt x="754" y="194"/>
                      <a:pt x="754" y="194"/>
                    </a:cubicBezTo>
                    <a:cubicBezTo>
                      <a:pt x="743" y="181"/>
                      <a:pt x="743" y="181"/>
                      <a:pt x="743" y="181"/>
                    </a:cubicBezTo>
                    <a:lnTo>
                      <a:pt x="750" y="176"/>
                    </a:lnTo>
                    <a:close/>
                    <a:moveTo>
                      <a:pt x="742" y="168"/>
                    </a:moveTo>
                    <a:cubicBezTo>
                      <a:pt x="736" y="174"/>
                      <a:pt x="736" y="174"/>
                      <a:pt x="736" y="174"/>
                    </a:cubicBezTo>
                    <a:cubicBezTo>
                      <a:pt x="713" y="153"/>
                      <a:pt x="713" y="153"/>
                      <a:pt x="713" y="153"/>
                    </a:cubicBezTo>
                    <a:cubicBezTo>
                      <a:pt x="706" y="162"/>
                      <a:pt x="706" y="162"/>
                      <a:pt x="706" y="162"/>
                    </a:cubicBezTo>
                    <a:cubicBezTo>
                      <a:pt x="726" y="181"/>
                      <a:pt x="726" y="181"/>
                      <a:pt x="726" y="181"/>
                    </a:cubicBezTo>
                    <a:cubicBezTo>
                      <a:pt x="721" y="187"/>
                      <a:pt x="721" y="187"/>
                      <a:pt x="721" y="187"/>
                    </a:cubicBezTo>
                    <a:cubicBezTo>
                      <a:pt x="700" y="168"/>
                      <a:pt x="700" y="168"/>
                      <a:pt x="700" y="168"/>
                    </a:cubicBezTo>
                    <a:cubicBezTo>
                      <a:pt x="690" y="178"/>
                      <a:pt x="690" y="178"/>
                      <a:pt x="690" y="178"/>
                    </a:cubicBezTo>
                    <a:cubicBezTo>
                      <a:pt x="713" y="200"/>
                      <a:pt x="713" y="200"/>
                      <a:pt x="713" y="200"/>
                    </a:cubicBezTo>
                    <a:cubicBezTo>
                      <a:pt x="708" y="206"/>
                      <a:pt x="708" y="206"/>
                      <a:pt x="708" y="206"/>
                    </a:cubicBezTo>
                    <a:cubicBezTo>
                      <a:pt x="676" y="177"/>
                      <a:pt x="676" y="177"/>
                      <a:pt x="676" y="177"/>
                    </a:cubicBezTo>
                    <a:cubicBezTo>
                      <a:pt x="711" y="139"/>
                      <a:pt x="711" y="139"/>
                      <a:pt x="711" y="139"/>
                    </a:cubicBezTo>
                    <a:lnTo>
                      <a:pt x="742" y="168"/>
                    </a:lnTo>
                    <a:close/>
                    <a:moveTo>
                      <a:pt x="664" y="106"/>
                    </a:moveTo>
                    <a:cubicBezTo>
                      <a:pt x="679" y="116"/>
                      <a:pt x="679" y="116"/>
                      <a:pt x="679" y="116"/>
                    </a:cubicBezTo>
                    <a:cubicBezTo>
                      <a:pt x="685" y="120"/>
                      <a:pt x="689" y="123"/>
                      <a:pt x="690" y="124"/>
                    </a:cubicBezTo>
                    <a:cubicBezTo>
                      <a:pt x="692" y="127"/>
                      <a:pt x="693" y="130"/>
                      <a:pt x="694" y="133"/>
                    </a:cubicBezTo>
                    <a:cubicBezTo>
                      <a:pt x="694" y="137"/>
                      <a:pt x="693" y="140"/>
                      <a:pt x="691" y="143"/>
                    </a:cubicBezTo>
                    <a:cubicBezTo>
                      <a:pt x="689" y="146"/>
                      <a:pt x="687" y="148"/>
                      <a:pt x="685" y="149"/>
                    </a:cubicBezTo>
                    <a:cubicBezTo>
                      <a:pt x="682" y="150"/>
                      <a:pt x="680" y="150"/>
                      <a:pt x="678" y="150"/>
                    </a:cubicBezTo>
                    <a:cubicBezTo>
                      <a:pt x="676" y="150"/>
                      <a:pt x="673" y="150"/>
                      <a:pt x="672" y="149"/>
                    </a:cubicBezTo>
                    <a:cubicBezTo>
                      <a:pt x="669" y="148"/>
                      <a:pt x="666" y="146"/>
                      <a:pt x="661" y="143"/>
                    </a:cubicBezTo>
                    <a:cubicBezTo>
                      <a:pt x="655" y="138"/>
                      <a:pt x="655" y="138"/>
                      <a:pt x="655" y="138"/>
                    </a:cubicBezTo>
                    <a:cubicBezTo>
                      <a:pt x="644" y="154"/>
                      <a:pt x="644" y="154"/>
                      <a:pt x="644" y="154"/>
                    </a:cubicBezTo>
                    <a:cubicBezTo>
                      <a:pt x="635" y="148"/>
                      <a:pt x="635" y="148"/>
                      <a:pt x="635" y="148"/>
                    </a:cubicBezTo>
                    <a:lnTo>
                      <a:pt x="664" y="106"/>
                    </a:lnTo>
                    <a:close/>
                    <a:moveTo>
                      <a:pt x="631" y="87"/>
                    </a:moveTo>
                    <a:cubicBezTo>
                      <a:pt x="628" y="95"/>
                      <a:pt x="628" y="95"/>
                      <a:pt x="628" y="95"/>
                    </a:cubicBezTo>
                    <a:cubicBezTo>
                      <a:pt x="603" y="84"/>
                      <a:pt x="603" y="84"/>
                      <a:pt x="603" y="84"/>
                    </a:cubicBezTo>
                    <a:cubicBezTo>
                      <a:pt x="598" y="95"/>
                      <a:pt x="598" y="95"/>
                      <a:pt x="598" y="95"/>
                    </a:cubicBezTo>
                    <a:cubicBezTo>
                      <a:pt x="620" y="105"/>
                      <a:pt x="620" y="105"/>
                      <a:pt x="620" y="105"/>
                    </a:cubicBezTo>
                    <a:cubicBezTo>
                      <a:pt x="616" y="113"/>
                      <a:pt x="616" y="113"/>
                      <a:pt x="616" y="113"/>
                    </a:cubicBezTo>
                    <a:cubicBezTo>
                      <a:pt x="594" y="103"/>
                      <a:pt x="594" y="103"/>
                      <a:pt x="594" y="103"/>
                    </a:cubicBezTo>
                    <a:cubicBezTo>
                      <a:pt x="585" y="124"/>
                      <a:pt x="585" y="124"/>
                      <a:pt x="585" y="124"/>
                    </a:cubicBezTo>
                    <a:cubicBezTo>
                      <a:pt x="575" y="119"/>
                      <a:pt x="575" y="119"/>
                      <a:pt x="575" y="119"/>
                    </a:cubicBezTo>
                    <a:cubicBezTo>
                      <a:pt x="596" y="72"/>
                      <a:pt x="596" y="72"/>
                      <a:pt x="596" y="72"/>
                    </a:cubicBezTo>
                    <a:lnTo>
                      <a:pt x="631" y="87"/>
                    </a:lnTo>
                    <a:close/>
                    <a:moveTo>
                      <a:pt x="523" y="77"/>
                    </a:moveTo>
                    <a:cubicBezTo>
                      <a:pt x="524" y="72"/>
                      <a:pt x="526" y="68"/>
                      <a:pt x="529" y="65"/>
                    </a:cubicBezTo>
                    <a:cubicBezTo>
                      <a:pt x="531" y="63"/>
                      <a:pt x="533" y="61"/>
                      <a:pt x="536" y="60"/>
                    </a:cubicBezTo>
                    <a:cubicBezTo>
                      <a:pt x="538" y="58"/>
                      <a:pt x="541" y="57"/>
                      <a:pt x="544" y="57"/>
                    </a:cubicBezTo>
                    <a:cubicBezTo>
                      <a:pt x="548" y="57"/>
                      <a:pt x="552" y="57"/>
                      <a:pt x="556" y="58"/>
                    </a:cubicBezTo>
                    <a:cubicBezTo>
                      <a:pt x="564" y="60"/>
                      <a:pt x="570" y="64"/>
                      <a:pt x="574" y="70"/>
                    </a:cubicBezTo>
                    <a:cubicBezTo>
                      <a:pt x="578" y="76"/>
                      <a:pt x="578" y="83"/>
                      <a:pt x="576" y="91"/>
                    </a:cubicBezTo>
                    <a:cubicBezTo>
                      <a:pt x="574" y="99"/>
                      <a:pt x="570" y="105"/>
                      <a:pt x="564" y="108"/>
                    </a:cubicBezTo>
                    <a:cubicBezTo>
                      <a:pt x="558" y="112"/>
                      <a:pt x="551" y="112"/>
                      <a:pt x="542" y="110"/>
                    </a:cubicBezTo>
                    <a:cubicBezTo>
                      <a:pt x="534" y="108"/>
                      <a:pt x="528" y="104"/>
                      <a:pt x="525" y="98"/>
                    </a:cubicBezTo>
                    <a:cubicBezTo>
                      <a:pt x="521" y="92"/>
                      <a:pt x="521" y="85"/>
                      <a:pt x="523" y="77"/>
                    </a:cubicBezTo>
                    <a:close/>
                    <a:moveTo>
                      <a:pt x="460" y="45"/>
                    </a:moveTo>
                    <a:cubicBezTo>
                      <a:pt x="472" y="66"/>
                      <a:pt x="472" y="66"/>
                      <a:pt x="472" y="66"/>
                    </a:cubicBezTo>
                    <a:cubicBezTo>
                      <a:pt x="486" y="46"/>
                      <a:pt x="486" y="46"/>
                      <a:pt x="486" y="46"/>
                    </a:cubicBezTo>
                    <a:cubicBezTo>
                      <a:pt x="499" y="47"/>
                      <a:pt x="499" y="47"/>
                      <a:pt x="499" y="47"/>
                    </a:cubicBezTo>
                    <a:cubicBezTo>
                      <a:pt x="477" y="76"/>
                      <a:pt x="477" y="76"/>
                      <a:pt x="477" y="76"/>
                    </a:cubicBezTo>
                    <a:cubicBezTo>
                      <a:pt x="475" y="97"/>
                      <a:pt x="475" y="97"/>
                      <a:pt x="475" y="97"/>
                    </a:cubicBezTo>
                    <a:cubicBezTo>
                      <a:pt x="464" y="97"/>
                      <a:pt x="464" y="97"/>
                      <a:pt x="464" y="97"/>
                    </a:cubicBezTo>
                    <a:cubicBezTo>
                      <a:pt x="465" y="75"/>
                      <a:pt x="465" y="75"/>
                      <a:pt x="465" y="75"/>
                    </a:cubicBezTo>
                    <a:cubicBezTo>
                      <a:pt x="446" y="44"/>
                      <a:pt x="446" y="44"/>
                      <a:pt x="446" y="44"/>
                    </a:cubicBezTo>
                    <a:lnTo>
                      <a:pt x="460" y="45"/>
                    </a:lnTo>
                    <a:close/>
                    <a:moveTo>
                      <a:pt x="440" y="44"/>
                    </a:moveTo>
                    <a:cubicBezTo>
                      <a:pt x="441" y="53"/>
                      <a:pt x="441" y="53"/>
                      <a:pt x="441" y="53"/>
                    </a:cubicBezTo>
                    <a:cubicBezTo>
                      <a:pt x="424" y="54"/>
                      <a:pt x="424" y="54"/>
                      <a:pt x="424" y="54"/>
                    </a:cubicBezTo>
                    <a:cubicBezTo>
                      <a:pt x="427" y="97"/>
                      <a:pt x="427" y="97"/>
                      <a:pt x="427" y="97"/>
                    </a:cubicBezTo>
                    <a:cubicBezTo>
                      <a:pt x="416" y="98"/>
                      <a:pt x="416" y="98"/>
                      <a:pt x="416" y="98"/>
                    </a:cubicBezTo>
                    <a:cubicBezTo>
                      <a:pt x="413" y="55"/>
                      <a:pt x="413" y="55"/>
                      <a:pt x="413" y="55"/>
                    </a:cubicBezTo>
                    <a:cubicBezTo>
                      <a:pt x="396" y="57"/>
                      <a:pt x="396" y="57"/>
                      <a:pt x="396" y="57"/>
                    </a:cubicBezTo>
                    <a:cubicBezTo>
                      <a:pt x="395" y="48"/>
                      <a:pt x="395" y="48"/>
                      <a:pt x="395" y="48"/>
                    </a:cubicBezTo>
                    <a:lnTo>
                      <a:pt x="440" y="44"/>
                    </a:lnTo>
                    <a:close/>
                    <a:moveTo>
                      <a:pt x="386" y="50"/>
                    </a:moveTo>
                    <a:cubicBezTo>
                      <a:pt x="394" y="101"/>
                      <a:pt x="394" y="101"/>
                      <a:pt x="394" y="101"/>
                    </a:cubicBezTo>
                    <a:cubicBezTo>
                      <a:pt x="383" y="103"/>
                      <a:pt x="383" y="103"/>
                      <a:pt x="383" y="103"/>
                    </a:cubicBezTo>
                    <a:cubicBezTo>
                      <a:pt x="374" y="52"/>
                      <a:pt x="374" y="52"/>
                      <a:pt x="374" y="52"/>
                    </a:cubicBezTo>
                    <a:lnTo>
                      <a:pt x="386" y="50"/>
                    </a:lnTo>
                    <a:close/>
                    <a:moveTo>
                      <a:pt x="324" y="71"/>
                    </a:moveTo>
                    <a:cubicBezTo>
                      <a:pt x="325" y="68"/>
                      <a:pt x="327" y="66"/>
                      <a:pt x="329" y="64"/>
                    </a:cubicBezTo>
                    <a:cubicBezTo>
                      <a:pt x="332" y="62"/>
                      <a:pt x="335" y="60"/>
                      <a:pt x="339" y="59"/>
                    </a:cubicBezTo>
                    <a:cubicBezTo>
                      <a:pt x="346" y="57"/>
                      <a:pt x="352" y="57"/>
                      <a:pt x="356" y="59"/>
                    </a:cubicBezTo>
                    <a:cubicBezTo>
                      <a:pt x="360" y="61"/>
                      <a:pt x="363" y="64"/>
                      <a:pt x="365" y="68"/>
                    </a:cubicBezTo>
                    <a:cubicBezTo>
                      <a:pt x="354" y="72"/>
                      <a:pt x="354" y="72"/>
                      <a:pt x="354" y="72"/>
                    </a:cubicBezTo>
                    <a:cubicBezTo>
                      <a:pt x="353" y="69"/>
                      <a:pt x="351" y="68"/>
                      <a:pt x="349" y="67"/>
                    </a:cubicBezTo>
                    <a:cubicBezTo>
                      <a:pt x="347" y="66"/>
                      <a:pt x="345" y="66"/>
                      <a:pt x="342" y="67"/>
                    </a:cubicBezTo>
                    <a:cubicBezTo>
                      <a:pt x="338" y="68"/>
                      <a:pt x="336" y="69"/>
                      <a:pt x="335" y="71"/>
                    </a:cubicBezTo>
                    <a:cubicBezTo>
                      <a:pt x="334" y="72"/>
                      <a:pt x="333" y="73"/>
                      <a:pt x="334" y="75"/>
                    </a:cubicBezTo>
                    <a:cubicBezTo>
                      <a:pt x="334" y="76"/>
                      <a:pt x="335" y="77"/>
                      <a:pt x="336" y="77"/>
                    </a:cubicBezTo>
                    <a:cubicBezTo>
                      <a:pt x="338" y="78"/>
                      <a:pt x="342" y="78"/>
                      <a:pt x="347" y="78"/>
                    </a:cubicBezTo>
                    <a:cubicBezTo>
                      <a:pt x="353" y="78"/>
                      <a:pt x="357" y="78"/>
                      <a:pt x="360" y="78"/>
                    </a:cubicBezTo>
                    <a:cubicBezTo>
                      <a:pt x="363" y="79"/>
                      <a:pt x="366" y="80"/>
                      <a:pt x="368" y="82"/>
                    </a:cubicBezTo>
                    <a:cubicBezTo>
                      <a:pt x="370" y="83"/>
                      <a:pt x="371" y="86"/>
                      <a:pt x="372" y="89"/>
                    </a:cubicBezTo>
                    <a:cubicBezTo>
                      <a:pt x="373" y="92"/>
                      <a:pt x="373" y="95"/>
                      <a:pt x="372" y="98"/>
                    </a:cubicBezTo>
                    <a:cubicBezTo>
                      <a:pt x="370" y="101"/>
                      <a:pt x="369" y="103"/>
                      <a:pt x="366" y="105"/>
                    </a:cubicBezTo>
                    <a:cubicBezTo>
                      <a:pt x="363" y="107"/>
                      <a:pt x="359" y="109"/>
                      <a:pt x="354" y="110"/>
                    </a:cubicBezTo>
                    <a:cubicBezTo>
                      <a:pt x="347" y="112"/>
                      <a:pt x="342" y="112"/>
                      <a:pt x="337" y="111"/>
                    </a:cubicBezTo>
                    <a:cubicBezTo>
                      <a:pt x="333" y="109"/>
                      <a:pt x="329" y="105"/>
                      <a:pt x="327" y="100"/>
                    </a:cubicBezTo>
                    <a:cubicBezTo>
                      <a:pt x="337" y="96"/>
                      <a:pt x="337" y="96"/>
                      <a:pt x="337" y="96"/>
                    </a:cubicBezTo>
                    <a:cubicBezTo>
                      <a:pt x="339" y="99"/>
                      <a:pt x="341" y="101"/>
                      <a:pt x="343" y="102"/>
                    </a:cubicBezTo>
                    <a:cubicBezTo>
                      <a:pt x="346" y="103"/>
                      <a:pt x="349" y="103"/>
                      <a:pt x="352" y="102"/>
                    </a:cubicBezTo>
                    <a:cubicBezTo>
                      <a:pt x="356" y="101"/>
                      <a:pt x="358" y="99"/>
                      <a:pt x="360" y="98"/>
                    </a:cubicBezTo>
                    <a:cubicBezTo>
                      <a:pt x="361" y="96"/>
                      <a:pt x="361" y="94"/>
                      <a:pt x="361" y="92"/>
                    </a:cubicBezTo>
                    <a:cubicBezTo>
                      <a:pt x="361" y="91"/>
                      <a:pt x="360" y="90"/>
                      <a:pt x="359" y="89"/>
                    </a:cubicBezTo>
                    <a:cubicBezTo>
                      <a:pt x="358" y="89"/>
                      <a:pt x="356" y="89"/>
                      <a:pt x="354" y="88"/>
                    </a:cubicBezTo>
                    <a:cubicBezTo>
                      <a:pt x="353" y="88"/>
                      <a:pt x="350" y="88"/>
                      <a:pt x="345" y="89"/>
                    </a:cubicBezTo>
                    <a:cubicBezTo>
                      <a:pt x="339" y="89"/>
                      <a:pt x="334" y="88"/>
                      <a:pt x="331" y="87"/>
                    </a:cubicBezTo>
                    <a:cubicBezTo>
                      <a:pt x="327" y="85"/>
                      <a:pt x="324" y="82"/>
                      <a:pt x="323" y="78"/>
                    </a:cubicBezTo>
                    <a:cubicBezTo>
                      <a:pt x="323" y="76"/>
                      <a:pt x="323" y="73"/>
                      <a:pt x="324" y="71"/>
                    </a:cubicBezTo>
                    <a:close/>
                    <a:moveTo>
                      <a:pt x="285" y="79"/>
                    </a:moveTo>
                    <a:cubicBezTo>
                      <a:pt x="291" y="77"/>
                      <a:pt x="295" y="75"/>
                      <a:pt x="298" y="75"/>
                    </a:cubicBezTo>
                    <a:cubicBezTo>
                      <a:pt x="301" y="75"/>
                      <a:pt x="304" y="76"/>
                      <a:pt x="306" y="77"/>
                    </a:cubicBezTo>
                    <a:cubicBezTo>
                      <a:pt x="308" y="79"/>
                      <a:pt x="310" y="81"/>
                      <a:pt x="312" y="83"/>
                    </a:cubicBezTo>
                    <a:cubicBezTo>
                      <a:pt x="313" y="87"/>
                      <a:pt x="313" y="90"/>
                      <a:pt x="312" y="94"/>
                    </a:cubicBezTo>
                    <a:cubicBezTo>
                      <a:pt x="311" y="97"/>
                      <a:pt x="308" y="100"/>
                      <a:pt x="304" y="103"/>
                    </a:cubicBezTo>
                    <a:cubicBezTo>
                      <a:pt x="306" y="103"/>
                      <a:pt x="309" y="103"/>
                      <a:pt x="311" y="104"/>
                    </a:cubicBezTo>
                    <a:cubicBezTo>
                      <a:pt x="313" y="105"/>
                      <a:pt x="316" y="107"/>
                      <a:pt x="320" y="109"/>
                    </a:cubicBezTo>
                    <a:cubicBezTo>
                      <a:pt x="331" y="116"/>
                      <a:pt x="331" y="116"/>
                      <a:pt x="331" y="116"/>
                    </a:cubicBezTo>
                    <a:cubicBezTo>
                      <a:pt x="318" y="121"/>
                      <a:pt x="318" y="121"/>
                      <a:pt x="318" y="121"/>
                    </a:cubicBezTo>
                    <a:cubicBezTo>
                      <a:pt x="306" y="114"/>
                      <a:pt x="306" y="114"/>
                      <a:pt x="306" y="114"/>
                    </a:cubicBezTo>
                    <a:cubicBezTo>
                      <a:pt x="302" y="112"/>
                      <a:pt x="299" y="110"/>
                      <a:pt x="297" y="110"/>
                    </a:cubicBezTo>
                    <a:cubicBezTo>
                      <a:pt x="296" y="109"/>
                      <a:pt x="295" y="109"/>
                      <a:pt x="293" y="109"/>
                    </a:cubicBezTo>
                    <a:cubicBezTo>
                      <a:pt x="292" y="109"/>
                      <a:pt x="290" y="110"/>
                      <a:pt x="288" y="111"/>
                    </a:cubicBezTo>
                    <a:cubicBezTo>
                      <a:pt x="286" y="112"/>
                      <a:pt x="286" y="112"/>
                      <a:pt x="286" y="112"/>
                    </a:cubicBezTo>
                    <a:cubicBezTo>
                      <a:pt x="295" y="132"/>
                      <a:pt x="295" y="132"/>
                      <a:pt x="295" y="132"/>
                    </a:cubicBezTo>
                    <a:cubicBezTo>
                      <a:pt x="284" y="136"/>
                      <a:pt x="284" y="136"/>
                      <a:pt x="284" y="136"/>
                    </a:cubicBezTo>
                    <a:cubicBezTo>
                      <a:pt x="263" y="89"/>
                      <a:pt x="263" y="89"/>
                      <a:pt x="263" y="89"/>
                    </a:cubicBezTo>
                    <a:lnTo>
                      <a:pt x="285" y="79"/>
                    </a:lnTo>
                    <a:close/>
                    <a:moveTo>
                      <a:pt x="249" y="97"/>
                    </a:moveTo>
                    <a:cubicBezTo>
                      <a:pt x="254" y="104"/>
                      <a:pt x="254" y="104"/>
                      <a:pt x="254" y="104"/>
                    </a:cubicBezTo>
                    <a:cubicBezTo>
                      <a:pt x="228" y="120"/>
                      <a:pt x="228" y="120"/>
                      <a:pt x="228" y="120"/>
                    </a:cubicBezTo>
                    <a:cubicBezTo>
                      <a:pt x="234" y="130"/>
                      <a:pt x="234" y="130"/>
                      <a:pt x="234" y="130"/>
                    </a:cubicBezTo>
                    <a:cubicBezTo>
                      <a:pt x="258" y="115"/>
                      <a:pt x="258" y="115"/>
                      <a:pt x="258" y="115"/>
                    </a:cubicBezTo>
                    <a:cubicBezTo>
                      <a:pt x="263" y="122"/>
                      <a:pt x="263" y="122"/>
                      <a:pt x="263" y="122"/>
                    </a:cubicBezTo>
                    <a:cubicBezTo>
                      <a:pt x="239" y="137"/>
                      <a:pt x="239" y="137"/>
                      <a:pt x="239" y="137"/>
                    </a:cubicBezTo>
                    <a:cubicBezTo>
                      <a:pt x="246" y="149"/>
                      <a:pt x="246" y="149"/>
                      <a:pt x="246" y="149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78" y="140"/>
                      <a:pt x="278" y="140"/>
                      <a:pt x="278" y="140"/>
                    </a:cubicBezTo>
                    <a:cubicBezTo>
                      <a:pt x="241" y="163"/>
                      <a:pt x="241" y="163"/>
                      <a:pt x="241" y="163"/>
                    </a:cubicBezTo>
                    <a:cubicBezTo>
                      <a:pt x="214" y="119"/>
                      <a:pt x="214" y="119"/>
                      <a:pt x="214" y="119"/>
                    </a:cubicBezTo>
                    <a:lnTo>
                      <a:pt x="249" y="97"/>
                    </a:lnTo>
                    <a:close/>
                    <a:moveTo>
                      <a:pt x="174" y="151"/>
                    </a:moveTo>
                    <a:cubicBezTo>
                      <a:pt x="210" y="171"/>
                      <a:pt x="210" y="171"/>
                      <a:pt x="210" y="171"/>
                    </a:cubicBezTo>
                    <a:cubicBezTo>
                      <a:pt x="196" y="133"/>
                      <a:pt x="196" y="133"/>
                      <a:pt x="196" y="133"/>
                    </a:cubicBezTo>
                    <a:cubicBezTo>
                      <a:pt x="205" y="125"/>
                      <a:pt x="205" y="125"/>
                      <a:pt x="205" y="125"/>
                    </a:cubicBezTo>
                    <a:cubicBezTo>
                      <a:pt x="223" y="178"/>
                      <a:pt x="223" y="178"/>
                      <a:pt x="223" y="178"/>
                    </a:cubicBezTo>
                    <a:cubicBezTo>
                      <a:pt x="213" y="186"/>
                      <a:pt x="213" y="186"/>
                      <a:pt x="213" y="186"/>
                    </a:cubicBezTo>
                    <a:cubicBezTo>
                      <a:pt x="165" y="159"/>
                      <a:pt x="165" y="159"/>
                      <a:pt x="165" y="159"/>
                    </a:cubicBezTo>
                    <a:lnTo>
                      <a:pt x="174" y="151"/>
                    </a:lnTo>
                    <a:close/>
                    <a:moveTo>
                      <a:pt x="159" y="166"/>
                    </a:moveTo>
                    <a:cubicBezTo>
                      <a:pt x="197" y="201"/>
                      <a:pt x="197" y="201"/>
                      <a:pt x="197" y="201"/>
                    </a:cubicBezTo>
                    <a:cubicBezTo>
                      <a:pt x="189" y="210"/>
                      <a:pt x="189" y="210"/>
                      <a:pt x="189" y="210"/>
                    </a:cubicBezTo>
                    <a:cubicBezTo>
                      <a:pt x="151" y="174"/>
                      <a:pt x="151" y="174"/>
                      <a:pt x="151" y="174"/>
                    </a:cubicBezTo>
                    <a:lnTo>
                      <a:pt x="159" y="166"/>
                    </a:lnTo>
                    <a:close/>
                    <a:moveTo>
                      <a:pt x="120" y="211"/>
                    </a:moveTo>
                    <a:cubicBezTo>
                      <a:pt x="162" y="214"/>
                      <a:pt x="162" y="214"/>
                      <a:pt x="162" y="214"/>
                    </a:cubicBezTo>
                    <a:cubicBezTo>
                      <a:pt x="134" y="193"/>
                      <a:pt x="134" y="193"/>
                      <a:pt x="134" y="193"/>
                    </a:cubicBezTo>
                    <a:cubicBezTo>
                      <a:pt x="141" y="185"/>
                      <a:pt x="141" y="185"/>
                      <a:pt x="141" y="185"/>
                    </a:cubicBezTo>
                    <a:cubicBezTo>
                      <a:pt x="182" y="216"/>
                      <a:pt x="182" y="216"/>
                      <a:pt x="182" y="216"/>
                    </a:cubicBezTo>
                    <a:cubicBezTo>
                      <a:pt x="175" y="225"/>
                      <a:pt x="175" y="225"/>
                      <a:pt x="175" y="225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60" y="244"/>
                      <a:pt x="160" y="244"/>
                      <a:pt x="160" y="244"/>
                    </a:cubicBezTo>
                    <a:cubicBezTo>
                      <a:pt x="154" y="252"/>
                      <a:pt x="154" y="252"/>
                      <a:pt x="154" y="252"/>
                    </a:cubicBezTo>
                    <a:cubicBezTo>
                      <a:pt x="113" y="220"/>
                      <a:pt x="113" y="220"/>
                      <a:pt x="113" y="220"/>
                    </a:cubicBezTo>
                    <a:lnTo>
                      <a:pt x="120" y="211"/>
                    </a:lnTo>
                    <a:close/>
                    <a:moveTo>
                      <a:pt x="87" y="264"/>
                    </a:moveTo>
                    <a:cubicBezTo>
                      <a:pt x="112" y="278"/>
                      <a:pt x="112" y="278"/>
                      <a:pt x="112" y="278"/>
                    </a:cubicBezTo>
                    <a:cubicBezTo>
                      <a:pt x="116" y="280"/>
                      <a:pt x="118" y="281"/>
                      <a:pt x="120" y="282"/>
                    </a:cubicBezTo>
                    <a:cubicBezTo>
                      <a:pt x="122" y="282"/>
                      <a:pt x="124" y="282"/>
                      <a:pt x="126" y="281"/>
                    </a:cubicBezTo>
                    <a:cubicBezTo>
                      <a:pt x="128" y="280"/>
                      <a:pt x="130" y="278"/>
                      <a:pt x="131" y="275"/>
                    </a:cubicBezTo>
                    <a:cubicBezTo>
                      <a:pt x="133" y="273"/>
                      <a:pt x="133" y="270"/>
                      <a:pt x="133" y="268"/>
                    </a:cubicBezTo>
                    <a:cubicBezTo>
                      <a:pt x="133" y="266"/>
                      <a:pt x="132" y="264"/>
                      <a:pt x="131" y="263"/>
                    </a:cubicBezTo>
                    <a:cubicBezTo>
                      <a:pt x="129" y="262"/>
                      <a:pt x="127" y="260"/>
                      <a:pt x="123" y="258"/>
                    </a:cubicBezTo>
                    <a:cubicBezTo>
                      <a:pt x="98" y="244"/>
                      <a:pt x="98" y="244"/>
                      <a:pt x="98" y="244"/>
                    </a:cubicBezTo>
                    <a:cubicBezTo>
                      <a:pt x="104" y="234"/>
                      <a:pt x="104" y="234"/>
                      <a:pt x="104" y="234"/>
                    </a:cubicBezTo>
                    <a:cubicBezTo>
                      <a:pt x="127" y="248"/>
                      <a:pt x="127" y="248"/>
                      <a:pt x="127" y="248"/>
                    </a:cubicBezTo>
                    <a:cubicBezTo>
                      <a:pt x="133" y="251"/>
                      <a:pt x="137" y="253"/>
                      <a:pt x="138" y="255"/>
                    </a:cubicBezTo>
                    <a:cubicBezTo>
                      <a:pt x="140" y="257"/>
                      <a:pt x="142" y="259"/>
                      <a:pt x="142" y="261"/>
                    </a:cubicBezTo>
                    <a:cubicBezTo>
                      <a:pt x="143" y="263"/>
                      <a:pt x="143" y="266"/>
                      <a:pt x="143" y="269"/>
                    </a:cubicBezTo>
                    <a:cubicBezTo>
                      <a:pt x="142" y="272"/>
                      <a:pt x="141" y="275"/>
                      <a:pt x="139" y="279"/>
                    </a:cubicBezTo>
                    <a:cubicBezTo>
                      <a:pt x="136" y="284"/>
                      <a:pt x="134" y="287"/>
                      <a:pt x="131" y="289"/>
                    </a:cubicBezTo>
                    <a:cubicBezTo>
                      <a:pt x="129" y="291"/>
                      <a:pt x="127" y="292"/>
                      <a:pt x="124" y="293"/>
                    </a:cubicBezTo>
                    <a:cubicBezTo>
                      <a:pt x="122" y="293"/>
                      <a:pt x="120" y="293"/>
                      <a:pt x="118" y="293"/>
                    </a:cubicBezTo>
                    <a:cubicBezTo>
                      <a:pt x="115" y="292"/>
                      <a:pt x="111" y="290"/>
                      <a:pt x="106" y="287"/>
                    </a:cubicBezTo>
                    <a:cubicBezTo>
                      <a:pt x="82" y="274"/>
                      <a:pt x="82" y="274"/>
                      <a:pt x="82" y="274"/>
                    </a:cubicBezTo>
                    <a:lnTo>
                      <a:pt x="87" y="264"/>
                    </a:lnTo>
                    <a:close/>
                    <a:moveTo>
                      <a:pt x="44" y="402"/>
                    </a:moveTo>
                    <a:cubicBezTo>
                      <a:pt x="82" y="384"/>
                      <a:pt x="82" y="384"/>
                      <a:pt x="82" y="384"/>
                    </a:cubicBezTo>
                    <a:cubicBezTo>
                      <a:pt x="47" y="379"/>
                      <a:pt x="47" y="379"/>
                      <a:pt x="47" y="379"/>
                    </a:cubicBezTo>
                    <a:cubicBezTo>
                      <a:pt x="49" y="368"/>
                      <a:pt x="49" y="368"/>
                      <a:pt x="49" y="368"/>
                    </a:cubicBezTo>
                    <a:cubicBezTo>
                      <a:pt x="100" y="376"/>
                      <a:pt x="100" y="376"/>
                      <a:pt x="100" y="376"/>
                    </a:cubicBezTo>
                    <a:cubicBezTo>
                      <a:pt x="98" y="388"/>
                      <a:pt x="98" y="388"/>
                      <a:pt x="98" y="388"/>
                    </a:cubicBezTo>
                    <a:cubicBezTo>
                      <a:pt x="61" y="405"/>
                      <a:pt x="61" y="405"/>
                      <a:pt x="61" y="405"/>
                    </a:cubicBezTo>
                    <a:cubicBezTo>
                      <a:pt x="95" y="411"/>
                      <a:pt x="95" y="411"/>
                      <a:pt x="95" y="411"/>
                    </a:cubicBezTo>
                    <a:cubicBezTo>
                      <a:pt x="93" y="421"/>
                      <a:pt x="93" y="421"/>
                      <a:pt x="93" y="421"/>
                    </a:cubicBezTo>
                    <a:cubicBezTo>
                      <a:pt x="42" y="413"/>
                      <a:pt x="42" y="413"/>
                      <a:pt x="42" y="413"/>
                    </a:cubicBezTo>
                    <a:lnTo>
                      <a:pt x="44" y="402"/>
                    </a:lnTo>
                    <a:close/>
                    <a:moveTo>
                      <a:pt x="42" y="427"/>
                    </a:moveTo>
                    <a:cubicBezTo>
                      <a:pt x="93" y="430"/>
                      <a:pt x="93" y="430"/>
                      <a:pt x="93" y="430"/>
                    </a:cubicBezTo>
                    <a:cubicBezTo>
                      <a:pt x="93" y="441"/>
                      <a:pt x="93" y="441"/>
                      <a:pt x="93" y="441"/>
                    </a:cubicBezTo>
                    <a:cubicBezTo>
                      <a:pt x="41" y="439"/>
                      <a:pt x="41" y="439"/>
                      <a:pt x="41" y="439"/>
                    </a:cubicBezTo>
                    <a:lnTo>
                      <a:pt x="42" y="427"/>
                    </a:lnTo>
                    <a:close/>
                    <a:moveTo>
                      <a:pt x="42" y="488"/>
                    </a:moveTo>
                    <a:cubicBezTo>
                      <a:pt x="62" y="486"/>
                      <a:pt x="62" y="486"/>
                      <a:pt x="62" y="486"/>
                    </a:cubicBezTo>
                    <a:cubicBezTo>
                      <a:pt x="61" y="464"/>
                      <a:pt x="61" y="464"/>
                      <a:pt x="61" y="464"/>
                    </a:cubicBezTo>
                    <a:cubicBezTo>
                      <a:pt x="41" y="465"/>
                      <a:pt x="41" y="465"/>
                      <a:pt x="41" y="465"/>
                    </a:cubicBezTo>
                    <a:cubicBezTo>
                      <a:pt x="40" y="454"/>
                      <a:pt x="40" y="454"/>
                      <a:pt x="40" y="454"/>
                    </a:cubicBezTo>
                    <a:cubicBezTo>
                      <a:pt x="92" y="451"/>
                      <a:pt x="92" y="451"/>
                      <a:pt x="92" y="451"/>
                    </a:cubicBezTo>
                    <a:cubicBezTo>
                      <a:pt x="92" y="462"/>
                      <a:pt x="92" y="462"/>
                      <a:pt x="92" y="462"/>
                    </a:cubicBezTo>
                    <a:cubicBezTo>
                      <a:pt x="70" y="463"/>
                      <a:pt x="70" y="463"/>
                      <a:pt x="70" y="463"/>
                    </a:cubicBezTo>
                    <a:cubicBezTo>
                      <a:pt x="71" y="486"/>
                      <a:pt x="71" y="486"/>
                      <a:pt x="71" y="486"/>
                    </a:cubicBezTo>
                    <a:cubicBezTo>
                      <a:pt x="94" y="485"/>
                      <a:pt x="94" y="485"/>
                      <a:pt x="94" y="485"/>
                    </a:cubicBezTo>
                    <a:cubicBezTo>
                      <a:pt x="94" y="496"/>
                      <a:pt x="94" y="496"/>
                      <a:pt x="94" y="496"/>
                    </a:cubicBezTo>
                    <a:cubicBezTo>
                      <a:pt x="43" y="499"/>
                      <a:pt x="43" y="499"/>
                      <a:pt x="43" y="499"/>
                    </a:cubicBezTo>
                    <a:lnTo>
                      <a:pt x="42" y="488"/>
                    </a:lnTo>
                    <a:close/>
                    <a:moveTo>
                      <a:pt x="98" y="546"/>
                    </a:moveTo>
                    <a:cubicBezTo>
                      <a:pt x="94" y="552"/>
                      <a:pt x="88" y="555"/>
                      <a:pt x="80" y="557"/>
                    </a:cubicBezTo>
                    <a:cubicBezTo>
                      <a:pt x="72" y="559"/>
                      <a:pt x="65" y="558"/>
                      <a:pt x="59" y="554"/>
                    </a:cubicBezTo>
                    <a:cubicBezTo>
                      <a:pt x="54" y="550"/>
                      <a:pt x="50" y="544"/>
                      <a:pt x="48" y="536"/>
                    </a:cubicBezTo>
                    <a:cubicBezTo>
                      <a:pt x="47" y="530"/>
                      <a:pt x="48" y="524"/>
                      <a:pt x="50" y="519"/>
                    </a:cubicBezTo>
                    <a:cubicBezTo>
                      <a:pt x="52" y="516"/>
                      <a:pt x="55" y="513"/>
                      <a:pt x="58" y="511"/>
                    </a:cubicBezTo>
                    <a:cubicBezTo>
                      <a:pt x="63" y="522"/>
                      <a:pt x="63" y="522"/>
                      <a:pt x="63" y="522"/>
                    </a:cubicBezTo>
                    <a:cubicBezTo>
                      <a:pt x="61" y="523"/>
                      <a:pt x="59" y="525"/>
                      <a:pt x="58" y="527"/>
                    </a:cubicBezTo>
                    <a:cubicBezTo>
                      <a:pt x="57" y="529"/>
                      <a:pt x="56" y="532"/>
                      <a:pt x="57" y="535"/>
                    </a:cubicBezTo>
                    <a:cubicBezTo>
                      <a:pt x="58" y="539"/>
                      <a:pt x="60" y="542"/>
                      <a:pt x="63" y="544"/>
                    </a:cubicBezTo>
                    <a:cubicBezTo>
                      <a:pt x="67" y="546"/>
                      <a:pt x="71" y="547"/>
                      <a:pt x="77" y="546"/>
                    </a:cubicBezTo>
                    <a:cubicBezTo>
                      <a:pt x="84" y="544"/>
                      <a:pt x="88" y="542"/>
                      <a:pt x="90" y="539"/>
                    </a:cubicBezTo>
                    <a:cubicBezTo>
                      <a:pt x="92" y="536"/>
                      <a:pt x="93" y="532"/>
                      <a:pt x="92" y="528"/>
                    </a:cubicBezTo>
                    <a:cubicBezTo>
                      <a:pt x="91" y="525"/>
                      <a:pt x="90" y="523"/>
                      <a:pt x="88" y="521"/>
                    </a:cubicBezTo>
                    <a:cubicBezTo>
                      <a:pt x="86" y="519"/>
                      <a:pt x="83" y="518"/>
                      <a:pt x="79" y="518"/>
                    </a:cubicBezTo>
                    <a:cubicBezTo>
                      <a:pt x="80" y="506"/>
                      <a:pt x="80" y="506"/>
                      <a:pt x="80" y="506"/>
                    </a:cubicBezTo>
                    <a:cubicBezTo>
                      <a:pt x="85" y="507"/>
                      <a:pt x="90" y="509"/>
                      <a:pt x="94" y="512"/>
                    </a:cubicBezTo>
                    <a:cubicBezTo>
                      <a:pt x="97" y="515"/>
                      <a:pt x="100" y="520"/>
                      <a:pt x="101" y="526"/>
                    </a:cubicBezTo>
                    <a:cubicBezTo>
                      <a:pt x="102" y="534"/>
                      <a:pt x="101" y="540"/>
                      <a:pt x="98" y="546"/>
                    </a:cubicBezTo>
                    <a:close/>
                    <a:moveTo>
                      <a:pt x="114" y="330"/>
                    </a:moveTo>
                    <a:cubicBezTo>
                      <a:pt x="101" y="331"/>
                      <a:pt x="101" y="331"/>
                      <a:pt x="101" y="331"/>
                    </a:cubicBezTo>
                    <a:cubicBezTo>
                      <a:pt x="94" y="353"/>
                      <a:pt x="94" y="353"/>
                      <a:pt x="94" y="353"/>
                    </a:cubicBezTo>
                    <a:cubicBezTo>
                      <a:pt x="104" y="361"/>
                      <a:pt x="104" y="361"/>
                      <a:pt x="104" y="361"/>
                    </a:cubicBezTo>
                    <a:cubicBezTo>
                      <a:pt x="100" y="373"/>
                      <a:pt x="100" y="373"/>
                      <a:pt x="100" y="373"/>
                    </a:cubicBezTo>
                    <a:cubicBezTo>
                      <a:pt x="58" y="336"/>
                      <a:pt x="58" y="336"/>
                      <a:pt x="58" y="336"/>
                    </a:cubicBezTo>
                    <a:cubicBezTo>
                      <a:pt x="62" y="325"/>
                      <a:pt x="62" y="325"/>
                      <a:pt x="62" y="325"/>
                    </a:cubicBezTo>
                    <a:cubicBezTo>
                      <a:pt x="118" y="318"/>
                      <a:pt x="118" y="318"/>
                      <a:pt x="118" y="318"/>
                    </a:cubicBezTo>
                    <a:lnTo>
                      <a:pt x="114" y="330"/>
                    </a:lnTo>
                    <a:close/>
                    <a:moveTo>
                      <a:pt x="252" y="762"/>
                    </a:moveTo>
                    <a:cubicBezTo>
                      <a:pt x="251" y="763"/>
                      <a:pt x="251" y="764"/>
                      <a:pt x="250" y="764"/>
                    </a:cubicBezTo>
                    <a:cubicBezTo>
                      <a:pt x="248" y="766"/>
                      <a:pt x="238" y="764"/>
                      <a:pt x="237" y="764"/>
                    </a:cubicBezTo>
                    <a:cubicBezTo>
                      <a:pt x="233" y="764"/>
                      <a:pt x="231" y="764"/>
                      <a:pt x="230" y="766"/>
                    </a:cubicBezTo>
                    <a:cubicBezTo>
                      <a:pt x="231" y="767"/>
                      <a:pt x="230" y="770"/>
                      <a:pt x="228" y="770"/>
                    </a:cubicBezTo>
                    <a:cubicBezTo>
                      <a:pt x="226" y="770"/>
                      <a:pt x="222" y="768"/>
                      <a:pt x="218" y="768"/>
                    </a:cubicBezTo>
                    <a:cubicBezTo>
                      <a:pt x="217" y="768"/>
                      <a:pt x="216" y="768"/>
                      <a:pt x="215" y="768"/>
                    </a:cubicBezTo>
                    <a:cubicBezTo>
                      <a:pt x="205" y="781"/>
                      <a:pt x="196" y="792"/>
                      <a:pt x="185" y="805"/>
                    </a:cubicBezTo>
                    <a:cubicBezTo>
                      <a:pt x="184" y="804"/>
                      <a:pt x="183" y="805"/>
                      <a:pt x="182" y="805"/>
                    </a:cubicBezTo>
                    <a:cubicBezTo>
                      <a:pt x="191" y="793"/>
                      <a:pt x="199" y="779"/>
                      <a:pt x="208" y="766"/>
                    </a:cubicBezTo>
                    <a:cubicBezTo>
                      <a:pt x="208" y="765"/>
                      <a:pt x="207" y="764"/>
                      <a:pt x="207" y="763"/>
                    </a:cubicBezTo>
                    <a:cubicBezTo>
                      <a:pt x="207" y="761"/>
                      <a:pt x="209" y="758"/>
                      <a:pt x="211" y="758"/>
                    </a:cubicBezTo>
                    <a:cubicBezTo>
                      <a:pt x="211" y="758"/>
                      <a:pt x="212" y="758"/>
                      <a:pt x="213" y="758"/>
                    </a:cubicBezTo>
                    <a:cubicBezTo>
                      <a:pt x="218" y="750"/>
                      <a:pt x="218" y="750"/>
                      <a:pt x="220" y="748"/>
                    </a:cubicBezTo>
                    <a:cubicBezTo>
                      <a:pt x="219" y="746"/>
                      <a:pt x="210" y="743"/>
                      <a:pt x="212" y="741"/>
                    </a:cubicBezTo>
                    <a:cubicBezTo>
                      <a:pt x="213" y="741"/>
                      <a:pt x="216" y="741"/>
                      <a:pt x="217" y="741"/>
                    </a:cubicBezTo>
                    <a:cubicBezTo>
                      <a:pt x="219" y="742"/>
                      <a:pt x="221" y="742"/>
                      <a:pt x="223" y="743"/>
                    </a:cubicBezTo>
                    <a:cubicBezTo>
                      <a:pt x="226" y="739"/>
                      <a:pt x="228" y="736"/>
                      <a:pt x="230" y="731"/>
                    </a:cubicBezTo>
                    <a:cubicBezTo>
                      <a:pt x="230" y="730"/>
                      <a:pt x="233" y="726"/>
                      <a:pt x="232" y="726"/>
                    </a:cubicBezTo>
                    <a:cubicBezTo>
                      <a:pt x="232" y="725"/>
                      <a:pt x="232" y="724"/>
                      <a:pt x="232" y="723"/>
                    </a:cubicBezTo>
                    <a:cubicBezTo>
                      <a:pt x="236" y="725"/>
                      <a:pt x="238" y="727"/>
                      <a:pt x="238" y="731"/>
                    </a:cubicBezTo>
                    <a:cubicBezTo>
                      <a:pt x="239" y="731"/>
                      <a:pt x="239" y="734"/>
                      <a:pt x="238" y="735"/>
                    </a:cubicBezTo>
                    <a:cubicBezTo>
                      <a:pt x="236" y="738"/>
                      <a:pt x="233" y="742"/>
                      <a:pt x="231" y="745"/>
                    </a:cubicBezTo>
                    <a:cubicBezTo>
                      <a:pt x="232" y="746"/>
                      <a:pt x="232" y="746"/>
                      <a:pt x="233" y="747"/>
                    </a:cubicBezTo>
                    <a:cubicBezTo>
                      <a:pt x="236" y="748"/>
                      <a:pt x="239" y="748"/>
                      <a:pt x="242" y="750"/>
                    </a:cubicBezTo>
                    <a:cubicBezTo>
                      <a:pt x="242" y="750"/>
                      <a:pt x="243" y="750"/>
                      <a:pt x="244" y="749"/>
                    </a:cubicBezTo>
                    <a:cubicBezTo>
                      <a:pt x="251" y="753"/>
                      <a:pt x="253" y="761"/>
                      <a:pt x="252" y="762"/>
                    </a:cubicBezTo>
                    <a:close/>
                    <a:moveTo>
                      <a:pt x="188" y="735"/>
                    </a:moveTo>
                    <a:cubicBezTo>
                      <a:pt x="191" y="738"/>
                      <a:pt x="194" y="740"/>
                      <a:pt x="195" y="742"/>
                    </a:cubicBezTo>
                    <a:cubicBezTo>
                      <a:pt x="196" y="743"/>
                      <a:pt x="200" y="748"/>
                      <a:pt x="202" y="755"/>
                    </a:cubicBezTo>
                    <a:cubicBezTo>
                      <a:pt x="203" y="757"/>
                      <a:pt x="204" y="758"/>
                      <a:pt x="203" y="761"/>
                    </a:cubicBezTo>
                    <a:cubicBezTo>
                      <a:pt x="199" y="758"/>
                      <a:pt x="199" y="757"/>
                      <a:pt x="197" y="752"/>
                    </a:cubicBezTo>
                    <a:cubicBezTo>
                      <a:pt x="197" y="750"/>
                      <a:pt x="196" y="748"/>
                      <a:pt x="193" y="744"/>
                    </a:cubicBezTo>
                    <a:cubicBezTo>
                      <a:pt x="192" y="742"/>
                      <a:pt x="188" y="738"/>
                      <a:pt x="188" y="735"/>
                    </a:cubicBezTo>
                    <a:close/>
                    <a:moveTo>
                      <a:pt x="261" y="821"/>
                    </a:moveTo>
                    <a:cubicBezTo>
                      <a:pt x="261" y="819"/>
                      <a:pt x="259" y="818"/>
                      <a:pt x="260" y="815"/>
                    </a:cubicBezTo>
                    <a:cubicBezTo>
                      <a:pt x="265" y="807"/>
                      <a:pt x="273" y="790"/>
                      <a:pt x="281" y="779"/>
                    </a:cubicBezTo>
                    <a:cubicBezTo>
                      <a:pt x="281" y="778"/>
                      <a:pt x="282" y="776"/>
                      <a:pt x="283" y="777"/>
                    </a:cubicBezTo>
                    <a:cubicBezTo>
                      <a:pt x="283" y="778"/>
                      <a:pt x="284" y="778"/>
                      <a:pt x="282" y="782"/>
                    </a:cubicBezTo>
                    <a:cubicBezTo>
                      <a:pt x="282" y="783"/>
                      <a:pt x="262" y="820"/>
                      <a:pt x="264" y="821"/>
                    </a:cubicBezTo>
                    <a:cubicBezTo>
                      <a:pt x="262" y="821"/>
                      <a:pt x="263" y="821"/>
                      <a:pt x="261" y="821"/>
                    </a:cubicBezTo>
                    <a:close/>
                    <a:moveTo>
                      <a:pt x="288" y="830"/>
                    </a:moveTo>
                    <a:cubicBezTo>
                      <a:pt x="288" y="830"/>
                      <a:pt x="287" y="830"/>
                      <a:pt x="287" y="830"/>
                    </a:cubicBezTo>
                    <a:cubicBezTo>
                      <a:pt x="285" y="830"/>
                      <a:pt x="283" y="829"/>
                      <a:pt x="281" y="828"/>
                    </a:cubicBezTo>
                    <a:cubicBezTo>
                      <a:pt x="280" y="826"/>
                      <a:pt x="275" y="818"/>
                      <a:pt x="275" y="816"/>
                    </a:cubicBezTo>
                    <a:cubicBezTo>
                      <a:pt x="275" y="816"/>
                      <a:pt x="275" y="816"/>
                      <a:pt x="276" y="816"/>
                    </a:cubicBezTo>
                    <a:cubicBezTo>
                      <a:pt x="277" y="822"/>
                      <a:pt x="286" y="820"/>
                      <a:pt x="293" y="818"/>
                    </a:cubicBezTo>
                    <a:cubicBezTo>
                      <a:pt x="299" y="816"/>
                      <a:pt x="304" y="813"/>
                      <a:pt x="305" y="812"/>
                    </a:cubicBezTo>
                    <a:cubicBezTo>
                      <a:pt x="304" y="811"/>
                      <a:pt x="305" y="811"/>
                      <a:pt x="303" y="809"/>
                    </a:cubicBezTo>
                    <a:cubicBezTo>
                      <a:pt x="303" y="810"/>
                      <a:pt x="300" y="811"/>
                      <a:pt x="296" y="812"/>
                    </a:cubicBezTo>
                    <a:cubicBezTo>
                      <a:pt x="288" y="814"/>
                      <a:pt x="274" y="816"/>
                      <a:pt x="273" y="815"/>
                    </a:cubicBezTo>
                    <a:cubicBezTo>
                      <a:pt x="269" y="814"/>
                      <a:pt x="270" y="813"/>
                      <a:pt x="272" y="809"/>
                    </a:cubicBezTo>
                    <a:cubicBezTo>
                      <a:pt x="279" y="807"/>
                      <a:pt x="290" y="805"/>
                      <a:pt x="296" y="802"/>
                    </a:cubicBezTo>
                    <a:cubicBezTo>
                      <a:pt x="297" y="802"/>
                      <a:pt x="298" y="801"/>
                      <a:pt x="297" y="799"/>
                    </a:cubicBezTo>
                    <a:cubicBezTo>
                      <a:pt x="294" y="801"/>
                      <a:pt x="286" y="801"/>
                      <a:pt x="283" y="801"/>
                    </a:cubicBezTo>
                    <a:cubicBezTo>
                      <a:pt x="280" y="798"/>
                      <a:pt x="282" y="795"/>
                      <a:pt x="284" y="792"/>
                    </a:cubicBezTo>
                    <a:cubicBezTo>
                      <a:pt x="284" y="792"/>
                      <a:pt x="284" y="792"/>
                      <a:pt x="284" y="792"/>
                    </a:cubicBezTo>
                    <a:cubicBezTo>
                      <a:pt x="286" y="794"/>
                      <a:pt x="293" y="793"/>
                      <a:pt x="295" y="791"/>
                    </a:cubicBezTo>
                    <a:cubicBezTo>
                      <a:pt x="294" y="789"/>
                      <a:pt x="291" y="784"/>
                      <a:pt x="293" y="785"/>
                    </a:cubicBezTo>
                    <a:cubicBezTo>
                      <a:pt x="295" y="786"/>
                      <a:pt x="295" y="787"/>
                      <a:pt x="297" y="788"/>
                    </a:cubicBezTo>
                    <a:cubicBezTo>
                      <a:pt x="298" y="788"/>
                      <a:pt x="298" y="787"/>
                      <a:pt x="298" y="787"/>
                    </a:cubicBezTo>
                    <a:cubicBezTo>
                      <a:pt x="296" y="786"/>
                      <a:pt x="295" y="785"/>
                      <a:pt x="294" y="785"/>
                    </a:cubicBezTo>
                    <a:cubicBezTo>
                      <a:pt x="295" y="782"/>
                      <a:pt x="297" y="782"/>
                      <a:pt x="299" y="783"/>
                    </a:cubicBezTo>
                    <a:cubicBezTo>
                      <a:pt x="301" y="784"/>
                      <a:pt x="307" y="790"/>
                      <a:pt x="308" y="790"/>
                    </a:cubicBezTo>
                    <a:cubicBezTo>
                      <a:pt x="308" y="790"/>
                      <a:pt x="308" y="790"/>
                      <a:pt x="308" y="790"/>
                    </a:cubicBezTo>
                    <a:cubicBezTo>
                      <a:pt x="309" y="791"/>
                      <a:pt x="309" y="792"/>
                      <a:pt x="310" y="793"/>
                    </a:cubicBezTo>
                    <a:cubicBezTo>
                      <a:pt x="309" y="797"/>
                      <a:pt x="307" y="798"/>
                      <a:pt x="305" y="798"/>
                    </a:cubicBezTo>
                    <a:cubicBezTo>
                      <a:pt x="305" y="802"/>
                      <a:pt x="305" y="806"/>
                      <a:pt x="308" y="811"/>
                    </a:cubicBezTo>
                    <a:cubicBezTo>
                      <a:pt x="310" y="810"/>
                      <a:pt x="312" y="809"/>
                      <a:pt x="313" y="808"/>
                    </a:cubicBezTo>
                    <a:cubicBezTo>
                      <a:pt x="315" y="810"/>
                      <a:pt x="316" y="811"/>
                      <a:pt x="316" y="814"/>
                    </a:cubicBezTo>
                    <a:cubicBezTo>
                      <a:pt x="314" y="818"/>
                      <a:pt x="309" y="817"/>
                      <a:pt x="309" y="819"/>
                    </a:cubicBezTo>
                    <a:cubicBezTo>
                      <a:pt x="307" y="824"/>
                      <a:pt x="308" y="831"/>
                      <a:pt x="307" y="835"/>
                    </a:cubicBezTo>
                    <a:cubicBezTo>
                      <a:pt x="306" y="835"/>
                      <a:pt x="305" y="835"/>
                      <a:pt x="305" y="835"/>
                    </a:cubicBezTo>
                    <a:cubicBezTo>
                      <a:pt x="304" y="831"/>
                      <a:pt x="304" y="824"/>
                      <a:pt x="305" y="821"/>
                    </a:cubicBezTo>
                    <a:cubicBezTo>
                      <a:pt x="302" y="821"/>
                      <a:pt x="299" y="823"/>
                      <a:pt x="294" y="824"/>
                    </a:cubicBezTo>
                    <a:cubicBezTo>
                      <a:pt x="294" y="825"/>
                      <a:pt x="294" y="824"/>
                      <a:pt x="294" y="825"/>
                    </a:cubicBezTo>
                    <a:cubicBezTo>
                      <a:pt x="296" y="826"/>
                      <a:pt x="297" y="827"/>
                      <a:pt x="297" y="828"/>
                    </a:cubicBezTo>
                    <a:cubicBezTo>
                      <a:pt x="297" y="829"/>
                      <a:pt x="296" y="831"/>
                      <a:pt x="295" y="831"/>
                    </a:cubicBezTo>
                    <a:cubicBezTo>
                      <a:pt x="294" y="831"/>
                      <a:pt x="293" y="830"/>
                      <a:pt x="290" y="829"/>
                    </a:cubicBezTo>
                    <a:cubicBezTo>
                      <a:pt x="289" y="829"/>
                      <a:pt x="289" y="829"/>
                      <a:pt x="288" y="830"/>
                    </a:cubicBezTo>
                    <a:close/>
                    <a:moveTo>
                      <a:pt x="316" y="787"/>
                    </a:moveTo>
                    <a:cubicBezTo>
                      <a:pt x="316" y="785"/>
                      <a:pt x="319" y="786"/>
                      <a:pt x="320" y="787"/>
                    </a:cubicBezTo>
                    <a:cubicBezTo>
                      <a:pt x="322" y="788"/>
                      <a:pt x="324" y="789"/>
                      <a:pt x="326" y="794"/>
                    </a:cubicBezTo>
                    <a:cubicBezTo>
                      <a:pt x="325" y="796"/>
                      <a:pt x="325" y="797"/>
                      <a:pt x="324" y="798"/>
                    </a:cubicBezTo>
                    <a:cubicBezTo>
                      <a:pt x="323" y="799"/>
                      <a:pt x="318" y="798"/>
                      <a:pt x="318" y="795"/>
                    </a:cubicBezTo>
                    <a:cubicBezTo>
                      <a:pt x="317" y="793"/>
                      <a:pt x="316" y="788"/>
                      <a:pt x="316" y="787"/>
                    </a:cubicBezTo>
                    <a:close/>
                    <a:moveTo>
                      <a:pt x="340" y="802"/>
                    </a:moveTo>
                    <a:cubicBezTo>
                      <a:pt x="333" y="803"/>
                      <a:pt x="318" y="845"/>
                      <a:pt x="312" y="854"/>
                    </a:cubicBezTo>
                    <a:cubicBezTo>
                      <a:pt x="307" y="861"/>
                      <a:pt x="305" y="861"/>
                      <a:pt x="302" y="858"/>
                    </a:cubicBezTo>
                    <a:cubicBezTo>
                      <a:pt x="298" y="854"/>
                      <a:pt x="293" y="836"/>
                      <a:pt x="294" y="832"/>
                    </a:cubicBezTo>
                    <a:cubicBezTo>
                      <a:pt x="295" y="833"/>
                      <a:pt x="296" y="836"/>
                      <a:pt x="297" y="837"/>
                    </a:cubicBezTo>
                    <a:cubicBezTo>
                      <a:pt x="297" y="836"/>
                      <a:pt x="297" y="836"/>
                      <a:pt x="297" y="835"/>
                    </a:cubicBezTo>
                    <a:cubicBezTo>
                      <a:pt x="298" y="838"/>
                      <a:pt x="302" y="846"/>
                      <a:pt x="303" y="847"/>
                    </a:cubicBezTo>
                    <a:cubicBezTo>
                      <a:pt x="306" y="849"/>
                      <a:pt x="307" y="845"/>
                      <a:pt x="309" y="843"/>
                    </a:cubicBezTo>
                    <a:cubicBezTo>
                      <a:pt x="313" y="834"/>
                      <a:pt x="324" y="807"/>
                      <a:pt x="329" y="799"/>
                    </a:cubicBezTo>
                    <a:cubicBezTo>
                      <a:pt x="331" y="794"/>
                      <a:pt x="334" y="789"/>
                      <a:pt x="330" y="786"/>
                    </a:cubicBezTo>
                    <a:cubicBezTo>
                      <a:pt x="319" y="780"/>
                      <a:pt x="305" y="785"/>
                      <a:pt x="295" y="779"/>
                    </a:cubicBezTo>
                    <a:cubicBezTo>
                      <a:pt x="295" y="778"/>
                      <a:pt x="295" y="778"/>
                      <a:pt x="296" y="778"/>
                    </a:cubicBezTo>
                    <a:cubicBezTo>
                      <a:pt x="301" y="776"/>
                      <a:pt x="327" y="782"/>
                      <a:pt x="327" y="782"/>
                    </a:cubicBezTo>
                    <a:cubicBezTo>
                      <a:pt x="335" y="784"/>
                      <a:pt x="345" y="793"/>
                      <a:pt x="340" y="802"/>
                    </a:cubicBezTo>
                    <a:close/>
                    <a:moveTo>
                      <a:pt x="364" y="858"/>
                    </a:moveTo>
                    <a:cubicBezTo>
                      <a:pt x="364" y="858"/>
                      <a:pt x="362" y="859"/>
                      <a:pt x="362" y="860"/>
                    </a:cubicBezTo>
                    <a:cubicBezTo>
                      <a:pt x="362" y="860"/>
                      <a:pt x="361" y="861"/>
                      <a:pt x="360" y="861"/>
                    </a:cubicBezTo>
                    <a:cubicBezTo>
                      <a:pt x="360" y="861"/>
                      <a:pt x="357" y="862"/>
                      <a:pt x="355" y="861"/>
                    </a:cubicBezTo>
                    <a:cubicBezTo>
                      <a:pt x="355" y="861"/>
                      <a:pt x="354" y="860"/>
                      <a:pt x="353" y="860"/>
                    </a:cubicBezTo>
                    <a:cubicBezTo>
                      <a:pt x="353" y="860"/>
                      <a:pt x="351" y="859"/>
                      <a:pt x="350" y="859"/>
                    </a:cubicBezTo>
                    <a:cubicBezTo>
                      <a:pt x="350" y="859"/>
                      <a:pt x="349" y="859"/>
                      <a:pt x="351" y="858"/>
                    </a:cubicBezTo>
                    <a:cubicBezTo>
                      <a:pt x="351" y="858"/>
                      <a:pt x="351" y="858"/>
                      <a:pt x="353" y="858"/>
                    </a:cubicBezTo>
                    <a:cubicBezTo>
                      <a:pt x="353" y="858"/>
                      <a:pt x="353" y="858"/>
                      <a:pt x="354" y="857"/>
                    </a:cubicBezTo>
                    <a:cubicBezTo>
                      <a:pt x="354" y="857"/>
                      <a:pt x="354" y="857"/>
                      <a:pt x="354" y="857"/>
                    </a:cubicBezTo>
                    <a:cubicBezTo>
                      <a:pt x="354" y="857"/>
                      <a:pt x="355" y="858"/>
                      <a:pt x="356" y="856"/>
                    </a:cubicBezTo>
                    <a:cubicBezTo>
                      <a:pt x="356" y="856"/>
                      <a:pt x="356" y="855"/>
                      <a:pt x="357" y="855"/>
                    </a:cubicBezTo>
                    <a:cubicBezTo>
                      <a:pt x="357" y="855"/>
                      <a:pt x="361" y="853"/>
                      <a:pt x="370" y="848"/>
                    </a:cubicBezTo>
                    <a:cubicBezTo>
                      <a:pt x="370" y="848"/>
                      <a:pt x="378" y="843"/>
                      <a:pt x="384" y="837"/>
                    </a:cubicBezTo>
                    <a:cubicBezTo>
                      <a:pt x="384" y="837"/>
                      <a:pt x="388" y="834"/>
                      <a:pt x="392" y="831"/>
                    </a:cubicBezTo>
                    <a:cubicBezTo>
                      <a:pt x="392" y="831"/>
                      <a:pt x="405" y="820"/>
                      <a:pt x="408" y="817"/>
                    </a:cubicBezTo>
                    <a:cubicBezTo>
                      <a:pt x="408" y="817"/>
                      <a:pt x="398" y="813"/>
                      <a:pt x="400" y="808"/>
                    </a:cubicBezTo>
                    <a:cubicBezTo>
                      <a:pt x="400" y="808"/>
                      <a:pt x="400" y="806"/>
                      <a:pt x="401" y="808"/>
                    </a:cubicBezTo>
                    <a:cubicBezTo>
                      <a:pt x="401" y="808"/>
                      <a:pt x="405" y="812"/>
                      <a:pt x="412" y="810"/>
                    </a:cubicBezTo>
                    <a:cubicBezTo>
                      <a:pt x="412" y="810"/>
                      <a:pt x="416" y="810"/>
                      <a:pt x="420" y="807"/>
                    </a:cubicBezTo>
                    <a:cubicBezTo>
                      <a:pt x="420" y="807"/>
                      <a:pt x="424" y="807"/>
                      <a:pt x="426" y="815"/>
                    </a:cubicBezTo>
                    <a:cubicBezTo>
                      <a:pt x="426" y="815"/>
                      <a:pt x="427" y="819"/>
                      <a:pt x="424" y="818"/>
                    </a:cubicBezTo>
                    <a:cubicBezTo>
                      <a:pt x="424" y="818"/>
                      <a:pt x="421" y="818"/>
                      <a:pt x="419" y="819"/>
                    </a:cubicBezTo>
                    <a:cubicBezTo>
                      <a:pt x="418" y="819"/>
                      <a:pt x="417" y="819"/>
                      <a:pt x="416" y="820"/>
                    </a:cubicBezTo>
                    <a:cubicBezTo>
                      <a:pt x="416" y="820"/>
                      <a:pt x="409" y="826"/>
                      <a:pt x="396" y="835"/>
                    </a:cubicBezTo>
                    <a:cubicBezTo>
                      <a:pt x="396" y="835"/>
                      <a:pt x="390" y="839"/>
                      <a:pt x="380" y="848"/>
                    </a:cubicBezTo>
                    <a:cubicBezTo>
                      <a:pt x="380" y="848"/>
                      <a:pt x="373" y="855"/>
                      <a:pt x="364" y="858"/>
                    </a:cubicBezTo>
                    <a:close/>
                    <a:moveTo>
                      <a:pt x="429" y="859"/>
                    </a:moveTo>
                    <a:cubicBezTo>
                      <a:pt x="429" y="859"/>
                      <a:pt x="429" y="860"/>
                      <a:pt x="429" y="861"/>
                    </a:cubicBezTo>
                    <a:cubicBezTo>
                      <a:pt x="429" y="861"/>
                      <a:pt x="429" y="863"/>
                      <a:pt x="427" y="862"/>
                    </a:cubicBezTo>
                    <a:cubicBezTo>
                      <a:pt x="427" y="862"/>
                      <a:pt x="420" y="864"/>
                      <a:pt x="418" y="866"/>
                    </a:cubicBezTo>
                    <a:cubicBezTo>
                      <a:pt x="418" y="866"/>
                      <a:pt x="415" y="870"/>
                      <a:pt x="415" y="872"/>
                    </a:cubicBezTo>
                    <a:cubicBezTo>
                      <a:pt x="415" y="872"/>
                      <a:pt x="415" y="875"/>
                      <a:pt x="412" y="875"/>
                    </a:cubicBezTo>
                    <a:cubicBezTo>
                      <a:pt x="412" y="875"/>
                      <a:pt x="411" y="876"/>
                      <a:pt x="409" y="875"/>
                    </a:cubicBezTo>
                    <a:cubicBezTo>
                      <a:pt x="409" y="875"/>
                      <a:pt x="406" y="873"/>
                      <a:pt x="403" y="876"/>
                    </a:cubicBezTo>
                    <a:cubicBezTo>
                      <a:pt x="403" y="876"/>
                      <a:pt x="403" y="877"/>
                      <a:pt x="402" y="875"/>
                    </a:cubicBezTo>
                    <a:cubicBezTo>
                      <a:pt x="402" y="875"/>
                      <a:pt x="402" y="874"/>
                      <a:pt x="400" y="874"/>
                    </a:cubicBezTo>
                    <a:cubicBezTo>
                      <a:pt x="400" y="874"/>
                      <a:pt x="400" y="873"/>
                      <a:pt x="400" y="872"/>
                    </a:cubicBezTo>
                    <a:cubicBezTo>
                      <a:pt x="400" y="872"/>
                      <a:pt x="400" y="870"/>
                      <a:pt x="398" y="869"/>
                    </a:cubicBezTo>
                    <a:cubicBezTo>
                      <a:pt x="398" y="869"/>
                      <a:pt x="397" y="869"/>
                      <a:pt x="396" y="867"/>
                    </a:cubicBezTo>
                    <a:cubicBezTo>
                      <a:pt x="396" y="867"/>
                      <a:pt x="395" y="861"/>
                      <a:pt x="394" y="858"/>
                    </a:cubicBezTo>
                    <a:cubicBezTo>
                      <a:pt x="394" y="858"/>
                      <a:pt x="393" y="855"/>
                      <a:pt x="390" y="854"/>
                    </a:cubicBezTo>
                    <a:cubicBezTo>
                      <a:pt x="390" y="854"/>
                      <a:pt x="386" y="848"/>
                      <a:pt x="388" y="848"/>
                    </a:cubicBezTo>
                    <a:cubicBezTo>
                      <a:pt x="388" y="848"/>
                      <a:pt x="393" y="848"/>
                      <a:pt x="395" y="854"/>
                    </a:cubicBezTo>
                    <a:cubicBezTo>
                      <a:pt x="395" y="854"/>
                      <a:pt x="395" y="856"/>
                      <a:pt x="396" y="858"/>
                    </a:cubicBezTo>
                    <a:cubicBezTo>
                      <a:pt x="396" y="858"/>
                      <a:pt x="396" y="860"/>
                      <a:pt x="399" y="866"/>
                    </a:cubicBezTo>
                    <a:cubicBezTo>
                      <a:pt x="399" y="866"/>
                      <a:pt x="399" y="867"/>
                      <a:pt x="400" y="865"/>
                    </a:cubicBezTo>
                    <a:cubicBezTo>
                      <a:pt x="401" y="863"/>
                      <a:pt x="401" y="863"/>
                      <a:pt x="401" y="863"/>
                    </a:cubicBezTo>
                    <a:cubicBezTo>
                      <a:pt x="401" y="863"/>
                      <a:pt x="402" y="861"/>
                      <a:pt x="403" y="862"/>
                    </a:cubicBezTo>
                    <a:cubicBezTo>
                      <a:pt x="403" y="862"/>
                      <a:pt x="404" y="863"/>
                      <a:pt x="404" y="862"/>
                    </a:cubicBezTo>
                    <a:cubicBezTo>
                      <a:pt x="404" y="862"/>
                      <a:pt x="407" y="861"/>
                      <a:pt x="409" y="858"/>
                    </a:cubicBezTo>
                    <a:cubicBezTo>
                      <a:pt x="409" y="858"/>
                      <a:pt x="412" y="856"/>
                      <a:pt x="411" y="855"/>
                    </a:cubicBezTo>
                    <a:cubicBezTo>
                      <a:pt x="411" y="855"/>
                      <a:pt x="408" y="852"/>
                      <a:pt x="407" y="850"/>
                    </a:cubicBezTo>
                    <a:cubicBezTo>
                      <a:pt x="407" y="850"/>
                      <a:pt x="405" y="849"/>
                      <a:pt x="406" y="848"/>
                    </a:cubicBezTo>
                    <a:cubicBezTo>
                      <a:pt x="406" y="848"/>
                      <a:pt x="407" y="848"/>
                      <a:pt x="410" y="849"/>
                    </a:cubicBezTo>
                    <a:cubicBezTo>
                      <a:pt x="410" y="849"/>
                      <a:pt x="416" y="850"/>
                      <a:pt x="418" y="848"/>
                    </a:cubicBezTo>
                    <a:cubicBezTo>
                      <a:pt x="418" y="848"/>
                      <a:pt x="419" y="846"/>
                      <a:pt x="420" y="847"/>
                    </a:cubicBezTo>
                    <a:cubicBezTo>
                      <a:pt x="420" y="847"/>
                      <a:pt x="423" y="850"/>
                      <a:pt x="424" y="850"/>
                    </a:cubicBezTo>
                    <a:cubicBezTo>
                      <a:pt x="424" y="850"/>
                      <a:pt x="430" y="852"/>
                      <a:pt x="429" y="859"/>
                    </a:cubicBezTo>
                    <a:close/>
                    <a:moveTo>
                      <a:pt x="485" y="876"/>
                    </a:moveTo>
                    <a:cubicBezTo>
                      <a:pt x="485" y="876"/>
                      <a:pt x="484" y="878"/>
                      <a:pt x="482" y="877"/>
                    </a:cubicBezTo>
                    <a:cubicBezTo>
                      <a:pt x="482" y="877"/>
                      <a:pt x="476" y="874"/>
                      <a:pt x="474" y="867"/>
                    </a:cubicBezTo>
                    <a:cubicBezTo>
                      <a:pt x="474" y="867"/>
                      <a:pt x="472" y="857"/>
                      <a:pt x="472" y="856"/>
                    </a:cubicBezTo>
                    <a:cubicBezTo>
                      <a:pt x="472" y="856"/>
                      <a:pt x="473" y="856"/>
                      <a:pt x="472" y="855"/>
                    </a:cubicBezTo>
                    <a:cubicBezTo>
                      <a:pt x="472" y="849"/>
                      <a:pt x="472" y="849"/>
                      <a:pt x="472" y="849"/>
                    </a:cubicBezTo>
                    <a:cubicBezTo>
                      <a:pt x="472" y="849"/>
                      <a:pt x="472" y="848"/>
                      <a:pt x="472" y="847"/>
                    </a:cubicBezTo>
                    <a:cubicBezTo>
                      <a:pt x="472" y="847"/>
                      <a:pt x="472" y="846"/>
                      <a:pt x="472" y="846"/>
                    </a:cubicBezTo>
                    <a:cubicBezTo>
                      <a:pt x="472" y="846"/>
                      <a:pt x="472" y="845"/>
                      <a:pt x="472" y="845"/>
                    </a:cubicBezTo>
                    <a:cubicBezTo>
                      <a:pt x="472" y="845"/>
                      <a:pt x="472" y="842"/>
                      <a:pt x="474" y="844"/>
                    </a:cubicBezTo>
                    <a:cubicBezTo>
                      <a:pt x="474" y="844"/>
                      <a:pt x="475" y="845"/>
                      <a:pt x="474" y="846"/>
                    </a:cubicBezTo>
                    <a:cubicBezTo>
                      <a:pt x="474" y="846"/>
                      <a:pt x="473" y="848"/>
                      <a:pt x="477" y="855"/>
                    </a:cubicBezTo>
                    <a:cubicBezTo>
                      <a:pt x="477" y="855"/>
                      <a:pt x="477" y="856"/>
                      <a:pt x="478" y="857"/>
                    </a:cubicBezTo>
                    <a:cubicBezTo>
                      <a:pt x="478" y="857"/>
                      <a:pt x="480" y="857"/>
                      <a:pt x="480" y="860"/>
                    </a:cubicBezTo>
                    <a:cubicBezTo>
                      <a:pt x="480" y="860"/>
                      <a:pt x="480" y="862"/>
                      <a:pt x="480" y="862"/>
                    </a:cubicBezTo>
                    <a:cubicBezTo>
                      <a:pt x="480" y="862"/>
                      <a:pt x="480" y="864"/>
                      <a:pt x="481" y="863"/>
                    </a:cubicBezTo>
                    <a:cubicBezTo>
                      <a:pt x="481" y="863"/>
                      <a:pt x="482" y="863"/>
                      <a:pt x="482" y="864"/>
                    </a:cubicBezTo>
                    <a:cubicBezTo>
                      <a:pt x="482" y="864"/>
                      <a:pt x="482" y="868"/>
                      <a:pt x="483" y="869"/>
                    </a:cubicBezTo>
                    <a:cubicBezTo>
                      <a:pt x="483" y="869"/>
                      <a:pt x="483" y="870"/>
                      <a:pt x="483" y="870"/>
                    </a:cubicBezTo>
                    <a:cubicBezTo>
                      <a:pt x="483" y="870"/>
                      <a:pt x="483" y="871"/>
                      <a:pt x="484" y="871"/>
                    </a:cubicBezTo>
                    <a:cubicBezTo>
                      <a:pt x="484" y="871"/>
                      <a:pt x="484" y="871"/>
                      <a:pt x="484" y="872"/>
                    </a:cubicBezTo>
                    <a:cubicBezTo>
                      <a:pt x="484" y="872"/>
                      <a:pt x="485" y="876"/>
                      <a:pt x="485" y="876"/>
                    </a:cubicBezTo>
                    <a:close/>
                    <a:moveTo>
                      <a:pt x="482" y="834"/>
                    </a:moveTo>
                    <a:cubicBezTo>
                      <a:pt x="482" y="834"/>
                      <a:pt x="480" y="833"/>
                      <a:pt x="480" y="833"/>
                    </a:cubicBezTo>
                    <a:cubicBezTo>
                      <a:pt x="480" y="833"/>
                      <a:pt x="479" y="833"/>
                      <a:pt x="477" y="833"/>
                    </a:cubicBezTo>
                    <a:cubicBezTo>
                      <a:pt x="477" y="833"/>
                      <a:pt x="476" y="833"/>
                      <a:pt x="476" y="832"/>
                    </a:cubicBezTo>
                    <a:cubicBezTo>
                      <a:pt x="476" y="832"/>
                      <a:pt x="479" y="827"/>
                      <a:pt x="478" y="823"/>
                    </a:cubicBezTo>
                    <a:cubicBezTo>
                      <a:pt x="478" y="823"/>
                      <a:pt x="477" y="822"/>
                      <a:pt x="478" y="821"/>
                    </a:cubicBezTo>
                    <a:cubicBezTo>
                      <a:pt x="478" y="821"/>
                      <a:pt x="479" y="820"/>
                      <a:pt x="480" y="821"/>
                    </a:cubicBezTo>
                    <a:cubicBezTo>
                      <a:pt x="480" y="821"/>
                      <a:pt x="484" y="829"/>
                      <a:pt x="485" y="832"/>
                    </a:cubicBezTo>
                    <a:cubicBezTo>
                      <a:pt x="485" y="832"/>
                      <a:pt x="485" y="835"/>
                      <a:pt x="482" y="834"/>
                    </a:cubicBezTo>
                    <a:close/>
                    <a:moveTo>
                      <a:pt x="540" y="839"/>
                    </a:moveTo>
                    <a:cubicBezTo>
                      <a:pt x="540" y="839"/>
                      <a:pt x="538" y="842"/>
                      <a:pt x="536" y="843"/>
                    </a:cubicBezTo>
                    <a:cubicBezTo>
                      <a:pt x="536" y="843"/>
                      <a:pt x="535" y="844"/>
                      <a:pt x="535" y="846"/>
                    </a:cubicBezTo>
                    <a:cubicBezTo>
                      <a:pt x="535" y="846"/>
                      <a:pt x="532" y="852"/>
                      <a:pt x="530" y="853"/>
                    </a:cubicBezTo>
                    <a:cubicBezTo>
                      <a:pt x="530" y="853"/>
                      <a:pt x="527" y="855"/>
                      <a:pt x="528" y="858"/>
                    </a:cubicBezTo>
                    <a:cubicBezTo>
                      <a:pt x="528" y="858"/>
                      <a:pt x="532" y="860"/>
                      <a:pt x="531" y="864"/>
                    </a:cubicBezTo>
                    <a:cubicBezTo>
                      <a:pt x="531" y="864"/>
                      <a:pt x="532" y="866"/>
                      <a:pt x="530" y="866"/>
                    </a:cubicBezTo>
                    <a:cubicBezTo>
                      <a:pt x="530" y="866"/>
                      <a:pt x="529" y="866"/>
                      <a:pt x="528" y="866"/>
                    </a:cubicBezTo>
                    <a:cubicBezTo>
                      <a:pt x="528" y="866"/>
                      <a:pt x="527" y="867"/>
                      <a:pt x="527" y="867"/>
                    </a:cubicBezTo>
                    <a:cubicBezTo>
                      <a:pt x="527" y="867"/>
                      <a:pt x="524" y="868"/>
                      <a:pt x="521" y="868"/>
                    </a:cubicBezTo>
                    <a:cubicBezTo>
                      <a:pt x="521" y="868"/>
                      <a:pt x="519" y="868"/>
                      <a:pt x="517" y="868"/>
                    </a:cubicBezTo>
                    <a:cubicBezTo>
                      <a:pt x="517" y="868"/>
                      <a:pt x="516" y="867"/>
                      <a:pt x="516" y="868"/>
                    </a:cubicBezTo>
                    <a:cubicBezTo>
                      <a:pt x="516" y="868"/>
                      <a:pt x="511" y="873"/>
                      <a:pt x="506" y="869"/>
                    </a:cubicBezTo>
                    <a:cubicBezTo>
                      <a:pt x="506" y="869"/>
                      <a:pt x="505" y="868"/>
                      <a:pt x="504" y="868"/>
                    </a:cubicBezTo>
                    <a:cubicBezTo>
                      <a:pt x="503" y="867"/>
                      <a:pt x="502" y="866"/>
                      <a:pt x="501" y="866"/>
                    </a:cubicBezTo>
                    <a:cubicBezTo>
                      <a:pt x="501" y="866"/>
                      <a:pt x="496" y="862"/>
                      <a:pt x="493" y="861"/>
                    </a:cubicBezTo>
                    <a:cubicBezTo>
                      <a:pt x="493" y="861"/>
                      <a:pt x="490" y="858"/>
                      <a:pt x="489" y="856"/>
                    </a:cubicBezTo>
                    <a:cubicBezTo>
                      <a:pt x="489" y="856"/>
                      <a:pt x="488" y="853"/>
                      <a:pt x="487" y="853"/>
                    </a:cubicBezTo>
                    <a:cubicBezTo>
                      <a:pt x="487" y="853"/>
                      <a:pt x="485" y="853"/>
                      <a:pt x="485" y="852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49"/>
                      <a:pt x="487" y="846"/>
                    </a:cubicBezTo>
                    <a:cubicBezTo>
                      <a:pt x="487" y="846"/>
                      <a:pt x="489" y="844"/>
                      <a:pt x="490" y="843"/>
                    </a:cubicBezTo>
                    <a:cubicBezTo>
                      <a:pt x="490" y="843"/>
                      <a:pt x="494" y="839"/>
                      <a:pt x="497" y="838"/>
                    </a:cubicBezTo>
                    <a:cubicBezTo>
                      <a:pt x="497" y="838"/>
                      <a:pt x="498" y="836"/>
                      <a:pt x="499" y="835"/>
                    </a:cubicBezTo>
                    <a:cubicBezTo>
                      <a:pt x="500" y="834"/>
                      <a:pt x="501" y="833"/>
                      <a:pt x="502" y="833"/>
                    </a:cubicBezTo>
                    <a:cubicBezTo>
                      <a:pt x="502" y="833"/>
                      <a:pt x="503" y="831"/>
                      <a:pt x="505" y="830"/>
                    </a:cubicBezTo>
                    <a:cubicBezTo>
                      <a:pt x="505" y="830"/>
                      <a:pt x="509" y="829"/>
                      <a:pt x="509" y="828"/>
                    </a:cubicBezTo>
                    <a:cubicBezTo>
                      <a:pt x="509" y="828"/>
                      <a:pt x="508" y="825"/>
                      <a:pt x="508" y="824"/>
                    </a:cubicBezTo>
                    <a:cubicBezTo>
                      <a:pt x="506" y="809"/>
                      <a:pt x="506" y="809"/>
                      <a:pt x="506" y="809"/>
                    </a:cubicBezTo>
                    <a:cubicBezTo>
                      <a:pt x="506" y="809"/>
                      <a:pt x="506" y="808"/>
                      <a:pt x="507" y="809"/>
                    </a:cubicBezTo>
                    <a:cubicBezTo>
                      <a:pt x="507" y="809"/>
                      <a:pt x="508" y="809"/>
                      <a:pt x="510" y="809"/>
                    </a:cubicBezTo>
                    <a:cubicBezTo>
                      <a:pt x="510" y="809"/>
                      <a:pt x="511" y="809"/>
                      <a:pt x="512" y="812"/>
                    </a:cubicBezTo>
                    <a:cubicBezTo>
                      <a:pt x="512" y="812"/>
                      <a:pt x="514" y="816"/>
                      <a:pt x="515" y="820"/>
                    </a:cubicBezTo>
                    <a:cubicBezTo>
                      <a:pt x="515" y="820"/>
                      <a:pt x="516" y="826"/>
                      <a:pt x="516" y="827"/>
                    </a:cubicBezTo>
                    <a:cubicBezTo>
                      <a:pt x="516" y="827"/>
                      <a:pt x="515" y="828"/>
                      <a:pt x="517" y="828"/>
                    </a:cubicBezTo>
                    <a:cubicBezTo>
                      <a:pt x="517" y="828"/>
                      <a:pt x="520" y="828"/>
                      <a:pt x="522" y="829"/>
                    </a:cubicBezTo>
                    <a:cubicBezTo>
                      <a:pt x="526" y="829"/>
                      <a:pt x="531" y="829"/>
                      <a:pt x="532" y="829"/>
                    </a:cubicBezTo>
                    <a:cubicBezTo>
                      <a:pt x="532" y="829"/>
                      <a:pt x="537" y="830"/>
                      <a:pt x="540" y="835"/>
                    </a:cubicBezTo>
                    <a:cubicBezTo>
                      <a:pt x="540" y="835"/>
                      <a:pt x="541" y="835"/>
                      <a:pt x="540" y="839"/>
                    </a:cubicBezTo>
                    <a:close/>
                    <a:moveTo>
                      <a:pt x="604" y="809"/>
                    </a:moveTo>
                    <a:cubicBezTo>
                      <a:pt x="604" y="809"/>
                      <a:pt x="603" y="810"/>
                      <a:pt x="603" y="811"/>
                    </a:cubicBezTo>
                    <a:cubicBezTo>
                      <a:pt x="603" y="811"/>
                      <a:pt x="602" y="815"/>
                      <a:pt x="602" y="816"/>
                    </a:cubicBezTo>
                    <a:cubicBezTo>
                      <a:pt x="602" y="816"/>
                      <a:pt x="602" y="819"/>
                      <a:pt x="601" y="821"/>
                    </a:cubicBezTo>
                    <a:cubicBezTo>
                      <a:pt x="601" y="821"/>
                      <a:pt x="597" y="826"/>
                      <a:pt x="601" y="831"/>
                    </a:cubicBezTo>
                    <a:cubicBezTo>
                      <a:pt x="601" y="831"/>
                      <a:pt x="604" y="834"/>
                      <a:pt x="601" y="837"/>
                    </a:cubicBezTo>
                    <a:cubicBezTo>
                      <a:pt x="601" y="837"/>
                      <a:pt x="599" y="837"/>
                      <a:pt x="598" y="840"/>
                    </a:cubicBezTo>
                    <a:cubicBezTo>
                      <a:pt x="598" y="840"/>
                      <a:pt x="598" y="842"/>
                      <a:pt x="598" y="842"/>
                    </a:cubicBezTo>
                    <a:cubicBezTo>
                      <a:pt x="598" y="842"/>
                      <a:pt x="598" y="844"/>
                      <a:pt x="598" y="845"/>
                    </a:cubicBezTo>
                    <a:cubicBezTo>
                      <a:pt x="598" y="845"/>
                      <a:pt x="597" y="847"/>
                      <a:pt x="595" y="848"/>
                    </a:cubicBezTo>
                    <a:cubicBezTo>
                      <a:pt x="595" y="848"/>
                      <a:pt x="592" y="850"/>
                      <a:pt x="592" y="851"/>
                    </a:cubicBezTo>
                    <a:cubicBezTo>
                      <a:pt x="592" y="851"/>
                      <a:pt x="590" y="853"/>
                      <a:pt x="590" y="853"/>
                    </a:cubicBezTo>
                    <a:cubicBezTo>
                      <a:pt x="590" y="853"/>
                      <a:pt x="589" y="853"/>
                      <a:pt x="589" y="854"/>
                    </a:cubicBezTo>
                    <a:cubicBezTo>
                      <a:pt x="589" y="854"/>
                      <a:pt x="588" y="856"/>
                      <a:pt x="585" y="857"/>
                    </a:cubicBezTo>
                    <a:cubicBezTo>
                      <a:pt x="585" y="857"/>
                      <a:pt x="585" y="851"/>
                      <a:pt x="585" y="848"/>
                    </a:cubicBezTo>
                    <a:cubicBezTo>
                      <a:pt x="585" y="848"/>
                      <a:pt x="585" y="845"/>
                      <a:pt x="586" y="843"/>
                    </a:cubicBezTo>
                    <a:cubicBezTo>
                      <a:pt x="586" y="843"/>
                      <a:pt x="585" y="840"/>
                      <a:pt x="587" y="840"/>
                    </a:cubicBezTo>
                    <a:cubicBezTo>
                      <a:pt x="587" y="840"/>
                      <a:pt x="588" y="841"/>
                      <a:pt x="588" y="840"/>
                    </a:cubicBezTo>
                    <a:cubicBezTo>
                      <a:pt x="588" y="840"/>
                      <a:pt x="589" y="836"/>
                      <a:pt x="589" y="836"/>
                    </a:cubicBezTo>
                    <a:cubicBezTo>
                      <a:pt x="589" y="836"/>
                      <a:pt x="588" y="835"/>
                      <a:pt x="587" y="835"/>
                    </a:cubicBezTo>
                    <a:cubicBezTo>
                      <a:pt x="587" y="835"/>
                      <a:pt x="586" y="834"/>
                      <a:pt x="587" y="832"/>
                    </a:cubicBezTo>
                    <a:cubicBezTo>
                      <a:pt x="587" y="832"/>
                      <a:pt x="587" y="832"/>
                      <a:pt x="585" y="831"/>
                    </a:cubicBezTo>
                    <a:cubicBezTo>
                      <a:pt x="585" y="831"/>
                      <a:pt x="583" y="830"/>
                      <a:pt x="583" y="831"/>
                    </a:cubicBezTo>
                    <a:cubicBezTo>
                      <a:pt x="583" y="831"/>
                      <a:pt x="583" y="832"/>
                      <a:pt x="581" y="831"/>
                    </a:cubicBezTo>
                    <a:cubicBezTo>
                      <a:pt x="581" y="831"/>
                      <a:pt x="572" y="829"/>
                      <a:pt x="576" y="827"/>
                    </a:cubicBezTo>
                    <a:cubicBezTo>
                      <a:pt x="576" y="827"/>
                      <a:pt x="581" y="827"/>
                      <a:pt x="584" y="823"/>
                    </a:cubicBezTo>
                    <a:cubicBezTo>
                      <a:pt x="584" y="823"/>
                      <a:pt x="586" y="822"/>
                      <a:pt x="586" y="815"/>
                    </a:cubicBezTo>
                    <a:cubicBezTo>
                      <a:pt x="586" y="815"/>
                      <a:pt x="586" y="814"/>
                      <a:pt x="585" y="813"/>
                    </a:cubicBezTo>
                    <a:cubicBezTo>
                      <a:pt x="585" y="813"/>
                      <a:pt x="585" y="813"/>
                      <a:pt x="585" y="812"/>
                    </a:cubicBezTo>
                    <a:cubicBezTo>
                      <a:pt x="585" y="812"/>
                      <a:pt x="585" y="811"/>
                      <a:pt x="584" y="810"/>
                    </a:cubicBezTo>
                    <a:cubicBezTo>
                      <a:pt x="584" y="810"/>
                      <a:pt x="584" y="809"/>
                      <a:pt x="584" y="808"/>
                    </a:cubicBezTo>
                    <a:cubicBezTo>
                      <a:pt x="584" y="808"/>
                      <a:pt x="584" y="807"/>
                      <a:pt x="583" y="807"/>
                    </a:cubicBezTo>
                    <a:cubicBezTo>
                      <a:pt x="583" y="807"/>
                      <a:pt x="583" y="806"/>
                      <a:pt x="583" y="805"/>
                    </a:cubicBezTo>
                    <a:cubicBezTo>
                      <a:pt x="583" y="805"/>
                      <a:pt x="583" y="805"/>
                      <a:pt x="583" y="804"/>
                    </a:cubicBezTo>
                    <a:cubicBezTo>
                      <a:pt x="583" y="804"/>
                      <a:pt x="582" y="803"/>
                      <a:pt x="583" y="803"/>
                    </a:cubicBezTo>
                    <a:cubicBezTo>
                      <a:pt x="583" y="803"/>
                      <a:pt x="584" y="803"/>
                      <a:pt x="583" y="801"/>
                    </a:cubicBezTo>
                    <a:cubicBezTo>
                      <a:pt x="583" y="801"/>
                      <a:pt x="582" y="800"/>
                      <a:pt x="581" y="799"/>
                    </a:cubicBezTo>
                    <a:cubicBezTo>
                      <a:pt x="580" y="798"/>
                      <a:pt x="580" y="798"/>
                      <a:pt x="580" y="798"/>
                    </a:cubicBezTo>
                    <a:cubicBezTo>
                      <a:pt x="577" y="791"/>
                      <a:pt x="577" y="791"/>
                      <a:pt x="577" y="791"/>
                    </a:cubicBezTo>
                    <a:cubicBezTo>
                      <a:pt x="577" y="791"/>
                      <a:pt x="573" y="788"/>
                      <a:pt x="577" y="789"/>
                    </a:cubicBezTo>
                    <a:cubicBezTo>
                      <a:pt x="577" y="789"/>
                      <a:pt x="581" y="788"/>
                      <a:pt x="583" y="789"/>
                    </a:cubicBezTo>
                    <a:cubicBezTo>
                      <a:pt x="583" y="789"/>
                      <a:pt x="587" y="789"/>
                      <a:pt x="588" y="789"/>
                    </a:cubicBezTo>
                    <a:cubicBezTo>
                      <a:pt x="588" y="789"/>
                      <a:pt x="589" y="789"/>
                      <a:pt x="591" y="792"/>
                    </a:cubicBezTo>
                    <a:cubicBezTo>
                      <a:pt x="591" y="792"/>
                      <a:pt x="592" y="796"/>
                      <a:pt x="593" y="796"/>
                    </a:cubicBezTo>
                    <a:cubicBezTo>
                      <a:pt x="593" y="796"/>
                      <a:pt x="597" y="797"/>
                      <a:pt x="598" y="797"/>
                    </a:cubicBezTo>
                    <a:cubicBezTo>
                      <a:pt x="598" y="797"/>
                      <a:pt x="598" y="797"/>
                      <a:pt x="599" y="797"/>
                    </a:cubicBezTo>
                    <a:cubicBezTo>
                      <a:pt x="599" y="797"/>
                      <a:pt x="601" y="796"/>
                      <a:pt x="602" y="798"/>
                    </a:cubicBezTo>
                    <a:cubicBezTo>
                      <a:pt x="602" y="798"/>
                      <a:pt x="602" y="800"/>
                      <a:pt x="603" y="799"/>
                    </a:cubicBezTo>
                    <a:cubicBezTo>
                      <a:pt x="603" y="799"/>
                      <a:pt x="605" y="799"/>
                      <a:pt x="605" y="802"/>
                    </a:cubicBezTo>
                    <a:cubicBezTo>
                      <a:pt x="605" y="802"/>
                      <a:pt x="607" y="807"/>
                      <a:pt x="604" y="809"/>
                    </a:cubicBezTo>
                    <a:close/>
                    <a:moveTo>
                      <a:pt x="631" y="834"/>
                    </a:moveTo>
                    <a:cubicBezTo>
                      <a:pt x="631" y="834"/>
                      <a:pt x="630" y="838"/>
                      <a:pt x="627" y="838"/>
                    </a:cubicBezTo>
                    <a:cubicBezTo>
                      <a:pt x="627" y="838"/>
                      <a:pt x="625" y="839"/>
                      <a:pt x="624" y="839"/>
                    </a:cubicBezTo>
                    <a:cubicBezTo>
                      <a:pt x="624" y="839"/>
                      <a:pt x="622" y="839"/>
                      <a:pt x="621" y="838"/>
                    </a:cubicBezTo>
                    <a:cubicBezTo>
                      <a:pt x="621" y="838"/>
                      <a:pt x="620" y="838"/>
                      <a:pt x="619" y="839"/>
                    </a:cubicBezTo>
                    <a:cubicBezTo>
                      <a:pt x="619" y="839"/>
                      <a:pt x="619" y="839"/>
                      <a:pt x="617" y="837"/>
                    </a:cubicBezTo>
                    <a:cubicBezTo>
                      <a:pt x="617" y="837"/>
                      <a:pt x="616" y="836"/>
                      <a:pt x="616" y="834"/>
                    </a:cubicBezTo>
                    <a:cubicBezTo>
                      <a:pt x="616" y="834"/>
                      <a:pt x="616" y="832"/>
                      <a:pt x="614" y="829"/>
                    </a:cubicBezTo>
                    <a:cubicBezTo>
                      <a:pt x="614" y="829"/>
                      <a:pt x="613" y="825"/>
                      <a:pt x="615" y="825"/>
                    </a:cubicBezTo>
                    <a:cubicBezTo>
                      <a:pt x="615" y="825"/>
                      <a:pt x="617" y="825"/>
                      <a:pt x="618" y="825"/>
                    </a:cubicBezTo>
                    <a:cubicBezTo>
                      <a:pt x="618" y="825"/>
                      <a:pt x="621" y="825"/>
                      <a:pt x="625" y="826"/>
                    </a:cubicBezTo>
                    <a:cubicBezTo>
                      <a:pt x="625" y="826"/>
                      <a:pt x="628" y="828"/>
                      <a:pt x="629" y="828"/>
                    </a:cubicBezTo>
                    <a:cubicBezTo>
                      <a:pt x="629" y="828"/>
                      <a:pt x="631" y="828"/>
                      <a:pt x="631" y="831"/>
                    </a:cubicBezTo>
                    <a:cubicBezTo>
                      <a:pt x="631" y="831"/>
                      <a:pt x="631" y="832"/>
                      <a:pt x="631" y="833"/>
                    </a:cubicBezTo>
                    <a:cubicBezTo>
                      <a:pt x="631" y="833"/>
                      <a:pt x="631" y="834"/>
                      <a:pt x="631" y="834"/>
                    </a:cubicBezTo>
                    <a:close/>
                    <a:moveTo>
                      <a:pt x="667" y="773"/>
                    </a:moveTo>
                    <a:cubicBezTo>
                      <a:pt x="667" y="773"/>
                      <a:pt x="664" y="773"/>
                      <a:pt x="663" y="772"/>
                    </a:cubicBezTo>
                    <a:cubicBezTo>
                      <a:pt x="663" y="772"/>
                      <a:pt x="662" y="771"/>
                      <a:pt x="661" y="773"/>
                    </a:cubicBezTo>
                    <a:cubicBezTo>
                      <a:pt x="661" y="773"/>
                      <a:pt x="655" y="778"/>
                      <a:pt x="656" y="783"/>
                    </a:cubicBezTo>
                    <a:cubicBezTo>
                      <a:pt x="656" y="783"/>
                      <a:pt x="655" y="784"/>
                      <a:pt x="656" y="786"/>
                    </a:cubicBezTo>
                    <a:cubicBezTo>
                      <a:pt x="656" y="786"/>
                      <a:pt x="656" y="788"/>
                      <a:pt x="656" y="789"/>
                    </a:cubicBezTo>
                    <a:cubicBezTo>
                      <a:pt x="656" y="789"/>
                      <a:pt x="656" y="792"/>
                      <a:pt x="655" y="793"/>
                    </a:cubicBezTo>
                    <a:cubicBezTo>
                      <a:pt x="655" y="793"/>
                      <a:pt x="653" y="793"/>
                      <a:pt x="652" y="794"/>
                    </a:cubicBezTo>
                    <a:cubicBezTo>
                      <a:pt x="652" y="794"/>
                      <a:pt x="652" y="794"/>
                      <a:pt x="651" y="794"/>
                    </a:cubicBezTo>
                    <a:cubicBezTo>
                      <a:pt x="651" y="794"/>
                      <a:pt x="647" y="794"/>
                      <a:pt x="647" y="791"/>
                    </a:cubicBezTo>
                    <a:cubicBezTo>
                      <a:pt x="647" y="791"/>
                      <a:pt x="648" y="788"/>
                      <a:pt x="647" y="785"/>
                    </a:cubicBezTo>
                    <a:cubicBezTo>
                      <a:pt x="647" y="785"/>
                      <a:pt x="646" y="782"/>
                      <a:pt x="648" y="781"/>
                    </a:cubicBezTo>
                    <a:cubicBezTo>
                      <a:pt x="648" y="781"/>
                      <a:pt x="651" y="780"/>
                      <a:pt x="652" y="780"/>
                    </a:cubicBezTo>
                    <a:cubicBezTo>
                      <a:pt x="652" y="780"/>
                      <a:pt x="653" y="780"/>
                      <a:pt x="653" y="779"/>
                    </a:cubicBezTo>
                    <a:cubicBezTo>
                      <a:pt x="653" y="779"/>
                      <a:pt x="658" y="773"/>
                      <a:pt x="660" y="770"/>
                    </a:cubicBezTo>
                    <a:cubicBezTo>
                      <a:pt x="660" y="770"/>
                      <a:pt x="661" y="770"/>
                      <a:pt x="659" y="768"/>
                    </a:cubicBezTo>
                    <a:cubicBezTo>
                      <a:pt x="659" y="768"/>
                      <a:pt x="654" y="762"/>
                      <a:pt x="649" y="761"/>
                    </a:cubicBezTo>
                    <a:cubicBezTo>
                      <a:pt x="649" y="761"/>
                      <a:pt x="644" y="758"/>
                      <a:pt x="642" y="759"/>
                    </a:cubicBezTo>
                    <a:cubicBezTo>
                      <a:pt x="642" y="759"/>
                      <a:pt x="633" y="758"/>
                      <a:pt x="639" y="757"/>
                    </a:cubicBezTo>
                    <a:cubicBezTo>
                      <a:pt x="639" y="757"/>
                      <a:pt x="645" y="755"/>
                      <a:pt x="653" y="761"/>
                    </a:cubicBezTo>
                    <a:cubicBezTo>
                      <a:pt x="653" y="761"/>
                      <a:pt x="659" y="764"/>
                      <a:pt x="661" y="767"/>
                    </a:cubicBezTo>
                    <a:cubicBezTo>
                      <a:pt x="661" y="767"/>
                      <a:pt x="661" y="769"/>
                      <a:pt x="662" y="767"/>
                    </a:cubicBezTo>
                    <a:cubicBezTo>
                      <a:pt x="662" y="767"/>
                      <a:pt x="665" y="765"/>
                      <a:pt x="663" y="763"/>
                    </a:cubicBezTo>
                    <a:cubicBezTo>
                      <a:pt x="663" y="763"/>
                      <a:pt x="660" y="757"/>
                      <a:pt x="649" y="750"/>
                    </a:cubicBezTo>
                    <a:cubicBezTo>
                      <a:pt x="649" y="750"/>
                      <a:pt x="645" y="748"/>
                      <a:pt x="643" y="748"/>
                    </a:cubicBezTo>
                    <a:cubicBezTo>
                      <a:pt x="643" y="748"/>
                      <a:pt x="641" y="748"/>
                      <a:pt x="643" y="747"/>
                    </a:cubicBezTo>
                    <a:cubicBezTo>
                      <a:pt x="643" y="747"/>
                      <a:pt x="649" y="745"/>
                      <a:pt x="655" y="750"/>
                    </a:cubicBezTo>
                    <a:cubicBezTo>
                      <a:pt x="655" y="750"/>
                      <a:pt x="660" y="755"/>
                      <a:pt x="664" y="758"/>
                    </a:cubicBezTo>
                    <a:cubicBezTo>
                      <a:pt x="664" y="758"/>
                      <a:pt x="665" y="760"/>
                      <a:pt x="664" y="758"/>
                    </a:cubicBezTo>
                    <a:cubicBezTo>
                      <a:pt x="664" y="758"/>
                      <a:pt x="664" y="756"/>
                      <a:pt x="665" y="756"/>
                    </a:cubicBezTo>
                    <a:cubicBezTo>
                      <a:pt x="665" y="756"/>
                      <a:pt x="665" y="755"/>
                      <a:pt x="664" y="755"/>
                    </a:cubicBezTo>
                    <a:cubicBezTo>
                      <a:pt x="664" y="755"/>
                      <a:pt x="663" y="753"/>
                      <a:pt x="664" y="753"/>
                    </a:cubicBezTo>
                    <a:cubicBezTo>
                      <a:pt x="664" y="753"/>
                      <a:pt x="664" y="752"/>
                      <a:pt x="663" y="752"/>
                    </a:cubicBezTo>
                    <a:cubicBezTo>
                      <a:pt x="663" y="752"/>
                      <a:pt x="662" y="751"/>
                      <a:pt x="661" y="751"/>
                    </a:cubicBezTo>
                    <a:cubicBezTo>
                      <a:pt x="661" y="751"/>
                      <a:pt x="656" y="751"/>
                      <a:pt x="659" y="750"/>
                    </a:cubicBezTo>
                    <a:cubicBezTo>
                      <a:pt x="659" y="750"/>
                      <a:pt x="661" y="750"/>
                      <a:pt x="662" y="750"/>
                    </a:cubicBezTo>
                    <a:cubicBezTo>
                      <a:pt x="662" y="750"/>
                      <a:pt x="663" y="750"/>
                      <a:pt x="662" y="749"/>
                    </a:cubicBezTo>
                    <a:cubicBezTo>
                      <a:pt x="662" y="749"/>
                      <a:pt x="660" y="745"/>
                      <a:pt x="660" y="744"/>
                    </a:cubicBezTo>
                    <a:cubicBezTo>
                      <a:pt x="660" y="744"/>
                      <a:pt x="659" y="742"/>
                      <a:pt x="659" y="744"/>
                    </a:cubicBezTo>
                    <a:cubicBezTo>
                      <a:pt x="659" y="744"/>
                      <a:pt x="658" y="746"/>
                      <a:pt x="655" y="745"/>
                    </a:cubicBezTo>
                    <a:cubicBezTo>
                      <a:pt x="655" y="745"/>
                      <a:pt x="650" y="744"/>
                      <a:pt x="650" y="741"/>
                    </a:cubicBezTo>
                    <a:cubicBezTo>
                      <a:pt x="650" y="741"/>
                      <a:pt x="651" y="737"/>
                      <a:pt x="648" y="737"/>
                    </a:cubicBezTo>
                    <a:cubicBezTo>
                      <a:pt x="648" y="737"/>
                      <a:pt x="645" y="736"/>
                      <a:pt x="648" y="735"/>
                    </a:cubicBezTo>
                    <a:cubicBezTo>
                      <a:pt x="648" y="735"/>
                      <a:pt x="651" y="735"/>
                      <a:pt x="655" y="736"/>
                    </a:cubicBezTo>
                    <a:cubicBezTo>
                      <a:pt x="655" y="736"/>
                      <a:pt x="655" y="737"/>
                      <a:pt x="657" y="735"/>
                    </a:cubicBezTo>
                    <a:cubicBezTo>
                      <a:pt x="657" y="735"/>
                      <a:pt x="666" y="732"/>
                      <a:pt x="667" y="737"/>
                    </a:cubicBezTo>
                    <a:cubicBezTo>
                      <a:pt x="667" y="737"/>
                      <a:pt x="667" y="742"/>
                      <a:pt x="668" y="744"/>
                    </a:cubicBezTo>
                    <a:cubicBezTo>
                      <a:pt x="668" y="744"/>
                      <a:pt x="669" y="746"/>
                      <a:pt x="668" y="747"/>
                    </a:cubicBezTo>
                    <a:cubicBezTo>
                      <a:pt x="668" y="747"/>
                      <a:pt x="668" y="748"/>
                      <a:pt x="669" y="750"/>
                    </a:cubicBezTo>
                    <a:cubicBezTo>
                      <a:pt x="669" y="750"/>
                      <a:pt x="670" y="751"/>
                      <a:pt x="669" y="751"/>
                    </a:cubicBezTo>
                    <a:cubicBezTo>
                      <a:pt x="669" y="751"/>
                      <a:pt x="669" y="753"/>
                      <a:pt x="670" y="755"/>
                    </a:cubicBezTo>
                    <a:cubicBezTo>
                      <a:pt x="670" y="755"/>
                      <a:pt x="668" y="758"/>
                      <a:pt x="670" y="756"/>
                    </a:cubicBezTo>
                    <a:cubicBezTo>
                      <a:pt x="670" y="756"/>
                      <a:pt x="675" y="749"/>
                      <a:pt x="678" y="746"/>
                    </a:cubicBezTo>
                    <a:cubicBezTo>
                      <a:pt x="678" y="746"/>
                      <a:pt x="679" y="744"/>
                      <a:pt x="677" y="744"/>
                    </a:cubicBezTo>
                    <a:cubicBezTo>
                      <a:pt x="677" y="744"/>
                      <a:pt x="673" y="743"/>
                      <a:pt x="671" y="742"/>
                    </a:cubicBezTo>
                    <a:cubicBezTo>
                      <a:pt x="671" y="742"/>
                      <a:pt x="669" y="741"/>
                      <a:pt x="671" y="741"/>
                    </a:cubicBezTo>
                    <a:cubicBezTo>
                      <a:pt x="671" y="741"/>
                      <a:pt x="673" y="741"/>
                      <a:pt x="673" y="740"/>
                    </a:cubicBezTo>
                    <a:cubicBezTo>
                      <a:pt x="673" y="740"/>
                      <a:pt x="672" y="739"/>
                      <a:pt x="674" y="739"/>
                    </a:cubicBezTo>
                    <a:cubicBezTo>
                      <a:pt x="674" y="739"/>
                      <a:pt x="676" y="739"/>
                      <a:pt x="675" y="737"/>
                    </a:cubicBezTo>
                    <a:cubicBezTo>
                      <a:pt x="675" y="737"/>
                      <a:pt x="674" y="734"/>
                      <a:pt x="673" y="735"/>
                    </a:cubicBezTo>
                    <a:cubicBezTo>
                      <a:pt x="673" y="735"/>
                      <a:pt x="670" y="735"/>
                      <a:pt x="668" y="733"/>
                    </a:cubicBezTo>
                    <a:cubicBezTo>
                      <a:pt x="668" y="733"/>
                      <a:pt x="666" y="732"/>
                      <a:pt x="667" y="732"/>
                    </a:cubicBezTo>
                    <a:cubicBezTo>
                      <a:pt x="667" y="732"/>
                      <a:pt x="666" y="730"/>
                      <a:pt x="668" y="731"/>
                    </a:cubicBezTo>
                    <a:cubicBezTo>
                      <a:pt x="668" y="731"/>
                      <a:pt x="672" y="733"/>
                      <a:pt x="671" y="731"/>
                    </a:cubicBezTo>
                    <a:cubicBezTo>
                      <a:pt x="669" y="728"/>
                      <a:pt x="669" y="728"/>
                      <a:pt x="669" y="728"/>
                    </a:cubicBezTo>
                    <a:cubicBezTo>
                      <a:pt x="669" y="728"/>
                      <a:pt x="668" y="726"/>
                      <a:pt x="665" y="728"/>
                    </a:cubicBezTo>
                    <a:cubicBezTo>
                      <a:pt x="665" y="728"/>
                      <a:pt x="660" y="729"/>
                      <a:pt x="662" y="727"/>
                    </a:cubicBezTo>
                    <a:cubicBezTo>
                      <a:pt x="662" y="727"/>
                      <a:pt x="664" y="726"/>
                      <a:pt x="663" y="725"/>
                    </a:cubicBezTo>
                    <a:cubicBezTo>
                      <a:pt x="663" y="725"/>
                      <a:pt x="662" y="725"/>
                      <a:pt x="664" y="723"/>
                    </a:cubicBezTo>
                    <a:cubicBezTo>
                      <a:pt x="664" y="723"/>
                      <a:pt x="665" y="723"/>
                      <a:pt x="664" y="722"/>
                    </a:cubicBezTo>
                    <a:cubicBezTo>
                      <a:pt x="664" y="722"/>
                      <a:pt x="665" y="721"/>
                      <a:pt x="667" y="720"/>
                    </a:cubicBezTo>
                    <a:cubicBezTo>
                      <a:pt x="667" y="720"/>
                      <a:pt x="675" y="717"/>
                      <a:pt x="676" y="722"/>
                    </a:cubicBezTo>
                    <a:cubicBezTo>
                      <a:pt x="676" y="722"/>
                      <a:pt x="677" y="724"/>
                      <a:pt x="676" y="725"/>
                    </a:cubicBezTo>
                    <a:cubicBezTo>
                      <a:pt x="676" y="725"/>
                      <a:pt x="676" y="725"/>
                      <a:pt x="677" y="729"/>
                    </a:cubicBezTo>
                    <a:cubicBezTo>
                      <a:pt x="677" y="729"/>
                      <a:pt x="676" y="731"/>
                      <a:pt x="678" y="732"/>
                    </a:cubicBezTo>
                    <a:cubicBezTo>
                      <a:pt x="678" y="732"/>
                      <a:pt x="680" y="735"/>
                      <a:pt x="680" y="737"/>
                    </a:cubicBezTo>
                    <a:cubicBezTo>
                      <a:pt x="680" y="737"/>
                      <a:pt x="682" y="739"/>
                      <a:pt x="682" y="740"/>
                    </a:cubicBezTo>
                    <a:cubicBezTo>
                      <a:pt x="682" y="740"/>
                      <a:pt x="682" y="742"/>
                      <a:pt x="683" y="741"/>
                    </a:cubicBezTo>
                    <a:cubicBezTo>
                      <a:pt x="683" y="741"/>
                      <a:pt x="691" y="731"/>
                      <a:pt x="697" y="734"/>
                    </a:cubicBezTo>
                    <a:cubicBezTo>
                      <a:pt x="697" y="734"/>
                      <a:pt x="700" y="733"/>
                      <a:pt x="697" y="739"/>
                    </a:cubicBezTo>
                    <a:cubicBezTo>
                      <a:pt x="697" y="739"/>
                      <a:pt x="695" y="740"/>
                      <a:pt x="694" y="741"/>
                    </a:cubicBezTo>
                    <a:cubicBezTo>
                      <a:pt x="688" y="743"/>
                      <a:pt x="688" y="743"/>
                      <a:pt x="688" y="743"/>
                    </a:cubicBezTo>
                    <a:cubicBezTo>
                      <a:pt x="688" y="743"/>
                      <a:pt x="686" y="744"/>
                      <a:pt x="688" y="742"/>
                    </a:cubicBezTo>
                    <a:cubicBezTo>
                      <a:pt x="688" y="742"/>
                      <a:pt x="691" y="740"/>
                      <a:pt x="691" y="738"/>
                    </a:cubicBezTo>
                    <a:cubicBezTo>
                      <a:pt x="691" y="738"/>
                      <a:pt x="692" y="736"/>
                      <a:pt x="690" y="738"/>
                    </a:cubicBezTo>
                    <a:cubicBezTo>
                      <a:pt x="690" y="738"/>
                      <a:pt x="687" y="742"/>
                      <a:pt x="685" y="742"/>
                    </a:cubicBezTo>
                    <a:cubicBezTo>
                      <a:pt x="685" y="742"/>
                      <a:pt x="683" y="744"/>
                      <a:pt x="684" y="746"/>
                    </a:cubicBezTo>
                    <a:cubicBezTo>
                      <a:pt x="684" y="746"/>
                      <a:pt x="685" y="746"/>
                      <a:pt x="684" y="747"/>
                    </a:cubicBezTo>
                    <a:cubicBezTo>
                      <a:pt x="684" y="747"/>
                      <a:pt x="684" y="747"/>
                      <a:pt x="685" y="748"/>
                    </a:cubicBezTo>
                    <a:cubicBezTo>
                      <a:pt x="685" y="748"/>
                      <a:pt x="687" y="751"/>
                      <a:pt x="683" y="751"/>
                    </a:cubicBezTo>
                    <a:cubicBezTo>
                      <a:pt x="683" y="751"/>
                      <a:pt x="680" y="751"/>
                      <a:pt x="679" y="750"/>
                    </a:cubicBezTo>
                    <a:cubicBezTo>
                      <a:pt x="679" y="750"/>
                      <a:pt x="679" y="747"/>
                      <a:pt x="677" y="750"/>
                    </a:cubicBezTo>
                    <a:cubicBezTo>
                      <a:pt x="677" y="750"/>
                      <a:pt x="674" y="755"/>
                      <a:pt x="672" y="757"/>
                    </a:cubicBezTo>
                    <a:cubicBezTo>
                      <a:pt x="672" y="757"/>
                      <a:pt x="667" y="762"/>
                      <a:pt x="668" y="764"/>
                    </a:cubicBezTo>
                    <a:cubicBezTo>
                      <a:pt x="668" y="764"/>
                      <a:pt x="671" y="765"/>
                      <a:pt x="669" y="766"/>
                    </a:cubicBezTo>
                    <a:cubicBezTo>
                      <a:pt x="669" y="766"/>
                      <a:pt x="668" y="766"/>
                      <a:pt x="667" y="765"/>
                    </a:cubicBezTo>
                    <a:cubicBezTo>
                      <a:pt x="667" y="765"/>
                      <a:pt x="666" y="765"/>
                      <a:pt x="665" y="767"/>
                    </a:cubicBezTo>
                    <a:cubicBezTo>
                      <a:pt x="665" y="767"/>
                      <a:pt x="662" y="770"/>
                      <a:pt x="665" y="771"/>
                    </a:cubicBezTo>
                    <a:cubicBezTo>
                      <a:pt x="665" y="771"/>
                      <a:pt x="665" y="771"/>
                      <a:pt x="666" y="772"/>
                    </a:cubicBezTo>
                    <a:cubicBezTo>
                      <a:pt x="666" y="772"/>
                      <a:pt x="668" y="772"/>
                      <a:pt x="667" y="773"/>
                    </a:cubicBezTo>
                    <a:close/>
                    <a:moveTo>
                      <a:pt x="706" y="796"/>
                    </a:moveTo>
                    <a:cubicBezTo>
                      <a:pt x="706" y="796"/>
                      <a:pt x="705" y="797"/>
                      <a:pt x="705" y="800"/>
                    </a:cubicBezTo>
                    <a:cubicBezTo>
                      <a:pt x="705" y="800"/>
                      <a:pt x="705" y="800"/>
                      <a:pt x="704" y="801"/>
                    </a:cubicBezTo>
                    <a:cubicBezTo>
                      <a:pt x="695" y="808"/>
                      <a:pt x="695" y="808"/>
                      <a:pt x="695" y="808"/>
                    </a:cubicBezTo>
                    <a:cubicBezTo>
                      <a:pt x="695" y="808"/>
                      <a:pt x="694" y="807"/>
                      <a:pt x="693" y="809"/>
                    </a:cubicBezTo>
                    <a:cubicBezTo>
                      <a:pt x="693" y="809"/>
                      <a:pt x="692" y="809"/>
                      <a:pt x="692" y="808"/>
                    </a:cubicBezTo>
                    <a:cubicBezTo>
                      <a:pt x="692" y="808"/>
                      <a:pt x="692" y="808"/>
                      <a:pt x="691" y="809"/>
                    </a:cubicBezTo>
                    <a:cubicBezTo>
                      <a:pt x="691" y="809"/>
                      <a:pt x="690" y="808"/>
                      <a:pt x="689" y="809"/>
                    </a:cubicBezTo>
                    <a:cubicBezTo>
                      <a:pt x="683" y="810"/>
                      <a:pt x="683" y="810"/>
                      <a:pt x="683" y="810"/>
                    </a:cubicBezTo>
                    <a:cubicBezTo>
                      <a:pt x="683" y="810"/>
                      <a:pt x="681" y="811"/>
                      <a:pt x="684" y="809"/>
                    </a:cubicBezTo>
                    <a:cubicBezTo>
                      <a:pt x="684" y="809"/>
                      <a:pt x="691" y="807"/>
                      <a:pt x="688" y="807"/>
                    </a:cubicBezTo>
                    <a:cubicBezTo>
                      <a:pt x="688" y="807"/>
                      <a:pt x="685" y="807"/>
                      <a:pt x="687" y="806"/>
                    </a:cubicBezTo>
                    <a:cubicBezTo>
                      <a:pt x="687" y="806"/>
                      <a:pt x="694" y="801"/>
                      <a:pt x="697" y="796"/>
                    </a:cubicBezTo>
                    <a:cubicBezTo>
                      <a:pt x="697" y="796"/>
                      <a:pt x="703" y="786"/>
                      <a:pt x="695" y="779"/>
                    </a:cubicBezTo>
                    <a:cubicBezTo>
                      <a:pt x="695" y="779"/>
                      <a:pt x="691" y="780"/>
                      <a:pt x="687" y="784"/>
                    </a:cubicBezTo>
                    <a:cubicBezTo>
                      <a:pt x="687" y="784"/>
                      <a:pt x="685" y="790"/>
                      <a:pt x="683" y="790"/>
                    </a:cubicBezTo>
                    <a:cubicBezTo>
                      <a:pt x="683" y="790"/>
                      <a:pt x="677" y="790"/>
                      <a:pt x="675" y="787"/>
                    </a:cubicBezTo>
                    <a:cubicBezTo>
                      <a:pt x="675" y="787"/>
                      <a:pt x="672" y="786"/>
                      <a:pt x="674" y="786"/>
                    </a:cubicBezTo>
                    <a:cubicBezTo>
                      <a:pt x="674" y="786"/>
                      <a:pt x="675" y="787"/>
                      <a:pt x="677" y="784"/>
                    </a:cubicBezTo>
                    <a:cubicBezTo>
                      <a:pt x="677" y="784"/>
                      <a:pt x="680" y="783"/>
                      <a:pt x="680" y="782"/>
                    </a:cubicBezTo>
                    <a:cubicBezTo>
                      <a:pt x="680" y="782"/>
                      <a:pt x="682" y="779"/>
                      <a:pt x="685" y="777"/>
                    </a:cubicBezTo>
                    <a:cubicBezTo>
                      <a:pt x="685" y="777"/>
                      <a:pt x="687" y="775"/>
                      <a:pt x="688" y="774"/>
                    </a:cubicBezTo>
                    <a:cubicBezTo>
                      <a:pt x="688" y="774"/>
                      <a:pt x="688" y="772"/>
                      <a:pt x="686" y="772"/>
                    </a:cubicBezTo>
                    <a:cubicBezTo>
                      <a:pt x="686" y="772"/>
                      <a:pt x="682" y="777"/>
                      <a:pt x="679" y="769"/>
                    </a:cubicBezTo>
                    <a:cubicBezTo>
                      <a:pt x="679" y="769"/>
                      <a:pt x="679" y="761"/>
                      <a:pt x="677" y="764"/>
                    </a:cubicBezTo>
                    <a:cubicBezTo>
                      <a:pt x="677" y="764"/>
                      <a:pt x="676" y="769"/>
                      <a:pt x="672" y="770"/>
                    </a:cubicBezTo>
                    <a:cubicBezTo>
                      <a:pt x="672" y="770"/>
                      <a:pt x="670" y="771"/>
                      <a:pt x="668" y="770"/>
                    </a:cubicBezTo>
                    <a:cubicBezTo>
                      <a:pt x="668" y="770"/>
                      <a:pt x="666" y="769"/>
                      <a:pt x="668" y="769"/>
                    </a:cubicBezTo>
                    <a:cubicBezTo>
                      <a:pt x="668" y="769"/>
                      <a:pt x="671" y="768"/>
                      <a:pt x="673" y="764"/>
                    </a:cubicBezTo>
                    <a:cubicBezTo>
                      <a:pt x="673" y="764"/>
                      <a:pt x="676" y="761"/>
                      <a:pt x="675" y="759"/>
                    </a:cubicBezTo>
                    <a:cubicBezTo>
                      <a:pt x="675" y="759"/>
                      <a:pt x="675" y="758"/>
                      <a:pt x="678" y="757"/>
                    </a:cubicBezTo>
                    <a:cubicBezTo>
                      <a:pt x="678" y="757"/>
                      <a:pt x="684" y="752"/>
                      <a:pt x="687" y="755"/>
                    </a:cubicBezTo>
                    <a:cubicBezTo>
                      <a:pt x="687" y="755"/>
                      <a:pt x="689" y="757"/>
                      <a:pt x="687" y="760"/>
                    </a:cubicBezTo>
                    <a:cubicBezTo>
                      <a:pt x="687" y="760"/>
                      <a:pt x="686" y="763"/>
                      <a:pt x="689" y="765"/>
                    </a:cubicBezTo>
                    <a:cubicBezTo>
                      <a:pt x="689" y="765"/>
                      <a:pt x="693" y="768"/>
                      <a:pt x="694" y="766"/>
                    </a:cubicBezTo>
                    <a:cubicBezTo>
                      <a:pt x="694" y="766"/>
                      <a:pt x="699" y="762"/>
                      <a:pt x="701" y="763"/>
                    </a:cubicBezTo>
                    <a:cubicBezTo>
                      <a:pt x="701" y="763"/>
                      <a:pt x="705" y="764"/>
                      <a:pt x="705" y="766"/>
                    </a:cubicBezTo>
                    <a:cubicBezTo>
                      <a:pt x="705" y="766"/>
                      <a:pt x="704" y="768"/>
                      <a:pt x="703" y="769"/>
                    </a:cubicBezTo>
                    <a:cubicBezTo>
                      <a:pt x="703" y="769"/>
                      <a:pt x="703" y="770"/>
                      <a:pt x="702" y="771"/>
                    </a:cubicBezTo>
                    <a:cubicBezTo>
                      <a:pt x="702" y="771"/>
                      <a:pt x="699" y="772"/>
                      <a:pt x="701" y="775"/>
                    </a:cubicBezTo>
                    <a:cubicBezTo>
                      <a:pt x="706" y="782"/>
                      <a:pt x="706" y="782"/>
                      <a:pt x="706" y="782"/>
                    </a:cubicBezTo>
                    <a:cubicBezTo>
                      <a:pt x="706" y="782"/>
                      <a:pt x="708" y="789"/>
                      <a:pt x="707" y="793"/>
                    </a:cubicBezTo>
                    <a:cubicBezTo>
                      <a:pt x="707" y="794"/>
                      <a:pt x="706" y="796"/>
                      <a:pt x="706" y="796"/>
                    </a:cubicBezTo>
                    <a:close/>
                    <a:moveTo>
                      <a:pt x="451" y="788"/>
                    </a:moveTo>
                    <a:cubicBezTo>
                      <a:pt x="267" y="788"/>
                      <a:pt x="118" y="639"/>
                      <a:pt x="118" y="455"/>
                    </a:cubicBezTo>
                    <a:cubicBezTo>
                      <a:pt x="118" y="271"/>
                      <a:pt x="267" y="121"/>
                      <a:pt x="451" y="121"/>
                    </a:cubicBezTo>
                    <a:cubicBezTo>
                      <a:pt x="635" y="121"/>
                      <a:pt x="784" y="271"/>
                      <a:pt x="784" y="455"/>
                    </a:cubicBezTo>
                    <a:cubicBezTo>
                      <a:pt x="784" y="639"/>
                      <a:pt x="635" y="788"/>
                      <a:pt x="451" y="788"/>
                    </a:cubicBezTo>
                    <a:close/>
                    <a:moveTo>
                      <a:pt x="778" y="318"/>
                    </a:moveTo>
                    <a:cubicBezTo>
                      <a:pt x="775" y="310"/>
                      <a:pt x="775" y="303"/>
                      <a:pt x="777" y="296"/>
                    </a:cubicBezTo>
                    <a:cubicBezTo>
                      <a:pt x="779" y="290"/>
                      <a:pt x="784" y="285"/>
                      <a:pt x="792" y="282"/>
                    </a:cubicBezTo>
                    <a:cubicBezTo>
                      <a:pt x="797" y="280"/>
                      <a:pt x="801" y="279"/>
                      <a:pt x="805" y="279"/>
                    </a:cubicBezTo>
                    <a:cubicBezTo>
                      <a:pt x="808" y="280"/>
                      <a:pt x="811" y="280"/>
                      <a:pt x="814" y="282"/>
                    </a:cubicBezTo>
                    <a:cubicBezTo>
                      <a:pt x="817" y="283"/>
                      <a:pt x="819" y="285"/>
                      <a:pt x="821" y="287"/>
                    </a:cubicBezTo>
                    <a:cubicBezTo>
                      <a:pt x="824" y="289"/>
                      <a:pt x="826" y="293"/>
                      <a:pt x="828" y="297"/>
                    </a:cubicBezTo>
                    <a:cubicBezTo>
                      <a:pt x="831" y="305"/>
                      <a:pt x="831" y="312"/>
                      <a:pt x="829" y="318"/>
                    </a:cubicBezTo>
                    <a:cubicBezTo>
                      <a:pt x="826" y="325"/>
                      <a:pt x="821" y="330"/>
                      <a:pt x="813" y="333"/>
                    </a:cubicBezTo>
                    <a:cubicBezTo>
                      <a:pt x="806" y="336"/>
                      <a:pt x="799" y="336"/>
                      <a:pt x="792" y="334"/>
                    </a:cubicBezTo>
                    <a:cubicBezTo>
                      <a:pt x="786" y="331"/>
                      <a:pt x="781" y="325"/>
                      <a:pt x="778" y="318"/>
                    </a:cubicBezTo>
                    <a:close/>
                    <a:moveTo>
                      <a:pt x="841" y="337"/>
                    </a:moveTo>
                    <a:cubicBezTo>
                      <a:pt x="843" y="348"/>
                      <a:pt x="843" y="348"/>
                      <a:pt x="843" y="348"/>
                    </a:cubicBezTo>
                    <a:cubicBezTo>
                      <a:pt x="802" y="358"/>
                      <a:pt x="802" y="358"/>
                      <a:pt x="802" y="358"/>
                    </a:cubicBezTo>
                    <a:cubicBezTo>
                      <a:pt x="809" y="386"/>
                      <a:pt x="809" y="386"/>
                      <a:pt x="809" y="386"/>
                    </a:cubicBezTo>
                    <a:cubicBezTo>
                      <a:pt x="801" y="388"/>
                      <a:pt x="801" y="388"/>
                      <a:pt x="801" y="388"/>
                    </a:cubicBezTo>
                    <a:cubicBezTo>
                      <a:pt x="791" y="349"/>
                      <a:pt x="791" y="349"/>
                      <a:pt x="791" y="349"/>
                    </a:cubicBezTo>
                    <a:lnTo>
                      <a:pt x="841" y="337"/>
                    </a:lnTo>
                    <a:close/>
                    <a:moveTo>
                      <a:pt x="851" y="525"/>
                    </a:moveTo>
                    <a:cubicBezTo>
                      <a:pt x="815" y="528"/>
                      <a:pt x="815" y="528"/>
                      <a:pt x="815" y="528"/>
                    </a:cubicBezTo>
                    <a:cubicBezTo>
                      <a:pt x="847" y="545"/>
                      <a:pt x="847" y="545"/>
                      <a:pt x="847" y="545"/>
                    </a:cubicBezTo>
                    <a:cubicBezTo>
                      <a:pt x="844" y="562"/>
                      <a:pt x="844" y="562"/>
                      <a:pt x="844" y="562"/>
                    </a:cubicBezTo>
                    <a:cubicBezTo>
                      <a:pt x="793" y="552"/>
                      <a:pt x="793" y="552"/>
                      <a:pt x="793" y="552"/>
                    </a:cubicBezTo>
                    <a:cubicBezTo>
                      <a:pt x="795" y="541"/>
                      <a:pt x="795" y="541"/>
                      <a:pt x="795" y="541"/>
                    </a:cubicBezTo>
                    <a:cubicBezTo>
                      <a:pt x="835" y="549"/>
                      <a:pt x="835" y="549"/>
                      <a:pt x="835" y="549"/>
                    </a:cubicBezTo>
                    <a:cubicBezTo>
                      <a:pt x="798" y="530"/>
                      <a:pt x="798" y="530"/>
                      <a:pt x="798" y="530"/>
                    </a:cubicBezTo>
                    <a:cubicBezTo>
                      <a:pt x="800" y="519"/>
                      <a:pt x="800" y="519"/>
                      <a:pt x="800" y="519"/>
                    </a:cubicBezTo>
                    <a:cubicBezTo>
                      <a:pt x="842" y="517"/>
                      <a:pt x="842" y="517"/>
                      <a:pt x="842" y="517"/>
                    </a:cubicBezTo>
                    <a:cubicBezTo>
                      <a:pt x="802" y="508"/>
                      <a:pt x="802" y="508"/>
                      <a:pt x="802" y="508"/>
                    </a:cubicBezTo>
                    <a:cubicBezTo>
                      <a:pt x="804" y="498"/>
                      <a:pt x="804" y="498"/>
                      <a:pt x="804" y="498"/>
                    </a:cubicBezTo>
                    <a:cubicBezTo>
                      <a:pt x="855" y="508"/>
                      <a:pt x="855" y="508"/>
                      <a:pt x="855" y="508"/>
                    </a:cubicBezTo>
                    <a:lnTo>
                      <a:pt x="851" y="525"/>
                    </a:lnTo>
                    <a:close/>
                    <a:moveTo>
                      <a:pt x="815" y="474"/>
                    </a:moveTo>
                    <a:cubicBezTo>
                      <a:pt x="816" y="476"/>
                      <a:pt x="818" y="477"/>
                      <a:pt x="819" y="478"/>
                    </a:cubicBezTo>
                    <a:cubicBezTo>
                      <a:pt x="821" y="478"/>
                      <a:pt x="824" y="478"/>
                      <a:pt x="828" y="478"/>
                    </a:cubicBezTo>
                    <a:cubicBezTo>
                      <a:pt x="857" y="479"/>
                      <a:pt x="857" y="479"/>
                      <a:pt x="857" y="479"/>
                    </a:cubicBezTo>
                    <a:cubicBezTo>
                      <a:pt x="856" y="491"/>
                      <a:pt x="856" y="491"/>
                      <a:pt x="856" y="491"/>
                    </a:cubicBezTo>
                    <a:cubicBezTo>
                      <a:pt x="829" y="490"/>
                      <a:pt x="829" y="490"/>
                      <a:pt x="829" y="490"/>
                    </a:cubicBezTo>
                    <a:cubicBezTo>
                      <a:pt x="823" y="490"/>
                      <a:pt x="819" y="489"/>
                      <a:pt x="816" y="489"/>
                    </a:cubicBezTo>
                    <a:cubicBezTo>
                      <a:pt x="814" y="488"/>
                      <a:pt x="812" y="487"/>
                      <a:pt x="810" y="485"/>
                    </a:cubicBezTo>
                    <a:cubicBezTo>
                      <a:pt x="808" y="483"/>
                      <a:pt x="807" y="481"/>
                      <a:pt x="806" y="478"/>
                    </a:cubicBezTo>
                    <a:cubicBezTo>
                      <a:pt x="805" y="475"/>
                      <a:pt x="805" y="472"/>
                      <a:pt x="805" y="467"/>
                    </a:cubicBezTo>
                    <a:cubicBezTo>
                      <a:pt x="805" y="462"/>
                      <a:pt x="806" y="458"/>
                      <a:pt x="807" y="455"/>
                    </a:cubicBezTo>
                    <a:cubicBezTo>
                      <a:pt x="808" y="452"/>
                      <a:pt x="810" y="450"/>
                      <a:pt x="812" y="448"/>
                    </a:cubicBezTo>
                    <a:cubicBezTo>
                      <a:pt x="813" y="447"/>
                      <a:pt x="815" y="446"/>
                      <a:pt x="817" y="445"/>
                    </a:cubicBezTo>
                    <a:cubicBezTo>
                      <a:pt x="820" y="445"/>
                      <a:pt x="825" y="444"/>
                      <a:pt x="831" y="445"/>
                    </a:cubicBezTo>
                    <a:cubicBezTo>
                      <a:pt x="858" y="446"/>
                      <a:pt x="858" y="446"/>
                      <a:pt x="858" y="446"/>
                    </a:cubicBezTo>
                    <a:cubicBezTo>
                      <a:pt x="858" y="457"/>
                      <a:pt x="858" y="457"/>
                      <a:pt x="858" y="457"/>
                    </a:cubicBezTo>
                    <a:cubicBezTo>
                      <a:pt x="830" y="456"/>
                      <a:pt x="830" y="456"/>
                      <a:pt x="830" y="456"/>
                    </a:cubicBezTo>
                    <a:cubicBezTo>
                      <a:pt x="825" y="456"/>
                      <a:pt x="822" y="456"/>
                      <a:pt x="821" y="456"/>
                    </a:cubicBezTo>
                    <a:cubicBezTo>
                      <a:pt x="819" y="457"/>
                      <a:pt x="817" y="458"/>
                      <a:pt x="816" y="459"/>
                    </a:cubicBezTo>
                    <a:cubicBezTo>
                      <a:pt x="814" y="461"/>
                      <a:pt x="814" y="464"/>
                      <a:pt x="813" y="467"/>
                    </a:cubicBezTo>
                    <a:cubicBezTo>
                      <a:pt x="813" y="470"/>
                      <a:pt x="814" y="473"/>
                      <a:pt x="815" y="47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3" name="Freeform 85">
                <a:extLst>
                  <a:ext uri="{FF2B5EF4-FFF2-40B4-BE49-F238E27FC236}">
                    <a16:creationId xmlns="" xmlns:a16="http://schemas.microsoft.com/office/drawing/2014/main" id="{1A07FA5C-328A-804B-A5E5-85DB789DA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749"/>
                <a:ext cx="42" cy="40"/>
              </a:xfrm>
              <a:custGeom>
                <a:avLst/>
                <a:gdLst>
                  <a:gd name="T0" fmla="*/ 13 w 22"/>
                  <a:gd name="T1" fmla="*/ 20 h 21"/>
                  <a:gd name="T2" fmla="*/ 18 w 22"/>
                  <a:gd name="T3" fmla="*/ 20 h 21"/>
                  <a:gd name="T4" fmla="*/ 21 w 22"/>
                  <a:gd name="T5" fmla="*/ 18 h 21"/>
                  <a:gd name="T6" fmla="*/ 22 w 22"/>
                  <a:gd name="T7" fmla="*/ 13 h 21"/>
                  <a:gd name="T8" fmla="*/ 20 w 22"/>
                  <a:gd name="T9" fmla="*/ 8 h 21"/>
                  <a:gd name="T10" fmla="*/ 13 w 22"/>
                  <a:gd name="T11" fmla="*/ 3 h 21"/>
                  <a:gd name="T12" fmla="*/ 9 w 22"/>
                  <a:gd name="T13" fmla="*/ 0 h 21"/>
                  <a:gd name="T14" fmla="*/ 0 w 22"/>
                  <a:gd name="T15" fmla="*/ 12 h 21"/>
                  <a:gd name="T16" fmla="*/ 5 w 22"/>
                  <a:gd name="T17" fmla="*/ 16 h 21"/>
                  <a:gd name="T18" fmla="*/ 13 w 22"/>
                  <a:gd name="T19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3" y="20"/>
                    </a:moveTo>
                    <a:cubicBezTo>
                      <a:pt x="15" y="21"/>
                      <a:pt x="16" y="21"/>
                      <a:pt x="18" y="20"/>
                    </a:cubicBezTo>
                    <a:cubicBezTo>
                      <a:pt x="19" y="20"/>
                      <a:pt x="20" y="19"/>
                      <a:pt x="21" y="18"/>
                    </a:cubicBezTo>
                    <a:cubicBezTo>
                      <a:pt x="22" y="16"/>
                      <a:pt x="22" y="14"/>
                      <a:pt x="22" y="13"/>
                    </a:cubicBezTo>
                    <a:cubicBezTo>
                      <a:pt x="22" y="11"/>
                      <a:pt x="21" y="10"/>
                      <a:pt x="20" y="8"/>
                    </a:cubicBezTo>
                    <a:cubicBezTo>
                      <a:pt x="19" y="7"/>
                      <a:pt x="16" y="6"/>
                      <a:pt x="13" y="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9" y="18"/>
                      <a:pt x="12" y="20"/>
                      <a:pt x="13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4" name="Freeform 86">
                <a:extLst>
                  <a:ext uri="{FF2B5EF4-FFF2-40B4-BE49-F238E27FC236}">
                    <a16:creationId xmlns="" xmlns:a16="http://schemas.microsoft.com/office/drawing/2014/main" id="{F4F1B6B0-DA6E-5E4F-849E-F7EB08856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110"/>
                <a:ext cx="35" cy="54"/>
              </a:xfrm>
              <a:custGeom>
                <a:avLst/>
                <a:gdLst>
                  <a:gd name="T0" fmla="*/ 4 w 18"/>
                  <a:gd name="T1" fmla="*/ 3 h 28"/>
                  <a:gd name="T2" fmla="*/ 6 w 18"/>
                  <a:gd name="T3" fmla="*/ 6 h 28"/>
                  <a:gd name="T4" fmla="*/ 7 w 18"/>
                  <a:gd name="T5" fmla="*/ 9 h 28"/>
                  <a:gd name="T6" fmla="*/ 7 w 18"/>
                  <a:gd name="T7" fmla="*/ 12 h 28"/>
                  <a:gd name="T8" fmla="*/ 6 w 18"/>
                  <a:gd name="T9" fmla="*/ 13 h 28"/>
                  <a:gd name="T10" fmla="*/ 3 w 18"/>
                  <a:gd name="T11" fmla="*/ 19 h 28"/>
                  <a:gd name="T12" fmla="*/ 3 w 18"/>
                  <a:gd name="T13" fmla="*/ 25 h 28"/>
                  <a:gd name="T14" fmla="*/ 8 w 18"/>
                  <a:gd name="T15" fmla="*/ 22 h 28"/>
                  <a:gd name="T16" fmla="*/ 10 w 18"/>
                  <a:gd name="T17" fmla="*/ 21 h 28"/>
                  <a:gd name="T18" fmla="*/ 11 w 18"/>
                  <a:gd name="T19" fmla="*/ 19 h 28"/>
                  <a:gd name="T20" fmla="*/ 15 w 18"/>
                  <a:gd name="T21" fmla="*/ 13 h 28"/>
                  <a:gd name="T22" fmla="*/ 18 w 18"/>
                  <a:gd name="T23" fmla="*/ 7 h 28"/>
                  <a:gd name="T24" fmla="*/ 18 w 18"/>
                  <a:gd name="T25" fmla="*/ 4 h 28"/>
                  <a:gd name="T26" fmla="*/ 12 w 18"/>
                  <a:gd name="T27" fmla="*/ 1 h 28"/>
                  <a:gd name="T28" fmla="*/ 8 w 18"/>
                  <a:gd name="T29" fmla="*/ 0 h 28"/>
                  <a:gd name="T30" fmla="*/ 4 w 18"/>
                  <a:gd name="T31" fmla="*/ 0 h 28"/>
                  <a:gd name="T32" fmla="*/ 4 w 18"/>
                  <a:gd name="T33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28">
                    <a:moveTo>
                      <a:pt x="4" y="3"/>
                    </a:moveTo>
                    <a:cubicBezTo>
                      <a:pt x="4" y="4"/>
                      <a:pt x="6" y="6"/>
                      <a:pt x="6" y="6"/>
                    </a:cubicBezTo>
                    <a:cubicBezTo>
                      <a:pt x="6" y="8"/>
                      <a:pt x="7" y="9"/>
                      <a:pt x="7" y="9"/>
                    </a:cubicBezTo>
                    <a:cubicBezTo>
                      <a:pt x="8" y="10"/>
                      <a:pt x="7" y="12"/>
                      <a:pt x="7" y="12"/>
                    </a:cubicBezTo>
                    <a:cubicBezTo>
                      <a:pt x="7" y="12"/>
                      <a:pt x="6" y="13"/>
                      <a:pt x="6" y="13"/>
                    </a:cubicBezTo>
                    <a:cubicBezTo>
                      <a:pt x="6" y="16"/>
                      <a:pt x="3" y="19"/>
                      <a:pt x="3" y="19"/>
                    </a:cubicBezTo>
                    <a:cubicBezTo>
                      <a:pt x="0" y="21"/>
                      <a:pt x="3" y="25"/>
                      <a:pt x="3" y="25"/>
                    </a:cubicBezTo>
                    <a:cubicBezTo>
                      <a:pt x="4" y="28"/>
                      <a:pt x="8" y="22"/>
                      <a:pt x="8" y="22"/>
                    </a:cubicBezTo>
                    <a:cubicBezTo>
                      <a:pt x="9" y="21"/>
                      <a:pt x="10" y="21"/>
                      <a:pt x="10" y="21"/>
                    </a:cubicBezTo>
                    <a:cubicBezTo>
                      <a:pt x="10" y="20"/>
                      <a:pt x="10" y="20"/>
                      <a:pt x="11" y="19"/>
                    </a:cubicBezTo>
                    <a:cubicBezTo>
                      <a:pt x="12" y="16"/>
                      <a:pt x="15" y="13"/>
                      <a:pt x="15" y="13"/>
                    </a:cubicBezTo>
                    <a:cubicBezTo>
                      <a:pt x="15" y="12"/>
                      <a:pt x="18" y="7"/>
                      <a:pt x="18" y="7"/>
                    </a:cubicBezTo>
                    <a:cubicBezTo>
                      <a:pt x="18" y="6"/>
                      <a:pt x="18" y="4"/>
                      <a:pt x="18" y="4"/>
                    </a:cubicBezTo>
                    <a:cubicBezTo>
                      <a:pt x="17" y="3"/>
                      <a:pt x="12" y="1"/>
                      <a:pt x="12" y="1"/>
                    </a:cubicBezTo>
                    <a:cubicBezTo>
                      <a:pt x="12" y="1"/>
                      <a:pt x="10" y="1"/>
                      <a:pt x="8" y="0"/>
                    </a:cubicBezTo>
                    <a:cubicBezTo>
                      <a:pt x="6" y="0"/>
                      <a:pt x="4" y="0"/>
                      <a:pt x="4" y="0"/>
                    </a:cubicBezTo>
                    <a:cubicBezTo>
                      <a:pt x="1" y="1"/>
                      <a:pt x="4" y="3"/>
                      <a:pt x="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5" name="Freeform 87">
                <a:extLst>
                  <a:ext uri="{FF2B5EF4-FFF2-40B4-BE49-F238E27FC236}">
                    <a16:creationId xmlns="" xmlns:a16="http://schemas.microsoft.com/office/drawing/2014/main" id="{9757A1C8-19AF-2146-83BB-47EF10CC4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076"/>
                <a:ext cx="68" cy="67"/>
              </a:xfrm>
              <a:custGeom>
                <a:avLst/>
                <a:gdLst>
                  <a:gd name="T0" fmla="*/ 24 w 36"/>
                  <a:gd name="T1" fmla="*/ 32 h 35"/>
                  <a:gd name="T2" fmla="*/ 35 w 36"/>
                  <a:gd name="T3" fmla="*/ 23 h 35"/>
                  <a:gd name="T4" fmla="*/ 35 w 36"/>
                  <a:gd name="T5" fmla="*/ 11 h 35"/>
                  <a:gd name="T6" fmla="*/ 26 w 36"/>
                  <a:gd name="T7" fmla="*/ 2 h 35"/>
                  <a:gd name="T8" fmla="*/ 12 w 36"/>
                  <a:gd name="T9" fmla="*/ 3 h 35"/>
                  <a:gd name="T10" fmla="*/ 1 w 36"/>
                  <a:gd name="T11" fmla="*/ 12 h 35"/>
                  <a:gd name="T12" fmla="*/ 1 w 36"/>
                  <a:gd name="T13" fmla="*/ 24 h 35"/>
                  <a:gd name="T14" fmla="*/ 10 w 36"/>
                  <a:gd name="T15" fmla="*/ 33 h 35"/>
                  <a:gd name="T16" fmla="*/ 24 w 36"/>
                  <a:gd name="T17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35">
                    <a:moveTo>
                      <a:pt x="24" y="32"/>
                    </a:moveTo>
                    <a:cubicBezTo>
                      <a:pt x="30" y="30"/>
                      <a:pt x="33" y="27"/>
                      <a:pt x="35" y="23"/>
                    </a:cubicBezTo>
                    <a:cubicBezTo>
                      <a:pt x="36" y="19"/>
                      <a:pt x="36" y="15"/>
                      <a:pt x="35" y="11"/>
                    </a:cubicBezTo>
                    <a:cubicBezTo>
                      <a:pt x="33" y="6"/>
                      <a:pt x="30" y="3"/>
                      <a:pt x="26" y="2"/>
                    </a:cubicBezTo>
                    <a:cubicBezTo>
                      <a:pt x="22" y="0"/>
                      <a:pt x="17" y="1"/>
                      <a:pt x="12" y="3"/>
                    </a:cubicBezTo>
                    <a:cubicBezTo>
                      <a:pt x="7" y="5"/>
                      <a:pt x="3" y="8"/>
                      <a:pt x="1" y="12"/>
                    </a:cubicBezTo>
                    <a:cubicBezTo>
                      <a:pt x="0" y="16"/>
                      <a:pt x="0" y="20"/>
                      <a:pt x="1" y="24"/>
                    </a:cubicBezTo>
                    <a:cubicBezTo>
                      <a:pt x="3" y="29"/>
                      <a:pt x="6" y="31"/>
                      <a:pt x="10" y="33"/>
                    </a:cubicBezTo>
                    <a:cubicBezTo>
                      <a:pt x="14" y="35"/>
                      <a:pt x="18" y="34"/>
                      <a:pt x="24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</p:grpSp>
      <p:pic>
        <p:nvPicPr>
          <p:cNvPr id="191" name="图片 190">
            <a:extLst>
              <a:ext uri="{FF2B5EF4-FFF2-40B4-BE49-F238E27FC236}">
                <a16:creationId xmlns="" xmlns:a16="http://schemas.microsoft.com/office/drawing/2014/main" id="{5942B352-DEB8-484F-B395-CC3B83EDAA32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6342612"/>
            <a:ext cx="12192000" cy="515389"/>
          </a:xfrm>
          <a:prstGeom prst="rect">
            <a:avLst/>
          </a:prstGeom>
        </p:spPr>
      </p:pic>
      <p:grpSp>
        <p:nvGrpSpPr>
          <p:cNvPr id="192" name="组合 191">
            <a:extLst>
              <a:ext uri="{FF2B5EF4-FFF2-40B4-BE49-F238E27FC236}">
                <a16:creationId xmlns="" xmlns:a16="http://schemas.microsoft.com/office/drawing/2014/main" id="{36451CC1-E625-3642-89FD-6A50568AD7B4}"/>
              </a:ext>
            </a:extLst>
          </p:cNvPr>
          <p:cNvGrpSpPr/>
          <p:nvPr/>
        </p:nvGrpSpPr>
        <p:grpSpPr>
          <a:xfrm>
            <a:off x="10899831" y="6542060"/>
            <a:ext cx="1028644" cy="189883"/>
            <a:chOff x="4206876" y="3000376"/>
            <a:chExt cx="3689350" cy="681038"/>
          </a:xfrm>
          <a:solidFill>
            <a:schemeClr val="bg1"/>
          </a:solidFill>
        </p:grpSpPr>
        <p:sp>
          <p:nvSpPr>
            <p:cNvPr id="193" name="Freeform 54">
              <a:extLst>
                <a:ext uri="{FF2B5EF4-FFF2-40B4-BE49-F238E27FC236}">
                  <a16:creationId xmlns="" xmlns:a16="http://schemas.microsoft.com/office/drawing/2014/main" id="{AF84D259-C5F3-F341-96C9-3453763B8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688" y="3021013"/>
              <a:ext cx="647700" cy="141288"/>
            </a:xfrm>
            <a:custGeom>
              <a:avLst/>
              <a:gdLst>
                <a:gd name="T0" fmla="*/ 98 w 214"/>
                <a:gd name="T1" fmla="*/ 0 h 46"/>
                <a:gd name="T2" fmla="*/ 108 w 214"/>
                <a:gd name="T3" fmla="*/ 3 h 46"/>
                <a:gd name="T4" fmla="*/ 127 w 214"/>
                <a:gd name="T5" fmla="*/ 17 h 46"/>
                <a:gd name="T6" fmla="*/ 137 w 214"/>
                <a:gd name="T7" fmla="*/ 19 h 46"/>
                <a:gd name="T8" fmla="*/ 139 w 214"/>
                <a:gd name="T9" fmla="*/ 19 h 46"/>
                <a:gd name="T10" fmla="*/ 162 w 214"/>
                <a:gd name="T11" fmla="*/ 19 h 46"/>
                <a:gd name="T12" fmla="*/ 176 w 214"/>
                <a:gd name="T13" fmla="*/ 19 h 46"/>
                <a:gd name="T14" fmla="*/ 188 w 214"/>
                <a:gd name="T15" fmla="*/ 19 h 46"/>
                <a:gd name="T16" fmla="*/ 202 w 214"/>
                <a:gd name="T17" fmla="*/ 18 h 46"/>
                <a:gd name="T18" fmla="*/ 210 w 214"/>
                <a:gd name="T19" fmla="*/ 31 h 46"/>
                <a:gd name="T20" fmla="*/ 200 w 214"/>
                <a:gd name="T21" fmla="*/ 34 h 46"/>
                <a:gd name="T22" fmla="*/ 193 w 214"/>
                <a:gd name="T23" fmla="*/ 35 h 46"/>
                <a:gd name="T24" fmla="*/ 183 w 214"/>
                <a:gd name="T25" fmla="*/ 35 h 46"/>
                <a:gd name="T26" fmla="*/ 165 w 214"/>
                <a:gd name="T27" fmla="*/ 36 h 46"/>
                <a:gd name="T28" fmla="*/ 129 w 214"/>
                <a:gd name="T29" fmla="*/ 36 h 46"/>
                <a:gd name="T30" fmla="*/ 121 w 214"/>
                <a:gd name="T31" fmla="*/ 36 h 46"/>
                <a:gd name="T32" fmla="*/ 118 w 214"/>
                <a:gd name="T33" fmla="*/ 38 h 46"/>
                <a:gd name="T34" fmla="*/ 114 w 214"/>
                <a:gd name="T35" fmla="*/ 38 h 46"/>
                <a:gd name="T36" fmla="*/ 94 w 214"/>
                <a:gd name="T37" fmla="*/ 36 h 46"/>
                <a:gd name="T38" fmla="*/ 80 w 214"/>
                <a:gd name="T39" fmla="*/ 36 h 46"/>
                <a:gd name="T40" fmla="*/ 71 w 214"/>
                <a:gd name="T41" fmla="*/ 37 h 46"/>
                <a:gd name="T42" fmla="*/ 41 w 214"/>
                <a:gd name="T43" fmla="*/ 39 h 46"/>
                <a:gd name="T44" fmla="*/ 34 w 214"/>
                <a:gd name="T45" fmla="*/ 39 h 46"/>
                <a:gd name="T46" fmla="*/ 3 w 214"/>
                <a:gd name="T47" fmla="*/ 39 h 46"/>
                <a:gd name="T48" fmla="*/ 0 w 214"/>
                <a:gd name="T49" fmla="*/ 30 h 46"/>
                <a:gd name="T50" fmla="*/ 5 w 214"/>
                <a:gd name="T51" fmla="*/ 25 h 46"/>
                <a:gd name="T52" fmla="*/ 17 w 214"/>
                <a:gd name="T53" fmla="*/ 23 h 46"/>
                <a:gd name="T54" fmla="*/ 46 w 214"/>
                <a:gd name="T55" fmla="*/ 25 h 46"/>
                <a:gd name="T56" fmla="*/ 61 w 214"/>
                <a:gd name="T57" fmla="*/ 23 h 46"/>
                <a:gd name="T58" fmla="*/ 74 w 214"/>
                <a:gd name="T59" fmla="*/ 21 h 46"/>
                <a:gd name="T60" fmla="*/ 84 w 214"/>
                <a:gd name="T61" fmla="*/ 20 h 46"/>
                <a:gd name="T62" fmla="*/ 88 w 214"/>
                <a:gd name="T63" fmla="*/ 19 h 46"/>
                <a:gd name="T64" fmla="*/ 88 w 214"/>
                <a:gd name="T65" fmla="*/ 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4" h="46">
                  <a:moveTo>
                    <a:pt x="93" y="0"/>
                  </a:moveTo>
                  <a:cubicBezTo>
                    <a:pt x="94" y="1"/>
                    <a:pt x="96" y="0"/>
                    <a:pt x="98" y="0"/>
                  </a:cubicBezTo>
                  <a:cubicBezTo>
                    <a:pt x="101" y="1"/>
                    <a:pt x="101" y="2"/>
                    <a:pt x="104" y="3"/>
                  </a:cubicBezTo>
                  <a:cubicBezTo>
                    <a:pt x="105" y="1"/>
                    <a:pt x="108" y="4"/>
                    <a:pt x="108" y="3"/>
                  </a:cubicBezTo>
                  <a:cubicBezTo>
                    <a:pt x="113" y="5"/>
                    <a:pt x="118" y="8"/>
                    <a:pt x="122" y="11"/>
                  </a:cubicBezTo>
                  <a:cubicBezTo>
                    <a:pt x="124" y="12"/>
                    <a:pt x="125" y="16"/>
                    <a:pt x="127" y="17"/>
                  </a:cubicBezTo>
                  <a:cubicBezTo>
                    <a:pt x="129" y="18"/>
                    <a:pt x="133" y="18"/>
                    <a:pt x="135" y="20"/>
                  </a:cubicBezTo>
                  <a:cubicBezTo>
                    <a:pt x="135" y="20"/>
                    <a:pt x="136" y="19"/>
                    <a:pt x="137" y="19"/>
                  </a:cubicBezTo>
                  <a:cubicBezTo>
                    <a:pt x="137" y="19"/>
                    <a:pt x="137" y="19"/>
                    <a:pt x="137" y="20"/>
                  </a:cubicBezTo>
                  <a:cubicBezTo>
                    <a:pt x="138" y="19"/>
                    <a:pt x="138" y="19"/>
                    <a:pt x="139" y="19"/>
                  </a:cubicBezTo>
                  <a:cubicBezTo>
                    <a:pt x="139" y="18"/>
                    <a:pt x="146" y="21"/>
                    <a:pt x="148" y="19"/>
                  </a:cubicBezTo>
                  <a:cubicBezTo>
                    <a:pt x="151" y="21"/>
                    <a:pt x="156" y="18"/>
                    <a:pt x="162" y="19"/>
                  </a:cubicBezTo>
                  <a:cubicBezTo>
                    <a:pt x="164" y="20"/>
                    <a:pt x="171" y="20"/>
                    <a:pt x="174" y="18"/>
                  </a:cubicBezTo>
                  <a:cubicBezTo>
                    <a:pt x="175" y="19"/>
                    <a:pt x="176" y="19"/>
                    <a:pt x="176" y="19"/>
                  </a:cubicBezTo>
                  <a:cubicBezTo>
                    <a:pt x="177" y="19"/>
                    <a:pt x="180" y="18"/>
                    <a:pt x="182" y="19"/>
                  </a:cubicBezTo>
                  <a:cubicBezTo>
                    <a:pt x="182" y="20"/>
                    <a:pt x="186" y="19"/>
                    <a:pt x="188" y="19"/>
                  </a:cubicBezTo>
                  <a:cubicBezTo>
                    <a:pt x="190" y="19"/>
                    <a:pt x="192" y="18"/>
                    <a:pt x="195" y="18"/>
                  </a:cubicBezTo>
                  <a:cubicBezTo>
                    <a:pt x="196" y="18"/>
                    <a:pt x="201" y="19"/>
                    <a:pt x="202" y="18"/>
                  </a:cubicBezTo>
                  <a:cubicBezTo>
                    <a:pt x="206" y="20"/>
                    <a:pt x="212" y="21"/>
                    <a:pt x="214" y="23"/>
                  </a:cubicBezTo>
                  <a:cubicBezTo>
                    <a:pt x="214" y="26"/>
                    <a:pt x="213" y="30"/>
                    <a:pt x="210" y="31"/>
                  </a:cubicBezTo>
                  <a:cubicBezTo>
                    <a:pt x="209" y="32"/>
                    <a:pt x="206" y="31"/>
                    <a:pt x="205" y="31"/>
                  </a:cubicBezTo>
                  <a:cubicBezTo>
                    <a:pt x="204" y="32"/>
                    <a:pt x="202" y="34"/>
                    <a:pt x="200" y="34"/>
                  </a:cubicBezTo>
                  <a:cubicBezTo>
                    <a:pt x="198" y="35"/>
                    <a:pt x="195" y="34"/>
                    <a:pt x="194" y="36"/>
                  </a:cubicBezTo>
                  <a:cubicBezTo>
                    <a:pt x="194" y="36"/>
                    <a:pt x="193" y="35"/>
                    <a:pt x="193" y="35"/>
                  </a:cubicBezTo>
                  <a:cubicBezTo>
                    <a:pt x="192" y="35"/>
                    <a:pt x="184" y="35"/>
                    <a:pt x="184" y="35"/>
                  </a:cubicBezTo>
                  <a:cubicBezTo>
                    <a:pt x="183" y="35"/>
                    <a:pt x="183" y="35"/>
                    <a:pt x="183" y="35"/>
                  </a:cubicBezTo>
                  <a:cubicBezTo>
                    <a:pt x="183" y="35"/>
                    <a:pt x="171" y="36"/>
                    <a:pt x="169" y="35"/>
                  </a:cubicBezTo>
                  <a:cubicBezTo>
                    <a:pt x="167" y="35"/>
                    <a:pt x="166" y="35"/>
                    <a:pt x="165" y="36"/>
                  </a:cubicBezTo>
                  <a:cubicBezTo>
                    <a:pt x="159" y="33"/>
                    <a:pt x="147" y="34"/>
                    <a:pt x="141" y="36"/>
                  </a:cubicBezTo>
                  <a:cubicBezTo>
                    <a:pt x="138" y="36"/>
                    <a:pt x="129" y="36"/>
                    <a:pt x="129" y="36"/>
                  </a:cubicBezTo>
                  <a:cubicBezTo>
                    <a:pt x="129" y="36"/>
                    <a:pt x="128" y="37"/>
                    <a:pt x="128" y="37"/>
                  </a:cubicBezTo>
                  <a:cubicBezTo>
                    <a:pt x="125" y="36"/>
                    <a:pt x="123" y="36"/>
                    <a:pt x="121" y="36"/>
                  </a:cubicBezTo>
                  <a:cubicBezTo>
                    <a:pt x="119" y="36"/>
                    <a:pt x="119" y="37"/>
                    <a:pt x="118" y="38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7" y="37"/>
                    <a:pt x="116" y="37"/>
                    <a:pt x="115" y="37"/>
                  </a:cubicBezTo>
                  <a:cubicBezTo>
                    <a:pt x="115" y="38"/>
                    <a:pt x="114" y="38"/>
                    <a:pt x="114" y="38"/>
                  </a:cubicBezTo>
                  <a:cubicBezTo>
                    <a:pt x="112" y="38"/>
                    <a:pt x="109" y="37"/>
                    <a:pt x="107" y="36"/>
                  </a:cubicBezTo>
                  <a:cubicBezTo>
                    <a:pt x="104" y="37"/>
                    <a:pt x="98" y="37"/>
                    <a:pt x="94" y="36"/>
                  </a:cubicBezTo>
                  <a:cubicBezTo>
                    <a:pt x="93" y="36"/>
                    <a:pt x="87" y="37"/>
                    <a:pt x="86" y="38"/>
                  </a:cubicBezTo>
                  <a:cubicBezTo>
                    <a:pt x="85" y="38"/>
                    <a:pt x="81" y="37"/>
                    <a:pt x="80" y="36"/>
                  </a:cubicBezTo>
                  <a:cubicBezTo>
                    <a:pt x="78" y="37"/>
                    <a:pt x="77" y="37"/>
                    <a:pt x="75" y="38"/>
                  </a:cubicBezTo>
                  <a:cubicBezTo>
                    <a:pt x="73" y="38"/>
                    <a:pt x="72" y="37"/>
                    <a:pt x="71" y="37"/>
                  </a:cubicBezTo>
                  <a:cubicBezTo>
                    <a:pt x="66" y="39"/>
                    <a:pt x="55" y="36"/>
                    <a:pt x="51" y="39"/>
                  </a:cubicBezTo>
                  <a:cubicBezTo>
                    <a:pt x="49" y="40"/>
                    <a:pt x="44" y="38"/>
                    <a:pt x="41" y="39"/>
                  </a:cubicBezTo>
                  <a:cubicBezTo>
                    <a:pt x="40" y="39"/>
                    <a:pt x="38" y="39"/>
                    <a:pt x="36" y="40"/>
                  </a:cubicBezTo>
                  <a:cubicBezTo>
                    <a:pt x="36" y="40"/>
                    <a:pt x="35" y="39"/>
                    <a:pt x="34" y="39"/>
                  </a:cubicBezTo>
                  <a:cubicBezTo>
                    <a:pt x="30" y="41"/>
                    <a:pt x="20" y="42"/>
                    <a:pt x="18" y="46"/>
                  </a:cubicBezTo>
                  <a:cubicBezTo>
                    <a:pt x="14" y="45"/>
                    <a:pt x="6" y="43"/>
                    <a:pt x="3" y="39"/>
                  </a:cubicBezTo>
                  <a:cubicBezTo>
                    <a:pt x="2" y="38"/>
                    <a:pt x="3" y="35"/>
                    <a:pt x="2" y="34"/>
                  </a:cubicBezTo>
                  <a:cubicBezTo>
                    <a:pt x="1" y="32"/>
                    <a:pt x="0" y="33"/>
                    <a:pt x="0" y="30"/>
                  </a:cubicBezTo>
                  <a:cubicBezTo>
                    <a:pt x="1" y="28"/>
                    <a:pt x="2" y="27"/>
                    <a:pt x="3" y="25"/>
                  </a:cubicBezTo>
                  <a:cubicBezTo>
                    <a:pt x="4" y="25"/>
                    <a:pt x="4" y="26"/>
                    <a:pt x="5" y="25"/>
                  </a:cubicBezTo>
                  <a:cubicBezTo>
                    <a:pt x="8" y="25"/>
                    <a:pt x="10" y="24"/>
                    <a:pt x="13" y="23"/>
                  </a:cubicBezTo>
                  <a:cubicBezTo>
                    <a:pt x="14" y="23"/>
                    <a:pt x="16" y="24"/>
                    <a:pt x="17" y="23"/>
                  </a:cubicBezTo>
                  <a:cubicBezTo>
                    <a:pt x="23" y="23"/>
                    <a:pt x="28" y="23"/>
                    <a:pt x="34" y="23"/>
                  </a:cubicBezTo>
                  <a:cubicBezTo>
                    <a:pt x="35" y="23"/>
                    <a:pt x="43" y="26"/>
                    <a:pt x="46" y="25"/>
                  </a:cubicBezTo>
                  <a:cubicBezTo>
                    <a:pt x="48" y="24"/>
                    <a:pt x="52" y="23"/>
                    <a:pt x="52" y="23"/>
                  </a:cubicBezTo>
                  <a:cubicBezTo>
                    <a:pt x="53" y="23"/>
                    <a:pt x="59" y="23"/>
                    <a:pt x="61" y="23"/>
                  </a:cubicBezTo>
                  <a:cubicBezTo>
                    <a:pt x="63" y="22"/>
                    <a:pt x="68" y="23"/>
                    <a:pt x="70" y="23"/>
                  </a:cubicBezTo>
                  <a:cubicBezTo>
                    <a:pt x="71" y="22"/>
                    <a:pt x="73" y="21"/>
                    <a:pt x="74" y="21"/>
                  </a:cubicBezTo>
                  <a:cubicBezTo>
                    <a:pt x="77" y="21"/>
                    <a:pt x="79" y="21"/>
                    <a:pt x="82" y="21"/>
                  </a:cubicBezTo>
                  <a:cubicBezTo>
                    <a:pt x="83" y="21"/>
                    <a:pt x="83" y="21"/>
                    <a:pt x="84" y="20"/>
                  </a:cubicBezTo>
                  <a:cubicBezTo>
                    <a:pt x="85" y="21"/>
                    <a:pt x="84" y="21"/>
                    <a:pt x="86" y="21"/>
                  </a:cubicBezTo>
                  <a:cubicBezTo>
                    <a:pt x="86" y="21"/>
                    <a:pt x="87" y="20"/>
                    <a:pt x="88" y="19"/>
                  </a:cubicBezTo>
                  <a:cubicBezTo>
                    <a:pt x="88" y="18"/>
                    <a:pt x="89" y="17"/>
                    <a:pt x="89" y="16"/>
                  </a:cubicBezTo>
                  <a:cubicBezTo>
                    <a:pt x="86" y="13"/>
                    <a:pt x="90" y="5"/>
                    <a:pt x="88" y="4"/>
                  </a:cubicBezTo>
                  <a:cubicBezTo>
                    <a:pt x="89" y="2"/>
                    <a:pt x="91" y="1"/>
                    <a:pt x="9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4" name="Freeform 55">
              <a:extLst>
                <a:ext uri="{FF2B5EF4-FFF2-40B4-BE49-F238E27FC236}">
                  <a16:creationId xmlns="" xmlns:a16="http://schemas.microsoft.com/office/drawing/2014/main" id="{103331B1-9844-7E47-9EA8-4A5A4C8161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86363" y="3152776"/>
              <a:ext cx="823913" cy="525463"/>
            </a:xfrm>
            <a:custGeom>
              <a:avLst/>
              <a:gdLst>
                <a:gd name="T0" fmla="*/ 257 w 272"/>
                <a:gd name="T1" fmla="*/ 115 h 172"/>
                <a:gd name="T2" fmla="*/ 219 w 272"/>
                <a:gd name="T3" fmla="*/ 115 h 172"/>
                <a:gd name="T4" fmla="*/ 187 w 272"/>
                <a:gd name="T5" fmla="*/ 113 h 172"/>
                <a:gd name="T6" fmla="*/ 171 w 272"/>
                <a:gd name="T7" fmla="*/ 112 h 172"/>
                <a:gd name="T8" fmla="*/ 125 w 272"/>
                <a:gd name="T9" fmla="*/ 112 h 172"/>
                <a:gd name="T10" fmla="*/ 139 w 272"/>
                <a:gd name="T11" fmla="*/ 100 h 172"/>
                <a:gd name="T12" fmla="*/ 162 w 272"/>
                <a:gd name="T13" fmla="*/ 101 h 172"/>
                <a:gd name="T14" fmla="*/ 183 w 272"/>
                <a:gd name="T15" fmla="*/ 101 h 172"/>
                <a:gd name="T16" fmla="*/ 185 w 272"/>
                <a:gd name="T17" fmla="*/ 58 h 172"/>
                <a:gd name="T18" fmla="*/ 186 w 272"/>
                <a:gd name="T19" fmla="*/ 32 h 172"/>
                <a:gd name="T20" fmla="*/ 194 w 272"/>
                <a:gd name="T21" fmla="*/ 0 h 172"/>
                <a:gd name="T22" fmla="*/ 168 w 272"/>
                <a:gd name="T23" fmla="*/ 1 h 172"/>
                <a:gd name="T24" fmla="*/ 143 w 272"/>
                <a:gd name="T25" fmla="*/ 3 h 172"/>
                <a:gd name="T26" fmla="*/ 114 w 272"/>
                <a:gd name="T27" fmla="*/ 4 h 172"/>
                <a:gd name="T28" fmla="*/ 95 w 272"/>
                <a:gd name="T29" fmla="*/ 2 h 172"/>
                <a:gd name="T30" fmla="*/ 63 w 272"/>
                <a:gd name="T31" fmla="*/ 5 h 172"/>
                <a:gd name="T32" fmla="*/ 62 w 272"/>
                <a:gd name="T33" fmla="*/ 22 h 172"/>
                <a:gd name="T34" fmla="*/ 67 w 272"/>
                <a:gd name="T35" fmla="*/ 50 h 172"/>
                <a:gd name="T36" fmla="*/ 66 w 272"/>
                <a:gd name="T37" fmla="*/ 63 h 172"/>
                <a:gd name="T38" fmla="*/ 67 w 272"/>
                <a:gd name="T39" fmla="*/ 82 h 172"/>
                <a:gd name="T40" fmla="*/ 62 w 272"/>
                <a:gd name="T41" fmla="*/ 106 h 172"/>
                <a:gd name="T42" fmla="*/ 75 w 272"/>
                <a:gd name="T43" fmla="*/ 101 h 172"/>
                <a:gd name="T44" fmla="*/ 109 w 272"/>
                <a:gd name="T45" fmla="*/ 102 h 172"/>
                <a:gd name="T46" fmla="*/ 99 w 272"/>
                <a:gd name="T47" fmla="*/ 112 h 172"/>
                <a:gd name="T48" fmla="*/ 71 w 272"/>
                <a:gd name="T49" fmla="*/ 116 h 172"/>
                <a:gd name="T50" fmla="*/ 43 w 272"/>
                <a:gd name="T51" fmla="*/ 120 h 172"/>
                <a:gd name="T52" fmla="*/ 23 w 272"/>
                <a:gd name="T53" fmla="*/ 122 h 172"/>
                <a:gd name="T54" fmla="*/ 4 w 272"/>
                <a:gd name="T55" fmla="*/ 129 h 172"/>
                <a:gd name="T56" fmla="*/ 28 w 272"/>
                <a:gd name="T57" fmla="*/ 143 h 172"/>
                <a:gd name="T58" fmla="*/ 42 w 272"/>
                <a:gd name="T59" fmla="*/ 138 h 172"/>
                <a:gd name="T60" fmla="*/ 62 w 272"/>
                <a:gd name="T61" fmla="*/ 133 h 172"/>
                <a:gd name="T62" fmla="*/ 93 w 272"/>
                <a:gd name="T63" fmla="*/ 127 h 172"/>
                <a:gd name="T64" fmla="*/ 92 w 272"/>
                <a:gd name="T65" fmla="*/ 141 h 172"/>
                <a:gd name="T66" fmla="*/ 86 w 272"/>
                <a:gd name="T67" fmla="*/ 156 h 172"/>
                <a:gd name="T68" fmla="*/ 100 w 272"/>
                <a:gd name="T69" fmla="*/ 153 h 172"/>
                <a:gd name="T70" fmla="*/ 119 w 272"/>
                <a:gd name="T71" fmla="*/ 126 h 172"/>
                <a:gd name="T72" fmla="*/ 138 w 272"/>
                <a:gd name="T73" fmla="*/ 130 h 172"/>
                <a:gd name="T74" fmla="*/ 150 w 272"/>
                <a:gd name="T75" fmla="*/ 150 h 172"/>
                <a:gd name="T76" fmla="*/ 170 w 272"/>
                <a:gd name="T77" fmla="*/ 159 h 172"/>
                <a:gd name="T78" fmla="*/ 172 w 272"/>
                <a:gd name="T79" fmla="*/ 128 h 172"/>
                <a:gd name="T80" fmla="*/ 209 w 272"/>
                <a:gd name="T81" fmla="*/ 134 h 172"/>
                <a:gd name="T82" fmla="*/ 229 w 272"/>
                <a:gd name="T83" fmla="*/ 144 h 172"/>
                <a:gd name="T84" fmla="*/ 238 w 272"/>
                <a:gd name="T85" fmla="*/ 146 h 172"/>
                <a:gd name="T86" fmla="*/ 266 w 272"/>
                <a:gd name="T87" fmla="*/ 140 h 172"/>
                <a:gd name="T88" fmla="*/ 170 w 272"/>
                <a:gd name="T89" fmla="*/ 55 h 172"/>
                <a:gd name="T90" fmla="*/ 139 w 272"/>
                <a:gd name="T91" fmla="*/ 55 h 172"/>
                <a:gd name="T92" fmla="*/ 107 w 272"/>
                <a:gd name="T93" fmla="*/ 58 h 172"/>
                <a:gd name="T94" fmla="*/ 87 w 272"/>
                <a:gd name="T95" fmla="*/ 60 h 172"/>
                <a:gd name="T96" fmla="*/ 104 w 272"/>
                <a:gd name="T97" fmla="*/ 48 h 172"/>
                <a:gd name="T98" fmla="*/ 135 w 272"/>
                <a:gd name="T99" fmla="*/ 45 h 172"/>
                <a:gd name="T100" fmla="*/ 166 w 272"/>
                <a:gd name="T101" fmla="*/ 44 h 172"/>
                <a:gd name="T102" fmla="*/ 94 w 272"/>
                <a:gd name="T103" fmla="*/ 23 h 172"/>
                <a:gd name="T104" fmla="*/ 135 w 272"/>
                <a:gd name="T105" fmla="*/ 20 h 172"/>
                <a:gd name="T106" fmla="*/ 174 w 272"/>
                <a:gd name="T107" fmla="*/ 19 h 172"/>
                <a:gd name="T108" fmla="*/ 102 w 272"/>
                <a:gd name="T109" fmla="*/ 32 h 172"/>
                <a:gd name="T110" fmla="*/ 94 w 272"/>
                <a:gd name="T111" fmla="*/ 23 h 172"/>
                <a:gd name="T112" fmla="*/ 95 w 272"/>
                <a:gd name="T113" fmla="*/ 85 h 172"/>
                <a:gd name="T114" fmla="*/ 82 w 272"/>
                <a:gd name="T115" fmla="*/ 82 h 172"/>
                <a:gd name="T116" fmla="*/ 106 w 272"/>
                <a:gd name="T117" fmla="*/ 75 h 172"/>
                <a:gd name="T118" fmla="*/ 149 w 272"/>
                <a:gd name="T119" fmla="*/ 71 h 172"/>
                <a:gd name="T120" fmla="*/ 170 w 272"/>
                <a:gd name="T121" fmla="*/ 81 h 172"/>
                <a:gd name="T122" fmla="*/ 133 w 272"/>
                <a:gd name="T123" fmla="*/ 8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2" h="172">
                  <a:moveTo>
                    <a:pt x="270" y="130"/>
                  </a:moveTo>
                  <a:cubicBezTo>
                    <a:pt x="272" y="123"/>
                    <a:pt x="264" y="119"/>
                    <a:pt x="266" y="115"/>
                  </a:cubicBezTo>
                  <a:cubicBezTo>
                    <a:pt x="265" y="114"/>
                    <a:pt x="264" y="112"/>
                    <a:pt x="262" y="112"/>
                  </a:cubicBezTo>
                  <a:cubicBezTo>
                    <a:pt x="261" y="112"/>
                    <a:pt x="258" y="115"/>
                    <a:pt x="257" y="115"/>
                  </a:cubicBezTo>
                  <a:cubicBezTo>
                    <a:pt x="255" y="116"/>
                    <a:pt x="241" y="114"/>
                    <a:pt x="239" y="113"/>
                  </a:cubicBezTo>
                  <a:cubicBezTo>
                    <a:pt x="237" y="113"/>
                    <a:pt x="237" y="115"/>
                    <a:pt x="235" y="115"/>
                  </a:cubicBezTo>
                  <a:cubicBezTo>
                    <a:pt x="234" y="116"/>
                    <a:pt x="231" y="115"/>
                    <a:pt x="231" y="115"/>
                  </a:cubicBezTo>
                  <a:cubicBezTo>
                    <a:pt x="230" y="114"/>
                    <a:pt x="220" y="116"/>
                    <a:pt x="219" y="115"/>
                  </a:cubicBezTo>
                  <a:cubicBezTo>
                    <a:pt x="218" y="115"/>
                    <a:pt x="218" y="114"/>
                    <a:pt x="217" y="114"/>
                  </a:cubicBezTo>
                  <a:cubicBezTo>
                    <a:pt x="213" y="117"/>
                    <a:pt x="206" y="114"/>
                    <a:pt x="202" y="113"/>
                  </a:cubicBezTo>
                  <a:cubicBezTo>
                    <a:pt x="200" y="114"/>
                    <a:pt x="193" y="113"/>
                    <a:pt x="193" y="113"/>
                  </a:cubicBezTo>
                  <a:cubicBezTo>
                    <a:pt x="191" y="113"/>
                    <a:pt x="189" y="113"/>
                    <a:pt x="187" y="113"/>
                  </a:cubicBezTo>
                  <a:cubicBezTo>
                    <a:pt x="186" y="113"/>
                    <a:pt x="186" y="112"/>
                    <a:pt x="185" y="112"/>
                  </a:cubicBezTo>
                  <a:cubicBezTo>
                    <a:pt x="184" y="114"/>
                    <a:pt x="183" y="112"/>
                    <a:pt x="181" y="113"/>
                  </a:cubicBezTo>
                  <a:cubicBezTo>
                    <a:pt x="180" y="113"/>
                    <a:pt x="179" y="113"/>
                    <a:pt x="179" y="113"/>
                  </a:cubicBezTo>
                  <a:cubicBezTo>
                    <a:pt x="176" y="112"/>
                    <a:pt x="175" y="113"/>
                    <a:pt x="171" y="112"/>
                  </a:cubicBezTo>
                  <a:cubicBezTo>
                    <a:pt x="169" y="112"/>
                    <a:pt x="166" y="112"/>
                    <a:pt x="164" y="112"/>
                  </a:cubicBezTo>
                  <a:cubicBezTo>
                    <a:pt x="164" y="112"/>
                    <a:pt x="155" y="110"/>
                    <a:pt x="154" y="110"/>
                  </a:cubicBezTo>
                  <a:cubicBezTo>
                    <a:pt x="153" y="111"/>
                    <a:pt x="153" y="112"/>
                    <a:pt x="151" y="111"/>
                  </a:cubicBezTo>
                  <a:cubicBezTo>
                    <a:pt x="144" y="109"/>
                    <a:pt x="131" y="110"/>
                    <a:pt x="125" y="112"/>
                  </a:cubicBezTo>
                  <a:cubicBezTo>
                    <a:pt x="125" y="112"/>
                    <a:pt x="124" y="111"/>
                    <a:pt x="124" y="111"/>
                  </a:cubicBezTo>
                  <a:cubicBezTo>
                    <a:pt x="124" y="108"/>
                    <a:pt x="125" y="101"/>
                    <a:pt x="129" y="100"/>
                  </a:cubicBezTo>
                  <a:cubicBezTo>
                    <a:pt x="132" y="99"/>
                    <a:pt x="132" y="100"/>
                    <a:pt x="135" y="101"/>
                  </a:cubicBezTo>
                  <a:cubicBezTo>
                    <a:pt x="137" y="101"/>
                    <a:pt x="138" y="100"/>
                    <a:pt x="139" y="100"/>
                  </a:cubicBezTo>
                  <a:cubicBezTo>
                    <a:pt x="140" y="100"/>
                    <a:pt x="140" y="100"/>
                    <a:pt x="141" y="100"/>
                  </a:cubicBezTo>
                  <a:cubicBezTo>
                    <a:pt x="141" y="100"/>
                    <a:pt x="142" y="100"/>
                    <a:pt x="142" y="100"/>
                  </a:cubicBezTo>
                  <a:cubicBezTo>
                    <a:pt x="147" y="101"/>
                    <a:pt x="147" y="101"/>
                    <a:pt x="147" y="101"/>
                  </a:cubicBezTo>
                  <a:cubicBezTo>
                    <a:pt x="149" y="101"/>
                    <a:pt x="161" y="101"/>
                    <a:pt x="162" y="101"/>
                  </a:cubicBezTo>
                  <a:cubicBezTo>
                    <a:pt x="165" y="101"/>
                    <a:pt x="168" y="101"/>
                    <a:pt x="170" y="101"/>
                  </a:cubicBezTo>
                  <a:cubicBezTo>
                    <a:pt x="173" y="103"/>
                    <a:pt x="174" y="105"/>
                    <a:pt x="175" y="106"/>
                  </a:cubicBezTo>
                  <a:cubicBezTo>
                    <a:pt x="175" y="106"/>
                    <a:pt x="176" y="106"/>
                    <a:pt x="177" y="106"/>
                  </a:cubicBezTo>
                  <a:cubicBezTo>
                    <a:pt x="179" y="104"/>
                    <a:pt x="181" y="102"/>
                    <a:pt x="183" y="101"/>
                  </a:cubicBezTo>
                  <a:cubicBezTo>
                    <a:pt x="185" y="99"/>
                    <a:pt x="186" y="91"/>
                    <a:pt x="185" y="87"/>
                  </a:cubicBezTo>
                  <a:cubicBezTo>
                    <a:pt x="185" y="86"/>
                    <a:pt x="181" y="84"/>
                    <a:pt x="183" y="81"/>
                  </a:cubicBezTo>
                  <a:cubicBezTo>
                    <a:pt x="183" y="80"/>
                    <a:pt x="183" y="75"/>
                    <a:pt x="183" y="75"/>
                  </a:cubicBezTo>
                  <a:cubicBezTo>
                    <a:pt x="185" y="72"/>
                    <a:pt x="186" y="61"/>
                    <a:pt x="185" y="58"/>
                  </a:cubicBezTo>
                  <a:cubicBezTo>
                    <a:pt x="185" y="57"/>
                    <a:pt x="184" y="56"/>
                    <a:pt x="184" y="55"/>
                  </a:cubicBezTo>
                  <a:cubicBezTo>
                    <a:pt x="184" y="55"/>
                    <a:pt x="184" y="50"/>
                    <a:pt x="184" y="49"/>
                  </a:cubicBezTo>
                  <a:cubicBezTo>
                    <a:pt x="185" y="47"/>
                    <a:pt x="186" y="44"/>
                    <a:pt x="186" y="41"/>
                  </a:cubicBezTo>
                  <a:cubicBezTo>
                    <a:pt x="187" y="37"/>
                    <a:pt x="185" y="36"/>
                    <a:pt x="186" y="32"/>
                  </a:cubicBezTo>
                  <a:cubicBezTo>
                    <a:pt x="187" y="32"/>
                    <a:pt x="186" y="31"/>
                    <a:pt x="187" y="31"/>
                  </a:cubicBezTo>
                  <a:cubicBezTo>
                    <a:pt x="187" y="28"/>
                    <a:pt x="189" y="27"/>
                    <a:pt x="191" y="25"/>
                  </a:cubicBezTo>
                  <a:cubicBezTo>
                    <a:pt x="194" y="21"/>
                    <a:pt x="198" y="15"/>
                    <a:pt x="199" y="9"/>
                  </a:cubicBezTo>
                  <a:cubicBezTo>
                    <a:pt x="197" y="6"/>
                    <a:pt x="197" y="2"/>
                    <a:pt x="194" y="0"/>
                  </a:cubicBezTo>
                  <a:cubicBezTo>
                    <a:pt x="193" y="0"/>
                    <a:pt x="192" y="0"/>
                    <a:pt x="191" y="0"/>
                  </a:cubicBezTo>
                  <a:cubicBezTo>
                    <a:pt x="190" y="2"/>
                    <a:pt x="188" y="1"/>
                    <a:pt x="187" y="1"/>
                  </a:cubicBezTo>
                  <a:cubicBezTo>
                    <a:pt x="184" y="4"/>
                    <a:pt x="180" y="4"/>
                    <a:pt x="176" y="3"/>
                  </a:cubicBezTo>
                  <a:cubicBezTo>
                    <a:pt x="174" y="5"/>
                    <a:pt x="169" y="2"/>
                    <a:pt x="168" y="1"/>
                  </a:cubicBezTo>
                  <a:cubicBezTo>
                    <a:pt x="168" y="2"/>
                    <a:pt x="165" y="2"/>
                    <a:pt x="164" y="2"/>
                  </a:cubicBezTo>
                  <a:cubicBezTo>
                    <a:pt x="164" y="2"/>
                    <a:pt x="161" y="1"/>
                    <a:pt x="161" y="2"/>
                  </a:cubicBezTo>
                  <a:cubicBezTo>
                    <a:pt x="158" y="2"/>
                    <a:pt x="151" y="2"/>
                    <a:pt x="148" y="4"/>
                  </a:cubicBezTo>
                  <a:cubicBezTo>
                    <a:pt x="146" y="4"/>
                    <a:pt x="145" y="3"/>
                    <a:pt x="143" y="3"/>
                  </a:cubicBezTo>
                  <a:cubicBezTo>
                    <a:pt x="140" y="2"/>
                    <a:pt x="140" y="4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4" y="3"/>
                    <a:pt x="131" y="1"/>
                    <a:pt x="128" y="2"/>
                  </a:cubicBezTo>
                  <a:cubicBezTo>
                    <a:pt x="124" y="3"/>
                    <a:pt x="117" y="3"/>
                    <a:pt x="114" y="4"/>
                  </a:cubicBezTo>
                  <a:cubicBezTo>
                    <a:pt x="113" y="3"/>
                    <a:pt x="113" y="3"/>
                    <a:pt x="112" y="3"/>
                  </a:cubicBezTo>
                  <a:cubicBezTo>
                    <a:pt x="109" y="4"/>
                    <a:pt x="108" y="4"/>
                    <a:pt x="106" y="4"/>
                  </a:cubicBezTo>
                  <a:cubicBezTo>
                    <a:pt x="104" y="4"/>
                    <a:pt x="100" y="3"/>
                    <a:pt x="100" y="2"/>
                  </a:cubicBezTo>
                  <a:cubicBezTo>
                    <a:pt x="98" y="2"/>
                    <a:pt x="96" y="2"/>
                    <a:pt x="95" y="2"/>
                  </a:cubicBezTo>
                  <a:cubicBezTo>
                    <a:pt x="94" y="3"/>
                    <a:pt x="84" y="2"/>
                    <a:pt x="82" y="4"/>
                  </a:cubicBezTo>
                  <a:cubicBezTo>
                    <a:pt x="80" y="4"/>
                    <a:pt x="78" y="4"/>
                    <a:pt x="76" y="4"/>
                  </a:cubicBezTo>
                  <a:cubicBezTo>
                    <a:pt x="73" y="4"/>
                    <a:pt x="71" y="4"/>
                    <a:pt x="67" y="6"/>
                  </a:cubicBezTo>
                  <a:cubicBezTo>
                    <a:pt x="66" y="6"/>
                    <a:pt x="65" y="5"/>
                    <a:pt x="63" y="5"/>
                  </a:cubicBezTo>
                  <a:cubicBezTo>
                    <a:pt x="61" y="7"/>
                    <a:pt x="58" y="9"/>
                    <a:pt x="55" y="10"/>
                  </a:cubicBezTo>
                  <a:cubicBezTo>
                    <a:pt x="55" y="12"/>
                    <a:pt x="55" y="13"/>
                    <a:pt x="56" y="14"/>
                  </a:cubicBezTo>
                  <a:cubicBezTo>
                    <a:pt x="57" y="14"/>
                    <a:pt x="61" y="18"/>
                    <a:pt x="62" y="19"/>
                  </a:cubicBezTo>
                  <a:cubicBezTo>
                    <a:pt x="62" y="20"/>
                    <a:pt x="62" y="22"/>
                    <a:pt x="62" y="22"/>
                  </a:cubicBezTo>
                  <a:cubicBezTo>
                    <a:pt x="63" y="23"/>
                    <a:pt x="63" y="26"/>
                    <a:pt x="63" y="26"/>
                  </a:cubicBezTo>
                  <a:cubicBezTo>
                    <a:pt x="66" y="29"/>
                    <a:pt x="65" y="31"/>
                    <a:pt x="66" y="35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5"/>
                    <a:pt x="66" y="49"/>
                    <a:pt x="67" y="50"/>
                  </a:cubicBezTo>
                  <a:cubicBezTo>
                    <a:pt x="67" y="51"/>
                    <a:pt x="66" y="52"/>
                    <a:pt x="66" y="52"/>
                  </a:cubicBezTo>
                  <a:cubicBezTo>
                    <a:pt x="67" y="54"/>
                    <a:pt x="67" y="56"/>
                    <a:pt x="67" y="58"/>
                  </a:cubicBezTo>
                  <a:cubicBezTo>
                    <a:pt x="67" y="58"/>
                    <a:pt x="67" y="59"/>
                    <a:pt x="67" y="59"/>
                  </a:cubicBezTo>
                  <a:cubicBezTo>
                    <a:pt x="67" y="60"/>
                    <a:pt x="67" y="62"/>
                    <a:pt x="66" y="63"/>
                  </a:cubicBezTo>
                  <a:cubicBezTo>
                    <a:pt x="66" y="64"/>
                    <a:pt x="67" y="65"/>
                    <a:pt x="67" y="66"/>
                  </a:cubicBezTo>
                  <a:cubicBezTo>
                    <a:pt x="66" y="66"/>
                    <a:pt x="66" y="67"/>
                    <a:pt x="65" y="68"/>
                  </a:cubicBezTo>
                  <a:cubicBezTo>
                    <a:pt x="66" y="71"/>
                    <a:pt x="68" y="80"/>
                    <a:pt x="66" y="82"/>
                  </a:cubicBezTo>
                  <a:cubicBezTo>
                    <a:pt x="67" y="82"/>
                    <a:pt x="66" y="82"/>
                    <a:pt x="67" y="82"/>
                  </a:cubicBezTo>
                  <a:cubicBezTo>
                    <a:pt x="67" y="83"/>
                    <a:pt x="66" y="87"/>
                    <a:pt x="66" y="88"/>
                  </a:cubicBezTo>
                  <a:cubicBezTo>
                    <a:pt x="66" y="88"/>
                    <a:pt x="66" y="88"/>
                    <a:pt x="66" y="88"/>
                  </a:cubicBezTo>
                  <a:cubicBezTo>
                    <a:pt x="66" y="88"/>
                    <a:pt x="66" y="93"/>
                    <a:pt x="66" y="93"/>
                  </a:cubicBezTo>
                  <a:cubicBezTo>
                    <a:pt x="65" y="98"/>
                    <a:pt x="64" y="102"/>
                    <a:pt x="62" y="106"/>
                  </a:cubicBezTo>
                  <a:cubicBezTo>
                    <a:pt x="62" y="107"/>
                    <a:pt x="62" y="113"/>
                    <a:pt x="62" y="113"/>
                  </a:cubicBezTo>
                  <a:cubicBezTo>
                    <a:pt x="63" y="114"/>
                    <a:pt x="64" y="114"/>
                    <a:pt x="65" y="114"/>
                  </a:cubicBezTo>
                  <a:cubicBezTo>
                    <a:pt x="65" y="114"/>
                    <a:pt x="67" y="114"/>
                    <a:pt x="67" y="113"/>
                  </a:cubicBezTo>
                  <a:cubicBezTo>
                    <a:pt x="70" y="112"/>
                    <a:pt x="74" y="103"/>
                    <a:pt x="75" y="101"/>
                  </a:cubicBezTo>
                  <a:cubicBezTo>
                    <a:pt x="79" y="102"/>
                    <a:pt x="80" y="107"/>
                    <a:pt x="87" y="106"/>
                  </a:cubicBezTo>
                  <a:cubicBezTo>
                    <a:pt x="90" y="105"/>
                    <a:pt x="91" y="106"/>
                    <a:pt x="94" y="105"/>
                  </a:cubicBezTo>
                  <a:cubicBezTo>
                    <a:pt x="95" y="105"/>
                    <a:pt x="97" y="103"/>
                    <a:pt x="98" y="102"/>
                  </a:cubicBezTo>
                  <a:cubicBezTo>
                    <a:pt x="101" y="101"/>
                    <a:pt x="107" y="101"/>
                    <a:pt x="109" y="102"/>
                  </a:cubicBezTo>
                  <a:cubicBezTo>
                    <a:pt x="111" y="102"/>
                    <a:pt x="113" y="100"/>
                    <a:pt x="116" y="102"/>
                  </a:cubicBezTo>
                  <a:cubicBezTo>
                    <a:pt x="116" y="102"/>
                    <a:pt x="116" y="102"/>
                    <a:pt x="116" y="102"/>
                  </a:cubicBezTo>
                  <a:cubicBezTo>
                    <a:pt x="114" y="104"/>
                    <a:pt x="109" y="110"/>
                    <a:pt x="108" y="111"/>
                  </a:cubicBezTo>
                  <a:cubicBezTo>
                    <a:pt x="105" y="112"/>
                    <a:pt x="101" y="112"/>
                    <a:pt x="99" y="112"/>
                  </a:cubicBezTo>
                  <a:cubicBezTo>
                    <a:pt x="98" y="112"/>
                    <a:pt x="96" y="112"/>
                    <a:pt x="96" y="112"/>
                  </a:cubicBezTo>
                  <a:cubicBezTo>
                    <a:pt x="95" y="113"/>
                    <a:pt x="92" y="113"/>
                    <a:pt x="90" y="114"/>
                  </a:cubicBezTo>
                  <a:cubicBezTo>
                    <a:pt x="86" y="115"/>
                    <a:pt x="83" y="112"/>
                    <a:pt x="80" y="113"/>
                  </a:cubicBezTo>
                  <a:cubicBezTo>
                    <a:pt x="76" y="115"/>
                    <a:pt x="73" y="115"/>
                    <a:pt x="71" y="116"/>
                  </a:cubicBezTo>
                  <a:cubicBezTo>
                    <a:pt x="70" y="116"/>
                    <a:pt x="69" y="116"/>
                    <a:pt x="68" y="116"/>
                  </a:cubicBezTo>
                  <a:cubicBezTo>
                    <a:pt x="67" y="117"/>
                    <a:pt x="64" y="118"/>
                    <a:pt x="62" y="118"/>
                  </a:cubicBezTo>
                  <a:cubicBezTo>
                    <a:pt x="58" y="119"/>
                    <a:pt x="55" y="118"/>
                    <a:pt x="53" y="119"/>
                  </a:cubicBezTo>
                  <a:cubicBezTo>
                    <a:pt x="49" y="120"/>
                    <a:pt x="46" y="119"/>
                    <a:pt x="43" y="120"/>
                  </a:cubicBezTo>
                  <a:cubicBezTo>
                    <a:pt x="43" y="120"/>
                    <a:pt x="42" y="120"/>
                    <a:pt x="41" y="120"/>
                  </a:cubicBezTo>
                  <a:cubicBezTo>
                    <a:pt x="39" y="120"/>
                    <a:pt x="35" y="120"/>
                    <a:pt x="34" y="121"/>
                  </a:cubicBezTo>
                  <a:cubicBezTo>
                    <a:pt x="33" y="121"/>
                    <a:pt x="32" y="122"/>
                    <a:pt x="31" y="123"/>
                  </a:cubicBezTo>
                  <a:cubicBezTo>
                    <a:pt x="29" y="123"/>
                    <a:pt x="24" y="122"/>
                    <a:pt x="23" y="122"/>
                  </a:cubicBezTo>
                  <a:cubicBezTo>
                    <a:pt x="22" y="123"/>
                    <a:pt x="19" y="122"/>
                    <a:pt x="17" y="123"/>
                  </a:cubicBezTo>
                  <a:cubicBezTo>
                    <a:pt x="12" y="124"/>
                    <a:pt x="10" y="124"/>
                    <a:pt x="6" y="124"/>
                  </a:cubicBezTo>
                  <a:cubicBezTo>
                    <a:pt x="5" y="125"/>
                    <a:pt x="5" y="125"/>
                    <a:pt x="4" y="126"/>
                  </a:cubicBezTo>
                  <a:cubicBezTo>
                    <a:pt x="4" y="127"/>
                    <a:pt x="4" y="128"/>
                    <a:pt x="4" y="129"/>
                  </a:cubicBezTo>
                  <a:cubicBezTo>
                    <a:pt x="3" y="130"/>
                    <a:pt x="2" y="132"/>
                    <a:pt x="2" y="133"/>
                  </a:cubicBezTo>
                  <a:cubicBezTo>
                    <a:pt x="0" y="139"/>
                    <a:pt x="4" y="143"/>
                    <a:pt x="7" y="147"/>
                  </a:cubicBezTo>
                  <a:cubicBezTo>
                    <a:pt x="12" y="147"/>
                    <a:pt x="19" y="146"/>
                    <a:pt x="23" y="143"/>
                  </a:cubicBezTo>
                  <a:cubicBezTo>
                    <a:pt x="23" y="143"/>
                    <a:pt x="28" y="143"/>
                    <a:pt x="28" y="143"/>
                  </a:cubicBezTo>
                  <a:cubicBezTo>
                    <a:pt x="29" y="143"/>
                    <a:pt x="31" y="141"/>
                    <a:pt x="32" y="140"/>
                  </a:cubicBezTo>
                  <a:cubicBezTo>
                    <a:pt x="32" y="140"/>
                    <a:pt x="32" y="140"/>
                    <a:pt x="32" y="140"/>
                  </a:cubicBezTo>
                  <a:cubicBezTo>
                    <a:pt x="35" y="140"/>
                    <a:pt x="37" y="139"/>
                    <a:pt x="39" y="138"/>
                  </a:cubicBezTo>
                  <a:cubicBezTo>
                    <a:pt x="40" y="138"/>
                    <a:pt x="41" y="138"/>
                    <a:pt x="42" y="138"/>
                  </a:cubicBezTo>
                  <a:cubicBezTo>
                    <a:pt x="43" y="138"/>
                    <a:pt x="44" y="137"/>
                    <a:pt x="45" y="137"/>
                  </a:cubicBezTo>
                  <a:cubicBezTo>
                    <a:pt x="46" y="136"/>
                    <a:pt x="49" y="137"/>
                    <a:pt x="49" y="137"/>
                  </a:cubicBezTo>
                  <a:cubicBezTo>
                    <a:pt x="51" y="136"/>
                    <a:pt x="53" y="135"/>
                    <a:pt x="55" y="134"/>
                  </a:cubicBezTo>
                  <a:cubicBezTo>
                    <a:pt x="55" y="134"/>
                    <a:pt x="62" y="134"/>
                    <a:pt x="62" y="133"/>
                  </a:cubicBezTo>
                  <a:cubicBezTo>
                    <a:pt x="62" y="133"/>
                    <a:pt x="63" y="133"/>
                    <a:pt x="63" y="133"/>
                  </a:cubicBezTo>
                  <a:cubicBezTo>
                    <a:pt x="65" y="132"/>
                    <a:pt x="68" y="132"/>
                    <a:pt x="70" y="131"/>
                  </a:cubicBezTo>
                  <a:cubicBezTo>
                    <a:pt x="74" y="130"/>
                    <a:pt x="82" y="127"/>
                    <a:pt x="88" y="128"/>
                  </a:cubicBezTo>
                  <a:cubicBezTo>
                    <a:pt x="90" y="128"/>
                    <a:pt x="92" y="126"/>
                    <a:pt x="93" y="127"/>
                  </a:cubicBezTo>
                  <a:cubicBezTo>
                    <a:pt x="94" y="127"/>
                    <a:pt x="96" y="128"/>
                    <a:pt x="97" y="128"/>
                  </a:cubicBezTo>
                  <a:cubicBezTo>
                    <a:pt x="98" y="129"/>
                    <a:pt x="97" y="128"/>
                    <a:pt x="98" y="129"/>
                  </a:cubicBezTo>
                  <a:cubicBezTo>
                    <a:pt x="98" y="130"/>
                    <a:pt x="96" y="131"/>
                    <a:pt x="96" y="133"/>
                  </a:cubicBezTo>
                  <a:cubicBezTo>
                    <a:pt x="94" y="136"/>
                    <a:pt x="94" y="138"/>
                    <a:pt x="92" y="141"/>
                  </a:cubicBezTo>
                  <a:cubicBezTo>
                    <a:pt x="91" y="142"/>
                    <a:pt x="90" y="142"/>
                    <a:pt x="90" y="143"/>
                  </a:cubicBezTo>
                  <a:cubicBezTo>
                    <a:pt x="90" y="144"/>
                    <a:pt x="90" y="145"/>
                    <a:pt x="90" y="145"/>
                  </a:cubicBezTo>
                  <a:cubicBezTo>
                    <a:pt x="89" y="146"/>
                    <a:pt x="88" y="148"/>
                    <a:pt x="87" y="149"/>
                  </a:cubicBezTo>
                  <a:cubicBezTo>
                    <a:pt x="87" y="151"/>
                    <a:pt x="87" y="155"/>
                    <a:pt x="86" y="156"/>
                  </a:cubicBezTo>
                  <a:cubicBezTo>
                    <a:pt x="87" y="158"/>
                    <a:pt x="87" y="159"/>
                    <a:pt x="88" y="160"/>
                  </a:cubicBezTo>
                  <a:cubicBezTo>
                    <a:pt x="90" y="161"/>
                    <a:pt x="92" y="163"/>
                    <a:pt x="94" y="163"/>
                  </a:cubicBezTo>
                  <a:cubicBezTo>
                    <a:pt x="95" y="160"/>
                    <a:pt x="97" y="157"/>
                    <a:pt x="98" y="155"/>
                  </a:cubicBezTo>
                  <a:cubicBezTo>
                    <a:pt x="99" y="154"/>
                    <a:pt x="100" y="153"/>
                    <a:pt x="100" y="153"/>
                  </a:cubicBezTo>
                  <a:cubicBezTo>
                    <a:pt x="100" y="153"/>
                    <a:pt x="100" y="152"/>
                    <a:pt x="100" y="151"/>
                  </a:cubicBezTo>
                  <a:cubicBezTo>
                    <a:pt x="102" y="149"/>
                    <a:pt x="107" y="146"/>
                    <a:pt x="108" y="144"/>
                  </a:cubicBezTo>
                  <a:cubicBezTo>
                    <a:pt x="111" y="141"/>
                    <a:pt x="110" y="137"/>
                    <a:pt x="112" y="134"/>
                  </a:cubicBezTo>
                  <a:cubicBezTo>
                    <a:pt x="114" y="131"/>
                    <a:pt x="118" y="129"/>
                    <a:pt x="119" y="126"/>
                  </a:cubicBezTo>
                  <a:cubicBezTo>
                    <a:pt x="120" y="126"/>
                    <a:pt x="121" y="126"/>
                    <a:pt x="122" y="126"/>
                  </a:cubicBezTo>
                  <a:cubicBezTo>
                    <a:pt x="122" y="126"/>
                    <a:pt x="130" y="125"/>
                    <a:pt x="131" y="125"/>
                  </a:cubicBezTo>
                  <a:cubicBezTo>
                    <a:pt x="133" y="126"/>
                    <a:pt x="135" y="127"/>
                    <a:pt x="136" y="127"/>
                  </a:cubicBezTo>
                  <a:cubicBezTo>
                    <a:pt x="137" y="127"/>
                    <a:pt x="138" y="130"/>
                    <a:pt x="138" y="130"/>
                  </a:cubicBezTo>
                  <a:cubicBezTo>
                    <a:pt x="140" y="132"/>
                    <a:pt x="141" y="131"/>
                    <a:pt x="142" y="133"/>
                  </a:cubicBezTo>
                  <a:cubicBezTo>
                    <a:pt x="144" y="133"/>
                    <a:pt x="145" y="139"/>
                    <a:pt x="146" y="141"/>
                  </a:cubicBezTo>
                  <a:cubicBezTo>
                    <a:pt x="147" y="143"/>
                    <a:pt x="149" y="145"/>
                    <a:pt x="150" y="147"/>
                  </a:cubicBezTo>
                  <a:cubicBezTo>
                    <a:pt x="150" y="148"/>
                    <a:pt x="150" y="149"/>
                    <a:pt x="150" y="150"/>
                  </a:cubicBezTo>
                  <a:cubicBezTo>
                    <a:pt x="152" y="154"/>
                    <a:pt x="155" y="159"/>
                    <a:pt x="158" y="162"/>
                  </a:cubicBezTo>
                  <a:cubicBezTo>
                    <a:pt x="161" y="165"/>
                    <a:pt x="159" y="169"/>
                    <a:pt x="166" y="172"/>
                  </a:cubicBezTo>
                  <a:cubicBezTo>
                    <a:pt x="167" y="170"/>
                    <a:pt x="169" y="169"/>
                    <a:pt x="170" y="167"/>
                  </a:cubicBezTo>
                  <a:cubicBezTo>
                    <a:pt x="172" y="165"/>
                    <a:pt x="170" y="161"/>
                    <a:pt x="170" y="159"/>
                  </a:cubicBezTo>
                  <a:cubicBezTo>
                    <a:pt x="171" y="153"/>
                    <a:pt x="167" y="148"/>
                    <a:pt x="165" y="142"/>
                  </a:cubicBezTo>
                  <a:cubicBezTo>
                    <a:pt x="165" y="141"/>
                    <a:pt x="165" y="139"/>
                    <a:pt x="164" y="137"/>
                  </a:cubicBezTo>
                  <a:cubicBezTo>
                    <a:pt x="161" y="133"/>
                    <a:pt x="161" y="133"/>
                    <a:pt x="163" y="127"/>
                  </a:cubicBezTo>
                  <a:cubicBezTo>
                    <a:pt x="167" y="127"/>
                    <a:pt x="170" y="127"/>
                    <a:pt x="172" y="128"/>
                  </a:cubicBezTo>
                  <a:cubicBezTo>
                    <a:pt x="173" y="127"/>
                    <a:pt x="182" y="129"/>
                    <a:pt x="183" y="129"/>
                  </a:cubicBezTo>
                  <a:cubicBezTo>
                    <a:pt x="185" y="128"/>
                    <a:pt x="198" y="130"/>
                    <a:pt x="200" y="131"/>
                  </a:cubicBezTo>
                  <a:cubicBezTo>
                    <a:pt x="201" y="131"/>
                    <a:pt x="202" y="132"/>
                    <a:pt x="203" y="133"/>
                  </a:cubicBezTo>
                  <a:cubicBezTo>
                    <a:pt x="205" y="133"/>
                    <a:pt x="207" y="133"/>
                    <a:pt x="209" y="134"/>
                  </a:cubicBezTo>
                  <a:cubicBezTo>
                    <a:pt x="209" y="134"/>
                    <a:pt x="209" y="135"/>
                    <a:pt x="210" y="136"/>
                  </a:cubicBezTo>
                  <a:cubicBezTo>
                    <a:pt x="211" y="136"/>
                    <a:pt x="212" y="137"/>
                    <a:pt x="213" y="137"/>
                  </a:cubicBezTo>
                  <a:cubicBezTo>
                    <a:pt x="214" y="137"/>
                    <a:pt x="215" y="137"/>
                    <a:pt x="216" y="137"/>
                  </a:cubicBezTo>
                  <a:cubicBezTo>
                    <a:pt x="220" y="139"/>
                    <a:pt x="225" y="141"/>
                    <a:pt x="229" y="144"/>
                  </a:cubicBezTo>
                  <a:cubicBezTo>
                    <a:pt x="229" y="144"/>
                    <a:pt x="229" y="144"/>
                    <a:pt x="229" y="143"/>
                  </a:cubicBezTo>
                  <a:cubicBezTo>
                    <a:pt x="230" y="144"/>
                    <a:pt x="232" y="144"/>
                    <a:pt x="233" y="144"/>
                  </a:cubicBezTo>
                  <a:cubicBezTo>
                    <a:pt x="233" y="144"/>
                    <a:pt x="234" y="143"/>
                    <a:pt x="235" y="143"/>
                  </a:cubicBezTo>
                  <a:cubicBezTo>
                    <a:pt x="236" y="144"/>
                    <a:pt x="237" y="145"/>
                    <a:pt x="238" y="146"/>
                  </a:cubicBezTo>
                  <a:cubicBezTo>
                    <a:pt x="239" y="144"/>
                    <a:pt x="244" y="147"/>
                    <a:pt x="245" y="147"/>
                  </a:cubicBezTo>
                  <a:cubicBezTo>
                    <a:pt x="247" y="148"/>
                    <a:pt x="249" y="146"/>
                    <a:pt x="250" y="146"/>
                  </a:cubicBezTo>
                  <a:cubicBezTo>
                    <a:pt x="251" y="146"/>
                    <a:pt x="251" y="147"/>
                    <a:pt x="253" y="147"/>
                  </a:cubicBezTo>
                  <a:cubicBezTo>
                    <a:pt x="259" y="145"/>
                    <a:pt x="262" y="142"/>
                    <a:pt x="266" y="140"/>
                  </a:cubicBezTo>
                  <a:cubicBezTo>
                    <a:pt x="267" y="136"/>
                    <a:pt x="271" y="133"/>
                    <a:pt x="271" y="131"/>
                  </a:cubicBezTo>
                  <a:cubicBezTo>
                    <a:pt x="271" y="131"/>
                    <a:pt x="271" y="130"/>
                    <a:pt x="271" y="130"/>
                  </a:cubicBezTo>
                  <a:cubicBezTo>
                    <a:pt x="271" y="130"/>
                    <a:pt x="271" y="130"/>
                    <a:pt x="270" y="130"/>
                  </a:cubicBezTo>
                  <a:close/>
                  <a:moveTo>
                    <a:pt x="170" y="55"/>
                  </a:moveTo>
                  <a:cubicBezTo>
                    <a:pt x="168" y="56"/>
                    <a:pt x="168" y="55"/>
                    <a:pt x="166" y="55"/>
                  </a:cubicBezTo>
                  <a:cubicBezTo>
                    <a:pt x="164" y="55"/>
                    <a:pt x="159" y="55"/>
                    <a:pt x="156" y="55"/>
                  </a:cubicBezTo>
                  <a:cubicBezTo>
                    <a:pt x="154" y="55"/>
                    <a:pt x="151" y="55"/>
                    <a:pt x="149" y="54"/>
                  </a:cubicBezTo>
                  <a:cubicBezTo>
                    <a:pt x="146" y="57"/>
                    <a:pt x="143" y="54"/>
                    <a:pt x="139" y="55"/>
                  </a:cubicBezTo>
                  <a:cubicBezTo>
                    <a:pt x="136" y="56"/>
                    <a:pt x="133" y="57"/>
                    <a:pt x="130" y="57"/>
                  </a:cubicBezTo>
                  <a:cubicBezTo>
                    <a:pt x="130" y="57"/>
                    <a:pt x="129" y="56"/>
                    <a:pt x="129" y="56"/>
                  </a:cubicBezTo>
                  <a:cubicBezTo>
                    <a:pt x="125" y="59"/>
                    <a:pt x="115" y="57"/>
                    <a:pt x="110" y="56"/>
                  </a:cubicBezTo>
                  <a:cubicBezTo>
                    <a:pt x="108" y="56"/>
                    <a:pt x="108" y="57"/>
                    <a:pt x="107" y="58"/>
                  </a:cubicBezTo>
                  <a:cubicBezTo>
                    <a:pt x="106" y="58"/>
                    <a:pt x="104" y="57"/>
                    <a:pt x="103" y="58"/>
                  </a:cubicBezTo>
                  <a:cubicBezTo>
                    <a:pt x="100" y="60"/>
                    <a:pt x="95" y="61"/>
                    <a:pt x="92" y="62"/>
                  </a:cubicBezTo>
                  <a:cubicBezTo>
                    <a:pt x="91" y="62"/>
                    <a:pt x="89" y="61"/>
                    <a:pt x="88" y="61"/>
                  </a:cubicBezTo>
                  <a:cubicBezTo>
                    <a:pt x="88" y="61"/>
                    <a:pt x="87" y="60"/>
                    <a:pt x="87" y="60"/>
                  </a:cubicBezTo>
                  <a:cubicBezTo>
                    <a:pt x="87" y="58"/>
                    <a:pt x="90" y="55"/>
                    <a:pt x="92" y="54"/>
                  </a:cubicBezTo>
                  <a:cubicBezTo>
                    <a:pt x="92" y="54"/>
                    <a:pt x="93" y="53"/>
                    <a:pt x="94" y="53"/>
                  </a:cubicBezTo>
                  <a:cubicBezTo>
                    <a:pt x="95" y="52"/>
                    <a:pt x="96" y="52"/>
                    <a:pt x="96" y="51"/>
                  </a:cubicBezTo>
                  <a:cubicBezTo>
                    <a:pt x="99" y="49"/>
                    <a:pt x="102" y="49"/>
                    <a:pt x="104" y="48"/>
                  </a:cubicBezTo>
                  <a:cubicBezTo>
                    <a:pt x="106" y="48"/>
                    <a:pt x="108" y="47"/>
                    <a:pt x="110" y="47"/>
                  </a:cubicBezTo>
                  <a:cubicBezTo>
                    <a:pt x="111" y="46"/>
                    <a:pt x="117" y="47"/>
                    <a:pt x="117" y="47"/>
                  </a:cubicBezTo>
                  <a:cubicBezTo>
                    <a:pt x="120" y="46"/>
                    <a:pt x="125" y="47"/>
                    <a:pt x="126" y="46"/>
                  </a:cubicBezTo>
                  <a:cubicBezTo>
                    <a:pt x="129" y="45"/>
                    <a:pt x="132" y="44"/>
                    <a:pt x="135" y="45"/>
                  </a:cubicBezTo>
                  <a:cubicBezTo>
                    <a:pt x="139" y="46"/>
                    <a:pt x="142" y="45"/>
                    <a:pt x="148" y="45"/>
                  </a:cubicBezTo>
                  <a:cubicBezTo>
                    <a:pt x="151" y="45"/>
                    <a:pt x="154" y="45"/>
                    <a:pt x="156" y="45"/>
                  </a:cubicBezTo>
                  <a:cubicBezTo>
                    <a:pt x="157" y="45"/>
                    <a:pt x="158" y="44"/>
                    <a:pt x="160" y="44"/>
                  </a:cubicBezTo>
                  <a:cubicBezTo>
                    <a:pt x="162" y="44"/>
                    <a:pt x="163" y="46"/>
                    <a:pt x="166" y="44"/>
                  </a:cubicBezTo>
                  <a:cubicBezTo>
                    <a:pt x="167" y="45"/>
                    <a:pt x="169" y="45"/>
                    <a:pt x="170" y="46"/>
                  </a:cubicBezTo>
                  <a:cubicBezTo>
                    <a:pt x="172" y="47"/>
                    <a:pt x="172" y="51"/>
                    <a:pt x="172" y="53"/>
                  </a:cubicBezTo>
                  <a:cubicBezTo>
                    <a:pt x="172" y="54"/>
                    <a:pt x="171" y="54"/>
                    <a:pt x="170" y="55"/>
                  </a:cubicBezTo>
                  <a:close/>
                  <a:moveTo>
                    <a:pt x="94" y="23"/>
                  </a:moveTo>
                  <a:cubicBezTo>
                    <a:pt x="95" y="22"/>
                    <a:pt x="96" y="21"/>
                    <a:pt x="96" y="21"/>
                  </a:cubicBezTo>
                  <a:cubicBezTo>
                    <a:pt x="97" y="20"/>
                    <a:pt x="99" y="21"/>
                    <a:pt x="100" y="21"/>
                  </a:cubicBezTo>
                  <a:cubicBezTo>
                    <a:pt x="104" y="19"/>
                    <a:pt x="109" y="19"/>
                    <a:pt x="113" y="19"/>
                  </a:cubicBezTo>
                  <a:cubicBezTo>
                    <a:pt x="122" y="18"/>
                    <a:pt x="130" y="21"/>
                    <a:pt x="135" y="20"/>
                  </a:cubicBezTo>
                  <a:cubicBezTo>
                    <a:pt x="140" y="19"/>
                    <a:pt x="156" y="16"/>
                    <a:pt x="159" y="17"/>
                  </a:cubicBezTo>
                  <a:cubicBezTo>
                    <a:pt x="159" y="16"/>
                    <a:pt x="159" y="16"/>
                    <a:pt x="159" y="16"/>
                  </a:cubicBezTo>
                  <a:cubicBezTo>
                    <a:pt x="161" y="17"/>
                    <a:pt x="164" y="17"/>
                    <a:pt x="166" y="18"/>
                  </a:cubicBezTo>
                  <a:cubicBezTo>
                    <a:pt x="168" y="17"/>
                    <a:pt x="173" y="19"/>
                    <a:pt x="174" y="19"/>
                  </a:cubicBezTo>
                  <a:cubicBezTo>
                    <a:pt x="175" y="20"/>
                    <a:pt x="175" y="21"/>
                    <a:pt x="176" y="21"/>
                  </a:cubicBezTo>
                  <a:cubicBezTo>
                    <a:pt x="176" y="22"/>
                    <a:pt x="175" y="27"/>
                    <a:pt x="174" y="28"/>
                  </a:cubicBezTo>
                  <a:cubicBezTo>
                    <a:pt x="174" y="29"/>
                    <a:pt x="174" y="29"/>
                    <a:pt x="174" y="29"/>
                  </a:cubicBezTo>
                  <a:cubicBezTo>
                    <a:pt x="148" y="29"/>
                    <a:pt x="120" y="27"/>
                    <a:pt x="102" y="32"/>
                  </a:cubicBezTo>
                  <a:cubicBezTo>
                    <a:pt x="102" y="32"/>
                    <a:pt x="97" y="32"/>
                    <a:pt x="96" y="32"/>
                  </a:cubicBezTo>
                  <a:cubicBezTo>
                    <a:pt x="96" y="32"/>
                    <a:pt x="88" y="33"/>
                    <a:pt x="87" y="33"/>
                  </a:cubicBezTo>
                  <a:cubicBezTo>
                    <a:pt x="86" y="32"/>
                    <a:pt x="85" y="31"/>
                    <a:pt x="84" y="30"/>
                  </a:cubicBezTo>
                  <a:cubicBezTo>
                    <a:pt x="85" y="27"/>
                    <a:pt x="91" y="24"/>
                    <a:pt x="94" y="23"/>
                  </a:cubicBezTo>
                  <a:close/>
                  <a:moveTo>
                    <a:pt x="121" y="83"/>
                  </a:moveTo>
                  <a:cubicBezTo>
                    <a:pt x="119" y="84"/>
                    <a:pt x="113" y="84"/>
                    <a:pt x="111" y="84"/>
                  </a:cubicBezTo>
                  <a:cubicBezTo>
                    <a:pt x="107" y="84"/>
                    <a:pt x="103" y="85"/>
                    <a:pt x="100" y="85"/>
                  </a:cubicBezTo>
                  <a:cubicBezTo>
                    <a:pt x="98" y="85"/>
                    <a:pt x="96" y="85"/>
                    <a:pt x="95" y="85"/>
                  </a:cubicBezTo>
                  <a:cubicBezTo>
                    <a:pt x="94" y="86"/>
                    <a:pt x="94" y="86"/>
                    <a:pt x="94" y="86"/>
                  </a:cubicBezTo>
                  <a:cubicBezTo>
                    <a:pt x="93" y="86"/>
                    <a:pt x="92" y="86"/>
                    <a:pt x="90" y="86"/>
                  </a:cubicBezTo>
                  <a:cubicBezTo>
                    <a:pt x="86" y="88"/>
                    <a:pt x="85" y="89"/>
                    <a:pt x="80" y="88"/>
                  </a:cubicBezTo>
                  <a:cubicBezTo>
                    <a:pt x="80" y="86"/>
                    <a:pt x="82" y="83"/>
                    <a:pt x="82" y="82"/>
                  </a:cubicBezTo>
                  <a:cubicBezTo>
                    <a:pt x="83" y="78"/>
                    <a:pt x="90" y="77"/>
                    <a:pt x="94" y="75"/>
                  </a:cubicBezTo>
                  <a:cubicBezTo>
                    <a:pt x="95" y="75"/>
                    <a:pt x="96" y="75"/>
                    <a:pt x="98" y="75"/>
                  </a:cubicBezTo>
                  <a:cubicBezTo>
                    <a:pt x="98" y="75"/>
                    <a:pt x="103" y="74"/>
                    <a:pt x="103" y="74"/>
                  </a:cubicBezTo>
                  <a:cubicBezTo>
                    <a:pt x="103" y="74"/>
                    <a:pt x="105" y="75"/>
                    <a:pt x="106" y="75"/>
                  </a:cubicBezTo>
                  <a:cubicBezTo>
                    <a:pt x="110" y="74"/>
                    <a:pt x="118" y="74"/>
                    <a:pt x="122" y="72"/>
                  </a:cubicBezTo>
                  <a:cubicBezTo>
                    <a:pt x="123" y="72"/>
                    <a:pt x="131" y="73"/>
                    <a:pt x="132" y="73"/>
                  </a:cubicBezTo>
                  <a:cubicBezTo>
                    <a:pt x="133" y="74"/>
                    <a:pt x="148" y="72"/>
                    <a:pt x="148" y="72"/>
                  </a:cubicBezTo>
                  <a:cubicBezTo>
                    <a:pt x="149" y="72"/>
                    <a:pt x="149" y="72"/>
                    <a:pt x="149" y="71"/>
                  </a:cubicBezTo>
                  <a:cubicBezTo>
                    <a:pt x="149" y="71"/>
                    <a:pt x="149" y="71"/>
                    <a:pt x="149" y="71"/>
                  </a:cubicBezTo>
                  <a:cubicBezTo>
                    <a:pt x="149" y="71"/>
                    <a:pt x="153" y="73"/>
                    <a:pt x="153" y="73"/>
                  </a:cubicBezTo>
                  <a:cubicBezTo>
                    <a:pt x="159" y="70"/>
                    <a:pt x="164" y="72"/>
                    <a:pt x="169" y="73"/>
                  </a:cubicBezTo>
                  <a:cubicBezTo>
                    <a:pt x="171" y="75"/>
                    <a:pt x="170" y="79"/>
                    <a:pt x="170" y="81"/>
                  </a:cubicBezTo>
                  <a:cubicBezTo>
                    <a:pt x="169" y="82"/>
                    <a:pt x="168" y="82"/>
                    <a:pt x="168" y="83"/>
                  </a:cubicBezTo>
                  <a:cubicBezTo>
                    <a:pt x="162" y="83"/>
                    <a:pt x="154" y="82"/>
                    <a:pt x="148" y="83"/>
                  </a:cubicBezTo>
                  <a:cubicBezTo>
                    <a:pt x="147" y="83"/>
                    <a:pt x="142" y="82"/>
                    <a:pt x="142" y="82"/>
                  </a:cubicBezTo>
                  <a:cubicBezTo>
                    <a:pt x="140" y="83"/>
                    <a:pt x="135" y="83"/>
                    <a:pt x="133" y="82"/>
                  </a:cubicBezTo>
                  <a:cubicBezTo>
                    <a:pt x="130" y="84"/>
                    <a:pt x="122" y="83"/>
                    <a:pt x="121" y="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5" name="Freeform 56">
              <a:extLst>
                <a:ext uri="{FF2B5EF4-FFF2-40B4-BE49-F238E27FC236}">
                  <a16:creationId xmlns="" xmlns:a16="http://schemas.microsoft.com/office/drawing/2014/main" id="{45890708-72B4-E349-81A3-44CBFC2E7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7276" y="3024188"/>
              <a:ext cx="220663" cy="657225"/>
            </a:xfrm>
            <a:custGeom>
              <a:avLst/>
              <a:gdLst>
                <a:gd name="T0" fmla="*/ 67 w 73"/>
                <a:gd name="T1" fmla="*/ 1 h 215"/>
                <a:gd name="T2" fmla="*/ 69 w 73"/>
                <a:gd name="T3" fmla="*/ 18 h 215"/>
                <a:gd name="T4" fmla="*/ 65 w 73"/>
                <a:gd name="T5" fmla="*/ 37 h 215"/>
                <a:gd name="T6" fmla="*/ 67 w 73"/>
                <a:gd name="T7" fmla="*/ 53 h 215"/>
                <a:gd name="T8" fmla="*/ 68 w 73"/>
                <a:gd name="T9" fmla="*/ 65 h 215"/>
                <a:gd name="T10" fmla="*/ 68 w 73"/>
                <a:gd name="T11" fmla="*/ 74 h 215"/>
                <a:gd name="T12" fmla="*/ 67 w 73"/>
                <a:gd name="T13" fmla="*/ 91 h 215"/>
                <a:gd name="T14" fmla="*/ 69 w 73"/>
                <a:gd name="T15" fmla="*/ 99 h 215"/>
                <a:gd name="T16" fmla="*/ 71 w 73"/>
                <a:gd name="T17" fmla="*/ 107 h 215"/>
                <a:gd name="T18" fmla="*/ 73 w 73"/>
                <a:gd name="T19" fmla="*/ 114 h 215"/>
                <a:gd name="T20" fmla="*/ 69 w 73"/>
                <a:gd name="T21" fmla="*/ 118 h 215"/>
                <a:gd name="T22" fmla="*/ 68 w 73"/>
                <a:gd name="T23" fmla="*/ 130 h 215"/>
                <a:gd name="T24" fmla="*/ 67 w 73"/>
                <a:gd name="T25" fmla="*/ 137 h 215"/>
                <a:gd name="T26" fmla="*/ 67 w 73"/>
                <a:gd name="T27" fmla="*/ 148 h 215"/>
                <a:gd name="T28" fmla="*/ 65 w 73"/>
                <a:gd name="T29" fmla="*/ 157 h 215"/>
                <a:gd name="T30" fmla="*/ 64 w 73"/>
                <a:gd name="T31" fmla="*/ 159 h 215"/>
                <a:gd name="T32" fmla="*/ 63 w 73"/>
                <a:gd name="T33" fmla="*/ 160 h 215"/>
                <a:gd name="T34" fmla="*/ 63 w 73"/>
                <a:gd name="T35" fmla="*/ 168 h 215"/>
                <a:gd name="T36" fmla="*/ 64 w 73"/>
                <a:gd name="T37" fmla="*/ 186 h 215"/>
                <a:gd name="T38" fmla="*/ 65 w 73"/>
                <a:gd name="T39" fmla="*/ 197 h 215"/>
                <a:gd name="T40" fmla="*/ 65 w 73"/>
                <a:gd name="T41" fmla="*/ 208 h 215"/>
                <a:gd name="T42" fmla="*/ 61 w 73"/>
                <a:gd name="T43" fmla="*/ 215 h 215"/>
                <a:gd name="T44" fmla="*/ 55 w 73"/>
                <a:gd name="T45" fmla="*/ 208 h 215"/>
                <a:gd name="T46" fmla="*/ 53 w 73"/>
                <a:gd name="T47" fmla="*/ 204 h 215"/>
                <a:gd name="T48" fmla="*/ 48 w 73"/>
                <a:gd name="T49" fmla="*/ 186 h 215"/>
                <a:gd name="T50" fmla="*/ 48 w 73"/>
                <a:gd name="T51" fmla="*/ 178 h 215"/>
                <a:gd name="T52" fmla="*/ 45 w 73"/>
                <a:gd name="T53" fmla="*/ 147 h 215"/>
                <a:gd name="T54" fmla="*/ 33 w 73"/>
                <a:gd name="T55" fmla="*/ 153 h 215"/>
                <a:gd name="T56" fmla="*/ 18 w 73"/>
                <a:gd name="T57" fmla="*/ 161 h 215"/>
                <a:gd name="T58" fmla="*/ 11 w 73"/>
                <a:gd name="T59" fmla="*/ 163 h 215"/>
                <a:gd name="T60" fmla="*/ 4 w 73"/>
                <a:gd name="T61" fmla="*/ 155 h 215"/>
                <a:gd name="T62" fmla="*/ 0 w 73"/>
                <a:gd name="T63" fmla="*/ 147 h 215"/>
                <a:gd name="T64" fmla="*/ 0 w 73"/>
                <a:gd name="T65" fmla="*/ 138 h 215"/>
                <a:gd name="T66" fmla="*/ 0 w 73"/>
                <a:gd name="T67" fmla="*/ 127 h 215"/>
                <a:gd name="T68" fmla="*/ 8 w 73"/>
                <a:gd name="T69" fmla="*/ 112 h 215"/>
                <a:gd name="T70" fmla="*/ 12 w 73"/>
                <a:gd name="T71" fmla="*/ 90 h 215"/>
                <a:gd name="T72" fmla="*/ 12 w 73"/>
                <a:gd name="T73" fmla="*/ 73 h 215"/>
                <a:gd name="T74" fmla="*/ 13 w 73"/>
                <a:gd name="T75" fmla="*/ 64 h 215"/>
                <a:gd name="T76" fmla="*/ 18 w 73"/>
                <a:gd name="T77" fmla="*/ 47 h 215"/>
                <a:gd name="T78" fmla="*/ 24 w 73"/>
                <a:gd name="T79" fmla="*/ 41 h 215"/>
                <a:gd name="T80" fmla="*/ 32 w 73"/>
                <a:gd name="T81" fmla="*/ 39 h 215"/>
                <a:gd name="T82" fmla="*/ 38 w 73"/>
                <a:gd name="T83" fmla="*/ 47 h 215"/>
                <a:gd name="T84" fmla="*/ 28 w 73"/>
                <a:gd name="T85" fmla="*/ 62 h 215"/>
                <a:gd name="T86" fmla="*/ 31 w 73"/>
                <a:gd name="T87" fmla="*/ 81 h 215"/>
                <a:gd name="T88" fmla="*/ 31 w 73"/>
                <a:gd name="T89" fmla="*/ 89 h 215"/>
                <a:gd name="T90" fmla="*/ 30 w 73"/>
                <a:gd name="T91" fmla="*/ 99 h 215"/>
                <a:gd name="T92" fmla="*/ 48 w 73"/>
                <a:gd name="T93" fmla="*/ 115 h 215"/>
                <a:gd name="T94" fmla="*/ 50 w 73"/>
                <a:gd name="T95" fmla="*/ 115 h 215"/>
                <a:gd name="T96" fmla="*/ 51 w 73"/>
                <a:gd name="T97" fmla="*/ 109 h 215"/>
                <a:gd name="T98" fmla="*/ 55 w 73"/>
                <a:gd name="T99" fmla="*/ 79 h 215"/>
                <a:gd name="T100" fmla="*/ 53 w 73"/>
                <a:gd name="T101" fmla="*/ 35 h 215"/>
                <a:gd name="T102" fmla="*/ 60 w 73"/>
                <a:gd name="T103" fmla="*/ 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3" h="215">
                  <a:moveTo>
                    <a:pt x="65" y="0"/>
                  </a:moveTo>
                  <a:cubicBezTo>
                    <a:pt x="66" y="0"/>
                    <a:pt x="67" y="0"/>
                    <a:pt x="67" y="1"/>
                  </a:cubicBezTo>
                  <a:cubicBezTo>
                    <a:pt x="70" y="3"/>
                    <a:pt x="68" y="10"/>
                    <a:pt x="69" y="15"/>
                  </a:cubicBezTo>
                  <a:cubicBezTo>
                    <a:pt x="69" y="16"/>
                    <a:pt x="69" y="17"/>
                    <a:pt x="69" y="18"/>
                  </a:cubicBezTo>
                  <a:cubicBezTo>
                    <a:pt x="71" y="22"/>
                    <a:pt x="69" y="30"/>
                    <a:pt x="67" y="34"/>
                  </a:cubicBezTo>
                  <a:cubicBezTo>
                    <a:pt x="66" y="35"/>
                    <a:pt x="66" y="37"/>
                    <a:pt x="65" y="37"/>
                  </a:cubicBezTo>
                  <a:cubicBezTo>
                    <a:pt x="64" y="39"/>
                    <a:pt x="65" y="45"/>
                    <a:pt x="66" y="46"/>
                  </a:cubicBezTo>
                  <a:cubicBezTo>
                    <a:pt x="66" y="47"/>
                    <a:pt x="66" y="51"/>
                    <a:pt x="67" y="53"/>
                  </a:cubicBezTo>
                  <a:cubicBezTo>
                    <a:pt x="67" y="55"/>
                    <a:pt x="67" y="57"/>
                    <a:pt x="67" y="59"/>
                  </a:cubicBezTo>
                  <a:cubicBezTo>
                    <a:pt x="67" y="61"/>
                    <a:pt x="67" y="63"/>
                    <a:pt x="68" y="65"/>
                  </a:cubicBezTo>
                  <a:cubicBezTo>
                    <a:pt x="68" y="67"/>
                    <a:pt x="67" y="70"/>
                    <a:pt x="67" y="71"/>
                  </a:cubicBezTo>
                  <a:cubicBezTo>
                    <a:pt x="67" y="71"/>
                    <a:pt x="68" y="73"/>
                    <a:pt x="68" y="74"/>
                  </a:cubicBezTo>
                  <a:cubicBezTo>
                    <a:pt x="69" y="76"/>
                    <a:pt x="67" y="82"/>
                    <a:pt x="68" y="85"/>
                  </a:cubicBezTo>
                  <a:cubicBezTo>
                    <a:pt x="68" y="86"/>
                    <a:pt x="65" y="89"/>
                    <a:pt x="67" y="91"/>
                  </a:cubicBezTo>
                  <a:cubicBezTo>
                    <a:pt x="67" y="92"/>
                    <a:pt x="66" y="94"/>
                    <a:pt x="67" y="95"/>
                  </a:cubicBezTo>
                  <a:cubicBezTo>
                    <a:pt x="68" y="97"/>
                    <a:pt x="68" y="98"/>
                    <a:pt x="69" y="99"/>
                  </a:cubicBezTo>
                  <a:cubicBezTo>
                    <a:pt x="69" y="101"/>
                    <a:pt x="69" y="104"/>
                    <a:pt x="69" y="106"/>
                  </a:cubicBezTo>
                  <a:cubicBezTo>
                    <a:pt x="70" y="106"/>
                    <a:pt x="71" y="107"/>
                    <a:pt x="71" y="107"/>
                  </a:cubicBezTo>
                  <a:cubicBezTo>
                    <a:pt x="72" y="109"/>
                    <a:pt x="71" y="110"/>
                    <a:pt x="72" y="112"/>
                  </a:cubicBezTo>
                  <a:cubicBezTo>
                    <a:pt x="72" y="113"/>
                    <a:pt x="73" y="112"/>
                    <a:pt x="73" y="114"/>
                  </a:cubicBezTo>
                  <a:cubicBezTo>
                    <a:pt x="72" y="114"/>
                    <a:pt x="71" y="116"/>
                    <a:pt x="72" y="117"/>
                  </a:cubicBezTo>
                  <a:cubicBezTo>
                    <a:pt x="71" y="117"/>
                    <a:pt x="70" y="118"/>
                    <a:pt x="69" y="118"/>
                  </a:cubicBezTo>
                  <a:cubicBezTo>
                    <a:pt x="69" y="119"/>
                    <a:pt x="67" y="127"/>
                    <a:pt x="67" y="127"/>
                  </a:cubicBezTo>
                  <a:cubicBezTo>
                    <a:pt x="67" y="128"/>
                    <a:pt x="68" y="129"/>
                    <a:pt x="68" y="130"/>
                  </a:cubicBezTo>
                  <a:cubicBezTo>
                    <a:pt x="68" y="132"/>
                    <a:pt x="68" y="133"/>
                    <a:pt x="68" y="134"/>
                  </a:cubicBezTo>
                  <a:cubicBezTo>
                    <a:pt x="68" y="135"/>
                    <a:pt x="67" y="138"/>
                    <a:pt x="67" y="137"/>
                  </a:cubicBezTo>
                  <a:cubicBezTo>
                    <a:pt x="67" y="138"/>
                    <a:pt x="67" y="138"/>
                    <a:pt x="67" y="139"/>
                  </a:cubicBezTo>
                  <a:cubicBezTo>
                    <a:pt x="67" y="139"/>
                    <a:pt x="66" y="148"/>
                    <a:pt x="67" y="148"/>
                  </a:cubicBezTo>
                  <a:cubicBezTo>
                    <a:pt x="67" y="148"/>
                    <a:pt x="67" y="149"/>
                    <a:pt x="67" y="149"/>
                  </a:cubicBezTo>
                  <a:cubicBezTo>
                    <a:pt x="66" y="152"/>
                    <a:pt x="64" y="155"/>
                    <a:pt x="65" y="157"/>
                  </a:cubicBezTo>
                  <a:cubicBezTo>
                    <a:pt x="65" y="157"/>
                    <a:pt x="65" y="158"/>
                    <a:pt x="65" y="158"/>
                  </a:cubicBezTo>
                  <a:cubicBezTo>
                    <a:pt x="65" y="158"/>
                    <a:pt x="65" y="158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4" y="160"/>
                    <a:pt x="64" y="160"/>
                    <a:pt x="63" y="160"/>
                  </a:cubicBezTo>
                  <a:cubicBezTo>
                    <a:pt x="63" y="162"/>
                    <a:pt x="63" y="164"/>
                    <a:pt x="63" y="166"/>
                  </a:cubicBezTo>
                  <a:cubicBezTo>
                    <a:pt x="63" y="167"/>
                    <a:pt x="63" y="167"/>
                    <a:pt x="63" y="168"/>
                  </a:cubicBezTo>
                  <a:cubicBezTo>
                    <a:pt x="61" y="173"/>
                    <a:pt x="64" y="179"/>
                    <a:pt x="65" y="181"/>
                  </a:cubicBezTo>
                  <a:cubicBezTo>
                    <a:pt x="65" y="183"/>
                    <a:pt x="65" y="184"/>
                    <a:pt x="64" y="186"/>
                  </a:cubicBezTo>
                  <a:cubicBezTo>
                    <a:pt x="64" y="186"/>
                    <a:pt x="64" y="186"/>
                    <a:pt x="64" y="186"/>
                  </a:cubicBezTo>
                  <a:cubicBezTo>
                    <a:pt x="64" y="186"/>
                    <a:pt x="65" y="197"/>
                    <a:pt x="65" y="197"/>
                  </a:cubicBezTo>
                  <a:cubicBezTo>
                    <a:pt x="65" y="197"/>
                    <a:pt x="64" y="201"/>
                    <a:pt x="64" y="201"/>
                  </a:cubicBezTo>
                  <a:cubicBezTo>
                    <a:pt x="65" y="202"/>
                    <a:pt x="65" y="207"/>
                    <a:pt x="65" y="208"/>
                  </a:cubicBezTo>
                  <a:cubicBezTo>
                    <a:pt x="65" y="209"/>
                    <a:pt x="64" y="209"/>
                    <a:pt x="63" y="209"/>
                  </a:cubicBezTo>
                  <a:cubicBezTo>
                    <a:pt x="63" y="211"/>
                    <a:pt x="63" y="214"/>
                    <a:pt x="61" y="215"/>
                  </a:cubicBezTo>
                  <a:cubicBezTo>
                    <a:pt x="60" y="215"/>
                    <a:pt x="61" y="215"/>
                    <a:pt x="60" y="215"/>
                  </a:cubicBezTo>
                  <a:cubicBezTo>
                    <a:pt x="57" y="213"/>
                    <a:pt x="58" y="210"/>
                    <a:pt x="55" y="208"/>
                  </a:cubicBezTo>
                  <a:cubicBezTo>
                    <a:pt x="55" y="208"/>
                    <a:pt x="56" y="208"/>
                    <a:pt x="56" y="207"/>
                  </a:cubicBezTo>
                  <a:cubicBezTo>
                    <a:pt x="56" y="206"/>
                    <a:pt x="54" y="205"/>
                    <a:pt x="53" y="204"/>
                  </a:cubicBezTo>
                  <a:cubicBezTo>
                    <a:pt x="52" y="202"/>
                    <a:pt x="53" y="199"/>
                    <a:pt x="52" y="197"/>
                  </a:cubicBezTo>
                  <a:cubicBezTo>
                    <a:pt x="51" y="194"/>
                    <a:pt x="50" y="188"/>
                    <a:pt x="48" y="186"/>
                  </a:cubicBezTo>
                  <a:cubicBezTo>
                    <a:pt x="48" y="185"/>
                    <a:pt x="49" y="183"/>
                    <a:pt x="49" y="182"/>
                  </a:cubicBezTo>
                  <a:cubicBezTo>
                    <a:pt x="48" y="181"/>
                    <a:pt x="48" y="179"/>
                    <a:pt x="48" y="178"/>
                  </a:cubicBezTo>
                  <a:cubicBezTo>
                    <a:pt x="48" y="174"/>
                    <a:pt x="49" y="168"/>
                    <a:pt x="48" y="166"/>
                  </a:cubicBezTo>
                  <a:cubicBezTo>
                    <a:pt x="46" y="163"/>
                    <a:pt x="51" y="148"/>
                    <a:pt x="45" y="147"/>
                  </a:cubicBezTo>
                  <a:cubicBezTo>
                    <a:pt x="43" y="148"/>
                    <a:pt x="40" y="148"/>
                    <a:pt x="38" y="149"/>
                  </a:cubicBezTo>
                  <a:cubicBezTo>
                    <a:pt x="37" y="150"/>
                    <a:pt x="35" y="152"/>
                    <a:pt x="33" y="153"/>
                  </a:cubicBezTo>
                  <a:cubicBezTo>
                    <a:pt x="33" y="153"/>
                    <a:pt x="23" y="157"/>
                    <a:pt x="23" y="157"/>
                  </a:cubicBezTo>
                  <a:cubicBezTo>
                    <a:pt x="21" y="158"/>
                    <a:pt x="20" y="160"/>
                    <a:pt x="18" y="161"/>
                  </a:cubicBezTo>
                  <a:cubicBezTo>
                    <a:pt x="16" y="161"/>
                    <a:pt x="15" y="161"/>
                    <a:pt x="13" y="161"/>
                  </a:cubicBezTo>
                  <a:cubicBezTo>
                    <a:pt x="13" y="162"/>
                    <a:pt x="12" y="162"/>
                    <a:pt x="11" y="163"/>
                  </a:cubicBezTo>
                  <a:cubicBezTo>
                    <a:pt x="8" y="164"/>
                    <a:pt x="5" y="159"/>
                    <a:pt x="4" y="157"/>
                  </a:cubicBezTo>
                  <a:cubicBezTo>
                    <a:pt x="4" y="156"/>
                    <a:pt x="4" y="156"/>
                    <a:pt x="4" y="155"/>
                  </a:cubicBezTo>
                  <a:cubicBezTo>
                    <a:pt x="2" y="152"/>
                    <a:pt x="2" y="150"/>
                    <a:pt x="0" y="148"/>
                  </a:cubicBezTo>
                  <a:cubicBezTo>
                    <a:pt x="1" y="147"/>
                    <a:pt x="0" y="146"/>
                    <a:pt x="0" y="147"/>
                  </a:cubicBezTo>
                  <a:cubicBezTo>
                    <a:pt x="0" y="147"/>
                    <a:pt x="0" y="144"/>
                    <a:pt x="0" y="144"/>
                  </a:cubicBezTo>
                  <a:cubicBezTo>
                    <a:pt x="0" y="142"/>
                    <a:pt x="0" y="138"/>
                    <a:pt x="0" y="138"/>
                  </a:cubicBezTo>
                  <a:cubicBezTo>
                    <a:pt x="2" y="137"/>
                    <a:pt x="1" y="129"/>
                    <a:pt x="0" y="127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26"/>
                    <a:pt x="1" y="124"/>
                    <a:pt x="0" y="123"/>
                  </a:cubicBezTo>
                  <a:cubicBezTo>
                    <a:pt x="2" y="119"/>
                    <a:pt x="7" y="115"/>
                    <a:pt x="8" y="112"/>
                  </a:cubicBezTo>
                  <a:cubicBezTo>
                    <a:pt x="8" y="111"/>
                    <a:pt x="8" y="110"/>
                    <a:pt x="8" y="109"/>
                  </a:cubicBezTo>
                  <a:cubicBezTo>
                    <a:pt x="10" y="104"/>
                    <a:pt x="10" y="93"/>
                    <a:pt x="12" y="90"/>
                  </a:cubicBezTo>
                  <a:cubicBezTo>
                    <a:pt x="12" y="87"/>
                    <a:pt x="12" y="85"/>
                    <a:pt x="12" y="83"/>
                  </a:cubicBezTo>
                  <a:cubicBezTo>
                    <a:pt x="12" y="79"/>
                    <a:pt x="11" y="76"/>
                    <a:pt x="12" y="73"/>
                  </a:cubicBezTo>
                  <a:cubicBezTo>
                    <a:pt x="13" y="70"/>
                    <a:pt x="13" y="66"/>
                    <a:pt x="14" y="65"/>
                  </a:cubicBezTo>
                  <a:cubicBezTo>
                    <a:pt x="14" y="64"/>
                    <a:pt x="14" y="64"/>
                    <a:pt x="13" y="64"/>
                  </a:cubicBezTo>
                  <a:cubicBezTo>
                    <a:pt x="13" y="63"/>
                    <a:pt x="15" y="60"/>
                    <a:pt x="14" y="58"/>
                  </a:cubicBezTo>
                  <a:cubicBezTo>
                    <a:pt x="16" y="55"/>
                    <a:pt x="17" y="50"/>
                    <a:pt x="18" y="47"/>
                  </a:cubicBezTo>
                  <a:cubicBezTo>
                    <a:pt x="19" y="47"/>
                    <a:pt x="20" y="46"/>
                    <a:pt x="21" y="45"/>
                  </a:cubicBezTo>
                  <a:cubicBezTo>
                    <a:pt x="23" y="44"/>
                    <a:pt x="21" y="42"/>
                    <a:pt x="24" y="41"/>
                  </a:cubicBezTo>
                  <a:cubicBezTo>
                    <a:pt x="24" y="41"/>
                    <a:pt x="24" y="40"/>
                    <a:pt x="24" y="40"/>
                  </a:cubicBezTo>
                  <a:cubicBezTo>
                    <a:pt x="26" y="40"/>
                    <a:pt x="31" y="38"/>
                    <a:pt x="32" y="39"/>
                  </a:cubicBezTo>
                  <a:cubicBezTo>
                    <a:pt x="33" y="40"/>
                    <a:pt x="33" y="41"/>
                    <a:pt x="34" y="43"/>
                  </a:cubicBezTo>
                  <a:cubicBezTo>
                    <a:pt x="35" y="44"/>
                    <a:pt x="37" y="45"/>
                    <a:pt x="38" y="47"/>
                  </a:cubicBezTo>
                  <a:cubicBezTo>
                    <a:pt x="39" y="48"/>
                    <a:pt x="39" y="49"/>
                    <a:pt x="38" y="50"/>
                  </a:cubicBezTo>
                  <a:cubicBezTo>
                    <a:pt x="37" y="59"/>
                    <a:pt x="31" y="56"/>
                    <a:pt x="28" y="62"/>
                  </a:cubicBezTo>
                  <a:cubicBezTo>
                    <a:pt x="27" y="65"/>
                    <a:pt x="30" y="74"/>
                    <a:pt x="31" y="76"/>
                  </a:cubicBezTo>
                  <a:cubicBezTo>
                    <a:pt x="32" y="78"/>
                    <a:pt x="31" y="80"/>
                    <a:pt x="31" y="81"/>
                  </a:cubicBezTo>
                  <a:cubicBezTo>
                    <a:pt x="31" y="82"/>
                    <a:pt x="31" y="84"/>
                    <a:pt x="30" y="85"/>
                  </a:cubicBezTo>
                  <a:cubicBezTo>
                    <a:pt x="30" y="86"/>
                    <a:pt x="31" y="88"/>
                    <a:pt x="31" y="89"/>
                  </a:cubicBezTo>
                  <a:cubicBezTo>
                    <a:pt x="31" y="92"/>
                    <a:pt x="30" y="93"/>
                    <a:pt x="30" y="94"/>
                  </a:cubicBezTo>
                  <a:cubicBezTo>
                    <a:pt x="29" y="95"/>
                    <a:pt x="30" y="99"/>
                    <a:pt x="30" y="99"/>
                  </a:cubicBezTo>
                  <a:cubicBezTo>
                    <a:pt x="28" y="100"/>
                    <a:pt x="27" y="110"/>
                    <a:pt x="28" y="111"/>
                  </a:cubicBezTo>
                  <a:cubicBezTo>
                    <a:pt x="30" y="115"/>
                    <a:pt x="41" y="114"/>
                    <a:pt x="48" y="115"/>
                  </a:cubicBezTo>
                  <a:cubicBezTo>
                    <a:pt x="48" y="114"/>
                    <a:pt x="48" y="115"/>
                    <a:pt x="49" y="114"/>
                  </a:cubicBezTo>
                  <a:cubicBezTo>
                    <a:pt x="49" y="115"/>
                    <a:pt x="49" y="115"/>
                    <a:pt x="50" y="115"/>
                  </a:cubicBezTo>
                  <a:cubicBezTo>
                    <a:pt x="51" y="113"/>
                    <a:pt x="51" y="113"/>
                    <a:pt x="52" y="111"/>
                  </a:cubicBezTo>
                  <a:cubicBezTo>
                    <a:pt x="51" y="111"/>
                    <a:pt x="51" y="111"/>
                    <a:pt x="51" y="109"/>
                  </a:cubicBezTo>
                  <a:cubicBezTo>
                    <a:pt x="56" y="105"/>
                    <a:pt x="55" y="98"/>
                    <a:pt x="56" y="90"/>
                  </a:cubicBezTo>
                  <a:cubicBezTo>
                    <a:pt x="56" y="87"/>
                    <a:pt x="55" y="83"/>
                    <a:pt x="55" y="79"/>
                  </a:cubicBezTo>
                  <a:cubicBezTo>
                    <a:pt x="57" y="77"/>
                    <a:pt x="56" y="67"/>
                    <a:pt x="56" y="63"/>
                  </a:cubicBezTo>
                  <a:cubicBezTo>
                    <a:pt x="56" y="50"/>
                    <a:pt x="57" y="44"/>
                    <a:pt x="53" y="35"/>
                  </a:cubicBezTo>
                  <a:cubicBezTo>
                    <a:pt x="53" y="30"/>
                    <a:pt x="53" y="25"/>
                    <a:pt x="53" y="19"/>
                  </a:cubicBezTo>
                  <a:cubicBezTo>
                    <a:pt x="57" y="17"/>
                    <a:pt x="58" y="5"/>
                    <a:pt x="60" y="4"/>
                  </a:cubicBezTo>
                  <a:cubicBezTo>
                    <a:pt x="61" y="2"/>
                    <a:pt x="64" y="2"/>
                    <a:pt x="6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6" name="Freeform 57">
              <a:extLst>
                <a:ext uri="{FF2B5EF4-FFF2-40B4-BE49-F238E27FC236}">
                  <a16:creationId xmlns="" xmlns:a16="http://schemas.microsoft.com/office/drawing/2014/main" id="{D1D1CD1A-0358-FC4A-904E-C9F31E4C1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8101" y="3040063"/>
              <a:ext cx="76200" cy="436563"/>
            </a:xfrm>
            <a:custGeom>
              <a:avLst/>
              <a:gdLst>
                <a:gd name="T0" fmla="*/ 10 w 25"/>
                <a:gd name="T1" fmla="*/ 0 h 143"/>
                <a:gd name="T2" fmla="*/ 16 w 25"/>
                <a:gd name="T3" fmla="*/ 0 h 143"/>
                <a:gd name="T4" fmla="*/ 24 w 25"/>
                <a:gd name="T5" fmla="*/ 12 h 143"/>
                <a:gd name="T6" fmla="*/ 25 w 25"/>
                <a:gd name="T7" fmla="*/ 18 h 143"/>
                <a:gd name="T8" fmla="*/ 23 w 25"/>
                <a:gd name="T9" fmla="*/ 24 h 143"/>
                <a:gd name="T10" fmla="*/ 22 w 25"/>
                <a:gd name="T11" fmla="*/ 26 h 143"/>
                <a:gd name="T12" fmla="*/ 22 w 25"/>
                <a:gd name="T13" fmla="*/ 26 h 143"/>
                <a:gd name="T14" fmla="*/ 21 w 25"/>
                <a:gd name="T15" fmla="*/ 29 h 143"/>
                <a:gd name="T16" fmla="*/ 19 w 25"/>
                <a:gd name="T17" fmla="*/ 32 h 143"/>
                <a:gd name="T18" fmla="*/ 21 w 25"/>
                <a:gd name="T19" fmla="*/ 48 h 143"/>
                <a:gd name="T20" fmla="*/ 21 w 25"/>
                <a:gd name="T21" fmla="*/ 64 h 143"/>
                <a:gd name="T22" fmla="*/ 21 w 25"/>
                <a:gd name="T23" fmla="*/ 64 h 143"/>
                <a:gd name="T24" fmla="*/ 17 w 25"/>
                <a:gd name="T25" fmla="*/ 69 h 143"/>
                <a:gd name="T26" fmla="*/ 17 w 25"/>
                <a:gd name="T27" fmla="*/ 76 h 143"/>
                <a:gd name="T28" fmla="*/ 17 w 25"/>
                <a:gd name="T29" fmla="*/ 76 h 143"/>
                <a:gd name="T30" fmla="*/ 17 w 25"/>
                <a:gd name="T31" fmla="*/ 81 h 143"/>
                <a:gd name="T32" fmla="*/ 17 w 25"/>
                <a:gd name="T33" fmla="*/ 90 h 143"/>
                <a:gd name="T34" fmla="*/ 17 w 25"/>
                <a:gd name="T35" fmla="*/ 91 h 143"/>
                <a:gd name="T36" fmla="*/ 18 w 25"/>
                <a:gd name="T37" fmla="*/ 97 h 143"/>
                <a:gd name="T38" fmla="*/ 17 w 25"/>
                <a:gd name="T39" fmla="*/ 100 h 143"/>
                <a:gd name="T40" fmla="*/ 17 w 25"/>
                <a:gd name="T41" fmla="*/ 100 h 143"/>
                <a:gd name="T42" fmla="*/ 18 w 25"/>
                <a:gd name="T43" fmla="*/ 100 h 143"/>
                <a:gd name="T44" fmla="*/ 18 w 25"/>
                <a:gd name="T45" fmla="*/ 102 h 143"/>
                <a:gd name="T46" fmla="*/ 18 w 25"/>
                <a:gd name="T47" fmla="*/ 108 h 143"/>
                <a:gd name="T48" fmla="*/ 17 w 25"/>
                <a:gd name="T49" fmla="*/ 108 h 143"/>
                <a:gd name="T50" fmla="*/ 17 w 25"/>
                <a:gd name="T51" fmla="*/ 113 h 143"/>
                <a:gd name="T52" fmla="*/ 16 w 25"/>
                <a:gd name="T53" fmla="*/ 117 h 143"/>
                <a:gd name="T54" fmla="*/ 16 w 25"/>
                <a:gd name="T55" fmla="*/ 118 h 143"/>
                <a:gd name="T56" fmla="*/ 15 w 25"/>
                <a:gd name="T57" fmla="*/ 119 h 143"/>
                <a:gd name="T58" fmla="*/ 15 w 25"/>
                <a:gd name="T59" fmla="*/ 121 h 143"/>
                <a:gd name="T60" fmla="*/ 12 w 25"/>
                <a:gd name="T61" fmla="*/ 130 h 143"/>
                <a:gd name="T62" fmla="*/ 5 w 25"/>
                <a:gd name="T63" fmla="*/ 142 h 143"/>
                <a:gd name="T64" fmla="*/ 3 w 25"/>
                <a:gd name="T65" fmla="*/ 141 h 143"/>
                <a:gd name="T66" fmla="*/ 0 w 25"/>
                <a:gd name="T67" fmla="*/ 129 h 143"/>
                <a:gd name="T68" fmla="*/ 1 w 25"/>
                <a:gd name="T69" fmla="*/ 127 h 143"/>
                <a:gd name="T70" fmla="*/ 4 w 25"/>
                <a:gd name="T71" fmla="*/ 126 h 143"/>
                <a:gd name="T72" fmla="*/ 5 w 25"/>
                <a:gd name="T73" fmla="*/ 126 h 143"/>
                <a:gd name="T74" fmla="*/ 8 w 25"/>
                <a:gd name="T75" fmla="*/ 123 h 143"/>
                <a:gd name="T76" fmla="*/ 9 w 25"/>
                <a:gd name="T77" fmla="*/ 114 h 143"/>
                <a:gd name="T78" fmla="*/ 9 w 25"/>
                <a:gd name="T79" fmla="*/ 104 h 143"/>
                <a:gd name="T80" fmla="*/ 9 w 25"/>
                <a:gd name="T81" fmla="*/ 92 h 143"/>
                <a:gd name="T82" fmla="*/ 8 w 25"/>
                <a:gd name="T83" fmla="*/ 83 h 143"/>
                <a:gd name="T84" fmla="*/ 9 w 25"/>
                <a:gd name="T85" fmla="*/ 62 h 143"/>
                <a:gd name="T86" fmla="*/ 8 w 25"/>
                <a:gd name="T87" fmla="*/ 58 h 143"/>
                <a:gd name="T88" fmla="*/ 8 w 25"/>
                <a:gd name="T89" fmla="*/ 57 h 143"/>
                <a:gd name="T90" fmla="*/ 9 w 25"/>
                <a:gd name="T91" fmla="*/ 52 h 143"/>
                <a:gd name="T92" fmla="*/ 10 w 25"/>
                <a:gd name="T93" fmla="*/ 52 h 143"/>
                <a:gd name="T94" fmla="*/ 9 w 25"/>
                <a:gd name="T95" fmla="*/ 48 h 143"/>
                <a:gd name="T96" fmla="*/ 9 w 25"/>
                <a:gd name="T97" fmla="*/ 34 h 143"/>
                <a:gd name="T98" fmla="*/ 9 w 25"/>
                <a:gd name="T99" fmla="*/ 25 h 143"/>
                <a:gd name="T100" fmla="*/ 8 w 25"/>
                <a:gd name="T101" fmla="*/ 20 h 143"/>
                <a:gd name="T102" fmla="*/ 9 w 25"/>
                <a:gd name="T103" fmla="*/ 11 h 143"/>
                <a:gd name="T104" fmla="*/ 10 w 25"/>
                <a:gd name="T10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" h="143">
                  <a:moveTo>
                    <a:pt x="10" y="0"/>
                  </a:moveTo>
                  <a:cubicBezTo>
                    <a:pt x="11" y="0"/>
                    <a:pt x="16" y="0"/>
                    <a:pt x="16" y="0"/>
                  </a:cubicBezTo>
                  <a:cubicBezTo>
                    <a:pt x="20" y="0"/>
                    <a:pt x="23" y="10"/>
                    <a:pt x="24" y="12"/>
                  </a:cubicBezTo>
                  <a:cubicBezTo>
                    <a:pt x="24" y="12"/>
                    <a:pt x="24" y="17"/>
                    <a:pt x="25" y="18"/>
                  </a:cubicBezTo>
                  <a:cubicBezTo>
                    <a:pt x="23" y="19"/>
                    <a:pt x="24" y="22"/>
                    <a:pt x="23" y="24"/>
                  </a:cubicBezTo>
                  <a:cubicBezTo>
                    <a:pt x="23" y="25"/>
                    <a:pt x="22" y="25"/>
                    <a:pt x="22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1" y="27"/>
                    <a:pt x="21" y="28"/>
                    <a:pt x="21" y="29"/>
                  </a:cubicBezTo>
                  <a:cubicBezTo>
                    <a:pt x="20" y="30"/>
                    <a:pt x="19" y="31"/>
                    <a:pt x="19" y="32"/>
                  </a:cubicBezTo>
                  <a:cubicBezTo>
                    <a:pt x="17" y="37"/>
                    <a:pt x="20" y="46"/>
                    <a:pt x="21" y="48"/>
                  </a:cubicBezTo>
                  <a:cubicBezTo>
                    <a:pt x="22" y="49"/>
                    <a:pt x="21" y="62"/>
                    <a:pt x="21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0" y="66"/>
                    <a:pt x="19" y="67"/>
                    <a:pt x="17" y="69"/>
                  </a:cubicBezTo>
                  <a:cubicBezTo>
                    <a:pt x="17" y="69"/>
                    <a:pt x="17" y="76"/>
                    <a:pt x="17" y="76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6" y="77"/>
                    <a:pt x="17" y="81"/>
                    <a:pt x="17" y="81"/>
                  </a:cubicBezTo>
                  <a:cubicBezTo>
                    <a:pt x="17" y="82"/>
                    <a:pt x="17" y="88"/>
                    <a:pt x="17" y="90"/>
                  </a:cubicBezTo>
                  <a:cubicBezTo>
                    <a:pt x="17" y="91"/>
                    <a:pt x="18" y="91"/>
                    <a:pt x="17" y="91"/>
                  </a:cubicBezTo>
                  <a:cubicBezTo>
                    <a:pt x="16" y="93"/>
                    <a:pt x="18" y="97"/>
                    <a:pt x="18" y="97"/>
                  </a:cubicBezTo>
                  <a:cubicBezTo>
                    <a:pt x="18" y="98"/>
                    <a:pt x="18" y="99"/>
                    <a:pt x="17" y="100"/>
                  </a:cubicBezTo>
                  <a:cubicBezTo>
                    <a:pt x="17" y="100"/>
                    <a:pt x="17" y="100"/>
                    <a:pt x="17" y="100"/>
                  </a:cubicBezTo>
                  <a:cubicBezTo>
                    <a:pt x="18" y="100"/>
                    <a:pt x="18" y="100"/>
                    <a:pt x="18" y="100"/>
                  </a:cubicBezTo>
                  <a:cubicBezTo>
                    <a:pt x="18" y="101"/>
                    <a:pt x="18" y="102"/>
                    <a:pt x="18" y="102"/>
                  </a:cubicBezTo>
                  <a:cubicBezTo>
                    <a:pt x="17" y="104"/>
                    <a:pt x="18" y="106"/>
                    <a:pt x="18" y="108"/>
                  </a:cubicBezTo>
                  <a:cubicBezTo>
                    <a:pt x="18" y="108"/>
                    <a:pt x="18" y="108"/>
                    <a:pt x="17" y="108"/>
                  </a:cubicBezTo>
                  <a:cubicBezTo>
                    <a:pt x="17" y="110"/>
                    <a:pt x="17" y="112"/>
                    <a:pt x="17" y="113"/>
                  </a:cubicBezTo>
                  <a:cubicBezTo>
                    <a:pt x="17" y="115"/>
                    <a:pt x="16" y="116"/>
                    <a:pt x="16" y="117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5" y="118"/>
                    <a:pt x="15" y="119"/>
                    <a:pt x="15" y="119"/>
                  </a:cubicBezTo>
                  <a:cubicBezTo>
                    <a:pt x="15" y="119"/>
                    <a:pt x="15" y="120"/>
                    <a:pt x="15" y="121"/>
                  </a:cubicBezTo>
                  <a:cubicBezTo>
                    <a:pt x="16" y="126"/>
                    <a:pt x="15" y="128"/>
                    <a:pt x="12" y="130"/>
                  </a:cubicBezTo>
                  <a:cubicBezTo>
                    <a:pt x="13" y="136"/>
                    <a:pt x="10" y="143"/>
                    <a:pt x="5" y="142"/>
                  </a:cubicBezTo>
                  <a:cubicBezTo>
                    <a:pt x="4" y="142"/>
                    <a:pt x="4" y="141"/>
                    <a:pt x="3" y="141"/>
                  </a:cubicBezTo>
                  <a:cubicBezTo>
                    <a:pt x="5" y="136"/>
                    <a:pt x="3" y="132"/>
                    <a:pt x="0" y="129"/>
                  </a:cubicBezTo>
                  <a:cubicBezTo>
                    <a:pt x="1" y="128"/>
                    <a:pt x="1" y="128"/>
                    <a:pt x="1" y="127"/>
                  </a:cubicBezTo>
                  <a:cubicBezTo>
                    <a:pt x="3" y="126"/>
                    <a:pt x="3" y="127"/>
                    <a:pt x="4" y="126"/>
                  </a:cubicBezTo>
                  <a:cubicBezTo>
                    <a:pt x="4" y="126"/>
                    <a:pt x="4" y="126"/>
                    <a:pt x="5" y="126"/>
                  </a:cubicBezTo>
                  <a:cubicBezTo>
                    <a:pt x="5" y="125"/>
                    <a:pt x="7" y="125"/>
                    <a:pt x="8" y="123"/>
                  </a:cubicBezTo>
                  <a:cubicBezTo>
                    <a:pt x="9" y="120"/>
                    <a:pt x="8" y="116"/>
                    <a:pt x="9" y="114"/>
                  </a:cubicBezTo>
                  <a:cubicBezTo>
                    <a:pt x="10" y="113"/>
                    <a:pt x="9" y="105"/>
                    <a:pt x="9" y="104"/>
                  </a:cubicBezTo>
                  <a:cubicBezTo>
                    <a:pt x="9" y="104"/>
                    <a:pt x="9" y="92"/>
                    <a:pt x="9" y="92"/>
                  </a:cubicBezTo>
                  <a:cubicBezTo>
                    <a:pt x="9" y="91"/>
                    <a:pt x="8" y="86"/>
                    <a:pt x="8" y="83"/>
                  </a:cubicBezTo>
                  <a:cubicBezTo>
                    <a:pt x="10" y="76"/>
                    <a:pt x="7" y="65"/>
                    <a:pt x="9" y="62"/>
                  </a:cubicBezTo>
                  <a:cubicBezTo>
                    <a:pt x="9" y="61"/>
                    <a:pt x="9" y="58"/>
                    <a:pt x="8" y="58"/>
                  </a:cubicBezTo>
                  <a:cubicBezTo>
                    <a:pt x="8" y="58"/>
                    <a:pt x="8" y="58"/>
                    <a:pt x="8" y="57"/>
                  </a:cubicBezTo>
                  <a:cubicBezTo>
                    <a:pt x="8" y="57"/>
                    <a:pt x="9" y="52"/>
                    <a:pt x="9" y="52"/>
                  </a:cubicBezTo>
                  <a:cubicBezTo>
                    <a:pt x="9" y="52"/>
                    <a:pt x="9" y="52"/>
                    <a:pt x="10" y="52"/>
                  </a:cubicBezTo>
                  <a:cubicBezTo>
                    <a:pt x="10" y="51"/>
                    <a:pt x="9" y="49"/>
                    <a:pt x="9" y="48"/>
                  </a:cubicBezTo>
                  <a:cubicBezTo>
                    <a:pt x="12" y="44"/>
                    <a:pt x="9" y="37"/>
                    <a:pt x="9" y="34"/>
                  </a:cubicBezTo>
                  <a:cubicBezTo>
                    <a:pt x="10" y="32"/>
                    <a:pt x="9" y="27"/>
                    <a:pt x="9" y="25"/>
                  </a:cubicBezTo>
                  <a:cubicBezTo>
                    <a:pt x="9" y="24"/>
                    <a:pt x="9" y="21"/>
                    <a:pt x="8" y="20"/>
                  </a:cubicBezTo>
                  <a:cubicBezTo>
                    <a:pt x="7" y="19"/>
                    <a:pt x="9" y="14"/>
                    <a:pt x="9" y="11"/>
                  </a:cubicBezTo>
                  <a:cubicBezTo>
                    <a:pt x="8" y="5"/>
                    <a:pt x="5" y="6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7" name="Freeform 58">
              <a:extLst>
                <a:ext uri="{FF2B5EF4-FFF2-40B4-BE49-F238E27FC236}">
                  <a16:creationId xmlns="" xmlns:a16="http://schemas.microsoft.com/office/drawing/2014/main" id="{ACB393CB-A5E5-4C4E-BD54-FAF6B299BF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70651" y="3033713"/>
              <a:ext cx="517525" cy="644525"/>
            </a:xfrm>
            <a:custGeom>
              <a:avLst/>
              <a:gdLst>
                <a:gd name="T0" fmla="*/ 167 w 171"/>
                <a:gd name="T1" fmla="*/ 161 h 211"/>
                <a:gd name="T2" fmla="*/ 143 w 171"/>
                <a:gd name="T3" fmla="*/ 165 h 211"/>
                <a:gd name="T4" fmla="*/ 111 w 171"/>
                <a:gd name="T5" fmla="*/ 167 h 211"/>
                <a:gd name="T6" fmla="*/ 85 w 171"/>
                <a:gd name="T7" fmla="*/ 159 h 211"/>
                <a:gd name="T8" fmla="*/ 84 w 171"/>
                <a:gd name="T9" fmla="*/ 147 h 211"/>
                <a:gd name="T10" fmla="*/ 109 w 171"/>
                <a:gd name="T11" fmla="*/ 141 h 211"/>
                <a:gd name="T12" fmla="*/ 137 w 171"/>
                <a:gd name="T13" fmla="*/ 128 h 211"/>
                <a:gd name="T14" fmla="*/ 105 w 171"/>
                <a:gd name="T15" fmla="*/ 123 h 211"/>
                <a:gd name="T16" fmla="*/ 108 w 171"/>
                <a:gd name="T17" fmla="*/ 102 h 211"/>
                <a:gd name="T18" fmla="*/ 139 w 171"/>
                <a:gd name="T19" fmla="*/ 103 h 211"/>
                <a:gd name="T20" fmla="*/ 124 w 171"/>
                <a:gd name="T21" fmla="*/ 90 h 211"/>
                <a:gd name="T22" fmla="*/ 101 w 171"/>
                <a:gd name="T23" fmla="*/ 90 h 211"/>
                <a:gd name="T24" fmla="*/ 80 w 171"/>
                <a:gd name="T25" fmla="*/ 79 h 211"/>
                <a:gd name="T26" fmla="*/ 49 w 171"/>
                <a:gd name="T27" fmla="*/ 91 h 211"/>
                <a:gd name="T28" fmla="*/ 20 w 171"/>
                <a:gd name="T29" fmla="*/ 54 h 211"/>
                <a:gd name="T30" fmla="*/ 35 w 171"/>
                <a:gd name="T31" fmla="*/ 43 h 211"/>
                <a:gd name="T32" fmla="*/ 54 w 171"/>
                <a:gd name="T33" fmla="*/ 33 h 211"/>
                <a:gd name="T34" fmla="*/ 88 w 171"/>
                <a:gd name="T35" fmla="*/ 30 h 211"/>
                <a:gd name="T36" fmla="*/ 86 w 171"/>
                <a:gd name="T37" fmla="*/ 44 h 211"/>
                <a:gd name="T38" fmla="*/ 47 w 171"/>
                <a:gd name="T39" fmla="*/ 60 h 211"/>
                <a:gd name="T40" fmla="*/ 49 w 171"/>
                <a:gd name="T41" fmla="*/ 67 h 211"/>
                <a:gd name="T42" fmla="*/ 67 w 171"/>
                <a:gd name="T43" fmla="*/ 69 h 211"/>
                <a:gd name="T44" fmla="*/ 99 w 171"/>
                <a:gd name="T45" fmla="*/ 68 h 211"/>
                <a:gd name="T46" fmla="*/ 133 w 171"/>
                <a:gd name="T47" fmla="*/ 67 h 211"/>
                <a:gd name="T48" fmla="*/ 149 w 171"/>
                <a:gd name="T49" fmla="*/ 61 h 211"/>
                <a:gd name="T50" fmla="*/ 125 w 171"/>
                <a:gd name="T51" fmla="*/ 57 h 211"/>
                <a:gd name="T52" fmla="*/ 94 w 171"/>
                <a:gd name="T53" fmla="*/ 56 h 211"/>
                <a:gd name="T54" fmla="*/ 108 w 171"/>
                <a:gd name="T55" fmla="*/ 38 h 211"/>
                <a:gd name="T56" fmla="*/ 91 w 171"/>
                <a:gd name="T57" fmla="*/ 8 h 211"/>
                <a:gd name="T58" fmla="*/ 75 w 171"/>
                <a:gd name="T59" fmla="*/ 3 h 211"/>
                <a:gd name="T60" fmla="*/ 67 w 171"/>
                <a:gd name="T61" fmla="*/ 0 h 211"/>
                <a:gd name="T62" fmla="*/ 56 w 171"/>
                <a:gd name="T63" fmla="*/ 14 h 211"/>
                <a:gd name="T64" fmla="*/ 47 w 171"/>
                <a:gd name="T65" fmla="*/ 21 h 211"/>
                <a:gd name="T66" fmla="*/ 36 w 171"/>
                <a:gd name="T67" fmla="*/ 28 h 211"/>
                <a:gd name="T68" fmla="*/ 17 w 171"/>
                <a:gd name="T69" fmla="*/ 37 h 211"/>
                <a:gd name="T70" fmla="*/ 0 w 171"/>
                <a:gd name="T71" fmla="*/ 47 h 211"/>
                <a:gd name="T72" fmla="*/ 10 w 171"/>
                <a:gd name="T73" fmla="*/ 52 h 211"/>
                <a:gd name="T74" fmla="*/ 13 w 171"/>
                <a:gd name="T75" fmla="*/ 64 h 211"/>
                <a:gd name="T76" fmla="*/ 15 w 171"/>
                <a:gd name="T77" fmla="*/ 87 h 211"/>
                <a:gd name="T78" fmla="*/ 15 w 171"/>
                <a:gd name="T79" fmla="*/ 106 h 211"/>
                <a:gd name="T80" fmla="*/ 14 w 171"/>
                <a:gd name="T81" fmla="*/ 130 h 211"/>
                <a:gd name="T82" fmla="*/ 12 w 171"/>
                <a:gd name="T83" fmla="*/ 149 h 211"/>
                <a:gd name="T84" fmla="*/ 10 w 171"/>
                <a:gd name="T85" fmla="*/ 183 h 211"/>
                <a:gd name="T86" fmla="*/ 10 w 171"/>
                <a:gd name="T87" fmla="*/ 196 h 211"/>
                <a:gd name="T88" fmla="*/ 18 w 171"/>
                <a:gd name="T89" fmla="*/ 205 h 211"/>
                <a:gd name="T90" fmla="*/ 37 w 171"/>
                <a:gd name="T91" fmla="*/ 195 h 211"/>
                <a:gd name="T92" fmla="*/ 55 w 171"/>
                <a:gd name="T93" fmla="*/ 191 h 211"/>
                <a:gd name="T94" fmla="*/ 67 w 171"/>
                <a:gd name="T95" fmla="*/ 191 h 211"/>
                <a:gd name="T96" fmla="*/ 79 w 171"/>
                <a:gd name="T97" fmla="*/ 192 h 211"/>
                <a:gd name="T98" fmla="*/ 114 w 171"/>
                <a:gd name="T99" fmla="*/ 195 h 211"/>
                <a:gd name="T100" fmla="*/ 147 w 171"/>
                <a:gd name="T101" fmla="*/ 202 h 211"/>
                <a:gd name="T102" fmla="*/ 70 w 171"/>
                <a:gd name="T103" fmla="*/ 155 h 211"/>
                <a:gd name="T104" fmla="*/ 32 w 171"/>
                <a:gd name="T105" fmla="*/ 172 h 211"/>
                <a:gd name="T106" fmla="*/ 23 w 171"/>
                <a:gd name="T107" fmla="*/ 160 h 211"/>
                <a:gd name="T108" fmla="*/ 32 w 171"/>
                <a:gd name="T109" fmla="*/ 146 h 211"/>
                <a:gd name="T110" fmla="*/ 67 w 171"/>
                <a:gd name="T111" fmla="*/ 141 h 211"/>
                <a:gd name="T112" fmla="*/ 70 w 171"/>
                <a:gd name="T113" fmla="*/ 124 h 211"/>
                <a:gd name="T114" fmla="*/ 54 w 171"/>
                <a:gd name="T115" fmla="*/ 129 h 211"/>
                <a:gd name="T116" fmla="*/ 25 w 171"/>
                <a:gd name="T117" fmla="*/ 121 h 211"/>
                <a:gd name="T118" fmla="*/ 42 w 171"/>
                <a:gd name="T119" fmla="*/ 105 h 211"/>
                <a:gd name="T120" fmla="*/ 69 w 171"/>
                <a:gd name="T121" fmla="*/ 103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1" h="211">
                  <a:moveTo>
                    <a:pt x="167" y="171"/>
                  </a:moveTo>
                  <a:cubicBezTo>
                    <a:pt x="167" y="168"/>
                    <a:pt x="166" y="166"/>
                    <a:pt x="167" y="165"/>
                  </a:cubicBezTo>
                  <a:cubicBezTo>
                    <a:pt x="167" y="165"/>
                    <a:pt x="168" y="162"/>
                    <a:pt x="168" y="161"/>
                  </a:cubicBezTo>
                  <a:cubicBezTo>
                    <a:pt x="168" y="161"/>
                    <a:pt x="168" y="161"/>
                    <a:pt x="167" y="161"/>
                  </a:cubicBezTo>
                  <a:cubicBezTo>
                    <a:pt x="164" y="161"/>
                    <a:pt x="163" y="162"/>
                    <a:pt x="162" y="163"/>
                  </a:cubicBezTo>
                  <a:cubicBezTo>
                    <a:pt x="161" y="164"/>
                    <a:pt x="158" y="164"/>
                    <a:pt x="158" y="164"/>
                  </a:cubicBezTo>
                  <a:cubicBezTo>
                    <a:pt x="155" y="165"/>
                    <a:pt x="154" y="161"/>
                    <a:pt x="151" y="162"/>
                  </a:cubicBezTo>
                  <a:cubicBezTo>
                    <a:pt x="148" y="163"/>
                    <a:pt x="146" y="163"/>
                    <a:pt x="143" y="165"/>
                  </a:cubicBezTo>
                  <a:cubicBezTo>
                    <a:pt x="142" y="164"/>
                    <a:pt x="140" y="164"/>
                    <a:pt x="139" y="164"/>
                  </a:cubicBezTo>
                  <a:cubicBezTo>
                    <a:pt x="138" y="164"/>
                    <a:pt x="138" y="165"/>
                    <a:pt x="137" y="166"/>
                  </a:cubicBezTo>
                  <a:cubicBezTo>
                    <a:pt x="135" y="167"/>
                    <a:pt x="133" y="164"/>
                    <a:pt x="130" y="165"/>
                  </a:cubicBezTo>
                  <a:cubicBezTo>
                    <a:pt x="124" y="166"/>
                    <a:pt x="118" y="167"/>
                    <a:pt x="111" y="167"/>
                  </a:cubicBezTo>
                  <a:cubicBezTo>
                    <a:pt x="110" y="167"/>
                    <a:pt x="109" y="168"/>
                    <a:pt x="108" y="168"/>
                  </a:cubicBezTo>
                  <a:cubicBezTo>
                    <a:pt x="105" y="168"/>
                    <a:pt x="103" y="168"/>
                    <a:pt x="100" y="168"/>
                  </a:cubicBezTo>
                  <a:cubicBezTo>
                    <a:pt x="95" y="170"/>
                    <a:pt x="88" y="169"/>
                    <a:pt x="84" y="167"/>
                  </a:cubicBezTo>
                  <a:cubicBezTo>
                    <a:pt x="84" y="165"/>
                    <a:pt x="86" y="162"/>
                    <a:pt x="85" y="159"/>
                  </a:cubicBezTo>
                  <a:cubicBezTo>
                    <a:pt x="85" y="159"/>
                    <a:pt x="84" y="158"/>
                    <a:pt x="84" y="157"/>
                  </a:cubicBezTo>
                  <a:cubicBezTo>
                    <a:pt x="83" y="156"/>
                    <a:pt x="84" y="153"/>
                    <a:pt x="84" y="152"/>
                  </a:cubicBezTo>
                  <a:cubicBezTo>
                    <a:pt x="83" y="151"/>
                    <a:pt x="84" y="149"/>
                    <a:pt x="84" y="147"/>
                  </a:cubicBezTo>
                  <a:cubicBezTo>
                    <a:pt x="84" y="147"/>
                    <a:pt x="84" y="147"/>
                    <a:pt x="84" y="147"/>
                  </a:cubicBezTo>
                  <a:cubicBezTo>
                    <a:pt x="86" y="145"/>
                    <a:pt x="87" y="142"/>
                    <a:pt x="88" y="139"/>
                  </a:cubicBezTo>
                  <a:cubicBezTo>
                    <a:pt x="92" y="137"/>
                    <a:pt x="97" y="139"/>
                    <a:pt x="100" y="140"/>
                  </a:cubicBezTo>
                  <a:cubicBezTo>
                    <a:pt x="102" y="140"/>
                    <a:pt x="103" y="140"/>
                    <a:pt x="104" y="140"/>
                  </a:cubicBezTo>
                  <a:cubicBezTo>
                    <a:pt x="104" y="140"/>
                    <a:pt x="107" y="141"/>
                    <a:pt x="109" y="141"/>
                  </a:cubicBezTo>
                  <a:cubicBezTo>
                    <a:pt x="116" y="138"/>
                    <a:pt x="131" y="140"/>
                    <a:pt x="141" y="140"/>
                  </a:cubicBezTo>
                  <a:cubicBezTo>
                    <a:pt x="142" y="139"/>
                    <a:pt x="142" y="137"/>
                    <a:pt x="144" y="136"/>
                  </a:cubicBezTo>
                  <a:cubicBezTo>
                    <a:pt x="144" y="135"/>
                    <a:pt x="144" y="135"/>
                    <a:pt x="143" y="134"/>
                  </a:cubicBezTo>
                  <a:cubicBezTo>
                    <a:pt x="142" y="133"/>
                    <a:pt x="138" y="129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5" y="128"/>
                    <a:pt x="133" y="127"/>
                    <a:pt x="132" y="126"/>
                  </a:cubicBezTo>
                  <a:cubicBezTo>
                    <a:pt x="131" y="127"/>
                    <a:pt x="121" y="124"/>
                    <a:pt x="118" y="123"/>
                  </a:cubicBezTo>
                  <a:cubicBezTo>
                    <a:pt x="113" y="123"/>
                    <a:pt x="109" y="123"/>
                    <a:pt x="105" y="123"/>
                  </a:cubicBezTo>
                  <a:cubicBezTo>
                    <a:pt x="100" y="124"/>
                    <a:pt x="91" y="125"/>
                    <a:pt x="87" y="124"/>
                  </a:cubicBezTo>
                  <a:cubicBezTo>
                    <a:pt x="85" y="117"/>
                    <a:pt x="85" y="109"/>
                    <a:pt x="88" y="103"/>
                  </a:cubicBezTo>
                  <a:cubicBezTo>
                    <a:pt x="92" y="102"/>
                    <a:pt x="98" y="101"/>
                    <a:pt x="102" y="103"/>
                  </a:cubicBezTo>
                  <a:cubicBezTo>
                    <a:pt x="102" y="103"/>
                    <a:pt x="108" y="102"/>
                    <a:pt x="108" y="102"/>
                  </a:cubicBezTo>
                  <a:cubicBezTo>
                    <a:pt x="110" y="104"/>
                    <a:pt x="119" y="103"/>
                    <a:pt x="119" y="103"/>
                  </a:cubicBezTo>
                  <a:cubicBezTo>
                    <a:pt x="120" y="103"/>
                    <a:pt x="120" y="103"/>
                    <a:pt x="120" y="103"/>
                  </a:cubicBezTo>
                  <a:cubicBezTo>
                    <a:pt x="121" y="103"/>
                    <a:pt x="121" y="103"/>
                    <a:pt x="121" y="103"/>
                  </a:cubicBezTo>
                  <a:cubicBezTo>
                    <a:pt x="127" y="103"/>
                    <a:pt x="133" y="103"/>
                    <a:pt x="139" y="103"/>
                  </a:cubicBezTo>
                  <a:cubicBezTo>
                    <a:pt x="140" y="102"/>
                    <a:pt x="141" y="102"/>
                    <a:pt x="141" y="101"/>
                  </a:cubicBezTo>
                  <a:cubicBezTo>
                    <a:pt x="141" y="97"/>
                    <a:pt x="138" y="93"/>
                    <a:pt x="135" y="91"/>
                  </a:cubicBezTo>
                  <a:cubicBezTo>
                    <a:pt x="133" y="90"/>
                    <a:pt x="131" y="92"/>
                    <a:pt x="128" y="91"/>
                  </a:cubicBezTo>
                  <a:cubicBezTo>
                    <a:pt x="128" y="91"/>
                    <a:pt x="125" y="90"/>
                    <a:pt x="124" y="90"/>
                  </a:cubicBezTo>
                  <a:cubicBezTo>
                    <a:pt x="124" y="90"/>
                    <a:pt x="123" y="89"/>
                    <a:pt x="123" y="89"/>
                  </a:cubicBezTo>
                  <a:cubicBezTo>
                    <a:pt x="122" y="89"/>
                    <a:pt x="122" y="90"/>
                    <a:pt x="122" y="90"/>
                  </a:cubicBezTo>
                  <a:cubicBezTo>
                    <a:pt x="120" y="91"/>
                    <a:pt x="118" y="89"/>
                    <a:pt x="117" y="89"/>
                  </a:cubicBezTo>
                  <a:cubicBezTo>
                    <a:pt x="116" y="89"/>
                    <a:pt x="102" y="90"/>
                    <a:pt x="101" y="90"/>
                  </a:cubicBezTo>
                  <a:cubicBezTo>
                    <a:pt x="99" y="90"/>
                    <a:pt x="90" y="91"/>
                    <a:pt x="88" y="91"/>
                  </a:cubicBezTo>
                  <a:cubicBezTo>
                    <a:pt x="85" y="89"/>
                    <a:pt x="83" y="86"/>
                    <a:pt x="82" y="84"/>
                  </a:cubicBezTo>
                  <a:cubicBezTo>
                    <a:pt x="82" y="82"/>
                    <a:pt x="82" y="80"/>
                    <a:pt x="81" y="79"/>
                  </a:cubicBezTo>
                  <a:cubicBezTo>
                    <a:pt x="80" y="79"/>
                    <a:pt x="80" y="79"/>
                    <a:pt x="80" y="79"/>
                  </a:cubicBezTo>
                  <a:cubicBezTo>
                    <a:pt x="78" y="82"/>
                    <a:pt x="75" y="83"/>
                    <a:pt x="73" y="86"/>
                  </a:cubicBezTo>
                  <a:cubicBezTo>
                    <a:pt x="72" y="87"/>
                    <a:pt x="73" y="90"/>
                    <a:pt x="72" y="91"/>
                  </a:cubicBezTo>
                  <a:cubicBezTo>
                    <a:pt x="68" y="93"/>
                    <a:pt x="59" y="90"/>
                    <a:pt x="55" y="91"/>
                  </a:cubicBezTo>
                  <a:cubicBezTo>
                    <a:pt x="54" y="91"/>
                    <a:pt x="51" y="90"/>
                    <a:pt x="49" y="91"/>
                  </a:cubicBezTo>
                  <a:cubicBezTo>
                    <a:pt x="41" y="93"/>
                    <a:pt x="34" y="93"/>
                    <a:pt x="28" y="89"/>
                  </a:cubicBezTo>
                  <a:cubicBezTo>
                    <a:pt x="26" y="88"/>
                    <a:pt x="25" y="89"/>
                    <a:pt x="24" y="86"/>
                  </a:cubicBezTo>
                  <a:cubicBezTo>
                    <a:pt x="24" y="86"/>
                    <a:pt x="24" y="78"/>
                    <a:pt x="25" y="76"/>
                  </a:cubicBezTo>
                  <a:cubicBezTo>
                    <a:pt x="26" y="67"/>
                    <a:pt x="23" y="61"/>
                    <a:pt x="20" y="54"/>
                  </a:cubicBezTo>
                  <a:cubicBezTo>
                    <a:pt x="19" y="53"/>
                    <a:pt x="21" y="50"/>
                    <a:pt x="21" y="48"/>
                  </a:cubicBezTo>
                  <a:cubicBezTo>
                    <a:pt x="22" y="48"/>
                    <a:pt x="22" y="46"/>
                    <a:pt x="23" y="45"/>
                  </a:cubicBezTo>
                  <a:cubicBezTo>
                    <a:pt x="24" y="45"/>
                    <a:pt x="27" y="45"/>
                    <a:pt x="28" y="44"/>
                  </a:cubicBezTo>
                  <a:cubicBezTo>
                    <a:pt x="30" y="43"/>
                    <a:pt x="34" y="43"/>
                    <a:pt x="35" y="43"/>
                  </a:cubicBezTo>
                  <a:cubicBezTo>
                    <a:pt x="37" y="42"/>
                    <a:pt x="46" y="38"/>
                    <a:pt x="46" y="37"/>
                  </a:cubicBezTo>
                  <a:cubicBezTo>
                    <a:pt x="47" y="37"/>
                    <a:pt x="47" y="37"/>
                    <a:pt x="48" y="37"/>
                  </a:cubicBezTo>
                  <a:cubicBezTo>
                    <a:pt x="49" y="37"/>
                    <a:pt x="50" y="34"/>
                    <a:pt x="52" y="33"/>
                  </a:cubicBezTo>
                  <a:cubicBezTo>
                    <a:pt x="53" y="33"/>
                    <a:pt x="53" y="33"/>
                    <a:pt x="54" y="33"/>
                  </a:cubicBezTo>
                  <a:cubicBezTo>
                    <a:pt x="54" y="32"/>
                    <a:pt x="54" y="32"/>
                    <a:pt x="55" y="31"/>
                  </a:cubicBezTo>
                  <a:cubicBezTo>
                    <a:pt x="56" y="31"/>
                    <a:pt x="56" y="31"/>
                    <a:pt x="57" y="30"/>
                  </a:cubicBezTo>
                  <a:cubicBezTo>
                    <a:pt x="66" y="24"/>
                    <a:pt x="76" y="24"/>
                    <a:pt x="87" y="26"/>
                  </a:cubicBezTo>
                  <a:cubicBezTo>
                    <a:pt x="87" y="27"/>
                    <a:pt x="88" y="28"/>
                    <a:pt x="88" y="30"/>
                  </a:cubicBezTo>
                  <a:cubicBezTo>
                    <a:pt x="90" y="31"/>
                    <a:pt x="91" y="32"/>
                    <a:pt x="93" y="33"/>
                  </a:cubicBezTo>
                  <a:cubicBezTo>
                    <a:pt x="92" y="34"/>
                    <a:pt x="92" y="35"/>
                    <a:pt x="92" y="36"/>
                  </a:cubicBezTo>
                  <a:cubicBezTo>
                    <a:pt x="91" y="37"/>
                    <a:pt x="88" y="38"/>
                    <a:pt x="88" y="40"/>
                  </a:cubicBezTo>
                  <a:cubicBezTo>
                    <a:pt x="87" y="41"/>
                    <a:pt x="87" y="43"/>
                    <a:pt x="86" y="44"/>
                  </a:cubicBezTo>
                  <a:cubicBezTo>
                    <a:pt x="84" y="48"/>
                    <a:pt x="78" y="55"/>
                    <a:pt x="74" y="57"/>
                  </a:cubicBezTo>
                  <a:cubicBezTo>
                    <a:pt x="71" y="58"/>
                    <a:pt x="68" y="56"/>
                    <a:pt x="65" y="57"/>
                  </a:cubicBezTo>
                  <a:cubicBezTo>
                    <a:pt x="65" y="57"/>
                    <a:pt x="58" y="57"/>
                    <a:pt x="56" y="57"/>
                  </a:cubicBezTo>
                  <a:cubicBezTo>
                    <a:pt x="53" y="58"/>
                    <a:pt x="50" y="59"/>
                    <a:pt x="47" y="60"/>
                  </a:cubicBezTo>
                  <a:cubicBezTo>
                    <a:pt x="44" y="61"/>
                    <a:pt x="41" y="59"/>
                    <a:pt x="39" y="61"/>
                  </a:cubicBezTo>
                  <a:cubicBezTo>
                    <a:pt x="38" y="62"/>
                    <a:pt x="37" y="62"/>
                    <a:pt x="36" y="63"/>
                  </a:cubicBezTo>
                  <a:cubicBezTo>
                    <a:pt x="36" y="64"/>
                    <a:pt x="37" y="65"/>
                    <a:pt x="37" y="65"/>
                  </a:cubicBezTo>
                  <a:cubicBezTo>
                    <a:pt x="39" y="66"/>
                    <a:pt x="48" y="66"/>
                    <a:pt x="49" y="67"/>
                  </a:cubicBezTo>
                  <a:cubicBezTo>
                    <a:pt x="50" y="67"/>
                    <a:pt x="51" y="69"/>
                    <a:pt x="52" y="69"/>
                  </a:cubicBezTo>
                  <a:cubicBezTo>
                    <a:pt x="54" y="71"/>
                    <a:pt x="60" y="69"/>
                    <a:pt x="62" y="69"/>
                  </a:cubicBezTo>
                  <a:cubicBezTo>
                    <a:pt x="63" y="69"/>
                    <a:pt x="63" y="69"/>
                    <a:pt x="64" y="69"/>
                  </a:cubicBezTo>
                  <a:cubicBezTo>
                    <a:pt x="65" y="69"/>
                    <a:pt x="66" y="69"/>
                    <a:pt x="67" y="69"/>
                  </a:cubicBezTo>
                  <a:cubicBezTo>
                    <a:pt x="70" y="69"/>
                    <a:pt x="73" y="67"/>
                    <a:pt x="78" y="68"/>
                  </a:cubicBezTo>
                  <a:cubicBezTo>
                    <a:pt x="81" y="69"/>
                    <a:pt x="84" y="68"/>
                    <a:pt x="88" y="68"/>
                  </a:cubicBezTo>
                  <a:cubicBezTo>
                    <a:pt x="89" y="68"/>
                    <a:pt x="91" y="68"/>
                    <a:pt x="92" y="68"/>
                  </a:cubicBezTo>
                  <a:cubicBezTo>
                    <a:pt x="94" y="69"/>
                    <a:pt x="96" y="67"/>
                    <a:pt x="99" y="68"/>
                  </a:cubicBezTo>
                  <a:cubicBezTo>
                    <a:pt x="104" y="70"/>
                    <a:pt x="120" y="68"/>
                    <a:pt x="124" y="67"/>
                  </a:cubicBezTo>
                  <a:cubicBezTo>
                    <a:pt x="125" y="67"/>
                    <a:pt x="126" y="68"/>
                    <a:pt x="127" y="68"/>
                  </a:cubicBezTo>
                  <a:cubicBezTo>
                    <a:pt x="129" y="67"/>
                    <a:pt x="130" y="67"/>
                    <a:pt x="133" y="67"/>
                  </a:cubicBezTo>
                  <a:cubicBezTo>
                    <a:pt x="133" y="67"/>
                    <a:pt x="133" y="67"/>
                    <a:pt x="133" y="67"/>
                  </a:cubicBezTo>
                  <a:cubicBezTo>
                    <a:pt x="135" y="66"/>
                    <a:pt x="141" y="66"/>
                    <a:pt x="144" y="65"/>
                  </a:cubicBezTo>
                  <a:cubicBezTo>
                    <a:pt x="148" y="64"/>
                    <a:pt x="149" y="67"/>
                    <a:pt x="151" y="63"/>
                  </a:cubicBezTo>
                  <a:cubicBezTo>
                    <a:pt x="151" y="63"/>
                    <a:pt x="151" y="63"/>
                    <a:pt x="151" y="63"/>
                  </a:cubicBezTo>
                  <a:cubicBezTo>
                    <a:pt x="150" y="62"/>
                    <a:pt x="150" y="62"/>
                    <a:pt x="149" y="61"/>
                  </a:cubicBezTo>
                  <a:cubicBezTo>
                    <a:pt x="148" y="61"/>
                    <a:pt x="148" y="61"/>
                    <a:pt x="147" y="61"/>
                  </a:cubicBezTo>
                  <a:cubicBezTo>
                    <a:pt x="146" y="61"/>
                    <a:pt x="146" y="58"/>
                    <a:pt x="145" y="58"/>
                  </a:cubicBezTo>
                  <a:cubicBezTo>
                    <a:pt x="140" y="55"/>
                    <a:pt x="132" y="56"/>
                    <a:pt x="129" y="57"/>
                  </a:cubicBezTo>
                  <a:cubicBezTo>
                    <a:pt x="129" y="58"/>
                    <a:pt x="126" y="56"/>
                    <a:pt x="125" y="57"/>
                  </a:cubicBezTo>
                  <a:cubicBezTo>
                    <a:pt x="123" y="57"/>
                    <a:pt x="124" y="56"/>
                    <a:pt x="122" y="56"/>
                  </a:cubicBezTo>
                  <a:cubicBezTo>
                    <a:pt x="121" y="55"/>
                    <a:pt x="111" y="57"/>
                    <a:pt x="110" y="57"/>
                  </a:cubicBezTo>
                  <a:cubicBezTo>
                    <a:pt x="110" y="57"/>
                    <a:pt x="96" y="56"/>
                    <a:pt x="96" y="56"/>
                  </a:cubicBezTo>
                  <a:cubicBezTo>
                    <a:pt x="95" y="56"/>
                    <a:pt x="95" y="56"/>
                    <a:pt x="94" y="56"/>
                  </a:cubicBezTo>
                  <a:cubicBezTo>
                    <a:pt x="93" y="55"/>
                    <a:pt x="92" y="54"/>
                    <a:pt x="90" y="54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90" y="50"/>
                    <a:pt x="99" y="43"/>
                    <a:pt x="102" y="43"/>
                  </a:cubicBezTo>
                  <a:cubicBezTo>
                    <a:pt x="105" y="42"/>
                    <a:pt x="108" y="41"/>
                    <a:pt x="108" y="38"/>
                  </a:cubicBezTo>
                  <a:cubicBezTo>
                    <a:pt x="109" y="38"/>
                    <a:pt x="111" y="37"/>
                    <a:pt x="112" y="37"/>
                  </a:cubicBezTo>
                  <a:cubicBezTo>
                    <a:pt x="113" y="36"/>
                    <a:pt x="113" y="34"/>
                    <a:pt x="113" y="33"/>
                  </a:cubicBezTo>
                  <a:cubicBezTo>
                    <a:pt x="119" y="24"/>
                    <a:pt x="103" y="13"/>
                    <a:pt x="97" y="9"/>
                  </a:cubicBezTo>
                  <a:cubicBezTo>
                    <a:pt x="97" y="9"/>
                    <a:pt x="92" y="8"/>
                    <a:pt x="91" y="8"/>
                  </a:cubicBezTo>
                  <a:cubicBezTo>
                    <a:pt x="91" y="9"/>
                    <a:pt x="90" y="8"/>
                    <a:pt x="90" y="8"/>
                  </a:cubicBezTo>
                  <a:cubicBezTo>
                    <a:pt x="89" y="7"/>
                    <a:pt x="80" y="6"/>
                    <a:pt x="80" y="5"/>
                  </a:cubicBezTo>
                  <a:cubicBezTo>
                    <a:pt x="78" y="4"/>
                    <a:pt x="79" y="3"/>
                    <a:pt x="78" y="3"/>
                  </a:cubicBezTo>
                  <a:cubicBezTo>
                    <a:pt x="77" y="3"/>
                    <a:pt x="76" y="3"/>
                    <a:pt x="75" y="3"/>
                  </a:cubicBezTo>
                  <a:cubicBezTo>
                    <a:pt x="74" y="2"/>
                    <a:pt x="73" y="1"/>
                    <a:pt x="71" y="0"/>
                  </a:cubicBezTo>
                  <a:cubicBezTo>
                    <a:pt x="71" y="0"/>
                    <a:pt x="70" y="0"/>
                    <a:pt x="70" y="0"/>
                  </a:cubicBezTo>
                  <a:cubicBezTo>
                    <a:pt x="70" y="0"/>
                    <a:pt x="69" y="1"/>
                    <a:pt x="69" y="1"/>
                  </a:cubicBezTo>
                  <a:cubicBezTo>
                    <a:pt x="68" y="1"/>
                    <a:pt x="68" y="1"/>
                    <a:pt x="67" y="0"/>
                  </a:cubicBezTo>
                  <a:cubicBezTo>
                    <a:pt x="67" y="1"/>
                    <a:pt x="62" y="1"/>
                    <a:pt x="60" y="1"/>
                  </a:cubicBezTo>
                  <a:cubicBezTo>
                    <a:pt x="59" y="2"/>
                    <a:pt x="58" y="4"/>
                    <a:pt x="56" y="5"/>
                  </a:cubicBezTo>
                  <a:cubicBezTo>
                    <a:pt x="56" y="7"/>
                    <a:pt x="56" y="10"/>
                    <a:pt x="58" y="10"/>
                  </a:cubicBezTo>
                  <a:cubicBezTo>
                    <a:pt x="57" y="12"/>
                    <a:pt x="57" y="13"/>
                    <a:pt x="56" y="14"/>
                  </a:cubicBezTo>
                  <a:cubicBezTo>
                    <a:pt x="56" y="15"/>
                    <a:pt x="51" y="17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49" y="20"/>
                    <a:pt x="48" y="19"/>
                    <a:pt x="47" y="20"/>
                  </a:cubicBezTo>
                  <a:cubicBezTo>
                    <a:pt x="47" y="20"/>
                    <a:pt x="47" y="21"/>
                    <a:pt x="47" y="21"/>
                  </a:cubicBezTo>
                  <a:cubicBezTo>
                    <a:pt x="46" y="21"/>
                    <a:pt x="44" y="21"/>
                    <a:pt x="43" y="22"/>
                  </a:cubicBezTo>
                  <a:cubicBezTo>
                    <a:pt x="43" y="23"/>
                    <a:pt x="42" y="24"/>
                    <a:pt x="41" y="24"/>
                  </a:cubicBezTo>
                  <a:cubicBezTo>
                    <a:pt x="41" y="25"/>
                    <a:pt x="37" y="25"/>
                    <a:pt x="36" y="26"/>
                  </a:cubicBezTo>
                  <a:cubicBezTo>
                    <a:pt x="36" y="27"/>
                    <a:pt x="36" y="27"/>
                    <a:pt x="36" y="28"/>
                  </a:cubicBezTo>
                  <a:cubicBezTo>
                    <a:pt x="35" y="28"/>
                    <a:pt x="30" y="30"/>
                    <a:pt x="30" y="31"/>
                  </a:cubicBezTo>
                  <a:cubicBezTo>
                    <a:pt x="29" y="32"/>
                    <a:pt x="28" y="34"/>
                    <a:pt x="27" y="34"/>
                  </a:cubicBezTo>
                  <a:cubicBezTo>
                    <a:pt x="24" y="36"/>
                    <a:pt x="22" y="37"/>
                    <a:pt x="19" y="38"/>
                  </a:cubicBezTo>
                  <a:cubicBezTo>
                    <a:pt x="17" y="38"/>
                    <a:pt x="17" y="38"/>
                    <a:pt x="17" y="37"/>
                  </a:cubicBezTo>
                  <a:cubicBezTo>
                    <a:pt x="16" y="38"/>
                    <a:pt x="9" y="42"/>
                    <a:pt x="9" y="43"/>
                  </a:cubicBezTo>
                  <a:cubicBezTo>
                    <a:pt x="6" y="43"/>
                    <a:pt x="3" y="44"/>
                    <a:pt x="1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7"/>
                    <a:pt x="0" y="47"/>
                  </a:cubicBezTo>
                  <a:cubicBezTo>
                    <a:pt x="2" y="47"/>
                    <a:pt x="2" y="47"/>
                    <a:pt x="3" y="47"/>
                  </a:cubicBezTo>
                  <a:cubicBezTo>
                    <a:pt x="4" y="48"/>
                    <a:pt x="4" y="49"/>
                    <a:pt x="4" y="49"/>
                  </a:cubicBezTo>
                  <a:cubicBezTo>
                    <a:pt x="4" y="50"/>
                    <a:pt x="8" y="51"/>
                    <a:pt x="9" y="51"/>
                  </a:cubicBezTo>
                  <a:cubicBezTo>
                    <a:pt x="10" y="51"/>
                    <a:pt x="10" y="51"/>
                    <a:pt x="10" y="52"/>
                  </a:cubicBezTo>
                  <a:cubicBezTo>
                    <a:pt x="12" y="51"/>
                    <a:pt x="13" y="50"/>
                    <a:pt x="14" y="50"/>
                  </a:cubicBezTo>
                  <a:cubicBezTo>
                    <a:pt x="14" y="50"/>
                    <a:pt x="15" y="50"/>
                    <a:pt x="15" y="50"/>
                  </a:cubicBezTo>
                  <a:cubicBezTo>
                    <a:pt x="15" y="51"/>
                    <a:pt x="15" y="50"/>
                    <a:pt x="15" y="51"/>
                  </a:cubicBezTo>
                  <a:cubicBezTo>
                    <a:pt x="15" y="56"/>
                    <a:pt x="14" y="62"/>
                    <a:pt x="13" y="64"/>
                  </a:cubicBezTo>
                  <a:cubicBezTo>
                    <a:pt x="13" y="67"/>
                    <a:pt x="13" y="69"/>
                    <a:pt x="13" y="72"/>
                  </a:cubicBezTo>
                  <a:cubicBezTo>
                    <a:pt x="12" y="75"/>
                    <a:pt x="14" y="76"/>
                    <a:pt x="14" y="78"/>
                  </a:cubicBezTo>
                  <a:cubicBezTo>
                    <a:pt x="15" y="80"/>
                    <a:pt x="14" y="84"/>
                    <a:pt x="15" y="86"/>
                  </a:cubicBezTo>
                  <a:cubicBezTo>
                    <a:pt x="15" y="86"/>
                    <a:pt x="15" y="87"/>
                    <a:pt x="15" y="87"/>
                  </a:cubicBezTo>
                  <a:cubicBezTo>
                    <a:pt x="15" y="87"/>
                    <a:pt x="13" y="96"/>
                    <a:pt x="13" y="97"/>
                  </a:cubicBezTo>
                  <a:cubicBezTo>
                    <a:pt x="14" y="98"/>
                    <a:pt x="14" y="99"/>
                    <a:pt x="15" y="99"/>
                  </a:cubicBezTo>
                  <a:cubicBezTo>
                    <a:pt x="15" y="100"/>
                    <a:pt x="14" y="103"/>
                    <a:pt x="14" y="104"/>
                  </a:cubicBezTo>
                  <a:cubicBezTo>
                    <a:pt x="14" y="104"/>
                    <a:pt x="15" y="105"/>
                    <a:pt x="15" y="106"/>
                  </a:cubicBezTo>
                  <a:cubicBezTo>
                    <a:pt x="15" y="106"/>
                    <a:pt x="14" y="110"/>
                    <a:pt x="14" y="111"/>
                  </a:cubicBezTo>
                  <a:cubicBezTo>
                    <a:pt x="14" y="111"/>
                    <a:pt x="15" y="111"/>
                    <a:pt x="15" y="112"/>
                  </a:cubicBezTo>
                  <a:cubicBezTo>
                    <a:pt x="16" y="112"/>
                    <a:pt x="14" y="115"/>
                    <a:pt x="15" y="117"/>
                  </a:cubicBezTo>
                  <a:cubicBezTo>
                    <a:pt x="16" y="120"/>
                    <a:pt x="16" y="127"/>
                    <a:pt x="14" y="130"/>
                  </a:cubicBezTo>
                  <a:cubicBezTo>
                    <a:pt x="14" y="131"/>
                    <a:pt x="15" y="133"/>
                    <a:pt x="15" y="134"/>
                  </a:cubicBezTo>
                  <a:cubicBezTo>
                    <a:pt x="14" y="134"/>
                    <a:pt x="13" y="135"/>
                    <a:pt x="14" y="136"/>
                  </a:cubicBezTo>
                  <a:cubicBezTo>
                    <a:pt x="14" y="138"/>
                    <a:pt x="13" y="138"/>
                    <a:pt x="13" y="139"/>
                  </a:cubicBezTo>
                  <a:cubicBezTo>
                    <a:pt x="14" y="143"/>
                    <a:pt x="13" y="147"/>
                    <a:pt x="12" y="149"/>
                  </a:cubicBezTo>
                  <a:cubicBezTo>
                    <a:pt x="13" y="153"/>
                    <a:pt x="12" y="157"/>
                    <a:pt x="12" y="159"/>
                  </a:cubicBezTo>
                  <a:cubicBezTo>
                    <a:pt x="12" y="161"/>
                    <a:pt x="13" y="164"/>
                    <a:pt x="11" y="165"/>
                  </a:cubicBezTo>
                  <a:cubicBezTo>
                    <a:pt x="11" y="168"/>
                    <a:pt x="13" y="172"/>
                    <a:pt x="10" y="174"/>
                  </a:cubicBezTo>
                  <a:cubicBezTo>
                    <a:pt x="12" y="177"/>
                    <a:pt x="11" y="180"/>
                    <a:pt x="10" y="183"/>
                  </a:cubicBezTo>
                  <a:cubicBezTo>
                    <a:pt x="10" y="183"/>
                    <a:pt x="10" y="183"/>
                    <a:pt x="10" y="184"/>
                  </a:cubicBezTo>
                  <a:cubicBezTo>
                    <a:pt x="11" y="184"/>
                    <a:pt x="11" y="185"/>
                    <a:pt x="11" y="186"/>
                  </a:cubicBezTo>
                  <a:cubicBezTo>
                    <a:pt x="11" y="188"/>
                    <a:pt x="10" y="189"/>
                    <a:pt x="10" y="191"/>
                  </a:cubicBezTo>
                  <a:cubicBezTo>
                    <a:pt x="10" y="192"/>
                    <a:pt x="9" y="194"/>
                    <a:pt x="10" y="196"/>
                  </a:cubicBezTo>
                  <a:cubicBezTo>
                    <a:pt x="11" y="200"/>
                    <a:pt x="12" y="206"/>
                    <a:pt x="13" y="211"/>
                  </a:cubicBezTo>
                  <a:cubicBezTo>
                    <a:pt x="14" y="211"/>
                    <a:pt x="14" y="211"/>
                    <a:pt x="14" y="211"/>
                  </a:cubicBezTo>
                  <a:cubicBezTo>
                    <a:pt x="16" y="210"/>
                    <a:pt x="15" y="210"/>
                    <a:pt x="16" y="208"/>
                  </a:cubicBezTo>
                  <a:cubicBezTo>
                    <a:pt x="16" y="207"/>
                    <a:pt x="18" y="206"/>
                    <a:pt x="18" y="205"/>
                  </a:cubicBezTo>
                  <a:cubicBezTo>
                    <a:pt x="19" y="204"/>
                    <a:pt x="19" y="203"/>
                    <a:pt x="19" y="202"/>
                  </a:cubicBezTo>
                  <a:cubicBezTo>
                    <a:pt x="21" y="200"/>
                    <a:pt x="25" y="198"/>
                    <a:pt x="27" y="196"/>
                  </a:cubicBezTo>
                  <a:cubicBezTo>
                    <a:pt x="29" y="196"/>
                    <a:pt x="33" y="196"/>
                    <a:pt x="34" y="194"/>
                  </a:cubicBezTo>
                  <a:cubicBezTo>
                    <a:pt x="36" y="194"/>
                    <a:pt x="36" y="195"/>
                    <a:pt x="37" y="195"/>
                  </a:cubicBezTo>
                  <a:cubicBezTo>
                    <a:pt x="39" y="195"/>
                    <a:pt x="39" y="194"/>
                    <a:pt x="40" y="193"/>
                  </a:cubicBezTo>
                  <a:cubicBezTo>
                    <a:pt x="43" y="192"/>
                    <a:pt x="46" y="193"/>
                    <a:pt x="48" y="191"/>
                  </a:cubicBezTo>
                  <a:cubicBezTo>
                    <a:pt x="51" y="190"/>
                    <a:pt x="51" y="193"/>
                    <a:pt x="53" y="193"/>
                  </a:cubicBezTo>
                  <a:cubicBezTo>
                    <a:pt x="54" y="192"/>
                    <a:pt x="55" y="192"/>
                    <a:pt x="55" y="191"/>
                  </a:cubicBezTo>
                  <a:cubicBezTo>
                    <a:pt x="55" y="191"/>
                    <a:pt x="56" y="191"/>
                    <a:pt x="56" y="191"/>
                  </a:cubicBezTo>
                  <a:cubicBezTo>
                    <a:pt x="56" y="192"/>
                    <a:pt x="56" y="192"/>
                    <a:pt x="56" y="192"/>
                  </a:cubicBezTo>
                  <a:cubicBezTo>
                    <a:pt x="58" y="191"/>
                    <a:pt x="64" y="190"/>
                    <a:pt x="66" y="191"/>
                  </a:cubicBezTo>
                  <a:cubicBezTo>
                    <a:pt x="66" y="191"/>
                    <a:pt x="67" y="191"/>
                    <a:pt x="67" y="191"/>
                  </a:cubicBezTo>
                  <a:cubicBezTo>
                    <a:pt x="67" y="191"/>
                    <a:pt x="67" y="191"/>
                    <a:pt x="67" y="191"/>
                  </a:cubicBezTo>
                  <a:cubicBezTo>
                    <a:pt x="68" y="191"/>
                    <a:pt x="68" y="191"/>
                    <a:pt x="68" y="191"/>
                  </a:cubicBezTo>
                  <a:cubicBezTo>
                    <a:pt x="70" y="191"/>
                    <a:pt x="71" y="191"/>
                    <a:pt x="72" y="192"/>
                  </a:cubicBezTo>
                  <a:cubicBezTo>
                    <a:pt x="73" y="191"/>
                    <a:pt x="79" y="192"/>
                    <a:pt x="79" y="192"/>
                  </a:cubicBezTo>
                  <a:cubicBezTo>
                    <a:pt x="81" y="192"/>
                    <a:pt x="90" y="192"/>
                    <a:pt x="91" y="191"/>
                  </a:cubicBezTo>
                  <a:cubicBezTo>
                    <a:pt x="93" y="191"/>
                    <a:pt x="94" y="194"/>
                    <a:pt x="97" y="193"/>
                  </a:cubicBezTo>
                  <a:cubicBezTo>
                    <a:pt x="100" y="192"/>
                    <a:pt x="108" y="195"/>
                    <a:pt x="111" y="196"/>
                  </a:cubicBezTo>
                  <a:cubicBezTo>
                    <a:pt x="112" y="196"/>
                    <a:pt x="113" y="195"/>
                    <a:pt x="114" y="195"/>
                  </a:cubicBezTo>
                  <a:cubicBezTo>
                    <a:pt x="116" y="196"/>
                    <a:pt x="117" y="197"/>
                    <a:pt x="119" y="196"/>
                  </a:cubicBezTo>
                  <a:cubicBezTo>
                    <a:pt x="122" y="195"/>
                    <a:pt x="128" y="200"/>
                    <a:pt x="130" y="200"/>
                  </a:cubicBezTo>
                  <a:cubicBezTo>
                    <a:pt x="132" y="199"/>
                    <a:pt x="142" y="200"/>
                    <a:pt x="144" y="202"/>
                  </a:cubicBezTo>
                  <a:cubicBezTo>
                    <a:pt x="145" y="202"/>
                    <a:pt x="146" y="202"/>
                    <a:pt x="147" y="202"/>
                  </a:cubicBezTo>
                  <a:cubicBezTo>
                    <a:pt x="149" y="202"/>
                    <a:pt x="152" y="204"/>
                    <a:pt x="155" y="203"/>
                  </a:cubicBezTo>
                  <a:cubicBezTo>
                    <a:pt x="160" y="201"/>
                    <a:pt x="161" y="200"/>
                    <a:pt x="166" y="197"/>
                  </a:cubicBezTo>
                  <a:cubicBezTo>
                    <a:pt x="171" y="193"/>
                    <a:pt x="166" y="176"/>
                    <a:pt x="167" y="171"/>
                  </a:cubicBezTo>
                  <a:close/>
                  <a:moveTo>
                    <a:pt x="70" y="155"/>
                  </a:moveTo>
                  <a:cubicBezTo>
                    <a:pt x="70" y="157"/>
                    <a:pt x="70" y="159"/>
                    <a:pt x="70" y="161"/>
                  </a:cubicBezTo>
                  <a:cubicBezTo>
                    <a:pt x="70" y="162"/>
                    <a:pt x="69" y="167"/>
                    <a:pt x="69" y="168"/>
                  </a:cubicBezTo>
                  <a:cubicBezTo>
                    <a:pt x="64" y="172"/>
                    <a:pt x="49" y="171"/>
                    <a:pt x="42" y="171"/>
                  </a:cubicBezTo>
                  <a:cubicBezTo>
                    <a:pt x="38" y="172"/>
                    <a:pt x="36" y="173"/>
                    <a:pt x="32" y="17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0" y="171"/>
                    <a:pt x="30" y="169"/>
                    <a:pt x="30" y="168"/>
                  </a:cubicBezTo>
                  <a:cubicBezTo>
                    <a:pt x="29" y="167"/>
                    <a:pt x="26" y="166"/>
                    <a:pt x="25" y="165"/>
                  </a:cubicBezTo>
                  <a:cubicBezTo>
                    <a:pt x="25" y="163"/>
                    <a:pt x="24" y="161"/>
                    <a:pt x="23" y="160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24" y="158"/>
                    <a:pt x="23" y="154"/>
                    <a:pt x="23" y="152"/>
                  </a:cubicBezTo>
                  <a:cubicBezTo>
                    <a:pt x="25" y="151"/>
                    <a:pt x="24" y="149"/>
                    <a:pt x="26" y="148"/>
                  </a:cubicBezTo>
                  <a:cubicBezTo>
                    <a:pt x="26" y="149"/>
                    <a:pt x="29" y="146"/>
                    <a:pt x="32" y="146"/>
                  </a:cubicBezTo>
                  <a:cubicBezTo>
                    <a:pt x="34" y="146"/>
                    <a:pt x="35" y="143"/>
                    <a:pt x="37" y="143"/>
                  </a:cubicBezTo>
                  <a:cubicBezTo>
                    <a:pt x="40" y="142"/>
                    <a:pt x="42" y="143"/>
                    <a:pt x="45" y="143"/>
                  </a:cubicBezTo>
                  <a:cubicBezTo>
                    <a:pt x="47" y="142"/>
                    <a:pt x="50" y="142"/>
                    <a:pt x="51" y="142"/>
                  </a:cubicBezTo>
                  <a:cubicBezTo>
                    <a:pt x="56" y="141"/>
                    <a:pt x="65" y="144"/>
                    <a:pt x="67" y="141"/>
                  </a:cubicBezTo>
                  <a:cubicBezTo>
                    <a:pt x="68" y="141"/>
                    <a:pt x="68" y="141"/>
                    <a:pt x="69" y="141"/>
                  </a:cubicBezTo>
                  <a:cubicBezTo>
                    <a:pt x="70" y="144"/>
                    <a:pt x="70" y="146"/>
                    <a:pt x="71" y="149"/>
                  </a:cubicBezTo>
                  <a:cubicBezTo>
                    <a:pt x="72" y="152"/>
                    <a:pt x="69" y="153"/>
                    <a:pt x="70" y="155"/>
                  </a:cubicBezTo>
                  <a:close/>
                  <a:moveTo>
                    <a:pt x="70" y="124"/>
                  </a:moveTo>
                  <a:cubicBezTo>
                    <a:pt x="70" y="123"/>
                    <a:pt x="70" y="123"/>
                    <a:pt x="70" y="123"/>
                  </a:cubicBezTo>
                  <a:cubicBezTo>
                    <a:pt x="70" y="123"/>
                    <a:pt x="70" y="124"/>
                    <a:pt x="70" y="124"/>
                  </a:cubicBezTo>
                  <a:cubicBezTo>
                    <a:pt x="70" y="124"/>
                    <a:pt x="62" y="127"/>
                    <a:pt x="62" y="127"/>
                  </a:cubicBezTo>
                  <a:cubicBezTo>
                    <a:pt x="62" y="127"/>
                    <a:pt x="55" y="128"/>
                    <a:pt x="54" y="129"/>
                  </a:cubicBezTo>
                  <a:cubicBezTo>
                    <a:pt x="54" y="129"/>
                    <a:pt x="53" y="129"/>
                    <a:pt x="53" y="129"/>
                  </a:cubicBezTo>
                  <a:cubicBezTo>
                    <a:pt x="45" y="129"/>
                    <a:pt x="37" y="132"/>
                    <a:pt x="30" y="127"/>
                  </a:cubicBezTo>
                  <a:cubicBezTo>
                    <a:pt x="30" y="127"/>
                    <a:pt x="30" y="126"/>
                    <a:pt x="30" y="126"/>
                  </a:cubicBezTo>
                  <a:cubicBezTo>
                    <a:pt x="28" y="125"/>
                    <a:pt x="28" y="124"/>
                    <a:pt x="25" y="121"/>
                  </a:cubicBezTo>
                  <a:cubicBezTo>
                    <a:pt x="26" y="120"/>
                    <a:pt x="25" y="118"/>
                    <a:pt x="25" y="118"/>
                  </a:cubicBezTo>
                  <a:cubicBezTo>
                    <a:pt x="25" y="113"/>
                    <a:pt x="29" y="110"/>
                    <a:pt x="32" y="109"/>
                  </a:cubicBezTo>
                  <a:cubicBezTo>
                    <a:pt x="33" y="108"/>
                    <a:pt x="35" y="108"/>
                    <a:pt x="36" y="108"/>
                  </a:cubicBezTo>
                  <a:cubicBezTo>
                    <a:pt x="38" y="107"/>
                    <a:pt x="40" y="106"/>
                    <a:pt x="42" y="105"/>
                  </a:cubicBezTo>
                  <a:cubicBezTo>
                    <a:pt x="43" y="105"/>
                    <a:pt x="49" y="105"/>
                    <a:pt x="49" y="104"/>
                  </a:cubicBezTo>
                  <a:cubicBezTo>
                    <a:pt x="51" y="104"/>
                    <a:pt x="58" y="105"/>
                    <a:pt x="59" y="105"/>
                  </a:cubicBezTo>
                  <a:cubicBezTo>
                    <a:pt x="61" y="105"/>
                    <a:pt x="65" y="103"/>
                    <a:pt x="68" y="104"/>
                  </a:cubicBezTo>
                  <a:cubicBezTo>
                    <a:pt x="68" y="104"/>
                    <a:pt x="69" y="103"/>
                    <a:pt x="69" y="103"/>
                  </a:cubicBezTo>
                  <a:cubicBezTo>
                    <a:pt x="69" y="103"/>
                    <a:pt x="71" y="104"/>
                    <a:pt x="71" y="104"/>
                  </a:cubicBezTo>
                  <a:cubicBezTo>
                    <a:pt x="73" y="105"/>
                    <a:pt x="72" y="110"/>
                    <a:pt x="72" y="112"/>
                  </a:cubicBezTo>
                  <a:cubicBezTo>
                    <a:pt x="71" y="115"/>
                    <a:pt x="73" y="121"/>
                    <a:pt x="70" y="1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8" name="Freeform 59">
              <a:extLst>
                <a:ext uri="{FF2B5EF4-FFF2-40B4-BE49-F238E27FC236}">
                  <a16:creationId xmlns="" xmlns:a16="http://schemas.microsoft.com/office/drawing/2014/main" id="{417B056A-A9FC-C04D-AA75-B778E01BA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876" y="3000376"/>
              <a:ext cx="412750" cy="681038"/>
            </a:xfrm>
            <a:custGeom>
              <a:avLst/>
              <a:gdLst>
                <a:gd name="T0" fmla="*/ 103 w 136"/>
                <a:gd name="T1" fmla="*/ 7 h 223"/>
                <a:gd name="T2" fmla="*/ 106 w 136"/>
                <a:gd name="T3" fmla="*/ 25 h 223"/>
                <a:gd name="T4" fmla="*/ 103 w 136"/>
                <a:gd name="T5" fmla="*/ 38 h 223"/>
                <a:gd name="T6" fmla="*/ 94 w 136"/>
                <a:gd name="T7" fmla="*/ 60 h 223"/>
                <a:gd name="T8" fmla="*/ 105 w 136"/>
                <a:gd name="T9" fmla="*/ 71 h 223"/>
                <a:gd name="T10" fmla="*/ 116 w 136"/>
                <a:gd name="T11" fmla="*/ 53 h 223"/>
                <a:gd name="T12" fmla="*/ 119 w 136"/>
                <a:gd name="T13" fmla="*/ 38 h 223"/>
                <a:gd name="T14" fmla="*/ 124 w 136"/>
                <a:gd name="T15" fmla="*/ 9 h 223"/>
                <a:gd name="T16" fmla="*/ 135 w 136"/>
                <a:gd name="T17" fmla="*/ 25 h 223"/>
                <a:gd name="T18" fmla="*/ 128 w 136"/>
                <a:gd name="T19" fmla="*/ 42 h 223"/>
                <a:gd name="T20" fmla="*/ 124 w 136"/>
                <a:gd name="T21" fmla="*/ 63 h 223"/>
                <a:gd name="T22" fmla="*/ 96 w 136"/>
                <a:gd name="T23" fmla="*/ 85 h 223"/>
                <a:gd name="T24" fmla="*/ 92 w 136"/>
                <a:gd name="T25" fmla="*/ 129 h 223"/>
                <a:gd name="T26" fmla="*/ 86 w 136"/>
                <a:gd name="T27" fmla="*/ 160 h 223"/>
                <a:gd name="T28" fmla="*/ 79 w 136"/>
                <a:gd name="T29" fmla="*/ 176 h 223"/>
                <a:gd name="T30" fmla="*/ 69 w 136"/>
                <a:gd name="T31" fmla="*/ 162 h 223"/>
                <a:gd name="T32" fmla="*/ 61 w 136"/>
                <a:gd name="T33" fmla="*/ 174 h 223"/>
                <a:gd name="T34" fmla="*/ 52 w 136"/>
                <a:gd name="T35" fmla="*/ 223 h 223"/>
                <a:gd name="T36" fmla="*/ 45 w 136"/>
                <a:gd name="T37" fmla="*/ 211 h 223"/>
                <a:gd name="T38" fmla="*/ 46 w 136"/>
                <a:gd name="T39" fmla="*/ 152 h 223"/>
                <a:gd name="T40" fmla="*/ 27 w 136"/>
                <a:gd name="T41" fmla="*/ 153 h 223"/>
                <a:gd name="T42" fmla="*/ 2 w 136"/>
                <a:gd name="T43" fmla="*/ 149 h 223"/>
                <a:gd name="T44" fmla="*/ 2 w 136"/>
                <a:gd name="T45" fmla="*/ 126 h 223"/>
                <a:gd name="T46" fmla="*/ 7 w 136"/>
                <a:gd name="T47" fmla="*/ 95 h 223"/>
                <a:gd name="T48" fmla="*/ 11 w 136"/>
                <a:gd name="T49" fmla="*/ 68 h 223"/>
                <a:gd name="T50" fmla="*/ 15 w 136"/>
                <a:gd name="T51" fmla="*/ 50 h 223"/>
                <a:gd name="T52" fmla="*/ 30 w 136"/>
                <a:gd name="T53" fmla="*/ 65 h 223"/>
                <a:gd name="T54" fmla="*/ 28 w 136"/>
                <a:gd name="T55" fmla="*/ 74 h 223"/>
                <a:gd name="T56" fmla="*/ 29 w 136"/>
                <a:gd name="T57" fmla="*/ 100 h 223"/>
                <a:gd name="T58" fmla="*/ 47 w 136"/>
                <a:gd name="T59" fmla="*/ 90 h 223"/>
                <a:gd name="T60" fmla="*/ 49 w 136"/>
                <a:gd name="T61" fmla="*/ 64 h 223"/>
                <a:gd name="T62" fmla="*/ 50 w 136"/>
                <a:gd name="T63" fmla="*/ 31 h 223"/>
                <a:gd name="T64" fmla="*/ 66 w 136"/>
                <a:gd name="T65" fmla="*/ 4 h 223"/>
                <a:gd name="T66" fmla="*/ 69 w 136"/>
                <a:gd name="T67" fmla="*/ 34 h 223"/>
                <a:gd name="T68" fmla="*/ 65 w 136"/>
                <a:gd name="T69" fmla="*/ 55 h 223"/>
                <a:gd name="T70" fmla="*/ 65 w 136"/>
                <a:gd name="T71" fmla="*/ 97 h 223"/>
                <a:gd name="T72" fmla="*/ 69 w 136"/>
                <a:gd name="T73" fmla="*/ 126 h 223"/>
                <a:gd name="T74" fmla="*/ 62 w 136"/>
                <a:gd name="T75" fmla="*/ 139 h 223"/>
                <a:gd name="T76" fmla="*/ 74 w 136"/>
                <a:gd name="T77" fmla="*/ 153 h 223"/>
                <a:gd name="T78" fmla="*/ 82 w 136"/>
                <a:gd name="T79" fmla="*/ 139 h 223"/>
                <a:gd name="T80" fmla="*/ 85 w 136"/>
                <a:gd name="T81" fmla="*/ 97 h 223"/>
                <a:gd name="T82" fmla="*/ 75 w 136"/>
                <a:gd name="T83" fmla="*/ 85 h 223"/>
                <a:gd name="T84" fmla="*/ 66 w 136"/>
                <a:gd name="T85" fmla="*/ 91 h 223"/>
                <a:gd name="T86" fmla="*/ 69 w 136"/>
                <a:gd name="T87" fmla="*/ 81 h 223"/>
                <a:gd name="T88" fmla="*/ 87 w 136"/>
                <a:gd name="T89" fmla="*/ 54 h 223"/>
                <a:gd name="T90" fmla="*/ 91 w 136"/>
                <a:gd name="T91" fmla="*/ 12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6" h="223">
                  <a:moveTo>
                    <a:pt x="94" y="2"/>
                  </a:moveTo>
                  <a:cubicBezTo>
                    <a:pt x="96" y="3"/>
                    <a:pt x="100" y="3"/>
                    <a:pt x="101" y="4"/>
                  </a:cubicBezTo>
                  <a:cubicBezTo>
                    <a:pt x="102" y="5"/>
                    <a:pt x="102" y="6"/>
                    <a:pt x="103" y="7"/>
                  </a:cubicBezTo>
                  <a:cubicBezTo>
                    <a:pt x="104" y="9"/>
                    <a:pt x="106" y="12"/>
                    <a:pt x="106" y="13"/>
                  </a:cubicBezTo>
                  <a:cubicBezTo>
                    <a:pt x="107" y="15"/>
                    <a:pt x="106" y="19"/>
                    <a:pt x="106" y="20"/>
                  </a:cubicBezTo>
                  <a:cubicBezTo>
                    <a:pt x="106" y="22"/>
                    <a:pt x="106" y="23"/>
                    <a:pt x="106" y="25"/>
                  </a:cubicBezTo>
                  <a:cubicBezTo>
                    <a:pt x="105" y="27"/>
                    <a:pt x="105" y="29"/>
                    <a:pt x="104" y="31"/>
                  </a:cubicBezTo>
                  <a:cubicBezTo>
                    <a:pt x="104" y="33"/>
                    <a:pt x="104" y="35"/>
                    <a:pt x="104" y="36"/>
                  </a:cubicBezTo>
                  <a:cubicBezTo>
                    <a:pt x="103" y="37"/>
                    <a:pt x="103" y="37"/>
                    <a:pt x="103" y="38"/>
                  </a:cubicBezTo>
                  <a:cubicBezTo>
                    <a:pt x="102" y="39"/>
                    <a:pt x="103" y="41"/>
                    <a:pt x="103" y="42"/>
                  </a:cubicBezTo>
                  <a:cubicBezTo>
                    <a:pt x="103" y="43"/>
                    <a:pt x="103" y="44"/>
                    <a:pt x="103" y="46"/>
                  </a:cubicBezTo>
                  <a:cubicBezTo>
                    <a:pt x="100" y="51"/>
                    <a:pt x="96" y="54"/>
                    <a:pt x="94" y="60"/>
                  </a:cubicBezTo>
                  <a:cubicBezTo>
                    <a:pt x="94" y="62"/>
                    <a:pt x="96" y="72"/>
                    <a:pt x="96" y="73"/>
                  </a:cubicBezTo>
                  <a:cubicBezTo>
                    <a:pt x="99" y="73"/>
                    <a:pt x="100" y="73"/>
                    <a:pt x="102" y="72"/>
                  </a:cubicBezTo>
                  <a:cubicBezTo>
                    <a:pt x="103" y="72"/>
                    <a:pt x="104" y="72"/>
                    <a:pt x="105" y="71"/>
                  </a:cubicBezTo>
                  <a:cubicBezTo>
                    <a:pt x="110" y="70"/>
                    <a:pt x="110" y="66"/>
                    <a:pt x="112" y="60"/>
                  </a:cubicBezTo>
                  <a:cubicBezTo>
                    <a:pt x="112" y="58"/>
                    <a:pt x="115" y="56"/>
                    <a:pt x="116" y="54"/>
                  </a:cubicBezTo>
                  <a:cubicBezTo>
                    <a:pt x="116" y="54"/>
                    <a:pt x="116" y="53"/>
                    <a:pt x="116" y="53"/>
                  </a:cubicBezTo>
                  <a:cubicBezTo>
                    <a:pt x="116" y="53"/>
                    <a:pt x="118" y="48"/>
                    <a:pt x="117" y="47"/>
                  </a:cubicBezTo>
                  <a:cubicBezTo>
                    <a:pt x="118" y="47"/>
                    <a:pt x="119" y="47"/>
                    <a:pt x="119" y="45"/>
                  </a:cubicBezTo>
                  <a:cubicBezTo>
                    <a:pt x="119" y="43"/>
                    <a:pt x="119" y="41"/>
                    <a:pt x="119" y="38"/>
                  </a:cubicBezTo>
                  <a:cubicBezTo>
                    <a:pt x="118" y="35"/>
                    <a:pt x="120" y="23"/>
                    <a:pt x="122" y="19"/>
                  </a:cubicBezTo>
                  <a:cubicBezTo>
                    <a:pt x="122" y="18"/>
                    <a:pt x="122" y="18"/>
                    <a:pt x="121" y="19"/>
                  </a:cubicBezTo>
                  <a:cubicBezTo>
                    <a:pt x="119" y="13"/>
                    <a:pt x="118" y="11"/>
                    <a:pt x="124" y="9"/>
                  </a:cubicBezTo>
                  <a:cubicBezTo>
                    <a:pt x="126" y="9"/>
                    <a:pt x="126" y="8"/>
                    <a:pt x="128" y="9"/>
                  </a:cubicBezTo>
                  <a:cubicBezTo>
                    <a:pt x="132" y="11"/>
                    <a:pt x="134" y="17"/>
                    <a:pt x="135" y="22"/>
                  </a:cubicBezTo>
                  <a:cubicBezTo>
                    <a:pt x="135" y="23"/>
                    <a:pt x="135" y="24"/>
                    <a:pt x="135" y="25"/>
                  </a:cubicBezTo>
                  <a:cubicBezTo>
                    <a:pt x="135" y="26"/>
                    <a:pt x="136" y="27"/>
                    <a:pt x="136" y="29"/>
                  </a:cubicBezTo>
                  <a:cubicBezTo>
                    <a:pt x="135" y="29"/>
                    <a:pt x="135" y="29"/>
                    <a:pt x="134" y="30"/>
                  </a:cubicBezTo>
                  <a:cubicBezTo>
                    <a:pt x="135" y="35"/>
                    <a:pt x="130" y="39"/>
                    <a:pt x="128" y="42"/>
                  </a:cubicBezTo>
                  <a:cubicBezTo>
                    <a:pt x="128" y="44"/>
                    <a:pt x="127" y="46"/>
                    <a:pt x="127" y="48"/>
                  </a:cubicBezTo>
                  <a:cubicBezTo>
                    <a:pt x="127" y="48"/>
                    <a:pt x="126" y="49"/>
                    <a:pt x="126" y="50"/>
                  </a:cubicBezTo>
                  <a:cubicBezTo>
                    <a:pt x="128" y="53"/>
                    <a:pt x="126" y="59"/>
                    <a:pt x="124" y="63"/>
                  </a:cubicBezTo>
                  <a:cubicBezTo>
                    <a:pt x="123" y="66"/>
                    <a:pt x="124" y="69"/>
                    <a:pt x="123" y="74"/>
                  </a:cubicBezTo>
                  <a:cubicBezTo>
                    <a:pt x="122" y="78"/>
                    <a:pt x="117" y="84"/>
                    <a:pt x="114" y="85"/>
                  </a:cubicBezTo>
                  <a:cubicBezTo>
                    <a:pt x="109" y="88"/>
                    <a:pt x="100" y="78"/>
                    <a:pt x="96" y="85"/>
                  </a:cubicBezTo>
                  <a:cubicBezTo>
                    <a:pt x="95" y="86"/>
                    <a:pt x="95" y="89"/>
                    <a:pt x="94" y="91"/>
                  </a:cubicBezTo>
                  <a:cubicBezTo>
                    <a:pt x="94" y="98"/>
                    <a:pt x="94" y="106"/>
                    <a:pt x="94" y="113"/>
                  </a:cubicBezTo>
                  <a:cubicBezTo>
                    <a:pt x="94" y="119"/>
                    <a:pt x="93" y="124"/>
                    <a:pt x="92" y="129"/>
                  </a:cubicBezTo>
                  <a:cubicBezTo>
                    <a:pt x="92" y="130"/>
                    <a:pt x="92" y="142"/>
                    <a:pt x="92" y="142"/>
                  </a:cubicBezTo>
                  <a:cubicBezTo>
                    <a:pt x="92" y="143"/>
                    <a:pt x="89" y="153"/>
                    <a:pt x="90" y="154"/>
                  </a:cubicBezTo>
                  <a:cubicBezTo>
                    <a:pt x="88" y="155"/>
                    <a:pt x="87" y="158"/>
                    <a:pt x="86" y="160"/>
                  </a:cubicBezTo>
                  <a:cubicBezTo>
                    <a:pt x="86" y="162"/>
                    <a:pt x="86" y="164"/>
                    <a:pt x="86" y="166"/>
                  </a:cubicBezTo>
                  <a:cubicBezTo>
                    <a:pt x="84" y="168"/>
                    <a:pt x="84" y="170"/>
                    <a:pt x="83" y="172"/>
                  </a:cubicBezTo>
                  <a:cubicBezTo>
                    <a:pt x="83" y="173"/>
                    <a:pt x="80" y="175"/>
                    <a:pt x="79" y="176"/>
                  </a:cubicBezTo>
                  <a:cubicBezTo>
                    <a:pt x="78" y="177"/>
                    <a:pt x="72" y="173"/>
                    <a:pt x="71" y="171"/>
                  </a:cubicBezTo>
                  <a:cubicBezTo>
                    <a:pt x="71" y="170"/>
                    <a:pt x="69" y="168"/>
                    <a:pt x="69" y="166"/>
                  </a:cubicBezTo>
                  <a:cubicBezTo>
                    <a:pt x="68" y="165"/>
                    <a:pt x="68" y="163"/>
                    <a:pt x="69" y="162"/>
                  </a:cubicBezTo>
                  <a:cubicBezTo>
                    <a:pt x="67" y="158"/>
                    <a:pt x="65" y="149"/>
                    <a:pt x="61" y="149"/>
                  </a:cubicBezTo>
                  <a:cubicBezTo>
                    <a:pt x="61" y="156"/>
                    <a:pt x="61" y="162"/>
                    <a:pt x="60" y="169"/>
                  </a:cubicBezTo>
                  <a:cubicBezTo>
                    <a:pt x="61" y="171"/>
                    <a:pt x="61" y="172"/>
                    <a:pt x="61" y="174"/>
                  </a:cubicBezTo>
                  <a:cubicBezTo>
                    <a:pt x="60" y="177"/>
                    <a:pt x="59" y="180"/>
                    <a:pt x="58" y="183"/>
                  </a:cubicBezTo>
                  <a:cubicBezTo>
                    <a:pt x="58" y="188"/>
                    <a:pt x="58" y="194"/>
                    <a:pt x="58" y="199"/>
                  </a:cubicBezTo>
                  <a:cubicBezTo>
                    <a:pt x="58" y="209"/>
                    <a:pt x="61" y="222"/>
                    <a:pt x="52" y="223"/>
                  </a:cubicBezTo>
                  <a:cubicBezTo>
                    <a:pt x="51" y="221"/>
                    <a:pt x="48" y="222"/>
                    <a:pt x="47" y="220"/>
                  </a:cubicBezTo>
                  <a:cubicBezTo>
                    <a:pt x="47" y="218"/>
                    <a:pt x="47" y="217"/>
                    <a:pt x="47" y="215"/>
                  </a:cubicBezTo>
                  <a:cubicBezTo>
                    <a:pt x="46" y="213"/>
                    <a:pt x="45" y="212"/>
                    <a:pt x="45" y="211"/>
                  </a:cubicBezTo>
                  <a:cubicBezTo>
                    <a:pt x="43" y="207"/>
                    <a:pt x="45" y="202"/>
                    <a:pt x="44" y="198"/>
                  </a:cubicBezTo>
                  <a:cubicBezTo>
                    <a:pt x="43" y="190"/>
                    <a:pt x="43" y="178"/>
                    <a:pt x="44" y="170"/>
                  </a:cubicBezTo>
                  <a:cubicBezTo>
                    <a:pt x="46" y="163"/>
                    <a:pt x="43" y="156"/>
                    <a:pt x="46" y="152"/>
                  </a:cubicBezTo>
                  <a:cubicBezTo>
                    <a:pt x="45" y="150"/>
                    <a:pt x="44" y="148"/>
                    <a:pt x="41" y="148"/>
                  </a:cubicBezTo>
                  <a:cubicBezTo>
                    <a:pt x="39" y="148"/>
                    <a:pt x="37" y="150"/>
                    <a:pt x="36" y="150"/>
                  </a:cubicBezTo>
                  <a:cubicBezTo>
                    <a:pt x="33" y="151"/>
                    <a:pt x="29" y="151"/>
                    <a:pt x="27" y="153"/>
                  </a:cubicBezTo>
                  <a:cubicBezTo>
                    <a:pt x="26" y="157"/>
                    <a:pt x="10" y="158"/>
                    <a:pt x="6" y="155"/>
                  </a:cubicBezTo>
                  <a:cubicBezTo>
                    <a:pt x="5" y="154"/>
                    <a:pt x="5" y="153"/>
                    <a:pt x="5" y="151"/>
                  </a:cubicBezTo>
                  <a:cubicBezTo>
                    <a:pt x="4" y="151"/>
                    <a:pt x="3" y="150"/>
                    <a:pt x="2" y="149"/>
                  </a:cubicBezTo>
                  <a:cubicBezTo>
                    <a:pt x="1" y="146"/>
                    <a:pt x="2" y="142"/>
                    <a:pt x="1" y="139"/>
                  </a:cubicBezTo>
                  <a:cubicBezTo>
                    <a:pt x="1" y="136"/>
                    <a:pt x="0" y="134"/>
                    <a:pt x="0" y="132"/>
                  </a:cubicBezTo>
                  <a:cubicBezTo>
                    <a:pt x="1" y="130"/>
                    <a:pt x="2" y="127"/>
                    <a:pt x="2" y="126"/>
                  </a:cubicBezTo>
                  <a:cubicBezTo>
                    <a:pt x="2" y="125"/>
                    <a:pt x="2" y="116"/>
                    <a:pt x="2" y="115"/>
                  </a:cubicBezTo>
                  <a:cubicBezTo>
                    <a:pt x="3" y="111"/>
                    <a:pt x="5" y="107"/>
                    <a:pt x="7" y="105"/>
                  </a:cubicBezTo>
                  <a:cubicBezTo>
                    <a:pt x="7" y="102"/>
                    <a:pt x="7" y="98"/>
                    <a:pt x="7" y="95"/>
                  </a:cubicBezTo>
                  <a:cubicBezTo>
                    <a:pt x="8" y="94"/>
                    <a:pt x="9" y="93"/>
                    <a:pt x="10" y="92"/>
                  </a:cubicBezTo>
                  <a:cubicBezTo>
                    <a:pt x="11" y="89"/>
                    <a:pt x="10" y="86"/>
                    <a:pt x="11" y="84"/>
                  </a:cubicBezTo>
                  <a:cubicBezTo>
                    <a:pt x="12" y="82"/>
                    <a:pt x="10" y="71"/>
                    <a:pt x="11" y="68"/>
                  </a:cubicBezTo>
                  <a:cubicBezTo>
                    <a:pt x="11" y="66"/>
                    <a:pt x="11" y="64"/>
                    <a:pt x="10" y="62"/>
                  </a:cubicBezTo>
                  <a:cubicBezTo>
                    <a:pt x="11" y="61"/>
                    <a:pt x="14" y="51"/>
                    <a:pt x="14" y="50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7" y="47"/>
                    <a:pt x="23" y="32"/>
                    <a:pt x="30" y="38"/>
                  </a:cubicBezTo>
                  <a:cubicBezTo>
                    <a:pt x="37" y="45"/>
                    <a:pt x="27" y="48"/>
                    <a:pt x="29" y="53"/>
                  </a:cubicBezTo>
                  <a:cubicBezTo>
                    <a:pt x="30" y="57"/>
                    <a:pt x="31" y="60"/>
                    <a:pt x="30" y="65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8"/>
                    <a:pt x="29" y="69"/>
                    <a:pt x="28" y="70"/>
                  </a:cubicBezTo>
                  <a:cubicBezTo>
                    <a:pt x="28" y="71"/>
                    <a:pt x="28" y="73"/>
                    <a:pt x="28" y="74"/>
                  </a:cubicBezTo>
                  <a:cubicBezTo>
                    <a:pt x="27" y="80"/>
                    <a:pt x="28" y="80"/>
                    <a:pt x="25" y="84"/>
                  </a:cubicBezTo>
                  <a:cubicBezTo>
                    <a:pt x="25" y="86"/>
                    <a:pt x="26" y="87"/>
                    <a:pt x="27" y="88"/>
                  </a:cubicBezTo>
                  <a:cubicBezTo>
                    <a:pt x="27" y="90"/>
                    <a:pt x="28" y="98"/>
                    <a:pt x="29" y="100"/>
                  </a:cubicBezTo>
                  <a:cubicBezTo>
                    <a:pt x="31" y="100"/>
                    <a:pt x="34" y="99"/>
                    <a:pt x="35" y="98"/>
                  </a:cubicBezTo>
                  <a:cubicBezTo>
                    <a:pt x="36" y="98"/>
                    <a:pt x="37" y="98"/>
                    <a:pt x="38" y="98"/>
                  </a:cubicBezTo>
                  <a:cubicBezTo>
                    <a:pt x="40" y="95"/>
                    <a:pt x="45" y="93"/>
                    <a:pt x="47" y="90"/>
                  </a:cubicBezTo>
                  <a:cubicBezTo>
                    <a:pt x="48" y="89"/>
                    <a:pt x="51" y="87"/>
                    <a:pt x="49" y="86"/>
                  </a:cubicBezTo>
                  <a:cubicBezTo>
                    <a:pt x="50" y="85"/>
                    <a:pt x="51" y="84"/>
                    <a:pt x="52" y="82"/>
                  </a:cubicBezTo>
                  <a:cubicBezTo>
                    <a:pt x="53" y="76"/>
                    <a:pt x="50" y="69"/>
                    <a:pt x="49" y="64"/>
                  </a:cubicBezTo>
                  <a:cubicBezTo>
                    <a:pt x="49" y="64"/>
                    <a:pt x="49" y="55"/>
                    <a:pt x="49" y="54"/>
                  </a:cubicBezTo>
                  <a:cubicBezTo>
                    <a:pt x="48" y="51"/>
                    <a:pt x="51" y="44"/>
                    <a:pt x="51" y="41"/>
                  </a:cubicBezTo>
                  <a:cubicBezTo>
                    <a:pt x="52" y="37"/>
                    <a:pt x="50" y="34"/>
                    <a:pt x="50" y="31"/>
                  </a:cubicBezTo>
                  <a:cubicBezTo>
                    <a:pt x="50" y="29"/>
                    <a:pt x="52" y="28"/>
                    <a:pt x="50" y="26"/>
                  </a:cubicBezTo>
                  <a:cubicBezTo>
                    <a:pt x="50" y="25"/>
                    <a:pt x="52" y="18"/>
                    <a:pt x="52" y="18"/>
                  </a:cubicBezTo>
                  <a:cubicBezTo>
                    <a:pt x="54" y="13"/>
                    <a:pt x="58" y="0"/>
                    <a:pt x="66" y="4"/>
                  </a:cubicBezTo>
                  <a:cubicBezTo>
                    <a:pt x="68" y="5"/>
                    <a:pt x="69" y="7"/>
                    <a:pt x="70" y="10"/>
                  </a:cubicBezTo>
                  <a:cubicBezTo>
                    <a:pt x="71" y="11"/>
                    <a:pt x="72" y="13"/>
                    <a:pt x="72" y="14"/>
                  </a:cubicBezTo>
                  <a:cubicBezTo>
                    <a:pt x="74" y="21"/>
                    <a:pt x="69" y="27"/>
                    <a:pt x="69" y="34"/>
                  </a:cubicBezTo>
                  <a:cubicBezTo>
                    <a:pt x="69" y="36"/>
                    <a:pt x="68" y="40"/>
                    <a:pt x="67" y="43"/>
                  </a:cubicBezTo>
                  <a:cubicBezTo>
                    <a:pt x="66" y="45"/>
                    <a:pt x="67" y="50"/>
                    <a:pt x="66" y="53"/>
                  </a:cubicBezTo>
                  <a:cubicBezTo>
                    <a:pt x="66" y="54"/>
                    <a:pt x="65" y="55"/>
                    <a:pt x="65" y="55"/>
                  </a:cubicBezTo>
                  <a:cubicBezTo>
                    <a:pt x="64" y="60"/>
                    <a:pt x="64" y="64"/>
                    <a:pt x="64" y="68"/>
                  </a:cubicBezTo>
                  <a:cubicBezTo>
                    <a:pt x="63" y="70"/>
                    <a:pt x="63" y="71"/>
                    <a:pt x="62" y="73"/>
                  </a:cubicBezTo>
                  <a:cubicBezTo>
                    <a:pt x="60" y="80"/>
                    <a:pt x="63" y="94"/>
                    <a:pt x="65" y="97"/>
                  </a:cubicBezTo>
                  <a:cubicBezTo>
                    <a:pt x="68" y="97"/>
                    <a:pt x="68" y="102"/>
                    <a:pt x="69" y="105"/>
                  </a:cubicBezTo>
                  <a:cubicBezTo>
                    <a:pt x="71" y="109"/>
                    <a:pt x="75" y="116"/>
                    <a:pt x="72" y="121"/>
                  </a:cubicBezTo>
                  <a:cubicBezTo>
                    <a:pt x="71" y="123"/>
                    <a:pt x="70" y="124"/>
                    <a:pt x="69" y="126"/>
                  </a:cubicBezTo>
                  <a:cubicBezTo>
                    <a:pt x="69" y="128"/>
                    <a:pt x="69" y="129"/>
                    <a:pt x="69" y="131"/>
                  </a:cubicBezTo>
                  <a:cubicBezTo>
                    <a:pt x="68" y="132"/>
                    <a:pt x="67" y="133"/>
                    <a:pt x="67" y="135"/>
                  </a:cubicBezTo>
                  <a:cubicBezTo>
                    <a:pt x="66" y="137"/>
                    <a:pt x="63" y="138"/>
                    <a:pt x="62" y="139"/>
                  </a:cubicBezTo>
                  <a:cubicBezTo>
                    <a:pt x="61" y="143"/>
                    <a:pt x="68" y="149"/>
                    <a:pt x="70" y="151"/>
                  </a:cubicBezTo>
                  <a:cubicBezTo>
                    <a:pt x="71" y="151"/>
                    <a:pt x="72" y="151"/>
                    <a:pt x="72" y="151"/>
                  </a:cubicBezTo>
                  <a:cubicBezTo>
                    <a:pt x="72" y="152"/>
                    <a:pt x="73" y="153"/>
                    <a:pt x="74" y="153"/>
                  </a:cubicBezTo>
                  <a:cubicBezTo>
                    <a:pt x="74" y="153"/>
                    <a:pt x="74" y="153"/>
                    <a:pt x="74" y="153"/>
                  </a:cubicBezTo>
                  <a:cubicBezTo>
                    <a:pt x="75" y="154"/>
                    <a:pt x="76" y="156"/>
                    <a:pt x="78" y="155"/>
                  </a:cubicBezTo>
                  <a:cubicBezTo>
                    <a:pt x="78" y="150"/>
                    <a:pt x="81" y="144"/>
                    <a:pt x="82" y="139"/>
                  </a:cubicBezTo>
                  <a:cubicBezTo>
                    <a:pt x="83" y="135"/>
                    <a:pt x="83" y="121"/>
                    <a:pt x="83" y="114"/>
                  </a:cubicBezTo>
                  <a:cubicBezTo>
                    <a:pt x="82" y="111"/>
                    <a:pt x="84" y="107"/>
                    <a:pt x="85" y="105"/>
                  </a:cubicBezTo>
                  <a:cubicBezTo>
                    <a:pt x="85" y="102"/>
                    <a:pt x="85" y="100"/>
                    <a:pt x="85" y="97"/>
                  </a:cubicBezTo>
                  <a:cubicBezTo>
                    <a:pt x="86" y="96"/>
                    <a:pt x="86" y="94"/>
                    <a:pt x="86" y="93"/>
                  </a:cubicBezTo>
                  <a:cubicBezTo>
                    <a:pt x="87" y="90"/>
                    <a:pt x="85" y="86"/>
                    <a:pt x="85" y="84"/>
                  </a:cubicBezTo>
                  <a:cubicBezTo>
                    <a:pt x="82" y="83"/>
                    <a:pt x="77" y="83"/>
                    <a:pt x="75" y="85"/>
                  </a:cubicBezTo>
                  <a:cubicBezTo>
                    <a:pt x="73" y="86"/>
                    <a:pt x="74" y="87"/>
                    <a:pt x="72" y="88"/>
                  </a:cubicBezTo>
                  <a:cubicBezTo>
                    <a:pt x="70" y="89"/>
                    <a:pt x="70" y="87"/>
                    <a:pt x="69" y="89"/>
                  </a:cubicBezTo>
                  <a:cubicBezTo>
                    <a:pt x="69" y="90"/>
                    <a:pt x="67" y="91"/>
                    <a:pt x="66" y="91"/>
                  </a:cubicBezTo>
                  <a:cubicBezTo>
                    <a:pt x="65" y="91"/>
                    <a:pt x="64" y="91"/>
                    <a:pt x="64" y="90"/>
                  </a:cubicBezTo>
                  <a:cubicBezTo>
                    <a:pt x="63" y="88"/>
                    <a:pt x="64" y="87"/>
                    <a:pt x="64" y="85"/>
                  </a:cubicBezTo>
                  <a:cubicBezTo>
                    <a:pt x="66" y="85"/>
                    <a:pt x="67" y="83"/>
                    <a:pt x="69" y="81"/>
                  </a:cubicBezTo>
                  <a:cubicBezTo>
                    <a:pt x="70" y="81"/>
                    <a:pt x="71" y="81"/>
                    <a:pt x="71" y="81"/>
                  </a:cubicBezTo>
                  <a:cubicBezTo>
                    <a:pt x="76" y="80"/>
                    <a:pt x="82" y="80"/>
                    <a:pt x="85" y="76"/>
                  </a:cubicBezTo>
                  <a:cubicBezTo>
                    <a:pt x="84" y="72"/>
                    <a:pt x="86" y="59"/>
                    <a:pt x="87" y="54"/>
                  </a:cubicBezTo>
                  <a:cubicBezTo>
                    <a:pt x="87" y="52"/>
                    <a:pt x="87" y="49"/>
                    <a:pt x="87" y="47"/>
                  </a:cubicBezTo>
                  <a:cubicBezTo>
                    <a:pt x="88" y="40"/>
                    <a:pt x="86" y="30"/>
                    <a:pt x="87" y="24"/>
                  </a:cubicBezTo>
                  <a:cubicBezTo>
                    <a:pt x="87" y="20"/>
                    <a:pt x="90" y="16"/>
                    <a:pt x="91" y="12"/>
                  </a:cubicBezTo>
                  <a:cubicBezTo>
                    <a:pt x="89" y="10"/>
                    <a:pt x="89" y="8"/>
                    <a:pt x="89" y="4"/>
                  </a:cubicBezTo>
                  <a:cubicBezTo>
                    <a:pt x="90" y="3"/>
                    <a:pt x="93" y="3"/>
                    <a:pt x="9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9" name="Freeform 60">
              <a:extLst>
                <a:ext uri="{FF2B5EF4-FFF2-40B4-BE49-F238E27FC236}">
                  <a16:creationId xmlns="" xmlns:a16="http://schemas.microsoft.com/office/drawing/2014/main" id="{770D6456-CBA5-AF4B-A861-7193C4142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576" y="3017838"/>
              <a:ext cx="358775" cy="234950"/>
            </a:xfrm>
            <a:custGeom>
              <a:avLst/>
              <a:gdLst>
                <a:gd name="T0" fmla="*/ 47 w 118"/>
                <a:gd name="T1" fmla="*/ 0 h 77"/>
                <a:gd name="T2" fmla="*/ 52 w 118"/>
                <a:gd name="T3" fmla="*/ 3 h 77"/>
                <a:gd name="T4" fmla="*/ 53 w 118"/>
                <a:gd name="T5" fmla="*/ 4 h 77"/>
                <a:gd name="T6" fmla="*/ 65 w 118"/>
                <a:gd name="T7" fmla="*/ 8 h 77"/>
                <a:gd name="T8" fmla="*/ 71 w 118"/>
                <a:gd name="T9" fmla="*/ 9 h 77"/>
                <a:gd name="T10" fmla="*/ 74 w 118"/>
                <a:gd name="T11" fmla="*/ 11 h 77"/>
                <a:gd name="T12" fmla="*/ 88 w 118"/>
                <a:gd name="T13" fmla="*/ 19 h 77"/>
                <a:gd name="T14" fmla="*/ 88 w 118"/>
                <a:gd name="T15" fmla="*/ 38 h 77"/>
                <a:gd name="T16" fmla="*/ 79 w 118"/>
                <a:gd name="T17" fmla="*/ 48 h 77"/>
                <a:gd name="T18" fmla="*/ 65 w 118"/>
                <a:gd name="T19" fmla="*/ 57 h 77"/>
                <a:gd name="T20" fmla="*/ 70 w 118"/>
                <a:gd name="T21" fmla="*/ 59 h 77"/>
                <a:gd name="T22" fmla="*/ 86 w 118"/>
                <a:gd name="T23" fmla="*/ 60 h 77"/>
                <a:gd name="T24" fmla="*/ 93 w 118"/>
                <a:gd name="T25" fmla="*/ 59 h 77"/>
                <a:gd name="T26" fmla="*/ 113 w 118"/>
                <a:gd name="T27" fmla="*/ 64 h 77"/>
                <a:gd name="T28" fmla="*/ 116 w 118"/>
                <a:gd name="T29" fmla="*/ 75 h 77"/>
                <a:gd name="T30" fmla="*/ 101 w 118"/>
                <a:gd name="T31" fmla="*/ 75 h 77"/>
                <a:gd name="T32" fmla="*/ 88 w 118"/>
                <a:gd name="T33" fmla="*/ 76 h 77"/>
                <a:gd name="T34" fmla="*/ 76 w 118"/>
                <a:gd name="T35" fmla="*/ 75 h 77"/>
                <a:gd name="T36" fmla="*/ 50 w 118"/>
                <a:gd name="T37" fmla="*/ 75 h 77"/>
                <a:gd name="T38" fmla="*/ 44 w 118"/>
                <a:gd name="T39" fmla="*/ 75 h 77"/>
                <a:gd name="T40" fmla="*/ 34 w 118"/>
                <a:gd name="T41" fmla="*/ 77 h 77"/>
                <a:gd name="T42" fmla="*/ 23 w 118"/>
                <a:gd name="T43" fmla="*/ 75 h 77"/>
                <a:gd name="T44" fmla="*/ 16 w 118"/>
                <a:gd name="T45" fmla="*/ 69 h 77"/>
                <a:gd name="T46" fmla="*/ 18 w 118"/>
                <a:gd name="T47" fmla="*/ 65 h 77"/>
                <a:gd name="T48" fmla="*/ 56 w 118"/>
                <a:gd name="T49" fmla="*/ 54 h 77"/>
                <a:gd name="T50" fmla="*/ 61 w 118"/>
                <a:gd name="T51" fmla="*/ 48 h 77"/>
                <a:gd name="T52" fmla="*/ 68 w 118"/>
                <a:gd name="T53" fmla="*/ 42 h 77"/>
                <a:gd name="T54" fmla="*/ 60 w 118"/>
                <a:gd name="T55" fmla="*/ 29 h 77"/>
                <a:gd name="T56" fmla="*/ 50 w 118"/>
                <a:gd name="T57" fmla="*/ 26 h 77"/>
                <a:gd name="T58" fmla="*/ 48 w 118"/>
                <a:gd name="T59" fmla="*/ 25 h 77"/>
                <a:gd name="T60" fmla="*/ 40 w 118"/>
                <a:gd name="T61" fmla="*/ 31 h 77"/>
                <a:gd name="T62" fmla="*/ 20 w 118"/>
                <a:gd name="T63" fmla="*/ 47 h 77"/>
                <a:gd name="T64" fmla="*/ 9 w 118"/>
                <a:gd name="T65" fmla="*/ 53 h 77"/>
                <a:gd name="T66" fmla="*/ 3 w 118"/>
                <a:gd name="T67" fmla="*/ 53 h 77"/>
                <a:gd name="T68" fmla="*/ 0 w 118"/>
                <a:gd name="T69" fmla="*/ 48 h 77"/>
                <a:gd name="T70" fmla="*/ 18 w 118"/>
                <a:gd name="T71" fmla="*/ 33 h 77"/>
                <a:gd name="T72" fmla="*/ 21 w 118"/>
                <a:gd name="T73" fmla="*/ 30 h 77"/>
                <a:gd name="T74" fmla="*/ 24 w 118"/>
                <a:gd name="T75" fmla="*/ 29 h 77"/>
                <a:gd name="T76" fmla="*/ 26 w 118"/>
                <a:gd name="T77" fmla="*/ 27 h 77"/>
                <a:gd name="T78" fmla="*/ 34 w 118"/>
                <a:gd name="T79" fmla="*/ 14 h 77"/>
                <a:gd name="T80" fmla="*/ 31 w 118"/>
                <a:gd name="T81" fmla="*/ 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8" h="77">
                  <a:moveTo>
                    <a:pt x="38" y="0"/>
                  </a:moveTo>
                  <a:cubicBezTo>
                    <a:pt x="42" y="1"/>
                    <a:pt x="44" y="0"/>
                    <a:pt x="47" y="0"/>
                  </a:cubicBezTo>
                  <a:cubicBezTo>
                    <a:pt x="49" y="1"/>
                    <a:pt x="50" y="2"/>
                    <a:pt x="51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3" y="3"/>
                    <a:pt x="52" y="4"/>
                    <a:pt x="53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5" y="4"/>
                    <a:pt x="61" y="6"/>
                    <a:pt x="62" y="6"/>
                  </a:cubicBezTo>
                  <a:cubicBezTo>
                    <a:pt x="63" y="6"/>
                    <a:pt x="64" y="8"/>
                    <a:pt x="65" y="8"/>
                  </a:cubicBezTo>
                  <a:cubicBezTo>
                    <a:pt x="66" y="8"/>
                    <a:pt x="70" y="9"/>
                    <a:pt x="70" y="9"/>
                  </a:cubicBezTo>
                  <a:cubicBezTo>
                    <a:pt x="70" y="9"/>
                    <a:pt x="70" y="9"/>
                    <a:pt x="71" y="9"/>
                  </a:cubicBezTo>
                  <a:cubicBezTo>
                    <a:pt x="71" y="9"/>
                    <a:pt x="72" y="10"/>
                    <a:pt x="72" y="11"/>
                  </a:cubicBezTo>
                  <a:cubicBezTo>
                    <a:pt x="73" y="11"/>
                    <a:pt x="73" y="10"/>
                    <a:pt x="74" y="11"/>
                  </a:cubicBezTo>
                  <a:cubicBezTo>
                    <a:pt x="75" y="12"/>
                    <a:pt x="76" y="13"/>
                    <a:pt x="78" y="14"/>
                  </a:cubicBezTo>
                  <a:cubicBezTo>
                    <a:pt x="80" y="15"/>
                    <a:pt x="86" y="16"/>
                    <a:pt x="88" y="19"/>
                  </a:cubicBezTo>
                  <a:cubicBezTo>
                    <a:pt x="89" y="21"/>
                    <a:pt x="88" y="30"/>
                    <a:pt x="88" y="31"/>
                  </a:cubicBezTo>
                  <a:cubicBezTo>
                    <a:pt x="88" y="33"/>
                    <a:pt x="88" y="36"/>
                    <a:pt x="88" y="38"/>
                  </a:cubicBezTo>
                  <a:cubicBezTo>
                    <a:pt x="87" y="40"/>
                    <a:pt x="86" y="43"/>
                    <a:pt x="84" y="44"/>
                  </a:cubicBezTo>
                  <a:cubicBezTo>
                    <a:pt x="82" y="46"/>
                    <a:pt x="80" y="45"/>
                    <a:pt x="79" y="48"/>
                  </a:cubicBezTo>
                  <a:cubicBezTo>
                    <a:pt x="77" y="48"/>
                    <a:pt x="65" y="53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5" y="58"/>
                    <a:pt x="65" y="58"/>
                    <a:pt x="66" y="59"/>
                  </a:cubicBezTo>
                  <a:cubicBezTo>
                    <a:pt x="66" y="59"/>
                    <a:pt x="70" y="59"/>
                    <a:pt x="70" y="59"/>
                  </a:cubicBezTo>
                  <a:cubicBezTo>
                    <a:pt x="72" y="60"/>
                    <a:pt x="81" y="57"/>
                    <a:pt x="85" y="59"/>
                  </a:cubicBezTo>
                  <a:cubicBezTo>
                    <a:pt x="85" y="59"/>
                    <a:pt x="86" y="59"/>
                    <a:pt x="86" y="60"/>
                  </a:cubicBezTo>
                  <a:cubicBezTo>
                    <a:pt x="92" y="59"/>
                    <a:pt x="92" y="59"/>
                    <a:pt x="92" y="59"/>
                  </a:cubicBezTo>
                  <a:cubicBezTo>
                    <a:pt x="92" y="59"/>
                    <a:pt x="92" y="59"/>
                    <a:pt x="93" y="59"/>
                  </a:cubicBezTo>
                  <a:cubicBezTo>
                    <a:pt x="94" y="61"/>
                    <a:pt x="100" y="62"/>
                    <a:pt x="102" y="60"/>
                  </a:cubicBezTo>
                  <a:cubicBezTo>
                    <a:pt x="105" y="61"/>
                    <a:pt x="110" y="61"/>
                    <a:pt x="113" y="64"/>
                  </a:cubicBezTo>
                  <a:cubicBezTo>
                    <a:pt x="114" y="65"/>
                    <a:pt x="116" y="69"/>
                    <a:pt x="118" y="71"/>
                  </a:cubicBezTo>
                  <a:cubicBezTo>
                    <a:pt x="117" y="72"/>
                    <a:pt x="116" y="74"/>
                    <a:pt x="116" y="75"/>
                  </a:cubicBezTo>
                  <a:cubicBezTo>
                    <a:pt x="114" y="76"/>
                    <a:pt x="108" y="76"/>
                    <a:pt x="106" y="75"/>
                  </a:cubicBezTo>
                  <a:cubicBezTo>
                    <a:pt x="104" y="75"/>
                    <a:pt x="103" y="75"/>
                    <a:pt x="101" y="75"/>
                  </a:cubicBezTo>
                  <a:cubicBezTo>
                    <a:pt x="101" y="75"/>
                    <a:pt x="100" y="74"/>
                    <a:pt x="99" y="75"/>
                  </a:cubicBezTo>
                  <a:cubicBezTo>
                    <a:pt x="97" y="76"/>
                    <a:pt x="90" y="76"/>
                    <a:pt x="88" y="76"/>
                  </a:cubicBezTo>
                  <a:cubicBezTo>
                    <a:pt x="87" y="76"/>
                    <a:pt x="83" y="75"/>
                    <a:pt x="82" y="76"/>
                  </a:cubicBezTo>
                  <a:cubicBezTo>
                    <a:pt x="81" y="76"/>
                    <a:pt x="78" y="74"/>
                    <a:pt x="76" y="75"/>
                  </a:cubicBezTo>
                  <a:cubicBezTo>
                    <a:pt x="74" y="75"/>
                    <a:pt x="65" y="74"/>
                    <a:pt x="61" y="75"/>
                  </a:cubicBezTo>
                  <a:cubicBezTo>
                    <a:pt x="60" y="75"/>
                    <a:pt x="53" y="74"/>
                    <a:pt x="50" y="75"/>
                  </a:cubicBezTo>
                  <a:cubicBezTo>
                    <a:pt x="49" y="75"/>
                    <a:pt x="48" y="75"/>
                    <a:pt x="47" y="76"/>
                  </a:cubicBezTo>
                  <a:cubicBezTo>
                    <a:pt x="46" y="75"/>
                    <a:pt x="45" y="75"/>
                    <a:pt x="44" y="75"/>
                  </a:cubicBezTo>
                  <a:cubicBezTo>
                    <a:pt x="43" y="76"/>
                    <a:pt x="42" y="76"/>
                    <a:pt x="41" y="77"/>
                  </a:cubicBezTo>
                  <a:cubicBezTo>
                    <a:pt x="40" y="77"/>
                    <a:pt x="34" y="77"/>
                    <a:pt x="34" y="77"/>
                  </a:cubicBezTo>
                  <a:cubicBezTo>
                    <a:pt x="33" y="77"/>
                    <a:pt x="33" y="77"/>
                    <a:pt x="32" y="76"/>
                  </a:cubicBezTo>
                  <a:cubicBezTo>
                    <a:pt x="32" y="76"/>
                    <a:pt x="24" y="74"/>
                    <a:pt x="23" y="75"/>
                  </a:cubicBezTo>
                  <a:cubicBezTo>
                    <a:pt x="22" y="74"/>
                    <a:pt x="21" y="74"/>
                    <a:pt x="19" y="72"/>
                  </a:cubicBezTo>
                  <a:cubicBezTo>
                    <a:pt x="17" y="72"/>
                    <a:pt x="18" y="70"/>
                    <a:pt x="16" y="69"/>
                  </a:cubicBezTo>
                  <a:cubicBezTo>
                    <a:pt x="16" y="68"/>
                    <a:pt x="16" y="68"/>
                    <a:pt x="16" y="67"/>
                  </a:cubicBezTo>
                  <a:cubicBezTo>
                    <a:pt x="17" y="67"/>
                    <a:pt x="17" y="66"/>
                    <a:pt x="18" y="65"/>
                  </a:cubicBezTo>
                  <a:cubicBezTo>
                    <a:pt x="23" y="67"/>
                    <a:pt x="40" y="61"/>
                    <a:pt x="44" y="58"/>
                  </a:cubicBezTo>
                  <a:cubicBezTo>
                    <a:pt x="47" y="59"/>
                    <a:pt x="53" y="56"/>
                    <a:pt x="56" y="54"/>
                  </a:cubicBezTo>
                  <a:cubicBezTo>
                    <a:pt x="56" y="53"/>
                    <a:pt x="56" y="52"/>
                    <a:pt x="57" y="51"/>
                  </a:cubicBezTo>
                  <a:cubicBezTo>
                    <a:pt x="58" y="50"/>
                    <a:pt x="60" y="49"/>
                    <a:pt x="61" y="48"/>
                  </a:cubicBezTo>
                  <a:cubicBezTo>
                    <a:pt x="62" y="48"/>
                    <a:pt x="62" y="47"/>
                    <a:pt x="62" y="46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70" y="40"/>
                    <a:pt x="71" y="38"/>
                    <a:pt x="72" y="37"/>
                  </a:cubicBezTo>
                  <a:cubicBezTo>
                    <a:pt x="69" y="31"/>
                    <a:pt x="62" y="32"/>
                    <a:pt x="60" y="29"/>
                  </a:cubicBezTo>
                  <a:cubicBezTo>
                    <a:pt x="59" y="29"/>
                    <a:pt x="58" y="28"/>
                    <a:pt x="58" y="28"/>
                  </a:cubicBezTo>
                  <a:cubicBezTo>
                    <a:pt x="54" y="26"/>
                    <a:pt x="53" y="29"/>
                    <a:pt x="50" y="26"/>
                  </a:cubicBezTo>
                  <a:cubicBezTo>
                    <a:pt x="50" y="25"/>
                    <a:pt x="50" y="26"/>
                    <a:pt x="50" y="25"/>
                  </a:cubicBezTo>
                  <a:cubicBezTo>
                    <a:pt x="49" y="25"/>
                    <a:pt x="49" y="25"/>
                    <a:pt x="48" y="25"/>
                  </a:cubicBezTo>
                  <a:cubicBezTo>
                    <a:pt x="47" y="27"/>
                    <a:pt x="44" y="29"/>
                    <a:pt x="42" y="30"/>
                  </a:cubicBezTo>
                  <a:cubicBezTo>
                    <a:pt x="41" y="30"/>
                    <a:pt x="41" y="31"/>
                    <a:pt x="40" y="31"/>
                  </a:cubicBezTo>
                  <a:cubicBezTo>
                    <a:pt x="40" y="35"/>
                    <a:pt x="35" y="36"/>
                    <a:pt x="32" y="37"/>
                  </a:cubicBezTo>
                  <a:cubicBezTo>
                    <a:pt x="27" y="40"/>
                    <a:pt x="24" y="44"/>
                    <a:pt x="20" y="47"/>
                  </a:cubicBezTo>
                  <a:cubicBezTo>
                    <a:pt x="19" y="48"/>
                    <a:pt x="18" y="47"/>
                    <a:pt x="17" y="48"/>
                  </a:cubicBezTo>
                  <a:cubicBezTo>
                    <a:pt x="14" y="49"/>
                    <a:pt x="11" y="50"/>
                    <a:pt x="9" y="53"/>
                  </a:cubicBezTo>
                  <a:cubicBezTo>
                    <a:pt x="7" y="53"/>
                    <a:pt x="7" y="53"/>
                    <a:pt x="6" y="52"/>
                  </a:cubicBezTo>
                  <a:cubicBezTo>
                    <a:pt x="5" y="52"/>
                    <a:pt x="4" y="53"/>
                    <a:pt x="3" y="53"/>
                  </a:cubicBezTo>
                  <a:cubicBezTo>
                    <a:pt x="2" y="53"/>
                    <a:pt x="2" y="53"/>
                    <a:pt x="1" y="52"/>
                  </a:cubicBezTo>
                  <a:cubicBezTo>
                    <a:pt x="1" y="51"/>
                    <a:pt x="0" y="48"/>
                    <a:pt x="0" y="48"/>
                  </a:cubicBezTo>
                  <a:cubicBezTo>
                    <a:pt x="3" y="45"/>
                    <a:pt x="13" y="41"/>
                    <a:pt x="14" y="38"/>
                  </a:cubicBezTo>
                  <a:cubicBezTo>
                    <a:pt x="15" y="38"/>
                    <a:pt x="17" y="34"/>
                    <a:pt x="18" y="33"/>
                  </a:cubicBezTo>
                  <a:cubicBezTo>
                    <a:pt x="19" y="33"/>
                    <a:pt x="19" y="33"/>
                    <a:pt x="20" y="32"/>
                  </a:cubicBezTo>
                  <a:cubicBezTo>
                    <a:pt x="21" y="32"/>
                    <a:pt x="20" y="31"/>
                    <a:pt x="21" y="30"/>
                  </a:cubicBezTo>
                  <a:cubicBezTo>
                    <a:pt x="21" y="30"/>
                    <a:pt x="23" y="30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3" y="28"/>
                    <a:pt x="24" y="28"/>
                    <a:pt x="25" y="27"/>
                  </a:cubicBezTo>
                  <a:cubicBezTo>
                    <a:pt x="25" y="27"/>
                    <a:pt x="25" y="27"/>
                    <a:pt x="26" y="27"/>
                  </a:cubicBezTo>
                  <a:cubicBezTo>
                    <a:pt x="26" y="25"/>
                    <a:pt x="30" y="23"/>
                    <a:pt x="31" y="22"/>
                  </a:cubicBezTo>
                  <a:cubicBezTo>
                    <a:pt x="32" y="19"/>
                    <a:pt x="33" y="16"/>
                    <a:pt x="34" y="14"/>
                  </a:cubicBezTo>
                  <a:cubicBezTo>
                    <a:pt x="34" y="14"/>
                    <a:pt x="34" y="13"/>
                    <a:pt x="34" y="13"/>
                  </a:cubicBezTo>
                  <a:cubicBezTo>
                    <a:pt x="35" y="10"/>
                    <a:pt x="30" y="7"/>
                    <a:pt x="31" y="3"/>
                  </a:cubicBezTo>
                  <a:cubicBezTo>
                    <a:pt x="32" y="2"/>
                    <a:pt x="38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0" name="Freeform 61">
              <a:extLst>
                <a:ext uri="{FF2B5EF4-FFF2-40B4-BE49-F238E27FC236}">
                  <a16:creationId xmlns="" xmlns:a16="http://schemas.microsoft.com/office/drawing/2014/main" id="{CBD5C636-0DBF-684D-90B9-7A6019DF54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65651" y="3208338"/>
              <a:ext cx="471488" cy="460375"/>
            </a:xfrm>
            <a:custGeom>
              <a:avLst/>
              <a:gdLst>
                <a:gd name="T0" fmla="*/ 150 w 156"/>
                <a:gd name="T1" fmla="*/ 104 h 151"/>
                <a:gd name="T2" fmla="*/ 142 w 156"/>
                <a:gd name="T3" fmla="*/ 107 h 151"/>
                <a:gd name="T4" fmla="*/ 118 w 156"/>
                <a:gd name="T5" fmla="*/ 108 h 151"/>
                <a:gd name="T6" fmla="*/ 95 w 156"/>
                <a:gd name="T7" fmla="*/ 111 h 151"/>
                <a:gd name="T8" fmla="*/ 83 w 156"/>
                <a:gd name="T9" fmla="*/ 110 h 151"/>
                <a:gd name="T10" fmla="*/ 72 w 156"/>
                <a:gd name="T11" fmla="*/ 107 h 151"/>
                <a:gd name="T12" fmla="*/ 91 w 156"/>
                <a:gd name="T13" fmla="*/ 86 h 151"/>
                <a:gd name="T14" fmla="*/ 125 w 156"/>
                <a:gd name="T15" fmla="*/ 82 h 151"/>
                <a:gd name="T16" fmla="*/ 126 w 156"/>
                <a:gd name="T17" fmla="*/ 73 h 151"/>
                <a:gd name="T18" fmla="*/ 112 w 156"/>
                <a:gd name="T19" fmla="*/ 64 h 151"/>
                <a:gd name="T20" fmla="*/ 98 w 156"/>
                <a:gd name="T21" fmla="*/ 64 h 151"/>
                <a:gd name="T22" fmla="*/ 74 w 156"/>
                <a:gd name="T23" fmla="*/ 64 h 151"/>
                <a:gd name="T24" fmla="*/ 75 w 156"/>
                <a:gd name="T25" fmla="*/ 51 h 151"/>
                <a:gd name="T26" fmla="*/ 122 w 156"/>
                <a:gd name="T27" fmla="*/ 47 h 151"/>
                <a:gd name="T28" fmla="*/ 122 w 156"/>
                <a:gd name="T29" fmla="*/ 37 h 151"/>
                <a:gd name="T30" fmla="*/ 84 w 156"/>
                <a:gd name="T31" fmla="*/ 31 h 151"/>
                <a:gd name="T32" fmla="*/ 70 w 156"/>
                <a:gd name="T33" fmla="*/ 28 h 151"/>
                <a:gd name="T34" fmla="*/ 63 w 156"/>
                <a:gd name="T35" fmla="*/ 22 h 151"/>
                <a:gd name="T36" fmla="*/ 45 w 156"/>
                <a:gd name="T37" fmla="*/ 33 h 151"/>
                <a:gd name="T38" fmla="*/ 19 w 156"/>
                <a:gd name="T39" fmla="*/ 31 h 151"/>
                <a:gd name="T40" fmla="*/ 20 w 156"/>
                <a:gd name="T41" fmla="*/ 20 h 151"/>
                <a:gd name="T42" fmla="*/ 18 w 156"/>
                <a:gd name="T43" fmla="*/ 5 h 151"/>
                <a:gd name="T44" fmla="*/ 11 w 156"/>
                <a:gd name="T45" fmla="*/ 0 h 151"/>
                <a:gd name="T46" fmla="*/ 8 w 156"/>
                <a:gd name="T47" fmla="*/ 27 h 151"/>
                <a:gd name="T48" fmla="*/ 8 w 156"/>
                <a:gd name="T49" fmla="*/ 41 h 151"/>
                <a:gd name="T50" fmla="*/ 5 w 156"/>
                <a:gd name="T51" fmla="*/ 68 h 151"/>
                <a:gd name="T52" fmla="*/ 5 w 156"/>
                <a:gd name="T53" fmla="*/ 82 h 151"/>
                <a:gd name="T54" fmla="*/ 1 w 156"/>
                <a:gd name="T55" fmla="*/ 119 h 151"/>
                <a:gd name="T56" fmla="*/ 5 w 156"/>
                <a:gd name="T57" fmla="*/ 150 h 151"/>
                <a:gd name="T58" fmla="*/ 11 w 156"/>
                <a:gd name="T59" fmla="*/ 148 h 151"/>
                <a:gd name="T60" fmla="*/ 13 w 156"/>
                <a:gd name="T61" fmla="*/ 143 h 151"/>
                <a:gd name="T62" fmla="*/ 25 w 156"/>
                <a:gd name="T63" fmla="*/ 137 h 151"/>
                <a:gd name="T64" fmla="*/ 39 w 156"/>
                <a:gd name="T65" fmla="*/ 134 h 151"/>
                <a:gd name="T66" fmla="*/ 58 w 156"/>
                <a:gd name="T67" fmla="*/ 134 h 151"/>
                <a:gd name="T68" fmla="*/ 82 w 156"/>
                <a:gd name="T69" fmla="*/ 135 h 151"/>
                <a:gd name="T70" fmla="*/ 113 w 156"/>
                <a:gd name="T71" fmla="*/ 142 h 151"/>
                <a:gd name="T72" fmla="*/ 131 w 156"/>
                <a:gd name="T73" fmla="*/ 147 h 151"/>
                <a:gd name="T74" fmla="*/ 147 w 156"/>
                <a:gd name="T75" fmla="*/ 143 h 151"/>
                <a:gd name="T76" fmla="*/ 153 w 156"/>
                <a:gd name="T77" fmla="*/ 133 h 151"/>
                <a:gd name="T78" fmla="*/ 56 w 156"/>
                <a:gd name="T79" fmla="*/ 109 h 151"/>
                <a:gd name="T80" fmla="*/ 46 w 156"/>
                <a:gd name="T81" fmla="*/ 112 h 151"/>
                <a:gd name="T82" fmla="*/ 20 w 156"/>
                <a:gd name="T83" fmla="*/ 114 h 151"/>
                <a:gd name="T84" fmla="*/ 28 w 156"/>
                <a:gd name="T85" fmla="*/ 92 h 151"/>
                <a:gd name="T86" fmla="*/ 44 w 156"/>
                <a:gd name="T87" fmla="*/ 87 h 151"/>
                <a:gd name="T88" fmla="*/ 60 w 156"/>
                <a:gd name="T89" fmla="*/ 60 h 151"/>
                <a:gd name="T90" fmla="*/ 43 w 156"/>
                <a:gd name="T91" fmla="*/ 67 h 151"/>
                <a:gd name="T92" fmla="*/ 20 w 156"/>
                <a:gd name="T93" fmla="*/ 71 h 151"/>
                <a:gd name="T94" fmla="*/ 46 w 156"/>
                <a:gd name="T95" fmla="*/ 51 h 151"/>
                <a:gd name="T96" fmla="*/ 59 w 156"/>
                <a:gd name="T97" fmla="*/ 49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6" h="151">
                  <a:moveTo>
                    <a:pt x="156" y="123"/>
                  </a:moveTo>
                  <a:cubicBezTo>
                    <a:pt x="156" y="122"/>
                    <a:pt x="155" y="117"/>
                    <a:pt x="155" y="117"/>
                  </a:cubicBezTo>
                  <a:cubicBezTo>
                    <a:pt x="154" y="115"/>
                    <a:pt x="149" y="107"/>
                    <a:pt x="150" y="104"/>
                  </a:cubicBezTo>
                  <a:cubicBezTo>
                    <a:pt x="149" y="103"/>
                    <a:pt x="149" y="103"/>
                    <a:pt x="147" y="103"/>
                  </a:cubicBezTo>
                  <a:cubicBezTo>
                    <a:pt x="147" y="105"/>
                    <a:pt x="145" y="106"/>
                    <a:pt x="143" y="108"/>
                  </a:cubicBezTo>
                  <a:cubicBezTo>
                    <a:pt x="142" y="108"/>
                    <a:pt x="142" y="108"/>
                    <a:pt x="142" y="107"/>
                  </a:cubicBezTo>
                  <a:cubicBezTo>
                    <a:pt x="142" y="106"/>
                    <a:pt x="141" y="106"/>
                    <a:pt x="141" y="106"/>
                  </a:cubicBezTo>
                  <a:cubicBezTo>
                    <a:pt x="139" y="109"/>
                    <a:pt x="123" y="105"/>
                    <a:pt x="120" y="109"/>
                  </a:cubicBezTo>
                  <a:cubicBezTo>
                    <a:pt x="119" y="109"/>
                    <a:pt x="119" y="109"/>
                    <a:pt x="118" y="108"/>
                  </a:cubicBezTo>
                  <a:cubicBezTo>
                    <a:pt x="115" y="110"/>
                    <a:pt x="105" y="112"/>
                    <a:pt x="103" y="110"/>
                  </a:cubicBezTo>
                  <a:cubicBezTo>
                    <a:pt x="103" y="110"/>
                    <a:pt x="102" y="111"/>
                    <a:pt x="102" y="111"/>
                  </a:cubicBezTo>
                  <a:cubicBezTo>
                    <a:pt x="102" y="110"/>
                    <a:pt x="96" y="111"/>
                    <a:pt x="95" y="111"/>
                  </a:cubicBezTo>
                  <a:cubicBezTo>
                    <a:pt x="94" y="110"/>
                    <a:pt x="89" y="110"/>
                    <a:pt x="88" y="110"/>
                  </a:cubicBezTo>
                  <a:cubicBezTo>
                    <a:pt x="87" y="110"/>
                    <a:pt x="87" y="111"/>
                    <a:pt x="86" y="111"/>
                  </a:cubicBezTo>
                  <a:cubicBezTo>
                    <a:pt x="85" y="111"/>
                    <a:pt x="84" y="110"/>
                    <a:pt x="83" y="110"/>
                  </a:cubicBezTo>
                  <a:cubicBezTo>
                    <a:pt x="83" y="110"/>
                    <a:pt x="82" y="111"/>
                    <a:pt x="81" y="111"/>
                  </a:cubicBezTo>
                  <a:cubicBezTo>
                    <a:pt x="81" y="111"/>
                    <a:pt x="81" y="111"/>
                    <a:pt x="80" y="111"/>
                  </a:cubicBezTo>
                  <a:cubicBezTo>
                    <a:pt x="78" y="109"/>
                    <a:pt x="75" y="109"/>
                    <a:pt x="72" y="107"/>
                  </a:cubicBezTo>
                  <a:cubicBezTo>
                    <a:pt x="74" y="101"/>
                    <a:pt x="76" y="97"/>
                    <a:pt x="75" y="89"/>
                  </a:cubicBezTo>
                  <a:cubicBezTo>
                    <a:pt x="76" y="89"/>
                    <a:pt x="76" y="88"/>
                    <a:pt x="77" y="87"/>
                  </a:cubicBezTo>
                  <a:cubicBezTo>
                    <a:pt x="78" y="87"/>
                    <a:pt x="90" y="86"/>
                    <a:pt x="91" y="86"/>
                  </a:cubicBezTo>
                  <a:cubicBezTo>
                    <a:pt x="97" y="87"/>
                    <a:pt x="109" y="90"/>
                    <a:pt x="113" y="87"/>
                  </a:cubicBezTo>
                  <a:cubicBezTo>
                    <a:pt x="115" y="87"/>
                    <a:pt x="117" y="88"/>
                    <a:pt x="119" y="88"/>
                  </a:cubicBezTo>
                  <a:cubicBezTo>
                    <a:pt x="121" y="87"/>
                    <a:pt x="124" y="84"/>
                    <a:pt x="125" y="82"/>
                  </a:cubicBezTo>
                  <a:cubicBezTo>
                    <a:pt x="126" y="80"/>
                    <a:pt x="124" y="77"/>
                    <a:pt x="126" y="76"/>
                  </a:cubicBezTo>
                  <a:cubicBezTo>
                    <a:pt x="125" y="75"/>
                    <a:pt x="126" y="75"/>
                    <a:pt x="125" y="75"/>
                  </a:cubicBezTo>
                  <a:cubicBezTo>
                    <a:pt x="125" y="74"/>
                    <a:pt x="125" y="73"/>
                    <a:pt x="126" y="73"/>
                  </a:cubicBezTo>
                  <a:cubicBezTo>
                    <a:pt x="128" y="70"/>
                    <a:pt x="118" y="66"/>
                    <a:pt x="117" y="65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6" y="65"/>
                    <a:pt x="113" y="64"/>
                    <a:pt x="112" y="64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100" y="64"/>
                    <a:pt x="99" y="64"/>
                    <a:pt x="99" y="64"/>
                  </a:cubicBezTo>
                  <a:cubicBezTo>
                    <a:pt x="98" y="64"/>
                    <a:pt x="99" y="64"/>
                    <a:pt x="98" y="64"/>
                  </a:cubicBezTo>
                  <a:cubicBezTo>
                    <a:pt x="88" y="63"/>
                    <a:pt x="88" y="63"/>
                    <a:pt x="88" y="63"/>
                  </a:cubicBezTo>
                  <a:cubicBezTo>
                    <a:pt x="87" y="64"/>
                    <a:pt x="84" y="65"/>
                    <a:pt x="83" y="65"/>
                  </a:cubicBezTo>
                  <a:cubicBezTo>
                    <a:pt x="80" y="66"/>
                    <a:pt x="78" y="64"/>
                    <a:pt x="74" y="64"/>
                  </a:cubicBezTo>
                  <a:cubicBezTo>
                    <a:pt x="73" y="61"/>
                    <a:pt x="71" y="60"/>
                    <a:pt x="73" y="57"/>
                  </a:cubicBezTo>
                  <a:cubicBezTo>
                    <a:pt x="73" y="56"/>
                    <a:pt x="73" y="55"/>
                    <a:pt x="73" y="54"/>
                  </a:cubicBezTo>
                  <a:cubicBezTo>
                    <a:pt x="74" y="53"/>
                    <a:pt x="75" y="52"/>
                    <a:pt x="75" y="51"/>
                  </a:cubicBezTo>
                  <a:cubicBezTo>
                    <a:pt x="77" y="51"/>
                    <a:pt x="83" y="50"/>
                    <a:pt x="84" y="50"/>
                  </a:cubicBezTo>
                  <a:cubicBezTo>
                    <a:pt x="90" y="53"/>
                    <a:pt x="116" y="51"/>
                    <a:pt x="122" y="48"/>
                  </a:cubicBezTo>
                  <a:cubicBezTo>
                    <a:pt x="121" y="48"/>
                    <a:pt x="122" y="47"/>
                    <a:pt x="122" y="47"/>
                  </a:cubicBezTo>
                  <a:cubicBezTo>
                    <a:pt x="124" y="44"/>
                    <a:pt x="123" y="42"/>
                    <a:pt x="124" y="39"/>
                  </a:cubicBezTo>
                  <a:cubicBezTo>
                    <a:pt x="124" y="39"/>
                    <a:pt x="124" y="39"/>
                    <a:pt x="124" y="39"/>
                  </a:cubicBezTo>
                  <a:cubicBezTo>
                    <a:pt x="123" y="38"/>
                    <a:pt x="122" y="38"/>
                    <a:pt x="122" y="37"/>
                  </a:cubicBezTo>
                  <a:cubicBezTo>
                    <a:pt x="121" y="36"/>
                    <a:pt x="122" y="35"/>
                    <a:pt x="121" y="34"/>
                  </a:cubicBezTo>
                  <a:cubicBezTo>
                    <a:pt x="118" y="33"/>
                    <a:pt x="112" y="34"/>
                    <a:pt x="110" y="33"/>
                  </a:cubicBezTo>
                  <a:cubicBezTo>
                    <a:pt x="105" y="30"/>
                    <a:pt x="87" y="30"/>
                    <a:pt x="84" y="31"/>
                  </a:cubicBezTo>
                  <a:cubicBezTo>
                    <a:pt x="79" y="33"/>
                    <a:pt x="76" y="31"/>
                    <a:pt x="73" y="31"/>
                  </a:cubicBezTo>
                  <a:cubicBezTo>
                    <a:pt x="72" y="30"/>
                    <a:pt x="71" y="29"/>
                    <a:pt x="70" y="29"/>
                  </a:cubicBezTo>
                  <a:cubicBezTo>
                    <a:pt x="70" y="29"/>
                    <a:pt x="70" y="29"/>
                    <a:pt x="70" y="28"/>
                  </a:cubicBezTo>
                  <a:cubicBezTo>
                    <a:pt x="69" y="27"/>
                    <a:pt x="68" y="26"/>
                    <a:pt x="68" y="24"/>
                  </a:cubicBezTo>
                  <a:cubicBezTo>
                    <a:pt x="67" y="23"/>
                    <a:pt x="66" y="22"/>
                    <a:pt x="65" y="22"/>
                  </a:cubicBezTo>
                  <a:cubicBezTo>
                    <a:pt x="64" y="22"/>
                    <a:pt x="64" y="22"/>
                    <a:pt x="63" y="22"/>
                  </a:cubicBezTo>
                  <a:cubicBezTo>
                    <a:pt x="62" y="24"/>
                    <a:pt x="59" y="27"/>
                    <a:pt x="57" y="30"/>
                  </a:cubicBezTo>
                  <a:cubicBezTo>
                    <a:pt x="58" y="31"/>
                    <a:pt x="53" y="32"/>
                    <a:pt x="52" y="32"/>
                  </a:cubicBezTo>
                  <a:cubicBezTo>
                    <a:pt x="51" y="31"/>
                    <a:pt x="47" y="33"/>
                    <a:pt x="45" y="33"/>
                  </a:cubicBezTo>
                  <a:cubicBezTo>
                    <a:pt x="45" y="32"/>
                    <a:pt x="42" y="32"/>
                    <a:pt x="41" y="33"/>
                  </a:cubicBezTo>
                  <a:cubicBezTo>
                    <a:pt x="36" y="34"/>
                    <a:pt x="27" y="35"/>
                    <a:pt x="23" y="35"/>
                  </a:cubicBezTo>
                  <a:cubicBezTo>
                    <a:pt x="23" y="34"/>
                    <a:pt x="20" y="31"/>
                    <a:pt x="19" y="31"/>
                  </a:cubicBezTo>
                  <a:cubicBezTo>
                    <a:pt x="19" y="30"/>
                    <a:pt x="19" y="29"/>
                    <a:pt x="19" y="28"/>
                  </a:cubicBezTo>
                  <a:cubicBezTo>
                    <a:pt x="20" y="25"/>
                    <a:pt x="20" y="23"/>
                    <a:pt x="20" y="20"/>
                  </a:cubicBezTo>
                  <a:cubicBezTo>
                    <a:pt x="20" y="21"/>
                    <a:pt x="20" y="20"/>
                    <a:pt x="20" y="20"/>
                  </a:cubicBezTo>
                  <a:cubicBezTo>
                    <a:pt x="20" y="19"/>
                    <a:pt x="21" y="16"/>
                    <a:pt x="21" y="14"/>
                  </a:cubicBezTo>
                  <a:cubicBezTo>
                    <a:pt x="20" y="13"/>
                    <a:pt x="20" y="13"/>
                    <a:pt x="19" y="12"/>
                  </a:cubicBezTo>
                  <a:cubicBezTo>
                    <a:pt x="18" y="9"/>
                    <a:pt x="19" y="7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4"/>
                    <a:pt x="14" y="2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0" y="2"/>
                    <a:pt x="12" y="5"/>
                    <a:pt x="11" y="8"/>
                  </a:cubicBezTo>
                  <a:cubicBezTo>
                    <a:pt x="8" y="13"/>
                    <a:pt x="8" y="19"/>
                    <a:pt x="7" y="24"/>
                  </a:cubicBezTo>
                  <a:cubicBezTo>
                    <a:pt x="7" y="25"/>
                    <a:pt x="8" y="26"/>
                    <a:pt x="8" y="27"/>
                  </a:cubicBezTo>
                  <a:cubicBezTo>
                    <a:pt x="8" y="27"/>
                    <a:pt x="8" y="32"/>
                    <a:pt x="8" y="32"/>
                  </a:cubicBezTo>
                  <a:cubicBezTo>
                    <a:pt x="8" y="32"/>
                    <a:pt x="8" y="33"/>
                    <a:pt x="8" y="34"/>
                  </a:cubicBezTo>
                  <a:cubicBezTo>
                    <a:pt x="7" y="37"/>
                    <a:pt x="8" y="39"/>
                    <a:pt x="8" y="41"/>
                  </a:cubicBezTo>
                  <a:cubicBezTo>
                    <a:pt x="9" y="44"/>
                    <a:pt x="7" y="46"/>
                    <a:pt x="7" y="48"/>
                  </a:cubicBezTo>
                  <a:cubicBezTo>
                    <a:pt x="6" y="50"/>
                    <a:pt x="8" y="54"/>
                    <a:pt x="7" y="55"/>
                  </a:cubicBezTo>
                  <a:cubicBezTo>
                    <a:pt x="5" y="60"/>
                    <a:pt x="6" y="64"/>
                    <a:pt x="5" y="68"/>
                  </a:cubicBezTo>
                  <a:cubicBezTo>
                    <a:pt x="6" y="69"/>
                    <a:pt x="6" y="70"/>
                    <a:pt x="6" y="71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5" y="74"/>
                    <a:pt x="4" y="79"/>
                    <a:pt x="5" y="82"/>
                  </a:cubicBezTo>
                  <a:cubicBezTo>
                    <a:pt x="5" y="90"/>
                    <a:pt x="3" y="97"/>
                    <a:pt x="5" y="100"/>
                  </a:cubicBezTo>
                  <a:cubicBezTo>
                    <a:pt x="5" y="102"/>
                    <a:pt x="2" y="106"/>
                    <a:pt x="2" y="108"/>
                  </a:cubicBezTo>
                  <a:cubicBezTo>
                    <a:pt x="3" y="113"/>
                    <a:pt x="1" y="118"/>
                    <a:pt x="1" y="119"/>
                  </a:cubicBezTo>
                  <a:cubicBezTo>
                    <a:pt x="0" y="126"/>
                    <a:pt x="1" y="139"/>
                    <a:pt x="2" y="142"/>
                  </a:cubicBezTo>
                  <a:cubicBezTo>
                    <a:pt x="2" y="142"/>
                    <a:pt x="4" y="144"/>
                    <a:pt x="4" y="144"/>
                  </a:cubicBezTo>
                  <a:cubicBezTo>
                    <a:pt x="5" y="145"/>
                    <a:pt x="4" y="148"/>
                    <a:pt x="5" y="150"/>
                  </a:cubicBezTo>
                  <a:cubicBezTo>
                    <a:pt x="5" y="150"/>
                    <a:pt x="6" y="150"/>
                    <a:pt x="6" y="151"/>
                  </a:cubicBezTo>
                  <a:cubicBezTo>
                    <a:pt x="7" y="151"/>
                    <a:pt x="8" y="150"/>
                    <a:pt x="10" y="150"/>
                  </a:cubicBezTo>
                  <a:cubicBezTo>
                    <a:pt x="10" y="149"/>
                    <a:pt x="11" y="149"/>
                    <a:pt x="11" y="148"/>
                  </a:cubicBezTo>
                  <a:cubicBezTo>
                    <a:pt x="11" y="147"/>
                    <a:pt x="11" y="146"/>
                    <a:pt x="11" y="145"/>
                  </a:cubicBezTo>
                  <a:cubicBezTo>
                    <a:pt x="11" y="145"/>
                    <a:pt x="11" y="145"/>
                    <a:pt x="11" y="145"/>
                  </a:cubicBezTo>
                  <a:cubicBezTo>
                    <a:pt x="12" y="144"/>
                    <a:pt x="13" y="144"/>
                    <a:pt x="13" y="143"/>
                  </a:cubicBezTo>
                  <a:cubicBezTo>
                    <a:pt x="14" y="142"/>
                    <a:pt x="13" y="141"/>
                    <a:pt x="14" y="141"/>
                  </a:cubicBezTo>
                  <a:cubicBezTo>
                    <a:pt x="15" y="138"/>
                    <a:pt x="21" y="139"/>
                    <a:pt x="21" y="139"/>
                  </a:cubicBezTo>
                  <a:cubicBezTo>
                    <a:pt x="23" y="138"/>
                    <a:pt x="24" y="137"/>
                    <a:pt x="25" y="137"/>
                  </a:cubicBezTo>
                  <a:cubicBezTo>
                    <a:pt x="26" y="137"/>
                    <a:pt x="27" y="138"/>
                    <a:pt x="28" y="137"/>
                  </a:cubicBezTo>
                  <a:cubicBezTo>
                    <a:pt x="30" y="136"/>
                    <a:pt x="32" y="135"/>
                    <a:pt x="33" y="134"/>
                  </a:cubicBezTo>
                  <a:cubicBezTo>
                    <a:pt x="35" y="134"/>
                    <a:pt x="38" y="134"/>
                    <a:pt x="39" y="134"/>
                  </a:cubicBezTo>
                  <a:cubicBezTo>
                    <a:pt x="41" y="133"/>
                    <a:pt x="50" y="134"/>
                    <a:pt x="51" y="134"/>
                  </a:cubicBezTo>
                  <a:cubicBezTo>
                    <a:pt x="51" y="134"/>
                    <a:pt x="52" y="134"/>
                    <a:pt x="52" y="134"/>
                  </a:cubicBezTo>
                  <a:cubicBezTo>
                    <a:pt x="53" y="133"/>
                    <a:pt x="58" y="134"/>
                    <a:pt x="58" y="134"/>
                  </a:cubicBezTo>
                  <a:cubicBezTo>
                    <a:pt x="59" y="134"/>
                    <a:pt x="63" y="134"/>
                    <a:pt x="64" y="134"/>
                  </a:cubicBezTo>
                  <a:cubicBezTo>
                    <a:pt x="68" y="134"/>
                    <a:pt x="69" y="134"/>
                    <a:pt x="73" y="135"/>
                  </a:cubicBezTo>
                  <a:cubicBezTo>
                    <a:pt x="74" y="135"/>
                    <a:pt x="81" y="135"/>
                    <a:pt x="82" y="135"/>
                  </a:cubicBezTo>
                  <a:cubicBezTo>
                    <a:pt x="84" y="137"/>
                    <a:pt x="87" y="137"/>
                    <a:pt x="89" y="139"/>
                  </a:cubicBezTo>
                  <a:cubicBezTo>
                    <a:pt x="90" y="137"/>
                    <a:pt x="101" y="140"/>
                    <a:pt x="103" y="140"/>
                  </a:cubicBezTo>
                  <a:cubicBezTo>
                    <a:pt x="107" y="139"/>
                    <a:pt x="112" y="142"/>
                    <a:pt x="113" y="142"/>
                  </a:cubicBezTo>
                  <a:cubicBezTo>
                    <a:pt x="116" y="141"/>
                    <a:pt x="116" y="143"/>
                    <a:pt x="117" y="144"/>
                  </a:cubicBezTo>
                  <a:cubicBezTo>
                    <a:pt x="119" y="144"/>
                    <a:pt x="120" y="144"/>
                    <a:pt x="121" y="144"/>
                  </a:cubicBezTo>
                  <a:cubicBezTo>
                    <a:pt x="125" y="146"/>
                    <a:pt x="127" y="147"/>
                    <a:pt x="131" y="147"/>
                  </a:cubicBezTo>
                  <a:cubicBezTo>
                    <a:pt x="133" y="148"/>
                    <a:pt x="138" y="148"/>
                    <a:pt x="138" y="148"/>
                  </a:cubicBezTo>
                  <a:cubicBezTo>
                    <a:pt x="139" y="147"/>
                    <a:pt x="143" y="146"/>
                    <a:pt x="144" y="146"/>
                  </a:cubicBezTo>
                  <a:cubicBezTo>
                    <a:pt x="145" y="145"/>
                    <a:pt x="146" y="144"/>
                    <a:pt x="147" y="143"/>
                  </a:cubicBezTo>
                  <a:cubicBezTo>
                    <a:pt x="147" y="143"/>
                    <a:pt x="147" y="142"/>
                    <a:pt x="147" y="142"/>
                  </a:cubicBezTo>
                  <a:cubicBezTo>
                    <a:pt x="147" y="141"/>
                    <a:pt x="150" y="140"/>
                    <a:pt x="150" y="140"/>
                  </a:cubicBezTo>
                  <a:cubicBezTo>
                    <a:pt x="152" y="138"/>
                    <a:pt x="151" y="135"/>
                    <a:pt x="153" y="133"/>
                  </a:cubicBezTo>
                  <a:cubicBezTo>
                    <a:pt x="154" y="132"/>
                    <a:pt x="155" y="132"/>
                    <a:pt x="155" y="130"/>
                  </a:cubicBezTo>
                  <a:cubicBezTo>
                    <a:pt x="154" y="129"/>
                    <a:pt x="156" y="124"/>
                    <a:pt x="156" y="123"/>
                  </a:cubicBezTo>
                  <a:close/>
                  <a:moveTo>
                    <a:pt x="56" y="109"/>
                  </a:moveTo>
                  <a:cubicBezTo>
                    <a:pt x="54" y="111"/>
                    <a:pt x="52" y="110"/>
                    <a:pt x="49" y="111"/>
                  </a:cubicBezTo>
                  <a:cubicBezTo>
                    <a:pt x="49" y="111"/>
                    <a:pt x="48" y="111"/>
                    <a:pt x="47" y="111"/>
                  </a:cubicBezTo>
                  <a:cubicBezTo>
                    <a:pt x="47" y="111"/>
                    <a:pt x="47" y="111"/>
                    <a:pt x="46" y="112"/>
                  </a:cubicBezTo>
                  <a:cubicBezTo>
                    <a:pt x="45" y="112"/>
                    <a:pt x="43" y="112"/>
                    <a:pt x="42" y="112"/>
                  </a:cubicBezTo>
                  <a:cubicBezTo>
                    <a:pt x="40" y="112"/>
                    <a:pt x="39" y="112"/>
                    <a:pt x="37" y="112"/>
                  </a:cubicBezTo>
                  <a:cubicBezTo>
                    <a:pt x="33" y="114"/>
                    <a:pt x="25" y="114"/>
                    <a:pt x="20" y="114"/>
                  </a:cubicBezTo>
                  <a:cubicBezTo>
                    <a:pt x="20" y="114"/>
                    <a:pt x="19" y="113"/>
                    <a:pt x="19" y="112"/>
                  </a:cubicBezTo>
                  <a:cubicBezTo>
                    <a:pt x="18" y="111"/>
                    <a:pt x="18" y="98"/>
                    <a:pt x="19" y="97"/>
                  </a:cubicBezTo>
                  <a:cubicBezTo>
                    <a:pt x="19" y="97"/>
                    <a:pt x="28" y="92"/>
                    <a:pt x="28" y="92"/>
                  </a:cubicBezTo>
                  <a:cubicBezTo>
                    <a:pt x="29" y="92"/>
                    <a:pt x="29" y="92"/>
                    <a:pt x="30" y="92"/>
                  </a:cubicBezTo>
                  <a:cubicBezTo>
                    <a:pt x="31" y="91"/>
                    <a:pt x="32" y="90"/>
                    <a:pt x="34" y="89"/>
                  </a:cubicBezTo>
                  <a:cubicBezTo>
                    <a:pt x="36" y="88"/>
                    <a:pt x="42" y="89"/>
                    <a:pt x="44" y="87"/>
                  </a:cubicBezTo>
                  <a:cubicBezTo>
                    <a:pt x="48" y="88"/>
                    <a:pt x="55" y="87"/>
                    <a:pt x="59" y="89"/>
                  </a:cubicBezTo>
                  <a:cubicBezTo>
                    <a:pt x="61" y="95"/>
                    <a:pt x="59" y="107"/>
                    <a:pt x="56" y="109"/>
                  </a:cubicBezTo>
                  <a:close/>
                  <a:moveTo>
                    <a:pt x="60" y="60"/>
                  </a:moveTo>
                  <a:cubicBezTo>
                    <a:pt x="60" y="62"/>
                    <a:pt x="60" y="64"/>
                    <a:pt x="59" y="64"/>
                  </a:cubicBezTo>
                  <a:cubicBezTo>
                    <a:pt x="57" y="66"/>
                    <a:pt x="53" y="68"/>
                    <a:pt x="49" y="67"/>
                  </a:cubicBezTo>
                  <a:cubicBezTo>
                    <a:pt x="48" y="67"/>
                    <a:pt x="45" y="67"/>
                    <a:pt x="43" y="67"/>
                  </a:cubicBezTo>
                  <a:cubicBezTo>
                    <a:pt x="42" y="67"/>
                    <a:pt x="40" y="68"/>
                    <a:pt x="39" y="68"/>
                  </a:cubicBezTo>
                  <a:cubicBezTo>
                    <a:pt x="38" y="68"/>
                    <a:pt x="37" y="68"/>
                    <a:pt x="36" y="68"/>
                  </a:cubicBezTo>
                  <a:cubicBezTo>
                    <a:pt x="29" y="70"/>
                    <a:pt x="27" y="71"/>
                    <a:pt x="20" y="71"/>
                  </a:cubicBezTo>
                  <a:cubicBezTo>
                    <a:pt x="15" y="59"/>
                    <a:pt x="24" y="56"/>
                    <a:pt x="33" y="51"/>
                  </a:cubicBezTo>
                  <a:cubicBezTo>
                    <a:pt x="35" y="50"/>
                    <a:pt x="38" y="52"/>
                    <a:pt x="40" y="52"/>
                  </a:cubicBezTo>
                  <a:cubicBezTo>
                    <a:pt x="42" y="51"/>
                    <a:pt x="44" y="52"/>
                    <a:pt x="46" y="51"/>
                  </a:cubicBezTo>
                  <a:cubicBezTo>
                    <a:pt x="47" y="51"/>
                    <a:pt x="49" y="49"/>
                    <a:pt x="50" y="49"/>
                  </a:cubicBezTo>
                  <a:cubicBezTo>
                    <a:pt x="51" y="48"/>
                    <a:pt x="53" y="49"/>
                    <a:pt x="54" y="48"/>
                  </a:cubicBezTo>
                  <a:cubicBezTo>
                    <a:pt x="56" y="48"/>
                    <a:pt x="57" y="49"/>
                    <a:pt x="59" y="49"/>
                  </a:cubicBezTo>
                  <a:cubicBezTo>
                    <a:pt x="62" y="52"/>
                    <a:pt x="61" y="55"/>
                    <a:pt x="60" y="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1" name="Freeform 62">
              <a:extLst>
                <a:ext uri="{FF2B5EF4-FFF2-40B4-BE49-F238E27FC236}">
                  <a16:creationId xmlns="" xmlns:a16="http://schemas.microsoft.com/office/drawing/2014/main" id="{8585EE9A-19BF-8444-8E5C-736CD8018E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64376" y="3014663"/>
              <a:ext cx="831850" cy="349250"/>
            </a:xfrm>
            <a:custGeom>
              <a:avLst/>
              <a:gdLst>
                <a:gd name="T0" fmla="*/ 262 w 275"/>
                <a:gd name="T1" fmla="*/ 71 h 114"/>
                <a:gd name="T2" fmla="*/ 242 w 275"/>
                <a:gd name="T3" fmla="*/ 70 h 114"/>
                <a:gd name="T4" fmla="*/ 227 w 275"/>
                <a:gd name="T5" fmla="*/ 69 h 114"/>
                <a:gd name="T6" fmla="*/ 178 w 275"/>
                <a:gd name="T7" fmla="*/ 63 h 114"/>
                <a:gd name="T8" fmla="*/ 186 w 275"/>
                <a:gd name="T9" fmla="*/ 34 h 114"/>
                <a:gd name="T10" fmla="*/ 121 w 275"/>
                <a:gd name="T11" fmla="*/ 40 h 114"/>
                <a:gd name="T12" fmla="*/ 96 w 275"/>
                <a:gd name="T13" fmla="*/ 36 h 114"/>
                <a:gd name="T14" fmla="*/ 104 w 275"/>
                <a:gd name="T15" fmla="*/ 28 h 114"/>
                <a:gd name="T16" fmla="*/ 126 w 275"/>
                <a:gd name="T17" fmla="*/ 32 h 114"/>
                <a:gd name="T18" fmla="*/ 144 w 275"/>
                <a:gd name="T19" fmla="*/ 31 h 114"/>
                <a:gd name="T20" fmla="*/ 178 w 275"/>
                <a:gd name="T21" fmla="*/ 29 h 114"/>
                <a:gd name="T22" fmla="*/ 208 w 275"/>
                <a:gd name="T23" fmla="*/ 40 h 114"/>
                <a:gd name="T24" fmla="*/ 229 w 275"/>
                <a:gd name="T25" fmla="*/ 34 h 114"/>
                <a:gd name="T26" fmla="*/ 217 w 275"/>
                <a:gd name="T27" fmla="*/ 20 h 114"/>
                <a:gd name="T28" fmla="*/ 198 w 275"/>
                <a:gd name="T29" fmla="*/ 17 h 114"/>
                <a:gd name="T30" fmla="*/ 161 w 275"/>
                <a:gd name="T31" fmla="*/ 15 h 114"/>
                <a:gd name="T32" fmla="*/ 146 w 275"/>
                <a:gd name="T33" fmla="*/ 9 h 114"/>
                <a:gd name="T34" fmla="*/ 118 w 275"/>
                <a:gd name="T35" fmla="*/ 1 h 114"/>
                <a:gd name="T36" fmla="*/ 96 w 275"/>
                <a:gd name="T37" fmla="*/ 15 h 114"/>
                <a:gd name="T38" fmla="*/ 56 w 275"/>
                <a:gd name="T39" fmla="*/ 19 h 114"/>
                <a:gd name="T40" fmla="*/ 40 w 275"/>
                <a:gd name="T41" fmla="*/ 32 h 114"/>
                <a:gd name="T42" fmla="*/ 30 w 275"/>
                <a:gd name="T43" fmla="*/ 53 h 114"/>
                <a:gd name="T44" fmla="*/ 36 w 275"/>
                <a:gd name="T45" fmla="*/ 63 h 114"/>
                <a:gd name="T46" fmla="*/ 50 w 275"/>
                <a:gd name="T47" fmla="*/ 61 h 114"/>
                <a:gd name="T48" fmla="*/ 58 w 275"/>
                <a:gd name="T49" fmla="*/ 34 h 114"/>
                <a:gd name="T50" fmla="*/ 87 w 275"/>
                <a:gd name="T51" fmla="*/ 54 h 114"/>
                <a:gd name="T52" fmla="*/ 52 w 275"/>
                <a:gd name="T53" fmla="*/ 69 h 114"/>
                <a:gd name="T54" fmla="*/ 0 w 275"/>
                <a:gd name="T55" fmla="*/ 80 h 114"/>
                <a:gd name="T56" fmla="*/ 46 w 275"/>
                <a:gd name="T57" fmla="*/ 86 h 114"/>
                <a:gd name="T58" fmla="*/ 56 w 275"/>
                <a:gd name="T59" fmla="*/ 97 h 114"/>
                <a:gd name="T60" fmla="*/ 49 w 275"/>
                <a:gd name="T61" fmla="*/ 113 h 114"/>
                <a:gd name="T62" fmla="*/ 73 w 275"/>
                <a:gd name="T63" fmla="*/ 98 h 114"/>
                <a:gd name="T64" fmla="*/ 112 w 275"/>
                <a:gd name="T65" fmla="*/ 98 h 114"/>
                <a:gd name="T66" fmla="*/ 150 w 275"/>
                <a:gd name="T67" fmla="*/ 99 h 114"/>
                <a:gd name="T68" fmla="*/ 175 w 275"/>
                <a:gd name="T69" fmla="*/ 100 h 114"/>
                <a:gd name="T70" fmla="*/ 213 w 275"/>
                <a:gd name="T71" fmla="*/ 103 h 114"/>
                <a:gd name="T72" fmla="*/ 185 w 275"/>
                <a:gd name="T73" fmla="*/ 88 h 114"/>
                <a:gd name="T74" fmla="*/ 189 w 275"/>
                <a:gd name="T75" fmla="*/ 78 h 114"/>
                <a:gd name="T76" fmla="*/ 215 w 275"/>
                <a:gd name="T77" fmla="*/ 83 h 114"/>
                <a:gd name="T78" fmla="*/ 232 w 275"/>
                <a:gd name="T79" fmla="*/ 89 h 114"/>
                <a:gd name="T80" fmla="*/ 259 w 275"/>
                <a:gd name="T81" fmla="*/ 91 h 114"/>
                <a:gd name="T82" fmla="*/ 273 w 275"/>
                <a:gd name="T83" fmla="*/ 80 h 114"/>
                <a:gd name="T84" fmla="*/ 115 w 275"/>
                <a:gd name="T85" fmla="*/ 80 h 114"/>
                <a:gd name="T86" fmla="*/ 91 w 275"/>
                <a:gd name="T87" fmla="*/ 88 h 114"/>
                <a:gd name="T88" fmla="*/ 85 w 275"/>
                <a:gd name="T89" fmla="*/ 80 h 114"/>
                <a:gd name="T90" fmla="*/ 114 w 275"/>
                <a:gd name="T91" fmla="*/ 74 h 114"/>
                <a:gd name="T92" fmla="*/ 125 w 275"/>
                <a:gd name="T93" fmla="*/ 60 h 114"/>
                <a:gd name="T94" fmla="*/ 98 w 275"/>
                <a:gd name="T95" fmla="*/ 63 h 114"/>
                <a:gd name="T96" fmla="*/ 118 w 275"/>
                <a:gd name="T97" fmla="*/ 52 h 114"/>
                <a:gd name="T98" fmla="*/ 125 w 275"/>
                <a:gd name="T99" fmla="*/ 60 h 114"/>
                <a:gd name="T100" fmla="*/ 150 w 275"/>
                <a:gd name="T101" fmla="*/ 84 h 114"/>
                <a:gd name="T102" fmla="*/ 132 w 275"/>
                <a:gd name="T103" fmla="*/ 76 h 114"/>
                <a:gd name="T104" fmla="*/ 161 w 275"/>
                <a:gd name="T105" fmla="*/ 75 h 114"/>
                <a:gd name="T106" fmla="*/ 140 w 275"/>
                <a:gd name="T107" fmla="*/ 61 h 114"/>
                <a:gd name="T108" fmla="*/ 167 w 275"/>
                <a:gd name="T109" fmla="*/ 5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" h="114">
                  <a:moveTo>
                    <a:pt x="271" y="73"/>
                  </a:moveTo>
                  <a:cubicBezTo>
                    <a:pt x="271" y="73"/>
                    <a:pt x="271" y="73"/>
                    <a:pt x="270" y="72"/>
                  </a:cubicBezTo>
                  <a:cubicBezTo>
                    <a:pt x="270" y="72"/>
                    <a:pt x="267" y="73"/>
                    <a:pt x="267" y="74"/>
                  </a:cubicBezTo>
                  <a:cubicBezTo>
                    <a:pt x="265" y="73"/>
                    <a:pt x="263" y="72"/>
                    <a:pt x="262" y="71"/>
                  </a:cubicBezTo>
                  <a:cubicBezTo>
                    <a:pt x="261" y="71"/>
                    <a:pt x="261" y="71"/>
                    <a:pt x="261" y="71"/>
                  </a:cubicBezTo>
                  <a:cubicBezTo>
                    <a:pt x="259" y="72"/>
                    <a:pt x="252" y="68"/>
                    <a:pt x="251" y="68"/>
                  </a:cubicBezTo>
                  <a:cubicBezTo>
                    <a:pt x="249" y="69"/>
                    <a:pt x="247" y="70"/>
                    <a:pt x="244" y="70"/>
                  </a:cubicBezTo>
                  <a:cubicBezTo>
                    <a:pt x="244" y="69"/>
                    <a:pt x="243" y="71"/>
                    <a:pt x="242" y="70"/>
                  </a:cubicBezTo>
                  <a:cubicBezTo>
                    <a:pt x="241" y="70"/>
                    <a:pt x="238" y="68"/>
                    <a:pt x="236" y="68"/>
                  </a:cubicBezTo>
                  <a:cubicBezTo>
                    <a:pt x="235" y="69"/>
                    <a:pt x="234" y="69"/>
                    <a:pt x="233" y="70"/>
                  </a:cubicBezTo>
                  <a:cubicBezTo>
                    <a:pt x="233" y="70"/>
                    <a:pt x="232" y="69"/>
                    <a:pt x="232" y="69"/>
                  </a:cubicBezTo>
                  <a:cubicBezTo>
                    <a:pt x="231" y="68"/>
                    <a:pt x="229" y="70"/>
                    <a:pt x="227" y="69"/>
                  </a:cubicBezTo>
                  <a:cubicBezTo>
                    <a:pt x="222" y="66"/>
                    <a:pt x="216" y="68"/>
                    <a:pt x="209" y="68"/>
                  </a:cubicBezTo>
                  <a:cubicBezTo>
                    <a:pt x="207" y="66"/>
                    <a:pt x="203" y="68"/>
                    <a:pt x="202" y="67"/>
                  </a:cubicBezTo>
                  <a:cubicBezTo>
                    <a:pt x="198" y="64"/>
                    <a:pt x="190" y="67"/>
                    <a:pt x="185" y="64"/>
                  </a:cubicBezTo>
                  <a:cubicBezTo>
                    <a:pt x="183" y="66"/>
                    <a:pt x="178" y="63"/>
                    <a:pt x="178" y="63"/>
                  </a:cubicBezTo>
                  <a:cubicBezTo>
                    <a:pt x="176" y="63"/>
                    <a:pt x="177" y="60"/>
                    <a:pt x="178" y="58"/>
                  </a:cubicBezTo>
                  <a:cubicBezTo>
                    <a:pt x="179" y="56"/>
                    <a:pt x="190" y="48"/>
                    <a:pt x="192" y="48"/>
                  </a:cubicBezTo>
                  <a:cubicBezTo>
                    <a:pt x="193" y="45"/>
                    <a:pt x="193" y="38"/>
                    <a:pt x="190" y="36"/>
                  </a:cubicBezTo>
                  <a:cubicBezTo>
                    <a:pt x="189" y="35"/>
                    <a:pt x="186" y="34"/>
                    <a:pt x="186" y="34"/>
                  </a:cubicBezTo>
                  <a:cubicBezTo>
                    <a:pt x="185" y="34"/>
                    <a:pt x="174" y="39"/>
                    <a:pt x="174" y="40"/>
                  </a:cubicBezTo>
                  <a:cubicBezTo>
                    <a:pt x="163" y="39"/>
                    <a:pt x="149" y="41"/>
                    <a:pt x="141" y="40"/>
                  </a:cubicBezTo>
                  <a:cubicBezTo>
                    <a:pt x="138" y="39"/>
                    <a:pt x="129" y="41"/>
                    <a:pt x="127" y="40"/>
                  </a:cubicBezTo>
                  <a:cubicBezTo>
                    <a:pt x="125" y="40"/>
                    <a:pt x="123" y="40"/>
                    <a:pt x="121" y="40"/>
                  </a:cubicBezTo>
                  <a:cubicBezTo>
                    <a:pt x="120" y="40"/>
                    <a:pt x="118" y="41"/>
                    <a:pt x="116" y="40"/>
                  </a:cubicBezTo>
                  <a:cubicBezTo>
                    <a:pt x="113" y="40"/>
                    <a:pt x="108" y="40"/>
                    <a:pt x="105" y="39"/>
                  </a:cubicBezTo>
                  <a:cubicBezTo>
                    <a:pt x="104" y="40"/>
                    <a:pt x="103" y="40"/>
                    <a:pt x="102" y="40"/>
                  </a:cubicBezTo>
                  <a:cubicBezTo>
                    <a:pt x="100" y="38"/>
                    <a:pt x="98" y="37"/>
                    <a:pt x="96" y="36"/>
                  </a:cubicBezTo>
                  <a:cubicBezTo>
                    <a:pt x="92" y="34"/>
                    <a:pt x="87" y="35"/>
                    <a:pt x="85" y="32"/>
                  </a:cubicBezTo>
                  <a:cubicBezTo>
                    <a:pt x="85" y="32"/>
                    <a:pt x="85" y="32"/>
                    <a:pt x="85" y="31"/>
                  </a:cubicBezTo>
                  <a:cubicBezTo>
                    <a:pt x="84" y="30"/>
                    <a:pt x="91" y="28"/>
                    <a:pt x="93" y="29"/>
                  </a:cubicBezTo>
                  <a:cubicBezTo>
                    <a:pt x="93" y="29"/>
                    <a:pt x="102" y="29"/>
                    <a:pt x="104" y="28"/>
                  </a:cubicBezTo>
                  <a:cubicBezTo>
                    <a:pt x="106" y="28"/>
                    <a:pt x="108" y="26"/>
                    <a:pt x="111" y="27"/>
                  </a:cubicBezTo>
                  <a:cubicBezTo>
                    <a:pt x="113" y="27"/>
                    <a:pt x="115" y="29"/>
                    <a:pt x="118" y="30"/>
                  </a:cubicBezTo>
                  <a:cubicBezTo>
                    <a:pt x="120" y="30"/>
                    <a:pt x="122" y="28"/>
                    <a:pt x="125" y="29"/>
                  </a:cubicBezTo>
                  <a:cubicBezTo>
                    <a:pt x="125" y="30"/>
                    <a:pt x="125" y="31"/>
                    <a:pt x="126" y="32"/>
                  </a:cubicBezTo>
                  <a:cubicBezTo>
                    <a:pt x="126" y="33"/>
                    <a:pt x="128" y="31"/>
                    <a:pt x="128" y="32"/>
                  </a:cubicBezTo>
                  <a:cubicBezTo>
                    <a:pt x="129" y="33"/>
                    <a:pt x="129" y="33"/>
                    <a:pt x="130" y="33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34" y="31"/>
                    <a:pt x="140" y="33"/>
                    <a:pt x="144" y="31"/>
                  </a:cubicBezTo>
                  <a:cubicBezTo>
                    <a:pt x="143" y="30"/>
                    <a:pt x="148" y="31"/>
                    <a:pt x="148" y="31"/>
                  </a:cubicBezTo>
                  <a:cubicBezTo>
                    <a:pt x="151" y="29"/>
                    <a:pt x="153" y="28"/>
                    <a:pt x="157" y="29"/>
                  </a:cubicBezTo>
                  <a:cubicBezTo>
                    <a:pt x="158" y="29"/>
                    <a:pt x="163" y="26"/>
                    <a:pt x="165" y="28"/>
                  </a:cubicBezTo>
                  <a:cubicBezTo>
                    <a:pt x="169" y="29"/>
                    <a:pt x="177" y="28"/>
                    <a:pt x="178" y="29"/>
                  </a:cubicBezTo>
                  <a:cubicBezTo>
                    <a:pt x="179" y="29"/>
                    <a:pt x="192" y="28"/>
                    <a:pt x="195" y="27"/>
                  </a:cubicBezTo>
                  <a:cubicBezTo>
                    <a:pt x="196" y="27"/>
                    <a:pt x="198" y="28"/>
                    <a:pt x="199" y="28"/>
                  </a:cubicBezTo>
                  <a:cubicBezTo>
                    <a:pt x="205" y="28"/>
                    <a:pt x="212" y="28"/>
                    <a:pt x="213" y="35"/>
                  </a:cubicBezTo>
                  <a:cubicBezTo>
                    <a:pt x="211" y="37"/>
                    <a:pt x="209" y="39"/>
                    <a:pt x="208" y="40"/>
                  </a:cubicBezTo>
                  <a:cubicBezTo>
                    <a:pt x="205" y="45"/>
                    <a:pt x="208" y="56"/>
                    <a:pt x="209" y="61"/>
                  </a:cubicBezTo>
                  <a:cubicBezTo>
                    <a:pt x="212" y="62"/>
                    <a:pt x="217" y="59"/>
                    <a:pt x="220" y="56"/>
                  </a:cubicBezTo>
                  <a:cubicBezTo>
                    <a:pt x="221" y="57"/>
                    <a:pt x="224" y="52"/>
                    <a:pt x="224" y="51"/>
                  </a:cubicBezTo>
                  <a:cubicBezTo>
                    <a:pt x="227" y="48"/>
                    <a:pt x="231" y="40"/>
                    <a:pt x="229" y="34"/>
                  </a:cubicBezTo>
                  <a:cubicBezTo>
                    <a:pt x="228" y="32"/>
                    <a:pt x="226" y="31"/>
                    <a:pt x="225" y="30"/>
                  </a:cubicBezTo>
                  <a:cubicBezTo>
                    <a:pt x="225" y="29"/>
                    <a:pt x="224" y="28"/>
                    <a:pt x="224" y="27"/>
                  </a:cubicBezTo>
                  <a:cubicBezTo>
                    <a:pt x="223" y="26"/>
                    <a:pt x="221" y="24"/>
                    <a:pt x="221" y="23"/>
                  </a:cubicBezTo>
                  <a:cubicBezTo>
                    <a:pt x="219" y="22"/>
                    <a:pt x="219" y="21"/>
                    <a:pt x="217" y="20"/>
                  </a:cubicBezTo>
                  <a:cubicBezTo>
                    <a:pt x="216" y="21"/>
                    <a:pt x="209" y="16"/>
                    <a:pt x="206" y="18"/>
                  </a:cubicBezTo>
                  <a:cubicBezTo>
                    <a:pt x="206" y="18"/>
                    <a:pt x="205" y="18"/>
                    <a:pt x="205" y="18"/>
                  </a:cubicBezTo>
                  <a:cubicBezTo>
                    <a:pt x="203" y="18"/>
                    <a:pt x="201" y="17"/>
                    <a:pt x="198" y="17"/>
                  </a:cubicBezTo>
                  <a:cubicBezTo>
                    <a:pt x="198" y="17"/>
                    <a:pt x="198" y="17"/>
                    <a:pt x="198" y="17"/>
                  </a:cubicBezTo>
                  <a:cubicBezTo>
                    <a:pt x="197" y="16"/>
                    <a:pt x="187" y="15"/>
                    <a:pt x="184" y="14"/>
                  </a:cubicBezTo>
                  <a:cubicBezTo>
                    <a:pt x="178" y="13"/>
                    <a:pt x="174" y="16"/>
                    <a:pt x="170" y="16"/>
                  </a:cubicBezTo>
                  <a:cubicBezTo>
                    <a:pt x="169" y="16"/>
                    <a:pt x="166" y="18"/>
                    <a:pt x="165" y="17"/>
                  </a:cubicBezTo>
                  <a:cubicBezTo>
                    <a:pt x="164" y="17"/>
                    <a:pt x="161" y="15"/>
                    <a:pt x="161" y="15"/>
                  </a:cubicBezTo>
                  <a:cubicBezTo>
                    <a:pt x="160" y="15"/>
                    <a:pt x="160" y="16"/>
                    <a:pt x="159" y="15"/>
                  </a:cubicBezTo>
                  <a:cubicBezTo>
                    <a:pt x="158" y="15"/>
                    <a:pt x="156" y="14"/>
                    <a:pt x="155" y="13"/>
                  </a:cubicBezTo>
                  <a:cubicBezTo>
                    <a:pt x="155" y="13"/>
                    <a:pt x="150" y="13"/>
                    <a:pt x="150" y="12"/>
                  </a:cubicBezTo>
                  <a:cubicBezTo>
                    <a:pt x="149" y="11"/>
                    <a:pt x="147" y="9"/>
                    <a:pt x="146" y="9"/>
                  </a:cubicBezTo>
                  <a:cubicBezTo>
                    <a:pt x="143" y="8"/>
                    <a:pt x="139" y="7"/>
                    <a:pt x="137" y="5"/>
                  </a:cubicBezTo>
                  <a:cubicBezTo>
                    <a:pt x="137" y="5"/>
                    <a:pt x="136" y="4"/>
                    <a:pt x="136" y="4"/>
                  </a:cubicBezTo>
                  <a:cubicBezTo>
                    <a:pt x="132" y="2"/>
                    <a:pt x="129" y="5"/>
                    <a:pt x="125" y="3"/>
                  </a:cubicBezTo>
                  <a:cubicBezTo>
                    <a:pt x="126" y="3"/>
                    <a:pt x="118" y="1"/>
                    <a:pt x="118" y="1"/>
                  </a:cubicBezTo>
                  <a:cubicBezTo>
                    <a:pt x="117" y="0"/>
                    <a:pt x="117" y="0"/>
                    <a:pt x="116" y="0"/>
                  </a:cubicBezTo>
                  <a:cubicBezTo>
                    <a:pt x="116" y="1"/>
                    <a:pt x="114" y="1"/>
                    <a:pt x="113" y="2"/>
                  </a:cubicBezTo>
                  <a:cubicBezTo>
                    <a:pt x="113" y="2"/>
                    <a:pt x="112" y="8"/>
                    <a:pt x="110" y="9"/>
                  </a:cubicBezTo>
                  <a:cubicBezTo>
                    <a:pt x="105" y="11"/>
                    <a:pt x="101" y="13"/>
                    <a:pt x="96" y="15"/>
                  </a:cubicBezTo>
                  <a:cubicBezTo>
                    <a:pt x="94" y="15"/>
                    <a:pt x="92" y="16"/>
                    <a:pt x="90" y="16"/>
                  </a:cubicBezTo>
                  <a:cubicBezTo>
                    <a:pt x="87" y="18"/>
                    <a:pt x="83" y="17"/>
                    <a:pt x="79" y="18"/>
                  </a:cubicBezTo>
                  <a:cubicBezTo>
                    <a:pt x="78" y="19"/>
                    <a:pt x="76" y="18"/>
                    <a:pt x="75" y="18"/>
                  </a:cubicBezTo>
                  <a:cubicBezTo>
                    <a:pt x="69" y="19"/>
                    <a:pt x="63" y="16"/>
                    <a:pt x="56" y="19"/>
                  </a:cubicBezTo>
                  <a:cubicBezTo>
                    <a:pt x="53" y="20"/>
                    <a:pt x="50" y="22"/>
                    <a:pt x="48" y="24"/>
                  </a:cubicBezTo>
                  <a:cubicBezTo>
                    <a:pt x="48" y="25"/>
                    <a:pt x="47" y="26"/>
                    <a:pt x="47" y="27"/>
                  </a:cubicBezTo>
                  <a:cubicBezTo>
                    <a:pt x="45" y="28"/>
                    <a:pt x="44" y="30"/>
                    <a:pt x="42" y="32"/>
                  </a:cubicBezTo>
                  <a:cubicBezTo>
                    <a:pt x="41" y="32"/>
                    <a:pt x="40" y="32"/>
                    <a:pt x="40" y="32"/>
                  </a:cubicBezTo>
                  <a:cubicBezTo>
                    <a:pt x="39" y="33"/>
                    <a:pt x="36" y="36"/>
                    <a:pt x="36" y="38"/>
                  </a:cubicBezTo>
                  <a:cubicBezTo>
                    <a:pt x="36" y="38"/>
                    <a:pt x="36" y="39"/>
                    <a:pt x="36" y="39"/>
                  </a:cubicBezTo>
                  <a:cubicBezTo>
                    <a:pt x="34" y="42"/>
                    <a:pt x="31" y="44"/>
                    <a:pt x="30" y="47"/>
                  </a:cubicBezTo>
                  <a:cubicBezTo>
                    <a:pt x="30" y="49"/>
                    <a:pt x="30" y="51"/>
                    <a:pt x="30" y="53"/>
                  </a:cubicBezTo>
                  <a:cubicBezTo>
                    <a:pt x="29" y="54"/>
                    <a:pt x="29" y="55"/>
                    <a:pt x="29" y="57"/>
                  </a:cubicBezTo>
                  <a:cubicBezTo>
                    <a:pt x="30" y="57"/>
                    <a:pt x="30" y="58"/>
                    <a:pt x="30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4" y="60"/>
                    <a:pt x="34" y="61"/>
                    <a:pt x="36" y="63"/>
                  </a:cubicBezTo>
                  <a:cubicBezTo>
                    <a:pt x="37" y="62"/>
                    <a:pt x="42" y="65"/>
                    <a:pt x="43" y="65"/>
                  </a:cubicBezTo>
                  <a:cubicBezTo>
                    <a:pt x="45" y="66"/>
                    <a:pt x="48" y="64"/>
                    <a:pt x="49" y="62"/>
                  </a:cubicBezTo>
                  <a:cubicBezTo>
                    <a:pt x="50" y="62"/>
                    <a:pt x="50" y="62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2" y="56"/>
                    <a:pt x="52" y="56"/>
                  </a:cubicBezTo>
                  <a:cubicBezTo>
                    <a:pt x="52" y="55"/>
                    <a:pt x="52" y="54"/>
                    <a:pt x="52" y="53"/>
                  </a:cubicBezTo>
                  <a:cubicBezTo>
                    <a:pt x="56" y="47"/>
                    <a:pt x="56" y="40"/>
                    <a:pt x="58" y="34"/>
                  </a:cubicBezTo>
                  <a:cubicBezTo>
                    <a:pt x="61" y="33"/>
                    <a:pt x="70" y="31"/>
                    <a:pt x="73" y="32"/>
                  </a:cubicBezTo>
                  <a:cubicBezTo>
                    <a:pt x="77" y="34"/>
                    <a:pt x="85" y="45"/>
                    <a:pt x="85" y="51"/>
                  </a:cubicBezTo>
                  <a:cubicBezTo>
                    <a:pt x="86" y="52"/>
                    <a:pt x="86" y="53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6" y="54"/>
                    <a:pt x="84" y="60"/>
                    <a:pt x="83" y="61"/>
                  </a:cubicBezTo>
                  <a:cubicBezTo>
                    <a:pt x="81" y="63"/>
                    <a:pt x="73" y="66"/>
                    <a:pt x="69" y="66"/>
                  </a:cubicBezTo>
                  <a:cubicBezTo>
                    <a:pt x="65" y="65"/>
                    <a:pt x="60" y="67"/>
                    <a:pt x="56" y="67"/>
                  </a:cubicBezTo>
                  <a:cubicBezTo>
                    <a:pt x="54" y="67"/>
                    <a:pt x="53" y="68"/>
                    <a:pt x="52" y="69"/>
                  </a:cubicBezTo>
                  <a:cubicBezTo>
                    <a:pt x="40" y="69"/>
                    <a:pt x="27" y="70"/>
                    <a:pt x="15" y="75"/>
                  </a:cubicBezTo>
                  <a:cubicBezTo>
                    <a:pt x="14" y="76"/>
                    <a:pt x="12" y="75"/>
                    <a:pt x="12" y="75"/>
                  </a:cubicBezTo>
                  <a:cubicBezTo>
                    <a:pt x="9" y="76"/>
                    <a:pt x="7" y="75"/>
                    <a:pt x="5" y="76"/>
                  </a:cubicBezTo>
                  <a:cubicBezTo>
                    <a:pt x="3" y="77"/>
                    <a:pt x="2" y="79"/>
                    <a:pt x="0" y="80"/>
                  </a:cubicBezTo>
                  <a:cubicBezTo>
                    <a:pt x="0" y="91"/>
                    <a:pt x="3" y="91"/>
                    <a:pt x="7" y="97"/>
                  </a:cubicBezTo>
                  <a:cubicBezTo>
                    <a:pt x="17" y="97"/>
                    <a:pt x="21" y="95"/>
                    <a:pt x="30" y="91"/>
                  </a:cubicBezTo>
                  <a:cubicBezTo>
                    <a:pt x="31" y="90"/>
                    <a:pt x="33" y="91"/>
                    <a:pt x="34" y="91"/>
                  </a:cubicBezTo>
                  <a:cubicBezTo>
                    <a:pt x="38" y="89"/>
                    <a:pt x="42" y="88"/>
                    <a:pt x="46" y="86"/>
                  </a:cubicBezTo>
                  <a:cubicBezTo>
                    <a:pt x="48" y="85"/>
                    <a:pt x="57" y="79"/>
                    <a:pt x="59" y="82"/>
                  </a:cubicBezTo>
                  <a:cubicBezTo>
                    <a:pt x="60" y="81"/>
                    <a:pt x="67" y="80"/>
                    <a:pt x="69" y="80"/>
                  </a:cubicBezTo>
                  <a:cubicBezTo>
                    <a:pt x="69" y="80"/>
                    <a:pt x="68" y="80"/>
                    <a:pt x="69" y="80"/>
                  </a:cubicBezTo>
                  <a:cubicBezTo>
                    <a:pt x="69" y="84"/>
                    <a:pt x="59" y="95"/>
                    <a:pt x="56" y="97"/>
                  </a:cubicBezTo>
                  <a:cubicBezTo>
                    <a:pt x="55" y="97"/>
                    <a:pt x="55" y="100"/>
                    <a:pt x="53" y="101"/>
                  </a:cubicBezTo>
                  <a:cubicBezTo>
                    <a:pt x="53" y="102"/>
                    <a:pt x="54" y="103"/>
                    <a:pt x="53" y="105"/>
                  </a:cubicBezTo>
                  <a:cubicBezTo>
                    <a:pt x="53" y="106"/>
                    <a:pt x="52" y="106"/>
                    <a:pt x="51" y="107"/>
                  </a:cubicBezTo>
                  <a:cubicBezTo>
                    <a:pt x="50" y="108"/>
                    <a:pt x="50" y="111"/>
                    <a:pt x="49" y="113"/>
                  </a:cubicBezTo>
                  <a:cubicBezTo>
                    <a:pt x="49" y="113"/>
                    <a:pt x="49" y="114"/>
                    <a:pt x="50" y="114"/>
                  </a:cubicBezTo>
                  <a:cubicBezTo>
                    <a:pt x="50" y="114"/>
                    <a:pt x="54" y="112"/>
                    <a:pt x="55" y="112"/>
                  </a:cubicBezTo>
                  <a:cubicBezTo>
                    <a:pt x="57" y="110"/>
                    <a:pt x="71" y="99"/>
                    <a:pt x="71" y="99"/>
                  </a:cubicBezTo>
                  <a:cubicBezTo>
                    <a:pt x="72" y="98"/>
                    <a:pt x="72" y="98"/>
                    <a:pt x="73" y="98"/>
                  </a:cubicBezTo>
                  <a:cubicBezTo>
                    <a:pt x="79" y="103"/>
                    <a:pt x="86" y="102"/>
                    <a:pt x="93" y="100"/>
                  </a:cubicBezTo>
                  <a:cubicBezTo>
                    <a:pt x="95" y="99"/>
                    <a:pt x="100" y="100"/>
                    <a:pt x="101" y="100"/>
                  </a:cubicBezTo>
                  <a:cubicBezTo>
                    <a:pt x="101" y="99"/>
                    <a:pt x="107" y="99"/>
                    <a:pt x="107" y="99"/>
                  </a:cubicBezTo>
                  <a:cubicBezTo>
                    <a:pt x="108" y="100"/>
                    <a:pt x="110" y="97"/>
                    <a:pt x="112" y="98"/>
                  </a:cubicBezTo>
                  <a:cubicBezTo>
                    <a:pt x="123" y="99"/>
                    <a:pt x="123" y="99"/>
                    <a:pt x="123" y="99"/>
                  </a:cubicBezTo>
                  <a:cubicBezTo>
                    <a:pt x="124" y="98"/>
                    <a:pt x="130" y="97"/>
                    <a:pt x="130" y="97"/>
                  </a:cubicBezTo>
                  <a:cubicBezTo>
                    <a:pt x="132" y="97"/>
                    <a:pt x="134" y="97"/>
                    <a:pt x="136" y="97"/>
                  </a:cubicBezTo>
                  <a:cubicBezTo>
                    <a:pt x="139" y="99"/>
                    <a:pt x="149" y="97"/>
                    <a:pt x="150" y="99"/>
                  </a:cubicBezTo>
                  <a:cubicBezTo>
                    <a:pt x="150" y="98"/>
                    <a:pt x="155" y="98"/>
                    <a:pt x="156" y="99"/>
                  </a:cubicBezTo>
                  <a:cubicBezTo>
                    <a:pt x="156" y="99"/>
                    <a:pt x="159" y="98"/>
                    <a:pt x="160" y="99"/>
                  </a:cubicBezTo>
                  <a:cubicBezTo>
                    <a:pt x="160" y="99"/>
                    <a:pt x="161" y="99"/>
                    <a:pt x="161" y="99"/>
                  </a:cubicBezTo>
                  <a:cubicBezTo>
                    <a:pt x="162" y="99"/>
                    <a:pt x="173" y="99"/>
                    <a:pt x="175" y="100"/>
                  </a:cubicBezTo>
                  <a:cubicBezTo>
                    <a:pt x="175" y="100"/>
                    <a:pt x="177" y="99"/>
                    <a:pt x="179" y="100"/>
                  </a:cubicBezTo>
                  <a:cubicBezTo>
                    <a:pt x="186" y="103"/>
                    <a:pt x="194" y="103"/>
                    <a:pt x="202" y="104"/>
                  </a:cubicBezTo>
                  <a:cubicBezTo>
                    <a:pt x="203" y="105"/>
                    <a:pt x="204" y="103"/>
                    <a:pt x="207" y="104"/>
                  </a:cubicBezTo>
                  <a:cubicBezTo>
                    <a:pt x="208" y="103"/>
                    <a:pt x="211" y="103"/>
                    <a:pt x="213" y="103"/>
                  </a:cubicBezTo>
                  <a:cubicBezTo>
                    <a:pt x="214" y="101"/>
                    <a:pt x="213" y="98"/>
                    <a:pt x="213" y="96"/>
                  </a:cubicBezTo>
                  <a:cubicBezTo>
                    <a:pt x="208" y="93"/>
                    <a:pt x="204" y="88"/>
                    <a:pt x="196" y="90"/>
                  </a:cubicBezTo>
                  <a:cubicBezTo>
                    <a:pt x="196" y="89"/>
                    <a:pt x="191" y="88"/>
                    <a:pt x="190" y="88"/>
                  </a:cubicBezTo>
                  <a:cubicBezTo>
                    <a:pt x="188" y="88"/>
                    <a:pt x="187" y="88"/>
                    <a:pt x="185" y="88"/>
                  </a:cubicBezTo>
                  <a:cubicBezTo>
                    <a:pt x="180" y="85"/>
                    <a:pt x="172" y="86"/>
                    <a:pt x="165" y="85"/>
                  </a:cubicBezTo>
                  <a:cubicBezTo>
                    <a:pt x="164" y="82"/>
                    <a:pt x="168" y="81"/>
                    <a:pt x="169" y="79"/>
                  </a:cubicBezTo>
                  <a:cubicBezTo>
                    <a:pt x="168" y="78"/>
                    <a:pt x="170" y="77"/>
                    <a:pt x="170" y="76"/>
                  </a:cubicBezTo>
                  <a:cubicBezTo>
                    <a:pt x="176" y="76"/>
                    <a:pt x="184" y="74"/>
                    <a:pt x="189" y="78"/>
                  </a:cubicBezTo>
                  <a:cubicBezTo>
                    <a:pt x="190" y="76"/>
                    <a:pt x="197" y="80"/>
                    <a:pt x="198" y="80"/>
                  </a:cubicBezTo>
                  <a:cubicBezTo>
                    <a:pt x="200" y="79"/>
                    <a:pt x="203" y="81"/>
                    <a:pt x="204" y="82"/>
                  </a:cubicBezTo>
                  <a:cubicBezTo>
                    <a:pt x="206" y="79"/>
                    <a:pt x="210" y="83"/>
                    <a:pt x="213" y="83"/>
                  </a:cubicBezTo>
                  <a:cubicBezTo>
                    <a:pt x="214" y="83"/>
                    <a:pt x="214" y="83"/>
                    <a:pt x="215" y="83"/>
                  </a:cubicBezTo>
                  <a:cubicBezTo>
                    <a:pt x="216" y="84"/>
                    <a:pt x="216" y="85"/>
                    <a:pt x="217" y="86"/>
                  </a:cubicBezTo>
                  <a:cubicBezTo>
                    <a:pt x="218" y="85"/>
                    <a:pt x="221" y="87"/>
                    <a:pt x="222" y="87"/>
                  </a:cubicBezTo>
                  <a:cubicBezTo>
                    <a:pt x="223" y="87"/>
                    <a:pt x="227" y="88"/>
                    <a:pt x="228" y="89"/>
                  </a:cubicBezTo>
                  <a:cubicBezTo>
                    <a:pt x="229" y="89"/>
                    <a:pt x="231" y="89"/>
                    <a:pt x="232" y="89"/>
                  </a:cubicBezTo>
                  <a:cubicBezTo>
                    <a:pt x="233" y="89"/>
                    <a:pt x="234" y="90"/>
                    <a:pt x="235" y="90"/>
                  </a:cubicBezTo>
                  <a:cubicBezTo>
                    <a:pt x="236" y="90"/>
                    <a:pt x="235" y="90"/>
                    <a:pt x="235" y="90"/>
                  </a:cubicBezTo>
                  <a:cubicBezTo>
                    <a:pt x="239" y="91"/>
                    <a:pt x="253" y="93"/>
                    <a:pt x="255" y="90"/>
                  </a:cubicBezTo>
                  <a:cubicBezTo>
                    <a:pt x="257" y="91"/>
                    <a:pt x="258" y="91"/>
                    <a:pt x="259" y="91"/>
                  </a:cubicBezTo>
                  <a:cubicBezTo>
                    <a:pt x="259" y="90"/>
                    <a:pt x="260" y="89"/>
                    <a:pt x="261" y="88"/>
                  </a:cubicBezTo>
                  <a:cubicBezTo>
                    <a:pt x="263" y="87"/>
                    <a:pt x="268" y="87"/>
                    <a:pt x="270" y="85"/>
                  </a:cubicBezTo>
                  <a:cubicBezTo>
                    <a:pt x="270" y="84"/>
                    <a:pt x="271" y="83"/>
                    <a:pt x="271" y="82"/>
                  </a:cubicBezTo>
                  <a:cubicBezTo>
                    <a:pt x="272" y="81"/>
                    <a:pt x="273" y="81"/>
                    <a:pt x="273" y="80"/>
                  </a:cubicBezTo>
                  <a:cubicBezTo>
                    <a:pt x="275" y="77"/>
                    <a:pt x="271" y="75"/>
                    <a:pt x="271" y="73"/>
                  </a:cubicBezTo>
                  <a:close/>
                  <a:moveTo>
                    <a:pt x="119" y="76"/>
                  </a:moveTo>
                  <a:cubicBezTo>
                    <a:pt x="119" y="76"/>
                    <a:pt x="119" y="76"/>
                    <a:pt x="119" y="77"/>
                  </a:cubicBezTo>
                  <a:cubicBezTo>
                    <a:pt x="118" y="78"/>
                    <a:pt x="117" y="79"/>
                    <a:pt x="115" y="80"/>
                  </a:cubicBezTo>
                  <a:cubicBezTo>
                    <a:pt x="115" y="81"/>
                    <a:pt x="115" y="82"/>
                    <a:pt x="115" y="83"/>
                  </a:cubicBezTo>
                  <a:cubicBezTo>
                    <a:pt x="114" y="84"/>
                    <a:pt x="112" y="84"/>
                    <a:pt x="111" y="85"/>
                  </a:cubicBezTo>
                  <a:cubicBezTo>
                    <a:pt x="110" y="85"/>
                    <a:pt x="110" y="85"/>
                    <a:pt x="109" y="85"/>
                  </a:cubicBezTo>
                  <a:cubicBezTo>
                    <a:pt x="109" y="85"/>
                    <a:pt x="93" y="87"/>
                    <a:pt x="91" y="88"/>
                  </a:cubicBezTo>
                  <a:cubicBezTo>
                    <a:pt x="89" y="89"/>
                    <a:pt x="87" y="88"/>
                    <a:pt x="87" y="88"/>
                  </a:cubicBezTo>
                  <a:cubicBezTo>
                    <a:pt x="85" y="89"/>
                    <a:pt x="83" y="89"/>
                    <a:pt x="81" y="90"/>
                  </a:cubicBezTo>
                  <a:cubicBezTo>
                    <a:pt x="80" y="90"/>
                    <a:pt x="80" y="90"/>
                    <a:pt x="79" y="89"/>
                  </a:cubicBezTo>
                  <a:cubicBezTo>
                    <a:pt x="79" y="88"/>
                    <a:pt x="84" y="82"/>
                    <a:pt x="85" y="80"/>
                  </a:cubicBezTo>
                  <a:cubicBezTo>
                    <a:pt x="90" y="81"/>
                    <a:pt x="95" y="78"/>
                    <a:pt x="98" y="76"/>
                  </a:cubicBezTo>
                  <a:cubicBezTo>
                    <a:pt x="98" y="76"/>
                    <a:pt x="101" y="77"/>
                    <a:pt x="101" y="77"/>
                  </a:cubicBezTo>
                  <a:cubicBezTo>
                    <a:pt x="101" y="76"/>
                    <a:pt x="105" y="75"/>
                    <a:pt x="105" y="75"/>
                  </a:cubicBezTo>
                  <a:cubicBezTo>
                    <a:pt x="108" y="74"/>
                    <a:pt x="113" y="76"/>
                    <a:pt x="114" y="74"/>
                  </a:cubicBezTo>
                  <a:cubicBezTo>
                    <a:pt x="115" y="74"/>
                    <a:pt x="115" y="74"/>
                    <a:pt x="115" y="75"/>
                  </a:cubicBezTo>
                  <a:cubicBezTo>
                    <a:pt x="117" y="74"/>
                    <a:pt x="118" y="75"/>
                    <a:pt x="119" y="75"/>
                  </a:cubicBezTo>
                  <a:cubicBezTo>
                    <a:pt x="119" y="76"/>
                    <a:pt x="119" y="76"/>
                    <a:pt x="119" y="76"/>
                  </a:cubicBezTo>
                  <a:close/>
                  <a:moveTo>
                    <a:pt x="125" y="60"/>
                  </a:moveTo>
                  <a:cubicBezTo>
                    <a:pt x="124" y="61"/>
                    <a:pt x="122" y="63"/>
                    <a:pt x="120" y="63"/>
                  </a:cubicBezTo>
                  <a:cubicBezTo>
                    <a:pt x="120" y="62"/>
                    <a:pt x="120" y="62"/>
                    <a:pt x="120" y="63"/>
                  </a:cubicBezTo>
                  <a:cubicBezTo>
                    <a:pt x="116" y="64"/>
                    <a:pt x="110" y="60"/>
                    <a:pt x="106" y="62"/>
                  </a:cubicBezTo>
                  <a:cubicBezTo>
                    <a:pt x="104" y="63"/>
                    <a:pt x="100" y="64"/>
                    <a:pt x="98" y="63"/>
                  </a:cubicBezTo>
                  <a:cubicBezTo>
                    <a:pt x="97" y="63"/>
                    <a:pt x="97" y="63"/>
                    <a:pt x="97" y="63"/>
                  </a:cubicBezTo>
                  <a:cubicBezTo>
                    <a:pt x="97" y="60"/>
                    <a:pt x="97" y="60"/>
                    <a:pt x="98" y="58"/>
                  </a:cubicBezTo>
                  <a:cubicBezTo>
                    <a:pt x="102" y="56"/>
                    <a:pt x="112" y="51"/>
                    <a:pt x="117" y="53"/>
                  </a:cubicBezTo>
                  <a:cubicBezTo>
                    <a:pt x="118" y="53"/>
                    <a:pt x="118" y="52"/>
                    <a:pt x="118" y="52"/>
                  </a:cubicBezTo>
                  <a:cubicBezTo>
                    <a:pt x="122" y="53"/>
                    <a:pt x="125" y="54"/>
                    <a:pt x="127" y="54"/>
                  </a:cubicBezTo>
                  <a:cubicBezTo>
                    <a:pt x="127" y="54"/>
                    <a:pt x="128" y="55"/>
                    <a:pt x="128" y="55"/>
                  </a:cubicBezTo>
                  <a:cubicBezTo>
                    <a:pt x="128" y="57"/>
                    <a:pt x="127" y="59"/>
                    <a:pt x="125" y="60"/>
                  </a:cubicBezTo>
                  <a:cubicBezTo>
                    <a:pt x="125" y="60"/>
                    <a:pt x="125" y="60"/>
                    <a:pt x="125" y="60"/>
                  </a:cubicBezTo>
                  <a:close/>
                  <a:moveTo>
                    <a:pt x="161" y="75"/>
                  </a:moveTo>
                  <a:cubicBezTo>
                    <a:pt x="159" y="77"/>
                    <a:pt x="158" y="79"/>
                    <a:pt x="157" y="81"/>
                  </a:cubicBezTo>
                  <a:cubicBezTo>
                    <a:pt x="157" y="82"/>
                    <a:pt x="157" y="82"/>
                    <a:pt x="158" y="83"/>
                  </a:cubicBezTo>
                  <a:cubicBezTo>
                    <a:pt x="157" y="86"/>
                    <a:pt x="152" y="85"/>
                    <a:pt x="150" y="84"/>
                  </a:cubicBezTo>
                  <a:cubicBezTo>
                    <a:pt x="149" y="84"/>
                    <a:pt x="148" y="85"/>
                    <a:pt x="147" y="85"/>
                  </a:cubicBezTo>
                  <a:cubicBezTo>
                    <a:pt x="147" y="85"/>
                    <a:pt x="129" y="85"/>
                    <a:pt x="126" y="83"/>
                  </a:cubicBezTo>
                  <a:cubicBezTo>
                    <a:pt x="126" y="81"/>
                    <a:pt x="129" y="79"/>
                    <a:pt x="131" y="78"/>
                  </a:cubicBezTo>
                  <a:cubicBezTo>
                    <a:pt x="132" y="77"/>
                    <a:pt x="131" y="76"/>
                    <a:pt x="132" y="76"/>
                  </a:cubicBezTo>
                  <a:cubicBezTo>
                    <a:pt x="134" y="74"/>
                    <a:pt x="149" y="73"/>
                    <a:pt x="152" y="73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56" y="73"/>
                    <a:pt x="158" y="73"/>
                    <a:pt x="161" y="74"/>
                  </a:cubicBezTo>
                  <a:cubicBezTo>
                    <a:pt x="161" y="74"/>
                    <a:pt x="161" y="75"/>
                    <a:pt x="161" y="75"/>
                  </a:cubicBezTo>
                  <a:close/>
                  <a:moveTo>
                    <a:pt x="168" y="56"/>
                  </a:moveTo>
                  <a:cubicBezTo>
                    <a:pt x="169" y="56"/>
                    <a:pt x="166" y="61"/>
                    <a:pt x="165" y="61"/>
                  </a:cubicBezTo>
                  <a:cubicBezTo>
                    <a:pt x="163" y="60"/>
                    <a:pt x="152" y="62"/>
                    <a:pt x="149" y="62"/>
                  </a:cubicBezTo>
                  <a:cubicBezTo>
                    <a:pt x="146" y="63"/>
                    <a:pt x="141" y="60"/>
                    <a:pt x="140" y="61"/>
                  </a:cubicBezTo>
                  <a:cubicBezTo>
                    <a:pt x="139" y="61"/>
                    <a:pt x="139" y="61"/>
                    <a:pt x="138" y="61"/>
                  </a:cubicBezTo>
                  <a:cubicBezTo>
                    <a:pt x="138" y="60"/>
                    <a:pt x="138" y="60"/>
                    <a:pt x="138" y="59"/>
                  </a:cubicBezTo>
                  <a:cubicBezTo>
                    <a:pt x="140" y="57"/>
                    <a:pt x="144" y="56"/>
                    <a:pt x="145" y="53"/>
                  </a:cubicBezTo>
                  <a:cubicBezTo>
                    <a:pt x="150" y="50"/>
                    <a:pt x="162" y="55"/>
                    <a:pt x="167" y="51"/>
                  </a:cubicBezTo>
                  <a:cubicBezTo>
                    <a:pt x="168" y="51"/>
                    <a:pt x="168" y="51"/>
                    <a:pt x="170" y="51"/>
                  </a:cubicBezTo>
                  <a:cubicBezTo>
                    <a:pt x="170" y="52"/>
                    <a:pt x="171" y="52"/>
                    <a:pt x="171" y="52"/>
                  </a:cubicBezTo>
                  <a:cubicBezTo>
                    <a:pt x="171" y="55"/>
                    <a:pt x="170" y="55"/>
                    <a:pt x="168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2" name="Freeform 63">
              <a:extLst>
                <a:ext uri="{FF2B5EF4-FFF2-40B4-BE49-F238E27FC236}">
                  <a16:creationId xmlns="" xmlns:a16="http://schemas.microsoft.com/office/drawing/2014/main" id="{B66EFAAC-7656-8648-9554-013C6AC987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65988" y="3328988"/>
              <a:ext cx="442913" cy="346075"/>
            </a:xfrm>
            <a:custGeom>
              <a:avLst/>
              <a:gdLst>
                <a:gd name="T0" fmla="*/ 142 w 146"/>
                <a:gd name="T1" fmla="*/ 77 h 113"/>
                <a:gd name="T2" fmla="*/ 130 w 146"/>
                <a:gd name="T3" fmla="*/ 78 h 113"/>
                <a:gd name="T4" fmla="*/ 120 w 146"/>
                <a:gd name="T5" fmla="*/ 74 h 113"/>
                <a:gd name="T6" fmla="*/ 108 w 146"/>
                <a:gd name="T7" fmla="*/ 55 h 113"/>
                <a:gd name="T8" fmla="*/ 107 w 146"/>
                <a:gd name="T9" fmla="*/ 38 h 113"/>
                <a:gd name="T10" fmla="*/ 108 w 146"/>
                <a:gd name="T11" fmla="*/ 23 h 113"/>
                <a:gd name="T12" fmla="*/ 113 w 146"/>
                <a:gd name="T13" fmla="*/ 8 h 113"/>
                <a:gd name="T14" fmla="*/ 79 w 146"/>
                <a:gd name="T15" fmla="*/ 2 h 113"/>
                <a:gd name="T16" fmla="*/ 62 w 146"/>
                <a:gd name="T17" fmla="*/ 2 h 113"/>
                <a:gd name="T18" fmla="*/ 41 w 146"/>
                <a:gd name="T19" fmla="*/ 4 h 113"/>
                <a:gd name="T20" fmla="*/ 23 w 146"/>
                <a:gd name="T21" fmla="*/ 7 h 113"/>
                <a:gd name="T22" fmla="*/ 9 w 146"/>
                <a:gd name="T23" fmla="*/ 21 h 113"/>
                <a:gd name="T24" fmla="*/ 12 w 146"/>
                <a:gd name="T25" fmla="*/ 41 h 113"/>
                <a:gd name="T26" fmla="*/ 9 w 146"/>
                <a:gd name="T27" fmla="*/ 68 h 113"/>
                <a:gd name="T28" fmla="*/ 11 w 146"/>
                <a:gd name="T29" fmla="*/ 81 h 113"/>
                <a:gd name="T30" fmla="*/ 20 w 146"/>
                <a:gd name="T31" fmla="*/ 87 h 113"/>
                <a:gd name="T32" fmla="*/ 30 w 146"/>
                <a:gd name="T33" fmla="*/ 87 h 113"/>
                <a:gd name="T34" fmla="*/ 33 w 146"/>
                <a:gd name="T35" fmla="*/ 87 h 113"/>
                <a:gd name="T36" fmla="*/ 43 w 146"/>
                <a:gd name="T37" fmla="*/ 86 h 113"/>
                <a:gd name="T38" fmla="*/ 57 w 146"/>
                <a:gd name="T39" fmla="*/ 85 h 113"/>
                <a:gd name="T40" fmla="*/ 63 w 146"/>
                <a:gd name="T41" fmla="*/ 85 h 113"/>
                <a:gd name="T42" fmla="*/ 71 w 146"/>
                <a:gd name="T43" fmla="*/ 85 h 113"/>
                <a:gd name="T44" fmla="*/ 76 w 146"/>
                <a:gd name="T45" fmla="*/ 84 h 113"/>
                <a:gd name="T46" fmla="*/ 101 w 146"/>
                <a:gd name="T47" fmla="*/ 87 h 113"/>
                <a:gd name="T48" fmla="*/ 107 w 146"/>
                <a:gd name="T49" fmla="*/ 97 h 113"/>
                <a:gd name="T50" fmla="*/ 118 w 146"/>
                <a:gd name="T51" fmla="*/ 112 h 113"/>
                <a:gd name="T52" fmla="*/ 145 w 146"/>
                <a:gd name="T53" fmla="*/ 88 h 113"/>
                <a:gd name="T54" fmla="*/ 48 w 146"/>
                <a:gd name="T55" fmla="*/ 71 h 113"/>
                <a:gd name="T56" fmla="*/ 35 w 146"/>
                <a:gd name="T57" fmla="*/ 73 h 113"/>
                <a:gd name="T58" fmla="*/ 17 w 146"/>
                <a:gd name="T59" fmla="*/ 77 h 113"/>
                <a:gd name="T60" fmla="*/ 46 w 146"/>
                <a:gd name="T61" fmla="*/ 62 h 113"/>
                <a:gd name="T62" fmla="*/ 69 w 146"/>
                <a:gd name="T63" fmla="*/ 61 h 113"/>
                <a:gd name="T64" fmla="*/ 95 w 146"/>
                <a:gd name="T65" fmla="*/ 61 h 113"/>
                <a:gd name="T66" fmla="*/ 57 w 146"/>
                <a:gd name="T67" fmla="*/ 46 h 113"/>
                <a:gd name="T68" fmla="*/ 42 w 146"/>
                <a:gd name="T69" fmla="*/ 48 h 113"/>
                <a:gd name="T70" fmla="*/ 26 w 146"/>
                <a:gd name="T71" fmla="*/ 44 h 113"/>
                <a:gd name="T72" fmla="*/ 43 w 146"/>
                <a:gd name="T73" fmla="*/ 39 h 113"/>
                <a:gd name="T74" fmla="*/ 54 w 146"/>
                <a:gd name="T75" fmla="*/ 39 h 113"/>
                <a:gd name="T76" fmla="*/ 84 w 146"/>
                <a:gd name="T77" fmla="*/ 39 h 113"/>
                <a:gd name="T78" fmla="*/ 92 w 146"/>
                <a:gd name="T79" fmla="*/ 48 h 113"/>
                <a:gd name="T80" fmla="*/ 66 w 146"/>
                <a:gd name="T81" fmla="*/ 25 h 113"/>
                <a:gd name="T82" fmla="*/ 54 w 146"/>
                <a:gd name="T83" fmla="*/ 25 h 113"/>
                <a:gd name="T84" fmla="*/ 30 w 146"/>
                <a:gd name="T85" fmla="*/ 29 h 113"/>
                <a:gd name="T86" fmla="*/ 31 w 146"/>
                <a:gd name="T87" fmla="*/ 21 h 113"/>
                <a:gd name="T88" fmla="*/ 46 w 146"/>
                <a:gd name="T89" fmla="*/ 18 h 113"/>
                <a:gd name="T90" fmla="*/ 67 w 146"/>
                <a:gd name="T91" fmla="*/ 18 h 113"/>
                <a:gd name="T92" fmla="*/ 80 w 146"/>
                <a:gd name="T93" fmla="*/ 16 h 113"/>
                <a:gd name="T94" fmla="*/ 95 w 146"/>
                <a:gd name="T95" fmla="*/ 18 h 113"/>
                <a:gd name="T96" fmla="*/ 97 w 146"/>
                <a:gd name="T97" fmla="*/ 25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6" h="113">
                  <a:moveTo>
                    <a:pt x="145" y="88"/>
                  </a:moveTo>
                  <a:cubicBezTo>
                    <a:pt x="143" y="84"/>
                    <a:pt x="140" y="83"/>
                    <a:pt x="142" y="78"/>
                  </a:cubicBezTo>
                  <a:cubicBezTo>
                    <a:pt x="142" y="77"/>
                    <a:pt x="142" y="78"/>
                    <a:pt x="142" y="77"/>
                  </a:cubicBezTo>
                  <a:cubicBezTo>
                    <a:pt x="139" y="77"/>
                    <a:pt x="138" y="80"/>
                    <a:pt x="137" y="81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3" y="81"/>
                    <a:pt x="132" y="79"/>
                    <a:pt x="130" y="78"/>
                  </a:cubicBezTo>
                  <a:cubicBezTo>
                    <a:pt x="128" y="76"/>
                    <a:pt x="126" y="77"/>
                    <a:pt x="123" y="75"/>
                  </a:cubicBezTo>
                  <a:cubicBezTo>
                    <a:pt x="123" y="75"/>
                    <a:pt x="122" y="75"/>
                    <a:pt x="122" y="76"/>
                  </a:cubicBezTo>
                  <a:cubicBezTo>
                    <a:pt x="122" y="76"/>
                    <a:pt x="120" y="74"/>
                    <a:pt x="120" y="74"/>
                  </a:cubicBezTo>
                  <a:cubicBezTo>
                    <a:pt x="118" y="74"/>
                    <a:pt x="115" y="75"/>
                    <a:pt x="114" y="75"/>
                  </a:cubicBezTo>
                  <a:cubicBezTo>
                    <a:pt x="112" y="74"/>
                    <a:pt x="111" y="72"/>
                    <a:pt x="108" y="71"/>
                  </a:cubicBezTo>
                  <a:cubicBezTo>
                    <a:pt x="106" y="68"/>
                    <a:pt x="107" y="59"/>
                    <a:pt x="108" y="55"/>
                  </a:cubicBezTo>
                  <a:cubicBezTo>
                    <a:pt x="107" y="53"/>
                    <a:pt x="107" y="50"/>
                    <a:pt x="107" y="48"/>
                  </a:cubicBezTo>
                  <a:cubicBezTo>
                    <a:pt x="107" y="47"/>
                    <a:pt x="107" y="47"/>
                    <a:pt x="107" y="46"/>
                  </a:cubicBezTo>
                  <a:cubicBezTo>
                    <a:pt x="108" y="45"/>
                    <a:pt x="108" y="39"/>
                    <a:pt x="107" y="38"/>
                  </a:cubicBezTo>
                  <a:cubicBezTo>
                    <a:pt x="108" y="37"/>
                    <a:pt x="108" y="37"/>
                    <a:pt x="109" y="36"/>
                  </a:cubicBezTo>
                  <a:cubicBezTo>
                    <a:pt x="109" y="34"/>
                    <a:pt x="108" y="33"/>
                    <a:pt x="108" y="32"/>
                  </a:cubicBezTo>
                  <a:cubicBezTo>
                    <a:pt x="109" y="31"/>
                    <a:pt x="107" y="24"/>
                    <a:pt x="108" y="23"/>
                  </a:cubicBezTo>
                  <a:cubicBezTo>
                    <a:pt x="108" y="22"/>
                    <a:pt x="110" y="21"/>
                    <a:pt x="110" y="21"/>
                  </a:cubicBezTo>
                  <a:cubicBezTo>
                    <a:pt x="110" y="21"/>
                    <a:pt x="111" y="18"/>
                    <a:pt x="112" y="18"/>
                  </a:cubicBezTo>
                  <a:cubicBezTo>
                    <a:pt x="115" y="15"/>
                    <a:pt x="114" y="11"/>
                    <a:pt x="113" y="8"/>
                  </a:cubicBezTo>
                  <a:cubicBezTo>
                    <a:pt x="112" y="7"/>
                    <a:pt x="111" y="6"/>
                    <a:pt x="110" y="5"/>
                  </a:cubicBezTo>
                  <a:cubicBezTo>
                    <a:pt x="107" y="4"/>
                    <a:pt x="102" y="3"/>
                    <a:pt x="97" y="2"/>
                  </a:cubicBezTo>
                  <a:cubicBezTo>
                    <a:pt x="91" y="0"/>
                    <a:pt x="83" y="5"/>
                    <a:pt x="79" y="2"/>
                  </a:cubicBezTo>
                  <a:cubicBezTo>
                    <a:pt x="77" y="3"/>
                    <a:pt x="74" y="2"/>
                    <a:pt x="74" y="1"/>
                  </a:cubicBezTo>
                  <a:cubicBezTo>
                    <a:pt x="73" y="2"/>
                    <a:pt x="69" y="2"/>
                    <a:pt x="68" y="1"/>
                  </a:cubicBezTo>
                  <a:cubicBezTo>
                    <a:pt x="67" y="3"/>
                    <a:pt x="64" y="1"/>
                    <a:pt x="62" y="2"/>
                  </a:cubicBezTo>
                  <a:cubicBezTo>
                    <a:pt x="60" y="2"/>
                    <a:pt x="58" y="3"/>
                    <a:pt x="56" y="4"/>
                  </a:cubicBezTo>
                  <a:cubicBezTo>
                    <a:pt x="56" y="3"/>
                    <a:pt x="53" y="3"/>
                    <a:pt x="52" y="3"/>
                  </a:cubicBezTo>
                  <a:cubicBezTo>
                    <a:pt x="49" y="5"/>
                    <a:pt x="46" y="3"/>
                    <a:pt x="41" y="4"/>
                  </a:cubicBezTo>
                  <a:cubicBezTo>
                    <a:pt x="41" y="4"/>
                    <a:pt x="38" y="5"/>
                    <a:pt x="36" y="5"/>
                  </a:cubicBezTo>
                  <a:cubicBezTo>
                    <a:pt x="36" y="5"/>
                    <a:pt x="36" y="4"/>
                    <a:pt x="36" y="4"/>
                  </a:cubicBezTo>
                  <a:cubicBezTo>
                    <a:pt x="35" y="6"/>
                    <a:pt x="25" y="6"/>
                    <a:pt x="23" y="7"/>
                  </a:cubicBezTo>
                  <a:cubicBezTo>
                    <a:pt x="17" y="7"/>
                    <a:pt x="10" y="4"/>
                    <a:pt x="7" y="6"/>
                  </a:cubicBezTo>
                  <a:cubicBezTo>
                    <a:pt x="0" y="11"/>
                    <a:pt x="6" y="13"/>
                    <a:pt x="9" y="19"/>
                  </a:cubicBezTo>
                  <a:cubicBezTo>
                    <a:pt x="10" y="20"/>
                    <a:pt x="9" y="21"/>
                    <a:pt x="9" y="21"/>
                  </a:cubicBezTo>
                  <a:cubicBezTo>
                    <a:pt x="10" y="22"/>
                    <a:pt x="11" y="23"/>
                    <a:pt x="11" y="24"/>
                  </a:cubicBezTo>
                  <a:cubicBezTo>
                    <a:pt x="11" y="24"/>
                    <a:pt x="14" y="31"/>
                    <a:pt x="13" y="32"/>
                  </a:cubicBezTo>
                  <a:cubicBezTo>
                    <a:pt x="11" y="35"/>
                    <a:pt x="12" y="36"/>
                    <a:pt x="12" y="41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1" y="46"/>
                    <a:pt x="9" y="56"/>
                    <a:pt x="9" y="56"/>
                  </a:cubicBezTo>
                  <a:cubicBezTo>
                    <a:pt x="10" y="60"/>
                    <a:pt x="10" y="67"/>
                    <a:pt x="9" y="68"/>
                  </a:cubicBezTo>
                  <a:cubicBezTo>
                    <a:pt x="9" y="71"/>
                    <a:pt x="10" y="75"/>
                    <a:pt x="10" y="76"/>
                  </a:cubicBezTo>
                  <a:cubicBezTo>
                    <a:pt x="9" y="77"/>
                    <a:pt x="9" y="79"/>
                    <a:pt x="9" y="81"/>
                  </a:cubicBezTo>
                  <a:cubicBezTo>
                    <a:pt x="10" y="81"/>
                    <a:pt x="11" y="81"/>
                    <a:pt x="11" y="81"/>
                  </a:cubicBezTo>
                  <a:cubicBezTo>
                    <a:pt x="13" y="82"/>
                    <a:pt x="13" y="84"/>
                    <a:pt x="15" y="85"/>
                  </a:cubicBezTo>
                  <a:cubicBezTo>
                    <a:pt x="16" y="87"/>
                    <a:pt x="19" y="86"/>
                    <a:pt x="20" y="87"/>
                  </a:cubicBezTo>
                  <a:cubicBezTo>
                    <a:pt x="20" y="87"/>
                    <a:pt x="20" y="87"/>
                    <a:pt x="20" y="87"/>
                  </a:cubicBezTo>
                  <a:cubicBezTo>
                    <a:pt x="21" y="87"/>
                    <a:pt x="20" y="87"/>
                    <a:pt x="21" y="87"/>
                  </a:cubicBezTo>
                  <a:cubicBezTo>
                    <a:pt x="24" y="87"/>
                    <a:pt x="25" y="87"/>
                    <a:pt x="27" y="86"/>
                  </a:cubicBezTo>
                  <a:cubicBezTo>
                    <a:pt x="28" y="86"/>
                    <a:pt x="29" y="86"/>
                    <a:pt x="30" y="87"/>
                  </a:cubicBezTo>
                  <a:cubicBezTo>
                    <a:pt x="30" y="86"/>
                    <a:pt x="30" y="86"/>
                    <a:pt x="31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3" y="87"/>
                    <a:pt x="33" y="87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6" y="87"/>
                    <a:pt x="40" y="85"/>
                    <a:pt x="43" y="85"/>
                  </a:cubicBezTo>
                  <a:cubicBezTo>
                    <a:pt x="43" y="86"/>
                    <a:pt x="43" y="86"/>
                    <a:pt x="43" y="86"/>
                  </a:cubicBezTo>
                  <a:cubicBezTo>
                    <a:pt x="44" y="85"/>
                    <a:pt x="46" y="84"/>
                    <a:pt x="46" y="84"/>
                  </a:cubicBezTo>
                  <a:cubicBezTo>
                    <a:pt x="46" y="84"/>
                    <a:pt x="49" y="85"/>
                    <a:pt x="50" y="86"/>
                  </a:cubicBezTo>
                  <a:cubicBezTo>
                    <a:pt x="52" y="85"/>
                    <a:pt x="55" y="85"/>
                    <a:pt x="57" y="85"/>
                  </a:cubicBezTo>
                  <a:cubicBezTo>
                    <a:pt x="57" y="85"/>
                    <a:pt x="57" y="86"/>
                    <a:pt x="58" y="86"/>
                  </a:cubicBezTo>
                  <a:cubicBezTo>
                    <a:pt x="59" y="86"/>
                    <a:pt x="61" y="85"/>
                    <a:pt x="62" y="85"/>
                  </a:cubicBezTo>
                  <a:cubicBezTo>
                    <a:pt x="63" y="84"/>
                    <a:pt x="62" y="85"/>
                    <a:pt x="63" y="85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65" y="85"/>
                    <a:pt x="69" y="84"/>
                    <a:pt x="70" y="85"/>
                  </a:cubicBezTo>
                  <a:cubicBezTo>
                    <a:pt x="71" y="85"/>
                    <a:pt x="71" y="85"/>
                    <a:pt x="71" y="85"/>
                  </a:cubicBezTo>
                  <a:cubicBezTo>
                    <a:pt x="72" y="85"/>
                    <a:pt x="72" y="84"/>
                    <a:pt x="72" y="84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4" y="85"/>
                    <a:pt x="75" y="83"/>
                    <a:pt x="76" y="84"/>
                  </a:cubicBezTo>
                  <a:cubicBezTo>
                    <a:pt x="77" y="85"/>
                    <a:pt x="82" y="84"/>
                    <a:pt x="83" y="84"/>
                  </a:cubicBezTo>
                  <a:cubicBezTo>
                    <a:pt x="89" y="87"/>
                    <a:pt x="97" y="86"/>
                    <a:pt x="99" y="88"/>
                  </a:cubicBezTo>
                  <a:cubicBezTo>
                    <a:pt x="99" y="87"/>
                    <a:pt x="100" y="87"/>
                    <a:pt x="101" y="87"/>
                  </a:cubicBezTo>
                  <a:cubicBezTo>
                    <a:pt x="102" y="88"/>
                    <a:pt x="104" y="91"/>
                    <a:pt x="105" y="91"/>
                  </a:cubicBezTo>
                  <a:cubicBezTo>
                    <a:pt x="105" y="94"/>
                    <a:pt x="105" y="95"/>
                    <a:pt x="106" y="97"/>
                  </a:cubicBezTo>
                  <a:cubicBezTo>
                    <a:pt x="106" y="97"/>
                    <a:pt x="106" y="97"/>
                    <a:pt x="107" y="97"/>
                  </a:cubicBezTo>
                  <a:cubicBezTo>
                    <a:pt x="106" y="99"/>
                    <a:pt x="112" y="108"/>
                    <a:pt x="113" y="110"/>
                  </a:cubicBezTo>
                  <a:cubicBezTo>
                    <a:pt x="114" y="110"/>
                    <a:pt x="116" y="110"/>
                    <a:pt x="117" y="111"/>
                  </a:cubicBezTo>
                  <a:cubicBezTo>
                    <a:pt x="117" y="111"/>
                    <a:pt x="118" y="112"/>
                    <a:pt x="118" y="112"/>
                  </a:cubicBezTo>
                  <a:cubicBezTo>
                    <a:pt x="119" y="112"/>
                    <a:pt x="123" y="113"/>
                    <a:pt x="125" y="112"/>
                  </a:cubicBezTo>
                  <a:cubicBezTo>
                    <a:pt x="130" y="109"/>
                    <a:pt x="145" y="99"/>
                    <a:pt x="146" y="91"/>
                  </a:cubicBezTo>
                  <a:cubicBezTo>
                    <a:pt x="145" y="90"/>
                    <a:pt x="146" y="89"/>
                    <a:pt x="145" y="88"/>
                  </a:cubicBezTo>
                  <a:close/>
                  <a:moveTo>
                    <a:pt x="97" y="69"/>
                  </a:moveTo>
                  <a:cubicBezTo>
                    <a:pt x="96" y="72"/>
                    <a:pt x="88" y="72"/>
                    <a:pt x="85" y="71"/>
                  </a:cubicBezTo>
                  <a:cubicBezTo>
                    <a:pt x="78" y="70"/>
                    <a:pt x="53" y="69"/>
                    <a:pt x="48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7" y="72"/>
                    <a:pt x="37" y="72"/>
                    <a:pt x="37" y="72"/>
                  </a:cubicBezTo>
                  <a:cubicBezTo>
                    <a:pt x="36" y="73"/>
                    <a:pt x="35" y="71"/>
                    <a:pt x="35" y="73"/>
                  </a:cubicBezTo>
                  <a:cubicBezTo>
                    <a:pt x="34" y="73"/>
                    <a:pt x="34" y="72"/>
                    <a:pt x="33" y="72"/>
                  </a:cubicBezTo>
                  <a:cubicBezTo>
                    <a:pt x="33" y="72"/>
                    <a:pt x="19" y="78"/>
                    <a:pt x="18" y="78"/>
                  </a:cubicBezTo>
                  <a:cubicBezTo>
                    <a:pt x="18" y="78"/>
                    <a:pt x="17" y="77"/>
                    <a:pt x="17" y="77"/>
                  </a:cubicBezTo>
                  <a:cubicBezTo>
                    <a:pt x="17" y="64"/>
                    <a:pt x="29" y="66"/>
                    <a:pt x="38" y="61"/>
                  </a:cubicBezTo>
                  <a:cubicBezTo>
                    <a:pt x="40" y="62"/>
                    <a:pt x="41" y="62"/>
                    <a:pt x="43" y="62"/>
                  </a:cubicBezTo>
                  <a:cubicBezTo>
                    <a:pt x="43" y="61"/>
                    <a:pt x="46" y="62"/>
                    <a:pt x="46" y="62"/>
                  </a:cubicBezTo>
                  <a:cubicBezTo>
                    <a:pt x="46" y="61"/>
                    <a:pt x="53" y="60"/>
                    <a:pt x="53" y="60"/>
                  </a:cubicBezTo>
                  <a:cubicBezTo>
                    <a:pt x="57" y="58"/>
                    <a:pt x="61" y="62"/>
                    <a:pt x="65" y="60"/>
                  </a:cubicBezTo>
                  <a:cubicBezTo>
                    <a:pt x="65" y="60"/>
                    <a:pt x="68" y="60"/>
                    <a:pt x="69" y="61"/>
                  </a:cubicBezTo>
                  <a:cubicBezTo>
                    <a:pt x="70" y="59"/>
                    <a:pt x="79" y="62"/>
                    <a:pt x="80" y="60"/>
                  </a:cubicBezTo>
                  <a:cubicBezTo>
                    <a:pt x="81" y="60"/>
                    <a:pt x="89" y="60"/>
                    <a:pt x="90" y="60"/>
                  </a:cubicBezTo>
                  <a:cubicBezTo>
                    <a:pt x="91" y="60"/>
                    <a:pt x="93" y="61"/>
                    <a:pt x="95" y="61"/>
                  </a:cubicBezTo>
                  <a:cubicBezTo>
                    <a:pt x="94" y="62"/>
                    <a:pt x="98" y="66"/>
                    <a:pt x="97" y="69"/>
                  </a:cubicBezTo>
                  <a:close/>
                  <a:moveTo>
                    <a:pt x="92" y="48"/>
                  </a:moveTo>
                  <a:cubicBezTo>
                    <a:pt x="84" y="44"/>
                    <a:pt x="59" y="48"/>
                    <a:pt x="57" y="46"/>
                  </a:cubicBezTo>
                  <a:cubicBezTo>
                    <a:pt x="54" y="47"/>
                    <a:pt x="51" y="47"/>
                    <a:pt x="48" y="48"/>
                  </a:cubicBezTo>
                  <a:cubicBezTo>
                    <a:pt x="49" y="47"/>
                    <a:pt x="43" y="49"/>
                    <a:pt x="42" y="48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39" y="50"/>
                    <a:pt x="27" y="53"/>
                    <a:pt x="23" y="51"/>
                  </a:cubicBezTo>
                  <a:cubicBezTo>
                    <a:pt x="23" y="50"/>
                    <a:pt x="23" y="48"/>
                    <a:pt x="23" y="47"/>
                  </a:cubicBezTo>
                  <a:cubicBezTo>
                    <a:pt x="24" y="46"/>
                    <a:pt x="25" y="45"/>
                    <a:pt x="26" y="44"/>
                  </a:cubicBezTo>
                  <a:cubicBezTo>
                    <a:pt x="27" y="44"/>
                    <a:pt x="28" y="44"/>
                    <a:pt x="30" y="44"/>
                  </a:cubicBezTo>
                  <a:cubicBezTo>
                    <a:pt x="31" y="42"/>
                    <a:pt x="33" y="42"/>
                    <a:pt x="35" y="42"/>
                  </a:cubicBezTo>
                  <a:cubicBezTo>
                    <a:pt x="37" y="41"/>
                    <a:pt x="40" y="40"/>
                    <a:pt x="43" y="39"/>
                  </a:cubicBezTo>
                  <a:cubicBezTo>
                    <a:pt x="44" y="39"/>
                    <a:pt x="45" y="39"/>
                    <a:pt x="46" y="40"/>
                  </a:cubicBezTo>
                  <a:cubicBezTo>
                    <a:pt x="48" y="39"/>
                    <a:pt x="51" y="39"/>
                    <a:pt x="52" y="38"/>
                  </a:cubicBezTo>
                  <a:cubicBezTo>
                    <a:pt x="52" y="38"/>
                    <a:pt x="54" y="39"/>
                    <a:pt x="54" y="39"/>
                  </a:cubicBezTo>
                  <a:cubicBezTo>
                    <a:pt x="55" y="39"/>
                    <a:pt x="64" y="38"/>
                    <a:pt x="64" y="37"/>
                  </a:cubicBezTo>
                  <a:cubicBezTo>
                    <a:pt x="67" y="37"/>
                    <a:pt x="77" y="38"/>
                    <a:pt x="78" y="39"/>
                  </a:cubicBezTo>
                  <a:cubicBezTo>
                    <a:pt x="79" y="38"/>
                    <a:pt x="84" y="39"/>
                    <a:pt x="84" y="39"/>
                  </a:cubicBezTo>
                  <a:cubicBezTo>
                    <a:pt x="85" y="39"/>
                    <a:pt x="95" y="39"/>
                    <a:pt x="96" y="40"/>
                  </a:cubicBezTo>
                  <a:cubicBezTo>
                    <a:pt x="98" y="41"/>
                    <a:pt x="96" y="45"/>
                    <a:pt x="97" y="46"/>
                  </a:cubicBezTo>
                  <a:cubicBezTo>
                    <a:pt x="97" y="46"/>
                    <a:pt x="93" y="49"/>
                    <a:pt x="92" y="48"/>
                  </a:cubicBezTo>
                  <a:close/>
                  <a:moveTo>
                    <a:pt x="97" y="25"/>
                  </a:moveTo>
                  <a:cubicBezTo>
                    <a:pt x="91" y="29"/>
                    <a:pt x="82" y="22"/>
                    <a:pt x="78" y="24"/>
                  </a:cubicBezTo>
                  <a:cubicBezTo>
                    <a:pt x="75" y="25"/>
                    <a:pt x="70" y="24"/>
                    <a:pt x="66" y="25"/>
                  </a:cubicBezTo>
                  <a:cubicBezTo>
                    <a:pt x="65" y="25"/>
                    <a:pt x="64" y="25"/>
                    <a:pt x="63" y="25"/>
                  </a:cubicBezTo>
                  <a:cubicBezTo>
                    <a:pt x="62" y="25"/>
                    <a:pt x="57" y="26"/>
                    <a:pt x="56" y="26"/>
                  </a:cubicBezTo>
                  <a:cubicBezTo>
                    <a:pt x="55" y="26"/>
                    <a:pt x="55" y="25"/>
                    <a:pt x="54" y="25"/>
                  </a:cubicBezTo>
                  <a:cubicBezTo>
                    <a:pt x="50" y="26"/>
                    <a:pt x="48" y="27"/>
                    <a:pt x="42" y="27"/>
                  </a:cubicBezTo>
                  <a:cubicBezTo>
                    <a:pt x="41" y="27"/>
                    <a:pt x="41" y="28"/>
                    <a:pt x="40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28" y="29"/>
                    <a:pt x="26" y="26"/>
                    <a:pt x="25" y="26"/>
                  </a:cubicBezTo>
                  <a:cubicBezTo>
                    <a:pt x="25" y="24"/>
                    <a:pt x="26" y="25"/>
                    <a:pt x="27" y="24"/>
                  </a:cubicBezTo>
                  <a:cubicBezTo>
                    <a:pt x="29" y="23"/>
                    <a:pt x="29" y="22"/>
                    <a:pt x="31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5" y="20"/>
                    <a:pt x="38" y="20"/>
                    <a:pt x="42" y="18"/>
                  </a:cubicBezTo>
                  <a:cubicBezTo>
                    <a:pt x="42" y="17"/>
                    <a:pt x="45" y="18"/>
                    <a:pt x="46" y="18"/>
                  </a:cubicBezTo>
                  <a:cubicBezTo>
                    <a:pt x="46" y="17"/>
                    <a:pt x="50" y="17"/>
                    <a:pt x="51" y="17"/>
                  </a:cubicBezTo>
                  <a:cubicBezTo>
                    <a:pt x="53" y="16"/>
                    <a:pt x="59" y="17"/>
                    <a:pt x="61" y="17"/>
                  </a:cubicBezTo>
                  <a:cubicBezTo>
                    <a:pt x="64" y="16"/>
                    <a:pt x="66" y="17"/>
                    <a:pt x="67" y="18"/>
                  </a:cubicBezTo>
                  <a:cubicBezTo>
                    <a:pt x="70" y="18"/>
                    <a:pt x="74" y="17"/>
                    <a:pt x="75" y="17"/>
                  </a:cubicBezTo>
                  <a:cubicBezTo>
                    <a:pt x="77" y="16"/>
                    <a:pt x="79" y="18"/>
                    <a:pt x="80" y="17"/>
                  </a:cubicBezTo>
                  <a:cubicBezTo>
                    <a:pt x="80" y="17"/>
                    <a:pt x="80" y="17"/>
                    <a:pt x="80" y="16"/>
                  </a:cubicBezTo>
                  <a:cubicBezTo>
                    <a:pt x="81" y="16"/>
                    <a:pt x="83" y="17"/>
                    <a:pt x="83" y="17"/>
                  </a:cubicBezTo>
                  <a:cubicBezTo>
                    <a:pt x="83" y="17"/>
                    <a:pt x="88" y="16"/>
                    <a:pt x="89" y="17"/>
                  </a:cubicBezTo>
                  <a:cubicBezTo>
                    <a:pt x="89" y="17"/>
                    <a:pt x="94" y="18"/>
                    <a:pt x="95" y="18"/>
                  </a:cubicBezTo>
                  <a:cubicBezTo>
                    <a:pt x="96" y="18"/>
                    <a:pt x="96" y="19"/>
                    <a:pt x="96" y="18"/>
                  </a:cubicBezTo>
                  <a:cubicBezTo>
                    <a:pt x="97" y="19"/>
                    <a:pt x="98" y="19"/>
                    <a:pt x="99" y="20"/>
                  </a:cubicBezTo>
                  <a:cubicBezTo>
                    <a:pt x="99" y="22"/>
                    <a:pt x="98" y="23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3" name="Freeform 64">
              <a:extLst>
                <a:ext uri="{FF2B5EF4-FFF2-40B4-BE49-F238E27FC236}">
                  <a16:creationId xmlns="" xmlns:a16="http://schemas.microsoft.com/office/drawing/2014/main" id="{F861EDCE-4CF1-E24B-B52E-E796BE541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8838" y="3549651"/>
              <a:ext cx="73025" cy="119063"/>
            </a:xfrm>
            <a:custGeom>
              <a:avLst/>
              <a:gdLst>
                <a:gd name="T0" fmla="*/ 6 w 24"/>
                <a:gd name="T1" fmla="*/ 0 h 39"/>
                <a:gd name="T2" fmla="*/ 8 w 24"/>
                <a:gd name="T3" fmla="*/ 0 h 39"/>
                <a:gd name="T4" fmla="*/ 8 w 24"/>
                <a:gd name="T5" fmla="*/ 1 h 39"/>
                <a:gd name="T6" fmla="*/ 13 w 24"/>
                <a:gd name="T7" fmla="*/ 16 h 39"/>
                <a:gd name="T8" fmla="*/ 16 w 24"/>
                <a:gd name="T9" fmla="*/ 18 h 39"/>
                <a:gd name="T10" fmla="*/ 17 w 24"/>
                <a:gd name="T11" fmla="*/ 18 h 39"/>
                <a:gd name="T12" fmla="*/ 23 w 24"/>
                <a:gd name="T13" fmla="*/ 15 h 39"/>
                <a:gd name="T14" fmla="*/ 24 w 24"/>
                <a:gd name="T15" fmla="*/ 25 h 39"/>
                <a:gd name="T16" fmla="*/ 24 w 24"/>
                <a:gd name="T17" fmla="*/ 33 h 39"/>
                <a:gd name="T18" fmla="*/ 21 w 24"/>
                <a:gd name="T19" fmla="*/ 37 h 39"/>
                <a:gd name="T20" fmla="*/ 18 w 24"/>
                <a:gd name="T21" fmla="*/ 39 h 39"/>
                <a:gd name="T22" fmla="*/ 3 w 24"/>
                <a:gd name="T23" fmla="*/ 26 h 39"/>
                <a:gd name="T24" fmla="*/ 3 w 24"/>
                <a:gd name="T25" fmla="*/ 24 h 39"/>
                <a:gd name="T26" fmla="*/ 1 w 24"/>
                <a:gd name="T27" fmla="*/ 20 h 39"/>
                <a:gd name="T28" fmla="*/ 2 w 24"/>
                <a:gd name="T29" fmla="*/ 17 h 39"/>
                <a:gd name="T30" fmla="*/ 0 w 24"/>
                <a:gd name="T31" fmla="*/ 10 h 39"/>
                <a:gd name="T32" fmla="*/ 3 w 24"/>
                <a:gd name="T33" fmla="*/ 5 h 39"/>
                <a:gd name="T34" fmla="*/ 6 w 24"/>
                <a:gd name="T35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39">
                  <a:moveTo>
                    <a:pt x="6" y="0"/>
                  </a:moveTo>
                  <a:cubicBezTo>
                    <a:pt x="7" y="0"/>
                    <a:pt x="7" y="0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5" y="5"/>
                    <a:pt x="12" y="13"/>
                    <a:pt x="13" y="16"/>
                  </a:cubicBezTo>
                  <a:cubicBezTo>
                    <a:pt x="14" y="17"/>
                    <a:pt x="15" y="16"/>
                    <a:pt x="16" y="18"/>
                  </a:cubicBezTo>
                  <a:cubicBezTo>
                    <a:pt x="16" y="18"/>
                    <a:pt x="17" y="18"/>
                    <a:pt x="17" y="18"/>
                  </a:cubicBezTo>
                  <a:cubicBezTo>
                    <a:pt x="18" y="16"/>
                    <a:pt x="21" y="15"/>
                    <a:pt x="23" y="15"/>
                  </a:cubicBezTo>
                  <a:cubicBezTo>
                    <a:pt x="24" y="19"/>
                    <a:pt x="20" y="21"/>
                    <a:pt x="24" y="25"/>
                  </a:cubicBezTo>
                  <a:cubicBezTo>
                    <a:pt x="24" y="28"/>
                    <a:pt x="24" y="30"/>
                    <a:pt x="24" y="33"/>
                  </a:cubicBezTo>
                  <a:cubicBezTo>
                    <a:pt x="23" y="34"/>
                    <a:pt x="22" y="36"/>
                    <a:pt x="21" y="37"/>
                  </a:cubicBezTo>
                  <a:cubicBezTo>
                    <a:pt x="20" y="38"/>
                    <a:pt x="19" y="38"/>
                    <a:pt x="18" y="39"/>
                  </a:cubicBezTo>
                  <a:cubicBezTo>
                    <a:pt x="12" y="37"/>
                    <a:pt x="6" y="31"/>
                    <a:pt x="3" y="26"/>
                  </a:cubicBezTo>
                  <a:cubicBezTo>
                    <a:pt x="3" y="26"/>
                    <a:pt x="4" y="25"/>
                    <a:pt x="3" y="24"/>
                  </a:cubicBezTo>
                  <a:cubicBezTo>
                    <a:pt x="3" y="23"/>
                    <a:pt x="2" y="21"/>
                    <a:pt x="1" y="20"/>
                  </a:cubicBezTo>
                  <a:cubicBezTo>
                    <a:pt x="1" y="19"/>
                    <a:pt x="2" y="18"/>
                    <a:pt x="2" y="17"/>
                  </a:cubicBezTo>
                  <a:cubicBezTo>
                    <a:pt x="1" y="15"/>
                    <a:pt x="0" y="13"/>
                    <a:pt x="0" y="10"/>
                  </a:cubicBezTo>
                  <a:cubicBezTo>
                    <a:pt x="1" y="9"/>
                    <a:pt x="2" y="7"/>
                    <a:pt x="3" y="5"/>
                  </a:cubicBezTo>
                  <a:cubicBezTo>
                    <a:pt x="4" y="3"/>
                    <a:pt x="4" y="2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</p:grpSp>
      <p:cxnSp>
        <p:nvCxnSpPr>
          <p:cNvPr id="204" name="直线连接符 203">
            <a:extLst>
              <a:ext uri="{FF2B5EF4-FFF2-40B4-BE49-F238E27FC236}">
                <a16:creationId xmlns="" xmlns:a16="http://schemas.microsoft.com/office/drawing/2014/main" id="{62084E9C-B7D7-4E41-901B-0C72423D6309}"/>
              </a:ext>
            </a:extLst>
          </p:cNvPr>
          <p:cNvCxnSpPr>
            <a:cxnSpLocks/>
          </p:cNvCxnSpPr>
          <p:nvPr/>
        </p:nvCxnSpPr>
        <p:spPr>
          <a:xfrm flipH="1">
            <a:off x="-7622" y="6342611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直线连接符 204">
            <a:extLst>
              <a:ext uri="{FF2B5EF4-FFF2-40B4-BE49-F238E27FC236}">
                <a16:creationId xmlns="" xmlns:a16="http://schemas.microsoft.com/office/drawing/2014/main" id="{4A5A33DD-6F0D-874E-8B31-EA078C97FE52}"/>
              </a:ext>
            </a:extLst>
          </p:cNvPr>
          <p:cNvCxnSpPr>
            <a:cxnSpLocks/>
          </p:cNvCxnSpPr>
          <p:nvPr/>
        </p:nvCxnSpPr>
        <p:spPr>
          <a:xfrm flipH="1">
            <a:off x="-7622" y="703815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文本框 1">
            <a:extLst>
              <a:ext uri="{FF2B5EF4-FFF2-40B4-BE49-F238E27FC236}">
                <a16:creationId xmlns="" xmlns:a16="http://schemas.microsoft.com/office/drawing/2014/main" id="{C295B75C-9707-5C47-A1AD-56535619FD78}"/>
              </a:ext>
            </a:extLst>
          </p:cNvPr>
          <p:cNvSpPr txBox="1"/>
          <p:nvPr/>
        </p:nvSpPr>
        <p:spPr>
          <a:xfrm>
            <a:off x="154984" y="69743"/>
            <a:ext cx="233910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b="1" dirty="0">
                <a:solidFill>
                  <a:schemeClr val="accent2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搞定流程排版</a:t>
            </a:r>
          </a:p>
        </p:txBody>
      </p:sp>
      <p:cxnSp>
        <p:nvCxnSpPr>
          <p:cNvPr id="4" name="直线连接符 3">
            <a:extLst>
              <a:ext uri="{FF2B5EF4-FFF2-40B4-BE49-F238E27FC236}">
                <a16:creationId xmlns="" xmlns:a16="http://schemas.microsoft.com/office/drawing/2014/main" id="{CE95B200-00AB-8E4A-AC8A-3E99BE2A81BB}"/>
              </a:ext>
            </a:extLst>
          </p:cNvPr>
          <p:cNvCxnSpPr/>
          <p:nvPr/>
        </p:nvCxnSpPr>
        <p:spPr>
          <a:xfrm>
            <a:off x="319256" y="4989095"/>
            <a:ext cx="11219168" cy="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06" name="组合 205">
            <a:extLst>
              <a:ext uri="{FF2B5EF4-FFF2-40B4-BE49-F238E27FC236}">
                <a16:creationId xmlns="" xmlns:a16="http://schemas.microsoft.com/office/drawing/2014/main" id="{F35A5FFC-E5ED-8142-B5EE-66984739BE5A}"/>
              </a:ext>
            </a:extLst>
          </p:cNvPr>
          <p:cNvGrpSpPr/>
          <p:nvPr/>
        </p:nvGrpSpPr>
        <p:grpSpPr>
          <a:xfrm>
            <a:off x="595086" y="4898247"/>
            <a:ext cx="181695" cy="181695"/>
            <a:chOff x="1948803" y="1684147"/>
            <a:chExt cx="181695" cy="181695"/>
          </a:xfrm>
        </p:grpSpPr>
        <p:sp>
          <p:nvSpPr>
            <p:cNvPr id="208" name="椭圆 207">
              <a:extLst>
                <a:ext uri="{FF2B5EF4-FFF2-40B4-BE49-F238E27FC236}">
                  <a16:creationId xmlns="" xmlns:a16="http://schemas.microsoft.com/office/drawing/2014/main" id="{27397AD8-F863-4B4C-B25A-B90EA3F4A11E}"/>
                </a:ext>
              </a:extLst>
            </p:cNvPr>
            <p:cNvSpPr/>
            <p:nvPr/>
          </p:nvSpPr>
          <p:spPr>
            <a:xfrm>
              <a:off x="1948803" y="1684147"/>
              <a:ext cx="181695" cy="181695"/>
            </a:xfrm>
            <a:prstGeom prst="ellipse">
              <a:avLst/>
            </a:prstGeom>
            <a:solidFill>
              <a:schemeClr val="accent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  <p:sp>
          <p:nvSpPr>
            <p:cNvPr id="209" name="椭圆 208">
              <a:extLst>
                <a:ext uri="{FF2B5EF4-FFF2-40B4-BE49-F238E27FC236}">
                  <a16:creationId xmlns="" xmlns:a16="http://schemas.microsoft.com/office/drawing/2014/main" id="{CA16C6B9-6F3F-BC43-A8E0-AB886BA45066}"/>
                </a:ext>
              </a:extLst>
            </p:cNvPr>
            <p:cNvSpPr/>
            <p:nvPr/>
          </p:nvSpPr>
          <p:spPr>
            <a:xfrm>
              <a:off x="1987612" y="1722956"/>
              <a:ext cx="104077" cy="104077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</p:grpSp>
      <p:cxnSp>
        <p:nvCxnSpPr>
          <p:cNvPr id="7" name="直线连接符 6">
            <a:extLst>
              <a:ext uri="{FF2B5EF4-FFF2-40B4-BE49-F238E27FC236}">
                <a16:creationId xmlns="" xmlns:a16="http://schemas.microsoft.com/office/drawing/2014/main" id="{21544B9A-38EA-0645-95DD-5F9AB3D689D1}"/>
              </a:ext>
            </a:extLst>
          </p:cNvPr>
          <p:cNvCxnSpPr/>
          <p:nvPr/>
        </p:nvCxnSpPr>
        <p:spPr>
          <a:xfrm flipV="1">
            <a:off x="685933" y="1941094"/>
            <a:ext cx="0" cy="289560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2" name="文本框 231">
            <a:extLst>
              <a:ext uri="{FF2B5EF4-FFF2-40B4-BE49-F238E27FC236}">
                <a16:creationId xmlns="" xmlns:a16="http://schemas.microsoft.com/office/drawing/2014/main" id="{73B41970-77D4-BD4C-8684-A315D56A2969}"/>
              </a:ext>
            </a:extLst>
          </p:cNvPr>
          <p:cNvSpPr txBox="1"/>
          <p:nvPr/>
        </p:nvSpPr>
        <p:spPr>
          <a:xfrm>
            <a:off x="716711" y="2298310"/>
            <a:ext cx="1669690" cy="79201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kumimoji="1" lang="zh-CN" altLang="en-US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kumimoji="1" lang="en-US" altLang="zh-CN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kumimoji="1" lang="zh-CN" altLang="en-US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</a:t>
            </a:r>
          </a:p>
        </p:txBody>
      </p:sp>
      <p:sp>
        <p:nvSpPr>
          <p:cNvPr id="233" name="矩形 232">
            <a:extLst>
              <a:ext uri="{FF2B5EF4-FFF2-40B4-BE49-F238E27FC236}">
                <a16:creationId xmlns="" xmlns:a16="http://schemas.microsoft.com/office/drawing/2014/main" id="{EA888867-FDCF-1A45-AF2B-9FAFA4A8FD09}"/>
              </a:ext>
            </a:extLst>
          </p:cNvPr>
          <p:cNvSpPr/>
          <p:nvPr/>
        </p:nvSpPr>
        <p:spPr>
          <a:xfrm>
            <a:off x="716712" y="1984830"/>
            <a:ext cx="1092870" cy="34705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400" b="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grpSp>
        <p:nvGrpSpPr>
          <p:cNvPr id="210" name="组合 209">
            <a:extLst>
              <a:ext uri="{FF2B5EF4-FFF2-40B4-BE49-F238E27FC236}">
                <a16:creationId xmlns="" xmlns:a16="http://schemas.microsoft.com/office/drawing/2014/main" id="{41629544-0D4B-E348-B9D9-9E2B48F99045}"/>
              </a:ext>
            </a:extLst>
          </p:cNvPr>
          <p:cNvGrpSpPr/>
          <p:nvPr/>
        </p:nvGrpSpPr>
        <p:grpSpPr>
          <a:xfrm>
            <a:off x="2442888" y="4898247"/>
            <a:ext cx="181695" cy="181695"/>
            <a:chOff x="1948803" y="1684147"/>
            <a:chExt cx="181695" cy="181695"/>
          </a:xfrm>
        </p:grpSpPr>
        <p:sp>
          <p:nvSpPr>
            <p:cNvPr id="211" name="椭圆 210">
              <a:extLst>
                <a:ext uri="{FF2B5EF4-FFF2-40B4-BE49-F238E27FC236}">
                  <a16:creationId xmlns="" xmlns:a16="http://schemas.microsoft.com/office/drawing/2014/main" id="{72342894-37FD-E943-BFCA-44DA4B511EFA}"/>
                </a:ext>
              </a:extLst>
            </p:cNvPr>
            <p:cNvSpPr/>
            <p:nvPr/>
          </p:nvSpPr>
          <p:spPr>
            <a:xfrm>
              <a:off x="1948803" y="1684147"/>
              <a:ext cx="181695" cy="181695"/>
            </a:xfrm>
            <a:prstGeom prst="ellipse">
              <a:avLst/>
            </a:prstGeom>
            <a:solidFill>
              <a:schemeClr val="accent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  <p:sp>
          <p:nvSpPr>
            <p:cNvPr id="212" name="椭圆 211">
              <a:extLst>
                <a:ext uri="{FF2B5EF4-FFF2-40B4-BE49-F238E27FC236}">
                  <a16:creationId xmlns="" xmlns:a16="http://schemas.microsoft.com/office/drawing/2014/main" id="{DB49345F-ADB3-FE43-A584-0CC9C8F7CA37}"/>
                </a:ext>
              </a:extLst>
            </p:cNvPr>
            <p:cNvSpPr/>
            <p:nvPr/>
          </p:nvSpPr>
          <p:spPr>
            <a:xfrm>
              <a:off x="1987612" y="1722956"/>
              <a:ext cx="104077" cy="104077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</p:grpSp>
      <p:cxnSp>
        <p:nvCxnSpPr>
          <p:cNvPr id="225" name="直线连接符 224">
            <a:extLst>
              <a:ext uri="{FF2B5EF4-FFF2-40B4-BE49-F238E27FC236}">
                <a16:creationId xmlns="" xmlns:a16="http://schemas.microsoft.com/office/drawing/2014/main" id="{1C6FEB2D-9648-9544-B54F-F537CCB90901}"/>
              </a:ext>
            </a:extLst>
          </p:cNvPr>
          <p:cNvCxnSpPr>
            <a:cxnSpLocks/>
          </p:cNvCxnSpPr>
          <p:nvPr/>
        </p:nvCxnSpPr>
        <p:spPr>
          <a:xfrm flipV="1">
            <a:off x="2533735" y="3088105"/>
            <a:ext cx="0" cy="1748589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3" name="组合 212">
            <a:extLst>
              <a:ext uri="{FF2B5EF4-FFF2-40B4-BE49-F238E27FC236}">
                <a16:creationId xmlns="" xmlns:a16="http://schemas.microsoft.com/office/drawing/2014/main" id="{6FA1AD11-F0E2-3B49-BA19-6BD5799339DA}"/>
              </a:ext>
            </a:extLst>
          </p:cNvPr>
          <p:cNvGrpSpPr/>
          <p:nvPr/>
        </p:nvGrpSpPr>
        <p:grpSpPr>
          <a:xfrm>
            <a:off x="4317851" y="4898247"/>
            <a:ext cx="181695" cy="181695"/>
            <a:chOff x="1948803" y="1684147"/>
            <a:chExt cx="181695" cy="181695"/>
          </a:xfrm>
        </p:grpSpPr>
        <p:sp>
          <p:nvSpPr>
            <p:cNvPr id="214" name="椭圆 213">
              <a:extLst>
                <a:ext uri="{FF2B5EF4-FFF2-40B4-BE49-F238E27FC236}">
                  <a16:creationId xmlns="" xmlns:a16="http://schemas.microsoft.com/office/drawing/2014/main" id="{2368C5AA-17A4-4C4A-8B42-EA4B2A1130B0}"/>
                </a:ext>
              </a:extLst>
            </p:cNvPr>
            <p:cNvSpPr/>
            <p:nvPr/>
          </p:nvSpPr>
          <p:spPr>
            <a:xfrm>
              <a:off x="1948803" y="1684147"/>
              <a:ext cx="181695" cy="181695"/>
            </a:xfrm>
            <a:prstGeom prst="ellipse">
              <a:avLst/>
            </a:prstGeom>
            <a:solidFill>
              <a:schemeClr val="accent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  <p:sp>
          <p:nvSpPr>
            <p:cNvPr id="215" name="椭圆 214">
              <a:extLst>
                <a:ext uri="{FF2B5EF4-FFF2-40B4-BE49-F238E27FC236}">
                  <a16:creationId xmlns="" xmlns:a16="http://schemas.microsoft.com/office/drawing/2014/main" id="{C0A1F95A-B3AA-2F45-8D1E-14AD10E4D4B7}"/>
                </a:ext>
              </a:extLst>
            </p:cNvPr>
            <p:cNvSpPr/>
            <p:nvPr/>
          </p:nvSpPr>
          <p:spPr>
            <a:xfrm>
              <a:off x="1987612" y="1722956"/>
              <a:ext cx="104077" cy="104077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</p:grpSp>
      <p:cxnSp>
        <p:nvCxnSpPr>
          <p:cNvPr id="226" name="直线连接符 225">
            <a:extLst>
              <a:ext uri="{FF2B5EF4-FFF2-40B4-BE49-F238E27FC236}">
                <a16:creationId xmlns="" xmlns:a16="http://schemas.microsoft.com/office/drawing/2014/main" id="{B1EC1F41-3DE2-C043-B376-3902D00588D1}"/>
              </a:ext>
            </a:extLst>
          </p:cNvPr>
          <p:cNvCxnSpPr/>
          <p:nvPr/>
        </p:nvCxnSpPr>
        <p:spPr>
          <a:xfrm flipV="1">
            <a:off x="4408698" y="1941094"/>
            <a:ext cx="0" cy="289560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6" name="组合 215">
            <a:extLst>
              <a:ext uri="{FF2B5EF4-FFF2-40B4-BE49-F238E27FC236}">
                <a16:creationId xmlns="" xmlns:a16="http://schemas.microsoft.com/office/drawing/2014/main" id="{F316F217-154E-ED4D-85DA-BA484F075D40}"/>
              </a:ext>
            </a:extLst>
          </p:cNvPr>
          <p:cNvGrpSpPr/>
          <p:nvPr/>
        </p:nvGrpSpPr>
        <p:grpSpPr>
          <a:xfrm>
            <a:off x="6155807" y="4898247"/>
            <a:ext cx="181695" cy="181695"/>
            <a:chOff x="1948803" y="1684147"/>
            <a:chExt cx="181695" cy="181695"/>
          </a:xfrm>
        </p:grpSpPr>
        <p:sp>
          <p:nvSpPr>
            <p:cNvPr id="217" name="椭圆 216">
              <a:extLst>
                <a:ext uri="{FF2B5EF4-FFF2-40B4-BE49-F238E27FC236}">
                  <a16:creationId xmlns="" xmlns:a16="http://schemas.microsoft.com/office/drawing/2014/main" id="{EDFB9BE0-7A94-2F4B-AFEB-F3FC8A0BA341}"/>
                </a:ext>
              </a:extLst>
            </p:cNvPr>
            <p:cNvSpPr/>
            <p:nvPr/>
          </p:nvSpPr>
          <p:spPr>
            <a:xfrm>
              <a:off x="1948803" y="1684147"/>
              <a:ext cx="181695" cy="181695"/>
            </a:xfrm>
            <a:prstGeom prst="ellipse">
              <a:avLst/>
            </a:prstGeom>
            <a:solidFill>
              <a:schemeClr val="accent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  <p:sp>
          <p:nvSpPr>
            <p:cNvPr id="218" name="椭圆 217">
              <a:extLst>
                <a:ext uri="{FF2B5EF4-FFF2-40B4-BE49-F238E27FC236}">
                  <a16:creationId xmlns="" xmlns:a16="http://schemas.microsoft.com/office/drawing/2014/main" id="{64233A56-691B-1E43-9D1E-756FDE434B07}"/>
                </a:ext>
              </a:extLst>
            </p:cNvPr>
            <p:cNvSpPr/>
            <p:nvPr/>
          </p:nvSpPr>
          <p:spPr>
            <a:xfrm>
              <a:off x="1987612" y="1722956"/>
              <a:ext cx="104077" cy="104077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</p:grpSp>
      <p:cxnSp>
        <p:nvCxnSpPr>
          <p:cNvPr id="227" name="直线连接符 226">
            <a:extLst>
              <a:ext uri="{FF2B5EF4-FFF2-40B4-BE49-F238E27FC236}">
                <a16:creationId xmlns="" xmlns:a16="http://schemas.microsoft.com/office/drawing/2014/main" id="{3159391D-463D-3144-B195-C1EA26B7C9D6}"/>
              </a:ext>
            </a:extLst>
          </p:cNvPr>
          <p:cNvCxnSpPr>
            <a:cxnSpLocks/>
          </p:cNvCxnSpPr>
          <p:nvPr/>
        </p:nvCxnSpPr>
        <p:spPr>
          <a:xfrm flipV="1">
            <a:off x="6246654" y="3088105"/>
            <a:ext cx="0" cy="1748589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9" name="组合 218">
            <a:extLst>
              <a:ext uri="{FF2B5EF4-FFF2-40B4-BE49-F238E27FC236}">
                <a16:creationId xmlns="" xmlns:a16="http://schemas.microsoft.com/office/drawing/2014/main" id="{19C21909-78F5-C946-87AA-A26E4A115CA4}"/>
              </a:ext>
            </a:extLst>
          </p:cNvPr>
          <p:cNvGrpSpPr/>
          <p:nvPr/>
        </p:nvGrpSpPr>
        <p:grpSpPr>
          <a:xfrm>
            <a:off x="8020924" y="4898247"/>
            <a:ext cx="181695" cy="181695"/>
            <a:chOff x="1948803" y="1684147"/>
            <a:chExt cx="181695" cy="181695"/>
          </a:xfrm>
        </p:grpSpPr>
        <p:sp>
          <p:nvSpPr>
            <p:cNvPr id="220" name="椭圆 219">
              <a:extLst>
                <a:ext uri="{FF2B5EF4-FFF2-40B4-BE49-F238E27FC236}">
                  <a16:creationId xmlns="" xmlns:a16="http://schemas.microsoft.com/office/drawing/2014/main" id="{AB68E015-C594-1B40-9C85-C2DFC3005B90}"/>
                </a:ext>
              </a:extLst>
            </p:cNvPr>
            <p:cNvSpPr/>
            <p:nvPr/>
          </p:nvSpPr>
          <p:spPr>
            <a:xfrm>
              <a:off x="1948803" y="1684147"/>
              <a:ext cx="181695" cy="181695"/>
            </a:xfrm>
            <a:prstGeom prst="ellipse">
              <a:avLst/>
            </a:prstGeom>
            <a:solidFill>
              <a:schemeClr val="accent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  <p:sp>
          <p:nvSpPr>
            <p:cNvPr id="221" name="椭圆 220">
              <a:extLst>
                <a:ext uri="{FF2B5EF4-FFF2-40B4-BE49-F238E27FC236}">
                  <a16:creationId xmlns="" xmlns:a16="http://schemas.microsoft.com/office/drawing/2014/main" id="{5FAEF3F3-D863-CC4B-99D4-0EE1A1871F91}"/>
                </a:ext>
              </a:extLst>
            </p:cNvPr>
            <p:cNvSpPr/>
            <p:nvPr/>
          </p:nvSpPr>
          <p:spPr>
            <a:xfrm>
              <a:off x="1987612" y="1722956"/>
              <a:ext cx="104077" cy="104077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</p:grpSp>
      <p:cxnSp>
        <p:nvCxnSpPr>
          <p:cNvPr id="228" name="直线连接符 227">
            <a:extLst>
              <a:ext uri="{FF2B5EF4-FFF2-40B4-BE49-F238E27FC236}">
                <a16:creationId xmlns="" xmlns:a16="http://schemas.microsoft.com/office/drawing/2014/main" id="{4485DC6F-6C44-8E4E-97C4-4CF4265984CA}"/>
              </a:ext>
            </a:extLst>
          </p:cNvPr>
          <p:cNvCxnSpPr/>
          <p:nvPr/>
        </p:nvCxnSpPr>
        <p:spPr>
          <a:xfrm flipV="1">
            <a:off x="8101925" y="1941094"/>
            <a:ext cx="0" cy="289560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22" name="组合 221">
            <a:extLst>
              <a:ext uri="{FF2B5EF4-FFF2-40B4-BE49-F238E27FC236}">
                <a16:creationId xmlns="" xmlns:a16="http://schemas.microsoft.com/office/drawing/2014/main" id="{63CE8509-A909-1743-A9F4-EA27BF9E3F7E}"/>
              </a:ext>
            </a:extLst>
          </p:cNvPr>
          <p:cNvGrpSpPr/>
          <p:nvPr/>
        </p:nvGrpSpPr>
        <p:grpSpPr>
          <a:xfrm>
            <a:off x="9849035" y="4898247"/>
            <a:ext cx="181695" cy="181695"/>
            <a:chOff x="1948803" y="1684147"/>
            <a:chExt cx="181695" cy="181695"/>
          </a:xfrm>
        </p:grpSpPr>
        <p:sp>
          <p:nvSpPr>
            <p:cNvPr id="223" name="椭圆 222">
              <a:extLst>
                <a:ext uri="{FF2B5EF4-FFF2-40B4-BE49-F238E27FC236}">
                  <a16:creationId xmlns="" xmlns:a16="http://schemas.microsoft.com/office/drawing/2014/main" id="{22290608-3B79-2F47-88BF-714D422969CD}"/>
                </a:ext>
              </a:extLst>
            </p:cNvPr>
            <p:cNvSpPr/>
            <p:nvPr/>
          </p:nvSpPr>
          <p:spPr>
            <a:xfrm>
              <a:off x="1948803" y="1684147"/>
              <a:ext cx="181695" cy="181695"/>
            </a:xfrm>
            <a:prstGeom prst="ellipse">
              <a:avLst/>
            </a:prstGeom>
            <a:solidFill>
              <a:schemeClr val="accent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  <p:sp>
          <p:nvSpPr>
            <p:cNvPr id="224" name="椭圆 223">
              <a:extLst>
                <a:ext uri="{FF2B5EF4-FFF2-40B4-BE49-F238E27FC236}">
                  <a16:creationId xmlns="" xmlns:a16="http://schemas.microsoft.com/office/drawing/2014/main" id="{3DB7D3A5-0D6E-A649-A70A-775CF41300A5}"/>
                </a:ext>
              </a:extLst>
            </p:cNvPr>
            <p:cNvSpPr/>
            <p:nvPr/>
          </p:nvSpPr>
          <p:spPr>
            <a:xfrm>
              <a:off x="1987612" y="1722956"/>
              <a:ext cx="104077" cy="104077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</p:grpSp>
      <p:cxnSp>
        <p:nvCxnSpPr>
          <p:cNvPr id="229" name="直线连接符 228">
            <a:extLst>
              <a:ext uri="{FF2B5EF4-FFF2-40B4-BE49-F238E27FC236}">
                <a16:creationId xmlns="" xmlns:a16="http://schemas.microsoft.com/office/drawing/2014/main" id="{F364F2D9-6EF7-AD4F-B3FF-42095ADBAFF6}"/>
              </a:ext>
            </a:extLst>
          </p:cNvPr>
          <p:cNvCxnSpPr>
            <a:cxnSpLocks/>
          </p:cNvCxnSpPr>
          <p:nvPr/>
        </p:nvCxnSpPr>
        <p:spPr>
          <a:xfrm flipV="1">
            <a:off x="9930034" y="3088105"/>
            <a:ext cx="0" cy="1748589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椭圆 19">
            <a:extLst>
              <a:ext uri="{FF2B5EF4-FFF2-40B4-BE49-F238E27FC236}">
                <a16:creationId xmlns="" xmlns:a16="http://schemas.microsoft.com/office/drawing/2014/main" id="{585DE46B-77E3-9B45-8097-1596F98B664C}"/>
              </a:ext>
            </a:extLst>
          </p:cNvPr>
          <p:cNvSpPr/>
          <p:nvPr/>
        </p:nvSpPr>
        <p:spPr>
          <a:xfrm>
            <a:off x="651972" y="1881737"/>
            <a:ext cx="66675" cy="66675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  <p:sp>
        <p:nvSpPr>
          <p:cNvPr id="283" name="矩形 282">
            <a:extLst>
              <a:ext uri="{FF2B5EF4-FFF2-40B4-BE49-F238E27FC236}">
                <a16:creationId xmlns="" xmlns:a16="http://schemas.microsoft.com/office/drawing/2014/main" id="{09C6EE6C-1DF5-0F4B-8741-B2B5B91E99AF}"/>
              </a:ext>
            </a:extLst>
          </p:cNvPr>
          <p:cNvSpPr/>
          <p:nvPr/>
        </p:nvSpPr>
        <p:spPr>
          <a:xfrm>
            <a:off x="2442174" y="3173302"/>
            <a:ext cx="1214495" cy="29502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  <p:sp>
        <p:nvSpPr>
          <p:cNvPr id="284" name="文本框 283">
            <a:extLst>
              <a:ext uri="{FF2B5EF4-FFF2-40B4-BE49-F238E27FC236}">
                <a16:creationId xmlns="" xmlns:a16="http://schemas.microsoft.com/office/drawing/2014/main" id="{1625024C-E0CA-764D-8038-0501320C8D42}"/>
              </a:ext>
            </a:extLst>
          </p:cNvPr>
          <p:cNvSpPr txBox="1"/>
          <p:nvPr/>
        </p:nvSpPr>
        <p:spPr>
          <a:xfrm>
            <a:off x="2563799" y="3456550"/>
            <a:ext cx="1669690" cy="79201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kumimoji="1" lang="zh-CN" altLang="en-US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kumimoji="1" lang="en-US" altLang="zh-CN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kumimoji="1" lang="zh-CN" altLang="en-US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</a:t>
            </a:r>
          </a:p>
        </p:txBody>
      </p:sp>
      <p:sp>
        <p:nvSpPr>
          <p:cNvPr id="285" name="矩形 284">
            <a:extLst>
              <a:ext uri="{FF2B5EF4-FFF2-40B4-BE49-F238E27FC236}">
                <a16:creationId xmlns="" xmlns:a16="http://schemas.microsoft.com/office/drawing/2014/main" id="{E9628203-E439-CA40-8562-20F68E093DB8}"/>
              </a:ext>
            </a:extLst>
          </p:cNvPr>
          <p:cNvSpPr/>
          <p:nvPr/>
        </p:nvSpPr>
        <p:spPr>
          <a:xfrm>
            <a:off x="2563800" y="3143070"/>
            <a:ext cx="1092870" cy="34705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400" b="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286" name="椭圆 285">
            <a:extLst>
              <a:ext uri="{FF2B5EF4-FFF2-40B4-BE49-F238E27FC236}">
                <a16:creationId xmlns="" xmlns:a16="http://schemas.microsoft.com/office/drawing/2014/main" id="{C02E757E-E8C5-BA49-AF1A-A9D7EE617F7F}"/>
              </a:ext>
            </a:extLst>
          </p:cNvPr>
          <p:cNvSpPr/>
          <p:nvPr/>
        </p:nvSpPr>
        <p:spPr>
          <a:xfrm>
            <a:off x="2499060" y="3039977"/>
            <a:ext cx="66675" cy="66675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  <p:sp>
        <p:nvSpPr>
          <p:cNvPr id="291" name="矩形 290">
            <a:extLst>
              <a:ext uri="{FF2B5EF4-FFF2-40B4-BE49-F238E27FC236}">
                <a16:creationId xmlns="" xmlns:a16="http://schemas.microsoft.com/office/drawing/2014/main" id="{06C8A77E-2AE8-E34A-AC1F-0230553430A3}"/>
              </a:ext>
            </a:extLst>
          </p:cNvPr>
          <p:cNvSpPr/>
          <p:nvPr/>
        </p:nvSpPr>
        <p:spPr>
          <a:xfrm>
            <a:off x="4319742" y="2015062"/>
            <a:ext cx="1214495" cy="29502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  <p:sp>
        <p:nvSpPr>
          <p:cNvPr id="292" name="文本框 291">
            <a:extLst>
              <a:ext uri="{FF2B5EF4-FFF2-40B4-BE49-F238E27FC236}">
                <a16:creationId xmlns="" xmlns:a16="http://schemas.microsoft.com/office/drawing/2014/main" id="{C5190C1B-4008-6245-A8F8-16EE7DAA0AD6}"/>
              </a:ext>
            </a:extLst>
          </p:cNvPr>
          <p:cNvSpPr txBox="1"/>
          <p:nvPr/>
        </p:nvSpPr>
        <p:spPr>
          <a:xfrm>
            <a:off x="4441367" y="2298310"/>
            <a:ext cx="1669690" cy="79201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kumimoji="1" lang="zh-CN" altLang="en-US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kumimoji="1" lang="en-US" altLang="zh-CN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kumimoji="1" lang="zh-CN" altLang="en-US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</a:t>
            </a:r>
          </a:p>
        </p:txBody>
      </p:sp>
      <p:sp>
        <p:nvSpPr>
          <p:cNvPr id="293" name="矩形 292">
            <a:extLst>
              <a:ext uri="{FF2B5EF4-FFF2-40B4-BE49-F238E27FC236}">
                <a16:creationId xmlns="" xmlns:a16="http://schemas.microsoft.com/office/drawing/2014/main" id="{6D9CF0D4-E591-2840-97A0-CE6B57188524}"/>
              </a:ext>
            </a:extLst>
          </p:cNvPr>
          <p:cNvSpPr/>
          <p:nvPr/>
        </p:nvSpPr>
        <p:spPr>
          <a:xfrm>
            <a:off x="4441368" y="1984830"/>
            <a:ext cx="1092870" cy="34705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400" b="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294" name="椭圆 293">
            <a:extLst>
              <a:ext uri="{FF2B5EF4-FFF2-40B4-BE49-F238E27FC236}">
                <a16:creationId xmlns="" xmlns:a16="http://schemas.microsoft.com/office/drawing/2014/main" id="{8EFD258C-F5C5-994A-8D76-8BDDF32DD927}"/>
              </a:ext>
            </a:extLst>
          </p:cNvPr>
          <p:cNvSpPr/>
          <p:nvPr/>
        </p:nvSpPr>
        <p:spPr>
          <a:xfrm>
            <a:off x="4376628" y="1881737"/>
            <a:ext cx="66675" cy="66675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  <p:sp>
        <p:nvSpPr>
          <p:cNvPr id="295" name="矩形 294">
            <a:extLst>
              <a:ext uri="{FF2B5EF4-FFF2-40B4-BE49-F238E27FC236}">
                <a16:creationId xmlns="" xmlns:a16="http://schemas.microsoft.com/office/drawing/2014/main" id="{73E8B6B9-7611-8445-A471-9C4A28C180B7}"/>
              </a:ext>
            </a:extLst>
          </p:cNvPr>
          <p:cNvSpPr/>
          <p:nvPr/>
        </p:nvSpPr>
        <p:spPr>
          <a:xfrm>
            <a:off x="6154638" y="3173302"/>
            <a:ext cx="1214495" cy="29502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  <p:sp>
        <p:nvSpPr>
          <p:cNvPr id="296" name="文本框 295">
            <a:extLst>
              <a:ext uri="{FF2B5EF4-FFF2-40B4-BE49-F238E27FC236}">
                <a16:creationId xmlns="" xmlns:a16="http://schemas.microsoft.com/office/drawing/2014/main" id="{95D9C551-AE5A-0E4C-B14A-F1614785C963}"/>
              </a:ext>
            </a:extLst>
          </p:cNvPr>
          <p:cNvSpPr txBox="1"/>
          <p:nvPr/>
        </p:nvSpPr>
        <p:spPr>
          <a:xfrm>
            <a:off x="6276263" y="3456550"/>
            <a:ext cx="1669690" cy="79201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kumimoji="1" lang="zh-CN" altLang="en-US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kumimoji="1" lang="en-US" altLang="zh-CN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kumimoji="1" lang="zh-CN" altLang="en-US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</a:t>
            </a:r>
          </a:p>
        </p:txBody>
      </p:sp>
      <p:sp>
        <p:nvSpPr>
          <p:cNvPr id="297" name="矩形 296">
            <a:extLst>
              <a:ext uri="{FF2B5EF4-FFF2-40B4-BE49-F238E27FC236}">
                <a16:creationId xmlns="" xmlns:a16="http://schemas.microsoft.com/office/drawing/2014/main" id="{E5C75840-DCF3-F248-9D55-7D735EEB3874}"/>
              </a:ext>
            </a:extLst>
          </p:cNvPr>
          <p:cNvSpPr/>
          <p:nvPr/>
        </p:nvSpPr>
        <p:spPr>
          <a:xfrm>
            <a:off x="6276264" y="3143070"/>
            <a:ext cx="1092870" cy="34705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400" b="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298" name="椭圆 297">
            <a:extLst>
              <a:ext uri="{FF2B5EF4-FFF2-40B4-BE49-F238E27FC236}">
                <a16:creationId xmlns="" xmlns:a16="http://schemas.microsoft.com/office/drawing/2014/main" id="{E07C9E2E-479E-F645-AE30-59B726688E19}"/>
              </a:ext>
            </a:extLst>
          </p:cNvPr>
          <p:cNvSpPr/>
          <p:nvPr/>
        </p:nvSpPr>
        <p:spPr>
          <a:xfrm>
            <a:off x="6211524" y="3039977"/>
            <a:ext cx="66675" cy="66675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  <p:sp>
        <p:nvSpPr>
          <p:cNvPr id="299" name="矩形 298">
            <a:extLst>
              <a:ext uri="{FF2B5EF4-FFF2-40B4-BE49-F238E27FC236}">
                <a16:creationId xmlns="" xmlns:a16="http://schemas.microsoft.com/office/drawing/2014/main" id="{847E8F72-31C5-3248-9256-D95033BA617D}"/>
              </a:ext>
            </a:extLst>
          </p:cNvPr>
          <p:cNvSpPr/>
          <p:nvPr/>
        </p:nvSpPr>
        <p:spPr>
          <a:xfrm>
            <a:off x="8013918" y="2015062"/>
            <a:ext cx="1214495" cy="29502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  <p:sp>
        <p:nvSpPr>
          <p:cNvPr id="300" name="文本框 299">
            <a:extLst>
              <a:ext uri="{FF2B5EF4-FFF2-40B4-BE49-F238E27FC236}">
                <a16:creationId xmlns="" xmlns:a16="http://schemas.microsoft.com/office/drawing/2014/main" id="{71CCBF3E-CF10-9945-B864-BC6AE4F7C5A9}"/>
              </a:ext>
            </a:extLst>
          </p:cNvPr>
          <p:cNvSpPr txBox="1"/>
          <p:nvPr/>
        </p:nvSpPr>
        <p:spPr>
          <a:xfrm>
            <a:off x="8135543" y="2298310"/>
            <a:ext cx="1669690" cy="79201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kumimoji="1" lang="zh-CN" altLang="en-US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kumimoji="1" lang="en-US" altLang="zh-CN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kumimoji="1" lang="zh-CN" altLang="en-US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</a:t>
            </a:r>
          </a:p>
        </p:txBody>
      </p:sp>
      <p:sp>
        <p:nvSpPr>
          <p:cNvPr id="301" name="矩形 300">
            <a:extLst>
              <a:ext uri="{FF2B5EF4-FFF2-40B4-BE49-F238E27FC236}">
                <a16:creationId xmlns="" xmlns:a16="http://schemas.microsoft.com/office/drawing/2014/main" id="{EC1CECA0-5C10-C54B-813F-753A5621E0D7}"/>
              </a:ext>
            </a:extLst>
          </p:cNvPr>
          <p:cNvSpPr/>
          <p:nvPr/>
        </p:nvSpPr>
        <p:spPr>
          <a:xfrm>
            <a:off x="8135544" y="1984830"/>
            <a:ext cx="1092870" cy="34705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400" b="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302" name="椭圆 301">
            <a:extLst>
              <a:ext uri="{FF2B5EF4-FFF2-40B4-BE49-F238E27FC236}">
                <a16:creationId xmlns="" xmlns:a16="http://schemas.microsoft.com/office/drawing/2014/main" id="{BAEF2127-6383-464E-A203-4160FB6082F6}"/>
              </a:ext>
            </a:extLst>
          </p:cNvPr>
          <p:cNvSpPr/>
          <p:nvPr/>
        </p:nvSpPr>
        <p:spPr>
          <a:xfrm>
            <a:off x="8070804" y="1881737"/>
            <a:ext cx="66675" cy="66675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  <p:sp>
        <p:nvSpPr>
          <p:cNvPr id="303" name="矩形 302">
            <a:extLst>
              <a:ext uri="{FF2B5EF4-FFF2-40B4-BE49-F238E27FC236}">
                <a16:creationId xmlns="" xmlns:a16="http://schemas.microsoft.com/office/drawing/2014/main" id="{41F6B6B9-732A-8B4B-9C23-5C07E499A9B3}"/>
              </a:ext>
            </a:extLst>
          </p:cNvPr>
          <p:cNvSpPr/>
          <p:nvPr/>
        </p:nvSpPr>
        <p:spPr>
          <a:xfrm>
            <a:off x="9842718" y="3173302"/>
            <a:ext cx="1214495" cy="29502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  <p:sp>
        <p:nvSpPr>
          <p:cNvPr id="304" name="文本框 303">
            <a:extLst>
              <a:ext uri="{FF2B5EF4-FFF2-40B4-BE49-F238E27FC236}">
                <a16:creationId xmlns="" xmlns:a16="http://schemas.microsoft.com/office/drawing/2014/main" id="{1880399E-9095-5642-9D78-90BD36B27BEB}"/>
              </a:ext>
            </a:extLst>
          </p:cNvPr>
          <p:cNvSpPr txBox="1"/>
          <p:nvPr/>
        </p:nvSpPr>
        <p:spPr>
          <a:xfrm>
            <a:off x="9964343" y="3456550"/>
            <a:ext cx="1669690" cy="79201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kumimoji="1" lang="zh-CN" altLang="en-US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kumimoji="1" lang="en-US" altLang="zh-CN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kumimoji="1" lang="zh-CN" altLang="en-US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</a:t>
            </a:r>
          </a:p>
        </p:txBody>
      </p:sp>
      <p:sp>
        <p:nvSpPr>
          <p:cNvPr id="305" name="矩形 304">
            <a:extLst>
              <a:ext uri="{FF2B5EF4-FFF2-40B4-BE49-F238E27FC236}">
                <a16:creationId xmlns="" xmlns:a16="http://schemas.microsoft.com/office/drawing/2014/main" id="{1A6C9167-02CE-A942-8210-592F5834BCB5}"/>
              </a:ext>
            </a:extLst>
          </p:cNvPr>
          <p:cNvSpPr/>
          <p:nvPr/>
        </p:nvSpPr>
        <p:spPr>
          <a:xfrm>
            <a:off x="9964344" y="3143070"/>
            <a:ext cx="1092870" cy="34705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400" b="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306" name="椭圆 305">
            <a:extLst>
              <a:ext uri="{FF2B5EF4-FFF2-40B4-BE49-F238E27FC236}">
                <a16:creationId xmlns="" xmlns:a16="http://schemas.microsoft.com/office/drawing/2014/main" id="{10B41E9D-81FB-CE40-B392-A567B3256429}"/>
              </a:ext>
            </a:extLst>
          </p:cNvPr>
          <p:cNvSpPr/>
          <p:nvPr/>
        </p:nvSpPr>
        <p:spPr>
          <a:xfrm>
            <a:off x="9899604" y="3039977"/>
            <a:ext cx="66675" cy="66675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40571829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椭圆 21">
            <a:extLst>
              <a:ext uri="{FF2B5EF4-FFF2-40B4-BE49-F238E27FC236}">
                <a16:creationId xmlns="" xmlns:a16="http://schemas.microsoft.com/office/drawing/2014/main" id="{78431434-BB8C-7347-8CA0-79AFF59CDB90}"/>
              </a:ext>
            </a:extLst>
          </p:cNvPr>
          <p:cNvSpPr/>
          <p:nvPr/>
        </p:nvSpPr>
        <p:spPr>
          <a:xfrm>
            <a:off x="4577416" y="2532163"/>
            <a:ext cx="3028492" cy="3028492"/>
          </a:xfrm>
          <a:prstGeom prst="ellipse">
            <a:avLst/>
          </a:prstGeom>
          <a:noFill/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  <p:pic>
        <p:nvPicPr>
          <p:cNvPr id="120" name="图片 119">
            <a:extLst>
              <a:ext uri="{FF2B5EF4-FFF2-40B4-BE49-F238E27FC236}">
                <a16:creationId xmlns="" xmlns:a16="http://schemas.microsoft.com/office/drawing/2014/main" id="{6E4B7C73-2B67-6F4C-B613-44CFFAB50E67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" y="2"/>
            <a:ext cx="8086205" cy="714895"/>
          </a:xfrm>
          <a:custGeom>
            <a:avLst/>
            <a:gdLst>
              <a:gd name="connsiteX0" fmla="*/ 0 w 8086205"/>
              <a:gd name="connsiteY0" fmla="*/ 0 h 714895"/>
              <a:gd name="connsiteX1" fmla="*/ 7907481 w 8086205"/>
              <a:gd name="connsiteY1" fmla="*/ 0 h 714895"/>
              <a:gd name="connsiteX2" fmla="*/ 8086205 w 8086205"/>
              <a:gd name="connsiteY2" fmla="*/ 714895 h 714895"/>
              <a:gd name="connsiteX3" fmla="*/ 0 w 8086205"/>
              <a:gd name="connsiteY3" fmla="*/ 714895 h 714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86205" h="714895">
                <a:moveTo>
                  <a:pt x="0" y="0"/>
                </a:moveTo>
                <a:lnTo>
                  <a:pt x="7907481" y="0"/>
                </a:lnTo>
                <a:lnTo>
                  <a:pt x="8086205" y="714895"/>
                </a:lnTo>
                <a:lnTo>
                  <a:pt x="0" y="714895"/>
                </a:lnTo>
                <a:close/>
              </a:path>
            </a:pathLst>
          </a:custGeom>
        </p:spPr>
      </p:pic>
      <p:grpSp>
        <p:nvGrpSpPr>
          <p:cNvPr id="121" name="组合 120">
            <a:extLst>
              <a:ext uri="{FF2B5EF4-FFF2-40B4-BE49-F238E27FC236}">
                <a16:creationId xmlns="" xmlns:a16="http://schemas.microsoft.com/office/drawing/2014/main" id="{09FE7DF3-F695-C143-9E7A-ADDF401E458B}"/>
              </a:ext>
            </a:extLst>
          </p:cNvPr>
          <p:cNvGrpSpPr/>
          <p:nvPr/>
        </p:nvGrpSpPr>
        <p:grpSpPr>
          <a:xfrm>
            <a:off x="9975273" y="141699"/>
            <a:ext cx="1953203" cy="447936"/>
            <a:chOff x="9595040" y="83506"/>
            <a:chExt cx="2333435" cy="535137"/>
          </a:xfrm>
        </p:grpSpPr>
        <p:grpSp>
          <p:nvGrpSpPr>
            <p:cNvPr id="122" name="Group 4">
              <a:extLst>
                <a:ext uri="{FF2B5EF4-FFF2-40B4-BE49-F238E27FC236}">
                  <a16:creationId xmlns="" xmlns:a16="http://schemas.microsoft.com/office/drawing/2014/main" id="{B5D01054-CF1F-6D4D-96F7-F137BC4845D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0186253" y="142788"/>
              <a:ext cx="1742222" cy="419037"/>
              <a:chOff x="2838" y="1917"/>
              <a:chExt cx="2004" cy="482"/>
            </a:xfrm>
            <a:solidFill>
              <a:srgbClr val="09234F"/>
            </a:solidFill>
          </p:grpSpPr>
          <p:sp>
            <p:nvSpPr>
              <p:cNvPr id="146" name="Freeform 5">
                <a:extLst>
                  <a:ext uri="{FF2B5EF4-FFF2-40B4-BE49-F238E27FC236}">
                    <a16:creationId xmlns="" xmlns:a16="http://schemas.microsoft.com/office/drawing/2014/main" id="{D25A8DC4-0639-434D-B8A8-87FAC1471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952"/>
                <a:ext cx="191" cy="302"/>
              </a:xfrm>
              <a:custGeom>
                <a:avLst/>
                <a:gdLst>
                  <a:gd name="T0" fmla="*/ 97 w 100"/>
                  <a:gd name="T1" fmla="*/ 25 h 156"/>
                  <a:gd name="T2" fmla="*/ 98 w 100"/>
                  <a:gd name="T3" fmla="*/ 138 h 156"/>
                  <a:gd name="T4" fmla="*/ 85 w 100"/>
                  <a:gd name="T5" fmla="*/ 153 h 156"/>
                  <a:gd name="T6" fmla="*/ 49 w 100"/>
                  <a:gd name="T7" fmla="*/ 117 h 156"/>
                  <a:gd name="T8" fmla="*/ 57 w 100"/>
                  <a:gd name="T9" fmla="*/ 123 h 156"/>
                  <a:gd name="T10" fmla="*/ 57 w 100"/>
                  <a:gd name="T11" fmla="*/ 119 h 156"/>
                  <a:gd name="T12" fmla="*/ 77 w 100"/>
                  <a:gd name="T13" fmla="*/ 134 h 156"/>
                  <a:gd name="T14" fmla="*/ 83 w 100"/>
                  <a:gd name="T15" fmla="*/ 121 h 156"/>
                  <a:gd name="T16" fmla="*/ 76 w 100"/>
                  <a:gd name="T17" fmla="*/ 31 h 156"/>
                  <a:gd name="T18" fmla="*/ 66 w 100"/>
                  <a:gd name="T19" fmla="*/ 7 h 156"/>
                  <a:gd name="T20" fmla="*/ 0 w 100"/>
                  <a:gd name="T21" fmla="*/ 28 h 156"/>
                  <a:gd name="T22" fmla="*/ 1 w 100"/>
                  <a:gd name="T23" fmla="*/ 26 h 156"/>
                  <a:gd name="T24" fmla="*/ 58 w 100"/>
                  <a:gd name="T25" fmla="*/ 4 h 156"/>
                  <a:gd name="T26" fmla="*/ 97 w 100"/>
                  <a:gd name="T27" fmla="*/ 25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0" h="156">
                    <a:moveTo>
                      <a:pt x="97" y="25"/>
                    </a:moveTo>
                    <a:cubicBezTo>
                      <a:pt x="87" y="33"/>
                      <a:pt x="100" y="117"/>
                      <a:pt x="98" y="138"/>
                    </a:cubicBezTo>
                    <a:cubicBezTo>
                      <a:pt x="96" y="153"/>
                      <a:pt x="93" y="156"/>
                      <a:pt x="85" y="153"/>
                    </a:cubicBezTo>
                    <a:cubicBezTo>
                      <a:pt x="75" y="149"/>
                      <a:pt x="51" y="124"/>
                      <a:pt x="49" y="117"/>
                    </a:cubicBezTo>
                    <a:cubicBezTo>
                      <a:pt x="50" y="117"/>
                      <a:pt x="55" y="122"/>
                      <a:pt x="57" y="123"/>
                    </a:cubicBezTo>
                    <a:cubicBezTo>
                      <a:pt x="57" y="121"/>
                      <a:pt x="56" y="121"/>
                      <a:pt x="57" y="119"/>
                    </a:cubicBezTo>
                    <a:cubicBezTo>
                      <a:pt x="61" y="123"/>
                      <a:pt x="74" y="133"/>
                      <a:pt x="77" y="134"/>
                    </a:cubicBezTo>
                    <a:cubicBezTo>
                      <a:pt x="84" y="134"/>
                      <a:pt x="81" y="126"/>
                      <a:pt x="83" y="121"/>
                    </a:cubicBezTo>
                    <a:cubicBezTo>
                      <a:pt x="82" y="103"/>
                      <a:pt x="75" y="47"/>
                      <a:pt x="76" y="31"/>
                    </a:cubicBezTo>
                    <a:cubicBezTo>
                      <a:pt x="75" y="20"/>
                      <a:pt x="75" y="10"/>
                      <a:pt x="66" y="7"/>
                    </a:cubicBezTo>
                    <a:cubicBezTo>
                      <a:pt x="42" y="8"/>
                      <a:pt x="23" y="28"/>
                      <a:pt x="0" y="28"/>
                    </a:cubicBezTo>
                    <a:cubicBezTo>
                      <a:pt x="0" y="27"/>
                      <a:pt x="1" y="27"/>
                      <a:pt x="1" y="26"/>
                    </a:cubicBezTo>
                    <a:cubicBezTo>
                      <a:pt x="8" y="17"/>
                      <a:pt x="58" y="4"/>
                      <a:pt x="58" y="4"/>
                    </a:cubicBezTo>
                    <a:cubicBezTo>
                      <a:pt x="73" y="0"/>
                      <a:pt x="97" y="4"/>
                      <a:pt x="97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7" name="Freeform 6">
                <a:extLst>
                  <a:ext uri="{FF2B5EF4-FFF2-40B4-BE49-F238E27FC236}">
                    <a16:creationId xmlns="" xmlns:a16="http://schemas.microsoft.com/office/drawing/2014/main" id="{C46D8C1A-194C-D543-B0E9-2CC63A0E9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985"/>
                <a:ext cx="48" cy="39"/>
              </a:xfrm>
              <a:custGeom>
                <a:avLst/>
                <a:gdLst>
                  <a:gd name="T0" fmla="*/ 7 w 25"/>
                  <a:gd name="T1" fmla="*/ 1 h 20"/>
                  <a:gd name="T2" fmla="*/ 24 w 25"/>
                  <a:gd name="T3" fmla="*/ 9 h 20"/>
                  <a:gd name="T4" fmla="*/ 24 w 25"/>
                  <a:gd name="T5" fmla="*/ 16 h 20"/>
                  <a:gd name="T6" fmla="*/ 12 w 25"/>
                  <a:gd name="T7" fmla="*/ 17 h 20"/>
                  <a:gd name="T8" fmla="*/ 1 w 25"/>
                  <a:gd name="T9" fmla="*/ 5 h 20"/>
                  <a:gd name="T10" fmla="*/ 7 w 25"/>
                  <a:gd name="T11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0">
                    <a:moveTo>
                      <a:pt x="7" y="1"/>
                    </a:moveTo>
                    <a:cubicBezTo>
                      <a:pt x="12" y="2"/>
                      <a:pt x="17" y="1"/>
                      <a:pt x="24" y="9"/>
                    </a:cubicBezTo>
                    <a:cubicBezTo>
                      <a:pt x="25" y="11"/>
                      <a:pt x="25" y="13"/>
                      <a:pt x="24" y="16"/>
                    </a:cubicBezTo>
                    <a:cubicBezTo>
                      <a:pt x="23" y="18"/>
                      <a:pt x="15" y="20"/>
                      <a:pt x="12" y="17"/>
                    </a:cubicBezTo>
                    <a:cubicBezTo>
                      <a:pt x="9" y="13"/>
                      <a:pt x="2" y="8"/>
                      <a:pt x="1" y="5"/>
                    </a:cubicBezTo>
                    <a:cubicBezTo>
                      <a:pt x="0" y="2"/>
                      <a:pt x="5" y="0"/>
                      <a:pt x="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8" name="Freeform 7">
                <a:extLst>
                  <a:ext uri="{FF2B5EF4-FFF2-40B4-BE49-F238E27FC236}">
                    <a16:creationId xmlns="" xmlns:a16="http://schemas.microsoft.com/office/drawing/2014/main" id="{0DDAB724-179B-1440-8296-DEFAC0534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020"/>
                <a:ext cx="27" cy="180"/>
              </a:xfrm>
              <a:custGeom>
                <a:avLst/>
                <a:gdLst>
                  <a:gd name="T0" fmla="*/ 5 w 14"/>
                  <a:gd name="T1" fmla="*/ 0 h 93"/>
                  <a:gd name="T2" fmla="*/ 8 w 14"/>
                  <a:gd name="T3" fmla="*/ 9 h 93"/>
                  <a:gd name="T4" fmla="*/ 14 w 14"/>
                  <a:gd name="T5" fmla="*/ 91 h 93"/>
                  <a:gd name="T6" fmla="*/ 9 w 14"/>
                  <a:gd name="T7" fmla="*/ 93 h 93"/>
                  <a:gd name="T8" fmla="*/ 1 w 14"/>
                  <a:gd name="T9" fmla="*/ 86 h 93"/>
                  <a:gd name="T10" fmla="*/ 3 w 14"/>
                  <a:gd name="T11" fmla="*/ 6 h 93"/>
                  <a:gd name="T12" fmla="*/ 5 w 14"/>
                  <a:gd name="T1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93">
                    <a:moveTo>
                      <a:pt x="5" y="0"/>
                    </a:moveTo>
                    <a:cubicBezTo>
                      <a:pt x="6" y="1"/>
                      <a:pt x="8" y="1"/>
                      <a:pt x="8" y="9"/>
                    </a:cubicBezTo>
                    <a:cubicBezTo>
                      <a:pt x="9" y="10"/>
                      <a:pt x="10" y="90"/>
                      <a:pt x="14" y="91"/>
                    </a:cubicBezTo>
                    <a:cubicBezTo>
                      <a:pt x="11" y="92"/>
                      <a:pt x="12" y="93"/>
                      <a:pt x="9" y="93"/>
                    </a:cubicBezTo>
                    <a:cubicBezTo>
                      <a:pt x="6" y="90"/>
                      <a:pt x="3" y="90"/>
                      <a:pt x="1" y="86"/>
                    </a:cubicBezTo>
                    <a:cubicBezTo>
                      <a:pt x="4" y="67"/>
                      <a:pt x="0" y="31"/>
                      <a:pt x="3" y="6"/>
                    </a:cubicBezTo>
                    <a:cubicBezTo>
                      <a:pt x="3" y="3"/>
                      <a:pt x="3" y="0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9" name="Freeform 8">
                <a:extLst>
                  <a:ext uri="{FF2B5EF4-FFF2-40B4-BE49-F238E27FC236}">
                    <a16:creationId xmlns="" xmlns:a16="http://schemas.microsoft.com/office/drawing/2014/main" id="{8D07D84A-0C60-A546-9BB0-DF847F2E9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053"/>
                <a:ext cx="99" cy="46"/>
              </a:xfrm>
              <a:custGeom>
                <a:avLst/>
                <a:gdLst>
                  <a:gd name="T0" fmla="*/ 52 w 52"/>
                  <a:gd name="T1" fmla="*/ 24 h 24"/>
                  <a:gd name="T2" fmla="*/ 33 w 52"/>
                  <a:gd name="T3" fmla="*/ 16 h 24"/>
                  <a:gd name="T4" fmla="*/ 17 w 52"/>
                  <a:gd name="T5" fmla="*/ 9 h 24"/>
                  <a:gd name="T6" fmla="*/ 0 w 52"/>
                  <a:gd name="T7" fmla="*/ 0 h 24"/>
                  <a:gd name="T8" fmla="*/ 20 w 52"/>
                  <a:gd name="T9" fmla="*/ 2 h 24"/>
                  <a:gd name="T10" fmla="*/ 44 w 52"/>
                  <a:gd name="T11" fmla="*/ 15 h 24"/>
                  <a:gd name="T12" fmla="*/ 52 w 52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24">
                    <a:moveTo>
                      <a:pt x="52" y="24"/>
                    </a:moveTo>
                    <a:cubicBezTo>
                      <a:pt x="43" y="24"/>
                      <a:pt x="42" y="22"/>
                      <a:pt x="33" y="16"/>
                    </a:cubicBezTo>
                    <a:cubicBezTo>
                      <a:pt x="31" y="14"/>
                      <a:pt x="27" y="11"/>
                      <a:pt x="17" y="9"/>
                    </a:cubicBezTo>
                    <a:cubicBezTo>
                      <a:pt x="14" y="6"/>
                      <a:pt x="3" y="4"/>
                      <a:pt x="0" y="0"/>
                    </a:cubicBezTo>
                    <a:cubicBezTo>
                      <a:pt x="8" y="0"/>
                      <a:pt x="14" y="0"/>
                      <a:pt x="20" y="2"/>
                    </a:cubicBezTo>
                    <a:cubicBezTo>
                      <a:pt x="22" y="4"/>
                      <a:pt x="34" y="6"/>
                      <a:pt x="44" y="15"/>
                    </a:cubicBezTo>
                    <a:cubicBezTo>
                      <a:pt x="48" y="18"/>
                      <a:pt x="51" y="19"/>
                      <a:pt x="5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0" name="Freeform 9">
                <a:extLst>
                  <a:ext uri="{FF2B5EF4-FFF2-40B4-BE49-F238E27FC236}">
                    <a16:creationId xmlns="" xmlns:a16="http://schemas.microsoft.com/office/drawing/2014/main" id="{C10F85A1-BDFB-5E46-92A9-C803416F3A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24" y="1917"/>
                <a:ext cx="164" cy="360"/>
              </a:xfrm>
              <a:custGeom>
                <a:avLst/>
                <a:gdLst>
                  <a:gd name="T0" fmla="*/ 39 w 86"/>
                  <a:gd name="T1" fmla="*/ 38 h 186"/>
                  <a:gd name="T2" fmla="*/ 56 w 86"/>
                  <a:gd name="T3" fmla="*/ 34 h 186"/>
                  <a:gd name="T4" fmla="*/ 59 w 86"/>
                  <a:gd name="T5" fmla="*/ 31 h 186"/>
                  <a:gd name="T6" fmla="*/ 85 w 86"/>
                  <a:gd name="T7" fmla="*/ 43 h 186"/>
                  <a:gd name="T8" fmla="*/ 85 w 86"/>
                  <a:gd name="T9" fmla="*/ 48 h 186"/>
                  <a:gd name="T10" fmla="*/ 64 w 86"/>
                  <a:gd name="T11" fmla="*/ 61 h 186"/>
                  <a:gd name="T12" fmla="*/ 55 w 86"/>
                  <a:gd name="T13" fmla="*/ 72 h 186"/>
                  <a:gd name="T14" fmla="*/ 57 w 86"/>
                  <a:gd name="T15" fmla="*/ 81 h 186"/>
                  <a:gd name="T16" fmla="*/ 39 w 86"/>
                  <a:gd name="T17" fmla="*/ 88 h 186"/>
                  <a:gd name="T18" fmla="*/ 39 w 86"/>
                  <a:gd name="T19" fmla="*/ 55 h 186"/>
                  <a:gd name="T20" fmla="*/ 45 w 86"/>
                  <a:gd name="T21" fmla="*/ 48 h 186"/>
                  <a:gd name="T22" fmla="*/ 39 w 86"/>
                  <a:gd name="T23" fmla="*/ 49 h 186"/>
                  <a:gd name="T24" fmla="*/ 39 w 86"/>
                  <a:gd name="T25" fmla="*/ 38 h 186"/>
                  <a:gd name="T26" fmla="*/ 12 w 86"/>
                  <a:gd name="T27" fmla="*/ 1 h 186"/>
                  <a:gd name="T28" fmla="*/ 30 w 86"/>
                  <a:gd name="T29" fmla="*/ 8 h 186"/>
                  <a:gd name="T30" fmla="*/ 34 w 86"/>
                  <a:gd name="T31" fmla="*/ 14 h 186"/>
                  <a:gd name="T32" fmla="*/ 34 w 86"/>
                  <a:gd name="T33" fmla="*/ 39 h 186"/>
                  <a:gd name="T34" fmla="*/ 39 w 86"/>
                  <a:gd name="T35" fmla="*/ 38 h 186"/>
                  <a:gd name="T36" fmla="*/ 39 w 86"/>
                  <a:gd name="T37" fmla="*/ 49 h 186"/>
                  <a:gd name="T38" fmla="*/ 34 w 86"/>
                  <a:gd name="T39" fmla="*/ 50 h 186"/>
                  <a:gd name="T40" fmla="*/ 33 w 86"/>
                  <a:gd name="T41" fmla="*/ 63 h 186"/>
                  <a:gd name="T42" fmla="*/ 39 w 86"/>
                  <a:gd name="T43" fmla="*/ 55 h 186"/>
                  <a:gd name="T44" fmla="*/ 39 w 86"/>
                  <a:gd name="T45" fmla="*/ 88 h 186"/>
                  <a:gd name="T46" fmla="*/ 35 w 86"/>
                  <a:gd name="T47" fmla="*/ 91 h 186"/>
                  <a:gd name="T48" fmla="*/ 26 w 86"/>
                  <a:gd name="T49" fmla="*/ 183 h 186"/>
                  <a:gd name="T50" fmla="*/ 23 w 86"/>
                  <a:gd name="T51" fmla="*/ 186 h 186"/>
                  <a:gd name="T52" fmla="*/ 20 w 86"/>
                  <a:gd name="T53" fmla="*/ 97 h 186"/>
                  <a:gd name="T54" fmla="*/ 16 w 86"/>
                  <a:gd name="T55" fmla="*/ 92 h 186"/>
                  <a:gd name="T56" fmla="*/ 17 w 86"/>
                  <a:gd name="T57" fmla="*/ 81 h 186"/>
                  <a:gd name="T58" fmla="*/ 20 w 86"/>
                  <a:gd name="T59" fmla="*/ 79 h 186"/>
                  <a:gd name="T60" fmla="*/ 19 w 86"/>
                  <a:gd name="T61" fmla="*/ 54 h 186"/>
                  <a:gd name="T62" fmla="*/ 0 w 86"/>
                  <a:gd name="T63" fmla="*/ 53 h 186"/>
                  <a:gd name="T64" fmla="*/ 8 w 86"/>
                  <a:gd name="T65" fmla="*/ 47 h 186"/>
                  <a:gd name="T66" fmla="*/ 18 w 86"/>
                  <a:gd name="T67" fmla="*/ 44 h 186"/>
                  <a:gd name="T68" fmla="*/ 17 w 86"/>
                  <a:gd name="T69" fmla="*/ 17 h 186"/>
                  <a:gd name="T70" fmla="*/ 15 w 86"/>
                  <a:gd name="T71" fmla="*/ 6 h 186"/>
                  <a:gd name="T72" fmla="*/ 12 w 86"/>
                  <a:gd name="T73" fmla="*/ 1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6" h="186">
                    <a:moveTo>
                      <a:pt x="39" y="38"/>
                    </a:moveTo>
                    <a:cubicBezTo>
                      <a:pt x="45" y="37"/>
                      <a:pt x="50" y="35"/>
                      <a:pt x="56" y="34"/>
                    </a:cubicBezTo>
                    <a:cubicBezTo>
                      <a:pt x="56" y="33"/>
                      <a:pt x="59" y="32"/>
                      <a:pt x="59" y="31"/>
                    </a:cubicBezTo>
                    <a:cubicBezTo>
                      <a:pt x="75" y="29"/>
                      <a:pt x="85" y="39"/>
                      <a:pt x="85" y="43"/>
                    </a:cubicBezTo>
                    <a:cubicBezTo>
                      <a:pt x="86" y="45"/>
                      <a:pt x="86" y="46"/>
                      <a:pt x="85" y="48"/>
                    </a:cubicBezTo>
                    <a:cubicBezTo>
                      <a:pt x="83" y="52"/>
                      <a:pt x="65" y="60"/>
                      <a:pt x="64" y="61"/>
                    </a:cubicBezTo>
                    <a:cubicBezTo>
                      <a:pt x="57" y="66"/>
                      <a:pt x="55" y="68"/>
                      <a:pt x="55" y="72"/>
                    </a:cubicBezTo>
                    <a:cubicBezTo>
                      <a:pt x="57" y="73"/>
                      <a:pt x="60" y="78"/>
                      <a:pt x="57" y="81"/>
                    </a:cubicBezTo>
                    <a:cubicBezTo>
                      <a:pt x="53" y="82"/>
                      <a:pt x="45" y="85"/>
                      <a:pt x="39" y="88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39" y="49"/>
                      <a:pt x="39" y="49"/>
                      <a:pt x="39" y="49"/>
                    </a:cubicBezTo>
                    <a:lnTo>
                      <a:pt x="39" y="38"/>
                    </a:lnTo>
                    <a:close/>
                    <a:moveTo>
                      <a:pt x="12" y="1"/>
                    </a:moveTo>
                    <a:cubicBezTo>
                      <a:pt x="19" y="0"/>
                      <a:pt x="26" y="1"/>
                      <a:pt x="30" y="8"/>
                    </a:cubicBezTo>
                    <a:cubicBezTo>
                      <a:pt x="31" y="8"/>
                      <a:pt x="33" y="12"/>
                      <a:pt x="34" y="14"/>
                    </a:cubicBezTo>
                    <a:cubicBezTo>
                      <a:pt x="34" y="22"/>
                      <a:pt x="34" y="30"/>
                      <a:pt x="34" y="39"/>
                    </a:cubicBezTo>
                    <a:cubicBezTo>
                      <a:pt x="36" y="39"/>
                      <a:pt x="37" y="38"/>
                      <a:pt x="39" y="38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3" y="63"/>
                      <a:pt x="33" y="63"/>
                      <a:pt x="33" y="63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39" y="88"/>
                      <a:pt x="39" y="88"/>
                      <a:pt x="39" y="88"/>
                    </a:cubicBezTo>
                    <a:cubicBezTo>
                      <a:pt x="37" y="89"/>
                      <a:pt x="35" y="90"/>
                      <a:pt x="35" y="91"/>
                    </a:cubicBezTo>
                    <a:cubicBezTo>
                      <a:pt x="32" y="124"/>
                      <a:pt x="31" y="150"/>
                      <a:pt x="26" y="183"/>
                    </a:cubicBezTo>
                    <a:cubicBezTo>
                      <a:pt x="25" y="183"/>
                      <a:pt x="24" y="186"/>
                      <a:pt x="23" y="186"/>
                    </a:cubicBezTo>
                    <a:cubicBezTo>
                      <a:pt x="22" y="157"/>
                      <a:pt x="20" y="127"/>
                      <a:pt x="20" y="97"/>
                    </a:cubicBezTo>
                    <a:cubicBezTo>
                      <a:pt x="19" y="94"/>
                      <a:pt x="17" y="94"/>
                      <a:pt x="16" y="92"/>
                    </a:cubicBezTo>
                    <a:cubicBezTo>
                      <a:pt x="13" y="90"/>
                      <a:pt x="14" y="82"/>
                      <a:pt x="17" y="81"/>
                    </a:cubicBezTo>
                    <a:cubicBezTo>
                      <a:pt x="18" y="81"/>
                      <a:pt x="19" y="79"/>
                      <a:pt x="20" y="79"/>
                    </a:cubicBezTo>
                    <a:cubicBezTo>
                      <a:pt x="20" y="60"/>
                      <a:pt x="19" y="61"/>
                      <a:pt x="19" y="54"/>
                    </a:cubicBezTo>
                    <a:cubicBezTo>
                      <a:pt x="15" y="53"/>
                      <a:pt x="0" y="58"/>
                      <a:pt x="0" y="53"/>
                    </a:cubicBezTo>
                    <a:cubicBezTo>
                      <a:pt x="1" y="51"/>
                      <a:pt x="6" y="49"/>
                      <a:pt x="8" y="47"/>
                    </a:cubicBezTo>
                    <a:cubicBezTo>
                      <a:pt x="12" y="46"/>
                      <a:pt x="15" y="45"/>
                      <a:pt x="18" y="44"/>
                    </a:cubicBezTo>
                    <a:cubicBezTo>
                      <a:pt x="19" y="34"/>
                      <a:pt x="19" y="27"/>
                      <a:pt x="17" y="17"/>
                    </a:cubicBezTo>
                    <a:cubicBezTo>
                      <a:pt x="17" y="15"/>
                      <a:pt x="17" y="6"/>
                      <a:pt x="15" y="6"/>
                    </a:cubicBezTo>
                    <a:cubicBezTo>
                      <a:pt x="14" y="4"/>
                      <a:pt x="12" y="4"/>
                      <a:pt x="1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1" name="Freeform 10">
                <a:extLst>
                  <a:ext uri="{FF2B5EF4-FFF2-40B4-BE49-F238E27FC236}">
                    <a16:creationId xmlns="" xmlns:a16="http://schemas.microsoft.com/office/drawing/2014/main" id="{5E05C0AB-20D6-5144-92F9-3C1D5E0489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5" y="2012"/>
                <a:ext cx="154" cy="176"/>
              </a:xfrm>
              <a:custGeom>
                <a:avLst/>
                <a:gdLst>
                  <a:gd name="T0" fmla="*/ 62 w 81"/>
                  <a:gd name="T1" fmla="*/ 38 h 91"/>
                  <a:gd name="T2" fmla="*/ 67 w 81"/>
                  <a:gd name="T3" fmla="*/ 28 h 91"/>
                  <a:gd name="T4" fmla="*/ 78 w 81"/>
                  <a:gd name="T5" fmla="*/ 36 h 91"/>
                  <a:gd name="T6" fmla="*/ 70 w 81"/>
                  <a:gd name="T7" fmla="*/ 51 h 91"/>
                  <a:gd name="T8" fmla="*/ 81 w 81"/>
                  <a:gd name="T9" fmla="*/ 79 h 91"/>
                  <a:gd name="T10" fmla="*/ 78 w 81"/>
                  <a:gd name="T11" fmla="*/ 80 h 91"/>
                  <a:gd name="T12" fmla="*/ 65 w 81"/>
                  <a:gd name="T13" fmla="*/ 57 h 91"/>
                  <a:gd name="T14" fmla="*/ 50 w 81"/>
                  <a:gd name="T15" fmla="*/ 72 h 91"/>
                  <a:gd name="T16" fmla="*/ 52 w 81"/>
                  <a:gd name="T17" fmla="*/ 74 h 91"/>
                  <a:gd name="T18" fmla="*/ 59 w 81"/>
                  <a:gd name="T19" fmla="*/ 77 h 91"/>
                  <a:gd name="T20" fmla="*/ 59 w 81"/>
                  <a:gd name="T21" fmla="*/ 83 h 91"/>
                  <a:gd name="T22" fmla="*/ 49 w 81"/>
                  <a:gd name="T23" fmla="*/ 85 h 91"/>
                  <a:gd name="T24" fmla="*/ 46 w 81"/>
                  <a:gd name="T25" fmla="*/ 87 h 91"/>
                  <a:gd name="T26" fmla="*/ 44 w 81"/>
                  <a:gd name="T27" fmla="*/ 89 h 91"/>
                  <a:gd name="T28" fmla="*/ 44 w 81"/>
                  <a:gd name="T29" fmla="*/ 63 h 91"/>
                  <a:gd name="T30" fmla="*/ 58 w 81"/>
                  <a:gd name="T31" fmla="*/ 43 h 91"/>
                  <a:gd name="T32" fmla="*/ 53 w 81"/>
                  <a:gd name="T33" fmla="*/ 40 h 91"/>
                  <a:gd name="T34" fmla="*/ 44 w 81"/>
                  <a:gd name="T35" fmla="*/ 51 h 91"/>
                  <a:gd name="T36" fmla="*/ 44 w 81"/>
                  <a:gd name="T37" fmla="*/ 43 h 91"/>
                  <a:gd name="T38" fmla="*/ 45 w 81"/>
                  <a:gd name="T39" fmla="*/ 40 h 91"/>
                  <a:gd name="T40" fmla="*/ 44 w 81"/>
                  <a:gd name="T41" fmla="*/ 40 h 91"/>
                  <a:gd name="T42" fmla="*/ 44 w 81"/>
                  <a:gd name="T43" fmla="*/ 32 h 91"/>
                  <a:gd name="T44" fmla="*/ 46 w 81"/>
                  <a:gd name="T45" fmla="*/ 35 h 91"/>
                  <a:gd name="T46" fmla="*/ 50 w 81"/>
                  <a:gd name="T47" fmla="*/ 39 h 91"/>
                  <a:gd name="T48" fmla="*/ 51 w 81"/>
                  <a:gd name="T49" fmla="*/ 36 h 91"/>
                  <a:gd name="T50" fmla="*/ 44 w 81"/>
                  <a:gd name="T51" fmla="*/ 27 h 91"/>
                  <a:gd name="T52" fmla="*/ 44 w 81"/>
                  <a:gd name="T53" fmla="*/ 3 h 91"/>
                  <a:gd name="T54" fmla="*/ 48 w 81"/>
                  <a:gd name="T55" fmla="*/ 7 h 91"/>
                  <a:gd name="T56" fmla="*/ 44 w 81"/>
                  <a:gd name="T57" fmla="*/ 19 h 91"/>
                  <a:gd name="T58" fmla="*/ 62 w 81"/>
                  <a:gd name="T59" fmla="*/ 38 h 91"/>
                  <a:gd name="T60" fmla="*/ 44 w 81"/>
                  <a:gd name="T61" fmla="*/ 89 h 91"/>
                  <a:gd name="T62" fmla="*/ 33 w 81"/>
                  <a:gd name="T63" fmla="*/ 91 h 91"/>
                  <a:gd name="T64" fmla="*/ 12 w 81"/>
                  <a:gd name="T65" fmla="*/ 77 h 91"/>
                  <a:gd name="T66" fmla="*/ 13 w 81"/>
                  <a:gd name="T67" fmla="*/ 77 h 91"/>
                  <a:gd name="T68" fmla="*/ 44 w 81"/>
                  <a:gd name="T69" fmla="*/ 63 h 91"/>
                  <a:gd name="T70" fmla="*/ 44 w 81"/>
                  <a:gd name="T71" fmla="*/ 89 h 91"/>
                  <a:gd name="T72" fmla="*/ 44 w 81"/>
                  <a:gd name="T73" fmla="*/ 51 h 91"/>
                  <a:gd name="T74" fmla="*/ 44 w 81"/>
                  <a:gd name="T75" fmla="*/ 43 h 91"/>
                  <a:gd name="T76" fmla="*/ 26 w 81"/>
                  <a:gd name="T77" fmla="*/ 59 h 91"/>
                  <a:gd name="T78" fmla="*/ 18 w 81"/>
                  <a:gd name="T79" fmla="*/ 64 h 91"/>
                  <a:gd name="T80" fmla="*/ 41 w 81"/>
                  <a:gd name="T81" fmla="*/ 38 h 91"/>
                  <a:gd name="T82" fmla="*/ 44 w 81"/>
                  <a:gd name="T83" fmla="*/ 40 h 91"/>
                  <a:gd name="T84" fmla="*/ 44 w 81"/>
                  <a:gd name="T85" fmla="*/ 32 h 91"/>
                  <a:gd name="T86" fmla="*/ 36 w 81"/>
                  <a:gd name="T87" fmla="*/ 25 h 91"/>
                  <a:gd name="T88" fmla="*/ 40 w 81"/>
                  <a:gd name="T89" fmla="*/ 23 h 91"/>
                  <a:gd name="T90" fmla="*/ 44 w 81"/>
                  <a:gd name="T91" fmla="*/ 27 h 91"/>
                  <a:gd name="T92" fmla="*/ 44 w 81"/>
                  <a:gd name="T93" fmla="*/ 3 h 91"/>
                  <a:gd name="T94" fmla="*/ 42 w 81"/>
                  <a:gd name="T95" fmla="*/ 3 h 91"/>
                  <a:gd name="T96" fmla="*/ 21 w 81"/>
                  <a:gd name="T97" fmla="*/ 0 h 91"/>
                  <a:gd name="T98" fmla="*/ 15 w 81"/>
                  <a:gd name="T99" fmla="*/ 7 h 91"/>
                  <a:gd name="T100" fmla="*/ 23 w 81"/>
                  <a:gd name="T101" fmla="*/ 7 h 91"/>
                  <a:gd name="T102" fmla="*/ 22 w 81"/>
                  <a:gd name="T103" fmla="*/ 9 h 91"/>
                  <a:gd name="T104" fmla="*/ 13 w 81"/>
                  <a:gd name="T105" fmla="*/ 9 h 91"/>
                  <a:gd name="T106" fmla="*/ 21 w 81"/>
                  <a:gd name="T107" fmla="*/ 17 h 91"/>
                  <a:gd name="T108" fmla="*/ 5 w 81"/>
                  <a:gd name="T109" fmla="*/ 29 h 91"/>
                  <a:gd name="T110" fmla="*/ 4 w 81"/>
                  <a:gd name="T111" fmla="*/ 30 h 91"/>
                  <a:gd name="T112" fmla="*/ 11 w 81"/>
                  <a:gd name="T113" fmla="*/ 45 h 91"/>
                  <a:gd name="T114" fmla="*/ 32 w 81"/>
                  <a:gd name="T115" fmla="*/ 28 h 91"/>
                  <a:gd name="T116" fmla="*/ 34 w 81"/>
                  <a:gd name="T117" fmla="*/ 34 h 91"/>
                  <a:gd name="T118" fmla="*/ 1 w 81"/>
                  <a:gd name="T119" fmla="*/ 69 h 91"/>
                  <a:gd name="T120" fmla="*/ 7 w 81"/>
                  <a:gd name="T121" fmla="*/ 77 h 91"/>
                  <a:gd name="T122" fmla="*/ 44 w 81"/>
                  <a:gd name="T123" fmla="*/ 5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" h="91">
                    <a:moveTo>
                      <a:pt x="62" y="38"/>
                    </a:moveTo>
                    <a:cubicBezTo>
                      <a:pt x="64" y="34"/>
                      <a:pt x="67" y="32"/>
                      <a:pt x="67" y="28"/>
                    </a:cubicBezTo>
                    <a:cubicBezTo>
                      <a:pt x="72" y="30"/>
                      <a:pt x="75" y="31"/>
                      <a:pt x="78" y="36"/>
                    </a:cubicBezTo>
                    <a:cubicBezTo>
                      <a:pt x="79" y="45"/>
                      <a:pt x="70" y="48"/>
                      <a:pt x="70" y="51"/>
                    </a:cubicBezTo>
                    <a:cubicBezTo>
                      <a:pt x="72" y="60"/>
                      <a:pt x="80" y="71"/>
                      <a:pt x="81" y="79"/>
                    </a:cubicBezTo>
                    <a:cubicBezTo>
                      <a:pt x="81" y="80"/>
                      <a:pt x="79" y="81"/>
                      <a:pt x="78" y="80"/>
                    </a:cubicBezTo>
                    <a:cubicBezTo>
                      <a:pt x="73" y="76"/>
                      <a:pt x="67" y="64"/>
                      <a:pt x="65" y="57"/>
                    </a:cubicBezTo>
                    <a:cubicBezTo>
                      <a:pt x="62" y="61"/>
                      <a:pt x="57" y="66"/>
                      <a:pt x="50" y="72"/>
                    </a:cubicBezTo>
                    <a:cubicBezTo>
                      <a:pt x="51" y="74"/>
                      <a:pt x="51" y="73"/>
                      <a:pt x="52" y="74"/>
                    </a:cubicBezTo>
                    <a:cubicBezTo>
                      <a:pt x="56" y="75"/>
                      <a:pt x="57" y="75"/>
                      <a:pt x="59" y="77"/>
                    </a:cubicBezTo>
                    <a:cubicBezTo>
                      <a:pt x="60" y="79"/>
                      <a:pt x="59" y="82"/>
                      <a:pt x="59" y="83"/>
                    </a:cubicBezTo>
                    <a:cubicBezTo>
                      <a:pt x="58" y="85"/>
                      <a:pt x="54" y="84"/>
                      <a:pt x="49" y="85"/>
                    </a:cubicBezTo>
                    <a:cubicBezTo>
                      <a:pt x="48" y="86"/>
                      <a:pt x="47" y="87"/>
                      <a:pt x="46" y="87"/>
                    </a:cubicBezTo>
                    <a:cubicBezTo>
                      <a:pt x="45" y="88"/>
                      <a:pt x="45" y="89"/>
                      <a:pt x="44" y="89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52" y="55"/>
                      <a:pt x="58" y="45"/>
                      <a:pt x="58" y="43"/>
                    </a:cubicBezTo>
                    <a:cubicBezTo>
                      <a:pt x="56" y="42"/>
                      <a:pt x="56" y="41"/>
                      <a:pt x="53" y="40"/>
                    </a:cubicBezTo>
                    <a:cubicBezTo>
                      <a:pt x="53" y="42"/>
                      <a:pt x="49" y="46"/>
                      <a:pt x="44" y="51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44" y="42"/>
                      <a:pt x="45" y="41"/>
                      <a:pt x="45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5" y="33"/>
                      <a:pt x="46" y="34"/>
                      <a:pt x="46" y="35"/>
                    </a:cubicBezTo>
                    <a:cubicBezTo>
                      <a:pt x="50" y="37"/>
                      <a:pt x="48" y="36"/>
                      <a:pt x="50" y="39"/>
                    </a:cubicBezTo>
                    <a:cubicBezTo>
                      <a:pt x="52" y="39"/>
                      <a:pt x="51" y="38"/>
                      <a:pt x="51" y="36"/>
                    </a:cubicBezTo>
                    <a:cubicBezTo>
                      <a:pt x="49" y="34"/>
                      <a:pt x="47" y="30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5" y="4"/>
                      <a:pt x="47" y="6"/>
                      <a:pt x="48" y="7"/>
                    </a:cubicBezTo>
                    <a:cubicBezTo>
                      <a:pt x="50" y="14"/>
                      <a:pt x="49" y="16"/>
                      <a:pt x="44" y="19"/>
                    </a:cubicBezTo>
                    <a:cubicBezTo>
                      <a:pt x="50" y="26"/>
                      <a:pt x="52" y="33"/>
                      <a:pt x="62" y="38"/>
                    </a:cubicBezTo>
                    <a:close/>
                    <a:moveTo>
                      <a:pt x="44" y="89"/>
                    </a:moveTo>
                    <a:cubicBezTo>
                      <a:pt x="41" y="91"/>
                      <a:pt x="37" y="91"/>
                      <a:pt x="33" y="91"/>
                    </a:cubicBezTo>
                    <a:cubicBezTo>
                      <a:pt x="29" y="90"/>
                      <a:pt x="13" y="81"/>
                      <a:pt x="12" y="77"/>
                    </a:cubicBezTo>
                    <a:cubicBezTo>
                      <a:pt x="12" y="77"/>
                      <a:pt x="13" y="77"/>
                      <a:pt x="13" y="77"/>
                    </a:cubicBezTo>
                    <a:cubicBezTo>
                      <a:pt x="20" y="84"/>
                      <a:pt x="33" y="74"/>
                      <a:pt x="44" y="63"/>
                    </a:cubicBezTo>
                    <a:cubicBezTo>
                      <a:pt x="44" y="89"/>
                      <a:pt x="44" y="89"/>
                      <a:pt x="44" y="89"/>
                    </a:cubicBezTo>
                    <a:close/>
                    <a:moveTo>
                      <a:pt x="44" y="51"/>
                    </a:moveTo>
                    <a:cubicBezTo>
                      <a:pt x="44" y="43"/>
                      <a:pt x="44" y="43"/>
                      <a:pt x="44" y="43"/>
                    </a:cubicBezTo>
                    <a:cubicBezTo>
                      <a:pt x="41" y="47"/>
                      <a:pt x="33" y="54"/>
                      <a:pt x="26" y="59"/>
                    </a:cubicBezTo>
                    <a:cubicBezTo>
                      <a:pt x="24" y="60"/>
                      <a:pt x="20" y="64"/>
                      <a:pt x="18" y="64"/>
                    </a:cubicBezTo>
                    <a:cubicBezTo>
                      <a:pt x="22" y="58"/>
                      <a:pt x="36" y="48"/>
                      <a:pt x="41" y="38"/>
                    </a:cubicBezTo>
                    <a:cubicBezTo>
                      <a:pt x="42" y="39"/>
                      <a:pt x="43" y="39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2" y="30"/>
                      <a:pt x="40" y="28"/>
                      <a:pt x="36" y="25"/>
                    </a:cubicBezTo>
                    <a:cubicBezTo>
                      <a:pt x="37" y="25"/>
                      <a:pt x="39" y="23"/>
                      <a:pt x="40" y="23"/>
                    </a:cubicBezTo>
                    <a:cubicBezTo>
                      <a:pt x="42" y="24"/>
                      <a:pt x="43" y="25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3" y="3"/>
                      <a:pt x="42" y="3"/>
                      <a:pt x="42" y="3"/>
                    </a:cubicBezTo>
                    <a:cubicBezTo>
                      <a:pt x="41" y="3"/>
                      <a:pt x="25" y="0"/>
                      <a:pt x="21" y="0"/>
                    </a:cubicBezTo>
                    <a:cubicBezTo>
                      <a:pt x="17" y="1"/>
                      <a:pt x="14" y="2"/>
                      <a:pt x="15" y="7"/>
                    </a:cubicBezTo>
                    <a:cubicBezTo>
                      <a:pt x="16" y="8"/>
                      <a:pt x="20" y="8"/>
                      <a:pt x="23" y="7"/>
                    </a:cubicBezTo>
                    <a:cubicBezTo>
                      <a:pt x="24" y="8"/>
                      <a:pt x="23" y="9"/>
                      <a:pt x="22" y="9"/>
                    </a:cubicBezTo>
                    <a:cubicBezTo>
                      <a:pt x="18" y="10"/>
                      <a:pt x="17" y="9"/>
                      <a:pt x="13" y="9"/>
                    </a:cubicBezTo>
                    <a:cubicBezTo>
                      <a:pt x="9" y="9"/>
                      <a:pt x="18" y="15"/>
                      <a:pt x="21" y="17"/>
                    </a:cubicBezTo>
                    <a:cubicBezTo>
                      <a:pt x="20" y="21"/>
                      <a:pt x="10" y="30"/>
                      <a:pt x="5" y="29"/>
                    </a:cubicBezTo>
                    <a:cubicBezTo>
                      <a:pt x="5" y="30"/>
                      <a:pt x="5" y="29"/>
                      <a:pt x="4" y="30"/>
                    </a:cubicBezTo>
                    <a:cubicBezTo>
                      <a:pt x="4" y="36"/>
                      <a:pt x="4" y="43"/>
                      <a:pt x="11" y="45"/>
                    </a:cubicBezTo>
                    <a:cubicBezTo>
                      <a:pt x="15" y="42"/>
                      <a:pt x="29" y="33"/>
                      <a:pt x="32" y="28"/>
                    </a:cubicBezTo>
                    <a:cubicBezTo>
                      <a:pt x="36" y="31"/>
                      <a:pt x="34" y="33"/>
                      <a:pt x="34" y="34"/>
                    </a:cubicBezTo>
                    <a:cubicBezTo>
                      <a:pt x="26" y="45"/>
                      <a:pt x="10" y="59"/>
                      <a:pt x="1" y="69"/>
                    </a:cubicBezTo>
                    <a:cubicBezTo>
                      <a:pt x="0" y="76"/>
                      <a:pt x="0" y="79"/>
                      <a:pt x="7" y="77"/>
                    </a:cubicBezTo>
                    <a:cubicBezTo>
                      <a:pt x="10" y="78"/>
                      <a:pt x="31" y="62"/>
                      <a:pt x="44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2" name="Freeform 11">
                <a:extLst>
                  <a:ext uri="{FF2B5EF4-FFF2-40B4-BE49-F238E27FC236}">
                    <a16:creationId xmlns="" xmlns:a16="http://schemas.microsoft.com/office/drawing/2014/main" id="{2C385DB9-D5DF-A447-AC1A-5A1F80CDF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931"/>
                <a:ext cx="280" cy="191"/>
              </a:xfrm>
              <a:custGeom>
                <a:avLst/>
                <a:gdLst>
                  <a:gd name="T0" fmla="*/ 29 w 147"/>
                  <a:gd name="T1" fmla="*/ 27 h 99"/>
                  <a:gd name="T2" fmla="*/ 50 w 147"/>
                  <a:gd name="T3" fmla="*/ 67 h 99"/>
                  <a:gd name="T4" fmla="*/ 59 w 147"/>
                  <a:gd name="T5" fmla="*/ 64 h 99"/>
                  <a:gd name="T6" fmla="*/ 44 w 147"/>
                  <a:gd name="T7" fmla="*/ 19 h 99"/>
                  <a:gd name="T8" fmla="*/ 60 w 147"/>
                  <a:gd name="T9" fmla="*/ 35 h 99"/>
                  <a:gd name="T10" fmla="*/ 66 w 147"/>
                  <a:gd name="T11" fmla="*/ 56 h 99"/>
                  <a:gd name="T12" fmla="*/ 69 w 147"/>
                  <a:gd name="T13" fmla="*/ 51 h 99"/>
                  <a:gd name="T14" fmla="*/ 70 w 147"/>
                  <a:gd name="T15" fmla="*/ 45 h 99"/>
                  <a:gd name="T16" fmla="*/ 66 w 147"/>
                  <a:gd name="T17" fmla="*/ 40 h 99"/>
                  <a:gd name="T18" fmla="*/ 72 w 147"/>
                  <a:gd name="T19" fmla="*/ 40 h 99"/>
                  <a:gd name="T20" fmla="*/ 73 w 147"/>
                  <a:gd name="T21" fmla="*/ 30 h 99"/>
                  <a:gd name="T22" fmla="*/ 63 w 147"/>
                  <a:gd name="T23" fmla="*/ 16 h 99"/>
                  <a:gd name="T24" fmla="*/ 66 w 147"/>
                  <a:gd name="T25" fmla="*/ 5 h 99"/>
                  <a:gd name="T26" fmla="*/ 80 w 147"/>
                  <a:gd name="T27" fmla="*/ 15 h 99"/>
                  <a:gd name="T28" fmla="*/ 87 w 147"/>
                  <a:gd name="T29" fmla="*/ 39 h 99"/>
                  <a:gd name="T30" fmla="*/ 82 w 147"/>
                  <a:gd name="T31" fmla="*/ 50 h 99"/>
                  <a:gd name="T32" fmla="*/ 77 w 147"/>
                  <a:gd name="T33" fmla="*/ 58 h 99"/>
                  <a:gd name="T34" fmla="*/ 99 w 147"/>
                  <a:gd name="T35" fmla="*/ 53 h 99"/>
                  <a:gd name="T36" fmla="*/ 94 w 147"/>
                  <a:gd name="T37" fmla="*/ 40 h 99"/>
                  <a:gd name="T38" fmla="*/ 99 w 147"/>
                  <a:gd name="T39" fmla="*/ 38 h 99"/>
                  <a:gd name="T40" fmla="*/ 104 w 147"/>
                  <a:gd name="T41" fmla="*/ 37 h 99"/>
                  <a:gd name="T42" fmla="*/ 98 w 147"/>
                  <a:gd name="T43" fmla="*/ 23 h 99"/>
                  <a:gd name="T44" fmla="*/ 101 w 147"/>
                  <a:gd name="T45" fmla="*/ 19 h 99"/>
                  <a:gd name="T46" fmla="*/ 105 w 147"/>
                  <a:gd name="T47" fmla="*/ 15 h 99"/>
                  <a:gd name="T48" fmla="*/ 96 w 147"/>
                  <a:gd name="T49" fmla="*/ 6 h 99"/>
                  <a:gd name="T50" fmla="*/ 104 w 147"/>
                  <a:gd name="T51" fmla="*/ 3 h 99"/>
                  <a:gd name="T52" fmla="*/ 111 w 147"/>
                  <a:gd name="T53" fmla="*/ 2 h 99"/>
                  <a:gd name="T54" fmla="*/ 120 w 147"/>
                  <a:gd name="T55" fmla="*/ 19 h 99"/>
                  <a:gd name="T56" fmla="*/ 114 w 147"/>
                  <a:gd name="T57" fmla="*/ 32 h 99"/>
                  <a:gd name="T58" fmla="*/ 112 w 147"/>
                  <a:gd name="T59" fmla="*/ 49 h 99"/>
                  <a:gd name="T60" fmla="*/ 143 w 147"/>
                  <a:gd name="T61" fmla="*/ 56 h 99"/>
                  <a:gd name="T62" fmla="*/ 130 w 147"/>
                  <a:gd name="T63" fmla="*/ 63 h 99"/>
                  <a:gd name="T64" fmla="*/ 119 w 147"/>
                  <a:gd name="T65" fmla="*/ 58 h 99"/>
                  <a:gd name="T66" fmla="*/ 127 w 147"/>
                  <a:gd name="T67" fmla="*/ 55 h 99"/>
                  <a:gd name="T68" fmla="*/ 109 w 147"/>
                  <a:gd name="T69" fmla="*/ 59 h 99"/>
                  <a:gd name="T70" fmla="*/ 108 w 147"/>
                  <a:gd name="T71" fmla="*/ 63 h 99"/>
                  <a:gd name="T72" fmla="*/ 98 w 147"/>
                  <a:gd name="T73" fmla="*/ 60 h 99"/>
                  <a:gd name="T74" fmla="*/ 79 w 147"/>
                  <a:gd name="T75" fmla="*/ 64 h 99"/>
                  <a:gd name="T76" fmla="*/ 65 w 147"/>
                  <a:gd name="T77" fmla="*/ 74 h 99"/>
                  <a:gd name="T78" fmla="*/ 58 w 147"/>
                  <a:gd name="T79" fmla="*/ 71 h 99"/>
                  <a:gd name="T80" fmla="*/ 53 w 147"/>
                  <a:gd name="T81" fmla="*/ 80 h 99"/>
                  <a:gd name="T82" fmla="*/ 48 w 147"/>
                  <a:gd name="T83" fmla="*/ 76 h 99"/>
                  <a:gd name="T84" fmla="*/ 25 w 147"/>
                  <a:gd name="T85" fmla="*/ 86 h 99"/>
                  <a:gd name="T86" fmla="*/ 19 w 147"/>
                  <a:gd name="T87" fmla="*/ 94 h 99"/>
                  <a:gd name="T88" fmla="*/ 8 w 147"/>
                  <a:gd name="T89" fmla="*/ 98 h 99"/>
                  <a:gd name="T90" fmla="*/ 4 w 147"/>
                  <a:gd name="T91" fmla="*/ 88 h 99"/>
                  <a:gd name="T92" fmla="*/ 16 w 147"/>
                  <a:gd name="T93" fmla="*/ 74 h 99"/>
                  <a:gd name="T94" fmla="*/ 25 w 147"/>
                  <a:gd name="T95" fmla="*/ 76 h 99"/>
                  <a:gd name="T96" fmla="*/ 48 w 147"/>
                  <a:gd name="T97" fmla="*/ 66 h 99"/>
                  <a:gd name="T98" fmla="*/ 31 w 147"/>
                  <a:gd name="T99" fmla="*/ 33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7" h="99">
                    <a:moveTo>
                      <a:pt x="31" y="33"/>
                    </a:moveTo>
                    <a:cubicBezTo>
                      <a:pt x="31" y="33"/>
                      <a:pt x="18" y="23"/>
                      <a:pt x="29" y="27"/>
                    </a:cubicBezTo>
                    <a:cubicBezTo>
                      <a:pt x="29" y="27"/>
                      <a:pt x="40" y="30"/>
                      <a:pt x="46" y="48"/>
                    </a:cubicBezTo>
                    <a:cubicBezTo>
                      <a:pt x="46" y="48"/>
                      <a:pt x="51" y="60"/>
                      <a:pt x="50" y="67"/>
                    </a:cubicBezTo>
                    <a:cubicBezTo>
                      <a:pt x="50" y="67"/>
                      <a:pt x="50" y="69"/>
                      <a:pt x="53" y="68"/>
                    </a:cubicBezTo>
                    <a:cubicBezTo>
                      <a:pt x="53" y="68"/>
                      <a:pt x="59" y="68"/>
                      <a:pt x="59" y="64"/>
                    </a:cubicBezTo>
                    <a:cubicBezTo>
                      <a:pt x="59" y="64"/>
                      <a:pt x="61" y="50"/>
                      <a:pt x="51" y="28"/>
                    </a:cubicBezTo>
                    <a:cubicBezTo>
                      <a:pt x="51" y="28"/>
                      <a:pt x="48" y="20"/>
                      <a:pt x="44" y="19"/>
                    </a:cubicBezTo>
                    <a:cubicBezTo>
                      <a:pt x="44" y="19"/>
                      <a:pt x="42" y="16"/>
                      <a:pt x="45" y="18"/>
                    </a:cubicBezTo>
                    <a:cubicBezTo>
                      <a:pt x="45" y="18"/>
                      <a:pt x="56" y="20"/>
                      <a:pt x="60" y="35"/>
                    </a:cubicBezTo>
                    <a:cubicBezTo>
                      <a:pt x="60" y="35"/>
                      <a:pt x="63" y="47"/>
                      <a:pt x="64" y="56"/>
                    </a:cubicBezTo>
                    <a:cubicBezTo>
                      <a:pt x="64" y="56"/>
                      <a:pt x="65" y="60"/>
                      <a:pt x="66" y="56"/>
                    </a:cubicBezTo>
                    <a:cubicBezTo>
                      <a:pt x="66" y="56"/>
                      <a:pt x="67" y="54"/>
                      <a:pt x="69" y="53"/>
                    </a:cubicBezTo>
                    <a:cubicBezTo>
                      <a:pt x="69" y="53"/>
                      <a:pt x="70" y="52"/>
                      <a:pt x="69" y="51"/>
                    </a:cubicBezTo>
                    <a:cubicBezTo>
                      <a:pt x="69" y="51"/>
                      <a:pt x="69" y="48"/>
                      <a:pt x="70" y="48"/>
                    </a:cubicBezTo>
                    <a:cubicBezTo>
                      <a:pt x="70" y="48"/>
                      <a:pt x="72" y="47"/>
                      <a:pt x="70" y="45"/>
                    </a:cubicBezTo>
                    <a:cubicBezTo>
                      <a:pt x="70" y="45"/>
                      <a:pt x="69" y="43"/>
                      <a:pt x="67" y="43"/>
                    </a:cubicBezTo>
                    <a:cubicBezTo>
                      <a:pt x="67" y="43"/>
                      <a:pt x="60" y="37"/>
                      <a:pt x="66" y="40"/>
                    </a:cubicBezTo>
                    <a:cubicBezTo>
                      <a:pt x="66" y="40"/>
                      <a:pt x="69" y="41"/>
                      <a:pt x="70" y="42"/>
                    </a:cubicBezTo>
                    <a:cubicBezTo>
                      <a:pt x="70" y="42"/>
                      <a:pt x="72" y="44"/>
                      <a:pt x="72" y="40"/>
                    </a:cubicBezTo>
                    <a:cubicBezTo>
                      <a:pt x="72" y="40"/>
                      <a:pt x="74" y="32"/>
                      <a:pt x="75" y="31"/>
                    </a:cubicBezTo>
                    <a:cubicBezTo>
                      <a:pt x="75" y="31"/>
                      <a:pt x="76" y="27"/>
                      <a:pt x="73" y="30"/>
                    </a:cubicBezTo>
                    <a:cubicBezTo>
                      <a:pt x="73" y="30"/>
                      <a:pt x="69" y="32"/>
                      <a:pt x="67" y="26"/>
                    </a:cubicBezTo>
                    <a:cubicBezTo>
                      <a:pt x="67" y="26"/>
                      <a:pt x="59" y="19"/>
                      <a:pt x="63" y="16"/>
                    </a:cubicBezTo>
                    <a:cubicBezTo>
                      <a:pt x="63" y="16"/>
                      <a:pt x="68" y="11"/>
                      <a:pt x="64" y="7"/>
                    </a:cubicBezTo>
                    <a:cubicBezTo>
                      <a:pt x="64" y="7"/>
                      <a:pt x="60" y="2"/>
                      <a:pt x="66" y="5"/>
                    </a:cubicBezTo>
                    <a:cubicBezTo>
                      <a:pt x="66" y="5"/>
                      <a:pt x="71" y="7"/>
                      <a:pt x="76" y="12"/>
                    </a:cubicBezTo>
                    <a:cubicBezTo>
                      <a:pt x="76" y="12"/>
                      <a:pt x="75" y="14"/>
                      <a:pt x="80" y="15"/>
                    </a:cubicBezTo>
                    <a:cubicBezTo>
                      <a:pt x="80" y="15"/>
                      <a:pt x="97" y="18"/>
                      <a:pt x="94" y="28"/>
                    </a:cubicBezTo>
                    <a:cubicBezTo>
                      <a:pt x="94" y="28"/>
                      <a:pt x="87" y="34"/>
                      <a:pt x="87" y="39"/>
                    </a:cubicBezTo>
                    <a:cubicBezTo>
                      <a:pt x="87" y="39"/>
                      <a:pt x="85" y="44"/>
                      <a:pt x="83" y="45"/>
                    </a:cubicBezTo>
                    <a:cubicBezTo>
                      <a:pt x="83" y="45"/>
                      <a:pt x="82" y="45"/>
                      <a:pt x="82" y="50"/>
                    </a:cubicBezTo>
                    <a:cubicBezTo>
                      <a:pt x="82" y="50"/>
                      <a:pt x="83" y="51"/>
                      <a:pt x="81" y="52"/>
                    </a:cubicBezTo>
                    <a:cubicBezTo>
                      <a:pt x="81" y="52"/>
                      <a:pt x="79" y="55"/>
                      <a:pt x="77" y="58"/>
                    </a:cubicBezTo>
                    <a:cubicBezTo>
                      <a:pt x="77" y="58"/>
                      <a:pt x="72" y="62"/>
                      <a:pt x="76" y="60"/>
                    </a:cubicBezTo>
                    <a:cubicBezTo>
                      <a:pt x="76" y="60"/>
                      <a:pt x="92" y="55"/>
                      <a:pt x="99" y="53"/>
                    </a:cubicBezTo>
                    <a:cubicBezTo>
                      <a:pt x="99" y="53"/>
                      <a:pt x="104" y="51"/>
                      <a:pt x="100" y="48"/>
                    </a:cubicBezTo>
                    <a:cubicBezTo>
                      <a:pt x="100" y="48"/>
                      <a:pt x="95" y="43"/>
                      <a:pt x="94" y="40"/>
                    </a:cubicBezTo>
                    <a:cubicBezTo>
                      <a:pt x="94" y="40"/>
                      <a:pt x="92" y="35"/>
                      <a:pt x="95" y="37"/>
                    </a:cubicBezTo>
                    <a:cubicBezTo>
                      <a:pt x="95" y="37"/>
                      <a:pt x="98" y="40"/>
                      <a:pt x="99" y="38"/>
                    </a:cubicBezTo>
                    <a:cubicBezTo>
                      <a:pt x="99" y="38"/>
                      <a:pt x="98" y="37"/>
                      <a:pt x="101" y="38"/>
                    </a:cubicBezTo>
                    <a:cubicBezTo>
                      <a:pt x="101" y="38"/>
                      <a:pt x="104" y="40"/>
                      <a:pt x="104" y="37"/>
                    </a:cubicBezTo>
                    <a:cubicBezTo>
                      <a:pt x="104" y="37"/>
                      <a:pt x="107" y="31"/>
                      <a:pt x="104" y="32"/>
                    </a:cubicBezTo>
                    <a:cubicBezTo>
                      <a:pt x="104" y="32"/>
                      <a:pt x="98" y="28"/>
                      <a:pt x="98" y="23"/>
                    </a:cubicBezTo>
                    <a:cubicBezTo>
                      <a:pt x="98" y="23"/>
                      <a:pt x="97" y="20"/>
                      <a:pt x="98" y="19"/>
                    </a:cubicBezTo>
                    <a:cubicBezTo>
                      <a:pt x="98" y="19"/>
                      <a:pt x="99" y="17"/>
                      <a:pt x="101" y="19"/>
                    </a:cubicBezTo>
                    <a:cubicBezTo>
                      <a:pt x="101" y="19"/>
                      <a:pt x="105" y="27"/>
                      <a:pt x="105" y="22"/>
                    </a:cubicBezTo>
                    <a:cubicBezTo>
                      <a:pt x="105" y="15"/>
                      <a:pt x="105" y="15"/>
                      <a:pt x="105" y="15"/>
                    </a:cubicBezTo>
                    <a:cubicBezTo>
                      <a:pt x="105" y="15"/>
                      <a:pt x="106" y="12"/>
                      <a:pt x="100" y="12"/>
                    </a:cubicBezTo>
                    <a:cubicBezTo>
                      <a:pt x="100" y="12"/>
                      <a:pt x="90" y="7"/>
                      <a:pt x="96" y="6"/>
                    </a:cubicBezTo>
                    <a:cubicBezTo>
                      <a:pt x="96" y="6"/>
                      <a:pt x="100" y="7"/>
                      <a:pt x="99" y="4"/>
                    </a:cubicBezTo>
                    <a:cubicBezTo>
                      <a:pt x="99" y="4"/>
                      <a:pt x="99" y="3"/>
                      <a:pt x="104" y="3"/>
                    </a:cubicBezTo>
                    <a:cubicBezTo>
                      <a:pt x="104" y="3"/>
                      <a:pt x="105" y="3"/>
                      <a:pt x="106" y="1"/>
                    </a:cubicBezTo>
                    <a:cubicBezTo>
                      <a:pt x="106" y="1"/>
                      <a:pt x="107" y="0"/>
                      <a:pt x="111" y="2"/>
                    </a:cubicBezTo>
                    <a:cubicBezTo>
                      <a:pt x="111" y="2"/>
                      <a:pt x="127" y="6"/>
                      <a:pt x="124" y="14"/>
                    </a:cubicBezTo>
                    <a:cubicBezTo>
                      <a:pt x="124" y="14"/>
                      <a:pt x="123" y="18"/>
                      <a:pt x="120" y="19"/>
                    </a:cubicBezTo>
                    <a:cubicBezTo>
                      <a:pt x="120" y="19"/>
                      <a:pt x="119" y="18"/>
                      <a:pt x="116" y="26"/>
                    </a:cubicBezTo>
                    <a:cubicBezTo>
                      <a:pt x="116" y="26"/>
                      <a:pt x="114" y="29"/>
                      <a:pt x="114" y="32"/>
                    </a:cubicBezTo>
                    <a:cubicBezTo>
                      <a:pt x="114" y="32"/>
                      <a:pt x="115" y="38"/>
                      <a:pt x="113" y="41"/>
                    </a:cubicBezTo>
                    <a:cubicBezTo>
                      <a:pt x="113" y="41"/>
                      <a:pt x="113" y="47"/>
                      <a:pt x="112" y="49"/>
                    </a:cubicBezTo>
                    <a:cubicBezTo>
                      <a:pt x="112" y="49"/>
                      <a:pt x="111" y="52"/>
                      <a:pt x="114" y="51"/>
                    </a:cubicBezTo>
                    <a:cubicBezTo>
                      <a:pt x="114" y="51"/>
                      <a:pt x="136" y="46"/>
                      <a:pt x="143" y="56"/>
                    </a:cubicBezTo>
                    <a:cubicBezTo>
                      <a:pt x="143" y="56"/>
                      <a:pt x="147" y="58"/>
                      <a:pt x="136" y="62"/>
                    </a:cubicBezTo>
                    <a:cubicBezTo>
                      <a:pt x="136" y="62"/>
                      <a:pt x="132" y="64"/>
                      <a:pt x="130" y="63"/>
                    </a:cubicBezTo>
                    <a:cubicBezTo>
                      <a:pt x="118" y="60"/>
                      <a:pt x="118" y="60"/>
                      <a:pt x="118" y="60"/>
                    </a:cubicBezTo>
                    <a:cubicBezTo>
                      <a:pt x="118" y="60"/>
                      <a:pt x="113" y="59"/>
                      <a:pt x="119" y="58"/>
                    </a:cubicBezTo>
                    <a:cubicBezTo>
                      <a:pt x="119" y="58"/>
                      <a:pt x="127" y="58"/>
                      <a:pt x="128" y="56"/>
                    </a:cubicBezTo>
                    <a:cubicBezTo>
                      <a:pt x="128" y="56"/>
                      <a:pt x="131" y="54"/>
                      <a:pt x="127" y="55"/>
                    </a:cubicBezTo>
                    <a:cubicBezTo>
                      <a:pt x="127" y="55"/>
                      <a:pt x="118" y="56"/>
                      <a:pt x="115" y="55"/>
                    </a:cubicBezTo>
                    <a:cubicBezTo>
                      <a:pt x="115" y="55"/>
                      <a:pt x="110" y="55"/>
                      <a:pt x="109" y="59"/>
                    </a:cubicBezTo>
                    <a:cubicBezTo>
                      <a:pt x="109" y="59"/>
                      <a:pt x="110" y="60"/>
                      <a:pt x="108" y="61"/>
                    </a:cubicBezTo>
                    <a:cubicBezTo>
                      <a:pt x="108" y="61"/>
                      <a:pt x="108" y="61"/>
                      <a:pt x="108" y="63"/>
                    </a:cubicBezTo>
                    <a:cubicBezTo>
                      <a:pt x="108" y="63"/>
                      <a:pt x="108" y="70"/>
                      <a:pt x="102" y="66"/>
                    </a:cubicBezTo>
                    <a:cubicBezTo>
                      <a:pt x="102" y="66"/>
                      <a:pt x="97" y="64"/>
                      <a:pt x="98" y="60"/>
                    </a:cubicBezTo>
                    <a:cubicBezTo>
                      <a:pt x="98" y="60"/>
                      <a:pt x="99" y="56"/>
                      <a:pt x="95" y="58"/>
                    </a:cubicBezTo>
                    <a:cubicBezTo>
                      <a:pt x="95" y="58"/>
                      <a:pt x="84" y="63"/>
                      <a:pt x="79" y="64"/>
                    </a:cubicBezTo>
                    <a:cubicBezTo>
                      <a:pt x="79" y="64"/>
                      <a:pt x="65" y="66"/>
                      <a:pt x="66" y="70"/>
                    </a:cubicBezTo>
                    <a:cubicBezTo>
                      <a:pt x="66" y="70"/>
                      <a:pt x="68" y="74"/>
                      <a:pt x="65" y="74"/>
                    </a:cubicBezTo>
                    <a:cubicBezTo>
                      <a:pt x="65" y="74"/>
                      <a:pt x="63" y="73"/>
                      <a:pt x="61" y="70"/>
                    </a:cubicBezTo>
                    <a:cubicBezTo>
                      <a:pt x="61" y="70"/>
                      <a:pt x="61" y="69"/>
                      <a:pt x="58" y="71"/>
                    </a:cubicBezTo>
                    <a:cubicBezTo>
                      <a:pt x="58" y="71"/>
                      <a:pt x="50" y="73"/>
                      <a:pt x="52" y="77"/>
                    </a:cubicBezTo>
                    <a:cubicBezTo>
                      <a:pt x="52" y="77"/>
                      <a:pt x="53" y="78"/>
                      <a:pt x="53" y="80"/>
                    </a:cubicBezTo>
                    <a:cubicBezTo>
                      <a:pt x="53" y="80"/>
                      <a:pt x="56" y="82"/>
                      <a:pt x="53" y="82"/>
                    </a:cubicBezTo>
                    <a:cubicBezTo>
                      <a:pt x="53" y="82"/>
                      <a:pt x="50" y="79"/>
                      <a:pt x="48" y="76"/>
                    </a:cubicBezTo>
                    <a:cubicBezTo>
                      <a:pt x="48" y="76"/>
                      <a:pt x="48" y="73"/>
                      <a:pt x="44" y="76"/>
                    </a:cubicBezTo>
                    <a:cubicBezTo>
                      <a:pt x="44" y="76"/>
                      <a:pt x="31" y="77"/>
                      <a:pt x="25" y="86"/>
                    </a:cubicBezTo>
                    <a:cubicBezTo>
                      <a:pt x="25" y="86"/>
                      <a:pt x="23" y="87"/>
                      <a:pt x="23" y="90"/>
                    </a:cubicBezTo>
                    <a:cubicBezTo>
                      <a:pt x="23" y="90"/>
                      <a:pt x="20" y="93"/>
                      <a:pt x="19" y="94"/>
                    </a:cubicBezTo>
                    <a:cubicBezTo>
                      <a:pt x="19" y="94"/>
                      <a:pt x="15" y="99"/>
                      <a:pt x="13" y="99"/>
                    </a:cubicBezTo>
                    <a:cubicBezTo>
                      <a:pt x="13" y="99"/>
                      <a:pt x="10" y="98"/>
                      <a:pt x="8" y="98"/>
                    </a:cubicBezTo>
                    <a:cubicBezTo>
                      <a:pt x="8" y="98"/>
                      <a:pt x="8" y="98"/>
                      <a:pt x="6" y="96"/>
                    </a:cubicBezTo>
                    <a:cubicBezTo>
                      <a:pt x="6" y="96"/>
                      <a:pt x="0" y="92"/>
                      <a:pt x="4" y="88"/>
                    </a:cubicBezTo>
                    <a:cubicBezTo>
                      <a:pt x="4" y="88"/>
                      <a:pt x="8" y="84"/>
                      <a:pt x="10" y="79"/>
                    </a:cubicBezTo>
                    <a:cubicBezTo>
                      <a:pt x="10" y="79"/>
                      <a:pt x="11" y="73"/>
                      <a:pt x="16" y="74"/>
                    </a:cubicBezTo>
                    <a:cubicBezTo>
                      <a:pt x="16" y="74"/>
                      <a:pt x="21" y="75"/>
                      <a:pt x="22" y="77"/>
                    </a:cubicBezTo>
                    <a:cubicBezTo>
                      <a:pt x="22" y="77"/>
                      <a:pt x="23" y="78"/>
                      <a:pt x="25" y="76"/>
                    </a:cubicBezTo>
                    <a:cubicBezTo>
                      <a:pt x="25" y="76"/>
                      <a:pt x="40" y="74"/>
                      <a:pt x="47" y="70"/>
                    </a:cubicBezTo>
                    <a:cubicBezTo>
                      <a:pt x="47" y="70"/>
                      <a:pt x="48" y="70"/>
                      <a:pt x="48" y="66"/>
                    </a:cubicBezTo>
                    <a:cubicBezTo>
                      <a:pt x="48" y="66"/>
                      <a:pt x="45" y="51"/>
                      <a:pt x="40" y="44"/>
                    </a:cubicBezTo>
                    <a:cubicBezTo>
                      <a:pt x="40" y="44"/>
                      <a:pt x="35" y="35"/>
                      <a:pt x="31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3" name="Freeform 12">
                <a:extLst>
                  <a:ext uri="{FF2B5EF4-FFF2-40B4-BE49-F238E27FC236}">
                    <a16:creationId xmlns="" xmlns:a16="http://schemas.microsoft.com/office/drawing/2014/main" id="{B1E4EEA4-DFDD-FD48-A27C-68D96B7C4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062"/>
                <a:ext cx="168" cy="188"/>
              </a:xfrm>
              <a:custGeom>
                <a:avLst/>
                <a:gdLst>
                  <a:gd name="T0" fmla="*/ 26 w 88"/>
                  <a:gd name="T1" fmla="*/ 10 h 97"/>
                  <a:gd name="T2" fmla="*/ 39 w 88"/>
                  <a:gd name="T3" fmla="*/ 7 h 97"/>
                  <a:gd name="T4" fmla="*/ 47 w 88"/>
                  <a:gd name="T5" fmla="*/ 3 h 97"/>
                  <a:gd name="T6" fmla="*/ 53 w 88"/>
                  <a:gd name="T7" fmla="*/ 2 h 97"/>
                  <a:gd name="T8" fmla="*/ 69 w 88"/>
                  <a:gd name="T9" fmla="*/ 9 h 97"/>
                  <a:gd name="T10" fmla="*/ 64 w 88"/>
                  <a:gd name="T11" fmla="*/ 16 h 97"/>
                  <a:gd name="T12" fmla="*/ 61 w 88"/>
                  <a:gd name="T13" fmla="*/ 26 h 97"/>
                  <a:gd name="T14" fmla="*/ 69 w 88"/>
                  <a:gd name="T15" fmla="*/ 33 h 97"/>
                  <a:gd name="T16" fmla="*/ 82 w 88"/>
                  <a:gd name="T17" fmla="*/ 36 h 97"/>
                  <a:gd name="T18" fmla="*/ 84 w 88"/>
                  <a:gd name="T19" fmla="*/ 45 h 97"/>
                  <a:gd name="T20" fmla="*/ 79 w 88"/>
                  <a:gd name="T21" fmla="*/ 48 h 97"/>
                  <a:gd name="T22" fmla="*/ 75 w 88"/>
                  <a:gd name="T23" fmla="*/ 48 h 97"/>
                  <a:gd name="T24" fmla="*/ 69 w 88"/>
                  <a:gd name="T25" fmla="*/ 55 h 97"/>
                  <a:gd name="T26" fmla="*/ 69 w 88"/>
                  <a:gd name="T27" fmla="*/ 70 h 97"/>
                  <a:gd name="T28" fmla="*/ 58 w 88"/>
                  <a:gd name="T29" fmla="*/ 89 h 97"/>
                  <a:gd name="T30" fmla="*/ 53 w 88"/>
                  <a:gd name="T31" fmla="*/ 92 h 97"/>
                  <a:gd name="T32" fmla="*/ 48 w 88"/>
                  <a:gd name="T33" fmla="*/ 96 h 97"/>
                  <a:gd name="T34" fmla="*/ 45 w 88"/>
                  <a:gd name="T35" fmla="*/ 97 h 97"/>
                  <a:gd name="T36" fmla="*/ 24 w 88"/>
                  <a:gd name="T37" fmla="*/ 97 h 97"/>
                  <a:gd name="T38" fmla="*/ 20 w 88"/>
                  <a:gd name="T39" fmla="*/ 97 h 97"/>
                  <a:gd name="T40" fmla="*/ 18 w 88"/>
                  <a:gd name="T41" fmla="*/ 95 h 97"/>
                  <a:gd name="T42" fmla="*/ 17 w 88"/>
                  <a:gd name="T43" fmla="*/ 95 h 97"/>
                  <a:gd name="T44" fmla="*/ 14 w 88"/>
                  <a:gd name="T45" fmla="*/ 94 h 97"/>
                  <a:gd name="T46" fmla="*/ 4 w 88"/>
                  <a:gd name="T47" fmla="*/ 89 h 97"/>
                  <a:gd name="T48" fmla="*/ 6 w 88"/>
                  <a:gd name="T49" fmla="*/ 88 h 97"/>
                  <a:gd name="T50" fmla="*/ 14 w 88"/>
                  <a:gd name="T51" fmla="*/ 89 h 97"/>
                  <a:gd name="T52" fmla="*/ 15 w 88"/>
                  <a:gd name="T53" fmla="*/ 86 h 97"/>
                  <a:gd name="T54" fmla="*/ 40 w 88"/>
                  <a:gd name="T55" fmla="*/ 81 h 97"/>
                  <a:gd name="T56" fmla="*/ 55 w 88"/>
                  <a:gd name="T57" fmla="*/ 54 h 97"/>
                  <a:gd name="T58" fmla="*/ 38 w 88"/>
                  <a:gd name="T59" fmla="*/ 53 h 97"/>
                  <a:gd name="T60" fmla="*/ 25 w 88"/>
                  <a:gd name="T61" fmla="*/ 57 h 97"/>
                  <a:gd name="T62" fmla="*/ 15 w 88"/>
                  <a:gd name="T63" fmla="*/ 44 h 97"/>
                  <a:gd name="T64" fmla="*/ 16 w 88"/>
                  <a:gd name="T65" fmla="*/ 42 h 97"/>
                  <a:gd name="T66" fmla="*/ 23 w 88"/>
                  <a:gd name="T67" fmla="*/ 43 h 97"/>
                  <a:gd name="T68" fmla="*/ 30 w 88"/>
                  <a:gd name="T69" fmla="*/ 42 h 97"/>
                  <a:gd name="T70" fmla="*/ 42 w 88"/>
                  <a:gd name="T71" fmla="*/ 40 h 97"/>
                  <a:gd name="T72" fmla="*/ 51 w 88"/>
                  <a:gd name="T73" fmla="*/ 38 h 97"/>
                  <a:gd name="T74" fmla="*/ 49 w 88"/>
                  <a:gd name="T75" fmla="*/ 35 h 97"/>
                  <a:gd name="T76" fmla="*/ 42 w 88"/>
                  <a:gd name="T77" fmla="*/ 21 h 97"/>
                  <a:gd name="T78" fmla="*/ 45 w 88"/>
                  <a:gd name="T79" fmla="*/ 12 h 97"/>
                  <a:gd name="T80" fmla="*/ 31 w 88"/>
                  <a:gd name="T81" fmla="*/ 15 h 97"/>
                  <a:gd name="T82" fmla="*/ 25 w 88"/>
                  <a:gd name="T83" fmla="*/ 12 h 97"/>
                  <a:gd name="T84" fmla="*/ 26 w 88"/>
                  <a:gd name="T85" fmla="*/ 1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8" h="97">
                    <a:moveTo>
                      <a:pt x="26" y="10"/>
                    </a:moveTo>
                    <a:cubicBezTo>
                      <a:pt x="26" y="10"/>
                      <a:pt x="31" y="11"/>
                      <a:pt x="39" y="7"/>
                    </a:cubicBezTo>
                    <a:cubicBezTo>
                      <a:pt x="39" y="7"/>
                      <a:pt x="46" y="6"/>
                      <a:pt x="47" y="3"/>
                    </a:cubicBezTo>
                    <a:cubicBezTo>
                      <a:pt x="47" y="3"/>
                      <a:pt x="48" y="0"/>
                      <a:pt x="53" y="2"/>
                    </a:cubicBezTo>
                    <a:cubicBezTo>
                      <a:pt x="53" y="2"/>
                      <a:pt x="67" y="1"/>
                      <a:pt x="69" y="9"/>
                    </a:cubicBezTo>
                    <a:cubicBezTo>
                      <a:pt x="69" y="9"/>
                      <a:pt x="70" y="13"/>
                      <a:pt x="64" y="16"/>
                    </a:cubicBezTo>
                    <a:cubicBezTo>
                      <a:pt x="64" y="16"/>
                      <a:pt x="60" y="20"/>
                      <a:pt x="61" y="26"/>
                    </a:cubicBezTo>
                    <a:cubicBezTo>
                      <a:pt x="61" y="26"/>
                      <a:pt x="65" y="35"/>
                      <a:pt x="69" y="33"/>
                    </a:cubicBezTo>
                    <a:cubicBezTo>
                      <a:pt x="69" y="33"/>
                      <a:pt x="81" y="33"/>
                      <a:pt x="82" y="36"/>
                    </a:cubicBezTo>
                    <a:cubicBezTo>
                      <a:pt x="82" y="36"/>
                      <a:pt x="88" y="42"/>
                      <a:pt x="84" y="45"/>
                    </a:cubicBezTo>
                    <a:cubicBezTo>
                      <a:pt x="84" y="45"/>
                      <a:pt x="81" y="46"/>
                      <a:pt x="79" y="48"/>
                    </a:cubicBezTo>
                    <a:cubicBezTo>
                      <a:pt x="79" y="48"/>
                      <a:pt x="78" y="49"/>
                      <a:pt x="75" y="48"/>
                    </a:cubicBezTo>
                    <a:cubicBezTo>
                      <a:pt x="75" y="48"/>
                      <a:pt x="68" y="48"/>
                      <a:pt x="69" y="55"/>
                    </a:cubicBezTo>
                    <a:cubicBezTo>
                      <a:pt x="69" y="70"/>
                      <a:pt x="69" y="70"/>
                      <a:pt x="69" y="70"/>
                    </a:cubicBezTo>
                    <a:cubicBezTo>
                      <a:pt x="69" y="70"/>
                      <a:pt x="65" y="83"/>
                      <a:pt x="58" y="89"/>
                    </a:cubicBezTo>
                    <a:cubicBezTo>
                      <a:pt x="58" y="89"/>
                      <a:pt x="54" y="92"/>
                      <a:pt x="53" y="92"/>
                    </a:cubicBezTo>
                    <a:cubicBezTo>
                      <a:pt x="53" y="92"/>
                      <a:pt x="51" y="93"/>
                      <a:pt x="48" y="96"/>
                    </a:cubicBezTo>
                    <a:cubicBezTo>
                      <a:pt x="48" y="96"/>
                      <a:pt x="47" y="97"/>
                      <a:pt x="45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24" y="97"/>
                      <a:pt x="22" y="96"/>
                      <a:pt x="20" y="97"/>
                    </a:cubicBezTo>
                    <a:cubicBezTo>
                      <a:pt x="20" y="97"/>
                      <a:pt x="18" y="96"/>
                      <a:pt x="18" y="95"/>
                    </a:cubicBezTo>
                    <a:cubicBezTo>
                      <a:pt x="18" y="95"/>
                      <a:pt x="19" y="94"/>
                      <a:pt x="17" y="95"/>
                    </a:cubicBezTo>
                    <a:cubicBezTo>
                      <a:pt x="17" y="95"/>
                      <a:pt x="16" y="93"/>
                      <a:pt x="14" y="94"/>
                    </a:cubicBezTo>
                    <a:cubicBezTo>
                      <a:pt x="4" y="89"/>
                      <a:pt x="4" y="89"/>
                      <a:pt x="4" y="89"/>
                    </a:cubicBezTo>
                    <a:cubicBezTo>
                      <a:pt x="4" y="89"/>
                      <a:pt x="0" y="87"/>
                      <a:pt x="6" y="88"/>
                    </a:cubicBezTo>
                    <a:cubicBezTo>
                      <a:pt x="6" y="88"/>
                      <a:pt x="19" y="93"/>
                      <a:pt x="14" y="89"/>
                    </a:cubicBezTo>
                    <a:cubicBezTo>
                      <a:pt x="14" y="89"/>
                      <a:pt x="11" y="86"/>
                      <a:pt x="15" y="86"/>
                    </a:cubicBezTo>
                    <a:cubicBezTo>
                      <a:pt x="15" y="86"/>
                      <a:pt x="30" y="87"/>
                      <a:pt x="40" y="81"/>
                    </a:cubicBezTo>
                    <a:cubicBezTo>
                      <a:pt x="40" y="81"/>
                      <a:pt x="61" y="73"/>
                      <a:pt x="55" y="54"/>
                    </a:cubicBezTo>
                    <a:cubicBezTo>
                      <a:pt x="55" y="54"/>
                      <a:pt x="48" y="50"/>
                      <a:pt x="38" y="53"/>
                    </a:cubicBezTo>
                    <a:cubicBezTo>
                      <a:pt x="38" y="53"/>
                      <a:pt x="29" y="59"/>
                      <a:pt x="25" y="57"/>
                    </a:cubicBezTo>
                    <a:cubicBezTo>
                      <a:pt x="25" y="57"/>
                      <a:pt x="17" y="51"/>
                      <a:pt x="15" y="44"/>
                    </a:cubicBezTo>
                    <a:cubicBezTo>
                      <a:pt x="15" y="44"/>
                      <a:pt x="12" y="40"/>
                      <a:pt x="16" y="42"/>
                    </a:cubicBezTo>
                    <a:cubicBezTo>
                      <a:pt x="16" y="42"/>
                      <a:pt x="17" y="44"/>
                      <a:pt x="23" y="43"/>
                    </a:cubicBezTo>
                    <a:cubicBezTo>
                      <a:pt x="23" y="43"/>
                      <a:pt x="28" y="44"/>
                      <a:pt x="30" y="42"/>
                    </a:cubicBezTo>
                    <a:cubicBezTo>
                      <a:pt x="30" y="42"/>
                      <a:pt x="35" y="41"/>
                      <a:pt x="42" y="40"/>
                    </a:cubicBezTo>
                    <a:cubicBezTo>
                      <a:pt x="42" y="40"/>
                      <a:pt x="49" y="39"/>
                      <a:pt x="51" y="38"/>
                    </a:cubicBezTo>
                    <a:cubicBezTo>
                      <a:pt x="51" y="38"/>
                      <a:pt x="53" y="35"/>
                      <a:pt x="49" y="35"/>
                    </a:cubicBezTo>
                    <a:cubicBezTo>
                      <a:pt x="49" y="35"/>
                      <a:pt x="39" y="37"/>
                      <a:pt x="42" y="21"/>
                    </a:cubicBezTo>
                    <a:cubicBezTo>
                      <a:pt x="42" y="21"/>
                      <a:pt x="50" y="9"/>
                      <a:pt x="45" y="12"/>
                    </a:cubicBezTo>
                    <a:cubicBezTo>
                      <a:pt x="45" y="12"/>
                      <a:pt x="37" y="17"/>
                      <a:pt x="31" y="15"/>
                    </a:cubicBezTo>
                    <a:cubicBezTo>
                      <a:pt x="31" y="15"/>
                      <a:pt x="27" y="15"/>
                      <a:pt x="25" y="12"/>
                    </a:cubicBezTo>
                    <a:cubicBezTo>
                      <a:pt x="25" y="12"/>
                      <a:pt x="22" y="7"/>
                      <a:pt x="2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4" name="Freeform 13">
                <a:extLst>
                  <a:ext uri="{FF2B5EF4-FFF2-40B4-BE49-F238E27FC236}">
                    <a16:creationId xmlns="" xmlns:a16="http://schemas.microsoft.com/office/drawing/2014/main" id="{39D54FD1-4C99-4941-A27F-38196AE2B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962"/>
                <a:ext cx="151" cy="247"/>
              </a:xfrm>
              <a:custGeom>
                <a:avLst/>
                <a:gdLst>
                  <a:gd name="T0" fmla="*/ 37 w 79"/>
                  <a:gd name="T1" fmla="*/ 7 h 128"/>
                  <a:gd name="T2" fmla="*/ 39 w 79"/>
                  <a:gd name="T3" fmla="*/ 5 h 128"/>
                  <a:gd name="T4" fmla="*/ 49 w 79"/>
                  <a:gd name="T5" fmla="*/ 8 h 128"/>
                  <a:gd name="T6" fmla="*/ 58 w 79"/>
                  <a:gd name="T7" fmla="*/ 12 h 128"/>
                  <a:gd name="T8" fmla="*/ 60 w 79"/>
                  <a:gd name="T9" fmla="*/ 19 h 128"/>
                  <a:gd name="T10" fmla="*/ 61 w 79"/>
                  <a:gd name="T11" fmla="*/ 26 h 128"/>
                  <a:gd name="T12" fmla="*/ 69 w 79"/>
                  <a:gd name="T13" fmla="*/ 33 h 128"/>
                  <a:gd name="T14" fmla="*/ 70 w 79"/>
                  <a:gd name="T15" fmla="*/ 33 h 128"/>
                  <a:gd name="T16" fmla="*/ 74 w 79"/>
                  <a:gd name="T17" fmla="*/ 38 h 128"/>
                  <a:gd name="T18" fmla="*/ 75 w 79"/>
                  <a:gd name="T19" fmla="*/ 41 h 128"/>
                  <a:gd name="T20" fmla="*/ 77 w 79"/>
                  <a:gd name="T21" fmla="*/ 47 h 128"/>
                  <a:gd name="T22" fmla="*/ 70 w 79"/>
                  <a:gd name="T23" fmla="*/ 58 h 128"/>
                  <a:gd name="T24" fmla="*/ 66 w 79"/>
                  <a:gd name="T25" fmla="*/ 61 h 128"/>
                  <a:gd name="T26" fmla="*/ 62 w 79"/>
                  <a:gd name="T27" fmla="*/ 69 h 128"/>
                  <a:gd name="T28" fmla="*/ 56 w 79"/>
                  <a:gd name="T29" fmla="*/ 77 h 128"/>
                  <a:gd name="T30" fmla="*/ 48 w 79"/>
                  <a:gd name="T31" fmla="*/ 94 h 128"/>
                  <a:gd name="T32" fmla="*/ 44 w 79"/>
                  <a:gd name="T33" fmla="*/ 103 h 128"/>
                  <a:gd name="T34" fmla="*/ 38 w 79"/>
                  <a:gd name="T35" fmla="*/ 107 h 128"/>
                  <a:gd name="T36" fmla="*/ 36 w 79"/>
                  <a:gd name="T37" fmla="*/ 111 h 128"/>
                  <a:gd name="T38" fmla="*/ 33 w 79"/>
                  <a:gd name="T39" fmla="*/ 115 h 128"/>
                  <a:gd name="T40" fmla="*/ 25 w 79"/>
                  <a:gd name="T41" fmla="*/ 119 h 128"/>
                  <a:gd name="T42" fmla="*/ 18 w 79"/>
                  <a:gd name="T43" fmla="*/ 122 h 128"/>
                  <a:gd name="T44" fmla="*/ 13 w 79"/>
                  <a:gd name="T45" fmla="*/ 123 h 128"/>
                  <a:gd name="T46" fmla="*/ 11 w 79"/>
                  <a:gd name="T47" fmla="*/ 125 h 128"/>
                  <a:gd name="T48" fmla="*/ 3 w 79"/>
                  <a:gd name="T49" fmla="*/ 127 h 128"/>
                  <a:gd name="T50" fmla="*/ 9 w 79"/>
                  <a:gd name="T51" fmla="*/ 111 h 128"/>
                  <a:gd name="T52" fmla="*/ 14 w 79"/>
                  <a:gd name="T53" fmla="*/ 103 h 128"/>
                  <a:gd name="T54" fmla="*/ 18 w 79"/>
                  <a:gd name="T55" fmla="*/ 99 h 128"/>
                  <a:gd name="T56" fmla="*/ 20 w 79"/>
                  <a:gd name="T57" fmla="*/ 99 h 128"/>
                  <a:gd name="T58" fmla="*/ 25 w 79"/>
                  <a:gd name="T59" fmla="*/ 93 h 128"/>
                  <a:gd name="T60" fmla="*/ 23 w 79"/>
                  <a:gd name="T61" fmla="*/ 90 h 128"/>
                  <a:gd name="T62" fmla="*/ 23 w 79"/>
                  <a:gd name="T63" fmla="*/ 85 h 128"/>
                  <a:gd name="T64" fmla="*/ 22 w 79"/>
                  <a:gd name="T65" fmla="*/ 83 h 128"/>
                  <a:gd name="T66" fmla="*/ 18 w 79"/>
                  <a:gd name="T67" fmla="*/ 81 h 128"/>
                  <a:gd name="T68" fmla="*/ 15 w 79"/>
                  <a:gd name="T69" fmla="*/ 80 h 128"/>
                  <a:gd name="T70" fmla="*/ 9 w 79"/>
                  <a:gd name="T71" fmla="*/ 69 h 128"/>
                  <a:gd name="T72" fmla="*/ 27 w 79"/>
                  <a:gd name="T73" fmla="*/ 67 h 128"/>
                  <a:gd name="T74" fmla="*/ 36 w 79"/>
                  <a:gd name="T75" fmla="*/ 55 h 128"/>
                  <a:gd name="T76" fmla="*/ 35 w 79"/>
                  <a:gd name="T77" fmla="*/ 52 h 128"/>
                  <a:gd name="T78" fmla="*/ 36 w 79"/>
                  <a:gd name="T79" fmla="*/ 49 h 128"/>
                  <a:gd name="T80" fmla="*/ 36 w 79"/>
                  <a:gd name="T81" fmla="*/ 45 h 128"/>
                  <a:gd name="T82" fmla="*/ 37 w 79"/>
                  <a:gd name="T83" fmla="*/ 42 h 128"/>
                  <a:gd name="T84" fmla="*/ 37 w 79"/>
                  <a:gd name="T85" fmla="*/ 39 h 128"/>
                  <a:gd name="T86" fmla="*/ 38 w 79"/>
                  <a:gd name="T87" fmla="*/ 36 h 128"/>
                  <a:gd name="T88" fmla="*/ 38 w 79"/>
                  <a:gd name="T89" fmla="*/ 33 h 128"/>
                  <a:gd name="T90" fmla="*/ 39 w 79"/>
                  <a:gd name="T91" fmla="*/ 32 h 128"/>
                  <a:gd name="T92" fmla="*/ 40 w 79"/>
                  <a:gd name="T93" fmla="*/ 29 h 128"/>
                  <a:gd name="T94" fmla="*/ 39 w 79"/>
                  <a:gd name="T95" fmla="*/ 25 h 128"/>
                  <a:gd name="T96" fmla="*/ 37 w 79"/>
                  <a:gd name="T97" fmla="*/ 22 h 128"/>
                  <a:gd name="T98" fmla="*/ 37 w 79"/>
                  <a:gd name="T99" fmla="*/ 7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9" h="128">
                    <a:moveTo>
                      <a:pt x="37" y="7"/>
                    </a:moveTo>
                    <a:cubicBezTo>
                      <a:pt x="37" y="7"/>
                      <a:pt x="33" y="0"/>
                      <a:pt x="39" y="5"/>
                    </a:cubicBezTo>
                    <a:cubicBezTo>
                      <a:pt x="39" y="5"/>
                      <a:pt x="46" y="5"/>
                      <a:pt x="49" y="8"/>
                    </a:cubicBezTo>
                    <a:cubicBezTo>
                      <a:pt x="49" y="8"/>
                      <a:pt x="55" y="11"/>
                      <a:pt x="58" y="12"/>
                    </a:cubicBezTo>
                    <a:cubicBezTo>
                      <a:pt x="58" y="12"/>
                      <a:pt x="60" y="12"/>
                      <a:pt x="60" y="19"/>
                    </a:cubicBezTo>
                    <a:cubicBezTo>
                      <a:pt x="60" y="19"/>
                      <a:pt x="59" y="26"/>
                      <a:pt x="61" y="26"/>
                    </a:cubicBezTo>
                    <a:cubicBezTo>
                      <a:pt x="61" y="26"/>
                      <a:pt x="67" y="31"/>
                      <a:pt x="69" y="33"/>
                    </a:cubicBezTo>
                    <a:cubicBezTo>
                      <a:pt x="69" y="33"/>
                      <a:pt x="69" y="34"/>
                      <a:pt x="70" y="33"/>
                    </a:cubicBezTo>
                    <a:cubicBezTo>
                      <a:pt x="70" y="33"/>
                      <a:pt x="74" y="33"/>
                      <a:pt x="74" y="38"/>
                    </a:cubicBezTo>
                    <a:cubicBezTo>
                      <a:pt x="74" y="38"/>
                      <a:pt x="73" y="41"/>
                      <a:pt x="75" y="41"/>
                    </a:cubicBezTo>
                    <a:cubicBezTo>
                      <a:pt x="75" y="41"/>
                      <a:pt x="79" y="42"/>
                      <a:pt x="77" y="47"/>
                    </a:cubicBezTo>
                    <a:cubicBezTo>
                      <a:pt x="77" y="47"/>
                      <a:pt x="77" y="56"/>
                      <a:pt x="70" y="58"/>
                    </a:cubicBezTo>
                    <a:cubicBezTo>
                      <a:pt x="70" y="58"/>
                      <a:pt x="67" y="58"/>
                      <a:pt x="66" y="61"/>
                    </a:cubicBezTo>
                    <a:cubicBezTo>
                      <a:pt x="66" y="61"/>
                      <a:pt x="62" y="66"/>
                      <a:pt x="62" y="69"/>
                    </a:cubicBezTo>
                    <a:cubicBezTo>
                      <a:pt x="62" y="69"/>
                      <a:pt x="60" y="73"/>
                      <a:pt x="56" y="77"/>
                    </a:cubicBezTo>
                    <a:cubicBezTo>
                      <a:pt x="56" y="77"/>
                      <a:pt x="47" y="82"/>
                      <a:pt x="48" y="94"/>
                    </a:cubicBezTo>
                    <a:cubicBezTo>
                      <a:pt x="48" y="94"/>
                      <a:pt x="51" y="100"/>
                      <a:pt x="44" y="103"/>
                    </a:cubicBezTo>
                    <a:cubicBezTo>
                      <a:pt x="44" y="103"/>
                      <a:pt x="42" y="103"/>
                      <a:pt x="38" y="107"/>
                    </a:cubicBezTo>
                    <a:cubicBezTo>
                      <a:pt x="38" y="107"/>
                      <a:pt x="36" y="110"/>
                      <a:pt x="36" y="111"/>
                    </a:cubicBezTo>
                    <a:cubicBezTo>
                      <a:pt x="36" y="111"/>
                      <a:pt x="33" y="114"/>
                      <a:pt x="33" y="115"/>
                    </a:cubicBezTo>
                    <a:cubicBezTo>
                      <a:pt x="33" y="115"/>
                      <a:pt x="31" y="118"/>
                      <a:pt x="25" y="119"/>
                    </a:cubicBezTo>
                    <a:cubicBezTo>
                      <a:pt x="25" y="119"/>
                      <a:pt x="20" y="119"/>
                      <a:pt x="18" y="122"/>
                    </a:cubicBezTo>
                    <a:cubicBezTo>
                      <a:pt x="18" y="122"/>
                      <a:pt x="15" y="124"/>
                      <a:pt x="13" y="123"/>
                    </a:cubicBezTo>
                    <a:cubicBezTo>
                      <a:pt x="13" y="123"/>
                      <a:pt x="12" y="123"/>
                      <a:pt x="11" y="125"/>
                    </a:cubicBezTo>
                    <a:cubicBezTo>
                      <a:pt x="11" y="125"/>
                      <a:pt x="8" y="128"/>
                      <a:pt x="3" y="127"/>
                    </a:cubicBezTo>
                    <a:cubicBezTo>
                      <a:pt x="3" y="127"/>
                      <a:pt x="7" y="116"/>
                      <a:pt x="9" y="111"/>
                    </a:cubicBezTo>
                    <a:cubicBezTo>
                      <a:pt x="9" y="111"/>
                      <a:pt x="11" y="105"/>
                      <a:pt x="14" y="103"/>
                    </a:cubicBezTo>
                    <a:cubicBezTo>
                      <a:pt x="14" y="103"/>
                      <a:pt x="15" y="98"/>
                      <a:pt x="18" y="99"/>
                    </a:cubicBezTo>
                    <a:cubicBezTo>
                      <a:pt x="18" y="99"/>
                      <a:pt x="19" y="101"/>
                      <a:pt x="20" y="99"/>
                    </a:cubicBezTo>
                    <a:cubicBezTo>
                      <a:pt x="20" y="99"/>
                      <a:pt x="24" y="93"/>
                      <a:pt x="25" y="93"/>
                    </a:cubicBezTo>
                    <a:cubicBezTo>
                      <a:pt x="25" y="93"/>
                      <a:pt x="24" y="90"/>
                      <a:pt x="23" y="90"/>
                    </a:cubicBezTo>
                    <a:cubicBezTo>
                      <a:pt x="23" y="90"/>
                      <a:pt x="22" y="87"/>
                      <a:pt x="23" y="85"/>
                    </a:cubicBezTo>
                    <a:cubicBezTo>
                      <a:pt x="23" y="85"/>
                      <a:pt x="24" y="84"/>
                      <a:pt x="22" y="83"/>
                    </a:cubicBezTo>
                    <a:cubicBezTo>
                      <a:pt x="22" y="83"/>
                      <a:pt x="19" y="79"/>
                      <a:pt x="18" y="81"/>
                    </a:cubicBezTo>
                    <a:cubicBezTo>
                      <a:pt x="18" y="81"/>
                      <a:pt x="17" y="81"/>
                      <a:pt x="15" y="80"/>
                    </a:cubicBezTo>
                    <a:cubicBezTo>
                      <a:pt x="15" y="80"/>
                      <a:pt x="0" y="69"/>
                      <a:pt x="9" y="69"/>
                    </a:cubicBezTo>
                    <a:cubicBezTo>
                      <a:pt x="9" y="69"/>
                      <a:pt x="18" y="72"/>
                      <a:pt x="27" y="67"/>
                    </a:cubicBezTo>
                    <a:cubicBezTo>
                      <a:pt x="27" y="67"/>
                      <a:pt x="29" y="66"/>
                      <a:pt x="36" y="55"/>
                    </a:cubicBezTo>
                    <a:cubicBezTo>
                      <a:pt x="36" y="55"/>
                      <a:pt x="37" y="53"/>
                      <a:pt x="35" y="52"/>
                    </a:cubicBezTo>
                    <a:cubicBezTo>
                      <a:pt x="35" y="52"/>
                      <a:pt x="35" y="50"/>
                      <a:pt x="36" y="49"/>
                    </a:cubicBezTo>
                    <a:cubicBezTo>
                      <a:pt x="36" y="49"/>
                      <a:pt x="36" y="48"/>
                      <a:pt x="36" y="45"/>
                    </a:cubicBezTo>
                    <a:cubicBezTo>
                      <a:pt x="36" y="45"/>
                      <a:pt x="36" y="43"/>
                      <a:pt x="37" y="42"/>
                    </a:cubicBezTo>
                    <a:cubicBezTo>
                      <a:pt x="37" y="42"/>
                      <a:pt x="38" y="40"/>
                      <a:pt x="37" y="39"/>
                    </a:cubicBezTo>
                    <a:cubicBezTo>
                      <a:pt x="37" y="39"/>
                      <a:pt x="37" y="37"/>
                      <a:pt x="38" y="36"/>
                    </a:cubicBezTo>
                    <a:cubicBezTo>
                      <a:pt x="38" y="36"/>
                      <a:pt x="38" y="35"/>
                      <a:pt x="38" y="33"/>
                    </a:cubicBezTo>
                    <a:cubicBezTo>
                      <a:pt x="38" y="33"/>
                      <a:pt x="37" y="32"/>
                      <a:pt x="39" y="32"/>
                    </a:cubicBezTo>
                    <a:cubicBezTo>
                      <a:pt x="39" y="32"/>
                      <a:pt x="41" y="33"/>
                      <a:pt x="40" y="29"/>
                    </a:cubicBezTo>
                    <a:cubicBezTo>
                      <a:pt x="40" y="29"/>
                      <a:pt x="39" y="27"/>
                      <a:pt x="39" y="25"/>
                    </a:cubicBezTo>
                    <a:cubicBezTo>
                      <a:pt x="37" y="22"/>
                      <a:pt x="37" y="22"/>
                      <a:pt x="37" y="22"/>
                    </a:cubicBezTo>
                    <a:lnTo>
                      <a:pt x="3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5" name="Freeform 14">
                <a:extLst>
                  <a:ext uri="{FF2B5EF4-FFF2-40B4-BE49-F238E27FC236}">
                    <a16:creationId xmlns="" xmlns:a16="http://schemas.microsoft.com/office/drawing/2014/main" id="{7FA397AD-49FA-4741-8684-AE19844BA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138"/>
                <a:ext cx="63" cy="70"/>
              </a:xfrm>
              <a:custGeom>
                <a:avLst/>
                <a:gdLst>
                  <a:gd name="T0" fmla="*/ 3 w 33"/>
                  <a:gd name="T1" fmla="*/ 8 h 36"/>
                  <a:gd name="T2" fmla="*/ 7 w 33"/>
                  <a:gd name="T3" fmla="*/ 3 h 36"/>
                  <a:gd name="T4" fmla="*/ 13 w 33"/>
                  <a:gd name="T5" fmla="*/ 4 h 36"/>
                  <a:gd name="T6" fmla="*/ 23 w 33"/>
                  <a:gd name="T7" fmla="*/ 12 h 36"/>
                  <a:gd name="T8" fmla="*/ 30 w 33"/>
                  <a:gd name="T9" fmla="*/ 18 h 36"/>
                  <a:gd name="T10" fmla="*/ 31 w 33"/>
                  <a:gd name="T11" fmla="*/ 25 h 36"/>
                  <a:gd name="T12" fmla="*/ 30 w 33"/>
                  <a:gd name="T13" fmla="*/ 28 h 36"/>
                  <a:gd name="T14" fmla="*/ 28 w 33"/>
                  <a:gd name="T15" fmla="*/ 31 h 36"/>
                  <a:gd name="T16" fmla="*/ 19 w 33"/>
                  <a:gd name="T17" fmla="*/ 34 h 36"/>
                  <a:gd name="T18" fmla="*/ 12 w 33"/>
                  <a:gd name="T19" fmla="*/ 33 h 36"/>
                  <a:gd name="T20" fmla="*/ 8 w 33"/>
                  <a:gd name="T21" fmla="*/ 30 h 36"/>
                  <a:gd name="T22" fmla="*/ 5 w 33"/>
                  <a:gd name="T23" fmla="*/ 29 h 36"/>
                  <a:gd name="T24" fmla="*/ 2 w 33"/>
                  <a:gd name="T25" fmla="*/ 25 h 36"/>
                  <a:gd name="T26" fmla="*/ 2 w 33"/>
                  <a:gd name="T27" fmla="*/ 19 h 36"/>
                  <a:gd name="T28" fmla="*/ 3 w 33"/>
                  <a:gd name="T29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36">
                    <a:moveTo>
                      <a:pt x="3" y="8"/>
                    </a:moveTo>
                    <a:cubicBezTo>
                      <a:pt x="3" y="8"/>
                      <a:pt x="4" y="0"/>
                      <a:pt x="7" y="3"/>
                    </a:cubicBezTo>
                    <a:cubicBezTo>
                      <a:pt x="7" y="3"/>
                      <a:pt x="10" y="4"/>
                      <a:pt x="13" y="4"/>
                    </a:cubicBezTo>
                    <a:cubicBezTo>
                      <a:pt x="13" y="4"/>
                      <a:pt x="19" y="7"/>
                      <a:pt x="23" y="12"/>
                    </a:cubicBezTo>
                    <a:cubicBezTo>
                      <a:pt x="23" y="12"/>
                      <a:pt x="28" y="17"/>
                      <a:pt x="30" y="18"/>
                    </a:cubicBezTo>
                    <a:cubicBezTo>
                      <a:pt x="30" y="18"/>
                      <a:pt x="33" y="20"/>
                      <a:pt x="31" y="25"/>
                    </a:cubicBezTo>
                    <a:cubicBezTo>
                      <a:pt x="31" y="25"/>
                      <a:pt x="29" y="27"/>
                      <a:pt x="30" y="28"/>
                    </a:cubicBezTo>
                    <a:cubicBezTo>
                      <a:pt x="30" y="28"/>
                      <a:pt x="29" y="30"/>
                      <a:pt x="28" y="31"/>
                    </a:cubicBezTo>
                    <a:cubicBezTo>
                      <a:pt x="28" y="31"/>
                      <a:pt x="24" y="36"/>
                      <a:pt x="19" y="34"/>
                    </a:cubicBezTo>
                    <a:cubicBezTo>
                      <a:pt x="19" y="34"/>
                      <a:pt x="15" y="34"/>
                      <a:pt x="12" y="33"/>
                    </a:cubicBezTo>
                    <a:cubicBezTo>
                      <a:pt x="12" y="33"/>
                      <a:pt x="9" y="32"/>
                      <a:pt x="8" y="30"/>
                    </a:cubicBezTo>
                    <a:cubicBezTo>
                      <a:pt x="8" y="30"/>
                      <a:pt x="6" y="29"/>
                      <a:pt x="5" y="29"/>
                    </a:cubicBezTo>
                    <a:cubicBezTo>
                      <a:pt x="5" y="29"/>
                      <a:pt x="4" y="29"/>
                      <a:pt x="2" y="25"/>
                    </a:cubicBezTo>
                    <a:cubicBezTo>
                      <a:pt x="2" y="25"/>
                      <a:pt x="0" y="23"/>
                      <a:pt x="2" y="19"/>
                    </a:cubicBezTo>
                    <a:cubicBezTo>
                      <a:pt x="2" y="19"/>
                      <a:pt x="4" y="14"/>
                      <a:pt x="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6" name="Freeform 15">
                <a:extLst>
                  <a:ext uri="{FF2B5EF4-FFF2-40B4-BE49-F238E27FC236}">
                    <a16:creationId xmlns="" xmlns:a16="http://schemas.microsoft.com/office/drawing/2014/main" id="{A23C6269-FF4F-0F4C-B525-C2D26341A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064"/>
                <a:ext cx="36" cy="142"/>
              </a:xfrm>
              <a:custGeom>
                <a:avLst/>
                <a:gdLst>
                  <a:gd name="T0" fmla="*/ 0 w 19"/>
                  <a:gd name="T1" fmla="*/ 48 h 73"/>
                  <a:gd name="T2" fmla="*/ 1 w 19"/>
                  <a:gd name="T3" fmla="*/ 27 h 73"/>
                  <a:gd name="T4" fmla="*/ 1 w 19"/>
                  <a:gd name="T5" fmla="*/ 24 h 73"/>
                  <a:gd name="T6" fmla="*/ 1 w 19"/>
                  <a:gd name="T7" fmla="*/ 12 h 73"/>
                  <a:gd name="T8" fmla="*/ 3 w 19"/>
                  <a:gd name="T9" fmla="*/ 10 h 73"/>
                  <a:gd name="T10" fmla="*/ 3 w 19"/>
                  <a:gd name="T11" fmla="*/ 7 h 73"/>
                  <a:gd name="T12" fmla="*/ 3 w 19"/>
                  <a:gd name="T13" fmla="*/ 5 h 73"/>
                  <a:gd name="T14" fmla="*/ 7 w 19"/>
                  <a:gd name="T15" fmla="*/ 3 h 73"/>
                  <a:gd name="T16" fmla="*/ 6 w 19"/>
                  <a:gd name="T17" fmla="*/ 8 h 73"/>
                  <a:gd name="T18" fmla="*/ 9 w 19"/>
                  <a:gd name="T19" fmla="*/ 26 h 73"/>
                  <a:gd name="T20" fmla="*/ 11 w 19"/>
                  <a:gd name="T21" fmla="*/ 30 h 73"/>
                  <a:gd name="T22" fmla="*/ 14 w 19"/>
                  <a:gd name="T23" fmla="*/ 37 h 73"/>
                  <a:gd name="T24" fmla="*/ 14 w 19"/>
                  <a:gd name="T25" fmla="*/ 42 h 73"/>
                  <a:gd name="T26" fmla="*/ 15 w 19"/>
                  <a:gd name="T27" fmla="*/ 43 h 73"/>
                  <a:gd name="T28" fmla="*/ 17 w 19"/>
                  <a:gd name="T29" fmla="*/ 45 h 73"/>
                  <a:gd name="T30" fmla="*/ 16 w 19"/>
                  <a:gd name="T31" fmla="*/ 54 h 73"/>
                  <a:gd name="T32" fmla="*/ 17 w 19"/>
                  <a:gd name="T33" fmla="*/ 57 h 73"/>
                  <a:gd name="T34" fmla="*/ 18 w 19"/>
                  <a:gd name="T35" fmla="*/ 59 h 73"/>
                  <a:gd name="T36" fmla="*/ 18 w 19"/>
                  <a:gd name="T37" fmla="*/ 61 h 73"/>
                  <a:gd name="T38" fmla="*/ 18 w 19"/>
                  <a:gd name="T39" fmla="*/ 70 h 73"/>
                  <a:gd name="T40" fmla="*/ 13 w 19"/>
                  <a:gd name="T41" fmla="*/ 71 h 73"/>
                  <a:gd name="T42" fmla="*/ 0 w 19"/>
                  <a:gd name="T43" fmla="*/ 48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73">
                    <a:moveTo>
                      <a:pt x="0" y="48"/>
                    </a:moveTo>
                    <a:cubicBezTo>
                      <a:pt x="0" y="48"/>
                      <a:pt x="0" y="28"/>
                      <a:pt x="1" y="27"/>
                    </a:cubicBezTo>
                    <a:cubicBezTo>
                      <a:pt x="1" y="27"/>
                      <a:pt x="1" y="26"/>
                      <a:pt x="1" y="24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1"/>
                      <a:pt x="3" y="10"/>
                    </a:cubicBezTo>
                    <a:cubicBezTo>
                      <a:pt x="3" y="10"/>
                      <a:pt x="2" y="7"/>
                      <a:pt x="3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5"/>
                      <a:pt x="4" y="0"/>
                      <a:pt x="7" y="3"/>
                    </a:cubicBezTo>
                    <a:cubicBezTo>
                      <a:pt x="7" y="3"/>
                      <a:pt x="8" y="5"/>
                      <a:pt x="6" y="8"/>
                    </a:cubicBezTo>
                    <a:cubicBezTo>
                      <a:pt x="6" y="8"/>
                      <a:pt x="3" y="11"/>
                      <a:pt x="9" y="26"/>
                    </a:cubicBezTo>
                    <a:cubicBezTo>
                      <a:pt x="9" y="26"/>
                      <a:pt x="9" y="28"/>
                      <a:pt x="11" y="30"/>
                    </a:cubicBezTo>
                    <a:cubicBezTo>
                      <a:pt x="11" y="30"/>
                      <a:pt x="14" y="32"/>
                      <a:pt x="14" y="37"/>
                    </a:cubicBezTo>
                    <a:cubicBezTo>
                      <a:pt x="14" y="37"/>
                      <a:pt x="14" y="40"/>
                      <a:pt x="14" y="42"/>
                    </a:cubicBezTo>
                    <a:cubicBezTo>
                      <a:pt x="14" y="42"/>
                      <a:pt x="12" y="44"/>
                      <a:pt x="15" y="43"/>
                    </a:cubicBezTo>
                    <a:cubicBezTo>
                      <a:pt x="15" y="43"/>
                      <a:pt x="17" y="43"/>
                      <a:pt x="17" y="45"/>
                    </a:cubicBezTo>
                    <a:cubicBezTo>
                      <a:pt x="17" y="45"/>
                      <a:pt x="16" y="52"/>
                      <a:pt x="16" y="54"/>
                    </a:cubicBezTo>
                    <a:cubicBezTo>
                      <a:pt x="16" y="54"/>
                      <a:pt x="18" y="56"/>
                      <a:pt x="17" y="57"/>
                    </a:cubicBezTo>
                    <a:cubicBezTo>
                      <a:pt x="17" y="57"/>
                      <a:pt x="17" y="58"/>
                      <a:pt x="18" y="59"/>
                    </a:cubicBezTo>
                    <a:cubicBezTo>
                      <a:pt x="18" y="59"/>
                      <a:pt x="18" y="59"/>
                      <a:pt x="18" y="61"/>
                    </a:cubicBezTo>
                    <a:cubicBezTo>
                      <a:pt x="18" y="61"/>
                      <a:pt x="19" y="69"/>
                      <a:pt x="18" y="70"/>
                    </a:cubicBezTo>
                    <a:cubicBezTo>
                      <a:pt x="18" y="70"/>
                      <a:pt x="16" y="73"/>
                      <a:pt x="13" y="71"/>
                    </a:cubicBezTo>
                    <a:cubicBezTo>
                      <a:pt x="13" y="71"/>
                      <a:pt x="3" y="62"/>
                      <a:pt x="0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7" name="Freeform 16">
                <a:extLst>
                  <a:ext uri="{FF2B5EF4-FFF2-40B4-BE49-F238E27FC236}">
                    <a16:creationId xmlns="" xmlns:a16="http://schemas.microsoft.com/office/drawing/2014/main" id="{809E0305-931A-3149-A98A-88FA80217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85"/>
                <a:ext cx="35" cy="60"/>
              </a:xfrm>
              <a:custGeom>
                <a:avLst/>
                <a:gdLst>
                  <a:gd name="T0" fmla="*/ 7 w 18"/>
                  <a:gd name="T1" fmla="*/ 5 h 31"/>
                  <a:gd name="T2" fmla="*/ 8 w 18"/>
                  <a:gd name="T3" fmla="*/ 2 h 31"/>
                  <a:gd name="T4" fmla="*/ 11 w 18"/>
                  <a:gd name="T5" fmla="*/ 3 h 31"/>
                  <a:gd name="T6" fmla="*/ 18 w 18"/>
                  <a:gd name="T7" fmla="*/ 25 h 31"/>
                  <a:gd name="T8" fmla="*/ 11 w 18"/>
                  <a:gd name="T9" fmla="*/ 28 h 31"/>
                  <a:gd name="T10" fmla="*/ 7 w 18"/>
                  <a:gd name="T11" fmla="*/ 25 h 31"/>
                  <a:gd name="T12" fmla="*/ 2 w 18"/>
                  <a:gd name="T13" fmla="*/ 25 h 31"/>
                  <a:gd name="T14" fmla="*/ 2 w 18"/>
                  <a:gd name="T15" fmla="*/ 22 h 31"/>
                  <a:gd name="T16" fmla="*/ 7 w 18"/>
                  <a:gd name="T17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1">
                    <a:moveTo>
                      <a:pt x="7" y="5"/>
                    </a:moveTo>
                    <a:cubicBezTo>
                      <a:pt x="7" y="5"/>
                      <a:pt x="6" y="4"/>
                      <a:pt x="8" y="2"/>
                    </a:cubicBezTo>
                    <a:cubicBezTo>
                      <a:pt x="8" y="2"/>
                      <a:pt x="10" y="0"/>
                      <a:pt x="11" y="3"/>
                    </a:cubicBezTo>
                    <a:cubicBezTo>
                      <a:pt x="11" y="3"/>
                      <a:pt x="18" y="18"/>
                      <a:pt x="18" y="25"/>
                    </a:cubicBezTo>
                    <a:cubicBezTo>
                      <a:pt x="18" y="25"/>
                      <a:pt x="17" y="31"/>
                      <a:pt x="11" y="28"/>
                    </a:cubicBezTo>
                    <a:cubicBezTo>
                      <a:pt x="11" y="28"/>
                      <a:pt x="9" y="27"/>
                      <a:pt x="7" y="25"/>
                    </a:cubicBezTo>
                    <a:cubicBezTo>
                      <a:pt x="7" y="25"/>
                      <a:pt x="5" y="26"/>
                      <a:pt x="2" y="25"/>
                    </a:cubicBezTo>
                    <a:cubicBezTo>
                      <a:pt x="2" y="25"/>
                      <a:pt x="0" y="24"/>
                      <a:pt x="2" y="22"/>
                    </a:cubicBezTo>
                    <a:cubicBezTo>
                      <a:pt x="2" y="22"/>
                      <a:pt x="7" y="13"/>
                      <a:pt x="7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8" name="Freeform 17">
                <a:extLst>
                  <a:ext uri="{FF2B5EF4-FFF2-40B4-BE49-F238E27FC236}">
                    <a16:creationId xmlns="" xmlns:a16="http://schemas.microsoft.com/office/drawing/2014/main" id="{C138BBB5-75D6-594D-AE6F-63C5A97D18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69" y="1956"/>
                <a:ext cx="218" cy="246"/>
              </a:xfrm>
              <a:custGeom>
                <a:avLst/>
                <a:gdLst>
                  <a:gd name="T0" fmla="*/ 98 w 114"/>
                  <a:gd name="T1" fmla="*/ 50 h 127"/>
                  <a:gd name="T2" fmla="*/ 110 w 114"/>
                  <a:gd name="T3" fmla="*/ 70 h 127"/>
                  <a:gd name="T4" fmla="*/ 98 w 114"/>
                  <a:gd name="T5" fmla="*/ 83 h 127"/>
                  <a:gd name="T6" fmla="*/ 82 w 114"/>
                  <a:gd name="T7" fmla="*/ 103 h 127"/>
                  <a:gd name="T8" fmla="*/ 83 w 114"/>
                  <a:gd name="T9" fmla="*/ 119 h 127"/>
                  <a:gd name="T10" fmla="*/ 79 w 114"/>
                  <a:gd name="T11" fmla="*/ 85 h 127"/>
                  <a:gd name="T12" fmla="*/ 97 w 114"/>
                  <a:gd name="T13" fmla="*/ 64 h 127"/>
                  <a:gd name="T14" fmla="*/ 88 w 114"/>
                  <a:gd name="T15" fmla="*/ 51 h 127"/>
                  <a:gd name="T16" fmla="*/ 79 w 114"/>
                  <a:gd name="T17" fmla="*/ 45 h 127"/>
                  <a:gd name="T18" fmla="*/ 38 w 114"/>
                  <a:gd name="T19" fmla="*/ 47 h 127"/>
                  <a:gd name="T20" fmla="*/ 53 w 114"/>
                  <a:gd name="T21" fmla="*/ 40 h 127"/>
                  <a:gd name="T22" fmla="*/ 54 w 114"/>
                  <a:gd name="T23" fmla="*/ 3 h 127"/>
                  <a:gd name="T24" fmla="*/ 61 w 114"/>
                  <a:gd name="T25" fmla="*/ 3 h 127"/>
                  <a:gd name="T26" fmla="*/ 67 w 114"/>
                  <a:gd name="T27" fmla="*/ 27 h 127"/>
                  <a:gd name="T28" fmla="*/ 69 w 114"/>
                  <a:gd name="T29" fmla="*/ 43 h 127"/>
                  <a:gd name="T30" fmla="*/ 79 w 114"/>
                  <a:gd name="T31" fmla="*/ 49 h 127"/>
                  <a:gd name="T32" fmla="*/ 71 w 114"/>
                  <a:gd name="T33" fmla="*/ 53 h 127"/>
                  <a:gd name="T34" fmla="*/ 76 w 114"/>
                  <a:gd name="T35" fmla="*/ 64 h 127"/>
                  <a:gd name="T36" fmla="*/ 72 w 114"/>
                  <a:gd name="T37" fmla="*/ 73 h 127"/>
                  <a:gd name="T38" fmla="*/ 62 w 114"/>
                  <a:gd name="T39" fmla="*/ 95 h 127"/>
                  <a:gd name="T40" fmla="*/ 77 w 114"/>
                  <a:gd name="T41" fmla="*/ 88 h 127"/>
                  <a:gd name="T42" fmla="*/ 79 w 114"/>
                  <a:gd name="T43" fmla="*/ 120 h 127"/>
                  <a:gd name="T44" fmla="*/ 65 w 114"/>
                  <a:gd name="T45" fmla="*/ 120 h 127"/>
                  <a:gd name="T46" fmla="*/ 54 w 114"/>
                  <a:gd name="T47" fmla="*/ 119 h 127"/>
                  <a:gd name="T48" fmla="*/ 33 w 114"/>
                  <a:gd name="T49" fmla="*/ 115 h 127"/>
                  <a:gd name="T50" fmla="*/ 38 w 114"/>
                  <a:gd name="T51" fmla="*/ 109 h 127"/>
                  <a:gd name="T52" fmla="*/ 49 w 114"/>
                  <a:gd name="T53" fmla="*/ 98 h 127"/>
                  <a:gd name="T54" fmla="*/ 50 w 114"/>
                  <a:gd name="T55" fmla="*/ 84 h 127"/>
                  <a:gd name="T56" fmla="*/ 43 w 114"/>
                  <a:gd name="T57" fmla="*/ 67 h 127"/>
                  <a:gd name="T58" fmla="*/ 51 w 114"/>
                  <a:gd name="T59" fmla="*/ 61 h 127"/>
                  <a:gd name="T60" fmla="*/ 53 w 114"/>
                  <a:gd name="T61" fmla="*/ 50 h 127"/>
                  <a:gd name="T62" fmla="*/ 35 w 114"/>
                  <a:gd name="T63" fmla="*/ 59 h 127"/>
                  <a:gd name="T64" fmla="*/ 33 w 114"/>
                  <a:gd name="T65" fmla="*/ 51 h 127"/>
                  <a:gd name="T66" fmla="*/ 0 w 114"/>
                  <a:gd name="T67" fmla="*/ 78 h 127"/>
                  <a:gd name="T68" fmla="*/ 0 w 114"/>
                  <a:gd name="T69" fmla="*/ 76 h 127"/>
                  <a:gd name="T70" fmla="*/ 13 w 114"/>
                  <a:gd name="T71" fmla="*/ 63 h 127"/>
                  <a:gd name="T72" fmla="*/ 33 w 114"/>
                  <a:gd name="T73" fmla="*/ 51 h 127"/>
                  <a:gd name="T74" fmla="*/ 30 w 114"/>
                  <a:gd name="T75" fmla="*/ 63 h 127"/>
                  <a:gd name="T76" fmla="*/ 18 w 114"/>
                  <a:gd name="T77" fmla="*/ 69 h 127"/>
                  <a:gd name="T78" fmla="*/ 12 w 114"/>
                  <a:gd name="T79" fmla="*/ 86 h 127"/>
                  <a:gd name="T80" fmla="*/ 26 w 114"/>
                  <a:gd name="T81" fmla="*/ 106 h 127"/>
                  <a:gd name="T82" fmla="*/ 33 w 114"/>
                  <a:gd name="T83" fmla="*/ 115 h 127"/>
                  <a:gd name="T84" fmla="*/ 13 w 114"/>
                  <a:gd name="T85" fmla="*/ 98 h 127"/>
                  <a:gd name="T86" fmla="*/ 3 w 114"/>
                  <a:gd name="T87" fmla="*/ 82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4" h="127">
                    <a:moveTo>
                      <a:pt x="79" y="45"/>
                    </a:moveTo>
                    <a:cubicBezTo>
                      <a:pt x="86" y="47"/>
                      <a:pt x="95" y="49"/>
                      <a:pt x="98" y="50"/>
                    </a:cubicBezTo>
                    <a:cubicBezTo>
                      <a:pt x="98" y="50"/>
                      <a:pt x="106" y="52"/>
                      <a:pt x="112" y="63"/>
                    </a:cubicBezTo>
                    <a:cubicBezTo>
                      <a:pt x="112" y="63"/>
                      <a:pt x="114" y="64"/>
                      <a:pt x="110" y="70"/>
                    </a:cubicBezTo>
                    <a:cubicBezTo>
                      <a:pt x="110" y="70"/>
                      <a:pt x="106" y="75"/>
                      <a:pt x="101" y="77"/>
                    </a:cubicBezTo>
                    <a:cubicBezTo>
                      <a:pt x="101" y="77"/>
                      <a:pt x="99" y="78"/>
                      <a:pt x="98" y="83"/>
                    </a:cubicBezTo>
                    <a:cubicBezTo>
                      <a:pt x="98" y="83"/>
                      <a:pt x="91" y="93"/>
                      <a:pt x="87" y="95"/>
                    </a:cubicBezTo>
                    <a:cubicBezTo>
                      <a:pt x="87" y="95"/>
                      <a:pt x="81" y="97"/>
                      <a:pt x="82" y="103"/>
                    </a:cubicBezTo>
                    <a:cubicBezTo>
                      <a:pt x="82" y="103"/>
                      <a:pt x="88" y="109"/>
                      <a:pt x="86" y="117"/>
                    </a:cubicBezTo>
                    <a:cubicBezTo>
                      <a:pt x="86" y="117"/>
                      <a:pt x="86" y="119"/>
                      <a:pt x="83" y="119"/>
                    </a:cubicBezTo>
                    <a:cubicBezTo>
                      <a:pt x="83" y="119"/>
                      <a:pt x="82" y="119"/>
                      <a:pt x="79" y="120"/>
                    </a:cubicBezTo>
                    <a:cubicBezTo>
                      <a:pt x="79" y="85"/>
                      <a:pt x="79" y="85"/>
                      <a:pt x="79" y="85"/>
                    </a:cubicBezTo>
                    <a:cubicBezTo>
                      <a:pt x="83" y="81"/>
                      <a:pt x="89" y="76"/>
                      <a:pt x="89" y="76"/>
                    </a:cubicBezTo>
                    <a:cubicBezTo>
                      <a:pt x="90" y="73"/>
                      <a:pt x="97" y="64"/>
                      <a:pt x="97" y="64"/>
                    </a:cubicBezTo>
                    <a:cubicBezTo>
                      <a:pt x="98" y="63"/>
                      <a:pt x="97" y="59"/>
                      <a:pt x="97" y="59"/>
                    </a:cubicBezTo>
                    <a:cubicBezTo>
                      <a:pt x="97" y="57"/>
                      <a:pt x="88" y="51"/>
                      <a:pt x="88" y="51"/>
                    </a:cubicBezTo>
                    <a:cubicBezTo>
                      <a:pt x="87" y="50"/>
                      <a:pt x="83" y="50"/>
                      <a:pt x="79" y="49"/>
                    </a:cubicBezTo>
                    <a:lnTo>
                      <a:pt x="79" y="45"/>
                    </a:lnTo>
                    <a:close/>
                    <a:moveTo>
                      <a:pt x="33" y="51"/>
                    </a:moveTo>
                    <a:cubicBezTo>
                      <a:pt x="35" y="50"/>
                      <a:pt x="37" y="48"/>
                      <a:pt x="38" y="47"/>
                    </a:cubicBezTo>
                    <a:cubicBezTo>
                      <a:pt x="38" y="47"/>
                      <a:pt x="42" y="44"/>
                      <a:pt x="46" y="43"/>
                    </a:cubicBezTo>
                    <a:cubicBezTo>
                      <a:pt x="46" y="43"/>
                      <a:pt x="53" y="42"/>
                      <a:pt x="53" y="40"/>
                    </a:cubicBezTo>
                    <a:cubicBezTo>
                      <a:pt x="53" y="40"/>
                      <a:pt x="54" y="34"/>
                      <a:pt x="54" y="32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0"/>
                      <a:pt x="57" y="2"/>
                    </a:cubicBezTo>
                    <a:cubicBezTo>
                      <a:pt x="57" y="2"/>
                      <a:pt x="58" y="4"/>
                      <a:pt x="61" y="3"/>
                    </a:cubicBezTo>
                    <a:cubicBezTo>
                      <a:pt x="61" y="3"/>
                      <a:pt x="64" y="3"/>
                      <a:pt x="65" y="10"/>
                    </a:cubicBezTo>
                    <a:cubicBezTo>
                      <a:pt x="65" y="10"/>
                      <a:pt x="67" y="19"/>
                      <a:pt x="67" y="27"/>
                    </a:cubicBezTo>
                    <a:cubicBezTo>
                      <a:pt x="67" y="27"/>
                      <a:pt x="67" y="37"/>
                      <a:pt x="67" y="39"/>
                    </a:cubicBezTo>
                    <a:cubicBezTo>
                      <a:pt x="67" y="39"/>
                      <a:pt x="66" y="42"/>
                      <a:pt x="69" y="43"/>
                    </a:cubicBezTo>
                    <a:cubicBezTo>
                      <a:pt x="69" y="43"/>
                      <a:pt x="74" y="44"/>
                      <a:pt x="79" y="45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76" y="48"/>
                      <a:pt x="73" y="48"/>
                      <a:pt x="73" y="48"/>
                    </a:cubicBezTo>
                    <a:cubicBezTo>
                      <a:pt x="67" y="47"/>
                      <a:pt x="71" y="53"/>
                      <a:pt x="71" y="53"/>
                    </a:cubicBezTo>
                    <a:cubicBezTo>
                      <a:pt x="72" y="55"/>
                      <a:pt x="74" y="60"/>
                      <a:pt x="74" y="60"/>
                    </a:cubicBezTo>
                    <a:cubicBezTo>
                      <a:pt x="74" y="63"/>
                      <a:pt x="76" y="64"/>
                      <a:pt x="76" y="64"/>
                    </a:cubicBezTo>
                    <a:cubicBezTo>
                      <a:pt x="78" y="67"/>
                      <a:pt x="75" y="70"/>
                      <a:pt x="75" y="70"/>
                    </a:cubicBezTo>
                    <a:cubicBezTo>
                      <a:pt x="74" y="71"/>
                      <a:pt x="72" y="73"/>
                      <a:pt x="72" y="73"/>
                    </a:cubicBezTo>
                    <a:cubicBezTo>
                      <a:pt x="70" y="79"/>
                      <a:pt x="64" y="83"/>
                      <a:pt x="64" y="83"/>
                    </a:cubicBezTo>
                    <a:cubicBezTo>
                      <a:pt x="59" y="86"/>
                      <a:pt x="62" y="95"/>
                      <a:pt x="62" y="95"/>
                    </a:cubicBezTo>
                    <a:cubicBezTo>
                      <a:pt x="64" y="101"/>
                      <a:pt x="73" y="91"/>
                      <a:pt x="73" y="91"/>
                    </a:cubicBezTo>
                    <a:cubicBezTo>
                      <a:pt x="75" y="89"/>
                      <a:pt x="77" y="88"/>
                      <a:pt x="77" y="88"/>
                    </a:cubicBezTo>
                    <a:cubicBezTo>
                      <a:pt x="77" y="88"/>
                      <a:pt x="78" y="86"/>
                      <a:pt x="79" y="85"/>
                    </a:cubicBezTo>
                    <a:cubicBezTo>
                      <a:pt x="79" y="120"/>
                      <a:pt x="79" y="120"/>
                      <a:pt x="79" y="120"/>
                    </a:cubicBezTo>
                    <a:cubicBezTo>
                      <a:pt x="79" y="120"/>
                      <a:pt x="77" y="120"/>
                      <a:pt x="76" y="120"/>
                    </a:cubicBezTo>
                    <a:cubicBezTo>
                      <a:pt x="76" y="120"/>
                      <a:pt x="70" y="121"/>
                      <a:pt x="65" y="120"/>
                    </a:cubicBezTo>
                    <a:cubicBezTo>
                      <a:pt x="65" y="120"/>
                      <a:pt x="61" y="120"/>
                      <a:pt x="57" y="119"/>
                    </a:cubicBezTo>
                    <a:cubicBezTo>
                      <a:pt x="57" y="119"/>
                      <a:pt x="56" y="118"/>
                      <a:pt x="54" y="119"/>
                    </a:cubicBezTo>
                    <a:cubicBezTo>
                      <a:pt x="54" y="119"/>
                      <a:pt x="44" y="127"/>
                      <a:pt x="36" y="118"/>
                    </a:cubicBezTo>
                    <a:cubicBezTo>
                      <a:pt x="36" y="118"/>
                      <a:pt x="34" y="116"/>
                      <a:pt x="33" y="115"/>
                    </a:cubicBezTo>
                    <a:cubicBezTo>
                      <a:pt x="33" y="108"/>
                      <a:pt x="33" y="108"/>
                      <a:pt x="33" y="108"/>
                    </a:cubicBezTo>
                    <a:cubicBezTo>
                      <a:pt x="34" y="109"/>
                      <a:pt x="36" y="109"/>
                      <a:pt x="38" y="109"/>
                    </a:cubicBezTo>
                    <a:cubicBezTo>
                      <a:pt x="45" y="109"/>
                      <a:pt x="46" y="103"/>
                      <a:pt x="46" y="103"/>
                    </a:cubicBezTo>
                    <a:cubicBezTo>
                      <a:pt x="45" y="101"/>
                      <a:pt x="49" y="98"/>
                      <a:pt x="49" y="98"/>
                    </a:cubicBezTo>
                    <a:cubicBezTo>
                      <a:pt x="51" y="96"/>
                      <a:pt x="51" y="94"/>
                      <a:pt x="51" y="94"/>
                    </a:cubicBezTo>
                    <a:cubicBezTo>
                      <a:pt x="50" y="91"/>
                      <a:pt x="50" y="84"/>
                      <a:pt x="50" y="84"/>
                    </a:cubicBezTo>
                    <a:cubicBezTo>
                      <a:pt x="47" y="82"/>
                      <a:pt x="41" y="75"/>
                      <a:pt x="41" y="75"/>
                    </a:cubicBezTo>
                    <a:cubicBezTo>
                      <a:pt x="37" y="67"/>
                      <a:pt x="43" y="67"/>
                      <a:pt x="43" y="67"/>
                    </a:cubicBezTo>
                    <a:cubicBezTo>
                      <a:pt x="46" y="68"/>
                      <a:pt x="47" y="67"/>
                      <a:pt x="47" y="67"/>
                    </a:cubicBezTo>
                    <a:cubicBezTo>
                      <a:pt x="51" y="67"/>
                      <a:pt x="51" y="61"/>
                      <a:pt x="51" y="61"/>
                    </a:cubicBezTo>
                    <a:cubicBezTo>
                      <a:pt x="51" y="58"/>
                      <a:pt x="52" y="56"/>
                      <a:pt x="52" y="56"/>
                    </a:cubicBezTo>
                    <a:cubicBezTo>
                      <a:pt x="54" y="50"/>
                      <a:pt x="53" y="50"/>
                      <a:pt x="53" y="50"/>
                    </a:cubicBezTo>
                    <a:cubicBezTo>
                      <a:pt x="50" y="45"/>
                      <a:pt x="47" y="50"/>
                      <a:pt x="47" y="50"/>
                    </a:cubicBezTo>
                    <a:cubicBezTo>
                      <a:pt x="45" y="53"/>
                      <a:pt x="35" y="59"/>
                      <a:pt x="35" y="59"/>
                    </a:cubicBezTo>
                    <a:cubicBezTo>
                      <a:pt x="34" y="59"/>
                      <a:pt x="33" y="60"/>
                      <a:pt x="33" y="60"/>
                    </a:cubicBezTo>
                    <a:lnTo>
                      <a:pt x="33" y="51"/>
                    </a:lnTo>
                    <a:close/>
                    <a:moveTo>
                      <a:pt x="3" y="82"/>
                    </a:moveTo>
                    <a:cubicBezTo>
                      <a:pt x="3" y="82"/>
                      <a:pt x="0" y="81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7"/>
                      <a:pt x="0" y="77"/>
                      <a:pt x="0" y="76"/>
                    </a:cubicBezTo>
                    <a:cubicBezTo>
                      <a:pt x="0" y="76"/>
                      <a:pt x="0" y="74"/>
                      <a:pt x="5" y="69"/>
                    </a:cubicBezTo>
                    <a:cubicBezTo>
                      <a:pt x="5" y="69"/>
                      <a:pt x="9" y="65"/>
                      <a:pt x="13" y="63"/>
                    </a:cubicBezTo>
                    <a:cubicBezTo>
                      <a:pt x="13" y="63"/>
                      <a:pt x="22" y="57"/>
                      <a:pt x="28" y="55"/>
                    </a:cubicBezTo>
                    <a:cubicBezTo>
                      <a:pt x="28" y="55"/>
                      <a:pt x="30" y="53"/>
                      <a:pt x="33" y="51"/>
                    </a:cubicBezTo>
                    <a:cubicBezTo>
                      <a:pt x="33" y="60"/>
                      <a:pt x="33" y="60"/>
                      <a:pt x="33" y="60"/>
                    </a:cubicBezTo>
                    <a:cubicBezTo>
                      <a:pt x="31" y="62"/>
                      <a:pt x="30" y="63"/>
                      <a:pt x="30" y="63"/>
                    </a:cubicBezTo>
                    <a:cubicBezTo>
                      <a:pt x="26" y="62"/>
                      <a:pt x="22" y="65"/>
                      <a:pt x="22" y="65"/>
                    </a:cubicBezTo>
                    <a:cubicBezTo>
                      <a:pt x="17" y="67"/>
                      <a:pt x="18" y="69"/>
                      <a:pt x="18" y="69"/>
                    </a:cubicBezTo>
                    <a:cubicBezTo>
                      <a:pt x="17" y="72"/>
                      <a:pt x="14" y="78"/>
                      <a:pt x="14" y="78"/>
                    </a:cubicBezTo>
                    <a:cubicBezTo>
                      <a:pt x="13" y="79"/>
                      <a:pt x="12" y="84"/>
                      <a:pt x="12" y="86"/>
                    </a:cubicBezTo>
                    <a:cubicBezTo>
                      <a:pt x="12" y="86"/>
                      <a:pt x="14" y="92"/>
                      <a:pt x="14" y="92"/>
                    </a:cubicBezTo>
                    <a:cubicBezTo>
                      <a:pt x="16" y="97"/>
                      <a:pt x="26" y="106"/>
                      <a:pt x="26" y="106"/>
                    </a:cubicBezTo>
                    <a:cubicBezTo>
                      <a:pt x="28" y="107"/>
                      <a:pt x="30" y="108"/>
                      <a:pt x="33" y="108"/>
                    </a:cubicBezTo>
                    <a:cubicBezTo>
                      <a:pt x="33" y="115"/>
                      <a:pt x="33" y="115"/>
                      <a:pt x="33" y="115"/>
                    </a:cubicBezTo>
                    <a:cubicBezTo>
                      <a:pt x="31" y="113"/>
                      <a:pt x="29" y="111"/>
                      <a:pt x="27" y="111"/>
                    </a:cubicBezTo>
                    <a:cubicBezTo>
                      <a:pt x="27" y="111"/>
                      <a:pt x="17" y="102"/>
                      <a:pt x="13" y="98"/>
                    </a:cubicBezTo>
                    <a:cubicBezTo>
                      <a:pt x="13" y="98"/>
                      <a:pt x="7" y="92"/>
                      <a:pt x="7" y="87"/>
                    </a:cubicBezTo>
                    <a:cubicBezTo>
                      <a:pt x="7" y="87"/>
                      <a:pt x="6" y="82"/>
                      <a:pt x="3" y="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9" name="Freeform 18">
                <a:extLst>
                  <a:ext uri="{FF2B5EF4-FFF2-40B4-BE49-F238E27FC236}">
                    <a16:creationId xmlns="" xmlns:a16="http://schemas.microsoft.com/office/drawing/2014/main" id="{3BA4C66A-5734-6844-B963-9ABEAF7E6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954"/>
                <a:ext cx="212" cy="261"/>
              </a:xfrm>
              <a:custGeom>
                <a:avLst/>
                <a:gdLst>
                  <a:gd name="T0" fmla="*/ 92 w 111"/>
                  <a:gd name="T1" fmla="*/ 4 h 135"/>
                  <a:gd name="T2" fmla="*/ 108 w 111"/>
                  <a:gd name="T3" fmla="*/ 13 h 135"/>
                  <a:gd name="T4" fmla="*/ 106 w 111"/>
                  <a:gd name="T5" fmla="*/ 20 h 135"/>
                  <a:gd name="T6" fmla="*/ 98 w 111"/>
                  <a:gd name="T7" fmla="*/ 25 h 135"/>
                  <a:gd name="T8" fmla="*/ 93 w 111"/>
                  <a:gd name="T9" fmla="*/ 28 h 135"/>
                  <a:gd name="T10" fmla="*/ 68 w 111"/>
                  <a:gd name="T11" fmla="*/ 65 h 135"/>
                  <a:gd name="T12" fmla="*/ 48 w 111"/>
                  <a:gd name="T13" fmla="*/ 97 h 135"/>
                  <a:gd name="T14" fmla="*/ 27 w 111"/>
                  <a:gd name="T15" fmla="*/ 124 h 135"/>
                  <a:gd name="T16" fmla="*/ 23 w 111"/>
                  <a:gd name="T17" fmla="*/ 128 h 135"/>
                  <a:gd name="T18" fmla="*/ 20 w 111"/>
                  <a:gd name="T19" fmla="*/ 132 h 135"/>
                  <a:gd name="T20" fmla="*/ 13 w 111"/>
                  <a:gd name="T21" fmla="*/ 135 h 135"/>
                  <a:gd name="T22" fmla="*/ 8 w 111"/>
                  <a:gd name="T23" fmla="*/ 134 h 135"/>
                  <a:gd name="T24" fmla="*/ 3 w 111"/>
                  <a:gd name="T25" fmla="*/ 134 h 135"/>
                  <a:gd name="T26" fmla="*/ 4 w 111"/>
                  <a:gd name="T27" fmla="*/ 132 h 135"/>
                  <a:gd name="T28" fmla="*/ 6 w 111"/>
                  <a:gd name="T29" fmla="*/ 130 h 135"/>
                  <a:gd name="T30" fmla="*/ 8 w 111"/>
                  <a:gd name="T31" fmla="*/ 129 h 135"/>
                  <a:gd name="T32" fmla="*/ 9 w 111"/>
                  <a:gd name="T33" fmla="*/ 128 h 135"/>
                  <a:gd name="T34" fmla="*/ 11 w 111"/>
                  <a:gd name="T35" fmla="*/ 125 h 135"/>
                  <a:gd name="T36" fmla="*/ 13 w 111"/>
                  <a:gd name="T37" fmla="*/ 123 h 135"/>
                  <a:gd name="T38" fmla="*/ 31 w 111"/>
                  <a:gd name="T39" fmla="*/ 102 h 135"/>
                  <a:gd name="T40" fmla="*/ 48 w 111"/>
                  <a:gd name="T41" fmla="*/ 77 h 135"/>
                  <a:gd name="T42" fmla="*/ 58 w 111"/>
                  <a:gd name="T43" fmla="*/ 61 h 135"/>
                  <a:gd name="T44" fmla="*/ 78 w 111"/>
                  <a:gd name="T45" fmla="*/ 28 h 135"/>
                  <a:gd name="T46" fmla="*/ 58 w 111"/>
                  <a:gd name="T47" fmla="*/ 17 h 135"/>
                  <a:gd name="T48" fmla="*/ 61 w 111"/>
                  <a:gd name="T49" fmla="*/ 16 h 135"/>
                  <a:gd name="T50" fmla="*/ 81 w 111"/>
                  <a:gd name="T51" fmla="*/ 13 h 135"/>
                  <a:gd name="T52" fmla="*/ 92 w 111"/>
                  <a:gd name="T53" fmla="*/ 4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1" h="135">
                    <a:moveTo>
                      <a:pt x="92" y="4"/>
                    </a:moveTo>
                    <a:cubicBezTo>
                      <a:pt x="92" y="4"/>
                      <a:pt x="100" y="0"/>
                      <a:pt x="108" y="13"/>
                    </a:cubicBezTo>
                    <a:cubicBezTo>
                      <a:pt x="108" y="13"/>
                      <a:pt x="111" y="20"/>
                      <a:pt x="106" y="20"/>
                    </a:cubicBezTo>
                    <a:cubicBezTo>
                      <a:pt x="106" y="20"/>
                      <a:pt x="102" y="21"/>
                      <a:pt x="98" y="25"/>
                    </a:cubicBezTo>
                    <a:cubicBezTo>
                      <a:pt x="97" y="25"/>
                      <a:pt x="94" y="25"/>
                      <a:pt x="93" y="28"/>
                    </a:cubicBezTo>
                    <a:cubicBezTo>
                      <a:pt x="93" y="28"/>
                      <a:pt x="85" y="42"/>
                      <a:pt x="68" y="65"/>
                    </a:cubicBezTo>
                    <a:cubicBezTo>
                      <a:pt x="68" y="65"/>
                      <a:pt x="59" y="77"/>
                      <a:pt x="48" y="97"/>
                    </a:cubicBezTo>
                    <a:cubicBezTo>
                      <a:pt x="48" y="97"/>
                      <a:pt x="40" y="113"/>
                      <a:pt x="27" y="124"/>
                    </a:cubicBezTo>
                    <a:cubicBezTo>
                      <a:pt x="27" y="124"/>
                      <a:pt x="23" y="127"/>
                      <a:pt x="23" y="128"/>
                    </a:cubicBezTo>
                    <a:cubicBezTo>
                      <a:pt x="23" y="128"/>
                      <a:pt x="22" y="130"/>
                      <a:pt x="20" y="132"/>
                    </a:cubicBezTo>
                    <a:cubicBezTo>
                      <a:pt x="20" y="132"/>
                      <a:pt x="17" y="135"/>
                      <a:pt x="13" y="135"/>
                    </a:cubicBezTo>
                    <a:cubicBezTo>
                      <a:pt x="13" y="135"/>
                      <a:pt x="10" y="134"/>
                      <a:pt x="8" y="134"/>
                    </a:cubicBezTo>
                    <a:cubicBezTo>
                      <a:pt x="8" y="134"/>
                      <a:pt x="5" y="134"/>
                      <a:pt x="3" y="134"/>
                    </a:cubicBezTo>
                    <a:cubicBezTo>
                      <a:pt x="3" y="134"/>
                      <a:pt x="0" y="135"/>
                      <a:pt x="4" y="132"/>
                    </a:cubicBezTo>
                    <a:cubicBezTo>
                      <a:pt x="4" y="132"/>
                      <a:pt x="4" y="131"/>
                      <a:pt x="6" y="130"/>
                    </a:cubicBezTo>
                    <a:cubicBezTo>
                      <a:pt x="6" y="130"/>
                      <a:pt x="7" y="130"/>
                      <a:pt x="8" y="129"/>
                    </a:cubicBezTo>
                    <a:cubicBezTo>
                      <a:pt x="8" y="129"/>
                      <a:pt x="7" y="128"/>
                      <a:pt x="9" y="128"/>
                    </a:cubicBezTo>
                    <a:cubicBezTo>
                      <a:pt x="9" y="128"/>
                      <a:pt x="11" y="129"/>
                      <a:pt x="11" y="125"/>
                    </a:cubicBezTo>
                    <a:cubicBezTo>
                      <a:pt x="11" y="125"/>
                      <a:pt x="11" y="124"/>
                      <a:pt x="13" y="123"/>
                    </a:cubicBezTo>
                    <a:cubicBezTo>
                      <a:pt x="13" y="123"/>
                      <a:pt x="19" y="118"/>
                      <a:pt x="31" y="102"/>
                    </a:cubicBezTo>
                    <a:cubicBezTo>
                      <a:pt x="31" y="102"/>
                      <a:pt x="42" y="89"/>
                      <a:pt x="48" y="77"/>
                    </a:cubicBezTo>
                    <a:cubicBezTo>
                      <a:pt x="48" y="77"/>
                      <a:pt x="53" y="69"/>
                      <a:pt x="58" y="61"/>
                    </a:cubicBezTo>
                    <a:cubicBezTo>
                      <a:pt x="58" y="61"/>
                      <a:pt x="75" y="34"/>
                      <a:pt x="78" y="28"/>
                    </a:cubicBezTo>
                    <a:cubicBezTo>
                      <a:pt x="78" y="28"/>
                      <a:pt x="59" y="25"/>
                      <a:pt x="58" y="17"/>
                    </a:cubicBezTo>
                    <a:cubicBezTo>
                      <a:pt x="58" y="17"/>
                      <a:pt x="58" y="14"/>
                      <a:pt x="61" y="16"/>
                    </a:cubicBezTo>
                    <a:cubicBezTo>
                      <a:pt x="61" y="16"/>
                      <a:pt x="70" y="20"/>
                      <a:pt x="81" y="13"/>
                    </a:cubicBezTo>
                    <a:cubicBezTo>
                      <a:pt x="81" y="13"/>
                      <a:pt x="87" y="11"/>
                      <a:pt x="9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0" name="Freeform 19">
                <a:extLst>
                  <a:ext uri="{FF2B5EF4-FFF2-40B4-BE49-F238E27FC236}">
                    <a16:creationId xmlns="" xmlns:a16="http://schemas.microsoft.com/office/drawing/2014/main" id="{A5BFE88A-39B1-D143-AFD9-F888F310A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93"/>
                <a:ext cx="158" cy="118"/>
              </a:xfrm>
              <a:custGeom>
                <a:avLst/>
                <a:gdLst>
                  <a:gd name="T0" fmla="*/ 11 w 83"/>
                  <a:gd name="T1" fmla="*/ 29 h 61"/>
                  <a:gd name="T2" fmla="*/ 4 w 83"/>
                  <a:gd name="T3" fmla="*/ 21 h 61"/>
                  <a:gd name="T4" fmla="*/ 20 w 83"/>
                  <a:gd name="T5" fmla="*/ 27 h 61"/>
                  <a:gd name="T6" fmla="*/ 23 w 83"/>
                  <a:gd name="T7" fmla="*/ 33 h 61"/>
                  <a:gd name="T8" fmla="*/ 33 w 83"/>
                  <a:gd name="T9" fmla="*/ 46 h 61"/>
                  <a:gd name="T10" fmla="*/ 34 w 83"/>
                  <a:gd name="T11" fmla="*/ 44 h 61"/>
                  <a:gd name="T12" fmla="*/ 34 w 83"/>
                  <a:gd name="T13" fmla="*/ 39 h 61"/>
                  <a:gd name="T14" fmla="*/ 38 w 83"/>
                  <a:gd name="T15" fmla="*/ 36 h 61"/>
                  <a:gd name="T16" fmla="*/ 40 w 83"/>
                  <a:gd name="T17" fmla="*/ 35 h 61"/>
                  <a:gd name="T18" fmla="*/ 47 w 83"/>
                  <a:gd name="T19" fmla="*/ 26 h 61"/>
                  <a:gd name="T20" fmla="*/ 47 w 83"/>
                  <a:gd name="T21" fmla="*/ 19 h 61"/>
                  <a:gd name="T22" fmla="*/ 37 w 83"/>
                  <a:gd name="T23" fmla="*/ 13 h 61"/>
                  <a:gd name="T24" fmla="*/ 35 w 83"/>
                  <a:gd name="T25" fmla="*/ 11 h 61"/>
                  <a:gd name="T26" fmla="*/ 42 w 83"/>
                  <a:gd name="T27" fmla="*/ 10 h 61"/>
                  <a:gd name="T28" fmla="*/ 55 w 83"/>
                  <a:gd name="T29" fmla="*/ 4 h 61"/>
                  <a:gd name="T30" fmla="*/ 59 w 83"/>
                  <a:gd name="T31" fmla="*/ 1 h 61"/>
                  <a:gd name="T32" fmla="*/ 68 w 83"/>
                  <a:gd name="T33" fmla="*/ 3 h 61"/>
                  <a:gd name="T34" fmla="*/ 81 w 83"/>
                  <a:gd name="T35" fmla="*/ 15 h 61"/>
                  <a:gd name="T36" fmla="*/ 82 w 83"/>
                  <a:gd name="T37" fmla="*/ 18 h 61"/>
                  <a:gd name="T38" fmla="*/ 78 w 83"/>
                  <a:gd name="T39" fmla="*/ 23 h 61"/>
                  <a:gd name="T40" fmla="*/ 66 w 83"/>
                  <a:gd name="T41" fmla="*/ 34 h 61"/>
                  <a:gd name="T42" fmla="*/ 64 w 83"/>
                  <a:gd name="T43" fmla="*/ 46 h 61"/>
                  <a:gd name="T44" fmla="*/ 62 w 83"/>
                  <a:gd name="T45" fmla="*/ 53 h 61"/>
                  <a:gd name="T46" fmla="*/ 55 w 83"/>
                  <a:gd name="T47" fmla="*/ 55 h 61"/>
                  <a:gd name="T48" fmla="*/ 46 w 83"/>
                  <a:gd name="T49" fmla="*/ 59 h 61"/>
                  <a:gd name="T50" fmla="*/ 43 w 83"/>
                  <a:gd name="T51" fmla="*/ 59 h 61"/>
                  <a:gd name="T52" fmla="*/ 40 w 83"/>
                  <a:gd name="T53" fmla="*/ 58 h 61"/>
                  <a:gd name="T54" fmla="*/ 38 w 83"/>
                  <a:gd name="T55" fmla="*/ 55 h 61"/>
                  <a:gd name="T56" fmla="*/ 33 w 83"/>
                  <a:gd name="T57" fmla="*/ 51 h 61"/>
                  <a:gd name="T58" fmla="*/ 29 w 83"/>
                  <a:gd name="T59" fmla="*/ 49 h 61"/>
                  <a:gd name="T60" fmla="*/ 20 w 83"/>
                  <a:gd name="T61" fmla="*/ 35 h 61"/>
                  <a:gd name="T62" fmla="*/ 11 w 83"/>
                  <a:gd name="T63" fmla="*/ 2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3" h="61">
                    <a:moveTo>
                      <a:pt x="11" y="29"/>
                    </a:moveTo>
                    <a:cubicBezTo>
                      <a:pt x="11" y="29"/>
                      <a:pt x="0" y="23"/>
                      <a:pt x="4" y="21"/>
                    </a:cubicBezTo>
                    <a:cubicBezTo>
                      <a:pt x="4" y="21"/>
                      <a:pt x="12" y="18"/>
                      <a:pt x="20" y="27"/>
                    </a:cubicBezTo>
                    <a:cubicBezTo>
                      <a:pt x="20" y="27"/>
                      <a:pt x="21" y="30"/>
                      <a:pt x="23" y="33"/>
                    </a:cubicBezTo>
                    <a:cubicBezTo>
                      <a:pt x="23" y="33"/>
                      <a:pt x="24" y="36"/>
                      <a:pt x="33" y="46"/>
                    </a:cubicBezTo>
                    <a:cubicBezTo>
                      <a:pt x="33" y="46"/>
                      <a:pt x="34" y="47"/>
                      <a:pt x="34" y="44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6" y="35"/>
                      <a:pt x="38" y="36"/>
                    </a:cubicBezTo>
                    <a:cubicBezTo>
                      <a:pt x="38" y="36"/>
                      <a:pt x="39" y="37"/>
                      <a:pt x="40" y="35"/>
                    </a:cubicBezTo>
                    <a:cubicBezTo>
                      <a:pt x="40" y="35"/>
                      <a:pt x="45" y="31"/>
                      <a:pt x="47" y="26"/>
                    </a:cubicBezTo>
                    <a:cubicBezTo>
                      <a:pt x="47" y="26"/>
                      <a:pt x="50" y="21"/>
                      <a:pt x="47" y="19"/>
                    </a:cubicBezTo>
                    <a:cubicBezTo>
                      <a:pt x="47" y="19"/>
                      <a:pt x="40" y="15"/>
                      <a:pt x="37" y="13"/>
                    </a:cubicBezTo>
                    <a:cubicBezTo>
                      <a:pt x="37" y="13"/>
                      <a:pt x="33" y="12"/>
                      <a:pt x="35" y="11"/>
                    </a:cubicBezTo>
                    <a:cubicBezTo>
                      <a:pt x="35" y="11"/>
                      <a:pt x="37" y="10"/>
                      <a:pt x="42" y="10"/>
                    </a:cubicBezTo>
                    <a:cubicBezTo>
                      <a:pt x="42" y="10"/>
                      <a:pt x="53" y="8"/>
                      <a:pt x="55" y="4"/>
                    </a:cubicBezTo>
                    <a:cubicBezTo>
                      <a:pt x="55" y="4"/>
                      <a:pt x="56" y="0"/>
                      <a:pt x="59" y="1"/>
                    </a:cubicBezTo>
                    <a:cubicBezTo>
                      <a:pt x="59" y="1"/>
                      <a:pt x="65" y="4"/>
                      <a:pt x="68" y="3"/>
                    </a:cubicBezTo>
                    <a:cubicBezTo>
                      <a:pt x="68" y="3"/>
                      <a:pt x="79" y="3"/>
                      <a:pt x="81" y="15"/>
                    </a:cubicBezTo>
                    <a:cubicBezTo>
                      <a:pt x="81" y="15"/>
                      <a:pt x="81" y="17"/>
                      <a:pt x="82" y="18"/>
                    </a:cubicBezTo>
                    <a:cubicBezTo>
                      <a:pt x="82" y="18"/>
                      <a:pt x="83" y="22"/>
                      <a:pt x="78" y="23"/>
                    </a:cubicBezTo>
                    <a:cubicBezTo>
                      <a:pt x="78" y="23"/>
                      <a:pt x="68" y="30"/>
                      <a:pt x="66" y="34"/>
                    </a:cubicBezTo>
                    <a:cubicBezTo>
                      <a:pt x="66" y="34"/>
                      <a:pt x="62" y="42"/>
                      <a:pt x="64" y="46"/>
                    </a:cubicBezTo>
                    <a:cubicBezTo>
                      <a:pt x="64" y="46"/>
                      <a:pt x="66" y="51"/>
                      <a:pt x="62" y="53"/>
                    </a:cubicBezTo>
                    <a:cubicBezTo>
                      <a:pt x="62" y="53"/>
                      <a:pt x="59" y="55"/>
                      <a:pt x="55" y="55"/>
                    </a:cubicBezTo>
                    <a:cubicBezTo>
                      <a:pt x="55" y="55"/>
                      <a:pt x="50" y="54"/>
                      <a:pt x="46" y="59"/>
                    </a:cubicBezTo>
                    <a:cubicBezTo>
                      <a:pt x="46" y="59"/>
                      <a:pt x="46" y="61"/>
                      <a:pt x="43" y="59"/>
                    </a:cubicBezTo>
                    <a:cubicBezTo>
                      <a:pt x="43" y="59"/>
                      <a:pt x="43" y="58"/>
                      <a:pt x="40" y="58"/>
                    </a:cubicBezTo>
                    <a:cubicBezTo>
                      <a:pt x="40" y="58"/>
                      <a:pt x="38" y="58"/>
                      <a:pt x="38" y="55"/>
                    </a:cubicBezTo>
                    <a:cubicBezTo>
                      <a:pt x="38" y="55"/>
                      <a:pt x="37" y="52"/>
                      <a:pt x="33" y="51"/>
                    </a:cubicBezTo>
                    <a:cubicBezTo>
                      <a:pt x="33" y="51"/>
                      <a:pt x="31" y="52"/>
                      <a:pt x="29" y="49"/>
                    </a:cubicBezTo>
                    <a:cubicBezTo>
                      <a:pt x="29" y="49"/>
                      <a:pt x="23" y="39"/>
                      <a:pt x="20" y="35"/>
                    </a:cubicBezTo>
                    <a:cubicBezTo>
                      <a:pt x="20" y="35"/>
                      <a:pt x="16" y="30"/>
                      <a:pt x="1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1" name="Freeform 20">
                <a:extLst>
                  <a:ext uri="{FF2B5EF4-FFF2-40B4-BE49-F238E27FC236}">
                    <a16:creationId xmlns="" xmlns:a16="http://schemas.microsoft.com/office/drawing/2014/main" id="{6017E3F1-79AA-FB4C-A334-ABF02186E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116"/>
                <a:ext cx="19" cy="97"/>
              </a:xfrm>
              <a:custGeom>
                <a:avLst/>
                <a:gdLst>
                  <a:gd name="T0" fmla="*/ 10 w 10"/>
                  <a:gd name="T1" fmla="*/ 50 h 50"/>
                  <a:gd name="T2" fmla="*/ 6 w 10"/>
                  <a:gd name="T3" fmla="*/ 50 h 50"/>
                  <a:gd name="T4" fmla="*/ 0 w 10"/>
                  <a:gd name="T5" fmla="*/ 25 h 50"/>
                  <a:gd name="T6" fmla="*/ 6 w 10"/>
                  <a:gd name="T7" fmla="*/ 0 h 50"/>
                  <a:gd name="T8" fmla="*/ 10 w 10"/>
                  <a:gd name="T9" fmla="*/ 0 h 50"/>
                  <a:gd name="T10" fmla="*/ 4 w 10"/>
                  <a:gd name="T11" fmla="*/ 25 h 50"/>
                  <a:gd name="T12" fmla="*/ 10 w 10"/>
                  <a:gd name="T13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10" y="50"/>
                    </a:moveTo>
                    <a:cubicBezTo>
                      <a:pt x="6" y="50"/>
                      <a:pt x="6" y="50"/>
                      <a:pt x="6" y="50"/>
                    </a:cubicBezTo>
                    <a:cubicBezTo>
                      <a:pt x="2" y="43"/>
                      <a:pt x="0" y="35"/>
                      <a:pt x="0" y="25"/>
                    </a:cubicBezTo>
                    <a:cubicBezTo>
                      <a:pt x="0" y="15"/>
                      <a:pt x="2" y="7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8"/>
                      <a:pt x="4" y="16"/>
                      <a:pt x="4" y="25"/>
                    </a:cubicBezTo>
                    <a:cubicBezTo>
                      <a:pt x="4" y="35"/>
                      <a:pt x="6" y="43"/>
                      <a:pt x="10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2" name="Freeform 21">
                <a:extLst>
                  <a:ext uri="{FF2B5EF4-FFF2-40B4-BE49-F238E27FC236}">
                    <a16:creationId xmlns="" xmlns:a16="http://schemas.microsoft.com/office/drawing/2014/main" id="{B7BA8CFE-222F-454E-83CC-B9309C10CF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94" y="2116"/>
                <a:ext cx="95" cy="99"/>
              </a:xfrm>
              <a:custGeom>
                <a:avLst/>
                <a:gdLst>
                  <a:gd name="T0" fmla="*/ 15 w 50"/>
                  <a:gd name="T1" fmla="*/ 0 h 51"/>
                  <a:gd name="T2" fmla="*/ 19 w 50"/>
                  <a:gd name="T3" fmla="*/ 3 h 51"/>
                  <a:gd name="T4" fmla="*/ 16 w 50"/>
                  <a:gd name="T5" fmla="*/ 5 h 51"/>
                  <a:gd name="T6" fmla="*/ 14 w 50"/>
                  <a:gd name="T7" fmla="*/ 26 h 51"/>
                  <a:gd name="T8" fmla="*/ 14 w 50"/>
                  <a:gd name="T9" fmla="*/ 30 h 51"/>
                  <a:gd name="T10" fmla="*/ 11 w 50"/>
                  <a:gd name="T11" fmla="*/ 26 h 51"/>
                  <a:gd name="T12" fmla="*/ 8 w 50"/>
                  <a:gd name="T13" fmla="*/ 16 h 51"/>
                  <a:gd name="T14" fmla="*/ 0 w 50"/>
                  <a:gd name="T15" fmla="*/ 18 h 51"/>
                  <a:gd name="T16" fmla="*/ 25 w 50"/>
                  <a:gd name="T17" fmla="*/ 35 h 51"/>
                  <a:gd name="T18" fmla="*/ 24 w 50"/>
                  <a:gd name="T19" fmla="*/ 29 h 51"/>
                  <a:gd name="T20" fmla="*/ 29 w 50"/>
                  <a:gd name="T21" fmla="*/ 29 h 51"/>
                  <a:gd name="T22" fmla="*/ 28 w 50"/>
                  <a:gd name="T23" fmla="*/ 34 h 51"/>
                  <a:gd name="T24" fmla="*/ 46 w 50"/>
                  <a:gd name="T25" fmla="*/ 35 h 51"/>
                  <a:gd name="T26" fmla="*/ 50 w 50"/>
                  <a:gd name="T27" fmla="*/ 38 h 51"/>
                  <a:gd name="T28" fmla="*/ 46 w 50"/>
                  <a:gd name="T29" fmla="*/ 38 h 51"/>
                  <a:gd name="T30" fmla="*/ 28 w 50"/>
                  <a:gd name="T31" fmla="*/ 46 h 51"/>
                  <a:gd name="T32" fmla="*/ 28 w 50"/>
                  <a:gd name="T33" fmla="*/ 51 h 51"/>
                  <a:gd name="T34" fmla="*/ 25 w 50"/>
                  <a:gd name="T35" fmla="*/ 46 h 51"/>
                  <a:gd name="T36" fmla="*/ 6 w 50"/>
                  <a:gd name="T37" fmla="*/ 38 h 51"/>
                  <a:gd name="T38" fmla="*/ 2 w 50"/>
                  <a:gd name="T39" fmla="*/ 35 h 51"/>
                  <a:gd name="T40" fmla="*/ 27 w 50"/>
                  <a:gd name="T41" fmla="*/ 13 h 51"/>
                  <a:gd name="T42" fmla="*/ 27 w 50"/>
                  <a:gd name="T43" fmla="*/ 0 h 51"/>
                  <a:gd name="T44" fmla="*/ 32 w 50"/>
                  <a:gd name="T45" fmla="*/ 1 h 51"/>
                  <a:gd name="T46" fmla="*/ 31 w 50"/>
                  <a:gd name="T47" fmla="*/ 6 h 51"/>
                  <a:gd name="T48" fmla="*/ 44 w 50"/>
                  <a:gd name="T49" fmla="*/ 3 h 51"/>
                  <a:gd name="T50" fmla="*/ 47 w 50"/>
                  <a:gd name="T51" fmla="*/ 7 h 51"/>
                  <a:gd name="T52" fmla="*/ 41 w 50"/>
                  <a:gd name="T53" fmla="*/ 9 h 51"/>
                  <a:gd name="T54" fmla="*/ 31 w 50"/>
                  <a:gd name="T55" fmla="*/ 22 h 51"/>
                  <a:gd name="T56" fmla="*/ 46 w 50"/>
                  <a:gd name="T57" fmla="*/ 22 h 51"/>
                  <a:gd name="T58" fmla="*/ 50 w 50"/>
                  <a:gd name="T59" fmla="*/ 20 h 51"/>
                  <a:gd name="T60" fmla="*/ 49 w 50"/>
                  <a:gd name="T61" fmla="*/ 24 h 51"/>
                  <a:gd name="T62" fmla="*/ 32 w 50"/>
                  <a:gd name="T63" fmla="*/ 29 h 51"/>
                  <a:gd name="T64" fmla="*/ 27 w 50"/>
                  <a:gd name="T65" fmla="*/ 16 h 51"/>
                  <a:gd name="T66" fmla="*/ 18 w 50"/>
                  <a:gd name="T67" fmla="*/ 17 h 51"/>
                  <a:gd name="T68" fmla="*/ 27 w 50"/>
                  <a:gd name="T69" fmla="*/ 1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0" h="51">
                    <a:moveTo>
                      <a:pt x="0" y="18"/>
                    </a:moveTo>
                    <a:cubicBezTo>
                      <a:pt x="8" y="13"/>
                      <a:pt x="13" y="6"/>
                      <a:pt x="15" y="0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2"/>
                      <a:pt x="20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3"/>
                      <a:pt x="17" y="4"/>
                      <a:pt x="16" y="5"/>
                    </a:cubicBezTo>
                    <a:cubicBezTo>
                      <a:pt x="15" y="7"/>
                      <a:pt x="15" y="9"/>
                      <a:pt x="14" y="10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6"/>
                      <a:pt x="14" y="27"/>
                      <a:pt x="14" y="29"/>
                    </a:cubicBezTo>
                    <a:cubicBezTo>
                      <a:pt x="14" y="29"/>
                      <a:pt x="14" y="30"/>
                      <a:pt x="14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28"/>
                      <a:pt x="11" y="27"/>
                      <a:pt x="11" y="26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4"/>
                      <a:pt x="9" y="15"/>
                      <a:pt x="8" y="16"/>
                    </a:cubicBezTo>
                    <a:cubicBezTo>
                      <a:pt x="7" y="17"/>
                      <a:pt x="6" y="18"/>
                      <a:pt x="3" y="21"/>
                    </a:cubicBezTo>
                    <a:cubicBezTo>
                      <a:pt x="2" y="19"/>
                      <a:pt x="1" y="19"/>
                      <a:pt x="0" y="18"/>
                    </a:cubicBezTo>
                    <a:close/>
                    <a:moveTo>
                      <a:pt x="6" y="35"/>
                    </a:moveTo>
                    <a:cubicBezTo>
                      <a:pt x="25" y="35"/>
                      <a:pt x="25" y="35"/>
                      <a:pt x="25" y="35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33"/>
                      <a:pt x="24" y="31"/>
                      <a:pt x="24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8" y="30"/>
                      <a:pt x="28" y="32"/>
                      <a:pt x="28" y="34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46" y="35"/>
                      <a:pt x="46" y="35"/>
                      <a:pt x="46" y="35"/>
                    </a:cubicBezTo>
                    <a:cubicBezTo>
                      <a:pt x="47" y="35"/>
                      <a:pt x="48" y="35"/>
                      <a:pt x="50" y="35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50" y="38"/>
                      <a:pt x="49" y="38"/>
                      <a:pt x="48" y="38"/>
                    </a:cubicBezTo>
                    <a:cubicBezTo>
                      <a:pt x="48" y="38"/>
                      <a:pt x="47" y="38"/>
                      <a:pt x="46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8" y="47"/>
                      <a:pt x="28" y="48"/>
                      <a:pt x="28" y="49"/>
                    </a:cubicBezTo>
                    <a:cubicBezTo>
                      <a:pt x="28" y="50"/>
                      <a:pt x="28" y="50"/>
                      <a:pt x="28" y="51"/>
                    </a:cubicBezTo>
                    <a:cubicBezTo>
                      <a:pt x="24" y="51"/>
                      <a:pt x="24" y="51"/>
                      <a:pt x="24" y="51"/>
                    </a:cubicBezTo>
                    <a:cubicBezTo>
                      <a:pt x="24" y="48"/>
                      <a:pt x="25" y="47"/>
                      <a:pt x="25" y="46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5" y="38"/>
                      <a:pt x="3" y="38"/>
                      <a:pt x="2" y="38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3" y="35"/>
                      <a:pt x="4" y="35"/>
                      <a:pt x="6" y="35"/>
                    </a:cubicBezTo>
                    <a:close/>
                    <a:moveTo>
                      <a:pt x="27" y="13"/>
                    </a:move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3"/>
                      <a:pt x="27" y="0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3"/>
                      <a:pt x="31" y="6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6" y="9"/>
                      <a:pt x="40" y="6"/>
                      <a:pt x="44" y="3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8"/>
                      <a:pt x="46" y="8"/>
                      <a:pt x="46" y="8"/>
                    </a:cubicBezTo>
                    <a:cubicBezTo>
                      <a:pt x="44" y="8"/>
                      <a:pt x="42" y="9"/>
                      <a:pt x="41" y="9"/>
                    </a:cubicBezTo>
                    <a:cubicBezTo>
                      <a:pt x="39" y="11"/>
                      <a:pt x="36" y="13"/>
                      <a:pt x="31" y="15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0" y="25"/>
                      <a:pt x="32" y="26"/>
                      <a:pt x="38" y="26"/>
                    </a:cubicBezTo>
                    <a:cubicBezTo>
                      <a:pt x="43" y="26"/>
                      <a:pt x="46" y="25"/>
                      <a:pt x="46" y="22"/>
                    </a:cubicBezTo>
                    <a:cubicBezTo>
                      <a:pt x="46" y="21"/>
                      <a:pt x="46" y="20"/>
                      <a:pt x="46" y="19"/>
                    </a:cubicBezTo>
                    <a:cubicBezTo>
                      <a:pt x="48" y="20"/>
                      <a:pt x="49" y="20"/>
                      <a:pt x="50" y="20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2"/>
                      <a:pt x="50" y="23"/>
                      <a:pt x="49" y="24"/>
                    </a:cubicBezTo>
                    <a:cubicBezTo>
                      <a:pt x="48" y="27"/>
                      <a:pt x="45" y="29"/>
                      <a:pt x="40" y="29"/>
                    </a:cubicBezTo>
                    <a:cubicBezTo>
                      <a:pt x="35" y="29"/>
                      <a:pt x="33" y="29"/>
                      <a:pt x="32" y="29"/>
                    </a:cubicBezTo>
                    <a:cubicBezTo>
                      <a:pt x="29" y="28"/>
                      <a:pt x="27" y="27"/>
                      <a:pt x="27" y="24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7"/>
                      <a:pt x="22" y="18"/>
                      <a:pt x="20" y="19"/>
                    </a:cubicBezTo>
                    <a:cubicBezTo>
                      <a:pt x="19" y="19"/>
                      <a:pt x="18" y="18"/>
                      <a:pt x="18" y="17"/>
                    </a:cubicBezTo>
                    <a:cubicBezTo>
                      <a:pt x="17" y="17"/>
                      <a:pt x="17" y="16"/>
                      <a:pt x="17" y="16"/>
                    </a:cubicBezTo>
                    <a:cubicBezTo>
                      <a:pt x="20" y="16"/>
                      <a:pt x="23" y="15"/>
                      <a:pt x="27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3" name="Freeform 22">
                <a:extLst>
                  <a:ext uri="{FF2B5EF4-FFF2-40B4-BE49-F238E27FC236}">
                    <a16:creationId xmlns="" xmlns:a16="http://schemas.microsoft.com/office/drawing/2014/main" id="{A67304A4-1D8F-9C4A-8A6B-896D067D1B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03" y="2115"/>
                <a:ext cx="93" cy="100"/>
              </a:xfrm>
              <a:custGeom>
                <a:avLst/>
                <a:gdLst>
                  <a:gd name="T0" fmla="*/ 19 w 49"/>
                  <a:gd name="T1" fmla="*/ 0 h 52"/>
                  <a:gd name="T2" fmla="*/ 22 w 49"/>
                  <a:gd name="T3" fmla="*/ 1 h 52"/>
                  <a:gd name="T4" fmla="*/ 23 w 49"/>
                  <a:gd name="T5" fmla="*/ 1 h 52"/>
                  <a:gd name="T6" fmla="*/ 22 w 49"/>
                  <a:gd name="T7" fmla="*/ 2 h 52"/>
                  <a:gd name="T8" fmla="*/ 21 w 49"/>
                  <a:gd name="T9" fmla="*/ 4 h 52"/>
                  <a:gd name="T10" fmla="*/ 20 w 49"/>
                  <a:gd name="T11" fmla="*/ 6 h 52"/>
                  <a:gd name="T12" fmla="*/ 19 w 49"/>
                  <a:gd name="T13" fmla="*/ 9 h 52"/>
                  <a:gd name="T14" fmla="*/ 44 w 49"/>
                  <a:gd name="T15" fmla="*/ 9 h 52"/>
                  <a:gd name="T16" fmla="*/ 47 w 49"/>
                  <a:gd name="T17" fmla="*/ 8 h 52"/>
                  <a:gd name="T18" fmla="*/ 49 w 49"/>
                  <a:gd name="T19" fmla="*/ 8 h 52"/>
                  <a:gd name="T20" fmla="*/ 49 w 49"/>
                  <a:gd name="T21" fmla="*/ 12 h 52"/>
                  <a:gd name="T22" fmla="*/ 47 w 49"/>
                  <a:gd name="T23" fmla="*/ 11 h 52"/>
                  <a:gd name="T24" fmla="*/ 44 w 49"/>
                  <a:gd name="T25" fmla="*/ 11 h 52"/>
                  <a:gd name="T26" fmla="*/ 18 w 49"/>
                  <a:gd name="T27" fmla="*/ 11 h 52"/>
                  <a:gd name="T28" fmla="*/ 11 w 49"/>
                  <a:gd name="T29" fmla="*/ 25 h 52"/>
                  <a:gd name="T30" fmla="*/ 24 w 49"/>
                  <a:gd name="T31" fmla="*/ 25 h 52"/>
                  <a:gd name="T32" fmla="*/ 24 w 49"/>
                  <a:gd name="T33" fmla="*/ 21 h 52"/>
                  <a:gd name="T34" fmla="*/ 24 w 49"/>
                  <a:gd name="T35" fmla="*/ 16 h 52"/>
                  <a:gd name="T36" fmla="*/ 28 w 49"/>
                  <a:gd name="T37" fmla="*/ 16 h 52"/>
                  <a:gd name="T38" fmla="*/ 28 w 49"/>
                  <a:gd name="T39" fmla="*/ 17 h 52"/>
                  <a:gd name="T40" fmla="*/ 28 w 49"/>
                  <a:gd name="T41" fmla="*/ 17 h 52"/>
                  <a:gd name="T42" fmla="*/ 27 w 49"/>
                  <a:gd name="T43" fmla="*/ 21 h 52"/>
                  <a:gd name="T44" fmla="*/ 27 w 49"/>
                  <a:gd name="T45" fmla="*/ 25 h 52"/>
                  <a:gd name="T46" fmla="*/ 39 w 49"/>
                  <a:gd name="T47" fmla="*/ 25 h 52"/>
                  <a:gd name="T48" fmla="*/ 44 w 49"/>
                  <a:gd name="T49" fmla="*/ 25 h 52"/>
                  <a:gd name="T50" fmla="*/ 44 w 49"/>
                  <a:gd name="T51" fmla="*/ 28 h 52"/>
                  <a:gd name="T52" fmla="*/ 39 w 49"/>
                  <a:gd name="T53" fmla="*/ 28 h 52"/>
                  <a:gd name="T54" fmla="*/ 27 w 49"/>
                  <a:gd name="T55" fmla="*/ 28 h 52"/>
                  <a:gd name="T56" fmla="*/ 27 w 49"/>
                  <a:gd name="T57" fmla="*/ 47 h 52"/>
                  <a:gd name="T58" fmla="*/ 19 w 49"/>
                  <a:gd name="T59" fmla="*/ 52 h 52"/>
                  <a:gd name="T60" fmla="*/ 17 w 49"/>
                  <a:gd name="T61" fmla="*/ 47 h 52"/>
                  <a:gd name="T62" fmla="*/ 24 w 49"/>
                  <a:gd name="T63" fmla="*/ 46 h 52"/>
                  <a:gd name="T64" fmla="*/ 24 w 49"/>
                  <a:gd name="T65" fmla="*/ 28 h 52"/>
                  <a:gd name="T66" fmla="*/ 11 w 49"/>
                  <a:gd name="T67" fmla="*/ 28 h 52"/>
                  <a:gd name="T68" fmla="*/ 8 w 49"/>
                  <a:gd name="T69" fmla="*/ 29 h 52"/>
                  <a:gd name="T70" fmla="*/ 6 w 49"/>
                  <a:gd name="T71" fmla="*/ 25 h 52"/>
                  <a:gd name="T72" fmla="*/ 9 w 49"/>
                  <a:gd name="T73" fmla="*/ 22 h 52"/>
                  <a:gd name="T74" fmla="*/ 14 w 49"/>
                  <a:gd name="T75" fmla="*/ 11 h 52"/>
                  <a:gd name="T76" fmla="*/ 4 w 49"/>
                  <a:gd name="T77" fmla="*/ 11 h 52"/>
                  <a:gd name="T78" fmla="*/ 1 w 49"/>
                  <a:gd name="T79" fmla="*/ 11 h 52"/>
                  <a:gd name="T80" fmla="*/ 0 w 49"/>
                  <a:gd name="T81" fmla="*/ 12 h 52"/>
                  <a:gd name="T82" fmla="*/ 0 w 49"/>
                  <a:gd name="T83" fmla="*/ 8 h 52"/>
                  <a:gd name="T84" fmla="*/ 2 w 49"/>
                  <a:gd name="T85" fmla="*/ 8 h 52"/>
                  <a:gd name="T86" fmla="*/ 4 w 49"/>
                  <a:gd name="T87" fmla="*/ 9 h 52"/>
                  <a:gd name="T88" fmla="*/ 15 w 49"/>
                  <a:gd name="T89" fmla="*/ 9 h 52"/>
                  <a:gd name="T90" fmla="*/ 19 w 49"/>
                  <a:gd name="T91" fmla="*/ 0 h 52"/>
                  <a:gd name="T92" fmla="*/ 0 w 49"/>
                  <a:gd name="T93" fmla="*/ 46 h 52"/>
                  <a:gd name="T94" fmla="*/ 14 w 49"/>
                  <a:gd name="T95" fmla="*/ 33 h 52"/>
                  <a:gd name="T96" fmla="*/ 18 w 49"/>
                  <a:gd name="T97" fmla="*/ 36 h 52"/>
                  <a:gd name="T98" fmla="*/ 19 w 49"/>
                  <a:gd name="T99" fmla="*/ 36 h 52"/>
                  <a:gd name="T100" fmla="*/ 18 w 49"/>
                  <a:gd name="T101" fmla="*/ 37 h 52"/>
                  <a:gd name="T102" fmla="*/ 15 w 49"/>
                  <a:gd name="T103" fmla="*/ 39 h 52"/>
                  <a:gd name="T104" fmla="*/ 4 w 49"/>
                  <a:gd name="T105" fmla="*/ 49 h 52"/>
                  <a:gd name="T106" fmla="*/ 0 w 49"/>
                  <a:gd name="T107" fmla="*/ 46 h 52"/>
                  <a:gd name="T108" fmla="*/ 32 w 49"/>
                  <a:gd name="T109" fmla="*/ 37 h 52"/>
                  <a:gd name="T110" fmla="*/ 34 w 49"/>
                  <a:gd name="T111" fmla="*/ 34 h 52"/>
                  <a:gd name="T112" fmla="*/ 48 w 49"/>
                  <a:gd name="T113" fmla="*/ 45 h 52"/>
                  <a:gd name="T114" fmla="*/ 46 w 49"/>
                  <a:gd name="T115" fmla="*/ 48 h 52"/>
                  <a:gd name="T116" fmla="*/ 32 w 49"/>
                  <a:gd name="T117" fmla="*/ 37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9" h="52">
                    <a:moveTo>
                      <a:pt x="19" y="0"/>
                    </a:moveTo>
                    <a:cubicBezTo>
                      <a:pt x="22" y="1"/>
                      <a:pt x="22" y="1"/>
                      <a:pt x="22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2"/>
                      <a:pt x="22" y="2"/>
                    </a:cubicBezTo>
                    <a:cubicBezTo>
                      <a:pt x="22" y="2"/>
                      <a:pt x="21" y="3"/>
                      <a:pt x="21" y="4"/>
                    </a:cubicBezTo>
                    <a:cubicBezTo>
                      <a:pt x="21" y="4"/>
                      <a:pt x="20" y="5"/>
                      <a:pt x="20" y="6"/>
                    </a:cubicBezTo>
                    <a:cubicBezTo>
                      <a:pt x="20" y="7"/>
                      <a:pt x="19" y="8"/>
                      <a:pt x="19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5" y="9"/>
                      <a:pt x="46" y="8"/>
                      <a:pt x="47" y="8"/>
                    </a:cubicBezTo>
                    <a:cubicBezTo>
                      <a:pt x="48" y="8"/>
                      <a:pt x="49" y="8"/>
                      <a:pt x="49" y="8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9" y="12"/>
                      <a:pt x="48" y="12"/>
                      <a:pt x="47" y="11"/>
                    </a:cubicBezTo>
                    <a:cubicBezTo>
                      <a:pt x="46" y="11"/>
                      <a:pt x="45" y="11"/>
                      <a:pt x="44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6" y="15"/>
                      <a:pt x="14" y="19"/>
                      <a:pt x="11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19"/>
                      <a:pt x="24" y="17"/>
                      <a:pt x="24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6"/>
                      <a:pt x="28" y="16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7" y="17"/>
                      <a:pt x="27" y="19"/>
                      <a:pt x="27" y="21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0" y="25"/>
                      <a:pt x="42" y="25"/>
                      <a:pt x="44" y="25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2" y="28"/>
                      <a:pt x="41" y="28"/>
                      <a:pt x="39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50"/>
                      <a:pt x="25" y="51"/>
                      <a:pt x="19" y="52"/>
                    </a:cubicBezTo>
                    <a:cubicBezTo>
                      <a:pt x="18" y="50"/>
                      <a:pt x="18" y="49"/>
                      <a:pt x="17" y="47"/>
                    </a:cubicBezTo>
                    <a:cubicBezTo>
                      <a:pt x="22" y="48"/>
                      <a:pt x="25" y="48"/>
                      <a:pt x="24" y="46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0" y="28"/>
                      <a:pt x="9" y="28"/>
                      <a:pt x="8" y="29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5"/>
                      <a:pt x="8" y="24"/>
                      <a:pt x="9" y="22"/>
                    </a:cubicBezTo>
                    <a:cubicBezTo>
                      <a:pt x="11" y="19"/>
                      <a:pt x="12" y="16"/>
                      <a:pt x="1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3" y="11"/>
                      <a:pt x="1" y="11"/>
                    </a:cubicBezTo>
                    <a:cubicBezTo>
                      <a:pt x="1" y="12"/>
                      <a:pt x="0" y="12"/>
                      <a:pt x="0" y="1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2" y="8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7" y="6"/>
                      <a:pt x="18" y="3"/>
                      <a:pt x="19" y="0"/>
                    </a:cubicBezTo>
                    <a:close/>
                    <a:moveTo>
                      <a:pt x="0" y="46"/>
                    </a:moveTo>
                    <a:cubicBezTo>
                      <a:pt x="6" y="43"/>
                      <a:pt x="11" y="39"/>
                      <a:pt x="14" y="33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8" y="36"/>
                      <a:pt x="18" y="37"/>
                    </a:cubicBezTo>
                    <a:cubicBezTo>
                      <a:pt x="17" y="37"/>
                      <a:pt x="16" y="38"/>
                      <a:pt x="15" y="39"/>
                    </a:cubicBezTo>
                    <a:cubicBezTo>
                      <a:pt x="12" y="42"/>
                      <a:pt x="8" y="46"/>
                      <a:pt x="4" y="49"/>
                    </a:cubicBezTo>
                    <a:cubicBezTo>
                      <a:pt x="3" y="47"/>
                      <a:pt x="2" y="46"/>
                      <a:pt x="0" y="46"/>
                    </a:cubicBezTo>
                    <a:close/>
                    <a:moveTo>
                      <a:pt x="32" y="37"/>
                    </a:moveTo>
                    <a:cubicBezTo>
                      <a:pt x="34" y="34"/>
                      <a:pt x="34" y="34"/>
                      <a:pt x="34" y="34"/>
                    </a:cubicBezTo>
                    <a:cubicBezTo>
                      <a:pt x="39" y="37"/>
                      <a:pt x="44" y="41"/>
                      <a:pt x="48" y="45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1" y="44"/>
                      <a:pt x="37" y="40"/>
                      <a:pt x="32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4" name="Freeform 23">
                <a:extLst>
                  <a:ext uri="{FF2B5EF4-FFF2-40B4-BE49-F238E27FC236}">
                    <a16:creationId xmlns="" xmlns:a16="http://schemas.microsoft.com/office/drawing/2014/main" id="{87D71602-D4A2-CC41-88CA-C977E7288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116"/>
                <a:ext cx="19" cy="97"/>
              </a:xfrm>
              <a:custGeom>
                <a:avLst/>
                <a:gdLst>
                  <a:gd name="T0" fmla="*/ 0 w 10"/>
                  <a:gd name="T1" fmla="*/ 0 h 50"/>
                  <a:gd name="T2" fmla="*/ 4 w 10"/>
                  <a:gd name="T3" fmla="*/ 0 h 50"/>
                  <a:gd name="T4" fmla="*/ 10 w 10"/>
                  <a:gd name="T5" fmla="*/ 25 h 50"/>
                  <a:gd name="T6" fmla="*/ 4 w 10"/>
                  <a:gd name="T7" fmla="*/ 50 h 50"/>
                  <a:gd name="T8" fmla="*/ 0 w 10"/>
                  <a:gd name="T9" fmla="*/ 50 h 50"/>
                  <a:gd name="T10" fmla="*/ 6 w 10"/>
                  <a:gd name="T11" fmla="*/ 25 h 50"/>
                  <a:gd name="T12" fmla="*/ 0 w 10"/>
                  <a:gd name="T1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8" y="7"/>
                      <a:pt x="10" y="15"/>
                      <a:pt x="10" y="25"/>
                    </a:cubicBezTo>
                    <a:cubicBezTo>
                      <a:pt x="10" y="35"/>
                      <a:pt x="8" y="43"/>
                      <a:pt x="4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4" y="43"/>
                      <a:pt x="6" y="35"/>
                      <a:pt x="6" y="25"/>
                    </a:cubicBezTo>
                    <a:cubicBezTo>
                      <a:pt x="6" y="16"/>
                      <a:pt x="4" y="8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5" name="Freeform 24">
                <a:extLst>
                  <a:ext uri="{FF2B5EF4-FFF2-40B4-BE49-F238E27FC236}">
                    <a16:creationId xmlns="" xmlns:a16="http://schemas.microsoft.com/office/drawing/2014/main" id="{85B00E51-CC45-7448-B934-C2C579F54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324"/>
                <a:ext cx="71" cy="75"/>
              </a:xfrm>
              <a:custGeom>
                <a:avLst/>
                <a:gdLst>
                  <a:gd name="T0" fmla="*/ 35 w 37"/>
                  <a:gd name="T1" fmla="*/ 0 h 39"/>
                  <a:gd name="T2" fmla="*/ 36 w 37"/>
                  <a:gd name="T3" fmla="*/ 13 h 39"/>
                  <a:gd name="T4" fmla="*/ 35 w 37"/>
                  <a:gd name="T5" fmla="*/ 13 h 39"/>
                  <a:gd name="T6" fmla="*/ 30 w 37"/>
                  <a:gd name="T7" fmla="*/ 5 h 39"/>
                  <a:gd name="T8" fmla="*/ 21 w 37"/>
                  <a:gd name="T9" fmla="*/ 2 h 39"/>
                  <a:gd name="T10" fmla="*/ 14 w 37"/>
                  <a:gd name="T11" fmla="*/ 4 h 39"/>
                  <a:gd name="T12" fmla="*/ 9 w 37"/>
                  <a:gd name="T13" fmla="*/ 10 h 39"/>
                  <a:gd name="T14" fmla="*/ 7 w 37"/>
                  <a:gd name="T15" fmla="*/ 20 h 39"/>
                  <a:gd name="T16" fmla="*/ 9 w 37"/>
                  <a:gd name="T17" fmla="*/ 29 h 39"/>
                  <a:gd name="T18" fmla="*/ 14 w 37"/>
                  <a:gd name="T19" fmla="*/ 35 h 39"/>
                  <a:gd name="T20" fmla="*/ 22 w 37"/>
                  <a:gd name="T21" fmla="*/ 37 h 39"/>
                  <a:gd name="T22" fmla="*/ 29 w 37"/>
                  <a:gd name="T23" fmla="*/ 35 h 39"/>
                  <a:gd name="T24" fmla="*/ 36 w 37"/>
                  <a:gd name="T25" fmla="*/ 29 h 39"/>
                  <a:gd name="T26" fmla="*/ 37 w 37"/>
                  <a:gd name="T27" fmla="*/ 30 h 39"/>
                  <a:gd name="T28" fmla="*/ 30 w 37"/>
                  <a:gd name="T29" fmla="*/ 37 h 39"/>
                  <a:gd name="T30" fmla="*/ 20 w 37"/>
                  <a:gd name="T31" fmla="*/ 39 h 39"/>
                  <a:gd name="T32" fmla="*/ 4 w 37"/>
                  <a:gd name="T33" fmla="*/ 32 h 39"/>
                  <a:gd name="T34" fmla="*/ 0 w 37"/>
                  <a:gd name="T35" fmla="*/ 20 h 39"/>
                  <a:gd name="T36" fmla="*/ 3 w 37"/>
                  <a:gd name="T37" fmla="*/ 10 h 39"/>
                  <a:gd name="T38" fmla="*/ 10 w 37"/>
                  <a:gd name="T39" fmla="*/ 3 h 39"/>
                  <a:gd name="T40" fmla="*/ 21 w 37"/>
                  <a:gd name="T41" fmla="*/ 0 h 39"/>
                  <a:gd name="T42" fmla="*/ 30 w 37"/>
                  <a:gd name="T43" fmla="*/ 2 h 39"/>
                  <a:gd name="T44" fmla="*/ 31 w 37"/>
                  <a:gd name="T45" fmla="*/ 3 h 39"/>
                  <a:gd name="T46" fmla="*/ 33 w 37"/>
                  <a:gd name="T47" fmla="*/ 2 h 39"/>
                  <a:gd name="T48" fmla="*/ 34 w 37"/>
                  <a:gd name="T49" fmla="*/ 0 h 39"/>
                  <a:gd name="T50" fmla="*/ 35 w 37"/>
                  <a:gd name="T5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5" y="0"/>
                    </a:moveTo>
                    <a:cubicBezTo>
                      <a:pt x="36" y="13"/>
                      <a:pt x="36" y="13"/>
                      <a:pt x="36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4" y="9"/>
                      <a:pt x="32" y="6"/>
                      <a:pt x="30" y="5"/>
                    </a:cubicBezTo>
                    <a:cubicBezTo>
                      <a:pt x="27" y="3"/>
                      <a:pt x="25" y="2"/>
                      <a:pt x="21" y="2"/>
                    </a:cubicBezTo>
                    <a:cubicBezTo>
                      <a:pt x="19" y="2"/>
                      <a:pt x="16" y="3"/>
                      <a:pt x="14" y="4"/>
                    </a:cubicBezTo>
                    <a:cubicBezTo>
                      <a:pt x="12" y="5"/>
                      <a:pt x="10" y="7"/>
                      <a:pt x="9" y="10"/>
                    </a:cubicBezTo>
                    <a:cubicBezTo>
                      <a:pt x="7" y="13"/>
                      <a:pt x="7" y="16"/>
                      <a:pt x="7" y="20"/>
                    </a:cubicBezTo>
                    <a:cubicBezTo>
                      <a:pt x="7" y="24"/>
                      <a:pt x="7" y="27"/>
                      <a:pt x="9" y="29"/>
                    </a:cubicBezTo>
                    <a:cubicBezTo>
                      <a:pt x="10" y="32"/>
                      <a:pt x="12" y="33"/>
                      <a:pt x="14" y="35"/>
                    </a:cubicBezTo>
                    <a:cubicBezTo>
                      <a:pt x="16" y="36"/>
                      <a:pt x="19" y="37"/>
                      <a:pt x="22" y="37"/>
                    </a:cubicBezTo>
                    <a:cubicBezTo>
                      <a:pt x="25" y="37"/>
                      <a:pt x="27" y="36"/>
                      <a:pt x="29" y="35"/>
                    </a:cubicBezTo>
                    <a:cubicBezTo>
                      <a:pt x="31" y="34"/>
                      <a:pt x="34" y="32"/>
                      <a:pt x="36" y="29"/>
                    </a:cubicBezTo>
                    <a:cubicBezTo>
                      <a:pt x="37" y="30"/>
                      <a:pt x="37" y="30"/>
                      <a:pt x="37" y="30"/>
                    </a:cubicBezTo>
                    <a:cubicBezTo>
                      <a:pt x="35" y="33"/>
                      <a:pt x="32" y="35"/>
                      <a:pt x="30" y="37"/>
                    </a:cubicBezTo>
                    <a:cubicBezTo>
                      <a:pt x="27" y="38"/>
                      <a:pt x="24" y="39"/>
                      <a:pt x="20" y="39"/>
                    </a:cubicBezTo>
                    <a:cubicBezTo>
                      <a:pt x="13" y="39"/>
                      <a:pt x="8" y="37"/>
                      <a:pt x="4" y="32"/>
                    </a:cubicBezTo>
                    <a:cubicBezTo>
                      <a:pt x="1" y="29"/>
                      <a:pt x="0" y="25"/>
                      <a:pt x="0" y="20"/>
                    </a:cubicBezTo>
                    <a:cubicBezTo>
                      <a:pt x="0" y="17"/>
                      <a:pt x="1" y="13"/>
                      <a:pt x="3" y="10"/>
                    </a:cubicBezTo>
                    <a:cubicBezTo>
                      <a:pt x="4" y="7"/>
                      <a:pt x="7" y="5"/>
                      <a:pt x="10" y="3"/>
                    </a:cubicBezTo>
                    <a:cubicBezTo>
                      <a:pt x="13" y="1"/>
                      <a:pt x="17" y="0"/>
                      <a:pt x="21" y="0"/>
                    </a:cubicBezTo>
                    <a:cubicBezTo>
                      <a:pt x="24" y="0"/>
                      <a:pt x="27" y="1"/>
                      <a:pt x="30" y="2"/>
                    </a:cubicBezTo>
                    <a:cubicBezTo>
                      <a:pt x="30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3" y="2"/>
                    </a:cubicBezTo>
                    <a:cubicBezTo>
                      <a:pt x="33" y="2"/>
                      <a:pt x="34" y="1"/>
                      <a:pt x="34" y="0"/>
                    </a:cubicBezTo>
                    <a:lnTo>
                      <a:pt x="3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6" name="Freeform 25">
                <a:extLst>
                  <a:ext uri="{FF2B5EF4-FFF2-40B4-BE49-F238E27FC236}">
                    <a16:creationId xmlns="" xmlns:a16="http://schemas.microsoft.com/office/drawing/2014/main" id="{26001EBA-8A92-1B43-B116-AE5DCEB2E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326"/>
                <a:ext cx="82" cy="71"/>
              </a:xfrm>
              <a:custGeom>
                <a:avLst/>
                <a:gdLst>
                  <a:gd name="T0" fmla="*/ 12 w 43"/>
                  <a:gd name="T1" fmla="*/ 17 h 37"/>
                  <a:gd name="T2" fmla="*/ 31 w 43"/>
                  <a:gd name="T3" fmla="*/ 17 h 37"/>
                  <a:gd name="T4" fmla="*/ 31 w 43"/>
                  <a:gd name="T5" fmla="*/ 7 h 37"/>
                  <a:gd name="T6" fmla="*/ 31 w 43"/>
                  <a:gd name="T7" fmla="*/ 3 h 37"/>
                  <a:gd name="T8" fmla="*/ 30 w 43"/>
                  <a:gd name="T9" fmla="*/ 2 h 37"/>
                  <a:gd name="T10" fmla="*/ 27 w 43"/>
                  <a:gd name="T11" fmla="*/ 1 h 37"/>
                  <a:gd name="T12" fmla="*/ 25 w 43"/>
                  <a:gd name="T13" fmla="*/ 1 h 37"/>
                  <a:gd name="T14" fmla="*/ 25 w 43"/>
                  <a:gd name="T15" fmla="*/ 0 h 37"/>
                  <a:gd name="T16" fmla="*/ 43 w 43"/>
                  <a:gd name="T17" fmla="*/ 0 h 37"/>
                  <a:gd name="T18" fmla="*/ 43 w 43"/>
                  <a:gd name="T19" fmla="*/ 1 h 37"/>
                  <a:gd name="T20" fmla="*/ 42 w 43"/>
                  <a:gd name="T21" fmla="*/ 1 h 37"/>
                  <a:gd name="T22" fmla="*/ 39 w 43"/>
                  <a:gd name="T23" fmla="*/ 2 h 37"/>
                  <a:gd name="T24" fmla="*/ 37 w 43"/>
                  <a:gd name="T25" fmla="*/ 3 h 37"/>
                  <a:gd name="T26" fmla="*/ 37 w 43"/>
                  <a:gd name="T27" fmla="*/ 7 h 37"/>
                  <a:gd name="T28" fmla="*/ 37 w 43"/>
                  <a:gd name="T29" fmla="*/ 31 h 37"/>
                  <a:gd name="T30" fmla="*/ 37 w 43"/>
                  <a:gd name="T31" fmla="*/ 34 h 37"/>
                  <a:gd name="T32" fmla="*/ 39 w 43"/>
                  <a:gd name="T33" fmla="*/ 36 h 37"/>
                  <a:gd name="T34" fmla="*/ 42 w 43"/>
                  <a:gd name="T35" fmla="*/ 36 h 37"/>
                  <a:gd name="T36" fmla="*/ 43 w 43"/>
                  <a:gd name="T37" fmla="*/ 36 h 37"/>
                  <a:gd name="T38" fmla="*/ 43 w 43"/>
                  <a:gd name="T39" fmla="*/ 37 h 37"/>
                  <a:gd name="T40" fmla="*/ 25 w 43"/>
                  <a:gd name="T41" fmla="*/ 37 h 37"/>
                  <a:gd name="T42" fmla="*/ 25 w 43"/>
                  <a:gd name="T43" fmla="*/ 36 h 37"/>
                  <a:gd name="T44" fmla="*/ 27 w 43"/>
                  <a:gd name="T45" fmla="*/ 36 h 37"/>
                  <a:gd name="T46" fmla="*/ 31 w 43"/>
                  <a:gd name="T47" fmla="*/ 35 h 37"/>
                  <a:gd name="T48" fmla="*/ 31 w 43"/>
                  <a:gd name="T49" fmla="*/ 31 h 37"/>
                  <a:gd name="T50" fmla="*/ 31 w 43"/>
                  <a:gd name="T51" fmla="*/ 19 h 37"/>
                  <a:gd name="T52" fmla="*/ 12 w 43"/>
                  <a:gd name="T53" fmla="*/ 19 h 37"/>
                  <a:gd name="T54" fmla="*/ 12 w 43"/>
                  <a:gd name="T55" fmla="*/ 31 h 37"/>
                  <a:gd name="T56" fmla="*/ 13 w 43"/>
                  <a:gd name="T57" fmla="*/ 34 h 37"/>
                  <a:gd name="T58" fmla="*/ 14 w 43"/>
                  <a:gd name="T59" fmla="*/ 36 h 37"/>
                  <a:gd name="T60" fmla="*/ 17 w 43"/>
                  <a:gd name="T61" fmla="*/ 36 h 37"/>
                  <a:gd name="T62" fmla="*/ 18 w 43"/>
                  <a:gd name="T63" fmla="*/ 36 h 37"/>
                  <a:gd name="T64" fmla="*/ 18 w 43"/>
                  <a:gd name="T65" fmla="*/ 37 h 37"/>
                  <a:gd name="T66" fmla="*/ 0 w 43"/>
                  <a:gd name="T67" fmla="*/ 37 h 37"/>
                  <a:gd name="T68" fmla="*/ 0 w 43"/>
                  <a:gd name="T69" fmla="*/ 36 h 37"/>
                  <a:gd name="T70" fmla="*/ 2 w 43"/>
                  <a:gd name="T71" fmla="*/ 36 h 37"/>
                  <a:gd name="T72" fmla="*/ 6 w 43"/>
                  <a:gd name="T73" fmla="*/ 35 h 37"/>
                  <a:gd name="T74" fmla="*/ 6 w 43"/>
                  <a:gd name="T75" fmla="*/ 31 h 37"/>
                  <a:gd name="T76" fmla="*/ 6 w 43"/>
                  <a:gd name="T77" fmla="*/ 7 h 37"/>
                  <a:gd name="T78" fmla="*/ 6 w 43"/>
                  <a:gd name="T79" fmla="*/ 3 h 37"/>
                  <a:gd name="T80" fmla="*/ 5 w 43"/>
                  <a:gd name="T81" fmla="*/ 2 h 37"/>
                  <a:gd name="T82" fmla="*/ 2 w 43"/>
                  <a:gd name="T83" fmla="*/ 1 h 37"/>
                  <a:gd name="T84" fmla="*/ 0 w 43"/>
                  <a:gd name="T85" fmla="*/ 1 h 37"/>
                  <a:gd name="T86" fmla="*/ 0 w 43"/>
                  <a:gd name="T87" fmla="*/ 0 h 37"/>
                  <a:gd name="T88" fmla="*/ 18 w 43"/>
                  <a:gd name="T89" fmla="*/ 0 h 37"/>
                  <a:gd name="T90" fmla="*/ 18 w 43"/>
                  <a:gd name="T91" fmla="*/ 1 h 37"/>
                  <a:gd name="T92" fmla="*/ 17 w 43"/>
                  <a:gd name="T93" fmla="*/ 1 h 37"/>
                  <a:gd name="T94" fmla="*/ 14 w 43"/>
                  <a:gd name="T95" fmla="*/ 2 h 37"/>
                  <a:gd name="T96" fmla="*/ 13 w 43"/>
                  <a:gd name="T97" fmla="*/ 3 h 37"/>
                  <a:gd name="T98" fmla="*/ 12 w 43"/>
                  <a:gd name="T99" fmla="*/ 7 h 37"/>
                  <a:gd name="T100" fmla="*/ 12 w 43"/>
                  <a:gd name="T101" fmla="*/ 1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3" h="37">
                    <a:moveTo>
                      <a:pt x="12" y="17"/>
                    </a:move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5"/>
                      <a:pt x="31" y="3"/>
                      <a:pt x="31" y="3"/>
                    </a:cubicBezTo>
                    <a:cubicBezTo>
                      <a:pt x="31" y="2"/>
                      <a:pt x="30" y="2"/>
                      <a:pt x="30" y="2"/>
                    </a:cubicBezTo>
                    <a:cubicBezTo>
                      <a:pt x="29" y="1"/>
                      <a:pt x="28" y="1"/>
                      <a:pt x="27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0" y="1"/>
                      <a:pt x="39" y="2"/>
                    </a:cubicBezTo>
                    <a:cubicBezTo>
                      <a:pt x="38" y="2"/>
                      <a:pt x="38" y="2"/>
                      <a:pt x="37" y="3"/>
                    </a:cubicBezTo>
                    <a:cubicBezTo>
                      <a:pt x="37" y="4"/>
                      <a:pt x="37" y="5"/>
                      <a:pt x="37" y="7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7" y="33"/>
                      <a:pt x="37" y="34"/>
                      <a:pt x="37" y="34"/>
                    </a:cubicBezTo>
                    <a:cubicBezTo>
                      <a:pt x="38" y="35"/>
                      <a:pt x="38" y="35"/>
                      <a:pt x="39" y="36"/>
                    </a:cubicBezTo>
                    <a:cubicBezTo>
                      <a:pt x="40" y="36"/>
                      <a:pt x="41" y="36"/>
                      <a:pt x="42" y="36"/>
                    </a:cubicBezTo>
                    <a:cubicBezTo>
                      <a:pt x="43" y="36"/>
                      <a:pt x="43" y="36"/>
                      <a:pt x="43" y="36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9" y="36"/>
                      <a:pt x="30" y="36"/>
                      <a:pt x="31" y="35"/>
                    </a:cubicBezTo>
                    <a:cubicBezTo>
                      <a:pt x="31" y="34"/>
                      <a:pt x="31" y="33"/>
                      <a:pt x="31" y="31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3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7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3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lnTo>
                      <a:pt x="12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7" name="Freeform 26">
                <a:extLst>
                  <a:ext uri="{FF2B5EF4-FFF2-40B4-BE49-F238E27FC236}">
                    <a16:creationId xmlns="" xmlns:a16="http://schemas.microsoft.com/office/drawing/2014/main" id="{DDE6C016-CDE2-F24A-BE4F-5E88D4B95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4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3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3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8" name="Freeform 27">
                <a:extLst>
                  <a:ext uri="{FF2B5EF4-FFF2-40B4-BE49-F238E27FC236}">
                    <a16:creationId xmlns="" xmlns:a16="http://schemas.microsoft.com/office/drawing/2014/main" id="{1B942B3B-E8D5-1E4A-A2DC-529EFC014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326"/>
                <a:ext cx="86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1 w 45"/>
                  <a:gd name="T31" fmla="*/ 8 h 38"/>
                  <a:gd name="T32" fmla="*/ 11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9" name="Freeform 28">
                <a:extLst>
                  <a:ext uri="{FF2B5EF4-FFF2-40B4-BE49-F238E27FC236}">
                    <a16:creationId xmlns="" xmlns:a16="http://schemas.microsoft.com/office/drawing/2014/main" id="{92AF6CA1-1AE3-684D-8EE9-404F9B7F48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8" y="2324"/>
                <a:ext cx="84" cy="73"/>
              </a:xfrm>
              <a:custGeom>
                <a:avLst/>
                <a:gdLst>
                  <a:gd name="T0" fmla="*/ 28 w 44"/>
                  <a:gd name="T1" fmla="*/ 26 h 38"/>
                  <a:gd name="T2" fmla="*/ 12 w 44"/>
                  <a:gd name="T3" fmla="*/ 26 h 38"/>
                  <a:gd name="T4" fmla="*/ 9 w 44"/>
                  <a:gd name="T5" fmla="*/ 32 h 38"/>
                  <a:gd name="T6" fmla="*/ 8 w 44"/>
                  <a:gd name="T7" fmla="*/ 35 h 38"/>
                  <a:gd name="T8" fmla="*/ 9 w 44"/>
                  <a:gd name="T9" fmla="*/ 37 h 38"/>
                  <a:gd name="T10" fmla="*/ 13 w 44"/>
                  <a:gd name="T11" fmla="*/ 37 h 38"/>
                  <a:gd name="T12" fmla="*/ 13 w 44"/>
                  <a:gd name="T13" fmla="*/ 38 h 38"/>
                  <a:gd name="T14" fmla="*/ 0 w 44"/>
                  <a:gd name="T15" fmla="*/ 38 h 38"/>
                  <a:gd name="T16" fmla="*/ 0 w 44"/>
                  <a:gd name="T17" fmla="*/ 37 h 38"/>
                  <a:gd name="T18" fmla="*/ 4 w 44"/>
                  <a:gd name="T19" fmla="*/ 36 h 38"/>
                  <a:gd name="T20" fmla="*/ 7 w 44"/>
                  <a:gd name="T21" fmla="*/ 31 h 38"/>
                  <a:gd name="T22" fmla="*/ 22 w 44"/>
                  <a:gd name="T23" fmla="*/ 0 h 38"/>
                  <a:gd name="T24" fmla="*/ 23 w 44"/>
                  <a:gd name="T25" fmla="*/ 0 h 38"/>
                  <a:gd name="T26" fmla="*/ 37 w 44"/>
                  <a:gd name="T27" fmla="*/ 31 h 38"/>
                  <a:gd name="T28" fmla="*/ 40 w 44"/>
                  <a:gd name="T29" fmla="*/ 36 h 38"/>
                  <a:gd name="T30" fmla="*/ 44 w 44"/>
                  <a:gd name="T31" fmla="*/ 37 h 38"/>
                  <a:gd name="T32" fmla="*/ 44 w 44"/>
                  <a:gd name="T33" fmla="*/ 38 h 38"/>
                  <a:gd name="T34" fmla="*/ 28 w 44"/>
                  <a:gd name="T35" fmla="*/ 38 h 38"/>
                  <a:gd name="T36" fmla="*/ 28 w 44"/>
                  <a:gd name="T37" fmla="*/ 37 h 38"/>
                  <a:gd name="T38" fmla="*/ 31 w 44"/>
                  <a:gd name="T39" fmla="*/ 37 h 38"/>
                  <a:gd name="T40" fmla="*/ 32 w 44"/>
                  <a:gd name="T41" fmla="*/ 35 h 38"/>
                  <a:gd name="T42" fmla="*/ 31 w 44"/>
                  <a:gd name="T43" fmla="*/ 31 h 38"/>
                  <a:gd name="T44" fmla="*/ 28 w 44"/>
                  <a:gd name="T45" fmla="*/ 26 h 38"/>
                  <a:gd name="T46" fmla="*/ 27 w 44"/>
                  <a:gd name="T47" fmla="*/ 24 h 38"/>
                  <a:gd name="T48" fmla="*/ 20 w 44"/>
                  <a:gd name="T49" fmla="*/ 9 h 38"/>
                  <a:gd name="T50" fmla="*/ 13 w 44"/>
                  <a:gd name="T51" fmla="*/ 24 h 38"/>
                  <a:gd name="T52" fmla="*/ 27 w 44"/>
                  <a:gd name="T53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4" h="38">
                    <a:moveTo>
                      <a:pt x="28" y="26"/>
                    </a:moveTo>
                    <a:cubicBezTo>
                      <a:pt x="12" y="26"/>
                      <a:pt x="12" y="26"/>
                      <a:pt x="12" y="26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3"/>
                      <a:pt x="8" y="34"/>
                      <a:pt x="8" y="35"/>
                    </a:cubicBezTo>
                    <a:cubicBezTo>
                      <a:pt x="8" y="36"/>
                      <a:pt x="9" y="36"/>
                      <a:pt x="9" y="37"/>
                    </a:cubicBezTo>
                    <a:cubicBezTo>
                      <a:pt x="10" y="37"/>
                      <a:pt x="11" y="37"/>
                      <a:pt x="13" y="37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2" y="37"/>
                      <a:pt x="3" y="37"/>
                      <a:pt x="4" y="36"/>
                    </a:cubicBezTo>
                    <a:cubicBezTo>
                      <a:pt x="5" y="35"/>
                      <a:pt x="6" y="34"/>
                      <a:pt x="7" y="3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8" y="34"/>
                      <a:pt x="39" y="35"/>
                      <a:pt x="40" y="36"/>
                    </a:cubicBezTo>
                    <a:cubicBezTo>
                      <a:pt x="41" y="37"/>
                      <a:pt x="42" y="37"/>
                      <a:pt x="44" y="37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7"/>
                      <a:pt x="31" y="37"/>
                      <a:pt x="31" y="37"/>
                    </a:cubicBezTo>
                    <a:cubicBezTo>
                      <a:pt x="32" y="36"/>
                      <a:pt x="32" y="36"/>
                      <a:pt x="32" y="35"/>
                    </a:cubicBezTo>
                    <a:cubicBezTo>
                      <a:pt x="32" y="34"/>
                      <a:pt x="32" y="33"/>
                      <a:pt x="31" y="31"/>
                    </a:cubicBezTo>
                    <a:lnTo>
                      <a:pt x="28" y="26"/>
                    </a:lnTo>
                    <a:close/>
                    <a:moveTo>
                      <a:pt x="27" y="24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13" y="24"/>
                      <a:pt x="13" y="24"/>
                      <a:pt x="13" y="24"/>
                    </a:cubicBezTo>
                    <a:lnTo>
                      <a:pt x="27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0" name="Freeform 29">
                <a:extLst>
                  <a:ext uri="{FF2B5EF4-FFF2-40B4-BE49-F238E27FC236}">
                    <a16:creationId xmlns="" xmlns:a16="http://schemas.microsoft.com/office/drawing/2014/main" id="{36C2C246-1ED3-1540-BB8A-F083458EB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8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6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29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0" y="1"/>
                      <a:pt x="39" y="2"/>
                      <a:pt x="38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7" y="29"/>
                      <a:pt x="36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7" y="38"/>
                      <a:pt x="14" y="37"/>
                      <a:pt x="12" y="36"/>
                    </a:cubicBezTo>
                    <a:cubicBezTo>
                      <a:pt x="9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4" y="33"/>
                      <a:pt x="15" y="34"/>
                      <a:pt x="17" y="35"/>
                    </a:cubicBezTo>
                    <a:cubicBezTo>
                      <a:pt x="18" y="35"/>
                      <a:pt x="20" y="36"/>
                      <a:pt x="22" y="36"/>
                    </a:cubicBezTo>
                    <a:cubicBezTo>
                      <a:pt x="25" y="36"/>
                      <a:pt x="27" y="35"/>
                      <a:pt x="29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3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1" name="Freeform 30">
                <a:extLst>
                  <a:ext uri="{FF2B5EF4-FFF2-40B4-BE49-F238E27FC236}">
                    <a16:creationId xmlns="" xmlns:a16="http://schemas.microsoft.com/office/drawing/2014/main" id="{27B4429D-80A2-0749-AA46-60C6CB661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326"/>
                <a:ext cx="85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0 w 45"/>
                  <a:gd name="T31" fmla="*/ 8 h 38"/>
                  <a:gd name="T32" fmla="*/ 10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2" name="Freeform 31">
                <a:extLst>
                  <a:ext uri="{FF2B5EF4-FFF2-40B4-BE49-F238E27FC236}">
                    <a16:creationId xmlns="" xmlns:a16="http://schemas.microsoft.com/office/drawing/2014/main" id="{83E48AEF-E6BE-EC4D-9D9A-C038D9D1E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3" name="Freeform 32">
                <a:extLst>
                  <a:ext uri="{FF2B5EF4-FFF2-40B4-BE49-F238E27FC236}">
                    <a16:creationId xmlns="" xmlns:a16="http://schemas.microsoft.com/office/drawing/2014/main" id="{CF6C246D-7349-E34B-AB15-161B9F573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26"/>
                <a:ext cx="84" cy="73"/>
              </a:xfrm>
              <a:custGeom>
                <a:avLst/>
                <a:gdLst>
                  <a:gd name="T0" fmla="*/ 44 w 44"/>
                  <a:gd name="T1" fmla="*/ 0 h 38"/>
                  <a:gd name="T2" fmla="*/ 44 w 44"/>
                  <a:gd name="T3" fmla="*/ 1 h 38"/>
                  <a:gd name="T4" fmla="*/ 41 w 44"/>
                  <a:gd name="T5" fmla="*/ 2 h 38"/>
                  <a:gd name="T6" fmla="*/ 38 w 44"/>
                  <a:gd name="T7" fmla="*/ 6 h 38"/>
                  <a:gd name="T8" fmla="*/ 23 w 44"/>
                  <a:gd name="T9" fmla="*/ 38 h 38"/>
                  <a:gd name="T10" fmla="*/ 22 w 44"/>
                  <a:gd name="T11" fmla="*/ 38 h 38"/>
                  <a:gd name="T12" fmla="*/ 7 w 44"/>
                  <a:gd name="T13" fmla="*/ 6 h 38"/>
                  <a:gd name="T14" fmla="*/ 5 w 44"/>
                  <a:gd name="T15" fmla="*/ 3 h 38"/>
                  <a:gd name="T16" fmla="*/ 3 w 44"/>
                  <a:gd name="T17" fmla="*/ 2 h 38"/>
                  <a:gd name="T18" fmla="*/ 0 w 44"/>
                  <a:gd name="T19" fmla="*/ 1 h 38"/>
                  <a:gd name="T20" fmla="*/ 0 w 44"/>
                  <a:gd name="T21" fmla="*/ 0 h 38"/>
                  <a:gd name="T22" fmla="*/ 17 w 44"/>
                  <a:gd name="T23" fmla="*/ 0 h 38"/>
                  <a:gd name="T24" fmla="*/ 17 w 44"/>
                  <a:gd name="T25" fmla="*/ 1 h 38"/>
                  <a:gd name="T26" fmla="*/ 13 w 44"/>
                  <a:gd name="T27" fmla="*/ 2 h 38"/>
                  <a:gd name="T28" fmla="*/ 13 w 44"/>
                  <a:gd name="T29" fmla="*/ 4 h 38"/>
                  <a:gd name="T30" fmla="*/ 14 w 44"/>
                  <a:gd name="T31" fmla="*/ 8 h 38"/>
                  <a:gd name="T32" fmla="*/ 24 w 44"/>
                  <a:gd name="T33" fmla="*/ 30 h 38"/>
                  <a:gd name="T34" fmla="*/ 34 w 44"/>
                  <a:gd name="T35" fmla="*/ 8 h 38"/>
                  <a:gd name="T36" fmla="*/ 36 w 44"/>
                  <a:gd name="T37" fmla="*/ 4 h 38"/>
                  <a:gd name="T38" fmla="*/ 35 w 44"/>
                  <a:gd name="T39" fmla="*/ 2 h 38"/>
                  <a:gd name="T40" fmla="*/ 32 w 44"/>
                  <a:gd name="T41" fmla="*/ 1 h 38"/>
                  <a:gd name="T42" fmla="*/ 31 w 44"/>
                  <a:gd name="T43" fmla="*/ 1 h 38"/>
                  <a:gd name="T44" fmla="*/ 31 w 44"/>
                  <a:gd name="T45" fmla="*/ 0 h 38"/>
                  <a:gd name="T46" fmla="*/ 44 w 44"/>
                  <a:gd name="T4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8">
                    <a:moveTo>
                      <a:pt x="44" y="0"/>
                    </a:move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1" y="2"/>
                      <a:pt x="41" y="2"/>
                    </a:cubicBezTo>
                    <a:cubicBezTo>
                      <a:pt x="39" y="3"/>
                      <a:pt x="39" y="5"/>
                      <a:pt x="38" y="6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3" y="2"/>
                      <a:pt x="13" y="3"/>
                      <a:pt x="13" y="4"/>
                    </a:cubicBezTo>
                    <a:cubicBezTo>
                      <a:pt x="13" y="4"/>
                      <a:pt x="13" y="6"/>
                      <a:pt x="14" y="8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6"/>
                      <a:pt x="36" y="5"/>
                      <a:pt x="36" y="4"/>
                    </a:cubicBezTo>
                    <a:cubicBezTo>
                      <a:pt x="36" y="3"/>
                      <a:pt x="35" y="3"/>
                      <a:pt x="35" y="2"/>
                    </a:cubicBezTo>
                    <a:cubicBezTo>
                      <a:pt x="34" y="2"/>
                      <a:pt x="33" y="1"/>
                      <a:pt x="32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4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4" name="Freeform 33">
                <a:extLst>
                  <a:ext uri="{FF2B5EF4-FFF2-40B4-BE49-F238E27FC236}">
                    <a16:creationId xmlns="" xmlns:a16="http://schemas.microsoft.com/office/drawing/2014/main" id="{B24EBDDD-673A-B244-84C9-C69396B6C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326"/>
                <a:ext cx="66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6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7 w 35"/>
                  <a:gd name="T17" fmla="*/ 21 h 37"/>
                  <a:gd name="T18" fmla="*/ 25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2 w 35"/>
                  <a:gd name="T49" fmla="*/ 36 h 37"/>
                  <a:gd name="T50" fmla="*/ 4 w 35"/>
                  <a:gd name="T51" fmla="*/ 36 h 37"/>
                  <a:gd name="T52" fmla="*/ 6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2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30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5" y="16"/>
                      <a:pt x="26" y="16"/>
                    </a:cubicBezTo>
                    <a:cubicBezTo>
                      <a:pt x="27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7" y="21"/>
                      <a:pt x="27" y="21"/>
                    </a:cubicBezTo>
                    <a:cubicBezTo>
                      <a:pt x="26" y="20"/>
                      <a:pt x="26" y="20"/>
                      <a:pt x="25" y="19"/>
                    </a:cubicBezTo>
                    <a:cubicBezTo>
                      <a:pt x="24" y="19"/>
                      <a:pt x="23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3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5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2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4" y="36"/>
                      <a:pt x="4" y="36"/>
                    </a:cubicBezTo>
                    <a:cubicBezTo>
                      <a:pt x="5" y="35"/>
                      <a:pt x="6" y="35"/>
                      <a:pt x="6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6"/>
                      <a:pt x="30" y="5"/>
                      <a:pt x="30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7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5" name="Freeform 34">
                <a:extLst>
                  <a:ext uri="{FF2B5EF4-FFF2-40B4-BE49-F238E27FC236}">
                    <a16:creationId xmlns="" xmlns:a16="http://schemas.microsoft.com/office/drawing/2014/main" id="{70C7FE01-9414-9449-8585-D77FC63B6B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07" y="2326"/>
                <a:ext cx="78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6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3 w 41"/>
                  <a:gd name="T69" fmla="*/ 16 h 37"/>
                  <a:gd name="T70" fmla="*/ 26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4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2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4" y="18"/>
                      <a:pt x="14" y="18"/>
                    </a:cubicBezTo>
                    <a:cubicBezTo>
                      <a:pt x="18" y="18"/>
                      <a:pt x="21" y="17"/>
                      <a:pt x="23" y="16"/>
                    </a:cubicBezTo>
                    <a:cubicBezTo>
                      <a:pt x="25" y="14"/>
                      <a:pt x="26" y="12"/>
                      <a:pt x="26" y="10"/>
                    </a:cubicBezTo>
                    <a:cubicBezTo>
                      <a:pt x="26" y="8"/>
                      <a:pt x="25" y="6"/>
                      <a:pt x="23" y="4"/>
                    </a:cubicBezTo>
                    <a:cubicBezTo>
                      <a:pt x="22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6" name="Freeform 35">
                <a:extLst>
                  <a:ext uri="{FF2B5EF4-FFF2-40B4-BE49-F238E27FC236}">
                    <a16:creationId xmlns="" xmlns:a16="http://schemas.microsoft.com/office/drawing/2014/main" id="{FA982A4C-E43D-824E-AA2F-03179F5F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324"/>
                <a:ext cx="52" cy="75"/>
              </a:xfrm>
              <a:custGeom>
                <a:avLst/>
                <a:gdLst>
                  <a:gd name="T0" fmla="*/ 24 w 27"/>
                  <a:gd name="T1" fmla="*/ 0 h 39"/>
                  <a:gd name="T2" fmla="*/ 24 w 27"/>
                  <a:gd name="T3" fmla="*/ 13 h 39"/>
                  <a:gd name="T4" fmla="*/ 23 w 27"/>
                  <a:gd name="T5" fmla="*/ 13 h 39"/>
                  <a:gd name="T6" fmla="*/ 21 w 27"/>
                  <a:gd name="T7" fmla="*/ 7 h 39"/>
                  <a:gd name="T8" fmla="*/ 17 w 27"/>
                  <a:gd name="T9" fmla="*/ 4 h 39"/>
                  <a:gd name="T10" fmla="*/ 12 w 27"/>
                  <a:gd name="T11" fmla="*/ 2 h 39"/>
                  <a:gd name="T12" fmla="*/ 7 w 27"/>
                  <a:gd name="T13" fmla="*/ 4 h 39"/>
                  <a:gd name="T14" fmla="*/ 5 w 27"/>
                  <a:gd name="T15" fmla="*/ 8 h 39"/>
                  <a:gd name="T16" fmla="*/ 6 w 27"/>
                  <a:gd name="T17" fmla="*/ 11 h 39"/>
                  <a:gd name="T18" fmla="*/ 15 w 27"/>
                  <a:gd name="T19" fmla="*/ 17 h 39"/>
                  <a:gd name="T20" fmla="*/ 23 w 27"/>
                  <a:gd name="T21" fmla="*/ 21 h 39"/>
                  <a:gd name="T22" fmla="*/ 26 w 27"/>
                  <a:gd name="T23" fmla="*/ 25 h 39"/>
                  <a:gd name="T24" fmla="*/ 27 w 27"/>
                  <a:gd name="T25" fmla="*/ 29 h 39"/>
                  <a:gd name="T26" fmla="*/ 24 w 27"/>
                  <a:gd name="T27" fmla="*/ 36 h 39"/>
                  <a:gd name="T28" fmla="*/ 14 w 27"/>
                  <a:gd name="T29" fmla="*/ 39 h 39"/>
                  <a:gd name="T30" fmla="*/ 11 w 27"/>
                  <a:gd name="T31" fmla="*/ 39 h 39"/>
                  <a:gd name="T32" fmla="*/ 7 w 27"/>
                  <a:gd name="T33" fmla="*/ 38 h 39"/>
                  <a:gd name="T34" fmla="*/ 3 w 27"/>
                  <a:gd name="T35" fmla="*/ 37 h 39"/>
                  <a:gd name="T36" fmla="*/ 2 w 27"/>
                  <a:gd name="T37" fmla="*/ 37 h 39"/>
                  <a:gd name="T38" fmla="*/ 1 w 27"/>
                  <a:gd name="T39" fmla="*/ 39 h 39"/>
                  <a:gd name="T40" fmla="*/ 0 w 27"/>
                  <a:gd name="T41" fmla="*/ 39 h 39"/>
                  <a:gd name="T42" fmla="*/ 0 w 27"/>
                  <a:gd name="T43" fmla="*/ 26 h 39"/>
                  <a:gd name="T44" fmla="*/ 1 w 27"/>
                  <a:gd name="T45" fmla="*/ 26 h 39"/>
                  <a:gd name="T46" fmla="*/ 3 w 27"/>
                  <a:gd name="T47" fmla="*/ 32 h 39"/>
                  <a:gd name="T48" fmla="*/ 8 w 27"/>
                  <a:gd name="T49" fmla="*/ 36 h 39"/>
                  <a:gd name="T50" fmla="*/ 14 w 27"/>
                  <a:gd name="T51" fmla="*/ 37 h 39"/>
                  <a:gd name="T52" fmla="*/ 20 w 27"/>
                  <a:gd name="T53" fmla="*/ 35 h 39"/>
                  <a:gd name="T54" fmla="*/ 22 w 27"/>
                  <a:gd name="T55" fmla="*/ 31 h 39"/>
                  <a:gd name="T56" fmla="*/ 21 w 27"/>
                  <a:gd name="T57" fmla="*/ 28 h 39"/>
                  <a:gd name="T58" fmla="*/ 18 w 27"/>
                  <a:gd name="T59" fmla="*/ 26 h 39"/>
                  <a:gd name="T60" fmla="*/ 12 w 27"/>
                  <a:gd name="T61" fmla="*/ 22 h 39"/>
                  <a:gd name="T62" fmla="*/ 4 w 27"/>
                  <a:gd name="T63" fmla="*/ 18 h 39"/>
                  <a:gd name="T64" fmla="*/ 1 w 27"/>
                  <a:gd name="T65" fmla="*/ 14 h 39"/>
                  <a:gd name="T66" fmla="*/ 0 w 27"/>
                  <a:gd name="T67" fmla="*/ 10 h 39"/>
                  <a:gd name="T68" fmla="*/ 3 w 27"/>
                  <a:gd name="T69" fmla="*/ 3 h 39"/>
                  <a:gd name="T70" fmla="*/ 12 w 27"/>
                  <a:gd name="T71" fmla="*/ 0 h 39"/>
                  <a:gd name="T72" fmla="*/ 19 w 27"/>
                  <a:gd name="T73" fmla="*/ 2 h 39"/>
                  <a:gd name="T74" fmla="*/ 21 w 27"/>
                  <a:gd name="T75" fmla="*/ 2 h 39"/>
                  <a:gd name="T76" fmla="*/ 23 w 27"/>
                  <a:gd name="T77" fmla="*/ 2 h 39"/>
                  <a:gd name="T78" fmla="*/ 23 w 27"/>
                  <a:gd name="T79" fmla="*/ 0 h 39"/>
                  <a:gd name="T80" fmla="*/ 24 w 27"/>
                  <a:gd name="T8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39">
                    <a:moveTo>
                      <a:pt x="24" y="0"/>
                    </a:moveTo>
                    <a:cubicBezTo>
                      <a:pt x="24" y="13"/>
                      <a:pt x="24" y="13"/>
                      <a:pt x="24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1"/>
                      <a:pt x="22" y="9"/>
                      <a:pt x="21" y="7"/>
                    </a:cubicBezTo>
                    <a:cubicBezTo>
                      <a:pt x="20" y="6"/>
                      <a:pt x="19" y="5"/>
                      <a:pt x="17" y="4"/>
                    </a:cubicBezTo>
                    <a:cubicBezTo>
                      <a:pt x="16" y="3"/>
                      <a:pt x="14" y="2"/>
                      <a:pt x="12" y="2"/>
                    </a:cubicBezTo>
                    <a:cubicBezTo>
                      <a:pt x="10" y="2"/>
                      <a:pt x="8" y="3"/>
                      <a:pt x="7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5" y="10"/>
                      <a:pt x="6" y="11"/>
                    </a:cubicBezTo>
                    <a:cubicBezTo>
                      <a:pt x="7" y="13"/>
                      <a:pt x="10" y="14"/>
                      <a:pt x="15" y="17"/>
                    </a:cubicBezTo>
                    <a:cubicBezTo>
                      <a:pt x="19" y="19"/>
                      <a:pt x="21" y="20"/>
                      <a:pt x="23" y="21"/>
                    </a:cubicBezTo>
                    <a:cubicBezTo>
                      <a:pt x="24" y="22"/>
                      <a:pt x="25" y="23"/>
                      <a:pt x="26" y="25"/>
                    </a:cubicBezTo>
                    <a:cubicBezTo>
                      <a:pt x="27" y="26"/>
                      <a:pt x="27" y="27"/>
                      <a:pt x="27" y="29"/>
                    </a:cubicBezTo>
                    <a:cubicBezTo>
                      <a:pt x="27" y="32"/>
                      <a:pt x="26" y="34"/>
                      <a:pt x="24" y="36"/>
                    </a:cubicBezTo>
                    <a:cubicBezTo>
                      <a:pt x="21" y="38"/>
                      <a:pt x="18" y="39"/>
                      <a:pt x="14" y="39"/>
                    </a:cubicBezTo>
                    <a:cubicBezTo>
                      <a:pt x="13" y="39"/>
                      <a:pt x="12" y="39"/>
                      <a:pt x="11" y="39"/>
                    </a:cubicBezTo>
                    <a:cubicBezTo>
                      <a:pt x="10" y="39"/>
                      <a:pt x="9" y="38"/>
                      <a:pt x="7" y="38"/>
                    </a:cubicBezTo>
                    <a:cubicBezTo>
                      <a:pt x="5" y="37"/>
                      <a:pt x="4" y="37"/>
                      <a:pt x="3" y="37"/>
                    </a:cubicBezTo>
                    <a:cubicBezTo>
                      <a:pt x="3" y="37"/>
                      <a:pt x="2" y="37"/>
                      <a:pt x="2" y="37"/>
                    </a:cubicBezTo>
                    <a:cubicBezTo>
                      <a:pt x="2" y="38"/>
                      <a:pt x="1" y="38"/>
                      <a:pt x="1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9"/>
                      <a:pt x="3" y="31"/>
                      <a:pt x="3" y="32"/>
                    </a:cubicBezTo>
                    <a:cubicBezTo>
                      <a:pt x="4" y="34"/>
                      <a:pt x="6" y="35"/>
                      <a:pt x="8" y="36"/>
                    </a:cubicBezTo>
                    <a:cubicBezTo>
                      <a:pt x="9" y="37"/>
                      <a:pt x="11" y="37"/>
                      <a:pt x="14" y="37"/>
                    </a:cubicBezTo>
                    <a:cubicBezTo>
                      <a:pt x="16" y="37"/>
                      <a:pt x="18" y="36"/>
                      <a:pt x="20" y="35"/>
                    </a:cubicBezTo>
                    <a:cubicBezTo>
                      <a:pt x="21" y="34"/>
                      <a:pt x="22" y="33"/>
                      <a:pt x="22" y="31"/>
                    </a:cubicBezTo>
                    <a:cubicBezTo>
                      <a:pt x="22" y="30"/>
                      <a:pt x="21" y="29"/>
                      <a:pt x="21" y="28"/>
                    </a:cubicBezTo>
                    <a:cubicBezTo>
                      <a:pt x="20" y="27"/>
                      <a:pt x="20" y="26"/>
                      <a:pt x="18" y="26"/>
                    </a:cubicBezTo>
                    <a:cubicBezTo>
                      <a:pt x="18" y="25"/>
                      <a:pt x="15" y="24"/>
                      <a:pt x="12" y="22"/>
                    </a:cubicBezTo>
                    <a:cubicBezTo>
                      <a:pt x="8" y="20"/>
                      <a:pt x="6" y="19"/>
                      <a:pt x="4" y="18"/>
                    </a:cubicBezTo>
                    <a:cubicBezTo>
                      <a:pt x="3" y="17"/>
                      <a:pt x="2" y="16"/>
                      <a:pt x="1" y="14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7"/>
                      <a:pt x="1" y="5"/>
                      <a:pt x="3" y="3"/>
                    </a:cubicBezTo>
                    <a:cubicBezTo>
                      <a:pt x="5" y="1"/>
                      <a:pt x="8" y="0"/>
                      <a:pt x="12" y="0"/>
                    </a:cubicBezTo>
                    <a:cubicBezTo>
                      <a:pt x="14" y="0"/>
                      <a:pt x="16" y="1"/>
                      <a:pt x="19" y="2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2" y="2"/>
                      <a:pt x="22" y="2"/>
                      <a:pt x="23" y="2"/>
                    </a:cubicBezTo>
                    <a:cubicBezTo>
                      <a:pt x="23" y="2"/>
                      <a:pt x="23" y="1"/>
                      <a:pt x="23" y="0"/>
                    </a:cubicBezTo>
                    <a:lnTo>
                      <a:pt x="2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7" name="Freeform 36">
                <a:extLst>
                  <a:ext uri="{FF2B5EF4-FFF2-40B4-BE49-F238E27FC236}">
                    <a16:creationId xmlns="" xmlns:a16="http://schemas.microsoft.com/office/drawing/2014/main" id="{F5E6E3A5-73B5-1E41-B727-F23271B8A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6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8" name="Freeform 37">
                <a:extLst>
                  <a:ext uri="{FF2B5EF4-FFF2-40B4-BE49-F238E27FC236}">
                    <a16:creationId xmlns="" xmlns:a16="http://schemas.microsoft.com/office/drawing/2014/main" id="{F97CD2E2-A565-EA49-86F6-74433A50C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9" name="Freeform 38">
                <a:extLst>
                  <a:ext uri="{FF2B5EF4-FFF2-40B4-BE49-F238E27FC236}">
                    <a16:creationId xmlns="" xmlns:a16="http://schemas.microsoft.com/office/drawing/2014/main" id="{0B07A2A8-0638-044B-8FE9-CA694582D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326"/>
                <a:ext cx="82" cy="71"/>
              </a:xfrm>
              <a:custGeom>
                <a:avLst/>
                <a:gdLst>
                  <a:gd name="T0" fmla="*/ 29 w 43"/>
                  <a:gd name="T1" fmla="*/ 0 h 37"/>
                  <a:gd name="T2" fmla="*/ 43 w 43"/>
                  <a:gd name="T3" fmla="*/ 0 h 37"/>
                  <a:gd name="T4" fmla="*/ 43 w 43"/>
                  <a:gd name="T5" fmla="*/ 1 h 37"/>
                  <a:gd name="T6" fmla="*/ 42 w 43"/>
                  <a:gd name="T7" fmla="*/ 1 h 37"/>
                  <a:gd name="T8" fmla="*/ 40 w 43"/>
                  <a:gd name="T9" fmla="*/ 2 h 37"/>
                  <a:gd name="T10" fmla="*/ 37 w 43"/>
                  <a:gd name="T11" fmla="*/ 3 h 37"/>
                  <a:gd name="T12" fmla="*/ 34 w 43"/>
                  <a:gd name="T13" fmla="*/ 7 h 37"/>
                  <a:gd name="T14" fmla="*/ 24 w 43"/>
                  <a:gd name="T15" fmla="*/ 21 h 37"/>
                  <a:gd name="T16" fmla="*/ 24 w 43"/>
                  <a:gd name="T17" fmla="*/ 31 h 37"/>
                  <a:gd name="T18" fmla="*/ 25 w 43"/>
                  <a:gd name="T19" fmla="*/ 35 h 37"/>
                  <a:gd name="T20" fmla="*/ 29 w 43"/>
                  <a:gd name="T21" fmla="*/ 36 h 37"/>
                  <a:gd name="T22" fmla="*/ 30 w 43"/>
                  <a:gd name="T23" fmla="*/ 36 h 37"/>
                  <a:gd name="T24" fmla="*/ 30 w 43"/>
                  <a:gd name="T25" fmla="*/ 37 h 37"/>
                  <a:gd name="T26" fmla="*/ 13 w 43"/>
                  <a:gd name="T27" fmla="*/ 37 h 37"/>
                  <a:gd name="T28" fmla="*/ 13 w 43"/>
                  <a:gd name="T29" fmla="*/ 36 h 37"/>
                  <a:gd name="T30" fmla="*/ 14 w 43"/>
                  <a:gd name="T31" fmla="*/ 36 h 37"/>
                  <a:gd name="T32" fmla="*/ 18 w 43"/>
                  <a:gd name="T33" fmla="*/ 35 h 37"/>
                  <a:gd name="T34" fmla="*/ 18 w 43"/>
                  <a:gd name="T35" fmla="*/ 31 h 37"/>
                  <a:gd name="T36" fmla="*/ 18 w 43"/>
                  <a:gd name="T37" fmla="*/ 22 h 37"/>
                  <a:gd name="T38" fmla="*/ 7 w 43"/>
                  <a:gd name="T39" fmla="*/ 6 h 37"/>
                  <a:gd name="T40" fmla="*/ 4 w 43"/>
                  <a:gd name="T41" fmla="*/ 3 h 37"/>
                  <a:gd name="T42" fmla="*/ 1 w 43"/>
                  <a:gd name="T43" fmla="*/ 1 h 37"/>
                  <a:gd name="T44" fmla="*/ 0 w 43"/>
                  <a:gd name="T45" fmla="*/ 1 h 37"/>
                  <a:gd name="T46" fmla="*/ 0 w 43"/>
                  <a:gd name="T47" fmla="*/ 0 h 37"/>
                  <a:gd name="T48" fmla="*/ 17 w 43"/>
                  <a:gd name="T49" fmla="*/ 0 h 37"/>
                  <a:gd name="T50" fmla="*/ 17 w 43"/>
                  <a:gd name="T51" fmla="*/ 1 h 37"/>
                  <a:gd name="T52" fmla="*/ 16 w 43"/>
                  <a:gd name="T53" fmla="*/ 1 h 37"/>
                  <a:gd name="T54" fmla="*/ 14 w 43"/>
                  <a:gd name="T55" fmla="*/ 2 h 37"/>
                  <a:gd name="T56" fmla="*/ 13 w 43"/>
                  <a:gd name="T57" fmla="*/ 3 h 37"/>
                  <a:gd name="T58" fmla="*/ 14 w 43"/>
                  <a:gd name="T59" fmla="*/ 7 h 37"/>
                  <a:gd name="T60" fmla="*/ 23 w 43"/>
                  <a:gd name="T61" fmla="*/ 19 h 37"/>
                  <a:gd name="T62" fmla="*/ 31 w 43"/>
                  <a:gd name="T63" fmla="*/ 8 h 37"/>
                  <a:gd name="T64" fmla="*/ 33 w 43"/>
                  <a:gd name="T65" fmla="*/ 4 h 37"/>
                  <a:gd name="T66" fmla="*/ 32 w 43"/>
                  <a:gd name="T67" fmla="*/ 2 h 37"/>
                  <a:gd name="T68" fmla="*/ 31 w 43"/>
                  <a:gd name="T69" fmla="*/ 1 h 37"/>
                  <a:gd name="T70" fmla="*/ 29 w 43"/>
                  <a:gd name="T71" fmla="*/ 1 h 37"/>
                  <a:gd name="T72" fmla="*/ 29 w 43"/>
                  <a:gd name="T7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3" h="37">
                    <a:moveTo>
                      <a:pt x="29" y="0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1" y="1"/>
                      <a:pt x="40" y="2"/>
                    </a:cubicBezTo>
                    <a:cubicBezTo>
                      <a:pt x="39" y="2"/>
                      <a:pt x="38" y="3"/>
                      <a:pt x="37" y="3"/>
                    </a:cubicBezTo>
                    <a:cubicBezTo>
                      <a:pt x="36" y="4"/>
                      <a:pt x="35" y="6"/>
                      <a:pt x="34" y="7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3"/>
                      <a:pt x="24" y="35"/>
                      <a:pt x="25" y="35"/>
                    </a:cubicBezTo>
                    <a:cubicBezTo>
                      <a:pt x="26" y="36"/>
                      <a:pt x="27" y="36"/>
                      <a:pt x="29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6"/>
                      <a:pt x="17" y="36"/>
                      <a:pt x="18" y="35"/>
                    </a:cubicBezTo>
                    <a:cubicBezTo>
                      <a:pt x="18" y="34"/>
                      <a:pt x="18" y="33"/>
                      <a:pt x="18" y="3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5"/>
                      <a:pt x="5" y="3"/>
                      <a:pt x="4" y="3"/>
                    </a:cubicBezTo>
                    <a:cubicBezTo>
                      <a:pt x="4" y="3"/>
                      <a:pt x="3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5" y="1"/>
                      <a:pt x="14" y="2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3" y="4"/>
                      <a:pt x="13" y="5"/>
                      <a:pt x="14" y="7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2" y="6"/>
                      <a:pt x="33" y="5"/>
                      <a:pt x="33" y="4"/>
                    </a:cubicBezTo>
                    <a:cubicBezTo>
                      <a:pt x="33" y="3"/>
                      <a:pt x="33" y="3"/>
                      <a:pt x="32" y="2"/>
                    </a:cubicBezTo>
                    <a:cubicBezTo>
                      <a:pt x="32" y="2"/>
                      <a:pt x="32" y="2"/>
                      <a:pt x="31" y="1"/>
                    </a:cubicBezTo>
                    <a:cubicBezTo>
                      <a:pt x="31" y="1"/>
                      <a:pt x="30" y="1"/>
                      <a:pt x="29" y="1"/>
                    </a:cubicBezTo>
                    <a:lnTo>
                      <a:pt x="2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0" name="Freeform 39">
                <a:extLst>
                  <a:ext uri="{FF2B5EF4-FFF2-40B4-BE49-F238E27FC236}">
                    <a16:creationId xmlns="" xmlns:a16="http://schemas.microsoft.com/office/drawing/2014/main" id="{07F291A6-512A-CB4D-90B4-AA9BA0FF3B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0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4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4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0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3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1" name="Freeform 40">
                <a:extLst>
                  <a:ext uri="{FF2B5EF4-FFF2-40B4-BE49-F238E27FC236}">
                    <a16:creationId xmlns="" xmlns:a16="http://schemas.microsoft.com/office/drawing/2014/main" id="{DD39AC5E-FF30-7941-A502-D68BD703C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326"/>
                <a:ext cx="59" cy="71"/>
              </a:xfrm>
              <a:custGeom>
                <a:avLst/>
                <a:gdLst>
                  <a:gd name="T0" fmla="*/ 12 w 31"/>
                  <a:gd name="T1" fmla="*/ 2 h 37"/>
                  <a:gd name="T2" fmla="*/ 12 w 31"/>
                  <a:gd name="T3" fmla="*/ 17 h 37"/>
                  <a:gd name="T4" fmla="*/ 19 w 31"/>
                  <a:gd name="T5" fmla="*/ 17 h 37"/>
                  <a:gd name="T6" fmla="*/ 23 w 31"/>
                  <a:gd name="T7" fmla="*/ 16 h 37"/>
                  <a:gd name="T8" fmla="*/ 25 w 31"/>
                  <a:gd name="T9" fmla="*/ 12 h 37"/>
                  <a:gd name="T10" fmla="*/ 26 w 31"/>
                  <a:gd name="T11" fmla="*/ 12 h 37"/>
                  <a:gd name="T12" fmla="*/ 26 w 31"/>
                  <a:gd name="T13" fmla="*/ 24 h 37"/>
                  <a:gd name="T14" fmla="*/ 25 w 31"/>
                  <a:gd name="T15" fmla="*/ 24 h 37"/>
                  <a:gd name="T16" fmla="*/ 24 w 31"/>
                  <a:gd name="T17" fmla="*/ 21 h 37"/>
                  <a:gd name="T18" fmla="*/ 22 w 31"/>
                  <a:gd name="T19" fmla="*/ 20 h 37"/>
                  <a:gd name="T20" fmla="*/ 19 w 31"/>
                  <a:gd name="T21" fmla="*/ 19 h 37"/>
                  <a:gd name="T22" fmla="*/ 12 w 31"/>
                  <a:gd name="T23" fmla="*/ 19 h 37"/>
                  <a:gd name="T24" fmla="*/ 12 w 31"/>
                  <a:gd name="T25" fmla="*/ 31 h 37"/>
                  <a:gd name="T26" fmla="*/ 12 w 31"/>
                  <a:gd name="T27" fmla="*/ 34 h 37"/>
                  <a:gd name="T28" fmla="*/ 13 w 31"/>
                  <a:gd name="T29" fmla="*/ 36 h 37"/>
                  <a:gd name="T30" fmla="*/ 16 w 31"/>
                  <a:gd name="T31" fmla="*/ 36 h 37"/>
                  <a:gd name="T32" fmla="*/ 18 w 31"/>
                  <a:gd name="T33" fmla="*/ 36 h 37"/>
                  <a:gd name="T34" fmla="*/ 18 w 31"/>
                  <a:gd name="T35" fmla="*/ 37 h 37"/>
                  <a:gd name="T36" fmla="*/ 0 w 31"/>
                  <a:gd name="T37" fmla="*/ 37 h 37"/>
                  <a:gd name="T38" fmla="*/ 0 w 31"/>
                  <a:gd name="T39" fmla="*/ 36 h 37"/>
                  <a:gd name="T40" fmla="*/ 1 w 31"/>
                  <a:gd name="T41" fmla="*/ 36 h 37"/>
                  <a:gd name="T42" fmla="*/ 5 w 31"/>
                  <a:gd name="T43" fmla="*/ 35 h 37"/>
                  <a:gd name="T44" fmla="*/ 6 w 31"/>
                  <a:gd name="T45" fmla="*/ 31 h 37"/>
                  <a:gd name="T46" fmla="*/ 6 w 31"/>
                  <a:gd name="T47" fmla="*/ 7 h 37"/>
                  <a:gd name="T48" fmla="*/ 5 w 31"/>
                  <a:gd name="T49" fmla="*/ 3 h 37"/>
                  <a:gd name="T50" fmla="*/ 4 w 31"/>
                  <a:gd name="T51" fmla="*/ 2 h 37"/>
                  <a:gd name="T52" fmla="*/ 1 w 31"/>
                  <a:gd name="T53" fmla="*/ 1 h 37"/>
                  <a:gd name="T54" fmla="*/ 0 w 31"/>
                  <a:gd name="T55" fmla="*/ 1 h 37"/>
                  <a:gd name="T56" fmla="*/ 0 w 31"/>
                  <a:gd name="T57" fmla="*/ 0 h 37"/>
                  <a:gd name="T58" fmla="*/ 31 w 31"/>
                  <a:gd name="T59" fmla="*/ 0 h 37"/>
                  <a:gd name="T60" fmla="*/ 31 w 31"/>
                  <a:gd name="T61" fmla="*/ 8 h 37"/>
                  <a:gd name="T62" fmla="*/ 30 w 31"/>
                  <a:gd name="T63" fmla="*/ 8 h 37"/>
                  <a:gd name="T64" fmla="*/ 28 w 31"/>
                  <a:gd name="T65" fmla="*/ 4 h 37"/>
                  <a:gd name="T66" fmla="*/ 26 w 31"/>
                  <a:gd name="T67" fmla="*/ 3 h 37"/>
                  <a:gd name="T68" fmla="*/ 21 w 31"/>
                  <a:gd name="T69" fmla="*/ 2 h 37"/>
                  <a:gd name="T70" fmla="*/ 12 w 31"/>
                  <a:gd name="T71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1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1" y="17"/>
                      <a:pt x="22" y="16"/>
                      <a:pt x="23" y="16"/>
                    </a:cubicBezTo>
                    <a:cubicBezTo>
                      <a:pt x="24" y="15"/>
                      <a:pt x="24" y="14"/>
                      <a:pt x="25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3"/>
                      <a:pt x="24" y="22"/>
                      <a:pt x="24" y="21"/>
                    </a:cubicBezTo>
                    <a:cubicBezTo>
                      <a:pt x="24" y="20"/>
                      <a:pt x="23" y="20"/>
                      <a:pt x="22" y="20"/>
                    </a:cubicBezTo>
                    <a:cubicBezTo>
                      <a:pt x="22" y="19"/>
                      <a:pt x="21" y="19"/>
                      <a:pt x="19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5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9" y="6"/>
                      <a:pt x="29" y="5"/>
                      <a:pt x="28" y="4"/>
                    </a:cubicBezTo>
                    <a:cubicBezTo>
                      <a:pt x="27" y="4"/>
                      <a:pt x="27" y="3"/>
                      <a:pt x="26" y="3"/>
                    </a:cubicBezTo>
                    <a:cubicBezTo>
                      <a:pt x="25" y="2"/>
                      <a:pt x="23" y="2"/>
                      <a:pt x="21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2" name="Freeform 41">
                <a:extLst>
                  <a:ext uri="{FF2B5EF4-FFF2-40B4-BE49-F238E27FC236}">
                    <a16:creationId xmlns="" xmlns:a16="http://schemas.microsoft.com/office/drawing/2014/main" id="{665491AC-7AFD-A641-9993-570298D1BF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45" y="2326"/>
                <a:ext cx="59" cy="71"/>
              </a:xfrm>
              <a:custGeom>
                <a:avLst/>
                <a:gdLst>
                  <a:gd name="T0" fmla="*/ 11 w 31"/>
                  <a:gd name="T1" fmla="*/ 20 h 37"/>
                  <a:gd name="T2" fmla="*/ 11 w 31"/>
                  <a:gd name="T3" fmla="*/ 31 h 37"/>
                  <a:gd name="T4" fmla="*/ 12 w 31"/>
                  <a:gd name="T5" fmla="*/ 35 h 37"/>
                  <a:gd name="T6" fmla="*/ 16 w 31"/>
                  <a:gd name="T7" fmla="*/ 36 h 37"/>
                  <a:gd name="T8" fmla="*/ 17 w 31"/>
                  <a:gd name="T9" fmla="*/ 36 h 37"/>
                  <a:gd name="T10" fmla="*/ 17 w 31"/>
                  <a:gd name="T11" fmla="*/ 37 h 37"/>
                  <a:gd name="T12" fmla="*/ 0 w 31"/>
                  <a:gd name="T13" fmla="*/ 37 h 37"/>
                  <a:gd name="T14" fmla="*/ 0 w 31"/>
                  <a:gd name="T15" fmla="*/ 36 h 37"/>
                  <a:gd name="T16" fmla="*/ 1 w 31"/>
                  <a:gd name="T17" fmla="*/ 36 h 37"/>
                  <a:gd name="T18" fmla="*/ 5 w 31"/>
                  <a:gd name="T19" fmla="*/ 35 h 37"/>
                  <a:gd name="T20" fmla="*/ 6 w 31"/>
                  <a:gd name="T21" fmla="*/ 31 h 37"/>
                  <a:gd name="T22" fmla="*/ 6 w 31"/>
                  <a:gd name="T23" fmla="*/ 7 h 37"/>
                  <a:gd name="T24" fmla="*/ 5 w 31"/>
                  <a:gd name="T25" fmla="*/ 2 h 37"/>
                  <a:gd name="T26" fmla="*/ 1 w 31"/>
                  <a:gd name="T27" fmla="*/ 1 h 37"/>
                  <a:gd name="T28" fmla="*/ 0 w 31"/>
                  <a:gd name="T29" fmla="*/ 1 h 37"/>
                  <a:gd name="T30" fmla="*/ 0 w 31"/>
                  <a:gd name="T31" fmla="*/ 0 h 37"/>
                  <a:gd name="T32" fmla="*/ 15 w 31"/>
                  <a:gd name="T33" fmla="*/ 0 h 37"/>
                  <a:gd name="T34" fmla="*/ 24 w 31"/>
                  <a:gd name="T35" fmla="*/ 1 h 37"/>
                  <a:gd name="T36" fmla="*/ 29 w 31"/>
                  <a:gd name="T37" fmla="*/ 5 h 37"/>
                  <a:gd name="T38" fmla="*/ 31 w 31"/>
                  <a:gd name="T39" fmla="*/ 10 h 37"/>
                  <a:gd name="T40" fmla="*/ 28 w 31"/>
                  <a:gd name="T41" fmla="*/ 18 h 37"/>
                  <a:gd name="T42" fmla="*/ 18 w 31"/>
                  <a:gd name="T43" fmla="*/ 21 h 37"/>
                  <a:gd name="T44" fmla="*/ 15 w 31"/>
                  <a:gd name="T45" fmla="*/ 20 h 37"/>
                  <a:gd name="T46" fmla="*/ 11 w 31"/>
                  <a:gd name="T47" fmla="*/ 20 h 37"/>
                  <a:gd name="T48" fmla="*/ 11 w 31"/>
                  <a:gd name="T49" fmla="*/ 18 h 37"/>
                  <a:gd name="T50" fmla="*/ 14 w 31"/>
                  <a:gd name="T51" fmla="*/ 19 h 37"/>
                  <a:gd name="T52" fmla="*/ 16 w 31"/>
                  <a:gd name="T53" fmla="*/ 19 h 37"/>
                  <a:gd name="T54" fmla="*/ 22 w 31"/>
                  <a:gd name="T55" fmla="*/ 17 h 37"/>
                  <a:gd name="T56" fmla="*/ 24 w 31"/>
                  <a:gd name="T57" fmla="*/ 11 h 37"/>
                  <a:gd name="T58" fmla="*/ 23 w 31"/>
                  <a:gd name="T59" fmla="*/ 6 h 37"/>
                  <a:gd name="T60" fmla="*/ 20 w 31"/>
                  <a:gd name="T61" fmla="*/ 3 h 37"/>
                  <a:gd name="T62" fmla="*/ 15 w 31"/>
                  <a:gd name="T63" fmla="*/ 2 h 37"/>
                  <a:gd name="T64" fmla="*/ 11 w 31"/>
                  <a:gd name="T65" fmla="*/ 3 h 37"/>
                  <a:gd name="T66" fmla="*/ 11 w 31"/>
                  <a:gd name="T67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" h="37">
                    <a:moveTo>
                      <a:pt x="11" y="20"/>
                    </a:move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2" y="35"/>
                      <a:pt x="12" y="35"/>
                    </a:cubicBezTo>
                    <a:cubicBezTo>
                      <a:pt x="13" y="36"/>
                      <a:pt x="14" y="36"/>
                      <a:pt x="16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9" y="0"/>
                      <a:pt x="21" y="0"/>
                      <a:pt x="24" y="1"/>
                    </a:cubicBezTo>
                    <a:cubicBezTo>
                      <a:pt x="26" y="2"/>
                      <a:pt x="27" y="3"/>
                      <a:pt x="29" y="5"/>
                    </a:cubicBezTo>
                    <a:cubicBezTo>
                      <a:pt x="30" y="6"/>
                      <a:pt x="31" y="8"/>
                      <a:pt x="31" y="10"/>
                    </a:cubicBezTo>
                    <a:cubicBezTo>
                      <a:pt x="31" y="13"/>
                      <a:pt x="30" y="16"/>
                      <a:pt x="28" y="18"/>
                    </a:cubicBezTo>
                    <a:cubicBezTo>
                      <a:pt x="26" y="20"/>
                      <a:pt x="22" y="21"/>
                      <a:pt x="18" y="21"/>
                    </a:cubicBezTo>
                    <a:cubicBezTo>
                      <a:pt x="17" y="21"/>
                      <a:pt x="16" y="21"/>
                      <a:pt x="15" y="20"/>
                    </a:cubicBezTo>
                    <a:cubicBezTo>
                      <a:pt x="14" y="20"/>
                      <a:pt x="13" y="20"/>
                      <a:pt x="11" y="20"/>
                    </a:cubicBezTo>
                    <a:close/>
                    <a:moveTo>
                      <a:pt x="11" y="18"/>
                    </a:moveTo>
                    <a:cubicBezTo>
                      <a:pt x="13" y="18"/>
                      <a:pt x="13" y="19"/>
                      <a:pt x="14" y="19"/>
                    </a:cubicBezTo>
                    <a:cubicBezTo>
                      <a:pt x="15" y="19"/>
                      <a:pt x="16" y="19"/>
                      <a:pt x="16" y="19"/>
                    </a:cubicBezTo>
                    <a:cubicBezTo>
                      <a:pt x="19" y="19"/>
                      <a:pt x="20" y="18"/>
                      <a:pt x="22" y="17"/>
                    </a:cubicBezTo>
                    <a:cubicBezTo>
                      <a:pt x="23" y="15"/>
                      <a:pt x="24" y="13"/>
                      <a:pt x="24" y="11"/>
                    </a:cubicBezTo>
                    <a:cubicBezTo>
                      <a:pt x="24" y="9"/>
                      <a:pt x="24" y="8"/>
                      <a:pt x="23" y="6"/>
                    </a:cubicBezTo>
                    <a:cubicBezTo>
                      <a:pt x="22" y="5"/>
                      <a:pt x="21" y="4"/>
                      <a:pt x="20" y="3"/>
                    </a:cubicBezTo>
                    <a:cubicBezTo>
                      <a:pt x="19" y="3"/>
                      <a:pt x="17" y="2"/>
                      <a:pt x="15" y="2"/>
                    </a:cubicBezTo>
                    <a:cubicBezTo>
                      <a:pt x="14" y="2"/>
                      <a:pt x="13" y="2"/>
                      <a:pt x="11" y="3"/>
                    </a:cubicBezTo>
                    <a:lnTo>
                      <a:pt x="11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3" name="Freeform 42">
                <a:extLst>
                  <a:ext uri="{FF2B5EF4-FFF2-40B4-BE49-F238E27FC236}">
                    <a16:creationId xmlns="" xmlns:a16="http://schemas.microsoft.com/office/drawing/2014/main" id="{682250B1-DE83-4B4C-92E1-ED66D6180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326"/>
                <a:ext cx="67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4" y="19"/>
                      <a:pt x="22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2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5" y="35"/>
                      <a:pt x="5" y="35"/>
                      <a:pt x="5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4" name="Freeform 43">
                <a:extLst>
                  <a:ext uri="{FF2B5EF4-FFF2-40B4-BE49-F238E27FC236}">
                    <a16:creationId xmlns="" xmlns:a16="http://schemas.microsoft.com/office/drawing/2014/main" id="{90C0FAD2-E7BF-824C-BE24-87B808D01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5" name="Freeform 44">
                <a:extLst>
                  <a:ext uri="{FF2B5EF4-FFF2-40B4-BE49-F238E27FC236}">
                    <a16:creationId xmlns="" xmlns:a16="http://schemas.microsoft.com/office/drawing/2014/main" id="{6D7E4C19-8FD2-1D41-9830-BDBA62B99E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51" y="2326"/>
                <a:ext cx="79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5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2 w 41"/>
                  <a:gd name="T69" fmla="*/ 16 h 37"/>
                  <a:gd name="T70" fmla="*/ 25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1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4" y="18"/>
                    </a:cubicBezTo>
                    <a:cubicBezTo>
                      <a:pt x="18" y="18"/>
                      <a:pt x="20" y="17"/>
                      <a:pt x="22" y="16"/>
                    </a:cubicBezTo>
                    <a:cubicBezTo>
                      <a:pt x="24" y="14"/>
                      <a:pt x="25" y="12"/>
                      <a:pt x="25" y="10"/>
                    </a:cubicBezTo>
                    <a:cubicBezTo>
                      <a:pt x="25" y="8"/>
                      <a:pt x="25" y="6"/>
                      <a:pt x="23" y="4"/>
                    </a:cubicBezTo>
                    <a:cubicBezTo>
                      <a:pt x="21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6" name="Freeform 45">
                <a:extLst>
                  <a:ext uri="{FF2B5EF4-FFF2-40B4-BE49-F238E27FC236}">
                    <a16:creationId xmlns="" xmlns:a16="http://schemas.microsoft.com/office/drawing/2014/main" id="{F50EC3C1-3657-EB42-BBF9-8DD99BF3E6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32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5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5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1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4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7" name="Freeform 46">
                <a:extLst>
                  <a:ext uri="{FF2B5EF4-FFF2-40B4-BE49-F238E27FC236}">
                    <a16:creationId xmlns="" xmlns:a16="http://schemas.microsoft.com/office/drawing/2014/main" id="{997DFEA9-CD92-8E48-B3AA-A70F82ED7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326"/>
                <a:ext cx="68" cy="71"/>
              </a:xfrm>
              <a:custGeom>
                <a:avLst/>
                <a:gdLst>
                  <a:gd name="T0" fmla="*/ 35 w 36"/>
                  <a:gd name="T1" fmla="*/ 27 h 37"/>
                  <a:gd name="T2" fmla="*/ 36 w 36"/>
                  <a:gd name="T3" fmla="*/ 27 h 37"/>
                  <a:gd name="T4" fmla="*/ 32 w 36"/>
                  <a:gd name="T5" fmla="*/ 37 h 37"/>
                  <a:gd name="T6" fmla="*/ 0 w 36"/>
                  <a:gd name="T7" fmla="*/ 37 h 37"/>
                  <a:gd name="T8" fmla="*/ 0 w 36"/>
                  <a:gd name="T9" fmla="*/ 36 h 37"/>
                  <a:gd name="T10" fmla="*/ 2 w 36"/>
                  <a:gd name="T11" fmla="*/ 36 h 37"/>
                  <a:gd name="T12" fmla="*/ 6 w 36"/>
                  <a:gd name="T13" fmla="*/ 35 h 37"/>
                  <a:gd name="T14" fmla="*/ 6 w 36"/>
                  <a:gd name="T15" fmla="*/ 31 h 37"/>
                  <a:gd name="T16" fmla="*/ 6 w 36"/>
                  <a:gd name="T17" fmla="*/ 7 h 37"/>
                  <a:gd name="T18" fmla="*/ 5 w 36"/>
                  <a:gd name="T19" fmla="*/ 2 h 37"/>
                  <a:gd name="T20" fmla="*/ 2 w 36"/>
                  <a:gd name="T21" fmla="*/ 1 h 37"/>
                  <a:gd name="T22" fmla="*/ 0 w 36"/>
                  <a:gd name="T23" fmla="*/ 1 h 37"/>
                  <a:gd name="T24" fmla="*/ 0 w 36"/>
                  <a:gd name="T25" fmla="*/ 0 h 37"/>
                  <a:gd name="T26" fmla="*/ 19 w 36"/>
                  <a:gd name="T27" fmla="*/ 0 h 37"/>
                  <a:gd name="T28" fmla="*/ 19 w 36"/>
                  <a:gd name="T29" fmla="*/ 1 h 37"/>
                  <a:gd name="T30" fmla="*/ 14 w 36"/>
                  <a:gd name="T31" fmla="*/ 2 h 37"/>
                  <a:gd name="T32" fmla="*/ 13 w 36"/>
                  <a:gd name="T33" fmla="*/ 3 h 37"/>
                  <a:gd name="T34" fmla="*/ 12 w 36"/>
                  <a:gd name="T35" fmla="*/ 7 h 37"/>
                  <a:gd name="T36" fmla="*/ 12 w 36"/>
                  <a:gd name="T37" fmla="*/ 31 h 37"/>
                  <a:gd name="T38" fmla="*/ 13 w 36"/>
                  <a:gd name="T39" fmla="*/ 34 h 37"/>
                  <a:gd name="T40" fmla="*/ 14 w 36"/>
                  <a:gd name="T41" fmla="*/ 35 h 37"/>
                  <a:gd name="T42" fmla="*/ 18 w 36"/>
                  <a:gd name="T43" fmla="*/ 35 h 37"/>
                  <a:gd name="T44" fmla="*/ 21 w 36"/>
                  <a:gd name="T45" fmla="*/ 35 h 37"/>
                  <a:gd name="T46" fmla="*/ 28 w 36"/>
                  <a:gd name="T47" fmla="*/ 34 h 37"/>
                  <a:gd name="T48" fmla="*/ 32 w 36"/>
                  <a:gd name="T49" fmla="*/ 32 h 37"/>
                  <a:gd name="T50" fmla="*/ 35 w 36"/>
                  <a:gd name="T51" fmla="*/ 2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5" y="27"/>
                    </a:moveTo>
                    <a:cubicBezTo>
                      <a:pt x="36" y="27"/>
                      <a:pt x="36" y="27"/>
                      <a:pt x="36" y="2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7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2"/>
                      <a:pt x="12" y="33"/>
                      <a:pt x="13" y="34"/>
                    </a:cubicBezTo>
                    <a:cubicBezTo>
                      <a:pt x="13" y="34"/>
                      <a:pt x="13" y="35"/>
                      <a:pt x="14" y="35"/>
                    </a:cubicBezTo>
                    <a:cubicBezTo>
                      <a:pt x="14" y="35"/>
                      <a:pt x="16" y="35"/>
                      <a:pt x="18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5" y="35"/>
                      <a:pt x="27" y="35"/>
                      <a:pt x="28" y="34"/>
                    </a:cubicBezTo>
                    <a:cubicBezTo>
                      <a:pt x="29" y="34"/>
                      <a:pt x="30" y="33"/>
                      <a:pt x="32" y="32"/>
                    </a:cubicBezTo>
                    <a:cubicBezTo>
                      <a:pt x="33" y="31"/>
                      <a:pt x="34" y="29"/>
                      <a:pt x="35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8" name="Freeform 47">
                <a:extLst>
                  <a:ext uri="{FF2B5EF4-FFF2-40B4-BE49-F238E27FC236}">
                    <a16:creationId xmlns="" xmlns:a16="http://schemas.microsoft.com/office/drawing/2014/main" id="{A96AB466-A713-274A-8464-D2610F54B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326"/>
                <a:ext cx="67" cy="71"/>
              </a:xfrm>
              <a:custGeom>
                <a:avLst/>
                <a:gdLst>
                  <a:gd name="T0" fmla="*/ 11 w 35"/>
                  <a:gd name="T1" fmla="*/ 2 h 37"/>
                  <a:gd name="T2" fmla="*/ 11 w 35"/>
                  <a:gd name="T3" fmla="*/ 17 h 37"/>
                  <a:gd name="T4" fmla="*/ 20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0 w 35"/>
                  <a:gd name="T21" fmla="*/ 19 h 37"/>
                  <a:gd name="T22" fmla="*/ 11 w 35"/>
                  <a:gd name="T23" fmla="*/ 19 h 37"/>
                  <a:gd name="T24" fmla="*/ 11 w 35"/>
                  <a:gd name="T25" fmla="*/ 31 h 37"/>
                  <a:gd name="T26" fmla="*/ 12 w 35"/>
                  <a:gd name="T27" fmla="*/ 34 h 37"/>
                  <a:gd name="T28" fmla="*/ 12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1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1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1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1" y="2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6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4"/>
                      <a:pt x="12" y="34"/>
                    </a:cubicBezTo>
                    <a:cubicBezTo>
                      <a:pt x="12" y="34"/>
                      <a:pt x="12" y="35"/>
                      <a:pt x="12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2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4" y="35"/>
                      <a:pt x="5" y="35"/>
                      <a:pt x="5" y="34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9" name="Freeform 48">
                <a:extLst>
                  <a:ext uri="{FF2B5EF4-FFF2-40B4-BE49-F238E27FC236}">
                    <a16:creationId xmlns="" xmlns:a16="http://schemas.microsoft.com/office/drawing/2014/main" id="{D9F1604F-D96E-D245-9ECC-42A1F28FE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9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7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30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39" y="2"/>
                      <a:pt x="39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8" y="29"/>
                      <a:pt x="37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8" y="38"/>
                      <a:pt x="14" y="37"/>
                      <a:pt x="12" y="36"/>
                    </a:cubicBezTo>
                    <a:cubicBezTo>
                      <a:pt x="10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5" y="33"/>
                      <a:pt x="16" y="34"/>
                      <a:pt x="17" y="35"/>
                    </a:cubicBezTo>
                    <a:cubicBezTo>
                      <a:pt x="19" y="35"/>
                      <a:pt x="20" y="36"/>
                      <a:pt x="22" y="36"/>
                    </a:cubicBezTo>
                    <a:cubicBezTo>
                      <a:pt x="25" y="36"/>
                      <a:pt x="28" y="35"/>
                      <a:pt x="30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4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90" name="Freeform 49">
                <a:extLst>
                  <a:ext uri="{FF2B5EF4-FFF2-40B4-BE49-F238E27FC236}">
                    <a16:creationId xmlns="" xmlns:a16="http://schemas.microsoft.com/office/drawing/2014/main" id="{2723F882-54AD-A24F-BB61-CA2B6E413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326"/>
                <a:ext cx="101" cy="71"/>
              </a:xfrm>
              <a:custGeom>
                <a:avLst/>
                <a:gdLst>
                  <a:gd name="T0" fmla="*/ 24 w 53"/>
                  <a:gd name="T1" fmla="*/ 37 h 37"/>
                  <a:gd name="T2" fmla="*/ 8 w 53"/>
                  <a:gd name="T3" fmla="*/ 6 h 37"/>
                  <a:gd name="T4" fmla="*/ 8 w 53"/>
                  <a:gd name="T5" fmla="*/ 31 h 37"/>
                  <a:gd name="T6" fmla="*/ 9 w 53"/>
                  <a:gd name="T7" fmla="*/ 35 h 37"/>
                  <a:gd name="T8" fmla="*/ 13 w 53"/>
                  <a:gd name="T9" fmla="*/ 36 h 37"/>
                  <a:gd name="T10" fmla="*/ 14 w 53"/>
                  <a:gd name="T11" fmla="*/ 36 h 37"/>
                  <a:gd name="T12" fmla="*/ 14 w 53"/>
                  <a:gd name="T13" fmla="*/ 37 h 37"/>
                  <a:gd name="T14" fmla="*/ 0 w 53"/>
                  <a:gd name="T15" fmla="*/ 37 h 37"/>
                  <a:gd name="T16" fmla="*/ 0 w 53"/>
                  <a:gd name="T17" fmla="*/ 36 h 37"/>
                  <a:gd name="T18" fmla="*/ 1 w 53"/>
                  <a:gd name="T19" fmla="*/ 36 h 37"/>
                  <a:gd name="T20" fmla="*/ 5 w 53"/>
                  <a:gd name="T21" fmla="*/ 35 h 37"/>
                  <a:gd name="T22" fmla="*/ 6 w 53"/>
                  <a:gd name="T23" fmla="*/ 31 h 37"/>
                  <a:gd name="T24" fmla="*/ 6 w 53"/>
                  <a:gd name="T25" fmla="*/ 6 h 37"/>
                  <a:gd name="T26" fmla="*/ 5 w 53"/>
                  <a:gd name="T27" fmla="*/ 3 h 37"/>
                  <a:gd name="T28" fmla="*/ 3 w 53"/>
                  <a:gd name="T29" fmla="*/ 2 h 37"/>
                  <a:gd name="T30" fmla="*/ 0 w 53"/>
                  <a:gd name="T31" fmla="*/ 1 h 37"/>
                  <a:gd name="T32" fmla="*/ 0 w 53"/>
                  <a:gd name="T33" fmla="*/ 0 h 37"/>
                  <a:gd name="T34" fmla="*/ 12 w 53"/>
                  <a:gd name="T35" fmla="*/ 0 h 37"/>
                  <a:gd name="T36" fmla="*/ 26 w 53"/>
                  <a:gd name="T37" fmla="*/ 29 h 37"/>
                  <a:gd name="T38" fmla="*/ 41 w 53"/>
                  <a:gd name="T39" fmla="*/ 0 h 37"/>
                  <a:gd name="T40" fmla="*/ 53 w 53"/>
                  <a:gd name="T41" fmla="*/ 0 h 37"/>
                  <a:gd name="T42" fmla="*/ 53 w 53"/>
                  <a:gd name="T43" fmla="*/ 1 h 37"/>
                  <a:gd name="T44" fmla="*/ 51 w 53"/>
                  <a:gd name="T45" fmla="*/ 1 h 37"/>
                  <a:gd name="T46" fmla="*/ 48 w 53"/>
                  <a:gd name="T47" fmla="*/ 2 h 37"/>
                  <a:gd name="T48" fmla="*/ 47 w 53"/>
                  <a:gd name="T49" fmla="*/ 6 h 37"/>
                  <a:gd name="T50" fmla="*/ 47 w 53"/>
                  <a:gd name="T51" fmla="*/ 31 h 37"/>
                  <a:gd name="T52" fmla="*/ 48 w 53"/>
                  <a:gd name="T53" fmla="*/ 35 h 37"/>
                  <a:gd name="T54" fmla="*/ 51 w 53"/>
                  <a:gd name="T55" fmla="*/ 36 h 37"/>
                  <a:gd name="T56" fmla="*/ 53 w 53"/>
                  <a:gd name="T57" fmla="*/ 36 h 37"/>
                  <a:gd name="T58" fmla="*/ 53 w 53"/>
                  <a:gd name="T59" fmla="*/ 37 h 37"/>
                  <a:gd name="T60" fmla="*/ 35 w 53"/>
                  <a:gd name="T61" fmla="*/ 37 h 37"/>
                  <a:gd name="T62" fmla="*/ 35 w 53"/>
                  <a:gd name="T63" fmla="*/ 36 h 37"/>
                  <a:gd name="T64" fmla="*/ 37 w 53"/>
                  <a:gd name="T65" fmla="*/ 36 h 37"/>
                  <a:gd name="T66" fmla="*/ 40 w 53"/>
                  <a:gd name="T67" fmla="*/ 35 h 37"/>
                  <a:gd name="T68" fmla="*/ 41 w 53"/>
                  <a:gd name="T69" fmla="*/ 31 h 37"/>
                  <a:gd name="T70" fmla="*/ 41 w 53"/>
                  <a:gd name="T71" fmla="*/ 6 h 37"/>
                  <a:gd name="T72" fmla="*/ 25 w 53"/>
                  <a:gd name="T73" fmla="*/ 37 h 37"/>
                  <a:gd name="T74" fmla="*/ 24 w 53"/>
                  <a:gd name="T75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3" h="37">
                    <a:moveTo>
                      <a:pt x="24" y="37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33"/>
                      <a:pt x="9" y="35"/>
                      <a:pt x="9" y="35"/>
                    </a:cubicBezTo>
                    <a:cubicBezTo>
                      <a:pt x="10" y="36"/>
                      <a:pt x="11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0" y="1"/>
                      <a:pt x="48" y="2"/>
                      <a:pt x="48" y="2"/>
                    </a:cubicBezTo>
                    <a:cubicBezTo>
                      <a:pt x="47" y="3"/>
                      <a:pt x="47" y="4"/>
                      <a:pt x="47" y="6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3"/>
                      <a:pt x="47" y="35"/>
                      <a:pt x="48" y="35"/>
                    </a:cubicBezTo>
                    <a:cubicBezTo>
                      <a:pt x="49" y="36"/>
                      <a:pt x="50" y="36"/>
                      <a:pt x="51" y="36"/>
                    </a:cubicBezTo>
                    <a:cubicBezTo>
                      <a:pt x="53" y="36"/>
                      <a:pt x="53" y="36"/>
                      <a:pt x="53" y="36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8" y="36"/>
                      <a:pt x="40" y="36"/>
                      <a:pt x="40" y="35"/>
                    </a:cubicBezTo>
                    <a:cubicBezTo>
                      <a:pt x="41" y="34"/>
                      <a:pt x="41" y="33"/>
                      <a:pt x="41" y="31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25" y="37"/>
                      <a:pt x="25" y="37"/>
                      <a:pt x="25" y="37"/>
                    </a:cubicBezTo>
                    <a:lnTo>
                      <a:pt x="24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  <p:grpSp>
          <p:nvGrpSpPr>
            <p:cNvPr id="123" name="Group 67">
              <a:extLst>
                <a:ext uri="{FF2B5EF4-FFF2-40B4-BE49-F238E27FC236}">
                  <a16:creationId xmlns="" xmlns:a16="http://schemas.microsoft.com/office/drawing/2014/main" id="{A0D298E6-2680-F346-B186-5D2B18913BC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595040" y="83506"/>
              <a:ext cx="533403" cy="535137"/>
              <a:chOff x="594" y="467"/>
              <a:chExt cx="1846" cy="1852"/>
            </a:xfrm>
            <a:solidFill>
              <a:srgbClr val="09234F"/>
            </a:solidFill>
          </p:grpSpPr>
          <p:sp>
            <p:nvSpPr>
              <p:cNvPr id="124" name="Rectangle 68">
                <a:extLst>
                  <a:ext uri="{FF2B5EF4-FFF2-40B4-BE49-F238E27FC236}">
                    <a16:creationId xmlns="" xmlns:a16="http://schemas.microsoft.com/office/drawing/2014/main" id="{70F15E9B-CAC0-D345-8D7B-14E99FF48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9" y="1208"/>
                <a:ext cx="10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5" name="Freeform 69">
                <a:extLst>
                  <a:ext uri="{FF2B5EF4-FFF2-40B4-BE49-F238E27FC236}">
                    <a16:creationId xmlns="" xmlns:a16="http://schemas.microsoft.com/office/drawing/2014/main" id="{37264D80-A120-A64F-8306-19458784B1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0" y="843"/>
                <a:ext cx="945" cy="1112"/>
              </a:xfrm>
              <a:custGeom>
                <a:avLst/>
                <a:gdLst>
                  <a:gd name="T0" fmla="*/ 342 w 495"/>
                  <a:gd name="T1" fmla="*/ 490 h 581"/>
                  <a:gd name="T2" fmla="*/ 266 w 495"/>
                  <a:gd name="T3" fmla="*/ 393 h 581"/>
                  <a:gd name="T4" fmla="*/ 155 w 495"/>
                  <a:gd name="T5" fmla="*/ 426 h 581"/>
                  <a:gd name="T6" fmla="*/ 158 w 495"/>
                  <a:gd name="T7" fmla="*/ 351 h 581"/>
                  <a:gd name="T8" fmla="*/ 108 w 495"/>
                  <a:gd name="T9" fmla="*/ 266 h 581"/>
                  <a:gd name="T10" fmla="*/ 117 w 495"/>
                  <a:gd name="T11" fmla="*/ 114 h 581"/>
                  <a:gd name="T12" fmla="*/ 157 w 495"/>
                  <a:gd name="T13" fmla="*/ 119 h 581"/>
                  <a:gd name="T14" fmla="*/ 167 w 495"/>
                  <a:gd name="T15" fmla="*/ 129 h 581"/>
                  <a:gd name="T16" fmla="*/ 172 w 495"/>
                  <a:gd name="T17" fmla="*/ 169 h 581"/>
                  <a:gd name="T18" fmla="*/ 67 w 495"/>
                  <a:gd name="T19" fmla="*/ 266 h 581"/>
                  <a:gd name="T20" fmla="*/ 152 w 495"/>
                  <a:gd name="T21" fmla="*/ 111 h 581"/>
                  <a:gd name="T22" fmla="*/ 142 w 495"/>
                  <a:gd name="T23" fmla="*/ 149 h 581"/>
                  <a:gd name="T24" fmla="*/ 180 w 495"/>
                  <a:gd name="T25" fmla="*/ 133 h 581"/>
                  <a:gd name="T26" fmla="*/ 181 w 495"/>
                  <a:gd name="T27" fmla="*/ 47 h 581"/>
                  <a:gd name="T28" fmla="*/ 196 w 495"/>
                  <a:gd name="T29" fmla="*/ 283 h 581"/>
                  <a:gd name="T30" fmla="*/ 198 w 495"/>
                  <a:gd name="T31" fmla="*/ 136 h 581"/>
                  <a:gd name="T32" fmla="*/ 201 w 495"/>
                  <a:gd name="T33" fmla="*/ 5 h 581"/>
                  <a:gd name="T34" fmla="*/ 211 w 495"/>
                  <a:gd name="T35" fmla="*/ 61 h 581"/>
                  <a:gd name="T36" fmla="*/ 255 w 495"/>
                  <a:gd name="T37" fmla="*/ 145 h 581"/>
                  <a:gd name="T38" fmla="*/ 278 w 495"/>
                  <a:gd name="T39" fmla="*/ 84 h 581"/>
                  <a:gd name="T40" fmla="*/ 357 w 495"/>
                  <a:gd name="T41" fmla="*/ 54 h 581"/>
                  <a:gd name="T42" fmla="*/ 411 w 495"/>
                  <a:gd name="T43" fmla="*/ 93 h 581"/>
                  <a:gd name="T44" fmla="*/ 430 w 495"/>
                  <a:gd name="T45" fmla="*/ 95 h 581"/>
                  <a:gd name="T46" fmla="*/ 463 w 495"/>
                  <a:gd name="T47" fmla="*/ 155 h 581"/>
                  <a:gd name="T48" fmla="*/ 221 w 495"/>
                  <a:gd name="T49" fmla="*/ 279 h 581"/>
                  <a:gd name="T50" fmla="*/ 349 w 495"/>
                  <a:gd name="T51" fmla="*/ 257 h 581"/>
                  <a:gd name="T52" fmla="*/ 398 w 495"/>
                  <a:gd name="T53" fmla="*/ 210 h 581"/>
                  <a:gd name="T54" fmla="*/ 406 w 495"/>
                  <a:gd name="T55" fmla="*/ 220 h 581"/>
                  <a:gd name="T56" fmla="*/ 411 w 495"/>
                  <a:gd name="T57" fmla="*/ 451 h 581"/>
                  <a:gd name="T58" fmla="*/ 406 w 495"/>
                  <a:gd name="T59" fmla="*/ 321 h 581"/>
                  <a:gd name="T60" fmla="*/ 468 w 495"/>
                  <a:gd name="T61" fmla="*/ 184 h 581"/>
                  <a:gd name="T62" fmla="*/ 460 w 495"/>
                  <a:gd name="T63" fmla="*/ 233 h 581"/>
                  <a:gd name="T64" fmla="*/ 384 w 495"/>
                  <a:gd name="T65" fmla="*/ 222 h 581"/>
                  <a:gd name="T66" fmla="*/ 420 w 495"/>
                  <a:gd name="T67" fmla="*/ 188 h 581"/>
                  <a:gd name="T68" fmla="*/ 364 w 495"/>
                  <a:gd name="T69" fmla="*/ 225 h 581"/>
                  <a:gd name="T70" fmla="*/ 360 w 495"/>
                  <a:gd name="T71" fmla="*/ 188 h 581"/>
                  <a:gd name="T72" fmla="*/ 386 w 495"/>
                  <a:gd name="T73" fmla="*/ 356 h 581"/>
                  <a:gd name="T74" fmla="*/ 220 w 495"/>
                  <a:gd name="T75" fmla="*/ 351 h 581"/>
                  <a:gd name="T76" fmla="*/ 235 w 495"/>
                  <a:gd name="T77" fmla="*/ 315 h 581"/>
                  <a:gd name="T78" fmla="*/ 206 w 495"/>
                  <a:gd name="T79" fmla="*/ 172 h 581"/>
                  <a:gd name="T80" fmla="*/ 238 w 495"/>
                  <a:gd name="T81" fmla="*/ 167 h 581"/>
                  <a:gd name="T82" fmla="*/ 251 w 495"/>
                  <a:gd name="T83" fmla="*/ 158 h 581"/>
                  <a:gd name="T84" fmla="*/ 269 w 495"/>
                  <a:gd name="T85" fmla="*/ 131 h 581"/>
                  <a:gd name="T86" fmla="*/ 278 w 495"/>
                  <a:gd name="T87" fmla="*/ 100 h 581"/>
                  <a:gd name="T88" fmla="*/ 393 w 495"/>
                  <a:gd name="T89" fmla="*/ 130 h 581"/>
                  <a:gd name="T90" fmla="*/ 438 w 495"/>
                  <a:gd name="T91" fmla="*/ 100 h 581"/>
                  <a:gd name="T92" fmla="*/ 438 w 495"/>
                  <a:gd name="T93" fmla="*/ 154 h 581"/>
                  <a:gd name="T94" fmla="*/ 456 w 495"/>
                  <a:gd name="T95" fmla="*/ 159 h 581"/>
                  <a:gd name="T96" fmla="*/ 474 w 495"/>
                  <a:gd name="T97" fmla="*/ 100 h 581"/>
                  <a:gd name="T98" fmla="*/ 455 w 495"/>
                  <a:gd name="T99" fmla="*/ 80 h 581"/>
                  <a:gd name="T100" fmla="*/ 343 w 495"/>
                  <a:gd name="T101" fmla="*/ 34 h 581"/>
                  <a:gd name="T102" fmla="*/ 206 w 495"/>
                  <a:gd name="T103" fmla="*/ 0 h 581"/>
                  <a:gd name="T104" fmla="*/ 173 w 495"/>
                  <a:gd name="T105" fmla="*/ 7 h 581"/>
                  <a:gd name="T106" fmla="*/ 143 w 495"/>
                  <a:gd name="T107" fmla="*/ 23 h 581"/>
                  <a:gd name="T108" fmla="*/ 121 w 495"/>
                  <a:gd name="T109" fmla="*/ 51 h 581"/>
                  <a:gd name="T110" fmla="*/ 148 w 495"/>
                  <a:gd name="T111" fmla="*/ 83 h 581"/>
                  <a:gd name="T112" fmla="*/ 59 w 495"/>
                  <a:gd name="T113" fmla="*/ 98 h 581"/>
                  <a:gd name="T114" fmla="*/ 108 w 495"/>
                  <a:gd name="T115" fmla="*/ 286 h 581"/>
                  <a:gd name="T116" fmla="*/ 152 w 495"/>
                  <a:gd name="T117" fmla="*/ 307 h 581"/>
                  <a:gd name="T118" fmla="*/ 102 w 495"/>
                  <a:gd name="T119" fmla="*/ 418 h 581"/>
                  <a:gd name="T120" fmla="*/ 495 w 495"/>
                  <a:gd name="T121" fmla="*/ 512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5" h="581">
                    <a:moveTo>
                      <a:pt x="369" y="368"/>
                    </a:moveTo>
                    <a:cubicBezTo>
                      <a:pt x="334" y="361"/>
                      <a:pt x="334" y="361"/>
                      <a:pt x="334" y="361"/>
                    </a:cubicBezTo>
                    <a:cubicBezTo>
                      <a:pt x="289" y="371"/>
                      <a:pt x="289" y="371"/>
                      <a:pt x="289" y="371"/>
                    </a:cubicBezTo>
                    <a:cubicBezTo>
                      <a:pt x="298" y="361"/>
                      <a:pt x="298" y="361"/>
                      <a:pt x="298" y="361"/>
                    </a:cubicBezTo>
                    <a:cubicBezTo>
                      <a:pt x="337" y="349"/>
                      <a:pt x="337" y="349"/>
                      <a:pt x="337" y="349"/>
                    </a:cubicBezTo>
                    <a:cubicBezTo>
                      <a:pt x="376" y="362"/>
                      <a:pt x="376" y="362"/>
                      <a:pt x="376" y="362"/>
                    </a:cubicBezTo>
                    <a:lnTo>
                      <a:pt x="369" y="368"/>
                    </a:lnTo>
                    <a:close/>
                    <a:moveTo>
                      <a:pt x="342" y="490"/>
                    </a:moveTo>
                    <a:cubicBezTo>
                      <a:pt x="337" y="470"/>
                      <a:pt x="337" y="470"/>
                      <a:pt x="337" y="470"/>
                    </a:cubicBezTo>
                    <a:cubicBezTo>
                      <a:pt x="349" y="422"/>
                      <a:pt x="349" y="422"/>
                      <a:pt x="349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64" y="420"/>
                      <a:pt x="364" y="420"/>
                      <a:pt x="364" y="420"/>
                    </a:cubicBezTo>
                    <a:cubicBezTo>
                      <a:pt x="375" y="493"/>
                      <a:pt x="375" y="493"/>
                      <a:pt x="375" y="493"/>
                    </a:cubicBezTo>
                    <a:cubicBezTo>
                      <a:pt x="364" y="492"/>
                      <a:pt x="353" y="491"/>
                      <a:pt x="342" y="490"/>
                    </a:cubicBezTo>
                    <a:close/>
                    <a:moveTo>
                      <a:pt x="266" y="393"/>
                    </a:moveTo>
                    <a:cubicBezTo>
                      <a:pt x="299" y="401"/>
                      <a:pt x="299" y="401"/>
                      <a:pt x="299" y="401"/>
                    </a:cubicBezTo>
                    <a:cubicBezTo>
                      <a:pt x="344" y="384"/>
                      <a:pt x="344" y="384"/>
                      <a:pt x="344" y="384"/>
                    </a:cubicBezTo>
                    <a:cubicBezTo>
                      <a:pt x="369" y="396"/>
                      <a:pt x="369" y="396"/>
                      <a:pt x="369" y="396"/>
                    </a:cubicBezTo>
                    <a:cubicBezTo>
                      <a:pt x="344" y="392"/>
                      <a:pt x="344" y="392"/>
                      <a:pt x="344" y="392"/>
                    </a:cubicBezTo>
                    <a:cubicBezTo>
                      <a:pt x="298" y="409"/>
                      <a:pt x="298" y="409"/>
                      <a:pt x="298" y="409"/>
                    </a:cubicBezTo>
                    <a:lnTo>
                      <a:pt x="266" y="393"/>
                    </a:lnTo>
                    <a:close/>
                    <a:moveTo>
                      <a:pt x="171" y="472"/>
                    </a:moveTo>
                    <a:cubicBezTo>
                      <a:pt x="155" y="426"/>
                      <a:pt x="155" y="426"/>
                      <a:pt x="155" y="426"/>
                    </a:cubicBezTo>
                    <a:cubicBezTo>
                      <a:pt x="132" y="419"/>
                      <a:pt x="132" y="419"/>
                      <a:pt x="132" y="419"/>
                    </a:cubicBezTo>
                    <a:cubicBezTo>
                      <a:pt x="170" y="407"/>
                      <a:pt x="170" y="407"/>
                      <a:pt x="170" y="407"/>
                    </a:cubicBezTo>
                    <a:cubicBezTo>
                      <a:pt x="185" y="457"/>
                      <a:pt x="185" y="457"/>
                      <a:pt x="185" y="457"/>
                    </a:cubicBezTo>
                    <a:cubicBezTo>
                      <a:pt x="278" y="443"/>
                      <a:pt x="278" y="443"/>
                      <a:pt x="278" y="443"/>
                    </a:cubicBezTo>
                    <a:lnTo>
                      <a:pt x="171" y="472"/>
                    </a:lnTo>
                    <a:close/>
                    <a:moveTo>
                      <a:pt x="154" y="326"/>
                    </a:moveTo>
                    <a:cubicBezTo>
                      <a:pt x="158" y="326"/>
                      <a:pt x="158" y="326"/>
                      <a:pt x="158" y="326"/>
                    </a:cubicBezTo>
                    <a:cubicBezTo>
                      <a:pt x="158" y="351"/>
                      <a:pt x="158" y="351"/>
                      <a:pt x="158" y="351"/>
                    </a:cubicBezTo>
                    <a:cubicBezTo>
                      <a:pt x="154" y="351"/>
                      <a:pt x="154" y="351"/>
                      <a:pt x="154" y="351"/>
                    </a:cubicBezTo>
                    <a:lnTo>
                      <a:pt x="154" y="326"/>
                    </a:lnTo>
                    <a:close/>
                    <a:moveTo>
                      <a:pt x="164" y="326"/>
                    </a:moveTo>
                    <a:cubicBezTo>
                      <a:pt x="187" y="326"/>
                      <a:pt x="187" y="326"/>
                      <a:pt x="187" y="326"/>
                    </a:cubicBezTo>
                    <a:cubicBezTo>
                      <a:pt x="187" y="351"/>
                      <a:pt x="187" y="351"/>
                      <a:pt x="187" y="351"/>
                    </a:cubicBezTo>
                    <a:cubicBezTo>
                      <a:pt x="164" y="351"/>
                      <a:pt x="164" y="351"/>
                      <a:pt x="164" y="351"/>
                    </a:cubicBezTo>
                    <a:lnTo>
                      <a:pt x="164" y="326"/>
                    </a:lnTo>
                    <a:close/>
                    <a:moveTo>
                      <a:pt x="108" y="266"/>
                    </a:moveTo>
                    <a:cubicBezTo>
                      <a:pt x="108" y="266"/>
                      <a:pt x="108" y="266"/>
                      <a:pt x="108" y="266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78" y="100"/>
                      <a:pt x="78" y="100"/>
                      <a:pt x="78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48" y="98"/>
                      <a:pt x="148" y="98"/>
                      <a:pt x="148" y="98"/>
                    </a:cubicBezTo>
                    <a:cubicBezTo>
                      <a:pt x="149" y="99"/>
                      <a:pt x="149" y="100"/>
                      <a:pt x="149" y="101"/>
                    </a:cubicBezTo>
                    <a:cubicBezTo>
                      <a:pt x="117" y="114"/>
                      <a:pt x="117" y="114"/>
                      <a:pt x="117" y="114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2" y="114"/>
                      <a:pt x="112" y="114"/>
                      <a:pt x="112" y="114"/>
                    </a:cubicBezTo>
                    <a:cubicBezTo>
                      <a:pt x="120" y="132"/>
                      <a:pt x="120" y="132"/>
                      <a:pt x="120" y="132"/>
                    </a:cubicBezTo>
                    <a:cubicBezTo>
                      <a:pt x="124" y="131"/>
                      <a:pt x="124" y="131"/>
                      <a:pt x="124" y="131"/>
                    </a:cubicBezTo>
                    <a:cubicBezTo>
                      <a:pt x="123" y="128"/>
                      <a:pt x="123" y="128"/>
                      <a:pt x="123" y="128"/>
                    </a:cubicBezTo>
                    <a:cubicBezTo>
                      <a:pt x="155" y="115"/>
                      <a:pt x="155" y="115"/>
                      <a:pt x="155" y="115"/>
                    </a:cubicBezTo>
                    <a:cubicBezTo>
                      <a:pt x="155" y="116"/>
                      <a:pt x="156" y="118"/>
                      <a:pt x="157" y="119"/>
                    </a:cubicBezTo>
                    <a:cubicBezTo>
                      <a:pt x="133" y="143"/>
                      <a:pt x="133" y="143"/>
                      <a:pt x="133" y="143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28" y="144"/>
                      <a:pt x="128" y="144"/>
                      <a:pt x="128" y="144"/>
                    </a:cubicBezTo>
                    <a:cubicBezTo>
                      <a:pt x="142" y="158"/>
                      <a:pt x="142" y="158"/>
                      <a:pt x="142" y="158"/>
                    </a:cubicBezTo>
                    <a:cubicBezTo>
                      <a:pt x="146" y="155"/>
                      <a:pt x="146" y="155"/>
                      <a:pt x="146" y="155"/>
                    </a:cubicBezTo>
                    <a:cubicBezTo>
                      <a:pt x="144" y="153"/>
                      <a:pt x="144" y="153"/>
                      <a:pt x="144" y="153"/>
                    </a:cubicBezTo>
                    <a:cubicBezTo>
                      <a:pt x="167" y="129"/>
                      <a:pt x="167" y="129"/>
                      <a:pt x="167" y="129"/>
                    </a:cubicBezTo>
                    <a:cubicBezTo>
                      <a:pt x="169" y="130"/>
                      <a:pt x="170" y="131"/>
                      <a:pt x="171" y="131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4" y="166"/>
                      <a:pt x="154" y="166"/>
                      <a:pt x="154" y="166"/>
                    </a:cubicBezTo>
                    <a:cubicBezTo>
                      <a:pt x="173" y="173"/>
                      <a:pt x="173" y="173"/>
                      <a:pt x="173" y="173"/>
                    </a:cubicBezTo>
                    <a:cubicBezTo>
                      <a:pt x="174" y="169"/>
                      <a:pt x="174" y="169"/>
                      <a:pt x="174" y="169"/>
                    </a:cubicBezTo>
                    <a:cubicBezTo>
                      <a:pt x="172" y="169"/>
                      <a:pt x="172" y="169"/>
                      <a:pt x="172" y="169"/>
                    </a:cubicBezTo>
                    <a:cubicBezTo>
                      <a:pt x="185" y="137"/>
                      <a:pt x="185" y="137"/>
                      <a:pt x="185" y="137"/>
                    </a:cubicBezTo>
                    <a:cubicBezTo>
                      <a:pt x="186" y="138"/>
                      <a:pt x="187" y="138"/>
                      <a:pt x="189" y="138"/>
                    </a:cubicBezTo>
                    <a:cubicBezTo>
                      <a:pt x="189" y="172"/>
                      <a:pt x="189" y="172"/>
                      <a:pt x="189" y="172"/>
                    </a:cubicBezTo>
                    <a:cubicBezTo>
                      <a:pt x="187" y="172"/>
                      <a:pt x="187" y="172"/>
                      <a:pt x="187" y="172"/>
                    </a:cubicBezTo>
                    <a:cubicBezTo>
                      <a:pt x="187" y="266"/>
                      <a:pt x="187" y="266"/>
                      <a:pt x="187" y="266"/>
                    </a:cubicBezTo>
                    <a:lnTo>
                      <a:pt x="108" y="266"/>
                    </a:lnTo>
                    <a:close/>
                    <a:moveTo>
                      <a:pt x="73" y="266"/>
                    </a:moveTo>
                    <a:cubicBezTo>
                      <a:pt x="67" y="266"/>
                      <a:pt x="67" y="266"/>
                      <a:pt x="67" y="266"/>
                    </a:cubicBezTo>
                    <a:cubicBezTo>
                      <a:pt x="67" y="100"/>
                      <a:pt x="67" y="100"/>
                      <a:pt x="67" y="100"/>
                    </a:cubicBezTo>
                    <a:cubicBezTo>
                      <a:pt x="73" y="100"/>
                      <a:pt x="73" y="100"/>
                      <a:pt x="73" y="100"/>
                    </a:cubicBezTo>
                    <a:lnTo>
                      <a:pt x="73" y="266"/>
                    </a:lnTo>
                    <a:close/>
                    <a:moveTo>
                      <a:pt x="152" y="111"/>
                    </a:moveTo>
                    <a:cubicBezTo>
                      <a:pt x="153" y="112"/>
                      <a:pt x="153" y="112"/>
                      <a:pt x="153" y="113"/>
                    </a:cubicBezTo>
                    <a:cubicBezTo>
                      <a:pt x="124" y="125"/>
                      <a:pt x="124" y="125"/>
                      <a:pt x="124" y="125"/>
                    </a:cubicBezTo>
                    <a:cubicBezTo>
                      <a:pt x="123" y="123"/>
                      <a:pt x="123" y="123"/>
                      <a:pt x="123" y="123"/>
                    </a:cubicBezTo>
                    <a:lnTo>
                      <a:pt x="152" y="111"/>
                    </a:lnTo>
                    <a:close/>
                    <a:moveTo>
                      <a:pt x="122" y="57"/>
                    </a:moveTo>
                    <a:cubicBezTo>
                      <a:pt x="122" y="55"/>
                      <a:pt x="122" y="55"/>
                      <a:pt x="122" y="55"/>
                    </a:cubicBezTo>
                    <a:cubicBezTo>
                      <a:pt x="155" y="69"/>
                      <a:pt x="155" y="69"/>
                      <a:pt x="155" y="69"/>
                    </a:cubicBezTo>
                    <a:cubicBezTo>
                      <a:pt x="154" y="71"/>
                      <a:pt x="154" y="71"/>
                      <a:pt x="154" y="71"/>
                    </a:cubicBezTo>
                    <a:lnTo>
                      <a:pt x="122" y="57"/>
                    </a:lnTo>
                    <a:close/>
                    <a:moveTo>
                      <a:pt x="165" y="124"/>
                    </a:moveTo>
                    <a:cubicBezTo>
                      <a:pt x="166" y="125"/>
                      <a:pt x="166" y="125"/>
                      <a:pt x="167" y="126"/>
                    </a:cubicBezTo>
                    <a:cubicBezTo>
                      <a:pt x="142" y="149"/>
                      <a:pt x="142" y="149"/>
                      <a:pt x="142" y="149"/>
                    </a:cubicBezTo>
                    <a:cubicBezTo>
                      <a:pt x="141" y="148"/>
                      <a:pt x="141" y="148"/>
                      <a:pt x="141" y="148"/>
                    </a:cubicBezTo>
                    <a:lnTo>
                      <a:pt x="165" y="124"/>
                    </a:lnTo>
                    <a:close/>
                    <a:moveTo>
                      <a:pt x="139" y="29"/>
                    </a:moveTo>
                    <a:cubicBezTo>
                      <a:pt x="143" y="30"/>
                      <a:pt x="143" y="30"/>
                      <a:pt x="143" y="30"/>
                    </a:cubicBezTo>
                    <a:cubicBezTo>
                      <a:pt x="168" y="54"/>
                      <a:pt x="168" y="54"/>
                      <a:pt x="168" y="54"/>
                    </a:cubicBezTo>
                    <a:cubicBezTo>
                      <a:pt x="165" y="57"/>
                      <a:pt x="165" y="57"/>
                      <a:pt x="165" y="57"/>
                    </a:cubicBezTo>
                    <a:lnTo>
                      <a:pt x="139" y="29"/>
                    </a:lnTo>
                    <a:close/>
                    <a:moveTo>
                      <a:pt x="180" y="133"/>
                    </a:moveTo>
                    <a:cubicBezTo>
                      <a:pt x="181" y="134"/>
                      <a:pt x="182" y="134"/>
                      <a:pt x="183" y="134"/>
                    </a:cubicBezTo>
                    <a:cubicBezTo>
                      <a:pt x="169" y="166"/>
                      <a:pt x="169" y="166"/>
                      <a:pt x="169" y="166"/>
                    </a:cubicBezTo>
                    <a:cubicBezTo>
                      <a:pt x="167" y="166"/>
                      <a:pt x="167" y="166"/>
                      <a:pt x="167" y="166"/>
                    </a:cubicBezTo>
                    <a:lnTo>
                      <a:pt x="180" y="133"/>
                    </a:lnTo>
                    <a:close/>
                    <a:moveTo>
                      <a:pt x="166" y="11"/>
                    </a:moveTo>
                    <a:cubicBezTo>
                      <a:pt x="170" y="18"/>
                      <a:pt x="170" y="18"/>
                      <a:pt x="170" y="18"/>
                    </a:cubicBezTo>
                    <a:cubicBezTo>
                      <a:pt x="184" y="46"/>
                      <a:pt x="184" y="46"/>
                      <a:pt x="184" y="46"/>
                    </a:cubicBezTo>
                    <a:cubicBezTo>
                      <a:pt x="183" y="46"/>
                      <a:pt x="182" y="47"/>
                      <a:pt x="181" y="47"/>
                    </a:cubicBezTo>
                    <a:lnTo>
                      <a:pt x="166" y="11"/>
                    </a:lnTo>
                    <a:close/>
                    <a:moveTo>
                      <a:pt x="196" y="324"/>
                    </a:moveTo>
                    <a:cubicBezTo>
                      <a:pt x="196" y="324"/>
                      <a:pt x="196" y="324"/>
                      <a:pt x="196" y="324"/>
                    </a:cubicBezTo>
                    <a:cubicBezTo>
                      <a:pt x="201" y="328"/>
                      <a:pt x="201" y="328"/>
                      <a:pt x="201" y="328"/>
                    </a:cubicBezTo>
                    <a:cubicBezTo>
                      <a:pt x="201" y="351"/>
                      <a:pt x="201" y="351"/>
                      <a:pt x="201" y="351"/>
                    </a:cubicBezTo>
                    <a:cubicBezTo>
                      <a:pt x="196" y="351"/>
                      <a:pt x="196" y="351"/>
                      <a:pt x="196" y="351"/>
                    </a:cubicBezTo>
                    <a:lnTo>
                      <a:pt x="196" y="324"/>
                    </a:lnTo>
                    <a:close/>
                    <a:moveTo>
                      <a:pt x="196" y="283"/>
                    </a:moveTo>
                    <a:cubicBezTo>
                      <a:pt x="196" y="283"/>
                      <a:pt x="196" y="283"/>
                      <a:pt x="196" y="283"/>
                    </a:cubicBezTo>
                    <a:cubicBezTo>
                      <a:pt x="201" y="287"/>
                      <a:pt x="201" y="287"/>
                      <a:pt x="201" y="287"/>
                    </a:cubicBezTo>
                    <a:cubicBezTo>
                      <a:pt x="201" y="307"/>
                      <a:pt x="201" y="307"/>
                      <a:pt x="201" y="307"/>
                    </a:cubicBezTo>
                    <a:cubicBezTo>
                      <a:pt x="196" y="307"/>
                      <a:pt x="196" y="307"/>
                      <a:pt x="196" y="307"/>
                    </a:cubicBezTo>
                    <a:lnTo>
                      <a:pt x="196" y="283"/>
                    </a:lnTo>
                    <a:close/>
                    <a:moveTo>
                      <a:pt x="196" y="172"/>
                    </a:moveTo>
                    <a:cubicBezTo>
                      <a:pt x="198" y="172"/>
                      <a:pt x="198" y="172"/>
                      <a:pt x="198" y="172"/>
                    </a:cubicBezTo>
                    <a:cubicBezTo>
                      <a:pt x="198" y="136"/>
                      <a:pt x="198" y="136"/>
                      <a:pt x="198" y="136"/>
                    </a:cubicBezTo>
                    <a:cubicBezTo>
                      <a:pt x="199" y="136"/>
                      <a:pt x="200" y="136"/>
                      <a:pt x="201" y="136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267"/>
                      <a:pt x="201" y="267"/>
                      <a:pt x="201" y="267"/>
                    </a:cubicBezTo>
                    <a:cubicBezTo>
                      <a:pt x="196" y="267"/>
                      <a:pt x="196" y="267"/>
                      <a:pt x="196" y="267"/>
                    </a:cubicBezTo>
                    <a:lnTo>
                      <a:pt x="196" y="172"/>
                    </a:lnTo>
                    <a:close/>
                    <a:moveTo>
                      <a:pt x="199" y="5"/>
                    </a:moveTo>
                    <a:cubicBezTo>
                      <a:pt x="201" y="5"/>
                      <a:pt x="201" y="5"/>
                      <a:pt x="201" y="5"/>
                    </a:cubicBezTo>
                    <a:cubicBezTo>
                      <a:pt x="201" y="45"/>
                      <a:pt x="201" y="45"/>
                      <a:pt x="201" y="45"/>
                    </a:cubicBezTo>
                    <a:cubicBezTo>
                      <a:pt x="200" y="45"/>
                      <a:pt x="199" y="45"/>
                      <a:pt x="199" y="45"/>
                    </a:cubicBezTo>
                    <a:lnTo>
                      <a:pt x="199" y="5"/>
                    </a:lnTo>
                    <a:close/>
                    <a:moveTo>
                      <a:pt x="211" y="61"/>
                    </a:moveTo>
                    <a:cubicBezTo>
                      <a:pt x="217" y="61"/>
                      <a:pt x="221" y="66"/>
                      <a:pt x="221" y="72"/>
                    </a:cubicBezTo>
                    <a:cubicBezTo>
                      <a:pt x="221" y="77"/>
                      <a:pt x="217" y="82"/>
                      <a:pt x="211" y="82"/>
                    </a:cubicBezTo>
                    <a:cubicBezTo>
                      <a:pt x="206" y="82"/>
                      <a:pt x="201" y="77"/>
                      <a:pt x="201" y="72"/>
                    </a:cubicBezTo>
                    <a:cubicBezTo>
                      <a:pt x="201" y="66"/>
                      <a:pt x="206" y="61"/>
                      <a:pt x="211" y="61"/>
                    </a:cubicBezTo>
                    <a:close/>
                    <a:moveTo>
                      <a:pt x="231" y="164"/>
                    </a:moveTo>
                    <a:cubicBezTo>
                      <a:pt x="229" y="164"/>
                      <a:pt x="229" y="164"/>
                      <a:pt x="229" y="164"/>
                    </a:cubicBezTo>
                    <a:cubicBezTo>
                      <a:pt x="216" y="132"/>
                      <a:pt x="216" y="132"/>
                      <a:pt x="216" y="132"/>
                    </a:cubicBezTo>
                    <a:cubicBezTo>
                      <a:pt x="219" y="130"/>
                      <a:pt x="219" y="130"/>
                      <a:pt x="219" y="130"/>
                    </a:cubicBezTo>
                    <a:lnTo>
                      <a:pt x="231" y="164"/>
                    </a:lnTo>
                    <a:close/>
                    <a:moveTo>
                      <a:pt x="232" y="119"/>
                    </a:moveTo>
                    <a:cubicBezTo>
                      <a:pt x="257" y="144"/>
                      <a:pt x="257" y="144"/>
                      <a:pt x="257" y="144"/>
                    </a:cubicBezTo>
                    <a:cubicBezTo>
                      <a:pt x="255" y="145"/>
                      <a:pt x="255" y="145"/>
                      <a:pt x="255" y="145"/>
                    </a:cubicBezTo>
                    <a:cubicBezTo>
                      <a:pt x="231" y="121"/>
                      <a:pt x="231" y="121"/>
                      <a:pt x="231" y="121"/>
                    </a:cubicBezTo>
                    <a:cubicBezTo>
                      <a:pt x="231" y="120"/>
                      <a:pt x="232" y="119"/>
                      <a:pt x="232" y="119"/>
                    </a:cubicBezTo>
                    <a:close/>
                    <a:moveTo>
                      <a:pt x="240" y="103"/>
                    </a:moveTo>
                    <a:cubicBezTo>
                      <a:pt x="272" y="116"/>
                      <a:pt x="272" y="116"/>
                      <a:pt x="272" y="116"/>
                    </a:cubicBezTo>
                    <a:cubicBezTo>
                      <a:pt x="271" y="118"/>
                      <a:pt x="271" y="118"/>
                      <a:pt x="271" y="118"/>
                    </a:cubicBezTo>
                    <a:cubicBezTo>
                      <a:pt x="240" y="105"/>
                      <a:pt x="240" y="105"/>
                      <a:pt x="240" y="105"/>
                    </a:cubicBezTo>
                    <a:cubicBezTo>
                      <a:pt x="240" y="104"/>
                      <a:pt x="240" y="103"/>
                      <a:pt x="240" y="103"/>
                    </a:cubicBezTo>
                    <a:close/>
                    <a:moveTo>
                      <a:pt x="278" y="84"/>
                    </a:moveTo>
                    <a:cubicBezTo>
                      <a:pt x="374" y="84"/>
                      <a:pt x="374" y="84"/>
                      <a:pt x="374" y="84"/>
                    </a:cubicBezTo>
                    <a:cubicBezTo>
                      <a:pt x="374" y="88"/>
                      <a:pt x="374" y="88"/>
                      <a:pt x="374" y="88"/>
                    </a:cubicBezTo>
                    <a:cubicBezTo>
                      <a:pt x="278" y="88"/>
                      <a:pt x="278" y="88"/>
                      <a:pt x="278" y="88"/>
                    </a:cubicBezTo>
                    <a:lnTo>
                      <a:pt x="278" y="84"/>
                    </a:lnTo>
                    <a:close/>
                    <a:moveTo>
                      <a:pt x="359" y="56"/>
                    </a:moveTo>
                    <a:cubicBezTo>
                      <a:pt x="361" y="80"/>
                      <a:pt x="361" y="80"/>
                      <a:pt x="361" y="80"/>
                    </a:cubicBezTo>
                    <a:cubicBezTo>
                      <a:pt x="359" y="80"/>
                      <a:pt x="359" y="80"/>
                      <a:pt x="359" y="80"/>
                    </a:cubicBezTo>
                    <a:cubicBezTo>
                      <a:pt x="357" y="54"/>
                      <a:pt x="357" y="54"/>
                      <a:pt x="357" y="54"/>
                    </a:cubicBezTo>
                    <a:lnTo>
                      <a:pt x="359" y="56"/>
                    </a:lnTo>
                    <a:close/>
                    <a:moveTo>
                      <a:pt x="370" y="68"/>
                    </a:moveTo>
                    <a:cubicBezTo>
                      <a:pt x="397" y="84"/>
                      <a:pt x="397" y="84"/>
                      <a:pt x="397" y="84"/>
                    </a:cubicBezTo>
                    <a:cubicBezTo>
                      <a:pt x="397" y="85"/>
                      <a:pt x="397" y="85"/>
                      <a:pt x="397" y="85"/>
                    </a:cubicBezTo>
                    <a:cubicBezTo>
                      <a:pt x="370" y="72"/>
                      <a:pt x="370" y="72"/>
                      <a:pt x="370" y="72"/>
                    </a:cubicBezTo>
                    <a:lnTo>
                      <a:pt x="370" y="68"/>
                    </a:lnTo>
                    <a:close/>
                    <a:moveTo>
                      <a:pt x="411" y="89"/>
                    </a:moveTo>
                    <a:cubicBezTo>
                      <a:pt x="411" y="93"/>
                      <a:pt x="411" y="93"/>
                      <a:pt x="411" y="93"/>
                    </a:cubicBezTo>
                    <a:cubicBezTo>
                      <a:pt x="381" y="99"/>
                      <a:pt x="381" y="99"/>
                      <a:pt x="381" y="99"/>
                    </a:cubicBezTo>
                    <a:cubicBezTo>
                      <a:pt x="377" y="97"/>
                      <a:pt x="377" y="97"/>
                      <a:pt x="377" y="97"/>
                    </a:cubicBezTo>
                    <a:lnTo>
                      <a:pt x="411" y="89"/>
                    </a:lnTo>
                    <a:close/>
                    <a:moveTo>
                      <a:pt x="430" y="95"/>
                    </a:moveTo>
                    <a:cubicBezTo>
                      <a:pt x="402" y="131"/>
                      <a:pt x="402" y="131"/>
                      <a:pt x="402" y="131"/>
                    </a:cubicBezTo>
                    <a:cubicBezTo>
                      <a:pt x="399" y="127"/>
                      <a:pt x="399" y="127"/>
                      <a:pt x="399" y="127"/>
                    </a:cubicBezTo>
                    <a:cubicBezTo>
                      <a:pt x="427" y="91"/>
                      <a:pt x="427" y="91"/>
                      <a:pt x="427" y="91"/>
                    </a:cubicBezTo>
                    <a:lnTo>
                      <a:pt x="430" y="95"/>
                    </a:lnTo>
                    <a:close/>
                    <a:moveTo>
                      <a:pt x="446" y="98"/>
                    </a:moveTo>
                    <a:cubicBezTo>
                      <a:pt x="431" y="144"/>
                      <a:pt x="431" y="144"/>
                      <a:pt x="431" y="144"/>
                    </a:cubicBezTo>
                    <a:cubicBezTo>
                      <a:pt x="429" y="143"/>
                      <a:pt x="429" y="143"/>
                      <a:pt x="429" y="143"/>
                    </a:cubicBezTo>
                    <a:cubicBezTo>
                      <a:pt x="444" y="96"/>
                      <a:pt x="444" y="96"/>
                      <a:pt x="444" y="96"/>
                    </a:cubicBezTo>
                    <a:lnTo>
                      <a:pt x="446" y="98"/>
                    </a:lnTo>
                    <a:close/>
                    <a:moveTo>
                      <a:pt x="460" y="96"/>
                    </a:moveTo>
                    <a:cubicBezTo>
                      <a:pt x="463" y="96"/>
                      <a:pt x="463" y="96"/>
                      <a:pt x="463" y="96"/>
                    </a:cubicBezTo>
                    <a:cubicBezTo>
                      <a:pt x="463" y="155"/>
                      <a:pt x="463" y="155"/>
                      <a:pt x="463" y="155"/>
                    </a:cubicBezTo>
                    <a:cubicBezTo>
                      <a:pt x="460" y="155"/>
                      <a:pt x="460" y="155"/>
                      <a:pt x="460" y="155"/>
                    </a:cubicBezTo>
                    <a:lnTo>
                      <a:pt x="460" y="96"/>
                    </a:lnTo>
                    <a:close/>
                    <a:moveTo>
                      <a:pt x="206" y="286"/>
                    </a:moveTo>
                    <a:cubicBezTo>
                      <a:pt x="216" y="286"/>
                      <a:pt x="216" y="286"/>
                      <a:pt x="216" y="286"/>
                    </a:cubicBezTo>
                    <a:cubicBezTo>
                      <a:pt x="216" y="307"/>
                      <a:pt x="216" y="307"/>
                      <a:pt x="216" y="307"/>
                    </a:cubicBezTo>
                    <a:cubicBezTo>
                      <a:pt x="206" y="307"/>
                      <a:pt x="206" y="307"/>
                      <a:pt x="206" y="307"/>
                    </a:cubicBezTo>
                    <a:lnTo>
                      <a:pt x="206" y="286"/>
                    </a:lnTo>
                    <a:close/>
                    <a:moveTo>
                      <a:pt x="221" y="279"/>
                    </a:moveTo>
                    <a:cubicBezTo>
                      <a:pt x="226" y="276"/>
                      <a:pt x="226" y="276"/>
                      <a:pt x="226" y="276"/>
                    </a:cubicBezTo>
                    <a:cubicBezTo>
                      <a:pt x="226" y="312"/>
                      <a:pt x="226" y="312"/>
                      <a:pt x="226" y="312"/>
                    </a:cubicBezTo>
                    <a:cubicBezTo>
                      <a:pt x="221" y="309"/>
                      <a:pt x="221" y="309"/>
                      <a:pt x="221" y="309"/>
                    </a:cubicBezTo>
                    <a:lnTo>
                      <a:pt x="221" y="279"/>
                    </a:lnTo>
                    <a:close/>
                    <a:moveTo>
                      <a:pt x="345" y="260"/>
                    </a:moveTo>
                    <a:cubicBezTo>
                      <a:pt x="345" y="236"/>
                      <a:pt x="345" y="236"/>
                      <a:pt x="345" y="236"/>
                    </a:cubicBezTo>
                    <a:cubicBezTo>
                      <a:pt x="348" y="236"/>
                      <a:pt x="348" y="236"/>
                      <a:pt x="348" y="236"/>
                    </a:cubicBezTo>
                    <a:cubicBezTo>
                      <a:pt x="349" y="257"/>
                      <a:pt x="349" y="257"/>
                      <a:pt x="349" y="257"/>
                    </a:cubicBezTo>
                    <a:cubicBezTo>
                      <a:pt x="364" y="285"/>
                      <a:pt x="364" y="285"/>
                      <a:pt x="364" y="285"/>
                    </a:cubicBezTo>
                    <a:lnTo>
                      <a:pt x="345" y="260"/>
                    </a:lnTo>
                    <a:close/>
                    <a:moveTo>
                      <a:pt x="397" y="192"/>
                    </a:moveTo>
                    <a:cubicBezTo>
                      <a:pt x="397" y="182"/>
                      <a:pt x="397" y="182"/>
                      <a:pt x="397" y="182"/>
                    </a:cubicBezTo>
                    <a:cubicBezTo>
                      <a:pt x="400" y="182"/>
                      <a:pt x="400" y="182"/>
                      <a:pt x="400" y="182"/>
                    </a:cubicBezTo>
                    <a:cubicBezTo>
                      <a:pt x="409" y="190"/>
                      <a:pt x="409" y="190"/>
                      <a:pt x="409" y="190"/>
                    </a:cubicBezTo>
                    <a:cubicBezTo>
                      <a:pt x="407" y="204"/>
                      <a:pt x="407" y="204"/>
                      <a:pt x="407" y="204"/>
                    </a:cubicBezTo>
                    <a:cubicBezTo>
                      <a:pt x="398" y="210"/>
                      <a:pt x="398" y="210"/>
                      <a:pt x="398" y="210"/>
                    </a:cubicBezTo>
                    <a:cubicBezTo>
                      <a:pt x="394" y="210"/>
                      <a:pt x="394" y="210"/>
                      <a:pt x="394" y="210"/>
                    </a:cubicBezTo>
                    <a:cubicBezTo>
                      <a:pt x="394" y="204"/>
                      <a:pt x="394" y="204"/>
                      <a:pt x="394" y="204"/>
                    </a:cubicBezTo>
                    <a:cubicBezTo>
                      <a:pt x="399" y="204"/>
                      <a:pt x="399" y="204"/>
                      <a:pt x="399" y="204"/>
                    </a:cubicBezTo>
                    <a:cubicBezTo>
                      <a:pt x="399" y="202"/>
                      <a:pt x="399" y="202"/>
                      <a:pt x="399" y="202"/>
                    </a:cubicBezTo>
                    <a:cubicBezTo>
                      <a:pt x="394" y="202"/>
                      <a:pt x="394" y="202"/>
                      <a:pt x="394" y="202"/>
                    </a:cubicBezTo>
                    <a:cubicBezTo>
                      <a:pt x="394" y="192"/>
                      <a:pt x="394" y="192"/>
                      <a:pt x="394" y="192"/>
                    </a:cubicBezTo>
                    <a:lnTo>
                      <a:pt x="397" y="192"/>
                    </a:lnTo>
                    <a:close/>
                    <a:moveTo>
                      <a:pt x="406" y="220"/>
                    </a:moveTo>
                    <a:cubicBezTo>
                      <a:pt x="400" y="220"/>
                      <a:pt x="400" y="220"/>
                      <a:pt x="400" y="220"/>
                    </a:cubicBezTo>
                    <a:cubicBezTo>
                      <a:pt x="400" y="212"/>
                      <a:pt x="400" y="212"/>
                      <a:pt x="400" y="212"/>
                    </a:cubicBezTo>
                    <a:cubicBezTo>
                      <a:pt x="412" y="206"/>
                      <a:pt x="412" y="206"/>
                      <a:pt x="412" y="206"/>
                    </a:cubicBezTo>
                    <a:lnTo>
                      <a:pt x="406" y="220"/>
                    </a:lnTo>
                    <a:close/>
                    <a:moveTo>
                      <a:pt x="413" y="497"/>
                    </a:moveTo>
                    <a:cubicBezTo>
                      <a:pt x="426" y="429"/>
                      <a:pt x="426" y="429"/>
                      <a:pt x="426" y="429"/>
                    </a:cubicBezTo>
                    <a:cubicBezTo>
                      <a:pt x="422" y="403"/>
                      <a:pt x="422" y="403"/>
                      <a:pt x="422" y="403"/>
                    </a:cubicBezTo>
                    <a:cubicBezTo>
                      <a:pt x="411" y="451"/>
                      <a:pt x="411" y="451"/>
                      <a:pt x="411" y="451"/>
                    </a:cubicBezTo>
                    <a:cubicBezTo>
                      <a:pt x="405" y="451"/>
                      <a:pt x="405" y="451"/>
                      <a:pt x="405" y="451"/>
                    </a:cubicBezTo>
                    <a:cubicBezTo>
                      <a:pt x="405" y="408"/>
                      <a:pt x="405" y="408"/>
                      <a:pt x="405" y="408"/>
                    </a:cubicBezTo>
                    <a:cubicBezTo>
                      <a:pt x="423" y="395"/>
                      <a:pt x="423" y="395"/>
                      <a:pt x="423" y="395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397" y="401"/>
                      <a:pt x="397" y="401"/>
                      <a:pt x="397" y="401"/>
                    </a:cubicBezTo>
                    <a:cubicBezTo>
                      <a:pt x="395" y="401"/>
                      <a:pt x="395" y="401"/>
                      <a:pt x="395" y="401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406" y="321"/>
                      <a:pt x="406" y="321"/>
                      <a:pt x="406" y="321"/>
                    </a:cubicBezTo>
                    <a:cubicBezTo>
                      <a:pt x="385" y="302"/>
                      <a:pt x="385" y="302"/>
                      <a:pt x="385" y="302"/>
                    </a:cubicBezTo>
                    <a:cubicBezTo>
                      <a:pt x="405" y="281"/>
                      <a:pt x="405" y="281"/>
                      <a:pt x="405" y="281"/>
                    </a:cubicBezTo>
                    <a:cubicBezTo>
                      <a:pt x="412" y="284"/>
                      <a:pt x="412" y="284"/>
                      <a:pt x="412" y="284"/>
                    </a:cubicBezTo>
                    <a:cubicBezTo>
                      <a:pt x="403" y="302"/>
                      <a:pt x="403" y="302"/>
                      <a:pt x="403" y="302"/>
                    </a:cubicBezTo>
                    <a:cubicBezTo>
                      <a:pt x="425" y="319"/>
                      <a:pt x="425" y="319"/>
                      <a:pt x="425" y="319"/>
                    </a:cubicBezTo>
                    <a:cubicBezTo>
                      <a:pt x="455" y="296"/>
                      <a:pt x="455" y="296"/>
                      <a:pt x="455" y="296"/>
                    </a:cubicBezTo>
                    <a:cubicBezTo>
                      <a:pt x="478" y="218"/>
                      <a:pt x="478" y="218"/>
                      <a:pt x="478" y="218"/>
                    </a:cubicBezTo>
                    <a:cubicBezTo>
                      <a:pt x="468" y="184"/>
                      <a:pt x="468" y="184"/>
                      <a:pt x="468" y="184"/>
                    </a:cubicBezTo>
                    <a:cubicBezTo>
                      <a:pt x="481" y="173"/>
                      <a:pt x="481" y="173"/>
                      <a:pt x="481" y="173"/>
                    </a:cubicBezTo>
                    <a:cubicBezTo>
                      <a:pt x="485" y="167"/>
                      <a:pt x="485" y="167"/>
                      <a:pt x="485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61" y="176"/>
                      <a:pt x="461" y="176"/>
                      <a:pt x="461" y="176"/>
                    </a:cubicBezTo>
                    <a:cubicBezTo>
                      <a:pt x="457" y="226"/>
                      <a:pt x="457" y="226"/>
                      <a:pt x="457" y="226"/>
                    </a:cubicBezTo>
                    <a:cubicBezTo>
                      <a:pt x="416" y="228"/>
                      <a:pt x="416" y="228"/>
                      <a:pt x="416" y="228"/>
                    </a:cubicBezTo>
                    <a:cubicBezTo>
                      <a:pt x="460" y="233"/>
                      <a:pt x="460" y="233"/>
                      <a:pt x="460" y="233"/>
                    </a:cubicBezTo>
                    <a:cubicBezTo>
                      <a:pt x="415" y="240"/>
                      <a:pt x="415" y="240"/>
                      <a:pt x="415" y="240"/>
                    </a:cubicBezTo>
                    <a:cubicBezTo>
                      <a:pt x="421" y="255"/>
                      <a:pt x="421" y="255"/>
                      <a:pt x="421" y="255"/>
                    </a:cubicBezTo>
                    <a:cubicBezTo>
                      <a:pt x="412" y="265"/>
                      <a:pt x="412" y="265"/>
                      <a:pt x="412" y="265"/>
                    </a:cubicBezTo>
                    <a:cubicBezTo>
                      <a:pt x="393" y="258"/>
                      <a:pt x="393" y="258"/>
                      <a:pt x="393" y="258"/>
                    </a:cubicBezTo>
                    <a:cubicBezTo>
                      <a:pt x="376" y="267"/>
                      <a:pt x="376" y="267"/>
                      <a:pt x="376" y="267"/>
                    </a:cubicBezTo>
                    <a:cubicBezTo>
                      <a:pt x="367" y="256"/>
                      <a:pt x="367" y="256"/>
                      <a:pt x="367" y="256"/>
                    </a:cubicBezTo>
                    <a:cubicBezTo>
                      <a:pt x="379" y="222"/>
                      <a:pt x="379" y="222"/>
                      <a:pt x="379" y="222"/>
                    </a:cubicBezTo>
                    <a:cubicBezTo>
                      <a:pt x="384" y="222"/>
                      <a:pt x="384" y="222"/>
                      <a:pt x="384" y="222"/>
                    </a:cubicBezTo>
                    <a:cubicBezTo>
                      <a:pt x="386" y="251"/>
                      <a:pt x="386" y="251"/>
                      <a:pt x="386" y="251"/>
                    </a:cubicBezTo>
                    <a:cubicBezTo>
                      <a:pt x="393" y="230"/>
                      <a:pt x="393" y="230"/>
                      <a:pt x="393" y="230"/>
                    </a:cubicBezTo>
                    <a:cubicBezTo>
                      <a:pt x="410" y="232"/>
                      <a:pt x="410" y="232"/>
                      <a:pt x="410" y="232"/>
                    </a:cubicBezTo>
                    <a:cubicBezTo>
                      <a:pt x="403" y="228"/>
                      <a:pt x="403" y="228"/>
                      <a:pt x="403" y="228"/>
                    </a:cubicBezTo>
                    <a:cubicBezTo>
                      <a:pt x="414" y="228"/>
                      <a:pt x="414" y="228"/>
                      <a:pt x="414" y="228"/>
                    </a:cubicBezTo>
                    <a:cubicBezTo>
                      <a:pt x="411" y="220"/>
                      <a:pt x="411" y="220"/>
                      <a:pt x="411" y="220"/>
                    </a:cubicBezTo>
                    <a:cubicBezTo>
                      <a:pt x="418" y="210"/>
                      <a:pt x="418" y="210"/>
                      <a:pt x="418" y="210"/>
                    </a:cubicBezTo>
                    <a:cubicBezTo>
                      <a:pt x="420" y="188"/>
                      <a:pt x="420" y="188"/>
                      <a:pt x="420" y="188"/>
                    </a:cubicBezTo>
                    <a:cubicBezTo>
                      <a:pt x="405" y="176"/>
                      <a:pt x="405" y="176"/>
                      <a:pt x="405" y="176"/>
                    </a:cubicBezTo>
                    <a:cubicBezTo>
                      <a:pt x="393" y="176"/>
                      <a:pt x="393" y="176"/>
                      <a:pt x="393" y="176"/>
                    </a:cubicBezTo>
                    <a:cubicBezTo>
                      <a:pt x="383" y="184"/>
                      <a:pt x="383" y="184"/>
                      <a:pt x="383" y="184"/>
                    </a:cubicBezTo>
                    <a:cubicBezTo>
                      <a:pt x="380" y="122"/>
                      <a:pt x="380" y="122"/>
                      <a:pt x="380" y="122"/>
                    </a:cubicBezTo>
                    <a:cubicBezTo>
                      <a:pt x="377" y="118"/>
                      <a:pt x="377" y="118"/>
                      <a:pt x="377" y="118"/>
                    </a:cubicBezTo>
                    <a:cubicBezTo>
                      <a:pt x="374" y="221"/>
                      <a:pt x="374" y="221"/>
                      <a:pt x="374" y="221"/>
                    </a:cubicBezTo>
                    <a:cubicBezTo>
                      <a:pt x="367" y="234"/>
                      <a:pt x="367" y="234"/>
                      <a:pt x="367" y="234"/>
                    </a:cubicBezTo>
                    <a:cubicBezTo>
                      <a:pt x="367" y="234"/>
                      <a:pt x="366" y="232"/>
                      <a:pt x="364" y="225"/>
                    </a:cubicBezTo>
                    <a:cubicBezTo>
                      <a:pt x="362" y="219"/>
                      <a:pt x="365" y="200"/>
                      <a:pt x="365" y="200"/>
                    </a:cubicBezTo>
                    <a:cubicBezTo>
                      <a:pt x="372" y="120"/>
                      <a:pt x="372" y="120"/>
                      <a:pt x="372" y="120"/>
                    </a:cubicBezTo>
                    <a:cubicBezTo>
                      <a:pt x="366" y="127"/>
                      <a:pt x="366" y="127"/>
                      <a:pt x="366" y="127"/>
                    </a:cubicBezTo>
                    <a:cubicBezTo>
                      <a:pt x="362" y="176"/>
                      <a:pt x="362" y="176"/>
                      <a:pt x="362" y="176"/>
                    </a:cubicBezTo>
                    <a:cubicBezTo>
                      <a:pt x="344" y="189"/>
                      <a:pt x="344" y="189"/>
                      <a:pt x="344" y="189"/>
                    </a:cubicBezTo>
                    <a:cubicBezTo>
                      <a:pt x="339" y="216"/>
                      <a:pt x="339" y="216"/>
                      <a:pt x="339" y="216"/>
                    </a:cubicBezTo>
                    <a:cubicBezTo>
                      <a:pt x="347" y="195"/>
                      <a:pt x="347" y="195"/>
                      <a:pt x="347" y="195"/>
                    </a:cubicBezTo>
                    <a:cubicBezTo>
                      <a:pt x="360" y="188"/>
                      <a:pt x="360" y="188"/>
                      <a:pt x="360" y="188"/>
                    </a:cubicBezTo>
                    <a:cubicBezTo>
                      <a:pt x="359" y="201"/>
                      <a:pt x="359" y="201"/>
                      <a:pt x="359" y="201"/>
                    </a:cubicBezTo>
                    <a:cubicBezTo>
                      <a:pt x="349" y="207"/>
                      <a:pt x="349" y="207"/>
                      <a:pt x="349" y="207"/>
                    </a:cubicBezTo>
                    <a:cubicBezTo>
                      <a:pt x="331" y="230"/>
                      <a:pt x="331" y="230"/>
                      <a:pt x="331" y="230"/>
                    </a:cubicBezTo>
                    <a:cubicBezTo>
                      <a:pt x="329" y="270"/>
                      <a:pt x="329" y="270"/>
                      <a:pt x="329" y="270"/>
                    </a:cubicBezTo>
                    <a:cubicBezTo>
                      <a:pt x="369" y="305"/>
                      <a:pt x="369" y="305"/>
                      <a:pt x="369" y="305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386" y="356"/>
                      <a:pt x="386" y="356"/>
                      <a:pt x="386" y="356"/>
                    </a:cubicBezTo>
                    <a:cubicBezTo>
                      <a:pt x="349" y="337"/>
                      <a:pt x="349" y="337"/>
                      <a:pt x="349" y="337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289" y="318"/>
                      <a:pt x="289" y="318"/>
                      <a:pt x="289" y="318"/>
                    </a:cubicBezTo>
                    <a:cubicBezTo>
                      <a:pt x="252" y="337"/>
                      <a:pt x="252" y="337"/>
                      <a:pt x="252" y="337"/>
                    </a:cubicBezTo>
                    <a:cubicBezTo>
                      <a:pt x="252" y="350"/>
                      <a:pt x="252" y="350"/>
                      <a:pt x="252" y="350"/>
                    </a:cubicBezTo>
                    <a:cubicBezTo>
                      <a:pt x="252" y="367"/>
                      <a:pt x="252" y="367"/>
                      <a:pt x="252" y="367"/>
                    </a:cubicBezTo>
                    <a:cubicBezTo>
                      <a:pt x="229" y="367"/>
                      <a:pt x="229" y="367"/>
                      <a:pt x="229" y="367"/>
                    </a:cubicBezTo>
                    <a:cubicBezTo>
                      <a:pt x="220" y="351"/>
                      <a:pt x="220" y="351"/>
                      <a:pt x="220" y="351"/>
                    </a:cubicBezTo>
                    <a:cubicBezTo>
                      <a:pt x="206" y="351"/>
                      <a:pt x="206" y="351"/>
                      <a:pt x="206" y="351"/>
                    </a:cubicBezTo>
                    <a:cubicBezTo>
                      <a:pt x="206" y="326"/>
                      <a:pt x="206" y="326"/>
                      <a:pt x="206" y="326"/>
                    </a:cubicBezTo>
                    <a:cubicBezTo>
                      <a:pt x="226" y="326"/>
                      <a:pt x="226" y="326"/>
                      <a:pt x="226" y="326"/>
                    </a:cubicBezTo>
                    <a:cubicBezTo>
                      <a:pt x="226" y="326"/>
                      <a:pt x="226" y="326"/>
                      <a:pt x="227" y="326"/>
                    </a:cubicBezTo>
                    <a:cubicBezTo>
                      <a:pt x="231" y="326"/>
                      <a:pt x="235" y="323"/>
                      <a:pt x="235" y="318"/>
                    </a:cubicBezTo>
                    <a:cubicBezTo>
                      <a:pt x="235" y="318"/>
                      <a:pt x="235" y="318"/>
                      <a:pt x="235" y="318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0"/>
                      <a:pt x="231" y="266"/>
                      <a:pt x="227" y="266"/>
                    </a:cubicBezTo>
                    <a:cubicBezTo>
                      <a:pt x="227" y="266"/>
                      <a:pt x="226" y="266"/>
                      <a:pt x="226" y="266"/>
                    </a:cubicBezTo>
                    <a:cubicBezTo>
                      <a:pt x="206" y="266"/>
                      <a:pt x="206" y="266"/>
                      <a:pt x="206" y="266"/>
                    </a:cubicBezTo>
                    <a:cubicBezTo>
                      <a:pt x="206" y="172"/>
                      <a:pt x="206" y="172"/>
                      <a:pt x="206" y="172"/>
                    </a:cubicBezTo>
                    <a:cubicBezTo>
                      <a:pt x="204" y="172"/>
                      <a:pt x="204" y="172"/>
                      <a:pt x="204" y="172"/>
                    </a:cubicBezTo>
                    <a:cubicBezTo>
                      <a:pt x="204" y="138"/>
                      <a:pt x="204" y="138"/>
                      <a:pt x="204" y="138"/>
                    </a:cubicBezTo>
                    <a:cubicBezTo>
                      <a:pt x="206" y="138"/>
                      <a:pt x="207" y="137"/>
                      <a:pt x="208" y="137"/>
                    </a:cubicBezTo>
                    <a:cubicBezTo>
                      <a:pt x="220" y="169"/>
                      <a:pt x="220" y="169"/>
                      <a:pt x="220" y="169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20" y="174"/>
                      <a:pt x="220" y="174"/>
                      <a:pt x="220" y="174"/>
                    </a:cubicBezTo>
                    <a:cubicBezTo>
                      <a:pt x="238" y="167"/>
                      <a:pt x="238" y="167"/>
                      <a:pt x="238" y="167"/>
                    </a:cubicBezTo>
                    <a:cubicBezTo>
                      <a:pt x="237" y="163"/>
                      <a:pt x="237" y="163"/>
                      <a:pt x="237" y="163"/>
                    </a:cubicBezTo>
                    <a:cubicBezTo>
                      <a:pt x="235" y="163"/>
                      <a:pt x="235" y="163"/>
                      <a:pt x="235" y="163"/>
                    </a:cubicBezTo>
                    <a:cubicBezTo>
                      <a:pt x="222" y="131"/>
                      <a:pt x="222" y="131"/>
                      <a:pt x="222" y="131"/>
                    </a:cubicBezTo>
                    <a:cubicBezTo>
                      <a:pt x="223" y="130"/>
                      <a:pt x="224" y="130"/>
                      <a:pt x="225" y="129"/>
                    </a:cubicBezTo>
                    <a:cubicBezTo>
                      <a:pt x="250" y="153"/>
                      <a:pt x="250" y="153"/>
                      <a:pt x="250" y="153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51" y="158"/>
                      <a:pt x="251" y="158"/>
                      <a:pt x="251" y="158"/>
                    </a:cubicBezTo>
                    <a:cubicBezTo>
                      <a:pt x="265" y="144"/>
                      <a:pt x="265" y="144"/>
                      <a:pt x="265" y="144"/>
                    </a:cubicBezTo>
                    <a:cubicBezTo>
                      <a:pt x="262" y="141"/>
                      <a:pt x="262" y="141"/>
                      <a:pt x="262" y="141"/>
                    </a:cubicBezTo>
                    <a:cubicBezTo>
                      <a:pt x="260" y="142"/>
                      <a:pt x="260" y="142"/>
                      <a:pt x="260" y="142"/>
                    </a:cubicBezTo>
                    <a:cubicBezTo>
                      <a:pt x="235" y="118"/>
                      <a:pt x="235" y="118"/>
                      <a:pt x="235" y="118"/>
                    </a:cubicBezTo>
                    <a:cubicBezTo>
                      <a:pt x="236" y="117"/>
                      <a:pt x="237" y="116"/>
                      <a:pt x="237" y="115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81" y="114"/>
                      <a:pt x="281" y="114"/>
                      <a:pt x="281" y="114"/>
                    </a:cubicBezTo>
                    <a:cubicBezTo>
                      <a:pt x="277" y="112"/>
                      <a:pt x="277" y="112"/>
                      <a:pt x="277" y="112"/>
                    </a:cubicBezTo>
                    <a:cubicBezTo>
                      <a:pt x="276" y="114"/>
                      <a:pt x="276" y="114"/>
                      <a:pt x="276" y="114"/>
                    </a:cubicBezTo>
                    <a:cubicBezTo>
                      <a:pt x="243" y="101"/>
                      <a:pt x="243" y="101"/>
                      <a:pt x="243" y="101"/>
                    </a:cubicBezTo>
                    <a:cubicBezTo>
                      <a:pt x="243" y="100"/>
                      <a:pt x="243" y="99"/>
                      <a:pt x="243" y="98"/>
                    </a:cubicBezTo>
                    <a:cubicBezTo>
                      <a:pt x="278" y="98"/>
                      <a:pt x="278" y="98"/>
                      <a:pt x="278" y="98"/>
                    </a:cubicBezTo>
                    <a:cubicBezTo>
                      <a:pt x="278" y="100"/>
                      <a:pt x="278" y="100"/>
                      <a:pt x="278" y="100"/>
                    </a:cubicBezTo>
                    <a:cubicBezTo>
                      <a:pt x="368" y="100"/>
                      <a:pt x="368" y="100"/>
                      <a:pt x="368" y="100"/>
                    </a:cubicBezTo>
                    <a:cubicBezTo>
                      <a:pt x="368" y="101"/>
                      <a:pt x="368" y="103"/>
                      <a:pt x="369" y="105"/>
                    </a:cubicBezTo>
                    <a:cubicBezTo>
                      <a:pt x="371" y="109"/>
                      <a:pt x="373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406" y="100"/>
                      <a:pt x="406" y="100"/>
                      <a:pt x="406" y="100"/>
                    </a:cubicBezTo>
                    <a:cubicBezTo>
                      <a:pt x="415" y="100"/>
                      <a:pt x="415" y="100"/>
                      <a:pt x="415" y="10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1"/>
                      <a:pt x="395" y="134"/>
                      <a:pt x="398" y="137"/>
                    </a:cubicBezTo>
                    <a:cubicBezTo>
                      <a:pt x="402" y="139"/>
                      <a:pt x="405" y="140"/>
                      <a:pt x="406" y="139"/>
                    </a:cubicBezTo>
                    <a:cubicBezTo>
                      <a:pt x="406" y="139"/>
                      <a:pt x="406" y="139"/>
                      <a:pt x="406" y="139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9"/>
                      <a:pt x="425" y="151"/>
                      <a:pt x="429" y="153"/>
                    </a:cubicBezTo>
                    <a:cubicBezTo>
                      <a:pt x="434" y="154"/>
                      <a:pt x="437" y="155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3"/>
                      <a:pt x="438" y="153"/>
                    </a:cubicBezTo>
                    <a:cubicBezTo>
                      <a:pt x="438" y="153"/>
                      <a:pt x="438" y="153"/>
                      <a:pt x="438" y="153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7" y="160"/>
                      <a:pt x="461" y="161"/>
                      <a:pt x="465" y="161"/>
                    </a:cubicBezTo>
                    <a:cubicBezTo>
                      <a:pt x="470" y="161"/>
                      <a:pt x="474" y="160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00"/>
                      <a:pt x="474" y="100"/>
                      <a:pt x="474" y="100"/>
                    </a:cubicBezTo>
                    <a:cubicBezTo>
                      <a:pt x="481" y="100"/>
                      <a:pt x="481" y="100"/>
                      <a:pt x="481" y="100"/>
                    </a:cubicBezTo>
                    <a:cubicBezTo>
                      <a:pt x="481" y="88"/>
                      <a:pt x="481" y="88"/>
                      <a:pt x="481" y="88"/>
                    </a:cubicBezTo>
                    <a:cubicBezTo>
                      <a:pt x="412" y="88"/>
                      <a:pt x="412" y="88"/>
                      <a:pt x="412" y="88"/>
                    </a:cubicBezTo>
                    <a:cubicBezTo>
                      <a:pt x="412" y="84"/>
                      <a:pt x="412" y="84"/>
                      <a:pt x="412" y="84"/>
                    </a:cubicBezTo>
                    <a:cubicBezTo>
                      <a:pt x="481" y="84"/>
                      <a:pt x="481" y="84"/>
                      <a:pt x="481" y="84"/>
                    </a:cubicBezTo>
                    <a:cubicBezTo>
                      <a:pt x="481" y="80"/>
                      <a:pt x="481" y="80"/>
                      <a:pt x="481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11" y="80"/>
                      <a:pt x="411" y="80"/>
                      <a:pt x="411" y="80"/>
                    </a:cubicBezTo>
                    <a:cubicBezTo>
                      <a:pt x="404" y="79"/>
                      <a:pt x="385" y="75"/>
                      <a:pt x="373" y="63"/>
                    </a:cubicBezTo>
                    <a:cubicBezTo>
                      <a:pt x="357" y="46"/>
                      <a:pt x="356" y="34"/>
                      <a:pt x="356" y="34"/>
                    </a:cubicBezTo>
                    <a:cubicBezTo>
                      <a:pt x="353" y="34"/>
                      <a:pt x="353" y="34"/>
                      <a:pt x="353" y="34"/>
                    </a:cubicBezTo>
                    <a:cubicBezTo>
                      <a:pt x="353" y="80"/>
                      <a:pt x="353" y="80"/>
                      <a:pt x="353" y="80"/>
                    </a:cubicBezTo>
                    <a:cubicBezTo>
                      <a:pt x="350" y="80"/>
                      <a:pt x="350" y="80"/>
                      <a:pt x="350" y="80"/>
                    </a:cubicBezTo>
                    <a:cubicBezTo>
                      <a:pt x="350" y="34"/>
                      <a:pt x="350" y="34"/>
                      <a:pt x="350" y="34"/>
                    </a:cubicBezTo>
                    <a:cubicBezTo>
                      <a:pt x="343" y="34"/>
                      <a:pt x="343" y="34"/>
                      <a:pt x="343" y="34"/>
                    </a:cubicBezTo>
                    <a:cubicBezTo>
                      <a:pt x="343" y="80"/>
                      <a:pt x="343" y="80"/>
                      <a:pt x="343" y="80"/>
                    </a:cubicBezTo>
                    <a:cubicBezTo>
                      <a:pt x="278" y="80"/>
                      <a:pt x="278" y="80"/>
                      <a:pt x="278" y="80"/>
                    </a:cubicBezTo>
                    <a:cubicBezTo>
                      <a:pt x="278" y="83"/>
                      <a:pt x="278" y="83"/>
                      <a:pt x="278" y="83"/>
                    </a:cubicBezTo>
                    <a:cubicBezTo>
                      <a:pt x="243" y="83"/>
                      <a:pt x="243" y="83"/>
                      <a:pt x="243" y="83"/>
                    </a:cubicBezTo>
                    <a:cubicBezTo>
                      <a:pt x="240" y="62"/>
                      <a:pt x="224" y="46"/>
                      <a:pt x="204" y="43"/>
                    </a:cubicBezTo>
                    <a:cubicBezTo>
                      <a:pt x="204" y="4"/>
                      <a:pt x="204" y="4"/>
                      <a:pt x="204" y="4"/>
                    </a:cubicBezTo>
                    <a:cubicBezTo>
                      <a:pt x="206" y="4"/>
                      <a:pt x="206" y="4"/>
                      <a:pt x="206" y="4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186" y="4"/>
                      <a:pt x="186" y="4"/>
                      <a:pt x="186" y="4"/>
                    </a:cubicBezTo>
                    <a:cubicBezTo>
                      <a:pt x="189" y="4"/>
                      <a:pt x="189" y="4"/>
                      <a:pt x="189" y="4"/>
                    </a:cubicBezTo>
                    <a:cubicBezTo>
                      <a:pt x="189" y="43"/>
                      <a:pt x="189" y="43"/>
                      <a:pt x="189" y="43"/>
                    </a:cubicBezTo>
                    <a:cubicBezTo>
                      <a:pt x="188" y="43"/>
                      <a:pt x="186" y="43"/>
                      <a:pt x="185" y="44"/>
                    </a:cubicBezTo>
                    <a:cubicBezTo>
                      <a:pt x="171" y="8"/>
                      <a:pt x="171" y="8"/>
                      <a:pt x="171" y="8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1" y="3"/>
                      <a:pt x="171" y="3"/>
                      <a:pt x="171" y="3"/>
                    </a:cubicBezTo>
                    <a:cubicBezTo>
                      <a:pt x="153" y="11"/>
                      <a:pt x="153" y="11"/>
                      <a:pt x="153" y="11"/>
                    </a:cubicBezTo>
                    <a:cubicBezTo>
                      <a:pt x="155" y="15"/>
                      <a:pt x="155" y="15"/>
                      <a:pt x="155" y="15"/>
                    </a:cubicBezTo>
                    <a:cubicBezTo>
                      <a:pt x="157" y="14"/>
                      <a:pt x="157" y="14"/>
                      <a:pt x="157" y="14"/>
                    </a:cubicBezTo>
                    <a:cubicBezTo>
                      <a:pt x="171" y="49"/>
                      <a:pt x="171" y="49"/>
                      <a:pt x="171" y="49"/>
                    </a:cubicBezTo>
                    <a:cubicBezTo>
                      <a:pt x="170" y="50"/>
                      <a:pt x="169" y="50"/>
                      <a:pt x="168" y="51"/>
                    </a:cubicBezTo>
                    <a:cubicBezTo>
                      <a:pt x="142" y="25"/>
                      <a:pt x="142" y="25"/>
                      <a:pt x="142" y="25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0" y="20"/>
                      <a:pt x="140" y="20"/>
                      <a:pt x="140" y="20"/>
                    </a:cubicBezTo>
                    <a:cubicBezTo>
                      <a:pt x="126" y="34"/>
                      <a:pt x="126" y="34"/>
                      <a:pt x="126" y="34"/>
                    </a:cubicBezTo>
                    <a:cubicBezTo>
                      <a:pt x="129" y="37"/>
                      <a:pt x="129" y="37"/>
                      <a:pt x="129" y="37"/>
                    </a:cubicBezTo>
                    <a:cubicBezTo>
                      <a:pt x="131" y="35"/>
                      <a:pt x="131" y="35"/>
                      <a:pt x="131" y="35"/>
                    </a:cubicBezTo>
                    <a:cubicBezTo>
                      <a:pt x="157" y="61"/>
                      <a:pt x="157" y="61"/>
                      <a:pt x="157" y="61"/>
                    </a:cubicBezTo>
                    <a:cubicBezTo>
                      <a:pt x="157" y="62"/>
                      <a:pt x="156" y="63"/>
                      <a:pt x="155" y="64"/>
                    </a:cubicBezTo>
                    <a:cubicBezTo>
                      <a:pt x="121" y="51"/>
                      <a:pt x="121" y="51"/>
                      <a:pt x="121" y="51"/>
                    </a:cubicBezTo>
                    <a:cubicBezTo>
                      <a:pt x="122" y="49"/>
                      <a:pt x="122" y="49"/>
                      <a:pt x="122" y="49"/>
                    </a:cubicBezTo>
                    <a:cubicBezTo>
                      <a:pt x="122" y="48"/>
                      <a:pt x="122" y="48"/>
                      <a:pt x="122" y="48"/>
                    </a:cubicBezTo>
                    <a:cubicBezTo>
                      <a:pt x="118" y="47"/>
                      <a:pt x="118" y="47"/>
                      <a:pt x="118" y="47"/>
                    </a:cubicBezTo>
                    <a:cubicBezTo>
                      <a:pt x="111" y="65"/>
                      <a:pt x="111" y="65"/>
                      <a:pt x="111" y="65"/>
                    </a:cubicBezTo>
                    <a:cubicBezTo>
                      <a:pt x="115" y="67"/>
                      <a:pt x="115" y="67"/>
                      <a:pt x="115" y="67"/>
                    </a:cubicBezTo>
                    <a:cubicBezTo>
                      <a:pt x="116" y="65"/>
                      <a:pt x="116" y="65"/>
                      <a:pt x="116" y="65"/>
                    </a:cubicBezTo>
                    <a:cubicBezTo>
                      <a:pt x="149" y="78"/>
                      <a:pt x="149" y="78"/>
                      <a:pt x="149" y="78"/>
                    </a:cubicBezTo>
                    <a:cubicBezTo>
                      <a:pt x="149" y="80"/>
                      <a:pt x="149" y="81"/>
                      <a:pt x="148" y="83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9" y="81"/>
                      <a:pt x="109" y="81"/>
                      <a:pt x="109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2" y="81"/>
                      <a:pt x="59" y="84"/>
                      <a:pt x="59" y="89"/>
                    </a:cubicBez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77"/>
                      <a:pt x="59" y="277"/>
                      <a:pt x="59" y="277"/>
                    </a:cubicBezTo>
                    <a:cubicBezTo>
                      <a:pt x="59" y="277"/>
                      <a:pt x="59" y="278"/>
                      <a:pt x="59" y="278"/>
                    </a:cubicBezTo>
                    <a:cubicBezTo>
                      <a:pt x="59" y="282"/>
                      <a:pt x="62" y="286"/>
                      <a:pt x="67" y="286"/>
                    </a:cubicBezTo>
                    <a:cubicBezTo>
                      <a:pt x="67" y="286"/>
                      <a:pt x="67" y="286"/>
                      <a:pt x="67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7" y="286"/>
                      <a:pt x="187" y="286"/>
                      <a:pt x="187" y="286"/>
                    </a:cubicBezTo>
                    <a:cubicBezTo>
                      <a:pt x="187" y="307"/>
                      <a:pt x="187" y="307"/>
                      <a:pt x="187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53" y="307"/>
                      <a:pt x="153" y="307"/>
                      <a:pt x="153" y="307"/>
                    </a:cubicBezTo>
                    <a:cubicBezTo>
                      <a:pt x="152" y="307"/>
                      <a:pt x="152" y="307"/>
                      <a:pt x="152" y="307"/>
                    </a:cubicBezTo>
                    <a:cubicBezTo>
                      <a:pt x="147" y="307"/>
                      <a:pt x="144" y="311"/>
                      <a:pt x="144" y="315"/>
                    </a:cubicBezTo>
                    <a:cubicBezTo>
                      <a:pt x="144" y="315"/>
                      <a:pt x="144" y="315"/>
                      <a:pt x="144" y="315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51"/>
                      <a:pt x="144" y="351"/>
                      <a:pt x="144" y="351"/>
                    </a:cubicBezTo>
                    <a:cubicBezTo>
                      <a:pt x="86" y="351"/>
                      <a:pt x="86" y="351"/>
                      <a:pt x="86" y="351"/>
                    </a:cubicBezTo>
                    <a:cubicBezTo>
                      <a:pt x="86" y="400"/>
                      <a:pt x="86" y="400"/>
                      <a:pt x="86" y="400"/>
                    </a:cubicBezTo>
                    <a:cubicBezTo>
                      <a:pt x="102" y="418"/>
                      <a:pt x="102" y="418"/>
                      <a:pt x="102" y="418"/>
                    </a:cubicBezTo>
                    <a:cubicBezTo>
                      <a:pt x="102" y="451"/>
                      <a:pt x="102" y="451"/>
                      <a:pt x="102" y="451"/>
                    </a:cubicBezTo>
                    <a:cubicBezTo>
                      <a:pt x="121" y="459"/>
                      <a:pt x="121" y="459"/>
                      <a:pt x="121" y="459"/>
                    </a:cubicBezTo>
                    <a:cubicBezTo>
                      <a:pt x="121" y="505"/>
                      <a:pt x="121" y="505"/>
                      <a:pt x="121" y="505"/>
                    </a:cubicBezTo>
                    <a:cubicBezTo>
                      <a:pt x="38" y="520"/>
                      <a:pt x="7" y="539"/>
                      <a:pt x="4" y="540"/>
                    </a:cubicBezTo>
                    <a:cubicBezTo>
                      <a:pt x="0" y="541"/>
                      <a:pt x="19" y="544"/>
                      <a:pt x="46" y="556"/>
                    </a:cubicBezTo>
                    <a:cubicBezTo>
                      <a:pt x="80" y="572"/>
                      <a:pt x="75" y="581"/>
                      <a:pt x="75" y="581"/>
                    </a:cubicBezTo>
                    <a:cubicBezTo>
                      <a:pt x="75" y="581"/>
                      <a:pt x="135" y="543"/>
                      <a:pt x="263" y="520"/>
                    </a:cubicBezTo>
                    <a:cubicBezTo>
                      <a:pt x="329" y="509"/>
                      <a:pt x="450" y="504"/>
                      <a:pt x="495" y="512"/>
                    </a:cubicBezTo>
                    <a:cubicBezTo>
                      <a:pt x="495" y="512"/>
                      <a:pt x="460" y="504"/>
                      <a:pt x="413" y="4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8" name="Freeform 70">
                <a:extLst>
                  <a:ext uri="{FF2B5EF4-FFF2-40B4-BE49-F238E27FC236}">
                    <a16:creationId xmlns="" xmlns:a16="http://schemas.microsoft.com/office/drawing/2014/main" id="{1C9714A8-8981-9D41-9B02-6F9C1A14F5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4" y="467"/>
                <a:ext cx="1846" cy="1852"/>
              </a:xfrm>
              <a:custGeom>
                <a:avLst/>
                <a:gdLst>
                  <a:gd name="T0" fmla="*/ 483 w 967"/>
                  <a:gd name="T1" fmla="*/ 953 h 967"/>
                  <a:gd name="T2" fmla="*/ 13 w 967"/>
                  <a:gd name="T3" fmla="*/ 483 h 967"/>
                  <a:gd name="T4" fmla="*/ 483 w 967"/>
                  <a:gd name="T5" fmla="*/ 12 h 967"/>
                  <a:gd name="T6" fmla="*/ 954 w 967"/>
                  <a:gd name="T7" fmla="*/ 483 h 967"/>
                  <a:gd name="T8" fmla="*/ 483 w 967"/>
                  <a:gd name="T9" fmla="*/ 953 h 967"/>
                  <a:gd name="T10" fmla="*/ 483 w 967"/>
                  <a:gd name="T11" fmla="*/ 0 h 967"/>
                  <a:gd name="T12" fmla="*/ 0 w 967"/>
                  <a:gd name="T13" fmla="*/ 483 h 967"/>
                  <a:gd name="T14" fmla="*/ 483 w 967"/>
                  <a:gd name="T15" fmla="*/ 967 h 967"/>
                  <a:gd name="T16" fmla="*/ 967 w 967"/>
                  <a:gd name="T17" fmla="*/ 483 h 967"/>
                  <a:gd name="T18" fmla="*/ 483 w 967"/>
                  <a:gd name="T19" fmla="*/ 0 h 9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67" h="967">
                    <a:moveTo>
                      <a:pt x="483" y="953"/>
                    </a:moveTo>
                    <a:cubicBezTo>
                      <a:pt x="224" y="953"/>
                      <a:pt x="13" y="742"/>
                      <a:pt x="13" y="483"/>
                    </a:cubicBezTo>
                    <a:cubicBezTo>
                      <a:pt x="13" y="223"/>
                      <a:pt x="224" y="12"/>
                      <a:pt x="483" y="12"/>
                    </a:cubicBezTo>
                    <a:cubicBezTo>
                      <a:pt x="743" y="12"/>
                      <a:pt x="954" y="223"/>
                      <a:pt x="954" y="483"/>
                    </a:cubicBezTo>
                    <a:cubicBezTo>
                      <a:pt x="954" y="742"/>
                      <a:pt x="743" y="953"/>
                      <a:pt x="483" y="953"/>
                    </a:cubicBezTo>
                    <a:close/>
                    <a:moveTo>
                      <a:pt x="483" y="0"/>
                    </a:moveTo>
                    <a:cubicBezTo>
                      <a:pt x="216" y="0"/>
                      <a:pt x="0" y="216"/>
                      <a:pt x="0" y="483"/>
                    </a:cubicBezTo>
                    <a:cubicBezTo>
                      <a:pt x="0" y="751"/>
                      <a:pt x="216" y="967"/>
                      <a:pt x="483" y="967"/>
                    </a:cubicBezTo>
                    <a:cubicBezTo>
                      <a:pt x="750" y="967"/>
                      <a:pt x="967" y="751"/>
                      <a:pt x="967" y="483"/>
                    </a:cubicBezTo>
                    <a:cubicBezTo>
                      <a:pt x="967" y="216"/>
                      <a:pt x="750" y="0"/>
                      <a:pt x="48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9" name="Freeform 71">
                <a:extLst>
                  <a:ext uri="{FF2B5EF4-FFF2-40B4-BE49-F238E27FC236}">
                    <a16:creationId xmlns="" xmlns:a16="http://schemas.microsoft.com/office/drawing/2014/main" id="{9F47C1A2-7F03-4D44-81ED-E43988577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1063"/>
                <a:ext cx="67" cy="61"/>
              </a:xfrm>
              <a:custGeom>
                <a:avLst/>
                <a:gdLst>
                  <a:gd name="T0" fmla="*/ 23 w 35"/>
                  <a:gd name="T1" fmla="*/ 3 h 32"/>
                  <a:gd name="T2" fmla="*/ 10 w 35"/>
                  <a:gd name="T3" fmla="*/ 1 h 32"/>
                  <a:gd name="T4" fmla="*/ 2 w 35"/>
                  <a:gd name="T5" fmla="*/ 9 h 32"/>
                  <a:gd name="T6" fmla="*/ 2 w 35"/>
                  <a:gd name="T7" fmla="*/ 21 h 32"/>
                  <a:gd name="T8" fmla="*/ 12 w 35"/>
                  <a:gd name="T9" fmla="*/ 29 h 32"/>
                  <a:gd name="T10" fmla="*/ 25 w 35"/>
                  <a:gd name="T11" fmla="*/ 31 h 32"/>
                  <a:gd name="T12" fmla="*/ 33 w 35"/>
                  <a:gd name="T13" fmla="*/ 23 h 32"/>
                  <a:gd name="T14" fmla="*/ 33 w 35"/>
                  <a:gd name="T15" fmla="*/ 12 h 32"/>
                  <a:gd name="T16" fmla="*/ 23 w 35"/>
                  <a:gd name="T17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32">
                    <a:moveTo>
                      <a:pt x="23" y="3"/>
                    </a:moveTo>
                    <a:cubicBezTo>
                      <a:pt x="18" y="0"/>
                      <a:pt x="13" y="0"/>
                      <a:pt x="10" y="1"/>
                    </a:cubicBezTo>
                    <a:cubicBezTo>
                      <a:pt x="6" y="3"/>
                      <a:pt x="4" y="5"/>
                      <a:pt x="2" y="9"/>
                    </a:cubicBezTo>
                    <a:cubicBezTo>
                      <a:pt x="0" y="13"/>
                      <a:pt x="0" y="17"/>
                      <a:pt x="2" y="21"/>
                    </a:cubicBezTo>
                    <a:cubicBezTo>
                      <a:pt x="3" y="24"/>
                      <a:pt x="6" y="27"/>
                      <a:pt x="12" y="29"/>
                    </a:cubicBezTo>
                    <a:cubicBezTo>
                      <a:pt x="17" y="32"/>
                      <a:pt x="21" y="32"/>
                      <a:pt x="25" y="31"/>
                    </a:cubicBezTo>
                    <a:cubicBezTo>
                      <a:pt x="29" y="29"/>
                      <a:pt x="32" y="27"/>
                      <a:pt x="33" y="23"/>
                    </a:cubicBezTo>
                    <a:cubicBezTo>
                      <a:pt x="35" y="19"/>
                      <a:pt x="35" y="15"/>
                      <a:pt x="33" y="12"/>
                    </a:cubicBezTo>
                    <a:cubicBezTo>
                      <a:pt x="32" y="8"/>
                      <a:pt x="28" y="5"/>
                      <a:pt x="2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0" name="Freeform 72">
                <a:extLst>
                  <a:ext uri="{FF2B5EF4-FFF2-40B4-BE49-F238E27FC236}">
                    <a16:creationId xmlns="" xmlns:a16="http://schemas.microsoft.com/office/drawing/2014/main" id="{359B5C8C-C1CC-CC40-A75F-DFB817DDE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886"/>
                <a:ext cx="42" cy="77"/>
              </a:xfrm>
              <a:custGeom>
                <a:avLst/>
                <a:gdLst>
                  <a:gd name="T0" fmla="*/ 22 w 22"/>
                  <a:gd name="T1" fmla="*/ 0 h 40"/>
                  <a:gd name="T2" fmla="*/ 22 w 22"/>
                  <a:gd name="T3" fmla="*/ 40 h 40"/>
                  <a:gd name="T4" fmla="*/ 12 w 22"/>
                  <a:gd name="T5" fmla="*/ 40 h 40"/>
                  <a:gd name="T6" fmla="*/ 12 w 22"/>
                  <a:gd name="T7" fmla="*/ 14 h 40"/>
                  <a:gd name="T8" fmla="*/ 6 w 22"/>
                  <a:gd name="T9" fmla="*/ 17 h 40"/>
                  <a:gd name="T10" fmla="*/ 0 w 22"/>
                  <a:gd name="T11" fmla="*/ 20 h 40"/>
                  <a:gd name="T12" fmla="*/ 0 w 22"/>
                  <a:gd name="T13" fmla="*/ 11 h 40"/>
                  <a:gd name="T14" fmla="*/ 9 w 22"/>
                  <a:gd name="T15" fmla="*/ 7 h 40"/>
                  <a:gd name="T16" fmla="*/ 14 w 22"/>
                  <a:gd name="T17" fmla="*/ 0 h 40"/>
                  <a:gd name="T18" fmla="*/ 22 w 22"/>
                  <a:gd name="T1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40">
                    <a:moveTo>
                      <a:pt x="22" y="0"/>
                    </a:moveTo>
                    <a:cubicBezTo>
                      <a:pt x="22" y="40"/>
                      <a:pt x="22" y="40"/>
                      <a:pt x="2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0" y="15"/>
                      <a:pt x="8" y="17"/>
                      <a:pt x="6" y="17"/>
                    </a:cubicBezTo>
                    <a:cubicBezTo>
                      <a:pt x="5" y="18"/>
                      <a:pt x="3" y="19"/>
                      <a:pt x="0" y="2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10"/>
                      <a:pt x="7" y="8"/>
                      <a:pt x="9" y="7"/>
                    </a:cubicBezTo>
                    <a:cubicBezTo>
                      <a:pt x="11" y="5"/>
                      <a:pt x="12" y="3"/>
                      <a:pt x="14" y="0"/>
                    </a:cubicBezTo>
                    <a:lnTo>
                      <a:pt x="2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1" name="Freeform 73">
                <a:extLst>
                  <a:ext uri="{FF2B5EF4-FFF2-40B4-BE49-F238E27FC236}">
                    <a16:creationId xmlns="" xmlns:a16="http://schemas.microsoft.com/office/drawing/2014/main" id="{ADE9046A-3EA3-9F4B-8974-69748CC297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53" y="1886"/>
                <a:ext cx="61" cy="77"/>
              </a:xfrm>
              <a:custGeom>
                <a:avLst/>
                <a:gdLst>
                  <a:gd name="T0" fmla="*/ 21 w 32"/>
                  <a:gd name="T1" fmla="*/ 14 h 40"/>
                  <a:gd name="T2" fmla="*/ 19 w 32"/>
                  <a:gd name="T3" fmla="*/ 9 h 40"/>
                  <a:gd name="T4" fmla="*/ 16 w 32"/>
                  <a:gd name="T5" fmla="*/ 7 h 40"/>
                  <a:gd name="T6" fmla="*/ 12 w 32"/>
                  <a:gd name="T7" fmla="*/ 9 h 40"/>
                  <a:gd name="T8" fmla="*/ 11 w 32"/>
                  <a:gd name="T9" fmla="*/ 14 h 40"/>
                  <a:gd name="T10" fmla="*/ 12 w 32"/>
                  <a:gd name="T11" fmla="*/ 19 h 40"/>
                  <a:gd name="T12" fmla="*/ 16 w 32"/>
                  <a:gd name="T13" fmla="*/ 20 h 40"/>
                  <a:gd name="T14" fmla="*/ 20 w 32"/>
                  <a:gd name="T15" fmla="*/ 19 h 40"/>
                  <a:gd name="T16" fmla="*/ 21 w 32"/>
                  <a:gd name="T17" fmla="*/ 14 h 40"/>
                  <a:gd name="T18" fmla="*/ 1 w 32"/>
                  <a:gd name="T19" fmla="*/ 31 h 40"/>
                  <a:gd name="T20" fmla="*/ 12 w 32"/>
                  <a:gd name="T21" fmla="*/ 30 h 40"/>
                  <a:gd name="T22" fmla="*/ 13 w 32"/>
                  <a:gd name="T23" fmla="*/ 33 h 40"/>
                  <a:gd name="T24" fmla="*/ 16 w 32"/>
                  <a:gd name="T25" fmla="*/ 34 h 40"/>
                  <a:gd name="T26" fmla="*/ 20 w 32"/>
                  <a:gd name="T27" fmla="*/ 31 h 40"/>
                  <a:gd name="T28" fmla="*/ 21 w 32"/>
                  <a:gd name="T29" fmla="*/ 23 h 40"/>
                  <a:gd name="T30" fmla="*/ 18 w 32"/>
                  <a:gd name="T31" fmla="*/ 26 h 40"/>
                  <a:gd name="T32" fmla="*/ 13 w 32"/>
                  <a:gd name="T33" fmla="*/ 27 h 40"/>
                  <a:gd name="T34" fmla="*/ 4 w 32"/>
                  <a:gd name="T35" fmla="*/ 23 h 40"/>
                  <a:gd name="T36" fmla="*/ 0 w 32"/>
                  <a:gd name="T37" fmla="*/ 14 h 40"/>
                  <a:gd name="T38" fmla="*/ 2 w 32"/>
                  <a:gd name="T39" fmla="*/ 7 h 40"/>
                  <a:gd name="T40" fmla="*/ 7 w 32"/>
                  <a:gd name="T41" fmla="*/ 2 h 40"/>
                  <a:gd name="T42" fmla="*/ 15 w 32"/>
                  <a:gd name="T43" fmla="*/ 0 h 40"/>
                  <a:gd name="T44" fmla="*/ 25 w 32"/>
                  <a:gd name="T45" fmla="*/ 2 h 40"/>
                  <a:gd name="T46" fmla="*/ 30 w 32"/>
                  <a:gd name="T47" fmla="*/ 9 h 40"/>
                  <a:gd name="T48" fmla="*/ 32 w 32"/>
                  <a:gd name="T49" fmla="*/ 20 h 40"/>
                  <a:gd name="T50" fmla="*/ 28 w 32"/>
                  <a:gd name="T51" fmla="*/ 36 h 40"/>
                  <a:gd name="T52" fmla="*/ 16 w 32"/>
                  <a:gd name="T53" fmla="*/ 40 h 40"/>
                  <a:gd name="T54" fmla="*/ 8 w 32"/>
                  <a:gd name="T55" fmla="*/ 39 h 40"/>
                  <a:gd name="T56" fmla="*/ 4 w 32"/>
                  <a:gd name="T57" fmla="*/ 36 h 40"/>
                  <a:gd name="T58" fmla="*/ 1 w 32"/>
                  <a:gd name="T59" fmla="*/ 3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2" h="40">
                    <a:moveTo>
                      <a:pt x="21" y="14"/>
                    </a:moveTo>
                    <a:cubicBezTo>
                      <a:pt x="21" y="12"/>
                      <a:pt x="21" y="10"/>
                      <a:pt x="19" y="9"/>
                    </a:cubicBezTo>
                    <a:cubicBezTo>
                      <a:pt x="18" y="8"/>
                      <a:pt x="17" y="7"/>
                      <a:pt x="16" y="7"/>
                    </a:cubicBezTo>
                    <a:cubicBezTo>
                      <a:pt x="14" y="7"/>
                      <a:pt x="13" y="8"/>
                      <a:pt x="12" y="9"/>
                    </a:cubicBezTo>
                    <a:cubicBezTo>
                      <a:pt x="11" y="10"/>
                      <a:pt x="11" y="11"/>
                      <a:pt x="11" y="14"/>
                    </a:cubicBezTo>
                    <a:cubicBezTo>
                      <a:pt x="11" y="16"/>
                      <a:pt x="11" y="17"/>
                      <a:pt x="12" y="19"/>
                    </a:cubicBezTo>
                    <a:cubicBezTo>
                      <a:pt x="13" y="20"/>
                      <a:pt x="14" y="20"/>
                      <a:pt x="16" y="20"/>
                    </a:cubicBezTo>
                    <a:cubicBezTo>
                      <a:pt x="17" y="20"/>
                      <a:pt x="19" y="20"/>
                      <a:pt x="20" y="19"/>
                    </a:cubicBezTo>
                    <a:cubicBezTo>
                      <a:pt x="21" y="18"/>
                      <a:pt x="21" y="16"/>
                      <a:pt x="21" y="14"/>
                    </a:cubicBezTo>
                    <a:close/>
                    <a:moveTo>
                      <a:pt x="1" y="31"/>
                    </a:move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1"/>
                      <a:pt x="13" y="32"/>
                      <a:pt x="13" y="33"/>
                    </a:cubicBezTo>
                    <a:cubicBezTo>
                      <a:pt x="14" y="34"/>
                      <a:pt x="15" y="34"/>
                      <a:pt x="16" y="34"/>
                    </a:cubicBezTo>
                    <a:cubicBezTo>
                      <a:pt x="18" y="34"/>
                      <a:pt x="19" y="33"/>
                      <a:pt x="20" y="31"/>
                    </a:cubicBezTo>
                    <a:cubicBezTo>
                      <a:pt x="21" y="30"/>
                      <a:pt x="21" y="27"/>
                      <a:pt x="21" y="23"/>
                    </a:cubicBezTo>
                    <a:cubicBezTo>
                      <a:pt x="20" y="24"/>
                      <a:pt x="19" y="25"/>
                      <a:pt x="18" y="26"/>
                    </a:cubicBezTo>
                    <a:cubicBezTo>
                      <a:pt x="16" y="27"/>
                      <a:pt x="15" y="27"/>
                      <a:pt x="13" y="27"/>
                    </a:cubicBezTo>
                    <a:cubicBezTo>
                      <a:pt x="9" y="27"/>
                      <a:pt x="6" y="26"/>
                      <a:pt x="4" y="23"/>
                    </a:cubicBezTo>
                    <a:cubicBezTo>
                      <a:pt x="2" y="21"/>
                      <a:pt x="0" y="18"/>
                      <a:pt x="0" y="14"/>
                    </a:cubicBezTo>
                    <a:cubicBezTo>
                      <a:pt x="0" y="11"/>
                      <a:pt x="1" y="9"/>
                      <a:pt x="2" y="7"/>
                    </a:cubicBezTo>
                    <a:cubicBezTo>
                      <a:pt x="3" y="5"/>
                      <a:pt x="5" y="3"/>
                      <a:pt x="7" y="2"/>
                    </a:cubicBezTo>
                    <a:cubicBezTo>
                      <a:pt x="9" y="1"/>
                      <a:pt x="12" y="0"/>
                      <a:pt x="15" y="0"/>
                    </a:cubicBezTo>
                    <a:cubicBezTo>
                      <a:pt x="19" y="0"/>
                      <a:pt x="22" y="1"/>
                      <a:pt x="25" y="2"/>
                    </a:cubicBezTo>
                    <a:cubicBezTo>
                      <a:pt x="27" y="4"/>
                      <a:pt x="29" y="6"/>
                      <a:pt x="30" y="9"/>
                    </a:cubicBezTo>
                    <a:cubicBezTo>
                      <a:pt x="32" y="12"/>
                      <a:pt x="32" y="16"/>
                      <a:pt x="32" y="20"/>
                    </a:cubicBezTo>
                    <a:cubicBezTo>
                      <a:pt x="32" y="27"/>
                      <a:pt x="31" y="32"/>
                      <a:pt x="28" y="36"/>
                    </a:cubicBezTo>
                    <a:cubicBezTo>
                      <a:pt x="25" y="39"/>
                      <a:pt x="21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7" y="39"/>
                      <a:pt x="5" y="38"/>
                      <a:pt x="4" y="36"/>
                    </a:cubicBezTo>
                    <a:cubicBezTo>
                      <a:pt x="3" y="35"/>
                      <a:pt x="2" y="33"/>
                      <a:pt x="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2" name="Freeform 74">
                <a:extLst>
                  <a:ext uri="{FF2B5EF4-FFF2-40B4-BE49-F238E27FC236}">
                    <a16:creationId xmlns="" xmlns:a16="http://schemas.microsoft.com/office/drawing/2014/main" id="{1C199CC4-EBF1-EB49-B0DD-C0305B28C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888"/>
                <a:ext cx="61" cy="75"/>
              </a:xfrm>
              <a:custGeom>
                <a:avLst/>
                <a:gdLst>
                  <a:gd name="T0" fmla="*/ 5 w 32"/>
                  <a:gd name="T1" fmla="*/ 0 h 39"/>
                  <a:gd name="T2" fmla="*/ 30 w 32"/>
                  <a:gd name="T3" fmla="*/ 0 h 39"/>
                  <a:gd name="T4" fmla="*/ 30 w 32"/>
                  <a:gd name="T5" fmla="*/ 9 h 39"/>
                  <a:gd name="T6" fmla="*/ 13 w 32"/>
                  <a:gd name="T7" fmla="*/ 9 h 39"/>
                  <a:gd name="T8" fmla="*/ 12 w 32"/>
                  <a:gd name="T9" fmla="*/ 15 h 39"/>
                  <a:gd name="T10" fmla="*/ 16 w 32"/>
                  <a:gd name="T11" fmla="*/ 13 h 39"/>
                  <a:gd name="T12" fmla="*/ 19 w 32"/>
                  <a:gd name="T13" fmla="*/ 13 h 39"/>
                  <a:gd name="T14" fmla="*/ 29 w 32"/>
                  <a:gd name="T15" fmla="*/ 16 h 39"/>
                  <a:gd name="T16" fmla="*/ 32 w 32"/>
                  <a:gd name="T17" fmla="*/ 25 h 39"/>
                  <a:gd name="T18" fmla="*/ 30 w 32"/>
                  <a:gd name="T19" fmla="*/ 32 h 39"/>
                  <a:gd name="T20" fmla="*/ 25 w 32"/>
                  <a:gd name="T21" fmla="*/ 38 h 39"/>
                  <a:gd name="T22" fmla="*/ 16 w 32"/>
                  <a:gd name="T23" fmla="*/ 39 h 39"/>
                  <a:gd name="T24" fmla="*/ 10 w 32"/>
                  <a:gd name="T25" fmla="*/ 39 h 39"/>
                  <a:gd name="T26" fmla="*/ 5 w 32"/>
                  <a:gd name="T27" fmla="*/ 37 h 39"/>
                  <a:gd name="T28" fmla="*/ 2 w 32"/>
                  <a:gd name="T29" fmla="*/ 33 h 39"/>
                  <a:gd name="T30" fmla="*/ 0 w 32"/>
                  <a:gd name="T31" fmla="*/ 29 h 39"/>
                  <a:gd name="T32" fmla="*/ 11 w 32"/>
                  <a:gd name="T33" fmla="*/ 28 h 39"/>
                  <a:gd name="T34" fmla="*/ 13 w 32"/>
                  <a:gd name="T35" fmla="*/ 32 h 39"/>
                  <a:gd name="T36" fmla="*/ 16 w 32"/>
                  <a:gd name="T37" fmla="*/ 33 h 39"/>
                  <a:gd name="T38" fmla="*/ 20 w 32"/>
                  <a:gd name="T39" fmla="*/ 31 h 39"/>
                  <a:gd name="T40" fmla="*/ 21 w 32"/>
                  <a:gd name="T41" fmla="*/ 26 h 39"/>
                  <a:gd name="T42" fmla="*/ 20 w 32"/>
                  <a:gd name="T43" fmla="*/ 21 h 39"/>
                  <a:gd name="T44" fmla="*/ 16 w 32"/>
                  <a:gd name="T45" fmla="*/ 19 h 39"/>
                  <a:gd name="T46" fmla="*/ 13 w 32"/>
                  <a:gd name="T47" fmla="*/ 20 h 39"/>
                  <a:gd name="T48" fmla="*/ 11 w 32"/>
                  <a:gd name="T49" fmla="*/ 22 h 39"/>
                  <a:gd name="T50" fmla="*/ 1 w 32"/>
                  <a:gd name="T51" fmla="*/ 21 h 39"/>
                  <a:gd name="T52" fmla="*/ 5 w 32"/>
                  <a:gd name="T5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2" h="39">
                    <a:moveTo>
                      <a:pt x="5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4"/>
                      <a:pt x="14" y="14"/>
                      <a:pt x="16" y="13"/>
                    </a:cubicBezTo>
                    <a:cubicBezTo>
                      <a:pt x="17" y="13"/>
                      <a:pt x="18" y="13"/>
                      <a:pt x="19" y="13"/>
                    </a:cubicBezTo>
                    <a:cubicBezTo>
                      <a:pt x="23" y="13"/>
                      <a:pt x="26" y="14"/>
                      <a:pt x="29" y="16"/>
                    </a:cubicBezTo>
                    <a:cubicBezTo>
                      <a:pt x="31" y="19"/>
                      <a:pt x="32" y="22"/>
                      <a:pt x="32" y="25"/>
                    </a:cubicBezTo>
                    <a:cubicBezTo>
                      <a:pt x="32" y="28"/>
                      <a:pt x="32" y="30"/>
                      <a:pt x="30" y="32"/>
                    </a:cubicBezTo>
                    <a:cubicBezTo>
                      <a:pt x="29" y="35"/>
                      <a:pt x="27" y="36"/>
                      <a:pt x="25" y="38"/>
                    </a:cubicBezTo>
                    <a:cubicBezTo>
                      <a:pt x="23" y="39"/>
                      <a:pt x="20" y="39"/>
                      <a:pt x="16" y="39"/>
                    </a:cubicBezTo>
                    <a:cubicBezTo>
                      <a:pt x="14" y="39"/>
                      <a:pt x="12" y="39"/>
                      <a:pt x="10" y="39"/>
                    </a:cubicBezTo>
                    <a:cubicBezTo>
                      <a:pt x="8" y="38"/>
                      <a:pt x="6" y="38"/>
                      <a:pt x="5" y="37"/>
                    </a:cubicBezTo>
                    <a:cubicBezTo>
                      <a:pt x="4" y="36"/>
                      <a:pt x="3" y="35"/>
                      <a:pt x="2" y="33"/>
                    </a:cubicBezTo>
                    <a:cubicBezTo>
                      <a:pt x="1" y="32"/>
                      <a:pt x="1" y="31"/>
                      <a:pt x="0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9"/>
                      <a:pt x="12" y="31"/>
                      <a:pt x="13" y="32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8" y="33"/>
                      <a:pt x="19" y="32"/>
                      <a:pt x="20" y="31"/>
                    </a:cubicBezTo>
                    <a:cubicBezTo>
                      <a:pt x="21" y="30"/>
                      <a:pt x="21" y="28"/>
                      <a:pt x="21" y="26"/>
                    </a:cubicBezTo>
                    <a:cubicBezTo>
                      <a:pt x="21" y="24"/>
                      <a:pt x="21" y="22"/>
                      <a:pt x="20" y="21"/>
                    </a:cubicBezTo>
                    <a:cubicBezTo>
                      <a:pt x="19" y="20"/>
                      <a:pt x="18" y="19"/>
                      <a:pt x="16" y="19"/>
                    </a:cubicBezTo>
                    <a:cubicBezTo>
                      <a:pt x="15" y="19"/>
                      <a:pt x="14" y="20"/>
                      <a:pt x="13" y="20"/>
                    </a:cubicBezTo>
                    <a:cubicBezTo>
                      <a:pt x="12" y="21"/>
                      <a:pt x="11" y="21"/>
                      <a:pt x="11" y="22"/>
                    </a:cubicBezTo>
                    <a:cubicBezTo>
                      <a:pt x="1" y="21"/>
                      <a:pt x="1" y="21"/>
                      <a:pt x="1" y="21"/>
                    </a:cubicBez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3" name="Freeform 75">
                <a:extLst>
                  <a:ext uri="{FF2B5EF4-FFF2-40B4-BE49-F238E27FC236}">
                    <a16:creationId xmlns="" xmlns:a16="http://schemas.microsoft.com/office/drawing/2014/main" id="{3E225985-C272-6440-8D1B-CC0D88B4E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886"/>
                <a:ext cx="61" cy="77"/>
              </a:xfrm>
              <a:custGeom>
                <a:avLst/>
                <a:gdLst>
                  <a:gd name="T0" fmla="*/ 11 w 32"/>
                  <a:gd name="T1" fmla="*/ 12 h 40"/>
                  <a:gd name="T2" fmla="*/ 0 w 32"/>
                  <a:gd name="T3" fmla="*/ 11 h 40"/>
                  <a:gd name="T4" fmla="*/ 5 w 32"/>
                  <a:gd name="T5" fmla="*/ 3 h 40"/>
                  <a:gd name="T6" fmla="*/ 16 w 32"/>
                  <a:gd name="T7" fmla="*/ 0 h 40"/>
                  <a:gd name="T8" fmla="*/ 26 w 32"/>
                  <a:gd name="T9" fmla="*/ 3 h 40"/>
                  <a:gd name="T10" fmla="*/ 30 w 32"/>
                  <a:gd name="T11" fmla="*/ 10 h 40"/>
                  <a:gd name="T12" fmla="*/ 28 w 32"/>
                  <a:gd name="T13" fmla="*/ 15 h 40"/>
                  <a:gd name="T14" fmla="*/ 24 w 32"/>
                  <a:gd name="T15" fmla="*/ 19 h 40"/>
                  <a:gd name="T16" fmla="*/ 28 w 32"/>
                  <a:gd name="T17" fmla="*/ 20 h 40"/>
                  <a:gd name="T18" fmla="*/ 31 w 32"/>
                  <a:gd name="T19" fmla="*/ 23 h 40"/>
                  <a:gd name="T20" fmla="*/ 32 w 32"/>
                  <a:gd name="T21" fmla="*/ 28 h 40"/>
                  <a:gd name="T22" fmla="*/ 30 w 32"/>
                  <a:gd name="T23" fmla="*/ 34 h 40"/>
                  <a:gd name="T24" fmla="*/ 25 w 32"/>
                  <a:gd name="T25" fmla="*/ 39 h 40"/>
                  <a:gd name="T26" fmla="*/ 16 w 32"/>
                  <a:gd name="T27" fmla="*/ 40 h 40"/>
                  <a:gd name="T28" fmla="*/ 8 w 32"/>
                  <a:gd name="T29" fmla="*/ 39 h 40"/>
                  <a:gd name="T30" fmla="*/ 3 w 32"/>
                  <a:gd name="T31" fmla="*/ 36 h 40"/>
                  <a:gd name="T32" fmla="*/ 0 w 32"/>
                  <a:gd name="T33" fmla="*/ 30 h 40"/>
                  <a:gd name="T34" fmla="*/ 11 w 32"/>
                  <a:gd name="T35" fmla="*/ 28 h 40"/>
                  <a:gd name="T36" fmla="*/ 13 w 32"/>
                  <a:gd name="T37" fmla="*/ 33 h 40"/>
                  <a:gd name="T38" fmla="*/ 16 w 32"/>
                  <a:gd name="T39" fmla="*/ 34 h 40"/>
                  <a:gd name="T40" fmla="*/ 20 w 32"/>
                  <a:gd name="T41" fmla="*/ 32 h 40"/>
                  <a:gd name="T42" fmla="*/ 21 w 32"/>
                  <a:gd name="T43" fmla="*/ 28 h 40"/>
                  <a:gd name="T44" fmla="*/ 20 w 32"/>
                  <a:gd name="T45" fmla="*/ 24 h 40"/>
                  <a:gd name="T46" fmla="*/ 16 w 32"/>
                  <a:gd name="T47" fmla="*/ 23 h 40"/>
                  <a:gd name="T48" fmla="*/ 12 w 32"/>
                  <a:gd name="T49" fmla="*/ 23 h 40"/>
                  <a:gd name="T50" fmla="*/ 13 w 32"/>
                  <a:gd name="T51" fmla="*/ 15 h 40"/>
                  <a:gd name="T52" fmla="*/ 14 w 32"/>
                  <a:gd name="T53" fmla="*/ 16 h 40"/>
                  <a:gd name="T54" fmla="*/ 18 w 32"/>
                  <a:gd name="T55" fmla="*/ 14 h 40"/>
                  <a:gd name="T56" fmla="*/ 19 w 32"/>
                  <a:gd name="T57" fmla="*/ 11 h 40"/>
                  <a:gd name="T58" fmla="*/ 18 w 32"/>
                  <a:gd name="T59" fmla="*/ 8 h 40"/>
                  <a:gd name="T60" fmla="*/ 15 w 32"/>
                  <a:gd name="T61" fmla="*/ 7 h 40"/>
                  <a:gd name="T62" fmla="*/ 12 w 32"/>
                  <a:gd name="T63" fmla="*/ 8 h 40"/>
                  <a:gd name="T64" fmla="*/ 11 w 32"/>
                  <a:gd name="T65" fmla="*/ 1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" h="40">
                    <a:moveTo>
                      <a:pt x="11" y="12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7"/>
                      <a:pt x="3" y="5"/>
                      <a:pt x="5" y="3"/>
                    </a:cubicBezTo>
                    <a:cubicBezTo>
                      <a:pt x="8" y="1"/>
                      <a:pt x="11" y="0"/>
                      <a:pt x="16" y="0"/>
                    </a:cubicBezTo>
                    <a:cubicBezTo>
                      <a:pt x="21" y="0"/>
                      <a:pt x="24" y="1"/>
                      <a:pt x="26" y="3"/>
                    </a:cubicBezTo>
                    <a:cubicBezTo>
                      <a:pt x="29" y="5"/>
                      <a:pt x="30" y="8"/>
                      <a:pt x="30" y="10"/>
                    </a:cubicBezTo>
                    <a:cubicBezTo>
                      <a:pt x="30" y="12"/>
                      <a:pt x="29" y="14"/>
                      <a:pt x="28" y="15"/>
                    </a:cubicBezTo>
                    <a:cubicBezTo>
                      <a:pt x="27" y="16"/>
                      <a:pt x="26" y="18"/>
                      <a:pt x="24" y="19"/>
                    </a:cubicBezTo>
                    <a:cubicBezTo>
                      <a:pt x="26" y="19"/>
                      <a:pt x="27" y="19"/>
                      <a:pt x="28" y="20"/>
                    </a:cubicBezTo>
                    <a:cubicBezTo>
                      <a:pt x="29" y="21"/>
                      <a:pt x="30" y="22"/>
                      <a:pt x="31" y="23"/>
                    </a:cubicBezTo>
                    <a:cubicBezTo>
                      <a:pt x="31" y="24"/>
                      <a:pt x="32" y="26"/>
                      <a:pt x="32" y="28"/>
                    </a:cubicBezTo>
                    <a:cubicBezTo>
                      <a:pt x="32" y="30"/>
                      <a:pt x="31" y="32"/>
                      <a:pt x="30" y="34"/>
                    </a:cubicBezTo>
                    <a:cubicBezTo>
                      <a:pt x="29" y="36"/>
                      <a:pt x="27" y="38"/>
                      <a:pt x="25" y="39"/>
                    </a:cubicBezTo>
                    <a:cubicBezTo>
                      <a:pt x="23" y="40"/>
                      <a:pt x="20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6" y="38"/>
                      <a:pt x="4" y="37"/>
                      <a:pt x="3" y="36"/>
                    </a:cubicBezTo>
                    <a:cubicBezTo>
                      <a:pt x="2" y="34"/>
                      <a:pt x="1" y="32"/>
                      <a:pt x="0" y="30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30"/>
                      <a:pt x="12" y="32"/>
                      <a:pt x="13" y="33"/>
                    </a:cubicBezTo>
                    <a:cubicBezTo>
                      <a:pt x="13" y="34"/>
                      <a:pt x="15" y="34"/>
                      <a:pt x="16" y="34"/>
                    </a:cubicBezTo>
                    <a:cubicBezTo>
                      <a:pt x="17" y="34"/>
                      <a:pt x="19" y="33"/>
                      <a:pt x="20" y="32"/>
                    </a:cubicBezTo>
                    <a:cubicBezTo>
                      <a:pt x="20" y="31"/>
                      <a:pt x="21" y="30"/>
                      <a:pt x="21" y="28"/>
                    </a:cubicBezTo>
                    <a:cubicBezTo>
                      <a:pt x="21" y="26"/>
                      <a:pt x="20" y="25"/>
                      <a:pt x="20" y="24"/>
                    </a:cubicBezTo>
                    <a:cubicBezTo>
                      <a:pt x="19" y="23"/>
                      <a:pt x="17" y="23"/>
                      <a:pt x="16" y="23"/>
                    </a:cubicBezTo>
                    <a:cubicBezTo>
                      <a:pt x="15" y="23"/>
                      <a:pt x="14" y="23"/>
                      <a:pt x="12" y="23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6" y="16"/>
                      <a:pt x="17" y="15"/>
                      <a:pt x="18" y="14"/>
                    </a:cubicBezTo>
                    <a:cubicBezTo>
                      <a:pt x="19" y="13"/>
                      <a:pt x="19" y="12"/>
                      <a:pt x="19" y="11"/>
                    </a:cubicBezTo>
                    <a:cubicBezTo>
                      <a:pt x="19" y="10"/>
                      <a:pt x="19" y="9"/>
                      <a:pt x="18" y="8"/>
                    </a:cubicBezTo>
                    <a:cubicBezTo>
                      <a:pt x="17" y="8"/>
                      <a:pt x="16" y="7"/>
                      <a:pt x="15" y="7"/>
                    </a:cubicBezTo>
                    <a:cubicBezTo>
                      <a:pt x="14" y="7"/>
                      <a:pt x="13" y="8"/>
                      <a:pt x="12" y="8"/>
                    </a:cubicBezTo>
                    <a:cubicBezTo>
                      <a:pt x="11" y="9"/>
                      <a:pt x="11" y="10"/>
                      <a:pt x="1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4" name="Freeform 76">
                <a:extLst>
                  <a:ext uri="{FF2B5EF4-FFF2-40B4-BE49-F238E27FC236}">
                    <a16:creationId xmlns="" xmlns:a16="http://schemas.microsoft.com/office/drawing/2014/main" id="{82CF09DB-FE95-8040-A0FE-257B85843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957"/>
                <a:ext cx="19" cy="10"/>
              </a:xfrm>
              <a:custGeom>
                <a:avLst/>
                <a:gdLst>
                  <a:gd name="T0" fmla="*/ 0 w 19"/>
                  <a:gd name="T1" fmla="*/ 10 h 10"/>
                  <a:gd name="T2" fmla="*/ 9 w 19"/>
                  <a:gd name="T3" fmla="*/ 8 h 10"/>
                  <a:gd name="T4" fmla="*/ 19 w 19"/>
                  <a:gd name="T5" fmla="*/ 6 h 10"/>
                  <a:gd name="T6" fmla="*/ 13 w 19"/>
                  <a:gd name="T7" fmla="*/ 2 h 10"/>
                  <a:gd name="T8" fmla="*/ 7 w 19"/>
                  <a:gd name="T9" fmla="*/ 0 h 10"/>
                  <a:gd name="T10" fmla="*/ 0 w 19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0">
                    <a:moveTo>
                      <a:pt x="0" y="10"/>
                    </a:moveTo>
                    <a:lnTo>
                      <a:pt x="9" y="8"/>
                    </a:lnTo>
                    <a:lnTo>
                      <a:pt x="19" y="6"/>
                    </a:lnTo>
                    <a:lnTo>
                      <a:pt x="13" y="2"/>
                    </a:lnTo>
                    <a:lnTo>
                      <a:pt x="7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5" name="Freeform 77">
                <a:extLst>
                  <a:ext uri="{FF2B5EF4-FFF2-40B4-BE49-F238E27FC236}">
                    <a16:creationId xmlns="" xmlns:a16="http://schemas.microsoft.com/office/drawing/2014/main" id="{FED0789C-732E-3B41-B606-5B63D054A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684"/>
                <a:ext cx="48" cy="36"/>
              </a:xfrm>
              <a:custGeom>
                <a:avLst/>
                <a:gdLst>
                  <a:gd name="T0" fmla="*/ 22 w 25"/>
                  <a:gd name="T1" fmla="*/ 11 h 19"/>
                  <a:gd name="T2" fmla="*/ 24 w 25"/>
                  <a:gd name="T3" fmla="*/ 8 h 19"/>
                  <a:gd name="T4" fmla="*/ 24 w 25"/>
                  <a:gd name="T5" fmla="*/ 4 h 19"/>
                  <a:gd name="T6" fmla="*/ 21 w 25"/>
                  <a:gd name="T7" fmla="*/ 1 h 19"/>
                  <a:gd name="T8" fmla="*/ 16 w 25"/>
                  <a:gd name="T9" fmla="*/ 1 h 19"/>
                  <a:gd name="T10" fmla="*/ 8 w 25"/>
                  <a:gd name="T11" fmla="*/ 4 h 19"/>
                  <a:gd name="T12" fmla="*/ 0 w 25"/>
                  <a:gd name="T13" fmla="*/ 7 h 19"/>
                  <a:gd name="T14" fmla="*/ 5 w 25"/>
                  <a:gd name="T15" fmla="*/ 19 h 19"/>
                  <a:gd name="T16" fmla="*/ 13 w 25"/>
                  <a:gd name="T17" fmla="*/ 16 h 19"/>
                  <a:gd name="T18" fmla="*/ 22 w 25"/>
                  <a:gd name="T19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19">
                    <a:moveTo>
                      <a:pt x="22" y="11"/>
                    </a:moveTo>
                    <a:cubicBezTo>
                      <a:pt x="23" y="10"/>
                      <a:pt x="24" y="9"/>
                      <a:pt x="24" y="8"/>
                    </a:cubicBezTo>
                    <a:cubicBezTo>
                      <a:pt x="25" y="7"/>
                      <a:pt x="25" y="5"/>
                      <a:pt x="24" y="4"/>
                    </a:cubicBezTo>
                    <a:cubicBezTo>
                      <a:pt x="23" y="2"/>
                      <a:pt x="22" y="1"/>
                      <a:pt x="21" y="1"/>
                    </a:cubicBezTo>
                    <a:cubicBezTo>
                      <a:pt x="19" y="0"/>
                      <a:pt x="18" y="0"/>
                      <a:pt x="16" y="1"/>
                    </a:cubicBezTo>
                    <a:cubicBezTo>
                      <a:pt x="15" y="1"/>
                      <a:pt x="13" y="2"/>
                      <a:pt x="8" y="4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8" y="14"/>
                      <a:pt x="21" y="12"/>
                      <a:pt x="22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6" name="Freeform 78">
                <a:extLst>
                  <a:ext uri="{FF2B5EF4-FFF2-40B4-BE49-F238E27FC236}">
                    <a16:creationId xmlns="" xmlns:a16="http://schemas.microsoft.com/office/drawing/2014/main" id="{4DA63B8F-5A4C-8740-85D3-7ECF339CE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971"/>
                <a:ext cx="40" cy="46"/>
              </a:xfrm>
              <a:custGeom>
                <a:avLst/>
                <a:gdLst>
                  <a:gd name="T0" fmla="*/ 10 w 21"/>
                  <a:gd name="T1" fmla="*/ 22 h 24"/>
                  <a:gd name="T2" fmla="*/ 14 w 21"/>
                  <a:gd name="T3" fmla="*/ 24 h 24"/>
                  <a:gd name="T4" fmla="*/ 18 w 21"/>
                  <a:gd name="T5" fmla="*/ 23 h 24"/>
                  <a:gd name="T6" fmla="*/ 20 w 21"/>
                  <a:gd name="T7" fmla="*/ 19 h 24"/>
                  <a:gd name="T8" fmla="*/ 20 w 21"/>
                  <a:gd name="T9" fmla="*/ 14 h 24"/>
                  <a:gd name="T10" fmla="*/ 16 w 21"/>
                  <a:gd name="T11" fmla="*/ 7 h 24"/>
                  <a:gd name="T12" fmla="*/ 11 w 21"/>
                  <a:gd name="T13" fmla="*/ 0 h 24"/>
                  <a:gd name="T14" fmla="*/ 0 w 21"/>
                  <a:gd name="T15" fmla="*/ 6 h 24"/>
                  <a:gd name="T16" fmla="*/ 4 w 21"/>
                  <a:gd name="T17" fmla="*/ 14 h 24"/>
                  <a:gd name="T18" fmla="*/ 10 w 21"/>
                  <a:gd name="T1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4">
                    <a:moveTo>
                      <a:pt x="10" y="22"/>
                    </a:moveTo>
                    <a:cubicBezTo>
                      <a:pt x="11" y="23"/>
                      <a:pt x="12" y="24"/>
                      <a:pt x="14" y="24"/>
                    </a:cubicBezTo>
                    <a:cubicBezTo>
                      <a:pt x="15" y="24"/>
                      <a:pt x="16" y="24"/>
                      <a:pt x="18" y="23"/>
                    </a:cubicBezTo>
                    <a:cubicBezTo>
                      <a:pt x="19" y="22"/>
                      <a:pt x="20" y="21"/>
                      <a:pt x="20" y="19"/>
                    </a:cubicBezTo>
                    <a:cubicBezTo>
                      <a:pt x="21" y="18"/>
                      <a:pt x="21" y="16"/>
                      <a:pt x="20" y="14"/>
                    </a:cubicBezTo>
                    <a:cubicBezTo>
                      <a:pt x="19" y="14"/>
                      <a:pt x="18" y="11"/>
                      <a:pt x="16" y="7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7" y="18"/>
                      <a:pt x="9" y="21"/>
                      <a:pt x="10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7" name="Freeform 79">
                <a:extLst>
                  <a:ext uri="{FF2B5EF4-FFF2-40B4-BE49-F238E27FC236}">
                    <a16:creationId xmlns="" xmlns:a16="http://schemas.microsoft.com/office/drawing/2014/main" id="{4DB9D68D-25E2-1945-AF9F-973CDE2D2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1157"/>
                <a:ext cx="40" cy="28"/>
              </a:xfrm>
              <a:custGeom>
                <a:avLst/>
                <a:gdLst>
                  <a:gd name="T0" fmla="*/ 40 w 40"/>
                  <a:gd name="T1" fmla="*/ 0 h 28"/>
                  <a:gd name="T2" fmla="*/ 0 w 40"/>
                  <a:gd name="T3" fmla="*/ 3 h 28"/>
                  <a:gd name="T4" fmla="*/ 30 w 40"/>
                  <a:gd name="T5" fmla="*/ 28 h 28"/>
                  <a:gd name="T6" fmla="*/ 40 w 40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8">
                    <a:moveTo>
                      <a:pt x="40" y="0"/>
                    </a:moveTo>
                    <a:lnTo>
                      <a:pt x="0" y="3"/>
                    </a:lnTo>
                    <a:lnTo>
                      <a:pt x="30" y="28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8" name="Freeform 80">
                <a:extLst>
                  <a:ext uri="{FF2B5EF4-FFF2-40B4-BE49-F238E27FC236}">
                    <a16:creationId xmlns="" xmlns:a16="http://schemas.microsoft.com/office/drawing/2014/main" id="{EC588362-A0A7-3D49-A652-F7AE3AC41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112"/>
                <a:ext cx="41" cy="63"/>
              </a:xfrm>
              <a:custGeom>
                <a:avLst/>
                <a:gdLst>
                  <a:gd name="T0" fmla="*/ 8 w 21"/>
                  <a:gd name="T1" fmla="*/ 10 h 33"/>
                  <a:gd name="T2" fmla="*/ 4 w 21"/>
                  <a:gd name="T3" fmla="*/ 12 h 33"/>
                  <a:gd name="T4" fmla="*/ 2 w 21"/>
                  <a:gd name="T5" fmla="*/ 15 h 33"/>
                  <a:gd name="T6" fmla="*/ 1 w 21"/>
                  <a:gd name="T7" fmla="*/ 20 h 33"/>
                  <a:gd name="T8" fmla="*/ 1 w 21"/>
                  <a:gd name="T9" fmla="*/ 23 h 33"/>
                  <a:gd name="T10" fmla="*/ 2 w 21"/>
                  <a:gd name="T11" fmla="*/ 27 h 33"/>
                  <a:gd name="T12" fmla="*/ 9 w 21"/>
                  <a:gd name="T13" fmla="*/ 32 h 33"/>
                  <a:gd name="T14" fmla="*/ 13 w 21"/>
                  <a:gd name="T15" fmla="*/ 33 h 33"/>
                  <a:gd name="T16" fmla="*/ 16 w 21"/>
                  <a:gd name="T17" fmla="*/ 33 h 33"/>
                  <a:gd name="T18" fmla="*/ 19 w 21"/>
                  <a:gd name="T19" fmla="*/ 30 h 33"/>
                  <a:gd name="T20" fmla="*/ 20 w 21"/>
                  <a:gd name="T21" fmla="*/ 27 h 33"/>
                  <a:gd name="T22" fmla="*/ 21 w 21"/>
                  <a:gd name="T23" fmla="*/ 25 h 33"/>
                  <a:gd name="T24" fmla="*/ 20 w 21"/>
                  <a:gd name="T25" fmla="*/ 20 h 33"/>
                  <a:gd name="T26" fmla="*/ 14 w 21"/>
                  <a:gd name="T27" fmla="*/ 16 h 33"/>
                  <a:gd name="T28" fmla="*/ 15 w 21"/>
                  <a:gd name="T29" fmla="*/ 12 h 33"/>
                  <a:gd name="T30" fmla="*/ 17 w 21"/>
                  <a:gd name="T31" fmla="*/ 11 h 33"/>
                  <a:gd name="T32" fmla="*/ 18 w 21"/>
                  <a:gd name="T33" fmla="*/ 8 h 33"/>
                  <a:gd name="T34" fmla="*/ 18 w 21"/>
                  <a:gd name="T35" fmla="*/ 5 h 33"/>
                  <a:gd name="T36" fmla="*/ 18 w 21"/>
                  <a:gd name="T37" fmla="*/ 2 h 33"/>
                  <a:gd name="T38" fmla="*/ 15 w 21"/>
                  <a:gd name="T39" fmla="*/ 3 h 33"/>
                  <a:gd name="T40" fmla="*/ 10 w 21"/>
                  <a:gd name="T41" fmla="*/ 8 h 33"/>
                  <a:gd name="T42" fmla="*/ 9 w 21"/>
                  <a:gd name="T43" fmla="*/ 9 h 33"/>
                  <a:gd name="T44" fmla="*/ 8 w 21"/>
                  <a:gd name="T45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" h="33">
                    <a:moveTo>
                      <a:pt x="8" y="10"/>
                    </a:moveTo>
                    <a:cubicBezTo>
                      <a:pt x="6" y="10"/>
                      <a:pt x="4" y="12"/>
                      <a:pt x="4" y="12"/>
                    </a:cubicBezTo>
                    <a:cubicBezTo>
                      <a:pt x="2" y="14"/>
                      <a:pt x="2" y="15"/>
                      <a:pt x="2" y="15"/>
                    </a:cubicBezTo>
                    <a:cubicBezTo>
                      <a:pt x="2" y="16"/>
                      <a:pt x="1" y="20"/>
                      <a:pt x="1" y="20"/>
                    </a:cubicBezTo>
                    <a:cubicBezTo>
                      <a:pt x="1" y="20"/>
                      <a:pt x="0" y="23"/>
                      <a:pt x="1" y="23"/>
                    </a:cubicBezTo>
                    <a:cubicBezTo>
                      <a:pt x="1" y="24"/>
                      <a:pt x="2" y="26"/>
                      <a:pt x="2" y="27"/>
                    </a:cubicBezTo>
                    <a:cubicBezTo>
                      <a:pt x="4" y="29"/>
                      <a:pt x="9" y="32"/>
                      <a:pt x="9" y="32"/>
                    </a:cubicBezTo>
                    <a:cubicBezTo>
                      <a:pt x="10" y="33"/>
                      <a:pt x="12" y="33"/>
                      <a:pt x="13" y="33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9" y="33"/>
                      <a:pt x="19" y="30"/>
                      <a:pt x="19" y="30"/>
                    </a:cubicBezTo>
                    <a:cubicBezTo>
                      <a:pt x="19" y="28"/>
                      <a:pt x="20" y="27"/>
                      <a:pt x="20" y="27"/>
                    </a:cubicBezTo>
                    <a:cubicBezTo>
                      <a:pt x="21" y="26"/>
                      <a:pt x="21" y="25"/>
                      <a:pt x="21" y="25"/>
                    </a:cubicBezTo>
                    <a:cubicBezTo>
                      <a:pt x="20" y="23"/>
                      <a:pt x="20" y="20"/>
                      <a:pt x="20" y="20"/>
                    </a:cubicBezTo>
                    <a:cubicBezTo>
                      <a:pt x="18" y="19"/>
                      <a:pt x="14" y="16"/>
                      <a:pt x="14" y="16"/>
                    </a:cubicBezTo>
                    <a:cubicBezTo>
                      <a:pt x="12" y="12"/>
                      <a:pt x="15" y="12"/>
                      <a:pt x="15" y="12"/>
                    </a:cubicBezTo>
                    <a:cubicBezTo>
                      <a:pt x="16" y="12"/>
                      <a:pt x="17" y="11"/>
                      <a:pt x="17" y="11"/>
                    </a:cubicBezTo>
                    <a:cubicBezTo>
                      <a:pt x="19" y="11"/>
                      <a:pt x="18" y="8"/>
                      <a:pt x="18" y="8"/>
                    </a:cubicBezTo>
                    <a:cubicBezTo>
                      <a:pt x="18" y="6"/>
                      <a:pt x="18" y="5"/>
                      <a:pt x="18" y="5"/>
                    </a:cubicBezTo>
                    <a:cubicBezTo>
                      <a:pt x="19" y="2"/>
                      <a:pt x="18" y="2"/>
                      <a:pt x="18" y="2"/>
                    </a:cubicBezTo>
                    <a:cubicBezTo>
                      <a:pt x="17" y="0"/>
                      <a:pt x="15" y="3"/>
                      <a:pt x="15" y="3"/>
                    </a:cubicBezTo>
                    <a:cubicBezTo>
                      <a:pt x="14" y="4"/>
                      <a:pt x="10" y="8"/>
                      <a:pt x="10" y="8"/>
                    </a:cubicBezTo>
                    <a:cubicBezTo>
                      <a:pt x="10" y="8"/>
                      <a:pt x="9" y="9"/>
                      <a:pt x="9" y="9"/>
                    </a:cubicBezTo>
                    <a:cubicBezTo>
                      <a:pt x="8" y="10"/>
                      <a:pt x="8" y="10"/>
                      <a:pt x="8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9" name="Freeform 81">
                <a:extLst>
                  <a:ext uri="{FF2B5EF4-FFF2-40B4-BE49-F238E27FC236}">
                    <a16:creationId xmlns="" xmlns:a16="http://schemas.microsoft.com/office/drawing/2014/main" id="{5297DFA1-219E-2C4D-8186-D86C0C581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049"/>
                <a:ext cx="9" cy="21"/>
              </a:xfrm>
              <a:custGeom>
                <a:avLst/>
                <a:gdLst>
                  <a:gd name="T0" fmla="*/ 0 w 5"/>
                  <a:gd name="T1" fmla="*/ 0 h 11"/>
                  <a:gd name="T2" fmla="*/ 2 w 5"/>
                  <a:gd name="T3" fmla="*/ 5 h 11"/>
                  <a:gd name="T4" fmla="*/ 3 w 5"/>
                  <a:gd name="T5" fmla="*/ 7 h 11"/>
                  <a:gd name="T6" fmla="*/ 3 w 5"/>
                  <a:gd name="T7" fmla="*/ 10 h 11"/>
                  <a:gd name="T8" fmla="*/ 5 w 5"/>
                  <a:gd name="T9" fmla="*/ 9 h 11"/>
                  <a:gd name="T10" fmla="*/ 4 w 5"/>
                  <a:gd name="T11" fmla="*/ 3 h 11"/>
                  <a:gd name="T12" fmla="*/ 3 w 5"/>
                  <a:gd name="T13" fmla="*/ 0 h 11"/>
                  <a:gd name="T14" fmla="*/ 0 w 5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1" y="3"/>
                      <a:pt x="2" y="4"/>
                      <a:pt x="2" y="5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4" y="9"/>
                      <a:pt x="3" y="8"/>
                      <a:pt x="3" y="10"/>
                    </a:cubicBezTo>
                    <a:cubicBezTo>
                      <a:pt x="4" y="11"/>
                      <a:pt x="4" y="10"/>
                      <a:pt x="5" y="9"/>
                    </a:cubicBezTo>
                    <a:cubicBezTo>
                      <a:pt x="4" y="8"/>
                      <a:pt x="4" y="5"/>
                      <a:pt x="4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0" name="Freeform 82">
                <a:extLst>
                  <a:ext uri="{FF2B5EF4-FFF2-40B4-BE49-F238E27FC236}">
                    <a16:creationId xmlns="" xmlns:a16="http://schemas.microsoft.com/office/drawing/2014/main" id="{B9710EBD-EEE8-4D40-A299-D9EC07F17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064"/>
                <a:ext cx="34" cy="12"/>
              </a:xfrm>
              <a:custGeom>
                <a:avLst/>
                <a:gdLst>
                  <a:gd name="T0" fmla="*/ 0 w 18"/>
                  <a:gd name="T1" fmla="*/ 6 h 6"/>
                  <a:gd name="T2" fmla="*/ 5 w 18"/>
                  <a:gd name="T3" fmla="*/ 5 h 6"/>
                  <a:gd name="T4" fmla="*/ 17 w 18"/>
                  <a:gd name="T5" fmla="*/ 3 h 6"/>
                  <a:gd name="T6" fmla="*/ 18 w 18"/>
                  <a:gd name="T7" fmla="*/ 2 h 6"/>
                  <a:gd name="T8" fmla="*/ 18 w 18"/>
                  <a:gd name="T9" fmla="*/ 1 h 6"/>
                  <a:gd name="T10" fmla="*/ 17 w 18"/>
                  <a:gd name="T11" fmla="*/ 0 h 6"/>
                  <a:gd name="T12" fmla="*/ 0 w 18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0" y="6"/>
                    </a:moveTo>
                    <a:cubicBezTo>
                      <a:pt x="1" y="6"/>
                      <a:pt x="4" y="5"/>
                      <a:pt x="5" y="5"/>
                    </a:cubicBezTo>
                    <a:cubicBezTo>
                      <a:pt x="9" y="5"/>
                      <a:pt x="15" y="4"/>
                      <a:pt x="17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0"/>
                      <a:pt x="17" y="0"/>
                    </a:cubicBezTo>
                    <a:cubicBezTo>
                      <a:pt x="13" y="3"/>
                      <a:pt x="3" y="4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1" name="Freeform 83">
                <a:extLst>
                  <a:ext uri="{FF2B5EF4-FFF2-40B4-BE49-F238E27FC236}">
                    <a16:creationId xmlns="" xmlns:a16="http://schemas.microsoft.com/office/drawing/2014/main" id="{68BD6FD9-EF0B-0A46-91C3-1BCE569E3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647"/>
                <a:ext cx="63" cy="71"/>
              </a:xfrm>
              <a:custGeom>
                <a:avLst/>
                <a:gdLst>
                  <a:gd name="T0" fmla="*/ 12 w 33"/>
                  <a:gd name="T1" fmla="*/ 35 h 37"/>
                  <a:gd name="T2" fmla="*/ 24 w 33"/>
                  <a:gd name="T3" fmla="*/ 34 h 37"/>
                  <a:gd name="T4" fmla="*/ 32 w 33"/>
                  <a:gd name="T5" fmla="*/ 22 h 37"/>
                  <a:gd name="T6" fmla="*/ 31 w 33"/>
                  <a:gd name="T7" fmla="*/ 8 h 37"/>
                  <a:gd name="T8" fmla="*/ 21 w 33"/>
                  <a:gd name="T9" fmla="*/ 1 h 37"/>
                  <a:gd name="T10" fmla="*/ 9 w 33"/>
                  <a:gd name="T11" fmla="*/ 2 h 37"/>
                  <a:gd name="T12" fmla="*/ 1 w 33"/>
                  <a:gd name="T13" fmla="*/ 14 h 37"/>
                  <a:gd name="T14" fmla="*/ 2 w 33"/>
                  <a:gd name="T15" fmla="*/ 28 h 37"/>
                  <a:gd name="T16" fmla="*/ 12 w 33"/>
                  <a:gd name="T17" fmla="*/ 3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37">
                    <a:moveTo>
                      <a:pt x="12" y="35"/>
                    </a:moveTo>
                    <a:cubicBezTo>
                      <a:pt x="16" y="37"/>
                      <a:pt x="20" y="36"/>
                      <a:pt x="24" y="34"/>
                    </a:cubicBezTo>
                    <a:cubicBezTo>
                      <a:pt x="27" y="32"/>
                      <a:pt x="30" y="28"/>
                      <a:pt x="32" y="22"/>
                    </a:cubicBezTo>
                    <a:cubicBezTo>
                      <a:pt x="33" y="16"/>
                      <a:pt x="33" y="12"/>
                      <a:pt x="31" y="8"/>
                    </a:cubicBezTo>
                    <a:cubicBezTo>
                      <a:pt x="29" y="4"/>
                      <a:pt x="26" y="2"/>
                      <a:pt x="21" y="1"/>
                    </a:cubicBezTo>
                    <a:cubicBezTo>
                      <a:pt x="17" y="0"/>
                      <a:pt x="13" y="0"/>
                      <a:pt x="9" y="2"/>
                    </a:cubicBezTo>
                    <a:cubicBezTo>
                      <a:pt x="5" y="4"/>
                      <a:pt x="3" y="8"/>
                      <a:pt x="1" y="14"/>
                    </a:cubicBezTo>
                    <a:cubicBezTo>
                      <a:pt x="0" y="20"/>
                      <a:pt x="0" y="24"/>
                      <a:pt x="2" y="28"/>
                    </a:cubicBezTo>
                    <a:cubicBezTo>
                      <a:pt x="4" y="32"/>
                      <a:pt x="7" y="34"/>
                      <a:pt x="1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2" name="Freeform 84">
                <a:extLst>
                  <a:ext uri="{FF2B5EF4-FFF2-40B4-BE49-F238E27FC236}">
                    <a16:creationId xmlns="" xmlns:a16="http://schemas.microsoft.com/office/drawing/2014/main" id="{49C84A59-6908-7648-B96B-826A13B192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3" y="521"/>
                <a:ext cx="1726" cy="1733"/>
              </a:xfrm>
              <a:custGeom>
                <a:avLst/>
                <a:gdLst>
                  <a:gd name="T0" fmla="*/ 811 w 904"/>
                  <a:gd name="T1" fmla="*/ 404 h 905"/>
                  <a:gd name="T2" fmla="*/ 773 w 904"/>
                  <a:gd name="T3" fmla="*/ 280 h 905"/>
                  <a:gd name="T4" fmla="*/ 778 w 904"/>
                  <a:gd name="T5" fmla="*/ 210 h 905"/>
                  <a:gd name="T6" fmla="*/ 721 w 904"/>
                  <a:gd name="T7" fmla="*/ 187 h 905"/>
                  <a:gd name="T8" fmla="*/ 685 w 904"/>
                  <a:gd name="T9" fmla="*/ 149 h 905"/>
                  <a:gd name="T10" fmla="*/ 616 w 904"/>
                  <a:gd name="T11" fmla="*/ 113 h 905"/>
                  <a:gd name="T12" fmla="*/ 564 w 904"/>
                  <a:gd name="T13" fmla="*/ 108 h 905"/>
                  <a:gd name="T14" fmla="*/ 460 w 904"/>
                  <a:gd name="T15" fmla="*/ 45 h 905"/>
                  <a:gd name="T16" fmla="*/ 374 w 904"/>
                  <a:gd name="T17" fmla="*/ 52 h 905"/>
                  <a:gd name="T18" fmla="*/ 347 w 904"/>
                  <a:gd name="T19" fmla="*/ 78 h 905"/>
                  <a:gd name="T20" fmla="*/ 361 w 904"/>
                  <a:gd name="T21" fmla="*/ 92 h 905"/>
                  <a:gd name="T22" fmla="*/ 311 w 904"/>
                  <a:gd name="T23" fmla="*/ 104 h 905"/>
                  <a:gd name="T24" fmla="*/ 249 w 904"/>
                  <a:gd name="T25" fmla="*/ 97 h 905"/>
                  <a:gd name="T26" fmla="*/ 174 w 904"/>
                  <a:gd name="T27" fmla="*/ 151 h 905"/>
                  <a:gd name="T28" fmla="*/ 120 w 904"/>
                  <a:gd name="T29" fmla="*/ 211 h 905"/>
                  <a:gd name="T30" fmla="*/ 120 w 904"/>
                  <a:gd name="T31" fmla="*/ 282 h 905"/>
                  <a:gd name="T32" fmla="*/ 131 w 904"/>
                  <a:gd name="T33" fmla="*/ 289 h 905"/>
                  <a:gd name="T34" fmla="*/ 95 w 904"/>
                  <a:gd name="T35" fmla="*/ 411 h 905"/>
                  <a:gd name="T36" fmla="*/ 40 w 904"/>
                  <a:gd name="T37" fmla="*/ 454 h 905"/>
                  <a:gd name="T38" fmla="*/ 50 w 904"/>
                  <a:gd name="T39" fmla="*/ 519 h 905"/>
                  <a:gd name="T40" fmla="*/ 101 w 904"/>
                  <a:gd name="T41" fmla="*/ 526 h 905"/>
                  <a:gd name="T42" fmla="*/ 237 w 904"/>
                  <a:gd name="T43" fmla="*/ 764 h 905"/>
                  <a:gd name="T44" fmla="*/ 217 w 904"/>
                  <a:gd name="T45" fmla="*/ 741 h 905"/>
                  <a:gd name="T46" fmla="*/ 195 w 904"/>
                  <a:gd name="T47" fmla="*/ 742 h 905"/>
                  <a:gd name="T48" fmla="*/ 288 w 904"/>
                  <a:gd name="T49" fmla="*/ 830 h 905"/>
                  <a:gd name="T50" fmla="*/ 283 w 904"/>
                  <a:gd name="T51" fmla="*/ 801 h 905"/>
                  <a:gd name="T52" fmla="*/ 308 w 904"/>
                  <a:gd name="T53" fmla="*/ 811 h 905"/>
                  <a:gd name="T54" fmla="*/ 316 w 904"/>
                  <a:gd name="T55" fmla="*/ 787 h 905"/>
                  <a:gd name="T56" fmla="*/ 309 w 904"/>
                  <a:gd name="T57" fmla="*/ 843 h 905"/>
                  <a:gd name="T58" fmla="*/ 351 w 904"/>
                  <a:gd name="T59" fmla="*/ 858 h 905"/>
                  <a:gd name="T60" fmla="*/ 420 w 904"/>
                  <a:gd name="T61" fmla="*/ 807 h 905"/>
                  <a:gd name="T62" fmla="*/ 412 w 904"/>
                  <a:gd name="T63" fmla="*/ 875 h 905"/>
                  <a:gd name="T64" fmla="*/ 399 w 904"/>
                  <a:gd name="T65" fmla="*/ 866 h 905"/>
                  <a:gd name="T66" fmla="*/ 429 w 904"/>
                  <a:gd name="T67" fmla="*/ 859 h 905"/>
                  <a:gd name="T68" fmla="*/ 478 w 904"/>
                  <a:gd name="T69" fmla="*/ 857 h 905"/>
                  <a:gd name="T70" fmla="*/ 476 w 904"/>
                  <a:gd name="T71" fmla="*/ 832 h 905"/>
                  <a:gd name="T72" fmla="*/ 528 w 904"/>
                  <a:gd name="T73" fmla="*/ 866 h 905"/>
                  <a:gd name="T74" fmla="*/ 485 w 904"/>
                  <a:gd name="T75" fmla="*/ 851 h 905"/>
                  <a:gd name="T76" fmla="*/ 515 w 904"/>
                  <a:gd name="T77" fmla="*/ 820 h 905"/>
                  <a:gd name="T78" fmla="*/ 598 w 904"/>
                  <a:gd name="T79" fmla="*/ 840 h 905"/>
                  <a:gd name="T80" fmla="*/ 587 w 904"/>
                  <a:gd name="T81" fmla="*/ 835 h 905"/>
                  <a:gd name="T82" fmla="*/ 583 w 904"/>
                  <a:gd name="T83" fmla="*/ 805 h 905"/>
                  <a:gd name="T84" fmla="*/ 599 w 904"/>
                  <a:gd name="T85" fmla="*/ 797 h 905"/>
                  <a:gd name="T86" fmla="*/ 615 w 904"/>
                  <a:gd name="T87" fmla="*/ 825 h 905"/>
                  <a:gd name="T88" fmla="*/ 655 w 904"/>
                  <a:gd name="T89" fmla="*/ 793 h 905"/>
                  <a:gd name="T90" fmla="*/ 653 w 904"/>
                  <a:gd name="T91" fmla="*/ 761 h 905"/>
                  <a:gd name="T92" fmla="*/ 663 w 904"/>
                  <a:gd name="T93" fmla="*/ 752 h 905"/>
                  <a:gd name="T94" fmla="*/ 667 w 904"/>
                  <a:gd name="T95" fmla="*/ 737 h 905"/>
                  <a:gd name="T96" fmla="*/ 675 w 904"/>
                  <a:gd name="T97" fmla="*/ 737 h 905"/>
                  <a:gd name="T98" fmla="*/ 676 w 904"/>
                  <a:gd name="T99" fmla="*/ 722 h 905"/>
                  <a:gd name="T100" fmla="*/ 690 w 904"/>
                  <a:gd name="T101" fmla="*/ 738 h 905"/>
                  <a:gd name="T102" fmla="*/ 665 w 904"/>
                  <a:gd name="T103" fmla="*/ 771 h 905"/>
                  <a:gd name="T104" fmla="*/ 688 w 904"/>
                  <a:gd name="T105" fmla="*/ 807 h 905"/>
                  <a:gd name="T106" fmla="*/ 679 w 904"/>
                  <a:gd name="T107" fmla="*/ 769 h 905"/>
                  <a:gd name="T108" fmla="*/ 705 w 904"/>
                  <a:gd name="T109" fmla="*/ 766 h 905"/>
                  <a:gd name="T110" fmla="*/ 777 w 904"/>
                  <a:gd name="T111" fmla="*/ 296 h 905"/>
                  <a:gd name="T112" fmla="*/ 809 w 904"/>
                  <a:gd name="T113" fmla="*/ 386 h 905"/>
                  <a:gd name="T114" fmla="*/ 842 w 904"/>
                  <a:gd name="T115" fmla="*/ 517 h 905"/>
                  <a:gd name="T116" fmla="*/ 806 w 904"/>
                  <a:gd name="T117" fmla="*/ 478 h 9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04" h="905">
                    <a:moveTo>
                      <a:pt x="452" y="0"/>
                    </a:moveTo>
                    <a:cubicBezTo>
                      <a:pt x="202" y="0"/>
                      <a:pt x="0" y="203"/>
                      <a:pt x="0" y="453"/>
                    </a:cubicBezTo>
                    <a:cubicBezTo>
                      <a:pt x="0" y="703"/>
                      <a:pt x="202" y="905"/>
                      <a:pt x="452" y="905"/>
                    </a:cubicBezTo>
                    <a:cubicBezTo>
                      <a:pt x="702" y="905"/>
                      <a:pt x="904" y="703"/>
                      <a:pt x="904" y="453"/>
                    </a:cubicBezTo>
                    <a:cubicBezTo>
                      <a:pt x="904" y="203"/>
                      <a:pt x="702" y="0"/>
                      <a:pt x="452" y="0"/>
                    </a:cubicBezTo>
                    <a:close/>
                    <a:moveTo>
                      <a:pt x="857" y="430"/>
                    </a:moveTo>
                    <a:cubicBezTo>
                      <a:pt x="849" y="431"/>
                      <a:pt x="849" y="431"/>
                      <a:pt x="849" y="431"/>
                    </a:cubicBezTo>
                    <a:cubicBezTo>
                      <a:pt x="845" y="400"/>
                      <a:pt x="845" y="400"/>
                      <a:pt x="845" y="400"/>
                    </a:cubicBezTo>
                    <a:cubicBezTo>
                      <a:pt x="834" y="402"/>
                      <a:pt x="834" y="402"/>
                      <a:pt x="834" y="402"/>
                    </a:cubicBezTo>
                    <a:cubicBezTo>
                      <a:pt x="837" y="430"/>
                      <a:pt x="837" y="430"/>
                      <a:pt x="837" y="430"/>
                    </a:cubicBezTo>
                    <a:cubicBezTo>
                      <a:pt x="828" y="431"/>
                      <a:pt x="828" y="431"/>
                      <a:pt x="828" y="431"/>
                    </a:cubicBezTo>
                    <a:cubicBezTo>
                      <a:pt x="825" y="403"/>
                      <a:pt x="825" y="403"/>
                      <a:pt x="825" y="403"/>
                    </a:cubicBezTo>
                    <a:cubicBezTo>
                      <a:pt x="811" y="404"/>
                      <a:pt x="811" y="404"/>
                      <a:pt x="811" y="404"/>
                    </a:cubicBezTo>
                    <a:cubicBezTo>
                      <a:pt x="815" y="436"/>
                      <a:pt x="815" y="436"/>
                      <a:pt x="815" y="436"/>
                    </a:cubicBezTo>
                    <a:cubicBezTo>
                      <a:pt x="806" y="437"/>
                      <a:pt x="806" y="437"/>
                      <a:pt x="806" y="437"/>
                    </a:cubicBezTo>
                    <a:cubicBezTo>
                      <a:pt x="802" y="394"/>
                      <a:pt x="802" y="394"/>
                      <a:pt x="802" y="394"/>
                    </a:cubicBezTo>
                    <a:cubicBezTo>
                      <a:pt x="853" y="388"/>
                      <a:pt x="853" y="388"/>
                      <a:pt x="853" y="388"/>
                    </a:cubicBezTo>
                    <a:lnTo>
                      <a:pt x="857" y="430"/>
                    </a:lnTo>
                    <a:close/>
                    <a:moveTo>
                      <a:pt x="798" y="241"/>
                    </a:moveTo>
                    <a:cubicBezTo>
                      <a:pt x="801" y="246"/>
                      <a:pt x="803" y="250"/>
                      <a:pt x="804" y="253"/>
                    </a:cubicBezTo>
                    <a:cubicBezTo>
                      <a:pt x="804" y="256"/>
                      <a:pt x="804" y="258"/>
                      <a:pt x="803" y="261"/>
                    </a:cubicBezTo>
                    <a:cubicBezTo>
                      <a:pt x="802" y="264"/>
                      <a:pt x="800" y="266"/>
                      <a:pt x="797" y="267"/>
                    </a:cubicBezTo>
                    <a:cubicBezTo>
                      <a:pt x="794" y="270"/>
                      <a:pt x="791" y="270"/>
                      <a:pt x="787" y="269"/>
                    </a:cubicBezTo>
                    <a:cubicBezTo>
                      <a:pt x="784" y="268"/>
                      <a:pt x="780" y="266"/>
                      <a:pt x="777" y="262"/>
                    </a:cubicBezTo>
                    <a:cubicBezTo>
                      <a:pt x="777" y="265"/>
                      <a:pt x="777" y="267"/>
                      <a:pt x="777" y="270"/>
                    </a:cubicBezTo>
                    <a:cubicBezTo>
                      <a:pt x="776" y="272"/>
                      <a:pt x="775" y="275"/>
                      <a:pt x="773" y="280"/>
                    </a:cubicBezTo>
                    <a:cubicBezTo>
                      <a:pt x="768" y="291"/>
                      <a:pt x="768" y="291"/>
                      <a:pt x="768" y="291"/>
                    </a:cubicBezTo>
                    <a:cubicBezTo>
                      <a:pt x="761" y="279"/>
                      <a:pt x="761" y="279"/>
                      <a:pt x="761" y="279"/>
                    </a:cubicBezTo>
                    <a:cubicBezTo>
                      <a:pt x="766" y="266"/>
                      <a:pt x="766" y="266"/>
                      <a:pt x="766" y="266"/>
                    </a:cubicBezTo>
                    <a:cubicBezTo>
                      <a:pt x="768" y="262"/>
                      <a:pt x="769" y="259"/>
                      <a:pt x="769" y="257"/>
                    </a:cubicBezTo>
                    <a:cubicBezTo>
                      <a:pt x="770" y="256"/>
                      <a:pt x="770" y="254"/>
                      <a:pt x="770" y="253"/>
                    </a:cubicBezTo>
                    <a:cubicBezTo>
                      <a:pt x="769" y="252"/>
                      <a:pt x="768" y="250"/>
                      <a:pt x="767" y="248"/>
                    </a:cubicBezTo>
                    <a:cubicBezTo>
                      <a:pt x="766" y="246"/>
                      <a:pt x="766" y="246"/>
                      <a:pt x="766" y="246"/>
                    </a:cubicBezTo>
                    <a:cubicBezTo>
                      <a:pt x="747" y="257"/>
                      <a:pt x="747" y="257"/>
                      <a:pt x="747" y="257"/>
                    </a:cubicBezTo>
                    <a:cubicBezTo>
                      <a:pt x="741" y="247"/>
                      <a:pt x="741" y="247"/>
                      <a:pt x="741" y="247"/>
                    </a:cubicBezTo>
                    <a:cubicBezTo>
                      <a:pt x="785" y="220"/>
                      <a:pt x="785" y="220"/>
                      <a:pt x="785" y="220"/>
                    </a:cubicBezTo>
                    <a:lnTo>
                      <a:pt x="798" y="241"/>
                    </a:lnTo>
                    <a:close/>
                    <a:moveTo>
                      <a:pt x="750" y="176"/>
                    </a:moveTo>
                    <a:cubicBezTo>
                      <a:pt x="778" y="210"/>
                      <a:pt x="778" y="210"/>
                      <a:pt x="778" y="210"/>
                    </a:cubicBezTo>
                    <a:cubicBezTo>
                      <a:pt x="771" y="216"/>
                      <a:pt x="771" y="216"/>
                      <a:pt x="771" y="216"/>
                    </a:cubicBezTo>
                    <a:cubicBezTo>
                      <a:pt x="761" y="203"/>
                      <a:pt x="761" y="203"/>
                      <a:pt x="761" y="203"/>
                    </a:cubicBezTo>
                    <a:cubicBezTo>
                      <a:pt x="728" y="230"/>
                      <a:pt x="728" y="230"/>
                      <a:pt x="728" y="230"/>
                    </a:cubicBezTo>
                    <a:cubicBezTo>
                      <a:pt x="720" y="222"/>
                      <a:pt x="720" y="222"/>
                      <a:pt x="720" y="222"/>
                    </a:cubicBezTo>
                    <a:cubicBezTo>
                      <a:pt x="754" y="194"/>
                      <a:pt x="754" y="194"/>
                      <a:pt x="754" y="194"/>
                    </a:cubicBezTo>
                    <a:cubicBezTo>
                      <a:pt x="743" y="181"/>
                      <a:pt x="743" y="181"/>
                      <a:pt x="743" y="181"/>
                    </a:cubicBezTo>
                    <a:lnTo>
                      <a:pt x="750" y="176"/>
                    </a:lnTo>
                    <a:close/>
                    <a:moveTo>
                      <a:pt x="742" y="168"/>
                    </a:moveTo>
                    <a:cubicBezTo>
                      <a:pt x="736" y="174"/>
                      <a:pt x="736" y="174"/>
                      <a:pt x="736" y="174"/>
                    </a:cubicBezTo>
                    <a:cubicBezTo>
                      <a:pt x="713" y="153"/>
                      <a:pt x="713" y="153"/>
                      <a:pt x="713" y="153"/>
                    </a:cubicBezTo>
                    <a:cubicBezTo>
                      <a:pt x="706" y="162"/>
                      <a:pt x="706" y="162"/>
                      <a:pt x="706" y="162"/>
                    </a:cubicBezTo>
                    <a:cubicBezTo>
                      <a:pt x="726" y="181"/>
                      <a:pt x="726" y="181"/>
                      <a:pt x="726" y="181"/>
                    </a:cubicBezTo>
                    <a:cubicBezTo>
                      <a:pt x="721" y="187"/>
                      <a:pt x="721" y="187"/>
                      <a:pt x="721" y="187"/>
                    </a:cubicBezTo>
                    <a:cubicBezTo>
                      <a:pt x="700" y="168"/>
                      <a:pt x="700" y="168"/>
                      <a:pt x="700" y="168"/>
                    </a:cubicBezTo>
                    <a:cubicBezTo>
                      <a:pt x="690" y="178"/>
                      <a:pt x="690" y="178"/>
                      <a:pt x="690" y="178"/>
                    </a:cubicBezTo>
                    <a:cubicBezTo>
                      <a:pt x="713" y="200"/>
                      <a:pt x="713" y="200"/>
                      <a:pt x="713" y="200"/>
                    </a:cubicBezTo>
                    <a:cubicBezTo>
                      <a:pt x="708" y="206"/>
                      <a:pt x="708" y="206"/>
                      <a:pt x="708" y="206"/>
                    </a:cubicBezTo>
                    <a:cubicBezTo>
                      <a:pt x="676" y="177"/>
                      <a:pt x="676" y="177"/>
                      <a:pt x="676" y="177"/>
                    </a:cubicBezTo>
                    <a:cubicBezTo>
                      <a:pt x="711" y="139"/>
                      <a:pt x="711" y="139"/>
                      <a:pt x="711" y="139"/>
                    </a:cubicBezTo>
                    <a:lnTo>
                      <a:pt x="742" y="168"/>
                    </a:lnTo>
                    <a:close/>
                    <a:moveTo>
                      <a:pt x="664" y="106"/>
                    </a:moveTo>
                    <a:cubicBezTo>
                      <a:pt x="679" y="116"/>
                      <a:pt x="679" y="116"/>
                      <a:pt x="679" y="116"/>
                    </a:cubicBezTo>
                    <a:cubicBezTo>
                      <a:pt x="685" y="120"/>
                      <a:pt x="689" y="123"/>
                      <a:pt x="690" y="124"/>
                    </a:cubicBezTo>
                    <a:cubicBezTo>
                      <a:pt x="692" y="127"/>
                      <a:pt x="693" y="130"/>
                      <a:pt x="694" y="133"/>
                    </a:cubicBezTo>
                    <a:cubicBezTo>
                      <a:pt x="694" y="137"/>
                      <a:pt x="693" y="140"/>
                      <a:pt x="691" y="143"/>
                    </a:cubicBezTo>
                    <a:cubicBezTo>
                      <a:pt x="689" y="146"/>
                      <a:pt x="687" y="148"/>
                      <a:pt x="685" y="149"/>
                    </a:cubicBezTo>
                    <a:cubicBezTo>
                      <a:pt x="682" y="150"/>
                      <a:pt x="680" y="150"/>
                      <a:pt x="678" y="150"/>
                    </a:cubicBezTo>
                    <a:cubicBezTo>
                      <a:pt x="676" y="150"/>
                      <a:pt x="673" y="150"/>
                      <a:pt x="672" y="149"/>
                    </a:cubicBezTo>
                    <a:cubicBezTo>
                      <a:pt x="669" y="148"/>
                      <a:pt x="666" y="146"/>
                      <a:pt x="661" y="143"/>
                    </a:cubicBezTo>
                    <a:cubicBezTo>
                      <a:pt x="655" y="138"/>
                      <a:pt x="655" y="138"/>
                      <a:pt x="655" y="138"/>
                    </a:cubicBezTo>
                    <a:cubicBezTo>
                      <a:pt x="644" y="154"/>
                      <a:pt x="644" y="154"/>
                      <a:pt x="644" y="154"/>
                    </a:cubicBezTo>
                    <a:cubicBezTo>
                      <a:pt x="635" y="148"/>
                      <a:pt x="635" y="148"/>
                      <a:pt x="635" y="148"/>
                    </a:cubicBezTo>
                    <a:lnTo>
                      <a:pt x="664" y="106"/>
                    </a:lnTo>
                    <a:close/>
                    <a:moveTo>
                      <a:pt x="631" y="87"/>
                    </a:moveTo>
                    <a:cubicBezTo>
                      <a:pt x="628" y="95"/>
                      <a:pt x="628" y="95"/>
                      <a:pt x="628" y="95"/>
                    </a:cubicBezTo>
                    <a:cubicBezTo>
                      <a:pt x="603" y="84"/>
                      <a:pt x="603" y="84"/>
                      <a:pt x="603" y="84"/>
                    </a:cubicBezTo>
                    <a:cubicBezTo>
                      <a:pt x="598" y="95"/>
                      <a:pt x="598" y="95"/>
                      <a:pt x="598" y="95"/>
                    </a:cubicBezTo>
                    <a:cubicBezTo>
                      <a:pt x="620" y="105"/>
                      <a:pt x="620" y="105"/>
                      <a:pt x="620" y="105"/>
                    </a:cubicBezTo>
                    <a:cubicBezTo>
                      <a:pt x="616" y="113"/>
                      <a:pt x="616" y="113"/>
                      <a:pt x="616" y="113"/>
                    </a:cubicBezTo>
                    <a:cubicBezTo>
                      <a:pt x="594" y="103"/>
                      <a:pt x="594" y="103"/>
                      <a:pt x="594" y="103"/>
                    </a:cubicBezTo>
                    <a:cubicBezTo>
                      <a:pt x="585" y="124"/>
                      <a:pt x="585" y="124"/>
                      <a:pt x="585" y="124"/>
                    </a:cubicBezTo>
                    <a:cubicBezTo>
                      <a:pt x="575" y="119"/>
                      <a:pt x="575" y="119"/>
                      <a:pt x="575" y="119"/>
                    </a:cubicBezTo>
                    <a:cubicBezTo>
                      <a:pt x="596" y="72"/>
                      <a:pt x="596" y="72"/>
                      <a:pt x="596" y="72"/>
                    </a:cubicBezTo>
                    <a:lnTo>
                      <a:pt x="631" y="87"/>
                    </a:lnTo>
                    <a:close/>
                    <a:moveTo>
                      <a:pt x="523" y="77"/>
                    </a:moveTo>
                    <a:cubicBezTo>
                      <a:pt x="524" y="72"/>
                      <a:pt x="526" y="68"/>
                      <a:pt x="529" y="65"/>
                    </a:cubicBezTo>
                    <a:cubicBezTo>
                      <a:pt x="531" y="63"/>
                      <a:pt x="533" y="61"/>
                      <a:pt x="536" y="60"/>
                    </a:cubicBezTo>
                    <a:cubicBezTo>
                      <a:pt x="538" y="58"/>
                      <a:pt x="541" y="57"/>
                      <a:pt x="544" y="57"/>
                    </a:cubicBezTo>
                    <a:cubicBezTo>
                      <a:pt x="548" y="57"/>
                      <a:pt x="552" y="57"/>
                      <a:pt x="556" y="58"/>
                    </a:cubicBezTo>
                    <a:cubicBezTo>
                      <a:pt x="564" y="60"/>
                      <a:pt x="570" y="64"/>
                      <a:pt x="574" y="70"/>
                    </a:cubicBezTo>
                    <a:cubicBezTo>
                      <a:pt x="578" y="76"/>
                      <a:pt x="578" y="83"/>
                      <a:pt x="576" y="91"/>
                    </a:cubicBezTo>
                    <a:cubicBezTo>
                      <a:pt x="574" y="99"/>
                      <a:pt x="570" y="105"/>
                      <a:pt x="564" y="108"/>
                    </a:cubicBezTo>
                    <a:cubicBezTo>
                      <a:pt x="558" y="112"/>
                      <a:pt x="551" y="112"/>
                      <a:pt x="542" y="110"/>
                    </a:cubicBezTo>
                    <a:cubicBezTo>
                      <a:pt x="534" y="108"/>
                      <a:pt x="528" y="104"/>
                      <a:pt x="525" y="98"/>
                    </a:cubicBezTo>
                    <a:cubicBezTo>
                      <a:pt x="521" y="92"/>
                      <a:pt x="521" y="85"/>
                      <a:pt x="523" y="77"/>
                    </a:cubicBezTo>
                    <a:close/>
                    <a:moveTo>
                      <a:pt x="460" y="45"/>
                    </a:moveTo>
                    <a:cubicBezTo>
                      <a:pt x="472" y="66"/>
                      <a:pt x="472" y="66"/>
                      <a:pt x="472" y="66"/>
                    </a:cubicBezTo>
                    <a:cubicBezTo>
                      <a:pt x="486" y="46"/>
                      <a:pt x="486" y="46"/>
                      <a:pt x="486" y="46"/>
                    </a:cubicBezTo>
                    <a:cubicBezTo>
                      <a:pt x="499" y="47"/>
                      <a:pt x="499" y="47"/>
                      <a:pt x="499" y="47"/>
                    </a:cubicBezTo>
                    <a:cubicBezTo>
                      <a:pt x="477" y="76"/>
                      <a:pt x="477" y="76"/>
                      <a:pt x="477" y="76"/>
                    </a:cubicBezTo>
                    <a:cubicBezTo>
                      <a:pt x="475" y="97"/>
                      <a:pt x="475" y="97"/>
                      <a:pt x="475" y="97"/>
                    </a:cubicBezTo>
                    <a:cubicBezTo>
                      <a:pt x="464" y="97"/>
                      <a:pt x="464" y="97"/>
                      <a:pt x="464" y="97"/>
                    </a:cubicBezTo>
                    <a:cubicBezTo>
                      <a:pt x="465" y="75"/>
                      <a:pt x="465" y="75"/>
                      <a:pt x="465" y="75"/>
                    </a:cubicBezTo>
                    <a:cubicBezTo>
                      <a:pt x="446" y="44"/>
                      <a:pt x="446" y="44"/>
                      <a:pt x="446" y="44"/>
                    </a:cubicBezTo>
                    <a:lnTo>
                      <a:pt x="460" y="45"/>
                    </a:lnTo>
                    <a:close/>
                    <a:moveTo>
                      <a:pt x="440" y="44"/>
                    </a:moveTo>
                    <a:cubicBezTo>
                      <a:pt x="441" y="53"/>
                      <a:pt x="441" y="53"/>
                      <a:pt x="441" y="53"/>
                    </a:cubicBezTo>
                    <a:cubicBezTo>
                      <a:pt x="424" y="54"/>
                      <a:pt x="424" y="54"/>
                      <a:pt x="424" y="54"/>
                    </a:cubicBezTo>
                    <a:cubicBezTo>
                      <a:pt x="427" y="97"/>
                      <a:pt x="427" y="97"/>
                      <a:pt x="427" y="97"/>
                    </a:cubicBezTo>
                    <a:cubicBezTo>
                      <a:pt x="416" y="98"/>
                      <a:pt x="416" y="98"/>
                      <a:pt x="416" y="98"/>
                    </a:cubicBezTo>
                    <a:cubicBezTo>
                      <a:pt x="413" y="55"/>
                      <a:pt x="413" y="55"/>
                      <a:pt x="413" y="55"/>
                    </a:cubicBezTo>
                    <a:cubicBezTo>
                      <a:pt x="396" y="57"/>
                      <a:pt x="396" y="57"/>
                      <a:pt x="396" y="57"/>
                    </a:cubicBezTo>
                    <a:cubicBezTo>
                      <a:pt x="395" y="48"/>
                      <a:pt x="395" y="48"/>
                      <a:pt x="395" y="48"/>
                    </a:cubicBezTo>
                    <a:lnTo>
                      <a:pt x="440" y="44"/>
                    </a:lnTo>
                    <a:close/>
                    <a:moveTo>
                      <a:pt x="386" y="50"/>
                    </a:moveTo>
                    <a:cubicBezTo>
                      <a:pt x="394" y="101"/>
                      <a:pt x="394" y="101"/>
                      <a:pt x="394" y="101"/>
                    </a:cubicBezTo>
                    <a:cubicBezTo>
                      <a:pt x="383" y="103"/>
                      <a:pt x="383" y="103"/>
                      <a:pt x="383" y="103"/>
                    </a:cubicBezTo>
                    <a:cubicBezTo>
                      <a:pt x="374" y="52"/>
                      <a:pt x="374" y="52"/>
                      <a:pt x="374" y="52"/>
                    </a:cubicBezTo>
                    <a:lnTo>
                      <a:pt x="386" y="50"/>
                    </a:lnTo>
                    <a:close/>
                    <a:moveTo>
                      <a:pt x="324" y="71"/>
                    </a:moveTo>
                    <a:cubicBezTo>
                      <a:pt x="325" y="68"/>
                      <a:pt x="327" y="66"/>
                      <a:pt x="329" y="64"/>
                    </a:cubicBezTo>
                    <a:cubicBezTo>
                      <a:pt x="332" y="62"/>
                      <a:pt x="335" y="60"/>
                      <a:pt x="339" y="59"/>
                    </a:cubicBezTo>
                    <a:cubicBezTo>
                      <a:pt x="346" y="57"/>
                      <a:pt x="352" y="57"/>
                      <a:pt x="356" y="59"/>
                    </a:cubicBezTo>
                    <a:cubicBezTo>
                      <a:pt x="360" y="61"/>
                      <a:pt x="363" y="64"/>
                      <a:pt x="365" y="68"/>
                    </a:cubicBezTo>
                    <a:cubicBezTo>
                      <a:pt x="354" y="72"/>
                      <a:pt x="354" y="72"/>
                      <a:pt x="354" y="72"/>
                    </a:cubicBezTo>
                    <a:cubicBezTo>
                      <a:pt x="353" y="69"/>
                      <a:pt x="351" y="68"/>
                      <a:pt x="349" y="67"/>
                    </a:cubicBezTo>
                    <a:cubicBezTo>
                      <a:pt x="347" y="66"/>
                      <a:pt x="345" y="66"/>
                      <a:pt x="342" y="67"/>
                    </a:cubicBezTo>
                    <a:cubicBezTo>
                      <a:pt x="338" y="68"/>
                      <a:pt x="336" y="69"/>
                      <a:pt x="335" y="71"/>
                    </a:cubicBezTo>
                    <a:cubicBezTo>
                      <a:pt x="334" y="72"/>
                      <a:pt x="333" y="73"/>
                      <a:pt x="334" y="75"/>
                    </a:cubicBezTo>
                    <a:cubicBezTo>
                      <a:pt x="334" y="76"/>
                      <a:pt x="335" y="77"/>
                      <a:pt x="336" y="77"/>
                    </a:cubicBezTo>
                    <a:cubicBezTo>
                      <a:pt x="338" y="78"/>
                      <a:pt x="342" y="78"/>
                      <a:pt x="347" y="78"/>
                    </a:cubicBezTo>
                    <a:cubicBezTo>
                      <a:pt x="353" y="78"/>
                      <a:pt x="357" y="78"/>
                      <a:pt x="360" y="78"/>
                    </a:cubicBezTo>
                    <a:cubicBezTo>
                      <a:pt x="363" y="79"/>
                      <a:pt x="366" y="80"/>
                      <a:pt x="368" y="82"/>
                    </a:cubicBezTo>
                    <a:cubicBezTo>
                      <a:pt x="370" y="83"/>
                      <a:pt x="371" y="86"/>
                      <a:pt x="372" y="89"/>
                    </a:cubicBezTo>
                    <a:cubicBezTo>
                      <a:pt x="373" y="92"/>
                      <a:pt x="373" y="95"/>
                      <a:pt x="372" y="98"/>
                    </a:cubicBezTo>
                    <a:cubicBezTo>
                      <a:pt x="370" y="101"/>
                      <a:pt x="369" y="103"/>
                      <a:pt x="366" y="105"/>
                    </a:cubicBezTo>
                    <a:cubicBezTo>
                      <a:pt x="363" y="107"/>
                      <a:pt x="359" y="109"/>
                      <a:pt x="354" y="110"/>
                    </a:cubicBezTo>
                    <a:cubicBezTo>
                      <a:pt x="347" y="112"/>
                      <a:pt x="342" y="112"/>
                      <a:pt x="337" y="111"/>
                    </a:cubicBezTo>
                    <a:cubicBezTo>
                      <a:pt x="333" y="109"/>
                      <a:pt x="329" y="105"/>
                      <a:pt x="327" y="100"/>
                    </a:cubicBezTo>
                    <a:cubicBezTo>
                      <a:pt x="337" y="96"/>
                      <a:pt x="337" y="96"/>
                      <a:pt x="337" y="96"/>
                    </a:cubicBezTo>
                    <a:cubicBezTo>
                      <a:pt x="339" y="99"/>
                      <a:pt x="341" y="101"/>
                      <a:pt x="343" y="102"/>
                    </a:cubicBezTo>
                    <a:cubicBezTo>
                      <a:pt x="346" y="103"/>
                      <a:pt x="349" y="103"/>
                      <a:pt x="352" y="102"/>
                    </a:cubicBezTo>
                    <a:cubicBezTo>
                      <a:pt x="356" y="101"/>
                      <a:pt x="358" y="99"/>
                      <a:pt x="360" y="98"/>
                    </a:cubicBezTo>
                    <a:cubicBezTo>
                      <a:pt x="361" y="96"/>
                      <a:pt x="361" y="94"/>
                      <a:pt x="361" y="92"/>
                    </a:cubicBezTo>
                    <a:cubicBezTo>
                      <a:pt x="361" y="91"/>
                      <a:pt x="360" y="90"/>
                      <a:pt x="359" y="89"/>
                    </a:cubicBezTo>
                    <a:cubicBezTo>
                      <a:pt x="358" y="89"/>
                      <a:pt x="356" y="89"/>
                      <a:pt x="354" y="88"/>
                    </a:cubicBezTo>
                    <a:cubicBezTo>
                      <a:pt x="353" y="88"/>
                      <a:pt x="350" y="88"/>
                      <a:pt x="345" y="89"/>
                    </a:cubicBezTo>
                    <a:cubicBezTo>
                      <a:pt x="339" y="89"/>
                      <a:pt x="334" y="88"/>
                      <a:pt x="331" y="87"/>
                    </a:cubicBezTo>
                    <a:cubicBezTo>
                      <a:pt x="327" y="85"/>
                      <a:pt x="324" y="82"/>
                      <a:pt x="323" y="78"/>
                    </a:cubicBezTo>
                    <a:cubicBezTo>
                      <a:pt x="323" y="76"/>
                      <a:pt x="323" y="73"/>
                      <a:pt x="324" y="71"/>
                    </a:cubicBezTo>
                    <a:close/>
                    <a:moveTo>
                      <a:pt x="285" y="79"/>
                    </a:moveTo>
                    <a:cubicBezTo>
                      <a:pt x="291" y="77"/>
                      <a:pt x="295" y="75"/>
                      <a:pt x="298" y="75"/>
                    </a:cubicBezTo>
                    <a:cubicBezTo>
                      <a:pt x="301" y="75"/>
                      <a:pt x="304" y="76"/>
                      <a:pt x="306" y="77"/>
                    </a:cubicBezTo>
                    <a:cubicBezTo>
                      <a:pt x="308" y="79"/>
                      <a:pt x="310" y="81"/>
                      <a:pt x="312" y="83"/>
                    </a:cubicBezTo>
                    <a:cubicBezTo>
                      <a:pt x="313" y="87"/>
                      <a:pt x="313" y="90"/>
                      <a:pt x="312" y="94"/>
                    </a:cubicBezTo>
                    <a:cubicBezTo>
                      <a:pt x="311" y="97"/>
                      <a:pt x="308" y="100"/>
                      <a:pt x="304" y="103"/>
                    </a:cubicBezTo>
                    <a:cubicBezTo>
                      <a:pt x="306" y="103"/>
                      <a:pt x="309" y="103"/>
                      <a:pt x="311" y="104"/>
                    </a:cubicBezTo>
                    <a:cubicBezTo>
                      <a:pt x="313" y="105"/>
                      <a:pt x="316" y="107"/>
                      <a:pt x="320" y="109"/>
                    </a:cubicBezTo>
                    <a:cubicBezTo>
                      <a:pt x="331" y="116"/>
                      <a:pt x="331" y="116"/>
                      <a:pt x="331" y="116"/>
                    </a:cubicBezTo>
                    <a:cubicBezTo>
                      <a:pt x="318" y="121"/>
                      <a:pt x="318" y="121"/>
                      <a:pt x="318" y="121"/>
                    </a:cubicBezTo>
                    <a:cubicBezTo>
                      <a:pt x="306" y="114"/>
                      <a:pt x="306" y="114"/>
                      <a:pt x="306" y="114"/>
                    </a:cubicBezTo>
                    <a:cubicBezTo>
                      <a:pt x="302" y="112"/>
                      <a:pt x="299" y="110"/>
                      <a:pt x="297" y="110"/>
                    </a:cubicBezTo>
                    <a:cubicBezTo>
                      <a:pt x="296" y="109"/>
                      <a:pt x="295" y="109"/>
                      <a:pt x="293" y="109"/>
                    </a:cubicBezTo>
                    <a:cubicBezTo>
                      <a:pt x="292" y="109"/>
                      <a:pt x="290" y="110"/>
                      <a:pt x="288" y="111"/>
                    </a:cubicBezTo>
                    <a:cubicBezTo>
                      <a:pt x="286" y="112"/>
                      <a:pt x="286" y="112"/>
                      <a:pt x="286" y="112"/>
                    </a:cubicBezTo>
                    <a:cubicBezTo>
                      <a:pt x="295" y="132"/>
                      <a:pt x="295" y="132"/>
                      <a:pt x="295" y="132"/>
                    </a:cubicBezTo>
                    <a:cubicBezTo>
                      <a:pt x="284" y="136"/>
                      <a:pt x="284" y="136"/>
                      <a:pt x="284" y="136"/>
                    </a:cubicBezTo>
                    <a:cubicBezTo>
                      <a:pt x="263" y="89"/>
                      <a:pt x="263" y="89"/>
                      <a:pt x="263" y="89"/>
                    </a:cubicBezTo>
                    <a:lnTo>
                      <a:pt x="285" y="79"/>
                    </a:lnTo>
                    <a:close/>
                    <a:moveTo>
                      <a:pt x="249" y="97"/>
                    </a:moveTo>
                    <a:cubicBezTo>
                      <a:pt x="254" y="104"/>
                      <a:pt x="254" y="104"/>
                      <a:pt x="254" y="104"/>
                    </a:cubicBezTo>
                    <a:cubicBezTo>
                      <a:pt x="228" y="120"/>
                      <a:pt x="228" y="120"/>
                      <a:pt x="228" y="120"/>
                    </a:cubicBezTo>
                    <a:cubicBezTo>
                      <a:pt x="234" y="130"/>
                      <a:pt x="234" y="130"/>
                      <a:pt x="234" y="130"/>
                    </a:cubicBezTo>
                    <a:cubicBezTo>
                      <a:pt x="258" y="115"/>
                      <a:pt x="258" y="115"/>
                      <a:pt x="258" y="115"/>
                    </a:cubicBezTo>
                    <a:cubicBezTo>
                      <a:pt x="263" y="122"/>
                      <a:pt x="263" y="122"/>
                      <a:pt x="263" y="122"/>
                    </a:cubicBezTo>
                    <a:cubicBezTo>
                      <a:pt x="239" y="137"/>
                      <a:pt x="239" y="137"/>
                      <a:pt x="239" y="137"/>
                    </a:cubicBezTo>
                    <a:cubicBezTo>
                      <a:pt x="246" y="149"/>
                      <a:pt x="246" y="149"/>
                      <a:pt x="246" y="149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78" y="140"/>
                      <a:pt x="278" y="140"/>
                      <a:pt x="278" y="140"/>
                    </a:cubicBezTo>
                    <a:cubicBezTo>
                      <a:pt x="241" y="163"/>
                      <a:pt x="241" y="163"/>
                      <a:pt x="241" y="163"/>
                    </a:cubicBezTo>
                    <a:cubicBezTo>
                      <a:pt x="214" y="119"/>
                      <a:pt x="214" y="119"/>
                      <a:pt x="214" y="119"/>
                    </a:cubicBezTo>
                    <a:lnTo>
                      <a:pt x="249" y="97"/>
                    </a:lnTo>
                    <a:close/>
                    <a:moveTo>
                      <a:pt x="174" y="151"/>
                    </a:moveTo>
                    <a:cubicBezTo>
                      <a:pt x="210" y="171"/>
                      <a:pt x="210" y="171"/>
                      <a:pt x="210" y="171"/>
                    </a:cubicBezTo>
                    <a:cubicBezTo>
                      <a:pt x="196" y="133"/>
                      <a:pt x="196" y="133"/>
                      <a:pt x="196" y="133"/>
                    </a:cubicBezTo>
                    <a:cubicBezTo>
                      <a:pt x="205" y="125"/>
                      <a:pt x="205" y="125"/>
                      <a:pt x="205" y="125"/>
                    </a:cubicBezTo>
                    <a:cubicBezTo>
                      <a:pt x="223" y="178"/>
                      <a:pt x="223" y="178"/>
                      <a:pt x="223" y="178"/>
                    </a:cubicBezTo>
                    <a:cubicBezTo>
                      <a:pt x="213" y="186"/>
                      <a:pt x="213" y="186"/>
                      <a:pt x="213" y="186"/>
                    </a:cubicBezTo>
                    <a:cubicBezTo>
                      <a:pt x="165" y="159"/>
                      <a:pt x="165" y="159"/>
                      <a:pt x="165" y="159"/>
                    </a:cubicBezTo>
                    <a:lnTo>
                      <a:pt x="174" y="151"/>
                    </a:lnTo>
                    <a:close/>
                    <a:moveTo>
                      <a:pt x="159" y="166"/>
                    </a:moveTo>
                    <a:cubicBezTo>
                      <a:pt x="197" y="201"/>
                      <a:pt x="197" y="201"/>
                      <a:pt x="197" y="201"/>
                    </a:cubicBezTo>
                    <a:cubicBezTo>
                      <a:pt x="189" y="210"/>
                      <a:pt x="189" y="210"/>
                      <a:pt x="189" y="210"/>
                    </a:cubicBezTo>
                    <a:cubicBezTo>
                      <a:pt x="151" y="174"/>
                      <a:pt x="151" y="174"/>
                      <a:pt x="151" y="174"/>
                    </a:cubicBezTo>
                    <a:lnTo>
                      <a:pt x="159" y="166"/>
                    </a:lnTo>
                    <a:close/>
                    <a:moveTo>
                      <a:pt x="120" y="211"/>
                    </a:moveTo>
                    <a:cubicBezTo>
                      <a:pt x="162" y="214"/>
                      <a:pt x="162" y="214"/>
                      <a:pt x="162" y="214"/>
                    </a:cubicBezTo>
                    <a:cubicBezTo>
                      <a:pt x="134" y="193"/>
                      <a:pt x="134" y="193"/>
                      <a:pt x="134" y="193"/>
                    </a:cubicBezTo>
                    <a:cubicBezTo>
                      <a:pt x="141" y="185"/>
                      <a:pt x="141" y="185"/>
                      <a:pt x="141" y="185"/>
                    </a:cubicBezTo>
                    <a:cubicBezTo>
                      <a:pt x="182" y="216"/>
                      <a:pt x="182" y="216"/>
                      <a:pt x="182" y="216"/>
                    </a:cubicBezTo>
                    <a:cubicBezTo>
                      <a:pt x="175" y="225"/>
                      <a:pt x="175" y="225"/>
                      <a:pt x="175" y="225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60" y="244"/>
                      <a:pt x="160" y="244"/>
                      <a:pt x="160" y="244"/>
                    </a:cubicBezTo>
                    <a:cubicBezTo>
                      <a:pt x="154" y="252"/>
                      <a:pt x="154" y="252"/>
                      <a:pt x="154" y="252"/>
                    </a:cubicBezTo>
                    <a:cubicBezTo>
                      <a:pt x="113" y="220"/>
                      <a:pt x="113" y="220"/>
                      <a:pt x="113" y="220"/>
                    </a:cubicBezTo>
                    <a:lnTo>
                      <a:pt x="120" y="211"/>
                    </a:lnTo>
                    <a:close/>
                    <a:moveTo>
                      <a:pt x="87" y="264"/>
                    </a:moveTo>
                    <a:cubicBezTo>
                      <a:pt x="112" y="278"/>
                      <a:pt x="112" y="278"/>
                      <a:pt x="112" y="278"/>
                    </a:cubicBezTo>
                    <a:cubicBezTo>
                      <a:pt x="116" y="280"/>
                      <a:pt x="118" y="281"/>
                      <a:pt x="120" y="282"/>
                    </a:cubicBezTo>
                    <a:cubicBezTo>
                      <a:pt x="122" y="282"/>
                      <a:pt x="124" y="282"/>
                      <a:pt x="126" y="281"/>
                    </a:cubicBezTo>
                    <a:cubicBezTo>
                      <a:pt x="128" y="280"/>
                      <a:pt x="130" y="278"/>
                      <a:pt x="131" y="275"/>
                    </a:cubicBezTo>
                    <a:cubicBezTo>
                      <a:pt x="133" y="273"/>
                      <a:pt x="133" y="270"/>
                      <a:pt x="133" y="268"/>
                    </a:cubicBezTo>
                    <a:cubicBezTo>
                      <a:pt x="133" y="266"/>
                      <a:pt x="132" y="264"/>
                      <a:pt x="131" y="263"/>
                    </a:cubicBezTo>
                    <a:cubicBezTo>
                      <a:pt x="129" y="262"/>
                      <a:pt x="127" y="260"/>
                      <a:pt x="123" y="258"/>
                    </a:cubicBezTo>
                    <a:cubicBezTo>
                      <a:pt x="98" y="244"/>
                      <a:pt x="98" y="244"/>
                      <a:pt x="98" y="244"/>
                    </a:cubicBezTo>
                    <a:cubicBezTo>
                      <a:pt x="104" y="234"/>
                      <a:pt x="104" y="234"/>
                      <a:pt x="104" y="234"/>
                    </a:cubicBezTo>
                    <a:cubicBezTo>
                      <a:pt x="127" y="248"/>
                      <a:pt x="127" y="248"/>
                      <a:pt x="127" y="248"/>
                    </a:cubicBezTo>
                    <a:cubicBezTo>
                      <a:pt x="133" y="251"/>
                      <a:pt x="137" y="253"/>
                      <a:pt x="138" y="255"/>
                    </a:cubicBezTo>
                    <a:cubicBezTo>
                      <a:pt x="140" y="257"/>
                      <a:pt x="142" y="259"/>
                      <a:pt x="142" y="261"/>
                    </a:cubicBezTo>
                    <a:cubicBezTo>
                      <a:pt x="143" y="263"/>
                      <a:pt x="143" y="266"/>
                      <a:pt x="143" y="269"/>
                    </a:cubicBezTo>
                    <a:cubicBezTo>
                      <a:pt x="142" y="272"/>
                      <a:pt x="141" y="275"/>
                      <a:pt x="139" y="279"/>
                    </a:cubicBezTo>
                    <a:cubicBezTo>
                      <a:pt x="136" y="284"/>
                      <a:pt x="134" y="287"/>
                      <a:pt x="131" y="289"/>
                    </a:cubicBezTo>
                    <a:cubicBezTo>
                      <a:pt x="129" y="291"/>
                      <a:pt x="127" y="292"/>
                      <a:pt x="124" y="293"/>
                    </a:cubicBezTo>
                    <a:cubicBezTo>
                      <a:pt x="122" y="293"/>
                      <a:pt x="120" y="293"/>
                      <a:pt x="118" y="293"/>
                    </a:cubicBezTo>
                    <a:cubicBezTo>
                      <a:pt x="115" y="292"/>
                      <a:pt x="111" y="290"/>
                      <a:pt x="106" y="287"/>
                    </a:cubicBezTo>
                    <a:cubicBezTo>
                      <a:pt x="82" y="274"/>
                      <a:pt x="82" y="274"/>
                      <a:pt x="82" y="274"/>
                    </a:cubicBezTo>
                    <a:lnTo>
                      <a:pt x="87" y="264"/>
                    </a:lnTo>
                    <a:close/>
                    <a:moveTo>
                      <a:pt x="44" y="402"/>
                    </a:moveTo>
                    <a:cubicBezTo>
                      <a:pt x="82" y="384"/>
                      <a:pt x="82" y="384"/>
                      <a:pt x="82" y="384"/>
                    </a:cubicBezTo>
                    <a:cubicBezTo>
                      <a:pt x="47" y="379"/>
                      <a:pt x="47" y="379"/>
                      <a:pt x="47" y="379"/>
                    </a:cubicBezTo>
                    <a:cubicBezTo>
                      <a:pt x="49" y="368"/>
                      <a:pt x="49" y="368"/>
                      <a:pt x="49" y="368"/>
                    </a:cubicBezTo>
                    <a:cubicBezTo>
                      <a:pt x="100" y="376"/>
                      <a:pt x="100" y="376"/>
                      <a:pt x="100" y="376"/>
                    </a:cubicBezTo>
                    <a:cubicBezTo>
                      <a:pt x="98" y="388"/>
                      <a:pt x="98" y="388"/>
                      <a:pt x="98" y="388"/>
                    </a:cubicBezTo>
                    <a:cubicBezTo>
                      <a:pt x="61" y="405"/>
                      <a:pt x="61" y="405"/>
                      <a:pt x="61" y="405"/>
                    </a:cubicBezTo>
                    <a:cubicBezTo>
                      <a:pt x="95" y="411"/>
                      <a:pt x="95" y="411"/>
                      <a:pt x="95" y="411"/>
                    </a:cubicBezTo>
                    <a:cubicBezTo>
                      <a:pt x="93" y="421"/>
                      <a:pt x="93" y="421"/>
                      <a:pt x="93" y="421"/>
                    </a:cubicBezTo>
                    <a:cubicBezTo>
                      <a:pt x="42" y="413"/>
                      <a:pt x="42" y="413"/>
                      <a:pt x="42" y="413"/>
                    </a:cubicBezTo>
                    <a:lnTo>
                      <a:pt x="44" y="402"/>
                    </a:lnTo>
                    <a:close/>
                    <a:moveTo>
                      <a:pt x="42" y="427"/>
                    </a:moveTo>
                    <a:cubicBezTo>
                      <a:pt x="93" y="430"/>
                      <a:pt x="93" y="430"/>
                      <a:pt x="93" y="430"/>
                    </a:cubicBezTo>
                    <a:cubicBezTo>
                      <a:pt x="93" y="441"/>
                      <a:pt x="93" y="441"/>
                      <a:pt x="93" y="441"/>
                    </a:cubicBezTo>
                    <a:cubicBezTo>
                      <a:pt x="41" y="439"/>
                      <a:pt x="41" y="439"/>
                      <a:pt x="41" y="439"/>
                    </a:cubicBezTo>
                    <a:lnTo>
                      <a:pt x="42" y="427"/>
                    </a:lnTo>
                    <a:close/>
                    <a:moveTo>
                      <a:pt x="42" y="488"/>
                    </a:moveTo>
                    <a:cubicBezTo>
                      <a:pt x="62" y="486"/>
                      <a:pt x="62" y="486"/>
                      <a:pt x="62" y="486"/>
                    </a:cubicBezTo>
                    <a:cubicBezTo>
                      <a:pt x="61" y="464"/>
                      <a:pt x="61" y="464"/>
                      <a:pt x="61" y="464"/>
                    </a:cubicBezTo>
                    <a:cubicBezTo>
                      <a:pt x="41" y="465"/>
                      <a:pt x="41" y="465"/>
                      <a:pt x="41" y="465"/>
                    </a:cubicBezTo>
                    <a:cubicBezTo>
                      <a:pt x="40" y="454"/>
                      <a:pt x="40" y="454"/>
                      <a:pt x="40" y="454"/>
                    </a:cubicBezTo>
                    <a:cubicBezTo>
                      <a:pt x="92" y="451"/>
                      <a:pt x="92" y="451"/>
                      <a:pt x="92" y="451"/>
                    </a:cubicBezTo>
                    <a:cubicBezTo>
                      <a:pt x="92" y="462"/>
                      <a:pt x="92" y="462"/>
                      <a:pt x="92" y="462"/>
                    </a:cubicBezTo>
                    <a:cubicBezTo>
                      <a:pt x="70" y="463"/>
                      <a:pt x="70" y="463"/>
                      <a:pt x="70" y="463"/>
                    </a:cubicBezTo>
                    <a:cubicBezTo>
                      <a:pt x="71" y="486"/>
                      <a:pt x="71" y="486"/>
                      <a:pt x="71" y="486"/>
                    </a:cubicBezTo>
                    <a:cubicBezTo>
                      <a:pt x="94" y="485"/>
                      <a:pt x="94" y="485"/>
                      <a:pt x="94" y="485"/>
                    </a:cubicBezTo>
                    <a:cubicBezTo>
                      <a:pt x="94" y="496"/>
                      <a:pt x="94" y="496"/>
                      <a:pt x="94" y="496"/>
                    </a:cubicBezTo>
                    <a:cubicBezTo>
                      <a:pt x="43" y="499"/>
                      <a:pt x="43" y="499"/>
                      <a:pt x="43" y="499"/>
                    </a:cubicBezTo>
                    <a:lnTo>
                      <a:pt x="42" y="488"/>
                    </a:lnTo>
                    <a:close/>
                    <a:moveTo>
                      <a:pt x="98" y="546"/>
                    </a:moveTo>
                    <a:cubicBezTo>
                      <a:pt x="94" y="552"/>
                      <a:pt x="88" y="555"/>
                      <a:pt x="80" y="557"/>
                    </a:cubicBezTo>
                    <a:cubicBezTo>
                      <a:pt x="72" y="559"/>
                      <a:pt x="65" y="558"/>
                      <a:pt x="59" y="554"/>
                    </a:cubicBezTo>
                    <a:cubicBezTo>
                      <a:pt x="54" y="550"/>
                      <a:pt x="50" y="544"/>
                      <a:pt x="48" y="536"/>
                    </a:cubicBezTo>
                    <a:cubicBezTo>
                      <a:pt x="47" y="530"/>
                      <a:pt x="48" y="524"/>
                      <a:pt x="50" y="519"/>
                    </a:cubicBezTo>
                    <a:cubicBezTo>
                      <a:pt x="52" y="516"/>
                      <a:pt x="55" y="513"/>
                      <a:pt x="58" y="511"/>
                    </a:cubicBezTo>
                    <a:cubicBezTo>
                      <a:pt x="63" y="522"/>
                      <a:pt x="63" y="522"/>
                      <a:pt x="63" y="522"/>
                    </a:cubicBezTo>
                    <a:cubicBezTo>
                      <a:pt x="61" y="523"/>
                      <a:pt x="59" y="525"/>
                      <a:pt x="58" y="527"/>
                    </a:cubicBezTo>
                    <a:cubicBezTo>
                      <a:pt x="57" y="529"/>
                      <a:pt x="56" y="532"/>
                      <a:pt x="57" y="535"/>
                    </a:cubicBezTo>
                    <a:cubicBezTo>
                      <a:pt x="58" y="539"/>
                      <a:pt x="60" y="542"/>
                      <a:pt x="63" y="544"/>
                    </a:cubicBezTo>
                    <a:cubicBezTo>
                      <a:pt x="67" y="546"/>
                      <a:pt x="71" y="547"/>
                      <a:pt x="77" y="546"/>
                    </a:cubicBezTo>
                    <a:cubicBezTo>
                      <a:pt x="84" y="544"/>
                      <a:pt x="88" y="542"/>
                      <a:pt x="90" y="539"/>
                    </a:cubicBezTo>
                    <a:cubicBezTo>
                      <a:pt x="92" y="536"/>
                      <a:pt x="93" y="532"/>
                      <a:pt x="92" y="528"/>
                    </a:cubicBezTo>
                    <a:cubicBezTo>
                      <a:pt x="91" y="525"/>
                      <a:pt x="90" y="523"/>
                      <a:pt x="88" y="521"/>
                    </a:cubicBezTo>
                    <a:cubicBezTo>
                      <a:pt x="86" y="519"/>
                      <a:pt x="83" y="518"/>
                      <a:pt x="79" y="518"/>
                    </a:cubicBezTo>
                    <a:cubicBezTo>
                      <a:pt x="80" y="506"/>
                      <a:pt x="80" y="506"/>
                      <a:pt x="80" y="506"/>
                    </a:cubicBezTo>
                    <a:cubicBezTo>
                      <a:pt x="85" y="507"/>
                      <a:pt x="90" y="509"/>
                      <a:pt x="94" y="512"/>
                    </a:cubicBezTo>
                    <a:cubicBezTo>
                      <a:pt x="97" y="515"/>
                      <a:pt x="100" y="520"/>
                      <a:pt x="101" y="526"/>
                    </a:cubicBezTo>
                    <a:cubicBezTo>
                      <a:pt x="102" y="534"/>
                      <a:pt x="101" y="540"/>
                      <a:pt x="98" y="546"/>
                    </a:cubicBezTo>
                    <a:close/>
                    <a:moveTo>
                      <a:pt x="114" y="330"/>
                    </a:moveTo>
                    <a:cubicBezTo>
                      <a:pt x="101" y="331"/>
                      <a:pt x="101" y="331"/>
                      <a:pt x="101" y="331"/>
                    </a:cubicBezTo>
                    <a:cubicBezTo>
                      <a:pt x="94" y="353"/>
                      <a:pt x="94" y="353"/>
                      <a:pt x="94" y="353"/>
                    </a:cubicBezTo>
                    <a:cubicBezTo>
                      <a:pt x="104" y="361"/>
                      <a:pt x="104" y="361"/>
                      <a:pt x="104" y="361"/>
                    </a:cubicBezTo>
                    <a:cubicBezTo>
                      <a:pt x="100" y="373"/>
                      <a:pt x="100" y="373"/>
                      <a:pt x="100" y="373"/>
                    </a:cubicBezTo>
                    <a:cubicBezTo>
                      <a:pt x="58" y="336"/>
                      <a:pt x="58" y="336"/>
                      <a:pt x="58" y="336"/>
                    </a:cubicBezTo>
                    <a:cubicBezTo>
                      <a:pt x="62" y="325"/>
                      <a:pt x="62" y="325"/>
                      <a:pt x="62" y="325"/>
                    </a:cubicBezTo>
                    <a:cubicBezTo>
                      <a:pt x="118" y="318"/>
                      <a:pt x="118" y="318"/>
                      <a:pt x="118" y="318"/>
                    </a:cubicBezTo>
                    <a:lnTo>
                      <a:pt x="114" y="330"/>
                    </a:lnTo>
                    <a:close/>
                    <a:moveTo>
                      <a:pt x="252" y="762"/>
                    </a:moveTo>
                    <a:cubicBezTo>
                      <a:pt x="251" y="763"/>
                      <a:pt x="251" y="764"/>
                      <a:pt x="250" y="764"/>
                    </a:cubicBezTo>
                    <a:cubicBezTo>
                      <a:pt x="248" y="766"/>
                      <a:pt x="238" y="764"/>
                      <a:pt x="237" y="764"/>
                    </a:cubicBezTo>
                    <a:cubicBezTo>
                      <a:pt x="233" y="764"/>
                      <a:pt x="231" y="764"/>
                      <a:pt x="230" y="766"/>
                    </a:cubicBezTo>
                    <a:cubicBezTo>
                      <a:pt x="231" y="767"/>
                      <a:pt x="230" y="770"/>
                      <a:pt x="228" y="770"/>
                    </a:cubicBezTo>
                    <a:cubicBezTo>
                      <a:pt x="226" y="770"/>
                      <a:pt x="222" y="768"/>
                      <a:pt x="218" y="768"/>
                    </a:cubicBezTo>
                    <a:cubicBezTo>
                      <a:pt x="217" y="768"/>
                      <a:pt x="216" y="768"/>
                      <a:pt x="215" y="768"/>
                    </a:cubicBezTo>
                    <a:cubicBezTo>
                      <a:pt x="205" y="781"/>
                      <a:pt x="196" y="792"/>
                      <a:pt x="185" y="805"/>
                    </a:cubicBezTo>
                    <a:cubicBezTo>
                      <a:pt x="184" y="804"/>
                      <a:pt x="183" y="805"/>
                      <a:pt x="182" y="805"/>
                    </a:cubicBezTo>
                    <a:cubicBezTo>
                      <a:pt x="191" y="793"/>
                      <a:pt x="199" y="779"/>
                      <a:pt x="208" y="766"/>
                    </a:cubicBezTo>
                    <a:cubicBezTo>
                      <a:pt x="208" y="765"/>
                      <a:pt x="207" y="764"/>
                      <a:pt x="207" y="763"/>
                    </a:cubicBezTo>
                    <a:cubicBezTo>
                      <a:pt x="207" y="761"/>
                      <a:pt x="209" y="758"/>
                      <a:pt x="211" y="758"/>
                    </a:cubicBezTo>
                    <a:cubicBezTo>
                      <a:pt x="211" y="758"/>
                      <a:pt x="212" y="758"/>
                      <a:pt x="213" y="758"/>
                    </a:cubicBezTo>
                    <a:cubicBezTo>
                      <a:pt x="218" y="750"/>
                      <a:pt x="218" y="750"/>
                      <a:pt x="220" y="748"/>
                    </a:cubicBezTo>
                    <a:cubicBezTo>
                      <a:pt x="219" y="746"/>
                      <a:pt x="210" y="743"/>
                      <a:pt x="212" y="741"/>
                    </a:cubicBezTo>
                    <a:cubicBezTo>
                      <a:pt x="213" y="741"/>
                      <a:pt x="216" y="741"/>
                      <a:pt x="217" y="741"/>
                    </a:cubicBezTo>
                    <a:cubicBezTo>
                      <a:pt x="219" y="742"/>
                      <a:pt x="221" y="742"/>
                      <a:pt x="223" y="743"/>
                    </a:cubicBezTo>
                    <a:cubicBezTo>
                      <a:pt x="226" y="739"/>
                      <a:pt x="228" y="736"/>
                      <a:pt x="230" y="731"/>
                    </a:cubicBezTo>
                    <a:cubicBezTo>
                      <a:pt x="230" y="730"/>
                      <a:pt x="233" y="726"/>
                      <a:pt x="232" y="726"/>
                    </a:cubicBezTo>
                    <a:cubicBezTo>
                      <a:pt x="232" y="725"/>
                      <a:pt x="232" y="724"/>
                      <a:pt x="232" y="723"/>
                    </a:cubicBezTo>
                    <a:cubicBezTo>
                      <a:pt x="236" y="725"/>
                      <a:pt x="238" y="727"/>
                      <a:pt x="238" y="731"/>
                    </a:cubicBezTo>
                    <a:cubicBezTo>
                      <a:pt x="239" y="731"/>
                      <a:pt x="239" y="734"/>
                      <a:pt x="238" y="735"/>
                    </a:cubicBezTo>
                    <a:cubicBezTo>
                      <a:pt x="236" y="738"/>
                      <a:pt x="233" y="742"/>
                      <a:pt x="231" y="745"/>
                    </a:cubicBezTo>
                    <a:cubicBezTo>
                      <a:pt x="232" y="746"/>
                      <a:pt x="232" y="746"/>
                      <a:pt x="233" y="747"/>
                    </a:cubicBezTo>
                    <a:cubicBezTo>
                      <a:pt x="236" y="748"/>
                      <a:pt x="239" y="748"/>
                      <a:pt x="242" y="750"/>
                    </a:cubicBezTo>
                    <a:cubicBezTo>
                      <a:pt x="242" y="750"/>
                      <a:pt x="243" y="750"/>
                      <a:pt x="244" y="749"/>
                    </a:cubicBezTo>
                    <a:cubicBezTo>
                      <a:pt x="251" y="753"/>
                      <a:pt x="253" y="761"/>
                      <a:pt x="252" y="762"/>
                    </a:cubicBezTo>
                    <a:close/>
                    <a:moveTo>
                      <a:pt x="188" y="735"/>
                    </a:moveTo>
                    <a:cubicBezTo>
                      <a:pt x="191" y="738"/>
                      <a:pt x="194" y="740"/>
                      <a:pt x="195" y="742"/>
                    </a:cubicBezTo>
                    <a:cubicBezTo>
                      <a:pt x="196" y="743"/>
                      <a:pt x="200" y="748"/>
                      <a:pt x="202" y="755"/>
                    </a:cubicBezTo>
                    <a:cubicBezTo>
                      <a:pt x="203" y="757"/>
                      <a:pt x="204" y="758"/>
                      <a:pt x="203" y="761"/>
                    </a:cubicBezTo>
                    <a:cubicBezTo>
                      <a:pt x="199" y="758"/>
                      <a:pt x="199" y="757"/>
                      <a:pt x="197" y="752"/>
                    </a:cubicBezTo>
                    <a:cubicBezTo>
                      <a:pt x="197" y="750"/>
                      <a:pt x="196" y="748"/>
                      <a:pt x="193" y="744"/>
                    </a:cubicBezTo>
                    <a:cubicBezTo>
                      <a:pt x="192" y="742"/>
                      <a:pt x="188" y="738"/>
                      <a:pt x="188" y="735"/>
                    </a:cubicBezTo>
                    <a:close/>
                    <a:moveTo>
                      <a:pt x="261" y="821"/>
                    </a:moveTo>
                    <a:cubicBezTo>
                      <a:pt x="261" y="819"/>
                      <a:pt x="259" y="818"/>
                      <a:pt x="260" y="815"/>
                    </a:cubicBezTo>
                    <a:cubicBezTo>
                      <a:pt x="265" y="807"/>
                      <a:pt x="273" y="790"/>
                      <a:pt x="281" y="779"/>
                    </a:cubicBezTo>
                    <a:cubicBezTo>
                      <a:pt x="281" y="778"/>
                      <a:pt x="282" y="776"/>
                      <a:pt x="283" y="777"/>
                    </a:cubicBezTo>
                    <a:cubicBezTo>
                      <a:pt x="283" y="778"/>
                      <a:pt x="284" y="778"/>
                      <a:pt x="282" y="782"/>
                    </a:cubicBezTo>
                    <a:cubicBezTo>
                      <a:pt x="282" y="783"/>
                      <a:pt x="262" y="820"/>
                      <a:pt x="264" y="821"/>
                    </a:cubicBezTo>
                    <a:cubicBezTo>
                      <a:pt x="262" y="821"/>
                      <a:pt x="263" y="821"/>
                      <a:pt x="261" y="821"/>
                    </a:cubicBezTo>
                    <a:close/>
                    <a:moveTo>
                      <a:pt x="288" y="830"/>
                    </a:moveTo>
                    <a:cubicBezTo>
                      <a:pt x="288" y="830"/>
                      <a:pt x="287" y="830"/>
                      <a:pt x="287" y="830"/>
                    </a:cubicBezTo>
                    <a:cubicBezTo>
                      <a:pt x="285" y="830"/>
                      <a:pt x="283" y="829"/>
                      <a:pt x="281" y="828"/>
                    </a:cubicBezTo>
                    <a:cubicBezTo>
                      <a:pt x="280" y="826"/>
                      <a:pt x="275" y="818"/>
                      <a:pt x="275" y="816"/>
                    </a:cubicBezTo>
                    <a:cubicBezTo>
                      <a:pt x="275" y="816"/>
                      <a:pt x="275" y="816"/>
                      <a:pt x="276" y="816"/>
                    </a:cubicBezTo>
                    <a:cubicBezTo>
                      <a:pt x="277" y="822"/>
                      <a:pt x="286" y="820"/>
                      <a:pt x="293" y="818"/>
                    </a:cubicBezTo>
                    <a:cubicBezTo>
                      <a:pt x="299" y="816"/>
                      <a:pt x="304" y="813"/>
                      <a:pt x="305" y="812"/>
                    </a:cubicBezTo>
                    <a:cubicBezTo>
                      <a:pt x="304" y="811"/>
                      <a:pt x="305" y="811"/>
                      <a:pt x="303" y="809"/>
                    </a:cubicBezTo>
                    <a:cubicBezTo>
                      <a:pt x="303" y="810"/>
                      <a:pt x="300" y="811"/>
                      <a:pt x="296" y="812"/>
                    </a:cubicBezTo>
                    <a:cubicBezTo>
                      <a:pt x="288" y="814"/>
                      <a:pt x="274" y="816"/>
                      <a:pt x="273" y="815"/>
                    </a:cubicBezTo>
                    <a:cubicBezTo>
                      <a:pt x="269" y="814"/>
                      <a:pt x="270" y="813"/>
                      <a:pt x="272" y="809"/>
                    </a:cubicBezTo>
                    <a:cubicBezTo>
                      <a:pt x="279" y="807"/>
                      <a:pt x="290" y="805"/>
                      <a:pt x="296" y="802"/>
                    </a:cubicBezTo>
                    <a:cubicBezTo>
                      <a:pt x="297" y="802"/>
                      <a:pt x="298" y="801"/>
                      <a:pt x="297" y="799"/>
                    </a:cubicBezTo>
                    <a:cubicBezTo>
                      <a:pt x="294" y="801"/>
                      <a:pt x="286" y="801"/>
                      <a:pt x="283" y="801"/>
                    </a:cubicBezTo>
                    <a:cubicBezTo>
                      <a:pt x="280" y="798"/>
                      <a:pt x="282" y="795"/>
                      <a:pt x="284" y="792"/>
                    </a:cubicBezTo>
                    <a:cubicBezTo>
                      <a:pt x="284" y="792"/>
                      <a:pt x="284" y="792"/>
                      <a:pt x="284" y="792"/>
                    </a:cubicBezTo>
                    <a:cubicBezTo>
                      <a:pt x="286" y="794"/>
                      <a:pt x="293" y="793"/>
                      <a:pt x="295" y="791"/>
                    </a:cubicBezTo>
                    <a:cubicBezTo>
                      <a:pt x="294" y="789"/>
                      <a:pt x="291" y="784"/>
                      <a:pt x="293" y="785"/>
                    </a:cubicBezTo>
                    <a:cubicBezTo>
                      <a:pt x="295" y="786"/>
                      <a:pt x="295" y="787"/>
                      <a:pt x="297" y="788"/>
                    </a:cubicBezTo>
                    <a:cubicBezTo>
                      <a:pt x="298" y="788"/>
                      <a:pt x="298" y="787"/>
                      <a:pt x="298" y="787"/>
                    </a:cubicBezTo>
                    <a:cubicBezTo>
                      <a:pt x="296" y="786"/>
                      <a:pt x="295" y="785"/>
                      <a:pt x="294" y="785"/>
                    </a:cubicBezTo>
                    <a:cubicBezTo>
                      <a:pt x="295" y="782"/>
                      <a:pt x="297" y="782"/>
                      <a:pt x="299" y="783"/>
                    </a:cubicBezTo>
                    <a:cubicBezTo>
                      <a:pt x="301" y="784"/>
                      <a:pt x="307" y="790"/>
                      <a:pt x="308" y="790"/>
                    </a:cubicBezTo>
                    <a:cubicBezTo>
                      <a:pt x="308" y="790"/>
                      <a:pt x="308" y="790"/>
                      <a:pt x="308" y="790"/>
                    </a:cubicBezTo>
                    <a:cubicBezTo>
                      <a:pt x="309" y="791"/>
                      <a:pt x="309" y="792"/>
                      <a:pt x="310" y="793"/>
                    </a:cubicBezTo>
                    <a:cubicBezTo>
                      <a:pt x="309" y="797"/>
                      <a:pt x="307" y="798"/>
                      <a:pt x="305" y="798"/>
                    </a:cubicBezTo>
                    <a:cubicBezTo>
                      <a:pt x="305" y="802"/>
                      <a:pt x="305" y="806"/>
                      <a:pt x="308" y="811"/>
                    </a:cubicBezTo>
                    <a:cubicBezTo>
                      <a:pt x="310" y="810"/>
                      <a:pt x="312" y="809"/>
                      <a:pt x="313" y="808"/>
                    </a:cubicBezTo>
                    <a:cubicBezTo>
                      <a:pt x="315" y="810"/>
                      <a:pt x="316" y="811"/>
                      <a:pt x="316" y="814"/>
                    </a:cubicBezTo>
                    <a:cubicBezTo>
                      <a:pt x="314" y="818"/>
                      <a:pt x="309" y="817"/>
                      <a:pt x="309" y="819"/>
                    </a:cubicBezTo>
                    <a:cubicBezTo>
                      <a:pt x="307" y="824"/>
                      <a:pt x="308" y="831"/>
                      <a:pt x="307" y="835"/>
                    </a:cubicBezTo>
                    <a:cubicBezTo>
                      <a:pt x="306" y="835"/>
                      <a:pt x="305" y="835"/>
                      <a:pt x="305" y="835"/>
                    </a:cubicBezTo>
                    <a:cubicBezTo>
                      <a:pt x="304" y="831"/>
                      <a:pt x="304" y="824"/>
                      <a:pt x="305" y="821"/>
                    </a:cubicBezTo>
                    <a:cubicBezTo>
                      <a:pt x="302" y="821"/>
                      <a:pt x="299" y="823"/>
                      <a:pt x="294" y="824"/>
                    </a:cubicBezTo>
                    <a:cubicBezTo>
                      <a:pt x="294" y="825"/>
                      <a:pt x="294" y="824"/>
                      <a:pt x="294" y="825"/>
                    </a:cubicBezTo>
                    <a:cubicBezTo>
                      <a:pt x="296" y="826"/>
                      <a:pt x="297" y="827"/>
                      <a:pt x="297" y="828"/>
                    </a:cubicBezTo>
                    <a:cubicBezTo>
                      <a:pt x="297" y="829"/>
                      <a:pt x="296" y="831"/>
                      <a:pt x="295" y="831"/>
                    </a:cubicBezTo>
                    <a:cubicBezTo>
                      <a:pt x="294" y="831"/>
                      <a:pt x="293" y="830"/>
                      <a:pt x="290" y="829"/>
                    </a:cubicBezTo>
                    <a:cubicBezTo>
                      <a:pt x="289" y="829"/>
                      <a:pt x="289" y="829"/>
                      <a:pt x="288" y="830"/>
                    </a:cubicBezTo>
                    <a:close/>
                    <a:moveTo>
                      <a:pt x="316" y="787"/>
                    </a:moveTo>
                    <a:cubicBezTo>
                      <a:pt x="316" y="785"/>
                      <a:pt x="319" y="786"/>
                      <a:pt x="320" y="787"/>
                    </a:cubicBezTo>
                    <a:cubicBezTo>
                      <a:pt x="322" y="788"/>
                      <a:pt x="324" y="789"/>
                      <a:pt x="326" y="794"/>
                    </a:cubicBezTo>
                    <a:cubicBezTo>
                      <a:pt x="325" y="796"/>
                      <a:pt x="325" y="797"/>
                      <a:pt x="324" y="798"/>
                    </a:cubicBezTo>
                    <a:cubicBezTo>
                      <a:pt x="323" y="799"/>
                      <a:pt x="318" y="798"/>
                      <a:pt x="318" y="795"/>
                    </a:cubicBezTo>
                    <a:cubicBezTo>
                      <a:pt x="317" y="793"/>
                      <a:pt x="316" y="788"/>
                      <a:pt x="316" y="787"/>
                    </a:cubicBezTo>
                    <a:close/>
                    <a:moveTo>
                      <a:pt x="340" y="802"/>
                    </a:moveTo>
                    <a:cubicBezTo>
                      <a:pt x="333" y="803"/>
                      <a:pt x="318" y="845"/>
                      <a:pt x="312" y="854"/>
                    </a:cubicBezTo>
                    <a:cubicBezTo>
                      <a:pt x="307" y="861"/>
                      <a:pt x="305" y="861"/>
                      <a:pt x="302" y="858"/>
                    </a:cubicBezTo>
                    <a:cubicBezTo>
                      <a:pt x="298" y="854"/>
                      <a:pt x="293" y="836"/>
                      <a:pt x="294" y="832"/>
                    </a:cubicBezTo>
                    <a:cubicBezTo>
                      <a:pt x="295" y="833"/>
                      <a:pt x="296" y="836"/>
                      <a:pt x="297" y="837"/>
                    </a:cubicBezTo>
                    <a:cubicBezTo>
                      <a:pt x="297" y="836"/>
                      <a:pt x="297" y="836"/>
                      <a:pt x="297" y="835"/>
                    </a:cubicBezTo>
                    <a:cubicBezTo>
                      <a:pt x="298" y="838"/>
                      <a:pt x="302" y="846"/>
                      <a:pt x="303" y="847"/>
                    </a:cubicBezTo>
                    <a:cubicBezTo>
                      <a:pt x="306" y="849"/>
                      <a:pt x="307" y="845"/>
                      <a:pt x="309" y="843"/>
                    </a:cubicBezTo>
                    <a:cubicBezTo>
                      <a:pt x="313" y="834"/>
                      <a:pt x="324" y="807"/>
                      <a:pt x="329" y="799"/>
                    </a:cubicBezTo>
                    <a:cubicBezTo>
                      <a:pt x="331" y="794"/>
                      <a:pt x="334" y="789"/>
                      <a:pt x="330" y="786"/>
                    </a:cubicBezTo>
                    <a:cubicBezTo>
                      <a:pt x="319" y="780"/>
                      <a:pt x="305" y="785"/>
                      <a:pt x="295" y="779"/>
                    </a:cubicBezTo>
                    <a:cubicBezTo>
                      <a:pt x="295" y="778"/>
                      <a:pt x="295" y="778"/>
                      <a:pt x="296" y="778"/>
                    </a:cubicBezTo>
                    <a:cubicBezTo>
                      <a:pt x="301" y="776"/>
                      <a:pt x="327" y="782"/>
                      <a:pt x="327" y="782"/>
                    </a:cubicBezTo>
                    <a:cubicBezTo>
                      <a:pt x="335" y="784"/>
                      <a:pt x="345" y="793"/>
                      <a:pt x="340" y="802"/>
                    </a:cubicBezTo>
                    <a:close/>
                    <a:moveTo>
                      <a:pt x="364" y="858"/>
                    </a:moveTo>
                    <a:cubicBezTo>
                      <a:pt x="364" y="858"/>
                      <a:pt x="362" y="859"/>
                      <a:pt x="362" y="860"/>
                    </a:cubicBezTo>
                    <a:cubicBezTo>
                      <a:pt x="362" y="860"/>
                      <a:pt x="361" y="861"/>
                      <a:pt x="360" y="861"/>
                    </a:cubicBezTo>
                    <a:cubicBezTo>
                      <a:pt x="360" y="861"/>
                      <a:pt x="357" y="862"/>
                      <a:pt x="355" y="861"/>
                    </a:cubicBezTo>
                    <a:cubicBezTo>
                      <a:pt x="355" y="861"/>
                      <a:pt x="354" y="860"/>
                      <a:pt x="353" y="860"/>
                    </a:cubicBezTo>
                    <a:cubicBezTo>
                      <a:pt x="353" y="860"/>
                      <a:pt x="351" y="859"/>
                      <a:pt x="350" y="859"/>
                    </a:cubicBezTo>
                    <a:cubicBezTo>
                      <a:pt x="350" y="859"/>
                      <a:pt x="349" y="859"/>
                      <a:pt x="351" y="858"/>
                    </a:cubicBezTo>
                    <a:cubicBezTo>
                      <a:pt x="351" y="858"/>
                      <a:pt x="351" y="858"/>
                      <a:pt x="353" y="858"/>
                    </a:cubicBezTo>
                    <a:cubicBezTo>
                      <a:pt x="353" y="858"/>
                      <a:pt x="353" y="858"/>
                      <a:pt x="354" y="857"/>
                    </a:cubicBezTo>
                    <a:cubicBezTo>
                      <a:pt x="354" y="857"/>
                      <a:pt x="354" y="857"/>
                      <a:pt x="354" y="857"/>
                    </a:cubicBezTo>
                    <a:cubicBezTo>
                      <a:pt x="354" y="857"/>
                      <a:pt x="355" y="858"/>
                      <a:pt x="356" y="856"/>
                    </a:cubicBezTo>
                    <a:cubicBezTo>
                      <a:pt x="356" y="856"/>
                      <a:pt x="356" y="855"/>
                      <a:pt x="357" y="855"/>
                    </a:cubicBezTo>
                    <a:cubicBezTo>
                      <a:pt x="357" y="855"/>
                      <a:pt x="361" y="853"/>
                      <a:pt x="370" y="848"/>
                    </a:cubicBezTo>
                    <a:cubicBezTo>
                      <a:pt x="370" y="848"/>
                      <a:pt x="378" y="843"/>
                      <a:pt x="384" y="837"/>
                    </a:cubicBezTo>
                    <a:cubicBezTo>
                      <a:pt x="384" y="837"/>
                      <a:pt x="388" y="834"/>
                      <a:pt x="392" y="831"/>
                    </a:cubicBezTo>
                    <a:cubicBezTo>
                      <a:pt x="392" y="831"/>
                      <a:pt x="405" y="820"/>
                      <a:pt x="408" y="817"/>
                    </a:cubicBezTo>
                    <a:cubicBezTo>
                      <a:pt x="408" y="817"/>
                      <a:pt x="398" y="813"/>
                      <a:pt x="400" y="808"/>
                    </a:cubicBezTo>
                    <a:cubicBezTo>
                      <a:pt x="400" y="808"/>
                      <a:pt x="400" y="806"/>
                      <a:pt x="401" y="808"/>
                    </a:cubicBezTo>
                    <a:cubicBezTo>
                      <a:pt x="401" y="808"/>
                      <a:pt x="405" y="812"/>
                      <a:pt x="412" y="810"/>
                    </a:cubicBezTo>
                    <a:cubicBezTo>
                      <a:pt x="412" y="810"/>
                      <a:pt x="416" y="810"/>
                      <a:pt x="420" y="807"/>
                    </a:cubicBezTo>
                    <a:cubicBezTo>
                      <a:pt x="420" y="807"/>
                      <a:pt x="424" y="807"/>
                      <a:pt x="426" y="815"/>
                    </a:cubicBezTo>
                    <a:cubicBezTo>
                      <a:pt x="426" y="815"/>
                      <a:pt x="427" y="819"/>
                      <a:pt x="424" y="818"/>
                    </a:cubicBezTo>
                    <a:cubicBezTo>
                      <a:pt x="424" y="818"/>
                      <a:pt x="421" y="818"/>
                      <a:pt x="419" y="819"/>
                    </a:cubicBezTo>
                    <a:cubicBezTo>
                      <a:pt x="418" y="819"/>
                      <a:pt x="417" y="819"/>
                      <a:pt x="416" y="820"/>
                    </a:cubicBezTo>
                    <a:cubicBezTo>
                      <a:pt x="416" y="820"/>
                      <a:pt x="409" y="826"/>
                      <a:pt x="396" y="835"/>
                    </a:cubicBezTo>
                    <a:cubicBezTo>
                      <a:pt x="396" y="835"/>
                      <a:pt x="390" y="839"/>
                      <a:pt x="380" y="848"/>
                    </a:cubicBezTo>
                    <a:cubicBezTo>
                      <a:pt x="380" y="848"/>
                      <a:pt x="373" y="855"/>
                      <a:pt x="364" y="858"/>
                    </a:cubicBezTo>
                    <a:close/>
                    <a:moveTo>
                      <a:pt x="429" y="859"/>
                    </a:moveTo>
                    <a:cubicBezTo>
                      <a:pt x="429" y="859"/>
                      <a:pt x="429" y="860"/>
                      <a:pt x="429" y="861"/>
                    </a:cubicBezTo>
                    <a:cubicBezTo>
                      <a:pt x="429" y="861"/>
                      <a:pt x="429" y="863"/>
                      <a:pt x="427" y="862"/>
                    </a:cubicBezTo>
                    <a:cubicBezTo>
                      <a:pt x="427" y="862"/>
                      <a:pt x="420" y="864"/>
                      <a:pt x="418" y="866"/>
                    </a:cubicBezTo>
                    <a:cubicBezTo>
                      <a:pt x="418" y="866"/>
                      <a:pt x="415" y="870"/>
                      <a:pt x="415" y="872"/>
                    </a:cubicBezTo>
                    <a:cubicBezTo>
                      <a:pt x="415" y="872"/>
                      <a:pt x="415" y="875"/>
                      <a:pt x="412" y="875"/>
                    </a:cubicBezTo>
                    <a:cubicBezTo>
                      <a:pt x="412" y="875"/>
                      <a:pt x="411" y="876"/>
                      <a:pt x="409" y="875"/>
                    </a:cubicBezTo>
                    <a:cubicBezTo>
                      <a:pt x="409" y="875"/>
                      <a:pt x="406" y="873"/>
                      <a:pt x="403" y="876"/>
                    </a:cubicBezTo>
                    <a:cubicBezTo>
                      <a:pt x="403" y="876"/>
                      <a:pt x="403" y="877"/>
                      <a:pt x="402" y="875"/>
                    </a:cubicBezTo>
                    <a:cubicBezTo>
                      <a:pt x="402" y="875"/>
                      <a:pt x="402" y="874"/>
                      <a:pt x="400" y="874"/>
                    </a:cubicBezTo>
                    <a:cubicBezTo>
                      <a:pt x="400" y="874"/>
                      <a:pt x="400" y="873"/>
                      <a:pt x="400" y="872"/>
                    </a:cubicBezTo>
                    <a:cubicBezTo>
                      <a:pt x="400" y="872"/>
                      <a:pt x="400" y="870"/>
                      <a:pt x="398" y="869"/>
                    </a:cubicBezTo>
                    <a:cubicBezTo>
                      <a:pt x="398" y="869"/>
                      <a:pt x="397" y="869"/>
                      <a:pt x="396" y="867"/>
                    </a:cubicBezTo>
                    <a:cubicBezTo>
                      <a:pt x="396" y="867"/>
                      <a:pt x="395" y="861"/>
                      <a:pt x="394" y="858"/>
                    </a:cubicBezTo>
                    <a:cubicBezTo>
                      <a:pt x="394" y="858"/>
                      <a:pt x="393" y="855"/>
                      <a:pt x="390" y="854"/>
                    </a:cubicBezTo>
                    <a:cubicBezTo>
                      <a:pt x="390" y="854"/>
                      <a:pt x="386" y="848"/>
                      <a:pt x="388" y="848"/>
                    </a:cubicBezTo>
                    <a:cubicBezTo>
                      <a:pt x="388" y="848"/>
                      <a:pt x="393" y="848"/>
                      <a:pt x="395" y="854"/>
                    </a:cubicBezTo>
                    <a:cubicBezTo>
                      <a:pt x="395" y="854"/>
                      <a:pt x="395" y="856"/>
                      <a:pt x="396" y="858"/>
                    </a:cubicBezTo>
                    <a:cubicBezTo>
                      <a:pt x="396" y="858"/>
                      <a:pt x="396" y="860"/>
                      <a:pt x="399" y="866"/>
                    </a:cubicBezTo>
                    <a:cubicBezTo>
                      <a:pt x="399" y="866"/>
                      <a:pt x="399" y="867"/>
                      <a:pt x="400" y="865"/>
                    </a:cubicBezTo>
                    <a:cubicBezTo>
                      <a:pt x="401" y="863"/>
                      <a:pt x="401" y="863"/>
                      <a:pt x="401" y="863"/>
                    </a:cubicBezTo>
                    <a:cubicBezTo>
                      <a:pt x="401" y="863"/>
                      <a:pt x="402" y="861"/>
                      <a:pt x="403" y="862"/>
                    </a:cubicBezTo>
                    <a:cubicBezTo>
                      <a:pt x="403" y="862"/>
                      <a:pt x="404" y="863"/>
                      <a:pt x="404" y="862"/>
                    </a:cubicBezTo>
                    <a:cubicBezTo>
                      <a:pt x="404" y="862"/>
                      <a:pt x="407" y="861"/>
                      <a:pt x="409" y="858"/>
                    </a:cubicBezTo>
                    <a:cubicBezTo>
                      <a:pt x="409" y="858"/>
                      <a:pt x="412" y="856"/>
                      <a:pt x="411" y="855"/>
                    </a:cubicBezTo>
                    <a:cubicBezTo>
                      <a:pt x="411" y="855"/>
                      <a:pt x="408" y="852"/>
                      <a:pt x="407" y="850"/>
                    </a:cubicBezTo>
                    <a:cubicBezTo>
                      <a:pt x="407" y="850"/>
                      <a:pt x="405" y="849"/>
                      <a:pt x="406" y="848"/>
                    </a:cubicBezTo>
                    <a:cubicBezTo>
                      <a:pt x="406" y="848"/>
                      <a:pt x="407" y="848"/>
                      <a:pt x="410" y="849"/>
                    </a:cubicBezTo>
                    <a:cubicBezTo>
                      <a:pt x="410" y="849"/>
                      <a:pt x="416" y="850"/>
                      <a:pt x="418" y="848"/>
                    </a:cubicBezTo>
                    <a:cubicBezTo>
                      <a:pt x="418" y="848"/>
                      <a:pt x="419" y="846"/>
                      <a:pt x="420" y="847"/>
                    </a:cubicBezTo>
                    <a:cubicBezTo>
                      <a:pt x="420" y="847"/>
                      <a:pt x="423" y="850"/>
                      <a:pt x="424" y="850"/>
                    </a:cubicBezTo>
                    <a:cubicBezTo>
                      <a:pt x="424" y="850"/>
                      <a:pt x="430" y="852"/>
                      <a:pt x="429" y="859"/>
                    </a:cubicBezTo>
                    <a:close/>
                    <a:moveTo>
                      <a:pt x="485" y="876"/>
                    </a:moveTo>
                    <a:cubicBezTo>
                      <a:pt x="485" y="876"/>
                      <a:pt x="484" y="878"/>
                      <a:pt x="482" y="877"/>
                    </a:cubicBezTo>
                    <a:cubicBezTo>
                      <a:pt x="482" y="877"/>
                      <a:pt x="476" y="874"/>
                      <a:pt x="474" y="867"/>
                    </a:cubicBezTo>
                    <a:cubicBezTo>
                      <a:pt x="474" y="867"/>
                      <a:pt x="472" y="857"/>
                      <a:pt x="472" y="856"/>
                    </a:cubicBezTo>
                    <a:cubicBezTo>
                      <a:pt x="472" y="856"/>
                      <a:pt x="473" y="856"/>
                      <a:pt x="472" y="855"/>
                    </a:cubicBezTo>
                    <a:cubicBezTo>
                      <a:pt x="472" y="849"/>
                      <a:pt x="472" y="849"/>
                      <a:pt x="472" y="849"/>
                    </a:cubicBezTo>
                    <a:cubicBezTo>
                      <a:pt x="472" y="849"/>
                      <a:pt x="472" y="848"/>
                      <a:pt x="472" y="847"/>
                    </a:cubicBezTo>
                    <a:cubicBezTo>
                      <a:pt x="472" y="847"/>
                      <a:pt x="472" y="846"/>
                      <a:pt x="472" y="846"/>
                    </a:cubicBezTo>
                    <a:cubicBezTo>
                      <a:pt x="472" y="846"/>
                      <a:pt x="472" y="845"/>
                      <a:pt x="472" y="845"/>
                    </a:cubicBezTo>
                    <a:cubicBezTo>
                      <a:pt x="472" y="845"/>
                      <a:pt x="472" y="842"/>
                      <a:pt x="474" y="844"/>
                    </a:cubicBezTo>
                    <a:cubicBezTo>
                      <a:pt x="474" y="844"/>
                      <a:pt x="475" y="845"/>
                      <a:pt x="474" y="846"/>
                    </a:cubicBezTo>
                    <a:cubicBezTo>
                      <a:pt x="474" y="846"/>
                      <a:pt x="473" y="848"/>
                      <a:pt x="477" y="855"/>
                    </a:cubicBezTo>
                    <a:cubicBezTo>
                      <a:pt x="477" y="855"/>
                      <a:pt x="477" y="856"/>
                      <a:pt x="478" y="857"/>
                    </a:cubicBezTo>
                    <a:cubicBezTo>
                      <a:pt x="478" y="857"/>
                      <a:pt x="480" y="857"/>
                      <a:pt x="480" y="860"/>
                    </a:cubicBezTo>
                    <a:cubicBezTo>
                      <a:pt x="480" y="860"/>
                      <a:pt x="480" y="862"/>
                      <a:pt x="480" y="862"/>
                    </a:cubicBezTo>
                    <a:cubicBezTo>
                      <a:pt x="480" y="862"/>
                      <a:pt x="480" y="864"/>
                      <a:pt x="481" y="863"/>
                    </a:cubicBezTo>
                    <a:cubicBezTo>
                      <a:pt x="481" y="863"/>
                      <a:pt x="482" y="863"/>
                      <a:pt x="482" y="864"/>
                    </a:cubicBezTo>
                    <a:cubicBezTo>
                      <a:pt x="482" y="864"/>
                      <a:pt x="482" y="868"/>
                      <a:pt x="483" y="869"/>
                    </a:cubicBezTo>
                    <a:cubicBezTo>
                      <a:pt x="483" y="869"/>
                      <a:pt x="483" y="870"/>
                      <a:pt x="483" y="870"/>
                    </a:cubicBezTo>
                    <a:cubicBezTo>
                      <a:pt x="483" y="870"/>
                      <a:pt x="483" y="871"/>
                      <a:pt x="484" y="871"/>
                    </a:cubicBezTo>
                    <a:cubicBezTo>
                      <a:pt x="484" y="871"/>
                      <a:pt x="484" y="871"/>
                      <a:pt x="484" y="872"/>
                    </a:cubicBezTo>
                    <a:cubicBezTo>
                      <a:pt x="484" y="872"/>
                      <a:pt x="485" y="876"/>
                      <a:pt x="485" y="876"/>
                    </a:cubicBezTo>
                    <a:close/>
                    <a:moveTo>
                      <a:pt x="482" y="834"/>
                    </a:moveTo>
                    <a:cubicBezTo>
                      <a:pt x="482" y="834"/>
                      <a:pt x="480" y="833"/>
                      <a:pt x="480" y="833"/>
                    </a:cubicBezTo>
                    <a:cubicBezTo>
                      <a:pt x="480" y="833"/>
                      <a:pt x="479" y="833"/>
                      <a:pt x="477" y="833"/>
                    </a:cubicBezTo>
                    <a:cubicBezTo>
                      <a:pt x="477" y="833"/>
                      <a:pt x="476" y="833"/>
                      <a:pt x="476" y="832"/>
                    </a:cubicBezTo>
                    <a:cubicBezTo>
                      <a:pt x="476" y="832"/>
                      <a:pt x="479" y="827"/>
                      <a:pt x="478" y="823"/>
                    </a:cubicBezTo>
                    <a:cubicBezTo>
                      <a:pt x="478" y="823"/>
                      <a:pt x="477" y="822"/>
                      <a:pt x="478" y="821"/>
                    </a:cubicBezTo>
                    <a:cubicBezTo>
                      <a:pt x="478" y="821"/>
                      <a:pt x="479" y="820"/>
                      <a:pt x="480" y="821"/>
                    </a:cubicBezTo>
                    <a:cubicBezTo>
                      <a:pt x="480" y="821"/>
                      <a:pt x="484" y="829"/>
                      <a:pt x="485" y="832"/>
                    </a:cubicBezTo>
                    <a:cubicBezTo>
                      <a:pt x="485" y="832"/>
                      <a:pt x="485" y="835"/>
                      <a:pt x="482" y="834"/>
                    </a:cubicBezTo>
                    <a:close/>
                    <a:moveTo>
                      <a:pt x="540" y="839"/>
                    </a:moveTo>
                    <a:cubicBezTo>
                      <a:pt x="540" y="839"/>
                      <a:pt x="538" y="842"/>
                      <a:pt x="536" y="843"/>
                    </a:cubicBezTo>
                    <a:cubicBezTo>
                      <a:pt x="536" y="843"/>
                      <a:pt x="535" y="844"/>
                      <a:pt x="535" y="846"/>
                    </a:cubicBezTo>
                    <a:cubicBezTo>
                      <a:pt x="535" y="846"/>
                      <a:pt x="532" y="852"/>
                      <a:pt x="530" y="853"/>
                    </a:cubicBezTo>
                    <a:cubicBezTo>
                      <a:pt x="530" y="853"/>
                      <a:pt x="527" y="855"/>
                      <a:pt x="528" y="858"/>
                    </a:cubicBezTo>
                    <a:cubicBezTo>
                      <a:pt x="528" y="858"/>
                      <a:pt x="532" y="860"/>
                      <a:pt x="531" y="864"/>
                    </a:cubicBezTo>
                    <a:cubicBezTo>
                      <a:pt x="531" y="864"/>
                      <a:pt x="532" y="866"/>
                      <a:pt x="530" y="866"/>
                    </a:cubicBezTo>
                    <a:cubicBezTo>
                      <a:pt x="530" y="866"/>
                      <a:pt x="529" y="866"/>
                      <a:pt x="528" y="866"/>
                    </a:cubicBezTo>
                    <a:cubicBezTo>
                      <a:pt x="528" y="866"/>
                      <a:pt x="527" y="867"/>
                      <a:pt x="527" y="867"/>
                    </a:cubicBezTo>
                    <a:cubicBezTo>
                      <a:pt x="527" y="867"/>
                      <a:pt x="524" y="868"/>
                      <a:pt x="521" y="868"/>
                    </a:cubicBezTo>
                    <a:cubicBezTo>
                      <a:pt x="521" y="868"/>
                      <a:pt x="519" y="868"/>
                      <a:pt x="517" y="868"/>
                    </a:cubicBezTo>
                    <a:cubicBezTo>
                      <a:pt x="517" y="868"/>
                      <a:pt x="516" y="867"/>
                      <a:pt x="516" y="868"/>
                    </a:cubicBezTo>
                    <a:cubicBezTo>
                      <a:pt x="516" y="868"/>
                      <a:pt x="511" y="873"/>
                      <a:pt x="506" y="869"/>
                    </a:cubicBezTo>
                    <a:cubicBezTo>
                      <a:pt x="506" y="869"/>
                      <a:pt x="505" y="868"/>
                      <a:pt x="504" y="868"/>
                    </a:cubicBezTo>
                    <a:cubicBezTo>
                      <a:pt x="503" y="867"/>
                      <a:pt x="502" y="866"/>
                      <a:pt x="501" y="866"/>
                    </a:cubicBezTo>
                    <a:cubicBezTo>
                      <a:pt x="501" y="866"/>
                      <a:pt x="496" y="862"/>
                      <a:pt x="493" y="861"/>
                    </a:cubicBezTo>
                    <a:cubicBezTo>
                      <a:pt x="493" y="861"/>
                      <a:pt x="490" y="858"/>
                      <a:pt x="489" y="856"/>
                    </a:cubicBezTo>
                    <a:cubicBezTo>
                      <a:pt x="489" y="856"/>
                      <a:pt x="488" y="853"/>
                      <a:pt x="487" y="853"/>
                    </a:cubicBezTo>
                    <a:cubicBezTo>
                      <a:pt x="487" y="853"/>
                      <a:pt x="485" y="853"/>
                      <a:pt x="485" y="852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49"/>
                      <a:pt x="487" y="846"/>
                    </a:cubicBezTo>
                    <a:cubicBezTo>
                      <a:pt x="487" y="846"/>
                      <a:pt x="489" y="844"/>
                      <a:pt x="490" y="843"/>
                    </a:cubicBezTo>
                    <a:cubicBezTo>
                      <a:pt x="490" y="843"/>
                      <a:pt x="494" y="839"/>
                      <a:pt x="497" y="838"/>
                    </a:cubicBezTo>
                    <a:cubicBezTo>
                      <a:pt x="497" y="838"/>
                      <a:pt x="498" y="836"/>
                      <a:pt x="499" y="835"/>
                    </a:cubicBezTo>
                    <a:cubicBezTo>
                      <a:pt x="500" y="834"/>
                      <a:pt x="501" y="833"/>
                      <a:pt x="502" y="833"/>
                    </a:cubicBezTo>
                    <a:cubicBezTo>
                      <a:pt x="502" y="833"/>
                      <a:pt x="503" y="831"/>
                      <a:pt x="505" y="830"/>
                    </a:cubicBezTo>
                    <a:cubicBezTo>
                      <a:pt x="505" y="830"/>
                      <a:pt x="509" y="829"/>
                      <a:pt x="509" y="828"/>
                    </a:cubicBezTo>
                    <a:cubicBezTo>
                      <a:pt x="509" y="828"/>
                      <a:pt x="508" y="825"/>
                      <a:pt x="508" y="824"/>
                    </a:cubicBezTo>
                    <a:cubicBezTo>
                      <a:pt x="506" y="809"/>
                      <a:pt x="506" y="809"/>
                      <a:pt x="506" y="809"/>
                    </a:cubicBezTo>
                    <a:cubicBezTo>
                      <a:pt x="506" y="809"/>
                      <a:pt x="506" y="808"/>
                      <a:pt x="507" y="809"/>
                    </a:cubicBezTo>
                    <a:cubicBezTo>
                      <a:pt x="507" y="809"/>
                      <a:pt x="508" y="809"/>
                      <a:pt x="510" y="809"/>
                    </a:cubicBezTo>
                    <a:cubicBezTo>
                      <a:pt x="510" y="809"/>
                      <a:pt x="511" y="809"/>
                      <a:pt x="512" y="812"/>
                    </a:cubicBezTo>
                    <a:cubicBezTo>
                      <a:pt x="512" y="812"/>
                      <a:pt x="514" y="816"/>
                      <a:pt x="515" y="820"/>
                    </a:cubicBezTo>
                    <a:cubicBezTo>
                      <a:pt x="515" y="820"/>
                      <a:pt x="516" y="826"/>
                      <a:pt x="516" y="827"/>
                    </a:cubicBezTo>
                    <a:cubicBezTo>
                      <a:pt x="516" y="827"/>
                      <a:pt x="515" y="828"/>
                      <a:pt x="517" y="828"/>
                    </a:cubicBezTo>
                    <a:cubicBezTo>
                      <a:pt x="517" y="828"/>
                      <a:pt x="520" y="828"/>
                      <a:pt x="522" y="829"/>
                    </a:cubicBezTo>
                    <a:cubicBezTo>
                      <a:pt x="526" y="829"/>
                      <a:pt x="531" y="829"/>
                      <a:pt x="532" y="829"/>
                    </a:cubicBezTo>
                    <a:cubicBezTo>
                      <a:pt x="532" y="829"/>
                      <a:pt x="537" y="830"/>
                      <a:pt x="540" y="835"/>
                    </a:cubicBezTo>
                    <a:cubicBezTo>
                      <a:pt x="540" y="835"/>
                      <a:pt x="541" y="835"/>
                      <a:pt x="540" y="839"/>
                    </a:cubicBezTo>
                    <a:close/>
                    <a:moveTo>
                      <a:pt x="604" y="809"/>
                    </a:moveTo>
                    <a:cubicBezTo>
                      <a:pt x="604" y="809"/>
                      <a:pt x="603" y="810"/>
                      <a:pt x="603" y="811"/>
                    </a:cubicBezTo>
                    <a:cubicBezTo>
                      <a:pt x="603" y="811"/>
                      <a:pt x="602" y="815"/>
                      <a:pt x="602" y="816"/>
                    </a:cubicBezTo>
                    <a:cubicBezTo>
                      <a:pt x="602" y="816"/>
                      <a:pt x="602" y="819"/>
                      <a:pt x="601" y="821"/>
                    </a:cubicBezTo>
                    <a:cubicBezTo>
                      <a:pt x="601" y="821"/>
                      <a:pt x="597" y="826"/>
                      <a:pt x="601" y="831"/>
                    </a:cubicBezTo>
                    <a:cubicBezTo>
                      <a:pt x="601" y="831"/>
                      <a:pt x="604" y="834"/>
                      <a:pt x="601" y="837"/>
                    </a:cubicBezTo>
                    <a:cubicBezTo>
                      <a:pt x="601" y="837"/>
                      <a:pt x="599" y="837"/>
                      <a:pt x="598" y="840"/>
                    </a:cubicBezTo>
                    <a:cubicBezTo>
                      <a:pt x="598" y="840"/>
                      <a:pt x="598" y="842"/>
                      <a:pt x="598" y="842"/>
                    </a:cubicBezTo>
                    <a:cubicBezTo>
                      <a:pt x="598" y="842"/>
                      <a:pt x="598" y="844"/>
                      <a:pt x="598" y="845"/>
                    </a:cubicBezTo>
                    <a:cubicBezTo>
                      <a:pt x="598" y="845"/>
                      <a:pt x="597" y="847"/>
                      <a:pt x="595" y="848"/>
                    </a:cubicBezTo>
                    <a:cubicBezTo>
                      <a:pt x="595" y="848"/>
                      <a:pt x="592" y="850"/>
                      <a:pt x="592" y="851"/>
                    </a:cubicBezTo>
                    <a:cubicBezTo>
                      <a:pt x="592" y="851"/>
                      <a:pt x="590" y="853"/>
                      <a:pt x="590" y="853"/>
                    </a:cubicBezTo>
                    <a:cubicBezTo>
                      <a:pt x="590" y="853"/>
                      <a:pt x="589" y="853"/>
                      <a:pt x="589" y="854"/>
                    </a:cubicBezTo>
                    <a:cubicBezTo>
                      <a:pt x="589" y="854"/>
                      <a:pt x="588" y="856"/>
                      <a:pt x="585" y="857"/>
                    </a:cubicBezTo>
                    <a:cubicBezTo>
                      <a:pt x="585" y="857"/>
                      <a:pt x="585" y="851"/>
                      <a:pt x="585" y="848"/>
                    </a:cubicBezTo>
                    <a:cubicBezTo>
                      <a:pt x="585" y="848"/>
                      <a:pt x="585" y="845"/>
                      <a:pt x="586" y="843"/>
                    </a:cubicBezTo>
                    <a:cubicBezTo>
                      <a:pt x="586" y="843"/>
                      <a:pt x="585" y="840"/>
                      <a:pt x="587" y="840"/>
                    </a:cubicBezTo>
                    <a:cubicBezTo>
                      <a:pt x="587" y="840"/>
                      <a:pt x="588" y="841"/>
                      <a:pt x="588" y="840"/>
                    </a:cubicBezTo>
                    <a:cubicBezTo>
                      <a:pt x="588" y="840"/>
                      <a:pt x="589" y="836"/>
                      <a:pt x="589" y="836"/>
                    </a:cubicBezTo>
                    <a:cubicBezTo>
                      <a:pt x="589" y="836"/>
                      <a:pt x="588" y="835"/>
                      <a:pt x="587" y="835"/>
                    </a:cubicBezTo>
                    <a:cubicBezTo>
                      <a:pt x="587" y="835"/>
                      <a:pt x="586" y="834"/>
                      <a:pt x="587" y="832"/>
                    </a:cubicBezTo>
                    <a:cubicBezTo>
                      <a:pt x="587" y="832"/>
                      <a:pt x="587" y="832"/>
                      <a:pt x="585" y="831"/>
                    </a:cubicBezTo>
                    <a:cubicBezTo>
                      <a:pt x="585" y="831"/>
                      <a:pt x="583" y="830"/>
                      <a:pt x="583" y="831"/>
                    </a:cubicBezTo>
                    <a:cubicBezTo>
                      <a:pt x="583" y="831"/>
                      <a:pt x="583" y="832"/>
                      <a:pt x="581" y="831"/>
                    </a:cubicBezTo>
                    <a:cubicBezTo>
                      <a:pt x="581" y="831"/>
                      <a:pt x="572" y="829"/>
                      <a:pt x="576" y="827"/>
                    </a:cubicBezTo>
                    <a:cubicBezTo>
                      <a:pt x="576" y="827"/>
                      <a:pt x="581" y="827"/>
                      <a:pt x="584" y="823"/>
                    </a:cubicBezTo>
                    <a:cubicBezTo>
                      <a:pt x="584" y="823"/>
                      <a:pt x="586" y="822"/>
                      <a:pt x="586" y="815"/>
                    </a:cubicBezTo>
                    <a:cubicBezTo>
                      <a:pt x="586" y="815"/>
                      <a:pt x="586" y="814"/>
                      <a:pt x="585" y="813"/>
                    </a:cubicBezTo>
                    <a:cubicBezTo>
                      <a:pt x="585" y="813"/>
                      <a:pt x="585" y="813"/>
                      <a:pt x="585" y="812"/>
                    </a:cubicBezTo>
                    <a:cubicBezTo>
                      <a:pt x="585" y="812"/>
                      <a:pt x="585" y="811"/>
                      <a:pt x="584" y="810"/>
                    </a:cubicBezTo>
                    <a:cubicBezTo>
                      <a:pt x="584" y="810"/>
                      <a:pt x="584" y="809"/>
                      <a:pt x="584" y="808"/>
                    </a:cubicBezTo>
                    <a:cubicBezTo>
                      <a:pt x="584" y="808"/>
                      <a:pt x="584" y="807"/>
                      <a:pt x="583" y="807"/>
                    </a:cubicBezTo>
                    <a:cubicBezTo>
                      <a:pt x="583" y="807"/>
                      <a:pt x="583" y="806"/>
                      <a:pt x="583" y="805"/>
                    </a:cubicBezTo>
                    <a:cubicBezTo>
                      <a:pt x="583" y="805"/>
                      <a:pt x="583" y="805"/>
                      <a:pt x="583" y="804"/>
                    </a:cubicBezTo>
                    <a:cubicBezTo>
                      <a:pt x="583" y="804"/>
                      <a:pt x="582" y="803"/>
                      <a:pt x="583" y="803"/>
                    </a:cubicBezTo>
                    <a:cubicBezTo>
                      <a:pt x="583" y="803"/>
                      <a:pt x="584" y="803"/>
                      <a:pt x="583" y="801"/>
                    </a:cubicBezTo>
                    <a:cubicBezTo>
                      <a:pt x="583" y="801"/>
                      <a:pt x="582" y="800"/>
                      <a:pt x="581" y="799"/>
                    </a:cubicBezTo>
                    <a:cubicBezTo>
                      <a:pt x="580" y="798"/>
                      <a:pt x="580" y="798"/>
                      <a:pt x="580" y="798"/>
                    </a:cubicBezTo>
                    <a:cubicBezTo>
                      <a:pt x="577" y="791"/>
                      <a:pt x="577" y="791"/>
                      <a:pt x="577" y="791"/>
                    </a:cubicBezTo>
                    <a:cubicBezTo>
                      <a:pt x="577" y="791"/>
                      <a:pt x="573" y="788"/>
                      <a:pt x="577" y="789"/>
                    </a:cubicBezTo>
                    <a:cubicBezTo>
                      <a:pt x="577" y="789"/>
                      <a:pt x="581" y="788"/>
                      <a:pt x="583" y="789"/>
                    </a:cubicBezTo>
                    <a:cubicBezTo>
                      <a:pt x="583" y="789"/>
                      <a:pt x="587" y="789"/>
                      <a:pt x="588" y="789"/>
                    </a:cubicBezTo>
                    <a:cubicBezTo>
                      <a:pt x="588" y="789"/>
                      <a:pt x="589" y="789"/>
                      <a:pt x="591" y="792"/>
                    </a:cubicBezTo>
                    <a:cubicBezTo>
                      <a:pt x="591" y="792"/>
                      <a:pt x="592" y="796"/>
                      <a:pt x="593" y="796"/>
                    </a:cubicBezTo>
                    <a:cubicBezTo>
                      <a:pt x="593" y="796"/>
                      <a:pt x="597" y="797"/>
                      <a:pt x="598" y="797"/>
                    </a:cubicBezTo>
                    <a:cubicBezTo>
                      <a:pt x="598" y="797"/>
                      <a:pt x="598" y="797"/>
                      <a:pt x="599" y="797"/>
                    </a:cubicBezTo>
                    <a:cubicBezTo>
                      <a:pt x="599" y="797"/>
                      <a:pt x="601" y="796"/>
                      <a:pt x="602" y="798"/>
                    </a:cubicBezTo>
                    <a:cubicBezTo>
                      <a:pt x="602" y="798"/>
                      <a:pt x="602" y="800"/>
                      <a:pt x="603" y="799"/>
                    </a:cubicBezTo>
                    <a:cubicBezTo>
                      <a:pt x="603" y="799"/>
                      <a:pt x="605" y="799"/>
                      <a:pt x="605" y="802"/>
                    </a:cubicBezTo>
                    <a:cubicBezTo>
                      <a:pt x="605" y="802"/>
                      <a:pt x="607" y="807"/>
                      <a:pt x="604" y="809"/>
                    </a:cubicBezTo>
                    <a:close/>
                    <a:moveTo>
                      <a:pt x="631" y="834"/>
                    </a:moveTo>
                    <a:cubicBezTo>
                      <a:pt x="631" y="834"/>
                      <a:pt x="630" y="838"/>
                      <a:pt x="627" y="838"/>
                    </a:cubicBezTo>
                    <a:cubicBezTo>
                      <a:pt x="627" y="838"/>
                      <a:pt x="625" y="839"/>
                      <a:pt x="624" y="839"/>
                    </a:cubicBezTo>
                    <a:cubicBezTo>
                      <a:pt x="624" y="839"/>
                      <a:pt x="622" y="839"/>
                      <a:pt x="621" y="838"/>
                    </a:cubicBezTo>
                    <a:cubicBezTo>
                      <a:pt x="621" y="838"/>
                      <a:pt x="620" y="838"/>
                      <a:pt x="619" y="839"/>
                    </a:cubicBezTo>
                    <a:cubicBezTo>
                      <a:pt x="619" y="839"/>
                      <a:pt x="619" y="839"/>
                      <a:pt x="617" y="837"/>
                    </a:cubicBezTo>
                    <a:cubicBezTo>
                      <a:pt x="617" y="837"/>
                      <a:pt x="616" y="836"/>
                      <a:pt x="616" y="834"/>
                    </a:cubicBezTo>
                    <a:cubicBezTo>
                      <a:pt x="616" y="834"/>
                      <a:pt x="616" y="832"/>
                      <a:pt x="614" y="829"/>
                    </a:cubicBezTo>
                    <a:cubicBezTo>
                      <a:pt x="614" y="829"/>
                      <a:pt x="613" y="825"/>
                      <a:pt x="615" y="825"/>
                    </a:cubicBezTo>
                    <a:cubicBezTo>
                      <a:pt x="615" y="825"/>
                      <a:pt x="617" y="825"/>
                      <a:pt x="618" y="825"/>
                    </a:cubicBezTo>
                    <a:cubicBezTo>
                      <a:pt x="618" y="825"/>
                      <a:pt x="621" y="825"/>
                      <a:pt x="625" y="826"/>
                    </a:cubicBezTo>
                    <a:cubicBezTo>
                      <a:pt x="625" y="826"/>
                      <a:pt x="628" y="828"/>
                      <a:pt x="629" y="828"/>
                    </a:cubicBezTo>
                    <a:cubicBezTo>
                      <a:pt x="629" y="828"/>
                      <a:pt x="631" y="828"/>
                      <a:pt x="631" y="831"/>
                    </a:cubicBezTo>
                    <a:cubicBezTo>
                      <a:pt x="631" y="831"/>
                      <a:pt x="631" y="832"/>
                      <a:pt x="631" y="833"/>
                    </a:cubicBezTo>
                    <a:cubicBezTo>
                      <a:pt x="631" y="833"/>
                      <a:pt x="631" y="834"/>
                      <a:pt x="631" y="834"/>
                    </a:cubicBezTo>
                    <a:close/>
                    <a:moveTo>
                      <a:pt x="667" y="773"/>
                    </a:moveTo>
                    <a:cubicBezTo>
                      <a:pt x="667" y="773"/>
                      <a:pt x="664" y="773"/>
                      <a:pt x="663" y="772"/>
                    </a:cubicBezTo>
                    <a:cubicBezTo>
                      <a:pt x="663" y="772"/>
                      <a:pt x="662" y="771"/>
                      <a:pt x="661" y="773"/>
                    </a:cubicBezTo>
                    <a:cubicBezTo>
                      <a:pt x="661" y="773"/>
                      <a:pt x="655" y="778"/>
                      <a:pt x="656" y="783"/>
                    </a:cubicBezTo>
                    <a:cubicBezTo>
                      <a:pt x="656" y="783"/>
                      <a:pt x="655" y="784"/>
                      <a:pt x="656" y="786"/>
                    </a:cubicBezTo>
                    <a:cubicBezTo>
                      <a:pt x="656" y="786"/>
                      <a:pt x="656" y="788"/>
                      <a:pt x="656" y="789"/>
                    </a:cubicBezTo>
                    <a:cubicBezTo>
                      <a:pt x="656" y="789"/>
                      <a:pt x="656" y="792"/>
                      <a:pt x="655" y="793"/>
                    </a:cubicBezTo>
                    <a:cubicBezTo>
                      <a:pt x="655" y="793"/>
                      <a:pt x="653" y="793"/>
                      <a:pt x="652" y="794"/>
                    </a:cubicBezTo>
                    <a:cubicBezTo>
                      <a:pt x="652" y="794"/>
                      <a:pt x="652" y="794"/>
                      <a:pt x="651" y="794"/>
                    </a:cubicBezTo>
                    <a:cubicBezTo>
                      <a:pt x="651" y="794"/>
                      <a:pt x="647" y="794"/>
                      <a:pt x="647" y="791"/>
                    </a:cubicBezTo>
                    <a:cubicBezTo>
                      <a:pt x="647" y="791"/>
                      <a:pt x="648" y="788"/>
                      <a:pt x="647" y="785"/>
                    </a:cubicBezTo>
                    <a:cubicBezTo>
                      <a:pt x="647" y="785"/>
                      <a:pt x="646" y="782"/>
                      <a:pt x="648" y="781"/>
                    </a:cubicBezTo>
                    <a:cubicBezTo>
                      <a:pt x="648" y="781"/>
                      <a:pt x="651" y="780"/>
                      <a:pt x="652" y="780"/>
                    </a:cubicBezTo>
                    <a:cubicBezTo>
                      <a:pt x="652" y="780"/>
                      <a:pt x="653" y="780"/>
                      <a:pt x="653" y="779"/>
                    </a:cubicBezTo>
                    <a:cubicBezTo>
                      <a:pt x="653" y="779"/>
                      <a:pt x="658" y="773"/>
                      <a:pt x="660" y="770"/>
                    </a:cubicBezTo>
                    <a:cubicBezTo>
                      <a:pt x="660" y="770"/>
                      <a:pt x="661" y="770"/>
                      <a:pt x="659" y="768"/>
                    </a:cubicBezTo>
                    <a:cubicBezTo>
                      <a:pt x="659" y="768"/>
                      <a:pt x="654" y="762"/>
                      <a:pt x="649" y="761"/>
                    </a:cubicBezTo>
                    <a:cubicBezTo>
                      <a:pt x="649" y="761"/>
                      <a:pt x="644" y="758"/>
                      <a:pt x="642" y="759"/>
                    </a:cubicBezTo>
                    <a:cubicBezTo>
                      <a:pt x="642" y="759"/>
                      <a:pt x="633" y="758"/>
                      <a:pt x="639" y="757"/>
                    </a:cubicBezTo>
                    <a:cubicBezTo>
                      <a:pt x="639" y="757"/>
                      <a:pt x="645" y="755"/>
                      <a:pt x="653" y="761"/>
                    </a:cubicBezTo>
                    <a:cubicBezTo>
                      <a:pt x="653" y="761"/>
                      <a:pt x="659" y="764"/>
                      <a:pt x="661" y="767"/>
                    </a:cubicBezTo>
                    <a:cubicBezTo>
                      <a:pt x="661" y="767"/>
                      <a:pt x="661" y="769"/>
                      <a:pt x="662" y="767"/>
                    </a:cubicBezTo>
                    <a:cubicBezTo>
                      <a:pt x="662" y="767"/>
                      <a:pt x="665" y="765"/>
                      <a:pt x="663" y="763"/>
                    </a:cubicBezTo>
                    <a:cubicBezTo>
                      <a:pt x="663" y="763"/>
                      <a:pt x="660" y="757"/>
                      <a:pt x="649" y="750"/>
                    </a:cubicBezTo>
                    <a:cubicBezTo>
                      <a:pt x="649" y="750"/>
                      <a:pt x="645" y="748"/>
                      <a:pt x="643" y="748"/>
                    </a:cubicBezTo>
                    <a:cubicBezTo>
                      <a:pt x="643" y="748"/>
                      <a:pt x="641" y="748"/>
                      <a:pt x="643" y="747"/>
                    </a:cubicBezTo>
                    <a:cubicBezTo>
                      <a:pt x="643" y="747"/>
                      <a:pt x="649" y="745"/>
                      <a:pt x="655" y="750"/>
                    </a:cubicBezTo>
                    <a:cubicBezTo>
                      <a:pt x="655" y="750"/>
                      <a:pt x="660" y="755"/>
                      <a:pt x="664" y="758"/>
                    </a:cubicBezTo>
                    <a:cubicBezTo>
                      <a:pt x="664" y="758"/>
                      <a:pt x="665" y="760"/>
                      <a:pt x="664" y="758"/>
                    </a:cubicBezTo>
                    <a:cubicBezTo>
                      <a:pt x="664" y="758"/>
                      <a:pt x="664" y="756"/>
                      <a:pt x="665" y="756"/>
                    </a:cubicBezTo>
                    <a:cubicBezTo>
                      <a:pt x="665" y="756"/>
                      <a:pt x="665" y="755"/>
                      <a:pt x="664" y="755"/>
                    </a:cubicBezTo>
                    <a:cubicBezTo>
                      <a:pt x="664" y="755"/>
                      <a:pt x="663" y="753"/>
                      <a:pt x="664" y="753"/>
                    </a:cubicBezTo>
                    <a:cubicBezTo>
                      <a:pt x="664" y="753"/>
                      <a:pt x="664" y="752"/>
                      <a:pt x="663" y="752"/>
                    </a:cubicBezTo>
                    <a:cubicBezTo>
                      <a:pt x="663" y="752"/>
                      <a:pt x="662" y="751"/>
                      <a:pt x="661" y="751"/>
                    </a:cubicBezTo>
                    <a:cubicBezTo>
                      <a:pt x="661" y="751"/>
                      <a:pt x="656" y="751"/>
                      <a:pt x="659" y="750"/>
                    </a:cubicBezTo>
                    <a:cubicBezTo>
                      <a:pt x="659" y="750"/>
                      <a:pt x="661" y="750"/>
                      <a:pt x="662" y="750"/>
                    </a:cubicBezTo>
                    <a:cubicBezTo>
                      <a:pt x="662" y="750"/>
                      <a:pt x="663" y="750"/>
                      <a:pt x="662" y="749"/>
                    </a:cubicBezTo>
                    <a:cubicBezTo>
                      <a:pt x="662" y="749"/>
                      <a:pt x="660" y="745"/>
                      <a:pt x="660" y="744"/>
                    </a:cubicBezTo>
                    <a:cubicBezTo>
                      <a:pt x="660" y="744"/>
                      <a:pt x="659" y="742"/>
                      <a:pt x="659" y="744"/>
                    </a:cubicBezTo>
                    <a:cubicBezTo>
                      <a:pt x="659" y="744"/>
                      <a:pt x="658" y="746"/>
                      <a:pt x="655" y="745"/>
                    </a:cubicBezTo>
                    <a:cubicBezTo>
                      <a:pt x="655" y="745"/>
                      <a:pt x="650" y="744"/>
                      <a:pt x="650" y="741"/>
                    </a:cubicBezTo>
                    <a:cubicBezTo>
                      <a:pt x="650" y="741"/>
                      <a:pt x="651" y="737"/>
                      <a:pt x="648" y="737"/>
                    </a:cubicBezTo>
                    <a:cubicBezTo>
                      <a:pt x="648" y="737"/>
                      <a:pt x="645" y="736"/>
                      <a:pt x="648" y="735"/>
                    </a:cubicBezTo>
                    <a:cubicBezTo>
                      <a:pt x="648" y="735"/>
                      <a:pt x="651" y="735"/>
                      <a:pt x="655" y="736"/>
                    </a:cubicBezTo>
                    <a:cubicBezTo>
                      <a:pt x="655" y="736"/>
                      <a:pt x="655" y="737"/>
                      <a:pt x="657" y="735"/>
                    </a:cubicBezTo>
                    <a:cubicBezTo>
                      <a:pt x="657" y="735"/>
                      <a:pt x="666" y="732"/>
                      <a:pt x="667" y="737"/>
                    </a:cubicBezTo>
                    <a:cubicBezTo>
                      <a:pt x="667" y="737"/>
                      <a:pt x="667" y="742"/>
                      <a:pt x="668" y="744"/>
                    </a:cubicBezTo>
                    <a:cubicBezTo>
                      <a:pt x="668" y="744"/>
                      <a:pt x="669" y="746"/>
                      <a:pt x="668" y="747"/>
                    </a:cubicBezTo>
                    <a:cubicBezTo>
                      <a:pt x="668" y="747"/>
                      <a:pt x="668" y="748"/>
                      <a:pt x="669" y="750"/>
                    </a:cubicBezTo>
                    <a:cubicBezTo>
                      <a:pt x="669" y="750"/>
                      <a:pt x="670" y="751"/>
                      <a:pt x="669" y="751"/>
                    </a:cubicBezTo>
                    <a:cubicBezTo>
                      <a:pt x="669" y="751"/>
                      <a:pt x="669" y="753"/>
                      <a:pt x="670" y="755"/>
                    </a:cubicBezTo>
                    <a:cubicBezTo>
                      <a:pt x="670" y="755"/>
                      <a:pt x="668" y="758"/>
                      <a:pt x="670" y="756"/>
                    </a:cubicBezTo>
                    <a:cubicBezTo>
                      <a:pt x="670" y="756"/>
                      <a:pt x="675" y="749"/>
                      <a:pt x="678" y="746"/>
                    </a:cubicBezTo>
                    <a:cubicBezTo>
                      <a:pt x="678" y="746"/>
                      <a:pt x="679" y="744"/>
                      <a:pt x="677" y="744"/>
                    </a:cubicBezTo>
                    <a:cubicBezTo>
                      <a:pt x="677" y="744"/>
                      <a:pt x="673" y="743"/>
                      <a:pt x="671" y="742"/>
                    </a:cubicBezTo>
                    <a:cubicBezTo>
                      <a:pt x="671" y="742"/>
                      <a:pt x="669" y="741"/>
                      <a:pt x="671" y="741"/>
                    </a:cubicBezTo>
                    <a:cubicBezTo>
                      <a:pt x="671" y="741"/>
                      <a:pt x="673" y="741"/>
                      <a:pt x="673" y="740"/>
                    </a:cubicBezTo>
                    <a:cubicBezTo>
                      <a:pt x="673" y="740"/>
                      <a:pt x="672" y="739"/>
                      <a:pt x="674" y="739"/>
                    </a:cubicBezTo>
                    <a:cubicBezTo>
                      <a:pt x="674" y="739"/>
                      <a:pt x="676" y="739"/>
                      <a:pt x="675" y="737"/>
                    </a:cubicBezTo>
                    <a:cubicBezTo>
                      <a:pt x="675" y="737"/>
                      <a:pt x="674" y="734"/>
                      <a:pt x="673" y="735"/>
                    </a:cubicBezTo>
                    <a:cubicBezTo>
                      <a:pt x="673" y="735"/>
                      <a:pt x="670" y="735"/>
                      <a:pt x="668" y="733"/>
                    </a:cubicBezTo>
                    <a:cubicBezTo>
                      <a:pt x="668" y="733"/>
                      <a:pt x="666" y="732"/>
                      <a:pt x="667" y="732"/>
                    </a:cubicBezTo>
                    <a:cubicBezTo>
                      <a:pt x="667" y="732"/>
                      <a:pt x="666" y="730"/>
                      <a:pt x="668" y="731"/>
                    </a:cubicBezTo>
                    <a:cubicBezTo>
                      <a:pt x="668" y="731"/>
                      <a:pt x="672" y="733"/>
                      <a:pt x="671" y="731"/>
                    </a:cubicBezTo>
                    <a:cubicBezTo>
                      <a:pt x="669" y="728"/>
                      <a:pt x="669" y="728"/>
                      <a:pt x="669" y="728"/>
                    </a:cubicBezTo>
                    <a:cubicBezTo>
                      <a:pt x="669" y="728"/>
                      <a:pt x="668" y="726"/>
                      <a:pt x="665" y="728"/>
                    </a:cubicBezTo>
                    <a:cubicBezTo>
                      <a:pt x="665" y="728"/>
                      <a:pt x="660" y="729"/>
                      <a:pt x="662" y="727"/>
                    </a:cubicBezTo>
                    <a:cubicBezTo>
                      <a:pt x="662" y="727"/>
                      <a:pt x="664" y="726"/>
                      <a:pt x="663" y="725"/>
                    </a:cubicBezTo>
                    <a:cubicBezTo>
                      <a:pt x="663" y="725"/>
                      <a:pt x="662" y="725"/>
                      <a:pt x="664" y="723"/>
                    </a:cubicBezTo>
                    <a:cubicBezTo>
                      <a:pt x="664" y="723"/>
                      <a:pt x="665" y="723"/>
                      <a:pt x="664" y="722"/>
                    </a:cubicBezTo>
                    <a:cubicBezTo>
                      <a:pt x="664" y="722"/>
                      <a:pt x="665" y="721"/>
                      <a:pt x="667" y="720"/>
                    </a:cubicBezTo>
                    <a:cubicBezTo>
                      <a:pt x="667" y="720"/>
                      <a:pt x="675" y="717"/>
                      <a:pt x="676" y="722"/>
                    </a:cubicBezTo>
                    <a:cubicBezTo>
                      <a:pt x="676" y="722"/>
                      <a:pt x="677" y="724"/>
                      <a:pt x="676" y="725"/>
                    </a:cubicBezTo>
                    <a:cubicBezTo>
                      <a:pt x="676" y="725"/>
                      <a:pt x="676" y="725"/>
                      <a:pt x="677" y="729"/>
                    </a:cubicBezTo>
                    <a:cubicBezTo>
                      <a:pt x="677" y="729"/>
                      <a:pt x="676" y="731"/>
                      <a:pt x="678" y="732"/>
                    </a:cubicBezTo>
                    <a:cubicBezTo>
                      <a:pt x="678" y="732"/>
                      <a:pt x="680" y="735"/>
                      <a:pt x="680" y="737"/>
                    </a:cubicBezTo>
                    <a:cubicBezTo>
                      <a:pt x="680" y="737"/>
                      <a:pt x="682" y="739"/>
                      <a:pt x="682" y="740"/>
                    </a:cubicBezTo>
                    <a:cubicBezTo>
                      <a:pt x="682" y="740"/>
                      <a:pt x="682" y="742"/>
                      <a:pt x="683" y="741"/>
                    </a:cubicBezTo>
                    <a:cubicBezTo>
                      <a:pt x="683" y="741"/>
                      <a:pt x="691" y="731"/>
                      <a:pt x="697" y="734"/>
                    </a:cubicBezTo>
                    <a:cubicBezTo>
                      <a:pt x="697" y="734"/>
                      <a:pt x="700" y="733"/>
                      <a:pt x="697" y="739"/>
                    </a:cubicBezTo>
                    <a:cubicBezTo>
                      <a:pt x="697" y="739"/>
                      <a:pt x="695" y="740"/>
                      <a:pt x="694" y="741"/>
                    </a:cubicBezTo>
                    <a:cubicBezTo>
                      <a:pt x="688" y="743"/>
                      <a:pt x="688" y="743"/>
                      <a:pt x="688" y="743"/>
                    </a:cubicBezTo>
                    <a:cubicBezTo>
                      <a:pt x="688" y="743"/>
                      <a:pt x="686" y="744"/>
                      <a:pt x="688" y="742"/>
                    </a:cubicBezTo>
                    <a:cubicBezTo>
                      <a:pt x="688" y="742"/>
                      <a:pt x="691" y="740"/>
                      <a:pt x="691" y="738"/>
                    </a:cubicBezTo>
                    <a:cubicBezTo>
                      <a:pt x="691" y="738"/>
                      <a:pt x="692" y="736"/>
                      <a:pt x="690" y="738"/>
                    </a:cubicBezTo>
                    <a:cubicBezTo>
                      <a:pt x="690" y="738"/>
                      <a:pt x="687" y="742"/>
                      <a:pt x="685" y="742"/>
                    </a:cubicBezTo>
                    <a:cubicBezTo>
                      <a:pt x="685" y="742"/>
                      <a:pt x="683" y="744"/>
                      <a:pt x="684" y="746"/>
                    </a:cubicBezTo>
                    <a:cubicBezTo>
                      <a:pt x="684" y="746"/>
                      <a:pt x="685" y="746"/>
                      <a:pt x="684" y="747"/>
                    </a:cubicBezTo>
                    <a:cubicBezTo>
                      <a:pt x="684" y="747"/>
                      <a:pt x="684" y="747"/>
                      <a:pt x="685" y="748"/>
                    </a:cubicBezTo>
                    <a:cubicBezTo>
                      <a:pt x="685" y="748"/>
                      <a:pt x="687" y="751"/>
                      <a:pt x="683" y="751"/>
                    </a:cubicBezTo>
                    <a:cubicBezTo>
                      <a:pt x="683" y="751"/>
                      <a:pt x="680" y="751"/>
                      <a:pt x="679" y="750"/>
                    </a:cubicBezTo>
                    <a:cubicBezTo>
                      <a:pt x="679" y="750"/>
                      <a:pt x="679" y="747"/>
                      <a:pt x="677" y="750"/>
                    </a:cubicBezTo>
                    <a:cubicBezTo>
                      <a:pt x="677" y="750"/>
                      <a:pt x="674" y="755"/>
                      <a:pt x="672" y="757"/>
                    </a:cubicBezTo>
                    <a:cubicBezTo>
                      <a:pt x="672" y="757"/>
                      <a:pt x="667" y="762"/>
                      <a:pt x="668" y="764"/>
                    </a:cubicBezTo>
                    <a:cubicBezTo>
                      <a:pt x="668" y="764"/>
                      <a:pt x="671" y="765"/>
                      <a:pt x="669" y="766"/>
                    </a:cubicBezTo>
                    <a:cubicBezTo>
                      <a:pt x="669" y="766"/>
                      <a:pt x="668" y="766"/>
                      <a:pt x="667" y="765"/>
                    </a:cubicBezTo>
                    <a:cubicBezTo>
                      <a:pt x="667" y="765"/>
                      <a:pt x="666" y="765"/>
                      <a:pt x="665" y="767"/>
                    </a:cubicBezTo>
                    <a:cubicBezTo>
                      <a:pt x="665" y="767"/>
                      <a:pt x="662" y="770"/>
                      <a:pt x="665" y="771"/>
                    </a:cubicBezTo>
                    <a:cubicBezTo>
                      <a:pt x="665" y="771"/>
                      <a:pt x="665" y="771"/>
                      <a:pt x="666" y="772"/>
                    </a:cubicBezTo>
                    <a:cubicBezTo>
                      <a:pt x="666" y="772"/>
                      <a:pt x="668" y="772"/>
                      <a:pt x="667" y="773"/>
                    </a:cubicBezTo>
                    <a:close/>
                    <a:moveTo>
                      <a:pt x="706" y="796"/>
                    </a:moveTo>
                    <a:cubicBezTo>
                      <a:pt x="706" y="796"/>
                      <a:pt x="705" y="797"/>
                      <a:pt x="705" y="800"/>
                    </a:cubicBezTo>
                    <a:cubicBezTo>
                      <a:pt x="705" y="800"/>
                      <a:pt x="705" y="800"/>
                      <a:pt x="704" y="801"/>
                    </a:cubicBezTo>
                    <a:cubicBezTo>
                      <a:pt x="695" y="808"/>
                      <a:pt x="695" y="808"/>
                      <a:pt x="695" y="808"/>
                    </a:cubicBezTo>
                    <a:cubicBezTo>
                      <a:pt x="695" y="808"/>
                      <a:pt x="694" y="807"/>
                      <a:pt x="693" y="809"/>
                    </a:cubicBezTo>
                    <a:cubicBezTo>
                      <a:pt x="693" y="809"/>
                      <a:pt x="692" y="809"/>
                      <a:pt x="692" y="808"/>
                    </a:cubicBezTo>
                    <a:cubicBezTo>
                      <a:pt x="692" y="808"/>
                      <a:pt x="692" y="808"/>
                      <a:pt x="691" y="809"/>
                    </a:cubicBezTo>
                    <a:cubicBezTo>
                      <a:pt x="691" y="809"/>
                      <a:pt x="690" y="808"/>
                      <a:pt x="689" y="809"/>
                    </a:cubicBezTo>
                    <a:cubicBezTo>
                      <a:pt x="683" y="810"/>
                      <a:pt x="683" y="810"/>
                      <a:pt x="683" y="810"/>
                    </a:cubicBezTo>
                    <a:cubicBezTo>
                      <a:pt x="683" y="810"/>
                      <a:pt x="681" y="811"/>
                      <a:pt x="684" y="809"/>
                    </a:cubicBezTo>
                    <a:cubicBezTo>
                      <a:pt x="684" y="809"/>
                      <a:pt x="691" y="807"/>
                      <a:pt x="688" y="807"/>
                    </a:cubicBezTo>
                    <a:cubicBezTo>
                      <a:pt x="688" y="807"/>
                      <a:pt x="685" y="807"/>
                      <a:pt x="687" y="806"/>
                    </a:cubicBezTo>
                    <a:cubicBezTo>
                      <a:pt x="687" y="806"/>
                      <a:pt x="694" y="801"/>
                      <a:pt x="697" y="796"/>
                    </a:cubicBezTo>
                    <a:cubicBezTo>
                      <a:pt x="697" y="796"/>
                      <a:pt x="703" y="786"/>
                      <a:pt x="695" y="779"/>
                    </a:cubicBezTo>
                    <a:cubicBezTo>
                      <a:pt x="695" y="779"/>
                      <a:pt x="691" y="780"/>
                      <a:pt x="687" y="784"/>
                    </a:cubicBezTo>
                    <a:cubicBezTo>
                      <a:pt x="687" y="784"/>
                      <a:pt x="685" y="790"/>
                      <a:pt x="683" y="790"/>
                    </a:cubicBezTo>
                    <a:cubicBezTo>
                      <a:pt x="683" y="790"/>
                      <a:pt x="677" y="790"/>
                      <a:pt x="675" y="787"/>
                    </a:cubicBezTo>
                    <a:cubicBezTo>
                      <a:pt x="675" y="787"/>
                      <a:pt x="672" y="786"/>
                      <a:pt x="674" y="786"/>
                    </a:cubicBezTo>
                    <a:cubicBezTo>
                      <a:pt x="674" y="786"/>
                      <a:pt x="675" y="787"/>
                      <a:pt x="677" y="784"/>
                    </a:cubicBezTo>
                    <a:cubicBezTo>
                      <a:pt x="677" y="784"/>
                      <a:pt x="680" y="783"/>
                      <a:pt x="680" y="782"/>
                    </a:cubicBezTo>
                    <a:cubicBezTo>
                      <a:pt x="680" y="782"/>
                      <a:pt x="682" y="779"/>
                      <a:pt x="685" y="777"/>
                    </a:cubicBezTo>
                    <a:cubicBezTo>
                      <a:pt x="685" y="777"/>
                      <a:pt x="687" y="775"/>
                      <a:pt x="688" y="774"/>
                    </a:cubicBezTo>
                    <a:cubicBezTo>
                      <a:pt x="688" y="774"/>
                      <a:pt x="688" y="772"/>
                      <a:pt x="686" y="772"/>
                    </a:cubicBezTo>
                    <a:cubicBezTo>
                      <a:pt x="686" y="772"/>
                      <a:pt x="682" y="777"/>
                      <a:pt x="679" y="769"/>
                    </a:cubicBezTo>
                    <a:cubicBezTo>
                      <a:pt x="679" y="769"/>
                      <a:pt x="679" y="761"/>
                      <a:pt x="677" y="764"/>
                    </a:cubicBezTo>
                    <a:cubicBezTo>
                      <a:pt x="677" y="764"/>
                      <a:pt x="676" y="769"/>
                      <a:pt x="672" y="770"/>
                    </a:cubicBezTo>
                    <a:cubicBezTo>
                      <a:pt x="672" y="770"/>
                      <a:pt x="670" y="771"/>
                      <a:pt x="668" y="770"/>
                    </a:cubicBezTo>
                    <a:cubicBezTo>
                      <a:pt x="668" y="770"/>
                      <a:pt x="666" y="769"/>
                      <a:pt x="668" y="769"/>
                    </a:cubicBezTo>
                    <a:cubicBezTo>
                      <a:pt x="668" y="769"/>
                      <a:pt x="671" y="768"/>
                      <a:pt x="673" y="764"/>
                    </a:cubicBezTo>
                    <a:cubicBezTo>
                      <a:pt x="673" y="764"/>
                      <a:pt x="676" y="761"/>
                      <a:pt x="675" y="759"/>
                    </a:cubicBezTo>
                    <a:cubicBezTo>
                      <a:pt x="675" y="759"/>
                      <a:pt x="675" y="758"/>
                      <a:pt x="678" y="757"/>
                    </a:cubicBezTo>
                    <a:cubicBezTo>
                      <a:pt x="678" y="757"/>
                      <a:pt x="684" y="752"/>
                      <a:pt x="687" y="755"/>
                    </a:cubicBezTo>
                    <a:cubicBezTo>
                      <a:pt x="687" y="755"/>
                      <a:pt x="689" y="757"/>
                      <a:pt x="687" y="760"/>
                    </a:cubicBezTo>
                    <a:cubicBezTo>
                      <a:pt x="687" y="760"/>
                      <a:pt x="686" y="763"/>
                      <a:pt x="689" y="765"/>
                    </a:cubicBezTo>
                    <a:cubicBezTo>
                      <a:pt x="689" y="765"/>
                      <a:pt x="693" y="768"/>
                      <a:pt x="694" y="766"/>
                    </a:cubicBezTo>
                    <a:cubicBezTo>
                      <a:pt x="694" y="766"/>
                      <a:pt x="699" y="762"/>
                      <a:pt x="701" y="763"/>
                    </a:cubicBezTo>
                    <a:cubicBezTo>
                      <a:pt x="701" y="763"/>
                      <a:pt x="705" y="764"/>
                      <a:pt x="705" y="766"/>
                    </a:cubicBezTo>
                    <a:cubicBezTo>
                      <a:pt x="705" y="766"/>
                      <a:pt x="704" y="768"/>
                      <a:pt x="703" y="769"/>
                    </a:cubicBezTo>
                    <a:cubicBezTo>
                      <a:pt x="703" y="769"/>
                      <a:pt x="703" y="770"/>
                      <a:pt x="702" y="771"/>
                    </a:cubicBezTo>
                    <a:cubicBezTo>
                      <a:pt x="702" y="771"/>
                      <a:pt x="699" y="772"/>
                      <a:pt x="701" y="775"/>
                    </a:cubicBezTo>
                    <a:cubicBezTo>
                      <a:pt x="706" y="782"/>
                      <a:pt x="706" y="782"/>
                      <a:pt x="706" y="782"/>
                    </a:cubicBezTo>
                    <a:cubicBezTo>
                      <a:pt x="706" y="782"/>
                      <a:pt x="708" y="789"/>
                      <a:pt x="707" y="793"/>
                    </a:cubicBezTo>
                    <a:cubicBezTo>
                      <a:pt x="707" y="794"/>
                      <a:pt x="706" y="796"/>
                      <a:pt x="706" y="796"/>
                    </a:cubicBezTo>
                    <a:close/>
                    <a:moveTo>
                      <a:pt x="451" y="788"/>
                    </a:moveTo>
                    <a:cubicBezTo>
                      <a:pt x="267" y="788"/>
                      <a:pt x="118" y="639"/>
                      <a:pt x="118" y="455"/>
                    </a:cubicBezTo>
                    <a:cubicBezTo>
                      <a:pt x="118" y="271"/>
                      <a:pt x="267" y="121"/>
                      <a:pt x="451" y="121"/>
                    </a:cubicBezTo>
                    <a:cubicBezTo>
                      <a:pt x="635" y="121"/>
                      <a:pt x="784" y="271"/>
                      <a:pt x="784" y="455"/>
                    </a:cubicBezTo>
                    <a:cubicBezTo>
                      <a:pt x="784" y="639"/>
                      <a:pt x="635" y="788"/>
                      <a:pt x="451" y="788"/>
                    </a:cubicBezTo>
                    <a:close/>
                    <a:moveTo>
                      <a:pt x="778" y="318"/>
                    </a:moveTo>
                    <a:cubicBezTo>
                      <a:pt x="775" y="310"/>
                      <a:pt x="775" y="303"/>
                      <a:pt x="777" y="296"/>
                    </a:cubicBezTo>
                    <a:cubicBezTo>
                      <a:pt x="779" y="290"/>
                      <a:pt x="784" y="285"/>
                      <a:pt x="792" y="282"/>
                    </a:cubicBezTo>
                    <a:cubicBezTo>
                      <a:pt x="797" y="280"/>
                      <a:pt x="801" y="279"/>
                      <a:pt x="805" y="279"/>
                    </a:cubicBezTo>
                    <a:cubicBezTo>
                      <a:pt x="808" y="280"/>
                      <a:pt x="811" y="280"/>
                      <a:pt x="814" y="282"/>
                    </a:cubicBezTo>
                    <a:cubicBezTo>
                      <a:pt x="817" y="283"/>
                      <a:pt x="819" y="285"/>
                      <a:pt x="821" y="287"/>
                    </a:cubicBezTo>
                    <a:cubicBezTo>
                      <a:pt x="824" y="289"/>
                      <a:pt x="826" y="293"/>
                      <a:pt x="828" y="297"/>
                    </a:cubicBezTo>
                    <a:cubicBezTo>
                      <a:pt x="831" y="305"/>
                      <a:pt x="831" y="312"/>
                      <a:pt x="829" y="318"/>
                    </a:cubicBezTo>
                    <a:cubicBezTo>
                      <a:pt x="826" y="325"/>
                      <a:pt x="821" y="330"/>
                      <a:pt x="813" y="333"/>
                    </a:cubicBezTo>
                    <a:cubicBezTo>
                      <a:pt x="806" y="336"/>
                      <a:pt x="799" y="336"/>
                      <a:pt x="792" y="334"/>
                    </a:cubicBezTo>
                    <a:cubicBezTo>
                      <a:pt x="786" y="331"/>
                      <a:pt x="781" y="325"/>
                      <a:pt x="778" y="318"/>
                    </a:cubicBezTo>
                    <a:close/>
                    <a:moveTo>
                      <a:pt x="841" y="337"/>
                    </a:moveTo>
                    <a:cubicBezTo>
                      <a:pt x="843" y="348"/>
                      <a:pt x="843" y="348"/>
                      <a:pt x="843" y="348"/>
                    </a:cubicBezTo>
                    <a:cubicBezTo>
                      <a:pt x="802" y="358"/>
                      <a:pt x="802" y="358"/>
                      <a:pt x="802" y="358"/>
                    </a:cubicBezTo>
                    <a:cubicBezTo>
                      <a:pt x="809" y="386"/>
                      <a:pt x="809" y="386"/>
                      <a:pt x="809" y="386"/>
                    </a:cubicBezTo>
                    <a:cubicBezTo>
                      <a:pt x="801" y="388"/>
                      <a:pt x="801" y="388"/>
                      <a:pt x="801" y="388"/>
                    </a:cubicBezTo>
                    <a:cubicBezTo>
                      <a:pt x="791" y="349"/>
                      <a:pt x="791" y="349"/>
                      <a:pt x="791" y="349"/>
                    </a:cubicBezTo>
                    <a:lnTo>
                      <a:pt x="841" y="337"/>
                    </a:lnTo>
                    <a:close/>
                    <a:moveTo>
                      <a:pt x="851" y="525"/>
                    </a:moveTo>
                    <a:cubicBezTo>
                      <a:pt x="815" y="528"/>
                      <a:pt x="815" y="528"/>
                      <a:pt x="815" y="528"/>
                    </a:cubicBezTo>
                    <a:cubicBezTo>
                      <a:pt x="847" y="545"/>
                      <a:pt x="847" y="545"/>
                      <a:pt x="847" y="545"/>
                    </a:cubicBezTo>
                    <a:cubicBezTo>
                      <a:pt x="844" y="562"/>
                      <a:pt x="844" y="562"/>
                      <a:pt x="844" y="562"/>
                    </a:cubicBezTo>
                    <a:cubicBezTo>
                      <a:pt x="793" y="552"/>
                      <a:pt x="793" y="552"/>
                      <a:pt x="793" y="552"/>
                    </a:cubicBezTo>
                    <a:cubicBezTo>
                      <a:pt x="795" y="541"/>
                      <a:pt x="795" y="541"/>
                      <a:pt x="795" y="541"/>
                    </a:cubicBezTo>
                    <a:cubicBezTo>
                      <a:pt x="835" y="549"/>
                      <a:pt x="835" y="549"/>
                      <a:pt x="835" y="549"/>
                    </a:cubicBezTo>
                    <a:cubicBezTo>
                      <a:pt x="798" y="530"/>
                      <a:pt x="798" y="530"/>
                      <a:pt x="798" y="530"/>
                    </a:cubicBezTo>
                    <a:cubicBezTo>
                      <a:pt x="800" y="519"/>
                      <a:pt x="800" y="519"/>
                      <a:pt x="800" y="519"/>
                    </a:cubicBezTo>
                    <a:cubicBezTo>
                      <a:pt x="842" y="517"/>
                      <a:pt x="842" y="517"/>
                      <a:pt x="842" y="517"/>
                    </a:cubicBezTo>
                    <a:cubicBezTo>
                      <a:pt x="802" y="508"/>
                      <a:pt x="802" y="508"/>
                      <a:pt x="802" y="508"/>
                    </a:cubicBezTo>
                    <a:cubicBezTo>
                      <a:pt x="804" y="498"/>
                      <a:pt x="804" y="498"/>
                      <a:pt x="804" y="498"/>
                    </a:cubicBezTo>
                    <a:cubicBezTo>
                      <a:pt x="855" y="508"/>
                      <a:pt x="855" y="508"/>
                      <a:pt x="855" y="508"/>
                    </a:cubicBezTo>
                    <a:lnTo>
                      <a:pt x="851" y="525"/>
                    </a:lnTo>
                    <a:close/>
                    <a:moveTo>
                      <a:pt x="815" y="474"/>
                    </a:moveTo>
                    <a:cubicBezTo>
                      <a:pt x="816" y="476"/>
                      <a:pt x="818" y="477"/>
                      <a:pt x="819" y="478"/>
                    </a:cubicBezTo>
                    <a:cubicBezTo>
                      <a:pt x="821" y="478"/>
                      <a:pt x="824" y="478"/>
                      <a:pt x="828" y="478"/>
                    </a:cubicBezTo>
                    <a:cubicBezTo>
                      <a:pt x="857" y="479"/>
                      <a:pt x="857" y="479"/>
                      <a:pt x="857" y="479"/>
                    </a:cubicBezTo>
                    <a:cubicBezTo>
                      <a:pt x="856" y="491"/>
                      <a:pt x="856" y="491"/>
                      <a:pt x="856" y="491"/>
                    </a:cubicBezTo>
                    <a:cubicBezTo>
                      <a:pt x="829" y="490"/>
                      <a:pt x="829" y="490"/>
                      <a:pt x="829" y="490"/>
                    </a:cubicBezTo>
                    <a:cubicBezTo>
                      <a:pt x="823" y="490"/>
                      <a:pt x="819" y="489"/>
                      <a:pt x="816" y="489"/>
                    </a:cubicBezTo>
                    <a:cubicBezTo>
                      <a:pt x="814" y="488"/>
                      <a:pt x="812" y="487"/>
                      <a:pt x="810" y="485"/>
                    </a:cubicBezTo>
                    <a:cubicBezTo>
                      <a:pt x="808" y="483"/>
                      <a:pt x="807" y="481"/>
                      <a:pt x="806" y="478"/>
                    </a:cubicBezTo>
                    <a:cubicBezTo>
                      <a:pt x="805" y="475"/>
                      <a:pt x="805" y="472"/>
                      <a:pt x="805" y="467"/>
                    </a:cubicBezTo>
                    <a:cubicBezTo>
                      <a:pt x="805" y="462"/>
                      <a:pt x="806" y="458"/>
                      <a:pt x="807" y="455"/>
                    </a:cubicBezTo>
                    <a:cubicBezTo>
                      <a:pt x="808" y="452"/>
                      <a:pt x="810" y="450"/>
                      <a:pt x="812" y="448"/>
                    </a:cubicBezTo>
                    <a:cubicBezTo>
                      <a:pt x="813" y="447"/>
                      <a:pt x="815" y="446"/>
                      <a:pt x="817" y="445"/>
                    </a:cubicBezTo>
                    <a:cubicBezTo>
                      <a:pt x="820" y="445"/>
                      <a:pt x="825" y="444"/>
                      <a:pt x="831" y="445"/>
                    </a:cubicBezTo>
                    <a:cubicBezTo>
                      <a:pt x="858" y="446"/>
                      <a:pt x="858" y="446"/>
                      <a:pt x="858" y="446"/>
                    </a:cubicBezTo>
                    <a:cubicBezTo>
                      <a:pt x="858" y="457"/>
                      <a:pt x="858" y="457"/>
                      <a:pt x="858" y="457"/>
                    </a:cubicBezTo>
                    <a:cubicBezTo>
                      <a:pt x="830" y="456"/>
                      <a:pt x="830" y="456"/>
                      <a:pt x="830" y="456"/>
                    </a:cubicBezTo>
                    <a:cubicBezTo>
                      <a:pt x="825" y="456"/>
                      <a:pt x="822" y="456"/>
                      <a:pt x="821" y="456"/>
                    </a:cubicBezTo>
                    <a:cubicBezTo>
                      <a:pt x="819" y="457"/>
                      <a:pt x="817" y="458"/>
                      <a:pt x="816" y="459"/>
                    </a:cubicBezTo>
                    <a:cubicBezTo>
                      <a:pt x="814" y="461"/>
                      <a:pt x="814" y="464"/>
                      <a:pt x="813" y="467"/>
                    </a:cubicBezTo>
                    <a:cubicBezTo>
                      <a:pt x="813" y="470"/>
                      <a:pt x="814" y="473"/>
                      <a:pt x="815" y="47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3" name="Freeform 85">
                <a:extLst>
                  <a:ext uri="{FF2B5EF4-FFF2-40B4-BE49-F238E27FC236}">
                    <a16:creationId xmlns="" xmlns:a16="http://schemas.microsoft.com/office/drawing/2014/main" id="{1A07FA5C-328A-804B-A5E5-85DB789DA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749"/>
                <a:ext cx="42" cy="40"/>
              </a:xfrm>
              <a:custGeom>
                <a:avLst/>
                <a:gdLst>
                  <a:gd name="T0" fmla="*/ 13 w 22"/>
                  <a:gd name="T1" fmla="*/ 20 h 21"/>
                  <a:gd name="T2" fmla="*/ 18 w 22"/>
                  <a:gd name="T3" fmla="*/ 20 h 21"/>
                  <a:gd name="T4" fmla="*/ 21 w 22"/>
                  <a:gd name="T5" fmla="*/ 18 h 21"/>
                  <a:gd name="T6" fmla="*/ 22 w 22"/>
                  <a:gd name="T7" fmla="*/ 13 h 21"/>
                  <a:gd name="T8" fmla="*/ 20 w 22"/>
                  <a:gd name="T9" fmla="*/ 8 h 21"/>
                  <a:gd name="T10" fmla="*/ 13 w 22"/>
                  <a:gd name="T11" fmla="*/ 3 h 21"/>
                  <a:gd name="T12" fmla="*/ 9 w 22"/>
                  <a:gd name="T13" fmla="*/ 0 h 21"/>
                  <a:gd name="T14" fmla="*/ 0 w 22"/>
                  <a:gd name="T15" fmla="*/ 12 h 21"/>
                  <a:gd name="T16" fmla="*/ 5 w 22"/>
                  <a:gd name="T17" fmla="*/ 16 h 21"/>
                  <a:gd name="T18" fmla="*/ 13 w 22"/>
                  <a:gd name="T19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3" y="20"/>
                    </a:moveTo>
                    <a:cubicBezTo>
                      <a:pt x="15" y="21"/>
                      <a:pt x="16" y="21"/>
                      <a:pt x="18" y="20"/>
                    </a:cubicBezTo>
                    <a:cubicBezTo>
                      <a:pt x="19" y="20"/>
                      <a:pt x="20" y="19"/>
                      <a:pt x="21" y="18"/>
                    </a:cubicBezTo>
                    <a:cubicBezTo>
                      <a:pt x="22" y="16"/>
                      <a:pt x="22" y="14"/>
                      <a:pt x="22" y="13"/>
                    </a:cubicBezTo>
                    <a:cubicBezTo>
                      <a:pt x="22" y="11"/>
                      <a:pt x="21" y="10"/>
                      <a:pt x="20" y="8"/>
                    </a:cubicBezTo>
                    <a:cubicBezTo>
                      <a:pt x="19" y="7"/>
                      <a:pt x="16" y="6"/>
                      <a:pt x="13" y="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9" y="18"/>
                      <a:pt x="12" y="20"/>
                      <a:pt x="13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4" name="Freeform 86">
                <a:extLst>
                  <a:ext uri="{FF2B5EF4-FFF2-40B4-BE49-F238E27FC236}">
                    <a16:creationId xmlns="" xmlns:a16="http://schemas.microsoft.com/office/drawing/2014/main" id="{F4F1B6B0-DA6E-5E4F-849E-F7EB08856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110"/>
                <a:ext cx="35" cy="54"/>
              </a:xfrm>
              <a:custGeom>
                <a:avLst/>
                <a:gdLst>
                  <a:gd name="T0" fmla="*/ 4 w 18"/>
                  <a:gd name="T1" fmla="*/ 3 h 28"/>
                  <a:gd name="T2" fmla="*/ 6 w 18"/>
                  <a:gd name="T3" fmla="*/ 6 h 28"/>
                  <a:gd name="T4" fmla="*/ 7 w 18"/>
                  <a:gd name="T5" fmla="*/ 9 h 28"/>
                  <a:gd name="T6" fmla="*/ 7 w 18"/>
                  <a:gd name="T7" fmla="*/ 12 h 28"/>
                  <a:gd name="T8" fmla="*/ 6 w 18"/>
                  <a:gd name="T9" fmla="*/ 13 h 28"/>
                  <a:gd name="T10" fmla="*/ 3 w 18"/>
                  <a:gd name="T11" fmla="*/ 19 h 28"/>
                  <a:gd name="T12" fmla="*/ 3 w 18"/>
                  <a:gd name="T13" fmla="*/ 25 h 28"/>
                  <a:gd name="T14" fmla="*/ 8 w 18"/>
                  <a:gd name="T15" fmla="*/ 22 h 28"/>
                  <a:gd name="T16" fmla="*/ 10 w 18"/>
                  <a:gd name="T17" fmla="*/ 21 h 28"/>
                  <a:gd name="T18" fmla="*/ 11 w 18"/>
                  <a:gd name="T19" fmla="*/ 19 h 28"/>
                  <a:gd name="T20" fmla="*/ 15 w 18"/>
                  <a:gd name="T21" fmla="*/ 13 h 28"/>
                  <a:gd name="T22" fmla="*/ 18 w 18"/>
                  <a:gd name="T23" fmla="*/ 7 h 28"/>
                  <a:gd name="T24" fmla="*/ 18 w 18"/>
                  <a:gd name="T25" fmla="*/ 4 h 28"/>
                  <a:gd name="T26" fmla="*/ 12 w 18"/>
                  <a:gd name="T27" fmla="*/ 1 h 28"/>
                  <a:gd name="T28" fmla="*/ 8 w 18"/>
                  <a:gd name="T29" fmla="*/ 0 h 28"/>
                  <a:gd name="T30" fmla="*/ 4 w 18"/>
                  <a:gd name="T31" fmla="*/ 0 h 28"/>
                  <a:gd name="T32" fmla="*/ 4 w 18"/>
                  <a:gd name="T33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28">
                    <a:moveTo>
                      <a:pt x="4" y="3"/>
                    </a:moveTo>
                    <a:cubicBezTo>
                      <a:pt x="4" y="4"/>
                      <a:pt x="6" y="6"/>
                      <a:pt x="6" y="6"/>
                    </a:cubicBezTo>
                    <a:cubicBezTo>
                      <a:pt x="6" y="8"/>
                      <a:pt x="7" y="9"/>
                      <a:pt x="7" y="9"/>
                    </a:cubicBezTo>
                    <a:cubicBezTo>
                      <a:pt x="8" y="10"/>
                      <a:pt x="7" y="12"/>
                      <a:pt x="7" y="12"/>
                    </a:cubicBezTo>
                    <a:cubicBezTo>
                      <a:pt x="7" y="12"/>
                      <a:pt x="6" y="13"/>
                      <a:pt x="6" y="13"/>
                    </a:cubicBezTo>
                    <a:cubicBezTo>
                      <a:pt x="6" y="16"/>
                      <a:pt x="3" y="19"/>
                      <a:pt x="3" y="19"/>
                    </a:cubicBezTo>
                    <a:cubicBezTo>
                      <a:pt x="0" y="21"/>
                      <a:pt x="3" y="25"/>
                      <a:pt x="3" y="25"/>
                    </a:cubicBezTo>
                    <a:cubicBezTo>
                      <a:pt x="4" y="28"/>
                      <a:pt x="8" y="22"/>
                      <a:pt x="8" y="22"/>
                    </a:cubicBezTo>
                    <a:cubicBezTo>
                      <a:pt x="9" y="21"/>
                      <a:pt x="10" y="21"/>
                      <a:pt x="10" y="21"/>
                    </a:cubicBezTo>
                    <a:cubicBezTo>
                      <a:pt x="10" y="20"/>
                      <a:pt x="10" y="20"/>
                      <a:pt x="11" y="19"/>
                    </a:cubicBezTo>
                    <a:cubicBezTo>
                      <a:pt x="12" y="16"/>
                      <a:pt x="15" y="13"/>
                      <a:pt x="15" y="13"/>
                    </a:cubicBezTo>
                    <a:cubicBezTo>
                      <a:pt x="15" y="12"/>
                      <a:pt x="18" y="7"/>
                      <a:pt x="18" y="7"/>
                    </a:cubicBezTo>
                    <a:cubicBezTo>
                      <a:pt x="18" y="6"/>
                      <a:pt x="18" y="4"/>
                      <a:pt x="18" y="4"/>
                    </a:cubicBezTo>
                    <a:cubicBezTo>
                      <a:pt x="17" y="3"/>
                      <a:pt x="12" y="1"/>
                      <a:pt x="12" y="1"/>
                    </a:cubicBezTo>
                    <a:cubicBezTo>
                      <a:pt x="12" y="1"/>
                      <a:pt x="10" y="1"/>
                      <a:pt x="8" y="0"/>
                    </a:cubicBezTo>
                    <a:cubicBezTo>
                      <a:pt x="6" y="0"/>
                      <a:pt x="4" y="0"/>
                      <a:pt x="4" y="0"/>
                    </a:cubicBezTo>
                    <a:cubicBezTo>
                      <a:pt x="1" y="1"/>
                      <a:pt x="4" y="3"/>
                      <a:pt x="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5" name="Freeform 87">
                <a:extLst>
                  <a:ext uri="{FF2B5EF4-FFF2-40B4-BE49-F238E27FC236}">
                    <a16:creationId xmlns="" xmlns:a16="http://schemas.microsoft.com/office/drawing/2014/main" id="{9757A1C8-19AF-2146-83BB-47EF10CC4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076"/>
                <a:ext cx="68" cy="67"/>
              </a:xfrm>
              <a:custGeom>
                <a:avLst/>
                <a:gdLst>
                  <a:gd name="T0" fmla="*/ 24 w 36"/>
                  <a:gd name="T1" fmla="*/ 32 h 35"/>
                  <a:gd name="T2" fmla="*/ 35 w 36"/>
                  <a:gd name="T3" fmla="*/ 23 h 35"/>
                  <a:gd name="T4" fmla="*/ 35 w 36"/>
                  <a:gd name="T5" fmla="*/ 11 h 35"/>
                  <a:gd name="T6" fmla="*/ 26 w 36"/>
                  <a:gd name="T7" fmla="*/ 2 h 35"/>
                  <a:gd name="T8" fmla="*/ 12 w 36"/>
                  <a:gd name="T9" fmla="*/ 3 h 35"/>
                  <a:gd name="T10" fmla="*/ 1 w 36"/>
                  <a:gd name="T11" fmla="*/ 12 h 35"/>
                  <a:gd name="T12" fmla="*/ 1 w 36"/>
                  <a:gd name="T13" fmla="*/ 24 h 35"/>
                  <a:gd name="T14" fmla="*/ 10 w 36"/>
                  <a:gd name="T15" fmla="*/ 33 h 35"/>
                  <a:gd name="T16" fmla="*/ 24 w 36"/>
                  <a:gd name="T17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35">
                    <a:moveTo>
                      <a:pt x="24" y="32"/>
                    </a:moveTo>
                    <a:cubicBezTo>
                      <a:pt x="30" y="30"/>
                      <a:pt x="33" y="27"/>
                      <a:pt x="35" y="23"/>
                    </a:cubicBezTo>
                    <a:cubicBezTo>
                      <a:pt x="36" y="19"/>
                      <a:pt x="36" y="15"/>
                      <a:pt x="35" y="11"/>
                    </a:cubicBezTo>
                    <a:cubicBezTo>
                      <a:pt x="33" y="6"/>
                      <a:pt x="30" y="3"/>
                      <a:pt x="26" y="2"/>
                    </a:cubicBezTo>
                    <a:cubicBezTo>
                      <a:pt x="22" y="0"/>
                      <a:pt x="17" y="1"/>
                      <a:pt x="12" y="3"/>
                    </a:cubicBezTo>
                    <a:cubicBezTo>
                      <a:pt x="7" y="5"/>
                      <a:pt x="3" y="8"/>
                      <a:pt x="1" y="12"/>
                    </a:cubicBezTo>
                    <a:cubicBezTo>
                      <a:pt x="0" y="16"/>
                      <a:pt x="0" y="20"/>
                      <a:pt x="1" y="24"/>
                    </a:cubicBezTo>
                    <a:cubicBezTo>
                      <a:pt x="3" y="29"/>
                      <a:pt x="6" y="31"/>
                      <a:pt x="10" y="33"/>
                    </a:cubicBezTo>
                    <a:cubicBezTo>
                      <a:pt x="14" y="35"/>
                      <a:pt x="18" y="34"/>
                      <a:pt x="24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</p:grpSp>
      <p:pic>
        <p:nvPicPr>
          <p:cNvPr id="191" name="图片 190">
            <a:extLst>
              <a:ext uri="{FF2B5EF4-FFF2-40B4-BE49-F238E27FC236}">
                <a16:creationId xmlns="" xmlns:a16="http://schemas.microsoft.com/office/drawing/2014/main" id="{5942B352-DEB8-484F-B395-CC3B83EDAA32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6342612"/>
            <a:ext cx="12192000" cy="515389"/>
          </a:xfrm>
          <a:prstGeom prst="rect">
            <a:avLst/>
          </a:prstGeom>
        </p:spPr>
      </p:pic>
      <p:grpSp>
        <p:nvGrpSpPr>
          <p:cNvPr id="192" name="组合 191">
            <a:extLst>
              <a:ext uri="{FF2B5EF4-FFF2-40B4-BE49-F238E27FC236}">
                <a16:creationId xmlns="" xmlns:a16="http://schemas.microsoft.com/office/drawing/2014/main" id="{36451CC1-E625-3642-89FD-6A50568AD7B4}"/>
              </a:ext>
            </a:extLst>
          </p:cNvPr>
          <p:cNvGrpSpPr/>
          <p:nvPr/>
        </p:nvGrpSpPr>
        <p:grpSpPr>
          <a:xfrm>
            <a:off x="10899831" y="6542060"/>
            <a:ext cx="1028644" cy="189883"/>
            <a:chOff x="4206876" y="3000376"/>
            <a:chExt cx="3689350" cy="681038"/>
          </a:xfrm>
          <a:solidFill>
            <a:schemeClr val="bg1"/>
          </a:solidFill>
        </p:grpSpPr>
        <p:sp>
          <p:nvSpPr>
            <p:cNvPr id="193" name="Freeform 54">
              <a:extLst>
                <a:ext uri="{FF2B5EF4-FFF2-40B4-BE49-F238E27FC236}">
                  <a16:creationId xmlns="" xmlns:a16="http://schemas.microsoft.com/office/drawing/2014/main" id="{AF84D259-C5F3-F341-96C9-3453763B8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688" y="3021013"/>
              <a:ext cx="647700" cy="141288"/>
            </a:xfrm>
            <a:custGeom>
              <a:avLst/>
              <a:gdLst>
                <a:gd name="T0" fmla="*/ 98 w 214"/>
                <a:gd name="T1" fmla="*/ 0 h 46"/>
                <a:gd name="T2" fmla="*/ 108 w 214"/>
                <a:gd name="T3" fmla="*/ 3 h 46"/>
                <a:gd name="T4" fmla="*/ 127 w 214"/>
                <a:gd name="T5" fmla="*/ 17 h 46"/>
                <a:gd name="T6" fmla="*/ 137 w 214"/>
                <a:gd name="T7" fmla="*/ 19 h 46"/>
                <a:gd name="T8" fmla="*/ 139 w 214"/>
                <a:gd name="T9" fmla="*/ 19 h 46"/>
                <a:gd name="T10" fmla="*/ 162 w 214"/>
                <a:gd name="T11" fmla="*/ 19 h 46"/>
                <a:gd name="T12" fmla="*/ 176 w 214"/>
                <a:gd name="T13" fmla="*/ 19 h 46"/>
                <a:gd name="T14" fmla="*/ 188 w 214"/>
                <a:gd name="T15" fmla="*/ 19 h 46"/>
                <a:gd name="T16" fmla="*/ 202 w 214"/>
                <a:gd name="T17" fmla="*/ 18 h 46"/>
                <a:gd name="T18" fmla="*/ 210 w 214"/>
                <a:gd name="T19" fmla="*/ 31 h 46"/>
                <a:gd name="T20" fmla="*/ 200 w 214"/>
                <a:gd name="T21" fmla="*/ 34 h 46"/>
                <a:gd name="T22" fmla="*/ 193 w 214"/>
                <a:gd name="T23" fmla="*/ 35 h 46"/>
                <a:gd name="T24" fmla="*/ 183 w 214"/>
                <a:gd name="T25" fmla="*/ 35 h 46"/>
                <a:gd name="T26" fmla="*/ 165 w 214"/>
                <a:gd name="T27" fmla="*/ 36 h 46"/>
                <a:gd name="T28" fmla="*/ 129 w 214"/>
                <a:gd name="T29" fmla="*/ 36 h 46"/>
                <a:gd name="T30" fmla="*/ 121 w 214"/>
                <a:gd name="T31" fmla="*/ 36 h 46"/>
                <a:gd name="T32" fmla="*/ 118 w 214"/>
                <a:gd name="T33" fmla="*/ 38 h 46"/>
                <a:gd name="T34" fmla="*/ 114 w 214"/>
                <a:gd name="T35" fmla="*/ 38 h 46"/>
                <a:gd name="T36" fmla="*/ 94 w 214"/>
                <a:gd name="T37" fmla="*/ 36 h 46"/>
                <a:gd name="T38" fmla="*/ 80 w 214"/>
                <a:gd name="T39" fmla="*/ 36 h 46"/>
                <a:gd name="T40" fmla="*/ 71 w 214"/>
                <a:gd name="T41" fmla="*/ 37 h 46"/>
                <a:gd name="T42" fmla="*/ 41 w 214"/>
                <a:gd name="T43" fmla="*/ 39 h 46"/>
                <a:gd name="T44" fmla="*/ 34 w 214"/>
                <a:gd name="T45" fmla="*/ 39 h 46"/>
                <a:gd name="T46" fmla="*/ 3 w 214"/>
                <a:gd name="T47" fmla="*/ 39 h 46"/>
                <a:gd name="T48" fmla="*/ 0 w 214"/>
                <a:gd name="T49" fmla="*/ 30 h 46"/>
                <a:gd name="T50" fmla="*/ 5 w 214"/>
                <a:gd name="T51" fmla="*/ 25 h 46"/>
                <a:gd name="T52" fmla="*/ 17 w 214"/>
                <a:gd name="T53" fmla="*/ 23 h 46"/>
                <a:gd name="T54" fmla="*/ 46 w 214"/>
                <a:gd name="T55" fmla="*/ 25 h 46"/>
                <a:gd name="T56" fmla="*/ 61 w 214"/>
                <a:gd name="T57" fmla="*/ 23 h 46"/>
                <a:gd name="T58" fmla="*/ 74 w 214"/>
                <a:gd name="T59" fmla="*/ 21 h 46"/>
                <a:gd name="T60" fmla="*/ 84 w 214"/>
                <a:gd name="T61" fmla="*/ 20 h 46"/>
                <a:gd name="T62" fmla="*/ 88 w 214"/>
                <a:gd name="T63" fmla="*/ 19 h 46"/>
                <a:gd name="T64" fmla="*/ 88 w 214"/>
                <a:gd name="T65" fmla="*/ 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4" h="46">
                  <a:moveTo>
                    <a:pt x="93" y="0"/>
                  </a:moveTo>
                  <a:cubicBezTo>
                    <a:pt x="94" y="1"/>
                    <a:pt x="96" y="0"/>
                    <a:pt x="98" y="0"/>
                  </a:cubicBezTo>
                  <a:cubicBezTo>
                    <a:pt x="101" y="1"/>
                    <a:pt x="101" y="2"/>
                    <a:pt x="104" y="3"/>
                  </a:cubicBezTo>
                  <a:cubicBezTo>
                    <a:pt x="105" y="1"/>
                    <a:pt x="108" y="4"/>
                    <a:pt x="108" y="3"/>
                  </a:cubicBezTo>
                  <a:cubicBezTo>
                    <a:pt x="113" y="5"/>
                    <a:pt x="118" y="8"/>
                    <a:pt x="122" y="11"/>
                  </a:cubicBezTo>
                  <a:cubicBezTo>
                    <a:pt x="124" y="12"/>
                    <a:pt x="125" y="16"/>
                    <a:pt x="127" y="17"/>
                  </a:cubicBezTo>
                  <a:cubicBezTo>
                    <a:pt x="129" y="18"/>
                    <a:pt x="133" y="18"/>
                    <a:pt x="135" y="20"/>
                  </a:cubicBezTo>
                  <a:cubicBezTo>
                    <a:pt x="135" y="20"/>
                    <a:pt x="136" y="19"/>
                    <a:pt x="137" y="19"/>
                  </a:cubicBezTo>
                  <a:cubicBezTo>
                    <a:pt x="137" y="19"/>
                    <a:pt x="137" y="19"/>
                    <a:pt x="137" y="20"/>
                  </a:cubicBezTo>
                  <a:cubicBezTo>
                    <a:pt x="138" y="19"/>
                    <a:pt x="138" y="19"/>
                    <a:pt x="139" y="19"/>
                  </a:cubicBezTo>
                  <a:cubicBezTo>
                    <a:pt x="139" y="18"/>
                    <a:pt x="146" y="21"/>
                    <a:pt x="148" y="19"/>
                  </a:cubicBezTo>
                  <a:cubicBezTo>
                    <a:pt x="151" y="21"/>
                    <a:pt x="156" y="18"/>
                    <a:pt x="162" y="19"/>
                  </a:cubicBezTo>
                  <a:cubicBezTo>
                    <a:pt x="164" y="20"/>
                    <a:pt x="171" y="20"/>
                    <a:pt x="174" y="18"/>
                  </a:cubicBezTo>
                  <a:cubicBezTo>
                    <a:pt x="175" y="19"/>
                    <a:pt x="176" y="19"/>
                    <a:pt x="176" y="19"/>
                  </a:cubicBezTo>
                  <a:cubicBezTo>
                    <a:pt x="177" y="19"/>
                    <a:pt x="180" y="18"/>
                    <a:pt x="182" y="19"/>
                  </a:cubicBezTo>
                  <a:cubicBezTo>
                    <a:pt x="182" y="20"/>
                    <a:pt x="186" y="19"/>
                    <a:pt x="188" y="19"/>
                  </a:cubicBezTo>
                  <a:cubicBezTo>
                    <a:pt x="190" y="19"/>
                    <a:pt x="192" y="18"/>
                    <a:pt x="195" y="18"/>
                  </a:cubicBezTo>
                  <a:cubicBezTo>
                    <a:pt x="196" y="18"/>
                    <a:pt x="201" y="19"/>
                    <a:pt x="202" y="18"/>
                  </a:cubicBezTo>
                  <a:cubicBezTo>
                    <a:pt x="206" y="20"/>
                    <a:pt x="212" y="21"/>
                    <a:pt x="214" y="23"/>
                  </a:cubicBezTo>
                  <a:cubicBezTo>
                    <a:pt x="214" y="26"/>
                    <a:pt x="213" y="30"/>
                    <a:pt x="210" y="31"/>
                  </a:cubicBezTo>
                  <a:cubicBezTo>
                    <a:pt x="209" y="32"/>
                    <a:pt x="206" y="31"/>
                    <a:pt x="205" y="31"/>
                  </a:cubicBezTo>
                  <a:cubicBezTo>
                    <a:pt x="204" y="32"/>
                    <a:pt x="202" y="34"/>
                    <a:pt x="200" y="34"/>
                  </a:cubicBezTo>
                  <a:cubicBezTo>
                    <a:pt x="198" y="35"/>
                    <a:pt x="195" y="34"/>
                    <a:pt x="194" y="36"/>
                  </a:cubicBezTo>
                  <a:cubicBezTo>
                    <a:pt x="194" y="36"/>
                    <a:pt x="193" y="35"/>
                    <a:pt x="193" y="35"/>
                  </a:cubicBezTo>
                  <a:cubicBezTo>
                    <a:pt x="192" y="35"/>
                    <a:pt x="184" y="35"/>
                    <a:pt x="184" y="35"/>
                  </a:cubicBezTo>
                  <a:cubicBezTo>
                    <a:pt x="183" y="35"/>
                    <a:pt x="183" y="35"/>
                    <a:pt x="183" y="35"/>
                  </a:cubicBezTo>
                  <a:cubicBezTo>
                    <a:pt x="183" y="35"/>
                    <a:pt x="171" y="36"/>
                    <a:pt x="169" y="35"/>
                  </a:cubicBezTo>
                  <a:cubicBezTo>
                    <a:pt x="167" y="35"/>
                    <a:pt x="166" y="35"/>
                    <a:pt x="165" y="36"/>
                  </a:cubicBezTo>
                  <a:cubicBezTo>
                    <a:pt x="159" y="33"/>
                    <a:pt x="147" y="34"/>
                    <a:pt x="141" y="36"/>
                  </a:cubicBezTo>
                  <a:cubicBezTo>
                    <a:pt x="138" y="36"/>
                    <a:pt x="129" y="36"/>
                    <a:pt x="129" y="36"/>
                  </a:cubicBezTo>
                  <a:cubicBezTo>
                    <a:pt x="129" y="36"/>
                    <a:pt x="128" y="37"/>
                    <a:pt x="128" y="37"/>
                  </a:cubicBezTo>
                  <a:cubicBezTo>
                    <a:pt x="125" y="36"/>
                    <a:pt x="123" y="36"/>
                    <a:pt x="121" y="36"/>
                  </a:cubicBezTo>
                  <a:cubicBezTo>
                    <a:pt x="119" y="36"/>
                    <a:pt x="119" y="37"/>
                    <a:pt x="118" y="38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7" y="37"/>
                    <a:pt x="116" y="37"/>
                    <a:pt x="115" y="37"/>
                  </a:cubicBezTo>
                  <a:cubicBezTo>
                    <a:pt x="115" y="38"/>
                    <a:pt x="114" y="38"/>
                    <a:pt x="114" y="38"/>
                  </a:cubicBezTo>
                  <a:cubicBezTo>
                    <a:pt x="112" y="38"/>
                    <a:pt x="109" y="37"/>
                    <a:pt x="107" y="36"/>
                  </a:cubicBezTo>
                  <a:cubicBezTo>
                    <a:pt x="104" y="37"/>
                    <a:pt x="98" y="37"/>
                    <a:pt x="94" y="36"/>
                  </a:cubicBezTo>
                  <a:cubicBezTo>
                    <a:pt x="93" y="36"/>
                    <a:pt x="87" y="37"/>
                    <a:pt x="86" y="38"/>
                  </a:cubicBezTo>
                  <a:cubicBezTo>
                    <a:pt x="85" y="38"/>
                    <a:pt x="81" y="37"/>
                    <a:pt x="80" y="36"/>
                  </a:cubicBezTo>
                  <a:cubicBezTo>
                    <a:pt x="78" y="37"/>
                    <a:pt x="77" y="37"/>
                    <a:pt x="75" y="38"/>
                  </a:cubicBezTo>
                  <a:cubicBezTo>
                    <a:pt x="73" y="38"/>
                    <a:pt x="72" y="37"/>
                    <a:pt x="71" y="37"/>
                  </a:cubicBezTo>
                  <a:cubicBezTo>
                    <a:pt x="66" y="39"/>
                    <a:pt x="55" y="36"/>
                    <a:pt x="51" y="39"/>
                  </a:cubicBezTo>
                  <a:cubicBezTo>
                    <a:pt x="49" y="40"/>
                    <a:pt x="44" y="38"/>
                    <a:pt x="41" y="39"/>
                  </a:cubicBezTo>
                  <a:cubicBezTo>
                    <a:pt x="40" y="39"/>
                    <a:pt x="38" y="39"/>
                    <a:pt x="36" y="40"/>
                  </a:cubicBezTo>
                  <a:cubicBezTo>
                    <a:pt x="36" y="40"/>
                    <a:pt x="35" y="39"/>
                    <a:pt x="34" y="39"/>
                  </a:cubicBezTo>
                  <a:cubicBezTo>
                    <a:pt x="30" y="41"/>
                    <a:pt x="20" y="42"/>
                    <a:pt x="18" y="46"/>
                  </a:cubicBezTo>
                  <a:cubicBezTo>
                    <a:pt x="14" y="45"/>
                    <a:pt x="6" y="43"/>
                    <a:pt x="3" y="39"/>
                  </a:cubicBezTo>
                  <a:cubicBezTo>
                    <a:pt x="2" y="38"/>
                    <a:pt x="3" y="35"/>
                    <a:pt x="2" y="34"/>
                  </a:cubicBezTo>
                  <a:cubicBezTo>
                    <a:pt x="1" y="32"/>
                    <a:pt x="0" y="33"/>
                    <a:pt x="0" y="30"/>
                  </a:cubicBezTo>
                  <a:cubicBezTo>
                    <a:pt x="1" y="28"/>
                    <a:pt x="2" y="27"/>
                    <a:pt x="3" y="25"/>
                  </a:cubicBezTo>
                  <a:cubicBezTo>
                    <a:pt x="4" y="25"/>
                    <a:pt x="4" y="26"/>
                    <a:pt x="5" y="25"/>
                  </a:cubicBezTo>
                  <a:cubicBezTo>
                    <a:pt x="8" y="25"/>
                    <a:pt x="10" y="24"/>
                    <a:pt x="13" y="23"/>
                  </a:cubicBezTo>
                  <a:cubicBezTo>
                    <a:pt x="14" y="23"/>
                    <a:pt x="16" y="24"/>
                    <a:pt x="17" y="23"/>
                  </a:cubicBezTo>
                  <a:cubicBezTo>
                    <a:pt x="23" y="23"/>
                    <a:pt x="28" y="23"/>
                    <a:pt x="34" y="23"/>
                  </a:cubicBezTo>
                  <a:cubicBezTo>
                    <a:pt x="35" y="23"/>
                    <a:pt x="43" y="26"/>
                    <a:pt x="46" y="25"/>
                  </a:cubicBezTo>
                  <a:cubicBezTo>
                    <a:pt x="48" y="24"/>
                    <a:pt x="52" y="23"/>
                    <a:pt x="52" y="23"/>
                  </a:cubicBezTo>
                  <a:cubicBezTo>
                    <a:pt x="53" y="23"/>
                    <a:pt x="59" y="23"/>
                    <a:pt x="61" y="23"/>
                  </a:cubicBezTo>
                  <a:cubicBezTo>
                    <a:pt x="63" y="22"/>
                    <a:pt x="68" y="23"/>
                    <a:pt x="70" y="23"/>
                  </a:cubicBezTo>
                  <a:cubicBezTo>
                    <a:pt x="71" y="22"/>
                    <a:pt x="73" y="21"/>
                    <a:pt x="74" y="21"/>
                  </a:cubicBezTo>
                  <a:cubicBezTo>
                    <a:pt x="77" y="21"/>
                    <a:pt x="79" y="21"/>
                    <a:pt x="82" y="21"/>
                  </a:cubicBezTo>
                  <a:cubicBezTo>
                    <a:pt x="83" y="21"/>
                    <a:pt x="83" y="21"/>
                    <a:pt x="84" y="20"/>
                  </a:cubicBezTo>
                  <a:cubicBezTo>
                    <a:pt x="85" y="21"/>
                    <a:pt x="84" y="21"/>
                    <a:pt x="86" y="21"/>
                  </a:cubicBezTo>
                  <a:cubicBezTo>
                    <a:pt x="86" y="21"/>
                    <a:pt x="87" y="20"/>
                    <a:pt x="88" y="19"/>
                  </a:cubicBezTo>
                  <a:cubicBezTo>
                    <a:pt x="88" y="18"/>
                    <a:pt x="89" y="17"/>
                    <a:pt x="89" y="16"/>
                  </a:cubicBezTo>
                  <a:cubicBezTo>
                    <a:pt x="86" y="13"/>
                    <a:pt x="90" y="5"/>
                    <a:pt x="88" y="4"/>
                  </a:cubicBezTo>
                  <a:cubicBezTo>
                    <a:pt x="89" y="2"/>
                    <a:pt x="91" y="1"/>
                    <a:pt x="9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4" name="Freeform 55">
              <a:extLst>
                <a:ext uri="{FF2B5EF4-FFF2-40B4-BE49-F238E27FC236}">
                  <a16:creationId xmlns="" xmlns:a16="http://schemas.microsoft.com/office/drawing/2014/main" id="{103331B1-9844-7E47-9EA8-4A5A4C8161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86363" y="3152776"/>
              <a:ext cx="823913" cy="525463"/>
            </a:xfrm>
            <a:custGeom>
              <a:avLst/>
              <a:gdLst>
                <a:gd name="T0" fmla="*/ 257 w 272"/>
                <a:gd name="T1" fmla="*/ 115 h 172"/>
                <a:gd name="T2" fmla="*/ 219 w 272"/>
                <a:gd name="T3" fmla="*/ 115 h 172"/>
                <a:gd name="T4" fmla="*/ 187 w 272"/>
                <a:gd name="T5" fmla="*/ 113 h 172"/>
                <a:gd name="T6" fmla="*/ 171 w 272"/>
                <a:gd name="T7" fmla="*/ 112 h 172"/>
                <a:gd name="T8" fmla="*/ 125 w 272"/>
                <a:gd name="T9" fmla="*/ 112 h 172"/>
                <a:gd name="T10" fmla="*/ 139 w 272"/>
                <a:gd name="T11" fmla="*/ 100 h 172"/>
                <a:gd name="T12" fmla="*/ 162 w 272"/>
                <a:gd name="T13" fmla="*/ 101 h 172"/>
                <a:gd name="T14" fmla="*/ 183 w 272"/>
                <a:gd name="T15" fmla="*/ 101 h 172"/>
                <a:gd name="T16" fmla="*/ 185 w 272"/>
                <a:gd name="T17" fmla="*/ 58 h 172"/>
                <a:gd name="T18" fmla="*/ 186 w 272"/>
                <a:gd name="T19" fmla="*/ 32 h 172"/>
                <a:gd name="T20" fmla="*/ 194 w 272"/>
                <a:gd name="T21" fmla="*/ 0 h 172"/>
                <a:gd name="T22" fmla="*/ 168 w 272"/>
                <a:gd name="T23" fmla="*/ 1 h 172"/>
                <a:gd name="T24" fmla="*/ 143 w 272"/>
                <a:gd name="T25" fmla="*/ 3 h 172"/>
                <a:gd name="T26" fmla="*/ 114 w 272"/>
                <a:gd name="T27" fmla="*/ 4 h 172"/>
                <a:gd name="T28" fmla="*/ 95 w 272"/>
                <a:gd name="T29" fmla="*/ 2 h 172"/>
                <a:gd name="T30" fmla="*/ 63 w 272"/>
                <a:gd name="T31" fmla="*/ 5 h 172"/>
                <a:gd name="T32" fmla="*/ 62 w 272"/>
                <a:gd name="T33" fmla="*/ 22 h 172"/>
                <a:gd name="T34" fmla="*/ 67 w 272"/>
                <a:gd name="T35" fmla="*/ 50 h 172"/>
                <a:gd name="T36" fmla="*/ 66 w 272"/>
                <a:gd name="T37" fmla="*/ 63 h 172"/>
                <a:gd name="T38" fmla="*/ 67 w 272"/>
                <a:gd name="T39" fmla="*/ 82 h 172"/>
                <a:gd name="T40" fmla="*/ 62 w 272"/>
                <a:gd name="T41" fmla="*/ 106 h 172"/>
                <a:gd name="T42" fmla="*/ 75 w 272"/>
                <a:gd name="T43" fmla="*/ 101 h 172"/>
                <a:gd name="T44" fmla="*/ 109 w 272"/>
                <a:gd name="T45" fmla="*/ 102 h 172"/>
                <a:gd name="T46" fmla="*/ 99 w 272"/>
                <a:gd name="T47" fmla="*/ 112 h 172"/>
                <a:gd name="T48" fmla="*/ 71 w 272"/>
                <a:gd name="T49" fmla="*/ 116 h 172"/>
                <a:gd name="T50" fmla="*/ 43 w 272"/>
                <a:gd name="T51" fmla="*/ 120 h 172"/>
                <a:gd name="T52" fmla="*/ 23 w 272"/>
                <a:gd name="T53" fmla="*/ 122 h 172"/>
                <a:gd name="T54" fmla="*/ 4 w 272"/>
                <a:gd name="T55" fmla="*/ 129 h 172"/>
                <a:gd name="T56" fmla="*/ 28 w 272"/>
                <a:gd name="T57" fmla="*/ 143 h 172"/>
                <a:gd name="T58" fmla="*/ 42 w 272"/>
                <a:gd name="T59" fmla="*/ 138 h 172"/>
                <a:gd name="T60" fmla="*/ 62 w 272"/>
                <a:gd name="T61" fmla="*/ 133 h 172"/>
                <a:gd name="T62" fmla="*/ 93 w 272"/>
                <a:gd name="T63" fmla="*/ 127 h 172"/>
                <a:gd name="T64" fmla="*/ 92 w 272"/>
                <a:gd name="T65" fmla="*/ 141 h 172"/>
                <a:gd name="T66" fmla="*/ 86 w 272"/>
                <a:gd name="T67" fmla="*/ 156 h 172"/>
                <a:gd name="T68" fmla="*/ 100 w 272"/>
                <a:gd name="T69" fmla="*/ 153 h 172"/>
                <a:gd name="T70" fmla="*/ 119 w 272"/>
                <a:gd name="T71" fmla="*/ 126 h 172"/>
                <a:gd name="T72" fmla="*/ 138 w 272"/>
                <a:gd name="T73" fmla="*/ 130 h 172"/>
                <a:gd name="T74" fmla="*/ 150 w 272"/>
                <a:gd name="T75" fmla="*/ 150 h 172"/>
                <a:gd name="T76" fmla="*/ 170 w 272"/>
                <a:gd name="T77" fmla="*/ 159 h 172"/>
                <a:gd name="T78" fmla="*/ 172 w 272"/>
                <a:gd name="T79" fmla="*/ 128 h 172"/>
                <a:gd name="T80" fmla="*/ 209 w 272"/>
                <a:gd name="T81" fmla="*/ 134 h 172"/>
                <a:gd name="T82" fmla="*/ 229 w 272"/>
                <a:gd name="T83" fmla="*/ 144 h 172"/>
                <a:gd name="T84" fmla="*/ 238 w 272"/>
                <a:gd name="T85" fmla="*/ 146 h 172"/>
                <a:gd name="T86" fmla="*/ 266 w 272"/>
                <a:gd name="T87" fmla="*/ 140 h 172"/>
                <a:gd name="T88" fmla="*/ 170 w 272"/>
                <a:gd name="T89" fmla="*/ 55 h 172"/>
                <a:gd name="T90" fmla="*/ 139 w 272"/>
                <a:gd name="T91" fmla="*/ 55 h 172"/>
                <a:gd name="T92" fmla="*/ 107 w 272"/>
                <a:gd name="T93" fmla="*/ 58 h 172"/>
                <a:gd name="T94" fmla="*/ 87 w 272"/>
                <a:gd name="T95" fmla="*/ 60 h 172"/>
                <a:gd name="T96" fmla="*/ 104 w 272"/>
                <a:gd name="T97" fmla="*/ 48 h 172"/>
                <a:gd name="T98" fmla="*/ 135 w 272"/>
                <a:gd name="T99" fmla="*/ 45 h 172"/>
                <a:gd name="T100" fmla="*/ 166 w 272"/>
                <a:gd name="T101" fmla="*/ 44 h 172"/>
                <a:gd name="T102" fmla="*/ 94 w 272"/>
                <a:gd name="T103" fmla="*/ 23 h 172"/>
                <a:gd name="T104" fmla="*/ 135 w 272"/>
                <a:gd name="T105" fmla="*/ 20 h 172"/>
                <a:gd name="T106" fmla="*/ 174 w 272"/>
                <a:gd name="T107" fmla="*/ 19 h 172"/>
                <a:gd name="T108" fmla="*/ 102 w 272"/>
                <a:gd name="T109" fmla="*/ 32 h 172"/>
                <a:gd name="T110" fmla="*/ 94 w 272"/>
                <a:gd name="T111" fmla="*/ 23 h 172"/>
                <a:gd name="T112" fmla="*/ 95 w 272"/>
                <a:gd name="T113" fmla="*/ 85 h 172"/>
                <a:gd name="T114" fmla="*/ 82 w 272"/>
                <a:gd name="T115" fmla="*/ 82 h 172"/>
                <a:gd name="T116" fmla="*/ 106 w 272"/>
                <a:gd name="T117" fmla="*/ 75 h 172"/>
                <a:gd name="T118" fmla="*/ 149 w 272"/>
                <a:gd name="T119" fmla="*/ 71 h 172"/>
                <a:gd name="T120" fmla="*/ 170 w 272"/>
                <a:gd name="T121" fmla="*/ 81 h 172"/>
                <a:gd name="T122" fmla="*/ 133 w 272"/>
                <a:gd name="T123" fmla="*/ 8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2" h="172">
                  <a:moveTo>
                    <a:pt x="270" y="130"/>
                  </a:moveTo>
                  <a:cubicBezTo>
                    <a:pt x="272" y="123"/>
                    <a:pt x="264" y="119"/>
                    <a:pt x="266" y="115"/>
                  </a:cubicBezTo>
                  <a:cubicBezTo>
                    <a:pt x="265" y="114"/>
                    <a:pt x="264" y="112"/>
                    <a:pt x="262" y="112"/>
                  </a:cubicBezTo>
                  <a:cubicBezTo>
                    <a:pt x="261" y="112"/>
                    <a:pt x="258" y="115"/>
                    <a:pt x="257" y="115"/>
                  </a:cubicBezTo>
                  <a:cubicBezTo>
                    <a:pt x="255" y="116"/>
                    <a:pt x="241" y="114"/>
                    <a:pt x="239" y="113"/>
                  </a:cubicBezTo>
                  <a:cubicBezTo>
                    <a:pt x="237" y="113"/>
                    <a:pt x="237" y="115"/>
                    <a:pt x="235" y="115"/>
                  </a:cubicBezTo>
                  <a:cubicBezTo>
                    <a:pt x="234" y="116"/>
                    <a:pt x="231" y="115"/>
                    <a:pt x="231" y="115"/>
                  </a:cubicBezTo>
                  <a:cubicBezTo>
                    <a:pt x="230" y="114"/>
                    <a:pt x="220" y="116"/>
                    <a:pt x="219" y="115"/>
                  </a:cubicBezTo>
                  <a:cubicBezTo>
                    <a:pt x="218" y="115"/>
                    <a:pt x="218" y="114"/>
                    <a:pt x="217" y="114"/>
                  </a:cubicBezTo>
                  <a:cubicBezTo>
                    <a:pt x="213" y="117"/>
                    <a:pt x="206" y="114"/>
                    <a:pt x="202" y="113"/>
                  </a:cubicBezTo>
                  <a:cubicBezTo>
                    <a:pt x="200" y="114"/>
                    <a:pt x="193" y="113"/>
                    <a:pt x="193" y="113"/>
                  </a:cubicBezTo>
                  <a:cubicBezTo>
                    <a:pt x="191" y="113"/>
                    <a:pt x="189" y="113"/>
                    <a:pt x="187" y="113"/>
                  </a:cubicBezTo>
                  <a:cubicBezTo>
                    <a:pt x="186" y="113"/>
                    <a:pt x="186" y="112"/>
                    <a:pt x="185" y="112"/>
                  </a:cubicBezTo>
                  <a:cubicBezTo>
                    <a:pt x="184" y="114"/>
                    <a:pt x="183" y="112"/>
                    <a:pt x="181" y="113"/>
                  </a:cubicBezTo>
                  <a:cubicBezTo>
                    <a:pt x="180" y="113"/>
                    <a:pt x="179" y="113"/>
                    <a:pt x="179" y="113"/>
                  </a:cubicBezTo>
                  <a:cubicBezTo>
                    <a:pt x="176" y="112"/>
                    <a:pt x="175" y="113"/>
                    <a:pt x="171" y="112"/>
                  </a:cubicBezTo>
                  <a:cubicBezTo>
                    <a:pt x="169" y="112"/>
                    <a:pt x="166" y="112"/>
                    <a:pt x="164" y="112"/>
                  </a:cubicBezTo>
                  <a:cubicBezTo>
                    <a:pt x="164" y="112"/>
                    <a:pt x="155" y="110"/>
                    <a:pt x="154" y="110"/>
                  </a:cubicBezTo>
                  <a:cubicBezTo>
                    <a:pt x="153" y="111"/>
                    <a:pt x="153" y="112"/>
                    <a:pt x="151" y="111"/>
                  </a:cubicBezTo>
                  <a:cubicBezTo>
                    <a:pt x="144" y="109"/>
                    <a:pt x="131" y="110"/>
                    <a:pt x="125" y="112"/>
                  </a:cubicBezTo>
                  <a:cubicBezTo>
                    <a:pt x="125" y="112"/>
                    <a:pt x="124" y="111"/>
                    <a:pt x="124" y="111"/>
                  </a:cubicBezTo>
                  <a:cubicBezTo>
                    <a:pt x="124" y="108"/>
                    <a:pt x="125" y="101"/>
                    <a:pt x="129" y="100"/>
                  </a:cubicBezTo>
                  <a:cubicBezTo>
                    <a:pt x="132" y="99"/>
                    <a:pt x="132" y="100"/>
                    <a:pt x="135" y="101"/>
                  </a:cubicBezTo>
                  <a:cubicBezTo>
                    <a:pt x="137" y="101"/>
                    <a:pt x="138" y="100"/>
                    <a:pt x="139" y="100"/>
                  </a:cubicBezTo>
                  <a:cubicBezTo>
                    <a:pt x="140" y="100"/>
                    <a:pt x="140" y="100"/>
                    <a:pt x="141" y="100"/>
                  </a:cubicBezTo>
                  <a:cubicBezTo>
                    <a:pt x="141" y="100"/>
                    <a:pt x="142" y="100"/>
                    <a:pt x="142" y="100"/>
                  </a:cubicBezTo>
                  <a:cubicBezTo>
                    <a:pt x="147" y="101"/>
                    <a:pt x="147" y="101"/>
                    <a:pt x="147" y="101"/>
                  </a:cubicBezTo>
                  <a:cubicBezTo>
                    <a:pt x="149" y="101"/>
                    <a:pt x="161" y="101"/>
                    <a:pt x="162" y="101"/>
                  </a:cubicBezTo>
                  <a:cubicBezTo>
                    <a:pt x="165" y="101"/>
                    <a:pt x="168" y="101"/>
                    <a:pt x="170" y="101"/>
                  </a:cubicBezTo>
                  <a:cubicBezTo>
                    <a:pt x="173" y="103"/>
                    <a:pt x="174" y="105"/>
                    <a:pt x="175" y="106"/>
                  </a:cubicBezTo>
                  <a:cubicBezTo>
                    <a:pt x="175" y="106"/>
                    <a:pt x="176" y="106"/>
                    <a:pt x="177" y="106"/>
                  </a:cubicBezTo>
                  <a:cubicBezTo>
                    <a:pt x="179" y="104"/>
                    <a:pt x="181" y="102"/>
                    <a:pt x="183" y="101"/>
                  </a:cubicBezTo>
                  <a:cubicBezTo>
                    <a:pt x="185" y="99"/>
                    <a:pt x="186" y="91"/>
                    <a:pt x="185" y="87"/>
                  </a:cubicBezTo>
                  <a:cubicBezTo>
                    <a:pt x="185" y="86"/>
                    <a:pt x="181" y="84"/>
                    <a:pt x="183" y="81"/>
                  </a:cubicBezTo>
                  <a:cubicBezTo>
                    <a:pt x="183" y="80"/>
                    <a:pt x="183" y="75"/>
                    <a:pt x="183" y="75"/>
                  </a:cubicBezTo>
                  <a:cubicBezTo>
                    <a:pt x="185" y="72"/>
                    <a:pt x="186" y="61"/>
                    <a:pt x="185" y="58"/>
                  </a:cubicBezTo>
                  <a:cubicBezTo>
                    <a:pt x="185" y="57"/>
                    <a:pt x="184" y="56"/>
                    <a:pt x="184" y="55"/>
                  </a:cubicBezTo>
                  <a:cubicBezTo>
                    <a:pt x="184" y="55"/>
                    <a:pt x="184" y="50"/>
                    <a:pt x="184" y="49"/>
                  </a:cubicBezTo>
                  <a:cubicBezTo>
                    <a:pt x="185" y="47"/>
                    <a:pt x="186" y="44"/>
                    <a:pt x="186" y="41"/>
                  </a:cubicBezTo>
                  <a:cubicBezTo>
                    <a:pt x="187" y="37"/>
                    <a:pt x="185" y="36"/>
                    <a:pt x="186" y="32"/>
                  </a:cubicBezTo>
                  <a:cubicBezTo>
                    <a:pt x="187" y="32"/>
                    <a:pt x="186" y="31"/>
                    <a:pt x="187" y="31"/>
                  </a:cubicBezTo>
                  <a:cubicBezTo>
                    <a:pt x="187" y="28"/>
                    <a:pt x="189" y="27"/>
                    <a:pt x="191" y="25"/>
                  </a:cubicBezTo>
                  <a:cubicBezTo>
                    <a:pt x="194" y="21"/>
                    <a:pt x="198" y="15"/>
                    <a:pt x="199" y="9"/>
                  </a:cubicBezTo>
                  <a:cubicBezTo>
                    <a:pt x="197" y="6"/>
                    <a:pt x="197" y="2"/>
                    <a:pt x="194" y="0"/>
                  </a:cubicBezTo>
                  <a:cubicBezTo>
                    <a:pt x="193" y="0"/>
                    <a:pt x="192" y="0"/>
                    <a:pt x="191" y="0"/>
                  </a:cubicBezTo>
                  <a:cubicBezTo>
                    <a:pt x="190" y="2"/>
                    <a:pt x="188" y="1"/>
                    <a:pt x="187" y="1"/>
                  </a:cubicBezTo>
                  <a:cubicBezTo>
                    <a:pt x="184" y="4"/>
                    <a:pt x="180" y="4"/>
                    <a:pt x="176" y="3"/>
                  </a:cubicBezTo>
                  <a:cubicBezTo>
                    <a:pt x="174" y="5"/>
                    <a:pt x="169" y="2"/>
                    <a:pt x="168" y="1"/>
                  </a:cubicBezTo>
                  <a:cubicBezTo>
                    <a:pt x="168" y="2"/>
                    <a:pt x="165" y="2"/>
                    <a:pt x="164" y="2"/>
                  </a:cubicBezTo>
                  <a:cubicBezTo>
                    <a:pt x="164" y="2"/>
                    <a:pt x="161" y="1"/>
                    <a:pt x="161" y="2"/>
                  </a:cubicBezTo>
                  <a:cubicBezTo>
                    <a:pt x="158" y="2"/>
                    <a:pt x="151" y="2"/>
                    <a:pt x="148" y="4"/>
                  </a:cubicBezTo>
                  <a:cubicBezTo>
                    <a:pt x="146" y="4"/>
                    <a:pt x="145" y="3"/>
                    <a:pt x="143" y="3"/>
                  </a:cubicBezTo>
                  <a:cubicBezTo>
                    <a:pt x="140" y="2"/>
                    <a:pt x="140" y="4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4" y="3"/>
                    <a:pt x="131" y="1"/>
                    <a:pt x="128" y="2"/>
                  </a:cubicBezTo>
                  <a:cubicBezTo>
                    <a:pt x="124" y="3"/>
                    <a:pt x="117" y="3"/>
                    <a:pt x="114" y="4"/>
                  </a:cubicBezTo>
                  <a:cubicBezTo>
                    <a:pt x="113" y="3"/>
                    <a:pt x="113" y="3"/>
                    <a:pt x="112" y="3"/>
                  </a:cubicBezTo>
                  <a:cubicBezTo>
                    <a:pt x="109" y="4"/>
                    <a:pt x="108" y="4"/>
                    <a:pt x="106" y="4"/>
                  </a:cubicBezTo>
                  <a:cubicBezTo>
                    <a:pt x="104" y="4"/>
                    <a:pt x="100" y="3"/>
                    <a:pt x="100" y="2"/>
                  </a:cubicBezTo>
                  <a:cubicBezTo>
                    <a:pt x="98" y="2"/>
                    <a:pt x="96" y="2"/>
                    <a:pt x="95" y="2"/>
                  </a:cubicBezTo>
                  <a:cubicBezTo>
                    <a:pt x="94" y="3"/>
                    <a:pt x="84" y="2"/>
                    <a:pt x="82" y="4"/>
                  </a:cubicBezTo>
                  <a:cubicBezTo>
                    <a:pt x="80" y="4"/>
                    <a:pt x="78" y="4"/>
                    <a:pt x="76" y="4"/>
                  </a:cubicBezTo>
                  <a:cubicBezTo>
                    <a:pt x="73" y="4"/>
                    <a:pt x="71" y="4"/>
                    <a:pt x="67" y="6"/>
                  </a:cubicBezTo>
                  <a:cubicBezTo>
                    <a:pt x="66" y="6"/>
                    <a:pt x="65" y="5"/>
                    <a:pt x="63" y="5"/>
                  </a:cubicBezTo>
                  <a:cubicBezTo>
                    <a:pt x="61" y="7"/>
                    <a:pt x="58" y="9"/>
                    <a:pt x="55" y="10"/>
                  </a:cubicBezTo>
                  <a:cubicBezTo>
                    <a:pt x="55" y="12"/>
                    <a:pt x="55" y="13"/>
                    <a:pt x="56" y="14"/>
                  </a:cubicBezTo>
                  <a:cubicBezTo>
                    <a:pt x="57" y="14"/>
                    <a:pt x="61" y="18"/>
                    <a:pt x="62" y="19"/>
                  </a:cubicBezTo>
                  <a:cubicBezTo>
                    <a:pt x="62" y="20"/>
                    <a:pt x="62" y="22"/>
                    <a:pt x="62" y="22"/>
                  </a:cubicBezTo>
                  <a:cubicBezTo>
                    <a:pt x="63" y="23"/>
                    <a:pt x="63" y="26"/>
                    <a:pt x="63" y="26"/>
                  </a:cubicBezTo>
                  <a:cubicBezTo>
                    <a:pt x="66" y="29"/>
                    <a:pt x="65" y="31"/>
                    <a:pt x="66" y="35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5"/>
                    <a:pt x="66" y="49"/>
                    <a:pt x="67" y="50"/>
                  </a:cubicBezTo>
                  <a:cubicBezTo>
                    <a:pt x="67" y="51"/>
                    <a:pt x="66" y="52"/>
                    <a:pt x="66" y="52"/>
                  </a:cubicBezTo>
                  <a:cubicBezTo>
                    <a:pt x="67" y="54"/>
                    <a:pt x="67" y="56"/>
                    <a:pt x="67" y="58"/>
                  </a:cubicBezTo>
                  <a:cubicBezTo>
                    <a:pt x="67" y="58"/>
                    <a:pt x="67" y="59"/>
                    <a:pt x="67" y="59"/>
                  </a:cubicBezTo>
                  <a:cubicBezTo>
                    <a:pt x="67" y="60"/>
                    <a:pt x="67" y="62"/>
                    <a:pt x="66" y="63"/>
                  </a:cubicBezTo>
                  <a:cubicBezTo>
                    <a:pt x="66" y="64"/>
                    <a:pt x="67" y="65"/>
                    <a:pt x="67" y="66"/>
                  </a:cubicBezTo>
                  <a:cubicBezTo>
                    <a:pt x="66" y="66"/>
                    <a:pt x="66" y="67"/>
                    <a:pt x="65" y="68"/>
                  </a:cubicBezTo>
                  <a:cubicBezTo>
                    <a:pt x="66" y="71"/>
                    <a:pt x="68" y="80"/>
                    <a:pt x="66" y="82"/>
                  </a:cubicBezTo>
                  <a:cubicBezTo>
                    <a:pt x="67" y="82"/>
                    <a:pt x="66" y="82"/>
                    <a:pt x="67" y="82"/>
                  </a:cubicBezTo>
                  <a:cubicBezTo>
                    <a:pt x="67" y="83"/>
                    <a:pt x="66" y="87"/>
                    <a:pt x="66" y="88"/>
                  </a:cubicBezTo>
                  <a:cubicBezTo>
                    <a:pt x="66" y="88"/>
                    <a:pt x="66" y="88"/>
                    <a:pt x="66" y="88"/>
                  </a:cubicBezTo>
                  <a:cubicBezTo>
                    <a:pt x="66" y="88"/>
                    <a:pt x="66" y="93"/>
                    <a:pt x="66" y="93"/>
                  </a:cubicBezTo>
                  <a:cubicBezTo>
                    <a:pt x="65" y="98"/>
                    <a:pt x="64" y="102"/>
                    <a:pt x="62" y="106"/>
                  </a:cubicBezTo>
                  <a:cubicBezTo>
                    <a:pt x="62" y="107"/>
                    <a:pt x="62" y="113"/>
                    <a:pt x="62" y="113"/>
                  </a:cubicBezTo>
                  <a:cubicBezTo>
                    <a:pt x="63" y="114"/>
                    <a:pt x="64" y="114"/>
                    <a:pt x="65" y="114"/>
                  </a:cubicBezTo>
                  <a:cubicBezTo>
                    <a:pt x="65" y="114"/>
                    <a:pt x="67" y="114"/>
                    <a:pt x="67" y="113"/>
                  </a:cubicBezTo>
                  <a:cubicBezTo>
                    <a:pt x="70" y="112"/>
                    <a:pt x="74" y="103"/>
                    <a:pt x="75" y="101"/>
                  </a:cubicBezTo>
                  <a:cubicBezTo>
                    <a:pt x="79" y="102"/>
                    <a:pt x="80" y="107"/>
                    <a:pt x="87" y="106"/>
                  </a:cubicBezTo>
                  <a:cubicBezTo>
                    <a:pt x="90" y="105"/>
                    <a:pt x="91" y="106"/>
                    <a:pt x="94" y="105"/>
                  </a:cubicBezTo>
                  <a:cubicBezTo>
                    <a:pt x="95" y="105"/>
                    <a:pt x="97" y="103"/>
                    <a:pt x="98" y="102"/>
                  </a:cubicBezTo>
                  <a:cubicBezTo>
                    <a:pt x="101" y="101"/>
                    <a:pt x="107" y="101"/>
                    <a:pt x="109" y="102"/>
                  </a:cubicBezTo>
                  <a:cubicBezTo>
                    <a:pt x="111" y="102"/>
                    <a:pt x="113" y="100"/>
                    <a:pt x="116" y="102"/>
                  </a:cubicBezTo>
                  <a:cubicBezTo>
                    <a:pt x="116" y="102"/>
                    <a:pt x="116" y="102"/>
                    <a:pt x="116" y="102"/>
                  </a:cubicBezTo>
                  <a:cubicBezTo>
                    <a:pt x="114" y="104"/>
                    <a:pt x="109" y="110"/>
                    <a:pt x="108" y="111"/>
                  </a:cubicBezTo>
                  <a:cubicBezTo>
                    <a:pt x="105" y="112"/>
                    <a:pt x="101" y="112"/>
                    <a:pt x="99" y="112"/>
                  </a:cubicBezTo>
                  <a:cubicBezTo>
                    <a:pt x="98" y="112"/>
                    <a:pt x="96" y="112"/>
                    <a:pt x="96" y="112"/>
                  </a:cubicBezTo>
                  <a:cubicBezTo>
                    <a:pt x="95" y="113"/>
                    <a:pt x="92" y="113"/>
                    <a:pt x="90" y="114"/>
                  </a:cubicBezTo>
                  <a:cubicBezTo>
                    <a:pt x="86" y="115"/>
                    <a:pt x="83" y="112"/>
                    <a:pt x="80" y="113"/>
                  </a:cubicBezTo>
                  <a:cubicBezTo>
                    <a:pt x="76" y="115"/>
                    <a:pt x="73" y="115"/>
                    <a:pt x="71" y="116"/>
                  </a:cubicBezTo>
                  <a:cubicBezTo>
                    <a:pt x="70" y="116"/>
                    <a:pt x="69" y="116"/>
                    <a:pt x="68" y="116"/>
                  </a:cubicBezTo>
                  <a:cubicBezTo>
                    <a:pt x="67" y="117"/>
                    <a:pt x="64" y="118"/>
                    <a:pt x="62" y="118"/>
                  </a:cubicBezTo>
                  <a:cubicBezTo>
                    <a:pt x="58" y="119"/>
                    <a:pt x="55" y="118"/>
                    <a:pt x="53" y="119"/>
                  </a:cubicBezTo>
                  <a:cubicBezTo>
                    <a:pt x="49" y="120"/>
                    <a:pt x="46" y="119"/>
                    <a:pt x="43" y="120"/>
                  </a:cubicBezTo>
                  <a:cubicBezTo>
                    <a:pt x="43" y="120"/>
                    <a:pt x="42" y="120"/>
                    <a:pt x="41" y="120"/>
                  </a:cubicBezTo>
                  <a:cubicBezTo>
                    <a:pt x="39" y="120"/>
                    <a:pt x="35" y="120"/>
                    <a:pt x="34" y="121"/>
                  </a:cubicBezTo>
                  <a:cubicBezTo>
                    <a:pt x="33" y="121"/>
                    <a:pt x="32" y="122"/>
                    <a:pt x="31" y="123"/>
                  </a:cubicBezTo>
                  <a:cubicBezTo>
                    <a:pt x="29" y="123"/>
                    <a:pt x="24" y="122"/>
                    <a:pt x="23" y="122"/>
                  </a:cubicBezTo>
                  <a:cubicBezTo>
                    <a:pt x="22" y="123"/>
                    <a:pt x="19" y="122"/>
                    <a:pt x="17" y="123"/>
                  </a:cubicBezTo>
                  <a:cubicBezTo>
                    <a:pt x="12" y="124"/>
                    <a:pt x="10" y="124"/>
                    <a:pt x="6" y="124"/>
                  </a:cubicBezTo>
                  <a:cubicBezTo>
                    <a:pt x="5" y="125"/>
                    <a:pt x="5" y="125"/>
                    <a:pt x="4" y="126"/>
                  </a:cubicBezTo>
                  <a:cubicBezTo>
                    <a:pt x="4" y="127"/>
                    <a:pt x="4" y="128"/>
                    <a:pt x="4" y="129"/>
                  </a:cubicBezTo>
                  <a:cubicBezTo>
                    <a:pt x="3" y="130"/>
                    <a:pt x="2" y="132"/>
                    <a:pt x="2" y="133"/>
                  </a:cubicBezTo>
                  <a:cubicBezTo>
                    <a:pt x="0" y="139"/>
                    <a:pt x="4" y="143"/>
                    <a:pt x="7" y="147"/>
                  </a:cubicBezTo>
                  <a:cubicBezTo>
                    <a:pt x="12" y="147"/>
                    <a:pt x="19" y="146"/>
                    <a:pt x="23" y="143"/>
                  </a:cubicBezTo>
                  <a:cubicBezTo>
                    <a:pt x="23" y="143"/>
                    <a:pt x="28" y="143"/>
                    <a:pt x="28" y="143"/>
                  </a:cubicBezTo>
                  <a:cubicBezTo>
                    <a:pt x="29" y="143"/>
                    <a:pt x="31" y="141"/>
                    <a:pt x="32" y="140"/>
                  </a:cubicBezTo>
                  <a:cubicBezTo>
                    <a:pt x="32" y="140"/>
                    <a:pt x="32" y="140"/>
                    <a:pt x="32" y="140"/>
                  </a:cubicBezTo>
                  <a:cubicBezTo>
                    <a:pt x="35" y="140"/>
                    <a:pt x="37" y="139"/>
                    <a:pt x="39" y="138"/>
                  </a:cubicBezTo>
                  <a:cubicBezTo>
                    <a:pt x="40" y="138"/>
                    <a:pt x="41" y="138"/>
                    <a:pt x="42" y="138"/>
                  </a:cubicBezTo>
                  <a:cubicBezTo>
                    <a:pt x="43" y="138"/>
                    <a:pt x="44" y="137"/>
                    <a:pt x="45" y="137"/>
                  </a:cubicBezTo>
                  <a:cubicBezTo>
                    <a:pt x="46" y="136"/>
                    <a:pt x="49" y="137"/>
                    <a:pt x="49" y="137"/>
                  </a:cubicBezTo>
                  <a:cubicBezTo>
                    <a:pt x="51" y="136"/>
                    <a:pt x="53" y="135"/>
                    <a:pt x="55" y="134"/>
                  </a:cubicBezTo>
                  <a:cubicBezTo>
                    <a:pt x="55" y="134"/>
                    <a:pt x="62" y="134"/>
                    <a:pt x="62" y="133"/>
                  </a:cubicBezTo>
                  <a:cubicBezTo>
                    <a:pt x="62" y="133"/>
                    <a:pt x="63" y="133"/>
                    <a:pt x="63" y="133"/>
                  </a:cubicBezTo>
                  <a:cubicBezTo>
                    <a:pt x="65" y="132"/>
                    <a:pt x="68" y="132"/>
                    <a:pt x="70" y="131"/>
                  </a:cubicBezTo>
                  <a:cubicBezTo>
                    <a:pt x="74" y="130"/>
                    <a:pt x="82" y="127"/>
                    <a:pt x="88" y="128"/>
                  </a:cubicBezTo>
                  <a:cubicBezTo>
                    <a:pt x="90" y="128"/>
                    <a:pt x="92" y="126"/>
                    <a:pt x="93" y="127"/>
                  </a:cubicBezTo>
                  <a:cubicBezTo>
                    <a:pt x="94" y="127"/>
                    <a:pt x="96" y="128"/>
                    <a:pt x="97" y="128"/>
                  </a:cubicBezTo>
                  <a:cubicBezTo>
                    <a:pt x="98" y="129"/>
                    <a:pt x="97" y="128"/>
                    <a:pt x="98" y="129"/>
                  </a:cubicBezTo>
                  <a:cubicBezTo>
                    <a:pt x="98" y="130"/>
                    <a:pt x="96" y="131"/>
                    <a:pt x="96" y="133"/>
                  </a:cubicBezTo>
                  <a:cubicBezTo>
                    <a:pt x="94" y="136"/>
                    <a:pt x="94" y="138"/>
                    <a:pt x="92" y="141"/>
                  </a:cubicBezTo>
                  <a:cubicBezTo>
                    <a:pt x="91" y="142"/>
                    <a:pt x="90" y="142"/>
                    <a:pt x="90" y="143"/>
                  </a:cubicBezTo>
                  <a:cubicBezTo>
                    <a:pt x="90" y="144"/>
                    <a:pt x="90" y="145"/>
                    <a:pt x="90" y="145"/>
                  </a:cubicBezTo>
                  <a:cubicBezTo>
                    <a:pt x="89" y="146"/>
                    <a:pt x="88" y="148"/>
                    <a:pt x="87" y="149"/>
                  </a:cubicBezTo>
                  <a:cubicBezTo>
                    <a:pt x="87" y="151"/>
                    <a:pt x="87" y="155"/>
                    <a:pt x="86" y="156"/>
                  </a:cubicBezTo>
                  <a:cubicBezTo>
                    <a:pt x="87" y="158"/>
                    <a:pt x="87" y="159"/>
                    <a:pt x="88" y="160"/>
                  </a:cubicBezTo>
                  <a:cubicBezTo>
                    <a:pt x="90" y="161"/>
                    <a:pt x="92" y="163"/>
                    <a:pt x="94" y="163"/>
                  </a:cubicBezTo>
                  <a:cubicBezTo>
                    <a:pt x="95" y="160"/>
                    <a:pt x="97" y="157"/>
                    <a:pt x="98" y="155"/>
                  </a:cubicBezTo>
                  <a:cubicBezTo>
                    <a:pt x="99" y="154"/>
                    <a:pt x="100" y="153"/>
                    <a:pt x="100" y="153"/>
                  </a:cubicBezTo>
                  <a:cubicBezTo>
                    <a:pt x="100" y="153"/>
                    <a:pt x="100" y="152"/>
                    <a:pt x="100" y="151"/>
                  </a:cubicBezTo>
                  <a:cubicBezTo>
                    <a:pt x="102" y="149"/>
                    <a:pt x="107" y="146"/>
                    <a:pt x="108" y="144"/>
                  </a:cubicBezTo>
                  <a:cubicBezTo>
                    <a:pt x="111" y="141"/>
                    <a:pt x="110" y="137"/>
                    <a:pt x="112" y="134"/>
                  </a:cubicBezTo>
                  <a:cubicBezTo>
                    <a:pt x="114" y="131"/>
                    <a:pt x="118" y="129"/>
                    <a:pt x="119" y="126"/>
                  </a:cubicBezTo>
                  <a:cubicBezTo>
                    <a:pt x="120" y="126"/>
                    <a:pt x="121" y="126"/>
                    <a:pt x="122" y="126"/>
                  </a:cubicBezTo>
                  <a:cubicBezTo>
                    <a:pt x="122" y="126"/>
                    <a:pt x="130" y="125"/>
                    <a:pt x="131" y="125"/>
                  </a:cubicBezTo>
                  <a:cubicBezTo>
                    <a:pt x="133" y="126"/>
                    <a:pt x="135" y="127"/>
                    <a:pt x="136" y="127"/>
                  </a:cubicBezTo>
                  <a:cubicBezTo>
                    <a:pt x="137" y="127"/>
                    <a:pt x="138" y="130"/>
                    <a:pt x="138" y="130"/>
                  </a:cubicBezTo>
                  <a:cubicBezTo>
                    <a:pt x="140" y="132"/>
                    <a:pt x="141" y="131"/>
                    <a:pt x="142" y="133"/>
                  </a:cubicBezTo>
                  <a:cubicBezTo>
                    <a:pt x="144" y="133"/>
                    <a:pt x="145" y="139"/>
                    <a:pt x="146" y="141"/>
                  </a:cubicBezTo>
                  <a:cubicBezTo>
                    <a:pt x="147" y="143"/>
                    <a:pt x="149" y="145"/>
                    <a:pt x="150" y="147"/>
                  </a:cubicBezTo>
                  <a:cubicBezTo>
                    <a:pt x="150" y="148"/>
                    <a:pt x="150" y="149"/>
                    <a:pt x="150" y="150"/>
                  </a:cubicBezTo>
                  <a:cubicBezTo>
                    <a:pt x="152" y="154"/>
                    <a:pt x="155" y="159"/>
                    <a:pt x="158" y="162"/>
                  </a:cubicBezTo>
                  <a:cubicBezTo>
                    <a:pt x="161" y="165"/>
                    <a:pt x="159" y="169"/>
                    <a:pt x="166" y="172"/>
                  </a:cubicBezTo>
                  <a:cubicBezTo>
                    <a:pt x="167" y="170"/>
                    <a:pt x="169" y="169"/>
                    <a:pt x="170" y="167"/>
                  </a:cubicBezTo>
                  <a:cubicBezTo>
                    <a:pt x="172" y="165"/>
                    <a:pt x="170" y="161"/>
                    <a:pt x="170" y="159"/>
                  </a:cubicBezTo>
                  <a:cubicBezTo>
                    <a:pt x="171" y="153"/>
                    <a:pt x="167" y="148"/>
                    <a:pt x="165" y="142"/>
                  </a:cubicBezTo>
                  <a:cubicBezTo>
                    <a:pt x="165" y="141"/>
                    <a:pt x="165" y="139"/>
                    <a:pt x="164" y="137"/>
                  </a:cubicBezTo>
                  <a:cubicBezTo>
                    <a:pt x="161" y="133"/>
                    <a:pt x="161" y="133"/>
                    <a:pt x="163" y="127"/>
                  </a:cubicBezTo>
                  <a:cubicBezTo>
                    <a:pt x="167" y="127"/>
                    <a:pt x="170" y="127"/>
                    <a:pt x="172" y="128"/>
                  </a:cubicBezTo>
                  <a:cubicBezTo>
                    <a:pt x="173" y="127"/>
                    <a:pt x="182" y="129"/>
                    <a:pt x="183" y="129"/>
                  </a:cubicBezTo>
                  <a:cubicBezTo>
                    <a:pt x="185" y="128"/>
                    <a:pt x="198" y="130"/>
                    <a:pt x="200" y="131"/>
                  </a:cubicBezTo>
                  <a:cubicBezTo>
                    <a:pt x="201" y="131"/>
                    <a:pt x="202" y="132"/>
                    <a:pt x="203" y="133"/>
                  </a:cubicBezTo>
                  <a:cubicBezTo>
                    <a:pt x="205" y="133"/>
                    <a:pt x="207" y="133"/>
                    <a:pt x="209" y="134"/>
                  </a:cubicBezTo>
                  <a:cubicBezTo>
                    <a:pt x="209" y="134"/>
                    <a:pt x="209" y="135"/>
                    <a:pt x="210" y="136"/>
                  </a:cubicBezTo>
                  <a:cubicBezTo>
                    <a:pt x="211" y="136"/>
                    <a:pt x="212" y="137"/>
                    <a:pt x="213" y="137"/>
                  </a:cubicBezTo>
                  <a:cubicBezTo>
                    <a:pt x="214" y="137"/>
                    <a:pt x="215" y="137"/>
                    <a:pt x="216" y="137"/>
                  </a:cubicBezTo>
                  <a:cubicBezTo>
                    <a:pt x="220" y="139"/>
                    <a:pt x="225" y="141"/>
                    <a:pt x="229" y="144"/>
                  </a:cubicBezTo>
                  <a:cubicBezTo>
                    <a:pt x="229" y="144"/>
                    <a:pt x="229" y="144"/>
                    <a:pt x="229" y="143"/>
                  </a:cubicBezTo>
                  <a:cubicBezTo>
                    <a:pt x="230" y="144"/>
                    <a:pt x="232" y="144"/>
                    <a:pt x="233" y="144"/>
                  </a:cubicBezTo>
                  <a:cubicBezTo>
                    <a:pt x="233" y="144"/>
                    <a:pt x="234" y="143"/>
                    <a:pt x="235" y="143"/>
                  </a:cubicBezTo>
                  <a:cubicBezTo>
                    <a:pt x="236" y="144"/>
                    <a:pt x="237" y="145"/>
                    <a:pt x="238" y="146"/>
                  </a:cubicBezTo>
                  <a:cubicBezTo>
                    <a:pt x="239" y="144"/>
                    <a:pt x="244" y="147"/>
                    <a:pt x="245" y="147"/>
                  </a:cubicBezTo>
                  <a:cubicBezTo>
                    <a:pt x="247" y="148"/>
                    <a:pt x="249" y="146"/>
                    <a:pt x="250" y="146"/>
                  </a:cubicBezTo>
                  <a:cubicBezTo>
                    <a:pt x="251" y="146"/>
                    <a:pt x="251" y="147"/>
                    <a:pt x="253" y="147"/>
                  </a:cubicBezTo>
                  <a:cubicBezTo>
                    <a:pt x="259" y="145"/>
                    <a:pt x="262" y="142"/>
                    <a:pt x="266" y="140"/>
                  </a:cubicBezTo>
                  <a:cubicBezTo>
                    <a:pt x="267" y="136"/>
                    <a:pt x="271" y="133"/>
                    <a:pt x="271" y="131"/>
                  </a:cubicBezTo>
                  <a:cubicBezTo>
                    <a:pt x="271" y="131"/>
                    <a:pt x="271" y="130"/>
                    <a:pt x="271" y="130"/>
                  </a:cubicBezTo>
                  <a:cubicBezTo>
                    <a:pt x="271" y="130"/>
                    <a:pt x="271" y="130"/>
                    <a:pt x="270" y="130"/>
                  </a:cubicBezTo>
                  <a:close/>
                  <a:moveTo>
                    <a:pt x="170" y="55"/>
                  </a:moveTo>
                  <a:cubicBezTo>
                    <a:pt x="168" y="56"/>
                    <a:pt x="168" y="55"/>
                    <a:pt x="166" y="55"/>
                  </a:cubicBezTo>
                  <a:cubicBezTo>
                    <a:pt x="164" y="55"/>
                    <a:pt x="159" y="55"/>
                    <a:pt x="156" y="55"/>
                  </a:cubicBezTo>
                  <a:cubicBezTo>
                    <a:pt x="154" y="55"/>
                    <a:pt x="151" y="55"/>
                    <a:pt x="149" y="54"/>
                  </a:cubicBezTo>
                  <a:cubicBezTo>
                    <a:pt x="146" y="57"/>
                    <a:pt x="143" y="54"/>
                    <a:pt x="139" y="55"/>
                  </a:cubicBezTo>
                  <a:cubicBezTo>
                    <a:pt x="136" y="56"/>
                    <a:pt x="133" y="57"/>
                    <a:pt x="130" y="57"/>
                  </a:cubicBezTo>
                  <a:cubicBezTo>
                    <a:pt x="130" y="57"/>
                    <a:pt x="129" y="56"/>
                    <a:pt x="129" y="56"/>
                  </a:cubicBezTo>
                  <a:cubicBezTo>
                    <a:pt x="125" y="59"/>
                    <a:pt x="115" y="57"/>
                    <a:pt x="110" y="56"/>
                  </a:cubicBezTo>
                  <a:cubicBezTo>
                    <a:pt x="108" y="56"/>
                    <a:pt x="108" y="57"/>
                    <a:pt x="107" y="58"/>
                  </a:cubicBezTo>
                  <a:cubicBezTo>
                    <a:pt x="106" y="58"/>
                    <a:pt x="104" y="57"/>
                    <a:pt x="103" y="58"/>
                  </a:cubicBezTo>
                  <a:cubicBezTo>
                    <a:pt x="100" y="60"/>
                    <a:pt x="95" y="61"/>
                    <a:pt x="92" y="62"/>
                  </a:cubicBezTo>
                  <a:cubicBezTo>
                    <a:pt x="91" y="62"/>
                    <a:pt x="89" y="61"/>
                    <a:pt x="88" y="61"/>
                  </a:cubicBezTo>
                  <a:cubicBezTo>
                    <a:pt x="88" y="61"/>
                    <a:pt x="87" y="60"/>
                    <a:pt x="87" y="60"/>
                  </a:cubicBezTo>
                  <a:cubicBezTo>
                    <a:pt x="87" y="58"/>
                    <a:pt x="90" y="55"/>
                    <a:pt x="92" y="54"/>
                  </a:cubicBezTo>
                  <a:cubicBezTo>
                    <a:pt x="92" y="54"/>
                    <a:pt x="93" y="53"/>
                    <a:pt x="94" y="53"/>
                  </a:cubicBezTo>
                  <a:cubicBezTo>
                    <a:pt x="95" y="52"/>
                    <a:pt x="96" y="52"/>
                    <a:pt x="96" y="51"/>
                  </a:cubicBezTo>
                  <a:cubicBezTo>
                    <a:pt x="99" y="49"/>
                    <a:pt x="102" y="49"/>
                    <a:pt x="104" y="48"/>
                  </a:cubicBezTo>
                  <a:cubicBezTo>
                    <a:pt x="106" y="48"/>
                    <a:pt x="108" y="47"/>
                    <a:pt x="110" y="47"/>
                  </a:cubicBezTo>
                  <a:cubicBezTo>
                    <a:pt x="111" y="46"/>
                    <a:pt x="117" y="47"/>
                    <a:pt x="117" y="47"/>
                  </a:cubicBezTo>
                  <a:cubicBezTo>
                    <a:pt x="120" y="46"/>
                    <a:pt x="125" y="47"/>
                    <a:pt x="126" y="46"/>
                  </a:cubicBezTo>
                  <a:cubicBezTo>
                    <a:pt x="129" y="45"/>
                    <a:pt x="132" y="44"/>
                    <a:pt x="135" y="45"/>
                  </a:cubicBezTo>
                  <a:cubicBezTo>
                    <a:pt x="139" y="46"/>
                    <a:pt x="142" y="45"/>
                    <a:pt x="148" y="45"/>
                  </a:cubicBezTo>
                  <a:cubicBezTo>
                    <a:pt x="151" y="45"/>
                    <a:pt x="154" y="45"/>
                    <a:pt x="156" y="45"/>
                  </a:cubicBezTo>
                  <a:cubicBezTo>
                    <a:pt x="157" y="45"/>
                    <a:pt x="158" y="44"/>
                    <a:pt x="160" y="44"/>
                  </a:cubicBezTo>
                  <a:cubicBezTo>
                    <a:pt x="162" y="44"/>
                    <a:pt x="163" y="46"/>
                    <a:pt x="166" y="44"/>
                  </a:cubicBezTo>
                  <a:cubicBezTo>
                    <a:pt x="167" y="45"/>
                    <a:pt x="169" y="45"/>
                    <a:pt x="170" y="46"/>
                  </a:cubicBezTo>
                  <a:cubicBezTo>
                    <a:pt x="172" y="47"/>
                    <a:pt x="172" y="51"/>
                    <a:pt x="172" y="53"/>
                  </a:cubicBezTo>
                  <a:cubicBezTo>
                    <a:pt x="172" y="54"/>
                    <a:pt x="171" y="54"/>
                    <a:pt x="170" y="55"/>
                  </a:cubicBezTo>
                  <a:close/>
                  <a:moveTo>
                    <a:pt x="94" y="23"/>
                  </a:moveTo>
                  <a:cubicBezTo>
                    <a:pt x="95" y="22"/>
                    <a:pt x="96" y="21"/>
                    <a:pt x="96" y="21"/>
                  </a:cubicBezTo>
                  <a:cubicBezTo>
                    <a:pt x="97" y="20"/>
                    <a:pt x="99" y="21"/>
                    <a:pt x="100" y="21"/>
                  </a:cubicBezTo>
                  <a:cubicBezTo>
                    <a:pt x="104" y="19"/>
                    <a:pt x="109" y="19"/>
                    <a:pt x="113" y="19"/>
                  </a:cubicBezTo>
                  <a:cubicBezTo>
                    <a:pt x="122" y="18"/>
                    <a:pt x="130" y="21"/>
                    <a:pt x="135" y="20"/>
                  </a:cubicBezTo>
                  <a:cubicBezTo>
                    <a:pt x="140" y="19"/>
                    <a:pt x="156" y="16"/>
                    <a:pt x="159" y="17"/>
                  </a:cubicBezTo>
                  <a:cubicBezTo>
                    <a:pt x="159" y="16"/>
                    <a:pt x="159" y="16"/>
                    <a:pt x="159" y="16"/>
                  </a:cubicBezTo>
                  <a:cubicBezTo>
                    <a:pt x="161" y="17"/>
                    <a:pt x="164" y="17"/>
                    <a:pt x="166" y="18"/>
                  </a:cubicBezTo>
                  <a:cubicBezTo>
                    <a:pt x="168" y="17"/>
                    <a:pt x="173" y="19"/>
                    <a:pt x="174" y="19"/>
                  </a:cubicBezTo>
                  <a:cubicBezTo>
                    <a:pt x="175" y="20"/>
                    <a:pt x="175" y="21"/>
                    <a:pt x="176" y="21"/>
                  </a:cubicBezTo>
                  <a:cubicBezTo>
                    <a:pt x="176" y="22"/>
                    <a:pt x="175" y="27"/>
                    <a:pt x="174" y="28"/>
                  </a:cubicBezTo>
                  <a:cubicBezTo>
                    <a:pt x="174" y="29"/>
                    <a:pt x="174" y="29"/>
                    <a:pt x="174" y="29"/>
                  </a:cubicBezTo>
                  <a:cubicBezTo>
                    <a:pt x="148" y="29"/>
                    <a:pt x="120" y="27"/>
                    <a:pt x="102" y="32"/>
                  </a:cubicBezTo>
                  <a:cubicBezTo>
                    <a:pt x="102" y="32"/>
                    <a:pt x="97" y="32"/>
                    <a:pt x="96" y="32"/>
                  </a:cubicBezTo>
                  <a:cubicBezTo>
                    <a:pt x="96" y="32"/>
                    <a:pt x="88" y="33"/>
                    <a:pt x="87" y="33"/>
                  </a:cubicBezTo>
                  <a:cubicBezTo>
                    <a:pt x="86" y="32"/>
                    <a:pt x="85" y="31"/>
                    <a:pt x="84" y="30"/>
                  </a:cubicBezTo>
                  <a:cubicBezTo>
                    <a:pt x="85" y="27"/>
                    <a:pt x="91" y="24"/>
                    <a:pt x="94" y="23"/>
                  </a:cubicBezTo>
                  <a:close/>
                  <a:moveTo>
                    <a:pt x="121" y="83"/>
                  </a:moveTo>
                  <a:cubicBezTo>
                    <a:pt x="119" y="84"/>
                    <a:pt x="113" y="84"/>
                    <a:pt x="111" y="84"/>
                  </a:cubicBezTo>
                  <a:cubicBezTo>
                    <a:pt x="107" y="84"/>
                    <a:pt x="103" y="85"/>
                    <a:pt x="100" y="85"/>
                  </a:cubicBezTo>
                  <a:cubicBezTo>
                    <a:pt x="98" y="85"/>
                    <a:pt x="96" y="85"/>
                    <a:pt x="95" y="85"/>
                  </a:cubicBezTo>
                  <a:cubicBezTo>
                    <a:pt x="94" y="86"/>
                    <a:pt x="94" y="86"/>
                    <a:pt x="94" y="86"/>
                  </a:cubicBezTo>
                  <a:cubicBezTo>
                    <a:pt x="93" y="86"/>
                    <a:pt x="92" y="86"/>
                    <a:pt x="90" y="86"/>
                  </a:cubicBezTo>
                  <a:cubicBezTo>
                    <a:pt x="86" y="88"/>
                    <a:pt x="85" y="89"/>
                    <a:pt x="80" y="88"/>
                  </a:cubicBezTo>
                  <a:cubicBezTo>
                    <a:pt x="80" y="86"/>
                    <a:pt x="82" y="83"/>
                    <a:pt x="82" y="82"/>
                  </a:cubicBezTo>
                  <a:cubicBezTo>
                    <a:pt x="83" y="78"/>
                    <a:pt x="90" y="77"/>
                    <a:pt x="94" y="75"/>
                  </a:cubicBezTo>
                  <a:cubicBezTo>
                    <a:pt x="95" y="75"/>
                    <a:pt x="96" y="75"/>
                    <a:pt x="98" y="75"/>
                  </a:cubicBezTo>
                  <a:cubicBezTo>
                    <a:pt x="98" y="75"/>
                    <a:pt x="103" y="74"/>
                    <a:pt x="103" y="74"/>
                  </a:cubicBezTo>
                  <a:cubicBezTo>
                    <a:pt x="103" y="74"/>
                    <a:pt x="105" y="75"/>
                    <a:pt x="106" y="75"/>
                  </a:cubicBezTo>
                  <a:cubicBezTo>
                    <a:pt x="110" y="74"/>
                    <a:pt x="118" y="74"/>
                    <a:pt x="122" y="72"/>
                  </a:cubicBezTo>
                  <a:cubicBezTo>
                    <a:pt x="123" y="72"/>
                    <a:pt x="131" y="73"/>
                    <a:pt x="132" y="73"/>
                  </a:cubicBezTo>
                  <a:cubicBezTo>
                    <a:pt x="133" y="74"/>
                    <a:pt x="148" y="72"/>
                    <a:pt x="148" y="72"/>
                  </a:cubicBezTo>
                  <a:cubicBezTo>
                    <a:pt x="149" y="72"/>
                    <a:pt x="149" y="72"/>
                    <a:pt x="149" y="71"/>
                  </a:cubicBezTo>
                  <a:cubicBezTo>
                    <a:pt x="149" y="71"/>
                    <a:pt x="149" y="71"/>
                    <a:pt x="149" y="71"/>
                  </a:cubicBezTo>
                  <a:cubicBezTo>
                    <a:pt x="149" y="71"/>
                    <a:pt x="153" y="73"/>
                    <a:pt x="153" y="73"/>
                  </a:cubicBezTo>
                  <a:cubicBezTo>
                    <a:pt x="159" y="70"/>
                    <a:pt x="164" y="72"/>
                    <a:pt x="169" y="73"/>
                  </a:cubicBezTo>
                  <a:cubicBezTo>
                    <a:pt x="171" y="75"/>
                    <a:pt x="170" y="79"/>
                    <a:pt x="170" y="81"/>
                  </a:cubicBezTo>
                  <a:cubicBezTo>
                    <a:pt x="169" y="82"/>
                    <a:pt x="168" y="82"/>
                    <a:pt x="168" y="83"/>
                  </a:cubicBezTo>
                  <a:cubicBezTo>
                    <a:pt x="162" y="83"/>
                    <a:pt x="154" y="82"/>
                    <a:pt x="148" y="83"/>
                  </a:cubicBezTo>
                  <a:cubicBezTo>
                    <a:pt x="147" y="83"/>
                    <a:pt x="142" y="82"/>
                    <a:pt x="142" y="82"/>
                  </a:cubicBezTo>
                  <a:cubicBezTo>
                    <a:pt x="140" y="83"/>
                    <a:pt x="135" y="83"/>
                    <a:pt x="133" y="82"/>
                  </a:cubicBezTo>
                  <a:cubicBezTo>
                    <a:pt x="130" y="84"/>
                    <a:pt x="122" y="83"/>
                    <a:pt x="121" y="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5" name="Freeform 56">
              <a:extLst>
                <a:ext uri="{FF2B5EF4-FFF2-40B4-BE49-F238E27FC236}">
                  <a16:creationId xmlns="" xmlns:a16="http://schemas.microsoft.com/office/drawing/2014/main" id="{45890708-72B4-E349-81A3-44CBFC2E7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7276" y="3024188"/>
              <a:ext cx="220663" cy="657225"/>
            </a:xfrm>
            <a:custGeom>
              <a:avLst/>
              <a:gdLst>
                <a:gd name="T0" fmla="*/ 67 w 73"/>
                <a:gd name="T1" fmla="*/ 1 h 215"/>
                <a:gd name="T2" fmla="*/ 69 w 73"/>
                <a:gd name="T3" fmla="*/ 18 h 215"/>
                <a:gd name="T4" fmla="*/ 65 w 73"/>
                <a:gd name="T5" fmla="*/ 37 h 215"/>
                <a:gd name="T6" fmla="*/ 67 w 73"/>
                <a:gd name="T7" fmla="*/ 53 h 215"/>
                <a:gd name="T8" fmla="*/ 68 w 73"/>
                <a:gd name="T9" fmla="*/ 65 h 215"/>
                <a:gd name="T10" fmla="*/ 68 w 73"/>
                <a:gd name="T11" fmla="*/ 74 h 215"/>
                <a:gd name="T12" fmla="*/ 67 w 73"/>
                <a:gd name="T13" fmla="*/ 91 h 215"/>
                <a:gd name="T14" fmla="*/ 69 w 73"/>
                <a:gd name="T15" fmla="*/ 99 h 215"/>
                <a:gd name="T16" fmla="*/ 71 w 73"/>
                <a:gd name="T17" fmla="*/ 107 h 215"/>
                <a:gd name="T18" fmla="*/ 73 w 73"/>
                <a:gd name="T19" fmla="*/ 114 h 215"/>
                <a:gd name="T20" fmla="*/ 69 w 73"/>
                <a:gd name="T21" fmla="*/ 118 h 215"/>
                <a:gd name="T22" fmla="*/ 68 w 73"/>
                <a:gd name="T23" fmla="*/ 130 h 215"/>
                <a:gd name="T24" fmla="*/ 67 w 73"/>
                <a:gd name="T25" fmla="*/ 137 h 215"/>
                <a:gd name="T26" fmla="*/ 67 w 73"/>
                <a:gd name="T27" fmla="*/ 148 h 215"/>
                <a:gd name="T28" fmla="*/ 65 w 73"/>
                <a:gd name="T29" fmla="*/ 157 h 215"/>
                <a:gd name="T30" fmla="*/ 64 w 73"/>
                <a:gd name="T31" fmla="*/ 159 h 215"/>
                <a:gd name="T32" fmla="*/ 63 w 73"/>
                <a:gd name="T33" fmla="*/ 160 h 215"/>
                <a:gd name="T34" fmla="*/ 63 w 73"/>
                <a:gd name="T35" fmla="*/ 168 h 215"/>
                <a:gd name="T36" fmla="*/ 64 w 73"/>
                <a:gd name="T37" fmla="*/ 186 h 215"/>
                <a:gd name="T38" fmla="*/ 65 w 73"/>
                <a:gd name="T39" fmla="*/ 197 h 215"/>
                <a:gd name="T40" fmla="*/ 65 w 73"/>
                <a:gd name="T41" fmla="*/ 208 h 215"/>
                <a:gd name="T42" fmla="*/ 61 w 73"/>
                <a:gd name="T43" fmla="*/ 215 h 215"/>
                <a:gd name="T44" fmla="*/ 55 w 73"/>
                <a:gd name="T45" fmla="*/ 208 h 215"/>
                <a:gd name="T46" fmla="*/ 53 w 73"/>
                <a:gd name="T47" fmla="*/ 204 h 215"/>
                <a:gd name="T48" fmla="*/ 48 w 73"/>
                <a:gd name="T49" fmla="*/ 186 h 215"/>
                <a:gd name="T50" fmla="*/ 48 w 73"/>
                <a:gd name="T51" fmla="*/ 178 h 215"/>
                <a:gd name="T52" fmla="*/ 45 w 73"/>
                <a:gd name="T53" fmla="*/ 147 h 215"/>
                <a:gd name="T54" fmla="*/ 33 w 73"/>
                <a:gd name="T55" fmla="*/ 153 h 215"/>
                <a:gd name="T56" fmla="*/ 18 w 73"/>
                <a:gd name="T57" fmla="*/ 161 h 215"/>
                <a:gd name="T58" fmla="*/ 11 w 73"/>
                <a:gd name="T59" fmla="*/ 163 h 215"/>
                <a:gd name="T60" fmla="*/ 4 w 73"/>
                <a:gd name="T61" fmla="*/ 155 h 215"/>
                <a:gd name="T62" fmla="*/ 0 w 73"/>
                <a:gd name="T63" fmla="*/ 147 h 215"/>
                <a:gd name="T64" fmla="*/ 0 w 73"/>
                <a:gd name="T65" fmla="*/ 138 h 215"/>
                <a:gd name="T66" fmla="*/ 0 w 73"/>
                <a:gd name="T67" fmla="*/ 127 h 215"/>
                <a:gd name="T68" fmla="*/ 8 w 73"/>
                <a:gd name="T69" fmla="*/ 112 h 215"/>
                <a:gd name="T70" fmla="*/ 12 w 73"/>
                <a:gd name="T71" fmla="*/ 90 h 215"/>
                <a:gd name="T72" fmla="*/ 12 w 73"/>
                <a:gd name="T73" fmla="*/ 73 h 215"/>
                <a:gd name="T74" fmla="*/ 13 w 73"/>
                <a:gd name="T75" fmla="*/ 64 h 215"/>
                <a:gd name="T76" fmla="*/ 18 w 73"/>
                <a:gd name="T77" fmla="*/ 47 h 215"/>
                <a:gd name="T78" fmla="*/ 24 w 73"/>
                <a:gd name="T79" fmla="*/ 41 h 215"/>
                <a:gd name="T80" fmla="*/ 32 w 73"/>
                <a:gd name="T81" fmla="*/ 39 h 215"/>
                <a:gd name="T82" fmla="*/ 38 w 73"/>
                <a:gd name="T83" fmla="*/ 47 h 215"/>
                <a:gd name="T84" fmla="*/ 28 w 73"/>
                <a:gd name="T85" fmla="*/ 62 h 215"/>
                <a:gd name="T86" fmla="*/ 31 w 73"/>
                <a:gd name="T87" fmla="*/ 81 h 215"/>
                <a:gd name="T88" fmla="*/ 31 w 73"/>
                <a:gd name="T89" fmla="*/ 89 h 215"/>
                <a:gd name="T90" fmla="*/ 30 w 73"/>
                <a:gd name="T91" fmla="*/ 99 h 215"/>
                <a:gd name="T92" fmla="*/ 48 w 73"/>
                <a:gd name="T93" fmla="*/ 115 h 215"/>
                <a:gd name="T94" fmla="*/ 50 w 73"/>
                <a:gd name="T95" fmla="*/ 115 h 215"/>
                <a:gd name="T96" fmla="*/ 51 w 73"/>
                <a:gd name="T97" fmla="*/ 109 h 215"/>
                <a:gd name="T98" fmla="*/ 55 w 73"/>
                <a:gd name="T99" fmla="*/ 79 h 215"/>
                <a:gd name="T100" fmla="*/ 53 w 73"/>
                <a:gd name="T101" fmla="*/ 35 h 215"/>
                <a:gd name="T102" fmla="*/ 60 w 73"/>
                <a:gd name="T103" fmla="*/ 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3" h="215">
                  <a:moveTo>
                    <a:pt x="65" y="0"/>
                  </a:moveTo>
                  <a:cubicBezTo>
                    <a:pt x="66" y="0"/>
                    <a:pt x="67" y="0"/>
                    <a:pt x="67" y="1"/>
                  </a:cubicBezTo>
                  <a:cubicBezTo>
                    <a:pt x="70" y="3"/>
                    <a:pt x="68" y="10"/>
                    <a:pt x="69" y="15"/>
                  </a:cubicBezTo>
                  <a:cubicBezTo>
                    <a:pt x="69" y="16"/>
                    <a:pt x="69" y="17"/>
                    <a:pt x="69" y="18"/>
                  </a:cubicBezTo>
                  <a:cubicBezTo>
                    <a:pt x="71" y="22"/>
                    <a:pt x="69" y="30"/>
                    <a:pt x="67" y="34"/>
                  </a:cubicBezTo>
                  <a:cubicBezTo>
                    <a:pt x="66" y="35"/>
                    <a:pt x="66" y="37"/>
                    <a:pt x="65" y="37"/>
                  </a:cubicBezTo>
                  <a:cubicBezTo>
                    <a:pt x="64" y="39"/>
                    <a:pt x="65" y="45"/>
                    <a:pt x="66" y="46"/>
                  </a:cubicBezTo>
                  <a:cubicBezTo>
                    <a:pt x="66" y="47"/>
                    <a:pt x="66" y="51"/>
                    <a:pt x="67" y="53"/>
                  </a:cubicBezTo>
                  <a:cubicBezTo>
                    <a:pt x="67" y="55"/>
                    <a:pt x="67" y="57"/>
                    <a:pt x="67" y="59"/>
                  </a:cubicBezTo>
                  <a:cubicBezTo>
                    <a:pt x="67" y="61"/>
                    <a:pt x="67" y="63"/>
                    <a:pt x="68" y="65"/>
                  </a:cubicBezTo>
                  <a:cubicBezTo>
                    <a:pt x="68" y="67"/>
                    <a:pt x="67" y="70"/>
                    <a:pt x="67" y="71"/>
                  </a:cubicBezTo>
                  <a:cubicBezTo>
                    <a:pt x="67" y="71"/>
                    <a:pt x="68" y="73"/>
                    <a:pt x="68" y="74"/>
                  </a:cubicBezTo>
                  <a:cubicBezTo>
                    <a:pt x="69" y="76"/>
                    <a:pt x="67" y="82"/>
                    <a:pt x="68" y="85"/>
                  </a:cubicBezTo>
                  <a:cubicBezTo>
                    <a:pt x="68" y="86"/>
                    <a:pt x="65" y="89"/>
                    <a:pt x="67" y="91"/>
                  </a:cubicBezTo>
                  <a:cubicBezTo>
                    <a:pt x="67" y="92"/>
                    <a:pt x="66" y="94"/>
                    <a:pt x="67" y="95"/>
                  </a:cubicBezTo>
                  <a:cubicBezTo>
                    <a:pt x="68" y="97"/>
                    <a:pt x="68" y="98"/>
                    <a:pt x="69" y="99"/>
                  </a:cubicBezTo>
                  <a:cubicBezTo>
                    <a:pt x="69" y="101"/>
                    <a:pt x="69" y="104"/>
                    <a:pt x="69" y="106"/>
                  </a:cubicBezTo>
                  <a:cubicBezTo>
                    <a:pt x="70" y="106"/>
                    <a:pt x="71" y="107"/>
                    <a:pt x="71" y="107"/>
                  </a:cubicBezTo>
                  <a:cubicBezTo>
                    <a:pt x="72" y="109"/>
                    <a:pt x="71" y="110"/>
                    <a:pt x="72" y="112"/>
                  </a:cubicBezTo>
                  <a:cubicBezTo>
                    <a:pt x="72" y="113"/>
                    <a:pt x="73" y="112"/>
                    <a:pt x="73" y="114"/>
                  </a:cubicBezTo>
                  <a:cubicBezTo>
                    <a:pt x="72" y="114"/>
                    <a:pt x="71" y="116"/>
                    <a:pt x="72" y="117"/>
                  </a:cubicBezTo>
                  <a:cubicBezTo>
                    <a:pt x="71" y="117"/>
                    <a:pt x="70" y="118"/>
                    <a:pt x="69" y="118"/>
                  </a:cubicBezTo>
                  <a:cubicBezTo>
                    <a:pt x="69" y="119"/>
                    <a:pt x="67" y="127"/>
                    <a:pt x="67" y="127"/>
                  </a:cubicBezTo>
                  <a:cubicBezTo>
                    <a:pt x="67" y="128"/>
                    <a:pt x="68" y="129"/>
                    <a:pt x="68" y="130"/>
                  </a:cubicBezTo>
                  <a:cubicBezTo>
                    <a:pt x="68" y="132"/>
                    <a:pt x="68" y="133"/>
                    <a:pt x="68" y="134"/>
                  </a:cubicBezTo>
                  <a:cubicBezTo>
                    <a:pt x="68" y="135"/>
                    <a:pt x="67" y="138"/>
                    <a:pt x="67" y="137"/>
                  </a:cubicBezTo>
                  <a:cubicBezTo>
                    <a:pt x="67" y="138"/>
                    <a:pt x="67" y="138"/>
                    <a:pt x="67" y="139"/>
                  </a:cubicBezTo>
                  <a:cubicBezTo>
                    <a:pt x="67" y="139"/>
                    <a:pt x="66" y="148"/>
                    <a:pt x="67" y="148"/>
                  </a:cubicBezTo>
                  <a:cubicBezTo>
                    <a:pt x="67" y="148"/>
                    <a:pt x="67" y="149"/>
                    <a:pt x="67" y="149"/>
                  </a:cubicBezTo>
                  <a:cubicBezTo>
                    <a:pt x="66" y="152"/>
                    <a:pt x="64" y="155"/>
                    <a:pt x="65" y="157"/>
                  </a:cubicBezTo>
                  <a:cubicBezTo>
                    <a:pt x="65" y="157"/>
                    <a:pt x="65" y="158"/>
                    <a:pt x="65" y="158"/>
                  </a:cubicBezTo>
                  <a:cubicBezTo>
                    <a:pt x="65" y="158"/>
                    <a:pt x="65" y="158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4" y="160"/>
                    <a:pt x="64" y="160"/>
                    <a:pt x="63" y="160"/>
                  </a:cubicBezTo>
                  <a:cubicBezTo>
                    <a:pt x="63" y="162"/>
                    <a:pt x="63" y="164"/>
                    <a:pt x="63" y="166"/>
                  </a:cubicBezTo>
                  <a:cubicBezTo>
                    <a:pt x="63" y="167"/>
                    <a:pt x="63" y="167"/>
                    <a:pt x="63" y="168"/>
                  </a:cubicBezTo>
                  <a:cubicBezTo>
                    <a:pt x="61" y="173"/>
                    <a:pt x="64" y="179"/>
                    <a:pt x="65" y="181"/>
                  </a:cubicBezTo>
                  <a:cubicBezTo>
                    <a:pt x="65" y="183"/>
                    <a:pt x="65" y="184"/>
                    <a:pt x="64" y="186"/>
                  </a:cubicBezTo>
                  <a:cubicBezTo>
                    <a:pt x="64" y="186"/>
                    <a:pt x="64" y="186"/>
                    <a:pt x="64" y="186"/>
                  </a:cubicBezTo>
                  <a:cubicBezTo>
                    <a:pt x="64" y="186"/>
                    <a:pt x="65" y="197"/>
                    <a:pt x="65" y="197"/>
                  </a:cubicBezTo>
                  <a:cubicBezTo>
                    <a:pt x="65" y="197"/>
                    <a:pt x="64" y="201"/>
                    <a:pt x="64" y="201"/>
                  </a:cubicBezTo>
                  <a:cubicBezTo>
                    <a:pt x="65" y="202"/>
                    <a:pt x="65" y="207"/>
                    <a:pt x="65" y="208"/>
                  </a:cubicBezTo>
                  <a:cubicBezTo>
                    <a:pt x="65" y="209"/>
                    <a:pt x="64" y="209"/>
                    <a:pt x="63" y="209"/>
                  </a:cubicBezTo>
                  <a:cubicBezTo>
                    <a:pt x="63" y="211"/>
                    <a:pt x="63" y="214"/>
                    <a:pt x="61" y="215"/>
                  </a:cubicBezTo>
                  <a:cubicBezTo>
                    <a:pt x="60" y="215"/>
                    <a:pt x="61" y="215"/>
                    <a:pt x="60" y="215"/>
                  </a:cubicBezTo>
                  <a:cubicBezTo>
                    <a:pt x="57" y="213"/>
                    <a:pt x="58" y="210"/>
                    <a:pt x="55" y="208"/>
                  </a:cubicBezTo>
                  <a:cubicBezTo>
                    <a:pt x="55" y="208"/>
                    <a:pt x="56" y="208"/>
                    <a:pt x="56" y="207"/>
                  </a:cubicBezTo>
                  <a:cubicBezTo>
                    <a:pt x="56" y="206"/>
                    <a:pt x="54" y="205"/>
                    <a:pt x="53" y="204"/>
                  </a:cubicBezTo>
                  <a:cubicBezTo>
                    <a:pt x="52" y="202"/>
                    <a:pt x="53" y="199"/>
                    <a:pt x="52" y="197"/>
                  </a:cubicBezTo>
                  <a:cubicBezTo>
                    <a:pt x="51" y="194"/>
                    <a:pt x="50" y="188"/>
                    <a:pt x="48" y="186"/>
                  </a:cubicBezTo>
                  <a:cubicBezTo>
                    <a:pt x="48" y="185"/>
                    <a:pt x="49" y="183"/>
                    <a:pt x="49" y="182"/>
                  </a:cubicBezTo>
                  <a:cubicBezTo>
                    <a:pt x="48" y="181"/>
                    <a:pt x="48" y="179"/>
                    <a:pt x="48" y="178"/>
                  </a:cubicBezTo>
                  <a:cubicBezTo>
                    <a:pt x="48" y="174"/>
                    <a:pt x="49" y="168"/>
                    <a:pt x="48" y="166"/>
                  </a:cubicBezTo>
                  <a:cubicBezTo>
                    <a:pt x="46" y="163"/>
                    <a:pt x="51" y="148"/>
                    <a:pt x="45" y="147"/>
                  </a:cubicBezTo>
                  <a:cubicBezTo>
                    <a:pt x="43" y="148"/>
                    <a:pt x="40" y="148"/>
                    <a:pt x="38" y="149"/>
                  </a:cubicBezTo>
                  <a:cubicBezTo>
                    <a:pt x="37" y="150"/>
                    <a:pt x="35" y="152"/>
                    <a:pt x="33" y="153"/>
                  </a:cubicBezTo>
                  <a:cubicBezTo>
                    <a:pt x="33" y="153"/>
                    <a:pt x="23" y="157"/>
                    <a:pt x="23" y="157"/>
                  </a:cubicBezTo>
                  <a:cubicBezTo>
                    <a:pt x="21" y="158"/>
                    <a:pt x="20" y="160"/>
                    <a:pt x="18" y="161"/>
                  </a:cubicBezTo>
                  <a:cubicBezTo>
                    <a:pt x="16" y="161"/>
                    <a:pt x="15" y="161"/>
                    <a:pt x="13" y="161"/>
                  </a:cubicBezTo>
                  <a:cubicBezTo>
                    <a:pt x="13" y="162"/>
                    <a:pt x="12" y="162"/>
                    <a:pt x="11" y="163"/>
                  </a:cubicBezTo>
                  <a:cubicBezTo>
                    <a:pt x="8" y="164"/>
                    <a:pt x="5" y="159"/>
                    <a:pt x="4" y="157"/>
                  </a:cubicBezTo>
                  <a:cubicBezTo>
                    <a:pt x="4" y="156"/>
                    <a:pt x="4" y="156"/>
                    <a:pt x="4" y="155"/>
                  </a:cubicBezTo>
                  <a:cubicBezTo>
                    <a:pt x="2" y="152"/>
                    <a:pt x="2" y="150"/>
                    <a:pt x="0" y="148"/>
                  </a:cubicBezTo>
                  <a:cubicBezTo>
                    <a:pt x="1" y="147"/>
                    <a:pt x="0" y="146"/>
                    <a:pt x="0" y="147"/>
                  </a:cubicBezTo>
                  <a:cubicBezTo>
                    <a:pt x="0" y="147"/>
                    <a:pt x="0" y="144"/>
                    <a:pt x="0" y="144"/>
                  </a:cubicBezTo>
                  <a:cubicBezTo>
                    <a:pt x="0" y="142"/>
                    <a:pt x="0" y="138"/>
                    <a:pt x="0" y="138"/>
                  </a:cubicBezTo>
                  <a:cubicBezTo>
                    <a:pt x="2" y="137"/>
                    <a:pt x="1" y="129"/>
                    <a:pt x="0" y="127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26"/>
                    <a:pt x="1" y="124"/>
                    <a:pt x="0" y="123"/>
                  </a:cubicBezTo>
                  <a:cubicBezTo>
                    <a:pt x="2" y="119"/>
                    <a:pt x="7" y="115"/>
                    <a:pt x="8" y="112"/>
                  </a:cubicBezTo>
                  <a:cubicBezTo>
                    <a:pt x="8" y="111"/>
                    <a:pt x="8" y="110"/>
                    <a:pt x="8" y="109"/>
                  </a:cubicBezTo>
                  <a:cubicBezTo>
                    <a:pt x="10" y="104"/>
                    <a:pt x="10" y="93"/>
                    <a:pt x="12" y="90"/>
                  </a:cubicBezTo>
                  <a:cubicBezTo>
                    <a:pt x="12" y="87"/>
                    <a:pt x="12" y="85"/>
                    <a:pt x="12" y="83"/>
                  </a:cubicBezTo>
                  <a:cubicBezTo>
                    <a:pt x="12" y="79"/>
                    <a:pt x="11" y="76"/>
                    <a:pt x="12" y="73"/>
                  </a:cubicBezTo>
                  <a:cubicBezTo>
                    <a:pt x="13" y="70"/>
                    <a:pt x="13" y="66"/>
                    <a:pt x="14" y="65"/>
                  </a:cubicBezTo>
                  <a:cubicBezTo>
                    <a:pt x="14" y="64"/>
                    <a:pt x="14" y="64"/>
                    <a:pt x="13" y="64"/>
                  </a:cubicBezTo>
                  <a:cubicBezTo>
                    <a:pt x="13" y="63"/>
                    <a:pt x="15" y="60"/>
                    <a:pt x="14" y="58"/>
                  </a:cubicBezTo>
                  <a:cubicBezTo>
                    <a:pt x="16" y="55"/>
                    <a:pt x="17" y="50"/>
                    <a:pt x="18" y="47"/>
                  </a:cubicBezTo>
                  <a:cubicBezTo>
                    <a:pt x="19" y="47"/>
                    <a:pt x="20" y="46"/>
                    <a:pt x="21" y="45"/>
                  </a:cubicBezTo>
                  <a:cubicBezTo>
                    <a:pt x="23" y="44"/>
                    <a:pt x="21" y="42"/>
                    <a:pt x="24" y="41"/>
                  </a:cubicBezTo>
                  <a:cubicBezTo>
                    <a:pt x="24" y="41"/>
                    <a:pt x="24" y="40"/>
                    <a:pt x="24" y="40"/>
                  </a:cubicBezTo>
                  <a:cubicBezTo>
                    <a:pt x="26" y="40"/>
                    <a:pt x="31" y="38"/>
                    <a:pt x="32" y="39"/>
                  </a:cubicBezTo>
                  <a:cubicBezTo>
                    <a:pt x="33" y="40"/>
                    <a:pt x="33" y="41"/>
                    <a:pt x="34" y="43"/>
                  </a:cubicBezTo>
                  <a:cubicBezTo>
                    <a:pt x="35" y="44"/>
                    <a:pt x="37" y="45"/>
                    <a:pt x="38" y="47"/>
                  </a:cubicBezTo>
                  <a:cubicBezTo>
                    <a:pt x="39" y="48"/>
                    <a:pt x="39" y="49"/>
                    <a:pt x="38" y="50"/>
                  </a:cubicBezTo>
                  <a:cubicBezTo>
                    <a:pt x="37" y="59"/>
                    <a:pt x="31" y="56"/>
                    <a:pt x="28" y="62"/>
                  </a:cubicBezTo>
                  <a:cubicBezTo>
                    <a:pt x="27" y="65"/>
                    <a:pt x="30" y="74"/>
                    <a:pt x="31" y="76"/>
                  </a:cubicBezTo>
                  <a:cubicBezTo>
                    <a:pt x="32" y="78"/>
                    <a:pt x="31" y="80"/>
                    <a:pt x="31" y="81"/>
                  </a:cubicBezTo>
                  <a:cubicBezTo>
                    <a:pt x="31" y="82"/>
                    <a:pt x="31" y="84"/>
                    <a:pt x="30" y="85"/>
                  </a:cubicBezTo>
                  <a:cubicBezTo>
                    <a:pt x="30" y="86"/>
                    <a:pt x="31" y="88"/>
                    <a:pt x="31" y="89"/>
                  </a:cubicBezTo>
                  <a:cubicBezTo>
                    <a:pt x="31" y="92"/>
                    <a:pt x="30" y="93"/>
                    <a:pt x="30" y="94"/>
                  </a:cubicBezTo>
                  <a:cubicBezTo>
                    <a:pt x="29" y="95"/>
                    <a:pt x="30" y="99"/>
                    <a:pt x="30" y="99"/>
                  </a:cubicBezTo>
                  <a:cubicBezTo>
                    <a:pt x="28" y="100"/>
                    <a:pt x="27" y="110"/>
                    <a:pt x="28" y="111"/>
                  </a:cubicBezTo>
                  <a:cubicBezTo>
                    <a:pt x="30" y="115"/>
                    <a:pt x="41" y="114"/>
                    <a:pt x="48" y="115"/>
                  </a:cubicBezTo>
                  <a:cubicBezTo>
                    <a:pt x="48" y="114"/>
                    <a:pt x="48" y="115"/>
                    <a:pt x="49" y="114"/>
                  </a:cubicBezTo>
                  <a:cubicBezTo>
                    <a:pt x="49" y="115"/>
                    <a:pt x="49" y="115"/>
                    <a:pt x="50" y="115"/>
                  </a:cubicBezTo>
                  <a:cubicBezTo>
                    <a:pt x="51" y="113"/>
                    <a:pt x="51" y="113"/>
                    <a:pt x="52" y="111"/>
                  </a:cubicBezTo>
                  <a:cubicBezTo>
                    <a:pt x="51" y="111"/>
                    <a:pt x="51" y="111"/>
                    <a:pt x="51" y="109"/>
                  </a:cubicBezTo>
                  <a:cubicBezTo>
                    <a:pt x="56" y="105"/>
                    <a:pt x="55" y="98"/>
                    <a:pt x="56" y="90"/>
                  </a:cubicBezTo>
                  <a:cubicBezTo>
                    <a:pt x="56" y="87"/>
                    <a:pt x="55" y="83"/>
                    <a:pt x="55" y="79"/>
                  </a:cubicBezTo>
                  <a:cubicBezTo>
                    <a:pt x="57" y="77"/>
                    <a:pt x="56" y="67"/>
                    <a:pt x="56" y="63"/>
                  </a:cubicBezTo>
                  <a:cubicBezTo>
                    <a:pt x="56" y="50"/>
                    <a:pt x="57" y="44"/>
                    <a:pt x="53" y="35"/>
                  </a:cubicBezTo>
                  <a:cubicBezTo>
                    <a:pt x="53" y="30"/>
                    <a:pt x="53" y="25"/>
                    <a:pt x="53" y="19"/>
                  </a:cubicBezTo>
                  <a:cubicBezTo>
                    <a:pt x="57" y="17"/>
                    <a:pt x="58" y="5"/>
                    <a:pt x="60" y="4"/>
                  </a:cubicBezTo>
                  <a:cubicBezTo>
                    <a:pt x="61" y="2"/>
                    <a:pt x="64" y="2"/>
                    <a:pt x="6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6" name="Freeform 57">
              <a:extLst>
                <a:ext uri="{FF2B5EF4-FFF2-40B4-BE49-F238E27FC236}">
                  <a16:creationId xmlns="" xmlns:a16="http://schemas.microsoft.com/office/drawing/2014/main" id="{D1D1CD1A-0358-FC4A-904E-C9F31E4C1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8101" y="3040063"/>
              <a:ext cx="76200" cy="436563"/>
            </a:xfrm>
            <a:custGeom>
              <a:avLst/>
              <a:gdLst>
                <a:gd name="T0" fmla="*/ 10 w 25"/>
                <a:gd name="T1" fmla="*/ 0 h 143"/>
                <a:gd name="T2" fmla="*/ 16 w 25"/>
                <a:gd name="T3" fmla="*/ 0 h 143"/>
                <a:gd name="T4" fmla="*/ 24 w 25"/>
                <a:gd name="T5" fmla="*/ 12 h 143"/>
                <a:gd name="T6" fmla="*/ 25 w 25"/>
                <a:gd name="T7" fmla="*/ 18 h 143"/>
                <a:gd name="T8" fmla="*/ 23 w 25"/>
                <a:gd name="T9" fmla="*/ 24 h 143"/>
                <a:gd name="T10" fmla="*/ 22 w 25"/>
                <a:gd name="T11" fmla="*/ 26 h 143"/>
                <a:gd name="T12" fmla="*/ 22 w 25"/>
                <a:gd name="T13" fmla="*/ 26 h 143"/>
                <a:gd name="T14" fmla="*/ 21 w 25"/>
                <a:gd name="T15" fmla="*/ 29 h 143"/>
                <a:gd name="T16" fmla="*/ 19 w 25"/>
                <a:gd name="T17" fmla="*/ 32 h 143"/>
                <a:gd name="T18" fmla="*/ 21 w 25"/>
                <a:gd name="T19" fmla="*/ 48 h 143"/>
                <a:gd name="T20" fmla="*/ 21 w 25"/>
                <a:gd name="T21" fmla="*/ 64 h 143"/>
                <a:gd name="T22" fmla="*/ 21 w 25"/>
                <a:gd name="T23" fmla="*/ 64 h 143"/>
                <a:gd name="T24" fmla="*/ 17 w 25"/>
                <a:gd name="T25" fmla="*/ 69 h 143"/>
                <a:gd name="T26" fmla="*/ 17 w 25"/>
                <a:gd name="T27" fmla="*/ 76 h 143"/>
                <a:gd name="T28" fmla="*/ 17 w 25"/>
                <a:gd name="T29" fmla="*/ 76 h 143"/>
                <a:gd name="T30" fmla="*/ 17 w 25"/>
                <a:gd name="T31" fmla="*/ 81 h 143"/>
                <a:gd name="T32" fmla="*/ 17 w 25"/>
                <a:gd name="T33" fmla="*/ 90 h 143"/>
                <a:gd name="T34" fmla="*/ 17 w 25"/>
                <a:gd name="T35" fmla="*/ 91 h 143"/>
                <a:gd name="T36" fmla="*/ 18 w 25"/>
                <a:gd name="T37" fmla="*/ 97 h 143"/>
                <a:gd name="T38" fmla="*/ 17 w 25"/>
                <a:gd name="T39" fmla="*/ 100 h 143"/>
                <a:gd name="T40" fmla="*/ 17 w 25"/>
                <a:gd name="T41" fmla="*/ 100 h 143"/>
                <a:gd name="T42" fmla="*/ 18 w 25"/>
                <a:gd name="T43" fmla="*/ 100 h 143"/>
                <a:gd name="T44" fmla="*/ 18 w 25"/>
                <a:gd name="T45" fmla="*/ 102 h 143"/>
                <a:gd name="T46" fmla="*/ 18 w 25"/>
                <a:gd name="T47" fmla="*/ 108 h 143"/>
                <a:gd name="T48" fmla="*/ 17 w 25"/>
                <a:gd name="T49" fmla="*/ 108 h 143"/>
                <a:gd name="T50" fmla="*/ 17 w 25"/>
                <a:gd name="T51" fmla="*/ 113 h 143"/>
                <a:gd name="T52" fmla="*/ 16 w 25"/>
                <a:gd name="T53" fmla="*/ 117 h 143"/>
                <a:gd name="T54" fmla="*/ 16 w 25"/>
                <a:gd name="T55" fmla="*/ 118 h 143"/>
                <a:gd name="T56" fmla="*/ 15 w 25"/>
                <a:gd name="T57" fmla="*/ 119 h 143"/>
                <a:gd name="T58" fmla="*/ 15 w 25"/>
                <a:gd name="T59" fmla="*/ 121 h 143"/>
                <a:gd name="T60" fmla="*/ 12 w 25"/>
                <a:gd name="T61" fmla="*/ 130 h 143"/>
                <a:gd name="T62" fmla="*/ 5 w 25"/>
                <a:gd name="T63" fmla="*/ 142 h 143"/>
                <a:gd name="T64" fmla="*/ 3 w 25"/>
                <a:gd name="T65" fmla="*/ 141 h 143"/>
                <a:gd name="T66" fmla="*/ 0 w 25"/>
                <a:gd name="T67" fmla="*/ 129 h 143"/>
                <a:gd name="T68" fmla="*/ 1 w 25"/>
                <a:gd name="T69" fmla="*/ 127 h 143"/>
                <a:gd name="T70" fmla="*/ 4 w 25"/>
                <a:gd name="T71" fmla="*/ 126 h 143"/>
                <a:gd name="T72" fmla="*/ 5 w 25"/>
                <a:gd name="T73" fmla="*/ 126 h 143"/>
                <a:gd name="T74" fmla="*/ 8 w 25"/>
                <a:gd name="T75" fmla="*/ 123 h 143"/>
                <a:gd name="T76" fmla="*/ 9 w 25"/>
                <a:gd name="T77" fmla="*/ 114 h 143"/>
                <a:gd name="T78" fmla="*/ 9 w 25"/>
                <a:gd name="T79" fmla="*/ 104 h 143"/>
                <a:gd name="T80" fmla="*/ 9 w 25"/>
                <a:gd name="T81" fmla="*/ 92 h 143"/>
                <a:gd name="T82" fmla="*/ 8 w 25"/>
                <a:gd name="T83" fmla="*/ 83 h 143"/>
                <a:gd name="T84" fmla="*/ 9 w 25"/>
                <a:gd name="T85" fmla="*/ 62 h 143"/>
                <a:gd name="T86" fmla="*/ 8 w 25"/>
                <a:gd name="T87" fmla="*/ 58 h 143"/>
                <a:gd name="T88" fmla="*/ 8 w 25"/>
                <a:gd name="T89" fmla="*/ 57 h 143"/>
                <a:gd name="T90" fmla="*/ 9 w 25"/>
                <a:gd name="T91" fmla="*/ 52 h 143"/>
                <a:gd name="T92" fmla="*/ 10 w 25"/>
                <a:gd name="T93" fmla="*/ 52 h 143"/>
                <a:gd name="T94" fmla="*/ 9 w 25"/>
                <a:gd name="T95" fmla="*/ 48 h 143"/>
                <a:gd name="T96" fmla="*/ 9 w 25"/>
                <a:gd name="T97" fmla="*/ 34 h 143"/>
                <a:gd name="T98" fmla="*/ 9 w 25"/>
                <a:gd name="T99" fmla="*/ 25 h 143"/>
                <a:gd name="T100" fmla="*/ 8 w 25"/>
                <a:gd name="T101" fmla="*/ 20 h 143"/>
                <a:gd name="T102" fmla="*/ 9 w 25"/>
                <a:gd name="T103" fmla="*/ 11 h 143"/>
                <a:gd name="T104" fmla="*/ 10 w 25"/>
                <a:gd name="T10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" h="143">
                  <a:moveTo>
                    <a:pt x="10" y="0"/>
                  </a:moveTo>
                  <a:cubicBezTo>
                    <a:pt x="11" y="0"/>
                    <a:pt x="16" y="0"/>
                    <a:pt x="16" y="0"/>
                  </a:cubicBezTo>
                  <a:cubicBezTo>
                    <a:pt x="20" y="0"/>
                    <a:pt x="23" y="10"/>
                    <a:pt x="24" y="12"/>
                  </a:cubicBezTo>
                  <a:cubicBezTo>
                    <a:pt x="24" y="12"/>
                    <a:pt x="24" y="17"/>
                    <a:pt x="25" y="18"/>
                  </a:cubicBezTo>
                  <a:cubicBezTo>
                    <a:pt x="23" y="19"/>
                    <a:pt x="24" y="22"/>
                    <a:pt x="23" y="24"/>
                  </a:cubicBezTo>
                  <a:cubicBezTo>
                    <a:pt x="23" y="25"/>
                    <a:pt x="22" y="25"/>
                    <a:pt x="22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1" y="27"/>
                    <a:pt x="21" y="28"/>
                    <a:pt x="21" y="29"/>
                  </a:cubicBezTo>
                  <a:cubicBezTo>
                    <a:pt x="20" y="30"/>
                    <a:pt x="19" y="31"/>
                    <a:pt x="19" y="32"/>
                  </a:cubicBezTo>
                  <a:cubicBezTo>
                    <a:pt x="17" y="37"/>
                    <a:pt x="20" y="46"/>
                    <a:pt x="21" y="48"/>
                  </a:cubicBezTo>
                  <a:cubicBezTo>
                    <a:pt x="22" y="49"/>
                    <a:pt x="21" y="62"/>
                    <a:pt x="21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0" y="66"/>
                    <a:pt x="19" y="67"/>
                    <a:pt x="17" y="69"/>
                  </a:cubicBezTo>
                  <a:cubicBezTo>
                    <a:pt x="17" y="69"/>
                    <a:pt x="17" y="76"/>
                    <a:pt x="17" y="76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6" y="77"/>
                    <a:pt x="17" y="81"/>
                    <a:pt x="17" y="81"/>
                  </a:cubicBezTo>
                  <a:cubicBezTo>
                    <a:pt x="17" y="82"/>
                    <a:pt x="17" y="88"/>
                    <a:pt x="17" y="90"/>
                  </a:cubicBezTo>
                  <a:cubicBezTo>
                    <a:pt x="17" y="91"/>
                    <a:pt x="18" y="91"/>
                    <a:pt x="17" y="91"/>
                  </a:cubicBezTo>
                  <a:cubicBezTo>
                    <a:pt x="16" y="93"/>
                    <a:pt x="18" y="97"/>
                    <a:pt x="18" y="97"/>
                  </a:cubicBezTo>
                  <a:cubicBezTo>
                    <a:pt x="18" y="98"/>
                    <a:pt x="18" y="99"/>
                    <a:pt x="17" y="100"/>
                  </a:cubicBezTo>
                  <a:cubicBezTo>
                    <a:pt x="17" y="100"/>
                    <a:pt x="17" y="100"/>
                    <a:pt x="17" y="100"/>
                  </a:cubicBezTo>
                  <a:cubicBezTo>
                    <a:pt x="18" y="100"/>
                    <a:pt x="18" y="100"/>
                    <a:pt x="18" y="100"/>
                  </a:cubicBezTo>
                  <a:cubicBezTo>
                    <a:pt x="18" y="101"/>
                    <a:pt x="18" y="102"/>
                    <a:pt x="18" y="102"/>
                  </a:cubicBezTo>
                  <a:cubicBezTo>
                    <a:pt x="17" y="104"/>
                    <a:pt x="18" y="106"/>
                    <a:pt x="18" y="108"/>
                  </a:cubicBezTo>
                  <a:cubicBezTo>
                    <a:pt x="18" y="108"/>
                    <a:pt x="18" y="108"/>
                    <a:pt x="17" y="108"/>
                  </a:cubicBezTo>
                  <a:cubicBezTo>
                    <a:pt x="17" y="110"/>
                    <a:pt x="17" y="112"/>
                    <a:pt x="17" y="113"/>
                  </a:cubicBezTo>
                  <a:cubicBezTo>
                    <a:pt x="17" y="115"/>
                    <a:pt x="16" y="116"/>
                    <a:pt x="16" y="117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5" y="118"/>
                    <a:pt x="15" y="119"/>
                    <a:pt x="15" y="119"/>
                  </a:cubicBezTo>
                  <a:cubicBezTo>
                    <a:pt x="15" y="119"/>
                    <a:pt x="15" y="120"/>
                    <a:pt x="15" y="121"/>
                  </a:cubicBezTo>
                  <a:cubicBezTo>
                    <a:pt x="16" y="126"/>
                    <a:pt x="15" y="128"/>
                    <a:pt x="12" y="130"/>
                  </a:cubicBezTo>
                  <a:cubicBezTo>
                    <a:pt x="13" y="136"/>
                    <a:pt x="10" y="143"/>
                    <a:pt x="5" y="142"/>
                  </a:cubicBezTo>
                  <a:cubicBezTo>
                    <a:pt x="4" y="142"/>
                    <a:pt x="4" y="141"/>
                    <a:pt x="3" y="141"/>
                  </a:cubicBezTo>
                  <a:cubicBezTo>
                    <a:pt x="5" y="136"/>
                    <a:pt x="3" y="132"/>
                    <a:pt x="0" y="129"/>
                  </a:cubicBezTo>
                  <a:cubicBezTo>
                    <a:pt x="1" y="128"/>
                    <a:pt x="1" y="128"/>
                    <a:pt x="1" y="127"/>
                  </a:cubicBezTo>
                  <a:cubicBezTo>
                    <a:pt x="3" y="126"/>
                    <a:pt x="3" y="127"/>
                    <a:pt x="4" y="126"/>
                  </a:cubicBezTo>
                  <a:cubicBezTo>
                    <a:pt x="4" y="126"/>
                    <a:pt x="4" y="126"/>
                    <a:pt x="5" y="126"/>
                  </a:cubicBezTo>
                  <a:cubicBezTo>
                    <a:pt x="5" y="125"/>
                    <a:pt x="7" y="125"/>
                    <a:pt x="8" y="123"/>
                  </a:cubicBezTo>
                  <a:cubicBezTo>
                    <a:pt x="9" y="120"/>
                    <a:pt x="8" y="116"/>
                    <a:pt x="9" y="114"/>
                  </a:cubicBezTo>
                  <a:cubicBezTo>
                    <a:pt x="10" y="113"/>
                    <a:pt x="9" y="105"/>
                    <a:pt x="9" y="104"/>
                  </a:cubicBezTo>
                  <a:cubicBezTo>
                    <a:pt x="9" y="104"/>
                    <a:pt x="9" y="92"/>
                    <a:pt x="9" y="92"/>
                  </a:cubicBezTo>
                  <a:cubicBezTo>
                    <a:pt x="9" y="91"/>
                    <a:pt x="8" y="86"/>
                    <a:pt x="8" y="83"/>
                  </a:cubicBezTo>
                  <a:cubicBezTo>
                    <a:pt x="10" y="76"/>
                    <a:pt x="7" y="65"/>
                    <a:pt x="9" y="62"/>
                  </a:cubicBezTo>
                  <a:cubicBezTo>
                    <a:pt x="9" y="61"/>
                    <a:pt x="9" y="58"/>
                    <a:pt x="8" y="58"/>
                  </a:cubicBezTo>
                  <a:cubicBezTo>
                    <a:pt x="8" y="58"/>
                    <a:pt x="8" y="58"/>
                    <a:pt x="8" y="57"/>
                  </a:cubicBezTo>
                  <a:cubicBezTo>
                    <a:pt x="8" y="57"/>
                    <a:pt x="9" y="52"/>
                    <a:pt x="9" y="52"/>
                  </a:cubicBezTo>
                  <a:cubicBezTo>
                    <a:pt x="9" y="52"/>
                    <a:pt x="9" y="52"/>
                    <a:pt x="10" y="52"/>
                  </a:cubicBezTo>
                  <a:cubicBezTo>
                    <a:pt x="10" y="51"/>
                    <a:pt x="9" y="49"/>
                    <a:pt x="9" y="48"/>
                  </a:cubicBezTo>
                  <a:cubicBezTo>
                    <a:pt x="12" y="44"/>
                    <a:pt x="9" y="37"/>
                    <a:pt x="9" y="34"/>
                  </a:cubicBezTo>
                  <a:cubicBezTo>
                    <a:pt x="10" y="32"/>
                    <a:pt x="9" y="27"/>
                    <a:pt x="9" y="25"/>
                  </a:cubicBezTo>
                  <a:cubicBezTo>
                    <a:pt x="9" y="24"/>
                    <a:pt x="9" y="21"/>
                    <a:pt x="8" y="20"/>
                  </a:cubicBezTo>
                  <a:cubicBezTo>
                    <a:pt x="7" y="19"/>
                    <a:pt x="9" y="14"/>
                    <a:pt x="9" y="11"/>
                  </a:cubicBezTo>
                  <a:cubicBezTo>
                    <a:pt x="8" y="5"/>
                    <a:pt x="5" y="6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7" name="Freeform 58">
              <a:extLst>
                <a:ext uri="{FF2B5EF4-FFF2-40B4-BE49-F238E27FC236}">
                  <a16:creationId xmlns="" xmlns:a16="http://schemas.microsoft.com/office/drawing/2014/main" id="{ACB393CB-A5E5-4C4E-BD54-FAF6B299BF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70651" y="3033713"/>
              <a:ext cx="517525" cy="644525"/>
            </a:xfrm>
            <a:custGeom>
              <a:avLst/>
              <a:gdLst>
                <a:gd name="T0" fmla="*/ 167 w 171"/>
                <a:gd name="T1" fmla="*/ 161 h 211"/>
                <a:gd name="T2" fmla="*/ 143 w 171"/>
                <a:gd name="T3" fmla="*/ 165 h 211"/>
                <a:gd name="T4" fmla="*/ 111 w 171"/>
                <a:gd name="T5" fmla="*/ 167 h 211"/>
                <a:gd name="T6" fmla="*/ 85 w 171"/>
                <a:gd name="T7" fmla="*/ 159 h 211"/>
                <a:gd name="T8" fmla="*/ 84 w 171"/>
                <a:gd name="T9" fmla="*/ 147 h 211"/>
                <a:gd name="T10" fmla="*/ 109 w 171"/>
                <a:gd name="T11" fmla="*/ 141 h 211"/>
                <a:gd name="T12" fmla="*/ 137 w 171"/>
                <a:gd name="T13" fmla="*/ 128 h 211"/>
                <a:gd name="T14" fmla="*/ 105 w 171"/>
                <a:gd name="T15" fmla="*/ 123 h 211"/>
                <a:gd name="T16" fmla="*/ 108 w 171"/>
                <a:gd name="T17" fmla="*/ 102 h 211"/>
                <a:gd name="T18" fmla="*/ 139 w 171"/>
                <a:gd name="T19" fmla="*/ 103 h 211"/>
                <a:gd name="T20" fmla="*/ 124 w 171"/>
                <a:gd name="T21" fmla="*/ 90 h 211"/>
                <a:gd name="T22" fmla="*/ 101 w 171"/>
                <a:gd name="T23" fmla="*/ 90 h 211"/>
                <a:gd name="T24" fmla="*/ 80 w 171"/>
                <a:gd name="T25" fmla="*/ 79 h 211"/>
                <a:gd name="T26" fmla="*/ 49 w 171"/>
                <a:gd name="T27" fmla="*/ 91 h 211"/>
                <a:gd name="T28" fmla="*/ 20 w 171"/>
                <a:gd name="T29" fmla="*/ 54 h 211"/>
                <a:gd name="T30" fmla="*/ 35 w 171"/>
                <a:gd name="T31" fmla="*/ 43 h 211"/>
                <a:gd name="T32" fmla="*/ 54 w 171"/>
                <a:gd name="T33" fmla="*/ 33 h 211"/>
                <a:gd name="T34" fmla="*/ 88 w 171"/>
                <a:gd name="T35" fmla="*/ 30 h 211"/>
                <a:gd name="T36" fmla="*/ 86 w 171"/>
                <a:gd name="T37" fmla="*/ 44 h 211"/>
                <a:gd name="T38" fmla="*/ 47 w 171"/>
                <a:gd name="T39" fmla="*/ 60 h 211"/>
                <a:gd name="T40" fmla="*/ 49 w 171"/>
                <a:gd name="T41" fmla="*/ 67 h 211"/>
                <a:gd name="T42" fmla="*/ 67 w 171"/>
                <a:gd name="T43" fmla="*/ 69 h 211"/>
                <a:gd name="T44" fmla="*/ 99 w 171"/>
                <a:gd name="T45" fmla="*/ 68 h 211"/>
                <a:gd name="T46" fmla="*/ 133 w 171"/>
                <a:gd name="T47" fmla="*/ 67 h 211"/>
                <a:gd name="T48" fmla="*/ 149 w 171"/>
                <a:gd name="T49" fmla="*/ 61 h 211"/>
                <a:gd name="T50" fmla="*/ 125 w 171"/>
                <a:gd name="T51" fmla="*/ 57 h 211"/>
                <a:gd name="T52" fmla="*/ 94 w 171"/>
                <a:gd name="T53" fmla="*/ 56 h 211"/>
                <a:gd name="T54" fmla="*/ 108 w 171"/>
                <a:gd name="T55" fmla="*/ 38 h 211"/>
                <a:gd name="T56" fmla="*/ 91 w 171"/>
                <a:gd name="T57" fmla="*/ 8 h 211"/>
                <a:gd name="T58" fmla="*/ 75 w 171"/>
                <a:gd name="T59" fmla="*/ 3 h 211"/>
                <a:gd name="T60" fmla="*/ 67 w 171"/>
                <a:gd name="T61" fmla="*/ 0 h 211"/>
                <a:gd name="T62" fmla="*/ 56 w 171"/>
                <a:gd name="T63" fmla="*/ 14 h 211"/>
                <a:gd name="T64" fmla="*/ 47 w 171"/>
                <a:gd name="T65" fmla="*/ 21 h 211"/>
                <a:gd name="T66" fmla="*/ 36 w 171"/>
                <a:gd name="T67" fmla="*/ 28 h 211"/>
                <a:gd name="T68" fmla="*/ 17 w 171"/>
                <a:gd name="T69" fmla="*/ 37 h 211"/>
                <a:gd name="T70" fmla="*/ 0 w 171"/>
                <a:gd name="T71" fmla="*/ 47 h 211"/>
                <a:gd name="T72" fmla="*/ 10 w 171"/>
                <a:gd name="T73" fmla="*/ 52 h 211"/>
                <a:gd name="T74" fmla="*/ 13 w 171"/>
                <a:gd name="T75" fmla="*/ 64 h 211"/>
                <a:gd name="T76" fmla="*/ 15 w 171"/>
                <a:gd name="T77" fmla="*/ 87 h 211"/>
                <a:gd name="T78" fmla="*/ 15 w 171"/>
                <a:gd name="T79" fmla="*/ 106 h 211"/>
                <a:gd name="T80" fmla="*/ 14 w 171"/>
                <a:gd name="T81" fmla="*/ 130 h 211"/>
                <a:gd name="T82" fmla="*/ 12 w 171"/>
                <a:gd name="T83" fmla="*/ 149 h 211"/>
                <a:gd name="T84" fmla="*/ 10 w 171"/>
                <a:gd name="T85" fmla="*/ 183 h 211"/>
                <a:gd name="T86" fmla="*/ 10 w 171"/>
                <a:gd name="T87" fmla="*/ 196 h 211"/>
                <a:gd name="T88" fmla="*/ 18 w 171"/>
                <a:gd name="T89" fmla="*/ 205 h 211"/>
                <a:gd name="T90" fmla="*/ 37 w 171"/>
                <a:gd name="T91" fmla="*/ 195 h 211"/>
                <a:gd name="T92" fmla="*/ 55 w 171"/>
                <a:gd name="T93" fmla="*/ 191 h 211"/>
                <a:gd name="T94" fmla="*/ 67 w 171"/>
                <a:gd name="T95" fmla="*/ 191 h 211"/>
                <a:gd name="T96" fmla="*/ 79 w 171"/>
                <a:gd name="T97" fmla="*/ 192 h 211"/>
                <a:gd name="T98" fmla="*/ 114 w 171"/>
                <a:gd name="T99" fmla="*/ 195 h 211"/>
                <a:gd name="T100" fmla="*/ 147 w 171"/>
                <a:gd name="T101" fmla="*/ 202 h 211"/>
                <a:gd name="T102" fmla="*/ 70 w 171"/>
                <a:gd name="T103" fmla="*/ 155 h 211"/>
                <a:gd name="T104" fmla="*/ 32 w 171"/>
                <a:gd name="T105" fmla="*/ 172 h 211"/>
                <a:gd name="T106" fmla="*/ 23 w 171"/>
                <a:gd name="T107" fmla="*/ 160 h 211"/>
                <a:gd name="T108" fmla="*/ 32 w 171"/>
                <a:gd name="T109" fmla="*/ 146 h 211"/>
                <a:gd name="T110" fmla="*/ 67 w 171"/>
                <a:gd name="T111" fmla="*/ 141 h 211"/>
                <a:gd name="T112" fmla="*/ 70 w 171"/>
                <a:gd name="T113" fmla="*/ 124 h 211"/>
                <a:gd name="T114" fmla="*/ 54 w 171"/>
                <a:gd name="T115" fmla="*/ 129 h 211"/>
                <a:gd name="T116" fmla="*/ 25 w 171"/>
                <a:gd name="T117" fmla="*/ 121 h 211"/>
                <a:gd name="T118" fmla="*/ 42 w 171"/>
                <a:gd name="T119" fmla="*/ 105 h 211"/>
                <a:gd name="T120" fmla="*/ 69 w 171"/>
                <a:gd name="T121" fmla="*/ 103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1" h="211">
                  <a:moveTo>
                    <a:pt x="167" y="171"/>
                  </a:moveTo>
                  <a:cubicBezTo>
                    <a:pt x="167" y="168"/>
                    <a:pt x="166" y="166"/>
                    <a:pt x="167" y="165"/>
                  </a:cubicBezTo>
                  <a:cubicBezTo>
                    <a:pt x="167" y="165"/>
                    <a:pt x="168" y="162"/>
                    <a:pt x="168" y="161"/>
                  </a:cubicBezTo>
                  <a:cubicBezTo>
                    <a:pt x="168" y="161"/>
                    <a:pt x="168" y="161"/>
                    <a:pt x="167" y="161"/>
                  </a:cubicBezTo>
                  <a:cubicBezTo>
                    <a:pt x="164" y="161"/>
                    <a:pt x="163" y="162"/>
                    <a:pt x="162" y="163"/>
                  </a:cubicBezTo>
                  <a:cubicBezTo>
                    <a:pt x="161" y="164"/>
                    <a:pt x="158" y="164"/>
                    <a:pt x="158" y="164"/>
                  </a:cubicBezTo>
                  <a:cubicBezTo>
                    <a:pt x="155" y="165"/>
                    <a:pt x="154" y="161"/>
                    <a:pt x="151" y="162"/>
                  </a:cubicBezTo>
                  <a:cubicBezTo>
                    <a:pt x="148" y="163"/>
                    <a:pt x="146" y="163"/>
                    <a:pt x="143" y="165"/>
                  </a:cubicBezTo>
                  <a:cubicBezTo>
                    <a:pt x="142" y="164"/>
                    <a:pt x="140" y="164"/>
                    <a:pt x="139" y="164"/>
                  </a:cubicBezTo>
                  <a:cubicBezTo>
                    <a:pt x="138" y="164"/>
                    <a:pt x="138" y="165"/>
                    <a:pt x="137" y="166"/>
                  </a:cubicBezTo>
                  <a:cubicBezTo>
                    <a:pt x="135" y="167"/>
                    <a:pt x="133" y="164"/>
                    <a:pt x="130" y="165"/>
                  </a:cubicBezTo>
                  <a:cubicBezTo>
                    <a:pt x="124" y="166"/>
                    <a:pt x="118" y="167"/>
                    <a:pt x="111" y="167"/>
                  </a:cubicBezTo>
                  <a:cubicBezTo>
                    <a:pt x="110" y="167"/>
                    <a:pt x="109" y="168"/>
                    <a:pt x="108" y="168"/>
                  </a:cubicBezTo>
                  <a:cubicBezTo>
                    <a:pt x="105" y="168"/>
                    <a:pt x="103" y="168"/>
                    <a:pt x="100" y="168"/>
                  </a:cubicBezTo>
                  <a:cubicBezTo>
                    <a:pt x="95" y="170"/>
                    <a:pt x="88" y="169"/>
                    <a:pt x="84" y="167"/>
                  </a:cubicBezTo>
                  <a:cubicBezTo>
                    <a:pt x="84" y="165"/>
                    <a:pt x="86" y="162"/>
                    <a:pt x="85" y="159"/>
                  </a:cubicBezTo>
                  <a:cubicBezTo>
                    <a:pt x="85" y="159"/>
                    <a:pt x="84" y="158"/>
                    <a:pt x="84" y="157"/>
                  </a:cubicBezTo>
                  <a:cubicBezTo>
                    <a:pt x="83" y="156"/>
                    <a:pt x="84" y="153"/>
                    <a:pt x="84" y="152"/>
                  </a:cubicBezTo>
                  <a:cubicBezTo>
                    <a:pt x="83" y="151"/>
                    <a:pt x="84" y="149"/>
                    <a:pt x="84" y="147"/>
                  </a:cubicBezTo>
                  <a:cubicBezTo>
                    <a:pt x="84" y="147"/>
                    <a:pt x="84" y="147"/>
                    <a:pt x="84" y="147"/>
                  </a:cubicBezTo>
                  <a:cubicBezTo>
                    <a:pt x="86" y="145"/>
                    <a:pt x="87" y="142"/>
                    <a:pt x="88" y="139"/>
                  </a:cubicBezTo>
                  <a:cubicBezTo>
                    <a:pt x="92" y="137"/>
                    <a:pt x="97" y="139"/>
                    <a:pt x="100" y="140"/>
                  </a:cubicBezTo>
                  <a:cubicBezTo>
                    <a:pt x="102" y="140"/>
                    <a:pt x="103" y="140"/>
                    <a:pt x="104" y="140"/>
                  </a:cubicBezTo>
                  <a:cubicBezTo>
                    <a:pt x="104" y="140"/>
                    <a:pt x="107" y="141"/>
                    <a:pt x="109" y="141"/>
                  </a:cubicBezTo>
                  <a:cubicBezTo>
                    <a:pt x="116" y="138"/>
                    <a:pt x="131" y="140"/>
                    <a:pt x="141" y="140"/>
                  </a:cubicBezTo>
                  <a:cubicBezTo>
                    <a:pt x="142" y="139"/>
                    <a:pt x="142" y="137"/>
                    <a:pt x="144" y="136"/>
                  </a:cubicBezTo>
                  <a:cubicBezTo>
                    <a:pt x="144" y="135"/>
                    <a:pt x="144" y="135"/>
                    <a:pt x="143" y="134"/>
                  </a:cubicBezTo>
                  <a:cubicBezTo>
                    <a:pt x="142" y="133"/>
                    <a:pt x="138" y="129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5" y="128"/>
                    <a:pt x="133" y="127"/>
                    <a:pt x="132" y="126"/>
                  </a:cubicBezTo>
                  <a:cubicBezTo>
                    <a:pt x="131" y="127"/>
                    <a:pt x="121" y="124"/>
                    <a:pt x="118" y="123"/>
                  </a:cubicBezTo>
                  <a:cubicBezTo>
                    <a:pt x="113" y="123"/>
                    <a:pt x="109" y="123"/>
                    <a:pt x="105" y="123"/>
                  </a:cubicBezTo>
                  <a:cubicBezTo>
                    <a:pt x="100" y="124"/>
                    <a:pt x="91" y="125"/>
                    <a:pt x="87" y="124"/>
                  </a:cubicBezTo>
                  <a:cubicBezTo>
                    <a:pt x="85" y="117"/>
                    <a:pt x="85" y="109"/>
                    <a:pt x="88" y="103"/>
                  </a:cubicBezTo>
                  <a:cubicBezTo>
                    <a:pt x="92" y="102"/>
                    <a:pt x="98" y="101"/>
                    <a:pt x="102" y="103"/>
                  </a:cubicBezTo>
                  <a:cubicBezTo>
                    <a:pt x="102" y="103"/>
                    <a:pt x="108" y="102"/>
                    <a:pt x="108" y="102"/>
                  </a:cubicBezTo>
                  <a:cubicBezTo>
                    <a:pt x="110" y="104"/>
                    <a:pt x="119" y="103"/>
                    <a:pt x="119" y="103"/>
                  </a:cubicBezTo>
                  <a:cubicBezTo>
                    <a:pt x="120" y="103"/>
                    <a:pt x="120" y="103"/>
                    <a:pt x="120" y="103"/>
                  </a:cubicBezTo>
                  <a:cubicBezTo>
                    <a:pt x="121" y="103"/>
                    <a:pt x="121" y="103"/>
                    <a:pt x="121" y="103"/>
                  </a:cubicBezTo>
                  <a:cubicBezTo>
                    <a:pt x="127" y="103"/>
                    <a:pt x="133" y="103"/>
                    <a:pt x="139" y="103"/>
                  </a:cubicBezTo>
                  <a:cubicBezTo>
                    <a:pt x="140" y="102"/>
                    <a:pt x="141" y="102"/>
                    <a:pt x="141" y="101"/>
                  </a:cubicBezTo>
                  <a:cubicBezTo>
                    <a:pt x="141" y="97"/>
                    <a:pt x="138" y="93"/>
                    <a:pt x="135" y="91"/>
                  </a:cubicBezTo>
                  <a:cubicBezTo>
                    <a:pt x="133" y="90"/>
                    <a:pt x="131" y="92"/>
                    <a:pt x="128" y="91"/>
                  </a:cubicBezTo>
                  <a:cubicBezTo>
                    <a:pt x="128" y="91"/>
                    <a:pt x="125" y="90"/>
                    <a:pt x="124" y="90"/>
                  </a:cubicBezTo>
                  <a:cubicBezTo>
                    <a:pt x="124" y="90"/>
                    <a:pt x="123" y="89"/>
                    <a:pt x="123" y="89"/>
                  </a:cubicBezTo>
                  <a:cubicBezTo>
                    <a:pt x="122" y="89"/>
                    <a:pt x="122" y="90"/>
                    <a:pt x="122" y="90"/>
                  </a:cubicBezTo>
                  <a:cubicBezTo>
                    <a:pt x="120" y="91"/>
                    <a:pt x="118" y="89"/>
                    <a:pt x="117" y="89"/>
                  </a:cubicBezTo>
                  <a:cubicBezTo>
                    <a:pt x="116" y="89"/>
                    <a:pt x="102" y="90"/>
                    <a:pt x="101" y="90"/>
                  </a:cubicBezTo>
                  <a:cubicBezTo>
                    <a:pt x="99" y="90"/>
                    <a:pt x="90" y="91"/>
                    <a:pt x="88" y="91"/>
                  </a:cubicBezTo>
                  <a:cubicBezTo>
                    <a:pt x="85" y="89"/>
                    <a:pt x="83" y="86"/>
                    <a:pt x="82" y="84"/>
                  </a:cubicBezTo>
                  <a:cubicBezTo>
                    <a:pt x="82" y="82"/>
                    <a:pt x="82" y="80"/>
                    <a:pt x="81" y="79"/>
                  </a:cubicBezTo>
                  <a:cubicBezTo>
                    <a:pt x="80" y="79"/>
                    <a:pt x="80" y="79"/>
                    <a:pt x="80" y="79"/>
                  </a:cubicBezTo>
                  <a:cubicBezTo>
                    <a:pt x="78" y="82"/>
                    <a:pt x="75" y="83"/>
                    <a:pt x="73" y="86"/>
                  </a:cubicBezTo>
                  <a:cubicBezTo>
                    <a:pt x="72" y="87"/>
                    <a:pt x="73" y="90"/>
                    <a:pt x="72" y="91"/>
                  </a:cubicBezTo>
                  <a:cubicBezTo>
                    <a:pt x="68" y="93"/>
                    <a:pt x="59" y="90"/>
                    <a:pt x="55" y="91"/>
                  </a:cubicBezTo>
                  <a:cubicBezTo>
                    <a:pt x="54" y="91"/>
                    <a:pt x="51" y="90"/>
                    <a:pt x="49" y="91"/>
                  </a:cubicBezTo>
                  <a:cubicBezTo>
                    <a:pt x="41" y="93"/>
                    <a:pt x="34" y="93"/>
                    <a:pt x="28" y="89"/>
                  </a:cubicBezTo>
                  <a:cubicBezTo>
                    <a:pt x="26" y="88"/>
                    <a:pt x="25" y="89"/>
                    <a:pt x="24" y="86"/>
                  </a:cubicBezTo>
                  <a:cubicBezTo>
                    <a:pt x="24" y="86"/>
                    <a:pt x="24" y="78"/>
                    <a:pt x="25" y="76"/>
                  </a:cubicBezTo>
                  <a:cubicBezTo>
                    <a:pt x="26" y="67"/>
                    <a:pt x="23" y="61"/>
                    <a:pt x="20" y="54"/>
                  </a:cubicBezTo>
                  <a:cubicBezTo>
                    <a:pt x="19" y="53"/>
                    <a:pt x="21" y="50"/>
                    <a:pt x="21" y="48"/>
                  </a:cubicBezTo>
                  <a:cubicBezTo>
                    <a:pt x="22" y="48"/>
                    <a:pt x="22" y="46"/>
                    <a:pt x="23" y="45"/>
                  </a:cubicBezTo>
                  <a:cubicBezTo>
                    <a:pt x="24" y="45"/>
                    <a:pt x="27" y="45"/>
                    <a:pt x="28" y="44"/>
                  </a:cubicBezTo>
                  <a:cubicBezTo>
                    <a:pt x="30" y="43"/>
                    <a:pt x="34" y="43"/>
                    <a:pt x="35" y="43"/>
                  </a:cubicBezTo>
                  <a:cubicBezTo>
                    <a:pt x="37" y="42"/>
                    <a:pt x="46" y="38"/>
                    <a:pt x="46" y="37"/>
                  </a:cubicBezTo>
                  <a:cubicBezTo>
                    <a:pt x="47" y="37"/>
                    <a:pt x="47" y="37"/>
                    <a:pt x="48" y="37"/>
                  </a:cubicBezTo>
                  <a:cubicBezTo>
                    <a:pt x="49" y="37"/>
                    <a:pt x="50" y="34"/>
                    <a:pt x="52" y="33"/>
                  </a:cubicBezTo>
                  <a:cubicBezTo>
                    <a:pt x="53" y="33"/>
                    <a:pt x="53" y="33"/>
                    <a:pt x="54" y="33"/>
                  </a:cubicBezTo>
                  <a:cubicBezTo>
                    <a:pt x="54" y="32"/>
                    <a:pt x="54" y="32"/>
                    <a:pt x="55" y="31"/>
                  </a:cubicBezTo>
                  <a:cubicBezTo>
                    <a:pt x="56" y="31"/>
                    <a:pt x="56" y="31"/>
                    <a:pt x="57" y="30"/>
                  </a:cubicBezTo>
                  <a:cubicBezTo>
                    <a:pt x="66" y="24"/>
                    <a:pt x="76" y="24"/>
                    <a:pt x="87" y="26"/>
                  </a:cubicBezTo>
                  <a:cubicBezTo>
                    <a:pt x="87" y="27"/>
                    <a:pt x="88" y="28"/>
                    <a:pt x="88" y="30"/>
                  </a:cubicBezTo>
                  <a:cubicBezTo>
                    <a:pt x="90" y="31"/>
                    <a:pt x="91" y="32"/>
                    <a:pt x="93" y="33"/>
                  </a:cubicBezTo>
                  <a:cubicBezTo>
                    <a:pt x="92" y="34"/>
                    <a:pt x="92" y="35"/>
                    <a:pt x="92" y="36"/>
                  </a:cubicBezTo>
                  <a:cubicBezTo>
                    <a:pt x="91" y="37"/>
                    <a:pt x="88" y="38"/>
                    <a:pt x="88" y="40"/>
                  </a:cubicBezTo>
                  <a:cubicBezTo>
                    <a:pt x="87" y="41"/>
                    <a:pt x="87" y="43"/>
                    <a:pt x="86" y="44"/>
                  </a:cubicBezTo>
                  <a:cubicBezTo>
                    <a:pt x="84" y="48"/>
                    <a:pt x="78" y="55"/>
                    <a:pt x="74" y="57"/>
                  </a:cubicBezTo>
                  <a:cubicBezTo>
                    <a:pt x="71" y="58"/>
                    <a:pt x="68" y="56"/>
                    <a:pt x="65" y="57"/>
                  </a:cubicBezTo>
                  <a:cubicBezTo>
                    <a:pt x="65" y="57"/>
                    <a:pt x="58" y="57"/>
                    <a:pt x="56" y="57"/>
                  </a:cubicBezTo>
                  <a:cubicBezTo>
                    <a:pt x="53" y="58"/>
                    <a:pt x="50" y="59"/>
                    <a:pt x="47" y="60"/>
                  </a:cubicBezTo>
                  <a:cubicBezTo>
                    <a:pt x="44" y="61"/>
                    <a:pt x="41" y="59"/>
                    <a:pt x="39" y="61"/>
                  </a:cubicBezTo>
                  <a:cubicBezTo>
                    <a:pt x="38" y="62"/>
                    <a:pt x="37" y="62"/>
                    <a:pt x="36" y="63"/>
                  </a:cubicBezTo>
                  <a:cubicBezTo>
                    <a:pt x="36" y="64"/>
                    <a:pt x="37" y="65"/>
                    <a:pt x="37" y="65"/>
                  </a:cubicBezTo>
                  <a:cubicBezTo>
                    <a:pt x="39" y="66"/>
                    <a:pt x="48" y="66"/>
                    <a:pt x="49" y="67"/>
                  </a:cubicBezTo>
                  <a:cubicBezTo>
                    <a:pt x="50" y="67"/>
                    <a:pt x="51" y="69"/>
                    <a:pt x="52" y="69"/>
                  </a:cubicBezTo>
                  <a:cubicBezTo>
                    <a:pt x="54" y="71"/>
                    <a:pt x="60" y="69"/>
                    <a:pt x="62" y="69"/>
                  </a:cubicBezTo>
                  <a:cubicBezTo>
                    <a:pt x="63" y="69"/>
                    <a:pt x="63" y="69"/>
                    <a:pt x="64" y="69"/>
                  </a:cubicBezTo>
                  <a:cubicBezTo>
                    <a:pt x="65" y="69"/>
                    <a:pt x="66" y="69"/>
                    <a:pt x="67" y="69"/>
                  </a:cubicBezTo>
                  <a:cubicBezTo>
                    <a:pt x="70" y="69"/>
                    <a:pt x="73" y="67"/>
                    <a:pt x="78" y="68"/>
                  </a:cubicBezTo>
                  <a:cubicBezTo>
                    <a:pt x="81" y="69"/>
                    <a:pt x="84" y="68"/>
                    <a:pt x="88" y="68"/>
                  </a:cubicBezTo>
                  <a:cubicBezTo>
                    <a:pt x="89" y="68"/>
                    <a:pt x="91" y="68"/>
                    <a:pt x="92" y="68"/>
                  </a:cubicBezTo>
                  <a:cubicBezTo>
                    <a:pt x="94" y="69"/>
                    <a:pt x="96" y="67"/>
                    <a:pt x="99" y="68"/>
                  </a:cubicBezTo>
                  <a:cubicBezTo>
                    <a:pt x="104" y="70"/>
                    <a:pt x="120" y="68"/>
                    <a:pt x="124" y="67"/>
                  </a:cubicBezTo>
                  <a:cubicBezTo>
                    <a:pt x="125" y="67"/>
                    <a:pt x="126" y="68"/>
                    <a:pt x="127" y="68"/>
                  </a:cubicBezTo>
                  <a:cubicBezTo>
                    <a:pt x="129" y="67"/>
                    <a:pt x="130" y="67"/>
                    <a:pt x="133" y="67"/>
                  </a:cubicBezTo>
                  <a:cubicBezTo>
                    <a:pt x="133" y="67"/>
                    <a:pt x="133" y="67"/>
                    <a:pt x="133" y="67"/>
                  </a:cubicBezTo>
                  <a:cubicBezTo>
                    <a:pt x="135" y="66"/>
                    <a:pt x="141" y="66"/>
                    <a:pt x="144" y="65"/>
                  </a:cubicBezTo>
                  <a:cubicBezTo>
                    <a:pt x="148" y="64"/>
                    <a:pt x="149" y="67"/>
                    <a:pt x="151" y="63"/>
                  </a:cubicBezTo>
                  <a:cubicBezTo>
                    <a:pt x="151" y="63"/>
                    <a:pt x="151" y="63"/>
                    <a:pt x="151" y="63"/>
                  </a:cubicBezTo>
                  <a:cubicBezTo>
                    <a:pt x="150" y="62"/>
                    <a:pt x="150" y="62"/>
                    <a:pt x="149" y="61"/>
                  </a:cubicBezTo>
                  <a:cubicBezTo>
                    <a:pt x="148" y="61"/>
                    <a:pt x="148" y="61"/>
                    <a:pt x="147" y="61"/>
                  </a:cubicBezTo>
                  <a:cubicBezTo>
                    <a:pt x="146" y="61"/>
                    <a:pt x="146" y="58"/>
                    <a:pt x="145" y="58"/>
                  </a:cubicBezTo>
                  <a:cubicBezTo>
                    <a:pt x="140" y="55"/>
                    <a:pt x="132" y="56"/>
                    <a:pt x="129" y="57"/>
                  </a:cubicBezTo>
                  <a:cubicBezTo>
                    <a:pt x="129" y="58"/>
                    <a:pt x="126" y="56"/>
                    <a:pt x="125" y="57"/>
                  </a:cubicBezTo>
                  <a:cubicBezTo>
                    <a:pt x="123" y="57"/>
                    <a:pt x="124" y="56"/>
                    <a:pt x="122" y="56"/>
                  </a:cubicBezTo>
                  <a:cubicBezTo>
                    <a:pt x="121" y="55"/>
                    <a:pt x="111" y="57"/>
                    <a:pt x="110" y="57"/>
                  </a:cubicBezTo>
                  <a:cubicBezTo>
                    <a:pt x="110" y="57"/>
                    <a:pt x="96" y="56"/>
                    <a:pt x="96" y="56"/>
                  </a:cubicBezTo>
                  <a:cubicBezTo>
                    <a:pt x="95" y="56"/>
                    <a:pt x="95" y="56"/>
                    <a:pt x="94" y="56"/>
                  </a:cubicBezTo>
                  <a:cubicBezTo>
                    <a:pt x="93" y="55"/>
                    <a:pt x="92" y="54"/>
                    <a:pt x="90" y="54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90" y="50"/>
                    <a:pt x="99" y="43"/>
                    <a:pt x="102" y="43"/>
                  </a:cubicBezTo>
                  <a:cubicBezTo>
                    <a:pt x="105" y="42"/>
                    <a:pt x="108" y="41"/>
                    <a:pt x="108" y="38"/>
                  </a:cubicBezTo>
                  <a:cubicBezTo>
                    <a:pt x="109" y="38"/>
                    <a:pt x="111" y="37"/>
                    <a:pt x="112" y="37"/>
                  </a:cubicBezTo>
                  <a:cubicBezTo>
                    <a:pt x="113" y="36"/>
                    <a:pt x="113" y="34"/>
                    <a:pt x="113" y="33"/>
                  </a:cubicBezTo>
                  <a:cubicBezTo>
                    <a:pt x="119" y="24"/>
                    <a:pt x="103" y="13"/>
                    <a:pt x="97" y="9"/>
                  </a:cubicBezTo>
                  <a:cubicBezTo>
                    <a:pt x="97" y="9"/>
                    <a:pt x="92" y="8"/>
                    <a:pt x="91" y="8"/>
                  </a:cubicBezTo>
                  <a:cubicBezTo>
                    <a:pt x="91" y="9"/>
                    <a:pt x="90" y="8"/>
                    <a:pt x="90" y="8"/>
                  </a:cubicBezTo>
                  <a:cubicBezTo>
                    <a:pt x="89" y="7"/>
                    <a:pt x="80" y="6"/>
                    <a:pt x="80" y="5"/>
                  </a:cubicBezTo>
                  <a:cubicBezTo>
                    <a:pt x="78" y="4"/>
                    <a:pt x="79" y="3"/>
                    <a:pt x="78" y="3"/>
                  </a:cubicBezTo>
                  <a:cubicBezTo>
                    <a:pt x="77" y="3"/>
                    <a:pt x="76" y="3"/>
                    <a:pt x="75" y="3"/>
                  </a:cubicBezTo>
                  <a:cubicBezTo>
                    <a:pt x="74" y="2"/>
                    <a:pt x="73" y="1"/>
                    <a:pt x="71" y="0"/>
                  </a:cubicBezTo>
                  <a:cubicBezTo>
                    <a:pt x="71" y="0"/>
                    <a:pt x="70" y="0"/>
                    <a:pt x="70" y="0"/>
                  </a:cubicBezTo>
                  <a:cubicBezTo>
                    <a:pt x="70" y="0"/>
                    <a:pt x="69" y="1"/>
                    <a:pt x="69" y="1"/>
                  </a:cubicBezTo>
                  <a:cubicBezTo>
                    <a:pt x="68" y="1"/>
                    <a:pt x="68" y="1"/>
                    <a:pt x="67" y="0"/>
                  </a:cubicBezTo>
                  <a:cubicBezTo>
                    <a:pt x="67" y="1"/>
                    <a:pt x="62" y="1"/>
                    <a:pt x="60" y="1"/>
                  </a:cubicBezTo>
                  <a:cubicBezTo>
                    <a:pt x="59" y="2"/>
                    <a:pt x="58" y="4"/>
                    <a:pt x="56" y="5"/>
                  </a:cubicBezTo>
                  <a:cubicBezTo>
                    <a:pt x="56" y="7"/>
                    <a:pt x="56" y="10"/>
                    <a:pt x="58" y="10"/>
                  </a:cubicBezTo>
                  <a:cubicBezTo>
                    <a:pt x="57" y="12"/>
                    <a:pt x="57" y="13"/>
                    <a:pt x="56" y="14"/>
                  </a:cubicBezTo>
                  <a:cubicBezTo>
                    <a:pt x="56" y="15"/>
                    <a:pt x="51" y="17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49" y="20"/>
                    <a:pt x="48" y="19"/>
                    <a:pt x="47" y="20"/>
                  </a:cubicBezTo>
                  <a:cubicBezTo>
                    <a:pt x="47" y="20"/>
                    <a:pt x="47" y="21"/>
                    <a:pt x="47" y="21"/>
                  </a:cubicBezTo>
                  <a:cubicBezTo>
                    <a:pt x="46" y="21"/>
                    <a:pt x="44" y="21"/>
                    <a:pt x="43" y="22"/>
                  </a:cubicBezTo>
                  <a:cubicBezTo>
                    <a:pt x="43" y="23"/>
                    <a:pt x="42" y="24"/>
                    <a:pt x="41" y="24"/>
                  </a:cubicBezTo>
                  <a:cubicBezTo>
                    <a:pt x="41" y="25"/>
                    <a:pt x="37" y="25"/>
                    <a:pt x="36" y="26"/>
                  </a:cubicBezTo>
                  <a:cubicBezTo>
                    <a:pt x="36" y="27"/>
                    <a:pt x="36" y="27"/>
                    <a:pt x="36" y="28"/>
                  </a:cubicBezTo>
                  <a:cubicBezTo>
                    <a:pt x="35" y="28"/>
                    <a:pt x="30" y="30"/>
                    <a:pt x="30" y="31"/>
                  </a:cubicBezTo>
                  <a:cubicBezTo>
                    <a:pt x="29" y="32"/>
                    <a:pt x="28" y="34"/>
                    <a:pt x="27" y="34"/>
                  </a:cubicBezTo>
                  <a:cubicBezTo>
                    <a:pt x="24" y="36"/>
                    <a:pt x="22" y="37"/>
                    <a:pt x="19" y="38"/>
                  </a:cubicBezTo>
                  <a:cubicBezTo>
                    <a:pt x="17" y="38"/>
                    <a:pt x="17" y="38"/>
                    <a:pt x="17" y="37"/>
                  </a:cubicBezTo>
                  <a:cubicBezTo>
                    <a:pt x="16" y="38"/>
                    <a:pt x="9" y="42"/>
                    <a:pt x="9" y="43"/>
                  </a:cubicBezTo>
                  <a:cubicBezTo>
                    <a:pt x="6" y="43"/>
                    <a:pt x="3" y="44"/>
                    <a:pt x="1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7"/>
                    <a:pt x="0" y="47"/>
                  </a:cubicBezTo>
                  <a:cubicBezTo>
                    <a:pt x="2" y="47"/>
                    <a:pt x="2" y="47"/>
                    <a:pt x="3" y="47"/>
                  </a:cubicBezTo>
                  <a:cubicBezTo>
                    <a:pt x="4" y="48"/>
                    <a:pt x="4" y="49"/>
                    <a:pt x="4" y="49"/>
                  </a:cubicBezTo>
                  <a:cubicBezTo>
                    <a:pt x="4" y="50"/>
                    <a:pt x="8" y="51"/>
                    <a:pt x="9" y="51"/>
                  </a:cubicBezTo>
                  <a:cubicBezTo>
                    <a:pt x="10" y="51"/>
                    <a:pt x="10" y="51"/>
                    <a:pt x="10" y="52"/>
                  </a:cubicBezTo>
                  <a:cubicBezTo>
                    <a:pt x="12" y="51"/>
                    <a:pt x="13" y="50"/>
                    <a:pt x="14" y="50"/>
                  </a:cubicBezTo>
                  <a:cubicBezTo>
                    <a:pt x="14" y="50"/>
                    <a:pt x="15" y="50"/>
                    <a:pt x="15" y="50"/>
                  </a:cubicBezTo>
                  <a:cubicBezTo>
                    <a:pt x="15" y="51"/>
                    <a:pt x="15" y="50"/>
                    <a:pt x="15" y="51"/>
                  </a:cubicBezTo>
                  <a:cubicBezTo>
                    <a:pt x="15" y="56"/>
                    <a:pt x="14" y="62"/>
                    <a:pt x="13" y="64"/>
                  </a:cubicBezTo>
                  <a:cubicBezTo>
                    <a:pt x="13" y="67"/>
                    <a:pt x="13" y="69"/>
                    <a:pt x="13" y="72"/>
                  </a:cubicBezTo>
                  <a:cubicBezTo>
                    <a:pt x="12" y="75"/>
                    <a:pt x="14" y="76"/>
                    <a:pt x="14" y="78"/>
                  </a:cubicBezTo>
                  <a:cubicBezTo>
                    <a:pt x="15" y="80"/>
                    <a:pt x="14" y="84"/>
                    <a:pt x="15" y="86"/>
                  </a:cubicBezTo>
                  <a:cubicBezTo>
                    <a:pt x="15" y="86"/>
                    <a:pt x="15" y="87"/>
                    <a:pt x="15" y="87"/>
                  </a:cubicBezTo>
                  <a:cubicBezTo>
                    <a:pt x="15" y="87"/>
                    <a:pt x="13" y="96"/>
                    <a:pt x="13" y="97"/>
                  </a:cubicBezTo>
                  <a:cubicBezTo>
                    <a:pt x="14" y="98"/>
                    <a:pt x="14" y="99"/>
                    <a:pt x="15" y="99"/>
                  </a:cubicBezTo>
                  <a:cubicBezTo>
                    <a:pt x="15" y="100"/>
                    <a:pt x="14" y="103"/>
                    <a:pt x="14" y="104"/>
                  </a:cubicBezTo>
                  <a:cubicBezTo>
                    <a:pt x="14" y="104"/>
                    <a:pt x="15" y="105"/>
                    <a:pt x="15" y="106"/>
                  </a:cubicBezTo>
                  <a:cubicBezTo>
                    <a:pt x="15" y="106"/>
                    <a:pt x="14" y="110"/>
                    <a:pt x="14" y="111"/>
                  </a:cubicBezTo>
                  <a:cubicBezTo>
                    <a:pt x="14" y="111"/>
                    <a:pt x="15" y="111"/>
                    <a:pt x="15" y="112"/>
                  </a:cubicBezTo>
                  <a:cubicBezTo>
                    <a:pt x="16" y="112"/>
                    <a:pt x="14" y="115"/>
                    <a:pt x="15" y="117"/>
                  </a:cubicBezTo>
                  <a:cubicBezTo>
                    <a:pt x="16" y="120"/>
                    <a:pt x="16" y="127"/>
                    <a:pt x="14" y="130"/>
                  </a:cubicBezTo>
                  <a:cubicBezTo>
                    <a:pt x="14" y="131"/>
                    <a:pt x="15" y="133"/>
                    <a:pt x="15" y="134"/>
                  </a:cubicBezTo>
                  <a:cubicBezTo>
                    <a:pt x="14" y="134"/>
                    <a:pt x="13" y="135"/>
                    <a:pt x="14" y="136"/>
                  </a:cubicBezTo>
                  <a:cubicBezTo>
                    <a:pt x="14" y="138"/>
                    <a:pt x="13" y="138"/>
                    <a:pt x="13" y="139"/>
                  </a:cubicBezTo>
                  <a:cubicBezTo>
                    <a:pt x="14" y="143"/>
                    <a:pt x="13" y="147"/>
                    <a:pt x="12" y="149"/>
                  </a:cubicBezTo>
                  <a:cubicBezTo>
                    <a:pt x="13" y="153"/>
                    <a:pt x="12" y="157"/>
                    <a:pt x="12" y="159"/>
                  </a:cubicBezTo>
                  <a:cubicBezTo>
                    <a:pt x="12" y="161"/>
                    <a:pt x="13" y="164"/>
                    <a:pt x="11" y="165"/>
                  </a:cubicBezTo>
                  <a:cubicBezTo>
                    <a:pt x="11" y="168"/>
                    <a:pt x="13" y="172"/>
                    <a:pt x="10" y="174"/>
                  </a:cubicBezTo>
                  <a:cubicBezTo>
                    <a:pt x="12" y="177"/>
                    <a:pt x="11" y="180"/>
                    <a:pt x="10" y="183"/>
                  </a:cubicBezTo>
                  <a:cubicBezTo>
                    <a:pt x="10" y="183"/>
                    <a:pt x="10" y="183"/>
                    <a:pt x="10" y="184"/>
                  </a:cubicBezTo>
                  <a:cubicBezTo>
                    <a:pt x="11" y="184"/>
                    <a:pt x="11" y="185"/>
                    <a:pt x="11" y="186"/>
                  </a:cubicBezTo>
                  <a:cubicBezTo>
                    <a:pt x="11" y="188"/>
                    <a:pt x="10" y="189"/>
                    <a:pt x="10" y="191"/>
                  </a:cubicBezTo>
                  <a:cubicBezTo>
                    <a:pt x="10" y="192"/>
                    <a:pt x="9" y="194"/>
                    <a:pt x="10" y="196"/>
                  </a:cubicBezTo>
                  <a:cubicBezTo>
                    <a:pt x="11" y="200"/>
                    <a:pt x="12" y="206"/>
                    <a:pt x="13" y="211"/>
                  </a:cubicBezTo>
                  <a:cubicBezTo>
                    <a:pt x="14" y="211"/>
                    <a:pt x="14" y="211"/>
                    <a:pt x="14" y="211"/>
                  </a:cubicBezTo>
                  <a:cubicBezTo>
                    <a:pt x="16" y="210"/>
                    <a:pt x="15" y="210"/>
                    <a:pt x="16" y="208"/>
                  </a:cubicBezTo>
                  <a:cubicBezTo>
                    <a:pt x="16" y="207"/>
                    <a:pt x="18" y="206"/>
                    <a:pt x="18" y="205"/>
                  </a:cubicBezTo>
                  <a:cubicBezTo>
                    <a:pt x="19" y="204"/>
                    <a:pt x="19" y="203"/>
                    <a:pt x="19" y="202"/>
                  </a:cubicBezTo>
                  <a:cubicBezTo>
                    <a:pt x="21" y="200"/>
                    <a:pt x="25" y="198"/>
                    <a:pt x="27" y="196"/>
                  </a:cubicBezTo>
                  <a:cubicBezTo>
                    <a:pt x="29" y="196"/>
                    <a:pt x="33" y="196"/>
                    <a:pt x="34" y="194"/>
                  </a:cubicBezTo>
                  <a:cubicBezTo>
                    <a:pt x="36" y="194"/>
                    <a:pt x="36" y="195"/>
                    <a:pt x="37" y="195"/>
                  </a:cubicBezTo>
                  <a:cubicBezTo>
                    <a:pt x="39" y="195"/>
                    <a:pt x="39" y="194"/>
                    <a:pt x="40" y="193"/>
                  </a:cubicBezTo>
                  <a:cubicBezTo>
                    <a:pt x="43" y="192"/>
                    <a:pt x="46" y="193"/>
                    <a:pt x="48" y="191"/>
                  </a:cubicBezTo>
                  <a:cubicBezTo>
                    <a:pt x="51" y="190"/>
                    <a:pt x="51" y="193"/>
                    <a:pt x="53" y="193"/>
                  </a:cubicBezTo>
                  <a:cubicBezTo>
                    <a:pt x="54" y="192"/>
                    <a:pt x="55" y="192"/>
                    <a:pt x="55" y="191"/>
                  </a:cubicBezTo>
                  <a:cubicBezTo>
                    <a:pt x="55" y="191"/>
                    <a:pt x="56" y="191"/>
                    <a:pt x="56" y="191"/>
                  </a:cubicBezTo>
                  <a:cubicBezTo>
                    <a:pt x="56" y="192"/>
                    <a:pt x="56" y="192"/>
                    <a:pt x="56" y="192"/>
                  </a:cubicBezTo>
                  <a:cubicBezTo>
                    <a:pt x="58" y="191"/>
                    <a:pt x="64" y="190"/>
                    <a:pt x="66" y="191"/>
                  </a:cubicBezTo>
                  <a:cubicBezTo>
                    <a:pt x="66" y="191"/>
                    <a:pt x="67" y="191"/>
                    <a:pt x="67" y="191"/>
                  </a:cubicBezTo>
                  <a:cubicBezTo>
                    <a:pt x="67" y="191"/>
                    <a:pt x="67" y="191"/>
                    <a:pt x="67" y="191"/>
                  </a:cubicBezTo>
                  <a:cubicBezTo>
                    <a:pt x="68" y="191"/>
                    <a:pt x="68" y="191"/>
                    <a:pt x="68" y="191"/>
                  </a:cubicBezTo>
                  <a:cubicBezTo>
                    <a:pt x="70" y="191"/>
                    <a:pt x="71" y="191"/>
                    <a:pt x="72" y="192"/>
                  </a:cubicBezTo>
                  <a:cubicBezTo>
                    <a:pt x="73" y="191"/>
                    <a:pt x="79" y="192"/>
                    <a:pt x="79" y="192"/>
                  </a:cubicBezTo>
                  <a:cubicBezTo>
                    <a:pt x="81" y="192"/>
                    <a:pt x="90" y="192"/>
                    <a:pt x="91" y="191"/>
                  </a:cubicBezTo>
                  <a:cubicBezTo>
                    <a:pt x="93" y="191"/>
                    <a:pt x="94" y="194"/>
                    <a:pt x="97" y="193"/>
                  </a:cubicBezTo>
                  <a:cubicBezTo>
                    <a:pt x="100" y="192"/>
                    <a:pt x="108" y="195"/>
                    <a:pt x="111" y="196"/>
                  </a:cubicBezTo>
                  <a:cubicBezTo>
                    <a:pt x="112" y="196"/>
                    <a:pt x="113" y="195"/>
                    <a:pt x="114" y="195"/>
                  </a:cubicBezTo>
                  <a:cubicBezTo>
                    <a:pt x="116" y="196"/>
                    <a:pt x="117" y="197"/>
                    <a:pt x="119" y="196"/>
                  </a:cubicBezTo>
                  <a:cubicBezTo>
                    <a:pt x="122" y="195"/>
                    <a:pt x="128" y="200"/>
                    <a:pt x="130" y="200"/>
                  </a:cubicBezTo>
                  <a:cubicBezTo>
                    <a:pt x="132" y="199"/>
                    <a:pt x="142" y="200"/>
                    <a:pt x="144" y="202"/>
                  </a:cubicBezTo>
                  <a:cubicBezTo>
                    <a:pt x="145" y="202"/>
                    <a:pt x="146" y="202"/>
                    <a:pt x="147" y="202"/>
                  </a:cubicBezTo>
                  <a:cubicBezTo>
                    <a:pt x="149" y="202"/>
                    <a:pt x="152" y="204"/>
                    <a:pt x="155" y="203"/>
                  </a:cubicBezTo>
                  <a:cubicBezTo>
                    <a:pt x="160" y="201"/>
                    <a:pt x="161" y="200"/>
                    <a:pt x="166" y="197"/>
                  </a:cubicBezTo>
                  <a:cubicBezTo>
                    <a:pt x="171" y="193"/>
                    <a:pt x="166" y="176"/>
                    <a:pt x="167" y="171"/>
                  </a:cubicBezTo>
                  <a:close/>
                  <a:moveTo>
                    <a:pt x="70" y="155"/>
                  </a:moveTo>
                  <a:cubicBezTo>
                    <a:pt x="70" y="157"/>
                    <a:pt x="70" y="159"/>
                    <a:pt x="70" y="161"/>
                  </a:cubicBezTo>
                  <a:cubicBezTo>
                    <a:pt x="70" y="162"/>
                    <a:pt x="69" y="167"/>
                    <a:pt x="69" y="168"/>
                  </a:cubicBezTo>
                  <a:cubicBezTo>
                    <a:pt x="64" y="172"/>
                    <a:pt x="49" y="171"/>
                    <a:pt x="42" y="171"/>
                  </a:cubicBezTo>
                  <a:cubicBezTo>
                    <a:pt x="38" y="172"/>
                    <a:pt x="36" y="173"/>
                    <a:pt x="32" y="17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0" y="171"/>
                    <a:pt x="30" y="169"/>
                    <a:pt x="30" y="168"/>
                  </a:cubicBezTo>
                  <a:cubicBezTo>
                    <a:pt x="29" y="167"/>
                    <a:pt x="26" y="166"/>
                    <a:pt x="25" y="165"/>
                  </a:cubicBezTo>
                  <a:cubicBezTo>
                    <a:pt x="25" y="163"/>
                    <a:pt x="24" y="161"/>
                    <a:pt x="23" y="160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24" y="158"/>
                    <a:pt x="23" y="154"/>
                    <a:pt x="23" y="152"/>
                  </a:cubicBezTo>
                  <a:cubicBezTo>
                    <a:pt x="25" y="151"/>
                    <a:pt x="24" y="149"/>
                    <a:pt x="26" y="148"/>
                  </a:cubicBezTo>
                  <a:cubicBezTo>
                    <a:pt x="26" y="149"/>
                    <a:pt x="29" y="146"/>
                    <a:pt x="32" y="146"/>
                  </a:cubicBezTo>
                  <a:cubicBezTo>
                    <a:pt x="34" y="146"/>
                    <a:pt x="35" y="143"/>
                    <a:pt x="37" y="143"/>
                  </a:cubicBezTo>
                  <a:cubicBezTo>
                    <a:pt x="40" y="142"/>
                    <a:pt x="42" y="143"/>
                    <a:pt x="45" y="143"/>
                  </a:cubicBezTo>
                  <a:cubicBezTo>
                    <a:pt x="47" y="142"/>
                    <a:pt x="50" y="142"/>
                    <a:pt x="51" y="142"/>
                  </a:cubicBezTo>
                  <a:cubicBezTo>
                    <a:pt x="56" y="141"/>
                    <a:pt x="65" y="144"/>
                    <a:pt x="67" y="141"/>
                  </a:cubicBezTo>
                  <a:cubicBezTo>
                    <a:pt x="68" y="141"/>
                    <a:pt x="68" y="141"/>
                    <a:pt x="69" y="141"/>
                  </a:cubicBezTo>
                  <a:cubicBezTo>
                    <a:pt x="70" y="144"/>
                    <a:pt x="70" y="146"/>
                    <a:pt x="71" y="149"/>
                  </a:cubicBezTo>
                  <a:cubicBezTo>
                    <a:pt x="72" y="152"/>
                    <a:pt x="69" y="153"/>
                    <a:pt x="70" y="155"/>
                  </a:cubicBezTo>
                  <a:close/>
                  <a:moveTo>
                    <a:pt x="70" y="124"/>
                  </a:moveTo>
                  <a:cubicBezTo>
                    <a:pt x="70" y="123"/>
                    <a:pt x="70" y="123"/>
                    <a:pt x="70" y="123"/>
                  </a:cubicBezTo>
                  <a:cubicBezTo>
                    <a:pt x="70" y="123"/>
                    <a:pt x="70" y="124"/>
                    <a:pt x="70" y="124"/>
                  </a:cubicBezTo>
                  <a:cubicBezTo>
                    <a:pt x="70" y="124"/>
                    <a:pt x="62" y="127"/>
                    <a:pt x="62" y="127"/>
                  </a:cubicBezTo>
                  <a:cubicBezTo>
                    <a:pt x="62" y="127"/>
                    <a:pt x="55" y="128"/>
                    <a:pt x="54" y="129"/>
                  </a:cubicBezTo>
                  <a:cubicBezTo>
                    <a:pt x="54" y="129"/>
                    <a:pt x="53" y="129"/>
                    <a:pt x="53" y="129"/>
                  </a:cubicBezTo>
                  <a:cubicBezTo>
                    <a:pt x="45" y="129"/>
                    <a:pt x="37" y="132"/>
                    <a:pt x="30" y="127"/>
                  </a:cubicBezTo>
                  <a:cubicBezTo>
                    <a:pt x="30" y="127"/>
                    <a:pt x="30" y="126"/>
                    <a:pt x="30" y="126"/>
                  </a:cubicBezTo>
                  <a:cubicBezTo>
                    <a:pt x="28" y="125"/>
                    <a:pt x="28" y="124"/>
                    <a:pt x="25" y="121"/>
                  </a:cubicBezTo>
                  <a:cubicBezTo>
                    <a:pt x="26" y="120"/>
                    <a:pt x="25" y="118"/>
                    <a:pt x="25" y="118"/>
                  </a:cubicBezTo>
                  <a:cubicBezTo>
                    <a:pt x="25" y="113"/>
                    <a:pt x="29" y="110"/>
                    <a:pt x="32" y="109"/>
                  </a:cubicBezTo>
                  <a:cubicBezTo>
                    <a:pt x="33" y="108"/>
                    <a:pt x="35" y="108"/>
                    <a:pt x="36" y="108"/>
                  </a:cubicBezTo>
                  <a:cubicBezTo>
                    <a:pt x="38" y="107"/>
                    <a:pt x="40" y="106"/>
                    <a:pt x="42" y="105"/>
                  </a:cubicBezTo>
                  <a:cubicBezTo>
                    <a:pt x="43" y="105"/>
                    <a:pt x="49" y="105"/>
                    <a:pt x="49" y="104"/>
                  </a:cubicBezTo>
                  <a:cubicBezTo>
                    <a:pt x="51" y="104"/>
                    <a:pt x="58" y="105"/>
                    <a:pt x="59" y="105"/>
                  </a:cubicBezTo>
                  <a:cubicBezTo>
                    <a:pt x="61" y="105"/>
                    <a:pt x="65" y="103"/>
                    <a:pt x="68" y="104"/>
                  </a:cubicBezTo>
                  <a:cubicBezTo>
                    <a:pt x="68" y="104"/>
                    <a:pt x="69" y="103"/>
                    <a:pt x="69" y="103"/>
                  </a:cubicBezTo>
                  <a:cubicBezTo>
                    <a:pt x="69" y="103"/>
                    <a:pt x="71" y="104"/>
                    <a:pt x="71" y="104"/>
                  </a:cubicBezTo>
                  <a:cubicBezTo>
                    <a:pt x="73" y="105"/>
                    <a:pt x="72" y="110"/>
                    <a:pt x="72" y="112"/>
                  </a:cubicBezTo>
                  <a:cubicBezTo>
                    <a:pt x="71" y="115"/>
                    <a:pt x="73" y="121"/>
                    <a:pt x="70" y="1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8" name="Freeform 59">
              <a:extLst>
                <a:ext uri="{FF2B5EF4-FFF2-40B4-BE49-F238E27FC236}">
                  <a16:creationId xmlns="" xmlns:a16="http://schemas.microsoft.com/office/drawing/2014/main" id="{417B056A-A9FC-C04D-AA75-B778E01BA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876" y="3000376"/>
              <a:ext cx="412750" cy="681038"/>
            </a:xfrm>
            <a:custGeom>
              <a:avLst/>
              <a:gdLst>
                <a:gd name="T0" fmla="*/ 103 w 136"/>
                <a:gd name="T1" fmla="*/ 7 h 223"/>
                <a:gd name="T2" fmla="*/ 106 w 136"/>
                <a:gd name="T3" fmla="*/ 25 h 223"/>
                <a:gd name="T4" fmla="*/ 103 w 136"/>
                <a:gd name="T5" fmla="*/ 38 h 223"/>
                <a:gd name="T6" fmla="*/ 94 w 136"/>
                <a:gd name="T7" fmla="*/ 60 h 223"/>
                <a:gd name="T8" fmla="*/ 105 w 136"/>
                <a:gd name="T9" fmla="*/ 71 h 223"/>
                <a:gd name="T10" fmla="*/ 116 w 136"/>
                <a:gd name="T11" fmla="*/ 53 h 223"/>
                <a:gd name="T12" fmla="*/ 119 w 136"/>
                <a:gd name="T13" fmla="*/ 38 h 223"/>
                <a:gd name="T14" fmla="*/ 124 w 136"/>
                <a:gd name="T15" fmla="*/ 9 h 223"/>
                <a:gd name="T16" fmla="*/ 135 w 136"/>
                <a:gd name="T17" fmla="*/ 25 h 223"/>
                <a:gd name="T18" fmla="*/ 128 w 136"/>
                <a:gd name="T19" fmla="*/ 42 h 223"/>
                <a:gd name="T20" fmla="*/ 124 w 136"/>
                <a:gd name="T21" fmla="*/ 63 h 223"/>
                <a:gd name="T22" fmla="*/ 96 w 136"/>
                <a:gd name="T23" fmla="*/ 85 h 223"/>
                <a:gd name="T24" fmla="*/ 92 w 136"/>
                <a:gd name="T25" fmla="*/ 129 h 223"/>
                <a:gd name="T26" fmla="*/ 86 w 136"/>
                <a:gd name="T27" fmla="*/ 160 h 223"/>
                <a:gd name="T28" fmla="*/ 79 w 136"/>
                <a:gd name="T29" fmla="*/ 176 h 223"/>
                <a:gd name="T30" fmla="*/ 69 w 136"/>
                <a:gd name="T31" fmla="*/ 162 h 223"/>
                <a:gd name="T32" fmla="*/ 61 w 136"/>
                <a:gd name="T33" fmla="*/ 174 h 223"/>
                <a:gd name="T34" fmla="*/ 52 w 136"/>
                <a:gd name="T35" fmla="*/ 223 h 223"/>
                <a:gd name="T36" fmla="*/ 45 w 136"/>
                <a:gd name="T37" fmla="*/ 211 h 223"/>
                <a:gd name="T38" fmla="*/ 46 w 136"/>
                <a:gd name="T39" fmla="*/ 152 h 223"/>
                <a:gd name="T40" fmla="*/ 27 w 136"/>
                <a:gd name="T41" fmla="*/ 153 h 223"/>
                <a:gd name="T42" fmla="*/ 2 w 136"/>
                <a:gd name="T43" fmla="*/ 149 h 223"/>
                <a:gd name="T44" fmla="*/ 2 w 136"/>
                <a:gd name="T45" fmla="*/ 126 h 223"/>
                <a:gd name="T46" fmla="*/ 7 w 136"/>
                <a:gd name="T47" fmla="*/ 95 h 223"/>
                <a:gd name="T48" fmla="*/ 11 w 136"/>
                <a:gd name="T49" fmla="*/ 68 h 223"/>
                <a:gd name="T50" fmla="*/ 15 w 136"/>
                <a:gd name="T51" fmla="*/ 50 h 223"/>
                <a:gd name="T52" fmla="*/ 30 w 136"/>
                <a:gd name="T53" fmla="*/ 65 h 223"/>
                <a:gd name="T54" fmla="*/ 28 w 136"/>
                <a:gd name="T55" fmla="*/ 74 h 223"/>
                <a:gd name="T56" fmla="*/ 29 w 136"/>
                <a:gd name="T57" fmla="*/ 100 h 223"/>
                <a:gd name="T58" fmla="*/ 47 w 136"/>
                <a:gd name="T59" fmla="*/ 90 h 223"/>
                <a:gd name="T60" fmla="*/ 49 w 136"/>
                <a:gd name="T61" fmla="*/ 64 h 223"/>
                <a:gd name="T62" fmla="*/ 50 w 136"/>
                <a:gd name="T63" fmla="*/ 31 h 223"/>
                <a:gd name="T64" fmla="*/ 66 w 136"/>
                <a:gd name="T65" fmla="*/ 4 h 223"/>
                <a:gd name="T66" fmla="*/ 69 w 136"/>
                <a:gd name="T67" fmla="*/ 34 h 223"/>
                <a:gd name="T68" fmla="*/ 65 w 136"/>
                <a:gd name="T69" fmla="*/ 55 h 223"/>
                <a:gd name="T70" fmla="*/ 65 w 136"/>
                <a:gd name="T71" fmla="*/ 97 h 223"/>
                <a:gd name="T72" fmla="*/ 69 w 136"/>
                <a:gd name="T73" fmla="*/ 126 h 223"/>
                <a:gd name="T74" fmla="*/ 62 w 136"/>
                <a:gd name="T75" fmla="*/ 139 h 223"/>
                <a:gd name="T76" fmla="*/ 74 w 136"/>
                <a:gd name="T77" fmla="*/ 153 h 223"/>
                <a:gd name="T78" fmla="*/ 82 w 136"/>
                <a:gd name="T79" fmla="*/ 139 h 223"/>
                <a:gd name="T80" fmla="*/ 85 w 136"/>
                <a:gd name="T81" fmla="*/ 97 h 223"/>
                <a:gd name="T82" fmla="*/ 75 w 136"/>
                <a:gd name="T83" fmla="*/ 85 h 223"/>
                <a:gd name="T84" fmla="*/ 66 w 136"/>
                <a:gd name="T85" fmla="*/ 91 h 223"/>
                <a:gd name="T86" fmla="*/ 69 w 136"/>
                <a:gd name="T87" fmla="*/ 81 h 223"/>
                <a:gd name="T88" fmla="*/ 87 w 136"/>
                <a:gd name="T89" fmla="*/ 54 h 223"/>
                <a:gd name="T90" fmla="*/ 91 w 136"/>
                <a:gd name="T91" fmla="*/ 12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6" h="223">
                  <a:moveTo>
                    <a:pt x="94" y="2"/>
                  </a:moveTo>
                  <a:cubicBezTo>
                    <a:pt x="96" y="3"/>
                    <a:pt x="100" y="3"/>
                    <a:pt x="101" y="4"/>
                  </a:cubicBezTo>
                  <a:cubicBezTo>
                    <a:pt x="102" y="5"/>
                    <a:pt x="102" y="6"/>
                    <a:pt x="103" y="7"/>
                  </a:cubicBezTo>
                  <a:cubicBezTo>
                    <a:pt x="104" y="9"/>
                    <a:pt x="106" y="12"/>
                    <a:pt x="106" y="13"/>
                  </a:cubicBezTo>
                  <a:cubicBezTo>
                    <a:pt x="107" y="15"/>
                    <a:pt x="106" y="19"/>
                    <a:pt x="106" y="20"/>
                  </a:cubicBezTo>
                  <a:cubicBezTo>
                    <a:pt x="106" y="22"/>
                    <a:pt x="106" y="23"/>
                    <a:pt x="106" y="25"/>
                  </a:cubicBezTo>
                  <a:cubicBezTo>
                    <a:pt x="105" y="27"/>
                    <a:pt x="105" y="29"/>
                    <a:pt x="104" y="31"/>
                  </a:cubicBezTo>
                  <a:cubicBezTo>
                    <a:pt x="104" y="33"/>
                    <a:pt x="104" y="35"/>
                    <a:pt x="104" y="36"/>
                  </a:cubicBezTo>
                  <a:cubicBezTo>
                    <a:pt x="103" y="37"/>
                    <a:pt x="103" y="37"/>
                    <a:pt x="103" y="38"/>
                  </a:cubicBezTo>
                  <a:cubicBezTo>
                    <a:pt x="102" y="39"/>
                    <a:pt x="103" y="41"/>
                    <a:pt x="103" y="42"/>
                  </a:cubicBezTo>
                  <a:cubicBezTo>
                    <a:pt x="103" y="43"/>
                    <a:pt x="103" y="44"/>
                    <a:pt x="103" y="46"/>
                  </a:cubicBezTo>
                  <a:cubicBezTo>
                    <a:pt x="100" y="51"/>
                    <a:pt x="96" y="54"/>
                    <a:pt x="94" y="60"/>
                  </a:cubicBezTo>
                  <a:cubicBezTo>
                    <a:pt x="94" y="62"/>
                    <a:pt x="96" y="72"/>
                    <a:pt x="96" y="73"/>
                  </a:cubicBezTo>
                  <a:cubicBezTo>
                    <a:pt x="99" y="73"/>
                    <a:pt x="100" y="73"/>
                    <a:pt x="102" y="72"/>
                  </a:cubicBezTo>
                  <a:cubicBezTo>
                    <a:pt x="103" y="72"/>
                    <a:pt x="104" y="72"/>
                    <a:pt x="105" y="71"/>
                  </a:cubicBezTo>
                  <a:cubicBezTo>
                    <a:pt x="110" y="70"/>
                    <a:pt x="110" y="66"/>
                    <a:pt x="112" y="60"/>
                  </a:cubicBezTo>
                  <a:cubicBezTo>
                    <a:pt x="112" y="58"/>
                    <a:pt x="115" y="56"/>
                    <a:pt x="116" y="54"/>
                  </a:cubicBezTo>
                  <a:cubicBezTo>
                    <a:pt x="116" y="54"/>
                    <a:pt x="116" y="53"/>
                    <a:pt x="116" y="53"/>
                  </a:cubicBezTo>
                  <a:cubicBezTo>
                    <a:pt x="116" y="53"/>
                    <a:pt x="118" y="48"/>
                    <a:pt x="117" y="47"/>
                  </a:cubicBezTo>
                  <a:cubicBezTo>
                    <a:pt x="118" y="47"/>
                    <a:pt x="119" y="47"/>
                    <a:pt x="119" y="45"/>
                  </a:cubicBezTo>
                  <a:cubicBezTo>
                    <a:pt x="119" y="43"/>
                    <a:pt x="119" y="41"/>
                    <a:pt x="119" y="38"/>
                  </a:cubicBezTo>
                  <a:cubicBezTo>
                    <a:pt x="118" y="35"/>
                    <a:pt x="120" y="23"/>
                    <a:pt x="122" y="19"/>
                  </a:cubicBezTo>
                  <a:cubicBezTo>
                    <a:pt x="122" y="18"/>
                    <a:pt x="122" y="18"/>
                    <a:pt x="121" y="19"/>
                  </a:cubicBezTo>
                  <a:cubicBezTo>
                    <a:pt x="119" y="13"/>
                    <a:pt x="118" y="11"/>
                    <a:pt x="124" y="9"/>
                  </a:cubicBezTo>
                  <a:cubicBezTo>
                    <a:pt x="126" y="9"/>
                    <a:pt x="126" y="8"/>
                    <a:pt x="128" y="9"/>
                  </a:cubicBezTo>
                  <a:cubicBezTo>
                    <a:pt x="132" y="11"/>
                    <a:pt x="134" y="17"/>
                    <a:pt x="135" y="22"/>
                  </a:cubicBezTo>
                  <a:cubicBezTo>
                    <a:pt x="135" y="23"/>
                    <a:pt x="135" y="24"/>
                    <a:pt x="135" y="25"/>
                  </a:cubicBezTo>
                  <a:cubicBezTo>
                    <a:pt x="135" y="26"/>
                    <a:pt x="136" y="27"/>
                    <a:pt x="136" y="29"/>
                  </a:cubicBezTo>
                  <a:cubicBezTo>
                    <a:pt x="135" y="29"/>
                    <a:pt x="135" y="29"/>
                    <a:pt x="134" y="30"/>
                  </a:cubicBezTo>
                  <a:cubicBezTo>
                    <a:pt x="135" y="35"/>
                    <a:pt x="130" y="39"/>
                    <a:pt x="128" y="42"/>
                  </a:cubicBezTo>
                  <a:cubicBezTo>
                    <a:pt x="128" y="44"/>
                    <a:pt x="127" y="46"/>
                    <a:pt x="127" y="48"/>
                  </a:cubicBezTo>
                  <a:cubicBezTo>
                    <a:pt x="127" y="48"/>
                    <a:pt x="126" y="49"/>
                    <a:pt x="126" y="50"/>
                  </a:cubicBezTo>
                  <a:cubicBezTo>
                    <a:pt x="128" y="53"/>
                    <a:pt x="126" y="59"/>
                    <a:pt x="124" y="63"/>
                  </a:cubicBezTo>
                  <a:cubicBezTo>
                    <a:pt x="123" y="66"/>
                    <a:pt x="124" y="69"/>
                    <a:pt x="123" y="74"/>
                  </a:cubicBezTo>
                  <a:cubicBezTo>
                    <a:pt x="122" y="78"/>
                    <a:pt x="117" y="84"/>
                    <a:pt x="114" y="85"/>
                  </a:cubicBezTo>
                  <a:cubicBezTo>
                    <a:pt x="109" y="88"/>
                    <a:pt x="100" y="78"/>
                    <a:pt x="96" y="85"/>
                  </a:cubicBezTo>
                  <a:cubicBezTo>
                    <a:pt x="95" y="86"/>
                    <a:pt x="95" y="89"/>
                    <a:pt x="94" y="91"/>
                  </a:cubicBezTo>
                  <a:cubicBezTo>
                    <a:pt x="94" y="98"/>
                    <a:pt x="94" y="106"/>
                    <a:pt x="94" y="113"/>
                  </a:cubicBezTo>
                  <a:cubicBezTo>
                    <a:pt x="94" y="119"/>
                    <a:pt x="93" y="124"/>
                    <a:pt x="92" y="129"/>
                  </a:cubicBezTo>
                  <a:cubicBezTo>
                    <a:pt x="92" y="130"/>
                    <a:pt x="92" y="142"/>
                    <a:pt x="92" y="142"/>
                  </a:cubicBezTo>
                  <a:cubicBezTo>
                    <a:pt x="92" y="143"/>
                    <a:pt x="89" y="153"/>
                    <a:pt x="90" y="154"/>
                  </a:cubicBezTo>
                  <a:cubicBezTo>
                    <a:pt x="88" y="155"/>
                    <a:pt x="87" y="158"/>
                    <a:pt x="86" y="160"/>
                  </a:cubicBezTo>
                  <a:cubicBezTo>
                    <a:pt x="86" y="162"/>
                    <a:pt x="86" y="164"/>
                    <a:pt x="86" y="166"/>
                  </a:cubicBezTo>
                  <a:cubicBezTo>
                    <a:pt x="84" y="168"/>
                    <a:pt x="84" y="170"/>
                    <a:pt x="83" y="172"/>
                  </a:cubicBezTo>
                  <a:cubicBezTo>
                    <a:pt x="83" y="173"/>
                    <a:pt x="80" y="175"/>
                    <a:pt x="79" y="176"/>
                  </a:cubicBezTo>
                  <a:cubicBezTo>
                    <a:pt x="78" y="177"/>
                    <a:pt x="72" y="173"/>
                    <a:pt x="71" y="171"/>
                  </a:cubicBezTo>
                  <a:cubicBezTo>
                    <a:pt x="71" y="170"/>
                    <a:pt x="69" y="168"/>
                    <a:pt x="69" y="166"/>
                  </a:cubicBezTo>
                  <a:cubicBezTo>
                    <a:pt x="68" y="165"/>
                    <a:pt x="68" y="163"/>
                    <a:pt x="69" y="162"/>
                  </a:cubicBezTo>
                  <a:cubicBezTo>
                    <a:pt x="67" y="158"/>
                    <a:pt x="65" y="149"/>
                    <a:pt x="61" y="149"/>
                  </a:cubicBezTo>
                  <a:cubicBezTo>
                    <a:pt x="61" y="156"/>
                    <a:pt x="61" y="162"/>
                    <a:pt x="60" y="169"/>
                  </a:cubicBezTo>
                  <a:cubicBezTo>
                    <a:pt x="61" y="171"/>
                    <a:pt x="61" y="172"/>
                    <a:pt x="61" y="174"/>
                  </a:cubicBezTo>
                  <a:cubicBezTo>
                    <a:pt x="60" y="177"/>
                    <a:pt x="59" y="180"/>
                    <a:pt x="58" y="183"/>
                  </a:cubicBezTo>
                  <a:cubicBezTo>
                    <a:pt x="58" y="188"/>
                    <a:pt x="58" y="194"/>
                    <a:pt x="58" y="199"/>
                  </a:cubicBezTo>
                  <a:cubicBezTo>
                    <a:pt x="58" y="209"/>
                    <a:pt x="61" y="222"/>
                    <a:pt x="52" y="223"/>
                  </a:cubicBezTo>
                  <a:cubicBezTo>
                    <a:pt x="51" y="221"/>
                    <a:pt x="48" y="222"/>
                    <a:pt x="47" y="220"/>
                  </a:cubicBezTo>
                  <a:cubicBezTo>
                    <a:pt x="47" y="218"/>
                    <a:pt x="47" y="217"/>
                    <a:pt x="47" y="215"/>
                  </a:cubicBezTo>
                  <a:cubicBezTo>
                    <a:pt x="46" y="213"/>
                    <a:pt x="45" y="212"/>
                    <a:pt x="45" y="211"/>
                  </a:cubicBezTo>
                  <a:cubicBezTo>
                    <a:pt x="43" y="207"/>
                    <a:pt x="45" y="202"/>
                    <a:pt x="44" y="198"/>
                  </a:cubicBezTo>
                  <a:cubicBezTo>
                    <a:pt x="43" y="190"/>
                    <a:pt x="43" y="178"/>
                    <a:pt x="44" y="170"/>
                  </a:cubicBezTo>
                  <a:cubicBezTo>
                    <a:pt x="46" y="163"/>
                    <a:pt x="43" y="156"/>
                    <a:pt x="46" y="152"/>
                  </a:cubicBezTo>
                  <a:cubicBezTo>
                    <a:pt x="45" y="150"/>
                    <a:pt x="44" y="148"/>
                    <a:pt x="41" y="148"/>
                  </a:cubicBezTo>
                  <a:cubicBezTo>
                    <a:pt x="39" y="148"/>
                    <a:pt x="37" y="150"/>
                    <a:pt x="36" y="150"/>
                  </a:cubicBezTo>
                  <a:cubicBezTo>
                    <a:pt x="33" y="151"/>
                    <a:pt x="29" y="151"/>
                    <a:pt x="27" y="153"/>
                  </a:cubicBezTo>
                  <a:cubicBezTo>
                    <a:pt x="26" y="157"/>
                    <a:pt x="10" y="158"/>
                    <a:pt x="6" y="155"/>
                  </a:cubicBezTo>
                  <a:cubicBezTo>
                    <a:pt x="5" y="154"/>
                    <a:pt x="5" y="153"/>
                    <a:pt x="5" y="151"/>
                  </a:cubicBezTo>
                  <a:cubicBezTo>
                    <a:pt x="4" y="151"/>
                    <a:pt x="3" y="150"/>
                    <a:pt x="2" y="149"/>
                  </a:cubicBezTo>
                  <a:cubicBezTo>
                    <a:pt x="1" y="146"/>
                    <a:pt x="2" y="142"/>
                    <a:pt x="1" y="139"/>
                  </a:cubicBezTo>
                  <a:cubicBezTo>
                    <a:pt x="1" y="136"/>
                    <a:pt x="0" y="134"/>
                    <a:pt x="0" y="132"/>
                  </a:cubicBezTo>
                  <a:cubicBezTo>
                    <a:pt x="1" y="130"/>
                    <a:pt x="2" y="127"/>
                    <a:pt x="2" y="126"/>
                  </a:cubicBezTo>
                  <a:cubicBezTo>
                    <a:pt x="2" y="125"/>
                    <a:pt x="2" y="116"/>
                    <a:pt x="2" y="115"/>
                  </a:cubicBezTo>
                  <a:cubicBezTo>
                    <a:pt x="3" y="111"/>
                    <a:pt x="5" y="107"/>
                    <a:pt x="7" y="105"/>
                  </a:cubicBezTo>
                  <a:cubicBezTo>
                    <a:pt x="7" y="102"/>
                    <a:pt x="7" y="98"/>
                    <a:pt x="7" y="95"/>
                  </a:cubicBezTo>
                  <a:cubicBezTo>
                    <a:pt x="8" y="94"/>
                    <a:pt x="9" y="93"/>
                    <a:pt x="10" y="92"/>
                  </a:cubicBezTo>
                  <a:cubicBezTo>
                    <a:pt x="11" y="89"/>
                    <a:pt x="10" y="86"/>
                    <a:pt x="11" y="84"/>
                  </a:cubicBezTo>
                  <a:cubicBezTo>
                    <a:pt x="12" y="82"/>
                    <a:pt x="10" y="71"/>
                    <a:pt x="11" y="68"/>
                  </a:cubicBezTo>
                  <a:cubicBezTo>
                    <a:pt x="11" y="66"/>
                    <a:pt x="11" y="64"/>
                    <a:pt x="10" y="62"/>
                  </a:cubicBezTo>
                  <a:cubicBezTo>
                    <a:pt x="11" y="61"/>
                    <a:pt x="14" y="51"/>
                    <a:pt x="14" y="50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7" y="47"/>
                    <a:pt x="23" y="32"/>
                    <a:pt x="30" y="38"/>
                  </a:cubicBezTo>
                  <a:cubicBezTo>
                    <a:pt x="37" y="45"/>
                    <a:pt x="27" y="48"/>
                    <a:pt x="29" y="53"/>
                  </a:cubicBezTo>
                  <a:cubicBezTo>
                    <a:pt x="30" y="57"/>
                    <a:pt x="31" y="60"/>
                    <a:pt x="30" y="65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8"/>
                    <a:pt x="29" y="69"/>
                    <a:pt x="28" y="70"/>
                  </a:cubicBezTo>
                  <a:cubicBezTo>
                    <a:pt x="28" y="71"/>
                    <a:pt x="28" y="73"/>
                    <a:pt x="28" y="74"/>
                  </a:cubicBezTo>
                  <a:cubicBezTo>
                    <a:pt x="27" y="80"/>
                    <a:pt x="28" y="80"/>
                    <a:pt x="25" y="84"/>
                  </a:cubicBezTo>
                  <a:cubicBezTo>
                    <a:pt x="25" y="86"/>
                    <a:pt x="26" y="87"/>
                    <a:pt x="27" y="88"/>
                  </a:cubicBezTo>
                  <a:cubicBezTo>
                    <a:pt x="27" y="90"/>
                    <a:pt x="28" y="98"/>
                    <a:pt x="29" y="100"/>
                  </a:cubicBezTo>
                  <a:cubicBezTo>
                    <a:pt x="31" y="100"/>
                    <a:pt x="34" y="99"/>
                    <a:pt x="35" y="98"/>
                  </a:cubicBezTo>
                  <a:cubicBezTo>
                    <a:pt x="36" y="98"/>
                    <a:pt x="37" y="98"/>
                    <a:pt x="38" y="98"/>
                  </a:cubicBezTo>
                  <a:cubicBezTo>
                    <a:pt x="40" y="95"/>
                    <a:pt x="45" y="93"/>
                    <a:pt x="47" y="90"/>
                  </a:cubicBezTo>
                  <a:cubicBezTo>
                    <a:pt x="48" y="89"/>
                    <a:pt x="51" y="87"/>
                    <a:pt x="49" y="86"/>
                  </a:cubicBezTo>
                  <a:cubicBezTo>
                    <a:pt x="50" y="85"/>
                    <a:pt x="51" y="84"/>
                    <a:pt x="52" y="82"/>
                  </a:cubicBezTo>
                  <a:cubicBezTo>
                    <a:pt x="53" y="76"/>
                    <a:pt x="50" y="69"/>
                    <a:pt x="49" y="64"/>
                  </a:cubicBezTo>
                  <a:cubicBezTo>
                    <a:pt x="49" y="64"/>
                    <a:pt x="49" y="55"/>
                    <a:pt x="49" y="54"/>
                  </a:cubicBezTo>
                  <a:cubicBezTo>
                    <a:pt x="48" y="51"/>
                    <a:pt x="51" y="44"/>
                    <a:pt x="51" y="41"/>
                  </a:cubicBezTo>
                  <a:cubicBezTo>
                    <a:pt x="52" y="37"/>
                    <a:pt x="50" y="34"/>
                    <a:pt x="50" y="31"/>
                  </a:cubicBezTo>
                  <a:cubicBezTo>
                    <a:pt x="50" y="29"/>
                    <a:pt x="52" y="28"/>
                    <a:pt x="50" y="26"/>
                  </a:cubicBezTo>
                  <a:cubicBezTo>
                    <a:pt x="50" y="25"/>
                    <a:pt x="52" y="18"/>
                    <a:pt x="52" y="18"/>
                  </a:cubicBezTo>
                  <a:cubicBezTo>
                    <a:pt x="54" y="13"/>
                    <a:pt x="58" y="0"/>
                    <a:pt x="66" y="4"/>
                  </a:cubicBezTo>
                  <a:cubicBezTo>
                    <a:pt x="68" y="5"/>
                    <a:pt x="69" y="7"/>
                    <a:pt x="70" y="10"/>
                  </a:cubicBezTo>
                  <a:cubicBezTo>
                    <a:pt x="71" y="11"/>
                    <a:pt x="72" y="13"/>
                    <a:pt x="72" y="14"/>
                  </a:cubicBezTo>
                  <a:cubicBezTo>
                    <a:pt x="74" y="21"/>
                    <a:pt x="69" y="27"/>
                    <a:pt x="69" y="34"/>
                  </a:cubicBezTo>
                  <a:cubicBezTo>
                    <a:pt x="69" y="36"/>
                    <a:pt x="68" y="40"/>
                    <a:pt x="67" y="43"/>
                  </a:cubicBezTo>
                  <a:cubicBezTo>
                    <a:pt x="66" y="45"/>
                    <a:pt x="67" y="50"/>
                    <a:pt x="66" y="53"/>
                  </a:cubicBezTo>
                  <a:cubicBezTo>
                    <a:pt x="66" y="54"/>
                    <a:pt x="65" y="55"/>
                    <a:pt x="65" y="55"/>
                  </a:cubicBezTo>
                  <a:cubicBezTo>
                    <a:pt x="64" y="60"/>
                    <a:pt x="64" y="64"/>
                    <a:pt x="64" y="68"/>
                  </a:cubicBezTo>
                  <a:cubicBezTo>
                    <a:pt x="63" y="70"/>
                    <a:pt x="63" y="71"/>
                    <a:pt x="62" y="73"/>
                  </a:cubicBezTo>
                  <a:cubicBezTo>
                    <a:pt x="60" y="80"/>
                    <a:pt x="63" y="94"/>
                    <a:pt x="65" y="97"/>
                  </a:cubicBezTo>
                  <a:cubicBezTo>
                    <a:pt x="68" y="97"/>
                    <a:pt x="68" y="102"/>
                    <a:pt x="69" y="105"/>
                  </a:cubicBezTo>
                  <a:cubicBezTo>
                    <a:pt x="71" y="109"/>
                    <a:pt x="75" y="116"/>
                    <a:pt x="72" y="121"/>
                  </a:cubicBezTo>
                  <a:cubicBezTo>
                    <a:pt x="71" y="123"/>
                    <a:pt x="70" y="124"/>
                    <a:pt x="69" y="126"/>
                  </a:cubicBezTo>
                  <a:cubicBezTo>
                    <a:pt x="69" y="128"/>
                    <a:pt x="69" y="129"/>
                    <a:pt x="69" y="131"/>
                  </a:cubicBezTo>
                  <a:cubicBezTo>
                    <a:pt x="68" y="132"/>
                    <a:pt x="67" y="133"/>
                    <a:pt x="67" y="135"/>
                  </a:cubicBezTo>
                  <a:cubicBezTo>
                    <a:pt x="66" y="137"/>
                    <a:pt x="63" y="138"/>
                    <a:pt x="62" y="139"/>
                  </a:cubicBezTo>
                  <a:cubicBezTo>
                    <a:pt x="61" y="143"/>
                    <a:pt x="68" y="149"/>
                    <a:pt x="70" y="151"/>
                  </a:cubicBezTo>
                  <a:cubicBezTo>
                    <a:pt x="71" y="151"/>
                    <a:pt x="72" y="151"/>
                    <a:pt x="72" y="151"/>
                  </a:cubicBezTo>
                  <a:cubicBezTo>
                    <a:pt x="72" y="152"/>
                    <a:pt x="73" y="153"/>
                    <a:pt x="74" y="153"/>
                  </a:cubicBezTo>
                  <a:cubicBezTo>
                    <a:pt x="74" y="153"/>
                    <a:pt x="74" y="153"/>
                    <a:pt x="74" y="153"/>
                  </a:cubicBezTo>
                  <a:cubicBezTo>
                    <a:pt x="75" y="154"/>
                    <a:pt x="76" y="156"/>
                    <a:pt x="78" y="155"/>
                  </a:cubicBezTo>
                  <a:cubicBezTo>
                    <a:pt x="78" y="150"/>
                    <a:pt x="81" y="144"/>
                    <a:pt x="82" y="139"/>
                  </a:cubicBezTo>
                  <a:cubicBezTo>
                    <a:pt x="83" y="135"/>
                    <a:pt x="83" y="121"/>
                    <a:pt x="83" y="114"/>
                  </a:cubicBezTo>
                  <a:cubicBezTo>
                    <a:pt x="82" y="111"/>
                    <a:pt x="84" y="107"/>
                    <a:pt x="85" y="105"/>
                  </a:cubicBezTo>
                  <a:cubicBezTo>
                    <a:pt x="85" y="102"/>
                    <a:pt x="85" y="100"/>
                    <a:pt x="85" y="97"/>
                  </a:cubicBezTo>
                  <a:cubicBezTo>
                    <a:pt x="86" y="96"/>
                    <a:pt x="86" y="94"/>
                    <a:pt x="86" y="93"/>
                  </a:cubicBezTo>
                  <a:cubicBezTo>
                    <a:pt x="87" y="90"/>
                    <a:pt x="85" y="86"/>
                    <a:pt x="85" y="84"/>
                  </a:cubicBezTo>
                  <a:cubicBezTo>
                    <a:pt x="82" y="83"/>
                    <a:pt x="77" y="83"/>
                    <a:pt x="75" y="85"/>
                  </a:cubicBezTo>
                  <a:cubicBezTo>
                    <a:pt x="73" y="86"/>
                    <a:pt x="74" y="87"/>
                    <a:pt x="72" y="88"/>
                  </a:cubicBezTo>
                  <a:cubicBezTo>
                    <a:pt x="70" y="89"/>
                    <a:pt x="70" y="87"/>
                    <a:pt x="69" y="89"/>
                  </a:cubicBezTo>
                  <a:cubicBezTo>
                    <a:pt x="69" y="90"/>
                    <a:pt x="67" y="91"/>
                    <a:pt x="66" y="91"/>
                  </a:cubicBezTo>
                  <a:cubicBezTo>
                    <a:pt x="65" y="91"/>
                    <a:pt x="64" y="91"/>
                    <a:pt x="64" y="90"/>
                  </a:cubicBezTo>
                  <a:cubicBezTo>
                    <a:pt x="63" y="88"/>
                    <a:pt x="64" y="87"/>
                    <a:pt x="64" y="85"/>
                  </a:cubicBezTo>
                  <a:cubicBezTo>
                    <a:pt x="66" y="85"/>
                    <a:pt x="67" y="83"/>
                    <a:pt x="69" y="81"/>
                  </a:cubicBezTo>
                  <a:cubicBezTo>
                    <a:pt x="70" y="81"/>
                    <a:pt x="71" y="81"/>
                    <a:pt x="71" y="81"/>
                  </a:cubicBezTo>
                  <a:cubicBezTo>
                    <a:pt x="76" y="80"/>
                    <a:pt x="82" y="80"/>
                    <a:pt x="85" y="76"/>
                  </a:cubicBezTo>
                  <a:cubicBezTo>
                    <a:pt x="84" y="72"/>
                    <a:pt x="86" y="59"/>
                    <a:pt x="87" y="54"/>
                  </a:cubicBezTo>
                  <a:cubicBezTo>
                    <a:pt x="87" y="52"/>
                    <a:pt x="87" y="49"/>
                    <a:pt x="87" y="47"/>
                  </a:cubicBezTo>
                  <a:cubicBezTo>
                    <a:pt x="88" y="40"/>
                    <a:pt x="86" y="30"/>
                    <a:pt x="87" y="24"/>
                  </a:cubicBezTo>
                  <a:cubicBezTo>
                    <a:pt x="87" y="20"/>
                    <a:pt x="90" y="16"/>
                    <a:pt x="91" y="12"/>
                  </a:cubicBezTo>
                  <a:cubicBezTo>
                    <a:pt x="89" y="10"/>
                    <a:pt x="89" y="8"/>
                    <a:pt x="89" y="4"/>
                  </a:cubicBezTo>
                  <a:cubicBezTo>
                    <a:pt x="90" y="3"/>
                    <a:pt x="93" y="3"/>
                    <a:pt x="9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9" name="Freeform 60">
              <a:extLst>
                <a:ext uri="{FF2B5EF4-FFF2-40B4-BE49-F238E27FC236}">
                  <a16:creationId xmlns="" xmlns:a16="http://schemas.microsoft.com/office/drawing/2014/main" id="{770D6456-CBA5-AF4B-A861-7193C4142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576" y="3017838"/>
              <a:ext cx="358775" cy="234950"/>
            </a:xfrm>
            <a:custGeom>
              <a:avLst/>
              <a:gdLst>
                <a:gd name="T0" fmla="*/ 47 w 118"/>
                <a:gd name="T1" fmla="*/ 0 h 77"/>
                <a:gd name="T2" fmla="*/ 52 w 118"/>
                <a:gd name="T3" fmla="*/ 3 h 77"/>
                <a:gd name="T4" fmla="*/ 53 w 118"/>
                <a:gd name="T5" fmla="*/ 4 h 77"/>
                <a:gd name="T6" fmla="*/ 65 w 118"/>
                <a:gd name="T7" fmla="*/ 8 h 77"/>
                <a:gd name="T8" fmla="*/ 71 w 118"/>
                <a:gd name="T9" fmla="*/ 9 h 77"/>
                <a:gd name="T10" fmla="*/ 74 w 118"/>
                <a:gd name="T11" fmla="*/ 11 h 77"/>
                <a:gd name="T12" fmla="*/ 88 w 118"/>
                <a:gd name="T13" fmla="*/ 19 h 77"/>
                <a:gd name="T14" fmla="*/ 88 w 118"/>
                <a:gd name="T15" fmla="*/ 38 h 77"/>
                <a:gd name="T16" fmla="*/ 79 w 118"/>
                <a:gd name="T17" fmla="*/ 48 h 77"/>
                <a:gd name="T18" fmla="*/ 65 w 118"/>
                <a:gd name="T19" fmla="*/ 57 h 77"/>
                <a:gd name="T20" fmla="*/ 70 w 118"/>
                <a:gd name="T21" fmla="*/ 59 h 77"/>
                <a:gd name="T22" fmla="*/ 86 w 118"/>
                <a:gd name="T23" fmla="*/ 60 h 77"/>
                <a:gd name="T24" fmla="*/ 93 w 118"/>
                <a:gd name="T25" fmla="*/ 59 h 77"/>
                <a:gd name="T26" fmla="*/ 113 w 118"/>
                <a:gd name="T27" fmla="*/ 64 h 77"/>
                <a:gd name="T28" fmla="*/ 116 w 118"/>
                <a:gd name="T29" fmla="*/ 75 h 77"/>
                <a:gd name="T30" fmla="*/ 101 w 118"/>
                <a:gd name="T31" fmla="*/ 75 h 77"/>
                <a:gd name="T32" fmla="*/ 88 w 118"/>
                <a:gd name="T33" fmla="*/ 76 h 77"/>
                <a:gd name="T34" fmla="*/ 76 w 118"/>
                <a:gd name="T35" fmla="*/ 75 h 77"/>
                <a:gd name="T36" fmla="*/ 50 w 118"/>
                <a:gd name="T37" fmla="*/ 75 h 77"/>
                <a:gd name="T38" fmla="*/ 44 w 118"/>
                <a:gd name="T39" fmla="*/ 75 h 77"/>
                <a:gd name="T40" fmla="*/ 34 w 118"/>
                <a:gd name="T41" fmla="*/ 77 h 77"/>
                <a:gd name="T42" fmla="*/ 23 w 118"/>
                <a:gd name="T43" fmla="*/ 75 h 77"/>
                <a:gd name="T44" fmla="*/ 16 w 118"/>
                <a:gd name="T45" fmla="*/ 69 h 77"/>
                <a:gd name="T46" fmla="*/ 18 w 118"/>
                <a:gd name="T47" fmla="*/ 65 h 77"/>
                <a:gd name="T48" fmla="*/ 56 w 118"/>
                <a:gd name="T49" fmla="*/ 54 h 77"/>
                <a:gd name="T50" fmla="*/ 61 w 118"/>
                <a:gd name="T51" fmla="*/ 48 h 77"/>
                <a:gd name="T52" fmla="*/ 68 w 118"/>
                <a:gd name="T53" fmla="*/ 42 h 77"/>
                <a:gd name="T54" fmla="*/ 60 w 118"/>
                <a:gd name="T55" fmla="*/ 29 h 77"/>
                <a:gd name="T56" fmla="*/ 50 w 118"/>
                <a:gd name="T57" fmla="*/ 26 h 77"/>
                <a:gd name="T58" fmla="*/ 48 w 118"/>
                <a:gd name="T59" fmla="*/ 25 h 77"/>
                <a:gd name="T60" fmla="*/ 40 w 118"/>
                <a:gd name="T61" fmla="*/ 31 h 77"/>
                <a:gd name="T62" fmla="*/ 20 w 118"/>
                <a:gd name="T63" fmla="*/ 47 h 77"/>
                <a:gd name="T64" fmla="*/ 9 w 118"/>
                <a:gd name="T65" fmla="*/ 53 h 77"/>
                <a:gd name="T66" fmla="*/ 3 w 118"/>
                <a:gd name="T67" fmla="*/ 53 h 77"/>
                <a:gd name="T68" fmla="*/ 0 w 118"/>
                <a:gd name="T69" fmla="*/ 48 h 77"/>
                <a:gd name="T70" fmla="*/ 18 w 118"/>
                <a:gd name="T71" fmla="*/ 33 h 77"/>
                <a:gd name="T72" fmla="*/ 21 w 118"/>
                <a:gd name="T73" fmla="*/ 30 h 77"/>
                <a:gd name="T74" fmla="*/ 24 w 118"/>
                <a:gd name="T75" fmla="*/ 29 h 77"/>
                <a:gd name="T76" fmla="*/ 26 w 118"/>
                <a:gd name="T77" fmla="*/ 27 h 77"/>
                <a:gd name="T78" fmla="*/ 34 w 118"/>
                <a:gd name="T79" fmla="*/ 14 h 77"/>
                <a:gd name="T80" fmla="*/ 31 w 118"/>
                <a:gd name="T81" fmla="*/ 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8" h="77">
                  <a:moveTo>
                    <a:pt x="38" y="0"/>
                  </a:moveTo>
                  <a:cubicBezTo>
                    <a:pt x="42" y="1"/>
                    <a:pt x="44" y="0"/>
                    <a:pt x="47" y="0"/>
                  </a:cubicBezTo>
                  <a:cubicBezTo>
                    <a:pt x="49" y="1"/>
                    <a:pt x="50" y="2"/>
                    <a:pt x="51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3" y="3"/>
                    <a:pt x="52" y="4"/>
                    <a:pt x="53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5" y="4"/>
                    <a:pt x="61" y="6"/>
                    <a:pt x="62" y="6"/>
                  </a:cubicBezTo>
                  <a:cubicBezTo>
                    <a:pt x="63" y="6"/>
                    <a:pt x="64" y="8"/>
                    <a:pt x="65" y="8"/>
                  </a:cubicBezTo>
                  <a:cubicBezTo>
                    <a:pt x="66" y="8"/>
                    <a:pt x="70" y="9"/>
                    <a:pt x="70" y="9"/>
                  </a:cubicBezTo>
                  <a:cubicBezTo>
                    <a:pt x="70" y="9"/>
                    <a:pt x="70" y="9"/>
                    <a:pt x="71" y="9"/>
                  </a:cubicBezTo>
                  <a:cubicBezTo>
                    <a:pt x="71" y="9"/>
                    <a:pt x="72" y="10"/>
                    <a:pt x="72" y="11"/>
                  </a:cubicBezTo>
                  <a:cubicBezTo>
                    <a:pt x="73" y="11"/>
                    <a:pt x="73" y="10"/>
                    <a:pt x="74" y="11"/>
                  </a:cubicBezTo>
                  <a:cubicBezTo>
                    <a:pt x="75" y="12"/>
                    <a:pt x="76" y="13"/>
                    <a:pt x="78" y="14"/>
                  </a:cubicBezTo>
                  <a:cubicBezTo>
                    <a:pt x="80" y="15"/>
                    <a:pt x="86" y="16"/>
                    <a:pt x="88" y="19"/>
                  </a:cubicBezTo>
                  <a:cubicBezTo>
                    <a:pt x="89" y="21"/>
                    <a:pt x="88" y="30"/>
                    <a:pt x="88" y="31"/>
                  </a:cubicBezTo>
                  <a:cubicBezTo>
                    <a:pt x="88" y="33"/>
                    <a:pt x="88" y="36"/>
                    <a:pt x="88" y="38"/>
                  </a:cubicBezTo>
                  <a:cubicBezTo>
                    <a:pt x="87" y="40"/>
                    <a:pt x="86" y="43"/>
                    <a:pt x="84" y="44"/>
                  </a:cubicBezTo>
                  <a:cubicBezTo>
                    <a:pt x="82" y="46"/>
                    <a:pt x="80" y="45"/>
                    <a:pt x="79" y="48"/>
                  </a:cubicBezTo>
                  <a:cubicBezTo>
                    <a:pt x="77" y="48"/>
                    <a:pt x="65" y="53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5" y="58"/>
                    <a:pt x="65" y="58"/>
                    <a:pt x="66" y="59"/>
                  </a:cubicBezTo>
                  <a:cubicBezTo>
                    <a:pt x="66" y="59"/>
                    <a:pt x="70" y="59"/>
                    <a:pt x="70" y="59"/>
                  </a:cubicBezTo>
                  <a:cubicBezTo>
                    <a:pt x="72" y="60"/>
                    <a:pt x="81" y="57"/>
                    <a:pt x="85" y="59"/>
                  </a:cubicBezTo>
                  <a:cubicBezTo>
                    <a:pt x="85" y="59"/>
                    <a:pt x="86" y="59"/>
                    <a:pt x="86" y="60"/>
                  </a:cubicBezTo>
                  <a:cubicBezTo>
                    <a:pt x="92" y="59"/>
                    <a:pt x="92" y="59"/>
                    <a:pt x="92" y="59"/>
                  </a:cubicBezTo>
                  <a:cubicBezTo>
                    <a:pt x="92" y="59"/>
                    <a:pt x="92" y="59"/>
                    <a:pt x="93" y="59"/>
                  </a:cubicBezTo>
                  <a:cubicBezTo>
                    <a:pt x="94" y="61"/>
                    <a:pt x="100" y="62"/>
                    <a:pt x="102" y="60"/>
                  </a:cubicBezTo>
                  <a:cubicBezTo>
                    <a:pt x="105" y="61"/>
                    <a:pt x="110" y="61"/>
                    <a:pt x="113" y="64"/>
                  </a:cubicBezTo>
                  <a:cubicBezTo>
                    <a:pt x="114" y="65"/>
                    <a:pt x="116" y="69"/>
                    <a:pt x="118" y="71"/>
                  </a:cubicBezTo>
                  <a:cubicBezTo>
                    <a:pt x="117" y="72"/>
                    <a:pt x="116" y="74"/>
                    <a:pt x="116" y="75"/>
                  </a:cubicBezTo>
                  <a:cubicBezTo>
                    <a:pt x="114" y="76"/>
                    <a:pt x="108" y="76"/>
                    <a:pt x="106" y="75"/>
                  </a:cubicBezTo>
                  <a:cubicBezTo>
                    <a:pt x="104" y="75"/>
                    <a:pt x="103" y="75"/>
                    <a:pt x="101" y="75"/>
                  </a:cubicBezTo>
                  <a:cubicBezTo>
                    <a:pt x="101" y="75"/>
                    <a:pt x="100" y="74"/>
                    <a:pt x="99" y="75"/>
                  </a:cubicBezTo>
                  <a:cubicBezTo>
                    <a:pt x="97" y="76"/>
                    <a:pt x="90" y="76"/>
                    <a:pt x="88" y="76"/>
                  </a:cubicBezTo>
                  <a:cubicBezTo>
                    <a:pt x="87" y="76"/>
                    <a:pt x="83" y="75"/>
                    <a:pt x="82" y="76"/>
                  </a:cubicBezTo>
                  <a:cubicBezTo>
                    <a:pt x="81" y="76"/>
                    <a:pt x="78" y="74"/>
                    <a:pt x="76" y="75"/>
                  </a:cubicBezTo>
                  <a:cubicBezTo>
                    <a:pt x="74" y="75"/>
                    <a:pt x="65" y="74"/>
                    <a:pt x="61" y="75"/>
                  </a:cubicBezTo>
                  <a:cubicBezTo>
                    <a:pt x="60" y="75"/>
                    <a:pt x="53" y="74"/>
                    <a:pt x="50" y="75"/>
                  </a:cubicBezTo>
                  <a:cubicBezTo>
                    <a:pt x="49" y="75"/>
                    <a:pt x="48" y="75"/>
                    <a:pt x="47" y="76"/>
                  </a:cubicBezTo>
                  <a:cubicBezTo>
                    <a:pt x="46" y="75"/>
                    <a:pt x="45" y="75"/>
                    <a:pt x="44" y="75"/>
                  </a:cubicBezTo>
                  <a:cubicBezTo>
                    <a:pt x="43" y="76"/>
                    <a:pt x="42" y="76"/>
                    <a:pt x="41" y="77"/>
                  </a:cubicBezTo>
                  <a:cubicBezTo>
                    <a:pt x="40" y="77"/>
                    <a:pt x="34" y="77"/>
                    <a:pt x="34" y="77"/>
                  </a:cubicBezTo>
                  <a:cubicBezTo>
                    <a:pt x="33" y="77"/>
                    <a:pt x="33" y="77"/>
                    <a:pt x="32" y="76"/>
                  </a:cubicBezTo>
                  <a:cubicBezTo>
                    <a:pt x="32" y="76"/>
                    <a:pt x="24" y="74"/>
                    <a:pt x="23" y="75"/>
                  </a:cubicBezTo>
                  <a:cubicBezTo>
                    <a:pt x="22" y="74"/>
                    <a:pt x="21" y="74"/>
                    <a:pt x="19" y="72"/>
                  </a:cubicBezTo>
                  <a:cubicBezTo>
                    <a:pt x="17" y="72"/>
                    <a:pt x="18" y="70"/>
                    <a:pt x="16" y="69"/>
                  </a:cubicBezTo>
                  <a:cubicBezTo>
                    <a:pt x="16" y="68"/>
                    <a:pt x="16" y="68"/>
                    <a:pt x="16" y="67"/>
                  </a:cubicBezTo>
                  <a:cubicBezTo>
                    <a:pt x="17" y="67"/>
                    <a:pt x="17" y="66"/>
                    <a:pt x="18" y="65"/>
                  </a:cubicBezTo>
                  <a:cubicBezTo>
                    <a:pt x="23" y="67"/>
                    <a:pt x="40" y="61"/>
                    <a:pt x="44" y="58"/>
                  </a:cubicBezTo>
                  <a:cubicBezTo>
                    <a:pt x="47" y="59"/>
                    <a:pt x="53" y="56"/>
                    <a:pt x="56" y="54"/>
                  </a:cubicBezTo>
                  <a:cubicBezTo>
                    <a:pt x="56" y="53"/>
                    <a:pt x="56" y="52"/>
                    <a:pt x="57" y="51"/>
                  </a:cubicBezTo>
                  <a:cubicBezTo>
                    <a:pt x="58" y="50"/>
                    <a:pt x="60" y="49"/>
                    <a:pt x="61" y="48"/>
                  </a:cubicBezTo>
                  <a:cubicBezTo>
                    <a:pt x="62" y="48"/>
                    <a:pt x="62" y="47"/>
                    <a:pt x="62" y="46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70" y="40"/>
                    <a:pt x="71" y="38"/>
                    <a:pt x="72" y="37"/>
                  </a:cubicBezTo>
                  <a:cubicBezTo>
                    <a:pt x="69" y="31"/>
                    <a:pt x="62" y="32"/>
                    <a:pt x="60" y="29"/>
                  </a:cubicBezTo>
                  <a:cubicBezTo>
                    <a:pt x="59" y="29"/>
                    <a:pt x="58" y="28"/>
                    <a:pt x="58" y="28"/>
                  </a:cubicBezTo>
                  <a:cubicBezTo>
                    <a:pt x="54" y="26"/>
                    <a:pt x="53" y="29"/>
                    <a:pt x="50" y="26"/>
                  </a:cubicBezTo>
                  <a:cubicBezTo>
                    <a:pt x="50" y="25"/>
                    <a:pt x="50" y="26"/>
                    <a:pt x="50" y="25"/>
                  </a:cubicBezTo>
                  <a:cubicBezTo>
                    <a:pt x="49" y="25"/>
                    <a:pt x="49" y="25"/>
                    <a:pt x="48" y="25"/>
                  </a:cubicBezTo>
                  <a:cubicBezTo>
                    <a:pt x="47" y="27"/>
                    <a:pt x="44" y="29"/>
                    <a:pt x="42" y="30"/>
                  </a:cubicBezTo>
                  <a:cubicBezTo>
                    <a:pt x="41" y="30"/>
                    <a:pt x="41" y="31"/>
                    <a:pt x="40" y="31"/>
                  </a:cubicBezTo>
                  <a:cubicBezTo>
                    <a:pt x="40" y="35"/>
                    <a:pt x="35" y="36"/>
                    <a:pt x="32" y="37"/>
                  </a:cubicBezTo>
                  <a:cubicBezTo>
                    <a:pt x="27" y="40"/>
                    <a:pt x="24" y="44"/>
                    <a:pt x="20" y="47"/>
                  </a:cubicBezTo>
                  <a:cubicBezTo>
                    <a:pt x="19" y="48"/>
                    <a:pt x="18" y="47"/>
                    <a:pt x="17" y="48"/>
                  </a:cubicBezTo>
                  <a:cubicBezTo>
                    <a:pt x="14" y="49"/>
                    <a:pt x="11" y="50"/>
                    <a:pt x="9" y="53"/>
                  </a:cubicBezTo>
                  <a:cubicBezTo>
                    <a:pt x="7" y="53"/>
                    <a:pt x="7" y="53"/>
                    <a:pt x="6" y="52"/>
                  </a:cubicBezTo>
                  <a:cubicBezTo>
                    <a:pt x="5" y="52"/>
                    <a:pt x="4" y="53"/>
                    <a:pt x="3" y="53"/>
                  </a:cubicBezTo>
                  <a:cubicBezTo>
                    <a:pt x="2" y="53"/>
                    <a:pt x="2" y="53"/>
                    <a:pt x="1" y="52"/>
                  </a:cubicBezTo>
                  <a:cubicBezTo>
                    <a:pt x="1" y="51"/>
                    <a:pt x="0" y="48"/>
                    <a:pt x="0" y="48"/>
                  </a:cubicBezTo>
                  <a:cubicBezTo>
                    <a:pt x="3" y="45"/>
                    <a:pt x="13" y="41"/>
                    <a:pt x="14" y="38"/>
                  </a:cubicBezTo>
                  <a:cubicBezTo>
                    <a:pt x="15" y="38"/>
                    <a:pt x="17" y="34"/>
                    <a:pt x="18" y="33"/>
                  </a:cubicBezTo>
                  <a:cubicBezTo>
                    <a:pt x="19" y="33"/>
                    <a:pt x="19" y="33"/>
                    <a:pt x="20" y="32"/>
                  </a:cubicBezTo>
                  <a:cubicBezTo>
                    <a:pt x="21" y="32"/>
                    <a:pt x="20" y="31"/>
                    <a:pt x="21" y="30"/>
                  </a:cubicBezTo>
                  <a:cubicBezTo>
                    <a:pt x="21" y="30"/>
                    <a:pt x="23" y="30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3" y="28"/>
                    <a:pt x="24" y="28"/>
                    <a:pt x="25" y="27"/>
                  </a:cubicBezTo>
                  <a:cubicBezTo>
                    <a:pt x="25" y="27"/>
                    <a:pt x="25" y="27"/>
                    <a:pt x="26" y="27"/>
                  </a:cubicBezTo>
                  <a:cubicBezTo>
                    <a:pt x="26" y="25"/>
                    <a:pt x="30" y="23"/>
                    <a:pt x="31" y="22"/>
                  </a:cubicBezTo>
                  <a:cubicBezTo>
                    <a:pt x="32" y="19"/>
                    <a:pt x="33" y="16"/>
                    <a:pt x="34" y="14"/>
                  </a:cubicBezTo>
                  <a:cubicBezTo>
                    <a:pt x="34" y="14"/>
                    <a:pt x="34" y="13"/>
                    <a:pt x="34" y="13"/>
                  </a:cubicBezTo>
                  <a:cubicBezTo>
                    <a:pt x="35" y="10"/>
                    <a:pt x="30" y="7"/>
                    <a:pt x="31" y="3"/>
                  </a:cubicBezTo>
                  <a:cubicBezTo>
                    <a:pt x="32" y="2"/>
                    <a:pt x="38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0" name="Freeform 61">
              <a:extLst>
                <a:ext uri="{FF2B5EF4-FFF2-40B4-BE49-F238E27FC236}">
                  <a16:creationId xmlns="" xmlns:a16="http://schemas.microsoft.com/office/drawing/2014/main" id="{CBD5C636-0DBF-684D-90B9-7A6019DF54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65651" y="3208338"/>
              <a:ext cx="471488" cy="460375"/>
            </a:xfrm>
            <a:custGeom>
              <a:avLst/>
              <a:gdLst>
                <a:gd name="T0" fmla="*/ 150 w 156"/>
                <a:gd name="T1" fmla="*/ 104 h 151"/>
                <a:gd name="T2" fmla="*/ 142 w 156"/>
                <a:gd name="T3" fmla="*/ 107 h 151"/>
                <a:gd name="T4" fmla="*/ 118 w 156"/>
                <a:gd name="T5" fmla="*/ 108 h 151"/>
                <a:gd name="T6" fmla="*/ 95 w 156"/>
                <a:gd name="T7" fmla="*/ 111 h 151"/>
                <a:gd name="T8" fmla="*/ 83 w 156"/>
                <a:gd name="T9" fmla="*/ 110 h 151"/>
                <a:gd name="T10" fmla="*/ 72 w 156"/>
                <a:gd name="T11" fmla="*/ 107 h 151"/>
                <a:gd name="T12" fmla="*/ 91 w 156"/>
                <a:gd name="T13" fmla="*/ 86 h 151"/>
                <a:gd name="T14" fmla="*/ 125 w 156"/>
                <a:gd name="T15" fmla="*/ 82 h 151"/>
                <a:gd name="T16" fmla="*/ 126 w 156"/>
                <a:gd name="T17" fmla="*/ 73 h 151"/>
                <a:gd name="T18" fmla="*/ 112 w 156"/>
                <a:gd name="T19" fmla="*/ 64 h 151"/>
                <a:gd name="T20" fmla="*/ 98 w 156"/>
                <a:gd name="T21" fmla="*/ 64 h 151"/>
                <a:gd name="T22" fmla="*/ 74 w 156"/>
                <a:gd name="T23" fmla="*/ 64 h 151"/>
                <a:gd name="T24" fmla="*/ 75 w 156"/>
                <a:gd name="T25" fmla="*/ 51 h 151"/>
                <a:gd name="T26" fmla="*/ 122 w 156"/>
                <a:gd name="T27" fmla="*/ 47 h 151"/>
                <a:gd name="T28" fmla="*/ 122 w 156"/>
                <a:gd name="T29" fmla="*/ 37 h 151"/>
                <a:gd name="T30" fmla="*/ 84 w 156"/>
                <a:gd name="T31" fmla="*/ 31 h 151"/>
                <a:gd name="T32" fmla="*/ 70 w 156"/>
                <a:gd name="T33" fmla="*/ 28 h 151"/>
                <a:gd name="T34" fmla="*/ 63 w 156"/>
                <a:gd name="T35" fmla="*/ 22 h 151"/>
                <a:gd name="T36" fmla="*/ 45 w 156"/>
                <a:gd name="T37" fmla="*/ 33 h 151"/>
                <a:gd name="T38" fmla="*/ 19 w 156"/>
                <a:gd name="T39" fmla="*/ 31 h 151"/>
                <a:gd name="T40" fmla="*/ 20 w 156"/>
                <a:gd name="T41" fmla="*/ 20 h 151"/>
                <a:gd name="T42" fmla="*/ 18 w 156"/>
                <a:gd name="T43" fmla="*/ 5 h 151"/>
                <a:gd name="T44" fmla="*/ 11 w 156"/>
                <a:gd name="T45" fmla="*/ 0 h 151"/>
                <a:gd name="T46" fmla="*/ 8 w 156"/>
                <a:gd name="T47" fmla="*/ 27 h 151"/>
                <a:gd name="T48" fmla="*/ 8 w 156"/>
                <a:gd name="T49" fmla="*/ 41 h 151"/>
                <a:gd name="T50" fmla="*/ 5 w 156"/>
                <a:gd name="T51" fmla="*/ 68 h 151"/>
                <a:gd name="T52" fmla="*/ 5 w 156"/>
                <a:gd name="T53" fmla="*/ 82 h 151"/>
                <a:gd name="T54" fmla="*/ 1 w 156"/>
                <a:gd name="T55" fmla="*/ 119 h 151"/>
                <a:gd name="T56" fmla="*/ 5 w 156"/>
                <a:gd name="T57" fmla="*/ 150 h 151"/>
                <a:gd name="T58" fmla="*/ 11 w 156"/>
                <a:gd name="T59" fmla="*/ 148 h 151"/>
                <a:gd name="T60" fmla="*/ 13 w 156"/>
                <a:gd name="T61" fmla="*/ 143 h 151"/>
                <a:gd name="T62" fmla="*/ 25 w 156"/>
                <a:gd name="T63" fmla="*/ 137 h 151"/>
                <a:gd name="T64" fmla="*/ 39 w 156"/>
                <a:gd name="T65" fmla="*/ 134 h 151"/>
                <a:gd name="T66" fmla="*/ 58 w 156"/>
                <a:gd name="T67" fmla="*/ 134 h 151"/>
                <a:gd name="T68" fmla="*/ 82 w 156"/>
                <a:gd name="T69" fmla="*/ 135 h 151"/>
                <a:gd name="T70" fmla="*/ 113 w 156"/>
                <a:gd name="T71" fmla="*/ 142 h 151"/>
                <a:gd name="T72" fmla="*/ 131 w 156"/>
                <a:gd name="T73" fmla="*/ 147 h 151"/>
                <a:gd name="T74" fmla="*/ 147 w 156"/>
                <a:gd name="T75" fmla="*/ 143 h 151"/>
                <a:gd name="T76" fmla="*/ 153 w 156"/>
                <a:gd name="T77" fmla="*/ 133 h 151"/>
                <a:gd name="T78" fmla="*/ 56 w 156"/>
                <a:gd name="T79" fmla="*/ 109 h 151"/>
                <a:gd name="T80" fmla="*/ 46 w 156"/>
                <a:gd name="T81" fmla="*/ 112 h 151"/>
                <a:gd name="T82" fmla="*/ 20 w 156"/>
                <a:gd name="T83" fmla="*/ 114 h 151"/>
                <a:gd name="T84" fmla="*/ 28 w 156"/>
                <a:gd name="T85" fmla="*/ 92 h 151"/>
                <a:gd name="T86" fmla="*/ 44 w 156"/>
                <a:gd name="T87" fmla="*/ 87 h 151"/>
                <a:gd name="T88" fmla="*/ 60 w 156"/>
                <a:gd name="T89" fmla="*/ 60 h 151"/>
                <a:gd name="T90" fmla="*/ 43 w 156"/>
                <a:gd name="T91" fmla="*/ 67 h 151"/>
                <a:gd name="T92" fmla="*/ 20 w 156"/>
                <a:gd name="T93" fmla="*/ 71 h 151"/>
                <a:gd name="T94" fmla="*/ 46 w 156"/>
                <a:gd name="T95" fmla="*/ 51 h 151"/>
                <a:gd name="T96" fmla="*/ 59 w 156"/>
                <a:gd name="T97" fmla="*/ 49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6" h="151">
                  <a:moveTo>
                    <a:pt x="156" y="123"/>
                  </a:moveTo>
                  <a:cubicBezTo>
                    <a:pt x="156" y="122"/>
                    <a:pt x="155" y="117"/>
                    <a:pt x="155" y="117"/>
                  </a:cubicBezTo>
                  <a:cubicBezTo>
                    <a:pt x="154" y="115"/>
                    <a:pt x="149" y="107"/>
                    <a:pt x="150" y="104"/>
                  </a:cubicBezTo>
                  <a:cubicBezTo>
                    <a:pt x="149" y="103"/>
                    <a:pt x="149" y="103"/>
                    <a:pt x="147" y="103"/>
                  </a:cubicBezTo>
                  <a:cubicBezTo>
                    <a:pt x="147" y="105"/>
                    <a:pt x="145" y="106"/>
                    <a:pt x="143" y="108"/>
                  </a:cubicBezTo>
                  <a:cubicBezTo>
                    <a:pt x="142" y="108"/>
                    <a:pt x="142" y="108"/>
                    <a:pt x="142" y="107"/>
                  </a:cubicBezTo>
                  <a:cubicBezTo>
                    <a:pt x="142" y="106"/>
                    <a:pt x="141" y="106"/>
                    <a:pt x="141" y="106"/>
                  </a:cubicBezTo>
                  <a:cubicBezTo>
                    <a:pt x="139" y="109"/>
                    <a:pt x="123" y="105"/>
                    <a:pt x="120" y="109"/>
                  </a:cubicBezTo>
                  <a:cubicBezTo>
                    <a:pt x="119" y="109"/>
                    <a:pt x="119" y="109"/>
                    <a:pt x="118" y="108"/>
                  </a:cubicBezTo>
                  <a:cubicBezTo>
                    <a:pt x="115" y="110"/>
                    <a:pt x="105" y="112"/>
                    <a:pt x="103" y="110"/>
                  </a:cubicBezTo>
                  <a:cubicBezTo>
                    <a:pt x="103" y="110"/>
                    <a:pt x="102" y="111"/>
                    <a:pt x="102" y="111"/>
                  </a:cubicBezTo>
                  <a:cubicBezTo>
                    <a:pt x="102" y="110"/>
                    <a:pt x="96" y="111"/>
                    <a:pt x="95" y="111"/>
                  </a:cubicBezTo>
                  <a:cubicBezTo>
                    <a:pt x="94" y="110"/>
                    <a:pt x="89" y="110"/>
                    <a:pt x="88" y="110"/>
                  </a:cubicBezTo>
                  <a:cubicBezTo>
                    <a:pt x="87" y="110"/>
                    <a:pt x="87" y="111"/>
                    <a:pt x="86" y="111"/>
                  </a:cubicBezTo>
                  <a:cubicBezTo>
                    <a:pt x="85" y="111"/>
                    <a:pt x="84" y="110"/>
                    <a:pt x="83" y="110"/>
                  </a:cubicBezTo>
                  <a:cubicBezTo>
                    <a:pt x="83" y="110"/>
                    <a:pt x="82" y="111"/>
                    <a:pt x="81" y="111"/>
                  </a:cubicBezTo>
                  <a:cubicBezTo>
                    <a:pt x="81" y="111"/>
                    <a:pt x="81" y="111"/>
                    <a:pt x="80" y="111"/>
                  </a:cubicBezTo>
                  <a:cubicBezTo>
                    <a:pt x="78" y="109"/>
                    <a:pt x="75" y="109"/>
                    <a:pt x="72" y="107"/>
                  </a:cubicBezTo>
                  <a:cubicBezTo>
                    <a:pt x="74" y="101"/>
                    <a:pt x="76" y="97"/>
                    <a:pt x="75" y="89"/>
                  </a:cubicBezTo>
                  <a:cubicBezTo>
                    <a:pt x="76" y="89"/>
                    <a:pt x="76" y="88"/>
                    <a:pt x="77" y="87"/>
                  </a:cubicBezTo>
                  <a:cubicBezTo>
                    <a:pt x="78" y="87"/>
                    <a:pt x="90" y="86"/>
                    <a:pt x="91" y="86"/>
                  </a:cubicBezTo>
                  <a:cubicBezTo>
                    <a:pt x="97" y="87"/>
                    <a:pt x="109" y="90"/>
                    <a:pt x="113" y="87"/>
                  </a:cubicBezTo>
                  <a:cubicBezTo>
                    <a:pt x="115" y="87"/>
                    <a:pt x="117" y="88"/>
                    <a:pt x="119" y="88"/>
                  </a:cubicBezTo>
                  <a:cubicBezTo>
                    <a:pt x="121" y="87"/>
                    <a:pt x="124" y="84"/>
                    <a:pt x="125" y="82"/>
                  </a:cubicBezTo>
                  <a:cubicBezTo>
                    <a:pt x="126" y="80"/>
                    <a:pt x="124" y="77"/>
                    <a:pt x="126" y="76"/>
                  </a:cubicBezTo>
                  <a:cubicBezTo>
                    <a:pt x="125" y="75"/>
                    <a:pt x="126" y="75"/>
                    <a:pt x="125" y="75"/>
                  </a:cubicBezTo>
                  <a:cubicBezTo>
                    <a:pt x="125" y="74"/>
                    <a:pt x="125" y="73"/>
                    <a:pt x="126" y="73"/>
                  </a:cubicBezTo>
                  <a:cubicBezTo>
                    <a:pt x="128" y="70"/>
                    <a:pt x="118" y="66"/>
                    <a:pt x="117" y="65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6" y="65"/>
                    <a:pt x="113" y="64"/>
                    <a:pt x="112" y="64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100" y="64"/>
                    <a:pt x="99" y="64"/>
                    <a:pt x="99" y="64"/>
                  </a:cubicBezTo>
                  <a:cubicBezTo>
                    <a:pt x="98" y="64"/>
                    <a:pt x="99" y="64"/>
                    <a:pt x="98" y="64"/>
                  </a:cubicBezTo>
                  <a:cubicBezTo>
                    <a:pt x="88" y="63"/>
                    <a:pt x="88" y="63"/>
                    <a:pt x="88" y="63"/>
                  </a:cubicBezTo>
                  <a:cubicBezTo>
                    <a:pt x="87" y="64"/>
                    <a:pt x="84" y="65"/>
                    <a:pt x="83" y="65"/>
                  </a:cubicBezTo>
                  <a:cubicBezTo>
                    <a:pt x="80" y="66"/>
                    <a:pt x="78" y="64"/>
                    <a:pt x="74" y="64"/>
                  </a:cubicBezTo>
                  <a:cubicBezTo>
                    <a:pt x="73" y="61"/>
                    <a:pt x="71" y="60"/>
                    <a:pt x="73" y="57"/>
                  </a:cubicBezTo>
                  <a:cubicBezTo>
                    <a:pt x="73" y="56"/>
                    <a:pt x="73" y="55"/>
                    <a:pt x="73" y="54"/>
                  </a:cubicBezTo>
                  <a:cubicBezTo>
                    <a:pt x="74" y="53"/>
                    <a:pt x="75" y="52"/>
                    <a:pt x="75" y="51"/>
                  </a:cubicBezTo>
                  <a:cubicBezTo>
                    <a:pt x="77" y="51"/>
                    <a:pt x="83" y="50"/>
                    <a:pt x="84" y="50"/>
                  </a:cubicBezTo>
                  <a:cubicBezTo>
                    <a:pt x="90" y="53"/>
                    <a:pt x="116" y="51"/>
                    <a:pt x="122" y="48"/>
                  </a:cubicBezTo>
                  <a:cubicBezTo>
                    <a:pt x="121" y="48"/>
                    <a:pt x="122" y="47"/>
                    <a:pt x="122" y="47"/>
                  </a:cubicBezTo>
                  <a:cubicBezTo>
                    <a:pt x="124" y="44"/>
                    <a:pt x="123" y="42"/>
                    <a:pt x="124" y="39"/>
                  </a:cubicBezTo>
                  <a:cubicBezTo>
                    <a:pt x="124" y="39"/>
                    <a:pt x="124" y="39"/>
                    <a:pt x="124" y="39"/>
                  </a:cubicBezTo>
                  <a:cubicBezTo>
                    <a:pt x="123" y="38"/>
                    <a:pt x="122" y="38"/>
                    <a:pt x="122" y="37"/>
                  </a:cubicBezTo>
                  <a:cubicBezTo>
                    <a:pt x="121" y="36"/>
                    <a:pt x="122" y="35"/>
                    <a:pt x="121" y="34"/>
                  </a:cubicBezTo>
                  <a:cubicBezTo>
                    <a:pt x="118" y="33"/>
                    <a:pt x="112" y="34"/>
                    <a:pt x="110" y="33"/>
                  </a:cubicBezTo>
                  <a:cubicBezTo>
                    <a:pt x="105" y="30"/>
                    <a:pt x="87" y="30"/>
                    <a:pt x="84" y="31"/>
                  </a:cubicBezTo>
                  <a:cubicBezTo>
                    <a:pt x="79" y="33"/>
                    <a:pt x="76" y="31"/>
                    <a:pt x="73" y="31"/>
                  </a:cubicBezTo>
                  <a:cubicBezTo>
                    <a:pt x="72" y="30"/>
                    <a:pt x="71" y="29"/>
                    <a:pt x="70" y="29"/>
                  </a:cubicBezTo>
                  <a:cubicBezTo>
                    <a:pt x="70" y="29"/>
                    <a:pt x="70" y="29"/>
                    <a:pt x="70" y="28"/>
                  </a:cubicBezTo>
                  <a:cubicBezTo>
                    <a:pt x="69" y="27"/>
                    <a:pt x="68" y="26"/>
                    <a:pt x="68" y="24"/>
                  </a:cubicBezTo>
                  <a:cubicBezTo>
                    <a:pt x="67" y="23"/>
                    <a:pt x="66" y="22"/>
                    <a:pt x="65" y="22"/>
                  </a:cubicBezTo>
                  <a:cubicBezTo>
                    <a:pt x="64" y="22"/>
                    <a:pt x="64" y="22"/>
                    <a:pt x="63" y="22"/>
                  </a:cubicBezTo>
                  <a:cubicBezTo>
                    <a:pt x="62" y="24"/>
                    <a:pt x="59" y="27"/>
                    <a:pt x="57" y="30"/>
                  </a:cubicBezTo>
                  <a:cubicBezTo>
                    <a:pt x="58" y="31"/>
                    <a:pt x="53" y="32"/>
                    <a:pt x="52" y="32"/>
                  </a:cubicBezTo>
                  <a:cubicBezTo>
                    <a:pt x="51" y="31"/>
                    <a:pt x="47" y="33"/>
                    <a:pt x="45" y="33"/>
                  </a:cubicBezTo>
                  <a:cubicBezTo>
                    <a:pt x="45" y="32"/>
                    <a:pt x="42" y="32"/>
                    <a:pt x="41" y="33"/>
                  </a:cubicBezTo>
                  <a:cubicBezTo>
                    <a:pt x="36" y="34"/>
                    <a:pt x="27" y="35"/>
                    <a:pt x="23" y="35"/>
                  </a:cubicBezTo>
                  <a:cubicBezTo>
                    <a:pt x="23" y="34"/>
                    <a:pt x="20" y="31"/>
                    <a:pt x="19" y="31"/>
                  </a:cubicBezTo>
                  <a:cubicBezTo>
                    <a:pt x="19" y="30"/>
                    <a:pt x="19" y="29"/>
                    <a:pt x="19" y="28"/>
                  </a:cubicBezTo>
                  <a:cubicBezTo>
                    <a:pt x="20" y="25"/>
                    <a:pt x="20" y="23"/>
                    <a:pt x="20" y="20"/>
                  </a:cubicBezTo>
                  <a:cubicBezTo>
                    <a:pt x="20" y="21"/>
                    <a:pt x="20" y="20"/>
                    <a:pt x="20" y="20"/>
                  </a:cubicBezTo>
                  <a:cubicBezTo>
                    <a:pt x="20" y="19"/>
                    <a:pt x="21" y="16"/>
                    <a:pt x="21" y="14"/>
                  </a:cubicBezTo>
                  <a:cubicBezTo>
                    <a:pt x="20" y="13"/>
                    <a:pt x="20" y="13"/>
                    <a:pt x="19" y="12"/>
                  </a:cubicBezTo>
                  <a:cubicBezTo>
                    <a:pt x="18" y="9"/>
                    <a:pt x="19" y="7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4"/>
                    <a:pt x="14" y="2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0" y="2"/>
                    <a:pt x="12" y="5"/>
                    <a:pt x="11" y="8"/>
                  </a:cubicBezTo>
                  <a:cubicBezTo>
                    <a:pt x="8" y="13"/>
                    <a:pt x="8" y="19"/>
                    <a:pt x="7" y="24"/>
                  </a:cubicBezTo>
                  <a:cubicBezTo>
                    <a:pt x="7" y="25"/>
                    <a:pt x="8" y="26"/>
                    <a:pt x="8" y="27"/>
                  </a:cubicBezTo>
                  <a:cubicBezTo>
                    <a:pt x="8" y="27"/>
                    <a:pt x="8" y="32"/>
                    <a:pt x="8" y="32"/>
                  </a:cubicBezTo>
                  <a:cubicBezTo>
                    <a:pt x="8" y="32"/>
                    <a:pt x="8" y="33"/>
                    <a:pt x="8" y="34"/>
                  </a:cubicBezTo>
                  <a:cubicBezTo>
                    <a:pt x="7" y="37"/>
                    <a:pt x="8" y="39"/>
                    <a:pt x="8" y="41"/>
                  </a:cubicBezTo>
                  <a:cubicBezTo>
                    <a:pt x="9" y="44"/>
                    <a:pt x="7" y="46"/>
                    <a:pt x="7" y="48"/>
                  </a:cubicBezTo>
                  <a:cubicBezTo>
                    <a:pt x="6" y="50"/>
                    <a:pt x="8" y="54"/>
                    <a:pt x="7" y="55"/>
                  </a:cubicBezTo>
                  <a:cubicBezTo>
                    <a:pt x="5" y="60"/>
                    <a:pt x="6" y="64"/>
                    <a:pt x="5" y="68"/>
                  </a:cubicBezTo>
                  <a:cubicBezTo>
                    <a:pt x="6" y="69"/>
                    <a:pt x="6" y="70"/>
                    <a:pt x="6" y="71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5" y="74"/>
                    <a:pt x="4" y="79"/>
                    <a:pt x="5" y="82"/>
                  </a:cubicBezTo>
                  <a:cubicBezTo>
                    <a:pt x="5" y="90"/>
                    <a:pt x="3" y="97"/>
                    <a:pt x="5" y="100"/>
                  </a:cubicBezTo>
                  <a:cubicBezTo>
                    <a:pt x="5" y="102"/>
                    <a:pt x="2" y="106"/>
                    <a:pt x="2" y="108"/>
                  </a:cubicBezTo>
                  <a:cubicBezTo>
                    <a:pt x="3" y="113"/>
                    <a:pt x="1" y="118"/>
                    <a:pt x="1" y="119"/>
                  </a:cubicBezTo>
                  <a:cubicBezTo>
                    <a:pt x="0" y="126"/>
                    <a:pt x="1" y="139"/>
                    <a:pt x="2" y="142"/>
                  </a:cubicBezTo>
                  <a:cubicBezTo>
                    <a:pt x="2" y="142"/>
                    <a:pt x="4" y="144"/>
                    <a:pt x="4" y="144"/>
                  </a:cubicBezTo>
                  <a:cubicBezTo>
                    <a:pt x="5" y="145"/>
                    <a:pt x="4" y="148"/>
                    <a:pt x="5" y="150"/>
                  </a:cubicBezTo>
                  <a:cubicBezTo>
                    <a:pt x="5" y="150"/>
                    <a:pt x="6" y="150"/>
                    <a:pt x="6" y="151"/>
                  </a:cubicBezTo>
                  <a:cubicBezTo>
                    <a:pt x="7" y="151"/>
                    <a:pt x="8" y="150"/>
                    <a:pt x="10" y="150"/>
                  </a:cubicBezTo>
                  <a:cubicBezTo>
                    <a:pt x="10" y="149"/>
                    <a:pt x="11" y="149"/>
                    <a:pt x="11" y="148"/>
                  </a:cubicBezTo>
                  <a:cubicBezTo>
                    <a:pt x="11" y="147"/>
                    <a:pt x="11" y="146"/>
                    <a:pt x="11" y="145"/>
                  </a:cubicBezTo>
                  <a:cubicBezTo>
                    <a:pt x="11" y="145"/>
                    <a:pt x="11" y="145"/>
                    <a:pt x="11" y="145"/>
                  </a:cubicBezTo>
                  <a:cubicBezTo>
                    <a:pt x="12" y="144"/>
                    <a:pt x="13" y="144"/>
                    <a:pt x="13" y="143"/>
                  </a:cubicBezTo>
                  <a:cubicBezTo>
                    <a:pt x="14" y="142"/>
                    <a:pt x="13" y="141"/>
                    <a:pt x="14" y="141"/>
                  </a:cubicBezTo>
                  <a:cubicBezTo>
                    <a:pt x="15" y="138"/>
                    <a:pt x="21" y="139"/>
                    <a:pt x="21" y="139"/>
                  </a:cubicBezTo>
                  <a:cubicBezTo>
                    <a:pt x="23" y="138"/>
                    <a:pt x="24" y="137"/>
                    <a:pt x="25" y="137"/>
                  </a:cubicBezTo>
                  <a:cubicBezTo>
                    <a:pt x="26" y="137"/>
                    <a:pt x="27" y="138"/>
                    <a:pt x="28" y="137"/>
                  </a:cubicBezTo>
                  <a:cubicBezTo>
                    <a:pt x="30" y="136"/>
                    <a:pt x="32" y="135"/>
                    <a:pt x="33" y="134"/>
                  </a:cubicBezTo>
                  <a:cubicBezTo>
                    <a:pt x="35" y="134"/>
                    <a:pt x="38" y="134"/>
                    <a:pt x="39" y="134"/>
                  </a:cubicBezTo>
                  <a:cubicBezTo>
                    <a:pt x="41" y="133"/>
                    <a:pt x="50" y="134"/>
                    <a:pt x="51" y="134"/>
                  </a:cubicBezTo>
                  <a:cubicBezTo>
                    <a:pt x="51" y="134"/>
                    <a:pt x="52" y="134"/>
                    <a:pt x="52" y="134"/>
                  </a:cubicBezTo>
                  <a:cubicBezTo>
                    <a:pt x="53" y="133"/>
                    <a:pt x="58" y="134"/>
                    <a:pt x="58" y="134"/>
                  </a:cubicBezTo>
                  <a:cubicBezTo>
                    <a:pt x="59" y="134"/>
                    <a:pt x="63" y="134"/>
                    <a:pt x="64" y="134"/>
                  </a:cubicBezTo>
                  <a:cubicBezTo>
                    <a:pt x="68" y="134"/>
                    <a:pt x="69" y="134"/>
                    <a:pt x="73" y="135"/>
                  </a:cubicBezTo>
                  <a:cubicBezTo>
                    <a:pt x="74" y="135"/>
                    <a:pt x="81" y="135"/>
                    <a:pt x="82" y="135"/>
                  </a:cubicBezTo>
                  <a:cubicBezTo>
                    <a:pt x="84" y="137"/>
                    <a:pt x="87" y="137"/>
                    <a:pt x="89" y="139"/>
                  </a:cubicBezTo>
                  <a:cubicBezTo>
                    <a:pt x="90" y="137"/>
                    <a:pt x="101" y="140"/>
                    <a:pt x="103" y="140"/>
                  </a:cubicBezTo>
                  <a:cubicBezTo>
                    <a:pt x="107" y="139"/>
                    <a:pt x="112" y="142"/>
                    <a:pt x="113" y="142"/>
                  </a:cubicBezTo>
                  <a:cubicBezTo>
                    <a:pt x="116" y="141"/>
                    <a:pt x="116" y="143"/>
                    <a:pt x="117" y="144"/>
                  </a:cubicBezTo>
                  <a:cubicBezTo>
                    <a:pt x="119" y="144"/>
                    <a:pt x="120" y="144"/>
                    <a:pt x="121" y="144"/>
                  </a:cubicBezTo>
                  <a:cubicBezTo>
                    <a:pt x="125" y="146"/>
                    <a:pt x="127" y="147"/>
                    <a:pt x="131" y="147"/>
                  </a:cubicBezTo>
                  <a:cubicBezTo>
                    <a:pt x="133" y="148"/>
                    <a:pt x="138" y="148"/>
                    <a:pt x="138" y="148"/>
                  </a:cubicBezTo>
                  <a:cubicBezTo>
                    <a:pt x="139" y="147"/>
                    <a:pt x="143" y="146"/>
                    <a:pt x="144" y="146"/>
                  </a:cubicBezTo>
                  <a:cubicBezTo>
                    <a:pt x="145" y="145"/>
                    <a:pt x="146" y="144"/>
                    <a:pt x="147" y="143"/>
                  </a:cubicBezTo>
                  <a:cubicBezTo>
                    <a:pt x="147" y="143"/>
                    <a:pt x="147" y="142"/>
                    <a:pt x="147" y="142"/>
                  </a:cubicBezTo>
                  <a:cubicBezTo>
                    <a:pt x="147" y="141"/>
                    <a:pt x="150" y="140"/>
                    <a:pt x="150" y="140"/>
                  </a:cubicBezTo>
                  <a:cubicBezTo>
                    <a:pt x="152" y="138"/>
                    <a:pt x="151" y="135"/>
                    <a:pt x="153" y="133"/>
                  </a:cubicBezTo>
                  <a:cubicBezTo>
                    <a:pt x="154" y="132"/>
                    <a:pt x="155" y="132"/>
                    <a:pt x="155" y="130"/>
                  </a:cubicBezTo>
                  <a:cubicBezTo>
                    <a:pt x="154" y="129"/>
                    <a:pt x="156" y="124"/>
                    <a:pt x="156" y="123"/>
                  </a:cubicBezTo>
                  <a:close/>
                  <a:moveTo>
                    <a:pt x="56" y="109"/>
                  </a:moveTo>
                  <a:cubicBezTo>
                    <a:pt x="54" y="111"/>
                    <a:pt x="52" y="110"/>
                    <a:pt x="49" y="111"/>
                  </a:cubicBezTo>
                  <a:cubicBezTo>
                    <a:pt x="49" y="111"/>
                    <a:pt x="48" y="111"/>
                    <a:pt x="47" y="111"/>
                  </a:cubicBezTo>
                  <a:cubicBezTo>
                    <a:pt x="47" y="111"/>
                    <a:pt x="47" y="111"/>
                    <a:pt x="46" y="112"/>
                  </a:cubicBezTo>
                  <a:cubicBezTo>
                    <a:pt x="45" y="112"/>
                    <a:pt x="43" y="112"/>
                    <a:pt x="42" y="112"/>
                  </a:cubicBezTo>
                  <a:cubicBezTo>
                    <a:pt x="40" y="112"/>
                    <a:pt x="39" y="112"/>
                    <a:pt x="37" y="112"/>
                  </a:cubicBezTo>
                  <a:cubicBezTo>
                    <a:pt x="33" y="114"/>
                    <a:pt x="25" y="114"/>
                    <a:pt x="20" y="114"/>
                  </a:cubicBezTo>
                  <a:cubicBezTo>
                    <a:pt x="20" y="114"/>
                    <a:pt x="19" y="113"/>
                    <a:pt x="19" y="112"/>
                  </a:cubicBezTo>
                  <a:cubicBezTo>
                    <a:pt x="18" y="111"/>
                    <a:pt x="18" y="98"/>
                    <a:pt x="19" y="97"/>
                  </a:cubicBezTo>
                  <a:cubicBezTo>
                    <a:pt x="19" y="97"/>
                    <a:pt x="28" y="92"/>
                    <a:pt x="28" y="92"/>
                  </a:cubicBezTo>
                  <a:cubicBezTo>
                    <a:pt x="29" y="92"/>
                    <a:pt x="29" y="92"/>
                    <a:pt x="30" y="92"/>
                  </a:cubicBezTo>
                  <a:cubicBezTo>
                    <a:pt x="31" y="91"/>
                    <a:pt x="32" y="90"/>
                    <a:pt x="34" y="89"/>
                  </a:cubicBezTo>
                  <a:cubicBezTo>
                    <a:pt x="36" y="88"/>
                    <a:pt x="42" y="89"/>
                    <a:pt x="44" y="87"/>
                  </a:cubicBezTo>
                  <a:cubicBezTo>
                    <a:pt x="48" y="88"/>
                    <a:pt x="55" y="87"/>
                    <a:pt x="59" y="89"/>
                  </a:cubicBezTo>
                  <a:cubicBezTo>
                    <a:pt x="61" y="95"/>
                    <a:pt x="59" y="107"/>
                    <a:pt x="56" y="109"/>
                  </a:cubicBezTo>
                  <a:close/>
                  <a:moveTo>
                    <a:pt x="60" y="60"/>
                  </a:moveTo>
                  <a:cubicBezTo>
                    <a:pt x="60" y="62"/>
                    <a:pt x="60" y="64"/>
                    <a:pt x="59" y="64"/>
                  </a:cubicBezTo>
                  <a:cubicBezTo>
                    <a:pt x="57" y="66"/>
                    <a:pt x="53" y="68"/>
                    <a:pt x="49" y="67"/>
                  </a:cubicBezTo>
                  <a:cubicBezTo>
                    <a:pt x="48" y="67"/>
                    <a:pt x="45" y="67"/>
                    <a:pt x="43" y="67"/>
                  </a:cubicBezTo>
                  <a:cubicBezTo>
                    <a:pt x="42" y="67"/>
                    <a:pt x="40" y="68"/>
                    <a:pt x="39" y="68"/>
                  </a:cubicBezTo>
                  <a:cubicBezTo>
                    <a:pt x="38" y="68"/>
                    <a:pt x="37" y="68"/>
                    <a:pt x="36" y="68"/>
                  </a:cubicBezTo>
                  <a:cubicBezTo>
                    <a:pt x="29" y="70"/>
                    <a:pt x="27" y="71"/>
                    <a:pt x="20" y="71"/>
                  </a:cubicBezTo>
                  <a:cubicBezTo>
                    <a:pt x="15" y="59"/>
                    <a:pt x="24" y="56"/>
                    <a:pt x="33" y="51"/>
                  </a:cubicBezTo>
                  <a:cubicBezTo>
                    <a:pt x="35" y="50"/>
                    <a:pt x="38" y="52"/>
                    <a:pt x="40" y="52"/>
                  </a:cubicBezTo>
                  <a:cubicBezTo>
                    <a:pt x="42" y="51"/>
                    <a:pt x="44" y="52"/>
                    <a:pt x="46" y="51"/>
                  </a:cubicBezTo>
                  <a:cubicBezTo>
                    <a:pt x="47" y="51"/>
                    <a:pt x="49" y="49"/>
                    <a:pt x="50" y="49"/>
                  </a:cubicBezTo>
                  <a:cubicBezTo>
                    <a:pt x="51" y="48"/>
                    <a:pt x="53" y="49"/>
                    <a:pt x="54" y="48"/>
                  </a:cubicBezTo>
                  <a:cubicBezTo>
                    <a:pt x="56" y="48"/>
                    <a:pt x="57" y="49"/>
                    <a:pt x="59" y="49"/>
                  </a:cubicBezTo>
                  <a:cubicBezTo>
                    <a:pt x="62" y="52"/>
                    <a:pt x="61" y="55"/>
                    <a:pt x="60" y="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1" name="Freeform 62">
              <a:extLst>
                <a:ext uri="{FF2B5EF4-FFF2-40B4-BE49-F238E27FC236}">
                  <a16:creationId xmlns="" xmlns:a16="http://schemas.microsoft.com/office/drawing/2014/main" id="{8585EE9A-19BF-8444-8E5C-736CD8018E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64376" y="3014663"/>
              <a:ext cx="831850" cy="349250"/>
            </a:xfrm>
            <a:custGeom>
              <a:avLst/>
              <a:gdLst>
                <a:gd name="T0" fmla="*/ 262 w 275"/>
                <a:gd name="T1" fmla="*/ 71 h 114"/>
                <a:gd name="T2" fmla="*/ 242 w 275"/>
                <a:gd name="T3" fmla="*/ 70 h 114"/>
                <a:gd name="T4" fmla="*/ 227 w 275"/>
                <a:gd name="T5" fmla="*/ 69 h 114"/>
                <a:gd name="T6" fmla="*/ 178 w 275"/>
                <a:gd name="T7" fmla="*/ 63 h 114"/>
                <a:gd name="T8" fmla="*/ 186 w 275"/>
                <a:gd name="T9" fmla="*/ 34 h 114"/>
                <a:gd name="T10" fmla="*/ 121 w 275"/>
                <a:gd name="T11" fmla="*/ 40 h 114"/>
                <a:gd name="T12" fmla="*/ 96 w 275"/>
                <a:gd name="T13" fmla="*/ 36 h 114"/>
                <a:gd name="T14" fmla="*/ 104 w 275"/>
                <a:gd name="T15" fmla="*/ 28 h 114"/>
                <a:gd name="T16" fmla="*/ 126 w 275"/>
                <a:gd name="T17" fmla="*/ 32 h 114"/>
                <a:gd name="T18" fmla="*/ 144 w 275"/>
                <a:gd name="T19" fmla="*/ 31 h 114"/>
                <a:gd name="T20" fmla="*/ 178 w 275"/>
                <a:gd name="T21" fmla="*/ 29 h 114"/>
                <a:gd name="T22" fmla="*/ 208 w 275"/>
                <a:gd name="T23" fmla="*/ 40 h 114"/>
                <a:gd name="T24" fmla="*/ 229 w 275"/>
                <a:gd name="T25" fmla="*/ 34 h 114"/>
                <a:gd name="T26" fmla="*/ 217 w 275"/>
                <a:gd name="T27" fmla="*/ 20 h 114"/>
                <a:gd name="T28" fmla="*/ 198 w 275"/>
                <a:gd name="T29" fmla="*/ 17 h 114"/>
                <a:gd name="T30" fmla="*/ 161 w 275"/>
                <a:gd name="T31" fmla="*/ 15 h 114"/>
                <a:gd name="T32" fmla="*/ 146 w 275"/>
                <a:gd name="T33" fmla="*/ 9 h 114"/>
                <a:gd name="T34" fmla="*/ 118 w 275"/>
                <a:gd name="T35" fmla="*/ 1 h 114"/>
                <a:gd name="T36" fmla="*/ 96 w 275"/>
                <a:gd name="T37" fmla="*/ 15 h 114"/>
                <a:gd name="T38" fmla="*/ 56 w 275"/>
                <a:gd name="T39" fmla="*/ 19 h 114"/>
                <a:gd name="T40" fmla="*/ 40 w 275"/>
                <a:gd name="T41" fmla="*/ 32 h 114"/>
                <a:gd name="T42" fmla="*/ 30 w 275"/>
                <a:gd name="T43" fmla="*/ 53 h 114"/>
                <a:gd name="T44" fmla="*/ 36 w 275"/>
                <a:gd name="T45" fmla="*/ 63 h 114"/>
                <a:gd name="T46" fmla="*/ 50 w 275"/>
                <a:gd name="T47" fmla="*/ 61 h 114"/>
                <a:gd name="T48" fmla="*/ 58 w 275"/>
                <a:gd name="T49" fmla="*/ 34 h 114"/>
                <a:gd name="T50" fmla="*/ 87 w 275"/>
                <a:gd name="T51" fmla="*/ 54 h 114"/>
                <a:gd name="T52" fmla="*/ 52 w 275"/>
                <a:gd name="T53" fmla="*/ 69 h 114"/>
                <a:gd name="T54" fmla="*/ 0 w 275"/>
                <a:gd name="T55" fmla="*/ 80 h 114"/>
                <a:gd name="T56" fmla="*/ 46 w 275"/>
                <a:gd name="T57" fmla="*/ 86 h 114"/>
                <a:gd name="T58" fmla="*/ 56 w 275"/>
                <a:gd name="T59" fmla="*/ 97 h 114"/>
                <a:gd name="T60" fmla="*/ 49 w 275"/>
                <a:gd name="T61" fmla="*/ 113 h 114"/>
                <a:gd name="T62" fmla="*/ 73 w 275"/>
                <a:gd name="T63" fmla="*/ 98 h 114"/>
                <a:gd name="T64" fmla="*/ 112 w 275"/>
                <a:gd name="T65" fmla="*/ 98 h 114"/>
                <a:gd name="T66" fmla="*/ 150 w 275"/>
                <a:gd name="T67" fmla="*/ 99 h 114"/>
                <a:gd name="T68" fmla="*/ 175 w 275"/>
                <a:gd name="T69" fmla="*/ 100 h 114"/>
                <a:gd name="T70" fmla="*/ 213 w 275"/>
                <a:gd name="T71" fmla="*/ 103 h 114"/>
                <a:gd name="T72" fmla="*/ 185 w 275"/>
                <a:gd name="T73" fmla="*/ 88 h 114"/>
                <a:gd name="T74" fmla="*/ 189 w 275"/>
                <a:gd name="T75" fmla="*/ 78 h 114"/>
                <a:gd name="T76" fmla="*/ 215 w 275"/>
                <a:gd name="T77" fmla="*/ 83 h 114"/>
                <a:gd name="T78" fmla="*/ 232 w 275"/>
                <a:gd name="T79" fmla="*/ 89 h 114"/>
                <a:gd name="T80" fmla="*/ 259 w 275"/>
                <a:gd name="T81" fmla="*/ 91 h 114"/>
                <a:gd name="T82" fmla="*/ 273 w 275"/>
                <a:gd name="T83" fmla="*/ 80 h 114"/>
                <a:gd name="T84" fmla="*/ 115 w 275"/>
                <a:gd name="T85" fmla="*/ 80 h 114"/>
                <a:gd name="T86" fmla="*/ 91 w 275"/>
                <a:gd name="T87" fmla="*/ 88 h 114"/>
                <a:gd name="T88" fmla="*/ 85 w 275"/>
                <a:gd name="T89" fmla="*/ 80 h 114"/>
                <a:gd name="T90" fmla="*/ 114 w 275"/>
                <a:gd name="T91" fmla="*/ 74 h 114"/>
                <a:gd name="T92" fmla="*/ 125 w 275"/>
                <a:gd name="T93" fmla="*/ 60 h 114"/>
                <a:gd name="T94" fmla="*/ 98 w 275"/>
                <a:gd name="T95" fmla="*/ 63 h 114"/>
                <a:gd name="T96" fmla="*/ 118 w 275"/>
                <a:gd name="T97" fmla="*/ 52 h 114"/>
                <a:gd name="T98" fmla="*/ 125 w 275"/>
                <a:gd name="T99" fmla="*/ 60 h 114"/>
                <a:gd name="T100" fmla="*/ 150 w 275"/>
                <a:gd name="T101" fmla="*/ 84 h 114"/>
                <a:gd name="T102" fmla="*/ 132 w 275"/>
                <a:gd name="T103" fmla="*/ 76 h 114"/>
                <a:gd name="T104" fmla="*/ 161 w 275"/>
                <a:gd name="T105" fmla="*/ 75 h 114"/>
                <a:gd name="T106" fmla="*/ 140 w 275"/>
                <a:gd name="T107" fmla="*/ 61 h 114"/>
                <a:gd name="T108" fmla="*/ 167 w 275"/>
                <a:gd name="T109" fmla="*/ 5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" h="114">
                  <a:moveTo>
                    <a:pt x="271" y="73"/>
                  </a:moveTo>
                  <a:cubicBezTo>
                    <a:pt x="271" y="73"/>
                    <a:pt x="271" y="73"/>
                    <a:pt x="270" y="72"/>
                  </a:cubicBezTo>
                  <a:cubicBezTo>
                    <a:pt x="270" y="72"/>
                    <a:pt x="267" y="73"/>
                    <a:pt x="267" y="74"/>
                  </a:cubicBezTo>
                  <a:cubicBezTo>
                    <a:pt x="265" y="73"/>
                    <a:pt x="263" y="72"/>
                    <a:pt x="262" y="71"/>
                  </a:cubicBezTo>
                  <a:cubicBezTo>
                    <a:pt x="261" y="71"/>
                    <a:pt x="261" y="71"/>
                    <a:pt x="261" y="71"/>
                  </a:cubicBezTo>
                  <a:cubicBezTo>
                    <a:pt x="259" y="72"/>
                    <a:pt x="252" y="68"/>
                    <a:pt x="251" y="68"/>
                  </a:cubicBezTo>
                  <a:cubicBezTo>
                    <a:pt x="249" y="69"/>
                    <a:pt x="247" y="70"/>
                    <a:pt x="244" y="70"/>
                  </a:cubicBezTo>
                  <a:cubicBezTo>
                    <a:pt x="244" y="69"/>
                    <a:pt x="243" y="71"/>
                    <a:pt x="242" y="70"/>
                  </a:cubicBezTo>
                  <a:cubicBezTo>
                    <a:pt x="241" y="70"/>
                    <a:pt x="238" y="68"/>
                    <a:pt x="236" y="68"/>
                  </a:cubicBezTo>
                  <a:cubicBezTo>
                    <a:pt x="235" y="69"/>
                    <a:pt x="234" y="69"/>
                    <a:pt x="233" y="70"/>
                  </a:cubicBezTo>
                  <a:cubicBezTo>
                    <a:pt x="233" y="70"/>
                    <a:pt x="232" y="69"/>
                    <a:pt x="232" y="69"/>
                  </a:cubicBezTo>
                  <a:cubicBezTo>
                    <a:pt x="231" y="68"/>
                    <a:pt x="229" y="70"/>
                    <a:pt x="227" y="69"/>
                  </a:cubicBezTo>
                  <a:cubicBezTo>
                    <a:pt x="222" y="66"/>
                    <a:pt x="216" y="68"/>
                    <a:pt x="209" y="68"/>
                  </a:cubicBezTo>
                  <a:cubicBezTo>
                    <a:pt x="207" y="66"/>
                    <a:pt x="203" y="68"/>
                    <a:pt x="202" y="67"/>
                  </a:cubicBezTo>
                  <a:cubicBezTo>
                    <a:pt x="198" y="64"/>
                    <a:pt x="190" y="67"/>
                    <a:pt x="185" y="64"/>
                  </a:cubicBezTo>
                  <a:cubicBezTo>
                    <a:pt x="183" y="66"/>
                    <a:pt x="178" y="63"/>
                    <a:pt x="178" y="63"/>
                  </a:cubicBezTo>
                  <a:cubicBezTo>
                    <a:pt x="176" y="63"/>
                    <a:pt x="177" y="60"/>
                    <a:pt x="178" y="58"/>
                  </a:cubicBezTo>
                  <a:cubicBezTo>
                    <a:pt x="179" y="56"/>
                    <a:pt x="190" y="48"/>
                    <a:pt x="192" y="48"/>
                  </a:cubicBezTo>
                  <a:cubicBezTo>
                    <a:pt x="193" y="45"/>
                    <a:pt x="193" y="38"/>
                    <a:pt x="190" y="36"/>
                  </a:cubicBezTo>
                  <a:cubicBezTo>
                    <a:pt x="189" y="35"/>
                    <a:pt x="186" y="34"/>
                    <a:pt x="186" y="34"/>
                  </a:cubicBezTo>
                  <a:cubicBezTo>
                    <a:pt x="185" y="34"/>
                    <a:pt x="174" y="39"/>
                    <a:pt x="174" y="40"/>
                  </a:cubicBezTo>
                  <a:cubicBezTo>
                    <a:pt x="163" y="39"/>
                    <a:pt x="149" y="41"/>
                    <a:pt x="141" y="40"/>
                  </a:cubicBezTo>
                  <a:cubicBezTo>
                    <a:pt x="138" y="39"/>
                    <a:pt x="129" y="41"/>
                    <a:pt x="127" y="40"/>
                  </a:cubicBezTo>
                  <a:cubicBezTo>
                    <a:pt x="125" y="40"/>
                    <a:pt x="123" y="40"/>
                    <a:pt x="121" y="40"/>
                  </a:cubicBezTo>
                  <a:cubicBezTo>
                    <a:pt x="120" y="40"/>
                    <a:pt x="118" y="41"/>
                    <a:pt x="116" y="40"/>
                  </a:cubicBezTo>
                  <a:cubicBezTo>
                    <a:pt x="113" y="40"/>
                    <a:pt x="108" y="40"/>
                    <a:pt x="105" y="39"/>
                  </a:cubicBezTo>
                  <a:cubicBezTo>
                    <a:pt x="104" y="40"/>
                    <a:pt x="103" y="40"/>
                    <a:pt x="102" y="40"/>
                  </a:cubicBezTo>
                  <a:cubicBezTo>
                    <a:pt x="100" y="38"/>
                    <a:pt x="98" y="37"/>
                    <a:pt x="96" y="36"/>
                  </a:cubicBezTo>
                  <a:cubicBezTo>
                    <a:pt x="92" y="34"/>
                    <a:pt x="87" y="35"/>
                    <a:pt x="85" y="32"/>
                  </a:cubicBezTo>
                  <a:cubicBezTo>
                    <a:pt x="85" y="32"/>
                    <a:pt x="85" y="32"/>
                    <a:pt x="85" y="31"/>
                  </a:cubicBezTo>
                  <a:cubicBezTo>
                    <a:pt x="84" y="30"/>
                    <a:pt x="91" y="28"/>
                    <a:pt x="93" y="29"/>
                  </a:cubicBezTo>
                  <a:cubicBezTo>
                    <a:pt x="93" y="29"/>
                    <a:pt x="102" y="29"/>
                    <a:pt x="104" y="28"/>
                  </a:cubicBezTo>
                  <a:cubicBezTo>
                    <a:pt x="106" y="28"/>
                    <a:pt x="108" y="26"/>
                    <a:pt x="111" y="27"/>
                  </a:cubicBezTo>
                  <a:cubicBezTo>
                    <a:pt x="113" y="27"/>
                    <a:pt x="115" y="29"/>
                    <a:pt x="118" y="30"/>
                  </a:cubicBezTo>
                  <a:cubicBezTo>
                    <a:pt x="120" y="30"/>
                    <a:pt x="122" y="28"/>
                    <a:pt x="125" y="29"/>
                  </a:cubicBezTo>
                  <a:cubicBezTo>
                    <a:pt x="125" y="30"/>
                    <a:pt x="125" y="31"/>
                    <a:pt x="126" y="32"/>
                  </a:cubicBezTo>
                  <a:cubicBezTo>
                    <a:pt x="126" y="33"/>
                    <a:pt x="128" y="31"/>
                    <a:pt x="128" y="32"/>
                  </a:cubicBezTo>
                  <a:cubicBezTo>
                    <a:pt x="129" y="33"/>
                    <a:pt x="129" y="33"/>
                    <a:pt x="130" y="33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34" y="31"/>
                    <a:pt x="140" y="33"/>
                    <a:pt x="144" y="31"/>
                  </a:cubicBezTo>
                  <a:cubicBezTo>
                    <a:pt x="143" y="30"/>
                    <a:pt x="148" y="31"/>
                    <a:pt x="148" y="31"/>
                  </a:cubicBezTo>
                  <a:cubicBezTo>
                    <a:pt x="151" y="29"/>
                    <a:pt x="153" y="28"/>
                    <a:pt x="157" y="29"/>
                  </a:cubicBezTo>
                  <a:cubicBezTo>
                    <a:pt x="158" y="29"/>
                    <a:pt x="163" y="26"/>
                    <a:pt x="165" y="28"/>
                  </a:cubicBezTo>
                  <a:cubicBezTo>
                    <a:pt x="169" y="29"/>
                    <a:pt x="177" y="28"/>
                    <a:pt x="178" y="29"/>
                  </a:cubicBezTo>
                  <a:cubicBezTo>
                    <a:pt x="179" y="29"/>
                    <a:pt x="192" y="28"/>
                    <a:pt x="195" y="27"/>
                  </a:cubicBezTo>
                  <a:cubicBezTo>
                    <a:pt x="196" y="27"/>
                    <a:pt x="198" y="28"/>
                    <a:pt x="199" y="28"/>
                  </a:cubicBezTo>
                  <a:cubicBezTo>
                    <a:pt x="205" y="28"/>
                    <a:pt x="212" y="28"/>
                    <a:pt x="213" y="35"/>
                  </a:cubicBezTo>
                  <a:cubicBezTo>
                    <a:pt x="211" y="37"/>
                    <a:pt x="209" y="39"/>
                    <a:pt x="208" y="40"/>
                  </a:cubicBezTo>
                  <a:cubicBezTo>
                    <a:pt x="205" y="45"/>
                    <a:pt x="208" y="56"/>
                    <a:pt x="209" y="61"/>
                  </a:cubicBezTo>
                  <a:cubicBezTo>
                    <a:pt x="212" y="62"/>
                    <a:pt x="217" y="59"/>
                    <a:pt x="220" y="56"/>
                  </a:cubicBezTo>
                  <a:cubicBezTo>
                    <a:pt x="221" y="57"/>
                    <a:pt x="224" y="52"/>
                    <a:pt x="224" y="51"/>
                  </a:cubicBezTo>
                  <a:cubicBezTo>
                    <a:pt x="227" y="48"/>
                    <a:pt x="231" y="40"/>
                    <a:pt x="229" y="34"/>
                  </a:cubicBezTo>
                  <a:cubicBezTo>
                    <a:pt x="228" y="32"/>
                    <a:pt x="226" y="31"/>
                    <a:pt x="225" y="30"/>
                  </a:cubicBezTo>
                  <a:cubicBezTo>
                    <a:pt x="225" y="29"/>
                    <a:pt x="224" y="28"/>
                    <a:pt x="224" y="27"/>
                  </a:cubicBezTo>
                  <a:cubicBezTo>
                    <a:pt x="223" y="26"/>
                    <a:pt x="221" y="24"/>
                    <a:pt x="221" y="23"/>
                  </a:cubicBezTo>
                  <a:cubicBezTo>
                    <a:pt x="219" y="22"/>
                    <a:pt x="219" y="21"/>
                    <a:pt x="217" y="20"/>
                  </a:cubicBezTo>
                  <a:cubicBezTo>
                    <a:pt x="216" y="21"/>
                    <a:pt x="209" y="16"/>
                    <a:pt x="206" y="18"/>
                  </a:cubicBezTo>
                  <a:cubicBezTo>
                    <a:pt x="206" y="18"/>
                    <a:pt x="205" y="18"/>
                    <a:pt x="205" y="18"/>
                  </a:cubicBezTo>
                  <a:cubicBezTo>
                    <a:pt x="203" y="18"/>
                    <a:pt x="201" y="17"/>
                    <a:pt x="198" y="17"/>
                  </a:cubicBezTo>
                  <a:cubicBezTo>
                    <a:pt x="198" y="17"/>
                    <a:pt x="198" y="17"/>
                    <a:pt x="198" y="17"/>
                  </a:cubicBezTo>
                  <a:cubicBezTo>
                    <a:pt x="197" y="16"/>
                    <a:pt x="187" y="15"/>
                    <a:pt x="184" y="14"/>
                  </a:cubicBezTo>
                  <a:cubicBezTo>
                    <a:pt x="178" y="13"/>
                    <a:pt x="174" y="16"/>
                    <a:pt x="170" y="16"/>
                  </a:cubicBezTo>
                  <a:cubicBezTo>
                    <a:pt x="169" y="16"/>
                    <a:pt x="166" y="18"/>
                    <a:pt x="165" y="17"/>
                  </a:cubicBezTo>
                  <a:cubicBezTo>
                    <a:pt x="164" y="17"/>
                    <a:pt x="161" y="15"/>
                    <a:pt x="161" y="15"/>
                  </a:cubicBezTo>
                  <a:cubicBezTo>
                    <a:pt x="160" y="15"/>
                    <a:pt x="160" y="16"/>
                    <a:pt x="159" y="15"/>
                  </a:cubicBezTo>
                  <a:cubicBezTo>
                    <a:pt x="158" y="15"/>
                    <a:pt x="156" y="14"/>
                    <a:pt x="155" y="13"/>
                  </a:cubicBezTo>
                  <a:cubicBezTo>
                    <a:pt x="155" y="13"/>
                    <a:pt x="150" y="13"/>
                    <a:pt x="150" y="12"/>
                  </a:cubicBezTo>
                  <a:cubicBezTo>
                    <a:pt x="149" y="11"/>
                    <a:pt x="147" y="9"/>
                    <a:pt x="146" y="9"/>
                  </a:cubicBezTo>
                  <a:cubicBezTo>
                    <a:pt x="143" y="8"/>
                    <a:pt x="139" y="7"/>
                    <a:pt x="137" y="5"/>
                  </a:cubicBezTo>
                  <a:cubicBezTo>
                    <a:pt x="137" y="5"/>
                    <a:pt x="136" y="4"/>
                    <a:pt x="136" y="4"/>
                  </a:cubicBezTo>
                  <a:cubicBezTo>
                    <a:pt x="132" y="2"/>
                    <a:pt x="129" y="5"/>
                    <a:pt x="125" y="3"/>
                  </a:cubicBezTo>
                  <a:cubicBezTo>
                    <a:pt x="126" y="3"/>
                    <a:pt x="118" y="1"/>
                    <a:pt x="118" y="1"/>
                  </a:cubicBezTo>
                  <a:cubicBezTo>
                    <a:pt x="117" y="0"/>
                    <a:pt x="117" y="0"/>
                    <a:pt x="116" y="0"/>
                  </a:cubicBezTo>
                  <a:cubicBezTo>
                    <a:pt x="116" y="1"/>
                    <a:pt x="114" y="1"/>
                    <a:pt x="113" y="2"/>
                  </a:cubicBezTo>
                  <a:cubicBezTo>
                    <a:pt x="113" y="2"/>
                    <a:pt x="112" y="8"/>
                    <a:pt x="110" y="9"/>
                  </a:cubicBezTo>
                  <a:cubicBezTo>
                    <a:pt x="105" y="11"/>
                    <a:pt x="101" y="13"/>
                    <a:pt x="96" y="15"/>
                  </a:cubicBezTo>
                  <a:cubicBezTo>
                    <a:pt x="94" y="15"/>
                    <a:pt x="92" y="16"/>
                    <a:pt x="90" y="16"/>
                  </a:cubicBezTo>
                  <a:cubicBezTo>
                    <a:pt x="87" y="18"/>
                    <a:pt x="83" y="17"/>
                    <a:pt x="79" y="18"/>
                  </a:cubicBezTo>
                  <a:cubicBezTo>
                    <a:pt x="78" y="19"/>
                    <a:pt x="76" y="18"/>
                    <a:pt x="75" y="18"/>
                  </a:cubicBezTo>
                  <a:cubicBezTo>
                    <a:pt x="69" y="19"/>
                    <a:pt x="63" y="16"/>
                    <a:pt x="56" y="19"/>
                  </a:cubicBezTo>
                  <a:cubicBezTo>
                    <a:pt x="53" y="20"/>
                    <a:pt x="50" y="22"/>
                    <a:pt x="48" y="24"/>
                  </a:cubicBezTo>
                  <a:cubicBezTo>
                    <a:pt x="48" y="25"/>
                    <a:pt x="47" y="26"/>
                    <a:pt x="47" y="27"/>
                  </a:cubicBezTo>
                  <a:cubicBezTo>
                    <a:pt x="45" y="28"/>
                    <a:pt x="44" y="30"/>
                    <a:pt x="42" y="32"/>
                  </a:cubicBezTo>
                  <a:cubicBezTo>
                    <a:pt x="41" y="32"/>
                    <a:pt x="40" y="32"/>
                    <a:pt x="40" y="32"/>
                  </a:cubicBezTo>
                  <a:cubicBezTo>
                    <a:pt x="39" y="33"/>
                    <a:pt x="36" y="36"/>
                    <a:pt x="36" y="38"/>
                  </a:cubicBezTo>
                  <a:cubicBezTo>
                    <a:pt x="36" y="38"/>
                    <a:pt x="36" y="39"/>
                    <a:pt x="36" y="39"/>
                  </a:cubicBezTo>
                  <a:cubicBezTo>
                    <a:pt x="34" y="42"/>
                    <a:pt x="31" y="44"/>
                    <a:pt x="30" y="47"/>
                  </a:cubicBezTo>
                  <a:cubicBezTo>
                    <a:pt x="30" y="49"/>
                    <a:pt x="30" y="51"/>
                    <a:pt x="30" y="53"/>
                  </a:cubicBezTo>
                  <a:cubicBezTo>
                    <a:pt x="29" y="54"/>
                    <a:pt x="29" y="55"/>
                    <a:pt x="29" y="57"/>
                  </a:cubicBezTo>
                  <a:cubicBezTo>
                    <a:pt x="30" y="57"/>
                    <a:pt x="30" y="58"/>
                    <a:pt x="30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4" y="60"/>
                    <a:pt x="34" y="61"/>
                    <a:pt x="36" y="63"/>
                  </a:cubicBezTo>
                  <a:cubicBezTo>
                    <a:pt x="37" y="62"/>
                    <a:pt x="42" y="65"/>
                    <a:pt x="43" y="65"/>
                  </a:cubicBezTo>
                  <a:cubicBezTo>
                    <a:pt x="45" y="66"/>
                    <a:pt x="48" y="64"/>
                    <a:pt x="49" y="62"/>
                  </a:cubicBezTo>
                  <a:cubicBezTo>
                    <a:pt x="50" y="62"/>
                    <a:pt x="50" y="62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2" y="56"/>
                    <a:pt x="52" y="56"/>
                  </a:cubicBezTo>
                  <a:cubicBezTo>
                    <a:pt x="52" y="55"/>
                    <a:pt x="52" y="54"/>
                    <a:pt x="52" y="53"/>
                  </a:cubicBezTo>
                  <a:cubicBezTo>
                    <a:pt x="56" y="47"/>
                    <a:pt x="56" y="40"/>
                    <a:pt x="58" y="34"/>
                  </a:cubicBezTo>
                  <a:cubicBezTo>
                    <a:pt x="61" y="33"/>
                    <a:pt x="70" y="31"/>
                    <a:pt x="73" y="32"/>
                  </a:cubicBezTo>
                  <a:cubicBezTo>
                    <a:pt x="77" y="34"/>
                    <a:pt x="85" y="45"/>
                    <a:pt x="85" y="51"/>
                  </a:cubicBezTo>
                  <a:cubicBezTo>
                    <a:pt x="86" y="52"/>
                    <a:pt x="86" y="53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6" y="54"/>
                    <a:pt x="84" y="60"/>
                    <a:pt x="83" y="61"/>
                  </a:cubicBezTo>
                  <a:cubicBezTo>
                    <a:pt x="81" y="63"/>
                    <a:pt x="73" y="66"/>
                    <a:pt x="69" y="66"/>
                  </a:cubicBezTo>
                  <a:cubicBezTo>
                    <a:pt x="65" y="65"/>
                    <a:pt x="60" y="67"/>
                    <a:pt x="56" y="67"/>
                  </a:cubicBezTo>
                  <a:cubicBezTo>
                    <a:pt x="54" y="67"/>
                    <a:pt x="53" y="68"/>
                    <a:pt x="52" y="69"/>
                  </a:cubicBezTo>
                  <a:cubicBezTo>
                    <a:pt x="40" y="69"/>
                    <a:pt x="27" y="70"/>
                    <a:pt x="15" y="75"/>
                  </a:cubicBezTo>
                  <a:cubicBezTo>
                    <a:pt x="14" y="76"/>
                    <a:pt x="12" y="75"/>
                    <a:pt x="12" y="75"/>
                  </a:cubicBezTo>
                  <a:cubicBezTo>
                    <a:pt x="9" y="76"/>
                    <a:pt x="7" y="75"/>
                    <a:pt x="5" y="76"/>
                  </a:cubicBezTo>
                  <a:cubicBezTo>
                    <a:pt x="3" y="77"/>
                    <a:pt x="2" y="79"/>
                    <a:pt x="0" y="80"/>
                  </a:cubicBezTo>
                  <a:cubicBezTo>
                    <a:pt x="0" y="91"/>
                    <a:pt x="3" y="91"/>
                    <a:pt x="7" y="97"/>
                  </a:cubicBezTo>
                  <a:cubicBezTo>
                    <a:pt x="17" y="97"/>
                    <a:pt x="21" y="95"/>
                    <a:pt x="30" y="91"/>
                  </a:cubicBezTo>
                  <a:cubicBezTo>
                    <a:pt x="31" y="90"/>
                    <a:pt x="33" y="91"/>
                    <a:pt x="34" y="91"/>
                  </a:cubicBezTo>
                  <a:cubicBezTo>
                    <a:pt x="38" y="89"/>
                    <a:pt x="42" y="88"/>
                    <a:pt x="46" y="86"/>
                  </a:cubicBezTo>
                  <a:cubicBezTo>
                    <a:pt x="48" y="85"/>
                    <a:pt x="57" y="79"/>
                    <a:pt x="59" y="82"/>
                  </a:cubicBezTo>
                  <a:cubicBezTo>
                    <a:pt x="60" y="81"/>
                    <a:pt x="67" y="80"/>
                    <a:pt x="69" y="80"/>
                  </a:cubicBezTo>
                  <a:cubicBezTo>
                    <a:pt x="69" y="80"/>
                    <a:pt x="68" y="80"/>
                    <a:pt x="69" y="80"/>
                  </a:cubicBezTo>
                  <a:cubicBezTo>
                    <a:pt x="69" y="84"/>
                    <a:pt x="59" y="95"/>
                    <a:pt x="56" y="97"/>
                  </a:cubicBezTo>
                  <a:cubicBezTo>
                    <a:pt x="55" y="97"/>
                    <a:pt x="55" y="100"/>
                    <a:pt x="53" y="101"/>
                  </a:cubicBezTo>
                  <a:cubicBezTo>
                    <a:pt x="53" y="102"/>
                    <a:pt x="54" y="103"/>
                    <a:pt x="53" y="105"/>
                  </a:cubicBezTo>
                  <a:cubicBezTo>
                    <a:pt x="53" y="106"/>
                    <a:pt x="52" y="106"/>
                    <a:pt x="51" y="107"/>
                  </a:cubicBezTo>
                  <a:cubicBezTo>
                    <a:pt x="50" y="108"/>
                    <a:pt x="50" y="111"/>
                    <a:pt x="49" y="113"/>
                  </a:cubicBezTo>
                  <a:cubicBezTo>
                    <a:pt x="49" y="113"/>
                    <a:pt x="49" y="114"/>
                    <a:pt x="50" y="114"/>
                  </a:cubicBezTo>
                  <a:cubicBezTo>
                    <a:pt x="50" y="114"/>
                    <a:pt x="54" y="112"/>
                    <a:pt x="55" y="112"/>
                  </a:cubicBezTo>
                  <a:cubicBezTo>
                    <a:pt x="57" y="110"/>
                    <a:pt x="71" y="99"/>
                    <a:pt x="71" y="99"/>
                  </a:cubicBezTo>
                  <a:cubicBezTo>
                    <a:pt x="72" y="98"/>
                    <a:pt x="72" y="98"/>
                    <a:pt x="73" y="98"/>
                  </a:cubicBezTo>
                  <a:cubicBezTo>
                    <a:pt x="79" y="103"/>
                    <a:pt x="86" y="102"/>
                    <a:pt x="93" y="100"/>
                  </a:cubicBezTo>
                  <a:cubicBezTo>
                    <a:pt x="95" y="99"/>
                    <a:pt x="100" y="100"/>
                    <a:pt x="101" y="100"/>
                  </a:cubicBezTo>
                  <a:cubicBezTo>
                    <a:pt x="101" y="99"/>
                    <a:pt x="107" y="99"/>
                    <a:pt x="107" y="99"/>
                  </a:cubicBezTo>
                  <a:cubicBezTo>
                    <a:pt x="108" y="100"/>
                    <a:pt x="110" y="97"/>
                    <a:pt x="112" y="98"/>
                  </a:cubicBezTo>
                  <a:cubicBezTo>
                    <a:pt x="123" y="99"/>
                    <a:pt x="123" y="99"/>
                    <a:pt x="123" y="99"/>
                  </a:cubicBezTo>
                  <a:cubicBezTo>
                    <a:pt x="124" y="98"/>
                    <a:pt x="130" y="97"/>
                    <a:pt x="130" y="97"/>
                  </a:cubicBezTo>
                  <a:cubicBezTo>
                    <a:pt x="132" y="97"/>
                    <a:pt x="134" y="97"/>
                    <a:pt x="136" y="97"/>
                  </a:cubicBezTo>
                  <a:cubicBezTo>
                    <a:pt x="139" y="99"/>
                    <a:pt x="149" y="97"/>
                    <a:pt x="150" y="99"/>
                  </a:cubicBezTo>
                  <a:cubicBezTo>
                    <a:pt x="150" y="98"/>
                    <a:pt x="155" y="98"/>
                    <a:pt x="156" y="99"/>
                  </a:cubicBezTo>
                  <a:cubicBezTo>
                    <a:pt x="156" y="99"/>
                    <a:pt x="159" y="98"/>
                    <a:pt x="160" y="99"/>
                  </a:cubicBezTo>
                  <a:cubicBezTo>
                    <a:pt x="160" y="99"/>
                    <a:pt x="161" y="99"/>
                    <a:pt x="161" y="99"/>
                  </a:cubicBezTo>
                  <a:cubicBezTo>
                    <a:pt x="162" y="99"/>
                    <a:pt x="173" y="99"/>
                    <a:pt x="175" y="100"/>
                  </a:cubicBezTo>
                  <a:cubicBezTo>
                    <a:pt x="175" y="100"/>
                    <a:pt x="177" y="99"/>
                    <a:pt x="179" y="100"/>
                  </a:cubicBezTo>
                  <a:cubicBezTo>
                    <a:pt x="186" y="103"/>
                    <a:pt x="194" y="103"/>
                    <a:pt x="202" y="104"/>
                  </a:cubicBezTo>
                  <a:cubicBezTo>
                    <a:pt x="203" y="105"/>
                    <a:pt x="204" y="103"/>
                    <a:pt x="207" y="104"/>
                  </a:cubicBezTo>
                  <a:cubicBezTo>
                    <a:pt x="208" y="103"/>
                    <a:pt x="211" y="103"/>
                    <a:pt x="213" y="103"/>
                  </a:cubicBezTo>
                  <a:cubicBezTo>
                    <a:pt x="214" y="101"/>
                    <a:pt x="213" y="98"/>
                    <a:pt x="213" y="96"/>
                  </a:cubicBezTo>
                  <a:cubicBezTo>
                    <a:pt x="208" y="93"/>
                    <a:pt x="204" y="88"/>
                    <a:pt x="196" y="90"/>
                  </a:cubicBezTo>
                  <a:cubicBezTo>
                    <a:pt x="196" y="89"/>
                    <a:pt x="191" y="88"/>
                    <a:pt x="190" y="88"/>
                  </a:cubicBezTo>
                  <a:cubicBezTo>
                    <a:pt x="188" y="88"/>
                    <a:pt x="187" y="88"/>
                    <a:pt x="185" y="88"/>
                  </a:cubicBezTo>
                  <a:cubicBezTo>
                    <a:pt x="180" y="85"/>
                    <a:pt x="172" y="86"/>
                    <a:pt x="165" y="85"/>
                  </a:cubicBezTo>
                  <a:cubicBezTo>
                    <a:pt x="164" y="82"/>
                    <a:pt x="168" y="81"/>
                    <a:pt x="169" y="79"/>
                  </a:cubicBezTo>
                  <a:cubicBezTo>
                    <a:pt x="168" y="78"/>
                    <a:pt x="170" y="77"/>
                    <a:pt x="170" y="76"/>
                  </a:cubicBezTo>
                  <a:cubicBezTo>
                    <a:pt x="176" y="76"/>
                    <a:pt x="184" y="74"/>
                    <a:pt x="189" y="78"/>
                  </a:cubicBezTo>
                  <a:cubicBezTo>
                    <a:pt x="190" y="76"/>
                    <a:pt x="197" y="80"/>
                    <a:pt x="198" y="80"/>
                  </a:cubicBezTo>
                  <a:cubicBezTo>
                    <a:pt x="200" y="79"/>
                    <a:pt x="203" y="81"/>
                    <a:pt x="204" y="82"/>
                  </a:cubicBezTo>
                  <a:cubicBezTo>
                    <a:pt x="206" y="79"/>
                    <a:pt x="210" y="83"/>
                    <a:pt x="213" y="83"/>
                  </a:cubicBezTo>
                  <a:cubicBezTo>
                    <a:pt x="214" y="83"/>
                    <a:pt x="214" y="83"/>
                    <a:pt x="215" y="83"/>
                  </a:cubicBezTo>
                  <a:cubicBezTo>
                    <a:pt x="216" y="84"/>
                    <a:pt x="216" y="85"/>
                    <a:pt x="217" y="86"/>
                  </a:cubicBezTo>
                  <a:cubicBezTo>
                    <a:pt x="218" y="85"/>
                    <a:pt x="221" y="87"/>
                    <a:pt x="222" y="87"/>
                  </a:cubicBezTo>
                  <a:cubicBezTo>
                    <a:pt x="223" y="87"/>
                    <a:pt x="227" y="88"/>
                    <a:pt x="228" y="89"/>
                  </a:cubicBezTo>
                  <a:cubicBezTo>
                    <a:pt x="229" y="89"/>
                    <a:pt x="231" y="89"/>
                    <a:pt x="232" y="89"/>
                  </a:cubicBezTo>
                  <a:cubicBezTo>
                    <a:pt x="233" y="89"/>
                    <a:pt x="234" y="90"/>
                    <a:pt x="235" y="90"/>
                  </a:cubicBezTo>
                  <a:cubicBezTo>
                    <a:pt x="236" y="90"/>
                    <a:pt x="235" y="90"/>
                    <a:pt x="235" y="90"/>
                  </a:cubicBezTo>
                  <a:cubicBezTo>
                    <a:pt x="239" y="91"/>
                    <a:pt x="253" y="93"/>
                    <a:pt x="255" y="90"/>
                  </a:cubicBezTo>
                  <a:cubicBezTo>
                    <a:pt x="257" y="91"/>
                    <a:pt x="258" y="91"/>
                    <a:pt x="259" y="91"/>
                  </a:cubicBezTo>
                  <a:cubicBezTo>
                    <a:pt x="259" y="90"/>
                    <a:pt x="260" y="89"/>
                    <a:pt x="261" y="88"/>
                  </a:cubicBezTo>
                  <a:cubicBezTo>
                    <a:pt x="263" y="87"/>
                    <a:pt x="268" y="87"/>
                    <a:pt x="270" y="85"/>
                  </a:cubicBezTo>
                  <a:cubicBezTo>
                    <a:pt x="270" y="84"/>
                    <a:pt x="271" y="83"/>
                    <a:pt x="271" y="82"/>
                  </a:cubicBezTo>
                  <a:cubicBezTo>
                    <a:pt x="272" y="81"/>
                    <a:pt x="273" y="81"/>
                    <a:pt x="273" y="80"/>
                  </a:cubicBezTo>
                  <a:cubicBezTo>
                    <a:pt x="275" y="77"/>
                    <a:pt x="271" y="75"/>
                    <a:pt x="271" y="73"/>
                  </a:cubicBezTo>
                  <a:close/>
                  <a:moveTo>
                    <a:pt x="119" y="76"/>
                  </a:moveTo>
                  <a:cubicBezTo>
                    <a:pt x="119" y="76"/>
                    <a:pt x="119" y="76"/>
                    <a:pt x="119" y="77"/>
                  </a:cubicBezTo>
                  <a:cubicBezTo>
                    <a:pt x="118" y="78"/>
                    <a:pt x="117" y="79"/>
                    <a:pt x="115" y="80"/>
                  </a:cubicBezTo>
                  <a:cubicBezTo>
                    <a:pt x="115" y="81"/>
                    <a:pt x="115" y="82"/>
                    <a:pt x="115" y="83"/>
                  </a:cubicBezTo>
                  <a:cubicBezTo>
                    <a:pt x="114" y="84"/>
                    <a:pt x="112" y="84"/>
                    <a:pt x="111" y="85"/>
                  </a:cubicBezTo>
                  <a:cubicBezTo>
                    <a:pt x="110" y="85"/>
                    <a:pt x="110" y="85"/>
                    <a:pt x="109" y="85"/>
                  </a:cubicBezTo>
                  <a:cubicBezTo>
                    <a:pt x="109" y="85"/>
                    <a:pt x="93" y="87"/>
                    <a:pt x="91" y="88"/>
                  </a:cubicBezTo>
                  <a:cubicBezTo>
                    <a:pt x="89" y="89"/>
                    <a:pt x="87" y="88"/>
                    <a:pt x="87" y="88"/>
                  </a:cubicBezTo>
                  <a:cubicBezTo>
                    <a:pt x="85" y="89"/>
                    <a:pt x="83" y="89"/>
                    <a:pt x="81" y="90"/>
                  </a:cubicBezTo>
                  <a:cubicBezTo>
                    <a:pt x="80" y="90"/>
                    <a:pt x="80" y="90"/>
                    <a:pt x="79" y="89"/>
                  </a:cubicBezTo>
                  <a:cubicBezTo>
                    <a:pt x="79" y="88"/>
                    <a:pt x="84" y="82"/>
                    <a:pt x="85" y="80"/>
                  </a:cubicBezTo>
                  <a:cubicBezTo>
                    <a:pt x="90" y="81"/>
                    <a:pt x="95" y="78"/>
                    <a:pt x="98" y="76"/>
                  </a:cubicBezTo>
                  <a:cubicBezTo>
                    <a:pt x="98" y="76"/>
                    <a:pt x="101" y="77"/>
                    <a:pt x="101" y="77"/>
                  </a:cubicBezTo>
                  <a:cubicBezTo>
                    <a:pt x="101" y="76"/>
                    <a:pt x="105" y="75"/>
                    <a:pt x="105" y="75"/>
                  </a:cubicBezTo>
                  <a:cubicBezTo>
                    <a:pt x="108" y="74"/>
                    <a:pt x="113" y="76"/>
                    <a:pt x="114" y="74"/>
                  </a:cubicBezTo>
                  <a:cubicBezTo>
                    <a:pt x="115" y="74"/>
                    <a:pt x="115" y="74"/>
                    <a:pt x="115" y="75"/>
                  </a:cubicBezTo>
                  <a:cubicBezTo>
                    <a:pt x="117" y="74"/>
                    <a:pt x="118" y="75"/>
                    <a:pt x="119" y="75"/>
                  </a:cubicBezTo>
                  <a:cubicBezTo>
                    <a:pt x="119" y="76"/>
                    <a:pt x="119" y="76"/>
                    <a:pt x="119" y="76"/>
                  </a:cubicBezTo>
                  <a:close/>
                  <a:moveTo>
                    <a:pt x="125" y="60"/>
                  </a:moveTo>
                  <a:cubicBezTo>
                    <a:pt x="124" y="61"/>
                    <a:pt x="122" y="63"/>
                    <a:pt x="120" y="63"/>
                  </a:cubicBezTo>
                  <a:cubicBezTo>
                    <a:pt x="120" y="62"/>
                    <a:pt x="120" y="62"/>
                    <a:pt x="120" y="63"/>
                  </a:cubicBezTo>
                  <a:cubicBezTo>
                    <a:pt x="116" y="64"/>
                    <a:pt x="110" y="60"/>
                    <a:pt x="106" y="62"/>
                  </a:cubicBezTo>
                  <a:cubicBezTo>
                    <a:pt x="104" y="63"/>
                    <a:pt x="100" y="64"/>
                    <a:pt x="98" y="63"/>
                  </a:cubicBezTo>
                  <a:cubicBezTo>
                    <a:pt x="97" y="63"/>
                    <a:pt x="97" y="63"/>
                    <a:pt x="97" y="63"/>
                  </a:cubicBezTo>
                  <a:cubicBezTo>
                    <a:pt x="97" y="60"/>
                    <a:pt x="97" y="60"/>
                    <a:pt x="98" y="58"/>
                  </a:cubicBezTo>
                  <a:cubicBezTo>
                    <a:pt x="102" y="56"/>
                    <a:pt x="112" y="51"/>
                    <a:pt x="117" y="53"/>
                  </a:cubicBezTo>
                  <a:cubicBezTo>
                    <a:pt x="118" y="53"/>
                    <a:pt x="118" y="52"/>
                    <a:pt x="118" y="52"/>
                  </a:cubicBezTo>
                  <a:cubicBezTo>
                    <a:pt x="122" y="53"/>
                    <a:pt x="125" y="54"/>
                    <a:pt x="127" y="54"/>
                  </a:cubicBezTo>
                  <a:cubicBezTo>
                    <a:pt x="127" y="54"/>
                    <a:pt x="128" y="55"/>
                    <a:pt x="128" y="55"/>
                  </a:cubicBezTo>
                  <a:cubicBezTo>
                    <a:pt x="128" y="57"/>
                    <a:pt x="127" y="59"/>
                    <a:pt x="125" y="60"/>
                  </a:cubicBezTo>
                  <a:cubicBezTo>
                    <a:pt x="125" y="60"/>
                    <a:pt x="125" y="60"/>
                    <a:pt x="125" y="60"/>
                  </a:cubicBezTo>
                  <a:close/>
                  <a:moveTo>
                    <a:pt x="161" y="75"/>
                  </a:moveTo>
                  <a:cubicBezTo>
                    <a:pt x="159" y="77"/>
                    <a:pt x="158" y="79"/>
                    <a:pt x="157" y="81"/>
                  </a:cubicBezTo>
                  <a:cubicBezTo>
                    <a:pt x="157" y="82"/>
                    <a:pt x="157" y="82"/>
                    <a:pt x="158" y="83"/>
                  </a:cubicBezTo>
                  <a:cubicBezTo>
                    <a:pt x="157" y="86"/>
                    <a:pt x="152" y="85"/>
                    <a:pt x="150" y="84"/>
                  </a:cubicBezTo>
                  <a:cubicBezTo>
                    <a:pt x="149" y="84"/>
                    <a:pt x="148" y="85"/>
                    <a:pt x="147" y="85"/>
                  </a:cubicBezTo>
                  <a:cubicBezTo>
                    <a:pt x="147" y="85"/>
                    <a:pt x="129" y="85"/>
                    <a:pt x="126" y="83"/>
                  </a:cubicBezTo>
                  <a:cubicBezTo>
                    <a:pt x="126" y="81"/>
                    <a:pt x="129" y="79"/>
                    <a:pt x="131" y="78"/>
                  </a:cubicBezTo>
                  <a:cubicBezTo>
                    <a:pt x="132" y="77"/>
                    <a:pt x="131" y="76"/>
                    <a:pt x="132" y="76"/>
                  </a:cubicBezTo>
                  <a:cubicBezTo>
                    <a:pt x="134" y="74"/>
                    <a:pt x="149" y="73"/>
                    <a:pt x="152" y="73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56" y="73"/>
                    <a:pt x="158" y="73"/>
                    <a:pt x="161" y="74"/>
                  </a:cubicBezTo>
                  <a:cubicBezTo>
                    <a:pt x="161" y="74"/>
                    <a:pt x="161" y="75"/>
                    <a:pt x="161" y="75"/>
                  </a:cubicBezTo>
                  <a:close/>
                  <a:moveTo>
                    <a:pt x="168" y="56"/>
                  </a:moveTo>
                  <a:cubicBezTo>
                    <a:pt x="169" y="56"/>
                    <a:pt x="166" y="61"/>
                    <a:pt x="165" y="61"/>
                  </a:cubicBezTo>
                  <a:cubicBezTo>
                    <a:pt x="163" y="60"/>
                    <a:pt x="152" y="62"/>
                    <a:pt x="149" y="62"/>
                  </a:cubicBezTo>
                  <a:cubicBezTo>
                    <a:pt x="146" y="63"/>
                    <a:pt x="141" y="60"/>
                    <a:pt x="140" y="61"/>
                  </a:cubicBezTo>
                  <a:cubicBezTo>
                    <a:pt x="139" y="61"/>
                    <a:pt x="139" y="61"/>
                    <a:pt x="138" y="61"/>
                  </a:cubicBezTo>
                  <a:cubicBezTo>
                    <a:pt x="138" y="60"/>
                    <a:pt x="138" y="60"/>
                    <a:pt x="138" y="59"/>
                  </a:cubicBezTo>
                  <a:cubicBezTo>
                    <a:pt x="140" y="57"/>
                    <a:pt x="144" y="56"/>
                    <a:pt x="145" y="53"/>
                  </a:cubicBezTo>
                  <a:cubicBezTo>
                    <a:pt x="150" y="50"/>
                    <a:pt x="162" y="55"/>
                    <a:pt x="167" y="51"/>
                  </a:cubicBezTo>
                  <a:cubicBezTo>
                    <a:pt x="168" y="51"/>
                    <a:pt x="168" y="51"/>
                    <a:pt x="170" y="51"/>
                  </a:cubicBezTo>
                  <a:cubicBezTo>
                    <a:pt x="170" y="52"/>
                    <a:pt x="171" y="52"/>
                    <a:pt x="171" y="52"/>
                  </a:cubicBezTo>
                  <a:cubicBezTo>
                    <a:pt x="171" y="55"/>
                    <a:pt x="170" y="55"/>
                    <a:pt x="168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2" name="Freeform 63">
              <a:extLst>
                <a:ext uri="{FF2B5EF4-FFF2-40B4-BE49-F238E27FC236}">
                  <a16:creationId xmlns="" xmlns:a16="http://schemas.microsoft.com/office/drawing/2014/main" id="{B66EFAAC-7656-8648-9554-013C6AC987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65988" y="3328988"/>
              <a:ext cx="442913" cy="346075"/>
            </a:xfrm>
            <a:custGeom>
              <a:avLst/>
              <a:gdLst>
                <a:gd name="T0" fmla="*/ 142 w 146"/>
                <a:gd name="T1" fmla="*/ 77 h 113"/>
                <a:gd name="T2" fmla="*/ 130 w 146"/>
                <a:gd name="T3" fmla="*/ 78 h 113"/>
                <a:gd name="T4" fmla="*/ 120 w 146"/>
                <a:gd name="T5" fmla="*/ 74 h 113"/>
                <a:gd name="T6" fmla="*/ 108 w 146"/>
                <a:gd name="T7" fmla="*/ 55 h 113"/>
                <a:gd name="T8" fmla="*/ 107 w 146"/>
                <a:gd name="T9" fmla="*/ 38 h 113"/>
                <a:gd name="T10" fmla="*/ 108 w 146"/>
                <a:gd name="T11" fmla="*/ 23 h 113"/>
                <a:gd name="T12" fmla="*/ 113 w 146"/>
                <a:gd name="T13" fmla="*/ 8 h 113"/>
                <a:gd name="T14" fmla="*/ 79 w 146"/>
                <a:gd name="T15" fmla="*/ 2 h 113"/>
                <a:gd name="T16" fmla="*/ 62 w 146"/>
                <a:gd name="T17" fmla="*/ 2 h 113"/>
                <a:gd name="T18" fmla="*/ 41 w 146"/>
                <a:gd name="T19" fmla="*/ 4 h 113"/>
                <a:gd name="T20" fmla="*/ 23 w 146"/>
                <a:gd name="T21" fmla="*/ 7 h 113"/>
                <a:gd name="T22" fmla="*/ 9 w 146"/>
                <a:gd name="T23" fmla="*/ 21 h 113"/>
                <a:gd name="T24" fmla="*/ 12 w 146"/>
                <a:gd name="T25" fmla="*/ 41 h 113"/>
                <a:gd name="T26" fmla="*/ 9 w 146"/>
                <a:gd name="T27" fmla="*/ 68 h 113"/>
                <a:gd name="T28" fmla="*/ 11 w 146"/>
                <a:gd name="T29" fmla="*/ 81 h 113"/>
                <a:gd name="T30" fmla="*/ 20 w 146"/>
                <a:gd name="T31" fmla="*/ 87 h 113"/>
                <a:gd name="T32" fmla="*/ 30 w 146"/>
                <a:gd name="T33" fmla="*/ 87 h 113"/>
                <a:gd name="T34" fmla="*/ 33 w 146"/>
                <a:gd name="T35" fmla="*/ 87 h 113"/>
                <a:gd name="T36" fmla="*/ 43 w 146"/>
                <a:gd name="T37" fmla="*/ 86 h 113"/>
                <a:gd name="T38" fmla="*/ 57 w 146"/>
                <a:gd name="T39" fmla="*/ 85 h 113"/>
                <a:gd name="T40" fmla="*/ 63 w 146"/>
                <a:gd name="T41" fmla="*/ 85 h 113"/>
                <a:gd name="T42" fmla="*/ 71 w 146"/>
                <a:gd name="T43" fmla="*/ 85 h 113"/>
                <a:gd name="T44" fmla="*/ 76 w 146"/>
                <a:gd name="T45" fmla="*/ 84 h 113"/>
                <a:gd name="T46" fmla="*/ 101 w 146"/>
                <a:gd name="T47" fmla="*/ 87 h 113"/>
                <a:gd name="T48" fmla="*/ 107 w 146"/>
                <a:gd name="T49" fmla="*/ 97 h 113"/>
                <a:gd name="T50" fmla="*/ 118 w 146"/>
                <a:gd name="T51" fmla="*/ 112 h 113"/>
                <a:gd name="T52" fmla="*/ 145 w 146"/>
                <a:gd name="T53" fmla="*/ 88 h 113"/>
                <a:gd name="T54" fmla="*/ 48 w 146"/>
                <a:gd name="T55" fmla="*/ 71 h 113"/>
                <a:gd name="T56" fmla="*/ 35 w 146"/>
                <a:gd name="T57" fmla="*/ 73 h 113"/>
                <a:gd name="T58" fmla="*/ 17 w 146"/>
                <a:gd name="T59" fmla="*/ 77 h 113"/>
                <a:gd name="T60" fmla="*/ 46 w 146"/>
                <a:gd name="T61" fmla="*/ 62 h 113"/>
                <a:gd name="T62" fmla="*/ 69 w 146"/>
                <a:gd name="T63" fmla="*/ 61 h 113"/>
                <a:gd name="T64" fmla="*/ 95 w 146"/>
                <a:gd name="T65" fmla="*/ 61 h 113"/>
                <a:gd name="T66" fmla="*/ 57 w 146"/>
                <a:gd name="T67" fmla="*/ 46 h 113"/>
                <a:gd name="T68" fmla="*/ 42 w 146"/>
                <a:gd name="T69" fmla="*/ 48 h 113"/>
                <a:gd name="T70" fmla="*/ 26 w 146"/>
                <a:gd name="T71" fmla="*/ 44 h 113"/>
                <a:gd name="T72" fmla="*/ 43 w 146"/>
                <a:gd name="T73" fmla="*/ 39 h 113"/>
                <a:gd name="T74" fmla="*/ 54 w 146"/>
                <a:gd name="T75" fmla="*/ 39 h 113"/>
                <a:gd name="T76" fmla="*/ 84 w 146"/>
                <a:gd name="T77" fmla="*/ 39 h 113"/>
                <a:gd name="T78" fmla="*/ 92 w 146"/>
                <a:gd name="T79" fmla="*/ 48 h 113"/>
                <a:gd name="T80" fmla="*/ 66 w 146"/>
                <a:gd name="T81" fmla="*/ 25 h 113"/>
                <a:gd name="T82" fmla="*/ 54 w 146"/>
                <a:gd name="T83" fmla="*/ 25 h 113"/>
                <a:gd name="T84" fmla="*/ 30 w 146"/>
                <a:gd name="T85" fmla="*/ 29 h 113"/>
                <a:gd name="T86" fmla="*/ 31 w 146"/>
                <a:gd name="T87" fmla="*/ 21 h 113"/>
                <a:gd name="T88" fmla="*/ 46 w 146"/>
                <a:gd name="T89" fmla="*/ 18 h 113"/>
                <a:gd name="T90" fmla="*/ 67 w 146"/>
                <a:gd name="T91" fmla="*/ 18 h 113"/>
                <a:gd name="T92" fmla="*/ 80 w 146"/>
                <a:gd name="T93" fmla="*/ 16 h 113"/>
                <a:gd name="T94" fmla="*/ 95 w 146"/>
                <a:gd name="T95" fmla="*/ 18 h 113"/>
                <a:gd name="T96" fmla="*/ 97 w 146"/>
                <a:gd name="T97" fmla="*/ 25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6" h="113">
                  <a:moveTo>
                    <a:pt x="145" y="88"/>
                  </a:moveTo>
                  <a:cubicBezTo>
                    <a:pt x="143" y="84"/>
                    <a:pt x="140" y="83"/>
                    <a:pt x="142" y="78"/>
                  </a:cubicBezTo>
                  <a:cubicBezTo>
                    <a:pt x="142" y="77"/>
                    <a:pt x="142" y="78"/>
                    <a:pt x="142" y="77"/>
                  </a:cubicBezTo>
                  <a:cubicBezTo>
                    <a:pt x="139" y="77"/>
                    <a:pt x="138" y="80"/>
                    <a:pt x="137" y="81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3" y="81"/>
                    <a:pt x="132" y="79"/>
                    <a:pt x="130" y="78"/>
                  </a:cubicBezTo>
                  <a:cubicBezTo>
                    <a:pt x="128" y="76"/>
                    <a:pt x="126" y="77"/>
                    <a:pt x="123" y="75"/>
                  </a:cubicBezTo>
                  <a:cubicBezTo>
                    <a:pt x="123" y="75"/>
                    <a:pt x="122" y="75"/>
                    <a:pt x="122" y="76"/>
                  </a:cubicBezTo>
                  <a:cubicBezTo>
                    <a:pt x="122" y="76"/>
                    <a:pt x="120" y="74"/>
                    <a:pt x="120" y="74"/>
                  </a:cubicBezTo>
                  <a:cubicBezTo>
                    <a:pt x="118" y="74"/>
                    <a:pt x="115" y="75"/>
                    <a:pt x="114" y="75"/>
                  </a:cubicBezTo>
                  <a:cubicBezTo>
                    <a:pt x="112" y="74"/>
                    <a:pt x="111" y="72"/>
                    <a:pt x="108" y="71"/>
                  </a:cubicBezTo>
                  <a:cubicBezTo>
                    <a:pt x="106" y="68"/>
                    <a:pt x="107" y="59"/>
                    <a:pt x="108" y="55"/>
                  </a:cubicBezTo>
                  <a:cubicBezTo>
                    <a:pt x="107" y="53"/>
                    <a:pt x="107" y="50"/>
                    <a:pt x="107" y="48"/>
                  </a:cubicBezTo>
                  <a:cubicBezTo>
                    <a:pt x="107" y="47"/>
                    <a:pt x="107" y="47"/>
                    <a:pt x="107" y="46"/>
                  </a:cubicBezTo>
                  <a:cubicBezTo>
                    <a:pt x="108" y="45"/>
                    <a:pt x="108" y="39"/>
                    <a:pt x="107" y="38"/>
                  </a:cubicBezTo>
                  <a:cubicBezTo>
                    <a:pt x="108" y="37"/>
                    <a:pt x="108" y="37"/>
                    <a:pt x="109" y="36"/>
                  </a:cubicBezTo>
                  <a:cubicBezTo>
                    <a:pt x="109" y="34"/>
                    <a:pt x="108" y="33"/>
                    <a:pt x="108" y="32"/>
                  </a:cubicBezTo>
                  <a:cubicBezTo>
                    <a:pt x="109" y="31"/>
                    <a:pt x="107" y="24"/>
                    <a:pt x="108" y="23"/>
                  </a:cubicBezTo>
                  <a:cubicBezTo>
                    <a:pt x="108" y="22"/>
                    <a:pt x="110" y="21"/>
                    <a:pt x="110" y="21"/>
                  </a:cubicBezTo>
                  <a:cubicBezTo>
                    <a:pt x="110" y="21"/>
                    <a:pt x="111" y="18"/>
                    <a:pt x="112" y="18"/>
                  </a:cubicBezTo>
                  <a:cubicBezTo>
                    <a:pt x="115" y="15"/>
                    <a:pt x="114" y="11"/>
                    <a:pt x="113" y="8"/>
                  </a:cubicBezTo>
                  <a:cubicBezTo>
                    <a:pt x="112" y="7"/>
                    <a:pt x="111" y="6"/>
                    <a:pt x="110" y="5"/>
                  </a:cubicBezTo>
                  <a:cubicBezTo>
                    <a:pt x="107" y="4"/>
                    <a:pt x="102" y="3"/>
                    <a:pt x="97" y="2"/>
                  </a:cubicBezTo>
                  <a:cubicBezTo>
                    <a:pt x="91" y="0"/>
                    <a:pt x="83" y="5"/>
                    <a:pt x="79" y="2"/>
                  </a:cubicBezTo>
                  <a:cubicBezTo>
                    <a:pt x="77" y="3"/>
                    <a:pt x="74" y="2"/>
                    <a:pt x="74" y="1"/>
                  </a:cubicBezTo>
                  <a:cubicBezTo>
                    <a:pt x="73" y="2"/>
                    <a:pt x="69" y="2"/>
                    <a:pt x="68" y="1"/>
                  </a:cubicBezTo>
                  <a:cubicBezTo>
                    <a:pt x="67" y="3"/>
                    <a:pt x="64" y="1"/>
                    <a:pt x="62" y="2"/>
                  </a:cubicBezTo>
                  <a:cubicBezTo>
                    <a:pt x="60" y="2"/>
                    <a:pt x="58" y="3"/>
                    <a:pt x="56" y="4"/>
                  </a:cubicBezTo>
                  <a:cubicBezTo>
                    <a:pt x="56" y="3"/>
                    <a:pt x="53" y="3"/>
                    <a:pt x="52" y="3"/>
                  </a:cubicBezTo>
                  <a:cubicBezTo>
                    <a:pt x="49" y="5"/>
                    <a:pt x="46" y="3"/>
                    <a:pt x="41" y="4"/>
                  </a:cubicBezTo>
                  <a:cubicBezTo>
                    <a:pt x="41" y="4"/>
                    <a:pt x="38" y="5"/>
                    <a:pt x="36" y="5"/>
                  </a:cubicBezTo>
                  <a:cubicBezTo>
                    <a:pt x="36" y="5"/>
                    <a:pt x="36" y="4"/>
                    <a:pt x="36" y="4"/>
                  </a:cubicBezTo>
                  <a:cubicBezTo>
                    <a:pt x="35" y="6"/>
                    <a:pt x="25" y="6"/>
                    <a:pt x="23" y="7"/>
                  </a:cubicBezTo>
                  <a:cubicBezTo>
                    <a:pt x="17" y="7"/>
                    <a:pt x="10" y="4"/>
                    <a:pt x="7" y="6"/>
                  </a:cubicBezTo>
                  <a:cubicBezTo>
                    <a:pt x="0" y="11"/>
                    <a:pt x="6" y="13"/>
                    <a:pt x="9" y="19"/>
                  </a:cubicBezTo>
                  <a:cubicBezTo>
                    <a:pt x="10" y="20"/>
                    <a:pt x="9" y="21"/>
                    <a:pt x="9" y="21"/>
                  </a:cubicBezTo>
                  <a:cubicBezTo>
                    <a:pt x="10" y="22"/>
                    <a:pt x="11" y="23"/>
                    <a:pt x="11" y="24"/>
                  </a:cubicBezTo>
                  <a:cubicBezTo>
                    <a:pt x="11" y="24"/>
                    <a:pt x="14" y="31"/>
                    <a:pt x="13" y="32"/>
                  </a:cubicBezTo>
                  <a:cubicBezTo>
                    <a:pt x="11" y="35"/>
                    <a:pt x="12" y="36"/>
                    <a:pt x="12" y="41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1" y="46"/>
                    <a:pt x="9" y="56"/>
                    <a:pt x="9" y="56"/>
                  </a:cubicBezTo>
                  <a:cubicBezTo>
                    <a:pt x="10" y="60"/>
                    <a:pt x="10" y="67"/>
                    <a:pt x="9" y="68"/>
                  </a:cubicBezTo>
                  <a:cubicBezTo>
                    <a:pt x="9" y="71"/>
                    <a:pt x="10" y="75"/>
                    <a:pt x="10" y="76"/>
                  </a:cubicBezTo>
                  <a:cubicBezTo>
                    <a:pt x="9" y="77"/>
                    <a:pt x="9" y="79"/>
                    <a:pt x="9" y="81"/>
                  </a:cubicBezTo>
                  <a:cubicBezTo>
                    <a:pt x="10" y="81"/>
                    <a:pt x="11" y="81"/>
                    <a:pt x="11" y="81"/>
                  </a:cubicBezTo>
                  <a:cubicBezTo>
                    <a:pt x="13" y="82"/>
                    <a:pt x="13" y="84"/>
                    <a:pt x="15" y="85"/>
                  </a:cubicBezTo>
                  <a:cubicBezTo>
                    <a:pt x="16" y="87"/>
                    <a:pt x="19" y="86"/>
                    <a:pt x="20" y="87"/>
                  </a:cubicBezTo>
                  <a:cubicBezTo>
                    <a:pt x="20" y="87"/>
                    <a:pt x="20" y="87"/>
                    <a:pt x="20" y="87"/>
                  </a:cubicBezTo>
                  <a:cubicBezTo>
                    <a:pt x="21" y="87"/>
                    <a:pt x="20" y="87"/>
                    <a:pt x="21" y="87"/>
                  </a:cubicBezTo>
                  <a:cubicBezTo>
                    <a:pt x="24" y="87"/>
                    <a:pt x="25" y="87"/>
                    <a:pt x="27" y="86"/>
                  </a:cubicBezTo>
                  <a:cubicBezTo>
                    <a:pt x="28" y="86"/>
                    <a:pt x="29" y="86"/>
                    <a:pt x="30" y="87"/>
                  </a:cubicBezTo>
                  <a:cubicBezTo>
                    <a:pt x="30" y="86"/>
                    <a:pt x="30" y="86"/>
                    <a:pt x="31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3" y="87"/>
                    <a:pt x="33" y="87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6" y="87"/>
                    <a:pt x="40" y="85"/>
                    <a:pt x="43" y="85"/>
                  </a:cubicBezTo>
                  <a:cubicBezTo>
                    <a:pt x="43" y="86"/>
                    <a:pt x="43" y="86"/>
                    <a:pt x="43" y="86"/>
                  </a:cubicBezTo>
                  <a:cubicBezTo>
                    <a:pt x="44" y="85"/>
                    <a:pt x="46" y="84"/>
                    <a:pt x="46" y="84"/>
                  </a:cubicBezTo>
                  <a:cubicBezTo>
                    <a:pt x="46" y="84"/>
                    <a:pt x="49" y="85"/>
                    <a:pt x="50" y="86"/>
                  </a:cubicBezTo>
                  <a:cubicBezTo>
                    <a:pt x="52" y="85"/>
                    <a:pt x="55" y="85"/>
                    <a:pt x="57" y="85"/>
                  </a:cubicBezTo>
                  <a:cubicBezTo>
                    <a:pt x="57" y="85"/>
                    <a:pt x="57" y="86"/>
                    <a:pt x="58" y="86"/>
                  </a:cubicBezTo>
                  <a:cubicBezTo>
                    <a:pt x="59" y="86"/>
                    <a:pt x="61" y="85"/>
                    <a:pt x="62" y="85"/>
                  </a:cubicBezTo>
                  <a:cubicBezTo>
                    <a:pt x="63" y="84"/>
                    <a:pt x="62" y="85"/>
                    <a:pt x="63" y="85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65" y="85"/>
                    <a:pt x="69" y="84"/>
                    <a:pt x="70" y="85"/>
                  </a:cubicBezTo>
                  <a:cubicBezTo>
                    <a:pt x="71" y="85"/>
                    <a:pt x="71" y="85"/>
                    <a:pt x="71" y="85"/>
                  </a:cubicBezTo>
                  <a:cubicBezTo>
                    <a:pt x="72" y="85"/>
                    <a:pt x="72" y="84"/>
                    <a:pt x="72" y="84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4" y="85"/>
                    <a:pt x="75" y="83"/>
                    <a:pt x="76" y="84"/>
                  </a:cubicBezTo>
                  <a:cubicBezTo>
                    <a:pt x="77" y="85"/>
                    <a:pt x="82" y="84"/>
                    <a:pt x="83" y="84"/>
                  </a:cubicBezTo>
                  <a:cubicBezTo>
                    <a:pt x="89" y="87"/>
                    <a:pt x="97" y="86"/>
                    <a:pt x="99" y="88"/>
                  </a:cubicBezTo>
                  <a:cubicBezTo>
                    <a:pt x="99" y="87"/>
                    <a:pt x="100" y="87"/>
                    <a:pt x="101" y="87"/>
                  </a:cubicBezTo>
                  <a:cubicBezTo>
                    <a:pt x="102" y="88"/>
                    <a:pt x="104" y="91"/>
                    <a:pt x="105" y="91"/>
                  </a:cubicBezTo>
                  <a:cubicBezTo>
                    <a:pt x="105" y="94"/>
                    <a:pt x="105" y="95"/>
                    <a:pt x="106" y="97"/>
                  </a:cubicBezTo>
                  <a:cubicBezTo>
                    <a:pt x="106" y="97"/>
                    <a:pt x="106" y="97"/>
                    <a:pt x="107" y="97"/>
                  </a:cubicBezTo>
                  <a:cubicBezTo>
                    <a:pt x="106" y="99"/>
                    <a:pt x="112" y="108"/>
                    <a:pt x="113" y="110"/>
                  </a:cubicBezTo>
                  <a:cubicBezTo>
                    <a:pt x="114" y="110"/>
                    <a:pt x="116" y="110"/>
                    <a:pt x="117" y="111"/>
                  </a:cubicBezTo>
                  <a:cubicBezTo>
                    <a:pt x="117" y="111"/>
                    <a:pt x="118" y="112"/>
                    <a:pt x="118" y="112"/>
                  </a:cubicBezTo>
                  <a:cubicBezTo>
                    <a:pt x="119" y="112"/>
                    <a:pt x="123" y="113"/>
                    <a:pt x="125" y="112"/>
                  </a:cubicBezTo>
                  <a:cubicBezTo>
                    <a:pt x="130" y="109"/>
                    <a:pt x="145" y="99"/>
                    <a:pt x="146" y="91"/>
                  </a:cubicBezTo>
                  <a:cubicBezTo>
                    <a:pt x="145" y="90"/>
                    <a:pt x="146" y="89"/>
                    <a:pt x="145" y="88"/>
                  </a:cubicBezTo>
                  <a:close/>
                  <a:moveTo>
                    <a:pt x="97" y="69"/>
                  </a:moveTo>
                  <a:cubicBezTo>
                    <a:pt x="96" y="72"/>
                    <a:pt x="88" y="72"/>
                    <a:pt x="85" y="71"/>
                  </a:cubicBezTo>
                  <a:cubicBezTo>
                    <a:pt x="78" y="70"/>
                    <a:pt x="53" y="69"/>
                    <a:pt x="48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7" y="72"/>
                    <a:pt x="37" y="72"/>
                    <a:pt x="37" y="72"/>
                  </a:cubicBezTo>
                  <a:cubicBezTo>
                    <a:pt x="36" y="73"/>
                    <a:pt x="35" y="71"/>
                    <a:pt x="35" y="73"/>
                  </a:cubicBezTo>
                  <a:cubicBezTo>
                    <a:pt x="34" y="73"/>
                    <a:pt x="34" y="72"/>
                    <a:pt x="33" y="72"/>
                  </a:cubicBezTo>
                  <a:cubicBezTo>
                    <a:pt x="33" y="72"/>
                    <a:pt x="19" y="78"/>
                    <a:pt x="18" y="78"/>
                  </a:cubicBezTo>
                  <a:cubicBezTo>
                    <a:pt x="18" y="78"/>
                    <a:pt x="17" y="77"/>
                    <a:pt x="17" y="77"/>
                  </a:cubicBezTo>
                  <a:cubicBezTo>
                    <a:pt x="17" y="64"/>
                    <a:pt x="29" y="66"/>
                    <a:pt x="38" y="61"/>
                  </a:cubicBezTo>
                  <a:cubicBezTo>
                    <a:pt x="40" y="62"/>
                    <a:pt x="41" y="62"/>
                    <a:pt x="43" y="62"/>
                  </a:cubicBezTo>
                  <a:cubicBezTo>
                    <a:pt x="43" y="61"/>
                    <a:pt x="46" y="62"/>
                    <a:pt x="46" y="62"/>
                  </a:cubicBezTo>
                  <a:cubicBezTo>
                    <a:pt x="46" y="61"/>
                    <a:pt x="53" y="60"/>
                    <a:pt x="53" y="60"/>
                  </a:cubicBezTo>
                  <a:cubicBezTo>
                    <a:pt x="57" y="58"/>
                    <a:pt x="61" y="62"/>
                    <a:pt x="65" y="60"/>
                  </a:cubicBezTo>
                  <a:cubicBezTo>
                    <a:pt x="65" y="60"/>
                    <a:pt x="68" y="60"/>
                    <a:pt x="69" y="61"/>
                  </a:cubicBezTo>
                  <a:cubicBezTo>
                    <a:pt x="70" y="59"/>
                    <a:pt x="79" y="62"/>
                    <a:pt x="80" y="60"/>
                  </a:cubicBezTo>
                  <a:cubicBezTo>
                    <a:pt x="81" y="60"/>
                    <a:pt x="89" y="60"/>
                    <a:pt x="90" y="60"/>
                  </a:cubicBezTo>
                  <a:cubicBezTo>
                    <a:pt x="91" y="60"/>
                    <a:pt x="93" y="61"/>
                    <a:pt x="95" y="61"/>
                  </a:cubicBezTo>
                  <a:cubicBezTo>
                    <a:pt x="94" y="62"/>
                    <a:pt x="98" y="66"/>
                    <a:pt x="97" y="69"/>
                  </a:cubicBezTo>
                  <a:close/>
                  <a:moveTo>
                    <a:pt x="92" y="48"/>
                  </a:moveTo>
                  <a:cubicBezTo>
                    <a:pt x="84" y="44"/>
                    <a:pt x="59" y="48"/>
                    <a:pt x="57" y="46"/>
                  </a:cubicBezTo>
                  <a:cubicBezTo>
                    <a:pt x="54" y="47"/>
                    <a:pt x="51" y="47"/>
                    <a:pt x="48" y="48"/>
                  </a:cubicBezTo>
                  <a:cubicBezTo>
                    <a:pt x="49" y="47"/>
                    <a:pt x="43" y="49"/>
                    <a:pt x="42" y="48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39" y="50"/>
                    <a:pt x="27" y="53"/>
                    <a:pt x="23" y="51"/>
                  </a:cubicBezTo>
                  <a:cubicBezTo>
                    <a:pt x="23" y="50"/>
                    <a:pt x="23" y="48"/>
                    <a:pt x="23" y="47"/>
                  </a:cubicBezTo>
                  <a:cubicBezTo>
                    <a:pt x="24" y="46"/>
                    <a:pt x="25" y="45"/>
                    <a:pt x="26" y="44"/>
                  </a:cubicBezTo>
                  <a:cubicBezTo>
                    <a:pt x="27" y="44"/>
                    <a:pt x="28" y="44"/>
                    <a:pt x="30" y="44"/>
                  </a:cubicBezTo>
                  <a:cubicBezTo>
                    <a:pt x="31" y="42"/>
                    <a:pt x="33" y="42"/>
                    <a:pt x="35" y="42"/>
                  </a:cubicBezTo>
                  <a:cubicBezTo>
                    <a:pt x="37" y="41"/>
                    <a:pt x="40" y="40"/>
                    <a:pt x="43" y="39"/>
                  </a:cubicBezTo>
                  <a:cubicBezTo>
                    <a:pt x="44" y="39"/>
                    <a:pt x="45" y="39"/>
                    <a:pt x="46" y="40"/>
                  </a:cubicBezTo>
                  <a:cubicBezTo>
                    <a:pt x="48" y="39"/>
                    <a:pt x="51" y="39"/>
                    <a:pt x="52" y="38"/>
                  </a:cubicBezTo>
                  <a:cubicBezTo>
                    <a:pt x="52" y="38"/>
                    <a:pt x="54" y="39"/>
                    <a:pt x="54" y="39"/>
                  </a:cubicBezTo>
                  <a:cubicBezTo>
                    <a:pt x="55" y="39"/>
                    <a:pt x="64" y="38"/>
                    <a:pt x="64" y="37"/>
                  </a:cubicBezTo>
                  <a:cubicBezTo>
                    <a:pt x="67" y="37"/>
                    <a:pt x="77" y="38"/>
                    <a:pt x="78" y="39"/>
                  </a:cubicBezTo>
                  <a:cubicBezTo>
                    <a:pt x="79" y="38"/>
                    <a:pt x="84" y="39"/>
                    <a:pt x="84" y="39"/>
                  </a:cubicBezTo>
                  <a:cubicBezTo>
                    <a:pt x="85" y="39"/>
                    <a:pt x="95" y="39"/>
                    <a:pt x="96" y="40"/>
                  </a:cubicBezTo>
                  <a:cubicBezTo>
                    <a:pt x="98" y="41"/>
                    <a:pt x="96" y="45"/>
                    <a:pt x="97" y="46"/>
                  </a:cubicBezTo>
                  <a:cubicBezTo>
                    <a:pt x="97" y="46"/>
                    <a:pt x="93" y="49"/>
                    <a:pt x="92" y="48"/>
                  </a:cubicBezTo>
                  <a:close/>
                  <a:moveTo>
                    <a:pt x="97" y="25"/>
                  </a:moveTo>
                  <a:cubicBezTo>
                    <a:pt x="91" y="29"/>
                    <a:pt x="82" y="22"/>
                    <a:pt x="78" y="24"/>
                  </a:cubicBezTo>
                  <a:cubicBezTo>
                    <a:pt x="75" y="25"/>
                    <a:pt x="70" y="24"/>
                    <a:pt x="66" y="25"/>
                  </a:cubicBezTo>
                  <a:cubicBezTo>
                    <a:pt x="65" y="25"/>
                    <a:pt x="64" y="25"/>
                    <a:pt x="63" y="25"/>
                  </a:cubicBezTo>
                  <a:cubicBezTo>
                    <a:pt x="62" y="25"/>
                    <a:pt x="57" y="26"/>
                    <a:pt x="56" y="26"/>
                  </a:cubicBezTo>
                  <a:cubicBezTo>
                    <a:pt x="55" y="26"/>
                    <a:pt x="55" y="25"/>
                    <a:pt x="54" y="25"/>
                  </a:cubicBezTo>
                  <a:cubicBezTo>
                    <a:pt x="50" y="26"/>
                    <a:pt x="48" y="27"/>
                    <a:pt x="42" y="27"/>
                  </a:cubicBezTo>
                  <a:cubicBezTo>
                    <a:pt x="41" y="27"/>
                    <a:pt x="41" y="28"/>
                    <a:pt x="40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28" y="29"/>
                    <a:pt x="26" y="26"/>
                    <a:pt x="25" y="26"/>
                  </a:cubicBezTo>
                  <a:cubicBezTo>
                    <a:pt x="25" y="24"/>
                    <a:pt x="26" y="25"/>
                    <a:pt x="27" y="24"/>
                  </a:cubicBezTo>
                  <a:cubicBezTo>
                    <a:pt x="29" y="23"/>
                    <a:pt x="29" y="22"/>
                    <a:pt x="31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5" y="20"/>
                    <a:pt x="38" y="20"/>
                    <a:pt x="42" y="18"/>
                  </a:cubicBezTo>
                  <a:cubicBezTo>
                    <a:pt x="42" y="17"/>
                    <a:pt x="45" y="18"/>
                    <a:pt x="46" y="18"/>
                  </a:cubicBezTo>
                  <a:cubicBezTo>
                    <a:pt x="46" y="17"/>
                    <a:pt x="50" y="17"/>
                    <a:pt x="51" y="17"/>
                  </a:cubicBezTo>
                  <a:cubicBezTo>
                    <a:pt x="53" y="16"/>
                    <a:pt x="59" y="17"/>
                    <a:pt x="61" y="17"/>
                  </a:cubicBezTo>
                  <a:cubicBezTo>
                    <a:pt x="64" y="16"/>
                    <a:pt x="66" y="17"/>
                    <a:pt x="67" y="18"/>
                  </a:cubicBezTo>
                  <a:cubicBezTo>
                    <a:pt x="70" y="18"/>
                    <a:pt x="74" y="17"/>
                    <a:pt x="75" y="17"/>
                  </a:cubicBezTo>
                  <a:cubicBezTo>
                    <a:pt x="77" y="16"/>
                    <a:pt x="79" y="18"/>
                    <a:pt x="80" y="17"/>
                  </a:cubicBezTo>
                  <a:cubicBezTo>
                    <a:pt x="80" y="17"/>
                    <a:pt x="80" y="17"/>
                    <a:pt x="80" y="16"/>
                  </a:cubicBezTo>
                  <a:cubicBezTo>
                    <a:pt x="81" y="16"/>
                    <a:pt x="83" y="17"/>
                    <a:pt x="83" y="17"/>
                  </a:cubicBezTo>
                  <a:cubicBezTo>
                    <a:pt x="83" y="17"/>
                    <a:pt x="88" y="16"/>
                    <a:pt x="89" y="17"/>
                  </a:cubicBezTo>
                  <a:cubicBezTo>
                    <a:pt x="89" y="17"/>
                    <a:pt x="94" y="18"/>
                    <a:pt x="95" y="18"/>
                  </a:cubicBezTo>
                  <a:cubicBezTo>
                    <a:pt x="96" y="18"/>
                    <a:pt x="96" y="19"/>
                    <a:pt x="96" y="18"/>
                  </a:cubicBezTo>
                  <a:cubicBezTo>
                    <a:pt x="97" y="19"/>
                    <a:pt x="98" y="19"/>
                    <a:pt x="99" y="20"/>
                  </a:cubicBezTo>
                  <a:cubicBezTo>
                    <a:pt x="99" y="22"/>
                    <a:pt x="98" y="23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3" name="Freeform 64">
              <a:extLst>
                <a:ext uri="{FF2B5EF4-FFF2-40B4-BE49-F238E27FC236}">
                  <a16:creationId xmlns="" xmlns:a16="http://schemas.microsoft.com/office/drawing/2014/main" id="{F861EDCE-4CF1-E24B-B52E-E796BE541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8838" y="3549651"/>
              <a:ext cx="73025" cy="119063"/>
            </a:xfrm>
            <a:custGeom>
              <a:avLst/>
              <a:gdLst>
                <a:gd name="T0" fmla="*/ 6 w 24"/>
                <a:gd name="T1" fmla="*/ 0 h 39"/>
                <a:gd name="T2" fmla="*/ 8 w 24"/>
                <a:gd name="T3" fmla="*/ 0 h 39"/>
                <a:gd name="T4" fmla="*/ 8 w 24"/>
                <a:gd name="T5" fmla="*/ 1 h 39"/>
                <a:gd name="T6" fmla="*/ 13 w 24"/>
                <a:gd name="T7" fmla="*/ 16 h 39"/>
                <a:gd name="T8" fmla="*/ 16 w 24"/>
                <a:gd name="T9" fmla="*/ 18 h 39"/>
                <a:gd name="T10" fmla="*/ 17 w 24"/>
                <a:gd name="T11" fmla="*/ 18 h 39"/>
                <a:gd name="T12" fmla="*/ 23 w 24"/>
                <a:gd name="T13" fmla="*/ 15 h 39"/>
                <a:gd name="T14" fmla="*/ 24 w 24"/>
                <a:gd name="T15" fmla="*/ 25 h 39"/>
                <a:gd name="T16" fmla="*/ 24 w 24"/>
                <a:gd name="T17" fmla="*/ 33 h 39"/>
                <a:gd name="T18" fmla="*/ 21 w 24"/>
                <a:gd name="T19" fmla="*/ 37 h 39"/>
                <a:gd name="T20" fmla="*/ 18 w 24"/>
                <a:gd name="T21" fmla="*/ 39 h 39"/>
                <a:gd name="T22" fmla="*/ 3 w 24"/>
                <a:gd name="T23" fmla="*/ 26 h 39"/>
                <a:gd name="T24" fmla="*/ 3 w 24"/>
                <a:gd name="T25" fmla="*/ 24 h 39"/>
                <a:gd name="T26" fmla="*/ 1 w 24"/>
                <a:gd name="T27" fmla="*/ 20 h 39"/>
                <a:gd name="T28" fmla="*/ 2 w 24"/>
                <a:gd name="T29" fmla="*/ 17 h 39"/>
                <a:gd name="T30" fmla="*/ 0 w 24"/>
                <a:gd name="T31" fmla="*/ 10 h 39"/>
                <a:gd name="T32" fmla="*/ 3 w 24"/>
                <a:gd name="T33" fmla="*/ 5 h 39"/>
                <a:gd name="T34" fmla="*/ 6 w 24"/>
                <a:gd name="T35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39">
                  <a:moveTo>
                    <a:pt x="6" y="0"/>
                  </a:moveTo>
                  <a:cubicBezTo>
                    <a:pt x="7" y="0"/>
                    <a:pt x="7" y="0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5" y="5"/>
                    <a:pt x="12" y="13"/>
                    <a:pt x="13" y="16"/>
                  </a:cubicBezTo>
                  <a:cubicBezTo>
                    <a:pt x="14" y="17"/>
                    <a:pt x="15" y="16"/>
                    <a:pt x="16" y="18"/>
                  </a:cubicBezTo>
                  <a:cubicBezTo>
                    <a:pt x="16" y="18"/>
                    <a:pt x="17" y="18"/>
                    <a:pt x="17" y="18"/>
                  </a:cubicBezTo>
                  <a:cubicBezTo>
                    <a:pt x="18" y="16"/>
                    <a:pt x="21" y="15"/>
                    <a:pt x="23" y="15"/>
                  </a:cubicBezTo>
                  <a:cubicBezTo>
                    <a:pt x="24" y="19"/>
                    <a:pt x="20" y="21"/>
                    <a:pt x="24" y="25"/>
                  </a:cubicBezTo>
                  <a:cubicBezTo>
                    <a:pt x="24" y="28"/>
                    <a:pt x="24" y="30"/>
                    <a:pt x="24" y="33"/>
                  </a:cubicBezTo>
                  <a:cubicBezTo>
                    <a:pt x="23" y="34"/>
                    <a:pt x="22" y="36"/>
                    <a:pt x="21" y="37"/>
                  </a:cubicBezTo>
                  <a:cubicBezTo>
                    <a:pt x="20" y="38"/>
                    <a:pt x="19" y="38"/>
                    <a:pt x="18" y="39"/>
                  </a:cubicBezTo>
                  <a:cubicBezTo>
                    <a:pt x="12" y="37"/>
                    <a:pt x="6" y="31"/>
                    <a:pt x="3" y="26"/>
                  </a:cubicBezTo>
                  <a:cubicBezTo>
                    <a:pt x="3" y="26"/>
                    <a:pt x="4" y="25"/>
                    <a:pt x="3" y="24"/>
                  </a:cubicBezTo>
                  <a:cubicBezTo>
                    <a:pt x="3" y="23"/>
                    <a:pt x="2" y="21"/>
                    <a:pt x="1" y="20"/>
                  </a:cubicBezTo>
                  <a:cubicBezTo>
                    <a:pt x="1" y="19"/>
                    <a:pt x="2" y="18"/>
                    <a:pt x="2" y="17"/>
                  </a:cubicBezTo>
                  <a:cubicBezTo>
                    <a:pt x="1" y="15"/>
                    <a:pt x="0" y="13"/>
                    <a:pt x="0" y="10"/>
                  </a:cubicBezTo>
                  <a:cubicBezTo>
                    <a:pt x="1" y="9"/>
                    <a:pt x="2" y="7"/>
                    <a:pt x="3" y="5"/>
                  </a:cubicBezTo>
                  <a:cubicBezTo>
                    <a:pt x="4" y="3"/>
                    <a:pt x="4" y="2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</p:grpSp>
      <p:cxnSp>
        <p:nvCxnSpPr>
          <p:cNvPr id="204" name="直线连接符 203">
            <a:extLst>
              <a:ext uri="{FF2B5EF4-FFF2-40B4-BE49-F238E27FC236}">
                <a16:creationId xmlns="" xmlns:a16="http://schemas.microsoft.com/office/drawing/2014/main" id="{62084E9C-B7D7-4E41-901B-0C72423D6309}"/>
              </a:ext>
            </a:extLst>
          </p:cNvPr>
          <p:cNvCxnSpPr>
            <a:cxnSpLocks/>
          </p:cNvCxnSpPr>
          <p:nvPr/>
        </p:nvCxnSpPr>
        <p:spPr>
          <a:xfrm flipH="1">
            <a:off x="-7622" y="6342611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直线连接符 204">
            <a:extLst>
              <a:ext uri="{FF2B5EF4-FFF2-40B4-BE49-F238E27FC236}">
                <a16:creationId xmlns="" xmlns:a16="http://schemas.microsoft.com/office/drawing/2014/main" id="{4A5A33DD-6F0D-874E-8B31-EA078C97FE52}"/>
              </a:ext>
            </a:extLst>
          </p:cNvPr>
          <p:cNvCxnSpPr>
            <a:cxnSpLocks/>
          </p:cNvCxnSpPr>
          <p:nvPr/>
        </p:nvCxnSpPr>
        <p:spPr>
          <a:xfrm flipH="1">
            <a:off x="-7622" y="703815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文本框 1">
            <a:extLst>
              <a:ext uri="{FF2B5EF4-FFF2-40B4-BE49-F238E27FC236}">
                <a16:creationId xmlns="" xmlns:a16="http://schemas.microsoft.com/office/drawing/2014/main" id="{C295B75C-9707-5C47-A1AD-56535619FD78}"/>
              </a:ext>
            </a:extLst>
          </p:cNvPr>
          <p:cNvSpPr txBox="1"/>
          <p:nvPr/>
        </p:nvSpPr>
        <p:spPr>
          <a:xfrm>
            <a:off x="154984" y="69743"/>
            <a:ext cx="233910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b="1" dirty="0">
                <a:solidFill>
                  <a:schemeClr val="accent2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搞定循环排版</a:t>
            </a:r>
          </a:p>
        </p:txBody>
      </p:sp>
      <p:sp>
        <p:nvSpPr>
          <p:cNvPr id="19" name="三角形 18">
            <a:extLst>
              <a:ext uri="{FF2B5EF4-FFF2-40B4-BE49-F238E27FC236}">
                <a16:creationId xmlns="" xmlns:a16="http://schemas.microsoft.com/office/drawing/2014/main" id="{54A654C0-4D5E-F442-975A-1C5FE825B21B}"/>
              </a:ext>
            </a:extLst>
          </p:cNvPr>
          <p:cNvSpPr/>
          <p:nvPr/>
        </p:nvSpPr>
        <p:spPr>
          <a:xfrm>
            <a:off x="5290999" y="3117726"/>
            <a:ext cx="1606758" cy="1385134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  <p:sp>
        <p:nvSpPr>
          <p:cNvPr id="24" name="椭圆 23">
            <a:extLst>
              <a:ext uri="{FF2B5EF4-FFF2-40B4-BE49-F238E27FC236}">
                <a16:creationId xmlns="" xmlns:a16="http://schemas.microsoft.com/office/drawing/2014/main" id="{ACCBF128-328E-354A-B433-27935BD4DC60}"/>
              </a:ext>
            </a:extLst>
          </p:cNvPr>
          <p:cNvSpPr/>
          <p:nvPr/>
        </p:nvSpPr>
        <p:spPr>
          <a:xfrm>
            <a:off x="5675095" y="2094315"/>
            <a:ext cx="853534" cy="853534"/>
          </a:xfrm>
          <a:prstGeom prst="ellipse">
            <a:avLst/>
          </a:prstGeom>
          <a:solidFill>
            <a:schemeClr val="accent1"/>
          </a:solidFill>
          <a:ln w="952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dirty="0"/>
          </a:p>
        </p:txBody>
      </p:sp>
      <p:sp>
        <p:nvSpPr>
          <p:cNvPr id="232" name="椭圆 231">
            <a:extLst>
              <a:ext uri="{FF2B5EF4-FFF2-40B4-BE49-F238E27FC236}">
                <a16:creationId xmlns="" xmlns:a16="http://schemas.microsoft.com/office/drawing/2014/main" id="{9D6EDF4A-598A-7746-8323-B101C6AE2CE0}"/>
              </a:ext>
            </a:extLst>
          </p:cNvPr>
          <p:cNvSpPr/>
          <p:nvPr/>
        </p:nvSpPr>
        <p:spPr>
          <a:xfrm>
            <a:off x="4321080" y="4333423"/>
            <a:ext cx="853534" cy="853534"/>
          </a:xfrm>
          <a:prstGeom prst="ellipse">
            <a:avLst/>
          </a:prstGeom>
          <a:solidFill>
            <a:schemeClr val="accent1"/>
          </a:solidFill>
          <a:ln w="952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dirty="0"/>
          </a:p>
        </p:txBody>
      </p:sp>
      <p:sp>
        <p:nvSpPr>
          <p:cNvPr id="233" name="椭圆 232">
            <a:extLst>
              <a:ext uri="{FF2B5EF4-FFF2-40B4-BE49-F238E27FC236}">
                <a16:creationId xmlns="" xmlns:a16="http://schemas.microsoft.com/office/drawing/2014/main" id="{9199B0E3-421F-BF42-ABDD-3A568A681843}"/>
              </a:ext>
            </a:extLst>
          </p:cNvPr>
          <p:cNvSpPr/>
          <p:nvPr/>
        </p:nvSpPr>
        <p:spPr>
          <a:xfrm>
            <a:off x="6999803" y="4333423"/>
            <a:ext cx="853534" cy="853534"/>
          </a:xfrm>
          <a:prstGeom prst="ellipse">
            <a:avLst/>
          </a:prstGeom>
          <a:solidFill>
            <a:schemeClr val="accent1"/>
          </a:solidFill>
          <a:ln w="952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dirty="0"/>
          </a:p>
        </p:txBody>
      </p:sp>
      <p:sp>
        <p:nvSpPr>
          <p:cNvPr id="26" name="弧 25">
            <a:extLst>
              <a:ext uri="{FF2B5EF4-FFF2-40B4-BE49-F238E27FC236}">
                <a16:creationId xmlns="" xmlns:a16="http://schemas.microsoft.com/office/drawing/2014/main" id="{89C05C7B-7AB2-1C43-B5C1-5AA8C7D16141}"/>
              </a:ext>
            </a:extLst>
          </p:cNvPr>
          <p:cNvSpPr>
            <a:spLocks noChangeAspect="1"/>
          </p:cNvSpPr>
          <p:nvPr/>
        </p:nvSpPr>
        <p:spPr>
          <a:xfrm>
            <a:off x="4451955" y="2406702"/>
            <a:ext cx="3279414" cy="3279414"/>
          </a:xfrm>
          <a:prstGeom prst="arc">
            <a:avLst>
              <a:gd name="adj1" fmla="val 17732983"/>
              <a:gd name="adj2" fmla="val 627435"/>
            </a:avLst>
          </a:prstGeom>
          <a:ln>
            <a:headEnd type="none"/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  <p:sp>
        <p:nvSpPr>
          <p:cNvPr id="234" name="弧 233">
            <a:extLst>
              <a:ext uri="{FF2B5EF4-FFF2-40B4-BE49-F238E27FC236}">
                <a16:creationId xmlns="" xmlns:a16="http://schemas.microsoft.com/office/drawing/2014/main" id="{065A54C2-CE02-2348-A971-B8275B52BE71}"/>
              </a:ext>
            </a:extLst>
          </p:cNvPr>
          <p:cNvSpPr>
            <a:spLocks noChangeAspect="1"/>
          </p:cNvSpPr>
          <p:nvPr/>
        </p:nvSpPr>
        <p:spPr>
          <a:xfrm>
            <a:off x="4451955" y="2406702"/>
            <a:ext cx="3279414" cy="3279414"/>
          </a:xfrm>
          <a:prstGeom prst="arc">
            <a:avLst>
              <a:gd name="adj1" fmla="val 2699731"/>
              <a:gd name="adj2" fmla="val 8084237"/>
            </a:avLst>
          </a:prstGeom>
          <a:ln>
            <a:headEnd type="none"/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  <p:sp>
        <p:nvSpPr>
          <p:cNvPr id="244" name="弧 243">
            <a:extLst>
              <a:ext uri="{FF2B5EF4-FFF2-40B4-BE49-F238E27FC236}">
                <a16:creationId xmlns="" xmlns:a16="http://schemas.microsoft.com/office/drawing/2014/main" id="{2BE7479E-2F23-FA46-9756-8C1AD7C0EA54}"/>
              </a:ext>
            </a:extLst>
          </p:cNvPr>
          <p:cNvSpPr>
            <a:spLocks noChangeAspect="1"/>
          </p:cNvSpPr>
          <p:nvPr/>
        </p:nvSpPr>
        <p:spPr>
          <a:xfrm>
            <a:off x="4448462" y="2406702"/>
            <a:ext cx="3279414" cy="3279414"/>
          </a:xfrm>
          <a:prstGeom prst="arc">
            <a:avLst>
              <a:gd name="adj1" fmla="val 10177503"/>
              <a:gd name="adj2" fmla="val 14950012"/>
            </a:avLst>
          </a:prstGeom>
          <a:ln>
            <a:headEnd type="none"/>
            <a:tailEnd type="stealt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  <p:sp>
        <p:nvSpPr>
          <p:cNvPr id="246" name="文本框 245">
            <a:extLst>
              <a:ext uri="{FF2B5EF4-FFF2-40B4-BE49-F238E27FC236}">
                <a16:creationId xmlns="" xmlns:a16="http://schemas.microsoft.com/office/drawing/2014/main" id="{C2850219-7C00-8B45-82DF-62B265805BD6}"/>
              </a:ext>
            </a:extLst>
          </p:cNvPr>
          <p:cNvSpPr txBox="1"/>
          <p:nvPr/>
        </p:nvSpPr>
        <p:spPr>
          <a:xfrm>
            <a:off x="6087742" y="1445798"/>
            <a:ext cx="2750582" cy="5496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kumimoji="1" lang="zh-CN" altLang="en-US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kumimoji="1" lang="en-US" altLang="zh-CN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kumimoji="1" lang="zh-CN" altLang="en-US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</a:t>
            </a:r>
          </a:p>
        </p:txBody>
      </p:sp>
      <p:cxnSp>
        <p:nvCxnSpPr>
          <p:cNvPr id="29" name="直线连接符 28">
            <a:extLst>
              <a:ext uri="{FF2B5EF4-FFF2-40B4-BE49-F238E27FC236}">
                <a16:creationId xmlns="" xmlns:a16="http://schemas.microsoft.com/office/drawing/2014/main" id="{F078497D-8D48-BC4D-8B89-C5D373C3D4A2}"/>
              </a:ext>
            </a:extLst>
          </p:cNvPr>
          <p:cNvCxnSpPr/>
          <p:nvPr/>
        </p:nvCxnSpPr>
        <p:spPr>
          <a:xfrm>
            <a:off x="6098679" y="1323418"/>
            <a:ext cx="0" cy="770897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文本框 30">
            <a:extLst>
              <a:ext uri="{FF2B5EF4-FFF2-40B4-BE49-F238E27FC236}">
                <a16:creationId xmlns="" xmlns:a16="http://schemas.microsoft.com/office/drawing/2014/main" id="{7410393A-E427-154A-84B3-75E129EDDB07}"/>
              </a:ext>
            </a:extLst>
          </p:cNvPr>
          <p:cNvSpPr txBox="1"/>
          <p:nvPr/>
        </p:nvSpPr>
        <p:spPr>
          <a:xfrm>
            <a:off x="6087742" y="1244433"/>
            <a:ext cx="108234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kumimoji="1" lang="zh-CN" altLang="en-US" sz="1400" b="1" dirty="0">
                <a:solidFill>
                  <a:schemeClr val="accent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32" name="任意形状 31">
            <a:extLst>
              <a:ext uri="{FF2B5EF4-FFF2-40B4-BE49-F238E27FC236}">
                <a16:creationId xmlns="" xmlns:a16="http://schemas.microsoft.com/office/drawing/2014/main" id="{ED089EBB-B8BD-8E40-AAE5-10F67E067490}"/>
              </a:ext>
            </a:extLst>
          </p:cNvPr>
          <p:cNvSpPr/>
          <p:nvPr/>
        </p:nvSpPr>
        <p:spPr>
          <a:xfrm>
            <a:off x="7674398" y="5008364"/>
            <a:ext cx="1234078" cy="285862"/>
          </a:xfrm>
          <a:custGeom>
            <a:avLst/>
            <a:gdLst>
              <a:gd name="connsiteX0" fmla="*/ 0 w 1305385"/>
              <a:gd name="connsiteY0" fmla="*/ 0 h 277473"/>
              <a:gd name="connsiteX1" fmla="*/ 277473 w 1305385"/>
              <a:gd name="connsiteY1" fmla="*/ 277473 h 277473"/>
              <a:gd name="connsiteX2" fmla="*/ 1305385 w 1305385"/>
              <a:gd name="connsiteY2" fmla="*/ 277473 h 277473"/>
              <a:gd name="connsiteX0" fmla="*/ 0 w 1246662"/>
              <a:gd name="connsiteY0" fmla="*/ 0 h 285862"/>
              <a:gd name="connsiteX1" fmla="*/ 277473 w 1246662"/>
              <a:gd name="connsiteY1" fmla="*/ 277473 h 285862"/>
              <a:gd name="connsiteX2" fmla="*/ 1246662 w 1246662"/>
              <a:gd name="connsiteY2" fmla="*/ 285862 h 285862"/>
              <a:gd name="connsiteX0" fmla="*/ 0 w 1234078"/>
              <a:gd name="connsiteY0" fmla="*/ 0 h 285862"/>
              <a:gd name="connsiteX1" fmla="*/ 277473 w 1234078"/>
              <a:gd name="connsiteY1" fmla="*/ 277473 h 285862"/>
              <a:gd name="connsiteX2" fmla="*/ 1234078 w 1234078"/>
              <a:gd name="connsiteY2" fmla="*/ 285862 h 2858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34078" h="285862">
                <a:moveTo>
                  <a:pt x="0" y="0"/>
                </a:moveTo>
                <a:lnTo>
                  <a:pt x="277473" y="277473"/>
                </a:lnTo>
                <a:lnTo>
                  <a:pt x="1234078" y="285862"/>
                </a:lnTo>
              </a:path>
            </a:pathLst>
          </a:custGeom>
          <a:noFill/>
          <a:ln w="127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  <p:sp>
        <p:nvSpPr>
          <p:cNvPr id="254" name="文本框 253">
            <a:extLst>
              <a:ext uri="{FF2B5EF4-FFF2-40B4-BE49-F238E27FC236}">
                <a16:creationId xmlns="" xmlns:a16="http://schemas.microsoft.com/office/drawing/2014/main" id="{06FF4DC3-3E44-084A-8CA6-D6A89432BA9B}"/>
              </a:ext>
            </a:extLst>
          </p:cNvPr>
          <p:cNvSpPr txBox="1"/>
          <p:nvPr/>
        </p:nvSpPr>
        <p:spPr>
          <a:xfrm>
            <a:off x="7929154" y="5285836"/>
            <a:ext cx="2750582" cy="5496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kumimoji="1" lang="zh-CN" altLang="en-US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kumimoji="1" lang="en-US" altLang="zh-CN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kumimoji="1" lang="zh-CN" altLang="en-US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</a:t>
            </a:r>
          </a:p>
        </p:txBody>
      </p:sp>
      <p:sp>
        <p:nvSpPr>
          <p:cNvPr id="255" name="文本框 254">
            <a:extLst>
              <a:ext uri="{FF2B5EF4-FFF2-40B4-BE49-F238E27FC236}">
                <a16:creationId xmlns="" xmlns:a16="http://schemas.microsoft.com/office/drawing/2014/main" id="{3A638DFC-2E52-D045-BA74-53BDF6390EBF}"/>
              </a:ext>
            </a:extLst>
          </p:cNvPr>
          <p:cNvSpPr txBox="1"/>
          <p:nvPr/>
        </p:nvSpPr>
        <p:spPr>
          <a:xfrm>
            <a:off x="7929154" y="5008363"/>
            <a:ext cx="1082348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kumimoji="1" lang="zh-CN" altLang="en-US" sz="1400" b="1" dirty="0">
                <a:solidFill>
                  <a:schemeClr val="accent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279" name="文本框 278">
            <a:extLst>
              <a:ext uri="{FF2B5EF4-FFF2-40B4-BE49-F238E27FC236}">
                <a16:creationId xmlns="" xmlns:a16="http://schemas.microsoft.com/office/drawing/2014/main" id="{87686A6E-0689-B745-AE1C-F1D372231456}"/>
              </a:ext>
            </a:extLst>
          </p:cNvPr>
          <p:cNvSpPr txBox="1"/>
          <p:nvPr/>
        </p:nvSpPr>
        <p:spPr>
          <a:xfrm>
            <a:off x="1500095" y="5294226"/>
            <a:ext cx="2750582" cy="5496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kumimoji="1" lang="zh-CN" altLang="en-US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kumimoji="1" lang="en-US" altLang="zh-CN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kumimoji="1" lang="zh-CN" altLang="en-US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</a:t>
            </a:r>
          </a:p>
        </p:txBody>
      </p:sp>
      <p:grpSp>
        <p:nvGrpSpPr>
          <p:cNvPr id="33" name="组合 32">
            <a:extLst>
              <a:ext uri="{FF2B5EF4-FFF2-40B4-BE49-F238E27FC236}">
                <a16:creationId xmlns="" xmlns:a16="http://schemas.microsoft.com/office/drawing/2014/main" id="{38106543-B977-444D-AB2C-538040454894}"/>
              </a:ext>
            </a:extLst>
          </p:cNvPr>
          <p:cNvGrpSpPr/>
          <p:nvPr/>
        </p:nvGrpSpPr>
        <p:grpSpPr>
          <a:xfrm flipH="1">
            <a:off x="3123927" y="5008363"/>
            <a:ext cx="1337104" cy="307777"/>
            <a:chOff x="1777180" y="4775919"/>
            <a:chExt cx="1337104" cy="307777"/>
          </a:xfrm>
        </p:grpSpPr>
        <p:sp>
          <p:nvSpPr>
            <p:cNvPr id="278" name="任意形状 277">
              <a:extLst>
                <a:ext uri="{FF2B5EF4-FFF2-40B4-BE49-F238E27FC236}">
                  <a16:creationId xmlns="" xmlns:a16="http://schemas.microsoft.com/office/drawing/2014/main" id="{8A9FF3F4-BF50-3E4B-8DA6-8A8C8B0A0421}"/>
                </a:ext>
              </a:extLst>
            </p:cNvPr>
            <p:cNvSpPr/>
            <p:nvPr/>
          </p:nvSpPr>
          <p:spPr>
            <a:xfrm>
              <a:off x="1777180" y="4775920"/>
              <a:ext cx="1234078" cy="285862"/>
            </a:xfrm>
            <a:custGeom>
              <a:avLst/>
              <a:gdLst>
                <a:gd name="connsiteX0" fmla="*/ 0 w 1305385"/>
                <a:gd name="connsiteY0" fmla="*/ 0 h 277473"/>
                <a:gd name="connsiteX1" fmla="*/ 277473 w 1305385"/>
                <a:gd name="connsiteY1" fmla="*/ 277473 h 277473"/>
                <a:gd name="connsiteX2" fmla="*/ 1305385 w 1305385"/>
                <a:gd name="connsiteY2" fmla="*/ 277473 h 277473"/>
                <a:gd name="connsiteX0" fmla="*/ 0 w 1246662"/>
                <a:gd name="connsiteY0" fmla="*/ 0 h 285862"/>
                <a:gd name="connsiteX1" fmla="*/ 277473 w 1246662"/>
                <a:gd name="connsiteY1" fmla="*/ 277473 h 285862"/>
                <a:gd name="connsiteX2" fmla="*/ 1246662 w 1246662"/>
                <a:gd name="connsiteY2" fmla="*/ 285862 h 285862"/>
                <a:gd name="connsiteX0" fmla="*/ 0 w 1234078"/>
                <a:gd name="connsiteY0" fmla="*/ 0 h 285862"/>
                <a:gd name="connsiteX1" fmla="*/ 277473 w 1234078"/>
                <a:gd name="connsiteY1" fmla="*/ 277473 h 285862"/>
                <a:gd name="connsiteX2" fmla="*/ 1234078 w 1234078"/>
                <a:gd name="connsiteY2" fmla="*/ 285862 h 2858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4078" h="285862">
                  <a:moveTo>
                    <a:pt x="0" y="0"/>
                  </a:moveTo>
                  <a:lnTo>
                    <a:pt x="277473" y="277473"/>
                  </a:lnTo>
                  <a:lnTo>
                    <a:pt x="1234078" y="285862"/>
                  </a:lnTo>
                </a:path>
              </a:pathLst>
            </a:custGeom>
            <a:noFill/>
            <a:ln w="1270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  <p:sp>
          <p:nvSpPr>
            <p:cNvPr id="280" name="文本框 279">
              <a:extLst>
                <a:ext uri="{FF2B5EF4-FFF2-40B4-BE49-F238E27FC236}">
                  <a16:creationId xmlns="" xmlns:a16="http://schemas.microsoft.com/office/drawing/2014/main" id="{0618D9E2-ADF8-CF4E-9118-763E3C9CC528}"/>
                </a:ext>
              </a:extLst>
            </p:cNvPr>
            <p:cNvSpPr txBox="1"/>
            <p:nvPr/>
          </p:nvSpPr>
          <p:spPr>
            <a:xfrm>
              <a:off x="2031936" y="4775919"/>
              <a:ext cx="1082348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kumimoji="1" lang="zh-CN" altLang="en-US" sz="1400" b="1" dirty="0">
                  <a:solidFill>
                    <a:schemeClr val="accent1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这里是标题</a:t>
              </a:r>
            </a:p>
          </p:txBody>
        </p:sp>
      </p:grpSp>
      <p:sp>
        <p:nvSpPr>
          <p:cNvPr id="281" name="Freeform 27">
            <a:extLst>
              <a:ext uri="{FF2B5EF4-FFF2-40B4-BE49-F238E27FC236}">
                <a16:creationId xmlns="" xmlns:a16="http://schemas.microsoft.com/office/drawing/2014/main" id="{3673BE03-DBD4-9A4B-9D7D-155A28511473}"/>
              </a:ext>
            </a:extLst>
          </p:cNvPr>
          <p:cNvSpPr>
            <a:spLocks/>
          </p:cNvSpPr>
          <p:nvPr/>
        </p:nvSpPr>
        <p:spPr bwMode="auto">
          <a:xfrm>
            <a:off x="6020077" y="2328732"/>
            <a:ext cx="163570" cy="385884"/>
          </a:xfrm>
          <a:custGeom>
            <a:avLst/>
            <a:gdLst>
              <a:gd name="T0" fmla="*/ 208 w 253"/>
              <a:gd name="T1" fmla="*/ 0 h 597"/>
              <a:gd name="T2" fmla="*/ 218 w 253"/>
              <a:gd name="T3" fmla="*/ 5 h 597"/>
              <a:gd name="T4" fmla="*/ 220 w 253"/>
              <a:gd name="T5" fmla="*/ 15 h 597"/>
              <a:gd name="T6" fmla="*/ 188 w 253"/>
              <a:gd name="T7" fmla="*/ 128 h 597"/>
              <a:gd name="T8" fmla="*/ 186 w 253"/>
              <a:gd name="T9" fmla="*/ 161 h 597"/>
              <a:gd name="T10" fmla="*/ 252 w 253"/>
              <a:gd name="T11" fmla="*/ 499 h 597"/>
              <a:gd name="T12" fmla="*/ 248 w 253"/>
              <a:gd name="T13" fmla="*/ 517 h 597"/>
              <a:gd name="T14" fmla="*/ 154 w 253"/>
              <a:gd name="T15" fmla="*/ 585 h 597"/>
              <a:gd name="T16" fmla="*/ 97 w 253"/>
              <a:gd name="T17" fmla="*/ 584 h 597"/>
              <a:gd name="T18" fmla="*/ 5 w 253"/>
              <a:gd name="T19" fmla="*/ 517 h 597"/>
              <a:gd name="T20" fmla="*/ 1 w 253"/>
              <a:gd name="T21" fmla="*/ 499 h 597"/>
              <a:gd name="T22" fmla="*/ 67 w 253"/>
              <a:gd name="T23" fmla="*/ 161 h 597"/>
              <a:gd name="T24" fmla="*/ 65 w 253"/>
              <a:gd name="T25" fmla="*/ 128 h 597"/>
              <a:gd name="T26" fmla="*/ 34 w 253"/>
              <a:gd name="T27" fmla="*/ 15 h 597"/>
              <a:gd name="T28" fmla="*/ 35 w 253"/>
              <a:gd name="T29" fmla="*/ 5 h 597"/>
              <a:gd name="T30" fmla="*/ 45 w 253"/>
              <a:gd name="T31" fmla="*/ 0 h 597"/>
              <a:gd name="T32" fmla="*/ 208 w 253"/>
              <a:gd name="T33" fmla="*/ 0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253" h="597">
                <a:moveTo>
                  <a:pt x="208" y="0"/>
                </a:moveTo>
                <a:cubicBezTo>
                  <a:pt x="212" y="0"/>
                  <a:pt x="216" y="2"/>
                  <a:pt x="218" y="5"/>
                </a:cubicBezTo>
                <a:cubicBezTo>
                  <a:pt x="220" y="8"/>
                  <a:pt x="221" y="11"/>
                  <a:pt x="220" y="15"/>
                </a:cubicBezTo>
                <a:cubicBezTo>
                  <a:pt x="209" y="53"/>
                  <a:pt x="199" y="91"/>
                  <a:pt x="188" y="128"/>
                </a:cubicBezTo>
                <a:cubicBezTo>
                  <a:pt x="184" y="143"/>
                  <a:pt x="183" y="147"/>
                  <a:pt x="186" y="161"/>
                </a:cubicBezTo>
                <a:cubicBezTo>
                  <a:pt x="208" y="274"/>
                  <a:pt x="230" y="386"/>
                  <a:pt x="252" y="499"/>
                </a:cubicBezTo>
                <a:cubicBezTo>
                  <a:pt x="253" y="505"/>
                  <a:pt x="252" y="512"/>
                  <a:pt x="248" y="517"/>
                </a:cubicBezTo>
                <a:cubicBezTo>
                  <a:pt x="244" y="522"/>
                  <a:pt x="184" y="564"/>
                  <a:pt x="154" y="585"/>
                </a:cubicBezTo>
                <a:cubicBezTo>
                  <a:pt x="137" y="597"/>
                  <a:pt x="113" y="595"/>
                  <a:pt x="97" y="584"/>
                </a:cubicBezTo>
                <a:cubicBezTo>
                  <a:pt x="66" y="562"/>
                  <a:pt x="9" y="522"/>
                  <a:pt x="5" y="517"/>
                </a:cubicBezTo>
                <a:cubicBezTo>
                  <a:pt x="2" y="512"/>
                  <a:pt x="0" y="505"/>
                  <a:pt x="1" y="499"/>
                </a:cubicBezTo>
                <a:cubicBezTo>
                  <a:pt x="23" y="386"/>
                  <a:pt x="45" y="274"/>
                  <a:pt x="67" y="161"/>
                </a:cubicBezTo>
                <a:cubicBezTo>
                  <a:pt x="70" y="147"/>
                  <a:pt x="69" y="143"/>
                  <a:pt x="65" y="128"/>
                </a:cubicBezTo>
                <a:cubicBezTo>
                  <a:pt x="55" y="91"/>
                  <a:pt x="44" y="53"/>
                  <a:pt x="34" y="15"/>
                </a:cubicBezTo>
                <a:cubicBezTo>
                  <a:pt x="32" y="11"/>
                  <a:pt x="33" y="8"/>
                  <a:pt x="35" y="5"/>
                </a:cubicBezTo>
                <a:cubicBezTo>
                  <a:pt x="38" y="2"/>
                  <a:pt x="41" y="0"/>
                  <a:pt x="45" y="0"/>
                </a:cubicBezTo>
                <a:lnTo>
                  <a:pt x="208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2" name="Freeform 28">
            <a:extLst>
              <a:ext uri="{FF2B5EF4-FFF2-40B4-BE49-F238E27FC236}">
                <a16:creationId xmlns="" xmlns:a16="http://schemas.microsoft.com/office/drawing/2014/main" id="{9ADF3922-4BCA-1C4F-B4C7-9E5C401787CC}"/>
              </a:ext>
            </a:extLst>
          </p:cNvPr>
          <p:cNvSpPr>
            <a:spLocks noEditPoints="1"/>
          </p:cNvSpPr>
          <p:nvPr/>
        </p:nvSpPr>
        <p:spPr bwMode="auto">
          <a:xfrm>
            <a:off x="4494109" y="4532698"/>
            <a:ext cx="507476" cy="453146"/>
          </a:xfrm>
          <a:custGeom>
            <a:avLst/>
            <a:gdLst>
              <a:gd name="T0" fmla="*/ 90 w 733"/>
              <a:gd name="T1" fmla="*/ 204 h 654"/>
              <a:gd name="T2" fmla="*/ 110 w 733"/>
              <a:gd name="T3" fmla="*/ 188 h 654"/>
              <a:gd name="T4" fmla="*/ 334 w 733"/>
              <a:gd name="T5" fmla="*/ 317 h 654"/>
              <a:gd name="T6" fmla="*/ 340 w 733"/>
              <a:gd name="T7" fmla="*/ 318 h 654"/>
              <a:gd name="T8" fmla="*/ 350 w 733"/>
              <a:gd name="T9" fmla="*/ 308 h 654"/>
              <a:gd name="T10" fmla="*/ 350 w 733"/>
              <a:gd name="T11" fmla="*/ 305 h 654"/>
              <a:gd name="T12" fmla="*/ 283 w 733"/>
              <a:gd name="T13" fmla="*/ 58 h 654"/>
              <a:gd name="T14" fmla="*/ 295 w 733"/>
              <a:gd name="T15" fmla="*/ 46 h 654"/>
              <a:gd name="T16" fmla="*/ 408 w 733"/>
              <a:gd name="T17" fmla="*/ 593 h 654"/>
              <a:gd name="T18" fmla="*/ 90 w 733"/>
              <a:gd name="T19" fmla="*/ 204 h 654"/>
              <a:gd name="T20" fmla="*/ 235 w 733"/>
              <a:gd name="T21" fmla="*/ 12 h 654"/>
              <a:gd name="T22" fmla="*/ 244 w 733"/>
              <a:gd name="T23" fmla="*/ 9 h 654"/>
              <a:gd name="T24" fmla="*/ 255 w 733"/>
              <a:gd name="T25" fmla="*/ 17 h 654"/>
              <a:gd name="T26" fmla="*/ 321 w 733"/>
              <a:gd name="T27" fmla="*/ 264 h 654"/>
              <a:gd name="T28" fmla="*/ 305 w 733"/>
              <a:gd name="T29" fmla="*/ 276 h 654"/>
              <a:gd name="T30" fmla="*/ 81 w 733"/>
              <a:gd name="T31" fmla="*/ 147 h 654"/>
              <a:gd name="T32" fmla="*/ 78 w 733"/>
              <a:gd name="T33" fmla="*/ 132 h 654"/>
              <a:gd name="T34" fmla="*/ 235 w 733"/>
              <a:gd name="T35" fmla="*/ 12 h 654"/>
              <a:gd name="T36" fmla="*/ 110 w 733"/>
              <a:gd name="T37" fmla="*/ 138 h 654"/>
              <a:gd name="T38" fmla="*/ 276 w 733"/>
              <a:gd name="T39" fmla="*/ 234 h 654"/>
              <a:gd name="T40" fmla="*/ 288 w 733"/>
              <a:gd name="T41" fmla="*/ 225 h 654"/>
              <a:gd name="T42" fmla="*/ 239 w 733"/>
              <a:gd name="T43" fmla="*/ 42 h 654"/>
              <a:gd name="T44" fmla="*/ 228 w 733"/>
              <a:gd name="T45" fmla="*/ 36 h 654"/>
              <a:gd name="T46" fmla="*/ 107 w 733"/>
              <a:gd name="T47" fmla="*/ 126 h 654"/>
              <a:gd name="T48" fmla="*/ 110 w 733"/>
              <a:gd name="T49" fmla="*/ 138 h 6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733" h="654">
                <a:moveTo>
                  <a:pt x="90" y="204"/>
                </a:moveTo>
                <a:cubicBezTo>
                  <a:pt x="99" y="183"/>
                  <a:pt x="104" y="184"/>
                  <a:pt x="110" y="188"/>
                </a:cubicBezTo>
                <a:cubicBezTo>
                  <a:pt x="334" y="317"/>
                  <a:pt x="334" y="317"/>
                  <a:pt x="334" y="317"/>
                </a:cubicBezTo>
                <a:cubicBezTo>
                  <a:pt x="336" y="318"/>
                  <a:pt x="338" y="318"/>
                  <a:pt x="340" y="318"/>
                </a:cubicBezTo>
                <a:cubicBezTo>
                  <a:pt x="345" y="318"/>
                  <a:pt x="350" y="314"/>
                  <a:pt x="350" y="308"/>
                </a:cubicBezTo>
                <a:cubicBezTo>
                  <a:pt x="350" y="307"/>
                  <a:pt x="350" y="306"/>
                  <a:pt x="350" y="305"/>
                </a:cubicBezTo>
                <a:cubicBezTo>
                  <a:pt x="283" y="58"/>
                  <a:pt x="283" y="58"/>
                  <a:pt x="283" y="58"/>
                </a:cubicBezTo>
                <a:cubicBezTo>
                  <a:pt x="281" y="49"/>
                  <a:pt x="282" y="48"/>
                  <a:pt x="295" y="46"/>
                </a:cubicBezTo>
                <a:cubicBezTo>
                  <a:pt x="623" y="0"/>
                  <a:pt x="733" y="506"/>
                  <a:pt x="408" y="593"/>
                </a:cubicBezTo>
                <a:cubicBezTo>
                  <a:pt x="183" y="654"/>
                  <a:pt x="0" y="410"/>
                  <a:pt x="90" y="204"/>
                </a:cubicBezTo>
                <a:close/>
                <a:moveTo>
                  <a:pt x="235" y="12"/>
                </a:moveTo>
                <a:cubicBezTo>
                  <a:pt x="238" y="11"/>
                  <a:pt x="241" y="10"/>
                  <a:pt x="244" y="9"/>
                </a:cubicBezTo>
                <a:cubicBezTo>
                  <a:pt x="249" y="9"/>
                  <a:pt x="253" y="11"/>
                  <a:pt x="255" y="17"/>
                </a:cubicBezTo>
                <a:cubicBezTo>
                  <a:pt x="321" y="264"/>
                  <a:pt x="321" y="264"/>
                  <a:pt x="321" y="264"/>
                </a:cubicBezTo>
                <a:cubicBezTo>
                  <a:pt x="323" y="273"/>
                  <a:pt x="314" y="281"/>
                  <a:pt x="305" y="276"/>
                </a:cubicBezTo>
                <a:cubicBezTo>
                  <a:pt x="81" y="147"/>
                  <a:pt x="81" y="147"/>
                  <a:pt x="81" y="147"/>
                </a:cubicBezTo>
                <a:cubicBezTo>
                  <a:pt x="76" y="144"/>
                  <a:pt x="75" y="137"/>
                  <a:pt x="78" y="132"/>
                </a:cubicBezTo>
                <a:cubicBezTo>
                  <a:pt x="113" y="73"/>
                  <a:pt x="168" y="30"/>
                  <a:pt x="235" y="12"/>
                </a:cubicBezTo>
                <a:close/>
                <a:moveTo>
                  <a:pt x="110" y="138"/>
                </a:moveTo>
                <a:cubicBezTo>
                  <a:pt x="276" y="234"/>
                  <a:pt x="276" y="234"/>
                  <a:pt x="276" y="234"/>
                </a:cubicBezTo>
                <a:cubicBezTo>
                  <a:pt x="288" y="242"/>
                  <a:pt x="292" y="240"/>
                  <a:pt x="288" y="225"/>
                </a:cubicBezTo>
                <a:cubicBezTo>
                  <a:pt x="239" y="42"/>
                  <a:pt x="239" y="42"/>
                  <a:pt x="239" y="42"/>
                </a:cubicBezTo>
                <a:cubicBezTo>
                  <a:pt x="237" y="36"/>
                  <a:pt x="235" y="34"/>
                  <a:pt x="228" y="36"/>
                </a:cubicBezTo>
                <a:cubicBezTo>
                  <a:pt x="179" y="52"/>
                  <a:pt x="137" y="84"/>
                  <a:pt x="107" y="126"/>
                </a:cubicBezTo>
                <a:cubicBezTo>
                  <a:pt x="103" y="132"/>
                  <a:pt x="104" y="135"/>
                  <a:pt x="110" y="13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283" name="Freeform 29">
            <a:extLst>
              <a:ext uri="{FF2B5EF4-FFF2-40B4-BE49-F238E27FC236}">
                <a16:creationId xmlns="" xmlns:a16="http://schemas.microsoft.com/office/drawing/2014/main" id="{ECE21607-651F-5B43-9BE1-FDC3F4461563}"/>
              </a:ext>
            </a:extLst>
          </p:cNvPr>
          <p:cNvSpPr>
            <a:spLocks/>
          </p:cNvSpPr>
          <p:nvPr/>
        </p:nvSpPr>
        <p:spPr bwMode="auto">
          <a:xfrm>
            <a:off x="7317981" y="4570102"/>
            <a:ext cx="287927" cy="380175"/>
          </a:xfrm>
          <a:custGeom>
            <a:avLst/>
            <a:gdLst>
              <a:gd name="T0" fmla="*/ 41 w 459"/>
              <a:gd name="T1" fmla="*/ 556 h 606"/>
              <a:gd name="T2" fmla="*/ 56 w 459"/>
              <a:gd name="T3" fmla="*/ 516 h 606"/>
              <a:gd name="T4" fmla="*/ 151 w 459"/>
              <a:gd name="T5" fmla="*/ 355 h 606"/>
              <a:gd name="T6" fmla="*/ 148 w 459"/>
              <a:gd name="T7" fmla="*/ 344 h 606"/>
              <a:gd name="T8" fmla="*/ 5 w 459"/>
              <a:gd name="T9" fmla="*/ 260 h 606"/>
              <a:gd name="T10" fmla="*/ 6 w 459"/>
              <a:gd name="T11" fmla="*/ 247 h 606"/>
              <a:gd name="T12" fmla="*/ 203 w 459"/>
              <a:gd name="T13" fmla="*/ 171 h 606"/>
              <a:gd name="T14" fmla="*/ 214 w 459"/>
              <a:gd name="T15" fmla="*/ 161 h 606"/>
              <a:gd name="T16" fmla="*/ 268 w 459"/>
              <a:gd name="T17" fmla="*/ 75 h 606"/>
              <a:gd name="T18" fmla="*/ 270 w 459"/>
              <a:gd name="T19" fmla="*/ 53 h 606"/>
              <a:gd name="T20" fmla="*/ 251 w 459"/>
              <a:gd name="T21" fmla="*/ 11 h 606"/>
              <a:gd name="T22" fmla="*/ 259 w 459"/>
              <a:gd name="T23" fmla="*/ 3 h 606"/>
              <a:gd name="T24" fmla="*/ 428 w 459"/>
              <a:gd name="T25" fmla="*/ 101 h 606"/>
              <a:gd name="T26" fmla="*/ 454 w 459"/>
              <a:gd name="T27" fmla="*/ 116 h 606"/>
              <a:gd name="T28" fmla="*/ 451 w 459"/>
              <a:gd name="T29" fmla="*/ 127 h 606"/>
              <a:gd name="T30" fmla="*/ 404 w 459"/>
              <a:gd name="T31" fmla="*/ 131 h 606"/>
              <a:gd name="T32" fmla="*/ 395 w 459"/>
              <a:gd name="T33" fmla="*/ 134 h 606"/>
              <a:gd name="T34" fmla="*/ 385 w 459"/>
              <a:gd name="T35" fmla="*/ 143 h 606"/>
              <a:gd name="T36" fmla="*/ 385 w 459"/>
              <a:gd name="T37" fmla="*/ 143 h 606"/>
              <a:gd name="T38" fmla="*/ 336 w 459"/>
              <a:gd name="T39" fmla="*/ 232 h 606"/>
              <a:gd name="T40" fmla="*/ 333 w 459"/>
              <a:gd name="T41" fmla="*/ 246 h 606"/>
              <a:gd name="T42" fmla="*/ 362 w 459"/>
              <a:gd name="T43" fmla="*/ 453 h 606"/>
              <a:gd name="T44" fmla="*/ 350 w 459"/>
              <a:gd name="T45" fmla="*/ 459 h 606"/>
              <a:gd name="T46" fmla="*/ 207 w 459"/>
              <a:gd name="T47" fmla="*/ 377 h 606"/>
              <a:gd name="T48" fmla="*/ 197 w 459"/>
              <a:gd name="T49" fmla="*/ 380 h 606"/>
              <a:gd name="T50" fmla="*/ 99 w 459"/>
              <a:gd name="T51" fmla="*/ 543 h 606"/>
              <a:gd name="T52" fmla="*/ 69 w 459"/>
              <a:gd name="T53" fmla="*/ 574 h 606"/>
              <a:gd name="T54" fmla="*/ 41 w 459"/>
              <a:gd name="T55" fmla="*/ 556 h 6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459" h="606">
                <a:moveTo>
                  <a:pt x="41" y="556"/>
                </a:moveTo>
                <a:cubicBezTo>
                  <a:pt x="45" y="543"/>
                  <a:pt x="50" y="527"/>
                  <a:pt x="56" y="516"/>
                </a:cubicBezTo>
                <a:cubicBezTo>
                  <a:pt x="87" y="462"/>
                  <a:pt x="120" y="409"/>
                  <a:pt x="151" y="355"/>
                </a:cubicBezTo>
                <a:cubicBezTo>
                  <a:pt x="153" y="351"/>
                  <a:pt x="152" y="347"/>
                  <a:pt x="148" y="344"/>
                </a:cubicBezTo>
                <a:cubicBezTo>
                  <a:pt x="102" y="318"/>
                  <a:pt x="52" y="287"/>
                  <a:pt x="5" y="260"/>
                </a:cubicBezTo>
                <a:cubicBezTo>
                  <a:pt x="0" y="257"/>
                  <a:pt x="0" y="250"/>
                  <a:pt x="6" y="247"/>
                </a:cubicBezTo>
                <a:cubicBezTo>
                  <a:pt x="65" y="209"/>
                  <a:pt x="127" y="178"/>
                  <a:pt x="203" y="171"/>
                </a:cubicBezTo>
                <a:cubicBezTo>
                  <a:pt x="208" y="170"/>
                  <a:pt x="211" y="166"/>
                  <a:pt x="214" y="161"/>
                </a:cubicBezTo>
                <a:cubicBezTo>
                  <a:pt x="232" y="133"/>
                  <a:pt x="250" y="104"/>
                  <a:pt x="268" y="75"/>
                </a:cubicBezTo>
                <a:cubicBezTo>
                  <a:pt x="272" y="68"/>
                  <a:pt x="273" y="60"/>
                  <a:pt x="270" y="53"/>
                </a:cubicBezTo>
                <a:cubicBezTo>
                  <a:pt x="263" y="39"/>
                  <a:pt x="257" y="25"/>
                  <a:pt x="251" y="11"/>
                </a:cubicBezTo>
                <a:cubicBezTo>
                  <a:pt x="248" y="6"/>
                  <a:pt x="254" y="0"/>
                  <a:pt x="259" y="3"/>
                </a:cubicBezTo>
                <a:cubicBezTo>
                  <a:pt x="428" y="101"/>
                  <a:pt x="428" y="101"/>
                  <a:pt x="428" y="101"/>
                </a:cubicBezTo>
                <a:cubicBezTo>
                  <a:pt x="454" y="116"/>
                  <a:pt x="454" y="116"/>
                  <a:pt x="454" y="116"/>
                </a:cubicBezTo>
                <a:cubicBezTo>
                  <a:pt x="459" y="119"/>
                  <a:pt x="457" y="126"/>
                  <a:pt x="451" y="127"/>
                </a:cubicBezTo>
                <a:cubicBezTo>
                  <a:pt x="435" y="128"/>
                  <a:pt x="420" y="130"/>
                  <a:pt x="404" y="131"/>
                </a:cubicBezTo>
                <a:cubicBezTo>
                  <a:pt x="401" y="131"/>
                  <a:pt x="398" y="132"/>
                  <a:pt x="395" y="134"/>
                </a:cubicBezTo>
                <a:cubicBezTo>
                  <a:pt x="391" y="136"/>
                  <a:pt x="387" y="139"/>
                  <a:pt x="385" y="143"/>
                </a:cubicBezTo>
                <a:cubicBezTo>
                  <a:pt x="385" y="143"/>
                  <a:pt x="385" y="143"/>
                  <a:pt x="385" y="143"/>
                </a:cubicBezTo>
                <a:cubicBezTo>
                  <a:pt x="336" y="232"/>
                  <a:pt x="336" y="232"/>
                  <a:pt x="336" y="232"/>
                </a:cubicBezTo>
                <a:cubicBezTo>
                  <a:pt x="333" y="236"/>
                  <a:pt x="331" y="241"/>
                  <a:pt x="333" y="246"/>
                </a:cubicBezTo>
                <a:cubicBezTo>
                  <a:pt x="362" y="319"/>
                  <a:pt x="368" y="387"/>
                  <a:pt x="362" y="453"/>
                </a:cubicBezTo>
                <a:cubicBezTo>
                  <a:pt x="362" y="459"/>
                  <a:pt x="356" y="462"/>
                  <a:pt x="350" y="459"/>
                </a:cubicBezTo>
                <a:cubicBezTo>
                  <a:pt x="304" y="432"/>
                  <a:pt x="254" y="403"/>
                  <a:pt x="207" y="377"/>
                </a:cubicBezTo>
                <a:cubicBezTo>
                  <a:pt x="204" y="375"/>
                  <a:pt x="199" y="376"/>
                  <a:pt x="197" y="380"/>
                </a:cubicBezTo>
                <a:cubicBezTo>
                  <a:pt x="164" y="434"/>
                  <a:pt x="132" y="489"/>
                  <a:pt x="99" y="543"/>
                </a:cubicBezTo>
                <a:cubicBezTo>
                  <a:pt x="93" y="554"/>
                  <a:pt x="81" y="564"/>
                  <a:pt x="69" y="574"/>
                </a:cubicBezTo>
                <a:cubicBezTo>
                  <a:pt x="32" y="606"/>
                  <a:pt x="28" y="605"/>
                  <a:pt x="41" y="55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zh-CN" altLang="en-US"/>
          </a:p>
        </p:txBody>
      </p:sp>
      <p:sp>
        <p:nvSpPr>
          <p:cNvPr id="34" name="文本框 33">
            <a:extLst>
              <a:ext uri="{FF2B5EF4-FFF2-40B4-BE49-F238E27FC236}">
                <a16:creationId xmlns="" xmlns:a16="http://schemas.microsoft.com/office/drawing/2014/main" id="{67A56D44-57E1-F94A-94D4-57F3C09D405A}"/>
              </a:ext>
            </a:extLst>
          </p:cNvPr>
          <p:cNvSpPr txBox="1"/>
          <p:nvPr/>
        </p:nvSpPr>
        <p:spPr>
          <a:xfrm>
            <a:off x="5628471" y="3861743"/>
            <a:ext cx="91854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kumimoji="1" lang="zh-CN" altLang="en-US" b="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关键词</a:t>
            </a:r>
          </a:p>
        </p:txBody>
      </p:sp>
    </p:spTree>
    <p:extLst>
      <p:ext uri="{BB962C8B-B14F-4D97-AF65-F5344CB8AC3E}">
        <p14:creationId xmlns:p14="http://schemas.microsoft.com/office/powerpoint/2010/main" val="35836201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" name="图片 119">
            <a:extLst>
              <a:ext uri="{FF2B5EF4-FFF2-40B4-BE49-F238E27FC236}">
                <a16:creationId xmlns="" xmlns:a16="http://schemas.microsoft.com/office/drawing/2014/main" id="{6E4B7C73-2B67-6F4C-B613-44CFFAB50E67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" y="2"/>
            <a:ext cx="8086205" cy="714895"/>
          </a:xfrm>
          <a:custGeom>
            <a:avLst/>
            <a:gdLst>
              <a:gd name="connsiteX0" fmla="*/ 0 w 8086205"/>
              <a:gd name="connsiteY0" fmla="*/ 0 h 714895"/>
              <a:gd name="connsiteX1" fmla="*/ 7907481 w 8086205"/>
              <a:gd name="connsiteY1" fmla="*/ 0 h 714895"/>
              <a:gd name="connsiteX2" fmla="*/ 8086205 w 8086205"/>
              <a:gd name="connsiteY2" fmla="*/ 714895 h 714895"/>
              <a:gd name="connsiteX3" fmla="*/ 0 w 8086205"/>
              <a:gd name="connsiteY3" fmla="*/ 714895 h 714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86205" h="714895">
                <a:moveTo>
                  <a:pt x="0" y="0"/>
                </a:moveTo>
                <a:lnTo>
                  <a:pt x="7907481" y="0"/>
                </a:lnTo>
                <a:lnTo>
                  <a:pt x="8086205" y="714895"/>
                </a:lnTo>
                <a:lnTo>
                  <a:pt x="0" y="714895"/>
                </a:lnTo>
                <a:close/>
              </a:path>
            </a:pathLst>
          </a:custGeom>
        </p:spPr>
      </p:pic>
      <p:grpSp>
        <p:nvGrpSpPr>
          <p:cNvPr id="121" name="组合 120">
            <a:extLst>
              <a:ext uri="{FF2B5EF4-FFF2-40B4-BE49-F238E27FC236}">
                <a16:creationId xmlns="" xmlns:a16="http://schemas.microsoft.com/office/drawing/2014/main" id="{09FE7DF3-F695-C143-9E7A-ADDF401E458B}"/>
              </a:ext>
            </a:extLst>
          </p:cNvPr>
          <p:cNvGrpSpPr/>
          <p:nvPr/>
        </p:nvGrpSpPr>
        <p:grpSpPr>
          <a:xfrm>
            <a:off x="9975273" y="141699"/>
            <a:ext cx="1953203" cy="447936"/>
            <a:chOff x="9595040" y="83506"/>
            <a:chExt cx="2333435" cy="535137"/>
          </a:xfrm>
        </p:grpSpPr>
        <p:grpSp>
          <p:nvGrpSpPr>
            <p:cNvPr id="122" name="Group 4">
              <a:extLst>
                <a:ext uri="{FF2B5EF4-FFF2-40B4-BE49-F238E27FC236}">
                  <a16:creationId xmlns="" xmlns:a16="http://schemas.microsoft.com/office/drawing/2014/main" id="{B5D01054-CF1F-6D4D-96F7-F137BC4845D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0186253" y="142788"/>
              <a:ext cx="1742222" cy="419037"/>
              <a:chOff x="2838" y="1917"/>
              <a:chExt cx="2004" cy="482"/>
            </a:xfrm>
            <a:solidFill>
              <a:srgbClr val="09234F"/>
            </a:solidFill>
          </p:grpSpPr>
          <p:sp>
            <p:nvSpPr>
              <p:cNvPr id="146" name="Freeform 5">
                <a:extLst>
                  <a:ext uri="{FF2B5EF4-FFF2-40B4-BE49-F238E27FC236}">
                    <a16:creationId xmlns="" xmlns:a16="http://schemas.microsoft.com/office/drawing/2014/main" id="{D25A8DC4-0639-434D-B8A8-87FAC1471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952"/>
                <a:ext cx="191" cy="302"/>
              </a:xfrm>
              <a:custGeom>
                <a:avLst/>
                <a:gdLst>
                  <a:gd name="T0" fmla="*/ 97 w 100"/>
                  <a:gd name="T1" fmla="*/ 25 h 156"/>
                  <a:gd name="T2" fmla="*/ 98 w 100"/>
                  <a:gd name="T3" fmla="*/ 138 h 156"/>
                  <a:gd name="T4" fmla="*/ 85 w 100"/>
                  <a:gd name="T5" fmla="*/ 153 h 156"/>
                  <a:gd name="T6" fmla="*/ 49 w 100"/>
                  <a:gd name="T7" fmla="*/ 117 h 156"/>
                  <a:gd name="T8" fmla="*/ 57 w 100"/>
                  <a:gd name="T9" fmla="*/ 123 h 156"/>
                  <a:gd name="T10" fmla="*/ 57 w 100"/>
                  <a:gd name="T11" fmla="*/ 119 h 156"/>
                  <a:gd name="T12" fmla="*/ 77 w 100"/>
                  <a:gd name="T13" fmla="*/ 134 h 156"/>
                  <a:gd name="T14" fmla="*/ 83 w 100"/>
                  <a:gd name="T15" fmla="*/ 121 h 156"/>
                  <a:gd name="T16" fmla="*/ 76 w 100"/>
                  <a:gd name="T17" fmla="*/ 31 h 156"/>
                  <a:gd name="T18" fmla="*/ 66 w 100"/>
                  <a:gd name="T19" fmla="*/ 7 h 156"/>
                  <a:gd name="T20" fmla="*/ 0 w 100"/>
                  <a:gd name="T21" fmla="*/ 28 h 156"/>
                  <a:gd name="T22" fmla="*/ 1 w 100"/>
                  <a:gd name="T23" fmla="*/ 26 h 156"/>
                  <a:gd name="T24" fmla="*/ 58 w 100"/>
                  <a:gd name="T25" fmla="*/ 4 h 156"/>
                  <a:gd name="T26" fmla="*/ 97 w 100"/>
                  <a:gd name="T27" fmla="*/ 25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0" h="156">
                    <a:moveTo>
                      <a:pt x="97" y="25"/>
                    </a:moveTo>
                    <a:cubicBezTo>
                      <a:pt x="87" y="33"/>
                      <a:pt x="100" y="117"/>
                      <a:pt x="98" y="138"/>
                    </a:cubicBezTo>
                    <a:cubicBezTo>
                      <a:pt x="96" y="153"/>
                      <a:pt x="93" y="156"/>
                      <a:pt x="85" y="153"/>
                    </a:cubicBezTo>
                    <a:cubicBezTo>
                      <a:pt x="75" y="149"/>
                      <a:pt x="51" y="124"/>
                      <a:pt x="49" y="117"/>
                    </a:cubicBezTo>
                    <a:cubicBezTo>
                      <a:pt x="50" y="117"/>
                      <a:pt x="55" y="122"/>
                      <a:pt x="57" y="123"/>
                    </a:cubicBezTo>
                    <a:cubicBezTo>
                      <a:pt x="57" y="121"/>
                      <a:pt x="56" y="121"/>
                      <a:pt x="57" y="119"/>
                    </a:cubicBezTo>
                    <a:cubicBezTo>
                      <a:pt x="61" y="123"/>
                      <a:pt x="74" y="133"/>
                      <a:pt x="77" y="134"/>
                    </a:cubicBezTo>
                    <a:cubicBezTo>
                      <a:pt x="84" y="134"/>
                      <a:pt x="81" y="126"/>
                      <a:pt x="83" y="121"/>
                    </a:cubicBezTo>
                    <a:cubicBezTo>
                      <a:pt x="82" y="103"/>
                      <a:pt x="75" y="47"/>
                      <a:pt x="76" y="31"/>
                    </a:cubicBezTo>
                    <a:cubicBezTo>
                      <a:pt x="75" y="20"/>
                      <a:pt x="75" y="10"/>
                      <a:pt x="66" y="7"/>
                    </a:cubicBezTo>
                    <a:cubicBezTo>
                      <a:pt x="42" y="8"/>
                      <a:pt x="23" y="28"/>
                      <a:pt x="0" y="28"/>
                    </a:cubicBezTo>
                    <a:cubicBezTo>
                      <a:pt x="0" y="27"/>
                      <a:pt x="1" y="27"/>
                      <a:pt x="1" y="26"/>
                    </a:cubicBezTo>
                    <a:cubicBezTo>
                      <a:pt x="8" y="17"/>
                      <a:pt x="58" y="4"/>
                      <a:pt x="58" y="4"/>
                    </a:cubicBezTo>
                    <a:cubicBezTo>
                      <a:pt x="73" y="0"/>
                      <a:pt x="97" y="4"/>
                      <a:pt x="97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7" name="Freeform 6">
                <a:extLst>
                  <a:ext uri="{FF2B5EF4-FFF2-40B4-BE49-F238E27FC236}">
                    <a16:creationId xmlns="" xmlns:a16="http://schemas.microsoft.com/office/drawing/2014/main" id="{C46D8C1A-194C-D543-B0E9-2CC63A0E9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985"/>
                <a:ext cx="48" cy="39"/>
              </a:xfrm>
              <a:custGeom>
                <a:avLst/>
                <a:gdLst>
                  <a:gd name="T0" fmla="*/ 7 w 25"/>
                  <a:gd name="T1" fmla="*/ 1 h 20"/>
                  <a:gd name="T2" fmla="*/ 24 w 25"/>
                  <a:gd name="T3" fmla="*/ 9 h 20"/>
                  <a:gd name="T4" fmla="*/ 24 w 25"/>
                  <a:gd name="T5" fmla="*/ 16 h 20"/>
                  <a:gd name="T6" fmla="*/ 12 w 25"/>
                  <a:gd name="T7" fmla="*/ 17 h 20"/>
                  <a:gd name="T8" fmla="*/ 1 w 25"/>
                  <a:gd name="T9" fmla="*/ 5 h 20"/>
                  <a:gd name="T10" fmla="*/ 7 w 25"/>
                  <a:gd name="T11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0">
                    <a:moveTo>
                      <a:pt x="7" y="1"/>
                    </a:moveTo>
                    <a:cubicBezTo>
                      <a:pt x="12" y="2"/>
                      <a:pt x="17" y="1"/>
                      <a:pt x="24" y="9"/>
                    </a:cubicBezTo>
                    <a:cubicBezTo>
                      <a:pt x="25" y="11"/>
                      <a:pt x="25" y="13"/>
                      <a:pt x="24" y="16"/>
                    </a:cubicBezTo>
                    <a:cubicBezTo>
                      <a:pt x="23" y="18"/>
                      <a:pt x="15" y="20"/>
                      <a:pt x="12" y="17"/>
                    </a:cubicBezTo>
                    <a:cubicBezTo>
                      <a:pt x="9" y="13"/>
                      <a:pt x="2" y="8"/>
                      <a:pt x="1" y="5"/>
                    </a:cubicBezTo>
                    <a:cubicBezTo>
                      <a:pt x="0" y="2"/>
                      <a:pt x="5" y="0"/>
                      <a:pt x="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8" name="Freeform 7">
                <a:extLst>
                  <a:ext uri="{FF2B5EF4-FFF2-40B4-BE49-F238E27FC236}">
                    <a16:creationId xmlns="" xmlns:a16="http://schemas.microsoft.com/office/drawing/2014/main" id="{0DDAB724-179B-1440-8296-DEFAC0534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020"/>
                <a:ext cx="27" cy="180"/>
              </a:xfrm>
              <a:custGeom>
                <a:avLst/>
                <a:gdLst>
                  <a:gd name="T0" fmla="*/ 5 w 14"/>
                  <a:gd name="T1" fmla="*/ 0 h 93"/>
                  <a:gd name="T2" fmla="*/ 8 w 14"/>
                  <a:gd name="T3" fmla="*/ 9 h 93"/>
                  <a:gd name="T4" fmla="*/ 14 w 14"/>
                  <a:gd name="T5" fmla="*/ 91 h 93"/>
                  <a:gd name="T6" fmla="*/ 9 w 14"/>
                  <a:gd name="T7" fmla="*/ 93 h 93"/>
                  <a:gd name="T8" fmla="*/ 1 w 14"/>
                  <a:gd name="T9" fmla="*/ 86 h 93"/>
                  <a:gd name="T10" fmla="*/ 3 w 14"/>
                  <a:gd name="T11" fmla="*/ 6 h 93"/>
                  <a:gd name="T12" fmla="*/ 5 w 14"/>
                  <a:gd name="T1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93">
                    <a:moveTo>
                      <a:pt x="5" y="0"/>
                    </a:moveTo>
                    <a:cubicBezTo>
                      <a:pt x="6" y="1"/>
                      <a:pt x="8" y="1"/>
                      <a:pt x="8" y="9"/>
                    </a:cubicBezTo>
                    <a:cubicBezTo>
                      <a:pt x="9" y="10"/>
                      <a:pt x="10" y="90"/>
                      <a:pt x="14" y="91"/>
                    </a:cubicBezTo>
                    <a:cubicBezTo>
                      <a:pt x="11" y="92"/>
                      <a:pt x="12" y="93"/>
                      <a:pt x="9" y="93"/>
                    </a:cubicBezTo>
                    <a:cubicBezTo>
                      <a:pt x="6" y="90"/>
                      <a:pt x="3" y="90"/>
                      <a:pt x="1" y="86"/>
                    </a:cubicBezTo>
                    <a:cubicBezTo>
                      <a:pt x="4" y="67"/>
                      <a:pt x="0" y="31"/>
                      <a:pt x="3" y="6"/>
                    </a:cubicBezTo>
                    <a:cubicBezTo>
                      <a:pt x="3" y="3"/>
                      <a:pt x="3" y="0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9" name="Freeform 8">
                <a:extLst>
                  <a:ext uri="{FF2B5EF4-FFF2-40B4-BE49-F238E27FC236}">
                    <a16:creationId xmlns="" xmlns:a16="http://schemas.microsoft.com/office/drawing/2014/main" id="{8D07D84A-0C60-A546-9BB0-DF847F2E9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053"/>
                <a:ext cx="99" cy="46"/>
              </a:xfrm>
              <a:custGeom>
                <a:avLst/>
                <a:gdLst>
                  <a:gd name="T0" fmla="*/ 52 w 52"/>
                  <a:gd name="T1" fmla="*/ 24 h 24"/>
                  <a:gd name="T2" fmla="*/ 33 w 52"/>
                  <a:gd name="T3" fmla="*/ 16 h 24"/>
                  <a:gd name="T4" fmla="*/ 17 w 52"/>
                  <a:gd name="T5" fmla="*/ 9 h 24"/>
                  <a:gd name="T6" fmla="*/ 0 w 52"/>
                  <a:gd name="T7" fmla="*/ 0 h 24"/>
                  <a:gd name="T8" fmla="*/ 20 w 52"/>
                  <a:gd name="T9" fmla="*/ 2 h 24"/>
                  <a:gd name="T10" fmla="*/ 44 w 52"/>
                  <a:gd name="T11" fmla="*/ 15 h 24"/>
                  <a:gd name="T12" fmla="*/ 52 w 52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24">
                    <a:moveTo>
                      <a:pt x="52" y="24"/>
                    </a:moveTo>
                    <a:cubicBezTo>
                      <a:pt x="43" y="24"/>
                      <a:pt x="42" y="22"/>
                      <a:pt x="33" y="16"/>
                    </a:cubicBezTo>
                    <a:cubicBezTo>
                      <a:pt x="31" y="14"/>
                      <a:pt x="27" y="11"/>
                      <a:pt x="17" y="9"/>
                    </a:cubicBezTo>
                    <a:cubicBezTo>
                      <a:pt x="14" y="6"/>
                      <a:pt x="3" y="4"/>
                      <a:pt x="0" y="0"/>
                    </a:cubicBezTo>
                    <a:cubicBezTo>
                      <a:pt x="8" y="0"/>
                      <a:pt x="14" y="0"/>
                      <a:pt x="20" y="2"/>
                    </a:cubicBezTo>
                    <a:cubicBezTo>
                      <a:pt x="22" y="4"/>
                      <a:pt x="34" y="6"/>
                      <a:pt x="44" y="15"/>
                    </a:cubicBezTo>
                    <a:cubicBezTo>
                      <a:pt x="48" y="18"/>
                      <a:pt x="51" y="19"/>
                      <a:pt x="5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0" name="Freeform 9">
                <a:extLst>
                  <a:ext uri="{FF2B5EF4-FFF2-40B4-BE49-F238E27FC236}">
                    <a16:creationId xmlns="" xmlns:a16="http://schemas.microsoft.com/office/drawing/2014/main" id="{C10F85A1-BDFB-5E46-92A9-C803416F3A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24" y="1917"/>
                <a:ext cx="164" cy="360"/>
              </a:xfrm>
              <a:custGeom>
                <a:avLst/>
                <a:gdLst>
                  <a:gd name="T0" fmla="*/ 39 w 86"/>
                  <a:gd name="T1" fmla="*/ 38 h 186"/>
                  <a:gd name="T2" fmla="*/ 56 w 86"/>
                  <a:gd name="T3" fmla="*/ 34 h 186"/>
                  <a:gd name="T4" fmla="*/ 59 w 86"/>
                  <a:gd name="T5" fmla="*/ 31 h 186"/>
                  <a:gd name="T6" fmla="*/ 85 w 86"/>
                  <a:gd name="T7" fmla="*/ 43 h 186"/>
                  <a:gd name="T8" fmla="*/ 85 w 86"/>
                  <a:gd name="T9" fmla="*/ 48 h 186"/>
                  <a:gd name="T10" fmla="*/ 64 w 86"/>
                  <a:gd name="T11" fmla="*/ 61 h 186"/>
                  <a:gd name="T12" fmla="*/ 55 w 86"/>
                  <a:gd name="T13" fmla="*/ 72 h 186"/>
                  <a:gd name="T14" fmla="*/ 57 w 86"/>
                  <a:gd name="T15" fmla="*/ 81 h 186"/>
                  <a:gd name="T16" fmla="*/ 39 w 86"/>
                  <a:gd name="T17" fmla="*/ 88 h 186"/>
                  <a:gd name="T18" fmla="*/ 39 w 86"/>
                  <a:gd name="T19" fmla="*/ 55 h 186"/>
                  <a:gd name="T20" fmla="*/ 45 w 86"/>
                  <a:gd name="T21" fmla="*/ 48 h 186"/>
                  <a:gd name="T22" fmla="*/ 39 w 86"/>
                  <a:gd name="T23" fmla="*/ 49 h 186"/>
                  <a:gd name="T24" fmla="*/ 39 w 86"/>
                  <a:gd name="T25" fmla="*/ 38 h 186"/>
                  <a:gd name="T26" fmla="*/ 12 w 86"/>
                  <a:gd name="T27" fmla="*/ 1 h 186"/>
                  <a:gd name="T28" fmla="*/ 30 w 86"/>
                  <a:gd name="T29" fmla="*/ 8 h 186"/>
                  <a:gd name="T30" fmla="*/ 34 w 86"/>
                  <a:gd name="T31" fmla="*/ 14 h 186"/>
                  <a:gd name="T32" fmla="*/ 34 w 86"/>
                  <a:gd name="T33" fmla="*/ 39 h 186"/>
                  <a:gd name="T34" fmla="*/ 39 w 86"/>
                  <a:gd name="T35" fmla="*/ 38 h 186"/>
                  <a:gd name="T36" fmla="*/ 39 w 86"/>
                  <a:gd name="T37" fmla="*/ 49 h 186"/>
                  <a:gd name="T38" fmla="*/ 34 w 86"/>
                  <a:gd name="T39" fmla="*/ 50 h 186"/>
                  <a:gd name="T40" fmla="*/ 33 w 86"/>
                  <a:gd name="T41" fmla="*/ 63 h 186"/>
                  <a:gd name="T42" fmla="*/ 39 w 86"/>
                  <a:gd name="T43" fmla="*/ 55 h 186"/>
                  <a:gd name="T44" fmla="*/ 39 w 86"/>
                  <a:gd name="T45" fmla="*/ 88 h 186"/>
                  <a:gd name="T46" fmla="*/ 35 w 86"/>
                  <a:gd name="T47" fmla="*/ 91 h 186"/>
                  <a:gd name="T48" fmla="*/ 26 w 86"/>
                  <a:gd name="T49" fmla="*/ 183 h 186"/>
                  <a:gd name="T50" fmla="*/ 23 w 86"/>
                  <a:gd name="T51" fmla="*/ 186 h 186"/>
                  <a:gd name="T52" fmla="*/ 20 w 86"/>
                  <a:gd name="T53" fmla="*/ 97 h 186"/>
                  <a:gd name="T54" fmla="*/ 16 w 86"/>
                  <a:gd name="T55" fmla="*/ 92 h 186"/>
                  <a:gd name="T56" fmla="*/ 17 w 86"/>
                  <a:gd name="T57" fmla="*/ 81 h 186"/>
                  <a:gd name="T58" fmla="*/ 20 w 86"/>
                  <a:gd name="T59" fmla="*/ 79 h 186"/>
                  <a:gd name="T60" fmla="*/ 19 w 86"/>
                  <a:gd name="T61" fmla="*/ 54 h 186"/>
                  <a:gd name="T62" fmla="*/ 0 w 86"/>
                  <a:gd name="T63" fmla="*/ 53 h 186"/>
                  <a:gd name="T64" fmla="*/ 8 w 86"/>
                  <a:gd name="T65" fmla="*/ 47 h 186"/>
                  <a:gd name="T66" fmla="*/ 18 w 86"/>
                  <a:gd name="T67" fmla="*/ 44 h 186"/>
                  <a:gd name="T68" fmla="*/ 17 w 86"/>
                  <a:gd name="T69" fmla="*/ 17 h 186"/>
                  <a:gd name="T70" fmla="*/ 15 w 86"/>
                  <a:gd name="T71" fmla="*/ 6 h 186"/>
                  <a:gd name="T72" fmla="*/ 12 w 86"/>
                  <a:gd name="T73" fmla="*/ 1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6" h="186">
                    <a:moveTo>
                      <a:pt x="39" y="38"/>
                    </a:moveTo>
                    <a:cubicBezTo>
                      <a:pt x="45" y="37"/>
                      <a:pt x="50" y="35"/>
                      <a:pt x="56" y="34"/>
                    </a:cubicBezTo>
                    <a:cubicBezTo>
                      <a:pt x="56" y="33"/>
                      <a:pt x="59" y="32"/>
                      <a:pt x="59" y="31"/>
                    </a:cubicBezTo>
                    <a:cubicBezTo>
                      <a:pt x="75" y="29"/>
                      <a:pt x="85" y="39"/>
                      <a:pt x="85" y="43"/>
                    </a:cubicBezTo>
                    <a:cubicBezTo>
                      <a:pt x="86" y="45"/>
                      <a:pt x="86" y="46"/>
                      <a:pt x="85" y="48"/>
                    </a:cubicBezTo>
                    <a:cubicBezTo>
                      <a:pt x="83" y="52"/>
                      <a:pt x="65" y="60"/>
                      <a:pt x="64" y="61"/>
                    </a:cubicBezTo>
                    <a:cubicBezTo>
                      <a:pt x="57" y="66"/>
                      <a:pt x="55" y="68"/>
                      <a:pt x="55" y="72"/>
                    </a:cubicBezTo>
                    <a:cubicBezTo>
                      <a:pt x="57" y="73"/>
                      <a:pt x="60" y="78"/>
                      <a:pt x="57" y="81"/>
                    </a:cubicBezTo>
                    <a:cubicBezTo>
                      <a:pt x="53" y="82"/>
                      <a:pt x="45" y="85"/>
                      <a:pt x="39" y="88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39" y="49"/>
                      <a:pt x="39" y="49"/>
                      <a:pt x="39" y="49"/>
                    </a:cubicBezTo>
                    <a:lnTo>
                      <a:pt x="39" y="38"/>
                    </a:lnTo>
                    <a:close/>
                    <a:moveTo>
                      <a:pt x="12" y="1"/>
                    </a:moveTo>
                    <a:cubicBezTo>
                      <a:pt x="19" y="0"/>
                      <a:pt x="26" y="1"/>
                      <a:pt x="30" y="8"/>
                    </a:cubicBezTo>
                    <a:cubicBezTo>
                      <a:pt x="31" y="8"/>
                      <a:pt x="33" y="12"/>
                      <a:pt x="34" y="14"/>
                    </a:cubicBezTo>
                    <a:cubicBezTo>
                      <a:pt x="34" y="22"/>
                      <a:pt x="34" y="30"/>
                      <a:pt x="34" y="39"/>
                    </a:cubicBezTo>
                    <a:cubicBezTo>
                      <a:pt x="36" y="39"/>
                      <a:pt x="37" y="38"/>
                      <a:pt x="39" y="38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3" y="63"/>
                      <a:pt x="33" y="63"/>
                      <a:pt x="33" y="63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39" y="88"/>
                      <a:pt x="39" y="88"/>
                      <a:pt x="39" y="88"/>
                    </a:cubicBezTo>
                    <a:cubicBezTo>
                      <a:pt x="37" y="89"/>
                      <a:pt x="35" y="90"/>
                      <a:pt x="35" y="91"/>
                    </a:cubicBezTo>
                    <a:cubicBezTo>
                      <a:pt x="32" y="124"/>
                      <a:pt x="31" y="150"/>
                      <a:pt x="26" y="183"/>
                    </a:cubicBezTo>
                    <a:cubicBezTo>
                      <a:pt x="25" y="183"/>
                      <a:pt x="24" y="186"/>
                      <a:pt x="23" y="186"/>
                    </a:cubicBezTo>
                    <a:cubicBezTo>
                      <a:pt x="22" y="157"/>
                      <a:pt x="20" y="127"/>
                      <a:pt x="20" y="97"/>
                    </a:cubicBezTo>
                    <a:cubicBezTo>
                      <a:pt x="19" y="94"/>
                      <a:pt x="17" y="94"/>
                      <a:pt x="16" y="92"/>
                    </a:cubicBezTo>
                    <a:cubicBezTo>
                      <a:pt x="13" y="90"/>
                      <a:pt x="14" y="82"/>
                      <a:pt x="17" y="81"/>
                    </a:cubicBezTo>
                    <a:cubicBezTo>
                      <a:pt x="18" y="81"/>
                      <a:pt x="19" y="79"/>
                      <a:pt x="20" y="79"/>
                    </a:cubicBezTo>
                    <a:cubicBezTo>
                      <a:pt x="20" y="60"/>
                      <a:pt x="19" y="61"/>
                      <a:pt x="19" y="54"/>
                    </a:cubicBezTo>
                    <a:cubicBezTo>
                      <a:pt x="15" y="53"/>
                      <a:pt x="0" y="58"/>
                      <a:pt x="0" y="53"/>
                    </a:cubicBezTo>
                    <a:cubicBezTo>
                      <a:pt x="1" y="51"/>
                      <a:pt x="6" y="49"/>
                      <a:pt x="8" y="47"/>
                    </a:cubicBezTo>
                    <a:cubicBezTo>
                      <a:pt x="12" y="46"/>
                      <a:pt x="15" y="45"/>
                      <a:pt x="18" y="44"/>
                    </a:cubicBezTo>
                    <a:cubicBezTo>
                      <a:pt x="19" y="34"/>
                      <a:pt x="19" y="27"/>
                      <a:pt x="17" y="17"/>
                    </a:cubicBezTo>
                    <a:cubicBezTo>
                      <a:pt x="17" y="15"/>
                      <a:pt x="17" y="6"/>
                      <a:pt x="15" y="6"/>
                    </a:cubicBezTo>
                    <a:cubicBezTo>
                      <a:pt x="14" y="4"/>
                      <a:pt x="12" y="4"/>
                      <a:pt x="1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1" name="Freeform 10">
                <a:extLst>
                  <a:ext uri="{FF2B5EF4-FFF2-40B4-BE49-F238E27FC236}">
                    <a16:creationId xmlns="" xmlns:a16="http://schemas.microsoft.com/office/drawing/2014/main" id="{5E05C0AB-20D6-5144-92F9-3C1D5E0489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5" y="2012"/>
                <a:ext cx="154" cy="176"/>
              </a:xfrm>
              <a:custGeom>
                <a:avLst/>
                <a:gdLst>
                  <a:gd name="T0" fmla="*/ 62 w 81"/>
                  <a:gd name="T1" fmla="*/ 38 h 91"/>
                  <a:gd name="T2" fmla="*/ 67 w 81"/>
                  <a:gd name="T3" fmla="*/ 28 h 91"/>
                  <a:gd name="T4" fmla="*/ 78 w 81"/>
                  <a:gd name="T5" fmla="*/ 36 h 91"/>
                  <a:gd name="T6" fmla="*/ 70 w 81"/>
                  <a:gd name="T7" fmla="*/ 51 h 91"/>
                  <a:gd name="T8" fmla="*/ 81 w 81"/>
                  <a:gd name="T9" fmla="*/ 79 h 91"/>
                  <a:gd name="T10" fmla="*/ 78 w 81"/>
                  <a:gd name="T11" fmla="*/ 80 h 91"/>
                  <a:gd name="T12" fmla="*/ 65 w 81"/>
                  <a:gd name="T13" fmla="*/ 57 h 91"/>
                  <a:gd name="T14" fmla="*/ 50 w 81"/>
                  <a:gd name="T15" fmla="*/ 72 h 91"/>
                  <a:gd name="T16" fmla="*/ 52 w 81"/>
                  <a:gd name="T17" fmla="*/ 74 h 91"/>
                  <a:gd name="T18" fmla="*/ 59 w 81"/>
                  <a:gd name="T19" fmla="*/ 77 h 91"/>
                  <a:gd name="T20" fmla="*/ 59 w 81"/>
                  <a:gd name="T21" fmla="*/ 83 h 91"/>
                  <a:gd name="T22" fmla="*/ 49 w 81"/>
                  <a:gd name="T23" fmla="*/ 85 h 91"/>
                  <a:gd name="T24" fmla="*/ 46 w 81"/>
                  <a:gd name="T25" fmla="*/ 87 h 91"/>
                  <a:gd name="T26" fmla="*/ 44 w 81"/>
                  <a:gd name="T27" fmla="*/ 89 h 91"/>
                  <a:gd name="T28" fmla="*/ 44 w 81"/>
                  <a:gd name="T29" fmla="*/ 63 h 91"/>
                  <a:gd name="T30" fmla="*/ 58 w 81"/>
                  <a:gd name="T31" fmla="*/ 43 h 91"/>
                  <a:gd name="T32" fmla="*/ 53 w 81"/>
                  <a:gd name="T33" fmla="*/ 40 h 91"/>
                  <a:gd name="T34" fmla="*/ 44 w 81"/>
                  <a:gd name="T35" fmla="*/ 51 h 91"/>
                  <a:gd name="T36" fmla="*/ 44 w 81"/>
                  <a:gd name="T37" fmla="*/ 43 h 91"/>
                  <a:gd name="T38" fmla="*/ 45 w 81"/>
                  <a:gd name="T39" fmla="*/ 40 h 91"/>
                  <a:gd name="T40" fmla="*/ 44 w 81"/>
                  <a:gd name="T41" fmla="*/ 40 h 91"/>
                  <a:gd name="T42" fmla="*/ 44 w 81"/>
                  <a:gd name="T43" fmla="*/ 32 h 91"/>
                  <a:gd name="T44" fmla="*/ 46 w 81"/>
                  <a:gd name="T45" fmla="*/ 35 h 91"/>
                  <a:gd name="T46" fmla="*/ 50 w 81"/>
                  <a:gd name="T47" fmla="*/ 39 h 91"/>
                  <a:gd name="T48" fmla="*/ 51 w 81"/>
                  <a:gd name="T49" fmla="*/ 36 h 91"/>
                  <a:gd name="T50" fmla="*/ 44 w 81"/>
                  <a:gd name="T51" fmla="*/ 27 h 91"/>
                  <a:gd name="T52" fmla="*/ 44 w 81"/>
                  <a:gd name="T53" fmla="*/ 3 h 91"/>
                  <a:gd name="T54" fmla="*/ 48 w 81"/>
                  <a:gd name="T55" fmla="*/ 7 h 91"/>
                  <a:gd name="T56" fmla="*/ 44 w 81"/>
                  <a:gd name="T57" fmla="*/ 19 h 91"/>
                  <a:gd name="T58" fmla="*/ 62 w 81"/>
                  <a:gd name="T59" fmla="*/ 38 h 91"/>
                  <a:gd name="T60" fmla="*/ 44 w 81"/>
                  <a:gd name="T61" fmla="*/ 89 h 91"/>
                  <a:gd name="T62" fmla="*/ 33 w 81"/>
                  <a:gd name="T63" fmla="*/ 91 h 91"/>
                  <a:gd name="T64" fmla="*/ 12 w 81"/>
                  <a:gd name="T65" fmla="*/ 77 h 91"/>
                  <a:gd name="T66" fmla="*/ 13 w 81"/>
                  <a:gd name="T67" fmla="*/ 77 h 91"/>
                  <a:gd name="T68" fmla="*/ 44 w 81"/>
                  <a:gd name="T69" fmla="*/ 63 h 91"/>
                  <a:gd name="T70" fmla="*/ 44 w 81"/>
                  <a:gd name="T71" fmla="*/ 89 h 91"/>
                  <a:gd name="T72" fmla="*/ 44 w 81"/>
                  <a:gd name="T73" fmla="*/ 51 h 91"/>
                  <a:gd name="T74" fmla="*/ 44 w 81"/>
                  <a:gd name="T75" fmla="*/ 43 h 91"/>
                  <a:gd name="T76" fmla="*/ 26 w 81"/>
                  <a:gd name="T77" fmla="*/ 59 h 91"/>
                  <a:gd name="T78" fmla="*/ 18 w 81"/>
                  <a:gd name="T79" fmla="*/ 64 h 91"/>
                  <a:gd name="T80" fmla="*/ 41 w 81"/>
                  <a:gd name="T81" fmla="*/ 38 h 91"/>
                  <a:gd name="T82" fmla="*/ 44 w 81"/>
                  <a:gd name="T83" fmla="*/ 40 h 91"/>
                  <a:gd name="T84" fmla="*/ 44 w 81"/>
                  <a:gd name="T85" fmla="*/ 32 h 91"/>
                  <a:gd name="T86" fmla="*/ 36 w 81"/>
                  <a:gd name="T87" fmla="*/ 25 h 91"/>
                  <a:gd name="T88" fmla="*/ 40 w 81"/>
                  <a:gd name="T89" fmla="*/ 23 h 91"/>
                  <a:gd name="T90" fmla="*/ 44 w 81"/>
                  <a:gd name="T91" fmla="*/ 27 h 91"/>
                  <a:gd name="T92" fmla="*/ 44 w 81"/>
                  <a:gd name="T93" fmla="*/ 3 h 91"/>
                  <a:gd name="T94" fmla="*/ 42 w 81"/>
                  <a:gd name="T95" fmla="*/ 3 h 91"/>
                  <a:gd name="T96" fmla="*/ 21 w 81"/>
                  <a:gd name="T97" fmla="*/ 0 h 91"/>
                  <a:gd name="T98" fmla="*/ 15 w 81"/>
                  <a:gd name="T99" fmla="*/ 7 h 91"/>
                  <a:gd name="T100" fmla="*/ 23 w 81"/>
                  <a:gd name="T101" fmla="*/ 7 h 91"/>
                  <a:gd name="T102" fmla="*/ 22 w 81"/>
                  <a:gd name="T103" fmla="*/ 9 h 91"/>
                  <a:gd name="T104" fmla="*/ 13 w 81"/>
                  <a:gd name="T105" fmla="*/ 9 h 91"/>
                  <a:gd name="T106" fmla="*/ 21 w 81"/>
                  <a:gd name="T107" fmla="*/ 17 h 91"/>
                  <a:gd name="T108" fmla="*/ 5 w 81"/>
                  <a:gd name="T109" fmla="*/ 29 h 91"/>
                  <a:gd name="T110" fmla="*/ 4 w 81"/>
                  <a:gd name="T111" fmla="*/ 30 h 91"/>
                  <a:gd name="T112" fmla="*/ 11 w 81"/>
                  <a:gd name="T113" fmla="*/ 45 h 91"/>
                  <a:gd name="T114" fmla="*/ 32 w 81"/>
                  <a:gd name="T115" fmla="*/ 28 h 91"/>
                  <a:gd name="T116" fmla="*/ 34 w 81"/>
                  <a:gd name="T117" fmla="*/ 34 h 91"/>
                  <a:gd name="T118" fmla="*/ 1 w 81"/>
                  <a:gd name="T119" fmla="*/ 69 h 91"/>
                  <a:gd name="T120" fmla="*/ 7 w 81"/>
                  <a:gd name="T121" fmla="*/ 77 h 91"/>
                  <a:gd name="T122" fmla="*/ 44 w 81"/>
                  <a:gd name="T123" fmla="*/ 5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" h="91">
                    <a:moveTo>
                      <a:pt x="62" y="38"/>
                    </a:moveTo>
                    <a:cubicBezTo>
                      <a:pt x="64" y="34"/>
                      <a:pt x="67" y="32"/>
                      <a:pt x="67" y="28"/>
                    </a:cubicBezTo>
                    <a:cubicBezTo>
                      <a:pt x="72" y="30"/>
                      <a:pt x="75" y="31"/>
                      <a:pt x="78" y="36"/>
                    </a:cubicBezTo>
                    <a:cubicBezTo>
                      <a:pt x="79" y="45"/>
                      <a:pt x="70" y="48"/>
                      <a:pt x="70" y="51"/>
                    </a:cubicBezTo>
                    <a:cubicBezTo>
                      <a:pt x="72" y="60"/>
                      <a:pt x="80" y="71"/>
                      <a:pt x="81" y="79"/>
                    </a:cubicBezTo>
                    <a:cubicBezTo>
                      <a:pt x="81" y="80"/>
                      <a:pt x="79" y="81"/>
                      <a:pt x="78" y="80"/>
                    </a:cubicBezTo>
                    <a:cubicBezTo>
                      <a:pt x="73" y="76"/>
                      <a:pt x="67" y="64"/>
                      <a:pt x="65" y="57"/>
                    </a:cubicBezTo>
                    <a:cubicBezTo>
                      <a:pt x="62" y="61"/>
                      <a:pt x="57" y="66"/>
                      <a:pt x="50" y="72"/>
                    </a:cubicBezTo>
                    <a:cubicBezTo>
                      <a:pt x="51" y="74"/>
                      <a:pt x="51" y="73"/>
                      <a:pt x="52" y="74"/>
                    </a:cubicBezTo>
                    <a:cubicBezTo>
                      <a:pt x="56" y="75"/>
                      <a:pt x="57" y="75"/>
                      <a:pt x="59" y="77"/>
                    </a:cubicBezTo>
                    <a:cubicBezTo>
                      <a:pt x="60" y="79"/>
                      <a:pt x="59" y="82"/>
                      <a:pt x="59" y="83"/>
                    </a:cubicBezTo>
                    <a:cubicBezTo>
                      <a:pt x="58" y="85"/>
                      <a:pt x="54" y="84"/>
                      <a:pt x="49" y="85"/>
                    </a:cubicBezTo>
                    <a:cubicBezTo>
                      <a:pt x="48" y="86"/>
                      <a:pt x="47" y="87"/>
                      <a:pt x="46" y="87"/>
                    </a:cubicBezTo>
                    <a:cubicBezTo>
                      <a:pt x="45" y="88"/>
                      <a:pt x="45" y="89"/>
                      <a:pt x="44" y="89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52" y="55"/>
                      <a:pt x="58" y="45"/>
                      <a:pt x="58" y="43"/>
                    </a:cubicBezTo>
                    <a:cubicBezTo>
                      <a:pt x="56" y="42"/>
                      <a:pt x="56" y="41"/>
                      <a:pt x="53" y="40"/>
                    </a:cubicBezTo>
                    <a:cubicBezTo>
                      <a:pt x="53" y="42"/>
                      <a:pt x="49" y="46"/>
                      <a:pt x="44" y="51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44" y="42"/>
                      <a:pt x="45" y="41"/>
                      <a:pt x="45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5" y="33"/>
                      <a:pt x="46" y="34"/>
                      <a:pt x="46" y="35"/>
                    </a:cubicBezTo>
                    <a:cubicBezTo>
                      <a:pt x="50" y="37"/>
                      <a:pt x="48" y="36"/>
                      <a:pt x="50" y="39"/>
                    </a:cubicBezTo>
                    <a:cubicBezTo>
                      <a:pt x="52" y="39"/>
                      <a:pt x="51" y="38"/>
                      <a:pt x="51" y="36"/>
                    </a:cubicBezTo>
                    <a:cubicBezTo>
                      <a:pt x="49" y="34"/>
                      <a:pt x="47" y="30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5" y="4"/>
                      <a:pt x="47" y="6"/>
                      <a:pt x="48" y="7"/>
                    </a:cubicBezTo>
                    <a:cubicBezTo>
                      <a:pt x="50" y="14"/>
                      <a:pt x="49" y="16"/>
                      <a:pt x="44" y="19"/>
                    </a:cubicBezTo>
                    <a:cubicBezTo>
                      <a:pt x="50" y="26"/>
                      <a:pt x="52" y="33"/>
                      <a:pt x="62" y="38"/>
                    </a:cubicBezTo>
                    <a:close/>
                    <a:moveTo>
                      <a:pt x="44" y="89"/>
                    </a:moveTo>
                    <a:cubicBezTo>
                      <a:pt x="41" y="91"/>
                      <a:pt x="37" y="91"/>
                      <a:pt x="33" y="91"/>
                    </a:cubicBezTo>
                    <a:cubicBezTo>
                      <a:pt x="29" y="90"/>
                      <a:pt x="13" y="81"/>
                      <a:pt x="12" y="77"/>
                    </a:cubicBezTo>
                    <a:cubicBezTo>
                      <a:pt x="12" y="77"/>
                      <a:pt x="13" y="77"/>
                      <a:pt x="13" y="77"/>
                    </a:cubicBezTo>
                    <a:cubicBezTo>
                      <a:pt x="20" y="84"/>
                      <a:pt x="33" y="74"/>
                      <a:pt x="44" y="63"/>
                    </a:cubicBezTo>
                    <a:cubicBezTo>
                      <a:pt x="44" y="89"/>
                      <a:pt x="44" y="89"/>
                      <a:pt x="44" y="89"/>
                    </a:cubicBezTo>
                    <a:close/>
                    <a:moveTo>
                      <a:pt x="44" y="51"/>
                    </a:moveTo>
                    <a:cubicBezTo>
                      <a:pt x="44" y="43"/>
                      <a:pt x="44" y="43"/>
                      <a:pt x="44" y="43"/>
                    </a:cubicBezTo>
                    <a:cubicBezTo>
                      <a:pt x="41" y="47"/>
                      <a:pt x="33" y="54"/>
                      <a:pt x="26" y="59"/>
                    </a:cubicBezTo>
                    <a:cubicBezTo>
                      <a:pt x="24" y="60"/>
                      <a:pt x="20" y="64"/>
                      <a:pt x="18" y="64"/>
                    </a:cubicBezTo>
                    <a:cubicBezTo>
                      <a:pt x="22" y="58"/>
                      <a:pt x="36" y="48"/>
                      <a:pt x="41" y="38"/>
                    </a:cubicBezTo>
                    <a:cubicBezTo>
                      <a:pt x="42" y="39"/>
                      <a:pt x="43" y="39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2" y="30"/>
                      <a:pt x="40" y="28"/>
                      <a:pt x="36" y="25"/>
                    </a:cubicBezTo>
                    <a:cubicBezTo>
                      <a:pt x="37" y="25"/>
                      <a:pt x="39" y="23"/>
                      <a:pt x="40" y="23"/>
                    </a:cubicBezTo>
                    <a:cubicBezTo>
                      <a:pt x="42" y="24"/>
                      <a:pt x="43" y="25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3" y="3"/>
                      <a:pt x="42" y="3"/>
                      <a:pt x="42" y="3"/>
                    </a:cubicBezTo>
                    <a:cubicBezTo>
                      <a:pt x="41" y="3"/>
                      <a:pt x="25" y="0"/>
                      <a:pt x="21" y="0"/>
                    </a:cubicBezTo>
                    <a:cubicBezTo>
                      <a:pt x="17" y="1"/>
                      <a:pt x="14" y="2"/>
                      <a:pt x="15" y="7"/>
                    </a:cubicBezTo>
                    <a:cubicBezTo>
                      <a:pt x="16" y="8"/>
                      <a:pt x="20" y="8"/>
                      <a:pt x="23" y="7"/>
                    </a:cubicBezTo>
                    <a:cubicBezTo>
                      <a:pt x="24" y="8"/>
                      <a:pt x="23" y="9"/>
                      <a:pt x="22" y="9"/>
                    </a:cubicBezTo>
                    <a:cubicBezTo>
                      <a:pt x="18" y="10"/>
                      <a:pt x="17" y="9"/>
                      <a:pt x="13" y="9"/>
                    </a:cubicBezTo>
                    <a:cubicBezTo>
                      <a:pt x="9" y="9"/>
                      <a:pt x="18" y="15"/>
                      <a:pt x="21" y="17"/>
                    </a:cubicBezTo>
                    <a:cubicBezTo>
                      <a:pt x="20" y="21"/>
                      <a:pt x="10" y="30"/>
                      <a:pt x="5" y="29"/>
                    </a:cubicBezTo>
                    <a:cubicBezTo>
                      <a:pt x="5" y="30"/>
                      <a:pt x="5" y="29"/>
                      <a:pt x="4" y="30"/>
                    </a:cubicBezTo>
                    <a:cubicBezTo>
                      <a:pt x="4" y="36"/>
                      <a:pt x="4" y="43"/>
                      <a:pt x="11" y="45"/>
                    </a:cubicBezTo>
                    <a:cubicBezTo>
                      <a:pt x="15" y="42"/>
                      <a:pt x="29" y="33"/>
                      <a:pt x="32" y="28"/>
                    </a:cubicBezTo>
                    <a:cubicBezTo>
                      <a:pt x="36" y="31"/>
                      <a:pt x="34" y="33"/>
                      <a:pt x="34" y="34"/>
                    </a:cubicBezTo>
                    <a:cubicBezTo>
                      <a:pt x="26" y="45"/>
                      <a:pt x="10" y="59"/>
                      <a:pt x="1" y="69"/>
                    </a:cubicBezTo>
                    <a:cubicBezTo>
                      <a:pt x="0" y="76"/>
                      <a:pt x="0" y="79"/>
                      <a:pt x="7" y="77"/>
                    </a:cubicBezTo>
                    <a:cubicBezTo>
                      <a:pt x="10" y="78"/>
                      <a:pt x="31" y="62"/>
                      <a:pt x="44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2" name="Freeform 11">
                <a:extLst>
                  <a:ext uri="{FF2B5EF4-FFF2-40B4-BE49-F238E27FC236}">
                    <a16:creationId xmlns="" xmlns:a16="http://schemas.microsoft.com/office/drawing/2014/main" id="{2C385DB9-D5DF-A447-AC1A-5A1F80CDF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931"/>
                <a:ext cx="280" cy="191"/>
              </a:xfrm>
              <a:custGeom>
                <a:avLst/>
                <a:gdLst>
                  <a:gd name="T0" fmla="*/ 29 w 147"/>
                  <a:gd name="T1" fmla="*/ 27 h 99"/>
                  <a:gd name="T2" fmla="*/ 50 w 147"/>
                  <a:gd name="T3" fmla="*/ 67 h 99"/>
                  <a:gd name="T4" fmla="*/ 59 w 147"/>
                  <a:gd name="T5" fmla="*/ 64 h 99"/>
                  <a:gd name="T6" fmla="*/ 44 w 147"/>
                  <a:gd name="T7" fmla="*/ 19 h 99"/>
                  <a:gd name="T8" fmla="*/ 60 w 147"/>
                  <a:gd name="T9" fmla="*/ 35 h 99"/>
                  <a:gd name="T10" fmla="*/ 66 w 147"/>
                  <a:gd name="T11" fmla="*/ 56 h 99"/>
                  <a:gd name="T12" fmla="*/ 69 w 147"/>
                  <a:gd name="T13" fmla="*/ 51 h 99"/>
                  <a:gd name="T14" fmla="*/ 70 w 147"/>
                  <a:gd name="T15" fmla="*/ 45 h 99"/>
                  <a:gd name="T16" fmla="*/ 66 w 147"/>
                  <a:gd name="T17" fmla="*/ 40 h 99"/>
                  <a:gd name="T18" fmla="*/ 72 w 147"/>
                  <a:gd name="T19" fmla="*/ 40 h 99"/>
                  <a:gd name="T20" fmla="*/ 73 w 147"/>
                  <a:gd name="T21" fmla="*/ 30 h 99"/>
                  <a:gd name="T22" fmla="*/ 63 w 147"/>
                  <a:gd name="T23" fmla="*/ 16 h 99"/>
                  <a:gd name="T24" fmla="*/ 66 w 147"/>
                  <a:gd name="T25" fmla="*/ 5 h 99"/>
                  <a:gd name="T26" fmla="*/ 80 w 147"/>
                  <a:gd name="T27" fmla="*/ 15 h 99"/>
                  <a:gd name="T28" fmla="*/ 87 w 147"/>
                  <a:gd name="T29" fmla="*/ 39 h 99"/>
                  <a:gd name="T30" fmla="*/ 82 w 147"/>
                  <a:gd name="T31" fmla="*/ 50 h 99"/>
                  <a:gd name="T32" fmla="*/ 77 w 147"/>
                  <a:gd name="T33" fmla="*/ 58 h 99"/>
                  <a:gd name="T34" fmla="*/ 99 w 147"/>
                  <a:gd name="T35" fmla="*/ 53 h 99"/>
                  <a:gd name="T36" fmla="*/ 94 w 147"/>
                  <a:gd name="T37" fmla="*/ 40 h 99"/>
                  <a:gd name="T38" fmla="*/ 99 w 147"/>
                  <a:gd name="T39" fmla="*/ 38 h 99"/>
                  <a:gd name="T40" fmla="*/ 104 w 147"/>
                  <a:gd name="T41" fmla="*/ 37 h 99"/>
                  <a:gd name="T42" fmla="*/ 98 w 147"/>
                  <a:gd name="T43" fmla="*/ 23 h 99"/>
                  <a:gd name="T44" fmla="*/ 101 w 147"/>
                  <a:gd name="T45" fmla="*/ 19 h 99"/>
                  <a:gd name="T46" fmla="*/ 105 w 147"/>
                  <a:gd name="T47" fmla="*/ 15 h 99"/>
                  <a:gd name="T48" fmla="*/ 96 w 147"/>
                  <a:gd name="T49" fmla="*/ 6 h 99"/>
                  <a:gd name="T50" fmla="*/ 104 w 147"/>
                  <a:gd name="T51" fmla="*/ 3 h 99"/>
                  <a:gd name="T52" fmla="*/ 111 w 147"/>
                  <a:gd name="T53" fmla="*/ 2 h 99"/>
                  <a:gd name="T54" fmla="*/ 120 w 147"/>
                  <a:gd name="T55" fmla="*/ 19 h 99"/>
                  <a:gd name="T56" fmla="*/ 114 w 147"/>
                  <a:gd name="T57" fmla="*/ 32 h 99"/>
                  <a:gd name="T58" fmla="*/ 112 w 147"/>
                  <a:gd name="T59" fmla="*/ 49 h 99"/>
                  <a:gd name="T60" fmla="*/ 143 w 147"/>
                  <a:gd name="T61" fmla="*/ 56 h 99"/>
                  <a:gd name="T62" fmla="*/ 130 w 147"/>
                  <a:gd name="T63" fmla="*/ 63 h 99"/>
                  <a:gd name="T64" fmla="*/ 119 w 147"/>
                  <a:gd name="T65" fmla="*/ 58 h 99"/>
                  <a:gd name="T66" fmla="*/ 127 w 147"/>
                  <a:gd name="T67" fmla="*/ 55 h 99"/>
                  <a:gd name="T68" fmla="*/ 109 w 147"/>
                  <a:gd name="T69" fmla="*/ 59 h 99"/>
                  <a:gd name="T70" fmla="*/ 108 w 147"/>
                  <a:gd name="T71" fmla="*/ 63 h 99"/>
                  <a:gd name="T72" fmla="*/ 98 w 147"/>
                  <a:gd name="T73" fmla="*/ 60 h 99"/>
                  <a:gd name="T74" fmla="*/ 79 w 147"/>
                  <a:gd name="T75" fmla="*/ 64 h 99"/>
                  <a:gd name="T76" fmla="*/ 65 w 147"/>
                  <a:gd name="T77" fmla="*/ 74 h 99"/>
                  <a:gd name="T78" fmla="*/ 58 w 147"/>
                  <a:gd name="T79" fmla="*/ 71 h 99"/>
                  <a:gd name="T80" fmla="*/ 53 w 147"/>
                  <a:gd name="T81" fmla="*/ 80 h 99"/>
                  <a:gd name="T82" fmla="*/ 48 w 147"/>
                  <a:gd name="T83" fmla="*/ 76 h 99"/>
                  <a:gd name="T84" fmla="*/ 25 w 147"/>
                  <a:gd name="T85" fmla="*/ 86 h 99"/>
                  <a:gd name="T86" fmla="*/ 19 w 147"/>
                  <a:gd name="T87" fmla="*/ 94 h 99"/>
                  <a:gd name="T88" fmla="*/ 8 w 147"/>
                  <a:gd name="T89" fmla="*/ 98 h 99"/>
                  <a:gd name="T90" fmla="*/ 4 w 147"/>
                  <a:gd name="T91" fmla="*/ 88 h 99"/>
                  <a:gd name="T92" fmla="*/ 16 w 147"/>
                  <a:gd name="T93" fmla="*/ 74 h 99"/>
                  <a:gd name="T94" fmla="*/ 25 w 147"/>
                  <a:gd name="T95" fmla="*/ 76 h 99"/>
                  <a:gd name="T96" fmla="*/ 48 w 147"/>
                  <a:gd name="T97" fmla="*/ 66 h 99"/>
                  <a:gd name="T98" fmla="*/ 31 w 147"/>
                  <a:gd name="T99" fmla="*/ 33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7" h="99">
                    <a:moveTo>
                      <a:pt x="31" y="33"/>
                    </a:moveTo>
                    <a:cubicBezTo>
                      <a:pt x="31" y="33"/>
                      <a:pt x="18" y="23"/>
                      <a:pt x="29" y="27"/>
                    </a:cubicBezTo>
                    <a:cubicBezTo>
                      <a:pt x="29" y="27"/>
                      <a:pt x="40" y="30"/>
                      <a:pt x="46" y="48"/>
                    </a:cubicBezTo>
                    <a:cubicBezTo>
                      <a:pt x="46" y="48"/>
                      <a:pt x="51" y="60"/>
                      <a:pt x="50" y="67"/>
                    </a:cubicBezTo>
                    <a:cubicBezTo>
                      <a:pt x="50" y="67"/>
                      <a:pt x="50" y="69"/>
                      <a:pt x="53" y="68"/>
                    </a:cubicBezTo>
                    <a:cubicBezTo>
                      <a:pt x="53" y="68"/>
                      <a:pt x="59" y="68"/>
                      <a:pt x="59" y="64"/>
                    </a:cubicBezTo>
                    <a:cubicBezTo>
                      <a:pt x="59" y="64"/>
                      <a:pt x="61" y="50"/>
                      <a:pt x="51" y="28"/>
                    </a:cubicBezTo>
                    <a:cubicBezTo>
                      <a:pt x="51" y="28"/>
                      <a:pt x="48" y="20"/>
                      <a:pt x="44" y="19"/>
                    </a:cubicBezTo>
                    <a:cubicBezTo>
                      <a:pt x="44" y="19"/>
                      <a:pt x="42" y="16"/>
                      <a:pt x="45" y="18"/>
                    </a:cubicBezTo>
                    <a:cubicBezTo>
                      <a:pt x="45" y="18"/>
                      <a:pt x="56" y="20"/>
                      <a:pt x="60" y="35"/>
                    </a:cubicBezTo>
                    <a:cubicBezTo>
                      <a:pt x="60" y="35"/>
                      <a:pt x="63" y="47"/>
                      <a:pt x="64" y="56"/>
                    </a:cubicBezTo>
                    <a:cubicBezTo>
                      <a:pt x="64" y="56"/>
                      <a:pt x="65" y="60"/>
                      <a:pt x="66" y="56"/>
                    </a:cubicBezTo>
                    <a:cubicBezTo>
                      <a:pt x="66" y="56"/>
                      <a:pt x="67" y="54"/>
                      <a:pt x="69" y="53"/>
                    </a:cubicBezTo>
                    <a:cubicBezTo>
                      <a:pt x="69" y="53"/>
                      <a:pt x="70" y="52"/>
                      <a:pt x="69" y="51"/>
                    </a:cubicBezTo>
                    <a:cubicBezTo>
                      <a:pt x="69" y="51"/>
                      <a:pt x="69" y="48"/>
                      <a:pt x="70" y="48"/>
                    </a:cubicBezTo>
                    <a:cubicBezTo>
                      <a:pt x="70" y="48"/>
                      <a:pt x="72" y="47"/>
                      <a:pt x="70" y="45"/>
                    </a:cubicBezTo>
                    <a:cubicBezTo>
                      <a:pt x="70" y="45"/>
                      <a:pt x="69" y="43"/>
                      <a:pt x="67" y="43"/>
                    </a:cubicBezTo>
                    <a:cubicBezTo>
                      <a:pt x="67" y="43"/>
                      <a:pt x="60" y="37"/>
                      <a:pt x="66" y="40"/>
                    </a:cubicBezTo>
                    <a:cubicBezTo>
                      <a:pt x="66" y="40"/>
                      <a:pt x="69" y="41"/>
                      <a:pt x="70" y="42"/>
                    </a:cubicBezTo>
                    <a:cubicBezTo>
                      <a:pt x="70" y="42"/>
                      <a:pt x="72" y="44"/>
                      <a:pt x="72" y="40"/>
                    </a:cubicBezTo>
                    <a:cubicBezTo>
                      <a:pt x="72" y="40"/>
                      <a:pt x="74" y="32"/>
                      <a:pt x="75" y="31"/>
                    </a:cubicBezTo>
                    <a:cubicBezTo>
                      <a:pt x="75" y="31"/>
                      <a:pt x="76" y="27"/>
                      <a:pt x="73" y="30"/>
                    </a:cubicBezTo>
                    <a:cubicBezTo>
                      <a:pt x="73" y="30"/>
                      <a:pt x="69" y="32"/>
                      <a:pt x="67" y="26"/>
                    </a:cubicBezTo>
                    <a:cubicBezTo>
                      <a:pt x="67" y="26"/>
                      <a:pt x="59" y="19"/>
                      <a:pt x="63" y="16"/>
                    </a:cubicBezTo>
                    <a:cubicBezTo>
                      <a:pt x="63" y="16"/>
                      <a:pt x="68" y="11"/>
                      <a:pt x="64" y="7"/>
                    </a:cubicBezTo>
                    <a:cubicBezTo>
                      <a:pt x="64" y="7"/>
                      <a:pt x="60" y="2"/>
                      <a:pt x="66" y="5"/>
                    </a:cubicBezTo>
                    <a:cubicBezTo>
                      <a:pt x="66" y="5"/>
                      <a:pt x="71" y="7"/>
                      <a:pt x="76" y="12"/>
                    </a:cubicBezTo>
                    <a:cubicBezTo>
                      <a:pt x="76" y="12"/>
                      <a:pt x="75" y="14"/>
                      <a:pt x="80" y="15"/>
                    </a:cubicBezTo>
                    <a:cubicBezTo>
                      <a:pt x="80" y="15"/>
                      <a:pt x="97" y="18"/>
                      <a:pt x="94" y="28"/>
                    </a:cubicBezTo>
                    <a:cubicBezTo>
                      <a:pt x="94" y="28"/>
                      <a:pt x="87" y="34"/>
                      <a:pt x="87" y="39"/>
                    </a:cubicBezTo>
                    <a:cubicBezTo>
                      <a:pt x="87" y="39"/>
                      <a:pt x="85" y="44"/>
                      <a:pt x="83" y="45"/>
                    </a:cubicBezTo>
                    <a:cubicBezTo>
                      <a:pt x="83" y="45"/>
                      <a:pt x="82" y="45"/>
                      <a:pt x="82" y="50"/>
                    </a:cubicBezTo>
                    <a:cubicBezTo>
                      <a:pt x="82" y="50"/>
                      <a:pt x="83" y="51"/>
                      <a:pt x="81" y="52"/>
                    </a:cubicBezTo>
                    <a:cubicBezTo>
                      <a:pt x="81" y="52"/>
                      <a:pt x="79" y="55"/>
                      <a:pt x="77" y="58"/>
                    </a:cubicBezTo>
                    <a:cubicBezTo>
                      <a:pt x="77" y="58"/>
                      <a:pt x="72" y="62"/>
                      <a:pt x="76" y="60"/>
                    </a:cubicBezTo>
                    <a:cubicBezTo>
                      <a:pt x="76" y="60"/>
                      <a:pt x="92" y="55"/>
                      <a:pt x="99" y="53"/>
                    </a:cubicBezTo>
                    <a:cubicBezTo>
                      <a:pt x="99" y="53"/>
                      <a:pt x="104" y="51"/>
                      <a:pt x="100" y="48"/>
                    </a:cubicBezTo>
                    <a:cubicBezTo>
                      <a:pt x="100" y="48"/>
                      <a:pt x="95" y="43"/>
                      <a:pt x="94" y="40"/>
                    </a:cubicBezTo>
                    <a:cubicBezTo>
                      <a:pt x="94" y="40"/>
                      <a:pt x="92" y="35"/>
                      <a:pt x="95" y="37"/>
                    </a:cubicBezTo>
                    <a:cubicBezTo>
                      <a:pt x="95" y="37"/>
                      <a:pt x="98" y="40"/>
                      <a:pt x="99" y="38"/>
                    </a:cubicBezTo>
                    <a:cubicBezTo>
                      <a:pt x="99" y="38"/>
                      <a:pt x="98" y="37"/>
                      <a:pt x="101" y="38"/>
                    </a:cubicBezTo>
                    <a:cubicBezTo>
                      <a:pt x="101" y="38"/>
                      <a:pt x="104" y="40"/>
                      <a:pt x="104" y="37"/>
                    </a:cubicBezTo>
                    <a:cubicBezTo>
                      <a:pt x="104" y="37"/>
                      <a:pt x="107" y="31"/>
                      <a:pt x="104" y="32"/>
                    </a:cubicBezTo>
                    <a:cubicBezTo>
                      <a:pt x="104" y="32"/>
                      <a:pt x="98" y="28"/>
                      <a:pt x="98" y="23"/>
                    </a:cubicBezTo>
                    <a:cubicBezTo>
                      <a:pt x="98" y="23"/>
                      <a:pt x="97" y="20"/>
                      <a:pt x="98" y="19"/>
                    </a:cubicBezTo>
                    <a:cubicBezTo>
                      <a:pt x="98" y="19"/>
                      <a:pt x="99" y="17"/>
                      <a:pt x="101" y="19"/>
                    </a:cubicBezTo>
                    <a:cubicBezTo>
                      <a:pt x="101" y="19"/>
                      <a:pt x="105" y="27"/>
                      <a:pt x="105" y="22"/>
                    </a:cubicBezTo>
                    <a:cubicBezTo>
                      <a:pt x="105" y="15"/>
                      <a:pt x="105" y="15"/>
                      <a:pt x="105" y="15"/>
                    </a:cubicBezTo>
                    <a:cubicBezTo>
                      <a:pt x="105" y="15"/>
                      <a:pt x="106" y="12"/>
                      <a:pt x="100" y="12"/>
                    </a:cubicBezTo>
                    <a:cubicBezTo>
                      <a:pt x="100" y="12"/>
                      <a:pt x="90" y="7"/>
                      <a:pt x="96" y="6"/>
                    </a:cubicBezTo>
                    <a:cubicBezTo>
                      <a:pt x="96" y="6"/>
                      <a:pt x="100" y="7"/>
                      <a:pt x="99" y="4"/>
                    </a:cubicBezTo>
                    <a:cubicBezTo>
                      <a:pt x="99" y="4"/>
                      <a:pt x="99" y="3"/>
                      <a:pt x="104" y="3"/>
                    </a:cubicBezTo>
                    <a:cubicBezTo>
                      <a:pt x="104" y="3"/>
                      <a:pt x="105" y="3"/>
                      <a:pt x="106" y="1"/>
                    </a:cubicBezTo>
                    <a:cubicBezTo>
                      <a:pt x="106" y="1"/>
                      <a:pt x="107" y="0"/>
                      <a:pt x="111" y="2"/>
                    </a:cubicBezTo>
                    <a:cubicBezTo>
                      <a:pt x="111" y="2"/>
                      <a:pt x="127" y="6"/>
                      <a:pt x="124" y="14"/>
                    </a:cubicBezTo>
                    <a:cubicBezTo>
                      <a:pt x="124" y="14"/>
                      <a:pt x="123" y="18"/>
                      <a:pt x="120" y="19"/>
                    </a:cubicBezTo>
                    <a:cubicBezTo>
                      <a:pt x="120" y="19"/>
                      <a:pt x="119" y="18"/>
                      <a:pt x="116" y="26"/>
                    </a:cubicBezTo>
                    <a:cubicBezTo>
                      <a:pt x="116" y="26"/>
                      <a:pt x="114" y="29"/>
                      <a:pt x="114" y="32"/>
                    </a:cubicBezTo>
                    <a:cubicBezTo>
                      <a:pt x="114" y="32"/>
                      <a:pt x="115" y="38"/>
                      <a:pt x="113" y="41"/>
                    </a:cubicBezTo>
                    <a:cubicBezTo>
                      <a:pt x="113" y="41"/>
                      <a:pt x="113" y="47"/>
                      <a:pt x="112" y="49"/>
                    </a:cubicBezTo>
                    <a:cubicBezTo>
                      <a:pt x="112" y="49"/>
                      <a:pt x="111" y="52"/>
                      <a:pt x="114" y="51"/>
                    </a:cubicBezTo>
                    <a:cubicBezTo>
                      <a:pt x="114" y="51"/>
                      <a:pt x="136" y="46"/>
                      <a:pt x="143" y="56"/>
                    </a:cubicBezTo>
                    <a:cubicBezTo>
                      <a:pt x="143" y="56"/>
                      <a:pt x="147" y="58"/>
                      <a:pt x="136" y="62"/>
                    </a:cubicBezTo>
                    <a:cubicBezTo>
                      <a:pt x="136" y="62"/>
                      <a:pt x="132" y="64"/>
                      <a:pt x="130" y="63"/>
                    </a:cubicBezTo>
                    <a:cubicBezTo>
                      <a:pt x="118" y="60"/>
                      <a:pt x="118" y="60"/>
                      <a:pt x="118" y="60"/>
                    </a:cubicBezTo>
                    <a:cubicBezTo>
                      <a:pt x="118" y="60"/>
                      <a:pt x="113" y="59"/>
                      <a:pt x="119" y="58"/>
                    </a:cubicBezTo>
                    <a:cubicBezTo>
                      <a:pt x="119" y="58"/>
                      <a:pt x="127" y="58"/>
                      <a:pt x="128" y="56"/>
                    </a:cubicBezTo>
                    <a:cubicBezTo>
                      <a:pt x="128" y="56"/>
                      <a:pt x="131" y="54"/>
                      <a:pt x="127" y="55"/>
                    </a:cubicBezTo>
                    <a:cubicBezTo>
                      <a:pt x="127" y="55"/>
                      <a:pt x="118" y="56"/>
                      <a:pt x="115" y="55"/>
                    </a:cubicBezTo>
                    <a:cubicBezTo>
                      <a:pt x="115" y="55"/>
                      <a:pt x="110" y="55"/>
                      <a:pt x="109" y="59"/>
                    </a:cubicBezTo>
                    <a:cubicBezTo>
                      <a:pt x="109" y="59"/>
                      <a:pt x="110" y="60"/>
                      <a:pt x="108" y="61"/>
                    </a:cubicBezTo>
                    <a:cubicBezTo>
                      <a:pt x="108" y="61"/>
                      <a:pt x="108" y="61"/>
                      <a:pt x="108" y="63"/>
                    </a:cubicBezTo>
                    <a:cubicBezTo>
                      <a:pt x="108" y="63"/>
                      <a:pt x="108" y="70"/>
                      <a:pt x="102" y="66"/>
                    </a:cubicBezTo>
                    <a:cubicBezTo>
                      <a:pt x="102" y="66"/>
                      <a:pt x="97" y="64"/>
                      <a:pt x="98" y="60"/>
                    </a:cubicBezTo>
                    <a:cubicBezTo>
                      <a:pt x="98" y="60"/>
                      <a:pt x="99" y="56"/>
                      <a:pt x="95" y="58"/>
                    </a:cubicBezTo>
                    <a:cubicBezTo>
                      <a:pt x="95" y="58"/>
                      <a:pt x="84" y="63"/>
                      <a:pt x="79" y="64"/>
                    </a:cubicBezTo>
                    <a:cubicBezTo>
                      <a:pt x="79" y="64"/>
                      <a:pt x="65" y="66"/>
                      <a:pt x="66" y="70"/>
                    </a:cubicBezTo>
                    <a:cubicBezTo>
                      <a:pt x="66" y="70"/>
                      <a:pt x="68" y="74"/>
                      <a:pt x="65" y="74"/>
                    </a:cubicBezTo>
                    <a:cubicBezTo>
                      <a:pt x="65" y="74"/>
                      <a:pt x="63" y="73"/>
                      <a:pt x="61" y="70"/>
                    </a:cubicBezTo>
                    <a:cubicBezTo>
                      <a:pt x="61" y="70"/>
                      <a:pt x="61" y="69"/>
                      <a:pt x="58" y="71"/>
                    </a:cubicBezTo>
                    <a:cubicBezTo>
                      <a:pt x="58" y="71"/>
                      <a:pt x="50" y="73"/>
                      <a:pt x="52" y="77"/>
                    </a:cubicBezTo>
                    <a:cubicBezTo>
                      <a:pt x="52" y="77"/>
                      <a:pt x="53" y="78"/>
                      <a:pt x="53" y="80"/>
                    </a:cubicBezTo>
                    <a:cubicBezTo>
                      <a:pt x="53" y="80"/>
                      <a:pt x="56" y="82"/>
                      <a:pt x="53" y="82"/>
                    </a:cubicBezTo>
                    <a:cubicBezTo>
                      <a:pt x="53" y="82"/>
                      <a:pt x="50" y="79"/>
                      <a:pt x="48" y="76"/>
                    </a:cubicBezTo>
                    <a:cubicBezTo>
                      <a:pt x="48" y="76"/>
                      <a:pt x="48" y="73"/>
                      <a:pt x="44" y="76"/>
                    </a:cubicBezTo>
                    <a:cubicBezTo>
                      <a:pt x="44" y="76"/>
                      <a:pt x="31" y="77"/>
                      <a:pt x="25" y="86"/>
                    </a:cubicBezTo>
                    <a:cubicBezTo>
                      <a:pt x="25" y="86"/>
                      <a:pt x="23" y="87"/>
                      <a:pt x="23" y="90"/>
                    </a:cubicBezTo>
                    <a:cubicBezTo>
                      <a:pt x="23" y="90"/>
                      <a:pt x="20" y="93"/>
                      <a:pt x="19" y="94"/>
                    </a:cubicBezTo>
                    <a:cubicBezTo>
                      <a:pt x="19" y="94"/>
                      <a:pt x="15" y="99"/>
                      <a:pt x="13" y="99"/>
                    </a:cubicBezTo>
                    <a:cubicBezTo>
                      <a:pt x="13" y="99"/>
                      <a:pt x="10" y="98"/>
                      <a:pt x="8" y="98"/>
                    </a:cubicBezTo>
                    <a:cubicBezTo>
                      <a:pt x="8" y="98"/>
                      <a:pt x="8" y="98"/>
                      <a:pt x="6" y="96"/>
                    </a:cubicBezTo>
                    <a:cubicBezTo>
                      <a:pt x="6" y="96"/>
                      <a:pt x="0" y="92"/>
                      <a:pt x="4" y="88"/>
                    </a:cubicBezTo>
                    <a:cubicBezTo>
                      <a:pt x="4" y="88"/>
                      <a:pt x="8" y="84"/>
                      <a:pt x="10" y="79"/>
                    </a:cubicBezTo>
                    <a:cubicBezTo>
                      <a:pt x="10" y="79"/>
                      <a:pt x="11" y="73"/>
                      <a:pt x="16" y="74"/>
                    </a:cubicBezTo>
                    <a:cubicBezTo>
                      <a:pt x="16" y="74"/>
                      <a:pt x="21" y="75"/>
                      <a:pt x="22" y="77"/>
                    </a:cubicBezTo>
                    <a:cubicBezTo>
                      <a:pt x="22" y="77"/>
                      <a:pt x="23" y="78"/>
                      <a:pt x="25" y="76"/>
                    </a:cubicBezTo>
                    <a:cubicBezTo>
                      <a:pt x="25" y="76"/>
                      <a:pt x="40" y="74"/>
                      <a:pt x="47" y="70"/>
                    </a:cubicBezTo>
                    <a:cubicBezTo>
                      <a:pt x="47" y="70"/>
                      <a:pt x="48" y="70"/>
                      <a:pt x="48" y="66"/>
                    </a:cubicBezTo>
                    <a:cubicBezTo>
                      <a:pt x="48" y="66"/>
                      <a:pt x="45" y="51"/>
                      <a:pt x="40" y="44"/>
                    </a:cubicBezTo>
                    <a:cubicBezTo>
                      <a:pt x="40" y="44"/>
                      <a:pt x="35" y="35"/>
                      <a:pt x="31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3" name="Freeform 12">
                <a:extLst>
                  <a:ext uri="{FF2B5EF4-FFF2-40B4-BE49-F238E27FC236}">
                    <a16:creationId xmlns="" xmlns:a16="http://schemas.microsoft.com/office/drawing/2014/main" id="{B1E4EEA4-DFDD-FD48-A27C-68D96B7C4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062"/>
                <a:ext cx="168" cy="188"/>
              </a:xfrm>
              <a:custGeom>
                <a:avLst/>
                <a:gdLst>
                  <a:gd name="T0" fmla="*/ 26 w 88"/>
                  <a:gd name="T1" fmla="*/ 10 h 97"/>
                  <a:gd name="T2" fmla="*/ 39 w 88"/>
                  <a:gd name="T3" fmla="*/ 7 h 97"/>
                  <a:gd name="T4" fmla="*/ 47 w 88"/>
                  <a:gd name="T5" fmla="*/ 3 h 97"/>
                  <a:gd name="T6" fmla="*/ 53 w 88"/>
                  <a:gd name="T7" fmla="*/ 2 h 97"/>
                  <a:gd name="T8" fmla="*/ 69 w 88"/>
                  <a:gd name="T9" fmla="*/ 9 h 97"/>
                  <a:gd name="T10" fmla="*/ 64 w 88"/>
                  <a:gd name="T11" fmla="*/ 16 h 97"/>
                  <a:gd name="T12" fmla="*/ 61 w 88"/>
                  <a:gd name="T13" fmla="*/ 26 h 97"/>
                  <a:gd name="T14" fmla="*/ 69 w 88"/>
                  <a:gd name="T15" fmla="*/ 33 h 97"/>
                  <a:gd name="T16" fmla="*/ 82 w 88"/>
                  <a:gd name="T17" fmla="*/ 36 h 97"/>
                  <a:gd name="T18" fmla="*/ 84 w 88"/>
                  <a:gd name="T19" fmla="*/ 45 h 97"/>
                  <a:gd name="T20" fmla="*/ 79 w 88"/>
                  <a:gd name="T21" fmla="*/ 48 h 97"/>
                  <a:gd name="T22" fmla="*/ 75 w 88"/>
                  <a:gd name="T23" fmla="*/ 48 h 97"/>
                  <a:gd name="T24" fmla="*/ 69 w 88"/>
                  <a:gd name="T25" fmla="*/ 55 h 97"/>
                  <a:gd name="T26" fmla="*/ 69 w 88"/>
                  <a:gd name="T27" fmla="*/ 70 h 97"/>
                  <a:gd name="T28" fmla="*/ 58 w 88"/>
                  <a:gd name="T29" fmla="*/ 89 h 97"/>
                  <a:gd name="T30" fmla="*/ 53 w 88"/>
                  <a:gd name="T31" fmla="*/ 92 h 97"/>
                  <a:gd name="T32" fmla="*/ 48 w 88"/>
                  <a:gd name="T33" fmla="*/ 96 h 97"/>
                  <a:gd name="T34" fmla="*/ 45 w 88"/>
                  <a:gd name="T35" fmla="*/ 97 h 97"/>
                  <a:gd name="T36" fmla="*/ 24 w 88"/>
                  <a:gd name="T37" fmla="*/ 97 h 97"/>
                  <a:gd name="T38" fmla="*/ 20 w 88"/>
                  <a:gd name="T39" fmla="*/ 97 h 97"/>
                  <a:gd name="T40" fmla="*/ 18 w 88"/>
                  <a:gd name="T41" fmla="*/ 95 h 97"/>
                  <a:gd name="T42" fmla="*/ 17 w 88"/>
                  <a:gd name="T43" fmla="*/ 95 h 97"/>
                  <a:gd name="T44" fmla="*/ 14 w 88"/>
                  <a:gd name="T45" fmla="*/ 94 h 97"/>
                  <a:gd name="T46" fmla="*/ 4 w 88"/>
                  <a:gd name="T47" fmla="*/ 89 h 97"/>
                  <a:gd name="T48" fmla="*/ 6 w 88"/>
                  <a:gd name="T49" fmla="*/ 88 h 97"/>
                  <a:gd name="T50" fmla="*/ 14 w 88"/>
                  <a:gd name="T51" fmla="*/ 89 h 97"/>
                  <a:gd name="T52" fmla="*/ 15 w 88"/>
                  <a:gd name="T53" fmla="*/ 86 h 97"/>
                  <a:gd name="T54" fmla="*/ 40 w 88"/>
                  <a:gd name="T55" fmla="*/ 81 h 97"/>
                  <a:gd name="T56" fmla="*/ 55 w 88"/>
                  <a:gd name="T57" fmla="*/ 54 h 97"/>
                  <a:gd name="T58" fmla="*/ 38 w 88"/>
                  <a:gd name="T59" fmla="*/ 53 h 97"/>
                  <a:gd name="T60" fmla="*/ 25 w 88"/>
                  <a:gd name="T61" fmla="*/ 57 h 97"/>
                  <a:gd name="T62" fmla="*/ 15 w 88"/>
                  <a:gd name="T63" fmla="*/ 44 h 97"/>
                  <a:gd name="T64" fmla="*/ 16 w 88"/>
                  <a:gd name="T65" fmla="*/ 42 h 97"/>
                  <a:gd name="T66" fmla="*/ 23 w 88"/>
                  <a:gd name="T67" fmla="*/ 43 h 97"/>
                  <a:gd name="T68" fmla="*/ 30 w 88"/>
                  <a:gd name="T69" fmla="*/ 42 h 97"/>
                  <a:gd name="T70" fmla="*/ 42 w 88"/>
                  <a:gd name="T71" fmla="*/ 40 h 97"/>
                  <a:gd name="T72" fmla="*/ 51 w 88"/>
                  <a:gd name="T73" fmla="*/ 38 h 97"/>
                  <a:gd name="T74" fmla="*/ 49 w 88"/>
                  <a:gd name="T75" fmla="*/ 35 h 97"/>
                  <a:gd name="T76" fmla="*/ 42 w 88"/>
                  <a:gd name="T77" fmla="*/ 21 h 97"/>
                  <a:gd name="T78" fmla="*/ 45 w 88"/>
                  <a:gd name="T79" fmla="*/ 12 h 97"/>
                  <a:gd name="T80" fmla="*/ 31 w 88"/>
                  <a:gd name="T81" fmla="*/ 15 h 97"/>
                  <a:gd name="T82" fmla="*/ 25 w 88"/>
                  <a:gd name="T83" fmla="*/ 12 h 97"/>
                  <a:gd name="T84" fmla="*/ 26 w 88"/>
                  <a:gd name="T85" fmla="*/ 1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8" h="97">
                    <a:moveTo>
                      <a:pt x="26" y="10"/>
                    </a:moveTo>
                    <a:cubicBezTo>
                      <a:pt x="26" y="10"/>
                      <a:pt x="31" y="11"/>
                      <a:pt x="39" y="7"/>
                    </a:cubicBezTo>
                    <a:cubicBezTo>
                      <a:pt x="39" y="7"/>
                      <a:pt x="46" y="6"/>
                      <a:pt x="47" y="3"/>
                    </a:cubicBezTo>
                    <a:cubicBezTo>
                      <a:pt x="47" y="3"/>
                      <a:pt x="48" y="0"/>
                      <a:pt x="53" y="2"/>
                    </a:cubicBezTo>
                    <a:cubicBezTo>
                      <a:pt x="53" y="2"/>
                      <a:pt x="67" y="1"/>
                      <a:pt x="69" y="9"/>
                    </a:cubicBezTo>
                    <a:cubicBezTo>
                      <a:pt x="69" y="9"/>
                      <a:pt x="70" y="13"/>
                      <a:pt x="64" y="16"/>
                    </a:cubicBezTo>
                    <a:cubicBezTo>
                      <a:pt x="64" y="16"/>
                      <a:pt x="60" y="20"/>
                      <a:pt x="61" y="26"/>
                    </a:cubicBezTo>
                    <a:cubicBezTo>
                      <a:pt x="61" y="26"/>
                      <a:pt x="65" y="35"/>
                      <a:pt x="69" y="33"/>
                    </a:cubicBezTo>
                    <a:cubicBezTo>
                      <a:pt x="69" y="33"/>
                      <a:pt x="81" y="33"/>
                      <a:pt x="82" y="36"/>
                    </a:cubicBezTo>
                    <a:cubicBezTo>
                      <a:pt x="82" y="36"/>
                      <a:pt x="88" y="42"/>
                      <a:pt x="84" y="45"/>
                    </a:cubicBezTo>
                    <a:cubicBezTo>
                      <a:pt x="84" y="45"/>
                      <a:pt x="81" y="46"/>
                      <a:pt x="79" y="48"/>
                    </a:cubicBezTo>
                    <a:cubicBezTo>
                      <a:pt x="79" y="48"/>
                      <a:pt x="78" y="49"/>
                      <a:pt x="75" y="48"/>
                    </a:cubicBezTo>
                    <a:cubicBezTo>
                      <a:pt x="75" y="48"/>
                      <a:pt x="68" y="48"/>
                      <a:pt x="69" y="55"/>
                    </a:cubicBezTo>
                    <a:cubicBezTo>
                      <a:pt x="69" y="70"/>
                      <a:pt x="69" y="70"/>
                      <a:pt x="69" y="70"/>
                    </a:cubicBezTo>
                    <a:cubicBezTo>
                      <a:pt x="69" y="70"/>
                      <a:pt x="65" y="83"/>
                      <a:pt x="58" y="89"/>
                    </a:cubicBezTo>
                    <a:cubicBezTo>
                      <a:pt x="58" y="89"/>
                      <a:pt x="54" y="92"/>
                      <a:pt x="53" y="92"/>
                    </a:cubicBezTo>
                    <a:cubicBezTo>
                      <a:pt x="53" y="92"/>
                      <a:pt x="51" y="93"/>
                      <a:pt x="48" y="96"/>
                    </a:cubicBezTo>
                    <a:cubicBezTo>
                      <a:pt x="48" y="96"/>
                      <a:pt x="47" y="97"/>
                      <a:pt x="45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24" y="97"/>
                      <a:pt x="22" y="96"/>
                      <a:pt x="20" y="97"/>
                    </a:cubicBezTo>
                    <a:cubicBezTo>
                      <a:pt x="20" y="97"/>
                      <a:pt x="18" y="96"/>
                      <a:pt x="18" y="95"/>
                    </a:cubicBezTo>
                    <a:cubicBezTo>
                      <a:pt x="18" y="95"/>
                      <a:pt x="19" y="94"/>
                      <a:pt x="17" y="95"/>
                    </a:cubicBezTo>
                    <a:cubicBezTo>
                      <a:pt x="17" y="95"/>
                      <a:pt x="16" y="93"/>
                      <a:pt x="14" y="94"/>
                    </a:cubicBezTo>
                    <a:cubicBezTo>
                      <a:pt x="4" y="89"/>
                      <a:pt x="4" y="89"/>
                      <a:pt x="4" y="89"/>
                    </a:cubicBezTo>
                    <a:cubicBezTo>
                      <a:pt x="4" y="89"/>
                      <a:pt x="0" y="87"/>
                      <a:pt x="6" y="88"/>
                    </a:cubicBezTo>
                    <a:cubicBezTo>
                      <a:pt x="6" y="88"/>
                      <a:pt x="19" y="93"/>
                      <a:pt x="14" y="89"/>
                    </a:cubicBezTo>
                    <a:cubicBezTo>
                      <a:pt x="14" y="89"/>
                      <a:pt x="11" y="86"/>
                      <a:pt x="15" y="86"/>
                    </a:cubicBezTo>
                    <a:cubicBezTo>
                      <a:pt x="15" y="86"/>
                      <a:pt x="30" y="87"/>
                      <a:pt x="40" y="81"/>
                    </a:cubicBezTo>
                    <a:cubicBezTo>
                      <a:pt x="40" y="81"/>
                      <a:pt x="61" y="73"/>
                      <a:pt x="55" y="54"/>
                    </a:cubicBezTo>
                    <a:cubicBezTo>
                      <a:pt x="55" y="54"/>
                      <a:pt x="48" y="50"/>
                      <a:pt x="38" y="53"/>
                    </a:cubicBezTo>
                    <a:cubicBezTo>
                      <a:pt x="38" y="53"/>
                      <a:pt x="29" y="59"/>
                      <a:pt x="25" y="57"/>
                    </a:cubicBezTo>
                    <a:cubicBezTo>
                      <a:pt x="25" y="57"/>
                      <a:pt x="17" y="51"/>
                      <a:pt x="15" y="44"/>
                    </a:cubicBezTo>
                    <a:cubicBezTo>
                      <a:pt x="15" y="44"/>
                      <a:pt x="12" y="40"/>
                      <a:pt x="16" y="42"/>
                    </a:cubicBezTo>
                    <a:cubicBezTo>
                      <a:pt x="16" y="42"/>
                      <a:pt x="17" y="44"/>
                      <a:pt x="23" y="43"/>
                    </a:cubicBezTo>
                    <a:cubicBezTo>
                      <a:pt x="23" y="43"/>
                      <a:pt x="28" y="44"/>
                      <a:pt x="30" y="42"/>
                    </a:cubicBezTo>
                    <a:cubicBezTo>
                      <a:pt x="30" y="42"/>
                      <a:pt x="35" y="41"/>
                      <a:pt x="42" y="40"/>
                    </a:cubicBezTo>
                    <a:cubicBezTo>
                      <a:pt x="42" y="40"/>
                      <a:pt x="49" y="39"/>
                      <a:pt x="51" y="38"/>
                    </a:cubicBezTo>
                    <a:cubicBezTo>
                      <a:pt x="51" y="38"/>
                      <a:pt x="53" y="35"/>
                      <a:pt x="49" y="35"/>
                    </a:cubicBezTo>
                    <a:cubicBezTo>
                      <a:pt x="49" y="35"/>
                      <a:pt x="39" y="37"/>
                      <a:pt x="42" y="21"/>
                    </a:cubicBezTo>
                    <a:cubicBezTo>
                      <a:pt x="42" y="21"/>
                      <a:pt x="50" y="9"/>
                      <a:pt x="45" y="12"/>
                    </a:cubicBezTo>
                    <a:cubicBezTo>
                      <a:pt x="45" y="12"/>
                      <a:pt x="37" y="17"/>
                      <a:pt x="31" y="15"/>
                    </a:cubicBezTo>
                    <a:cubicBezTo>
                      <a:pt x="31" y="15"/>
                      <a:pt x="27" y="15"/>
                      <a:pt x="25" y="12"/>
                    </a:cubicBezTo>
                    <a:cubicBezTo>
                      <a:pt x="25" y="12"/>
                      <a:pt x="22" y="7"/>
                      <a:pt x="2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4" name="Freeform 13">
                <a:extLst>
                  <a:ext uri="{FF2B5EF4-FFF2-40B4-BE49-F238E27FC236}">
                    <a16:creationId xmlns="" xmlns:a16="http://schemas.microsoft.com/office/drawing/2014/main" id="{39D54FD1-4C99-4941-A27F-38196AE2B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962"/>
                <a:ext cx="151" cy="247"/>
              </a:xfrm>
              <a:custGeom>
                <a:avLst/>
                <a:gdLst>
                  <a:gd name="T0" fmla="*/ 37 w 79"/>
                  <a:gd name="T1" fmla="*/ 7 h 128"/>
                  <a:gd name="T2" fmla="*/ 39 w 79"/>
                  <a:gd name="T3" fmla="*/ 5 h 128"/>
                  <a:gd name="T4" fmla="*/ 49 w 79"/>
                  <a:gd name="T5" fmla="*/ 8 h 128"/>
                  <a:gd name="T6" fmla="*/ 58 w 79"/>
                  <a:gd name="T7" fmla="*/ 12 h 128"/>
                  <a:gd name="T8" fmla="*/ 60 w 79"/>
                  <a:gd name="T9" fmla="*/ 19 h 128"/>
                  <a:gd name="T10" fmla="*/ 61 w 79"/>
                  <a:gd name="T11" fmla="*/ 26 h 128"/>
                  <a:gd name="T12" fmla="*/ 69 w 79"/>
                  <a:gd name="T13" fmla="*/ 33 h 128"/>
                  <a:gd name="T14" fmla="*/ 70 w 79"/>
                  <a:gd name="T15" fmla="*/ 33 h 128"/>
                  <a:gd name="T16" fmla="*/ 74 w 79"/>
                  <a:gd name="T17" fmla="*/ 38 h 128"/>
                  <a:gd name="T18" fmla="*/ 75 w 79"/>
                  <a:gd name="T19" fmla="*/ 41 h 128"/>
                  <a:gd name="T20" fmla="*/ 77 w 79"/>
                  <a:gd name="T21" fmla="*/ 47 h 128"/>
                  <a:gd name="T22" fmla="*/ 70 w 79"/>
                  <a:gd name="T23" fmla="*/ 58 h 128"/>
                  <a:gd name="T24" fmla="*/ 66 w 79"/>
                  <a:gd name="T25" fmla="*/ 61 h 128"/>
                  <a:gd name="T26" fmla="*/ 62 w 79"/>
                  <a:gd name="T27" fmla="*/ 69 h 128"/>
                  <a:gd name="T28" fmla="*/ 56 w 79"/>
                  <a:gd name="T29" fmla="*/ 77 h 128"/>
                  <a:gd name="T30" fmla="*/ 48 w 79"/>
                  <a:gd name="T31" fmla="*/ 94 h 128"/>
                  <a:gd name="T32" fmla="*/ 44 w 79"/>
                  <a:gd name="T33" fmla="*/ 103 h 128"/>
                  <a:gd name="T34" fmla="*/ 38 w 79"/>
                  <a:gd name="T35" fmla="*/ 107 h 128"/>
                  <a:gd name="T36" fmla="*/ 36 w 79"/>
                  <a:gd name="T37" fmla="*/ 111 h 128"/>
                  <a:gd name="T38" fmla="*/ 33 w 79"/>
                  <a:gd name="T39" fmla="*/ 115 h 128"/>
                  <a:gd name="T40" fmla="*/ 25 w 79"/>
                  <a:gd name="T41" fmla="*/ 119 h 128"/>
                  <a:gd name="T42" fmla="*/ 18 w 79"/>
                  <a:gd name="T43" fmla="*/ 122 h 128"/>
                  <a:gd name="T44" fmla="*/ 13 w 79"/>
                  <a:gd name="T45" fmla="*/ 123 h 128"/>
                  <a:gd name="T46" fmla="*/ 11 w 79"/>
                  <a:gd name="T47" fmla="*/ 125 h 128"/>
                  <a:gd name="T48" fmla="*/ 3 w 79"/>
                  <a:gd name="T49" fmla="*/ 127 h 128"/>
                  <a:gd name="T50" fmla="*/ 9 w 79"/>
                  <a:gd name="T51" fmla="*/ 111 h 128"/>
                  <a:gd name="T52" fmla="*/ 14 w 79"/>
                  <a:gd name="T53" fmla="*/ 103 h 128"/>
                  <a:gd name="T54" fmla="*/ 18 w 79"/>
                  <a:gd name="T55" fmla="*/ 99 h 128"/>
                  <a:gd name="T56" fmla="*/ 20 w 79"/>
                  <a:gd name="T57" fmla="*/ 99 h 128"/>
                  <a:gd name="T58" fmla="*/ 25 w 79"/>
                  <a:gd name="T59" fmla="*/ 93 h 128"/>
                  <a:gd name="T60" fmla="*/ 23 w 79"/>
                  <a:gd name="T61" fmla="*/ 90 h 128"/>
                  <a:gd name="T62" fmla="*/ 23 w 79"/>
                  <a:gd name="T63" fmla="*/ 85 h 128"/>
                  <a:gd name="T64" fmla="*/ 22 w 79"/>
                  <a:gd name="T65" fmla="*/ 83 h 128"/>
                  <a:gd name="T66" fmla="*/ 18 w 79"/>
                  <a:gd name="T67" fmla="*/ 81 h 128"/>
                  <a:gd name="T68" fmla="*/ 15 w 79"/>
                  <a:gd name="T69" fmla="*/ 80 h 128"/>
                  <a:gd name="T70" fmla="*/ 9 w 79"/>
                  <a:gd name="T71" fmla="*/ 69 h 128"/>
                  <a:gd name="T72" fmla="*/ 27 w 79"/>
                  <a:gd name="T73" fmla="*/ 67 h 128"/>
                  <a:gd name="T74" fmla="*/ 36 w 79"/>
                  <a:gd name="T75" fmla="*/ 55 h 128"/>
                  <a:gd name="T76" fmla="*/ 35 w 79"/>
                  <a:gd name="T77" fmla="*/ 52 h 128"/>
                  <a:gd name="T78" fmla="*/ 36 w 79"/>
                  <a:gd name="T79" fmla="*/ 49 h 128"/>
                  <a:gd name="T80" fmla="*/ 36 w 79"/>
                  <a:gd name="T81" fmla="*/ 45 h 128"/>
                  <a:gd name="T82" fmla="*/ 37 w 79"/>
                  <a:gd name="T83" fmla="*/ 42 h 128"/>
                  <a:gd name="T84" fmla="*/ 37 w 79"/>
                  <a:gd name="T85" fmla="*/ 39 h 128"/>
                  <a:gd name="T86" fmla="*/ 38 w 79"/>
                  <a:gd name="T87" fmla="*/ 36 h 128"/>
                  <a:gd name="T88" fmla="*/ 38 w 79"/>
                  <a:gd name="T89" fmla="*/ 33 h 128"/>
                  <a:gd name="T90" fmla="*/ 39 w 79"/>
                  <a:gd name="T91" fmla="*/ 32 h 128"/>
                  <a:gd name="T92" fmla="*/ 40 w 79"/>
                  <a:gd name="T93" fmla="*/ 29 h 128"/>
                  <a:gd name="T94" fmla="*/ 39 w 79"/>
                  <a:gd name="T95" fmla="*/ 25 h 128"/>
                  <a:gd name="T96" fmla="*/ 37 w 79"/>
                  <a:gd name="T97" fmla="*/ 22 h 128"/>
                  <a:gd name="T98" fmla="*/ 37 w 79"/>
                  <a:gd name="T99" fmla="*/ 7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9" h="128">
                    <a:moveTo>
                      <a:pt x="37" y="7"/>
                    </a:moveTo>
                    <a:cubicBezTo>
                      <a:pt x="37" y="7"/>
                      <a:pt x="33" y="0"/>
                      <a:pt x="39" y="5"/>
                    </a:cubicBezTo>
                    <a:cubicBezTo>
                      <a:pt x="39" y="5"/>
                      <a:pt x="46" y="5"/>
                      <a:pt x="49" y="8"/>
                    </a:cubicBezTo>
                    <a:cubicBezTo>
                      <a:pt x="49" y="8"/>
                      <a:pt x="55" y="11"/>
                      <a:pt x="58" y="12"/>
                    </a:cubicBezTo>
                    <a:cubicBezTo>
                      <a:pt x="58" y="12"/>
                      <a:pt x="60" y="12"/>
                      <a:pt x="60" y="19"/>
                    </a:cubicBezTo>
                    <a:cubicBezTo>
                      <a:pt x="60" y="19"/>
                      <a:pt x="59" y="26"/>
                      <a:pt x="61" y="26"/>
                    </a:cubicBezTo>
                    <a:cubicBezTo>
                      <a:pt x="61" y="26"/>
                      <a:pt x="67" y="31"/>
                      <a:pt x="69" y="33"/>
                    </a:cubicBezTo>
                    <a:cubicBezTo>
                      <a:pt x="69" y="33"/>
                      <a:pt x="69" y="34"/>
                      <a:pt x="70" y="33"/>
                    </a:cubicBezTo>
                    <a:cubicBezTo>
                      <a:pt x="70" y="33"/>
                      <a:pt x="74" y="33"/>
                      <a:pt x="74" y="38"/>
                    </a:cubicBezTo>
                    <a:cubicBezTo>
                      <a:pt x="74" y="38"/>
                      <a:pt x="73" y="41"/>
                      <a:pt x="75" y="41"/>
                    </a:cubicBezTo>
                    <a:cubicBezTo>
                      <a:pt x="75" y="41"/>
                      <a:pt x="79" y="42"/>
                      <a:pt x="77" y="47"/>
                    </a:cubicBezTo>
                    <a:cubicBezTo>
                      <a:pt x="77" y="47"/>
                      <a:pt x="77" y="56"/>
                      <a:pt x="70" y="58"/>
                    </a:cubicBezTo>
                    <a:cubicBezTo>
                      <a:pt x="70" y="58"/>
                      <a:pt x="67" y="58"/>
                      <a:pt x="66" y="61"/>
                    </a:cubicBezTo>
                    <a:cubicBezTo>
                      <a:pt x="66" y="61"/>
                      <a:pt x="62" y="66"/>
                      <a:pt x="62" y="69"/>
                    </a:cubicBezTo>
                    <a:cubicBezTo>
                      <a:pt x="62" y="69"/>
                      <a:pt x="60" y="73"/>
                      <a:pt x="56" y="77"/>
                    </a:cubicBezTo>
                    <a:cubicBezTo>
                      <a:pt x="56" y="77"/>
                      <a:pt x="47" y="82"/>
                      <a:pt x="48" y="94"/>
                    </a:cubicBezTo>
                    <a:cubicBezTo>
                      <a:pt x="48" y="94"/>
                      <a:pt x="51" y="100"/>
                      <a:pt x="44" y="103"/>
                    </a:cubicBezTo>
                    <a:cubicBezTo>
                      <a:pt x="44" y="103"/>
                      <a:pt x="42" y="103"/>
                      <a:pt x="38" y="107"/>
                    </a:cubicBezTo>
                    <a:cubicBezTo>
                      <a:pt x="38" y="107"/>
                      <a:pt x="36" y="110"/>
                      <a:pt x="36" y="111"/>
                    </a:cubicBezTo>
                    <a:cubicBezTo>
                      <a:pt x="36" y="111"/>
                      <a:pt x="33" y="114"/>
                      <a:pt x="33" y="115"/>
                    </a:cubicBezTo>
                    <a:cubicBezTo>
                      <a:pt x="33" y="115"/>
                      <a:pt x="31" y="118"/>
                      <a:pt x="25" y="119"/>
                    </a:cubicBezTo>
                    <a:cubicBezTo>
                      <a:pt x="25" y="119"/>
                      <a:pt x="20" y="119"/>
                      <a:pt x="18" y="122"/>
                    </a:cubicBezTo>
                    <a:cubicBezTo>
                      <a:pt x="18" y="122"/>
                      <a:pt x="15" y="124"/>
                      <a:pt x="13" y="123"/>
                    </a:cubicBezTo>
                    <a:cubicBezTo>
                      <a:pt x="13" y="123"/>
                      <a:pt x="12" y="123"/>
                      <a:pt x="11" y="125"/>
                    </a:cubicBezTo>
                    <a:cubicBezTo>
                      <a:pt x="11" y="125"/>
                      <a:pt x="8" y="128"/>
                      <a:pt x="3" y="127"/>
                    </a:cubicBezTo>
                    <a:cubicBezTo>
                      <a:pt x="3" y="127"/>
                      <a:pt x="7" y="116"/>
                      <a:pt x="9" y="111"/>
                    </a:cubicBezTo>
                    <a:cubicBezTo>
                      <a:pt x="9" y="111"/>
                      <a:pt x="11" y="105"/>
                      <a:pt x="14" y="103"/>
                    </a:cubicBezTo>
                    <a:cubicBezTo>
                      <a:pt x="14" y="103"/>
                      <a:pt x="15" y="98"/>
                      <a:pt x="18" y="99"/>
                    </a:cubicBezTo>
                    <a:cubicBezTo>
                      <a:pt x="18" y="99"/>
                      <a:pt x="19" y="101"/>
                      <a:pt x="20" y="99"/>
                    </a:cubicBezTo>
                    <a:cubicBezTo>
                      <a:pt x="20" y="99"/>
                      <a:pt x="24" y="93"/>
                      <a:pt x="25" y="93"/>
                    </a:cubicBezTo>
                    <a:cubicBezTo>
                      <a:pt x="25" y="93"/>
                      <a:pt x="24" y="90"/>
                      <a:pt x="23" y="90"/>
                    </a:cubicBezTo>
                    <a:cubicBezTo>
                      <a:pt x="23" y="90"/>
                      <a:pt x="22" y="87"/>
                      <a:pt x="23" y="85"/>
                    </a:cubicBezTo>
                    <a:cubicBezTo>
                      <a:pt x="23" y="85"/>
                      <a:pt x="24" y="84"/>
                      <a:pt x="22" y="83"/>
                    </a:cubicBezTo>
                    <a:cubicBezTo>
                      <a:pt x="22" y="83"/>
                      <a:pt x="19" y="79"/>
                      <a:pt x="18" y="81"/>
                    </a:cubicBezTo>
                    <a:cubicBezTo>
                      <a:pt x="18" y="81"/>
                      <a:pt x="17" y="81"/>
                      <a:pt x="15" y="80"/>
                    </a:cubicBezTo>
                    <a:cubicBezTo>
                      <a:pt x="15" y="80"/>
                      <a:pt x="0" y="69"/>
                      <a:pt x="9" y="69"/>
                    </a:cubicBezTo>
                    <a:cubicBezTo>
                      <a:pt x="9" y="69"/>
                      <a:pt x="18" y="72"/>
                      <a:pt x="27" y="67"/>
                    </a:cubicBezTo>
                    <a:cubicBezTo>
                      <a:pt x="27" y="67"/>
                      <a:pt x="29" y="66"/>
                      <a:pt x="36" y="55"/>
                    </a:cubicBezTo>
                    <a:cubicBezTo>
                      <a:pt x="36" y="55"/>
                      <a:pt x="37" y="53"/>
                      <a:pt x="35" y="52"/>
                    </a:cubicBezTo>
                    <a:cubicBezTo>
                      <a:pt x="35" y="52"/>
                      <a:pt x="35" y="50"/>
                      <a:pt x="36" y="49"/>
                    </a:cubicBezTo>
                    <a:cubicBezTo>
                      <a:pt x="36" y="49"/>
                      <a:pt x="36" y="48"/>
                      <a:pt x="36" y="45"/>
                    </a:cubicBezTo>
                    <a:cubicBezTo>
                      <a:pt x="36" y="45"/>
                      <a:pt x="36" y="43"/>
                      <a:pt x="37" y="42"/>
                    </a:cubicBezTo>
                    <a:cubicBezTo>
                      <a:pt x="37" y="42"/>
                      <a:pt x="38" y="40"/>
                      <a:pt x="37" y="39"/>
                    </a:cubicBezTo>
                    <a:cubicBezTo>
                      <a:pt x="37" y="39"/>
                      <a:pt x="37" y="37"/>
                      <a:pt x="38" y="36"/>
                    </a:cubicBezTo>
                    <a:cubicBezTo>
                      <a:pt x="38" y="36"/>
                      <a:pt x="38" y="35"/>
                      <a:pt x="38" y="33"/>
                    </a:cubicBezTo>
                    <a:cubicBezTo>
                      <a:pt x="38" y="33"/>
                      <a:pt x="37" y="32"/>
                      <a:pt x="39" y="32"/>
                    </a:cubicBezTo>
                    <a:cubicBezTo>
                      <a:pt x="39" y="32"/>
                      <a:pt x="41" y="33"/>
                      <a:pt x="40" y="29"/>
                    </a:cubicBezTo>
                    <a:cubicBezTo>
                      <a:pt x="40" y="29"/>
                      <a:pt x="39" y="27"/>
                      <a:pt x="39" y="25"/>
                    </a:cubicBezTo>
                    <a:cubicBezTo>
                      <a:pt x="37" y="22"/>
                      <a:pt x="37" y="22"/>
                      <a:pt x="37" y="22"/>
                    </a:cubicBezTo>
                    <a:lnTo>
                      <a:pt x="3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5" name="Freeform 14">
                <a:extLst>
                  <a:ext uri="{FF2B5EF4-FFF2-40B4-BE49-F238E27FC236}">
                    <a16:creationId xmlns="" xmlns:a16="http://schemas.microsoft.com/office/drawing/2014/main" id="{7FA397AD-49FA-4741-8684-AE19844BA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138"/>
                <a:ext cx="63" cy="70"/>
              </a:xfrm>
              <a:custGeom>
                <a:avLst/>
                <a:gdLst>
                  <a:gd name="T0" fmla="*/ 3 w 33"/>
                  <a:gd name="T1" fmla="*/ 8 h 36"/>
                  <a:gd name="T2" fmla="*/ 7 w 33"/>
                  <a:gd name="T3" fmla="*/ 3 h 36"/>
                  <a:gd name="T4" fmla="*/ 13 w 33"/>
                  <a:gd name="T5" fmla="*/ 4 h 36"/>
                  <a:gd name="T6" fmla="*/ 23 w 33"/>
                  <a:gd name="T7" fmla="*/ 12 h 36"/>
                  <a:gd name="T8" fmla="*/ 30 w 33"/>
                  <a:gd name="T9" fmla="*/ 18 h 36"/>
                  <a:gd name="T10" fmla="*/ 31 w 33"/>
                  <a:gd name="T11" fmla="*/ 25 h 36"/>
                  <a:gd name="T12" fmla="*/ 30 w 33"/>
                  <a:gd name="T13" fmla="*/ 28 h 36"/>
                  <a:gd name="T14" fmla="*/ 28 w 33"/>
                  <a:gd name="T15" fmla="*/ 31 h 36"/>
                  <a:gd name="T16" fmla="*/ 19 w 33"/>
                  <a:gd name="T17" fmla="*/ 34 h 36"/>
                  <a:gd name="T18" fmla="*/ 12 w 33"/>
                  <a:gd name="T19" fmla="*/ 33 h 36"/>
                  <a:gd name="T20" fmla="*/ 8 w 33"/>
                  <a:gd name="T21" fmla="*/ 30 h 36"/>
                  <a:gd name="T22" fmla="*/ 5 w 33"/>
                  <a:gd name="T23" fmla="*/ 29 h 36"/>
                  <a:gd name="T24" fmla="*/ 2 w 33"/>
                  <a:gd name="T25" fmla="*/ 25 h 36"/>
                  <a:gd name="T26" fmla="*/ 2 w 33"/>
                  <a:gd name="T27" fmla="*/ 19 h 36"/>
                  <a:gd name="T28" fmla="*/ 3 w 33"/>
                  <a:gd name="T29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36">
                    <a:moveTo>
                      <a:pt x="3" y="8"/>
                    </a:moveTo>
                    <a:cubicBezTo>
                      <a:pt x="3" y="8"/>
                      <a:pt x="4" y="0"/>
                      <a:pt x="7" y="3"/>
                    </a:cubicBezTo>
                    <a:cubicBezTo>
                      <a:pt x="7" y="3"/>
                      <a:pt x="10" y="4"/>
                      <a:pt x="13" y="4"/>
                    </a:cubicBezTo>
                    <a:cubicBezTo>
                      <a:pt x="13" y="4"/>
                      <a:pt x="19" y="7"/>
                      <a:pt x="23" y="12"/>
                    </a:cubicBezTo>
                    <a:cubicBezTo>
                      <a:pt x="23" y="12"/>
                      <a:pt x="28" y="17"/>
                      <a:pt x="30" y="18"/>
                    </a:cubicBezTo>
                    <a:cubicBezTo>
                      <a:pt x="30" y="18"/>
                      <a:pt x="33" y="20"/>
                      <a:pt x="31" y="25"/>
                    </a:cubicBezTo>
                    <a:cubicBezTo>
                      <a:pt x="31" y="25"/>
                      <a:pt x="29" y="27"/>
                      <a:pt x="30" y="28"/>
                    </a:cubicBezTo>
                    <a:cubicBezTo>
                      <a:pt x="30" y="28"/>
                      <a:pt x="29" y="30"/>
                      <a:pt x="28" y="31"/>
                    </a:cubicBezTo>
                    <a:cubicBezTo>
                      <a:pt x="28" y="31"/>
                      <a:pt x="24" y="36"/>
                      <a:pt x="19" y="34"/>
                    </a:cubicBezTo>
                    <a:cubicBezTo>
                      <a:pt x="19" y="34"/>
                      <a:pt x="15" y="34"/>
                      <a:pt x="12" y="33"/>
                    </a:cubicBezTo>
                    <a:cubicBezTo>
                      <a:pt x="12" y="33"/>
                      <a:pt x="9" y="32"/>
                      <a:pt x="8" y="30"/>
                    </a:cubicBezTo>
                    <a:cubicBezTo>
                      <a:pt x="8" y="30"/>
                      <a:pt x="6" y="29"/>
                      <a:pt x="5" y="29"/>
                    </a:cubicBezTo>
                    <a:cubicBezTo>
                      <a:pt x="5" y="29"/>
                      <a:pt x="4" y="29"/>
                      <a:pt x="2" y="25"/>
                    </a:cubicBezTo>
                    <a:cubicBezTo>
                      <a:pt x="2" y="25"/>
                      <a:pt x="0" y="23"/>
                      <a:pt x="2" y="19"/>
                    </a:cubicBezTo>
                    <a:cubicBezTo>
                      <a:pt x="2" y="19"/>
                      <a:pt x="4" y="14"/>
                      <a:pt x="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6" name="Freeform 15">
                <a:extLst>
                  <a:ext uri="{FF2B5EF4-FFF2-40B4-BE49-F238E27FC236}">
                    <a16:creationId xmlns="" xmlns:a16="http://schemas.microsoft.com/office/drawing/2014/main" id="{A23C6269-FF4F-0F4C-B525-C2D26341A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064"/>
                <a:ext cx="36" cy="142"/>
              </a:xfrm>
              <a:custGeom>
                <a:avLst/>
                <a:gdLst>
                  <a:gd name="T0" fmla="*/ 0 w 19"/>
                  <a:gd name="T1" fmla="*/ 48 h 73"/>
                  <a:gd name="T2" fmla="*/ 1 w 19"/>
                  <a:gd name="T3" fmla="*/ 27 h 73"/>
                  <a:gd name="T4" fmla="*/ 1 w 19"/>
                  <a:gd name="T5" fmla="*/ 24 h 73"/>
                  <a:gd name="T6" fmla="*/ 1 w 19"/>
                  <a:gd name="T7" fmla="*/ 12 h 73"/>
                  <a:gd name="T8" fmla="*/ 3 w 19"/>
                  <a:gd name="T9" fmla="*/ 10 h 73"/>
                  <a:gd name="T10" fmla="*/ 3 w 19"/>
                  <a:gd name="T11" fmla="*/ 7 h 73"/>
                  <a:gd name="T12" fmla="*/ 3 w 19"/>
                  <a:gd name="T13" fmla="*/ 5 h 73"/>
                  <a:gd name="T14" fmla="*/ 7 w 19"/>
                  <a:gd name="T15" fmla="*/ 3 h 73"/>
                  <a:gd name="T16" fmla="*/ 6 w 19"/>
                  <a:gd name="T17" fmla="*/ 8 h 73"/>
                  <a:gd name="T18" fmla="*/ 9 w 19"/>
                  <a:gd name="T19" fmla="*/ 26 h 73"/>
                  <a:gd name="T20" fmla="*/ 11 w 19"/>
                  <a:gd name="T21" fmla="*/ 30 h 73"/>
                  <a:gd name="T22" fmla="*/ 14 w 19"/>
                  <a:gd name="T23" fmla="*/ 37 h 73"/>
                  <a:gd name="T24" fmla="*/ 14 w 19"/>
                  <a:gd name="T25" fmla="*/ 42 h 73"/>
                  <a:gd name="T26" fmla="*/ 15 w 19"/>
                  <a:gd name="T27" fmla="*/ 43 h 73"/>
                  <a:gd name="T28" fmla="*/ 17 w 19"/>
                  <a:gd name="T29" fmla="*/ 45 h 73"/>
                  <a:gd name="T30" fmla="*/ 16 w 19"/>
                  <a:gd name="T31" fmla="*/ 54 h 73"/>
                  <a:gd name="T32" fmla="*/ 17 w 19"/>
                  <a:gd name="T33" fmla="*/ 57 h 73"/>
                  <a:gd name="T34" fmla="*/ 18 w 19"/>
                  <a:gd name="T35" fmla="*/ 59 h 73"/>
                  <a:gd name="T36" fmla="*/ 18 w 19"/>
                  <a:gd name="T37" fmla="*/ 61 h 73"/>
                  <a:gd name="T38" fmla="*/ 18 w 19"/>
                  <a:gd name="T39" fmla="*/ 70 h 73"/>
                  <a:gd name="T40" fmla="*/ 13 w 19"/>
                  <a:gd name="T41" fmla="*/ 71 h 73"/>
                  <a:gd name="T42" fmla="*/ 0 w 19"/>
                  <a:gd name="T43" fmla="*/ 48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73">
                    <a:moveTo>
                      <a:pt x="0" y="48"/>
                    </a:moveTo>
                    <a:cubicBezTo>
                      <a:pt x="0" y="48"/>
                      <a:pt x="0" y="28"/>
                      <a:pt x="1" y="27"/>
                    </a:cubicBezTo>
                    <a:cubicBezTo>
                      <a:pt x="1" y="27"/>
                      <a:pt x="1" y="26"/>
                      <a:pt x="1" y="24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1"/>
                      <a:pt x="3" y="10"/>
                    </a:cubicBezTo>
                    <a:cubicBezTo>
                      <a:pt x="3" y="10"/>
                      <a:pt x="2" y="7"/>
                      <a:pt x="3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5"/>
                      <a:pt x="4" y="0"/>
                      <a:pt x="7" y="3"/>
                    </a:cubicBezTo>
                    <a:cubicBezTo>
                      <a:pt x="7" y="3"/>
                      <a:pt x="8" y="5"/>
                      <a:pt x="6" y="8"/>
                    </a:cubicBezTo>
                    <a:cubicBezTo>
                      <a:pt x="6" y="8"/>
                      <a:pt x="3" y="11"/>
                      <a:pt x="9" y="26"/>
                    </a:cubicBezTo>
                    <a:cubicBezTo>
                      <a:pt x="9" y="26"/>
                      <a:pt x="9" y="28"/>
                      <a:pt x="11" y="30"/>
                    </a:cubicBezTo>
                    <a:cubicBezTo>
                      <a:pt x="11" y="30"/>
                      <a:pt x="14" y="32"/>
                      <a:pt x="14" y="37"/>
                    </a:cubicBezTo>
                    <a:cubicBezTo>
                      <a:pt x="14" y="37"/>
                      <a:pt x="14" y="40"/>
                      <a:pt x="14" y="42"/>
                    </a:cubicBezTo>
                    <a:cubicBezTo>
                      <a:pt x="14" y="42"/>
                      <a:pt x="12" y="44"/>
                      <a:pt x="15" y="43"/>
                    </a:cubicBezTo>
                    <a:cubicBezTo>
                      <a:pt x="15" y="43"/>
                      <a:pt x="17" y="43"/>
                      <a:pt x="17" y="45"/>
                    </a:cubicBezTo>
                    <a:cubicBezTo>
                      <a:pt x="17" y="45"/>
                      <a:pt x="16" y="52"/>
                      <a:pt x="16" y="54"/>
                    </a:cubicBezTo>
                    <a:cubicBezTo>
                      <a:pt x="16" y="54"/>
                      <a:pt x="18" y="56"/>
                      <a:pt x="17" y="57"/>
                    </a:cubicBezTo>
                    <a:cubicBezTo>
                      <a:pt x="17" y="57"/>
                      <a:pt x="17" y="58"/>
                      <a:pt x="18" y="59"/>
                    </a:cubicBezTo>
                    <a:cubicBezTo>
                      <a:pt x="18" y="59"/>
                      <a:pt x="18" y="59"/>
                      <a:pt x="18" y="61"/>
                    </a:cubicBezTo>
                    <a:cubicBezTo>
                      <a:pt x="18" y="61"/>
                      <a:pt x="19" y="69"/>
                      <a:pt x="18" y="70"/>
                    </a:cubicBezTo>
                    <a:cubicBezTo>
                      <a:pt x="18" y="70"/>
                      <a:pt x="16" y="73"/>
                      <a:pt x="13" y="71"/>
                    </a:cubicBezTo>
                    <a:cubicBezTo>
                      <a:pt x="13" y="71"/>
                      <a:pt x="3" y="62"/>
                      <a:pt x="0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7" name="Freeform 16">
                <a:extLst>
                  <a:ext uri="{FF2B5EF4-FFF2-40B4-BE49-F238E27FC236}">
                    <a16:creationId xmlns="" xmlns:a16="http://schemas.microsoft.com/office/drawing/2014/main" id="{809E0305-931A-3149-A98A-88FA80217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85"/>
                <a:ext cx="35" cy="60"/>
              </a:xfrm>
              <a:custGeom>
                <a:avLst/>
                <a:gdLst>
                  <a:gd name="T0" fmla="*/ 7 w 18"/>
                  <a:gd name="T1" fmla="*/ 5 h 31"/>
                  <a:gd name="T2" fmla="*/ 8 w 18"/>
                  <a:gd name="T3" fmla="*/ 2 h 31"/>
                  <a:gd name="T4" fmla="*/ 11 w 18"/>
                  <a:gd name="T5" fmla="*/ 3 h 31"/>
                  <a:gd name="T6" fmla="*/ 18 w 18"/>
                  <a:gd name="T7" fmla="*/ 25 h 31"/>
                  <a:gd name="T8" fmla="*/ 11 w 18"/>
                  <a:gd name="T9" fmla="*/ 28 h 31"/>
                  <a:gd name="T10" fmla="*/ 7 w 18"/>
                  <a:gd name="T11" fmla="*/ 25 h 31"/>
                  <a:gd name="T12" fmla="*/ 2 w 18"/>
                  <a:gd name="T13" fmla="*/ 25 h 31"/>
                  <a:gd name="T14" fmla="*/ 2 w 18"/>
                  <a:gd name="T15" fmla="*/ 22 h 31"/>
                  <a:gd name="T16" fmla="*/ 7 w 18"/>
                  <a:gd name="T17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1">
                    <a:moveTo>
                      <a:pt x="7" y="5"/>
                    </a:moveTo>
                    <a:cubicBezTo>
                      <a:pt x="7" y="5"/>
                      <a:pt x="6" y="4"/>
                      <a:pt x="8" y="2"/>
                    </a:cubicBezTo>
                    <a:cubicBezTo>
                      <a:pt x="8" y="2"/>
                      <a:pt x="10" y="0"/>
                      <a:pt x="11" y="3"/>
                    </a:cubicBezTo>
                    <a:cubicBezTo>
                      <a:pt x="11" y="3"/>
                      <a:pt x="18" y="18"/>
                      <a:pt x="18" y="25"/>
                    </a:cubicBezTo>
                    <a:cubicBezTo>
                      <a:pt x="18" y="25"/>
                      <a:pt x="17" y="31"/>
                      <a:pt x="11" y="28"/>
                    </a:cubicBezTo>
                    <a:cubicBezTo>
                      <a:pt x="11" y="28"/>
                      <a:pt x="9" y="27"/>
                      <a:pt x="7" y="25"/>
                    </a:cubicBezTo>
                    <a:cubicBezTo>
                      <a:pt x="7" y="25"/>
                      <a:pt x="5" y="26"/>
                      <a:pt x="2" y="25"/>
                    </a:cubicBezTo>
                    <a:cubicBezTo>
                      <a:pt x="2" y="25"/>
                      <a:pt x="0" y="24"/>
                      <a:pt x="2" y="22"/>
                    </a:cubicBezTo>
                    <a:cubicBezTo>
                      <a:pt x="2" y="22"/>
                      <a:pt x="7" y="13"/>
                      <a:pt x="7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8" name="Freeform 17">
                <a:extLst>
                  <a:ext uri="{FF2B5EF4-FFF2-40B4-BE49-F238E27FC236}">
                    <a16:creationId xmlns="" xmlns:a16="http://schemas.microsoft.com/office/drawing/2014/main" id="{C138BBB5-75D6-594D-AE6F-63C5A97D18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69" y="1956"/>
                <a:ext cx="218" cy="246"/>
              </a:xfrm>
              <a:custGeom>
                <a:avLst/>
                <a:gdLst>
                  <a:gd name="T0" fmla="*/ 98 w 114"/>
                  <a:gd name="T1" fmla="*/ 50 h 127"/>
                  <a:gd name="T2" fmla="*/ 110 w 114"/>
                  <a:gd name="T3" fmla="*/ 70 h 127"/>
                  <a:gd name="T4" fmla="*/ 98 w 114"/>
                  <a:gd name="T5" fmla="*/ 83 h 127"/>
                  <a:gd name="T6" fmla="*/ 82 w 114"/>
                  <a:gd name="T7" fmla="*/ 103 h 127"/>
                  <a:gd name="T8" fmla="*/ 83 w 114"/>
                  <a:gd name="T9" fmla="*/ 119 h 127"/>
                  <a:gd name="T10" fmla="*/ 79 w 114"/>
                  <a:gd name="T11" fmla="*/ 85 h 127"/>
                  <a:gd name="T12" fmla="*/ 97 w 114"/>
                  <a:gd name="T13" fmla="*/ 64 h 127"/>
                  <a:gd name="T14" fmla="*/ 88 w 114"/>
                  <a:gd name="T15" fmla="*/ 51 h 127"/>
                  <a:gd name="T16" fmla="*/ 79 w 114"/>
                  <a:gd name="T17" fmla="*/ 45 h 127"/>
                  <a:gd name="T18" fmla="*/ 38 w 114"/>
                  <a:gd name="T19" fmla="*/ 47 h 127"/>
                  <a:gd name="T20" fmla="*/ 53 w 114"/>
                  <a:gd name="T21" fmla="*/ 40 h 127"/>
                  <a:gd name="T22" fmla="*/ 54 w 114"/>
                  <a:gd name="T23" fmla="*/ 3 h 127"/>
                  <a:gd name="T24" fmla="*/ 61 w 114"/>
                  <a:gd name="T25" fmla="*/ 3 h 127"/>
                  <a:gd name="T26" fmla="*/ 67 w 114"/>
                  <a:gd name="T27" fmla="*/ 27 h 127"/>
                  <a:gd name="T28" fmla="*/ 69 w 114"/>
                  <a:gd name="T29" fmla="*/ 43 h 127"/>
                  <a:gd name="T30" fmla="*/ 79 w 114"/>
                  <a:gd name="T31" fmla="*/ 49 h 127"/>
                  <a:gd name="T32" fmla="*/ 71 w 114"/>
                  <a:gd name="T33" fmla="*/ 53 h 127"/>
                  <a:gd name="T34" fmla="*/ 76 w 114"/>
                  <a:gd name="T35" fmla="*/ 64 h 127"/>
                  <a:gd name="T36" fmla="*/ 72 w 114"/>
                  <a:gd name="T37" fmla="*/ 73 h 127"/>
                  <a:gd name="T38" fmla="*/ 62 w 114"/>
                  <a:gd name="T39" fmla="*/ 95 h 127"/>
                  <a:gd name="T40" fmla="*/ 77 w 114"/>
                  <a:gd name="T41" fmla="*/ 88 h 127"/>
                  <a:gd name="T42" fmla="*/ 79 w 114"/>
                  <a:gd name="T43" fmla="*/ 120 h 127"/>
                  <a:gd name="T44" fmla="*/ 65 w 114"/>
                  <a:gd name="T45" fmla="*/ 120 h 127"/>
                  <a:gd name="T46" fmla="*/ 54 w 114"/>
                  <a:gd name="T47" fmla="*/ 119 h 127"/>
                  <a:gd name="T48" fmla="*/ 33 w 114"/>
                  <a:gd name="T49" fmla="*/ 115 h 127"/>
                  <a:gd name="T50" fmla="*/ 38 w 114"/>
                  <a:gd name="T51" fmla="*/ 109 h 127"/>
                  <a:gd name="T52" fmla="*/ 49 w 114"/>
                  <a:gd name="T53" fmla="*/ 98 h 127"/>
                  <a:gd name="T54" fmla="*/ 50 w 114"/>
                  <a:gd name="T55" fmla="*/ 84 h 127"/>
                  <a:gd name="T56" fmla="*/ 43 w 114"/>
                  <a:gd name="T57" fmla="*/ 67 h 127"/>
                  <a:gd name="T58" fmla="*/ 51 w 114"/>
                  <a:gd name="T59" fmla="*/ 61 h 127"/>
                  <a:gd name="T60" fmla="*/ 53 w 114"/>
                  <a:gd name="T61" fmla="*/ 50 h 127"/>
                  <a:gd name="T62" fmla="*/ 35 w 114"/>
                  <a:gd name="T63" fmla="*/ 59 h 127"/>
                  <a:gd name="T64" fmla="*/ 33 w 114"/>
                  <a:gd name="T65" fmla="*/ 51 h 127"/>
                  <a:gd name="T66" fmla="*/ 0 w 114"/>
                  <a:gd name="T67" fmla="*/ 78 h 127"/>
                  <a:gd name="T68" fmla="*/ 0 w 114"/>
                  <a:gd name="T69" fmla="*/ 76 h 127"/>
                  <a:gd name="T70" fmla="*/ 13 w 114"/>
                  <a:gd name="T71" fmla="*/ 63 h 127"/>
                  <a:gd name="T72" fmla="*/ 33 w 114"/>
                  <a:gd name="T73" fmla="*/ 51 h 127"/>
                  <a:gd name="T74" fmla="*/ 30 w 114"/>
                  <a:gd name="T75" fmla="*/ 63 h 127"/>
                  <a:gd name="T76" fmla="*/ 18 w 114"/>
                  <a:gd name="T77" fmla="*/ 69 h 127"/>
                  <a:gd name="T78" fmla="*/ 12 w 114"/>
                  <a:gd name="T79" fmla="*/ 86 h 127"/>
                  <a:gd name="T80" fmla="*/ 26 w 114"/>
                  <a:gd name="T81" fmla="*/ 106 h 127"/>
                  <a:gd name="T82" fmla="*/ 33 w 114"/>
                  <a:gd name="T83" fmla="*/ 115 h 127"/>
                  <a:gd name="T84" fmla="*/ 13 w 114"/>
                  <a:gd name="T85" fmla="*/ 98 h 127"/>
                  <a:gd name="T86" fmla="*/ 3 w 114"/>
                  <a:gd name="T87" fmla="*/ 82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4" h="127">
                    <a:moveTo>
                      <a:pt x="79" y="45"/>
                    </a:moveTo>
                    <a:cubicBezTo>
                      <a:pt x="86" y="47"/>
                      <a:pt x="95" y="49"/>
                      <a:pt x="98" y="50"/>
                    </a:cubicBezTo>
                    <a:cubicBezTo>
                      <a:pt x="98" y="50"/>
                      <a:pt x="106" y="52"/>
                      <a:pt x="112" y="63"/>
                    </a:cubicBezTo>
                    <a:cubicBezTo>
                      <a:pt x="112" y="63"/>
                      <a:pt x="114" y="64"/>
                      <a:pt x="110" y="70"/>
                    </a:cubicBezTo>
                    <a:cubicBezTo>
                      <a:pt x="110" y="70"/>
                      <a:pt x="106" y="75"/>
                      <a:pt x="101" y="77"/>
                    </a:cubicBezTo>
                    <a:cubicBezTo>
                      <a:pt x="101" y="77"/>
                      <a:pt x="99" y="78"/>
                      <a:pt x="98" y="83"/>
                    </a:cubicBezTo>
                    <a:cubicBezTo>
                      <a:pt x="98" y="83"/>
                      <a:pt x="91" y="93"/>
                      <a:pt x="87" y="95"/>
                    </a:cubicBezTo>
                    <a:cubicBezTo>
                      <a:pt x="87" y="95"/>
                      <a:pt x="81" y="97"/>
                      <a:pt x="82" y="103"/>
                    </a:cubicBezTo>
                    <a:cubicBezTo>
                      <a:pt x="82" y="103"/>
                      <a:pt x="88" y="109"/>
                      <a:pt x="86" y="117"/>
                    </a:cubicBezTo>
                    <a:cubicBezTo>
                      <a:pt x="86" y="117"/>
                      <a:pt x="86" y="119"/>
                      <a:pt x="83" y="119"/>
                    </a:cubicBezTo>
                    <a:cubicBezTo>
                      <a:pt x="83" y="119"/>
                      <a:pt x="82" y="119"/>
                      <a:pt x="79" y="120"/>
                    </a:cubicBezTo>
                    <a:cubicBezTo>
                      <a:pt x="79" y="85"/>
                      <a:pt x="79" y="85"/>
                      <a:pt x="79" y="85"/>
                    </a:cubicBezTo>
                    <a:cubicBezTo>
                      <a:pt x="83" y="81"/>
                      <a:pt x="89" y="76"/>
                      <a:pt x="89" y="76"/>
                    </a:cubicBezTo>
                    <a:cubicBezTo>
                      <a:pt x="90" y="73"/>
                      <a:pt x="97" y="64"/>
                      <a:pt x="97" y="64"/>
                    </a:cubicBezTo>
                    <a:cubicBezTo>
                      <a:pt x="98" y="63"/>
                      <a:pt x="97" y="59"/>
                      <a:pt x="97" y="59"/>
                    </a:cubicBezTo>
                    <a:cubicBezTo>
                      <a:pt x="97" y="57"/>
                      <a:pt x="88" y="51"/>
                      <a:pt x="88" y="51"/>
                    </a:cubicBezTo>
                    <a:cubicBezTo>
                      <a:pt x="87" y="50"/>
                      <a:pt x="83" y="50"/>
                      <a:pt x="79" y="49"/>
                    </a:cubicBezTo>
                    <a:lnTo>
                      <a:pt x="79" y="45"/>
                    </a:lnTo>
                    <a:close/>
                    <a:moveTo>
                      <a:pt x="33" y="51"/>
                    </a:moveTo>
                    <a:cubicBezTo>
                      <a:pt x="35" y="50"/>
                      <a:pt x="37" y="48"/>
                      <a:pt x="38" y="47"/>
                    </a:cubicBezTo>
                    <a:cubicBezTo>
                      <a:pt x="38" y="47"/>
                      <a:pt x="42" y="44"/>
                      <a:pt x="46" y="43"/>
                    </a:cubicBezTo>
                    <a:cubicBezTo>
                      <a:pt x="46" y="43"/>
                      <a:pt x="53" y="42"/>
                      <a:pt x="53" y="40"/>
                    </a:cubicBezTo>
                    <a:cubicBezTo>
                      <a:pt x="53" y="40"/>
                      <a:pt x="54" y="34"/>
                      <a:pt x="54" y="32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0"/>
                      <a:pt x="57" y="2"/>
                    </a:cubicBezTo>
                    <a:cubicBezTo>
                      <a:pt x="57" y="2"/>
                      <a:pt x="58" y="4"/>
                      <a:pt x="61" y="3"/>
                    </a:cubicBezTo>
                    <a:cubicBezTo>
                      <a:pt x="61" y="3"/>
                      <a:pt x="64" y="3"/>
                      <a:pt x="65" y="10"/>
                    </a:cubicBezTo>
                    <a:cubicBezTo>
                      <a:pt x="65" y="10"/>
                      <a:pt x="67" y="19"/>
                      <a:pt x="67" y="27"/>
                    </a:cubicBezTo>
                    <a:cubicBezTo>
                      <a:pt x="67" y="27"/>
                      <a:pt x="67" y="37"/>
                      <a:pt x="67" y="39"/>
                    </a:cubicBezTo>
                    <a:cubicBezTo>
                      <a:pt x="67" y="39"/>
                      <a:pt x="66" y="42"/>
                      <a:pt x="69" y="43"/>
                    </a:cubicBezTo>
                    <a:cubicBezTo>
                      <a:pt x="69" y="43"/>
                      <a:pt x="74" y="44"/>
                      <a:pt x="79" y="45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76" y="48"/>
                      <a:pt x="73" y="48"/>
                      <a:pt x="73" y="48"/>
                    </a:cubicBezTo>
                    <a:cubicBezTo>
                      <a:pt x="67" y="47"/>
                      <a:pt x="71" y="53"/>
                      <a:pt x="71" y="53"/>
                    </a:cubicBezTo>
                    <a:cubicBezTo>
                      <a:pt x="72" y="55"/>
                      <a:pt x="74" y="60"/>
                      <a:pt x="74" y="60"/>
                    </a:cubicBezTo>
                    <a:cubicBezTo>
                      <a:pt x="74" y="63"/>
                      <a:pt x="76" y="64"/>
                      <a:pt x="76" y="64"/>
                    </a:cubicBezTo>
                    <a:cubicBezTo>
                      <a:pt x="78" y="67"/>
                      <a:pt x="75" y="70"/>
                      <a:pt x="75" y="70"/>
                    </a:cubicBezTo>
                    <a:cubicBezTo>
                      <a:pt x="74" y="71"/>
                      <a:pt x="72" y="73"/>
                      <a:pt x="72" y="73"/>
                    </a:cubicBezTo>
                    <a:cubicBezTo>
                      <a:pt x="70" y="79"/>
                      <a:pt x="64" y="83"/>
                      <a:pt x="64" y="83"/>
                    </a:cubicBezTo>
                    <a:cubicBezTo>
                      <a:pt x="59" y="86"/>
                      <a:pt x="62" y="95"/>
                      <a:pt x="62" y="95"/>
                    </a:cubicBezTo>
                    <a:cubicBezTo>
                      <a:pt x="64" y="101"/>
                      <a:pt x="73" y="91"/>
                      <a:pt x="73" y="91"/>
                    </a:cubicBezTo>
                    <a:cubicBezTo>
                      <a:pt x="75" y="89"/>
                      <a:pt x="77" y="88"/>
                      <a:pt x="77" y="88"/>
                    </a:cubicBezTo>
                    <a:cubicBezTo>
                      <a:pt x="77" y="88"/>
                      <a:pt x="78" y="86"/>
                      <a:pt x="79" y="85"/>
                    </a:cubicBezTo>
                    <a:cubicBezTo>
                      <a:pt x="79" y="120"/>
                      <a:pt x="79" y="120"/>
                      <a:pt x="79" y="120"/>
                    </a:cubicBezTo>
                    <a:cubicBezTo>
                      <a:pt x="79" y="120"/>
                      <a:pt x="77" y="120"/>
                      <a:pt x="76" y="120"/>
                    </a:cubicBezTo>
                    <a:cubicBezTo>
                      <a:pt x="76" y="120"/>
                      <a:pt x="70" y="121"/>
                      <a:pt x="65" y="120"/>
                    </a:cubicBezTo>
                    <a:cubicBezTo>
                      <a:pt x="65" y="120"/>
                      <a:pt x="61" y="120"/>
                      <a:pt x="57" y="119"/>
                    </a:cubicBezTo>
                    <a:cubicBezTo>
                      <a:pt x="57" y="119"/>
                      <a:pt x="56" y="118"/>
                      <a:pt x="54" y="119"/>
                    </a:cubicBezTo>
                    <a:cubicBezTo>
                      <a:pt x="54" y="119"/>
                      <a:pt x="44" y="127"/>
                      <a:pt x="36" y="118"/>
                    </a:cubicBezTo>
                    <a:cubicBezTo>
                      <a:pt x="36" y="118"/>
                      <a:pt x="34" y="116"/>
                      <a:pt x="33" y="115"/>
                    </a:cubicBezTo>
                    <a:cubicBezTo>
                      <a:pt x="33" y="108"/>
                      <a:pt x="33" y="108"/>
                      <a:pt x="33" y="108"/>
                    </a:cubicBezTo>
                    <a:cubicBezTo>
                      <a:pt x="34" y="109"/>
                      <a:pt x="36" y="109"/>
                      <a:pt x="38" y="109"/>
                    </a:cubicBezTo>
                    <a:cubicBezTo>
                      <a:pt x="45" y="109"/>
                      <a:pt x="46" y="103"/>
                      <a:pt x="46" y="103"/>
                    </a:cubicBezTo>
                    <a:cubicBezTo>
                      <a:pt x="45" y="101"/>
                      <a:pt x="49" y="98"/>
                      <a:pt x="49" y="98"/>
                    </a:cubicBezTo>
                    <a:cubicBezTo>
                      <a:pt x="51" y="96"/>
                      <a:pt x="51" y="94"/>
                      <a:pt x="51" y="94"/>
                    </a:cubicBezTo>
                    <a:cubicBezTo>
                      <a:pt x="50" y="91"/>
                      <a:pt x="50" y="84"/>
                      <a:pt x="50" y="84"/>
                    </a:cubicBezTo>
                    <a:cubicBezTo>
                      <a:pt x="47" y="82"/>
                      <a:pt x="41" y="75"/>
                      <a:pt x="41" y="75"/>
                    </a:cubicBezTo>
                    <a:cubicBezTo>
                      <a:pt x="37" y="67"/>
                      <a:pt x="43" y="67"/>
                      <a:pt x="43" y="67"/>
                    </a:cubicBezTo>
                    <a:cubicBezTo>
                      <a:pt x="46" y="68"/>
                      <a:pt x="47" y="67"/>
                      <a:pt x="47" y="67"/>
                    </a:cubicBezTo>
                    <a:cubicBezTo>
                      <a:pt x="51" y="67"/>
                      <a:pt x="51" y="61"/>
                      <a:pt x="51" y="61"/>
                    </a:cubicBezTo>
                    <a:cubicBezTo>
                      <a:pt x="51" y="58"/>
                      <a:pt x="52" y="56"/>
                      <a:pt x="52" y="56"/>
                    </a:cubicBezTo>
                    <a:cubicBezTo>
                      <a:pt x="54" y="50"/>
                      <a:pt x="53" y="50"/>
                      <a:pt x="53" y="50"/>
                    </a:cubicBezTo>
                    <a:cubicBezTo>
                      <a:pt x="50" y="45"/>
                      <a:pt x="47" y="50"/>
                      <a:pt x="47" y="50"/>
                    </a:cubicBezTo>
                    <a:cubicBezTo>
                      <a:pt x="45" y="53"/>
                      <a:pt x="35" y="59"/>
                      <a:pt x="35" y="59"/>
                    </a:cubicBezTo>
                    <a:cubicBezTo>
                      <a:pt x="34" y="59"/>
                      <a:pt x="33" y="60"/>
                      <a:pt x="33" y="60"/>
                    </a:cubicBezTo>
                    <a:lnTo>
                      <a:pt x="33" y="51"/>
                    </a:lnTo>
                    <a:close/>
                    <a:moveTo>
                      <a:pt x="3" y="82"/>
                    </a:moveTo>
                    <a:cubicBezTo>
                      <a:pt x="3" y="82"/>
                      <a:pt x="0" y="81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7"/>
                      <a:pt x="0" y="77"/>
                      <a:pt x="0" y="76"/>
                    </a:cubicBezTo>
                    <a:cubicBezTo>
                      <a:pt x="0" y="76"/>
                      <a:pt x="0" y="74"/>
                      <a:pt x="5" y="69"/>
                    </a:cubicBezTo>
                    <a:cubicBezTo>
                      <a:pt x="5" y="69"/>
                      <a:pt x="9" y="65"/>
                      <a:pt x="13" y="63"/>
                    </a:cubicBezTo>
                    <a:cubicBezTo>
                      <a:pt x="13" y="63"/>
                      <a:pt x="22" y="57"/>
                      <a:pt x="28" y="55"/>
                    </a:cubicBezTo>
                    <a:cubicBezTo>
                      <a:pt x="28" y="55"/>
                      <a:pt x="30" y="53"/>
                      <a:pt x="33" y="51"/>
                    </a:cubicBezTo>
                    <a:cubicBezTo>
                      <a:pt x="33" y="60"/>
                      <a:pt x="33" y="60"/>
                      <a:pt x="33" y="60"/>
                    </a:cubicBezTo>
                    <a:cubicBezTo>
                      <a:pt x="31" y="62"/>
                      <a:pt x="30" y="63"/>
                      <a:pt x="30" y="63"/>
                    </a:cubicBezTo>
                    <a:cubicBezTo>
                      <a:pt x="26" y="62"/>
                      <a:pt x="22" y="65"/>
                      <a:pt x="22" y="65"/>
                    </a:cubicBezTo>
                    <a:cubicBezTo>
                      <a:pt x="17" y="67"/>
                      <a:pt x="18" y="69"/>
                      <a:pt x="18" y="69"/>
                    </a:cubicBezTo>
                    <a:cubicBezTo>
                      <a:pt x="17" y="72"/>
                      <a:pt x="14" y="78"/>
                      <a:pt x="14" y="78"/>
                    </a:cubicBezTo>
                    <a:cubicBezTo>
                      <a:pt x="13" y="79"/>
                      <a:pt x="12" y="84"/>
                      <a:pt x="12" y="86"/>
                    </a:cubicBezTo>
                    <a:cubicBezTo>
                      <a:pt x="12" y="86"/>
                      <a:pt x="14" y="92"/>
                      <a:pt x="14" y="92"/>
                    </a:cubicBezTo>
                    <a:cubicBezTo>
                      <a:pt x="16" y="97"/>
                      <a:pt x="26" y="106"/>
                      <a:pt x="26" y="106"/>
                    </a:cubicBezTo>
                    <a:cubicBezTo>
                      <a:pt x="28" y="107"/>
                      <a:pt x="30" y="108"/>
                      <a:pt x="33" y="108"/>
                    </a:cubicBezTo>
                    <a:cubicBezTo>
                      <a:pt x="33" y="115"/>
                      <a:pt x="33" y="115"/>
                      <a:pt x="33" y="115"/>
                    </a:cubicBezTo>
                    <a:cubicBezTo>
                      <a:pt x="31" y="113"/>
                      <a:pt x="29" y="111"/>
                      <a:pt x="27" y="111"/>
                    </a:cubicBezTo>
                    <a:cubicBezTo>
                      <a:pt x="27" y="111"/>
                      <a:pt x="17" y="102"/>
                      <a:pt x="13" y="98"/>
                    </a:cubicBezTo>
                    <a:cubicBezTo>
                      <a:pt x="13" y="98"/>
                      <a:pt x="7" y="92"/>
                      <a:pt x="7" y="87"/>
                    </a:cubicBezTo>
                    <a:cubicBezTo>
                      <a:pt x="7" y="87"/>
                      <a:pt x="6" y="82"/>
                      <a:pt x="3" y="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9" name="Freeform 18">
                <a:extLst>
                  <a:ext uri="{FF2B5EF4-FFF2-40B4-BE49-F238E27FC236}">
                    <a16:creationId xmlns="" xmlns:a16="http://schemas.microsoft.com/office/drawing/2014/main" id="{3BA4C66A-5734-6844-B963-9ABEAF7E6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954"/>
                <a:ext cx="212" cy="261"/>
              </a:xfrm>
              <a:custGeom>
                <a:avLst/>
                <a:gdLst>
                  <a:gd name="T0" fmla="*/ 92 w 111"/>
                  <a:gd name="T1" fmla="*/ 4 h 135"/>
                  <a:gd name="T2" fmla="*/ 108 w 111"/>
                  <a:gd name="T3" fmla="*/ 13 h 135"/>
                  <a:gd name="T4" fmla="*/ 106 w 111"/>
                  <a:gd name="T5" fmla="*/ 20 h 135"/>
                  <a:gd name="T6" fmla="*/ 98 w 111"/>
                  <a:gd name="T7" fmla="*/ 25 h 135"/>
                  <a:gd name="T8" fmla="*/ 93 w 111"/>
                  <a:gd name="T9" fmla="*/ 28 h 135"/>
                  <a:gd name="T10" fmla="*/ 68 w 111"/>
                  <a:gd name="T11" fmla="*/ 65 h 135"/>
                  <a:gd name="T12" fmla="*/ 48 w 111"/>
                  <a:gd name="T13" fmla="*/ 97 h 135"/>
                  <a:gd name="T14" fmla="*/ 27 w 111"/>
                  <a:gd name="T15" fmla="*/ 124 h 135"/>
                  <a:gd name="T16" fmla="*/ 23 w 111"/>
                  <a:gd name="T17" fmla="*/ 128 h 135"/>
                  <a:gd name="T18" fmla="*/ 20 w 111"/>
                  <a:gd name="T19" fmla="*/ 132 h 135"/>
                  <a:gd name="T20" fmla="*/ 13 w 111"/>
                  <a:gd name="T21" fmla="*/ 135 h 135"/>
                  <a:gd name="T22" fmla="*/ 8 w 111"/>
                  <a:gd name="T23" fmla="*/ 134 h 135"/>
                  <a:gd name="T24" fmla="*/ 3 w 111"/>
                  <a:gd name="T25" fmla="*/ 134 h 135"/>
                  <a:gd name="T26" fmla="*/ 4 w 111"/>
                  <a:gd name="T27" fmla="*/ 132 h 135"/>
                  <a:gd name="T28" fmla="*/ 6 w 111"/>
                  <a:gd name="T29" fmla="*/ 130 h 135"/>
                  <a:gd name="T30" fmla="*/ 8 w 111"/>
                  <a:gd name="T31" fmla="*/ 129 h 135"/>
                  <a:gd name="T32" fmla="*/ 9 w 111"/>
                  <a:gd name="T33" fmla="*/ 128 h 135"/>
                  <a:gd name="T34" fmla="*/ 11 w 111"/>
                  <a:gd name="T35" fmla="*/ 125 h 135"/>
                  <a:gd name="T36" fmla="*/ 13 w 111"/>
                  <a:gd name="T37" fmla="*/ 123 h 135"/>
                  <a:gd name="T38" fmla="*/ 31 w 111"/>
                  <a:gd name="T39" fmla="*/ 102 h 135"/>
                  <a:gd name="T40" fmla="*/ 48 w 111"/>
                  <a:gd name="T41" fmla="*/ 77 h 135"/>
                  <a:gd name="T42" fmla="*/ 58 w 111"/>
                  <a:gd name="T43" fmla="*/ 61 h 135"/>
                  <a:gd name="T44" fmla="*/ 78 w 111"/>
                  <a:gd name="T45" fmla="*/ 28 h 135"/>
                  <a:gd name="T46" fmla="*/ 58 w 111"/>
                  <a:gd name="T47" fmla="*/ 17 h 135"/>
                  <a:gd name="T48" fmla="*/ 61 w 111"/>
                  <a:gd name="T49" fmla="*/ 16 h 135"/>
                  <a:gd name="T50" fmla="*/ 81 w 111"/>
                  <a:gd name="T51" fmla="*/ 13 h 135"/>
                  <a:gd name="T52" fmla="*/ 92 w 111"/>
                  <a:gd name="T53" fmla="*/ 4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1" h="135">
                    <a:moveTo>
                      <a:pt x="92" y="4"/>
                    </a:moveTo>
                    <a:cubicBezTo>
                      <a:pt x="92" y="4"/>
                      <a:pt x="100" y="0"/>
                      <a:pt x="108" y="13"/>
                    </a:cubicBezTo>
                    <a:cubicBezTo>
                      <a:pt x="108" y="13"/>
                      <a:pt x="111" y="20"/>
                      <a:pt x="106" y="20"/>
                    </a:cubicBezTo>
                    <a:cubicBezTo>
                      <a:pt x="106" y="20"/>
                      <a:pt x="102" y="21"/>
                      <a:pt x="98" y="25"/>
                    </a:cubicBezTo>
                    <a:cubicBezTo>
                      <a:pt x="97" y="25"/>
                      <a:pt x="94" y="25"/>
                      <a:pt x="93" y="28"/>
                    </a:cubicBezTo>
                    <a:cubicBezTo>
                      <a:pt x="93" y="28"/>
                      <a:pt x="85" y="42"/>
                      <a:pt x="68" y="65"/>
                    </a:cubicBezTo>
                    <a:cubicBezTo>
                      <a:pt x="68" y="65"/>
                      <a:pt x="59" y="77"/>
                      <a:pt x="48" y="97"/>
                    </a:cubicBezTo>
                    <a:cubicBezTo>
                      <a:pt x="48" y="97"/>
                      <a:pt x="40" y="113"/>
                      <a:pt x="27" y="124"/>
                    </a:cubicBezTo>
                    <a:cubicBezTo>
                      <a:pt x="27" y="124"/>
                      <a:pt x="23" y="127"/>
                      <a:pt x="23" y="128"/>
                    </a:cubicBezTo>
                    <a:cubicBezTo>
                      <a:pt x="23" y="128"/>
                      <a:pt x="22" y="130"/>
                      <a:pt x="20" y="132"/>
                    </a:cubicBezTo>
                    <a:cubicBezTo>
                      <a:pt x="20" y="132"/>
                      <a:pt x="17" y="135"/>
                      <a:pt x="13" y="135"/>
                    </a:cubicBezTo>
                    <a:cubicBezTo>
                      <a:pt x="13" y="135"/>
                      <a:pt x="10" y="134"/>
                      <a:pt x="8" y="134"/>
                    </a:cubicBezTo>
                    <a:cubicBezTo>
                      <a:pt x="8" y="134"/>
                      <a:pt x="5" y="134"/>
                      <a:pt x="3" y="134"/>
                    </a:cubicBezTo>
                    <a:cubicBezTo>
                      <a:pt x="3" y="134"/>
                      <a:pt x="0" y="135"/>
                      <a:pt x="4" y="132"/>
                    </a:cubicBezTo>
                    <a:cubicBezTo>
                      <a:pt x="4" y="132"/>
                      <a:pt x="4" y="131"/>
                      <a:pt x="6" y="130"/>
                    </a:cubicBezTo>
                    <a:cubicBezTo>
                      <a:pt x="6" y="130"/>
                      <a:pt x="7" y="130"/>
                      <a:pt x="8" y="129"/>
                    </a:cubicBezTo>
                    <a:cubicBezTo>
                      <a:pt x="8" y="129"/>
                      <a:pt x="7" y="128"/>
                      <a:pt x="9" y="128"/>
                    </a:cubicBezTo>
                    <a:cubicBezTo>
                      <a:pt x="9" y="128"/>
                      <a:pt x="11" y="129"/>
                      <a:pt x="11" y="125"/>
                    </a:cubicBezTo>
                    <a:cubicBezTo>
                      <a:pt x="11" y="125"/>
                      <a:pt x="11" y="124"/>
                      <a:pt x="13" y="123"/>
                    </a:cubicBezTo>
                    <a:cubicBezTo>
                      <a:pt x="13" y="123"/>
                      <a:pt x="19" y="118"/>
                      <a:pt x="31" y="102"/>
                    </a:cubicBezTo>
                    <a:cubicBezTo>
                      <a:pt x="31" y="102"/>
                      <a:pt x="42" y="89"/>
                      <a:pt x="48" y="77"/>
                    </a:cubicBezTo>
                    <a:cubicBezTo>
                      <a:pt x="48" y="77"/>
                      <a:pt x="53" y="69"/>
                      <a:pt x="58" y="61"/>
                    </a:cubicBezTo>
                    <a:cubicBezTo>
                      <a:pt x="58" y="61"/>
                      <a:pt x="75" y="34"/>
                      <a:pt x="78" y="28"/>
                    </a:cubicBezTo>
                    <a:cubicBezTo>
                      <a:pt x="78" y="28"/>
                      <a:pt x="59" y="25"/>
                      <a:pt x="58" y="17"/>
                    </a:cubicBezTo>
                    <a:cubicBezTo>
                      <a:pt x="58" y="17"/>
                      <a:pt x="58" y="14"/>
                      <a:pt x="61" y="16"/>
                    </a:cubicBezTo>
                    <a:cubicBezTo>
                      <a:pt x="61" y="16"/>
                      <a:pt x="70" y="20"/>
                      <a:pt x="81" y="13"/>
                    </a:cubicBezTo>
                    <a:cubicBezTo>
                      <a:pt x="81" y="13"/>
                      <a:pt x="87" y="11"/>
                      <a:pt x="9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0" name="Freeform 19">
                <a:extLst>
                  <a:ext uri="{FF2B5EF4-FFF2-40B4-BE49-F238E27FC236}">
                    <a16:creationId xmlns="" xmlns:a16="http://schemas.microsoft.com/office/drawing/2014/main" id="{A5BFE88A-39B1-D143-AFD9-F888F310A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93"/>
                <a:ext cx="158" cy="118"/>
              </a:xfrm>
              <a:custGeom>
                <a:avLst/>
                <a:gdLst>
                  <a:gd name="T0" fmla="*/ 11 w 83"/>
                  <a:gd name="T1" fmla="*/ 29 h 61"/>
                  <a:gd name="T2" fmla="*/ 4 w 83"/>
                  <a:gd name="T3" fmla="*/ 21 h 61"/>
                  <a:gd name="T4" fmla="*/ 20 w 83"/>
                  <a:gd name="T5" fmla="*/ 27 h 61"/>
                  <a:gd name="T6" fmla="*/ 23 w 83"/>
                  <a:gd name="T7" fmla="*/ 33 h 61"/>
                  <a:gd name="T8" fmla="*/ 33 w 83"/>
                  <a:gd name="T9" fmla="*/ 46 h 61"/>
                  <a:gd name="T10" fmla="*/ 34 w 83"/>
                  <a:gd name="T11" fmla="*/ 44 h 61"/>
                  <a:gd name="T12" fmla="*/ 34 w 83"/>
                  <a:gd name="T13" fmla="*/ 39 h 61"/>
                  <a:gd name="T14" fmla="*/ 38 w 83"/>
                  <a:gd name="T15" fmla="*/ 36 h 61"/>
                  <a:gd name="T16" fmla="*/ 40 w 83"/>
                  <a:gd name="T17" fmla="*/ 35 h 61"/>
                  <a:gd name="T18" fmla="*/ 47 w 83"/>
                  <a:gd name="T19" fmla="*/ 26 h 61"/>
                  <a:gd name="T20" fmla="*/ 47 w 83"/>
                  <a:gd name="T21" fmla="*/ 19 h 61"/>
                  <a:gd name="T22" fmla="*/ 37 w 83"/>
                  <a:gd name="T23" fmla="*/ 13 h 61"/>
                  <a:gd name="T24" fmla="*/ 35 w 83"/>
                  <a:gd name="T25" fmla="*/ 11 h 61"/>
                  <a:gd name="T26" fmla="*/ 42 w 83"/>
                  <a:gd name="T27" fmla="*/ 10 h 61"/>
                  <a:gd name="T28" fmla="*/ 55 w 83"/>
                  <a:gd name="T29" fmla="*/ 4 h 61"/>
                  <a:gd name="T30" fmla="*/ 59 w 83"/>
                  <a:gd name="T31" fmla="*/ 1 h 61"/>
                  <a:gd name="T32" fmla="*/ 68 w 83"/>
                  <a:gd name="T33" fmla="*/ 3 h 61"/>
                  <a:gd name="T34" fmla="*/ 81 w 83"/>
                  <a:gd name="T35" fmla="*/ 15 h 61"/>
                  <a:gd name="T36" fmla="*/ 82 w 83"/>
                  <a:gd name="T37" fmla="*/ 18 h 61"/>
                  <a:gd name="T38" fmla="*/ 78 w 83"/>
                  <a:gd name="T39" fmla="*/ 23 h 61"/>
                  <a:gd name="T40" fmla="*/ 66 w 83"/>
                  <a:gd name="T41" fmla="*/ 34 h 61"/>
                  <a:gd name="T42" fmla="*/ 64 w 83"/>
                  <a:gd name="T43" fmla="*/ 46 h 61"/>
                  <a:gd name="T44" fmla="*/ 62 w 83"/>
                  <a:gd name="T45" fmla="*/ 53 h 61"/>
                  <a:gd name="T46" fmla="*/ 55 w 83"/>
                  <a:gd name="T47" fmla="*/ 55 h 61"/>
                  <a:gd name="T48" fmla="*/ 46 w 83"/>
                  <a:gd name="T49" fmla="*/ 59 h 61"/>
                  <a:gd name="T50" fmla="*/ 43 w 83"/>
                  <a:gd name="T51" fmla="*/ 59 h 61"/>
                  <a:gd name="T52" fmla="*/ 40 w 83"/>
                  <a:gd name="T53" fmla="*/ 58 h 61"/>
                  <a:gd name="T54" fmla="*/ 38 w 83"/>
                  <a:gd name="T55" fmla="*/ 55 h 61"/>
                  <a:gd name="T56" fmla="*/ 33 w 83"/>
                  <a:gd name="T57" fmla="*/ 51 h 61"/>
                  <a:gd name="T58" fmla="*/ 29 w 83"/>
                  <a:gd name="T59" fmla="*/ 49 h 61"/>
                  <a:gd name="T60" fmla="*/ 20 w 83"/>
                  <a:gd name="T61" fmla="*/ 35 h 61"/>
                  <a:gd name="T62" fmla="*/ 11 w 83"/>
                  <a:gd name="T63" fmla="*/ 2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3" h="61">
                    <a:moveTo>
                      <a:pt x="11" y="29"/>
                    </a:moveTo>
                    <a:cubicBezTo>
                      <a:pt x="11" y="29"/>
                      <a:pt x="0" y="23"/>
                      <a:pt x="4" y="21"/>
                    </a:cubicBezTo>
                    <a:cubicBezTo>
                      <a:pt x="4" y="21"/>
                      <a:pt x="12" y="18"/>
                      <a:pt x="20" y="27"/>
                    </a:cubicBezTo>
                    <a:cubicBezTo>
                      <a:pt x="20" y="27"/>
                      <a:pt x="21" y="30"/>
                      <a:pt x="23" y="33"/>
                    </a:cubicBezTo>
                    <a:cubicBezTo>
                      <a:pt x="23" y="33"/>
                      <a:pt x="24" y="36"/>
                      <a:pt x="33" y="46"/>
                    </a:cubicBezTo>
                    <a:cubicBezTo>
                      <a:pt x="33" y="46"/>
                      <a:pt x="34" y="47"/>
                      <a:pt x="34" y="44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6" y="35"/>
                      <a:pt x="38" y="36"/>
                    </a:cubicBezTo>
                    <a:cubicBezTo>
                      <a:pt x="38" y="36"/>
                      <a:pt x="39" y="37"/>
                      <a:pt x="40" y="35"/>
                    </a:cubicBezTo>
                    <a:cubicBezTo>
                      <a:pt x="40" y="35"/>
                      <a:pt x="45" y="31"/>
                      <a:pt x="47" y="26"/>
                    </a:cubicBezTo>
                    <a:cubicBezTo>
                      <a:pt x="47" y="26"/>
                      <a:pt x="50" y="21"/>
                      <a:pt x="47" y="19"/>
                    </a:cubicBezTo>
                    <a:cubicBezTo>
                      <a:pt x="47" y="19"/>
                      <a:pt x="40" y="15"/>
                      <a:pt x="37" y="13"/>
                    </a:cubicBezTo>
                    <a:cubicBezTo>
                      <a:pt x="37" y="13"/>
                      <a:pt x="33" y="12"/>
                      <a:pt x="35" y="11"/>
                    </a:cubicBezTo>
                    <a:cubicBezTo>
                      <a:pt x="35" y="11"/>
                      <a:pt x="37" y="10"/>
                      <a:pt x="42" y="10"/>
                    </a:cubicBezTo>
                    <a:cubicBezTo>
                      <a:pt x="42" y="10"/>
                      <a:pt x="53" y="8"/>
                      <a:pt x="55" y="4"/>
                    </a:cubicBezTo>
                    <a:cubicBezTo>
                      <a:pt x="55" y="4"/>
                      <a:pt x="56" y="0"/>
                      <a:pt x="59" y="1"/>
                    </a:cubicBezTo>
                    <a:cubicBezTo>
                      <a:pt x="59" y="1"/>
                      <a:pt x="65" y="4"/>
                      <a:pt x="68" y="3"/>
                    </a:cubicBezTo>
                    <a:cubicBezTo>
                      <a:pt x="68" y="3"/>
                      <a:pt x="79" y="3"/>
                      <a:pt x="81" y="15"/>
                    </a:cubicBezTo>
                    <a:cubicBezTo>
                      <a:pt x="81" y="15"/>
                      <a:pt x="81" y="17"/>
                      <a:pt x="82" y="18"/>
                    </a:cubicBezTo>
                    <a:cubicBezTo>
                      <a:pt x="82" y="18"/>
                      <a:pt x="83" y="22"/>
                      <a:pt x="78" y="23"/>
                    </a:cubicBezTo>
                    <a:cubicBezTo>
                      <a:pt x="78" y="23"/>
                      <a:pt x="68" y="30"/>
                      <a:pt x="66" y="34"/>
                    </a:cubicBezTo>
                    <a:cubicBezTo>
                      <a:pt x="66" y="34"/>
                      <a:pt x="62" y="42"/>
                      <a:pt x="64" y="46"/>
                    </a:cubicBezTo>
                    <a:cubicBezTo>
                      <a:pt x="64" y="46"/>
                      <a:pt x="66" y="51"/>
                      <a:pt x="62" y="53"/>
                    </a:cubicBezTo>
                    <a:cubicBezTo>
                      <a:pt x="62" y="53"/>
                      <a:pt x="59" y="55"/>
                      <a:pt x="55" y="55"/>
                    </a:cubicBezTo>
                    <a:cubicBezTo>
                      <a:pt x="55" y="55"/>
                      <a:pt x="50" y="54"/>
                      <a:pt x="46" y="59"/>
                    </a:cubicBezTo>
                    <a:cubicBezTo>
                      <a:pt x="46" y="59"/>
                      <a:pt x="46" y="61"/>
                      <a:pt x="43" y="59"/>
                    </a:cubicBezTo>
                    <a:cubicBezTo>
                      <a:pt x="43" y="59"/>
                      <a:pt x="43" y="58"/>
                      <a:pt x="40" y="58"/>
                    </a:cubicBezTo>
                    <a:cubicBezTo>
                      <a:pt x="40" y="58"/>
                      <a:pt x="38" y="58"/>
                      <a:pt x="38" y="55"/>
                    </a:cubicBezTo>
                    <a:cubicBezTo>
                      <a:pt x="38" y="55"/>
                      <a:pt x="37" y="52"/>
                      <a:pt x="33" y="51"/>
                    </a:cubicBezTo>
                    <a:cubicBezTo>
                      <a:pt x="33" y="51"/>
                      <a:pt x="31" y="52"/>
                      <a:pt x="29" y="49"/>
                    </a:cubicBezTo>
                    <a:cubicBezTo>
                      <a:pt x="29" y="49"/>
                      <a:pt x="23" y="39"/>
                      <a:pt x="20" y="35"/>
                    </a:cubicBezTo>
                    <a:cubicBezTo>
                      <a:pt x="20" y="35"/>
                      <a:pt x="16" y="30"/>
                      <a:pt x="1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1" name="Freeform 20">
                <a:extLst>
                  <a:ext uri="{FF2B5EF4-FFF2-40B4-BE49-F238E27FC236}">
                    <a16:creationId xmlns="" xmlns:a16="http://schemas.microsoft.com/office/drawing/2014/main" id="{6017E3F1-79AA-FB4C-A334-ABF02186E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116"/>
                <a:ext cx="19" cy="97"/>
              </a:xfrm>
              <a:custGeom>
                <a:avLst/>
                <a:gdLst>
                  <a:gd name="T0" fmla="*/ 10 w 10"/>
                  <a:gd name="T1" fmla="*/ 50 h 50"/>
                  <a:gd name="T2" fmla="*/ 6 w 10"/>
                  <a:gd name="T3" fmla="*/ 50 h 50"/>
                  <a:gd name="T4" fmla="*/ 0 w 10"/>
                  <a:gd name="T5" fmla="*/ 25 h 50"/>
                  <a:gd name="T6" fmla="*/ 6 w 10"/>
                  <a:gd name="T7" fmla="*/ 0 h 50"/>
                  <a:gd name="T8" fmla="*/ 10 w 10"/>
                  <a:gd name="T9" fmla="*/ 0 h 50"/>
                  <a:gd name="T10" fmla="*/ 4 w 10"/>
                  <a:gd name="T11" fmla="*/ 25 h 50"/>
                  <a:gd name="T12" fmla="*/ 10 w 10"/>
                  <a:gd name="T13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10" y="50"/>
                    </a:moveTo>
                    <a:cubicBezTo>
                      <a:pt x="6" y="50"/>
                      <a:pt x="6" y="50"/>
                      <a:pt x="6" y="50"/>
                    </a:cubicBezTo>
                    <a:cubicBezTo>
                      <a:pt x="2" y="43"/>
                      <a:pt x="0" y="35"/>
                      <a:pt x="0" y="25"/>
                    </a:cubicBezTo>
                    <a:cubicBezTo>
                      <a:pt x="0" y="15"/>
                      <a:pt x="2" y="7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8"/>
                      <a:pt x="4" y="16"/>
                      <a:pt x="4" y="25"/>
                    </a:cubicBezTo>
                    <a:cubicBezTo>
                      <a:pt x="4" y="35"/>
                      <a:pt x="6" y="43"/>
                      <a:pt x="10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2" name="Freeform 21">
                <a:extLst>
                  <a:ext uri="{FF2B5EF4-FFF2-40B4-BE49-F238E27FC236}">
                    <a16:creationId xmlns="" xmlns:a16="http://schemas.microsoft.com/office/drawing/2014/main" id="{B7BA8CFE-222F-454E-83CC-B9309C10CF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94" y="2116"/>
                <a:ext cx="95" cy="99"/>
              </a:xfrm>
              <a:custGeom>
                <a:avLst/>
                <a:gdLst>
                  <a:gd name="T0" fmla="*/ 15 w 50"/>
                  <a:gd name="T1" fmla="*/ 0 h 51"/>
                  <a:gd name="T2" fmla="*/ 19 w 50"/>
                  <a:gd name="T3" fmla="*/ 3 h 51"/>
                  <a:gd name="T4" fmla="*/ 16 w 50"/>
                  <a:gd name="T5" fmla="*/ 5 h 51"/>
                  <a:gd name="T6" fmla="*/ 14 w 50"/>
                  <a:gd name="T7" fmla="*/ 26 h 51"/>
                  <a:gd name="T8" fmla="*/ 14 w 50"/>
                  <a:gd name="T9" fmla="*/ 30 h 51"/>
                  <a:gd name="T10" fmla="*/ 11 w 50"/>
                  <a:gd name="T11" fmla="*/ 26 h 51"/>
                  <a:gd name="T12" fmla="*/ 8 w 50"/>
                  <a:gd name="T13" fmla="*/ 16 h 51"/>
                  <a:gd name="T14" fmla="*/ 0 w 50"/>
                  <a:gd name="T15" fmla="*/ 18 h 51"/>
                  <a:gd name="T16" fmla="*/ 25 w 50"/>
                  <a:gd name="T17" fmla="*/ 35 h 51"/>
                  <a:gd name="T18" fmla="*/ 24 w 50"/>
                  <a:gd name="T19" fmla="*/ 29 h 51"/>
                  <a:gd name="T20" fmla="*/ 29 w 50"/>
                  <a:gd name="T21" fmla="*/ 29 h 51"/>
                  <a:gd name="T22" fmla="*/ 28 w 50"/>
                  <a:gd name="T23" fmla="*/ 34 h 51"/>
                  <a:gd name="T24" fmla="*/ 46 w 50"/>
                  <a:gd name="T25" fmla="*/ 35 h 51"/>
                  <a:gd name="T26" fmla="*/ 50 w 50"/>
                  <a:gd name="T27" fmla="*/ 38 h 51"/>
                  <a:gd name="T28" fmla="*/ 46 w 50"/>
                  <a:gd name="T29" fmla="*/ 38 h 51"/>
                  <a:gd name="T30" fmla="*/ 28 w 50"/>
                  <a:gd name="T31" fmla="*/ 46 h 51"/>
                  <a:gd name="T32" fmla="*/ 28 w 50"/>
                  <a:gd name="T33" fmla="*/ 51 h 51"/>
                  <a:gd name="T34" fmla="*/ 25 w 50"/>
                  <a:gd name="T35" fmla="*/ 46 h 51"/>
                  <a:gd name="T36" fmla="*/ 6 w 50"/>
                  <a:gd name="T37" fmla="*/ 38 h 51"/>
                  <a:gd name="T38" fmla="*/ 2 w 50"/>
                  <a:gd name="T39" fmla="*/ 35 h 51"/>
                  <a:gd name="T40" fmla="*/ 27 w 50"/>
                  <a:gd name="T41" fmla="*/ 13 h 51"/>
                  <a:gd name="T42" fmla="*/ 27 w 50"/>
                  <a:gd name="T43" fmla="*/ 0 h 51"/>
                  <a:gd name="T44" fmla="*/ 32 w 50"/>
                  <a:gd name="T45" fmla="*/ 1 h 51"/>
                  <a:gd name="T46" fmla="*/ 31 w 50"/>
                  <a:gd name="T47" fmla="*/ 6 h 51"/>
                  <a:gd name="T48" fmla="*/ 44 w 50"/>
                  <a:gd name="T49" fmla="*/ 3 h 51"/>
                  <a:gd name="T50" fmla="*/ 47 w 50"/>
                  <a:gd name="T51" fmla="*/ 7 h 51"/>
                  <a:gd name="T52" fmla="*/ 41 w 50"/>
                  <a:gd name="T53" fmla="*/ 9 h 51"/>
                  <a:gd name="T54" fmla="*/ 31 w 50"/>
                  <a:gd name="T55" fmla="*/ 22 h 51"/>
                  <a:gd name="T56" fmla="*/ 46 w 50"/>
                  <a:gd name="T57" fmla="*/ 22 h 51"/>
                  <a:gd name="T58" fmla="*/ 50 w 50"/>
                  <a:gd name="T59" fmla="*/ 20 h 51"/>
                  <a:gd name="T60" fmla="*/ 49 w 50"/>
                  <a:gd name="T61" fmla="*/ 24 h 51"/>
                  <a:gd name="T62" fmla="*/ 32 w 50"/>
                  <a:gd name="T63" fmla="*/ 29 h 51"/>
                  <a:gd name="T64" fmla="*/ 27 w 50"/>
                  <a:gd name="T65" fmla="*/ 16 h 51"/>
                  <a:gd name="T66" fmla="*/ 18 w 50"/>
                  <a:gd name="T67" fmla="*/ 17 h 51"/>
                  <a:gd name="T68" fmla="*/ 27 w 50"/>
                  <a:gd name="T69" fmla="*/ 1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0" h="51">
                    <a:moveTo>
                      <a:pt x="0" y="18"/>
                    </a:moveTo>
                    <a:cubicBezTo>
                      <a:pt x="8" y="13"/>
                      <a:pt x="13" y="6"/>
                      <a:pt x="15" y="0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2"/>
                      <a:pt x="20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3"/>
                      <a:pt x="17" y="4"/>
                      <a:pt x="16" y="5"/>
                    </a:cubicBezTo>
                    <a:cubicBezTo>
                      <a:pt x="15" y="7"/>
                      <a:pt x="15" y="9"/>
                      <a:pt x="14" y="10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6"/>
                      <a:pt x="14" y="27"/>
                      <a:pt x="14" y="29"/>
                    </a:cubicBezTo>
                    <a:cubicBezTo>
                      <a:pt x="14" y="29"/>
                      <a:pt x="14" y="30"/>
                      <a:pt x="14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28"/>
                      <a:pt x="11" y="27"/>
                      <a:pt x="11" y="26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4"/>
                      <a:pt x="9" y="15"/>
                      <a:pt x="8" y="16"/>
                    </a:cubicBezTo>
                    <a:cubicBezTo>
                      <a:pt x="7" y="17"/>
                      <a:pt x="6" y="18"/>
                      <a:pt x="3" y="21"/>
                    </a:cubicBezTo>
                    <a:cubicBezTo>
                      <a:pt x="2" y="19"/>
                      <a:pt x="1" y="19"/>
                      <a:pt x="0" y="18"/>
                    </a:cubicBezTo>
                    <a:close/>
                    <a:moveTo>
                      <a:pt x="6" y="35"/>
                    </a:moveTo>
                    <a:cubicBezTo>
                      <a:pt x="25" y="35"/>
                      <a:pt x="25" y="35"/>
                      <a:pt x="25" y="35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33"/>
                      <a:pt x="24" y="31"/>
                      <a:pt x="24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8" y="30"/>
                      <a:pt x="28" y="32"/>
                      <a:pt x="28" y="34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46" y="35"/>
                      <a:pt x="46" y="35"/>
                      <a:pt x="46" y="35"/>
                    </a:cubicBezTo>
                    <a:cubicBezTo>
                      <a:pt x="47" y="35"/>
                      <a:pt x="48" y="35"/>
                      <a:pt x="50" y="35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50" y="38"/>
                      <a:pt x="49" y="38"/>
                      <a:pt x="48" y="38"/>
                    </a:cubicBezTo>
                    <a:cubicBezTo>
                      <a:pt x="48" y="38"/>
                      <a:pt x="47" y="38"/>
                      <a:pt x="46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8" y="47"/>
                      <a:pt x="28" y="48"/>
                      <a:pt x="28" y="49"/>
                    </a:cubicBezTo>
                    <a:cubicBezTo>
                      <a:pt x="28" y="50"/>
                      <a:pt x="28" y="50"/>
                      <a:pt x="28" y="51"/>
                    </a:cubicBezTo>
                    <a:cubicBezTo>
                      <a:pt x="24" y="51"/>
                      <a:pt x="24" y="51"/>
                      <a:pt x="24" y="51"/>
                    </a:cubicBezTo>
                    <a:cubicBezTo>
                      <a:pt x="24" y="48"/>
                      <a:pt x="25" y="47"/>
                      <a:pt x="25" y="46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5" y="38"/>
                      <a:pt x="3" y="38"/>
                      <a:pt x="2" y="38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3" y="35"/>
                      <a:pt x="4" y="35"/>
                      <a:pt x="6" y="35"/>
                    </a:cubicBezTo>
                    <a:close/>
                    <a:moveTo>
                      <a:pt x="27" y="13"/>
                    </a:move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3"/>
                      <a:pt x="27" y="0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3"/>
                      <a:pt x="31" y="6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6" y="9"/>
                      <a:pt x="40" y="6"/>
                      <a:pt x="44" y="3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8"/>
                      <a:pt x="46" y="8"/>
                      <a:pt x="46" y="8"/>
                    </a:cubicBezTo>
                    <a:cubicBezTo>
                      <a:pt x="44" y="8"/>
                      <a:pt x="42" y="9"/>
                      <a:pt x="41" y="9"/>
                    </a:cubicBezTo>
                    <a:cubicBezTo>
                      <a:pt x="39" y="11"/>
                      <a:pt x="36" y="13"/>
                      <a:pt x="31" y="15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0" y="25"/>
                      <a:pt x="32" y="26"/>
                      <a:pt x="38" y="26"/>
                    </a:cubicBezTo>
                    <a:cubicBezTo>
                      <a:pt x="43" y="26"/>
                      <a:pt x="46" y="25"/>
                      <a:pt x="46" y="22"/>
                    </a:cubicBezTo>
                    <a:cubicBezTo>
                      <a:pt x="46" y="21"/>
                      <a:pt x="46" y="20"/>
                      <a:pt x="46" y="19"/>
                    </a:cubicBezTo>
                    <a:cubicBezTo>
                      <a:pt x="48" y="20"/>
                      <a:pt x="49" y="20"/>
                      <a:pt x="50" y="20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2"/>
                      <a:pt x="50" y="23"/>
                      <a:pt x="49" y="24"/>
                    </a:cubicBezTo>
                    <a:cubicBezTo>
                      <a:pt x="48" y="27"/>
                      <a:pt x="45" y="29"/>
                      <a:pt x="40" y="29"/>
                    </a:cubicBezTo>
                    <a:cubicBezTo>
                      <a:pt x="35" y="29"/>
                      <a:pt x="33" y="29"/>
                      <a:pt x="32" y="29"/>
                    </a:cubicBezTo>
                    <a:cubicBezTo>
                      <a:pt x="29" y="28"/>
                      <a:pt x="27" y="27"/>
                      <a:pt x="27" y="24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7"/>
                      <a:pt x="22" y="18"/>
                      <a:pt x="20" y="19"/>
                    </a:cubicBezTo>
                    <a:cubicBezTo>
                      <a:pt x="19" y="19"/>
                      <a:pt x="18" y="18"/>
                      <a:pt x="18" y="17"/>
                    </a:cubicBezTo>
                    <a:cubicBezTo>
                      <a:pt x="17" y="17"/>
                      <a:pt x="17" y="16"/>
                      <a:pt x="17" y="16"/>
                    </a:cubicBezTo>
                    <a:cubicBezTo>
                      <a:pt x="20" y="16"/>
                      <a:pt x="23" y="15"/>
                      <a:pt x="27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3" name="Freeform 22">
                <a:extLst>
                  <a:ext uri="{FF2B5EF4-FFF2-40B4-BE49-F238E27FC236}">
                    <a16:creationId xmlns="" xmlns:a16="http://schemas.microsoft.com/office/drawing/2014/main" id="{A67304A4-1D8F-9C4A-8A6B-896D067D1B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03" y="2115"/>
                <a:ext cx="93" cy="100"/>
              </a:xfrm>
              <a:custGeom>
                <a:avLst/>
                <a:gdLst>
                  <a:gd name="T0" fmla="*/ 19 w 49"/>
                  <a:gd name="T1" fmla="*/ 0 h 52"/>
                  <a:gd name="T2" fmla="*/ 22 w 49"/>
                  <a:gd name="T3" fmla="*/ 1 h 52"/>
                  <a:gd name="T4" fmla="*/ 23 w 49"/>
                  <a:gd name="T5" fmla="*/ 1 h 52"/>
                  <a:gd name="T6" fmla="*/ 22 w 49"/>
                  <a:gd name="T7" fmla="*/ 2 h 52"/>
                  <a:gd name="T8" fmla="*/ 21 w 49"/>
                  <a:gd name="T9" fmla="*/ 4 h 52"/>
                  <a:gd name="T10" fmla="*/ 20 w 49"/>
                  <a:gd name="T11" fmla="*/ 6 h 52"/>
                  <a:gd name="T12" fmla="*/ 19 w 49"/>
                  <a:gd name="T13" fmla="*/ 9 h 52"/>
                  <a:gd name="T14" fmla="*/ 44 w 49"/>
                  <a:gd name="T15" fmla="*/ 9 h 52"/>
                  <a:gd name="T16" fmla="*/ 47 w 49"/>
                  <a:gd name="T17" fmla="*/ 8 h 52"/>
                  <a:gd name="T18" fmla="*/ 49 w 49"/>
                  <a:gd name="T19" fmla="*/ 8 h 52"/>
                  <a:gd name="T20" fmla="*/ 49 w 49"/>
                  <a:gd name="T21" fmla="*/ 12 h 52"/>
                  <a:gd name="T22" fmla="*/ 47 w 49"/>
                  <a:gd name="T23" fmla="*/ 11 h 52"/>
                  <a:gd name="T24" fmla="*/ 44 w 49"/>
                  <a:gd name="T25" fmla="*/ 11 h 52"/>
                  <a:gd name="T26" fmla="*/ 18 w 49"/>
                  <a:gd name="T27" fmla="*/ 11 h 52"/>
                  <a:gd name="T28" fmla="*/ 11 w 49"/>
                  <a:gd name="T29" fmla="*/ 25 h 52"/>
                  <a:gd name="T30" fmla="*/ 24 w 49"/>
                  <a:gd name="T31" fmla="*/ 25 h 52"/>
                  <a:gd name="T32" fmla="*/ 24 w 49"/>
                  <a:gd name="T33" fmla="*/ 21 h 52"/>
                  <a:gd name="T34" fmla="*/ 24 w 49"/>
                  <a:gd name="T35" fmla="*/ 16 h 52"/>
                  <a:gd name="T36" fmla="*/ 28 w 49"/>
                  <a:gd name="T37" fmla="*/ 16 h 52"/>
                  <a:gd name="T38" fmla="*/ 28 w 49"/>
                  <a:gd name="T39" fmla="*/ 17 h 52"/>
                  <a:gd name="T40" fmla="*/ 28 w 49"/>
                  <a:gd name="T41" fmla="*/ 17 h 52"/>
                  <a:gd name="T42" fmla="*/ 27 w 49"/>
                  <a:gd name="T43" fmla="*/ 21 h 52"/>
                  <a:gd name="T44" fmla="*/ 27 w 49"/>
                  <a:gd name="T45" fmla="*/ 25 h 52"/>
                  <a:gd name="T46" fmla="*/ 39 w 49"/>
                  <a:gd name="T47" fmla="*/ 25 h 52"/>
                  <a:gd name="T48" fmla="*/ 44 w 49"/>
                  <a:gd name="T49" fmla="*/ 25 h 52"/>
                  <a:gd name="T50" fmla="*/ 44 w 49"/>
                  <a:gd name="T51" fmla="*/ 28 h 52"/>
                  <a:gd name="T52" fmla="*/ 39 w 49"/>
                  <a:gd name="T53" fmla="*/ 28 h 52"/>
                  <a:gd name="T54" fmla="*/ 27 w 49"/>
                  <a:gd name="T55" fmla="*/ 28 h 52"/>
                  <a:gd name="T56" fmla="*/ 27 w 49"/>
                  <a:gd name="T57" fmla="*/ 47 h 52"/>
                  <a:gd name="T58" fmla="*/ 19 w 49"/>
                  <a:gd name="T59" fmla="*/ 52 h 52"/>
                  <a:gd name="T60" fmla="*/ 17 w 49"/>
                  <a:gd name="T61" fmla="*/ 47 h 52"/>
                  <a:gd name="T62" fmla="*/ 24 w 49"/>
                  <a:gd name="T63" fmla="*/ 46 h 52"/>
                  <a:gd name="T64" fmla="*/ 24 w 49"/>
                  <a:gd name="T65" fmla="*/ 28 h 52"/>
                  <a:gd name="T66" fmla="*/ 11 w 49"/>
                  <a:gd name="T67" fmla="*/ 28 h 52"/>
                  <a:gd name="T68" fmla="*/ 8 w 49"/>
                  <a:gd name="T69" fmla="*/ 29 h 52"/>
                  <a:gd name="T70" fmla="*/ 6 w 49"/>
                  <a:gd name="T71" fmla="*/ 25 h 52"/>
                  <a:gd name="T72" fmla="*/ 9 w 49"/>
                  <a:gd name="T73" fmla="*/ 22 h 52"/>
                  <a:gd name="T74" fmla="*/ 14 w 49"/>
                  <a:gd name="T75" fmla="*/ 11 h 52"/>
                  <a:gd name="T76" fmla="*/ 4 w 49"/>
                  <a:gd name="T77" fmla="*/ 11 h 52"/>
                  <a:gd name="T78" fmla="*/ 1 w 49"/>
                  <a:gd name="T79" fmla="*/ 11 h 52"/>
                  <a:gd name="T80" fmla="*/ 0 w 49"/>
                  <a:gd name="T81" fmla="*/ 12 h 52"/>
                  <a:gd name="T82" fmla="*/ 0 w 49"/>
                  <a:gd name="T83" fmla="*/ 8 h 52"/>
                  <a:gd name="T84" fmla="*/ 2 w 49"/>
                  <a:gd name="T85" fmla="*/ 8 h 52"/>
                  <a:gd name="T86" fmla="*/ 4 w 49"/>
                  <a:gd name="T87" fmla="*/ 9 h 52"/>
                  <a:gd name="T88" fmla="*/ 15 w 49"/>
                  <a:gd name="T89" fmla="*/ 9 h 52"/>
                  <a:gd name="T90" fmla="*/ 19 w 49"/>
                  <a:gd name="T91" fmla="*/ 0 h 52"/>
                  <a:gd name="T92" fmla="*/ 0 w 49"/>
                  <a:gd name="T93" fmla="*/ 46 h 52"/>
                  <a:gd name="T94" fmla="*/ 14 w 49"/>
                  <a:gd name="T95" fmla="*/ 33 h 52"/>
                  <a:gd name="T96" fmla="*/ 18 w 49"/>
                  <a:gd name="T97" fmla="*/ 36 h 52"/>
                  <a:gd name="T98" fmla="*/ 19 w 49"/>
                  <a:gd name="T99" fmla="*/ 36 h 52"/>
                  <a:gd name="T100" fmla="*/ 18 w 49"/>
                  <a:gd name="T101" fmla="*/ 37 h 52"/>
                  <a:gd name="T102" fmla="*/ 15 w 49"/>
                  <a:gd name="T103" fmla="*/ 39 h 52"/>
                  <a:gd name="T104" fmla="*/ 4 w 49"/>
                  <a:gd name="T105" fmla="*/ 49 h 52"/>
                  <a:gd name="T106" fmla="*/ 0 w 49"/>
                  <a:gd name="T107" fmla="*/ 46 h 52"/>
                  <a:gd name="T108" fmla="*/ 32 w 49"/>
                  <a:gd name="T109" fmla="*/ 37 h 52"/>
                  <a:gd name="T110" fmla="*/ 34 w 49"/>
                  <a:gd name="T111" fmla="*/ 34 h 52"/>
                  <a:gd name="T112" fmla="*/ 48 w 49"/>
                  <a:gd name="T113" fmla="*/ 45 h 52"/>
                  <a:gd name="T114" fmla="*/ 46 w 49"/>
                  <a:gd name="T115" fmla="*/ 48 h 52"/>
                  <a:gd name="T116" fmla="*/ 32 w 49"/>
                  <a:gd name="T117" fmla="*/ 37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9" h="52">
                    <a:moveTo>
                      <a:pt x="19" y="0"/>
                    </a:moveTo>
                    <a:cubicBezTo>
                      <a:pt x="22" y="1"/>
                      <a:pt x="22" y="1"/>
                      <a:pt x="22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2"/>
                      <a:pt x="22" y="2"/>
                    </a:cubicBezTo>
                    <a:cubicBezTo>
                      <a:pt x="22" y="2"/>
                      <a:pt x="21" y="3"/>
                      <a:pt x="21" y="4"/>
                    </a:cubicBezTo>
                    <a:cubicBezTo>
                      <a:pt x="21" y="4"/>
                      <a:pt x="20" y="5"/>
                      <a:pt x="20" y="6"/>
                    </a:cubicBezTo>
                    <a:cubicBezTo>
                      <a:pt x="20" y="7"/>
                      <a:pt x="19" y="8"/>
                      <a:pt x="19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5" y="9"/>
                      <a:pt x="46" y="8"/>
                      <a:pt x="47" y="8"/>
                    </a:cubicBezTo>
                    <a:cubicBezTo>
                      <a:pt x="48" y="8"/>
                      <a:pt x="49" y="8"/>
                      <a:pt x="49" y="8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9" y="12"/>
                      <a:pt x="48" y="12"/>
                      <a:pt x="47" y="11"/>
                    </a:cubicBezTo>
                    <a:cubicBezTo>
                      <a:pt x="46" y="11"/>
                      <a:pt x="45" y="11"/>
                      <a:pt x="44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6" y="15"/>
                      <a:pt x="14" y="19"/>
                      <a:pt x="11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19"/>
                      <a:pt x="24" y="17"/>
                      <a:pt x="24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6"/>
                      <a:pt x="28" y="16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7" y="17"/>
                      <a:pt x="27" y="19"/>
                      <a:pt x="27" y="21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0" y="25"/>
                      <a:pt x="42" y="25"/>
                      <a:pt x="44" y="25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2" y="28"/>
                      <a:pt x="41" y="28"/>
                      <a:pt x="39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50"/>
                      <a:pt x="25" y="51"/>
                      <a:pt x="19" y="52"/>
                    </a:cubicBezTo>
                    <a:cubicBezTo>
                      <a:pt x="18" y="50"/>
                      <a:pt x="18" y="49"/>
                      <a:pt x="17" y="47"/>
                    </a:cubicBezTo>
                    <a:cubicBezTo>
                      <a:pt x="22" y="48"/>
                      <a:pt x="25" y="48"/>
                      <a:pt x="24" y="46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0" y="28"/>
                      <a:pt x="9" y="28"/>
                      <a:pt x="8" y="29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5"/>
                      <a:pt x="8" y="24"/>
                      <a:pt x="9" y="22"/>
                    </a:cubicBezTo>
                    <a:cubicBezTo>
                      <a:pt x="11" y="19"/>
                      <a:pt x="12" y="16"/>
                      <a:pt x="1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3" y="11"/>
                      <a:pt x="1" y="11"/>
                    </a:cubicBezTo>
                    <a:cubicBezTo>
                      <a:pt x="1" y="12"/>
                      <a:pt x="0" y="12"/>
                      <a:pt x="0" y="1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2" y="8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7" y="6"/>
                      <a:pt x="18" y="3"/>
                      <a:pt x="19" y="0"/>
                    </a:cubicBezTo>
                    <a:close/>
                    <a:moveTo>
                      <a:pt x="0" y="46"/>
                    </a:moveTo>
                    <a:cubicBezTo>
                      <a:pt x="6" y="43"/>
                      <a:pt x="11" y="39"/>
                      <a:pt x="14" y="33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8" y="36"/>
                      <a:pt x="18" y="37"/>
                    </a:cubicBezTo>
                    <a:cubicBezTo>
                      <a:pt x="17" y="37"/>
                      <a:pt x="16" y="38"/>
                      <a:pt x="15" y="39"/>
                    </a:cubicBezTo>
                    <a:cubicBezTo>
                      <a:pt x="12" y="42"/>
                      <a:pt x="8" y="46"/>
                      <a:pt x="4" y="49"/>
                    </a:cubicBezTo>
                    <a:cubicBezTo>
                      <a:pt x="3" y="47"/>
                      <a:pt x="2" y="46"/>
                      <a:pt x="0" y="46"/>
                    </a:cubicBezTo>
                    <a:close/>
                    <a:moveTo>
                      <a:pt x="32" y="37"/>
                    </a:moveTo>
                    <a:cubicBezTo>
                      <a:pt x="34" y="34"/>
                      <a:pt x="34" y="34"/>
                      <a:pt x="34" y="34"/>
                    </a:cubicBezTo>
                    <a:cubicBezTo>
                      <a:pt x="39" y="37"/>
                      <a:pt x="44" y="41"/>
                      <a:pt x="48" y="45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1" y="44"/>
                      <a:pt x="37" y="40"/>
                      <a:pt x="32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4" name="Freeform 23">
                <a:extLst>
                  <a:ext uri="{FF2B5EF4-FFF2-40B4-BE49-F238E27FC236}">
                    <a16:creationId xmlns="" xmlns:a16="http://schemas.microsoft.com/office/drawing/2014/main" id="{87D71602-D4A2-CC41-88CA-C977E7288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116"/>
                <a:ext cx="19" cy="97"/>
              </a:xfrm>
              <a:custGeom>
                <a:avLst/>
                <a:gdLst>
                  <a:gd name="T0" fmla="*/ 0 w 10"/>
                  <a:gd name="T1" fmla="*/ 0 h 50"/>
                  <a:gd name="T2" fmla="*/ 4 w 10"/>
                  <a:gd name="T3" fmla="*/ 0 h 50"/>
                  <a:gd name="T4" fmla="*/ 10 w 10"/>
                  <a:gd name="T5" fmla="*/ 25 h 50"/>
                  <a:gd name="T6" fmla="*/ 4 w 10"/>
                  <a:gd name="T7" fmla="*/ 50 h 50"/>
                  <a:gd name="T8" fmla="*/ 0 w 10"/>
                  <a:gd name="T9" fmla="*/ 50 h 50"/>
                  <a:gd name="T10" fmla="*/ 6 w 10"/>
                  <a:gd name="T11" fmla="*/ 25 h 50"/>
                  <a:gd name="T12" fmla="*/ 0 w 10"/>
                  <a:gd name="T1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8" y="7"/>
                      <a:pt x="10" y="15"/>
                      <a:pt x="10" y="25"/>
                    </a:cubicBezTo>
                    <a:cubicBezTo>
                      <a:pt x="10" y="35"/>
                      <a:pt x="8" y="43"/>
                      <a:pt x="4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4" y="43"/>
                      <a:pt x="6" y="35"/>
                      <a:pt x="6" y="25"/>
                    </a:cubicBezTo>
                    <a:cubicBezTo>
                      <a:pt x="6" y="16"/>
                      <a:pt x="4" y="8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5" name="Freeform 24">
                <a:extLst>
                  <a:ext uri="{FF2B5EF4-FFF2-40B4-BE49-F238E27FC236}">
                    <a16:creationId xmlns="" xmlns:a16="http://schemas.microsoft.com/office/drawing/2014/main" id="{85B00E51-CC45-7448-B934-C2C579F54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324"/>
                <a:ext cx="71" cy="75"/>
              </a:xfrm>
              <a:custGeom>
                <a:avLst/>
                <a:gdLst>
                  <a:gd name="T0" fmla="*/ 35 w 37"/>
                  <a:gd name="T1" fmla="*/ 0 h 39"/>
                  <a:gd name="T2" fmla="*/ 36 w 37"/>
                  <a:gd name="T3" fmla="*/ 13 h 39"/>
                  <a:gd name="T4" fmla="*/ 35 w 37"/>
                  <a:gd name="T5" fmla="*/ 13 h 39"/>
                  <a:gd name="T6" fmla="*/ 30 w 37"/>
                  <a:gd name="T7" fmla="*/ 5 h 39"/>
                  <a:gd name="T8" fmla="*/ 21 w 37"/>
                  <a:gd name="T9" fmla="*/ 2 h 39"/>
                  <a:gd name="T10" fmla="*/ 14 w 37"/>
                  <a:gd name="T11" fmla="*/ 4 h 39"/>
                  <a:gd name="T12" fmla="*/ 9 w 37"/>
                  <a:gd name="T13" fmla="*/ 10 h 39"/>
                  <a:gd name="T14" fmla="*/ 7 w 37"/>
                  <a:gd name="T15" fmla="*/ 20 h 39"/>
                  <a:gd name="T16" fmla="*/ 9 w 37"/>
                  <a:gd name="T17" fmla="*/ 29 h 39"/>
                  <a:gd name="T18" fmla="*/ 14 w 37"/>
                  <a:gd name="T19" fmla="*/ 35 h 39"/>
                  <a:gd name="T20" fmla="*/ 22 w 37"/>
                  <a:gd name="T21" fmla="*/ 37 h 39"/>
                  <a:gd name="T22" fmla="*/ 29 w 37"/>
                  <a:gd name="T23" fmla="*/ 35 h 39"/>
                  <a:gd name="T24" fmla="*/ 36 w 37"/>
                  <a:gd name="T25" fmla="*/ 29 h 39"/>
                  <a:gd name="T26" fmla="*/ 37 w 37"/>
                  <a:gd name="T27" fmla="*/ 30 h 39"/>
                  <a:gd name="T28" fmla="*/ 30 w 37"/>
                  <a:gd name="T29" fmla="*/ 37 h 39"/>
                  <a:gd name="T30" fmla="*/ 20 w 37"/>
                  <a:gd name="T31" fmla="*/ 39 h 39"/>
                  <a:gd name="T32" fmla="*/ 4 w 37"/>
                  <a:gd name="T33" fmla="*/ 32 h 39"/>
                  <a:gd name="T34" fmla="*/ 0 w 37"/>
                  <a:gd name="T35" fmla="*/ 20 h 39"/>
                  <a:gd name="T36" fmla="*/ 3 w 37"/>
                  <a:gd name="T37" fmla="*/ 10 h 39"/>
                  <a:gd name="T38" fmla="*/ 10 w 37"/>
                  <a:gd name="T39" fmla="*/ 3 h 39"/>
                  <a:gd name="T40" fmla="*/ 21 w 37"/>
                  <a:gd name="T41" fmla="*/ 0 h 39"/>
                  <a:gd name="T42" fmla="*/ 30 w 37"/>
                  <a:gd name="T43" fmla="*/ 2 h 39"/>
                  <a:gd name="T44" fmla="*/ 31 w 37"/>
                  <a:gd name="T45" fmla="*/ 3 h 39"/>
                  <a:gd name="T46" fmla="*/ 33 w 37"/>
                  <a:gd name="T47" fmla="*/ 2 h 39"/>
                  <a:gd name="T48" fmla="*/ 34 w 37"/>
                  <a:gd name="T49" fmla="*/ 0 h 39"/>
                  <a:gd name="T50" fmla="*/ 35 w 37"/>
                  <a:gd name="T5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5" y="0"/>
                    </a:moveTo>
                    <a:cubicBezTo>
                      <a:pt x="36" y="13"/>
                      <a:pt x="36" y="13"/>
                      <a:pt x="36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4" y="9"/>
                      <a:pt x="32" y="6"/>
                      <a:pt x="30" y="5"/>
                    </a:cubicBezTo>
                    <a:cubicBezTo>
                      <a:pt x="27" y="3"/>
                      <a:pt x="25" y="2"/>
                      <a:pt x="21" y="2"/>
                    </a:cubicBezTo>
                    <a:cubicBezTo>
                      <a:pt x="19" y="2"/>
                      <a:pt x="16" y="3"/>
                      <a:pt x="14" y="4"/>
                    </a:cubicBezTo>
                    <a:cubicBezTo>
                      <a:pt x="12" y="5"/>
                      <a:pt x="10" y="7"/>
                      <a:pt x="9" y="10"/>
                    </a:cubicBezTo>
                    <a:cubicBezTo>
                      <a:pt x="7" y="13"/>
                      <a:pt x="7" y="16"/>
                      <a:pt x="7" y="20"/>
                    </a:cubicBezTo>
                    <a:cubicBezTo>
                      <a:pt x="7" y="24"/>
                      <a:pt x="7" y="27"/>
                      <a:pt x="9" y="29"/>
                    </a:cubicBezTo>
                    <a:cubicBezTo>
                      <a:pt x="10" y="32"/>
                      <a:pt x="12" y="33"/>
                      <a:pt x="14" y="35"/>
                    </a:cubicBezTo>
                    <a:cubicBezTo>
                      <a:pt x="16" y="36"/>
                      <a:pt x="19" y="37"/>
                      <a:pt x="22" y="37"/>
                    </a:cubicBezTo>
                    <a:cubicBezTo>
                      <a:pt x="25" y="37"/>
                      <a:pt x="27" y="36"/>
                      <a:pt x="29" y="35"/>
                    </a:cubicBezTo>
                    <a:cubicBezTo>
                      <a:pt x="31" y="34"/>
                      <a:pt x="34" y="32"/>
                      <a:pt x="36" y="29"/>
                    </a:cubicBezTo>
                    <a:cubicBezTo>
                      <a:pt x="37" y="30"/>
                      <a:pt x="37" y="30"/>
                      <a:pt x="37" y="30"/>
                    </a:cubicBezTo>
                    <a:cubicBezTo>
                      <a:pt x="35" y="33"/>
                      <a:pt x="32" y="35"/>
                      <a:pt x="30" y="37"/>
                    </a:cubicBezTo>
                    <a:cubicBezTo>
                      <a:pt x="27" y="38"/>
                      <a:pt x="24" y="39"/>
                      <a:pt x="20" y="39"/>
                    </a:cubicBezTo>
                    <a:cubicBezTo>
                      <a:pt x="13" y="39"/>
                      <a:pt x="8" y="37"/>
                      <a:pt x="4" y="32"/>
                    </a:cubicBezTo>
                    <a:cubicBezTo>
                      <a:pt x="1" y="29"/>
                      <a:pt x="0" y="25"/>
                      <a:pt x="0" y="20"/>
                    </a:cubicBezTo>
                    <a:cubicBezTo>
                      <a:pt x="0" y="17"/>
                      <a:pt x="1" y="13"/>
                      <a:pt x="3" y="10"/>
                    </a:cubicBezTo>
                    <a:cubicBezTo>
                      <a:pt x="4" y="7"/>
                      <a:pt x="7" y="5"/>
                      <a:pt x="10" y="3"/>
                    </a:cubicBezTo>
                    <a:cubicBezTo>
                      <a:pt x="13" y="1"/>
                      <a:pt x="17" y="0"/>
                      <a:pt x="21" y="0"/>
                    </a:cubicBezTo>
                    <a:cubicBezTo>
                      <a:pt x="24" y="0"/>
                      <a:pt x="27" y="1"/>
                      <a:pt x="30" y="2"/>
                    </a:cubicBezTo>
                    <a:cubicBezTo>
                      <a:pt x="30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3" y="2"/>
                    </a:cubicBezTo>
                    <a:cubicBezTo>
                      <a:pt x="33" y="2"/>
                      <a:pt x="34" y="1"/>
                      <a:pt x="34" y="0"/>
                    </a:cubicBezTo>
                    <a:lnTo>
                      <a:pt x="3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6" name="Freeform 25">
                <a:extLst>
                  <a:ext uri="{FF2B5EF4-FFF2-40B4-BE49-F238E27FC236}">
                    <a16:creationId xmlns="" xmlns:a16="http://schemas.microsoft.com/office/drawing/2014/main" id="{26001EBA-8A92-1B43-B116-AE5DCEB2E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326"/>
                <a:ext cx="82" cy="71"/>
              </a:xfrm>
              <a:custGeom>
                <a:avLst/>
                <a:gdLst>
                  <a:gd name="T0" fmla="*/ 12 w 43"/>
                  <a:gd name="T1" fmla="*/ 17 h 37"/>
                  <a:gd name="T2" fmla="*/ 31 w 43"/>
                  <a:gd name="T3" fmla="*/ 17 h 37"/>
                  <a:gd name="T4" fmla="*/ 31 w 43"/>
                  <a:gd name="T5" fmla="*/ 7 h 37"/>
                  <a:gd name="T6" fmla="*/ 31 w 43"/>
                  <a:gd name="T7" fmla="*/ 3 h 37"/>
                  <a:gd name="T8" fmla="*/ 30 w 43"/>
                  <a:gd name="T9" fmla="*/ 2 h 37"/>
                  <a:gd name="T10" fmla="*/ 27 w 43"/>
                  <a:gd name="T11" fmla="*/ 1 h 37"/>
                  <a:gd name="T12" fmla="*/ 25 w 43"/>
                  <a:gd name="T13" fmla="*/ 1 h 37"/>
                  <a:gd name="T14" fmla="*/ 25 w 43"/>
                  <a:gd name="T15" fmla="*/ 0 h 37"/>
                  <a:gd name="T16" fmla="*/ 43 w 43"/>
                  <a:gd name="T17" fmla="*/ 0 h 37"/>
                  <a:gd name="T18" fmla="*/ 43 w 43"/>
                  <a:gd name="T19" fmla="*/ 1 h 37"/>
                  <a:gd name="T20" fmla="*/ 42 w 43"/>
                  <a:gd name="T21" fmla="*/ 1 h 37"/>
                  <a:gd name="T22" fmla="*/ 39 w 43"/>
                  <a:gd name="T23" fmla="*/ 2 h 37"/>
                  <a:gd name="T24" fmla="*/ 37 w 43"/>
                  <a:gd name="T25" fmla="*/ 3 h 37"/>
                  <a:gd name="T26" fmla="*/ 37 w 43"/>
                  <a:gd name="T27" fmla="*/ 7 h 37"/>
                  <a:gd name="T28" fmla="*/ 37 w 43"/>
                  <a:gd name="T29" fmla="*/ 31 h 37"/>
                  <a:gd name="T30" fmla="*/ 37 w 43"/>
                  <a:gd name="T31" fmla="*/ 34 h 37"/>
                  <a:gd name="T32" fmla="*/ 39 w 43"/>
                  <a:gd name="T33" fmla="*/ 36 h 37"/>
                  <a:gd name="T34" fmla="*/ 42 w 43"/>
                  <a:gd name="T35" fmla="*/ 36 h 37"/>
                  <a:gd name="T36" fmla="*/ 43 w 43"/>
                  <a:gd name="T37" fmla="*/ 36 h 37"/>
                  <a:gd name="T38" fmla="*/ 43 w 43"/>
                  <a:gd name="T39" fmla="*/ 37 h 37"/>
                  <a:gd name="T40" fmla="*/ 25 w 43"/>
                  <a:gd name="T41" fmla="*/ 37 h 37"/>
                  <a:gd name="T42" fmla="*/ 25 w 43"/>
                  <a:gd name="T43" fmla="*/ 36 h 37"/>
                  <a:gd name="T44" fmla="*/ 27 w 43"/>
                  <a:gd name="T45" fmla="*/ 36 h 37"/>
                  <a:gd name="T46" fmla="*/ 31 w 43"/>
                  <a:gd name="T47" fmla="*/ 35 h 37"/>
                  <a:gd name="T48" fmla="*/ 31 w 43"/>
                  <a:gd name="T49" fmla="*/ 31 h 37"/>
                  <a:gd name="T50" fmla="*/ 31 w 43"/>
                  <a:gd name="T51" fmla="*/ 19 h 37"/>
                  <a:gd name="T52" fmla="*/ 12 w 43"/>
                  <a:gd name="T53" fmla="*/ 19 h 37"/>
                  <a:gd name="T54" fmla="*/ 12 w 43"/>
                  <a:gd name="T55" fmla="*/ 31 h 37"/>
                  <a:gd name="T56" fmla="*/ 13 w 43"/>
                  <a:gd name="T57" fmla="*/ 34 h 37"/>
                  <a:gd name="T58" fmla="*/ 14 w 43"/>
                  <a:gd name="T59" fmla="*/ 36 h 37"/>
                  <a:gd name="T60" fmla="*/ 17 w 43"/>
                  <a:gd name="T61" fmla="*/ 36 h 37"/>
                  <a:gd name="T62" fmla="*/ 18 w 43"/>
                  <a:gd name="T63" fmla="*/ 36 h 37"/>
                  <a:gd name="T64" fmla="*/ 18 w 43"/>
                  <a:gd name="T65" fmla="*/ 37 h 37"/>
                  <a:gd name="T66" fmla="*/ 0 w 43"/>
                  <a:gd name="T67" fmla="*/ 37 h 37"/>
                  <a:gd name="T68" fmla="*/ 0 w 43"/>
                  <a:gd name="T69" fmla="*/ 36 h 37"/>
                  <a:gd name="T70" fmla="*/ 2 w 43"/>
                  <a:gd name="T71" fmla="*/ 36 h 37"/>
                  <a:gd name="T72" fmla="*/ 6 w 43"/>
                  <a:gd name="T73" fmla="*/ 35 h 37"/>
                  <a:gd name="T74" fmla="*/ 6 w 43"/>
                  <a:gd name="T75" fmla="*/ 31 h 37"/>
                  <a:gd name="T76" fmla="*/ 6 w 43"/>
                  <a:gd name="T77" fmla="*/ 7 h 37"/>
                  <a:gd name="T78" fmla="*/ 6 w 43"/>
                  <a:gd name="T79" fmla="*/ 3 h 37"/>
                  <a:gd name="T80" fmla="*/ 5 w 43"/>
                  <a:gd name="T81" fmla="*/ 2 h 37"/>
                  <a:gd name="T82" fmla="*/ 2 w 43"/>
                  <a:gd name="T83" fmla="*/ 1 h 37"/>
                  <a:gd name="T84" fmla="*/ 0 w 43"/>
                  <a:gd name="T85" fmla="*/ 1 h 37"/>
                  <a:gd name="T86" fmla="*/ 0 w 43"/>
                  <a:gd name="T87" fmla="*/ 0 h 37"/>
                  <a:gd name="T88" fmla="*/ 18 w 43"/>
                  <a:gd name="T89" fmla="*/ 0 h 37"/>
                  <a:gd name="T90" fmla="*/ 18 w 43"/>
                  <a:gd name="T91" fmla="*/ 1 h 37"/>
                  <a:gd name="T92" fmla="*/ 17 w 43"/>
                  <a:gd name="T93" fmla="*/ 1 h 37"/>
                  <a:gd name="T94" fmla="*/ 14 w 43"/>
                  <a:gd name="T95" fmla="*/ 2 h 37"/>
                  <a:gd name="T96" fmla="*/ 13 w 43"/>
                  <a:gd name="T97" fmla="*/ 3 h 37"/>
                  <a:gd name="T98" fmla="*/ 12 w 43"/>
                  <a:gd name="T99" fmla="*/ 7 h 37"/>
                  <a:gd name="T100" fmla="*/ 12 w 43"/>
                  <a:gd name="T101" fmla="*/ 1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3" h="37">
                    <a:moveTo>
                      <a:pt x="12" y="17"/>
                    </a:move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5"/>
                      <a:pt x="31" y="3"/>
                      <a:pt x="31" y="3"/>
                    </a:cubicBezTo>
                    <a:cubicBezTo>
                      <a:pt x="31" y="2"/>
                      <a:pt x="30" y="2"/>
                      <a:pt x="30" y="2"/>
                    </a:cubicBezTo>
                    <a:cubicBezTo>
                      <a:pt x="29" y="1"/>
                      <a:pt x="28" y="1"/>
                      <a:pt x="27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0" y="1"/>
                      <a:pt x="39" y="2"/>
                    </a:cubicBezTo>
                    <a:cubicBezTo>
                      <a:pt x="38" y="2"/>
                      <a:pt x="38" y="2"/>
                      <a:pt x="37" y="3"/>
                    </a:cubicBezTo>
                    <a:cubicBezTo>
                      <a:pt x="37" y="4"/>
                      <a:pt x="37" y="5"/>
                      <a:pt x="37" y="7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7" y="33"/>
                      <a:pt x="37" y="34"/>
                      <a:pt x="37" y="34"/>
                    </a:cubicBezTo>
                    <a:cubicBezTo>
                      <a:pt x="38" y="35"/>
                      <a:pt x="38" y="35"/>
                      <a:pt x="39" y="36"/>
                    </a:cubicBezTo>
                    <a:cubicBezTo>
                      <a:pt x="40" y="36"/>
                      <a:pt x="41" y="36"/>
                      <a:pt x="42" y="36"/>
                    </a:cubicBezTo>
                    <a:cubicBezTo>
                      <a:pt x="43" y="36"/>
                      <a:pt x="43" y="36"/>
                      <a:pt x="43" y="36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9" y="36"/>
                      <a:pt x="30" y="36"/>
                      <a:pt x="31" y="35"/>
                    </a:cubicBezTo>
                    <a:cubicBezTo>
                      <a:pt x="31" y="34"/>
                      <a:pt x="31" y="33"/>
                      <a:pt x="31" y="31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3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7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3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lnTo>
                      <a:pt x="12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7" name="Freeform 26">
                <a:extLst>
                  <a:ext uri="{FF2B5EF4-FFF2-40B4-BE49-F238E27FC236}">
                    <a16:creationId xmlns="" xmlns:a16="http://schemas.microsoft.com/office/drawing/2014/main" id="{DDE6C016-CDE2-F24A-BE4F-5E88D4B95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4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3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3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8" name="Freeform 27">
                <a:extLst>
                  <a:ext uri="{FF2B5EF4-FFF2-40B4-BE49-F238E27FC236}">
                    <a16:creationId xmlns="" xmlns:a16="http://schemas.microsoft.com/office/drawing/2014/main" id="{1B942B3B-E8D5-1E4A-A2DC-529EFC014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326"/>
                <a:ext cx="86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1 w 45"/>
                  <a:gd name="T31" fmla="*/ 8 h 38"/>
                  <a:gd name="T32" fmla="*/ 11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9" name="Freeform 28">
                <a:extLst>
                  <a:ext uri="{FF2B5EF4-FFF2-40B4-BE49-F238E27FC236}">
                    <a16:creationId xmlns="" xmlns:a16="http://schemas.microsoft.com/office/drawing/2014/main" id="{92AF6CA1-1AE3-684D-8EE9-404F9B7F48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8" y="2324"/>
                <a:ext cx="84" cy="73"/>
              </a:xfrm>
              <a:custGeom>
                <a:avLst/>
                <a:gdLst>
                  <a:gd name="T0" fmla="*/ 28 w 44"/>
                  <a:gd name="T1" fmla="*/ 26 h 38"/>
                  <a:gd name="T2" fmla="*/ 12 w 44"/>
                  <a:gd name="T3" fmla="*/ 26 h 38"/>
                  <a:gd name="T4" fmla="*/ 9 w 44"/>
                  <a:gd name="T5" fmla="*/ 32 h 38"/>
                  <a:gd name="T6" fmla="*/ 8 w 44"/>
                  <a:gd name="T7" fmla="*/ 35 h 38"/>
                  <a:gd name="T8" fmla="*/ 9 w 44"/>
                  <a:gd name="T9" fmla="*/ 37 h 38"/>
                  <a:gd name="T10" fmla="*/ 13 w 44"/>
                  <a:gd name="T11" fmla="*/ 37 h 38"/>
                  <a:gd name="T12" fmla="*/ 13 w 44"/>
                  <a:gd name="T13" fmla="*/ 38 h 38"/>
                  <a:gd name="T14" fmla="*/ 0 w 44"/>
                  <a:gd name="T15" fmla="*/ 38 h 38"/>
                  <a:gd name="T16" fmla="*/ 0 w 44"/>
                  <a:gd name="T17" fmla="*/ 37 h 38"/>
                  <a:gd name="T18" fmla="*/ 4 w 44"/>
                  <a:gd name="T19" fmla="*/ 36 h 38"/>
                  <a:gd name="T20" fmla="*/ 7 w 44"/>
                  <a:gd name="T21" fmla="*/ 31 h 38"/>
                  <a:gd name="T22" fmla="*/ 22 w 44"/>
                  <a:gd name="T23" fmla="*/ 0 h 38"/>
                  <a:gd name="T24" fmla="*/ 23 w 44"/>
                  <a:gd name="T25" fmla="*/ 0 h 38"/>
                  <a:gd name="T26" fmla="*/ 37 w 44"/>
                  <a:gd name="T27" fmla="*/ 31 h 38"/>
                  <a:gd name="T28" fmla="*/ 40 w 44"/>
                  <a:gd name="T29" fmla="*/ 36 h 38"/>
                  <a:gd name="T30" fmla="*/ 44 w 44"/>
                  <a:gd name="T31" fmla="*/ 37 h 38"/>
                  <a:gd name="T32" fmla="*/ 44 w 44"/>
                  <a:gd name="T33" fmla="*/ 38 h 38"/>
                  <a:gd name="T34" fmla="*/ 28 w 44"/>
                  <a:gd name="T35" fmla="*/ 38 h 38"/>
                  <a:gd name="T36" fmla="*/ 28 w 44"/>
                  <a:gd name="T37" fmla="*/ 37 h 38"/>
                  <a:gd name="T38" fmla="*/ 31 w 44"/>
                  <a:gd name="T39" fmla="*/ 37 h 38"/>
                  <a:gd name="T40" fmla="*/ 32 w 44"/>
                  <a:gd name="T41" fmla="*/ 35 h 38"/>
                  <a:gd name="T42" fmla="*/ 31 w 44"/>
                  <a:gd name="T43" fmla="*/ 31 h 38"/>
                  <a:gd name="T44" fmla="*/ 28 w 44"/>
                  <a:gd name="T45" fmla="*/ 26 h 38"/>
                  <a:gd name="T46" fmla="*/ 27 w 44"/>
                  <a:gd name="T47" fmla="*/ 24 h 38"/>
                  <a:gd name="T48" fmla="*/ 20 w 44"/>
                  <a:gd name="T49" fmla="*/ 9 h 38"/>
                  <a:gd name="T50" fmla="*/ 13 w 44"/>
                  <a:gd name="T51" fmla="*/ 24 h 38"/>
                  <a:gd name="T52" fmla="*/ 27 w 44"/>
                  <a:gd name="T53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4" h="38">
                    <a:moveTo>
                      <a:pt x="28" y="26"/>
                    </a:moveTo>
                    <a:cubicBezTo>
                      <a:pt x="12" y="26"/>
                      <a:pt x="12" y="26"/>
                      <a:pt x="12" y="26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3"/>
                      <a:pt x="8" y="34"/>
                      <a:pt x="8" y="35"/>
                    </a:cubicBezTo>
                    <a:cubicBezTo>
                      <a:pt x="8" y="36"/>
                      <a:pt x="9" y="36"/>
                      <a:pt x="9" y="37"/>
                    </a:cubicBezTo>
                    <a:cubicBezTo>
                      <a:pt x="10" y="37"/>
                      <a:pt x="11" y="37"/>
                      <a:pt x="13" y="37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2" y="37"/>
                      <a:pt x="3" y="37"/>
                      <a:pt x="4" y="36"/>
                    </a:cubicBezTo>
                    <a:cubicBezTo>
                      <a:pt x="5" y="35"/>
                      <a:pt x="6" y="34"/>
                      <a:pt x="7" y="3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8" y="34"/>
                      <a:pt x="39" y="35"/>
                      <a:pt x="40" y="36"/>
                    </a:cubicBezTo>
                    <a:cubicBezTo>
                      <a:pt x="41" y="37"/>
                      <a:pt x="42" y="37"/>
                      <a:pt x="44" y="37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7"/>
                      <a:pt x="31" y="37"/>
                      <a:pt x="31" y="37"/>
                    </a:cubicBezTo>
                    <a:cubicBezTo>
                      <a:pt x="32" y="36"/>
                      <a:pt x="32" y="36"/>
                      <a:pt x="32" y="35"/>
                    </a:cubicBezTo>
                    <a:cubicBezTo>
                      <a:pt x="32" y="34"/>
                      <a:pt x="32" y="33"/>
                      <a:pt x="31" y="31"/>
                    </a:cubicBezTo>
                    <a:lnTo>
                      <a:pt x="28" y="26"/>
                    </a:lnTo>
                    <a:close/>
                    <a:moveTo>
                      <a:pt x="27" y="24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13" y="24"/>
                      <a:pt x="13" y="24"/>
                      <a:pt x="13" y="24"/>
                    </a:cubicBezTo>
                    <a:lnTo>
                      <a:pt x="27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0" name="Freeform 29">
                <a:extLst>
                  <a:ext uri="{FF2B5EF4-FFF2-40B4-BE49-F238E27FC236}">
                    <a16:creationId xmlns="" xmlns:a16="http://schemas.microsoft.com/office/drawing/2014/main" id="{36C2C246-1ED3-1540-BB8A-F083458EB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8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6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29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0" y="1"/>
                      <a:pt x="39" y="2"/>
                      <a:pt x="38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7" y="29"/>
                      <a:pt x="36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7" y="38"/>
                      <a:pt x="14" y="37"/>
                      <a:pt x="12" y="36"/>
                    </a:cubicBezTo>
                    <a:cubicBezTo>
                      <a:pt x="9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4" y="33"/>
                      <a:pt x="15" y="34"/>
                      <a:pt x="17" y="35"/>
                    </a:cubicBezTo>
                    <a:cubicBezTo>
                      <a:pt x="18" y="35"/>
                      <a:pt x="20" y="36"/>
                      <a:pt x="22" y="36"/>
                    </a:cubicBezTo>
                    <a:cubicBezTo>
                      <a:pt x="25" y="36"/>
                      <a:pt x="27" y="35"/>
                      <a:pt x="29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3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1" name="Freeform 30">
                <a:extLst>
                  <a:ext uri="{FF2B5EF4-FFF2-40B4-BE49-F238E27FC236}">
                    <a16:creationId xmlns="" xmlns:a16="http://schemas.microsoft.com/office/drawing/2014/main" id="{27B4429D-80A2-0749-AA46-60C6CB661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326"/>
                <a:ext cx="85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0 w 45"/>
                  <a:gd name="T31" fmla="*/ 8 h 38"/>
                  <a:gd name="T32" fmla="*/ 10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2" name="Freeform 31">
                <a:extLst>
                  <a:ext uri="{FF2B5EF4-FFF2-40B4-BE49-F238E27FC236}">
                    <a16:creationId xmlns="" xmlns:a16="http://schemas.microsoft.com/office/drawing/2014/main" id="{83E48AEF-E6BE-EC4D-9D9A-C038D9D1E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3" name="Freeform 32">
                <a:extLst>
                  <a:ext uri="{FF2B5EF4-FFF2-40B4-BE49-F238E27FC236}">
                    <a16:creationId xmlns="" xmlns:a16="http://schemas.microsoft.com/office/drawing/2014/main" id="{CF6C246D-7349-E34B-AB15-161B9F573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26"/>
                <a:ext cx="84" cy="73"/>
              </a:xfrm>
              <a:custGeom>
                <a:avLst/>
                <a:gdLst>
                  <a:gd name="T0" fmla="*/ 44 w 44"/>
                  <a:gd name="T1" fmla="*/ 0 h 38"/>
                  <a:gd name="T2" fmla="*/ 44 w 44"/>
                  <a:gd name="T3" fmla="*/ 1 h 38"/>
                  <a:gd name="T4" fmla="*/ 41 w 44"/>
                  <a:gd name="T5" fmla="*/ 2 h 38"/>
                  <a:gd name="T6" fmla="*/ 38 w 44"/>
                  <a:gd name="T7" fmla="*/ 6 h 38"/>
                  <a:gd name="T8" fmla="*/ 23 w 44"/>
                  <a:gd name="T9" fmla="*/ 38 h 38"/>
                  <a:gd name="T10" fmla="*/ 22 w 44"/>
                  <a:gd name="T11" fmla="*/ 38 h 38"/>
                  <a:gd name="T12" fmla="*/ 7 w 44"/>
                  <a:gd name="T13" fmla="*/ 6 h 38"/>
                  <a:gd name="T14" fmla="*/ 5 w 44"/>
                  <a:gd name="T15" fmla="*/ 3 h 38"/>
                  <a:gd name="T16" fmla="*/ 3 w 44"/>
                  <a:gd name="T17" fmla="*/ 2 h 38"/>
                  <a:gd name="T18" fmla="*/ 0 w 44"/>
                  <a:gd name="T19" fmla="*/ 1 h 38"/>
                  <a:gd name="T20" fmla="*/ 0 w 44"/>
                  <a:gd name="T21" fmla="*/ 0 h 38"/>
                  <a:gd name="T22" fmla="*/ 17 w 44"/>
                  <a:gd name="T23" fmla="*/ 0 h 38"/>
                  <a:gd name="T24" fmla="*/ 17 w 44"/>
                  <a:gd name="T25" fmla="*/ 1 h 38"/>
                  <a:gd name="T26" fmla="*/ 13 w 44"/>
                  <a:gd name="T27" fmla="*/ 2 h 38"/>
                  <a:gd name="T28" fmla="*/ 13 w 44"/>
                  <a:gd name="T29" fmla="*/ 4 h 38"/>
                  <a:gd name="T30" fmla="*/ 14 w 44"/>
                  <a:gd name="T31" fmla="*/ 8 h 38"/>
                  <a:gd name="T32" fmla="*/ 24 w 44"/>
                  <a:gd name="T33" fmla="*/ 30 h 38"/>
                  <a:gd name="T34" fmla="*/ 34 w 44"/>
                  <a:gd name="T35" fmla="*/ 8 h 38"/>
                  <a:gd name="T36" fmla="*/ 36 w 44"/>
                  <a:gd name="T37" fmla="*/ 4 h 38"/>
                  <a:gd name="T38" fmla="*/ 35 w 44"/>
                  <a:gd name="T39" fmla="*/ 2 h 38"/>
                  <a:gd name="T40" fmla="*/ 32 w 44"/>
                  <a:gd name="T41" fmla="*/ 1 h 38"/>
                  <a:gd name="T42" fmla="*/ 31 w 44"/>
                  <a:gd name="T43" fmla="*/ 1 h 38"/>
                  <a:gd name="T44" fmla="*/ 31 w 44"/>
                  <a:gd name="T45" fmla="*/ 0 h 38"/>
                  <a:gd name="T46" fmla="*/ 44 w 44"/>
                  <a:gd name="T4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8">
                    <a:moveTo>
                      <a:pt x="44" y="0"/>
                    </a:move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1" y="2"/>
                      <a:pt x="41" y="2"/>
                    </a:cubicBezTo>
                    <a:cubicBezTo>
                      <a:pt x="39" y="3"/>
                      <a:pt x="39" y="5"/>
                      <a:pt x="38" y="6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3" y="2"/>
                      <a:pt x="13" y="3"/>
                      <a:pt x="13" y="4"/>
                    </a:cubicBezTo>
                    <a:cubicBezTo>
                      <a:pt x="13" y="4"/>
                      <a:pt x="13" y="6"/>
                      <a:pt x="14" y="8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6"/>
                      <a:pt x="36" y="5"/>
                      <a:pt x="36" y="4"/>
                    </a:cubicBezTo>
                    <a:cubicBezTo>
                      <a:pt x="36" y="3"/>
                      <a:pt x="35" y="3"/>
                      <a:pt x="35" y="2"/>
                    </a:cubicBezTo>
                    <a:cubicBezTo>
                      <a:pt x="34" y="2"/>
                      <a:pt x="33" y="1"/>
                      <a:pt x="32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4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4" name="Freeform 33">
                <a:extLst>
                  <a:ext uri="{FF2B5EF4-FFF2-40B4-BE49-F238E27FC236}">
                    <a16:creationId xmlns="" xmlns:a16="http://schemas.microsoft.com/office/drawing/2014/main" id="{B24EBDDD-673A-B244-84C9-C69396B6C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326"/>
                <a:ext cx="66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6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7 w 35"/>
                  <a:gd name="T17" fmla="*/ 21 h 37"/>
                  <a:gd name="T18" fmla="*/ 25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2 w 35"/>
                  <a:gd name="T49" fmla="*/ 36 h 37"/>
                  <a:gd name="T50" fmla="*/ 4 w 35"/>
                  <a:gd name="T51" fmla="*/ 36 h 37"/>
                  <a:gd name="T52" fmla="*/ 6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2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30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5" y="16"/>
                      <a:pt x="26" y="16"/>
                    </a:cubicBezTo>
                    <a:cubicBezTo>
                      <a:pt x="27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7" y="21"/>
                      <a:pt x="27" y="21"/>
                    </a:cubicBezTo>
                    <a:cubicBezTo>
                      <a:pt x="26" y="20"/>
                      <a:pt x="26" y="20"/>
                      <a:pt x="25" y="19"/>
                    </a:cubicBezTo>
                    <a:cubicBezTo>
                      <a:pt x="24" y="19"/>
                      <a:pt x="23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3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5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2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4" y="36"/>
                      <a:pt x="4" y="36"/>
                    </a:cubicBezTo>
                    <a:cubicBezTo>
                      <a:pt x="5" y="35"/>
                      <a:pt x="6" y="35"/>
                      <a:pt x="6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6"/>
                      <a:pt x="30" y="5"/>
                      <a:pt x="30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7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5" name="Freeform 34">
                <a:extLst>
                  <a:ext uri="{FF2B5EF4-FFF2-40B4-BE49-F238E27FC236}">
                    <a16:creationId xmlns="" xmlns:a16="http://schemas.microsoft.com/office/drawing/2014/main" id="{70C7FE01-9414-9449-8585-D77FC63B6B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07" y="2326"/>
                <a:ext cx="78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6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3 w 41"/>
                  <a:gd name="T69" fmla="*/ 16 h 37"/>
                  <a:gd name="T70" fmla="*/ 26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4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2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4" y="18"/>
                      <a:pt x="14" y="18"/>
                    </a:cubicBezTo>
                    <a:cubicBezTo>
                      <a:pt x="18" y="18"/>
                      <a:pt x="21" y="17"/>
                      <a:pt x="23" y="16"/>
                    </a:cubicBezTo>
                    <a:cubicBezTo>
                      <a:pt x="25" y="14"/>
                      <a:pt x="26" y="12"/>
                      <a:pt x="26" y="10"/>
                    </a:cubicBezTo>
                    <a:cubicBezTo>
                      <a:pt x="26" y="8"/>
                      <a:pt x="25" y="6"/>
                      <a:pt x="23" y="4"/>
                    </a:cubicBezTo>
                    <a:cubicBezTo>
                      <a:pt x="22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6" name="Freeform 35">
                <a:extLst>
                  <a:ext uri="{FF2B5EF4-FFF2-40B4-BE49-F238E27FC236}">
                    <a16:creationId xmlns="" xmlns:a16="http://schemas.microsoft.com/office/drawing/2014/main" id="{FA982A4C-E43D-824E-AA2F-03179F5F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324"/>
                <a:ext cx="52" cy="75"/>
              </a:xfrm>
              <a:custGeom>
                <a:avLst/>
                <a:gdLst>
                  <a:gd name="T0" fmla="*/ 24 w 27"/>
                  <a:gd name="T1" fmla="*/ 0 h 39"/>
                  <a:gd name="T2" fmla="*/ 24 w 27"/>
                  <a:gd name="T3" fmla="*/ 13 h 39"/>
                  <a:gd name="T4" fmla="*/ 23 w 27"/>
                  <a:gd name="T5" fmla="*/ 13 h 39"/>
                  <a:gd name="T6" fmla="*/ 21 w 27"/>
                  <a:gd name="T7" fmla="*/ 7 h 39"/>
                  <a:gd name="T8" fmla="*/ 17 w 27"/>
                  <a:gd name="T9" fmla="*/ 4 h 39"/>
                  <a:gd name="T10" fmla="*/ 12 w 27"/>
                  <a:gd name="T11" fmla="*/ 2 h 39"/>
                  <a:gd name="T12" fmla="*/ 7 w 27"/>
                  <a:gd name="T13" fmla="*/ 4 h 39"/>
                  <a:gd name="T14" fmla="*/ 5 w 27"/>
                  <a:gd name="T15" fmla="*/ 8 h 39"/>
                  <a:gd name="T16" fmla="*/ 6 w 27"/>
                  <a:gd name="T17" fmla="*/ 11 h 39"/>
                  <a:gd name="T18" fmla="*/ 15 w 27"/>
                  <a:gd name="T19" fmla="*/ 17 h 39"/>
                  <a:gd name="T20" fmla="*/ 23 w 27"/>
                  <a:gd name="T21" fmla="*/ 21 h 39"/>
                  <a:gd name="T22" fmla="*/ 26 w 27"/>
                  <a:gd name="T23" fmla="*/ 25 h 39"/>
                  <a:gd name="T24" fmla="*/ 27 w 27"/>
                  <a:gd name="T25" fmla="*/ 29 h 39"/>
                  <a:gd name="T26" fmla="*/ 24 w 27"/>
                  <a:gd name="T27" fmla="*/ 36 h 39"/>
                  <a:gd name="T28" fmla="*/ 14 w 27"/>
                  <a:gd name="T29" fmla="*/ 39 h 39"/>
                  <a:gd name="T30" fmla="*/ 11 w 27"/>
                  <a:gd name="T31" fmla="*/ 39 h 39"/>
                  <a:gd name="T32" fmla="*/ 7 w 27"/>
                  <a:gd name="T33" fmla="*/ 38 h 39"/>
                  <a:gd name="T34" fmla="*/ 3 w 27"/>
                  <a:gd name="T35" fmla="*/ 37 h 39"/>
                  <a:gd name="T36" fmla="*/ 2 w 27"/>
                  <a:gd name="T37" fmla="*/ 37 h 39"/>
                  <a:gd name="T38" fmla="*/ 1 w 27"/>
                  <a:gd name="T39" fmla="*/ 39 h 39"/>
                  <a:gd name="T40" fmla="*/ 0 w 27"/>
                  <a:gd name="T41" fmla="*/ 39 h 39"/>
                  <a:gd name="T42" fmla="*/ 0 w 27"/>
                  <a:gd name="T43" fmla="*/ 26 h 39"/>
                  <a:gd name="T44" fmla="*/ 1 w 27"/>
                  <a:gd name="T45" fmla="*/ 26 h 39"/>
                  <a:gd name="T46" fmla="*/ 3 w 27"/>
                  <a:gd name="T47" fmla="*/ 32 h 39"/>
                  <a:gd name="T48" fmla="*/ 8 w 27"/>
                  <a:gd name="T49" fmla="*/ 36 h 39"/>
                  <a:gd name="T50" fmla="*/ 14 w 27"/>
                  <a:gd name="T51" fmla="*/ 37 h 39"/>
                  <a:gd name="T52" fmla="*/ 20 w 27"/>
                  <a:gd name="T53" fmla="*/ 35 h 39"/>
                  <a:gd name="T54" fmla="*/ 22 w 27"/>
                  <a:gd name="T55" fmla="*/ 31 h 39"/>
                  <a:gd name="T56" fmla="*/ 21 w 27"/>
                  <a:gd name="T57" fmla="*/ 28 h 39"/>
                  <a:gd name="T58" fmla="*/ 18 w 27"/>
                  <a:gd name="T59" fmla="*/ 26 h 39"/>
                  <a:gd name="T60" fmla="*/ 12 w 27"/>
                  <a:gd name="T61" fmla="*/ 22 h 39"/>
                  <a:gd name="T62" fmla="*/ 4 w 27"/>
                  <a:gd name="T63" fmla="*/ 18 h 39"/>
                  <a:gd name="T64" fmla="*/ 1 w 27"/>
                  <a:gd name="T65" fmla="*/ 14 h 39"/>
                  <a:gd name="T66" fmla="*/ 0 w 27"/>
                  <a:gd name="T67" fmla="*/ 10 h 39"/>
                  <a:gd name="T68" fmla="*/ 3 w 27"/>
                  <a:gd name="T69" fmla="*/ 3 h 39"/>
                  <a:gd name="T70" fmla="*/ 12 w 27"/>
                  <a:gd name="T71" fmla="*/ 0 h 39"/>
                  <a:gd name="T72" fmla="*/ 19 w 27"/>
                  <a:gd name="T73" fmla="*/ 2 h 39"/>
                  <a:gd name="T74" fmla="*/ 21 w 27"/>
                  <a:gd name="T75" fmla="*/ 2 h 39"/>
                  <a:gd name="T76" fmla="*/ 23 w 27"/>
                  <a:gd name="T77" fmla="*/ 2 h 39"/>
                  <a:gd name="T78" fmla="*/ 23 w 27"/>
                  <a:gd name="T79" fmla="*/ 0 h 39"/>
                  <a:gd name="T80" fmla="*/ 24 w 27"/>
                  <a:gd name="T8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39">
                    <a:moveTo>
                      <a:pt x="24" y="0"/>
                    </a:moveTo>
                    <a:cubicBezTo>
                      <a:pt x="24" y="13"/>
                      <a:pt x="24" y="13"/>
                      <a:pt x="24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1"/>
                      <a:pt x="22" y="9"/>
                      <a:pt x="21" y="7"/>
                    </a:cubicBezTo>
                    <a:cubicBezTo>
                      <a:pt x="20" y="6"/>
                      <a:pt x="19" y="5"/>
                      <a:pt x="17" y="4"/>
                    </a:cubicBezTo>
                    <a:cubicBezTo>
                      <a:pt x="16" y="3"/>
                      <a:pt x="14" y="2"/>
                      <a:pt x="12" y="2"/>
                    </a:cubicBezTo>
                    <a:cubicBezTo>
                      <a:pt x="10" y="2"/>
                      <a:pt x="8" y="3"/>
                      <a:pt x="7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5" y="10"/>
                      <a:pt x="6" y="11"/>
                    </a:cubicBezTo>
                    <a:cubicBezTo>
                      <a:pt x="7" y="13"/>
                      <a:pt x="10" y="14"/>
                      <a:pt x="15" y="17"/>
                    </a:cubicBezTo>
                    <a:cubicBezTo>
                      <a:pt x="19" y="19"/>
                      <a:pt x="21" y="20"/>
                      <a:pt x="23" y="21"/>
                    </a:cubicBezTo>
                    <a:cubicBezTo>
                      <a:pt x="24" y="22"/>
                      <a:pt x="25" y="23"/>
                      <a:pt x="26" y="25"/>
                    </a:cubicBezTo>
                    <a:cubicBezTo>
                      <a:pt x="27" y="26"/>
                      <a:pt x="27" y="27"/>
                      <a:pt x="27" y="29"/>
                    </a:cubicBezTo>
                    <a:cubicBezTo>
                      <a:pt x="27" y="32"/>
                      <a:pt x="26" y="34"/>
                      <a:pt x="24" y="36"/>
                    </a:cubicBezTo>
                    <a:cubicBezTo>
                      <a:pt x="21" y="38"/>
                      <a:pt x="18" y="39"/>
                      <a:pt x="14" y="39"/>
                    </a:cubicBezTo>
                    <a:cubicBezTo>
                      <a:pt x="13" y="39"/>
                      <a:pt x="12" y="39"/>
                      <a:pt x="11" y="39"/>
                    </a:cubicBezTo>
                    <a:cubicBezTo>
                      <a:pt x="10" y="39"/>
                      <a:pt x="9" y="38"/>
                      <a:pt x="7" y="38"/>
                    </a:cubicBezTo>
                    <a:cubicBezTo>
                      <a:pt x="5" y="37"/>
                      <a:pt x="4" y="37"/>
                      <a:pt x="3" y="37"/>
                    </a:cubicBezTo>
                    <a:cubicBezTo>
                      <a:pt x="3" y="37"/>
                      <a:pt x="2" y="37"/>
                      <a:pt x="2" y="37"/>
                    </a:cubicBezTo>
                    <a:cubicBezTo>
                      <a:pt x="2" y="38"/>
                      <a:pt x="1" y="38"/>
                      <a:pt x="1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9"/>
                      <a:pt x="3" y="31"/>
                      <a:pt x="3" y="32"/>
                    </a:cubicBezTo>
                    <a:cubicBezTo>
                      <a:pt x="4" y="34"/>
                      <a:pt x="6" y="35"/>
                      <a:pt x="8" y="36"/>
                    </a:cubicBezTo>
                    <a:cubicBezTo>
                      <a:pt x="9" y="37"/>
                      <a:pt x="11" y="37"/>
                      <a:pt x="14" y="37"/>
                    </a:cubicBezTo>
                    <a:cubicBezTo>
                      <a:pt x="16" y="37"/>
                      <a:pt x="18" y="36"/>
                      <a:pt x="20" y="35"/>
                    </a:cubicBezTo>
                    <a:cubicBezTo>
                      <a:pt x="21" y="34"/>
                      <a:pt x="22" y="33"/>
                      <a:pt x="22" y="31"/>
                    </a:cubicBezTo>
                    <a:cubicBezTo>
                      <a:pt x="22" y="30"/>
                      <a:pt x="21" y="29"/>
                      <a:pt x="21" y="28"/>
                    </a:cubicBezTo>
                    <a:cubicBezTo>
                      <a:pt x="20" y="27"/>
                      <a:pt x="20" y="26"/>
                      <a:pt x="18" y="26"/>
                    </a:cubicBezTo>
                    <a:cubicBezTo>
                      <a:pt x="18" y="25"/>
                      <a:pt x="15" y="24"/>
                      <a:pt x="12" y="22"/>
                    </a:cubicBezTo>
                    <a:cubicBezTo>
                      <a:pt x="8" y="20"/>
                      <a:pt x="6" y="19"/>
                      <a:pt x="4" y="18"/>
                    </a:cubicBezTo>
                    <a:cubicBezTo>
                      <a:pt x="3" y="17"/>
                      <a:pt x="2" y="16"/>
                      <a:pt x="1" y="14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7"/>
                      <a:pt x="1" y="5"/>
                      <a:pt x="3" y="3"/>
                    </a:cubicBezTo>
                    <a:cubicBezTo>
                      <a:pt x="5" y="1"/>
                      <a:pt x="8" y="0"/>
                      <a:pt x="12" y="0"/>
                    </a:cubicBezTo>
                    <a:cubicBezTo>
                      <a:pt x="14" y="0"/>
                      <a:pt x="16" y="1"/>
                      <a:pt x="19" y="2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2" y="2"/>
                      <a:pt x="22" y="2"/>
                      <a:pt x="23" y="2"/>
                    </a:cubicBezTo>
                    <a:cubicBezTo>
                      <a:pt x="23" y="2"/>
                      <a:pt x="23" y="1"/>
                      <a:pt x="23" y="0"/>
                    </a:cubicBezTo>
                    <a:lnTo>
                      <a:pt x="2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7" name="Freeform 36">
                <a:extLst>
                  <a:ext uri="{FF2B5EF4-FFF2-40B4-BE49-F238E27FC236}">
                    <a16:creationId xmlns="" xmlns:a16="http://schemas.microsoft.com/office/drawing/2014/main" id="{F5E6E3A5-73B5-1E41-B727-F23271B8A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6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8" name="Freeform 37">
                <a:extLst>
                  <a:ext uri="{FF2B5EF4-FFF2-40B4-BE49-F238E27FC236}">
                    <a16:creationId xmlns="" xmlns:a16="http://schemas.microsoft.com/office/drawing/2014/main" id="{F97CD2E2-A565-EA49-86F6-74433A50C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9" name="Freeform 38">
                <a:extLst>
                  <a:ext uri="{FF2B5EF4-FFF2-40B4-BE49-F238E27FC236}">
                    <a16:creationId xmlns="" xmlns:a16="http://schemas.microsoft.com/office/drawing/2014/main" id="{0B07A2A8-0638-044B-8FE9-CA694582D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326"/>
                <a:ext cx="82" cy="71"/>
              </a:xfrm>
              <a:custGeom>
                <a:avLst/>
                <a:gdLst>
                  <a:gd name="T0" fmla="*/ 29 w 43"/>
                  <a:gd name="T1" fmla="*/ 0 h 37"/>
                  <a:gd name="T2" fmla="*/ 43 w 43"/>
                  <a:gd name="T3" fmla="*/ 0 h 37"/>
                  <a:gd name="T4" fmla="*/ 43 w 43"/>
                  <a:gd name="T5" fmla="*/ 1 h 37"/>
                  <a:gd name="T6" fmla="*/ 42 w 43"/>
                  <a:gd name="T7" fmla="*/ 1 h 37"/>
                  <a:gd name="T8" fmla="*/ 40 w 43"/>
                  <a:gd name="T9" fmla="*/ 2 h 37"/>
                  <a:gd name="T10" fmla="*/ 37 w 43"/>
                  <a:gd name="T11" fmla="*/ 3 h 37"/>
                  <a:gd name="T12" fmla="*/ 34 w 43"/>
                  <a:gd name="T13" fmla="*/ 7 h 37"/>
                  <a:gd name="T14" fmla="*/ 24 w 43"/>
                  <a:gd name="T15" fmla="*/ 21 h 37"/>
                  <a:gd name="T16" fmla="*/ 24 w 43"/>
                  <a:gd name="T17" fmla="*/ 31 h 37"/>
                  <a:gd name="T18" fmla="*/ 25 w 43"/>
                  <a:gd name="T19" fmla="*/ 35 h 37"/>
                  <a:gd name="T20" fmla="*/ 29 w 43"/>
                  <a:gd name="T21" fmla="*/ 36 h 37"/>
                  <a:gd name="T22" fmla="*/ 30 w 43"/>
                  <a:gd name="T23" fmla="*/ 36 h 37"/>
                  <a:gd name="T24" fmla="*/ 30 w 43"/>
                  <a:gd name="T25" fmla="*/ 37 h 37"/>
                  <a:gd name="T26" fmla="*/ 13 w 43"/>
                  <a:gd name="T27" fmla="*/ 37 h 37"/>
                  <a:gd name="T28" fmla="*/ 13 w 43"/>
                  <a:gd name="T29" fmla="*/ 36 h 37"/>
                  <a:gd name="T30" fmla="*/ 14 w 43"/>
                  <a:gd name="T31" fmla="*/ 36 h 37"/>
                  <a:gd name="T32" fmla="*/ 18 w 43"/>
                  <a:gd name="T33" fmla="*/ 35 h 37"/>
                  <a:gd name="T34" fmla="*/ 18 w 43"/>
                  <a:gd name="T35" fmla="*/ 31 h 37"/>
                  <a:gd name="T36" fmla="*/ 18 w 43"/>
                  <a:gd name="T37" fmla="*/ 22 h 37"/>
                  <a:gd name="T38" fmla="*/ 7 w 43"/>
                  <a:gd name="T39" fmla="*/ 6 h 37"/>
                  <a:gd name="T40" fmla="*/ 4 w 43"/>
                  <a:gd name="T41" fmla="*/ 3 h 37"/>
                  <a:gd name="T42" fmla="*/ 1 w 43"/>
                  <a:gd name="T43" fmla="*/ 1 h 37"/>
                  <a:gd name="T44" fmla="*/ 0 w 43"/>
                  <a:gd name="T45" fmla="*/ 1 h 37"/>
                  <a:gd name="T46" fmla="*/ 0 w 43"/>
                  <a:gd name="T47" fmla="*/ 0 h 37"/>
                  <a:gd name="T48" fmla="*/ 17 w 43"/>
                  <a:gd name="T49" fmla="*/ 0 h 37"/>
                  <a:gd name="T50" fmla="*/ 17 w 43"/>
                  <a:gd name="T51" fmla="*/ 1 h 37"/>
                  <a:gd name="T52" fmla="*/ 16 w 43"/>
                  <a:gd name="T53" fmla="*/ 1 h 37"/>
                  <a:gd name="T54" fmla="*/ 14 w 43"/>
                  <a:gd name="T55" fmla="*/ 2 h 37"/>
                  <a:gd name="T56" fmla="*/ 13 w 43"/>
                  <a:gd name="T57" fmla="*/ 3 h 37"/>
                  <a:gd name="T58" fmla="*/ 14 w 43"/>
                  <a:gd name="T59" fmla="*/ 7 h 37"/>
                  <a:gd name="T60" fmla="*/ 23 w 43"/>
                  <a:gd name="T61" fmla="*/ 19 h 37"/>
                  <a:gd name="T62" fmla="*/ 31 w 43"/>
                  <a:gd name="T63" fmla="*/ 8 h 37"/>
                  <a:gd name="T64" fmla="*/ 33 w 43"/>
                  <a:gd name="T65" fmla="*/ 4 h 37"/>
                  <a:gd name="T66" fmla="*/ 32 w 43"/>
                  <a:gd name="T67" fmla="*/ 2 h 37"/>
                  <a:gd name="T68" fmla="*/ 31 w 43"/>
                  <a:gd name="T69" fmla="*/ 1 h 37"/>
                  <a:gd name="T70" fmla="*/ 29 w 43"/>
                  <a:gd name="T71" fmla="*/ 1 h 37"/>
                  <a:gd name="T72" fmla="*/ 29 w 43"/>
                  <a:gd name="T7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3" h="37">
                    <a:moveTo>
                      <a:pt x="29" y="0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1" y="1"/>
                      <a:pt x="40" y="2"/>
                    </a:cubicBezTo>
                    <a:cubicBezTo>
                      <a:pt x="39" y="2"/>
                      <a:pt x="38" y="3"/>
                      <a:pt x="37" y="3"/>
                    </a:cubicBezTo>
                    <a:cubicBezTo>
                      <a:pt x="36" y="4"/>
                      <a:pt x="35" y="6"/>
                      <a:pt x="34" y="7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3"/>
                      <a:pt x="24" y="35"/>
                      <a:pt x="25" y="35"/>
                    </a:cubicBezTo>
                    <a:cubicBezTo>
                      <a:pt x="26" y="36"/>
                      <a:pt x="27" y="36"/>
                      <a:pt x="29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6"/>
                      <a:pt x="17" y="36"/>
                      <a:pt x="18" y="35"/>
                    </a:cubicBezTo>
                    <a:cubicBezTo>
                      <a:pt x="18" y="34"/>
                      <a:pt x="18" y="33"/>
                      <a:pt x="18" y="3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5"/>
                      <a:pt x="5" y="3"/>
                      <a:pt x="4" y="3"/>
                    </a:cubicBezTo>
                    <a:cubicBezTo>
                      <a:pt x="4" y="3"/>
                      <a:pt x="3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5" y="1"/>
                      <a:pt x="14" y="2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3" y="4"/>
                      <a:pt x="13" y="5"/>
                      <a:pt x="14" y="7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2" y="6"/>
                      <a:pt x="33" y="5"/>
                      <a:pt x="33" y="4"/>
                    </a:cubicBezTo>
                    <a:cubicBezTo>
                      <a:pt x="33" y="3"/>
                      <a:pt x="33" y="3"/>
                      <a:pt x="32" y="2"/>
                    </a:cubicBezTo>
                    <a:cubicBezTo>
                      <a:pt x="32" y="2"/>
                      <a:pt x="32" y="2"/>
                      <a:pt x="31" y="1"/>
                    </a:cubicBezTo>
                    <a:cubicBezTo>
                      <a:pt x="31" y="1"/>
                      <a:pt x="30" y="1"/>
                      <a:pt x="29" y="1"/>
                    </a:cubicBezTo>
                    <a:lnTo>
                      <a:pt x="2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0" name="Freeform 39">
                <a:extLst>
                  <a:ext uri="{FF2B5EF4-FFF2-40B4-BE49-F238E27FC236}">
                    <a16:creationId xmlns="" xmlns:a16="http://schemas.microsoft.com/office/drawing/2014/main" id="{07F291A6-512A-CB4D-90B4-AA9BA0FF3B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0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4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4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0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3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1" name="Freeform 40">
                <a:extLst>
                  <a:ext uri="{FF2B5EF4-FFF2-40B4-BE49-F238E27FC236}">
                    <a16:creationId xmlns="" xmlns:a16="http://schemas.microsoft.com/office/drawing/2014/main" id="{DD39AC5E-FF30-7941-A502-D68BD703C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326"/>
                <a:ext cx="59" cy="71"/>
              </a:xfrm>
              <a:custGeom>
                <a:avLst/>
                <a:gdLst>
                  <a:gd name="T0" fmla="*/ 12 w 31"/>
                  <a:gd name="T1" fmla="*/ 2 h 37"/>
                  <a:gd name="T2" fmla="*/ 12 w 31"/>
                  <a:gd name="T3" fmla="*/ 17 h 37"/>
                  <a:gd name="T4" fmla="*/ 19 w 31"/>
                  <a:gd name="T5" fmla="*/ 17 h 37"/>
                  <a:gd name="T6" fmla="*/ 23 w 31"/>
                  <a:gd name="T7" fmla="*/ 16 h 37"/>
                  <a:gd name="T8" fmla="*/ 25 w 31"/>
                  <a:gd name="T9" fmla="*/ 12 h 37"/>
                  <a:gd name="T10" fmla="*/ 26 w 31"/>
                  <a:gd name="T11" fmla="*/ 12 h 37"/>
                  <a:gd name="T12" fmla="*/ 26 w 31"/>
                  <a:gd name="T13" fmla="*/ 24 h 37"/>
                  <a:gd name="T14" fmla="*/ 25 w 31"/>
                  <a:gd name="T15" fmla="*/ 24 h 37"/>
                  <a:gd name="T16" fmla="*/ 24 w 31"/>
                  <a:gd name="T17" fmla="*/ 21 h 37"/>
                  <a:gd name="T18" fmla="*/ 22 w 31"/>
                  <a:gd name="T19" fmla="*/ 20 h 37"/>
                  <a:gd name="T20" fmla="*/ 19 w 31"/>
                  <a:gd name="T21" fmla="*/ 19 h 37"/>
                  <a:gd name="T22" fmla="*/ 12 w 31"/>
                  <a:gd name="T23" fmla="*/ 19 h 37"/>
                  <a:gd name="T24" fmla="*/ 12 w 31"/>
                  <a:gd name="T25" fmla="*/ 31 h 37"/>
                  <a:gd name="T26" fmla="*/ 12 w 31"/>
                  <a:gd name="T27" fmla="*/ 34 h 37"/>
                  <a:gd name="T28" fmla="*/ 13 w 31"/>
                  <a:gd name="T29" fmla="*/ 36 h 37"/>
                  <a:gd name="T30" fmla="*/ 16 w 31"/>
                  <a:gd name="T31" fmla="*/ 36 h 37"/>
                  <a:gd name="T32" fmla="*/ 18 w 31"/>
                  <a:gd name="T33" fmla="*/ 36 h 37"/>
                  <a:gd name="T34" fmla="*/ 18 w 31"/>
                  <a:gd name="T35" fmla="*/ 37 h 37"/>
                  <a:gd name="T36" fmla="*/ 0 w 31"/>
                  <a:gd name="T37" fmla="*/ 37 h 37"/>
                  <a:gd name="T38" fmla="*/ 0 w 31"/>
                  <a:gd name="T39" fmla="*/ 36 h 37"/>
                  <a:gd name="T40" fmla="*/ 1 w 31"/>
                  <a:gd name="T41" fmla="*/ 36 h 37"/>
                  <a:gd name="T42" fmla="*/ 5 w 31"/>
                  <a:gd name="T43" fmla="*/ 35 h 37"/>
                  <a:gd name="T44" fmla="*/ 6 w 31"/>
                  <a:gd name="T45" fmla="*/ 31 h 37"/>
                  <a:gd name="T46" fmla="*/ 6 w 31"/>
                  <a:gd name="T47" fmla="*/ 7 h 37"/>
                  <a:gd name="T48" fmla="*/ 5 w 31"/>
                  <a:gd name="T49" fmla="*/ 3 h 37"/>
                  <a:gd name="T50" fmla="*/ 4 w 31"/>
                  <a:gd name="T51" fmla="*/ 2 h 37"/>
                  <a:gd name="T52" fmla="*/ 1 w 31"/>
                  <a:gd name="T53" fmla="*/ 1 h 37"/>
                  <a:gd name="T54" fmla="*/ 0 w 31"/>
                  <a:gd name="T55" fmla="*/ 1 h 37"/>
                  <a:gd name="T56" fmla="*/ 0 w 31"/>
                  <a:gd name="T57" fmla="*/ 0 h 37"/>
                  <a:gd name="T58" fmla="*/ 31 w 31"/>
                  <a:gd name="T59" fmla="*/ 0 h 37"/>
                  <a:gd name="T60" fmla="*/ 31 w 31"/>
                  <a:gd name="T61" fmla="*/ 8 h 37"/>
                  <a:gd name="T62" fmla="*/ 30 w 31"/>
                  <a:gd name="T63" fmla="*/ 8 h 37"/>
                  <a:gd name="T64" fmla="*/ 28 w 31"/>
                  <a:gd name="T65" fmla="*/ 4 h 37"/>
                  <a:gd name="T66" fmla="*/ 26 w 31"/>
                  <a:gd name="T67" fmla="*/ 3 h 37"/>
                  <a:gd name="T68" fmla="*/ 21 w 31"/>
                  <a:gd name="T69" fmla="*/ 2 h 37"/>
                  <a:gd name="T70" fmla="*/ 12 w 31"/>
                  <a:gd name="T71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1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1" y="17"/>
                      <a:pt x="22" y="16"/>
                      <a:pt x="23" y="16"/>
                    </a:cubicBezTo>
                    <a:cubicBezTo>
                      <a:pt x="24" y="15"/>
                      <a:pt x="24" y="14"/>
                      <a:pt x="25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3"/>
                      <a:pt x="24" y="22"/>
                      <a:pt x="24" y="21"/>
                    </a:cubicBezTo>
                    <a:cubicBezTo>
                      <a:pt x="24" y="20"/>
                      <a:pt x="23" y="20"/>
                      <a:pt x="22" y="20"/>
                    </a:cubicBezTo>
                    <a:cubicBezTo>
                      <a:pt x="22" y="19"/>
                      <a:pt x="21" y="19"/>
                      <a:pt x="19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5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9" y="6"/>
                      <a:pt x="29" y="5"/>
                      <a:pt x="28" y="4"/>
                    </a:cubicBezTo>
                    <a:cubicBezTo>
                      <a:pt x="27" y="4"/>
                      <a:pt x="27" y="3"/>
                      <a:pt x="26" y="3"/>
                    </a:cubicBezTo>
                    <a:cubicBezTo>
                      <a:pt x="25" y="2"/>
                      <a:pt x="23" y="2"/>
                      <a:pt x="21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2" name="Freeform 41">
                <a:extLst>
                  <a:ext uri="{FF2B5EF4-FFF2-40B4-BE49-F238E27FC236}">
                    <a16:creationId xmlns="" xmlns:a16="http://schemas.microsoft.com/office/drawing/2014/main" id="{665491AC-7AFD-A641-9993-570298D1BF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45" y="2326"/>
                <a:ext cx="59" cy="71"/>
              </a:xfrm>
              <a:custGeom>
                <a:avLst/>
                <a:gdLst>
                  <a:gd name="T0" fmla="*/ 11 w 31"/>
                  <a:gd name="T1" fmla="*/ 20 h 37"/>
                  <a:gd name="T2" fmla="*/ 11 w 31"/>
                  <a:gd name="T3" fmla="*/ 31 h 37"/>
                  <a:gd name="T4" fmla="*/ 12 w 31"/>
                  <a:gd name="T5" fmla="*/ 35 h 37"/>
                  <a:gd name="T6" fmla="*/ 16 w 31"/>
                  <a:gd name="T7" fmla="*/ 36 h 37"/>
                  <a:gd name="T8" fmla="*/ 17 w 31"/>
                  <a:gd name="T9" fmla="*/ 36 h 37"/>
                  <a:gd name="T10" fmla="*/ 17 w 31"/>
                  <a:gd name="T11" fmla="*/ 37 h 37"/>
                  <a:gd name="T12" fmla="*/ 0 w 31"/>
                  <a:gd name="T13" fmla="*/ 37 h 37"/>
                  <a:gd name="T14" fmla="*/ 0 w 31"/>
                  <a:gd name="T15" fmla="*/ 36 h 37"/>
                  <a:gd name="T16" fmla="*/ 1 w 31"/>
                  <a:gd name="T17" fmla="*/ 36 h 37"/>
                  <a:gd name="T18" fmla="*/ 5 w 31"/>
                  <a:gd name="T19" fmla="*/ 35 h 37"/>
                  <a:gd name="T20" fmla="*/ 6 w 31"/>
                  <a:gd name="T21" fmla="*/ 31 h 37"/>
                  <a:gd name="T22" fmla="*/ 6 w 31"/>
                  <a:gd name="T23" fmla="*/ 7 h 37"/>
                  <a:gd name="T24" fmla="*/ 5 w 31"/>
                  <a:gd name="T25" fmla="*/ 2 h 37"/>
                  <a:gd name="T26" fmla="*/ 1 w 31"/>
                  <a:gd name="T27" fmla="*/ 1 h 37"/>
                  <a:gd name="T28" fmla="*/ 0 w 31"/>
                  <a:gd name="T29" fmla="*/ 1 h 37"/>
                  <a:gd name="T30" fmla="*/ 0 w 31"/>
                  <a:gd name="T31" fmla="*/ 0 h 37"/>
                  <a:gd name="T32" fmla="*/ 15 w 31"/>
                  <a:gd name="T33" fmla="*/ 0 h 37"/>
                  <a:gd name="T34" fmla="*/ 24 w 31"/>
                  <a:gd name="T35" fmla="*/ 1 h 37"/>
                  <a:gd name="T36" fmla="*/ 29 w 31"/>
                  <a:gd name="T37" fmla="*/ 5 h 37"/>
                  <a:gd name="T38" fmla="*/ 31 w 31"/>
                  <a:gd name="T39" fmla="*/ 10 h 37"/>
                  <a:gd name="T40" fmla="*/ 28 w 31"/>
                  <a:gd name="T41" fmla="*/ 18 h 37"/>
                  <a:gd name="T42" fmla="*/ 18 w 31"/>
                  <a:gd name="T43" fmla="*/ 21 h 37"/>
                  <a:gd name="T44" fmla="*/ 15 w 31"/>
                  <a:gd name="T45" fmla="*/ 20 h 37"/>
                  <a:gd name="T46" fmla="*/ 11 w 31"/>
                  <a:gd name="T47" fmla="*/ 20 h 37"/>
                  <a:gd name="T48" fmla="*/ 11 w 31"/>
                  <a:gd name="T49" fmla="*/ 18 h 37"/>
                  <a:gd name="T50" fmla="*/ 14 w 31"/>
                  <a:gd name="T51" fmla="*/ 19 h 37"/>
                  <a:gd name="T52" fmla="*/ 16 w 31"/>
                  <a:gd name="T53" fmla="*/ 19 h 37"/>
                  <a:gd name="T54" fmla="*/ 22 w 31"/>
                  <a:gd name="T55" fmla="*/ 17 h 37"/>
                  <a:gd name="T56" fmla="*/ 24 w 31"/>
                  <a:gd name="T57" fmla="*/ 11 h 37"/>
                  <a:gd name="T58" fmla="*/ 23 w 31"/>
                  <a:gd name="T59" fmla="*/ 6 h 37"/>
                  <a:gd name="T60" fmla="*/ 20 w 31"/>
                  <a:gd name="T61" fmla="*/ 3 h 37"/>
                  <a:gd name="T62" fmla="*/ 15 w 31"/>
                  <a:gd name="T63" fmla="*/ 2 h 37"/>
                  <a:gd name="T64" fmla="*/ 11 w 31"/>
                  <a:gd name="T65" fmla="*/ 3 h 37"/>
                  <a:gd name="T66" fmla="*/ 11 w 31"/>
                  <a:gd name="T67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" h="37">
                    <a:moveTo>
                      <a:pt x="11" y="20"/>
                    </a:move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2" y="35"/>
                      <a:pt x="12" y="35"/>
                    </a:cubicBezTo>
                    <a:cubicBezTo>
                      <a:pt x="13" y="36"/>
                      <a:pt x="14" y="36"/>
                      <a:pt x="16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9" y="0"/>
                      <a:pt x="21" y="0"/>
                      <a:pt x="24" y="1"/>
                    </a:cubicBezTo>
                    <a:cubicBezTo>
                      <a:pt x="26" y="2"/>
                      <a:pt x="27" y="3"/>
                      <a:pt x="29" y="5"/>
                    </a:cubicBezTo>
                    <a:cubicBezTo>
                      <a:pt x="30" y="6"/>
                      <a:pt x="31" y="8"/>
                      <a:pt x="31" y="10"/>
                    </a:cubicBezTo>
                    <a:cubicBezTo>
                      <a:pt x="31" y="13"/>
                      <a:pt x="30" y="16"/>
                      <a:pt x="28" y="18"/>
                    </a:cubicBezTo>
                    <a:cubicBezTo>
                      <a:pt x="26" y="20"/>
                      <a:pt x="22" y="21"/>
                      <a:pt x="18" y="21"/>
                    </a:cubicBezTo>
                    <a:cubicBezTo>
                      <a:pt x="17" y="21"/>
                      <a:pt x="16" y="21"/>
                      <a:pt x="15" y="20"/>
                    </a:cubicBezTo>
                    <a:cubicBezTo>
                      <a:pt x="14" y="20"/>
                      <a:pt x="13" y="20"/>
                      <a:pt x="11" y="20"/>
                    </a:cubicBezTo>
                    <a:close/>
                    <a:moveTo>
                      <a:pt x="11" y="18"/>
                    </a:moveTo>
                    <a:cubicBezTo>
                      <a:pt x="13" y="18"/>
                      <a:pt x="13" y="19"/>
                      <a:pt x="14" y="19"/>
                    </a:cubicBezTo>
                    <a:cubicBezTo>
                      <a:pt x="15" y="19"/>
                      <a:pt x="16" y="19"/>
                      <a:pt x="16" y="19"/>
                    </a:cubicBezTo>
                    <a:cubicBezTo>
                      <a:pt x="19" y="19"/>
                      <a:pt x="20" y="18"/>
                      <a:pt x="22" y="17"/>
                    </a:cubicBezTo>
                    <a:cubicBezTo>
                      <a:pt x="23" y="15"/>
                      <a:pt x="24" y="13"/>
                      <a:pt x="24" y="11"/>
                    </a:cubicBezTo>
                    <a:cubicBezTo>
                      <a:pt x="24" y="9"/>
                      <a:pt x="24" y="8"/>
                      <a:pt x="23" y="6"/>
                    </a:cubicBezTo>
                    <a:cubicBezTo>
                      <a:pt x="22" y="5"/>
                      <a:pt x="21" y="4"/>
                      <a:pt x="20" y="3"/>
                    </a:cubicBezTo>
                    <a:cubicBezTo>
                      <a:pt x="19" y="3"/>
                      <a:pt x="17" y="2"/>
                      <a:pt x="15" y="2"/>
                    </a:cubicBezTo>
                    <a:cubicBezTo>
                      <a:pt x="14" y="2"/>
                      <a:pt x="13" y="2"/>
                      <a:pt x="11" y="3"/>
                    </a:cubicBezTo>
                    <a:lnTo>
                      <a:pt x="11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3" name="Freeform 42">
                <a:extLst>
                  <a:ext uri="{FF2B5EF4-FFF2-40B4-BE49-F238E27FC236}">
                    <a16:creationId xmlns="" xmlns:a16="http://schemas.microsoft.com/office/drawing/2014/main" id="{682250B1-DE83-4B4C-92E1-ED66D6180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326"/>
                <a:ext cx="67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4" y="19"/>
                      <a:pt x="22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2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5" y="35"/>
                      <a:pt x="5" y="35"/>
                      <a:pt x="5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4" name="Freeform 43">
                <a:extLst>
                  <a:ext uri="{FF2B5EF4-FFF2-40B4-BE49-F238E27FC236}">
                    <a16:creationId xmlns="" xmlns:a16="http://schemas.microsoft.com/office/drawing/2014/main" id="{90C0FAD2-E7BF-824C-BE24-87B808D01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5" name="Freeform 44">
                <a:extLst>
                  <a:ext uri="{FF2B5EF4-FFF2-40B4-BE49-F238E27FC236}">
                    <a16:creationId xmlns="" xmlns:a16="http://schemas.microsoft.com/office/drawing/2014/main" id="{6D7E4C19-8FD2-1D41-9830-BDBA62B99E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51" y="2326"/>
                <a:ext cx="79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5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2 w 41"/>
                  <a:gd name="T69" fmla="*/ 16 h 37"/>
                  <a:gd name="T70" fmla="*/ 25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1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4" y="18"/>
                    </a:cubicBezTo>
                    <a:cubicBezTo>
                      <a:pt x="18" y="18"/>
                      <a:pt x="20" y="17"/>
                      <a:pt x="22" y="16"/>
                    </a:cubicBezTo>
                    <a:cubicBezTo>
                      <a:pt x="24" y="14"/>
                      <a:pt x="25" y="12"/>
                      <a:pt x="25" y="10"/>
                    </a:cubicBezTo>
                    <a:cubicBezTo>
                      <a:pt x="25" y="8"/>
                      <a:pt x="25" y="6"/>
                      <a:pt x="23" y="4"/>
                    </a:cubicBezTo>
                    <a:cubicBezTo>
                      <a:pt x="21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6" name="Freeform 45">
                <a:extLst>
                  <a:ext uri="{FF2B5EF4-FFF2-40B4-BE49-F238E27FC236}">
                    <a16:creationId xmlns="" xmlns:a16="http://schemas.microsoft.com/office/drawing/2014/main" id="{F50EC3C1-3657-EB42-BBF9-8DD99BF3E6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32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5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5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1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4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7" name="Freeform 46">
                <a:extLst>
                  <a:ext uri="{FF2B5EF4-FFF2-40B4-BE49-F238E27FC236}">
                    <a16:creationId xmlns="" xmlns:a16="http://schemas.microsoft.com/office/drawing/2014/main" id="{997DFEA9-CD92-8E48-B3AA-A70F82ED7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326"/>
                <a:ext cx="68" cy="71"/>
              </a:xfrm>
              <a:custGeom>
                <a:avLst/>
                <a:gdLst>
                  <a:gd name="T0" fmla="*/ 35 w 36"/>
                  <a:gd name="T1" fmla="*/ 27 h 37"/>
                  <a:gd name="T2" fmla="*/ 36 w 36"/>
                  <a:gd name="T3" fmla="*/ 27 h 37"/>
                  <a:gd name="T4" fmla="*/ 32 w 36"/>
                  <a:gd name="T5" fmla="*/ 37 h 37"/>
                  <a:gd name="T6" fmla="*/ 0 w 36"/>
                  <a:gd name="T7" fmla="*/ 37 h 37"/>
                  <a:gd name="T8" fmla="*/ 0 w 36"/>
                  <a:gd name="T9" fmla="*/ 36 h 37"/>
                  <a:gd name="T10" fmla="*/ 2 w 36"/>
                  <a:gd name="T11" fmla="*/ 36 h 37"/>
                  <a:gd name="T12" fmla="*/ 6 w 36"/>
                  <a:gd name="T13" fmla="*/ 35 h 37"/>
                  <a:gd name="T14" fmla="*/ 6 w 36"/>
                  <a:gd name="T15" fmla="*/ 31 h 37"/>
                  <a:gd name="T16" fmla="*/ 6 w 36"/>
                  <a:gd name="T17" fmla="*/ 7 h 37"/>
                  <a:gd name="T18" fmla="*/ 5 w 36"/>
                  <a:gd name="T19" fmla="*/ 2 h 37"/>
                  <a:gd name="T20" fmla="*/ 2 w 36"/>
                  <a:gd name="T21" fmla="*/ 1 h 37"/>
                  <a:gd name="T22" fmla="*/ 0 w 36"/>
                  <a:gd name="T23" fmla="*/ 1 h 37"/>
                  <a:gd name="T24" fmla="*/ 0 w 36"/>
                  <a:gd name="T25" fmla="*/ 0 h 37"/>
                  <a:gd name="T26" fmla="*/ 19 w 36"/>
                  <a:gd name="T27" fmla="*/ 0 h 37"/>
                  <a:gd name="T28" fmla="*/ 19 w 36"/>
                  <a:gd name="T29" fmla="*/ 1 h 37"/>
                  <a:gd name="T30" fmla="*/ 14 w 36"/>
                  <a:gd name="T31" fmla="*/ 2 h 37"/>
                  <a:gd name="T32" fmla="*/ 13 w 36"/>
                  <a:gd name="T33" fmla="*/ 3 h 37"/>
                  <a:gd name="T34" fmla="*/ 12 w 36"/>
                  <a:gd name="T35" fmla="*/ 7 h 37"/>
                  <a:gd name="T36" fmla="*/ 12 w 36"/>
                  <a:gd name="T37" fmla="*/ 31 h 37"/>
                  <a:gd name="T38" fmla="*/ 13 w 36"/>
                  <a:gd name="T39" fmla="*/ 34 h 37"/>
                  <a:gd name="T40" fmla="*/ 14 w 36"/>
                  <a:gd name="T41" fmla="*/ 35 h 37"/>
                  <a:gd name="T42" fmla="*/ 18 w 36"/>
                  <a:gd name="T43" fmla="*/ 35 h 37"/>
                  <a:gd name="T44" fmla="*/ 21 w 36"/>
                  <a:gd name="T45" fmla="*/ 35 h 37"/>
                  <a:gd name="T46" fmla="*/ 28 w 36"/>
                  <a:gd name="T47" fmla="*/ 34 h 37"/>
                  <a:gd name="T48" fmla="*/ 32 w 36"/>
                  <a:gd name="T49" fmla="*/ 32 h 37"/>
                  <a:gd name="T50" fmla="*/ 35 w 36"/>
                  <a:gd name="T51" fmla="*/ 2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5" y="27"/>
                    </a:moveTo>
                    <a:cubicBezTo>
                      <a:pt x="36" y="27"/>
                      <a:pt x="36" y="27"/>
                      <a:pt x="36" y="2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7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2"/>
                      <a:pt x="12" y="33"/>
                      <a:pt x="13" y="34"/>
                    </a:cubicBezTo>
                    <a:cubicBezTo>
                      <a:pt x="13" y="34"/>
                      <a:pt x="13" y="35"/>
                      <a:pt x="14" y="35"/>
                    </a:cubicBezTo>
                    <a:cubicBezTo>
                      <a:pt x="14" y="35"/>
                      <a:pt x="16" y="35"/>
                      <a:pt x="18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5" y="35"/>
                      <a:pt x="27" y="35"/>
                      <a:pt x="28" y="34"/>
                    </a:cubicBezTo>
                    <a:cubicBezTo>
                      <a:pt x="29" y="34"/>
                      <a:pt x="30" y="33"/>
                      <a:pt x="32" y="32"/>
                    </a:cubicBezTo>
                    <a:cubicBezTo>
                      <a:pt x="33" y="31"/>
                      <a:pt x="34" y="29"/>
                      <a:pt x="35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8" name="Freeform 47">
                <a:extLst>
                  <a:ext uri="{FF2B5EF4-FFF2-40B4-BE49-F238E27FC236}">
                    <a16:creationId xmlns="" xmlns:a16="http://schemas.microsoft.com/office/drawing/2014/main" id="{A96AB466-A713-274A-8464-D2610F54B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326"/>
                <a:ext cx="67" cy="71"/>
              </a:xfrm>
              <a:custGeom>
                <a:avLst/>
                <a:gdLst>
                  <a:gd name="T0" fmla="*/ 11 w 35"/>
                  <a:gd name="T1" fmla="*/ 2 h 37"/>
                  <a:gd name="T2" fmla="*/ 11 w 35"/>
                  <a:gd name="T3" fmla="*/ 17 h 37"/>
                  <a:gd name="T4" fmla="*/ 20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0 w 35"/>
                  <a:gd name="T21" fmla="*/ 19 h 37"/>
                  <a:gd name="T22" fmla="*/ 11 w 35"/>
                  <a:gd name="T23" fmla="*/ 19 h 37"/>
                  <a:gd name="T24" fmla="*/ 11 w 35"/>
                  <a:gd name="T25" fmla="*/ 31 h 37"/>
                  <a:gd name="T26" fmla="*/ 12 w 35"/>
                  <a:gd name="T27" fmla="*/ 34 h 37"/>
                  <a:gd name="T28" fmla="*/ 12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1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1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1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1" y="2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6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4"/>
                      <a:pt x="12" y="34"/>
                    </a:cubicBezTo>
                    <a:cubicBezTo>
                      <a:pt x="12" y="34"/>
                      <a:pt x="12" y="35"/>
                      <a:pt x="12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2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4" y="35"/>
                      <a:pt x="5" y="35"/>
                      <a:pt x="5" y="34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9" name="Freeform 48">
                <a:extLst>
                  <a:ext uri="{FF2B5EF4-FFF2-40B4-BE49-F238E27FC236}">
                    <a16:creationId xmlns="" xmlns:a16="http://schemas.microsoft.com/office/drawing/2014/main" id="{D9F1604F-D96E-D245-9ECC-42A1F28FE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9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7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30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39" y="2"/>
                      <a:pt x="39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8" y="29"/>
                      <a:pt x="37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8" y="38"/>
                      <a:pt x="14" y="37"/>
                      <a:pt x="12" y="36"/>
                    </a:cubicBezTo>
                    <a:cubicBezTo>
                      <a:pt x="10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5" y="33"/>
                      <a:pt x="16" y="34"/>
                      <a:pt x="17" y="35"/>
                    </a:cubicBezTo>
                    <a:cubicBezTo>
                      <a:pt x="19" y="35"/>
                      <a:pt x="20" y="36"/>
                      <a:pt x="22" y="36"/>
                    </a:cubicBezTo>
                    <a:cubicBezTo>
                      <a:pt x="25" y="36"/>
                      <a:pt x="28" y="35"/>
                      <a:pt x="30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4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90" name="Freeform 49">
                <a:extLst>
                  <a:ext uri="{FF2B5EF4-FFF2-40B4-BE49-F238E27FC236}">
                    <a16:creationId xmlns="" xmlns:a16="http://schemas.microsoft.com/office/drawing/2014/main" id="{2723F882-54AD-A24F-BB61-CA2B6E413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326"/>
                <a:ext cx="101" cy="71"/>
              </a:xfrm>
              <a:custGeom>
                <a:avLst/>
                <a:gdLst>
                  <a:gd name="T0" fmla="*/ 24 w 53"/>
                  <a:gd name="T1" fmla="*/ 37 h 37"/>
                  <a:gd name="T2" fmla="*/ 8 w 53"/>
                  <a:gd name="T3" fmla="*/ 6 h 37"/>
                  <a:gd name="T4" fmla="*/ 8 w 53"/>
                  <a:gd name="T5" fmla="*/ 31 h 37"/>
                  <a:gd name="T6" fmla="*/ 9 w 53"/>
                  <a:gd name="T7" fmla="*/ 35 h 37"/>
                  <a:gd name="T8" fmla="*/ 13 w 53"/>
                  <a:gd name="T9" fmla="*/ 36 h 37"/>
                  <a:gd name="T10" fmla="*/ 14 w 53"/>
                  <a:gd name="T11" fmla="*/ 36 h 37"/>
                  <a:gd name="T12" fmla="*/ 14 w 53"/>
                  <a:gd name="T13" fmla="*/ 37 h 37"/>
                  <a:gd name="T14" fmla="*/ 0 w 53"/>
                  <a:gd name="T15" fmla="*/ 37 h 37"/>
                  <a:gd name="T16" fmla="*/ 0 w 53"/>
                  <a:gd name="T17" fmla="*/ 36 h 37"/>
                  <a:gd name="T18" fmla="*/ 1 w 53"/>
                  <a:gd name="T19" fmla="*/ 36 h 37"/>
                  <a:gd name="T20" fmla="*/ 5 w 53"/>
                  <a:gd name="T21" fmla="*/ 35 h 37"/>
                  <a:gd name="T22" fmla="*/ 6 w 53"/>
                  <a:gd name="T23" fmla="*/ 31 h 37"/>
                  <a:gd name="T24" fmla="*/ 6 w 53"/>
                  <a:gd name="T25" fmla="*/ 6 h 37"/>
                  <a:gd name="T26" fmla="*/ 5 w 53"/>
                  <a:gd name="T27" fmla="*/ 3 h 37"/>
                  <a:gd name="T28" fmla="*/ 3 w 53"/>
                  <a:gd name="T29" fmla="*/ 2 h 37"/>
                  <a:gd name="T30" fmla="*/ 0 w 53"/>
                  <a:gd name="T31" fmla="*/ 1 h 37"/>
                  <a:gd name="T32" fmla="*/ 0 w 53"/>
                  <a:gd name="T33" fmla="*/ 0 h 37"/>
                  <a:gd name="T34" fmla="*/ 12 w 53"/>
                  <a:gd name="T35" fmla="*/ 0 h 37"/>
                  <a:gd name="T36" fmla="*/ 26 w 53"/>
                  <a:gd name="T37" fmla="*/ 29 h 37"/>
                  <a:gd name="T38" fmla="*/ 41 w 53"/>
                  <a:gd name="T39" fmla="*/ 0 h 37"/>
                  <a:gd name="T40" fmla="*/ 53 w 53"/>
                  <a:gd name="T41" fmla="*/ 0 h 37"/>
                  <a:gd name="T42" fmla="*/ 53 w 53"/>
                  <a:gd name="T43" fmla="*/ 1 h 37"/>
                  <a:gd name="T44" fmla="*/ 51 w 53"/>
                  <a:gd name="T45" fmla="*/ 1 h 37"/>
                  <a:gd name="T46" fmla="*/ 48 w 53"/>
                  <a:gd name="T47" fmla="*/ 2 h 37"/>
                  <a:gd name="T48" fmla="*/ 47 w 53"/>
                  <a:gd name="T49" fmla="*/ 6 h 37"/>
                  <a:gd name="T50" fmla="*/ 47 w 53"/>
                  <a:gd name="T51" fmla="*/ 31 h 37"/>
                  <a:gd name="T52" fmla="*/ 48 w 53"/>
                  <a:gd name="T53" fmla="*/ 35 h 37"/>
                  <a:gd name="T54" fmla="*/ 51 w 53"/>
                  <a:gd name="T55" fmla="*/ 36 h 37"/>
                  <a:gd name="T56" fmla="*/ 53 w 53"/>
                  <a:gd name="T57" fmla="*/ 36 h 37"/>
                  <a:gd name="T58" fmla="*/ 53 w 53"/>
                  <a:gd name="T59" fmla="*/ 37 h 37"/>
                  <a:gd name="T60" fmla="*/ 35 w 53"/>
                  <a:gd name="T61" fmla="*/ 37 h 37"/>
                  <a:gd name="T62" fmla="*/ 35 w 53"/>
                  <a:gd name="T63" fmla="*/ 36 h 37"/>
                  <a:gd name="T64" fmla="*/ 37 w 53"/>
                  <a:gd name="T65" fmla="*/ 36 h 37"/>
                  <a:gd name="T66" fmla="*/ 40 w 53"/>
                  <a:gd name="T67" fmla="*/ 35 h 37"/>
                  <a:gd name="T68" fmla="*/ 41 w 53"/>
                  <a:gd name="T69" fmla="*/ 31 h 37"/>
                  <a:gd name="T70" fmla="*/ 41 w 53"/>
                  <a:gd name="T71" fmla="*/ 6 h 37"/>
                  <a:gd name="T72" fmla="*/ 25 w 53"/>
                  <a:gd name="T73" fmla="*/ 37 h 37"/>
                  <a:gd name="T74" fmla="*/ 24 w 53"/>
                  <a:gd name="T75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3" h="37">
                    <a:moveTo>
                      <a:pt x="24" y="37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33"/>
                      <a:pt x="9" y="35"/>
                      <a:pt x="9" y="35"/>
                    </a:cubicBezTo>
                    <a:cubicBezTo>
                      <a:pt x="10" y="36"/>
                      <a:pt x="11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0" y="1"/>
                      <a:pt x="48" y="2"/>
                      <a:pt x="48" y="2"/>
                    </a:cubicBezTo>
                    <a:cubicBezTo>
                      <a:pt x="47" y="3"/>
                      <a:pt x="47" y="4"/>
                      <a:pt x="47" y="6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3"/>
                      <a:pt x="47" y="35"/>
                      <a:pt x="48" y="35"/>
                    </a:cubicBezTo>
                    <a:cubicBezTo>
                      <a:pt x="49" y="36"/>
                      <a:pt x="50" y="36"/>
                      <a:pt x="51" y="36"/>
                    </a:cubicBezTo>
                    <a:cubicBezTo>
                      <a:pt x="53" y="36"/>
                      <a:pt x="53" y="36"/>
                      <a:pt x="53" y="36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8" y="36"/>
                      <a:pt x="40" y="36"/>
                      <a:pt x="40" y="35"/>
                    </a:cubicBezTo>
                    <a:cubicBezTo>
                      <a:pt x="41" y="34"/>
                      <a:pt x="41" y="33"/>
                      <a:pt x="41" y="31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25" y="37"/>
                      <a:pt x="25" y="37"/>
                      <a:pt x="25" y="37"/>
                    </a:cubicBezTo>
                    <a:lnTo>
                      <a:pt x="24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  <p:grpSp>
          <p:nvGrpSpPr>
            <p:cNvPr id="123" name="Group 67">
              <a:extLst>
                <a:ext uri="{FF2B5EF4-FFF2-40B4-BE49-F238E27FC236}">
                  <a16:creationId xmlns="" xmlns:a16="http://schemas.microsoft.com/office/drawing/2014/main" id="{A0D298E6-2680-F346-B186-5D2B18913BC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595040" y="83506"/>
              <a:ext cx="533403" cy="535137"/>
              <a:chOff x="594" y="467"/>
              <a:chExt cx="1846" cy="1852"/>
            </a:xfrm>
            <a:solidFill>
              <a:srgbClr val="09234F"/>
            </a:solidFill>
          </p:grpSpPr>
          <p:sp>
            <p:nvSpPr>
              <p:cNvPr id="124" name="Rectangle 68">
                <a:extLst>
                  <a:ext uri="{FF2B5EF4-FFF2-40B4-BE49-F238E27FC236}">
                    <a16:creationId xmlns="" xmlns:a16="http://schemas.microsoft.com/office/drawing/2014/main" id="{70F15E9B-CAC0-D345-8D7B-14E99FF48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9" y="1208"/>
                <a:ext cx="10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5" name="Freeform 69">
                <a:extLst>
                  <a:ext uri="{FF2B5EF4-FFF2-40B4-BE49-F238E27FC236}">
                    <a16:creationId xmlns="" xmlns:a16="http://schemas.microsoft.com/office/drawing/2014/main" id="{37264D80-A120-A64F-8306-19458784B1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0" y="843"/>
                <a:ext cx="945" cy="1112"/>
              </a:xfrm>
              <a:custGeom>
                <a:avLst/>
                <a:gdLst>
                  <a:gd name="T0" fmla="*/ 342 w 495"/>
                  <a:gd name="T1" fmla="*/ 490 h 581"/>
                  <a:gd name="T2" fmla="*/ 266 w 495"/>
                  <a:gd name="T3" fmla="*/ 393 h 581"/>
                  <a:gd name="T4" fmla="*/ 155 w 495"/>
                  <a:gd name="T5" fmla="*/ 426 h 581"/>
                  <a:gd name="T6" fmla="*/ 158 w 495"/>
                  <a:gd name="T7" fmla="*/ 351 h 581"/>
                  <a:gd name="T8" fmla="*/ 108 w 495"/>
                  <a:gd name="T9" fmla="*/ 266 h 581"/>
                  <a:gd name="T10" fmla="*/ 117 w 495"/>
                  <a:gd name="T11" fmla="*/ 114 h 581"/>
                  <a:gd name="T12" fmla="*/ 157 w 495"/>
                  <a:gd name="T13" fmla="*/ 119 h 581"/>
                  <a:gd name="T14" fmla="*/ 167 w 495"/>
                  <a:gd name="T15" fmla="*/ 129 h 581"/>
                  <a:gd name="T16" fmla="*/ 172 w 495"/>
                  <a:gd name="T17" fmla="*/ 169 h 581"/>
                  <a:gd name="T18" fmla="*/ 67 w 495"/>
                  <a:gd name="T19" fmla="*/ 266 h 581"/>
                  <a:gd name="T20" fmla="*/ 152 w 495"/>
                  <a:gd name="T21" fmla="*/ 111 h 581"/>
                  <a:gd name="T22" fmla="*/ 142 w 495"/>
                  <a:gd name="T23" fmla="*/ 149 h 581"/>
                  <a:gd name="T24" fmla="*/ 180 w 495"/>
                  <a:gd name="T25" fmla="*/ 133 h 581"/>
                  <a:gd name="T26" fmla="*/ 181 w 495"/>
                  <a:gd name="T27" fmla="*/ 47 h 581"/>
                  <a:gd name="T28" fmla="*/ 196 w 495"/>
                  <a:gd name="T29" fmla="*/ 283 h 581"/>
                  <a:gd name="T30" fmla="*/ 198 w 495"/>
                  <a:gd name="T31" fmla="*/ 136 h 581"/>
                  <a:gd name="T32" fmla="*/ 201 w 495"/>
                  <a:gd name="T33" fmla="*/ 5 h 581"/>
                  <a:gd name="T34" fmla="*/ 211 w 495"/>
                  <a:gd name="T35" fmla="*/ 61 h 581"/>
                  <a:gd name="T36" fmla="*/ 255 w 495"/>
                  <a:gd name="T37" fmla="*/ 145 h 581"/>
                  <a:gd name="T38" fmla="*/ 278 w 495"/>
                  <a:gd name="T39" fmla="*/ 84 h 581"/>
                  <a:gd name="T40" fmla="*/ 357 w 495"/>
                  <a:gd name="T41" fmla="*/ 54 h 581"/>
                  <a:gd name="T42" fmla="*/ 411 w 495"/>
                  <a:gd name="T43" fmla="*/ 93 h 581"/>
                  <a:gd name="T44" fmla="*/ 430 w 495"/>
                  <a:gd name="T45" fmla="*/ 95 h 581"/>
                  <a:gd name="T46" fmla="*/ 463 w 495"/>
                  <a:gd name="T47" fmla="*/ 155 h 581"/>
                  <a:gd name="T48" fmla="*/ 221 w 495"/>
                  <a:gd name="T49" fmla="*/ 279 h 581"/>
                  <a:gd name="T50" fmla="*/ 349 w 495"/>
                  <a:gd name="T51" fmla="*/ 257 h 581"/>
                  <a:gd name="T52" fmla="*/ 398 w 495"/>
                  <a:gd name="T53" fmla="*/ 210 h 581"/>
                  <a:gd name="T54" fmla="*/ 406 w 495"/>
                  <a:gd name="T55" fmla="*/ 220 h 581"/>
                  <a:gd name="T56" fmla="*/ 411 w 495"/>
                  <a:gd name="T57" fmla="*/ 451 h 581"/>
                  <a:gd name="T58" fmla="*/ 406 w 495"/>
                  <a:gd name="T59" fmla="*/ 321 h 581"/>
                  <a:gd name="T60" fmla="*/ 468 w 495"/>
                  <a:gd name="T61" fmla="*/ 184 h 581"/>
                  <a:gd name="T62" fmla="*/ 460 w 495"/>
                  <a:gd name="T63" fmla="*/ 233 h 581"/>
                  <a:gd name="T64" fmla="*/ 384 w 495"/>
                  <a:gd name="T65" fmla="*/ 222 h 581"/>
                  <a:gd name="T66" fmla="*/ 420 w 495"/>
                  <a:gd name="T67" fmla="*/ 188 h 581"/>
                  <a:gd name="T68" fmla="*/ 364 w 495"/>
                  <a:gd name="T69" fmla="*/ 225 h 581"/>
                  <a:gd name="T70" fmla="*/ 360 w 495"/>
                  <a:gd name="T71" fmla="*/ 188 h 581"/>
                  <a:gd name="T72" fmla="*/ 386 w 495"/>
                  <a:gd name="T73" fmla="*/ 356 h 581"/>
                  <a:gd name="T74" fmla="*/ 220 w 495"/>
                  <a:gd name="T75" fmla="*/ 351 h 581"/>
                  <a:gd name="T76" fmla="*/ 235 w 495"/>
                  <a:gd name="T77" fmla="*/ 315 h 581"/>
                  <a:gd name="T78" fmla="*/ 206 w 495"/>
                  <a:gd name="T79" fmla="*/ 172 h 581"/>
                  <a:gd name="T80" fmla="*/ 238 w 495"/>
                  <a:gd name="T81" fmla="*/ 167 h 581"/>
                  <a:gd name="T82" fmla="*/ 251 w 495"/>
                  <a:gd name="T83" fmla="*/ 158 h 581"/>
                  <a:gd name="T84" fmla="*/ 269 w 495"/>
                  <a:gd name="T85" fmla="*/ 131 h 581"/>
                  <a:gd name="T86" fmla="*/ 278 w 495"/>
                  <a:gd name="T87" fmla="*/ 100 h 581"/>
                  <a:gd name="T88" fmla="*/ 393 w 495"/>
                  <a:gd name="T89" fmla="*/ 130 h 581"/>
                  <a:gd name="T90" fmla="*/ 438 w 495"/>
                  <a:gd name="T91" fmla="*/ 100 h 581"/>
                  <a:gd name="T92" fmla="*/ 438 w 495"/>
                  <a:gd name="T93" fmla="*/ 154 h 581"/>
                  <a:gd name="T94" fmla="*/ 456 w 495"/>
                  <a:gd name="T95" fmla="*/ 159 h 581"/>
                  <a:gd name="T96" fmla="*/ 474 w 495"/>
                  <a:gd name="T97" fmla="*/ 100 h 581"/>
                  <a:gd name="T98" fmla="*/ 455 w 495"/>
                  <a:gd name="T99" fmla="*/ 80 h 581"/>
                  <a:gd name="T100" fmla="*/ 343 w 495"/>
                  <a:gd name="T101" fmla="*/ 34 h 581"/>
                  <a:gd name="T102" fmla="*/ 206 w 495"/>
                  <a:gd name="T103" fmla="*/ 0 h 581"/>
                  <a:gd name="T104" fmla="*/ 173 w 495"/>
                  <a:gd name="T105" fmla="*/ 7 h 581"/>
                  <a:gd name="T106" fmla="*/ 143 w 495"/>
                  <a:gd name="T107" fmla="*/ 23 h 581"/>
                  <a:gd name="T108" fmla="*/ 121 w 495"/>
                  <a:gd name="T109" fmla="*/ 51 h 581"/>
                  <a:gd name="T110" fmla="*/ 148 w 495"/>
                  <a:gd name="T111" fmla="*/ 83 h 581"/>
                  <a:gd name="T112" fmla="*/ 59 w 495"/>
                  <a:gd name="T113" fmla="*/ 98 h 581"/>
                  <a:gd name="T114" fmla="*/ 108 w 495"/>
                  <a:gd name="T115" fmla="*/ 286 h 581"/>
                  <a:gd name="T116" fmla="*/ 152 w 495"/>
                  <a:gd name="T117" fmla="*/ 307 h 581"/>
                  <a:gd name="T118" fmla="*/ 102 w 495"/>
                  <a:gd name="T119" fmla="*/ 418 h 581"/>
                  <a:gd name="T120" fmla="*/ 495 w 495"/>
                  <a:gd name="T121" fmla="*/ 512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5" h="581">
                    <a:moveTo>
                      <a:pt x="369" y="368"/>
                    </a:moveTo>
                    <a:cubicBezTo>
                      <a:pt x="334" y="361"/>
                      <a:pt x="334" y="361"/>
                      <a:pt x="334" y="361"/>
                    </a:cubicBezTo>
                    <a:cubicBezTo>
                      <a:pt x="289" y="371"/>
                      <a:pt x="289" y="371"/>
                      <a:pt x="289" y="371"/>
                    </a:cubicBezTo>
                    <a:cubicBezTo>
                      <a:pt x="298" y="361"/>
                      <a:pt x="298" y="361"/>
                      <a:pt x="298" y="361"/>
                    </a:cubicBezTo>
                    <a:cubicBezTo>
                      <a:pt x="337" y="349"/>
                      <a:pt x="337" y="349"/>
                      <a:pt x="337" y="349"/>
                    </a:cubicBezTo>
                    <a:cubicBezTo>
                      <a:pt x="376" y="362"/>
                      <a:pt x="376" y="362"/>
                      <a:pt x="376" y="362"/>
                    </a:cubicBezTo>
                    <a:lnTo>
                      <a:pt x="369" y="368"/>
                    </a:lnTo>
                    <a:close/>
                    <a:moveTo>
                      <a:pt x="342" y="490"/>
                    </a:moveTo>
                    <a:cubicBezTo>
                      <a:pt x="337" y="470"/>
                      <a:pt x="337" y="470"/>
                      <a:pt x="337" y="470"/>
                    </a:cubicBezTo>
                    <a:cubicBezTo>
                      <a:pt x="349" y="422"/>
                      <a:pt x="349" y="422"/>
                      <a:pt x="349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64" y="420"/>
                      <a:pt x="364" y="420"/>
                      <a:pt x="364" y="420"/>
                    </a:cubicBezTo>
                    <a:cubicBezTo>
                      <a:pt x="375" y="493"/>
                      <a:pt x="375" y="493"/>
                      <a:pt x="375" y="493"/>
                    </a:cubicBezTo>
                    <a:cubicBezTo>
                      <a:pt x="364" y="492"/>
                      <a:pt x="353" y="491"/>
                      <a:pt x="342" y="490"/>
                    </a:cubicBezTo>
                    <a:close/>
                    <a:moveTo>
                      <a:pt x="266" y="393"/>
                    </a:moveTo>
                    <a:cubicBezTo>
                      <a:pt x="299" y="401"/>
                      <a:pt x="299" y="401"/>
                      <a:pt x="299" y="401"/>
                    </a:cubicBezTo>
                    <a:cubicBezTo>
                      <a:pt x="344" y="384"/>
                      <a:pt x="344" y="384"/>
                      <a:pt x="344" y="384"/>
                    </a:cubicBezTo>
                    <a:cubicBezTo>
                      <a:pt x="369" y="396"/>
                      <a:pt x="369" y="396"/>
                      <a:pt x="369" y="396"/>
                    </a:cubicBezTo>
                    <a:cubicBezTo>
                      <a:pt x="344" y="392"/>
                      <a:pt x="344" y="392"/>
                      <a:pt x="344" y="392"/>
                    </a:cubicBezTo>
                    <a:cubicBezTo>
                      <a:pt x="298" y="409"/>
                      <a:pt x="298" y="409"/>
                      <a:pt x="298" y="409"/>
                    </a:cubicBezTo>
                    <a:lnTo>
                      <a:pt x="266" y="393"/>
                    </a:lnTo>
                    <a:close/>
                    <a:moveTo>
                      <a:pt x="171" y="472"/>
                    </a:moveTo>
                    <a:cubicBezTo>
                      <a:pt x="155" y="426"/>
                      <a:pt x="155" y="426"/>
                      <a:pt x="155" y="426"/>
                    </a:cubicBezTo>
                    <a:cubicBezTo>
                      <a:pt x="132" y="419"/>
                      <a:pt x="132" y="419"/>
                      <a:pt x="132" y="419"/>
                    </a:cubicBezTo>
                    <a:cubicBezTo>
                      <a:pt x="170" y="407"/>
                      <a:pt x="170" y="407"/>
                      <a:pt x="170" y="407"/>
                    </a:cubicBezTo>
                    <a:cubicBezTo>
                      <a:pt x="185" y="457"/>
                      <a:pt x="185" y="457"/>
                      <a:pt x="185" y="457"/>
                    </a:cubicBezTo>
                    <a:cubicBezTo>
                      <a:pt x="278" y="443"/>
                      <a:pt x="278" y="443"/>
                      <a:pt x="278" y="443"/>
                    </a:cubicBezTo>
                    <a:lnTo>
                      <a:pt x="171" y="472"/>
                    </a:lnTo>
                    <a:close/>
                    <a:moveTo>
                      <a:pt x="154" y="326"/>
                    </a:moveTo>
                    <a:cubicBezTo>
                      <a:pt x="158" y="326"/>
                      <a:pt x="158" y="326"/>
                      <a:pt x="158" y="326"/>
                    </a:cubicBezTo>
                    <a:cubicBezTo>
                      <a:pt x="158" y="351"/>
                      <a:pt x="158" y="351"/>
                      <a:pt x="158" y="351"/>
                    </a:cubicBezTo>
                    <a:cubicBezTo>
                      <a:pt x="154" y="351"/>
                      <a:pt x="154" y="351"/>
                      <a:pt x="154" y="351"/>
                    </a:cubicBezTo>
                    <a:lnTo>
                      <a:pt x="154" y="326"/>
                    </a:lnTo>
                    <a:close/>
                    <a:moveTo>
                      <a:pt x="164" y="326"/>
                    </a:moveTo>
                    <a:cubicBezTo>
                      <a:pt x="187" y="326"/>
                      <a:pt x="187" y="326"/>
                      <a:pt x="187" y="326"/>
                    </a:cubicBezTo>
                    <a:cubicBezTo>
                      <a:pt x="187" y="351"/>
                      <a:pt x="187" y="351"/>
                      <a:pt x="187" y="351"/>
                    </a:cubicBezTo>
                    <a:cubicBezTo>
                      <a:pt x="164" y="351"/>
                      <a:pt x="164" y="351"/>
                      <a:pt x="164" y="351"/>
                    </a:cubicBezTo>
                    <a:lnTo>
                      <a:pt x="164" y="326"/>
                    </a:lnTo>
                    <a:close/>
                    <a:moveTo>
                      <a:pt x="108" y="266"/>
                    </a:moveTo>
                    <a:cubicBezTo>
                      <a:pt x="108" y="266"/>
                      <a:pt x="108" y="266"/>
                      <a:pt x="108" y="266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78" y="100"/>
                      <a:pt x="78" y="100"/>
                      <a:pt x="78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48" y="98"/>
                      <a:pt x="148" y="98"/>
                      <a:pt x="148" y="98"/>
                    </a:cubicBezTo>
                    <a:cubicBezTo>
                      <a:pt x="149" y="99"/>
                      <a:pt x="149" y="100"/>
                      <a:pt x="149" y="101"/>
                    </a:cubicBezTo>
                    <a:cubicBezTo>
                      <a:pt x="117" y="114"/>
                      <a:pt x="117" y="114"/>
                      <a:pt x="117" y="114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2" y="114"/>
                      <a:pt x="112" y="114"/>
                      <a:pt x="112" y="114"/>
                    </a:cubicBezTo>
                    <a:cubicBezTo>
                      <a:pt x="120" y="132"/>
                      <a:pt x="120" y="132"/>
                      <a:pt x="120" y="132"/>
                    </a:cubicBezTo>
                    <a:cubicBezTo>
                      <a:pt x="124" y="131"/>
                      <a:pt x="124" y="131"/>
                      <a:pt x="124" y="131"/>
                    </a:cubicBezTo>
                    <a:cubicBezTo>
                      <a:pt x="123" y="128"/>
                      <a:pt x="123" y="128"/>
                      <a:pt x="123" y="128"/>
                    </a:cubicBezTo>
                    <a:cubicBezTo>
                      <a:pt x="155" y="115"/>
                      <a:pt x="155" y="115"/>
                      <a:pt x="155" y="115"/>
                    </a:cubicBezTo>
                    <a:cubicBezTo>
                      <a:pt x="155" y="116"/>
                      <a:pt x="156" y="118"/>
                      <a:pt x="157" y="119"/>
                    </a:cubicBezTo>
                    <a:cubicBezTo>
                      <a:pt x="133" y="143"/>
                      <a:pt x="133" y="143"/>
                      <a:pt x="133" y="143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28" y="144"/>
                      <a:pt x="128" y="144"/>
                      <a:pt x="128" y="144"/>
                    </a:cubicBezTo>
                    <a:cubicBezTo>
                      <a:pt x="142" y="158"/>
                      <a:pt x="142" y="158"/>
                      <a:pt x="142" y="158"/>
                    </a:cubicBezTo>
                    <a:cubicBezTo>
                      <a:pt x="146" y="155"/>
                      <a:pt x="146" y="155"/>
                      <a:pt x="146" y="155"/>
                    </a:cubicBezTo>
                    <a:cubicBezTo>
                      <a:pt x="144" y="153"/>
                      <a:pt x="144" y="153"/>
                      <a:pt x="144" y="153"/>
                    </a:cubicBezTo>
                    <a:cubicBezTo>
                      <a:pt x="167" y="129"/>
                      <a:pt x="167" y="129"/>
                      <a:pt x="167" y="129"/>
                    </a:cubicBezTo>
                    <a:cubicBezTo>
                      <a:pt x="169" y="130"/>
                      <a:pt x="170" y="131"/>
                      <a:pt x="171" y="131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4" y="166"/>
                      <a:pt x="154" y="166"/>
                      <a:pt x="154" y="166"/>
                    </a:cubicBezTo>
                    <a:cubicBezTo>
                      <a:pt x="173" y="173"/>
                      <a:pt x="173" y="173"/>
                      <a:pt x="173" y="173"/>
                    </a:cubicBezTo>
                    <a:cubicBezTo>
                      <a:pt x="174" y="169"/>
                      <a:pt x="174" y="169"/>
                      <a:pt x="174" y="169"/>
                    </a:cubicBezTo>
                    <a:cubicBezTo>
                      <a:pt x="172" y="169"/>
                      <a:pt x="172" y="169"/>
                      <a:pt x="172" y="169"/>
                    </a:cubicBezTo>
                    <a:cubicBezTo>
                      <a:pt x="185" y="137"/>
                      <a:pt x="185" y="137"/>
                      <a:pt x="185" y="137"/>
                    </a:cubicBezTo>
                    <a:cubicBezTo>
                      <a:pt x="186" y="138"/>
                      <a:pt x="187" y="138"/>
                      <a:pt x="189" y="138"/>
                    </a:cubicBezTo>
                    <a:cubicBezTo>
                      <a:pt x="189" y="172"/>
                      <a:pt x="189" y="172"/>
                      <a:pt x="189" y="172"/>
                    </a:cubicBezTo>
                    <a:cubicBezTo>
                      <a:pt x="187" y="172"/>
                      <a:pt x="187" y="172"/>
                      <a:pt x="187" y="172"/>
                    </a:cubicBezTo>
                    <a:cubicBezTo>
                      <a:pt x="187" y="266"/>
                      <a:pt x="187" y="266"/>
                      <a:pt x="187" y="266"/>
                    </a:cubicBezTo>
                    <a:lnTo>
                      <a:pt x="108" y="266"/>
                    </a:lnTo>
                    <a:close/>
                    <a:moveTo>
                      <a:pt x="73" y="266"/>
                    </a:moveTo>
                    <a:cubicBezTo>
                      <a:pt x="67" y="266"/>
                      <a:pt x="67" y="266"/>
                      <a:pt x="67" y="266"/>
                    </a:cubicBezTo>
                    <a:cubicBezTo>
                      <a:pt x="67" y="100"/>
                      <a:pt x="67" y="100"/>
                      <a:pt x="67" y="100"/>
                    </a:cubicBezTo>
                    <a:cubicBezTo>
                      <a:pt x="73" y="100"/>
                      <a:pt x="73" y="100"/>
                      <a:pt x="73" y="100"/>
                    </a:cubicBezTo>
                    <a:lnTo>
                      <a:pt x="73" y="266"/>
                    </a:lnTo>
                    <a:close/>
                    <a:moveTo>
                      <a:pt x="152" y="111"/>
                    </a:moveTo>
                    <a:cubicBezTo>
                      <a:pt x="153" y="112"/>
                      <a:pt x="153" y="112"/>
                      <a:pt x="153" y="113"/>
                    </a:cubicBezTo>
                    <a:cubicBezTo>
                      <a:pt x="124" y="125"/>
                      <a:pt x="124" y="125"/>
                      <a:pt x="124" y="125"/>
                    </a:cubicBezTo>
                    <a:cubicBezTo>
                      <a:pt x="123" y="123"/>
                      <a:pt x="123" y="123"/>
                      <a:pt x="123" y="123"/>
                    </a:cubicBezTo>
                    <a:lnTo>
                      <a:pt x="152" y="111"/>
                    </a:lnTo>
                    <a:close/>
                    <a:moveTo>
                      <a:pt x="122" y="57"/>
                    </a:moveTo>
                    <a:cubicBezTo>
                      <a:pt x="122" y="55"/>
                      <a:pt x="122" y="55"/>
                      <a:pt x="122" y="55"/>
                    </a:cubicBezTo>
                    <a:cubicBezTo>
                      <a:pt x="155" y="69"/>
                      <a:pt x="155" y="69"/>
                      <a:pt x="155" y="69"/>
                    </a:cubicBezTo>
                    <a:cubicBezTo>
                      <a:pt x="154" y="71"/>
                      <a:pt x="154" y="71"/>
                      <a:pt x="154" y="71"/>
                    </a:cubicBezTo>
                    <a:lnTo>
                      <a:pt x="122" y="57"/>
                    </a:lnTo>
                    <a:close/>
                    <a:moveTo>
                      <a:pt x="165" y="124"/>
                    </a:moveTo>
                    <a:cubicBezTo>
                      <a:pt x="166" y="125"/>
                      <a:pt x="166" y="125"/>
                      <a:pt x="167" y="126"/>
                    </a:cubicBezTo>
                    <a:cubicBezTo>
                      <a:pt x="142" y="149"/>
                      <a:pt x="142" y="149"/>
                      <a:pt x="142" y="149"/>
                    </a:cubicBezTo>
                    <a:cubicBezTo>
                      <a:pt x="141" y="148"/>
                      <a:pt x="141" y="148"/>
                      <a:pt x="141" y="148"/>
                    </a:cubicBezTo>
                    <a:lnTo>
                      <a:pt x="165" y="124"/>
                    </a:lnTo>
                    <a:close/>
                    <a:moveTo>
                      <a:pt x="139" y="29"/>
                    </a:moveTo>
                    <a:cubicBezTo>
                      <a:pt x="143" y="30"/>
                      <a:pt x="143" y="30"/>
                      <a:pt x="143" y="30"/>
                    </a:cubicBezTo>
                    <a:cubicBezTo>
                      <a:pt x="168" y="54"/>
                      <a:pt x="168" y="54"/>
                      <a:pt x="168" y="54"/>
                    </a:cubicBezTo>
                    <a:cubicBezTo>
                      <a:pt x="165" y="57"/>
                      <a:pt x="165" y="57"/>
                      <a:pt x="165" y="57"/>
                    </a:cubicBezTo>
                    <a:lnTo>
                      <a:pt x="139" y="29"/>
                    </a:lnTo>
                    <a:close/>
                    <a:moveTo>
                      <a:pt x="180" y="133"/>
                    </a:moveTo>
                    <a:cubicBezTo>
                      <a:pt x="181" y="134"/>
                      <a:pt x="182" y="134"/>
                      <a:pt x="183" y="134"/>
                    </a:cubicBezTo>
                    <a:cubicBezTo>
                      <a:pt x="169" y="166"/>
                      <a:pt x="169" y="166"/>
                      <a:pt x="169" y="166"/>
                    </a:cubicBezTo>
                    <a:cubicBezTo>
                      <a:pt x="167" y="166"/>
                      <a:pt x="167" y="166"/>
                      <a:pt x="167" y="166"/>
                    </a:cubicBezTo>
                    <a:lnTo>
                      <a:pt x="180" y="133"/>
                    </a:lnTo>
                    <a:close/>
                    <a:moveTo>
                      <a:pt x="166" y="11"/>
                    </a:moveTo>
                    <a:cubicBezTo>
                      <a:pt x="170" y="18"/>
                      <a:pt x="170" y="18"/>
                      <a:pt x="170" y="18"/>
                    </a:cubicBezTo>
                    <a:cubicBezTo>
                      <a:pt x="184" y="46"/>
                      <a:pt x="184" y="46"/>
                      <a:pt x="184" y="46"/>
                    </a:cubicBezTo>
                    <a:cubicBezTo>
                      <a:pt x="183" y="46"/>
                      <a:pt x="182" y="47"/>
                      <a:pt x="181" y="47"/>
                    </a:cubicBezTo>
                    <a:lnTo>
                      <a:pt x="166" y="11"/>
                    </a:lnTo>
                    <a:close/>
                    <a:moveTo>
                      <a:pt x="196" y="324"/>
                    </a:moveTo>
                    <a:cubicBezTo>
                      <a:pt x="196" y="324"/>
                      <a:pt x="196" y="324"/>
                      <a:pt x="196" y="324"/>
                    </a:cubicBezTo>
                    <a:cubicBezTo>
                      <a:pt x="201" y="328"/>
                      <a:pt x="201" y="328"/>
                      <a:pt x="201" y="328"/>
                    </a:cubicBezTo>
                    <a:cubicBezTo>
                      <a:pt x="201" y="351"/>
                      <a:pt x="201" y="351"/>
                      <a:pt x="201" y="351"/>
                    </a:cubicBezTo>
                    <a:cubicBezTo>
                      <a:pt x="196" y="351"/>
                      <a:pt x="196" y="351"/>
                      <a:pt x="196" y="351"/>
                    </a:cubicBezTo>
                    <a:lnTo>
                      <a:pt x="196" y="324"/>
                    </a:lnTo>
                    <a:close/>
                    <a:moveTo>
                      <a:pt x="196" y="283"/>
                    </a:moveTo>
                    <a:cubicBezTo>
                      <a:pt x="196" y="283"/>
                      <a:pt x="196" y="283"/>
                      <a:pt x="196" y="283"/>
                    </a:cubicBezTo>
                    <a:cubicBezTo>
                      <a:pt x="201" y="287"/>
                      <a:pt x="201" y="287"/>
                      <a:pt x="201" y="287"/>
                    </a:cubicBezTo>
                    <a:cubicBezTo>
                      <a:pt x="201" y="307"/>
                      <a:pt x="201" y="307"/>
                      <a:pt x="201" y="307"/>
                    </a:cubicBezTo>
                    <a:cubicBezTo>
                      <a:pt x="196" y="307"/>
                      <a:pt x="196" y="307"/>
                      <a:pt x="196" y="307"/>
                    </a:cubicBezTo>
                    <a:lnTo>
                      <a:pt x="196" y="283"/>
                    </a:lnTo>
                    <a:close/>
                    <a:moveTo>
                      <a:pt x="196" y="172"/>
                    </a:moveTo>
                    <a:cubicBezTo>
                      <a:pt x="198" y="172"/>
                      <a:pt x="198" y="172"/>
                      <a:pt x="198" y="172"/>
                    </a:cubicBezTo>
                    <a:cubicBezTo>
                      <a:pt x="198" y="136"/>
                      <a:pt x="198" y="136"/>
                      <a:pt x="198" y="136"/>
                    </a:cubicBezTo>
                    <a:cubicBezTo>
                      <a:pt x="199" y="136"/>
                      <a:pt x="200" y="136"/>
                      <a:pt x="201" y="136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267"/>
                      <a:pt x="201" y="267"/>
                      <a:pt x="201" y="267"/>
                    </a:cubicBezTo>
                    <a:cubicBezTo>
                      <a:pt x="196" y="267"/>
                      <a:pt x="196" y="267"/>
                      <a:pt x="196" y="267"/>
                    </a:cubicBezTo>
                    <a:lnTo>
                      <a:pt x="196" y="172"/>
                    </a:lnTo>
                    <a:close/>
                    <a:moveTo>
                      <a:pt x="199" y="5"/>
                    </a:moveTo>
                    <a:cubicBezTo>
                      <a:pt x="201" y="5"/>
                      <a:pt x="201" y="5"/>
                      <a:pt x="201" y="5"/>
                    </a:cubicBezTo>
                    <a:cubicBezTo>
                      <a:pt x="201" y="45"/>
                      <a:pt x="201" y="45"/>
                      <a:pt x="201" y="45"/>
                    </a:cubicBezTo>
                    <a:cubicBezTo>
                      <a:pt x="200" y="45"/>
                      <a:pt x="199" y="45"/>
                      <a:pt x="199" y="45"/>
                    </a:cubicBezTo>
                    <a:lnTo>
                      <a:pt x="199" y="5"/>
                    </a:lnTo>
                    <a:close/>
                    <a:moveTo>
                      <a:pt x="211" y="61"/>
                    </a:moveTo>
                    <a:cubicBezTo>
                      <a:pt x="217" y="61"/>
                      <a:pt x="221" y="66"/>
                      <a:pt x="221" y="72"/>
                    </a:cubicBezTo>
                    <a:cubicBezTo>
                      <a:pt x="221" y="77"/>
                      <a:pt x="217" y="82"/>
                      <a:pt x="211" y="82"/>
                    </a:cubicBezTo>
                    <a:cubicBezTo>
                      <a:pt x="206" y="82"/>
                      <a:pt x="201" y="77"/>
                      <a:pt x="201" y="72"/>
                    </a:cubicBezTo>
                    <a:cubicBezTo>
                      <a:pt x="201" y="66"/>
                      <a:pt x="206" y="61"/>
                      <a:pt x="211" y="61"/>
                    </a:cubicBezTo>
                    <a:close/>
                    <a:moveTo>
                      <a:pt x="231" y="164"/>
                    </a:moveTo>
                    <a:cubicBezTo>
                      <a:pt x="229" y="164"/>
                      <a:pt x="229" y="164"/>
                      <a:pt x="229" y="164"/>
                    </a:cubicBezTo>
                    <a:cubicBezTo>
                      <a:pt x="216" y="132"/>
                      <a:pt x="216" y="132"/>
                      <a:pt x="216" y="132"/>
                    </a:cubicBezTo>
                    <a:cubicBezTo>
                      <a:pt x="219" y="130"/>
                      <a:pt x="219" y="130"/>
                      <a:pt x="219" y="130"/>
                    </a:cubicBezTo>
                    <a:lnTo>
                      <a:pt x="231" y="164"/>
                    </a:lnTo>
                    <a:close/>
                    <a:moveTo>
                      <a:pt x="232" y="119"/>
                    </a:moveTo>
                    <a:cubicBezTo>
                      <a:pt x="257" y="144"/>
                      <a:pt x="257" y="144"/>
                      <a:pt x="257" y="144"/>
                    </a:cubicBezTo>
                    <a:cubicBezTo>
                      <a:pt x="255" y="145"/>
                      <a:pt x="255" y="145"/>
                      <a:pt x="255" y="145"/>
                    </a:cubicBezTo>
                    <a:cubicBezTo>
                      <a:pt x="231" y="121"/>
                      <a:pt x="231" y="121"/>
                      <a:pt x="231" y="121"/>
                    </a:cubicBezTo>
                    <a:cubicBezTo>
                      <a:pt x="231" y="120"/>
                      <a:pt x="232" y="119"/>
                      <a:pt x="232" y="119"/>
                    </a:cubicBezTo>
                    <a:close/>
                    <a:moveTo>
                      <a:pt x="240" y="103"/>
                    </a:moveTo>
                    <a:cubicBezTo>
                      <a:pt x="272" y="116"/>
                      <a:pt x="272" y="116"/>
                      <a:pt x="272" y="116"/>
                    </a:cubicBezTo>
                    <a:cubicBezTo>
                      <a:pt x="271" y="118"/>
                      <a:pt x="271" y="118"/>
                      <a:pt x="271" y="118"/>
                    </a:cubicBezTo>
                    <a:cubicBezTo>
                      <a:pt x="240" y="105"/>
                      <a:pt x="240" y="105"/>
                      <a:pt x="240" y="105"/>
                    </a:cubicBezTo>
                    <a:cubicBezTo>
                      <a:pt x="240" y="104"/>
                      <a:pt x="240" y="103"/>
                      <a:pt x="240" y="103"/>
                    </a:cubicBezTo>
                    <a:close/>
                    <a:moveTo>
                      <a:pt x="278" y="84"/>
                    </a:moveTo>
                    <a:cubicBezTo>
                      <a:pt x="374" y="84"/>
                      <a:pt x="374" y="84"/>
                      <a:pt x="374" y="84"/>
                    </a:cubicBezTo>
                    <a:cubicBezTo>
                      <a:pt x="374" y="88"/>
                      <a:pt x="374" y="88"/>
                      <a:pt x="374" y="88"/>
                    </a:cubicBezTo>
                    <a:cubicBezTo>
                      <a:pt x="278" y="88"/>
                      <a:pt x="278" y="88"/>
                      <a:pt x="278" y="88"/>
                    </a:cubicBezTo>
                    <a:lnTo>
                      <a:pt x="278" y="84"/>
                    </a:lnTo>
                    <a:close/>
                    <a:moveTo>
                      <a:pt x="359" y="56"/>
                    </a:moveTo>
                    <a:cubicBezTo>
                      <a:pt x="361" y="80"/>
                      <a:pt x="361" y="80"/>
                      <a:pt x="361" y="80"/>
                    </a:cubicBezTo>
                    <a:cubicBezTo>
                      <a:pt x="359" y="80"/>
                      <a:pt x="359" y="80"/>
                      <a:pt x="359" y="80"/>
                    </a:cubicBezTo>
                    <a:cubicBezTo>
                      <a:pt x="357" y="54"/>
                      <a:pt x="357" y="54"/>
                      <a:pt x="357" y="54"/>
                    </a:cubicBezTo>
                    <a:lnTo>
                      <a:pt x="359" y="56"/>
                    </a:lnTo>
                    <a:close/>
                    <a:moveTo>
                      <a:pt x="370" y="68"/>
                    </a:moveTo>
                    <a:cubicBezTo>
                      <a:pt x="397" y="84"/>
                      <a:pt x="397" y="84"/>
                      <a:pt x="397" y="84"/>
                    </a:cubicBezTo>
                    <a:cubicBezTo>
                      <a:pt x="397" y="85"/>
                      <a:pt x="397" y="85"/>
                      <a:pt x="397" y="85"/>
                    </a:cubicBezTo>
                    <a:cubicBezTo>
                      <a:pt x="370" y="72"/>
                      <a:pt x="370" y="72"/>
                      <a:pt x="370" y="72"/>
                    </a:cubicBezTo>
                    <a:lnTo>
                      <a:pt x="370" y="68"/>
                    </a:lnTo>
                    <a:close/>
                    <a:moveTo>
                      <a:pt x="411" y="89"/>
                    </a:moveTo>
                    <a:cubicBezTo>
                      <a:pt x="411" y="93"/>
                      <a:pt x="411" y="93"/>
                      <a:pt x="411" y="93"/>
                    </a:cubicBezTo>
                    <a:cubicBezTo>
                      <a:pt x="381" y="99"/>
                      <a:pt x="381" y="99"/>
                      <a:pt x="381" y="99"/>
                    </a:cubicBezTo>
                    <a:cubicBezTo>
                      <a:pt x="377" y="97"/>
                      <a:pt x="377" y="97"/>
                      <a:pt x="377" y="97"/>
                    </a:cubicBezTo>
                    <a:lnTo>
                      <a:pt x="411" y="89"/>
                    </a:lnTo>
                    <a:close/>
                    <a:moveTo>
                      <a:pt x="430" y="95"/>
                    </a:moveTo>
                    <a:cubicBezTo>
                      <a:pt x="402" y="131"/>
                      <a:pt x="402" y="131"/>
                      <a:pt x="402" y="131"/>
                    </a:cubicBezTo>
                    <a:cubicBezTo>
                      <a:pt x="399" y="127"/>
                      <a:pt x="399" y="127"/>
                      <a:pt x="399" y="127"/>
                    </a:cubicBezTo>
                    <a:cubicBezTo>
                      <a:pt x="427" y="91"/>
                      <a:pt x="427" y="91"/>
                      <a:pt x="427" y="91"/>
                    </a:cubicBezTo>
                    <a:lnTo>
                      <a:pt x="430" y="95"/>
                    </a:lnTo>
                    <a:close/>
                    <a:moveTo>
                      <a:pt x="446" y="98"/>
                    </a:moveTo>
                    <a:cubicBezTo>
                      <a:pt x="431" y="144"/>
                      <a:pt x="431" y="144"/>
                      <a:pt x="431" y="144"/>
                    </a:cubicBezTo>
                    <a:cubicBezTo>
                      <a:pt x="429" y="143"/>
                      <a:pt x="429" y="143"/>
                      <a:pt x="429" y="143"/>
                    </a:cubicBezTo>
                    <a:cubicBezTo>
                      <a:pt x="444" y="96"/>
                      <a:pt x="444" y="96"/>
                      <a:pt x="444" y="96"/>
                    </a:cubicBezTo>
                    <a:lnTo>
                      <a:pt x="446" y="98"/>
                    </a:lnTo>
                    <a:close/>
                    <a:moveTo>
                      <a:pt x="460" y="96"/>
                    </a:moveTo>
                    <a:cubicBezTo>
                      <a:pt x="463" y="96"/>
                      <a:pt x="463" y="96"/>
                      <a:pt x="463" y="96"/>
                    </a:cubicBezTo>
                    <a:cubicBezTo>
                      <a:pt x="463" y="155"/>
                      <a:pt x="463" y="155"/>
                      <a:pt x="463" y="155"/>
                    </a:cubicBezTo>
                    <a:cubicBezTo>
                      <a:pt x="460" y="155"/>
                      <a:pt x="460" y="155"/>
                      <a:pt x="460" y="155"/>
                    </a:cubicBezTo>
                    <a:lnTo>
                      <a:pt x="460" y="96"/>
                    </a:lnTo>
                    <a:close/>
                    <a:moveTo>
                      <a:pt x="206" y="286"/>
                    </a:moveTo>
                    <a:cubicBezTo>
                      <a:pt x="216" y="286"/>
                      <a:pt x="216" y="286"/>
                      <a:pt x="216" y="286"/>
                    </a:cubicBezTo>
                    <a:cubicBezTo>
                      <a:pt x="216" y="307"/>
                      <a:pt x="216" y="307"/>
                      <a:pt x="216" y="307"/>
                    </a:cubicBezTo>
                    <a:cubicBezTo>
                      <a:pt x="206" y="307"/>
                      <a:pt x="206" y="307"/>
                      <a:pt x="206" y="307"/>
                    </a:cubicBezTo>
                    <a:lnTo>
                      <a:pt x="206" y="286"/>
                    </a:lnTo>
                    <a:close/>
                    <a:moveTo>
                      <a:pt x="221" y="279"/>
                    </a:moveTo>
                    <a:cubicBezTo>
                      <a:pt x="226" y="276"/>
                      <a:pt x="226" y="276"/>
                      <a:pt x="226" y="276"/>
                    </a:cubicBezTo>
                    <a:cubicBezTo>
                      <a:pt x="226" y="312"/>
                      <a:pt x="226" y="312"/>
                      <a:pt x="226" y="312"/>
                    </a:cubicBezTo>
                    <a:cubicBezTo>
                      <a:pt x="221" y="309"/>
                      <a:pt x="221" y="309"/>
                      <a:pt x="221" y="309"/>
                    </a:cubicBezTo>
                    <a:lnTo>
                      <a:pt x="221" y="279"/>
                    </a:lnTo>
                    <a:close/>
                    <a:moveTo>
                      <a:pt x="345" y="260"/>
                    </a:moveTo>
                    <a:cubicBezTo>
                      <a:pt x="345" y="236"/>
                      <a:pt x="345" y="236"/>
                      <a:pt x="345" y="236"/>
                    </a:cubicBezTo>
                    <a:cubicBezTo>
                      <a:pt x="348" y="236"/>
                      <a:pt x="348" y="236"/>
                      <a:pt x="348" y="236"/>
                    </a:cubicBezTo>
                    <a:cubicBezTo>
                      <a:pt x="349" y="257"/>
                      <a:pt x="349" y="257"/>
                      <a:pt x="349" y="257"/>
                    </a:cubicBezTo>
                    <a:cubicBezTo>
                      <a:pt x="364" y="285"/>
                      <a:pt x="364" y="285"/>
                      <a:pt x="364" y="285"/>
                    </a:cubicBezTo>
                    <a:lnTo>
                      <a:pt x="345" y="260"/>
                    </a:lnTo>
                    <a:close/>
                    <a:moveTo>
                      <a:pt x="397" y="192"/>
                    </a:moveTo>
                    <a:cubicBezTo>
                      <a:pt x="397" y="182"/>
                      <a:pt x="397" y="182"/>
                      <a:pt x="397" y="182"/>
                    </a:cubicBezTo>
                    <a:cubicBezTo>
                      <a:pt x="400" y="182"/>
                      <a:pt x="400" y="182"/>
                      <a:pt x="400" y="182"/>
                    </a:cubicBezTo>
                    <a:cubicBezTo>
                      <a:pt x="409" y="190"/>
                      <a:pt x="409" y="190"/>
                      <a:pt x="409" y="190"/>
                    </a:cubicBezTo>
                    <a:cubicBezTo>
                      <a:pt x="407" y="204"/>
                      <a:pt x="407" y="204"/>
                      <a:pt x="407" y="204"/>
                    </a:cubicBezTo>
                    <a:cubicBezTo>
                      <a:pt x="398" y="210"/>
                      <a:pt x="398" y="210"/>
                      <a:pt x="398" y="210"/>
                    </a:cubicBezTo>
                    <a:cubicBezTo>
                      <a:pt x="394" y="210"/>
                      <a:pt x="394" y="210"/>
                      <a:pt x="394" y="210"/>
                    </a:cubicBezTo>
                    <a:cubicBezTo>
                      <a:pt x="394" y="204"/>
                      <a:pt x="394" y="204"/>
                      <a:pt x="394" y="204"/>
                    </a:cubicBezTo>
                    <a:cubicBezTo>
                      <a:pt x="399" y="204"/>
                      <a:pt x="399" y="204"/>
                      <a:pt x="399" y="204"/>
                    </a:cubicBezTo>
                    <a:cubicBezTo>
                      <a:pt x="399" y="202"/>
                      <a:pt x="399" y="202"/>
                      <a:pt x="399" y="202"/>
                    </a:cubicBezTo>
                    <a:cubicBezTo>
                      <a:pt x="394" y="202"/>
                      <a:pt x="394" y="202"/>
                      <a:pt x="394" y="202"/>
                    </a:cubicBezTo>
                    <a:cubicBezTo>
                      <a:pt x="394" y="192"/>
                      <a:pt x="394" y="192"/>
                      <a:pt x="394" y="192"/>
                    </a:cubicBezTo>
                    <a:lnTo>
                      <a:pt x="397" y="192"/>
                    </a:lnTo>
                    <a:close/>
                    <a:moveTo>
                      <a:pt x="406" y="220"/>
                    </a:moveTo>
                    <a:cubicBezTo>
                      <a:pt x="400" y="220"/>
                      <a:pt x="400" y="220"/>
                      <a:pt x="400" y="220"/>
                    </a:cubicBezTo>
                    <a:cubicBezTo>
                      <a:pt x="400" y="212"/>
                      <a:pt x="400" y="212"/>
                      <a:pt x="400" y="212"/>
                    </a:cubicBezTo>
                    <a:cubicBezTo>
                      <a:pt x="412" y="206"/>
                      <a:pt x="412" y="206"/>
                      <a:pt x="412" y="206"/>
                    </a:cubicBezTo>
                    <a:lnTo>
                      <a:pt x="406" y="220"/>
                    </a:lnTo>
                    <a:close/>
                    <a:moveTo>
                      <a:pt x="413" y="497"/>
                    </a:moveTo>
                    <a:cubicBezTo>
                      <a:pt x="426" y="429"/>
                      <a:pt x="426" y="429"/>
                      <a:pt x="426" y="429"/>
                    </a:cubicBezTo>
                    <a:cubicBezTo>
                      <a:pt x="422" y="403"/>
                      <a:pt x="422" y="403"/>
                      <a:pt x="422" y="403"/>
                    </a:cubicBezTo>
                    <a:cubicBezTo>
                      <a:pt x="411" y="451"/>
                      <a:pt x="411" y="451"/>
                      <a:pt x="411" y="451"/>
                    </a:cubicBezTo>
                    <a:cubicBezTo>
                      <a:pt x="405" y="451"/>
                      <a:pt x="405" y="451"/>
                      <a:pt x="405" y="451"/>
                    </a:cubicBezTo>
                    <a:cubicBezTo>
                      <a:pt x="405" y="408"/>
                      <a:pt x="405" y="408"/>
                      <a:pt x="405" y="408"/>
                    </a:cubicBezTo>
                    <a:cubicBezTo>
                      <a:pt x="423" y="395"/>
                      <a:pt x="423" y="395"/>
                      <a:pt x="423" y="395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397" y="401"/>
                      <a:pt x="397" y="401"/>
                      <a:pt x="397" y="401"/>
                    </a:cubicBezTo>
                    <a:cubicBezTo>
                      <a:pt x="395" y="401"/>
                      <a:pt x="395" y="401"/>
                      <a:pt x="395" y="401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406" y="321"/>
                      <a:pt x="406" y="321"/>
                      <a:pt x="406" y="321"/>
                    </a:cubicBezTo>
                    <a:cubicBezTo>
                      <a:pt x="385" y="302"/>
                      <a:pt x="385" y="302"/>
                      <a:pt x="385" y="302"/>
                    </a:cubicBezTo>
                    <a:cubicBezTo>
                      <a:pt x="405" y="281"/>
                      <a:pt x="405" y="281"/>
                      <a:pt x="405" y="281"/>
                    </a:cubicBezTo>
                    <a:cubicBezTo>
                      <a:pt x="412" y="284"/>
                      <a:pt x="412" y="284"/>
                      <a:pt x="412" y="284"/>
                    </a:cubicBezTo>
                    <a:cubicBezTo>
                      <a:pt x="403" y="302"/>
                      <a:pt x="403" y="302"/>
                      <a:pt x="403" y="302"/>
                    </a:cubicBezTo>
                    <a:cubicBezTo>
                      <a:pt x="425" y="319"/>
                      <a:pt x="425" y="319"/>
                      <a:pt x="425" y="319"/>
                    </a:cubicBezTo>
                    <a:cubicBezTo>
                      <a:pt x="455" y="296"/>
                      <a:pt x="455" y="296"/>
                      <a:pt x="455" y="296"/>
                    </a:cubicBezTo>
                    <a:cubicBezTo>
                      <a:pt x="478" y="218"/>
                      <a:pt x="478" y="218"/>
                      <a:pt x="478" y="218"/>
                    </a:cubicBezTo>
                    <a:cubicBezTo>
                      <a:pt x="468" y="184"/>
                      <a:pt x="468" y="184"/>
                      <a:pt x="468" y="184"/>
                    </a:cubicBezTo>
                    <a:cubicBezTo>
                      <a:pt x="481" y="173"/>
                      <a:pt x="481" y="173"/>
                      <a:pt x="481" y="173"/>
                    </a:cubicBezTo>
                    <a:cubicBezTo>
                      <a:pt x="485" y="167"/>
                      <a:pt x="485" y="167"/>
                      <a:pt x="485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61" y="176"/>
                      <a:pt x="461" y="176"/>
                      <a:pt x="461" y="176"/>
                    </a:cubicBezTo>
                    <a:cubicBezTo>
                      <a:pt x="457" y="226"/>
                      <a:pt x="457" y="226"/>
                      <a:pt x="457" y="226"/>
                    </a:cubicBezTo>
                    <a:cubicBezTo>
                      <a:pt x="416" y="228"/>
                      <a:pt x="416" y="228"/>
                      <a:pt x="416" y="228"/>
                    </a:cubicBezTo>
                    <a:cubicBezTo>
                      <a:pt x="460" y="233"/>
                      <a:pt x="460" y="233"/>
                      <a:pt x="460" y="233"/>
                    </a:cubicBezTo>
                    <a:cubicBezTo>
                      <a:pt x="415" y="240"/>
                      <a:pt x="415" y="240"/>
                      <a:pt x="415" y="240"/>
                    </a:cubicBezTo>
                    <a:cubicBezTo>
                      <a:pt x="421" y="255"/>
                      <a:pt x="421" y="255"/>
                      <a:pt x="421" y="255"/>
                    </a:cubicBezTo>
                    <a:cubicBezTo>
                      <a:pt x="412" y="265"/>
                      <a:pt x="412" y="265"/>
                      <a:pt x="412" y="265"/>
                    </a:cubicBezTo>
                    <a:cubicBezTo>
                      <a:pt x="393" y="258"/>
                      <a:pt x="393" y="258"/>
                      <a:pt x="393" y="258"/>
                    </a:cubicBezTo>
                    <a:cubicBezTo>
                      <a:pt x="376" y="267"/>
                      <a:pt x="376" y="267"/>
                      <a:pt x="376" y="267"/>
                    </a:cubicBezTo>
                    <a:cubicBezTo>
                      <a:pt x="367" y="256"/>
                      <a:pt x="367" y="256"/>
                      <a:pt x="367" y="256"/>
                    </a:cubicBezTo>
                    <a:cubicBezTo>
                      <a:pt x="379" y="222"/>
                      <a:pt x="379" y="222"/>
                      <a:pt x="379" y="222"/>
                    </a:cubicBezTo>
                    <a:cubicBezTo>
                      <a:pt x="384" y="222"/>
                      <a:pt x="384" y="222"/>
                      <a:pt x="384" y="222"/>
                    </a:cubicBezTo>
                    <a:cubicBezTo>
                      <a:pt x="386" y="251"/>
                      <a:pt x="386" y="251"/>
                      <a:pt x="386" y="251"/>
                    </a:cubicBezTo>
                    <a:cubicBezTo>
                      <a:pt x="393" y="230"/>
                      <a:pt x="393" y="230"/>
                      <a:pt x="393" y="230"/>
                    </a:cubicBezTo>
                    <a:cubicBezTo>
                      <a:pt x="410" y="232"/>
                      <a:pt x="410" y="232"/>
                      <a:pt x="410" y="232"/>
                    </a:cubicBezTo>
                    <a:cubicBezTo>
                      <a:pt x="403" y="228"/>
                      <a:pt x="403" y="228"/>
                      <a:pt x="403" y="228"/>
                    </a:cubicBezTo>
                    <a:cubicBezTo>
                      <a:pt x="414" y="228"/>
                      <a:pt x="414" y="228"/>
                      <a:pt x="414" y="228"/>
                    </a:cubicBezTo>
                    <a:cubicBezTo>
                      <a:pt x="411" y="220"/>
                      <a:pt x="411" y="220"/>
                      <a:pt x="411" y="220"/>
                    </a:cubicBezTo>
                    <a:cubicBezTo>
                      <a:pt x="418" y="210"/>
                      <a:pt x="418" y="210"/>
                      <a:pt x="418" y="210"/>
                    </a:cubicBezTo>
                    <a:cubicBezTo>
                      <a:pt x="420" y="188"/>
                      <a:pt x="420" y="188"/>
                      <a:pt x="420" y="188"/>
                    </a:cubicBezTo>
                    <a:cubicBezTo>
                      <a:pt x="405" y="176"/>
                      <a:pt x="405" y="176"/>
                      <a:pt x="405" y="176"/>
                    </a:cubicBezTo>
                    <a:cubicBezTo>
                      <a:pt x="393" y="176"/>
                      <a:pt x="393" y="176"/>
                      <a:pt x="393" y="176"/>
                    </a:cubicBezTo>
                    <a:cubicBezTo>
                      <a:pt x="383" y="184"/>
                      <a:pt x="383" y="184"/>
                      <a:pt x="383" y="184"/>
                    </a:cubicBezTo>
                    <a:cubicBezTo>
                      <a:pt x="380" y="122"/>
                      <a:pt x="380" y="122"/>
                      <a:pt x="380" y="122"/>
                    </a:cubicBezTo>
                    <a:cubicBezTo>
                      <a:pt x="377" y="118"/>
                      <a:pt x="377" y="118"/>
                      <a:pt x="377" y="118"/>
                    </a:cubicBezTo>
                    <a:cubicBezTo>
                      <a:pt x="374" y="221"/>
                      <a:pt x="374" y="221"/>
                      <a:pt x="374" y="221"/>
                    </a:cubicBezTo>
                    <a:cubicBezTo>
                      <a:pt x="367" y="234"/>
                      <a:pt x="367" y="234"/>
                      <a:pt x="367" y="234"/>
                    </a:cubicBezTo>
                    <a:cubicBezTo>
                      <a:pt x="367" y="234"/>
                      <a:pt x="366" y="232"/>
                      <a:pt x="364" y="225"/>
                    </a:cubicBezTo>
                    <a:cubicBezTo>
                      <a:pt x="362" y="219"/>
                      <a:pt x="365" y="200"/>
                      <a:pt x="365" y="200"/>
                    </a:cubicBezTo>
                    <a:cubicBezTo>
                      <a:pt x="372" y="120"/>
                      <a:pt x="372" y="120"/>
                      <a:pt x="372" y="120"/>
                    </a:cubicBezTo>
                    <a:cubicBezTo>
                      <a:pt x="366" y="127"/>
                      <a:pt x="366" y="127"/>
                      <a:pt x="366" y="127"/>
                    </a:cubicBezTo>
                    <a:cubicBezTo>
                      <a:pt x="362" y="176"/>
                      <a:pt x="362" y="176"/>
                      <a:pt x="362" y="176"/>
                    </a:cubicBezTo>
                    <a:cubicBezTo>
                      <a:pt x="344" y="189"/>
                      <a:pt x="344" y="189"/>
                      <a:pt x="344" y="189"/>
                    </a:cubicBezTo>
                    <a:cubicBezTo>
                      <a:pt x="339" y="216"/>
                      <a:pt x="339" y="216"/>
                      <a:pt x="339" y="216"/>
                    </a:cubicBezTo>
                    <a:cubicBezTo>
                      <a:pt x="347" y="195"/>
                      <a:pt x="347" y="195"/>
                      <a:pt x="347" y="195"/>
                    </a:cubicBezTo>
                    <a:cubicBezTo>
                      <a:pt x="360" y="188"/>
                      <a:pt x="360" y="188"/>
                      <a:pt x="360" y="188"/>
                    </a:cubicBezTo>
                    <a:cubicBezTo>
                      <a:pt x="359" y="201"/>
                      <a:pt x="359" y="201"/>
                      <a:pt x="359" y="201"/>
                    </a:cubicBezTo>
                    <a:cubicBezTo>
                      <a:pt x="349" y="207"/>
                      <a:pt x="349" y="207"/>
                      <a:pt x="349" y="207"/>
                    </a:cubicBezTo>
                    <a:cubicBezTo>
                      <a:pt x="331" y="230"/>
                      <a:pt x="331" y="230"/>
                      <a:pt x="331" y="230"/>
                    </a:cubicBezTo>
                    <a:cubicBezTo>
                      <a:pt x="329" y="270"/>
                      <a:pt x="329" y="270"/>
                      <a:pt x="329" y="270"/>
                    </a:cubicBezTo>
                    <a:cubicBezTo>
                      <a:pt x="369" y="305"/>
                      <a:pt x="369" y="305"/>
                      <a:pt x="369" y="305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386" y="356"/>
                      <a:pt x="386" y="356"/>
                      <a:pt x="386" y="356"/>
                    </a:cubicBezTo>
                    <a:cubicBezTo>
                      <a:pt x="349" y="337"/>
                      <a:pt x="349" y="337"/>
                      <a:pt x="349" y="337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289" y="318"/>
                      <a:pt x="289" y="318"/>
                      <a:pt x="289" y="318"/>
                    </a:cubicBezTo>
                    <a:cubicBezTo>
                      <a:pt x="252" y="337"/>
                      <a:pt x="252" y="337"/>
                      <a:pt x="252" y="337"/>
                    </a:cubicBezTo>
                    <a:cubicBezTo>
                      <a:pt x="252" y="350"/>
                      <a:pt x="252" y="350"/>
                      <a:pt x="252" y="350"/>
                    </a:cubicBezTo>
                    <a:cubicBezTo>
                      <a:pt x="252" y="367"/>
                      <a:pt x="252" y="367"/>
                      <a:pt x="252" y="367"/>
                    </a:cubicBezTo>
                    <a:cubicBezTo>
                      <a:pt x="229" y="367"/>
                      <a:pt x="229" y="367"/>
                      <a:pt x="229" y="367"/>
                    </a:cubicBezTo>
                    <a:cubicBezTo>
                      <a:pt x="220" y="351"/>
                      <a:pt x="220" y="351"/>
                      <a:pt x="220" y="351"/>
                    </a:cubicBezTo>
                    <a:cubicBezTo>
                      <a:pt x="206" y="351"/>
                      <a:pt x="206" y="351"/>
                      <a:pt x="206" y="351"/>
                    </a:cubicBezTo>
                    <a:cubicBezTo>
                      <a:pt x="206" y="326"/>
                      <a:pt x="206" y="326"/>
                      <a:pt x="206" y="326"/>
                    </a:cubicBezTo>
                    <a:cubicBezTo>
                      <a:pt x="226" y="326"/>
                      <a:pt x="226" y="326"/>
                      <a:pt x="226" y="326"/>
                    </a:cubicBezTo>
                    <a:cubicBezTo>
                      <a:pt x="226" y="326"/>
                      <a:pt x="226" y="326"/>
                      <a:pt x="227" y="326"/>
                    </a:cubicBezTo>
                    <a:cubicBezTo>
                      <a:pt x="231" y="326"/>
                      <a:pt x="235" y="323"/>
                      <a:pt x="235" y="318"/>
                    </a:cubicBezTo>
                    <a:cubicBezTo>
                      <a:pt x="235" y="318"/>
                      <a:pt x="235" y="318"/>
                      <a:pt x="235" y="318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0"/>
                      <a:pt x="231" y="266"/>
                      <a:pt x="227" y="266"/>
                    </a:cubicBezTo>
                    <a:cubicBezTo>
                      <a:pt x="227" y="266"/>
                      <a:pt x="226" y="266"/>
                      <a:pt x="226" y="266"/>
                    </a:cubicBezTo>
                    <a:cubicBezTo>
                      <a:pt x="206" y="266"/>
                      <a:pt x="206" y="266"/>
                      <a:pt x="206" y="266"/>
                    </a:cubicBezTo>
                    <a:cubicBezTo>
                      <a:pt x="206" y="172"/>
                      <a:pt x="206" y="172"/>
                      <a:pt x="206" y="172"/>
                    </a:cubicBezTo>
                    <a:cubicBezTo>
                      <a:pt x="204" y="172"/>
                      <a:pt x="204" y="172"/>
                      <a:pt x="204" y="172"/>
                    </a:cubicBezTo>
                    <a:cubicBezTo>
                      <a:pt x="204" y="138"/>
                      <a:pt x="204" y="138"/>
                      <a:pt x="204" y="138"/>
                    </a:cubicBezTo>
                    <a:cubicBezTo>
                      <a:pt x="206" y="138"/>
                      <a:pt x="207" y="137"/>
                      <a:pt x="208" y="137"/>
                    </a:cubicBezTo>
                    <a:cubicBezTo>
                      <a:pt x="220" y="169"/>
                      <a:pt x="220" y="169"/>
                      <a:pt x="220" y="169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20" y="174"/>
                      <a:pt x="220" y="174"/>
                      <a:pt x="220" y="174"/>
                    </a:cubicBezTo>
                    <a:cubicBezTo>
                      <a:pt x="238" y="167"/>
                      <a:pt x="238" y="167"/>
                      <a:pt x="238" y="167"/>
                    </a:cubicBezTo>
                    <a:cubicBezTo>
                      <a:pt x="237" y="163"/>
                      <a:pt x="237" y="163"/>
                      <a:pt x="237" y="163"/>
                    </a:cubicBezTo>
                    <a:cubicBezTo>
                      <a:pt x="235" y="163"/>
                      <a:pt x="235" y="163"/>
                      <a:pt x="235" y="163"/>
                    </a:cubicBezTo>
                    <a:cubicBezTo>
                      <a:pt x="222" y="131"/>
                      <a:pt x="222" y="131"/>
                      <a:pt x="222" y="131"/>
                    </a:cubicBezTo>
                    <a:cubicBezTo>
                      <a:pt x="223" y="130"/>
                      <a:pt x="224" y="130"/>
                      <a:pt x="225" y="129"/>
                    </a:cubicBezTo>
                    <a:cubicBezTo>
                      <a:pt x="250" y="153"/>
                      <a:pt x="250" y="153"/>
                      <a:pt x="250" y="153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51" y="158"/>
                      <a:pt x="251" y="158"/>
                      <a:pt x="251" y="158"/>
                    </a:cubicBezTo>
                    <a:cubicBezTo>
                      <a:pt x="265" y="144"/>
                      <a:pt x="265" y="144"/>
                      <a:pt x="265" y="144"/>
                    </a:cubicBezTo>
                    <a:cubicBezTo>
                      <a:pt x="262" y="141"/>
                      <a:pt x="262" y="141"/>
                      <a:pt x="262" y="141"/>
                    </a:cubicBezTo>
                    <a:cubicBezTo>
                      <a:pt x="260" y="142"/>
                      <a:pt x="260" y="142"/>
                      <a:pt x="260" y="142"/>
                    </a:cubicBezTo>
                    <a:cubicBezTo>
                      <a:pt x="235" y="118"/>
                      <a:pt x="235" y="118"/>
                      <a:pt x="235" y="118"/>
                    </a:cubicBezTo>
                    <a:cubicBezTo>
                      <a:pt x="236" y="117"/>
                      <a:pt x="237" y="116"/>
                      <a:pt x="237" y="115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81" y="114"/>
                      <a:pt x="281" y="114"/>
                      <a:pt x="281" y="114"/>
                    </a:cubicBezTo>
                    <a:cubicBezTo>
                      <a:pt x="277" y="112"/>
                      <a:pt x="277" y="112"/>
                      <a:pt x="277" y="112"/>
                    </a:cubicBezTo>
                    <a:cubicBezTo>
                      <a:pt x="276" y="114"/>
                      <a:pt x="276" y="114"/>
                      <a:pt x="276" y="114"/>
                    </a:cubicBezTo>
                    <a:cubicBezTo>
                      <a:pt x="243" y="101"/>
                      <a:pt x="243" y="101"/>
                      <a:pt x="243" y="101"/>
                    </a:cubicBezTo>
                    <a:cubicBezTo>
                      <a:pt x="243" y="100"/>
                      <a:pt x="243" y="99"/>
                      <a:pt x="243" y="98"/>
                    </a:cubicBezTo>
                    <a:cubicBezTo>
                      <a:pt x="278" y="98"/>
                      <a:pt x="278" y="98"/>
                      <a:pt x="278" y="98"/>
                    </a:cubicBezTo>
                    <a:cubicBezTo>
                      <a:pt x="278" y="100"/>
                      <a:pt x="278" y="100"/>
                      <a:pt x="278" y="100"/>
                    </a:cubicBezTo>
                    <a:cubicBezTo>
                      <a:pt x="368" y="100"/>
                      <a:pt x="368" y="100"/>
                      <a:pt x="368" y="100"/>
                    </a:cubicBezTo>
                    <a:cubicBezTo>
                      <a:pt x="368" y="101"/>
                      <a:pt x="368" y="103"/>
                      <a:pt x="369" y="105"/>
                    </a:cubicBezTo>
                    <a:cubicBezTo>
                      <a:pt x="371" y="109"/>
                      <a:pt x="373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406" y="100"/>
                      <a:pt x="406" y="100"/>
                      <a:pt x="406" y="100"/>
                    </a:cubicBezTo>
                    <a:cubicBezTo>
                      <a:pt x="415" y="100"/>
                      <a:pt x="415" y="100"/>
                      <a:pt x="415" y="10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1"/>
                      <a:pt x="395" y="134"/>
                      <a:pt x="398" y="137"/>
                    </a:cubicBezTo>
                    <a:cubicBezTo>
                      <a:pt x="402" y="139"/>
                      <a:pt x="405" y="140"/>
                      <a:pt x="406" y="139"/>
                    </a:cubicBezTo>
                    <a:cubicBezTo>
                      <a:pt x="406" y="139"/>
                      <a:pt x="406" y="139"/>
                      <a:pt x="406" y="139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9"/>
                      <a:pt x="425" y="151"/>
                      <a:pt x="429" y="153"/>
                    </a:cubicBezTo>
                    <a:cubicBezTo>
                      <a:pt x="434" y="154"/>
                      <a:pt x="437" y="155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3"/>
                      <a:pt x="438" y="153"/>
                    </a:cubicBezTo>
                    <a:cubicBezTo>
                      <a:pt x="438" y="153"/>
                      <a:pt x="438" y="153"/>
                      <a:pt x="438" y="153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7" y="160"/>
                      <a:pt x="461" y="161"/>
                      <a:pt x="465" y="161"/>
                    </a:cubicBezTo>
                    <a:cubicBezTo>
                      <a:pt x="470" y="161"/>
                      <a:pt x="474" y="160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00"/>
                      <a:pt x="474" y="100"/>
                      <a:pt x="474" y="100"/>
                    </a:cubicBezTo>
                    <a:cubicBezTo>
                      <a:pt x="481" y="100"/>
                      <a:pt x="481" y="100"/>
                      <a:pt x="481" y="100"/>
                    </a:cubicBezTo>
                    <a:cubicBezTo>
                      <a:pt x="481" y="88"/>
                      <a:pt x="481" y="88"/>
                      <a:pt x="481" y="88"/>
                    </a:cubicBezTo>
                    <a:cubicBezTo>
                      <a:pt x="412" y="88"/>
                      <a:pt x="412" y="88"/>
                      <a:pt x="412" y="88"/>
                    </a:cubicBezTo>
                    <a:cubicBezTo>
                      <a:pt x="412" y="84"/>
                      <a:pt x="412" y="84"/>
                      <a:pt x="412" y="84"/>
                    </a:cubicBezTo>
                    <a:cubicBezTo>
                      <a:pt x="481" y="84"/>
                      <a:pt x="481" y="84"/>
                      <a:pt x="481" y="84"/>
                    </a:cubicBezTo>
                    <a:cubicBezTo>
                      <a:pt x="481" y="80"/>
                      <a:pt x="481" y="80"/>
                      <a:pt x="481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11" y="80"/>
                      <a:pt x="411" y="80"/>
                      <a:pt x="411" y="80"/>
                    </a:cubicBezTo>
                    <a:cubicBezTo>
                      <a:pt x="404" y="79"/>
                      <a:pt x="385" y="75"/>
                      <a:pt x="373" y="63"/>
                    </a:cubicBezTo>
                    <a:cubicBezTo>
                      <a:pt x="357" y="46"/>
                      <a:pt x="356" y="34"/>
                      <a:pt x="356" y="34"/>
                    </a:cubicBezTo>
                    <a:cubicBezTo>
                      <a:pt x="353" y="34"/>
                      <a:pt x="353" y="34"/>
                      <a:pt x="353" y="34"/>
                    </a:cubicBezTo>
                    <a:cubicBezTo>
                      <a:pt x="353" y="80"/>
                      <a:pt x="353" y="80"/>
                      <a:pt x="353" y="80"/>
                    </a:cubicBezTo>
                    <a:cubicBezTo>
                      <a:pt x="350" y="80"/>
                      <a:pt x="350" y="80"/>
                      <a:pt x="350" y="80"/>
                    </a:cubicBezTo>
                    <a:cubicBezTo>
                      <a:pt x="350" y="34"/>
                      <a:pt x="350" y="34"/>
                      <a:pt x="350" y="34"/>
                    </a:cubicBezTo>
                    <a:cubicBezTo>
                      <a:pt x="343" y="34"/>
                      <a:pt x="343" y="34"/>
                      <a:pt x="343" y="34"/>
                    </a:cubicBezTo>
                    <a:cubicBezTo>
                      <a:pt x="343" y="80"/>
                      <a:pt x="343" y="80"/>
                      <a:pt x="343" y="80"/>
                    </a:cubicBezTo>
                    <a:cubicBezTo>
                      <a:pt x="278" y="80"/>
                      <a:pt x="278" y="80"/>
                      <a:pt x="278" y="80"/>
                    </a:cubicBezTo>
                    <a:cubicBezTo>
                      <a:pt x="278" y="83"/>
                      <a:pt x="278" y="83"/>
                      <a:pt x="278" y="83"/>
                    </a:cubicBezTo>
                    <a:cubicBezTo>
                      <a:pt x="243" y="83"/>
                      <a:pt x="243" y="83"/>
                      <a:pt x="243" y="83"/>
                    </a:cubicBezTo>
                    <a:cubicBezTo>
                      <a:pt x="240" y="62"/>
                      <a:pt x="224" y="46"/>
                      <a:pt x="204" y="43"/>
                    </a:cubicBezTo>
                    <a:cubicBezTo>
                      <a:pt x="204" y="4"/>
                      <a:pt x="204" y="4"/>
                      <a:pt x="204" y="4"/>
                    </a:cubicBezTo>
                    <a:cubicBezTo>
                      <a:pt x="206" y="4"/>
                      <a:pt x="206" y="4"/>
                      <a:pt x="206" y="4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186" y="4"/>
                      <a:pt x="186" y="4"/>
                      <a:pt x="186" y="4"/>
                    </a:cubicBezTo>
                    <a:cubicBezTo>
                      <a:pt x="189" y="4"/>
                      <a:pt x="189" y="4"/>
                      <a:pt x="189" y="4"/>
                    </a:cubicBezTo>
                    <a:cubicBezTo>
                      <a:pt x="189" y="43"/>
                      <a:pt x="189" y="43"/>
                      <a:pt x="189" y="43"/>
                    </a:cubicBezTo>
                    <a:cubicBezTo>
                      <a:pt x="188" y="43"/>
                      <a:pt x="186" y="43"/>
                      <a:pt x="185" y="44"/>
                    </a:cubicBezTo>
                    <a:cubicBezTo>
                      <a:pt x="171" y="8"/>
                      <a:pt x="171" y="8"/>
                      <a:pt x="171" y="8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1" y="3"/>
                      <a:pt x="171" y="3"/>
                      <a:pt x="171" y="3"/>
                    </a:cubicBezTo>
                    <a:cubicBezTo>
                      <a:pt x="153" y="11"/>
                      <a:pt x="153" y="11"/>
                      <a:pt x="153" y="11"/>
                    </a:cubicBezTo>
                    <a:cubicBezTo>
                      <a:pt x="155" y="15"/>
                      <a:pt x="155" y="15"/>
                      <a:pt x="155" y="15"/>
                    </a:cubicBezTo>
                    <a:cubicBezTo>
                      <a:pt x="157" y="14"/>
                      <a:pt x="157" y="14"/>
                      <a:pt x="157" y="14"/>
                    </a:cubicBezTo>
                    <a:cubicBezTo>
                      <a:pt x="171" y="49"/>
                      <a:pt x="171" y="49"/>
                      <a:pt x="171" y="49"/>
                    </a:cubicBezTo>
                    <a:cubicBezTo>
                      <a:pt x="170" y="50"/>
                      <a:pt x="169" y="50"/>
                      <a:pt x="168" y="51"/>
                    </a:cubicBezTo>
                    <a:cubicBezTo>
                      <a:pt x="142" y="25"/>
                      <a:pt x="142" y="25"/>
                      <a:pt x="142" y="25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0" y="20"/>
                      <a:pt x="140" y="20"/>
                      <a:pt x="140" y="20"/>
                    </a:cubicBezTo>
                    <a:cubicBezTo>
                      <a:pt x="126" y="34"/>
                      <a:pt x="126" y="34"/>
                      <a:pt x="126" y="34"/>
                    </a:cubicBezTo>
                    <a:cubicBezTo>
                      <a:pt x="129" y="37"/>
                      <a:pt x="129" y="37"/>
                      <a:pt x="129" y="37"/>
                    </a:cubicBezTo>
                    <a:cubicBezTo>
                      <a:pt x="131" y="35"/>
                      <a:pt x="131" y="35"/>
                      <a:pt x="131" y="35"/>
                    </a:cubicBezTo>
                    <a:cubicBezTo>
                      <a:pt x="157" y="61"/>
                      <a:pt x="157" y="61"/>
                      <a:pt x="157" y="61"/>
                    </a:cubicBezTo>
                    <a:cubicBezTo>
                      <a:pt x="157" y="62"/>
                      <a:pt x="156" y="63"/>
                      <a:pt x="155" y="64"/>
                    </a:cubicBezTo>
                    <a:cubicBezTo>
                      <a:pt x="121" y="51"/>
                      <a:pt x="121" y="51"/>
                      <a:pt x="121" y="51"/>
                    </a:cubicBezTo>
                    <a:cubicBezTo>
                      <a:pt x="122" y="49"/>
                      <a:pt x="122" y="49"/>
                      <a:pt x="122" y="49"/>
                    </a:cubicBezTo>
                    <a:cubicBezTo>
                      <a:pt x="122" y="48"/>
                      <a:pt x="122" y="48"/>
                      <a:pt x="122" y="48"/>
                    </a:cubicBezTo>
                    <a:cubicBezTo>
                      <a:pt x="118" y="47"/>
                      <a:pt x="118" y="47"/>
                      <a:pt x="118" y="47"/>
                    </a:cubicBezTo>
                    <a:cubicBezTo>
                      <a:pt x="111" y="65"/>
                      <a:pt x="111" y="65"/>
                      <a:pt x="111" y="65"/>
                    </a:cubicBezTo>
                    <a:cubicBezTo>
                      <a:pt x="115" y="67"/>
                      <a:pt x="115" y="67"/>
                      <a:pt x="115" y="67"/>
                    </a:cubicBezTo>
                    <a:cubicBezTo>
                      <a:pt x="116" y="65"/>
                      <a:pt x="116" y="65"/>
                      <a:pt x="116" y="65"/>
                    </a:cubicBezTo>
                    <a:cubicBezTo>
                      <a:pt x="149" y="78"/>
                      <a:pt x="149" y="78"/>
                      <a:pt x="149" y="78"/>
                    </a:cubicBezTo>
                    <a:cubicBezTo>
                      <a:pt x="149" y="80"/>
                      <a:pt x="149" y="81"/>
                      <a:pt x="148" y="83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9" y="81"/>
                      <a:pt x="109" y="81"/>
                      <a:pt x="109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2" y="81"/>
                      <a:pt x="59" y="84"/>
                      <a:pt x="59" y="89"/>
                    </a:cubicBez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77"/>
                      <a:pt x="59" y="277"/>
                      <a:pt x="59" y="277"/>
                    </a:cubicBezTo>
                    <a:cubicBezTo>
                      <a:pt x="59" y="277"/>
                      <a:pt x="59" y="278"/>
                      <a:pt x="59" y="278"/>
                    </a:cubicBezTo>
                    <a:cubicBezTo>
                      <a:pt x="59" y="282"/>
                      <a:pt x="62" y="286"/>
                      <a:pt x="67" y="286"/>
                    </a:cubicBezTo>
                    <a:cubicBezTo>
                      <a:pt x="67" y="286"/>
                      <a:pt x="67" y="286"/>
                      <a:pt x="67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7" y="286"/>
                      <a:pt x="187" y="286"/>
                      <a:pt x="187" y="286"/>
                    </a:cubicBezTo>
                    <a:cubicBezTo>
                      <a:pt x="187" y="307"/>
                      <a:pt x="187" y="307"/>
                      <a:pt x="187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53" y="307"/>
                      <a:pt x="153" y="307"/>
                      <a:pt x="153" y="307"/>
                    </a:cubicBezTo>
                    <a:cubicBezTo>
                      <a:pt x="152" y="307"/>
                      <a:pt x="152" y="307"/>
                      <a:pt x="152" y="307"/>
                    </a:cubicBezTo>
                    <a:cubicBezTo>
                      <a:pt x="147" y="307"/>
                      <a:pt x="144" y="311"/>
                      <a:pt x="144" y="315"/>
                    </a:cubicBezTo>
                    <a:cubicBezTo>
                      <a:pt x="144" y="315"/>
                      <a:pt x="144" y="315"/>
                      <a:pt x="144" y="315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51"/>
                      <a:pt x="144" y="351"/>
                      <a:pt x="144" y="351"/>
                    </a:cubicBezTo>
                    <a:cubicBezTo>
                      <a:pt x="86" y="351"/>
                      <a:pt x="86" y="351"/>
                      <a:pt x="86" y="351"/>
                    </a:cubicBezTo>
                    <a:cubicBezTo>
                      <a:pt x="86" y="400"/>
                      <a:pt x="86" y="400"/>
                      <a:pt x="86" y="400"/>
                    </a:cubicBezTo>
                    <a:cubicBezTo>
                      <a:pt x="102" y="418"/>
                      <a:pt x="102" y="418"/>
                      <a:pt x="102" y="418"/>
                    </a:cubicBezTo>
                    <a:cubicBezTo>
                      <a:pt x="102" y="451"/>
                      <a:pt x="102" y="451"/>
                      <a:pt x="102" y="451"/>
                    </a:cubicBezTo>
                    <a:cubicBezTo>
                      <a:pt x="121" y="459"/>
                      <a:pt x="121" y="459"/>
                      <a:pt x="121" y="459"/>
                    </a:cubicBezTo>
                    <a:cubicBezTo>
                      <a:pt x="121" y="505"/>
                      <a:pt x="121" y="505"/>
                      <a:pt x="121" y="505"/>
                    </a:cubicBezTo>
                    <a:cubicBezTo>
                      <a:pt x="38" y="520"/>
                      <a:pt x="7" y="539"/>
                      <a:pt x="4" y="540"/>
                    </a:cubicBezTo>
                    <a:cubicBezTo>
                      <a:pt x="0" y="541"/>
                      <a:pt x="19" y="544"/>
                      <a:pt x="46" y="556"/>
                    </a:cubicBezTo>
                    <a:cubicBezTo>
                      <a:pt x="80" y="572"/>
                      <a:pt x="75" y="581"/>
                      <a:pt x="75" y="581"/>
                    </a:cubicBezTo>
                    <a:cubicBezTo>
                      <a:pt x="75" y="581"/>
                      <a:pt x="135" y="543"/>
                      <a:pt x="263" y="520"/>
                    </a:cubicBezTo>
                    <a:cubicBezTo>
                      <a:pt x="329" y="509"/>
                      <a:pt x="450" y="504"/>
                      <a:pt x="495" y="512"/>
                    </a:cubicBezTo>
                    <a:cubicBezTo>
                      <a:pt x="495" y="512"/>
                      <a:pt x="460" y="504"/>
                      <a:pt x="413" y="4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8" name="Freeform 70">
                <a:extLst>
                  <a:ext uri="{FF2B5EF4-FFF2-40B4-BE49-F238E27FC236}">
                    <a16:creationId xmlns="" xmlns:a16="http://schemas.microsoft.com/office/drawing/2014/main" id="{1C9714A8-8981-9D41-9B02-6F9C1A14F5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4" y="467"/>
                <a:ext cx="1846" cy="1852"/>
              </a:xfrm>
              <a:custGeom>
                <a:avLst/>
                <a:gdLst>
                  <a:gd name="T0" fmla="*/ 483 w 967"/>
                  <a:gd name="T1" fmla="*/ 953 h 967"/>
                  <a:gd name="T2" fmla="*/ 13 w 967"/>
                  <a:gd name="T3" fmla="*/ 483 h 967"/>
                  <a:gd name="T4" fmla="*/ 483 w 967"/>
                  <a:gd name="T5" fmla="*/ 12 h 967"/>
                  <a:gd name="T6" fmla="*/ 954 w 967"/>
                  <a:gd name="T7" fmla="*/ 483 h 967"/>
                  <a:gd name="T8" fmla="*/ 483 w 967"/>
                  <a:gd name="T9" fmla="*/ 953 h 967"/>
                  <a:gd name="T10" fmla="*/ 483 w 967"/>
                  <a:gd name="T11" fmla="*/ 0 h 967"/>
                  <a:gd name="T12" fmla="*/ 0 w 967"/>
                  <a:gd name="T13" fmla="*/ 483 h 967"/>
                  <a:gd name="T14" fmla="*/ 483 w 967"/>
                  <a:gd name="T15" fmla="*/ 967 h 967"/>
                  <a:gd name="T16" fmla="*/ 967 w 967"/>
                  <a:gd name="T17" fmla="*/ 483 h 967"/>
                  <a:gd name="T18" fmla="*/ 483 w 967"/>
                  <a:gd name="T19" fmla="*/ 0 h 9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67" h="967">
                    <a:moveTo>
                      <a:pt x="483" y="953"/>
                    </a:moveTo>
                    <a:cubicBezTo>
                      <a:pt x="224" y="953"/>
                      <a:pt x="13" y="742"/>
                      <a:pt x="13" y="483"/>
                    </a:cubicBezTo>
                    <a:cubicBezTo>
                      <a:pt x="13" y="223"/>
                      <a:pt x="224" y="12"/>
                      <a:pt x="483" y="12"/>
                    </a:cubicBezTo>
                    <a:cubicBezTo>
                      <a:pt x="743" y="12"/>
                      <a:pt x="954" y="223"/>
                      <a:pt x="954" y="483"/>
                    </a:cubicBezTo>
                    <a:cubicBezTo>
                      <a:pt x="954" y="742"/>
                      <a:pt x="743" y="953"/>
                      <a:pt x="483" y="953"/>
                    </a:cubicBezTo>
                    <a:close/>
                    <a:moveTo>
                      <a:pt x="483" y="0"/>
                    </a:moveTo>
                    <a:cubicBezTo>
                      <a:pt x="216" y="0"/>
                      <a:pt x="0" y="216"/>
                      <a:pt x="0" y="483"/>
                    </a:cubicBezTo>
                    <a:cubicBezTo>
                      <a:pt x="0" y="751"/>
                      <a:pt x="216" y="967"/>
                      <a:pt x="483" y="967"/>
                    </a:cubicBezTo>
                    <a:cubicBezTo>
                      <a:pt x="750" y="967"/>
                      <a:pt x="967" y="751"/>
                      <a:pt x="967" y="483"/>
                    </a:cubicBezTo>
                    <a:cubicBezTo>
                      <a:pt x="967" y="216"/>
                      <a:pt x="750" y="0"/>
                      <a:pt x="48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9" name="Freeform 71">
                <a:extLst>
                  <a:ext uri="{FF2B5EF4-FFF2-40B4-BE49-F238E27FC236}">
                    <a16:creationId xmlns="" xmlns:a16="http://schemas.microsoft.com/office/drawing/2014/main" id="{9F47C1A2-7F03-4D44-81ED-E43988577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1063"/>
                <a:ext cx="67" cy="61"/>
              </a:xfrm>
              <a:custGeom>
                <a:avLst/>
                <a:gdLst>
                  <a:gd name="T0" fmla="*/ 23 w 35"/>
                  <a:gd name="T1" fmla="*/ 3 h 32"/>
                  <a:gd name="T2" fmla="*/ 10 w 35"/>
                  <a:gd name="T3" fmla="*/ 1 h 32"/>
                  <a:gd name="T4" fmla="*/ 2 w 35"/>
                  <a:gd name="T5" fmla="*/ 9 h 32"/>
                  <a:gd name="T6" fmla="*/ 2 w 35"/>
                  <a:gd name="T7" fmla="*/ 21 h 32"/>
                  <a:gd name="T8" fmla="*/ 12 w 35"/>
                  <a:gd name="T9" fmla="*/ 29 h 32"/>
                  <a:gd name="T10" fmla="*/ 25 w 35"/>
                  <a:gd name="T11" fmla="*/ 31 h 32"/>
                  <a:gd name="T12" fmla="*/ 33 w 35"/>
                  <a:gd name="T13" fmla="*/ 23 h 32"/>
                  <a:gd name="T14" fmla="*/ 33 w 35"/>
                  <a:gd name="T15" fmla="*/ 12 h 32"/>
                  <a:gd name="T16" fmla="*/ 23 w 35"/>
                  <a:gd name="T17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32">
                    <a:moveTo>
                      <a:pt x="23" y="3"/>
                    </a:moveTo>
                    <a:cubicBezTo>
                      <a:pt x="18" y="0"/>
                      <a:pt x="13" y="0"/>
                      <a:pt x="10" y="1"/>
                    </a:cubicBezTo>
                    <a:cubicBezTo>
                      <a:pt x="6" y="3"/>
                      <a:pt x="4" y="5"/>
                      <a:pt x="2" y="9"/>
                    </a:cubicBezTo>
                    <a:cubicBezTo>
                      <a:pt x="0" y="13"/>
                      <a:pt x="0" y="17"/>
                      <a:pt x="2" y="21"/>
                    </a:cubicBezTo>
                    <a:cubicBezTo>
                      <a:pt x="3" y="24"/>
                      <a:pt x="6" y="27"/>
                      <a:pt x="12" y="29"/>
                    </a:cubicBezTo>
                    <a:cubicBezTo>
                      <a:pt x="17" y="32"/>
                      <a:pt x="21" y="32"/>
                      <a:pt x="25" y="31"/>
                    </a:cubicBezTo>
                    <a:cubicBezTo>
                      <a:pt x="29" y="29"/>
                      <a:pt x="32" y="27"/>
                      <a:pt x="33" y="23"/>
                    </a:cubicBezTo>
                    <a:cubicBezTo>
                      <a:pt x="35" y="19"/>
                      <a:pt x="35" y="15"/>
                      <a:pt x="33" y="12"/>
                    </a:cubicBezTo>
                    <a:cubicBezTo>
                      <a:pt x="32" y="8"/>
                      <a:pt x="28" y="5"/>
                      <a:pt x="2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0" name="Freeform 72">
                <a:extLst>
                  <a:ext uri="{FF2B5EF4-FFF2-40B4-BE49-F238E27FC236}">
                    <a16:creationId xmlns="" xmlns:a16="http://schemas.microsoft.com/office/drawing/2014/main" id="{359B5C8C-C1CC-CC40-A75F-DFB817DDE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886"/>
                <a:ext cx="42" cy="77"/>
              </a:xfrm>
              <a:custGeom>
                <a:avLst/>
                <a:gdLst>
                  <a:gd name="T0" fmla="*/ 22 w 22"/>
                  <a:gd name="T1" fmla="*/ 0 h 40"/>
                  <a:gd name="T2" fmla="*/ 22 w 22"/>
                  <a:gd name="T3" fmla="*/ 40 h 40"/>
                  <a:gd name="T4" fmla="*/ 12 w 22"/>
                  <a:gd name="T5" fmla="*/ 40 h 40"/>
                  <a:gd name="T6" fmla="*/ 12 w 22"/>
                  <a:gd name="T7" fmla="*/ 14 h 40"/>
                  <a:gd name="T8" fmla="*/ 6 w 22"/>
                  <a:gd name="T9" fmla="*/ 17 h 40"/>
                  <a:gd name="T10" fmla="*/ 0 w 22"/>
                  <a:gd name="T11" fmla="*/ 20 h 40"/>
                  <a:gd name="T12" fmla="*/ 0 w 22"/>
                  <a:gd name="T13" fmla="*/ 11 h 40"/>
                  <a:gd name="T14" fmla="*/ 9 w 22"/>
                  <a:gd name="T15" fmla="*/ 7 h 40"/>
                  <a:gd name="T16" fmla="*/ 14 w 22"/>
                  <a:gd name="T17" fmla="*/ 0 h 40"/>
                  <a:gd name="T18" fmla="*/ 22 w 22"/>
                  <a:gd name="T1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40">
                    <a:moveTo>
                      <a:pt x="22" y="0"/>
                    </a:moveTo>
                    <a:cubicBezTo>
                      <a:pt x="22" y="40"/>
                      <a:pt x="22" y="40"/>
                      <a:pt x="2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0" y="15"/>
                      <a:pt x="8" y="17"/>
                      <a:pt x="6" y="17"/>
                    </a:cubicBezTo>
                    <a:cubicBezTo>
                      <a:pt x="5" y="18"/>
                      <a:pt x="3" y="19"/>
                      <a:pt x="0" y="2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10"/>
                      <a:pt x="7" y="8"/>
                      <a:pt x="9" y="7"/>
                    </a:cubicBezTo>
                    <a:cubicBezTo>
                      <a:pt x="11" y="5"/>
                      <a:pt x="12" y="3"/>
                      <a:pt x="14" y="0"/>
                    </a:cubicBezTo>
                    <a:lnTo>
                      <a:pt x="2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1" name="Freeform 73">
                <a:extLst>
                  <a:ext uri="{FF2B5EF4-FFF2-40B4-BE49-F238E27FC236}">
                    <a16:creationId xmlns="" xmlns:a16="http://schemas.microsoft.com/office/drawing/2014/main" id="{ADE9046A-3EA3-9F4B-8974-69748CC297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53" y="1886"/>
                <a:ext cx="61" cy="77"/>
              </a:xfrm>
              <a:custGeom>
                <a:avLst/>
                <a:gdLst>
                  <a:gd name="T0" fmla="*/ 21 w 32"/>
                  <a:gd name="T1" fmla="*/ 14 h 40"/>
                  <a:gd name="T2" fmla="*/ 19 w 32"/>
                  <a:gd name="T3" fmla="*/ 9 h 40"/>
                  <a:gd name="T4" fmla="*/ 16 w 32"/>
                  <a:gd name="T5" fmla="*/ 7 h 40"/>
                  <a:gd name="T6" fmla="*/ 12 w 32"/>
                  <a:gd name="T7" fmla="*/ 9 h 40"/>
                  <a:gd name="T8" fmla="*/ 11 w 32"/>
                  <a:gd name="T9" fmla="*/ 14 h 40"/>
                  <a:gd name="T10" fmla="*/ 12 w 32"/>
                  <a:gd name="T11" fmla="*/ 19 h 40"/>
                  <a:gd name="T12" fmla="*/ 16 w 32"/>
                  <a:gd name="T13" fmla="*/ 20 h 40"/>
                  <a:gd name="T14" fmla="*/ 20 w 32"/>
                  <a:gd name="T15" fmla="*/ 19 h 40"/>
                  <a:gd name="T16" fmla="*/ 21 w 32"/>
                  <a:gd name="T17" fmla="*/ 14 h 40"/>
                  <a:gd name="T18" fmla="*/ 1 w 32"/>
                  <a:gd name="T19" fmla="*/ 31 h 40"/>
                  <a:gd name="T20" fmla="*/ 12 w 32"/>
                  <a:gd name="T21" fmla="*/ 30 h 40"/>
                  <a:gd name="T22" fmla="*/ 13 w 32"/>
                  <a:gd name="T23" fmla="*/ 33 h 40"/>
                  <a:gd name="T24" fmla="*/ 16 w 32"/>
                  <a:gd name="T25" fmla="*/ 34 h 40"/>
                  <a:gd name="T26" fmla="*/ 20 w 32"/>
                  <a:gd name="T27" fmla="*/ 31 h 40"/>
                  <a:gd name="T28" fmla="*/ 21 w 32"/>
                  <a:gd name="T29" fmla="*/ 23 h 40"/>
                  <a:gd name="T30" fmla="*/ 18 w 32"/>
                  <a:gd name="T31" fmla="*/ 26 h 40"/>
                  <a:gd name="T32" fmla="*/ 13 w 32"/>
                  <a:gd name="T33" fmla="*/ 27 h 40"/>
                  <a:gd name="T34" fmla="*/ 4 w 32"/>
                  <a:gd name="T35" fmla="*/ 23 h 40"/>
                  <a:gd name="T36" fmla="*/ 0 w 32"/>
                  <a:gd name="T37" fmla="*/ 14 h 40"/>
                  <a:gd name="T38" fmla="*/ 2 w 32"/>
                  <a:gd name="T39" fmla="*/ 7 h 40"/>
                  <a:gd name="T40" fmla="*/ 7 w 32"/>
                  <a:gd name="T41" fmla="*/ 2 h 40"/>
                  <a:gd name="T42" fmla="*/ 15 w 32"/>
                  <a:gd name="T43" fmla="*/ 0 h 40"/>
                  <a:gd name="T44" fmla="*/ 25 w 32"/>
                  <a:gd name="T45" fmla="*/ 2 h 40"/>
                  <a:gd name="T46" fmla="*/ 30 w 32"/>
                  <a:gd name="T47" fmla="*/ 9 h 40"/>
                  <a:gd name="T48" fmla="*/ 32 w 32"/>
                  <a:gd name="T49" fmla="*/ 20 h 40"/>
                  <a:gd name="T50" fmla="*/ 28 w 32"/>
                  <a:gd name="T51" fmla="*/ 36 h 40"/>
                  <a:gd name="T52" fmla="*/ 16 w 32"/>
                  <a:gd name="T53" fmla="*/ 40 h 40"/>
                  <a:gd name="T54" fmla="*/ 8 w 32"/>
                  <a:gd name="T55" fmla="*/ 39 h 40"/>
                  <a:gd name="T56" fmla="*/ 4 w 32"/>
                  <a:gd name="T57" fmla="*/ 36 h 40"/>
                  <a:gd name="T58" fmla="*/ 1 w 32"/>
                  <a:gd name="T59" fmla="*/ 3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2" h="40">
                    <a:moveTo>
                      <a:pt x="21" y="14"/>
                    </a:moveTo>
                    <a:cubicBezTo>
                      <a:pt x="21" y="12"/>
                      <a:pt x="21" y="10"/>
                      <a:pt x="19" y="9"/>
                    </a:cubicBezTo>
                    <a:cubicBezTo>
                      <a:pt x="18" y="8"/>
                      <a:pt x="17" y="7"/>
                      <a:pt x="16" y="7"/>
                    </a:cubicBezTo>
                    <a:cubicBezTo>
                      <a:pt x="14" y="7"/>
                      <a:pt x="13" y="8"/>
                      <a:pt x="12" y="9"/>
                    </a:cubicBezTo>
                    <a:cubicBezTo>
                      <a:pt x="11" y="10"/>
                      <a:pt x="11" y="11"/>
                      <a:pt x="11" y="14"/>
                    </a:cubicBezTo>
                    <a:cubicBezTo>
                      <a:pt x="11" y="16"/>
                      <a:pt x="11" y="17"/>
                      <a:pt x="12" y="19"/>
                    </a:cubicBezTo>
                    <a:cubicBezTo>
                      <a:pt x="13" y="20"/>
                      <a:pt x="14" y="20"/>
                      <a:pt x="16" y="20"/>
                    </a:cubicBezTo>
                    <a:cubicBezTo>
                      <a:pt x="17" y="20"/>
                      <a:pt x="19" y="20"/>
                      <a:pt x="20" y="19"/>
                    </a:cubicBezTo>
                    <a:cubicBezTo>
                      <a:pt x="21" y="18"/>
                      <a:pt x="21" y="16"/>
                      <a:pt x="21" y="14"/>
                    </a:cubicBezTo>
                    <a:close/>
                    <a:moveTo>
                      <a:pt x="1" y="31"/>
                    </a:move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1"/>
                      <a:pt x="13" y="32"/>
                      <a:pt x="13" y="33"/>
                    </a:cubicBezTo>
                    <a:cubicBezTo>
                      <a:pt x="14" y="34"/>
                      <a:pt x="15" y="34"/>
                      <a:pt x="16" y="34"/>
                    </a:cubicBezTo>
                    <a:cubicBezTo>
                      <a:pt x="18" y="34"/>
                      <a:pt x="19" y="33"/>
                      <a:pt x="20" y="31"/>
                    </a:cubicBezTo>
                    <a:cubicBezTo>
                      <a:pt x="21" y="30"/>
                      <a:pt x="21" y="27"/>
                      <a:pt x="21" y="23"/>
                    </a:cubicBezTo>
                    <a:cubicBezTo>
                      <a:pt x="20" y="24"/>
                      <a:pt x="19" y="25"/>
                      <a:pt x="18" y="26"/>
                    </a:cubicBezTo>
                    <a:cubicBezTo>
                      <a:pt x="16" y="27"/>
                      <a:pt x="15" y="27"/>
                      <a:pt x="13" y="27"/>
                    </a:cubicBezTo>
                    <a:cubicBezTo>
                      <a:pt x="9" y="27"/>
                      <a:pt x="6" y="26"/>
                      <a:pt x="4" y="23"/>
                    </a:cubicBezTo>
                    <a:cubicBezTo>
                      <a:pt x="2" y="21"/>
                      <a:pt x="0" y="18"/>
                      <a:pt x="0" y="14"/>
                    </a:cubicBezTo>
                    <a:cubicBezTo>
                      <a:pt x="0" y="11"/>
                      <a:pt x="1" y="9"/>
                      <a:pt x="2" y="7"/>
                    </a:cubicBezTo>
                    <a:cubicBezTo>
                      <a:pt x="3" y="5"/>
                      <a:pt x="5" y="3"/>
                      <a:pt x="7" y="2"/>
                    </a:cubicBezTo>
                    <a:cubicBezTo>
                      <a:pt x="9" y="1"/>
                      <a:pt x="12" y="0"/>
                      <a:pt x="15" y="0"/>
                    </a:cubicBezTo>
                    <a:cubicBezTo>
                      <a:pt x="19" y="0"/>
                      <a:pt x="22" y="1"/>
                      <a:pt x="25" y="2"/>
                    </a:cubicBezTo>
                    <a:cubicBezTo>
                      <a:pt x="27" y="4"/>
                      <a:pt x="29" y="6"/>
                      <a:pt x="30" y="9"/>
                    </a:cubicBezTo>
                    <a:cubicBezTo>
                      <a:pt x="32" y="12"/>
                      <a:pt x="32" y="16"/>
                      <a:pt x="32" y="20"/>
                    </a:cubicBezTo>
                    <a:cubicBezTo>
                      <a:pt x="32" y="27"/>
                      <a:pt x="31" y="32"/>
                      <a:pt x="28" y="36"/>
                    </a:cubicBezTo>
                    <a:cubicBezTo>
                      <a:pt x="25" y="39"/>
                      <a:pt x="21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7" y="39"/>
                      <a:pt x="5" y="38"/>
                      <a:pt x="4" y="36"/>
                    </a:cubicBezTo>
                    <a:cubicBezTo>
                      <a:pt x="3" y="35"/>
                      <a:pt x="2" y="33"/>
                      <a:pt x="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2" name="Freeform 74">
                <a:extLst>
                  <a:ext uri="{FF2B5EF4-FFF2-40B4-BE49-F238E27FC236}">
                    <a16:creationId xmlns="" xmlns:a16="http://schemas.microsoft.com/office/drawing/2014/main" id="{1C199CC4-EBF1-EB49-B0DD-C0305B28C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888"/>
                <a:ext cx="61" cy="75"/>
              </a:xfrm>
              <a:custGeom>
                <a:avLst/>
                <a:gdLst>
                  <a:gd name="T0" fmla="*/ 5 w 32"/>
                  <a:gd name="T1" fmla="*/ 0 h 39"/>
                  <a:gd name="T2" fmla="*/ 30 w 32"/>
                  <a:gd name="T3" fmla="*/ 0 h 39"/>
                  <a:gd name="T4" fmla="*/ 30 w 32"/>
                  <a:gd name="T5" fmla="*/ 9 h 39"/>
                  <a:gd name="T6" fmla="*/ 13 w 32"/>
                  <a:gd name="T7" fmla="*/ 9 h 39"/>
                  <a:gd name="T8" fmla="*/ 12 w 32"/>
                  <a:gd name="T9" fmla="*/ 15 h 39"/>
                  <a:gd name="T10" fmla="*/ 16 w 32"/>
                  <a:gd name="T11" fmla="*/ 13 h 39"/>
                  <a:gd name="T12" fmla="*/ 19 w 32"/>
                  <a:gd name="T13" fmla="*/ 13 h 39"/>
                  <a:gd name="T14" fmla="*/ 29 w 32"/>
                  <a:gd name="T15" fmla="*/ 16 h 39"/>
                  <a:gd name="T16" fmla="*/ 32 w 32"/>
                  <a:gd name="T17" fmla="*/ 25 h 39"/>
                  <a:gd name="T18" fmla="*/ 30 w 32"/>
                  <a:gd name="T19" fmla="*/ 32 h 39"/>
                  <a:gd name="T20" fmla="*/ 25 w 32"/>
                  <a:gd name="T21" fmla="*/ 38 h 39"/>
                  <a:gd name="T22" fmla="*/ 16 w 32"/>
                  <a:gd name="T23" fmla="*/ 39 h 39"/>
                  <a:gd name="T24" fmla="*/ 10 w 32"/>
                  <a:gd name="T25" fmla="*/ 39 h 39"/>
                  <a:gd name="T26" fmla="*/ 5 w 32"/>
                  <a:gd name="T27" fmla="*/ 37 h 39"/>
                  <a:gd name="T28" fmla="*/ 2 w 32"/>
                  <a:gd name="T29" fmla="*/ 33 h 39"/>
                  <a:gd name="T30" fmla="*/ 0 w 32"/>
                  <a:gd name="T31" fmla="*/ 29 h 39"/>
                  <a:gd name="T32" fmla="*/ 11 w 32"/>
                  <a:gd name="T33" fmla="*/ 28 h 39"/>
                  <a:gd name="T34" fmla="*/ 13 w 32"/>
                  <a:gd name="T35" fmla="*/ 32 h 39"/>
                  <a:gd name="T36" fmla="*/ 16 w 32"/>
                  <a:gd name="T37" fmla="*/ 33 h 39"/>
                  <a:gd name="T38" fmla="*/ 20 w 32"/>
                  <a:gd name="T39" fmla="*/ 31 h 39"/>
                  <a:gd name="T40" fmla="*/ 21 w 32"/>
                  <a:gd name="T41" fmla="*/ 26 h 39"/>
                  <a:gd name="T42" fmla="*/ 20 w 32"/>
                  <a:gd name="T43" fmla="*/ 21 h 39"/>
                  <a:gd name="T44" fmla="*/ 16 w 32"/>
                  <a:gd name="T45" fmla="*/ 19 h 39"/>
                  <a:gd name="T46" fmla="*/ 13 w 32"/>
                  <a:gd name="T47" fmla="*/ 20 h 39"/>
                  <a:gd name="T48" fmla="*/ 11 w 32"/>
                  <a:gd name="T49" fmla="*/ 22 h 39"/>
                  <a:gd name="T50" fmla="*/ 1 w 32"/>
                  <a:gd name="T51" fmla="*/ 21 h 39"/>
                  <a:gd name="T52" fmla="*/ 5 w 32"/>
                  <a:gd name="T5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2" h="39">
                    <a:moveTo>
                      <a:pt x="5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4"/>
                      <a:pt x="14" y="14"/>
                      <a:pt x="16" y="13"/>
                    </a:cubicBezTo>
                    <a:cubicBezTo>
                      <a:pt x="17" y="13"/>
                      <a:pt x="18" y="13"/>
                      <a:pt x="19" y="13"/>
                    </a:cubicBezTo>
                    <a:cubicBezTo>
                      <a:pt x="23" y="13"/>
                      <a:pt x="26" y="14"/>
                      <a:pt x="29" y="16"/>
                    </a:cubicBezTo>
                    <a:cubicBezTo>
                      <a:pt x="31" y="19"/>
                      <a:pt x="32" y="22"/>
                      <a:pt x="32" y="25"/>
                    </a:cubicBezTo>
                    <a:cubicBezTo>
                      <a:pt x="32" y="28"/>
                      <a:pt x="32" y="30"/>
                      <a:pt x="30" y="32"/>
                    </a:cubicBezTo>
                    <a:cubicBezTo>
                      <a:pt x="29" y="35"/>
                      <a:pt x="27" y="36"/>
                      <a:pt x="25" y="38"/>
                    </a:cubicBezTo>
                    <a:cubicBezTo>
                      <a:pt x="23" y="39"/>
                      <a:pt x="20" y="39"/>
                      <a:pt x="16" y="39"/>
                    </a:cubicBezTo>
                    <a:cubicBezTo>
                      <a:pt x="14" y="39"/>
                      <a:pt x="12" y="39"/>
                      <a:pt x="10" y="39"/>
                    </a:cubicBezTo>
                    <a:cubicBezTo>
                      <a:pt x="8" y="38"/>
                      <a:pt x="6" y="38"/>
                      <a:pt x="5" y="37"/>
                    </a:cubicBezTo>
                    <a:cubicBezTo>
                      <a:pt x="4" y="36"/>
                      <a:pt x="3" y="35"/>
                      <a:pt x="2" y="33"/>
                    </a:cubicBezTo>
                    <a:cubicBezTo>
                      <a:pt x="1" y="32"/>
                      <a:pt x="1" y="31"/>
                      <a:pt x="0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9"/>
                      <a:pt x="12" y="31"/>
                      <a:pt x="13" y="32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8" y="33"/>
                      <a:pt x="19" y="32"/>
                      <a:pt x="20" y="31"/>
                    </a:cubicBezTo>
                    <a:cubicBezTo>
                      <a:pt x="21" y="30"/>
                      <a:pt x="21" y="28"/>
                      <a:pt x="21" y="26"/>
                    </a:cubicBezTo>
                    <a:cubicBezTo>
                      <a:pt x="21" y="24"/>
                      <a:pt x="21" y="22"/>
                      <a:pt x="20" y="21"/>
                    </a:cubicBezTo>
                    <a:cubicBezTo>
                      <a:pt x="19" y="20"/>
                      <a:pt x="18" y="19"/>
                      <a:pt x="16" y="19"/>
                    </a:cubicBezTo>
                    <a:cubicBezTo>
                      <a:pt x="15" y="19"/>
                      <a:pt x="14" y="20"/>
                      <a:pt x="13" y="20"/>
                    </a:cubicBezTo>
                    <a:cubicBezTo>
                      <a:pt x="12" y="21"/>
                      <a:pt x="11" y="21"/>
                      <a:pt x="11" y="22"/>
                    </a:cubicBezTo>
                    <a:cubicBezTo>
                      <a:pt x="1" y="21"/>
                      <a:pt x="1" y="21"/>
                      <a:pt x="1" y="21"/>
                    </a:cubicBez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3" name="Freeform 75">
                <a:extLst>
                  <a:ext uri="{FF2B5EF4-FFF2-40B4-BE49-F238E27FC236}">
                    <a16:creationId xmlns="" xmlns:a16="http://schemas.microsoft.com/office/drawing/2014/main" id="{3E225985-C272-6440-8D1B-CC0D88B4E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886"/>
                <a:ext cx="61" cy="77"/>
              </a:xfrm>
              <a:custGeom>
                <a:avLst/>
                <a:gdLst>
                  <a:gd name="T0" fmla="*/ 11 w 32"/>
                  <a:gd name="T1" fmla="*/ 12 h 40"/>
                  <a:gd name="T2" fmla="*/ 0 w 32"/>
                  <a:gd name="T3" fmla="*/ 11 h 40"/>
                  <a:gd name="T4" fmla="*/ 5 w 32"/>
                  <a:gd name="T5" fmla="*/ 3 h 40"/>
                  <a:gd name="T6" fmla="*/ 16 w 32"/>
                  <a:gd name="T7" fmla="*/ 0 h 40"/>
                  <a:gd name="T8" fmla="*/ 26 w 32"/>
                  <a:gd name="T9" fmla="*/ 3 h 40"/>
                  <a:gd name="T10" fmla="*/ 30 w 32"/>
                  <a:gd name="T11" fmla="*/ 10 h 40"/>
                  <a:gd name="T12" fmla="*/ 28 w 32"/>
                  <a:gd name="T13" fmla="*/ 15 h 40"/>
                  <a:gd name="T14" fmla="*/ 24 w 32"/>
                  <a:gd name="T15" fmla="*/ 19 h 40"/>
                  <a:gd name="T16" fmla="*/ 28 w 32"/>
                  <a:gd name="T17" fmla="*/ 20 h 40"/>
                  <a:gd name="T18" fmla="*/ 31 w 32"/>
                  <a:gd name="T19" fmla="*/ 23 h 40"/>
                  <a:gd name="T20" fmla="*/ 32 w 32"/>
                  <a:gd name="T21" fmla="*/ 28 h 40"/>
                  <a:gd name="T22" fmla="*/ 30 w 32"/>
                  <a:gd name="T23" fmla="*/ 34 h 40"/>
                  <a:gd name="T24" fmla="*/ 25 w 32"/>
                  <a:gd name="T25" fmla="*/ 39 h 40"/>
                  <a:gd name="T26" fmla="*/ 16 w 32"/>
                  <a:gd name="T27" fmla="*/ 40 h 40"/>
                  <a:gd name="T28" fmla="*/ 8 w 32"/>
                  <a:gd name="T29" fmla="*/ 39 h 40"/>
                  <a:gd name="T30" fmla="*/ 3 w 32"/>
                  <a:gd name="T31" fmla="*/ 36 h 40"/>
                  <a:gd name="T32" fmla="*/ 0 w 32"/>
                  <a:gd name="T33" fmla="*/ 30 h 40"/>
                  <a:gd name="T34" fmla="*/ 11 w 32"/>
                  <a:gd name="T35" fmla="*/ 28 h 40"/>
                  <a:gd name="T36" fmla="*/ 13 w 32"/>
                  <a:gd name="T37" fmla="*/ 33 h 40"/>
                  <a:gd name="T38" fmla="*/ 16 w 32"/>
                  <a:gd name="T39" fmla="*/ 34 h 40"/>
                  <a:gd name="T40" fmla="*/ 20 w 32"/>
                  <a:gd name="T41" fmla="*/ 32 h 40"/>
                  <a:gd name="T42" fmla="*/ 21 w 32"/>
                  <a:gd name="T43" fmla="*/ 28 h 40"/>
                  <a:gd name="T44" fmla="*/ 20 w 32"/>
                  <a:gd name="T45" fmla="*/ 24 h 40"/>
                  <a:gd name="T46" fmla="*/ 16 w 32"/>
                  <a:gd name="T47" fmla="*/ 23 h 40"/>
                  <a:gd name="T48" fmla="*/ 12 w 32"/>
                  <a:gd name="T49" fmla="*/ 23 h 40"/>
                  <a:gd name="T50" fmla="*/ 13 w 32"/>
                  <a:gd name="T51" fmla="*/ 15 h 40"/>
                  <a:gd name="T52" fmla="*/ 14 w 32"/>
                  <a:gd name="T53" fmla="*/ 16 h 40"/>
                  <a:gd name="T54" fmla="*/ 18 w 32"/>
                  <a:gd name="T55" fmla="*/ 14 h 40"/>
                  <a:gd name="T56" fmla="*/ 19 w 32"/>
                  <a:gd name="T57" fmla="*/ 11 h 40"/>
                  <a:gd name="T58" fmla="*/ 18 w 32"/>
                  <a:gd name="T59" fmla="*/ 8 h 40"/>
                  <a:gd name="T60" fmla="*/ 15 w 32"/>
                  <a:gd name="T61" fmla="*/ 7 h 40"/>
                  <a:gd name="T62" fmla="*/ 12 w 32"/>
                  <a:gd name="T63" fmla="*/ 8 h 40"/>
                  <a:gd name="T64" fmla="*/ 11 w 32"/>
                  <a:gd name="T65" fmla="*/ 1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" h="40">
                    <a:moveTo>
                      <a:pt x="11" y="12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7"/>
                      <a:pt x="3" y="5"/>
                      <a:pt x="5" y="3"/>
                    </a:cubicBezTo>
                    <a:cubicBezTo>
                      <a:pt x="8" y="1"/>
                      <a:pt x="11" y="0"/>
                      <a:pt x="16" y="0"/>
                    </a:cubicBezTo>
                    <a:cubicBezTo>
                      <a:pt x="21" y="0"/>
                      <a:pt x="24" y="1"/>
                      <a:pt x="26" y="3"/>
                    </a:cubicBezTo>
                    <a:cubicBezTo>
                      <a:pt x="29" y="5"/>
                      <a:pt x="30" y="8"/>
                      <a:pt x="30" y="10"/>
                    </a:cubicBezTo>
                    <a:cubicBezTo>
                      <a:pt x="30" y="12"/>
                      <a:pt x="29" y="14"/>
                      <a:pt x="28" y="15"/>
                    </a:cubicBezTo>
                    <a:cubicBezTo>
                      <a:pt x="27" y="16"/>
                      <a:pt x="26" y="18"/>
                      <a:pt x="24" y="19"/>
                    </a:cubicBezTo>
                    <a:cubicBezTo>
                      <a:pt x="26" y="19"/>
                      <a:pt x="27" y="19"/>
                      <a:pt x="28" y="20"/>
                    </a:cubicBezTo>
                    <a:cubicBezTo>
                      <a:pt x="29" y="21"/>
                      <a:pt x="30" y="22"/>
                      <a:pt x="31" y="23"/>
                    </a:cubicBezTo>
                    <a:cubicBezTo>
                      <a:pt x="31" y="24"/>
                      <a:pt x="32" y="26"/>
                      <a:pt x="32" y="28"/>
                    </a:cubicBezTo>
                    <a:cubicBezTo>
                      <a:pt x="32" y="30"/>
                      <a:pt x="31" y="32"/>
                      <a:pt x="30" y="34"/>
                    </a:cubicBezTo>
                    <a:cubicBezTo>
                      <a:pt x="29" y="36"/>
                      <a:pt x="27" y="38"/>
                      <a:pt x="25" y="39"/>
                    </a:cubicBezTo>
                    <a:cubicBezTo>
                      <a:pt x="23" y="40"/>
                      <a:pt x="20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6" y="38"/>
                      <a:pt x="4" y="37"/>
                      <a:pt x="3" y="36"/>
                    </a:cubicBezTo>
                    <a:cubicBezTo>
                      <a:pt x="2" y="34"/>
                      <a:pt x="1" y="32"/>
                      <a:pt x="0" y="30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30"/>
                      <a:pt x="12" y="32"/>
                      <a:pt x="13" y="33"/>
                    </a:cubicBezTo>
                    <a:cubicBezTo>
                      <a:pt x="13" y="34"/>
                      <a:pt x="15" y="34"/>
                      <a:pt x="16" y="34"/>
                    </a:cubicBezTo>
                    <a:cubicBezTo>
                      <a:pt x="17" y="34"/>
                      <a:pt x="19" y="33"/>
                      <a:pt x="20" y="32"/>
                    </a:cubicBezTo>
                    <a:cubicBezTo>
                      <a:pt x="20" y="31"/>
                      <a:pt x="21" y="30"/>
                      <a:pt x="21" y="28"/>
                    </a:cubicBezTo>
                    <a:cubicBezTo>
                      <a:pt x="21" y="26"/>
                      <a:pt x="20" y="25"/>
                      <a:pt x="20" y="24"/>
                    </a:cubicBezTo>
                    <a:cubicBezTo>
                      <a:pt x="19" y="23"/>
                      <a:pt x="17" y="23"/>
                      <a:pt x="16" y="23"/>
                    </a:cubicBezTo>
                    <a:cubicBezTo>
                      <a:pt x="15" y="23"/>
                      <a:pt x="14" y="23"/>
                      <a:pt x="12" y="23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6" y="16"/>
                      <a:pt x="17" y="15"/>
                      <a:pt x="18" y="14"/>
                    </a:cubicBezTo>
                    <a:cubicBezTo>
                      <a:pt x="19" y="13"/>
                      <a:pt x="19" y="12"/>
                      <a:pt x="19" y="11"/>
                    </a:cubicBezTo>
                    <a:cubicBezTo>
                      <a:pt x="19" y="10"/>
                      <a:pt x="19" y="9"/>
                      <a:pt x="18" y="8"/>
                    </a:cubicBezTo>
                    <a:cubicBezTo>
                      <a:pt x="17" y="8"/>
                      <a:pt x="16" y="7"/>
                      <a:pt x="15" y="7"/>
                    </a:cubicBezTo>
                    <a:cubicBezTo>
                      <a:pt x="14" y="7"/>
                      <a:pt x="13" y="8"/>
                      <a:pt x="12" y="8"/>
                    </a:cubicBezTo>
                    <a:cubicBezTo>
                      <a:pt x="11" y="9"/>
                      <a:pt x="11" y="10"/>
                      <a:pt x="1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4" name="Freeform 76">
                <a:extLst>
                  <a:ext uri="{FF2B5EF4-FFF2-40B4-BE49-F238E27FC236}">
                    <a16:creationId xmlns="" xmlns:a16="http://schemas.microsoft.com/office/drawing/2014/main" id="{82CF09DB-FE95-8040-A0FE-257B85843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957"/>
                <a:ext cx="19" cy="10"/>
              </a:xfrm>
              <a:custGeom>
                <a:avLst/>
                <a:gdLst>
                  <a:gd name="T0" fmla="*/ 0 w 19"/>
                  <a:gd name="T1" fmla="*/ 10 h 10"/>
                  <a:gd name="T2" fmla="*/ 9 w 19"/>
                  <a:gd name="T3" fmla="*/ 8 h 10"/>
                  <a:gd name="T4" fmla="*/ 19 w 19"/>
                  <a:gd name="T5" fmla="*/ 6 h 10"/>
                  <a:gd name="T6" fmla="*/ 13 w 19"/>
                  <a:gd name="T7" fmla="*/ 2 h 10"/>
                  <a:gd name="T8" fmla="*/ 7 w 19"/>
                  <a:gd name="T9" fmla="*/ 0 h 10"/>
                  <a:gd name="T10" fmla="*/ 0 w 19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0">
                    <a:moveTo>
                      <a:pt x="0" y="10"/>
                    </a:moveTo>
                    <a:lnTo>
                      <a:pt x="9" y="8"/>
                    </a:lnTo>
                    <a:lnTo>
                      <a:pt x="19" y="6"/>
                    </a:lnTo>
                    <a:lnTo>
                      <a:pt x="13" y="2"/>
                    </a:lnTo>
                    <a:lnTo>
                      <a:pt x="7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5" name="Freeform 77">
                <a:extLst>
                  <a:ext uri="{FF2B5EF4-FFF2-40B4-BE49-F238E27FC236}">
                    <a16:creationId xmlns="" xmlns:a16="http://schemas.microsoft.com/office/drawing/2014/main" id="{FED0789C-732E-3B41-B606-5B63D054A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684"/>
                <a:ext cx="48" cy="36"/>
              </a:xfrm>
              <a:custGeom>
                <a:avLst/>
                <a:gdLst>
                  <a:gd name="T0" fmla="*/ 22 w 25"/>
                  <a:gd name="T1" fmla="*/ 11 h 19"/>
                  <a:gd name="T2" fmla="*/ 24 w 25"/>
                  <a:gd name="T3" fmla="*/ 8 h 19"/>
                  <a:gd name="T4" fmla="*/ 24 w 25"/>
                  <a:gd name="T5" fmla="*/ 4 h 19"/>
                  <a:gd name="T6" fmla="*/ 21 w 25"/>
                  <a:gd name="T7" fmla="*/ 1 h 19"/>
                  <a:gd name="T8" fmla="*/ 16 w 25"/>
                  <a:gd name="T9" fmla="*/ 1 h 19"/>
                  <a:gd name="T10" fmla="*/ 8 w 25"/>
                  <a:gd name="T11" fmla="*/ 4 h 19"/>
                  <a:gd name="T12" fmla="*/ 0 w 25"/>
                  <a:gd name="T13" fmla="*/ 7 h 19"/>
                  <a:gd name="T14" fmla="*/ 5 w 25"/>
                  <a:gd name="T15" fmla="*/ 19 h 19"/>
                  <a:gd name="T16" fmla="*/ 13 w 25"/>
                  <a:gd name="T17" fmla="*/ 16 h 19"/>
                  <a:gd name="T18" fmla="*/ 22 w 25"/>
                  <a:gd name="T19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19">
                    <a:moveTo>
                      <a:pt x="22" y="11"/>
                    </a:moveTo>
                    <a:cubicBezTo>
                      <a:pt x="23" y="10"/>
                      <a:pt x="24" y="9"/>
                      <a:pt x="24" y="8"/>
                    </a:cubicBezTo>
                    <a:cubicBezTo>
                      <a:pt x="25" y="7"/>
                      <a:pt x="25" y="5"/>
                      <a:pt x="24" y="4"/>
                    </a:cubicBezTo>
                    <a:cubicBezTo>
                      <a:pt x="23" y="2"/>
                      <a:pt x="22" y="1"/>
                      <a:pt x="21" y="1"/>
                    </a:cubicBezTo>
                    <a:cubicBezTo>
                      <a:pt x="19" y="0"/>
                      <a:pt x="18" y="0"/>
                      <a:pt x="16" y="1"/>
                    </a:cubicBezTo>
                    <a:cubicBezTo>
                      <a:pt x="15" y="1"/>
                      <a:pt x="13" y="2"/>
                      <a:pt x="8" y="4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8" y="14"/>
                      <a:pt x="21" y="12"/>
                      <a:pt x="22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6" name="Freeform 78">
                <a:extLst>
                  <a:ext uri="{FF2B5EF4-FFF2-40B4-BE49-F238E27FC236}">
                    <a16:creationId xmlns="" xmlns:a16="http://schemas.microsoft.com/office/drawing/2014/main" id="{4DA63B8F-5A4C-8740-85D3-7ECF339CE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971"/>
                <a:ext cx="40" cy="46"/>
              </a:xfrm>
              <a:custGeom>
                <a:avLst/>
                <a:gdLst>
                  <a:gd name="T0" fmla="*/ 10 w 21"/>
                  <a:gd name="T1" fmla="*/ 22 h 24"/>
                  <a:gd name="T2" fmla="*/ 14 w 21"/>
                  <a:gd name="T3" fmla="*/ 24 h 24"/>
                  <a:gd name="T4" fmla="*/ 18 w 21"/>
                  <a:gd name="T5" fmla="*/ 23 h 24"/>
                  <a:gd name="T6" fmla="*/ 20 w 21"/>
                  <a:gd name="T7" fmla="*/ 19 h 24"/>
                  <a:gd name="T8" fmla="*/ 20 w 21"/>
                  <a:gd name="T9" fmla="*/ 14 h 24"/>
                  <a:gd name="T10" fmla="*/ 16 w 21"/>
                  <a:gd name="T11" fmla="*/ 7 h 24"/>
                  <a:gd name="T12" fmla="*/ 11 w 21"/>
                  <a:gd name="T13" fmla="*/ 0 h 24"/>
                  <a:gd name="T14" fmla="*/ 0 w 21"/>
                  <a:gd name="T15" fmla="*/ 6 h 24"/>
                  <a:gd name="T16" fmla="*/ 4 w 21"/>
                  <a:gd name="T17" fmla="*/ 14 h 24"/>
                  <a:gd name="T18" fmla="*/ 10 w 21"/>
                  <a:gd name="T1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4">
                    <a:moveTo>
                      <a:pt x="10" y="22"/>
                    </a:moveTo>
                    <a:cubicBezTo>
                      <a:pt x="11" y="23"/>
                      <a:pt x="12" y="24"/>
                      <a:pt x="14" y="24"/>
                    </a:cubicBezTo>
                    <a:cubicBezTo>
                      <a:pt x="15" y="24"/>
                      <a:pt x="16" y="24"/>
                      <a:pt x="18" y="23"/>
                    </a:cubicBezTo>
                    <a:cubicBezTo>
                      <a:pt x="19" y="22"/>
                      <a:pt x="20" y="21"/>
                      <a:pt x="20" y="19"/>
                    </a:cubicBezTo>
                    <a:cubicBezTo>
                      <a:pt x="21" y="18"/>
                      <a:pt x="21" y="16"/>
                      <a:pt x="20" y="14"/>
                    </a:cubicBezTo>
                    <a:cubicBezTo>
                      <a:pt x="19" y="14"/>
                      <a:pt x="18" y="11"/>
                      <a:pt x="16" y="7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7" y="18"/>
                      <a:pt x="9" y="21"/>
                      <a:pt x="10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7" name="Freeform 79">
                <a:extLst>
                  <a:ext uri="{FF2B5EF4-FFF2-40B4-BE49-F238E27FC236}">
                    <a16:creationId xmlns="" xmlns:a16="http://schemas.microsoft.com/office/drawing/2014/main" id="{4DB9D68D-25E2-1945-AF9F-973CDE2D2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1157"/>
                <a:ext cx="40" cy="28"/>
              </a:xfrm>
              <a:custGeom>
                <a:avLst/>
                <a:gdLst>
                  <a:gd name="T0" fmla="*/ 40 w 40"/>
                  <a:gd name="T1" fmla="*/ 0 h 28"/>
                  <a:gd name="T2" fmla="*/ 0 w 40"/>
                  <a:gd name="T3" fmla="*/ 3 h 28"/>
                  <a:gd name="T4" fmla="*/ 30 w 40"/>
                  <a:gd name="T5" fmla="*/ 28 h 28"/>
                  <a:gd name="T6" fmla="*/ 40 w 40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8">
                    <a:moveTo>
                      <a:pt x="40" y="0"/>
                    </a:moveTo>
                    <a:lnTo>
                      <a:pt x="0" y="3"/>
                    </a:lnTo>
                    <a:lnTo>
                      <a:pt x="30" y="28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8" name="Freeform 80">
                <a:extLst>
                  <a:ext uri="{FF2B5EF4-FFF2-40B4-BE49-F238E27FC236}">
                    <a16:creationId xmlns="" xmlns:a16="http://schemas.microsoft.com/office/drawing/2014/main" id="{EC588362-A0A7-3D49-A652-F7AE3AC41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112"/>
                <a:ext cx="41" cy="63"/>
              </a:xfrm>
              <a:custGeom>
                <a:avLst/>
                <a:gdLst>
                  <a:gd name="T0" fmla="*/ 8 w 21"/>
                  <a:gd name="T1" fmla="*/ 10 h 33"/>
                  <a:gd name="T2" fmla="*/ 4 w 21"/>
                  <a:gd name="T3" fmla="*/ 12 h 33"/>
                  <a:gd name="T4" fmla="*/ 2 w 21"/>
                  <a:gd name="T5" fmla="*/ 15 h 33"/>
                  <a:gd name="T6" fmla="*/ 1 w 21"/>
                  <a:gd name="T7" fmla="*/ 20 h 33"/>
                  <a:gd name="T8" fmla="*/ 1 w 21"/>
                  <a:gd name="T9" fmla="*/ 23 h 33"/>
                  <a:gd name="T10" fmla="*/ 2 w 21"/>
                  <a:gd name="T11" fmla="*/ 27 h 33"/>
                  <a:gd name="T12" fmla="*/ 9 w 21"/>
                  <a:gd name="T13" fmla="*/ 32 h 33"/>
                  <a:gd name="T14" fmla="*/ 13 w 21"/>
                  <a:gd name="T15" fmla="*/ 33 h 33"/>
                  <a:gd name="T16" fmla="*/ 16 w 21"/>
                  <a:gd name="T17" fmla="*/ 33 h 33"/>
                  <a:gd name="T18" fmla="*/ 19 w 21"/>
                  <a:gd name="T19" fmla="*/ 30 h 33"/>
                  <a:gd name="T20" fmla="*/ 20 w 21"/>
                  <a:gd name="T21" fmla="*/ 27 h 33"/>
                  <a:gd name="T22" fmla="*/ 21 w 21"/>
                  <a:gd name="T23" fmla="*/ 25 h 33"/>
                  <a:gd name="T24" fmla="*/ 20 w 21"/>
                  <a:gd name="T25" fmla="*/ 20 h 33"/>
                  <a:gd name="T26" fmla="*/ 14 w 21"/>
                  <a:gd name="T27" fmla="*/ 16 h 33"/>
                  <a:gd name="T28" fmla="*/ 15 w 21"/>
                  <a:gd name="T29" fmla="*/ 12 h 33"/>
                  <a:gd name="T30" fmla="*/ 17 w 21"/>
                  <a:gd name="T31" fmla="*/ 11 h 33"/>
                  <a:gd name="T32" fmla="*/ 18 w 21"/>
                  <a:gd name="T33" fmla="*/ 8 h 33"/>
                  <a:gd name="T34" fmla="*/ 18 w 21"/>
                  <a:gd name="T35" fmla="*/ 5 h 33"/>
                  <a:gd name="T36" fmla="*/ 18 w 21"/>
                  <a:gd name="T37" fmla="*/ 2 h 33"/>
                  <a:gd name="T38" fmla="*/ 15 w 21"/>
                  <a:gd name="T39" fmla="*/ 3 h 33"/>
                  <a:gd name="T40" fmla="*/ 10 w 21"/>
                  <a:gd name="T41" fmla="*/ 8 h 33"/>
                  <a:gd name="T42" fmla="*/ 9 w 21"/>
                  <a:gd name="T43" fmla="*/ 9 h 33"/>
                  <a:gd name="T44" fmla="*/ 8 w 21"/>
                  <a:gd name="T45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" h="33">
                    <a:moveTo>
                      <a:pt x="8" y="10"/>
                    </a:moveTo>
                    <a:cubicBezTo>
                      <a:pt x="6" y="10"/>
                      <a:pt x="4" y="12"/>
                      <a:pt x="4" y="12"/>
                    </a:cubicBezTo>
                    <a:cubicBezTo>
                      <a:pt x="2" y="14"/>
                      <a:pt x="2" y="15"/>
                      <a:pt x="2" y="15"/>
                    </a:cubicBezTo>
                    <a:cubicBezTo>
                      <a:pt x="2" y="16"/>
                      <a:pt x="1" y="20"/>
                      <a:pt x="1" y="20"/>
                    </a:cubicBezTo>
                    <a:cubicBezTo>
                      <a:pt x="1" y="20"/>
                      <a:pt x="0" y="23"/>
                      <a:pt x="1" y="23"/>
                    </a:cubicBezTo>
                    <a:cubicBezTo>
                      <a:pt x="1" y="24"/>
                      <a:pt x="2" y="26"/>
                      <a:pt x="2" y="27"/>
                    </a:cubicBezTo>
                    <a:cubicBezTo>
                      <a:pt x="4" y="29"/>
                      <a:pt x="9" y="32"/>
                      <a:pt x="9" y="32"/>
                    </a:cubicBezTo>
                    <a:cubicBezTo>
                      <a:pt x="10" y="33"/>
                      <a:pt x="12" y="33"/>
                      <a:pt x="13" y="33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9" y="33"/>
                      <a:pt x="19" y="30"/>
                      <a:pt x="19" y="30"/>
                    </a:cubicBezTo>
                    <a:cubicBezTo>
                      <a:pt x="19" y="28"/>
                      <a:pt x="20" y="27"/>
                      <a:pt x="20" y="27"/>
                    </a:cubicBezTo>
                    <a:cubicBezTo>
                      <a:pt x="21" y="26"/>
                      <a:pt x="21" y="25"/>
                      <a:pt x="21" y="25"/>
                    </a:cubicBezTo>
                    <a:cubicBezTo>
                      <a:pt x="20" y="23"/>
                      <a:pt x="20" y="20"/>
                      <a:pt x="20" y="20"/>
                    </a:cubicBezTo>
                    <a:cubicBezTo>
                      <a:pt x="18" y="19"/>
                      <a:pt x="14" y="16"/>
                      <a:pt x="14" y="16"/>
                    </a:cubicBezTo>
                    <a:cubicBezTo>
                      <a:pt x="12" y="12"/>
                      <a:pt x="15" y="12"/>
                      <a:pt x="15" y="12"/>
                    </a:cubicBezTo>
                    <a:cubicBezTo>
                      <a:pt x="16" y="12"/>
                      <a:pt x="17" y="11"/>
                      <a:pt x="17" y="11"/>
                    </a:cubicBezTo>
                    <a:cubicBezTo>
                      <a:pt x="19" y="11"/>
                      <a:pt x="18" y="8"/>
                      <a:pt x="18" y="8"/>
                    </a:cubicBezTo>
                    <a:cubicBezTo>
                      <a:pt x="18" y="6"/>
                      <a:pt x="18" y="5"/>
                      <a:pt x="18" y="5"/>
                    </a:cubicBezTo>
                    <a:cubicBezTo>
                      <a:pt x="19" y="2"/>
                      <a:pt x="18" y="2"/>
                      <a:pt x="18" y="2"/>
                    </a:cubicBezTo>
                    <a:cubicBezTo>
                      <a:pt x="17" y="0"/>
                      <a:pt x="15" y="3"/>
                      <a:pt x="15" y="3"/>
                    </a:cubicBezTo>
                    <a:cubicBezTo>
                      <a:pt x="14" y="4"/>
                      <a:pt x="10" y="8"/>
                      <a:pt x="10" y="8"/>
                    </a:cubicBezTo>
                    <a:cubicBezTo>
                      <a:pt x="10" y="8"/>
                      <a:pt x="9" y="9"/>
                      <a:pt x="9" y="9"/>
                    </a:cubicBezTo>
                    <a:cubicBezTo>
                      <a:pt x="8" y="10"/>
                      <a:pt x="8" y="10"/>
                      <a:pt x="8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9" name="Freeform 81">
                <a:extLst>
                  <a:ext uri="{FF2B5EF4-FFF2-40B4-BE49-F238E27FC236}">
                    <a16:creationId xmlns="" xmlns:a16="http://schemas.microsoft.com/office/drawing/2014/main" id="{5297DFA1-219E-2C4D-8186-D86C0C581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049"/>
                <a:ext cx="9" cy="21"/>
              </a:xfrm>
              <a:custGeom>
                <a:avLst/>
                <a:gdLst>
                  <a:gd name="T0" fmla="*/ 0 w 5"/>
                  <a:gd name="T1" fmla="*/ 0 h 11"/>
                  <a:gd name="T2" fmla="*/ 2 w 5"/>
                  <a:gd name="T3" fmla="*/ 5 h 11"/>
                  <a:gd name="T4" fmla="*/ 3 w 5"/>
                  <a:gd name="T5" fmla="*/ 7 h 11"/>
                  <a:gd name="T6" fmla="*/ 3 w 5"/>
                  <a:gd name="T7" fmla="*/ 10 h 11"/>
                  <a:gd name="T8" fmla="*/ 5 w 5"/>
                  <a:gd name="T9" fmla="*/ 9 h 11"/>
                  <a:gd name="T10" fmla="*/ 4 w 5"/>
                  <a:gd name="T11" fmla="*/ 3 h 11"/>
                  <a:gd name="T12" fmla="*/ 3 w 5"/>
                  <a:gd name="T13" fmla="*/ 0 h 11"/>
                  <a:gd name="T14" fmla="*/ 0 w 5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1" y="3"/>
                      <a:pt x="2" y="4"/>
                      <a:pt x="2" y="5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4" y="9"/>
                      <a:pt x="3" y="8"/>
                      <a:pt x="3" y="10"/>
                    </a:cubicBezTo>
                    <a:cubicBezTo>
                      <a:pt x="4" y="11"/>
                      <a:pt x="4" y="10"/>
                      <a:pt x="5" y="9"/>
                    </a:cubicBezTo>
                    <a:cubicBezTo>
                      <a:pt x="4" y="8"/>
                      <a:pt x="4" y="5"/>
                      <a:pt x="4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0" name="Freeform 82">
                <a:extLst>
                  <a:ext uri="{FF2B5EF4-FFF2-40B4-BE49-F238E27FC236}">
                    <a16:creationId xmlns="" xmlns:a16="http://schemas.microsoft.com/office/drawing/2014/main" id="{B9710EBD-EEE8-4D40-A299-D9EC07F17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064"/>
                <a:ext cx="34" cy="12"/>
              </a:xfrm>
              <a:custGeom>
                <a:avLst/>
                <a:gdLst>
                  <a:gd name="T0" fmla="*/ 0 w 18"/>
                  <a:gd name="T1" fmla="*/ 6 h 6"/>
                  <a:gd name="T2" fmla="*/ 5 w 18"/>
                  <a:gd name="T3" fmla="*/ 5 h 6"/>
                  <a:gd name="T4" fmla="*/ 17 w 18"/>
                  <a:gd name="T5" fmla="*/ 3 h 6"/>
                  <a:gd name="T6" fmla="*/ 18 w 18"/>
                  <a:gd name="T7" fmla="*/ 2 h 6"/>
                  <a:gd name="T8" fmla="*/ 18 w 18"/>
                  <a:gd name="T9" fmla="*/ 1 h 6"/>
                  <a:gd name="T10" fmla="*/ 17 w 18"/>
                  <a:gd name="T11" fmla="*/ 0 h 6"/>
                  <a:gd name="T12" fmla="*/ 0 w 18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0" y="6"/>
                    </a:moveTo>
                    <a:cubicBezTo>
                      <a:pt x="1" y="6"/>
                      <a:pt x="4" y="5"/>
                      <a:pt x="5" y="5"/>
                    </a:cubicBezTo>
                    <a:cubicBezTo>
                      <a:pt x="9" y="5"/>
                      <a:pt x="15" y="4"/>
                      <a:pt x="17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0"/>
                      <a:pt x="17" y="0"/>
                    </a:cubicBezTo>
                    <a:cubicBezTo>
                      <a:pt x="13" y="3"/>
                      <a:pt x="3" y="4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1" name="Freeform 83">
                <a:extLst>
                  <a:ext uri="{FF2B5EF4-FFF2-40B4-BE49-F238E27FC236}">
                    <a16:creationId xmlns="" xmlns:a16="http://schemas.microsoft.com/office/drawing/2014/main" id="{68BD6FD9-EF0B-0A46-91C3-1BCE569E3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647"/>
                <a:ext cx="63" cy="71"/>
              </a:xfrm>
              <a:custGeom>
                <a:avLst/>
                <a:gdLst>
                  <a:gd name="T0" fmla="*/ 12 w 33"/>
                  <a:gd name="T1" fmla="*/ 35 h 37"/>
                  <a:gd name="T2" fmla="*/ 24 w 33"/>
                  <a:gd name="T3" fmla="*/ 34 h 37"/>
                  <a:gd name="T4" fmla="*/ 32 w 33"/>
                  <a:gd name="T5" fmla="*/ 22 h 37"/>
                  <a:gd name="T6" fmla="*/ 31 w 33"/>
                  <a:gd name="T7" fmla="*/ 8 h 37"/>
                  <a:gd name="T8" fmla="*/ 21 w 33"/>
                  <a:gd name="T9" fmla="*/ 1 h 37"/>
                  <a:gd name="T10" fmla="*/ 9 w 33"/>
                  <a:gd name="T11" fmla="*/ 2 h 37"/>
                  <a:gd name="T12" fmla="*/ 1 w 33"/>
                  <a:gd name="T13" fmla="*/ 14 h 37"/>
                  <a:gd name="T14" fmla="*/ 2 w 33"/>
                  <a:gd name="T15" fmla="*/ 28 h 37"/>
                  <a:gd name="T16" fmla="*/ 12 w 33"/>
                  <a:gd name="T17" fmla="*/ 3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37">
                    <a:moveTo>
                      <a:pt x="12" y="35"/>
                    </a:moveTo>
                    <a:cubicBezTo>
                      <a:pt x="16" y="37"/>
                      <a:pt x="20" y="36"/>
                      <a:pt x="24" y="34"/>
                    </a:cubicBezTo>
                    <a:cubicBezTo>
                      <a:pt x="27" y="32"/>
                      <a:pt x="30" y="28"/>
                      <a:pt x="32" y="22"/>
                    </a:cubicBezTo>
                    <a:cubicBezTo>
                      <a:pt x="33" y="16"/>
                      <a:pt x="33" y="12"/>
                      <a:pt x="31" y="8"/>
                    </a:cubicBezTo>
                    <a:cubicBezTo>
                      <a:pt x="29" y="4"/>
                      <a:pt x="26" y="2"/>
                      <a:pt x="21" y="1"/>
                    </a:cubicBezTo>
                    <a:cubicBezTo>
                      <a:pt x="17" y="0"/>
                      <a:pt x="13" y="0"/>
                      <a:pt x="9" y="2"/>
                    </a:cubicBezTo>
                    <a:cubicBezTo>
                      <a:pt x="5" y="4"/>
                      <a:pt x="3" y="8"/>
                      <a:pt x="1" y="14"/>
                    </a:cubicBezTo>
                    <a:cubicBezTo>
                      <a:pt x="0" y="20"/>
                      <a:pt x="0" y="24"/>
                      <a:pt x="2" y="28"/>
                    </a:cubicBezTo>
                    <a:cubicBezTo>
                      <a:pt x="4" y="32"/>
                      <a:pt x="7" y="34"/>
                      <a:pt x="1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2" name="Freeform 84">
                <a:extLst>
                  <a:ext uri="{FF2B5EF4-FFF2-40B4-BE49-F238E27FC236}">
                    <a16:creationId xmlns="" xmlns:a16="http://schemas.microsoft.com/office/drawing/2014/main" id="{49C84A59-6908-7648-B96B-826A13B192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3" y="521"/>
                <a:ext cx="1726" cy="1733"/>
              </a:xfrm>
              <a:custGeom>
                <a:avLst/>
                <a:gdLst>
                  <a:gd name="T0" fmla="*/ 811 w 904"/>
                  <a:gd name="T1" fmla="*/ 404 h 905"/>
                  <a:gd name="T2" fmla="*/ 773 w 904"/>
                  <a:gd name="T3" fmla="*/ 280 h 905"/>
                  <a:gd name="T4" fmla="*/ 778 w 904"/>
                  <a:gd name="T5" fmla="*/ 210 h 905"/>
                  <a:gd name="T6" fmla="*/ 721 w 904"/>
                  <a:gd name="T7" fmla="*/ 187 h 905"/>
                  <a:gd name="T8" fmla="*/ 685 w 904"/>
                  <a:gd name="T9" fmla="*/ 149 h 905"/>
                  <a:gd name="T10" fmla="*/ 616 w 904"/>
                  <a:gd name="T11" fmla="*/ 113 h 905"/>
                  <a:gd name="T12" fmla="*/ 564 w 904"/>
                  <a:gd name="T13" fmla="*/ 108 h 905"/>
                  <a:gd name="T14" fmla="*/ 460 w 904"/>
                  <a:gd name="T15" fmla="*/ 45 h 905"/>
                  <a:gd name="T16" fmla="*/ 374 w 904"/>
                  <a:gd name="T17" fmla="*/ 52 h 905"/>
                  <a:gd name="T18" fmla="*/ 347 w 904"/>
                  <a:gd name="T19" fmla="*/ 78 h 905"/>
                  <a:gd name="T20" fmla="*/ 361 w 904"/>
                  <a:gd name="T21" fmla="*/ 92 h 905"/>
                  <a:gd name="T22" fmla="*/ 311 w 904"/>
                  <a:gd name="T23" fmla="*/ 104 h 905"/>
                  <a:gd name="T24" fmla="*/ 249 w 904"/>
                  <a:gd name="T25" fmla="*/ 97 h 905"/>
                  <a:gd name="T26" fmla="*/ 174 w 904"/>
                  <a:gd name="T27" fmla="*/ 151 h 905"/>
                  <a:gd name="T28" fmla="*/ 120 w 904"/>
                  <a:gd name="T29" fmla="*/ 211 h 905"/>
                  <a:gd name="T30" fmla="*/ 120 w 904"/>
                  <a:gd name="T31" fmla="*/ 282 h 905"/>
                  <a:gd name="T32" fmla="*/ 131 w 904"/>
                  <a:gd name="T33" fmla="*/ 289 h 905"/>
                  <a:gd name="T34" fmla="*/ 95 w 904"/>
                  <a:gd name="T35" fmla="*/ 411 h 905"/>
                  <a:gd name="T36" fmla="*/ 40 w 904"/>
                  <a:gd name="T37" fmla="*/ 454 h 905"/>
                  <a:gd name="T38" fmla="*/ 50 w 904"/>
                  <a:gd name="T39" fmla="*/ 519 h 905"/>
                  <a:gd name="T40" fmla="*/ 101 w 904"/>
                  <a:gd name="T41" fmla="*/ 526 h 905"/>
                  <a:gd name="T42" fmla="*/ 237 w 904"/>
                  <a:gd name="T43" fmla="*/ 764 h 905"/>
                  <a:gd name="T44" fmla="*/ 217 w 904"/>
                  <a:gd name="T45" fmla="*/ 741 h 905"/>
                  <a:gd name="T46" fmla="*/ 195 w 904"/>
                  <a:gd name="T47" fmla="*/ 742 h 905"/>
                  <a:gd name="T48" fmla="*/ 288 w 904"/>
                  <a:gd name="T49" fmla="*/ 830 h 905"/>
                  <a:gd name="T50" fmla="*/ 283 w 904"/>
                  <a:gd name="T51" fmla="*/ 801 h 905"/>
                  <a:gd name="T52" fmla="*/ 308 w 904"/>
                  <a:gd name="T53" fmla="*/ 811 h 905"/>
                  <a:gd name="T54" fmla="*/ 316 w 904"/>
                  <a:gd name="T55" fmla="*/ 787 h 905"/>
                  <a:gd name="T56" fmla="*/ 309 w 904"/>
                  <a:gd name="T57" fmla="*/ 843 h 905"/>
                  <a:gd name="T58" fmla="*/ 351 w 904"/>
                  <a:gd name="T59" fmla="*/ 858 h 905"/>
                  <a:gd name="T60" fmla="*/ 420 w 904"/>
                  <a:gd name="T61" fmla="*/ 807 h 905"/>
                  <a:gd name="T62" fmla="*/ 412 w 904"/>
                  <a:gd name="T63" fmla="*/ 875 h 905"/>
                  <a:gd name="T64" fmla="*/ 399 w 904"/>
                  <a:gd name="T65" fmla="*/ 866 h 905"/>
                  <a:gd name="T66" fmla="*/ 429 w 904"/>
                  <a:gd name="T67" fmla="*/ 859 h 905"/>
                  <a:gd name="T68" fmla="*/ 478 w 904"/>
                  <a:gd name="T69" fmla="*/ 857 h 905"/>
                  <a:gd name="T70" fmla="*/ 476 w 904"/>
                  <a:gd name="T71" fmla="*/ 832 h 905"/>
                  <a:gd name="T72" fmla="*/ 528 w 904"/>
                  <a:gd name="T73" fmla="*/ 866 h 905"/>
                  <a:gd name="T74" fmla="*/ 485 w 904"/>
                  <a:gd name="T75" fmla="*/ 851 h 905"/>
                  <a:gd name="T76" fmla="*/ 515 w 904"/>
                  <a:gd name="T77" fmla="*/ 820 h 905"/>
                  <a:gd name="T78" fmla="*/ 598 w 904"/>
                  <a:gd name="T79" fmla="*/ 840 h 905"/>
                  <a:gd name="T80" fmla="*/ 587 w 904"/>
                  <a:gd name="T81" fmla="*/ 835 h 905"/>
                  <a:gd name="T82" fmla="*/ 583 w 904"/>
                  <a:gd name="T83" fmla="*/ 805 h 905"/>
                  <a:gd name="T84" fmla="*/ 599 w 904"/>
                  <a:gd name="T85" fmla="*/ 797 h 905"/>
                  <a:gd name="T86" fmla="*/ 615 w 904"/>
                  <a:gd name="T87" fmla="*/ 825 h 905"/>
                  <a:gd name="T88" fmla="*/ 655 w 904"/>
                  <a:gd name="T89" fmla="*/ 793 h 905"/>
                  <a:gd name="T90" fmla="*/ 653 w 904"/>
                  <a:gd name="T91" fmla="*/ 761 h 905"/>
                  <a:gd name="T92" fmla="*/ 663 w 904"/>
                  <a:gd name="T93" fmla="*/ 752 h 905"/>
                  <a:gd name="T94" fmla="*/ 667 w 904"/>
                  <a:gd name="T95" fmla="*/ 737 h 905"/>
                  <a:gd name="T96" fmla="*/ 675 w 904"/>
                  <a:gd name="T97" fmla="*/ 737 h 905"/>
                  <a:gd name="T98" fmla="*/ 676 w 904"/>
                  <a:gd name="T99" fmla="*/ 722 h 905"/>
                  <a:gd name="T100" fmla="*/ 690 w 904"/>
                  <a:gd name="T101" fmla="*/ 738 h 905"/>
                  <a:gd name="T102" fmla="*/ 665 w 904"/>
                  <a:gd name="T103" fmla="*/ 771 h 905"/>
                  <a:gd name="T104" fmla="*/ 688 w 904"/>
                  <a:gd name="T105" fmla="*/ 807 h 905"/>
                  <a:gd name="T106" fmla="*/ 679 w 904"/>
                  <a:gd name="T107" fmla="*/ 769 h 905"/>
                  <a:gd name="T108" fmla="*/ 705 w 904"/>
                  <a:gd name="T109" fmla="*/ 766 h 905"/>
                  <a:gd name="T110" fmla="*/ 777 w 904"/>
                  <a:gd name="T111" fmla="*/ 296 h 905"/>
                  <a:gd name="T112" fmla="*/ 809 w 904"/>
                  <a:gd name="T113" fmla="*/ 386 h 905"/>
                  <a:gd name="T114" fmla="*/ 842 w 904"/>
                  <a:gd name="T115" fmla="*/ 517 h 905"/>
                  <a:gd name="T116" fmla="*/ 806 w 904"/>
                  <a:gd name="T117" fmla="*/ 478 h 9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04" h="905">
                    <a:moveTo>
                      <a:pt x="452" y="0"/>
                    </a:moveTo>
                    <a:cubicBezTo>
                      <a:pt x="202" y="0"/>
                      <a:pt x="0" y="203"/>
                      <a:pt x="0" y="453"/>
                    </a:cubicBezTo>
                    <a:cubicBezTo>
                      <a:pt x="0" y="703"/>
                      <a:pt x="202" y="905"/>
                      <a:pt x="452" y="905"/>
                    </a:cubicBezTo>
                    <a:cubicBezTo>
                      <a:pt x="702" y="905"/>
                      <a:pt x="904" y="703"/>
                      <a:pt x="904" y="453"/>
                    </a:cubicBezTo>
                    <a:cubicBezTo>
                      <a:pt x="904" y="203"/>
                      <a:pt x="702" y="0"/>
                      <a:pt x="452" y="0"/>
                    </a:cubicBezTo>
                    <a:close/>
                    <a:moveTo>
                      <a:pt x="857" y="430"/>
                    </a:moveTo>
                    <a:cubicBezTo>
                      <a:pt x="849" y="431"/>
                      <a:pt x="849" y="431"/>
                      <a:pt x="849" y="431"/>
                    </a:cubicBezTo>
                    <a:cubicBezTo>
                      <a:pt x="845" y="400"/>
                      <a:pt x="845" y="400"/>
                      <a:pt x="845" y="400"/>
                    </a:cubicBezTo>
                    <a:cubicBezTo>
                      <a:pt x="834" y="402"/>
                      <a:pt x="834" y="402"/>
                      <a:pt x="834" y="402"/>
                    </a:cubicBezTo>
                    <a:cubicBezTo>
                      <a:pt x="837" y="430"/>
                      <a:pt x="837" y="430"/>
                      <a:pt x="837" y="430"/>
                    </a:cubicBezTo>
                    <a:cubicBezTo>
                      <a:pt x="828" y="431"/>
                      <a:pt x="828" y="431"/>
                      <a:pt x="828" y="431"/>
                    </a:cubicBezTo>
                    <a:cubicBezTo>
                      <a:pt x="825" y="403"/>
                      <a:pt x="825" y="403"/>
                      <a:pt x="825" y="403"/>
                    </a:cubicBezTo>
                    <a:cubicBezTo>
                      <a:pt x="811" y="404"/>
                      <a:pt x="811" y="404"/>
                      <a:pt x="811" y="404"/>
                    </a:cubicBezTo>
                    <a:cubicBezTo>
                      <a:pt x="815" y="436"/>
                      <a:pt x="815" y="436"/>
                      <a:pt x="815" y="436"/>
                    </a:cubicBezTo>
                    <a:cubicBezTo>
                      <a:pt x="806" y="437"/>
                      <a:pt x="806" y="437"/>
                      <a:pt x="806" y="437"/>
                    </a:cubicBezTo>
                    <a:cubicBezTo>
                      <a:pt x="802" y="394"/>
                      <a:pt x="802" y="394"/>
                      <a:pt x="802" y="394"/>
                    </a:cubicBezTo>
                    <a:cubicBezTo>
                      <a:pt x="853" y="388"/>
                      <a:pt x="853" y="388"/>
                      <a:pt x="853" y="388"/>
                    </a:cubicBezTo>
                    <a:lnTo>
                      <a:pt x="857" y="430"/>
                    </a:lnTo>
                    <a:close/>
                    <a:moveTo>
                      <a:pt x="798" y="241"/>
                    </a:moveTo>
                    <a:cubicBezTo>
                      <a:pt x="801" y="246"/>
                      <a:pt x="803" y="250"/>
                      <a:pt x="804" y="253"/>
                    </a:cubicBezTo>
                    <a:cubicBezTo>
                      <a:pt x="804" y="256"/>
                      <a:pt x="804" y="258"/>
                      <a:pt x="803" y="261"/>
                    </a:cubicBezTo>
                    <a:cubicBezTo>
                      <a:pt x="802" y="264"/>
                      <a:pt x="800" y="266"/>
                      <a:pt x="797" y="267"/>
                    </a:cubicBezTo>
                    <a:cubicBezTo>
                      <a:pt x="794" y="270"/>
                      <a:pt x="791" y="270"/>
                      <a:pt x="787" y="269"/>
                    </a:cubicBezTo>
                    <a:cubicBezTo>
                      <a:pt x="784" y="268"/>
                      <a:pt x="780" y="266"/>
                      <a:pt x="777" y="262"/>
                    </a:cubicBezTo>
                    <a:cubicBezTo>
                      <a:pt x="777" y="265"/>
                      <a:pt x="777" y="267"/>
                      <a:pt x="777" y="270"/>
                    </a:cubicBezTo>
                    <a:cubicBezTo>
                      <a:pt x="776" y="272"/>
                      <a:pt x="775" y="275"/>
                      <a:pt x="773" y="280"/>
                    </a:cubicBezTo>
                    <a:cubicBezTo>
                      <a:pt x="768" y="291"/>
                      <a:pt x="768" y="291"/>
                      <a:pt x="768" y="291"/>
                    </a:cubicBezTo>
                    <a:cubicBezTo>
                      <a:pt x="761" y="279"/>
                      <a:pt x="761" y="279"/>
                      <a:pt x="761" y="279"/>
                    </a:cubicBezTo>
                    <a:cubicBezTo>
                      <a:pt x="766" y="266"/>
                      <a:pt x="766" y="266"/>
                      <a:pt x="766" y="266"/>
                    </a:cubicBezTo>
                    <a:cubicBezTo>
                      <a:pt x="768" y="262"/>
                      <a:pt x="769" y="259"/>
                      <a:pt x="769" y="257"/>
                    </a:cubicBezTo>
                    <a:cubicBezTo>
                      <a:pt x="770" y="256"/>
                      <a:pt x="770" y="254"/>
                      <a:pt x="770" y="253"/>
                    </a:cubicBezTo>
                    <a:cubicBezTo>
                      <a:pt x="769" y="252"/>
                      <a:pt x="768" y="250"/>
                      <a:pt x="767" y="248"/>
                    </a:cubicBezTo>
                    <a:cubicBezTo>
                      <a:pt x="766" y="246"/>
                      <a:pt x="766" y="246"/>
                      <a:pt x="766" y="246"/>
                    </a:cubicBezTo>
                    <a:cubicBezTo>
                      <a:pt x="747" y="257"/>
                      <a:pt x="747" y="257"/>
                      <a:pt x="747" y="257"/>
                    </a:cubicBezTo>
                    <a:cubicBezTo>
                      <a:pt x="741" y="247"/>
                      <a:pt x="741" y="247"/>
                      <a:pt x="741" y="247"/>
                    </a:cubicBezTo>
                    <a:cubicBezTo>
                      <a:pt x="785" y="220"/>
                      <a:pt x="785" y="220"/>
                      <a:pt x="785" y="220"/>
                    </a:cubicBezTo>
                    <a:lnTo>
                      <a:pt x="798" y="241"/>
                    </a:lnTo>
                    <a:close/>
                    <a:moveTo>
                      <a:pt x="750" y="176"/>
                    </a:moveTo>
                    <a:cubicBezTo>
                      <a:pt x="778" y="210"/>
                      <a:pt x="778" y="210"/>
                      <a:pt x="778" y="210"/>
                    </a:cubicBezTo>
                    <a:cubicBezTo>
                      <a:pt x="771" y="216"/>
                      <a:pt x="771" y="216"/>
                      <a:pt x="771" y="216"/>
                    </a:cubicBezTo>
                    <a:cubicBezTo>
                      <a:pt x="761" y="203"/>
                      <a:pt x="761" y="203"/>
                      <a:pt x="761" y="203"/>
                    </a:cubicBezTo>
                    <a:cubicBezTo>
                      <a:pt x="728" y="230"/>
                      <a:pt x="728" y="230"/>
                      <a:pt x="728" y="230"/>
                    </a:cubicBezTo>
                    <a:cubicBezTo>
                      <a:pt x="720" y="222"/>
                      <a:pt x="720" y="222"/>
                      <a:pt x="720" y="222"/>
                    </a:cubicBezTo>
                    <a:cubicBezTo>
                      <a:pt x="754" y="194"/>
                      <a:pt x="754" y="194"/>
                      <a:pt x="754" y="194"/>
                    </a:cubicBezTo>
                    <a:cubicBezTo>
                      <a:pt x="743" y="181"/>
                      <a:pt x="743" y="181"/>
                      <a:pt x="743" y="181"/>
                    </a:cubicBezTo>
                    <a:lnTo>
                      <a:pt x="750" y="176"/>
                    </a:lnTo>
                    <a:close/>
                    <a:moveTo>
                      <a:pt x="742" y="168"/>
                    </a:moveTo>
                    <a:cubicBezTo>
                      <a:pt x="736" y="174"/>
                      <a:pt x="736" y="174"/>
                      <a:pt x="736" y="174"/>
                    </a:cubicBezTo>
                    <a:cubicBezTo>
                      <a:pt x="713" y="153"/>
                      <a:pt x="713" y="153"/>
                      <a:pt x="713" y="153"/>
                    </a:cubicBezTo>
                    <a:cubicBezTo>
                      <a:pt x="706" y="162"/>
                      <a:pt x="706" y="162"/>
                      <a:pt x="706" y="162"/>
                    </a:cubicBezTo>
                    <a:cubicBezTo>
                      <a:pt x="726" y="181"/>
                      <a:pt x="726" y="181"/>
                      <a:pt x="726" y="181"/>
                    </a:cubicBezTo>
                    <a:cubicBezTo>
                      <a:pt x="721" y="187"/>
                      <a:pt x="721" y="187"/>
                      <a:pt x="721" y="187"/>
                    </a:cubicBezTo>
                    <a:cubicBezTo>
                      <a:pt x="700" y="168"/>
                      <a:pt x="700" y="168"/>
                      <a:pt x="700" y="168"/>
                    </a:cubicBezTo>
                    <a:cubicBezTo>
                      <a:pt x="690" y="178"/>
                      <a:pt x="690" y="178"/>
                      <a:pt x="690" y="178"/>
                    </a:cubicBezTo>
                    <a:cubicBezTo>
                      <a:pt x="713" y="200"/>
                      <a:pt x="713" y="200"/>
                      <a:pt x="713" y="200"/>
                    </a:cubicBezTo>
                    <a:cubicBezTo>
                      <a:pt x="708" y="206"/>
                      <a:pt x="708" y="206"/>
                      <a:pt x="708" y="206"/>
                    </a:cubicBezTo>
                    <a:cubicBezTo>
                      <a:pt x="676" y="177"/>
                      <a:pt x="676" y="177"/>
                      <a:pt x="676" y="177"/>
                    </a:cubicBezTo>
                    <a:cubicBezTo>
                      <a:pt x="711" y="139"/>
                      <a:pt x="711" y="139"/>
                      <a:pt x="711" y="139"/>
                    </a:cubicBezTo>
                    <a:lnTo>
                      <a:pt x="742" y="168"/>
                    </a:lnTo>
                    <a:close/>
                    <a:moveTo>
                      <a:pt x="664" y="106"/>
                    </a:moveTo>
                    <a:cubicBezTo>
                      <a:pt x="679" y="116"/>
                      <a:pt x="679" y="116"/>
                      <a:pt x="679" y="116"/>
                    </a:cubicBezTo>
                    <a:cubicBezTo>
                      <a:pt x="685" y="120"/>
                      <a:pt x="689" y="123"/>
                      <a:pt x="690" y="124"/>
                    </a:cubicBezTo>
                    <a:cubicBezTo>
                      <a:pt x="692" y="127"/>
                      <a:pt x="693" y="130"/>
                      <a:pt x="694" y="133"/>
                    </a:cubicBezTo>
                    <a:cubicBezTo>
                      <a:pt x="694" y="137"/>
                      <a:pt x="693" y="140"/>
                      <a:pt x="691" y="143"/>
                    </a:cubicBezTo>
                    <a:cubicBezTo>
                      <a:pt x="689" y="146"/>
                      <a:pt x="687" y="148"/>
                      <a:pt x="685" y="149"/>
                    </a:cubicBezTo>
                    <a:cubicBezTo>
                      <a:pt x="682" y="150"/>
                      <a:pt x="680" y="150"/>
                      <a:pt x="678" y="150"/>
                    </a:cubicBezTo>
                    <a:cubicBezTo>
                      <a:pt x="676" y="150"/>
                      <a:pt x="673" y="150"/>
                      <a:pt x="672" y="149"/>
                    </a:cubicBezTo>
                    <a:cubicBezTo>
                      <a:pt x="669" y="148"/>
                      <a:pt x="666" y="146"/>
                      <a:pt x="661" y="143"/>
                    </a:cubicBezTo>
                    <a:cubicBezTo>
                      <a:pt x="655" y="138"/>
                      <a:pt x="655" y="138"/>
                      <a:pt x="655" y="138"/>
                    </a:cubicBezTo>
                    <a:cubicBezTo>
                      <a:pt x="644" y="154"/>
                      <a:pt x="644" y="154"/>
                      <a:pt x="644" y="154"/>
                    </a:cubicBezTo>
                    <a:cubicBezTo>
                      <a:pt x="635" y="148"/>
                      <a:pt x="635" y="148"/>
                      <a:pt x="635" y="148"/>
                    </a:cubicBezTo>
                    <a:lnTo>
                      <a:pt x="664" y="106"/>
                    </a:lnTo>
                    <a:close/>
                    <a:moveTo>
                      <a:pt x="631" y="87"/>
                    </a:moveTo>
                    <a:cubicBezTo>
                      <a:pt x="628" y="95"/>
                      <a:pt x="628" y="95"/>
                      <a:pt x="628" y="95"/>
                    </a:cubicBezTo>
                    <a:cubicBezTo>
                      <a:pt x="603" y="84"/>
                      <a:pt x="603" y="84"/>
                      <a:pt x="603" y="84"/>
                    </a:cubicBezTo>
                    <a:cubicBezTo>
                      <a:pt x="598" y="95"/>
                      <a:pt x="598" y="95"/>
                      <a:pt x="598" y="95"/>
                    </a:cubicBezTo>
                    <a:cubicBezTo>
                      <a:pt x="620" y="105"/>
                      <a:pt x="620" y="105"/>
                      <a:pt x="620" y="105"/>
                    </a:cubicBezTo>
                    <a:cubicBezTo>
                      <a:pt x="616" y="113"/>
                      <a:pt x="616" y="113"/>
                      <a:pt x="616" y="113"/>
                    </a:cubicBezTo>
                    <a:cubicBezTo>
                      <a:pt x="594" y="103"/>
                      <a:pt x="594" y="103"/>
                      <a:pt x="594" y="103"/>
                    </a:cubicBezTo>
                    <a:cubicBezTo>
                      <a:pt x="585" y="124"/>
                      <a:pt x="585" y="124"/>
                      <a:pt x="585" y="124"/>
                    </a:cubicBezTo>
                    <a:cubicBezTo>
                      <a:pt x="575" y="119"/>
                      <a:pt x="575" y="119"/>
                      <a:pt x="575" y="119"/>
                    </a:cubicBezTo>
                    <a:cubicBezTo>
                      <a:pt x="596" y="72"/>
                      <a:pt x="596" y="72"/>
                      <a:pt x="596" y="72"/>
                    </a:cubicBezTo>
                    <a:lnTo>
                      <a:pt x="631" y="87"/>
                    </a:lnTo>
                    <a:close/>
                    <a:moveTo>
                      <a:pt x="523" y="77"/>
                    </a:moveTo>
                    <a:cubicBezTo>
                      <a:pt x="524" y="72"/>
                      <a:pt x="526" y="68"/>
                      <a:pt x="529" y="65"/>
                    </a:cubicBezTo>
                    <a:cubicBezTo>
                      <a:pt x="531" y="63"/>
                      <a:pt x="533" y="61"/>
                      <a:pt x="536" y="60"/>
                    </a:cubicBezTo>
                    <a:cubicBezTo>
                      <a:pt x="538" y="58"/>
                      <a:pt x="541" y="57"/>
                      <a:pt x="544" y="57"/>
                    </a:cubicBezTo>
                    <a:cubicBezTo>
                      <a:pt x="548" y="57"/>
                      <a:pt x="552" y="57"/>
                      <a:pt x="556" y="58"/>
                    </a:cubicBezTo>
                    <a:cubicBezTo>
                      <a:pt x="564" y="60"/>
                      <a:pt x="570" y="64"/>
                      <a:pt x="574" y="70"/>
                    </a:cubicBezTo>
                    <a:cubicBezTo>
                      <a:pt x="578" y="76"/>
                      <a:pt x="578" y="83"/>
                      <a:pt x="576" y="91"/>
                    </a:cubicBezTo>
                    <a:cubicBezTo>
                      <a:pt x="574" y="99"/>
                      <a:pt x="570" y="105"/>
                      <a:pt x="564" y="108"/>
                    </a:cubicBezTo>
                    <a:cubicBezTo>
                      <a:pt x="558" y="112"/>
                      <a:pt x="551" y="112"/>
                      <a:pt x="542" y="110"/>
                    </a:cubicBezTo>
                    <a:cubicBezTo>
                      <a:pt x="534" y="108"/>
                      <a:pt x="528" y="104"/>
                      <a:pt x="525" y="98"/>
                    </a:cubicBezTo>
                    <a:cubicBezTo>
                      <a:pt x="521" y="92"/>
                      <a:pt x="521" y="85"/>
                      <a:pt x="523" y="77"/>
                    </a:cubicBezTo>
                    <a:close/>
                    <a:moveTo>
                      <a:pt x="460" y="45"/>
                    </a:moveTo>
                    <a:cubicBezTo>
                      <a:pt x="472" y="66"/>
                      <a:pt x="472" y="66"/>
                      <a:pt x="472" y="66"/>
                    </a:cubicBezTo>
                    <a:cubicBezTo>
                      <a:pt x="486" y="46"/>
                      <a:pt x="486" y="46"/>
                      <a:pt x="486" y="46"/>
                    </a:cubicBezTo>
                    <a:cubicBezTo>
                      <a:pt x="499" y="47"/>
                      <a:pt x="499" y="47"/>
                      <a:pt x="499" y="47"/>
                    </a:cubicBezTo>
                    <a:cubicBezTo>
                      <a:pt x="477" y="76"/>
                      <a:pt x="477" y="76"/>
                      <a:pt x="477" y="76"/>
                    </a:cubicBezTo>
                    <a:cubicBezTo>
                      <a:pt x="475" y="97"/>
                      <a:pt x="475" y="97"/>
                      <a:pt x="475" y="97"/>
                    </a:cubicBezTo>
                    <a:cubicBezTo>
                      <a:pt x="464" y="97"/>
                      <a:pt x="464" y="97"/>
                      <a:pt x="464" y="97"/>
                    </a:cubicBezTo>
                    <a:cubicBezTo>
                      <a:pt x="465" y="75"/>
                      <a:pt x="465" y="75"/>
                      <a:pt x="465" y="75"/>
                    </a:cubicBezTo>
                    <a:cubicBezTo>
                      <a:pt x="446" y="44"/>
                      <a:pt x="446" y="44"/>
                      <a:pt x="446" y="44"/>
                    </a:cubicBezTo>
                    <a:lnTo>
                      <a:pt x="460" y="45"/>
                    </a:lnTo>
                    <a:close/>
                    <a:moveTo>
                      <a:pt x="440" y="44"/>
                    </a:moveTo>
                    <a:cubicBezTo>
                      <a:pt x="441" y="53"/>
                      <a:pt x="441" y="53"/>
                      <a:pt x="441" y="53"/>
                    </a:cubicBezTo>
                    <a:cubicBezTo>
                      <a:pt x="424" y="54"/>
                      <a:pt x="424" y="54"/>
                      <a:pt x="424" y="54"/>
                    </a:cubicBezTo>
                    <a:cubicBezTo>
                      <a:pt x="427" y="97"/>
                      <a:pt x="427" y="97"/>
                      <a:pt x="427" y="97"/>
                    </a:cubicBezTo>
                    <a:cubicBezTo>
                      <a:pt x="416" y="98"/>
                      <a:pt x="416" y="98"/>
                      <a:pt x="416" y="98"/>
                    </a:cubicBezTo>
                    <a:cubicBezTo>
                      <a:pt x="413" y="55"/>
                      <a:pt x="413" y="55"/>
                      <a:pt x="413" y="55"/>
                    </a:cubicBezTo>
                    <a:cubicBezTo>
                      <a:pt x="396" y="57"/>
                      <a:pt x="396" y="57"/>
                      <a:pt x="396" y="57"/>
                    </a:cubicBezTo>
                    <a:cubicBezTo>
                      <a:pt x="395" y="48"/>
                      <a:pt x="395" y="48"/>
                      <a:pt x="395" y="48"/>
                    </a:cubicBezTo>
                    <a:lnTo>
                      <a:pt x="440" y="44"/>
                    </a:lnTo>
                    <a:close/>
                    <a:moveTo>
                      <a:pt x="386" y="50"/>
                    </a:moveTo>
                    <a:cubicBezTo>
                      <a:pt x="394" y="101"/>
                      <a:pt x="394" y="101"/>
                      <a:pt x="394" y="101"/>
                    </a:cubicBezTo>
                    <a:cubicBezTo>
                      <a:pt x="383" y="103"/>
                      <a:pt x="383" y="103"/>
                      <a:pt x="383" y="103"/>
                    </a:cubicBezTo>
                    <a:cubicBezTo>
                      <a:pt x="374" y="52"/>
                      <a:pt x="374" y="52"/>
                      <a:pt x="374" y="52"/>
                    </a:cubicBezTo>
                    <a:lnTo>
                      <a:pt x="386" y="50"/>
                    </a:lnTo>
                    <a:close/>
                    <a:moveTo>
                      <a:pt x="324" y="71"/>
                    </a:moveTo>
                    <a:cubicBezTo>
                      <a:pt x="325" y="68"/>
                      <a:pt x="327" y="66"/>
                      <a:pt x="329" y="64"/>
                    </a:cubicBezTo>
                    <a:cubicBezTo>
                      <a:pt x="332" y="62"/>
                      <a:pt x="335" y="60"/>
                      <a:pt x="339" y="59"/>
                    </a:cubicBezTo>
                    <a:cubicBezTo>
                      <a:pt x="346" y="57"/>
                      <a:pt x="352" y="57"/>
                      <a:pt x="356" y="59"/>
                    </a:cubicBezTo>
                    <a:cubicBezTo>
                      <a:pt x="360" y="61"/>
                      <a:pt x="363" y="64"/>
                      <a:pt x="365" y="68"/>
                    </a:cubicBezTo>
                    <a:cubicBezTo>
                      <a:pt x="354" y="72"/>
                      <a:pt x="354" y="72"/>
                      <a:pt x="354" y="72"/>
                    </a:cubicBezTo>
                    <a:cubicBezTo>
                      <a:pt x="353" y="69"/>
                      <a:pt x="351" y="68"/>
                      <a:pt x="349" y="67"/>
                    </a:cubicBezTo>
                    <a:cubicBezTo>
                      <a:pt x="347" y="66"/>
                      <a:pt x="345" y="66"/>
                      <a:pt x="342" y="67"/>
                    </a:cubicBezTo>
                    <a:cubicBezTo>
                      <a:pt x="338" y="68"/>
                      <a:pt x="336" y="69"/>
                      <a:pt x="335" y="71"/>
                    </a:cubicBezTo>
                    <a:cubicBezTo>
                      <a:pt x="334" y="72"/>
                      <a:pt x="333" y="73"/>
                      <a:pt x="334" y="75"/>
                    </a:cubicBezTo>
                    <a:cubicBezTo>
                      <a:pt x="334" y="76"/>
                      <a:pt x="335" y="77"/>
                      <a:pt x="336" y="77"/>
                    </a:cubicBezTo>
                    <a:cubicBezTo>
                      <a:pt x="338" y="78"/>
                      <a:pt x="342" y="78"/>
                      <a:pt x="347" y="78"/>
                    </a:cubicBezTo>
                    <a:cubicBezTo>
                      <a:pt x="353" y="78"/>
                      <a:pt x="357" y="78"/>
                      <a:pt x="360" y="78"/>
                    </a:cubicBezTo>
                    <a:cubicBezTo>
                      <a:pt x="363" y="79"/>
                      <a:pt x="366" y="80"/>
                      <a:pt x="368" y="82"/>
                    </a:cubicBezTo>
                    <a:cubicBezTo>
                      <a:pt x="370" y="83"/>
                      <a:pt x="371" y="86"/>
                      <a:pt x="372" y="89"/>
                    </a:cubicBezTo>
                    <a:cubicBezTo>
                      <a:pt x="373" y="92"/>
                      <a:pt x="373" y="95"/>
                      <a:pt x="372" y="98"/>
                    </a:cubicBezTo>
                    <a:cubicBezTo>
                      <a:pt x="370" y="101"/>
                      <a:pt x="369" y="103"/>
                      <a:pt x="366" y="105"/>
                    </a:cubicBezTo>
                    <a:cubicBezTo>
                      <a:pt x="363" y="107"/>
                      <a:pt x="359" y="109"/>
                      <a:pt x="354" y="110"/>
                    </a:cubicBezTo>
                    <a:cubicBezTo>
                      <a:pt x="347" y="112"/>
                      <a:pt x="342" y="112"/>
                      <a:pt x="337" y="111"/>
                    </a:cubicBezTo>
                    <a:cubicBezTo>
                      <a:pt x="333" y="109"/>
                      <a:pt x="329" y="105"/>
                      <a:pt x="327" y="100"/>
                    </a:cubicBezTo>
                    <a:cubicBezTo>
                      <a:pt x="337" y="96"/>
                      <a:pt x="337" y="96"/>
                      <a:pt x="337" y="96"/>
                    </a:cubicBezTo>
                    <a:cubicBezTo>
                      <a:pt x="339" y="99"/>
                      <a:pt x="341" y="101"/>
                      <a:pt x="343" y="102"/>
                    </a:cubicBezTo>
                    <a:cubicBezTo>
                      <a:pt x="346" y="103"/>
                      <a:pt x="349" y="103"/>
                      <a:pt x="352" y="102"/>
                    </a:cubicBezTo>
                    <a:cubicBezTo>
                      <a:pt x="356" y="101"/>
                      <a:pt x="358" y="99"/>
                      <a:pt x="360" y="98"/>
                    </a:cubicBezTo>
                    <a:cubicBezTo>
                      <a:pt x="361" y="96"/>
                      <a:pt x="361" y="94"/>
                      <a:pt x="361" y="92"/>
                    </a:cubicBezTo>
                    <a:cubicBezTo>
                      <a:pt x="361" y="91"/>
                      <a:pt x="360" y="90"/>
                      <a:pt x="359" y="89"/>
                    </a:cubicBezTo>
                    <a:cubicBezTo>
                      <a:pt x="358" y="89"/>
                      <a:pt x="356" y="89"/>
                      <a:pt x="354" y="88"/>
                    </a:cubicBezTo>
                    <a:cubicBezTo>
                      <a:pt x="353" y="88"/>
                      <a:pt x="350" y="88"/>
                      <a:pt x="345" y="89"/>
                    </a:cubicBezTo>
                    <a:cubicBezTo>
                      <a:pt x="339" y="89"/>
                      <a:pt x="334" y="88"/>
                      <a:pt x="331" y="87"/>
                    </a:cubicBezTo>
                    <a:cubicBezTo>
                      <a:pt x="327" y="85"/>
                      <a:pt x="324" y="82"/>
                      <a:pt x="323" y="78"/>
                    </a:cubicBezTo>
                    <a:cubicBezTo>
                      <a:pt x="323" y="76"/>
                      <a:pt x="323" y="73"/>
                      <a:pt x="324" y="71"/>
                    </a:cubicBezTo>
                    <a:close/>
                    <a:moveTo>
                      <a:pt x="285" y="79"/>
                    </a:moveTo>
                    <a:cubicBezTo>
                      <a:pt x="291" y="77"/>
                      <a:pt x="295" y="75"/>
                      <a:pt x="298" y="75"/>
                    </a:cubicBezTo>
                    <a:cubicBezTo>
                      <a:pt x="301" y="75"/>
                      <a:pt x="304" y="76"/>
                      <a:pt x="306" y="77"/>
                    </a:cubicBezTo>
                    <a:cubicBezTo>
                      <a:pt x="308" y="79"/>
                      <a:pt x="310" y="81"/>
                      <a:pt x="312" y="83"/>
                    </a:cubicBezTo>
                    <a:cubicBezTo>
                      <a:pt x="313" y="87"/>
                      <a:pt x="313" y="90"/>
                      <a:pt x="312" y="94"/>
                    </a:cubicBezTo>
                    <a:cubicBezTo>
                      <a:pt x="311" y="97"/>
                      <a:pt x="308" y="100"/>
                      <a:pt x="304" y="103"/>
                    </a:cubicBezTo>
                    <a:cubicBezTo>
                      <a:pt x="306" y="103"/>
                      <a:pt x="309" y="103"/>
                      <a:pt x="311" y="104"/>
                    </a:cubicBezTo>
                    <a:cubicBezTo>
                      <a:pt x="313" y="105"/>
                      <a:pt x="316" y="107"/>
                      <a:pt x="320" y="109"/>
                    </a:cubicBezTo>
                    <a:cubicBezTo>
                      <a:pt x="331" y="116"/>
                      <a:pt x="331" y="116"/>
                      <a:pt x="331" y="116"/>
                    </a:cubicBezTo>
                    <a:cubicBezTo>
                      <a:pt x="318" y="121"/>
                      <a:pt x="318" y="121"/>
                      <a:pt x="318" y="121"/>
                    </a:cubicBezTo>
                    <a:cubicBezTo>
                      <a:pt x="306" y="114"/>
                      <a:pt x="306" y="114"/>
                      <a:pt x="306" y="114"/>
                    </a:cubicBezTo>
                    <a:cubicBezTo>
                      <a:pt x="302" y="112"/>
                      <a:pt x="299" y="110"/>
                      <a:pt x="297" y="110"/>
                    </a:cubicBezTo>
                    <a:cubicBezTo>
                      <a:pt x="296" y="109"/>
                      <a:pt x="295" y="109"/>
                      <a:pt x="293" y="109"/>
                    </a:cubicBezTo>
                    <a:cubicBezTo>
                      <a:pt x="292" y="109"/>
                      <a:pt x="290" y="110"/>
                      <a:pt x="288" y="111"/>
                    </a:cubicBezTo>
                    <a:cubicBezTo>
                      <a:pt x="286" y="112"/>
                      <a:pt x="286" y="112"/>
                      <a:pt x="286" y="112"/>
                    </a:cubicBezTo>
                    <a:cubicBezTo>
                      <a:pt x="295" y="132"/>
                      <a:pt x="295" y="132"/>
                      <a:pt x="295" y="132"/>
                    </a:cubicBezTo>
                    <a:cubicBezTo>
                      <a:pt x="284" y="136"/>
                      <a:pt x="284" y="136"/>
                      <a:pt x="284" y="136"/>
                    </a:cubicBezTo>
                    <a:cubicBezTo>
                      <a:pt x="263" y="89"/>
                      <a:pt x="263" y="89"/>
                      <a:pt x="263" y="89"/>
                    </a:cubicBezTo>
                    <a:lnTo>
                      <a:pt x="285" y="79"/>
                    </a:lnTo>
                    <a:close/>
                    <a:moveTo>
                      <a:pt x="249" y="97"/>
                    </a:moveTo>
                    <a:cubicBezTo>
                      <a:pt x="254" y="104"/>
                      <a:pt x="254" y="104"/>
                      <a:pt x="254" y="104"/>
                    </a:cubicBezTo>
                    <a:cubicBezTo>
                      <a:pt x="228" y="120"/>
                      <a:pt x="228" y="120"/>
                      <a:pt x="228" y="120"/>
                    </a:cubicBezTo>
                    <a:cubicBezTo>
                      <a:pt x="234" y="130"/>
                      <a:pt x="234" y="130"/>
                      <a:pt x="234" y="130"/>
                    </a:cubicBezTo>
                    <a:cubicBezTo>
                      <a:pt x="258" y="115"/>
                      <a:pt x="258" y="115"/>
                      <a:pt x="258" y="115"/>
                    </a:cubicBezTo>
                    <a:cubicBezTo>
                      <a:pt x="263" y="122"/>
                      <a:pt x="263" y="122"/>
                      <a:pt x="263" y="122"/>
                    </a:cubicBezTo>
                    <a:cubicBezTo>
                      <a:pt x="239" y="137"/>
                      <a:pt x="239" y="137"/>
                      <a:pt x="239" y="137"/>
                    </a:cubicBezTo>
                    <a:cubicBezTo>
                      <a:pt x="246" y="149"/>
                      <a:pt x="246" y="149"/>
                      <a:pt x="246" y="149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78" y="140"/>
                      <a:pt x="278" y="140"/>
                      <a:pt x="278" y="140"/>
                    </a:cubicBezTo>
                    <a:cubicBezTo>
                      <a:pt x="241" y="163"/>
                      <a:pt x="241" y="163"/>
                      <a:pt x="241" y="163"/>
                    </a:cubicBezTo>
                    <a:cubicBezTo>
                      <a:pt x="214" y="119"/>
                      <a:pt x="214" y="119"/>
                      <a:pt x="214" y="119"/>
                    </a:cubicBezTo>
                    <a:lnTo>
                      <a:pt x="249" y="97"/>
                    </a:lnTo>
                    <a:close/>
                    <a:moveTo>
                      <a:pt x="174" y="151"/>
                    </a:moveTo>
                    <a:cubicBezTo>
                      <a:pt x="210" y="171"/>
                      <a:pt x="210" y="171"/>
                      <a:pt x="210" y="171"/>
                    </a:cubicBezTo>
                    <a:cubicBezTo>
                      <a:pt x="196" y="133"/>
                      <a:pt x="196" y="133"/>
                      <a:pt x="196" y="133"/>
                    </a:cubicBezTo>
                    <a:cubicBezTo>
                      <a:pt x="205" y="125"/>
                      <a:pt x="205" y="125"/>
                      <a:pt x="205" y="125"/>
                    </a:cubicBezTo>
                    <a:cubicBezTo>
                      <a:pt x="223" y="178"/>
                      <a:pt x="223" y="178"/>
                      <a:pt x="223" y="178"/>
                    </a:cubicBezTo>
                    <a:cubicBezTo>
                      <a:pt x="213" y="186"/>
                      <a:pt x="213" y="186"/>
                      <a:pt x="213" y="186"/>
                    </a:cubicBezTo>
                    <a:cubicBezTo>
                      <a:pt x="165" y="159"/>
                      <a:pt x="165" y="159"/>
                      <a:pt x="165" y="159"/>
                    </a:cubicBezTo>
                    <a:lnTo>
                      <a:pt x="174" y="151"/>
                    </a:lnTo>
                    <a:close/>
                    <a:moveTo>
                      <a:pt x="159" y="166"/>
                    </a:moveTo>
                    <a:cubicBezTo>
                      <a:pt x="197" y="201"/>
                      <a:pt x="197" y="201"/>
                      <a:pt x="197" y="201"/>
                    </a:cubicBezTo>
                    <a:cubicBezTo>
                      <a:pt x="189" y="210"/>
                      <a:pt x="189" y="210"/>
                      <a:pt x="189" y="210"/>
                    </a:cubicBezTo>
                    <a:cubicBezTo>
                      <a:pt x="151" y="174"/>
                      <a:pt x="151" y="174"/>
                      <a:pt x="151" y="174"/>
                    </a:cubicBezTo>
                    <a:lnTo>
                      <a:pt x="159" y="166"/>
                    </a:lnTo>
                    <a:close/>
                    <a:moveTo>
                      <a:pt x="120" y="211"/>
                    </a:moveTo>
                    <a:cubicBezTo>
                      <a:pt x="162" y="214"/>
                      <a:pt x="162" y="214"/>
                      <a:pt x="162" y="214"/>
                    </a:cubicBezTo>
                    <a:cubicBezTo>
                      <a:pt x="134" y="193"/>
                      <a:pt x="134" y="193"/>
                      <a:pt x="134" y="193"/>
                    </a:cubicBezTo>
                    <a:cubicBezTo>
                      <a:pt x="141" y="185"/>
                      <a:pt x="141" y="185"/>
                      <a:pt x="141" y="185"/>
                    </a:cubicBezTo>
                    <a:cubicBezTo>
                      <a:pt x="182" y="216"/>
                      <a:pt x="182" y="216"/>
                      <a:pt x="182" y="216"/>
                    </a:cubicBezTo>
                    <a:cubicBezTo>
                      <a:pt x="175" y="225"/>
                      <a:pt x="175" y="225"/>
                      <a:pt x="175" y="225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60" y="244"/>
                      <a:pt x="160" y="244"/>
                      <a:pt x="160" y="244"/>
                    </a:cubicBezTo>
                    <a:cubicBezTo>
                      <a:pt x="154" y="252"/>
                      <a:pt x="154" y="252"/>
                      <a:pt x="154" y="252"/>
                    </a:cubicBezTo>
                    <a:cubicBezTo>
                      <a:pt x="113" y="220"/>
                      <a:pt x="113" y="220"/>
                      <a:pt x="113" y="220"/>
                    </a:cubicBezTo>
                    <a:lnTo>
                      <a:pt x="120" y="211"/>
                    </a:lnTo>
                    <a:close/>
                    <a:moveTo>
                      <a:pt x="87" y="264"/>
                    </a:moveTo>
                    <a:cubicBezTo>
                      <a:pt x="112" y="278"/>
                      <a:pt x="112" y="278"/>
                      <a:pt x="112" y="278"/>
                    </a:cubicBezTo>
                    <a:cubicBezTo>
                      <a:pt x="116" y="280"/>
                      <a:pt x="118" y="281"/>
                      <a:pt x="120" y="282"/>
                    </a:cubicBezTo>
                    <a:cubicBezTo>
                      <a:pt x="122" y="282"/>
                      <a:pt x="124" y="282"/>
                      <a:pt x="126" y="281"/>
                    </a:cubicBezTo>
                    <a:cubicBezTo>
                      <a:pt x="128" y="280"/>
                      <a:pt x="130" y="278"/>
                      <a:pt x="131" y="275"/>
                    </a:cubicBezTo>
                    <a:cubicBezTo>
                      <a:pt x="133" y="273"/>
                      <a:pt x="133" y="270"/>
                      <a:pt x="133" y="268"/>
                    </a:cubicBezTo>
                    <a:cubicBezTo>
                      <a:pt x="133" y="266"/>
                      <a:pt x="132" y="264"/>
                      <a:pt x="131" y="263"/>
                    </a:cubicBezTo>
                    <a:cubicBezTo>
                      <a:pt x="129" y="262"/>
                      <a:pt x="127" y="260"/>
                      <a:pt x="123" y="258"/>
                    </a:cubicBezTo>
                    <a:cubicBezTo>
                      <a:pt x="98" y="244"/>
                      <a:pt x="98" y="244"/>
                      <a:pt x="98" y="244"/>
                    </a:cubicBezTo>
                    <a:cubicBezTo>
                      <a:pt x="104" y="234"/>
                      <a:pt x="104" y="234"/>
                      <a:pt x="104" y="234"/>
                    </a:cubicBezTo>
                    <a:cubicBezTo>
                      <a:pt x="127" y="248"/>
                      <a:pt x="127" y="248"/>
                      <a:pt x="127" y="248"/>
                    </a:cubicBezTo>
                    <a:cubicBezTo>
                      <a:pt x="133" y="251"/>
                      <a:pt x="137" y="253"/>
                      <a:pt x="138" y="255"/>
                    </a:cubicBezTo>
                    <a:cubicBezTo>
                      <a:pt x="140" y="257"/>
                      <a:pt x="142" y="259"/>
                      <a:pt x="142" y="261"/>
                    </a:cubicBezTo>
                    <a:cubicBezTo>
                      <a:pt x="143" y="263"/>
                      <a:pt x="143" y="266"/>
                      <a:pt x="143" y="269"/>
                    </a:cubicBezTo>
                    <a:cubicBezTo>
                      <a:pt x="142" y="272"/>
                      <a:pt x="141" y="275"/>
                      <a:pt x="139" y="279"/>
                    </a:cubicBezTo>
                    <a:cubicBezTo>
                      <a:pt x="136" y="284"/>
                      <a:pt x="134" y="287"/>
                      <a:pt x="131" y="289"/>
                    </a:cubicBezTo>
                    <a:cubicBezTo>
                      <a:pt x="129" y="291"/>
                      <a:pt x="127" y="292"/>
                      <a:pt x="124" y="293"/>
                    </a:cubicBezTo>
                    <a:cubicBezTo>
                      <a:pt x="122" y="293"/>
                      <a:pt x="120" y="293"/>
                      <a:pt x="118" y="293"/>
                    </a:cubicBezTo>
                    <a:cubicBezTo>
                      <a:pt x="115" y="292"/>
                      <a:pt x="111" y="290"/>
                      <a:pt x="106" y="287"/>
                    </a:cubicBezTo>
                    <a:cubicBezTo>
                      <a:pt x="82" y="274"/>
                      <a:pt x="82" y="274"/>
                      <a:pt x="82" y="274"/>
                    </a:cubicBezTo>
                    <a:lnTo>
                      <a:pt x="87" y="264"/>
                    </a:lnTo>
                    <a:close/>
                    <a:moveTo>
                      <a:pt x="44" y="402"/>
                    </a:moveTo>
                    <a:cubicBezTo>
                      <a:pt x="82" y="384"/>
                      <a:pt x="82" y="384"/>
                      <a:pt x="82" y="384"/>
                    </a:cubicBezTo>
                    <a:cubicBezTo>
                      <a:pt x="47" y="379"/>
                      <a:pt x="47" y="379"/>
                      <a:pt x="47" y="379"/>
                    </a:cubicBezTo>
                    <a:cubicBezTo>
                      <a:pt x="49" y="368"/>
                      <a:pt x="49" y="368"/>
                      <a:pt x="49" y="368"/>
                    </a:cubicBezTo>
                    <a:cubicBezTo>
                      <a:pt x="100" y="376"/>
                      <a:pt x="100" y="376"/>
                      <a:pt x="100" y="376"/>
                    </a:cubicBezTo>
                    <a:cubicBezTo>
                      <a:pt x="98" y="388"/>
                      <a:pt x="98" y="388"/>
                      <a:pt x="98" y="388"/>
                    </a:cubicBezTo>
                    <a:cubicBezTo>
                      <a:pt x="61" y="405"/>
                      <a:pt x="61" y="405"/>
                      <a:pt x="61" y="405"/>
                    </a:cubicBezTo>
                    <a:cubicBezTo>
                      <a:pt x="95" y="411"/>
                      <a:pt x="95" y="411"/>
                      <a:pt x="95" y="411"/>
                    </a:cubicBezTo>
                    <a:cubicBezTo>
                      <a:pt x="93" y="421"/>
                      <a:pt x="93" y="421"/>
                      <a:pt x="93" y="421"/>
                    </a:cubicBezTo>
                    <a:cubicBezTo>
                      <a:pt x="42" y="413"/>
                      <a:pt x="42" y="413"/>
                      <a:pt x="42" y="413"/>
                    </a:cubicBezTo>
                    <a:lnTo>
                      <a:pt x="44" y="402"/>
                    </a:lnTo>
                    <a:close/>
                    <a:moveTo>
                      <a:pt x="42" y="427"/>
                    </a:moveTo>
                    <a:cubicBezTo>
                      <a:pt x="93" y="430"/>
                      <a:pt x="93" y="430"/>
                      <a:pt x="93" y="430"/>
                    </a:cubicBezTo>
                    <a:cubicBezTo>
                      <a:pt x="93" y="441"/>
                      <a:pt x="93" y="441"/>
                      <a:pt x="93" y="441"/>
                    </a:cubicBezTo>
                    <a:cubicBezTo>
                      <a:pt x="41" y="439"/>
                      <a:pt x="41" y="439"/>
                      <a:pt x="41" y="439"/>
                    </a:cubicBezTo>
                    <a:lnTo>
                      <a:pt x="42" y="427"/>
                    </a:lnTo>
                    <a:close/>
                    <a:moveTo>
                      <a:pt x="42" y="488"/>
                    </a:moveTo>
                    <a:cubicBezTo>
                      <a:pt x="62" y="486"/>
                      <a:pt x="62" y="486"/>
                      <a:pt x="62" y="486"/>
                    </a:cubicBezTo>
                    <a:cubicBezTo>
                      <a:pt x="61" y="464"/>
                      <a:pt x="61" y="464"/>
                      <a:pt x="61" y="464"/>
                    </a:cubicBezTo>
                    <a:cubicBezTo>
                      <a:pt x="41" y="465"/>
                      <a:pt x="41" y="465"/>
                      <a:pt x="41" y="465"/>
                    </a:cubicBezTo>
                    <a:cubicBezTo>
                      <a:pt x="40" y="454"/>
                      <a:pt x="40" y="454"/>
                      <a:pt x="40" y="454"/>
                    </a:cubicBezTo>
                    <a:cubicBezTo>
                      <a:pt x="92" y="451"/>
                      <a:pt x="92" y="451"/>
                      <a:pt x="92" y="451"/>
                    </a:cubicBezTo>
                    <a:cubicBezTo>
                      <a:pt x="92" y="462"/>
                      <a:pt x="92" y="462"/>
                      <a:pt x="92" y="462"/>
                    </a:cubicBezTo>
                    <a:cubicBezTo>
                      <a:pt x="70" y="463"/>
                      <a:pt x="70" y="463"/>
                      <a:pt x="70" y="463"/>
                    </a:cubicBezTo>
                    <a:cubicBezTo>
                      <a:pt x="71" y="486"/>
                      <a:pt x="71" y="486"/>
                      <a:pt x="71" y="486"/>
                    </a:cubicBezTo>
                    <a:cubicBezTo>
                      <a:pt x="94" y="485"/>
                      <a:pt x="94" y="485"/>
                      <a:pt x="94" y="485"/>
                    </a:cubicBezTo>
                    <a:cubicBezTo>
                      <a:pt x="94" y="496"/>
                      <a:pt x="94" y="496"/>
                      <a:pt x="94" y="496"/>
                    </a:cubicBezTo>
                    <a:cubicBezTo>
                      <a:pt x="43" y="499"/>
                      <a:pt x="43" y="499"/>
                      <a:pt x="43" y="499"/>
                    </a:cubicBezTo>
                    <a:lnTo>
                      <a:pt x="42" y="488"/>
                    </a:lnTo>
                    <a:close/>
                    <a:moveTo>
                      <a:pt x="98" y="546"/>
                    </a:moveTo>
                    <a:cubicBezTo>
                      <a:pt x="94" y="552"/>
                      <a:pt x="88" y="555"/>
                      <a:pt x="80" y="557"/>
                    </a:cubicBezTo>
                    <a:cubicBezTo>
                      <a:pt x="72" y="559"/>
                      <a:pt x="65" y="558"/>
                      <a:pt x="59" y="554"/>
                    </a:cubicBezTo>
                    <a:cubicBezTo>
                      <a:pt x="54" y="550"/>
                      <a:pt x="50" y="544"/>
                      <a:pt x="48" y="536"/>
                    </a:cubicBezTo>
                    <a:cubicBezTo>
                      <a:pt x="47" y="530"/>
                      <a:pt x="48" y="524"/>
                      <a:pt x="50" y="519"/>
                    </a:cubicBezTo>
                    <a:cubicBezTo>
                      <a:pt x="52" y="516"/>
                      <a:pt x="55" y="513"/>
                      <a:pt x="58" y="511"/>
                    </a:cubicBezTo>
                    <a:cubicBezTo>
                      <a:pt x="63" y="522"/>
                      <a:pt x="63" y="522"/>
                      <a:pt x="63" y="522"/>
                    </a:cubicBezTo>
                    <a:cubicBezTo>
                      <a:pt x="61" y="523"/>
                      <a:pt x="59" y="525"/>
                      <a:pt x="58" y="527"/>
                    </a:cubicBezTo>
                    <a:cubicBezTo>
                      <a:pt x="57" y="529"/>
                      <a:pt x="56" y="532"/>
                      <a:pt x="57" y="535"/>
                    </a:cubicBezTo>
                    <a:cubicBezTo>
                      <a:pt x="58" y="539"/>
                      <a:pt x="60" y="542"/>
                      <a:pt x="63" y="544"/>
                    </a:cubicBezTo>
                    <a:cubicBezTo>
                      <a:pt x="67" y="546"/>
                      <a:pt x="71" y="547"/>
                      <a:pt x="77" y="546"/>
                    </a:cubicBezTo>
                    <a:cubicBezTo>
                      <a:pt x="84" y="544"/>
                      <a:pt x="88" y="542"/>
                      <a:pt x="90" y="539"/>
                    </a:cubicBezTo>
                    <a:cubicBezTo>
                      <a:pt x="92" y="536"/>
                      <a:pt x="93" y="532"/>
                      <a:pt x="92" y="528"/>
                    </a:cubicBezTo>
                    <a:cubicBezTo>
                      <a:pt x="91" y="525"/>
                      <a:pt x="90" y="523"/>
                      <a:pt x="88" y="521"/>
                    </a:cubicBezTo>
                    <a:cubicBezTo>
                      <a:pt x="86" y="519"/>
                      <a:pt x="83" y="518"/>
                      <a:pt x="79" y="518"/>
                    </a:cubicBezTo>
                    <a:cubicBezTo>
                      <a:pt x="80" y="506"/>
                      <a:pt x="80" y="506"/>
                      <a:pt x="80" y="506"/>
                    </a:cubicBezTo>
                    <a:cubicBezTo>
                      <a:pt x="85" y="507"/>
                      <a:pt x="90" y="509"/>
                      <a:pt x="94" y="512"/>
                    </a:cubicBezTo>
                    <a:cubicBezTo>
                      <a:pt x="97" y="515"/>
                      <a:pt x="100" y="520"/>
                      <a:pt x="101" y="526"/>
                    </a:cubicBezTo>
                    <a:cubicBezTo>
                      <a:pt x="102" y="534"/>
                      <a:pt x="101" y="540"/>
                      <a:pt x="98" y="546"/>
                    </a:cubicBezTo>
                    <a:close/>
                    <a:moveTo>
                      <a:pt x="114" y="330"/>
                    </a:moveTo>
                    <a:cubicBezTo>
                      <a:pt x="101" y="331"/>
                      <a:pt x="101" y="331"/>
                      <a:pt x="101" y="331"/>
                    </a:cubicBezTo>
                    <a:cubicBezTo>
                      <a:pt x="94" y="353"/>
                      <a:pt x="94" y="353"/>
                      <a:pt x="94" y="353"/>
                    </a:cubicBezTo>
                    <a:cubicBezTo>
                      <a:pt x="104" y="361"/>
                      <a:pt x="104" y="361"/>
                      <a:pt x="104" y="361"/>
                    </a:cubicBezTo>
                    <a:cubicBezTo>
                      <a:pt x="100" y="373"/>
                      <a:pt x="100" y="373"/>
                      <a:pt x="100" y="373"/>
                    </a:cubicBezTo>
                    <a:cubicBezTo>
                      <a:pt x="58" y="336"/>
                      <a:pt x="58" y="336"/>
                      <a:pt x="58" y="336"/>
                    </a:cubicBezTo>
                    <a:cubicBezTo>
                      <a:pt x="62" y="325"/>
                      <a:pt x="62" y="325"/>
                      <a:pt x="62" y="325"/>
                    </a:cubicBezTo>
                    <a:cubicBezTo>
                      <a:pt x="118" y="318"/>
                      <a:pt x="118" y="318"/>
                      <a:pt x="118" y="318"/>
                    </a:cubicBezTo>
                    <a:lnTo>
                      <a:pt x="114" y="330"/>
                    </a:lnTo>
                    <a:close/>
                    <a:moveTo>
                      <a:pt x="252" y="762"/>
                    </a:moveTo>
                    <a:cubicBezTo>
                      <a:pt x="251" y="763"/>
                      <a:pt x="251" y="764"/>
                      <a:pt x="250" y="764"/>
                    </a:cubicBezTo>
                    <a:cubicBezTo>
                      <a:pt x="248" y="766"/>
                      <a:pt x="238" y="764"/>
                      <a:pt x="237" y="764"/>
                    </a:cubicBezTo>
                    <a:cubicBezTo>
                      <a:pt x="233" y="764"/>
                      <a:pt x="231" y="764"/>
                      <a:pt x="230" y="766"/>
                    </a:cubicBezTo>
                    <a:cubicBezTo>
                      <a:pt x="231" y="767"/>
                      <a:pt x="230" y="770"/>
                      <a:pt x="228" y="770"/>
                    </a:cubicBezTo>
                    <a:cubicBezTo>
                      <a:pt x="226" y="770"/>
                      <a:pt x="222" y="768"/>
                      <a:pt x="218" y="768"/>
                    </a:cubicBezTo>
                    <a:cubicBezTo>
                      <a:pt x="217" y="768"/>
                      <a:pt x="216" y="768"/>
                      <a:pt x="215" y="768"/>
                    </a:cubicBezTo>
                    <a:cubicBezTo>
                      <a:pt x="205" y="781"/>
                      <a:pt x="196" y="792"/>
                      <a:pt x="185" y="805"/>
                    </a:cubicBezTo>
                    <a:cubicBezTo>
                      <a:pt x="184" y="804"/>
                      <a:pt x="183" y="805"/>
                      <a:pt x="182" y="805"/>
                    </a:cubicBezTo>
                    <a:cubicBezTo>
                      <a:pt x="191" y="793"/>
                      <a:pt x="199" y="779"/>
                      <a:pt x="208" y="766"/>
                    </a:cubicBezTo>
                    <a:cubicBezTo>
                      <a:pt x="208" y="765"/>
                      <a:pt x="207" y="764"/>
                      <a:pt x="207" y="763"/>
                    </a:cubicBezTo>
                    <a:cubicBezTo>
                      <a:pt x="207" y="761"/>
                      <a:pt x="209" y="758"/>
                      <a:pt x="211" y="758"/>
                    </a:cubicBezTo>
                    <a:cubicBezTo>
                      <a:pt x="211" y="758"/>
                      <a:pt x="212" y="758"/>
                      <a:pt x="213" y="758"/>
                    </a:cubicBezTo>
                    <a:cubicBezTo>
                      <a:pt x="218" y="750"/>
                      <a:pt x="218" y="750"/>
                      <a:pt x="220" y="748"/>
                    </a:cubicBezTo>
                    <a:cubicBezTo>
                      <a:pt x="219" y="746"/>
                      <a:pt x="210" y="743"/>
                      <a:pt x="212" y="741"/>
                    </a:cubicBezTo>
                    <a:cubicBezTo>
                      <a:pt x="213" y="741"/>
                      <a:pt x="216" y="741"/>
                      <a:pt x="217" y="741"/>
                    </a:cubicBezTo>
                    <a:cubicBezTo>
                      <a:pt x="219" y="742"/>
                      <a:pt x="221" y="742"/>
                      <a:pt x="223" y="743"/>
                    </a:cubicBezTo>
                    <a:cubicBezTo>
                      <a:pt x="226" y="739"/>
                      <a:pt x="228" y="736"/>
                      <a:pt x="230" y="731"/>
                    </a:cubicBezTo>
                    <a:cubicBezTo>
                      <a:pt x="230" y="730"/>
                      <a:pt x="233" y="726"/>
                      <a:pt x="232" y="726"/>
                    </a:cubicBezTo>
                    <a:cubicBezTo>
                      <a:pt x="232" y="725"/>
                      <a:pt x="232" y="724"/>
                      <a:pt x="232" y="723"/>
                    </a:cubicBezTo>
                    <a:cubicBezTo>
                      <a:pt x="236" y="725"/>
                      <a:pt x="238" y="727"/>
                      <a:pt x="238" y="731"/>
                    </a:cubicBezTo>
                    <a:cubicBezTo>
                      <a:pt x="239" y="731"/>
                      <a:pt x="239" y="734"/>
                      <a:pt x="238" y="735"/>
                    </a:cubicBezTo>
                    <a:cubicBezTo>
                      <a:pt x="236" y="738"/>
                      <a:pt x="233" y="742"/>
                      <a:pt x="231" y="745"/>
                    </a:cubicBezTo>
                    <a:cubicBezTo>
                      <a:pt x="232" y="746"/>
                      <a:pt x="232" y="746"/>
                      <a:pt x="233" y="747"/>
                    </a:cubicBezTo>
                    <a:cubicBezTo>
                      <a:pt x="236" y="748"/>
                      <a:pt x="239" y="748"/>
                      <a:pt x="242" y="750"/>
                    </a:cubicBezTo>
                    <a:cubicBezTo>
                      <a:pt x="242" y="750"/>
                      <a:pt x="243" y="750"/>
                      <a:pt x="244" y="749"/>
                    </a:cubicBezTo>
                    <a:cubicBezTo>
                      <a:pt x="251" y="753"/>
                      <a:pt x="253" y="761"/>
                      <a:pt x="252" y="762"/>
                    </a:cubicBezTo>
                    <a:close/>
                    <a:moveTo>
                      <a:pt x="188" y="735"/>
                    </a:moveTo>
                    <a:cubicBezTo>
                      <a:pt x="191" y="738"/>
                      <a:pt x="194" y="740"/>
                      <a:pt x="195" y="742"/>
                    </a:cubicBezTo>
                    <a:cubicBezTo>
                      <a:pt x="196" y="743"/>
                      <a:pt x="200" y="748"/>
                      <a:pt x="202" y="755"/>
                    </a:cubicBezTo>
                    <a:cubicBezTo>
                      <a:pt x="203" y="757"/>
                      <a:pt x="204" y="758"/>
                      <a:pt x="203" y="761"/>
                    </a:cubicBezTo>
                    <a:cubicBezTo>
                      <a:pt x="199" y="758"/>
                      <a:pt x="199" y="757"/>
                      <a:pt x="197" y="752"/>
                    </a:cubicBezTo>
                    <a:cubicBezTo>
                      <a:pt x="197" y="750"/>
                      <a:pt x="196" y="748"/>
                      <a:pt x="193" y="744"/>
                    </a:cubicBezTo>
                    <a:cubicBezTo>
                      <a:pt x="192" y="742"/>
                      <a:pt x="188" y="738"/>
                      <a:pt x="188" y="735"/>
                    </a:cubicBezTo>
                    <a:close/>
                    <a:moveTo>
                      <a:pt x="261" y="821"/>
                    </a:moveTo>
                    <a:cubicBezTo>
                      <a:pt x="261" y="819"/>
                      <a:pt x="259" y="818"/>
                      <a:pt x="260" y="815"/>
                    </a:cubicBezTo>
                    <a:cubicBezTo>
                      <a:pt x="265" y="807"/>
                      <a:pt x="273" y="790"/>
                      <a:pt x="281" y="779"/>
                    </a:cubicBezTo>
                    <a:cubicBezTo>
                      <a:pt x="281" y="778"/>
                      <a:pt x="282" y="776"/>
                      <a:pt x="283" y="777"/>
                    </a:cubicBezTo>
                    <a:cubicBezTo>
                      <a:pt x="283" y="778"/>
                      <a:pt x="284" y="778"/>
                      <a:pt x="282" y="782"/>
                    </a:cubicBezTo>
                    <a:cubicBezTo>
                      <a:pt x="282" y="783"/>
                      <a:pt x="262" y="820"/>
                      <a:pt x="264" y="821"/>
                    </a:cubicBezTo>
                    <a:cubicBezTo>
                      <a:pt x="262" y="821"/>
                      <a:pt x="263" y="821"/>
                      <a:pt x="261" y="821"/>
                    </a:cubicBezTo>
                    <a:close/>
                    <a:moveTo>
                      <a:pt x="288" y="830"/>
                    </a:moveTo>
                    <a:cubicBezTo>
                      <a:pt x="288" y="830"/>
                      <a:pt x="287" y="830"/>
                      <a:pt x="287" y="830"/>
                    </a:cubicBezTo>
                    <a:cubicBezTo>
                      <a:pt x="285" y="830"/>
                      <a:pt x="283" y="829"/>
                      <a:pt x="281" y="828"/>
                    </a:cubicBezTo>
                    <a:cubicBezTo>
                      <a:pt x="280" y="826"/>
                      <a:pt x="275" y="818"/>
                      <a:pt x="275" y="816"/>
                    </a:cubicBezTo>
                    <a:cubicBezTo>
                      <a:pt x="275" y="816"/>
                      <a:pt x="275" y="816"/>
                      <a:pt x="276" y="816"/>
                    </a:cubicBezTo>
                    <a:cubicBezTo>
                      <a:pt x="277" y="822"/>
                      <a:pt x="286" y="820"/>
                      <a:pt x="293" y="818"/>
                    </a:cubicBezTo>
                    <a:cubicBezTo>
                      <a:pt x="299" y="816"/>
                      <a:pt x="304" y="813"/>
                      <a:pt x="305" y="812"/>
                    </a:cubicBezTo>
                    <a:cubicBezTo>
                      <a:pt x="304" y="811"/>
                      <a:pt x="305" y="811"/>
                      <a:pt x="303" y="809"/>
                    </a:cubicBezTo>
                    <a:cubicBezTo>
                      <a:pt x="303" y="810"/>
                      <a:pt x="300" y="811"/>
                      <a:pt x="296" y="812"/>
                    </a:cubicBezTo>
                    <a:cubicBezTo>
                      <a:pt x="288" y="814"/>
                      <a:pt x="274" y="816"/>
                      <a:pt x="273" y="815"/>
                    </a:cubicBezTo>
                    <a:cubicBezTo>
                      <a:pt x="269" y="814"/>
                      <a:pt x="270" y="813"/>
                      <a:pt x="272" y="809"/>
                    </a:cubicBezTo>
                    <a:cubicBezTo>
                      <a:pt x="279" y="807"/>
                      <a:pt x="290" y="805"/>
                      <a:pt x="296" y="802"/>
                    </a:cubicBezTo>
                    <a:cubicBezTo>
                      <a:pt x="297" y="802"/>
                      <a:pt x="298" y="801"/>
                      <a:pt x="297" y="799"/>
                    </a:cubicBezTo>
                    <a:cubicBezTo>
                      <a:pt x="294" y="801"/>
                      <a:pt x="286" y="801"/>
                      <a:pt x="283" y="801"/>
                    </a:cubicBezTo>
                    <a:cubicBezTo>
                      <a:pt x="280" y="798"/>
                      <a:pt x="282" y="795"/>
                      <a:pt x="284" y="792"/>
                    </a:cubicBezTo>
                    <a:cubicBezTo>
                      <a:pt x="284" y="792"/>
                      <a:pt x="284" y="792"/>
                      <a:pt x="284" y="792"/>
                    </a:cubicBezTo>
                    <a:cubicBezTo>
                      <a:pt x="286" y="794"/>
                      <a:pt x="293" y="793"/>
                      <a:pt x="295" y="791"/>
                    </a:cubicBezTo>
                    <a:cubicBezTo>
                      <a:pt x="294" y="789"/>
                      <a:pt x="291" y="784"/>
                      <a:pt x="293" y="785"/>
                    </a:cubicBezTo>
                    <a:cubicBezTo>
                      <a:pt x="295" y="786"/>
                      <a:pt x="295" y="787"/>
                      <a:pt x="297" y="788"/>
                    </a:cubicBezTo>
                    <a:cubicBezTo>
                      <a:pt x="298" y="788"/>
                      <a:pt x="298" y="787"/>
                      <a:pt x="298" y="787"/>
                    </a:cubicBezTo>
                    <a:cubicBezTo>
                      <a:pt x="296" y="786"/>
                      <a:pt x="295" y="785"/>
                      <a:pt x="294" y="785"/>
                    </a:cubicBezTo>
                    <a:cubicBezTo>
                      <a:pt x="295" y="782"/>
                      <a:pt x="297" y="782"/>
                      <a:pt x="299" y="783"/>
                    </a:cubicBezTo>
                    <a:cubicBezTo>
                      <a:pt x="301" y="784"/>
                      <a:pt x="307" y="790"/>
                      <a:pt x="308" y="790"/>
                    </a:cubicBezTo>
                    <a:cubicBezTo>
                      <a:pt x="308" y="790"/>
                      <a:pt x="308" y="790"/>
                      <a:pt x="308" y="790"/>
                    </a:cubicBezTo>
                    <a:cubicBezTo>
                      <a:pt x="309" y="791"/>
                      <a:pt x="309" y="792"/>
                      <a:pt x="310" y="793"/>
                    </a:cubicBezTo>
                    <a:cubicBezTo>
                      <a:pt x="309" y="797"/>
                      <a:pt x="307" y="798"/>
                      <a:pt x="305" y="798"/>
                    </a:cubicBezTo>
                    <a:cubicBezTo>
                      <a:pt x="305" y="802"/>
                      <a:pt x="305" y="806"/>
                      <a:pt x="308" y="811"/>
                    </a:cubicBezTo>
                    <a:cubicBezTo>
                      <a:pt x="310" y="810"/>
                      <a:pt x="312" y="809"/>
                      <a:pt x="313" y="808"/>
                    </a:cubicBezTo>
                    <a:cubicBezTo>
                      <a:pt x="315" y="810"/>
                      <a:pt x="316" y="811"/>
                      <a:pt x="316" y="814"/>
                    </a:cubicBezTo>
                    <a:cubicBezTo>
                      <a:pt x="314" y="818"/>
                      <a:pt x="309" y="817"/>
                      <a:pt x="309" y="819"/>
                    </a:cubicBezTo>
                    <a:cubicBezTo>
                      <a:pt x="307" y="824"/>
                      <a:pt x="308" y="831"/>
                      <a:pt x="307" y="835"/>
                    </a:cubicBezTo>
                    <a:cubicBezTo>
                      <a:pt x="306" y="835"/>
                      <a:pt x="305" y="835"/>
                      <a:pt x="305" y="835"/>
                    </a:cubicBezTo>
                    <a:cubicBezTo>
                      <a:pt x="304" y="831"/>
                      <a:pt x="304" y="824"/>
                      <a:pt x="305" y="821"/>
                    </a:cubicBezTo>
                    <a:cubicBezTo>
                      <a:pt x="302" y="821"/>
                      <a:pt x="299" y="823"/>
                      <a:pt x="294" y="824"/>
                    </a:cubicBezTo>
                    <a:cubicBezTo>
                      <a:pt x="294" y="825"/>
                      <a:pt x="294" y="824"/>
                      <a:pt x="294" y="825"/>
                    </a:cubicBezTo>
                    <a:cubicBezTo>
                      <a:pt x="296" y="826"/>
                      <a:pt x="297" y="827"/>
                      <a:pt x="297" y="828"/>
                    </a:cubicBezTo>
                    <a:cubicBezTo>
                      <a:pt x="297" y="829"/>
                      <a:pt x="296" y="831"/>
                      <a:pt x="295" y="831"/>
                    </a:cubicBezTo>
                    <a:cubicBezTo>
                      <a:pt x="294" y="831"/>
                      <a:pt x="293" y="830"/>
                      <a:pt x="290" y="829"/>
                    </a:cubicBezTo>
                    <a:cubicBezTo>
                      <a:pt x="289" y="829"/>
                      <a:pt x="289" y="829"/>
                      <a:pt x="288" y="830"/>
                    </a:cubicBezTo>
                    <a:close/>
                    <a:moveTo>
                      <a:pt x="316" y="787"/>
                    </a:moveTo>
                    <a:cubicBezTo>
                      <a:pt x="316" y="785"/>
                      <a:pt x="319" y="786"/>
                      <a:pt x="320" y="787"/>
                    </a:cubicBezTo>
                    <a:cubicBezTo>
                      <a:pt x="322" y="788"/>
                      <a:pt x="324" y="789"/>
                      <a:pt x="326" y="794"/>
                    </a:cubicBezTo>
                    <a:cubicBezTo>
                      <a:pt x="325" y="796"/>
                      <a:pt x="325" y="797"/>
                      <a:pt x="324" y="798"/>
                    </a:cubicBezTo>
                    <a:cubicBezTo>
                      <a:pt x="323" y="799"/>
                      <a:pt x="318" y="798"/>
                      <a:pt x="318" y="795"/>
                    </a:cubicBezTo>
                    <a:cubicBezTo>
                      <a:pt x="317" y="793"/>
                      <a:pt x="316" y="788"/>
                      <a:pt x="316" y="787"/>
                    </a:cubicBezTo>
                    <a:close/>
                    <a:moveTo>
                      <a:pt x="340" y="802"/>
                    </a:moveTo>
                    <a:cubicBezTo>
                      <a:pt x="333" y="803"/>
                      <a:pt x="318" y="845"/>
                      <a:pt x="312" y="854"/>
                    </a:cubicBezTo>
                    <a:cubicBezTo>
                      <a:pt x="307" y="861"/>
                      <a:pt x="305" y="861"/>
                      <a:pt x="302" y="858"/>
                    </a:cubicBezTo>
                    <a:cubicBezTo>
                      <a:pt x="298" y="854"/>
                      <a:pt x="293" y="836"/>
                      <a:pt x="294" y="832"/>
                    </a:cubicBezTo>
                    <a:cubicBezTo>
                      <a:pt x="295" y="833"/>
                      <a:pt x="296" y="836"/>
                      <a:pt x="297" y="837"/>
                    </a:cubicBezTo>
                    <a:cubicBezTo>
                      <a:pt x="297" y="836"/>
                      <a:pt x="297" y="836"/>
                      <a:pt x="297" y="835"/>
                    </a:cubicBezTo>
                    <a:cubicBezTo>
                      <a:pt x="298" y="838"/>
                      <a:pt x="302" y="846"/>
                      <a:pt x="303" y="847"/>
                    </a:cubicBezTo>
                    <a:cubicBezTo>
                      <a:pt x="306" y="849"/>
                      <a:pt x="307" y="845"/>
                      <a:pt x="309" y="843"/>
                    </a:cubicBezTo>
                    <a:cubicBezTo>
                      <a:pt x="313" y="834"/>
                      <a:pt x="324" y="807"/>
                      <a:pt x="329" y="799"/>
                    </a:cubicBezTo>
                    <a:cubicBezTo>
                      <a:pt x="331" y="794"/>
                      <a:pt x="334" y="789"/>
                      <a:pt x="330" y="786"/>
                    </a:cubicBezTo>
                    <a:cubicBezTo>
                      <a:pt x="319" y="780"/>
                      <a:pt x="305" y="785"/>
                      <a:pt x="295" y="779"/>
                    </a:cubicBezTo>
                    <a:cubicBezTo>
                      <a:pt x="295" y="778"/>
                      <a:pt x="295" y="778"/>
                      <a:pt x="296" y="778"/>
                    </a:cubicBezTo>
                    <a:cubicBezTo>
                      <a:pt x="301" y="776"/>
                      <a:pt x="327" y="782"/>
                      <a:pt x="327" y="782"/>
                    </a:cubicBezTo>
                    <a:cubicBezTo>
                      <a:pt x="335" y="784"/>
                      <a:pt x="345" y="793"/>
                      <a:pt x="340" y="802"/>
                    </a:cubicBezTo>
                    <a:close/>
                    <a:moveTo>
                      <a:pt x="364" y="858"/>
                    </a:moveTo>
                    <a:cubicBezTo>
                      <a:pt x="364" y="858"/>
                      <a:pt x="362" y="859"/>
                      <a:pt x="362" y="860"/>
                    </a:cubicBezTo>
                    <a:cubicBezTo>
                      <a:pt x="362" y="860"/>
                      <a:pt x="361" y="861"/>
                      <a:pt x="360" y="861"/>
                    </a:cubicBezTo>
                    <a:cubicBezTo>
                      <a:pt x="360" y="861"/>
                      <a:pt x="357" y="862"/>
                      <a:pt x="355" y="861"/>
                    </a:cubicBezTo>
                    <a:cubicBezTo>
                      <a:pt x="355" y="861"/>
                      <a:pt x="354" y="860"/>
                      <a:pt x="353" y="860"/>
                    </a:cubicBezTo>
                    <a:cubicBezTo>
                      <a:pt x="353" y="860"/>
                      <a:pt x="351" y="859"/>
                      <a:pt x="350" y="859"/>
                    </a:cubicBezTo>
                    <a:cubicBezTo>
                      <a:pt x="350" y="859"/>
                      <a:pt x="349" y="859"/>
                      <a:pt x="351" y="858"/>
                    </a:cubicBezTo>
                    <a:cubicBezTo>
                      <a:pt x="351" y="858"/>
                      <a:pt x="351" y="858"/>
                      <a:pt x="353" y="858"/>
                    </a:cubicBezTo>
                    <a:cubicBezTo>
                      <a:pt x="353" y="858"/>
                      <a:pt x="353" y="858"/>
                      <a:pt x="354" y="857"/>
                    </a:cubicBezTo>
                    <a:cubicBezTo>
                      <a:pt x="354" y="857"/>
                      <a:pt x="354" y="857"/>
                      <a:pt x="354" y="857"/>
                    </a:cubicBezTo>
                    <a:cubicBezTo>
                      <a:pt x="354" y="857"/>
                      <a:pt x="355" y="858"/>
                      <a:pt x="356" y="856"/>
                    </a:cubicBezTo>
                    <a:cubicBezTo>
                      <a:pt x="356" y="856"/>
                      <a:pt x="356" y="855"/>
                      <a:pt x="357" y="855"/>
                    </a:cubicBezTo>
                    <a:cubicBezTo>
                      <a:pt x="357" y="855"/>
                      <a:pt x="361" y="853"/>
                      <a:pt x="370" y="848"/>
                    </a:cubicBezTo>
                    <a:cubicBezTo>
                      <a:pt x="370" y="848"/>
                      <a:pt x="378" y="843"/>
                      <a:pt x="384" y="837"/>
                    </a:cubicBezTo>
                    <a:cubicBezTo>
                      <a:pt x="384" y="837"/>
                      <a:pt x="388" y="834"/>
                      <a:pt x="392" y="831"/>
                    </a:cubicBezTo>
                    <a:cubicBezTo>
                      <a:pt x="392" y="831"/>
                      <a:pt x="405" y="820"/>
                      <a:pt x="408" y="817"/>
                    </a:cubicBezTo>
                    <a:cubicBezTo>
                      <a:pt x="408" y="817"/>
                      <a:pt x="398" y="813"/>
                      <a:pt x="400" y="808"/>
                    </a:cubicBezTo>
                    <a:cubicBezTo>
                      <a:pt x="400" y="808"/>
                      <a:pt x="400" y="806"/>
                      <a:pt x="401" y="808"/>
                    </a:cubicBezTo>
                    <a:cubicBezTo>
                      <a:pt x="401" y="808"/>
                      <a:pt x="405" y="812"/>
                      <a:pt x="412" y="810"/>
                    </a:cubicBezTo>
                    <a:cubicBezTo>
                      <a:pt x="412" y="810"/>
                      <a:pt x="416" y="810"/>
                      <a:pt x="420" y="807"/>
                    </a:cubicBezTo>
                    <a:cubicBezTo>
                      <a:pt x="420" y="807"/>
                      <a:pt x="424" y="807"/>
                      <a:pt x="426" y="815"/>
                    </a:cubicBezTo>
                    <a:cubicBezTo>
                      <a:pt x="426" y="815"/>
                      <a:pt x="427" y="819"/>
                      <a:pt x="424" y="818"/>
                    </a:cubicBezTo>
                    <a:cubicBezTo>
                      <a:pt x="424" y="818"/>
                      <a:pt x="421" y="818"/>
                      <a:pt x="419" y="819"/>
                    </a:cubicBezTo>
                    <a:cubicBezTo>
                      <a:pt x="418" y="819"/>
                      <a:pt x="417" y="819"/>
                      <a:pt x="416" y="820"/>
                    </a:cubicBezTo>
                    <a:cubicBezTo>
                      <a:pt x="416" y="820"/>
                      <a:pt x="409" y="826"/>
                      <a:pt x="396" y="835"/>
                    </a:cubicBezTo>
                    <a:cubicBezTo>
                      <a:pt x="396" y="835"/>
                      <a:pt x="390" y="839"/>
                      <a:pt x="380" y="848"/>
                    </a:cubicBezTo>
                    <a:cubicBezTo>
                      <a:pt x="380" y="848"/>
                      <a:pt x="373" y="855"/>
                      <a:pt x="364" y="858"/>
                    </a:cubicBezTo>
                    <a:close/>
                    <a:moveTo>
                      <a:pt x="429" y="859"/>
                    </a:moveTo>
                    <a:cubicBezTo>
                      <a:pt x="429" y="859"/>
                      <a:pt x="429" y="860"/>
                      <a:pt x="429" y="861"/>
                    </a:cubicBezTo>
                    <a:cubicBezTo>
                      <a:pt x="429" y="861"/>
                      <a:pt x="429" y="863"/>
                      <a:pt x="427" y="862"/>
                    </a:cubicBezTo>
                    <a:cubicBezTo>
                      <a:pt x="427" y="862"/>
                      <a:pt x="420" y="864"/>
                      <a:pt x="418" y="866"/>
                    </a:cubicBezTo>
                    <a:cubicBezTo>
                      <a:pt x="418" y="866"/>
                      <a:pt x="415" y="870"/>
                      <a:pt x="415" y="872"/>
                    </a:cubicBezTo>
                    <a:cubicBezTo>
                      <a:pt x="415" y="872"/>
                      <a:pt x="415" y="875"/>
                      <a:pt x="412" y="875"/>
                    </a:cubicBezTo>
                    <a:cubicBezTo>
                      <a:pt x="412" y="875"/>
                      <a:pt x="411" y="876"/>
                      <a:pt x="409" y="875"/>
                    </a:cubicBezTo>
                    <a:cubicBezTo>
                      <a:pt x="409" y="875"/>
                      <a:pt x="406" y="873"/>
                      <a:pt x="403" y="876"/>
                    </a:cubicBezTo>
                    <a:cubicBezTo>
                      <a:pt x="403" y="876"/>
                      <a:pt x="403" y="877"/>
                      <a:pt x="402" y="875"/>
                    </a:cubicBezTo>
                    <a:cubicBezTo>
                      <a:pt x="402" y="875"/>
                      <a:pt x="402" y="874"/>
                      <a:pt x="400" y="874"/>
                    </a:cubicBezTo>
                    <a:cubicBezTo>
                      <a:pt x="400" y="874"/>
                      <a:pt x="400" y="873"/>
                      <a:pt x="400" y="872"/>
                    </a:cubicBezTo>
                    <a:cubicBezTo>
                      <a:pt x="400" y="872"/>
                      <a:pt x="400" y="870"/>
                      <a:pt x="398" y="869"/>
                    </a:cubicBezTo>
                    <a:cubicBezTo>
                      <a:pt x="398" y="869"/>
                      <a:pt x="397" y="869"/>
                      <a:pt x="396" y="867"/>
                    </a:cubicBezTo>
                    <a:cubicBezTo>
                      <a:pt x="396" y="867"/>
                      <a:pt x="395" y="861"/>
                      <a:pt x="394" y="858"/>
                    </a:cubicBezTo>
                    <a:cubicBezTo>
                      <a:pt x="394" y="858"/>
                      <a:pt x="393" y="855"/>
                      <a:pt x="390" y="854"/>
                    </a:cubicBezTo>
                    <a:cubicBezTo>
                      <a:pt x="390" y="854"/>
                      <a:pt x="386" y="848"/>
                      <a:pt x="388" y="848"/>
                    </a:cubicBezTo>
                    <a:cubicBezTo>
                      <a:pt x="388" y="848"/>
                      <a:pt x="393" y="848"/>
                      <a:pt x="395" y="854"/>
                    </a:cubicBezTo>
                    <a:cubicBezTo>
                      <a:pt x="395" y="854"/>
                      <a:pt x="395" y="856"/>
                      <a:pt x="396" y="858"/>
                    </a:cubicBezTo>
                    <a:cubicBezTo>
                      <a:pt x="396" y="858"/>
                      <a:pt x="396" y="860"/>
                      <a:pt x="399" y="866"/>
                    </a:cubicBezTo>
                    <a:cubicBezTo>
                      <a:pt x="399" y="866"/>
                      <a:pt x="399" y="867"/>
                      <a:pt x="400" y="865"/>
                    </a:cubicBezTo>
                    <a:cubicBezTo>
                      <a:pt x="401" y="863"/>
                      <a:pt x="401" y="863"/>
                      <a:pt x="401" y="863"/>
                    </a:cubicBezTo>
                    <a:cubicBezTo>
                      <a:pt x="401" y="863"/>
                      <a:pt x="402" y="861"/>
                      <a:pt x="403" y="862"/>
                    </a:cubicBezTo>
                    <a:cubicBezTo>
                      <a:pt x="403" y="862"/>
                      <a:pt x="404" y="863"/>
                      <a:pt x="404" y="862"/>
                    </a:cubicBezTo>
                    <a:cubicBezTo>
                      <a:pt x="404" y="862"/>
                      <a:pt x="407" y="861"/>
                      <a:pt x="409" y="858"/>
                    </a:cubicBezTo>
                    <a:cubicBezTo>
                      <a:pt x="409" y="858"/>
                      <a:pt x="412" y="856"/>
                      <a:pt x="411" y="855"/>
                    </a:cubicBezTo>
                    <a:cubicBezTo>
                      <a:pt x="411" y="855"/>
                      <a:pt x="408" y="852"/>
                      <a:pt x="407" y="850"/>
                    </a:cubicBezTo>
                    <a:cubicBezTo>
                      <a:pt x="407" y="850"/>
                      <a:pt x="405" y="849"/>
                      <a:pt x="406" y="848"/>
                    </a:cubicBezTo>
                    <a:cubicBezTo>
                      <a:pt x="406" y="848"/>
                      <a:pt x="407" y="848"/>
                      <a:pt x="410" y="849"/>
                    </a:cubicBezTo>
                    <a:cubicBezTo>
                      <a:pt x="410" y="849"/>
                      <a:pt x="416" y="850"/>
                      <a:pt x="418" y="848"/>
                    </a:cubicBezTo>
                    <a:cubicBezTo>
                      <a:pt x="418" y="848"/>
                      <a:pt x="419" y="846"/>
                      <a:pt x="420" y="847"/>
                    </a:cubicBezTo>
                    <a:cubicBezTo>
                      <a:pt x="420" y="847"/>
                      <a:pt x="423" y="850"/>
                      <a:pt x="424" y="850"/>
                    </a:cubicBezTo>
                    <a:cubicBezTo>
                      <a:pt x="424" y="850"/>
                      <a:pt x="430" y="852"/>
                      <a:pt x="429" y="859"/>
                    </a:cubicBezTo>
                    <a:close/>
                    <a:moveTo>
                      <a:pt x="485" y="876"/>
                    </a:moveTo>
                    <a:cubicBezTo>
                      <a:pt x="485" y="876"/>
                      <a:pt x="484" y="878"/>
                      <a:pt x="482" y="877"/>
                    </a:cubicBezTo>
                    <a:cubicBezTo>
                      <a:pt x="482" y="877"/>
                      <a:pt x="476" y="874"/>
                      <a:pt x="474" y="867"/>
                    </a:cubicBezTo>
                    <a:cubicBezTo>
                      <a:pt x="474" y="867"/>
                      <a:pt x="472" y="857"/>
                      <a:pt x="472" y="856"/>
                    </a:cubicBezTo>
                    <a:cubicBezTo>
                      <a:pt x="472" y="856"/>
                      <a:pt x="473" y="856"/>
                      <a:pt x="472" y="855"/>
                    </a:cubicBezTo>
                    <a:cubicBezTo>
                      <a:pt x="472" y="849"/>
                      <a:pt x="472" y="849"/>
                      <a:pt x="472" y="849"/>
                    </a:cubicBezTo>
                    <a:cubicBezTo>
                      <a:pt x="472" y="849"/>
                      <a:pt x="472" y="848"/>
                      <a:pt x="472" y="847"/>
                    </a:cubicBezTo>
                    <a:cubicBezTo>
                      <a:pt x="472" y="847"/>
                      <a:pt x="472" y="846"/>
                      <a:pt x="472" y="846"/>
                    </a:cubicBezTo>
                    <a:cubicBezTo>
                      <a:pt x="472" y="846"/>
                      <a:pt x="472" y="845"/>
                      <a:pt x="472" y="845"/>
                    </a:cubicBezTo>
                    <a:cubicBezTo>
                      <a:pt x="472" y="845"/>
                      <a:pt x="472" y="842"/>
                      <a:pt x="474" y="844"/>
                    </a:cubicBezTo>
                    <a:cubicBezTo>
                      <a:pt x="474" y="844"/>
                      <a:pt x="475" y="845"/>
                      <a:pt x="474" y="846"/>
                    </a:cubicBezTo>
                    <a:cubicBezTo>
                      <a:pt x="474" y="846"/>
                      <a:pt x="473" y="848"/>
                      <a:pt x="477" y="855"/>
                    </a:cubicBezTo>
                    <a:cubicBezTo>
                      <a:pt x="477" y="855"/>
                      <a:pt x="477" y="856"/>
                      <a:pt x="478" y="857"/>
                    </a:cubicBezTo>
                    <a:cubicBezTo>
                      <a:pt x="478" y="857"/>
                      <a:pt x="480" y="857"/>
                      <a:pt x="480" y="860"/>
                    </a:cubicBezTo>
                    <a:cubicBezTo>
                      <a:pt x="480" y="860"/>
                      <a:pt x="480" y="862"/>
                      <a:pt x="480" y="862"/>
                    </a:cubicBezTo>
                    <a:cubicBezTo>
                      <a:pt x="480" y="862"/>
                      <a:pt x="480" y="864"/>
                      <a:pt x="481" y="863"/>
                    </a:cubicBezTo>
                    <a:cubicBezTo>
                      <a:pt x="481" y="863"/>
                      <a:pt x="482" y="863"/>
                      <a:pt x="482" y="864"/>
                    </a:cubicBezTo>
                    <a:cubicBezTo>
                      <a:pt x="482" y="864"/>
                      <a:pt x="482" y="868"/>
                      <a:pt x="483" y="869"/>
                    </a:cubicBezTo>
                    <a:cubicBezTo>
                      <a:pt x="483" y="869"/>
                      <a:pt x="483" y="870"/>
                      <a:pt x="483" y="870"/>
                    </a:cubicBezTo>
                    <a:cubicBezTo>
                      <a:pt x="483" y="870"/>
                      <a:pt x="483" y="871"/>
                      <a:pt x="484" y="871"/>
                    </a:cubicBezTo>
                    <a:cubicBezTo>
                      <a:pt x="484" y="871"/>
                      <a:pt x="484" y="871"/>
                      <a:pt x="484" y="872"/>
                    </a:cubicBezTo>
                    <a:cubicBezTo>
                      <a:pt x="484" y="872"/>
                      <a:pt x="485" y="876"/>
                      <a:pt x="485" y="876"/>
                    </a:cubicBezTo>
                    <a:close/>
                    <a:moveTo>
                      <a:pt x="482" y="834"/>
                    </a:moveTo>
                    <a:cubicBezTo>
                      <a:pt x="482" y="834"/>
                      <a:pt x="480" y="833"/>
                      <a:pt x="480" y="833"/>
                    </a:cubicBezTo>
                    <a:cubicBezTo>
                      <a:pt x="480" y="833"/>
                      <a:pt x="479" y="833"/>
                      <a:pt x="477" y="833"/>
                    </a:cubicBezTo>
                    <a:cubicBezTo>
                      <a:pt x="477" y="833"/>
                      <a:pt x="476" y="833"/>
                      <a:pt x="476" y="832"/>
                    </a:cubicBezTo>
                    <a:cubicBezTo>
                      <a:pt x="476" y="832"/>
                      <a:pt x="479" y="827"/>
                      <a:pt x="478" y="823"/>
                    </a:cubicBezTo>
                    <a:cubicBezTo>
                      <a:pt x="478" y="823"/>
                      <a:pt x="477" y="822"/>
                      <a:pt x="478" y="821"/>
                    </a:cubicBezTo>
                    <a:cubicBezTo>
                      <a:pt x="478" y="821"/>
                      <a:pt x="479" y="820"/>
                      <a:pt x="480" y="821"/>
                    </a:cubicBezTo>
                    <a:cubicBezTo>
                      <a:pt x="480" y="821"/>
                      <a:pt x="484" y="829"/>
                      <a:pt x="485" y="832"/>
                    </a:cubicBezTo>
                    <a:cubicBezTo>
                      <a:pt x="485" y="832"/>
                      <a:pt x="485" y="835"/>
                      <a:pt x="482" y="834"/>
                    </a:cubicBezTo>
                    <a:close/>
                    <a:moveTo>
                      <a:pt x="540" y="839"/>
                    </a:moveTo>
                    <a:cubicBezTo>
                      <a:pt x="540" y="839"/>
                      <a:pt x="538" y="842"/>
                      <a:pt x="536" y="843"/>
                    </a:cubicBezTo>
                    <a:cubicBezTo>
                      <a:pt x="536" y="843"/>
                      <a:pt x="535" y="844"/>
                      <a:pt x="535" y="846"/>
                    </a:cubicBezTo>
                    <a:cubicBezTo>
                      <a:pt x="535" y="846"/>
                      <a:pt x="532" y="852"/>
                      <a:pt x="530" y="853"/>
                    </a:cubicBezTo>
                    <a:cubicBezTo>
                      <a:pt x="530" y="853"/>
                      <a:pt x="527" y="855"/>
                      <a:pt x="528" y="858"/>
                    </a:cubicBezTo>
                    <a:cubicBezTo>
                      <a:pt x="528" y="858"/>
                      <a:pt x="532" y="860"/>
                      <a:pt x="531" y="864"/>
                    </a:cubicBezTo>
                    <a:cubicBezTo>
                      <a:pt x="531" y="864"/>
                      <a:pt x="532" y="866"/>
                      <a:pt x="530" y="866"/>
                    </a:cubicBezTo>
                    <a:cubicBezTo>
                      <a:pt x="530" y="866"/>
                      <a:pt x="529" y="866"/>
                      <a:pt x="528" y="866"/>
                    </a:cubicBezTo>
                    <a:cubicBezTo>
                      <a:pt x="528" y="866"/>
                      <a:pt x="527" y="867"/>
                      <a:pt x="527" y="867"/>
                    </a:cubicBezTo>
                    <a:cubicBezTo>
                      <a:pt x="527" y="867"/>
                      <a:pt x="524" y="868"/>
                      <a:pt x="521" y="868"/>
                    </a:cubicBezTo>
                    <a:cubicBezTo>
                      <a:pt x="521" y="868"/>
                      <a:pt x="519" y="868"/>
                      <a:pt x="517" y="868"/>
                    </a:cubicBezTo>
                    <a:cubicBezTo>
                      <a:pt x="517" y="868"/>
                      <a:pt x="516" y="867"/>
                      <a:pt x="516" y="868"/>
                    </a:cubicBezTo>
                    <a:cubicBezTo>
                      <a:pt x="516" y="868"/>
                      <a:pt x="511" y="873"/>
                      <a:pt x="506" y="869"/>
                    </a:cubicBezTo>
                    <a:cubicBezTo>
                      <a:pt x="506" y="869"/>
                      <a:pt x="505" y="868"/>
                      <a:pt x="504" y="868"/>
                    </a:cubicBezTo>
                    <a:cubicBezTo>
                      <a:pt x="503" y="867"/>
                      <a:pt x="502" y="866"/>
                      <a:pt x="501" y="866"/>
                    </a:cubicBezTo>
                    <a:cubicBezTo>
                      <a:pt x="501" y="866"/>
                      <a:pt x="496" y="862"/>
                      <a:pt x="493" y="861"/>
                    </a:cubicBezTo>
                    <a:cubicBezTo>
                      <a:pt x="493" y="861"/>
                      <a:pt x="490" y="858"/>
                      <a:pt x="489" y="856"/>
                    </a:cubicBezTo>
                    <a:cubicBezTo>
                      <a:pt x="489" y="856"/>
                      <a:pt x="488" y="853"/>
                      <a:pt x="487" y="853"/>
                    </a:cubicBezTo>
                    <a:cubicBezTo>
                      <a:pt x="487" y="853"/>
                      <a:pt x="485" y="853"/>
                      <a:pt x="485" y="852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49"/>
                      <a:pt x="487" y="846"/>
                    </a:cubicBezTo>
                    <a:cubicBezTo>
                      <a:pt x="487" y="846"/>
                      <a:pt x="489" y="844"/>
                      <a:pt x="490" y="843"/>
                    </a:cubicBezTo>
                    <a:cubicBezTo>
                      <a:pt x="490" y="843"/>
                      <a:pt x="494" y="839"/>
                      <a:pt x="497" y="838"/>
                    </a:cubicBezTo>
                    <a:cubicBezTo>
                      <a:pt x="497" y="838"/>
                      <a:pt x="498" y="836"/>
                      <a:pt x="499" y="835"/>
                    </a:cubicBezTo>
                    <a:cubicBezTo>
                      <a:pt x="500" y="834"/>
                      <a:pt x="501" y="833"/>
                      <a:pt x="502" y="833"/>
                    </a:cubicBezTo>
                    <a:cubicBezTo>
                      <a:pt x="502" y="833"/>
                      <a:pt x="503" y="831"/>
                      <a:pt x="505" y="830"/>
                    </a:cubicBezTo>
                    <a:cubicBezTo>
                      <a:pt x="505" y="830"/>
                      <a:pt x="509" y="829"/>
                      <a:pt x="509" y="828"/>
                    </a:cubicBezTo>
                    <a:cubicBezTo>
                      <a:pt x="509" y="828"/>
                      <a:pt x="508" y="825"/>
                      <a:pt x="508" y="824"/>
                    </a:cubicBezTo>
                    <a:cubicBezTo>
                      <a:pt x="506" y="809"/>
                      <a:pt x="506" y="809"/>
                      <a:pt x="506" y="809"/>
                    </a:cubicBezTo>
                    <a:cubicBezTo>
                      <a:pt x="506" y="809"/>
                      <a:pt x="506" y="808"/>
                      <a:pt x="507" y="809"/>
                    </a:cubicBezTo>
                    <a:cubicBezTo>
                      <a:pt x="507" y="809"/>
                      <a:pt x="508" y="809"/>
                      <a:pt x="510" y="809"/>
                    </a:cubicBezTo>
                    <a:cubicBezTo>
                      <a:pt x="510" y="809"/>
                      <a:pt x="511" y="809"/>
                      <a:pt x="512" y="812"/>
                    </a:cubicBezTo>
                    <a:cubicBezTo>
                      <a:pt x="512" y="812"/>
                      <a:pt x="514" y="816"/>
                      <a:pt x="515" y="820"/>
                    </a:cubicBezTo>
                    <a:cubicBezTo>
                      <a:pt x="515" y="820"/>
                      <a:pt x="516" y="826"/>
                      <a:pt x="516" y="827"/>
                    </a:cubicBezTo>
                    <a:cubicBezTo>
                      <a:pt x="516" y="827"/>
                      <a:pt x="515" y="828"/>
                      <a:pt x="517" y="828"/>
                    </a:cubicBezTo>
                    <a:cubicBezTo>
                      <a:pt x="517" y="828"/>
                      <a:pt x="520" y="828"/>
                      <a:pt x="522" y="829"/>
                    </a:cubicBezTo>
                    <a:cubicBezTo>
                      <a:pt x="526" y="829"/>
                      <a:pt x="531" y="829"/>
                      <a:pt x="532" y="829"/>
                    </a:cubicBezTo>
                    <a:cubicBezTo>
                      <a:pt x="532" y="829"/>
                      <a:pt x="537" y="830"/>
                      <a:pt x="540" y="835"/>
                    </a:cubicBezTo>
                    <a:cubicBezTo>
                      <a:pt x="540" y="835"/>
                      <a:pt x="541" y="835"/>
                      <a:pt x="540" y="839"/>
                    </a:cubicBezTo>
                    <a:close/>
                    <a:moveTo>
                      <a:pt x="604" y="809"/>
                    </a:moveTo>
                    <a:cubicBezTo>
                      <a:pt x="604" y="809"/>
                      <a:pt x="603" y="810"/>
                      <a:pt x="603" y="811"/>
                    </a:cubicBezTo>
                    <a:cubicBezTo>
                      <a:pt x="603" y="811"/>
                      <a:pt x="602" y="815"/>
                      <a:pt x="602" y="816"/>
                    </a:cubicBezTo>
                    <a:cubicBezTo>
                      <a:pt x="602" y="816"/>
                      <a:pt x="602" y="819"/>
                      <a:pt x="601" y="821"/>
                    </a:cubicBezTo>
                    <a:cubicBezTo>
                      <a:pt x="601" y="821"/>
                      <a:pt x="597" y="826"/>
                      <a:pt x="601" y="831"/>
                    </a:cubicBezTo>
                    <a:cubicBezTo>
                      <a:pt x="601" y="831"/>
                      <a:pt x="604" y="834"/>
                      <a:pt x="601" y="837"/>
                    </a:cubicBezTo>
                    <a:cubicBezTo>
                      <a:pt x="601" y="837"/>
                      <a:pt x="599" y="837"/>
                      <a:pt x="598" y="840"/>
                    </a:cubicBezTo>
                    <a:cubicBezTo>
                      <a:pt x="598" y="840"/>
                      <a:pt x="598" y="842"/>
                      <a:pt x="598" y="842"/>
                    </a:cubicBezTo>
                    <a:cubicBezTo>
                      <a:pt x="598" y="842"/>
                      <a:pt x="598" y="844"/>
                      <a:pt x="598" y="845"/>
                    </a:cubicBezTo>
                    <a:cubicBezTo>
                      <a:pt x="598" y="845"/>
                      <a:pt x="597" y="847"/>
                      <a:pt x="595" y="848"/>
                    </a:cubicBezTo>
                    <a:cubicBezTo>
                      <a:pt x="595" y="848"/>
                      <a:pt x="592" y="850"/>
                      <a:pt x="592" y="851"/>
                    </a:cubicBezTo>
                    <a:cubicBezTo>
                      <a:pt x="592" y="851"/>
                      <a:pt x="590" y="853"/>
                      <a:pt x="590" y="853"/>
                    </a:cubicBezTo>
                    <a:cubicBezTo>
                      <a:pt x="590" y="853"/>
                      <a:pt x="589" y="853"/>
                      <a:pt x="589" y="854"/>
                    </a:cubicBezTo>
                    <a:cubicBezTo>
                      <a:pt x="589" y="854"/>
                      <a:pt x="588" y="856"/>
                      <a:pt x="585" y="857"/>
                    </a:cubicBezTo>
                    <a:cubicBezTo>
                      <a:pt x="585" y="857"/>
                      <a:pt x="585" y="851"/>
                      <a:pt x="585" y="848"/>
                    </a:cubicBezTo>
                    <a:cubicBezTo>
                      <a:pt x="585" y="848"/>
                      <a:pt x="585" y="845"/>
                      <a:pt x="586" y="843"/>
                    </a:cubicBezTo>
                    <a:cubicBezTo>
                      <a:pt x="586" y="843"/>
                      <a:pt x="585" y="840"/>
                      <a:pt x="587" y="840"/>
                    </a:cubicBezTo>
                    <a:cubicBezTo>
                      <a:pt x="587" y="840"/>
                      <a:pt x="588" y="841"/>
                      <a:pt x="588" y="840"/>
                    </a:cubicBezTo>
                    <a:cubicBezTo>
                      <a:pt x="588" y="840"/>
                      <a:pt x="589" y="836"/>
                      <a:pt x="589" y="836"/>
                    </a:cubicBezTo>
                    <a:cubicBezTo>
                      <a:pt x="589" y="836"/>
                      <a:pt x="588" y="835"/>
                      <a:pt x="587" y="835"/>
                    </a:cubicBezTo>
                    <a:cubicBezTo>
                      <a:pt x="587" y="835"/>
                      <a:pt x="586" y="834"/>
                      <a:pt x="587" y="832"/>
                    </a:cubicBezTo>
                    <a:cubicBezTo>
                      <a:pt x="587" y="832"/>
                      <a:pt x="587" y="832"/>
                      <a:pt x="585" y="831"/>
                    </a:cubicBezTo>
                    <a:cubicBezTo>
                      <a:pt x="585" y="831"/>
                      <a:pt x="583" y="830"/>
                      <a:pt x="583" y="831"/>
                    </a:cubicBezTo>
                    <a:cubicBezTo>
                      <a:pt x="583" y="831"/>
                      <a:pt x="583" y="832"/>
                      <a:pt x="581" y="831"/>
                    </a:cubicBezTo>
                    <a:cubicBezTo>
                      <a:pt x="581" y="831"/>
                      <a:pt x="572" y="829"/>
                      <a:pt x="576" y="827"/>
                    </a:cubicBezTo>
                    <a:cubicBezTo>
                      <a:pt x="576" y="827"/>
                      <a:pt x="581" y="827"/>
                      <a:pt x="584" y="823"/>
                    </a:cubicBezTo>
                    <a:cubicBezTo>
                      <a:pt x="584" y="823"/>
                      <a:pt x="586" y="822"/>
                      <a:pt x="586" y="815"/>
                    </a:cubicBezTo>
                    <a:cubicBezTo>
                      <a:pt x="586" y="815"/>
                      <a:pt x="586" y="814"/>
                      <a:pt x="585" y="813"/>
                    </a:cubicBezTo>
                    <a:cubicBezTo>
                      <a:pt x="585" y="813"/>
                      <a:pt x="585" y="813"/>
                      <a:pt x="585" y="812"/>
                    </a:cubicBezTo>
                    <a:cubicBezTo>
                      <a:pt x="585" y="812"/>
                      <a:pt x="585" y="811"/>
                      <a:pt x="584" y="810"/>
                    </a:cubicBezTo>
                    <a:cubicBezTo>
                      <a:pt x="584" y="810"/>
                      <a:pt x="584" y="809"/>
                      <a:pt x="584" y="808"/>
                    </a:cubicBezTo>
                    <a:cubicBezTo>
                      <a:pt x="584" y="808"/>
                      <a:pt x="584" y="807"/>
                      <a:pt x="583" y="807"/>
                    </a:cubicBezTo>
                    <a:cubicBezTo>
                      <a:pt x="583" y="807"/>
                      <a:pt x="583" y="806"/>
                      <a:pt x="583" y="805"/>
                    </a:cubicBezTo>
                    <a:cubicBezTo>
                      <a:pt x="583" y="805"/>
                      <a:pt x="583" y="805"/>
                      <a:pt x="583" y="804"/>
                    </a:cubicBezTo>
                    <a:cubicBezTo>
                      <a:pt x="583" y="804"/>
                      <a:pt x="582" y="803"/>
                      <a:pt x="583" y="803"/>
                    </a:cubicBezTo>
                    <a:cubicBezTo>
                      <a:pt x="583" y="803"/>
                      <a:pt x="584" y="803"/>
                      <a:pt x="583" y="801"/>
                    </a:cubicBezTo>
                    <a:cubicBezTo>
                      <a:pt x="583" y="801"/>
                      <a:pt x="582" y="800"/>
                      <a:pt x="581" y="799"/>
                    </a:cubicBezTo>
                    <a:cubicBezTo>
                      <a:pt x="580" y="798"/>
                      <a:pt x="580" y="798"/>
                      <a:pt x="580" y="798"/>
                    </a:cubicBezTo>
                    <a:cubicBezTo>
                      <a:pt x="577" y="791"/>
                      <a:pt x="577" y="791"/>
                      <a:pt x="577" y="791"/>
                    </a:cubicBezTo>
                    <a:cubicBezTo>
                      <a:pt x="577" y="791"/>
                      <a:pt x="573" y="788"/>
                      <a:pt x="577" y="789"/>
                    </a:cubicBezTo>
                    <a:cubicBezTo>
                      <a:pt x="577" y="789"/>
                      <a:pt x="581" y="788"/>
                      <a:pt x="583" y="789"/>
                    </a:cubicBezTo>
                    <a:cubicBezTo>
                      <a:pt x="583" y="789"/>
                      <a:pt x="587" y="789"/>
                      <a:pt x="588" y="789"/>
                    </a:cubicBezTo>
                    <a:cubicBezTo>
                      <a:pt x="588" y="789"/>
                      <a:pt x="589" y="789"/>
                      <a:pt x="591" y="792"/>
                    </a:cubicBezTo>
                    <a:cubicBezTo>
                      <a:pt x="591" y="792"/>
                      <a:pt x="592" y="796"/>
                      <a:pt x="593" y="796"/>
                    </a:cubicBezTo>
                    <a:cubicBezTo>
                      <a:pt x="593" y="796"/>
                      <a:pt x="597" y="797"/>
                      <a:pt x="598" y="797"/>
                    </a:cubicBezTo>
                    <a:cubicBezTo>
                      <a:pt x="598" y="797"/>
                      <a:pt x="598" y="797"/>
                      <a:pt x="599" y="797"/>
                    </a:cubicBezTo>
                    <a:cubicBezTo>
                      <a:pt x="599" y="797"/>
                      <a:pt x="601" y="796"/>
                      <a:pt x="602" y="798"/>
                    </a:cubicBezTo>
                    <a:cubicBezTo>
                      <a:pt x="602" y="798"/>
                      <a:pt x="602" y="800"/>
                      <a:pt x="603" y="799"/>
                    </a:cubicBezTo>
                    <a:cubicBezTo>
                      <a:pt x="603" y="799"/>
                      <a:pt x="605" y="799"/>
                      <a:pt x="605" y="802"/>
                    </a:cubicBezTo>
                    <a:cubicBezTo>
                      <a:pt x="605" y="802"/>
                      <a:pt x="607" y="807"/>
                      <a:pt x="604" y="809"/>
                    </a:cubicBezTo>
                    <a:close/>
                    <a:moveTo>
                      <a:pt x="631" y="834"/>
                    </a:moveTo>
                    <a:cubicBezTo>
                      <a:pt x="631" y="834"/>
                      <a:pt x="630" y="838"/>
                      <a:pt x="627" y="838"/>
                    </a:cubicBezTo>
                    <a:cubicBezTo>
                      <a:pt x="627" y="838"/>
                      <a:pt x="625" y="839"/>
                      <a:pt x="624" y="839"/>
                    </a:cubicBezTo>
                    <a:cubicBezTo>
                      <a:pt x="624" y="839"/>
                      <a:pt x="622" y="839"/>
                      <a:pt x="621" y="838"/>
                    </a:cubicBezTo>
                    <a:cubicBezTo>
                      <a:pt x="621" y="838"/>
                      <a:pt x="620" y="838"/>
                      <a:pt x="619" y="839"/>
                    </a:cubicBezTo>
                    <a:cubicBezTo>
                      <a:pt x="619" y="839"/>
                      <a:pt x="619" y="839"/>
                      <a:pt x="617" y="837"/>
                    </a:cubicBezTo>
                    <a:cubicBezTo>
                      <a:pt x="617" y="837"/>
                      <a:pt x="616" y="836"/>
                      <a:pt x="616" y="834"/>
                    </a:cubicBezTo>
                    <a:cubicBezTo>
                      <a:pt x="616" y="834"/>
                      <a:pt x="616" y="832"/>
                      <a:pt x="614" y="829"/>
                    </a:cubicBezTo>
                    <a:cubicBezTo>
                      <a:pt x="614" y="829"/>
                      <a:pt x="613" y="825"/>
                      <a:pt x="615" y="825"/>
                    </a:cubicBezTo>
                    <a:cubicBezTo>
                      <a:pt x="615" y="825"/>
                      <a:pt x="617" y="825"/>
                      <a:pt x="618" y="825"/>
                    </a:cubicBezTo>
                    <a:cubicBezTo>
                      <a:pt x="618" y="825"/>
                      <a:pt x="621" y="825"/>
                      <a:pt x="625" y="826"/>
                    </a:cubicBezTo>
                    <a:cubicBezTo>
                      <a:pt x="625" y="826"/>
                      <a:pt x="628" y="828"/>
                      <a:pt x="629" y="828"/>
                    </a:cubicBezTo>
                    <a:cubicBezTo>
                      <a:pt x="629" y="828"/>
                      <a:pt x="631" y="828"/>
                      <a:pt x="631" y="831"/>
                    </a:cubicBezTo>
                    <a:cubicBezTo>
                      <a:pt x="631" y="831"/>
                      <a:pt x="631" y="832"/>
                      <a:pt x="631" y="833"/>
                    </a:cubicBezTo>
                    <a:cubicBezTo>
                      <a:pt x="631" y="833"/>
                      <a:pt x="631" y="834"/>
                      <a:pt x="631" y="834"/>
                    </a:cubicBezTo>
                    <a:close/>
                    <a:moveTo>
                      <a:pt x="667" y="773"/>
                    </a:moveTo>
                    <a:cubicBezTo>
                      <a:pt x="667" y="773"/>
                      <a:pt x="664" y="773"/>
                      <a:pt x="663" y="772"/>
                    </a:cubicBezTo>
                    <a:cubicBezTo>
                      <a:pt x="663" y="772"/>
                      <a:pt x="662" y="771"/>
                      <a:pt x="661" y="773"/>
                    </a:cubicBezTo>
                    <a:cubicBezTo>
                      <a:pt x="661" y="773"/>
                      <a:pt x="655" y="778"/>
                      <a:pt x="656" y="783"/>
                    </a:cubicBezTo>
                    <a:cubicBezTo>
                      <a:pt x="656" y="783"/>
                      <a:pt x="655" y="784"/>
                      <a:pt x="656" y="786"/>
                    </a:cubicBezTo>
                    <a:cubicBezTo>
                      <a:pt x="656" y="786"/>
                      <a:pt x="656" y="788"/>
                      <a:pt x="656" y="789"/>
                    </a:cubicBezTo>
                    <a:cubicBezTo>
                      <a:pt x="656" y="789"/>
                      <a:pt x="656" y="792"/>
                      <a:pt x="655" y="793"/>
                    </a:cubicBezTo>
                    <a:cubicBezTo>
                      <a:pt x="655" y="793"/>
                      <a:pt x="653" y="793"/>
                      <a:pt x="652" y="794"/>
                    </a:cubicBezTo>
                    <a:cubicBezTo>
                      <a:pt x="652" y="794"/>
                      <a:pt x="652" y="794"/>
                      <a:pt x="651" y="794"/>
                    </a:cubicBezTo>
                    <a:cubicBezTo>
                      <a:pt x="651" y="794"/>
                      <a:pt x="647" y="794"/>
                      <a:pt x="647" y="791"/>
                    </a:cubicBezTo>
                    <a:cubicBezTo>
                      <a:pt x="647" y="791"/>
                      <a:pt x="648" y="788"/>
                      <a:pt x="647" y="785"/>
                    </a:cubicBezTo>
                    <a:cubicBezTo>
                      <a:pt x="647" y="785"/>
                      <a:pt x="646" y="782"/>
                      <a:pt x="648" y="781"/>
                    </a:cubicBezTo>
                    <a:cubicBezTo>
                      <a:pt x="648" y="781"/>
                      <a:pt x="651" y="780"/>
                      <a:pt x="652" y="780"/>
                    </a:cubicBezTo>
                    <a:cubicBezTo>
                      <a:pt x="652" y="780"/>
                      <a:pt x="653" y="780"/>
                      <a:pt x="653" y="779"/>
                    </a:cubicBezTo>
                    <a:cubicBezTo>
                      <a:pt x="653" y="779"/>
                      <a:pt x="658" y="773"/>
                      <a:pt x="660" y="770"/>
                    </a:cubicBezTo>
                    <a:cubicBezTo>
                      <a:pt x="660" y="770"/>
                      <a:pt x="661" y="770"/>
                      <a:pt x="659" y="768"/>
                    </a:cubicBezTo>
                    <a:cubicBezTo>
                      <a:pt x="659" y="768"/>
                      <a:pt x="654" y="762"/>
                      <a:pt x="649" y="761"/>
                    </a:cubicBezTo>
                    <a:cubicBezTo>
                      <a:pt x="649" y="761"/>
                      <a:pt x="644" y="758"/>
                      <a:pt x="642" y="759"/>
                    </a:cubicBezTo>
                    <a:cubicBezTo>
                      <a:pt x="642" y="759"/>
                      <a:pt x="633" y="758"/>
                      <a:pt x="639" y="757"/>
                    </a:cubicBezTo>
                    <a:cubicBezTo>
                      <a:pt x="639" y="757"/>
                      <a:pt x="645" y="755"/>
                      <a:pt x="653" y="761"/>
                    </a:cubicBezTo>
                    <a:cubicBezTo>
                      <a:pt x="653" y="761"/>
                      <a:pt x="659" y="764"/>
                      <a:pt x="661" y="767"/>
                    </a:cubicBezTo>
                    <a:cubicBezTo>
                      <a:pt x="661" y="767"/>
                      <a:pt x="661" y="769"/>
                      <a:pt x="662" y="767"/>
                    </a:cubicBezTo>
                    <a:cubicBezTo>
                      <a:pt x="662" y="767"/>
                      <a:pt x="665" y="765"/>
                      <a:pt x="663" y="763"/>
                    </a:cubicBezTo>
                    <a:cubicBezTo>
                      <a:pt x="663" y="763"/>
                      <a:pt x="660" y="757"/>
                      <a:pt x="649" y="750"/>
                    </a:cubicBezTo>
                    <a:cubicBezTo>
                      <a:pt x="649" y="750"/>
                      <a:pt x="645" y="748"/>
                      <a:pt x="643" y="748"/>
                    </a:cubicBezTo>
                    <a:cubicBezTo>
                      <a:pt x="643" y="748"/>
                      <a:pt x="641" y="748"/>
                      <a:pt x="643" y="747"/>
                    </a:cubicBezTo>
                    <a:cubicBezTo>
                      <a:pt x="643" y="747"/>
                      <a:pt x="649" y="745"/>
                      <a:pt x="655" y="750"/>
                    </a:cubicBezTo>
                    <a:cubicBezTo>
                      <a:pt x="655" y="750"/>
                      <a:pt x="660" y="755"/>
                      <a:pt x="664" y="758"/>
                    </a:cubicBezTo>
                    <a:cubicBezTo>
                      <a:pt x="664" y="758"/>
                      <a:pt x="665" y="760"/>
                      <a:pt x="664" y="758"/>
                    </a:cubicBezTo>
                    <a:cubicBezTo>
                      <a:pt x="664" y="758"/>
                      <a:pt x="664" y="756"/>
                      <a:pt x="665" y="756"/>
                    </a:cubicBezTo>
                    <a:cubicBezTo>
                      <a:pt x="665" y="756"/>
                      <a:pt x="665" y="755"/>
                      <a:pt x="664" y="755"/>
                    </a:cubicBezTo>
                    <a:cubicBezTo>
                      <a:pt x="664" y="755"/>
                      <a:pt x="663" y="753"/>
                      <a:pt x="664" y="753"/>
                    </a:cubicBezTo>
                    <a:cubicBezTo>
                      <a:pt x="664" y="753"/>
                      <a:pt x="664" y="752"/>
                      <a:pt x="663" y="752"/>
                    </a:cubicBezTo>
                    <a:cubicBezTo>
                      <a:pt x="663" y="752"/>
                      <a:pt x="662" y="751"/>
                      <a:pt x="661" y="751"/>
                    </a:cubicBezTo>
                    <a:cubicBezTo>
                      <a:pt x="661" y="751"/>
                      <a:pt x="656" y="751"/>
                      <a:pt x="659" y="750"/>
                    </a:cubicBezTo>
                    <a:cubicBezTo>
                      <a:pt x="659" y="750"/>
                      <a:pt x="661" y="750"/>
                      <a:pt x="662" y="750"/>
                    </a:cubicBezTo>
                    <a:cubicBezTo>
                      <a:pt x="662" y="750"/>
                      <a:pt x="663" y="750"/>
                      <a:pt x="662" y="749"/>
                    </a:cubicBezTo>
                    <a:cubicBezTo>
                      <a:pt x="662" y="749"/>
                      <a:pt x="660" y="745"/>
                      <a:pt x="660" y="744"/>
                    </a:cubicBezTo>
                    <a:cubicBezTo>
                      <a:pt x="660" y="744"/>
                      <a:pt x="659" y="742"/>
                      <a:pt x="659" y="744"/>
                    </a:cubicBezTo>
                    <a:cubicBezTo>
                      <a:pt x="659" y="744"/>
                      <a:pt x="658" y="746"/>
                      <a:pt x="655" y="745"/>
                    </a:cubicBezTo>
                    <a:cubicBezTo>
                      <a:pt x="655" y="745"/>
                      <a:pt x="650" y="744"/>
                      <a:pt x="650" y="741"/>
                    </a:cubicBezTo>
                    <a:cubicBezTo>
                      <a:pt x="650" y="741"/>
                      <a:pt x="651" y="737"/>
                      <a:pt x="648" y="737"/>
                    </a:cubicBezTo>
                    <a:cubicBezTo>
                      <a:pt x="648" y="737"/>
                      <a:pt x="645" y="736"/>
                      <a:pt x="648" y="735"/>
                    </a:cubicBezTo>
                    <a:cubicBezTo>
                      <a:pt x="648" y="735"/>
                      <a:pt x="651" y="735"/>
                      <a:pt x="655" y="736"/>
                    </a:cubicBezTo>
                    <a:cubicBezTo>
                      <a:pt x="655" y="736"/>
                      <a:pt x="655" y="737"/>
                      <a:pt x="657" y="735"/>
                    </a:cubicBezTo>
                    <a:cubicBezTo>
                      <a:pt x="657" y="735"/>
                      <a:pt x="666" y="732"/>
                      <a:pt x="667" y="737"/>
                    </a:cubicBezTo>
                    <a:cubicBezTo>
                      <a:pt x="667" y="737"/>
                      <a:pt x="667" y="742"/>
                      <a:pt x="668" y="744"/>
                    </a:cubicBezTo>
                    <a:cubicBezTo>
                      <a:pt x="668" y="744"/>
                      <a:pt x="669" y="746"/>
                      <a:pt x="668" y="747"/>
                    </a:cubicBezTo>
                    <a:cubicBezTo>
                      <a:pt x="668" y="747"/>
                      <a:pt x="668" y="748"/>
                      <a:pt x="669" y="750"/>
                    </a:cubicBezTo>
                    <a:cubicBezTo>
                      <a:pt x="669" y="750"/>
                      <a:pt x="670" y="751"/>
                      <a:pt x="669" y="751"/>
                    </a:cubicBezTo>
                    <a:cubicBezTo>
                      <a:pt x="669" y="751"/>
                      <a:pt x="669" y="753"/>
                      <a:pt x="670" y="755"/>
                    </a:cubicBezTo>
                    <a:cubicBezTo>
                      <a:pt x="670" y="755"/>
                      <a:pt x="668" y="758"/>
                      <a:pt x="670" y="756"/>
                    </a:cubicBezTo>
                    <a:cubicBezTo>
                      <a:pt x="670" y="756"/>
                      <a:pt x="675" y="749"/>
                      <a:pt x="678" y="746"/>
                    </a:cubicBezTo>
                    <a:cubicBezTo>
                      <a:pt x="678" y="746"/>
                      <a:pt x="679" y="744"/>
                      <a:pt x="677" y="744"/>
                    </a:cubicBezTo>
                    <a:cubicBezTo>
                      <a:pt x="677" y="744"/>
                      <a:pt x="673" y="743"/>
                      <a:pt x="671" y="742"/>
                    </a:cubicBezTo>
                    <a:cubicBezTo>
                      <a:pt x="671" y="742"/>
                      <a:pt x="669" y="741"/>
                      <a:pt x="671" y="741"/>
                    </a:cubicBezTo>
                    <a:cubicBezTo>
                      <a:pt x="671" y="741"/>
                      <a:pt x="673" y="741"/>
                      <a:pt x="673" y="740"/>
                    </a:cubicBezTo>
                    <a:cubicBezTo>
                      <a:pt x="673" y="740"/>
                      <a:pt x="672" y="739"/>
                      <a:pt x="674" y="739"/>
                    </a:cubicBezTo>
                    <a:cubicBezTo>
                      <a:pt x="674" y="739"/>
                      <a:pt x="676" y="739"/>
                      <a:pt x="675" y="737"/>
                    </a:cubicBezTo>
                    <a:cubicBezTo>
                      <a:pt x="675" y="737"/>
                      <a:pt x="674" y="734"/>
                      <a:pt x="673" y="735"/>
                    </a:cubicBezTo>
                    <a:cubicBezTo>
                      <a:pt x="673" y="735"/>
                      <a:pt x="670" y="735"/>
                      <a:pt x="668" y="733"/>
                    </a:cubicBezTo>
                    <a:cubicBezTo>
                      <a:pt x="668" y="733"/>
                      <a:pt x="666" y="732"/>
                      <a:pt x="667" y="732"/>
                    </a:cubicBezTo>
                    <a:cubicBezTo>
                      <a:pt x="667" y="732"/>
                      <a:pt x="666" y="730"/>
                      <a:pt x="668" y="731"/>
                    </a:cubicBezTo>
                    <a:cubicBezTo>
                      <a:pt x="668" y="731"/>
                      <a:pt x="672" y="733"/>
                      <a:pt x="671" y="731"/>
                    </a:cubicBezTo>
                    <a:cubicBezTo>
                      <a:pt x="669" y="728"/>
                      <a:pt x="669" y="728"/>
                      <a:pt x="669" y="728"/>
                    </a:cubicBezTo>
                    <a:cubicBezTo>
                      <a:pt x="669" y="728"/>
                      <a:pt x="668" y="726"/>
                      <a:pt x="665" y="728"/>
                    </a:cubicBezTo>
                    <a:cubicBezTo>
                      <a:pt x="665" y="728"/>
                      <a:pt x="660" y="729"/>
                      <a:pt x="662" y="727"/>
                    </a:cubicBezTo>
                    <a:cubicBezTo>
                      <a:pt x="662" y="727"/>
                      <a:pt x="664" y="726"/>
                      <a:pt x="663" y="725"/>
                    </a:cubicBezTo>
                    <a:cubicBezTo>
                      <a:pt x="663" y="725"/>
                      <a:pt x="662" y="725"/>
                      <a:pt x="664" y="723"/>
                    </a:cubicBezTo>
                    <a:cubicBezTo>
                      <a:pt x="664" y="723"/>
                      <a:pt x="665" y="723"/>
                      <a:pt x="664" y="722"/>
                    </a:cubicBezTo>
                    <a:cubicBezTo>
                      <a:pt x="664" y="722"/>
                      <a:pt x="665" y="721"/>
                      <a:pt x="667" y="720"/>
                    </a:cubicBezTo>
                    <a:cubicBezTo>
                      <a:pt x="667" y="720"/>
                      <a:pt x="675" y="717"/>
                      <a:pt x="676" y="722"/>
                    </a:cubicBezTo>
                    <a:cubicBezTo>
                      <a:pt x="676" y="722"/>
                      <a:pt x="677" y="724"/>
                      <a:pt x="676" y="725"/>
                    </a:cubicBezTo>
                    <a:cubicBezTo>
                      <a:pt x="676" y="725"/>
                      <a:pt x="676" y="725"/>
                      <a:pt x="677" y="729"/>
                    </a:cubicBezTo>
                    <a:cubicBezTo>
                      <a:pt x="677" y="729"/>
                      <a:pt x="676" y="731"/>
                      <a:pt x="678" y="732"/>
                    </a:cubicBezTo>
                    <a:cubicBezTo>
                      <a:pt x="678" y="732"/>
                      <a:pt x="680" y="735"/>
                      <a:pt x="680" y="737"/>
                    </a:cubicBezTo>
                    <a:cubicBezTo>
                      <a:pt x="680" y="737"/>
                      <a:pt x="682" y="739"/>
                      <a:pt x="682" y="740"/>
                    </a:cubicBezTo>
                    <a:cubicBezTo>
                      <a:pt x="682" y="740"/>
                      <a:pt x="682" y="742"/>
                      <a:pt x="683" y="741"/>
                    </a:cubicBezTo>
                    <a:cubicBezTo>
                      <a:pt x="683" y="741"/>
                      <a:pt x="691" y="731"/>
                      <a:pt x="697" y="734"/>
                    </a:cubicBezTo>
                    <a:cubicBezTo>
                      <a:pt x="697" y="734"/>
                      <a:pt x="700" y="733"/>
                      <a:pt x="697" y="739"/>
                    </a:cubicBezTo>
                    <a:cubicBezTo>
                      <a:pt x="697" y="739"/>
                      <a:pt x="695" y="740"/>
                      <a:pt x="694" y="741"/>
                    </a:cubicBezTo>
                    <a:cubicBezTo>
                      <a:pt x="688" y="743"/>
                      <a:pt x="688" y="743"/>
                      <a:pt x="688" y="743"/>
                    </a:cubicBezTo>
                    <a:cubicBezTo>
                      <a:pt x="688" y="743"/>
                      <a:pt x="686" y="744"/>
                      <a:pt x="688" y="742"/>
                    </a:cubicBezTo>
                    <a:cubicBezTo>
                      <a:pt x="688" y="742"/>
                      <a:pt x="691" y="740"/>
                      <a:pt x="691" y="738"/>
                    </a:cubicBezTo>
                    <a:cubicBezTo>
                      <a:pt x="691" y="738"/>
                      <a:pt x="692" y="736"/>
                      <a:pt x="690" y="738"/>
                    </a:cubicBezTo>
                    <a:cubicBezTo>
                      <a:pt x="690" y="738"/>
                      <a:pt x="687" y="742"/>
                      <a:pt x="685" y="742"/>
                    </a:cubicBezTo>
                    <a:cubicBezTo>
                      <a:pt x="685" y="742"/>
                      <a:pt x="683" y="744"/>
                      <a:pt x="684" y="746"/>
                    </a:cubicBezTo>
                    <a:cubicBezTo>
                      <a:pt x="684" y="746"/>
                      <a:pt x="685" y="746"/>
                      <a:pt x="684" y="747"/>
                    </a:cubicBezTo>
                    <a:cubicBezTo>
                      <a:pt x="684" y="747"/>
                      <a:pt x="684" y="747"/>
                      <a:pt x="685" y="748"/>
                    </a:cubicBezTo>
                    <a:cubicBezTo>
                      <a:pt x="685" y="748"/>
                      <a:pt x="687" y="751"/>
                      <a:pt x="683" y="751"/>
                    </a:cubicBezTo>
                    <a:cubicBezTo>
                      <a:pt x="683" y="751"/>
                      <a:pt x="680" y="751"/>
                      <a:pt x="679" y="750"/>
                    </a:cubicBezTo>
                    <a:cubicBezTo>
                      <a:pt x="679" y="750"/>
                      <a:pt x="679" y="747"/>
                      <a:pt x="677" y="750"/>
                    </a:cubicBezTo>
                    <a:cubicBezTo>
                      <a:pt x="677" y="750"/>
                      <a:pt x="674" y="755"/>
                      <a:pt x="672" y="757"/>
                    </a:cubicBezTo>
                    <a:cubicBezTo>
                      <a:pt x="672" y="757"/>
                      <a:pt x="667" y="762"/>
                      <a:pt x="668" y="764"/>
                    </a:cubicBezTo>
                    <a:cubicBezTo>
                      <a:pt x="668" y="764"/>
                      <a:pt x="671" y="765"/>
                      <a:pt x="669" y="766"/>
                    </a:cubicBezTo>
                    <a:cubicBezTo>
                      <a:pt x="669" y="766"/>
                      <a:pt x="668" y="766"/>
                      <a:pt x="667" y="765"/>
                    </a:cubicBezTo>
                    <a:cubicBezTo>
                      <a:pt x="667" y="765"/>
                      <a:pt x="666" y="765"/>
                      <a:pt x="665" y="767"/>
                    </a:cubicBezTo>
                    <a:cubicBezTo>
                      <a:pt x="665" y="767"/>
                      <a:pt x="662" y="770"/>
                      <a:pt x="665" y="771"/>
                    </a:cubicBezTo>
                    <a:cubicBezTo>
                      <a:pt x="665" y="771"/>
                      <a:pt x="665" y="771"/>
                      <a:pt x="666" y="772"/>
                    </a:cubicBezTo>
                    <a:cubicBezTo>
                      <a:pt x="666" y="772"/>
                      <a:pt x="668" y="772"/>
                      <a:pt x="667" y="773"/>
                    </a:cubicBezTo>
                    <a:close/>
                    <a:moveTo>
                      <a:pt x="706" y="796"/>
                    </a:moveTo>
                    <a:cubicBezTo>
                      <a:pt x="706" y="796"/>
                      <a:pt x="705" y="797"/>
                      <a:pt x="705" y="800"/>
                    </a:cubicBezTo>
                    <a:cubicBezTo>
                      <a:pt x="705" y="800"/>
                      <a:pt x="705" y="800"/>
                      <a:pt x="704" y="801"/>
                    </a:cubicBezTo>
                    <a:cubicBezTo>
                      <a:pt x="695" y="808"/>
                      <a:pt x="695" y="808"/>
                      <a:pt x="695" y="808"/>
                    </a:cubicBezTo>
                    <a:cubicBezTo>
                      <a:pt x="695" y="808"/>
                      <a:pt x="694" y="807"/>
                      <a:pt x="693" y="809"/>
                    </a:cubicBezTo>
                    <a:cubicBezTo>
                      <a:pt x="693" y="809"/>
                      <a:pt x="692" y="809"/>
                      <a:pt x="692" y="808"/>
                    </a:cubicBezTo>
                    <a:cubicBezTo>
                      <a:pt x="692" y="808"/>
                      <a:pt x="692" y="808"/>
                      <a:pt x="691" y="809"/>
                    </a:cubicBezTo>
                    <a:cubicBezTo>
                      <a:pt x="691" y="809"/>
                      <a:pt x="690" y="808"/>
                      <a:pt x="689" y="809"/>
                    </a:cubicBezTo>
                    <a:cubicBezTo>
                      <a:pt x="683" y="810"/>
                      <a:pt x="683" y="810"/>
                      <a:pt x="683" y="810"/>
                    </a:cubicBezTo>
                    <a:cubicBezTo>
                      <a:pt x="683" y="810"/>
                      <a:pt x="681" y="811"/>
                      <a:pt x="684" y="809"/>
                    </a:cubicBezTo>
                    <a:cubicBezTo>
                      <a:pt x="684" y="809"/>
                      <a:pt x="691" y="807"/>
                      <a:pt x="688" y="807"/>
                    </a:cubicBezTo>
                    <a:cubicBezTo>
                      <a:pt x="688" y="807"/>
                      <a:pt x="685" y="807"/>
                      <a:pt x="687" y="806"/>
                    </a:cubicBezTo>
                    <a:cubicBezTo>
                      <a:pt x="687" y="806"/>
                      <a:pt x="694" y="801"/>
                      <a:pt x="697" y="796"/>
                    </a:cubicBezTo>
                    <a:cubicBezTo>
                      <a:pt x="697" y="796"/>
                      <a:pt x="703" y="786"/>
                      <a:pt x="695" y="779"/>
                    </a:cubicBezTo>
                    <a:cubicBezTo>
                      <a:pt x="695" y="779"/>
                      <a:pt x="691" y="780"/>
                      <a:pt x="687" y="784"/>
                    </a:cubicBezTo>
                    <a:cubicBezTo>
                      <a:pt x="687" y="784"/>
                      <a:pt x="685" y="790"/>
                      <a:pt x="683" y="790"/>
                    </a:cubicBezTo>
                    <a:cubicBezTo>
                      <a:pt x="683" y="790"/>
                      <a:pt x="677" y="790"/>
                      <a:pt x="675" y="787"/>
                    </a:cubicBezTo>
                    <a:cubicBezTo>
                      <a:pt x="675" y="787"/>
                      <a:pt x="672" y="786"/>
                      <a:pt x="674" y="786"/>
                    </a:cubicBezTo>
                    <a:cubicBezTo>
                      <a:pt x="674" y="786"/>
                      <a:pt x="675" y="787"/>
                      <a:pt x="677" y="784"/>
                    </a:cubicBezTo>
                    <a:cubicBezTo>
                      <a:pt x="677" y="784"/>
                      <a:pt x="680" y="783"/>
                      <a:pt x="680" y="782"/>
                    </a:cubicBezTo>
                    <a:cubicBezTo>
                      <a:pt x="680" y="782"/>
                      <a:pt x="682" y="779"/>
                      <a:pt x="685" y="777"/>
                    </a:cubicBezTo>
                    <a:cubicBezTo>
                      <a:pt x="685" y="777"/>
                      <a:pt x="687" y="775"/>
                      <a:pt x="688" y="774"/>
                    </a:cubicBezTo>
                    <a:cubicBezTo>
                      <a:pt x="688" y="774"/>
                      <a:pt x="688" y="772"/>
                      <a:pt x="686" y="772"/>
                    </a:cubicBezTo>
                    <a:cubicBezTo>
                      <a:pt x="686" y="772"/>
                      <a:pt x="682" y="777"/>
                      <a:pt x="679" y="769"/>
                    </a:cubicBezTo>
                    <a:cubicBezTo>
                      <a:pt x="679" y="769"/>
                      <a:pt x="679" y="761"/>
                      <a:pt x="677" y="764"/>
                    </a:cubicBezTo>
                    <a:cubicBezTo>
                      <a:pt x="677" y="764"/>
                      <a:pt x="676" y="769"/>
                      <a:pt x="672" y="770"/>
                    </a:cubicBezTo>
                    <a:cubicBezTo>
                      <a:pt x="672" y="770"/>
                      <a:pt x="670" y="771"/>
                      <a:pt x="668" y="770"/>
                    </a:cubicBezTo>
                    <a:cubicBezTo>
                      <a:pt x="668" y="770"/>
                      <a:pt x="666" y="769"/>
                      <a:pt x="668" y="769"/>
                    </a:cubicBezTo>
                    <a:cubicBezTo>
                      <a:pt x="668" y="769"/>
                      <a:pt x="671" y="768"/>
                      <a:pt x="673" y="764"/>
                    </a:cubicBezTo>
                    <a:cubicBezTo>
                      <a:pt x="673" y="764"/>
                      <a:pt x="676" y="761"/>
                      <a:pt x="675" y="759"/>
                    </a:cubicBezTo>
                    <a:cubicBezTo>
                      <a:pt x="675" y="759"/>
                      <a:pt x="675" y="758"/>
                      <a:pt x="678" y="757"/>
                    </a:cubicBezTo>
                    <a:cubicBezTo>
                      <a:pt x="678" y="757"/>
                      <a:pt x="684" y="752"/>
                      <a:pt x="687" y="755"/>
                    </a:cubicBezTo>
                    <a:cubicBezTo>
                      <a:pt x="687" y="755"/>
                      <a:pt x="689" y="757"/>
                      <a:pt x="687" y="760"/>
                    </a:cubicBezTo>
                    <a:cubicBezTo>
                      <a:pt x="687" y="760"/>
                      <a:pt x="686" y="763"/>
                      <a:pt x="689" y="765"/>
                    </a:cubicBezTo>
                    <a:cubicBezTo>
                      <a:pt x="689" y="765"/>
                      <a:pt x="693" y="768"/>
                      <a:pt x="694" y="766"/>
                    </a:cubicBezTo>
                    <a:cubicBezTo>
                      <a:pt x="694" y="766"/>
                      <a:pt x="699" y="762"/>
                      <a:pt x="701" y="763"/>
                    </a:cubicBezTo>
                    <a:cubicBezTo>
                      <a:pt x="701" y="763"/>
                      <a:pt x="705" y="764"/>
                      <a:pt x="705" y="766"/>
                    </a:cubicBezTo>
                    <a:cubicBezTo>
                      <a:pt x="705" y="766"/>
                      <a:pt x="704" y="768"/>
                      <a:pt x="703" y="769"/>
                    </a:cubicBezTo>
                    <a:cubicBezTo>
                      <a:pt x="703" y="769"/>
                      <a:pt x="703" y="770"/>
                      <a:pt x="702" y="771"/>
                    </a:cubicBezTo>
                    <a:cubicBezTo>
                      <a:pt x="702" y="771"/>
                      <a:pt x="699" y="772"/>
                      <a:pt x="701" y="775"/>
                    </a:cubicBezTo>
                    <a:cubicBezTo>
                      <a:pt x="706" y="782"/>
                      <a:pt x="706" y="782"/>
                      <a:pt x="706" y="782"/>
                    </a:cubicBezTo>
                    <a:cubicBezTo>
                      <a:pt x="706" y="782"/>
                      <a:pt x="708" y="789"/>
                      <a:pt x="707" y="793"/>
                    </a:cubicBezTo>
                    <a:cubicBezTo>
                      <a:pt x="707" y="794"/>
                      <a:pt x="706" y="796"/>
                      <a:pt x="706" y="796"/>
                    </a:cubicBezTo>
                    <a:close/>
                    <a:moveTo>
                      <a:pt x="451" y="788"/>
                    </a:moveTo>
                    <a:cubicBezTo>
                      <a:pt x="267" y="788"/>
                      <a:pt x="118" y="639"/>
                      <a:pt x="118" y="455"/>
                    </a:cubicBezTo>
                    <a:cubicBezTo>
                      <a:pt x="118" y="271"/>
                      <a:pt x="267" y="121"/>
                      <a:pt x="451" y="121"/>
                    </a:cubicBezTo>
                    <a:cubicBezTo>
                      <a:pt x="635" y="121"/>
                      <a:pt x="784" y="271"/>
                      <a:pt x="784" y="455"/>
                    </a:cubicBezTo>
                    <a:cubicBezTo>
                      <a:pt x="784" y="639"/>
                      <a:pt x="635" y="788"/>
                      <a:pt x="451" y="788"/>
                    </a:cubicBezTo>
                    <a:close/>
                    <a:moveTo>
                      <a:pt x="778" y="318"/>
                    </a:moveTo>
                    <a:cubicBezTo>
                      <a:pt x="775" y="310"/>
                      <a:pt x="775" y="303"/>
                      <a:pt x="777" y="296"/>
                    </a:cubicBezTo>
                    <a:cubicBezTo>
                      <a:pt x="779" y="290"/>
                      <a:pt x="784" y="285"/>
                      <a:pt x="792" y="282"/>
                    </a:cubicBezTo>
                    <a:cubicBezTo>
                      <a:pt x="797" y="280"/>
                      <a:pt x="801" y="279"/>
                      <a:pt x="805" y="279"/>
                    </a:cubicBezTo>
                    <a:cubicBezTo>
                      <a:pt x="808" y="280"/>
                      <a:pt x="811" y="280"/>
                      <a:pt x="814" y="282"/>
                    </a:cubicBezTo>
                    <a:cubicBezTo>
                      <a:pt x="817" y="283"/>
                      <a:pt x="819" y="285"/>
                      <a:pt x="821" y="287"/>
                    </a:cubicBezTo>
                    <a:cubicBezTo>
                      <a:pt x="824" y="289"/>
                      <a:pt x="826" y="293"/>
                      <a:pt x="828" y="297"/>
                    </a:cubicBezTo>
                    <a:cubicBezTo>
                      <a:pt x="831" y="305"/>
                      <a:pt x="831" y="312"/>
                      <a:pt x="829" y="318"/>
                    </a:cubicBezTo>
                    <a:cubicBezTo>
                      <a:pt x="826" y="325"/>
                      <a:pt x="821" y="330"/>
                      <a:pt x="813" y="333"/>
                    </a:cubicBezTo>
                    <a:cubicBezTo>
                      <a:pt x="806" y="336"/>
                      <a:pt x="799" y="336"/>
                      <a:pt x="792" y="334"/>
                    </a:cubicBezTo>
                    <a:cubicBezTo>
                      <a:pt x="786" y="331"/>
                      <a:pt x="781" y="325"/>
                      <a:pt x="778" y="318"/>
                    </a:cubicBezTo>
                    <a:close/>
                    <a:moveTo>
                      <a:pt x="841" y="337"/>
                    </a:moveTo>
                    <a:cubicBezTo>
                      <a:pt x="843" y="348"/>
                      <a:pt x="843" y="348"/>
                      <a:pt x="843" y="348"/>
                    </a:cubicBezTo>
                    <a:cubicBezTo>
                      <a:pt x="802" y="358"/>
                      <a:pt x="802" y="358"/>
                      <a:pt x="802" y="358"/>
                    </a:cubicBezTo>
                    <a:cubicBezTo>
                      <a:pt x="809" y="386"/>
                      <a:pt x="809" y="386"/>
                      <a:pt x="809" y="386"/>
                    </a:cubicBezTo>
                    <a:cubicBezTo>
                      <a:pt x="801" y="388"/>
                      <a:pt x="801" y="388"/>
                      <a:pt x="801" y="388"/>
                    </a:cubicBezTo>
                    <a:cubicBezTo>
                      <a:pt x="791" y="349"/>
                      <a:pt x="791" y="349"/>
                      <a:pt x="791" y="349"/>
                    </a:cubicBezTo>
                    <a:lnTo>
                      <a:pt x="841" y="337"/>
                    </a:lnTo>
                    <a:close/>
                    <a:moveTo>
                      <a:pt x="851" y="525"/>
                    </a:moveTo>
                    <a:cubicBezTo>
                      <a:pt x="815" y="528"/>
                      <a:pt x="815" y="528"/>
                      <a:pt x="815" y="528"/>
                    </a:cubicBezTo>
                    <a:cubicBezTo>
                      <a:pt x="847" y="545"/>
                      <a:pt x="847" y="545"/>
                      <a:pt x="847" y="545"/>
                    </a:cubicBezTo>
                    <a:cubicBezTo>
                      <a:pt x="844" y="562"/>
                      <a:pt x="844" y="562"/>
                      <a:pt x="844" y="562"/>
                    </a:cubicBezTo>
                    <a:cubicBezTo>
                      <a:pt x="793" y="552"/>
                      <a:pt x="793" y="552"/>
                      <a:pt x="793" y="552"/>
                    </a:cubicBezTo>
                    <a:cubicBezTo>
                      <a:pt x="795" y="541"/>
                      <a:pt x="795" y="541"/>
                      <a:pt x="795" y="541"/>
                    </a:cubicBezTo>
                    <a:cubicBezTo>
                      <a:pt x="835" y="549"/>
                      <a:pt x="835" y="549"/>
                      <a:pt x="835" y="549"/>
                    </a:cubicBezTo>
                    <a:cubicBezTo>
                      <a:pt x="798" y="530"/>
                      <a:pt x="798" y="530"/>
                      <a:pt x="798" y="530"/>
                    </a:cubicBezTo>
                    <a:cubicBezTo>
                      <a:pt x="800" y="519"/>
                      <a:pt x="800" y="519"/>
                      <a:pt x="800" y="519"/>
                    </a:cubicBezTo>
                    <a:cubicBezTo>
                      <a:pt x="842" y="517"/>
                      <a:pt x="842" y="517"/>
                      <a:pt x="842" y="517"/>
                    </a:cubicBezTo>
                    <a:cubicBezTo>
                      <a:pt x="802" y="508"/>
                      <a:pt x="802" y="508"/>
                      <a:pt x="802" y="508"/>
                    </a:cubicBezTo>
                    <a:cubicBezTo>
                      <a:pt x="804" y="498"/>
                      <a:pt x="804" y="498"/>
                      <a:pt x="804" y="498"/>
                    </a:cubicBezTo>
                    <a:cubicBezTo>
                      <a:pt x="855" y="508"/>
                      <a:pt x="855" y="508"/>
                      <a:pt x="855" y="508"/>
                    </a:cubicBezTo>
                    <a:lnTo>
                      <a:pt x="851" y="525"/>
                    </a:lnTo>
                    <a:close/>
                    <a:moveTo>
                      <a:pt x="815" y="474"/>
                    </a:moveTo>
                    <a:cubicBezTo>
                      <a:pt x="816" y="476"/>
                      <a:pt x="818" y="477"/>
                      <a:pt x="819" y="478"/>
                    </a:cubicBezTo>
                    <a:cubicBezTo>
                      <a:pt x="821" y="478"/>
                      <a:pt x="824" y="478"/>
                      <a:pt x="828" y="478"/>
                    </a:cubicBezTo>
                    <a:cubicBezTo>
                      <a:pt x="857" y="479"/>
                      <a:pt x="857" y="479"/>
                      <a:pt x="857" y="479"/>
                    </a:cubicBezTo>
                    <a:cubicBezTo>
                      <a:pt x="856" y="491"/>
                      <a:pt x="856" y="491"/>
                      <a:pt x="856" y="491"/>
                    </a:cubicBezTo>
                    <a:cubicBezTo>
                      <a:pt x="829" y="490"/>
                      <a:pt x="829" y="490"/>
                      <a:pt x="829" y="490"/>
                    </a:cubicBezTo>
                    <a:cubicBezTo>
                      <a:pt x="823" y="490"/>
                      <a:pt x="819" y="489"/>
                      <a:pt x="816" y="489"/>
                    </a:cubicBezTo>
                    <a:cubicBezTo>
                      <a:pt x="814" y="488"/>
                      <a:pt x="812" y="487"/>
                      <a:pt x="810" y="485"/>
                    </a:cubicBezTo>
                    <a:cubicBezTo>
                      <a:pt x="808" y="483"/>
                      <a:pt x="807" y="481"/>
                      <a:pt x="806" y="478"/>
                    </a:cubicBezTo>
                    <a:cubicBezTo>
                      <a:pt x="805" y="475"/>
                      <a:pt x="805" y="472"/>
                      <a:pt x="805" y="467"/>
                    </a:cubicBezTo>
                    <a:cubicBezTo>
                      <a:pt x="805" y="462"/>
                      <a:pt x="806" y="458"/>
                      <a:pt x="807" y="455"/>
                    </a:cubicBezTo>
                    <a:cubicBezTo>
                      <a:pt x="808" y="452"/>
                      <a:pt x="810" y="450"/>
                      <a:pt x="812" y="448"/>
                    </a:cubicBezTo>
                    <a:cubicBezTo>
                      <a:pt x="813" y="447"/>
                      <a:pt x="815" y="446"/>
                      <a:pt x="817" y="445"/>
                    </a:cubicBezTo>
                    <a:cubicBezTo>
                      <a:pt x="820" y="445"/>
                      <a:pt x="825" y="444"/>
                      <a:pt x="831" y="445"/>
                    </a:cubicBezTo>
                    <a:cubicBezTo>
                      <a:pt x="858" y="446"/>
                      <a:pt x="858" y="446"/>
                      <a:pt x="858" y="446"/>
                    </a:cubicBezTo>
                    <a:cubicBezTo>
                      <a:pt x="858" y="457"/>
                      <a:pt x="858" y="457"/>
                      <a:pt x="858" y="457"/>
                    </a:cubicBezTo>
                    <a:cubicBezTo>
                      <a:pt x="830" y="456"/>
                      <a:pt x="830" y="456"/>
                      <a:pt x="830" y="456"/>
                    </a:cubicBezTo>
                    <a:cubicBezTo>
                      <a:pt x="825" y="456"/>
                      <a:pt x="822" y="456"/>
                      <a:pt x="821" y="456"/>
                    </a:cubicBezTo>
                    <a:cubicBezTo>
                      <a:pt x="819" y="457"/>
                      <a:pt x="817" y="458"/>
                      <a:pt x="816" y="459"/>
                    </a:cubicBezTo>
                    <a:cubicBezTo>
                      <a:pt x="814" y="461"/>
                      <a:pt x="814" y="464"/>
                      <a:pt x="813" y="467"/>
                    </a:cubicBezTo>
                    <a:cubicBezTo>
                      <a:pt x="813" y="470"/>
                      <a:pt x="814" y="473"/>
                      <a:pt x="815" y="47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3" name="Freeform 85">
                <a:extLst>
                  <a:ext uri="{FF2B5EF4-FFF2-40B4-BE49-F238E27FC236}">
                    <a16:creationId xmlns="" xmlns:a16="http://schemas.microsoft.com/office/drawing/2014/main" id="{1A07FA5C-328A-804B-A5E5-85DB789DA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749"/>
                <a:ext cx="42" cy="40"/>
              </a:xfrm>
              <a:custGeom>
                <a:avLst/>
                <a:gdLst>
                  <a:gd name="T0" fmla="*/ 13 w 22"/>
                  <a:gd name="T1" fmla="*/ 20 h 21"/>
                  <a:gd name="T2" fmla="*/ 18 w 22"/>
                  <a:gd name="T3" fmla="*/ 20 h 21"/>
                  <a:gd name="T4" fmla="*/ 21 w 22"/>
                  <a:gd name="T5" fmla="*/ 18 h 21"/>
                  <a:gd name="T6" fmla="*/ 22 w 22"/>
                  <a:gd name="T7" fmla="*/ 13 h 21"/>
                  <a:gd name="T8" fmla="*/ 20 w 22"/>
                  <a:gd name="T9" fmla="*/ 8 h 21"/>
                  <a:gd name="T10" fmla="*/ 13 w 22"/>
                  <a:gd name="T11" fmla="*/ 3 h 21"/>
                  <a:gd name="T12" fmla="*/ 9 w 22"/>
                  <a:gd name="T13" fmla="*/ 0 h 21"/>
                  <a:gd name="T14" fmla="*/ 0 w 22"/>
                  <a:gd name="T15" fmla="*/ 12 h 21"/>
                  <a:gd name="T16" fmla="*/ 5 w 22"/>
                  <a:gd name="T17" fmla="*/ 16 h 21"/>
                  <a:gd name="T18" fmla="*/ 13 w 22"/>
                  <a:gd name="T19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3" y="20"/>
                    </a:moveTo>
                    <a:cubicBezTo>
                      <a:pt x="15" y="21"/>
                      <a:pt x="16" y="21"/>
                      <a:pt x="18" y="20"/>
                    </a:cubicBezTo>
                    <a:cubicBezTo>
                      <a:pt x="19" y="20"/>
                      <a:pt x="20" y="19"/>
                      <a:pt x="21" y="18"/>
                    </a:cubicBezTo>
                    <a:cubicBezTo>
                      <a:pt x="22" y="16"/>
                      <a:pt x="22" y="14"/>
                      <a:pt x="22" y="13"/>
                    </a:cubicBezTo>
                    <a:cubicBezTo>
                      <a:pt x="22" y="11"/>
                      <a:pt x="21" y="10"/>
                      <a:pt x="20" y="8"/>
                    </a:cubicBezTo>
                    <a:cubicBezTo>
                      <a:pt x="19" y="7"/>
                      <a:pt x="16" y="6"/>
                      <a:pt x="13" y="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9" y="18"/>
                      <a:pt x="12" y="20"/>
                      <a:pt x="13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4" name="Freeform 86">
                <a:extLst>
                  <a:ext uri="{FF2B5EF4-FFF2-40B4-BE49-F238E27FC236}">
                    <a16:creationId xmlns="" xmlns:a16="http://schemas.microsoft.com/office/drawing/2014/main" id="{F4F1B6B0-DA6E-5E4F-849E-F7EB08856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110"/>
                <a:ext cx="35" cy="54"/>
              </a:xfrm>
              <a:custGeom>
                <a:avLst/>
                <a:gdLst>
                  <a:gd name="T0" fmla="*/ 4 w 18"/>
                  <a:gd name="T1" fmla="*/ 3 h 28"/>
                  <a:gd name="T2" fmla="*/ 6 w 18"/>
                  <a:gd name="T3" fmla="*/ 6 h 28"/>
                  <a:gd name="T4" fmla="*/ 7 w 18"/>
                  <a:gd name="T5" fmla="*/ 9 h 28"/>
                  <a:gd name="T6" fmla="*/ 7 w 18"/>
                  <a:gd name="T7" fmla="*/ 12 h 28"/>
                  <a:gd name="T8" fmla="*/ 6 w 18"/>
                  <a:gd name="T9" fmla="*/ 13 h 28"/>
                  <a:gd name="T10" fmla="*/ 3 w 18"/>
                  <a:gd name="T11" fmla="*/ 19 h 28"/>
                  <a:gd name="T12" fmla="*/ 3 w 18"/>
                  <a:gd name="T13" fmla="*/ 25 h 28"/>
                  <a:gd name="T14" fmla="*/ 8 w 18"/>
                  <a:gd name="T15" fmla="*/ 22 h 28"/>
                  <a:gd name="T16" fmla="*/ 10 w 18"/>
                  <a:gd name="T17" fmla="*/ 21 h 28"/>
                  <a:gd name="T18" fmla="*/ 11 w 18"/>
                  <a:gd name="T19" fmla="*/ 19 h 28"/>
                  <a:gd name="T20" fmla="*/ 15 w 18"/>
                  <a:gd name="T21" fmla="*/ 13 h 28"/>
                  <a:gd name="T22" fmla="*/ 18 w 18"/>
                  <a:gd name="T23" fmla="*/ 7 h 28"/>
                  <a:gd name="T24" fmla="*/ 18 w 18"/>
                  <a:gd name="T25" fmla="*/ 4 h 28"/>
                  <a:gd name="T26" fmla="*/ 12 w 18"/>
                  <a:gd name="T27" fmla="*/ 1 h 28"/>
                  <a:gd name="T28" fmla="*/ 8 w 18"/>
                  <a:gd name="T29" fmla="*/ 0 h 28"/>
                  <a:gd name="T30" fmla="*/ 4 w 18"/>
                  <a:gd name="T31" fmla="*/ 0 h 28"/>
                  <a:gd name="T32" fmla="*/ 4 w 18"/>
                  <a:gd name="T33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28">
                    <a:moveTo>
                      <a:pt x="4" y="3"/>
                    </a:moveTo>
                    <a:cubicBezTo>
                      <a:pt x="4" y="4"/>
                      <a:pt x="6" y="6"/>
                      <a:pt x="6" y="6"/>
                    </a:cubicBezTo>
                    <a:cubicBezTo>
                      <a:pt x="6" y="8"/>
                      <a:pt x="7" y="9"/>
                      <a:pt x="7" y="9"/>
                    </a:cubicBezTo>
                    <a:cubicBezTo>
                      <a:pt x="8" y="10"/>
                      <a:pt x="7" y="12"/>
                      <a:pt x="7" y="12"/>
                    </a:cubicBezTo>
                    <a:cubicBezTo>
                      <a:pt x="7" y="12"/>
                      <a:pt x="6" y="13"/>
                      <a:pt x="6" y="13"/>
                    </a:cubicBezTo>
                    <a:cubicBezTo>
                      <a:pt x="6" y="16"/>
                      <a:pt x="3" y="19"/>
                      <a:pt x="3" y="19"/>
                    </a:cubicBezTo>
                    <a:cubicBezTo>
                      <a:pt x="0" y="21"/>
                      <a:pt x="3" y="25"/>
                      <a:pt x="3" y="25"/>
                    </a:cubicBezTo>
                    <a:cubicBezTo>
                      <a:pt x="4" y="28"/>
                      <a:pt x="8" y="22"/>
                      <a:pt x="8" y="22"/>
                    </a:cubicBezTo>
                    <a:cubicBezTo>
                      <a:pt x="9" y="21"/>
                      <a:pt x="10" y="21"/>
                      <a:pt x="10" y="21"/>
                    </a:cubicBezTo>
                    <a:cubicBezTo>
                      <a:pt x="10" y="20"/>
                      <a:pt x="10" y="20"/>
                      <a:pt x="11" y="19"/>
                    </a:cubicBezTo>
                    <a:cubicBezTo>
                      <a:pt x="12" y="16"/>
                      <a:pt x="15" y="13"/>
                      <a:pt x="15" y="13"/>
                    </a:cubicBezTo>
                    <a:cubicBezTo>
                      <a:pt x="15" y="12"/>
                      <a:pt x="18" y="7"/>
                      <a:pt x="18" y="7"/>
                    </a:cubicBezTo>
                    <a:cubicBezTo>
                      <a:pt x="18" y="6"/>
                      <a:pt x="18" y="4"/>
                      <a:pt x="18" y="4"/>
                    </a:cubicBezTo>
                    <a:cubicBezTo>
                      <a:pt x="17" y="3"/>
                      <a:pt x="12" y="1"/>
                      <a:pt x="12" y="1"/>
                    </a:cubicBezTo>
                    <a:cubicBezTo>
                      <a:pt x="12" y="1"/>
                      <a:pt x="10" y="1"/>
                      <a:pt x="8" y="0"/>
                    </a:cubicBezTo>
                    <a:cubicBezTo>
                      <a:pt x="6" y="0"/>
                      <a:pt x="4" y="0"/>
                      <a:pt x="4" y="0"/>
                    </a:cubicBezTo>
                    <a:cubicBezTo>
                      <a:pt x="1" y="1"/>
                      <a:pt x="4" y="3"/>
                      <a:pt x="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5" name="Freeform 87">
                <a:extLst>
                  <a:ext uri="{FF2B5EF4-FFF2-40B4-BE49-F238E27FC236}">
                    <a16:creationId xmlns="" xmlns:a16="http://schemas.microsoft.com/office/drawing/2014/main" id="{9757A1C8-19AF-2146-83BB-47EF10CC4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076"/>
                <a:ext cx="68" cy="67"/>
              </a:xfrm>
              <a:custGeom>
                <a:avLst/>
                <a:gdLst>
                  <a:gd name="T0" fmla="*/ 24 w 36"/>
                  <a:gd name="T1" fmla="*/ 32 h 35"/>
                  <a:gd name="T2" fmla="*/ 35 w 36"/>
                  <a:gd name="T3" fmla="*/ 23 h 35"/>
                  <a:gd name="T4" fmla="*/ 35 w 36"/>
                  <a:gd name="T5" fmla="*/ 11 h 35"/>
                  <a:gd name="T6" fmla="*/ 26 w 36"/>
                  <a:gd name="T7" fmla="*/ 2 h 35"/>
                  <a:gd name="T8" fmla="*/ 12 w 36"/>
                  <a:gd name="T9" fmla="*/ 3 h 35"/>
                  <a:gd name="T10" fmla="*/ 1 w 36"/>
                  <a:gd name="T11" fmla="*/ 12 h 35"/>
                  <a:gd name="T12" fmla="*/ 1 w 36"/>
                  <a:gd name="T13" fmla="*/ 24 h 35"/>
                  <a:gd name="T14" fmla="*/ 10 w 36"/>
                  <a:gd name="T15" fmla="*/ 33 h 35"/>
                  <a:gd name="T16" fmla="*/ 24 w 36"/>
                  <a:gd name="T17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35">
                    <a:moveTo>
                      <a:pt x="24" y="32"/>
                    </a:moveTo>
                    <a:cubicBezTo>
                      <a:pt x="30" y="30"/>
                      <a:pt x="33" y="27"/>
                      <a:pt x="35" y="23"/>
                    </a:cubicBezTo>
                    <a:cubicBezTo>
                      <a:pt x="36" y="19"/>
                      <a:pt x="36" y="15"/>
                      <a:pt x="35" y="11"/>
                    </a:cubicBezTo>
                    <a:cubicBezTo>
                      <a:pt x="33" y="6"/>
                      <a:pt x="30" y="3"/>
                      <a:pt x="26" y="2"/>
                    </a:cubicBezTo>
                    <a:cubicBezTo>
                      <a:pt x="22" y="0"/>
                      <a:pt x="17" y="1"/>
                      <a:pt x="12" y="3"/>
                    </a:cubicBezTo>
                    <a:cubicBezTo>
                      <a:pt x="7" y="5"/>
                      <a:pt x="3" y="8"/>
                      <a:pt x="1" y="12"/>
                    </a:cubicBezTo>
                    <a:cubicBezTo>
                      <a:pt x="0" y="16"/>
                      <a:pt x="0" y="20"/>
                      <a:pt x="1" y="24"/>
                    </a:cubicBezTo>
                    <a:cubicBezTo>
                      <a:pt x="3" y="29"/>
                      <a:pt x="6" y="31"/>
                      <a:pt x="10" y="33"/>
                    </a:cubicBezTo>
                    <a:cubicBezTo>
                      <a:pt x="14" y="35"/>
                      <a:pt x="18" y="34"/>
                      <a:pt x="24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</p:grpSp>
      <p:pic>
        <p:nvPicPr>
          <p:cNvPr id="191" name="图片 190">
            <a:extLst>
              <a:ext uri="{FF2B5EF4-FFF2-40B4-BE49-F238E27FC236}">
                <a16:creationId xmlns="" xmlns:a16="http://schemas.microsoft.com/office/drawing/2014/main" id="{5942B352-DEB8-484F-B395-CC3B83EDAA32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6342612"/>
            <a:ext cx="12192000" cy="515389"/>
          </a:xfrm>
          <a:prstGeom prst="rect">
            <a:avLst/>
          </a:prstGeom>
        </p:spPr>
      </p:pic>
      <p:grpSp>
        <p:nvGrpSpPr>
          <p:cNvPr id="192" name="组合 191">
            <a:extLst>
              <a:ext uri="{FF2B5EF4-FFF2-40B4-BE49-F238E27FC236}">
                <a16:creationId xmlns="" xmlns:a16="http://schemas.microsoft.com/office/drawing/2014/main" id="{36451CC1-E625-3642-89FD-6A50568AD7B4}"/>
              </a:ext>
            </a:extLst>
          </p:cNvPr>
          <p:cNvGrpSpPr/>
          <p:nvPr/>
        </p:nvGrpSpPr>
        <p:grpSpPr>
          <a:xfrm>
            <a:off x="10899831" y="6542060"/>
            <a:ext cx="1028644" cy="189883"/>
            <a:chOff x="4206876" y="3000376"/>
            <a:chExt cx="3689350" cy="681038"/>
          </a:xfrm>
          <a:solidFill>
            <a:schemeClr val="bg1"/>
          </a:solidFill>
        </p:grpSpPr>
        <p:sp>
          <p:nvSpPr>
            <p:cNvPr id="193" name="Freeform 54">
              <a:extLst>
                <a:ext uri="{FF2B5EF4-FFF2-40B4-BE49-F238E27FC236}">
                  <a16:creationId xmlns="" xmlns:a16="http://schemas.microsoft.com/office/drawing/2014/main" id="{AF84D259-C5F3-F341-96C9-3453763B8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688" y="3021013"/>
              <a:ext cx="647700" cy="141288"/>
            </a:xfrm>
            <a:custGeom>
              <a:avLst/>
              <a:gdLst>
                <a:gd name="T0" fmla="*/ 98 w 214"/>
                <a:gd name="T1" fmla="*/ 0 h 46"/>
                <a:gd name="T2" fmla="*/ 108 w 214"/>
                <a:gd name="T3" fmla="*/ 3 h 46"/>
                <a:gd name="T4" fmla="*/ 127 w 214"/>
                <a:gd name="T5" fmla="*/ 17 h 46"/>
                <a:gd name="T6" fmla="*/ 137 w 214"/>
                <a:gd name="T7" fmla="*/ 19 h 46"/>
                <a:gd name="T8" fmla="*/ 139 w 214"/>
                <a:gd name="T9" fmla="*/ 19 h 46"/>
                <a:gd name="T10" fmla="*/ 162 w 214"/>
                <a:gd name="T11" fmla="*/ 19 h 46"/>
                <a:gd name="T12" fmla="*/ 176 w 214"/>
                <a:gd name="T13" fmla="*/ 19 h 46"/>
                <a:gd name="T14" fmla="*/ 188 w 214"/>
                <a:gd name="T15" fmla="*/ 19 h 46"/>
                <a:gd name="T16" fmla="*/ 202 w 214"/>
                <a:gd name="T17" fmla="*/ 18 h 46"/>
                <a:gd name="T18" fmla="*/ 210 w 214"/>
                <a:gd name="T19" fmla="*/ 31 h 46"/>
                <a:gd name="T20" fmla="*/ 200 w 214"/>
                <a:gd name="T21" fmla="*/ 34 h 46"/>
                <a:gd name="T22" fmla="*/ 193 w 214"/>
                <a:gd name="T23" fmla="*/ 35 h 46"/>
                <a:gd name="T24" fmla="*/ 183 w 214"/>
                <a:gd name="T25" fmla="*/ 35 h 46"/>
                <a:gd name="T26" fmla="*/ 165 w 214"/>
                <a:gd name="T27" fmla="*/ 36 h 46"/>
                <a:gd name="T28" fmla="*/ 129 w 214"/>
                <a:gd name="T29" fmla="*/ 36 h 46"/>
                <a:gd name="T30" fmla="*/ 121 w 214"/>
                <a:gd name="T31" fmla="*/ 36 h 46"/>
                <a:gd name="T32" fmla="*/ 118 w 214"/>
                <a:gd name="T33" fmla="*/ 38 h 46"/>
                <a:gd name="T34" fmla="*/ 114 w 214"/>
                <a:gd name="T35" fmla="*/ 38 h 46"/>
                <a:gd name="T36" fmla="*/ 94 w 214"/>
                <a:gd name="T37" fmla="*/ 36 h 46"/>
                <a:gd name="T38" fmla="*/ 80 w 214"/>
                <a:gd name="T39" fmla="*/ 36 h 46"/>
                <a:gd name="T40" fmla="*/ 71 w 214"/>
                <a:gd name="T41" fmla="*/ 37 h 46"/>
                <a:gd name="T42" fmla="*/ 41 w 214"/>
                <a:gd name="T43" fmla="*/ 39 h 46"/>
                <a:gd name="T44" fmla="*/ 34 w 214"/>
                <a:gd name="T45" fmla="*/ 39 h 46"/>
                <a:gd name="T46" fmla="*/ 3 w 214"/>
                <a:gd name="T47" fmla="*/ 39 h 46"/>
                <a:gd name="T48" fmla="*/ 0 w 214"/>
                <a:gd name="T49" fmla="*/ 30 h 46"/>
                <a:gd name="T50" fmla="*/ 5 w 214"/>
                <a:gd name="T51" fmla="*/ 25 h 46"/>
                <a:gd name="T52" fmla="*/ 17 w 214"/>
                <a:gd name="T53" fmla="*/ 23 h 46"/>
                <a:gd name="T54" fmla="*/ 46 w 214"/>
                <a:gd name="T55" fmla="*/ 25 h 46"/>
                <a:gd name="T56" fmla="*/ 61 w 214"/>
                <a:gd name="T57" fmla="*/ 23 h 46"/>
                <a:gd name="T58" fmla="*/ 74 w 214"/>
                <a:gd name="T59" fmla="*/ 21 h 46"/>
                <a:gd name="T60" fmla="*/ 84 w 214"/>
                <a:gd name="T61" fmla="*/ 20 h 46"/>
                <a:gd name="T62" fmla="*/ 88 w 214"/>
                <a:gd name="T63" fmla="*/ 19 h 46"/>
                <a:gd name="T64" fmla="*/ 88 w 214"/>
                <a:gd name="T65" fmla="*/ 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4" h="46">
                  <a:moveTo>
                    <a:pt x="93" y="0"/>
                  </a:moveTo>
                  <a:cubicBezTo>
                    <a:pt x="94" y="1"/>
                    <a:pt x="96" y="0"/>
                    <a:pt x="98" y="0"/>
                  </a:cubicBezTo>
                  <a:cubicBezTo>
                    <a:pt x="101" y="1"/>
                    <a:pt x="101" y="2"/>
                    <a:pt x="104" y="3"/>
                  </a:cubicBezTo>
                  <a:cubicBezTo>
                    <a:pt x="105" y="1"/>
                    <a:pt x="108" y="4"/>
                    <a:pt x="108" y="3"/>
                  </a:cubicBezTo>
                  <a:cubicBezTo>
                    <a:pt x="113" y="5"/>
                    <a:pt x="118" y="8"/>
                    <a:pt x="122" y="11"/>
                  </a:cubicBezTo>
                  <a:cubicBezTo>
                    <a:pt x="124" y="12"/>
                    <a:pt x="125" y="16"/>
                    <a:pt x="127" y="17"/>
                  </a:cubicBezTo>
                  <a:cubicBezTo>
                    <a:pt x="129" y="18"/>
                    <a:pt x="133" y="18"/>
                    <a:pt x="135" y="20"/>
                  </a:cubicBezTo>
                  <a:cubicBezTo>
                    <a:pt x="135" y="20"/>
                    <a:pt x="136" y="19"/>
                    <a:pt x="137" y="19"/>
                  </a:cubicBezTo>
                  <a:cubicBezTo>
                    <a:pt x="137" y="19"/>
                    <a:pt x="137" y="19"/>
                    <a:pt x="137" y="20"/>
                  </a:cubicBezTo>
                  <a:cubicBezTo>
                    <a:pt x="138" y="19"/>
                    <a:pt x="138" y="19"/>
                    <a:pt x="139" y="19"/>
                  </a:cubicBezTo>
                  <a:cubicBezTo>
                    <a:pt x="139" y="18"/>
                    <a:pt x="146" y="21"/>
                    <a:pt x="148" y="19"/>
                  </a:cubicBezTo>
                  <a:cubicBezTo>
                    <a:pt x="151" y="21"/>
                    <a:pt x="156" y="18"/>
                    <a:pt x="162" y="19"/>
                  </a:cubicBezTo>
                  <a:cubicBezTo>
                    <a:pt x="164" y="20"/>
                    <a:pt x="171" y="20"/>
                    <a:pt x="174" y="18"/>
                  </a:cubicBezTo>
                  <a:cubicBezTo>
                    <a:pt x="175" y="19"/>
                    <a:pt x="176" y="19"/>
                    <a:pt x="176" y="19"/>
                  </a:cubicBezTo>
                  <a:cubicBezTo>
                    <a:pt x="177" y="19"/>
                    <a:pt x="180" y="18"/>
                    <a:pt x="182" y="19"/>
                  </a:cubicBezTo>
                  <a:cubicBezTo>
                    <a:pt x="182" y="20"/>
                    <a:pt x="186" y="19"/>
                    <a:pt x="188" y="19"/>
                  </a:cubicBezTo>
                  <a:cubicBezTo>
                    <a:pt x="190" y="19"/>
                    <a:pt x="192" y="18"/>
                    <a:pt x="195" y="18"/>
                  </a:cubicBezTo>
                  <a:cubicBezTo>
                    <a:pt x="196" y="18"/>
                    <a:pt x="201" y="19"/>
                    <a:pt x="202" y="18"/>
                  </a:cubicBezTo>
                  <a:cubicBezTo>
                    <a:pt x="206" y="20"/>
                    <a:pt x="212" y="21"/>
                    <a:pt x="214" y="23"/>
                  </a:cubicBezTo>
                  <a:cubicBezTo>
                    <a:pt x="214" y="26"/>
                    <a:pt x="213" y="30"/>
                    <a:pt x="210" y="31"/>
                  </a:cubicBezTo>
                  <a:cubicBezTo>
                    <a:pt x="209" y="32"/>
                    <a:pt x="206" y="31"/>
                    <a:pt x="205" y="31"/>
                  </a:cubicBezTo>
                  <a:cubicBezTo>
                    <a:pt x="204" y="32"/>
                    <a:pt x="202" y="34"/>
                    <a:pt x="200" y="34"/>
                  </a:cubicBezTo>
                  <a:cubicBezTo>
                    <a:pt x="198" y="35"/>
                    <a:pt x="195" y="34"/>
                    <a:pt x="194" y="36"/>
                  </a:cubicBezTo>
                  <a:cubicBezTo>
                    <a:pt x="194" y="36"/>
                    <a:pt x="193" y="35"/>
                    <a:pt x="193" y="35"/>
                  </a:cubicBezTo>
                  <a:cubicBezTo>
                    <a:pt x="192" y="35"/>
                    <a:pt x="184" y="35"/>
                    <a:pt x="184" y="35"/>
                  </a:cubicBezTo>
                  <a:cubicBezTo>
                    <a:pt x="183" y="35"/>
                    <a:pt x="183" y="35"/>
                    <a:pt x="183" y="35"/>
                  </a:cubicBezTo>
                  <a:cubicBezTo>
                    <a:pt x="183" y="35"/>
                    <a:pt x="171" y="36"/>
                    <a:pt x="169" y="35"/>
                  </a:cubicBezTo>
                  <a:cubicBezTo>
                    <a:pt x="167" y="35"/>
                    <a:pt x="166" y="35"/>
                    <a:pt x="165" y="36"/>
                  </a:cubicBezTo>
                  <a:cubicBezTo>
                    <a:pt x="159" y="33"/>
                    <a:pt x="147" y="34"/>
                    <a:pt x="141" y="36"/>
                  </a:cubicBezTo>
                  <a:cubicBezTo>
                    <a:pt x="138" y="36"/>
                    <a:pt x="129" y="36"/>
                    <a:pt x="129" y="36"/>
                  </a:cubicBezTo>
                  <a:cubicBezTo>
                    <a:pt x="129" y="36"/>
                    <a:pt x="128" y="37"/>
                    <a:pt x="128" y="37"/>
                  </a:cubicBezTo>
                  <a:cubicBezTo>
                    <a:pt x="125" y="36"/>
                    <a:pt x="123" y="36"/>
                    <a:pt x="121" y="36"/>
                  </a:cubicBezTo>
                  <a:cubicBezTo>
                    <a:pt x="119" y="36"/>
                    <a:pt x="119" y="37"/>
                    <a:pt x="118" y="38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7" y="37"/>
                    <a:pt x="116" y="37"/>
                    <a:pt x="115" y="37"/>
                  </a:cubicBezTo>
                  <a:cubicBezTo>
                    <a:pt x="115" y="38"/>
                    <a:pt x="114" y="38"/>
                    <a:pt x="114" y="38"/>
                  </a:cubicBezTo>
                  <a:cubicBezTo>
                    <a:pt x="112" y="38"/>
                    <a:pt x="109" y="37"/>
                    <a:pt x="107" y="36"/>
                  </a:cubicBezTo>
                  <a:cubicBezTo>
                    <a:pt x="104" y="37"/>
                    <a:pt x="98" y="37"/>
                    <a:pt x="94" y="36"/>
                  </a:cubicBezTo>
                  <a:cubicBezTo>
                    <a:pt x="93" y="36"/>
                    <a:pt x="87" y="37"/>
                    <a:pt x="86" y="38"/>
                  </a:cubicBezTo>
                  <a:cubicBezTo>
                    <a:pt x="85" y="38"/>
                    <a:pt x="81" y="37"/>
                    <a:pt x="80" y="36"/>
                  </a:cubicBezTo>
                  <a:cubicBezTo>
                    <a:pt x="78" y="37"/>
                    <a:pt x="77" y="37"/>
                    <a:pt x="75" y="38"/>
                  </a:cubicBezTo>
                  <a:cubicBezTo>
                    <a:pt x="73" y="38"/>
                    <a:pt x="72" y="37"/>
                    <a:pt x="71" y="37"/>
                  </a:cubicBezTo>
                  <a:cubicBezTo>
                    <a:pt x="66" y="39"/>
                    <a:pt x="55" y="36"/>
                    <a:pt x="51" y="39"/>
                  </a:cubicBezTo>
                  <a:cubicBezTo>
                    <a:pt x="49" y="40"/>
                    <a:pt x="44" y="38"/>
                    <a:pt x="41" y="39"/>
                  </a:cubicBezTo>
                  <a:cubicBezTo>
                    <a:pt x="40" y="39"/>
                    <a:pt x="38" y="39"/>
                    <a:pt x="36" y="40"/>
                  </a:cubicBezTo>
                  <a:cubicBezTo>
                    <a:pt x="36" y="40"/>
                    <a:pt x="35" y="39"/>
                    <a:pt x="34" y="39"/>
                  </a:cubicBezTo>
                  <a:cubicBezTo>
                    <a:pt x="30" y="41"/>
                    <a:pt x="20" y="42"/>
                    <a:pt x="18" y="46"/>
                  </a:cubicBezTo>
                  <a:cubicBezTo>
                    <a:pt x="14" y="45"/>
                    <a:pt x="6" y="43"/>
                    <a:pt x="3" y="39"/>
                  </a:cubicBezTo>
                  <a:cubicBezTo>
                    <a:pt x="2" y="38"/>
                    <a:pt x="3" y="35"/>
                    <a:pt x="2" y="34"/>
                  </a:cubicBezTo>
                  <a:cubicBezTo>
                    <a:pt x="1" y="32"/>
                    <a:pt x="0" y="33"/>
                    <a:pt x="0" y="30"/>
                  </a:cubicBezTo>
                  <a:cubicBezTo>
                    <a:pt x="1" y="28"/>
                    <a:pt x="2" y="27"/>
                    <a:pt x="3" y="25"/>
                  </a:cubicBezTo>
                  <a:cubicBezTo>
                    <a:pt x="4" y="25"/>
                    <a:pt x="4" y="26"/>
                    <a:pt x="5" y="25"/>
                  </a:cubicBezTo>
                  <a:cubicBezTo>
                    <a:pt x="8" y="25"/>
                    <a:pt x="10" y="24"/>
                    <a:pt x="13" y="23"/>
                  </a:cubicBezTo>
                  <a:cubicBezTo>
                    <a:pt x="14" y="23"/>
                    <a:pt x="16" y="24"/>
                    <a:pt x="17" y="23"/>
                  </a:cubicBezTo>
                  <a:cubicBezTo>
                    <a:pt x="23" y="23"/>
                    <a:pt x="28" y="23"/>
                    <a:pt x="34" y="23"/>
                  </a:cubicBezTo>
                  <a:cubicBezTo>
                    <a:pt x="35" y="23"/>
                    <a:pt x="43" y="26"/>
                    <a:pt x="46" y="25"/>
                  </a:cubicBezTo>
                  <a:cubicBezTo>
                    <a:pt x="48" y="24"/>
                    <a:pt x="52" y="23"/>
                    <a:pt x="52" y="23"/>
                  </a:cubicBezTo>
                  <a:cubicBezTo>
                    <a:pt x="53" y="23"/>
                    <a:pt x="59" y="23"/>
                    <a:pt x="61" y="23"/>
                  </a:cubicBezTo>
                  <a:cubicBezTo>
                    <a:pt x="63" y="22"/>
                    <a:pt x="68" y="23"/>
                    <a:pt x="70" y="23"/>
                  </a:cubicBezTo>
                  <a:cubicBezTo>
                    <a:pt x="71" y="22"/>
                    <a:pt x="73" y="21"/>
                    <a:pt x="74" y="21"/>
                  </a:cubicBezTo>
                  <a:cubicBezTo>
                    <a:pt x="77" y="21"/>
                    <a:pt x="79" y="21"/>
                    <a:pt x="82" y="21"/>
                  </a:cubicBezTo>
                  <a:cubicBezTo>
                    <a:pt x="83" y="21"/>
                    <a:pt x="83" y="21"/>
                    <a:pt x="84" y="20"/>
                  </a:cubicBezTo>
                  <a:cubicBezTo>
                    <a:pt x="85" y="21"/>
                    <a:pt x="84" y="21"/>
                    <a:pt x="86" y="21"/>
                  </a:cubicBezTo>
                  <a:cubicBezTo>
                    <a:pt x="86" y="21"/>
                    <a:pt x="87" y="20"/>
                    <a:pt x="88" y="19"/>
                  </a:cubicBezTo>
                  <a:cubicBezTo>
                    <a:pt x="88" y="18"/>
                    <a:pt x="89" y="17"/>
                    <a:pt x="89" y="16"/>
                  </a:cubicBezTo>
                  <a:cubicBezTo>
                    <a:pt x="86" y="13"/>
                    <a:pt x="90" y="5"/>
                    <a:pt x="88" y="4"/>
                  </a:cubicBezTo>
                  <a:cubicBezTo>
                    <a:pt x="89" y="2"/>
                    <a:pt x="91" y="1"/>
                    <a:pt x="9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4" name="Freeform 55">
              <a:extLst>
                <a:ext uri="{FF2B5EF4-FFF2-40B4-BE49-F238E27FC236}">
                  <a16:creationId xmlns="" xmlns:a16="http://schemas.microsoft.com/office/drawing/2014/main" id="{103331B1-9844-7E47-9EA8-4A5A4C8161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86363" y="3152776"/>
              <a:ext cx="823913" cy="525463"/>
            </a:xfrm>
            <a:custGeom>
              <a:avLst/>
              <a:gdLst>
                <a:gd name="T0" fmla="*/ 257 w 272"/>
                <a:gd name="T1" fmla="*/ 115 h 172"/>
                <a:gd name="T2" fmla="*/ 219 w 272"/>
                <a:gd name="T3" fmla="*/ 115 h 172"/>
                <a:gd name="T4" fmla="*/ 187 w 272"/>
                <a:gd name="T5" fmla="*/ 113 h 172"/>
                <a:gd name="T6" fmla="*/ 171 w 272"/>
                <a:gd name="T7" fmla="*/ 112 h 172"/>
                <a:gd name="T8" fmla="*/ 125 w 272"/>
                <a:gd name="T9" fmla="*/ 112 h 172"/>
                <a:gd name="T10" fmla="*/ 139 w 272"/>
                <a:gd name="T11" fmla="*/ 100 h 172"/>
                <a:gd name="T12" fmla="*/ 162 w 272"/>
                <a:gd name="T13" fmla="*/ 101 h 172"/>
                <a:gd name="T14" fmla="*/ 183 w 272"/>
                <a:gd name="T15" fmla="*/ 101 h 172"/>
                <a:gd name="T16" fmla="*/ 185 w 272"/>
                <a:gd name="T17" fmla="*/ 58 h 172"/>
                <a:gd name="T18" fmla="*/ 186 w 272"/>
                <a:gd name="T19" fmla="*/ 32 h 172"/>
                <a:gd name="T20" fmla="*/ 194 w 272"/>
                <a:gd name="T21" fmla="*/ 0 h 172"/>
                <a:gd name="T22" fmla="*/ 168 w 272"/>
                <a:gd name="T23" fmla="*/ 1 h 172"/>
                <a:gd name="T24" fmla="*/ 143 w 272"/>
                <a:gd name="T25" fmla="*/ 3 h 172"/>
                <a:gd name="T26" fmla="*/ 114 w 272"/>
                <a:gd name="T27" fmla="*/ 4 h 172"/>
                <a:gd name="T28" fmla="*/ 95 w 272"/>
                <a:gd name="T29" fmla="*/ 2 h 172"/>
                <a:gd name="T30" fmla="*/ 63 w 272"/>
                <a:gd name="T31" fmla="*/ 5 h 172"/>
                <a:gd name="T32" fmla="*/ 62 w 272"/>
                <a:gd name="T33" fmla="*/ 22 h 172"/>
                <a:gd name="T34" fmla="*/ 67 w 272"/>
                <a:gd name="T35" fmla="*/ 50 h 172"/>
                <a:gd name="T36" fmla="*/ 66 w 272"/>
                <a:gd name="T37" fmla="*/ 63 h 172"/>
                <a:gd name="T38" fmla="*/ 67 w 272"/>
                <a:gd name="T39" fmla="*/ 82 h 172"/>
                <a:gd name="T40" fmla="*/ 62 w 272"/>
                <a:gd name="T41" fmla="*/ 106 h 172"/>
                <a:gd name="T42" fmla="*/ 75 w 272"/>
                <a:gd name="T43" fmla="*/ 101 h 172"/>
                <a:gd name="T44" fmla="*/ 109 w 272"/>
                <a:gd name="T45" fmla="*/ 102 h 172"/>
                <a:gd name="T46" fmla="*/ 99 w 272"/>
                <a:gd name="T47" fmla="*/ 112 h 172"/>
                <a:gd name="T48" fmla="*/ 71 w 272"/>
                <a:gd name="T49" fmla="*/ 116 h 172"/>
                <a:gd name="T50" fmla="*/ 43 w 272"/>
                <a:gd name="T51" fmla="*/ 120 h 172"/>
                <a:gd name="T52" fmla="*/ 23 w 272"/>
                <a:gd name="T53" fmla="*/ 122 h 172"/>
                <a:gd name="T54" fmla="*/ 4 w 272"/>
                <a:gd name="T55" fmla="*/ 129 h 172"/>
                <a:gd name="T56" fmla="*/ 28 w 272"/>
                <a:gd name="T57" fmla="*/ 143 h 172"/>
                <a:gd name="T58" fmla="*/ 42 w 272"/>
                <a:gd name="T59" fmla="*/ 138 h 172"/>
                <a:gd name="T60" fmla="*/ 62 w 272"/>
                <a:gd name="T61" fmla="*/ 133 h 172"/>
                <a:gd name="T62" fmla="*/ 93 w 272"/>
                <a:gd name="T63" fmla="*/ 127 h 172"/>
                <a:gd name="T64" fmla="*/ 92 w 272"/>
                <a:gd name="T65" fmla="*/ 141 h 172"/>
                <a:gd name="T66" fmla="*/ 86 w 272"/>
                <a:gd name="T67" fmla="*/ 156 h 172"/>
                <a:gd name="T68" fmla="*/ 100 w 272"/>
                <a:gd name="T69" fmla="*/ 153 h 172"/>
                <a:gd name="T70" fmla="*/ 119 w 272"/>
                <a:gd name="T71" fmla="*/ 126 h 172"/>
                <a:gd name="T72" fmla="*/ 138 w 272"/>
                <a:gd name="T73" fmla="*/ 130 h 172"/>
                <a:gd name="T74" fmla="*/ 150 w 272"/>
                <a:gd name="T75" fmla="*/ 150 h 172"/>
                <a:gd name="T76" fmla="*/ 170 w 272"/>
                <a:gd name="T77" fmla="*/ 159 h 172"/>
                <a:gd name="T78" fmla="*/ 172 w 272"/>
                <a:gd name="T79" fmla="*/ 128 h 172"/>
                <a:gd name="T80" fmla="*/ 209 w 272"/>
                <a:gd name="T81" fmla="*/ 134 h 172"/>
                <a:gd name="T82" fmla="*/ 229 w 272"/>
                <a:gd name="T83" fmla="*/ 144 h 172"/>
                <a:gd name="T84" fmla="*/ 238 w 272"/>
                <a:gd name="T85" fmla="*/ 146 h 172"/>
                <a:gd name="T86" fmla="*/ 266 w 272"/>
                <a:gd name="T87" fmla="*/ 140 h 172"/>
                <a:gd name="T88" fmla="*/ 170 w 272"/>
                <a:gd name="T89" fmla="*/ 55 h 172"/>
                <a:gd name="T90" fmla="*/ 139 w 272"/>
                <a:gd name="T91" fmla="*/ 55 h 172"/>
                <a:gd name="T92" fmla="*/ 107 w 272"/>
                <a:gd name="T93" fmla="*/ 58 h 172"/>
                <a:gd name="T94" fmla="*/ 87 w 272"/>
                <a:gd name="T95" fmla="*/ 60 h 172"/>
                <a:gd name="T96" fmla="*/ 104 w 272"/>
                <a:gd name="T97" fmla="*/ 48 h 172"/>
                <a:gd name="T98" fmla="*/ 135 w 272"/>
                <a:gd name="T99" fmla="*/ 45 h 172"/>
                <a:gd name="T100" fmla="*/ 166 w 272"/>
                <a:gd name="T101" fmla="*/ 44 h 172"/>
                <a:gd name="T102" fmla="*/ 94 w 272"/>
                <a:gd name="T103" fmla="*/ 23 h 172"/>
                <a:gd name="T104" fmla="*/ 135 w 272"/>
                <a:gd name="T105" fmla="*/ 20 h 172"/>
                <a:gd name="T106" fmla="*/ 174 w 272"/>
                <a:gd name="T107" fmla="*/ 19 h 172"/>
                <a:gd name="T108" fmla="*/ 102 w 272"/>
                <a:gd name="T109" fmla="*/ 32 h 172"/>
                <a:gd name="T110" fmla="*/ 94 w 272"/>
                <a:gd name="T111" fmla="*/ 23 h 172"/>
                <a:gd name="T112" fmla="*/ 95 w 272"/>
                <a:gd name="T113" fmla="*/ 85 h 172"/>
                <a:gd name="T114" fmla="*/ 82 w 272"/>
                <a:gd name="T115" fmla="*/ 82 h 172"/>
                <a:gd name="T116" fmla="*/ 106 w 272"/>
                <a:gd name="T117" fmla="*/ 75 h 172"/>
                <a:gd name="T118" fmla="*/ 149 w 272"/>
                <a:gd name="T119" fmla="*/ 71 h 172"/>
                <a:gd name="T120" fmla="*/ 170 w 272"/>
                <a:gd name="T121" fmla="*/ 81 h 172"/>
                <a:gd name="T122" fmla="*/ 133 w 272"/>
                <a:gd name="T123" fmla="*/ 8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2" h="172">
                  <a:moveTo>
                    <a:pt x="270" y="130"/>
                  </a:moveTo>
                  <a:cubicBezTo>
                    <a:pt x="272" y="123"/>
                    <a:pt x="264" y="119"/>
                    <a:pt x="266" y="115"/>
                  </a:cubicBezTo>
                  <a:cubicBezTo>
                    <a:pt x="265" y="114"/>
                    <a:pt x="264" y="112"/>
                    <a:pt x="262" y="112"/>
                  </a:cubicBezTo>
                  <a:cubicBezTo>
                    <a:pt x="261" y="112"/>
                    <a:pt x="258" y="115"/>
                    <a:pt x="257" y="115"/>
                  </a:cubicBezTo>
                  <a:cubicBezTo>
                    <a:pt x="255" y="116"/>
                    <a:pt x="241" y="114"/>
                    <a:pt x="239" y="113"/>
                  </a:cubicBezTo>
                  <a:cubicBezTo>
                    <a:pt x="237" y="113"/>
                    <a:pt x="237" y="115"/>
                    <a:pt x="235" y="115"/>
                  </a:cubicBezTo>
                  <a:cubicBezTo>
                    <a:pt x="234" y="116"/>
                    <a:pt x="231" y="115"/>
                    <a:pt x="231" y="115"/>
                  </a:cubicBezTo>
                  <a:cubicBezTo>
                    <a:pt x="230" y="114"/>
                    <a:pt x="220" y="116"/>
                    <a:pt x="219" y="115"/>
                  </a:cubicBezTo>
                  <a:cubicBezTo>
                    <a:pt x="218" y="115"/>
                    <a:pt x="218" y="114"/>
                    <a:pt x="217" y="114"/>
                  </a:cubicBezTo>
                  <a:cubicBezTo>
                    <a:pt x="213" y="117"/>
                    <a:pt x="206" y="114"/>
                    <a:pt x="202" y="113"/>
                  </a:cubicBezTo>
                  <a:cubicBezTo>
                    <a:pt x="200" y="114"/>
                    <a:pt x="193" y="113"/>
                    <a:pt x="193" y="113"/>
                  </a:cubicBezTo>
                  <a:cubicBezTo>
                    <a:pt x="191" y="113"/>
                    <a:pt x="189" y="113"/>
                    <a:pt x="187" y="113"/>
                  </a:cubicBezTo>
                  <a:cubicBezTo>
                    <a:pt x="186" y="113"/>
                    <a:pt x="186" y="112"/>
                    <a:pt x="185" y="112"/>
                  </a:cubicBezTo>
                  <a:cubicBezTo>
                    <a:pt x="184" y="114"/>
                    <a:pt x="183" y="112"/>
                    <a:pt x="181" y="113"/>
                  </a:cubicBezTo>
                  <a:cubicBezTo>
                    <a:pt x="180" y="113"/>
                    <a:pt x="179" y="113"/>
                    <a:pt x="179" y="113"/>
                  </a:cubicBezTo>
                  <a:cubicBezTo>
                    <a:pt x="176" y="112"/>
                    <a:pt x="175" y="113"/>
                    <a:pt x="171" y="112"/>
                  </a:cubicBezTo>
                  <a:cubicBezTo>
                    <a:pt x="169" y="112"/>
                    <a:pt x="166" y="112"/>
                    <a:pt x="164" y="112"/>
                  </a:cubicBezTo>
                  <a:cubicBezTo>
                    <a:pt x="164" y="112"/>
                    <a:pt x="155" y="110"/>
                    <a:pt x="154" y="110"/>
                  </a:cubicBezTo>
                  <a:cubicBezTo>
                    <a:pt x="153" y="111"/>
                    <a:pt x="153" y="112"/>
                    <a:pt x="151" y="111"/>
                  </a:cubicBezTo>
                  <a:cubicBezTo>
                    <a:pt x="144" y="109"/>
                    <a:pt x="131" y="110"/>
                    <a:pt x="125" y="112"/>
                  </a:cubicBezTo>
                  <a:cubicBezTo>
                    <a:pt x="125" y="112"/>
                    <a:pt x="124" y="111"/>
                    <a:pt x="124" y="111"/>
                  </a:cubicBezTo>
                  <a:cubicBezTo>
                    <a:pt x="124" y="108"/>
                    <a:pt x="125" y="101"/>
                    <a:pt x="129" y="100"/>
                  </a:cubicBezTo>
                  <a:cubicBezTo>
                    <a:pt x="132" y="99"/>
                    <a:pt x="132" y="100"/>
                    <a:pt x="135" y="101"/>
                  </a:cubicBezTo>
                  <a:cubicBezTo>
                    <a:pt x="137" y="101"/>
                    <a:pt x="138" y="100"/>
                    <a:pt x="139" y="100"/>
                  </a:cubicBezTo>
                  <a:cubicBezTo>
                    <a:pt x="140" y="100"/>
                    <a:pt x="140" y="100"/>
                    <a:pt x="141" y="100"/>
                  </a:cubicBezTo>
                  <a:cubicBezTo>
                    <a:pt x="141" y="100"/>
                    <a:pt x="142" y="100"/>
                    <a:pt x="142" y="100"/>
                  </a:cubicBezTo>
                  <a:cubicBezTo>
                    <a:pt x="147" y="101"/>
                    <a:pt x="147" y="101"/>
                    <a:pt x="147" y="101"/>
                  </a:cubicBezTo>
                  <a:cubicBezTo>
                    <a:pt x="149" y="101"/>
                    <a:pt x="161" y="101"/>
                    <a:pt x="162" y="101"/>
                  </a:cubicBezTo>
                  <a:cubicBezTo>
                    <a:pt x="165" y="101"/>
                    <a:pt x="168" y="101"/>
                    <a:pt x="170" y="101"/>
                  </a:cubicBezTo>
                  <a:cubicBezTo>
                    <a:pt x="173" y="103"/>
                    <a:pt x="174" y="105"/>
                    <a:pt x="175" y="106"/>
                  </a:cubicBezTo>
                  <a:cubicBezTo>
                    <a:pt x="175" y="106"/>
                    <a:pt x="176" y="106"/>
                    <a:pt x="177" y="106"/>
                  </a:cubicBezTo>
                  <a:cubicBezTo>
                    <a:pt x="179" y="104"/>
                    <a:pt x="181" y="102"/>
                    <a:pt x="183" y="101"/>
                  </a:cubicBezTo>
                  <a:cubicBezTo>
                    <a:pt x="185" y="99"/>
                    <a:pt x="186" y="91"/>
                    <a:pt x="185" y="87"/>
                  </a:cubicBezTo>
                  <a:cubicBezTo>
                    <a:pt x="185" y="86"/>
                    <a:pt x="181" y="84"/>
                    <a:pt x="183" y="81"/>
                  </a:cubicBezTo>
                  <a:cubicBezTo>
                    <a:pt x="183" y="80"/>
                    <a:pt x="183" y="75"/>
                    <a:pt x="183" y="75"/>
                  </a:cubicBezTo>
                  <a:cubicBezTo>
                    <a:pt x="185" y="72"/>
                    <a:pt x="186" y="61"/>
                    <a:pt x="185" y="58"/>
                  </a:cubicBezTo>
                  <a:cubicBezTo>
                    <a:pt x="185" y="57"/>
                    <a:pt x="184" y="56"/>
                    <a:pt x="184" y="55"/>
                  </a:cubicBezTo>
                  <a:cubicBezTo>
                    <a:pt x="184" y="55"/>
                    <a:pt x="184" y="50"/>
                    <a:pt x="184" y="49"/>
                  </a:cubicBezTo>
                  <a:cubicBezTo>
                    <a:pt x="185" y="47"/>
                    <a:pt x="186" y="44"/>
                    <a:pt x="186" y="41"/>
                  </a:cubicBezTo>
                  <a:cubicBezTo>
                    <a:pt x="187" y="37"/>
                    <a:pt x="185" y="36"/>
                    <a:pt x="186" y="32"/>
                  </a:cubicBezTo>
                  <a:cubicBezTo>
                    <a:pt x="187" y="32"/>
                    <a:pt x="186" y="31"/>
                    <a:pt x="187" y="31"/>
                  </a:cubicBezTo>
                  <a:cubicBezTo>
                    <a:pt x="187" y="28"/>
                    <a:pt x="189" y="27"/>
                    <a:pt x="191" y="25"/>
                  </a:cubicBezTo>
                  <a:cubicBezTo>
                    <a:pt x="194" y="21"/>
                    <a:pt x="198" y="15"/>
                    <a:pt x="199" y="9"/>
                  </a:cubicBezTo>
                  <a:cubicBezTo>
                    <a:pt x="197" y="6"/>
                    <a:pt x="197" y="2"/>
                    <a:pt x="194" y="0"/>
                  </a:cubicBezTo>
                  <a:cubicBezTo>
                    <a:pt x="193" y="0"/>
                    <a:pt x="192" y="0"/>
                    <a:pt x="191" y="0"/>
                  </a:cubicBezTo>
                  <a:cubicBezTo>
                    <a:pt x="190" y="2"/>
                    <a:pt x="188" y="1"/>
                    <a:pt x="187" y="1"/>
                  </a:cubicBezTo>
                  <a:cubicBezTo>
                    <a:pt x="184" y="4"/>
                    <a:pt x="180" y="4"/>
                    <a:pt x="176" y="3"/>
                  </a:cubicBezTo>
                  <a:cubicBezTo>
                    <a:pt x="174" y="5"/>
                    <a:pt x="169" y="2"/>
                    <a:pt x="168" y="1"/>
                  </a:cubicBezTo>
                  <a:cubicBezTo>
                    <a:pt x="168" y="2"/>
                    <a:pt x="165" y="2"/>
                    <a:pt x="164" y="2"/>
                  </a:cubicBezTo>
                  <a:cubicBezTo>
                    <a:pt x="164" y="2"/>
                    <a:pt x="161" y="1"/>
                    <a:pt x="161" y="2"/>
                  </a:cubicBezTo>
                  <a:cubicBezTo>
                    <a:pt x="158" y="2"/>
                    <a:pt x="151" y="2"/>
                    <a:pt x="148" y="4"/>
                  </a:cubicBezTo>
                  <a:cubicBezTo>
                    <a:pt x="146" y="4"/>
                    <a:pt x="145" y="3"/>
                    <a:pt x="143" y="3"/>
                  </a:cubicBezTo>
                  <a:cubicBezTo>
                    <a:pt x="140" y="2"/>
                    <a:pt x="140" y="4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4" y="3"/>
                    <a:pt x="131" y="1"/>
                    <a:pt x="128" y="2"/>
                  </a:cubicBezTo>
                  <a:cubicBezTo>
                    <a:pt x="124" y="3"/>
                    <a:pt x="117" y="3"/>
                    <a:pt x="114" y="4"/>
                  </a:cubicBezTo>
                  <a:cubicBezTo>
                    <a:pt x="113" y="3"/>
                    <a:pt x="113" y="3"/>
                    <a:pt x="112" y="3"/>
                  </a:cubicBezTo>
                  <a:cubicBezTo>
                    <a:pt x="109" y="4"/>
                    <a:pt x="108" y="4"/>
                    <a:pt x="106" y="4"/>
                  </a:cubicBezTo>
                  <a:cubicBezTo>
                    <a:pt x="104" y="4"/>
                    <a:pt x="100" y="3"/>
                    <a:pt x="100" y="2"/>
                  </a:cubicBezTo>
                  <a:cubicBezTo>
                    <a:pt x="98" y="2"/>
                    <a:pt x="96" y="2"/>
                    <a:pt x="95" y="2"/>
                  </a:cubicBezTo>
                  <a:cubicBezTo>
                    <a:pt x="94" y="3"/>
                    <a:pt x="84" y="2"/>
                    <a:pt x="82" y="4"/>
                  </a:cubicBezTo>
                  <a:cubicBezTo>
                    <a:pt x="80" y="4"/>
                    <a:pt x="78" y="4"/>
                    <a:pt x="76" y="4"/>
                  </a:cubicBezTo>
                  <a:cubicBezTo>
                    <a:pt x="73" y="4"/>
                    <a:pt x="71" y="4"/>
                    <a:pt x="67" y="6"/>
                  </a:cubicBezTo>
                  <a:cubicBezTo>
                    <a:pt x="66" y="6"/>
                    <a:pt x="65" y="5"/>
                    <a:pt x="63" y="5"/>
                  </a:cubicBezTo>
                  <a:cubicBezTo>
                    <a:pt x="61" y="7"/>
                    <a:pt x="58" y="9"/>
                    <a:pt x="55" y="10"/>
                  </a:cubicBezTo>
                  <a:cubicBezTo>
                    <a:pt x="55" y="12"/>
                    <a:pt x="55" y="13"/>
                    <a:pt x="56" y="14"/>
                  </a:cubicBezTo>
                  <a:cubicBezTo>
                    <a:pt x="57" y="14"/>
                    <a:pt x="61" y="18"/>
                    <a:pt x="62" y="19"/>
                  </a:cubicBezTo>
                  <a:cubicBezTo>
                    <a:pt x="62" y="20"/>
                    <a:pt x="62" y="22"/>
                    <a:pt x="62" y="22"/>
                  </a:cubicBezTo>
                  <a:cubicBezTo>
                    <a:pt x="63" y="23"/>
                    <a:pt x="63" y="26"/>
                    <a:pt x="63" y="26"/>
                  </a:cubicBezTo>
                  <a:cubicBezTo>
                    <a:pt x="66" y="29"/>
                    <a:pt x="65" y="31"/>
                    <a:pt x="66" y="35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5"/>
                    <a:pt x="66" y="49"/>
                    <a:pt x="67" y="50"/>
                  </a:cubicBezTo>
                  <a:cubicBezTo>
                    <a:pt x="67" y="51"/>
                    <a:pt x="66" y="52"/>
                    <a:pt x="66" y="52"/>
                  </a:cubicBezTo>
                  <a:cubicBezTo>
                    <a:pt x="67" y="54"/>
                    <a:pt x="67" y="56"/>
                    <a:pt x="67" y="58"/>
                  </a:cubicBezTo>
                  <a:cubicBezTo>
                    <a:pt x="67" y="58"/>
                    <a:pt x="67" y="59"/>
                    <a:pt x="67" y="59"/>
                  </a:cubicBezTo>
                  <a:cubicBezTo>
                    <a:pt x="67" y="60"/>
                    <a:pt x="67" y="62"/>
                    <a:pt x="66" y="63"/>
                  </a:cubicBezTo>
                  <a:cubicBezTo>
                    <a:pt x="66" y="64"/>
                    <a:pt x="67" y="65"/>
                    <a:pt x="67" y="66"/>
                  </a:cubicBezTo>
                  <a:cubicBezTo>
                    <a:pt x="66" y="66"/>
                    <a:pt x="66" y="67"/>
                    <a:pt x="65" y="68"/>
                  </a:cubicBezTo>
                  <a:cubicBezTo>
                    <a:pt x="66" y="71"/>
                    <a:pt x="68" y="80"/>
                    <a:pt x="66" y="82"/>
                  </a:cubicBezTo>
                  <a:cubicBezTo>
                    <a:pt x="67" y="82"/>
                    <a:pt x="66" y="82"/>
                    <a:pt x="67" y="82"/>
                  </a:cubicBezTo>
                  <a:cubicBezTo>
                    <a:pt x="67" y="83"/>
                    <a:pt x="66" y="87"/>
                    <a:pt x="66" y="88"/>
                  </a:cubicBezTo>
                  <a:cubicBezTo>
                    <a:pt x="66" y="88"/>
                    <a:pt x="66" y="88"/>
                    <a:pt x="66" y="88"/>
                  </a:cubicBezTo>
                  <a:cubicBezTo>
                    <a:pt x="66" y="88"/>
                    <a:pt x="66" y="93"/>
                    <a:pt x="66" y="93"/>
                  </a:cubicBezTo>
                  <a:cubicBezTo>
                    <a:pt x="65" y="98"/>
                    <a:pt x="64" y="102"/>
                    <a:pt x="62" y="106"/>
                  </a:cubicBezTo>
                  <a:cubicBezTo>
                    <a:pt x="62" y="107"/>
                    <a:pt x="62" y="113"/>
                    <a:pt x="62" y="113"/>
                  </a:cubicBezTo>
                  <a:cubicBezTo>
                    <a:pt x="63" y="114"/>
                    <a:pt x="64" y="114"/>
                    <a:pt x="65" y="114"/>
                  </a:cubicBezTo>
                  <a:cubicBezTo>
                    <a:pt x="65" y="114"/>
                    <a:pt x="67" y="114"/>
                    <a:pt x="67" y="113"/>
                  </a:cubicBezTo>
                  <a:cubicBezTo>
                    <a:pt x="70" y="112"/>
                    <a:pt x="74" y="103"/>
                    <a:pt x="75" y="101"/>
                  </a:cubicBezTo>
                  <a:cubicBezTo>
                    <a:pt x="79" y="102"/>
                    <a:pt x="80" y="107"/>
                    <a:pt x="87" y="106"/>
                  </a:cubicBezTo>
                  <a:cubicBezTo>
                    <a:pt x="90" y="105"/>
                    <a:pt x="91" y="106"/>
                    <a:pt x="94" y="105"/>
                  </a:cubicBezTo>
                  <a:cubicBezTo>
                    <a:pt x="95" y="105"/>
                    <a:pt x="97" y="103"/>
                    <a:pt x="98" y="102"/>
                  </a:cubicBezTo>
                  <a:cubicBezTo>
                    <a:pt x="101" y="101"/>
                    <a:pt x="107" y="101"/>
                    <a:pt x="109" y="102"/>
                  </a:cubicBezTo>
                  <a:cubicBezTo>
                    <a:pt x="111" y="102"/>
                    <a:pt x="113" y="100"/>
                    <a:pt x="116" y="102"/>
                  </a:cubicBezTo>
                  <a:cubicBezTo>
                    <a:pt x="116" y="102"/>
                    <a:pt x="116" y="102"/>
                    <a:pt x="116" y="102"/>
                  </a:cubicBezTo>
                  <a:cubicBezTo>
                    <a:pt x="114" y="104"/>
                    <a:pt x="109" y="110"/>
                    <a:pt x="108" y="111"/>
                  </a:cubicBezTo>
                  <a:cubicBezTo>
                    <a:pt x="105" y="112"/>
                    <a:pt x="101" y="112"/>
                    <a:pt x="99" y="112"/>
                  </a:cubicBezTo>
                  <a:cubicBezTo>
                    <a:pt x="98" y="112"/>
                    <a:pt x="96" y="112"/>
                    <a:pt x="96" y="112"/>
                  </a:cubicBezTo>
                  <a:cubicBezTo>
                    <a:pt x="95" y="113"/>
                    <a:pt x="92" y="113"/>
                    <a:pt x="90" y="114"/>
                  </a:cubicBezTo>
                  <a:cubicBezTo>
                    <a:pt x="86" y="115"/>
                    <a:pt x="83" y="112"/>
                    <a:pt x="80" y="113"/>
                  </a:cubicBezTo>
                  <a:cubicBezTo>
                    <a:pt x="76" y="115"/>
                    <a:pt x="73" y="115"/>
                    <a:pt x="71" y="116"/>
                  </a:cubicBezTo>
                  <a:cubicBezTo>
                    <a:pt x="70" y="116"/>
                    <a:pt x="69" y="116"/>
                    <a:pt x="68" y="116"/>
                  </a:cubicBezTo>
                  <a:cubicBezTo>
                    <a:pt x="67" y="117"/>
                    <a:pt x="64" y="118"/>
                    <a:pt x="62" y="118"/>
                  </a:cubicBezTo>
                  <a:cubicBezTo>
                    <a:pt x="58" y="119"/>
                    <a:pt x="55" y="118"/>
                    <a:pt x="53" y="119"/>
                  </a:cubicBezTo>
                  <a:cubicBezTo>
                    <a:pt x="49" y="120"/>
                    <a:pt x="46" y="119"/>
                    <a:pt x="43" y="120"/>
                  </a:cubicBezTo>
                  <a:cubicBezTo>
                    <a:pt x="43" y="120"/>
                    <a:pt x="42" y="120"/>
                    <a:pt x="41" y="120"/>
                  </a:cubicBezTo>
                  <a:cubicBezTo>
                    <a:pt x="39" y="120"/>
                    <a:pt x="35" y="120"/>
                    <a:pt x="34" y="121"/>
                  </a:cubicBezTo>
                  <a:cubicBezTo>
                    <a:pt x="33" y="121"/>
                    <a:pt x="32" y="122"/>
                    <a:pt x="31" y="123"/>
                  </a:cubicBezTo>
                  <a:cubicBezTo>
                    <a:pt x="29" y="123"/>
                    <a:pt x="24" y="122"/>
                    <a:pt x="23" y="122"/>
                  </a:cubicBezTo>
                  <a:cubicBezTo>
                    <a:pt x="22" y="123"/>
                    <a:pt x="19" y="122"/>
                    <a:pt x="17" y="123"/>
                  </a:cubicBezTo>
                  <a:cubicBezTo>
                    <a:pt x="12" y="124"/>
                    <a:pt x="10" y="124"/>
                    <a:pt x="6" y="124"/>
                  </a:cubicBezTo>
                  <a:cubicBezTo>
                    <a:pt x="5" y="125"/>
                    <a:pt x="5" y="125"/>
                    <a:pt x="4" y="126"/>
                  </a:cubicBezTo>
                  <a:cubicBezTo>
                    <a:pt x="4" y="127"/>
                    <a:pt x="4" y="128"/>
                    <a:pt x="4" y="129"/>
                  </a:cubicBezTo>
                  <a:cubicBezTo>
                    <a:pt x="3" y="130"/>
                    <a:pt x="2" y="132"/>
                    <a:pt x="2" y="133"/>
                  </a:cubicBezTo>
                  <a:cubicBezTo>
                    <a:pt x="0" y="139"/>
                    <a:pt x="4" y="143"/>
                    <a:pt x="7" y="147"/>
                  </a:cubicBezTo>
                  <a:cubicBezTo>
                    <a:pt x="12" y="147"/>
                    <a:pt x="19" y="146"/>
                    <a:pt x="23" y="143"/>
                  </a:cubicBezTo>
                  <a:cubicBezTo>
                    <a:pt x="23" y="143"/>
                    <a:pt x="28" y="143"/>
                    <a:pt x="28" y="143"/>
                  </a:cubicBezTo>
                  <a:cubicBezTo>
                    <a:pt x="29" y="143"/>
                    <a:pt x="31" y="141"/>
                    <a:pt x="32" y="140"/>
                  </a:cubicBezTo>
                  <a:cubicBezTo>
                    <a:pt x="32" y="140"/>
                    <a:pt x="32" y="140"/>
                    <a:pt x="32" y="140"/>
                  </a:cubicBezTo>
                  <a:cubicBezTo>
                    <a:pt x="35" y="140"/>
                    <a:pt x="37" y="139"/>
                    <a:pt x="39" y="138"/>
                  </a:cubicBezTo>
                  <a:cubicBezTo>
                    <a:pt x="40" y="138"/>
                    <a:pt x="41" y="138"/>
                    <a:pt x="42" y="138"/>
                  </a:cubicBezTo>
                  <a:cubicBezTo>
                    <a:pt x="43" y="138"/>
                    <a:pt x="44" y="137"/>
                    <a:pt x="45" y="137"/>
                  </a:cubicBezTo>
                  <a:cubicBezTo>
                    <a:pt x="46" y="136"/>
                    <a:pt x="49" y="137"/>
                    <a:pt x="49" y="137"/>
                  </a:cubicBezTo>
                  <a:cubicBezTo>
                    <a:pt x="51" y="136"/>
                    <a:pt x="53" y="135"/>
                    <a:pt x="55" y="134"/>
                  </a:cubicBezTo>
                  <a:cubicBezTo>
                    <a:pt x="55" y="134"/>
                    <a:pt x="62" y="134"/>
                    <a:pt x="62" y="133"/>
                  </a:cubicBezTo>
                  <a:cubicBezTo>
                    <a:pt x="62" y="133"/>
                    <a:pt x="63" y="133"/>
                    <a:pt x="63" y="133"/>
                  </a:cubicBezTo>
                  <a:cubicBezTo>
                    <a:pt x="65" y="132"/>
                    <a:pt x="68" y="132"/>
                    <a:pt x="70" y="131"/>
                  </a:cubicBezTo>
                  <a:cubicBezTo>
                    <a:pt x="74" y="130"/>
                    <a:pt x="82" y="127"/>
                    <a:pt x="88" y="128"/>
                  </a:cubicBezTo>
                  <a:cubicBezTo>
                    <a:pt x="90" y="128"/>
                    <a:pt x="92" y="126"/>
                    <a:pt x="93" y="127"/>
                  </a:cubicBezTo>
                  <a:cubicBezTo>
                    <a:pt x="94" y="127"/>
                    <a:pt x="96" y="128"/>
                    <a:pt x="97" y="128"/>
                  </a:cubicBezTo>
                  <a:cubicBezTo>
                    <a:pt x="98" y="129"/>
                    <a:pt x="97" y="128"/>
                    <a:pt x="98" y="129"/>
                  </a:cubicBezTo>
                  <a:cubicBezTo>
                    <a:pt x="98" y="130"/>
                    <a:pt x="96" y="131"/>
                    <a:pt x="96" y="133"/>
                  </a:cubicBezTo>
                  <a:cubicBezTo>
                    <a:pt x="94" y="136"/>
                    <a:pt x="94" y="138"/>
                    <a:pt x="92" y="141"/>
                  </a:cubicBezTo>
                  <a:cubicBezTo>
                    <a:pt x="91" y="142"/>
                    <a:pt x="90" y="142"/>
                    <a:pt x="90" y="143"/>
                  </a:cubicBezTo>
                  <a:cubicBezTo>
                    <a:pt x="90" y="144"/>
                    <a:pt x="90" y="145"/>
                    <a:pt x="90" y="145"/>
                  </a:cubicBezTo>
                  <a:cubicBezTo>
                    <a:pt x="89" y="146"/>
                    <a:pt x="88" y="148"/>
                    <a:pt x="87" y="149"/>
                  </a:cubicBezTo>
                  <a:cubicBezTo>
                    <a:pt x="87" y="151"/>
                    <a:pt x="87" y="155"/>
                    <a:pt x="86" y="156"/>
                  </a:cubicBezTo>
                  <a:cubicBezTo>
                    <a:pt x="87" y="158"/>
                    <a:pt x="87" y="159"/>
                    <a:pt x="88" y="160"/>
                  </a:cubicBezTo>
                  <a:cubicBezTo>
                    <a:pt x="90" y="161"/>
                    <a:pt x="92" y="163"/>
                    <a:pt x="94" y="163"/>
                  </a:cubicBezTo>
                  <a:cubicBezTo>
                    <a:pt x="95" y="160"/>
                    <a:pt x="97" y="157"/>
                    <a:pt x="98" y="155"/>
                  </a:cubicBezTo>
                  <a:cubicBezTo>
                    <a:pt x="99" y="154"/>
                    <a:pt x="100" y="153"/>
                    <a:pt x="100" y="153"/>
                  </a:cubicBezTo>
                  <a:cubicBezTo>
                    <a:pt x="100" y="153"/>
                    <a:pt x="100" y="152"/>
                    <a:pt x="100" y="151"/>
                  </a:cubicBezTo>
                  <a:cubicBezTo>
                    <a:pt x="102" y="149"/>
                    <a:pt x="107" y="146"/>
                    <a:pt x="108" y="144"/>
                  </a:cubicBezTo>
                  <a:cubicBezTo>
                    <a:pt x="111" y="141"/>
                    <a:pt x="110" y="137"/>
                    <a:pt x="112" y="134"/>
                  </a:cubicBezTo>
                  <a:cubicBezTo>
                    <a:pt x="114" y="131"/>
                    <a:pt x="118" y="129"/>
                    <a:pt x="119" y="126"/>
                  </a:cubicBezTo>
                  <a:cubicBezTo>
                    <a:pt x="120" y="126"/>
                    <a:pt x="121" y="126"/>
                    <a:pt x="122" y="126"/>
                  </a:cubicBezTo>
                  <a:cubicBezTo>
                    <a:pt x="122" y="126"/>
                    <a:pt x="130" y="125"/>
                    <a:pt x="131" y="125"/>
                  </a:cubicBezTo>
                  <a:cubicBezTo>
                    <a:pt x="133" y="126"/>
                    <a:pt x="135" y="127"/>
                    <a:pt x="136" y="127"/>
                  </a:cubicBezTo>
                  <a:cubicBezTo>
                    <a:pt x="137" y="127"/>
                    <a:pt x="138" y="130"/>
                    <a:pt x="138" y="130"/>
                  </a:cubicBezTo>
                  <a:cubicBezTo>
                    <a:pt x="140" y="132"/>
                    <a:pt x="141" y="131"/>
                    <a:pt x="142" y="133"/>
                  </a:cubicBezTo>
                  <a:cubicBezTo>
                    <a:pt x="144" y="133"/>
                    <a:pt x="145" y="139"/>
                    <a:pt x="146" y="141"/>
                  </a:cubicBezTo>
                  <a:cubicBezTo>
                    <a:pt x="147" y="143"/>
                    <a:pt x="149" y="145"/>
                    <a:pt x="150" y="147"/>
                  </a:cubicBezTo>
                  <a:cubicBezTo>
                    <a:pt x="150" y="148"/>
                    <a:pt x="150" y="149"/>
                    <a:pt x="150" y="150"/>
                  </a:cubicBezTo>
                  <a:cubicBezTo>
                    <a:pt x="152" y="154"/>
                    <a:pt x="155" y="159"/>
                    <a:pt x="158" y="162"/>
                  </a:cubicBezTo>
                  <a:cubicBezTo>
                    <a:pt x="161" y="165"/>
                    <a:pt x="159" y="169"/>
                    <a:pt x="166" y="172"/>
                  </a:cubicBezTo>
                  <a:cubicBezTo>
                    <a:pt x="167" y="170"/>
                    <a:pt x="169" y="169"/>
                    <a:pt x="170" y="167"/>
                  </a:cubicBezTo>
                  <a:cubicBezTo>
                    <a:pt x="172" y="165"/>
                    <a:pt x="170" y="161"/>
                    <a:pt x="170" y="159"/>
                  </a:cubicBezTo>
                  <a:cubicBezTo>
                    <a:pt x="171" y="153"/>
                    <a:pt x="167" y="148"/>
                    <a:pt x="165" y="142"/>
                  </a:cubicBezTo>
                  <a:cubicBezTo>
                    <a:pt x="165" y="141"/>
                    <a:pt x="165" y="139"/>
                    <a:pt x="164" y="137"/>
                  </a:cubicBezTo>
                  <a:cubicBezTo>
                    <a:pt x="161" y="133"/>
                    <a:pt x="161" y="133"/>
                    <a:pt x="163" y="127"/>
                  </a:cubicBezTo>
                  <a:cubicBezTo>
                    <a:pt x="167" y="127"/>
                    <a:pt x="170" y="127"/>
                    <a:pt x="172" y="128"/>
                  </a:cubicBezTo>
                  <a:cubicBezTo>
                    <a:pt x="173" y="127"/>
                    <a:pt x="182" y="129"/>
                    <a:pt x="183" y="129"/>
                  </a:cubicBezTo>
                  <a:cubicBezTo>
                    <a:pt x="185" y="128"/>
                    <a:pt x="198" y="130"/>
                    <a:pt x="200" y="131"/>
                  </a:cubicBezTo>
                  <a:cubicBezTo>
                    <a:pt x="201" y="131"/>
                    <a:pt x="202" y="132"/>
                    <a:pt x="203" y="133"/>
                  </a:cubicBezTo>
                  <a:cubicBezTo>
                    <a:pt x="205" y="133"/>
                    <a:pt x="207" y="133"/>
                    <a:pt x="209" y="134"/>
                  </a:cubicBezTo>
                  <a:cubicBezTo>
                    <a:pt x="209" y="134"/>
                    <a:pt x="209" y="135"/>
                    <a:pt x="210" y="136"/>
                  </a:cubicBezTo>
                  <a:cubicBezTo>
                    <a:pt x="211" y="136"/>
                    <a:pt x="212" y="137"/>
                    <a:pt x="213" y="137"/>
                  </a:cubicBezTo>
                  <a:cubicBezTo>
                    <a:pt x="214" y="137"/>
                    <a:pt x="215" y="137"/>
                    <a:pt x="216" y="137"/>
                  </a:cubicBezTo>
                  <a:cubicBezTo>
                    <a:pt x="220" y="139"/>
                    <a:pt x="225" y="141"/>
                    <a:pt x="229" y="144"/>
                  </a:cubicBezTo>
                  <a:cubicBezTo>
                    <a:pt x="229" y="144"/>
                    <a:pt x="229" y="144"/>
                    <a:pt x="229" y="143"/>
                  </a:cubicBezTo>
                  <a:cubicBezTo>
                    <a:pt x="230" y="144"/>
                    <a:pt x="232" y="144"/>
                    <a:pt x="233" y="144"/>
                  </a:cubicBezTo>
                  <a:cubicBezTo>
                    <a:pt x="233" y="144"/>
                    <a:pt x="234" y="143"/>
                    <a:pt x="235" y="143"/>
                  </a:cubicBezTo>
                  <a:cubicBezTo>
                    <a:pt x="236" y="144"/>
                    <a:pt x="237" y="145"/>
                    <a:pt x="238" y="146"/>
                  </a:cubicBezTo>
                  <a:cubicBezTo>
                    <a:pt x="239" y="144"/>
                    <a:pt x="244" y="147"/>
                    <a:pt x="245" y="147"/>
                  </a:cubicBezTo>
                  <a:cubicBezTo>
                    <a:pt x="247" y="148"/>
                    <a:pt x="249" y="146"/>
                    <a:pt x="250" y="146"/>
                  </a:cubicBezTo>
                  <a:cubicBezTo>
                    <a:pt x="251" y="146"/>
                    <a:pt x="251" y="147"/>
                    <a:pt x="253" y="147"/>
                  </a:cubicBezTo>
                  <a:cubicBezTo>
                    <a:pt x="259" y="145"/>
                    <a:pt x="262" y="142"/>
                    <a:pt x="266" y="140"/>
                  </a:cubicBezTo>
                  <a:cubicBezTo>
                    <a:pt x="267" y="136"/>
                    <a:pt x="271" y="133"/>
                    <a:pt x="271" y="131"/>
                  </a:cubicBezTo>
                  <a:cubicBezTo>
                    <a:pt x="271" y="131"/>
                    <a:pt x="271" y="130"/>
                    <a:pt x="271" y="130"/>
                  </a:cubicBezTo>
                  <a:cubicBezTo>
                    <a:pt x="271" y="130"/>
                    <a:pt x="271" y="130"/>
                    <a:pt x="270" y="130"/>
                  </a:cubicBezTo>
                  <a:close/>
                  <a:moveTo>
                    <a:pt x="170" y="55"/>
                  </a:moveTo>
                  <a:cubicBezTo>
                    <a:pt x="168" y="56"/>
                    <a:pt x="168" y="55"/>
                    <a:pt x="166" y="55"/>
                  </a:cubicBezTo>
                  <a:cubicBezTo>
                    <a:pt x="164" y="55"/>
                    <a:pt x="159" y="55"/>
                    <a:pt x="156" y="55"/>
                  </a:cubicBezTo>
                  <a:cubicBezTo>
                    <a:pt x="154" y="55"/>
                    <a:pt x="151" y="55"/>
                    <a:pt x="149" y="54"/>
                  </a:cubicBezTo>
                  <a:cubicBezTo>
                    <a:pt x="146" y="57"/>
                    <a:pt x="143" y="54"/>
                    <a:pt x="139" y="55"/>
                  </a:cubicBezTo>
                  <a:cubicBezTo>
                    <a:pt x="136" y="56"/>
                    <a:pt x="133" y="57"/>
                    <a:pt x="130" y="57"/>
                  </a:cubicBezTo>
                  <a:cubicBezTo>
                    <a:pt x="130" y="57"/>
                    <a:pt x="129" y="56"/>
                    <a:pt x="129" y="56"/>
                  </a:cubicBezTo>
                  <a:cubicBezTo>
                    <a:pt x="125" y="59"/>
                    <a:pt x="115" y="57"/>
                    <a:pt x="110" y="56"/>
                  </a:cubicBezTo>
                  <a:cubicBezTo>
                    <a:pt x="108" y="56"/>
                    <a:pt x="108" y="57"/>
                    <a:pt x="107" y="58"/>
                  </a:cubicBezTo>
                  <a:cubicBezTo>
                    <a:pt x="106" y="58"/>
                    <a:pt x="104" y="57"/>
                    <a:pt x="103" y="58"/>
                  </a:cubicBezTo>
                  <a:cubicBezTo>
                    <a:pt x="100" y="60"/>
                    <a:pt x="95" y="61"/>
                    <a:pt x="92" y="62"/>
                  </a:cubicBezTo>
                  <a:cubicBezTo>
                    <a:pt x="91" y="62"/>
                    <a:pt x="89" y="61"/>
                    <a:pt x="88" y="61"/>
                  </a:cubicBezTo>
                  <a:cubicBezTo>
                    <a:pt x="88" y="61"/>
                    <a:pt x="87" y="60"/>
                    <a:pt x="87" y="60"/>
                  </a:cubicBezTo>
                  <a:cubicBezTo>
                    <a:pt x="87" y="58"/>
                    <a:pt x="90" y="55"/>
                    <a:pt x="92" y="54"/>
                  </a:cubicBezTo>
                  <a:cubicBezTo>
                    <a:pt x="92" y="54"/>
                    <a:pt x="93" y="53"/>
                    <a:pt x="94" y="53"/>
                  </a:cubicBezTo>
                  <a:cubicBezTo>
                    <a:pt x="95" y="52"/>
                    <a:pt x="96" y="52"/>
                    <a:pt x="96" y="51"/>
                  </a:cubicBezTo>
                  <a:cubicBezTo>
                    <a:pt x="99" y="49"/>
                    <a:pt x="102" y="49"/>
                    <a:pt x="104" y="48"/>
                  </a:cubicBezTo>
                  <a:cubicBezTo>
                    <a:pt x="106" y="48"/>
                    <a:pt x="108" y="47"/>
                    <a:pt x="110" y="47"/>
                  </a:cubicBezTo>
                  <a:cubicBezTo>
                    <a:pt x="111" y="46"/>
                    <a:pt x="117" y="47"/>
                    <a:pt x="117" y="47"/>
                  </a:cubicBezTo>
                  <a:cubicBezTo>
                    <a:pt x="120" y="46"/>
                    <a:pt x="125" y="47"/>
                    <a:pt x="126" y="46"/>
                  </a:cubicBezTo>
                  <a:cubicBezTo>
                    <a:pt x="129" y="45"/>
                    <a:pt x="132" y="44"/>
                    <a:pt x="135" y="45"/>
                  </a:cubicBezTo>
                  <a:cubicBezTo>
                    <a:pt x="139" y="46"/>
                    <a:pt x="142" y="45"/>
                    <a:pt x="148" y="45"/>
                  </a:cubicBezTo>
                  <a:cubicBezTo>
                    <a:pt x="151" y="45"/>
                    <a:pt x="154" y="45"/>
                    <a:pt x="156" y="45"/>
                  </a:cubicBezTo>
                  <a:cubicBezTo>
                    <a:pt x="157" y="45"/>
                    <a:pt x="158" y="44"/>
                    <a:pt x="160" y="44"/>
                  </a:cubicBezTo>
                  <a:cubicBezTo>
                    <a:pt x="162" y="44"/>
                    <a:pt x="163" y="46"/>
                    <a:pt x="166" y="44"/>
                  </a:cubicBezTo>
                  <a:cubicBezTo>
                    <a:pt x="167" y="45"/>
                    <a:pt x="169" y="45"/>
                    <a:pt x="170" y="46"/>
                  </a:cubicBezTo>
                  <a:cubicBezTo>
                    <a:pt x="172" y="47"/>
                    <a:pt x="172" y="51"/>
                    <a:pt x="172" y="53"/>
                  </a:cubicBezTo>
                  <a:cubicBezTo>
                    <a:pt x="172" y="54"/>
                    <a:pt x="171" y="54"/>
                    <a:pt x="170" y="55"/>
                  </a:cubicBezTo>
                  <a:close/>
                  <a:moveTo>
                    <a:pt x="94" y="23"/>
                  </a:moveTo>
                  <a:cubicBezTo>
                    <a:pt x="95" y="22"/>
                    <a:pt x="96" y="21"/>
                    <a:pt x="96" y="21"/>
                  </a:cubicBezTo>
                  <a:cubicBezTo>
                    <a:pt x="97" y="20"/>
                    <a:pt x="99" y="21"/>
                    <a:pt x="100" y="21"/>
                  </a:cubicBezTo>
                  <a:cubicBezTo>
                    <a:pt x="104" y="19"/>
                    <a:pt x="109" y="19"/>
                    <a:pt x="113" y="19"/>
                  </a:cubicBezTo>
                  <a:cubicBezTo>
                    <a:pt x="122" y="18"/>
                    <a:pt x="130" y="21"/>
                    <a:pt x="135" y="20"/>
                  </a:cubicBezTo>
                  <a:cubicBezTo>
                    <a:pt x="140" y="19"/>
                    <a:pt x="156" y="16"/>
                    <a:pt x="159" y="17"/>
                  </a:cubicBezTo>
                  <a:cubicBezTo>
                    <a:pt x="159" y="16"/>
                    <a:pt x="159" y="16"/>
                    <a:pt x="159" y="16"/>
                  </a:cubicBezTo>
                  <a:cubicBezTo>
                    <a:pt x="161" y="17"/>
                    <a:pt x="164" y="17"/>
                    <a:pt x="166" y="18"/>
                  </a:cubicBezTo>
                  <a:cubicBezTo>
                    <a:pt x="168" y="17"/>
                    <a:pt x="173" y="19"/>
                    <a:pt x="174" y="19"/>
                  </a:cubicBezTo>
                  <a:cubicBezTo>
                    <a:pt x="175" y="20"/>
                    <a:pt x="175" y="21"/>
                    <a:pt x="176" y="21"/>
                  </a:cubicBezTo>
                  <a:cubicBezTo>
                    <a:pt x="176" y="22"/>
                    <a:pt x="175" y="27"/>
                    <a:pt x="174" y="28"/>
                  </a:cubicBezTo>
                  <a:cubicBezTo>
                    <a:pt x="174" y="29"/>
                    <a:pt x="174" y="29"/>
                    <a:pt x="174" y="29"/>
                  </a:cubicBezTo>
                  <a:cubicBezTo>
                    <a:pt x="148" y="29"/>
                    <a:pt x="120" y="27"/>
                    <a:pt x="102" y="32"/>
                  </a:cubicBezTo>
                  <a:cubicBezTo>
                    <a:pt x="102" y="32"/>
                    <a:pt x="97" y="32"/>
                    <a:pt x="96" y="32"/>
                  </a:cubicBezTo>
                  <a:cubicBezTo>
                    <a:pt x="96" y="32"/>
                    <a:pt x="88" y="33"/>
                    <a:pt x="87" y="33"/>
                  </a:cubicBezTo>
                  <a:cubicBezTo>
                    <a:pt x="86" y="32"/>
                    <a:pt x="85" y="31"/>
                    <a:pt x="84" y="30"/>
                  </a:cubicBezTo>
                  <a:cubicBezTo>
                    <a:pt x="85" y="27"/>
                    <a:pt x="91" y="24"/>
                    <a:pt x="94" y="23"/>
                  </a:cubicBezTo>
                  <a:close/>
                  <a:moveTo>
                    <a:pt x="121" y="83"/>
                  </a:moveTo>
                  <a:cubicBezTo>
                    <a:pt x="119" y="84"/>
                    <a:pt x="113" y="84"/>
                    <a:pt x="111" y="84"/>
                  </a:cubicBezTo>
                  <a:cubicBezTo>
                    <a:pt x="107" y="84"/>
                    <a:pt x="103" y="85"/>
                    <a:pt x="100" y="85"/>
                  </a:cubicBezTo>
                  <a:cubicBezTo>
                    <a:pt x="98" y="85"/>
                    <a:pt x="96" y="85"/>
                    <a:pt x="95" y="85"/>
                  </a:cubicBezTo>
                  <a:cubicBezTo>
                    <a:pt x="94" y="86"/>
                    <a:pt x="94" y="86"/>
                    <a:pt x="94" y="86"/>
                  </a:cubicBezTo>
                  <a:cubicBezTo>
                    <a:pt x="93" y="86"/>
                    <a:pt x="92" y="86"/>
                    <a:pt x="90" y="86"/>
                  </a:cubicBezTo>
                  <a:cubicBezTo>
                    <a:pt x="86" y="88"/>
                    <a:pt x="85" y="89"/>
                    <a:pt x="80" y="88"/>
                  </a:cubicBezTo>
                  <a:cubicBezTo>
                    <a:pt x="80" y="86"/>
                    <a:pt x="82" y="83"/>
                    <a:pt x="82" y="82"/>
                  </a:cubicBezTo>
                  <a:cubicBezTo>
                    <a:pt x="83" y="78"/>
                    <a:pt x="90" y="77"/>
                    <a:pt x="94" y="75"/>
                  </a:cubicBezTo>
                  <a:cubicBezTo>
                    <a:pt x="95" y="75"/>
                    <a:pt x="96" y="75"/>
                    <a:pt x="98" y="75"/>
                  </a:cubicBezTo>
                  <a:cubicBezTo>
                    <a:pt x="98" y="75"/>
                    <a:pt x="103" y="74"/>
                    <a:pt x="103" y="74"/>
                  </a:cubicBezTo>
                  <a:cubicBezTo>
                    <a:pt x="103" y="74"/>
                    <a:pt x="105" y="75"/>
                    <a:pt x="106" y="75"/>
                  </a:cubicBezTo>
                  <a:cubicBezTo>
                    <a:pt x="110" y="74"/>
                    <a:pt x="118" y="74"/>
                    <a:pt x="122" y="72"/>
                  </a:cubicBezTo>
                  <a:cubicBezTo>
                    <a:pt x="123" y="72"/>
                    <a:pt x="131" y="73"/>
                    <a:pt x="132" y="73"/>
                  </a:cubicBezTo>
                  <a:cubicBezTo>
                    <a:pt x="133" y="74"/>
                    <a:pt x="148" y="72"/>
                    <a:pt x="148" y="72"/>
                  </a:cubicBezTo>
                  <a:cubicBezTo>
                    <a:pt x="149" y="72"/>
                    <a:pt x="149" y="72"/>
                    <a:pt x="149" y="71"/>
                  </a:cubicBezTo>
                  <a:cubicBezTo>
                    <a:pt x="149" y="71"/>
                    <a:pt x="149" y="71"/>
                    <a:pt x="149" y="71"/>
                  </a:cubicBezTo>
                  <a:cubicBezTo>
                    <a:pt x="149" y="71"/>
                    <a:pt x="153" y="73"/>
                    <a:pt x="153" y="73"/>
                  </a:cubicBezTo>
                  <a:cubicBezTo>
                    <a:pt x="159" y="70"/>
                    <a:pt x="164" y="72"/>
                    <a:pt x="169" y="73"/>
                  </a:cubicBezTo>
                  <a:cubicBezTo>
                    <a:pt x="171" y="75"/>
                    <a:pt x="170" y="79"/>
                    <a:pt x="170" y="81"/>
                  </a:cubicBezTo>
                  <a:cubicBezTo>
                    <a:pt x="169" y="82"/>
                    <a:pt x="168" y="82"/>
                    <a:pt x="168" y="83"/>
                  </a:cubicBezTo>
                  <a:cubicBezTo>
                    <a:pt x="162" y="83"/>
                    <a:pt x="154" y="82"/>
                    <a:pt x="148" y="83"/>
                  </a:cubicBezTo>
                  <a:cubicBezTo>
                    <a:pt x="147" y="83"/>
                    <a:pt x="142" y="82"/>
                    <a:pt x="142" y="82"/>
                  </a:cubicBezTo>
                  <a:cubicBezTo>
                    <a:pt x="140" y="83"/>
                    <a:pt x="135" y="83"/>
                    <a:pt x="133" y="82"/>
                  </a:cubicBezTo>
                  <a:cubicBezTo>
                    <a:pt x="130" y="84"/>
                    <a:pt x="122" y="83"/>
                    <a:pt x="121" y="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5" name="Freeform 56">
              <a:extLst>
                <a:ext uri="{FF2B5EF4-FFF2-40B4-BE49-F238E27FC236}">
                  <a16:creationId xmlns="" xmlns:a16="http://schemas.microsoft.com/office/drawing/2014/main" id="{45890708-72B4-E349-81A3-44CBFC2E7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7276" y="3024188"/>
              <a:ext cx="220663" cy="657225"/>
            </a:xfrm>
            <a:custGeom>
              <a:avLst/>
              <a:gdLst>
                <a:gd name="T0" fmla="*/ 67 w 73"/>
                <a:gd name="T1" fmla="*/ 1 h 215"/>
                <a:gd name="T2" fmla="*/ 69 w 73"/>
                <a:gd name="T3" fmla="*/ 18 h 215"/>
                <a:gd name="T4" fmla="*/ 65 w 73"/>
                <a:gd name="T5" fmla="*/ 37 h 215"/>
                <a:gd name="T6" fmla="*/ 67 w 73"/>
                <a:gd name="T7" fmla="*/ 53 h 215"/>
                <a:gd name="T8" fmla="*/ 68 w 73"/>
                <a:gd name="T9" fmla="*/ 65 h 215"/>
                <a:gd name="T10" fmla="*/ 68 w 73"/>
                <a:gd name="T11" fmla="*/ 74 h 215"/>
                <a:gd name="T12" fmla="*/ 67 w 73"/>
                <a:gd name="T13" fmla="*/ 91 h 215"/>
                <a:gd name="T14" fmla="*/ 69 w 73"/>
                <a:gd name="T15" fmla="*/ 99 h 215"/>
                <a:gd name="T16" fmla="*/ 71 w 73"/>
                <a:gd name="T17" fmla="*/ 107 h 215"/>
                <a:gd name="T18" fmla="*/ 73 w 73"/>
                <a:gd name="T19" fmla="*/ 114 h 215"/>
                <a:gd name="T20" fmla="*/ 69 w 73"/>
                <a:gd name="T21" fmla="*/ 118 h 215"/>
                <a:gd name="T22" fmla="*/ 68 w 73"/>
                <a:gd name="T23" fmla="*/ 130 h 215"/>
                <a:gd name="T24" fmla="*/ 67 w 73"/>
                <a:gd name="T25" fmla="*/ 137 h 215"/>
                <a:gd name="T26" fmla="*/ 67 w 73"/>
                <a:gd name="T27" fmla="*/ 148 h 215"/>
                <a:gd name="T28" fmla="*/ 65 w 73"/>
                <a:gd name="T29" fmla="*/ 157 h 215"/>
                <a:gd name="T30" fmla="*/ 64 w 73"/>
                <a:gd name="T31" fmla="*/ 159 h 215"/>
                <a:gd name="T32" fmla="*/ 63 w 73"/>
                <a:gd name="T33" fmla="*/ 160 h 215"/>
                <a:gd name="T34" fmla="*/ 63 w 73"/>
                <a:gd name="T35" fmla="*/ 168 h 215"/>
                <a:gd name="T36" fmla="*/ 64 w 73"/>
                <a:gd name="T37" fmla="*/ 186 h 215"/>
                <a:gd name="T38" fmla="*/ 65 w 73"/>
                <a:gd name="T39" fmla="*/ 197 h 215"/>
                <a:gd name="T40" fmla="*/ 65 w 73"/>
                <a:gd name="T41" fmla="*/ 208 h 215"/>
                <a:gd name="T42" fmla="*/ 61 w 73"/>
                <a:gd name="T43" fmla="*/ 215 h 215"/>
                <a:gd name="T44" fmla="*/ 55 w 73"/>
                <a:gd name="T45" fmla="*/ 208 h 215"/>
                <a:gd name="T46" fmla="*/ 53 w 73"/>
                <a:gd name="T47" fmla="*/ 204 h 215"/>
                <a:gd name="T48" fmla="*/ 48 w 73"/>
                <a:gd name="T49" fmla="*/ 186 h 215"/>
                <a:gd name="T50" fmla="*/ 48 w 73"/>
                <a:gd name="T51" fmla="*/ 178 h 215"/>
                <a:gd name="T52" fmla="*/ 45 w 73"/>
                <a:gd name="T53" fmla="*/ 147 h 215"/>
                <a:gd name="T54" fmla="*/ 33 w 73"/>
                <a:gd name="T55" fmla="*/ 153 h 215"/>
                <a:gd name="T56" fmla="*/ 18 w 73"/>
                <a:gd name="T57" fmla="*/ 161 h 215"/>
                <a:gd name="T58" fmla="*/ 11 w 73"/>
                <a:gd name="T59" fmla="*/ 163 h 215"/>
                <a:gd name="T60" fmla="*/ 4 w 73"/>
                <a:gd name="T61" fmla="*/ 155 h 215"/>
                <a:gd name="T62" fmla="*/ 0 w 73"/>
                <a:gd name="T63" fmla="*/ 147 h 215"/>
                <a:gd name="T64" fmla="*/ 0 w 73"/>
                <a:gd name="T65" fmla="*/ 138 h 215"/>
                <a:gd name="T66" fmla="*/ 0 w 73"/>
                <a:gd name="T67" fmla="*/ 127 h 215"/>
                <a:gd name="T68" fmla="*/ 8 w 73"/>
                <a:gd name="T69" fmla="*/ 112 h 215"/>
                <a:gd name="T70" fmla="*/ 12 w 73"/>
                <a:gd name="T71" fmla="*/ 90 h 215"/>
                <a:gd name="T72" fmla="*/ 12 w 73"/>
                <a:gd name="T73" fmla="*/ 73 h 215"/>
                <a:gd name="T74" fmla="*/ 13 w 73"/>
                <a:gd name="T75" fmla="*/ 64 h 215"/>
                <a:gd name="T76" fmla="*/ 18 w 73"/>
                <a:gd name="T77" fmla="*/ 47 h 215"/>
                <a:gd name="T78" fmla="*/ 24 w 73"/>
                <a:gd name="T79" fmla="*/ 41 h 215"/>
                <a:gd name="T80" fmla="*/ 32 w 73"/>
                <a:gd name="T81" fmla="*/ 39 h 215"/>
                <a:gd name="T82" fmla="*/ 38 w 73"/>
                <a:gd name="T83" fmla="*/ 47 h 215"/>
                <a:gd name="T84" fmla="*/ 28 w 73"/>
                <a:gd name="T85" fmla="*/ 62 h 215"/>
                <a:gd name="T86" fmla="*/ 31 w 73"/>
                <a:gd name="T87" fmla="*/ 81 h 215"/>
                <a:gd name="T88" fmla="*/ 31 w 73"/>
                <a:gd name="T89" fmla="*/ 89 h 215"/>
                <a:gd name="T90" fmla="*/ 30 w 73"/>
                <a:gd name="T91" fmla="*/ 99 h 215"/>
                <a:gd name="T92" fmla="*/ 48 w 73"/>
                <a:gd name="T93" fmla="*/ 115 h 215"/>
                <a:gd name="T94" fmla="*/ 50 w 73"/>
                <a:gd name="T95" fmla="*/ 115 h 215"/>
                <a:gd name="T96" fmla="*/ 51 w 73"/>
                <a:gd name="T97" fmla="*/ 109 h 215"/>
                <a:gd name="T98" fmla="*/ 55 w 73"/>
                <a:gd name="T99" fmla="*/ 79 h 215"/>
                <a:gd name="T100" fmla="*/ 53 w 73"/>
                <a:gd name="T101" fmla="*/ 35 h 215"/>
                <a:gd name="T102" fmla="*/ 60 w 73"/>
                <a:gd name="T103" fmla="*/ 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3" h="215">
                  <a:moveTo>
                    <a:pt x="65" y="0"/>
                  </a:moveTo>
                  <a:cubicBezTo>
                    <a:pt x="66" y="0"/>
                    <a:pt x="67" y="0"/>
                    <a:pt x="67" y="1"/>
                  </a:cubicBezTo>
                  <a:cubicBezTo>
                    <a:pt x="70" y="3"/>
                    <a:pt x="68" y="10"/>
                    <a:pt x="69" y="15"/>
                  </a:cubicBezTo>
                  <a:cubicBezTo>
                    <a:pt x="69" y="16"/>
                    <a:pt x="69" y="17"/>
                    <a:pt x="69" y="18"/>
                  </a:cubicBezTo>
                  <a:cubicBezTo>
                    <a:pt x="71" y="22"/>
                    <a:pt x="69" y="30"/>
                    <a:pt x="67" y="34"/>
                  </a:cubicBezTo>
                  <a:cubicBezTo>
                    <a:pt x="66" y="35"/>
                    <a:pt x="66" y="37"/>
                    <a:pt x="65" y="37"/>
                  </a:cubicBezTo>
                  <a:cubicBezTo>
                    <a:pt x="64" y="39"/>
                    <a:pt x="65" y="45"/>
                    <a:pt x="66" y="46"/>
                  </a:cubicBezTo>
                  <a:cubicBezTo>
                    <a:pt x="66" y="47"/>
                    <a:pt x="66" y="51"/>
                    <a:pt x="67" y="53"/>
                  </a:cubicBezTo>
                  <a:cubicBezTo>
                    <a:pt x="67" y="55"/>
                    <a:pt x="67" y="57"/>
                    <a:pt x="67" y="59"/>
                  </a:cubicBezTo>
                  <a:cubicBezTo>
                    <a:pt x="67" y="61"/>
                    <a:pt x="67" y="63"/>
                    <a:pt x="68" y="65"/>
                  </a:cubicBezTo>
                  <a:cubicBezTo>
                    <a:pt x="68" y="67"/>
                    <a:pt x="67" y="70"/>
                    <a:pt x="67" y="71"/>
                  </a:cubicBezTo>
                  <a:cubicBezTo>
                    <a:pt x="67" y="71"/>
                    <a:pt x="68" y="73"/>
                    <a:pt x="68" y="74"/>
                  </a:cubicBezTo>
                  <a:cubicBezTo>
                    <a:pt x="69" y="76"/>
                    <a:pt x="67" y="82"/>
                    <a:pt x="68" y="85"/>
                  </a:cubicBezTo>
                  <a:cubicBezTo>
                    <a:pt x="68" y="86"/>
                    <a:pt x="65" y="89"/>
                    <a:pt x="67" y="91"/>
                  </a:cubicBezTo>
                  <a:cubicBezTo>
                    <a:pt x="67" y="92"/>
                    <a:pt x="66" y="94"/>
                    <a:pt x="67" y="95"/>
                  </a:cubicBezTo>
                  <a:cubicBezTo>
                    <a:pt x="68" y="97"/>
                    <a:pt x="68" y="98"/>
                    <a:pt x="69" y="99"/>
                  </a:cubicBezTo>
                  <a:cubicBezTo>
                    <a:pt x="69" y="101"/>
                    <a:pt x="69" y="104"/>
                    <a:pt x="69" y="106"/>
                  </a:cubicBezTo>
                  <a:cubicBezTo>
                    <a:pt x="70" y="106"/>
                    <a:pt x="71" y="107"/>
                    <a:pt x="71" y="107"/>
                  </a:cubicBezTo>
                  <a:cubicBezTo>
                    <a:pt x="72" y="109"/>
                    <a:pt x="71" y="110"/>
                    <a:pt x="72" y="112"/>
                  </a:cubicBezTo>
                  <a:cubicBezTo>
                    <a:pt x="72" y="113"/>
                    <a:pt x="73" y="112"/>
                    <a:pt x="73" y="114"/>
                  </a:cubicBezTo>
                  <a:cubicBezTo>
                    <a:pt x="72" y="114"/>
                    <a:pt x="71" y="116"/>
                    <a:pt x="72" y="117"/>
                  </a:cubicBezTo>
                  <a:cubicBezTo>
                    <a:pt x="71" y="117"/>
                    <a:pt x="70" y="118"/>
                    <a:pt x="69" y="118"/>
                  </a:cubicBezTo>
                  <a:cubicBezTo>
                    <a:pt x="69" y="119"/>
                    <a:pt x="67" y="127"/>
                    <a:pt x="67" y="127"/>
                  </a:cubicBezTo>
                  <a:cubicBezTo>
                    <a:pt x="67" y="128"/>
                    <a:pt x="68" y="129"/>
                    <a:pt x="68" y="130"/>
                  </a:cubicBezTo>
                  <a:cubicBezTo>
                    <a:pt x="68" y="132"/>
                    <a:pt x="68" y="133"/>
                    <a:pt x="68" y="134"/>
                  </a:cubicBezTo>
                  <a:cubicBezTo>
                    <a:pt x="68" y="135"/>
                    <a:pt x="67" y="138"/>
                    <a:pt x="67" y="137"/>
                  </a:cubicBezTo>
                  <a:cubicBezTo>
                    <a:pt x="67" y="138"/>
                    <a:pt x="67" y="138"/>
                    <a:pt x="67" y="139"/>
                  </a:cubicBezTo>
                  <a:cubicBezTo>
                    <a:pt x="67" y="139"/>
                    <a:pt x="66" y="148"/>
                    <a:pt x="67" y="148"/>
                  </a:cubicBezTo>
                  <a:cubicBezTo>
                    <a:pt x="67" y="148"/>
                    <a:pt x="67" y="149"/>
                    <a:pt x="67" y="149"/>
                  </a:cubicBezTo>
                  <a:cubicBezTo>
                    <a:pt x="66" y="152"/>
                    <a:pt x="64" y="155"/>
                    <a:pt x="65" y="157"/>
                  </a:cubicBezTo>
                  <a:cubicBezTo>
                    <a:pt x="65" y="157"/>
                    <a:pt x="65" y="158"/>
                    <a:pt x="65" y="158"/>
                  </a:cubicBezTo>
                  <a:cubicBezTo>
                    <a:pt x="65" y="158"/>
                    <a:pt x="65" y="158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4" y="160"/>
                    <a:pt x="64" y="160"/>
                    <a:pt x="63" y="160"/>
                  </a:cubicBezTo>
                  <a:cubicBezTo>
                    <a:pt x="63" y="162"/>
                    <a:pt x="63" y="164"/>
                    <a:pt x="63" y="166"/>
                  </a:cubicBezTo>
                  <a:cubicBezTo>
                    <a:pt x="63" y="167"/>
                    <a:pt x="63" y="167"/>
                    <a:pt x="63" y="168"/>
                  </a:cubicBezTo>
                  <a:cubicBezTo>
                    <a:pt x="61" y="173"/>
                    <a:pt x="64" y="179"/>
                    <a:pt x="65" y="181"/>
                  </a:cubicBezTo>
                  <a:cubicBezTo>
                    <a:pt x="65" y="183"/>
                    <a:pt x="65" y="184"/>
                    <a:pt x="64" y="186"/>
                  </a:cubicBezTo>
                  <a:cubicBezTo>
                    <a:pt x="64" y="186"/>
                    <a:pt x="64" y="186"/>
                    <a:pt x="64" y="186"/>
                  </a:cubicBezTo>
                  <a:cubicBezTo>
                    <a:pt x="64" y="186"/>
                    <a:pt x="65" y="197"/>
                    <a:pt x="65" y="197"/>
                  </a:cubicBezTo>
                  <a:cubicBezTo>
                    <a:pt x="65" y="197"/>
                    <a:pt x="64" y="201"/>
                    <a:pt x="64" y="201"/>
                  </a:cubicBezTo>
                  <a:cubicBezTo>
                    <a:pt x="65" y="202"/>
                    <a:pt x="65" y="207"/>
                    <a:pt x="65" y="208"/>
                  </a:cubicBezTo>
                  <a:cubicBezTo>
                    <a:pt x="65" y="209"/>
                    <a:pt x="64" y="209"/>
                    <a:pt x="63" y="209"/>
                  </a:cubicBezTo>
                  <a:cubicBezTo>
                    <a:pt x="63" y="211"/>
                    <a:pt x="63" y="214"/>
                    <a:pt x="61" y="215"/>
                  </a:cubicBezTo>
                  <a:cubicBezTo>
                    <a:pt x="60" y="215"/>
                    <a:pt x="61" y="215"/>
                    <a:pt x="60" y="215"/>
                  </a:cubicBezTo>
                  <a:cubicBezTo>
                    <a:pt x="57" y="213"/>
                    <a:pt x="58" y="210"/>
                    <a:pt x="55" y="208"/>
                  </a:cubicBezTo>
                  <a:cubicBezTo>
                    <a:pt x="55" y="208"/>
                    <a:pt x="56" y="208"/>
                    <a:pt x="56" y="207"/>
                  </a:cubicBezTo>
                  <a:cubicBezTo>
                    <a:pt x="56" y="206"/>
                    <a:pt x="54" y="205"/>
                    <a:pt x="53" y="204"/>
                  </a:cubicBezTo>
                  <a:cubicBezTo>
                    <a:pt x="52" y="202"/>
                    <a:pt x="53" y="199"/>
                    <a:pt x="52" y="197"/>
                  </a:cubicBezTo>
                  <a:cubicBezTo>
                    <a:pt x="51" y="194"/>
                    <a:pt x="50" y="188"/>
                    <a:pt x="48" y="186"/>
                  </a:cubicBezTo>
                  <a:cubicBezTo>
                    <a:pt x="48" y="185"/>
                    <a:pt x="49" y="183"/>
                    <a:pt x="49" y="182"/>
                  </a:cubicBezTo>
                  <a:cubicBezTo>
                    <a:pt x="48" y="181"/>
                    <a:pt x="48" y="179"/>
                    <a:pt x="48" y="178"/>
                  </a:cubicBezTo>
                  <a:cubicBezTo>
                    <a:pt x="48" y="174"/>
                    <a:pt x="49" y="168"/>
                    <a:pt x="48" y="166"/>
                  </a:cubicBezTo>
                  <a:cubicBezTo>
                    <a:pt x="46" y="163"/>
                    <a:pt x="51" y="148"/>
                    <a:pt x="45" y="147"/>
                  </a:cubicBezTo>
                  <a:cubicBezTo>
                    <a:pt x="43" y="148"/>
                    <a:pt x="40" y="148"/>
                    <a:pt x="38" y="149"/>
                  </a:cubicBezTo>
                  <a:cubicBezTo>
                    <a:pt x="37" y="150"/>
                    <a:pt x="35" y="152"/>
                    <a:pt x="33" y="153"/>
                  </a:cubicBezTo>
                  <a:cubicBezTo>
                    <a:pt x="33" y="153"/>
                    <a:pt x="23" y="157"/>
                    <a:pt x="23" y="157"/>
                  </a:cubicBezTo>
                  <a:cubicBezTo>
                    <a:pt x="21" y="158"/>
                    <a:pt x="20" y="160"/>
                    <a:pt x="18" y="161"/>
                  </a:cubicBezTo>
                  <a:cubicBezTo>
                    <a:pt x="16" y="161"/>
                    <a:pt x="15" y="161"/>
                    <a:pt x="13" y="161"/>
                  </a:cubicBezTo>
                  <a:cubicBezTo>
                    <a:pt x="13" y="162"/>
                    <a:pt x="12" y="162"/>
                    <a:pt x="11" y="163"/>
                  </a:cubicBezTo>
                  <a:cubicBezTo>
                    <a:pt x="8" y="164"/>
                    <a:pt x="5" y="159"/>
                    <a:pt x="4" y="157"/>
                  </a:cubicBezTo>
                  <a:cubicBezTo>
                    <a:pt x="4" y="156"/>
                    <a:pt x="4" y="156"/>
                    <a:pt x="4" y="155"/>
                  </a:cubicBezTo>
                  <a:cubicBezTo>
                    <a:pt x="2" y="152"/>
                    <a:pt x="2" y="150"/>
                    <a:pt x="0" y="148"/>
                  </a:cubicBezTo>
                  <a:cubicBezTo>
                    <a:pt x="1" y="147"/>
                    <a:pt x="0" y="146"/>
                    <a:pt x="0" y="147"/>
                  </a:cubicBezTo>
                  <a:cubicBezTo>
                    <a:pt x="0" y="147"/>
                    <a:pt x="0" y="144"/>
                    <a:pt x="0" y="144"/>
                  </a:cubicBezTo>
                  <a:cubicBezTo>
                    <a:pt x="0" y="142"/>
                    <a:pt x="0" y="138"/>
                    <a:pt x="0" y="138"/>
                  </a:cubicBezTo>
                  <a:cubicBezTo>
                    <a:pt x="2" y="137"/>
                    <a:pt x="1" y="129"/>
                    <a:pt x="0" y="127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26"/>
                    <a:pt x="1" y="124"/>
                    <a:pt x="0" y="123"/>
                  </a:cubicBezTo>
                  <a:cubicBezTo>
                    <a:pt x="2" y="119"/>
                    <a:pt x="7" y="115"/>
                    <a:pt x="8" y="112"/>
                  </a:cubicBezTo>
                  <a:cubicBezTo>
                    <a:pt x="8" y="111"/>
                    <a:pt x="8" y="110"/>
                    <a:pt x="8" y="109"/>
                  </a:cubicBezTo>
                  <a:cubicBezTo>
                    <a:pt x="10" y="104"/>
                    <a:pt x="10" y="93"/>
                    <a:pt x="12" y="90"/>
                  </a:cubicBezTo>
                  <a:cubicBezTo>
                    <a:pt x="12" y="87"/>
                    <a:pt x="12" y="85"/>
                    <a:pt x="12" y="83"/>
                  </a:cubicBezTo>
                  <a:cubicBezTo>
                    <a:pt x="12" y="79"/>
                    <a:pt x="11" y="76"/>
                    <a:pt x="12" y="73"/>
                  </a:cubicBezTo>
                  <a:cubicBezTo>
                    <a:pt x="13" y="70"/>
                    <a:pt x="13" y="66"/>
                    <a:pt x="14" y="65"/>
                  </a:cubicBezTo>
                  <a:cubicBezTo>
                    <a:pt x="14" y="64"/>
                    <a:pt x="14" y="64"/>
                    <a:pt x="13" y="64"/>
                  </a:cubicBezTo>
                  <a:cubicBezTo>
                    <a:pt x="13" y="63"/>
                    <a:pt x="15" y="60"/>
                    <a:pt x="14" y="58"/>
                  </a:cubicBezTo>
                  <a:cubicBezTo>
                    <a:pt x="16" y="55"/>
                    <a:pt x="17" y="50"/>
                    <a:pt x="18" y="47"/>
                  </a:cubicBezTo>
                  <a:cubicBezTo>
                    <a:pt x="19" y="47"/>
                    <a:pt x="20" y="46"/>
                    <a:pt x="21" y="45"/>
                  </a:cubicBezTo>
                  <a:cubicBezTo>
                    <a:pt x="23" y="44"/>
                    <a:pt x="21" y="42"/>
                    <a:pt x="24" y="41"/>
                  </a:cubicBezTo>
                  <a:cubicBezTo>
                    <a:pt x="24" y="41"/>
                    <a:pt x="24" y="40"/>
                    <a:pt x="24" y="40"/>
                  </a:cubicBezTo>
                  <a:cubicBezTo>
                    <a:pt x="26" y="40"/>
                    <a:pt x="31" y="38"/>
                    <a:pt x="32" y="39"/>
                  </a:cubicBezTo>
                  <a:cubicBezTo>
                    <a:pt x="33" y="40"/>
                    <a:pt x="33" y="41"/>
                    <a:pt x="34" y="43"/>
                  </a:cubicBezTo>
                  <a:cubicBezTo>
                    <a:pt x="35" y="44"/>
                    <a:pt x="37" y="45"/>
                    <a:pt x="38" y="47"/>
                  </a:cubicBezTo>
                  <a:cubicBezTo>
                    <a:pt x="39" y="48"/>
                    <a:pt x="39" y="49"/>
                    <a:pt x="38" y="50"/>
                  </a:cubicBezTo>
                  <a:cubicBezTo>
                    <a:pt x="37" y="59"/>
                    <a:pt x="31" y="56"/>
                    <a:pt x="28" y="62"/>
                  </a:cubicBezTo>
                  <a:cubicBezTo>
                    <a:pt x="27" y="65"/>
                    <a:pt x="30" y="74"/>
                    <a:pt x="31" y="76"/>
                  </a:cubicBezTo>
                  <a:cubicBezTo>
                    <a:pt x="32" y="78"/>
                    <a:pt x="31" y="80"/>
                    <a:pt x="31" y="81"/>
                  </a:cubicBezTo>
                  <a:cubicBezTo>
                    <a:pt x="31" y="82"/>
                    <a:pt x="31" y="84"/>
                    <a:pt x="30" y="85"/>
                  </a:cubicBezTo>
                  <a:cubicBezTo>
                    <a:pt x="30" y="86"/>
                    <a:pt x="31" y="88"/>
                    <a:pt x="31" y="89"/>
                  </a:cubicBezTo>
                  <a:cubicBezTo>
                    <a:pt x="31" y="92"/>
                    <a:pt x="30" y="93"/>
                    <a:pt x="30" y="94"/>
                  </a:cubicBezTo>
                  <a:cubicBezTo>
                    <a:pt x="29" y="95"/>
                    <a:pt x="30" y="99"/>
                    <a:pt x="30" y="99"/>
                  </a:cubicBezTo>
                  <a:cubicBezTo>
                    <a:pt x="28" y="100"/>
                    <a:pt x="27" y="110"/>
                    <a:pt x="28" y="111"/>
                  </a:cubicBezTo>
                  <a:cubicBezTo>
                    <a:pt x="30" y="115"/>
                    <a:pt x="41" y="114"/>
                    <a:pt x="48" y="115"/>
                  </a:cubicBezTo>
                  <a:cubicBezTo>
                    <a:pt x="48" y="114"/>
                    <a:pt x="48" y="115"/>
                    <a:pt x="49" y="114"/>
                  </a:cubicBezTo>
                  <a:cubicBezTo>
                    <a:pt x="49" y="115"/>
                    <a:pt x="49" y="115"/>
                    <a:pt x="50" y="115"/>
                  </a:cubicBezTo>
                  <a:cubicBezTo>
                    <a:pt x="51" y="113"/>
                    <a:pt x="51" y="113"/>
                    <a:pt x="52" y="111"/>
                  </a:cubicBezTo>
                  <a:cubicBezTo>
                    <a:pt x="51" y="111"/>
                    <a:pt x="51" y="111"/>
                    <a:pt x="51" y="109"/>
                  </a:cubicBezTo>
                  <a:cubicBezTo>
                    <a:pt x="56" y="105"/>
                    <a:pt x="55" y="98"/>
                    <a:pt x="56" y="90"/>
                  </a:cubicBezTo>
                  <a:cubicBezTo>
                    <a:pt x="56" y="87"/>
                    <a:pt x="55" y="83"/>
                    <a:pt x="55" y="79"/>
                  </a:cubicBezTo>
                  <a:cubicBezTo>
                    <a:pt x="57" y="77"/>
                    <a:pt x="56" y="67"/>
                    <a:pt x="56" y="63"/>
                  </a:cubicBezTo>
                  <a:cubicBezTo>
                    <a:pt x="56" y="50"/>
                    <a:pt x="57" y="44"/>
                    <a:pt x="53" y="35"/>
                  </a:cubicBezTo>
                  <a:cubicBezTo>
                    <a:pt x="53" y="30"/>
                    <a:pt x="53" y="25"/>
                    <a:pt x="53" y="19"/>
                  </a:cubicBezTo>
                  <a:cubicBezTo>
                    <a:pt x="57" y="17"/>
                    <a:pt x="58" y="5"/>
                    <a:pt x="60" y="4"/>
                  </a:cubicBezTo>
                  <a:cubicBezTo>
                    <a:pt x="61" y="2"/>
                    <a:pt x="64" y="2"/>
                    <a:pt x="6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6" name="Freeform 57">
              <a:extLst>
                <a:ext uri="{FF2B5EF4-FFF2-40B4-BE49-F238E27FC236}">
                  <a16:creationId xmlns="" xmlns:a16="http://schemas.microsoft.com/office/drawing/2014/main" id="{D1D1CD1A-0358-FC4A-904E-C9F31E4C1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8101" y="3040063"/>
              <a:ext cx="76200" cy="436563"/>
            </a:xfrm>
            <a:custGeom>
              <a:avLst/>
              <a:gdLst>
                <a:gd name="T0" fmla="*/ 10 w 25"/>
                <a:gd name="T1" fmla="*/ 0 h 143"/>
                <a:gd name="T2" fmla="*/ 16 w 25"/>
                <a:gd name="T3" fmla="*/ 0 h 143"/>
                <a:gd name="T4" fmla="*/ 24 w 25"/>
                <a:gd name="T5" fmla="*/ 12 h 143"/>
                <a:gd name="T6" fmla="*/ 25 w 25"/>
                <a:gd name="T7" fmla="*/ 18 h 143"/>
                <a:gd name="T8" fmla="*/ 23 w 25"/>
                <a:gd name="T9" fmla="*/ 24 h 143"/>
                <a:gd name="T10" fmla="*/ 22 w 25"/>
                <a:gd name="T11" fmla="*/ 26 h 143"/>
                <a:gd name="T12" fmla="*/ 22 w 25"/>
                <a:gd name="T13" fmla="*/ 26 h 143"/>
                <a:gd name="T14" fmla="*/ 21 w 25"/>
                <a:gd name="T15" fmla="*/ 29 h 143"/>
                <a:gd name="T16" fmla="*/ 19 w 25"/>
                <a:gd name="T17" fmla="*/ 32 h 143"/>
                <a:gd name="T18" fmla="*/ 21 w 25"/>
                <a:gd name="T19" fmla="*/ 48 h 143"/>
                <a:gd name="T20" fmla="*/ 21 w 25"/>
                <a:gd name="T21" fmla="*/ 64 h 143"/>
                <a:gd name="T22" fmla="*/ 21 w 25"/>
                <a:gd name="T23" fmla="*/ 64 h 143"/>
                <a:gd name="T24" fmla="*/ 17 w 25"/>
                <a:gd name="T25" fmla="*/ 69 h 143"/>
                <a:gd name="T26" fmla="*/ 17 w 25"/>
                <a:gd name="T27" fmla="*/ 76 h 143"/>
                <a:gd name="T28" fmla="*/ 17 w 25"/>
                <a:gd name="T29" fmla="*/ 76 h 143"/>
                <a:gd name="T30" fmla="*/ 17 w 25"/>
                <a:gd name="T31" fmla="*/ 81 h 143"/>
                <a:gd name="T32" fmla="*/ 17 w 25"/>
                <a:gd name="T33" fmla="*/ 90 h 143"/>
                <a:gd name="T34" fmla="*/ 17 w 25"/>
                <a:gd name="T35" fmla="*/ 91 h 143"/>
                <a:gd name="T36" fmla="*/ 18 w 25"/>
                <a:gd name="T37" fmla="*/ 97 h 143"/>
                <a:gd name="T38" fmla="*/ 17 w 25"/>
                <a:gd name="T39" fmla="*/ 100 h 143"/>
                <a:gd name="T40" fmla="*/ 17 w 25"/>
                <a:gd name="T41" fmla="*/ 100 h 143"/>
                <a:gd name="T42" fmla="*/ 18 w 25"/>
                <a:gd name="T43" fmla="*/ 100 h 143"/>
                <a:gd name="T44" fmla="*/ 18 w 25"/>
                <a:gd name="T45" fmla="*/ 102 h 143"/>
                <a:gd name="T46" fmla="*/ 18 w 25"/>
                <a:gd name="T47" fmla="*/ 108 h 143"/>
                <a:gd name="T48" fmla="*/ 17 w 25"/>
                <a:gd name="T49" fmla="*/ 108 h 143"/>
                <a:gd name="T50" fmla="*/ 17 w 25"/>
                <a:gd name="T51" fmla="*/ 113 h 143"/>
                <a:gd name="T52" fmla="*/ 16 w 25"/>
                <a:gd name="T53" fmla="*/ 117 h 143"/>
                <a:gd name="T54" fmla="*/ 16 w 25"/>
                <a:gd name="T55" fmla="*/ 118 h 143"/>
                <a:gd name="T56" fmla="*/ 15 w 25"/>
                <a:gd name="T57" fmla="*/ 119 h 143"/>
                <a:gd name="T58" fmla="*/ 15 w 25"/>
                <a:gd name="T59" fmla="*/ 121 h 143"/>
                <a:gd name="T60" fmla="*/ 12 w 25"/>
                <a:gd name="T61" fmla="*/ 130 h 143"/>
                <a:gd name="T62" fmla="*/ 5 w 25"/>
                <a:gd name="T63" fmla="*/ 142 h 143"/>
                <a:gd name="T64" fmla="*/ 3 w 25"/>
                <a:gd name="T65" fmla="*/ 141 h 143"/>
                <a:gd name="T66" fmla="*/ 0 w 25"/>
                <a:gd name="T67" fmla="*/ 129 h 143"/>
                <a:gd name="T68" fmla="*/ 1 w 25"/>
                <a:gd name="T69" fmla="*/ 127 h 143"/>
                <a:gd name="T70" fmla="*/ 4 w 25"/>
                <a:gd name="T71" fmla="*/ 126 h 143"/>
                <a:gd name="T72" fmla="*/ 5 w 25"/>
                <a:gd name="T73" fmla="*/ 126 h 143"/>
                <a:gd name="T74" fmla="*/ 8 w 25"/>
                <a:gd name="T75" fmla="*/ 123 h 143"/>
                <a:gd name="T76" fmla="*/ 9 w 25"/>
                <a:gd name="T77" fmla="*/ 114 h 143"/>
                <a:gd name="T78" fmla="*/ 9 w 25"/>
                <a:gd name="T79" fmla="*/ 104 h 143"/>
                <a:gd name="T80" fmla="*/ 9 w 25"/>
                <a:gd name="T81" fmla="*/ 92 h 143"/>
                <a:gd name="T82" fmla="*/ 8 w 25"/>
                <a:gd name="T83" fmla="*/ 83 h 143"/>
                <a:gd name="T84" fmla="*/ 9 w 25"/>
                <a:gd name="T85" fmla="*/ 62 h 143"/>
                <a:gd name="T86" fmla="*/ 8 w 25"/>
                <a:gd name="T87" fmla="*/ 58 h 143"/>
                <a:gd name="T88" fmla="*/ 8 w 25"/>
                <a:gd name="T89" fmla="*/ 57 h 143"/>
                <a:gd name="T90" fmla="*/ 9 w 25"/>
                <a:gd name="T91" fmla="*/ 52 h 143"/>
                <a:gd name="T92" fmla="*/ 10 w 25"/>
                <a:gd name="T93" fmla="*/ 52 h 143"/>
                <a:gd name="T94" fmla="*/ 9 w 25"/>
                <a:gd name="T95" fmla="*/ 48 h 143"/>
                <a:gd name="T96" fmla="*/ 9 w 25"/>
                <a:gd name="T97" fmla="*/ 34 h 143"/>
                <a:gd name="T98" fmla="*/ 9 w 25"/>
                <a:gd name="T99" fmla="*/ 25 h 143"/>
                <a:gd name="T100" fmla="*/ 8 w 25"/>
                <a:gd name="T101" fmla="*/ 20 h 143"/>
                <a:gd name="T102" fmla="*/ 9 w 25"/>
                <a:gd name="T103" fmla="*/ 11 h 143"/>
                <a:gd name="T104" fmla="*/ 10 w 25"/>
                <a:gd name="T10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" h="143">
                  <a:moveTo>
                    <a:pt x="10" y="0"/>
                  </a:moveTo>
                  <a:cubicBezTo>
                    <a:pt x="11" y="0"/>
                    <a:pt x="16" y="0"/>
                    <a:pt x="16" y="0"/>
                  </a:cubicBezTo>
                  <a:cubicBezTo>
                    <a:pt x="20" y="0"/>
                    <a:pt x="23" y="10"/>
                    <a:pt x="24" y="12"/>
                  </a:cubicBezTo>
                  <a:cubicBezTo>
                    <a:pt x="24" y="12"/>
                    <a:pt x="24" y="17"/>
                    <a:pt x="25" y="18"/>
                  </a:cubicBezTo>
                  <a:cubicBezTo>
                    <a:pt x="23" y="19"/>
                    <a:pt x="24" y="22"/>
                    <a:pt x="23" y="24"/>
                  </a:cubicBezTo>
                  <a:cubicBezTo>
                    <a:pt x="23" y="25"/>
                    <a:pt x="22" y="25"/>
                    <a:pt x="22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1" y="27"/>
                    <a:pt x="21" y="28"/>
                    <a:pt x="21" y="29"/>
                  </a:cubicBezTo>
                  <a:cubicBezTo>
                    <a:pt x="20" y="30"/>
                    <a:pt x="19" y="31"/>
                    <a:pt x="19" y="32"/>
                  </a:cubicBezTo>
                  <a:cubicBezTo>
                    <a:pt x="17" y="37"/>
                    <a:pt x="20" y="46"/>
                    <a:pt x="21" y="48"/>
                  </a:cubicBezTo>
                  <a:cubicBezTo>
                    <a:pt x="22" y="49"/>
                    <a:pt x="21" y="62"/>
                    <a:pt x="21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0" y="66"/>
                    <a:pt x="19" y="67"/>
                    <a:pt x="17" y="69"/>
                  </a:cubicBezTo>
                  <a:cubicBezTo>
                    <a:pt x="17" y="69"/>
                    <a:pt x="17" y="76"/>
                    <a:pt x="17" y="76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6" y="77"/>
                    <a:pt x="17" y="81"/>
                    <a:pt x="17" y="81"/>
                  </a:cubicBezTo>
                  <a:cubicBezTo>
                    <a:pt x="17" y="82"/>
                    <a:pt x="17" y="88"/>
                    <a:pt x="17" y="90"/>
                  </a:cubicBezTo>
                  <a:cubicBezTo>
                    <a:pt x="17" y="91"/>
                    <a:pt x="18" y="91"/>
                    <a:pt x="17" y="91"/>
                  </a:cubicBezTo>
                  <a:cubicBezTo>
                    <a:pt x="16" y="93"/>
                    <a:pt x="18" y="97"/>
                    <a:pt x="18" y="97"/>
                  </a:cubicBezTo>
                  <a:cubicBezTo>
                    <a:pt x="18" y="98"/>
                    <a:pt x="18" y="99"/>
                    <a:pt x="17" y="100"/>
                  </a:cubicBezTo>
                  <a:cubicBezTo>
                    <a:pt x="17" y="100"/>
                    <a:pt x="17" y="100"/>
                    <a:pt x="17" y="100"/>
                  </a:cubicBezTo>
                  <a:cubicBezTo>
                    <a:pt x="18" y="100"/>
                    <a:pt x="18" y="100"/>
                    <a:pt x="18" y="100"/>
                  </a:cubicBezTo>
                  <a:cubicBezTo>
                    <a:pt x="18" y="101"/>
                    <a:pt x="18" y="102"/>
                    <a:pt x="18" y="102"/>
                  </a:cubicBezTo>
                  <a:cubicBezTo>
                    <a:pt x="17" y="104"/>
                    <a:pt x="18" y="106"/>
                    <a:pt x="18" y="108"/>
                  </a:cubicBezTo>
                  <a:cubicBezTo>
                    <a:pt x="18" y="108"/>
                    <a:pt x="18" y="108"/>
                    <a:pt x="17" y="108"/>
                  </a:cubicBezTo>
                  <a:cubicBezTo>
                    <a:pt x="17" y="110"/>
                    <a:pt x="17" y="112"/>
                    <a:pt x="17" y="113"/>
                  </a:cubicBezTo>
                  <a:cubicBezTo>
                    <a:pt x="17" y="115"/>
                    <a:pt x="16" y="116"/>
                    <a:pt x="16" y="117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5" y="118"/>
                    <a:pt x="15" y="119"/>
                    <a:pt x="15" y="119"/>
                  </a:cubicBezTo>
                  <a:cubicBezTo>
                    <a:pt x="15" y="119"/>
                    <a:pt x="15" y="120"/>
                    <a:pt x="15" y="121"/>
                  </a:cubicBezTo>
                  <a:cubicBezTo>
                    <a:pt x="16" y="126"/>
                    <a:pt x="15" y="128"/>
                    <a:pt x="12" y="130"/>
                  </a:cubicBezTo>
                  <a:cubicBezTo>
                    <a:pt x="13" y="136"/>
                    <a:pt x="10" y="143"/>
                    <a:pt x="5" y="142"/>
                  </a:cubicBezTo>
                  <a:cubicBezTo>
                    <a:pt x="4" y="142"/>
                    <a:pt x="4" y="141"/>
                    <a:pt x="3" y="141"/>
                  </a:cubicBezTo>
                  <a:cubicBezTo>
                    <a:pt x="5" y="136"/>
                    <a:pt x="3" y="132"/>
                    <a:pt x="0" y="129"/>
                  </a:cubicBezTo>
                  <a:cubicBezTo>
                    <a:pt x="1" y="128"/>
                    <a:pt x="1" y="128"/>
                    <a:pt x="1" y="127"/>
                  </a:cubicBezTo>
                  <a:cubicBezTo>
                    <a:pt x="3" y="126"/>
                    <a:pt x="3" y="127"/>
                    <a:pt x="4" y="126"/>
                  </a:cubicBezTo>
                  <a:cubicBezTo>
                    <a:pt x="4" y="126"/>
                    <a:pt x="4" y="126"/>
                    <a:pt x="5" y="126"/>
                  </a:cubicBezTo>
                  <a:cubicBezTo>
                    <a:pt x="5" y="125"/>
                    <a:pt x="7" y="125"/>
                    <a:pt x="8" y="123"/>
                  </a:cubicBezTo>
                  <a:cubicBezTo>
                    <a:pt x="9" y="120"/>
                    <a:pt x="8" y="116"/>
                    <a:pt x="9" y="114"/>
                  </a:cubicBezTo>
                  <a:cubicBezTo>
                    <a:pt x="10" y="113"/>
                    <a:pt x="9" y="105"/>
                    <a:pt x="9" y="104"/>
                  </a:cubicBezTo>
                  <a:cubicBezTo>
                    <a:pt x="9" y="104"/>
                    <a:pt x="9" y="92"/>
                    <a:pt x="9" y="92"/>
                  </a:cubicBezTo>
                  <a:cubicBezTo>
                    <a:pt x="9" y="91"/>
                    <a:pt x="8" y="86"/>
                    <a:pt x="8" y="83"/>
                  </a:cubicBezTo>
                  <a:cubicBezTo>
                    <a:pt x="10" y="76"/>
                    <a:pt x="7" y="65"/>
                    <a:pt x="9" y="62"/>
                  </a:cubicBezTo>
                  <a:cubicBezTo>
                    <a:pt x="9" y="61"/>
                    <a:pt x="9" y="58"/>
                    <a:pt x="8" y="58"/>
                  </a:cubicBezTo>
                  <a:cubicBezTo>
                    <a:pt x="8" y="58"/>
                    <a:pt x="8" y="58"/>
                    <a:pt x="8" y="57"/>
                  </a:cubicBezTo>
                  <a:cubicBezTo>
                    <a:pt x="8" y="57"/>
                    <a:pt x="9" y="52"/>
                    <a:pt x="9" y="52"/>
                  </a:cubicBezTo>
                  <a:cubicBezTo>
                    <a:pt x="9" y="52"/>
                    <a:pt x="9" y="52"/>
                    <a:pt x="10" y="52"/>
                  </a:cubicBezTo>
                  <a:cubicBezTo>
                    <a:pt x="10" y="51"/>
                    <a:pt x="9" y="49"/>
                    <a:pt x="9" y="48"/>
                  </a:cubicBezTo>
                  <a:cubicBezTo>
                    <a:pt x="12" y="44"/>
                    <a:pt x="9" y="37"/>
                    <a:pt x="9" y="34"/>
                  </a:cubicBezTo>
                  <a:cubicBezTo>
                    <a:pt x="10" y="32"/>
                    <a:pt x="9" y="27"/>
                    <a:pt x="9" y="25"/>
                  </a:cubicBezTo>
                  <a:cubicBezTo>
                    <a:pt x="9" y="24"/>
                    <a:pt x="9" y="21"/>
                    <a:pt x="8" y="20"/>
                  </a:cubicBezTo>
                  <a:cubicBezTo>
                    <a:pt x="7" y="19"/>
                    <a:pt x="9" y="14"/>
                    <a:pt x="9" y="11"/>
                  </a:cubicBezTo>
                  <a:cubicBezTo>
                    <a:pt x="8" y="5"/>
                    <a:pt x="5" y="6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7" name="Freeform 58">
              <a:extLst>
                <a:ext uri="{FF2B5EF4-FFF2-40B4-BE49-F238E27FC236}">
                  <a16:creationId xmlns="" xmlns:a16="http://schemas.microsoft.com/office/drawing/2014/main" id="{ACB393CB-A5E5-4C4E-BD54-FAF6B299BF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70651" y="3033713"/>
              <a:ext cx="517525" cy="644525"/>
            </a:xfrm>
            <a:custGeom>
              <a:avLst/>
              <a:gdLst>
                <a:gd name="T0" fmla="*/ 167 w 171"/>
                <a:gd name="T1" fmla="*/ 161 h 211"/>
                <a:gd name="T2" fmla="*/ 143 w 171"/>
                <a:gd name="T3" fmla="*/ 165 h 211"/>
                <a:gd name="T4" fmla="*/ 111 w 171"/>
                <a:gd name="T5" fmla="*/ 167 h 211"/>
                <a:gd name="T6" fmla="*/ 85 w 171"/>
                <a:gd name="T7" fmla="*/ 159 h 211"/>
                <a:gd name="T8" fmla="*/ 84 w 171"/>
                <a:gd name="T9" fmla="*/ 147 h 211"/>
                <a:gd name="T10" fmla="*/ 109 w 171"/>
                <a:gd name="T11" fmla="*/ 141 h 211"/>
                <a:gd name="T12" fmla="*/ 137 w 171"/>
                <a:gd name="T13" fmla="*/ 128 h 211"/>
                <a:gd name="T14" fmla="*/ 105 w 171"/>
                <a:gd name="T15" fmla="*/ 123 h 211"/>
                <a:gd name="T16" fmla="*/ 108 w 171"/>
                <a:gd name="T17" fmla="*/ 102 h 211"/>
                <a:gd name="T18" fmla="*/ 139 w 171"/>
                <a:gd name="T19" fmla="*/ 103 h 211"/>
                <a:gd name="T20" fmla="*/ 124 w 171"/>
                <a:gd name="T21" fmla="*/ 90 h 211"/>
                <a:gd name="T22" fmla="*/ 101 w 171"/>
                <a:gd name="T23" fmla="*/ 90 h 211"/>
                <a:gd name="T24" fmla="*/ 80 w 171"/>
                <a:gd name="T25" fmla="*/ 79 h 211"/>
                <a:gd name="T26" fmla="*/ 49 w 171"/>
                <a:gd name="T27" fmla="*/ 91 h 211"/>
                <a:gd name="T28" fmla="*/ 20 w 171"/>
                <a:gd name="T29" fmla="*/ 54 h 211"/>
                <a:gd name="T30" fmla="*/ 35 w 171"/>
                <a:gd name="T31" fmla="*/ 43 h 211"/>
                <a:gd name="T32" fmla="*/ 54 w 171"/>
                <a:gd name="T33" fmla="*/ 33 h 211"/>
                <a:gd name="T34" fmla="*/ 88 w 171"/>
                <a:gd name="T35" fmla="*/ 30 h 211"/>
                <a:gd name="T36" fmla="*/ 86 w 171"/>
                <a:gd name="T37" fmla="*/ 44 h 211"/>
                <a:gd name="T38" fmla="*/ 47 w 171"/>
                <a:gd name="T39" fmla="*/ 60 h 211"/>
                <a:gd name="T40" fmla="*/ 49 w 171"/>
                <a:gd name="T41" fmla="*/ 67 h 211"/>
                <a:gd name="T42" fmla="*/ 67 w 171"/>
                <a:gd name="T43" fmla="*/ 69 h 211"/>
                <a:gd name="T44" fmla="*/ 99 w 171"/>
                <a:gd name="T45" fmla="*/ 68 h 211"/>
                <a:gd name="T46" fmla="*/ 133 w 171"/>
                <a:gd name="T47" fmla="*/ 67 h 211"/>
                <a:gd name="T48" fmla="*/ 149 w 171"/>
                <a:gd name="T49" fmla="*/ 61 h 211"/>
                <a:gd name="T50" fmla="*/ 125 w 171"/>
                <a:gd name="T51" fmla="*/ 57 h 211"/>
                <a:gd name="T52" fmla="*/ 94 w 171"/>
                <a:gd name="T53" fmla="*/ 56 h 211"/>
                <a:gd name="T54" fmla="*/ 108 w 171"/>
                <a:gd name="T55" fmla="*/ 38 h 211"/>
                <a:gd name="T56" fmla="*/ 91 w 171"/>
                <a:gd name="T57" fmla="*/ 8 h 211"/>
                <a:gd name="T58" fmla="*/ 75 w 171"/>
                <a:gd name="T59" fmla="*/ 3 h 211"/>
                <a:gd name="T60" fmla="*/ 67 w 171"/>
                <a:gd name="T61" fmla="*/ 0 h 211"/>
                <a:gd name="T62" fmla="*/ 56 w 171"/>
                <a:gd name="T63" fmla="*/ 14 h 211"/>
                <a:gd name="T64" fmla="*/ 47 w 171"/>
                <a:gd name="T65" fmla="*/ 21 h 211"/>
                <a:gd name="T66" fmla="*/ 36 w 171"/>
                <a:gd name="T67" fmla="*/ 28 h 211"/>
                <a:gd name="T68" fmla="*/ 17 w 171"/>
                <a:gd name="T69" fmla="*/ 37 h 211"/>
                <a:gd name="T70" fmla="*/ 0 w 171"/>
                <a:gd name="T71" fmla="*/ 47 h 211"/>
                <a:gd name="T72" fmla="*/ 10 w 171"/>
                <a:gd name="T73" fmla="*/ 52 h 211"/>
                <a:gd name="T74" fmla="*/ 13 w 171"/>
                <a:gd name="T75" fmla="*/ 64 h 211"/>
                <a:gd name="T76" fmla="*/ 15 w 171"/>
                <a:gd name="T77" fmla="*/ 87 h 211"/>
                <a:gd name="T78" fmla="*/ 15 w 171"/>
                <a:gd name="T79" fmla="*/ 106 h 211"/>
                <a:gd name="T80" fmla="*/ 14 w 171"/>
                <a:gd name="T81" fmla="*/ 130 h 211"/>
                <a:gd name="T82" fmla="*/ 12 w 171"/>
                <a:gd name="T83" fmla="*/ 149 h 211"/>
                <a:gd name="T84" fmla="*/ 10 w 171"/>
                <a:gd name="T85" fmla="*/ 183 h 211"/>
                <a:gd name="T86" fmla="*/ 10 w 171"/>
                <a:gd name="T87" fmla="*/ 196 h 211"/>
                <a:gd name="T88" fmla="*/ 18 w 171"/>
                <a:gd name="T89" fmla="*/ 205 h 211"/>
                <a:gd name="T90" fmla="*/ 37 w 171"/>
                <a:gd name="T91" fmla="*/ 195 h 211"/>
                <a:gd name="T92" fmla="*/ 55 w 171"/>
                <a:gd name="T93" fmla="*/ 191 h 211"/>
                <a:gd name="T94" fmla="*/ 67 w 171"/>
                <a:gd name="T95" fmla="*/ 191 h 211"/>
                <a:gd name="T96" fmla="*/ 79 w 171"/>
                <a:gd name="T97" fmla="*/ 192 h 211"/>
                <a:gd name="T98" fmla="*/ 114 w 171"/>
                <a:gd name="T99" fmla="*/ 195 h 211"/>
                <a:gd name="T100" fmla="*/ 147 w 171"/>
                <a:gd name="T101" fmla="*/ 202 h 211"/>
                <a:gd name="T102" fmla="*/ 70 w 171"/>
                <a:gd name="T103" fmla="*/ 155 h 211"/>
                <a:gd name="T104" fmla="*/ 32 w 171"/>
                <a:gd name="T105" fmla="*/ 172 h 211"/>
                <a:gd name="T106" fmla="*/ 23 w 171"/>
                <a:gd name="T107" fmla="*/ 160 h 211"/>
                <a:gd name="T108" fmla="*/ 32 w 171"/>
                <a:gd name="T109" fmla="*/ 146 h 211"/>
                <a:gd name="T110" fmla="*/ 67 w 171"/>
                <a:gd name="T111" fmla="*/ 141 h 211"/>
                <a:gd name="T112" fmla="*/ 70 w 171"/>
                <a:gd name="T113" fmla="*/ 124 h 211"/>
                <a:gd name="T114" fmla="*/ 54 w 171"/>
                <a:gd name="T115" fmla="*/ 129 h 211"/>
                <a:gd name="T116" fmla="*/ 25 w 171"/>
                <a:gd name="T117" fmla="*/ 121 h 211"/>
                <a:gd name="T118" fmla="*/ 42 w 171"/>
                <a:gd name="T119" fmla="*/ 105 h 211"/>
                <a:gd name="T120" fmla="*/ 69 w 171"/>
                <a:gd name="T121" fmla="*/ 103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1" h="211">
                  <a:moveTo>
                    <a:pt x="167" y="171"/>
                  </a:moveTo>
                  <a:cubicBezTo>
                    <a:pt x="167" y="168"/>
                    <a:pt x="166" y="166"/>
                    <a:pt x="167" y="165"/>
                  </a:cubicBezTo>
                  <a:cubicBezTo>
                    <a:pt x="167" y="165"/>
                    <a:pt x="168" y="162"/>
                    <a:pt x="168" y="161"/>
                  </a:cubicBezTo>
                  <a:cubicBezTo>
                    <a:pt x="168" y="161"/>
                    <a:pt x="168" y="161"/>
                    <a:pt x="167" y="161"/>
                  </a:cubicBezTo>
                  <a:cubicBezTo>
                    <a:pt x="164" y="161"/>
                    <a:pt x="163" y="162"/>
                    <a:pt x="162" y="163"/>
                  </a:cubicBezTo>
                  <a:cubicBezTo>
                    <a:pt x="161" y="164"/>
                    <a:pt x="158" y="164"/>
                    <a:pt x="158" y="164"/>
                  </a:cubicBezTo>
                  <a:cubicBezTo>
                    <a:pt x="155" y="165"/>
                    <a:pt x="154" y="161"/>
                    <a:pt x="151" y="162"/>
                  </a:cubicBezTo>
                  <a:cubicBezTo>
                    <a:pt x="148" y="163"/>
                    <a:pt x="146" y="163"/>
                    <a:pt x="143" y="165"/>
                  </a:cubicBezTo>
                  <a:cubicBezTo>
                    <a:pt x="142" y="164"/>
                    <a:pt x="140" y="164"/>
                    <a:pt x="139" y="164"/>
                  </a:cubicBezTo>
                  <a:cubicBezTo>
                    <a:pt x="138" y="164"/>
                    <a:pt x="138" y="165"/>
                    <a:pt x="137" y="166"/>
                  </a:cubicBezTo>
                  <a:cubicBezTo>
                    <a:pt x="135" y="167"/>
                    <a:pt x="133" y="164"/>
                    <a:pt x="130" y="165"/>
                  </a:cubicBezTo>
                  <a:cubicBezTo>
                    <a:pt x="124" y="166"/>
                    <a:pt x="118" y="167"/>
                    <a:pt x="111" y="167"/>
                  </a:cubicBezTo>
                  <a:cubicBezTo>
                    <a:pt x="110" y="167"/>
                    <a:pt x="109" y="168"/>
                    <a:pt x="108" y="168"/>
                  </a:cubicBezTo>
                  <a:cubicBezTo>
                    <a:pt x="105" y="168"/>
                    <a:pt x="103" y="168"/>
                    <a:pt x="100" y="168"/>
                  </a:cubicBezTo>
                  <a:cubicBezTo>
                    <a:pt x="95" y="170"/>
                    <a:pt x="88" y="169"/>
                    <a:pt x="84" y="167"/>
                  </a:cubicBezTo>
                  <a:cubicBezTo>
                    <a:pt x="84" y="165"/>
                    <a:pt x="86" y="162"/>
                    <a:pt x="85" y="159"/>
                  </a:cubicBezTo>
                  <a:cubicBezTo>
                    <a:pt x="85" y="159"/>
                    <a:pt x="84" y="158"/>
                    <a:pt x="84" y="157"/>
                  </a:cubicBezTo>
                  <a:cubicBezTo>
                    <a:pt x="83" y="156"/>
                    <a:pt x="84" y="153"/>
                    <a:pt x="84" y="152"/>
                  </a:cubicBezTo>
                  <a:cubicBezTo>
                    <a:pt x="83" y="151"/>
                    <a:pt x="84" y="149"/>
                    <a:pt x="84" y="147"/>
                  </a:cubicBezTo>
                  <a:cubicBezTo>
                    <a:pt x="84" y="147"/>
                    <a:pt x="84" y="147"/>
                    <a:pt x="84" y="147"/>
                  </a:cubicBezTo>
                  <a:cubicBezTo>
                    <a:pt x="86" y="145"/>
                    <a:pt x="87" y="142"/>
                    <a:pt x="88" y="139"/>
                  </a:cubicBezTo>
                  <a:cubicBezTo>
                    <a:pt x="92" y="137"/>
                    <a:pt x="97" y="139"/>
                    <a:pt x="100" y="140"/>
                  </a:cubicBezTo>
                  <a:cubicBezTo>
                    <a:pt x="102" y="140"/>
                    <a:pt x="103" y="140"/>
                    <a:pt x="104" y="140"/>
                  </a:cubicBezTo>
                  <a:cubicBezTo>
                    <a:pt x="104" y="140"/>
                    <a:pt x="107" y="141"/>
                    <a:pt x="109" y="141"/>
                  </a:cubicBezTo>
                  <a:cubicBezTo>
                    <a:pt x="116" y="138"/>
                    <a:pt x="131" y="140"/>
                    <a:pt x="141" y="140"/>
                  </a:cubicBezTo>
                  <a:cubicBezTo>
                    <a:pt x="142" y="139"/>
                    <a:pt x="142" y="137"/>
                    <a:pt x="144" y="136"/>
                  </a:cubicBezTo>
                  <a:cubicBezTo>
                    <a:pt x="144" y="135"/>
                    <a:pt x="144" y="135"/>
                    <a:pt x="143" y="134"/>
                  </a:cubicBezTo>
                  <a:cubicBezTo>
                    <a:pt x="142" y="133"/>
                    <a:pt x="138" y="129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5" y="128"/>
                    <a:pt x="133" y="127"/>
                    <a:pt x="132" y="126"/>
                  </a:cubicBezTo>
                  <a:cubicBezTo>
                    <a:pt x="131" y="127"/>
                    <a:pt x="121" y="124"/>
                    <a:pt x="118" y="123"/>
                  </a:cubicBezTo>
                  <a:cubicBezTo>
                    <a:pt x="113" y="123"/>
                    <a:pt x="109" y="123"/>
                    <a:pt x="105" y="123"/>
                  </a:cubicBezTo>
                  <a:cubicBezTo>
                    <a:pt x="100" y="124"/>
                    <a:pt x="91" y="125"/>
                    <a:pt x="87" y="124"/>
                  </a:cubicBezTo>
                  <a:cubicBezTo>
                    <a:pt x="85" y="117"/>
                    <a:pt x="85" y="109"/>
                    <a:pt x="88" y="103"/>
                  </a:cubicBezTo>
                  <a:cubicBezTo>
                    <a:pt x="92" y="102"/>
                    <a:pt x="98" y="101"/>
                    <a:pt x="102" y="103"/>
                  </a:cubicBezTo>
                  <a:cubicBezTo>
                    <a:pt x="102" y="103"/>
                    <a:pt x="108" y="102"/>
                    <a:pt x="108" y="102"/>
                  </a:cubicBezTo>
                  <a:cubicBezTo>
                    <a:pt x="110" y="104"/>
                    <a:pt x="119" y="103"/>
                    <a:pt x="119" y="103"/>
                  </a:cubicBezTo>
                  <a:cubicBezTo>
                    <a:pt x="120" y="103"/>
                    <a:pt x="120" y="103"/>
                    <a:pt x="120" y="103"/>
                  </a:cubicBezTo>
                  <a:cubicBezTo>
                    <a:pt x="121" y="103"/>
                    <a:pt x="121" y="103"/>
                    <a:pt x="121" y="103"/>
                  </a:cubicBezTo>
                  <a:cubicBezTo>
                    <a:pt x="127" y="103"/>
                    <a:pt x="133" y="103"/>
                    <a:pt x="139" y="103"/>
                  </a:cubicBezTo>
                  <a:cubicBezTo>
                    <a:pt x="140" y="102"/>
                    <a:pt x="141" y="102"/>
                    <a:pt x="141" y="101"/>
                  </a:cubicBezTo>
                  <a:cubicBezTo>
                    <a:pt x="141" y="97"/>
                    <a:pt x="138" y="93"/>
                    <a:pt x="135" y="91"/>
                  </a:cubicBezTo>
                  <a:cubicBezTo>
                    <a:pt x="133" y="90"/>
                    <a:pt x="131" y="92"/>
                    <a:pt x="128" y="91"/>
                  </a:cubicBezTo>
                  <a:cubicBezTo>
                    <a:pt x="128" y="91"/>
                    <a:pt x="125" y="90"/>
                    <a:pt x="124" y="90"/>
                  </a:cubicBezTo>
                  <a:cubicBezTo>
                    <a:pt x="124" y="90"/>
                    <a:pt x="123" y="89"/>
                    <a:pt x="123" y="89"/>
                  </a:cubicBezTo>
                  <a:cubicBezTo>
                    <a:pt x="122" y="89"/>
                    <a:pt x="122" y="90"/>
                    <a:pt x="122" y="90"/>
                  </a:cubicBezTo>
                  <a:cubicBezTo>
                    <a:pt x="120" y="91"/>
                    <a:pt x="118" y="89"/>
                    <a:pt x="117" y="89"/>
                  </a:cubicBezTo>
                  <a:cubicBezTo>
                    <a:pt x="116" y="89"/>
                    <a:pt x="102" y="90"/>
                    <a:pt x="101" y="90"/>
                  </a:cubicBezTo>
                  <a:cubicBezTo>
                    <a:pt x="99" y="90"/>
                    <a:pt x="90" y="91"/>
                    <a:pt x="88" y="91"/>
                  </a:cubicBezTo>
                  <a:cubicBezTo>
                    <a:pt x="85" y="89"/>
                    <a:pt x="83" y="86"/>
                    <a:pt x="82" y="84"/>
                  </a:cubicBezTo>
                  <a:cubicBezTo>
                    <a:pt x="82" y="82"/>
                    <a:pt x="82" y="80"/>
                    <a:pt x="81" y="79"/>
                  </a:cubicBezTo>
                  <a:cubicBezTo>
                    <a:pt x="80" y="79"/>
                    <a:pt x="80" y="79"/>
                    <a:pt x="80" y="79"/>
                  </a:cubicBezTo>
                  <a:cubicBezTo>
                    <a:pt x="78" y="82"/>
                    <a:pt x="75" y="83"/>
                    <a:pt x="73" y="86"/>
                  </a:cubicBezTo>
                  <a:cubicBezTo>
                    <a:pt x="72" y="87"/>
                    <a:pt x="73" y="90"/>
                    <a:pt x="72" y="91"/>
                  </a:cubicBezTo>
                  <a:cubicBezTo>
                    <a:pt x="68" y="93"/>
                    <a:pt x="59" y="90"/>
                    <a:pt x="55" y="91"/>
                  </a:cubicBezTo>
                  <a:cubicBezTo>
                    <a:pt x="54" y="91"/>
                    <a:pt x="51" y="90"/>
                    <a:pt x="49" y="91"/>
                  </a:cubicBezTo>
                  <a:cubicBezTo>
                    <a:pt x="41" y="93"/>
                    <a:pt x="34" y="93"/>
                    <a:pt x="28" y="89"/>
                  </a:cubicBezTo>
                  <a:cubicBezTo>
                    <a:pt x="26" y="88"/>
                    <a:pt x="25" y="89"/>
                    <a:pt x="24" y="86"/>
                  </a:cubicBezTo>
                  <a:cubicBezTo>
                    <a:pt x="24" y="86"/>
                    <a:pt x="24" y="78"/>
                    <a:pt x="25" y="76"/>
                  </a:cubicBezTo>
                  <a:cubicBezTo>
                    <a:pt x="26" y="67"/>
                    <a:pt x="23" y="61"/>
                    <a:pt x="20" y="54"/>
                  </a:cubicBezTo>
                  <a:cubicBezTo>
                    <a:pt x="19" y="53"/>
                    <a:pt x="21" y="50"/>
                    <a:pt x="21" y="48"/>
                  </a:cubicBezTo>
                  <a:cubicBezTo>
                    <a:pt x="22" y="48"/>
                    <a:pt x="22" y="46"/>
                    <a:pt x="23" y="45"/>
                  </a:cubicBezTo>
                  <a:cubicBezTo>
                    <a:pt x="24" y="45"/>
                    <a:pt x="27" y="45"/>
                    <a:pt x="28" y="44"/>
                  </a:cubicBezTo>
                  <a:cubicBezTo>
                    <a:pt x="30" y="43"/>
                    <a:pt x="34" y="43"/>
                    <a:pt x="35" y="43"/>
                  </a:cubicBezTo>
                  <a:cubicBezTo>
                    <a:pt x="37" y="42"/>
                    <a:pt x="46" y="38"/>
                    <a:pt x="46" y="37"/>
                  </a:cubicBezTo>
                  <a:cubicBezTo>
                    <a:pt x="47" y="37"/>
                    <a:pt x="47" y="37"/>
                    <a:pt x="48" y="37"/>
                  </a:cubicBezTo>
                  <a:cubicBezTo>
                    <a:pt x="49" y="37"/>
                    <a:pt x="50" y="34"/>
                    <a:pt x="52" y="33"/>
                  </a:cubicBezTo>
                  <a:cubicBezTo>
                    <a:pt x="53" y="33"/>
                    <a:pt x="53" y="33"/>
                    <a:pt x="54" y="33"/>
                  </a:cubicBezTo>
                  <a:cubicBezTo>
                    <a:pt x="54" y="32"/>
                    <a:pt x="54" y="32"/>
                    <a:pt x="55" y="31"/>
                  </a:cubicBezTo>
                  <a:cubicBezTo>
                    <a:pt x="56" y="31"/>
                    <a:pt x="56" y="31"/>
                    <a:pt x="57" y="30"/>
                  </a:cubicBezTo>
                  <a:cubicBezTo>
                    <a:pt x="66" y="24"/>
                    <a:pt x="76" y="24"/>
                    <a:pt x="87" y="26"/>
                  </a:cubicBezTo>
                  <a:cubicBezTo>
                    <a:pt x="87" y="27"/>
                    <a:pt x="88" y="28"/>
                    <a:pt x="88" y="30"/>
                  </a:cubicBezTo>
                  <a:cubicBezTo>
                    <a:pt x="90" y="31"/>
                    <a:pt x="91" y="32"/>
                    <a:pt x="93" y="33"/>
                  </a:cubicBezTo>
                  <a:cubicBezTo>
                    <a:pt x="92" y="34"/>
                    <a:pt x="92" y="35"/>
                    <a:pt x="92" y="36"/>
                  </a:cubicBezTo>
                  <a:cubicBezTo>
                    <a:pt x="91" y="37"/>
                    <a:pt x="88" y="38"/>
                    <a:pt x="88" y="40"/>
                  </a:cubicBezTo>
                  <a:cubicBezTo>
                    <a:pt x="87" y="41"/>
                    <a:pt x="87" y="43"/>
                    <a:pt x="86" y="44"/>
                  </a:cubicBezTo>
                  <a:cubicBezTo>
                    <a:pt x="84" y="48"/>
                    <a:pt x="78" y="55"/>
                    <a:pt x="74" y="57"/>
                  </a:cubicBezTo>
                  <a:cubicBezTo>
                    <a:pt x="71" y="58"/>
                    <a:pt x="68" y="56"/>
                    <a:pt x="65" y="57"/>
                  </a:cubicBezTo>
                  <a:cubicBezTo>
                    <a:pt x="65" y="57"/>
                    <a:pt x="58" y="57"/>
                    <a:pt x="56" y="57"/>
                  </a:cubicBezTo>
                  <a:cubicBezTo>
                    <a:pt x="53" y="58"/>
                    <a:pt x="50" y="59"/>
                    <a:pt x="47" y="60"/>
                  </a:cubicBezTo>
                  <a:cubicBezTo>
                    <a:pt x="44" y="61"/>
                    <a:pt x="41" y="59"/>
                    <a:pt x="39" y="61"/>
                  </a:cubicBezTo>
                  <a:cubicBezTo>
                    <a:pt x="38" y="62"/>
                    <a:pt x="37" y="62"/>
                    <a:pt x="36" y="63"/>
                  </a:cubicBezTo>
                  <a:cubicBezTo>
                    <a:pt x="36" y="64"/>
                    <a:pt x="37" y="65"/>
                    <a:pt x="37" y="65"/>
                  </a:cubicBezTo>
                  <a:cubicBezTo>
                    <a:pt x="39" y="66"/>
                    <a:pt x="48" y="66"/>
                    <a:pt x="49" y="67"/>
                  </a:cubicBezTo>
                  <a:cubicBezTo>
                    <a:pt x="50" y="67"/>
                    <a:pt x="51" y="69"/>
                    <a:pt x="52" y="69"/>
                  </a:cubicBezTo>
                  <a:cubicBezTo>
                    <a:pt x="54" y="71"/>
                    <a:pt x="60" y="69"/>
                    <a:pt x="62" y="69"/>
                  </a:cubicBezTo>
                  <a:cubicBezTo>
                    <a:pt x="63" y="69"/>
                    <a:pt x="63" y="69"/>
                    <a:pt x="64" y="69"/>
                  </a:cubicBezTo>
                  <a:cubicBezTo>
                    <a:pt x="65" y="69"/>
                    <a:pt x="66" y="69"/>
                    <a:pt x="67" y="69"/>
                  </a:cubicBezTo>
                  <a:cubicBezTo>
                    <a:pt x="70" y="69"/>
                    <a:pt x="73" y="67"/>
                    <a:pt x="78" y="68"/>
                  </a:cubicBezTo>
                  <a:cubicBezTo>
                    <a:pt x="81" y="69"/>
                    <a:pt x="84" y="68"/>
                    <a:pt x="88" y="68"/>
                  </a:cubicBezTo>
                  <a:cubicBezTo>
                    <a:pt x="89" y="68"/>
                    <a:pt x="91" y="68"/>
                    <a:pt x="92" y="68"/>
                  </a:cubicBezTo>
                  <a:cubicBezTo>
                    <a:pt x="94" y="69"/>
                    <a:pt x="96" y="67"/>
                    <a:pt x="99" y="68"/>
                  </a:cubicBezTo>
                  <a:cubicBezTo>
                    <a:pt x="104" y="70"/>
                    <a:pt x="120" y="68"/>
                    <a:pt x="124" y="67"/>
                  </a:cubicBezTo>
                  <a:cubicBezTo>
                    <a:pt x="125" y="67"/>
                    <a:pt x="126" y="68"/>
                    <a:pt x="127" y="68"/>
                  </a:cubicBezTo>
                  <a:cubicBezTo>
                    <a:pt x="129" y="67"/>
                    <a:pt x="130" y="67"/>
                    <a:pt x="133" y="67"/>
                  </a:cubicBezTo>
                  <a:cubicBezTo>
                    <a:pt x="133" y="67"/>
                    <a:pt x="133" y="67"/>
                    <a:pt x="133" y="67"/>
                  </a:cubicBezTo>
                  <a:cubicBezTo>
                    <a:pt x="135" y="66"/>
                    <a:pt x="141" y="66"/>
                    <a:pt x="144" y="65"/>
                  </a:cubicBezTo>
                  <a:cubicBezTo>
                    <a:pt x="148" y="64"/>
                    <a:pt x="149" y="67"/>
                    <a:pt x="151" y="63"/>
                  </a:cubicBezTo>
                  <a:cubicBezTo>
                    <a:pt x="151" y="63"/>
                    <a:pt x="151" y="63"/>
                    <a:pt x="151" y="63"/>
                  </a:cubicBezTo>
                  <a:cubicBezTo>
                    <a:pt x="150" y="62"/>
                    <a:pt x="150" y="62"/>
                    <a:pt x="149" y="61"/>
                  </a:cubicBezTo>
                  <a:cubicBezTo>
                    <a:pt x="148" y="61"/>
                    <a:pt x="148" y="61"/>
                    <a:pt x="147" y="61"/>
                  </a:cubicBezTo>
                  <a:cubicBezTo>
                    <a:pt x="146" y="61"/>
                    <a:pt x="146" y="58"/>
                    <a:pt x="145" y="58"/>
                  </a:cubicBezTo>
                  <a:cubicBezTo>
                    <a:pt x="140" y="55"/>
                    <a:pt x="132" y="56"/>
                    <a:pt x="129" y="57"/>
                  </a:cubicBezTo>
                  <a:cubicBezTo>
                    <a:pt x="129" y="58"/>
                    <a:pt x="126" y="56"/>
                    <a:pt x="125" y="57"/>
                  </a:cubicBezTo>
                  <a:cubicBezTo>
                    <a:pt x="123" y="57"/>
                    <a:pt x="124" y="56"/>
                    <a:pt x="122" y="56"/>
                  </a:cubicBezTo>
                  <a:cubicBezTo>
                    <a:pt x="121" y="55"/>
                    <a:pt x="111" y="57"/>
                    <a:pt x="110" y="57"/>
                  </a:cubicBezTo>
                  <a:cubicBezTo>
                    <a:pt x="110" y="57"/>
                    <a:pt x="96" y="56"/>
                    <a:pt x="96" y="56"/>
                  </a:cubicBezTo>
                  <a:cubicBezTo>
                    <a:pt x="95" y="56"/>
                    <a:pt x="95" y="56"/>
                    <a:pt x="94" y="56"/>
                  </a:cubicBezTo>
                  <a:cubicBezTo>
                    <a:pt x="93" y="55"/>
                    <a:pt x="92" y="54"/>
                    <a:pt x="90" y="54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90" y="50"/>
                    <a:pt x="99" y="43"/>
                    <a:pt x="102" y="43"/>
                  </a:cubicBezTo>
                  <a:cubicBezTo>
                    <a:pt x="105" y="42"/>
                    <a:pt x="108" y="41"/>
                    <a:pt x="108" y="38"/>
                  </a:cubicBezTo>
                  <a:cubicBezTo>
                    <a:pt x="109" y="38"/>
                    <a:pt x="111" y="37"/>
                    <a:pt x="112" y="37"/>
                  </a:cubicBezTo>
                  <a:cubicBezTo>
                    <a:pt x="113" y="36"/>
                    <a:pt x="113" y="34"/>
                    <a:pt x="113" y="33"/>
                  </a:cubicBezTo>
                  <a:cubicBezTo>
                    <a:pt x="119" y="24"/>
                    <a:pt x="103" y="13"/>
                    <a:pt x="97" y="9"/>
                  </a:cubicBezTo>
                  <a:cubicBezTo>
                    <a:pt x="97" y="9"/>
                    <a:pt x="92" y="8"/>
                    <a:pt x="91" y="8"/>
                  </a:cubicBezTo>
                  <a:cubicBezTo>
                    <a:pt x="91" y="9"/>
                    <a:pt x="90" y="8"/>
                    <a:pt x="90" y="8"/>
                  </a:cubicBezTo>
                  <a:cubicBezTo>
                    <a:pt x="89" y="7"/>
                    <a:pt x="80" y="6"/>
                    <a:pt x="80" y="5"/>
                  </a:cubicBezTo>
                  <a:cubicBezTo>
                    <a:pt x="78" y="4"/>
                    <a:pt x="79" y="3"/>
                    <a:pt x="78" y="3"/>
                  </a:cubicBezTo>
                  <a:cubicBezTo>
                    <a:pt x="77" y="3"/>
                    <a:pt x="76" y="3"/>
                    <a:pt x="75" y="3"/>
                  </a:cubicBezTo>
                  <a:cubicBezTo>
                    <a:pt x="74" y="2"/>
                    <a:pt x="73" y="1"/>
                    <a:pt x="71" y="0"/>
                  </a:cubicBezTo>
                  <a:cubicBezTo>
                    <a:pt x="71" y="0"/>
                    <a:pt x="70" y="0"/>
                    <a:pt x="70" y="0"/>
                  </a:cubicBezTo>
                  <a:cubicBezTo>
                    <a:pt x="70" y="0"/>
                    <a:pt x="69" y="1"/>
                    <a:pt x="69" y="1"/>
                  </a:cubicBezTo>
                  <a:cubicBezTo>
                    <a:pt x="68" y="1"/>
                    <a:pt x="68" y="1"/>
                    <a:pt x="67" y="0"/>
                  </a:cubicBezTo>
                  <a:cubicBezTo>
                    <a:pt x="67" y="1"/>
                    <a:pt x="62" y="1"/>
                    <a:pt x="60" y="1"/>
                  </a:cubicBezTo>
                  <a:cubicBezTo>
                    <a:pt x="59" y="2"/>
                    <a:pt x="58" y="4"/>
                    <a:pt x="56" y="5"/>
                  </a:cubicBezTo>
                  <a:cubicBezTo>
                    <a:pt x="56" y="7"/>
                    <a:pt x="56" y="10"/>
                    <a:pt x="58" y="10"/>
                  </a:cubicBezTo>
                  <a:cubicBezTo>
                    <a:pt x="57" y="12"/>
                    <a:pt x="57" y="13"/>
                    <a:pt x="56" y="14"/>
                  </a:cubicBezTo>
                  <a:cubicBezTo>
                    <a:pt x="56" y="15"/>
                    <a:pt x="51" y="17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49" y="20"/>
                    <a:pt x="48" y="19"/>
                    <a:pt x="47" y="20"/>
                  </a:cubicBezTo>
                  <a:cubicBezTo>
                    <a:pt x="47" y="20"/>
                    <a:pt x="47" y="21"/>
                    <a:pt x="47" y="21"/>
                  </a:cubicBezTo>
                  <a:cubicBezTo>
                    <a:pt x="46" y="21"/>
                    <a:pt x="44" y="21"/>
                    <a:pt x="43" y="22"/>
                  </a:cubicBezTo>
                  <a:cubicBezTo>
                    <a:pt x="43" y="23"/>
                    <a:pt x="42" y="24"/>
                    <a:pt x="41" y="24"/>
                  </a:cubicBezTo>
                  <a:cubicBezTo>
                    <a:pt x="41" y="25"/>
                    <a:pt x="37" y="25"/>
                    <a:pt x="36" y="26"/>
                  </a:cubicBezTo>
                  <a:cubicBezTo>
                    <a:pt x="36" y="27"/>
                    <a:pt x="36" y="27"/>
                    <a:pt x="36" y="28"/>
                  </a:cubicBezTo>
                  <a:cubicBezTo>
                    <a:pt x="35" y="28"/>
                    <a:pt x="30" y="30"/>
                    <a:pt x="30" y="31"/>
                  </a:cubicBezTo>
                  <a:cubicBezTo>
                    <a:pt x="29" y="32"/>
                    <a:pt x="28" y="34"/>
                    <a:pt x="27" y="34"/>
                  </a:cubicBezTo>
                  <a:cubicBezTo>
                    <a:pt x="24" y="36"/>
                    <a:pt x="22" y="37"/>
                    <a:pt x="19" y="38"/>
                  </a:cubicBezTo>
                  <a:cubicBezTo>
                    <a:pt x="17" y="38"/>
                    <a:pt x="17" y="38"/>
                    <a:pt x="17" y="37"/>
                  </a:cubicBezTo>
                  <a:cubicBezTo>
                    <a:pt x="16" y="38"/>
                    <a:pt x="9" y="42"/>
                    <a:pt x="9" y="43"/>
                  </a:cubicBezTo>
                  <a:cubicBezTo>
                    <a:pt x="6" y="43"/>
                    <a:pt x="3" y="44"/>
                    <a:pt x="1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7"/>
                    <a:pt x="0" y="47"/>
                  </a:cubicBezTo>
                  <a:cubicBezTo>
                    <a:pt x="2" y="47"/>
                    <a:pt x="2" y="47"/>
                    <a:pt x="3" y="47"/>
                  </a:cubicBezTo>
                  <a:cubicBezTo>
                    <a:pt x="4" y="48"/>
                    <a:pt x="4" y="49"/>
                    <a:pt x="4" y="49"/>
                  </a:cubicBezTo>
                  <a:cubicBezTo>
                    <a:pt x="4" y="50"/>
                    <a:pt x="8" y="51"/>
                    <a:pt x="9" y="51"/>
                  </a:cubicBezTo>
                  <a:cubicBezTo>
                    <a:pt x="10" y="51"/>
                    <a:pt x="10" y="51"/>
                    <a:pt x="10" y="52"/>
                  </a:cubicBezTo>
                  <a:cubicBezTo>
                    <a:pt x="12" y="51"/>
                    <a:pt x="13" y="50"/>
                    <a:pt x="14" y="50"/>
                  </a:cubicBezTo>
                  <a:cubicBezTo>
                    <a:pt x="14" y="50"/>
                    <a:pt x="15" y="50"/>
                    <a:pt x="15" y="50"/>
                  </a:cubicBezTo>
                  <a:cubicBezTo>
                    <a:pt x="15" y="51"/>
                    <a:pt x="15" y="50"/>
                    <a:pt x="15" y="51"/>
                  </a:cubicBezTo>
                  <a:cubicBezTo>
                    <a:pt x="15" y="56"/>
                    <a:pt x="14" y="62"/>
                    <a:pt x="13" y="64"/>
                  </a:cubicBezTo>
                  <a:cubicBezTo>
                    <a:pt x="13" y="67"/>
                    <a:pt x="13" y="69"/>
                    <a:pt x="13" y="72"/>
                  </a:cubicBezTo>
                  <a:cubicBezTo>
                    <a:pt x="12" y="75"/>
                    <a:pt x="14" y="76"/>
                    <a:pt x="14" y="78"/>
                  </a:cubicBezTo>
                  <a:cubicBezTo>
                    <a:pt x="15" y="80"/>
                    <a:pt x="14" y="84"/>
                    <a:pt x="15" y="86"/>
                  </a:cubicBezTo>
                  <a:cubicBezTo>
                    <a:pt x="15" y="86"/>
                    <a:pt x="15" y="87"/>
                    <a:pt x="15" y="87"/>
                  </a:cubicBezTo>
                  <a:cubicBezTo>
                    <a:pt x="15" y="87"/>
                    <a:pt x="13" y="96"/>
                    <a:pt x="13" y="97"/>
                  </a:cubicBezTo>
                  <a:cubicBezTo>
                    <a:pt x="14" y="98"/>
                    <a:pt x="14" y="99"/>
                    <a:pt x="15" y="99"/>
                  </a:cubicBezTo>
                  <a:cubicBezTo>
                    <a:pt x="15" y="100"/>
                    <a:pt x="14" y="103"/>
                    <a:pt x="14" y="104"/>
                  </a:cubicBezTo>
                  <a:cubicBezTo>
                    <a:pt x="14" y="104"/>
                    <a:pt x="15" y="105"/>
                    <a:pt x="15" y="106"/>
                  </a:cubicBezTo>
                  <a:cubicBezTo>
                    <a:pt x="15" y="106"/>
                    <a:pt x="14" y="110"/>
                    <a:pt x="14" y="111"/>
                  </a:cubicBezTo>
                  <a:cubicBezTo>
                    <a:pt x="14" y="111"/>
                    <a:pt x="15" y="111"/>
                    <a:pt x="15" y="112"/>
                  </a:cubicBezTo>
                  <a:cubicBezTo>
                    <a:pt x="16" y="112"/>
                    <a:pt x="14" y="115"/>
                    <a:pt x="15" y="117"/>
                  </a:cubicBezTo>
                  <a:cubicBezTo>
                    <a:pt x="16" y="120"/>
                    <a:pt x="16" y="127"/>
                    <a:pt x="14" y="130"/>
                  </a:cubicBezTo>
                  <a:cubicBezTo>
                    <a:pt x="14" y="131"/>
                    <a:pt x="15" y="133"/>
                    <a:pt x="15" y="134"/>
                  </a:cubicBezTo>
                  <a:cubicBezTo>
                    <a:pt x="14" y="134"/>
                    <a:pt x="13" y="135"/>
                    <a:pt x="14" y="136"/>
                  </a:cubicBezTo>
                  <a:cubicBezTo>
                    <a:pt x="14" y="138"/>
                    <a:pt x="13" y="138"/>
                    <a:pt x="13" y="139"/>
                  </a:cubicBezTo>
                  <a:cubicBezTo>
                    <a:pt x="14" y="143"/>
                    <a:pt x="13" y="147"/>
                    <a:pt x="12" y="149"/>
                  </a:cubicBezTo>
                  <a:cubicBezTo>
                    <a:pt x="13" y="153"/>
                    <a:pt x="12" y="157"/>
                    <a:pt x="12" y="159"/>
                  </a:cubicBezTo>
                  <a:cubicBezTo>
                    <a:pt x="12" y="161"/>
                    <a:pt x="13" y="164"/>
                    <a:pt x="11" y="165"/>
                  </a:cubicBezTo>
                  <a:cubicBezTo>
                    <a:pt x="11" y="168"/>
                    <a:pt x="13" y="172"/>
                    <a:pt x="10" y="174"/>
                  </a:cubicBezTo>
                  <a:cubicBezTo>
                    <a:pt x="12" y="177"/>
                    <a:pt x="11" y="180"/>
                    <a:pt x="10" y="183"/>
                  </a:cubicBezTo>
                  <a:cubicBezTo>
                    <a:pt x="10" y="183"/>
                    <a:pt x="10" y="183"/>
                    <a:pt x="10" y="184"/>
                  </a:cubicBezTo>
                  <a:cubicBezTo>
                    <a:pt x="11" y="184"/>
                    <a:pt x="11" y="185"/>
                    <a:pt x="11" y="186"/>
                  </a:cubicBezTo>
                  <a:cubicBezTo>
                    <a:pt x="11" y="188"/>
                    <a:pt x="10" y="189"/>
                    <a:pt x="10" y="191"/>
                  </a:cubicBezTo>
                  <a:cubicBezTo>
                    <a:pt x="10" y="192"/>
                    <a:pt x="9" y="194"/>
                    <a:pt x="10" y="196"/>
                  </a:cubicBezTo>
                  <a:cubicBezTo>
                    <a:pt x="11" y="200"/>
                    <a:pt x="12" y="206"/>
                    <a:pt x="13" y="211"/>
                  </a:cubicBezTo>
                  <a:cubicBezTo>
                    <a:pt x="14" y="211"/>
                    <a:pt x="14" y="211"/>
                    <a:pt x="14" y="211"/>
                  </a:cubicBezTo>
                  <a:cubicBezTo>
                    <a:pt x="16" y="210"/>
                    <a:pt x="15" y="210"/>
                    <a:pt x="16" y="208"/>
                  </a:cubicBezTo>
                  <a:cubicBezTo>
                    <a:pt x="16" y="207"/>
                    <a:pt x="18" y="206"/>
                    <a:pt x="18" y="205"/>
                  </a:cubicBezTo>
                  <a:cubicBezTo>
                    <a:pt x="19" y="204"/>
                    <a:pt x="19" y="203"/>
                    <a:pt x="19" y="202"/>
                  </a:cubicBezTo>
                  <a:cubicBezTo>
                    <a:pt x="21" y="200"/>
                    <a:pt x="25" y="198"/>
                    <a:pt x="27" y="196"/>
                  </a:cubicBezTo>
                  <a:cubicBezTo>
                    <a:pt x="29" y="196"/>
                    <a:pt x="33" y="196"/>
                    <a:pt x="34" y="194"/>
                  </a:cubicBezTo>
                  <a:cubicBezTo>
                    <a:pt x="36" y="194"/>
                    <a:pt x="36" y="195"/>
                    <a:pt x="37" y="195"/>
                  </a:cubicBezTo>
                  <a:cubicBezTo>
                    <a:pt x="39" y="195"/>
                    <a:pt x="39" y="194"/>
                    <a:pt x="40" y="193"/>
                  </a:cubicBezTo>
                  <a:cubicBezTo>
                    <a:pt x="43" y="192"/>
                    <a:pt x="46" y="193"/>
                    <a:pt x="48" y="191"/>
                  </a:cubicBezTo>
                  <a:cubicBezTo>
                    <a:pt x="51" y="190"/>
                    <a:pt x="51" y="193"/>
                    <a:pt x="53" y="193"/>
                  </a:cubicBezTo>
                  <a:cubicBezTo>
                    <a:pt x="54" y="192"/>
                    <a:pt x="55" y="192"/>
                    <a:pt x="55" y="191"/>
                  </a:cubicBezTo>
                  <a:cubicBezTo>
                    <a:pt x="55" y="191"/>
                    <a:pt x="56" y="191"/>
                    <a:pt x="56" y="191"/>
                  </a:cubicBezTo>
                  <a:cubicBezTo>
                    <a:pt x="56" y="192"/>
                    <a:pt x="56" y="192"/>
                    <a:pt x="56" y="192"/>
                  </a:cubicBezTo>
                  <a:cubicBezTo>
                    <a:pt x="58" y="191"/>
                    <a:pt x="64" y="190"/>
                    <a:pt x="66" y="191"/>
                  </a:cubicBezTo>
                  <a:cubicBezTo>
                    <a:pt x="66" y="191"/>
                    <a:pt x="67" y="191"/>
                    <a:pt x="67" y="191"/>
                  </a:cubicBezTo>
                  <a:cubicBezTo>
                    <a:pt x="67" y="191"/>
                    <a:pt x="67" y="191"/>
                    <a:pt x="67" y="191"/>
                  </a:cubicBezTo>
                  <a:cubicBezTo>
                    <a:pt x="68" y="191"/>
                    <a:pt x="68" y="191"/>
                    <a:pt x="68" y="191"/>
                  </a:cubicBezTo>
                  <a:cubicBezTo>
                    <a:pt x="70" y="191"/>
                    <a:pt x="71" y="191"/>
                    <a:pt x="72" y="192"/>
                  </a:cubicBezTo>
                  <a:cubicBezTo>
                    <a:pt x="73" y="191"/>
                    <a:pt x="79" y="192"/>
                    <a:pt x="79" y="192"/>
                  </a:cubicBezTo>
                  <a:cubicBezTo>
                    <a:pt x="81" y="192"/>
                    <a:pt x="90" y="192"/>
                    <a:pt x="91" y="191"/>
                  </a:cubicBezTo>
                  <a:cubicBezTo>
                    <a:pt x="93" y="191"/>
                    <a:pt x="94" y="194"/>
                    <a:pt x="97" y="193"/>
                  </a:cubicBezTo>
                  <a:cubicBezTo>
                    <a:pt x="100" y="192"/>
                    <a:pt x="108" y="195"/>
                    <a:pt x="111" y="196"/>
                  </a:cubicBezTo>
                  <a:cubicBezTo>
                    <a:pt x="112" y="196"/>
                    <a:pt x="113" y="195"/>
                    <a:pt x="114" y="195"/>
                  </a:cubicBezTo>
                  <a:cubicBezTo>
                    <a:pt x="116" y="196"/>
                    <a:pt x="117" y="197"/>
                    <a:pt x="119" y="196"/>
                  </a:cubicBezTo>
                  <a:cubicBezTo>
                    <a:pt x="122" y="195"/>
                    <a:pt x="128" y="200"/>
                    <a:pt x="130" y="200"/>
                  </a:cubicBezTo>
                  <a:cubicBezTo>
                    <a:pt x="132" y="199"/>
                    <a:pt x="142" y="200"/>
                    <a:pt x="144" y="202"/>
                  </a:cubicBezTo>
                  <a:cubicBezTo>
                    <a:pt x="145" y="202"/>
                    <a:pt x="146" y="202"/>
                    <a:pt x="147" y="202"/>
                  </a:cubicBezTo>
                  <a:cubicBezTo>
                    <a:pt x="149" y="202"/>
                    <a:pt x="152" y="204"/>
                    <a:pt x="155" y="203"/>
                  </a:cubicBezTo>
                  <a:cubicBezTo>
                    <a:pt x="160" y="201"/>
                    <a:pt x="161" y="200"/>
                    <a:pt x="166" y="197"/>
                  </a:cubicBezTo>
                  <a:cubicBezTo>
                    <a:pt x="171" y="193"/>
                    <a:pt x="166" y="176"/>
                    <a:pt x="167" y="171"/>
                  </a:cubicBezTo>
                  <a:close/>
                  <a:moveTo>
                    <a:pt x="70" y="155"/>
                  </a:moveTo>
                  <a:cubicBezTo>
                    <a:pt x="70" y="157"/>
                    <a:pt x="70" y="159"/>
                    <a:pt x="70" y="161"/>
                  </a:cubicBezTo>
                  <a:cubicBezTo>
                    <a:pt x="70" y="162"/>
                    <a:pt x="69" y="167"/>
                    <a:pt x="69" y="168"/>
                  </a:cubicBezTo>
                  <a:cubicBezTo>
                    <a:pt x="64" y="172"/>
                    <a:pt x="49" y="171"/>
                    <a:pt x="42" y="171"/>
                  </a:cubicBezTo>
                  <a:cubicBezTo>
                    <a:pt x="38" y="172"/>
                    <a:pt x="36" y="173"/>
                    <a:pt x="32" y="17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0" y="171"/>
                    <a:pt x="30" y="169"/>
                    <a:pt x="30" y="168"/>
                  </a:cubicBezTo>
                  <a:cubicBezTo>
                    <a:pt x="29" y="167"/>
                    <a:pt x="26" y="166"/>
                    <a:pt x="25" y="165"/>
                  </a:cubicBezTo>
                  <a:cubicBezTo>
                    <a:pt x="25" y="163"/>
                    <a:pt x="24" y="161"/>
                    <a:pt x="23" y="160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24" y="158"/>
                    <a:pt x="23" y="154"/>
                    <a:pt x="23" y="152"/>
                  </a:cubicBezTo>
                  <a:cubicBezTo>
                    <a:pt x="25" y="151"/>
                    <a:pt x="24" y="149"/>
                    <a:pt x="26" y="148"/>
                  </a:cubicBezTo>
                  <a:cubicBezTo>
                    <a:pt x="26" y="149"/>
                    <a:pt x="29" y="146"/>
                    <a:pt x="32" y="146"/>
                  </a:cubicBezTo>
                  <a:cubicBezTo>
                    <a:pt x="34" y="146"/>
                    <a:pt x="35" y="143"/>
                    <a:pt x="37" y="143"/>
                  </a:cubicBezTo>
                  <a:cubicBezTo>
                    <a:pt x="40" y="142"/>
                    <a:pt x="42" y="143"/>
                    <a:pt x="45" y="143"/>
                  </a:cubicBezTo>
                  <a:cubicBezTo>
                    <a:pt x="47" y="142"/>
                    <a:pt x="50" y="142"/>
                    <a:pt x="51" y="142"/>
                  </a:cubicBezTo>
                  <a:cubicBezTo>
                    <a:pt x="56" y="141"/>
                    <a:pt x="65" y="144"/>
                    <a:pt x="67" y="141"/>
                  </a:cubicBezTo>
                  <a:cubicBezTo>
                    <a:pt x="68" y="141"/>
                    <a:pt x="68" y="141"/>
                    <a:pt x="69" y="141"/>
                  </a:cubicBezTo>
                  <a:cubicBezTo>
                    <a:pt x="70" y="144"/>
                    <a:pt x="70" y="146"/>
                    <a:pt x="71" y="149"/>
                  </a:cubicBezTo>
                  <a:cubicBezTo>
                    <a:pt x="72" y="152"/>
                    <a:pt x="69" y="153"/>
                    <a:pt x="70" y="155"/>
                  </a:cubicBezTo>
                  <a:close/>
                  <a:moveTo>
                    <a:pt x="70" y="124"/>
                  </a:moveTo>
                  <a:cubicBezTo>
                    <a:pt x="70" y="123"/>
                    <a:pt x="70" y="123"/>
                    <a:pt x="70" y="123"/>
                  </a:cubicBezTo>
                  <a:cubicBezTo>
                    <a:pt x="70" y="123"/>
                    <a:pt x="70" y="124"/>
                    <a:pt x="70" y="124"/>
                  </a:cubicBezTo>
                  <a:cubicBezTo>
                    <a:pt x="70" y="124"/>
                    <a:pt x="62" y="127"/>
                    <a:pt x="62" y="127"/>
                  </a:cubicBezTo>
                  <a:cubicBezTo>
                    <a:pt x="62" y="127"/>
                    <a:pt x="55" y="128"/>
                    <a:pt x="54" y="129"/>
                  </a:cubicBezTo>
                  <a:cubicBezTo>
                    <a:pt x="54" y="129"/>
                    <a:pt x="53" y="129"/>
                    <a:pt x="53" y="129"/>
                  </a:cubicBezTo>
                  <a:cubicBezTo>
                    <a:pt x="45" y="129"/>
                    <a:pt x="37" y="132"/>
                    <a:pt x="30" y="127"/>
                  </a:cubicBezTo>
                  <a:cubicBezTo>
                    <a:pt x="30" y="127"/>
                    <a:pt x="30" y="126"/>
                    <a:pt x="30" y="126"/>
                  </a:cubicBezTo>
                  <a:cubicBezTo>
                    <a:pt x="28" y="125"/>
                    <a:pt x="28" y="124"/>
                    <a:pt x="25" y="121"/>
                  </a:cubicBezTo>
                  <a:cubicBezTo>
                    <a:pt x="26" y="120"/>
                    <a:pt x="25" y="118"/>
                    <a:pt x="25" y="118"/>
                  </a:cubicBezTo>
                  <a:cubicBezTo>
                    <a:pt x="25" y="113"/>
                    <a:pt x="29" y="110"/>
                    <a:pt x="32" y="109"/>
                  </a:cubicBezTo>
                  <a:cubicBezTo>
                    <a:pt x="33" y="108"/>
                    <a:pt x="35" y="108"/>
                    <a:pt x="36" y="108"/>
                  </a:cubicBezTo>
                  <a:cubicBezTo>
                    <a:pt x="38" y="107"/>
                    <a:pt x="40" y="106"/>
                    <a:pt x="42" y="105"/>
                  </a:cubicBezTo>
                  <a:cubicBezTo>
                    <a:pt x="43" y="105"/>
                    <a:pt x="49" y="105"/>
                    <a:pt x="49" y="104"/>
                  </a:cubicBezTo>
                  <a:cubicBezTo>
                    <a:pt x="51" y="104"/>
                    <a:pt x="58" y="105"/>
                    <a:pt x="59" y="105"/>
                  </a:cubicBezTo>
                  <a:cubicBezTo>
                    <a:pt x="61" y="105"/>
                    <a:pt x="65" y="103"/>
                    <a:pt x="68" y="104"/>
                  </a:cubicBezTo>
                  <a:cubicBezTo>
                    <a:pt x="68" y="104"/>
                    <a:pt x="69" y="103"/>
                    <a:pt x="69" y="103"/>
                  </a:cubicBezTo>
                  <a:cubicBezTo>
                    <a:pt x="69" y="103"/>
                    <a:pt x="71" y="104"/>
                    <a:pt x="71" y="104"/>
                  </a:cubicBezTo>
                  <a:cubicBezTo>
                    <a:pt x="73" y="105"/>
                    <a:pt x="72" y="110"/>
                    <a:pt x="72" y="112"/>
                  </a:cubicBezTo>
                  <a:cubicBezTo>
                    <a:pt x="71" y="115"/>
                    <a:pt x="73" y="121"/>
                    <a:pt x="70" y="1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8" name="Freeform 59">
              <a:extLst>
                <a:ext uri="{FF2B5EF4-FFF2-40B4-BE49-F238E27FC236}">
                  <a16:creationId xmlns="" xmlns:a16="http://schemas.microsoft.com/office/drawing/2014/main" id="{417B056A-A9FC-C04D-AA75-B778E01BA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876" y="3000376"/>
              <a:ext cx="412750" cy="681038"/>
            </a:xfrm>
            <a:custGeom>
              <a:avLst/>
              <a:gdLst>
                <a:gd name="T0" fmla="*/ 103 w 136"/>
                <a:gd name="T1" fmla="*/ 7 h 223"/>
                <a:gd name="T2" fmla="*/ 106 w 136"/>
                <a:gd name="T3" fmla="*/ 25 h 223"/>
                <a:gd name="T4" fmla="*/ 103 w 136"/>
                <a:gd name="T5" fmla="*/ 38 h 223"/>
                <a:gd name="T6" fmla="*/ 94 w 136"/>
                <a:gd name="T7" fmla="*/ 60 h 223"/>
                <a:gd name="T8" fmla="*/ 105 w 136"/>
                <a:gd name="T9" fmla="*/ 71 h 223"/>
                <a:gd name="T10" fmla="*/ 116 w 136"/>
                <a:gd name="T11" fmla="*/ 53 h 223"/>
                <a:gd name="T12" fmla="*/ 119 w 136"/>
                <a:gd name="T13" fmla="*/ 38 h 223"/>
                <a:gd name="T14" fmla="*/ 124 w 136"/>
                <a:gd name="T15" fmla="*/ 9 h 223"/>
                <a:gd name="T16" fmla="*/ 135 w 136"/>
                <a:gd name="T17" fmla="*/ 25 h 223"/>
                <a:gd name="T18" fmla="*/ 128 w 136"/>
                <a:gd name="T19" fmla="*/ 42 h 223"/>
                <a:gd name="T20" fmla="*/ 124 w 136"/>
                <a:gd name="T21" fmla="*/ 63 h 223"/>
                <a:gd name="T22" fmla="*/ 96 w 136"/>
                <a:gd name="T23" fmla="*/ 85 h 223"/>
                <a:gd name="T24" fmla="*/ 92 w 136"/>
                <a:gd name="T25" fmla="*/ 129 h 223"/>
                <a:gd name="T26" fmla="*/ 86 w 136"/>
                <a:gd name="T27" fmla="*/ 160 h 223"/>
                <a:gd name="T28" fmla="*/ 79 w 136"/>
                <a:gd name="T29" fmla="*/ 176 h 223"/>
                <a:gd name="T30" fmla="*/ 69 w 136"/>
                <a:gd name="T31" fmla="*/ 162 h 223"/>
                <a:gd name="T32" fmla="*/ 61 w 136"/>
                <a:gd name="T33" fmla="*/ 174 h 223"/>
                <a:gd name="T34" fmla="*/ 52 w 136"/>
                <a:gd name="T35" fmla="*/ 223 h 223"/>
                <a:gd name="T36" fmla="*/ 45 w 136"/>
                <a:gd name="T37" fmla="*/ 211 h 223"/>
                <a:gd name="T38" fmla="*/ 46 w 136"/>
                <a:gd name="T39" fmla="*/ 152 h 223"/>
                <a:gd name="T40" fmla="*/ 27 w 136"/>
                <a:gd name="T41" fmla="*/ 153 h 223"/>
                <a:gd name="T42" fmla="*/ 2 w 136"/>
                <a:gd name="T43" fmla="*/ 149 h 223"/>
                <a:gd name="T44" fmla="*/ 2 w 136"/>
                <a:gd name="T45" fmla="*/ 126 h 223"/>
                <a:gd name="T46" fmla="*/ 7 w 136"/>
                <a:gd name="T47" fmla="*/ 95 h 223"/>
                <a:gd name="T48" fmla="*/ 11 w 136"/>
                <a:gd name="T49" fmla="*/ 68 h 223"/>
                <a:gd name="T50" fmla="*/ 15 w 136"/>
                <a:gd name="T51" fmla="*/ 50 h 223"/>
                <a:gd name="T52" fmla="*/ 30 w 136"/>
                <a:gd name="T53" fmla="*/ 65 h 223"/>
                <a:gd name="T54" fmla="*/ 28 w 136"/>
                <a:gd name="T55" fmla="*/ 74 h 223"/>
                <a:gd name="T56" fmla="*/ 29 w 136"/>
                <a:gd name="T57" fmla="*/ 100 h 223"/>
                <a:gd name="T58" fmla="*/ 47 w 136"/>
                <a:gd name="T59" fmla="*/ 90 h 223"/>
                <a:gd name="T60" fmla="*/ 49 w 136"/>
                <a:gd name="T61" fmla="*/ 64 h 223"/>
                <a:gd name="T62" fmla="*/ 50 w 136"/>
                <a:gd name="T63" fmla="*/ 31 h 223"/>
                <a:gd name="T64" fmla="*/ 66 w 136"/>
                <a:gd name="T65" fmla="*/ 4 h 223"/>
                <a:gd name="T66" fmla="*/ 69 w 136"/>
                <a:gd name="T67" fmla="*/ 34 h 223"/>
                <a:gd name="T68" fmla="*/ 65 w 136"/>
                <a:gd name="T69" fmla="*/ 55 h 223"/>
                <a:gd name="T70" fmla="*/ 65 w 136"/>
                <a:gd name="T71" fmla="*/ 97 h 223"/>
                <a:gd name="T72" fmla="*/ 69 w 136"/>
                <a:gd name="T73" fmla="*/ 126 h 223"/>
                <a:gd name="T74" fmla="*/ 62 w 136"/>
                <a:gd name="T75" fmla="*/ 139 h 223"/>
                <a:gd name="T76" fmla="*/ 74 w 136"/>
                <a:gd name="T77" fmla="*/ 153 h 223"/>
                <a:gd name="T78" fmla="*/ 82 w 136"/>
                <a:gd name="T79" fmla="*/ 139 h 223"/>
                <a:gd name="T80" fmla="*/ 85 w 136"/>
                <a:gd name="T81" fmla="*/ 97 h 223"/>
                <a:gd name="T82" fmla="*/ 75 w 136"/>
                <a:gd name="T83" fmla="*/ 85 h 223"/>
                <a:gd name="T84" fmla="*/ 66 w 136"/>
                <a:gd name="T85" fmla="*/ 91 h 223"/>
                <a:gd name="T86" fmla="*/ 69 w 136"/>
                <a:gd name="T87" fmla="*/ 81 h 223"/>
                <a:gd name="T88" fmla="*/ 87 w 136"/>
                <a:gd name="T89" fmla="*/ 54 h 223"/>
                <a:gd name="T90" fmla="*/ 91 w 136"/>
                <a:gd name="T91" fmla="*/ 12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6" h="223">
                  <a:moveTo>
                    <a:pt x="94" y="2"/>
                  </a:moveTo>
                  <a:cubicBezTo>
                    <a:pt x="96" y="3"/>
                    <a:pt x="100" y="3"/>
                    <a:pt x="101" y="4"/>
                  </a:cubicBezTo>
                  <a:cubicBezTo>
                    <a:pt x="102" y="5"/>
                    <a:pt x="102" y="6"/>
                    <a:pt x="103" y="7"/>
                  </a:cubicBezTo>
                  <a:cubicBezTo>
                    <a:pt x="104" y="9"/>
                    <a:pt x="106" y="12"/>
                    <a:pt x="106" y="13"/>
                  </a:cubicBezTo>
                  <a:cubicBezTo>
                    <a:pt x="107" y="15"/>
                    <a:pt x="106" y="19"/>
                    <a:pt x="106" y="20"/>
                  </a:cubicBezTo>
                  <a:cubicBezTo>
                    <a:pt x="106" y="22"/>
                    <a:pt x="106" y="23"/>
                    <a:pt x="106" y="25"/>
                  </a:cubicBezTo>
                  <a:cubicBezTo>
                    <a:pt x="105" y="27"/>
                    <a:pt x="105" y="29"/>
                    <a:pt x="104" y="31"/>
                  </a:cubicBezTo>
                  <a:cubicBezTo>
                    <a:pt x="104" y="33"/>
                    <a:pt x="104" y="35"/>
                    <a:pt x="104" y="36"/>
                  </a:cubicBezTo>
                  <a:cubicBezTo>
                    <a:pt x="103" y="37"/>
                    <a:pt x="103" y="37"/>
                    <a:pt x="103" y="38"/>
                  </a:cubicBezTo>
                  <a:cubicBezTo>
                    <a:pt x="102" y="39"/>
                    <a:pt x="103" y="41"/>
                    <a:pt x="103" y="42"/>
                  </a:cubicBezTo>
                  <a:cubicBezTo>
                    <a:pt x="103" y="43"/>
                    <a:pt x="103" y="44"/>
                    <a:pt x="103" y="46"/>
                  </a:cubicBezTo>
                  <a:cubicBezTo>
                    <a:pt x="100" y="51"/>
                    <a:pt x="96" y="54"/>
                    <a:pt x="94" y="60"/>
                  </a:cubicBezTo>
                  <a:cubicBezTo>
                    <a:pt x="94" y="62"/>
                    <a:pt x="96" y="72"/>
                    <a:pt x="96" y="73"/>
                  </a:cubicBezTo>
                  <a:cubicBezTo>
                    <a:pt x="99" y="73"/>
                    <a:pt x="100" y="73"/>
                    <a:pt x="102" y="72"/>
                  </a:cubicBezTo>
                  <a:cubicBezTo>
                    <a:pt x="103" y="72"/>
                    <a:pt x="104" y="72"/>
                    <a:pt x="105" y="71"/>
                  </a:cubicBezTo>
                  <a:cubicBezTo>
                    <a:pt x="110" y="70"/>
                    <a:pt x="110" y="66"/>
                    <a:pt x="112" y="60"/>
                  </a:cubicBezTo>
                  <a:cubicBezTo>
                    <a:pt x="112" y="58"/>
                    <a:pt x="115" y="56"/>
                    <a:pt x="116" y="54"/>
                  </a:cubicBezTo>
                  <a:cubicBezTo>
                    <a:pt x="116" y="54"/>
                    <a:pt x="116" y="53"/>
                    <a:pt x="116" y="53"/>
                  </a:cubicBezTo>
                  <a:cubicBezTo>
                    <a:pt x="116" y="53"/>
                    <a:pt x="118" y="48"/>
                    <a:pt x="117" y="47"/>
                  </a:cubicBezTo>
                  <a:cubicBezTo>
                    <a:pt x="118" y="47"/>
                    <a:pt x="119" y="47"/>
                    <a:pt x="119" y="45"/>
                  </a:cubicBezTo>
                  <a:cubicBezTo>
                    <a:pt x="119" y="43"/>
                    <a:pt x="119" y="41"/>
                    <a:pt x="119" y="38"/>
                  </a:cubicBezTo>
                  <a:cubicBezTo>
                    <a:pt x="118" y="35"/>
                    <a:pt x="120" y="23"/>
                    <a:pt x="122" y="19"/>
                  </a:cubicBezTo>
                  <a:cubicBezTo>
                    <a:pt x="122" y="18"/>
                    <a:pt x="122" y="18"/>
                    <a:pt x="121" y="19"/>
                  </a:cubicBezTo>
                  <a:cubicBezTo>
                    <a:pt x="119" y="13"/>
                    <a:pt x="118" y="11"/>
                    <a:pt x="124" y="9"/>
                  </a:cubicBezTo>
                  <a:cubicBezTo>
                    <a:pt x="126" y="9"/>
                    <a:pt x="126" y="8"/>
                    <a:pt x="128" y="9"/>
                  </a:cubicBezTo>
                  <a:cubicBezTo>
                    <a:pt x="132" y="11"/>
                    <a:pt x="134" y="17"/>
                    <a:pt x="135" y="22"/>
                  </a:cubicBezTo>
                  <a:cubicBezTo>
                    <a:pt x="135" y="23"/>
                    <a:pt x="135" y="24"/>
                    <a:pt x="135" y="25"/>
                  </a:cubicBezTo>
                  <a:cubicBezTo>
                    <a:pt x="135" y="26"/>
                    <a:pt x="136" y="27"/>
                    <a:pt x="136" y="29"/>
                  </a:cubicBezTo>
                  <a:cubicBezTo>
                    <a:pt x="135" y="29"/>
                    <a:pt x="135" y="29"/>
                    <a:pt x="134" y="30"/>
                  </a:cubicBezTo>
                  <a:cubicBezTo>
                    <a:pt x="135" y="35"/>
                    <a:pt x="130" y="39"/>
                    <a:pt x="128" y="42"/>
                  </a:cubicBezTo>
                  <a:cubicBezTo>
                    <a:pt x="128" y="44"/>
                    <a:pt x="127" y="46"/>
                    <a:pt x="127" y="48"/>
                  </a:cubicBezTo>
                  <a:cubicBezTo>
                    <a:pt x="127" y="48"/>
                    <a:pt x="126" y="49"/>
                    <a:pt x="126" y="50"/>
                  </a:cubicBezTo>
                  <a:cubicBezTo>
                    <a:pt x="128" y="53"/>
                    <a:pt x="126" y="59"/>
                    <a:pt x="124" y="63"/>
                  </a:cubicBezTo>
                  <a:cubicBezTo>
                    <a:pt x="123" y="66"/>
                    <a:pt x="124" y="69"/>
                    <a:pt x="123" y="74"/>
                  </a:cubicBezTo>
                  <a:cubicBezTo>
                    <a:pt x="122" y="78"/>
                    <a:pt x="117" y="84"/>
                    <a:pt x="114" y="85"/>
                  </a:cubicBezTo>
                  <a:cubicBezTo>
                    <a:pt x="109" y="88"/>
                    <a:pt x="100" y="78"/>
                    <a:pt x="96" y="85"/>
                  </a:cubicBezTo>
                  <a:cubicBezTo>
                    <a:pt x="95" y="86"/>
                    <a:pt x="95" y="89"/>
                    <a:pt x="94" y="91"/>
                  </a:cubicBezTo>
                  <a:cubicBezTo>
                    <a:pt x="94" y="98"/>
                    <a:pt x="94" y="106"/>
                    <a:pt x="94" y="113"/>
                  </a:cubicBezTo>
                  <a:cubicBezTo>
                    <a:pt x="94" y="119"/>
                    <a:pt x="93" y="124"/>
                    <a:pt x="92" y="129"/>
                  </a:cubicBezTo>
                  <a:cubicBezTo>
                    <a:pt x="92" y="130"/>
                    <a:pt x="92" y="142"/>
                    <a:pt x="92" y="142"/>
                  </a:cubicBezTo>
                  <a:cubicBezTo>
                    <a:pt x="92" y="143"/>
                    <a:pt x="89" y="153"/>
                    <a:pt x="90" y="154"/>
                  </a:cubicBezTo>
                  <a:cubicBezTo>
                    <a:pt x="88" y="155"/>
                    <a:pt x="87" y="158"/>
                    <a:pt x="86" y="160"/>
                  </a:cubicBezTo>
                  <a:cubicBezTo>
                    <a:pt x="86" y="162"/>
                    <a:pt x="86" y="164"/>
                    <a:pt x="86" y="166"/>
                  </a:cubicBezTo>
                  <a:cubicBezTo>
                    <a:pt x="84" y="168"/>
                    <a:pt x="84" y="170"/>
                    <a:pt x="83" y="172"/>
                  </a:cubicBezTo>
                  <a:cubicBezTo>
                    <a:pt x="83" y="173"/>
                    <a:pt x="80" y="175"/>
                    <a:pt x="79" y="176"/>
                  </a:cubicBezTo>
                  <a:cubicBezTo>
                    <a:pt x="78" y="177"/>
                    <a:pt x="72" y="173"/>
                    <a:pt x="71" y="171"/>
                  </a:cubicBezTo>
                  <a:cubicBezTo>
                    <a:pt x="71" y="170"/>
                    <a:pt x="69" y="168"/>
                    <a:pt x="69" y="166"/>
                  </a:cubicBezTo>
                  <a:cubicBezTo>
                    <a:pt x="68" y="165"/>
                    <a:pt x="68" y="163"/>
                    <a:pt x="69" y="162"/>
                  </a:cubicBezTo>
                  <a:cubicBezTo>
                    <a:pt x="67" y="158"/>
                    <a:pt x="65" y="149"/>
                    <a:pt x="61" y="149"/>
                  </a:cubicBezTo>
                  <a:cubicBezTo>
                    <a:pt x="61" y="156"/>
                    <a:pt x="61" y="162"/>
                    <a:pt x="60" y="169"/>
                  </a:cubicBezTo>
                  <a:cubicBezTo>
                    <a:pt x="61" y="171"/>
                    <a:pt x="61" y="172"/>
                    <a:pt x="61" y="174"/>
                  </a:cubicBezTo>
                  <a:cubicBezTo>
                    <a:pt x="60" y="177"/>
                    <a:pt x="59" y="180"/>
                    <a:pt x="58" y="183"/>
                  </a:cubicBezTo>
                  <a:cubicBezTo>
                    <a:pt x="58" y="188"/>
                    <a:pt x="58" y="194"/>
                    <a:pt x="58" y="199"/>
                  </a:cubicBezTo>
                  <a:cubicBezTo>
                    <a:pt x="58" y="209"/>
                    <a:pt x="61" y="222"/>
                    <a:pt x="52" y="223"/>
                  </a:cubicBezTo>
                  <a:cubicBezTo>
                    <a:pt x="51" y="221"/>
                    <a:pt x="48" y="222"/>
                    <a:pt x="47" y="220"/>
                  </a:cubicBezTo>
                  <a:cubicBezTo>
                    <a:pt x="47" y="218"/>
                    <a:pt x="47" y="217"/>
                    <a:pt x="47" y="215"/>
                  </a:cubicBezTo>
                  <a:cubicBezTo>
                    <a:pt x="46" y="213"/>
                    <a:pt x="45" y="212"/>
                    <a:pt x="45" y="211"/>
                  </a:cubicBezTo>
                  <a:cubicBezTo>
                    <a:pt x="43" y="207"/>
                    <a:pt x="45" y="202"/>
                    <a:pt x="44" y="198"/>
                  </a:cubicBezTo>
                  <a:cubicBezTo>
                    <a:pt x="43" y="190"/>
                    <a:pt x="43" y="178"/>
                    <a:pt x="44" y="170"/>
                  </a:cubicBezTo>
                  <a:cubicBezTo>
                    <a:pt x="46" y="163"/>
                    <a:pt x="43" y="156"/>
                    <a:pt x="46" y="152"/>
                  </a:cubicBezTo>
                  <a:cubicBezTo>
                    <a:pt x="45" y="150"/>
                    <a:pt x="44" y="148"/>
                    <a:pt x="41" y="148"/>
                  </a:cubicBezTo>
                  <a:cubicBezTo>
                    <a:pt x="39" y="148"/>
                    <a:pt x="37" y="150"/>
                    <a:pt x="36" y="150"/>
                  </a:cubicBezTo>
                  <a:cubicBezTo>
                    <a:pt x="33" y="151"/>
                    <a:pt x="29" y="151"/>
                    <a:pt x="27" y="153"/>
                  </a:cubicBezTo>
                  <a:cubicBezTo>
                    <a:pt x="26" y="157"/>
                    <a:pt x="10" y="158"/>
                    <a:pt x="6" y="155"/>
                  </a:cubicBezTo>
                  <a:cubicBezTo>
                    <a:pt x="5" y="154"/>
                    <a:pt x="5" y="153"/>
                    <a:pt x="5" y="151"/>
                  </a:cubicBezTo>
                  <a:cubicBezTo>
                    <a:pt x="4" y="151"/>
                    <a:pt x="3" y="150"/>
                    <a:pt x="2" y="149"/>
                  </a:cubicBezTo>
                  <a:cubicBezTo>
                    <a:pt x="1" y="146"/>
                    <a:pt x="2" y="142"/>
                    <a:pt x="1" y="139"/>
                  </a:cubicBezTo>
                  <a:cubicBezTo>
                    <a:pt x="1" y="136"/>
                    <a:pt x="0" y="134"/>
                    <a:pt x="0" y="132"/>
                  </a:cubicBezTo>
                  <a:cubicBezTo>
                    <a:pt x="1" y="130"/>
                    <a:pt x="2" y="127"/>
                    <a:pt x="2" y="126"/>
                  </a:cubicBezTo>
                  <a:cubicBezTo>
                    <a:pt x="2" y="125"/>
                    <a:pt x="2" y="116"/>
                    <a:pt x="2" y="115"/>
                  </a:cubicBezTo>
                  <a:cubicBezTo>
                    <a:pt x="3" y="111"/>
                    <a:pt x="5" y="107"/>
                    <a:pt x="7" y="105"/>
                  </a:cubicBezTo>
                  <a:cubicBezTo>
                    <a:pt x="7" y="102"/>
                    <a:pt x="7" y="98"/>
                    <a:pt x="7" y="95"/>
                  </a:cubicBezTo>
                  <a:cubicBezTo>
                    <a:pt x="8" y="94"/>
                    <a:pt x="9" y="93"/>
                    <a:pt x="10" y="92"/>
                  </a:cubicBezTo>
                  <a:cubicBezTo>
                    <a:pt x="11" y="89"/>
                    <a:pt x="10" y="86"/>
                    <a:pt x="11" y="84"/>
                  </a:cubicBezTo>
                  <a:cubicBezTo>
                    <a:pt x="12" y="82"/>
                    <a:pt x="10" y="71"/>
                    <a:pt x="11" y="68"/>
                  </a:cubicBezTo>
                  <a:cubicBezTo>
                    <a:pt x="11" y="66"/>
                    <a:pt x="11" y="64"/>
                    <a:pt x="10" y="62"/>
                  </a:cubicBezTo>
                  <a:cubicBezTo>
                    <a:pt x="11" y="61"/>
                    <a:pt x="14" y="51"/>
                    <a:pt x="14" y="50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7" y="47"/>
                    <a:pt x="23" y="32"/>
                    <a:pt x="30" y="38"/>
                  </a:cubicBezTo>
                  <a:cubicBezTo>
                    <a:pt x="37" y="45"/>
                    <a:pt x="27" y="48"/>
                    <a:pt x="29" y="53"/>
                  </a:cubicBezTo>
                  <a:cubicBezTo>
                    <a:pt x="30" y="57"/>
                    <a:pt x="31" y="60"/>
                    <a:pt x="30" y="65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8"/>
                    <a:pt x="29" y="69"/>
                    <a:pt x="28" y="70"/>
                  </a:cubicBezTo>
                  <a:cubicBezTo>
                    <a:pt x="28" y="71"/>
                    <a:pt x="28" y="73"/>
                    <a:pt x="28" y="74"/>
                  </a:cubicBezTo>
                  <a:cubicBezTo>
                    <a:pt x="27" y="80"/>
                    <a:pt x="28" y="80"/>
                    <a:pt x="25" y="84"/>
                  </a:cubicBezTo>
                  <a:cubicBezTo>
                    <a:pt x="25" y="86"/>
                    <a:pt x="26" y="87"/>
                    <a:pt x="27" y="88"/>
                  </a:cubicBezTo>
                  <a:cubicBezTo>
                    <a:pt x="27" y="90"/>
                    <a:pt x="28" y="98"/>
                    <a:pt x="29" y="100"/>
                  </a:cubicBezTo>
                  <a:cubicBezTo>
                    <a:pt x="31" y="100"/>
                    <a:pt x="34" y="99"/>
                    <a:pt x="35" y="98"/>
                  </a:cubicBezTo>
                  <a:cubicBezTo>
                    <a:pt x="36" y="98"/>
                    <a:pt x="37" y="98"/>
                    <a:pt x="38" y="98"/>
                  </a:cubicBezTo>
                  <a:cubicBezTo>
                    <a:pt x="40" y="95"/>
                    <a:pt x="45" y="93"/>
                    <a:pt x="47" y="90"/>
                  </a:cubicBezTo>
                  <a:cubicBezTo>
                    <a:pt x="48" y="89"/>
                    <a:pt x="51" y="87"/>
                    <a:pt x="49" y="86"/>
                  </a:cubicBezTo>
                  <a:cubicBezTo>
                    <a:pt x="50" y="85"/>
                    <a:pt x="51" y="84"/>
                    <a:pt x="52" y="82"/>
                  </a:cubicBezTo>
                  <a:cubicBezTo>
                    <a:pt x="53" y="76"/>
                    <a:pt x="50" y="69"/>
                    <a:pt x="49" y="64"/>
                  </a:cubicBezTo>
                  <a:cubicBezTo>
                    <a:pt x="49" y="64"/>
                    <a:pt x="49" y="55"/>
                    <a:pt x="49" y="54"/>
                  </a:cubicBezTo>
                  <a:cubicBezTo>
                    <a:pt x="48" y="51"/>
                    <a:pt x="51" y="44"/>
                    <a:pt x="51" y="41"/>
                  </a:cubicBezTo>
                  <a:cubicBezTo>
                    <a:pt x="52" y="37"/>
                    <a:pt x="50" y="34"/>
                    <a:pt x="50" y="31"/>
                  </a:cubicBezTo>
                  <a:cubicBezTo>
                    <a:pt x="50" y="29"/>
                    <a:pt x="52" y="28"/>
                    <a:pt x="50" y="26"/>
                  </a:cubicBezTo>
                  <a:cubicBezTo>
                    <a:pt x="50" y="25"/>
                    <a:pt x="52" y="18"/>
                    <a:pt x="52" y="18"/>
                  </a:cubicBezTo>
                  <a:cubicBezTo>
                    <a:pt x="54" y="13"/>
                    <a:pt x="58" y="0"/>
                    <a:pt x="66" y="4"/>
                  </a:cubicBezTo>
                  <a:cubicBezTo>
                    <a:pt x="68" y="5"/>
                    <a:pt x="69" y="7"/>
                    <a:pt x="70" y="10"/>
                  </a:cubicBezTo>
                  <a:cubicBezTo>
                    <a:pt x="71" y="11"/>
                    <a:pt x="72" y="13"/>
                    <a:pt x="72" y="14"/>
                  </a:cubicBezTo>
                  <a:cubicBezTo>
                    <a:pt x="74" y="21"/>
                    <a:pt x="69" y="27"/>
                    <a:pt x="69" y="34"/>
                  </a:cubicBezTo>
                  <a:cubicBezTo>
                    <a:pt x="69" y="36"/>
                    <a:pt x="68" y="40"/>
                    <a:pt x="67" y="43"/>
                  </a:cubicBezTo>
                  <a:cubicBezTo>
                    <a:pt x="66" y="45"/>
                    <a:pt x="67" y="50"/>
                    <a:pt x="66" y="53"/>
                  </a:cubicBezTo>
                  <a:cubicBezTo>
                    <a:pt x="66" y="54"/>
                    <a:pt x="65" y="55"/>
                    <a:pt x="65" y="55"/>
                  </a:cubicBezTo>
                  <a:cubicBezTo>
                    <a:pt x="64" y="60"/>
                    <a:pt x="64" y="64"/>
                    <a:pt x="64" y="68"/>
                  </a:cubicBezTo>
                  <a:cubicBezTo>
                    <a:pt x="63" y="70"/>
                    <a:pt x="63" y="71"/>
                    <a:pt x="62" y="73"/>
                  </a:cubicBezTo>
                  <a:cubicBezTo>
                    <a:pt x="60" y="80"/>
                    <a:pt x="63" y="94"/>
                    <a:pt x="65" y="97"/>
                  </a:cubicBezTo>
                  <a:cubicBezTo>
                    <a:pt x="68" y="97"/>
                    <a:pt x="68" y="102"/>
                    <a:pt x="69" y="105"/>
                  </a:cubicBezTo>
                  <a:cubicBezTo>
                    <a:pt x="71" y="109"/>
                    <a:pt x="75" y="116"/>
                    <a:pt x="72" y="121"/>
                  </a:cubicBezTo>
                  <a:cubicBezTo>
                    <a:pt x="71" y="123"/>
                    <a:pt x="70" y="124"/>
                    <a:pt x="69" y="126"/>
                  </a:cubicBezTo>
                  <a:cubicBezTo>
                    <a:pt x="69" y="128"/>
                    <a:pt x="69" y="129"/>
                    <a:pt x="69" y="131"/>
                  </a:cubicBezTo>
                  <a:cubicBezTo>
                    <a:pt x="68" y="132"/>
                    <a:pt x="67" y="133"/>
                    <a:pt x="67" y="135"/>
                  </a:cubicBezTo>
                  <a:cubicBezTo>
                    <a:pt x="66" y="137"/>
                    <a:pt x="63" y="138"/>
                    <a:pt x="62" y="139"/>
                  </a:cubicBezTo>
                  <a:cubicBezTo>
                    <a:pt x="61" y="143"/>
                    <a:pt x="68" y="149"/>
                    <a:pt x="70" y="151"/>
                  </a:cubicBezTo>
                  <a:cubicBezTo>
                    <a:pt x="71" y="151"/>
                    <a:pt x="72" y="151"/>
                    <a:pt x="72" y="151"/>
                  </a:cubicBezTo>
                  <a:cubicBezTo>
                    <a:pt x="72" y="152"/>
                    <a:pt x="73" y="153"/>
                    <a:pt x="74" y="153"/>
                  </a:cubicBezTo>
                  <a:cubicBezTo>
                    <a:pt x="74" y="153"/>
                    <a:pt x="74" y="153"/>
                    <a:pt x="74" y="153"/>
                  </a:cubicBezTo>
                  <a:cubicBezTo>
                    <a:pt x="75" y="154"/>
                    <a:pt x="76" y="156"/>
                    <a:pt x="78" y="155"/>
                  </a:cubicBezTo>
                  <a:cubicBezTo>
                    <a:pt x="78" y="150"/>
                    <a:pt x="81" y="144"/>
                    <a:pt x="82" y="139"/>
                  </a:cubicBezTo>
                  <a:cubicBezTo>
                    <a:pt x="83" y="135"/>
                    <a:pt x="83" y="121"/>
                    <a:pt x="83" y="114"/>
                  </a:cubicBezTo>
                  <a:cubicBezTo>
                    <a:pt x="82" y="111"/>
                    <a:pt x="84" y="107"/>
                    <a:pt x="85" y="105"/>
                  </a:cubicBezTo>
                  <a:cubicBezTo>
                    <a:pt x="85" y="102"/>
                    <a:pt x="85" y="100"/>
                    <a:pt x="85" y="97"/>
                  </a:cubicBezTo>
                  <a:cubicBezTo>
                    <a:pt x="86" y="96"/>
                    <a:pt x="86" y="94"/>
                    <a:pt x="86" y="93"/>
                  </a:cubicBezTo>
                  <a:cubicBezTo>
                    <a:pt x="87" y="90"/>
                    <a:pt x="85" y="86"/>
                    <a:pt x="85" y="84"/>
                  </a:cubicBezTo>
                  <a:cubicBezTo>
                    <a:pt x="82" y="83"/>
                    <a:pt x="77" y="83"/>
                    <a:pt x="75" y="85"/>
                  </a:cubicBezTo>
                  <a:cubicBezTo>
                    <a:pt x="73" y="86"/>
                    <a:pt x="74" y="87"/>
                    <a:pt x="72" y="88"/>
                  </a:cubicBezTo>
                  <a:cubicBezTo>
                    <a:pt x="70" y="89"/>
                    <a:pt x="70" y="87"/>
                    <a:pt x="69" y="89"/>
                  </a:cubicBezTo>
                  <a:cubicBezTo>
                    <a:pt x="69" y="90"/>
                    <a:pt x="67" y="91"/>
                    <a:pt x="66" y="91"/>
                  </a:cubicBezTo>
                  <a:cubicBezTo>
                    <a:pt x="65" y="91"/>
                    <a:pt x="64" y="91"/>
                    <a:pt x="64" y="90"/>
                  </a:cubicBezTo>
                  <a:cubicBezTo>
                    <a:pt x="63" y="88"/>
                    <a:pt x="64" y="87"/>
                    <a:pt x="64" y="85"/>
                  </a:cubicBezTo>
                  <a:cubicBezTo>
                    <a:pt x="66" y="85"/>
                    <a:pt x="67" y="83"/>
                    <a:pt x="69" y="81"/>
                  </a:cubicBezTo>
                  <a:cubicBezTo>
                    <a:pt x="70" y="81"/>
                    <a:pt x="71" y="81"/>
                    <a:pt x="71" y="81"/>
                  </a:cubicBezTo>
                  <a:cubicBezTo>
                    <a:pt x="76" y="80"/>
                    <a:pt x="82" y="80"/>
                    <a:pt x="85" y="76"/>
                  </a:cubicBezTo>
                  <a:cubicBezTo>
                    <a:pt x="84" y="72"/>
                    <a:pt x="86" y="59"/>
                    <a:pt x="87" y="54"/>
                  </a:cubicBezTo>
                  <a:cubicBezTo>
                    <a:pt x="87" y="52"/>
                    <a:pt x="87" y="49"/>
                    <a:pt x="87" y="47"/>
                  </a:cubicBezTo>
                  <a:cubicBezTo>
                    <a:pt x="88" y="40"/>
                    <a:pt x="86" y="30"/>
                    <a:pt x="87" y="24"/>
                  </a:cubicBezTo>
                  <a:cubicBezTo>
                    <a:pt x="87" y="20"/>
                    <a:pt x="90" y="16"/>
                    <a:pt x="91" y="12"/>
                  </a:cubicBezTo>
                  <a:cubicBezTo>
                    <a:pt x="89" y="10"/>
                    <a:pt x="89" y="8"/>
                    <a:pt x="89" y="4"/>
                  </a:cubicBezTo>
                  <a:cubicBezTo>
                    <a:pt x="90" y="3"/>
                    <a:pt x="93" y="3"/>
                    <a:pt x="9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9" name="Freeform 60">
              <a:extLst>
                <a:ext uri="{FF2B5EF4-FFF2-40B4-BE49-F238E27FC236}">
                  <a16:creationId xmlns="" xmlns:a16="http://schemas.microsoft.com/office/drawing/2014/main" id="{770D6456-CBA5-AF4B-A861-7193C4142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576" y="3017838"/>
              <a:ext cx="358775" cy="234950"/>
            </a:xfrm>
            <a:custGeom>
              <a:avLst/>
              <a:gdLst>
                <a:gd name="T0" fmla="*/ 47 w 118"/>
                <a:gd name="T1" fmla="*/ 0 h 77"/>
                <a:gd name="T2" fmla="*/ 52 w 118"/>
                <a:gd name="T3" fmla="*/ 3 h 77"/>
                <a:gd name="T4" fmla="*/ 53 w 118"/>
                <a:gd name="T5" fmla="*/ 4 h 77"/>
                <a:gd name="T6" fmla="*/ 65 w 118"/>
                <a:gd name="T7" fmla="*/ 8 h 77"/>
                <a:gd name="T8" fmla="*/ 71 w 118"/>
                <a:gd name="T9" fmla="*/ 9 h 77"/>
                <a:gd name="T10" fmla="*/ 74 w 118"/>
                <a:gd name="T11" fmla="*/ 11 h 77"/>
                <a:gd name="T12" fmla="*/ 88 w 118"/>
                <a:gd name="T13" fmla="*/ 19 h 77"/>
                <a:gd name="T14" fmla="*/ 88 w 118"/>
                <a:gd name="T15" fmla="*/ 38 h 77"/>
                <a:gd name="T16" fmla="*/ 79 w 118"/>
                <a:gd name="T17" fmla="*/ 48 h 77"/>
                <a:gd name="T18" fmla="*/ 65 w 118"/>
                <a:gd name="T19" fmla="*/ 57 h 77"/>
                <a:gd name="T20" fmla="*/ 70 w 118"/>
                <a:gd name="T21" fmla="*/ 59 h 77"/>
                <a:gd name="T22" fmla="*/ 86 w 118"/>
                <a:gd name="T23" fmla="*/ 60 h 77"/>
                <a:gd name="T24" fmla="*/ 93 w 118"/>
                <a:gd name="T25" fmla="*/ 59 h 77"/>
                <a:gd name="T26" fmla="*/ 113 w 118"/>
                <a:gd name="T27" fmla="*/ 64 h 77"/>
                <a:gd name="T28" fmla="*/ 116 w 118"/>
                <a:gd name="T29" fmla="*/ 75 h 77"/>
                <a:gd name="T30" fmla="*/ 101 w 118"/>
                <a:gd name="T31" fmla="*/ 75 h 77"/>
                <a:gd name="T32" fmla="*/ 88 w 118"/>
                <a:gd name="T33" fmla="*/ 76 h 77"/>
                <a:gd name="T34" fmla="*/ 76 w 118"/>
                <a:gd name="T35" fmla="*/ 75 h 77"/>
                <a:gd name="T36" fmla="*/ 50 w 118"/>
                <a:gd name="T37" fmla="*/ 75 h 77"/>
                <a:gd name="T38" fmla="*/ 44 w 118"/>
                <a:gd name="T39" fmla="*/ 75 h 77"/>
                <a:gd name="T40" fmla="*/ 34 w 118"/>
                <a:gd name="T41" fmla="*/ 77 h 77"/>
                <a:gd name="T42" fmla="*/ 23 w 118"/>
                <a:gd name="T43" fmla="*/ 75 h 77"/>
                <a:gd name="T44" fmla="*/ 16 w 118"/>
                <a:gd name="T45" fmla="*/ 69 h 77"/>
                <a:gd name="T46" fmla="*/ 18 w 118"/>
                <a:gd name="T47" fmla="*/ 65 h 77"/>
                <a:gd name="T48" fmla="*/ 56 w 118"/>
                <a:gd name="T49" fmla="*/ 54 h 77"/>
                <a:gd name="T50" fmla="*/ 61 w 118"/>
                <a:gd name="T51" fmla="*/ 48 h 77"/>
                <a:gd name="T52" fmla="*/ 68 w 118"/>
                <a:gd name="T53" fmla="*/ 42 h 77"/>
                <a:gd name="T54" fmla="*/ 60 w 118"/>
                <a:gd name="T55" fmla="*/ 29 h 77"/>
                <a:gd name="T56" fmla="*/ 50 w 118"/>
                <a:gd name="T57" fmla="*/ 26 h 77"/>
                <a:gd name="T58" fmla="*/ 48 w 118"/>
                <a:gd name="T59" fmla="*/ 25 h 77"/>
                <a:gd name="T60" fmla="*/ 40 w 118"/>
                <a:gd name="T61" fmla="*/ 31 h 77"/>
                <a:gd name="T62" fmla="*/ 20 w 118"/>
                <a:gd name="T63" fmla="*/ 47 h 77"/>
                <a:gd name="T64" fmla="*/ 9 w 118"/>
                <a:gd name="T65" fmla="*/ 53 h 77"/>
                <a:gd name="T66" fmla="*/ 3 w 118"/>
                <a:gd name="T67" fmla="*/ 53 h 77"/>
                <a:gd name="T68" fmla="*/ 0 w 118"/>
                <a:gd name="T69" fmla="*/ 48 h 77"/>
                <a:gd name="T70" fmla="*/ 18 w 118"/>
                <a:gd name="T71" fmla="*/ 33 h 77"/>
                <a:gd name="T72" fmla="*/ 21 w 118"/>
                <a:gd name="T73" fmla="*/ 30 h 77"/>
                <a:gd name="T74" fmla="*/ 24 w 118"/>
                <a:gd name="T75" fmla="*/ 29 h 77"/>
                <a:gd name="T76" fmla="*/ 26 w 118"/>
                <a:gd name="T77" fmla="*/ 27 h 77"/>
                <a:gd name="T78" fmla="*/ 34 w 118"/>
                <a:gd name="T79" fmla="*/ 14 h 77"/>
                <a:gd name="T80" fmla="*/ 31 w 118"/>
                <a:gd name="T81" fmla="*/ 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8" h="77">
                  <a:moveTo>
                    <a:pt x="38" y="0"/>
                  </a:moveTo>
                  <a:cubicBezTo>
                    <a:pt x="42" y="1"/>
                    <a:pt x="44" y="0"/>
                    <a:pt x="47" y="0"/>
                  </a:cubicBezTo>
                  <a:cubicBezTo>
                    <a:pt x="49" y="1"/>
                    <a:pt x="50" y="2"/>
                    <a:pt x="51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3" y="3"/>
                    <a:pt x="52" y="4"/>
                    <a:pt x="53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5" y="4"/>
                    <a:pt x="61" y="6"/>
                    <a:pt x="62" y="6"/>
                  </a:cubicBezTo>
                  <a:cubicBezTo>
                    <a:pt x="63" y="6"/>
                    <a:pt x="64" y="8"/>
                    <a:pt x="65" y="8"/>
                  </a:cubicBezTo>
                  <a:cubicBezTo>
                    <a:pt x="66" y="8"/>
                    <a:pt x="70" y="9"/>
                    <a:pt x="70" y="9"/>
                  </a:cubicBezTo>
                  <a:cubicBezTo>
                    <a:pt x="70" y="9"/>
                    <a:pt x="70" y="9"/>
                    <a:pt x="71" y="9"/>
                  </a:cubicBezTo>
                  <a:cubicBezTo>
                    <a:pt x="71" y="9"/>
                    <a:pt x="72" y="10"/>
                    <a:pt x="72" y="11"/>
                  </a:cubicBezTo>
                  <a:cubicBezTo>
                    <a:pt x="73" y="11"/>
                    <a:pt x="73" y="10"/>
                    <a:pt x="74" y="11"/>
                  </a:cubicBezTo>
                  <a:cubicBezTo>
                    <a:pt x="75" y="12"/>
                    <a:pt x="76" y="13"/>
                    <a:pt x="78" y="14"/>
                  </a:cubicBezTo>
                  <a:cubicBezTo>
                    <a:pt x="80" y="15"/>
                    <a:pt x="86" y="16"/>
                    <a:pt x="88" y="19"/>
                  </a:cubicBezTo>
                  <a:cubicBezTo>
                    <a:pt x="89" y="21"/>
                    <a:pt x="88" y="30"/>
                    <a:pt x="88" y="31"/>
                  </a:cubicBezTo>
                  <a:cubicBezTo>
                    <a:pt x="88" y="33"/>
                    <a:pt x="88" y="36"/>
                    <a:pt x="88" y="38"/>
                  </a:cubicBezTo>
                  <a:cubicBezTo>
                    <a:pt x="87" y="40"/>
                    <a:pt x="86" y="43"/>
                    <a:pt x="84" y="44"/>
                  </a:cubicBezTo>
                  <a:cubicBezTo>
                    <a:pt x="82" y="46"/>
                    <a:pt x="80" y="45"/>
                    <a:pt x="79" y="48"/>
                  </a:cubicBezTo>
                  <a:cubicBezTo>
                    <a:pt x="77" y="48"/>
                    <a:pt x="65" y="53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5" y="58"/>
                    <a:pt x="65" y="58"/>
                    <a:pt x="66" y="59"/>
                  </a:cubicBezTo>
                  <a:cubicBezTo>
                    <a:pt x="66" y="59"/>
                    <a:pt x="70" y="59"/>
                    <a:pt x="70" y="59"/>
                  </a:cubicBezTo>
                  <a:cubicBezTo>
                    <a:pt x="72" y="60"/>
                    <a:pt x="81" y="57"/>
                    <a:pt x="85" y="59"/>
                  </a:cubicBezTo>
                  <a:cubicBezTo>
                    <a:pt x="85" y="59"/>
                    <a:pt x="86" y="59"/>
                    <a:pt x="86" y="60"/>
                  </a:cubicBezTo>
                  <a:cubicBezTo>
                    <a:pt x="92" y="59"/>
                    <a:pt x="92" y="59"/>
                    <a:pt x="92" y="59"/>
                  </a:cubicBezTo>
                  <a:cubicBezTo>
                    <a:pt x="92" y="59"/>
                    <a:pt x="92" y="59"/>
                    <a:pt x="93" y="59"/>
                  </a:cubicBezTo>
                  <a:cubicBezTo>
                    <a:pt x="94" y="61"/>
                    <a:pt x="100" y="62"/>
                    <a:pt x="102" y="60"/>
                  </a:cubicBezTo>
                  <a:cubicBezTo>
                    <a:pt x="105" y="61"/>
                    <a:pt x="110" y="61"/>
                    <a:pt x="113" y="64"/>
                  </a:cubicBezTo>
                  <a:cubicBezTo>
                    <a:pt x="114" y="65"/>
                    <a:pt x="116" y="69"/>
                    <a:pt x="118" y="71"/>
                  </a:cubicBezTo>
                  <a:cubicBezTo>
                    <a:pt x="117" y="72"/>
                    <a:pt x="116" y="74"/>
                    <a:pt x="116" y="75"/>
                  </a:cubicBezTo>
                  <a:cubicBezTo>
                    <a:pt x="114" y="76"/>
                    <a:pt x="108" y="76"/>
                    <a:pt x="106" y="75"/>
                  </a:cubicBezTo>
                  <a:cubicBezTo>
                    <a:pt x="104" y="75"/>
                    <a:pt x="103" y="75"/>
                    <a:pt x="101" y="75"/>
                  </a:cubicBezTo>
                  <a:cubicBezTo>
                    <a:pt x="101" y="75"/>
                    <a:pt x="100" y="74"/>
                    <a:pt x="99" y="75"/>
                  </a:cubicBezTo>
                  <a:cubicBezTo>
                    <a:pt x="97" y="76"/>
                    <a:pt x="90" y="76"/>
                    <a:pt x="88" y="76"/>
                  </a:cubicBezTo>
                  <a:cubicBezTo>
                    <a:pt x="87" y="76"/>
                    <a:pt x="83" y="75"/>
                    <a:pt x="82" y="76"/>
                  </a:cubicBezTo>
                  <a:cubicBezTo>
                    <a:pt x="81" y="76"/>
                    <a:pt x="78" y="74"/>
                    <a:pt x="76" y="75"/>
                  </a:cubicBezTo>
                  <a:cubicBezTo>
                    <a:pt x="74" y="75"/>
                    <a:pt x="65" y="74"/>
                    <a:pt x="61" y="75"/>
                  </a:cubicBezTo>
                  <a:cubicBezTo>
                    <a:pt x="60" y="75"/>
                    <a:pt x="53" y="74"/>
                    <a:pt x="50" y="75"/>
                  </a:cubicBezTo>
                  <a:cubicBezTo>
                    <a:pt x="49" y="75"/>
                    <a:pt x="48" y="75"/>
                    <a:pt x="47" y="76"/>
                  </a:cubicBezTo>
                  <a:cubicBezTo>
                    <a:pt x="46" y="75"/>
                    <a:pt x="45" y="75"/>
                    <a:pt x="44" y="75"/>
                  </a:cubicBezTo>
                  <a:cubicBezTo>
                    <a:pt x="43" y="76"/>
                    <a:pt x="42" y="76"/>
                    <a:pt x="41" y="77"/>
                  </a:cubicBezTo>
                  <a:cubicBezTo>
                    <a:pt x="40" y="77"/>
                    <a:pt x="34" y="77"/>
                    <a:pt x="34" y="77"/>
                  </a:cubicBezTo>
                  <a:cubicBezTo>
                    <a:pt x="33" y="77"/>
                    <a:pt x="33" y="77"/>
                    <a:pt x="32" y="76"/>
                  </a:cubicBezTo>
                  <a:cubicBezTo>
                    <a:pt x="32" y="76"/>
                    <a:pt x="24" y="74"/>
                    <a:pt x="23" y="75"/>
                  </a:cubicBezTo>
                  <a:cubicBezTo>
                    <a:pt x="22" y="74"/>
                    <a:pt x="21" y="74"/>
                    <a:pt x="19" y="72"/>
                  </a:cubicBezTo>
                  <a:cubicBezTo>
                    <a:pt x="17" y="72"/>
                    <a:pt x="18" y="70"/>
                    <a:pt x="16" y="69"/>
                  </a:cubicBezTo>
                  <a:cubicBezTo>
                    <a:pt x="16" y="68"/>
                    <a:pt x="16" y="68"/>
                    <a:pt x="16" y="67"/>
                  </a:cubicBezTo>
                  <a:cubicBezTo>
                    <a:pt x="17" y="67"/>
                    <a:pt x="17" y="66"/>
                    <a:pt x="18" y="65"/>
                  </a:cubicBezTo>
                  <a:cubicBezTo>
                    <a:pt x="23" y="67"/>
                    <a:pt x="40" y="61"/>
                    <a:pt x="44" y="58"/>
                  </a:cubicBezTo>
                  <a:cubicBezTo>
                    <a:pt x="47" y="59"/>
                    <a:pt x="53" y="56"/>
                    <a:pt x="56" y="54"/>
                  </a:cubicBezTo>
                  <a:cubicBezTo>
                    <a:pt x="56" y="53"/>
                    <a:pt x="56" y="52"/>
                    <a:pt x="57" y="51"/>
                  </a:cubicBezTo>
                  <a:cubicBezTo>
                    <a:pt x="58" y="50"/>
                    <a:pt x="60" y="49"/>
                    <a:pt x="61" y="48"/>
                  </a:cubicBezTo>
                  <a:cubicBezTo>
                    <a:pt x="62" y="48"/>
                    <a:pt x="62" y="47"/>
                    <a:pt x="62" y="46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70" y="40"/>
                    <a:pt x="71" y="38"/>
                    <a:pt x="72" y="37"/>
                  </a:cubicBezTo>
                  <a:cubicBezTo>
                    <a:pt x="69" y="31"/>
                    <a:pt x="62" y="32"/>
                    <a:pt x="60" y="29"/>
                  </a:cubicBezTo>
                  <a:cubicBezTo>
                    <a:pt x="59" y="29"/>
                    <a:pt x="58" y="28"/>
                    <a:pt x="58" y="28"/>
                  </a:cubicBezTo>
                  <a:cubicBezTo>
                    <a:pt x="54" y="26"/>
                    <a:pt x="53" y="29"/>
                    <a:pt x="50" y="26"/>
                  </a:cubicBezTo>
                  <a:cubicBezTo>
                    <a:pt x="50" y="25"/>
                    <a:pt x="50" y="26"/>
                    <a:pt x="50" y="25"/>
                  </a:cubicBezTo>
                  <a:cubicBezTo>
                    <a:pt x="49" y="25"/>
                    <a:pt x="49" y="25"/>
                    <a:pt x="48" y="25"/>
                  </a:cubicBezTo>
                  <a:cubicBezTo>
                    <a:pt x="47" y="27"/>
                    <a:pt x="44" y="29"/>
                    <a:pt x="42" y="30"/>
                  </a:cubicBezTo>
                  <a:cubicBezTo>
                    <a:pt x="41" y="30"/>
                    <a:pt x="41" y="31"/>
                    <a:pt x="40" y="31"/>
                  </a:cubicBezTo>
                  <a:cubicBezTo>
                    <a:pt x="40" y="35"/>
                    <a:pt x="35" y="36"/>
                    <a:pt x="32" y="37"/>
                  </a:cubicBezTo>
                  <a:cubicBezTo>
                    <a:pt x="27" y="40"/>
                    <a:pt x="24" y="44"/>
                    <a:pt x="20" y="47"/>
                  </a:cubicBezTo>
                  <a:cubicBezTo>
                    <a:pt x="19" y="48"/>
                    <a:pt x="18" y="47"/>
                    <a:pt x="17" y="48"/>
                  </a:cubicBezTo>
                  <a:cubicBezTo>
                    <a:pt x="14" y="49"/>
                    <a:pt x="11" y="50"/>
                    <a:pt x="9" y="53"/>
                  </a:cubicBezTo>
                  <a:cubicBezTo>
                    <a:pt x="7" y="53"/>
                    <a:pt x="7" y="53"/>
                    <a:pt x="6" y="52"/>
                  </a:cubicBezTo>
                  <a:cubicBezTo>
                    <a:pt x="5" y="52"/>
                    <a:pt x="4" y="53"/>
                    <a:pt x="3" y="53"/>
                  </a:cubicBezTo>
                  <a:cubicBezTo>
                    <a:pt x="2" y="53"/>
                    <a:pt x="2" y="53"/>
                    <a:pt x="1" y="52"/>
                  </a:cubicBezTo>
                  <a:cubicBezTo>
                    <a:pt x="1" y="51"/>
                    <a:pt x="0" y="48"/>
                    <a:pt x="0" y="48"/>
                  </a:cubicBezTo>
                  <a:cubicBezTo>
                    <a:pt x="3" y="45"/>
                    <a:pt x="13" y="41"/>
                    <a:pt x="14" y="38"/>
                  </a:cubicBezTo>
                  <a:cubicBezTo>
                    <a:pt x="15" y="38"/>
                    <a:pt x="17" y="34"/>
                    <a:pt x="18" y="33"/>
                  </a:cubicBezTo>
                  <a:cubicBezTo>
                    <a:pt x="19" y="33"/>
                    <a:pt x="19" y="33"/>
                    <a:pt x="20" y="32"/>
                  </a:cubicBezTo>
                  <a:cubicBezTo>
                    <a:pt x="21" y="32"/>
                    <a:pt x="20" y="31"/>
                    <a:pt x="21" y="30"/>
                  </a:cubicBezTo>
                  <a:cubicBezTo>
                    <a:pt x="21" y="30"/>
                    <a:pt x="23" y="30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3" y="28"/>
                    <a:pt x="24" y="28"/>
                    <a:pt x="25" y="27"/>
                  </a:cubicBezTo>
                  <a:cubicBezTo>
                    <a:pt x="25" y="27"/>
                    <a:pt x="25" y="27"/>
                    <a:pt x="26" y="27"/>
                  </a:cubicBezTo>
                  <a:cubicBezTo>
                    <a:pt x="26" y="25"/>
                    <a:pt x="30" y="23"/>
                    <a:pt x="31" y="22"/>
                  </a:cubicBezTo>
                  <a:cubicBezTo>
                    <a:pt x="32" y="19"/>
                    <a:pt x="33" y="16"/>
                    <a:pt x="34" y="14"/>
                  </a:cubicBezTo>
                  <a:cubicBezTo>
                    <a:pt x="34" y="14"/>
                    <a:pt x="34" y="13"/>
                    <a:pt x="34" y="13"/>
                  </a:cubicBezTo>
                  <a:cubicBezTo>
                    <a:pt x="35" y="10"/>
                    <a:pt x="30" y="7"/>
                    <a:pt x="31" y="3"/>
                  </a:cubicBezTo>
                  <a:cubicBezTo>
                    <a:pt x="32" y="2"/>
                    <a:pt x="38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0" name="Freeform 61">
              <a:extLst>
                <a:ext uri="{FF2B5EF4-FFF2-40B4-BE49-F238E27FC236}">
                  <a16:creationId xmlns="" xmlns:a16="http://schemas.microsoft.com/office/drawing/2014/main" id="{CBD5C636-0DBF-684D-90B9-7A6019DF54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65651" y="3208338"/>
              <a:ext cx="471488" cy="460375"/>
            </a:xfrm>
            <a:custGeom>
              <a:avLst/>
              <a:gdLst>
                <a:gd name="T0" fmla="*/ 150 w 156"/>
                <a:gd name="T1" fmla="*/ 104 h 151"/>
                <a:gd name="T2" fmla="*/ 142 w 156"/>
                <a:gd name="T3" fmla="*/ 107 h 151"/>
                <a:gd name="T4" fmla="*/ 118 w 156"/>
                <a:gd name="T5" fmla="*/ 108 h 151"/>
                <a:gd name="T6" fmla="*/ 95 w 156"/>
                <a:gd name="T7" fmla="*/ 111 h 151"/>
                <a:gd name="T8" fmla="*/ 83 w 156"/>
                <a:gd name="T9" fmla="*/ 110 h 151"/>
                <a:gd name="T10" fmla="*/ 72 w 156"/>
                <a:gd name="T11" fmla="*/ 107 h 151"/>
                <a:gd name="T12" fmla="*/ 91 w 156"/>
                <a:gd name="T13" fmla="*/ 86 h 151"/>
                <a:gd name="T14" fmla="*/ 125 w 156"/>
                <a:gd name="T15" fmla="*/ 82 h 151"/>
                <a:gd name="T16" fmla="*/ 126 w 156"/>
                <a:gd name="T17" fmla="*/ 73 h 151"/>
                <a:gd name="T18" fmla="*/ 112 w 156"/>
                <a:gd name="T19" fmla="*/ 64 h 151"/>
                <a:gd name="T20" fmla="*/ 98 w 156"/>
                <a:gd name="T21" fmla="*/ 64 h 151"/>
                <a:gd name="T22" fmla="*/ 74 w 156"/>
                <a:gd name="T23" fmla="*/ 64 h 151"/>
                <a:gd name="T24" fmla="*/ 75 w 156"/>
                <a:gd name="T25" fmla="*/ 51 h 151"/>
                <a:gd name="T26" fmla="*/ 122 w 156"/>
                <a:gd name="T27" fmla="*/ 47 h 151"/>
                <a:gd name="T28" fmla="*/ 122 w 156"/>
                <a:gd name="T29" fmla="*/ 37 h 151"/>
                <a:gd name="T30" fmla="*/ 84 w 156"/>
                <a:gd name="T31" fmla="*/ 31 h 151"/>
                <a:gd name="T32" fmla="*/ 70 w 156"/>
                <a:gd name="T33" fmla="*/ 28 h 151"/>
                <a:gd name="T34" fmla="*/ 63 w 156"/>
                <a:gd name="T35" fmla="*/ 22 h 151"/>
                <a:gd name="T36" fmla="*/ 45 w 156"/>
                <a:gd name="T37" fmla="*/ 33 h 151"/>
                <a:gd name="T38" fmla="*/ 19 w 156"/>
                <a:gd name="T39" fmla="*/ 31 h 151"/>
                <a:gd name="T40" fmla="*/ 20 w 156"/>
                <a:gd name="T41" fmla="*/ 20 h 151"/>
                <a:gd name="T42" fmla="*/ 18 w 156"/>
                <a:gd name="T43" fmla="*/ 5 h 151"/>
                <a:gd name="T44" fmla="*/ 11 w 156"/>
                <a:gd name="T45" fmla="*/ 0 h 151"/>
                <a:gd name="T46" fmla="*/ 8 w 156"/>
                <a:gd name="T47" fmla="*/ 27 h 151"/>
                <a:gd name="T48" fmla="*/ 8 w 156"/>
                <a:gd name="T49" fmla="*/ 41 h 151"/>
                <a:gd name="T50" fmla="*/ 5 w 156"/>
                <a:gd name="T51" fmla="*/ 68 h 151"/>
                <a:gd name="T52" fmla="*/ 5 w 156"/>
                <a:gd name="T53" fmla="*/ 82 h 151"/>
                <a:gd name="T54" fmla="*/ 1 w 156"/>
                <a:gd name="T55" fmla="*/ 119 h 151"/>
                <a:gd name="T56" fmla="*/ 5 w 156"/>
                <a:gd name="T57" fmla="*/ 150 h 151"/>
                <a:gd name="T58" fmla="*/ 11 w 156"/>
                <a:gd name="T59" fmla="*/ 148 h 151"/>
                <a:gd name="T60" fmla="*/ 13 w 156"/>
                <a:gd name="T61" fmla="*/ 143 h 151"/>
                <a:gd name="T62" fmla="*/ 25 w 156"/>
                <a:gd name="T63" fmla="*/ 137 h 151"/>
                <a:gd name="T64" fmla="*/ 39 w 156"/>
                <a:gd name="T65" fmla="*/ 134 h 151"/>
                <a:gd name="T66" fmla="*/ 58 w 156"/>
                <a:gd name="T67" fmla="*/ 134 h 151"/>
                <a:gd name="T68" fmla="*/ 82 w 156"/>
                <a:gd name="T69" fmla="*/ 135 h 151"/>
                <a:gd name="T70" fmla="*/ 113 w 156"/>
                <a:gd name="T71" fmla="*/ 142 h 151"/>
                <a:gd name="T72" fmla="*/ 131 w 156"/>
                <a:gd name="T73" fmla="*/ 147 h 151"/>
                <a:gd name="T74" fmla="*/ 147 w 156"/>
                <a:gd name="T75" fmla="*/ 143 h 151"/>
                <a:gd name="T76" fmla="*/ 153 w 156"/>
                <a:gd name="T77" fmla="*/ 133 h 151"/>
                <a:gd name="T78" fmla="*/ 56 w 156"/>
                <a:gd name="T79" fmla="*/ 109 h 151"/>
                <a:gd name="T80" fmla="*/ 46 w 156"/>
                <a:gd name="T81" fmla="*/ 112 h 151"/>
                <a:gd name="T82" fmla="*/ 20 w 156"/>
                <a:gd name="T83" fmla="*/ 114 h 151"/>
                <a:gd name="T84" fmla="*/ 28 w 156"/>
                <a:gd name="T85" fmla="*/ 92 h 151"/>
                <a:gd name="T86" fmla="*/ 44 w 156"/>
                <a:gd name="T87" fmla="*/ 87 h 151"/>
                <a:gd name="T88" fmla="*/ 60 w 156"/>
                <a:gd name="T89" fmla="*/ 60 h 151"/>
                <a:gd name="T90" fmla="*/ 43 w 156"/>
                <a:gd name="T91" fmla="*/ 67 h 151"/>
                <a:gd name="T92" fmla="*/ 20 w 156"/>
                <a:gd name="T93" fmla="*/ 71 h 151"/>
                <a:gd name="T94" fmla="*/ 46 w 156"/>
                <a:gd name="T95" fmla="*/ 51 h 151"/>
                <a:gd name="T96" fmla="*/ 59 w 156"/>
                <a:gd name="T97" fmla="*/ 49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6" h="151">
                  <a:moveTo>
                    <a:pt x="156" y="123"/>
                  </a:moveTo>
                  <a:cubicBezTo>
                    <a:pt x="156" y="122"/>
                    <a:pt x="155" y="117"/>
                    <a:pt x="155" y="117"/>
                  </a:cubicBezTo>
                  <a:cubicBezTo>
                    <a:pt x="154" y="115"/>
                    <a:pt x="149" y="107"/>
                    <a:pt x="150" y="104"/>
                  </a:cubicBezTo>
                  <a:cubicBezTo>
                    <a:pt x="149" y="103"/>
                    <a:pt x="149" y="103"/>
                    <a:pt x="147" y="103"/>
                  </a:cubicBezTo>
                  <a:cubicBezTo>
                    <a:pt x="147" y="105"/>
                    <a:pt x="145" y="106"/>
                    <a:pt x="143" y="108"/>
                  </a:cubicBezTo>
                  <a:cubicBezTo>
                    <a:pt x="142" y="108"/>
                    <a:pt x="142" y="108"/>
                    <a:pt x="142" y="107"/>
                  </a:cubicBezTo>
                  <a:cubicBezTo>
                    <a:pt x="142" y="106"/>
                    <a:pt x="141" y="106"/>
                    <a:pt x="141" y="106"/>
                  </a:cubicBezTo>
                  <a:cubicBezTo>
                    <a:pt x="139" y="109"/>
                    <a:pt x="123" y="105"/>
                    <a:pt x="120" y="109"/>
                  </a:cubicBezTo>
                  <a:cubicBezTo>
                    <a:pt x="119" y="109"/>
                    <a:pt x="119" y="109"/>
                    <a:pt x="118" y="108"/>
                  </a:cubicBezTo>
                  <a:cubicBezTo>
                    <a:pt x="115" y="110"/>
                    <a:pt x="105" y="112"/>
                    <a:pt x="103" y="110"/>
                  </a:cubicBezTo>
                  <a:cubicBezTo>
                    <a:pt x="103" y="110"/>
                    <a:pt x="102" y="111"/>
                    <a:pt x="102" y="111"/>
                  </a:cubicBezTo>
                  <a:cubicBezTo>
                    <a:pt x="102" y="110"/>
                    <a:pt x="96" y="111"/>
                    <a:pt x="95" y="111"/>
                  </a:cubicBezTo>
                  <a:cubicBezTo>
                    <a:pt x="94" y="110"/>
                    <a:pt x="89" y="110"/>
                    <a:pt x="88" y="110"/>
                  </a:cubicBezTo>
                  <a:cubicBezTo>
                    <a:pt x="87" y="110"/>
                    <a:pt x="87" y="111"/>
                    <a:pt x="86" y="111"/>
                  </a:cubicBezTo>
                  <a:cubicBezTo>
                    <a:pt x="85" y="111"/>
                    <a:pt x="84" y="110"/>
                    <a:pt x="83" y="110"/>
                  </a:cubicBezTo>
                  <a:cubicBezTo>
                    <a:pt x="83" y="110"/>
                    <a:pt x="82" y="111"/>
                    <a:pt x="81" y="111"/>
                  </a:cubicBezTo>
                  <a:cubicBezTo>
                    <a:pt x="81" y="111"/>
                    <a:pt x="81" y="111"/>
                    <a:pt x="80" y="111"/>
                  </a:cubicBezTo>
                  <a:cubicBezTo>
                    <a:pt x="78" y="109"/>
                    <a:pt x="75" y="109"/>
                    <a:pt x="72" y="107"/>
                  </a:cubicBezTo>
                  <a:cubicBezTo>
                    <a:pt x="74" y="101"/>
                    <a:pt x="76" y="97"/>
                    <a:pt x="75" y="89"/>
                  </a:cubicBezTo>
                  <a:cubicBezTo>
                    <a:pt x="76" y="89"/>
                    <a:pt x="76" y="88"/>
                    <a:pt x="77" y="87"/>
                  </a:cubicBezTo>
                  <a:cubicBezTo>
                    <a:pt x="78" y="87"/>
                    <a:pt x="90" y="86"/>
                    <a:pt x="91" y="86"/>
                  </a:cubicBezTo>
                  <a:cubicBezTo>
                    <a:pt x="97" y="87"/>
                    <a:pt x="109" y="90"/>
                    <a:pt x="113" y="87"/>
                  </a:cubicBezTo>
                  <a:cubicBezTo>
                    <a:pt x="115" y="87"/>
                    <a:pt x="117" y="88"/>
                    <a:pt x="119" y="88"/>
                  </a:cubicBezTo>
                  <a:cubicBezTo>
                    <a:pt x="121" y="87"/>
                    <a:pt x="124" y="84"/>
                    <a:pt x="125" y="82"/>
                  </a:cubicBezTo>
                  <a:cubicBezTo>
                    <a:pt x="126" y="80"/>
                    <a:pt x="124" y="77"/>
                    <a:pt x="126" y="76"/>
                  </a:cubicBezTo>
                  <a:cubicBezTo>
                    <a:pt x="125" y="75"/>
                    <a:pt x="126" y="75"/>
                    <a:pt x="125" y="75"/>
                  </a:cubicBezTo>
                  <a:cubicBezTo>
                    <a:pt x="125" y="74"/>
                    <a:pt x="125" y="73"/>
                    <a:pt x="126" y="73"/>
                  </a:cubicBezTo>
                  <a:cubicBezTo>
                    <a:pt x="128" y="70"/>
                    <a:pt x="118" y="66"/>
                    <a:pt x="117" y="65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6" y="65"/>
                    <a:pt x="113" y="64"/>
                    <a:pt x="112" y="64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100" y="64"/>
                    <a:pt x="99" y="64"/>
                    <a:pt x="99" y="64"/>
                  </a:cubicBezTo>
                  <a:cubicBezTo>
                    <a:pt x="98" y="64"/>
                    <a:pt x="99" y="64"/>
                    <a:pt x="98" y="64"/>
                  </a:cubicBezTo>
                  <a:cubicBezTo>
                    <a:pt x="88" y="63"/>
                    <a:pt x="88" y="63"/>
                    <a:pt x="88" y="63"/>
                  </a:cubicBezTo>
                  <a:cubicBezTo>
                    <a:pt x="87" y="64"/>
                    <a:pt x="84" y="65"/>
                    <a:pt x="83" y="65"/>
                  </a:cubicBezTo>
                  <a:cubicBezTo>
                    <a:pt x="80" y="66"/>
                    <a:pt x="78" y="64"/>
                    <a:pt x="74" y="64"/>
                  </a:cubicBezTo>
                  <a:cubicBezTo>
                    <a:pt x="73" y="61"/>
                    <a:pt x="71" y="60"/>
                    <a:pt x="73" y="57"/>
                  </a:cubicBezTo>
                  <a:cubicBezTo>
                    <a:pt x="73" y="56"/>
                    <a:pt x="73" y="55"/>
                    <a:pt x="73" y="54"/>
                  </a:cubicBezTo>
                  <a:cubicBezTo>
                    <a:pt x="74" y="53"/>
                    <a:pt x="75" y="52"/>
                    <a:pt x="75" y="51"/>
                  </a:cubicBezTo>
                  <a:cubicBezTo>
                    <a:pt x="77" y="51"/>
                    <a:pt x="83" y="50"/>
                    <a:pt x="84" y="50"/>
                  </a:cubicBezTo>
                  <a:cubicBezTo>
                    <a:pt x="90" y="53"/>
                    <a:pt x="116" y="51"/>
                    <a:pt x="122" y="48"/>
                  </a:cubicBezTo>
                  <a:cubicBezTo>
                    <a:pt x="121" y="48"/>
                    <a:pt x="122" y="47"/>
                    <a:pt x="122" y="47"/>
                  </a:cubicBezTo>
                  <a:cubicBezTo>
                    <a:pt x="124" y="44"/>
                    <a:pt x="123" y="42"/>
                    <a:pt x="124" y="39"/>
                  </a:cubicBezTo>
                  <a:cubicBezTo>
                    <a:pt x="124" y="39"/>
                    <a:pt x="124" y="39"/>
                    <a:pt x="124" y="39"/>
                  </a:cubicBezTo>
                  <a:cubicBezTo>
                    <a:pt x="123" y="38"/>
                    <a:pt x="122" y="38"/>
                    <a:pt x="122" y="37"/>
                  </a:cubicBezTo>
                  <a:cubicBezTo>
                    <a:pt x="121" y="36"/>
                    <a:pt x="122" y="35"/>
                    <a:pt x="121" y="34"/>
                  </a:cubicBezTo>
                  <a:cubicBezTo>
                    <a:pt x="118" y="33"/>
                    <a:pt x="112" y="34"/>
                    <a:pt x="110" y="33"/>
                  </a:cubicBezTo>
                  <a:cubicBezTo>
                    <a:pt x="105" y="30"/>
                    <a:pt x="87" y="30"/>
                    <a:pt x="84" y="31"/>
                  </a:cubicBezTo>
                  <a:cubicBezTo>
                    <a:pt x="79" y="33"/>
                    <a:pt x="76" y="31"/>
                    <a:pt x="73" y="31"/>
                  </a:cubicBezTo>
                  <a:cubicBezTo>
                    <a:pt x="72" y="30"/>
                    <a:pt x="71" y="29"/>
                    <a:pt x="70" y="29"/>
                  </a:cubicBezTo>
                  <a:cubicBezTo>
                    <a:pt x="70" y="29"/>
                    <a:pt x="70" y="29"/>
                    <a:pt x="70" y="28"/>
                  </a:cubicBezTo>
                  <a:cubicBezTo>
                    <a:pt x="69" y="27"/>
                    <a:pt x="68" y="26"/>
                    <a:pt x="68" y="24"/>
                  </a:cubicBezTo>
                  <a:cubicBezTo>
                    <a:pt x="67" y="23"/>
                    <a:pt x="66" y="22"/>
                    <a:pt x="65" y="22"/>
                  </a:cubicBezTo>
                  <a:cubicBezTo>
                    <a:pt x="64" y="22"/>
                    <a:pt x="64" y="22"/>
                    <a:pt x="63" y="22"/>
                  </a:cubicBezTo>
                  <a:cubicBezTo>
                    <a:pt x="62" y="24"/>
                    <a:pt x="59" y="27"/>
                    <a:pt x="57" y="30"/>
                  </a:cubicBezTo>
                  <a:cubicBezTo>
                    <a:pt x="58" y="31"/>
                    <a:pt x="53" y="32"/>
                    <a:pt x="52" y="32"/>
                  </a:cubicBezTo>
                  <a:cubicBezTo>
                    <a:pt x="51" y="31"/>
                    <a:pt x="47" y="33"/>
                    <a:pt x="45" y="33"/>
                  </a:cubicBezTo>
                  <a:cubicBezTo>
                    <a:pt x="45" y="32"/>
                    <a:pt x="42" y="32"/>
                    <a:pt x="41" y="33"/>
                  </a:cubicBezTo>
                  <a:cubicBezTo>
                    <a:pt x="36" y="34"/>
                    <a:pt x="27" y="35"/>
                    <a:pt x="23" y="35"/>
                  </a:cubicBezTo>
                  <a:cubicBezTo>
                    <a:pt x="23" y="34"/>
                    <a:pt x="20" y="31"/>
                    <a:pt x="19" y="31"/>
                  </a:cubicBezTo>
                  <a:cubicBezTo>
                    <a:pt x="19" y="30"/>
                    <a:pt x="19" y="29"/>
                    <a:pt x="19" y="28"/>
                  </a:cubicBezTo>
                  <a:cubicBezTo>
                    <a:pt x="20" y="25"/>
                    <a:pt x="20" y="23"/>
                    <a:pt x="20" y="20"/>
                  </a:cubicBezTo>
                  <a:cubicBezTo>
                    <a:pt x="20" y="21"/>
                    <a:pt x="20" y="20"/>
                    <a:pt x="20" y="20"/>
                  </a:cubicBezTo>
                  <a:cubicBezTo>
                    <a:pt x="20" y="19"/>
                    <a:pt x="21" y="16"/>
                    <a:pt x="21" y="14"/>
                  </a:cubicBezTo>
                  <a:cubicBezTo>
                    <a:pt x="20" y="13"/>
                    <a:pt x="20" y="13"/>
                    <a:pt x="19" y="12"/>
                  </a:cubicBezTo>
                  <a:cubicBezTo>
                    <a:pt x="18" y="9"/>
                    <a:pt x="19" y="7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4"/>
                    <a:pt x="14" y="2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0" y="2"/>
                    <a:pt x="12" y="5"/>
                    <a:pt x="11" y="8"/>
                  </a:cubicBezTo>
                  <a:cubicBezTo>
                    <a:pt x="8" y="13"/>
                    <a:pt x="8" y="19"/>
                    <a:pt x="7" y="24"/>
                  </a:cubicBezTo>
                  <a:cubicBezTo>
                    <a:pt x="7" y="25"/>
                    <a:pt x="8" y="26"/>
                    <a:pt x="8" y="27"/>
                  </a:cubicBezTo>
                  <a:cubicBezTo>
                    <a:pt x="8" y="27"/>
                    <a:pt x="8" y="32"/>
                    <a:pt x="8" y="32"/>
                  </a:cubicBezTo>
                  <a:cubicBezTo>
                    <a:pt x="8" y="32"/>
                    <a:pt x="8" y="33"/>
                    <a:pt x="8" y="34"/>
                  </a:cubicBezTo>
                  <a:cubicBezTo>
                    <a:pt x="7" y="37"/>
                    <a:pt x="8" y="39"/>
                    <a:pt x="8" y="41"/>
                  </a:cubicBezTo>
                  <a:cubicBezTo>
                    <a:pt x="9" y="44"/>
                    <a:pt x="7" y="46"/>
                    <a:pt x="7" y="48"/>
                  </a:cubicBezTo>
                  <a:cubicBezTo>
                    <a:pt x="6" y="50"/>
                    <a:pt x="8" y="54"/>
                    <a:pt x="7" y="55"/>
                  </a:cubicBezTo>
                  <a:cubicBezTo>
                    <a:pt x="5" y="60"/>
                    <a:pt x="6" y="64"/>
                    <a:pt x="5" y="68"/>
                  </a:cubicBezTo>
                  <a:cubicBezTo>
                    <a:pt x="6" y="69"/>
                    <a:pt x="6" y="70"/>
                    <a:pt x="6" y="71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5" y="74"/>
                    <a:pt x="4" y="79"/>
                    <a:pt x="5" y="82"/>
                  </a:cubicBezTo>
                  <a:cubicBezTo>
                    <a:pt x="5" y="90"/>
                    <a:pt x="3" y="97"/>
                    <a:pt x="5" y="100"/>
                  </a:cubicBezTo>
                  <a:cubicBezTo>
                    <a:pt x="5" y="102"/>
                    <a:pt x="2" y="106"/>
                    <a:pt x="2" y="108"/>
                  </a:cubicBezTo>
                  <a:cubicBezTo>
                    <a:pt x="3" y="113"/>
                    <a:pt x="1" y="118"/>
                    <a:pt x="1" y="119"/>
                  </a:cubicBezTo>
                  <a:cubicBezTo>
                    <a:pt x="0" y="126"/>
                    <a:pt x="1" y="139"/>
                    <a:pt x="2" y="142"/>
                  </a:cubicBezTo>
                  <a:cubicBezTo>
                    <a:pt x="2" y="142"/>
                    <a:pt x="4" y="144"/>
                    <a:pt x="4" y="144"/>
                  </a:cubicBezTo>
                  <a:cubicBezTo>
                    <a:pt x="5" y="145"/>
                    <a:pt x="4" y="148"/>
                    <a:pt x="5" y="150"/>
                  </a:cubicBezTo>
                  <a:cubicBezTo>
                    <a:pt x="5" y="150"/>
                    <a:pt x="6" y="150"/>
                    <a:pt x="6" y="151"/>
                  </a:cubicBezTo>
                  <a:cubicBezTo>
                    <a:pt x="7" y="151"/>
                    <a:pt x="8" y="150"/>
                    <a:pt x="10" y="150"/>
                  </a:cubicBezTo>
                  <a:cubicBezTo>
                    <a:pt x="10" y="149"/>
                    <a:pt x="11" y="149"/>
                    <a:pt x="11" y="148"/>
                  </a:cubicBezTo>
                  <a:cubicBezTo>
                    <a:pt x="11" y="147"/>
                    <a:pt x="11" y="146"/>
                    <a:pt x="11" y="145"/>
                  </a:cubicBezTo>
                  <a:cubicBezTo>
                    <a:pt x="11" y="145"/>
                    <a:pt x="11" y="145"/>
                    <a:pt x="11" y="145"/>
                  </a:cubicBezTo>
                  <a:cubicBezTo>
                    <a:pt x="12" y="144"/>
                    <a:pt x="13" y="144"/>
                    <a:pt x="13" y="143"/>
                  </a:cubicBezTo>
                  <a:cubicBezTo>
                    <a:pt x="14" y="142"/>
                    <a:pt x="13" y="141"/>
                    <a:pt x="14" y="141"/>
                  </a:cubicBezTo>
                  <a:cubicBezTo>
                    <a:pt x="15" y="138"/>
                    <a:pt x="21" y="139"/>
                    <a:pt x="21" y="139"/>
                  </a:cubicBezTo>
                  <a:cubicBezTo>
                    <a:pt x="23" y="138"/>
                    <a:pt x="24" y="137"/>
                    <a:pt x="25" y="137"/>
                  </a:cubicBezTo>
                  <a:cubicBezTo>
                    <a:pt x="26" y="137"/>
                    <a:pt x="27" y="138"/>
                    <a:pt x="28" y="137"/>
                  </a:cubicBezTo>
                  <a:cubicBezTo>
                    <a:pt x="30" y="136"/>
                    <a:pt x="32" y="135"/>
                    <a:pt x="33" y="134"/>
                  </a:cubicBezTo>
                  <a:cubicBezTo>
                    <a:pt x="35" y="134"/>
                    <a:pt x="38" y="134"/>
                    <a:pt x="39" y="134"/>
                  </a:cubicBezTo>
                  <a:cubicBezTo>
                    <a:pt x="41" y="133"/>
                    <a:pt x="50" y="134"/>
                    <a:pt x="51" y="134"/>
                  </a:cubicBezTo>
                  <a:cubicBezTo>
                    <a:pt x="51" y="134"/>
                    <a:pt x="52" y="134"/>
                    <a:pt x="52" y="134"/>
                  </a:cubicBezTo>
                  <a:cubicBezTo>
                    <a:pt x="53" y="133"/>
                    <a:pt x="58" y="134"/>
                    <a:pt x="58" y="134"/>
                  </a:cubicBezTo>
                  <a:cubicBezTo>
                    <a:pt x="59" y="134"/>
                    <a:pt x="63" y="134"/>
                    <a:pt x="64" y="134"/>
                  </a:cubicBezTo>
                  <a:cubicBezTo>
                    <a:pt x="68" y="134"/>
                    <a:pt x="69" y="134"/>
                    <a:pt x="73" y="135"/>
                  </a:cubicBezTo>
                  <a:cubicBezTo>
                    <a:pt x="74" y="135"/>
                    <a:pt x="81" y="135"/>
                    <a:pt x="82" y="135"/>
                  </a:cubicBezTo>
                  <a:cubicBezTo>
                    <a:pt x="84" y="137"/>
                    <a:pt x="87" y="137"/>
                    <a:pt x="89" y="139"/>
                  </a:cubicBezTo>
                  <a:cubicBezTo>
                    <a:pt x="90" y="137"/>
                    <a:pt x="101" y="140"/>
                    <a:pt x="103" y="140"/>
                  </a:cubicBezTo>
                  <a:cubicBezTo>
                    <a:pt x="107" y="139"/>
                    <a:pt x="112" y="142"/>
                    <a:pt x="113" y="142"/>
                  </a:cubicBezTo>
                  <a:cubicBezTo>
                    <a:pt x="116" y="141"/>
                    <a:pt x="116" y="143"/>
                    <a:pt x="117" y="144"/>
                  </a:cubicBezTo>
                  <a:cubicBezTo>
                    <a:pt x="119" y="144"/>
                    <a:pt x="120" y="144"/>
                    <a:pt x="121" y="144"/>
                  </a:cubicBezTo>
                  <a:cubicBezTo>
                    <a:pt x="125" y="146"/>
                    <a:pt x="127" y="147"/>
                    <a:pt x="131" y="147"/>
                  </a:cubicBezTo>
                  <a:cubicBezTo>
                    <a:pt x="133" y="148"/>
                    <a:pt x="138" y="148"/>
                    <a:pt x="138" y="148"/>
                  </a:cubicBezTo>
                  <a:cubicBezTo>
                    <a:pt x="139" y="147"/>
                    <a:pt x="143" y="146"/>
                    <a:pt x="144" y="146"/>
                  </a:cubicBezTo>
                  <a:cubicBezTo>
                    <a:pt x="145" y="145"/>
                    <a:pt x="146" y="144"/>
                    <a:pt x="147" y="143"/>
                  </a:cubicBezTo>
                  <a:cubicBezTo>
                    <a:pt x="147" y="143"/>
                    <a:pt x="147" y="142"/>
                    <a:pt x="147" y="142"/>
                  </a:cubicBezTo>
                  <a:cubicBezTo>
                    <a:pt x="147" y="141"/>
                    <a:pt x="150" y="140"/>
                    <a:pt x="150" y="140"/>
                  </a:cubicBezTo>
                  <a:cubicBezTo>
                    <a:pt x="152" y="138"/>
                    <a:pt x="151" y="135"/>
                    <a:pt x="153" y="133"/>
                  </a:cubicBezTo>
                  <a:cubicBezTo>
                    <a:pt x="154" y="132"/>
                    <a:pt x="155" y="132"/>
                    <a:pt x="155" y="130"/>
                  </a:cubicBezTo>
                  <a:cubicBezTo>
                    <a:pt x="154" y="129"/>
                    <a:pt x="156" y="124"/>
                    <a:pt x="156" y="123"/>
                  </a:cubicBezTo>
                  <a:close/>
                  <a:moveTo>
                    <a:pt x="56" y="109"/>
                  </a:moveTo>
                  <a:cubicBezTo>
                    <a:pt x="54" y="111"/>
                    <a:pt x="52" y="110"/>
                    <a:pt x="49" y="111"/>
                  </a:cubicBezTo>
                  <a:cubicBezTo>
                    <a:pt x="49" y="111"/>
                    <a:pt x="48" y="111"/>
                    <a:pt x="47" y="111"/>
                  </a:cubicBezTo>
                  <a:cubicBezTo>
                    <a:pt x="47" y="111"/>
                    <a:pt x="47" y="111"/>
                    <a:pt x="46" y="112"/>
                  </a:cubicBezTo>
                  <a:cubicBezTo>
                    <a:pt x="45" y="112"/>
                    <a:pt x="43" y="112"/>
                    <a:pt x="42" y="112"/>
                  </a:cubicBezTo>
                  <a:cubicBezTo>
                    <a:pt x="40" y="112"/>
                    <a:pt x="39" y="112"/>
                    <a:pt x="37" y="112"/>
                  </a:cubicBezTo>
                  <a:cubicBezTo>
                    <a:pt x="33" y="114"/>
                    <a:pt x="25" y="114"/>
                    <a:pt x="20" y="114"/>
                  </a:cubicBezTo>
                  <a:cubicBezTo>
                    <a:pt x="20" y="114"/>
                    <a:pt x="19" y="113"/>
                    <a:pt x="19" y="112"/>
                  </a:cubicBezTo>
                  <a:cubicBezTo>
                    <a:pt x="18" y="111"/>
                    <a:pt x="18" y="98"/>
                    <a:pt x="19" y="97"/>
                  </a:cubicBezTo>
                  <a:cubicBezTo>
                    <a:pt x="19" y="97"/>
                    <a:pt x="28" y="92"/>
                    <a:pt x="28" y="92"/>
                  </a:cubicBezTo>
                  <a:cubicBezTo>
                    <a:pt x="29" y="92"/>
                    <a:pt x="29" y="92"/>
                    <a:pt x="30" y="92"/>
                  </a:cubicBezTo>
                  <a:cubicBezTo>
                    <a:pt x="31" y="91"/>
                    <a:pt x="32" y="90"/>
                    <a:pt x="34" y="89"/>
                  </a:cubicBezTo>
                  <a:cubicBezTo>
                    <a:pt x="36" y="88"/>
                    <a:pt x="42" y="89"/>
                    <a:pt x="44" y="87"/>
                  </a:cubicBezTo>
                  <a:cubicBezTo>
                    <a:pt x="48" y="88"/>
                    <a:pt x="55" y="87"/>
                    <a:pt x="59" y="89"/>
                  </a:cubicBezTo>
                  <a:cubicBezTo>
                    <a:pt x="61" y="95"/>
                    <a:pt x="59" y="107"/>
                    <a:pt x="56" y="109"/>
                  </a:cubicBezTo>
                  <a:close/>
                  <a:moveTo>
                    <a:pt x="60" y="60"/>
                  </a:moveTo>
                  <a:cubicBezTo>
                    <a:pt x="60" y="62"/>
                    <a:pt x="60" y="64"/>
                    <a:pt x="59" y="64"/>
                  </a:cubicBezTo>
                  <a:cubicBezTo>
                    <a:pt x="57" y="66"/>
                    <a:pt x="53" y="68"/>
                    <a:pt x="49" y="67"/>
                  </a:cubicBezTo>
                  <a:cubicBezTo>
                    <a:pt x="48" y="67"/>
                    <a:pt x="45" y="67"/>
                    <a:pt x="43" y="67"/>
                  </a:cubicBezTo>
                  <a:cubicBezTo>
                    <a:pt x="42" y="67"/>
                    <a:pt x="40" y="68"/>
                    <a:pt x="39" y="68"/>
                  </a:cubicBezTo>
                  <a:cubicBezTo>
                    <a:pt x="38" y="68"/>
                    <a:pt x="37" y="68"/>
                    <a:pt x="36" y="68"/>
                  </a:cubicBezTo>
                  <a:cubicBezTo>
                    <a:pt x="29" y="70"/>
                    <a:pt x="27" y="71"/>
                    <a:pt x="20" y="71"/>
                  </a:cubicBezTo>
                  <a:cubicBezTo>
                    <a:pt x="15" y="59"/>
                    <a:pt x="24" y="56"/>
                    <a:pt x="33" y="51"/>
                  </a:cubicBezTo>
                  <a:cubicBezTo>
                    <a:pt x="35" y="50"/>
                    <a:pt x="38" y="52"/>
                    <a:pt x="40" y="52"/>
                  </a:cubicBezTo>
                  <a:cubicBezTo>
                    <a:pt x="42" y="51"/>
                    <a:pt x="44" y="52"/>
                    <a:pt x="46" y="51"/>
                  </a:cubicBezTo>
                  <a:cubicBezTo>
                    <a:pt x="47" y="51"/>
                    <a:pt x="49" y="49"/>
                    <a:pt x="50" y="49"/>
                  </a:cubicBezTo>
                  <a:cubicBezTo>
                    <a:pt x="51" y="48"/>
                    <a:pt x="53" y="49"/>
                    <a:pt x="54" y="48"/>
                  </a:cubicBezTo>
                  <a:cubicBezTo>
                    <a:pt x="56" y="48"/>
                    <a:pt x="57" y="49"/>
                    <a:pt x="59" y="49"/>
                  </a:cubicBezTo>
                  <a:cubicBezTo>
                    <a:pt x="62" y="52"/>
                    <a:pt x="61" y="55"/>
                    <a:pt x="60" y="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1" name="Freeform 62">
              <a:extLst>
                <a:ext uri="{FF2B5EF4-FFF2-40B4-BE49-F238E27FC236}">
                  <a16:creationId xmlns="" xmlns:a16="http://schemas.microsoft.com/office/drawing/2014/main" id="{8585EE9A-19BF-8444-8E5C-736CD8018E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64376" y="3014663"/>
              <a:ext cx="831850" cy="349250"/>
            </a:xfrm>
            <a:custGeom>
              <a:avLst/>
              <a:gdLst>
                <a:gd name="T0" fmla="*/ 262 w 275"/>
                <a:gd name="T1" fmla="*/ 71 h 114"/>
                <a:gd name="T2" fmla="*/ 242 w 275"/>
                <a:gd name="T3" fmla="*/ 70 h 114"/>
                <a:gd name="T4" fmla="*/ 227 w 275"/>
                <a:gd name="T5" fmla="*/ 69 h 114"/>
                <a:gd name="T6" fmla="*/ 178 w 275"/>
                <a:gd name="T7" fmla="*/ 63 h 114"/>
                <a:gd name="T8" fmla="*/ 186 w 275"/>
                <a:gd name="T9" fmla="*/ 34 h 114"/>
                <a:gd name="T10" fmla="*/ 121 w 275"/>
                <a:gd name="T11" fmla="*/ 40 h 114"/>
                <a:gd name="T12" fmla="*/ 96 w 275"/>
                <a:gd name="T13" fmla="*/ 36 h 114"/>
                <a:gd name="T14" fmla="*/ 104 w 275"/>
                <a:gd name="T15" fmla="*/ 28 h 114"/>
                <a:gd name="T16" fmla="*/ 126 w 275"/>
                <a:gd name="T17" fmla="*/ 32 h 114"/>
                <a:gd name="T18" fmla="*/ 144 w 275"/>
                <a:gd name="T19" fmla="*/ 31 h 114"/>
                <a:gd name="T20" fmla="*/ 178 w 275"/>
                <a:gd name="T21" fmla="*/ 29 h 114"/>
                <a:gd name="T22" fmla="*/ 208 w 275"/>
                <a:gd name="T23" fmla="*/ 40 h 114"/>
                <a:gd name="T24" fmla="*/ 229 w 275"/>
                <a:gd name="T25" fmla="*/ 34 h 114"/>
                <a:gd name="T26" fmla="*/ 217 w 275"/>
                <a:gd name="T27" fmla="*/ 20 h 114"/>
                <a:gd name="T28" fmla="*/ 198 w 275"/>
                <a:gd name="T29" fmla="*/ 17 h 114"/>
                <a:gd name="T30" fmla="*/ 161 w 275"/>
                <a:gd name="T31" fmla="*/ 15 h 114"/>
                <a:gd name="T32" fmla="*/ 146 w 275"/>
                <a:gd name="T33" fmla="*/ 9 h 114"/>
                <a:gd name="T34" fmla="*/ 118 w 275"/>
                <a:gd name="T35" fmla="*/ 1 h 114"/>
                <a:gd name="T36" fmla="*/ 96 w 275"/>
                <a:gd name="T37" fmla="*/ 15 h 114"/>
                <a:gd name="T38" fmla="*/ 56 w 275"/>
                <a:gd name="T39" fmla="*/ 19 h 114"/>
                <a:gd name="T40" fmla="*/ 40 w 275"/>
                <a:gd name="T41" fmla="*/ 32 h 114"/>
                <a:gd name="T42" fmla="*/ 30 w 275"/>
                <a:gd name="T43" fmla="*/ 53 h 114"/>
                <a:gd name="T44" fmla="*/ 36 w 275"/>
                <a:gd name="T45" fmla="*/ 63 h 114"/>
                <a:gd name="T46" fmla="*/ 50 w 275"/>
                <a:gd name="T47" fmla="*/ 61 h 114"/>
                <a:gd name="T48" fmla="*/ 58 w 275"/>
                <a:gd name="T49" fmla="*/ 34 h 114"/>
                <a:gd name="T50" fmla="*/ 87 w 275"/>
                <a:gd name="T51" fmla="*/ 54 h 114"/>
                <a:gd name="T52" fmla="*/ 52 w 275"/>
                <a:gd name="T53" fmla="*/ 69 h 114"/>
                <a:gd name="T54" fmla="*/ 0 w 275"/>
                <a:gd name="T55" fmla="*/ 80 h 114"/>
                <a:gd name="T56" fmla="*/ 46 w 275"/>
                <a:gd name="T57" fmla="*/ 86 h 114"/>
                <a:gd name="T58" fmla="*/ 56 w 275"/>
                <a:gd name="T59" fmla="*/ 97 h 114"/>
                <a:gd name="T60" fmla="*/ 49 w 275"/>
                <a:gd name="T61" fmla="*/ 113 h 114"/>
                <a:gd name="T62" fmla="*/ 73 w 275"/>
                <a:gd name="T63" fmla="*/ 98 h 114"/>
                <a:gd name="T64" fmla="*/ 112 w 275"/>
                <a:gd name="T65" fmla="*/ 98 h 114"/>
                <a:gd name="T66" fmla="*/ 150 w 275"/>
                <a:gd name="T67" fmla="*/ 99 h 114"/>
                <a:gd name="T68" fmla="*/ 175 w 275"/>
                <a:gd name="T69" fmla="*/ 100 h 114"/>
                <a:gd name="T70" fmla="*/ 213 w 275"/>
                <a:gd name="T71" fmla="*/ 103 h 114"/>
                <a:gd name="T72" fmla="*/ 185 w 275"/>
                <a:gd name="T73" fmla="*/ 88 h 114"/>
                <a:gd name="T74" fmla="*/ 189 w 275"/>
                <a:gd name="T75" fmla="*/ 78 h 114"/>
                <a:gd name="T76" fmla="*/ 215 w 275"/>
                <a:gd name="T77" fmla="*/ 83 h 114"/>
                <a:gd name="T78" fmla="*/ 232 w 275"/>
                <a:gd name="T79" fmla="*/ 89 h 114"/>
                <a:gd name="T80" fmla="*/ 259 w 275"/>
                <a:gd name="T81" fmla="*/ 91 h 114"/>
                <a:gd name="T82" fmla="*/ 273 w 275"/>
                <a:gd name="T83" fmla="*/ 80 h 114"/>
                <a:gd name="T84" fmla="*/ 115 w 275"/>
                <a:gd name="T85" fmla="*/ 80 h 114"/>
                <a:gd name="T86" fmla="*/ 91 w 275"/>
                <a:gd name="T87" fmla="*/ 88 h 114"/>
                <a:gd name="T88" fmla="*/ 85 w 275"/>
                <a:gd name="T89" fmla="*/ 80 h 114"/>
                <a:gd name="T90" fmla="*/ 114 w 275"/>
                <a:gd name="T91" fmla="*/ 74 h 114"/>
                <a:gd name="T92" fmla="*/ 125 w 275"/>
                <a:gd name="T93" fmla="*/ 60 h 114"/>
                <a:gd name="T94" fmla="*/ 98 w 275"/>
                <a:gd name="T95" fmla="*/ 63 h 114"/>
                <a:gd name="T96" fmla="*/ 118 w 275"/>
                <a:gd name="T97" fmla="*/ 52 h 114"/>
                <a:gd name="T98" fmla="*/ 125 w 275"/>
                <a:gd name="T99" fmla="*/ 60 h 114"/>
                <a:gd name="T100" fmla="*/ 150 w 275"/>
                <a:gd name="T101" fmla="*/ 84 h 114"/>
                <a:gd name="T102" fmla="*/ 132 w 275"/>
                <a:gd name="T103" fmla="*/ 76 h 114"/>
                <a:gd name="T104" fmla="*/ 161 w 275"/>
                <a:gd name="T105" fmla="*/ 75 h 114"/>
                <a:gd name="T106" fmla="*/ 140 w 275"/>
                <a:gd name="T107" fmla="*/ 61 h 114"/>
                <a:gd name="T108" fmla="*/ 167 w 275"/>
                <a:gd name="T109" fmla="*/ 5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" h="114">
                  <a:moveTo>
                    <a:pt x="271" y="73"/>
                  </a:moveTo>
                  <a:cubicBezTo>
                    <a:pt x="271" y="73"/>
                    <a:pt x="271" y="73"/>
                    <a:pt x="270" y="72"/>
                  </a:cubicBezTo>
                  <a:cubicBezTo>
                    <a:pt x="270" y="72"/>
                    <a:pt x="267" y="73"/>
                    <a:pt x="267" y="74"/>
                  </a:cubicBezTo>
                  <a:cubicBezTo>
                    <a:pt x="265" y="73"/>
                    <a:pt x="263" y="72"/>
                    <a:pt x="262" y="71"/>
                  </a:cubicBezTo>
                  <a:cubicBezTo>
                    <a:pt x="261" y="71"/>
                    <a:pt x="261" y="71"/>
                    <a:pt x="261" y="71"/>
                  </a:cubicBezTo>
                  <a:cubicBezTo>
                    <a:pt x="259" y="72"/>
                    <a:pt x="252" y="68"/>
                    <a:pt x="251" y="68"/>
                  </a:cubicBezTo>
                  <a:cubicBezTo>
                    <a:pt x="249" y="69"/>
                    <a:pt x="247" y="70"/>
                    <a:pt x="244" y="70"/>
                  </a:cubicBezTo>
                  <a:cubicBezTo>
                    <a:pt x="244" y="69"/>
                    <a:pt x="243" y="71"/>
                    <a:pt x="242" y="70"/>
                  </a:cubicBezTo>
                  <a:cubicBezTo>
                    <a:pt x="241" y="70"/>
                    <a:pt x="238" y="68"/>
                    <a:pt x="236" y="68"/>
                  </a:cubicBezTo>
                  <a:cubicBezTo>
                    <a:pt x="235" y="69"/>
                    <a:pt x="234" y="69"/>
                    <a:pt x="233" y="70"/>
                  </a:cubicBezTo>
                  <a:cubicBezTo>
                    <a:pt x="233" y="70"/>
                    <a:pt x="232" y="69"/>
                    <a:pt x="232" y="69"/>
                  </a:cubicBezTo>
                  <a:cubicBezTo>
                    <a:pt x="231" y="68"/>
                    <a:pt x="229" y="70"/>
                    <a:pt x="227" y="69"/>
                  </a:cubicBezTo>
                  <a:cubicBezTo>
                    <a:pt x="222" y="66"/>
                    <a:pt x="216" y="68"/>
                    <a:pt x="209" y="68"/>
                  </a:cubicBezTo>
                  <a:cubicBezTo>
                    <a:pt x="207" y="66"/>
                    <a:pt x="203" y="68"/>
                    <a:pt x="202" y="67"/>
                  </a:cubicBezTo>
                  <a:cubicBezTo>
                    <a:pt x="198" y="64"/>
                    <a:pt x="190" y="67"/>
                    <a:pt x="185" y="64"/>
                  </a:cubicBezTo>
                  <a:cubicBezTo>
                    <a:pt x="183" y="66"/>
                    <a:pt x="178" y="63"/>
                    <a:pt x="178" y="63"/>
                  </a:cubicBezTo>
                  <a:cubicBezTo>
                    <a:pt x="176" y="63"/>
                    <a:pt x="177" y="60"/>
                    <a:pt x="178" y="58"/>
                  </a:cubicBezTo>
                  <a:cubicBezTo>
                    <a:pt x="179" y="56"/>
                    <a:pt x="190" y="48"/>
                    <a:pt x="192" y="48"/>
                  </a:cubicBezTo>
                  <a:cubicBezTo>
                    <a:pt x="193" y="45"/>
                    <a:pt x="193" y="38"/>
                    <a:pt x="190" y="36"/>
                  </a:cubicBezTo>
                  <a:cubicBezTo>
                    <a:pt x="189" y="35"/>
                    <a:pt x="186" y="34"/>
                    <a:pt x="186" y="34"/>
                  </a:cubicBezTo>
                  <a:cubicBezTo>
                    <a:pt x="185" y="34"/>
                    <a:pt x="174" y="39"/>
                    <a:pt x="174" y="40"/>
                  </a:cubicBezTo>
                  <a:cubicBezTo>
                    <a:pt x="163" y="39"/>
                    <a:pt x="149" y="41"/>
                    <a:pt x="141" y="40"/>
                  </a:cubicBezTo>
                  <a:cubicBezTo>
                    <a:pt x="138" y="39"/>
                    <a:pt x="129" y="41"/>
                    <a:pt x="127" y="40"/>
                  </a:cubicBezTo>
                  <a:cubicBezTo>
                    <a:pt x="125" y="40"/>
                    <a:pt x="123" y="40"/>
                    <a:pt x="121" y="40"/>
                  </a:cubicBezTo>
                  <a:cubicBezTo>
                    <a:pt x="120" y="40"/>
                    <a:pt x="118" y="41"/>
                    <a:pt x="116" y="40"/>
                  </a:cubicBezTo>
                  <a:cubicBezTo>
                    <a:pt x="113" y="40"/>
                    <a:pt x="108" y="40"/>
                    <a:pt x="105" y="39"/>
                  </a:cubicBezTo>
                  <a:cubicBezTo>
                    <a:pt x="104" y="40"/>
                    <a:pt x="103" y="40"/>
                    <a:pt x="102" y="40"/>
                  </a:cubicBezTo>
                  <a:cubicBezTo>
                    <a:pt x="100" y="38"/>
                    <a:pt x="98" y="37"/>
                    <a:pt x="96" y="36"/>
                  </a:cubicBezTo>
                  <a:cubicBezTo>
                    <a:pt x="92" y="34"/>
                    <a:pt x="87" y="35"/>
                    <a:pt x="85" y="32"/>
                  </a:cubicBezTo>
                  <a:cubicBezTo>
                    <a:pt x="85" y="32"/>
                    <a:pt x="85" y="32"/>
                    <a:pt x="85" y="31"/>
                  </a:cubicBezTo>
                  <a:cubicBezTo>
                    <a:pt x="84" y="30"/>
                    <a:pt x="91" y="28"/>
                    <a:pt x="93" y="29"/>
                  </a:cubicBezTo>
                  <a:cubicBezTo>
                    <a:pt x="93" y="29"/>
                    <a:pt x="102" y="29"/>
                    <a:pt x="104" y="28"/>
                  </a:cubicBezTo>
                  <a:cubicBezTo>
                    <a:pt x="106" y="28"/>
                    <a:pt x="108" y="26"/>
                    <a:pt x="111" y="27"/>
                  </a:cubicBezTo>
                  <a:cubicBezTo>
                    <a:pt x="113" y="27"/>
                    <a:pt x="115" y="29"/>
                    <a:pt x="118" y="30"/>
                  </a:cubicBezTo>
                  <a:cubicBezTo>
                    <a:pt x="120" y="30"/>
                    <a:pt x="122" y="28"/>
                    <a:pt x="125" y="29"/>
                  </a:cubicBezTo>
                  <a:cubicBezTo>
                    <a:pt x="125" y="30"/>
                    <a:pt x="125" y="31"/>
                    <a:pt x="126" y="32"/>
                  </a:cubicBezTo>
                  <a:cubicBezTo>
                    <a:pt x="126" y="33"/>
                    <a:pt x="128" y="31"/>
                    <a:pt x="128" y="32"/>
                  </a:cubicBezTo>
                  <a:cubicBezTo>
                    <a:pt x="129" y="33"/>
                    <a:pt x="129" y="33"/>
                    <a:pt x="130" y="33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34" y="31"/>
                    <a:pt x="140" y="33"/>
                    <a:pt x="144" y="31"/>
                  </a:cubicBezTo>
                  <a:cubicBezTo>
                    <a:pt x="143" y="30"/>
                    <a:pt x="148" y="31"/>
                    <a:pt x="148" y="31"/>
                  </a:cubicBezTo>
                  <a:cubicBezTo>
                    <a:pt x="151" y="29"/>
                    <a:pt x="153" y="28"/>
                    <a:pt x="157" y="29"/>
                  </a:cubicBezTo>
                  <a:cubicBezTo>
                    <a:pt x="158" y="29"/>
                    <a:pt x="163" y="26"/>
                    <a:pt x="165" y="28"/>
                  </a:cubicBezTo>
                  <a:cubicBezTo>
                    <a:pt x="169" y="29"/>
                    <a:pt x="177" y="28"/>
                    <a:pt x="178" y="29"/>
                  </a:cubicBezTo>
                  <a:cubicBezTo>
                    <a:pt x="179" y="29"/>
                    <a:pt x="192" y="28"/>
                    <a:pt x="195" y="27"/>
                  </a:cubicBezTo>
                  <a:cubicBezTo>
                    <a:pt x="196" y="27"/>
                    <a:pt x="198" y="28"/>
                    <a:pt x="199" y="28"/>
                  </a:cubicBezTo>
                  <a:cubicBezTo>
                    <a:pt x="205" y="28"/>
                    <a:pt x="212" y="28"/>
                    <a:pt x="213" y="35"/>
                  </a:cubicBezTo>
                  <a:cubicBezTo>
                    <a:pt x="211" y="37"/>
                    <a:pt x="209" y="39"/>
                    <a:pt x="208" y="40"/>
                  </a:cubicBezTo>
                  <a:cubicBezTo>
                    <a:pt x="205" y="45"/>
                    <a:pt x="208" y="56"/>
                    <a:pt x="209" y="61"/>
                  </a:cubicBezTo>
                  <a:cubicBezTo>
                    <a:pt x="212" y="62"/>
                    <a:pt x="217" y="59"/>
                    <a:pt x="220" y="56"/>
                  </a:cubicBezTo>
                  <a:cubicBezTo>
                    <a:pt x="221" y="57"/>
                    <a:pt x="224" y="52"/>
                    <a:pt x="224" y="51"/>
                  </a:cubicBezTo>
                  <a:cubicBezTo>
                    <a:pt x="227" y="48"/>
                    <a:pt x="231" y="40"/>
                    <a:pt x="229" y="34"/>
                  </a:cubicBezTo>
                  <a:cubicBezTo>
                    <a:pt x="228" y="32"/>
                    <a:pt x="226" y="31"/>
                    <a:pt x="225" y="30"/>
                  </a:cubicBezTo>
                  <a:cubicBezTo>
                    <a:pt x="225" y="29"/>
                    <a:pt x="224" y="28"/>
                    <a:pt x="224" y="27"/>
                  </a:cubicBezTo>
                  <a:cubicBezTo>
                    <a:pt x="223" y="26"/>
                    <a:pt x="221" y="24"/>
                    <a:pt x="221" y="23"/>
                  </a:cubicBezTo>
                  <a:cubicBezTo>
                    <a:pt x="219" y="22"/>
                    <a:pt x="219" y="21"/>
                    <a:pt x="217" y="20"/>
                  </a:cubicBezTo>
                  <a:cubicBezTo>
                    <a:pt x="216" y="21"/>
                    <a:pt x="209" y="16"/>
                    <a:pt x="206" y="18"/>
                  </a:cubicBezTo>
                  <a:cubicBezTo>
                    <a:pt x="206" y="18"/>
                    <a:pt x="205" y="18"/>
                    <a:pt x="205" y="18"/>
                  </a:cubicBezTo>
                  <a:cubicBezTo>
                    <a:pt x="203" y="18"/>
                    <a:pt x="201" y="17"/>
                    <a:pt x="198" y="17"/>
                  </a:cubicBezTo>
                  <a:cubicBezTo>
                    <a:pt x="198" y="17"/>
                    <a:pt x="198" y="17"/>
                    <a:pt x="198" y="17"/>
                  </a:cubicBezTo>
                  <a:cubicBezTo>
                    <a:pt x="197" y="16"/>
                    <a:pt x="187" y="15"/>
                    <a:pt x="184" y="14"/>
                  </a:cubicBezTo>
                  <a:cubicBezTo>
                    <a:pt x="178" y="13"/>
                    <a:pt x="174" y="16"/>
                    <a:pt x="170" y="16"/>
                  </a:cubicBezTo>
                  <a:cubicBezTo>
                    <a:pt x="169" y="16"/>
                    <a:pt x="166" y="18"/>
                    <a:pt x="165" y="17"/>
                  </a:cubicBezTo>
                  <a:cubicBezTo>
                    <a:pt x="164" y="17"/>
                    <a:pt x="161" y="15"/>
                    <a:pt x="161" y="15"/>
                  </a:cubicBezTo>
                  <a:cubicBezTo>
                    <a:pt x="160" y="15"/>
                    <a:pt x="160" y="16"/>
                    <a:pt x="159" y="15"/>
                  </a:cubicBezTo>
                  <a:cubicBezTo>
                    <a:pt x="158" y="15"/>
                    <a:pt x="156" y="14"/>
                    <a:pt x="155" y="13"/>
                  </a:cubicBezTo>
                  <a:cubicBezTo>
                    <a:pt x="155" y="13"/>
                    <a:pt x="150" y="13"/>
                    <a:pt x="150" y="12"/>
                  </a:cubicBezTo>
                  <a:cubicBezTo>
                    <a:pt x="149" y="11"/>
                    <a:pt x="147" y="9"/>
                    <a:pt x="146" y="9"/>
                  </a:cubicBezTo>
                  <a:cubicBezTo>
                    <a:pt x="143" y="8"/>
                    <a:pt x="139" y="7"/>
                    <a:pt x="137" y="5"/>
                  </a:cubicBezTo>
                  <a:cubicBezTo>
                    <a:pt x="137" y="5"/>
                    <a:pt x="136" y="4"/>
                    <a:pt x="136" y="4"/>
                  </a:cubicBezTo>
                  <a:cubicBezTo>
                    <a:pt x="132" y="2"/>
                    <a:pt x="129" y="5"/>
                    <a:pt x="125" y="3"/>
                  </a:cubicBezTo>
                  <a:cubicBezTo>
                    <a:pt x="126" y="3"/>
                    <a:pt x="118" y="1"/>
                    <a:pt x="118" y="1"/>
                  </a:cubicBezTo>
                  <a:cubicBezTo>
                    <a:pt x="117" y="0"/>
                    <a:pt x="117" y="0"/>
                    <a:pt x="116" y="0"/>
                  </a:cubicBezTo>
                  <a:cubicBezTo>
                    <a:pt x="116" y="1"/>
                    <a:pt x="114" y="1"/>
                    <a:pt x="113" y="2"/>
                  </a:cubicBezTo>
                  <a:cubicBezTo>
                    <a:pt x="113" y="2"/>
                    <a:pt x="112" y="8"/>
                    <a:pt x="110" y="9"/>
                  </a:cubicBezTo>
                  <a:cubicBezTo>
                    <a:pt x="105" y="11"/>
                    <a:pt x="101" y="13"/>
                    <a:pt x="96" y="15"/>
                  </a:cubicBezTo>
                  <a:cubicBezTo>
                    <a:pt x="94" y="15"/>
                    <a:pt x="92" y="16"/>
                    <a:pt x="90" y="16"/>
                  </a:cubicBezTo>
                  <a:cubicBezTo>
                    <a:pt x="87" y="18"/>
                    <a:pt x="83" y="17"/>
                    <a:pt x="79" y="18"/>
                  </a:cubicBezTo>
                  <a:cubicBezTo>
                    <a:pt x="78" y="19"/>
                    <a:pt x="76" y="18"/>
                    <a:pt x="75" y="18"/>
                  </a:cubicBezTo>
                  <a:cubicBezTo>
                    <a:pt x="69" y="19"/>
                    <a:pt x="63" y="16"/>
                    <a:pt x="56" y="19"/>
                  </a:cubicBezTo>
                  <a:cubicBezTo>
                    <a:pt x="53" y="20"/>
                    <a:pt x="50" y="22"/>
                    <a:pt x="48" y="24"/>
                  </a:cubicBezTo>
                  <a:cubicBezTo>
                    <a:pt x="48" y="25"/>
                    <a:pt x="47" y="26"/>
                    <a:pt x="47" y="27"/>
                  </a:cubicBezTo>
                  <a:cubicBezTo>
                    <a:pt x="45" y="28"/>
                    <a:pt x="44" y="30"/>
                    <a:pt x="42" y="32"/>
                  </a:cubicBezTo>
                  <a:cubicBezTo>
                    <a:pt x="41" y="32"/>
                    <a:pt x="40" y="32"/>
                    <a:pt x="40" y="32"/>
                  </a:cubicBezTo>
                  <a:cubicBezTo>
                    <a:pt x="39" y="33"/>
                    <a:pt x="36" y="36"/>
                    <a:pt x="36" y="38"/>
                  </a:cubicBezTo>
                  <a:cubicBezTo>
                    <a:pt x="36" y="38"/>
                    <a:pt x="36" y="39"/>
                    <a:pt x="36" y="39"/>
                  </a:cubicBezTo>
                  <a:cubicBezTo>
                    <a:pt x="34" y="42"/>
                    <a:pt x="31" y="44"/>
                    <a:pt x="30" y="47"/>
                  </a:cubicBezTo>
                  <a:cubicBezTo>
                    <a:pt x="30" y="49"/>
                    <a:pt x="30" y="51"/>
                    <a:pt x="30" y="53"/>
                  </a:cubicBezTo>
                  <a:cubicBezTo>
                    <a:pt x="29" y="54"/>
                    <a:pt x="29" y="55"/>
                    <a:pt x="29" y="57"/>
                  </a:cubicBezTo>
                  <a:cubicBezTo>
                    <a:pt x="30" y="57"/>
                    <a:pt x="30" y="58"/>
                    <a:pt x="30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4" y="60"/>
                    <a:pt x="34" y="61"/>
                    <a:pt x="36" y="63"/>
                  </a:cubicBezTo>
                  <a:cubicBezTo>
                    <a:pt x="37" y="62"/>
                    <a:pt x="42" y="65"/>
                    <a:pt x="43" y="65"/>
                  </a:cubicBezTo>
                  <a:cubicBezTo>
                    <a:pt x="45" y="66"/>
                    <a:pt x="48" y="64"/>
                    <a:pt x="49" y="62"/>
                  </a:cubicBezTo>
                  <a:cubicBezTo>
                    <a:pt x="50" y="62"/>
                    <a:pt x="50" y="62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2" y="56"/>
                    <a:pt x="52" y="56"/>
                  </a:cubicBezTo>
                  <a:cubicBezTo>
                    <a:pt x="52" y="55"/>
                    <a:pt x="52" y="54"/>
                    <a:pt x="52" y="53"/>
                  </a:cubicBezTo>
                  <a:cubicBezTo>
                    <a:pt x="56" y="47"/>
                    <a:pt x="56" y="40"/>
                    <a:pt x="58" y="34"/>
                  </a:cubicBezTo>
                  <a:cubicBezTo>
                    <a:pt x="61" y="33"/>
                    <a:pt x="70" y="31"/>
                    <a:pt x="73" y="32"/>
                  </a:cubicBezTo>
                  <a:cubicBezTo>
                    <a:pt x="77" y="34"/>
                    <a:pt x="85" y="45"/>
                    <a:pt x="85" y="51"/>
                  </a:cubicBezTo>
                  <a:cubicBezTo>
                    <a:pt x="86" y="52"/>
                    <a:pt x="86" y="53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6" y="54"/>
                    <a:pt x="84" y="60"/>
                    <a:pt x="83" y="61"/>
                  </a:cubicBezTo>
                  <a:cubicBezTo>
                    <a:pt x="81" y="63"/>
                    <a:pt x="73" y="66"/>
                    <a:pt x="69" y="66"/>
                  </a:cubicBezTo>
                  <a:cubicBezTo>
                    <a:pt x="65" y="65"/>
                    <a:pt x="60" y="67"/>
                    <a:pt x="56" y="67"/>
                  </a:cubicBezTo>
                  <a:cubicBezTo>
                    <a:pt x="54" y="67"/>
                    <a:pt x="53" y="68"/>
                    <a:pt x="52" y="69"/>
                  </a:cubicBezTo>
                  <a:cubicBezTo>
                    <a:pt x="40" y="69"/>
                    <a:pt x="27" y="70"/>
                    <a:pt x="15" y="75"/>
                  </a:cubicBezTo>
                  <a:cubicBezTo>
                    <a:pt x="14" y="76"/>
                    <a:pt x="12" y="75"/>
                    <a:pt x="12" y="75"/>
                  </a:cubicBezTo>
                  <a:cubicBezTo>
                    <a:pt x="9" y="76"/>
                    <a:pt x="7" y="75"/>
                    <a:pt x="5" y="76"/>
                  </a:cubicBezTo>
                  <a:cubicBezTo>
                    <a:pt x="3" y="77"/>
                    <a:pt x="2" y="79"/>
                    <a:pt x="0" y="80"/>
                  </a:cubicBezTo>
                  <a:cubicBezTo>
                    <a:pt x="0" y="91"/>
                    <a:pt x="3" y="91"/>
                    <a:pt x="7" y="97"/>
                  </a:cubicBezTo>
                  <a:cubicBezTo>
                    <a:pt x="17" y="97"/>
                    <a:pt x="21" y="95"/>
                    <a:pt x="30" y="91"/>
                  </a:cubicBezTo>
                  <a:cubicBezTo>
                    <a:pt x="31" y="90"/>
                    <a:pt x="33" y="91"/>
                    <a:pt x="34" y="91"/>
                  </a:cubicBezTo>
                  <a:cubicBezTo>
                    <a:pt x="38" y="89"/>
                    <a:pt x="42" y="88"/>
                    <a:pt x="46" y="86"/>
                  </a:cubicBezTo>
                  <a:cubicBezTo>
                    <a:pt x="48" y="85"/>
                    <a:pt x="57" y="79"/>
                    <a:pt x="59" y="82"/>
                  </a:cubicBezTo>
                  <a:cubicBezTo>
                    <a:pt x="60" y="81"/>
                    <a:pt x="67" y="80"/>
                    <a:pt x="69" y="80"/>
                  </a:cubicBezTo>
                  <a:cubicBezTo>
                    <a:pt x="69" y="80"/>
                    <a:pt x="68" y="80"/>
                    <a:pt x="69" y="80"/>
                  </a:cubicBezTo>
                  <a:cubicBezTo>
                    <a:pt x="69" y="84"/>
                    <a:pt x="59" y="95"/>
                    <a:pt x="56" y="97"/>
                  </a:cubicBezTo>
                  <a:cubicBezTo>
                    <a:pt x="55" y="97"/>
                    <a:pt x="55" y="100"/>
                    <a:pt x="53" y="101"/>
                  </a:cubicBezTo>
                  <a:cubicBezTo>
                    <a:pt x="53" y="102"/>
                    <a:pt x="54" y="103"/>
                    <a:pt x="53" y="105"/>
                  </a:cubicBezTo>
                  <a:cubicBezTo>
                    <a:pt x="53" y="106"/>
                    <a:pt x="52" y="106"/>
                    <a:pt x="51" y="107"/>
                  </a:cubicBezTo>
                  <a:cubicBezTo>
                    <a:pt x="50" y="108"/>
                    <a:pt x="50" y="111"/>
                    <a:pt x="49" y="113"/>
                  </a:cubicBezTo>
                  <a:cubicBezTo>
                    <a:pt x="49" y="113"/>
                    <a:pt x="49" y="114"/>
                    <a:pt x="50" y="114"/>
                  </a:cubicBezTo>
                  <a:cubicBezTo>
                    <a:pt x="50" y="114"/>
                    <a:pt x="54" y="112"/>
                    <a:pt x="55" y="112"/>
                  </a:cubicBezTo>
                  <a:cubicBezTo>
                    <a:pt x="57" y="110"/>
                    <a:pt x="71" y="99"/>
                    <a:pt x="71" y="99"/>
                  </a:cubicBezTo>
                  <a:cubicBezTo>
                    <a:pt x="72" y="98"/>
                    <a:pt x="72" y="98"/>
                    <a:pt x="73" y="98"/>
                  </a:cubicBezTo>
                  <a:cubicBezTo>
                    <a:pt x="79" y="103"/>
                    <a:pt x="86" y="102"/>
                    <a:pt x="93" y="100"/>
                  </a:cubicBezTo>
                  <a:cubicBezTo>
                    <a:pt x="95" y="99"/>
                    <a:pt x="100" y="100"/>
                    <a:pt x="101" y="100"/>
                  </a:cubicBezTo>
                  <a:cubicBezTo>
                    <a:pt x="101" y="99"/>
                    <a:pt x="107" y="99"/>
                    <a:pt x="107" y="99"/>
                  </a:cubicBezTo>
                  <a:cubicBezTo>
                    <a:pt x="108" y="100"/>
                    <a:pt x="110" y="97"/>
                    <a:pt x="112" y="98"/>
                  </a:cubicBezTo>
                  <a:cubicBezTo>
                    <a:pt x="123" y="99"/>
                    <a:pt x="123" y="99"/>
                    <a:pt x="123" y="99"/>
                  </a:cubicBezTo>
                  <a:cubicBezTo>
                    <a:pt x="124" y="98"/>
                    <a:pt x="130" y="97"/>
                    <a:pt x="130" y="97"/>
                  </a:cubicBezTo>
                  <a:cubicBezTo>
                    <a:pt x="132" y="97"/>
                    <a:pt x="134" y="97"/>
                    <a:pt x="136" y="97"/>
                  </a:cubicBezTo>
                  <a:cubicBezTo>
                    <a:pt x="139" y="99"/>
                    <a:pt x="149" y="97"/>
                    <a:pt x="150" y="99"/>
                  </a:cubicBezTo>
                  <a:cubicBezTo>
                    <a:pt x="150" y="98"/>
                    <a:pt x="155" y="98"/>
                    <a:pt x="156" y="99"/>
                  </a:cubicBezTo>
                  <a:cubicBezTo>
                    <a:pt x="156" y="99"/>
                    <a:pt x="159" y="98"/>
                    <a:pt x="160" y="99"/>
                  </a:cubicBezTo>
                  <a:cubicBezTo>
                    <a:pt x="160" y="99"/>
                    <a:pt x="161" y="99"/>
                    <a:pt x="161" y="99"/>
                  </a:cubicBezTo>
                  <a:cubicBezTo>
                    <a:pt x="162" y="99"/>
                    <a:pt x="173" y="99"/>
                    <a:pt x="175" y="100"/>
                  </a:cubicBezTo>
                  <a:cubicBezTo>
                    <a:pt x="175" y="100"/>
                    <a:pt x="177" y="99"/>
                    <a:pt x="179" y="100"/>
                  </a:cubicBezTo>
                  <a:cubicBezTo>
                    <a:pt x="186" y="103"/>
                    <a:pt x="194" y="103"/>
                    <a:pt x="202" y="104"/>
                  </a:cubicBezTo>
                  <a:cubicBezTo>
                    <a:pt x="203" y="105"/>
                    <a:pt x="204" y="103"/>
                    <a:pt x="207" y="104"/>
                  </a:cubicBezTo>
                  <a:cubicBezTo>
                    <a:pt x="208" y="103"/>
                    <a:pt x="211" y="103"/>
                    <a:pt x="213" y="103"/>
                  </a:cubicBezTo>
                  <a:cubicBezTo>
                    <a:pt x="214" y="101"/>
                    <a:pt x="213" y="98"/>
                    <a:pt x="213" y="96"/>
                  </a:cubicBezTo>
                  <a:cubicBezTo>
                    <a:pt x="208" y="93"/>
                    <a:pt x="204" y="88"/>
                    <a:pt x="196" y="90"/>
                  </a:cubicBezTo>
                  <a:cubicBezTo>
                    <a:pt x="196" y="89"/>
                    <a:pt x="191" y="88"/>
                    <a:pt x="190" y="88"/>
                  </a:cubicBezTo>
                  <a:cubicBezTo>
                    <a:pt x="188" y="88"/>
                    <a:pt x="187" y="88"/>
                    <a:pt x="185" y="88"/>
                  </a:cubicBezTo>
                  <a:cubicBezTo>
                    <a:pt x="180" y="85"/>
                    <a:pt x="172" y="86"/>
                    <a:pt x="165" y="85"/>
                  </a:cubicBezTo>
                  <a:cubicBezTo>
                    <a:pt x="164" y="82"/>
                    <a:pt x="168" y="81"/>
                    <a:pt x="169" y="79"/>
                  </a:cubicBezTo>
                  <a:cubicBezTo>
                    <a:pt x="168" y="78"/>
                    <a:pt x="170" y="77"/>
                    <a:pt x="170" y="76"/>
                  </a:cubicBezTo>
                  <a:cubicBezTo>
                    <a:pt x="176" y="76"/>
                    <a:pt x="184" y="74"/>
                    <a:pt x="189" y="78"/>
                  </a:cubicBezTo>
                  <a:cubicBezTo>
                    <a:pt x="190" y="76"/>
                    <a:pt x="197" y="80"/>
                    <a:pt x="198" y="80"/>
                  </a:cubicBezTo>
                  <a:cubicBezTo>
                    <a:pt x="200" y="79"/>
                    <a:pt x="203" y="81"/>
                    <a:pt x="204" y="82"/>
                  </a:cubicBezTo>
                  <a:cubicBezTo>
                    <a:pt x="206" y="79"/>
                    <a:pt x="210" y="83"/>
                    <a:pt x="213" y="83"/>
                  </a:cubicBezTo>
                  <a:cubicBezTo>
                    <a:pt x="214" y="83"/>
                    <a:pt x="214" y="83"/>
                    <a:pt x="215" y="83"/>
                  </a:cubicBezTo>
                  <a:cubicBezTo>
                    <a:pt x="216" y="84"/>
                    <a:pt x="216" y="85"/>
                    <a:pt x="217" y="86"/>
                  </a:cubicBezTo>
                  <a:cubicBezTo>
                    <a:pt x="218" y="85"/>
                    <a:pt x="221" y="87"/>
                    <a:pt x="222" y="87"/>
                  </a:cubicBezTo>
                  <a:cubicBezTo>
                    <a:pt x="223" y="87"/>
                    <a:pt x="227" y="88"/>
                    <a:pt x="228" y="89"/>
                  </a:cubicBezTo>
                  <a:cubicBezTo>
                    <a:pt x="229" y="89"/>
                    <a:pt x="231" y="89"/>
                    <a:pt x="232" y="89"/>
                  </a:cubicBezTo>
                  <a:cubicBezTo>
                    <a:pt x="233" y="89"/>
                    <a:pt x="234" y="90"/>
                    <a:pt x="235" y="90"/>
                  </a:cubicBezTo>
                  <a:cubicBezTo>
                    <a:pt x="236" y="90"/>
                    <a:pt x="235" y="90"/>
                    <a:pt x="235" y="90"/>
                  </a:cubicBezTo>
                  <a:cubicBezTo>
                    <a:pt x="239" y="91"/>
                    <a:pt x="253" y="93"/>
                    <a:pt x="255" y="90"/>
                  </a:cubicBezTo>
                  <a:cubicBezTo>
                    <a:pt x="257" y="91"/>
                    <a:pt x="258" y="91"/>
                    <a:pt x="259" y="91"/>
                  </a:cubicBezTo>
                  <a:cubicBezTo>
                    <a:pt x="259" y="90"/>
                    <a:pt x="260" y="89"/>
                    <a:pt x="261" y="88"/>
                  </a:cubicBezTo>
                  <a:cubicBezTo>
                    <a:pt x="263" y="87"/>
                    <a:pt x="268" y="87"/>
                    <a:pt x="270" y="85"/>
                  </a:cubicBezTo>
                  <a:cubicBezTo>
                    <a:pt x="270" y="84"/>
                    <a:pt x="271" y="83"/>
                    <a:pt x="271" y="82"/>
                  </a:cubicBezTo>
                  <a:cubicBezTo>
                    <a:pt x="272" y="81"/>
                    <a:pt x="273" y="81"/>
                    <a:pt x="273" y="80"/>
                  </a:cubicBezTo>
                  <a:cubicBezTo>
                    <a:pt x="275" y="77"/>
                    <a:pt x="271" y="75"/>
                    <a:pt x="271" y="73"/>
                  </a:cubicBezTo>
                  <a:close/>
                  <a:moveTo>
                    <a:pt x="119" y="76"/>
                  </a:moveTo>
                  <a:cubicBezTo>
                    <a:pt x="119" y="76"/>
                    <a:pt x="119" y="76"/>
                    <a:pt x="119" y="77"/>
                  </a:cubicBezTo>
                  <a:cubicBezTo>
                    <a:pt x="118" y="78"/>
                    <a:pt x="117" y="79"/>
                    <a:pt x="115" y="80"/>
                  </a:cubicBezTo>
                  <a:cubicBezTo>
                    <a:pt x="115" y="81"/>
                    <a:pt x="115" y="82"/>
                    <a:pt x="115" y="83"/>
                  </a:cubicBezTo>
                  <a:cubicBezTo>
                    <a:pt x="114" y="84"/>
                    <a:pt x="112" y="84"/>
                    <a:pt x="111" y="85"/>
                  </a:cubicBezTo>
                  <a:cubicBezTo>
                    <a:pt x="110" y="85"/>
                    <a:pt x="110" y="85"/>
                    <a:pt x="109" y="85"/>
                  </a:cubicBezTo>
                  <a:cubicBezTo>
                    <a:pt x="109" y="85"/>
                    <a:pt x="93" y="87"/>
                    <a:pt x="91" y="88"/>
                  </a:cubicBezTo>
                  <a:cubicBezTo>
                    <a:pt x="89" y="89"/>
                    <a:pt x="87" y="88"/>
                    <a:pt x="87" y="88"/>
                  </a:cubicBezTo>
                  <a:cubicBezTo>
                    <a:pt x="85" y="89"/>
                    <a:pt x="83" y="89"/>
                    <a:pt x="81" y="90"/>
                  </a:cubicBezTo>
                  <a:cubicBezTo>
                    <a:pt x="80" y="90"/>
                    <a:pt x="80" y="90"/>
                    <a:pt x="79" y="89"/>
                  </a:cubicBezTo>
                  <a:cubicBezTo>
                    <a:pt x="79" y="88"/>
                    <a:pt x="84" y="82"/>
                    <a:pt x="85" y="80"/>
                  </a:cubicBezTo>
                  <a:cubicBezTo>
                    <a:pt x="90" y="81"/>
                    <a:pt x="95" y="78"/>
                    <a:pt x="98" y="76"/>
                  </a:cubicBezTo>
                  <a:cubicBezTo>
                    <a:pt x="98" y="76"/>
                    <a:pt x="101" y="77"/>
                    <a:pt x="101" y="77"/>
                  </a:cubicBezTo>
                  <a:cubicBezTo>
                    <a:pt x="101" y="76"/>
                    <a:pt x="105" y="75"/>
                    <a:pt x="105" y="75"/>
                  </a:cubicBezTo>
                  <a:cubicBezTo>
                    <a:pt x="108" y="74"/>
                    <a:pt x="113" y="76"/>
                    <a:pt x="114" y="74"/>
                  </a:cubicBezTo>
                  <a:cubicBezTo>
                    <a:pt x="115" y="74"/>
                    <a:pt x="115" y="74"/>
                    <a:pt x="115" y="75"/>
                  </a:cubicBezTo>
                  <a:cubicBezTo>
                    <a:pt x="117" y="74"/>
                    <a:pt x="118" y="75"/>
                    <a:pt x="119" y="75"/>
                  </a:cubicBezTo>
                  <a:cubicBezTo>
                    <a:pt x="119" y="76"/>
                    <a:pt x="119" y="76"/>
                    <a:pt x="119" y="76"/>
                  </a:cubicBezTo>
                  <a:close/>
                  <a:moveTo>
                    <a:pt x="125" y="60"/>
                  </a:moveTo>
                  <a:cubicBezTo>
                    <a:pt x="124" y="61"/>
                    <a:pt x="122" y="63"/>
                    <a:pt x="120" y="63"/>
                  </a:cubicBezTo>
                  <a:cubicBezTo>
                    <a:pt x="120" y="62"/>
                    <a:pt x="120" y="62"/>
                    <a:pt x="120" y="63"/>
                  </a:cubicBezTo>
                  <a:cubicBezTo>
                    <a:pt x="116" y="64"/>
                    <a:pt x="110" y="60"/>
                    <a:pt x="106" y="62"/>
                  </a:cubicBezTo>
                  <a:cubicBezTo>
                    <a:pt x="104" y="63"/>
                    <a:pt x="100" y="64"/>
                    <a:pt x="98" y="63"/>
                  </a:cubicBezTo>
                  <a:cubicBezTo>
                    <a:pt x="97" y="63"/>
                    <a:pt x="97" y="63"/>
                    <a:pt x="97" y="63"/>
                  </a:cubicBezTo>
                  <a:cubicBezTo>
                    <a:pt x="97" y="60"/>
                    <a:pt x="97" y="60"/>
                    <a:pt x="98" y="58"/>
                  </a:cubicBezTo>
                  <a:cubicBezTo>
                    <a:pt x="102" y="56"/>
                    <a:pt x="112" y="51"/>
                    <a:pt x="117" y="53"/>
                  </a:cubicBezTo>
                  <a:cubicBezTo>
                    <a:pt x="118" y="53"/>
                    <a:pt x="118" y="52"/>
                    <a:pt x="118" y="52"/>
                  </a:cubicBezTo>
                  <a:cubicBezTo>
                    <a:pt x="122" y="53"/>
                    <a:pt x="125" y="54"/>
                    <a:pt x="127" y="54"/>
                  </a:cubicBezTo>
                  <a:cubicBezTo>
                    <a:pt x="127" y="54"/>
                    <a:pt x="128" y="55"/>
                    <a:pt x="128" y="55"/>
                  </a:cubicBezTo>
                  <a:cubicBezTo>
                    <a:pt x="128" y="57"/>
                    <a:pt x="127" y="59"/>
                    <a:pt x="125" y="60"/>
                  </a:cubicBezTo>
                  <a:cubicBezTo>
                    <a:pt x="125" y="60"/>
                    <a:pt x="125" y="60"/>
                    <a:pt x="125" y="60"/>
                  </a:cubicBezTo>
                  <a:close/>
                  <a:moveTo>
                    <a:pt x="161" y="75"/>
                  </a:moveTo>
                  <a:cubicBezTo>
                    <a:pt x="159" y="77"/>
                    <a:pt x="158" y="79"/>
                    <a:pt x="157" y="81"/>
                  </a:cubicBezTo>
                  <a:cubicBezTo>
                    <a:pt x="157" y="82"/>
                    <a:pt x="157" y="82"/>
                    <a:pt x="158" y="83"/>
                  </a:cubicBezTo>
                  <a:cubicBezTo>
                    <a:pt x="157" y="86"/>
                    <a:pt x="152" y="85"/>
                    <a:pt x="150" y="84"/>
                  </a:cubicBezTo>
                  <a:cubicBezTo>
                    <a:pt x="149" y="84"/>
                    <a:pt x="148" y="85"/>
                    <a:pt x="147" y="85"/>
                  </a:cubicBezTo>
                  <a:cubicBezTo>
                    <a:pt x="147" y="85"/>
                    <a:pt x="129" y="85"/>
                    <a:pt x="126" y="83"/>
                  </a:cubicBezTo>
                  <a:cubicBezTo>
                    <a:pt x="126" y="81"/>
                    <a:pt x="129" y="79"/>
                    <a:pt x="131" y="78"/>
                  </a:cubicBezTo>
                  <a:cubicBezTo>
                    <a:pt x="132" y="77"/>
                    <a:pt x="131" y="76"/>
                    <a:pt x="132" y="76"/>
                  </a:cubicBezTo>
                  <a:cubicBezTo>
                    <a:pt x="134" y="74"/>
                    <a:pt x="149" y="73"/>
                    <a:pt x="152" y="73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56" y="73"/>
                    <a:pt x="158" y="73"/>
                    <a:pt x="161" y="74"/>
                  </a:cubicBezTo>
                  <a:cubicBezTo>
                    <a:pt x="161" y="74"/>
                    <a:pt x="161" y="75"/>
                    <a:pt x="161" y="75"/>
                  </a:cubicBezTo>
                  <a:close/>
                  <a:moveTo>
                    <a:pt x="168" y="56"/>
                  </a:moveTo>
                  <a:cubicBezTo>
                    <a:pt x="169" y="56"/>
                    <a:pt x="166" y="61"/>
                    <a:pt x="165" y="61"/>
                  </a:cubicBezTo>
                  <a:cubicBezTo>
                    <a:pt x="163" y="60"/>
                    <a:pt x="152" y="62"/>
                    <a:pt x="149" y="62"/>
                  </a:cubicBezTo>
                  <a:cubicBezTo>
                    <a:pt x="146" y="63"/>
                    <a:pt x="141" y="60"/>
                    <a:pt x="140" y="61"/>
                  </a:cubicBezTo>
                  <a:cubicBezTo>
                    <a:pt x="139" y="61"/>
                    <a:pt x="139" y="61"/>
                    <a:pt x="138" y="61"/>
                  </a:cubicBezTo>
                  <a:cubicBezTo>
                    <a:pt x="138" y="60"/>
                    <a:pt x="138" y="60"/>
                    <a:pt x="138" y="59"/>
                  </a:cubicBezTo>
                  <a:cubicBezTo>
                    <a:pt x="140" y="57"/>
                    <a:pt x="144" y="56"/>
                    <a:pt x="145" y="53"/>
                  </a:cubicBezTo>
                  <a:cubicBezTo>
                    <a:pt x="150" y="50"/>
                    <a:pt x="162" y="55"/>
                    <a:pt x="167" y="51"/>
                  </a:cubicBezTo>
                  <a:cubicBezTo>
                    <a:pt x="168" y="51"/>
                    <a:pt x="168" y="51"/>
                    <a:pt x="170" y="51"/>
                  </a:cubicBezTo>
                  <a:cubicBezTo>
                    <a:pt x="170" y="52"/>
                    <a:pt x="171" y="52"/>
                    <a:pt x="171" y="52"/>
                  </a:cubicBezTo>
                  <a:cubicBezTo>
                    <a:pt x="171" y="55"/>
                    <a:pt x="170" y="55"/>
                    <a:pt x="168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2" name="Freeform 63">
              <a:extLst>
                <a:ext uri="{FF2B5EF4-FFF2-40B4-BE49-F238E27FC236}">
                  <a16:creationId xmlns="" xmlns:a16="http://schemas.microsoft.com/office/drawing/2014/main" id="{B66EFAAC-7656-8648-9554-013C6AC987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65988" y="3328988"/>
              <a:ext cx="442913" cy="346075"/>
            </a:xfrm>
            <a:custGeom>
              <a:avLst/>
              <a:gdLst>
                <a:gd name="T0" fmla="*/ 142 w 146"/>
                <a:gd name="T1" fmla="*/ 77 h 113"/>
                <a:gd name="T2" fmla="*/ 130 w 146"/>
                <a:gd name="T3" fmla="*/ 78 h 113"/>
                <a:gd name="T4" fmla="*/ 120 w 146"/>
                <a:gd name="T5" fmla="*/ 74 h 113"/>
                <a:gd name="T6" fmla="*/ 108 w 146"/>
                <a:gd name="T7" fmla="*/ 55 h 113"/>
                <a:gd name="T8" fmla="*/ 107 w 146"/>
                <a:gd name="T9" fmla="*/ 38 h 113"/>
                <a:gd name="T10" fmla="*/ 108 w 146"/>
                <a:gd name="T11" fmla="*/ 23 h 113"/>
                <a:gd name="T12" fmla="*/ 113 w 146"/>
                <a:gd name="T13" fmla="*/ 8 h 113"/>
                <a:gd name="T14" fmla="*/ 79 w 146"/>
                <a:gd name="T15" fmla="*/ 2 h 113"/>
                <a:gd name="T16" fmla="*/ 62 w 146"/>
                <a:gd name="T17" fmla="*/ 2 h 113"/>
                <a:gd name="T18" fmla="*/ 41 w 146"/>
                <a:gd name="T19" fmla="*/ 4 h 113"/>
                <a:gd name="T20" fmla="*/ 23 w 146"/>
                <a:gd name="T21" fmla="*/ 7 h 113"/>
                <a:gd name="T22" fmla="*/ 9 w 146"/>
                <a:gd name="T23" fmla="*/ 21 h 113"/>
                <a:gd name="T24" fmla="*/ 12 w 146"/>
                <a:gd name="T25" fmla="*/ 41 h 113"/>
                <a:gd name="T26" fmla="*/ 9 w 146"/>
                <a:gd name="T27" fmla="*/ 68 h 113"/>
                <a:gd name="T28" fmla="*/ 11 w 146"/>
                <a:gd name="T29" fmla="*/ 81 h 113"/>
                <a:gd name="T30" fmla="*/ 20 w 146"/>
                <a:gd name="T31" fmla="*/ 87 h 113"/>
                <a:gd name="T32" fmla="*/ 30 w 146"/>
                <a:gd name="T33" fmla="*/ 87 h 113"/>
                <a:gd name="T34" fmla="*/ 33 w 146"/>
                <a:gd name="T35" fmla="*/ 87 h 113"/>
                <a:gd name="T36" fmla="*/ 43 w 146"/>
                <a:gd name="T37" fmla="*/ 86 h 113"/>
                <a:gd name="T38" fmla="*/ 57 w 146"/>
                <a:gd name="T39" fmla="*/ 85 h 113"/>
                <a:gd name="T40" fmla="*/ 63 w 146"/>
                <a:gd name="T41" fmla="*/ 85 h 113"/>
                <a:gd name="T42" fmla="*/ 71 w 146"/>
                <a:gd name="T43" fmla="*/ 85 h 113"/>
                <a:gd name="T44" fmla="*/ 76 w 146"/>
                <a:gd name="T45" fmla="*/ 84 h 113"/>
                <a:gd name="T46" fmla="*/ 101 w 146"/>
                <a:gd name="T47" fmla="*/ 87 h 113"/>
                <a:gd name="T48" fmla="*/ 107 w 146"/>
                <a:gd name="T49" fmla="*/ 97 h 113"/>
                <a:gd name="T50" fmla="*/ 118 w 146"/>
                <a:gd name="T51" fmla="*/ 112 h 113"/>
                <a:gd name="T52" fmla="*/ 145 w 146"/>
                <a:gd name="T53" fmla="*/ 88 h 113"/>
                <a:gd name="T54" fmla="*/ 48 w 146"/>
                <a:gd name="T55" fmla="*/ 71 h 113"/>
                <a:gd name="T56" fmla="*/ 35 w 146"/>
                <a:gd name="T57" fmla="*/ 73 h 113"/>
                <a:gd name="T58" fmla="*/ 17 w 146"/>
                <a:gd name="T59" fmla="*/ 77 h 113"/>
                <a:gd name="T60" fmla="*/ 46 w 146"/>
                <a:gd name="T61" fmla="*/ 62 h 113"/>
                <a:gd name="T62" fmla="*/ 69 w 146"/>
                <a:gd name="T63" fmla="*/ 61 h 113"/>
                <a:gd name="T64" fmla="*/ 95 w 146"/>
                <a:gd name="T65" fmla="*/ 61 h 113"/>
                <a:gd name="T66" fmla="*/ 57 w 146"/>
                <a:gd name="T67" fmla="*/ 46 h 113"/>
                <a:gd name="T68" fmla="*/ 42 w 146"/>
                <a:gd name="T69" fmla="*/ 48 h 113"/>
                <a:gd name="T70" fmla="*/ 26 w 146"/>
                <a:gd name="T71" fmla="*/ 44 h 113"/>
                <a:gd name="T72" fmla="*/ 43 w 146"/>
                <a:gd name="T73" fmla="*/ 39 h 113"/>
                <a:gd name="T74" fmla="*/ 54 w 146"/>
                <a:gd name="T75" fmla="*/ 39 h 113"/>
                <a:gd name="T76" fmla="*/ 84 w 146"/>
                <a:gd name="T77" fmla="*/ 39 h 113"/>
                <a:gd name="T78" fmla="*/ 92 w 146"/>
                <a:gd name="T79" fmla="*/ 48 h 113"/>
                <a:gd name="T80" fmla="*/ 66 w 146"/>
                <a:gd name="T81" fmla="*/ 25 h 113"/>
                <a:gd name="T82" fmla="*/ 54 w 146"/>
                <a:gd name="T83" fmla="*/ 25 h 113"/>
                <a:gd name="T84" fmla="*/ 30 w 146"/>
                <a:gd name="T85" fmla="*/ 29 h 113"/>
                <a:gd name="T86" fmla="*/ 31 w 146"/>
                <a:gd name="T87" fmla="*/ 21 h 113"/>
                <a:gd name="T88" fmla="*/ 46 w 146"/>
                <a:gd name="T89" fmla="*/ 18 h 113"/>
                <a:gd name="T90" fmla="*/ 67 w 146"/>
                <a:gd name="T91" fmla="*/ 18 h 113"/>
                <a:gd name="T92" fmla="*/ 80 w 146"/>
                <a:gd name="T93" fmla="*/ 16 h 113"/>
                <a:gd name="T94" fmla="*/ 95 w 146"/>
                <a:gd name="T95" fmla="*/ 18 h 113"/>
                <a:gd name="T96" fmla="*/ 97 w 146"/>
                <a:gd name="T97" fmla="*/ 25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6" h="113">
                  <a:moveTo>
                    <a:pt x="145" y="88"/>
                  </a:moveTo>
                  <a:cubicBezTo>
                    <a:pt x="143" y="84"/>
                    <a:pt x="140" y="83"/>
                    <a:pt x="142" y="78"/>
                  </a:cubicBezTo>
                  <a:cubicBezTo>
                    <a:pt x="142" y="77"/>
                    <a:pt x="142" y="78"/>
                    <a:pt x="142" y="77"/>
                  </a:cubicBezTo>
                  <a:cubicBezTo>
                    <a:pt x="139" y="77"/>
                    <a:pt x="138" y="80"/>
                    <a:pt x="137" y="81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3" y="81"/>
                    <a:pt x="132" y="79"/>
                    <a:pt x="130" y="78"/>
                  </a:cubicBezTo>
                  <a:cubicBezTo>
                    <a:pt x="128" y="76"/>
                    <a:pt x="126" y="77"/>
                    <a:pt x="123" y="75"/>
                  </a:cubicBezTo>
                  <a:cubicBezTo>
                    <a:pt x="123" y="75"/>
                    <a:pt x="122" y="75"/>
                    <a:pt x="122" y="76"/>
                  </a:cubicBezTo>
                  <a:cubicBezTo>
                    <a:pt x="122" y="76"/>
                    <a:pt x="120" y="74"/>
                    <a:pt x="120" y="74"/>
                  </a:cubicBezTo>
                  <a:cubicBezTo>
                    <a:pt x="118" y="74"/>
                    <a:pt x="115" y="75"/>
                    <a:pt x="114" y="75"/>
                  </a:cubicBezTo>
                  <a:cubicBezTo>
                    <a:pt x="112" y="74"/>
                    <a:pt x="111" y="72"/>
                    <a:pt x="108" y="71"/>
                  </a:cubicBezTo>
                  <a:cubicBezTo>
                    <a:pt x="106" y="68"/>
                    <a:pt x="107" y="59"/>
                    <a:pt x="108" y="55"/>
                  </a:cubicBezTo>
                  <a:cubicBezTo>
                    <a:pt x="107" y="53"/>
                    <a:pt x="107" y="50"/>
                    <a:pt x="107" y="48"/>
                  </a:cubicBezTo>
                  <a:cubicBezTo>
                    <a:pt x="107" y="47"/>
                    <a:pt x="107" y="47"/>
                    <a:pt x="107" y="46"/>
                  </a:cubicBezTo>
                  <a:cubicBezTo>
                    <a:pt x="108" y="45"/>
                    <a:pt x="108" y="39"/>
                    <a:pt x="107" y="38"/>
                  </a:cubicBezTo>
                  <a:cubicBezTo>
                    <a:pt x="108" y="37"/>
                    <a:pt x="108" y="37"/>
                    <a:pt x="109" y="36"/>
                  </a:cubicBezTo>
                  <a:cubicBezTo>
                    <a:pt x="109" y="34"/>
                    <a:pt x="108" y="33"/>
                    <a:pt x="108" y="32"/>
                  </a:cubicBezTo>
                  <a:cubicBezTo>
                    <a:pt x="109" y="31"/>
                    <a:pt x="107" y="24"/>
                    <a:pt x="108" y="23"/>
                  </a:cubicBezTo>
                  <a:cubicBezTo>
                    <a:pt x="108" y="22"/>
                    <a:pt x="110" y="21"/>
                    <a:pt x="110" y="21"/>
                  </a:cubicBezTo>
                  <a:cubicBezTo>
                    <a:pt x="110" y="21"/>
                    <a:pt x="111" y="18"/>
                    <a:pt x="112" y="18"/>
                  </a:cubicBezTo>
                  <a:cubicBezTo>
                    <a:pt x="115" y="15"/>
                    <a:pt x="114" y="11"/>
                    <a:pt x="113" y="8"/>
                  </a:cubicBezTo>
                  <a:cubicBezTo>
                    <a:pt x="112" y="7"/>
                    <a:pt x="111" y="6"/>
                    <a:pt x="110" y="5"/>
                  </a:cubicBezTo>
                  <a:cubicBezTo>
                    <a:pt x="107" y="4"/>
                    <a:pt x="102" y="3"/>
                    <a:pt x="97" y="2"/>
                  </a:cubicBezTo>
                  <a:cubicBezTo>
                    <a:pt x="91" y="0"/>
                    <a:pt x="83" y="5"/>
                    <a:pt x="79" y="2"/>
                  </a:cubicBezTo>
                  <a:cubicBezTo>
                    <a:pt x="77" y="3"/>
                    <a:pt x="74" y="2"/>
                    <a:pt x="74" y="1"/>
                  </a:cubicBezTo>
                  <a:cubicBezTo>
                    <a:pt x="73" y="2"/>
                    <a:pt x="69" y="2"/>
                    <a:pt x="68" y="1"/>
                  </a:cubicBezTo>
                  <a:cubicBezTo>
                    <a:pt x="67" y="3"/>
                    <a:pt x="64" y="1"/>
                    <a:pt x="62" y="2"/>
                  </a:cubicBezTo>
                  <a:cubicBezTo>
                    <a:pt x="60" y="2"/>
                    <a:pt x="58" y="3"/>
                    <a:pt x="56" y="4"/>
                  </a:cubicBezTo>
                  <a:cubicBezTo>
                    <a:pt x="56" y="3"/>
                    <a:pt x="53" y="3"/>
                    <a:pt x="52" y="3"/>
                  </a:cubicBezTo>
                  <a:cubicBezTo>
                    <a:pt x="49" y="5"/>
                    <a:pt x="46" y="3"/>
                    <a:pt x="41" y="4"/>
                  </a:cubicBezTo>
                  <a:cubicBezTo>
                    <a:pt x="41" y="4"/>
                    <a:pt x="38" y="5"/>
                    <a:pt x="36" y="5"/>
                  </a:cubicBezTo>
                  <a:cubicBezTo>
                    <a:pt x="36" y="5"/>
                    <a:pt x="36" y="4"/>
                    <a:pt x="36" y="4"/>
                  </a:cubicBezTo>
                  <a:cubicBezTo>
                    <a:pt x="35" y="6"/>
                    <a:pt x="25" y="6"/>
                    <a:pt x="23" y="7"/>
                  </a:cubicBezTo>
                  <a:cubicBezTo>
                    <a:pt x="17" y="7"/>
                    <a:pt x="10" y="4"/>
                    <a:pt x="7" y="6"/>
                  </a:cubicBezTo>
                  <a:cubicBezTo>
                    <a:pt x="0" y="11"/>
                    <a:pt x="6" y="13"/>
                    <a:pt x="9" y="19"/>
                  </a:cubicBezTo>
                  <a:cubicBezTo>
                    <a:pt x="10" y="20"/>
                    <a:pt x="9" y="21"/>
                    <a:pt x="9" y="21"/>
                  </a:cubicBezTo>
                  <a:cubicBezTo>
                    <a:pt x="10" y="22"/>
                    <a:pt x="11" y="23"/>
                    <a:pt x="11" y="24"/>
                  </a:cubicBezTo>
                  <a:cubicBezTo>
                    <a:pt x="11" y="24"/>
                    <a:pt x="14" y="31"/>
                    <a:pt x="13" y="32"/>
                  </a:cubicBezTo>
                  <a:cubicBezTo>
                    <a:pt x="11" y="35"/>
                    <a:pt x="12" y="36"/>
                    <a:pt x="12" y="41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1" y="46"/>
                    <a:pt x="9" y="56"/>
                    <a:pt x="9" y="56"/>
                  </a:cubicBezTo>
                  <a:cubicBezTo>
                    <a:pt x="10" y="60"/>
                    <a:pt x="10" y="67"/>
                    <a:pt x="9" y="68"/>
                  </a:cubicBezTo>
                  <a:cubicBezTo>
                    <a:pt x="9" y="71"/>
                    <a:pt x="10" y="75"/>
                    <a:pt x="10" y="76"/>
                  </a:cubicBezTo>
                  <a:cubicBezTo>
                    <a:pt x="9" y="77"/>
                    <a:pt x="9" y="79"/>
                    <a:pt x="9" y="81"/>
                  </a:cubicBezTo>
                  <a:cubicBezTo>
                    <a:pt x="10" y="81"/>
                    <a:pt x="11" y="81"/>
                    <a:pt x="11" y="81"/>
                  </a:cubicBezTo>
                  <a:cubicBezTo>
                    <a:pt x="13" y="82"/>
                    <a:pt x="13" y="84"/>
                    <a:pt x="15" y="85"/>
                  </a:cubicBezTo>
                  <a:cubicBezTo>
                    <a:pt x="16" y="87"/>
                    <a:pt x="19" y="86"/>
                    <a:pt x="20" y="87"/>
                  </a:cubicBezTo>
                  <a:cubicBezTo>
                    <a:pt x="20" y="87"/>
                    <a:pt x="20" y="87"/>
                    <a:pt x="20" y="87"/>
                  </a:cubicBezTo>
                  <a:cubicBezTo>
                    <a:pt x="21" y="87"/>
                    <a:pt x="20" y="87"/>
                    <a:pt x="21" y="87"/>
                  </a:cubicBezTo>
                  <a:cubicBezTo>
                    <a:pt x="24" y="87"/>
                    <a:pt x="25" y="87"/>
                    <a:pt x="27" y="86"/>
                  </a:cubicBezTo>
                  <a:cubicBezTo>
                    <a:pt x="28" y="86"/>
                    <a:pt x="29" y="86"/>
                    <a:pt x="30" y="87"/>
                  </a:cubicBezTo>
                  <a:cubicBezTo>
                    <a:pt x="30" y="86"/>
                    <a:pt x="30" y="86"/>
                    <a:pt x="31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3" y="87"/>
                    <a:pt x="33" y="87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6" y="87"/>
                    <a:pt x="40" y="85"/>
                    <a:pt x="43" y="85"/>
                  </a:cubicBezTo>
                  <a:cubicBezTo>
                    <a:pt x="43" y="86"/>
                    <a:pt x="43" y="86"/>
                    <a:pt x="43" y="86"/>
                  </a:cubicBezTo>
                  <a:cubicBezTo>
                    <a:pt x="44" y="85"/>
                    <a:pt x="46" y="84"/>
                    <a:pt x="46" y="84"/>
                  </a:cubicBezTo>
                  <a:cubicBezTo>
                    <a:pt x="46" y="84"/>
                    <a:pt x="49" y="85"/>
                    <a:pt x="50" y="86"/>
                  </a:cubicBezTo>
                  <a:cubicBezTo>
                    <a:pt x="52" y="85"/>
                    <a:pt x="55" y="85"/>
                    <a:pt x="57" y="85"/>
                  </a:cubicBezTo>
                  <a:cubicBezTo>
                    <a:pt x="57" y="85"/>
                    <a:pt x="57" y="86"/>
                    <a:pt x="58" y="86"/>
                  </a:cubicBezTo>
                  <a:cubicBezTo>
                    <a:pt x="59" y="86"/>
                    <a:pt x="61" y="85"/>
                    <a:pt x="62" y="85"/>
                  </a:cubicBezTo>
                  <a:cubicBezTo>
                    <a:pt x="63" y="84"/>
                    <a:pt x="62" y="85"/>
                    <a:pt x="63" y="85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65" y="85"/>
                    <a:pt x="69" y="84"/>
                    <a:pt x="70" y="85"/>
                  </a:cubicBezTo>
                  <a:cubicBezTo>
                    <a:pt x="71" y="85"/>
                    <a:pt x="71" y="85"/>
                    <a:pt x="71" y="85"/>
                  </a:cubicBezTo>
                  <a:cubicBezTo>
                    <a:pt x="72" y="85"/>
                    <a:pt x="72" y="84"/>
                    <a:pt x="72" y="84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4" y="85"/>
                    <a:pt x="75" y="83"/>
                    <a:pt x="76" y="84"/>
                  </a:cubicBezTo>
                  <a:cubicBezTo>
                    <a:pt x="77" y="85"/>
                    <a:pt x="82" y="84"/>
                    <a:pt x="83" y="84"/>
                  </a:cubicBezTo>
                  <a:cubicBezTo>
                    <a:pt x="89" y="87"/>
                    <a:pt x="97" y="86"/>
                    <a:pt x="99" y="88"/>
                  </a:cubicBezTo>
                  <a:cubicBezTo>
                    <a:pt x="99" y="87"/>
                    <a:pt x="100" y="87"/>
                    <a:pt x="101" y="87"/>
                  </a:cubicBezTo>
                  <a:cubicBezTo>
                    <a:pt x="102" y="88"/>
                    <a:pt x="104" y="91"/>
                    <a:pt x="105" y="91"/>
                  </a:cubicBezTo>
                  <a:cubicBezTo>
                    <a:pt x="105" y="94"/>
                    <a:pt x="105" y="95"/>
                    <a:pt x="106" y="97"/>
                  </a:cubicBezTo>
                  <a:cubicBezTo>
                    <a:pt x="106" y="97"/>
                    <a:pt x="106" y="97"/>
                    <a:pt x="107" y="97"/>
                  </a:cubicBezTo>
                  <a:cubicBezTo>
                    <a:pt x="106" y="99"/>
                    <a:pt x="112" y="108"/>
                    <a:pt x="113" y="110"/>
                  </a:cubicBezTo>
                  <a:cubicBezTo>
                    <a:pt x="114" y="110"/>
                    <a:pt x="116" y="110"/>
                    <a:pt x="117" y="111"/>
                  </a:cubicBezTo>
                  <a:cubicBezTo>
                    <a:pt x="117" y="111"/>
                    <a:pt x="118" y="112"/>
                    <a:pt x="118" y="112"/>
                  </a:cubicBezTo>
                  <a:cubicBezTo>
                    <a:pt x="119" y="112"/>
                    <a:pt x="123" y="113"/>
                    <a:pt x="125" y="112"/>
                  </a:cubicBezTo>
                  <a:cubicBezTo>
                    <a:pt x="130" y="109"/>
                    <a:pt x="145" y="99"/>
                    <a:pt x="146" y="91"/>
                  </a:cubicBezTo>
                  <a:cubicBezTo>
                    <a:pt x="145" y="90"/>
                    <a:pt x="146" y="89"/>
                    <a:pt x="145" y="88"/>
                  </a:cubicBezTo>
                  <a:close/>
                  <a:moveTo>
                    <a:pt x="97" y="69"/>
                  </a:moveTo>
                  <a:cubicBezTo>
                    <a:pt x="96" y="72"/>
                    <a:pt x="88" y="72"/>
                    <a:pt x="85" y="71"/>
                  </a:cubicBezTo>
                  <a:cubicBezTo>
                    <a:pt x="78" y="70"/>
                    <a:pt x="53" y="69"/>
                    <a:pt x="48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7" y="72"/>
                    <a:pt x="37" y="72"/>
                    <a:pt x="37" y="72"/>
                  </a:cubicBezTo>
                  <a:cubicBezTo>
                    <a:pt x="36" y="73"/>
                    <a:pt x="35" y="71"/>
                    <a:pt x="35" y="73"/>
                  </a:cubicBezTo>
                  <a:cubicBezTo>
                    <a:pt x="34" y="73"/>
                    <a:pt x="34" y="72"/>
                    <a:pt x="33" y="72"/>
                  </a:cubicBezTo>
                  <a:cubicBezTo>
                    <a:pt x="33" y="72"/>
                    <a:pt x="19" y="78"/>
                    <a:pt x="18" y="78"/>
                  </a:cubicBezTo>
                  <a:cubicBezTo>
                    <a:pt x="18" y="78"/>
                    <a:pt x="17" y="77"/>
                    <a:pt x="17" y="77"/>
                  </a:cubicBezTo>
                  <a:cubicBezTo>
                    <a:pt x="17" y="64"/>
                    <a:pt x="29" y="66"/>
                    <a:pt x="38" y="61"/>
                  </a:cubicBezTo>
                  <a:cubicBezTo>
                    <a:pt x="40" y="62"/>
                    <a:pt x="41" y="62"/>
                    <a:pt x="43" y="62"/>
                  </a:cubicBezTo>
                  <a:cubicBezTo>
                    <a:pt x="43" y="61"/>
                    <a:pt x="46" y="62"/>
                    <a:pt x="46" y="62"/>
                  </a:cubicBezTo>
                  <a:cubicBezTo>
                    <a:pt x="46" y="61"/>
                    <a:pt x="53" y="60"/>
                    <a:pt x="53" y="60"/>
                  </a:cubicBezTo>
                  <a:cubicBezTo>
                    <a:pt x="57" y="58"/>
                    <a:pt x="61" y="62"/>
                    <a:pt x="65" y="60"/>
                  </a:cubicBezTo>
                  <a:cubicBezTo>
                    <a:pt x="65" y="60"/>
                    <a:pt x="68" y="60"/>
                    <a:pt x="69" y="61"/>
                  </a:cubicBezTo>
                  <a:cubicBezTo>
                    <a:pt x="70" y="59"/>
                    <a:pt x="79" y="62"/>
                    <a:pt x="80" y="60"/>
                  </a:cubicBezTo>
                  <a:cubicBezTo>
                    <a:pt x="81" y="60"/>
                    <a:pt x="89" y="60"/>
                    <a:pt x="90" y="60"/>
                  </a:cubicBezTo>
                  <a:cubicBezTo>
                    <a:pt x="91" y="60"/>
                    <a:pt x="93" y="61"/>
                    <a:pt x="95" y="61"/>
                  </a:cubicBezTo>
                  <a:cubicBezTo>
                    <a:pt x="94" y="62"/>
                    <a:pt x="98" y="66"/>
                    <a:pt x="97" y="69"/>
                  </a:cubicBezTo>
                  <a:close/>
                  <a:moveTo>
                    <a:pt x="92" y="48"/>
                  </a:moveTo>
                  <a:cubicBezTo>
                    <a:pt x="84" y="44"/>
                    <a:pt x="59" y="48"/>
                    <a:pt x="57" y="46"/>
                  </a:cubicBezTo>
                  <a:cubicBezTo>
                    <a:pt x="54" y="47"/>
                    <a:pt x="51" y="47"/>
                    <a:pt x="48" y="48"/>
                  </a:cubicBezTo>
                  <a:cubicBezTo>
                    <a:pt x="49" y="47"/>
                    <a:pt x="43" y="49"/>
                    <a:pt x="42" y="48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39" y="50"/>
                    <a:pt x="27" y="53"/>
                    <a:pt x="23" y="51"/>
                  </a:cubicBezTo>
                  <a:cubicBezTo>
                    <a:pt x="23" y="50"/>
                    <a:pt x="23" y="48"/>
                    <a:pt x="23" y="47"/>
                  </a:cubicBezTo>
                  <a:cubicBezTo>
                    <a:pt x="24" y="46"/>
                    <a:pt x="25" y="45"/>
                    <a:pt x="26" y="44"/>
                  </a:cubicBezTo>
                  <a:cubicBezTo>
                    <a:pt x="27" y="44"/>
                    <a:pt x="28" y="44"/>
                    <a:pt x="30" y="44"/>
                  </a:cubicBezTo>
                  <a:cubicBezTo>
                    <a:pt x="31" y="42"/>
                    <a:pt x="33" y="42"/>
                    <a:pt x="35" y="42"/>
                  </a:cubicBezTo>
                  <a:cubicBezTo>
                    <a:pt x="37" y="41"/>
                    <a:pt x="40" y="40"/>
                    <a:pt x="43" y="39"/>
                  </a:cubicBezTo>
                  <a:cubicBezTo>
                    <a:pt x="44" y="39"/>
                    <a:pt x="45" y="39"/>
                    <a:pt x="46" y="40"/>
                  </a:cubicBezTo>
                  <a:cubicBezTo>
                    <a:pt x="48" y="39"/>
                    <a:pt x="51" y="39"/>
                    <a:pt x="52" y="38"/>
                  </a:cubicBezTo>
                  <a:cubicBezTo>
                    <a:pt x="52" y="38"/>
                    <a:pt x="54" y="39"/>
                    <a:pt x="54" y="39"/>
                  </a:cubicBezTo>
                  <a:cubicBezTo>
                    <a:pt x="55" y="39"/>
                    <a:pt x="64" y="38"/>
                    <a:pt x="64" y="37"/>
                  </a:cubicBezTo>
                  <a:cubicBezTo>
                    <a:pt x="67" y="37"/>
                    <a:pt x="77" y="38"/>
                    <a:pt x="78" y="39"/>
                  </a:cubicBezTo>
                  <a:cubicBezTo>
                    <a:pt x="79" y="38"/>
                    <a:pt x="84" y="39"/>
                    <a:pt x="84" y="39"/>
                  </a:cubicBezTo>
                  <a:cubicBezTo>
                    <a:pt x="85" y="39"/>
                    <a:pt x="95" y="39"/>
                    <a:pt x="96" y="40"/>
                  </a:cubicBezTo>
                  <a:cubicBezTo>
                    <a:pt x="98" y="41"/>
                    <a:pt x="96" y="45"/>
                    <a:pt x="97" y="46"/>
                  </a:cubicBezTo>
                  <a:cubicBezTo>
                    <a:pt x="97" y="46"/>
                    <a:pt x="93" y="49"/>
                    <a:pt x="92" y="48"/>
                  </a:cubicBezTo>
                  <a:close/>
                  <a:moveTo>
                    <a:pt x="97" y="25"/>
                  </a:moveTo>
                  <a:cubicBezTo>
                    <a:pt x="91" y="29"/>
                    <a:pt x="82" y="22"/>
                    <a:pt x="78" y="24"/>
                  </a:cubicBezTo>
                  <a:cubicBezTo>
                    <a:pt x="75" y="25"/>
                    <a:pt x="70" y="24"/>
                    <a:pt x="66" y="25"/>
                  </a:cubicBezTo>
                  <a:cubicBezTo>
                    <a:pt x="65" y="25"/>
                    <a:pt x="64" y="25"/>
                    <a:pt x="63" y="25"/>
                  </a:cubicBezTo>
                  <a:cubicBezTo>
                    <a:pt x="62" y="25"/>
                    <a:pt x="57" y="26"/>
                    <a:pt x="56" y="26"/>
                  </a:cubicBezTo>
                  <a:cubicBezTo>
                    <a:pt x="55" y="26"/>
                    <a:pt x="55" y="25"/>
                    <a:pt x="54" y="25"/>
                  </a:cubicBezTo>
                  <a:cubicBezTo>
                    <a:pt x="50" y="26"/>
                    <a:pt x="48" y="27"/>
                    <a:pt x="42" y="27"/>
                  </a:cubicBezTo>
                  <a:cubicBezTo>
                    <a:pt x="41" y="27"/>
                    <a:pt x="41" y="28"/>
                    <a:pt x="40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28" y="29"/>
                    <a:pt x="26" y="26"/>
                    <a:pt x="25" y="26"/>
                  </a:cubicBezTo>
                  <a:cubicBezTo>
                    <a:pt x="25" y="24"/>
                    <a:pt x="26" y="25"/>
                    <a:pt x="27" y="24"/>
                  </a:cubicBezTo>
                  <a:cubicBezTo>
                    <a:pt x="29" y="23"/>
                    <a:pt x="29" y="22"/>
                    <a:pt x="31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5" y="20"/>
                    <a:pt x="38" y="20"/>
                    <a:pt x="42" y="18"/>
                  </a:cubicBezTo>
                  <a:cubicBezTo>
                    <a:pt x="42" y="17"/>
                    <a:pt x="45" y="18"/>
                    <a:pt x="46" y="18"/>
                  </a:cubicBezTo>
                  <a:cubicBezTo>
                    <a:pt x="46" y="17"/>
                    <a:pt x="50" y="17"/>
                    <a:pt x="51" y="17"/>
                  </a:cubicBezTo>
                  <a:cubicBezTo>
                    <a:pt x="53" y="16"/>
                    <a:pt x="59" y="17"/>
                    <a:pt x="61" y="17"/>
                  </a:cubicBezTo>
                  <a:cubicBezTo>
                    <a:pt x="64" y="16"/>
                    <a:pt x="66" y="17"/>
                    <a:pt x="67" y="18"/>
                  </a:cubicBezTo>
                  <a:cubicBezTo>
                    <a:pt x="70" y="18"/>
                    <a:pt x="74" y="17"/>
                    <a:pt x="75" y="17"/>
                  </a:cubicBezTo>
                  <a:cubicBezTo>
                    <a:pt x="77" y="16"/>
                    <a:pt x="79" y="18"/>
                    <a:pt x="80" y="17"/>
                  </a:cubicBezTo>
                  <a:cubicBezTo>
                    <a:pt x="80" y="17"/>
                    <a:pt x="80" y="17"/>
                    <a:pt x="80" y="16"/>
                  </a:cubicBezTo>
                  <a:cubicBezTo>
                    <a:pt x="81" y="16"/>
                    <a:pt x="83" y="17"/>
                    <a:pt x="83" y="17"/>
                  </a:cubicBezTo>
                  <a:cubicBezTo>
                    <a:pt x="83" y="17"/>
                    <a:pt x="88" y="16"/>
                    <a:pt x="89" y="17"/>
                  </a:cubicBezTo>
                  <a:cubicBezTo>
                    <a:pt x="89" y="17"/>
                    <a:pt x="94" y="18"/>
                    <a:pt x="95" y="18"/>
                  </a:cubicBezTo>
                  <a:cubicBezTo>
                    <a:pt x="96" y="18"/>
                    <a:pt x="96" y="19"/>
                    <a:pt x="96" y="18"/>
                  </a:cubicBezTo>
                  <a:cubicBezTo>
                    <a:pt x="97" y="19"/>
                    <a:pt x="98" y="19"/>
                    <a:pt x="99" y="20"/>
                  </a:cubicBezTo>
                  <a:cubicBezTo>
                    <a:pt x="99" y="22"/>
                    <a:pt x="98" y="23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3" name="Freeform 64">
              <a:extLst>
                <a:ext uri="{FF2B5EF4-FFF2-40B4-BE49-F238E27FC236}">
                  <a16:creationId xmlns="" xmlns:a16="http://schemas.microsoft.com/office/drawing/2014/main" id="{F861EDCE-4CF1-E24B-B52E-E796BE541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8838" y="3549651"/>
              <a:ext cx="73025" cy="119063"/>
            </a:xfrm>
            <a:custGeom>
              <a:avLst/>
              <a:gdLst>
                <a:gd name="T0" fmla="*/ 6 w 24"/>
                <a:gd name="T1" fmla="*/ 0 h 39"/>
                <a:gd name="T2" fmla="*/ 8 w 24"/>
                <a:gd name="T3" fmla="*/ 0 h 39"/>
                <a:gd name="T4" fmla="*/ 8 w 24"/>
                <a:gd name="T5" fmla="*/ 1 h 39"/>
                <a:gd name="T6" fmla="*/ 13 w 24"/>
                <a:gd name="T7" fmla="*/ 16 h 39"/>
                <a:gd name="T8" fmla="*/ 16 w 24"/>
                <a:gd name="T9" fmla="*/ 18 h 39"/>
                <a:gd name="T10" fmla="*/ 17 w 24"/>
                <a:gd name="T11" fmla="*/ 18 h 39"/>
                <a:gd name="T12" fmla="*/ 23 w 24"/>
                <a:gd name="T13" fmla="*/ 15 h 39"/>
                <a:gd name="T14" fmla="*/ 24 w 24"/>
                <a:gd name="T15" fmla="*/ 25 h 39"/>
                <a:gd name="T16" fmla="*/ 24 w 24"/>
                <a:gd name="T17" fmla="*/ 33 h 39"/>
                <a:gd name="T18" fmla="*/ 21 w 24"/>
                <a:gd name="T19" fmla="*/ 37 h 39"/>
                <a:gd name="T20" fmla="*/ 18 w 24"/>
                <a:gd name="T21" fmla="*/ 39 h 39"/>
                <a:gd name="T22" fmla="*/ 3 w 24"/>
                <a:gd name="T23" fmla="*/ 26 h 39"/>
                <a:gd name="T24" fmla="*/ 3 w 24"/>
                <a:gd name="T25" fmla="*/ 24 h 39"/>
                <a:gd name="T26" fmla="*/ 1 w 24"/>
                <a:gd name="T27" fmla="*/ 20 h 39"/>
                <a:gd name="T28" fmla="*/ 2 w 24"/>
                <a:gd name="T29" fmla="*/ 17 h 39"/>
                <a:gd name="T30" fmla="*/ 0 w 24"/>
                <a:gd name="T31" fmla="*/ 10 h 39"/>
                <a:gd name="T32" fmla="*/ 3 w 24"/>
                <a:gd name="T33" fmla="*/ 5 h 39"/>
                <a:gd name="T34" fmla="*/ 6 w 24"/>
                <a:gd name="T35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39">
                  <a:moveTo>
                    <a:pt x="6" y="0"/>
                  </a:moveTo>
                  <a:cubicBezTo>
                    <a:pt x="7" y="0"/>
                    <a:pt x="7" y="0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5" y="5"/>
                    <a:pt x="12" y="13"/>
                    <a:pt x="13" y="16"/>
                  </a:cubicBezTo>
                  <a:cubicBezTo>
                    <a:pt x="14" y="17"/>
                    <a:pt x="15" y="16"/>
                    <a:pt x="16" y="18"/>
                  </a:cubicBezTo>
                  <a:cubicBezTo>
                    <a:pt x="16" y="18"/>
                    <a:pt x="17" y="18"/>
                    <a:pt x="17" y="18"/>
                  </a:cubicBezTo>
                  <a:cubicBezTo>
                    <a:pt x="18" y="16"/>
                    <a:pt x="21" y="15"/>
                    <a:pt x="23" y="15"/>
                  </a:cubicBezTo>
                  <a:cubicBezTo>
                    <a:pt x="24" y="19"/>
                    <a:pt x="20" y="21"/>
                    <a:pt x="24" y="25"/>
                  </a:cubicBezTo>
                  <a:cubicBezTo>
                    <a:pt x="24" y="28"/>
                    <a:pt x="24" y="30"/>
                    <a:pt x="24" y="33"/>
                  </a:cubicBezTo>
                  <a:cubicBezTo>
                    <a:pt x="23" y="34"/>
                    <a:pt x="22" y="36"/>
                    <a:pt x="21" y="37"/>
                  </a:cubicBezTo>
                  <a:cubicBezTo>
                    <a:pt x="20" y="38"/>
                    <a:pt x="19" y="38"/>
                    <a:pt x="18" y="39"/>
                  </a:cubicBezTo>
                  <a:cubicBezTo>
                    <a:pt x="12" y="37"/>
                    <a:pt x="6" y="31"/>
                    <a:pt x="3" y="26"/>
                  </a:cubicBezTo>
                  <a:cubicBezTo>
                    <a:pt x="3" y="26"/>
                    <a:pt x="4" y="25"/>
                    <a:pt x="3" y="24"/>
                  </a:cubicBezTo>
                  <a:cubicBezTo>
                    <a:pt x="3" y="23"/>
                    <a:pt x="2" y="21"/>
                    <a:pt x="1" y="20"/>
                  </a:cubicBezTo>
                  <a:cubicBezTo>
                    <a:pt x="1" y="19"/>
                    <a:pt x="2" y="18"/>
                    <a:pt x="2" y="17"/>
                  </a:cubicBezTo>
                  <a:cubicBezTo>
                    <a:pt x="1" y="15"/>
                    <a:pt x="0" y="13"/>
                    <a:pt x="0" y="10"/>
                  </a:cubicBezTo>
                  <a:cubicBezTo>
                    <a:pt x="1" y="9"/>
                    <a:pt x="2" y="7"/>
                    <a:pt x="3" y="5"/>
                  </a:cubicBezTo>
                  <a:cubicBezTo>
                    <a:pt x="4" y="3"/>
                    <a:pt x="4" y="2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</p:grpSp>
      <p:cxnSp>
        <p:nvCxnSpPr>
          <p:cNvPr id="204" name="直线连接符 203">
            <a:extLst>
              <a:ext uri="{FF2B5EF4-FFF2-40B4-BE49-F238E27FC236}">
                <a16:creationId xmlns="" xmlns:a16="http://schemas.microsoft.com/office/drawing/2014/main" id="{62084E9C-B7D7-4E41-901B-0C72423D6309}"/>
              </a:ext>
            </a:extLst>
          </p:cNvPr>
          <p:cNvCxnSpPr>
            <a:cxnSpLocks/>
          </p:cNvCxnSpPr>
          <p:nvPr/>
        </p:nvCxnSpPr>
        <p:spPr>
          <a:xfrm flipH="1">
            <a:off x="-7622" y="6342611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直线连接符 204">
            <a:extLst>
              <a:ext uri="{FF2B5EF4-FFF2-40B4-BE49-F238E27FC236}">
                <a16:creationId xmlns="" xmlns:a16="http://schemas.microsoft.com/office/drawing/2014/main" id="{4A5A33DD-6F0D-874E-8B31-EA078C97FE52}"/>
              </a:ext>
            </a:extLst>
          </p:cNvPr>
          <p:cNvCxnSpPr>
            <a:cxnSpLocks/>
          </p:cNvCxnSpPr>
          <p:nvPr/>
        </p:nvCxnSpPr>
        <p:spPr>
          <a:xfrm flipH="1">
            <a:off x="-7622" y="703815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文本框 1">
            <a:extLst>
              <a:ext uri="{FF2B5EF4-FFF2-40B4-BE49-F238E27FC236}">
                <a16:creationId xmlns="" xmlns:a16="http://schemas.microsoft.com/office/drawing/2014/main" id="{C295B75C-9707-5C47-A1AD-56535619FD78}"/>
              </a:ext>
            </a:extLst>
          </p:cNvPr>
          <p:cNvSpPr txBox="1"/>
          <p:nvPr/>
        </p:nvSpPr>
        <p:spPr>
          <a:xfrm>
            <a:off x="154984" y="69743"/>
            <a:ext cx="2339102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b="1" dirty="0">
                <a:solidFill>
                  <a:schemeClr val="accent2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搞定循环排版</a:t>
            </a:r>
          </a:p>
        </p:txBody>
      </p:sp>
      <p:sp>
        <p:nvSpPr>
          <p:cNvPr id="6" name="环形箭头 5">
            <a:extLst>
              <a:ext uri="{FF2B5EF4-FFF2-40B4-BE49-F238E27FC236}">
                <a16:creationId xmlns="" xmlns:a16="http://schemas.microsoft.com/office/drawing/2014/main" id="{96E8B324-A31B-A642-937C-3D5DFD8A1263}"/>
              </a:ext>
            </a:extLst>
          </p:cNvPr>
          <p:cNvSpPr/>
          <p:nvPr/>
        </p:nvSpPr>
        <p:spPr>
          <a:xfrm>
            <a:off x="4249856" y="1494985"/>
            <a:ext cx="3570875" cy="3570875"/>
          </a:xfrm>
          <a:prstGeom prst="circularArrow">
            <a:avLst>
              <a:gd name="adj1" fmla="val 5202"/>
              <a:gd name="adj2" fmla="val 336015"/>
              <a:gd name="adj3" fmla="val 21292825"/>
              <a:gd name="adj4" fmla="val 19766604"/>
              <a:gd name="adj5" fmla="val 6068"/>
            </a:avLst>
          </a:prstGeom>
          <a:solidFill>
            <a:schemeClr val="bg1">
              <a:lumMod val="50000"/>
            </a:schemeClr>
          </a:solidFill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8" name="环形箭头 7">
            <a:extLst>
              <a:ext uri="{FF2B5EF4-FFF2-40B4-BE49-F238E27FC236}">
                <a16:creationId xmlns="" xmlns:a16="http://schemas.microsoft.com/office/drawing/2014/main" id="{0153B41E-57C8-6843-B36C-B85F98680478}"/>
              </a:ext>
            </a:extLst>
          </p:cNvPr>
          <p:cNvSpPr/>
          <p:nvPr/>
        </p:nvSpPr>
        <p:spPr>
          <a:xfrm>
            <a:off x="4249856" y="1494985"/>
            <a:ext cx="3570875" cy="3570875"/>
          </a:xfrm>
          <a:prstGeom prst="circularArrow">
            <a:avLst>
              <a:gd name="adj1" fmla="val 5202"/>
              <a:gd name="adj2" fmla="val 336015"/>
              <a:gd name="adj3" fmla="val 4014266"/>
              <a:gd name="adj4" fmla="val 2253829"/>
              <a:gd name="adj5" fmla="val 6068"/>
            </a:avLst>
          </a:prstGeom>
          <a:solidFill>
            <a:schemeClr val="bg1">
              <a:lumMod val="50000"/>
            </a:schemeClr>
          </a:solidFill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9" name="任意形状 8">
            <a:extLst>
              <a:ext uri="{FF2B5EF4-FFF2-40B4-BE49-F238E27FC236}">
                <a16:creationId xmlns="" xmlns:a16="http://schemas.microsoft.com/office/drawing/2014/main" id="{E6CCCD99-EE33-164D-B19E-4F8915A69111}"/>
              </a:ext>
            </a:extLst>
          </p:cNvPr>
          <p:cNvSpPr/>
          <p:nvPr/>
        </p:nvSpPr>
        <p:spPr>
          <a:xfrm>
            <a:off x="5559034" y="4388381"/>
            <a:ext cx="952519" cy="952519"/>
          </a:xfrm>
          <a:custGeom>
            <a:avLst/>
            <a:gdLst>
              <a:gd name="connsiteX0" fmla="*/ 0 w 1341437"/>
              <a:gd name="connsiteY0" fmla="*/ 0 h 1341437"/>
              <a:gd name="connsiteX1" fmla="*/ 1341437 w 1341437"/>
              <a:gd name="connsiteY1" fmla="*/ 0 h 1341437"/>
              <a:gd name="connsiteX2" fmla="*/ 1341437 w 1341437"/>
              <a:gd name="connsiteY2" fmla="*/ 1341437 h 1341437"/>
              <a:gd name="connsiteX3" fmla="*/ 0 w 1341437"/>
              <a:gd name="connsiteY3" fmla="*/ 1341437 h 1341437"/>
              <a:gd name="connsiteX4" fmla="*/ 0 w 1341437"/>
              <a:gd name="connsiteY4" fmla="*/ 0 h 13414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341437" h="1341437">
                <a:moveTo>
                  <a:pt x="0" y="0"/>
                </a:moveTo>
                <a:lnTo>
                  <a:pt x="1341437" y="0"/>
                </a:lnTo>
                <a:lnTo>
                  <a:pt x="1341437" y="1341437"/>
                </a:lnTo>
                <a:lnTo>
                  <a:pt x="0" y="1341437"/>
                </a:lnTo>
                <a:lnTo>
                  <a:pt x="0" y="0"/>
                </a:lnTo>
                <a:close/>
              </a:path>
            </a:pathLst>
          </a:custGeom>
        </p:spPr>
        <p:style>
          <a:lnRef idx="0">
            <a:schemeClr val="dk1">
              <a:alpha val="0"/>
              <a:hueOff val="0"/>
              <a:satOff val="0"/>
              <a:lumOff val="0"/>
              <a:alphaOff val="0"/>
            </a:schemeClr>
          </a:lnRef>
          <a:fillRef idx="0">
            <a:schemeClr val="lt1">
              <a:alpha val="0"/>
              <a:hueOff val="0"/>
              <a:satOff val="0"/>
              <a:lumOff val="0"/>
              <a:alphaOff val="0"/>
            </a:schemeClr>
          </a:fillRef>
          <a:effectRef idx="0">
            <a:schemeClr val="lt1">
              <a:alpha val="0"/>
              <a:hueOff val="0"/>
              <a:satOff val="0"/>
              <a:lumOff val="0"/>
              <a:alphaOff val="0"/>
            </a:schemeClr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53340" tIns="53340" rIns="53340" bIns="53340" numCol="1" spcCol="1270" anchor="ctr" anchorCtr="0">
            <a:noAutofit/>
          </a:bodyPr>
          <a:lstStyle/>
          <a:p>
            <a:pPr marL="0" lvl="0" indent="0" algn="ctr" defTabSz="18669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None/>
            </a:pPr>
            <a:endParaRPr lang="zh-CN" altLang="en-US" sz="4200" kern="1200"/>
          </a:p>
        </p:txBody>
      </p:sp>
      <p:sp>
        <p:nvSpPr>
          <p:cNvPr id="10" name="环形箭头 9">
            <a:extLst>
              <a:ext uri="{FF2B5EF4-FFF2-40B4-BE49-F238E27FC236}">
                <a16:creationId xmlns="" xmlns:a16="http://schemas.microsoft.com/office/drawing/2014/main" id="{BFEBFF42-6A20-4947-853E-CC562CF2B1AB}"/>
              </a:ext>
            </a:extLst>
          </p:cNvPr>
          <p:cNvSpPr/>
          <p:nvPr/>
        </p:nvSpPr>
        <p:spPr>
          <a:xfrm>
            <a:off x="4249856" y="1494985"/>
            <a:ext cx="3570875" cy="3570875"/>
          </a:xfrm>
          <a:prstGeom prst="circularArrow">
            <a:avLst>
              <a:gd name="adj1" fmla="val 5202"/>
              <a:gd name="adj2" fmla="val 336015"/>
              <a:gd name="adj3" fmla="val 8210155"/>
              <a:gd name="adj4" fmla="val 6449719"/>
              <a:gd name="adj5" fmla="val 6068"/>
            </a:avLst>
          </a:prstGeom>
          <a:solidFill>
            <a:schemeClr val="bg1">
              <a:lumMod val="50000"/>
            </a:schemeClr>
          </a:solidFill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12" name="环形箭头 11">
            <a:extLst>
              <a:ext uri="{FF2B5EF4-FFF2-40B4-BE49-F238E27FC236}">
                <a16:creationId xmlns="" xmlns:a16="http://schemas.microsoft.com/office/drawing/2014/main" id="{7E4ABF57-F87B-6944-85B3-F99BF4F5F212}"/>
              </a:ext>
            </a:extLst>
          </p:cNvPr>
          <p:cNvSpPr/>
          <p:nvPr/>
        </p:nvSpPr>
        <p:spPr>
          <a:xfrm>
            <a:off x="4249856" y="1494985"/>
            <a:ext cx="3570875" cy="3570875"/>
          </a:xfrm>
          <a:prstGeom prst="circularArrow">
            <a:avLst>
              <a:gd name="adj1" fmla="val 5202"/>
              <a:gd name="adj2" fmla="val 336015"/>
              <a:gd name="adj3" fmla="val 12297380"/>
              <a:gd name="adj4" fmla="val 10771160"/>
              <a:gd name="adj5" fmla="val 6068"/>
            </a:avLst>
          </a:prstGeom>
          <a:solidFill>
            <a:schemeClr val="bg1">
              <a:lumMod val="50000"/>
            </a:schemeClr>
          </a:solidFill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14" name="环形箭头 13">
            <a:extLst>
              <a:ext uri="{FF2B5EF4-FFF2-40B4-BE49-F238E27FC236}">
                <a16:creationId xmlns="" xmlns:a16="http://schemas.microsoft.com/office/drawing/2014/main" id="{E25FD129-FF0B-4640-A01E-ED903A4F680A}"/>
              </a:ext>
            </a:extLst>
          </p:cNvPr>
          <p:cNvSpPr/>
          <p:nvPr/>
        </p:nvSpPr>
        <p:spPr>
          <a:xfrm>
            <a:off x="4249856" y="1494985"/>
            <a:ext cx="3570875" cy="3570875"/>
          </a:xfrm>
          <a:prstGeom prst="circularArrow">
            <a:avLst>
              <a:gd name="adj1" fmla="val 5202"/>
              <a:gd name="adj2" fmla="val 336015"/>
              <a:gd name="adj3" fmla="val 16865256"/>
              <a:gd name="adj4" fmla="val 15198729"/>
              <a:gd name="adj5" fmla="val 6068"/>
            </a:avLst>
          </a:prstGeom>
          <a:solidFill>
            <a:schemeClr val="bg1">
              <a:lumMod val="50000"/>
            </a:schemeClr>
          </a:solidFill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</p:sp>
      <p:sp>
        <p:nvSpPr>
          <p:cNvPr id="15" name="椭圆 14">
            <a:extLst>
              <a:ext uri="{FF2B5EF4-FFF2-40B4-BE49-F238E27FC236}">
                <a16:creationId xmlns="" xmlns:a16="http://schemas.microsoft.com/office/drawing/2014/main" id="{E3EC1FA8-197C-4549-B9CF-1763991BE45A}"/>
              </a:ext>
            </a:extLst>
          </p:cNvPr>
          <p:cNvSpPr/>
          <p:nvPr/>
        </p:nvSpPr>
        <p:spPr>
          <a:xfrm>
            <a:off x="4732273" y="1692271"/>
            <a:ext cx="670054" cy="67005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zh-CN" dirty="0">
                <a:latin typeface="Arial" panose="020B0604020202020204" pitchFamily="34" charset="0"/>
                <a:cs typeface="Arial" panose="020B0604020202020204" pitchFamily="34" charset="0"/>
              </a:rPr>
              <a:t>01</a:t>
            </a:r>
            <a:endParaRPr kumimoji="1" lang="zh-CN" altLang="en-US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6" name="椭圆 125">
            <a:extLst>
              <a:ext uri="{FF2B5EF4-FFF2-40B4-BE49-F238E27FC236}">
                <a16:creationId xmlns="" xmlns:a16="http://schemas.microsoft.com/office/drawing/2014/main" id="{538CEED8-C9A1-8246-AE66-34BF318ECCBE}"/>
              </a:ext>
            </a:extLst>
          </p:cNvPr>
          <p:cNvSpPr/>
          <p:nvPr/>
        </p:nvSpPr>
        <p:spPr>
          <a:xfrm>
            <a:off x="6675373" y="1692271"/>
            <a:ext cx="670054" cy="67005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zh-CN" dirty="0">
                <a:latin typeface="Arial" panose="020B0604020202020204" pitchFamily="34" charset="0"/>
                <a:cs typeface="Arial" panose="020B0604020202020204" pitchFamily="34" charset="0"/>
              </a:rPr>
              <a:t>02</a:t>
            </a:r>
            <a:endParaRPr kumimoji="1" lang="zh-CN" altLang="en-US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7" name="椭圆 126">
            <a:extLst>
              <a:ext uri="{FF2B5EF4-FFF2-40B4-BE49-F238E27FC236}">
                <a16:creationId xmlns="" xmlns:a16="http://schemas.microsoft.com/office/drawing/2014/main" id="{50B85CAE-71BB-5947-8EF1-B600C240FEE0}"/>
              </a:ext>
            </a:extLst>
          </p:cNvPr>
          <p:cNvSpPr/>
          <p:nvPr/>
        </p:nvSpPr>
        <p:spPr>
          <a:xfrm>
            <a:off x="7246873" y="3452491"/>
            <a:ext cx="670054" cy="67005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zh-CN" dirty="0">
                <a:latin typeface="Arial" panose="020B0604020202020204" pitchFamily="34" charset="0"/>
                <a:cs typeface="Arial" panose="020B0604020202020204" pitchFamily="34" charset="0"/>
              </a:rPr>
              <a:t>03</a:t>
            </a:r>
            <a:endParaRPr kumimoji="1" lang="zh-CN" altLang="en-US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6" name="椭圆 205">
            <a:extLst>
              <a:ext uri="{FF2B5EF4-FFF2-40B4-BE49-F238E27FC236}">
                <a16:creationId xmlns="" xmlns:a16="http://schemas.microsoft.com/office/drawing/2014/main" id="{F99595DB-F112-C14C-A0E7-210DB1DE4388}"/>
              </a:ext>
            </a:extLst>
          </p:cNvPr>
          <p:cNvSpPr/>
          <p:nvPr/>
        </p:nvSpPr>
        <p:spPr>
          <a:xfrm>
            <a:off x="5700266" y="4435471"/>
            <a:ext cx="670054" cy="67005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zh-CN" dirty="0">
                <a:latin typeface="Arial" panose="020B0604020202020204" pitchFamily="34" charset="0"/>
                <a:cs typeface="Arial" panose="020B0604020202020204" pitchFamily="34" charset="0"/>
              </a:rPr>
              <a:t>04</a:t>
            </a:r>
            <a:endParaRPr kumimoji="1" lang="zh-CN" altLang="en-US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7" name="椭圆 206">
            <a:extLst>
              <a:ext uri="{FF2B5EF4-FFF2-40B4-BE49-F238E27FC236}">
                <a16:creationId xmlns="" xmlns:a16="http://schemas.microsoft.com/office/drawing/2014/main" id="{D4097465-6430-D64A-BBFE-B3DFC9EA44A6}"/>
              </a:ext>
            </a:extLst>
          </p:cNvPr>
          <p:cNvSpPr/>
          <p:nvPr/>
        </p:nvSpPr>
        <p:spPr>
          <a:xfrm>
            <a:off x="4206493" y="3437251"/>
            <a:ext cx="670054" cy="67005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zh-CN" dirty="0">
                <a:latin typeface="Arial" panose="020B0604020202020204" pitchFamily="34" charset="0"/>
                <a:cs typeface="Arial" panose="020B0604020202020204" pitchFamily="34" charset="0"/>
              </a:rPr>
              <a:t>05</a:t>
            </a:r>
            <a:endParaRPr kumimoji="1" lang="zh-CN" altLang="en-US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8" name="文本框 207">
            <a:extLst>
              <a:ext uri="{FF2B5EF4-FFF2-40B4-BE49-F238E27FC236}">
                <a16:creationId xmlns="" xmlns:a16="http://schemas.microsoft.com/office/drawing/2014/main" id="{0401390A-851C-5D4B-BDF7-7BDB1A4A47A2}"/>
              </a:ext>
            </a:extLst>
          </p:cNvPr>
          <p:cNvSpPr txBox="1"/>
          <p:nvPr/>
        </p:nvSpPr>
        <p:spPr>
          <a:xfrm>
            <a:off x="7456106" y="1574661"/>
            <a:ext cx="2750582" cy="5496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kumimoji="1" lang="zh-CN" altLang="en-US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kumimoji="1" lang="en-US" altLang="zh-CN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kumimoji="1" lang="zh-CN" altLang="en-US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</a:t>
            </a:r>
          </a:p>
        </p:txBody>
      </p:sp>
      <p:sp>
        <p:nvSpPr>
          <p:cNvPr id="209" name="文本框 208">
            <a:extLst>
              <a:ext uri="{FF2B5EF4-FFF2-40B4-BE49-F238E27FC236}">
                <a16:creationId xmlns="" xmlns:a16="http://schemas.microsoft.com/office/drawing/2014/main" id="{445EE8A6-E393-5B48-A721-1F77123B540A}"/>
              </a:ext>
            </a:extLst>
          </p:cNvPr>
          <p:cNvSpPr txBox="1"/>
          <p:nvPr/>
        </p:nvSpPr>
        <p:spPr>
          <a:xfrm>
            <a:off x="7437119" y="1299892"/>
            <a:ext cx="121058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kumimoji="1" lang="zh-CN" altLang="en-US" sz="1600" b="1" dirty="0">
                <a:solidFill>
                  <a:schemeClr val="accent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23" name="任意形状 22">
            <a:extLst>
              <a:ext uri="{FF2B5EF4-FFF2-40B4-BE49-F238E27FC236}">
                <a16:creationId xmlns="" xmlns:a16="http://schemas.microsoft.com/office/drawing/2014/main" id="{0E8AC577-7ECA-4741-8441-B08282A43B1A}"/>
              </a:ext>
            </a:extLst>
          </p:cNvPr>
          <p:cNvSpPr/>
          <p:nvPr/>
        </p:nvSpPr>
        <p:spPr>
          <a:xfrm>
            <a:off x="7283669" y="1627956"/>
            <a:ext cx="1253359" cy="201010"/>
          </a:xfrm>
          <a:custGeom>
            <a:avLst/>
            <a:gdLst>
              <a:gd name="connsiteX0" fmla="*/ 0 w 1253359"/>
              <a:gd name="connsiteY0" fmla="*/ 201010 h 201010"/>
              <a:gd name="connsiteX1" fmla="*/ 201010 w 1253359"/>
              <a:gd name="connsiteY1" fmla="*/ 0 h 201010"/>
              <a:gd name="connsiteX2" fmla="*/ 1253359 w 1253359"/>
              <a:gd name="connsiteY2" fmla="*/ 0 h 201010"/>
              <a:gd name="connsiteX3" fmla="*/ 1253359 w 1253359"/>
              <a:gd name="connsiteY3" fmla="*/ 70944 h 201010"/>
              <a:gd name="connsiteX0" fmla="*/ 0 w 1253359"/>
              <a:gd name="connsiteY0" fmla="*/ 201010 h 201010"/>
              <a:gd name="connsiteX1" fmla="*/ 201010 w 1253359"/>
              <a:gd name="connsiteY1" fmla="*/ 0 h 201010"/>
              <a:gd name="connsiteX2" fmla="*/ 1253359 w 1253359"/>
              <a:gd name="connsiteY2" fmla="*/ 0 h 2010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53359" h="201010">
                <a:moveTo>
                  <a:pt x="0" y="201010"/>
                </a:moveTo>
                <a:lnTo>
                  <a:pt x="201010" y="0"/>
                </a:lnTo>
                <a:lnTo>
                  <a:pt x="1253359" y="0"/>
                </a:lnTo>
              </a:path>
            </a:pathLst>
          </a:custGeom>
          <a:noFill/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  <p:sp>
        <p:nvSpPr>
          <p:cNvPr id="215" name="文本框 214">
            <a:extLst>
              <a:ext uri="{FF2B5EF4-FFF2-40B4-BE49-F238E27FC236}">
                <a16:creationId xmlns="" xmlns:a16="http://schemas.microsoft.com/office/drawing/2014/main" id="{4893D826-E3AA-C74D-824E-C2AD62B8F9E2}"/>
              </a:ext>
            </a:extLst>
          </p:cNvPr>
          <p:cNvSpPr txBox="1"/>
          <p:nvPr/>
        </p:nvSpPr>
        <p:spPr>
          <a:xfrm>
            <a:off x="7999007" y="4137957"/>
            <a:ext cx="2750582" cy="5496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kumimoji="1" lang="zh-CN" altLang="en-US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kumimoji="1" lang="en-US" altLang="zh-CN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kumimoji="1" lang="zh-CN" altLang="en-US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</a:t>
            </a:r>
          </a:p>
        </p:txBody>
      </p:sp>
      <p:sp>
        <p:nvSpPr>
          <p:cNvPr id="216" name="文本框 215">
            <a:extLst>
              <a:ext uri="{FF2B5EF4-FFF2-40B4-BE49-F238E27FC236}">
                <a16:creationId xmlns="" xmlns:a16="http://schemas.microsoft.com/office/drawing/2014/main" id="{819156C6-6093-8446-BE3A-F28F2C334ECD}"/>
              </a:ext>
            </a:extLst>
          </p:cNvPr>
          <p:cNvSpPr txBox="1"/>
          <p:nvPr/>
        </p:nvSpPr>
        <p:spPr>
          <a:xfrm>
            <a:off x="7980020" y="3863188"/>
            <a:ext cx="121058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kumimoji="1" lang="zh-CN" altLang="en-US" sz="1600" b="1" dirty="0">
                <a:solidFill>
                  <a:schemeClr val="accent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217" name="任意形状 216">
            <a:extLst>
              <a:ext uri="{FF2B5EF4-FFF2-40B4-BE49-F238E27FC236}">
                <a16:creationId xmlns="" xmlns:a16="http://schemas.microsoft.com/office/drawing/2014/main" id="{601EBC30-76C8-2945-9124-1026CD0333E3}"/>
              </a:ext>
            </a:extLst>
          </p:cNvPr>
          <p:cNvSpPr/>
          <p:nvPr/>
        </p:nvSpPr>
        <p:spPr>
          <a:xfrm flipV="1">
            <a:off x="7827311" y="3980988"/>
            <a:ext cx="1253359" cy="201010"/>
          </a:xfrm>
          <a:custGeom>
            <a:avLst/>
            <a:gdLst>
              <a:gd name="connsiteX0" fmla="*/ 0 w 1253359"/>
              <a:gd name="connsiteY0" fmla="*/ 201010 h 201010"/>
              <a:gd name="connsiteX1" fmla="*/ 201010 w 1253359"/>
              <a:gd name="connsiteY1" fmla="*/ 0 h 201010"/>
              <a:gd name="connsiteX2" fmla="*/ 1253359 w 1253359"/>
              <a:gd name="connsiteY2" fmla="*/ 0 h 201010"/>
              <a:gd name="connsiteX3" fmla="*/ 1253359 w 1253359"/>
              <a:gd name="connsiteY3" fmla="*/ 70944 h 201010"/>
              <a:gd name="connsiteX0" fmla="*/ 0 w 1253359"/>
              <a:gd name="connsiteY0" fmla="*/ 201010 h 201010"/>
              <a:gd name="connsiteX1" fmla="*/ 201010 w 1253359"/>
              <a:gd name="connsiteY1" fmla="*/ 0 h 201010"/>
              <a:gd name="connsiteX2" fmla="*/ 1253359 w 1253359"/>
              <a:gd name="connsiteY2" fmla="*/ 0 h 2010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53359" h="201010">
                <a:moveTo>
                  <a:pt x="0" y="201010"/>
                </a:moveTo>
                <a:lnTo>
                  <a:pt x="201010" y="0"/>
                </a:lnTo>
                <a:lnTo>
                  <a:pt x="1253359" y="0"/>
                </a:lnTo>
              </a:path>
            </a:pathLst>
          </a:custGeom>
          <a:noFill/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  <p:sp>
        <p:nvSpPr>
          <p:cNvPr id="218" name="文本框 217">
            <a:extLst>
              <a:ext uri="{FF2B5EF4-FFF2-40B4-BE49-F238E27FC236}">
                <a16:creationId xmlns="" xmlns:a16="http://schemas.microsoft.com/office/drawing/2014/main" id="{3ABA49D3-B6FA-F54A-A71D-0D61CD3B6FD5}"/>
              </a:ext>
            </a:extLst>
          </p:cNvPr>
          <p:cNvSpPr txBox="1"/>
          <p:nvPr/>
        </p:nvSpPr>
        <p:spPr>
          <a:xfrm flipH="1">
            <a:off x="1945675" y="1625573"/>
            <a:ext cx="2750582" cy="5496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kumimoji="1" lang="zh-CN" altLang="en-US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kumimoji="1" lang="en-US" altLang="zh-CN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kumimoji="1" lang="zh-CN" altLang="en-US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</a:t>
            </a:r>
          </a:p>
        </p:txBody>
      </p:sp>
      <p:sp>
        <p:nvSpPr>
          <p:cNvPr id="219" name="文本框 218">
            <a:extLst>
              <a:ext uri="{FF2B5EF4-FFF2-40B4-BE49-F238E27FC236}">
                <a16:creationId xmlns="" xmlns:a16="http://schemas.microsoft.com/office/drawing/2014/main" id="{E64F1912-C7C3-3242-8F5A-F6BE49604D01}"/>
              </a:ext>
            </a:extLst>
          </p:cNvPr>
          <p:cNvSpPr txBox="1"/>
          <p:nvPr/>
        </p:nvSpPr>
        <p:spPr>
          <a:xfrm flipH="1">
            <a:off x="3483210" y="1299892"/>
            <a:ext cx="121058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kumimoji="1" lang="zh-CN" altLang="en-US" sz="1600" b="1" dirty="0">
                <a:solidFill>
                  <a:schemeClr val="accent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220" name="任意形状 219">
            <a:extLst>
              <a:ext uri="{FF2B5EF4-FFF2-40B4-BE49-F238E27FC236}">
                <a16:creationId xmlns="" xmlns:a16="http://schemas.microsoft.com/office/drawing/2014/main" id="{8F8B94C3-BC4D-2740-874C-BFF6460332BC}"/>
              </a:ext>
            </a:extLst>
          </p:cNvPr>
          <p:cNvSpPr/>
          <p:nvPr/>
        </p:nvSpPr>
        <p:spPr>
          <a:xfrm flipH="1">
            <a:off x="3554481" y="1627956"/>
            <a:ext cx="1253359" cy="201010"/>
          </a:xfrm>
          <a:custGeom>
            <a:avLst/>
            <a:gdLst>
              <a:gd name="connsiteX0" fmla="*/ 0 w 1253359"/>
              <a:gd name="connsiteY0" fmla="*/ 201010 h 201010"/>
              <a:gd name="connsiteX1" fmla="*/ 201010 w 1253359"/>
              <a:gd name="connsiteY1" fmla="*/ 0 h 201010"/>
              <a:gd name="connsiteX2" fmla="*/ 1253359 w 1253359"/>
              <a:gd name="connsiteY2" fmla="*/ 0 h 201010"/>
              <a:gd name="connsiteX3" fmla="*/ 1253359 w 1253359"/>
              <a:gd name="connsiteY3" fmla="*/ 70944 h 201010"/>
              <a:gd name="connsiteX0" fmla="*/ 0 w 1253359"/>
              <a:gd name="connsiteY0" fmla="*/ 201010 h 201010"/>
              <a:gd name="connsiteX1" fmla="*/ 201010 w 1253359"/>
              <a:gd name="connsiteY1" fmla="*/ 0 h 201010"/>
              <a:gd name="connsiteX2" fmla="*/ 1253359 w 1253359"/>
              <a:gd name="connsiteY2" fmla="*/ 0 h 2010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53359" h="201010">
                <a:moveTo>
                  <a:pt x="0" y="201010"/>
                </a:moveTo>
                <a:lnTo>
                  <a:pt x="201010" y="0"/>
                </a:lnTo>
                <a:lnTo>
                  <a:pt x="1253359" y="0"/>
                </a:lnTo>
              </a:path>
            </a:pathLst>
          </a:custGeom>
          <a:noFill/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  <p:sp>
        <p:nvSpPr>
          <p:cNvPr id="221" name="文本框 220">
            <a:extLst>
              <a:ext uri="{FF2B5EF4-FFF2-40B4-BE49-F238E27FC236}">
                <a16:creationId xmlns="" xmlns:a16="http://schemas.microsoft.com/office/drawing/2014/main" id="{4A6D43C5-91D3-534E-91FE-DD72BA8C2970}"/>
              </a:ext>
            </a:extLst>
          </p:cNvPr>
          <p:cNvSpPr txBox="1"/>
          <p:nvPr/>
        </p:nvSpPr>
        <p:spPr>
          <a:xfrm flipH="1">
            <a:off x="1389336" y="4160652"/>
            <a:ext cx="2750582" cy="5496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kumimoji="1" lang="zh-CN" altLang="en-US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kumimoji="1" lang="en-US" altLang="zh-CN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kumimoji="1" lang="zh-CN" altLang="en-US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</a:t>
            </a:r>
          </a:p>
        </p:txBody>
      </p:sp>
      <p:sp>
        <p:nvSpPr>
          <p:cNvPr id="222" name="文本框 221">
            <a:extLst>
              <a:ext uri="{FF2B5EF4-FFF2-40B4-BE49-F238E27FC236}">
                <a16:creationId xmlns="" xmlns:a16="http://schemas.microsoft.com/office/drawing/2014/main" id="{627C1AE7-12A2-B048-B86C-6645DA59B7CA}"/>
              </a:ext>
            </a:extLst>
          </p:cNvPr>
          <p:cNvSpPr txBox="1"/>
          <p:nvPr/>
        </p:nvSpPr>
        <p:spPr>
          <a:xfrm flipH="1">
            <a:off x="2888944" y="3863188"/>
            <a:ext cx="121058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kumimoji="1" lang="zh-CN" altLang="en-US" sz="1600" b="1" dirty="0">
                <a:solidFill>
                  <a:schemeClr val="accent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223" name="任意形状 222">
            <a:extLst>
              <a:ext uri="{FF2B5EF4-FFF2-40B4-BE49-F238E27FC236}">
                <a16:creationId xmlns="" xmlns:a16="http://schemas.microsoft.com/office/drawing/2014/main" id="{845EB418-4B4E-E844-BA44-C780BBE55145}"/>
              </a:ext>
            </a:extLst>
          </p:cNvPr>
          <p:cNvSpPr/>
          <p:nvPr/>
        </p:nvSpPr>
        <p:spPr>
          <a:xfrm flipH="1" flipV="1">
            <a:off x="2984471" y="3980988"/>
            <a:ext cx="1253359" cy="201010"/>
          </a:xfrm>
          <a:custGeom>
            <a:avLst/>
            <a:gdLst>
              <a:gd name="connsiteX0" fmla="*/ 0 w 1253359"/>
              <a:gd name="connsiteY0" fmla="*/ 201010 h 201010"/>
              <a:gd name="connsiteX1" fmla="*/ 201010 w 1253359"/>
              <a:gd name="connsiteY1" fmla="*/ 0 h 201010"/>
              <a:gd name="connsiteX2" fmla="*/ 1253359 w 1253359"/>
              <a:gd name="connsiteY2" fmla="*/ 0 h 201010"/>
              <a:gd name="connsiteX3" fmla="*/ 1253359 w 1253359"/>
              <a:gd name="connsiteY3" fmla="*/ 70944 h 201010"/>
              <a:gd name="connsiteX0" fmla="*/ 0 w 1253359"/>
              <a:gd name="connsiteY0" fmla="*/ 201010 h 201010"/>
              <a:gd name="connsiteX1" fmla="*/ 201010 w 1253359"/>
              <a:gd name="connsiteY1" fmla="*/ 0 h 201010"/>
              <a:gd name="connsiteX2" fmla="*/ 1253359 w 1253359"/>
              <a:gd name="connsiteY2" fmla="*/ 0 h 2010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53359" h="201010">
                <a:moveTo>
                  <a:pt x="0" y="201010"/>
                </a:moveTo>
                <a:lnTo>
                  <a:pt x="201010" y="0"/>
                </a:lnTo>
                <a:lnTo>
                  <a:pt x="1253359" y="0"/>
                </a:lnTo>
              </a:path>
            </a:pathLst>
          </a:custGeom>
          <a:noFill/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  <p:cxnSp>
        <p:nvCxnSpPr>
          <p:cNvPr id="27" name="直线连接符 26">
            <a:extLst>
              <a:ext uri="{FF2B5EF4-FFF2-40B4-BE49-F238E27FC236}">
                <a16:creationId xmlns="" xmlns:a16="http://schemas.microsoft.com/office/drawing/2014/main" id="{3D6C2C37-80BE-194E-A986-B2476742D614}"/>
              </a:ext>
            </a:extLst>
          </p:cNvPr>
          <p:cNvCxnSpPr>
            <a:cxnSpLocks/>
          </p:cNvCxnSpPr>
          <p:nvPr/>
        </p:nvCxnSpPr>
        <p:spPr>
          <a:xfrm>
            <a:off x="6035293" y="5105525"/>
            <a:ext cx="0" cy="787728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4" name="文本框 223">
            <a:extLst>
              <a:ext uri="{FF2B5EF4-FFF2-40B4-BE49-F238E27FC236}">
                <a16:creationId xmlns="" xmlns:a16="http://schemas.microsoft.com/office/drawing/2014/main" id="{F330F209-D167-6649-A682-9173A03C0932}"/>
              </a:ext>
            </a:extLst>
          </p:cNvPr>
          <p:cNvSpPr txBox="1"/>
          <p:nvPr/>
        </p:nvSpPr>
        <p:spPr>
          <a:xfrm>
            <a:off x="6052401" y="5416995"/>
            <a:ext cx="2750582" cy="5496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kumimoji="1" lang="zh-CN" altLang="en-US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kumimoji="1" lang="en-US" altLang="zh-CN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kumimoji="1" lang="zh-CN" altLang="en-US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</a:t>
            </a:r>
          </a:p>
        </p:txBody>
      </p:sp>
      <p:sp>
        <p:nvSpPr>
          <p:cNvPr id="225" name="文本框 224">
            <a:extLst>
              <a:ext uri="{FF2B5EF4-FFF2-40B4-BE49-F238E27FC236}">
                <a16:creationId xmlns="" xmlns:a16="http://schemas.microsoft.com/office/drawing/2014/main" id="{E3431829-465B-0346-A4FC-2603BF220F0F}"/>
              </a:ext>
            </a:extLst>
          </p:cNvPr>
          <p:cNvSpPr txBox="1"/>
          <p:nvPr/>
        </p:nvSpPr>
        <p:spPr>
          <a:xfrm>
            <a:off x="6033414" y="5142226"/>
            <a:ext cx="121058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kumimoji="1" lang="zh-CN" altLang="en-US" sz="1600" b="1" dirty="0">
                <a:solidFill>
                  <a:schemeClr val="accent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30" name="椭圆 29">
            <a:extLst>
              <a:ext uri="{FF2B5EF4-FFF2-40B4-BE49-F238E27FC236}">
                <a16:creationId xmlns="" xmlns:a16="http://schemas.microsoft.com/office/drawing/2014/main" id="{95E5175B-0BE0-4447-9FC3-0CFF9F2EA97A}"/>
              </a:ext>
            </a:extLst>
          </p:cNvPr>
          <p:cNvSpPr/>
          <p:nvPr/>
        </p:nvSpPr>
        <p:spPr>
          <a:xfrm>
            <a:off x="5559034" y="2651162"/>
            <a:ext cx="952519" cy="952519"/>
          </a:xfrm>
          <a:prstGeom prst="ellipse">
            <a:avLst/>
          </a:prstGeom>
          <a:solidFill>
            <a:schemeClr val="accent1">
              <a:lumMod val="75000"/>
              <a:lumOff val="2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200" b="1" dirty="0"/>
          </a:p>
        </p:txBody>
      </p:sp>
      <p:sp>
        <p:nvSpPr>
          <p:cNvPr id="35" name="文本框 34">
            <a:extLst>
              <a:ext uri="{FF2B5EF4-FFF2-40B4-BE49-F238E27FC236}">
                <a16:creationId xmlns="" xmlns:a16="http://schemas.microsoft.com/office/drawing/2014/main" id="{1273D84B-21E2-5B4A-8D96-67C78EFF9D69}"/>
              </a:ext>
            </a:extLst>
          </p:cNvPr>
          <p:cNvSpPr txBox="1"/>
          <p:nvPr/>
        </p:nvSpPr>
        <p:spPr>
          <a:xfrm>
            <a:off x="5633304" y="2958144"/>
            <a:ext cx="800219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kumimoji="1" lang="zh-CN" altLang="en-US" sz="1600" b="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关键词</a:t>
            </a:r>
          </a:p>
        </p:txBody>
      </p:sp>
    </p:spTree>
    <p:extLst>
      <p:ext uri="{BB962C8B-B14F-4D97-AF65-F5344CB8AC3E}">
        <p14:creationId xmlns:p14="http://schemas.microsoft.com/office/powerpoint/2010/main" val="17405911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" name="图片 119">
            <a:extLst>
              <a:ext uri="{FF2B5EF4-FFF2-40B4-BE49-F238E27FC236}">
                <a16:creationId xmlns="" xmlns:a16="http://schemas.microsoft.com/office/drawing/2014/main" id="{6E4B7C73-2B67-6F4C-B613-44CFFAB50E67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" y="2"/>
            <a:ext cx="8086205" cy="714895"/>
          </a:xfrm>
          <a:custGeom>
            <a:avLst/>
            <a:gdLst>
              <a:gd name="connsiteX0" fmla="*/ 0 w 8086205"/>
              <a:gd name="connsiteY0" fmla="*/ 0 h 714895"/>
              <a:gd name="connsiteX1" fmla="*/ 7907481 w 8086205"/>
              <a:gd name="connsiteY1" fmla="*/ 0 h 714895"/>
              <a:gd name="connsiteX2" fmla="*/ 8086205 w 8086205"/>
              <a:gd name="connsiteY2" fmla="*/ 714895 h 714895"/>
              <a:gd name="connsiteX3" fmla="*/ 0 w 8086205"/>
              <a:gd name="connsiteY3" fmla="*/ 714895 h 714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86205" h="714895">
                <a:moveTo>
                  <a:pt x="0" y="0"/>
                </a:moveTo>
                <a:lnTo>
                  <a:pt x="7907481" y="0"/>
                </a:lnTo>
                <a:lnTo>
                  <a:pt x="8086205" y="714895"/>
                </a:lnTo>
                <a:lnTo>
                  <a:pt x="0" y="714895"/>
                </a:lnTo>
                <a:close/>
              </a:path>
            </a:pathLst>
          </a:custGeom>
        </p:spPr>
      </p:pic>
      <p:grpSp>
        <p:nvGrpSpPr>
          <p:cNvPr id="121" name="组合 120">
            <a:extLst>
              <a:ext uri="{FF2B5EF4-FFF2-40B4-BE49-F238E27FC236}">
                <a16:creationId xmlns="" xmlns:a16="http://schemas.microsoft.com/office/drawing/2014/main" id="{09FE7DF3-F695-C143-9E7A-ADDF401E458B}"/>
              </a:ext>
            </a:extLst>
          </p:cNvPr>
          <p:cNvGrpSpPr/>
          <p:nvPr/>
        </p:nvGrpSpPr>
        <p:grpSpPr>
          <a:xfrm>
            <a:off x="9975273" y="141699"/>
            <a:ext cx="1953203" cy="447936"/>
            <a:chOff x="9595040" y="83506"/>
            <a:chExt cx="2333435" cy="535137"/>
          </a:xfrm>
        </p:grpSpPr>
        <p:grpSp>
          <p:nvGrpSpPr>
            <p:cNvPr id="122" name="Group 4">
              <a:extLst>
                <a:ext uri="{FF2B5EF4-FFF2-40B4-BE49-F238E27FC236}">
                  <a16:creationId xmlns="" xmlns:a16="http://schemas.microsoft.com/office/drawing/2014/main" id="{B5D01054-CF1F-6D4D-96F7-F137BC4845D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0186253" y="142788"/>
              <a:ext cx="1742222" cy="419037"/>
              <a:chOff x="2838" y="1917"/>
              <a:chExt cx="2004" cy="482"/>
            </a:xfrm>
            <a:solidFill>
              <a:srgbClr val="09234F"/>
            </a:solidFill>
          </p:grpSpPr>
          <p:sp>
            <p:nvSpPr>
              <p:cNvPr id="146" name="Freeform 5">
                <a:extLst>
                  <a:ext uri="{FF2B5EF4-FFF2-40B4-BE49-F238E27FC236}">
                    <a16:creationId xmlns="" xmlns:a16="http://schemas.microsoft.com/office/drawing/2014/main" id="{D25A8DC4-0639-434D-B8A8-87FAC1471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952"/>
                <a:ext cx="191" cy="302"/>
              </a:xfrm>
              <a:custGeom>
                <a:avLst/>
                <a:gdLst>
                  <a:gd name="T0" fmla="*/ 97 w 100"/>
                  <a:gd name="T1" fmla="*/ 25 h 156"/>
                  <a:gd name="T2" fmla="*/ 98 w 100"/>
                  <a:gd name="T3" fmla="*/ 138 h 156"/>
                  <a:gd name="T4" fmla="*/ 85 w 100"/>
                  <a:gd name="T5" fmla="*/ 153 h 156"/>
                  <a:gd name="T6" fmla="*/ 49 w 100"/>
                  <a:gd name="T7" fmla="*/ 117 h 156"/>
                  <a:gd name="T8" fmla="*/ 57 w 100"/>
                  <a:gd name="T9" fmla="*/ 123 h 156"/>
                  <a:gd name="T10" fmla="*/ 57 w 100"/>
                  <a:gd name="T11" fmla="*/ 119 h 156"/>
                  <a:gd name="T12" fmla="*/ 77 w 100"/>
                  <a:gd name="T13" fmla="*/ 134 h 156"/>
                  <a:gd name="T14" fmla="*/ 83 w 100"/>
                  <a:gd name="T15" fmla="*/ 121 h 156"/>
                  <a:gd name="T16" fmla="*/ 76 w 100"/>
                  <a:gd name="T17" fmla="*/ 31 h 156"/>
                  <a:gd name="T18" fmla="*/ 66 w 100"/>
                  <a:gd name="T19" fmla="*/ 7 h 156"/>
                  <a:gd name="T20" fmla="*/ 0 w 100"/>
                  <a:gd name="T21" fmla="*/ 28 h 156"/>
                  <a:gd name="T22" fmla="*/ 1 w 100"/>
                  <a:gd name="T23" fmla="*/ 26 h 156"/>
                  <a:gd name="T24" fmla="*/ 58 w 100"/>
                  <a:gd name="T25" fmla="*/ 4 h 156"/>
                  <a:gd name="T26" fmla="*/ 97 w 100"/>
                  <a:gd name="T27" fmla="*/ 25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0" h="156">
                    <a:moveTo>
                      <a:pt x="97" y="25"/>
                    </a:moveTo>
                    <a:cubicBezTo>
                      <a:pt x="87" y="33"/>
                      <a:pt x="100" y="117"/>
                      <a:pt x="98" y="138"/>
                    </a:cubicBezTo>
                    <a:cubicBezTo>
                      <a:pt x="96" y="153"/>
                      <a:pt x="93" y="156"/>
                      <a:pt x="85" y="153"/>
                    </a:cubicBezTo>
                    <a:cubicBezTo>
                      <a:pt x="75" y="149"/>
                      <a:pt x="51" y="124"/>
                      <a:pt x="49" y="117"/>
                    </a:cubicBezTo>
                    <a:cubicBezTo>
                      <a:pt x="50" y="117"/>
                      <a:pt x="55" y="122"/>
                      <a:pt x="57" y="123"/>
                    </a:cubicBezTo>
                    <a:cubicBezTo>
                      <a:pt x="57" y="121"/>
                      <a:pt x="56" y="121"/>
                      <a:pt x="57" y="119"/>
                    </a:cubicBezTo>
                    <a:cubicBezTo>
                      <a:pt x="61" y="123"/>
                      <a:pt x="74" y="133"/>
                      <a:pt x="77" y="134"/>
                    </a:cubicBezTo>
                    <a:cubicBezTo>
                      <a:pt x="84" y="134"/>
                      <a:pt x="81" y="126"/>
                      <a:pt x="83" y="121"/>
                    </a:cubicBezTo>
                    <a:cubicBezTo>
                      <a:pt x="82" y="103"/>
                      <a:pt x="75" y="47"/>
                      <a:pt x="76" y="31"/>
                    </a:cubicBezTo>
                    <a:cubicBezTo>
                      <a:pt x="75" y="20"/>
                      <a:pt x="75" y="10"/>
                      <a:pt x="66" y="7"/>
                    </a:cubicBezTo>
                    <a:cubicBezTo>
                      <a:pt x="42" y="8"/>
                      <a:pt x="23" y="28"/>
                      <a:pt x="0" y="28"/>
                    </a:cubicBezTo>
                    <a:cubicBezTo>
                      <a:pt x="0" y="27"/>
                      <a:pt x="1" y="27"/>
                      <a:pt x="1" y="26"/>
                    </a:cubicBezTo>
                    <a:cubicBezTo>
                      <a:pt x="8" y="17"/>
                      <a:pt x="58" y="4"/>
                      <a:pt x="58" y="4"/>
                    </a:cubicBezTo>
                    <a:cubicBezTo>
                      <a:pt x="73" y="0"/>
                      <a:pt x="97" y="4"/>
                      <a:pt x="97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7" name="Freeform 6">
                <a:extLst>
                  <a:ext uri="{FF2B5EF4-FFF2-40B4-BE49-F238E27FC236}">
                    <a16:creationId xmlns="" xmlns:a16="http://schemas.microsoft.com/office/drawing/2014/main" id="{C46D8C1A-194C-D543-B0E9-2CC63A0E9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985"/>
                <a:ext cx="48" cy="39"/>
              </a:xfrm>
              <a:custGeom>
                <a:avLst/>
                <a:gdLst>
                  <a:gd name="T0" fmla="*/ 7 w 25"/>
                  <a:gd name="T1" fmla="*/ 1 h 20"/>
                  <a:gd name="T2" fmla="*/ 24 w 25"/>
                  <a:gd name="T3" fmla="*/ 9 h 20"/>
                  <a:gd name="T4" fmla="*/ 24 w 25"/>
                  <a:gd name="T5" fmla="*/ 16 h 20"/>
                  <a:gd name="T6" fmla="*/ 12 w 25"/>
                  <a:gd name="T7" fmla="*/ 17 h 20"/>
                  <a:gd name="T8" fmla="*/ 1 w 25"/>
                  <a:gd name="T9" fmla="*/ 5 h 20"/>
                  <a:gd name="T10" fmla="*/ 7 w 25"/>
                  <a:gd name="T11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0">
                    <a:moveTo>
                      <a:pt x="7" y="1"/>
                    </a:moveTo>
                    <a:cubicBezTo>
                      <a:pt x="12" y="2"/>
                      <a:pt x="17" y="1"/>
                      <a:pt x="24" y="9"/>
                    </a:cubicBezTo>
                    <a:cubicBezTo>
                      <a:pt x="25" y="11"/>
                      <a:pt x="25" y="13"/>
                      <a:pt x="24" y="16"/>
                    </a:cubicBezTo>
                    <a:cubicBezTo>
                      <a:pt x="23" y="18"/>
                      <a:pt x="15" y="20"/>
                      <a:pt x="12" y="17"/>
                    </a:cubicBezTo>
                    <a:cubicBezTo>
                      <a:pt x="9" y="13"/>
                      <a:pt x="2" y="8"/>
                      <a:pt x="1" y="5"/>
                    </a:cubicBezTo>
                    <a:cubicBezTo>
                      <a:pt x="0" y="2"/>
                      <a:pt x="5" y="0"/>
                      <a:pt x="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8" name="Freeform 7">
                <a:extLst>
                  <a:ext uri="{FF2B5EF4-FFF2-40B4-BE49-F238E27FC236}">
                    <a16:creationId xmlns="" xmlns:a16="http://schemas.microsoft.com/office/drawing/2014/main" id="{0DDAB724-179B-1440-8296-DEFAC0534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020"/>
                <a:ext cx="27" cy="180"/>
              </a:xfrm>
              <a:custGeom>
                <a:avLst/>
                <a:gdLst>
                  <a:gd name="T0" fmla="*/ 5 w 14"/>
                  <a:gd name="T1" fmla="*/ 0 h 93"/>
                  <a:gd name="T2" fmla="*/ 8 w 14"/>
                  <a:gd name="T3" fmla="*/ 9 h 93"/>
                  <a:gd name="T4" fmla="*/ 14 w 14"/>
                  <a:gd name="T5" fmla="*/ 91 h 93"/>
                  <a:gd name="T6" fmla="*/ 9 w 14"/>
                  <a:gd name="T7" fmla="*/ 93 h 93"/>
                  <a:gd name="T8" fmla="*/ 1 w 14"/>
                  <a:gd name="T9" fmla="*/ 86 h 93"/>
                  <a:gd name="T10" fmla="*/ 3 w 14"/>
                  <a:gd name="T11" fmla="*/ 6 h 93"/>
                  <a:gd name="T12" fmla="*/ 5 w 14"/>
                  <a:gd name="T1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93">
                    <a:moveTo>
                      <a:pt x="5" y="0"/>
                    </a:moveTo>
                    <a:cubicBezTo>
                      <a:pt x="6" y="1"/>
                      <a:pt x="8" y="1"/>
                      <a:pt x="8" y="9"/>
                    </a:cubicBezTo>
                    <a:cubicBezTo>
                      <a:pt x="9" y="10"/>
                      <a:pt x="10" y="90"/>
                      <a:pt x="14" y="91"/>
                    </a:cubicBezTo>
                    <a:cubicBezTo>
                      <a:pt x="11" y="92"/>
                      <a:pt x="12" y="93"/>
                      <a:pt x="9" y="93"/>
                    </a:cubicBezTo>
                    <a:cubicBezTo>
                      <a:pt x="6" y="90"/>
                      <a:pt x="3" y="90"/>
                      <a:pt x="1" y="86"/>
                    </a:cubicBezTo>
                    <a:cubicBezTo>
                      <a:pt x="4" y="67"/>
                      <a:pt x="0" y="31"/>
                      <a:pt x="3" y="6"/>
                    </a:cubicBezTo>
                    <a:cubicBezTo>
                      <a:pt x="3" y="3"/>
                      <a:pt x="3" y="0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9" name="Freeform 8">
                <a:extLst>
                  <a:ext uri="{FF2B5EF4-FFF2-40B4-BE49-F238E27FC236}">
                    <a16:creationId xmlns="" xmlns:a16="http://schemas.microsoft.com/office/drawing/2014/main" id="{8D07D84A-0C60-A546-9BB0-DF847F2E9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053"/>
                <a:ext cx="99" cy="46"/>
              </a:xfrm>
              <a:custGeom>
                <a:avLst/>
                <a:gdLst>
                  <a:gd name="T0" fmla="*/ 52 w 52"/>
                  <a:gd name="T1" fmla="*/ 24 h 24"/>
                  <a:gd name="T2" fmla="*/ 33 w 52"/>
                  <a:gd name="T3" fmla="*/ 16 h 24"/>
                  <a:gd name="T4" fmla="*/ 17 w 52"/>
                  <a:gd name="T5" fmla="*/ 9 h 24"/>
                  <a:gd name="T6" fmla="*/ 0 w 52"/>
                  <a:gd name="T7" fmla="*/ 0 h 24"/>
                  <a:gd name="T8" fmla="*/ 20 w 52"/>
                  <a:gd name="T9" fmla="*/ 2 h 24"/>
                  <a:gd name="T10" fmla="*/ 44 w 52"/>
                  <a:gd name="T11" fmla="*/ 15 h 24"/>
                  <a:gd name="T12" fmla="*/ 52 w 52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24">
                    <a:moveTo>
                      <a:pt x="52" y="24"/>
                    </a:moveTo>
                    <a:cubicBezTo>
                      <a:pt x="43" y="24"/>
                      <a:pt x="42" y="22"/>
                      <a:pt x="33" y="16"/>
                    </a:cubicBezTo>
                    <a:cubicBezTo>
                      <a:pt x="31" y="14"/>
                      <a:pt x="27" y="11"/>
                      <a:pt x="17" y="9"/>
                    </a:cubicBezTo>
                    <a:cubicBezTo>
                      <a:pt x="14" y="6"/>
                      <a:pt x="3" y="4"/>
                      <a:pt x="0" y="0"/>
                    </a:cubicBezTo>
                    <a:cubicBezTo>
                      <a:pt x="8" y="0"/>
                      <a:pt x="14" y="0"/>
                      <a:pt x="20" y="2"/>
                    </a:cubicBezTo>
                    <a:cubicBezTo>
                      <a:pt x="22" y="4"/>
                      <a:pt x="34" y="6"/>
                      <a:pt x="44" y="15"/>
                    </a:cubicBezTo>
                    <a:cubicBezTo>
                      <a:pt x="48" y="18"/>
                      <a:pt x="51" y="19"/>
                      <a:pt x="5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0" name="Freeform 9">
                <a:extLst>
                  <a:ext uri="{FF2B5EF4-FFF2-40B4-BE49-F238E27FC236}">
                    <a16:creationId xmlns="" xmlns:a16="http://schemas.microsoft.com/office/drawing/2014/main" id="{C10F85A1-BDFB-5E46-92A9-C803416F3A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24" y="1917"/>
                <a:ext cx="164" cy="360"/>
              </a:xfrm>
              <a:custGeom>
                <a:avLst/>
                <a:gdLst>
                  <a:gd name="T0" fmla="*/ 39 w 86"/>
                  <a:gd name="T1" fmla="*/ 38 h 186"/>
                  <a:gd name="T2" fmla="*/ 56 w 86"/>
                  <a:gd name="T3" fmla="*/ 34 h 186"/>
                  <a:gd name="T4" fmla="*/ 59 w 86"/>
                  <a:gd name="T5" fmla="*/ 31 h 186"/>
                  <a:gd name="T6" fmla="*/ 85 w 86"/>
                  <a:gd name="T7" fmla="*/ 43 h 186"/>
                  <a:gd name="T8" fmla="*/ 85 w 86"/>
                  <a:gd name="T9" fmla="*/ 48 h 186"/>
                  <a:gd name="T10" fmla="*/ 64 w 86"/>
                  <a:gd name="T11" fmla="*/ 61 h 186"/>
                  <a:gd name="T12" fmla="*/ 55 w 86"/>
                  <a:gd name="T13" fmla="*/ 72 h 186"/>
                  <a:gd name="T14" fmla="*/ 57 w 86"/>
                  <a:gd name="T15" fmla="*/ 81 h 186"/>
                  <a:gd name="T16" fmla="*/ 39 w 86"/>
                  <a:gd name="T17" fmla="*/ 88 h 186"/>
                  <a:gd name="T18" fmla="*/ 39 w 86"/>
                  <a:gd name="T19" fmla="*/ 55 h 186"/>
                  <a:gd name="T20" fmla="*/ 45 w 86"/>
                  <a:gd name="T21" fmla="*/ 48 h 186"/>
                  <a:gd name="T22" fmla="*/ 39 w 86"/>
                  <a:gd name="T23" fmla="*/ 49 h 186"/>
                  <a:gd name="T24" fmla="*/ 39 w 86"/>
                  <a:gd name="T25" fmla="*/ 38 h 186"/>
                  <a:gd name="T26" fmla="*/ 12 w 86"/>
                  <a:gd name="T27" fmla="*/ 1 h 186"/>
                  <a:gd name="T28" fmla="*/ 30 w 86"/>
                  <a:gd name="T29" fmla="*/ 8 h 186"/>
                  <a:gd name="T30" fmla="*/ 34 w 86"/>
                  <a:gd name="T31" fmla="*/ 14 h 186"/>
                  <a:gd name="T32" fmla="*/ 34 w 86"/>
                  <a:gd name="T33" fmla="*/ 39 h 186"/>
                  <a:gd name="T34" fmla="*/ 39 w 86"/>
                  <a:gd name="T35" fmla="*/ 38 h 186"/>
                  <a:gd name="T36" fmla="*/ 39 w 86"/>
                  <a:gd name="T37" fmla="*/ 49 h 186"/>
                  <a:gd name="T38" fmla="*/ 34 w 86"/>
                  <a:gd name="T39" fmla="*/ 50 h 186"/>
                  <a:gd name="T40" fmla="*/ 33 w 86"/>
                  <a:gd name="T41" fmla="*/ 63 h 186"/>
                  <a:gd name="T42" fmla="*/ 39 w 86"/>
                  <a:gd name="T43" fmla="*/ 55 h 186"/>
                  <a:gd name="T44" fmla="*/ 39 w 86"/>
                  <a:gd name="T45" fmla="*/ 88 h 186"/>
                  <a:gd name="T46" fmla="*/ 35 w 86"/>
                  <a:gd name="T47" fmla="*/ 91 h 186"/>
                  <a:gd name="T48" fmla="*/ 26 w 86"/>
                  <a:gd name="T49" fmla="*/ 183 h 186"/>
                  <a:gd name="T50" fmla="*/ 23 w 86"/>
                  <a:gd name="T51" fmla="*/ 186 h 186"/>
                  <a:gd name="T52" fmla="*/ 20 w 86"/>
                  <a:gd name="T53" fmla="*/ 97 h 186"/>
                  <a:gd name="T54" fmla="*/ 16 w 86"/>
                  <a:gd name="T55" fmla="*/ 92 h 186"/>
                  <a:gd name="T56" fmla="*/ 17 w 86"/>
                  <a:gd name="T57" fmla="*/ 81 h 186"/>
                  <a:gd name="T58" fmla="*/ 20 w 86"/>
                  <a:gd name="T59" fmla="*/ 79 h 186"/>
                  <a:gd name="T60" fmla="*/ 19 w 86"/>
                  <a:gd name="T61" fmla="*/ 54 h 186"/>
                  <a:gd name="T62" fmla="*/ 0 w 86"/>
                  <a:gd name="T63" fmla="*/ 53 h 186"/>
                  <a:gd name="T64" fmla="*/ 8 w 86"/>
                  <a:gd name="T65" fmla="*/ 47 h 186"/>
                  <a:gd name="T66" fmla="*/ 18 w 86"/>
                  <a:gd name="T67" fmla="*/ 44 h 186"/>
                  <a:gd name="T68" fmla="*/ 17 w 86"/>
                  <a:gd name="T69" fmla="*/ 17 h 186"/>
                  <a:gd name="T70" fmla="*/ 15 w 86"/>
                  <a:gd name="T71" fmla="*/ 6 h 186"/>
                  <a:gd name="T72" fmla="*/ 12 w 86"/>
                  <a:gd name="T73" fmla="*/ 1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6" h="186">
                    <a:moveTo>
                      <a:pt x="39" y="38"/>
                    </a:moveTo>
                    <a:cubicBezTo>
                      <a:pt x="45" y="37"/>
                      <a:pt x="50" y="35"/>
                      <a:pt x="56" y="34"/>
                    </a:cubicBezTo>
                    <a:cubicBezTo>
                      <a:pt x="56" y="33"/>
                      <a:pt x="59" y="32"/>
                      <a:pt x="59" y="31"/>
                    </a:cubicBezTo>
                    <a:cubicBezTo>
                      <a:pt x="75" y="29"/>
                      <a:pt x="85" y="39"/>
                      <a:pt x="85" y="43"/>
                    </a:cubicBezTo>
                    <a:cubicBezTo>
                      <a:pt x="86" y="45"/>
                      <a:pt x="86" y="46"/>
                      <a:pt x="85" y="48"/>
                    </a:cubicBezTo>
                    <a:cubicBezTo>
                      <a:pt x="83" y="52"/>
                      <a:pt x="65" y="60"/>
                      <a:pt x="64" y="61"/>
                    </a:cubicBezTo>
                    <a:cubicBezTo>
                      <a:pt x="57" y="66"/>
                      <a:pt x="55" y="68"/>
                      <a:pt x="55" y="72"/>
                    </a:cubicBezTo>
                    <a:cubicBezTo>
                      <a:pt x="57" y="73"/>
                      <a:pt x="60" y="78"/>
                      <a:pt x="57" y="81"/>
                    </a:cubicBezTo>
                    <a:cubicBezTo>
                      <a:pt x="53" y="82"/>
                      <a:pt x="45" y="85"/>
                      <a:pt x="39" y="88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39" y="49"/>
                      <a:pt x="39" y="49"/>
                      <a:pt x="39" y="49"/>
                    </a:cubicBezTo>
                    <a:lnTo>
                      <a:pt x="39" y="38"/>
                    </a:lnTo>
                    <a:close/>
                    <a:moveTo>
                      <a:pt x="12" y="1"/>
                    </a:moveTo>
                    <a:cubicBezTo>
                      <a:pt x="19" y="0"/>
                      <a:pt x="26" y="1"/>
                      <a:pt x="30" y="8"/>
                    </a:cubicBezTo>
                    <a:cubicBezTo>
                      <a:pt x="31" y="8"/>
                      <a:pt x="33" y="12"/>
                      <a:pt x="34" y="14"/>
                    </a:cubicBezTo>
                    <a:cubicBezTo>
                      <a:pt x="34" y="22"/>
                      <a:pt x="34" y="30"/>
                      <a:pt x="34" y="39"/>
                    </a:cubicBezTo>
                    <a:cubicBezTo>
                      <a:pt x="36" y="39"/>
                      <a:pt x="37" y="38"/>
                      <a:pt x="39" y="38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3" y="63"/>
                      <a:pt x="33" y="63"/>
                      <a:pt x="33" y="63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39" y="88"/>
                      <a:pt x="39" y="88"/>
                      <a:pt x="39" y="88"/>
                    </a:cubicBezTo>
                    <a:cubicBezTo>
                      <a:pt x="37" y="89"/>
                      <a:pt x="35" y="90"/>
                      <a:pt x="35" y="91"/>
                    </a:cubicBezTo>
                    <a:cubicBezTo>
                      <a:pt x="32" y="124"/>
                      <a:pt x="31" y="150"/>
                      <a:pt x="26" y="183"/>
                    </a:cubicBezTo>
                    <a:cubicBezTo>
                      <a:pt x="25" y="183"/>
                      <a:pt x="24" y="186"/>
                      <a:pt x="23" y="186"/>
                    </a:cubicBezTo>
                    <a:cubicBezTo>
                      <a:pt x="22" y="157"/>
                      <a:pt x="20" y="127"/>
                      <a:pt x="20" y="97"/>
                    </a:cubicBezTo>
                    <a:cubicBezTo>
                      <a:pt x="19" y="94"/>
                      <a:pt x="17" y="94"/>
                      <a:pt x="16" y="92"/>
                    </a:cubicBezTo>
                    <a:cubicBezTo>
                      <a:pt x="13" y="90"/>
                      <a:pt x="14" y="82"/>
                      <a:pt x="17" y="81"/>
                    </a:cubicBezTo>
                    <a:cubicBezTo>
                      <a:pt x="18" y="81"/>
                      <a:pt x="19" y="79"/>
                      <a:pt x="20" y="79"/>
                    </a:cubicBezTo>
                    <a:cubicBezTo>
                      <a:pt x="20" y="60"/>
                      <a:pt x="19" y="61"/>
                      <a:pt x="19" y="54"/>
                    </a:cubicBezTo>
                    <a:cubicBezTo>
                      <a:pt x="15" y="53"/>
                      <a:pt x="0" y="58"/>
                      <a:pt x="0" y="53"/>
                    </a:cubicBezTo>
                    <a:cubicBezTo>
                      <a:pt x="1" y="51"/>
                      <a:pt x="6" y="49"/>
                      <a:pt x="8" y="47"/>
                    </a:cubicBezTo>
                    <a:cubicBezTo>
                      <a:pt x="12" y="46"/>
                      <a:pt x="15" y="45"/>
                      <a:pt x="18" y="44"/>
                    </a:cubicBezTo>
                    <a:cubicBezTo>
                      <a:pt x="19" y="34"/>
                      <a:pt x="19" y="27"/>
                      <a:pt x="17" y="17"/>
                    </a:cubicBezTo>
                    <a:cubicBezTo>
                      <a:pt x="17" y="15"/>
                      <a:pt x="17" y="6"/>
                      <a:pt x="15" y="6"/>
                    </a:cubicBezTo>
                    <a:cubicBezTo>
                      <a:pt x="14" y="4"/>
                      <a:pt x="12" y="4"/>
                      <a:pt x="1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1" name="Freeform 10">
                <a:extLst>
                  <a:ext uri="{FF2B5EF4-FFF2-40B4-BE49-F238E27FC236}">
                    <a16:creationId xmlns="" xmlns:a16="http://schemas.microsoft.com/office/drawing/2014/main" id="{5E05C0AB-20D6-5144-92F9-3C1D5E0489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5" y="2012"/>
                <a:ext cx="154" cy="176"/>
              </a:xfrm>
              <a:custGeom>
                <a:avLst/>
                <a:gdLst>
                  <a:gd name="T0" fmla="*/ 62 w 81"/>
                  <a:gd name="T1" fmla="*/ 38 h 91"/>
                  <a:gd name="T2" fmla="*/ 67 w 81"/>
                  <a:gd name="T3" fmla="*/ 28 h 91"/>
                  <a:gd name="T4" fmla="*/ 78 w 81"/>
                  <a:gd name="T5" fmla="*/ 36 h 91"/>
                  <a:gd name="T6" fmla="*/ 70 w 81"/>
                  <a:gd name="T7" fmla="*/ 51 h 91"/>
                  <a:gd name="T8" fmla="*/ 81 w 81"/>
                  <a:gd name="T9" fmla="*/ 79 h 91"/>
                  <a:gd name="T10" fmla="*/ 78 w 81"/>
                  <a:gd name="T11" fmla="*/ 80 h 91"/>
                  <a:gd name="T12" fmla="*/ 65 w 81"/>
                  <a:gd name="T13" fmla="*/ 57 h 91"/>
                  <a:gd name="T14" fmla="*/ 50 w 81"/>
                  <a:gd name="T15" fmla="*/ 72 h 91"/>
                  <a:gd name="T16" fmla="*/ 52 w 81"/>
                  <a:gd name="T17" fmla="*/ 74 h 91"/>
                  <a:gd name="T18" fmla="*/ 59 w 81"/>
                  <a:gd name="T19" fmla="*/ 77 h 91"/>
                  <a:gd name="T20" fmla="*/ 59 w 81"/>
                  <a:gd name="T21" fmla="*/ 83 h 91"/>
                  <a:gd name="T22" fmla="*/ 49 w 81"/>
                  <a:gd name="T23" fmla="*/ 85 h 91"/>
                  <a:gd name="T24" fmla="*/ 46 w 81"/>
                  <a:gd name="T25" fmla="*/ 87 h 91"/>
                  <a:gd name="T26" fmla="*/ 44 w 81"/>
                  <a:gd name="T27" fmla="*/ 89 h 91"/>
                  <a:gd name="T28" fmla="*/ 44 w 81"/>
                  <a:gd name="T29" fmla="*/ 63 h 91"/>
                  <a:gd name="T30" fmla="*/ 58 w 81"/>
                  <a:gd name="T31" fmla="*/ 43 h 91"/>
                  <a:gd name="T32" fmla="*/ 53 w 81"/>
                  <a:gd name="T33" fmla="*/ 40 h 91"/>
                  <a:gd name="T34" fmla="*/ 44 w 81"/>
                  <a:gd name="T35" fmla="*/ 51 h 91"/>
                  <a:gd name="T36" fmla="*/ 44 w 81"/>
                  <a:gd name="T37" fmla="*/ 43 h 91"/>
                  <a:gd name="T38" fmla="*/ 45 w 81"/>
                  <a:gd name="T39" fmla="*/ 40 h 91"/>
                  <a:gd name="T40" fmla="*/ 44 w 81"/>
                  <a:gd name="T41" fmla="*/ 40 h 91"/>
                  <a:gd name="T42" fmla="*/ 44 w 81"/>
                  <a:gd name="T43" fmla="*/ 32 h 91"/>
                  <a:gd name="T44" fmla="*/ 46 w 81"/>
                  <a:gd name="T45" fmla="*/ 35 h 91"/>
                  <a:gd name="T46" fmla="*/ 50 w 81"/>
                  <a:gd name="T47" fmla="*/ 39 h 91"/>
                  <a:gd name="T48" fmla="*/ 51 w 81"/>
                  <a:gd name="T49" fmla="*/ 36 h 91"/>
                  <a:gd name="T50" fmla="*/ 44 w 81"/>
                  <a:gd name="T51" fmla="*/ 27 h 91"/>
                  <a:gd name="T52" fmla="*/ 44 w 81"/>
                  <a:gd name="T53" fmla="*/ 3 h 91"/>
                  <a:gd name="T54" fmla="*/ 48 w 81"/>
                  <a:gd name="T55" fmla="*/ 7 h 91"/>
                  <a:gd name="T56" fmla="*/ 44 w 81"/>
                  <a:gd name="T57" fmla="*/ 19 h 91"/>
                  <a:gd name="T58" fmla="*/ 62 w 81"/>
                  <a:gd name="T59" fmla="*/ 38 h 91"/>
                  <a:gd name="T60" fmla="*/ 44 w 81"/>
                  <a:gd name="T61" fmla="*/ 89 h 91"/>
                  <a:gd name="T62" fmla="*/ 33 w 81"/>
                  <a:gd name="T63" fmla="*/ 91 h 91"/>
                  <a:gd name="T64" fmla="*/ 12 w 81"/>
                  <a:gd name="T65" fmla="*/ 77 h 91"/>
                  <a:gd name="T66" fmla="*/ 13 w 81"/>
                  <a:gd name="T67" fmla="*/ 77 h 91"/>
                  <a:gd name="T68" fmla="*/ 44 w 81"/>
                  <a:gd name="T69" fmla="*/ 63 h 91"/>
                  <a:gd name="T70" fmla="*/ 44 w 81"/>
                  <a:gd name="T71" fmla="*/ 89 h 91"/>
                  <a:gd name="T72" fmla="*/ 44 w 81"/>
                  <a:gd name="T73" fmla="*/ 51 h 91"/>
                  <a:gd name="T74" fmla="*/ 44 w 81"/>
                  <a:gd name="T75" fmla="*/ 43 h 91"/>
                  <a:gd name="T76" fmla="*/ 26 w 81"/>
                  <a:gd name="T77" fmla="*/ 59 h 91"/>
                  <a:gd name="T78" fmla="*/ 18 w 81"/>
                  <a:gd name="T79" fmla="*/ 64 h 91"/>
                  <a:gd name="T80" fmla="*/ 41 w 81"/>
                  <a:gd name="T81" fmla="*/ 38 h 91"/>
                  <a:gd name="T82" fmla="*/ 44 w 81"/>
                  <a:gd name="T83" fmla="*/ 40 h 91"/>
                  <a:gd name="T84" fmla="*/ 44 w 81"/>
                  <a:gd name="T85" fmla="*/ 32 h 91"/>
                  <a:gd name="T86" fmla="*/ 36 w 81"/>
                  <a:gd name="T87" fmla="*/ 25 h 91"/>
                  <a:gd name="T88" fmla="*/ 40 w 81"/>
                  <a:gd name="T89" fmla="*/ 23 h 91"/>
                  <a:gd name="T90" fmla="*/ 44 w 81"/>
                  <a:gd name="T91" fmla="*/ 27 h 91"/>
                  <a:gd name="T92" fmla="*/ 44 w 81"/>
                  <a:gd name="T93" fmla="*/ 3 h 91"/>
                  <a:gd name="T94" fmla="*/ 42 w 81"/>
                  <a:gd name="T95" fmla="*/ 3 h 91"/>
                  <a:gd name="T96" fmla="*/ 21 w 81"/>
                  <a:gd name="T97" fmla="*/ 0 h 91"/>
                  <a:gd name="T98" fmla="*/ 15 w 81"/>
                  <a:gd name="T99" fmla="*/ 7 h 91"/>
                  <a:gd name="T100" fmla="*/ 23 w 81"/>
                  <a:gd name="T101" fmla="*/ 7 h 91"/>
                  <a:gd name="T102" fmla="*/ 22 w 81"/>
                  <a:gd name="T103" fmla="*/ 9 h 91"/>
                  <a:gd name="T104" fmla="*/ 13 w 81"/>
                  <a:gd name="T105" fmla="*/ 9 h 91"/>
                  <a:gd name="T106" fmla="*/ 21 w 81"/>
                  <a:gd name="T107" fmla="*/ 17 h 91"/>
                  <a:gd name="T108" fmla="*/ 5 w 81"/>
                  <a:gd name="T109" fmla="*/ 29 h 91"/>
                  <a:gd name="T110" fmla="*/ 4 w 81"/>
                  <a:gd name="T111" fmla="*/ 30 h 91"/>
                  <a:gd name="T112" fmla="*/ 11 w 81"/>
                  <a:gd name="T113" fmla="*/ 45 h 91"/>
                  <a:gd name="T114" fmla="*/ 32 w 81"/>
                  <a:gd name="T115" fmla="*/ 28 h 91"/>
                  <a:gd name="T116" fmla="*/ 34 w 81"/>
                  <a:gd name="T117" fmla="*/ 34 h 91"/>
                  <a:gd name="T118" fmla="*/ 1 w 81"/>
                  <a:gd name="T119" fmla="*/ 69 h 91"/>
                  <a:gd name="T120" fmla="*/ 7 w 81"/>
                  <a:gd name="T121" fmla="*/ 77 h 91"/>
                  <a:gd name="T122" fmla="*/ 44 w 81"/>
                  <a:gd name="T123" fmla="*/ 5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" h="91">
                    <a:moveTo>
                      <a:pt x="62" y="38"/>
                    </a:moveTo>
                    <a:cubicBezTo>
                      <a:pt x="64" y="34"/>
                      <a:pt x="67" y="32"/>
                      <a:pt x="67" y="28"/>
                    </a:cubicBezTo>
                    <a:cubicBezTo>
                      <a:pt x="72" y="30"/>
                      <a:pt x="75" y="31"/>
                      <a:pt x="78" y="36"/>
                    </a:cubicBezTo>
                    <a:cubicBezTo>
                      <a:pt x="79" y="45"/>
                      <a:pt x="70" y="48"/>
                      <a:pt x="70" y="51"/>
                    </a:cubicBezTo>
                    <a:cubicBezTo>
                      <a:pt x="72" y="60"/>
                      <a:pt x="80" y="71"/>
                      <a:pt x="81" y="79"/>
                    </a:cubicBezTo>
                    <a:cubicBezTo>
                      <a:pt x="81" y="80"/>
                      <a:pt x="79" y="81"/>
                      <a:pt x="78" y="80"/>
                    </a:cubicBezTo>
                    <a:cubicBezTo>
                      <a:pt x="73" y="76"/>
                      <a:pt x="67" y="64"/>
                      <a:pt x="65" y="57"/>
                    </a:cubicBezTo>
                    <a:cubicBezTo>
                      <a:pt x="62" y="61"/>
                      <a:pt x="57" y="66"/>
                      <a:pt x="50" y="72"/>
                    </a:cubicBezTo>
                    <a:cubicBezTo>
                      <a:pt x="51" y="74"/>
                      <a:pt x="51" y="73"/>
                      <a:pt x="52" y="74"/>
                    </a:cubicBezTo>
                    <a:cubicBezTo>
                      <a:pt x="56" y="75"/>
                      <a:pt x="57" y="75"/>
                      <a:pt x="59" y="77"/>
                    </a:cubicBezTo>
                    <a:cubicBezTo>
                      <a:pt x="60" y="79"/>
                      <a:pt x="59" y="82"/>
                      <a:pt x="59" y="83"/>
                    </a:cubicBezTo>
                    <a:cubicBezTo>
                      <a:pt x="58" y="85"/>
                      <a:pt x="54" y="84"/>
                      <a:pt x="49" y="85"/>
                    </a:cubicBezTo>
                    <a:cubicBezTo>
                      <a:pt x="48" y="86"/>
                      <a:pt x="47" y="87"/>
                      <a:pt x="46" y="87"/>
                    </a:cubicBezTo>
                    <a:cubicBezTo>
                      <a:pt x="45" y="88"/>
                      <a:pt x="45" y="89"/>
                      <a:pt x="44" y="89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52" y="55"/>
                      <a:pt x="58" y="45"/>
                      <a:pt x="58" y="43"/>
                    </a:cubicBezTo>
                    <a:cubicBezTo>
                      <a:pt x="56" y="42"/>
                      <a:pt x="56" y="41"/>
                      <a:pt x="53" y="40"/>
                    </a:cubicBezTo>
                    <a:cubicBezTo>
                      <a:pt x="53" y="42"/>
                      <a:pt x="49" y="46"/>
                      <a:pt x="44" y="51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44" y="42"/>
                      <a:pt x="45" y="41"/>
                      <a:pt x="45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5" y="33"/>
                      <a:pt x="46" y="34"/>
                      <a:pt x="46" y="35"/>
                    </a:cubicBezTo>
                    <a:cubicBezTo>
                      <a:pt x="50" y="37"/>
                      <a:pt x="48" y="36"/>
                      <a:pt x="50" y="39"/>
                    </a:cubicBezTo>
                    <a:cubicBezTo>
                      <a:pt x="52" y="39"/>
                      <a:pt x="51" y="38"/>
                      <a:pt x="51" y="36"/>
                    </a:cubicBezTo>
                    <a:cubicBezTo>
                      <a:pt x="49" y="34"/>
                      <a:pt x="47" y="30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5" y="4"/>
                      <a:pt x="47" y="6"/>
                      <a:pt x="48" y="7"/>
                    </a:cubicBezTo>
                    <a:cubicBezTo>
                      <a:pt x="50" y="14"/>
                      <a:pt x="49" y="16"/>
                      <a:pt x="44" y="19"/>
                    </a:cubicBezTo>
                    <a:cubicBezTo>
                      <a:pt x="50" y="26"/>
                      <a:pt x="52" y="33"/>
                      <a:pt x="62" y="38"/>
                    </a:cubicBezTo>
                    <a:close/>
                    <a:moveTo>
                      <a:pt x="44" y="89"/>
                    </a:moveTo>
                    <a:cubicBezTo>
                      <a:pt x="41" y="91"/>
                      <a:pt x="37" y="91"/>
                      <a:pt x="33" y="91"/>
                    </a:cubicBezTo>
                    <a:cubicBezTo>
                      <a:pt x="29" y="90"/>
                      <a:pt x="13" y="81"/>
                      <a:pt x="12" y="77"/>
                    </a:cubicBezTo>
                    <a:cubicBezTo>
                      <a:pt x="12" y="77"/>
                      <a:pt x="13" y="77"/>
                      <a:pt x="13" y="77"/>
                    </a:cubicBezTo>
                    <a:cubicBezTo>
                      <a:pt x="20" y="84"/>
                      <a:pt x="33" y="74"/>
                      <a:pt x="44" y="63"/>
                    </a:cubicBezTo>
                    <a:cubicBezTo>
                      <a:pt x="44" y="89"/>
                      <a:pt x="44" y="89"/>
                      <a:pt x="44" y="89"/>
                    </a:cubicBezTo>
                    <a:close/>
                    <a:moveTo>
                      <a:pt x="44" y="51"/>
                    </a:moveTo>
                    <a:cubicBezTo>
                      <a:pt x="44" y="43"/>
                      <a:pt x="44" y="43"/>
                      <a:pt x="44" y="43"/>
                    </a:cubicBezTo>
                    <a:cubicBezTo>
                      <a:pt x="41" y="47"/>
                      <a:pt x="33" y="54"/>
                      <a:pt x="26" y="59"/>
                    </a:cubicBezTo>
                    <a:cubicBezTo>
                      <a:pt x="24" y="60"/>
                      <a:pt x="20" y="64"/>
                      <a:pt x="18" y="64"/>
                    </a:cubicBezTo>
                    <a:cubicBezTo>
                      <a:pt x="22" y="58"/>
                      <a:pt x="36" y="48"/>
                      <a:pt x="41" y="38"/>
                    </a:cubicBezTo>
                    <a:cubicBezTo>
                      <a:pt x="42" y="39"/>
                      <a:pt x="43" y="39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2" y="30"/>
                      <a:pt x="40" y="28"/>
                      <a:pt x="36" y="25"/>
                    </a:cubicBezTo>
                    <a:cubicBezTo>
                      <a:pt x="37" y="25"/>
                      <a:pt x="39" y="23"/>
                      <a:pt x="40" y="23"/>
                    </a:cubicBezTo>
                    <a:cubicBezTo>
                      <a:pt x="42" y="24"/>
                      <a:pt x="43" y="25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3" y="3"/>
                      <a:pt x="42" y="3"/>
                      <a:pt x="42" y="3"/>
                    </a:cubicBezTo>
                    <a:cubicBezTo>
                      <a:pt x="41" y="3"/>
                      <a:pt x="25" y="0"/>
                      <a:pt x="21" y="0"/>
                    </a:cubicBezTo>
                    <a:cubicBezTo>
                      <a:pt x="17" y="1"/>
                      <a:pt x="14" y="2"/>
                      <a:pt x="15" y="7"/>
                    </a:cubicBezTo>
                    <a:cubicBezTo>
                      <a:pt x="16" y="8"/>
                      <a:pt x="20" y="8"/>
                      <a:pt x="23" y="7"/>
                    </a:cubicBezTo>
                    <a:cubicBezTo>
                      <a:pt x="24" y="8"/>
                      <a:pt x="23" y="9"/>
                      <a:pt x="22" y="9"/>
                    </a:cubicBezTo>
                    <a:cubicBezTo>
                      <a:pt x="18" y="10"/>
                      <a:pt x="17" y="9"/>
                      <a:pt x="13" y="9"/>
                    </a:cubicBezTo>
                    <a:cubicBezTo>
                      <a:pt x="9" y="9"/>
                      <a:pt x="18" y="15"/>
                      <a:pt x="21" y="17"/>
                    </a:cubicBezTo>
                    <a:cubicBezTo>
                      <a:pt x="20" y="21"/>
                      <a:pt x="10" y="30"/>
                      <a:pt x="5" y="29"/>
                    </a:cubicBezTo>
                    <a:cubicBezTo>
                      <a:pt x="5" y="30"/>
                      <a:pt x="5" y="29"/>
                      <a:pt x="4" y="30"/>
                    </a:cubicBezTo>
                    <a:cubicBezTo>
                      <a:pt x="4" y="36"/>
                      <a:pt x="4" y="43"/>
                      <a:pt x="11" y="45"/>
                    </a:cubicBezTo>
                    <a:cubicBezTo>
                      <a:pt x="15" y="42"/>
                      <a:pt x="29" y="33"/>
                      <a:pt x="32" y="28"/>
                    </a:cubicBezTo>
                    <a:cubicBezTo>
                      <a:pt x="36" y="31"/>
                      <a:pt x="34" y="33"/>
                      <a:pt x="34" y="34"/>
                    </a:cubicBezTo>
                    <a:cubicBezTo>
                      <a:pt x="26" y="45"/>
                      <a:pt x="10" y="59"/>
                      <a:pt x="1" y="69"/>
                    </a:cubicBezTo>
                    <a:cubicBezTo>
                      <a:pt x="0" y="76"/>
                      <a:pt x="0" y="79"/>
                      <a:pt x="7" y="77"/>
                    </a:cubicBezTo>
                    <a:cubicBezTo>
                      <a:pt x="10" y="78"/>
                      <a:pt x="31" y="62"/>
                      <a:pt x="44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2" name="Freeform 11">
                <a:extLst>
                  <a:ext uri="{FF2B5EF4-FFF2-40B4-BE49-F238E27FC236}">
                    <a16:creationId xmlns="" xmlns:a16="http://schemas.microsoft.com/office/drawing/2014/main" id="{2C385DB9-D5DF-A447-AC1A-5A1F80CDF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931"/>
                <a:ext cx="280" cy="191"/>
              </a:xfrm>
              <a:custGeom>
                <a:avLst/>
                <a:gdLst>
                  <a:gd name="T0" fmla="*/ 29 w 147"/>
                  <a:gd name="T1" fmla="*/ 27 h 99"/>
                  <a:gd name="T2" fmla="*/ 50 w 147"/>
                  <a:gd name="T3" fmla="*/ 67 h 99"/>
                  <a:gd name="T4" fmla="*/ 59 w 147"/>
                  <a:gd name="T5" fmla="*/ 64 h 99"/>
                  <a:gd name="T6" fmla="*/ 44 w 147"/>
                  <a:gd name="T7" fmla="*/ 19 h 99"/>
                  <a:gd name="T8" fmla="*/ 60 w 147"/>
                  <a:gd name="T9" fmla="*/ 35 h 99"/>
                  <a:gd name="T10" fmla="*/ 66 w 147"/>
                  <a:gd name="T11" fmla="*/ 56 h 99"/>
                  <a:gd name="T12" fmla="*/ 69 w 147"/>
                  <a:gd name="T13" fmla="*/ 51 h 99"/>
                  <a:gd name="T14" fmla="*/ 70 w 147"/>
                  <a:gd name="T15" fmla="*/ 45 h 99"/>
                  <a:gd name="T16" fmla="*/ 66 w 147"/>
                  <a:gd name="T17" fmla="*/ 40 h 99"/>
                  <a:gd name="T18" fmla="*/ 72 w 147"/>
                  <a:gd name="T19" fmla="*/ 40 h 99"/>
                  <a:gd name="T20" fmla="*/ 73 w 147"/>
                  <a:gd name="T21" fmla="*/ 30 h 99"/>
                  <a:gd name="T22" fmla="*/ 63 w 147"/>
                  <a:gd name="T23" fmla="*/ 16 h 99"/>
                  <a:gd name="T24" fmla="*/ 66 w 147"/>
                  <a:gd name="T25" fmla="*/ 5 h 99"/>
                  <a:gd name="T26" fmla="*/ 80 w 147"/>
                  <a:gd name="T27" fmla="*/ 15 h 99"/>
                  <a:gd name="T28" fmla="*/ 87 w 147"/>
                  <a:gd name="T29" fmla="*/ 39 h 99"/>
                  <a:gd name="T30" fmla="*/ 82 w 147"/>
                  <a:gd name="T31" fmla="*/ 50 h 99"/>
                  <a:gd name="T32" fmla="*/ 77 w 147"/>
                  <a:gd name="T33" fmla="*/ 58 h 99"/>
                  <a:gd name="T34" fmla="*/ 99 w 147"/>
                  <a:gd name="T35" fmla="*/ 53 h 99"/>
                  <a:gd name="T36" fmla="*/ 94 w 147"/>
                  <a:gd name="T37" fmla="*/ 40 h 99"/>
                  <a:gd name="T38" fmla="*/ 99 w 147"/>
                  <a:gd name="T39" fmla="*/ 38 h 99"/>
                  <a:gd name="T40" fmla="*/ 104 w 147"/>
                  <a:gd name="T41" fmla="*/ 37 h 99"/>
                  <a:gd name="T42" fmla="*/ 98 w 147"/>
                  <a:gd name="T43" fmla="*/ 23 h 99"/>
                  <a:gd name="T44" fmla="*/ 101 w 147"/>
                  <a:gd name="T45" fmla="*/ 19 h 99"/>
                  <a:gd name="T46" fmla="*/ 105 w 147"/>
                  <a:gd name="T47" fmla="*/ 15 h 99"/>
                  <a:gd name="T48" fmla="*/ 96 w 147"/>
                  <a:gd name="T49" fmla="*/ 6 h 99"/>
                  <a:gd name="T50" fmla="*/ 104 w 147"/>
                  <a:gd name="T51" fmla="*/ 3 h 99"/>
                  <a:gd name="T52" fmla="*/ 111 w 147"/>
                  <a:gd name="T53" fmla="*/ 2 h 99"/>
                  <a:gd name="T54" fmla="*/ 120 w 147"/>
                  <a:gd name="T55" fmla="*/ 19 h 99"/>
                  <a:gd name="T56" fmla="*/ 114 w 147"/>
                  <a:gd name="T57" fmla="*/ 32 h 99"/>
                  <a:gd name="T58" fmla="*/ 112 w 147"/>
                  <a:gd name="T59" fmla="*/ 49 h 99"/>
                  <a:gd name="T60" fmla="*/ 143 w 147"/>
                  <a:gd name="T61" fmla="*/ 56 h 99"/>
                  <a:gd name="T62" fmla="*/ 130 w 147"/>
                  <a:gd name="T63" fmla="*/ 63 h 99"/>
                  <a:gd name="T64" fmla="*/ 119 w 147"/>
                  <a:gd name="T65" fmla="*/ 58 h 99"/>
                  <a:gd name="T66" fmla="*/ 127 w 147"/>
                  <a:gd name="T67" fmla="*/ 55 h 99"/>
                  <a:gd name="T68" fmla="*/ 109 w 147"/>
                  <a:gd name="T69" fmla="*/ 59 h 99"/>
                  <a:gd name="T70" fmla="*/ 108 w 147"/>
                  <a:gd name="T71" fmla="*/ 63 h 99"/>
                  <a:gd name="T72" fmla="*/ 98 w 147"/>
                  <a:gd name="T73" fmla="*/ 60 h 99"/>
                  <a:gd name="T74" fmla="*/ 79 w 147"/>
                  <a:gd name="T75" fmla="*/ 64 h 99"/>
                  <a:gd name="T76" fmla="*/ 65 w 147"/>
                  <a:gd name="T77" fmla="*/ 74 h 99"/>
                  <a:gd name="T78" fmla="*/ 58 w 147"/>
                  <a:gd name="T79" fmla="*/ 71 h 99"/>
                  <a:gd name="T80" fmla="*/ 53 w 147"/>
                  <a:gd name="T81" fmla="*/ 80 h 99"/>
                  <a:gd name="T82" fmla="*/ 48 w 147"/>
                  <a:gd name="T83" fmla="*/ 76 h 99"/>
                  <a:gd name="T84" fmla="*/ 25 w 147"/>
                  <a:gd name="T85" fmla="*/ 86 h 99"/>
                  <a:gd name="T86" fmla="*/ 19 w 147"/>
                  <a:gd name="T87" fmla="*/ 94 h 99"/>
                  <a:gd name="T88" fmla="*/ 8 w 147"/>
                  <a:gd name="T89" fmla="*/ 98 h 99"/>
                  <a:gd name="T90" fmla="*/ 4 w 147"/>
                  <a:gd name="T91" fmla="*/ 88 h 99"/>
                  <a:gd name="T92" fmla="*/ 16 w 147"/>
                  <a:gd name="T93" fmla="*/ 74 h 99"/>
                  <a:gd name="T94" fmla="*/ 25 w 147"/>
                  <a:gd name="T95" fmla="*/ 76 h 99"/>
                  <a:gd name="T96" fmla="*/ 48 w 147"/>
                  <a:gd name="T97" fmla="*/ 66 h 99"/>
                  <a:gd name="T98" fmla="*/ 31 w 147"/>
                  <a:gd name="T99" fmla="*/ 33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7" h="99">
                    <a:moveTo>
                      <a:pt x="31" y="33"/>
                    </a:moveTo>
                    <a:cubicBezTo>
                      <a:pt x="31" y="33"/>
                      <a:pt x="18" y="23"/>
                      <a:pt x="29" y="27"/>
                    </a:cubicBezTo>
                    <a:cubicBezTo>
                      <a:pt x="29" y="27"/>
                      <a:pt x="40" y="30"/>
                      <a:pt x="46" y="48"/>
                    </a:cubicBezTo>
                    <a:cubicBezTo>
                      <a:pt x="46" y="48"/>
                      <a:pt x="51" y="60"/>
                      <a:pt x="50" y="67"/>
                    </a:cubicBezTo>
                    <a:cubicBezTo>
                      <a:pt x="50" y="67"/>
                      <a:pt x="50" y="69"/>
                      <a:pt x="53" y="68"/>
                    </a:cubicBezTo>
                    <a:cubicBezTo>
                      <a:pt x="53" y="68"/>
                      <a:pt x="59" y="68"/>
                      <a:pt x="59" y="64"/>
                    </a:cubicBezTo>
                    <a:cubicBezTo>
                      <a:pt x="59" y="64"/>
                      <a:pt x="61" y="50"/>
                      <a:pt x="51" y="28"/>
                    </a:cubicBezTo>
                    <a:cubicBezTo>
                      <a:pt x="51" y="28"/>
                      <a:pt x="48" y="20"/>
                      <a:pt x="44" y="19"/>
                    </a:cubicBezTo>
                    <a:cubicBezTo>
                      <a:pt x="44" y="19"/>
                      <a:pt x="42" y="16"/>
                      <a:pt x="45" y="18"/>
                    </a:cubicBezTo>
                    <a:cubicBezTo>
                      <a:pt x="45" y="18"/>
                      <a:pt x="56" y="20"/>
                      <a:pt x="60" y="35"/>
                    </a:cubicBezTo>
                    <a:cubicBezTo>
                      <a:pt x="60" y="35"/>
                      <a:pt x="63" y="47"/>
                      <a:pt x="64" y="56"/>
                    </a:cubicBezTo>
                    <a:cubicBezTo>
                      <a:pt x="64" y="56"/>
                      <a:pt x="65" y="60"/>
                      <a:pt x="66" y="56"/>
                    </a:cubicBezTo>
                    <a:cubicBezTo>
                      <a:pt x="66" y="56"/>
                      <a:pt x="67" y="54"/>
                      <a:pt x="69" y="53"/>
                    </a:cubicBezTo>
                    <a:cubicBezTo>
                      <a:pt x="69" y="53"/>
                      <a:pt x="70" y="52"/>
                      <a:pt x="69" y="51"/>
                    </a:cubicBezTo>
                    <a:cubicBezTo>
                      <a:pt x="69" y="51"/>
                      <a:pt x="69" y="48"/>
                      <a:pt x="70" y="48"/>
                    </a:cubicBezTo>
                    <a:cubicBezTo>
                      <a:pt x="70" y="48"/>
                      <a:pt x="72" y="47"/>
                      <a:pt x="70" y="45"/>
                    </a:cubicBezTo>
                    <a:cubicBezTo>
                      <a:pt x="70" y="45"/>
                      <a:pt x="69" y="43"/>
                      <a:pt x="67" y="43"/>
                    </a:cubicBezTo>
                    <a:cubicBezTo>
                      <a:pt x="67" y="43"/>
                      <a:pt x="60" y="37"/>
                      <a:pt x="66" y="40"/>
                    </a:cubicBezTo>
                    <a:cubicBezTo>
                      <a:pt x="66" y="40"/>
                      <a:pt x="69" y="41"/>
                      <a:pt x="70" y="42"/>
                    </a:cubicBezTo>
                    <a:cubicBezTo>
                      <a:pt x="70" y="42"/>
                      <a:pt x="72" y="44"/>
                      <a:pt x="72" y="40"/>
                    </a:cubicBezTo>
                    <a:cubicBezTo>
                      <a:pt x="72" y="40"/>
                      <a:pt x="74" y="32"/>
                      <a:pt x="75" y="31"/>
                    </a:cubicBezTo>
                    <a:cubicBezTo>
                      <a:pt x="75" y="31"/>
                      <a:pt x="76" y="27"/>
                      <a:pt x="73" y="30"/>
                    </a:cubicBezTo>
                    <a:cubicBezTo>
                      <a:pt x="73" y="30"/>
                      <a:pt x="69" y="32"/>
                      <a:pt x="67" y="26"/>
                    </a:cubicBezTo>
                    <a:cubicBezTo>
                      <a:pt x="67" y="26"/>
                      <a:pt x="59" y="19"/>
                      <a:pt x="63" y="16"/>
                    </a:cubicBezTo>
                    <a:cubicBezTo>
                      <a:pt x="63" y="16"/>
                      <a:pt x="68" y="11"/>
                      <a:pt x="64" y="7"/>
                    </a:cubicBezTo>
                    <a:cubicBezTo>
                      <a:pt x="64" y="7"/>
                      <a:pt x="60" y="2"/>
                      <a:pt x="66" y="5"/>
                    </a:cubicBezTo>
                    <a:cubicBezTo>
                      <a:pt x="66" y="5"/>
                      <a:pt x="71" y="7"/>
                      <a:pt x="76" y="12"/>
                    </a:cubicBezTo>
                    <a:cubicBezTo>
                      <a:pt x="76" y="12"/>
                      <a:pt x="75" y="14"/>
                      <a:pt x="80" y="15"/>
                    </a:cubicBezTo>
                    <a:cubicBezTo>
                      <a:pt x="80" y="15"/>
                      <a:pt x="97" y="18"/>
                      <a:pt x="94" y="28"/>
                    </a:cubicBezTo>
                    <a:cubicBezTo>
                      <a:pt x="94" y="28"/>
                      <a:pt x="87" y="34"/>
                      <a:pt x="87" y="39"/>
                    </a:cubicBezTo>
                    <a:cubicBezTo>
                      <a:pt x="87" y="39"/>
                      <a:pt x="85" y="44"/>
                      <a:pt x="83" y="45"/>
                    </a:cubicBezTo>
                    <a:cubicBezTo>
                      <a:pt x="83" y="45"/>
                      <a:pt x="82" y="45"/>
                      <a:pt x="82" y="50"/>
                    </a:cubicBezTo>
                    <a:cubicBezTo>
                      <a:pt x="82" y="50"/>
                      <a:pt x="83" y="51"/>
                      <a:pt x="81" y="52"/>
                    </a:cubicBezTo>
                    <a:cubicBezTo>
                      <a:pt x="81" y="52"/>
                      <a:pt x="79" y="55"/>
                      <a:pt x="77" y="58"/>
                    </a:cubicBezTo>
                    <a:cubicBezTo>
                      <a:pt x="77" y="58"/>
                      <a:pt x="72" y="62"/>
                      <a:pt x="76" y="60"/>
                    </a:cubicBezTo>
                    <a:cubicBezTo>
                      <a:pt x="76" y="60"/>
                      <a:pt x="92" y="55"/>
                      <a:pt x="99" y="53"/>
                    </a:cubicBezTo>
                    <a:cubicBezTo>
                      <a:pt x="99" y="53"/>
                      <a:pt x="104" y="51"/>
                      <a:pt x="100" y="48"/>
                    </a:cubicBezTo>
                    <a:cubicBezTo>
                      <a:pt x="100" y="48"/>
                      <a:pt x="95" y="43"/>
                      <a:pt x="94" y="40"/>
                    </a:cubicBezTo>
                    <a:cubicBezTo>
                      <a:pt x="94" y="40"/>
                      <a:pt x="92" y="35"/>
                      <a:pt x="95" y="37"/>
                    </a:cubicBezTo>
                    <a:cubicBezTo>
                      <a:pt x="95" y="37"/>
                      <a:pt x="98" y="40"/>
                      <a:pt x="99" y="38"/>
                    </a:cubicBezTo>
                    <a:cubicBezTo>
                      <a:pt x="99" y="38"/>
                      <a:pt x="98" y="37"/>
                      <a:pt x="101" y="38"/>
                    </a:cubicBezTo>
                    <a:cubicBezTo>
                      <a:pt x="101" y="38"/>
                      <a:pt x="104" y="40"/>
                      <a:pt x="104" y="37"/>
                    </a:cubicBezTo>
                    <a:cubicBezTo>
                      <a:pt x="104" y="37"/>
                      <a:pt x="107" y="31"/>
                      <a:pt x="104" y="32"/>
                    </a:cubicBezTo>
                    <a:cubicBezTo>
                      <a:pt x="104" y="32"/>
                      <a:pt x="98" y="28"/>
                      <a:pt x="98" y="23"/>
                    </a:cubicBezTo>
                    <a:cubicBezTo>
                      <a:pt x="98" y="23"/>
                      <a:pt x="97" y="20"/>
                      <a:pt x="98" y="19"/>
                    </a:cubicBezTo>
                    <a:cubicBezTo>
                      <a:pt x="98" y="19"/>
                      <a:pt x="99" y="17"/>
                      <a:pt x="101" y="19"/>
                    </a:cubicBezTo>
                    <a:cubicBezTo>
                      <a:pt x="101" y="19"/>
                      <a:pt x="105" y="27"/>
                      <a:pt x="105" y="22"/>
                    </a:cubicBezTo>
                    <a:cubicBezTo>
                      <a:pt x="105" y="15"/>
                      <a:pt x="105" y="15"/>
                      <a:pt x="105" y="15"/>
                    </a:cubicBezTo>
                    <a:cubicBezTo>
                      <a:pt x="105" y="15"/>
                      <a:pt x="106" y="12"/>
                      <a:pt x="100" y="12"/>
                    </a:cubicBezTo>
                    <a:cubicBezTo>
                      <a:pt x="100" y="12"/>
                      <a:pt x="90" y="7"/>
                      <a:pt x="96" y="6"/>
                    </a:cubicBezTo>
                    <a:cubicBezTo>
                      <a:pt x="96" y="6"/>
                      <a:pt x="100" y="7"/>
                      <a:pt x="99" y="4"/>
                    </a:cubicBezTo>
                    <a:cubicBezTo>
                      <a:pt x="99" y="4"/>
                      <a:pt x="99" y="3"/>
                      <a:pt x="104" y="3"/>
                    </a:cubicBezTo>
                    <a:cubicBezTo>
                      <a:pt x="104" y="3"/>
                      <a:pt x="105" y="3"/>
                      <a:pt x="106" y="1"/>
                    </a:cubicBezTo>
                    <a:cubicBezTo>
                      <a:pt x="106" y="1"/>
                      <a:pt x="107" y="0"/>
                      <a:pt x="111" y="2"/>
                    </a:cubicBezTo>
                    <a:cubicBezTo>
                      <a:pt x="111" y="2"/>
                      <a:pt x="127" y="6"/>
                      <a:pt x="124" y="14"/>
                    </a:cubicBezTo>
                    <a:cubicBezTo>
                      <a:pt x="124" y="14"/>
                      <a:pt x="123" y="18"/>
                      <a:pt x="120" y="19"/>
                    </a:cubicBezTo>
                    <a:cubicBezTo>
                      <a:pt x="120" y="19"/>
                      <a:pt x="119" y="18"/>
                      <a:pt x="116" y="26"/>
                    </a:cubicBezTo>
                    <a:cubicBezTo>
                      <a:pt x="116" y="26"/>
                      <a:pt x="114" y="29"/>
                      <a:pt x="114" y="32"/>
                    </a:cubicBezTo>
                    <a:cubicBezTo>
                      <a:pt x="114" y="32"/>
                      <a:pt x="115" y="38"/>
                      <a:pt x="113" y="41"/>
                    </a:cubicBezTo>
                    <a:cubicBezTo>
                      <a:pt x="113" y="41"/>
                      <a:pt x="113" y="47"/>
                      <a:pt x="112" y="49"/>
                    </a:cubicBezTo>
                    <a:cubicBezTo>
                      <a:pt x="112" y="49"/>
                      <a:pt x="111" y="52"/>
                      <a:pt x="114" y="51"/>
                    </a:cubicBezTo>
                    <a:cubicBezTo>
                      <a:pt x="114" y="51"/>
                      <a:pt x="136" y="46"/>
                      <a:pt x="143" y="56"/>
                    </a:cubicBezTo>
                    <a:cubicBezTo>
                      <a:pt x="143" y="56"/>
                      <a:pt x="147" y="58"/>
                      <a:pt x="136" y="62"/>
                    </a:cubicBezTo>
                    <a:cubicBezTo>
                      <a:pt x="136" y="62"/>
                      <a:pt x="132" y="64"/>
                      <a:pt x="130" y="63"/>
                    </a:cubicBezTo>
                    <a:cubicBezTo>
                      <a:pt x="118" y="60"/>
                      <a:pt x="118" y="60"/>
                      <a:pt x="118" y="60"/>
                    </a:cubicBezTo>
                    <a:cubicBezTo>
                      <a:pt x="118" y="60"/>
                      <a:pt x="113" y="59"/>
                      <a:pt x="119" y="58"/>
                    </a:cubicBezTo>
                    <a:cubicBezTo>
                      <a:pt x="119" y="58"/>
                      <a:pt x="127" y="58"/>
                      <a:pt x="128" y="56"/>
                    </a:cubicBezTo>
                    <a:cubicBezTo>
                      <a:pt x="128" y="56"/>
                      <a:pt x="131" y="54"/>
                      <a:pt x="127" y="55"/>
                    </a:cubicBezTo>
                    <a:cubicBezTo>
                      <a:pt x="127" y="55"/>
                      <a:pt x="118" y="56"/>
                      <a:pt x="115" y="55"/>
                    </a:cubicBezTo>
                    <a:cubicBezTo>
                      <a:pt x="115" y="55"/>
                      <a:pt x="110" y="55"/>
                      <a:pt x="109" y="59"/>
                    </a:cubicBezTo>
                    <a:cubicBezTo>
                      <a:pt x="109" y="59"/>
                      <a:pt x="110" y="60"/>
                      <a:pt x="108" y="61"/>
                    </a:cubicBezTo>
                    <a:cubicBezTo>
                      <a:pt x="108" y="61"/>
                      <a:pt x="108" y="61"/>
                      <a:pt x="108" y="63"/>
                    </a:cubicBezTo>
                    <a:cubicBezTo>
                      <a:pt x="108" y="63"/>
                      <a:pt x="108" y="70"/>
                      <a:pt x="102" y="66"/>
                    </a:cubicBezTo>
                    <a:cubicBezTo>
                      <a:pt x="102" y="66"/>
                      <a:pt x="97" y="64"/>
                      <a:pt x="98" y="60"/>
                    </a:cubicBezTo>
                    <a:cubicBezTo>
                      <a:pt x="98" y="60"/>
                      <a:pt x="99" y="56"/>
                      <a:pt x="95" y="58"/>
                    </a:cubicBezTo>
                    <a:cubicBezTo>
                      <a:pt x="95" y="58"/>
                      <a:pt x="84" y="63"/>
                      <a:pt x="79" y="64"/>
                    </a:cubicBezTo>
                    <a:cubicBezTo>
                      <a:pt x="79" y="64"/>
                      <a:pt x="65" y="66"/>
                      <a:pt x="66" y="70"/>
                    </a:cubicBezTo>
                    <a:cubicBezTo>
                      <a:pt x="66" y="70"/>
                      <a:pt x="68" y="74"/>
                      <a:pt x="65" y="74"/>
                    </a:cubicBezTo>
                    <a:cubicBezTo>
                      <a:pt x="65" y="74"/>
                      <a:pt x="63" y="73"/>
                      <a:pt x="61" y="70"/>
                    </a:cubicBezTo>
                    <a:cubicBezTo>
                      <a:pt x="61" y="70"/>
                      <a:pt x="61" y="69"/>
                      <a:pt x="58" y="71"/>
                    </a:cubicBezTo>
                    <a:cubicBezTo>
                      <a:pt x="58" y="71"/>
                      <a:pt x="50" y="73"/>
                      <a:pt x="52" y="77"/>
                    </a:cubicBezTo>
                    <a:cubicBezTo>
                      <a:pt x="52" y="77"/>
                      <a:pt x="53" y="78"/>
                      <a:pt x="53" y="80"/>
                    </a:cubicBezTo>
                    <a:cubicBezTo>
                      <a:pt x="53" y="80"/>
                      <a:pt x="56" y="82"/>
                      <a:pt x="53" y="82"/>
                    </a:cubicBezTo>
                    <a:cubicBezTo>
                      <a:pt x="53" y="82"/>
                      <a:pt x="50" y="79"/>
                      <a:pt x="48" y="76"/>
                    </a:cubicBezTo>
                    <a:cubicBezTo>
                      <a:pt x="48" y="76"/>
                      <a:pt x="48" y="73"/>
                      <a:pt x="44" y="76"/>
                    </a:cubicBezTo>
                    <a:cubicBezTo>
                      <a:pt x="44" y="76"/>
                      <a:pt x="31" y="77"/>
                      <a:pt x="25" y="86"/>
                    </a:cubicBezTo>
                    <a:cubicBezTo>
                      <a:pt x="25" y="86"/>
                      <a:pt x="23" y="87"/>
                      <a:pt x="23" y="90"/>
                    </a:cubicBezTo>
                    <a:cubicBezTo>
                      <a:pt x="23" y="90"/>
                      <a:pt x="20" y="93"/>
                      <a:pt x="19" y="94"/>
                    </a:cubicBezTo>
                    <a:cubicBezTo>
                      <a:pt x="19" y="94"/>
                      <a:pt x="15" y="99"/>
                      <a:pt x="13" y="99"/>
                    </a:cubicBezTo>
                    <a:cubicBezTo>
                      <a:pt x="13" y="99"/>
                      <a:pt x="10" y="98"/>
                      <a:pt x="8" y="98"/>
                    </a:cubicBezTo>
                    <a:cubicBezTo>
                      <a:pt x="8" y="98"/>
                      <a:pt x="8" y="98"/>
                      <a:pt x="6" y="96"/>
                    </a:cubicBezTo>
                    <a:cubicBezTo>
                      <a:pt x="6" y="96"/>
                      <a:pt x="0" y="92"/>
                      <a:pt x="4" y="88"/>
                    </a:cubicBezTo>
                    <a:cubicBezTo>
                      <a:pt x="4" y="88"/>
                      <a:pt x="8" y="84"/>
                      <a:pt x="10" y="79"/>
                    </a:cubicBezTo>
                    <a:cubicBezTo>
                      <a:pt x="10" y="79"/>
                      <a:pt x="11" y="73"/>
                      <a:pt x="16" y="74"/>
                    </a:cubicBezTo>
                    <a:cubicBezTo>
                      <a:pt x="16" y="74"/>
                      <a:pt x="21" y="75"/>
                      <a:pt x="22" y="77"/>
                    </a:cubicBezTo>
                    <a:cubicBezTo>
                      <a:pt x="22" y="77"/>
                      <a:pt x="23" y="78"/>
                      <a:pt x="25" y="76"/>
                    </a:cubicBezTo>
                    <a:cubicBezTo>
                      <a:pt x="25" y="76"/>
                      <a:pt x="40" y="74"/>
                      <a:pt x="47" y="70"/>
                    </a:cubicBezTo>
                    <a:cubicBezTo>
                      <a:pt x="47" y="70"/>
                      <a:pt x="48" y="70"/>
                      <a:pt x="48" y="66"/>
                    </a:cubicBezTo>
                    <a:cubicBezTo>
                      <a:pt x="48" y="66"/>
                      <a:pt x="45" y="51"/>
                      <a:pt x="40" y="44"/>
                    </a:cubicBezTo>
                    <a:cubicBezTo>
                      <a:pt x="40" y="44"/>
                      <a:pt x="35" y="35"/>
                      <a:pt x="31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3" name="Freeform 12">
                <a:extLst>
                  <a:ext uri="{FF2B5EF4-FFF2-40B4-BE49-F238E27FC236}">
                    <a16:creationId xmlns="" xmlns:a16="http://schemas.microsoft.com/office/drawing/2014/main" id="{B1E4EEA4-DFDD-FD48-A27C-68D96B7C4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062"/>
                <a:ext cx="168" cy="188"/>
              </a:xfrm>
              <a:custGeom>
                <a:avLst/>
                <a:gdLst>
                  <a:gd name="T0" fmla="*/ 26 w 88"/>
                  <a:gd name="T1" fmla="*/ 10 h 97"/>
                  <a:gd name="T2" fmla="*/ 39 w 88"/>
                  <a:gd name="T3" fmla="*/ 7 h 97"/>
                  <a:gd name="T4" fmla="*/ 47 w 88"/>
                  <a:gd name="T5" fmla="*/ 3 h 97"/>
                  <a:gd name="T6" fmla="*/ 53 w 88"/>
                  <a:gd name="T7" fmla="*/ 2 h 97"/>
                  <a:gd name="T8" fmla="*/ 69 w 88"/>
                  <a:gd name="T9" fmla="*/ 9 h 97"/>
                  <a:gd name="T10" fmla="*/ 64 w 88"/>
                  <a:gd name="T11" fmla="*/ 16 h 97"/>
                  <a:gd name="T12" fmla="*/ 61 w 88"/>
                  <a:gd name="T13" fmla="*/ 26 h 97"/>
                  <a:gd name="T14" fmla="*/ 69 w 88"/>
                  <a:gd name="T15" fmla="*/ 33 h 97"/>
                  <a:gd name="T16" fmla="*/ 82 w 88"/>
                  <a:gd name="T17" fmla="*/ 36 h 97"/>
                  <a:gd name="T18" fmla="*/ 84 w 88"/>
                  <a:gd name="T19" fmla="*/ 45 h 97"/>
                  <a:gd name="T20" fmla="*/ 79 w 88"/>
                  <a:gd name="T21" fmla="*/ 48 h 97"/>
                  <a:gd name="T22" fmla="*/ 75 w 88"/>
                  <a:gd name="T23" fmla="*/ 48 h 97"/>
                  <a:gd name="T24" fmla="*/ 69 w 88"/>
                  <a:gd name="T25" fmla="*/ 55 h 97"/>
                  <a:gd name="T26" fmla="*/ 69 w 88"/>
                  <a:gd name="T27" fmla="*/ 70 h 97"/>
                  <a:gd name="T28" fmla="*/ 58 w 88"/>
                  <a:gd name="T29" fmla="*/ 89 h 97"/>
                  <a:gd name="T30" fmla="*/ 53 w 88"/>
                  <a:gd name="T31" fmla="*/ 92 h 97"/>
                  <a:gd name="T32" fmla="*/ 48 w 88"/>
                  <a:gd name="T33" fmla="*/ 96 h 97"/>
                  <a:gd name="T34" fmla="*/ 45 w 88"/>
                  <a:gd name="T35" fmla="*/ 97 h 97"/>
                  <a:gd name="T36" fmla="*/ 24 w 88"/>
                  <a:gd name="T37" fmla="*/ 97 h 97"/>
                  <a:gd name="T38" fmla="*/ 20 w 88"/>
                  <a:gd name="T39" fmla="*/ 97 h 97"/>
                  <a:gd name="T40" fmla="*/ 18 w 88"/>
                  <a:gd name="T41" fmla="*/ 95 h 97"/>
                  <a:gd name="T42" fmla="*/ 17 w 88"/>
                  <a:gd name="T43" fmla="*/ 95 h 97"/>
                  <a:gd name="T44" fmla="*/ 14 w 88"/>
                  <a:gd name="T45" fmla="*/ 94 h 97"/>
                  <a:gd name="T46" fmla="*/ 4 w 88"/>
                  <a:gd name="T47" fmla="*/ 89 h 97"/>
                  <a:gd name="T48" fmla="*/ 6 w 88"/>
                  <a:gd name="T49" fmla="*/ 88 h 97"/>
                  <a:gd name="T50" fmla="*/ 14 w 88"/>
                  <a:gd name="T51" fmla="*/ 89 h 97"/>
                  <a:gd name="T52" fmla="*/ 15 w 88"/>
                  <a:gd name="T53" fmla="*/ 86 h 97"/>
                  <a:gd name="T54" fmla="*/ 40 w 88"/>
                  <a:gd name="T55" fmla="*/ 81 h 97"/>
                  <a:gd name="T56" fmla="*/ 55 w 88"/>
                  <a:gd name="T57" fmla="*/ 54 h 97"/>
                  <a:gd name="T58" fmla="*/ 38 w 88"/>
                  <a:gd name="T59" fmla="*/ 53 h 97"/>
                  <a:gd name="T60" fmla="*/ 25 w 88"/>
                  <a:gd name="T61" fmla="*/ 57 h 97"/>
                  <a:gd name="T62" fmla="*/ 15 w 88"/>
                  <a:gd name="T63" fmla="*/ 44 h 97"/>
                  <a:gd name="T64" fmla="*/ 16 w 88"/>
                  <a:gd name="T65" fmla="*/ 42 h 97"/>
                  <a:gd name="T66" fmla="*/ 23 w 88"/>
                  <a:gd name="T67" fmla="*/ 43 h 97"/>
                  <a:gd name="T68" fmla="*/ 30 w 88"/>
                  <a:gd name="T69" fmla="*/ 42 h 97"/>
                  <a:gd name="T70" fmla="*/ 42 w 88"/>
                  <a:gd name="T71" fmla="*/ 40 h 97"/>
                  <a:gd name="T72" fmla="*/ 51 w 88"/>
                  <a:gd name="T73" fmla="*/ 38 h 97"/>
                  <a:gd name="T74" fmla="*/ 49 w 88"/>
                  <a:gd name="T75" fmla="*/ 35 h 97"/>
                  <a:gd name="T76" fmla="*/ 42 w 88"/>
                  <a:gd name="T77" fmla="*/ 21 h 97"/>
                  <a:gd name="T78" fmla="*/ 45 w 88"/>
                  <a:gd name="T79" fmla="*/ 12 h 97"/>
                  <a:gd name="T80" fmla="*/ 31 w 88"/>
                  <a:gd name="T81" fmla="*/ 15 h 97"/>
                  <a:gd name="T82" fmla="*/ 25 w 88"/>
                  <a:gd name="T83" fmla="*/ 12 h 97"/>
                  <a:gd name="T84" fmla="*/ 26 w 88"/>
                  <a:gd name="T85" fmla="*/ 1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8" h="97">
                    <a:moveTo>
                      <a:pt x="26" y="10"/>
                    </a:moveTo>
                    <a:cubicBezTo>
                      <a:pt x="26" y="10"/>
                      <a:pt x="31" y="11"/>
                      <a:pt x="39" y="7"/>
                    </a:cubicBezTo>
                    <a:cubicBezTo>
                      <a:pt x="39" y="7"/>
                      <a:pt x="46" y="6"/>
                      <a:pt x="47" y="3"/>
                    </a:cubicBezTo>
                    <a:cubicBezTo>
                      <a:pt x="47" y="3"/>
                      <a:pt x="48" y="0"/>
                      <a:pt x="53" y="2"/>
                    </a:cubicBezTo>
                    <a:cubicBezTo>
                      <a:pt x="53" y="2"/>
                      <a:pt x="67" y="1"/>
                      <a:pt x="69" y="9"/>
                    </a:cubicBezTo>
                    <a:cubicBezTo>
                      <a:pt x="69" y="9"/>
                      <a:pt x="70" y="13"/>
                      <a:pt x="64" y="16"/>
                    </a:cubicBezTo>
                    <a:cubicBezTo>
                      <a:pt x="64" y="16"/>
                      <a:pt x="60" y="20"/>
                      <a:pt x="61" y="26"/>
                    </a:cubicBezTo>
                    <a:cubicBezTo>
                      <a:pt x="61" y="26"/>
                      <a:pt x="65" y="35"/>
                      <a:pt x="69" y="33"/>
                    </a:cubicBezTo>
                    <a:cubicBezTo>
                      <a:pt x="69" y="33"/>
                      <a:pt x="81" y="33"/>
                      <a:pt x="82" y="36"/>
                    </a:cubicBezTo>
                    <a:cubicBezTo>
                      <a:pt x="82" y="36"/>
                      <a:pt x="88" y="42"/>
                      <a:pt x="84" y="45"/>
                    </a:cubicBezTo>
                    <a:cubicBezTo>
                      <a:pt x="84" y="45"/>
                      <a:pt x="81" y="46"/>
                      <a:pt x="79" y="48"/>
                    </a:cubicBezTo>
                    <a:cubicBezTo>
                      <a:pt x="79" y="48"/>
                      <a:pt x="78" y="49"/>
                      <a:pt x="75" y="48"/>
                    </a:cubicBezTo>
                    <a:cubicBezTo>
                      <a:pt x="75" y="48"/>
                      <a:pt x="68" y="48"/>
                      <a:pt x="69" y="55"/>
                    </a:cubicBezTo>
                    <a:cubicBezTo>
                      <a:pt x="69" y="70"/>
                      <a:pt x="69" y="70"/>
                      <a:pt x="69" y="70"/>
                    </a:cubicBezTo>
                    <a:cubicBezTo>
                      <a:pt x="69" y="70"/>
                      <a:pt x="65" y="83"/>
                      <a:pt x="58" y="89"/>
                    </a:cubicBezTo>
                    <a:cubicBezTo>
                      <a:pt x="58" y="89"/>
                      <a:pt x="54" y="92"/>
                      <a:pt x="53" y="92"/>
                    </a:cubicBezTo>
                    <a:cubicBezTo>
                      <a:pt x="53" y="92"/>
                      <a:pt x="51" y="93"/>
                      <a:pt x="48" y="96"/>
                    </a:cubicBezTo>
                    <a:cubicBezTo>
                      <a:pt x="48" y="96"/>
                      <a:pt x="47" y="97"/>
                      <a:pt x="45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24" y="97"/>
                      <a:pt x="22" y="96"/>
                      <a:pt x="20" y="97"/>
                    </a:cubicBezTo>
                    <a:cubicBezTo>
                      <a:pt x="20" y="97"/>
                      <a:pt x="18" y="96"/>
                      <a:pt x="18" y="95"/>
                    </a:cubicBezTo>
                    <a:cubicBezTo>
                      <a:pt x="18" y="95"/>
                      <a:pt x="19" y="94"/>
                      <a:pt x="17" y="95"/>
                    </a:cubicBezTo>
                    <a:cubicBezTo>
                      <a:pt x="17" y="95"/>
                      <a:pt x="16" y="93"/>
                      <a:pt x="14" y="94"/>
                    </a:cubicBezTo>
                    <a:cubicBezTo>
                      <a:pt x="4" y="89"/>
                      <a:pt x="4" y="89"/>
                      <a:pt x="4" y="89"/>
                    </a:cubicBezTo>
                    <a:cubicBezTo>
                      <a:pt x="4" y="89"/>
                      <a:pt x="0" y="87"/>
                      <a:pt x="6" y="88"/>
                    </a:cubicBezTo>
                    <a:cubicBezTo>
                      <a:pt x="6" y="88"/>
                      <a:pt x="19" y="93"/>
                      <a:pt x="14" y="89"/>
                    </a:cubicBezTo>
                    <a:cubicBezTo>
                      <a:pt x="14" y="89"/>
                      <a:pt x="11" y="86"/>
                      <a:pt x="15" y="86"/>
                    </a:cubicBezTo>
                    <a:cubicBezTo>
                      <a:pt x="15" y="86"/>
                      <a:pt x="30" y="87"/>
                      <a:pt x="40" y="81"/>
                    </a:cubicBezTo>
                    <a:cubicBezTo>
                      <a:pt x="40" y="81"/>
                      <a:pt x="61" y="73"/>
                      <a:pt x="55" y="54"/>
                    </a:cubicBezTo>
                    <a:cubicBezTo>
                      <a:pt x="55" y="54"/>
                      <a:pt x="48" y="50"/>
                      <a:pt x="38" y="53"/>
                    </a:cubicBezTo>
                    <a:cubicBezTo>
                      <a:pt x="38" y="53"/>
                      <a:pt x="29" y="59"/>
                      <a:pt x="25" y="57"/>
                    </a:cubicBezTo>
                    <a:cubicBezTo>
                      <a:pt x="25" y="57"/>
                      <a:pt x="17" y="51"/>
                      <a:pt x="15" y="44"/>
                    </a:cubicBezTo>
                    <a:cubicBezTo>
                      <a:pt x="15" y="44"/>
                      <a:pt x="12" y="40"/>
                      <a:pt x="16" y="42"/>
                    </a:cubicBezTo>
                    <a:cubicBezTo>
                      <a:pt x="16" y="42"/>
                      <a:pt x="17" y="44"/>
                      <a:pt x="23" y="43"/>
                    </a:cubicBezTo>
                    <a:cubicBezTo>
                      <a:pt x="23" y="43"/>
                      <a:pt x="28" y="44"/>
                      <a:pt x="30" y="42"/>
                    </a:cubicBezTo>
                    <a:cubicBezTo>
                      <a:pt x="30" y="42"/>
                      <a:pt x="35" y="41"/>
                      <a:pt x="42" y="40"/>
                    </a:cubicBezTo>
                    <a:cubicBezTo>
                      <a:pt x="42" y="40"/>
                      <a:pt x="49" y="39"/>
                      <a:pt x="51" y="38"/>
                    </a:cubicBezTo>
                    <a:cubicBezTo>
                      <a:pt x="51" y="38"/>
                      <a:pt x="53" y="35"/>
                      <a:pt x="49" y="35"/>
                    </a:cubicBezTo>
                    <a:cubicBezTo>
                      <a:pt x="49" y="35"/>
                      <a:pt x="39" y="37"/>
                      <a:pt x="42" y="21"/>
                    </a:cubicBezTo>
                    <a:cubicBezTo>
                      <a:pt x="42" y="21"/>
                      <a:pt x="50" y="9"/>
                      <a:pt x="45" y="12"/>
                    </a:cubicBezTo>
                    <a:cubicBezTo>
                      <a:pt x="45" y="12"/>
                      <a:pt x="37" y="17"/>
                      <a:pt x="31" y="15"/>
                    </a:cubicBezTo>
                    <a:cubicBezTo>
                      <a:pt x="31" y="15"/>
                      <a:pt x="27" y="15"/>
                      <a:pt x="25" y="12"/>
                    </a:cubicBezTo>
                    <a:cubicBezTo>
                      <a:pt x="25" y="12"/>
                      <a:pt x="22" y="7"/>
                      <a:pt x="2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4" name="Freeform 13">
                <a:extLst>
                  <a:ext uri="{FF2B5EF4-FFF2-40B4-BE49-F238E27FC236}">
                    <a16:creationId xmlns="" xmlns:a16="http://schemas.microsoft.com/office/drawing/2014/main" id="{39D54FD1-4C99-4941-A27F-38196AE2B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962"/>
                <a:ext cx="151" cy="247"/>
              </a:xfrm>
              <a:custGeom>
                <a:avLst/>
                <a:gdLst>
                  <a:gd name="T0" fmla="*/ 37 w 79"/>
                  <a:gd name="T1" fmla="*/ 7 h 128"/>
                  <a:gd name="T2" fmla="*/ 39 w 79"/>
                  <a:gd name="T3" fmla="*/ 5 h 128"/>
                  <a:gd name="T4" fmla="*/ 49 w 79"/>
                  <a:gd name="T5" fmla="*/ 8 h 128"/>
                  <a:gd name="T6" fmla="*/ 58 w 79"/>
                  <a:gd name="T7" fmla="*/ 12 h 128"/>
                  <a:gd name="T8" fmla="*/ 60 w 79"/>
                  <a:gd name="T9" fmla="*/ 19 h 128"/>
                  <a:gd name="T10" fmla="*/ 61 w 79"/>
                  <a:gd name="T11" fmla="*/ 26 h 128"/>
                  <a:gd name="T12" fmla="*/ 69 w 79"/>
                  <a:gd name="T13" fmla="*/ 33 h 128"/>
                  <a:gd name="T14" fmla="*/ 70 w 79"/>
                  <a:gd name="T15" fmla="*/ 33 h 128"/>
                  <a:gd name="T16" fmla="*/ 74 w 79"/>
                  <a:gd name="T17" fmla="*/ 38 h 128"/>
                  <a:gd name="T18" fmla="*/ 75 w 79"/>
                  <a:gd name="T19" fmla="*/ 41 h 128"/>
                  <a:gd name="T20" fmla="*/ 77 w 79"/>
                  <a:gd name="T21" fmla="*/ 47 h 128"/>
                  <a:gd name="T22" fmla="*/ 70 w 79"/>
                  <a:gd name="T23" fmla="*/ 58 h 128"/>
                  <a:gd name="T24" fmla="*/ 66 w 79"/>
                  <a:gd name="T25" fmla="*/ 61 h 128"/>
                  <a:gd name="T26" fmla="*/ 62 w 79"/>
                  <a:gd name="T27" fmla="*/ 69 h 128"/>
                  <a:gd name="T28" fmla="*/ 56 w 79"/>
                  <a:gd name="T29" fmla="*/ 77 h 128"/>
                  <a:gd name="T30" fmla="*/ 48 w 79"/>
                  <a:gd name="T31" fmla="*/ 94 h 128"/>
                  <a:gd name="T32" fmla="*/ 44 w 79"/>
                  <a:gd name="T33" fmla="*/ 103 h 128"/>
                  <a:gd name="T34" fmla="*/ 38 w 79"/>
                  <a:gd name="T35" fmla="*/ 107 h 128"/>
                  <a:gd name="T36" fmla="*/ 36 w 79"/>
                  <a:gd name="T37" fmla="*/ 111 h 128"/>
                  <a:gd name="T38" fmla="*/ 33 w 79"/>
                  <a:gd name="T39" fmla="*/ 115 h 128"/>
                  <a:gd name="T40" fmla="*/ 25 w 79"/>
                  <a:gd name="T41" fmla="*/ 119 h 128"/>
                  <a:gd name="T42" fmla="*/ 18 w 79"/>
                  <a:gd name="T43" fmla="*/ 122 h 128"/>
                  <a:gd name="T44" fmla="*/ 13 w 79"/>
                  <a:gd name="T45" fmla="*/ 123 h 128"/>
                  <a:gd name="T46" fmla="*/ 11 w 79"/>
                  <a:gd name="T47" fmla="*/ 125 h 128"/>
                  <a:gd name="T48" fmla="*/ 3 w 79"/>
                  <a:gd name="T49" fmla="*/ 127 h 128"/>
                  <a:gd name="T50" fmla="*/ 9 w 79"/>
                  <a:gd name="T51" fmla="*/ 111 h 128"/>
                  <a:gd name="T52" fmla="*/ 14 w 79"/>
                  <a:gd name="T53" fmla="*/ 103 h 128"/>
                  <a:gd name="T54" fmla="*/ 18 w 79"/>
                  <a:gd name="T55" fmla="*/ 99 h 128"/>
                  <a:gd name="T56" fmla="*/ 20 w 79"/>
                  <a:gd name="T57" fmla="*/ 99 h 128"/>
                  <a:gd name="T58" fmla="*/ 25 w 79"/>
                  <a:gd name="T59" fmla="*/ 93 h 128"/>
                  <a:gd name="T60" fmla="*/ 23 w 79"/>
                  <a:gd name="T61" fmla="*/ 90 h 128"/>
                  <a:gd name="T62" fmla="*/ 23 w 79"/>
                  <a:gd name="T63" fmla="*/ 85 h 128"/>
                  <a:gd name="T64" fmla="*/ 22 w 79"/>
                  <a:gd name="T65" fmla="*/ 83 h 128"/>
                  <a:gd name="T66" fmla="*/ 18 w 79"/>
                  <a:gd name="T67" fmla="*/ 81 h 128"/>
                  <a:gd name="T68" fmla="*/ 15 w 79"/>
                  <a:gd name="T69" fmla="*/ 80 h 128"/>
                  <a:gd name="T70" fmla="*/ 9 w 79"/>
                  <a:gd name="T71" fmla="*/ 69 h 128"/>
                  <a:gd name="T72" fmla="*/ 27 w 79"/>
                  <a:gd name="T73" fmla="*/ 67 h 128"/>
                  <a:gd name="T74" fmla="*/ 36 w 79"/>
                  <a:gd name="T75" fmla="*/ 55 h 128"/>
                  <a:gd name="T76" fmla="*/ 35 w 79"/>
                  <a:gd name="T77" fmla="*/ 52 h 128"/>
                  <a:gd name="T78" fmla="*/ 36 w 79"/>
                  <a:gd name="T79" fmla="*/ 49 h 128"/>
                  <a:gd name="T80" fmla="*/ 36 w 79"/>
                  <a:gd name="T81" fmla="*/ 45 h 128"/>
                  <a:gd name="T82" fmla="*/ 37 w 79"/>
                  <a:gd name="T83" fmla="*/ 42 h 128"/>
                  <a:gd name="T84" fmla="*/ 37 w 79"/>
                  <a:gd name="T85" fmla="*/ 39 h 128"/>
                  <a:gd name="T86" fmla="*/ 38 w 79"/>
                  <a:gd name="T87" fmla="*/ 36 h 128"/>
                  <a:gd name="T88" fmla="*/ 38 w 79"/>
                  <a:gd name="T89" fmla="*/ 33 h 128"/>
                  <a:gd name="T90" fmla="*/ 39 w 79"/>
                  <a:gd name="T91" fmla="*/ 32 h 128"/>
                  <a:gd name="T92" fmla="*/ 40 w 79"/>
                  <a:gd name="T93" fmla="*/ 29 h 128"/>
                  <a:gd name="T94" fmla="*/ 39 w 79"/>
                  <a:gd name="T95" fmla="*/ 25 h 128"/>
                  <a:gd name="T96" fmla="*/ 37 w 79"/>
                  <a:gd name="T97" fmla="*/ 22 h 128"/>
                  <a:gd name="T98" fmla="*/ 37 w 79"/>
                  <a:gd name="T99" fmla="*/ 7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9" h="128">
                    <a:moveTo>
                      <a:pt x="37" y="7"/>
                    </a:moveTo>
                    <a:cubicBezTo>
                      <a:pt x="37" y="7"/>
                      <a:pt x="33" y="0"/>
                      <a:pt x="39" y="5"/>
                    </a:cubicBezTo>
                    <a:cubicBezTo>
                      <a:pt x="39" y="5"/>
                      <a:pt x="46" y="5"/>
                      <a:pt x="49" y="8"/>
                    </a:cubicBezTo>
                    <a:cubicBezTo>
                      <a:pt x="49" y="8"/>
                      <a:pt x="55" y="11"/>
                      <a:pt x="58" y="12"/>
                    </a:cubicBezTo>
                    <a:cubicBezTo>
                      <a:pt x="58" y="12"/>
                      <a:pt x="60" y="12"/>
                      <a:pt x="60" y="19"/>
                    </a:cubicBezTo>
                    <a:cubicBezTo>
                      <a:pt x="60" y="19"/>
                      <a:pt x="59" y="26"/>
                      <a:pt x="61" y="26"/>
                    </a:cubicBezTo>
                    <a:cubicBezTo>
                      <a:pt x="61" y="26"/>
                      <a:pt x="67" y="31"/>
                      <a:pt x="69" y="33"/>
                    </a:cubicBezTo>
                    <a:cubicBezTo>
                      <a:pt x="69" y="33"/>
                      <a:pt x="69" y="34"/>
                      <a:pt x="70" y="33"/>
                    </a:cubicBezTo>
                    <a:cubicBezTo>
                      <a:pt x="70" y="33"/>
                      <a:pt x="74" y="33"/>
                      <a:pt x="74" y="38"/>
                    </a:cubicBezTo>
                    <a:cubicBezTo>
                      <a:pt x="74" y="38"/>
                      <a:pt x="73" y="41"/>
                      <a:pt x="75" y="41"/>
                    </a:cubicBezTo>
                    <a:cubicBezTo>
                      <a:pt x="75" y="41"/>
                      <a:pt x="79" y="42"/>
                      <a:pt x="77" y="47"/>
                    </a:cubicBezTo>
                    <a:cubicBezTo>
                      <a:pt x="77" y="47"/>
                      <a:pt x="77" y="56"/>
                      <a:pt x="70" y="58"/>
                    </a:cubicBezTo>
                    <a:cubicBezTo>
                      <a:pt x="70" y="58"/>
                      <a:pt x="67" y="58"/>
                      <a:pt x="66" y="61"/>
                    </a:cubicBezTo>
                    <a:cubicBezTo>
                      <a:pt x="66" y="61"/>
                      <a:pt x="62" y="66"/>
                      <a:pt x="62" y="69"/>
                    </a:cubicBezTo>
                    <a:cubicBezTo>
                      <a:pt x="62" y="69"/>
                      <a:pt x="60" y="73"/>
                      <a:pt x="56" y="77"/>
                    </a:cubicBezTo>
                    <a:cubicBezTo>
                      <a:pt x="56" y="77"/>
                      <a:pt x="47" y="82"/>
                      <a:pt x="48" y="94"/>
                    </a:cubicBezTo>
                    <a:cubicBezTo>
                      <a:pt x="48" y="94"/>
                      <a:pt x="51" y="100"/>
                      <a:pt x="44" y="103"/>
                    </a:cubicBezTo>
                    <a:cubicBezTo>
                      <a:pt x="44" y="103"/>
                      <a:pt x="42" y="103"/>
                      <a:pt x="38" y="107"/>
                    </a:cubicBezTo>
                    <a:cubicBezTo>
                      <a:pt x="38" y="107"/>
                      <a:pt x="36" y="110"/>
                      <a:pt x="36" y="111"/>
                    </a:cubicBezTo>
                    <a:cubicBezTo>
                      <a:pt x="36" y="111"/>
                      <a:pt x="33" y="114"/>
                      <a:pt x="33" y="115"/>
                    </a:cubicBezTo>
                    <a:cubicBezTo>
                      <a:pt x="33" y="115"/>
                      <a:pt x="31" y="118"/>
                      <a:pt x="25" y="119"/>
                    </a:cubicBezTo>
                    <a:cubicBezTo>
                      <a:pt x="25" y="119"/>
                      <a:pt x="20" y="119"/>
                      <a:pt x="18" y="122"/>
                    </a:cubicBezTo>
                    <a:cubicBezTo>
                      <a:pt x="18" y="122"/>
                      <a:pt x="15" y="124"/>
                      <a:pt x="13" y="123"/>
                    </a:cubicBezTo>
                    <a:cubicBezTo>
                      <a:pt x="13" y="123"/>
                      <a:pt x="12" y="123"/>
                      <a:pt x="11" y="125"/>
                    </a:cubicBezTo>
                    <a:cubicBezTo>
                      <a:pt x="11" y="125"/>
                      <a:pt x="8" y="128"/>
                      <a:pt x="3" y="127"/>
                    </a:cubicBezTo>
                    <a:cubicBezTo>
                      <a:pt x="3" y="127"/>
                      <a:pt x="7" y="116"/>
                      <a:pt x="9" y="111"/>
                    </a:cubicBezTo>
                    <a:cubicBezTo>
                      <a:pt x="9" y="111"/>
                      <a:pt x="11" y="105"/>
                      <a:pt x="14" y="103"/>
                    </a:cubicBezTo>
                    <a:cubicBezTo>
                      <a:pt x="14" y="103"/>
                      <a:pt x="15" y="98"/>
                      <a:pt x="18" y="99"/>
                    </a:cubicBezTo>
                    <a:cubicBezTo>
                      <a:pt x="18" y="99"/>
                      <a:pt x="19" y="101"/>
                      <a:pt x="20" y="99"/>
                    </a:cubicBezTo>
                    <a:cubicBezTo>
                      <a:pt x="20" y="99"/>
                      <a:pt x="24" y="93"/>
                      <a:pt x="25" y="93"/>
                    </a:cubicBezTo>
                    <a:cubicBezTo>
                      <a:pt x="25" y="93"/>
                      <a:pt x="24" y="90"/>
                      <a:pt x="23" y="90"/>
                    </a:cubicBezTo>
                    <a:cubicBezTo>
                      <a:pt x="23" y="90"/>
                      <a:pt x="22" y="87"/>
                      <a:pt x="23" y="85"/>
                    </a:cubicBezTo>
                    <a:cubicBezTo>
                      <a:pt x="23" y="85"/>
                      <a:pt x="24" y="84"/>
                      <a:pt x="22" y="83"/>
                    </a:cubicBezTo>
                    <a:cubicBezTo>
                      <a:pt x="22" y="83"/>
                      <a:pt x="19" y="79"/>
                      <a:pt x="18" y="81"/>
                    </a:cubicBezTo>
                    <a:cubicBezTo>
                      <a:pt x="18" y="81"/>
                      <a:pt x="17" y="81"/>
                      <a:pt x="15" y="80"/>
                    </a:cubicBezTo>
                    <a:cubicBezTo>
                      <a:pt x="15" y="80"/>
                      <a:pt x="0" y="69"/>
                      <a:pt x="9" y="69"/>
                    </a:cubicBezTo>
                    <a:cubicBezTo>
                      <a:pt x="9" y="69"/>
                      <a:pt x="18" y="72"/>
                      <a:pt x="27" y="67"/>
                    </a:cubicBezTo>
                    <a:cubicBezTo>
                      <a:pt x="27" y="67"/>
                      <a:pt x="29" y="66"/>
                      <a:pt x="36" y="55"/>
                    </a:cubicBezTo>
                    <a:cubicBezTo>
                      <a:pt x="36" y="55"/>
                      <a:pt x="37" y="53"/>
                      <a:pt x="35" y="52"/>
                    </a:cubicBezTo>
                    <a:cubicBezTo>
                      <a:pt x="35" y="52"/>
                      <a:pt x="35" y="50"/>
                      <a:pt x="36" y="49"/>
                    </a:cubicBezTo>
                    <a:cubicBezTo>
                      <a:pt x="36" y="49"/>
                      <a:pt x="36" y="48"/>
                      <a:pt x="36" y="45"/>
                    </a:cubicBezTo>
                    <a:cubicBezTo>
                      <a:pt x="36" y="45"/>
                      <a:pt x="36" y="43"/>
                      <a:pt x="37" y="42"/>
                    </a:cubicBezTo>
                    <a:cubicBezTo>
                      <a:pt x="37" y="42"/>
                      <a:pt x="38" y="40"/>
                      <a:pt x="37" y="39"/>
                    </a:cubicBezTo>
                    <a:cubicBezTo>
                      <a:pt x="37" y="39"/>
                      <a:pt x="37" y="37"/>
                      <a:pt x="38" y="36"/>
                    </a:cubicBezTo>
                    <a:cubicBezTo>
                      <a:pt x="38" y="36"/>
                      <a:pt x="38" y="35"/>
                      <a:pt x="38" y="33"/>
                    </a:cubicBezTo>
                    <a:cubicBezTo>
                      <a:pt x="38" y="33"/>
                      <a:pt x="37" y="32"/>
                      <a:pt x="39" y="32"/>
                    </a:cubicBezTo>
                    <a:cubicBezTo>
                      <a:pt x="39" y="32"/>
                      <a:pt x="41" y="33"/>
                      <a:pt x="40" y="29"/>
                    </a:cubicBezTo>
                    <a:cubicBezTo>
                      <a:pt x="40" y="29"/>
                      <a:pt x="39" y="27"/>
                      <a:pt x="39" y="25"/>
                    </a:cubicBezTo>
                    <a:cubicBezTo>
                      <a:pt x="37" y="22"/>
                      <a:pt x="37" y="22"/>
                      <a:pt x="37" y="22"/>
                    </a:cubicBezTo>
                    <a:lnTo>
                      <a:pt x="3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5" name="Freeform 14">
                <a:extLst>
                  <a:ext uri="{FF2B5EF4-FFF2-40B4-BE49-F238E27FC236}">
                    <a16:creationId xmlns="" xmlns:a16="http://schemas.microsoft.com/office/drawing/2014/main" id="{7FA397AD-49FA-4741-8684-AE19844BA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138"/>
                <a:ext cx="63" cy="70"/>
              </a:xfrm>
              <a:custGeom>
                <a:avLst/>
                <a:gdLst>
                  <a:gd name="T0" fmla="*/ 3 w 33"/>
                  <a:gd name="T1" fmla="*/ 8 h 36"/>
                  <a:gd name="T2" fmla="*/ 7 w 33"/>
                  <a:gd name="T3" fmla="*/ 3 h 36"/>
                  <a:gd name="T4" fmla="*/ 13 w 33"/>
                  <a:gd name="T5" fmla="*/ 4 h 36"/>
                  <a:gd name="T6" fmla="*/ 23 w 33"/>
                  <a:gd name="T7" fmla="*/ 12 h 36"/>
                  <a:gd name="T8" fmla="*/ 30 w 33"/>
                  <a:gd name="T9" fmla="*/ 18 h 36"/>
                  <a:gd name="T10" fmla="*/ 31 w 33"/>
                  <a:gd name="T11" fmla="*/ 25 h 36"/>
                  <a:gd name="T12" fmla="*/ 30 w 33"/>
                  <a:gd name="T13" fmla="*/ 28 h 36"/>
                  <a:gd name="T14" fmla="*/ 28 w 33"/>
                  <a:gd name="T15" fmla="*/ 31 h 36"/>
                  <a:gd name="T16" fmla="*/ 19 w 33"/>
                  <a:gd name="T17" fmla="*/ 34 h 36"/>
                  <a:gd name="T18" fmla="*/ 12 w 33"/>
                  <a:gd name="T19" fmla="*/ 33 h 36"/>
                  <a:gd name="T20" fmla="*/ 8 w 33"/>
                  <a:gd name="T21" fmla="*/ 30 h 36"/>
                  <a:gd name="T22" fmla="*/ 5 w 33"/>
                  <a:gd name="T23" fmla="*/ 29 h 36"/>
                  <a:gd name="T24" fmla="*/ 2 w 33"/>
                  <a:gd name="T25" fmla="*/ 25 h 36"/>
                  <a:gd name="T26" fmla="*/ 2 w 33"/>
                  <a:gd name="T27" fmla="*/ 19 h 36"/>
                  <a:gd name="T28" fmla="*/ 3 w 33"/>
                  <a:gd name="T29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36">
                    <a:moveTo>
                      <a:pt x="3" y="8"/>
                    </a:moveTo>
                    <a:cubicBezTo>
                      <a:pt x="3" y="8"/>
                      <a:pt x="4" y="0"/>
                      <a:pt x="7" y="3"/>
                    </a:cubicBezTo>
                    <a:cubicBezTo>
                      <a:pt x="7" y="3"/>
                      <a:pt x="10" y="4"/>
                      <a:pt x="13" y="4"/>
                    </a:cubicBezTo>
                    <a:cubicBezTo>
                      <a:pt x="13" y="4"/>
                      <a:pt x="19" y="7"/>
                      <a:pt x="23" y="12"/>
                    </a:cubicBezTo>
                    <a:cubicBezTo>
                      <a:pt x="23" y="12"/>
                      <a:pt x="28" y="17"/>
                      <a:pt x="30" y="18"/>
                    </a:cubicBezTo>
                    <a:cubicBezTo>
                      <a:pt x="30" y="18"/>
                      <a:pt x="33" y="20"/>
                      <a:pt x="31" y="25"/>
                    </a:cubicBezTo>
                    <a:cubicBezTo>
                      <a:pt x="31" y="25"/>
                      <a:pt x="29" y="27"/>
                      <a:pt x="30" y="28"/>
                    </a:cubicBezTo>
                    <a:cubicBezTo>
                      <a:pt x="30" y="28"/>
                      <a:pt x="29" y="30"/>
                      <a:pt x="28" y="31"/>
                    </a:cubicBezTo>
                    <a:cubicBezTo>
                      <a:pt x="28" y="31"/>
                      <a:pt x="24" y="36"/>
                      <a:pt x="19" y="34"/>
                    </a:cubicBezTo>
                    <a:cubicBezTo>
                      <a:pt x="19" y="34"/>
                      <a:pt x="15" y="34"/>
                      <a:pt x="12" y="33"/>
                    </a:cubicBezTo>
                    <a:cubicBezTo>
                      <a:pt x="12" y="33"/>
                      <a:pt x="9" y="32"/>
                      <a:pt x="8" y="30"/>
                    </a:cubicBezTo>
                    <a:cubicBezTo>
                      <a:pt x="8" y="30"/>
                      <a:pt x="6" y="29"/>
                      <a:pt x="5" y="29"/>
                    </a:cubicBezTo>
                    <a:cubicBezTo>
                      <a:pt x="5" y="29"/>
                      <a:pt x="4" y="29"/>
                      <a:pt x="2" y="25"/>
                    </a:cubicBezTo>
                    <a:cubicBezTo>
                      <a:pt x="2" y="25"/>
                      <a:pt x="0" y="23"/>
                      <a:pt x="2" y="19"/>
                    </a:cubicBezTo>
                    <a:cubicBezTo>
                      <a:pt x="2" y="19"/>
                      <a:pt x="4" y="14"/>
                      <a:pt x="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6" name="Freeform 15">
                <a:extLst>
                  <a:ext uri="{FF2B5EF4-FFF2-40B4-BE49-F238E27FC236}">
                    <a16:creationId xmlns="" xmlns:a16="http://schemas.microsoft.com/office/drawing/2014/main" id="{A23C6269-FF4F-0F4C-B525-C2D26341A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064"/>
                <a:ext cx="36" cy="142"/>
              </a:xfrm>
              <a:custGeom>
                <a:avLst/>
                <a:gdLst>
                  <a:gd name="T0" fmla="*/ 0 w 19"/>
                  <a:gd name="T1" fmla="*/ 48 h 73"/>
                  <a:gd name="T2" fmla="*/ 1 w 19"/>
                  <a:gd name="T3" fmla="*/ 27 h 73"/>
                  <a:gd name="T4" fmla="*/ 1 w 19"/>
                  <a:gd name="T5" fmla="*/ 24 h 73"/>
                  <a:gd name="T6" fmla="*/ 1 w 19"/>
                  <a:gd name="T7" fmla="*/ 12 h 73"/>
                  <a:gd name="T8" fmla="*/ 3 w 19"/>
                  <a:gd name="T9" fmla="*/ 10 h 73"/>
                  <a:gd name="T10" fmla="*/ 3 w 19"/>
                  <a:gd name="T11" fmla="*/ 7 h 73"/>
                  <a:gd name="T12" fmla="*/ 3 w 19"/>
                  <a:gd name="T13" fmla="*/ 5 h 73"/>
                  <a:gd name="T14" fmla="*/ 7 w 19"/>
                  <a:gd name="T15" fmla="*/ 3 h 73"/>
                  <a:gd name="T16" fmla="*/ 6 w 19"/>
                  <a:gd name="T17" fmla="*/ 8 h 73"/>
                  <a:gd name="T18" fmla="*/ 9 w 19"/>
                  <a:gd name="T19" fmla="*/ 26 h 73"/>
                  <a:gd name="T20" fmla="*/ 11 w 19"/>
                  <a:gd name="T21" fmla="*/ 30 h 73"/>
                  <a:gd name="T22" fmla="*/ 14 w 19"/>
                  <a:gd name="T23" fmla="*/ 37 h 73"/>
                  <a:gd name="T24" fmla="*/ 14 w 19"/>
                  <a:gd name="T25" fmla="*/ 42 h 73"/>
                  <a:gd name="T26" fmla="*/ 15 w 19"/>
                  <a:gd name="T27" fmla="*/ 43 h 73"/>
                  <a:gd name="T28" fmla="*/ 17 w 19"/>
                  <a:gd name="T29" fmla="*/ 45 h 73"/>
                  <a:gd name="T30" fmla="*/ 16 w 19"/>
                  <a:gd name="T31" fmla="*/ 54 h 73"/>
                  <a:gd name="T32" fmla="*/ 17 w 19"/>
                  <a:gd name="T33" fmla="*/ 57 h 73"/>
                  <a:gd name="T34" fmla="*/ 18 w 19"/>
                  <a:gd name="T35" fmla="*/ 59 h 73"/>
                  <a:gd name="T36" fmla="*/ 18 w 19"/>
                  <a:gd name="T37" fmla="*/ 61 h 73"/>
                  <a:gd name="T38" fmla="*/ 18 w 19"/>
                  <a:gd name="T39" fmla="*/ 70 h 73"/>
                  <a:gd name="T40" fmla="*/ 13 w 19"/>
                  <a:gd name="T41" fmla="*/ 71 h 73"/>
                  <a:gd name="T42" fmla="*/ 0 w 19"/>
                  <a:gd name="T43" fmla="*/ 48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73">
                    <a:moveTo>
                      <a:pt x="0" y="48"/>
                    </a:moveTo>
                    <a:cubicBezTo>
                      <a:pt x="0" y="48"/>
                      <a:pt x="0" y="28"/>
                      <a:pt x="1" y="27"/>
                    </a:cubicBezTo>
                    <a:cubicBezTo>
                      <a:pt x="1" y="27"/>
                      <a:pt x="1" y="26"/>
                      <a:pt x="1" y="24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1"/>
                      <a:pt x="3" y="10"/>
                    </a:cubicBezTo>
                    <a:cubicBezTo>
                      <a:pt x="3" y="10"/>
                      <a:pt x="2" y="7"/>
                      <a:pt x="3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5"/>
                      <a:pt x="4" y="0"/>
                      <a:pt x="7" y="3"/>
                    </a:cubicBezTo>
                    <a:cubicBezTo>
                      <a:pt x="7" y="3"/>
                      <a:pt x="8" y="5"/>
                      <a:pt x="6" y="8"/>
                    </a:cubicBezTo>
                    <a:cubicBezTo>
                      <a:pt x="6" y="8"/>
                      <a:pt x="3" y="11"/>
                      <a:pt x="9" y="26"/>
                    </a:cubicBezTo>
                    <a:cubicBezTo>
                      <a:pt x="9" y="26"/>
                      <a:pt x="9" y="28"/>
                      <a:pt x="11" y="30"/>
                    </a:cubicBezTo>
                    <a:cubicBezTo>
                      <a:pt x="11" y="30"/>
                      <a:pt x="14" y="32"/>
                      <a:pt x="14" y="37"/>
                    </a:cubicBezTo>
                    <a:cubicBezTo>
                      <a:pt x="14" y="37"/>
                      <a:pt x="14" y="40"/>
                      <a:pt x="14" y="42"/>
                    </a:cubicBezTo>
                    <a:cubicBezTo>
                      <a:pt x="14" y="42"/>
                      <a:pt x="12" y="44"/>
                      <a:pt x="15" y="43"/>
                    </a:cubicBezTo>
                    <a:cubicBezTo>
                      <a:pt x="15" y="43"/>
                      <a:pt x="17" y="43"/>
                      <a:pt x="17" y="45"/>
                    </a:cubicBezTo>
                    <a:cubicBezTo>
                      <a:pt x="17" y="45"/>
                      <a:pt x="16" y="52"/>
                      <a:pt x="16" y="54"/>
                    </a:cubicBezTo>
                    <a:cubicBezTo>
                      <a:pt x="16" y="54"/>
                      <a:pt x="18" y="56"/>
                      <a:pt x="17" y="57"/>
                    </a:cubicBezTo>
                    <a:cubicBezTo>
                      <a:pt x="17" y="57"/>
                      <a:pt x="17" y="58"/>
                      <a:pt x="18" y="59"/>
                    </a:cubicBezTo>
                    <a:cubicBezTo>
                      <a:pt x="18" y="59"/>
                      <a:pt x="18" y="59"/>
                      <a:pt x="18" y="61"/>
                    </a:cubicBezTo>
                    <a:cubicBezTo>
                      <a:pt x="18" y="61"/>
                      <a:pt x="19" y="69"/>
                      <a:pt x="18" y="70"/>
                    </a:cubicBezTo>
                    <a:cubicBezTo>
                      <a:pt x="18" y="70"/>
                      <a:pt x="16" y="73"/>
                      <a:pt x="13" y="71"/>
                    </a:cubicBezTo>
                    <a:cubicBezTo>
                      <a:pt x="13" y="71"/>
                      <a:pt x="3" y="62"/>
                      <a:pt x="0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7" name="Freeform 16">
                <a:extLst>
                  <a:ext uri="{FF2B5EF4-FFF2-40B4-BE49-F238E27FC236}">
                    <a16:creationId xmlns="" xmlns:a16="http://schemas.microsoft.com/office/drawing/2014/main" id="{809E0305-931A-3149-A98A-88FA80217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85"/>
                <a:ext cx="35" cy="60"/>
              </a:xfrm>
              <a:custGeom>
                <a:avLst/>
                <a:gdLst>
                  <a:gd name="T0" fmla="*/ 7 w 18"/>
                  <a:gd name="T1" fmla="*/ 5 h 31"/>
                  <a:gd name="T2" fmla="*/ 8 w 18"/>
                  <a:gd name="T3" fmla="*/ 2 h 31"/>
                  <a:gd name="T4" fmla="*/ 11 w 18"/>
                  <a:gd name="T5" fmla="*/ 3 h 31"/>
                  <a:gd name="T6" fmla="*/ 18 w 18"/>
                  <a:gd name="T7" fmla="*/ 25 h 31"/>
                  <a:gd name="T8" fmla="*/ 11 w 18"/>
                  <a:gd name="T9" fmla="*/ 28 h 31"/>
                  <a:gd name="T10" fmla="*/ 7 w 18"/>
                  <a:gd name="T11" fmla="*/ 25 h 31"/>
                  <a:gd name="T12" fmla="*/ 2 w 18"/>
                  <a:gd name="T13" fmla="*/ 25 h 31"/>
                  <a:gd name="T14" fmla="*/ 2 w 18"/>
                  <a:gd name="T15" fmla="*/ 22 h 31"/>
                  <a:gd name="T16" fmla="*/ 7 w 18"/>
                  <a:gd name="T17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1">
                    <a:moveTo>
                      <a:pt x="7" y="5"/>
                    </a:moveTo>
                    <a:cubicBezTo>
                      <a:pt x="7" y="5"/>
                      <a:pt x="6" y="4"/>
                      <a:pt x="8" y="2"/>
                    </a:cubicBezTo>
                    <a:cubicBezTo>
                      <a:pt x="8" y="2"/>
                      <a:pt x="10" y="0"/>
                      <a:pt x="11" y="3"/>
                    </a:cubicBezTo>
                    <a:cubicBezTo>
                      <a:pt x="11" y="3"/>
                      <a:pt x="18" y="18"/>
                      <a:pt x="18" y="25"/>
                    </a:cubicBezTo>
                    <a:cubicBezTo>
                      <a:pt x="18" y="25"/>
                      <a:pt x="17" y="31"/>
                      <a:pt x="11" y="28"/>
                    </a:cubicBezTo>
                    <a:cubicBezTo>
                      <a:pt x="11" y="28"/>
                      <a:pt x="9" y="27"/>
                      <a:pt x="7" y="25"/>
                    </a:cubicBezTo>
                    <a:cubicBezTo>
                      <a:pt x="7" y="25"/>
                      <a:pt x="5" y="26"/>
                      <a:pt x="2" y="25"/>
                    </a:cubicBezTo>
                    <a:cubicBezTo>
                      <a:pt x="2" y="25"/>
                      <a:pt x="0" y="24"/>
                      <a:pt x="2" y="22"/>
                    </a:cubicBezTo>
                    <a:cubicBezTo>
                      <a:pt x="2" y="22"/>
                      <a:pt x="7" y="13"/>
                      <a:pt x="7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8" name="Freeform 17">
                <a:extLst>
                  <a:ext uri="{FF2B5EF4-FFF2-40B4-BE49-F238E27FC236}">
                    <a16:creationId xmlns="" xmlns:a16="http://schemas.microsoft.com/office/drawing/2014/main" id="{C138BBB5-75D6-594D-AE6F-63C5A97D18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69" y="1956"/>
                <a:ext cx="218" cy="246"/>
              </a:xfrm>
              <a:custGeom>
                <a:avLst/>
                <a:gdLst>
                  <a:gd name="T0" fmla="*/ 98 w 114"/>
                  <a:gd name="T1" fmla="*/ 50 h 127"/>
                  <a:gd name="T2" fmla="*/ 110 w 114"/>
                  <a:gd name="T3" fmla="*/ 70 h 127"/>
                  <a:gd name="T4" fmla="*/ 98 w 114"/>
                  <a:gd name="T5" fmla="*/ 83 h 127"/>
                  <a:gd name="T6" fmla="*/ 82 w 114"/>
                  <a:gd name="T7" fmla="*/ 103 h 127"/>
                  <a:gd name="T8" fmla="*/ 83 w 114"/>
                  <a:gd name="T9" fmla="*/ 119 h 127"/>
                  <a:gd name="T10" fmla="*/ 79 w 114"/>
                  <a:gd name="T11" fmla="*/ 85 h 127"/>
                  <a:gd name="T12" fmla="*/ 97 w 114"/>
                  <a:gd name="T13" fmla="*/ 64 h 127"/>
                  <a:gd name="T14" fmla="*/ 88 w 114"/>
                  <a:gd name="T15" fmla="*/ 51 h 127"/>
                  <a:gd name="T16" fmla="*/ 79 w 114"/>
                  <a:gd name="T17" fmla="*/ 45 h 127"/>
                  <a:gd name="T18" fmla="*/ 38 w 114"/>
                  <a:gd name="T19" fmla="*/ 47 h 127"/>
                  <a:gd name="T20" fmla="*/ 53 w 114"/>
                  <a:gd name="T21" fmla="*/ 40 h 127"/>
                  <a:gd name="T22" fmla="*/ 54 w 114"/>
                  <a:gd name="T23" fmla="*/ 3 h 127"/>
                  <a:gd name="T24" fmla="*/ 61 w 114"/>
                  <a:gd name="T25" fmla="*/ 3 h 127"/>
                  <a:gd name="T26" fmla="*/ 67 w 114"/>
                  <a:gd name="T27" fmla="*/ 27 h 127"/>
                  <a:gd name="T28" fmla="*/ 69 w 114"/>
                  <a:gd name="T29" fmla="*/ 43 h 127"/>
                  <a:gd name="T30" fmla="*/ 79 w 114"/>
                  <a:gd name="T31" fmla="*/ 49 h 127"/>
                  <a:gd name="T32" fmla="*/ 71 w 114"/>
                  <a:gd name="T33" fmla="*/ 53 h 127"/>
                  <a:gd name="T34" fmla="*/ 76 w 114"/>
                  <a:gd name="T35" fmla="*/ 64 h 127"/>
                  <a:gd name="T36" fmla="*/ 72 w 114"/>
                  <a:gd name="T37" fmla="*/ 73 h 127"/>
                  <a:gd name="T38" fmla="*/ 62 w 114"/>
                  <a:gd name="T39" fmla="*/ 95 h 127"/>
                  <a:gd name="T40" fmla="*/ 77 w 114"/>
                  <a:gd name="T41" fmla="*/ 88 h 127"/>
                  <a:gd name="T42" fmla="*/ 79 w 114"/>
                  <a:gd name="T43" fmla="*/ 120 h 127"/>
                  <a:gd name="T44" fmla="*/ 65 w 114"/>
                  <a:gd name="T45" fmla="*/ 120 h 127"/>
                  <a:gd name="T46" fmla="*/ 54 w 114"/>
                  <a:gd name="T47" fmla="*/ 119 h 127"/>
                  <a:gd name="T48" fmla="*/ 33 w 114"/>
                  <a:gd name="T49" fmla="*/ 115 h 127"/>
                  <a:gd name="T50" fmla="*/ 38 w 114"/>
                  <a:gd name="T51" fmla="*/ 109 h 127"/>
                  <a:gd name="T52" fmla="*/ 49 w 114"/>
                  <a:gd name="T53" fmla="*/ 98 h 127"/>
                  <a:gd name="T54" fmla="*/ 50 w 114"/>
                  <a:gd name="T55" fmla="*/ 84 h 127"/>
                  <a:gd name="T56" fmla="*/ 43 w 114"/>
                  <a:gd name="T57" fmla="*/ 67 h 127"/>
                  <a:gd name="T58" fmla="*/ 51 w 114"/>
                  <a:gd name="T59" fmla="*/ 61 h 127"/>
                  <a:gd name="T60" fmla="*/ 53 w 114"/>
                  <a:gd name="T61" fmla="*/ 50 h 127"/>
                  <a:gd name="T62" fmla="*/ 35 w 114"/>
                  <a:gd name="T63" fmla="*/ 59 h 127"/>
                  <a:gd name="T64" fmla="*/ 33 w 114"/>
                  <a:gd name="T65" fmla="*/ 51 h 127"/>
                  <a:gd name="T66" fmla="*/ 0 w 114"/>
                  <a:gd name="T67" fmla="*/ 78 h 127"/>
                  <a:gd name="T68" fmla="*/ 0 w 114"/>
                  <a:gd name="T69" fmla="*/ 76 h 127"/>
                  <a:gd name="T70" fmla="*/ 13 w 114"/>
                  <a:gd name="T71" fmla="*/ 63 h 127"/>
                  <a:gd name="T72" fmla="*/ 33 w 114"/>
                  <a:gd name="T73" fmla="*/ 51 h 127"/>
                  <a:gd name="T74" fmla="*/ 30 w 114"/>
                  <a:gd name="T75" fmla="*/ 63 h 127"/>
                  <a:gd name="T76" fmla="*/ 18 w 114"/>
                  <a:gd name="T77" fmla="*/ 69 h 127"/>
                  <a:gd name="T78" fmla="*/ 12 w 114"/>
                  <a:gd name="T79" fmla="*/ 86 h 127"/>
                  <a:gd name="T80" fmla="*/ 26 w 114"/>
                  <a:gd name="T81" fmla="*/ 106 h 127"/>
                  <a:gd name="T82" fmla="*/ 33 w 114"/>
                  <a:gd name="T83" fmla="*/ 115 h 127"/>
                  <a:gd name="T84" fmla="*/ 13 w 114"/>
                  <a:gd name="T85" fmla="*/ 98 h 127"/>
                  <a:gd name="T86" fmla="*/ 3 w 114"/>
                  <a:gd name="T87" fmla="*/ 82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4" h="127">
                    <a:moveTo>
                      <a:pt x="79" y="45"/>
                    </a:moveTo>
                    <a:cubicBezTo>
                      <a:pt x="86" y="47"/>
                      <a:pt x="95" y="49"/>
                      <a:pt x="98" y="50"/>
                    </a:cubicBezTo>
                    <a:cubicBezTo>
                      <a:pt x="98" y="50"/>
                      <a:pt x="106" y="52"/>
                      <a:pt x="112" y="63"/>
                    </a:cubicBezTo>
                    <a:cubicBezTo>
                      <a:pt x="112" y="63"/>
                      <a:pt x="114" y="64"/>
                      <a:pt x="110" y="70"/>
                    </a:cubicBezTo>
                    <a:cubicBezTo>
                      <a:pt x="110" y="70"/>
                      <a:pt x="106" y="75"/>
                      <a:pt x="101" y="77"/>
                    </a:cubicBezTo>
                    <a:cubicBezTo>
                      <a:pt x="101" y="77"/>
                      <a:pt x="99" y="78"/>
                      <a:pt x="98" y="83"/>
                    </a:cubicBezTo>
                    <a:cubicBezTo>
                      <a:pt x="98" y="83"/>
                      <a:pt x="91" y="93"/>
                      <a:pt x="87" y="95"/>
                    </a:cubicBezTo>
                    <a:cubicBezTo>
                      <a:pt x="87" y="95"/>
                      <a:pt x="81" y="97"/>
                      <a:pt x="82" y="103"/>
                    </a:cubicBezTo>
                    <a:cubicBezTo>
                      <a:pt x="82" y="103"/>
                      <a:pt x="88" y="109"/>
                      <a:pt x="86" y="117"/>
                    </a:cubicBezTo>
                    <a:cubicBezTo>
                      <a:pt x="86" y="117"/>
                      <a:pt x="86" y="119"/>
                      <a:pt x="83" y="119"/>
                    </a:cubicBezTo>
                    <a:cubicBezTo>
                      <a:pt x="83" y="119"/>
                      <a:pt x="82" y="119"/>
                      <a:pt x="79" y="120"/>
                    </a:cubicBezTo>
                    <a:cubicBezTo>
                      <a:pt x="79" y="85"/>
                      <a:pt x="79" y="85"/>
                      <a:pt x="79" y="85"/>
                    </a:cubicBezTo>
                    <a:cubicBezTo>
                      <a:pt x="83" y="81"/>
                      <a:pt x="89" y="76"/>
                      <a:pt x="89" y="76"/>
                    </a:cubicBezTo>
                    <a:cubicBezTo>
                      <a:pt x="90" y="73"/>
                      <a:pt x="97" y="64"/>
                      <a:pt x="97" y="64"/>
                    </a:cubicBezTo>
                    <a:cubicBezTo>
                      <a:pt x="98" y="63"/>
                      <a:pt x="97" y="59"/>
                      <a:pt x="97" y="59"/>
                    </a:cubicBezTo>
                    <a:cubicBezTo>
                      <a:pt x="97" y="57"/>
                      <a:pt x="88" y="51"/>
                      <a:pt x="88" y="51"/>
                    </a:cubicBezTo>
                    <a:cubicBezTo>
                      <a:pt x="87" y="50"/>
                      <a:pt x="83" y="50"/>
                      <a:pt x="79" y="49"/>
                    </a:cubicBezTo>
                    <a:lnTo>
                      <a:pt x="79" y="45"/>
                    </a:lnTo>
                    <a:close/>
                    <a:moveTo>
                      <a:pt x="33" y="51"/>
                    </a:moveTo>
                    <a:cubicBezTo>
                      <a:pt x="35" y="50"/>
                      <a:pt x="37" y="48"/>
                      <a:pt x="38" y="47"/>
                    </a:cubicBezTo>
                    <a:cubicBezTo>
                      <a:pt x="38" y="47"/>
                      <a:pt x="42" y="44"/>
                      <a:pt x="46" y="43"/>
                    </a:cubicBezTo>
                    <a:cubicBezTo>
                      <a:pt x="46" y="43"/>
                      <a:pt x="53" y="42"/>
                      <a:pt x="53" y="40"/>
                    </a:cubicBezTo>
                    <a:cubicBezTo>
                      <a:pt x="53" y="40"/>
                      <a:pt x="54" y="34"/>
                      <a:pt x="54" y="32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0"/>
                      <a:pt x="57" y="2"/>
                    </a:cubicBezTo>
                    <a:cubicBezTo>
                      <a:pt x="57" y="2"/>
                      <a:pt x="58" y="4"/>
                      <a:pt x="61" y="3"/>
                    </a:cubicBezTo>
                    <a:cubicBezTo>
                      <a:pt x="61" y="3"/>
                      <a:pt x="64" y="3"/>
                      <a:pt x="65" y="10"/>
                    </a:cubicBezTo>
                    <a:cubicBezTo>
                      <a:pt x="65" y="10"/>
                      <a:pt x="67" y="19"/>
                      <a:pt x="67" y="27"/>
                    </a:cubicBezTo>
                    <a:cubicBezTo>
                      <a:pt x="67" y="27"/>
                      <a:pt x="67" y="37"/>
                      <a:pt x="67" y="39"/>
                    </a:cubicBezTo>
                    <a:cubicBezTo>
                      <a:pt x="67" y="39"/>
                      <a:pt x="66" y="42"/>
                      <a:pt x="69" y="43"/>
                    </a:cubicBezTo>
                    <a:cubicBezTo>
                      <a:pt x="69" y="43"/>
                      <a:pt x="74" y="44"/>
                      <a:pt x="79" y="45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76" y="48"/>
                      <a:pt x="73" y="48"/>
                      <a:pt x="73" y="48"/>
                    </a:cubicBezTo>
                    <a:cubicBezTo>
                      <a:pt x="67" y="47"/>
                      <a:pt x="71" y="53"/>
                      <a:pt x="71" y="53"/>
                    </a:cubicBezTo>
                    <a:cubicBezTo>
                      <a:pt x="72" y="55"/>
                      <a:pt x="74" y="60"/>
                      <a:pt x="74" y="60"/>
                    </a:cubicBezTo>
                    <a:cubicBezTo>
                      <a:pt x="74" y="63"/>
                      <a:pt x="76" y="64"/>
                      <a:pt x="76" y="64"/>
                    </a:cubicBezTo>
                    <a:cubicBezTo>
                      <a:pt x="78" y="67"/>
                      <a:pt x="75" y="70"/>
                      <a:pt x="75" y="70"/>
                    </a:cubicBezTo>
                    <a:cubicBezTo>
                      <a:pt x="74" y="71"/>
                      <a:pt x="72" y="73"/>
                      <a:pt x="72" y="73"/>
                    </a:cubicBezTo>
                    <a:cubicBezTo>
                      <a:pt x="70" y="79"/>
                      <a:pt x="64" y="83"/>
                      <a:pt x="64" y="83"/>
                    </a:cubicBezTo>
                    <a:cubicBezTo>
                      <a:pt x="59" y="86"/>
                      <a:pt x="62" y="95"/>
                      <a:pt x="62" y="95"/>
                    </a:cubicBezTo>
                    <a:cubicBezTo>
                      <a:pt x="64" y="101"/>
                      <a:pt x="73" y="91"/>
                      <a:pt x="73" y="91"/>
                    </a:cubicBezTo>
                    <a:cubicBezTo>
                      <a:pt x="75" y="89"/>
                      <a:pt x="77" y="88"/>
                      <a:pt x="77" y="88"/>
                    </a:cubicBezTo>
                    <a:cubicBezTo>
                      <a:pt x="77" y="88"/>
                      <a:pt x="78" y="86"/>
                      <a:pt x="79" y="85"/>
                    </a:cubicBezTo>
                    <a:cubicBezTo>
                      <a:pt x="79" y="120"/>
                      <a:pt x="79" y="120"/>
                      <a:pt x="79" y="120"/>
                    </a:cubicBezTo>
                    <a:cubicBezTo>
                      <a:pt x="79" y="120"/>
                      <a:pt x="77" y="120"/>
                      <a:pt x="76" y="120"/>
                    </a:cubicBezTo>
                    <a:cubicBezTo>
                      <a:pt x="76" y="120"/>
                      <a:pt x="70" y="121"/>
                      <a:pt x="65" y="120"/>
                    </a:cubicBezTo>
                    <a:cubicBezTo>
                      <a:pt x="65" y="120"/>
                      <a:pt x="61" y="120"/>
                      <a:pt x="57" y="119"/>
                    </a:cubicBezTo>
                    <a:cubicBezTo>
                      <a:pt x="57" y="119"/>
                      <a:pt x="56" y="118"/>
                      <a:pt x="54" y="119"/>
                    </a:cubicBezTo>
                    <a:cubicBezTo>
                      <a:pt x="54" y="119"/>
                      <a:pt x="44" y="127"/>
                      <a:pt x="36" y="118"/>
                    </a:cubicBezTo>
                    <a:cubicBezTo>
                      <a:pt x="36" y="118"/>
                      <a:pt x="34" y="116"/>
                      <a:pt x="33" y="115"/>
                    </a:cubicBezTo>
                    <a:cubicBezTo>
                      <a:pt x="33" y="108"/>
                      <a:pt x="33" y="108"/>
                      <a:pt x="33" y="108"/>
                    </a:cubicBezTo>
                    <a:cubicBezTo>
                      <a:pt x="34" y="109"/>
                      <a:pt x="36" y="109"/>
                      <a:pt x="38" y="109"/>
                    </a:cubicBezTo>
                    <a:cubicBezTo>
                      <a:pt x="45" y="109"/>
                      <a:pt x="46" y="103"/>
                      <a:pt x="46" y="103"/>
                    </a:cubicBezTo>
                    <a:cubicBezTo>
                      <a:pt x="45" y="101"/>
                      <a:pt x="49" y="98"/>
                      <a:pt x="49" y="98"/>
                    </a:cubicBezTo>
                    <a:cubicBezTo>
                      <a:pt x="51" y="96"/>
                      <a:pt x="51" y="94"/>
                      <a:pt x="51" y="94"/>
                    </a:cubicBezTo>
                    <a:cubicBezTo>
                      <a:pt x="50" y="91"/>
                      <a:pt x="50" y="84"/>
                      <a:pt x="50" y="84"/>
                    </a:cubicBezTo>
                    <a:cubicBezTo>
                      <a:pt x="47" y="82"/>
                      <a:pt x="41" y="75"/>
                      <a:pt x="41" y="75"/>
                    </a:cubicBezTo>
                    <a:cubicBezTo>
                      <a:pt x="37" y="67"/>
                      <a:pt x="43" y="67"/>
                      <a:pt x="43" y="67"/>
                    </a:cubicBezTo>
                    <a:cubicBezTo>
                      <a:pt x="46" y="68"/>
                      <a:pt x="47" y="67"/>
                      <a:pt x="47" y="67"/>
                    </a:cubicBezTo>
                    <a:cubicBezTo>
                      <a:pt x="51" y="67"/>
                      <a:pt x="51" y="61"/>
                      <a:pt x="51" y="61"/>
                    </a:cubicBezTo>
                    <a:cubicBezTo>
                      <a:pt x="51" y="58"/>
                      <a:pt x="52" y="56"/>
                      <a:pt x="52" y="56"/>
                    </a:cubicBezTo>
                    <a:cubicBezTo>
                      <a:pt x="54" y="50"/>
                      <a:pt x="53" y="50"/>
                      <a:pt x="53" y="50"/>
                    </a:cubicBezTo>
                    <a:cubicBezTo>
                      <a:pt x="50" y="45"/>
                      <a:pt x="47" y="50"/>
                      <a:pt x="47" y="50"/>
                    </a:cubicBezTo>
                    <a:cubicBezTo>
                      <a:pt x="45" y="53"/>
                      <a:pt x="35" y="59"/>
                      <a:pt x="35" y="59"/>
                    </a:cubicBezTo>
                    <a:cubicBezTo>
                      <a:pt x="34" y="59"/>
                      <a:pt x="33" y="60"/>
                      <a:pt x="33" y="60"/>
                    </a:cubicBezTo>
                    <a:lnTo>
                      <a:pt x="33" y="51"/>
                    </a:lnTo>
                    <a:close/>
                    <a:moveTo>
                      <a:pt x="3" y="82"/>
                    </a:moveTo>
                    <a:cubicBezTo>
                      <a:pt x="3" y="82"/>
                      <a:pt x="0" y="81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7"/>
                      <a:pt x="0" y="77"/>
                      <a:pt x="0" y="76"/>
                    </a:cubicBezTo>
                    <a:cubicBezTo>
                      <a:pt x="0" y="76"/>
                      <a:pt x="0" y="74"/>
                      <a:pt x="5" y="69"/>
                    </a:cubicBezTo>
                    <a:cubicBezTo>
                      <a:pt x="5" y="69"/>
                      <a:pt x="9" y="65"/>
                      <a:pt x="13" y="63"/>
                    </a:cubicBezTo>
                    <a:cubicBezTo>
                      <a:pt x="13" y="63"/>
                      <a:pt x="22" y="57"/>
                      <a:pt x="28" y="55"/>
                    </a:cubicBezTo>
                    <a:cubicBezTo>
                      <a:pt x="28" y="55"/>
                      <a:pt x="30" y="53"/>
                      <a:pt x="33" y="51"/>
                    </a:cubicBezTo>
                    <a:cubicBezTo>
                      <a:pt x="33" y="60"/>
                      <a:pt x="33" y="60"/>
                      <a:pt x="33" y="60"/>
                    </a:cubicBezTo>
                    <a:cubicBezTo>
                      <a:pt x="31" y="62"/>
                      <a:pt x="30" y="63"/>
                      <a:pt x="30" y="63"/>
                    </a:cubicBezTo>
                    <a:cubicBezTo>
                      <a:pt x="26" y="62"/>
                      <a:pt x="22" y="65"/>
                      <a:pt x="22" y="65"/>
                    </a:cubicBezTo>
                    <a:cubicBezTo>
                      <a:pt x="17" y="67"/>
                      <a:pt x="18" y="69"/>
                      <a:pt x="18" y="69"/>
                    </a:cubicBezTo>
                    <a:cubicBezTo>
                      <a:pt x="17" y="72"/>
                      <a:pt x="14" y="78"/>
                      <a:pt x="14" y="78"/>
                    </a:cubicBezTo>
                    <a:cubicBezTo>
                      <a:pt x="13" y="79"/>
                      <a:pt x="12" y="84"/>
                      <a:pt x="12" y="86"/>
                    </a:cubicBezTo>
                    <a:cubicBezTo>
                      <a:pt x="12" y="86"/>
                      <a:pt x="14" y="92"/>
                      <a:pt x="14" y="92"/>
                    </a:cubicBezTo>
                    <a:cubicBezTo>
                      <a:pt x="16" y="97"/>
                      <a:pt x="26" y="106"/>
                      <a:pt x="26" y="106"/>
                    </a:cubicBezTo>
                    <a:cubicBezTo>
                      <a:pt x="28" y="107"/>
                      <a:pt x="30" y="108"/>
                      <a:pt x="33" y="108"/>
                    </a:cubicBezTo>
                    <a:cubicBezTo>
                      <a:pt x="33" y="115"/>
                      <a:pt x="33" y="115"/>
                      <a:pt x="33" y="115"/>
                    </a:cubicBezTo>
                    <a:cubicBezTo>
                      <a:pt x="31" y="113"/>
                      <a:pt x="29" y="111"/>
                      <a:pt x="27" y="111"/>
                    </a:cubicBezTo>
                    <a:cubicBezTo>
                      <a:pt x="27" y="111"/>
                      <a:pt x="17" y="102"/>
                      <a:pt x="13" y="98"/>
                    </a:cubicBezTo>
                    <a:cubicBezTo>
                      <a:pt x="13" y="98"/>
                      <a:pt x="7" y="92"/>
                      <a:pt x="7" y="87"/>
                    </a:cubicBezTo>
                    <a:cubicBezTo>
                      <a:pt x="7" y="87"/>
                      <a:pt x="6" y="82"/>
                      <a:pt x="3" y="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9" name="Freeform 18">
                <a:extLst>
                  <a:ext uri="{FF2B5EF4-FFF2-40B4-BE49-F238E27FC236}">
                    <a16:creationId xmlns="" xmlns:a16="http://schemas.microsoft.com/office/drawing/2014/main" id="{3BA4C66A-5734-6844-B963-9ABEAF7E6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954"/>
                <a:ext cx="212" cy="261"/>
              </a:xfrm>
              <a:custGeom>
                <a:avLst/>
                <a:gdLst>
                  <a:gd name="T0" fmla="*/ 92 w 111"/>
                  <a:gd name="T1" fmla="*/ 4 h 135"/>
                  <a:gd name="T2" fmla="*/ 108 w 111"/>
                  <a:gd name="T3" fmla="*/ 13 h 135"/>
                  <a:gd name="T4" fmla="*/ 106 w 111"/>
                  <a:gd name="T5" fmla="*/ 20 h 135"/>
                  <a:gd name="T6" fmla="*/ 98 w 111"/>
                  <a:gd name="T7" fmla="*/ 25 h 135"/>
                  <a:gd name="T8" fmla="*/ 93 w 111"/>
                  <a:gd name="T9" fmla="*/ 28 h 135"/>
                  <a:gd name="T10" fmla="*/ 68 w 111"/>
                  <a:gd name="T11" fmla="*/ 65 h 135"/>
                  <a:gd name="T12" fmla="*/ 48 w 111"/>
                  <a:gd name="T13" fmla="*/ 97 h 135"/>
                  <a:gd name="T14" fmla="*/ 27 w 111"/>
                  <a:gd name="T15" fmla="*/ 124 h 135"/>
                  <a:gd name="T16" fmla="*/ 23 w 111"/>
                  <a:gd name="T17" fmla="*/ 128 h 135"/>
                  <a:gd name="T18" fmla="*/ 20 w 111"/>
                  <a:gd name="T19" fmla="*/ 132 h 135"/>
                  <a:gd name="T20" fmla="*/ 13 w 111"/>
                  <a:gd name="T21" fmla="*/ 135 h 135"/>
                  <a:gd name="T22" fmla="*/ 8 w 111"/>
                  <a:gd name="T23" fmla="*/ 134 h 135"/>
                  <a:gd name="T24" fmla="*/ 3 w 111"/>
                  <a:gd name="T25" fmla="*/ 134 h 135"/>
                  <a:gd name="T26" fmla="*/ 4 w 111"/>
                  <a:gd name="T27" fmla="*/ 132 h 135"/>
                  <a:gd name="T28" fmla="*/ 6 w 111"/>
                  <a:gd name="T29" fmla="*/ 130 h 135"/>
                  <a:gd name="T30" fmla="*/ 8 w 111"/>
                  <a:gd name="T31" fmla="*/ 129 h 135"/>
                  <a:gd name="T32" fmla="*/ 9 w 111"/>
                  <a:gd name="T33" fmla="*/ 128 h 135"/>
                  <a:gd name="T34" fmla="*/ 11 w 111"/>
                  <a:gd name="T35" fmla="*/ 125 h 135"/>
                  <a:gd name="T36" fmla="*/ 13 w 111"/>
                  <a:gd name="T37" fmla="*/ 123 h 135"/>
                  <a:gd name="T38" fmla="*/ 31 w 111"/>
                  <a:gd name="T39" fmla="*/ 102 h 135"/>
                  <a:gd name="T40" fmla="*/ 48 w 111"/>
                  <a:gd name="T41" fmla="*/ 77 h 135"/>
                  <a:gd name="T42" fmla="*/ 58 w 111"/>
                  <a:gd name="T43" fmla="*/ 61 h 135"/>
                  <a:gd name="T44" fmla="*/ 78 w 111"/>
                  <a:gd name="T45" fmla="*/ 28 h 135"/>
                  <a:gd name="T46" fmla="*/ 58 w 111"/>
                  <a:gd name="T47" fmla="*/ 17 h 135"/>
                  <a:gd name="T48" fmla="*/ 61 w 111"/>
                  <a:gd name="T49" fmla="*/ 16 h 135"/>
                  <a:gd name="T50" fmla="*/ 81 w 111"/>
                  <a:gd name="T51" fmla="*/ 13 h 135"/>
                  <a:gd name="T52" fmla="*/ 92 w 111"/>
                  <a:gd name="T53" fmla="*/ 4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1" h="135">
                    <a:moveTo>
                      <a:pt x="92" y="4"/>
                    </a:moveTo>
                    <a:cubicBezTo>
                      <a:pt x="92" y="4"/>
                      <a:pt x="100" y="0"/>
                      <a:pt x="108" y="13"/>
                    </a:cubicBezTo>
                    <a:cubicBezTo>
                      <a:pt x="108" y="13"/>
                      <a:pt x="111" y="20"/>
                      <a:pt x="106" y="20"/>
                    </a:cubicBezTo>
                    <a:cubicBezTo>
                      <a:pt x="106" y="20"/>
                      <a:pt x="102" y="21"/>
                      <a:pt x="98" y="25"/>
                    </a:cubicBezTo>
                    <a:cubicBezTo>
                      <a:pt x="97" y="25"/>
                      <a:pt x="94" y="25"/>
                      <a:pt x="93" y="28"/>
                    </a:cubicBezTo>
                    <a:cubicBezTo>
                      <a:pt x="93" y="28"/>
                      <a:pt x="85" y="42"/>
                      <a:pt x="68" y="65"/>
                    </a:cubicBezTo>
                    <a:cubicBezTo>
                      <a:pt x="68" y="65"/>
                      <a:pt x="59" y="77"/>
                      <a:pt x="48" y="97"/>
                    </a:cubicBezTo>
                    <a:cubicBezTo>
                      <a:pt x="48" y="97"/>
                      <a:pt x="40" y="113"/>
                      <a:pt x="27" y="124"/>
                    </a:cubicBezTo>
                    <a:cubicBezTo>
                      <a:pt x="27" y="124"/>
                      <a:pt x="23" y="127"/>
                      <a:pt x="23" y="128"/>
                    </a:cubicBezTo>
                    <a:cubicBezTo>
                      <a:pt x="23" y="128"/>
                      <a:pt x="22" y="130"/>
                      <a:pt x="20" y="132"/>
                    </a:cubicBezTo>
                    <a:cubicBezTo>
                      <a:pt x="20" y="132"/>
                      <a:pt x="17" y="135"/>
                      <a:pt x="13" y="135"/>
                    </a:cubicBezTo>
                    <a:cubicBezTo>
                      <a:pt x="13" y="135"/>
                      <a:pt x="10" y="134"/>
                      <a:pt x="8" y="134"/>
                    </a:cubicBezTo>
                    <a:cubicBezTo>
                      <a:pt x="8" y="134"/>
                      <a:pt x="5" y="134"/>
                      <a:pt x="3" y="134"/>
                    </a:cubicBezTo>
                    <a:cubicBezTo>
                      <a:pt x="3" y="134"/>
                      <a:pt x="0" y="135"/>
                      <a:pt x="4" y="132"/>
                    </a:cubicBezTo>
                    <a:cubicBezTo>
                      <a:pt x="4" y="132"/>
                      <a:pt x="4" y="131"/>
                      <a:pt x="6" y="130"/>
                    </a:cubicBezTo>
                    <a:cubicBezTo>
                      <a:pt x="6" y="130"/>
                      <a:pt x="7" y="130"/>
                      <a:pt x="8" y="129"/>
                    </a:cubicBezTo>
                    <a:cubicBezTo>
                      <a:pt x="8" y="129"/>
                      <a:pt x="7" y="128"/>
                      <a:pt x="9" y="128"/>
                    </a:cubicBezTo>
                    <a:cubicBezTo>
                      <a:pt x="9" y="128"/>
                      <a:pt x="11" y="129"/>
                      <a:pt x="11" y="125"/>
                    </a:cubicBezTo>
                    <a:cubicBezTo>
                      <a:pt x="11" y="125"/>
                      <a:pt x="11" y="124"/>
                      <a:pt x="13" y="123"/>
                    </a:cubicBezTo>
                    <a:cubicBezTo>
                      <a:pt x="13" y="123"/>
                      <a:pt x="19" y="118"/>
                      <a:pt x="31" y="102"/>
                    </a:cubicBezTo>
                    <a:cubicBezTo>
                      <a:pt x="31" y="102"/>
                      <a:pt x="42" y="89"/>
                      <a:pt x="48" y="77"/>
                    </a:cubicBezTo>
                    <a:cubicBezTo>
                      <a:pt x="48" y="77"/>
                      <a:pt x="53" y="69"/>
                      <a:pt x="58" y="61"/>
                    </a:cubicBezTo>
                    <a:cubicBezTo>
                      <a:pt x="58" y="61"/>
                      <a:pt x="75" y="34"/>
                      <a:pt x="78" y="28"/>
                    </a:cubicBezTo>
                    <a:cubicBezTo>
                      <a:pt x="78" y="28"/>
                      <a:pt x="59" y="25"/>
                      <a:pt x="58" y="17"/>
                    </a:cubicBezTo>
                    <a:cubicBezTo>
                      <a:pt x="58" y="17"/>
                      <a:pt x="58" y="14"/>
                      <a:pt x="61" y="16"/>
                    </a:cubicBezTo>
                    <a:cubicBezTo>
                      <a:pt x="61" y="16"/>
                      <a:pt x="70" y="20"/>
                      <a:pt x="81" y="13"/>
                    </a:cubicBezTo>
                    <a:cubicBezTo>
                      <a:pt x="81" y="13"/>
                      <a:pt x="87" y="11"/>
                      <a:pt x="9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0" name="Freeform 19">
                <a:extLst>
                  <a:ext uri="{FF2B5EF4-FFF2-40B4-BE49-F238E27FC236}">
                    <a16:creationId xmlns="" xmlns:a16="http://schemas.microsoft.com/office/drawing/2014/main" id="{A5BFE88A-39B1-D143-AFD9-F888F310A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93"/>
                <a:ext cx="158" cy="118"/>
              </a:xfrm>
              <a:custGeom>
                <a:avLst/>
                <a:gdLst>
                  <a:gd name="T0" fmla="*/ 11 w 83"/>
                  <a:gd name="T1" fmla="*/ 29 h 61"/>
                  <a:gd name="T2" fmla="*/ 4 w 83"/>
                  <a:gd name="T3" fmla="*/ 21 h 61"/>
                  <a:gd name="T4" fmla="*/ 20 w 83"/>
                  <a:gd name="T5" fmla="*/ 27 h 61"/>
                  <a:gd name="T6" fmla="*/ 23 w 83"/>
                  <a:gd name="T7" fmla="*/ 33 h 61"/>
                  <a:gd name="T8" fmla="*/ 33 w 83"/>
                  <a:gd name="T9" fmla="*/ 46 h 61"/>
                  <a:gd name="T10" fmla="*/ 34 w 83"/>
                  <a:gd name="T11" fmla="*/ 44 h 61"/>
                  <a:gd name="T12" fmla="*/ 34 w 83"/>
                  <a:gd name="T13" fmla="*/ 39 h 61"/>
                  <a:gd name="T14" fmla="*/ 38 w 83"/>
                  <a:gd name="T15" fmla="*/ 36 h 61"/>
                  <a:gd name="T16" fmla="*/ 40 w 83"/>
                  <a:gd name="T17" fmla="*/ 35 h 61"/>
                  <a:gd name="T18" fmla="*/ 47 w 83"/>
                  <a:gd name="T19" fmla="*/ 26 h 61"/>
                  <a:gd name="T20" fmla="*/ 47 w 83"/>
                  <a:gd name="T21" fmla="*/ 19 h 61"/>
                  <a:gd name="T22" fmla="*/ 37 w 83"/>
                  <a:gd name="T23" fmla="*/ 13 h 61"/>
                  <a:gd name="T24" fmla="*/ 35 w 83"/>
                  <a:gd name="T25" fmla="*/ 11 h 61"/>
                  <a:gd name="T26" fmla="*/ 42 w 83"/>
                  <a:gd name="T27" fmla="*/ 10 h 61"/>
                  <a:gd name="T28" fmla="*/ 55 w 83"/>
                  <a:gd name="T29" fmla="*/ 4 h 61"/>
                  <a:gd name="T30" fmla="*/ 59 w 83"/>
                  <a:gd name="T31" fmla="*/ 1 h 61"/>
                  <a:gd name="T32" fmla="*/ 68 w 83"/>
                  <a:gd name="T33" fmla="*/ 3 h 61"/>
                  <a:gd name="T34" fmla="*/ 81 w 83"/>
                  <a:gd name="T35" fmla="*/ 15 h 61"/>
                  <a:gd name="T36" fmla="*/ 82 w 83"/>
                  <a:gd name="T37" fmla="*/ 18 h 61"/>
                  <a:gd name="T38" fmla="*/ 78 w 83"/>
                  <a:gd name="T39" fmla="*/ 23 h 61"/>
                  <a:gd name="T40" fmla="*/ 66 w 83"/>
                  <a:gd name="T41" fmla="*/ 34 h 61"/>
                  <a:gd name="T42" fmla="*/ 64 w 83"/>
                  <a:gd name="T43" fmla="*/ 46 h 61"/>
                  <a:gd name="T44" fmla="*/ 62 w 83"/>
                  <a:gd name="T45" fmla="*/ 53 h 61"/>
                  <a:gd name="T46" fmla="*/ 55 w 83"/>
                  <a:gd name="T47" fmla="*/ 55 h 61"/>
                  <a:gd name="T48" fmla="*/ 46 w 83"/>
                  <a:gd name="T49" fmla="*/ 59 h 61"/>
                  <a:gd name="T50" fmla="*/ 43 w 83"/>
                  <a:gd name="T51" fmla="*/ 59 h 61"/>
                  <a:gd name="T52" fmla="*/ 40 w 83"/>
                  <a:gd name="T53" fmla="*/ 58 h 61"/>
                  <a:gd name="T54" fmla="*/ 38 w 83"/>
                  <a:gd name="T55" fmla="*/ 55 h 61"/>
                  <a:gd name="T56" fmla="*/ 33 w 83"/>
                  <a:gd name="T57" fmla="*/ 51 h 61"/>
                  <a:gd name="T58" fmla="*/ 29 w 83"/>
                  <a:gd name="T59" fmla="*/ 49 h 61"/>
                  <a:gd name="T60" fmla="*/ 20 w 83"/>
                  <a:gd name="T61" fmla="*/ 35 h 61"/>
                  <a:gd name="T62" fmla="*/ 11 w 83"/>
                  <a:gd name="T63" fmla="*/ 2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3" h="61">
                    <a:moveTo>
                      <a:pt x="11" y="29"/>
                    </a:moveTo>
                    <a:cubicBezTo>
                      <a:pt x="11" y="29"/>
                      <a:pt x="0" y="23"/>
                      <a:pt x="4" y="21"/>
                    </a:cubicBezTo>
                    <a:cubicBezTo>
                      <a:pt x="4" y="21"/>
                      <a:pt x="12" y="18"/>
                      <a:pt x="20" y="27"/>
                    </a:cubicBezTo>
                    <a:cubicBezTo>
                      <a:pt x="20" y="27"/>
                      <a:pt x="21" y="30"/>
                      <a:pt x="23" y="33"/>
                    </a:cubicBezTo>
                    <a:cubicBezTo>
                      <a:pt x="23" y="33"/>
                      <a:pt x="24" y="36"/>
                      <a:pt x="33" y="46"/>
                    </a:cubicBezTo>
                    <a:cubicBezTo>
                      <a:pt x="33" y="46"/>
                      <a:pt x="34" y="47"/>
                      <a:pt x="34" y="44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6" y="35"/>
                      <a:pt x="38" y="36"/>
                    </a:cubicBezTo>
                    <a:cubicBezTo>
                      <a:pt x="38" y="36"/>
                      <a:pt x="39" y="37"/>
                      <a:pt x="40" y="35"/>
                    </a:cubicBezTo>
                    <a:cubicBezTo>
                      <a:pt x="40" y="35"/>
                      <a:pt x="45" y="31"/>
                      <a:pt x="47" y="26"/>
                    </a:cubicBezTo>
                    <a:cubicBezTo>
                      <a:pt x="47" y="26"/>
                      <a:pt x="50" y="21"/>
                      <a:pt x="47" y="19"/>
                    </a:cubicBezTo>
                    <a:cubicBezTo>
                      <a:pt x="47" y="19"/>
                      <a:pt x="40" y="15"/>
                      <a:pt x="37" y="13"/>
                    </a:cubicBezTo>
                    <a:cubicBezTo>
                      <a:pt x="37" y="13"/>
                      <a:pt x="33" y="12"/>
                      <a:pt x="35" y="11"/>
                    </a:cubicBezTo>
                    <a:cubicBezTo>
                      <a:pt x="35" y="11"/>
                      <a:pt x="37" y="10"/>
                      <a:pt x="42" y="10"/>
                    </a:cubicBezTo>
                    <a:cubicBezTo>
                      <a:pt x="42" y="10"/>
                      <a:pt x="53" y="8"/>
                      <a:pt x="55" y="4"/>
                    </a:cubicBezTo>
                    <a:cubicBezTo>
                      <a:pt x="55" y="4"/>
                      <a:pt x="56" y="0"/>
                      <a:pt x="59" y="1"/>
                    </a:cubicBezTo>
                    <a:cubicBezTo>
                      <a:pt x="59" y="1"/>
                      <a:pt x="65" y="4"/>
                      <a:pt x="68" y="3"/>
                    </a:cubicBezTo>
                    <a:cubicBezTo>
                      <a:pt x="68" y="3"/>
                      <a:pt x="79" y="3"/>
                      <a:pt x="81" y="15"/>
                    </a:cubicBezTo>
                    <a:cubicBezTo>
                      <a:pt x="81" y="15"/>
                      <a:pt x="81" y="17"/>
                      <a:pt x="82" y="18"/>
                    </a:cubicBezTo>
                    <a:cubicBezTo>
                      <a:pt x="82" y="18"/>
                      <a:pt x="83" y="22"/>
                      <a:pt x="78" y="23"/>
                    </a:cubicBezTo>
                    <a:cubicBezTo>
                      <a:pt x="78" y="23"/>
                      <a:pt x="68" y="30"/>
                      <a:pt x="66" y="34"/>
                    </a:cubicBezTo>
                    <a:cubicBezTo>
                      <a:pt x="66" y="34"/>
                      <a:pt x="62" y="42"/>
                      <a:pt x="64" y="46"/>
                    </a:cubicBezTo>
                    <a:cubicBezTo>
                      <a:pt x="64" y="46"/>
                      <a:pt x="66" y="51"/>
                      <a:pt x="62" y="53"/>
                    </a:cubicBezTo>
                    <a:cubicBezTo>
                      <a:pt x="62" y="53"/>
                      <a:pt x="59" y="55"/>
                      <a:pt x="55" y="55"/>
                    </a:cubicBezTo>
                    <a:cubicBezTo>
                      <a:pt x="55" y="55"/>
                      <a:pt x="50" y="54"/>
                      <a:pt x="46" y="59"/>
                    </a:cubicBezTo>
                    <a:cubicBezTo>
                      <a:pt x="46" y="59"/>
                      <a:pt x="46" y="61"/>
                      <a:pt x="43" y="59"/>
                    </a:cubicBezTo>
                    <a:cubicBezTo>
                      <a:pt x="43" y="59"/>
                      <a:pt x="43" y="58"/>
                      <a:pt x="40" y="58"/>
                    </a:cubicBezTo>
                    <a:cubicBezTo>
                      <a:pt x="40" y="58"/>
                      <a:pt x="38" y="58"/>
                      <a:pt x="38" y="55"/>
                    </a:cubicBezTo>
                    <a:cubicBezTo>
                      <a:pt x="38" y="55"/>
                      <a:pt x="37" y="52"/>
                      <a:pt x="33" y="51"/>
                    </a:cubicBezTo>
                    <a:cubicBezTo>
                      <a:pt x="33" y="51"/>
                      <a:pt x="31" y="52"/>
                      <a:pt x="29" y="49"/>
                    </a:cubicBezTo>
                    <a:cubicBezTo>
                      <a:pt x="29" y="49"/>
                      <a:pt x="23" y="39"/>
                      <a:pt x="20" y="35"/>
                    </a:cubicBezTo>
                    <a:cubicBezTo>
                      <a:pt x="20" y="35"/>
                      <a:pt x="16" y="30"/>
                      <a:pt x="1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1" name="Freeform 20">
                <a:extLst>
                  <a:ext uri="{FF2B5EF4-FFF2-40B4-BE49-F238E27FC236}">
                    <a16:creationId xmlns="" xmlns:a16="http://schemas.microsoft.com/office/drawing/2014/main" id="{6017E3F1-79AA-FB4C-A334-ABF02186E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116"/>
                <a:ext cx="19" cy="97"/>
              </a:xfrm>
              <a:custGeom>
                <a:avLst/>
                <a:gdLst>
                  <a:gd name="T0" fmla="*/ 10 w 10"/>
                  <a:gd name="T1" fmla="*/ 50 h 50"/>
                  <a:gd name="T2" fmla="*/ 6 w 10"/>
                  <a:gd name="T3" fmla="*/ 50 h 50"/>
                  <a:gd name="T4" fmla="*/ 0 w 10"/>
                  <a:gd name="T5" fmla="*/ 25 h 50"/>
                  <a:gd name="T6" fmla="*/ 6 w 10"/>
                  <a:gd name="T7" fmla="*/ 0 h 50"/>
                  <a:gd name="T8" fmla="*/ 10 w 10"/>
                  <a:gd name="T9" fmla="*/ 0 h 50"/>
                  <a:gd name="T10" fmla="*/ 4 w 10"/>
                  <a:gd name="T11" fmla="*/ 25 h 50"/>
                  <a:gd name="T12" fmla="*/ 10 w 10"/>
                  <a:gd name="T13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10" y="50"/>
                    </a:moveTo>
                    <a:cubicBezTo>
                      <a:pt x="6" y="50"/>
                      <a:pt x="6" y="50"/>
                      <a:pt x="6" y="50"/>
                    </a:cubicBezTo>
                    <a:cubicBezTo>
                      <a:pt x="2" y="43"/>
                      <a:pt x="0" y="35"/>
                      <a:pt x="0" y="25"/>
                    </a:cubicBezTo>
                    <a:cubicBezTo>
                      <a:pt x="0" y="15"/>
                      <a:pt x="2" y="7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8"/>
                      <a:pt x="4" y="16"/>
                      <a:pt x="4" y="25"/>
                    </a:cubicBezTo>
                    <a:cubicBezTo>
                      <a:pt x="4" y="35"/>
                      <a:pt x="6" y="43"/>
                      <a:pt x="10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2" name="Freeform 21">
                <a:extLst>
                  <a:ext uri="{FF2B5EF4-FFF2-40B4-BE49-F238E27FC236}">
                    <a16:creationId xmlns="" xmlns:a16="http://schemas.microsoft.com/office/drawing/2014/main" id="{B7BA8CFE-222F-454E-83CC-B9309C10CF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94" y="2116"/>
                <a:ext cx="95" cy="99"/>
              </a:xfrm>
              <a:custGeom>
                <a:avLst/>
                <a:gdLst>
                  <a:gd name="T0" fmla="*/ 15 w 50"/>
                  <a:gd name="T1" fmla="*/ 0 h 51"/>
                  <a:gd name="T2" fmla="*/ 19 w 50"/>
                  <a:gd name="T3" fmla="*/ 3 h 51"/>
                  <a:gd name="T4" fmla="*/ 16 w 50"/>
                  <a:gd name="T5" fmla="*/ 5 h 51"/>
                  <a:gd name="T6" fmla="*/ 14 w 50"/>
                  <a:gd name="T7" fmla="*/ 26 h 51"/>
                  <a:gd name="T8" fmla="*/ 14 w 50"/>
                  <a:gd name="T9" fmla="*/ 30 h 51"/>
                  <a:gd name="T10" fmla="*/ 11 w 50"/>
                  <a:gd name="T11" fmla="*/ 26 h 51"/>
                  <a:gd name="T12" fmla="*/ 8 w 50"/>
                  <a:gd name="T13" fmla="*/ 16 h 51"/>
                  <a:gd name="T14" fmla="*/ 0 w 50"/>
                  <a:gd name="T15" fmla="*/ 18 h 51"/>
                  <a:gd name="T16" fmla="*/ 25 w 50"/>
                  <a:gd name="T17" fmla="*/ 35 h 51"/>
                  <a:gd name="T18" fmla="*/ 24 w 50"/>
                  <a:gd name="T19" fmla="*/ 29 h 51"/>
                  <a:gd name="T20" fmla="*/ 29 w 50"/>
                  <a:gd name="T21" fmla="*/ 29 h 51"/>
                  <a:gd name="T22" fmla="*/ 28 w 50"/>
                  <a:gd name="T23" fmla="*/ 34 h 51"/>
                  <a:gd name="T24" fmla="*/ 46 w 50"/>
                  <a:gd name="T25" fmla="*/ 35 h 51"/>
                  <a:gd name="T26" fmla="*/ 50 w 50"/>
                  <a:gd name="T27" fmla="*/ 38 h 51"/>
                  <a:gd name="T28" fmla="*/ 46 w 50"/>
                  <a:gd name="T29" fmla="*/ 38 h 51"/>
                  <a:gd name="T30" fmla="*/ 28 w 50"/>
                  <a:gd name="T31" fmla="*/ 46 h 51"/>
                  <a:gd name="T32" fmla="*/ 28 w 50"/>
                  <a:gd name="T33" fmla="*/ 51 h 51"/>
                  <a:gd name="T34" fmla="*/ 25 w 50"/>
                  <a:gd name="T35" fmla="*/ 46 h 51"/>
                  <a:gd name="T36" fmla="*/ 6 w 50"/>
                  <a:gd name="T37" fmla="*/ 38 h 51"/>
                  <a:gd name="T38" fmla="*/ 2 w 50"/>
                  <a:gd name="T39" fmla="*/ 35 h 51"/>
                  <a:gd name="T40" fmla="*/ 27 w 50"/>
                  <a:gd name="T41" fmla="*/ 13 h 51"/>
                  <a:gd name="T42" fmla="*/ 27 w 50"/>
                  <a:gd name="T43" fmla="*/ 0 h 51"/>
                  <a:gd name="T44" fmla="*/ 32 w 50"/>
                  <a:gd name="T45" fmla="*/ 1 h 51"/>
                  <a:gd name="T46" fmla="*/ 31 w 50"/>
                  <a:gd name="T47" fmla="*/ 6 h 51"/>
                  <a:gd name="T48" fmla="*/ 44 w 50"/>
                  <a:gd name="T49" fmla="*/ 3 h 51"/>
                  <a:gd name="T50" fmla="*/ 47 w 50"/>
                  <a:gd name="T51" fmla="*/ 7 h 51"/>
                  <a:gd name="T52" fmla="*/ 41 w 50"/>
                  <a:gd name="T53" fmla="*/ 9 h 51"/>
                  <a:gd name="T54" fmla="*/ 31 w 50"/>
                  <a:gd name="T55" fmla="*/ 22 h 51"/>
                  <a:gd name="T56" fmla="*/ 46 w 50"/>
                  <a:gd name="T57" fmla="*/ 22 h 51"/>
                  <a:gd name="T58" fmla="*/ 50 w 50"/>
                  <a:gd name="T59" fmla="*/ 20 h 51"/>
                  <a:gd name="T60" fmla="*/ 49 w 50"/>
                  <a:gd name="T61" fmla="*/ 24 h 51"/>
                  <a:gd name="T62" fmla="*/ 32 w 50"/>
                  <a:gd name="T63" fmla="*/ 29 h 51"/>
                  <a:gd name="T64" fmla="*/ 27 w 50"/>
                  <a:gd name="T65" fmla="*/ 16 h 51"/>
                  <a:gd name="T66" fmla="*/ 18 w 50"/>
                  <a:gd name="T67" fmla="*/ 17 h 51"/>
                  <a:gd name="T68" fmla="*/ 27 w 50"/>
                  <a:gd name="T69" fmla="*/ 1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0" h="51">
                    <a:moveTo>
                      <a:pt x="0" y="18"/>
                    </a:moveTo>
                    <a:cubicBezTo>
                      <a:pt x="8" y="13"/>
                      <a:pt x="13" y="6"/>
                      <a:pt x="15" y="0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2"/>
                      <a:pt x="20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3"/>
                      <a:pt x="17" y="4"/>
                      <a:pt x="16" y="5"/>
                    </a:cubicBezTo>
                    <a:cubicBezTo>
                      <a:pt x="15" y="7"/>
                      <a:pt x="15" y="9"/>
                      <a:pt x="14" y="10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6"/>
                      <a:pt x="14" y="27"/>
                      <a:pt x="14" y="29"/>
                    </a:cubicBezTo>
                    <a:cubicBezTo>
                      <a:pt x="14" y="29"/>
                      <a:pt x="14" y="30"/>
                      <a:pt x="14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28"/>
                      <a:pt x="11" y="27"/>
                      <a:pt x="11" y="26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4"/>
                      <a:pt x="9" y="15"/>
                      <a:pt x="8" y="16"/>
                    </a:cubicBezTo>
                    <a:cubicBezTo>
                      <a:pt x="7" y="17"/>
                      <a:pt x="6" y="18"/>
                      <a:pt x="3" y="21"/>
                    </a:cubicBezTo>
                    <a:cubicBezTo>
                      <a:pt x="2" y="19"/>
                      <a:pt x="1" y="19"/>
                      <a:pt x="0" y="18"/>
                    </a:cubicBezTo>
                    <a:close/>
                    <a:moveTo>
                      <a:pt x="6" y="35"/>
                    </a:moveTo>
                    <a:cubicBezTo>
                      <a:pt x="25" y="35"/>
                      <a:pt x="25" y="35"/>
                      <a:pt x="25" y="35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33"/>
                      <a:pt x="24" y="31"/>
                      <a:pt x="24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8" y="30"/>
                      <a:pt x="28" y="32"/>
                      <a:pt x="28" y="34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46" y="35"/>
                      <a:pt x="46" y="35"/>
                      <a:pt x="46" y="35"/>
                    </a:cubicBezTo>
                    <a:cubicBezTo>
                      <a:pt x="47" y="35"/>
                      <a:pt x="48" y="35"/>
                      <a:pt x="50" y="35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50" y="38"/>
                      <a:pt x="49" y="38"/>
                      <a:pt x="48" y="38"/>
                    </a:cubicBezTo>
                    <a:cubicBezTo>
                      <a:pt x="48" y="38"/>
                      <a:pt x="47" y="38"/>
                      <a:pt x="46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8" y="47"/>
                      <a:pt x="28" y="48"/>
                      <a:pt x="28" y="49"/>
                    </a:cubicBezTo>
                    <a:cubicBezTo>
                      <a:pt x="28" y="50"/>
                      <a:pt x="28" y="50"/>
                      <a:pt x="28" y="51"/>
                    </a:cubicBezTo>
                    <a:cubicBezTo>
                      <a:pt x="24" y="51"/>
                      <a:pt x="24" y="51"/>
                      <a:pt x="24" y="51"/>
                    </a:cubicBezTo>
                    <a:cubicBezTo>
                      <a:pt x="24" y="48"/>
                      <a:pt x="25" y="47"/>
                      <a:pt x="25" y="46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5" y="38"/>
                      <a:pt x="3" y="38"/>
                      <a:pt x="2" y="38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3" y="35"/>
                      <a:pt x="4" y="35"/>
                      <a:pt x="6" y="35"/>
                    </a:cubicBezTo>
                    <a:close/>
                    <a:moveTo>
                      <a:pt x="27" y="13"/>
                    </a:move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3"/>
                      <a:pt x="27" y="0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3"/>
                      <a:pt x="31" y="6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6" y="9"/>
                      <a:pt x="40" y="6"/>
                      <a:pt x="44" y="3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8"/>
                      <a:pt x="46" y="8"/>
                      <a:pt x="46" y="8"/>
                    </a:cubicBezTo>
                    <a:cubicBezTo>
                      <a:pt x="44" y="8"/>
                      <a:pt x="42" y="9"/>
                      <a:pt x="41" y="9"/>
                    </a:cubicBezTo>
                    <a:cubicBezTo>
                      <a:pt x="39" y="11"/>
                      <a:pt x="36" y="13"/>
                      <a:pt x="31" y="15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0" y="25"/>
                      <a:pt x="32" y="26"/>
                      <a:pt x="38" y="26"/>
                    </a:cubicBezTo>
                    <a:cubicBezTo>
                      <a:pt x="43" y="26"/>
                      <a:pt x="46" y="25"/>
                      <a:pt x="46" y="22"/>
                    </a:cubicBezTo>
                    <a:cubicBezTo>
                      <a:pt x="46" y="21"/>
                      <a:pt x="46" y="20"/>
                      <a:pt x="46" y="19"/>
                    </a:cubicBezTo>
                    <a:cubicBezTo>
                      <a:pt x="48" y="20"/>
                      <a:pt x="49" y="20"/>
                      <a:pt x="50" y="20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2"/>
                      <a:pt x="50" y="23"/>
                      <a:pt x="49" y="24"/>
                    </a:cubicBezTo>
                    <a:cubicBezTo>
                      <a:pt x="48" y="27"/>
                      <a:pt x="45" y="29"/>
                      <a:pt x="40" y="29"/>
                    </a:cubicBezTo>
                    <a:cubicBezTo>
                      <a:pt x="35" y="29"/>
                      <a:pt x="33" y="29"/>
                      <a:pt x="32" y="29"/>
                    </a:cubicBezTo>
                    <a:cubicBezTo>
                      <a:pt x="29" y="28"/>
                      <a:pt x="27" y="27"/>
                      <a:pt x="27" y="24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7"/>
                      <a:pt x="22" y="18"/>
                      <a:pt x="20" y="19"/>
                    </a:cubicBezTo>
                    <a:cubicBezTo>
                      <a:pt x="19" y="19"/>
                      <a:pt x="18" y="18"/>
                      <a:pt x="18" y="17"/>
                    </a:cubicBezTo>
                    <a:cubicBezTo>
                      <a:pt x="17" y="17"/>
                      <a:pt x="17" y="16"/>
                      <a:pt x="17" y="16"/>
                    </a:cubicBezTo>
                    <a:cubicBezTo>
                      <a:pt x="20" y="16"/>
                      <a:pt x="23" y="15"/>
                      <a:pt x="27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3" name="Freeform 22">
                <a:extLst>
                  <a:ext uri="{FF2B5EF4-FFF2-40B4-BE49-F238E27FC236}">
                    <a16:creationId xmlns="" xmlns:a16="http://schemas.microsoft.com/office/drawing/2014/main" id="{A67304A4-1D8F-9C4A-8A6B-896D067D1B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03" y="2115"/>
                <a:ext cx="93" cy="100"/>
              </a:xfrm>
              <a:custGeom>
                <a:avLst/>
                <a:gdLst>
                  <a:gd name="T0" fmla="*/ 19 w 49"/>
                  <a:gd name="T1" fmla="*/ 0 h 52"/>
                  <a:gd name="T2" fmla="*/ 22 w 49"/>
                  <a:gd name="T3" fmla="*/ 1 h 52"/>
                  <a:gd name="T4" fmla="*/ 23 w 49"/>
                  <a:gd name="T5" fmla="*/ 1 h 52"/>
                  <a:gd name="T6" fmla="*/ 22 w 49"/>
                  <a:gd name="T7" fmla="*/ 2 h 52"/>
                  <a:gd name="T8" fmla="*/ 21 w 49"/>
                  <a:gd name="T9" fmla="*/ 4 h 52"/>
                  <a:gd name="T10" fmla="*/ 20 w 49"/>
                  <a:gd name="T11" fmla="*/ 6 h 52"/>
                  <a:gd name="T12" fmla="*/ 19 w 49"/>
                  <a:gd name="T13" fmla="*/ 9 h 52"/>
                  <a:gd name="T14" fmla="*/ 44 w 49"/>
                  <a:gd name="T15" fmla="*/ 9 h 52"/>
                  <a:gd name="T16" fmla="*/ 47 w 49"/>
                  <a:gd name="T17" fmla="*/ 8 h 52"/>
                  <a:gd name="T18" fmla="*/ 49 w 49"/>
                  <a:gd name="T19" fmla="*/ 8 h 52"/>
                  <a:gd name="T20" fmla="*/ 49 w 49"/>
                  <a:gd name="T21" fmla="*/ 12 h 52"/>
                  <a:gd name="T22" fmla="*/ 47 w 49"/>
                  <a:gd name="T23" fmla="*/ 11 h 52"/>
                  <a:gd name="T24" fmla="*/ 44 w 49"/>
                  <a:gd name="T25" fmla="*/ 11 h 52"/>
                  <a:gd name="T26" fmla="*/ 18 w 49"/>
                  <a:gd name="T27" fmla="*/ 11 h 52"/>
                  <a:gd name="T28" fmla="*/ 11 w 49"/>
                  <a:gd name="T29" fmla="*/ 25 h 52"/>
                  <a:gd name="T30" fmla="*/ 24 w 49"/>
                  <a:gd name="T31" fmla="*/ 25 h 52"/>
                  <a:gd name="T32" fmla="*/ 24 w 49"/>
                  <a:gd name="T33" fmla="*/ 21 h 52"/>
                  <a:gd name="T34" fmla="*/ 24 w 49"/>
                  <a:gd name="T35" fmla="*/ 16 h 52"/>
                  <a:gd name="T36" fmla="*/ 28 w 49"/>
                  <a:gd name="T37" fmla="*/ 16 h 52"/>
                  <a:gd name="T38" fmla="*/ 28 w 49"/>
                  <a:gd name="T39" fmla="*/ 17 h 52"/>
                  <a:gd name="T40" fmla="*/ 28 w 49"/>
                  <a:gd name="T41" fmla="*/ 17 h 52"/>
                  <a:gd name="T42" fmla="*/ 27 w 49"/>
                  <a:gd name="T43" fmla="*/ 21 h 52"/>
                  <a:gd name="T44" fmla="*/ 27 w 49"/>
                  <a:gd name="T45" fmla="*/ 25 h 52"/>
                  <a:gd name="T46" fmla="*/ 39 w 49"/>
                  <a:gd name="T47" fmla="*/ 25 h 52"/>
                  <a:gd name="T48" fmla="*/ 44 w 49"/>
                  <a:gd name="T49" fmla="*/ 25 h 52"/>
                  <a:gd name="T50" fmla="*/ 44 w 49"/>
                  <a:gd name="T51" fmla="*/ 28 h 52"/>
                  <a:gd name="T52" fmla="*/ 39 w 49"/>
                  <a:gd name="T53" fmla="*/ 28 h 52"/>
                  <a:gd name="T54" fmla="*/ 27 w 49"/>
                  <a:gd name="T55" fmla="*/ 28 h 52"/>
                  <a:gd name="T56" fmla="*/ 27 w 49"/>
                  <a:gd name="T57" fmla="*/ 47 h 52"/>
                  <a:gd name="T58" fmla="*/ 19 w 49"/>
                  <a:gd name="T59" fmla="*/ 52 h 52"/>
                  <a:gd name="T60" fmla="*/ 17 w 49"/>
                  <a:gd name="T61" fmla="*/ 47 h 52"/>
                  <a:gd name="T62" fmla="*/ 24 w 49"/>
                  <a:gd name="T63" fmla="*/ 46 h 52"/>
                  <a:gd name="T64" fmla="*/ 24 w 49"/>
                  <a:gd name="T65" fmla="*/ 28 h 52"/>
                  <a:gd name="T66" fmla="*/ 11 w 49"/>
                  <a:gd name="T67" fmla="*/ 28 h 52"/>
                  <a:gd name="T68" fmla="*/ 8 w 49"/>
                  <a:gd name="T69" fmla="*/ 29 h 52"/>
                  <a:gd name="T70" fmla="*/ 6 w 49"/>
                  <a:gd name="T71" fmla="*/ 25 h 52"/>
                  <a:gd name="T72" fmla="*/ 9 w 49"/>
                  <a:gd name="T73" fmla="*/ 22 h 52"/>
                  <a:gd name="T74" fmla="*/ 14 w 49"/>
                  <a:gd name="T75" fmla="*/ 11 h 52"/>
                  <a:gd name="T76" fmla="*/ 4 w 49"/>
                  <a:gd name="T77" fmla="*/ 11 h 52"/>
                  <a:gd name="T78" fmla="*/ 1 w 49"/>
                  <a:gd name="T79" fmla="*/ 11 h 52"/>
                  <a:gd name="T80" fmla="*/ 0 w 49"/>
                  <a:gd name="T81" fmla="*/ 12 h 52"/>
                  <a:gd name="T82" fmla="*/ 0 w 49"/>
                  <a:gd name="T83" fmla="*/ 8 h 52"/>
                  <a:gd name="T84" fmla="*/ 2 w 49"/>
                  <a:gd name="T85" fmla="*/ 8 h 52"/>
                  <a:gd name="T86" fmla="*/ 4 w 49"/>
                  <a:gd name="T87" fmla="*/ 9 h 52"/>
                  <a:gd name="T88" fmla="*/ 15 w 49"/>
                  <a:gd name="T89" fmla="*/ 9 h 52"/>
                  <a:gd name="T90" fmla="*/ 19 w 49"/>
                  <a:gd name="T91" fmla="*/ 0 h 52"/>
                  <a:gd name="T92" fmla="*/ 0 w 49"/>
                  <a:gd name="T93" fmla="*/ 46 h 52"/>
                  <a:gd name="T94" fmla="*/ 14 w 49"/>
                  <a:gd name="T95" fmla="*/ 33 h 52"/>
                  <a:gd name="T96" fmla="*/ 18 w 49"/>
                  <a:gd name="T97" fmla="*/ 36 h 52"/>
                  <a:gd name="T98" fmla="*/ 19 w 49"/>
                  <a:gd name="T99" fmla="*/ 36 h 52"/>
                  <a:gd name="T100" fmla="*/ 18 w 49"/>
                  <a:gd name="T101" fmla="*/ 37 h 52"/>
                  <a:gd name="T102" fmla="*/ 15 w 49"/>
                  <a:gd name="T103" fmla="*/ 39 h 52"/>
                  <a:gd name="T104" fmla="*/ 4 w 49"/>
                  <a:gd name="T105" fmla="*/ 49 h 52"/>
                  <a:gd name="T106" fmla="*/ 0 w 49"/>
                  <a:gd name="T107" fmla="*/ 46 h 52"/>
                  <a:gd name="T108" fmla="*/ 32 w 49"/>
                  <a:gd name="T109" fmla="*/ 37 h 52"/>
                  <a:gd name="T110" fmla="*/ 34 w 49"/>
                  <a:gd name="T111" fmla="*/ 34 h 52"/>
                  <a:gd name="T112" fmla="*/ 48 w 49"/>
                  <a:gd name="T113" fmla="*/ 45 h 52"/>
                  <a:gd name="T114" fmla="*/ 46 w 49"/>
                  <a:gd name="T115" fmla="*/ 48 h 52"/>
                  <a:gd name="T116" fmla="*/ 32 w 49"/>
                  <a:gd name="T117" fmla="*/ 37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9" h="52">
                    <a:moveTo>
                      <a:pt x="19" y="0"/>
                    </a:moveTo>
                    <a:cubicBezTo>
                      <a:pt x="22" y="1"/>
                      <a:pt x="22" y="1"/>
                      <a:pt x="22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2"/>
                      <a:pt x="22" y="2"/>
                    </a:cubicBezTo>
                    <a:cubicBezTo>
                      <a:pt x="22" y="2"/>
                      <a:pt x="21" y="3"/>
                      <a:pt x="21" y="4"/>
                    </a:cubicBezTo>
                    <a:cubicBezTo>
                      <a:pt x="21" y="4"/>
                      <a:pt x="20" y="5"/>
                      <a:pt x="20" y="6"/>
                    </a:cubicBezTo>
                    <a:cubicBezTo>
                      <a:pt x="20" y="7"/>
                      <a:pt x="19" y="8"/>
                      <a:pt x="19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5" y="9"/>
                      <a:pt x="46" y="8"/>
                      <a:pt x="47" y="8"/>
                    </a:cubicBezTo>
                    <a:cubicBezTo>
                      <a:pt x="48" y="8"/>
                      <a:pt x="49" y="8"/>
                      <a:pt x="49" y="8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9" y="12"/>
                      <a:pt x="48" y="12"/>
                      <a:pt x="47" y="11"/>
                    </a:cubicBezTo>
                    <a:cubicBezTo>
                      <a:pt x="46" y="11"/>
                      <a:pt x="45" y="11"/>
                      <a:pt x="44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6" y="15"/>
                      <a:pt x="14" y="19"/>
                      <a:pt x="11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19"/>
                      <a:pt x="24" y="17"/>
                      <a:pt x="24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6"/>
                      <a:pt x="28" y="16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7" y="17"/>
                      <a:pt x="27" y="19"/>
                      <a:pt x="27" y="21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0" y="25"/>
                      <a:pt x="42" y="25"/>
                      <a:pt x="44" y="25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2" y="28"/>
                      <a:pt x="41" y="28"/>
                      <a:pt x="39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50"/>
                      <a:pt x="25" y="51"/>
                      <a:pt x="19" y="52"/>
                    </a:cubicBezTo>
                    <a:cubicBezTo>
                      <a:pt x="18" y="50"/>
                      <a:pt x="18" y="49"/>
                      <a:pt x="17" y="47"/>
                    </a:cubicBezTo>
                    <a:cubicBezTo>
                      <a:pt x="22" y="48"/>
                      <a:pt x="25" y="48"/>
                      <a:pt x="24" y="46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0" y="28"/>
                      <a:pt x="9" y="28"/>
                      <a:pt x="8" y="29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5"/>
                      <a:pt x="8" y="24"/>
                      <a:pt x="9" y="22"/>
                    </a:cubicBezTo>
                    <a:cubicBezTo>
                      <a:pt x="11" y="19"/>
                      <a:pt x="12" y="16"/>
                      <a:pt x="1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3" y="11"/>
                      <a:pt x="1" y="11"/>
                    </a:cubicBezTo>
                    <a:cubicBezTo>
                      <a:pt x="1" y="12"/>
                      <a:pt x="0" y="12"/>
                      <a:pt x="0" y="1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2" y="8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7" y="6"/>
                      <a:pt x="18" y="3"/>
                      <a:pt x="19" y="0"/>
                    </a:cubicBezTo>
                    <a:close/>
                    <a:moveTo>
                      <a:pt x="0" y="46"/>
                    </a:moveTo>
                    <a:cubicBezTo>
                      <a:pt x="6" y="43"/>
                      <a:pt x="11" y="39"/>
                      <a:pt x="14" y="33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8" y="36"/>
                      <a:pt x="18" y="37"/>
                    </a:cubicBezTo>
                    <a:cubicBezTo>
                      <a:pt x="17" y="37"/>
                      <a:pt x="16" y="38"/>
                      <a:pt x="15" y="39"/>
                    </a:cubicBezTo>
                    <a:cubicBezTo>
                      <a:pt x="12" y="42"/>
                      <a:pt x="8" y="46"/>
                      <a:pt x="4" y="49"/>
                    </a:cubicBezTo>
                    <a:cubicBezTo>
                      <a:pt x="3" y="47"/>
                      <a:pt x="2" y="46"/>
                      <a:pt x="0" y="46"/>
                    </a:cubicBezTo>
                    <a:close/>
                    <a:moveTo>
                      <a:pt x="32" y="37"/>
                    </a:moveTo>
                    <a:cubicBezTo>
                      <a:pt x="34" y="34"/>
                      <a:pt x="34" y="34"/>
                      <a:pt x="34" y="34"/>
                    </a:cubicBezTo>
                    <a:cubicBezTo>
                      <a:pt x="39" y="37"/>
                      <a:pt x="44" y="41"/>
                      <a:pt x="48" y="45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1" y="44"/>
                      <a:pt x="37" y="40"/>
                      <a:pt x="32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4" name="Freeform 23">
                <a:extLst>
                  <a:ext uri="{FF2B5EF4-FFF2-40B4-BE49-F238E27FC236}">
                    <a16:creationId xmlns="" xmlns:a16="http://schemas.microsoft.com/office/drawing/2014/main" id="{87D71602-D4A2-CC41-88CA-C977E7288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116"/>
                <a:ext cx="19" cy="97"/>
              </a:xfrm>
              <a:custGeom>
                <a:avLst/>
                <a:gdLst>
                  <a:gd name="T0" fmla="*/ 0 w 10"/>
                  <a:gd name="T1" fmla="*/ 0 h 50"/>
                  <a:gd name="T2" fmla="*/ 4 w 10"/>
                  <a:gd name="T3" fmla="*/ 0 h 50"/>
                  <a:gd name="T4" fmla="*/ 10 w 10"/>
                  <a:gd name="T5" fmla="*/ 25 h 50"/>
                  <a:gd name="T6" fmla="*/ 4 w 10"/>
                  <a:gd name="T7" fmla="*/ 50 h 50"/>
                  <a:gd name="T8" fmla="*/ 0 w 10"/>
                  <a:gd name="T9" fmla="*/ 50 h 50"/>
                  <a:gd name="T10" fmla="*/ 6 w 10"/>
                  <a:gd name="T11" fmla="*/ 25 h 50"/>
                  <a:gd name="T12" fmla="*/ 0 w 10"/>
                  <a:gd name="T1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8" y="7"/>
                      <a:pt x="10" y="15"/>
                      <a:pt x="10" y="25"/>
                    </a:cubicBezTo>
                    <a:cubicBezTo>
                      <a:pt x="10" y="35"/>
                      <a:pt x="8" y="43"/>
                      <a:pt x="4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4" y="43"/>
                      <a:pt x="6" y="35"/>
                      <a:pt x="6" y="25"/>
                    </a:cubicBezTo>
                    <a:cubicBezTo>
                      <a:pt x="6" y="16"/>
                      <a:pt x="4" y="8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5" name="Freeform 24">
                <a:extLst>
                  <a:ext uri="{FF2B5EF4-FFF2-40B4-BE49-F238E27FC236}">
                    <a16:creationId xmlns="" xmlns:a16="http://schemas.microsoft.com/office/drawing/2014/main" id="{85B00E51-CC45-7448-B934-C2C579F54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324"/>
                <a:ext cx="71" cy="75"/>
              </a:xfrm>
              <a:custGeom>
                <a:avLst/>
                <a:gdLst>
                  <a:gd name="T0" fmla="*/ 35 w 37"/>
                  <a:gd name="T1" fmla="*/ 0 h 39"/>
                  <a:gd name="T2" fmla="*/ 36 w 37"/>
                  <a:gd name="T3" fmla="*/ 13 h 39"/>
                  <a:gd name="T4" fmla="*/ 35 w 37"/>
                  <a:gd name="T5" fmla="*/ 13 h 39"/>
                  <a:gd name="T6" fmla="*/ 30 w 37"/>
                  <a:gd name="T7" fmla="*/ 5 h 39"/>
                  <a:gd name="T8" fmla="*/ 21 w 37"/>
                  <a:gd name="T9" fmla="*/ 2 h 39"/>
                  <a:gd name="T10" fmla="*/ 14 w 37"/>
                  <a:gd name="T11" fmla="*/ 4 h 39"/>
                  <a:gd name="T12" fmla="*/ 9 w 37"/>
                  <a:gd name="T13" fmla="*/ 10 h 39"/>
                  <a:gd name="T14" fmla="*/ 7 w 37"/>
                  <a:gd name="T15" fmla="*/ 20 h 39"/>
                  <a:gd name="T16" fmla="*/ 9 w 37"/>
                  <a:gd name="T17" fmla="*/ 29 h 39"/>
                  <a:gd name="T18" fmla="*/ 14 w 37"/>
                  <a:gd name="T19" fmla="*/ 35 h 39"/>
                  <a:gd name="T20" fmla="*/ 22 w 37"/>
                  <a:gd name="T21" fmla="*/ 37 h 39"/>
                  <a:gd name="T22" fmla="*/ 29 w 37"/>
                  <a:gd name="T23" fmla="*/ 35 h 39"/>
                  <a:gd name="T24" fmla="*/ 36 w 37"/>
                  <a:gd name="T25" fmla="*/ 29 h 39"/>
                  <a:gd name="T26" fmla="*/ 37 w 37"/>
                  <a:gd name="T27" fmla="*/ 30 h 39"/>
                  <a:gd name="T28" fmla="*/ 30 w 37"/>
                  <a:gd name="T29" fmla="*/ 37 h 39"/>
                  <a:gd name="T30" fmla="*/ 20 w 37"/>
                  <a:gd name="T31" fmla="*/ 39 h 39"/>
                  <a:gd name="T32" fmla="*/ 4 w 37"/>
                  <a:gd name="T33" fmla="*/ 32 h 39"/>
                  <a:gd name="T34" fmla="*/ 0 w 37"/>
                  <a:gd name="T35" fmla="*/ 20 h 39"/>
                  <a:gd name="T36" fmla="*/ 3 w 37"/>
                  <a:gd name="T37" fmla="*/ 10 h 39"/>
                  <a:gd name="T38" fmla="*/ 10 w 37"/>
                  <a:gd name="T39" fmla="*/ 3 h 39"/>
                  <a:gd name="T40" fmla="*/ 21 w 37"/>
                  <a:gd name="T41" fmla="*/ 0 h 39"/>
                  <a:gd name="T42" fmla="*/ 30 w 37"/>
                  <a:gd name="T43" fmla="*/ 2 h 39"/>
                  <a:gd name="T44" fmla="*/ 31 w 37"/>
                  <a:gd name="T45" fmla="*/ 3 h 39"/>
                  <a:gd name="T46" fmla="*/ 33 w 37"/>
                  <a:gd name="T47" fmla="*/ 2 h 39"/>
                  <a:gd name="T48" fmla="*/ 34 w 37"/>
                  <a:gd name="T49" fmla="*/ 0 h 39"/>
                  <a:gd name="T50" fmla="*/ 35 w 37"/>
                  <a:gd name="T5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5" y="0"/>
                    </a:moveTo>
                    <a:cubicBezTo>
                      <a:pt x="36" y="13"/>
                      <a:pt x="36" y="13"/>
                      <a:pt x="36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4" y="9"/>
                      <a:pt x="32" y="6"/>
                      <a:pt x="30" y="5"/>
                    </a:cubicBezTo>
                    <a:cubicBezTo>
                      <a:pt x="27" y="3"/>
                      <a:pt x="25" y="2"/>
                      <a:pt x="21" y="2"/>
                    </a:cubicBezTo>
                    <a:cubicBezTo>
                      <a:pt x="19" y="2"/>
                      <a:pt x="16" y="3"/>
                      <a:pt x="14" y="4"/>
                    </a:cubicBezTo>
                    <a:cubicBezTo>
                      <a:pt x="12" y="5"/>
                      <a:pt x="10" y="7"/>
                      <a:pt x="9" y="10"/>
                    </a:cubicBezTo>
                    <a:cubicBezTo>
                      <a:pt x="7" y="13"/>
                      <a:pt x="7" y="16"/>
                      <a:pt x="7" y="20"/>
                    </a:cubicBezTo>
                    <a:cubicBezTo>
                      <a:pt x="7" y="24"/>
                      <a:pt x="7" y="27"/>
                      <a:pt x="9" y="29"/>
                    </a:cubicBezTo>
                    <a:cubicBezTo>
                      <a:pt x="10" y="32"/>
                      <a:pt x="12" y="33"/>
                      <a:pt x="14" y="35"/>
                    </a:cubicBezTo>
                    <a:cubicBezTo>
                      <a:pt x="16" y="36"/>
                      <a:pt x="19" y="37"/>
                      <a:pt x="22" y="37"/>
                    </a:cubicBezTo>
                    <a:cubicBezTo>
                      <a:pt x="25" y="37"/>
                      <a:pt x="27" y="36"/>
                      <a:pt x="29" y="35"/>
                    </a:cubicBezTo>
                    <a:cubicBezTo>
                      <a:pt x="31" y="34"/>
                      <a:pt x="34" y="32"/>
                      <a:pt x="36" y="29"/>
                    </a:cubicBezTo>
                    <a:cubicBezTo>
                      <a:pt x="37" y="30"/>
                      <a:pt x="37" y="30"/>
                      <a:pt x="37" y="30"/>
                    </a:cubicBezTo>
                    <a:cubicBezTo>
                      <a:pt x="35" y="33"/>
                      <a:pt x="32" y="35"/>
                      <a:pt x="30" y="37"/>
                    </a:cubicBezTo>
                    <a:cubicBezTo>
                      <a:pt x="27" y="38"/>
                      <a:pt x="24" y="39"/>
                      <a:pt x="20" y="39"/>
                    </a:cubicBezTo>
                    <a:cubicBezTo>
                      <a:pt x="13" y="39"/>
                      <a:pt x="8" y="37"/>
                      <a:pt x="4" y="32"/>
                    </a:cubicBezTo>
                    <a:cubicBezTo>
                      <a:pt x="1" y="29"/>
                      <a:pt x="0" y="25"/>
                      <a:pt x="0" y="20"/>
                    </a:cubicBezTo>
                    <a:cubicBezTo>
                      <a:pt x="0" y="17"/>
                      <a:pt x="1" y="13"/>
                      <a:pt x="3" y="10"/>
                    </a:cubicBezTo>
                    <a:cubicBezTo>
                      <a:pt x="4" y="7"/>
                      <a:pt x="7" y="5"/>
                      <a:pt x="10" y="3"/>
                    </a:cubicBezTo>
                    <a:cubicBezTo>
                      <a:pt x="13" y="1"/>
                      <a:pt x="17" y="0"/>
                      <a:pt x="21" y="0"/>
                    </a:cubicBezTo>
                    <a:cubicBezTo>
                      <a:pt x="24" y="0"/>
                      <a:pt x="27" y="1"/>
                      <a:pt x="30" y="2"/>
                    </a:cubicBezTo>
                    <a:cubicBezTo>
                      <a:pt x="30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3" y="2"/>
                    </a:cubicBezTo>
                    <a:cubicBezTo>
                      <a:pt x="33" y="2"/>
                      <a:pt x="34" y="1"/>
                      <a:pt x="34" y="0"/>
                    </a:cubicBezTo>
                    <a:lnTo>
                      <a:pt x="3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6" name="Freeform 25">
                <a:extLst>
                  <a:ext uri="{FF2B5EF4-FFF2-40B4-BE49-F238E27FC236}">
                    <a16:creationId xmlns="" xmlns:a16="http://schemas.microsoft.com/office/drawing/2014/main" id="{26001EBA-8A92-1B43-B116-AE5DCEB2E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326"/>
                <a:ext cx="82" cy="71"/>
              </a:xfrm>
              <a:custGeom>
                <a:avLst/>
                <a:gdLst>
                  <a:gd name="T0" fmla="*/ 12 w 43"/>
                  <a:gd name="T1" fmla="*/ 17 h 37"/>
                  <a:gd name="T2" fmla="*/ 31 w 43"/>
                  <a:gd name="T3" fmla="*/ 17 h 37"/>
                  <a:gd name="T4" fmla="*/ 31 w 43"/>
                  <a:gd name="T5" fmla="*/ 7 h 37"/>
                  <a:gd name="T6" fmla="*/ 31 w 43"/>
                  <a:gd name="T7" fmla="*/ 3 h 37"/>
                  <a:gd name="T8" fmla="*/ 30 w 43"/>
                  <a:gd name="T9" fmla="*/ 2 h 37"/>
                  <a:gd name="T10" fmla="*/ 27 w 43"/>
                  <a:gd name="T11" fmla="*/ 1 h 37"/>
                  <a:gd name="T12" fmla="*/ 25 w 43"/>
                  <a:gd name="T13" fmla="*/ 1 h 37"/>
                  <a:gd name="T14" fmla="*/ 25 w 43"/>
                  <a:gd name="T15" fmla="*/ 0 h 37"/>
                  <a:gd name="T16" fmla="*/ 43 w 43"/>
                  <a:gd name="T17" fmla="*/ 0 h 37"/>
                  <a:gd name="T18" fmla="*/ 43 w 43"/>
                  <a:gd name="T19" fmla="*/ 1 h 37"/>
                  <a:gd name="T20" fmla="*/ 42 w 43"/>
                  <a:gd name="T21" fmla="*/ 1 h 37"/>
                  <a:gd name="T22" fmla="*/ 39 w 43"/>
                  <a:gd name="T23" fmla="*/ 2 h 37"/>
                  <a:gd name="T24" fmla="*/ 37 w 43"/>
                  <a:gd name="T25" fmla="*/ 3 h 37"/>
                  <a:gd name="T26" fmla="*/ 37 w 43"/>
                  <a:gd name="T27" fmla="*/ 7 h 37"/>
                  <a:gd name="T28" fmla="*/ 37 w 43"/>
                  <a:gd name="T29" fmla="*/ 31 h 37"/>
                  <a:gd name="T30" fmla="*/ 37 w 43"/>
                  <a:gd name="T31" fmla="*/ 34 h 37"/>
                  <a:gd name="T32" fmla="*/ 39 w 43"/>
                  <a:gd name="T33" fmla="*/ 36 h 37"/>
                  <a:gd name="T34" fmla="*/ 42 w 43"/>
                  <a:gd name="T35" fmla="*/ 36 h 37"/>
                  <a:gd name="T36" fmla="*/ 43 w 43"/>
                  <a:gd name="T37" fmla="*/ 36 h 37"/>
                  <a:gd name="T38" fmla="*/ 43 w 43"/>
                  <a:gd name="T39" fmla="*/ 37 h 37"/>
                  <a:gd name="T40" fmla="*/ 25 w 43"/>
                  <a:gd name="T41" fmla="*/ 37 h 37"/>
                  <a:gd name="T42" fmla="*/ 25 w 43"/>
                  <a:gd name="T43" fmla="*/ 36 h 37"/>
                  <a:gd name="T44" fmla="*/ 27 w 43"/>
                  <a:gd name="T45" fmla="*/ 36 h 37"/>
                  <a:gd name="T46" fmla="*/ 31 w 43"/>
                  <a:gd name="T47" fmla="*/ 35 h 37"/>
                  <a:gd name="T48" fmla="*/ 31 w 43"/>
                  <a:gd name="T49" fmla="*/ 31 h 37"/>
                  <a:gd name="T50" fmla="*/ 31 w 43"/>
                  <a:gd name="T51" fmla="*/ 19 h 37"/>
                  <a:gd name="T52" fmla="*/ 12 w 43"/>
                  <a:gd name="T53" fmla="*/ 19 h 37"/>
                  <a:gd name="T54" fmla="*/ 12 w 43"/>
                  <a:gd name="T55" fmla="*/ 31 h 37"/>
                  <a:gd name="T56" fmla="*/ 13 w 43"/>
                  <a:gd name="T57" fmla="*/ 34 h 37"/>
                  <a:gd name="T58" fmla="*/ 14 w 43"/>
                  <a:gd name="T59" fmla="*/ 36 h 37"/>
                  <a:gd name="T60" fmla="*/ 17 w 43"/>
                  <a:gd name="T61" fmla="*/ 36 h 37"/>
                  <a:gd name="T62" fmla="*/ 18 w 43"/>
                  <a:gd name="T63" fmla="*/ 36 h 37"/>
                  <a:gd name="T64" fmla="*/ 18 w 43"/>
                  <a:gd name="T65" fmla="*/ 37 h 37"/>
                  <a:gd name="T66" fmla="*/ 0 w 43"/>
                  <a:gd name="T67" fmla="*/ 37 h 37"/>
                  <a:gd name="T68" fmla="*/ 0 w 43"/>
                  <a:gd name="T69" fmla="*/ 36 h 37"/>
                  <a:gd name="T70" fmla="*/ 2 w 43"/>
                  <a:gd name="T71" fmla="*/ 36 h 37"/>
                  <a:gd name="T72" fmla="*/ 6 w 43"/>
                  <a:gd name="T73" fmla="*/ 35 h 37"/>
                  <a:gd name="T74" fmla="*/ 6 w 43"/>
                  <a:gd name="T75" fmla="*/ 31 h 37"/>
                  <a:gd name="T76" fmla="*/ 6 w 43"/>
                  <a:gd name="T77" fmla="*/ 7 h 37"/>
                  <a:gd name="T78" fmla="*/ 6 w 43"/>
                  <a:gd name="T79" fmla="*/ 3 h 37"/>
                  <a:gd name="T80" fmla="*/ 5 w 43"/>
                  <a:gd name="T81" fmla="*/ 2 h 37"/>
                  <a:gd name="T82" fmla="*/ 2 w 43"/>
                  <a:gd name="T83" fmla="*/ 1 h 37"/>
                  <a:gd name="T84" fmla="*/ 0 w 43"/>
                  <a:gd name="T85" fmla="*/ 1 h 37"/>
                  <a:gd name="T86" fmla="*/ 0 w 43"/>
                  <a:gd name="T87" fmla="*/ 0 h 37"/>
                  <a:gd name="T88" fmla="*/ 18 w 43"/>
                  <a:gd name="T89" fmla="*/ 0 h 37"/>
                  <a:gd name="T90" fmla="*/ 18 w 43"/>
                  <a:gd name="T91" fmla="*/ 1 h 37"/>
                  <a:gd name="T92" fmla="*/ 17 w 43"/>
                  <a:gd name="T93" fmla="*/ 1 h 37"/>
                  <a:gd name="T94" fmla="*/ 14 w 43"/>
                  <a:gd name="T95" fmla="*/ 2 h 37"/>
                  <a:gd name="T96" fmla="*/ 13 w 43"/>
                  <a:gd name="T97" fmla="*/ 3 h 37"/>
                  <a:gd name="T98" fmla="*/ 12 w 43"/>
                  <a:gd name="T99" fmla="*/ 7 h 37"/>
                  <a:gd name="T100" fmla="*/ 12 w 43"/>
                  <a:gd name="T101" fmla="*/ 1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3" h="37">
                    <a:moveTo>
                      <a:pt x="12" y="17"/>
                    </a:move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5"/>
                      <a:pt x="31" y="3"/>
                      <a:pt x="31" y="3"/>
                    </a:cubicBezTo>
                    <a:cubicBezTo>
                      <a:pt x="31" y="2"/>
                      <a:pt x="30" y="2"/>
                      <a:pt x="30" y="2"/>
                    </a:cubicBezTo>
                    <a:cubicBezTo>
                      <a:pt x="29" y="1"/>
                      <a:pt x="28" y="1"/>
                      <a:pt x="27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0" y="1"/>
                      <a:pt x="39" y="2"/>
                    </a:cubicBezTo>
                    <a:cubicBezTo>
                      <a:pt x="38" y="2"/>
                      <a:pt x="38" y="2"/>
                      <a:pt x="37" y="3"/>
                    </a:cubicBezTo>
                    <a:cubicBezTo>
                      <a:pt x="37" y="4"/>
                      <a:pt x="37" y="5"/>
                      <a:pt x="37" y="7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7" y="33"/>
                      <a:pt x="37" y="34"/>
                      <a:pt x="37" y="34"/>
                    </a:cubicBezTo>
                    <a:cubicBezTo>
                      <a:pt x="38" y="35"/>
                      <a:pt x="38" y="35"/>
                      <a:pt x="39" y="36"/>
                    </a:cubicBezTo>
                    <a:cubicBezTo>
                      <a:pt x="40" y="36"/>
                      <a:pt x="41" y="36"/>
                      <a:pt x="42" y="36"/>
                    </a:cubicBezTo>
                    <a:cubicBezTo>
                      <a:pt x="43" y="36"/>
                      <a:pt x="43" y="36"/>
                      <a:pt x="43" y="36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9" y="36"/>
                      <a:pt x="30" y="36"/>
                      <a:pt x="31" y="35"/>
                    </a:cubicBezTo>
                    <a:cubicBezTo>
                      <a:pt x="31" y="34"/>
                      <a:pt x="31" y="33"/>
                      <a:pt x="31" y="31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3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7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3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lnTo>
                      <a:pt x="12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7" name="Freeform 26">
                <a:extLst>
                  <a:ext uri="{FF2B5EF4-FFF2-40B4-BE49-F238E27FC236}">
                    <a16:creationId xmlns="" xmlns:a16="http://schemas.microsoft.com/office/drawing/2014/main" id="{DDE6C016-CDE2-F24A-BE4F-5E88D4B95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4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3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3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8" name="Freeform 27">
                <a:extLst>
                  <a:ext uri="{FF2B5EF4-FFF2-40B4-BE49-F238E27FC236}">
                    <a16:creationId xmlns="" xmlns:a16="http://schemas.microsoft.com/office/drawing/2014/main" id="{1B942B3B-E8D5-1E4A-A2DC-529EFC014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326"/>
                <a:ext cx="86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1 w 45"/>
                  <a:gd name="T31" fmla="*/ 8 h 38"/>
                  <a:gd name="T32" fmla="*/ 11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9" name="Freeform 28">
                <a:extLst>
                  <a:ext uri="{FF2B5EF4-FFF2-40B4-BE49-F238E27FC236}">
                    <a16:creationId xmlns="" xmlns:a16="http://schemas.microsoft.com/office/drawing/2014/main" id="{92AF6CA1-1AE3-684D-8EE9-404F9B7F48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8" y="2324"/>
                <a:ext cx="84" cy="73"/>
              </a:xfrm>
              <a:custGeom>
                <a:avLst/>
                <a:gdLst>
                  <a:gd name="T0" fmla="*/ 28 w 44"/>
                  <a:gd name="T1" fmla="*/ 26 h 38"/>
                  <a:gd name="T2" fmla="*/ 12 w 44"/>
                  <a:gd name="T3" fmla="*/ 26 h 38"/>
                  <a:gd name="T4" fmla="*/ 9 w 44"/>
                  <a:gd name="T5" fmla="*/ 32 h 38"/>
                  <a:gd name="T6" fmla="*/ 8 w 44"/>
                  <a:gd name="T7" fmla="*/ 35 h 38"/>
                  <a:gd name="T8" fmla="*/ 9 w 44"/>
                  <a:gd name="T9" fmla="*/ 37 h 38"/>
                  <a:gd name="T10" fmla="*/ 13 w 44"/>
                  <a:gd name="T11" fmla="*/ 37 h 38"/>
                  <a:gd name="T12" fmla="*/ 13 w 44"/>
                  <a:gd name="T13" fmla="*/ 38 h 38"/>
                  <a:gd name="T14" fmla="*/ 0 w 44"/>
                  <a:gd name="T15" fmla="*/ 38 h 38"/>
                  <a:gd name="T16" fmla="*/ 0 w 44"/>
                  <a:gd name="T17" fmla="*/ 37 h 38"/>
                  <a:gd name="T18" fmla="*/ 4 w 44"/>
                  <a:gd name="T19" fmla="*/ 36 h 38"/>
                  <a:gd name="T20" fmla="*/ 7 w 44"/>
                  <a:gd name="T21" fmla="*/ 31 h 38"/>
                  <a:gd name="T22" fmla="*/ 22 w 44"/>
                  <a:gd name="T23" fmla="*/ 0 h 38"/>
                  <a:gd name="T24" fmla="*/ 23 w 44"/>
                  <a:gd name="T25" fmla="*/ 0 h 38"/>
                  <a:gd name="T26" fmla="*/ 37 w 44"/>
                  <a:gd name="T27" fmla="*/ 31 h 38"/>
                  <a:gd name="T28" fmla="*/ 40 w 44"/>
                  <a:gd name="T29" fmla="*/ 36 h 38"/>
                  <a:gd name="T30" fmla="*/ 44 w 44"/>
                  <a:gd name="T31" fmla="*/ 37 h 38"/>
                  <a:gd name="T32" fmla="*/ 44 w 44"/>
                  <a:gd name="T33" fmla="*/ 38 h 38"/>
                  <a:gd name="T34" fmla="*/ 28 w 44"/>
                  <a:gd name="T35" fmla="*/ 38 h 38"/>
                  <a:gd name="T36" fmla="*/ 28 w 44"/>
                  <a:gd name="T37" fmla="*/ 37 h 38"/>
                  <a:gd name="T38" fmla="*/ 31 w 44"/>
                  <a:gd name="T39" fmla="*/ 37 h 38"/>
                  <a:gd name="T40" fmla="*/ 32 w 44"/>
                  <a:gd name="T41" fmla="*/ 35 h 38"/>
                  <a:gd name="T42" fmla="*/ 31 w 44"/>
                  <a:gd name="T43" fmla="*/ 31 h 38"/>
                  <a:gd name="T44" fmla="*/ 28 w 44"/>
                  <a:gd name="T45" fmla="*/ 26 h 38"/>
                  <a:gd name="T46" fmla="*/ 27 w 44"/>
                  <a:gd name="T47" fmla="*/ 24 h 38"/>
                  <a:gd name="T48" fmla="*/ 20 w 44"/>
                  <a:gd name="T49" fmla="*/ 9 h 38"/>
                  <a:gd name="T50" fmla="*/ 13 w 44"/>
                  <a:gd name="T51" fmla="*/ 24 h 38"/>
                  <a:gd name="T52" fmla="*/ 27 w 44"/>
                  <a:gd name="T53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4" h="38">
                    <a:moveTo>
                      <a:pt x="28" y="26"/>
                    </a:moveTo>
                    <a:cubicBezTo>
                      <a:pt x="12" y="26"/>
                      <a:pt x="12" y="26"/>
                      <a:pt x="12" y="26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3"/>
                      <a:pt x="8" y="34"/>
                      <a:pt x="8" y="35"/>
                    </a:cubicBezTo>
                    <a:cubicBezTo>
                      <a:pt x="8" y="36"/>
                      <a:pt x="9" y="36"/>
                      <a:pt x="9" y="37"/>
                    </a:cubicBezTo>
                    <a:cubicBezTo>
                      <a:pt x="10" y="37"/>
                      <a:pt x="11" y="37"/>
                      <a:pt x="13" y="37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2" y="37"/>
                      <a:pt x="3" y="37"/>
                      <a:pt x="4" y="36"/>
                    </a:cubicBezTo>
                    <a:cubicBezTo>
                      <a:pt x="5" y="35"/>
                      <a:pt x="6" y="34"/>
                      <a:pt x="7" y="3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8" y="34"/>
                      <a:pt x="39" y="35"/>
                      <a:pt x="40" y="36"/>
                    </a:cubicBezTo>
                    <a:cubicBezTo>
                      <a:pt x="41" y="37"/>
                      <a:pt x="42" y="37"/>
                      <a:pt x="44" y="37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7"/>
                      <a:pt x="31" y="37"/>
                      <a:pt x="31" y="37"/>
                    </a:cubicBezTo>
                    <a:cubicBezTo>
                      <a:pt x="32" y="36"/>
                      <a:pt x="32" y="36"/>
                      <a:pt x="32" y="35"/>
                    </a:cubicBezTo>
                    <a:cubicBezTo>
                      <a:pt x="32" y="34"/>
                      <a:pt x="32" y="33"/>
                      <a:pt x="31" y="31"/>
                    </a:cubicBezTo>
                    <a:lnTo>
                      <a:pt x="28" y="26"/>
                    </a:lnTo>
                    <a:close/>
                    <a:moveTo>
                      <a:pt x="27" y="24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13" y="24"/>
                      <a:pt x="13" y="24"/>
                      <a:pt x="13" y="24"/>
                    </a:cubicBezTo>
                    <a:lnTo>
                      <a:pt x="27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0" name="Freeform 29">
                <a:extLst>
                  <a:ext uri="{FF2B5EF4-FFF2-40B4-BE49-F238E27FC236}">
                    <a16:creationId xmlns="" xmlns:a16="http://schemas.microsoft.com/office/drawing/2014/main" id="{36C2C246-1ED3-1540-BB8A-F083458EB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8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6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29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0" y="1"/>
                      <a:pt x="39" y="2"/>
                      <a:pt x="38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7" y="29"/>
                      <a:pt x="36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7" y="38"/>
                      <a:pt x="14" y="37"/>
                      <a:pt x="12" y="36"/>
                    </a:cubicBezTo>
                    <a:cubicBezTo>
                      <a:pt x="9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4" y="33"/>
                      <a:pt x="15" y="34"/>
                      <a:pt x="17" y="35"/>
                    </a:cubicBezTo>
                    <a:cubicBezTo>
                      <a:pt x="18" y="35"/>
                      <a:pt x="20" y="36"/>
                      <a:pt x="22" y="36"/>
                    </a:cubicBezTo>
                    <a:cubicBezTo>
                      <a:pt x="25" y="36"/>
                      <a:pt x="27" y="35"/>
                      <a:pt x="29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3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1" name="Freeform 30">
                <a:extLst>
                  <a:ext uri="{FF2B5EF4-FFF2-40B4-BE49-F238E27FC236}">
                    <a16:creationId xmlns="" xmlns:a16="http://schemas.microsoft.com/office/drawing/2014/main" id="{27B4429D-80A2-0749-AA46-60C6CB661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326"/>
                <a:ext cx="85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0 w 45"/>
                  <a:gd name="T31" fmla="*/ 8 h 38"/>
                  <a:gd name="T32" fmla="*/ 10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2" name="Freeform 31">
                <a:extLst>
                  <a:ext uri="{FF2B5EF4-FFF2-40B4-BE49-F238E27FC236}">
                    <a16:creationId xmlns="" xmlns:a16="http://schemas.microsoft.com/office/drawing/2014/main" id="{83E48AEF-E6BE-EC4D-9D9A-C038D9D1E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3" name="Freeform 32">
                <a:extLst>
                  <a:ext uri="{FF2B5EF4-FFF2-40B4-BE49-F238E27FC236}">
                    <a16:creationId xmlns="" xmlns:a16="http://schemas.microsoft.com/office/drawing/2014/main" id="{CF6C246D-7349-E34B-AB15-161B9F573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26"/>
                <a:ext cx="84" cy="73"/>
              </a:xfrm>
              <a:custGeom>
                <a:avLst/>
                <a:gdLst>
                  <a:gd name="T0" fmla="*/ 44 w 44"/>
                  <a:gd name="T1" fmla="*/ 0 h 38"/>
                  <a:gd name="T2" fmla="*/ 44 w 44"/>
                  <a:gd name="T3" fmla="*/ 1 h 38"/>
                  <a:gd name="T4" fmla="*/ 41 w 44"/>
                  <a:gd name="T5" fmla="*/ 2 h 38"/>
                  <a:gd name="T6" fmla="*/ 38 w 44"/>
                  <a:gd name="T7" fmla="*/ 6 h 38"/>
                  <a:gd name="T8" fmla="*/ 23 w 44"/>
                  <a:gd name="T9" fmla="*/ 38 h 38"/>
                  <a:gd name="T10" fmla="*/ 22 w 44"/>
                  <a:gd name="T11" fmla="*/ 38 h 38"/>
                  <a:gd name="T12" fmla="*/ 7 w 44"/>
                  <a:gd name="T13" fmla="*/ 6 h 38"/>
                  <a:gd name="T14" fmla="*/ 5 w 44"/>
                  <a:gd name="T15" fmla="*/ 3 h 38"/>
                  <a:gd name="T16" fmla="*/ 3 w 44"/>
                  <a:gd name="T17" fmla="*/ 2 h 38"/>
                  <a:gd name="T18" fmla="*/ 0 w 44"/>
                  <a:gd name="T19" fmla="*/ 1 h 38"/>
                  <a:gd name="T20" fmla="*/ 0 w 44"/>
                  <a:gd name="T21" fmla="*/ 0 h 38"/>
                  <a:gd name="T22" fmla="*/ 17 w 44"/>
                  <a:gd name="T23" fmla="*/ 0 h 38"/>
                  <a:gd name="T24" fmla="*/ 17 w 44"/>
                  <a:gd name="T25" fmla="*/ 1 h 38"/>
                  <a:gd name="T26" fmla="*/ 13 w 44"/>
                  <a:gd name="T27" fmla="*/ 2 h 38"/>
                  <a:gd name="T28" fmla="*/ 13 w 44"/>
                  <a:gd name="T29" fmla="*/ 4 h 38"/>
                  <a:gd name="T30" fmla="*/ 14 w 44"/>
                  <a:gd name="T31" fmla="*/ 8 h 38"/>
                  <a:gd name="T32" fmla="*/ 24 w 44"/>
                  <a:gd name="T33" fmla="*/ 30 h 38"/>
                  <a:gd name="T34" fmla="*/ 34 w 44"/>
                  <a:gd name="T35" fmla="*/ 8 h 38"/>
                  <a:gd name="T36" fmla="*/ 36 w 44"/>
                  <a:gd name="T37" fmla="*/ 4 h 38"/>
                  <a:gd name="T38" fmla="*/ 35 w 44"/>
                  <a:gd name="T39" fmla="*/ 2 h 38"/>
                  <a:gd name="T40" fmla="*/ 32 w 44"/>
                  <a:gd name="T41" fmla="*/ 1 h 38"/>
                  <a:gd name="T42" fmla="*/ 31 w 44"/>
                  <a:gd name="T43" fmla="*/ 1 h 38"/>
                  <a:gd name="T44" fmla="*/ 31 w 44"/>
                  <a:gd name="T45" fmla="*/ 0 h 38"/>
                  <a:gd name="T46" fmla="*/ 44 w 44"/>
                  <a:gd name="T4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8">
                    <a:moveTo>
                      <a:pt x="44" y="0"/>
                    </a:move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1" y="2"/>
                      <a:pt x="41" y="2"/>
                    </a:cubicBezTo>
                    <a:cubicBezTo>
                      <a:pt x="39" y="3"/>
                      <a:pt x="39" y="5"/>
                      <a:pt x="38" y="6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3" y="2"/>
                      <a:pt x="13" y="3"/>
                      <a:pt x="13" y="4"/>
                    </a:cubicBezTo>
                    <a:cubicBezTo>
                      <a:pt x="13" y="4"/>
                      <a:pt x="13" y="6"/>
                      <a:pt x="14" y="8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6"/>
                      <a:pt x="36" y="5"/>
                      <a:pt x="36" y="4"/>
                    </a:cubicBezTo>
                    <a:cubicBezTo>
                      <a:pt x="36" y="3"/>
                      <a:pt x="35" y="3"/>
                      <a:pt x="35" y="2"/>
                    </a:cubicBezTo>
                    <a:cubicBezTo>
                      <a:pt x="34" y="2"/>
                      <a:pt x="33" y="1"/>
                      <a:pt x="32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4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4" name="Freeform 33">
                <a:extLst>
                  <a:ext uri="{FF2B5EF4-FFF2-40B4-BE49-F238E27FC236}">
                    <a16:creationId xmlns="" xmlns:a16="http://schemas.microsoft.com/office/drawing/2014/main" id="{B24EBDDD-673A-B244-84C9-C69396B6C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326"/>
                <a:ext cx="66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6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7 w 35"/>
                  <a:gd name="T17" fmla="*/ 21 h 37"/>
                  <a:gd name="T18" fmla="*/ 25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2 w 35"/>
                  <a:gd name="T49" fmla="*/ 36 h 37"/>
                  <a:gd name="T50" fmla="*/ 4 w 35"/>
                  <a:gd name="T51" fmla="*/ 36 h 37"/>
                  <a:gd name="T52" fmla="*/ 6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2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30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5" y="16"/>
                      <a:pt x="26" y="16"/>
                    </a:cubicBezTo>
                    <a:cubicBezTo>
                      <a:pt x="27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7" y="21"/>
                      <a:pt x="27" y="21"/>
                    </a:cubicBezTo>
                    <a:cubicBezTo>
                      <a:pt x="26" y="20"/>
                      <a:pt x="26" y="20"/>
                      <a:pt x="25" y="19"/>
                    </a:cubicBezTo>
                    <a:cubicBezTo>
                      <a:pt x="24" y="19"/>
                      <a:pt x="23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3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5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2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4" y="36"/>
                      <a:pt x="4" y="36"/>
                    </a:cubicBezTo>
                    <a:cubicBezTo>
                      <a:pt x="5" y="35"/>
                      <a:pt x="6" y="35"/>
                      <a:pt x="6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6"/>
                      <a:pt x="30" y="5"/>
                      <a:pt x="30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7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5" name="Freeform 34">
                <a:extLst>
                  <a:ext uri="{FF2B5EF4-FFF2-40B4-BE49-F238E27FC236}">
                    <a16:creationId xmlns="" xmlns:a16="http://schemas.microsoft.com/office/drawing/2014/main" id="{70C7FE01-9414-9449-8585-D77FC63B6B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07" y="2326"/>
                <a:ext cx="78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6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3 w 41"/>
                  <a:gd name="T69" fmla="*/ 16 h 37"/>
                  <a:gd name="T70" fmla="*/ 26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4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2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4" y="18"/>
                      <a:pt x="14" y="18"/>
                    </a:cubicBezTo>
                    <a:cubicBezTo>
                      <a:pt x="18" y="18"/>
                      <a:pt x="21" y="17"/>
                      <a:pt x="23" y="16"/>
                    </a:cubicBezTo>
                    <a:cubicBezTo>
                      <a:pt x="25" y="14"/>
                      <a:pt x="26" y="12"/>
                      <a:pt x="26" y="10"/>
                    </a:cubicBezTo>
                    <a:cubicBezTo>
                      <a:pt x="26" y="8"/>
                      <a:pt x="25" y="6"/>
                      <a:pt x="23" y="4"/>
                    </a:cubicBezTo>
                    <a:cubicBezTo>
                      <a:pt x="22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6" name="Freeform 35">
                <a:extLst>
                  <a:ext uri="{FF2B5EF4-FFF2-40B4-BE49-F238E27FC236}">
                    <a16:creationId xmlns="" xmlns:a16="http://schemas.microsoft.com/office/drawing/2014/main" id="{FA982A4C-E43D-824E-AA2F-03179F5F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324"/>
                <a:ext cx="52" cy="75"/>
              </a:xfrm>
              <a:custGeom>
                <a:avLst/>
                <a:gdLst>
                  <a:gd name="T0" fmla="*/ 24 w 27"/>
                  <a:gd name="T1" fmla="*/ 0 h 39"/>
                  <a:gd name="T2" fmla="*/ 24 w 27"/>
                  <a:gd name="T3" fmla="*/ 13 h 39"/>
                  <a:gd name="T4" fmla="*/ 23 w 27"/>
                  <a:gd name="T5" fmla="*/ 13 h 39"/>
                  <a:gd name="T6" fmla="*/ 21 w 27"/>
                  <a:gd name="T7" fmla="*/ 7 h 39"/>
                  <a:gd name="T8" fmla="*/ 17 w 27"/>
                  <a:gd name="T9" fmla="*/ 4 h 39"/>
                  <a:gd name="T10" fmla="*/ 12 w 27"/>
                  <a:gd name="T11" fmla="*/ 2 h 39"/>
                  <a:gd name="T12" fmla="*/ 7 w 27"/>
                  <a:gd name="T13" fmla="*/ 4 h 39"/>
                  <a:gd name="T14" fmla="*/ 5 w 27"/>
                  <a:gd name="T15" fmla="*/ 8 h 39"/>
                  <a:gd name="T16" fmla="*/ 6 w 27"/>
                  <a:gd name="T17" fmla="*/ 11 h 39"/>
                  <a:gd name="T18" fmla="*/ 15 w 27"/>
                  <a:gd name="T19" fmla="*/ 17 h 39"/>
                  <a:gd name="T20" fmla="*/ 23 w 27"/>
                  <a:gd name="T21" fmla="*/ 21 h 39"/>
                  <a:gd name="T22" fmla="*/ 26 w 27"/>
                  <a:gd name="T23" fmla="*/ 25 h 39"/>
                  <a:gd name="T24" fmla="*/ 27 w 27"/>
                  <a:gd name="T25" fmla="*/ 29 h 39"/>
                  <a:gd name="T26" fmla="*/ 24 w 27"/>
                  <a:gd name="T27" fmla="*/ 36 h 39"/>
                  <a:gd name="T28" fmla="*/ 14 w 27"/>
                  <a:gd name="T29" fmla="*/ 39 h 39"/>
                  <a:gd name="T30" fmla="*/ 11 w 27"/>
                  <a:gd name="T31" fmla="*/ 39 h 39"/>
                  <a:gd name="T32" fmla="*/ 7 w 27"/>
                  <a:gd name="T33" fmla="*/ 38 h 39"/>
                  <a:gd name="T34" fmla="*/ 3 w 27"/>
                  <a:gd name="T35" fmla="*/ 37 h 39"/>
                  <a:gd name="T36" fmla="*/ 2 w 27"/>
                  <a:gd name="T37" fmla="*/ 37 h 39"/>
                  <a:gd name="T38" fmla="*/ 1 w 27"/>
                  <a:gd name="T39" fmla="*/ 39 h 39"/>
                  <a:gd name="T40" fmla="*/ 0 w 27"/>
                  <a:gd name="T41" fmla="*/ 39 h 39"/>
                  <a:gd name="T42" fmla="*/ 0 w 27"/>
                  <a:gd name="T43" fmla="*/ 26 h 39"/>
                  <a:gd name="T44" fmla="*/ 1 w 27"/>
                  <a:gd name="T45" fmla="*/ 26 h 39"/>
                  <a:gd name="T46" fmla="*/ 3 w 27"/>
                  <a:gd name="T47" fmla="*/ 32 h 39"/>
                  <a:gd name="T48" fmla="*/ 8 w 27"/>
                  <a:gd name="T49" fmla="*/ 36 h 39"/>
                  <a:gd name="T50" fmla="*/ 14 w 27"/>
                  <a:gd name="T51" fmla="*/ 37 h 39"/>
                  <a:gd name="T52" fmla="*/ 20 w 27"/>
                  <a:gd name="T53" fmla="*/ 35 h 39"/>
                  <a:gd name="T54" fmla="*/ 22 w 27"/>
                  <a:gd name="T55" fmla="*/ 31 h 39"/>
                  <a:gd name="T56" fmla="*/ 21 w 27"/>
                  <a:gd name="T57" fmla="*/ 28 h 39"/>
                  <a:gd name="T58" fmla="*/ 18 w 27"/>
                  <a:gd name="T59" fmla="*/ 26 h 39"/>
                  <a:gd name="T60" fmla="*/ 12 w 27"/>
                  <a:gd name="T61" fmla="*/ 22 h 39"/>
                  <a:gd name="T62" fmla="*/ 4 w 27"/>
                  <a:gd name="T63" fmla="*/ 18 h 39"/>
                  <a:gd name="T64" fmla="*/ 1 w 27"/>
                  <a:gd name="T65" fmla="*/ 14 h 39"/>
                  <a:gd name="T66" fmla="*/ 0 w 27"/>
                  <a:gd name="T67" fmla="*/ 10 h 39"/>
                  <a:gd name="T68" fmla="*/ 3 w 27"/>
                  <a:gd name="T69" fmla="*/ 3 h 39"/>
                  <a:gd name="T70" fmla="*/ 12 w 27"/>
                  <a:gd name="T71" fmla="*/ 0 h 39"/>
                  <a:gd name="T72" fmla="*/ 19 w 27"/>
                  <a:gd name="T73" fmla="*/ 2 h 39"/>
                  <a:gd name="T74" fmla="*/ 21 w 27"/>
                  <a:gd name="T75" fmla="*/ 2 h 39"/>
                  <a:gd name="T76" fmla="*/ 23 w 27"/>
                  <a:gd name="T77" fmla="*/ 2 h 39"/>
                  <a:gd name="T78" fmla="*/ 23 w 27"/>
                  <a:gd name="T79" fmla="*/ 0 h 39"/>
                  <a:gd name="T80" fmla="*/ 24 w 27"/>
                  <a:gd name="T8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39">
                    <a:moveTo>
                      <a:pt x="24" y="0"/>
                    </a:moveTo>
                    <a:cubicBezTo>
                      <a:pt x="24" y="13"/>
                      <a:pt x="24" y="13"/>
                      <a:pt x="24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1"/>
                      <a:pt x="22" y="9"/>
                      <a:pt x="21" y="7"/>
                    </a:cubicBezTo>
                    <a:cubicBezTo>
                      <a:pt x="20" y="6"/>
                      <a:pt x="19" y="5"/>
                      <a:pt x="17" y="4"/>
                    </a:cubicBezTo>
                    <a:cubicBezTo>
                      <a:pt x="16" y="3"/>
                      <a:pt x="14" y="2"/>
                      <a:pt x="12" y="2"/>
                    </a:cubicBezTo>
                    <a:cubicBezTo>
                      <a:pt x="10" y="2"/>
                      <a:pt x="8" y="3"/>
                      <a:pt x="7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5" y="10"/>
                      <a:pt x="6" y="11"/>
                    </a:cubicBezTo>
                    <a:cubicBezTo>
                      <a:pt x="7" y="13"/>
                      <a:pt x="10" y="14"/>
                      <a:pt x="15" y="17"/>
                    </a:cubicBezTo>
                    <a:cubicBezTo>
                      <a:pt x="19" y="19"/>
                      <a:pt x="21" y="20"/>
                      <a:pt x="23" y="21"/>
                    </a:cubicBezTo>
                    <a:cubicBezTo>
                      <a:pt x="24" y="22"/>
                      <a:pt x="25" y="23"/>
                      <a:pt x="26" y="25"/>
                    </a:cubicBezTo>
                    <a:cubicBezTo>
                      <a:pt x="27" y="26"/>
                      <a:pt x="27" y="27"/>
                      <a:pt x="27" y="29"/>
                    </a:cubicBezTo>
                    <a:cubicBezTo>
                      <a:pt x="27" y="32"/>
                      <a:pt x="26" y="34"/>
                      <a:pt x="24" y="36"/>
                    </a:cubicBezTo>
                    <a:cubicBezTo>
                      <a:pt x="21" y="38"/>
                      <a:pt x="18" y="39"/>
                      <a:pt x="14" y="39"/>
                    </a:cubicBezTo>
                    <a:cubicBezTo>
                      <a:pt x="13" y="39"/>
                      <a:pt x="12" y="39"/>
                      <a:pt x="11" y="39"/>
                    </a:cubicBezTo>
                    <a:cubicBezTo>
                      <a:pt x="10" y="39"/>
                      <a:pt x="9" y="38"/>
                      <a:pt x="7" y="38"/>
                    </a:cubicBezTo>
                    <a:cubicBezTo>
                      <a:pt x="5" y="37"/>
                      <a:pt x="4" y="37"/>
                      <a:pt x="3" y="37"/>
                    </a:cubicBezTo>
                    <a:cubicBezTo>
                      <a:pt x="3" y="37"/>
                      <a:pt x="2" y="37"/>
                      <a:pt x="2" y="37"/>
                    </a:cubicBezTo>
                    <a:cubicBezTo>
                      <a:pt x="2" y="38"/>
                      <a:pt x="1" y="38"/>
                      <a:pt x="1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9"/>
                      <a:pt x="3" y="31"/>
                      <a:pt x="3" y="32"/>
                    </a:cubicBezTo>
                    <a:cubicBezTo>
                      <a:pt x="4" y="34"/>
                      <a:pt x="6" y="35"/>
                      <a:pt x="8" y="36"/>
                    </a:cubicBezTo>
                    <a:cubicBezTo>
                      <a:pt x="9" y="37"/>
                      <a:pt x="11" y="37"/>
                      <a:pt x="14" y="37"/>
                    </a:cubicBezTo>
                    <a:cubicBezTo>
                      <a:pt x="16" y="37"/>
                      <a:pt x="18" y="36"/>
                      <a:pt x="20" y="35"/>
                    </a:cubicBezTo>
                    <a:cubicBezTo>
                      <a:pt x="21" y="34"/>
                      <a:pt x="22" y="33"/>
                      <a:pt x="22" y="31"/>
                    </a:cubicBezTo>
                    <a:cubicBezTo>
                      <a:pt x="22" y="30"/>
                      <a:pt x="21" y="29"/>
                      <a:pt x="21" y="28"/>
                    </a:cubicBezTo>
                    <a:cubicBezTo>
                      <a:pt x="20" y="27"/>
                      <a:pt x="20" y="26"/>
                      <a:pt x="18" y="26"/>
                    </a:cubicBezTo>
                    <a:cubicBezTo>
                      <a:pt x="18" y="25"/>
                      <a:pt x="15" y="24"/>
                      <a:pt x="12" y="22"/>
                    </a:cubicBezTo>
                    <a:cubicBezTo>
                      <a:pt x="8" y="20"/>
                      <a:pt x="6" y="19"/>
                      <a:pt x="4" y="18"/>
                    </a:cubicBezTo>
                    <a:cubicBezTo>
                      <a:pt x="3" y="17"/>
                      <a:pt x="2" y="16"/>
                      <a:pt x="1" y="14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7"/>
                      <a:pt x="1" y="5"/>
                      <a:pt x="3" y="3"/>
                    </a:cubicBezTo>
                    <a:cubicBezTo>
                      <a:pt x="5" y="1"/>
                      <a:pt x="8" y="0"/>
                      <a:pt x="12" y="0"/>
                    </a:cubicBezTo>
                    <a:cubicBezTo>
                      <a:pt x="14" y="0"/>
                      <a:pt x="16" y="1"/>
                      <a:pt x="19" y="2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2" y="2"/>
                      <a:pt x="22" y="2"/>
                      <a:pt x="23" y="2"/>
                    </a:cubicBezTo>
                    <a:cubicBezTo>
                      <a:pt x="23" y="2"/>
                      <a:pt x="23" y="1"/>
                      <a:pt x="23" y="0"/>
                    </a:cubicBezTo>
                    <a:lnTo>
                      <a:pt x="2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7" name="Freeform 36">
                <a:extLst>
                  <a:ext uri="{FF2B5EF4-FFF2-40B4-BE49-F238E27FC236}">
                    <a16:creationId xmlns="" xmlns:a16="http://schemas.microsoft.com/office/drawing/2014/main" id="{F5E6E3A5-73B5-1E41-B727-F23271B8A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6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8" name="Freeform 37">
                <a:extLst>
                  <a:ext uri="{FF2B5EF4-FFF2-40B4-BE49-F238E27FC236}">
                    <a16:creationId xmlns="" xmlns:a16="http://schemas.microsoft.com/office/drawing/2014/main" id="{F97CD2E2-A565-EA49-86F6-74433A50C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9" name="Freeform 38">
                <a:extLst>
                  <a:ext uri="{FF2B5EF4-FFF2-40B4-BE49-F238E27FC236}">
                    <a16:creationId xmlns="" xmlns:a16="http://schemas.microsoft.com/office/drawing/2014/main" id="{0B07A2A8-0638-044B-8FE9-CA694582D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326"/>
                <a:ext cx="82" cy="71"/>
              </a:xfrm>
              <a:custGeom>
                <a:avLst/>
                <a:gdLst>
                  <a:gd name="T0" fmla="*/ 29 w 43"/>
                  <a:gd name="T1" fmla="*/ 0 h 37"/>
                  <a:gd name="T2" fmla="*/ 43 w 43"/>
                  <a:gd name="T3" fmla="*/ 0 h 37"/>
                  <a:gd name="T4" fmla="*/ 43 w 43"/>
                  <a:gd name="T5" fmla="*/ 1 h 37"/>
                  <a:gd name="T6" fmla="*/ 42 w 43"/>
                  <a:gd name="T7" fmla="*/ 1 h 37"/>
                  <a:gd name="T8" fmla="*/ 40 w 43"/>
                  <a:gd name="T9" fmla="*/ 2 h 37"/>
                  <a:gd name="T10" fmla="*/ 37 w 43"/>
                  <a:gd name="T11" fmla="*/ 3 h 37"/>
                  <a:gd name="T12" fmla="*/ 34 w 43"/>
                  <a:gd name="T13" fmla="*/ 7 h 37"/>
                  <a:gd name="T14" fmla="*/ 24 w 43"/>
                  <a:gd name="T15" fmla="*/ 21 h 37"/>
                  <a:gd name="T16" fmla="*/ 24 w 43"/>
                  <a:gd name="T17" fmla="*/ 31 h 37"/>
                  <a:gd name="T18" fmla="*/ 25 w 43"/>
                  <a:gd name="T19" fmla="*/ 35 h 37"/>
                  <a:gd name="T20" fmla="*/ 29 w 43"/>
                  <a:gd name="T21" fmla="*/ 36 h 37"/>
                  <a:gd name="T22" fmla="*/ 30 w 43"/>
                  <a:gd name="T23" fmla="*/ 36 h 37"/>
                  <a:gd name="T24" fmla="*/ 30 w 43"/>
                  <a:gd name="T25" fmla="*/ 37 h 37"/>
                  <a:gd name="T26" fmla="*/ 13 w 43"/>
                  <a:gd name="T27" fmla="*/ 37 h 37"/>
                  <a:gd name="T28" fmla="*/ 13 w 43"/>
                  <a:gd name="T29" fmla="*/ 36 h 37"/>
                  <a:gd name="T30" fmla="*/ 14 w 43"/>
                  <a:gd name="T31" fmla="*/ 36 h 37"/>
                  <a:gd name="T32" fmla="*/ 18 w 43"/>
                  <a:gd name="T33" fmla="*/ 35 h 37"/>
                  <a:gd name="T34" fmla="*/ 18 w 43"/>
                  <a:gd name="T35" fmla="*/ 31 h 37"/>
                  <a:gd name="T36" fmla="*/ 18 w 43"/>
                  <a:gd name="T37" fmla="*/ 22 h 37"/>
                  <a:gd name="T38" fmla="*/ 7 w 43"/>
                  <a:gd name="T39" fmla="*/ 6 h 37"/>
                  <a:gd name="T40" fmla="*/ 4 w 43"/>
                  <a:gd name="T41" fmla="*/ 3 h 37"/>
                  <a:gd name="T42" fmla="*/ 1 w 43"/>
                  <a:gd name="T43" fmla="*/ 1 h 37"/>
                  <a:gd name="T44" fmla="*/ 0 w 43"/>
                  <a:gd name="T45" fmla="*/ 1 h 37"/>
                  <a:gd name="T46" fmla="*/ 0 w 43"/>
                  <a:gd name="T47" fmla="*/ 0 h 37"/>
                  <a:gd name="T48" fmla="*/ 17 w 43"/>
                  <a:gd name="T49" fmla="*/ 0 h 37"/>
                  <a:gd name="T50" fmla="*/ 17 w 43"/>
                  <a:gd name="T51" fmla="*/ 1 h 37"/>
                  <a:gd name="T52" fmla="*/ 16 w 43"/>
                  <a:gd name="T53" fmla="*/ 1 h 37"/>
                  <a:gd name="T54" fmla="*/ 14 w 43"/>
                  <a:gd name="T55" fmla="*/ 2 h 37"/>
                  <a:gd name="T56" fmla="*/ 13 w 43"/>
                  <a:gd name="T57" fmla="*/ 3 h 37"/>
                  <a:gd name="T58" fmla="*/ 14 w 43"/>
                  <a:gd name="T59" fmla="*/ 7 h 37"/>
                  <a:gd name="T60" fmla="*/ 23 w 43"/>
                  <a:gd name="T61" fmla="*/ 19 h 37"/>
                  <a:gd name="T62" fmla="*/ 31 w 43"/>
                  <a:gd name="T63" fmla="*/ 8 h 37"/>
                  <a:gd name="T64" fmla="*/ 33 w 43"/>
                  <a:gd name="T65" fmla="*/ 4 h 37"/>
                  <a:gd name="T66" fmla="*/ 32 w 43"/>
                  <a:gd name="T67" fmla="*/ 2 h 37"/>
                  <a:gd name="T68" fmla="*/ 31 w 43"/>
                  <a:gd name="T69" fmla="*/ 1 h 37"/>
                  <a:gd name="T70" fmla="*/ 29 w 43"/>
                  <a:gd name="T71" fmla="*/ 1 h 37"/>
                  <a:gd name="T72" fmla="*/ 29 w 43"/>
                  <a:gd name="T7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3" h="37">
                    <a:moveTo>
                      <a:pt x="29" y="0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1" y="1"/>
                      <a:pt x="40" y="2"/>
                    </a:cubicBezTo>
                    <a:cubicBezTo>
                      <a:pt x="39" y="2"/>
                      <a:pt x="38" y="3"/>
                      <a:pt x="37" y="3"/>
                    </a:cubicBezTo>
                    <a:cubicBezTo>
                      <a:pt x="36" y="4"/>
                      <a:pt x="35" y="6"/>
                      <a:pt x="34" y="7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3"/>
                      <a:pt x="24" y="35"/>
                      <a:pt x="25" y="35"/>
                    </a:cubicBezTo>
                    <a:cubicBezTo>
                      <a:pt x="26" y="36"/>
                      <a:pt x="27" y="36"/>
                      <a:pt x="29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6"/>
                      <a:pt x="17" y="36"/>
                      <a:pt x="18" y="35"/>
                    </a:cubicBezTo>
                    <a:cubicBezTo>
                      <a:pt x="18" y="34"/>
                      <a:pt x="18" y="33"/>
                      <a:pt x="18" y="3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5"/>
                      <a:pt x="5" y="3"/>
                      <a:pt x="4" y="3"/>
                    </a:cubicBezTo>
                    <a:cubicBezTo>
                      <a:pt x="4" y="3"/>
                      <a:pt x="3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5" y="1"/>
                      <a:pt x="14" y="2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3" y="4"/>
                      <a:pt x="13" y="5"/>
                      <a:pt x="14" y="7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2" y="6"/>
                      <a:pt x="33" y="5"/>
                      <a:pt x="33" y="4"/>
                    </a:cubicBezTo>
                    <a:cubicBezTo>
                      <a:pt x="33" y="3"/>
                      <a:pt x="33" y="3"/>
                      <a:pt x="32" y="2"/>
                    </a:cubicBezTo>
                    <a:cubicBezTo>
                      <a:pt x="32" y="2"/>
                      <a:pt x="32" y="2"/>
                      <a:pt x="31" y="1"/>
                    </a:cubicBezTo>
                    <a:cubicBezTo>
                      <a:pt x="31" y="1"/>
                      <a:pt x="30" y="1"/>
                      <a:pt x="29" y="1"/>
                    </a:cubicBezTo>
                    <a:lnTo>
                      <a:pt x="2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0" name="Freeform 39">
                <a:extLst>
                  <a:ext uri="{FF2B5EF4-FFF2-40B4-BE49-F238E27FC236}">
                    <a16:creationId xmlns="" xmlns:a16="http://schemas.microsoft.com/office/drawing/2014/main" id="{07F291A6-512A-CB4D-90B4-AA9BA0FF3B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0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4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4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0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3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1" name="Freeform 40">
                <a:extLst>
                  <a:ext uri="{FF2B5EF4-FFF2-40B4-BE49-F238E27FC236}">
                    <a16:creationId xmlns="" xmlns:a16="http://schemas.microsoft.com/office/drawing/2014/main" id="{DD39AC5E-FF30-7941-A502-D68BD703C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326"/>
                <a:ext cx="59" cy="71"/>
              </a:xfrm>
              <a:custGeom>
                <a:avLst/>
                <a:gdLst>
                  <a:gd name="T0" fmla="*/ 12 w 31"/>
                  <a:gd name="T1" fmla="*/ 2 h 37"/>
                  <a:gd name="T2" fmla="*/ 12 w 31"/>
                  <a:gd name="T3" fmla="*/ 17 h 37"/>
                  <a:gd name="T4" fmla="*/ 19 w 31"/>
                  <a:gd name="T5" fmla="*/ 17 h 37"/>
                  <a:gd name="T6" fmla="*/ 23 w 31"/>
                  <a:gd name="T7" fmla="*/ 16 h 37"/>
                  <a:gd name="T8" fmla="*/ 25 w 31"/>
                  <a:gd name="T9" fmla="*/ 12 h 37"/>
                  <a:gd name="T10" fmla="*/ 26 w 31"/>
                  <a:gd name="T11" fmla="*/ 12 h 37"/>
                  <a:gd name="T12" fmla="*/ 26 w 31"/>
                  <a:gd name="T13" fmla="*/ 24 h 37"/>
                  <a:gd name="T14" fmla="*/ 25 w 31"/>
                  <a:gd name="T15" fmla="*/ 24 h 37"/>
                  <a:gd name="T16" fmla="*/ 24 w 31"/>
                  <a:gd name="T17" fmla="*/ 21 h 37"/>
                  <a:gd name="T18" fmla="*/ 22 w 31"/>
                  <a:gd name="T19" fmla="*/ 20 h 37"/>
                  <a:gd name="T20" fmla="*/ 19 w 31"/>
                  <a:gd name="T21" fmla="*/ 19 h 37"/>
                  <a:gd name="T22" fmla="*/ 12 w 31"/>
                  <a:gd name="T23" fmla="*/ 19 h 37"/>
                  <a:gd name="T24" fmla="*/ 12 w 31"/>
                  <a:gd name="T25" fmla="*/ 31 h 37"/>
                  <a:gd name="T26" fmla="*/ 12 w 31"/>
                  <a:gd name="T27" fmla="*/ 34 h 37"/>
                  <a:gd name="T28" fmla="*/ 13 w 31"/>
                  <a:gd name="T29" fmla="*/ 36 h 37"/>
                  <a:gd name="T30" fmla="*/ 16 w 31"/>
                  <a:gd name="T31" fmla="*/ 36 h 37"/>
                  <a:gd name="T32" fmla="*/ 18 w 31"/>
                  <a:gd name="T33" fmla="*/ 36 h 37"/>
                  <a:gd name="T34" fmla="*/ 18 w 31"/>
                  <a:gd name="T35" fmla="*/ 37 h 37"/>
                  <a:gd name="T36" fmla="*/ 0 w 31"/>
                  <a:gd name="T37" fmla="*/ 37 h 37"/>
                  <a:gd name="T38" fmla="*/ 0 w 31"/>
                  <a:gd name="T39" fmla="*/ 36 h 37"/>
                  <a:gd name="T40" fmla="*/ 1 w 31"/>
                  <a:gd name="T41" fmla="*/ 36 h 37"/>
                  <a:gd name="T42" fmla="*/ 5 w 31"/>
                  <a:gd name="T43" fmla="*/ 35 h 37"/>
                  <a:gd name="T44" fmla="*/ 6 w 31"/>
                  <a:gd name="T45" fmla="*/ 31 h 37"/>
                  <a:gd name="T46" fmla="*/ 6 w 31"/>
                  <a:gd name="T47" fmla="*/ 7 h 37"/>
                  <a:gd name="T48" fmla="*/ 5 w 31"/>
                  <a:gd name="T49" fmla="*/ 3 h 37"/>
                  <a:gd name="T50" fmla="*/ 4 w 31"/>
                  <a:gd name="T51" fmla="*/ 2 h 37"/>
                  <a:gd name="T52" fmla="*/ 1 w 31"/>
                  <a:gd name="T53" fmla="*/ 1 h 37"/>
                  <a:gd name="T54" fmla="*/ 0 w 31"/>
                  <a:gd name="T55" fmla="*/ 1 h 37"/>
                  <a:gd name="T56" fmla="*/ 0 w 31"/>
                  <a:gd name="T57" fmla="*/ 0 h 37"/>
                  <a:gd name="T58" fmla="*/ 31 w 31"/>
                  <a:gd name="T59" fmla="*/ 0 h 37"/>
                  <a:gd name="T60" fmla="*/ 31 w 31"/>
                  <a:gd name="T61" fmla="*/ 8 h 37"/>
                  <a:gd name="T62" fmla="*/ 30 w 31"/>
                  <a:gd name="T63" fmla="*/ 8 h 37"/>
                  <a:gd name="T64" fmla="*/ 28 w 31"/>
                  <a:gd name="T65" fmla="*/ 4 h 37"/>
                  <a:gd name="T66" fmla="*/ 26 w 31"/>
                  <a:gd name="T67" fmla="*/ 3 h 37"/>
                  <a:gd name="T68" fmla="*/ 21 w 31"/>
                  <a:gd name="T69" fmla="*/ 2 h 37"/>
                  <a:gd name="T70" fmla="*/ 12 w 31"/>
                  <a:gd name="T71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1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1" y="17"/>
                      <a:pt x="22" y="16"/>
                      <a:pt x="23" y="16"/>
                    </a:cubicBezTo>
                    <a:cubicBezTo>
                      <a:pt x="24" y="15"/>
                      <a:pt x="24" y="14"/>
                      <a:pt x="25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3"/>
                      <a:pt x="24" y="22"/>
                      <a:pt x="24" y="21"/>
                    </a:cubicBezTo>
                    <a:cubicBezTo>
                      <a:pt x="24" y="20"/>
                      <a:pt x="23" y="20"/>
                      <a:pt x="22" y="20"/>
                    </a:cubicBezTo>
                    <a:cubicBezTo>
                      <a:pt x="22" y="19"/>
                      <a:pt x="21" y="19"/>
                      <a:pt x="19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5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9" y="6"/>
                      <a:pt x="29" y="5"/>
                      <a:pt x="28" y="4"/>
                    </a:cubicBezTo>
                    <a:cubicBezTo>
                      <a:pt x="27" y="4"/>
                      <a:pt x="27" y="3"/>
                      <a:pt x="26" y="3"/>
                    </a:cubicBezTo>
                    <a:cubicBezTo>
                      <a:pt x="25" y="2"/>
                      <a:pt x="23" y="2"/>
                      <a:pt x="21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2" name="Freeform 41">
                <a:extLst>
                  <a:ext uri="{FF2B5EF4-FFF2-40B4-BE49-F238E27FC236}">
                    <a16:creationId xmlns="" xmlns:a16="http://schemas.microsoft.com/office/drawing/2014/main" id="{665491AC-7AFD-A641-9993-570298D1BF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45" y="2326"/>
                <a:ext cx="59" cy="71"/>
              </a:xfrm>
              <a:custGeom>
                <a:avLst/>
                <a:gdLst>
                  <a:gd name="T0" fmla="*/ 11 w 31"/>
                  <a:gd name="T1" fmla="*/ 20 h 37"/>
                  <a:gd name="T2" fmla="*/ 11 w 31"/>
                  <a:gd name="T3" fmla="*/ 31 h 37"/>
                  <a:gd name="T4" fmla="*/ 12 w 31"/>
                  <a:gd name="T5" fmla="*/ 35 h 37"/>
                  <a:gd name="T6" fmla="*/ 16 w 31"/>
                  <a:gd name="T7" fmla="*/ 36 h 37"/>
                  <a:gd name="T8" fmla="*/ 17 w 31"/>
                  <a:gd name="T9" fmla="*/ 36 h 37"/>
                  <a:gd name="T10" fmla="*/ 17 w 31"/>
                  <a:gd name="T11" fmla="*/ 37 h 37"/>
                  <a:gd name="T12" fmla="*/ 0 w 31"/>
                  <a:gd name="T13" fmla="*/ 37 h 37"/>
                  <a:gd name="T14" fmla="*/ 0 w 31"/>
                  <a:gd name="T15" fmla="*/ 36 h 37"/>
                  <a:gd name="T16" fmla="*/ 1 w 31"/>
                  <a:gd name="T17" fmla="*/ 36 h 37"/>
                  <a:gd name="T18" fmla="*/ 5 w 31"/>
                  <a:gd name="T19" fmla="*/ 35 h 37"/>
                  <a:gd name="T20" fmla="*/ 6 w 31"/>
                  <a:gd name="T21" fmla="*/ 31 h 37"/>
                  <a:gd name="T22" fmla="*/ 6 w 31"/>
                  <a:gd name="T23" fmla="*/ 7 h 37"/>
                  <a:gd name="T24" fmla="*/ 5 w 31"/>
                  <a:gd name="T25" fmla="*/ 2 h 37"/>
                  <a:gd name="T26" fmla="*/ 1 w 31"/>
                  <a:gd name="T27" fmla="*/ 1 h 37"/>
                  <a:gd name="T28" fmla="*/ 0 w 31"/>
                  <a:gd name="T29" fmla="*/ 1 h 37"/>
                  <a:gd name="T30" fmla="*/ 0 w 31"/>
                  <a:gd name="T31" fmla="*/ 0 h 37"/>
                  <a:gd name="T32" fmla="*/ 15 w 31"/>
                  <a:gd name="T33" fmla="*/ 0 h 37"/>
                  <a:gd name="T34" fmla="*/ 24 w 31"/>
                  <a:gd name="T35" fmla="*/ 1 h 37"/>
                  <a:gd name="T36" fmla="*/ 29 w 31"/>
                  <a:gd name="T37" fmla="*/ 5 h 37"/>
                  <a:gd name="T38" fmla="*/ 31 w 31"/>
                  <a:gd name="T39" fmla="*/ 10 h 37"/>
                  <a:gd name="T40" fmla="*/ 28 w 31"/>
                  <a:gd name="T41" fmla="*/ 18 h 37"/>
                  <a:gd name="T42" fmla="*/ 18 w 31"/>
                  <a:gd name="T43" fmla="*/ 21 h 37"/>
                  <a:gd name="T44" fmla="*/ 15 w 31"/>
                  <a:gd name="T45" fmla="*/ 20 h 37"/>
                  <a:gd name="T46" fmla="*/ 11 w 31"/>
                  <a:gd name="T47" fmla="*/ 20 h 37"/>
                  <a:gd name="T48" fmla="*/ 11 w 31"/>
                  <a:gd name="T49" fmla="*/ 18 h 37"/>
                  <a:gd name="T50" fmla="*/ 14 w 31"/>
                  <a:gd name="T51" fmla="*/ 19 h 37"/>
                  <a:gd name="T52" fmla="*/ 16 w 31"/>
                  <a:gd name="T53" fmla="*/ 19 h 37"/>
                  <a:gd name="T54" fmla="*/ 22 w 31"/>
                  <a:gd name="T55" fmla="*/ 17 h 37"/>
                  <a:gd name="T56" fmla="*/ 24 w 31"/>
                  <a:gd name="T57" fmla="*/ 11 h 37"/>
                  <a:gd name="T58" fmla="*/ 23 w 31"/>
                  <a:gd name="T59" fmla="*/ 6 h 37"/>
                  <a:gd name="T60" fmla="*/ 20 w 31"/>
                  <a:gd name="T61" fmla="*/ 3 h 37"/>
                  <a:gd name="T62" fmla="*/ 15 w 31"/>
                  <a:gd name="T63" fmla="*/ 2 h 37"/>
                  <a:gd name="T64" fmla="*/ 11 w 31"/>
                  <a:gd name="T65" fmla="*/ 3 h 37"/>
                  <a:gd name="T66" fmla="*/ 11 w 31"/>
                  <a:gd name="T67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" h="37">
                    <a:moveTo>
                      <a:pt x="11" y="20"/>
                    </a:move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2" y="35"/>
                      <a:pt x="12" y="35"/>
                    </a:cubicBezTo>
                    <a:cubicBezTo>
                      <a:pt x="13" y="36"/>
                      <a:pt x="14" y="36"/>
                      <a:pt x="16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9" y="0"/>
                      <a:pt x="21" y="0"/>
                      <a:pt x="24" y="1"/>
                    </a:cubicBezTo>
                    <a:cubicBezTo>
                      <a:pt x="26" y="2"/>
                      <a:pt x="27" y="3"/>
                      <a:pt x="29" y="5"/>
                    </a:cubicBezTo>
                    <a:cubicBezTo>
                      <a:pt x="30" y="6"/>
                      <a:pt x="31" y="8"/>
                      <a:pt x="31" y="10"/>
                    </a:cubicBezTo>
                    <a:cubicBezTo>
                      <a:pt x="31" y="13"/>
                      <a:pt x="30" y="16"/>
                      <a:pt x="28" y="18"/>
                    </a:cubicBezTo>
                    <a:cubicBezTo>
                      <a:pt x="26" y="20"/>
                      <a:pt x="22" y="21"/>
                      <a:pt x="18" y="21"/>
                    </a:cubicBezTo>
                    <a:cubicBezTo>
                      <a:pt x="17" y="21"/>
                      <a:pt x="16" y="21"/>
                      <a:pt x="15" y="20"/>
                    </a:cubicBezTo>
                    <a:cubicBezTo>
                      <a:pt x="14" y="20"/>
                      <a:pt x="13" y="20"/>
                      <a:pt x="11" y="20"/>
                    </a:cubicBezTo>
                    <a:close/>
                    <a:moveTo>
                      <a:pt x="11" y="18"/>
                    </a:moveTo>
                    <a:cubicBezTo>
                      <a:pt x="13" y="18"/>
                      <a:pt x="13" y="19"/>
                      <a:pt x="14" y="19"/>
                    </a:cubicBezTo>
                    <a:cubicBezTo>
                      <a:pt x="15" y="19"/>
                      <a:pt x="16" y="19"/>
                      <a:pt x="16" y="19"/>
                    </a:cubicBezTo>
                    <a:cubicBezTo>
                      <a:pt x="19" y="19"/>
                      <a:pt x="20" y="18"/>
                      <a:pt x="22" y="17"/>
                    </a:cubicBezTo>
                    <a:cubicBezTo>
                      <a:pt x="23" y="15"/>
                      <a:pt x="24" y="13"/>
                      <a:pt x="24" y="11"/>
                    </a:cubicBezTo>
                    <a:cubicBezTo>
                      <a:pt x="24" y="9"/>
                      <a:pt x="24" y="8"/>
                      <a:pt x="23" y="6"/>
                    </a:cubicBezTo>
                    <a:cubicBezTo>
                      <a:pt x="22" y="5"/>
                      <a:pt x="21" y="4"/>
                      <a:pt x="20" y="3"/>
                    </a:cubicBezTo>
                    <a:cubicBezTo>
                      <a:pt x="19" y="3"/>
                      <a:pt x="17" y="2"/>
                      <a:pt x="15" y="2"/>
                    </a:cubicBezTo>
                    <a:cubicBezTo>
                      <a:pt x="14" y="2"/>
                      <a:pt x="13" y="2"/>
                      <a:pt x="11" y="3"/>
                    </a:cubicBezTo>
                    <a:lnTo>
                      <a:pt x="11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3" name="Freeform 42">
                <a:extLst>
                  <a:ext uri="{FF2B5EF4-FFF2-40B4-BE49-F238E27FC236}">
                    <a16:creationId xmlns="" xmlns:a16="http://schemas.microsoft.com/office/drawing/2014/main" id="{682250B1-DE83-4B4C-92E1-ED66D6180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326"/>
                <a:ext cx="67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4" y="19"/>
                      <a:pt x="22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2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5" y="35"/>
                      <a:pt x="5" y="35"/>
                      <a:pt x="5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4" name="Freeform 43">
                <a:extLst>
                  <a:ext uri="{FF2B5EF4-FFF2-40B4-BE49-F238E27FC236}">
                    <a16:creationId xmlns="" xmlns:a16="http://schemas.microsoft.com/office/drawing/2014/main" id="{90C0FAD2-E7BF-824C-BE24-87B808D01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5" name="Freeform 44">
                <a:extLst>
                  <a:ext uri="{FF2B5EF4-FFF2-40B4-BE49-F238E27FC236}">
                    <a16:creationId xmlns="" xmlns:a16="http://schemas.microsoft.com/office/drawing/2014/main" id="{6D7E4C19-8FD2-1D41-9830-BDBA62B99E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51" y="2326"/>
                <a:ext cx="79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5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2 w 41"/>
                  <a:gd name="T69" fmla="*/ 16 h 37"/>
                  <a:gd name="T70" fmla="*/ 25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1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4" y="18"/>
                    </a:cubicBezTo>
                    <a:cubicBezTo>
                      <a:pt x="18" y="18"/>
                      <a:pt x="20" y="17"/>
                      <a:pt x="22" y="16"/>
                    </a:cubicBezTo>
                    <a:cubicBezTo>
                      <a:pt x="24" y="14"/>
                      <a:pt x="25" y="12"/>
                      <a:pt x="25" y="10"/>
                    </a:cubicBezTo>
                    <a:cubicBezTo>
                      <a:pt x="25" y="8"/>
                      <a:pt x="25" y="6"/>
                      <a:pt x="23" y="4"/>
                    </a:cubicBezTo>
                    <a:cubicBezTo>
                      <a:pt x="21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6" name="Freeform 45">
                <a:extLst>
                  <a:ext uri="{FF2B5EF4-FFF2-40B4-BE49-F238E27FC236}">
                    <a16:creationId xmlns="" xmlns:a16="http://schemas.microsoft.com/office/drawing/2014/main" id="{F50EC3C1-3657-EB42-BBF9-8DD99BF3E6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32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5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5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1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4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7" name="Freeform 46">
                <a:extLst>
                  <a:ext uri="{FF2B5EF4-FFF2-40B4-BE49-F238E27FC236}">
                    <a16:creationId xmlns="" xmlns:a16="http://schemas.microsoft.com/office/drawing/2014/main" id="{997DFEA9-CD92-8E48-B3AA-A70F82ED7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326"/>
                <a:ext cx="68" cy="71"/>
              </a:xfrm>
              <a:custGeom>
                <a:avLst/>
                <a:gdLst>
                  <a:gd name="T0" fmla="*/ 35 w 36"/>
                  <a:gd name="T1" fmla="*/ 27 h 37"/>
                  <a:gd name="T2" fmla="*/ 36 w 36"/>
                  <a:gd name="T3" fmla="*/ 27 h 37"/>
                  <a:gd name="T4" fmla="*/ 32 w 36"/>
                  <a:gd name="T5" fmla="*/ 37 h 37"/>
                  <a:gd name="T6" fmla="*/ 0 w 36"/>
                  <a:gd name="T7" fmla="*/ 37 h 37"/>
                  <a:gd name="T8" fmla="*/ 0 w 36"/>
                  <a:gd name="T9" fmla="*/ 36 h 37"/>
                  <a:gd name="T10" fmla="*/ 2 w 36"/>
                  <a:gd name="T11" fmla="*/ 36 h 37"/>
                  <a:gd name="T12" fmla="*/ 6 w 36"/>
                  <a:gd name="T13" fmla="*/ 35 h 37"/>
                  <a:gd name="T14" fmla="*/ 6 w 36"/>
                  <a:gd name="T15" fmla="*/ 31 h 37"/>
                  <a:gd name="T16" fmla="*/ 6 w 36"/>
                  <a:gd name="T17" fmla="*/ 7 h 37"/>
                  <a:gd name="T18" fmla="*/ 5 w 36"/>
                  <a:gd name="T19" fmla="*/ 2 h 37"/>
                  <a:gd name="T20" fmla="*/ 2 w 36"/>
                  <a:gd name="T21" fmla="*/ 1 h 37"/>
                  <a:gd name="T22" fmla="*/ 0 w 36"/>
                  <a:gd name="T23" fmla="*/ 1 h 37"/>
                  <a:gd name="T24" fmla="*/ 0 w 36"/>
                  <a:gd name="T25" fmla="*/ 0 h 37"/>
                  <a:gd name="T26" fmla="*/ 19 w 36"/>
                  <a:gd name="T27" fmla="*/ 0 h 37"/>
                  <a:gd name="T28" fmla="*/ 19 w 36"/>
                  <a:gd name="T29" fmla="*/ 1 h 37"/>
                  <a:gd name="T30" fmla="*/ 14 w 36"/>
                  <a:gd name="T31" fmla="*/ 2 h 37"/>
                  <a:gd name="T32" fmla="*/ 13 w 36"/>
                  <a:gd name="T33" fmla="*/ 3 h 37"/>
                  <a:gd name="T34" fmla="*/ 12 w 36"/>
                  <a:gd name="T35" fmla="*/ 7 h 37"/>
                  <a:gd name="T36" fmla="*/ 12 w 36"/>
                  <a:gd name="T37" fmla="*/ 31 h 37"/>
                  <a:gd name="T38" fmla="*/ 13 w 36"/>
                  <a:gd name="T39" fmla="*/ 34 h 37"/>
                  <a:gd name="T40" fmla="*/ 14 w 36"/>
                  <a:gd name="T41" fmla="*/ 35 h 37"/>
                  <a:gd name="T42" fmla="*/ 18 w 36"/>
                  <a:gd name="T43" fmla="*/ 35 h 37"/>
                  <a:gd name="T44" fmla="*/ 21 w 36"/>
                  <a:gd name="T45" fmla="*/ 35 h 37"/>
                  <a:gd name="T46" fmla="*/ 28 w 36"/>
                  <a:gd name="T47" fmla="*/ 34 h 37"/>
                  <a:gd name="T48" fmla="*/ 32 w 36"/>
                  <a:gd name="T49" fmla="*/ 32 h 37"/>
                  <a:gd name="T50" fmla="*/ 35 w 36"/>
                  <a:gd name="T51" fmla="*/ 2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5" y="27"/>
                    </a:moveTo>
                    <a:cubicBezTo>
                      <a:pt x="36" y="27"/>
                      <a:pt x="36" y="27"/>
                      <a:pt x="36" y="2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7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2"/>
                      <a:pt x="12" y="33"/>
                      <a:pt x="13" y="34"/>
                    </a:cubicBezTo>
                    <a:cubicBezTo>
                      <a:pt x="13" y="34"/>
                      <a:pt x="13" y="35"/>
                      <a:pt x="14" y="35"/>
                    </a:cubicBezTo>
                    <a:cubicBezTo>
                      <a:pt x="14" y="35"/>
                      <a:pt x="16" y="35"/>
                      <a:pt x="18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5" y="35"/>
                      <a:pt x="27" y="35"/>
                      <a:pt x="28" y="34"/>
                    </a:cubicBezTo>
                    <a:cubicBezTo>
                      <a:pt x="29" y="34"/>
                      <a:pt x="30" y="33"/>
                      <a:pt x="32" y="32"/>
                    </a:cubicBezTo>
                    <a:cubicBezTo>
                      <a:pt x="33" y="31"/>
                      <a:pt x="34" y="29"/>
                      <a:pt x="35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8" name="Freeform 47">
                <a:extLst>
                  <a:ext uri="{FF2B5EF4-FFF2-40B4-BE49-F238E27FC236}">
                    <a16:creationId xmlns="" xmlns:a16="http://schemas.microsoft.com/office/drawing/2014/main" id="{A96AB466-A713-274A-8464-D2610F54B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326"/>
                <a:ext cx="67" cy="71"/>
              </a:xfrm>
              <a:custGeom>
                <a:avLst/>
                <a:gdLst>
                  <a:gd name="T0" fmla="*/ 11 w 35"/>
                  <a:gd name="T1" fmla="*/ 2 h 37"/>
                  <a:gd name="T2" fmla="*/ 11 w 35"/>
                  <a:gd name="T3" fmla="*/ 17 h 37"/>
                  <a:gd name="T4" fmla="*/ 20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0 w 35"/>
                  <a:gd name="T21" fmla="*/ 19 h 37"/>
                  <a:gd name="T22" fmla="*/ 11 w 35"/>
                  <a:gd name="T23" fmla="*/ 19 h 37"/>
                  <a:gd name="T24" fmla="*/ 11 w 35"/>
                  <a:gd name="T25" fmla="*/ 31 h 37"/>
                  <a:gd name="T26" fmla="*/ 12 w 35"/>
                  <a:gd name="T27" fmla="*/ 34 h 37"/>
                  <a:gd name="T28" fmla="*/ 12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1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1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1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1" y="2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6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4"/>
                      <a:pt x="12" y="34"/>
                    </a:cubicBezTo>
                    <a:cubicBezTo>
                      <a:pt x="12" y="34"/>
                      <a:pt x="12" y="35"/>
                      <a:pt x="12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2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4" y="35"/>
                      <a:pt x="5" y="35"/>
                      <a:pt x="5" y="34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9" name="Freeform 48">
                <a:extLst>
                  <a:ext uri="{FF2B5EF4-FFF2-40B4-BE49-F238E27FC236}">
                    <a16:creationId xmlns="" xmlns:a16="http://schemas.microsoft.com/office/drawing/2014/main" id="{D9F1604F-D96E-D245-9ECC-42A1F28FE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9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7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30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39" y="2"/>
                      <a:pt x="39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8" y="29"/>
                      <a:pt x="37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8" y="38"/>
                      <a:pt x="14" y="37"/>
                      <a:pt x="12" y="36"/>
                    </a:cubicBezTo>
                    <a:cubicBezTo>
                      <a:pt x="10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5" y="33"/>
                      <a:pt x="16" y="34"/>
                      <a:pt x="17" y="35"/>
                    </a:cubicBezTo>
                    <a:cubicBezTo>
                      <a:pt x="19" y="35"/>
                      <a:pt x="20" y="36"/>
                      <a:pt x="22" y="36"/>
                    </a:cubicBezTo>
                    <a:cubicBezTo>
                      <a:pt x="25" y="36"/>
                      <a:pt x="28" y="35"/>
                      <a:pt x="30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4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90" name="Freeform 49">
                <a:extLst>
                  <a:ext uri="{FF2B5EF4-FFF2-40B4-BE49-F238E27FC236}">
                    <a16:creationId xmlns="" xmlns:a16="http://schemas.microsoft.com/office/drawing/2014/main" id="{2723F882-54AD-A24F-BB61-CA2B6E413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326"/>
                <a:ext cx="101" cy="71"/>
              </a:xfrm>
              <a:custGeom>
                <a:avLst/>
                <a:gdLst>
                  <a:gd name="T0" fmla="*/ 24 w 53"/>
                  <a:gd name="T1" fmla="*/ 37 h 37"/>
                  <a:gd name="T2" fmla="*/ 8 w 53"/>
                  <a:gd name="T3" fmla="*/ 6 h 37"/>
                  <a:gd name="T4" fmla="*/ 8 w 53"/>
                  <a:gd name="T5" fmla="*/ 31 h 37"/>
                  <a:gd name="T6" fmla="*/ 9 w 53"/>
                  <a:gd name="T7" fmla="*/ 35 h 37"/>
                  <a:gd name="T8" fmla="*/ 13 w 53"/>
                  <a:gd name="T9" fmla="*/ 36 h 37"/>
                  <a:gd name="T10" fmla="*/ 14 w 53"/>
                  <a:gd name="T11" fmla="*/ 36 h 37"/>
                  <a:gd name="T12" fmla="*/ 14 w 53"/>
                  <a:gd name="T13" fmla="*/ 37 h 37"/>
                  <a:gd name="T14" fmla="*/ 0 w 53"/>
                  <a:gd name="T15" fmla="*/ 37 h 37"/>
                  <a:gd name="T16" fmla="*/ 0 w 53"/>
                  <a:gd name="T17" fmla="*/ 36 h 37"/>
                  <a:gd name="T18" fmla="*/ 1 w 53"/>
                  <a:gd name="T19" fmla="*/ 36 h 37"/>
                  <a:gd name="T20" fmla="*/ 5 w 53"/>
                  <a:gd name="T21" fmla="*/ 35 h 37"/>
                  <a:gd name="T22" fmla="*/ 6 w 53"/>
                  <a:gd name="T23" fmla="*/ 31 h 37"/>
                  <a:gd name="T24" fmla="*/ 6 w 53"/>
                  <a:gd name="T25" fmla="*/ 6 h 37"/>
                  <a:gd name="T26" fmla="*/ 5 w 53"/>
                  <a:gd name="T27" fmla="*/ 3 h 37"/>
                  <a:gd name="T28" fmla="*/ 3 w 53"/>
                  <a:gd name="T29" fmla="*/ 2 h 37"/>
                  <a:gd name="T30" fmla="*/ 0 w 53"/>
                  <a:gd name="T31" fmla="*/ 1 h 37"/>
                  <a:gd name="T32" fmla="*/ 0 w 53"/>
                  <a:gd name="T33" fmla="*/ 0 h 37"/>
                  <a:gd name="T34" fmla="*/ 12 w 53"/>
                  <a:gd name="T35" fmla="*/ 0 h 37"/>
                  <a:gd name="T36" fmla="*/ 26 w 53"/>
                  <a:gd name="T37" fmla="*/ 29 h 37"/>
                  <a:gd name="T38" fmla="*/ 41 w 53"/>
                  <a:gd name="T39" fmla="*/ 0 h 37"/>
                  <a:gd name="T40" fmla="*/ 53 w 53"/>
                  <a:gd name="T41" fmla="*/ 0 h 37"/>
                  <a:gd name="T42" fmla="*/ 53 w 53"/>
                  <a:gd name="T43" fmla="*/ 1 h 37"/>
                  <a:gd name="T44" fmla="*/ 51 w 53"/>
                  <a:gd name="T45" fmla="*/ 1 h 37"/>
                  <a:gd name="T46" fmla="*/ 48 w 53"/>
                  <a:gd name="T47" fmla="*/ 2 h 37"/>
                  <a:gd name="T48" fmla="*/ 47 w 53"/>
                  <a:gd name="T49" fmla="*/ 6 h 37"/>
                  <a:gd name="T50" fmla="*/ 47 w 53"/>
                  <a:gd name="T51" fmla="*/ 31 h 37"/>
                  <a:gd name="T52" fmla="*/ 48 w 53"/>
                  <a:gd name="T53" fmla="*/ 35 h 37"/>
                  <a:gd name="T54" fmla="*/ 51 w 53"/>
                  <a:gd name="T55" fmla="*/ 36 h 37"/>
                  <a:gd name="T56" fmla="*/ 53 w 53"/>
                  <a:gd name="T57" fmla="*/ 36 h 37"/>
                  <a:gd name="T58" fmla="*/ 53 w 53"/>
                  <a:gd name="T59" fmla="*/ 37 h 37"/>
                  <a:gd name="T60" fmla="*/ 35 w 53"/>
                  <a:gd name="T61" fmla="*/ 37 h 37"/>
                  <a:gd name="T62" fmla="*/ 35 w 53"/>
                  <a:gd name="T63" fmla="*/ 36 h 37"/>
                  <a:gd name="T64" fmla="*/ 37 w 53"/>
                  <a:gd name="T65" fmla="*/ 36 h 37"/>
                  <a:gd name="T66" fmla="*/ 40 w 53"/>
                  <a:gd name="T67" fmla="*/ 35 h 37"/>
                  <a:gd name="T68" fmla="*/ 41 w 53"/>
                  <a:gd name="T69" fmla="*/ 31 h 37"/>
                  <a:gd name="T70" fmla="*/ 41 w 53"/>
                  <a:gd name="T71" fmla="*/ 6 h 37"/>
                  <a:gd name="T72" fmla="*/ 25 w 53"/>
                  <a:gd name="T73" fmla="*/ 37 h 37"/>
                  <a:gd name="T74" fmla="*/ 24 w 53"/>
                  <a:gd name="T75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3" h="37">
                    <a:moveTo>
                      <a:pt x="24" y="37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33"/>
                      <a:pt x="9" y="35"/>
                      <a:pt x="9" y="35"/>
                    </a:cubicBezTo>
                    <a:cubicBezTo>
                      <a:pt x="10" y="36"/>
                      <a:pt x="11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0" y="1"/>
                      <a:pt x="48" y="2"/>
                      <a:pt x="48" y="2"/>
                    </a:cubicBezTo>
                    <a:cubicBezTo>
                      <a:pt x="47" y="3"/>
                      <a:pt x="47" y="4"/>
                      <a:pt x="47" y="6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3"/>
                      <a:pt x="47" y="35"/>
                      <a:pt x="48" y="35"/>
                    </a:cubicBezTo>
                    <a:cubicBezTo>
                      <a:pt x="49" y="36"/>
                      <a:pt x="50" y="36"/>
                      <a:pt x="51" y="36"/>
                    </a:cubicBezTo>
                    <a:cubicBezTo>
                      <a:pt x="53" y="36"/>
                      <a:pt x="53" y="36"/>
                      <a:pt x="53" y="36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8" y="36"/>
                      <a:pt x="40" y="36"/>
                      <a:pt x="40" y="35"/>
                    </a:cubicBezTo>
                    <a:cubicBezTo>
                      <a:pt x="41" y="34"/>
                      <a:pt x="41" y="33"/>
                      <a:pt x="41" y="31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25" y="37"/>
                      <a:pt x="25" y="37"/>
                      <a:pt x="25" y="37"/>
                    </a:cubicBezTo>
                    <a:lnTo>
                      <a:pt x="24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  <p:grpSp>
          <p:nvGrpSpPr>
            <p:cNvPr id="123" name="Group 67">
              <a:extLst>
                <a:ext uri="{FF2B5EF4-FFF2-40B4-BE49-F238E27FC236}">
                  <a16:creationId xmlns="" xmlns:a16="http://schemas.microsoft.com/office/drawing/2014/main" id="{A0D298E6-2680-F346-B186-5D2B18913BC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595040" y="83506"/>
              <a:ext cx="533403" cy="535137"/>
              <a:chOff x="594" y="467"/>
              <a:chExt cx="1846" cy="1852"/>
            </a:xfrm>
            <a:solidFill>
              <a:srgbClr val="09234F"/>
            </a:solidFill>
          </p:grpSpPr>
          <p:sp>
            <p:nvSpPr>
              <p:cNvPr id="124" name="Rectangle 68">
                <a:extLst>
                  <a:ext uri="{FF2B5EF4-FFF2-40B4-BE49-F238E27FC236}">
                    <a16:creationId xmlns="" xmlns:a16="http://schemas.microsoft.com/office/drawing/2014/main" id="{70F15E9B-CAC0-D345-8D7B-14E99FF48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9" y="1208"/>
                <a:ext cx="10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5" name="Freeform 69">
                <a:extLst>
                  <a:ext uri="{FF2B5EF4-FFF2-40B4-BE49-F238E27FC236}">
                    <a16:creationId xmlns="" xmlns:a16="http://schemas.microsoft.com/office/drawing/2014/main" id="{37264D80-A120-A64F-8306-19458784B1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0" y="843"/>
                <a:ext cx="945" cy="1112"/>
              </a:xfrm>
              <a:custGeom>
                <a:avLst/>
                <a:gdLst>
                  <a:gd name="T0" fmla="*/ 342 w 495"/>
                  <a:gd name="T1" fmla="*/ 490 h 581"/>
                  <a:gd name="T2" fmla="*/ 266 w 495"/>
                  <a:gd name="T3" fmla="*/ 393 h 581"/>
                  <a:gd name="T4" fmla="*/ 155 w 495"/>
                  <a:gd name="T5" fmla="*/ 426 h 581"/>
                  <a:gd name="T6" fmla="*/ 158 w 495"/>
                  <a:gd name="T7" fmla="*/ 351 h 581"/>
                  <a:gd name="T8" fmla="*/ 108 w 495"/>
                  <a:gd name="T9" fmla="*/ 266 h 581"/>
                  <a:gd name="T10" fmla="*/ 117 w 495"/>
                  <a:gd name="T11" fmla="*/ 114 h 581"/>
                  <a:gd name="T12" fmla="*/ 157 w 495"/>
                  <a:gd name="T13" fmla="*/ 119 h 581"/>
                  <a:gd name="T14" fmla="*/ 167 w 495"/>
                  <a:gd name="T15" fmla="*/ 129 h 581"/>
                  <a:gd name="T16" fmla="*/ 172 w 495"/>
                  <a:gd name="T17" fmla="*/ 169 h 581"/>
                  <a:gd name="T18" fmla="*/ 67 w 495"/>
                  <a:gd name="T19" fmla="*/ 266 h 581"/>
                  <a:gd name="T20" fmla="*/ 152 w 495"/>
                  <a:gd name="T21" fmla="*/ 111 h 581"/>
                  <a:gd name="T22" fmla="*/ 142 w 495"/>
                  <a:gd name="T23" fmla="*/ 149 h 581"/>
                  <a:gd name="T24" fmla="*/ 180 w 495"/>
                  <a:gd name="T25" fmla="*/ 133 h 581"/>
                  <a:gd name="T26" fmla="*/ 181 w 495"/>
                  <a:gd name="T27" fmla="*/ 47 h 581"/>
                  <a:gd name="T28" fmla="*/ 196 w 495"/>
                  <a:gd name="T29" fmla="*/ 283 h 581"/>
                  <a:gd name="T30" fmla="*/ 198 w 495"/>
                  <a:gd name="T31" fmla="*/ 136 h 581"/>
                  <a:gd name="T32" fmla="*/ 201 w 495"/>
                  <a:gd name="T33" fmla="*/ 5 h 581"/>
                  <a:gd name="T34" fmla="*/ 211 w 495"/>
                  <a:gd name="T35" fmla="*/ 61 h 581"/>
                  <a:gd name="T36" fmla="*/ 255 w 495"/>
                  <a:gd name="T37" fmla="*/ 145 h 581"/>
                  <a:gd name="T38" fmla="*/ 278 w 495"/>
                  <a:gd name="T39" fmla="*/ 84 h 581"/>
                  <a:gd name="T40" fmla="*/ 357 w 495"/>
                  <a:gd name="T41" fmla="*/ 54 h 581"/>
                  <a:gd name="T42" fmla="*/ 411 w 495"/>
                  <a:gd name="T43" fmla="*/ 93 h 581"/>
                  <a:gd name="T44" fmla="*/ 430 w 495"/>
                  <a:gd name="T45" fmla="*/ 95 h 581"/>
                  <a:gd name="T46" fmla="*/ 463 w 495"/>
                  <a:gd name="T47" fmla="*/ 155 h 581"/>
                  <a:gd name="T48" fmla="*/ 221 w 495"/>
                  <a:gd name="T49" fmla="*/ 279 h 581"/>
                  <a:gd name="T50" fmla="*/ 349 w 495"/>
                  <a:gd name="T51" fmla="*/ 257 h 581"/>
                  <a:gd name="T52" fmla="*/ 398 w 495"/>
                  <a:gd name="T53" fmla="*/ 210 h 581"/>
                  <a:gd name="T54" fmla="*/ 406 w 495"/>
                  <a:gd name="T55" fmla="*/ 220 h 581"/>
                  <a:gd name="T56" fmla="*/ 411 w 495"/>
                  <a:gd name="T57" fmla="*/ 451 h 581"/>
                  <a:gd name="T58" fmla="*/ 406 w 495"/>
                  <a:gd name="T59" fmla="*/ 321 h 581"/>
                  <a:gd name="T60" fmla="*/ 468 w 495"/>
                  <a:gd name="T61" fmla="*/ 184 h 581"/>
                  <a:gd name="T62" fmla="*/ 460 w 495"/>
                  <a:gd name="T63" fmla="*/ 233 h 581"/>
                  <a:gd name="T64" fmla="*/ 384 w 495"/>
                  <a:gd name="T65" fmla="*/ 222 h 581"/>
                  <a:gd name="T66" fmla="*/ 420 w 495"/>
                  <a:gd name="T67" fmla="*/ 188 h 581"/>
                  <a:gd name="T68" fmla="*/ 364 w 495"/>
                  <a:gd name="T69" fmla="*/ 225 h 581"/>
                  <a:gd name="T70" fmla="*/ 360 w 495"/>
                  <a:gd name="T71" fmla="*/ 188 h 581"/>
                  <a:gd name="T72" fmla="*/ 386 w 495"/>
                  <a:gd name="T73" fmla="*/ 356 h 581"/>
                  <a:gd name="T74" fmla="*/ 220 w 495"/>
                  <a:gd name="T75" fmla="*/ 351 h 581"/>
                  <a:gd name="T76" fmla="*/ 235 w 495"/>
                  <a:gd name="T77" fmla="*/ 315 h 581"/>
                  <a:gd name="T78" fmla="*/ 206 w 495"/>
                  <a:gd name="T79" fmla="*/ 172 h 581"/>
                  <a:gd name="T80" fmla="*/ 238 w 495"/>
                  <a:gd name="T81" fmla="*/ 167 h 581"/>
                  <a:gd name="T82" fmla="*/ 251 w 495"/>
                  <a:gd name="T83" fmla="*/ 158 h 581"/>
                  <a:gd name="T84" fmla="*/ 269 w 495"/>
                  <a:gd name="T85" fmla="*/ 131 h 581"/>
                  <a:gd name="T86" fmla="*/ 278 w 495"/>
                  <a:gd name="T87" fmla="*/ 100 h 581"/>
                  <a:gd name="T88" fmla="*/ 393 w 495"/>
                  <a:gd name="T89" fmla="*/ 130 h 581"/>
                  <a:gd name="T90" fmla="*/ 438 w 495"/>
                  <a:gd name="T91" fmla="*/ 100 h 581"/>
                  <a:gd name="T92" fmla="*/ 438 w 495"/>
                  <a:gd name="T93" fmla="*/ 154 h 581"/>
                  <a:gd name="T94" fmla="*/ 456 w 495"/>
                  <a:gd name="T95" fmla="*/ 159 h 581"/>
                  <a:gd name="T96" fmla="*/ 474 w 495"/>
                  <a:gd name="T97" fmla="*/ 100 h 581"/>
                  <a:gd name="T98" fmla="*/ 455 w 495"/>
                  <a:gd name="T99" fmla="*/ 80 h 581"/>
                  <a:gd name="T100" fmla="*/ 343 w 495"/>
                  <a:gd name="T101" fmla="*/ 34 h 581"/>
                  <a:gd name="T102" fmla="*/ 206 w 495"/>
                  <a:gd name="T103" fmla="*/ 0 h 581"/>
                  <a:gd name="T104" fmla="*/ 173 w 495"/>
                  <a:gd name="T105" fmla="*/ 7 h 581"/>
                  <a:gd name="T106" fmla="*/ 143 w 495"/>
                  <a:gd name="T107" fmla="*/ 23 h 581"/>
                  <a:gd name="T108" fmla="*/ 121 w 495"/>
                  <a:gd name="T109" fmla="*/ 51 h 581"/>
                  <a:gd name="T110" fmla="*/ 148 w 495"/>
                  <a:gd name="T111" fmla="*/ 83 h 581"/>
                  <a:gd name="T112" fmla="*/ 59 w 495"/>
                  <a:gd name="T113" fmla="*/ 98 h 581"/>
                  <a:gd name="T114" fmla="*/ 108 w 495"/>
                  <a:gd name="T115" fmla="*/ 286 h 581"/>
                  <a:gd name="T116" fmla="*/ 152 w 495"/>
                  <a:gd name="T117" fmla="*/ 307 h 581"/>
                  <a:gd name="T118" fmla="*/ 102 w 495"/>
                  <a:gd name="T119" fmla="*/ 418 h 581"/>
                  <a:gd name="T120" fmla="*/ 495 w 495"/>
                  <a:gd name="T121" fmla="*/ 512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5" h="581">
                    <a:moveTo>
                      <a:pt x="369" y="368"/>
                    </a:moveTo>
                    <a:cubicBezTo>
                      <a:pt x="334" y="361"/>
                      <a:pt x="334" y="361"/>
                      <a:pt x="334" y="361"/>
                    </a:cubicBezTo>
                    <a:cubicBezTo>
                      <a:pt x="289" y="371"/>
                      <a:pt x="289" y="371"/>
                      <a:pt x="289" y="371"/>
                    </a:cubicBezTo>
                    <a:cubicBezTo>
                      <a:pt x="298" y="361"/>
                      <a:pt x="298" y="361"/>
                      <a:pt x="298" y="361"/>
                    </a:cubicBezTo>
                    <a:cubicBezTo>
                      <a:pt x="337" y="349"/>
                      <a:pt x="337" y="349"/>
                      <a:pt x="337" y="349"/>
                    </a:cubicBezTo>
                    <a:cubicBezTo>
                      <a:pt x="376" y="362"/>
                      <a:pt x="376" y="362"/>
                      <a:pt x="376" y="362"/>
                    </a:cubicBezTo>
                    <a:lnTo>
                      <a:pt x="369" y="368"/>
                    </a:lnTo>
                    <a:close/>
                    <a:moveTo>
                      <a:pt x="342" y="490"/>
                    </a:moveTo>
                    <a:cubicBezTo>
                      <a:pt x="337" y="470"/>
                      <a:pt x="337" y="470"/>
                      <a:pt x="337" y="470"/>
                    </a:cubicBezTo>
                    <a:cubicBezTo>
                      <a:pt x="349" y="422"/>
                      <a:pt x="349" y="422"/>
                      <a:pt x="349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64" y="420"/>
                      <a:pt x="364" y="420"/>
                      <a:pt x="364" y="420"/>
                    </a:cubicBezTo>
                    <a:cubicBezTo>
                      <a:pt x="375" y="493"/>
                      <a:pt x="375" y="493"/>
                      <a:pt x="375" y="493"/>
                    </a:cubicBezTo>
                    <a:cubicBezTo>
                      <a:pt x="364" y="492"/>
                      <a:pt x="353" y="491"/>
                      <a:pt x="342" y="490"/>
                    </a:cubicBezTo>
                    <a:close/>
                    <a:moveTo>
                      <a:pt x="266" y="393"/>
                    </a:moveTo>
                    <a:cubicBezTo>
                      <a:pt x="299" y="401"/>
                      <a:pt x="299" y="401"/>
                      <a:pt x="299" y="401"/>
                    </a:cubicBezTo>
                    <a:cubicBezTo>
                      <a:pt x="344" y="384"/>
                      <a:pt x="344" y="384"/>
                      <a:pt x="344" y="384"/>
                    </a:cubicBezTo>
                    <a:cubicBezTo>
                      <a:pt x="369" y="396"/>
                      <a:pt x="369" y="396"/>
                      <a:pt x="369" y="396"/>
                    </a:cubicBezTo>
                    <a:cubicBezTo>
                      <a:pt x="344" y="392"/>
                      <a:pt x="344" y="392"/>
                      <a:pt x="344" y="392"/>
                    </a:cubicBezTo>
                    <a:cubicBezTo>
                      <a:pt x="298" y="409"/>
                      <a:pt x="298" y="409"/>
                      <a:pt x="298" y="409"/>
                    </a:cubicBezTo>
                    <a:lnTo>
                      <a:pt x="266" y="393"/>
                    </a:lnTo>
                    <a:close/>
                    <a:moveTo>
                      <a:pt x="171" y="472"/>
                    </a:moveTo>
                    <a:cubicBezTo>
                      <a:pt x="155" y="426"/>
                      <a:pt x="155" y="426"/>
                      <a:pt x="155" y="426"/>
                    </a:cubicBezTo>
                    <a:cubicBezTo>
                      <a:pt x="132" y="419"/>
                      <a:pt x="132" y="419"/>
                      <a:pt x="132" y="419"/>
                    </a:cubicBezTo>
                    <a:cubicBezTo>
                      <a:pt x="170" y="407"/>
                      <a:pt x="170" y="407"/>
                      <a:pt x="170" y="407"/>
                    </a:cubicBezTo>
                    <a:cubicBezTo>
                      <a:pt x="185" y="457"/>
                      <a:pt x="185" y="457"/>
                      <a:pt x="185" y="457"/>
                    </a:cubicBezTo>
                    <a:cubicBezTo>
                      <a:pt x="278" y="443"/>
                      <a:pt x="278" y="443"/>
                      <a:pt x="278" y="443"/>
                    </a:cubicBezTo>
                    <a:lnTo>
                      <a:pt x="171" y="472"/>
                    </a:lnTo>
                    <a:close/>
                    <a:moveTo>
                      <a:pt x="154" y="326"/>
                    </a:moveTo>
                    <a:cubicBezTo>
                      <a:pt x="158" y="326"/>
                      <a:pt x="158" y="326"/>
                      <a:pt x="158" y="326"/>
                    </a:cubicBezTo>
                    <a:cubicBezTo>
                      <a:pt x="158" y="351"/>
                      <a:pt x="158" y="351"/>
                      <a:pt x="158" y="351"/>
                    </a:cubicBezTo>
                    <a:cubicBezTo>
                      <a:pt x="154" y="351"/>
                      <a:pt x="154" y="351"/>
                      <a:pt x="154" y="351"/>
                    </a:cubicBezTo>
                    <a:lnTo>
                      <a:pt x="154" y="326"/>
                    </a:lnTo>
                    <a:close/>
                    <a:moveTo>
                      <a:pt x="164" y="326"/>
                    </a:moveTo>
                    <a:cubicBezTo>
                      <a:pt x="187" y="326"/>
                      <a:pt x="187" y="326"/>
                      <a:pt x="187" y="326"/>
                    </a:cubicBezTo>
                    <a:cubicBezTo>
                      <a:pt x="187" y="351"/>
                      <a:pt x="187" y="351"/>
                      <a:pt x="187" y="351"/>
                    </a:cubicBezTo>
                    <a:cubicBezTo>
                      <a:pt x="164" y="351"/>
                      <a:pt x="164" y="351"/>
                      <a:pt x="164" y="351"/>
                    </a:cubicBezTo>
                    <a:lnTo>
                      <a:pt x="164" y="326"/>
                    </a:lnTo>
                    <a:close/>
                    <a:moveTo>
                      <a:pt x="108" y="266"/>
                    </a:moveTo>
                    <a:cubicBezTo>
                      <a:pt x="108" y="266"/>
                      <a:pt x="108" y="266"/>
                      <a:pt x="108" y="266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78" y="100"/>
                      <a:pt x="78" y="100"/>
                      <a:pt x="78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48" y="98"/>
                      <a:pt x="148" y="98"/>
                      <a:pt x="148" y="98"/>
                    </a:cubicBezTo>
                    <a:cubicBezTo>
                      <a:pt x="149" y="99"/>
                      <a:pt x="149" y="100"/>
                      <a:pt x="149" y="101"/>
                    </a:cubicBezTo>
                    <a:cubicBezTo>
                      <a:pt x="117" y="114"/>
                      <a:pt x="117" y="114"/>
                      <a:pt x="117" y="114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2" y="114"/>
                      <a:pt x="112" y="114"/>
                      <a:pt x="112" y="114"/>
                    </a:cubicBezTo>
                    <a:cubicBezTo>
                      <a:pt x="120" y="132"/>
                      <a:pt x="120" y="132"/>
                      <a:pt x="120" y="132"/>
                    </a:cubicBezTo>
                    <a:cubicBezTo>
                      <a:pt x="124" y="131"/>
                      <a:pt x="124" y="131"/>
                      <a:pt x="124" y="131"/>
                    </a:cubicBezTo>
                    <a:cubicBezTo>
                      <a:pt x="123" y="128"/>
                      <a:pt x="123" y="128"/>
                      <a:pt x="123" y="128"/>
                    </a:cubicBezTo>
                    <a:cubicBezTo>
                      <a:pt x="155" y="115"/>
                      <a:pt x="155" y="115"/>
                      <a:pt x="155" y="115"/>
                    </a:cubicBezTo>
                    <a:cubicBezTo>
                      <a:pt x="155" y="116"/>
                      <a:pt x="156" y="118"/>
                      <a:pt x="157" y="119"/>
                    </a:cubicBezTo>
                    <a:cubicBezTo>
                      <a:pt x="133" y="143"/>
                      <a:pt x="133" y="143"/>
                      <a:pt x="133" y="143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28" y="144"/>
                      <a:pt x="128" y="144"/>
                      <a:pt x="128" y="144"/>
                    </a:cubicBezTo>
                    <a:cubicBezTo>
                      <a:pt x="142" y="158"/>
                      <a:pt x="142" y="158"/>
                      <a:pt x="142" y="158"/>
                    </a:cubicBezTo>
                    <a:cubicBezTo>
                      <a:pt x="146" y="155"/>
                      <a:pt x="146" y="155"/>
                      <a:pt x="146" y="155"/>
                    </a:cubicBezTo>
                    <a:cubicBezTo>
                      <a:pt x="144" y="153"/>
                      <a:pt x="144" y="153"/>
                      <a:pt x="144" y="153"/>
                    </a:cubicBezTo>
                    <a:cubicBezTo>
                      <a:pt x="167" y="129"/>
                      <a:pt x="167" y="129"/>
                      <a:pt x="167" y="129"/>
                    </a:cubicBezTo>
                    <a:cubicBezTo>
                      <a:pt x="169" y="130"/>
                      <a:pt x="170" y="131"/>
                      <a:pt x="171" y="131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4" y="166"/>
                      <a:pt x="154" y="166"/>
                      <a:pt x="154" y="166"/>
                    </a:cubicBezTo>
                    <a:cubicBezTo>
                      <a:pt x="173" y="173"/>
                      <a:pt x="173" y="173"/>
                      <a:pt x="173" y="173"/>
                    </a:cubicBezTo>
                    <a:cubicBezTo>
                      <a:pt x="174" y="169"/>
                      <a:pt x="174" y="169"/>
                      <a:pt x="174" y="169"/>
                    </a:cubicBezTo>
                    <a:cubicBezTo>
                      <a:pt x="172" y="169"/>
                      <a:pt x="172" y="169"/>
                      <a:pt x="172" y="169"/>
                    </a:cubicBezTo>
                    <a:cubicBezTo>
                      <a:pt x="185" y="137"/>
                      <a:pt x="185" y="137"/>
                      <a:pt x="185" y="137"/>
                    </a:cubicBezTo>
                    <a:cubicBezTo>
                      <a:pt x="186" y="138"/>
                      <a:pt x="187" y="138"/>
                      <a:pt x="189" y="138"/>
                    </a:cubicBezTo>
                    <a:cubicBezTo>
                      <a:pt x="189" y="172"/>
                      <a:pt x="189" y="172"/>
                      <a:pt x="189" y="172"/>
                    </a:cubicBezTo>
                    <a:cubicBezTo>
                      <a:pt x="187" y="172"/>
                      <a:pt x="187" y="172"/>
                      <a:pt x="187" y="172"/>
                    </a:cubicBezTo>
                    <a:cubicBezTo>
                      <a:pt x="187" y="266"/>
                      <a:pt x="187" y="266"/>
                      <a:pt x="187" y="266"/>
                    </a:cubicBezTo>
                    <a:lnTo>
                      <a:pt x="108" y="266"/>
                    </a:lnTo>
                    <a:close/>
                    <a:moveTo>
                      <a:pt x="73" y="266"/>
                    </a:moveTo>
                    <a:cubicBezTo>
                      <a:pt x="67" y="266"/>
                      <a:pt x="67" y="266"/>
                      <a:pt x="67" y="266"/>
                    </a:cubicBezTo>
                    <a:cubicBezTo>
                      <a:pt x="67" y="100"/>
                      <a:pt x="67" y="100"/>
                      <a:pt x="67" y="100"/>
                    </a:cubicBezTo>
                    <a:cubicBezTo>
                      <a:pt x="73" y="100"/>
                      <a:pt x="73" y="100"/>
                      <a:pt x="73" y="100"/>
                    </a:cubicBezTo>
                    <a:lnTo>
                      <a:pt x="73" y="266"/>
                    </a:lnTo>
                    <a:close/>
                    <a:moveTo>
                      <a:pt x="152" y="111"/>
                    </a:moveTo>
                    <a:cubicBezTo>
                      <a:pt x="153" y="112"/>
                      <a:pt x="153" y="112"/>
                      <a:pt x="153" y="113"/>
                    </a:cubicBezTo>
                    <a:cubicBezTo>
                      <a:pt x="124" y="125"/>
                      <a:pt x="124" y="125"/>
                      <a:pt x="124" y="125"/>
                    </a:cubicBezTo>
                    <a:cubicBezTo>
                      <a:pt x="123" y="123"/>
                      <a:pt x="123" y="123"/>
                      <a:pt x="123" y="123"/>
                    </a:cubicBezTo>
                    <a:lnTo>
                      <a:pt x="152" y="111"/>
                    </a:lnTo>
                    <a:close/>
                    <a:moveTo>
                      <a:pt x="122" y="57"/>
                    </a:moveTo>
                    <a:cubicBezTo>
                      <a:pt x="122" y="55"/>
                      <a:pt x="122" y="55"/>
                      <a:pt x="122" y="55"/>
                    </a:cubicBezTo>
                    <a:cubicBezTo>
                      <a:pt x="155" y="69"/>
                      <a:pt x="155" y="69"/>
                      <a:pt x="155" y="69"/>
                    </a:cubicBezTo>
                    <a:cubicBezTo>
                      <a:pt x="154" y="71"/>
                      <a:pt x="154" y="71"/>
                      <a:pt x="154" y="71"/>
                    </a:cubicBezTo>
                    <a:lnTo>
                      <a:pt x="122" y="57"/>
                    </a:lnTo>
                    <a:close/>
                    <a:moveTo>
                      <a:pt x="165" y="124"/>
                    </a:moveTo>
                    <a:cubicBezTo>
                      <a:pt x="166" y="125"/>
                      <a:pt x="166" y="125"/>
                      <a:pt x="167" y="126"/>
                    </a:cubicBezTo>
                    <a:cubicBezTo>
                      <a:pt x="142" y="149"/>
                      <a:pt x="142" y="149"/>
                      <a:pt x="142" y="149"/>
                    </a:cubicBezTo>
                    <a:cubicBezTo>
                      <a:pt x="141" y="148"/>
                      <a:pt x="141" y="148"/>
                      <a:pt x="141" y="148"/>
                    </a:cubicBezTo>
                    <a:lnTo>
                      <a:pt x="165" y="124"/>
                    </a:lnTo>
                    <a:close/>
                    <a:moveTo>
                      <a:pt x="139" y="29"/>
                    </a:moveTo>
                    <a:cubicBezTo>
                      <a:pt x="143" y="30"/>
                      <a:pt x="143" y="30"/>
                      <a:pt x="143" y="30"/>
                    </a:cubicBezTo>
                    <a:cubicBezTo>
                      <a:pt x="168" y="54"/>
                      <a:pt x="168" y="54"/>
                      <a:pt x="168" y="54"/>
                    </a:cubicBezTo>
                    <a:cubicBezTo>
                      <a:pt x="165" y="57"/>
                      <a:pt x="165" y="57"/>
                      <a:pt x="165" y="57"/>
                    </a:cubicBezTo>
                    <a:lnTo>
                      <a:pt x="139" y="29"/>
                    </a:lnTo>
                    <a:close/>
                    <a:moveTo>
                      <a:pt x="180" y="133"/>
                    </a:moveTo>
                    <a:cubicBezTo>
                      <a:pt x="181" y="134"/>
                      <a:pt x="182" y="134"/>
                      <a:pt x="183" y="134"/>
                    </a:cubicBezTo>
                    <a:cubicBezTo>
                      <a:pt x="169" y="166"/>
                      <a:pt x="169" y="166"/>
                      <a:pt x="169" y="166"/>
                    </a:cubicBezTo>
                    <a:cubicBezTo>
                      <a:pt x="167" y="166"/>
                      <a:pt x="167" y="166"/>
                      <a:pt x="167" y="166"/>
                    </a:cubicBezTo>
                    <a:lnTo>
                      <a:pt x="180" y="133"/>
                    </a:lnTo>
                    <a:close/>
                    <a:moveTo>
                      <a:pt x="166" y="11"/>
                    </a:moveTo>
                    <a:cubicBezTo>
                      <a:pt x="170" y="18"/>
                      <a:pt x="170" y="18"/>
                      <a:pt x="170" y="18"/>
                    </a:cubicBezTo>
                    <a:cubicBezTo>
                      <a:pt x="184" y="46"/>
                      <a:pt x="184" y="46"/>
                      <a:pt x="184" y="46"/>
                    </a:cubicBezTo>
                    <a:cubicBezTo>
                      <a:pt x="183" y="46"/>
                      <a:pt x="182" y="47"/>
                      <a:pt x="181" y="47"/>
                    </a:cubicBezTo>
                    <a:lnTo>
                      <a:pt x="166" y="11"/>
                    </a:lnTo>
                    <a:close/>
                    <a:moveTo>
                      <a:pt x="196" y="324"/>
                    </a:moveTo>
                    <a:cubicBezTo>
                      <a:pt x="196" y="324"/>
                      <a:pt x="196" y="324"/>
                      <a:pt x="196" y="324"/>
                    </a:cubicBezTo>
                    <a:cubicBezTo>
                      <a:pt x="201" y="328"/>
                      <a:pt x="201" y="328"/>
                      <a:pt x="201" y="328"/>
                    </a:cubicBezTo>
                    <a:cubicBezTo>
                      <a:pt x="201" y="351"/>
                      <a:pt x="201" y="351"/>
                      <a:pt x="201" y="351"/>
                    </a:cubicBezTo>
                    <a:cubicBezTo>
                      <a:pt x="196" y="351"/>
                      <a:pt x="196" y="351"/>
                      <a:pt x="196" y="351"/>
                    </a:cubicBezTo>
                    <a:lnTo>
                      <a:pt x="196" y="324"/>
                    </a:lnTo>
                    <a:close/>
                    <a:moveTo>
                      <a:pt x="196" y="283"/>
                    </a:moveTo>
                    <a:cubicBezTo>
                      <a:pt x="196" y="283"/>
                      <a:pt x="196" y="283"/>
                      <a:pt x="196" y="283"/>
                    </a:cubicBezTo>
                    <a:cubicBezTo>
                      <a:pt x="201" y="287"/>
                      <a:pt x="201" y="287"/>
                      <a:pt x="201" y="287"/>
                    </a:cubicBezTo>
                    <a:cubicBezTo>
                      <a:pt x="201" y="307"/>
                      <a:pt x="201" y="307"/>
                      <a:pt x="201" y="307"/>
                    </a:cubicBezTo>
                    <a:cubicBezTo>
                      <a:pt x="196" y="307"/>
                      <a:pt x="196" y="307"/>
                      <a:pt x="196" y="307"/>
                    </a:cubicBezTo>
                    <a:lnTo>
                      <a:pt x="196" y="283"/>
                    </a:lnTo>
                    <a:close/>
                    <a:moveTo>
                      <a:pt x="196" y="172"/>
                    </a:moveTo>
                    <a:cubicBezTo>
                      <a:pt x="198" y="172"/>
                      <a:pt x="198" y="172"/>
                      <a:pt x="198" y="172"/>
                    </a:cubicBezTo>
                    <a:cubicBezTo>
                      <a:pt x="198" y="136"/>
                      <a:pt x="198" y="136"/>
                      <a:pt x="198" y="136"/>
                    </a:cubicBezTo>
                    <a:cubicBezTo>
                      <a:pt x="199" y="136"/>
                      <a:pt x="200" y="136"/>
                      <a:pt x="201" y="136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267"/>
                      <a:pt x="201" y="267"/>
                      <a:pt x="201" y="267"/>
                    </a:cubicBezTo>
                    <a:cubicBezTo>
                      <a:pt x="196" y="267"/>
                      <a:pt x="196" y="267"/>
                      <a:pt x="196" y="267"/>
                    </a:cubicBezTo>
                    <a:lnTo>
                      <a:pt x="196" y="172"/>
                    </a:lnTo>
                    <a:close/>
                    <a:moveTo>
                      <a:pt x="199" y="5"/>
                    </a:moveTo>
                    <a:cubicBezTo>
                      <a:pt x="201" y="5"/>
                      <a:pt x="201" y="5"/>
                      <a:pt x="201" y="5"/>
                    </a:cubicBezTo>
                    <a:cubicBezTo>
                      <a:pt x="201" y="45"/>
                      <a:pt x="201" y="45"/>
                      <a:pt x="201" y="45"/>
                    </a:cubicBezTo>
                    <a:cubicBezTo>
                      <a:pt x="200" y="45"/>
                      <a:pt x="199" y="45"/>
                      <a:pt x="199" y="45"/>
                    </a:cubicBezTo>
                    <a:lnTo>
                      <a:pt x="199" y="5"/>
                    </a:lnTo>
                    <a:close/>
                    <a:moveTo>
                      <a:pt x="211" y="61"/>
                    </a:moveTo>
                    <a:cubicBezTo>
                      <a:pt x="217" y="61"/>
                      <a:pt x="221" y="66"/>
                      <a:pt x="221" y="72"/>
                    </a:cubicBezTo>
                    <a:cubicBezTo>
                      <a:pt x="221" y="77"/>
                      <a:pt x="217" y="82"/>
                      <a:pt x="211" y="82"/>
                    </a:cubicBezTo>
                    <a:cubicBezTo>
                      <a:pt x="206" y="82"/>
                      <a:pt x="201" y="77"/>
                      <a:pt x="201" y="72"/>
                    </a:cubicBezTo>
                    <a:cubicBezTo>
                      <a:pt x="201" y="66"/>
                      <a:pt x="206" y="61"/>
                      <a:pt x="211" y="61"/>
                    </a:cubicBezTo>
                    <a:close/>
                    <a:moveTo>
                      <a:pt x="231" y="164"/>
                    </a:moveTo>
                    <a:cubicBezTo>
                      <a:pt x="229" y="164"/>
                      <a:pt x="229" y="164"/>
                      <a:pt x="229" y="164"/>
                    </a:cubicBezTo>
                    <a:cubicBezTo>
                      <a:pt x="216" y="132"/>
                      <a:pt x="216" y="132"/>
                      <a:pt x="216" y="132"/>
                    </a:cubicBezTo>
                    <a:cubicBezTo>
                      <a:pt x="219" y="130"/>
                      <a:pt x="219" y="130"/>
                      <a:pt x="219" y="130"/>
                    </a:cubicBezTo>
                    <a:lnTo>
                      <a:pt x="231" y="164"/>
                    </a:lnTo>
                    <a:close/>
                    <a:moveTo>
                      <a:pt x="232" y="119"/>
                    </a:moveTo>
                    <a:cubicBezTo>
                      <a:pt x="257" y="144"/>
                      <a:pt x="257" y="144"/>
                      <a:pt x="257" y="144"/>
                    </a:cubicBezTo>
                    <a:cubicBezTo>
                      <a:pt x="255" y="145"/>
                      <a:pt x="255" y="145"/>
                      <a:pt x="255" y="145"/>
                    </a:cubicBezTo>
                    <a:cubicBezTo>
                      <a:pt x="231" y="121"/>
                      <a:pt x="231" y="121"/>
                      <a:pt x="231" y="121"/>
                    </a:cubicBezTo>
                    <a:cubicBezTo>
                      <a:pt x="231" y="120"/>
                      <a:pt x="232" y="119"/>
                      <a:pt x="232" y="119"/>
                    </a:cubicBezTo>
                    <a:close/>
                    <a:moveTo>
                      <a:pt x="240" y="103"/>
                    </a:moveTo>
                    <a:cubicBezTo>
                      <a:pt x="272" y="116"/>
                      <a:pt x="272" y="116"/>
                      <a:pt x="272" y="116"/>
                    </a:cubicBezTo>
                    <a:cubicBezTo>
                      <a:pt x="271" y="118"/>
                      <a:pt x="271" y="118"/>
                      <a:pt x="271" y="118"/>
                    </a:cubicBezTo>
                    <a:cubicBezTo>
                      <a:pt x="240" y="105"/>
                      <a:pt x="240" y="105"/>
                      <a:pt x="240" y="105"/>
                    </a:cubicBezTo>
                    <a:cubicBezTo>
                      <a:pt x="240" y="104"/>
                      <a:pt x="240" y="103"/>
                      <a:pt x="240" y="103"/>
                    </a:cubicBezTo>
                    <a:close/>
                    <a:moveTo>
                      <a:pt x="278" y="84"/>
                    </a:moveTo>
                    <a:cubicBezTo>
                      <a:pt x="374" y="84"/>
                      <a:pt x="374" y="84"/>
                      <a:pt x="374" y="84"/>
                    </a:cubicBezTo>
                    <a:cubicBezTo>
                      <a:pt x="374" y="88"/>
                      <a:pt x="374" y="88"/>
                      <a:pt x="374" y="88"/>
                    </a:cubicBezTo>
                    <a:cubicBezTo>
                      <a:pt x="278" y="88"/>
                      <a:pt x="278" y="88"/>
                      <a:pt x="278" y="88"/>
                    </a:cubicBezTo>
                    <a:lnTo>
                      <a:pt x="278" y="84"/>
                    </a:lnTo>
                    <a:close/>
                    <a:moveTo>
                      <a:pt x="359" y="56"/>
                    </a:moveTo>
                    <a:cubicBezTo>
                      <a:pt x="361" y="80"/>
                      <a:pt x="361" y="80"/>
                      <a:pt x="361" y="80"/>
                    </a:cubicBezTo>
                    <a:cubicBezTo>
                      <a:pt x="359" y="80"/>
                      <a:pt x="359" y="80"/>
                      <a:pt x="359" y="80"/>
                    </a:cubicBezTo>
                    <a:cubicBezTo>
                      <a:pt x="357" y="54"/>
                      <a:pt x="357" y="54"/>
                      <a:pt x="357" y="54"/>
                    </a:cubicBezTo>
                    <a:lnTo>
                      <a:pt x="359" y="56"/>
                    </a:lnTo>
                    <a:close/>
                    <a:moveTo>
                      <a:pt x="370" y="68"/>
                    </a:moveTo>
                    <a:cubicBezTo>
                      <a:pt x="397" y="84"/>
                      <a:pt x="397" y="84"/>
                      <a:pt x="397" y="84"/>
                    </a:cubicBezTo>
                    <a:cubicBezTo>
                      <a:pt x="397" y="85"/>
                      <a:pt x="397" y="85"/>
                      <a:pt x="397" y="85"/>
                    </a:cubicBezTo>
                    <a:cubicBezTo>
                      <a:pt x="370" y="72"/>
                      <a:pt x="370" y="72"/>
                      <a:pt x="370" y="72"/>
                    </a:cubicBezTo>
                    <a:lnTo>
                      <a:pt x="370" y="68"/>
                    </a:lnTo>
                    <a:close/>
                    <a:moveTo>
                      <a:pt x="411" y="89"/>
                    </a:moveTo>
                    <a:cubicBezTo>
                      <a:pt x="411" y="93"/>
                      <a:pt x="411" y="93"/>
                      <a:pt x="411" y="93"/>
                    </a:cubicBezTo>
                    <a:cubicBezTo>
                      <a:pt x="381" y="99"/>
                      <a:pt x="381" y="99"/>
                      <a:pt x="381" y="99"/>
                    </a:cubicBezTo>
                    <a:cubicBezTo>
                      <a:pt x="377" y="97"/>
                      <a:pt x="377" y="97"/>
                      <a:pt x="377" y="97"/>
                    </a:cubicBezTo>
                    <a:lnTo>
                      <a:pt x="411" y="89"/>
                    </a:lnTo>
                    <a:close/>
                    <a:moveTo>
                      <a:pt x="430" y="95"/>
                    </a:moveTo>
                    <a:cubicBezTo>
                      <a:pt x="402" y="131"/>
                      <a:pt x="402" y="131"/>
                      <a:pt x="402" y="131"/>
                    </a:cubicBezTo>
                    <a:cubicBezTo>
                      <a:pt x="399" y="127"/>
                      <a:pt x="399" y="127"/>
                      <a:pt x="399" y="127"/>
                    </a:cubicBezTo>
                    <a:cubicBezTo>
                      <a:pt x="427" y="91"/>
                      <a:pt x="427" y="91"/>
                      <a:pt x="427" y="91"/>
                    </a:cubicBezTo>
                    <a:lnTo>
                      <a:pt x="430" y="95"/>
                    </a:lnTo>
                    <a:close/>
                    <a:moveTo>
                      <a:pt x="446" y="98"/>
                    </a:moveTo>
                    <a:cubicBezTo>
                      <a:pt x="431" y="144"/>
                      <a:pt x="431" y="144"/>
                      <a:pt x="431" y="144"/>
                    </a:cubicBezTo>
                    <a:cubicBezTo>
                      <a:pt x="429" y="143"/>
                      <a:pt x="429" y="143"/>
                      <a:pt x="429" y="143"/>
                    </a:cubicBezTo>
                    <a:cubicBezTo>
                      <a:pt x="444" y="96"/>
                      <a:pt x="444" y="96"/>
                      <a:pt x="444" y="96"/>
                    </a:cubicBezTo>
                    <a:lnTo>
                      <a:pt x="446" y="98"/>
                    </a:lnTo>
                    <a:close/>
                    <a:moveTo>
                      <a:pt x="460" y="96"/>
                    </a:moveTo>
                    <a:cubicBezTo>
                      <a:pt x="463" y="96"/>
                      <a:pt x="463" y="96"/>
                      <a:pt x="463" y="96"/>
                    </a:cubicBezTo>
                    <a:cubicBezTo>
                      <a:pt x="463" y="155"/>
                      <a:pt x="463" y="155"/>
                      <a:pt x="463" y="155"/>
                    </a:cubicBezTo>
                    <a:cubicBezTo>
                      <a:pt x="460" y="155"/>
                      <a:pt x="460" y="155"/>
                      <a:pt x="460" y="155"/>
                    </a:cubicBezTo>
                    <a:lnTo>
                      <a:pt x="460" y="96"/>
                    </a:lnTo>
                    <a:close/>
                    <a:moveTo>
                      <a:pt x="206" y="286"/>
                    </a:moveTo>
                    <a:cubicBezTo>
                      <a:pt x="216" y="286"/>
                      <a:pt x="216" y="286"/>
                      <a:pt x="216" y="286"/>
                    </a:cubicBezTo>
                    <a:cubicBezTo>
                      <a:pt x="216" y="307"/>
                      <a:pt x="216" y="307"/>
                      <a:pt x="216" y="307"/>
                    </a:cubicBezTo>
                    <a:cubicBezTo>
                      <a:pt x="206" y="307"/>
                      <a:pt x="206" y="307"/>
                      <a:pt x="206" y="307"/>
                    </a:cubicBezTo>
                    <a:lnTo>
                      <a:pt x="206" y="286"/>
                    </a:lnTo>
                    <a:close/>
                    <a:moveTo>
                      <a:pt x="221" y="279"/>
                    </a:moveTo>
                    <a:cubicBezTo>
                      <a:pt x="226" y="276"/>
                      <a:pt x="226" y="276"/>
                      <a:pt x="226" y="276"/>
                    </a:cubicBezTo>
                    <a:cubicBezTo>
                      <a:pt x="226" y="312"/>
                      <a:pt x="226" y="312"/>
                      <a:pt x="226" y="312"/>
                    </a:cubicBezTo>
                    <a:cubicBezTo>
                      <a:pt x="221" y="309"/>
                      <a:pt x="221" y="309"/>
                      <a:pt x="221" y="309"/>
                    </a:cubicBezTo>
                    <a:lnTo>
                      <a:pt x="221" y="279"/>
                    </a:lnTo>
                    <a:close/>
                    <a:moveTo>
                      <a:pt x="345" y="260"/>
                    </a:moveTo>
                    <a:cubicBezTo>
                      <a:pt x="345" y="236"/>
                      <a:pt x="345" y="236"/>
                      <a:pt x="345" y="236"/>
                    </a:cubicBezTo>
                    <a:cubicBezTo>
                      <a:pt x="348" y="236"/>
                      <a:pt x="348" y="236"/>
                      <a:pt x="348" y="236"/>
                    </a:cubicBezTo>
                    <a:cubicBezTo>
                      <a:pt x="349" y="257"/>
                      <a:pt x="349" y="257"/>
                      <a:pt x="349" y="257"/>
                    </a:cubicBezTo>
                    <a:cubicBezTo>
                      <a:pt x="364" y="285"/>
                      <a:pt x="364" y="285"/>
                      <a:pt x="364" y="285"/>
                    </a:cubicBezTo>
                    <a:lnTo>
                      <a:pt x="345" y="260"/>
                    </a:lnTo>
                    <a:close/>
                    <a:moveTo>
                      <a:pt x="397" y="192"/>
                    </a:moveTo>
                    <a:cubicBezTo>
                      <a:pt x="397" y="182"/>
                      <a:pt x="397" y="182"/>
                      <a:pt x="397" y="182"/>
                    </a:cubicBezTo>
                    <a:cubicBezTo>
                      <a:pt x="400" y="182"/>
                      <a:pt x="400" y="182"/>
                      <a:pt x="400" y="182"/>
                    </a:cubicBezTo>
                    <a:cubicBezTo>
                      <a:pt x="409" y="190"/>
                      <a:pt x="409" y="190"/>
                      <a:pt x="409" y="190"/>
                    </a:cubicBezTo>
                    <a:cubicBezTo>
                      <a:pt x="407" y="204"/>
                      <a:pt x="407" y="204"/>
                      <a:pt x="407" y="204"/>
                    </a:cubicBezTo>
                    <a:cubicBezTo>
                      <a:pt x="398" y="210"/>
                      <a:pt x="398" y="210"/>
                      <a:pt x="398" y="210"/>
                    </a:cubicBezTo>
                    <a:cubicBezTo>
                      <a:pt x="394" y="210"/>
                      <a:pt x="394" y="210"/>
                      <a:pt x="394" y="210"/>
                    </a:cubicBezTo>
                    <a:cubicBezTo>
                      <a:pt x="394" y="204"/>
                      <a:pt x="394" y="204"/>
                      <a:pt x="394" y="204"/>
                    </a:cubicBezTo>
                    <a:cubicBezTo>
                      <a:pt x="399" y="204"/>
                      <a:pt x="399" y="204"/>
                      <a:pt x="399" y="204"/>
                    </a:cubicBezTo>
                    <a:cubicBezTo>
                      <a:pt x="399" y="202"/>
                      <a:pt x="399" y="202"/>
                      <a:pt x="399" y="202"/>
                    </a:cubicBezTo>
                    <a:cubicBezTo>
                      <a:pt x="394" y="202"/>
                      <a:pt x="394" y="202"/>
                      <a:pt x="394" y="202"/>
                    </a:cubicBezTo>
                    <a:cubicBezTo>
                      <a:pt x="394" y="192"/>
                      <a:pt x="394" y="192"/>
                      <a:pt x="394" y="192"/>
                    </a:cubicBezTo>
                    <a:lnTo>
                      <a:pt x="397" y="192"/>
                    </a:lnTo>
                    <a:close/>
                    <a:moveTo>
                      <a:pt x="406" y="220"/>
                    </a:moveTo>
                    <a:cubicBezTo>
                      <a:pt x="400" y="220"/>
                      <a:pt x="400" y="220"/>
                      <a:pt x="400" y="220"/>
                    </a:cubicBezTo>
                    <a:cubicBezTo>
                      <a:pt x="400" y="212"/>
                      <a:pt x="400" y="212"/>
                      <a:pt x="400" y="212"/>
                    </a:cubicBezTo>
                    <a:cubicBezTo>
                      <a:pt x="412" y="206"/>
                      <a:pt x="412" y="206"/>
                      <a:pt x="412" y="206"/>
                    </a:cubicBezTo>
                    <a:lnTo>
                      <a:pt x="406" y="220"/>
                    </a:lnTo>
                    <a:close/>
                    <a:moveTo>
                      <a:pt x="413" y="497"/>
                    </a:moveTo>
                    <a:cubicBezTo>
                      <a:pt x="426" y="429"/>
                      <a:pt x="426" y="429"/>
                      <a:pt x="426" y="429"/>
                    </a:cubicBezTo>
                    <a:cubicBezTo>
                      <a:pt x="422" y="403"/>
                      <a:pt x="422" y="403"/>
                      <a:pt x="422" y="403"/>
                    </a:cubicBezTo>
                    <a:cubicBezTo>
                      <a:pt x="411" y="451"/>
                      <a:pt x="411" y="451"/>
                      <a:pt x="411" y="451"/>
                    </a:cubicBezTo>
                    <a:cubicBezTo>
                      <a:pt x="405" y="451"/>
                      <a:pt x="405" y="451"/>
                      <a:pt x="405" y="451"/>
                    </a:cubicBezTo>
                    <a:cubicBezTo>
                      <a:pt x="405" y="408"/>
                      <a:pt x="405" y="408"/>
                      <a:pt x="405" y="408"/>
                    </a:cubicBezTo>
                    <a:cubicBezTo>
                      <a:pt x="423" y="395"/>
                      <a:pt x="423" y="395"/>
                      <a:pt x="423" y="395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397" y="401"/>
                      <a:pt x="397" y="401"/>
                      <a:pt x="397" y="401"/>
                    </a:cubicBezTo>
                    <a:cubicBezTo>
                      <a:pt x="395" y="401"/>
                      <a:pt x="395" y="401"/>
                      <a:pt x="395" y="401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406" y="321"/>
                      <a:pt x="406" y="321"/>
                      <a:pt x="406" y="321"/>
                    </a:cubicBezTo>
                    <a:cubicBezTo>
                      <a:pt x="385" y="302"/>
                      <a:pt x="385" y="302"/>
                      <a:pt x="385" y="302"/>
                    </a:cubicBezTo>
                    <a:cubicBezTo>
                      <a:pt x="405" y="281"/>
                      <a:pt x="405" y="281"/>
                      <a:pt x="405" y="281"/>
                    </a:cubicBezTo>
                    <a:cubicBezTo>
                      <a:pt x="412" y="284"/>
                      <a:pt x="412" y="284"/>
                      <a:pt x="412" y="284"/>
                    </a:cubicBezTo>
                    <a:cubicBezTo>
                      <a:pt x="403" y="302"/>
                      <a:pt x="403" y="302"/>
                      <a:pt x="403" y="302"/>
                    </a:cubicBezTo>
                    <a:cubicBezTo>
                      <a:pt x="425" y="319"/>
                      <a:pt x="425" y="319"/>
                      <a:pt x="425" y="319"/>
                    </a:cubicBezTo>
                    <a:cubicBezTo>
                      <a:pt x="455" y="296"/>
                      <a:pt x="455" y="296"/>
                      <a:pt x="455" y="296"/>
                    </a:cubicBezTo>
                    <a:cubicBezTo>
                      <a:pt x="478" y="218"/>
                      <a:pt x="478" y="218"/>
                      <a:pt x="478" y="218"/>
                    </a:cubicBezTo>
                    <a:cubicBezTo>
                      <a:pt x="468" y="184"/>
                      <a:pt x="468" y="184"/>
                      <a:pt x="468" y="184"/>
                    </a:cubicBezTo>
                    <a:cubicBezTo>
                      <a:pt x="481" y="173"/>
                      <a:pt x="481" y="173"/>
                      <a:pt x="481" y="173"/>
                    </a:cubicBezTo>
                    <a:cubicBezTo>
                      <a:pt x="485" y="167"/>
                      <a:pt x="485" y="167"/>
                      <a:pt x="485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61" y="176"/>
                      <a:pt x="461" y="176"/>
                      <a:pt x="461" y="176"/>
                    </a:cubicBezTo>
                    <a:cubicBezTo>
                      <a:pt x="457" y="226"/>
                      <a:pt x="457" y="226"/>
                      <a:pt x="457" y="226"/>
                    </a:cubicBezTo>
                    <a:cubicBezTo>
                      <a:pt x="416" y="228"/>
                      <a:pt x="416" y="228"/>
                      <a:pt x="416" y="228"/>
                    </a:cubicBezTo>
                    <a:cubicBezTo>
                      <a:pt x="460" y="233"/>
                      <a:pt x="460" y="233"/>
                      <a:pt x="460" y="233"/>
                    </a:cubicBezTo>
                    <a:cubicBezTo>
                      <a:pt x="415" y="240"/>
                      <a:pt x="415" y="240"/>
                      <a:pt x="415" y="240"/>
                    </a:cubicBezTo>
                    <a:cubicBezTo>
                      <a:pt x="421" y="255"/>
                      <a:pt x="421" y="255"/>
                      <a:pt x="421" y="255"/>
                    </a:cubicBezTo>
                    <a:cubicBezTo>
                      <a:pt x="412" y="265"/>
                      <a:pt x="412" y="265"/>
                      <a:pt x="412" y="265"/>
                    </a:cubicBezTo>
                    <a:cubicBezTo>
                      <a:pt x="393" y="258"/>
                      <a:pt x="393" y="258"/>
                      <a:pt x="393" y="258"/>
                    </a:cubicBezTo>
                    <a:cubicBezTo>
                      <a:pt x="376" y="267"/>
                      <a:pt x="376" y="267"/>
                      <a:pt x="376" y="267"/>
                    </a:cubicBezTo>
                    <a:cubicBezTo>
                      <a:pt x="367" y="256"/>
                      <a:pt x="367" y="256"/>
                      <a:pt x="367" y="256"/>
                    </a:cubicBezTo>
                    <a:cubicBezTo>
                      <a:pt x="379" y="222"/>
                      <a:pt x="379" y="222"/>
                      <a:pt x="379" y="222"/>
                    </a:cubicBezTo>
                    <a:cubicBezTo>
                      <a:pt x="384" y="222"/>
                      <a:pt x="384" y="222"/>
                      <a:pt x="384" y="222"/>
                    </a:cubicBezTo>
                    <a:cubicBezTo>
                      <a:pt x="386" y="251"/>
                      <a:pt x="386" y="251"/>
                      <a:pt x="386" y="251"/>
                    </a:cubicBezTo>
                    <a:cubicBezTo>
                      <a:pt x="393" y="230"/>
                      <a:pt x="393" y="230"/>
                      <a:pt x="393" y="230"/>
                    </a:cubicBezTo>
                    <a:cubicBezTo>
                      <a:pt x="410" y="232"/>
                      <a:pt x="410" y="232"/>
                      <a:pt x="410" y="232"/>
                    </a:cubicBezTo>
                    <a:cubicBezTo>
                      <a:pt x="403" y="228"/>
                      <a:pt x="403" y="228"/>
                      <a:pt x="403" y="228"/>
                    </a:cubicBezTo>
                    <a:cubicBezTo>
                      <a:pt x="414" y="228"/>
                      <a:pt x="414" y="228"/>
                      <a:pt x="414" y="228"/>
                    </a:cubicBezTo>
                    <a:cubicBezTo>
                      <a:pt x="411" y="220"/>
                      <a:pt x="411" y="220"/>
                      <a:pt x="411" y="220"/>
                    </a:cubicBezTo>
                    <a:cubicBezTo>
                      <a:pt x="418" y="210"/>
                      <a:pt x="418" y="210"/>
                      <a:pt x="418" y="210"/>
                    </a:cubicBezTo>
                    <a:cubicBezTo>
                      <a:pt x="420" y="188"/>
                      <a:pt x="420" y="188"/>
                      <a:pt x="420" y="188"/>
                    </a:cubicBezTo>
                    <a:cubicBezTo>
                      <a:pt x="405" y="176"/>
                      <a:pt x="405" y="176"/>
                      <a:pt x="405" y="176"/>
                    </a:cubicBezTo>
                    <a:cubicBezTo>
                      <a:pt x="393" y="176"/>
                      <a:pt x="393" y="176"/>
                      <a:pt x="393" y="176"/>
                    </a:cubicBezTo>
                    <a:cubicBezTo>
                      <a:pt x="383" y="184"/>
                      <a:pt x="383" y="184"/>
                      <a:pt x="383" y="184"/>
                    </a:cubicBezTo>
                    <a:cubicBezTo>
                      <a:pt x="380" y="122"/>
                      <a:pt x="380" y="122"/>
                      <a:pt x="380" y="122"/>
                    </a:cubicBezTo>
                    <a:cubicBezTo>
                      <a:pt x="377" y="118"/>
                      <a:pt x="377" y="118"/>
                      <a:pt x="377" y="118"/>
                    </a:cubicBezTo>
                    <a:cubicBezTo>
                      <a:pt x="374" y="221"/>
                      <a:pt x="374" y="221"/>
                      <a:pt x="374" y="221"/>
                    </a:cubicBezTo>
                    <a:cubicBezTo>
                      <a:pt x="367" y="234"/>
                      <a:pt x="367" y="234"/>
                      <a:pt x="367" y="234"/>
                    </a:cubicBezTo>
                    <a:cubicBezTo>
                      <a:pt x="367" y="234"/>
                      <a:pt x="366" y="232"/>
                      <a:pt x="364" y="225"/>
                    </a:cubicBezTo>
                    <a:cubicBezTo>
                      <a:pt x="362" y="219"/>
                      <a:pt x="365" y="200"/>
                      <a:pt x="365" y="200"/>
                    </a:cubicBezTo>
                    <a:cubicBezTo>
                      <a:pt x="372" y="120"/>
                      <a:pt x="372" y="120"/>
                      <a:pt x="372" y="120"/>
                    </a:cubicBezTo>
                    <a:cubicBezTo>
                      <a:pt x="366" y="127"/>
                      <a:pt x="366" y="127"/>
                      <a:pt x="366" y="127"/>
                    </a:cubicBezTo>
                    <a:cubicBezTo>
                      <a:pt x="362" y="176"/>
                      <a:pt x="362" y="176"/>
                      <a:pt x="362" y="176"/>
                    </a:cubicBezTo>
                    <a:cubicBezTo>
                      <a:pt x="344" y="189"/>
                      <a:pt x="344" y="189"/>
                      <a:pt x="344" y="189"/>
                    </a:cubicBezTo>
                    <a:cubicBezTo>
                      <a:pt x="339" y="216"/>
                      <a:pt x="339" y="216"/>
                      <a:pt x="339" y="216"/>
                    </a:cubicBezTo>
                    <a:cubicBezTo>
                      <a:pt x="347" y="195"/>
                      <a:pt x="347" y="195"/>
                      <a:pt x="347" y="195"/>
                    </a:cubicBezTo>
                    <a:cubicBezTo>
                      <a:pt x="360" y="188"/>
                      <a:pt x="360" y="188"/>
                      <a:pt x="360" y="188"/>
                    </a:cubicBezTo>
                    <a:cubicBezTo>
                      <a:pt x="359" y="201"/>
                      <a:pt x="359" y="201"/>
                      <a:pt x="359" y="201"/>
                    </a:cubicBezTo>
                    <a:cubicBezTo>
                      <a:pt x="349" y="207"/>
                      <a:pt x="349" y="207"/>
                      <a:pt x="349" y="207"/>
                    </a:cubicBezTo>
                    <a:cubicBezTo>
                      <a:pt x="331" y="230"/>
                      <a:pt x="331" y="230"/>
                      <a:pt x="331" y="230"/>
                    </a:cubicBezTo>
                    <a:cubicBezTo>
                      <a:pt x="329" y="270"/>
                      <a:pt x="329" y="270"/>
                      <a:pt x="329" y="270"/>
                    </a:cubicBezTo>
                    <a:cubicBezTo>
                      <a:pt x="369" y="305"/>
                      <a:pt x="369" y="305"/>
                      <a:pt x="369" y="305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386" y="356"/>
                      <a:pt x="386" y="356"/>
                      <a:pt x="386" y="356"/>
                    </a:cubicBezTo>
                    <a:cubicBezTo>
                      <a:pt x="349" y="337"/>
                      <a:pt x="349" y="337"/>
                      <a:pt x="349" y="337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289" y="318"/>
                      <a:pt x="289" y="318"/>
                      <a:pt x="289" y="318"/>
                    </a:cubicBezTo>
                    <a:cubicBezTo>
                      <a:pt x="252" y="337"/>
                      <a:pt x="252" y="337"/>
                      <a:pt x="252" y="337"/>
                    </a:cubicBezTo>
                    <a:cubicBezTo>
                      <a:pt x="252" y="350"/>
                      <a:pt x="252" y="350"/>
                      <a:pt x="252" y="350"/>
                    </a:cubicBezTo>
                    <a:cubicBezTo>
                      <a:pt x="252" y="367"/>
                      <a:pt x="252" y="367"/>
                      <a:pt x="252" y="367"/>
                    </a:cubicBezTo>
                    <a:cubicBezTo>
                      <a:pt x="229" y="367"/>
                      <a:pt x="229" y="367"/>
                      <a:pt x="229" y="367"/>
                    </a:cubicBezTo>
                    <a:cubicBezTo>
                      <a:pt x="220" y="351"/>
                      <a:pt x="220" y="351"/>
                      <a:pt x="220" y="351"/>
                    </a:cubicBezTo>
                    <a:cubicBezTo>
                      <a:pt x="206" y="351"/>
                      <a:pt x="206" y="351"/>
                      <a:pt x="206" y="351"/>
                    </a:cubicBezTo>
                    <a:cubicBezTo>
                      <a:pt x="206" y="326"/>
                      <a:pt x="206" y="326"/>
                      <a:pt x="206" y="326"/>
                    </a:cubicBezTo>
                    <a:cubicBezTo>
                      <a:pt x="226" y="326"/>
                      <a:pt x="226" y="326"/>
                      <a:pt x="226" y="326"/>
                    </a:cubicBezTo>
                    <a:cubicBezTo>
                      <a:pt x="226" y="326"/>
                      <a:pt x="226" y="326"/>
                      <a:pt x="227" y="326"/>
                    </a:cubicBezTo>
                    <a:cubicBezTo>
                      <a:pt x="231" y="326"/>
                      <a:pt x="235" y="323"/>
                      <a:pt x="235" y="318"/>
                    </a:cubicBezTo>
                    <a:cubicBezTo>
                      <a:pt x="235" y="318"/>
                      <a:pt x="235" y="318"/>
                      <a:pt x="235" y="318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0"/>
                      <a:pt x="231" y="266"/>
                      <a:pt x="227" y="266"/>
                    </a:cubicBezTo>
                    <a:cubicBezTo>
                      <a:pt x="227" y="266"/>
                      <a:pt x="226" y="266"/>
                      <a:pt x="226" y="266"/>
                    </a:cubicBezTo>
                    <a:cubicBezTo>
                      <a:pt x="206" y="266"/>
                      <a:pt x="206" y="266"/>
                      <a:pt x="206" y="266"/>
                    </a:cubicBezTo>
                    <a:cubicBezTo>
                      <a:pt x="206" y="172"/>
                      <a:pt x="206" y="172"/>
                      <a:pt x="206" y="172"/>
                    </a:cubicBezTo>
                    <a:cubicBezTo>
                      <a:pt x="204" y="172"/>
                      <a:pt x="204" y="172"/>
                      <a:pt x="204" y="172"/>
                    </a:cubicBezTo>
                    <a:cubicBezTo>
                      <a:pt x="204" y="138"/>
                      <a:pt x="204" y="138"/>
                      <a:pt x="204" y="138"/>
                    </a:cubicBezTo>
                    <a:cubicBezTo>
                      <a:pt x="206" y="138"/>
                      <a:pt x="207" y="137"/>
                      <a:pt x="208" y="137"/>
                    </a:cubicBezTo>
                    <a:cubicBezTo>
                      <a:pt x="220" y="169"/>
                      <a:pt x="220" y="169"/>
                      <a:pt x="220" y="169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20" y="174"/>
                      <a:pt x="220" y="174"/>
                      <a:pt x="220" y="174"/>
                    </a:cubicBezTo>
                    <a:cubicBezTo>
                      <a:pt x="238" y="167"/>
                      <a:pt x="238" y="167"/>
                      <a:pt x="238" y="167"/>
                    </a:cubicBezTo>
                    <a:cubicBezTo>
                      <a:pt x="237" y="163"/>
                      <a:pt x="237" y="163"/>
                      <a:pt x="237" y="163"/>
                    </a:cubicBezTo>
                    <a:cubicBezTo>
                      <a:pt x="235" y="163"/>
                      <a:pt x="235" y="163"/>
                      <a:pt x="235" y="163"/>
                    </a:cubicBezTo>
                    <a:cubicBezTo>
                      <a:pt x="222" y="131"/>
                      <a:pt x="222" y="131"/>
                      <a:pt x="222" y="131"/>
                    </a:cubicBezTo>
                    <a:cubicBezTo>
                      <a:pt x="223" y="130"/>
                      <a:pt x="224" y="130"/>
                      <a:pt x="225" y="129"/>
                    </a:cubicBezTo>
                    <a:cubicBezTo>
                      <a:pt x="250" y="153"/>
                      <a:pt x="250" y="153"/>
                      <a:pt x="250" y="153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51" y="158"/>
                      <a:pt x="251" y="158"/>
                      <a:pt x="251" y="158"/>
                    </a:cubicBezTo>
                    <a:cubicBezTo>
                      <a:pt x="265" y="144"/>
                      <a:pt x="265" y="144"/>
                      <a:pt x="265" y="144"/>
                    </a:cubicBezTo>
                    <a:cubicBezTo>
                      <a:pt x="262" y="141"/>
                      <a:pt x="262" y="141"/>
                      <a:pt x="262" y="141"/>
                    </a:cubicBezTo>
                    <a:cubicBezTo>
                      <a:pt x="260" y="142"/>
                      <a:pt x="260" y="142"/>
                      <a:pt x="260" y="142"/>
                    </a:cubicBezTo>
                    <a:cubicBezTo>
                      <a:pt x="235" y="118"/>
                      <a:pt x="235" y="118"/>
                      <a:pt x="235" y="118"/>
                    </a:cubicBezTo>
                    <a:cubicBezTo>
                      <a:pt x="236" y="117"/>
                      <a:pt x="237" y="116"/>
                      <a:pt x="237" y="115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81" y="114"/>
                      <a:pt x="281" y="114"/>
                      <a:pt x="281" y="114"/>
                    </a:cubicBezTo>
                    <a:cubicBezTo>
                      <a:pt x="277" y="112"/>
                      <a:pt x="277" y="112"/>
                      <a:pt x="277" y="112"/>
                    </a:cubicBezTo>
                    <a:cubicBezTo>
                      <a:pt x="276" y="114"/>
                      <a:pt x="276" y="114"/>
                      <a:pt x="276" y="114"/>
                    </a:cubicBezTo>
                    <a:cubicBezTo>
                      <a:pt x="243" y="101"/>
                      <a:pt x="243" y="101"/>
                      <a:pt x="243" y="101"/>
                    </a:cubicBezTo>
                    <a:cubicBezTo>
                      <a:pt x="243" y="100"/>
                      <a:pt x="243" y="99"/>
                      <a:pt x="243" y="98"/>
                    </a:cubicBezTo>
                    <a:cubicBezTo>
                      <a:pt x="278" y="98"/>
                      <a:pt x="278" y="98"/>
                      <a:pt x="278" y="98"/>
                    </a:cubicBezTo>
                    <a:cubicBezTo>
                      <a:pt x="278" y="100"/>
                      <a:pt x="278" y="100"/>
                      <a:pt x="278" y="100"/>
                    </a:cubicBezTo>
                    <a:cubicBezTo>
                      <a:pt x="368" y="100"/>
                      <a:pt x="368" y="100"/>
                      <a:pt x="368" y="100"/>
                    </a:cubicBezTo>
                    <a:cubicBezTo>
                      <a:pt x="368" y="101"/>
                      <a:pt x="368" y="103"/>
                      <a:pt x="369" y="105"/>
                    </a:cubicBezTo>
                    <a:cubicBezTo>
                      <a:pt x="371" y="109"/>
                      <a:pt x="373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406" y="100"/>
                      <a:pt x="406" y="100"/>
                      <a:pt x="406" y="100"/>
                    </a:cubicBezTo>
                    <a:cubicBezTo>
                      <a:pt x="415" y="100"/>
                      <a:pt x="415" y="100"/>
                      <a:pt x="415" y="10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1"/>
                      <a:pt x="395" y="134"/>
                      <a:pt x="398" y="137"/>
                    </a:cubicBezTo>
                    <a:cubicBezTo>
                      <a:pt x="402" y="139"/>
                      <a:pt x="405" y="140"/>
                      <a:pt x="406" y="139"/>
                    </a:cubicBezTo>
                    <a:cubicBezTo>
                      <a:pt x="406" y="139"/>
                      <a:pt x="406" y="139"/>
                      <a:pt x="406" y="139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9"/>
                      <a:pt x="425" y="151"/>
                      <a:pt x="429" y="153"/>
                    </a:cubicBezTo>
                    <a:cubicBezTo>
                      <a:pt x="434" y="154"/>
                      <a:pt x="437" y="155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3"/>
                      <a:pt x="438" y="153"/>
                    </a:cubicBezTo>
                    <a:cubicBezTo>
                      <a:pt x="438" y="153"/>
                      <a:pt x="438" y="153"/>
                      <a:pt x="438" y="153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7" y="160"/>
                      <a:pt x="461" y="161"/>
                      <a:pt x="465" y="161"/>
                    </a:cubicBezTo>
                    <a:cubicBezTo>
                      <a:pt x="470" y="161"/>
                      <a:pt x="474" y="160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00"/>
                      <a:pt x="474" y="100"/>
                      <a:pt x="474" y="100"/>
                    </a:cubicBezTo>
                    <a:cubicBezTo>
                      <a:pt x="481" y="100"/>
                      <a:pt x="481" y="100"/>
                      <a:pt x="481" y="100"/>
                    </a:cubicBezTo>
                    <a:cubicBezTo>
                      <a:pt x="481" y="88"/>
                      <a:pt x="481" y="88"/>
                      <a:pt x="481" y="88"/>
                    </a:cubicBezTo>
                    <a:cubicBezTo>
                      <a:pt x="412" y="88"/>
                      <a:pt x="412" y="88"/>
                      <a:pt x="412" y="88"/>
                    </a:cubicBezTo>
                    <a:cubicBezTo>
                      <a:pt x="412" y="84"/>
                      <a:pt x="412" y="84"/>
                      <a:pt x="412" y="84"/>
                    </a:cubicBezTo>
                    <a:cubicBezTo>
                      <a:pt x="481" y="84"/>
                      <a:pt x="481" y="84"/>
                      <a:pt x="481" y="84"/>
                    </a:cubicBezTo>
                    <a:cubicBezTo>
                      <a:pt x="481" y="80"/>
                      <a:pt x="481" y="80"/>
                      <a:pt x="481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11" y="80"/>
                      <a:pt x="411" y="80"/>
                      <a:pt x="411" y="80"/>
                    </a:cubicBezTo>
                    <a:cubicBezTo>
                      <a:pt x="404" y="79"/>
                      <a:pt x="385" y="75"/>
                      <a:pt x="373" y="63"/>
                    </a:cubicBezTo>
                    <a:cubicBezTo>
                      <a:pt x="357" y="46"/>
                      <a:pt x="356" y="34"/>
                      <a:pt x="356" y="34"/>
                    </a:cubicBezTo>
                    <a:cubicBezTo>
                      <a:pt x="353" y="34"/>
                      <a:pt x="353" y="34"/>
                      <a:pt x="353" y="34"/>
                    </a:cubicBezTo>
                    <a:cubicBezTo>
                      <a:pt x="353" y="80"/>
                      <a:pt x="353" y="80"/>
                      <a:pt x="353" y="80"/>
                    </a:cubicBezTo>
                    <a:cubicBezTo>
                      <a:pt x="350" y="80"/>
                      <a:pt x="350" y="80"/>
                      <a:pt x="350" y="80"/>
                    </a:cubicBezTo>
                    <a:cubicBezTo>
                      <a:pt x="350" y="34"/>
                      <a:pt x="350" y="34"/>
                      <a:pt x="350" y="34"/>
                    </a:cubicBezTo>
                    <a:cubicBezTo>
                      <a:pt x="343" y="34"/>
                      <a:pt x="343" y="34"/>
                      <a:pt x="343" y="34"/>
                    </a:cubicBezTo>
                    <a:cubicBezTo>
                      <a:pt x="343" y="80"/>
                      <a:pt x="343" y="80"/>
                      <a:pt x="343" y="80"/>
                    </a:cubicBezTo>
                    <a:cubicBezTo>
                      <a:pt x="278" y="80"/>
                      <a:pt x="278" y="80"/>
                      <a:pt x="278" y="80"/>
                    </a:cubicBezTo>
                    <a:cubicBezTo>
                      <a:pt x="278" y="83"/>
                      <a:pt x="278" y="83"/>
                      <a:pt x="278" y="83"/>
                    </a:cubicBezTo>
                    <a:cubicBezTo>
                      <a:pt x="243" y="83"/>
                      <a:pt x="243" y="83"/>
                      <a:pt x="243" y="83"/>
                    </a:cubicBezTo>
                    <a:cubicBezTo>
                      <a:pt x="240" y="62"/>
                      <a:pt x="224" y="46"/>
                      <a:pt x="204" y="43"/>
                    </a:cubicBezTo>
                    <a:cubicBezTo>
                      <a:pt x="204" y="4"/>
                      <a:pt x="204" y="4"/>
                      <a:pt x="204" y="4"/>
                    </a:cubicBezTo>
                    <a:cubicBezTo>
                      <a:pt x="206" y="4"/>
                      <a:pt x="206" y="4"/>
                      <a:pt x="206" y="4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186" y="4"/>
                      <a:pt x="186" y="4"/>
                      <a:pt x="186" y="4"/>
                    </a:cubicBezTo>
                    <a:cubicBezTo>
                      <a:pt x="189" y="4"/>
                      <a:pt x="189" y="4"/>
                      <a:pt x="189" y="4"/>
                    </a:cubicBezTo>
                    <a:cubicBezTo>
                      <a:pt x="189" y="43"/>
                      <a:pt x="189" y="43"/>
                      <a:pt x="189" y="43"/>
                    </a:cubicBezTo>
                    <a:cubicBezTo>
                      <a:pt x="188" y="43"/>
                      <a:pt x="186" y="43"/>
                      <a:pt x="185" y="44"/>
                    </a:cubicBezTo>
                    <a:cubicBezTo>
                      <a:pt x="171" y="8"/>
                      <a:pt x="171" y="8"/>
                      <a:pt x="171" y="8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1" y="3"/>
                      <a:pt x="171" y="3"/>
                      <a:pt x="171" y="3"/>
                    </a:cubicBezTo>
                    <a:cubicBezTo>
                      <a:pt x="153" y="11"/>
                      <a:pt x="153" y="11"/>
                      <a:pt x="153" y="11"/>
                    </a:cubicBezTo>
                    <a:cubicBezTo>
                      <a:pt x="155" y="15"/>
                      <a:pt x="155" y="15"/>
                      <a:pt x="155" y="15"/>
                    </a:cubicBezTo>
                    <a:cubicBezTo>
                      <a:pt x="157" y="14"/>
                      <a:pt x="157" y="14"/>
                      <a:pt x="157" y="14"/>
                    </a:cubicBezTo>
                    <a:cubicBezTo>
                      <a:pt x="171" y="49"/>
                      <a:pt x="171" y="49"/>
                      <a:pt x="171" y="49"/>
                    </a:cubicBezTo>
                    <a:cubicBezTo>
                      <a:pt x="170" y="50"/>
                      <a:pt x="169" y="50"/>
                      <a:pt x="168" y="51"/>
                    </a:cubicBezTo>
                    <a:cubicBezTo>
                      <a:pt x="142" y="25"/>
                      <a:pt x="142" y="25"/>
                      <a:pt x="142" y="25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0" y="20"/>
                      <a:pt x="140" y="20"/>
                      <a:pt x="140" y="20"/>
                    </a:cubicBezTo>
                    <a:cubicBezTo>
                      <a:pt x="126" y="34"/>
                      <a:pt x="126" y="34"/>
                      <a:pt x="126" y="34"/>
                    </a:cubicBezTo>
                    <a:cubicBezTo>
                      <a:pt x="129" y="37"/>
                      <a:pt x="129" y="37"/>
                      <a:pt x="129" y="37"/>
                    </a:cubicBezTo>
                    <a:cubicBezTo>
                      <a:pt x="131" y="35"/>
                      <a:pt x="131" y="35"/>
                      <a:pt x="131" y="35"/>
                    </a:cubicBezTo>
                    <a:cubicBezTo>
                      <a:pt x="157" y="61"/>
                      <a:pt x="157" y="61"/>
                      <a:pt x="157" y="61"/>
                    </a:cubicBezTo>
                    <a:cubicBezTo>
                      <a:pt x="157" y="62"/>
                      <a:pt x="156" y="63"/>
                      <a:pt x="155" y="64"/>
                    </a:cubicBezTo>
                    <a:cubicBezTo>
                      <a:pt x="121" y="51"/>
                      <a:pt x="121" y="51"/>
                      <a:pt x="121" y="51"/>
                    </a:cubicBezTo>
                    <a:cubicBezTo>
                      <a:pt x="122" y="49"/>
                      <a:pt x="122" y="49"/>
                      <a:pt x="122" y="49"/>
                    </a:cubicBezTo>
                    <a:cubicBezTo>
                      <a:pt x="122" y="48"/>
                      <a:pt x="122" y="48"/>
                      <a:pt x="122" y="48"/>
                    </a:cubicBezTo>
                    <a:cubicBezTo>
                      <a:pt x="118" y="47"/>
                      <a:pt x="118" y="47"/>
                      <a:pt x="118" y="47"/>
                    </a:cubicBezTo>
                    <a:cubicBezTo>
                      <a:pt x="111" y="65"/>
                      <a:pt x="111" y="65"/>
                      <a:pt x="111" y="65"/>
                    </a:cubicBezTo>
                    <a:cubicBezTo>
                      <a:pt x="115" y="67"/>
                      <a:pt x="115" y="67"/>
                      <a:pt x="115" y="67"/>
                    </a:cubicBezTo>
                    <a:cubicBezTo>
                      <a:pt x="116" y="65"/>
                      <a:pt x="116" y="65"/>
                      <a:pt x="116" y="65"/>
                    </a:cubicBezTo>
                    <a:cubicBezTo>
                      <a:pt x="149" y="78"/>
                      <a:pt x="149" y="78"/>
                      <a:pt x="149" y="78"/>
                    </a:cubicBezTo>
                    <a:cubicBezTo>
                      <a:pt x="149" y="80"/>
                      <a:pt x="149" y="81"/>
                      <a:pt x="148" y="83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9" y="81"/>
                      <a:pt x="109" y="81"/>
                      <a:pt x="109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2" y="81"/>
                      <a:pt x="59" y="84"/>
                      <a:pt x="59" y="89"/>
                    </a:cubicBez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77"/>
                      <a:pt x="59" y="277"/>
                      <a:pt x="59" y="277"/>
                    </a:cubicBezTo>
                    <a:cubicBezTo>
                      <a:pt x="59" y="277"/>
                      <a:pt x="59" y="278"/>
                      <a:pt x="59" y="278"/>
                    </a:cubicBezTo>
                    <a:cubicBezTo>
                      <a:pt x="59" y="282"/>
                      <a:pt x="62" y="286"/>
                      <a:pt x="67" y="286"/>
                    </a:cubicBezTo>
                    <a:cubicBezTo>
                      <a:pt x="67" y="286"/>
                      <a:pt x="67" y="286"/>
                      <a:pt x="67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7" y="286"/>
                      <a:pt x="187" y="286"/>
                      <a:pt x="187" y="286"/>
                    </a:cubicBezTo>
                    <a:cubicBezTo>
                      <a:pt x="187" y="307"/>
                      <a:pt x="187" y="307"/>
                      <a:pt x="187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53" y="307"/>
                      <a:pt x="153" y="307"/>
                      <a:pt x="153" y="307"/>
                    </a:cubicBezTo>
                    <a:cubicBezTo>
                      <a:pt x="152" y="307"/>
                      <a:pt x="152" y="307"/>
                      <a:pt x="152" y="307"/>
                    </a:cubicBezTo>
                    <a:cubicBezTo>
                      <a:pt x="147" y="307"/>
                      <a:pt x="144" y="311"/>
                      <a:pt x="144" y="315"/>
                    </a:cubicBezTo>
                    <a:cubicBezTo>
                      <a:pt x="144" y="315"/>
                      <a:pt x="144" y="315"/>
                      <a:pt x="144" y="315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51"/>
                      <a:pt x="144" y="351"/>
                      <a:pt x="144" y="351"/>
                    </a:cubicBezTo>
                    <a:cubicBezTo>
                      <a:pt x="86" y="351"/>
                      <a:pt x="86" y="351"/>
                      <a:pt x="86" y="351"/>
                    </a:cubicBezTo>
                    <a:cubicBezTo>
                      <a:pt x="86" y="400"/>
                      <a:pt x="86" y="400"/>
                      <a:pt x="86" y="400"/>
                    </a:cubicBezTo>
                    <a:cubicBezTo>
                      <a:pt x="102" y="418"/>
                      <a:pt x="102" y="418"/>
                      <a:pt x="102" y="418"/>
                    </a:cubicBezTo>
                    <a:cubicBezTo>
                      <a:pt x="102" y="451"/>
                      <a:pt x="102" y="451"/>
                      <a:pt x="102" y="451"/>
                    </a:cubicBezTo>
                    <a:cubicBezTo>
                      <a:pt x="121" y="459"/>
                      <a:pt x="121" y="459"/>
                      <a:pt x="121" y="459"/>
                    </a:cubicBezTo>
                    <a:cubicBezTo>
                      <a:pt x="121" y="505"/>
                      <a:pt x="121" y="505"/>
                      <a:pt x="121" y="505"/>
                    </a:cubicBezTo>
                    <a:cubicBezTo>
                      <a:pt x="38" y="520"/>
                      <a:pt x="7" y="539"/>
                      <a:pt x="4" y="540"/>
                    </a:cubicBezTo>
                    <a:cubicBezTo>
                      <a:pt x="0" y="541"/>
                      <a:pt x="19" y="544"/>
                      <a:pt x="46" y="556"/>
                    </a:cubicBezTo>
                    <a:cubicBezTo>
                      <a:pt x="80" y="572"/>
                      <a:pt x="75" y="581"/>
                      <a:pt x="75" y="581"/>
                    </a:cubicBezTo>
                    <a:cubicBezTo>
                      <a:pt x="75" y="581"/>
                      <a:pt x="135" y="543"/>
                      <a:pt x="263" y="520"/>
                    </a:cubicBezTo>
                    <a:cubicBezTo>
                      <a:pt x="329" y="509"/>
                      <a:pt x="450" y="504"/>
                      <a:pt x="495" y="512"/>
                    </a:cubicBezTo>
                    <a:cubicBezTo>
                      <a:pt x="495" y="512"/>
                      <a:pt x="460" y="504"/>
                      <a:pt x="413" y="4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8" name="Freeform 70">
                <a:extLst>
                  <a:ext uri="{FF2B5EF4-FFF2-40B4-BE49-F238E27FC236}">
                    <a16:creationId xmlns="" xmlns:a16="http://schemas.microsoft.com/office/drawing/2014/main" id="{1C9714A8-8981-9D41-9B02-6F9C1A14F5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4" y="467"/>
                <a:ext cx="1846" cy="1852"/>
              </a:xfrm>
              <a:custGeom>
                <a:avLst/>
                <a:gdLst>
                  <a:gd name="T0" fmla="*/ 483 w 967"/>
                  <a:gd name="T1" fmla="*/ 953 h 967"/>
                  <a:gd name="T2" fmla="*/ 13 w 967"/>
                  <a:gd name="T3" fmla="*/ 483 h 967"/>
                  <a:gd name="T4" fmla="*/ 483 w 967"/>
                  <a:gd name="T5" fmla="*/ 12 h 967"/>
                  <a:gd name="T6" fmla="*/ 954 w 967"/>
                  <a:gd name="T7" fmla="*/ 483 h 967"/>
                  <a:gd name="T8" fmla="*/ 483 w 967"/>
                  <a:gd name="T9" fmla="*/ 953 h 967"/>
                  <a:gd name="T10" fmla="*/ 483 w 967"/>
                  <a:gd name="T11" fmla="*/ 0 h 967"/>
                  <a:gd name="T12" fmla="*/ 0 w 967"/>
                  <a:gd name="T13" fmla="*/ 483 h 967"/>
                  <a:gd name="T14" fmla="*/ 483 w 967"/>
                  <a:gd name="T15" fmla="*/ 967 h 967"/>
                  <a:gd name="T16" fmla="*/ 967 w 967"/>
                  <a:gd name="T17" fmla="*/ 483 h 967"/>
                  <a:gd name="T18" fmla="*/ 483 w 967"/>
                  <a:gd name="T19" fmla="*/ 0 h 9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67" h="967">
                    <a:moveTo>
                      <a:pt x="483" y="953"/>
                    </a:moveTo>
                    <a:cubicBezTo>
                      <a:pt x="224" y="953"/>
                      <a:pt x="13" y="742"/>
                      <a:pt x="13" y="483"/>
                    </a:cubicBezTo>
                    <a:cubicBezTo>
                      <a:pt x="13" y="223"/>
                      <a:pt x="224" y="12"/>
                      <a:pt x="483" y="12"/>
                    </a:cubicBezTo>
                    <a:cubicBezTo>
                      <a:pt x="743" y="12"/>
                      <a:pt x="954" y="223"/>
                      <a:pt x="954" y="483"/>
                    </a:cubicBezTo>
                    <a:cubicBezTo>
                      <a:pt x="954" y="742"/>
                      <a:pt x="743" y="953"/>
                      <a:pt x="483" y="953"/>
                    </a:cubicBezTo>
                    <a:close/>
                    <a:moveTo>
                      <a:pt x="483" y="0"/>
                    </a:moveTo>
                    <a:cubicBezTo>
                      <a:pt x="216" y="0"/>
                      <a:pt x="0" y="216"/>
                      <a:pt x="0" y="483"/>
                    </a:cubicBezTo>
                    <a:cubicBezTo>
                      <a:pt x="0" y="751"/>
                      <a:pt x="216" y="967"/>
                      <a:pt x="483" y="967"/>
                    </a:cubicBezTo>
                    <a:cubicBezTo>
                      <a:pt x="750" y="967"/>
                      <a:pt x="967" y="751"/>
                      <a:pt x="967" y="483"/>
                    </a:cubicBezTo>
                    <a:cubicBezTo>
                      <a:pt x="967" y="216"/>
                      <a:pt x="750" y="0"/>
                      <a:pt x="48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9" name="Freeform 71">
                <a:extLst>
                  <a:ext uri="{FF2B5EF4-FFF2-40B4-BE49-F238E27FC236}">
                    <a16:creationId xmlns="" xmlns:a16="http://schemas.microsoft.com/office/drawing/2014/main" id="{9F47C1A2-7F03-4D44-81ED-E43988577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1063"/>
                <a:ext cx="67" cy="61"/>
              </a:xfrm>
              <a:custGeom>
                <a:avLst/>
                <a:gdLst>
                  <a:gd name="T0" fmla="*/ 23 w 35"/>
                  <a:gd name="T1" fmla="*/ 3 h 32"/>
                  <a:gd name="T2" fmla="*/ 10 w 35"/>
                  <a:gd name="T3" fmla="*/ 1 h 32"/>
                  <a:gd name="T4" fmla="*/ 2 w 35"/>
                  <a:gd name="T5" fmla="*/ 9 h 32"/>
                  <a:gd name="T6" fmla="*/ 2 w 35"/>
                  <a:gd name="T7" fmla="*/ 21 h 32"/>
                  <a:gd name="T8" fmla="*/ 12 w 35"/>
                  <a:gd name="T9" fmla="*/ 29 h 32"/>
                  <a:gd name="T10" fmla="*/ 25 w 35"/>
                  <a:gd name="T11" fmla="*/ 31 h 32"/>
                  <a:gd name="T12" fmla="*/ 33 w 35"/>
                  <a:gd name="T13" fmla="*/ 23 h 32"/>
                  <a:gd name="T14" fmla="*/ 33 w 35"/>
                  <a:gd name="T15" fmla="*/ 12 h 32"/>
                  <a:gd name="T16" fmla="*/ 23 w 35"/>
                  <a:gd name="T17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32">
                    <a:moveTo>
                      <a:pt x="23" y="3"/>
                    </a:moveTo>
                    <a:cubicBezTo>
                      <a:pt x="18" y="0"/>
                      <a:pt x="13" y="0"/>
                      <a:pt x="10" y="1"/>
                    </a:cubicBezTo>
                    <a:cubicBezTo>
                      <a:pt x="6" y="3"/>
                      <a:pt x="4" y="5"/>
                      <a:pt x="2" y="9"/>
                    </a:cubicBezTo>
                    <a:cubicBezTo>
                      <a:pt x="0" y="13"/>
                      <a:pt x="0" y="17"/>
                      <a:pt x="2" y="21"/>
                    </a:cubicBezTo>
                    <a:cubicBezTo>
                      <a:pt x="3" y="24"/>
                      <a:pt x="6" y="27"/>
                      <a:pt x="12" y="29"/>
                    </a:cubicBezTo>
                    <a:cubicBezTo>
                      <a:pt x="17" y="32"/>
                      <a:pt x="21" y="32"/>
                      <a:pt x="25" y="31"/>
                    </a:cubicBezTo>
                    <a:cubicBezTo>
                      <a:pt x="29" y="29"/>
                      <a:pt x="32" y="27"/>
                      <a:pt x="33" y="23"/>
                    </a:cubicBezTo>
                    <a:cubicBezTo>
                      <a:pt x="35" y="19"/>
                      <a:pt x="35" y="15"/>
                      <a:pt x="33" y="12"/>
                    </a:cubicBezTo>
                    <a:cubicBezTo>
                      <a:pt x="32" y="8"/>
                      <a:pt x="28" y="5"/>
                      <a:pt x="2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0" name="Freeform 72">
                <a:extLst>
                  <a:ext uri="{FF2B5EF4-FFF2-40B4-BE49-F238E27FC236}">
                    <a16:creationId xmlns="" xmlns:a16="http://schemas.microsoft.com/office/drawing/2014/main" id="{359B5C8C-C1CC-CC40-A75F-DFB817DDE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886"/>
                <a:ext cx="42" cy="77"/>
              </a:xfrm>
              <a:custGeom>
                <a:avLst/>
                <a:gdLst>
                  <a:gd name="T0" fmla="*/ 22 w 22"/>
                  <a:gd name="T1" fmla="*/ 0 h 40"/>
                  <a:gd name="T2" fmla="*/ 22 w 22"/>
                  <a:gd name="T3" fmla="*/ 40 h 40"/>
                  <a:gd name="T4" fmla="*/ 12 w 22"/>
                  <a:gd name="T5" fmla="*/ 40 h 40"/>
                  <a:gd name="T6" fmla="*/ 12 w 22"/>
                  <a:gd name="T7" fmla="*/ 14 h 40"/>
                  <a:gd name="T8" fmla="*/ 6 w 22"/>
                  <a:gd name="T9" fmla="*/ 17 h 40"/>
                  <a:gd name="T10" fmla="*/ 0 w 22"/>
                  <a:gd name="T11" fmla="*/ 20 h 40"/>
                  <a:gd name="T12" fmla="*/ 0 w 22"/>
                  <a:gd name="T13" fmla="*/ 11 h 40"/>
                  <a:gd name="T14" fmla="*/ 9 w 22"/>
                  <a:gd name="T15" fmla="*/ 7 h 40"/>
                  <a:gd name="T16" fmla="*/ 14 w 22"/>
                  <a:gd name="T17" fmla="*/ 0 h 40"/>
                  <a:gd name="T18" fmla="*/ 22 w 22"/>
                  <a:gd name="T1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40">
                    <a:moveTo>
                      <a:pt x="22" y="0"/>
                    </a:moveTo>
                    <a:cubicBezTo>
                      <a:pt x="22" y="40"/>
                      <a:pt x="22" y="40"/>
                      <a:pt x="2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0" y="15"/>
                      <a:pt x="8" y="17"/>
                      <a:pt x="6" y="17"/>
                    </a:cubicBezTo>
                    <a:cubicBezTo>
                      <a:pt x="5" y="18"/>
                      <a:pt x="3" y="19"/>
                      <a:pt x="0" y="2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10"/>
                      <a:pt x="7" y="8"/>
                      <a:pt x="9" y="7"/>
                    </a:cubicBezTo>
                    <a:cubicBezTo>
                      <a:pt x="11" y="5"/>
                      <a:pt x="12" y="3"/>
                      <a:pt x="14" y="0"/>
                    </a:cubicBezTo>
                    <a:lnTo>
                      <a:pt x="2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1" name="Freeform 73">
                <a:extLst>
                  <a:ext uri="{FF2B5EF4-FFF2-40B4-BE49-F238E27FC236}">
                    <a16:creationId xmlns="" xmlns:a16="http://schemas.microsoft.com/office/drawing/2014/main" id="{ADE9046A-3EA3-9F4B-8974-69748CC297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53" y="1886"/>
                <a:ext cx="61" cy="77"/>
              </a:xfrm>
              <a:custGeom>
                <a:avLst/>
                <a:gdLst>
                  <a:gd name="T0" fmla="*/ 21 w 32"/>
                  <a:gd name="T1" fmla="*/ 14 h 40"/>
                  <a:gd name="T2" fmla="*/ 19 w 32"/>
                  <a:gd name="T3" fmla="*/ 9 h 40"/>
                  <a:gd name="T4" fmla="*/ 16 w 32"/>
                  <a:gd name="T5" fmla="*/ 7 h 40"/>
                  <a:gd name="T6" fmla="*/ 12 w 32"/>
                  <a:gd name="T7" fmla="*/ 9 h 40"/>
                  <a:gd name="T8" fmla="*/ 11 w 32"/>
                  <a:gd name="T9" fmla="*/ 14 h 40"/>
                  <a:gd name="T10" fmla="*/ 12 w 32"/>
                  <a:gd name="T11" fmla="*/ 19 h 40"/>
                  <a:gd name="T12" fmla="*/ 16 w 32"/>
                  <a:gd name="T13" fmla="*/ 20 h 40"/>
                  <a:gd name="T14" fmla="*/ 20 w 32"/>
                  <a:gd name="T15" fmla="*/ 19 h 40"/>
                  <a:gd name="T16" fmla="*/ 21 w 32"/>
                  <a:gd name="T17" fmla="*/ 14 h 40"/>
                  <a:gd name="T18" fmla="*/ 1 w 32"/>
                  <a:gd name="T19" fmla="*/ 31 h 40"/>
                  <a:gd name="T20" fmla="*/ 12 w 32"/>
                  <a:gd name="T21" fmla="*/ 30 h 40"/>
                  <a:gd name="T22" fmla="*/ 13 w 32"/>
                  <a:gd name="T23" fmla="*/ 33 h 40"/>
                  <a:gd name="T24" fmla="*/ 16 w 32"/>
                  <a:gd name="T25" fmla="*/ 34 h 40"/>
                  <a:gd name="T26" fmla="*/ 20 w 32"/>
                  <a:gd name="T27" fmla="*/ 31 h 40"/>
                  <a:gd name="T28" fmla="*/ 21 w 32"/>
                  <a:gd name="T29" fmla="*/ 23 h 40"/>
                  <a:gd name="T30" fmla="*/ 18 w 32"/>
                  <a:gd name="T31" fmla="*/ 26 h 40"/>
                  <a:gd name="T32" fmla="*/ 13 w 32"/>
                  <a:gd name="T33" fmla="*/ 27 h 40"/>
                  <a:gd name="T34" fmla="*/ 4 w 32"/>
                  <a:gd name="T35" fmla="*/ 23 h 40"/>
                  <a:gd name="T36" fmla="*/ 0 w 32"/>
                  <a:gd name="T37" fmla="*/ 14 h 40"/>
                  <a:gd name="T38" fmla="*/ 2 w 32"/>
                  <a:gd name="T39" fmla="*/ 7 h 40"/>
                  <a:gd name="T40" fmla="*/ 7 w 32"/>
                  <a:gd name="T41" fmla="*/ 2 h 40"/>
                  <a:gd name="T42" fmla="*/ 15 w 32"/>
                  <a:gd name="T43" fmla="*/ 0 h 40"/>
                  <a:gd name="T44" fmla="*/ 25 w 32"/>
                  <a:gd name="T45" fmla="*/ 2 h 40"/>
                  <a:gd name="T46" fmla="*/ 30 w 32"/>
                  <a:gd name="T47" fmla="*/ 9 h 40"/>
                  <a:gd name="T48" fmla="*/ 32 w 32"/>
                  <a:gd name="T49" fmla="*/ 20 h 40"/>
                  <a:gd name="T50" fmla="*/ 28 w 32"/>
                  <a:gd name="T51" fmla="*/ 36 h 40"/>
                  <a:gd name="T52" fmla="*/ 16 w 32"/>
                  <a:gd name="T53" fmla="*/ 40 h 40"/>
                  <a:gd name="T54" fmla="*/ 8 w 32"/>
                  <a:gd name="T55" fmla="*/ 39 h 40"/>
                  <a:gd name="T56" fmla="*/ 4 w 32"/>
                  <a:gd name="T57" fmla="*/ 36 h 40"/>
                  <a:gd name="T58" fmla="*/ 1 w 32"/>
                  <a:gd name="T59" fmla="*/ 3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2" h="40">
                    <a:moveTo>
                      <a:pt x="21" y="14"/>
                    </a:moveTo>
                    <a:cubicBezTo>
                      <a:pt x="21" y="12"/>
                      <a:pt x="21" y="10"/>
                      <a:pt x="19" y="9"/>
                    </a:cubicBezTo>
                    <a:cubicBezTo>
                      <a:pt x="18" y="8"/>
                      <a:pt x="17" y="7"/>
                      <a:pt x="16" y="7"/>
                    </a:cubicBezTo>
                    <a:cubicBezTo>
                      <a:pt x="14" y="7"/>
                      <a:pt x="13" y="8"/>
                      <a:pt x="12" y="9"/>
                    </a:cubicBezTo>
                    <a:cubicBezTo>
                      <a:pt x="11" y="10"/>
                      <a:pt x="11" y="11"/>
                      <a:pt x="11" y="14"/>
                    </a:cubicBezTo>
                    <a:cubicBezTo>
                      <a:pt x="11" y="16"/>
                      <a:pt x="11" y="17"/>
                      <a:pt x="12" y="19"/>
                    </a:cubicBezTo>
                    <a:cubicBezTo>
                      <a:pt x="13" y="20"/>
                      <a:pt x="14" y="20"/>
                      <a:pt x="16" y="20"/>
                    </a:cubicBezTo>
                    <a:cubicBezTo>
                      <a:pt x="17" y="20"/>
                      <a:pt x="19" y="20"/>
                      <a:pt x="20" y="19"/>
                    </a:cubicBezTo>
                    <a:cubicBezTo>
                      <a:pt x="21" y="18"/>
                      <a:pt x="21" y="16"/>
                      <a:pt x="21" y="14"/>
                    </a:cubicBezTo>
                    <a:close/>
                    <a:moveTo>
                      <a:pt x="1" y="31"/>
                    </a:move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1"/>
                      <a:pt x="13" y="32"/>
                      <a:pt x="13" y="33"/>
                    </a:cubicBezTo>
                    <a:cubicBezTo>
                      <a:pt x="14" y="34"/>
                      <a:pt x="15" y="34"/>
                      <a:pt x="16" y="34"/>
                    </a:cubicBezTo>
                    <a:cubicBezTo>
                      <a:pt x="18" y="34"/>
                      <a:pt x="19" y="33"/>
                      <a:pt x="20" y="31"/>
                    </a:cubicBezTo>
                    <a:cubicBezTo>
                      <a:pt x="21" y="30"/>
                      <a:pt x="21" y="27"/>
                      <a:pt x="21" y="23"/>
                    </a:cubicBezTo>
                    <a:cubicBezTo>
                      <a:pt x="20" y="24"/>
                      <a:pt x="19" y="25"/>
                      <a:pt x="18" y="26"/>
                    </a:cubicBezTo>
                    <a:cubicBezTo>
                      <a:pt x="16" y="27"/>
                      <a:pt x="15" y="27"/>
                      <a:pt x="13" y="27"/>
                    </a:cubicBezTo>
                    <a:cubicBezTo>
                      <a:pt x="9" y="27"/>
                      <a:pt x="6" y="26"/>
                      <a:pt x="4" y="23"/>
                    </a:cubicBezTo>
                    <a:cubicBezTo>
                      <a:pt x="2" y="21"/>
                      <a:pt x="0" y="18"/>
                      <a:pt x="0" y="14"/>
                    </a:cubicBezTo>
                    <a:cubicBezTo>
                      <a:pt x="0" y="11"/>
                      <a:pt x="1" y="9"/>
                      <a:pt x="2" y="7"/>
                    </a:cubicBezTo>
                    <a:cubicBezTo>
                      <a:pt x="3" y="5"/>
                      <a:pt x="5" y="3"/>
                      <a:pt x="7" y="2"/>
                    </a:cubicBezTo>
                    <a:cubicBezTo>
                      <a:pt x="9" y="1"/>
                      <a:pt x="12" y="0"/>
                      <a:pt x="15" y="0"/>
                    </a:cubicBezTo>
                    <a:cubicBezTo>
                      <a:pt x="19" y="0"/>
                      <a:pt x="22" y="1"/>
                      <a:pt x="25" y="2"/>
                    </a:cubicBezTo>
                    <a:cubicBezTo>
                      <a:pt x="27" y="4"/>
                      <a:pt x="29" y="6"/>
                      <a:pt x="30" y="9"/>
                    </a:cubicBezTo>
                    <a:cubicBezTo>
                      <a:pt x="32" y="12"/>
                      <a:pt x="32" y="16"/>
                      <a:pt x="32" y="20"/>
                    </a:cubicBezTo>
                    <a:cubicBezTo>
                      <a:pt x="32" y="27"/>
                      <a:pt x="31" y="32"/>
                      <a:pt x="28" y="36"/>
                    </a:cubicBezTo>
                    <a:cubicBezTo>
                      <a:pt x="25" y="39"/>
                      <a:pt x="21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7" y="39"/>
                      <a:pt x="5" y="38"/>
                      <a:pt x="4" y="36"/>
                    </a:cubicBezTo>
                    <a:cubicBezTo>
                      <a:pt x="3" y="35"/>
                      <a:pt x="2" y="33"/>
                      <a:pt x="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2" name="Freeform 74">
                <a:extLst>
                  <a:ext uri="{FF2B5EF4-FFF2-40B4-BE49-F238E27FC236}">
                    <a16:creationId xmlns="" xmlns:a16="http://schemas.microsoft.com/office/drawing/2014/main" id="{1C199CC4-EBF1-EB49-B0DD-C0305B28C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888"/>
                <a:ext cx="61" cy="75"/>
              </a:xfrm>
              <a:custGeom>
                <a:avLst/>
                <a:gdLst>
                  <a:gd name="T0" fmla="*/ 5 w 32"/>
                  <a:gd name="T1" fmla="*/ 0 h 39"/>
                  <a:gd name="T2" fmla="*/ 30 w 32"/>
                  <a:gd name="T3" fmla="*/ 0 h 39"/>
                  <a:gd name="T4" fmla="*/ 30 w 32"/>
                  <a:gd name="T5" fmla="*/ 9 h 39"/>
                  <a:gd name="T6" fmla="*/ 13 w 32"/>
                  <a:gd name="T7" fmla="*/ 9 h 39"/>
                  <a:gd name="T8" fmla="*/ 12 w 32"/>
                  <a:gd name="T9" fmla="*/ 15 h 39"/>
                  <a:gd name="T10" fmla="*/ 16 w 32"/>
                  <a:gd name="T11" fmla="*/ 13 h 39"/>
                  <a:gd name="T12" fmla="*/ 19 w 32"/>
                  <a:gd name="T13" fmla="*/ 13 h 39"/>
                  <a:gd name="T14" fmla="*/ 29 w 32"/>
                  <a:gd name="T15" fmla="*/ 16 h 39"/>
                  <a:gd name="T16" fmla="*/ 32 w 32"/>
                  <a:gd name="T17" fmla="*/ 25 h 39"/>
                  <a:gd name="T18" fmla="*/ 30 w 32"/>
                  <a:gd name="T19" fmla="*/ 32 h 39"/>
                  <a:gd name="T20" fmla="*/ 25 w 32"/>
                  <a:gd name="T21" fmla="*/ 38 h 39"/>
                  <a:gd name="T22" fmla="*/ 16 w 32"/>
                  <a:gd name="T23" fmla="*/ 39 h 39"/>
                  <a:gd name="T24" fmla="*/ 10 w 32"/>
                  <a:gd name="T25" fmla="*/ 39 h 39"/>
                  <a:gd name="T26" fmla="*/ 5 w 32"/>
                  <a:gd name="T27" fmla="*/ 37 h 39"/>
                  <a:gd name="T28" fmla="*/ 2 w 32"/>
                  <a:gd name="T29" fmla="*/ 33 h 39"/>
                  <a:gd name="T30" fmla="*/ 0 w 32"/>
                  <a:gd name="T31" fmla="*/ 29 h 39"/>
                  <a:gd name="T32" fmla="*/ 11 w 32"/>
                  <a:gd name="T33" fmla="*/ 28 h 39"/>
                  <a:gd name="T34" fmla="*/ 13 w 32"/>
                  <a:gd name="T35" fmla="*/ 32 h 39"/>
                  <a:gd name="T36" fmla="*/ 16 w 32"/>
                  <a:gd name="T37" fmla="*/ 33 h 39"/>
                  <a:gd name="T38" fmla="*/ 20 w 32"/>
                  <a:gd name="T39" fmla="*/ 31 h 39"/>
                  <a:gd name="T40" fmla="*/ 21 w 32"/>
                  <a:gd name="T41" fmla="*/ 26 h 39"/>
                  <a:gd name="T42" fmla="*/ 20 w 32"/>
                  <a:gd name="T43" fmla="*/ 21 h 39"/>
                  <a:gd name="T44" fmla="*/ 16 w 32"/>
                  <a:gd name="T45" fmla="*/ 19 h 39"/>
                  <a:gd name="T46" fmla="*/ 13 w 32"/>
                  <a:gd name="T47" fmla="*/ 20 h 39"/>
                  <a:gd name="T48" fmla="*/ 11 w 32"/>
                  <a:gd name="T49" fmla="*/ 22 h 39"/>
                  <a:gd name="T50" fmla="*/ 1 w 32"/>
                  <a:gd name="T51" fmla="*/ 21 h 39"/>
                  <a:gd name="T52" fmla="*/ 5 w 32"/>
                  <a:gd name="T5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2" h="39">
                    <a:moveTo>
                      <a:pt x="5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4"/>
                      <a:pt x="14" y="14"/>
                      <a:pt x="16" y="13"/>
                    </a:cubicBezTo>
                    <a:cubicBezTo>
                      <a:pt x="17" y="13"/>
                      <a:pt x="18" y="13"/>
                      <a:pt x="19" y="13"/>
                    </a:cubicBezTo>
                    <a:cubicBezTo>
                      <a:pt x="23" y="13"/>
                      <a:pt x="26" y="14"/>
                      <a:pt x="29" y="16"/>
                    </a:cubicBezTo>
                    <a:cubicBezTo>
                      <a:pt x="31" y="19"/>
                      <a:pt x="32" y="22"/>
                      <a:pt x="32" y="25"/>
                    </a:cubicBezTo>
                    <a:cubicBezTo>
                      <a:pt x="32" y="28"/>
                      <a:pt x="32" y="30"/>
                      <a:pt x="30" y="32"/>
                    </a:cubicBezTo>
                    <a:cubicBezTo>
                      <a:pt x="29" y="35"/>
                      <a:pt x="27" y="36"/>
                      <a:pt x="25" y="38"/>
                    </a:cubicBezTo>
                    <a:cubicBezTo>
                      <a:pt x="23" y="39"/>
                      <a:pt x="20" y="39"/>
                      <a:pt x="16" y="39"/>
                    </a:cubicBezTo>
                    <a:cubicBezTo>
                      <a:pt x="14" y="39"/>
                      <a:pt x="12" y="39"/>
                      <a:pt x="10" y="39"/>
                    </a:cubicBezTo>
                    <a:cubicBezTo>
                      <a:pt x="8" y="38"/>
                      <a:pt x="6" y="38"/>
                      <a:pt x="5" y="37"/>
                    </a:cubicBezTo>
                    <a:cubicBezTo>
                      <a:pt x="4" y="36"/>
                      <a:pt x="3" y="35"/>
                      <a:pt x="2" y="33"/>
                    </a:cubicBezTo>
                    <a:cubicBezTo>
                      <a:pt x="1" y="32"/>
                      <a:pt x="1" y="31"/>
                      <a:pt x="0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9"/>
                      <a:pt x="12" y="31"/>
                      <a:pt x="13" y="32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8" y="33"/>
                      <a:pt x="19" y="32"/>
                      <a:pt x="20" y="31"/>
                    </a:cubicBezTo>
                    <a:cubicBezTo>
                      <a:pt x="21" y="30"/>
                      <a:pt x="21" y="28"/>
                      <a:pt x="21" y="26"/>
                    </a:cubicBezTo>
                    <a:cubicBezTo>
                      <a:pt x="21" y="24"/>
                      <a:pt x="21" y="22"/>
                      <a:pt x="20" y="21"/>
                    </a:cubicBezTo>
                    <a:cubicBezTo>
                      <a:pt x="19" y="20"/>
                      <a:pt x="18" y="19"/>
                      <a:pt x="16" y="19"/>
                    </a:cubicBezTo>
                    <a:cubicBezTo>
                      <a:pt x="15" y="19"/>
                      <a:pt x="14" y="20"/>
                      <a:pt x="13" y="20"/>
                    </a:cubicBezTo>
                    <a:cubicBezTo>
                      <a:pt x="12" y="21"/>
                      <a:pt x="11" y="21"/>
                      <a:pt x="11" y="22"/>
                    </a:cubicBezTo>
                    <a:cubicBezTo>
                      <a:pt x="1" y="21"/>
                      <a:pt x="1" y="21"/>
                      <a:pt x="1" y="21"/>
                    </a:cubicBez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3" name="Freeform 75">
                <a:extLst>
                  <a:ext uri="{FF2B5EF4-FFF2-40B4-BE49-F238E27FC236}">
                    <a16:creationId xmlns="" xmlns:a16="http://schemas.microsoft.com/office/drawing/2014/main" id="{3E225985-C272-6440-8D1B-CC0D88B4E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886"/>
                <a:ext cx="61" cy="77"/>
              </a:xfrm>
              <a:custGeom>
                <a:avLst/>
                <a:gdLst>
                  <a:gd name="T0" fmla="*/ 11 w 32"/>
                  <a:gd name="T1" fmla="*/ 12 h 40"/>
                  <a:gd name="T2" fmla="*/ 0 w 32"/>
                  <a:gd name="T3" fmla="*/ 11 h 40"/>
                  <a:gd name="T4" fmla="*/ 5 w 32"/>
                  <a:gd name="T5" fmla="*/ 3 h 40"/>
                  <a:gd name="T6" fmla="*/ 16 w 32"/>
                  <a:gd name="T7" fmla="*/ 0 h 40"/>
                  <a:gd name="T8" fmla="*/ 26 w 32"/>
                  <a:gd name="T9" fmla="*/ 3 h 40"/>
                  <a:gd name="T10" fmla="*/ 30 w 32"/>
                  <a:gd name="T11" fmla="*/ 10 h 40"/>
                  <a:gd name="T12" fmla="*/ 28 w 32"/>
                  <a:gd name="T13" fmla="*/ 15 h 40"/>
                  <a:gd name="T14" fmla="*/ 24 w 32"/>
                  <a:gd name="T15" fmla="*/ 19 h 40"/>
                  <a:gd name="T16" fmla="*/ 28 w 32"/>
                  <a:gd name="T17" fmla="*/ 20 h 40"/>
                  <a:gd name="T18" fmla="*/ 31 w 32"/>
                  <a:gd name="T19" fmla="*/ 23 h 40"/>
                  <a:gd name="T20" fmla="*/ 32 w 32"/>
                  <a:gd name="T21" fmla="*/ 28 h 40"/>
                  <a:gd name="T22" fmla="*/ 30 w 32"/>
                  <a:gd name="T23" fmla="*/ 34 h 40"/>
                  <a:gd name="T24" fmla="*/ 25 w 32"/>
                  <a:gd name="T25" fmla="*/ 39 h 40"/>
                  <a:gd name="T26" fmla="*/ 16 w 32"/>
                  <a:gd name="T27" fmla="*/ 40 h 40"/>
                  <a:gd name="T28" fmla="*/ 8 w 32"/>
                  <a:gd name="T29" fmla="*/ 39 h 40"/>
                  <a:gd name="T30" fmla="*/ 3 w 32"/>
                  <a:gd name="T31" fmla="*/ 36 h 40"/>
                  <a:gd name="T32" fmla="*/ 0 w 32"/>
                  <a:gd name="T33" fmla="*/ 30 h 40"/>
                  <a:gd name="T34" fmla="*/ 11 w 32"/>
                  <a:gd name="T35" fmla="*/ 28 h 40"/>
                  <a:gd name="T36" fmla="*/ 13 w 32"/>
                  <a:gd name="T37" fmla="*/ 33 h 40"/>
                  <a:gd name="T38" fmla="*/ 16 w 32"/>
                  <a:gd name="T39" fmla="*/ 34 h 40"/>
                  <a:gd name="T40" fmla="*/ 20 w 32"/>
                  <a:gd name="T41" fmla="*/ 32 h 40"/>
                  <a:gd name="T42" fmla="*/ 21 w 32"/>
                  <a:gd name="T43" fmla="*/ 28 h 40"/>
                  <a:gd name="T44" fmla="*/ 20 w 32"/>
                  <a:gd name="T45" fmla="*/ 24 h 40"/>
                  <a:gd name="T46" fmla="*/ 16 w 32"/>
                  <a:gd name="T47" fmla="*/ 23 h 40"/>
                  <a:gd name="T48" fmla="*/ 12 w 32"/>
                  <a:gd name="T49" fmla="*/ 23 h 40"/>
                  <a:gd name="T50" fmla="*/ 13 w 32"/>
                  <a:gd name="T51" fmla="*/ 15 h 40"/>
                  <a:gd name="T52" fmla="*/ 14 w 32"/>
                  <a:gd name="T53" fmla="*/ 16 h 40"/>
                  <a:gd name="T54" fmla="*/ 18 w 32"/>
                  <a:gd name="T55" fmla="*/ 14 h 40"/>
                  <a:gd name="T56" fmla="*/ 19 w 32"/>
                  <a:gd name="T57" fmla="*/ 11 h 40"/>
                  <a:gd name="T58" fmla="*/ 18 w 32"/>
                  <a:gd name="T59" fmla="*/ 8 h 40"/>
                  <a:gd name="T60" fmla="*/ 15 w 32"/>
                  <a:gd name="T61" fmla="*/ 7 h 40"/>
                  <a:gd name="T62" fmla="*/ 12 w 32"/>
                  <a:gd name="T63" fmla="*/ 8 h 40"/>
                  <a:gd name="T64" fmla="*/ 11 w 32"/>
                  <a:gd name="T65" fmla="*/ 1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" h="40">
                    <a:moveTo>
                      <a:pt x="11" y="12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7"/>
                      <a:pt x="3" y="5"/>
                      <a:pt x="5" y="3"/>
                    </a:cubicBezTo>
                    <a:cubicBezTo>
                      <a:pt x="8" y="1"/>
                      <a:pt x="11" y="0"/>
                      <a:pt x="16" y="0"/>
                    </a:cubicBezTo>
                    <a:cubicBezTo>
                      <a:pt x="21" y="0"/>
                      <a:pt x="24" y="1"/>
                      <a:pt x="26" y="3"/>
                    </a:cubicBezTo>
                    <a:cubicBezTo>
                      <a:pt x="29" y="5"/>
                      <a:pt x="30" y="8"/>
                      <a:pt x="30" y="10"/>
                    </a:cubicBezTo>
                    <a:cubicBezTo>
                      <a:pt x="30" y="12"/>
                      <a:pt x="29" y="14"/>
                      <a:pt x="28" y="15"/>
                    </a:cubicBezTo>
                    <a:cubicBezTo>
                      <a:pt x="27" y="16"/>
                      <a:pt x="26" y="18"/>
                      <a:pt x="24" y="19"/>
                    </a:cubicBezTo>
                    <a:cubicBezTo>
                      <a:pt x="26" y="19"/>
                      <a:pt x="27" y="19"/>
                      <a:pt x="28" y="20"/>
                    </a:cubicBezTo>
                    <a:cubicBezTo>
                      <a:pt x="29" y="21"/>
                      <a:pt x="30" y="22"/>
                      <a:pt x="31" y="23"/>
                    </a:cubicBezTo>
                    <a:cubicBezTo>
                      <a:pt x="31" y="24"/>
                      <a:pt x="32" y="26"/>
                      <a:pt x="32" y="28"/>
                    </a:cubicBezTo>
                    <a:cubicBezTo>
                      <a:pt x="32" y="30"/>
                      <a:pt x="31" y="32"/>
                      <a:pt x="30" y="34"/>
                    </a:cubicBezTo>
                    <a:cubicBezTo>
                      <a:pt x="29" y="36"/>
                      <a:pt x="27" y="38"/>
                      <a:pt x="25" y="39"/>
                    </a:cubicBezTo>
                    <a:cubicBezTo>
                      <a:pt x="23" y="40"/>
                      <a:pt x="20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6" y="38"/>
                      <a:pt x="4" y="37"/>
                      <a:pt x="3" y="36"/>
                    </a:cubicBezTo>
                    <a:cubicBezTo>
                      <a:pt x="2" y="34"/>
                      <a:pt x="1" y="32"/>
                      <a:pt x="0" y="30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30"/>
                      <a:pt x="12" y="32"/>
                      <a:pt x="13" y="33"/>
                    </a:cubicBezTo>
                    <a:cubicBezTo>
                      <a:pt x="13" y="34"/>
                      <a:pt x="15" y="34"/>
                      <a:pt x="16" y="34"/>
                    </a:cubicBezTo>
                    <a:cubicBezTo>
                      <a:pt x="17" y="34"/>
                      <a:pt x="19" y="33"/>
                      <a:pt x="20" y="32"/>
                    </a:cubicBezTo>
                    <a:cubicBezTo>
                      <a:pt x="20" y="31"/>
                      <a:pt x="21" y="30"/>
                      <a:pt x="21" y="28"/>
                    </a:cubicBezTo>
                    <a:cubicBezTo>
                      <a:pt x="21" y="26"/>
                      <a:pt x="20" y="25"/>
                      <a:pt x="20" y="24"/>
                    </a:cubicBezTo>
                    <a:cubicBezTo>
                      <a:pt x="19" y="23"/>
                      <a:pt x="17" y="23"/>
                      <a:pt x="16" y="23"/>
                    </a:cubicBezTo>
                    <a:cubicBezTo>
                      <a:pt x="15" y="23"/>
                      <a:pt x="14" y="23"/>
                      <a:pt x="12" y="23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6" y="16"/>
                      <a:pt x="17" y="15"/>
                      <a:pt x="18" y="14"/>
                    </a:cubicBezTo>
                    <a:cubicBezTo>
                      <a:pt x="19" y="13"/>
                      <a:pt x="19" y="12"/>
                      <a:pt x="19" y="11"/>
                    </a:cubicBezTo>
                    <a:cubicBezTo>
                      <a:pt x="19" y="10"/>
                      <a:pt x="19" y="9"/>
                      <a:pt x="18" y="8"/>
                    </a:cubicBezTo>
                    <a:cubicBezTo>
                      <a:pt x="17" y="8"/>
                      <a:pt x="16" y="7"/>
                      <a:pt x="15" y="7"/>
                    </a:cubicBezTo>
                    <a:cubicBezTo>
                      <a:pt x="14" y="7"/>
                      <a:pt x="13" y="8"/>
                      <a:pt x="12" y="8"/>
                    </a:cubicBezTo>
                    <a:cubicBezTo>
                      <a:pt x="11" y="9"/>
                      <a:pt x="11" y="10"/>
                      <a:pt x="1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4" name="Freeform 76">
                <a:extLst>
                  <a:ext uri="{FF2B5EF4-FFF2-40B4-BE49-F238E27FC236}">
                    <a16:creationId xmlns="" xmlns:a16="http://schemas.microsoft.com/office/drawing/2014/main" id="{82CF09DB-FE95-8040-A0FE-257B85843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957"/>
                <a:ext cx="19" cy="10"/>
              </a:xfrm>
              <a:custGeom>
                <a:avLst/>
                <a:gdLst>
                  <a:gd name="T0" fmla="*/ 0 w 19"/>
                  <a:gd name="T1" fmla="*/ 10 h 10"/>
                  <a:gd name="T2" fmla="*/ 9 w 19"/>
                  <a:gd name="T3" fmla="*/ 8 h 10"/>
                  <a:gd name="T4" fmla="*/ 19 w 19"/>
                  <a:gd name="T5" fmla="*/ 6 h 10"/>
                  <a:gd name="T6" fmla="*/ 13 w 19"/>
                  <a:gd name="T7" fmla="*/ 2 h 10"/>
                  <a:gd name="T8" fmla="*/ 7 w 19"/>
                  <a:gd name="T9" fmla="*/ 0 h 10"/>
                  <a:gd name="T10" fmla="*/ 0 w 19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0">
                    <a:moveTo>
                      <a:pt x="0" y="10"/>
                    </a:moveTo>
                    <a:lnTo>
                      <a:pt x="9" y="8"/>
                    </a:lnTo>
                    <a:lnTo>
                      <a:pt x="19" y="6"/>
                    </a:lnTo>
                    <a:lnTo>
                      <a:pt x="13" y="2"/>
                    </a:lnTo>
                    <a:lnTo>
                      <a:pt x="7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5" name="Freeform 77">
                <a:extLst>
                  <a:ext uri="{FF2B5EF4-FFF2-40B4-BE49-F238E27FC236}">
                    <a16:creationId xmlns="" xmlns:a16="http://schemas.microsoft.com/office/drawing/2014/main" id="{FED0789C-732E-3B41-B606-5B63D054A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684"/>
                <a:ext cx="48" cy="36"/>
              </a:xfrm>
              <a:custGeom>
                <a:avLst/>
                <a:gdLst>
                  <a:gd name="T0" fmla="*/ 22 w 25"/>
                  <a:gd name="T1" fmla="*/ 11 h 19"/>
                  <a:gd name="T2" fmla="*/ 24 w 25"/>
                  <a:gd name="T3" fmla="*/ 8 h 19"/>
                  <a:gd name="T4" fmla="*/ 24 w 25"/>
                  <a:gd name="T5" fmla="*/ 4 h 19"/>
                  <a:gd name="T6" fmla="*/ 21 w 25"/>
                  <a:gd name="T7" fmla="*/ 1 h 19"/>
                  <a:gd name="T8" fmla="*/ 16 w 25"/>
                  <a:gd name="T9" fmla="*/ 1 h 19"/>
                  <a:gd name="T10" fmla="*/ 8 w 25"/>
                  <a:gd name="T11" fmla="*/ 4 h 19"/>
                  <a:gd name="T12" fmla="*/ 0 w 25"/>
                  <a:gd name="T13" fmla="*/ 7 h 19"/>
                  <a:gd name="T14" fmla="*/ 5 w 25"/>
                  <a:gd name="T15" fmla="*/ 19 h 19"/>
                  <a:gd name="T16" fmla="*/ 13 w 25"/>
                  <a:gd name="T17" fmla="*/ 16 h 19"/>
                  <a:gd name="T18" fmla="*/ 22 w 25"/>
                  <a:gd name="T19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19">
                    <a:moveTo>
                      <a:pt x="22" y="11"/>
                    </a:moveTo>
                    <a:cubicBezTo>
                      <a:pt x="23" y="10"/>
                      <a:pt x="24" y="9"/>
                      <a:pt x="24" y="8"/>
                    </a:cubicBezTo>
                    <a:cubicBezTo>
                      <a:pt x="25" y="7"/>
                      <a:pt x="25" y="5"/>
                      <a:pt x="24" y="4"/>
                    </a:cubicBezTo>
                    <a:cubicBezTo>
                      <a:pt x="23" y="2"/>
                      <a:pt x="22" y="1"/>
                      <a:pt x="21" y="1"/>
                    </a:cubicBezTo>
                    <a:cubicBezTo>
                      <a:pt x="19" y="0"/>
                      <a:pt x="18" y="0"/>
                      <a:pt x="16" y="1"/>
                    </a:cubicBezTo>
                    <a:cubicBezTo>
                      <a:pt x="15" y="1"/>
                      <a:pt x="13" y="2"/>
                      <a:pt x="8" y="4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8" y="14"/>
                      <a:pt x="21" y="12"/>
                      <a:pt x="22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6" name="Freeform 78">
                <a:extLst>
                  <a:ext uri="{FF2B5EF4-FFF2-40B4-BE49-F238E27FC236}">
                    <a16:creationId xmlns="" xmlns:a16="http://schemas.microsoft.com/office/drawing/2014/main" id="{4DA63B8F-5A4C-8740-85D3-7ECF339CE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971"/>
                <a:ext cx="40" cy="46"/>
              </a:xfrm>
              <a:custGeom>
                <a:avLst/>
                <a:gdLst>
                  <a:gd name="T0" fmla="*/ 10 w 21"/>
                  <a:gd name="T1" fmla="*/ 22 h 24"/>
                  <a:gd name="T2" fmla="*/ 14 w 21"/>
                  <a:gd name="T3" fmla="*/ 24 h 24"/>
                  <a:gd name="T4" fmla="*/ 18 w 21"/>
                  <a:gd name="T5" fmla="*/ 23 h 24"/>
                  <a:gd name="T6" fmla="*/ 20 w 21"/>
                  <a:gd name="T7" fmla="*/ 19 h 24"/>
                  <a:gd name="T8" fmla="*/ 20 w 21"/>
                  <a:gd name="T9" fmla="*/ 14 h 24"/>
                  <a:gd name="T10" fmla="*/ 16 w 21"/>
                  <a:gd name="T11" fmla="*/ 7 h 24"/>
                  <a:gd name="T12" fmla="*/ 11 w 21"/>
                  <a:gd name="T13" fmla="*/ 0 h 24"/>
                  <a:gd name="T14" fmla="*/ 0 w 21"/>
                  <a:gd name="T15" fmla="*/ 6 h 24"/>
                  <a:gd name="T16" fmla="*/ 4 w 21"/>
                  <a:gd name="T17" fmla="*/ 14 h 24"/>
                  <a:gd name="T18" fmla="*/ 10 w 21"/>
                  <a:gd name="T1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4">
                    <a:moveTo>
                      <a:pt x="10" y="22"/>
                    </a:moveTo>
                    <a:cubicBezTo>
                      <a:pt x="11" y="23"/>
                      <a:pt x="12" y="24"/>
                      <a:pt x="14" y="24"/>
                    </a:cubicBezTo>
                    <a:cubicBezTo>
                      <a:pt x="15" y="24"/>
                      <a:pt x="16" y="24"/>
                      <a:pt x="18" y="23"/>
                    </a:cubicBezTo>
                    <a:cubicBezTo>
                      <a:pt x="19" y="22"/>
                      <a:pt x="20" y="21"/>
                      <a:pt x="20" y="19"/>
                    </a:cubicBezTo>
                    <a:cubicBezTo>
                      <a:pt x="21" y="18"/>
                      <a:pt x="21" y="16"/>
                      <a:pt x="20" y="14"/>
                    </a:cubicBezTo>
                    <a:cubicBezTo>
                      <a:pt x="19" y="14"/>
                      <a:pt x="18" y="11"/>
                      <a:pt x="16" y="7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7" y="18"/>
                      <a:pt x="9" y="21"/>
                      <a:pt x="10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7" name="Freeform 79">
                <a:extLst>
                  <a:ext uri="{FF2B5EF4-FFF2-40B4-BE49-F238E27FC236}">
                    <a16:creationId xmlns="" xmlns:a16="http://schemas.microsoft.com/office/drawing/2014/main" id="{4DB9D68D-25E2-1945-AF9F-973CDE2D2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1157"/>
                <a:ext cx="40" cy="28"/>
              </a:xfrm>
              <a:custGeom>
                <a:avLst/>
                <a:gdLst>
                  <a:gd name="T0" fmla="*/ 40 w 40"/>
                  <a:gd name="T1" fmla="*/ 0 h 28"/>
                  <a:gd name="T2" fmla="*/ 0 w 40"/>
                  <a:gd name="T3" fmla="*/ 3 h 28"/>
                  <a:gd name="T4" fmla="*/ 30 w 40"/>
                  <a:gd name="T5" fmla="*/ 28 h 28"/>
                  <a:gd name="T6" fmla="*/ 40 w 40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8">
                    <a:moveTo>
                      <a:pt x="40" y="0"/>
                    </a:moveTo>
                    <a:lnTo>
                      <a:pt x="0" y="3"/>
                    </a:lnTo>
                    <a:lnTo>
                      <a:pt x="30" y="28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8" name="Freeform 80">
                <a:extLst>
                  <a:ext uri="{FF2B5EF4-FFF2-40B4-BE49-F238E27FC236}">
                    <a16:creationId xmlns="" xmlns:a16="http://schemas.microsoft.com/office/drawing/2014/main" id="{EC588362-A0A7-3D49-A652-F7AE3AC41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112"/>
                <a:ext cx="41" cy="63"/>
              </a:xfrm>
              <a:custGeom>
                <a:avLst/>
                <a:gdLst>
                  <a:gd name="T0" fmla="*/ 8 w 21"/>
                  <a:gd name="T1" fmla="*/ 10 h 33"/>
                  <a:gd name="T2" fmla="*/ 4 w 21"/>
                  <a:gd name="T3" fmla="*/ 12 h 33"/>
                  <a:gd name="T4" fmla="*/ 2 w 21"/>
                  <a:gd name="T5" fmla="*/ 15 h 33"/>
                  <a:gd name="T6" fmla="*/ 1 w 21"/>
                  <a:gd name="T7" fmla="*/ 20 h 33"/>
                  <a:gd name="T8" fmla="*/ 1 w 21"/>
                  <a:gd name="T9" fmla="*/ 23 h 33"/>
                  <a:gd name="T10" fmla="*/ 2 w 21"/>
                  <a:gd name="T11" fmla="*/ 27 h 33"/>
                  <a:gd name="T12" fmla="*/ 9 w 21"/>
                  <a:gd name="T13" fmla="*/ 32 h 33"/>
                  <a:gd name="T14" fmla="*/ 13 w 21"/>
                  <a:gd name="T15" fmla="*/ 33 h 33"/>
                  <a:gd name="T16" fmla="*/ 16 w 21"/>
                  <a:gd name="T17" fmla="*/ 33 h 33"/>
                  <a:gd name="T18" fmla="*/ 19 w 21"/>
                  <a:gd name="T19" fmla="*/ 30 h 33"/>
                  <a:gd name="T20" fmla="*/ 20 w 21"/>
                  <a:gd name="T21" fmla="*/ 27 h 33"/>
                  <a:gd name="T22" fmla="*/ 21 w 21"/>
                  <a:gd name="T23" fmla="*/ 25 h 33"/>
                  <a:gd name="T24" fmla="*/ 20 w 21"/>
                  <a:gd name="T25" fmla="*/ 20 h 33"/>
                  <a:gd name="T26" fmla="*/ 14 w 21"/>
                  <a:gd name="T27" fmla="*/ 16 h 33"/>
                  <a:gd name="T28" fmla="*/ 15 w 21"/>
                  <a:gd name="T29" fmla="*/ 12 h 33"/>
                  <a:gd name="T30" fmla="*/ 17 w 21"/>
                  <a:gd name="T31" fmla="*/ 11 h 33"/>
                  <a:gd name="T32" fmla="*/ 18 w 21"/>
                  <a:gd name="T33" fmla="*/ 8 h 33"/>
                  <a:gd name="T34" fmla="*/ 18 w 21"/>
                  <a:gd name="T35" fmla="*/ 5 h 33"/>
                  <a:gd name="T36" fmla="*/ 18 w 21"/>
                  <a:gd name="T37" fmla="*/ 2 h 33"/>
                  <a:gd name="T38" fmla="*/ 15 w 21"/>
                  <a:gd name="T39" fmla="*/ 3 h 33"/>
                  <a:gd name="T40" fmla="*/ 10 w 21"/>
                  <a:gd name="T41" fmla="*/ 8 h 33"/>
                  <a:gd name="T42" fmla="*/ 9 w 21"/>
                  <a:gd name="T43" fmla="*/ 9 h 33"/>
                  <a:gd name="T44" fmla="*/ 8 w 21"/>
                  <a:gd name="T45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" h="33">
                    <a:moveTo>
                      <a:pt x="8" y="10"/>
                    </a:moveTo>
                    <a:cubicBezTo>
                      <a:pt x="6" y="10"/>
                      <a:pt x="4" y="12"/>
                      <a:pt x="4" y="12"/>
                    </a:cubicBezTo>
                    <a:cubicBezTo>
                      <a:pt x="2" y="14"/>
                      <a:pt x="2" y="15"/>
                      <a:pt x="2" y="15"/>
                    </a:cubicBezTo>
                    <a:cubicBezTo>
                      <a:pt x="2" y="16"/>
                      <a:pt x="1" y="20"/>
                      <a:pt x="1" y="20"/>
                    </a:cubicBezTo>
                    <a:cubicBezTo>
                      <a:pt x="1" y="20"/>
                      <a:pt x="0" y="23"/>
                      <a:pt x="1" y="23"/>
                    </a:cubicBezTo>
                    <a:cubicBezTo>
                      <a:pt x="1" y="24"/>
                      <a:pt x="2" y="26"/>
                      <a:pt x="2" y="27"/>
                    </a:cubicBezTo>
                    <a:cubicBezTo>
                      <a:pt x="4" y="29"/>
                      <a:pt x="9" y="32"/>
                      <a:pt x="9" y="32"/>
                    </a:cubicBezTo>
                    <a:cubicBezTo>
                      <a:pt x="10" y="33"/>
                      <a:pt x="12" y="33"/>
                      <a:pt x="13" y="33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9" y="33"/>
                      <a:pt x="19" y="30"/>
                      <a:pt x="19" y="30"/>
                    </a:cubicBezTo>
                    <a:cubicBezTo>
                      <a:pt x="19" y="28"/>
                      <a:pt x="20" y="27"/>
                      <a:pt x="20" y="27"/>
                    </a:cubicBezTo>
                    <a:cubicBezTo>
                      <a:pt x="21" y="26"/>
                      <a:pt x="21" y="25"/>
                      <a:pt x="21" y="25"/>
                    </a:cubicBezTo>
                    <a:cubicBezTo>
                      <a:pt x="20" y="23"/>
                      <a:pt x="20" y="20"/>
                      <a:pt x="20" y="20"/>
                    </a:cubicBezTo>
                    <a:cubicBezTo>
                      <a:pt x="18" y="19"/>
                      <a:pt x="14" y="16"/>
                      <a:pt x="14" y="16"/>
                    </a:cubicBezTo>
                    <a:cubicBezTo>
                      <a:pt x="12" y="12"/>
                      <a:pt x="15" y="12"/>
                      <a:pt x="15" y="12"/>
                    </a:cubicBezTo>
                    <a:cubicBezTo>
                      <a:pt x="16" y="12"/>
                      <a:pt x="17" y="11"/>
                      <a:pt x="17" y="11"/>
                    </a:cubicBezTo>
                    <a:cubicBezTo>
                      <a:pt x="19" y="11"/>
                      <a:pt x="18" y="8"/>
                      <a:pt x="18" y="8"/>
                    </a:cubicBezTo>
                    <a:cubicBezTo>
                      <a:pt x="18" y="6"/>
                      <a:pt x="18" y="5"/>
                      <a:pt x="18" y="5"/>
                    </a:cubicBezTo>
                    <a:cubicBezTo>
                      <a:pt x="19" y="2"/>
                      <a:pt x="18" y="2"/>
                      <a:pt x="18" y="2"/>
                    </a:cubicBezTo>
                    <a:cubicBezTo>
                      <a:pt x="17" y="0"/>
                      <a:pt x="15" y="3"/>
                      <a:pt x="15" y="3"/>
                    </a:cubicBezTo>
                    <a:cubicBezTo>
                      <a:pt x="14" y="4"/>
                      <a:pt x="10" y="8"/>
                      <a:pt x="10" y="8"/>
                    </a:cubicBezTo>
                    <a:cubicBezTo>
                      <a:pt x="10" y="8"/>
                      <a:pt x="9" y="9"/>
                      <a:pt x="9" y="9"/>
                    </a:cubicBezTo>
                    <a:cubicBezTo>
                      <a:pt x="8" y="10"/>
                      <a:pt x="8" y="10"/>
                      <a:pt x="8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9" name="Freeform 81">
                <a:extLst>
                  <a:ext uri="{FF2B5EF4-FFF2-40B4-BE49-F238E27FC236}">
                    <a16:creationId xmlns="" xmlns:a16="http://schemas.microsoft.com/office/drawing/2014/main" id="{5297DFA1-219E-2C4D-8186-D86C0C581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049"/>
                <a:ext cx="9" cy="21"/>
              </a:xfrm>
              <a:custGeom>
                <a:avLst/>
                <a:gdLst>
                  <a:gd name="T0" fmla="*/ 0 w 5"/>
                  <a:gd name="T1" fmla="*/ 0 h 11"/>
                  <a:gd name="T2" fmla="*/ 2 w 5"/>
                  <a:gd name="T3" fmla="*/ 5 h 11"/>
                  <a:gd name="T4" fmla="*/ 3 w 5"/>
                  <a:gd name="T5" fmla="*/ 7 h 11"/>
                  <a:gd name="T6" fmla="*/ 3 w 5"/>
                  <a:gd name="T7" fmla="*/ 10 h 11"/>
                  <a:gd name="T8" fmla="*/ 5 w 5"/>
                  <a:gd name="T9" fmla="*/ 9 h 11"/>
                  <a:gd name="T10" fmla="*/ 4 w 5"/>
                  <a:gd name="T11" fmla="*/ 3 h 11"/>
                  <a:gd name="T12" fmla="*/ 3 w 5"/>
                  <a:gd name="T13" fmla="*/ 0 h 11"/>
                  <a:gd name="T14" fmla="*/ 0 w 5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1" y="3"/>
                      <a:pt x="2" y="4"/>
                      <a:pt x="2" y="5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4" y="9"/>
                      <a:pt x="3" y="8"/>
                      <a:pt x="3" y="10"/>
                    </a:cubicBezTo>
                    <a:cubicBezTo>
                      <a:pt x="4" y="11"/>
                      <a:pt x="4" y="10"/>
                      <a:pt x="5" y="9"/>
                    </a:cubicBezTo>
                    <a:cubicBezTo>
                      <a:pt x="4" y="8"/>
                      <a:pt x="4" y="5"/>
                      <a:pt x="4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0" name="Freeform 82">
                <a:extLst>
                  <a:ext uri="{FF2B5EF4-FFF2-40B4-BE49-F238E27FC236}">
                    <a16:creationId xmlns="" xmlns:a16="http://schemas.microsoft.com/office/drawing/2014/main" id="{B9710EBD-EEE8-4D40-A299-D9EC07F17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064"/>
                <a:ext cx="34" cy="12"/>
              </a:xfrm>
              <a:custGeom>
                <a:avLst/>
                <a:gdLst>
                  <a:gd name="T0" fmla="*/ 0 w 18"/>
                  <a:gd name="T1" fmla="*/ 6 h 6"/>
                  <a:gd name="T2" fmla="*/ 5 w 18"/>
                  <a:gd name="T3" fmla="*/ 5 h 6"/>
                  <a:gd name="T4" fmla="*/ 17 w 18"/>
                  <a:gd name="T5" fmla="*/ 3 h 6"/>
                  <a:gd name="T6" fmla="*/ 18 w 18"/>
                  <a:gd name="T7" fmla="*/ 2 h 6"/>
                  <a:gd name="T8" fmla="*/ 18 w 18"/>
                  <a:gd name="T9" fmla="*/ 1 h 6"/>
                  <a:gd name="T10" fmla="*/ 17 w 18"/>
                  <a:gd name="T11" fmla="*/ 0 h 6"/>
                  <a:gd name="T12" fmla="*/ 0 w 18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0" y="6"/>
                    </a:moveTo>
                    <a:cubicBezTo>
                      <a:pt x="1" y="6"/>
                      <a:pt x="4" y="5"/>
                      <a:pt x="5" y="5"/>
                    </a:cubicBezTo>
                    <a:cubicBezTo>
                      <a:pt x="9" y="5"/>
                      <a:pt x="15" y="4"/>
                      <a:pt x="17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0"/>
                      <a:pt x="17" y="0"/>
                    </a:cubicBezTo>
                    <a:cubicBezTo>
                      <a:pt x="13" y="3"/>
                      <a:pt x="3" y="4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1" name="Freeform 83">
                <a:extLst>
                  <a:ext uri="{FF2B5EF4-FFF2-40B4-BE49-F238E27FC236}">
                    <a16:creationId xmlns="" xmlns:a16="http://schemas.microsoft.com/office/drawing/2014/main" id="{68BD6FD9-EF0B-0A46-91C3-1BCE569E3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647"/>
                <a:ext cx="63" cy="71"/>
              </a:xfrm>
              <a:custGeom>
                <a:avLst/>
                <a:gdLst>
                  <a:gd name="T0" fmla="*/ 12 w 33"/>
                  <a:gd name="T1" fmla="*/ 35 h 37"/>
                  <a:gd name="T2" fmla="*/ 24 w 33"/>
                  <a:gd name="T3" fmla="*/ 34 h 37"/>
                  <a:gd name="T4" fmla="*/ 32 w 33"/>
                  <a:gd name="T5" fmla="*/ 22 h 37"/>
                  <a:gd name="T6" fmla="*/ 31 w 33"/>
                  <a:gd name="T7" fmla="*/ 8 h 37"/>
                  <a:gd name="T8" fmla="*/ 21 w 33"/>
                  <a:gd name="T9" fmla="*/ 1 h 37"/>
                  <a:gd name="T10" fmla="*/ 9 w 33"/>
                  <a:gd name="T11" fmla="*/ 2 h 37"/>
                  <a:gd name="T12" fmla="*/ 1 w 33"/>
                  <a:gd name="T13" fmla="*/ 14 h 37"/>
                  <a:gd name="T14" fmla="*/ 2 w 33"/>
                  <a:gd name="T15" fmla="*/ 28 h 37"/>
                  <a:gd name="T16" fmla="*/ 12 w 33"/>
                  <a:gd name="T17" fmla="*/ 3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37">
                    <a:moveTo>
                      <a:pt x="12" y="35"/>
                    </a:moveTo>
                    <a:cubicBezTo>
                      <a:pt x="16" y="37"/>
                      <a:pt x="20" y="36"/>
                      <a:pt x="24" y="34"/>
                    </a:cubicBezTo>
                    <a:cubicBezTo>
                      <a:pt x="27" y="32"/>
                      <a:pt x="30" y="28"/>
                      <a:pt x="32" y="22"/>
                    </a:cubicBezTo>
                    <a:cubicBezTo>
                      <a:pt x="33" y="16"/>
                      <a:pt x="33" y="12"/>
                      <a:pt x="31" y="8"/>
                    </a:cubicBezTo>
                    <a:cubicBezTo>
                      <a:pt x="29" y="4"/>
                      <a:pt x="26" y="2"/>
                      <a:pt x="21" y="1"/>
                    </a:cubicBezTo>
                    <a:cubicBezTo>
                      <a:pt x="17" y="0"/>
                      <a:pt x="13" y="0"/>
                      <a:pt x="9" y="2"/>
                    </a:cubicBezTo>
                    <a:cubicBezTo>
                      <a:pt x="5" y="4"/>
                      <a:pt x="3" y="8"/>
                      <a:pt x="1" y="14"/>
                    </a:cubicBezTo>
                    <a:cubicBezTo>
                      <a:pt x="0" y="20"/>
                      <a:pt x="0" y="24"/>
                      <a:pt x="2" y="28"/>
                    </a:cubicBezTo>
                    <a:cubicBezTo>
                      <a:pt x="4" y="32"/>
                      <a:pt x="7" y="34"/>
                      <a:pt x="1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2" name="Freeform 84">
                <a:extLst>
                  <a:ext uri="{FF2B5EF4-FFF2-40B4-BE49-F238E27FC236}">
                    <a16:creationId xmlns="" xmlns:a16="http://schemas.microsoft.com/office/drawing/2014/main" id="{49C84A59-6908-7648-B96B-826A13B192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3" y="521"/>
                <a:ext cx="1726" cy="1733"/>
              </a:xfrm>
              <a:custGeom>
                <a:avLst/>
                <a:gdLst>
                  <a:gd name="T0" fmla="*/ 811 w 904"/>
                  <a:gd name="T1" fmla="*/ 404 h 905"/>
                  <a:gd name="T2" fmla="*/ 773 w 904"/>
                  <a:gd name="T3" fmla="*/ 280 h 905"/>
                  <a:gd name="T4" fmla="*/ 778 w 904"/>
                  <a:gd name="T5" fmla="*/ 210 h 905"/>
                  <a:gd name="T6" fmla="*/ 721 w 904"/>
                  <a:gd name="T7" fmla="*/ 187 h 905"/>
                  <a:gd name="T8" fmla="*/ 685 w 904"/>
                  <a:gd name="T9" fmla="*/ 149 h 905"/>
                  <a:gd name="T10" fmla="*/ 616 w 904"/>
                  <a:gd name="T11" fmla="*/ 113 h 905"/>
                  <a:gd name="T12" fmla="*/ 564 w 904"/>
                  <a:gd name="T13" fmla="*/ 108 h 905"/>
                  <a:gd name="T14" fmla="*/ 460 w 904"/>
                  <a:gd name="T15" fmla="*/ 45 h 905"/>
                  <a:gd name="T16" fmla="*/ 374 w 904"/>
                  <a:gd name="T17" fmla="*/ 52 h 905"/>
                  <a:gd name="T18" fmla="*/ 347 w 904"/>
                  <a:gd name="T19" fmla="*/ 78 h 905"/>
                  <a:gd name="T20" fmla="*/ 361 w 904"/>
                  <a:gd name="T21" fmla="*/ 92 h 905"/>
                  <a:gd name="T22" fmla="*/ 311 w 904"/>
                  <a:gd name="T23" fmla="*/ 104 h 905"/>
                  <a:gd name="T24" fmla="*/ 249 w 904"/>
                  <a:gd name="T25" fmla="*/ 97 h 905"/>
                  <a:gd name="T26" fmla="*/ 174 w 904"/>
                  <a:gd name="T27" fmla="*/ 151 h 905"/>
                  <a:gd name="T28" fmla="*/ 120 w 904"/>
                  <a:gd name="T29" fmla="*/ 211 h 905"/>
                  <a:gd name="T30" fmla="*/ 120 w 904"/>
                  <a:gd name="T31" fmla="*/ 282 h 905"/>
                  <a:gd name="T32" fmla="*/ 131 w 904"/>
                  <a:gd name="T33" fmla="*/ 289 h 905"/>
                  <a:gd name="T34" fmla="*/ 95 w 904"/>
                  <a:gd name="T35" fmla="*/ 411 h 905"/>
                  <a:gd name="T36" fmla="*/ 40 w 904"/>
                  <a:gd name="T37" fmla="*/ 454 h 905"/>
                  <a:gd name="T38" fmla="*/ 50 w 904"/>
                  <a:gd name="T39" fmla="*/ 519 h 905"/>
                  <a:gd name="T40" fmla="*/ 101 w 904"/>
                  <a:gd name="T41" fmla="*/ 526 h 905"/>
                  <a:gd name="T42" fmla="*/ 237 w 904"/>
                  <a:gd name="T43" fmla="*/ 764 h 905"/>
                  <a:gd name="T44" fmla="*/ 217 w 904"/>
                  <a:gd name="T45" fmla="*/ 741 h 905"/>
                  <a:gd name="T46" fmla="*/ 195 w 904"/>
                  <a:gd name="T47" fmla="*/ 742 h 905"/>
                  <a:gd name="T48" fmla="*/ 288 w 904"/>
                  <a:gd name="T49" fmla="*/ 830 h 905"/>
                  <a:gd name="T50" fmla="*/ 283 w 904"/>
                  <a:gd name="T51" fmla="*/ 801 h 905"/>
                  <a:gd name="T52" fmla="*/ 308 w 904"/>
                  <a:gd name="T53" fmla="*/ 811 h 905"/>
                  <a:gd name="T54" fmla="*/ 316 w 904"/>
                  <a:gd name="T55" fmla="*/ 787 h 905"/>
                  <a:gd name="T56" fmla="*/ 309 w 904"/>
                  <a:gd name="T57" fmla="*/ 843 h 905"/>
                  <a:gd name="T58" fmla="*/ 351 w 904"/>
                  <a:gd name="T59" fmla="*/ 858 h 905"/>
                  <a:gd name="T60" fmla="*/ 420 w 904"/>
                  <a:gd name="T61" fmla="*/ 807 h 905"/>
                  <a:gd name="T62" fmla="*/ 412 w 904"/>
                  <a:gd name="T63" fmla="*/ 875 h 905"/>
                  <a:gd name="T64" fmla="*/ 399 w 904"/>
                  <a:gd name="T65" fmla="*/ 866 h 905"/>
                  <a:gd name="T66" fmla="*/ 429 w 904"/>
                  <a:gd name="T67" fmla="*/ 859 h 905"/>
                  <a:gd name="T68" fmla="*/ 478 w 904"/>
                  <a:gd name="T69" fmla="*/ 857 h 905"/>
                  <a:gd name="T70" fmla="*/ 476 w 904"/>
                  <a:gd name="T71" fmla="*/ 832 h 905"/>
                  <a:gd name="T72" fmla="*/ 528 w 904"/>
                  <a:gd name="T73" fmla="*/ 866 h 905"/>
                  <a:gd name="T74" fmla="*/ 485 w 904"/>
                  <a:gd name="T75" fmla="*/ 851 h 905"/>
                  <a:gd name="T76" fmla="*/ 515 w 904"/>
                  <a:gd name="T77" fmla="*/ 820 h 905"/>
                  <a:gd name="T78" fmla="*/ 598 w 904"/>
                  <a:gd name="T79" fmla="*/ 840 h 905"/>
                  <a:gd name="T80" fmla="*/ 587 w 904"/>
                  <a:gd name="T81" fmla="*/ 835 h 905"/>
                  <a:gd name="T82" fmla="*/ 583 w 904"/>
                  <a:gd name="T83" fmla="*/ 805 h 905"/>
                  <a:gd name="T84" fmla="*/ 599 w 904"/>
                  <a:gd name="T85" fmla="*/ 797 h 905"/>
                  <a:gd name="T86" fmla="*/ 615 w 904"/>
                  <a:gd name="T87" fmla="*/ 825 h 905"/>
                  <a:gd name="T88" fmla="*/ 655 w 904"/>
                  <a:gd name="T89" fmla="*/ 793 h 905"/>
                  <a:gd name="T90" fmla="*/ 653 w 904"/>
                  <a:gd name="T91" fmla="*/ 761 h 905"/>
                  <a:gd name="T92" fmla="*/ 663 w 904"/>
                  <a:gd name="T93" fmla="*/ 752 h 905"/>
                  <a:gd name="T94" fmla="*/ 667 w 904"/>
                  <a:gd name="T95" fmla="*/ 737 h 905"/>
                  <a:gd name="T96" fmla="*/ 675 w 904"/>
                  <a:gd name="T97" fmla="*/ 737 h 905"/>
                  <a:gd name="T98" fmla="*/ 676 w 904"/>
                  <a:gd name="T99" fmla="*/ 722 h 905"/>
                  <a:gd name="T100" fmla="*/ 690 w 904"/>
                  <a:gd name="T101" fmla="*/ 738 h 905"/>
                  <a:gd name="T102" fmla="*/ 665 w 904"/>
                  <a:gd name="T103" fmla="*/ 771 h 905"/>
                  <a:gd name="T104" fmla="*/ 688 w 904"/>
                  <a:gd name="T105" fmla="*/ 807 h 905"/>
                  <a:gd name="T106" fmla="*/ 679 w 904"/>
                  <a:gd name="T107" fmla="*/ 769 h 905"/>
                  <a:gd name="T108" fmla="*/ 705 w 904"/>
                  <a:gd name="T109" fmla="*/ 766 h 905"/>
                  <a:gd name="T110" fmla="*/ 777 w 904"/>
                  <a:gd name="T111" fmla="*/ 296 h 905"/>
                  <a:gd name="T112" fmla="*/ 809 w 904"/>
                  <a:gd name="T113" fmla="*/ 386 h 905"/>
                  <a:gd name="T114" fmla="*/ 842 w 904"/>
                  <a:gd name="T115" fmla="*/ 517 h 905"/>
                  <a:gd name="T116" fmla="*/ 806 w 904"/>
                  <a:gd name="T117" fmla="*/ 478 h 9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04" h="905">
                    <a:moveTo>
                      <a:pt x="452" y="0"/>
                    </a:moveTo>
                    <a:cubicBezTo>
                      <a:pt x="202" y="0"/>
                      <a:pt x="0" y="203"/>
                      <a:pt x="0" y="453"/>
                    </a:cubicBezTo>
                    <a:cubicBezTo>
                      <a:pt x="0" y="703"/>
                      <a:pt x="202" y="905"/>
                      <a:pt x="452" y="905"/>
                    </a:cubicBezTo>
                    <a:cubicBezTo>
                      <a:pt x="702" y="905"/>
                      <a:pt x="904" y="703"/>
                      <a:pt x="904" y="453"/>
                    </a:cubicBezTo>
                    <a:cubicBezTo>
                      <a:pt x="904" y="203"/>
                      <a:pt x="702" y="0"/>
                      <a:pt x="452" y="0"/>
                    </a:cubicBezTo>
                    <a:close/>
                    <a:moveTo>
                      <a:pt x="857" y="430"/>
                    </a:moveTo>
                    <a:cubicBezTo>
                      <a:pt x="849" y="431"/>
                      <a:pt x="849" y="431"/>
                      <a:pt x="849" y="431"/>
                    </a:cubicBezTo>
                    <a:cubicBezTo>
                      <a:pt x="845" y="400"/>
                      <a:pt x="845" y="400"/>
                      <a:pt x="845" y="400"/>
                    </a:cubicBezTo>
                    <a:cubicBezTo>
                      <a:pt x="834" y="402"/>
                      <a:pt x="834" y="402"/>
                      <a:pt x="834" y="402"/>
                    </a:cubicBezTo>
                    <a:cubicBezTo>
                      <a:pt x="837" y="430"/>
                      <a:pt x="837" y="430"/>
                      <a:pt x="837" y="430"/>
                    </a:cubicBezTo>
                    <a:cubicBezTo>
                      <a:pt x="828" y="431"/>
                      <a:pt x="828" y="431"/>
                      <a:pt x="828" y="431"/>
                    </a:cubicBezTo>
                    <a:cubicBezTo>
                      <a:pt x="825" y="403"/>
                      <a:pt x="825" y="403"/>
                      <a:pt x="825" y="403"/>
                    </a:cubicBezTo>
                    <a:cubicBezTo>
                      <a:pt x="811" y="404"/>
                      <a:pt x="811" y="404"/>
                      <a:pt x="811" y="404"/>
                    </a:cubicBezTo>
                    <a:cubicBezTo>
                      <a:pt x="815" y="436"/>
                      <a:pt x="815" y="436"/>
                      <a:pt x="815" y="436"/>
                    </a:cubicBezTo>
                    <a:cubicBezTo>
                      <a:pt x="806" y="437"/>
                      <a:pt x="806" y="437"/>
                      <a:pt x="806" y="437"/>
                    </a:cubicBezTo>
                    <a:cubicBezTo>
                      <a:pt x="802" y="394"/>
                      <a:pt x="802" y="394"/>
                      <a:pt x="802" y="394"/>
                    </a:cubicBezTo>
                    <a:cubicBezTo>
                      <a:pt x="853" y="388"/>
                      <a:pt x="853" y="388"/>
                      <a:pt x="853" y="388"/>
                    </a:cubicBezTo>
                    <a:lnTo>
                      <a:pt x="857" y="430"/>
                    </a:lnTo>
                    <a:close/>
                    <a:moveTo>
                      <a:pt x="798" y="241"/>
                    </a:moveTo>
                    <a:cubicBezTo>
                      <a:pt x="801" y="246"/>
                      <a:pt x="803" y="250"/>
                      <a:pt x="804" y="253"/>
                    </a:cubicBezTo>
                    <a:cubicBezTo>
                      <a:pt x="804" y="256"/>
                      <a:pt x="804" y="258"/>
                      <a:pt x="803" y="261"/>
                    </a:cubicBezTo>
                    <a:cubicBezTo>
                      <a:pt x="802" y="264"/>
                      <a:pt x="800" y="266"/>
                      <a:pt x="797" y="267"/>
                    </a:cubicBezTo>
                    <a:cubicBezTo>
                      <a:pt x="794" y="270"/>
                      <a:pt x="791" y="270"/>
                      <a:pt x="787" y="269"/>
                    </a:cubicBezTo>
                    <a:cubicBezTo>
                      <a:pt x="784" y="268"/>
                      <a:pt x="780" y="266"/>
                      <a:pt x="777" y="262"/>
                    </a:cubicBezTo>
                    <a:cubicBezTo>
                      <a:pt x="777" y="265"/>
                      <a:pt x="777" y="267"/>
                      <a:pt x="777" y="270"/>
                    </a:cubicBezTo>
                    <a:cubicBezTo>
                      <a:pt x="776" y="272"/>
                      <a:pt x="775" y="275"/>
                      <a:pt x="773" y="280"/>
                    </a:cubicBezTo>
                    <a:cubicBezTo>
                      <a:pt x="768" y="291"/>
                      <a:pt x="768" y="291"/>
                      <a:pt x="768" y="291"/>
                    </a:cubicBezTo>
                    <a:cubicBezTo>
                      <a:pt x="761" y="279"/>
                      <a:pt x="761" y="279"/>
                      <a:pt x="761" y="279"/>
                    </a:cubicBezTo>
                    <a:cubicBezTo>
                      <a:pt x="766" y="266"/>
                      <a:pt x="766" y="266"/>
                      <a:pt x="766" y="266"/>
                    </a:cubicBezTo>
                    <a:cubicBezTo>
                      <a:pt x="768" y="262"/>
                      <a:pt x="769" y="259"/>
                      <a:pt x="769" y="257"/>
                    </a:cubicBezTo>
                    <a:cubicBezTo>
                      <a:pt x="770" y="256"/>
                      <a:pt x="770" y="254"/>
                      <a:pt x="770" y="253"/>
                    </a:cubicBezTo>
                    <a:cubicBezTo>
                      <a:pt x="769" y="252"/>
                      <a:pt x="768" y="250"/>
                      <a:pt x="767" y="248"/>
                    </a:cubicBezTo>
                    <a:cubicBezTo>
                      <a:pt x="766" y="246"/>
                      <a:pt x="766" y="246"/>
                      <a:pt x="766" y="246"/>
                    </a:cubicBezTo>
                    <a:cubicBezTo>
                      <a:pt x="747" y="257"/>
                      <a:pt x="747" y="257"/>
                      <a:pt x="747" y="257"/>
                    </a:cubicBezTo>
                    <a:cubicBezTo>
                      <a:pt x="741" y="247"/>
                      <a:pt x="741" y="247"/>
                      <a:pt x="741" y="247"/>
                    </a:cubicBezTo>
                    <a:cubicBezTo>
                      <a:pt x="785" y="220"/>
                      <a:pt x="785" y="220"/>
                      <a:pt x="785" y="220"/>
                    </a:cubicBezTo>
                    <a:lnTo>
                      <a:pt x="798" y="241"/>
                    </a:lnTo>
                    <a:close/>
                    <a:moveTo>
                      <a:pt x="750" y="176"/>
                    </a:moveTo>
                    <a:cubicBezTo>
                      <a:pt x="778" y="210"/>
                      <a:pt x="778" y="210"/>
                      <a:pt x="778" y="210"/>
                    </a:cubicBezTo>
                    <a:cubicBezTo>
                      <a:pt x="771" y="216"/>
                      <a:pt x="771" y="216"/>
                      <a:pt x="771" y="216"/>
                    </a:cubicBezTo>
                    <a:cubicBezTo>
                      <a:pt x="761" y="203"/>
                      <a:pt x="761" y="203"/>
                      <a:pt x="761" y="203"/>
                    </a:cubicBezTo>
                    <a:cubicBezTo>
                      <a:pt x="728" y="230"/>
                      <a:pt x="728" y="230"/>
                      <a:pt x="728" y="230"/>
                    </a:cubicBezTo>
                    <a:cubicBezTo>
                      <a:pt x="720" y="222"/>
                      <a:pt x="720" y="222"/>
                      <a:pt x="720" y="222"/>
                    </a:cubicBezTo>
                    <a:cubicBezTo>
                      <a:pt x="754" y="194"/>
                      <a:pt x="754" y="194"/>
                      <a:pt x="754" y="194"/>
                    </a:cubicBezTo>
                    <a:cubicBezTo>
                      <a:pt x="743" y="181"/>
                      <a:pt x="743" y="181"/>
                      <a:pt x="743" y="181"/>
                    </a:cubicBezTo>
                    <a:lnTo>
                      <a:pt x="750" y="176"/>
                    </a:lnTo>
                    <a:close/>
                    <a:moveTo>
                      <a:pt x="742" y="168"/>
                    </a:moveTo>
                    <a:cubicBezTo>
                      <a:pt x="736" y="174"/>
                      <a:pt x="736" y="174"/>
                      <a:pt x="736" y="174"/>
                    </a:cubicBezTo>
                    <a:cubicBezTo>
                      <a:pt x="713" y="153"/>
                      <a:pt x="713" y="153"/>
                      <a:pt x="713" y="153"/>
                    </a:cubicBezTo>
                    <a:cubicBezTo>
                      <a:pt x="706" y="162"/>
                      <a:pt x="706" y="162"/>
                      <a:pt x="706" y="162"/>
                    </a:cubicBezTo>
                    <a:cubicBezTo>
                      <a:pt x="726" y="181"/>
                      <a:pt x="726" y="181"/>
                      <a:pt x="726" y="181"/>
                    </a:cubicBezTo>
                    <a:cubicBezTo>
                      <a:pt x="721" y="187"/>
                      <a:pt x="721" y="187"/>
                      <a:pt x="721" y="187"/>
                    </a:cubicBezTo>
                    <a:cubicBezTo>
                      <a:pt x="700" y="168"/>
                      <a:pt x="700" y="168"/>
                      <a:pt x="700" y="168"/>
                    </a:cubicBezTo>
                    <a:cubicBezTo>
                      <a:pt x="690" y="178"/>
                      <a:pt x="690" y="178"/>
                      <a:pt x="690" y="178"/>
                    </a:cubicBezTo>
                    <a:cubicBezTo>
                      <a:pt x="713" y="200"/>
                      <a:pt x="713" y="200"/>
                      <a:pt x="713" y="200"/>
                    </a:cubicBezTo>
                    <a:cubicBezTo>
                      <a:pt x="708" y="206"/>
                      <a:pt x="708" y="206"/>
                      <a:pt x="708" y="206"/>
                    </a:cubicBezTo>
                    <a:cubicBezTo>
                      <a:pt x="676" y="177"/>
                      <a:pt x="676" y="177"/>
                      <a:pt x="676" y="177"/>
                    </a:cubicBezTo>
                    <a:cubicBezTo>
                      <a:pt x="711" y="139"/>
                      <a:pt x="711" y="139"/>
                      <a:pt x="711" y="139"/>
                    </a:cubicBezTo>
                    <a:lnTo>
                      <a:pt x="742" y="168"/>
                    </a:lnTo>
                    <a:close/>
                    <a:moveTo>
                      <a:pt x="664" y="106"/>
                    </a:moveTo>
                    <a:cubicBezTo>
                      <a:pt x="679" y="116"/>
                      <a:pt x="679" y="116"/>
                      <a:pt x="679" y="116"/>
                    </a:cubicBezTo>
                    <a:cubicBezTo>
                      <a:pt x="685" y="120"/>
                      <a:pt x="689" y="123"/>
                      <a:pt x="690" y="124"/>
                    </a:cubicBezTo>
                    <a:cubicBezTo>
                      <a:pt x="692" y="127"/>
                      <a:pt x="693" y="130"/>
                      <a:pt x="694" y="133"/>
                    </a:cubicBezTo>
                    <a:cubicBezTo>
                      <a:pt x="694" y="137"/>
                      <a:pt x="693" y="140"/>
                      <a:pt x="691" y="143"/>
                    </a:cubicBezTo>
                    <a:cubicBezTo>
                      <a:pt x="689" y="146"/>
                      <a:pt x="687" y="148"/>
                      <a:pt x="685" y="149"/>
                    </a:cubicBezTo>
                    <a:cubicBezTo>
                      <a:pt x="682" y="150"/>
                      <a:pt x="680" y="150"/>
                      <a:pt x="678" y="150"/>
                    </a:cubicBezTo>
                    <a:cubicBezTo>
                      <a:pt x="676" y="150"/>
                      <a:pt x="673" y="150"/>
                      <a:pt x="672" y="149"/>
                    </a:cubicBezTo>
                    <a:cubicBezTo>
                      <a:pt x="669" y="148"/>
                      <a:pt x="666" y="146"/>
                      <a:pt x="661" y="143"/>
                    </a:cubicBezTo>
                    <a:cubicBezTo>
                      <a:pt x="655" y="138"/>
                      <a:pt x="655" y="138"/>
                      <a:pt x="655" y="138"/>
                    </a:cubicBezTo>
                    <a:cubicBezTo>
                      <a:pt x="644" y="154"/>
                      <a:pt x="644" y="154"/>
                      <a:pt x="644" y="154"/>
                    </a:cubicBezTo>
                    <a:cubicBezTo>
                      <a:pt x="635" y="148"/>
                      <a:pt x="635" y="148"/>
                      <a:pt x="635" y="148"/>
                    </a:cubicBezTo>
                    <a:lnTo>
                      <a:pt x="664" y="106"/>
                    </a:lnTo>
                    <a:close/>
                    <a:moveTo>
                      <a:pt x="631" y="87"/>
                    </a:moveTo>
                    <a:cubicBezTo>
                      <a:pt x="628" y="95"/>
                      <a:pt x="628" y="95"/>
                      <a:pt x="628" y="95"/>
                    </a:cubicBezTo>
                    <a:cubicBezTo>
                      <a:pt x="603" y="84"/>
                      <a:pt x="603" y="84"/>
                      <a:pt x="603" y="84"/>
                    </a:cubicBezTo>
                    <a:cubicBezTo>
                      <a:pt x="598" y="95"/>
                      <a:pt x="598" y="95"/>
                      <a:pt x="598" y="95"/>
                    </a:cubicBezTo>
                    <a:cubicBezTo>
                      <a:pt x="620" y="105"/>
                      <a:pt x="620" y="105"/>
                      <a:pt x="620" y="105"/>
                    </a:cubicBezTo>
                    <a:cubicBezTo>
                      <a:pt x="616" y="113"/>
                      <a:pt x="616" y="113"/>
                      <a:pt x="616" y="113"/>
                    </a:cubicBezTo>
                    <a:cubicBezTo>
                      <a:pt x="594" y="103"/>
                      <a:pt x="594" y="103"/>
                      <a:pt x="594" y="103"/>
                    </a:cubicBezTo>
                    <a:cubicBezTo>
                      <a:pt x="585" y="124"/>
                      <a:pt x="585" y="124"/>
                      <a:pt x="585" y="124"/>
                    </a:cubicBezTo>
                    <a:cubicBezTo>
                      <a:pt x="575" y="119"/>
                      <a:pt x="575" y="119"/>
                      <a:pt x="575" y="119"/>
                    </a:cubicBezTo>
                    <a:cubicBezTo>
                      <a:pt x="596" y="72"/>
                      <a:pt x="596" y="72"/>
                      <a:pt x="596" y="72"/>
                    </a:cubicBezTo>
                    <a:lnTo>
                      <a:pt x="631" y="87"/>
                    </a:lnTo>
                    <a:close/>
                    <a:moveTo>
                      <a:pt x="523" y="77"/>
                    </a:moveTo>
                    <a:cubicBezTo>
                      <a:pt x="524" y="72"/>
                      <a:pt x="526" y="68"/>
                      <a:pt x="529" y="65"/>
                    </a:cubicBezTo>
                    <a:cubicBezTo>
                      <a:pt x="531" y="63"/>
                      <a:pt x="533" y="61"/>
                      <a:pt x="536" y="60"/>
                    </a:cubicBezTo>
                    <a:cubicBezTo>
                      <a:pt x="538" y="58"/>
                      <a:pt x="541" y="57"/>
                      <a:pt x="544" y="57"/>
                    </a:cubicBezTo>
                    <a:cubicBezTo>
                      <a:pt x="548" y="57"/>
                      <a:pt x="552" y="57"/>
                      <a:pt x="556" y="58"/>
                    </a:cubicBezTo>
                    <a:cubicBezTo>
                      <a:pt x="564" y="60"/>
                      <a:pt x="570" y="64"/>
                      <a:pt x="574" y="70"/>
                    </a:cubicBezTo>
                    <a:cubicBezTo>
                      <a:pt x="578" y="76"/>
                      <a:pt x="578" y="83"/>
                      <a:pt x="576" y="91"/>
                    </a:cubicBezTo>
                    <a:cubicBezTo>
                      <a:pt x="574" y="99"/>
                      <a:pt x="570" y="105"/>
                      <a:pt x="564" y="108"/>
                    </a:cubicBezTo>
                    <a:cubicBezTo>
                      <a:pt x="558" y="112"/>
                      <a:pt x="551" y="112"/>
                      <a:pt x="542" y="110"/>
                    </a:cubicBezTo>
                    <a:cubicBezTo>
                      <a:pt x="534" y="108"/>
                      <a:pt x="528" y="104"/>
                      <a:pt x="525" y="98"/>
                    </a:cubicBezTo>
                    <a:cubicBezTo>
                      <a:pt x="521" y="92"/>
                      <a:pt x="521" y="85"/>
                      <a:pt x="523" y="77"/>
                    </a:cubicBezTo>
                    <a:close/>
                    <a:moveTo>
                      <a:pt x="460" y="45"/>
                    </a:moveTo>
                    <a:cubicBezTo>
                      <a:pt x="472" y="66"/>
                      <a:pt x="472" y="66"/>
                      <a:pt x="472" y="66"/>
                    </a:cubicBezTo>
                    <a:cubicBezTo>
                      <a:pt x="486" y="46"/>
                      <a:pt x="486" y="46"/>
                      <a:pt x="486" y="46"/>
                    </a:cubicBezTo>
                    <a:cubicBezTo>
                      <a:pt x="499" y="47"/>
                      <a:pt x="499" y="47"/>
                      <a:pt x="499" y="47"/>
                    </a:cubicBezTo>
                    <a:cubicBezTo>
                      <a:pt x="477" y="76"/>
                      <a:pt x="477" y="76"/>
                      <a:pt x="477" y="76"/>
                    </a:cubicBezTo>
                    <a:cubicBezTo>
                      <a:pt x="475" y="97"/>
                      <a:pt x="475" y="97"/>
                      <a:pt x="475" y="97"/>
                    </a:cubicBezTo>
                    <a:cubicBezTo>
                      <a:pt x="464" y="97"/>
                      <a:pt x="464" y="97"/>
                      <a:pt x="464" y="97"/>
                    </a:cubicBezTo>
                    <a:cubicBezTo>
                      <a:pt x="465" y="75"/>
                      <a:pt x="465" y="75"/>
                      <a:pt x="465" y="75"/>
                    </a:cubicBezTo>
                    <a:cubicBezTo>
                      <a:pt x="446" y="44"/>
                      <a:pt x="446" y="44"/>
                      <a:pt x="446" y="44"/>
                    </a:cubicBezTo>
                    <a:lnTo>
                      <a:pt x="460" y="45"/>
                    </a:lnTo>
                    <a:close/>
                    <a:moveTo>
                      <a:pt x="440" y="44"/>
                    </a:moveTo>
                    <a:cubicBezTo>
                      <a:pt x="441" y="53"/>
                      <a:pt x="441" y="53"/>
                      <a:pt x="441" y="53"/>
                    </a:cubicBezTo>
                    <a:cubicBezTo>
                      <a:pt x="424" y="54"/>
                      <a:pt x="424" y="54"/>
                      <a:pt x="424" y="54"/>
                    </a:cubicBezTo>
                    <a:cubicBezTo>
                      <a:pt x="427" y="97"/>
                      <a:pt x="427" y="97"/>
                      <a:pt x="427" y="97"/>
                    </a:cubicBezTo>
                    <a:cubicBezTo>
                      <a:pt x="416" y="98"/>
                      <a:pt x="416" y="98"/>
                      <a:pt x="416" y="98"/>
                    </a:cubicBezTo>
                    <a:cubicBezTo>
                      <a:pt x="413" y="55"/>
                      <a:pt x="413" y="55"/>
                      <a:pt x="413" y="55"/>
                    </a:cubicBezTo>
                    <a:cubicBezTo>
                      <a:pt x="396" y="57"/>
                      <a:pt x="396" y="57"/>
                      <a:pt x="396" y="57"/>
                    </a:cubicBezTo>
                    <a:cubicBezTo>
                      <a:pt x="395" y="48"/>
                      <a:pt x="395" y="48"/>
                      <a:pt x="395" y="48"/>
                    </a:cubicBezTo>
                    <a:lnTo>
                      <a:pt x="440" y="44"/>
                    </a:lnTo>
                    <a:close/>
                    <a:moveTo>
                      <a:pt x="386" y="50"/>
                    </a:moveTo>
                    <a:cubicBezTo>
                      <a:pt x="394" y="101"/>
                      <a:pt x="394" y="101"/>
                      <a:pt x="394" y="101"/>
                    </a:cubicBezTo>
                    <a:cubicBezTo>
                      <a:pt x="383" y="103"/>
                      <a:pt x="383" y="103"/>
                      <a:pt x="383" y="103"/>
                    </a:cubicBezTo>
                    <a:cubicBezTo>
                      <a:pt x="374" y="52"/>
                      <a:pt x="374" y="52"/>
                      <a:pt x="374" y="52"/>
                    </a:cubicBezTo>
                    <a:lnTo>
                      <a:pt x="386" y="50"/>
                    </a:lnTo>
                    <a:close/>
                    <a:moveTo>
                      <a:pt x="324" y="71"/>
                    </a:moveTo>
                    <a:cubicBezTo>
                      <a:pt x="325" y="68"/>
                      <a:pt x="327" y="66"/>
                      <a:pt x="329" y="64"/>
                    </a:cubicBezTo>
                    <a:cubicBezTo>
                      <a:pt x="332" y="62"/>
                      <a:pt x="335" y="60"/>
                      <a:pt x="339" y="59"/>
                    </a:cubicBezTo>
                    <a:cubicBezTo>
                      <a:pt x="346" y="57"/>
                      <a:pt x="352" y="57"/>
                      <a:pt x="356" y="59"/>
                    </a:cubicBezTo>
                    <a:cubicBezTo>
                      <a:pt x="360" y="61"/>
                      <a:pt x="363" y="64"/>
                      <a:pt x="365" y="68"/>
                    </a:cubicBezTo>
                    <a:cubicBezTo>
                      <a:pt x="354" y="72"/>
                      <a:pt x="354" y="72"/>
                      <a:pt x="354" y="72"/>
                    </a:cubicBezTo>
                    <a:cubicBezTo>
                      <a:pt x="353" y="69"/>
                      <a:pt x="351" y="68"/>
                      <a:pt x="349" y="67"/>
                    </a:cubicBezTo>
                    <a:cubicBezTo>
                      <a:pt x="347" y="66"/>
                      <a:pt x="345" y="66"/>
                      <a:pt x="342" y="67"/>
                    </a:cubicBezTo>
                    <a:cubicBezTo>
                      <a:pt x="338" y="68"/>
                      <a:pt x="336" y="69"/>
                      <a:pt x="335" y="71"/>
                    </a:cubicBezTo>
                    <a:cubicBezTo>
                      <a:pt x="334" y="72"/>
                      <a:pt x="333" y="73"/>
                      <a:pt x="334" y="75"/>
                    </a:cubicBezTo>
                    <a:cubicBezTo>
                      <a:pt x="334" y="76"/>
                      <a:pt x="335" y="77"/>
                      <a:pt x="336" y="77"/>
                    </a:cubicBezTo>
                    <a:cubicBezTo>
                      <a:pt x="338" y="78"/>
                      <a:pt x="342" y="78"/>
                      <a:pt x="347" y="78"/>
                    </a:cubicBezTo>
                    <a:cubicBezTo>
                      <a:pt x="353" y="78"/>
                      <a:pt x="357" y="78"/>
                      <a:pt x="360" y="78"/>
                    </a:cubicBezTo>
                    <a:cubicBezTo>
                      <a:pt x="363" y="79"/>
                      <a:pt x="366" y="80"/>
                      <a:pt x="368" y="82"/>
                    </a:cubicBezTo>
                    <a:cubicBezTo>
                      <a:pt x="370" y="83"/>
                      <a:pt x="371" y="86"/>
                      <a:pt x="372" y="89"/>
                    </a:cubicBezTo>
                    <a:cubicBezTo>
                      <a:pt x="373" y="92"/>
                      <a:pt x="373" y="95"/>
                      <a:pt x="372" y="98"/>
                    </a:cubicBezTo>
                    <a:cubicBezTo>
                      <a:pt x="370" y="101"/>
                      <a:pt x="369" y="103"/>
                      <a:pt x="366" y="105"/>
                    </a:cubicBezTo>
                    <a:cubicBezTo>
                      <a:pt x="363" y="107"/>
                      <a:pt x="359" y="109"/>
                      <a:pt x="354" y="110"/>
                    </a:cubicBezTo>
                    <a:cubicBezTo>
                      <a:pt x="347" y="112"/>
                      <a:pt x="342" y="112"/>
                      <a:pt x="337" y="111"/>
                    </a:cubicBezTo>
                    <a:cubicBezTo>
                      <a:pt x="333" y="109"/>
                      <a:pt x="329" y="105"/>
                      <a:pt x="327" y="100"/>
                    </a:cubicBezTo>
                    <a:cubicBezTo>
                      <a:pt x="337" y="96"/>
                      <a:pt x="337" y="96"/>
                      <a:pt x="337" y="96"/>
                    </a:cubicBezTo>
                    <a:cubicBezTo>
                      <a:pt x="339" y="99"/>
                      <a:pt x="341" y="101"/>
                      <a:pt x="343" y="102"/>
                    </a:cubicBezTo>
                    <a:cubicBezTo>
                      <a:pt x="346" y="103"/>
                      <a:pt x="349" y="103"/>
                      <a:pt x="352" y="102"/>
                    </a:cubicBezTo>
                    <a:cubicBezTo>
                      <a:pt x="356" y="101"/>
                      <a:pt x="358" y="99"/>
                      <a:pt x="360" y="98"/>
                    </a:cubicBezTo>
                    <a:cubicBezTo>
                      <a:pt x="361" y="96"/>
                      <a:pt x="361" y="94"/>
                      <a:pt x="361" y="92"/>
                    </a:cubicBezTo>
                    <a:cubicBezTo>
                      <a:pt x="361" y="91"/>
                      <a:pt x="360" y="90"/>
                      <a:pt x="359" y="89"/>
                    </a:cubicBezTo>
                    <a:cubicBezTo>
                      <a:pt x="358" y="89"/>
                      <a:pt x="356" y="89"/>
                      <a:pt x="354" y="88"/>
                    </a:cubicBezTo>
                    <a:cubicBezTo>
                      <a:pt x="353" y="88"/>
                      <a:pt x="350" y="88"/>
                      <a:pt x="345" y="89"/>
                    </a:cubicBezTo>
                    <a:cubicBezTo>
                      <a:pt x="339" y="89"/>
                      <a:pt x="334" y="88"/>
                      <a:pt x="331" y="87"/>
                    </a:cubicBezTo>
                    <a:cubicBezTo>
                      <a:pt x="327" y="85"/>
                      <a:pt x="324" y="82"/>
                      <a:pt x="323" y="78"/>
                    </a:cubicBezTo>
                    <a:cubicBezTo>
                      <a:pt x="323" y="76"/>
                      <a:pt x="323" y="73"/>
                      <a:pt x="324" y="71"/>
                    </a:cubicBezTo>
                    <a:close/>
                    <a:moveTo>
                      <a:pt x="285" y="79"/>
                    </a:moveTo>
                    <a:cubicBezTo>
                      <a:pt x="291" y="77"/>
                      <a:pt x="295" y="75"/>
                      <a:pt x="298" y="75"/>
                    </a:cubicBezTo>
                    <a:cubicBezTo>
                      <a:pt x="301" y="75"/>
                      <a:pt x="304" y="76"/>
                      <a:pt x="306" y="77"/>
                    </a:cubicBezTo>
                    <a:cubicBezTo>
                      <a:pt x="308" y="79"/>
                      <a:pt x="310" y="81"/>
                      <a:pt x="312" y="83"/>
                    </a:cubicBezTo>
                    <a:cubicBezTo>
                      <a:pt x="313" y="87"/>
                      <a:pt x="313" y="90"/>
                      <a:pt x="312" y="94"/>
                    </a:cubicBezTo>
                    <a:cubicBezTo>
                      <a:pt x="311" y="97"/>
                      <a:pt x="308" y="100"/>
                      <a:pt x="304" y="103"/>
                    </a:cubicBezTo>
                    <a:cubicBezTo>
                      <a:pt x="306" y="103"/>
                      <a:pt x="309" y="103"/>
                      <a:pt x="311" y="104"/>
                    </a:cubicBezTo>
                    <a:cubicBezTo>
                      <a:pt x="313" y="105"/>
                      <a:pt x="316" y="107"/>
                      <a:pt x="320" y="109"/>
                    </a:cubicBezTo>
                    <a:cubicBezTo>
                      <a:pt x="331" y="116"/>
                      <a:pt x="331" y="116"/>
                      <a:pt x="331" y="116"/>
                    </a:cubicBezTo>
                    <a:cubicBezTo>
                      <a:pt x="318" y="121"/>
                      <a:pt x="318" y="121"/>
                      <a:pt x="318" y="121"/>
                    </a:cubicBezTo>
                    <a:cubicBezTo>
                      <a:pt x="306" y="114"/>
                      <a:pt x="306" y="114"/>
                      <a:pt x="306" y="114"/>
                    </a:cubicBezTo>
                    <a:cubicBezTo>
                      <a:pt x="302" y="112"/>
                      <a:pt x="299" y="110"/>
                      <a:pt x="297" y="110"/>
                    </a:cubicBezTo>
                    <a:cubicBezTo>
                      <a:pt x="296" y="109"/>
                      <a:pt x="295" y="109"/>
                      <a:pt x="293" y="109"/>
                    </a:cubicBezTo>
                    <a:cubicBezTo>
                      <a:pt x="292" y="109"/>
                      <a:pt x="290" y="110"/>
                      <a:pt x="288" y="111"/>
                    </a:cubicBezTo>
                    <a:cubicBezTo>
                      <a:pt x="286" y="112"/>
                      <a:pt x="286" y="112"/>
                      <a:pt x="286" y="112"/>
                    </a:cubicBezTo>
                    <a:cubicBezTo>
                      <a:pt x="295" y="132"/>
                      <a:pt x="295" y="132"/>
                      <a:pt x="295" y="132"/>
                    </a:cubicBezTo>
                    <a:cubicBezTo>
                      <a:pt x="284" y="136"/>
                      <a:pt x="284" y="136"/>
                      <a:pt x="284" y="136"/>
                    </a:cubicBezTo>
                    <a:cubicBezTo>
                      <a:pt x="263" y="89"/>
                      <a:pt x="263" y="89"/>
                      <a:pt x="263" y="89"/>
                    </a:cubicBezTo>
                    <a:lnTo>
                      <a:pt x="285" y="79"/>
                    </a:lnTo>
                    <a:close/>
                    <a:moveTo>
                      <a:pt x="249" y="97"/>
                    </a:moveTo>
                    <a:cubicBezTo>
                      <a:pt x="254" y="104"/>
                      <a:pt x="254" y="104"/>
                      <a:pt x="254" y="104"/>
                    </a:cubicBezTo>
                    <a:cubicBezTo>
                      <a:pt x="228" y="120"/>
                      <a:pt x="228" y="120"/>
                      <a:pt x="228" y="120"/>
                    </a:cubicBezTo>
                    <a:cubicBezTo>
                      <a:pt x="234" y="130"/>
                      <a:pt x="234" y="130"/>
                      <a:pt x="234" y="130"/>
                    </a:cubicBezTo>
                    <a:cubicBezTo>
                      <a:pt x="258" y="115"/>
                      <a:pt x="258" y="115"/>
                      <a:pt x="258" y="115"/>
                    </a:cubicBezTo>
                    <a:cubicBezTo>
                      <a:pt x="263" y="122"/>
                      <a:pt x="263" y="122"/>
                      <a:pt x="263" y="122"/>
                    </a:cubicBezTo>
                    <a:cubicBezTo>
                      <a:pt x="239" y="137"/>
                      <a:pt x="239" y="137"/>
                      <a:pt x="239" y="137"/>
                    </a:cubicBezTo>
                    <a:cubicBezTo>
                      <a:pt x="246" y="149"/>
                      <a:pt x="246" y="149"/>
                      <a:pt x="246" y="149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78" y="140"/>
                      <a:pt x="278" y="140"/>
                      <a:pt x="278" y="140"/>
                    </a:cubicBezTo>
                    <a:cubicBezTo>
                      <a:pt x="241" y="163"/>
                      <a:pt x="241" y="163"/>
                      <a:pt x="241" y="163"/>
                    </a:cubicBezTo>
                    <a:cubicBezTo>
                      <a:pt x="214" y="119"/>
                      <a:pt x="214" y="119"/>
                      <a:pt x="214" y="119"/>
                    </a:cubicBezTo>
                    <a:lnTo>
                      <a:pt x="249" y="97"/>
                    </a:lnTo>
                    <a:close/>
                    <a:moveTo>
                      <a:pt x="174" y="151"/>
                    </a:moveTo>
                    <a:cubicBezTo>
                      <a:pt x="210" y="171"/>
                      <a:pt x="210" y="171"/>
                      <a:pt x="210" y="171"/>
                    </a:cubicBezTo>
                    <a:cubicBezTo>
                      <a:pt x="196" y="133"/>
                      <a:pt x="196" y="133"/>
                      <a:pt x="196" y="133"/>
                    </a:cubicBezTo>
                    <a:cubicBezTo>
                      <a:pt x="205" y="125"/>
                      <a:pt x="205" y="125"/>
                      <a:pt x="205" y="125"/>
                    </a:cubicBezTo>
                    <a:cubicBezTo>
                      <a:pt x="223" y="178"/>
                      <a:pt x="223" y="178"/>
                      <a:pt x="223" y="178"/>
                    </a:cubicBezTo>
                    <a:cubicBezTo>
                      <a:pt x="213" y="186"/>
                      <a:pt x="213" y="186"/>
                      <a:pt x="213" y="186"/>
                    </a:cubicBezTo>
                    <a:cubicBezTo>
                      <a:pt x="165" y="159"/>
                      <a:pt x="165" y="159"/>
                      <a:pt x="165" y="159"/>
                    </a:cubicBezTo>
                    <a:lnTo>
                      <a:pt x="174" y="151"/>
                    </a:lnTo>
                    <a:close/>
                    <a:moveTo>
                      <a:pt x="159" y="166"/>
                    </a:moveTo>
                    <a:cubicBezTo>
                      <a:pt x="197" y="201"/>
                      <a:pt x="197" y="201"/>
                      <a:pt x="197" y="201"/>
                    </a:cubicBezTo>
                    <a:cubicBezTo>
                      <a:pt x="189" y="210"/>
                      <a:pt x="189" y="210"/>
                      <a:pt x="189" y="210"/>
                    </a:cubicBezTo>
                    <a:cubicBezTo>
                      <a:pt x="151" y="174"/>
                      <a:pt x="151" y="174"/>
                      <a:pt x="151" y="174"/>
                    </a:cubicBezTo>
                    <a:lnTo>
                      <a:pt x="159" y="166"/>
                    </a:lnTo>
                    <a:close/>
                    <a:moveTo>
                      <a:pt x="120" y="211"/>
                    </a:moveTo>
                    <a:cubicBezTo>
                      <a:pt x="162" y="214"/>
                      <a:pt x="162" y="214"/>
                      <a:pt x="162" y="214"/>
                    </a:cubicBezTo>
                    <a:cubicBezTo>
                      <a:pt x="134" y="193"/>
                      <a:pt x="134" y="193"/>
                      <a:pt x="134" y="193"/>
                    </a:cubicBezTo>
                    <a:cubicBezTo>
                      <a:pt x="141" y="185"/>
                      <a:pt x="141" y="185"/>
                      <a:pt x="141" y="185"/>
                    </a:cubicBezTo>
                    <a:cubicBezTo>
                      <a:pt x="182" y="216"/>
                      <a:pt x="182" y="216"/>
                      <a:pt x="182" y="216"/>
                    </a:cubicBezTo>
                    <a:cubicBezTo>
                      <a:pt x="175" y="225"/>
                      <a:pt x="175" y="225"/>
                      <a:pt x="175" y="225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60" y="244"/>
                      <a:pt x="160" y="244"/>
                      <a:pt x="160" y="244"/>
                    </a:cubicBezTo>
                    <a:cubicBezTo>
                      <a:pt x="154" y="252"/>
                      <a:pt x="154" y="252"/>
                      <a:pt x="154" y="252"/>
                    </a:cubicBezTo>
                    <a:cubicBezTo>
                      <a:pt x="113" y="220"/>
                      <a:pt x="113" y="220"/>
                      <a:pt x="113" y="220"/>
                    </a:cubicBezTo>
                    <a:lnTo>
                      <a:pt x="120" y="211"/>
                    </a:lnTo>
                    <a:close/>
                    <a:moveTo>
                      <a:pt x="87" y="264"/>
                    </a:moveTo>
                    <a:cubicBezTo>
                      <a:pt x="112" y="278"/>
                      <a:pt x="112" y="278"/>
                      <a:pt x="112" y="278"/>
                    </a:cubicBezTo>
                    <a:cubicBezTo>
                      <a:pt x="116" y="280"/>
                      <a:pt x="118" y="281"/>
                      <a:pt x="120" y="282"/>
                    </a:cubicBezTo>
                    <a:cubicBezTo>
                      <a:pt x="122" y="282"/>
                      <a:pt x="124" y="282"/>
                      <a:pt x="126" y="281"/>
                    </a:cubicBezTo>
                    <a:cubicBezTo>
                      <a:pt x="128" y="280"/>
                      <a:pt x="130" y="278"/>
                      <a:pt x="131" y="275"/>
                    </a:cubicBezTo>
                    <a:cubicBezTo>
                      <a:pt x="133" y="273"/>
                      <a:pt x="133" y="270"/>
                      <a:pt x="133" y="268"/>
                    </a:cubicBezTo>
                    <a:cubicBezTo>
                      <a:pt x="133" y="266"/>
                      <a:pt x="132" y="264"/>
                      <a:pt x="131" y="263"/>
                    </a:cubicBezTo>
                    <a:cubicBezTo>
                      <a:pt x="129" y="262"/>
                      <a:pt x="127" y="260"/>
                      <a:pt x="123" y="258"/>
                    </a:cubicBezTo>
                    <a:cubicBezTo>
                      <a:pt x="98" y="244"/>
                      <a:pt x="98" y="244"/>
                      <a:pt x="98" y="244"/>
                    </a:cubicBezTo>
                    <a:cubicBezTo>
                      <a:pt x="104" y="234"/>
                      <a:pt x="104" y="234"/>
                      <a:pt x="104" y="234"/>
                    </a:cubicBezTo>
                    <a:cubicBezTo>
                      <a:pt x="127" y="248"/>
                      <a:pt x="127" y="248"/>
                      <a:pt x="127" y="248"/>
                    </a:cubicBezTo>
                    <a:cubicBezTo>
                      <a:pt x="133" y="251"/>
                      <a:pt x="137" y="253"/>
                      <a:pt x="138" y="255"/>
                    </a:cubicBezTo>
                    <a:cubicBezTo>
                      <a:pt x="140" y="257"/>
                      <a:pt x="142" y="259"/>
                      <a:pt x="142" y="261"/>
                    </a:cubicBezTo>
                    <a:cubicBezTo>
                      <a:pt x="143" y="263"/>
                      <a:pt x="143" y="266"/>
                      <a:pt x="143" y="269"/>
                    </a:cubicBezTo>
                    <a:cubicBezTo>
                      <a:pt x="142" y="272"/>
                      <a:pt x="141" y="275"/>
                      <a:pt x="139" y="279"/>
                    </a:cubicBezTo>
                    <a:cubicBezTo>
                      <a:pt x="136" y="284"/>
                      <a:pt x="134" y="287"/>
                      <a:pt x="131" y="289"/>
                    </a:cubicBezTo>
                    <a:cubicBezTo>
                      <a:pt x="129" y="291"/>
                      <a:pt x="127" y="292"/>
                      <a:pt x="124" y="293"/>
                    </a:cubicBezTo>
                    <a:cubicBezTo>
                      <a:pt x="122" y="293"/>
                      <a:pt x="120" y="293"/>
                      <a:pt x="118" y="293"/>
                    </a:cubicBezTo>
                    <a:cubicBezTo>
                      <a:pt x="115" y="292"/>
                      <a:pt x="111" y="290"/>
                      <a:pt x="106" y="287"/>
                    </a:cubicBezTo>
                    <a:cubicBezTo>
                      <a:pt x="82" y="274"/>
                      <a:pt x="82" y="274"/>
                      <a:pt x="82" y="274"/>
                    </a:cubicBezTo>
                    <a:lnTo>
                      <a:pt x="87" y="264"/>
                    </a:lnTo>
                    <a:close/>
                    <a:moveTo>
                      <a:pt x="44" y="402"/>
                    </a:moveTo>
                    <a:cubicBezTo>
                      <a:pt x="82" y="384"/>
                      <a:pt x="82" y="384"/>
                      <a:pt x="82" y="384"/>
                    </a:cubicBezTo>
                    <a:cubicBezTo>
                      <a:pt x="47" y="379"/>
                      <a:pt x="47" y="379"/>
                      <a:pt x="47" y="379"/>
                    </a:cubicBezTo>
                    <a:cubicBezTo>
                      <a:pt x="49" y="368"/>
                      <a:pt x="49" y="368"/>
                      <a:pt x="49" y="368"/>
                    </a:cubicBezTo>
                    <a:cubicBezTo>
                      <a:pt x="100" y="376"/>
                      <a:pt x="100" y="376"/>
                      <a:pt x="100" y="376"/>
                    </a:cubicBezTo>
                    <a:cubicBezTo>
                      <a:pt x="98" y="388"/>
                      <a:pt x="98" y="388"/>
                      <a:pt x="98" y="388"/>
                    </a:cubicBezTo>
                    <a:cubicBezTo>
                      <a:pt x="61" y="405"/>
                      <a:pt x="61" y="405"/>
                      <a:pt x="61" y="405"/>
                    </a:cubicBezTo>
                    <a:cubicBezTo>
                      <a:pt x="95" y="411"/>
                      <a:pt x="95" y="411"/>
                      <a:pt x="95" y="411"/>
                    </a:cubicBezTo>
                    <a:cubicBezTo>
                      <a:pt x="93" y="421"/>
                      <a:pt x="93" y="421"/>
                      <a:pt x="93" y="421"/>
                    </a:cubicBezTo>
                    <a:cubicBezTo>
                      <a:pt x="42" y="413"/>
                      <a:pt x="42" y="413"/>
                      <a:pt x="42" y="413"/>
                    </a:cubicBezTo>
                    <a:lnTo>
                      <a:pt x="44" y="402"/>
                    </a:lnTo>
                    <a:close/>
                    <a:moveTo>
                      <a:pt x="42" y="427"/>
                    </a:moveTo>
                    <a:cubicBezTo>
                      <a:pt x="93" y="430"/>
                      <a:pt x="93" y="430"/>
                      <a:pt x="93" y="430"/>
                    </a:cubicBezTo>
                    <a:cubicBezTo>
                      <a:pt x="93" y="441"/>
                      <a:pt x="93" y="441"/>
                      <a:pt x="93" y="441"/>
                    </a:cubicBezTo>
                    <a:cubicBezTo>
                      <a:pt x="41" y="439"/>
                      <a:pt x="41" y="439"/>
                      <a:pt x="41" y="439"/>
                    </a:cubicBezTo>
                    <a:lnTo>
                      <a:pt x="42" y="427"/>
                    </a:lnTo>
                    <a:close/>
                    <a:moveTo>
                      <a:pt x="42" y="488"/>
                    </a:moveTo>
                    <a:cubicBezTo>
                      <a:pt x="62" y="486"/>
                      <a:pt x="62" y="486"/>
                      <a:pt x="62" y="486"/>
                    </a:cubicBezTo>
                    <a:cubicBezTo>
                      <a:pt x="61" y="464"/>
                      <a:pt x="61" y="464"/>
                      <a:pt x="61" y="464"/>
                    </a:cubicBezTo>
                    <a:cubicBezTo>
                      <a:pt x="41" y="465"/>
                      <a:pt x="41" y="465"/>
                      <a:pt x="41" y="465"/>
                    </a:cubicBezTo>
                    <a:cubicBezTo>
                      <a:pt x="40" y="454"/>
                      <a:pt x="40" y="454"/>
                      <a:pt x="40" y="454"/>
                    </a:cubicBezTo>
                    <a:cubicBezTo>
                      <a:pt x="92" y="451"/>
                      <a:pt x="92" y="451"/>
                      <a:pt x="92" y="451"/>
                    </a:cubicBezTo>
                    <a:cubicBezTo>
                      <a:pt x="92" y="462"/>
                      <a:pt x="92" y="462"/>
                      <a:pt x="92" y="462"/>
                    </a:cubicBezTo>
                    <a:cubicBezTo>
                      <a:pt x="70" y="463"/>
                      <a:pt x="70" y="463"/>
                      <a:pt x="70" y="463"/>
                    </a:cubicBezTo>
                    <a:cubicBezTo>
                      <a:pt x="71" y="486"/>
                      <a:pt x="71" y="486"/>
                      <a:pt x="71" y="486"/>
                    </a:cubicBezTo>
                    <a:cubicBezTo>
                      <a:pt x="94" y="485"/>
                      <a:pt x="94" y="485"/>
                      <a:pt x="94" y="485"/>
                    </a:cubicBezTo>
                    <a:cubicBezTo>
                      <a:pt x="94" y="496"/>
                      <a:pt x="94" y="496"/>
                      <a:pt x="94" y="496"/>
                    </a:cubicBezTo>
                    <a:cubicBezTo>
                      <a:pt x="43" y="499"/>
                      <a:pt x="43" y="499"/>
                      <a:pt x="43" y="499"/>
                    </a:cubicBezTo>
                    <a:lnTo>
                      <a:pt x="42" y="488"/>
                    </a:lnTo>
                    <a:close/>
                    <a:moveTo>
                      <a:pt x="98" y="546"/>
                    </a:moveTo>
                    <a:cubicBezTo>
                      <a:pt x="94" y="552"/>
                      <a:pt x="88" y="555"/>
                      <a:pt x="80" y="557"/>
                    </a:cubicBezTo>
                    <a:cubicBezTo>
                      <a:pt x="72" y="559"/>
                      <a:pt x="65" y="558"/>
                      <a:pt x="59" y="554"/>
                    </a:cubicBezTo>
                    <a:cubicBezTo>
                      <a:pt x="54" y="550"/>
                      <a:pt x="50" y="544"/>
                      <a:pt x="48" y="536"/>
                    </a:cubicBezTo>
                    <a:cubicBezTo>
                      <a:pt x="47" y="530"/>
                      <a:pt x="48" y="524"/>
                      <a:pt x="50" y="519"/>
                    </a:cubicBezTo>
                    <a:cubicBezTo>
                      <a:pt x="52" y="516"/>
                      <a:pt x="55" y="513"/>
                      <a:pt x="58" y="511"/>
                    </a:cubicBezTo>
                    <a:cubicBezTo>
                      <a:pt x="63" y="522"/>
                      <a:pt x="63" y="522"/>
                      <a:pt x="63" y="522"/>
                    </a:cubicBezTo>
                    <a:cubicBezTo>
                      <a:pt x="61" y="523"/>
                      <a:pt x="59" y="525"/>
                      <a:pt x="58" y="527"/>
                    </a:cubicBezTo>
                    <a:cubicBezTo>
                      <a:pt x="57" y="529"/>
                      <a:pt x="56" y="532"/>
                      <a:pt x="57" y="535"/>
                    </a:cubicBezTo>
                    <a:cubicBezTo>
                      <a:pt x="58" y="539"/>
                      <a:pt x="60" y="542"/>
                      <a:pt x="63" y="544"/>
                    </a:cubicBezTo>
                    <a:cubicBezTo>
                      <a:pt x="67" y="546"/>
                      <a:pt x="71" y="547"/>
                      <a:pt x="77" y="546"/>
                    </a:cubicBezTo>
                    <a:cubicBezTo>
                      <a:pt x="84" y="544"/>
                      <a:pt x="88" y="542"/>
                      <a:pt x="90" y="539"/>
                    </a:cubicBezTo>
                    <a:cubicBezTo>
                      <a:pt x="92" y="536"/>
                      <a:pt x="93" y="532"/>
                      <a:pt x="92" y="528"/>
                    </a:cubicBezTo>
                    <a:cubicBezTo>
                      <a:pt x="91" y="525"/>
                      <a:pt x="90" y="523"/>
                      <a:pt x="88" y="521"/>
                    </a:cubicBezTo>
                    <a:cubicBezTo>
                      <a:pt x="86" y="519"/>
                      <a:pt x="83" y="518"/>
                      <a:pt x="79" y="518"/>
                    </a:cubicBezTo>
                    <a:cubicBezTo>
                      <a:pt x="80" y="506"/>
                      <a:pt x="80" y="506"/>
                      <a:pt x="80" y="506"/>
                    </a:cubicBezTo>
                    <a:cubicBezTo>
                      <a:pt x="85" y="507"/>
                      <a:pt x="90" y="509"/>
                      <a:pt x="94" y="512"/>
                    </a:cubicBezTo>
                    <a:cubicBezTo>
                      <a:pt x="97" y="515"/>
                      <a:pt x="100" y="520"/>
                      <a:pt x="101" y="526"/>
                    </a:cubicBezTo>
                    <a:cubicBezTo>
                      <a:pt x="102" y="534"/>
                      <a:pt x="101" y="540"/>
                      <a:pt x="98" y="546"/>
                    </a:cubicBezTo>
                    <a:close/>
                    <a:moveTo>
                      <a:pt x="114" y="330"/>
                    </a:moveTo>
                    <a:cubicBezTo>
                      <a:pt x="101" y="331"/>
                      <a:pt x="101" y="331"/>
                      <a:pt x="101" y="331"/>
                    </a:cubicBezTo>
                    <a:cubicBezTo>
                      <a:pt x="94" y="353"/>
                      <a:pt x="94" y="353"/>
                      <a:pt x="94" y="353"/>
                    </a:cubicBezTo>
                    <a:cubicBezTo>
                      <a:pt x="104" y="361"/>
                      <a:pt x="104" y="361"/>
                      <a:pt x="104" y="361"/>
                    </a:cubicBezTo>
                    <a:cubicBezTo>
                      <a:pt x="100" y="373"/>
                      <a:pt x="100" y="373"/>
                      <a:pt x="100" y="373"/>
                    </a:cubicBezTo>
                    <a:cubicBezTo>
                      <a:pt x="58" y="336"/>
                      <a:pt x="58" y="336"/>
                      <a:pt x="58" y="336"/>
                    </a:cubicBezTo>
                    <a:cubicBezTo>
                      <a:pt x="62" y="325"/>
                      <a:pt x="62" y="325"/>
                      <a:pt x="62" y="325"/>
                    </a:cubicBezTo>
                    <a:cubicBezTo>
                      <a:pt x="118" y="318"/>
                      <a:pt x="118" y="318"/>
                      <a:pt x="118" y="318"/>
                    </a:cubicBezTo>
                    <a:lnTo>
                      <a:pt x="114" y="330"/>
                    </a:lnTo>
                    <a:close/>
                    <a:moveTo>
                      <a:pt x="252" y="762"/>
                    </a:moveTo>
                    <a:cubicBezTo>
                      <a:pt x="251" y="763"/>
                      <a:pt x="251" y="764"/>
                      <a:pt x="250" y="764"/>
                    </a:cubicBezTo>
                    <a:cubicBezTo>
                      <a:pt x="248" y="766"/>
                      <a:pt x="238" y="764"/>
                      <a:pt x="237" y="764"/>
                    </a:cubicBezTo>
                    <a:cubicBezTo>
                      <a:pt x="233" y="764"/>
                      <a:pt x="231" y="764"/>
                      <a:pt x="230" y="766"/>
                    </a:cubicBezTo>
                    <a:cubicBezTo>
                      <a:pt x="231" y="767"/>
                      <a:pt x="230" y="770"/>
                      <a:pt x="228" y="770"/>
                    </a:cubicBezTo>
                    <a:cubicBezTo>
                      <a:pt x="226" y="770"/>
                      <a:pt x="222" y="768"/>
                      <a:pt x="218" y="768"/>
                    </a:cubicBezTo>
                    <a:cubicBezTo>
                      <a:pt x="217" y="768"/>
                      <a:pt x="216" y="768"/>
                      <a:pt x="215" y="768"/>
                    </a:cubicBezTo>
                    <a:cubicBezTo>
                      <a:pt x="205" y="781"/>
                      <a:pt x="196" y="792"/>
                      <a:pt x="185" y="805"/>
                    </a:cubicBezTo>
                    <a:cubicBezTo>
                      <a:pt x="184" y="804"/>
                      <a:pt x="183" y="805"/>
                      <a:pt x="182" y="805"/>
                    </a:cubicBezTo>
                    <a:cubicBezTo>
                      <a:pt x="191" y="793"/>
                      <a:pt x="199" y="779"/>
                      <a:pt x="208" y="766"/>
                    </a:cubicBezTo>
                    <a:cubicBezTo>
                      <a:pt x="208" y="765"/>
                      <a:pt x="207" y="764"/>
                      <a:pt x="207" y="763"/>
                    </a:cubicBezTo>
                    <a:cubicBezTo>
                      <a:pt x="207" y="761"/>
                      <a:pt x="209" y="758"/>
                      <a:pt x="211" y="758"/>
                    </a:cubicBezTo>
                    <a:cubicBezTo>
                      <a:pt x="211" y="758"/>
                      <a:pt x="212" y="758"/>
                      <a:pt x="213" y="758"/>
                    </a:cubicBezTo>
                    <a:cubicBezTo>
                      <a:pt x="218" y="750"/>
                      <a:pt x="218" y="750"/>
                      <a:pt x="220" y="748"/>
                    </a:cubicBezTo>
                    <a:cubicBezTo>
                      <a:pt x="219" y="746"/>
                      <a:pt x="210" y="743"/>
                      <a:pt x="212" y="741"/>
                    </a:cubicBezTo>
                    <a:cubicBezTo>
                      <a:pt x="213" y="741"/>
                      <a:pt x="216" y="741"/>
                      <a:pt x="217" y="741"/>
                    </a:cubicBezTo>
                    <a:cubicBezTo>
                      <a:pt x="219" y="742"/>
                      <a:pt x="221" y="742"/>
                      <a:pt x="223" y="743"/>
                    </a:cubicBezTo>
                    <a:cubicBezTo>
                      <a:pt x="226" y="739"/>
                      <a:pt x="228" y="736"/>
                      <a:pt x="230" y="731"/>
                    </a:cubicBezTo>
                    <a:cubicBezTo>
                      <a:pt x="230" y="730"/>
                      <a:pt x="233" y="726"/>
                      <a:pt x="232" y="726"/>
                    </a:cubicBezTo>
                    <a:cubicBezTo>
                      <a:pt x="232" y="725"/>
                      <a:pt x="232" y="724"/>
                      <a:pt x="232" y="723"/>
                    </a:cubicBezTo>
                    <a:cubicBezTo>
                      <a:pt x="236" y="725"/>
                      <a:pt x="238" y="727"/>
                      <a:pt x="238" y="731"/>
                    </a:cubicBezTo>
                    <a:cubicBezTo>
                      <a:pt x="239" y="731"/>
                      <a:pt x="239" y="734"/>
                      <a:pt x="238" y="735"/>
                    </a:cubicBezTo>
                    <a:cubicBezTo>
                      <a:pt x="236" y="738"/>
                      <a:pt x="233" y="742"/>
                      <a:pt x="231" y="745"/>
                    </a:cubicBezTo>
                    <a:cubicBezTo>
                      <a:pt x="232" y="746"/>
                      <a:pt x="232" y="746"/>
                      <a:pt x="233" y="747"/>
                    </a:cubicBezTo>
                    <a:cubicBezTo>
                      <a:pt x="236" y="748"/>
                      <a:pt x="239" y="748"/>
                      <a:pt x="242" y="750"/>
                    </a:cubicBezTo>
                    <a:cubicBezTo>
                      <a:pt x="242" y="750"/>
                      <a:pt x="243" y="750"/>
                      <a:pt x="244" y="749"/>
                    </a:cubicBezTo>
                    <a:cubicBezTo>
                      <a:pt x="251" y="753"/>
                      <a:pt x="253" y="761"/>
                      <a:pt x="252" y="762"/>
                    </a:cubicBezTo>
                    <a:close/>
                    <a:moveTo>
                      <a:pt x="188" y="735"/>
                    </a:moveTo>
                    <a:cubicBezTo>
                      <a:pt x="191" y="738"/>
                      <a:pt x="194" y="740"/>
                      <a:pt x="195" y="742"/>
                    </a:cubicBezTo>
                    <a:cubicBezTo>
                      <a:pt x="196" y="743"/>
                      <a:pt x="200" y="748"/>
                      <a:pt x="202" y="755"/>
                    </a:cubicBezTo>
                    <a:cubicBezTo>
                      <a:pt x="203" y="757"/>
                      <a:pt x="204" y="758"/>
                      <a:pt x="203" y="761"/>
                    </a:cubicBezTo>
                    <a:cubicBezTo>
                      <a:pt x="199" y="758"/>
                      <a:pt x="199" y="757"/>
                      <a:pt x="197" y="752"/>
                    </a:cubicBezTo>
                    <a:cubicBezTo>
                      <a:pt x="197" y="750"/>
                      <a:pt x="196" y="748"/>
                      <a:pt x="193" y="744"/>
                    </a:cubicBezTo>
                    <a:cubicBezTo>
                      <a:pt x="192" y="742"/>
                      <a:pt x="188" y="738"/>
                      <a:pt x="188" y="735"/>
                    </a:cubicBezTo>
                    <a:close/>
                    <a:moveTo>
                      <a:pt x="261" y="821"/>
                    </a:moveTo>
                    <a:cubicBezTo>
                      <a:pt x="261" y="819"/>
                      <a:pt x="259" y="818"/>
                      <a:pt x="260" y="815"/>
                    </a:cubicBezTo>
                    <a:cubicBezTo>
                      <a:pt x="265" y="807"/>
                      <a:pt x="273" y="790"/>
                      <a:pt x="281" y="779"/>
                    </a:cubicBezTo>
                    <a:cubicBezTo>
                      <a:pt x="281" y="778"/>
                      <a:pt x="282" y="776"/>
                      <a:pt x="283" y="777"/>
                    </a:cubicBezTo>
                    <a:cubicBezTo>
                      <a:pt x="283" y="778"/>
                      <a:pt x="284" y="778"/>
                      <a:pt x="282" y="782"/>
                    </a:cubicBezTo>
                    <a:cubicBezTo>
                      <a:pt x="282" y="783"/>
                      <a:pt x="262" y="820"/>
                      <a:pt x="264" y="821"/>
                    </a:cubicBezTo>
                    <a:cubicBezTo>
                      <a:pt x="262" y="821"/>
                      <a:pt x="263" y="821"/>
                      <a:pt x="261" y="821"/>
                    </a:cubicBezTo>
                    <a:close/>
                    <a:moveTo>
                      <a:pt x="288" y="830"/>
                    </a:moveTo>
                    <a:cubicBezTo>
                      <a:pt x="288" y="830"/>
                      <a:pt x="287" y="830"/>
                      <a:pt x="287" y="830"/>
                    </a:cubicBezTo>
                    <a:cubicBezTo>
                      <a:pt x="285" y="830"/>
                      <a:pt x="283" y="829"/>
                      <a:pt x="281" y="828"/>
                    </a:cubicBezTo>
                    <a:cubicBezTo>
                      <a:pt x="280" y="826"/>
                      <a:pt x="275" y="818"/>
                      <a:pt x="275" y="816"/>
                    </a:cubicBezTo>
                    <a:cubicBezTo>
                      <a:pt x="275" y="816"/>
                      <a:pt x="275" y="816"/>
                      <a:pt x="276" y="816"/>
                    </a:cubicBezTo>
                    <a:cubicBezTo>
                      <a:pt x="277" y="822"/>
                      <a:pt x="286" y="820"/>
                      <a:pt x="293" y="818"/>
                    </a:cubicBezTo>
                    <a:cubicBezTo>
                      <a:pt x="299" y="816"/>
                      <a:pt x="304" y="813"/>
                      <a:pt x="305" y="812"/>
                    </a:cubicBezTo>
                    <a:cubicBezTo>
                      <a:pt x="304" y="811"/>
                      <a:pt x="305" y="811"/>
                      <a:pt x="303" y="809"/>
                    </a:cubicBezTo>
                    <a:cubicBezTo>
                      <a:pt x="303" y="810"/>
                      <a:pt x="300" y="811"/>
                      <a:pt x="296" y="812"/>
                    </a:cubicBezTo>
                    <a:cubicBezTo>
                      <a:pt x="288" y="814"/>
                      <a:pt x="274" y="816"/>
                      <a:pt x="273" y="815"/>
                    </a:cubicBezTo>
                    <a:cubicBezTo>
                      <a:pt x="269" y="814"/>
                      <a:pt x="270" y="813"/>
                      <a:pt x="272" y="809"/>
                    </a:cubicBezTo>
                    <a:cubicBezTo>
                      <a:pt x="279" y="807"/>
                      <a:pt x="290" y="805"/>
                      <a:pt x="296" y="802"/>
                    </a:cubicBezTo>
                    <a:cubicBezTo>
                      <a:pt x="297" y="802"/>
                      <a:pt x="298" y="801"/>
                      <a:pt x="297" y="799"/>
                    </a:cubicBezTo>
                    <a:cubicBezTo>
                      <a:pt x="294" y="801"/>
                      <a:pt x="286" y="801"/>
                      <a:pt x="283" y="801"/>
                    </a:cubicBezTo>
                    <a:cubicBezTo>
                      <a:pt x="280" y="798"/>
                      <a:pt x="282" y="795"/>
                      <a:pt x="284" y="792"/>
                    </a:cubicBezTo>
                    <a:cubicBezTo>
                      <a:pt x="284" y="792"/>
                      <a:pt x="284" y="792"/>
                      <a:pt x="284" y="792"/>
                    </a:cubicBezTo>
                    <a:cubicBezTo>
                      <a:pt x="286" y="794"/>
                      <a:pt x="293" y="793"/>
                      <a:pt x="295" y="791"/>
                    </a:cubicBezTo>
                    <a:cubicBezTo>
                      <a:pt x="294" y="789"/>
                      <a:pt x="291" y="784"/>
                      <a:pt x="293" y="785"/>
                    </a:cubicBezTo>
                    <a:cubicBezTo>
                      <a:pt x="295" y="786"/>
                      <a:pt x="295" y="787"/>
                      <a:pt x="297" y="788"/>
                    </a:cubicBezTo>
                    <a:cubicBezTo>
                      <a:pt x="298" y="788"/>
                      <a:pt x="298" y="787"/>
                      <a:pt x="298" y="787"/>
                    </a:cubicBezTo>
                    <a:cubicBezTo>
                      <a:pt x="296" y="786"/>
                      <a:pt x="295" y="785"/>
                      <a:pt x="294" y="785"/>
                    </a:cubicBezTo>
                    <a:cubicBezTo>
                      <a:pt x="295" y="782"/>
                      <a:pt x="297" y="782"/>
                      <a:pt x="299" y="783"/>
                    </a:cubicBezTo>
                    <a:cubicBezTo>
                      <a:pt x="301" y="784"/>
                      <a:pt x="307" y="790"/>
                      <a:pt x="308" y="790"/>
                    </a:cubicBezTo>
                    <a:cubicBezTo>
                      <a:pt x="308" y="790"/>
                      <a:pt x="308" y="790"/>
                      <a:pt x="308" y="790"/>
                    </a:cubicBezTo>
                    <a:cubicBezTo>
                      <a:pt x="309" y="791"/>
                      <a:pt x="309" y="792"/>
                      <a:pt x="310" y="793"/>
                    </a:cubicBezTo>
                    <a:cubicBezTo>
                      <a:pt x="309" y="797"/>
                      <a:pt x="307" y="798"/>
                      <a:pt x="305" y="798"/>
                    </a:cubicBezTo>
                    <a:cubicBezTo>
                      <a:pt x="305" y="802"/>
                      <a:pt x="305" y="806"/>
                      <a:pt x="308" y="811"/>
                    </a:cubicBezTo>
                    <a:cubicBezTo>
                      <a:pt x="310" y="810"/>
                      <a:pt x="312" y="809"/>
                      <a:pt x="313" y="808"/>
                    </a:cubicBezTo>
                    <a:cubicBezTo>
                      <a:pt x="315" y="810"/>
                      <a:pt x="316" y="811"/>
                      <a:pt x="316" y="814"/>
                    </a:cubicBezTo>
                    <a:cubicBezTo>
                      <a:pt x="314" y="818"/>
                      <a:pt x="309" y="817"/>
                      <a:pt x="309" y="819"/>
                    </a:cubicBezTo>
                    <a:cubicBezTo>
                      <a:pt x="307" y="824"/>
                      <a:pt x="308" y="831"/>
                      <a:pt x="307" y="835"/>
                    </a:cubicBezTo>
                    <a:cubicBezTo>
                      <a:pt x="306" y="835"/>
                      <a:pt x="305" y="835"/>
                      <a:pt x="305" y="835"/>
                    </a:cubicBezTo>
                    <a:cubicBezTo>
                      <a:pt x="304" y="831"/>
                      <a:pt x="304" y="824"/>
                      <a:pt x="305" y="821"/>
                    </a:cubicBezTo>
                    <a:cubicBezTo>
                      <a:pt x="302" y="821"/>
                      <a:pt x="299" y="823"/>
                      <a:pt x="294" y="824"/>
                    </a:cubicBezTo>
                    <a:cubicBezTo>
                      <a:pt x="294" y="825"/>
                      <a:pt x="294" y="824"/>
                      <a:pt x="294" y="825"/>
                    </a:cubicBezTo>
                    <a:cubicBezTo>
                      <a:pt x="296" y="826"/>
                      <a:pt x="297" y="827"/>
                      <a:pt x="297" y="828"/>
                    </a:cubicBezTo>
                    <a:cubicBezTo>
                      <a:pt x="297" y="829"/>
                      <a:pt x="296" y="831"/>
                      <a:pt x="295" y="831"/>
                    </a:cubicBezTo>
                    <a:cubicBezTo>
                      <a:pt x="294" y="831"/>
                      <a:pt x="293" y="830"/>
                      <a:pt x="290" y="829"/>
                    </a:cubicBezTo>
                    <a:cubicBezTo>
                      <a:pt x="289" y="829"/>
                      <a:pt x="289" y="829"/>
                      <a:pt x="288" y="830"/>
                    </a:cubicBezTo>
                    <a:close/>
                    <a:moveTo>
                      <a:pt x="316" y="787"/>
                    </a:moveTo>
                    <a:cubicBezTo>
                      <a:pt x="316" y="785"/>
                      <a:pt x="319" y="786"/>
                      <a:pt x="320" y="787"/>
                    </a:cubicBezTo>
                    <a:cubicBezTo>
                      <a:pt x="322" y="788"/>
                      <a:pt x="324" y="789"/>
                      <a:pt x="326" y="794"/>
                    </a:cubicBezTo>
                    <a:cubicBezTo>
                      <a:pt x="325" y="796"/>
                      <a:pt x="325" y="797"/>
                      <a:pt x="324" y="798"/>
                    </a:cubicBezTo>
                    <a:cubicBezTo>
                      <a:pt x="323" y="799"/>
                      <a:pt x="318" y="798"/>
                      <a:pt x="318" y="795"/>
                    </a:cubicBezTo>
                    <a:cubicBezTo>
                      <a:pt x="317" y="793"/>
                      <a:pt x="316" y="788"/>
                      <a:pt x="316" y="787"/>
                    </a:cubicBezTo>
                    <a:close/>
                    <a:moveTo>
                      <a:pt x="340" y="802"/>
                    </a:moveTo>
                    <a:cubicBezTo>
                      <a:pt x="333" y="803"/>
                      <a:pt x="318" y="845"/>
                      <a:pt x="312" y="854"/>
                    </a:cubicBezTo>
                    <a:cubicBezTo>
                      <a:pt x="307" y="861"/>
                      <a:pt x="305" y="861"/>
                      <a:pt x="302" y="858"/>
                    </a:cubicBezTo>
                    <a:cubicBezTo>
                      <a:pt x="298" y="854"/>
                      <a:pt x="293" y="836"/>
                      <a:pt x="294" y="832"/>
                    </a:cubicBezTo>
                    <a:cubicBezTo>
                      <a:pt x="295" y="833"/>
                      <a:pt x="296" y="836"/>
                      <a:pt x="297" y="837"/>
                    </a:cubicBezTo>
                    <a:cubicBezTo>
                      <a:pt x="297" y="836"/>
                      <a:pt x="297" y="836"/>
                      <a:pt x="297" y="835"/>
                    </a:cubicBezTo>
                    <a:cubicBezTo>
                      <a:pt x="298" y="838"/>
                      <a:pt x="302" y="846"/>
                      <a:pt x="303" y="847"/>
                    </a:cubicBezTo>
                    <a:cubicBezTo>
                      <a:pt x="306" y="849"/>
                      <a:pt x="307" y="845"/>
                      <a:pt x="309" y="843"/>
                    </a:cubicBezTo>
                    <a:cubicBezTo>
                      <a:pt x="313" y="834"/>
                      <a:pt x="324" y="807"/>
                      <a:pt x="329" y="799"/>
                    </a:cubicBezTo>
                    <a:cubicBezTo>
                      <a:pt x="331" y="794"/>
                      <a:pt x="334" y="789"/>
                      <a:pt x="330" y="786"/>
                    </a:cubicBezTo>
                    <a:cubicBezTo>
                      <a:pt x="319" y="780"/>
                      <a:pt x="305" y="785"/>
                      <a:pt x="295" y="779"/>
                    </a:cubicBezTo>
                    <a:cubicBezTo>
                      <a:pt x="295" y="778"/>
                      <a:pt x="295" y="778"/>
                      <a:pt x="296" y="778"/>
                    </a:cubicBezTo>
                    <a:cubicBezTo>
                      <a:pt x="301" y="776"/>
                      <a:pt x="327" y="782"/>
                      <a:pt x="327" y="782"/>
                    </a:cubicBezTo>
                    <a:cubicBezTo>
                      <a:pt x="335" y="784"/>
                      <a:pt x="345" y="793"/>
                      <a:pt x="340" y="802"/>
                    </a:cubicBezTo>
                    <a:close/>
                    <a:moveTo>
                      <a:pt x="364" y="858"/>
                    </a:moveTo>
                    <a:cubicBezTo>
                      <a:pt x="364" y="858"/>
                      <a:pt x="362" y="859"/>
                      <a:pt x="362" y="860"/>
                    </a:cubicBezTo>
                    <a:cubicBezTo>
                      <a:pt x="362" y="860"/>
                      <a:pt x="361" y="861"/>
                      <a:pt x="360" y="861"/>
                    </a:cubicBezTo>
                    <a:cubicBezTo>
                      <a:pt x="360" y="861"/>
                      <a:pt x="357" y="862"/>
                      <a:pt x="355" y="861"/>
                    </a:cubicBezTo>
                    <a:cubicBezTo>
                      <a:pt x="355" y="861"/>
                      <a:pt x="354" y="860"/>
                      <a:pt x="353" y="860"/>
                    </a:cubicBezTo>
                    <a:cubicBezTo>
                      <a:pt x="353" y="860"/>
                      <a:pt x="351" y="859"/>
                      <a:pt x="350" y="859"/>
                    </a:cubicBezTo>
                    <a:cubicBezTo>
                      <a:pt x="350" y="859"/>
                      <a:pt x="349" y="859"/>
                      <a:pt x="351" y="858"/>
                    </a:cubicBezTo>
                    <a:cubicBezTo>
                      <a:pt x="351" y="858"/>
                      <a:pt x="351" y="858"/>
                      <a:pt x="353" y="858"/>
                    </a:cubicBezTo>
                    <a:cubicBezTo>
                      <a:pt x="353" y="858"/>
                      <a:pt x="353" y="858"/>
                      <a:pt x="354" y="857"/>
                    </a:cubicBezTo>
                    <a:cubicBezTo>
                      <a:pt x="354" y="857"/>
                      <a:pt x="354" y="857"/>
                      <a:pt x="354" y="857"/>
                    </a:cubicBezTo>
                    <a:cubicBezTo>
                      <a:pt x="354" y="857"/>
                      <a:pt x="355" y="858"/>
                      <a:pt x="356" y="856"/>
                    </a:cubicBezTo>
                    <a:cubicBezTo>
                      <a:pt x="356" y="856"/>
                      <a:pt x="356" y="855"/>
                      <a:pt x="357" y="855"/>
                    </a:cubicBezTo>
                    <a:cubicBezTo>
                      <a:pt x="357" y="855"/>
                      <a:pt x="361" y="853"/>
                      <a:pt x="370" y="848"/>
                    </a:cubicBezTo>
                    <a:cubicBezTo>
                      <a:pt x="370" y="848"/>
                      <a:pt x="378" y="843"/>
                      <a:pt x="384" y="837"/>
                    </a:cubicBezTo>
                    <a:cubicBezTo>
                      <a:pt x="384" y="837"/>
                      <a:pt x="388" y="834"/>
                      <a:pt x="392" y="831"/>
                    </a:cubicBezTo>
                    <a:cubicBezTo>
                      <a:pt x="392" y="831"/>
                      <a:pt x="405" y="820"/>
                      <a:pt x="408" y="817"/>
                    </a:cubicBezTo>
                    <a:cubicBezTo>
                      <a:pt x="408" y="817"/>
                      <a:pt x="398" y="813"/>
                      <a:pt x="400" y="808"/>
                    </a:cubicBezTo>
                    <a:cubicBezTo>
                      <a:pt x="400" y="808"/>
                      <a:pt x="400" y="806"/>
                      <a:pt x="401" y="808"/>
                    </a:cubicBezTo>
                    <a:cubicBezTo>
                      <a:pt x="401" y="808"/>
                      <a:pt x="405" y="812"/>
                      <a:pt x="412" y="810"/>
                    </a:cubicBezTo>
                    <a:cubicBezTo>
                      <a:pt x="412" y="810"/>
                      <a:pt x="416" y="810"/>
                      <a:pt x="420" y="807"/>
                    </a:cubicBezTo>
                    <a:cubicBezTo>
                      <a:pt x="420" y="807"/>
                      <a:pt x="424" y="807"/>
                      <a:pt x="426" y="815"/>
                    </a:cubicBezTo>
                    <a:cubicBezTo>
                      <a:pt x="426" y="815"/>
                      <a:pt x="427" y="819"/>
                      <a:pt x="424" y="818"/>
                    </a:cubicBezTo>
                    <a:cubicBezTo>
                      <a:pt x="424" y="818"/>
                      <a:pt x="421" y="818"/>
                      <a:pt x="419" y="819"/>
                    </a:cubicBezTo>
                    <a:cubicBezTo>
                      <a:pt x="418" y="819"/>
                      <a:pt x="417" y="819"/>
                      <a:pt x="416" y="820"/>
                    </a:cubicBezTo>
                    <a:cubicBezTo>
                      <a:pt x="416" y="820"/>
                      <a:pt x="409" y="826"/>
                      <a:pt x="396" y="835"/>
                    </a:cubicBezTo>
                    <a:cubicBezTo>
                      <a:pt x="396" y="835"/>
                      <a:pt x="390" y="839"/>
                      <a:pt x="380" y="848"/>
                    </a:cubicBezTo>
                    <a:cubicBezTo>
                      <a:pt x="380" y="848"/>
                      <a:pt x="373" y="855"/>
                      <a:pt x="364" y="858"/>
                    </a:cubicBezTo>
                    <a:close/>
                    <a:moveTo>
                      <a:pt x="429" y="859"/>
                    </a:moveTo>
                    <a:cubicBezTo>
                      <a:pt x="429" y="859"/>
                      <a:pt x="429" y="860"/>
                      <a:pt x="429" y="861"/>
                    </a:cubicBezTo>
                    <a:cubicBezTo>
                      <a:pt x="429" y="861"/>
                      <a:pt x="429" y="863"/>
                      <a:pt x="427" y="862"/>
                    </a:cubicBezTo>
                    <a:cubicBezTo>
                      <a:pt x="427" y="862"/>
                      <a:pt x="420" y="864"/>
                      <a:pt x="418" y="866"/>
                    </a:cubicBezTo>
                    <a:cubicBezTo>
                      <a:pt x="418" y="866"/>
                      <a:pt x="415" y="870"/>
                      <a:pt x="415" y="872"/>
                    </a:cubicBezTo>
                    <a:cubicBezTo>
                      <a:pt x="415" y="872"/>
                      <a:pt x="415" y="875"/>
                      <a:pt x="412" y="875"/>
                    </a:cubicBezTo>
                    <a:cubicBezTo>
                      <a:pt x="412" y="875"/>
                      <a:pt x="411" y="876"/>
                      <a:pt x="409" y="875"/>
                    </a:cubicBezTo>
                    <a:cubicBezTo>
                      <a:pt x="409" y="875"/>
                      <a:pt x="406" y="873"/>
                      <a:pt x="403" y="876"/>
                    </a:cubicBezTo>
                    <a:cubicBezTo>
                      <a:pt x="403" y="876"/>
                      <a:pt x="403" y="877"/>
                      <a:pt x="402" y="875"/>
                    </a:cubicBezTo>
                    <a:cubicBezTo>
                      <a:pt x="402" y="875"/>
                      <a:pt x="402" y="874"/>
                      <a:pt x="400" y="874"/>
                    </a:cubicBezTo>
                    <a:cubicBezTo>
                      <a:pt x="400" y="874"/>
                      <a:pt x="400" y="873"/>
                      <a:pt x="400" y="872"/>
                    </a:cubicBezTo>
                    <a:cubicBezTo>
                      <a:pt x="400" y="872"/>
                      <a:pt x="400" y="870"/>
                      <a:pt x="398" y="869"/>
                    </a:cubicBezTo>
                    <a:cubicBezTo>
                      <a:pt x="398" y="869"/>
                      <a:pt x="397" y="869"/>
                      <a:pt x="396" y="867"/>
                    </a:cubicBezTo>
                    <a:cubicBezTo>
                      <a:pt x="396" y="867"/>
                      <a:pt x="395" y="861"/>
                      <a:pt x="394" y="858"/>
                    </a:cubicBezTo>
                    <a:cubicBezTo>
                      <a:pt x="394" y="858"/>
                      <a:pt x="393" y="855"/>
                      <a:pt x="390" y="854"/>
                    </a:cubicBezTo>
                    <a:cubicBezTo>
                      <a:pt x="390" y="854"/>
                      <a:pt x="386" y="848"/>
                      <a:pt x="388" y="848"/>
                    </a:cubicBezTo>
                    <a:cubicBezTo>
                      <a:pt x="388" y="848"/>
                      <a:pt x="393" y="848"/>
                      <a:pt x="395" y="854"/>
                    </a:cubicBezTo>
                    <a:cubicBezTo>
                      <a:pt x="395" y="854"/>
                      <a:pt x="395" y="856"/>
                      <a:pt x="396" y="858"/>
                    </a:cubicBezTo>
                    <a:cubicBezTo>
                      <a:pt x="396" y="858"/>
                      <a:pt x="396" y="860"/>
                      <a:pt x="399" y="866"/>
                    </a:cubicBezTo>
                    <a:cubicBezTo>
                      <a:pt x="399" y="866"/>
                      <a:pt x="399" y="867"/>
                      <a:pt x="400" y="865"/>
                    </a:cubicBezTo>
                    <a:cubicBezTo>
                      <a:pt x="401" y="863"/>
                      <a:pt x="401" y="863"/>
                      <a:pt x="401" y="863"/>
                    </a:cubicBezTo>
                    <a:cubicBezTo>
                      <a:pt x="401" y="863"/>
                      <a:pt x="402" y="861"/>
                      <a:pt x="403" y="862"/>
                    </a:cubicBezTo>
                    <a:cubicBezTo>
                      <a:pt x="403" y="862"/>
                      <a:pt x="404" y="863"/>
                      <a:pt x="404" y="862"/>
                    </a:cubicBezTo>
                    <a:cubicBezTo>
                      <a:pt x="404" y="862"/>
                      <a:pt x="407" y="861"/>
                      <a:pt x="409" y="858"/>
                    </a:cubicBezTo>
                    <a:cubicBezTo>
                      <a:pt x="409" y="858"/>
                      <a:pt x="412" y="856"/>
                      <a:pt x="411" y="855"/>
                    </a:cubicBezTo>
                    <a:cubicBezTo>
                      <a:pt x="411" y="855"/>
                      <a:pt x="408" y="852"/>
                      <a:pt x="407" y="850"/>
                    </a:cubicBezTo>
                    <a:cubicBezTo>
                      <a:pt x="407" y="850"/>
                      <a:pt x="405" y="849"/>
                      <a:pt x="406" y="848"/>
                    </a:cubicBezTo>
                    <a:cubicBezTo>
                      <a:pt x="406" y="848"/>
                      <a:pt x="407" y="848"/>
                      <a:pt x="410" y="849"/>
                    </a:cubicBezTo>
                    <a:cubicBezTo>
                      <a:pt x="410" y="849"/>
                      <a:pt x="416" y="850"/>
                      <a:pt x="418" y="848"/>
                    </a:cubicBezTo>
                    <a:cubicBezTo>
                      <a:pt x="418" y="848"/>
                      <a:pt x="419" y="846"/>
                      <a:pt x="420" y="847"/>
                    </a:cubicBezTo>
                    <a:cubicBezTo>
                      <a:pt x="420" y="847"/>
                      <a:pt x="423" y="850"/>
                      <a:pt x="424" y="850"/>
                    </a:cubicBezTo>
                    <a:cubicBezTo>
                      <a:pt x="424" y="850"/>
                      <a:pt x="430" y="852"/>
                      <a:pt x="429" y="859"/>
                    </a:cubicBezTo>
                    <a:close/>
                    <a:moveTo>
                      <a:pt x="485" y="876"/>
                    </a:moveTo>
                    <a:cubicBezTo>
                      <a:pt x="485" y="876"/>
                      <a:pt x="484" y="878"/>
                      <a:pt x="482" y="877"/>
                    </a:cubicBezTo>
                    <a:cubicBezTo>
                      <a:pt x="482" y="877"/>
                      <a:pt x="476" y="874"/>
                      <a:pt x="474" y="867"/>
                    </a:cubicBezTo>
                    <a:cubicBezTo>
                      <a:pt x="474" y="867"/>
                      <a:pt x="472" y="857"/>
                      <a:pt x="472" y="856"/>
                    </a:cubicBezTo>
                    <a:cubicBezTo>
                      <a:pt x="472" y="856"/>
                      <a:pt x="473" y="856"/>
                      <a:pt x="472" y="855"/>
                    </a:cubicBezTo>
                    <a:cubicBezTo>
                      <a:pt x="472" y="849"/>
                      <a:pt x="472" y="849"/>
                      <a:pt x="472" y="849"/>
                    </a:cubicBezTo>
                    <a:cubicBezTo>
                      <a:pt x="472" y="849"/>
                      <a:pt x="472" y="848"/>
                      <a:pt x="472" y="847"/>
                    </a:cubicBezTo>
                    <a:cubicBezTo>
                      <a:pt x="472" y="847"/>
                      <a:pt x="472" y="846"/>
                      <a:pt x="472" y="846"/>
                    </a:cubicBezTo>
                    <a:cubicBezTo>
                      <a:pt x="472" y="846"/>
                      <a:pt x="472" y="845"/>
                      <a:pt x="472" y="845"/>
                    </a:cubicBezTo>
                    <a:cubicBezTo>
                      <a:pt x="472" y="845"/>
                      <a:pt x="472" y="842"/>
                      <a:pt x="474" y="844"/>
                    </a:cubicBezTo>
                    <a:cubicBezTo>
                      <a:pt x="474" y="844"/>
                      <a:pt x="475" y="845"/>
                      <a:pt x="474" y="846"/>
                    </a:cubicBezTo>
                    <a:cubicBezTo>
                      <a:pt x="474" y="846"/>
                      <a:pt x="473" y="848"/>
                      <a:pt x="477" y="855"/>
                    </a:cubicBezTo>
                    <a:cubicBezTo>
                      <a:pt x="477" y="855"/>
                      <a:pt x="477" y="856"/>
                      <a:pt x="478" y="857"/>
                    </a:cubicBezTo>
                    <a:cubicBezTo>
                      <a:pt x="478" y="857"/>
                      <a:pt x="480" y="857"/>
                      <a:pt x="480" y="860"/>
                    </a:cubicBezTo>
                    <a:cubicBezTo>
                      <a:pt x="480" y="860"/>
                      <a:pt x="480" y="862"/>
                      <a:pt x="480" y="862"/>
                    </a:cubicBezTo>
                    <a:cubicBezTo>
                      <a:pt x="480" y="862"/>
                      <a:pt x="480" y="864"/>
                      <a:pt x="481" y="863"/>
                    </a:cubicBezTo>
                    <a:cubicBezTo>
                      <a:pt x="481" y="863"/>
                      <a:pt x="482" y="863"/>
                      <a:pt x="482" y="864"/>
                    </a:cubicBezTo>
                    <a:cubicBezTo>
                      <a:pt x="482" y="864"/>
                      <a:pt x="482" y="868"/>
                      <a:pt x="483" y="869"/>
                    </a:cubicBezTo>
                    <a:cubicBezTo>
                      <a:pt x="483" y="869"/>
                      <a:pt x="483" y="870"/>
                      <a:pt x="483" y="870"/>
                    </a:cubicBezTo>
                    <a:cubicBezTo>
                      <a:pt x="483" y="870"/>
                      <a:pt x="483" y="871"/>
                      <a:pt x="484" y="871"/>
                    </a:cubicBezTo>
                    <a:cubicBezTo>
                      <a:pt x="484" y="871"/>
                      <a:pt x="484" y="871"/>
                      <a:pt x="484" y="872"/>
                    </a:cubicBezTo>
                    <a:cubicBezTo>
                      <a:pt x="484" y="872"/>
                      <a:pt x="485" y="876"/>
                      <a:pt x="485" y="876"/>
                    </a:cubicBezTo>
                    <a:close/>
                    <a:moveTo>
                      <a:pt x="482" y="834"/>
                    </a:moveTo>
                    <a:cubicBezTo>
                      <a:pt x="482" y="834"/>
                      <a:pt x="480" y="833"/>
                      <a:pt x="480" y="833"/>
                    </a:cubicBezTo>
                    <a:cubicBezTo>
                      <a:pt x="480" y="833"/>
                      <a:pt x="479" y="833"/>
                      <a:pt x="477" y="833"/>
                    </a:cubicBezTo>
                    <a:cubicBezTo>
                      <a:pt x="477" y="833"/>
                      <a:pt x="476" y="833"/>
                      <a:pt x="476" y="832"/>
                    </a:cubicBezTo>
                    <a:cubicBezTo>
                      <a:pt x="476" y="832"/>
                      <a:pt x="479" y="827"/>
                      <a:pt x="478" y="823"/>
                    </a:cubicBezTo>
                    <a:cubicBezTo>
                      <a:pt x="478" y="823"/>
                      <a:pt x="477" y="822"/>
                      <a:pt x="478" y="821"/>
                    </a:cubicBezTo>
                    <a:cubicBezTo>
                      <a:pt x="478" y="821"/>
                      <a:pt x="479" y="820"/>
                      <a:pt x="480" y="821"/>
                    </a:cubicBezTo>
                    <a:cubicBezTo>
                      <a:pt x="480" y="821"/>
                      <a:pt x="484" y="829"/>
                      <a:pt x="485" y="832"/>
                    </a:cubicBezTo>
                    <a:cubicBezTo>
                      <a:pt x="485" y="832"/>
                      <a:pt x="485" y="835"/>
                      <a:pt x="482" y="834"/>
                    </a:cubicBezTo>
                    <a:close/>
                    <a:moveTo>
                      <a:pt x="540" y="839"/>
                    </a:moveTo>
                    <a:cubicBezTo>
                      <a:pt x="540" y="839"/>
                      <a:pt x="538" y="842"/>
                      <a:pt x="536" y="843"/>
                    </a:cubicBezTo>
                    <a:cubicBezTo>
                      <a:pt x="536" y="843"/>
                      <a:pt x="535" y="844"/>
                      <a:pt x="535" y="846"/>
                    </a:cubicBezTo>
                    <a:cubicBezTo>
                      <a:pt x="535" y="846"/>
                      <a:pt x="532" y="852"/>
                      <a:pt x="530" y="853"/>
                    </a:cubicBezTo>
                    <a:cubicBezTo>
                      <a:pt x="530" y="853"/>
                      <a:pt x="527" y="855"/>
                      <a:pt x="528" y="858"/>
                    </a:cubicBezTo>
                    <a:cubicBezTo>
                      <a:pt x="528" y="858"/>
                      <a:pt x="532" y="860"/>
                      <a:pt x="531" y="864"/>
                    </a:cubicBezTo>
                    <a:cubicBezTo>
                      <a:pt x="531" y="864"/>
                      <a:pt x="532" y="866"/>
                      <a:pt x="530" y="866"/>
                    </a:cubicBezTo>
                    <a:cubicBezTo>
                      <a:pt x="530" y="866"/>
                      <a:pt x="529" y="866"/>
                      <a:pt x="528" y="866"/>
                    </a:cubicBezTo>
                    <a:cubicBezTo>
                      <a:pt x="528" y="866"/>
                      <a:pt x="527" y="867"/>
                      <a:pt x="527" y="867"/>
                    </a:cubicBezTo>
                    <a:cubicBezTo>
                      <a:pt x="527" y="867"/>
                      <a:pt x="524" y="868"/>
                      <a:pt x="521" y="868"/>
                    </a:cubicBezTo>
                    <a:cubicBezTo>
                      <a:pt x="521" y="868"/>
                      <a:pt x="519" y="868"/>
                      <a:pt x="517" y="868"/>
                    </a:cubicBezTo>
                    <a:cubicBezTo>
                      <a:pt x="517" y="868"/>
                      <a:pt x="516" y="867"/>
                      <a:pt x="516" y="868"/>
                    </a:cubicBezTo>
                    <a:cubicBezTo>
                      <a:pt x="516" y="868"/>
                      <a:pt x="511" y="873"/>
                      <a:pt x="506" y="869"/>
                    </a:cubicBezTo>
                    <a:cubicBezTo>
                      <a:pt x="506" y="869"/>
                      <a:pt x="505" y="868"/>
                      <a:pt x="504" y="868"/>
                    </a:cubicBezTo>
                    <a:cubicBezTo>
                      <a:pt x="503" y="867"/>
                      <a:pt x="502" y="866"/>
                      <a:pt x="501" y="866"/>
                    </a:cubicBezTo>
                    <a:cubicBezTo>
                      <a:pt x="501" y="866"/>
                      <a:pt x="496" y="862"/>
                      <a:pt x="493" y="861"/>
                    </a:cubicBezTo>
                    <a:cubicBezTo>
                      <a:pt x="493" y="861"/>
                      <a:pt x="490" y="858"/>
                      <a:pt x="489" y="856"/>
                    </a:cubicBezTo>
                    <a:cubicBezTo>
                      <a:pt x="489" y="856"/>
                      <a:pt x="488" y="853"/>
                      <a:pt x="487" y="853"/>
                    </a:cubicBezTo>
                    <a:cubicBezTo>
                      <a:pt x="487" y="853"/>
                      <a:pt x="485" y="853"/>
                      <a:pt x="485" y="852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49"/>
                      <a:pt x="487" y="846"/>
                    </a:cubicBezTo>
                    <a:cubicBezTo>
                      <a:pt x="487" y="846"/>
                      <a:pt x="489" y="844"/>
                      <a:pt x="490" y="843"/>
                    </a:cubicBezTo>
                    <a:cubicBezTo>
                      <a:pt x="490" y="843"/>
                      <a:pt x="494" y="839"/>
                      <a:pt x="497" y="838"/>
                    </a:cubicBezTo>
                    <a:cubicBezTo>
                      <a:pt x="497" y="838"/>
                      <a:pt x="498" y="836"/>
                      <a:pt x="499" y="835"/>
                    </a:cubicBezTo>
                    <a:cubicBezTo>
                      <a:pt x="500" y="834"/>
                      <a:pt x="501" y="833"/>
                      <a:pt x="502" y="833"/>
                    </a:cubicBezTo>
                    <a:cubicBezTo>
                      <a:pt x="502" y="833"/>
                      <a:pt x="503" y="831"/>
                      <a:pt x="505" y="830"/>
                    </a:cubicBezTo>
                    <a:cubicBezTo>
                      <a:pt x="505" y="830"/>
                      <a:pt x="509" y="829"/>
                      <a:pt x="509" y="828"/>
                    </a:cubicBezTo>
                    <a:cubicBezTo>
                      <a:pt x="509" y="828"/>
                      <a:pt x="508" y="825"/>
                      <a:pt x="508" y="824"/>
                    </a:cubicBezTo>
                    <a:cubicBezTo>
                      <a:pt x="506" y="809"/>
                      <a:pt x="506" y="809"/>
                      <a:pt x="506" y="809"/>
                    </a:cubicBezTo>
                    <a:cubicBezTo>
                      <a:pt x="506" y="809"/>
                      <a:pt x="506" y="808"/>
                      <a:pt x="507" y="809"/>
                    </a:cubicBezTo>
                    <a:cubicBezTo>
                      <a:pt x="507" y="809"/>
                      <a:pt x="508" y="809"/>
                      <a:pt x="510" y="809"/>
                    </a:cubicBezTo>
                    <a:cubicBezTo>
                      <a:pt x="510" y="809"/>
                      <a:pt x="511" y="809"/>
                      <a:pt x="512" y="812"/>
                    </a:cubicBezTo>
                    <a:cubicBezTo>
                      <a:pt x="512" y="812"/>
                      <a:pt x="514" y="816"/>
                      <a:pt x="515" y="820"/>
                    </a:cubicBezTo>
                    <a:cubicBezTo>
                      <a:pt x="515" y="820"/>
                      <a:pt x="516" y="826"/>
                      <a:pt x="516" y="827"/>
                    </a:cubicBezTo>
                    <a:cubicBezTo>
                      <a:pt x="516" y="827"/>
                      <a:pt x="515" y="828"/>
                      <a:pt x="517" y="828"/>
                    </a:cubicBezTo>
                    <a:cubicBezTo>
                      <a:pt x="517" y="828"/>
                      <a:pt x="520" y="828"/>
                      <a:pt x="522" y="829"/>
                    </a:cubicBezTo>
                    <a:cubicBezTo>
                      <a:pt x="526" y="829"/>
                      <a:pt x="531" y="829"/>
                      <a:pt x="532" y="829"/>
                    </a:cubicBezTo>
                    <a:cubicBezTo>
                      <a:pt x="532" y="829"/>
                      <a:pt x="537" y="830"/>
                      <a:pt x="540" y="835"/>
                    </a:cubicBezTo>
                    <a:cubicBezTo>
                      <a:pt x="540" y="835"/>
                      <a:pt x="541" y="835"/>
                      <a:pt x="540" y="839"/>
                    </a:cubicBezTo>
                    <a:close/>
                    <a:moveTo>
                      <a:pt x="604" y="809"/>
                    </a:moveTo>
                    <a:cubicBezTo>
                      <a:pt x="604" y="809"/>
                      <a:pt x="603" y="810"/>
                      <a:pt x="603" y="811"/>
                    </a:cubicBezTo>
                    <a:cubicBezTo>
                      <a:pt x="603" y="811"/>
                      <a:pt x="602" y="815"/>
                      <a:pt x="602" y="816"/>
                    </a:cubicBezTo>
                    <a:cubicBezTo>
                      <a:pt x="602" y="816"/>
                      <a:pt x="602" y="819"/>
                      <a:pt x="601" y="821"/>
                    </a:cubicBezTo>
                    <a:cubicBezTo>
                      <a:pt x="601" y="821"/>
                      <a:pt x="597" y="826"/>
                      <a:pt x="601" y="831"/>
                    </a:cubicBezTo>
                    <a:cubicBezTo>
                      <a:pt x="601" y="831"/>
                      <a:pt x="604" y="834"/>
                      <a:pt x="601" y="837"/>
                    </a:cubicBezTo>
                    <a:cubicBezTo>
                      <a:pt x="601" y="837"/>
                      <a:pt x="599" y="837"/>
                      <a:pt x="598" y="840"/>
                    </a:cubicBezTo>
                    <a:cubicBezTo>
                      <a:pt x="598" y="840"/>
                      <a:pt x="598" y="842"/>
                      <a:pt x="598" y="842"/>
                    </a:cubicBezTo>
                    <a:cubicBezTo>
                      <a:pt x="598" y="842"/>
                      <a:pt x="598" y="844"/>
                      <a:pt x="598" y="845"/>
                    </a:cubicBezTo>
                    <a:cubicBezTo>
                      <a:pt x="598" y="845"/>
                      <a:pt x="597" y="847"/>
                      <a:pt x="595" y="848"/>
                    </a:cubicBezTo>
                    <a:cubicBezTo>
                      <a:pt x="595" y="848"/>
                      <a:pt x="592" y="850"/>
                      <a:pt x="592" y="851"/>
                    </a:cubicBezTo>
                    <a:cubicBezTo>
                      <a:pt x="592" y="851"/>
                      <a:pt x="590" y="853"/>
                      <a:pt x="590" y="853"/>
                    </a:cubicBezTo>
                    <a:cubicBezTo>
                      <a:pt x="590" y="853"/>
                      <a:pt x="589" y="853"/>
                      <a:pt x="589" y="854"/>
                    </a:cubicBezTo>
                    <a:cubicBezTo>
                      <a:pt x="589" y="854"/>
                      <a:pt x="588" y="856"/>
                      <a:pt x="585" y="857"/>
                    </a:cubicBezTo>
                    <a:cubicBezTo>
                      <a:pt x="585" y="857"/>
                      <a:pt x="585" y="851"/>
                      <a:pt x="585" y="848"/>
                    </a:cubicBezTo>
                    <a:cubicBezTo>
                      <a:pt x="585" y="848"/>
                      <a:pt x="585" y="845"/>
                      <a:pt x="586" y="843"/>
                    </a:cubicBezTo>
                    <a:cubicBezTo>
                      <a:pt x="586" y="843"/>
                      <a:pt x="585" y="840"/>
                      <a:pt x="587" y="840"/>
                    </a:cubicBezTo>
                    <a:cubicBezTo>
                      <a:pt x="587" y="840"/>
                      <a:pt x="588" y="841"/>
                      <a:pt x="588" y="840"/>
                    </a:cubicBezTo>
                    <a:cubicBezTo>
                      <a:pt x="588" y="840"/>
                      <a:pt x="589" y="836"/>
                      <a:pt x="589" y="836"/>
                    </a:cubicBezTo>
                    <a:cubicBezTo>
                      <a:pt x="589" y="836"/>
                      <a:pt x="588" y="835"/>
                      <a:pt x="587" y="835"/>
                    </a:cubicBezTo>
                    <a:cubicBezTo>
                      <a:pt x="587" y="835"/>
                      <a:pt x="586" y="834"/>
                      <a:pt x="587" y="832"/>
                    </a:cubicBezTo>
                    <a:cubicBezTo>
                      <a:pt x="587" y="832"/>
                      <a:pt x="587" y="832"/>
                      <a:pt x="585" y="831"/>
                    </a:cubicBezTo>
                    <a:cubicBezTo>
                      <a:pt x="585" y="831"/>
                      <a:pt x="583" y="830"/>
                      <a:pt x="583" y="831"/>
                    </a:cubicBezTo>
                    <a:cubicBezTo>
                      <a:pt x="583" y="831"/>
                      <a:pt x="583" y="832"/>
                      <a:pt x="581" y="831"/>
                    </a:cubicBezTo>
                    <a:cubicBezTo>
                      <a:pt x="581" y="831"/>
                      <a:pt x="572" y="829"/>
                      <a:pt x="576" y="827"/>
                    </a:cubicBezTo>
                    <a:cubicBezTo>
                      <a:pt x="576" y="827"/>
                      <a:pt x="581" y="827"/>
                      <a:pt x="584" y="823"/>
                    </a:cubicBezTo>
                    <a:cubicBezTo>
                      <a:pt x="584" y="823"/>
                      <a:pt x="586" y="822"/>
                      <a:pt x="586" y="815"/>
                    </a:cubicBezTo>
                    <a:cubicBezTo>
                      <a:pt x="586" y="815"/>
                      <a:pt x="586" y="814"/>
                      <a:pt x="585" y="813"/>
                    </a:cubicBezTo>
                    <a:cubicBezTo>
                      <a:pt x="585" y="813"/>
                      <a:pt x="585" y="813"/>
                      <a:pt x="585" y="812"/>
                    </a:cubicBezTo>
                    <a:cubicBezTo>
                      <a:pt x="585" y="812"/>
                      <a:pt x="585" y="811"/>
                      <a:pt x="584" y="810"/>
                    </a:cubicBezTo>
                    <a:cubicBezTo>
                      <a:pt x="584" y="810"/>
                      <a:pt x="584" y="809"/>
                      <a:pt x="584" y="808"/>
                    </a:cubicBezTo>
                    <a:cubicBezTo>
                      <a:pt x="584" y="808"/>
                      <a:pt x="584" y="807"/>
                      <a:pt x="583" y="807"/>
                    </a:cubicBezTo>
                    <a:cubicBezTo>
                      <a:pt x="583" y="807"/>
                      <a:pt x="583" y="806"/>
                      <a:pt x="583" y="805"/>
                    </a:cubicBezTo>
                    <a:cubicBezTo>
                      <a:pt x="583" y="805"/>
                      <a:pt x="583" y="805"/>
                      <a:pt x="583" y="804"/>
                    </a:cubicBezTo>
                    <a:cubicBezTo>
                      <a:pt x="583" y="804"/>
                      <a:pt x="582" y="803"/>
                      <a:pt x="583" y="803"/>
                    </a:cubicBezTo>
                    <a:cubicBezTo>
                      <a:pt x="583" y="803"/>
                      <a:pt x="584" y="803"/>
                      <a:pt x="583" y="801"/>
                    </a:cubicBezTo>
                    <a:cubicBezTo>
                      <a:pt x="583" y="801"/>
                      <a:pt x="582" y="800"/>
                      <a:pt x="581" y="799"/>
                    </a:cubicBezTo>
                    <a:cubicBezTo>
                      <a:pt x="580" y="798"/>
                      <a:pt x="580" y="798"/>
                      <a:pt x="580" y="798"/>
                    </a:cubicBezTo>
                    <a:cubicBezTo>
                      <a:pt x="577" y="791"/>
                      <a:pt x="577" y="791"/>
                      <a:pt x="577" y="791"/>
                    </a:cubicBezTo>
                    <a:cubicBezTo>
                      <a:pt x="577" y="791"/>
                      <a:pt x="573" y="788"/>
                      <a:pt x="577" y="789"/>
                    </a:cubicBezTo>
                    <a:cubicBezTo>
                      <a:pt x="577" y="789"/>
                      <a:pt x="581" y="788"/>
                      <a:pt x="583" y="789"/>
                    </a:cubicBezTo>
                    <a:cubicBezTo>
                      <a:pt x="583" y="789"/>
                      <a:pt x="587" y="789"/>
                      <a:pt x="588" y="789"/>
                    </a:cubicBezTo>
                    <a:cubicBezTo>
                      <a:pt x="588" y="789"/>
                      <a:pt x="589" y="789"/>
                      <a:pt x="591" y="792"/>
                    </a:cubicBezTo>
                    <a:cubicBezTo>
                      <a:pt x="591" y="792"/>
                      <a:pt x="592" y="796"/>
                      <a:pt x="593" y="796"/>
                    </a:cubicBezTo>
                    <a:cubicBezTo>
                      <a:pt x="593" y="796"/>
                      <a:pt x="597" y="797"/>
                      <a:pt x="598" y="797"/>
                    </a:cubicBezTo>
                    <a:cubicBezTo>
                      <a:pt x="598" y="797"/>
                      <a:pt x="598" y="797"/>
                      <a:pt x="599" y="797"/>
                    </a:cubicBezTo>
                    <a:cubicBezTo>
                      <a:pt x="599" y="797"/>
                      <a:pt x="601" y="796"/>
                      <a:pt x="602" y="798"/>
                    </a:cubicBezTo>
                    <a:cubicBezTo>
                      <a:pt x="602" y="798"/>
                      <a:pt x="602" y="800"/>
                      <a:pt x="603" y="799"/>
                    </a:cubicBezTo>
                    <a:cubicBezTo>
                      <a:pt x="603" y="799"/>
                      <a:pt x="605" y="799"/>
                      <a:pt x="605" y="802"/>
                    </a:cubicBezTo>
                    <a:cubicBezTo>
                      <a:pt x="605" y="802"/>
                      <a:pt x="607" y="807"/>
                      <a:pt x="604" y="809"/>
                    </a:cubicBezTo>
                    <a:close/>
                    <a:moveTo>
                      <a:pt x="631" y="834"/>
                    </a:moveTo>
                    <a:cubicBezTo>
                      <a:pt x="631" y="834"/>
                      <a:pt x="630" y="838"/>
                      <a:pt x="627" y="838"/>
                    </a:cubicBezTo>
                    <a:cubicBezTo>
                      <a:pt x="627" y="838"/>
                      <a:pt x="625" y="839"/>
                      <a:pt x="624" y="839"/>
                    </a:cubicBezTo>
                    <a:cubicBezTo>
                      <a:pt x="624" y="839"/>
                      <a:pt x="622" y="839"/>
                      <a:pt x="621" y="838"/>
                    </a:cubicBezTo>
                    <a:cubicBezTo>
                      <a:pt x="621" y="838"/>
                      <a:pt x="620" y="838"/>
                      <a:pt x="619" y="839"/>
                    </a:cubicBezTo>
                    <a:cubicBezTo>
                      <a:pt x="619" y="839"/>
                      <a:pt x="619" y="839"/>
                      <a:pt x="617" y="837"/>
                    </a:cubicBezTo>
                    <a:cubicBezTo>
                      <a:pt x="617" y="837"/>
                      <a:pt x="616" y="836"/>
                      <a:pt x="616" y="834"/>
                    </a:cubicBezTo>
                    <a:cubicBezTo>
                      <a:pt x="616" y="834"/>
                      <a:pt x="616" y="832"/>
                      <a:pt x="614" y="829"/>
                    </a:cubicBezTo>
                    <a:cubicBezTo>
                      <a:pt x="614" y="829"/>
                      <a:pt x="613" y="825"/>
                      <a:pt x="615" y="825"/>
                    </a:cubicBezTo>
                    <a:cubicBezTo>
                      <a:pt x="615" y="825"/>
                      <a:pt x="617" y="825"/>
                      <a:pt x="618" y="825"/>
                    </a:cubicBezTo>
                    <a:cubicBezTo>
                      <a:pt x="618" y="825"/>
                      <a:pt x="621" y="825"/>
                      <a:pt x="625" y="826"/>
                    </a:cubicBezTo>
                    <a:cubicBezTo>
                      <a:pt x="625" y="826"/>
                      <a:pt x="628" y="828"/>
                      <a:pt x="629" y="828"/>
                    </a:cubicBezTo>
                    <a:cubicBezTo>
                      <a:pt x="629" y="828"/>
                      <a:pt x="631" y="828"/>
                      <a:pt x="631" y="831"/>
                    </a:cubicBezTo>
                    <a:cubicBezTo>
                      <a:pt x="631" y="831"/>
                      <a:pt x="631" y="832"/>
                      <a:pt x="631" y="833"/>
                    </a:cubicBezTo>
                    <a:cubicBezTo>
                      <a:pt x="631" y="833"/>
                      <a:pt x="631" y="834"/>
                      <a:pt x="631" y="834"/>
                    </a:cubicBezTo>
                    <a:close/>
                    <a:moveTo>
                      <a:pt x="667" y="773"/>
                    </a:moveTo>
                    <a:cubicBezTo>
                      <a:pt x="667" y="773"/>
                      <a:pt x="664" y="773"/>
                      <a:pt x="663" y="772"/>
                    </a:cubicBezTo>
                    <a:cubicBezTo>
                      <a:pt x="663" y="772"/>
                      <a:pt x="662" y="771"/>
                      <a:pt x="661" y="773"/>
                    </a:cubicBezTo>
                    <a:cubicBezTo>
                      <a:pt x="661" y="773"/>
                      <a:pt x="655" y="778"/>
                      <a:pt x="656" y="783"/>
                    </a:cubicBezTo>
                    <a:cubicBezTo>
                      <a:pt x="656" y="783"/>
                      <a:pt x="655" y="784"/>
                      <a:pt x="656" y="786"/>
                    </a:cubicBezTo>
                    <a:cubicBezTo>
                      <a:pt x="656" y="786"/>
                      <a:pt x="656" y="788"/>
                      <a:pt x="656" y="789"/>
                    </a:cubicBezTo>
                    <a:cubicBezTo>
                      <a:pt x="656" y="789"/>
                      <a:pt x="656" y="792"/>
                      <a:pt x="655" y="793"/>
                    </a:cubicBezTo>
                    <a:cubicBezTo>
                      <a:pt x="655" y="793"/>
                      <a:pt x="653" y="793"/>
                      <a:pt x="652" y="794"/>
                    </a:cubicBezTo>
                    <a:cubicBezTo>
                      <a:pt x="652" y="794"/>
                      <a:pt x="652" y="794"/>
                      <a:pt x="651" y="794"/>
                    </a:cubicBezTo>
                    <a:cubicBezTo>
                      <a:pt x="651" y="794"/>
                      <a:pt x="647" y="794"/>
                      <a:pt x="647" y="791"/>
                    </a:cubicBezTo>
                    <a:cubicBezTo>
                      <a:pt x="647" y="791"/>
                      <a:pt x="648" y="788"/>
                      <a:pt x="647" y="785"/>
                    </a:cubicBezTo>
                    <a:cubicBezTo>
                      <a:pt x="647" y="785"/>
                      <a:pt x="646" y="782"/>
                      <a:pt x="648" y="781"/>
                    </a:cubicBezTo>
                    <a:cubicBezTo>
                      <a:pt x="648" y="781"/>
                      <a:pt x="651" y="780"/>
                      <a:pt x="652" y="780"/>
                    </a:cubicBezTo>
                    <a:cubicBezTo>
                      <a:pt x="652" y="780"/>
                      <a:pt x="653" y="780"/>
                      <a:pt x="653" y="779"/>
                    </a:cubicBezTo>
                    <a:cubicBezTo>
                      <a:pt x="653" y="779"/>
                      <a:pt x="658" y="773"/>
                      <a:pt x="660" y="770"/>
                    </a:cubicBezTo>
                    <a:cubicBezTo>
                      <a:pt x="660" y="770"/>
                      <a:pt x="661" y="770"/>
                      <a:pt x="659" y="768"/>
                    </a:cubicBezTo>
                    <a:cubicBezTo>
                      <a:pt x="659" y="768"/>
                      <a:pt x="654" y="762"/>
                      <a:pt x="649" y="761"/>
                    </a:cubicBezTo>
                    <a:cubicBezTo>
                      <a:pt x="649" y="761"/>
                      <a:pt x="644" y="758"/>
                      <a:pt x="642" y="759"/>
                    </a:cubicBezTo>
                    <a:cubicBezTo>
                      <a:pt x="642" y="759"/>
                      <a:pt x="633" y="758"/>
                      <a:pt x="639" y="757"/>
                    </a:cubicBezTo>
                    <a:cubicBezTo>
                      <a:pt x="639" y="757"/>
                      <a:pt x="645" y="755"/>
                      <a:pt x="653" y="761"/>
                    </a:cubicBezTo>
                    <a:cubicBezTo>
                      <a:pt x="653" y="761"/>
                      <a:pt x="659" y="764"/>
                      <a:pt x="661" y="767"/>
                    </a:cubicBezTo>
                    <a:cubicBezTo>
                      <a:pt x="661" y="767"/>
                      <a:pt x="661" y="769"/>
                      <a:pt x="662" y="767"/>
                    </a:cubicBezTo>
                    <a:cubicBezTo>
                      <a:pt x="662" y="767"/>
                      <a:pt x="665" y="765"/>
                      <a:pt x="663" y="763"/>
                    </a:cubicBezTo>
                    <a:cubicBezTo>
                      <a:pt x="663" y="763"/>
                      <a:pt x="660" y="757"/>
                      <a:pt x="649" y="750"/>
                    </a:cubicBezTo>
                    <a:cubicBezTo>
                      <a:pt x="649" y="750"/>
                      <a:pt x="645" y="748"/>
                      <a:pt x="643" y="748"/>
                    </a:cubicBezTo>
                    <a:cubicBezTo>
                      <a:pt x="643" y="748"/>
                      <a:pt x="641" y="748"/>
                      <a:pt x="643" y="747"/>
                    </a:cubicBezTo>
                    <a:cubicBezTo>
                      <a:pt x="643" y="747"/>
                      <a:pt x="649" y="745"/>
                      <a:pt x="655" y="750"/>
                    </a:cubicBezTo>
                    <a:cubicBezTo>
                      <a:pt x="655" y="750"/>
                      <a:pt x="660" y="755"/>
                      <a:pt x="664" y="758"/>
                    </a:cubicBezTo>
                    <a:cubicBezTo>
                      <a:pt x="664" y="758"/>
                      <a:pt x="665" y="760"/>
                      <a:pt x="664" y="758"/>
                    </a:cubicBezTo>
                    <a:cubicBezTo>
                      <a:pt x="664" y="758"/>
                      <a:pt x="664" y="756"/>
                      <a:pt x="665" y="756"/>
                    </a:cubicBezTo>
                    <a:cubicBezTo>
                      <a:pt x="665" y="756"/>
                      <a:pt x="665" y="755"/>
                      <a:pt x="664" y="755"/>
                    </a:cubicBezTo>
                    <a:cubicBezTo>
                      <a:pt x="664" y="755"/>
                      <a:pt x="663" y="753"/>
                      <a:pt x="664" y="753"/>
                    </a:cubicBezTo>
                    <a:cubicBezTo>
                      <a:pt x="664" y="753"/>
                      <a:pt x="664" y="752"/>
                      <a:pt x="663" y="752"/>
                    </a:cubicBezTo>
                    <a:cubicBezTo>
                      <a:pt x="663" y="752"/>
                      <a:pt x="662" y="751"/>
                      <a:pt x="661" y="751"/>
                    </a:cubicBezTo>
                    <a:cubicBezTo>
                      <a:pt x="661" y="751"/>
                      <a:pt x="656" y="751"/>
                      <a:pt x="659" y="750"/>
                    </a:cubicBezTo>
                    <a:cubicBezTo>
                      <a:pt x="659" y="750"/>
                      <a:pt x="661" y="750"/>
                      <a:pt x="662" y="750"/>
                    </a:cubicBezTo>
                    <a:cubicBezTo>
                      <a:pt x="662" y="750"/>
                      <a:pt x="663" y="750"/>
                      <a:pt x="662" y="749"/>
                    </a:cubicBezTo>
                    <a:cubicBezTo>
                      <a:pt x="662" y="749"/>
                      <a:pt x="660" y="745"/>
                      <a:pt x="660" y="744"/>
                    </a:cubicBezTo>
                    <a:cubicBezTo>
                      <a:pt x="660" y="744"/>
                      <a:pt x="659" y="742"/>
                      <a:pt x="659" y="744"/>
                    </a:cubicBezTo>
                    <a:cubicBezTo>
                      <a:pt x="659" y="744"/>
                      <a:pt x="658" y="746"/>
                      <a:pt x="655" y="745"/>
                    </a:cubicBezTo>
                    <a:cubicBezTo>
                      <a:pt x="655" y="745"/>
                      <a:pt x="650" y="744"/>
                      <a:pt x="650" y="741"/>
                    </a:cubicBezTo>
                    <a:cubicBezTo>
                      <a:pt x="650" y="741"/>
                      <a:pt x="651" y="737"/>
                      <a:pt x="648" y="737"/>
                    </a:cubicBezTo>
                    <a:cubicBezTo>
                      <a:pt x="648" y="737"/>
                      <a:pt x="645" y="736"/>
                      <a:pt x="648" y="735"/>
                    </a:cubicBezTo>
                    <a:cubicBezTo>
                      <a:pt x="648" y="735"/>
                      <a:pt x="651" y="735"/>
                      <a:pt x="655" y="736"/>
                    </a:cubicBezTo>
                    <a:cubicBezTo>
                      <a:pt x="655" y="736"/>
                      <a:pt x="655" y="737"/>
                      <a:pt x="657" y="735"/>
                    </a:cubicBezTo>
                    <a:cubicBezTo>
                      <a:pt x="657" y="735"/>
                      <a:pt x="666" y="732"/>
                      <a:pt x="667" y="737"/>
                    </a:cubicBezTo>
                    <a:cubicBezTo>
                      <a:pt x="667" y="737"/>
                      <a:pt x="667" y="742"/>
                      <a:pt x="668" y="744"/>
                    </a:cubicBezTo>
                    <a:cubicBezTo>
                      <a:pt x="668" y="744"/>
                      <a:pt x="669" y="746"/>
                      <a:pt x="668" y="747"/>
                    </a:cubicBezTo>
                    <a:cubicBezTo>
                      <a:pt x="668" y="747"/>
                      <a:pt x="668" y="748"/>
                      <a:pt x="669" y="750"/>
                    </a:cubicBezTo>
                    <a:cubicBezTo>
                      <a:pt x="669" y="750"/>
                      <a:pt x="670" y="751"/>
                      <a:pt x="669" y="751"/>
                    </a:cubicBezTo>
                    <a:cubicBezTo>
                      <a:pt x="669" y="751"/>
                      <a:pt x="669" y="753"/>
                      <a:pt x="670" y="755"/>
                    </a:cubicBezTo>
                    <a:cubicBezTo>
                      <a:pt x="670" y="755"/>
                      <a:pt x="668" y="758"/>
                      <a:pt x="670" y="756"/>
                    </a:cubicBezTo>
                    <a:cubicBezTo>
                      <a:pt x="670" y="756"/>
                      <a:pt x="675" y="749"/>
                      <a:pt x="678" y="746"/>
                    </a:cubicBezTo>
                    <a:cubicBezTo>
                      <a:pt x="678" y="746"/>
                      <a:pt x="679" y="744"/>
                      <a:pt x="677" y="744"/>
                    </a:cubicBezTo>
                    <a:cubicBezTo>
                      <a:pt x="677" y="744"/>
                      <a:pt x="673" y="743"/>
                      <a:pt x="671" y="742"/>
                    </a:cubicBezTo>
                    <a:cubicBezTo>
                      <a:pt x="671" y="742"/>
                      <a:pt x="669" y="741"/>
                      <a:pt x="671" y="741"/>
                    </a:cubicBezTo>
                    <a:cubicBezTo>
                      <a:pt x="671" y="741"/>
                      <a:pt x="673" y="741"/>
                      <a:pt x="673" y="740"/>
                    </a:cubicBezTo>
                    <a:cubicBezTo>
                      <a:pt x="673" y="740"/>
                      <a:pt x="672" y="739"/>
                      <a:pt x="674" y="739"/>
                    </a:cubicBezTo>
                    <a:cubicBezTo>
                      <a:pt x="674" y="739"/>
                      <a:pt x="676" y="739"/>
                      <a:pt x="675" y="737"/>
                    </a:cubicBezTo>
                    <a:cubicBezTo>
                      <a:pt x="675" y="737"/>
                      <a:pt x="674" y="734"/>
                      <a:pt x="673" y="735"/>
                    </a:cubicBezTo>
                    <a:cubicBezTo>
                      <a:pt x="673" y="735"/>
                      <a:pt x="670" y="735"/>
                      <a:pt x="668" y="733"/>
                    </a:cubicBezTo>
                    <a:cubicBezTo>
                      <a:pt x="668" y="733"/>
                      <a:pt x="666" y="732"/>
                      <a:pt x="667" y="732"/>
                    </a:cubicBezTo>
                    <a:cubicBezTo>
                      <a:pt x="667" y="732"/>
                      <a:pt x="666" y="730"/>
                      <a:pt x="668" y="731"/>
                    </a:cubicBezTo>
                    <a:cubicBezTo>
                      <a:pt x="668" y="731"/>
                      <a:pt x="672" y="733"/>
                      <a:pt x="671" y="731"/>
                    </a:cubicBezTo>
                    <a:cubicBezTo>
                      <a:pt x="669" y="728"/>
                      <a:pt x="669" y="728"/>
                      <a:pt x="669" y="728"/>
                    </a:cubicBezTo>
                    <a:cubicBezTo>
                      <a:pt x="669" y="728"/>
                      <a:pt x="668" y="726"/>
                      <a:pt x="665" y="728"/>
                    </a:cubicBezTo>
                    <a:cubicBezTo>
                      <a:pt x="665" y="728"/>
                      <a:pt x="660" y="729"/>
                      <a:pt x="662" y="727"/>
                    </a:cubicBezTo>
                    <a:cubicBezTo>
                      <a:pt x="662" y="727"/>
                      <a:pt x="664" y="726"/>
                      <a:pt x="663" y="725"/>
                    </a:cubicBezTo>
                    <a:cubicBezTo>
                      <a:pt x="663" y="725"/>
                      <a:pt x="662" y="725"/>
                      <a:pt x="664" y="723"/>
                    </a:cubicBezTo>
                    <a:cubicBezTo>
                      <a:pt x="664" y="723"/>
                      <a:pt x="665" y="723"/>
                      <a:pt x="664" y="722"/>
                    </a:cubicBezTo>
                    <a:cubicBezTo>
                      <a:pt x="664" y="722"/>
                      <a:pt x="665" y="721"/>
                      <a:pt x="667" y="720"/>
                    </a:cubicBezTo>
                    <a:cubicBezTo>
                      <a:pt x="667" y="720"/>
                      <a:pt x="675" y="717"/>
                      <a:pt x="676" y="722"/>
                    </a:cubicBezTo>
                    <a:cubicBezTo>
                      <a:pt x="676" y="722"/>
                      <a:pt x="677" y="724"/>
                      <a:pt x="676" y="725"/>
                    </a:cubicBezTo>
                    <a:cubicBezTo>
                      <a:pt x="676" y="725"/>
                      <a:pt x="676" y="725"/>
                      <a:pt x="677" y="729"/>
                    </a:cubicBezTo>
                    <a:cubicBezTo>
                      <a:pt x="677" y="729"/>
                      <a:pt x="676" y="731"/>
                      <a:pt x="678" y="732"/>
                    </a:cubicBezTo>
                    <a:cubicBezTo>
                      <a:pt x="678" y="732"/>
                      <a:pt x="680" y="735"/>
                      <a:pt x="680" y="737"/>
                    </a:cubicBezTo>
                    <a:cubicBezTo>
                      <a:pt x="680" y="737"/>
                      <a:pt x="682" y="739"/>
                      <a:pt x="682" y="740"/>
                    </a:cubicBezTo>
                    <a:cubicBezTo>
                      <a:pt x="682" y="740"/>
                      <a:pt x="682" y="742"/>
                      <a:pt x="683" y="741"/>
                    </a:cubicBezTo>
                    <a:cubicBezTo>
                      <a:pt x="683" y="741"/>
                      <a:pt x="691" y="731"/>
                      <a:pt x="697" y="734"/>
                    </a:cubicBezTo>
                    <a:cubicBezTo>
                      <a:pt x="697" y="734"/>
                      <a:pt x="700" y="733"/>
                      <a:pt x="697" y="739"/>
                    </a:cubicBezTo>
                    <a:cubicBezTo>
                      <a:pt x="697" y="739"/>
                      <a:pt x="695" y="740"/>
                      <a:pt x="694" y="741"/>
                    </a:cubicBezTo>
                    <a:cubicBezTo>
                      <a:pt x="688" y="743"/>
                      <a:pt x="688" y="743"/>
                      <a:pt x="688" y="743"/>
                    </a:cubicBezTo>
                    <a:cubicBezTo>
                      <a:pt x="688" y="743"/>
                      <a:pt x="686" y="744"/>
                      <a:pt x="688" y="742"/>
                    </a:cubicBezTo>
                    <a:cubicBezTo>
                      <a:pt x="688" y="742"/>
                      <a:pt x="691" y="740"/>
                      <a:pt x="691" y="738"/>
                    </a:cubicBezTo>
                    <a:cubicBezTo>
                      <a:pt x="691" y="738"/>
                      <a:pt x="692" y="736"/>
                      <a:pt x="690" y="738"/>
                    </a:cubicBezTo>
                    <a:cubicBezTo>
                      <a:pt x="690" y="738"/>
                      <a:pt x="687" y="742"/>
                      <a:pt x="685" y="742"/>
                    </a:cubicBezTo>
                    <a:cubicBezTo>
                      <a:pt x="685" y="742"/>
                      <a:pt x="683" y="744"/>
                      <a:pt x="684" y="746"/>
                    </a:cubicBezTo>
                    <a:cubicBezTo>
                      <a:pt x="684" y="746"/>
                      <a:pt x="685" y="746"/>
                      <a:pt x="684" y="747"/>
                    </a:cubicBezTo>
                    <a:cubicBezTo>
                      <a:pt x="684" y="747"/>
                      <a:pt x="684" y="747"/>
                      <a:pt x="685" y="748"/>
                    </a:cubicBezTo>
                    <a:cubicBezTo>
                      <a:pt x="685" y="748"/>
                      <a:pt x="687" y="751"/>
                      <a:pt x="683" y="751"/>
                    </a:cubicBezTo>
                    <a:cubicBezTo>
                      <a:pt x="683" y="751"/>
                      <a:pt x="680" y="751"/>
                      <a:pt x="679" y="750"/>
                    </a:cubicBezTo>
                    <a:cubicBezTo>
                      <a:pt x="679" y="750"/>
                      <a:pt x="679" y="747"/>
                      <a:pt x="677" y="750"/>
                    </a:cubicBezTo>
                    <a:cubicBezTo>
                      <a:pt x="677" y="750"/>
                      <a:pt x="674" y="755"/>
                      <a:pt x="672" y="757"/>
                    </a:cubicBezTo>
                    <a:cubicBezTo>
                      <a:pt x="672" y="757"/>
                      <a:pt x="667" y="762"/>
                      <a:pt x="668" y="764"/>
                    </a:cubicBezTo>
                    <a:cubicBezTo>
                      <a:pt x="668" y="764"/>
                      <a:pt x="671" y="765"/>
                      <a:pt x="669" y="766"/>
                    </a:cubicBezTo>
                    <a:cubicBezTo>
                      <a:pt x="669" y="766"/>
                      <a:pt x="668" y="766"/>
                      <a:pt x="667" y="765"/>
                    </a:cubicBezTo>
                    <a:cubicBezTo>
                      <a:pt x="667" y="765"/>
                      <a:pt x="666" y="765"/>
                      <a:pt x="665" y="767"/>
                    </a:cubicBezTo>
                    <a:cubicBezTo>
                      <a:pt x="665" y="767"/>
                      <a:pt x="662" y="770"/>
                      <a:pt x="665" y="771"/>
                    </a:cubicBezTo>
                    <a:cubicBezTo>
                      <a:pt x="665" y="771"/>
                      <a:pt x="665" y="771"/>
                      <a:pt x="666" y="772"/>
                    </a:cubicBezTo>
                    <a:cubicBezTo>
                      <a:pt x="666" y="772"/>
                      <a:pt x="668" y="772"/>
                      <a:pt x="667" y="773"/>
                    </a:cubicBezTo>
                    <a:close/>
                    <a:moveTo>
                      <a:pt x="706" y="796"/>
                    </a:moveTo>
                    <a:cubicBezTo>
                      <a:pt x="706" y="796"/>
                      <a:pt x="705" y="797"/>
                      <a:pt x="705" y="800"/>
                    </a:cubicBezTo>
                    <a:cubicBezTo>
                      <a:pt x="705" y="800"/>
                      <a:pt x="705" y="800"/>
                      <a:pt x="704" y="801"/>
                    </a:cubicBezTo>
                    <a:cubicBezTo>
                      <a:pt x="695" y="808"/>
                      <a:pt x="695" y="808"/>
                      <a:pt x="695" y="808"/>
                    </a:cubicBezTo>
                    <a:cubicBezTo>
                      <a:pt x="695" y="808"/>
                      <a:pt x="694" y="807"/>
                      <a:pt x="693" y="809"/>
                    </a:cubicBezTo>
                    <a:cubicBezTo>
                      <a:pt x="693" y="809"/>
                      <a:pt x="692" y="809"/>
                      <a:pt x="692" y="808"/>
                    </a:cubicBezTo>
                    <a:cubicBezTo>
                      <a:pt x="692" y="808"/>
                      <a:pt x="692" y="808"/>
                      <a:pt x="691" y="809"/>
                    </a:cubicBezTo>
                    <a:cubicBezTo>
                      <a:pt x="691" y="809"/>
                      <a:pt x="690" y="808"/>
                      <a:pt x="689" y="809"/>
                    </a:cubicBezTo>
                    <a:cubicBezTo>
                      <a:pt x="683" y="810"/>
                      <a:pt x="683" y="810"/>
                      <a:pt x="683" y="810"/>
                    </a:cubicBezTo>
                    <a:cubicBezTo>
                      <a:pt x="683" y="810"/>
                      <a:pt x="681" y="811"/>
                      <a:pt x="684" y="809"/>
                    </a:cubicBezTo>
                    <a:cubicBezTo>
                      <a:pt x="684" y="809"/>
                      <a:pt x="691" y="807"/>
                      <a:pt x="688" y="807"/>
                    </a:cubicBezTo>
                    <a:cubicBezTo>
                      <a:pt x="688" y="807"/>
                      <a:pt x="685" y="807"/>
                      <a:pt x="687" y="806"/>
                    </a:cubicBezTo>
                    <a:cubicBezTo>
                      <a:pt x="687" y="806"/>
                      <a:pt x="694" y="801"/>
                      <a:pt x="697" y="796"/>
                    </a:cubicBezTo>
                    <a:cubicBezTo>
                      <a:pt x="697" y="796"/>
                      <a:pt x="703" y="786"/>
                      <a:pt x="695" y="779"/>
                    </a:cubicBezTo>
                    <a:cubicBezTo>
                      <a:pt x="695" y="779"/>
                      <a:pt x="691" y="780"/>
                      <a:pt x="687" y="784"/>
                    </a:cubicBezTo>
                    <a:cubicBezTo>
                      <a:pt x="687" y="784"/>
                      <a:pt x="685" y="790"/>
                      <a:pt x="683" y="790"/>
                    </a:cubicBezTo>
                    <a:cubicBezTo>
                      <a:pt x="683" y="790"/>
                      <a:pt x="677" y="790"/>
                      <a:pt x="675" y="787"/>
                    </a:cubicBezTo>
                    <a:cubicBezTo>
                      <a:pt x="675" y="787"/>
                      <a:pt x="672" y="786"/>
                      <a:pt x="674" y="786"/>
                    </a:cubicBezTo>
                    <a:cubicBezTo>
                      <a:pt x="674" y="786"/>
                      <a:pt x="675" y="787"/>
                      <a:pt x="677" y="784"/>
                    </a:cubicBezTo>
                    <a:cubicBezTo>
                      <a:pt x="677" y="784"/>
                      <a:pt x="680" y="783"/>
                      <a:pt x="680" y="782"/>
                    </a:cubicBezTo>
                    <a:cubicBezTo>
                      <a:pt x="680" y="782"/>
                      <a:pt x="682" y="779"/>
                      <a:pt x="685" y="777"/>
                    </a:cubicBezTo>
                    <a:cubicBezTo>
                      <a:pt x="685" y="777"/>
                      <a:pt x="687" y="775"/>
                      <a:pt x="688" y="774"/>
                    </a:cubicBezTo>
                    <a:cubicBezTo>
                      <a:pt x="688" y="774"/>
                      <a:pt x="688" y="772"/>
                      <a:pt x="686" y="772"/>
                    </a:cubicBezTo>
                    <a:cubicBezTo>
                      <a:pt x="686" y="772"/>
                      <a:pt x="682" y="777"/>
                      <a:pt x="679" y="769"/>
                    </a:cubicBezTo>
                    <a:cubicBezTo>
                      <a:pt x="679" y="769"/>
                      <a:pt x="679" y="761"/>
                      <a:pt x="677" y="764"/>
                    </a:cubicBezTo>
                    <a:cubicBezTo>
                      <a:pt x="677" y="764"/>
                      <a:pt x="676" y="769"/>
                      <a:pt x="672" y="770"/>
                    </a:cubicBezTo>
                    <a:cubicBezTo>
                      <a:pt x="672" y="770"/>
                      <a:pt x="670" y="771"/>
                      <a:pt x="668" y="770"/>
                    </a:cubicBezTo>
                    <a:cubicBezTo>
                      <a:pt x="668" y="770"/>
                      <a:pt x="666" y="769"/>
                      <a:pt x="668" y="769"/>
                    </a:cubicBezTo>
                    <a:cubicBezTo>
                      <a:pt x="668" y="769"/>
                      <a:pt x="671" y="768"/>
                      <a:pt x="673" y="764"/>
                    </a:cubicBezTo>
                    <a:cubicBezTo>
                      <a:pt x="673" y="764"/>
                      <a:pt x="676" y="761"/>
                      <a:pt x="675" y="759"/>
                    </a:cubicBezTo>
                    <a:cubicBezTo>
                      <a:pt x="675" y="759"/>
                      <a:pt x="675" y="758"/>
                      <a:pt x="678" y="757"/>
                    </a:cubicBezTo>
                    <a:cubicBezTo>
                      <a:pt x="678" y="757"/>
                      <a:pt x="684" y="752"/>
                      <a:pt x="687" y="755"/>
                    </a:cubicBezTo>
                    <a:cubicBezTo>
                      <a:pt x="687" y="755"/>
                      <a:pt x="689" y="757"/>
                      <a:pt x="687" y="760"/>
                    </a:cubicBezTo>
                    <a:cubicBezTo>
                      <a:pt x="687" y="760"/>
                      <a:pt x="686" y="763"/>
                      <a:pt x="689" y="765"/>
                    </a:cubicBezTo>
                    <a:cubicBezTo>
                      <a:pt x="689" y="765"/>
                      <a:pt x="693" y="768"/>
                      <a:pt x="694" y="766"/>
                    </a:cubicBezTo>
                    <a:cubicBezTo>
                      <a:pt x="694" y="766"/>
                      <a:pt x="699" y="762"/>
                      <a:pt x="701" y="763"/>
                    </a:cubicBezTo>
                    <a:cubicBezTo>
                      <a:pt x="701" y="763"/>
                      <a:pt x="705" y="764"/>
                      <a:pt x="705" y="766"/>
                    </a:cubicBezTo>
                    <a:cubicBezTo>
                      <a:pt x="705" y="766"/>
                      <a:pt x="704" y="768"/>
                      <a:pt x="703" y="769"/>
                    </a:cubicBezTo>
                    <a:cubicBezTo>
                      <a:pt x="703" y="769"/>
                      <a:pt x="703" y="770"/>
                      <a:pt x="702" y="771"/>
                    </a:cubicBezTo>
                    <a:cubicBezTo>
                      <a:pt x="702" y="771"/>
                      <a:pt x="699" y="772"/>
                      <a:pt x="701" y="775"/>
                    </a:cubicBezTo>
                    <a:cubicBezTo>
                      <a:pt x="706" y="782"/>
                      <a:pt x="706" y="782"/>
                      <a:pt x="706" y="782"/>
                    </a:cubicBezTo>
                    <a:cubicBezTo>
                      <a:pt x="706" y="782"/>
                      <a:pt x="708" y="789"/>
                      <a:pt x="707" y="793"/>
                    </a:cubicBezTo>
                    <a:cubicBezTo>
                      <a:pt x="707" y="794"/>
                      <a:pt x="706" y="796"/>
                      <a:pt x="706" y="796"/>
                    </a:cubicBezTo>
                    <a:close/>
                    <a:moveTo>
                      <a:pt x="451" y="788"/>
                    </a:moveTo>
                    <a:cubicBezTo>
                      <a:pt x="267" y="788"/>
                      <a:pt x="118" y="639"/>
                      <a:pt x="118" y="455"/>
                    </a:cubicBezTo>
                    <a:cubicBezTo>
                      <a:pt x="118" y="271"/>
                      <a:pt x="267" y="121"/>
                      <a:pt x="451" y="121"/>
                    </a:cubicBezTo>
                    <a:cubicBezTo>
                      <a:pt x="635" y="121"/>
                      <a:pt x="784" y="271"/>
                      <a:pt x="784" y="455"/>
                    </a:cubicBezTo>
                    <a:cubicBezTo>
                      <a:pt x="784" y="639"/>
                      <a:pt x="635" y="788"/>
                      <a:pt x="451" y="788"/>
                    </a:cubicBezTo>
                    <a:close/>
                    <a:moveTo>
                      <a:pt x="778" y="318"/>
                    </a:moveTo>
                    <a:cubicBezTo>
                      <a:pt x="775" y="310"/>
                      <a:pt x="775" y="303"/>
                      <a:pt x="777" y="296"/>
                    </a:cubicBezTo>
                    <a:cubicBezTo>
                      <a:pt x="779" y="290"/>
                      <a:pt x="784" y="285"/>
                      <a:pt x="792" y="282"/>
                    </a:cubicBezTo>
                    <a:cubicBezTo>
                      <a:pt x="797" y="280"/>
                      <a:pt x="801" y="279"/>
                      <a:pt x="805" y="279"/>
                    </a:cubicBezTo>
                    <a:cubicBezTo>
                      <a:pt x="808" y="280"/>
                      <a:pt x="811" y="280"/>
                      <a:pt x="814" y="282"/>
                    </a:cubicBezTo>
                    <a:cubicBezTo>
                      <a:pt x="817" y="283"/>
                      <a:pt x="819" y="285"/>
                      <a:pt x="821" y="287"/>
                    </a:cubicBezTo>
                    <a:cubicBezTo>
                      <a:pt x="824" y="289"/>
                      <a:pt x="826" y="293"/>
                      <a:pt x="828" y="297"/>
                    </a:cubicBezTo>
                    <a:cubicBezTo>
                      <a:pt x="831" y="305"/>
                      <a:pt x="831" y="312"/>
                      <a:pt x="829" y="318"/>
                    </a:cubicBezTo>
                    <a:cubicBezTo>
                      <a:pt x="826" y="325"/>
                      <a:pt x="821" y="330"/>
                      <a:pt x="813" y="333"/>
                    </a:cubicBezTo>
                    <a:cubicBezTo>
                      <a:pt x="806" y="336"/>
                      <a:pt x="799" y="336"/>
                      <a:pt x="792" y="334"/>
                    </a:cubicBezTo>
                    <a:cubicBezTo>
                      <a:pt x="786" y="331"/>
                      <a:pt x="781" y="325"/>
                      <a:pt x="778" y="318"/>
                    </a:cubicBezTo>
                    <a:close/>
                    <a:moveTo>
                      <a:pt x="841" y="337"/>
                    </a:moveTo>
                    <a:cubicBezTo>
                      <a:pt x="843" y="348"/>
                      <a:pt x="843" y="348"/>
                      <a:pt x="843" y="348"/>
                    </a:cubicBezTo>
                    <a:cubicBezTo>
                      <a:pt x="802" y="358"/>
                      <a:pt x="802" y="358"/>
                      <a:pt x="802" y="358"/>
                    </a:cubicBezTo>
                    <a:cubicBezTo>
                      <a:pt x="809" y="386"/>
                      <a:pt x="809" y="386"/>
                      <a:pt x="809" y="386"/>
                    </a:cubicBezTo>
                    <a:cubicBezTo>
                      <a:pt x="801" y="388"/>
                      <a:pt x="801" y="388"/>
                      <a:pt x="801" y="388"/>
                    </a:cubicBezTo>
                    <a:cubicBezTo>
                      <a:pt x="791" y="349"/>
                      <a:pt x="791" y="349"/>
                      <a:pt x="791" y="349"/>
                    </a:cubicBezTo>
                    <a:lnTo>
                      <a:pt x="841" y="337"/>
                    </a:lnTo>
                    <a:close/>
                    <a:moveTo>
                      <a:pt x="851" y="525"/>
                    </a:moveTo>
                    <a:cubicBezTo>
                      <a:pt x="815" y="528"/>
                      <a:pt x="815" y="528"/>
                      <a:pt x="815" y="528"/>
                    </a:cubicBezTo>
                    <a:cubicBezTo>
                      <a:pt x="847" y="545"/>
                      <a:pt x="847" y="545"/>
                      <a:pt x="847" y="545"/>
                    </a:cubicBezTo>
                    <a:cubicBezTo>
                      <a:pt x="844" y="562"/>
                      <a:pt x="844" y="562"/>
                      <a:pt x="844" y="562"/>
                    </a:cubicBezTo>
                    <a:cubicBezTo>
                      <a:pt x="793" y="552"/>
                      <a:pt x="793" y="552"/>
                      <a:pt x="793" y="552"/>
                    </a:cubicBezTo>
                    <a:cubicBezTo>
                      <a:pt x="795" y="541"/>
                      <a:pt x="795" y="541"/>
                      <a:pt x="795" y="541"/>
                    </a:cubicBezTo>
                    <a:cubicBezTo>
                      <a:pt x="835" y="549"/>
                      <a:pt x="835" y="549"/>
                      <a:pt x="835" y="549"/>
                    </a:cubicBezTo>
                    <a:cubicBezTo>
                      <a:pt x="798" y="530"/>
                      <a:pt x="798" y="530"/>
                      <a:pt x="798" y="530"/>
                    </a:cubicBezTo>
                    <a:cubicBezTo>
                      <a:pt x="800" y="519"/>
                      <a:pt x="800" y="519"/>
                      <a:pt x="800" y="519"/>
                    </a:cubicBezTo>
                    <a:cubicBezTo>
                      <a:pt x="842" y="517"/>
                      <a:pt x="842" y="517"/>
                      <a:pt x="842" y="517"/>
                    </a:cubicBezTo>
                    <a:cubicBezTo>
                      <a:pt x="802" y="508"/>
                      <a:pt x="802" y="508"/>
                      <a:pt x="802" y="508"/>
                    </a:cubicBezTo>
                    <a:cubicBezTo>
                      <a:pt x="804" y="498"/>
                      <a:pt x="804" y="498"/>
                      <a:pt x="804" y="498"/>
                    </a:cubicBezTo>
                    <a:cubicBezTo>
                      <a:pt x="855" y="508"/>
                      <a:pt x="855" y="508"/>
                      <a:pt x="855" y="508"/>
                    </a:cubicBezTo>
                    <a:lnTo>
                      <a:pt x="851" y="525"/>
                    </a:lnTo>
                    <a:close/>
                    <a:moveTo>
                      <a:pt x="815" y="474"/>
                    </a:moveTo>
                    <a:cubicBezTo>
                      <a:pt x="816" y="476"/>
                      <a:pt x="818" y="477"/>
                      <a:pt x="819" y="478"/>
                    </a:cubicBezTo>
                    <a:cubicBezTo>
                      <a:pt x="821" y="478"/>
                      <a:pt x="824" y="478"/>
                      <a:pt x="828" y="478"/>
                    </a:cubicBezTo>
                    <a:cubicBezTo>
                      <a:pt x="857" y="479"/>
                      <a:pt x="857" y="479"/>
                      <a:pt x="857" y="479"/>
                    </a:cubicBezTo>
                    <a:cubicBezTo>
                      <a:pt x="856" y="491"/>
                      <a:pt x="856" y="491"/>
                      <a:pt x="856" y="491"/>
                    </a:cubicBezTo>
                    <a:cubicBezTo>
                      <a:pt x="829" y="490"/>
                      <a:pt x="829" y="490"/>
                      <a:pt x="829" y="490"/>
                    </a:cubicBezTo>
                    <a:cubicBezTo>
                      <a:pt x="823" y="490"/>
                      <a:pt x="819" y="489"/>
                      <a:pt x="816" y="489"/>
                    </a:cubicBezTo>
                    <a:cubicBezTo>
                      <a:pt x="814" y="488"/>
                      <a:pt x="812" y="487"/>
                      <a:pt x="810" y="485"/>
                    </a:cubicBezTo>
                    <a:cubicBezTo>
                      <a:pt x="808" y="483"/>
                      <a:pt x="807" y="481"/>
                      <a:pt x="806" y="478"/>
                    </a:cubicBezTo>
                    <a:cubicBezTo>
                      <a:pt x="805" y="475"/>
                      <a:pt x="805" y="472"/>
                      <a:pt x="805" y="467"/>
                    </a:cubicBezTo>
                    <a:cubicBezTo>
                      <a:pt x="805" y="462"/>
                      <a:pt x="806" y="458"/>
                      <a:pt x="807" y="455"/>
                    </a:cubicBezTo>
                    <a:cubicBezTo>
                      <a:pt x="808" y="452"/>
                      <a:pt x="810" y="450"/>
                      <a:pt x="812" y="448"/>
                    </a:cubicBezTo>
                    <a:cubicBezTo>
                      <a:pt x="813" y="447"/>
                      <a:pt x="815" y="446"/>
                      <a:pt x="817" y="445"/>
                    </a:cubicBezTo>
                    <a:cubicBezTo>
                      <a:pt x="820" y="445"/>
                      <a:pt x="825" y="444"/>
                      <a:pt x="831" y="445"/>
                    </a:cubicBezTo>
                    <a:cubicBezTo>
                      <a:pt x="858" y="446"/>
                      <a:pt x="858" y="446"/>
                      <a:pt x="858" y="446"/>
                    </a:cubicBezTo>
                    <a:cubicBezTo>
                      <a:pt x="858" y="457"/>
                      <a:pt x="858" y="457"/>
                      <a:pt x="858" y="457"/>
                    </a:cubicBezTo>
                    <a:cubicBezTo>
                      <a:pt x="830" y="456"/>
                      <a:pt x="830" y="456"/>
                      <a:pt x="830" y="456"/>
                    </a:cubicBezTo>
                    <a:cubicBezTo>
                      <a:pt x="825" y="456"/>
                      <a:pt x="822" y="456"/>
                      <a:pt x="821" y="456"/>
                    </a:cubicBezTo>
                    <a:cubicBezTo>
                      <a:pt x="819" y="457"/>
                      <a:pt x="817" y="458"/>
                      <a:pt x="816" y="459"/>
                    </a:cubicBezTo>
                    <a:cubicBezTo>
                      <a:pt x="814" y="461"/>
                      <a:pt x="814" y="464"/>
                      <a:pt x="813" y="467"/>
                    </a:cubicBezTo>
                    <a:cubicBezTo>
                      <a:pt x="813" y="470"/>
                      <a:pt x="814" y="473"/>
                      <a:pt x="815" y="47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3" name="Freeform 85">
                <a:extLst>
                  <a:ext uri="{FF2B5EF4-FFF2-40B4-BE49-F238E27FC236}">
                    <a16:creationId xmlns="" xmlns:a16="http://schemas.microsoft.com/office/drawing/2014/main" id="{1A07FA5C-328A-804B-A5E5-85DB789DA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749"/>
                <a:ext cx="42" cy="40"/>
              </a:xfrm>
              <a:custGeom>
                <a:avLst/>
                <a:gdLst>
                  <a:gd name="T0" fmla="*/ 13 w 22"/>
                  <a:gd name="T1" fmla="*/ 20 h 21"/>
                  <a:gd name="T2" fmla="*/ 18 w 22"/>
                  <a:gd name="T3" fmla="*/ 20 h 21"/>
                  <a:gd name="T4" fmla="*/ 21 w 22"/>
                  <a:gd name="T5" fmla="*/ 18 h 21"/>
                  <a:gd name="T6" fmla="*/ 22 w 22"/>
                  <a:gd name="T7" fmla="*/ 13 h 21"/>
                  <a:gd name="T8" fmla="*/ 20 w 22"/>
                  <a:gd name="T9" fmla="*/ 8 h 21"/>
                  <a:gd name="T10" fmla="*/ 13 w 22"/>
                  <a:gd name="T11" fmla="*/ 3 h 21"/>
                  <a:gd name="T12" fmla="*/ 9 w 22"/>
                  <a:gd name="T13" fmla="*/ 0 h 21"/>
                  <a:gd name="T14" fmla="*/ 0 w 22"/>
                  <a:gd name="T15" fmla="*/ 12 h 21"/>
                  <a:gd name="T16" fmla="*/ 5 w 22"/>
                  <a:gd name="T17" fmla="*/ 16 h 21"/>
                  <a:gd name="T18" fmla="*/ 13 w 22"/>
                  <a:gd name="T19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3" y="20"/>
                    </a:moveTo>
                    <a:cubicBezTo>
                      <a:pt x="15" y="21"/>
                      <a:pt x="16" y="21"/>
                      <a:pt x="18" y="20"/>
                    </a:cubicBezTo>
                    <a:cubicBezTo>
                      <a:pt x="19" y="20"/>
                      <a:pt x="20" y="19"/>
                      <a:pt x="21" y="18"/>
                    </a:cubicBezTo>
                    <a:cubicBezTo>
                      <a:pt x="22" y="16"/>
                      <a:pt x="22" y="14"/>
                      <a:pt x="22" y="13"/>
                    </a:cubicBezTo>
                    <a:cubicBezTo>
                      <a:pt x="22" y="11"/>
                      <a:pt x="21" y="10"/>
                      <a:pt x="20" y="8"/>
                    </a:cubicBezTo>
                    <a:cubicBezTo>
                      <a:pt x="19" y="7"/>
                      <a:pt x="16" y="6"/>
                      <a:pt x="13" y="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9" y="18"/>
                      <a:pt x="12" y="20"/>
                      <a:pt x="13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4" name="Freeform 86">
                <a:extLst>
                  <a:ext uri="{FF2B5EF4-FFF2-40B4-BE49-F238E27FC236}">
                    <a16:creationId xmlns="" xmlns:a16="http://schemas.microsoft.com/office/drawing/2014/main" id="{F4F1B6B0-DA6E-5E4F-849E-F7EB08856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110"/>
                <a:ext cx="35" cy="54"/>
              </a:xfrm>
              <a:custGeom>
                <a:avLst/>
                <a:gdLst>
                  <a:gd name="T0" fmla="*/ 4 w 18"/>
                  <a:gd name="T1" fmla="*/ 3 h 28"/>
                  <a:gd name="T2" fmla="*/ 6 w 18"/>
                  <a:gd name="T3" fmla="*/ 6 h 28"/>
                  <a:gd name="T4" fmla="*/ 7 w 18"/>
                  <a:gd name="T5" fmla="*/ 9 h 28"/>
                  <a:gd name="T6" fmla="*/ 7 w 18"/>
                  <a:gd name="T7" fmla="*/ 12 h 28"/>
                  <a:gd name="T8" fmla="*/ 6 w 18"/>
                  <a:gd name="T9" fmla="*/ 13 h 28"/>
                  <a:gd name="T10" fmla="*/ 3 w 18"/>
                  <a:gd name="T11" fmla="*/ 19 h 28"/>
                  <a:gd name="T12" fmla="*/ 3 w 18"/>
                  <a:gd name="T13" fmla="*/ 25 h 28"/>
                  <a:gd name="T14" fmla="*/ 8 w 18"/>
                  <a:gd name="T15" fmla="*/ 22 h 28"/>
                  <a:gd name="T16" fmla="*/ 10 w 18"/>
                  <a:gd name="T17" fmla="*/ 21 h 28"/>
                  <a:gd name="T18" fmla="*/ 11 w 18"/>
                  <a:gd name="T19" fmla="*/ 19 h 28"/>
                  <a:gd name="T20" fmla="*/ 15 w 18"/>
                  <a:gd name="T21" fmla="*/ 13 h 28"/>
                  <a:gd name="T22" fmla="*/ 18 w 18"/>
                  <a:gd name="T23" fmla="*/ 7 h 28"/>
                  <a:gd name="T24" fmla="*/ 18 w 18"/>
                  <a:gd name="T25" fmla="*/ 4 h 28"/>
                  <a:gd name="T26" fmla="*/ 12 w 18"/>
                  <a:gd name="T27" fmla="*/ 1 h 28"/>
                  <a:gd name="T28" fmla="*/ 8 w 18"/>
                  <a:gd name="T29" fmla="*/ 0 h 28"/>
                  <a:gd name="T30" fmla="*/ 4 w 18"/>
                  <a:gd name="T31" fmla="*/ 0 h 28"/>
                  <a:gd name="T32" fmla="*/ 4 w 18"/>
                  <a:gd name="T33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28">
                    <a:moveTo>
                      <a:pt x="4" y="3"/>
                    </a:moveTo>
                    <a:cubicBezTo>
                      <a:pt x="4" y="4"/>
                      <a:pt x="6" y="6"/>
                      <a:pt x="6" y="6"/>
                    </a:cubicBezTo>
                    <a:cubicBezTo>
                      <a:pt x="6" y="8"/>
                      <a:pt x="7" y="9"/>
                      <a:pt x="7" y="9"/>
                    </a:cubicBezTo>
                    <a:cubicBezTo>
                      <a:pt x="8" y="10"/>
                      <a:pt x="7" y="12"/>
                      <a:pt x="7" y="12"/>
                    </a:cubicBezTo>
                    <a:cubicBezTo>
                      <a:pt x="7" y="12"/>
                      <a:pt x="6" y="13"/>
                      <a:pt x="6" y="13"/>
                    </a:cubicBezTo>
                    <a:cubicBezTo>
                      <a:pt x="6" y="16"/>
                      <a:pt x="3" y="19"/>
                      <a:pt x="3" y="19"/>
                    </a:cubicBezTo>
                    <a:cubicBezTo>
                      <a:pt x="0" y="21"/>
                      <a:pt x="3" y="25"/>
                      <a:pt x="3" y="25"/>
                    </a:cubicBezTo>
                    <a:cubicBezTo>
                      <a:pt x="4" y="28"/>
                      <a:pt x="8" y="22"/>
                      <a:pt x="8" y="22"/>
                    </a:cubicBezTo>
                    <a:cubicBezTo>
                      <a:pt x="9" y="21"/>
                      <a:pt x="10" y="21"/>
                      <a:pt x="10" y="21"/>
                    </a:cubicBezTo>
                    <a:cubicBezTo>
                      <a:pt x="10" y="20"/>
                      <a:pt x="10" y="20"/>
                      <a:pt x="11" y="19"/>
                    </a:cubicBezTo>
                    <a:cubicBezTo>
                      <a:pt x="12" y="16"/>
                      <a:pt x="15" y="13"/>
                      <a:pt x="15" y="13"/>
                    </a:cubicBezTo>
                    <a:cubicBezTo>
                      <a:pt x="15" y="12"/>
                      <a:pt x="18" y="7"/>
                      <a:pt x="18" y="7"/>
                    </a:cubicBezTo>
                    <a:cubicBezTo>
                      <a:pt x="18" y="6"/>
                      <a:pt x="18" y="4"/>
                      <a:pt x="18" y="4"/>
                    </a:cubicBezTo>
                    <a:cubicBezTo>
                      <a:pt x="17" y="3"/>
                      <a:pt x="12" y="1"/>
                      <a:pt x="12" y="1"/>
                    </a:cubicBezTo>
                    <a:cubicBezTo>
                      <a:pt x="12" y="1"/>
                      <a:pt x="10" y="1"/>
                      <a:pt x="8" y="0"/>
                    </a:cubicBezTo>
                    <a:cubicBezTo>
                      <a:pt x="6" y="0"/>
                      <a:pt x="4" y="0"/>
                      <a:pt x="4" y="0"/>
                    </a:cubicBezTo>
                    <a:cubicBezTo>
                      <a:pt x="1" y="1"/>
                      <a:pt x="4" y="3"/>
                      <a:pt x="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5" name="Freeform 87">
                <a:extLst>
                  <a:ext uri="{FF2B5EF4-FFF2-40B4-BE49-F238E27FC236}">
                    <a16:creationId xmlns="" xmlns:a16="http://schemas.microsoft.com/office/drawing/2014/main" id="{9757A1C8-19AF-2146-83BB-47EF10CC4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076"/>
                <a:ext cx="68" cy="67"/>
              </a:xfrm>
              <a:custGeom>
                <a:avLst/>
                <a:gdLst>
                  <a:gd name="T0" fmla="*/ 24 w 36"/>
                  <a:gd name="T1" fmla="*/ 32 h 35"/>
                  <a:gd name="T2" fmla="*/ 35 w 36"/>
                  <a:gd name="T3" fmla="*/ 23 h 35"/>
                  <a:gd name="T4" fmla="*/ 35 w 36"/>
                  <a:gd name="T5" fmla="*/ 11 h 35"/>
                  <a:gd name="T6" fmla="*/ 26 w 36"/>
                  <a:gd name="T7" fmla="*/ 2 h 35"/>
                  <a:gd name="T8" fmla="*/ 12 w 36"/>
                  <a:gd name="T9" fmla="*/ 3 h 35"/>
                  <a:gd name="T10" fmla="*/ 1 w 36"/>
                  <a:gd name="T11" fmla="*/ 12 h 35"/>
                  <a:gd name="T12" fmla="*/ 1 w 36"/>
                  <a:gd name="T13" fmla="*/ 24 h 35"/>
                  <a:gd name="T14" fmla="*/ 10 w 36"/>
                  <a:gd name="T15" fmla="*/ 33 h 35"/>
                  <a:gd name="T16" fmla="*/ 24 w 36"/>
                  <a:gd name="T17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35">
                    <a:moveTo>
                      <a:pt x="24" y="32"/>
                    </a:moveTo>
                    <a:cubicBezTo>
                      <a:pt x="30" y="30"/>
                      <a:pt x="33" y="27"/>
                      <a:pt x="35" y="23"/>
                    </a:cubicBezTo>
                    <a:cubicBezTo>
                      <a:pt x="36" y="19"/>
                      <a:pt x="36" y="15"/>
                      <a:pt x="35" y="11"/>
                    </a:cubicBezTo>
                    <a:cubicBezTo>
                      <a:pt x="33" y="6"/>
                      <a:pt x="30" y="3"/>
                      <a:pt x="26" y="2"/>
                    </a:cubicBezTo>
                    <a:cubicBezTo>
                      <a:pt x="22" y="0"/>
                      <a:pt x="17" y="1"/>
                      <a:pt x="12" y="3"/>
                    </a:cubicBezTo>
                    <a:cubicBezTo>
                      <a:pt x="7" y="5"/>
                      <a:pt x="3" y="8"/>
                      <a:pt x="1" y="12"/>
                    </a:cubicBezTo>
                    <a:cubicBezTo>
                      <a:pt x="0" y="16"/>
                      <a:pt x="0" y="20"/>
                      <a:pt x="1" y="24"/>
                    </a:cubicBezTo>
                    <a:cubicBezTo>
                      <a:pt x="3" y="29"/>
                      <a:pt x="6" y="31"/>
                      <a:pt x="10" y="33"/>
                    </a:cubicBezTo>
                    <a:cubicBezTo>
                      <a:pt x="14" y="35"/>
                      <a:pt x="18" y="34"/>
                      <a:pt x="24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</p:grpSp>
      <p:pic>
        <p:nvPicPr>
          <p:cNvPr id="191" name="图片 190">
            <a:extLst>
              <a:ext uri="{FF2B5EF4-FFF2-40B4-BE49-F238E27FC236}">
                <a16:creationId xmlns="" xmlns:a16="http://schemas.microsoft.com/office/drawing/2014/main" id="{5942B352-DEB8-484F-B395-CC3B83EDAA32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6342612"/>
            <a:ext cx="12192000" cy="515389"/>
          </a:xfrm>
          <a:prstGeom prst="rect">
            <a:avLst/>
          </a:prstGeom>
        </p:spPr>
      </p:pic>
      <p:grpSp>
        <p:nvGrpSpPr>
          <p:cNvPr id="192" name="组合 191">
            <a:extLst>
              <a:ext uri="{FF2B5EF4-FFF2-40B4-BE49-F238E27FC236}">
                <a16:creationId xmlns="" xmlns:a16="http://schemas.microsoft.com/office/drawing/2014/main" id="{36451CC1-E625-3642-89FD-6A50568AD7B4}"/>
              </a:ext>
            </a:extLst>
          </p:cNvPr>
          <p:cNvGrpSpPr/>
          <p:nvPr/>
        </p:nvGrpSpPr>
        <p:grpSpPr>
          <a:xfrm>
            <a:off x="10899831" y="6542060"/>
            <a:ext cx="1028644" cy="189883"/>
            <a:chOff x="4206876" y="3000376"/>
            <a:chExt cx="3689350" cy="681038"/>
          </a:xfrm>
          <a:solidFill>
            <a:schemeClr val="bg1"/>
          </a:solidFill>
        </p:grpSpPr>
        <p:sp>
          <p:nvSpPr>
            <p:cNvPr id="193" name="Freeform 54">
              <a:extLst>
                <a:ext uri="{FF2B5EF4-FFF2-40B4-BE49-F238E27FC236}">
                  <a16:creationId xmlns="" xmlns:a16="http://schemas.microsoft.com/office/drawing/2014/main" id="{AF84D259-C5F3-F341-96C9-3453763B8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688" y="3021013"/>
              <a:ext cx="647700" cy="141288"/>
            </a:xfrm>
            <a:custGeom>
              <a:avLst/>
              <a:gdLst>
                <a:gd name="T0" fmla="*/ 98 w 214"/>
                <a:gd name="T1" fmla="*/ 0 h 46"/>
                <a:gd name="T2" fmla="*/ 108 w 214"/>
                <a:gd name="T3" fmla="*/ 3 h 46"/>
                <a:gd name="T4" fmla="*/ 127 w 214"/>
                <a:gd name="T5" fmla="*/ 17 h 46"/>
                <a:gd name="T6" fmla="*/ 137 w 214"/>
                <a:gd name="T7" fmla="*/ 19 h 46"/>
                <a:gd name="T8" fmla="*/ 139 w 214"/>
                <a:gd name="T9" fmla="*/ 19 h 46"/>
                <a:gd name="T10" fmla="*/ 162 w 214"/>
                <a:gd name="T11" fmla="*/ 19 h 46"/>
                <a:gd name="T12" fmla="*/ 176 w 214"/>
                <a:gd name="T13" fmla="*/ 19 h 46"/>
                <a:gd name="T14" fmla="*/ 188 w 214"/>
                <a:gd name="T15" fmla="*/ 19 h 46"/>
                <a:gd name="T16" fmla="*/ 202 w 214"/>
                <a:gd name="T17" fmla="*/ 18 h 46"/>
                <a:gd name="T18" fmla="*/ 210 w 214"/>
                <a:gd name="T19" fmla="*/ 31 h 46"/>
                <a:gd name="T20" fmla="*/ 200 w 214"/>
                <a:gd name="T21" fmla="*/ 34 h 46"/>
                <a:gd name="T22" fmla="*/ 193 w 214"/>
                <a:gd name="T23" fmla="*/ 35 h 46"/>
                <a:gd name="T24" fmla="*/ 183 w 214"/>
                <a:gd name="T25" fmla="*/ 35 h 46"/>
                <a:gd name="T26" fmla="*/ 165 w 214"/>
                <a:gd name="T27" fmla="*/ 36 h 46"/>
                <a:gd name="T28" fmla="*/ 129 w 214"/>
                <a:gd name="T29" fmla="*/ 36 h 46"/>
                <a:gd name="T30" fmla="*/ 121 w 214"/>
                <a:gd name="T31" fmla="*/ 36 h 46"/>
                <a:gd name="T32" fmla="*/ 118 w 214"/>
                <a:gd name="T33" fmla="*/ 38 h 46"/>
                <a:gd name="T34" fmla="*/ 114 w 214"/>
                <a:gd name="T35" fmla="*/ 38 h 46"/>
                <a:gd name="T36" fmla="*/ 94 w 214"/>
                <a:gd name="T37" fmla="*/ 36 h 46"/>
                <a:gd name="T38" fmla="*/ 80 w 214"/>
                <a:gd name="T39" fmla="*/ 36 h 46"/>
                <a:gd name="T40" fmla="*/ 71 w 214"/>
                <a:gd name="T41" fmla="*/ 37 h 46"/>
                <a:gd name="T42" fmla="*/ 41 w 214"/>
                <a:gd name="T43" fmla="*/ 39 h 46"/>
                <a:gd name="T44" fmla="*/ 34 w 214"/>
                <a:gd name="T45" fmla="*/ 39 h 46"/>
                <a:gd name="T46" fmla="*/ 3 w 214"/>
                <a:gd name="T47" fmla="*/ 39 h 46"/>
                <a:gd name="T48" fmla="*/ 0 w 214"/>
                <a:gd name="T49" fmla="*/ 30 h 46"/>
                <a:gd name="T50" fmla="*/ 5 w 214"/>
                <a:gd name="T51" fmla="*/ 25 h 46"/>
                <a:gd name="T52" fmla="*/ 17 w 214"/>
                <a:gd name="T53" fmla="*/ 23 h 46"/>
                <a:gd name="T54" fmla="*/ 46 w 214"/>
                <a:gd name="T55" fmla="*/ 25 h 46"/>
                <a:gd name="T56" fmla="*/ 61 w 214"/>
                <a:gd name="T57" fmla="*/ 23 h 46"/>
                <a:gd name="T58" fmla="*/ 74 w 214"/>
                <a:gd name="T59" fmla="*/ 21 h 46"/>
                <a:gd name="T60" fmla="*/ 84 w 214"/>
                <a:gd name="T61" fmla="*/ 20 h 46"/>
                <a:gd name="T62" fmla="*/ 88 w 214"/>
                <a:gd name="T63" fmla="*/ 19 h 46"/>
                <a:gd name="T64" fmla="*/ 88 w 214"/>
                <a:gd name="T65" fmla="*/ 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4" h="46">
                  <a:moveTo>
                    <a:pt x="93" y="0"/>
                  </a:moveTo>
                  <a:cubicBezTo>
                    <a:pt x="94" y="1"/>
                    <a:pt x="96" y="0"/>
                    <a:pt x="98" y="0"/>
                  </a:cubicBezTo>
                  <a:cubicBezTo>
                    <a:pt x="101" y="1"/>
                    <a:pt x="101" y="2"/>
                    <a:pt x="104" y="3"/>
                  </a:cubicBezTo>
                  <a:cubicBezTo>
                    <a:pt x="105" y="1"/>
                    <a:pt x="108" y="4"/>
                    <a:pt x="108" y="3"/>
                  </a:cubicBezTo>
                  <a:cubicBezTo>
                    <a:pt x="113" y="5"/>
                    <a:pt x="118" y="8"/>
                    <a:pt x="122" y="11"/>
                  </a:cubicBezTo>
                  <a:cubicBezTo>
                    <a:pt x="124" y="12"/>
                    <a:pt x="125" y="16"/>
                    <a:pt x="127" y="17"/>
                  </a:cubicBezTo>
                  <a:cubicBezTo>
                    <a:pt x="129" y="18"/>
                    <a:pt x="133" y="18"/>
                    <a:pt x="135" y="20"/>
                  </a:cubicBezTo>
                  <a:cubicBezTo>
                    <a:pt x="135" y="20"/>
                    <a:pt x="136" y="19"/>
                    <a:pt x="137" y="19"/>
                  </a:cubicBezTo>
                  <a:cubicBezTo>
                    <a:pt x="137" y="19"/>
                    <a:pt x="137" y="19"/>
                    <a:pt x="137" y="20"/>
                  </a:cubicBezTo>
                  <a:cubicBezTo>
                    <a:pt x="138" y="19"/>
                    <a:pt x="138" y="19"/>
                    <a:pt x="139" y="19"/>
                  </a:cubicBezTo>
                  <a:cubicBezTo>
                    <a:pt x="139" y="18"/>
                    <a:pt x="146" y="21"/>
                    <a:pt x="148" y="19"/>
                  </a:cubicBezTo>
                  <a:cubicBezTo>
                    <a:pt x="151" y="21"/>
                    <a:pt x="156" y="18"/>
                    <a:pt x="162" y="19"/>
                  </a:cubicBezTo>
                  <a:cubicBezTo>
                    <a:pt x="164" y="20"/>
                    <a:pt x="171" y="20"/>
                    <a:pt x="174" y="18"/>
                  </a:cubicBezTo>
                  <a:cubicBezTo>
                    <a:pt x="175" y="19"/>
                    <a:pt x="176" y="19"/>
                    <a:pt x="176" y="19"/>
                  </a:cubicBezTo>
                  <a:cubicBezTo>
                    <a:pt x="177" y="19"/>
                    <a:pt x="180" y="18"/>
                    <a:pt x="182" y="19"/>
                  </a:cubicBezTo>
                  <a:cubicBezTo>
                    <a:pt x="182" y="20"/>
                    <a:pt x="186" y="19"/>
                    <a:pt x="188" y="19"/>
                  </a:cubicBezTo>
                  <a:cubicBezTo>
                    <a:pt x="190" y="19"/>
                    <a:pt x="192" y="18"/>
                    <a:pt x="195" y="18"/>
                  </a:cubicBezTo>
                  <a:cubicBezTo>
                    <a:pt x="196" y="18"/>
                    <a:pt x="201" y="19"/>
                    <a:pt x="202" y="18"/>
                  </a:cubicBezTo>
                  <a:cubicBezTo>
                    <a:pt x="206" y="20"/>
                    <a:pt x="212" y="21"/>
                    <a:pt x="214" y="23"/>
                  </a:cubicBezTo>
                  <a:cubicBezTo>
                    <a:pt x="214" y="26"/>
                    <a:pt x="213" y="30"/>
                    <a:pt x="210" y="31"/>
                  </a:cubicBezTo>
                  <a:cubicBezTo>
                    <a:pt x="209" y="32"/>
                    <a:pt x="206" y="31"/>
                    <a:pt x="205" y="31"/>
                  </a:cubicBezTo>
                  <a:cubicBezTo>
                    <a:pt x="204" y="32"/>
                    <a:pt x="202" y="34"/>
                    <a:pt x="200" y="34"/>
                  </a:cubicBezTo>
                  <a:cubicBezTo>
                    <a:pt x="198" y="35"/>
                    <a:pt x="195" y="34"/>
                    <a:pt x="194" y="36"/>
                  </a:cubicBezTo>
                  <a:cubicBezTo>
                    <a:pt x="194" y="36"/>
                    <a:pt x="193" y="35"/>
                    <a:pt x="193" y="35"/>
                  </a:cubicBezTo>
                  <a:cubicBezTo>
                    <a:pt x="192" y="35"/>
                    <a:pt x="184" y="35"/>
                    <a:pt x="184" y="35"/>
                  </a:cubicBezTo>
                  <a:cubicBezTo>
                    <a:pt x="183" y="35"/>
                    <a:pt x="183" y="35"/>
                    <a:pt x="183" y="35"/>
                  </a:cubicBezTo>
                  <a:cubicBezTo>
                    <a:pt x="183" y="35"/>
                    <a:pt x="171" y="36"/>
                    <a:pt x="169" y="35"/>
                  </a:cubicBezTo>
                  <a:cubicBezTo>
                    <a:pt x="167" y="35"/>
                    <a:pt x="166" y="35"/>
                    <a:pt x="165" y="36"/>
                  </a:cubicBezTo>
                  <a:cubicBezTo>
                    <a:pt x="159" y="33"/>
                    <a:pt x="147" y="34"/>
                    <a:pt x="141" y="36"/>
                  </a:cubicBezTo>
                  <a:cubicBezTo>
                    <a:pt x="138" y="36"/>
                    <a:pt x="129" y="36"/>
                    <a:pt x="129" y="36"/>
                  </a:cubicBezTo>
                  <a:cubicBezTo>
                    <a:pt x="129" y="36"/>
                    <a:pt x="128" y="37"/>
                    <a:pt x="128" y="37"/>
                  </a:cubicBezTo>
                  <a:cubicBezTo>
                    <a:pt x="125" y="36"/>
                    <a:pt x="123" y="36"/>
                    <a:pt x="121" y="36"/>
                  </a:cubicBezTo>
                  <a:cubicBezTo>
                    <a:pt x="119" y="36"/>
                    <a:pt x="119" y="37"/>
                    <a:pt x="118" y="38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7" y="37"/>
                    <a:pt x="116" y="37"/>
                    <a:pt x="115" y="37"/>
                  </a:cubicBezTo>
                  <a:cubicBezTo>
                    <a:pt x="115" y="38"/>
                    <a:pt x="114" y="38"/>
                    <a:pt x="114" y="38"/>
                  </a:cubicBezTo>
                  <a:cubicBezTo>
                    <a:pt x="112" y="38"/>
                    <a:pt x="109" y="37"/>
                    <a:pt x="107" y="36"/>
                  </a:cubicBezTo>
                  <a:cubicBezTo>
                    <a:pt x="104" y="37"/>
                    <a:pt x="98" y="37"/>
                    <a:pt x="94" y="36"/>
                  </a:cubicBezTo>
                  <a:cubicBezTo>
                    <a:pt x="93" y="36"/>
                    <a:pt x="87" y="37"/>
                    <a:pt x="86" y="38"/>
                  </a:cubicBezTo>
                  <a:cubicBezTo>
                    <a:pt x="85" y="38"/>
                    <a:pt x="81" y="37"/>
                    <a:pt x="80" y="36"/>
                  </a:cubicBezTo>
                  <a:cubicBezTo>
                    <a:pt x="78" y="37"/>
                    <a:pt x="77" y="37"/>
                    <a:pt x="75" y="38"/>
                  </a:cubicBezTo>
                  <a:cubicBezTo>
                    <a:pt x="73" y="38"/>
                    <a:pt x="72" y="37"/>
                    <a:pt x="71" y="37"/>
                  </a:cubicBezTo>
                  <a:cubicBezTo>
                    <a:pt x="66" y="39"/>
                    <a:pt x="55" y="36"/>
                    <a:pt x="51" y="39"/>
                  </a:cubicBezTo>
                  <a:cubicBezTo>
                    <a:pt x="49" y="40"/>
                    <a:pt x="44" y="38"/>
                    <a:pt x="41" y="39"/>
                  </a:cubicBezTo>
                  <a:cubicBezTo>
                    <a:pt x="40" y="39"/>
                    <a:pt x="38" y="39"/>
                    <a:pt x="36" y="40"/>
                  </a:cubicBezTo>
                  <a:cubicBezTo>
                    <a:pt x="36" y="40"/>
                    <a:pt x="35" y="39"/>
                    <a:pt x="34" y="39"/>
                  </a:cubicBezTo>
                  <a:cubicBezTo>
                    <a:pt x="30" y="41"/>
                    <a:pt x="20" y="42"/>
                    <a:pt x="18" y="46"/>
                  </a:cubicBezTo>
                  <a:cubicBezTo>
                    <a:pt x="14" y="45"/>
                    <a:pt x="6" y="43"/>
                    <a:pt x="3" y="39"/>
                  </a:cubicBezTo>
                  <a:cubicBezTo>
                    <a:pt x="2" y="38"/>
                    <a:pt x="3" y="35"/>
                    <a:pt x="2" y="34"/>
                  </a:cubicBezTo>
                  <a:cubicBezTo>
                    <a:pt x="1" y="32"/>
                    <a:pt x="0" y="33"/>
                    <a:pt x="0" y="30"/>
                  </a:cubicBezTo>
                  <a:cubicBezTo>
                    <a:pt x="1" y="28"/>
                    <a:pt x="2" y="27"/>
                    <a:pt x="3" y="25"/>
                  </a:cubicBezTo>
                  <a:cubicBezTo>
                    <a:pt x="4" y="25"/>
                    <a:pt x="4" y="26"/>
                    <a:pt x="5" y="25"/>
                  </a:cubicBezTo>
                  <a:cubicBezTo>
                    <a:pt x="8" y="25"/>
                    <a:pt x="10" y="24"/>
                    <a:pt x="13" y="23"/>
                  </a:cubicBezTo>
                  <a:cubicBezTo>
                    <a:pt x="14" y="23"/>
                    <a:pt x="16" y="24"/>
                    <a:pt x="17" y="23"/>
                  </a:cubicBezTo>
                  <a:cubicBezTo>
                    <a:pt x="23" y="23"/>
                    <a:pt x="28" y="23"/>
                    <a:pt x="34" y="23"/>
                  </a:cubicBezTo>
                  <a:cubicBezTo>
                    <a:pt x="35" y="23"/>
                    <a:pt x="43" y="26"/>
                    <a:pt x="46" y="25"/>
                  </a:cubicBezTo>
                  <a:cubicBezTo>
                    <a:pt x="48" y="24"/>
                    <a:pt x="52" y="23"/>
                    <a:pt x="52" y="23"/>
                  </a:cubicBezTo>
                  <a:cubicBezTo>
                    <a:pt x="53" y="23"/>
                    <a:pt x="59" y="23"/>
                    <a:pt x="61" y="23"/>
                  </a:cubicBezTo>
                  <a:cubicBezTo>
                    <a:pt x="63" y="22"/>
                    <a:pt x="68" y="23"/>
                    <a:pt x="70" y="23"/>
                  </a:cubicBezTo>
                  <a:cubicBezTo>
                    <a:pt x="71" y="22"/>
                    <a:pt x="73" y="21"/>
                    <a:pt x="74" y="21"/>
                  </a:cubicBezTo>
                  <a:cubicBezTo>
                    <a:pt x="77" y="21"/>
                    <a:pt x="79" y="21"/>
                    <a:pt x="82" y="21"/>
                  </a:cubicBezTo>
                  <a:cubicBezTo>
                    <a:pt x="83" y="21"/>
                    <a:pt x="83" y="21"/>
                    <a:pt x="84" y="20"/>
                  </a:cubicBezTo>
                  <a:cubicBezTo>
                    <a:pt x="85" y="21"/>
                    <a:pt x="84" y="21"/>
                    <a:pt x="86" y="21"/>
                  </a:cubicBezTo>
                  <a:cubicBezTo>
                    <a:pt x="86" y="21"/>
                    <a:pt x="87" y="20"/>
                    <a:pt x="88" y="19"/>
                  </a:cubicBezTo>
                  <a:cubicBezTo>
                    <a:pt x="88" y="18"/>
                    <a:pt x="89" y="17"/>
                    <a:pt x="89" y="16"/>
                  </a:cubicBezTo>
                  <a:cubicBezTo>
                    <a:pt x="86" y="13"/>
                    <a:pt x="90" y="5"/>
                    <a:pt x="88" y="4"/>
                  </a:cubicBezTo>
                  <a:cubicBezTo>
                    <a:pt x="89" y="2"/>
                    <a:pt x="91" y="1"/>
                    <a:pt x="9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4" name="Freeform 55">
              <a:extLst>
                <a:ext uri="{FF2B5EF4-FFF2-40B4-BE49-F238E27FC236}">
                  <a16:creationId xmlns="" xmlns:a16="http://schemas.microsoft.com/office/drawing/2014/main" id="{103331B1-9844-7E47-9EA8-4A5A4C8161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86363" y="3152776"/>
              <a:ext cx="823913" cy="525463"/>
            </a:xfrm>
            <a:custGeom>
              <a:avLst/>
              <a:gdLst>
                <a:gd name="T0" fmla="*/ 257 w 272"/>
                <a:gd name="T1" fmla="*/ 115 h 172"/>
                <a:gd name="T2" fmla="*/ 219 w 272"/>
                <a:gd name="T3" fmla="*/ 115 h 172"/>
                <a:gd name="T4" fmla="*/ 187 w 272"/>
                <a:gd name="T5" fmla="*/ 113 h 172"/>
                <a:gd name="T6" fmla="*/ 171 w 272"/>
                <a:gd name="T7" fmla="*/ 112 h 172"/>
                <a:gd name="T8" fmla="*/ 125 w 272"/>
                <a:gd name="T9" fmla="*/ 112 h 172"/>
                <a:gd name="T10" fmla="*/ 139 w 272"/>
                <a:gd name="T11" fmla="*/ 100 h 172"/>
                <a:gd name="T12" fmla="*/ 162 w 272"/>
                <a:gd name="T13" fmla="*/ 101 h 172"/>
                <a:gd name="T14" fmla="*/ 183 w 272"/>
                <a:gd name="T15" fmla="*/ 101 h 172"/>
                <a:gd name="T16" fmla="*/ 185 w 272"/>
                <a:gd name="T17" fmla="*/ 58 h 172"/>
                <a:gd name="T18" fmla="*/ 186 w 272"/>
                <a:gd name="T19" fmla="*/ 32 h 172"/>
                <a:gd name="T20" fmla="*/ 194 w 272"/>
                <a:gd name="T21" fmla="*/ 0 h 172"/>
                <a:gd name="T22" fmla="*/ 168 w 272"/>
                <a:gd name="T23" fmla="*/ 1 h 172"/>
                <a:gd name="T24" fmla="*/ 143 w 272"/>
                <a:gd name="T25" fmla="*/ 3 h 172"/>
                <a:gd name="T26" fmla="*/ 114 w 272"/>
                <a:gd name="T27" fmla="*/ 4 h 172"/>
                <a:gd name="T28" fmla="*/ 95 w 272"/>
                <a:gd name="T29" fmla="*/ 2 h 172"/>
                <a:gd name="T30" fmla="*/ 63 w 272"/>
                <a:gd name="T31" fmla="*/ 5 h 172"/>
                <a:gd name="T32" fmla="*/ 62 w 272"/>
                <a:gd name="T33" fmla="*/ 22 h 172"/>
                <a:gd name="T34" fmla="*/ 67 w 272"/>
                <a:gd name="T35" fmla="*/ 50 h 172"/>
                <a:gd name="T36" fmla="*/ 66 w 272"/>
                <a:gd name="T37" fmla="*/ 63 h 172"/>
                <a:gd name="T38" fmla="*/ 67 w 272"/>
                <a:gd name="T39" fmla="*/ 82 h 172"/>
                <a:gd name="T40" fmla="*/ 62 w 272"/>
                <a:gd name="T41" fmla="*/ 106 h 172"/>
                <a:gd name="T42" fmla="*/ 75 w 272"/>
                <a:gd name="T43" fmla="*/ 101 h 172"/>
                <a:gd name="T44" fmla="*/ 109 w 272"/>
                <a:gd name="T45" fmla="*/ 102 h 172"/>
                <a:gd name="T46" fmla="*/ 99 w 272"/>
                <a:gd name="T47" fmla="*/ 112 h 172"/>
                <a:gd name="T48" fmla="*/ 71 w 272"/>
                <a:gd name="T49" fmla="*/ 116 h 172"/>
                <a:gd name="T50" fmla="*/ 43 w 272"/>
                <a:gd name="T51" fmla="*/ 120 h 172"/>
                <a:gd name="T52" fmla="*/ 23 w 272"/>
                <a:gd name="T53" fmla="*/ 122 h 172"/>
                <a:gd name="T54" fmla="*/ 4 w 272"/>
                <a:gd name="T55" fmla="*/ 129 h 172"/>
                <a:gd name="T56" fmla="*/ 28 w 272"/>
                <a:gd name="T57" fmla="*/ 143 h 172"/>
                <a:gd name="T58" fmla="*/ 42 w 272"/>
                <a:gd name="T59" fmla="*/ 138 h 172"/>
                <a:gd name="T60" fmla="*/ 62 w 272"/>
                <a:gd name="T61" fmla="*/ 133 h 172"/>
                <a:gd name="T62" fmla="*/ 93 w 272"/>
                <a:gd name="T63" fmla="*/ 127 h 172"/>
                <a:gd name="T64" fmla="*/ 92 w 272"/>
                <a:gd name="T65" fmla="*/ 141 h 172"/>
                <a:gd name="T66" fmla="*/ 86 w 272"/>
                <a:gd name="T67" fmla="*/ 156 h 172"/>
                <a:gd name="T68" fmla="*/ 100 w 272"/>
                <a:gd name="T69" fmla="*/ 153 h 172"/>
                <a:gd name="T70" fmla="*/ 119 w 272"/>
                <a:gd name="T71" fmla="*/ 126 h 172"/>
                <a:gd name="T72" fmla="*/ 138 w 272"/>
                <a:gd name="T73" fmla="*/ 130 h 172"/>
                <a:gd name="T74" fmla="*/ 150 w 272"/>
                <a:gd name="T75" fmla="*/ 150 h 172"/>
                <a:gd name="T76" fmla="*/ 170 w 272"/>
                <a:gd name="T77" fmla="*/ 159 h 172"/>
                <a:gd name="T78" fmla="*/ 172 w 272"/>
                <a:gd name="T79" fmla="*/ 128 h 172"/>
                <a:gd name="T80" fmla="*/ 209 w 272"/>
                <a:gd name="T81" fmla="*/ 134 h 172"/>
                <a:gd name="T82" fmla="*/ 229 w 272"/>
                <a:gd name="T83" fmla="*/ 144 h 172"/>
                <a:gd name="T84" fmla="*/ 238 w 272"/>
                <a:gd name="T85" fmla="*/ 146 h 172"/>
                <a:gd name="T86" fmla="*/ 266 w 272"/>
                <a:gd name="T87" fmla="*/ 140 h 172"/>
                <a:gd name="T88" fmla="*/ 170 w 272"/>
                <a:gd name="T89" fmla="*/ 55 h 172"/>
                <a:gd name="T90" fmla="*/ 139 w 272"/>
                <a:gd name="T91" fmla="*/ 55 h 172"/>
                <a:gd name="T92" fmla="*/ 107 w 272"/>
                <a:gd name="T93" fmla="*/ 58 h 172"/>
                <a:gd name="T94" fmla="*/ 87 w 272"/>
                <a:gd name="T95" fmla="*/ 60 h 172"/>
                <a:gd name="T96" fmla="*/ 104 w 272"/>
                <a:gd name="T97" fmla="*/ 48 h 172"/>
                <a:gd name="T98" fmla="*/ 135 w 272"/>
                <a:gd name="T99" fmla="*/ 45 h 172"/>
                <a:gd name="T100" fmla="*/ 166 w 272"/>
                <a:gd name="T101" fmla="*/ 44 h 172"/>
                <a:gd name="T102" fmla="*/ 94 w 272"/>
                <a:gd name="T103" fmla="*/ 23 h 172"/>
                <a:gd name="T104" fmla="*/ 135 w 272"/>
                <a:gd name="T105" fmla="*/ 20 h 172"/>
                <a:gd name="T106" fmla="*/ 174 w 272"/>
                <a:gd name="T107" fmla="*/ 19 h 172"/>
                <a:gd name="T108" fmla="*/ 102 w 272"/>
                <a:gd name="T109" fmla="*/ 32 h 172"/>
                <a:gd name="T110" fmla="*/ 94 w 272"/>
                <a:gd name="T111" fmla="*/ 23 h 172"/>
                <a:gd name="T112" fmla="*/ 95 w 272"/>
                <a:gd name="T113" fmla="*/ 85 h 172"/>
                <a:gd name="T114" fmla="*/ 82 w 272"/>
                <a:gd name="T115" fmla="*/ 82 h 172"/>
                <a:gd name="T116" fmla="*/ 106 w 272"/>
                <a:gd name="T117" fmla="*/ 75 h 172"/>
                <a:gd name="T118" fmla="*/ 149 w 272"/>
                <a:gd name="T119" fmla="*/ 71 h 172"/>
                <a:gd name="T120" fmla="*/ 170 w 272"/>
                <a:gd name="T121" fmla="*/ 81 h 172"/>
                <a:gd name="T122" fmla="*/ 133 w 272"/>
                <a:gd name="T123" fmla="*/ 8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2" h="172">
                  <a:moveTo>
                    <a:pt x="270" y="130"/>
                  </a:moveTo>
                  <a:cubicBezTo>
                    <a:pt x="272" y="123"/>
                    <a:pt x="264" y="119"/>
                    <a:pt x="266" y="115"/>
                  </a:cubicBezTo>
                  <a:cubicBezTo>
                    <a:pt x="265" y="114"/>
                    <a:pt x="264" y="112"/>
                    <a:pt x="262" y="112"/>
                  </a:cubicBezTo>
                  <a:cubicBezTo>
                    <a:pt x="261" y="112"/>
                    <a:pt x="258" y="115"/>
                    <a:pt x="257" y="115"/>
                  </a:cubicBezTo>
                  <a:cubicBezTo>
                    <a:pt x="255" y="116"/>
                    <a:pt x="241" y="114"/>
                    <a:pt x="239" y="113"/>
                  </a:cubicBezTo>
                  <a:cubicBezTo>
                    <a:pt x="237" y="113"/>
                    <a:pt x="237" y="115"/>
                    <a:pt x="235" y="115"/>
                  </a:cubicBezTo>
                  <a:cubicBezTo>
                    <a:pt x="234" y="116"/>
                    <a:pt x="231" y="115"/>
                    <a:pt x="231" y="115"/>
                  </a:cubicBezTo>
                  <a:cubicBezTo>
                    <a:pt x="230" y="114"/>
                    <a:pt x="220" y="116"/>
                    <a:pt x="219" y="115"/>
                  </a:cubicBezTo>
                  <a:cubicBezTo>
                    <a:pt x="218" y="115"/>
                    <a:pt x="218" y="114"/>
                    <a:pt x="217" y="114"/>
                  </a:cubicBezTo>
                  <a:cubicBezTo>
                    <a:pt x="213" y="117"/>
                    <a:pt x="206" y="114"/>
                    <a:pt x="202" y="113"/>
                  </a:cubicBezTo>
                  <a:cubicBezTo>
                    <a:pt x="200" y="114"/>
                    <a:pt x="193" y="113"/>
                    <a:pt x="193" y="113"/>
                  </a:cubicBezTo>
                  <a:cubicBezTo>
                    <a:pt x="191" y="113"/>
                    <a:pt x="189" y="113"/>
                    <a:pt x="187" y="113"/>
                  </a:cubicBezTo>
                  <a:cubicBezTo>
                    <a:pt x="186" y="113"/>
                    <a:pt x="186" y="112"/>
                    <a:pt x="185" y="112"/>
                  </a:cubicBezTo>
                  <a:cubicBezTo>
                    <a:pt x="184" y="114"/>
                    <a:pt x="183" y="112"/>
                    <a:pt x="181" y="113"/>
                  </a:cubicBezTo>
                  <a:cubicBezTo>
                    <a:pt x="180" y="113"/>
                    <a:pt x="179" y="113"/>
                    <a:pt x="179" y="113"/>
                  </a:cubicBezTo>
                  <a:cubicBezTo>
                    <a:pt x="176" y="112"/>
                    <a:pt x="175" y="113"/>
                    <a:pt x="171" y="112"/>
                  </a:cubicBezTo>
                  <a:cubicBezTo>
                    <a:pt x="169" y="112"/>
                    <a:pt x="166" y="112"/>
                    <a:pt x="164" y="112"/>
                  </a:cubicBezTo>
                  <a:cubicBezTo>
                    <a:pt x="164" y="112"/>
                    <a:pt x="155" y="110"/>
                    <a:pt x="154" y="110"/>
                  </a:cubicBezTo>
                  <a:cubicBezTo>
                    <a:pt x="153" y="111"/>
                    <a:pt x="153" y="112"/>
                    <a:pt x="151" y="111"/>
                  </a:cubicBezTo>
                  <a:cubicBezTo>
                    <a:pt x="144" y="109"/>
                    <a:pt x="131" y="110"/>
                    <a:pt x="125" y="112"/>
                  </a:cubicBezTo>
                  <a:cubicBezTo>
                    <a:pt x="125" y="112"/>
                    <a:pt x="124" y="111"/>
                    <a:pt x="124" y="111"/>
                  </a:cubicBezTo>
                  <a:cubicBezTo>
                    <a:pt x="124" y="108"/>
                    <a:pt x="125" y="101"/>
                    <a:pt x="129" y="100"/>
                  </a:cubicBezTo>
                  <a:cubicBezTo>
                    <a:pt x="132" y="99"/>
                    <a:pt x="132" y="100"/>
                    <a:pt x="135" y="101"/>
                  </a:cubicBezTo>
                  <a:cubicBezTo>
                    <a:pt x="137" y="101"/>
                    <a:pt x="138" y="100"/>
                    <a:pt x="139" y="100"/>
                  </a:cubicBezTo>
                  <a:cubicBezTo>
                    <a:pt x="140" y="100"/>
                    <a:pt x="140" y="100"/>
                    <a:pt x="141" y="100"/>
                  </a:cubicBezTo>
                  <a:cubicBezTo>
                    <a:pt x="141" y="100"/>
                    <a:pt x="142" y="100"/>
                    <a:pt x="142" y="100"/>
                  </a:cubicBezTo>
                  <a:cubicBezTo>
                    <a:pt x="147" y="101"/>
                    <a:pt x="147" y="101"/>
                    <a:pt x="147" y="101"/>
                  </a:cubicBezTo>
                  <a:cubicBezTo>
                    <a:pt x="149" y="101"/>
                    <a:pt x="161" y="101"/>
                    <a:pt x="162" y="101"/>
                  </a:cubicBezTo>
                  <a:cubicBezTo>
                    <a:pt x="165" y="101"/>
                    <a:pt x="168" y="101"/>
                    <a:pt x="170" y="101"/>
                  </a:cubicBezTo>
                  <a:cubicBezTo>
                    <a:pt x="173" y="103"/>
                    <a:pt x="174" y="105"/>
                    <a:pt x="175" y="106"/>
                  </a:cubicBezTo>
                  <a:cubicBezTo>
                    <a:pt x="175" y="106"/>
                    <a:pt x="176" y="106"/>
                    <a:pt x="177" y="106"/>
                  </a:cubicBezTo>
                  <a:cubicBezTo>
                    <a:pt x="179" y="104"/>
                    <a:pt x="181" y="102"/>
                    <a:pt x="183" y="101"/>
                  </a:cubicBezTo>
                  <a:cubicBezTo>
                    <a:pt x="185" y="99"/>
                    <a:pt x="186" y="91"/>
                    <a:pt x="185" y="87"/>
                  </a:cubicBezTo>
                  <a:cubicBezTo>
                    <a:pt x="185" y="86"/>
                    <a:pt x="181" y="84"/>
                    <a:pt x="183" y="81"/>
                  </a:cubicBezTo>
                  <a:cubicBezTo>
                    <a:pt x="183" y="80"/>
                    <a:pt x="183" y="75"/>
                    <a:pt x="183" y="75"/>
                  </a:cubicBezTo>
                  <a:cubicBezTo>
                    <a:pt x="185" y="72"/>
                    <a:pt x="186" y="61"/>
                    <a:pt x="185" y="58"/>
                  </a:cubicBezTo>
                  <a:cubicBezTo>
                    <a:pt x="185" y="57"/>
                    <a:pt x="184" y="56"/>
                    <a:pt x="184" y="55"/>
                  </a:cubicBezTo>
                  <a:cubicBezTo>
                    <a:pt x="184" y="55"/>
                    <a:pt x="184" y="50"/>
                    <a:pt x="184" y="49"/>
                  </a:cubicBezTo>
                  <a:cubicBezTo>
                    <a:pt x="185" y="47"/>
                    <a:pt x="186" y="44"/>
                    <a:pt x="186" y="41"/>
                  </a:cubicBezTo>
                  <a:cubicBezTo>
                    <a:pt x="187" y="37"/>
                    <a:pt x="185" y="36"/>
                    <a:pt x="186" y="32"/>
                  </a:cubicBezTo>
                  <a:cubicBezTo>
                    <a:pt x="187" y="32"/>
                    <a:pt x="186" y="31"/>
                    <a:pt x="187" y="31"/>
                  </a:cubicBezTo>
                  <a:cubicBezTo>
                    <a:pt x="187" y="28"/>
                    <a:pt x="189" y="27"/>
                    <a:pt x="191" y="25"/>
                  </a:cubicBezTo>
                  <a:cubicBezTo>
                    <a:pt x="194" y="21"/>
                    <a:pt x="198" y="15"/>
                    <a:pt x="199" y="9"/>
                  </a:cubicBezTo>
                  <a:cubicBezTo>
                    <a:pt x="197" y="6"/>
                    <a:pt x="197" y="2"/>
                    <a:pt x="194" y="0"/>
                  </a:cubicBezTo>
                  <a:cubicBezTo>
                    <a:pt x="193" y="0"/>
                    <a:pt x="192" y="0"/>
                    <a:pt x="191" y="0"/>
                  </a:cubicBezTo>
                  <a:cubicBezTo>
                    <a:pt x="190" y="2"/>
                    <a:pt x="188" y="1"/>
                    <a:pt x="187" y="1"/>
                  </a:cubicBezTo>
                  <a:cubicBezTo>
                    <a:pt x="184" y="4"/>
                    <a:pt x="180" y="4"/>
                    <a:pt x="176" y="3"/>
                  </a:cubicBezTo>
                  <a:cubicBezTo>
                    <a:pt x="174" y="5"/>
                    <a:pt x="169" y="2"/>
                    <a:pt x="168" y="1"/>
                  </a:cubicBezTo>
                  <a:cubicBezTo>
                    <a:pt x="168" y="2"/>
                    <a:pt x="165" y="2"/>
                    <a:pt x="164" y="2"/>
                  </a:cubicBezTo>
                  <a:cubicBezTo>
                    <a:pt x="164" y="2"/>
                    <a:pt x="161" y="1"/>
                    <a:pt x="161" y="2"/>
                  </a:cubicBezTo>
                  <a:cubicBezTo>
                    <a:pt x="158" y="2"/>
                    <a:pt x="151" y="2"/>
                    <a:pt x="148" y="4"/>
                  </a:cubicBezTo>
                  <a:cubicBezTo>
                    <a:pt x="146" y="4"/>
                    <a:pt x="145" y="3"/>
                    <a:pt x="143" y="3"/>
                  </a:cubicBezTo>
                  <a:cubicBezTo>
                    <a:pt x="140" y="2"/>
                    <a:pt x="140" y="4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4" y="3"/>
                    <a:pt x="131" y="1"/>
                    <a:pt x="128" y="2"/>
                  </a:cubicBezTo>
                  <a:cubicBezTo>
                    <a:pt x="124" y="3"/>
                    <a:pt x="117" y="3"/>
                    <a:pt x="114" y="4"/>
                  </a:cubicBezTo>
                  <a:cubicBezTo>
                    <a:pt x="113" y="3"/>
                    <a:pt x="113" y="3"/>
                    <a:pt x="112" y="3"/>
                  </a:cubicBezTo>
                  <a:cubicBezTo>
                    <a:pt x="109" y="4"/>
                    <a:pt x="108" y="4"/>
                    <a:pt x="106" y="4"/>
                  </a:cubicBezTo>
                  <a:cubicBezTo>
                    <a:pt x="104" y="4"/>
                    <a:pt x="100" y="3"/>
                    <a:pt x="100" y="2"/>
                  </a:cubicBezTo>
                  <a:cubicBezTo>
                    <a:pt x="98" y="2"/>
                    <a:pt x="96" y="2"/>
                    <a:pt x="95" y="2"/>
                  </a:cubicBezTo>
                  <a:cubicBezTo>
                    <a:pt x="94" y="3"/>
                    <a:pt x="84" y="2"/>
                    <a:pt x="82" y="4"/>
                  </a:cubicBezTo>
                  <a:cubicBezTo>
                    <a:pt x="80" y="4"/>
                    <a:pt x="78" y="4"/>
                    <a:pt x="76" y="4"/>
                  </a:cubicBezTo>
                  <a:cubicBezTo>
                    <a:pt x="73" y="4"/>
                    <a:pt x="71" y="4"/>
                    <a:pt x="67" y="6"/>
                  </a:cubicBezTo>
                  <a:cubicBezTo>
                    <a:pt x="66" y="6"/>
                    <a:pt x="65" y="5"/>
                    <a:pt x="63" y="5"/>
                  </a:cubicBezTo>
                  <a:cubicBezTo>
                    <a:pt x="61" y="7"/>
                    <a:pt x="58" y="9"/>
                    <a:pt x="55" y="10"/>
                  </a:cubicBezTo>
                  <a:cubicBezTo>
                    <a:pt x="55" y="12"/>
                    <a:pt x="55" y="13"/>
                    <a:pt x="56" y="14"/>
                  </a:cubicBezTo>
                  <a:cubicBezTo>
                    <a:pt x="57" y="14"/>
                    <a:pt x="61" y="18"/>
                    <a:pt x="62" y="19"/>
                  </a:cubicBezTo>
                  <a:cubicBezTo>
                    <a:pt x="62" y="20"/>
                    <a:pt x="62" y="22"/>
                    <a:pt x="62" y="22"/>
                  </a:cubicBezTo>
                  <a:cubicBezTo>
                    <a:pt x="63" y="23"/>
                    <a:pt x="63" y="26"/>
                    <a:pt x="63" y="26"/>
                  </a:cubicBezTo>
                  <a:cubicBezTo>
                    <a:pt x="66" y="29"/>
                    <a:pt x="65" y="31"/>
                    <a:pt x="66" y="35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5"/>
                    <a:pt x="66" y="49"/>
                    <a:pt x="67" y="50"/>
                  </a:cubicBezTo>
                  <a:cubicBezTo>
                    <a:pt x="67" y="51"/>
                    <a:pt x="66" y="52"/>
                    <a:pt x="66" y="52"/>
                  </a:cubicBezTo>
                  <a:cubicBezTo>
                    <a:pt x="67" y="54"/>
                    <a:pt x="67" y="56"/>
                    <a:pt x="67" y="58"/>
                  </a:cubicBezTo>
                  <a:cubicBezTo>
                    <a:pt x="67" y="58"/>
                    <a:pt x="67" y="59"/>
                    <a:pt x="67" y="59"/>
                  </a:cubicBezTo>
                  <a:cubicBezTo>
                    <a:pt x="67" y="60"/>
                    <a:pt x="67" y="62"/>
                    <a:pt x="66" y="63"/>
                  </a:cubicBezTo>
                  <a:cubicBezTo>
                    <a:pt x="66" y="64"/>
                    <a:pt x="67" y="65"/>
                    <a:pt x="67" y="66"/>
                  </a:cubicBezTo>
                  <a:cubicBezTo>
                    <a:pt x="66" y="66"/>
                    <a:pt x="66" y="67"/>
                    <a:pt x="65" y="68"/>
                  </a:cubicBezTo>
                  <a:cubicBezTo>
                    <a:pt x="66" y="71"/>
                    <a:pt x="68" y="80"/>
                    <a:pt x="66" y="82"/>
                  </a:cubicBezTo>
                  <a:cubicBezTo>
                    <a:pt x="67" y="82"/>
                    <a:pt x="66" y="82"/>
                    <a:pt x="67" y="82"/>
                  </a:cubicBezTo>
                  <a:cubicBezTo>
                    <a:pt x="67" y="83"/>
                    <a:pt x="66" y="87"/>
                    <a:pt x="66" y="88"/>
                  </a:cubicBezTo>
                  <a:cubicBezTo>
                    <a:pt x="66" y="88"/>
                    <a:pt x="66" y="88"/>
                    <a:pt x="66" y="88"/>
                  </a:cubicBezTo>
                  <a:cubicBezTo>
                    <a:pt x="66" y="88"/>
                    <a:pt x="66" y="93"/>
                    <a:pt x="66" y="93"/>
                  </a:cubicBezTo>
                  <a:cubicBezTo>
                    <a:pt x="65" y="98"/>
                    <a:pt x="64" y="102"/>
                    <a:pt x="62" y="106"/>
                  </a:cubicBezTo>
                  <a:cubicBezTo>
                    <a:pt x="62" y="107"/>
                    <a:pt x="62" y="113"/>
                    <a:pt x="62" y="113"/>
                  </a:cubicBezTo>
                  <a:cubicBezTo>
                    <a:pt x="63" y="114"/>
                    <a:pt x="64" y="114"/>
                    <a:pt x="65" y="114"/>
                  </a:cubicBezTo>
                  <a:cubicBezTo>
                    <a:pt x="65" y="114"/>
                    <a:pt x="67" y="114"/>
                    <a:pt x="67" y="113"/>
                  </a:cubicBezTo>
                  <a:cubicBezTo>
                    <a:pt x="70" y="112"/>
                    <a:pt x="74" y="103"/>
                    <a:pt x="75" y="101"/>
                  </a:cubicBezTo>
                  <a:cubicBezTo>
                    <a:pt x="79" y="102"/>
                    <a:pt x="80" y="107"/>
                    <a:pt x="87" y="106"/>
                  </a:cubicBezTo>
                  <a:cubicBezTo>
                    <a:pt x="90" y="105"/>
                    <a:pt x="91" y="106"/>
                    <a:pt x="94" y="105"/>
                  </a:cubicBezTo>
                  <a:cubicBezTo>
                    <a:pt x="95" y="105"/>
                    <a:pt x="97" y="103"/>
                    <a:pt x="98" y="102"/>
                  </a:cubicBezTo>
                  <a:cubicBezTo>
                    <a:pt x="101" y="101"/>
                    <a:pt x="107" y="101"/>
                    <a:pt x="109" y="102"/>
                  </a:cubicBezTo>
                  <a:cubicBezTo>
                    <a:pt x="111" y="102"/>
                    <a:pt x="113" y="100"/>
                    <a:pt x="116" y="102"/>
                  </a:cubicBezTo>
                  <a:cubicBezTo>
                    <a:pt x="116" y="102"/>
                    <a:pt x="116" y="102"/>
                    <a:pt x="116" y="102"/>
                  </a:cubicBezTo>
                  <a:cubicBezTo>
                    <a:pt x="114" y="104"/>
                    <a:pt x="109" y="110"/>
                    <a:pt x="108" y="111"/>
                  </a:cubicBezTo>
                  <a:cubicBezTo>
                    <a:pt x="105" y="112"/>
                    <a:pt x="101" y="112"/>
                    <a:pt x="99" y="112"/>
                  </a:cubicBezTo>
                  <a:cubicBezTo>
                    <a:pt x="98" y="112"/>
                    <a:pt x="96" y="112"/>
                    <a:pt x="96" y="112"/>
                  </a:cubicBezTo>
                  <a:cubicBezTo>
                    <a:pt x="95" y="113"/>
                    <a:pt x="92" y="113"/>
                    <a:pt x="90" y="114"/>
                  </a:cubicBezTo>
                  <a:cubicBezTo>
                    <a:pt x="86" y="115"/>
                    <a:pt x="83" y="112"/>
                    <a:pt x="80" y="113"/>
                  </a:cubicBezTo>
                  <a:cubicBezTo>
                    <a:pt x="76" y="115"/>
                    <a:pt x="73" y="115"/>
                    <a:pt x="71" y="116"/>
                  </a:cubicBezTo>
                  <a:cubicBezTo>
                    <a:pt x="70" y="116"/>
                    <a:pt x="69" y="116"/>
                    <a:pt x="68" y="116"/>
                  </a:cubicBezTo>
                  <a:cubicBezTo>
                    <a:pt x="67" y="117"/>
                    <a:pt x="64" y="118"/>
                    <a:pt x="62" y="118"/>
                  </a:cubicBezTo>
                  <a:cubicBezTo>
                    <a:pt x="58" y="119"/>
                    <a:pt x="55" y="118"/>
                    <a:pt x="53" y="119"/>
                  </a:cubicBezTo>
                  <a:cubicBezTo>
                    <a:pt x="49" y="120"/>
                    <a:pt x="46" y="119"/>
                    <a:pt x="43" y="120"/>
                  </a:cubicBezTo>
                  <a:cubicBezTo>
                    <a:pt x="43" y="120"/>
                    <a:pt x="42" y="120"/>
                    <a:pt x="41" y="120"/>
                  </a:cubicBezTo>
                  <a:cubicBezTo>
                    <a:pt x="39" y="120"/>
                    <a:pt x="35" y="120"/>
                    <a:pt x="34" y="121"/>
                  </a:cubicBezTo>
                  <a:cubicBezTo>
                    <a:pt x="33" y="121"/>
                    <a:pt x="32" y="122"/>
                    <a:pt x="31" y="123"/>
                  </a:cubicBezTo>
                  <a:cubicBezTo>
                    <a:pt x="29" y="123"/>
                    <a:pt x="24" y="122"/>
                    <a:pt x="23" y="122"/>
                  </a:cubicBezTo>
                  <a:cubicBezTo>
                    <a:pt x="22" y="123"/>
                    <a:pt x="19" y="122"/>
                    <a:pt x="17" y="123"/>
                  </a:cubicBezTo>
                  <a:cubicBezTo>
                    <a:pt x="12" y="124"/>
                    <a:pt x="10" y="124"/>
                    <a:pt x="6" y="124"/>
                  </a:cubicBezTo>
                  <a:cubicBezTo>
                    <a:pt x="5" y="125"/>
                    <a:pt x="5" y="125"/>
                    <a:pt x="4" y="126"/>
                  </a:cubicBezTo>
                  <a:cubicBezTo>
                    <a:pt x="4" y="127"/>
                    <a:pt x="4" y="128"/>
                    <a:pt x="4" y="129"/>
                  </a:cubicBezTo>
                  <a:cubicBezTo>
                    <a:pt x="3" y="130"/>
                    <a:pt x="2" y="132"/>
                    <a:pt x="2" y="133"/>
                  </a:cubicBezTo>
                  <a:cubicBezTo>
                    <a:pt x="0" y="139"/>
                    <a:pt x="4" y="143"/>
                    <a:pt x="7" y="147"/>
                  </a:cubicBezTo>
                  <a:cubicBezTo>
                    <a:pt x="12" y="147"/>
                    <a:pt x="19" y="146"/>
                    <a:pt x="23" y="143"/>
                  </a:cubicBezTo>
                  <a:cubicBezTo>
                    <a:pt x="23" y="143"/>
                    <a:pt x="28" y="143"/>
                    <a:pt x="28" y="143"/>
                  </a:cubicBezTo>
                  <a:cubicBezTo>
                    <a:pt x="29" y="143"/>
                    <a:pt x="31" y="141"/>
                    <a:pt x="32" y="140"/>
                  </a:cubicBezTo>
                  <a:cubicBezTo>
                    <a:pt x="32" y="140"/>
                    <a:pt x="32" y="140"/>
                    <a:pt x="32" y="140"/>
                  </a:cubicBezTo>
                  <a:cubicBezTo>
                    <a:pt x="35" y="140"/>
                    <a:pt x="37" y="139"/>
                    <a:pt x="39" y="138"/>
                  </a:cubicBezTo>
                  <a:cubicBezTo>
                    <a:pt x="40" y="138"/>
                    <a:pt x="41" y="138"/>
                    <a:pt x="42" y="138"/>
                  </a:cubicBezTo>
                  <a:cubicBezTo>
                    <a:pt x="43" y="138"/>
                    <a:pt x="44" y="137"/>
                    <a:pt x="45" y="137"/>
                  </a:cubicBezTo>
                  <a:cubicBezTo>
                    <a:pt x="46" y="136"/>
                    <a:pt x="49" y="137"/>
                    <a:pt x="49" y="137"/>
                  </a:cubicBezTo>
                  <a:cubicBezTo>
                    <a:pt x="51" y="136"/>
                    <a:pt x="53" y="135"/>
                    <a:pt x="55" y="134"/>
                  </a:cubicBezTo>
                  <a:cubicBezTo>
                    <a:pt x="55" y="134"/>
                    <a:pt x="62" y="134"/>
                    <a:pt x="62" y="133"/>
                  </a:cubicBezTo>
                  <a:cubicBezTo>
                    <a:pt x="62" y="133"/>
                    <a:pt x="63" y="133"/>
                    <a:pt x="63" y="133"/>
                  </a:cubicBezTo>
                  <a:cubicBezTo>
                    <a:pt x="65" y="132"/>
                    <a:pt x="68" y="132"/>
                    <a:pt x="70" y="131"/>
                  </a:cubicBezTo>
                  <a:cubicBezTo>
                    <a:pt x="74" y="130"/>
                    <a:pt x="82" y="127"/>
                    <a:pt x="88" y="128"/>
                  </a:cubicBezTo>
                  <a:cubicBezTo>
                    <a:pt x="90" y="128"/>
                    <a:pt x="92" y="126"/>
                    <a:pt x="93" y="127"/>
                  </a:cubicBezTo>
                  <a:cubicBezTo>
                    <a:pt x="94" y="127"/>
                    <a:pt x="96" y="128"/>
                    <a:pt x="97" y="128"/>
                  </a:cubicBezTo>
                  <a:cubicBezTo>
                    <a:pt x="98" y="129"/>
                    <a:pt x="97" y="128"/>
                    <a:pt x="98" y="129"/>
                  </a:cubicBezTo>
                  <a:cubicBezTo>
                    <a:pt x="98" y="130"/>
                    <a:pt x="96" y="131"/>
                    <a:pt x="96" y="133"/>
                  </a:cubicBezTo>
                  <a:cubicBezTo>
                    <a:pt x="94" y="136"/>
                    <a:pt x="94" y="138"/>
                    <a:pt x="92" y="141"/>
                  </a:cubicBezTo>
                  <a:cubicBezTo>
                    <a:pt x="91" y="142"/>
                    <a:pt x="90" y="142"/>
                    <a:pt x="90" y="143"/>
                  </a:cubicBezTo>
                  <a:cubicBezTo>
                    <a:pt x="90" y="144"/>
                    <a:pt x="90" y="145"/>
                    <a:pt x="90" y="145"/>
                  </a:cubicBezTo>
                  <a:cubicBezTo>
                    <a:pt x="89" y="146"/>
                    <a:pt x="88" y="148"/>
                    <a:pt x="87" y="149"/>
                  </a:cubicBezTo>
                  <a:cubicBezTo>
                    <a:pt x="87" y="151"/>
                    <a:pt x="87" y="155"/>
                    <a:pt x="86" y="156"/>
                  </a:cubicBezTo>
                  <a:cubicBezTo>
                    <a:pt x="87" y="158"/>
                    <a:pt x="87" y="159"/>
                    <a:pt x="88" y="160"/>
                  </a:cubicBezTo>
                  <a:cubicBezTo>
                    <a:pt x="90" y="161"/>
                    <a:pt x="92" y="163"/>
                    <a:pt x="94" y="163"/>
                  </a:cubicBezTo>
                  <a:cubicBezTo>
                    <a:pt x="95" y="160"/>
                    <a:pt x="97" y="157"/>
                    <a:pt x="98" y="155"/>
                  </a:cubicBezTo>
                  <a:cubicBezTo>
                    <a:pt x="99" y="154"/>
                    <a:pt x="100" y="153"/>
                    <a:pt x="100" y="153"/>
                  </a:cubicBezTo>
                  <a:cubicBezTo>
                    <a:pt x="100" y="153"/>
                    <a:pt x="100" y="152"/>
                    <a:pt x="100" y="151"/>
                  </a:cubicBezTo>
                  <a:cubicBezTo>
                    <a:pt x="102" y="149"/>
                    <a:pt x="107" y="146"/>
                    <a:pt x="108" y="144"/>
                  </a:cubicBezTo>
                  <a:cubicBezTo>
                    <a:pt x="111" y="141"/>
                    <a:pt x="110" y="137"/>
                    <a:pt x="112" y="134"/>
                  </a:cubicBezTo>
                  <a:cubicBezTo>
                    <a:pt x="114" y="131"/>
                    <a:pt x="118" y="129"/>
                    <a:pt x="119" y="126"/>
                  </a:cubicBezTo>
                  <a:cubicBezTo>
                    <a:pt x="120" y="126"/>
                    <a:pt x="121" y="126"/>
                    <a:pt x="122" y="126"/>
                  </a:cubicBezTo>
                  <a:cubicBezTo>
                    <a:pt x="122" y="126"/>
                    <a:pt x="130" y="125"/>
                    <a:pt x="131" y="125"/>
                  </a:cubicBezTo>
                  <a:cubicBezTo>
                    <a:pt x="133" y="126"/>
                    <a:pt x="135" y="127"/>
                    <a:pt x="136" y="127"/>
                  </a:cubicBezTo>
                  <a:cubicBezTo>
                    <a:pt x="137" y="127"/>
                    <a:pt x="138" y="130"/>
                    <a:pt x="138" y="130"/>
                  </a:cubicBezTo>
                  <a:cubicBezTo>
                    <a:pt x="140" y="132"/>
                    <a:pt x="141" y="131"/>
                    <a:pt x="142" y="133"/>
                  </a:cubicBezTo>
                  <a:cubicBezTo>
                    <a:pt x="144" y="133"/>
                    <a:pt x="145" y="139"/>
                    <a:pt x="146" y="141"/>
                  </a:cubicBezTo>
                  <a:cubicBezTo>
                    <a:pt x="147" y="143"/>
                    <a:pt x="149" y="145"/>
                    <a:pt x="150" y="147"/>
                  </a:cubicBezTo>
                  <a:cubicBezTo>
                    <a:pt x="150" y="148"/>
                    <a:pt x="150" y="149"/>
                    <a:pt x="150" y="150"/>
                  </a:cubicBezTo>
                  <a:cubicBezTo>
                    <a:pt x="152" y="154"/>
                    <a:pt x="155" y="159"/>
                    <a:pt x="158" y="162"/>
                  </a:cubicBezTo>
                  <a:cubicBezTo>
                    <a:pt x="161" y="165"/>
                    <a:pt x="159" y="169"/>
                    <a:pt x="166" y="172"/>
                  </a:cubicBezTo>
                  <a:cubicBezTo>
                    <a:pt x="167" y="170"/>
                    <a:pt x="169" y="169"/>
                    <a:pt x="170" y="167"/>
                  </a:cubicBezTo>
                  <a:cubicBezTo>
                    <a:pt x="172" y="165"/>
                    <a:pt x="170" y="161"/>
                    <a:pt x="170" y="159"/>
                  </a:cubicBezTo>
                  <a:cubicBezTo>
                    <a:pt x="171" y="153"/>
                    <a:pt x="167" y="148"/>
                    <a:pt x="165" y="142"/>
                  </a:cubicBezTo>
                  <a:cubicBezTo>
                    <a:pt x="165" y="141"/>
                    <a:pt x="165" y="139"/>
                    <a:pt x="164" y="137"/>
                  </a:cubicBezTo>
                  <a:cubicBezTo>
                    <a:pt x="161" y="133"/>
                    <a:pt x="161" y="133"/>
                    <a:pt x="163" y="127"/>
                  </a:cubicBezTo>
                  <a:cubicBezTo>
                    <a:pt x="167" y="127"/>
                    <a:pt x="170" y="127"/>
                    <a:pt x="172" y="128"/>
                  </a:cubicBezTo>
                  <a:cubicBezTo>
                    <a:pt x="173" y="127"/>
                    <a:pt x="182" y="129"/>
                    <a:pt x="183" y="129"/>
                  </a:cubicBezTo>
                  <a:cubicBezTo>
                    <a:pt x="185" y="128"/>
                    <a:pt x="198" y="130"/>
                    <a:pt x="200" y="131"/>
                  </a:cubicBezTo>
                  <a:cubicBezTo>
                    <a:pt x="201" y="131"/>
                    <a:pt x="202" y="132"/>
                    <a:pt x="203" y="133"/>
                  </a:cubicBezTo>
                  <a:cubicBezTo>
                    <a:pt x="205" y="133"/>
                    <a:pt x="207" y="133"/>
                    <a:pt x="209" y="134"/>
                  </a:cubicBezTo>
                  <a:cubicBezTo>
                    <a:pt x="209" y="134"/>
                    <a:pt x="209" y="135"/>
                    <a:pt x="210" y="136"/>
                  </a:cubicBezTo>
                  <a:cubicBezTo>
                    <a:pt x="211" y="136"/>
                    <a:pt x="212" y="137"/>
                    <a:pt x="213" y="137"/>
                  </a:cubicBezTo>
                  <a:cubicBezTo>
                    <a:pt x="214" y="137"/>
                    <a:pt x="215" y="137"/>
                    <a:pt x="216" y="137"/>
                  </a:cubicBezTo>
                  <a:cubicBezTo>
                    <a:pt x="220" y="139"/>
                    <a:pt x="225" y="141"/>
                    <a:pt x="229" y="144"/>
                  </a:cubicBezTo>
                  <a:cubicBezTo>
                    <a:pt x="229" y="144"/>
                    <a:pt x="229" y="144"/>
                    <a:pt x="229" y="143"/>
                  </a:cubicBezTo>
                  <a:cubicBezTo>
                    <a:pt x="230" y="144"/>
                    <a:pt x="232" y="144"/>
                    <a:pt x="233" y="144"/>
                  </a:cubicBezTo>
                  <a:cubicBezTo>
                    <a:pt x="233" y="144"/>
                    <a:pt x="234" y="143"/>
                    <a:pt x="235" y="143"/>
                  </a:cubicBezTo>
                  <a:cubicBezTo>
                    <a:pt x="236" y="144"/>
                    <a:pt x="237" y="145"/>
                    <a:pt x="238" y="146"/>
                  </a:cubicBezTo>
                  <a:cubicBezTo>
                    <a:pt x="239" y="144"/>
                    <a:pt x="244" y="147"/>
                    <a:pt x="245" y="147"/>
                  </a:cubicBezTo>
                  <a:cubicBezTo>
                    <a:pt x="247" y="148"/>
                    <a:pt x="249" y="146"/>
                    <a:pt x="250" y="146"/>
                  </a:cubicBezTo>
                  <a:cubicBezTo>
                    <a:pt x="251" y="146"/>
                    <a:pt x="251" y="147"/>
                    <a:pt x="253" y="147"/>
                  </a:cubicBezTo>
                  <a:cubicBezTo>
                    <a:pt x="259" y="145"/>
                    <a:pt x="262" y="142"/>
                    <a:pt x="266" y="140"/>
                  </a:cubicBezTo>
                  <a:cubicBezTo>
                    <a:pt x="267" y="136"/>
                    <a:pt x="271" y="133"/>
                    <a:pt x="271" y="131"/>
                  </a:cubicBezTo>
                  <a:cubicBezTo>
                    <a:pt x="271" y="131"/>
                    <a:pt x="271" y="130"/>
                    <a:pt x="271" y="130"/>
                  </a:cubicBezTo>
                  <a:cubicBezTo>
                    <a:pt x="271" y="130"/>
                    <a:pt x="271" y="130"/>
                    <a:pt x="270" y="130"/>
                  </a:cubicBezTo>
                  <a:close/>
                  <a:moveTo>
                    <a:pt x="170" y="55"/>
                  </a:moveTo>
                  <a:cubicBezTo>
                    <a:pt x="168" y="56"/>
                    <a:pt x="168" y="55"/>
                    <a:pt x="166" y="55"/>
                  </a:cubicBezTo>
                  <a:cubicBezTo>
                    <a:pt x="164" y="55"/>
                    <a:pt x="159" y="55"/>
                    <a:pt x="156" y="55"/>
                  </a:cubicBezTo>
                  <a:cubicBezTo>
                    <a:pt x="154" y="55"/>
                    <a:pt x="151" y="55"/>
                    <a:pt x="149" y="54"/>
                  </a:cubicBezTo>
                  <a:cubicBezTo>
                    <a:pt x="146" y="57"/>
                    <a:pt x="143" y="54"/>
                    <a:pt x="139" y="55"/>
                  </a:cubicBezTo>
                  <a:cubicBezTo>
                    <a:pt x="136" y="56"/>
                    <a:pt x="133" y="57"/>
                    <a:pt x="130" y="57"/>
                  </a:cubicBezTo>
                  <a:cubicBezTo>
                    <a:pt x="130" y="57"/>
                    <a:pt x="129" y="56"/>
                    <a:pt x="129" y="56"/>
                  </a:cubicBezTo>
                  <a:cubicBezTo>
                    <a:pt x="125" y="59"/>
                    <a:pt x="115" y="57"/>
                    <a:pt x="110" y="56"/>
                  </a:cubicBezTo>
                  <a:cubicBezTo>
                    <a:pt x="108" y="56"/>
                    <a:pt x="108" y="57"/>
                    <a:pt x="107" y="58"/>
                  </a:cubicBezTo>
                  <a:cubicBezTo>
                    <a:pt x="106" y="58"/>
                    <a:pt x="104" y="57"/>
                    <a:pt x="103" y="58"/>
                  </a:cubicBezTo>
                  <a:cubicBezTo>
                    <a:pt x="100" y="60"/>
                    <a:pt x="95" y="61"/>
                    <a:pt x="92" y="62"/>
                  </a:cubicBezTo>
                  <a:cubicBezTo>
                    <a:pt x="91" y="62"/>
                    <a:pt x="89" y="61"/>
                    <a:pt x="88" y="61"/>
                  </a:cubicBezTo>
                  <a:cubicBezTo>
                    <a:pt x="88" y="61"/>
                    <a:pt x="87" y="60"/>
                    <a:pt x="87" y="60"/>
                  </a:cubicBezTo>
                  <a:cubicBezTo>
                    <a:pt x="87" y="58"/>
                    <a:pt x="90" y="55"/>
                    <a:pt x="92" y="54"/>
                  </a:cubicBezTo>
                  <a:cubicBezTo>
                    <a:pt x="92" y="54"/>
                    <a:pt x="93" y="53"/>
                    <a:pt x="94" y="53"/>
                  </a:cubicBezTo>
                  <a:cubicBezTo>
                    <a:pt x="95" y="52"/>
                    <a:pt x="96" y="52"/>
                    <a:pt x="96" y="51"/>
                  </a:cubicBezTo>
                  <a:cubicBezTo>
                    <a:pt x="99" y="49"/>
                    <a:pt x="102" y="49"/>
                    <a:pt x="104" y="48"/>
                  </a:cubicBezTo>
                  <a:cubicBezTo>
                    <a:pt x="106" y="48"/>
                    <a:pt x="108" y="47"/>
                    <a:pt x="110" y="47"/>
                  </a:cubicBezTo>
                  <a:cubicBezTo>
                    <a:pt x="111" y="46"/>
                    <a:pt x="117" y="47"/>
                    <a:pt x="117" y="47"/>
                  </a:cubicBezTo>
                  <a:cubicBezTo>
                    <a:pt x="120" y="46"/>
                    <a:pt x="125" y="47"/>
                    <a:pt x="126" y="46"/>
                  </a:cubicBezTo>
                  <a:cubicBezTo>
                    <a:pt x="129" y="45"/>
                    <a:pt x="132" y="44"/>
                    <a:pt x="135" y="45"/>
                  </a:cubicBezTo>
                  <a:cubicBezTo>
                    <a:pt x="139" y="46"/>
                    <a:pt x="142" y="45"/>
                    <a:pt x="148" y="45"/>
                  </a:cubicBezTo>
                  <a:cubicBezTo>
                    <a:pt x="151" y="45"/>
                    <a:pt x="154" y="45"/>
                    <a:pt x="156" y="45"/>
                  </a:cubicBezTo>
                  <a:cubicBezTo>
                    <a:pt x="157" y="45"/>
                    <a:pt x="158" y="44"/>
                    <a:pt x="160" y="44"/>
                  </a:cubicBezTo>
                  <a:cubicBezTo>
                    <a:pt x="162" y="44"/>
                    <a:pt x="163" y="46"/>
                    <a:pt x="166" y="44"/>
                  </a:cubicBezTo>
                  <a:cubicBezTo>
                    <a:pt x="167" y="45"/>
                    <a:pt x="169" y="45"/>
                    <a:pt x="170" y="46"/>
                  </a:cubicBezTo>
                  <a:cubicBezTo>
                    <a:pt x="172" y="47"/>
                    <a:pt x="172" y="51"/>
                    <a:pt x="172" y="53"/>
                  </a:cubicBezTo>
                  <a:cubicBezTo>
                    <a:pt x="172" y="54"/>
                    <a:pt x="171" y="54"/>
                    <a:pt x="170" y="55"/>
                  </a:cubicBezTo>
                  <a:close/>
                  <a:moveTo>
                    <a:pt x="94" y="23"/>
                  </a:moveTo>
                  <a:cubicBezTo>
                    <a:pt x="95" y="22"/>
                    <a:pt x="96" y="21"/>
                    <a:pt x="96" y="21"/>
                  </a:cubicBezTo>
                  <a:cubicBezTo>
                    <a:pt x="97" y="20"/>
                    <a:pt x="99" y="21"/>
                    <a:pt x="100" y="21"/>
                  </a:cubicBezTo>
                  <a:cubicBezTo>
                    <a:pt x="104" y="19"/>
                    <a:pt x="109" y="19"/>
                    <a:pt x="113" y="19"/>
                  </a:cubicBezTo>
                  <a:cubicBezTo>
                    <a:pt x="122" y="18"/>
                    <a:pt x="130" y="21"/>
                    <a:pt x="135" y="20"/>
                  </a:cubicBezTo>
                  <a:cubicBezTo>
                    <a:pt x="140" y="19"/>
                    <a:pt x="156" y="16"/>
                    <a:pt x="159" y="17"/>
                  </a:cubicBezTo>
                  <a:cubicBezTo>
                    <a:pt x="159" y="16"/>
                    <a:pt x="159" y="16"/>
                    <a:pt x="159" y="16"/>
                  </a:cubicBezTo>
                  <a:cubicBezTo>
                    <a:pt x="161" y="17"/>
                    <a:pt x="164" y="17"/>
                    <a:pt x="166" y="18"/>
                  </a:cubicBezTo>
                  <a:cubicBezTo>
                    <a:pt x="168" y="17"/>
                    <a:pt x="173" y="19"/>
                    <a:pt x="174" y="19"/>
                  </a:cubicBezTo>
                  <a:cubicBezTo>
                    <a:pt x="175" y="20"/>
                    <a:pt x="175" y="21"/>
                    <a:pt x="176" y="21"/>
                  </a:cubicBezTo>
                  <a:cubicBezTo>
                    <a:pt x="176" y="22"/>
                    <a:pt x="175" y="27"/>
                    <a:pt x="174" y="28"/>
                  </a:cubicBezTo>
                  <a:cubicBezTo>
                    <a:pt x="174" y="29"/>
                    <a:pt x="174" y="29"/>
                    <a:pt x="174" y="29"/>
                  </a:cubicBezTo>
                  <a:cubicBezTo>
                    <a:pt x="148" y="29"/>
                    <a:pt x="120" y="27"/>
                    <a:pt x="102" y="32"/>
                  </a:cubicBezTo>
                  <a:cubicBezTo>
                    <a:pt x="102" y="32"/>
                    <a:pt x="97" y="32"/>
                    <a:pt x="96" y="32"/>
                  </a:cubicBezTo>
                  <a:cubicBezTo>
                    <a:pt x="96" y="32"/>
                    <a:pt x="88" y="33"/>
                    <a:pt x="87" y="33"/>
                  </a:cubicBezTo>
                  <a:cubicBezTo>
                    <a:pt x="86" y="32"/>
                    <a:pt x="85" y="31"/>
                    <a:pt x="84" y="30"/>
                  </a:cubicBezTo>
                  <a:cubicBezTo>
                    <a:pt x="85" y="27"/>
                    <a:pt x="91" y="24"/>
                    <a:pt x="94" y="23"/>
                  </a:cubicBezTo>
                  <a:close/>
                  <a:moveTo>
                    <a:pt x="121" y="83"/>
                  </a:moveTo>
                  <a:cubicBezTo>
                    <a:pt x="119" y="84"/>
                    <a:pt x="113" y="84"/>
                    <a:pt x="111" y="84"/>
                  </a:cubicBezTo>
                  <a:cubicBezTo>
                    <a:pt x="107" y="84"/>
                    <a:pt x="103" y="85"/>
                    <a:pt x="100" y="85"/>
                  </a:cubicBezTo>
                  <a:cubicBezTo>
                    <a:pt x="98" y="85"/>
                    <a:pt x="96" y="85"/>
                    <a:pt x="95" y="85"/>
                  </a:cubicBezTo>
                  <a:cubicBezTo>
                    <a:pt x="94" y="86"/>
                    <a:pt x="94" y="86"/>
                    <a:pt x="94" y="86"/>
                  </a:cubicBezTo>
                  <a:cubicBezTo>
                    <a:pt x="93" y="86"/>
                    <a:pt x="92" y="86"/>
                    <a:pt x="90" y="86"/>
                  </a:cubicBezTo>
                  <a:cubicBezTo>
                    <a:pt x="86" y="88"/>
                    <a:pt x="85" y="89"/>
                    <a:pt x="80" y="88"/>
                  </a:cubicBezTo>
                  <a:cubicBezTo>
                    <a:pt x="80" y="86"/>
                    <a:pt x="82" y="83"/>
                    <a:pt x="82" y="82"/>
                  </a:cubicBezTo>
                  <a:cubicBezTo>
                    <a:pt x="83" y="78"/>
                    <a:pt x="90" y="77"/>
                    <a:pt x="94" y="75"/>
                  </a:cubicBezTo>
                  <a:cubicBezTo>
                    <a:pt x="95" y="75"/>
                    <a:pt x="96" y="75"/>
                    <a:pt x="98" y="75"/>
                  </a:cubicBezTo>
                  <a:cubicBezTo>
                    <a:pt x="98" y="75"/>
                    <a:pt x="103" y="74"/>
                    <a:pt x="103" y="74"/>
                  </a:cubicBezTo>
                  <a:cubicBezTo>
                    <a:pt x="103" y="74"/>
                    <a:pt x="105" y="75"/>
                    <a:pt x="106" y="75"/>
                  </a:cubicBezTo>
                  <a:cubicBezTo>
                    <a:pt x="110" y="74"/>
                    <a:pt x="118" y="74"/>
                    <a:pt x="122" y="72"/>
                  </a:cubicBezTo>
                  <a:cubicBezTo>
                    <a:pt x="123" y="72"/>
                    <a:pt x="131" y="73"/>
                    <a:pt x="132" y="73"/>
                  </a:cubicBezTo>
                  <a:cubicBezTo>
                    <a:pt x="133" y="74"/>
                    <a:pt x="148" y="72"/>
                    <a:pt x="148" y="72"/>
                  </a:cubicBezTo>
                  <a:cubicBezTo>
                    <a:pt x="149" y="72"/>
                    <a:pt x="149" y="72"/>
                    <a:pt x="149" y="71"/>
                  </a:cubicBezTo>
                  <a:cubicBezTo>
                    <a:pt x="149" y="71"/>
                    <a:pt x="149" y="71"/>
                    <a:pt x="149" y="71"/>
                  </a:cubicBezTo>
                  <a:cubicBezTo>
                    <a:pt x="149" y="71"/>
                    <a:pt x="153" y="73"/>
                    <a:pt x="153" y="73"/>
                  </a:cubicBezTo>
                  <a:cubicBezTo>
                    <a:pt x="159" y="70"/>
                    <a:pt x="164" y="72"/>
                    <a:pt x="169" y="73"/>
                  </a:cubicBezTo>
                  <a:cubicBezTo>
                    <a:pt x="171" y="75"/>
                    <a:pt x="170" y="79"/>
                    <a:pt x="170" y="81"/>
                  </a:cubicBezTo>
                  <a:cubicBezTo>
                    <a:pt x="169" y="82"/>
                    <a:pt x="168" y="82"/>
                    <a:pt x="168" y="83"/>
                  </a:cubicBezTo>
                  <a:cubicBezTo>
                    <a:pt x="162" y="83"/>
                    <a:pt x="154" y="82"/>
                    <a:pt x="148" y="83"/>
                  </a:cubicBezTo>
                  <a:cubicBezTo>
                    <a:pt x="147" y="83"/>
                    <a:pt x="142" y="82"/>
                    <a:pt x="142" y="82"/>
                  </a:cubicBezTo>
                  <a:cubicBezTo>
                    <a:pt x="140" y="83"/>
                    <a:pt x="135" y="83"/>
                    <a:pt x="133" y="82"/>
                  </a:cubicBezTo>
                  <a:cubicBezTo>
                    <a:pt x="130" y="84"/>
                    <a:pt x="122" y="83"/>
                    <a:pt x="121" y="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5" name="Freeform 56">
              <a:extLst>
                <a:ext uri="{FF2B5EF4-FFF2-40B4-BE49-F238E27FC236}">
                  <a16:creationId xmlns="" xmlns:a16="http://schemas.microsoft.com/office/drawing/2014/main" id="{45890708-72B4-E349-81A3-44CBFC2E7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7276" y="3024188"/>
              <a:ext cx="220663" cy="657225"/>
            </a:xfrm>
            <a:custGeom>
              <a:avLst/>
              <a:gdLst>
                <a:gd name="T0" fmla="*/ 67 w 73"/>
                <a:gd name="T1" fmla="*/ 1 h 215"/>
                <a:gd name="T2" fmla="*/ 69 w 73"/>
                <a:gd name="T3" fmla="*/ 18 h 215"/>
                <a:gd name="T4" fmla="*/ 65 w 73"/>
                <a:gd name="T5" fmla="*/ 37 h 215"/>
                <a:gd name="T6" fmla="*/ 67 w 73"/>
                <a:gd name="T7" fmla="*/ 53 h 215"/>
                <a:gd name="T8" fmla="*/ 68 w 73"/>
                <a:gd name="T9" fmla="*/ 65 h 215"/>
                <a:gd name="T10" fmla="*/ 68 w 73"/>
                <a:gd name="T11" fmla="*/ 74 h 215"/>
                <a:gd name="T12" fmla="*/ 67 w 73"/>
                <a:gd name="T13" fmla="*/ 91 h 215"/>
                <a:gd name="T14" fmla="*/ 69 w 73"/>
                <a:gd name="T15" fmla="*/ 99 h 215"/>
                <a:gd name="T16" fmla="*/ 71 w 73"/>
                <a:gd name="T17" fmla="*/ 107 h 215"/>
                <a:gd name="T18" fmla="*/ 73 w 73"/>
                <a:gd name="T19" fmla="*/ 114 h 215"/>
                <a:gd name="T20" fmla="*/ 69 w 73"/>
                <a:gd name="T21" fmla="*/ 118 h 215"/>
                <a:gd name="T22" fmla="*/ 68 w 73"/>
                <a:gd name="T23" fmla="*/ 130 h 215"/>
                <a:gd name="T24" fmla="*/ 67 w 73"/>
                <a:gd name="T25" fmla="*/ 137 h 215"/>
                <a:gd name="T26" fmla="*/ 67 w 73"/>
                <a:gd name="T27" fmla="*/ 148 h 215"/>
                <a:gd name="T28" fmla="*/ 65 w 73"/>
                <a:gd name="T29" fmla="*/ 157 h 215"/>
                <a:gd name="T30" fmla="*/ 64 w 73"/>
                <a:gd name="T31" fmla="*/ 159 h 215"/>
                <a:gd name="T32" fmla="*/ 63 w 73"/>
                <a:gd name="T33" fmla="*/ 160 h 215"/>
                <a:gd name="T34" fmla="*/ 63 w 73"/>
                <a:gd name="T35" fmla="*/ 168 h 215"/>
                <a:gd name="T36" fmla="*/ 64 w 73"/>
                <a:gd name="T37" fmla="*/ 186 h 215"/>
                <a:gd name="T38" fmla="*/ 65 w 73"/>
                <a:gd name="T39" fmla="*/ 197 h 215"/>
                <a:gd name="T40" fmla="*/ 65 w 73"/>
                <a:gd name="T41" fmla="*/ 208 h 215"/>
                <a:gd name="T42" fmla="*/ 61 w 73"/>
                <a:gd name="T43" fmla="*/ 215 h 215"/>
                <a:gd name="T44" fmla="*/ 55 w 73"/>
                <a:gd name="T45" fmla="*/ 208 h 215"/>
                <a:gd name="T46" fmla="*/ 53 w 73"/>
                <a:gd name="T47" fmla="*/ 204 h 215"/>
                <a:gd name="T48" fmla="*/ 48 w 73"/>
                <a:gd name="T49" fmla="*/ 186 h 215"/>
                <a:gd name="T50" fmla="*/ 48 w 73"/>
                <a:gd name="T51" fmla="*/ 178 h 215"/>
                <a:gd name="T52" fmla="*/ 45 w 73"/>
                <a:gd name="T53" fmla="*/ 147 h 215"/>
                <a:gd name="T54" fmla="*/ 33 w 73"/>
                <a:gd name="T55" fmla="*/ 153 h 215"/>
                <a:gd name="T56" fmla="*/ 18 w 73"/>
                <a:gd name="T57" fmla="*/ 161 h 215"/>
                <a:gd name="T58" fmla="*/ 11 w 73"/>
                <a:gd name="T59" fmla="*/ 163 h 215"/>
                <a:gd name="T60" fmla="*/ 4 w 73"/>
                <a:gd name="T61" fmla="*/ 155 h 215"/>
                <a:gd name="T62" fmla="*/ 0 w 73"/>
                <a:gd name="T63" fmla="*/ 147 h 215"/>
                <a:gd name="T64" fmla="*/ 0 w 73"/>
                <a:gd name="T65" fmla="*/ 138 h 215"/>
                <a:gd name="T66" fmla="*/ 0 w 73"/>
                <a:gd name="T67" fmla="*/ 127 h 215"/>
                <a:gd name="T68" fmla="*/ 8 w 73"/>
                <a:gd name="T69" fmla="*/ 112 h 215"/>
                <a:gd name="T70" fmla="*/ 12 w 73"/>
                <a:gd name="T71" fmla="*/ 90 h 215"/>
                <a:gd name="T72" fmla="*/ 12 w 73"/>
                <a:gd name="T73" fmla="*/ 73 h 215"/>
                <a:gd name="T74" fmla="*/ 13 w 73"/>
                <a:gd name="T75" fmla="*/ 64 h 215"/>
                <a:gd name="T76" fmla="*/ 18 w 73"/>
                <a:gd name="T77" fmla="*/ 47 h 215"/>
                <a:gd name="T78" fmla="*/ 24 w 73"/>
                <a:gd name="T79" fmla="*/ 41 h 215"/>
                <a:gd name="T80" fmla="*/ 32 w 73"/>
                <a:gd name="T81" fmla="*/ 39 h 215"/>
                <a:gd name="T82" fmla="*/ 38 w 73"/>
                <a:gd name="T83" fmla="*/ 47 h 215"/>
                <a:gd name="T84" fmla="*/ 28 w 73"/>
                <a:gd name="T85" fmla="*/ 62 h 215"/>
                <a:gd name="T86" fmla="*/ 31 w 73"/>
                <a:gd name="T87" fmla="*/ 81 h 215"/>
                <a:gd name="T88" fmla="*/ 31 w 73"/>
                <a:gd name="T89" fmla="*/ 89 h 215"/>
                <a:gd name="T90" fmla="*/ 30 w 73"/>
                <a:gd name="T91" fmla="*/ 99 h 215"/>
                <a:gd name="T92" fmla="*/ 48 w 73"/>
                <a:gd name="T93" fmla="*/ 115 h 215"/>
                <a:gd name="T94" fmla="*/ 50 w 73"/>
                <a:gd name="T95" fmla="*/ 115 h 215"/>
                <a:gd name="T96" fmla="*/ 51 w 73"/>
                <a:gd name="T97" fmla="*/ 109 h 215"/>
                <a:gd name="T98" fmla="*/ 55 w 73"/>
                <a:gd name="T99" fmla="*/ 79 h 215"/>
                <a:gd name="T100" fmla="*/ 53 w 73"/>
                <a:gd name="T101" fmla="*/ 35 h 215"/>
                <a:gd name="T102" fmla="*/ 60 w 73"/>
                <a:gd name="T103" fmla="*/ 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3" h="215">
                  <a:moveTo>
                    <a:pt x="65" y="0"/>
                  </a:moveTo>
                  <a:cubicBezTo>
                    <a:pt x="66" y="0"/>
                    <a:pt x="67" y="0"/>
                    <a:pt x="67" y="1"/>
                  </a:cubicBezTo>
                  <a:cubicBezTo>
                    <a:pt x="70" y="3"/>
                    <a:pt x="68" y="10"/>
                    <a:pt x="69" y="15"/>
                  </a:cubicBezTo>
                  <a:cubicBezTo>
                    <a:pt x="69" y="16"/>
                    <a:pt x="69" y="17"/>
                    <a:pt x="69" y="18"/>
                  </a:cubicBezTo>
                  <a:cubicBezTo>
                    <a:pt x="71" y="22"/>
                    <a:pt x="69" y="30"/>
                    <a:pt x="67" y="34"/>
                  </a:cubicBezTo>
                  <a:cubicBezTo>
                    <a:pt x="66" y="35"/>
                    <a:pt x="66" y="37"/>
                    <a:pt x="65" y="37"/>
                  </a:cubicBezTo>
                  <a:cubicBezTo>
                    <a:pt x="64" y="39"/>
                    <a:pt x="65" y="45"/>
                    <a:pt x="66" y="46"/>
                  </a:cubicBezTo>
                  <a:cubicBezTo>
                    <a:pt x="66" y="47"/>
                    <a:pt x="66" y="51"/>
                    <a:pt x="67" y="53"/>
                  </a:cubicBezTo>
                  <a:cubicBezTo>
                    <a:pt x="67" y="55"/>
                    <a:pt x="67" y="57"/>
                    <a:pt x="67" y="59"/>
                  </a:cubicBezTo>
                  <a:cubicBezTo>
                    <a:pt x="67" y="61"/>
                    <a:pt x="67" y="63"/>
                    <a:pt x="68" y="65"/>
                  </a:cubicBezTo>
                  <a:cubicBezTo>
                    <a:pt x="68" y="67"/>
                    <a:pt x="67" y="70"/>
                    <a:pt x="67" y="71"/>
                  </a:cubicBezTo>
                  <a:cubicBezTo>
                    <a:pt x="67" y="71"/>
                    <a:pt x="68" y="73"/>
                    <a:pt x="68" y="74"/>
                  </a:cubicBezTo>
                  <a:cubicBezTo>
                    <a:pt x="69" y="76"/>
                    <a:pt x="67" y="82"/>
                    <a:pt x="68" y="85"/>
                  </a:cubicBezTo>
                  <a:cubicBezTo>
                    <a:pt x="68" y="86"/>
                    <a:pt x="65" y="89"/>
                    <a:pt x="67" y="91"/>
                  </a:cubicBezTo>
                  <a:cubicBezTo>
                    <a:pt x="67" y="92"/>
                    <a:pt x="66" y="94"/>
                    <a:pt x="67" y="95"/>
                  </a:cubicBezTo>
                  <a:cubicBezTo>
                    <a:pt x="68" y="97"/>
                    <a:pt x="68" y="98"/>
                    <a:pt x="69" y="99"/>
                  </a:cubicBezTo>
                  <a:cubicBezTo>
                    <a:pt x="69" y="101"/>
                    <a:pt x="69" y="104"/>
                    <a:pt x="69" y="106"/>
                  </a:cubicBezTo>
                  <a:cubicBezTo>
                    <a:pt x="70" y="106"/>
                    <a:pt x="71" y="107"/>
                    <a:pt x="71" y="107"/>
                  </a:cubicBezTo>
                  <a:cubicBezTo>
                    <a:pt x="72" y="109"/>
                    <a:pt x="71" y="110"/>
                    <a:pt x="72" y="112"/>
                  </a:cubicBezTo>
                  <a:cubicBezTo>
                    <a:pt x="72" y="113"/>
                    <a:pt x="73" y="112"/>
                    <a:pt x="73" y="114"/>
                  </a:cubicBezTo>
                  <a:cubicBezTo>
                    <a:pt x="72" y="114"/>
                    <a:pt x="71" y="116"/>
                    <a:pt x="72" y="117"/>
                  </a:cubicBezTo>
                  <a:cubicBezTo>
                    <a:pt x="71" y="117"/>
                    <a:pt x="70" y="118"/>
                    <a:pt x="69" y="118"/>
                  </a:cubicBezTo>
                  <a:cubicBezTo>
                    <a:pt x="69" y="119"/>
                    <a:pt x="67" y="127"/>
                    <a:pt x="67" y="127"/>
                  </a:cubicBezTo>
                  <a:cubicBezTo>
                    <a:pt x="67" y="128"/>
                    <a:pt x="68" y="129"/>
                    <a:pt x="68" y="130"/>
                  </a:cubicBezTo>
                  <a:cubicBezTo>
                    <a:pt x="68" y="132"/>
                    <a:pt x="68" y="133"/>
                    <a:pt x="68" y="134"/>
                  </a:cubicBezTo>
                  <a:cubicBezTo>
                    <a:pt x="68" y="135"/>
                    <a:pt x="67" y="138"/>
                    <a:pt x="67" y="137"/>
                  </a:cubicBezTo>
                  <a:cubicBezTo>
                    <a:pt x="67" y="138"/>
                    <a:pt x="67" y="138"/>
                    <a:pt x="67" y="139"/>
                  </a:cubicBezTo>
                  <a:cubicBezTo>
                    <a:pt x="67" y="139"/>
                    <a:pt x="66" y="148"/>
                    <a:pt x="67" y="148"/>
                  </a:cubicBezTo>
                  <a:cubicBezTo>
                    <a:pt x="67" y="148"/>
                    <a:pt x="67" y="149"/>
                    <a:pt x="67" y="149"/>
                  </a:cubicBezTo>
                  <a:cubicBezTo>
                    <a:pt x="66" y="152"/>
                    <a:pt x="64" y="155"/>
                    <a:pt x="65" y="157"/>
                  </a:cubicBezTo>
                  <a:cubicBezTo>
                    <a:pt x="65" y="157"/>
                    <a:pt x="65" y="158"/>
                    <a:pt x="65" y="158"/>
                  </a:cubicBezTo>
                  <a:cubicBezTo>
                    <a:pt x="65" y="158"/>
                    <a:pt x="65" y="158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4" y="160"/>
                    <a:pt x="64" y="160"/>
                    <a:pt x="63" y="160"/>
                  </a:cubicBezTo>
                  <a:cubicBezTo>
                    <a:pt x="63" y="162"/>
                    <a:pt x="63" y="164"/>
                    <a:pt x="63" y="166"/>
                  </a:cubicBezTo>
                  <a:cubicBezTo>
                    <a:pt x="63" y="167"/>
                    <a:pt x="63" y="167"/>
                    <a:pt x="63" y="168"/>
                  </a:cubicBezTo>
                  <a:cubicBezTo>
                    <a:pt x="61" y="173"/>
                    <a:pt x="64" y="179"/>
                    <a:pt x="65" y="181"/>
                  </a:cubicBezTo>
                  <a:cubicBezTo>
                    <a:pt x="65" y="183"/>
                    <a:pt x="65" y="184"/>
                    <a:pt x="64" y="186"/>
                  </a:cubicBezTo>
                  <a:cubicBezTo>
                    <a:pt x="64" y="186"/>
                    <a:pt x="64" y="186"/>
                    <a:pt x="64" y="186"/>
                  </a:cubicBezTo>
                  <a:cubicBezTo>
                    <a:pt x="64" y="186"/>
                    <a:pt x="65" y="197"/>
                    <a:pt x="65" y="197"/>
                  </a:cubicBezTo>
                  <a:cubicBezTo>
                    <a:pt x="65" y="197"/>
                    <a:pt x="64" y="201"/>
                    <a:pt x="64" y="201"/>
                  </a:cubicBezTo>
                  <a:cubicBezTo>
                    <a:pt x="65" y="202"/>
                    <a:pt x="65" y="207"/>
                    <a:pt x="65" y="208"/>
                  </a:cubicBezTo>
                  <a:cubicBezTo>
                    <a:pt x="65" y="209"/>
                    <a:pt x="64" y="209"/>
                    <a:pt x="63" y="209"/>
                  </a:cubicBezTo>
                  <a:cubicBezTo>
                    <a:pt x="63" y="211"/>
                    <a:pt x="63" y="214"/>
                    <a:pt x="61" y="215"/>
                  </a:cubicBezTo>
                  <a:cubicBezTo>
                    <a:pt x="60" y="215"/>
                    <a:pt x="61" y="215"/>
                    <a:pt x="60" y="215"/>
                  </a:cubicBezTo>
                  <a:cubicBezTo>
                    <a:pt x="57" y="213"/>
                    <a:pt x="58" y="210"/>
                    <a:pt x="55" y="208"/>
                  </a:cubicBezTo>
                  <a:cubicBezTo>
                    <a:pt x="55" y="208"/>
                    <a:pt x="56" y="208"/>
                    <a:pt x="56" y="207"/>
                  </a:cubicBezTo>
                  <a:cubicBezTo>
                    <a:pt x="56" y="206"/>
                    <a:pt x="54" y="205"/>
                    <a:pt x="53" y="204"/>
                  </a:cubicBezTo>
                  <a:cubicBezTo>
                    <a:pt x="52" y="202"/>
                    <a:pt x="53" y="199"/>
                    <a:pt x="52" y="197"/>
                  </a:cubicBezTo>
                  <a:cubicBezTo>
                    <a:pt x="51" y="194"/>
                    <a:pt x="50" y="188"/>
                    <a:pt x="48" y="186"/>
                  </a:cubicBezTo>
                  <a:cubicBezTo>
                    <a:pt x="48" y="185"/>
                    <a:pt x="49" y="183"/>
                    <a:pt x="49" y="182"/>
                  </a:cubicBezTo>
                  <a:cubicBezTo>
                    <a:pt x="48" y="181"/>
                    <a:pt x="48" y="179"/>
                    <a:pt x="48" y="178"/>
                  </a:cubicBezTo>
                  <a:cubicBezTo>
                    <a:pt x="48" y="174"/>
                    <a:pt x="49" y="168"/>
                    <a:pt x="48" y="166"/>
                  </a:cubicBezTo>
                  <a:cubicBezTo>
                    <a:pt x="46" y="163"/>
                    <a:pt x="51" y="148"/>
                    <a:pt x="45" y="147"/>
                  </a:cubicBezTo>
                  <a:cubicBezTo>
                    <a:pt x="43" y="148"/>
                    <a:pt x="40" y="148"/>
                    <a:pt x="38" y="149"/>
                  </a:cubicBezTo>
                  <a:cubicBezTo>
                    <a:pt x="37" y="150"/>
                    <a:pt x="35" y="152"/>
                    <a:pt x="33" y="153"/>
                  </a:cubicBezTo>
                  <a:cubicBezTo>
                    <a:pt x="33" y="153"/>
                    <a:pt x="23" y="157"/>
                    <a:pt x="23" y="157"/>
                  </a:cubicBezTo>
                  <a:cubicBezTo>
                    <a:pt x="21" y="158"/>
                    <a:pt x="20" y="160"/>
                    <a:pt x="18" y="161"/>
                  </a:cubicBezTo>
                  <a:cubicBezTo>
                    <a:pt x="16" y="161"/>
                    <a:pt x="15" y="161"/>
                    <a:pt x="13" y="161"/>
                  </a:cubicBezTo>
                  <a:cubicBezTo>
                    <a:pt x="13" y="162"/>
                    <a:pt x="12" y="162"/>
                    <a:pt x="11" y="163"/>
                  </a:cubicBezTo>
                  <a:cubicBezTo>
                    <a:pt x="8" y="164"/>
                    <a:pt x="5" y="159"/>
                    <a:pt x="4" y="157"/>
                  </a:cubicBezTo>
                  <a:cubicBezTo>
                    <a:pt x="4" y="156"/>
                    <a:pt x="4" y="156"/>
                    <a:pt x="4" y="155"/>
                  </a:cubicBezTo>
                  <a:cubicBezTo>
                    <a:pt x="2" y="152"/>
                    <a:pt x="2" y="150"/>
                    <a:pt x="0" y="148"/>
                  </a:cubicBezTo>
                  <a:cubicBezTo>
                    <a:pt x="1" y="147"/>
                    <a:pt x="0" y="146"/>
                    <a:pt x="0" y="147"/>
                  </a:cubicBezTo>
                  <a:cubicBezTo>
                    <a:pt x="0" y="147"/>
                    <a:pt x="0" y="144"/>
                    <a:pt x="0" y="144"/>
                  </a:cubicBezTo>
                  <a:cubicBezTo>
                    <a:pt x="0" y="142"/>
                    <a:pt x="0" y="138"/>
                    <a:pt x="0" y="138"/>
                  </a:cubicBezTo>
                  <a:cubicBezTo>
                    <a:pt x="2" y="137"/>
                    <a:pt x="1" y="129"/>
                    <a:pt x="0" y="127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26"/>
                    <a:pt x="1" y="124"/>
                    <a:pt x="0" y="123"/>
                  </a:cubicBezTo>
                  <a:cubicBezTo>
                    <a:pt x="2" y="119"/>
                    <a:pt x="7" y="115"/>
                    <a:pt x="8" y="112"/>
                  </a:cubicBezTo>
                  <a:cubicBezTo>
                    <a:pt x="8" y="111"/>
                    <a:pt x="8" y="110"/>
                    <a:pt x="8" y="109"/>
                  </a:cubicBezTo>
                  <a:cubicBezTo>
                    <a:pt x="10" y="104"/>
                    <a:pt x="10" y="93"/>
                    <a:pt x="12" y="90"/>
                  </a:cubicBezTo>
                  <a:cubicBezTo>
                    <a:pt x="12" y="87"/>
                    <a:pt x="12" y="85"/>
                    <a:pt x="12" y="83"/>
                  </a:cubicBezTo>
                  <a:cubicBezTo>
                    <a:pt x="12" y="79"/>
                    <a:pt x="11" y="76"/>
                    <a:pt x="12" y="73"/>
                  </a:cubicBezTo>
                  <a:cubicBezTo>
                    <a:pt x="13" y="70"/>
                    <a:pt x="13" y="66"/>
                    <a:pt x="14" y="65"/>
                  </a:cubicBezTo>
                  <a:cubicBezTo>
                    <a:pt x="14" y="64"/>
                    <a:pt x="14" y="64"/>
                    <a:pt x="13" y="64"/>
                  </a:cubicBezTo>
                  <a:cubicBezTo>
                    <a:pt x="13" y="63"/>
                    <a:pt x="15" y="60"/>
                    <a:pt x="14" y="58"/>
                  </a:cubicBezTo>
                  <a:cubicBezTo>
                    <a:pt x="16" y="55"/>
                    <a:pt x="17" y="50"/>
                    <a:pt x="18" y="47"/>
                  </a:cubicBezTo>
                  <a:cubicBezTo>
                    <a:pt x="19" y="47"/>
                    <a:pt x="20" y="46"/>
                    <a:pt x="21" y="45"/>
                  </a:cubicBezTo>
                  <a:cubicBezTo>
                    <a:pt x="23" y="44"/>
                    <a:pt x="21" y="42"/>
                    <a:pt x="24" y="41"/>
                  </a:cubicBezTo>
                  <a:cubicBezTo>
                    <a:pt x="24" y="41"/>
                    <a:pt x="24" y="40"/>
                    <a:pt x="24" y="40"/>
                  </a:cubicBezTo>
                  <a:cubicBezTo>
                    <a:pt x="26" y="40"/>
                    <a:pt x="31" y="38"/>
                    <a:pt x="32" y="39"/>
                  </a:cubicBezTo>
                  <a:cubicBezTo>
                    <a:pt x="33" y="40"/>
                    <a:pt x="33" y="41"/>
                    <a:pt x="34" y="43"/>
                  </a:cubicBezTo>
                  <a:cubicBezTo>
                    <a:pt x="35" y="44"/>
                    <a:pt x="37" y="45"/>
                    <a:pt x="38" y="47"/>
                  </a:cubicBezTo>
                  <a:cubicBezTo>
                    <a:pt x="39" y="48"/>
                    <a:pt x="39" y="49"/>
                    <a:pt x="38" y="50"/>
                  </a:cubicBezTo>
                  <a:cubicBezTo>
                    <a:pt x="37" y="59"/>
                    <a:pt x="31" y="56"/>
                    <a:pt x="28" y="62"/>
                  </a:cubicBezTo>
                  <a:cubicBezTo>
                    <a:pt x="27" y="65"/>
                    <a:pt x="30" y="74"/>
                    <a:pt x="31" y="76"/>
                  </a:cubicBezTo>
                  <a:cubicBezTo>
                    <a:pt x="32" y="78"/>
                    <a:pt x="31" y="80"/>
                    <a:pt x="31" y="81"/>
                  </a:cubicBezTo>
                  <a:cubicBezTo>
                    <a:pt x="31" y="82"/>
                    <a:pt x="31" y="84"/>
                    <a:pt x="30" y="85"/>
                  </a:cubicBezTo>
                  <a:cubicBezTo>
                    <a:pt x="30" y="86"/>
                    <a:pt x="31" y="88"/>
                    <a:pt x="31" y="89"/>
                  </a:cubicBezTo>
                  <a:cubicBezTo>
                    <a:pt x="31" y="92"/>
                    <a:pt x="30" y="93"/>
                    <a:pt x="30" y="94"/>
                  </a:cubicBezTo>
                  <a:cubicBezTo>
                    <a:pt x="29" y="95"/>
                    <a:pt x="30" y="99"/>
                    <a:pt x="30" y="99"/>
                  </a:cubicBezTo>
                  <a:cubicBezTo>
                    <a:pt x="28" y="100"/>
                    <a:pt x="27" y="110"/>
                    <a:pt x="28" y="111"/>
                  </a:cubicBezTo>
                  <a:cubicBezTo>
                    <a:pt x="30" y="115"/>
                    <a:pt x="41" y="114"/>
                    <a:pt x="48" y="115"/>
                  </a:cubicBezTo>
                  <a:cubicBezTo>
                    <a:pt x="48" y="114"/>
                    <a:pt x="48" y="115"/>
                    <a:pt x="49" y="114"/>
                  </a:cubicBezTo>
                  <a:cubicBezTo>
                    <a:pt x="49" y="115"/>
                    <a:pt x="49" y="115"/>
                    <a:pt x="50" y="115"/>
                  </a:cubicBezTo>
                  <a:cubicBezTo>
                    <a:pt x="51" y="113"/>
                    <a:pt x="51" y="113"/>
                    <a:pt x="52" y="111"/>
                  </a:cubicBezTo>
                  <a:cubicBezTo>
                    <a:pt x="51" y="111"/>
                    <a:pt x="51" y="111"/>
                    <a:pt x="51" y="109"/>
                  </a:cubicBezTo>
                  <a:cubicBezTo>
                    <a:pt x="56" y="105"/>
                    <a:pt x="55" y="98"/>
                    <a:pt x="56" y="90"/>
                  </a:cubicBezTo>
                  <a:cubicBezTo>
                    <a:pt x="56" y="87"/>
                    <a:pt x="55" y="83"/>
                    <a:pt x="55" y="79"/>
                  </a:cubicBezTo>
                  <a:cubicBezTo>
                    <a:pt x="57" y="77"/>
                    <a:pt x="56" y="67"/>
                    <a:pt x="56" y="63"/>
                  </a:cubicBezTo>
                  <a:cubicBezTo>
                    <a:pt x="56" y="50"/>
                    <a:pt x="57" y="44"/>
                    <a:pt x="53" y="35"/>
                  </a:cubicBezTo>
                  <a:cubicBezTo>
                    <a:pt x="53" y="30"/>
                    <a:pt x="53" y="25"/>
                    <a:pt x="53" y="19"/>
                  </a:cubicBezTo>
                  <a:cubicBezTo>
                    <a:pt x="57" y="17"/>
                    <a:pt x="58" y="5"/>
                    <a:pt x="60" y="4"/>
                  </a:cubicBezTo>
                  <a:cubicBezTo>
                    <a:pt x="61" y="2"/>
                    <a:pt x="64" y="2"/>
                    <a:pt x="6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6" name="Freeform 57">
              <a:extLst>
                <a:ext uri="{FF2B5EF4-FFF2-40B4-BE49-F238E27FC236}">
                  <a16:creationId xmlns="" xmlns:a16="http://schemas.microsoft.com/office/drawing/2014/main" id="{D1D1CD1A-0358-FC4A-904E-C9F31E4C1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8101" y="3040063"/>
              <a:ext cx="76200" cy="436563"/>
            </a:xfrm>
            <a:custGeom>
              <a:avLst/>
              <a:gdLst>
                <a:gd name="T0" fmla="*/ 10 w 25"/>
                <a:gd name="T1" fmla="*/ 0 h 143"/>
                <a:gd name="T2" fmla="*/ 16 w 25"/>
                <a:gd name="T3" fmla="*/ 0 h 143"/>
                <a:gd name="T4" fmla="*/ 24 w 25"/>
                <a:gd name="T5" fmla="*/ 12 h 143"/>
                <a:gd name="T6" fmla="*/ 25 w 25"/>
                <a:gd name="T7" fmla="*/ 18 h 143"/>
                <a:gd name="T8" fmla="*/ 23 w 25"/>
                <a:gd name="T9" fmla="*/ 24 h 143"/>
                <a:gd name="T10" fmla="*/ 22 w 25"/>
                <a:gd name="T11" fmla="*/ 26 h 143"/>
                <a:gd name="T12" fmla="*/ 22 w 25"/>
                <a:gd name="T13" fmla="*/ 26 h 143"/>
                <a:gd name="T14" fmla="*/ 21 w 25"/>
                <a:gd name="T15" fmla="*/ 29 h 143"/>
                <a:gd name="T16" fmla="*/ 19 w 25"/>
                <a:gd name="T17" fmla="*/ 32 h 143"/>
                <a:gd name="T18" fmla="*/ 21 w 25"/>
                <a:gd name="T19" fmla="*/ 48 h 143"/>
                <a:gd name="T20" fmla="*/ 21 w 25"/>
                <a:gd name="T21" fmla="*/ 64 h 143"/>
                <a:gd name="T22" fmla="*/ 21 w 25"/>
                <a:gd name="T23" fmla="*/ 64 h 143"/>
                <a:gd name="T24" fmla="*/ 17 w 25"/>
                <a:gd name="T25" fmla="*/ 69 h 143"/>
                <a:gd name="T26" fmla="*/ 17 w 25"/>
                <a:gd name="T27" fmla="*/ 76 h 143"/>
                <a:gd name="T28" fmla="*/ 17 w 25"/>
                <a:gd name="T29" fmla="*/ 76 h 143"/>
                <a:gd name="T30" fmla="*/ 17 w 25"/>
                <a:gd name="T31" fmla="*/ 81 h 143"/>
                <a:gd name="T32" fmla="*/ 17 w 25"/>
                <a:gd name="T33" fmla="*/ 90 h 143"/>
                <a:gd name="T34" fmla="*/ 17 w 25"/>
                <a:gd name="T35" fmla="*/ 91 h 143"/>
                <a:gd name="T36" fmla="*/ 18 w 25"/>
                <a:gd name="T37" fmla="*/ 97 h 143"/>
                <a:gd name="T38" fmla="*/ 17 w 25"/>
                <a:gd name="T39" fmla="*/ 100 h 143"/>
                <a:gd name="T40" fmla="*/ 17 w 25"/>
                <a:gd name="T41" fmla="*/ 100 h 143"/>
                <a:gd name="T42" fmla="*/ 18 w 25"/>
                <a:gd name="T43" fmla="*/ 100 h 143"/>
                <a:gd name="T44" fmla="*/ 18 w 25"/>
                <a:gd name="T45" fmla="*/ 102 h 143"/>
                <a:gd name="T46" fmla="*/ 18 w 25"/>
                <a:gd name="T47" fmla="*/ 108 h 143"/>
                <a:gd name="T48" fmla="*/ 17 w 25"/>
                <a:gd name="T49" fmla="*/ 108 h 143"/>
                <a:gd name="T50" fmla="*/ 17 w 25"/>
                <a:gd name="T51" fmla="*/ 113 h 143"/>
                <a:gd name="T52" fmla="*/ 16 w 25"/>
                <a:gd name="T53" fmla="*/ 117 h 143"/>
                <a:gd name="T54" fmla="*/ 16 w 25"/>
                <a:gd name="T55" fmla="*/ 118 h 143"/>
                <a:gd name="T56" fmla="*/ 15 w 25"/>
                <a:gd name="T57" fmla="*/ 119 h 143"/>
                <a:gd name="T58" fmla="*/ 15 w 25"/>
                <a:gd name="T59" fmla="*/ 121 h 143"/>
                <a:gd name="T60" fmla="*/ 12 w 25"/>
                <a:gd name="T61" fmla="*/ 130 h 143"/>
                <a:gd name="T62" fmla="*/ 5 w 25"/>
                <a:gd name="T63" fmla="*/ 142 h 143"/>
                <a:gd name="T64" fmla="*/ 3 w 25"/>
                <a:gd name="T65" fmla="*/ 141 h 143"/>
                <a:gd name="T66" fmla="*/ 0 w 25"/>
                <a:gd name="T67" fmla="*/ 129 h 143"/>
                <a:gd name="T68" fmla="*/ 1 w 25"/>
                <a:gd name="T69" fmla="*/ 127 h 143"/>
                <a:gd name="T70" fmla="*/ 4 w 25"/>
                <a:gd name="T71" fmla="*/ 126 h 143"/>
                <a:gd name="T72" fmla="*/ 5 w 25"/>
                <a:gd name="T73" fmla="*/ 126 h 143"/>
                <a:gd name="T74" fmla="*/ 8 w 25"/>
                <a:gd name="T75" fmla="*/ 123 h 143"/>
                <a:gd name="T76" fmla="*/ 9 w 25"/>
                <a:gd name="T77" fmla="*/ 114 h 143"/>
                <a:gd name="T78" fmla="*/ 9 w 25"/>
                <a:gd name="T79" fmla="*/ 104 h 143"/>
                <a:gd name="T80" fmla="*/ 9 w 25"/>
                <a:gd name="T81" fmla="*/ 92 h 143"/>
                <a:gd name="T82" fmla="*/ 8 w 25"/>
                <a:gd name="T83" fmla="*/ 83 h 143"/>
                <a:gd name="T84" fmla="*/ 9 w 25"/>
                <a:gd name="T85" fmla="*/ 62 h 143"/>
                <a:gd name="T86" fmla="*/ 8 w 25"/>
                <a:gd name="T87" fmla="*/ 58 h 143"/>
                <a:gd name="T88" fmla="*/ 8 w 25"/>
                <a:gd name="T89" fmla="*/ 57 h 143"/>
                <a:gd name="T90" fmla="*/ 9 w 25"/>
                <a:gd name="T91" fmla="*/ 52 h 143"/>
                <a:gd name="T92" fmla="*/ 10 w 25"/>
                <a:gd name="T93" fmla="*/ 52 h 143"/>
                <a:gd name="T94" fmla="*/ 9 w 25"/>
                <a:gd name="T95" fmla="*/ 48 h 143"/>
                <a:gd name="T96" fmla="*/ 9 w 25"/>
                <a:gd name="T97" fmla="*/ 34 h 143"/>
                <a:gd name="T98" fmla="*/ 9 w 25"/>
                <a:gd name="T99" fmla="*/ 25 h 143"/>
                <a:gd name="T100" fmla="*/ 8 w 25"/>
                <a:gd name="T101" fmla="*/ 20 h 143"/>
                <a:gd name="T102" fmla="*/ 9 w 25"/>
                <a:gd name="T103" fmla="*/ 11 h 143"/>
                <a:gd name="T104" fmla="*/ 10 w 25"/>
                <a:gd name="T10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" h="143">
                  <a:moveTo>
                    <a:pt x="10" y="0"/>
                  </a:moveTo>
                  <a:cubicBezTo>
                    <a:pt x="11" y="0"/>
                    <a:pt x="16" y="0"/>
                    <a:pt x="16" y="0"/>
                  </a:cubicBezTo>
                  <a:cubicBezTo>
                    <a:pt x="20" y="0"/>
                    <a:pt x="23" y="10"/>
                    <a:pt x="24" y="12"/>
                  </a:cubicBezTo>
                  <a:cubicBezTo>
                    <a:pt x="24" y="12"/>
                    <a:pt x="24" y="17"/>
                    <a:pt x="25" y="18"/>
                  </a:cubicBezTo>
                  <a:cubicBezTo>
                    <a:pt x="23" y="19"/>
                    <a:pt x="24" y="22"/>
                    <a:pt x="23" y="24"/>
                  </a:cubicBezTo>
                  <a:cubicBezTo>
                    <a:pt x="23" y="25"/>
                    <a:pt x="22" y="25"/>
                    <a:pt x="22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1" y="27"/>
                    <a:pt x="21" y="28"/>
                    <a:pt x="21" y="29"/>
                  </a:cubicBezTo>
                  <a:cubicBezTo>
                    <a:pt x="20" y="30"/>
                    <a:pt x="19" y="31"/>
                    <a:pt x="19" y="32"/>
                  </a:cubicBezTo>
                  <a:cubicBezTo>
                    <a:pt x="17" y="37"/>
                    <a:pt x="20" y="46"/>
                    <a:pt x="21" y="48"/>
                  </a:cubicBezTo>
                  <a:cubicBezTo>
                    <a:pt x="22" y="49"/>
                    <a:pt x="21" y="62"/>
                    <a:pt x="21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0" y="66"/>
                    <a:pt x="19" y="67"/>
                    <a:pt x="17" y="69"/>
                  </a:cubicBezTo>
                  <a:cubicBezTo>
                    <a:pt x="17" y="69"/>
                    <a:pt x="17" y="76"/>
                    <a:pt x="17" y="76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6" y="77"/>
                    <a:pt x="17" y="81"/>
                    <a:pt x="17" y="81"/>
                  </a:cubicBezTo>
                  <a:cubicBezTo>
                    <a:pt x="17" y="82"/>
                    <a:pt x="17" y="88"/>
                    <a:pt x="17" y="90"/>
                  </a:cubicBezTo>
                  <a:cubicBezTo>
                    <a:pt x="17" y="91"/>
                    <a:pt x="18" y="91"/>
                    <a:pt x="17" y="91"/>
                  </a:cubicBezTo>
                  <a:cubicBezTo>
                    <a:pt x="16" y="93"/>
                    <a:pt x="18" y="97"/>
                    <a:pt x="18" y="97"/>
                  </a:cubicBezTo>
                  <a:cubicBezTo>
                    <a:pt x="18" y="98"/>
                    <a:pt x="18" y="99"/>
                    <a:pt x="17" y="100"/>
                  </a:cubicBezTo>
                  <a:cubicBezTo>
                    <a:pt x="17" y="100"/>
                    <a:pt x="17" y="100"/>
                    <a:pt x="17" y="100"/>
                  </a:cubicBezTo>
                  <a:cubicBezTo>
                    <a:pt x="18" y="100"/>
                    <a:pt x="18" y="100"/>
                    <a:pt x="18" y="100"/>
                  </a:cubicBezTo>
                  <a:cubicBezTo>
                    <a:pt x="18" y="101"/>
                    <a:pt x="18" y="102"/>
                    <a:pt x="18" y="102"/>
                  </a:cubicBezTo>
                  <a:cubicBezTo>
                    <a:pt x="17" y="104"/>
                    <a:pt x="18" y="106"/>
                    <a:pt x="18" y="108"/>
                  </a:cubicBezTo>
                  <a:cubicBezTo>
                    <a:pt x="18" y="108"/>
                    <a:pt x="18" y="108"/>
                    <a:pt x="17" y="108"/>
                  </a:cubicBezTo>
                  <a:cubicBezTo>
                    <a:pt x="17" y="110"/>
                    <a:pt x="17" y="112"/>
                    <a:pt x="17" y="113"/>
                  </a:cubicBezTo>
                  <a:cubicBezTo>
                    <a:pt x="17" y="115"/>
                    <a:pt x="16" y="116"/>
                    <a:pt x="16" y="117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5" y="118"/>
                    <a:pt x="15" y="119"/>
                    <a:pt x="15" y="119"/>
                  </a:cubicBezTo>
                  <a:cubicBezTo>
                    <a:pt x="15" y="119"/>
                    <a:pt x="15" y="120"/>
                    <a:pt x="15" y="121"/>
                  </a:cubicBezTo>
                  <a:cubicBezTo>
                    <a:pt x="16" y="126"/>
                    <a:pt x="15" y="128"/>
                    <a:pt x="12" y="130"/>
                  </a:cubicBezTo>
                  <a:cubicBezTo>
                    <a:pt x="13" y="136"/>
                    <a:pt x="10" y="143"/>
                    <a:pt x="5" y="142"/>
                  </a:cubicBezTo>
                  <a:cubicBezTo>
                    <a:pt x="4" y="142"/>
                    <a:pt x="4" y="141"/>
                    <a:pt x="3" y="141"/>
                  </a:cubicBezTo>
                  <a:cubicBezTo>
                    <a:pt x="5" y="136"/>
                    <a:pt x="3" y="132"/>
                    <a:pt x="0" y="129"/>
                  </a:cubicBezTo>
                  <a:cubicBezTo>
                    <a:pt x="1" y="128"/>
                    <a:pt x="1" y="128"/>
                    <a:pt x="1" y="127"/>
                  </a:cubicBezTo>
                  <a:cubicBezTo>
                    <a:pt x="3" y="126"/>
                    <a:pt x="3" y="127"/>
                    <a:pt x="4" y="126"/>
                  </a:cubicBezTo>
                  <a:cubicBezTo>
                    <a:pt x="4" y="126"/>
                    <a:pt x="4" y="126"/>
                    <a:pt x="5" y="126"/>
                  </a:cubicBezTo>
                  <a:cubicBezTo>
                    <a:pt x="5" y="125"/>
                    <a:pt x="7" y="125"/>
                    <a:pt x="8" y="123"/>
                  </a:cubicBezTo>
                  <a:cubicBezTo>
                    <a:pt x="9" y="120"/>
                    <a:pt x="8" y="116"/>
                    <a:pt x="9" y="114"/>
                  </a:cubicBezTo>
                  <a:cubicBezTo>
                    <a:pt x="10" y="113"/>
                    <a:pt x="9" y="105"/>
                    <a:pt x="9" y="104"/>
                  </a:cubicBezTo>
                  <a:cubicBezTo>
                    <a:pt x="9" y="104"/>
                    <a:pt x="9" y="92"/>
                    <a:pt x="9" y="92"/>
                  </a:cubicBezTo>
                  <a:cubicBezTo>
                    <a:pt x="9" y="91"/>
                    <a:pt x="8" y="86"/>
                    <a:pt x="8" y="83"/>
                  </a:cubicBezTo>
                  <a:cubicBezTo>
                    <a:pt x="10" y="76"/>
                    <a:pt x="7" y="65"/>
                    <a:pt x="9" y="62"/>
                  </a:cubicBezTo>
                  <a:cubicBezTo>
                    <a:pt x="9" y="61"/>
                    <a:pt x="9" y="58"/>
                    <a:pt x="8" y="58"/>
                  </a:cubicBezTo>
                  <a:cubicBezTo>
                    <a:pt x="8" y="58"/>
                    <a:pt x="8" y="58"/>
                    <a:pt x="8" y="57"/>
                  </a:cubicBezTo>
                  <a:cubicBezTo>
                    <a:pt x="8" y="57"/>
                    <a:pt x="9" y="52"/>
                    <a:pt x="9" y="52"/>
                  </a:cubicBezTo>
                  <a:cubicBezTo>
                    <a:pt x="9" y="52"/>
                    <a:pt x="9" y="52"/>
                    <a:pt x="10" y="52"/>
                  </a:cubicBezTo>
                  <a:cubicBezTo>
                    <a:pt x="10" y="51"/>
                    <a:pt x="9" y="49"/>
                    <a:pt x="9" y="48"/>
                  </a:cubicBezTo>
                  <a:cubicBezTo>
                    <a:pt x="12" y="44"/>
                    <a:pt x="9" y="37"/>
                    <a:pt x="9" y="34"/>
                  </a:cubicBezTo>
                  <a:cubicBezTo>
                    <a:pt x="10" y="32"/>
                    <a:pt x="9" y="27"/>
                    <a:pt x="9" y="25"/>
                  </a:cubicBezTo>
                  <a:cubicBezTo>
                    <a:pt x="9" y="24"/>
                    <a:pt x="9" y="21"/>
                    <a:pt x="8" y="20"/>
                  </a:cubicBezTo>
                  <a:cubicBezTo>
                    <a:pt x="7" y="19"/>
                    <a:pt x="9" y="14"/>
                    <a:pt x="9" y="11"/>
                  </a:cubicBezTo>
                  <a:cubicBezTo>
                    <a:pt x="8" y="5"/>
                    <a:pt x="5" y="6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7" name="Freeform 58">
              <a:extLst>
                <a:ext uri="{FF2B5EF4-FFF2-40B4-BE49-F238E27FC236}">
                  <a16:creationId xmlns="" xmlns:a16="http://schemas.microsoft.com/office/drawing/2014/main" id="{ACB393CB-A5E5-4C4E-BD54-FAF6B299BF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70651" y="3033713"/>
              <a:ext cx="517525" cy="644525"/>
            </a:xfrm>
            <a:custGeom>
              <a:avLst/>
              <a:gdLst>
                <a:gd name="T0" fmla="*/ 167 w 171"/>
                <a:gd name="T1" fmla="*/ 161 h 211"/>
                <a:gd name="T2" fmla="*/ 143 w 171"/>
                <a:gd name="T3" fmla="*/ 165 h 211"/>
                <a:gd name="T4" fmla="*/ 111 w 171"/>
                <a:gd name="T5" fmla="*/ 167 h 211"/>
                <a:gd name="T6" fmla="*/ 85 w 171"/>
                <a:gd name="T7" fmla="*/ 159 h 211"/>
                <a:gd name="T8" fmla="*/ 84 w 171"/>
                <a:gd name="T9" fmla="*/ 147 h 211"/>
                <a:gd name="T10" fmla="*/ 109 w 171"/>
                <a:gd name="T11" fmla="*/ 141 h 211"/>
                <a:gd name="T12" fmla="*/ 137 w 171"/>
                <a:gd name="T13" fmla="*/ 128 h 211"/>
                <a:gd name="T14" fmla="*/ 105 w 171"/>
                <a:gd name="T15" fmla="*/ 123 h 211"/>
                <a:gd name="T16" fmla="*/ 108 w 171"/>
                <a:gd name="T17" fmla="*/ 102 h 211"/>
                <a:gd name="T18" fmla="*/ 139 w 171"/>
                <a:gd name="T19" fmla="*/ 103 h 211"/>
                <a:gd name="T20" fmla="*/ 124 w 171"/>
                <a:gd name="T21" fmla="*/ 90 h 211"/>
                <a:gd name="T22" fmla="*/ 101 w 171"/>
                <a:gd name="T23" fmla="*/ 90 h 211"/>
                <a:gd name="T24" fmla="*/ 80 w 171"/>
                <a:gd name="T25" fmla="*/ 79 h 211"/>
                <a:gd name="T26" fmla="*/ 49 w 171"/>
                <a:gd name="T27" fmla="*/ 91 h 211"/>
                <a:gd name="T28" fmla="*/ 20 w 171"/>
                <a:gd name="T29" fmla="*/ 54 h 211"/>
                <a:gd name="T30" fmla="*/ 35 w 171"/>
                <a:gd name="T31" fmla="*/ 43 h 211"/>
                <a:gd name="T32" fmla="*/ 54 w 171"/>
                <a:gd name="T33" fmla="*/ 33 h 211"/>
                <a:gd name="T34" fmla="*/ 88 w 171"/>
                <a:gd name="T35" fmla="*/ 30 h 211"/>
                <a:gd name="T36" fmla="*/ 86 w 171"/>
                <a:gd name="T37" fmla="*/ 44 h 211"/>
                <a:gd name="T38" fmla="*/ 47 w 171"/>
                <a:gd name="T39" fmla="*/ 60 h 211"/>
                <a:gd name="T40" fmla="*/ 49 w 171"/>
                <a:gd name="T41" fmla="*/ 67 h 211"/>
                <a:gd name="T42" fmla="*/ 67 w 171"/>
                <a:gd name="T43" fmla="*/ 69 h 211"/>
                <a:gd name="T44" fmla="*/ 99 w 171"/>
                <a:gd name="T45" fmla="*/ 68 h 211"/>
                <a:gd name="T46" fmla="*/ 133 w 171"/>
                <a:gd name="T47" fmla="*/ 67 h 211"/>
                <a:gd name="T48" fmla="*/ 149 w 171"/>
                <a:gd name="T49" fmla="*/ 61 h 211"/>
                <a:gd name="T50" fmla="*/ 125 w 171"/>
                <a:gd name="T51" fmla="*/ 57 h 211"/>
                <a:gd name="T52" fmla="*/ 94 w 171"/>
                <a:gd name="T53" fmla="*/ 56 h 211"/>
                <a:gd name="T54" fmla="*/ 108 w 171"/>
                <a:gd name="T55" fmla="*/ 38 h 211"/>
                <a:gd name="T56" fmla="*/ 91 w 171"/>
                <a:gd name="T57" fmla="*/ 8 h 211"/>
                <a:gd name="T58" fmla="*/ 75 w 171"/>
                <a:gd name="T59" fmla="*/ 3 h 211"/>
                <a:gd name="T60" fmla="*/ 67 w 171"/>
                <a:gd name="T61" fmla="*/ 0 h 211"/>
                <a:gd name="T62" fmla="*/ 56 w 171"/>
                <a:gd name="T63" fmla="*/ 14 h 211"/>
                <a:gd name="T64" fmla="*/ 47 w 171"/>
                <a:gd name="T65" fmla="*/ 21 h 211"/>
                <a:gd name="T66" fmla="*/ 36 w 171"/>
                <a:gd name="T67" fmla="*/ 28 h 211"/>
                <a:gd name="T68" fmla="*/ 17 w 171"/>
                <a:gd name="T69" fmla="*/ 37 h 211"/>
                <a:gd name="T70" fmla="*/ 0 w 171"/>
                <a:gd name="T71" fmla="*/ 47 h 211"/>
                <a:gd name="T72" fmla="*/ 10 w 171"/>
                <a:gd name="T73" fmla="*/ 52 h 211"/>
                <a:gd name="T74" fmla="*/ 13 w 171"/>
                <a:gd name="T75" fmla="*/ 64 h 211"/>
                <a:gd name="T76" fmla="*/ 15 w 171"/>
                <a:gd name="T77" fmla="*/ 87 h 211"/>
                <a:gd name="T78" fmla="*/ 15 w 171"/>
                <a:gd name="T79" fmla="*/ 106 h 211"/>
                <a:gd name="T80" fmla="*/ 14 w 171"/>
                <a:gd name="T81" fmla="*/ 130 h 211"/>
                <a:gd name="T82" fmla="*/ 12 w 171"/>
                <a:gd name="T83" fmla="*/ 149 h 211"/>
                <a:gd name="T84" fmla="*/ 10 w 171"/>
                <a:gd name="T85" fmla="*/ 183 h 211"/>
                <a:gd name="T86" fmla="*/ 10 w 171"/>
                <a:gd name="T87" fmla="*/ 196 h 211"/>
                <a:gd name="T88" fmla="*/ 18 w 171"/>
                <a:gd name="T89" fmla="*/ 205 h 211"/>
                <a:gd name="T90" fmla="*/ 37 w 171"/>
                <a:gd name="T91" fmla="*/ 195 h 211"/>
                <a:gd name="T92" fmla="*/ 55 w 171"/>
                <a:gd name="T93" fmla="*/ 191 h 211"/>
                <a:gd name="T94" fmla="*/ 67 w 171"/>
                <a:gd name="T95" fmla="*/ 191 h 211"/>
                <a:gd name="T96" fmla="*/ 79 w 171"/>
                <a:gd name="T97" fmla="*/ 192 h 211"/>
                <a:gd name="T98" fmla="*/ 114 w 171"/>
                <a:gd name="T99" fmla="*/ 195 h 211"/>
                <a:gd name="T100" fmla="*/ 147 w 171"/>
                <a:gd name="T101" fmla="*/ 202 h 211"/>
                <a:gd name="T102" fmla="*/ 70 w 171"/>
                <a:gd name="T103" fmla="*/ 155 h 211"/>
                <a:gd name="T104" fmla="*/ 32 w 171"/>
                <a:gd name="T105" fmla="*/ 172 h 211"/>
                <a:gd name="T106" fmla="*/ 23 w 171"/>
                <a:gd name="T107" fmla="*/ 160 h 211"/>
                <a:gd name="T108" fmla="*/ 32 w 171"/>
                <a:gd name="T109" fmla="*/ 146 h 211"/>
                <a:gd name="T110" fmla="*/ 67 w 171"/>
                <a:gd name="T111" fmla="*/ 141 h 211"/>
                <a:gd name="T112" fmla="*/ 70 w 171"/>
                <a:gd name="T113" fmla="*/ 124 h 211"/>
                <a:gd name="T114" fmla="*/ 54 w 171"/>
                <a:gd name="T115" fmla="*/ 129 h 211"/>
                <a:gd name="T116" fmla="*/ 25 w 171"/>
                <a:gd name="T117" fmla="*/ 121 h 211"/>
                <a:gd name="T118" fmla="*/ 42 w 171"/>
                <a:gd name="T119" fmla="*/ 105 h 211"/>
                <a:gd name="T120" fmla="*/ 69 w 171"/>
                <a:gd name="T121" fmla="*/ 103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1" h="211">
                  <a:moveTo>
                    <a:pt x="167" y="171"/>
                  </a:moveTo>
                  <a:cubicBezTo>
                    <a:pt x="167" y="168"/>
                    <a:pt x="166" y="166"/>
                    <a:pt x="167" y="165"/>
                  </a:cubicBezTo>
                  <a:cubicBezTo>
                    <a:pt x="167" y="165"/>
                    <a:pt x="168" y="162"/>
                    <a:pt x="168" y="161"/>
                  </a:cubicBezTo>
                  <a:cubicBezTo>
                    <a:pt x="168" y="161"/>
                    <a:pt x="168" y="161"/>
                    <a:pt x="167" y="161"/>
                  </a:cubicBezTo>
                  <a:cubicBezTo>
                    <a:pt x="164" y="161"/>
                    <a:pt x="163" y="162"/>
                    <a:pt x="162" y="163"/>
                  </a:cubicBezTo>
                  <a:cubicBezTo>
                    <a:pt x="161" y="164"/>
                    <a:pt x="158" y="164"/>
                    <a:pt x="158" y="164"/>
                  </a:cubicBezTo>
                  <a:cubicBezTo>
                    <a:pt x="155" y="165"/>
                    <a:pt x="154" y="161"/>
                    <a:pt x="151" y="162"/>
                  </a:cubicBezTo>
                  <a:cubicBezTo>
                    <a:pt x="148" y="163"/>
                    <a:pt x="146" y="163"/>
                    <a:pt x="143" y="165"/>
                  </a:cubicBezTo>
                  <a:cubicBezTo>
                    <a:pt x="142" y="164"/>
                    <a:pt x="140" y="164"/>
                    <a:pt x="139" y="164"/>
                  </a:cubicBezTo>
                  <a:cubicBezTo>
                    <a:pt x="138" y="164"/>
                    <a:pt x="138" y="165"/>
                    <a:pt x="137" y="166"/>
                  </a:cubicBezTo>
                  <a:cubicBezTo>
                    <a:pt x="135" y="167"/>
                    <a:pt x="133" y="164"/>
                    <a:pt x="130" y="165"/>
                  </a:cubicBezTo>
                  <a:cubicBezTo>
                    <a:pt x="124" y="166"/>
                    <a:pt x="118" y="167"/>
                    <a:pt x="111" y="167"/>
                  </a:cubicBezTo>
                  <a:cubicBezTo>
                    <a:pt x="110" y="167"/>
                    <a:pt x="109" y="168"/>
                    <a:pt x="108" y="168"/>
                  </a:cubicBezTo>
                  <a:cubicBezTo>
                    <a:pt x="105" y="168"/>
                    <a:pt x="103" y="168"/>
                    <a:pt x="100" y="168"/>
                  </a:cubicBezTo>
                  <a:cubicBezTo>
                    <a:pt x="95" y="170"/>
                    <a:pt x="88" y="169"/>
                    <a:pt x="84" y="167"/>
                  </a:cubicBezTo>
                  <a:cubicBezTo>
                    <a:pt x="84" y="165"/>
                    <a:pt x="86" y="162"/>
                    <a:pt x="85" y="159"/>
                  </a:cubicBezTo>
                  <a:cubicBezTo>
                    <a:pt x="85" y="159"/>
                    <a:pt x="84" y="158"/>
                    <a:pt x="84" y="157"/>
                  </a:cubicBezTo>
                  <a:cubicBezTo>
                    <a:pt x="83" y="156"/>
                    <a:pt x="84" y="153"/>
                    <a:pt x="84" y="152"/>
                  </a:cubicBezTo>
                  <a:cubicBezTo>
                    <a:pt x="83" y="151"/>
                    <a:pt x="84" y="149"/>
                    <a:pt x="84" y="147"/>
                  </a:cubicBezTo>
                  <a:cubicBezTo>
                    <a:pt x="84" y="147"/>
                    <a:pt x="84" y="147"/>
                    <a:pt x="84" y="147"/>
                  </a:cubicBezTo>
                  <a:cubicBezTo>
                    <a:pt x="86" y="145"/>
                    <a:pt x="87" y="142"/>
                    <a:pt x="88" y="139"/>
                  </a:cubicBezTo>
                  <a:cubicBezTo>
                    <a:pt x="92" y="137"/>
                    <a:pt x="97" y="139"/>
                    <a:pt x="100" y="140"/>
                  </a:cubicBezTo>
                  <a:cubicBezTo>
                    <a:pt x="102" y="140"/>
                    <a:pt x="103" y="140"/>
                    <a:pt x="104" y="140"/>
                  </a:cubicBezTo>
                  <a:cubicBezTo>
                    <a:pt x="104" y="140"/>
                    <a:pt x="107" y="141"/>
                    <a:pt x="109" y="141"/>
                  </a:cubicBezTo>
                  <a:cubicBezTo>
                    <a:pt x="116" y="138"/>
                    <a:pt x="131" y="140"/>
                    <a:pt x="141" y="140"/>
                  </a:cubicBezTo>
                  <a:cubicBezTo>
                    <a:pt x="142" y="139"/>
                    <a:pt x="142" y="137"/>
                    <a:pt x="144" y="136"/>
                  </a:cubicBezTo>
                  <a:cubicBezTo>
                    <a:pt x="144" y="135"/>
                    <a:pt x="144" y="135"/>
                    <a:pt x="143" y="134"/>
                  </a:cubicBezTo>
                  <a:cubicBezTo>
                    <a:pt x="142" y="133"/>
                    <a:pt x="138" y="129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5" y="128"/>
                    <a:pt x="133" y="127"/>
                    <a:pt x="132" y="126"/>
                  </a:cubicBezTo>
                  <a:cubicBezTo>
                    <a:pt x="131" y="127"/>
                    <a:pt x="121" y="124"/>
                    <a:pt x="118" y="123"/>
                  </a:cubicBezTo>
                  <a:cubicBezTo>
                    <a:pt x="113" y="123"/>
                    <a:pt x="109" y="123"/>
                    <a:pt x="105" y="123"/>
                  </a:cubicBezTo>
                  <a:cubicBezTo>
                    <a:pt x="100" y="124"/>
                    <a:pt x="91" y="125"/>
                    <a:pt x="87" y="124"/>
                  </a:cubicBezTo>
                  <a:cubicBezTo>
                    <a:pt x="85" y="117"/>
                    <a:pt x="85" y="109"/>
                    <a:pt x="88" y="103"/>
                  </a:cubicBezTo>
                  <a:cubicBezTo>
                    <a:pt x="92" y="102"/>
                    <a:pt x="98" y="101"/>
                    <a:pt x="102" y="103"/>
                  </a:cubicBezTo>
                  <a:cubicBezTo>
                    <a:pt x="102" y="103"/>
                    <a:pt x="108" y="102"/>
                    <a:pt x="108" y="102"/>
                  </a:cubicBezTo>
                  <a:cubicBezTo>
                    <a:pt x="110" y="104"/>
                    <a:pt x="119" y="103"/>
                    <a:pt x="119" y="103"/>
                  </a:cubicBezTo>
                  <a:cubicBezTo>
                    <a:pt x="120" y="103"/>
                    <a:pt x="120" y="103"/>
                    <a:pt x="120" y="103"/>
                  </a:cubicBezTo>
                  <a:cubicBezTo>
                    <a:pt x="121" y="103"/>
                    <a:pt x="121" y="103"/>
                    <a:pt x="121" y="103"/>
                  </a:cubicBezTo>
                  <a:cubicBezTo>
                    <a:pt x="127" y="103"/>
                    <a:pt x="133" y="103"/>
                    <a:pt x="139" y="103"/>
                  </a:cubicBezTo>
                  <a:cubicBezTo>
                    <a:pt x="140" y="102"/>
                    <a:pt x="141" y="102"/>
                    <a:pt x="141" y="101"/>
                  </a:cubicBezTo>
                  <a:cubicBezTo>
                    <a:pt x="141" y="97"/>
                    <a:pt x="138" y="93"/>
                    <a:pt x="135" y="91"/>
                  </a:cubicBezTo>
                  <a:cubicBezTo>
                    <a:pt x="133" y="90"/>
                    <a:pt x="131" y="92"/>
                    <a:pt x="128" y="91"/>
                  </a:cubicBezTo>
                  <a:cubicBezTo>
                    <a:pt x="128" y="91"/>
                    <a:pt x="125" y="90"/>
                    <a:pt x="124" y="90"/>
                  </a:cubicBezTo>
                  <a:cubicBezTo>
                    <a:pt x="124" y="90"/>
                    <a:pt x="123" y="89"/>
                    <a:pt x="123" y="89"/>
                  </a:cubicBezTo>
                  <a:cubicBezTo>
                    <a:pt x="122" y="89"/>
                    <a:pt x="122" y="90"/>
                    <a:pt x="122" y="90"/>
                  </a:cubicBezTo>
                  <a:cubicBezTo>
                    <a:pt x="120" y="91"/>
                    <a:pt x="118" y="89"/>
                    <a:pt x="117" y="89"/>
                  </a:cubicBezTo>
                  <a:cubicBezTo>
                    <a:pt x="116" y="89"/>
                    <a:pt x="102" y="90"/>
                    <a:pt x="101" y="90"/>
                  </a:cubicBezTo>
                  <a:cubicBezTo>
                    <a:pt x="99" y="90"/>
                    <a:pt x="90" y="91"/>
                    <a:pt x="88" y="91"/>
                  </a:cubicBezTo>
                  <a:cubicBezTo>
                    <a:pt x="85" y="89"/>
                    <a:pt x="83" y="86"/>
                    <a:pt x="82" y="84"/>
                  </a:cubicBezTo>
                  <a:cubicBezTo>
                    <a:pt x="82" y="82"/>
                    <a:pt x="82" y="80"/>
                    <a:pt x="81" y="79"/>
                  </a:cubicBezTo>
                  <a:cubicBezTo>
                    <a:pt x="80" y="79"/>
                    <a:pt x="80" y="79"/>
                    <a:pt x="80" y="79"/>
                  </a:cubicBezTo>
                  <a:cubicBezTo>
                    <a:pt x="78" y="82"/>
                    <a:pt x="75" y="83"/>
                    <a:pt x="73" y="86"/>
                  </a:cubicBezTo>
                  <a:cubicBezTo>
                    <a:pt x="72" y="87"/>
                    <a:pt x="73" y="90"/>
                    <a:pt x="72" y="91"/>
                  </a:cubicBezTo>
                  <a:cubicBezTo>
                    <a:pt x="68" y="93"/>
                    <a:pt x="59" y="90"/>
                    <a:pt x="55" y="91"/>
                  </a:cubicBezTo>
                  <a:cubicBezTo>
                    <a:pt x="54" y="91"/>
                    <a:pt x="51" y="90"/>
                    <a:pt x="49" y="91"/>
                  </a:cubicBezTo>
                  <a:cubicBezTo>
                    <a:pt x="41" y="93"/>
                    <a:pt x="34" y="93"/>
                    <a:pt x="28" y="89"/>
                  </a:cubicBezTo>
                  <a:cubicBezTo>
                    <a:pt x="26" y="88"/>
                    <a:pt x="25" y="89"/>
                    <a:pt x="24" y="86"/>
                  </a:cubicBezTo>
                  <a:cubicBezTo>
                    <a:pt x="24" y="86"/>
                    <a:pt x="24" y="78"/>
                    <a:pt x="25" y="76"/>
                  </a:cubicBezTo>
                  <a:cubicBezTo>
                    <a:pt x="26" y="67"/>
                    <a:pt x="23" y="61"/>
                    <a:pt x="20" y="54"/>
                  </a:cubicBezTo>
                  <a:cubicBezTo>
                    <a:pt x="19" y="53"/>
                    <a:pt x="21" y="50"/>
                    <a:pt x="21" y="48"/>
                  </a:cubicBezTo>
                  <a:cubicBezTo>
                    <a:pt x="22" y="48"/>
                    <a:pt x="22" y="46"/>
                    <a:pt x="23" y="45"/>
                  </a:cubicBezTo>
                  <a:cubicBezTo>
                    <a:pt x="24" y="45"/>
                    <a:pt x="27" y="45"/>
                    <a:pt x="28" y="44"/>
                  </a:cubicBezTo>
                  <a:cubicBezTo>
                    <a:pt x="30" y="43"/>
                    <a:pt x="34" y="43"/>
                    <a:pt x="35" y="43"/>
                  </a:cubicBezTo>
                  <a:cubicBezTo>
                    <a:pt x="37" y="42"/>
                    <a:pt x="46" y="38"/>
                    <a:pt x="46" y="37"/>
                  </a:cubicBezTo>
                  <a:cubicBezTo>
                    <a:pt x="47" y="37"/>
                    <a:pt x="47" y="37"/>
                    <a:pt x="48" y="37"/>
                  </a:cubicBezTo>
                  <a:cubicBezTo>
                    <a:pt x="49" y="37"/>
                    <a:pt x="50" y="34"/>
                    <a:pt x="52" y="33"/>
                  </a:cubicBezTo>
                  <a:cubicBezTo>
                    <a:pt x="53" y="33"/>
                    <a:pt x="53" y="33"/>
                    <a:pt x="54" y="33"/>
                  </a:cubicBezTo>
                  <a:cubicBezTo>
                    <a:pt x="54" y="32"/>
                    <a:pt x="54" y="32"/>
                    <a:pt x="55" y="31"/>
                  </a:cubicBezTo>
                  <a:cubicBezTo>
                    <a:pt x="56" y="31"/>
                    <a:pt x="56" y="31"/>
                    <a:pt x="57" y="30"/>
                  </a:cubicBezTo>
                  <a:cubicBezTo>
                    <a:pt x="66" y="24"/>
                    <a:pt x="76" y="24"/>
                    <a:pt x="87" y="26"/>
                  </a:cubicBezTo>
                  <a:cubicBezTo>
                    <a:pt x="87" y="27"/>
                    <a:pt x="88" y="28"/>
                    <a:pt x="88" y="30"/>
                  </a:cubicBezTo>
                  <a:cubicBezTo>
                    <a:pt x="90" y="31"/>
                    <a:pt x="91" y="32"/>
                    <a:pt x="93" y="33"/>
                  </a:cubicBezTo>
                  <a:cubicBezTo>
                    <a:pt x="92" y="34"/>
                    <a:pt x="92" y="35"/>
                    <a:pt x="92" y="36"/>
                  </a:cubicBezTo>
                  <a:cubicBezTo>
                    <a:pt x="91" y="37"/>
                    <a:pt x="88" y="38"/>
                    <a:pt x="88" y="40"/>
                  </a:cubicBezTo>
                  <a:cubicBezTo>
                    <a:pt x="87" y="41"/>
                    <a:pt x="87" y="43"/>
                    <a:pt x="86" y="44"/>
                  </a:cubicBezTo>
                  <a:cubicBezTo>
                    <a:pt x="84" y="48"/>
                    <a:pt x="78" y="55"/>
                    <a:pt x="74" y="57"/>
                  </a:cubicBezTo>
                  <a:cubicBezTo>
                    <a:pt x="71" y="58"/>
                    <a:pt x="68" y="56"/>
                    <a:pt x="65" y="57"/>
                  </a:cubicBezTo>
                  <a:cubicBezTo>
                    <a:pt x="65" y="57"/>
                    <a:pt x="58" y="57"/>
                    <a:pt x="56" y="57"/>
                  </a:cubicBezTo>
                  <a:cubicBezTo>
                    <a:pt x="53" y="58"/>
                    <a:pt x="50" y="59"/>
                    <a:pt x="47" y="60"/>
                  </a:cubicBezTo>
                  <a:cubicBezTo>
                    <a:pt x="44" y="61"/>
                    <a:pt x="41" y="59"/>
                    <a:pt x="39" y="61"/>
                  </a:cubicBezTo>
                  <a:cubicBezTo>
                    <a:pt x="38" y="62"/>
                    <a:pt x="37" y="62"/>
                    <a:pt x="36" y="63"/>
                  </a:cubicBezTo>
                  <a:cubicBezTo>
                    <a:pt x="36" y="64"/>
                    <a:pt x="37" y="65"/>
                    <a:pt x="37" y="65"/>
                  </a:cubicBezTo>
                  <a:cubicBezTo>
                    <a:pt x="39" y="66"/>
                    <a:pt x="48" y="66"/>
                    <a:pt x="49" y="67"/>
                  </a:cubicBezTo>
                  <a:cubicBezTo>
                    <a:pt x="50" y="67"/>
                    <a:pt x="51" y="69"/>
                    <a:pt x="52" y="69"/>
                  </a:cubicBezTo>
                  <a:cubicBezTo>
                    <a:pt x="54" y="71"/>
                    <a:pt x="60" y="69"/>
                    <a:pt x="62" y="69"/>
                  </a:cubicBezTo>
                  <a:cubicBezTo>
                    <a:pt x="63" y="69"/>
                    <a:pt x="63" y="69"/>
                    <a:pt x="64" y="69"/>
                  </a:cubicBezTo>
                  <a:cubicBezTo>
                    <a:pt x="65" y="69"/>
                    <a:pt x="66" y="69"/>
                    <a:pt x="67" y="69"/>
                  </a:cubicBezTo>
                  <a:cubicBezTo>
                    <a:pt x="70" y="69"/>
                    <a:pt x="73" y="67"/>
                    <a:pt x="78" y="68"/>
                  </a:cubicBezTo>
                  <a:cubicBezTo>
                    <a:pt x="81" y="69"/>
                    <a:pt x="84" y="68"/>
                    <a:pt x="88" y="68"/>
                  </a:cubicBezTo>
                  <a:cubicBezTo>
                    <a:pt x="89" y="68"/>
                    <a:pt x="91" y="68"/>
                    <a:pt x="92" y="68"/>
                  </a:cubicBezTo>
                  <a:cubicBezTo>
                    <a:pt x="94" y="69"/>
                    <a:pt x="96" y="67"/>
                    <a:pt x="99" y="68"/>
                  </a:cubicBezTo>
                  <a:cubicBezTo>
                    <a:pt x="104" y="70"/>
                    <a:pt x="120" y="68"/>
                    <a:pt x="124" y="67"/>
                  </a:cubicBezTo>
                  <a:cubicBezTo>
                    <a:pt x="125" y="67"/>
                    <a:pt x="126" y="68"/>
                    <a:pt x="127" y="68"/>
                  </a:cubicBezTo>
                  <a:cubicBezTo>
                    <a:pt x="129" y="67"/>
                    <a:pt x="130" y="67"/>
                    <a:pt x="133" y="67"/>
                  </a:cubicBezTo>
                  <a:cubicBezTo>
                    <a:pt x="133" y="67"/>
                    <a:pt x="133" y="67"/>
                    <a:pt x="133" y="67"/>
                  </a:cubicBezTo>
                  <a:cubicBezTo>
                    <a:pt x="135" y="66"/>
                    <a:pt x="141" y="66"/>
                    <a:pt x="144" y="65"/>
                  </a:cubicBezTo>
                  <a:cubicBezTo>
                    <a:pt x="148" y="64"/>
                    <a:pt x="149" y="67"/>
                    <a:pt x="151" y="63"/>
                  </a:cubicBezTo>
                  <a:cubicBezTo>
                    <a:pt x="151" y="63"/>
                    <a:pt x="151" y="63"/>
                    <a:pt x="151" y="63"/>
                  </a:cubicBezTo>
                  <a:cubicBezTo>
                    <a:pt x="150" y="62"/>
                    <a:pt x="150" y="62"/>
                    <a:pt x="149" y="61"/>
                  </a:cubicBezTo>
                  <a:cubicBezTo>
                    <a:pt x="148" y="61"/>
                    <a:pt x="148" y="61"/>
                    <a:pt x="147" y="61"/>
                  </a:cubicBezTo>
                  <a:cubicBezTo>
                    <a:pt x="146" y="61"/>
                    <a:pt x="146" y="58"/>
                    <a:pt x="145" y="58"/>
                  </a:cubicBezTo>
                  <a:cubicBezTo>
                    <a:pt x="140" y="55"/>
                    <a:pt x="132" y="56"/>
                    <a:pt x="129" y="57"/>
                  </a:cubicBezTo>
                  <a:cubicBezTo>
                    <a:pt x="129" y="58"/>
                    <a:pt x="126" y="56"/>
                    <a:pt x="125" y="57"/>
                  </a:cubicBezTo>
                  <a:cubicBezTo>
                    <a:pt x="123" y="57"/>
                    <a:pt x="124" y="56"/>
                    <a:pt x="122" y="56"/>
                  </a:cubicBezTo>
                  <a:cubicBezTo>
                    <a:pt x="121" y="55"/>
                    <a:pt x="111" y="57"/>
                    <a:pt x="110" y="57"/>
                  </a:cubicBezTo>
                  <a:cubicBezTo>
                    <a:pt x="110" y="57"/>
                    <a:pt x="96" y="56"/>
                    <a:pt x="96" y="56"/>
                  </a:cubicBezTo>
                  <a:cubicBezTo>
                    <a:pt x="95" y="56"/>
                    <a:pt x="95" y="56"/>
                    <a:pt x="94" y="56"/>
                  </a:cubicBezTo>
                  <a:cubicBezTo>
                    <a:pt x="93" y="55"/>
                    <a:pt x="92" y="54"/>
                    <a:pt x="90" y="54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90" y="50"/>
                    <a:pt x="99" y="43"/>
                    <a:pt x="102" y="43"/>
                  </a:cubicBezTo>
                  <a:cubicBezTo>
                    <a:pt x="105" y="42"/>
                    <a:pt x="108" y="41"/>
                    <a:pt x="108" y="38"/>
                  </a:cubicBezTo>
                  <a:cubicBezTo>
                    <a:pt x="109" y="38"/>
                    <a:pt x="111" y="37"/>
                    <a:pt x="112" y="37"/>
                  </a:cubicBezTo>
                  <a:cubicBezTo>
                    <a:pt x="113" y="36"/>
                    <a:pt x="113" y="34"/>
                    <a:pt x="113" y="33"/>
                  </a:cubicBezTo>
                  <a:cubicBezTo>
                    <a:pt x="119" y="24"/>
                    <a:pt x="103" y="13"/>
                    <a:pt x="97" y="9"/>
                  </a:cubicBezTo>
                  <a:cubicBezTo>
                    <a:pt x="97" y="9"/>
                    <a:pt x="92" y="8"/>
                    <a:pt x="91" y="8"/>
                  </a:cubicBezTo>
                  <a:cubicBezTo>
                    <a:pt x="91" y="9"/>
                    <a:pt x="90" y="8"/>
                    <a:pt x="90" y="8"/>
                  </a:cubicBezTo>
                  <a:cubicBezTo>
                    <a:pt x="89" y="7"/>
                    <a:pt x="80" y="6"/>
                    <a:pt x="80" y="5"/>
                  </a:cubicBezTo>
                  <a:cubicBezTo>
                    <a:pt x="78" y="4"/>
                    <a:pt x="79" y="3"/>
                    <a:pt x="78" y="3"/>
                  </a:cubicBezTo>
                  <a:cubicBezTo>
                    <a:pt x="77" y="3"/>
                    <a:pt x="76" y="3"/>
                    <a:pt x="75" y="3"/>
                  </a:cubicBezTo>
                  <a:cubicBezTo>
                    <a:pt x="74" y="2"/>
                    <a:pt x="73" y="1"/>
                    <a:pt x="71" y="0"/>
                  </a:cubicBezTo>
                  <a:cubicBezTo>
                    <a:pt x="71" y="0"/>
                    <a:pt x="70" y="0"/>
                    <a:pt x="70" y="0"/>
                  </a:cubicBezTo>
                  <a:cubicBezTo>
                    <a:pt x="70" y="0"/>
                    <a:pt x="69" y="1"/>
                    <a:pt x="69" y="1"/>
                  </a:cubicBezTo>
                  <a:cubicBezTo>
                    <a:pt x="68" y="1"/>
                    <a:pt x="68" y="1"/>
                    <a:pt x="67" y="0"/>
                  </a:cubicBezTo>
                  <a:cubicBezTo>
                    <a:pt x="67" y="1"/>
                    <a:pt x="62" y="1"/>
                    <a:pt x="60" y="1"/>
                  </a:cubicBezTo>
                  <a:cubicBezTo>
                    <a:pt x="59" y="2"/>
                    <a:pt x="58" y="4"/>
                    <a:pt x="56" y="5"/>
                  </a:cubicBezTo>
                  <a:cubicBezTo>
                    <a:pt x="56" y="7"/>
                    <a:pt x="56" y="10"/>
                    <a:pt x="58" y="10"/>
                  </a:cubicBezTo>
                  <a:cubicBezTo>
                    <a:pt x="57" y="12"/>
                    <a:pt x="57" y="13"/>
                    <a:pt x="56" y="14"/>
                  </a:cubicBezTo>
                  <a:cubicBezTo>
                    <a:pt x="56" y="15"/>
                    <a:pt x="51" y="17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49" y="20"/>
                    <a:pt x="48" y="19"/>
                    <a:pt x="47" y="20"/>
                  </a:cubicBezTo>
                  <a:cubicBezTo>
                    <a:pt x="47" y="20"/>
                    <a:pt x="47" y="21"/>
                    <a:pt x="47" y="21"/>
                  </a:cubicBezTo>
                  <a:cubicBezTo>
                    <a:pt x="46" y="21"/>
                    <a:pt x="44" y="21"/>
                    <a:pt x="43" y="22"/>
                  </a:cubicBezTo>
                  <a:cubicBezTo>
                    <a:pt x="43" y="23"/>
                    <a:pt x="42" y="24"/>
                    <a:pt x="41" y="24"/>
                  </a:cubicBezTo>
                  <a:cubicBezTo>
                    <a:pt x="41" y="25"/>
                    <a:pt x="37" y="25"/>
                    <a:pt x="36" y="26"/>
                  </a:cubicBezTo>
                  <a:cubicBezTo>
                    <a:pt x="36" y="27"/>
                    <a:pt x="36" y="27"/>
                    <a:pt x="36" y="28"/>
                  </a:cubicBezTo>
                  <a:cubicBezTo>
                    <a:pt x="35" y="28"/>
                    <a:pt x="30" y="30"/>
                    <a:pt x="30" y="31"/>
                  </a:cubicBezTo>
                  <a:cubicBezTo>
                    <a:pt x="29" y="32"/>
                    <a:pt x="28" y="34"/>
                    <a:pt x="27" y="34"/>
                  </a:cubicBezTo>
                  <a:cubicBezTo>
                    <a:pt x="24" y="36"/>
                    <a:pt x="22" y="37"/>
                    <a:pt x="19" y="38"/>
                  </a:cubicBezTo>
                  <a:cubicBezTo>
                    <a:pt x="17" y="38"/>
                    <a:pt x="17" y="38"/>
                    <a:pt x="17" y="37"/>
                  </a:cubicBezTo>
                  <a:cubicBezTo>
                    <a:pt x="16" y="38"/>
                    <a:pt x="9" y="42"/>
                    <a:pt x="9" y="43"/>
                  </a:cubicBezTo>
                  <a:cubicBezTo>
                    <a:pt x="6" y="43"/>
                    <a:pt x="3" y="44"/>
                    <a:pt x="1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7"/>
                    <a:pt x="0" y="47"/>
                  </a:cubicBezTo>
                  <a:cubicBezTo>
                    <a:pt x="2" y="47"/>
                    <a:pt x="2" y="47"/>
                    <a:pt x="3" y="47"/>
                  </a:cubicBezTo>
                  <a:cubicBezTo>
                    <a:pt x="4" y="48"/>
                    <a:pt x="4" y="49"/>
                    <a:pt x="4" y="49"/>
                  </a:cubicBezTo>
                  <a:cubicBezTo>
                    <a:pt x="4" y="50"/>
                    <a:pt x="8" y="51"/>
                    <a:pt x="9" y="51"/>
                  </a:cubicBezTo>
                  <a:cubicBezTo>
                    <a:pt x="10" y="51"/>
                    <a:pt x="10" y="51"/>
                    <a:pt x="10" y="52"/>
                  </a:cubicBezTo>
                  <a:cubicBezTo>
                    <a:pt x="12" y="51"/>
                    <a:pt x="13" y="50"/>
                    <a:pt x="14" y="50"/>
                  </a:cubicBezTo>
                  <a:cubicBezTo>
                    <a:pt x="14" y="50"/>
                    <a:pt x="15" y="50"/>
                    <a:pt x="15" y="50"/>
                  </a:cubicBezTo>
                  <a:cubicBezTo>
                    <a:pt x="15" y="51"/>
                    <a:pt x="15" y="50"/>
                    <a:pt x="15" y="51"/>
                  </a:cubicBezTo>
                  <a:cubicBezTo>
                    <a:pt x="15" y="56"/>
                    <a:pt x="14" y="62"/>
                    <a:pt x="13" y="64"/>
                  </a:cubicBezTo>
                  <a:cubicBezTo>
                    <a:pt x="13" y="67"/>
                    <a:pt x="13" y="69"/>
                    <a:pt x="13" y="72"/>
                  </a:cubicBezTo>
                  <a:cubicBezTo>
                    <a:pt x="12" y="75"/>
                    <a:pt x="14" y="76"/>
                    <a:pt x="14" y="78"/>
                  </a:cubicBezTo>
                  <a:cubicBezTo>
                    <a:pt x="15" y="80"/>
                    <a:pt x="14" y="84"/>
                    <a:pt x="15" y="86"/>
                  </a:cubicBezTo>
                  <a:cubicBezTo>
                    <a:pt x="15" y="86"/>
                    <a:pt x="15" y="87"/>
                    <a:pt x="15" y="87"/>
                  </a:cubicBezTo>
                  <a:cubicBezTo>
                    <a:pt x="15" y="87"/>
                    <a:pt x="13" y="96"/>
                    <a:pt x="13" y="97"/>
                  </a:cubicBezTo>
                  <a:cubicBezTo>
                    <a:pt x="14" y="98"/>
                    <a:pt x="14" y="99"/>
                    <a:pt x="15" y="99"/>
                  </a:cubicBezTo>
                  <a:cubicBezTo>
                    <a:pt x="15" y="100"/>
                    <a:pt x="14" y="103"/>
                    <a:pt x="14" y="104"/>
                  </a:cubicBezTo>
                  <a:cubicBezTo>
                    <a:pt x="14" y="104"/>
                    <a:pt x="15" y="105"/>
                    <a:pt x="15" y="106"/>
                  </a:cubicBezTo>
                  <a:cubicBezTo>
                    <a:pt x="15" y="106"/>
                    <a:pt x="14" y="110"/>
                    <a:pt x="14" y="111"/>
                  </a:cubicBezTo>
                  <a:cubicBezTo>
                    <a:pt x="14" y="111"/>
                    <a:pt x="15" y="111"/>
                    <a:pt x="15" y="112"/>
                  </a:cubicBezTo>
                  <a:cubicBezTo>
                    <a:pt x="16" y="112"/>
                    <a:pt x="14" y="115"/>
                    <a:pt x="15" y="117"/>
                  </a:cubicBezTo>
                  <a:cubicBezTo>
                    <a:pt x="16" y="120"/>
                    <a:pt x="16" y="127"/>
                    <a:pt x="14" y="130"/>
                  </a:cubicBezTo>
                  <a:cubicBezTo>
                    <a:pt x="14" y="131"/>
                    <a:pt x="15" y="133"/>
                    <a:pt x="15" y="134"/>
                  </a:cubicBezTo>
                  <a:cubicBezTo>
                    <a:pt x="14" y="134"/>
                    <a:pt x="13" y="135"/>
                    <a:pt x="14" y="136"/>
                  </a:cubicBezTo>
                  <a:cubicBezTo>
                    <a:pt x="14" y="138"/>
                    <a:pt x="13" y="138"/>
                    <a:pt x="13" y="139"/>
                  </a:cubicBezTo>
                  <a:cubicBezTo>
                    <a:pt x="14" y="143"/>
                    <a:pt x="13" y="147"/>
                    <a:pt x="12" y="149"/>
                  </a:cubicBezTo>
                  <a:cubicBezTo>
                    <a:pt x="13" y="153"/>
                    <a:pt x="12" y="157"/>
                    <a:pt x="12" y="159"/>
                  </a:cubicBezTo>
                  <a:cubicBezTo>
                    <a:pt x="12" y="161"/>
                    <a:pt x="13" y="164"/>
                    <a:pt x="11" y="165"/>
                  </a:cubicBezTo>
                  <a:cubicBezTo>
                    <a:pt x="11" y="168"/>
                    <a:pt x="13" y="172"/>
                    <a:pt x="10" y="174"/>
                  </a:cubicBezTo>
                  <a:cubicBezTo>
                    <a:pt x="12" y="177"/>
                    <a:pt x="11" y="180"/>
                    <a:pt x="10" y="183"/>
                  </a:cubicBezTo>
                  <a:cubicBezTo>
                    <a:pt x="10" y="183"/>
                    <a:pt x="10" y="183"/>
                    <a:pt x="10" y="184"/>
                  </a:cubicBezTo>
                  <a:cubicBezTo>
                    <a:pt x="11" y="184"/>
                    <a:pt x="11" y="185"/>
                    <a:pt x="11" y="186"/>
                  </a:cubicBezTo>
                  <a:cubicBezTo>
                    <a:pt x="11" y="188"/>
                    <a:pt x="10" y="189"/>
                    <a:pt x="10" y="191"/>
                  </a:cubicBezTo>
                  <a:cubicBezTo>
                    <a:pt x="10" y="192"/>
                    <a:pt x="9" y="194"/>
                    <a:pt x="10" y="196"/>
                  </a:cubicBezTo>
                  <a:cubicBezTo>
                    <a:pt x="11" y="200"/>
                    <a:pt x="12" y="206"/>
                    <a:pt x="13" y="211"/>
                  </a:cubicBezTo>
                  <a:cubicBezTo>
                    <a:pt x="14" y="211"/>
                    <a:pt x="14" y="211"/>
                    <a:pt x="14" y="211"/>
                  </a:cubicBezTo>
                  <a:cubicBezTo>
                    <a:pt x="16" y="210"/>
                    <a:pt x="15" y="210"/>
                    <a:pt x="16" y="208"/>
                  </a:cubicBezTo>
                  <a:cubicBezTo>
                    <a:pt x="16" y="207"/>
                    <a:pt x="18" y="206"/>
                    <a:pt x="18" y="205"/>
                  </a:cubicBezTo>
                  <a:cubicBezTo>
                    <a:pt x="19" y="204"/>
                    <a:pt x="19" y="203"/>
                    <a:pt x="19" y="202"/>
                  </a:cubicBezTo>
                  <a:cubicBezTo>
                    <a:pt x="21" y="200"/>
                    <a:pt x="25" y="198"/>
                    <a:pt x="27" y="196"/>
                  </a:cubicBezTo>
                  <a:cubicBezTo>
                    <a:pt x="29" y="196"/>
                    <a:pt x="33" y="196"/>
                    <a:pt x="34" y="194"/>
                  </a:cubicBezTo>
                  <a:cubicBezTo>
                    <a:pt x="36" y="194"/>
                    <a:pt x="36" y="195"/>
                    <a:pt x="37" y="195"/>
                  </a:cubicBezTo>
                  <a:cubicBezTo>
                    <a:pt x="39" y="195"/>
                    <a:pt x="39" y="194"/>
                    <a:pt x="40" y="193"/>
                  </a:cubicBezTo>
                  <a:cubicBezTo>
                    <a:pt x="43" y="192"/>
                    <a:pt x="46" y="193"/>
                    <a:pt x="48" y="191"/>
                  </a:cubicBezTo>
                  <a:cubicBezTo>
                    <a:pt x="51" y="190"/>
                    <a:pt x="51" y="193"/>
                    <a:pt x="53" y="193"/>
                  </a:cubicBezTo>
                  <a:cubicBezTo>
                    <a:pt x="54" y="192"/>
                    <a:pt x="55" y="192"/>
                    <a:pt x="55" y="191"/>
                  </a:cubicBezTo>
                  <a:cubicBezTo>
                    <a:pt x="55" y="191"/>
                    <a:pt x="56" y="191"/>
                    <a:pt x="56" y="191"/>
                  </a:cubicBezTo>
                  <a:cubicBezTo>
                    <a:pt x="56" y="192"/>
                    <a:pt x="56" y="192"/>
                    <a:pt x="56" y="192"/>
                  </a:cubicBezTo>
                  <a:cubicBezTo>
                    <a:pt x="58" y="191"/>
                    <a:pt x="64" y="190"/>
                    <a:pt x="66" y="191"/>
                  </a:cubicBezTo>
                  <a:cubicBezTo>
                    <a:pt x="66" y="191"/>
                    <a:pt x="67" y="191"/>
                    <a:pt x="67" y="191"/>
                  </a:cubicBezTo>
                  <a:cubicBezTo>
                    <a:pt x="67" y="191"/>
                    <a:pt x="67" y="191"/>
                    <a:pt x="67" y="191"/>
                  </a:cubicBezTo>
                  <a:cubicBezTo>
                    <a:pt x="68" y="191"/>
                    <a:pt x="68" y="191"/>
                    <a:pt x="68" y="191"/>
                  </a:cubicBezTo>
                  <a:cubicBezTo>
                    <a:pt x="70" y="191"/>
                    <a:pt x="71" y="191"/>
                    <a:pt x="72" y="192"/>
                  </a:cubicBezTo>
                  <a:cubicBezTo>
                    <a:pt x="73" y="191"/>
                    <a:pt x="79" y="192"/>
                    <a:pt x="79" y="192"/>
                  </a:cubicBezTo>
                  <a:cubicBezTo>
                    <a:pt x="81" y="192"/>
                    <a:pt x="90" y="192"/>
                    <a:pt x="91" y="191"/>
                  </a:cubicBezTo>
                  <a:cubicBezTo>
                    <a:pt x="93" y="191"/>
                    <a:pt x="94" y="194"/>
                    <a:pt x="97" y="193"/>
                  </a:cubicBezTo>
                  <a:cubicBezTo>
                    <a:pt x="100" y="192"/>
                    <a:pt x="108" y="195"/>
                    <a:pt x="111" y="196"/>
                  </a:cubicBezTo>
                  <a:cubicBezTo>
                    <a:pt x="112" y="196"/>
                    <a:pt x="113" y="195"/>
                    <a:pt x="114" y="195"/>
                  </a:cubicBezTo>
                  <a:cubicBezTo>
                    <a:pt x="116" y="196"/>
                    <a:pt x="117" y="197"/>
                    <a:pt x="119" y="196"/>
                  </a:cubicBezTo>
                  <a:cubicBezTo>
                    <a:pt x="122" y="195"/>
                    <a:pt x="128" y="200"/>
                    <a:pt x="130" y="200"/>
                  </a:cubicBezTo>
                  <a:cubicBezTo>
                    <a:pt x="132" y="199"/>
                    <a:pt x="142" y="200"/>
                    <a:pt x="144" y="202"/>
                  </a:cubicBezTo>
                  <a:cubicBezTo>
                    <a:pt x="145" y="202"/>
                    <a:pt x="146" y="202"/>
                    <a:pt x="147" y="202"/>
                  </a:cubicBezTo>
                  <a:cubicBezTo>
                    <a:pt x="149" y="202"/>
                    <a:pt x="152" y="204"/>
                    <a:pt x="155" y="203"/>
                  </a:cubicBezTo>
                  <a:cubicBezTo>
                    <a:pt x="160" y="201"/>
                    <a:pt x="161" y="200"/>
                    <a:pt x="166" y="197"/>
                  </a:cubicBezTo>
                  <a:cubicBezTo>
                    <a:pt x="171" y="193"/>
                    <a:pt x="166" y="176"/>
                    <a:pt x="167" y="171"/>
                  </a:cubicBezTo>
                  <a:close/>
                  <a:moveTo>
                    <a:pt x="70" y="155"/>
                  </a:moveTo>
                  <a:cubicBezTo>
                    <a:pt x="70" y="157"/>
                    <a:pt x="70" y="159"/>
                    <a:pt x="70" y="161"/>
                  </a:cubicBezTo>
                  <a:cubicBezTo>
                    <a:pt x="70" y="162"/>
                    <a:pt x="69" y="167"/>
                    <a:pt x="69" y="168"/>
                  </a:cubicBezTo>
                  <a:cubicBezTo>
                    <a:pt x="64" y="172"/>
                    <a:pt x="49" y="171"/>
                    <a:pt x="42" y="171"/>
                  </a:cubicBezTo>
                  <a:cubicBezTo>
                    <a:pt x="38" y="172"/>
                    <a:pt x="36" y="173"/>
                    <a:pt x="32" y="17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0" y="171"/>
                    <a:pt x="30" y="169"/>
                    <a:pt x="30" y="168"/>
                  </a:cubicBezTo>
                  <a:cubicBezTo>
                    <a:pt x="29" y="167"/>
                    <a:pt x="26" y="166"/>
                    <a:pt x="25" y="165"/>
                  </a:cubicBezTo>
                  <a:cubicBezTo>
                    <a:pt x="25" y="163"/>
                    <a:pt x="24" y="161"/>
                    <a:pt x="23" y="160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24" y="158"/>
                    <a:pt x="23" y="154"/>
                    <a:pt x="23" y="152"/>
                  </a:cubicBezTo>
                  <a:cubicBezTo>
                    <a:pt x="25" y="151"/>
                    <a:pt x="24" y="149"/>
                    <a:pt x="26" y="148"/>
                  </a:cubicBezTo>
                  <a:cubicBezTo>
                    <a:pt x="26" y="149"/>
                    <a:pt x="29" y="146"/>
                    <a:pt x="32" y="146"/>
                  </a:cubicBezTo>
                  <a:cubicBezTo>
                    <a:pt x="34" y="146"/>
                    <a:pt x="35" y="143"/>
                    <a:pt x="37" y="143"/>
                  </a:cubicBezTo>
                  <a:cubicBezTo>
                    <a:pt x="40" y="142"/>
                    <a:pt x="42" y="143"/>
                    <a:pt x="45" y="143"/>
                  </a:cubicBezTo>
                  <a:cubicBezTo>
                    <a:pt x="47" y="142"/>
                    <a:pt x="50" y="142"/>
                    <a:pt x="51" y="142"/>
                  </a:cubicBezTo>
                  <a:cubicBezTo>
                    <a:pt x="56" y="141"/>
                    <a:pt x="65" y="144"/>
                    <a:pt x="67" y="141"/>
                  </a:cubicBezTo>
                  <a:cubicBezTo>
                    <a:pt x="68" y="141"/>
                    <a:pt x="68" y="141"/>
                    <a:pt x="69" y="141"/>
                  </a:cubicBezTo>
                  <a:cubicBezTo>
                    <a:pt x="70" y="144"/>
                    <a:pt x="70" y="146"/>
                    <a:pt x="71" y="149"/>
                  </a:cubicBezTo>
                  <a:cubicBezTo>
                    <a:pt x="72" y="152"/>
                    <a:pt x="69" y="153"/>
                    <a:pt x="70" y="155"/>
                  </a:cubicBezTo>
                  <a:close/>
                  <a:moveTo>
                    <a:pt x="70" y="124"/>
                  </a:moveTo>
                  <a:cubicBezTo>
                    <a:pt x="70" y="123"/>
                    <a:pt x="70" y="123"/>
                    <a:pt x="70" y="123"/>
                  </a:cubicBezTo>
                  <a:cubicBezTo>
                    <a:pt x="70" y="123"/>
                    <a:pt x="70" y="124"/>
                    <a:pt x="70" y="124"/>
                  </a:cubicBezTo>
                  <a:cubicBezTo>
                    <a:pt x="70" y="124"/>
                    <a:pt x="62" y="127"/>
                    <a:pt x="62" y="127"/>
                  </a:cubicBezTo>
                  <a:cubicBezTo>
                    <a:pt x="62" y="127"/>
                    <a:pt x="55" y="128"/>
                    <a:pt x="54" y="129"/>
                  </a:cubicBezTo>
                  <a:cubicBezTo>
                    <a:pt x="54" y="129"/>
                    <a:pt x="53" y="129"/>
                    <a:pt x="53" y="129"/>
                  </a:cubicBezTo>
                  <a:cubicBezTo>
                    <a:pt x="45" y="129"/>
                    <a:pt x="37" y="132"/>
                    <a:pt x="30" y="127"/>
                  </a:cubicBezTo>
                  <a:cubicBezTo>
                    <a:pt x="30" y="127"/>
                    <a:pt x="30" y="126"/>
                    <a:pt x="30" y="126"/>
                  </a:cubicBezTo>
                  <a:cubicBezTo>
                    <a:pt x="28" y="125"/>
                    <a:pt x="28" y="124"/>
                    <a:pt x="25" y="121"/>
                  </a:cubicBezTo>
                  <a:cubicBezTo>
                    <a:pt x="26" y="120"/>
                    <a:pt x="25" y="118"/>
                    <a:pt x="25" y="118"/>
                  </a:cubicBezTo>
                  <a:cubicBezTo>
                    <a:pt x="25" y="113"/>
                    <a:pt x="29" y="110"/>
                    <a:pt x="32" y="109"/>
                  </a:cubicBezTo>
                  <a:cubicBezTo>
                    <a:pt x="33" y="108"/>
                    <a:pt x="35" y="108"/>
                    <a:pt x="36" y="108"/>
                  </a:cubicBezTo>
                  <a:cubicBezTo>
                    <a:pt x="38" y="107"/>
                    <a:pt x="40" y="106"/>
                    <a:pt x="42" y="105"/>
                  </a:cubicBezTo>
                  <a:cubicBezTo>
                    <a:pt x="43" y="105"/>
                    <a:pt x="49" y="105"/>
                    <a:pt x="49" y="104"/>
                  </a:cubicBezTo>
                  <a:cubicBezTo>
                    <a:pt x="51" y="104"/>
                    <a:pt x="58" y="105"/>
                    <a:pt x="59" y="105"/>
                  </a:cubicBezTo>
                  <a:cubicBezTo>
                    <a:pt x="61" y="105"/>
                    <a:pt x="65" y="103"/>
                    <a:pt x="68" y="104"/>
                  </a:cubicBezTo>
                  <a:cubicBezTo>
                    <a:pt x="68" y="104"/>
                    <a:pt x="69" y="103"/>
                    <a:pt x="69" y="103"/>
                  </a:cubicBezTo>
                  <a:cubicBezTo>
                    <a:pt x="69" y="103"/>
                    <a:pt x="71" y="104"/>
                    <a:pt x="71" y="104"/>
                  </a:cubicBezTo>
                  <a:cubicBezTo>
                    <a:pt x="73" y="105"/>
                    <a:pt x="72" y="110"/>
                    <a:pt x="72" y="112"/>
                  </a:cubicBezTo>
                  <a:cubicBezTo>
                    <a:pt x="71" y="115"/>
                    <a:pt x="73" y="121"/>
                    <a:pt x="70" y="1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8" name="Freeform 59">
              <a:extLst>
                <a:ext uri="{FF2B5EF4-FFF2-40B4-BE49-F238E27FC236}">
                  <a16:creationId xmlns="" xmlns:a16="http://schemas.microsoft.com/office/drawing/2014/main" id="{417B056A-A9FC-C04D-AA75-B778E01BA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876" y="3000376"/>
              <a:ext cx="412750" cy="681038"/>
            </a:xfrm>
            <a:custGeom>
              <a:avLst/>
              <a:gdLst>
                <a:gd name="T0" fmla="*/ 103 w 136"/>
                <a:gd name="T1" fmla="*/ 7 h 223"/>
                <a:gd name="T2" fmla="*/ 106 w 136"/>
                <a:gd name="T3" fmla="*/ 25 h 223"/>
                <a:gd name="T4" fmla="*/ 103 w 136"/>
                <a:gd name="T5" fmla="*/ 38 h 223"/>
                <a:gd name="T6" fmla="*/ 94 w 136"/>
                <a:gd name="T7" fmla="*/ 60 h 223"/>
                <a:gd name="T8" fmla="*/ 105 w 136"/>
                <a:gd name="T9" fmla="*/ 71 h 223"/>
                <a:gd name="T10" fmla="*/ 116 w 136"/>
                <a:gd name="T11" fmla="*/ 53 h 223"/>
                <a:gd name="T12" fmla="*/ 119 w 136"/>
                <a:gd name="T13" fmla="*/ 38 h 223"/>
                <a:gd name="T14" fmla="*/ 124 w 136"/>
                <a:gd name="T15" fmla="*/ 9 h 223"/>
                <a:gd name="T16" fmla="*/ 135 w 136"/>
                <a:gd name="T17" fmla="*/ 25 h 223"/>
                <a:gd name="T18" fmla="*/ 128 w 136"/>
                <a:gd name="T19" fmla="*/ 42 h 223"/>
                <a:gd name="T20" fmla="*/ 124 w 136"/>
                <a:gd name="T21" fmla="*/ 63 h 223"/>
                <a:gd name="T22" fmla="*/ 96 w 136"/>
                <a:gd name="T23" fmla="*/ 85 h 223"/>
                <a:gd name="T24" fmla="*/ 92 w 136"/>
                <a:gd name="T25" fmla="*/ 129 h 223"/>
                <a:gd name="T26" fmla="*/ 86 w 136"/>
                <a:gd name="T27" fmla="*/ 160 h 223"/>
                <a:gd name="T28" fmla="*/ 79 w 136"/>
                <a:gd name="T29" fmla="*/ 176 h 223"/>
                <a:gd name="T30" fmla="*/ 69 w 136"/>
                <a:gd name="T31" fmla="*/ 162 h 223"/>
                <a:gd name="T32" fmla="*/ 61 w 136"/>
                <a:gd name="T33" fmla="*/ 174 h 223"/>
                <a:gd name="T34" fmla="*/ 52 w 136"/>
                <a:gd name="T35" fmla="*/ 223 h 223"/>
                <a:gd name="T36" fmla="*/ 45 w 136"/>
                <a:gd name="T37" fmla="*/ 211 h 223"/>
                <a:gd name="T38" fmla="*/ 46 w 136"/>
                <a:gd name="T39" fmla="*/ 152 h 223"/>
                <a:gd name="T40" fmla="*/ 27 w 136"/>
                <a:gd name="T41" fmla="*/ 153 h 223"/>
                <a:gd name="T42" fmla="*/ 2 w 136"/>
                <a:gd name="T43" fmla="*/ 149 h 223"/>
                <a:gd name="T44" fmla="*/ 2 w 136"/>
                <a:gd name="T45" fmla="*/ 126 h 223"/>
                <a:gd name="T46" fmla="*/ 7 w 136"/>
                <a:gd name="T47" fmla="*/ 95 h 223"/>
                <a:gd name="T48" fmla="*/ 11 w 136"/>
                <a:gd name="T49" fmla="*/ 68 h 223"/>
                <a:gd name="T50" fmla="*/ 15 w 136"/>
                <a:gd name="T51" fmla="*/ 50 h 223"/>
                <a:gd name="T52" fmla="*/ 30 w 136"/>
                <a:gd name="T53" fmla="*/ 65 h 223"/>
                <a:gd name="T54" fmla="*/ 28 w 136"/>
                <a:gd name="T55" fmla="*/ 74 h 223"/>
                <a:gd name="T56" fmla="*/ 29 w 136"/>
                <a:gd name="T57" fmla="*/ 100 h 223"/>
                <a:gd name="T58" fmla="*/ 47 w 136"/>
                <a:gd name="T59" fmla="*/ 90 h 223"/>
                <a:gd name="T60" fmla="*/ 49 w 136"/>
                <a:gd name="T61" fmla="*/ 64 h 223"/>
                <a:gd name="T62" fmla="*/ 50 w 136"/>
                <a:gd name="T63" fmla="*/ 31 h 223"/>
                <a:gd name="T64" fmla="*/ 66 w 136"/>
                <a:gd name="T65" fmla="*/ 4 h 223"/>
                <a:gd name="T66" fmla="*/ 69 w 136"/>
                <a:gd name="T67" fmla="*/ 34 h 223"/>
                <a:gd name="T68" fmla="*/ 65 w 136"/>
                <a:gd name="T69" fmla="*/ 55 h 223"/>
                <a:gd name="T70" fmla="*/ 65 w 136"/>
                <a:gd name="T71" fmla="*/ 97 h 223"/>
                <a:gd name="T72" fmla="*/ 69 w 136"/>
                <a:gd name="T73" fmla="*/ 126 h 223"/>
                <a:gd name="T74" fmla="*/ 62 w 136"/>
                <a:gd name="T75" fmla="*/ 139 h 223"/>
                <a:gd name="T76" fmla="*/ 74 w 136"/>
                <a:gd name="T77" fmla="*/ 153 h 223"/>
                <a:gd name="T78" fmla="*/ 82 w 136"/>
                <a:gd name="T79" fmla="*/ 139 h 223"/>
                <a:gd name="T80" fmla="*/ 85 w 136"/>
                <a:gd name="T81" fmla="*/ 97 h 223"/>
                <a:gd name="T82" fmla="*/ 75 w 136"/>
                <a:gd name="T83" fmla="*/ 85 h 223"/>
                <a:gd name="T84" fmla="*/ 66 w 136"/>
                <a:gd name="T85" fmla="*/ 91 h 223"/>
                <a:gd name="T86" fmla="*/ 69 w 136"/>
                <a:gd name="T87" fmla="*/ 81 h 223"/>
                <a:gd name="T88" fmla="*/ 87 w 136"/>
                <a:gd name="T89" fmla="*/ 54 h 223"/>
                <a:gd name="T90" fmla="*/ 91 w 136"/>
                <a:gd name="T91" fmla="*/ 12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6" h="223">
                  <a:moveTo>
                    <a:pt x="94" y="2"/>
                  </a:moveTo>
                  <a:cubicBezTo>
                    <a:pt x="96" y="3"/>
                    <a:pt x="100" y="3"/>
                    <a:pt x="101" y="4"/>
                  </a:cubicBezTo>
                  <a:cubicBezTo>
                    <a:pt x="102" y="5"/>
                    <a:pt x="102" y="6"/>
                    <a:pt x="103" y="7"/>
                  </a:cubicBezTo>
                  <a:cubicBezTo>
                    <a:pt x="104" y="9"/>
                    <a:pt x="106" y="12"/>
                    <a:pt x="106" y="13"/>
                  </a:cubicBezTo>
                  <a:cubicBezTo>
                    <a:pt x="107" y="15"/>
                    <a:pt x="106" y="19"/>
                    <a:pt x="106" y="20"/>
                  </a:cubicBezTo>
                  <a:cubicBezTo>
                    <a:pt x="106" y="22"/>
                    <a:pt x="106" y="23"/>
                    <a:pt x="106" y="25"/>
                  </a:cubicBezTo>
                  <a:cubicBezTo>
                    <a:pt x="105" y="27"/>
                    <a:pt x="105" y="29"/>
                    <a:pt x="104" y="31"/>
                  </a:cubicBezTo>
                  <a:cubicBezTo>
                    <a:pt x="104" y="33"/>
                    <a:pt x="104" y="35"/>
                    <a:pt x="104" y="36"/>
                  </a:cubicBezTo>
                  <a:cubicBezTo>
                    <a:pt x="103" y="37"/>
                    <a:pt x="103" y="37"/>
                    <a:pt x="103" y="38"/>
                  </a:cubicBezTo>
                  <a:cubicBezTo>
                    <a:pt x="102" y="39"/>
                    <a:pt x="103" y="41"/>
                    <a:pt x="103" y="42"/>
                  </a:cubicBezTo>
                  <a:cubicBezTo>
                    <a:pt x="103" y="43"/>
                    <a:pt x="103" y="44"/>
                    <a:pt x="103" y="46"/>
                  </a:cubicBezTo>
                  <a:cubicBezTo>
                    <a:pt x="100" y="51"/>
                    <a:pt x="96" y="54"/>
                    <a:pt x="94" y="60"/>
                  </a:cubicBezTo>
                  <a:cubicBezTo>
                    <a:pt x="94" y="62"/>
                    <a:pt x="96" y="72"/>
                    <a:pt x="96" y="73"/>
                  </a:cubicBezTo>
                  <a:cubicBezTo>
                    <a:pt x="99" y="73"/>
                    <a:pt x="100" y="73"/>
                    <a:pt x="102" y="72"/>
                  </a:cubicBezTo>
                  <a:cubicBezTo>
                    <a:pt x="103" y="72"/>
                    <a:pt x="104" y="72"/>
                    <a:pt x="105" y="71"/>
                  </a:cubicBezTo>
                  <a:cubicBezTo>
                    <a:pt x="110" y="70"/>
                    <a:pt x="110" y="66"/>
                    <a:pt x="112" y="60"/>
                  </a:cubicBezTo>
                  <a:cubicBezTo>
                    <a:pt x="112" y="58"/>
                    <a:pt x="115" y="56"/>
                    <a:pt x="116" y="54"/>
                  </a:cubicBezTo>
                  <a:cubicBezTo>
                    <a:pt x="116" y="54"/>
                    <a:pt x="116" y="53"/>
                    <a:pt x="116" y="53"/>
                  </a:cubicBezTo>
                  <a:cubicBezTo>
                    <a:pt x="116" y="53"/>
                    <a:pt x="118" y="48"/>
                    <a:pt x="117" y="47"/>
                  </a:cubicBezTo>
                  <a:cubicBezTo>
                    <a:pt x="118" y="47"/>
                    <a:pt x="119" y="47"/>
                    <a:pt x="119" y="45"/>
                  </a:cubicBezTo>
                  <a:cubicBezTo>
                    <a:pt x="119" y="43"/>
                    <a:pt x="119" y="41"/>
                    <a:pt x="119" y="38"/>
                  </a:cubicBezTo>
                  <a:cubicBezTo>
                    <a:pt x="118" y="35"/>
                    <a:pt x="120" y="23"/>
                    <a:pt x="122" y="19"/>
                  </a:cubicBezTo>
                  <a:cubicBezTo>
                    <a:pt x="122" y="18"/>
                    <a:pt x="122" y="18"/>
                    <a:pt x="121" y="19"/>
                  </a:cubicBezTo>
                  <a:cubicBezTo>
                    <a:pt x="119" y="13"/>
                    <a:pt x="118" y="11"/>
                    <a:pt x="124" y="9"/>
                  </a:cubicBezTo>
                  <a:cubicBezTo>
                    <a:pt x="126" y="9"/>
                    <a:pt x="126" y="8"/>
                    <a:pt x="128" y="9"/>
                  </a:cubicBezTo>
                  <a:cubicBezTo>
                    <a:pt x="132" y="11"/>
                    <a:pt x="134" y="17"/>
                    <a:pt x="135" y="22"/>
                  </a:cubicBezTo>
                  <a:cubicBezTo>
                    <a:pt x="135" y="23"/>
                    <a:pt x="135" y="24"/>
                    <a:pt x="135" y="25"/>
                  </a:cubicBezTo>
                  <a:cubicBezTo>
                    <a:pt x="135" y="26"/>
                    <a:pt x="136" y="27"/>
                    <a:pt x="136" y="29"/>
                  </a:cubicBezTo>
                  <a:cubicBezTo>
                    <a:pt x="135" y="29"/>
                    <a:pt x="135" y="29"/>
                    <a:pt x="134" y="30"/>
                  </a:cubicBezTo>
                  <a:cubicBezTo>
                    <a:pt x="135" y="35"/>
                    <a:pt x="130" y="39"/>
                    <a:pt x="128" y="42"/>
                  </a:cubicBezTo>
                  <a:cubicBezTo>
                    <a:pt x="128" y="44"/>
                    <a:pt x="127" y="46"/>
                    <a:pt x="127" y="48"/>
                  </a:cubicBezTo>
                  <a:cubicBezTo>
                    <a:pt x="127" y="48"/>
                    <a:pt x="126" y="49"/>
                    <a:pt x="126" y="50"/>
                  </a:cubicBezTo>
                  <a:cubicBezTo>
                    <a:pt x="128" y="53"/>
                    <a:pt x="126" y="59"/>
                    <a:pt x="124" y="63"/>
                  </a:cubicBezTo>
                  <a:cubicBezTo>
                    <a:pt x="123" y="66"/>
                    <a:pt x="124" y="69"/>
                    <a:pt x="123" y="74"/>
                  </a:cubicBezTo>
                  <a:cubicBezTo>
                    <a:pt x="122" y="78"/>
                    <a:pt x="117" y="84"/>
                    <a:pt x="114" y="85"/>
                  </a:cubicBezTo>
                  <a:cubicBezTo>
                    <a:pt x="109" y="88"/>
                    <a:pt x="100" y="78"/>
                    <a:pt x="96" y="85"/>
                  </a:cubicBezTo>
                  <a:cubicBezTo>
                    <a:pt x="95" y="86"/>
                    <a:pt x="95" y="89"/>
                    <a:pt x="94" y="91"/>
                  </a:cubicBezTo>
                  <a:cubicBezTo>
                    <a:pt x="94" y="98"/>
                    <a:pt x="94" y="106"/>
                    <a:pt x="94" y="113"/>
                  </a:cubicBezTo>
                  <a:cubicBezTo>
                    <a:pt x="94" y="119"/>
                    <a:pt x="93" y="124"/>
                    <a:pt x="92" y="129"/>
                  </a:cubicBezTo>
                  <a:cubicBezTo>
                    <a:pt x="92" y="130"/>
                    <a:pt x="92" y="142"/>
                    <a:pt x="92" y="142"/>
                  </a:cubicBezTo>
                  <a:cubicBezTo>
                    <a:pt x="92" y="143"/>
                    <a:pt x="89" y="153"/>
                    <a:pt x="90" y="154"/>
                  </a:cubicBezTo>
                  <a:cubicBezTo>
                    <a:pt x="88" y="155"/>
                    <a:pt x="87" y="158"/>
                    <a:pt x="86" y="160"/>
                  </a:cubicBezTo>
                  <a:cubicBezTo>
                    <a:pt x="86" y="162"/>
                    <a:pt x="86" y="164"/>
                    <a:pt x="86" y="166"/>
                  </a:cubicBezTo>
                  <a:cubicBezTo>
                    <a:pt x="84" y="168"/>
                    <a:pt x="84" y="170"/>
                    <a:pt x="83" y="172"/>
                  </a:cubicBezTo>
                  <a:cubicBezTo>
                    <a:pt x="83" y="173"/>
                    <a:pt x="80" y="175"/>
                    <a:pt x="79" y="176"/>
                  </a:cubicBezTo>
                  <a:cubicBezTo>
                    <a:pt x="78" y="177"/>
                    <a:pt x="72" y="173"/>
                    <a:pt x="71" y="171"/>
                  </a:cubicBezTo>
                  <a:cubicBezTo>
                    <a:pt x="71" y="170"/>
                    <a:pt x="69" y="168"/>
                    <a:pt x="69" y="166"/>
                  </a:cubicBezTo>
                  <a:cubicBezTo>
                    <a:pt x="68" y="165"/>
                    <a:pt x="68" y="163"/>
                    <a:pt x="69" y="162"/>
                  </a:cubicBezTo>
                  <a:cubicBezTo>
                    <a:pt x="67" y="158"/>
                    <a:pt x="65" y="149"/>
                    <a:pt x="61" y="149"/>
                  </a:cubicBezTo>
                  <a:cubicBezTo>
                    <a:pt x="61" y="156"/>
                    <a:pt x="61" y="162"/>
                    <a:pt x="60" y="169"/>
                  </a:cubicBezTo>
                  <a:cubicBezTo>
                    <a:pt x="61" y="171"/>
                    <a:pt x="61" y="172"/>
                    <a:pt x="61" y="174"/>
                  </a:cubicBezTo>
                  <a:cubicBezTo>
                    <a:pt x="60" y="177"/>
                    <a:pt x="59" y="180"/>
                    <a:pt x="58" y="183"/>
                  </a:cubicBezTo>
                  <a:cubicBezTo>
                    <a:pt x="58" y="188"/>
                    <a:pt x="58" y="194"/>
                    <a:pt x="58" y="199"/>
                  </a:cubicBezTo>
                  <a:cubicBezTo>
                    <a:pt x="58" y="209"/>
                    <a:pt x="61" y="222"/>
                    <a:pt x="52" y="223"/>
                  </a:cubicBezTo>
                  <a:cubicBezTo>
                    <a:pt x="51" y="221"/>
                    <a:pt x="48" y="222"/>
                    <a:pt x="47" y="220"/>
                  </a:cubicBezTo>
                  <a:cubicBezTo>
                    <a:pt x="47" y="218"/>
                    <a:pt x="47" y="217"/>
                    <a:pt x="47" y="215"/>
                  </a:cubicBezTo>
                  <a:cubicBezTo>
                    <a:pt x="46" y="213"/>
                    <a:pt x="45" y="212"/>
                    <a:pt x="45" y="211"/>
                  </a:cubicBezTo>
                  <a:cubicBezTo>
                    <a:pt x="43" y="207"/>
                    <a:pt x="45" y="202"/>
                    <a:pt x="44" y="198"/>
                  </a:cubicBezTo>
                  <a:cubicBezTo>
                    <a:pt x="43" y="190"/>
                    <a:pt x="43" y="178"/>
                    <a:pt x="44" y="170"/>
                  </a:cubicBezTo>
                  <a:cubicBezTo>
                    <a:pt x="46" y="163"/>
                    <a:pt x="43" y="156"/>
                    <a:pt x="46" y="152"/>
                  </a:cubicBezTo>
                  <a:cubicBezTo>
                    <a:pt x="45" y="150"/>
                    <a:pt x="44" y="148"/>
                    <a:pt x="41" y="148"/>
                  </a:cubicBezTo>
                  <a:cubicBezTo>
                    <a:pt x="39" y="148"/>
                    <a:pt x="37" y="150"/>
                    <a:pt x="36" y="150"/>
                  </a:cubicBezTo>
                  <a:cubicBezTo>
                    <a:pt x="33" y="151"/>
                    <a:pt x="29" y="151"/>
                    <a:pt x="27" y="153"/>
                  </a:cubicBezTo>
                  <a:cubicBezTo>
                    <a:pt x="26" y="157"/>
                    <a:pt x="10" y="158"/>
                    <a:pt x="6" y="155"/>
                  </a:cubicBezTo>
                  <a:cubicBezTo>
                    <a:pt x="5" y="154"/>
                    <a:pt x="5" y="153"/>
                    <a:pt x="5" y="151"/>
                  </a:cubicBezTo>
                  <a:cubicBezTo>
                    <a:pt x="4" y="151"/>
                    <a:pt x="3" y="150"/>
                    <a:pt x="2" y="149"/>
                  </a:cubicBezTo>
                  <a:cubicBezTo>
                    <a:pt x="1" y="146"/>
                    <a:pt x="2" y="142"/>
                    <a:pt x="1" y="139"/>
                  </a:cubicBezTo>
                  <a:cubicBezTo>
                    <a:pt x="1" y="136"/>
                    <a:pt x="0" y="134"/>
                    <a:pt x="0" y="132"/>
                  </a:cubicBezTo>
                  <a:cubicBezTo>
                    <a:pt x="1" y="130"/>
                    <a:pt x="2" y="127"/>
                    <a:pt x="2" y="126"/>
                  </a:cubicBezTo>
                  <a:cubicBezTo>
                    <a:pt x="2" y="125"/>
                    <a:pt x="2" y="116"/>
                    <a:pt x="2" y="115"/>
                  </a:cubicBezTo>
                  <a:cubicBezTo>
                    <a:pt x="3" y="111"/>
                    <a:pt x="5" y="107"/>
                    <a:pt x="7" y="105"/>
                  </a:cubicBezTo>
                  <a:cubicBezTo>
                    <a:pt x="7" y="102"/>
                    <a:pt x="7" y="98"/>
                    <a:pt x="7" y="95"/>
                  </a:cubicBezTo>
                  <a:cubicBezTo>
                    <a:pt x="8" y="94"/>
                    <a:pt x="9" y="93"/>
                    <a:pt x="10" y="92"/>
                  </a:cubicBezTo>
                  <a:cubicBezTo>
                    <a:pt x="11" y="89"/>
                    <a:pt x="10" y="86"/>
                    <a:pt x="11" y="84"/>
                  </a:cubicBezTo>
                  <a:cubicBezTo>
                    <a:pt x="12" y="82"/>
                    <a:pt x="10" y="71"/>
                    <a:pt x="11" y="68"/>
                  </a:cubicBezTo>
                  <a:cubicBezTo>
                    <a:pt x="11" y="66"/>
                    <a:pt x="11" y="64"/>
                    <a:pt x="10" y="62"/>
                  </a:cubicBezTo>
                  <a:cubicBezTo>
                    <a:pt x="11" y="61"/>
                    <a:pt x="14" y="51"/>
                    <a:pt x="14" y="50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7" y="47"/>
                    <a:pt x="23" y="32"/>
                    <a:pt x="30" y="38"/>
                  </a:cubicBezTo>
                  <a:cubicBezTo>
                    <a:pt x="37" y="45"/>
                    <a:pt x="27" y="48"/>
                    <a:pt x="29" y="53"/>
                  </a:cubicBezTo>
                  <a:cubicBezTo>
                    <a:pt x="30" y="57"/>
                    <a:pt x="31" y="60"/>
                    <a:pt x="30" y="65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8"/>
                    <a:pt x="29" y="69"/>
                    <a:pt x="28" y="70"/>
                  </a:cubicBezTo>
                  <a:cubicBezTo>
                    <a:pt x="28" y="71"/>
                    <a:pt x="28" y="73"/>
                    <a:pt x="28" y="74"/>
                  </a:cubicBezTo>
                  <a:cubicBezTo>
                    <a:pt x="27" y="80"/>
                    <a:pt x="28" y="80"/>
                    <a:pt x="25" y="84"/>
                  </a:cubicBezTo>
                  <a:cubicBezTo>
                    <a:pt x="25" y="86"/>
                    <a:pt x="26" y="87"/>
                    <a:pt x="27" y="88"/>
                  </a:cubicBezTo>
                  <a:cubicBezTo>
                    <a:pt x="27" y="90"/>
                    <a:pt x="28" y="98"/>
                    <a:pt x="29" y="100"/>
                  </a:cubicBezTo>
                  <a:cubicBezTo>
                    <a:pt x="31" y="100"/>
                    <a:pt x="34" y="99"/>
                    <a:pt x="35" y="98"/>
                  </a:cubicBezTo>
                  <a:cubicBezTo>
                    <a:pt x="36" y="98"/>
                    <a:pt x="37" y="98"/>
                    <a:pt x="38" y="98"/>
                  </a:cubicBezTo>
                  <a:cubicBezTo>
                    <a:pt x="40" y="95"/>
                    <a:pt x="45" y="93"/>
                    <a:pt x="47" y="90"/>
                  </a:cubicBezTo>
                  <a:cubicBezTo>
                    <a:pt x="48" y="89"/>
                    <a:pt x="51" y="87"/>
                    <a:pt x="49" y="86"/>
                  </a:cubicBezTo>
                  <a:cubicBezTo>
                    <a:pt x="50" y="85"/>
                    <a:pt x="51" y="84"/>
                    <a:pt x="52" y="82"/>
                  </a:cubicBezTo>
                  <a:cubicBezTo>
                    <a:pt x="53" y="76"/>
                    <a:pt x="50" y="69"/>
                    <a:pt x="49" y="64"/>
                  </a:cubicBezTo>
                  <a:cubicBezTo>
                    <a:pt x="49" y="64"/>
                    <a:pt x="49" y="55"/>
                    <a:pt x="49" y="54"/>
                  </a:cubicBezTo>
                  <a:cubicBezTo>
                    <a:pt x="48" y="51"/>
                    <a:pt x="51" y="44"/>
                    <a:pt x="51" y="41"/>
                  </a:cubicBezTo>
                  <a:cubicBezTo>
                    <a:pt x="52" y="37"/>
                    <a:pt x="50" y="34"/>
                    <a:pt x="50" y="31"/>
                  </a:cubicBezTo>
                  <a:cubicBezTo>
                    <a:pt x="50" y="29"/>
                    <a:pt x="52" y="28"/>
                    <a:pt x="50" y="26"/>
                  </a:cubicBezTo>
                  <a:cubicBezTo>
                    <a:pt x="50" y="25"/>
                    <a:pt x="52" y="18"/>
                    <a:pt x="52" y="18"/>
                  </a:cubicBezTo>
                  <a:cubicBezTo>
                    <a:pt x="54" y="13"/>
                    <a:pt x="58" y="0"/>
                    <a:pt x="66" y="4"/>
                  </a:cubicBezTo>
                  <a:cubicBezTo>
                    <a:pt x="68" y="5"/>
                    <a:pt x="69" y="7"/>
                    <a:pt x="70" y="10"/>
                  </a:cubicBezTo>
                  <a:cubicBezTo>
                    <a:pt x="71" y="11"/>
                    <a:pt x="72" y="13"/>
                    <a:pt x="72" y="14"/>
                  </a:cubicBezTo>
                  <a:cubicBezTo>
                    <a:pt x="74" y="21"/>
                    <a:pt x="69" y="27"/>
                    <a:pt x="69" y="34"/>
                  </a:cubicBezTo>
                  <a:cubicBezTo>
                    <a:pt x="69" y="36"/>
                    <a:pt x="68" y="40"/>
                    <a:pt x="67" y="43"/>
                  </a:cubicBezTo>
                  <a:cubicBezTo>
                    <a:pt x="66" y="45"/>
                    <a:pt x="67" y="50"/>
                    <a:pt x="66" y="53"/>
                  </a:cubicBezTo>
                  <a:cubicBezTo>
                    <a:pt x="66" y="54"/>
                    <a:pt x="65" y="55"/>
                    <a:pt x="65" y="55"/>
                  </a:cubicBezTo>
                  <a:cubicBezTo>
                    <a:pt x="64" y="60"/>
                    <a:pt x="64" y="64"/>
                    <a:pt x="64" y="68"/>
                  </a:cubicBezTo>
                  <a:cubicBezTo>
                    <a:pt x="63" y="70"/>
                    <a:pt x="63" y="71"/>
                    <a:pt x="62" y="73"/>
                  </a:cubicBezTo>
                  <a:cubicBezTo>
                    <a:pt x="60" y="80"/>
                    <a:pt x="63" y="94"/>
                    <a:pt x="65" y="97"/>
                  </a:cubicBezTo>
                  <a:cubicBezTo>
                    <a:pt x="68" y="97"/>
                    <a:pt x="68" y="102"/>
                    <a:pt x="69" y="105"/>
                  </a:cubicBezTo>
                  <a:cubicBezTo>
                    <a:pt x="71" y="109"/>
                    <a:pt x="75" y="116"/>
                    <a:pt x="72" y="121"/>
                  </a:cubicBezTo>
                  <a:cubicBezTo>
                    <a:pt x="71" y="123"/>
                    <a:pt x="70" y="124"/>
                    <a:pt x="69" y="126"/>
                  </a:cubicBezTo>
                  <a:cubicBezTo>
                    <a:pt x="69" y="128"/>
                    <a:pt x="69" y="129"/>
                    <a:pt x="69" y="131"/>
                  </a:cubicBezTo>
                  <a:cubicBezTo>
                    <a:pt x="68" y="132"/>
                    <a:pt x="67" y="133"/>
                    <a:pt x="67" y="135"/>
                  </a:cubicBezTo>
                  <a:cubicBezTo>
                    <a:pt x="66" y="137"/>
                    <a:pt x="63" y="138"/>
                    <a:pt x="62" y="139"/>
                  </a:cubicBezTo>
                  <a:cubicBezTo>
                    <a:pt x="61" y="143"/>
                    <a:pt x="68" y="149"/>
                    <a:pt x="70" y="151"/>
                  </a:cubicBezTo>
                  <a:cubicBezTo>
                    <a:pt x="71" y="151"/>
                    <a:pt x="72" y="151"/>
                    <a:pt x="72" y="151"/>
                  </a:cubicBezTo>
                  <a:cubicBezTo>
                    <a:pt x="72" y="152"/>
                    <a:pt x="73" y="153"/>
                    <a:pt x="74" y="153"/>
                  </a:cubicBezTo>
                  <a:cubicBezTo>
                    <a:pt x="74" y="153"/>
                    <a:pt x="74" y="153"/>
                    <a:pt x="74" y="153"/>
                  </a:cubicBezTo>
                  <a:cubicBezTo>
                    <a:pt x="75" y="154"/>
                    <a:pt x="76" y="156"/>
                    <a:pt x="78" y="155"/>
                  </a:cubicBezTo>
                  <a:cubicBezTo>
                    <a:pt x="78" y="150"/>
                    <a:pt x="81" y="144"/>
                    <a:pt x="82" y="139"/>
                  </a:cubicBezTo>
                  <a:cubicBezTo>
                    <a:pt x="83" y="135"/>
                    <a:pt x="83" y="121"/>
                    <a:pt x="83" y="114"/>
                  </a:cubicBezTo>
                  <a:cubicBezTo>
                    <a:pt x="82" y="111"/>
                    <a:pt x="84" y="107"/>
                    <a:pt x="85" y="105"/>
                  </a:cubicBezTo>
                  <a:cubicBezTo>
                    <a:pt x="85" y="102"/>
                    <a:pt x="85" y="100"/>
                    <a:pt x="85" y="97"/>
                  </a:cubicBezTo>
                  <a:cubicBezTo>
                    <a:pt x="86" y="96"/>
                    <a:pt x="86" y="94"/>
                    <a:pt x="86" y="93"/>
                  </a:cubicBezTo>
                  <a:cubicBezTo>
                    <a:pt x="87" y="90"/>
                    <a:pt x="85" y="86"/>
                    <a:pt x="85" y="84"/>
                  </a:cubicBezTo>
                  <a:cubicBezTo>
                    <a:pt x="82" y="83"/>
                    <a:pt x="77" y="83"/>
                    <a:pt x="75" y="85"/>
                  </a:cubicBezTo>
                  <a:cubicBezTo>
                    <a:pt x="73" y="86"/>
                    <a:pt x="74" y="87"/>
                    <a:pt x="72" y="88"/>
                  </a:cubicBezTo>
                  <a:cubicBezTo>
                    <a:pt x="70" y="89"/>
                    <a:pt x="70" y="87"/>
                    <a:pt x="69" y="89"/>
                  </a:cubicBezTo>
                  <a:cubicBezTo>
                    <a:pt x="69" y="90"/>
                    <a:pt x="67" y="91"/>
                    <a:pt x="66" y="91"/>
                  </a:cubicBezTo>
                  <a:cubicBezTo>
                    <a:pt x="65" y="91"/>
                    <a:pt x="64" y="91"/>
                    <a:pt x="64" y="90"/>
                  </a:cubicBezTo>
                  <a:cubicBezTo>
                    <a:pt x="63" y="88"/>
                    <a:pt x="64" y="87"/>
                    <a:pt x="64" y="85"/>
                  </a:cubicBezTo>
                  <a:cubicBezTo>
                    <a:pt x="66" y="85"/>
                    <a:pt x="67" y="83"/>
                    <a:pt x="69" y="81"/>
                  </a:cubicBezTo>
                  <a:cubicBezTo>
                    <a:pt x="70" y="81"/>
                    <a:pt x="71" y="81"/>
                    <a:pt x="71" y="81"/>
                  </a:cubicBezTo>
                  <a:cubicBezTo>
                    <a:pt x="76" y="80"/>
                    <a:pt x="82" y="80"/>
                    <a:pt x="85" y="76"/>
                  </a:cubicBezTo>
                  <a:cubicBezTo>
                    <a:pt x="84" y="72"/>
                    <a:pt x="86" y="59"/>
                    <a:pt x="87" y="54"/>
                  </a:cubicBezTo>
                  <a:cubicBezTo>
                    <a:pt x="87" y="52"/>
                    <a:pt x="87" y="49"/>
                    <a:pt x="87" y="47"/>
                  </a:cubicBezTo>
                  <a:cubicBezTo>
                    <a:pt x="88" y="40"/>
                    <a:pt x="86" y="30"/>
                    <a:pt x="87" y="24"/>
                  </a:cubicBezTo>
                  <a:cubicBezTo>
                    <a:pt x="87" y="20"/>
                    <a:pt x="90" y="16"/>
                    <a:pt x="91" y="12"/>
                  </a:cubicBezTo>
                  <a:cubicBezTo>
                    <a:pt x="89" y="10"/>
                    <a:pt x="89" y="8"/>
                    <a:pt x="89" y="4"/>
                  </a:cubicBezTo>
                  <a:cubicBezTo>
                    <a:pt x="90" y="3"/>
                    <a:pt x="93" y="3"/>
                    <a:pt x="9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9" name="Freeform 60">
              <a:extLst>
                <a:ext uri="{FF2B5EF4-FFF2-40B4-BE49-F238E27FC236}">
                  <a16:creationId xmlns="" xmlns:a16="http://schemas.microsoft.com/office/drawing/2014/main" id="{770D6456-CBA5-AF4B-A861-7193C4142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576" y="3017838"/>
              <a:ext cx="358775" cy="234950"/>
            </a:xfrm>
            <a:custGeom>
              <a:avLst/>
              <a:gdLst>
                <a:gd name="T0" fmla="*/ 47 w 118"/>
                <a:gd name="T1" fmla="*/ 0 h 77"/>
                <a:gd name="T2" fmla="*/ 52 w 118"/>
                <a:gd name="T3" fmla="*/ 3 h 77"/>
                <a:gd name="T4" fmla="*/ 53 w 118"/>
                <a:gd name="T5" fmla="*/ 4 h 77"/>
                <a:gd name="T6" fmla="*/ 65 w 118"/>
                <a:gd name="T7" fmla="*/ 8 h 77"/>
                <a:gd name="T8" fmla="*/ 71 w 118"/>
                <a:gd name="T9" fmla="*/ 9 h 77"/>
                <a:gd name="T10" fmla="*/ 74 w 118"/>
                <a:gd name="T11" fmla="*/ 11 h 77"/>
                <a:gd name="T12" fmla="*/ 88 w 118"/>
                <a:gd name="T13" fmla="*/ 19 h 77"/>
                <a:gd name="T14" fmla="*/ 88 w 118"/>
                <a:gd name="T15" fmla="*/ 38 h 77"/>
                <a:gd name="T16" fmla="*/ 79 w 118"/>
                <a:gd name="T17" fmla="*/ 48 h 77"/>
                <a:gd name="T18" fmla="*/ 65 w 118"/>
                <a:gd name="T19" fmla="*/ 57 h 77"/>
                <a:gd name="T20" fmla="*/ 70 w 118"/>
                <a:gd name="T21" fmla="*/ 59 h 77"/>
                <a:gd name="T22" fmla="*/ 86 w 118"/>
                <a:gd name="T23" fmla="*/ 60 h 77"/>
                <a:gd name="T24" fmla="*/ 93 w 118"/>
                <a:gd name="T25" fmla="*/ 59 h 77"/>
                <a:gd name="T26" fmla="*/ 113 w 118"/>
                <a:gd name="T27" fmla="*/ 64 h 77"/>
                <a:gd name="T28" fmla="*/ 116 w 118"/>
                <a:gd name="T29" fmla="*/ 75 h 77"/>
                <a:gd name="T30" fmla="*/ 101 w 118"/>
                <a:gd name="T31" fmla="*/ 75 h 77"/>
                <a:gd name="T32" fmla="*/ 88 w 118"/>
                <a:gd name="T33" fmla="*/ 76 h 77"/>
                <a:gd name="T34" fmla="*/ 76 w 118"/>
                <a:gd name="T35" fmla="*/ 75 h 77"/>
                <a:gd name="T36" fmla="*/ 50 w 118"/>
                <a:gd name="T37" fmla="*/ 75 h 77"/>
                <a:gd name="T38" fmla="*/ 44 w 118"/>
                <a:gd name="T39" fmla="*/ 75 h 77"/>
                <a:gd name="T40" fmla="*/ 34 w 118"/>
                <a:gd name="T41" fmla="*/ 77 h 77"/>
                <a:gd name="T42" fmla="*/ 23 w 118"/>
                <a:gd name="T43" fmla="*/ 75 h 77"/>
                <a:gd name="T44" fmla="*/ 16 w 118"/>
                <a:gd name="T45" fmla="*/ 69 h 77"/>
                <a:gd name="T46" fmla="*/ 18 w 118"/>
                <a:gd name="T47" fmla="*/ 65 h 77"/>
                <a:gd name="T48" fmla="*/ 56 w 118"/>
                <a:gd name="T49" fmla="*/ 54 h 77"/>
                <a:gd name="T50" fmla="*/ 61 w 118"/>
                <a:gd name="T51" fmla="*/ 48 h 77"/>
                <a:gd name="T52" fmla="*/ 68 w 118"/>
                <a:gd name="T53" fmla="*/ 42 h 77"/>
                <a:gd name="T54" fmla="*/ 60 w 118"/>
                <a:gd name="T55" fmla="*/ 29 h 77"/>
                <a:gd name="T56" fmla="*/ 50 w 118"/>
                <a:gd name="T57" fmla="*/ 26 h 77"/>
                <a:gd name="T58" fmla="*/ 48 w 118"/>
                <a:gd name="T59" fmla="*/ 25 h 77"/>
                <a:gd name="T60" fmla="*/ 40 w 118"/>
                <a:gd name="T61" fmla="*/ 31 h 77"/>
                <a:gd name="T62" fmla="*/ 20 w 118"/>
                <a:gd name="T63" fmla="*/ 47 h 77"/>
                <a:gd name="T64" fmla="*/ 9 w 118"/>
                <a:gd name="T65" fmla="*/ 53 h 77"/>
                <a:gd name="T66" fmla="*/ 3 w 118"/>
                <a:gd name="T67" fmla="*/ 53 h 77"/>
                <a:gd name="T68" fmla="*/ 0 w 118"/>
                <a:gd name="T69" fmla="*/ 48 h 77"/>
                <a:gd name="T70" fmla="*/ 18 w 118"/>
                <a:gd name="T71" fmla="*/ 33 h 77"/>
                <a:gd name="T72" fmla="*/ 21 w 118"/>
                <a:gd name="T73" fmla="*/ 30 h 77"/>
                <a:gd name="T74" fmla="*/ 24 w 118"/>
                <a:gd name="T75" fmla="*/ 29 h 77"/>
                <a:gd name="T76" fmla="*/ 26 w 118"/>
                <a:gd name="T77" fmla="*/ 27 h 77"/>
                <a:gd name="T78" fmla="*/ 34 w 118"/>
                <a:gd name="T79" fmla="*/ 14 h 77"/>
                <a:gd name="T80" fmla="*/ 31 w 118"/>
                <a:gd name="T81" fmla="*/ 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8" h="77">
                  <a:moveTo>
                    <a:pt x="38" y="0"/>
                  </a:moveTo>
                  <a:cubicBezTo>
                    <a:pt x="42" y="1"/>
                    <a:pt x="44" y="0"/>
                    <a:pt x="47" y="0"/>
                  </a:cubicBezTo>
                  <a:cubicBezTo>
                    <a:pt x="49" y="1"/>
                    <a:pt x="50" y="2"/>
                    <a:pt x="51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3" y="3"/>
                    <a:pt x="52" y="4"/>
                    <a:pt x="53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5" y="4"/>
                    <a:pt x="61" y="6"/>
                    <a:pt x="62" y="6"/>
                  </a:cubicBezTo>
                  <a:cubicBezTo>
                    <a:pt x="63" y="6"/>
                    <a:pt x="64" y="8"/>
                    <a:pt x="65" y="8"/>
                  </a:cubicBezTo>
                  <a:cubicBezTo>
                    <a:pt x="66" y="8"/>
                    <a:pt x="70" y="9"/>
                    <a:pt x="70" y="9"/>
                  </a:cubicBezTo>
                  <a:cubicBezTo>
                    <a:pt x="70" y="9"/>
                    <a:pt x="70" y="9"/>
                    <a:pt x="71" y="9"/>
                  </a:cubicBezTo>
                  <a:cubicBezTo>
                    <a:pt x="71" y="9"/>
                    <a:pt x="72" y="10"/>
                    <a:pt x="72" y="11"/>
                  </a:cubicBezTo>
                  <a:cubicBezTo>
                    <a:pt x="73" y="11"/>
                    <a:pt x="73" y="10"/>
                    <a:pt x="74" y="11"/>
                  </a:cubicBezTo>
                  <a:cubicBezTo>
                    <a:pt x="75" y="12"/>
                    <a:pt x="76" y="13"/>
                    <a:pt x="78" y="14"/>
                  </a:cubicBezTo>
                  <a:cubicBezTo>
                    <a:pt x="80" y="15"/>
                    <a:pt x="86" y="16"/>
                    <a:pt x="88" y="19"/>
                  </a:cubicBezTo>
                  <a:cubicBezTo>
                    <a:pt x="89" y="21"/>
                    <a:pt x="88" y="30"/>
                    <a:pt x="88" y="31"/>
                  </a:cubicBezTo>
                  <a:cubicBezTo>
                    <a:pt x="88" y="33"/>
                    <a:pt x="88" y="36"/>
                    <a:pt x="88" y="38"/>
                  </a:cubicBezTo>
                  <a:cubicBezTo>
                    <a:pt x="87" y="40"/>
                    <a:pt x="86" y="43"/>
                    <a:pt x="84" y="44"/>
                  </a:cubicBezTo>
                  <a:cubicBezTo>
                    <a:pt x="82" y="46"/>
                    <a:pt x="80" y="45"/>
                    <a:pt x="79" y="48"/>
                  </a:cubicBezTo>
                  <a:cubicBezTo>
                    <a:pt x="77" y="48"/>
                    <a:pt x="65" y="53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5" y="58"/>
                    <a:pt x="65" y="58"/>
                    <a:pt x="66" y="59"/>
                  </a:cubicBezTo>
                  <a:cubicBezTo>
                    <a:pt x="66" y="59"/>
                    <a:pt x="70" y="59"/>
                    <a:pt x="70" y="59"/>
                  </a:cubicBezTo>
                  <a:cubicBezTo>
                    <a:pt x="72" y="60"/>
                    <a:pt x="81" y="57"/>
                    <a:pt x="85" y="59"/>
                  </a:cubicBezTo>
                  <a:cubicBezTo>
                    <a:pt x="85" y="59"/>
                    <a:pt x="86" y="59"/>
                    <a:pt x="86" y="60"/>
                  </a:cubicBezTo>
                  <a:cubicBezTo>
                    <a:pt x="92" y="59"/>
                    <a:pt x="92" y="59"/>
                    <a:pt x="92" y="59"/>
                  </a:cubicBezTo>
                  <a:cubicBezTo>
                    <a:pt x="92" y="59"/>
                    <a:pt x="92" y="59"/>
                    <a:pt x="93" y="59"/>
                  </a:cubicBezTo>
                  <a:cubicBezTo>
                    <a:pt x="94" y="61"/>
                    <a:pt x="100" y="62"/>
                    <a:pt x="102" y="60"/>
                  </a:cubicBezTo>
                  <a:cubicBezTo>
                    <a:pt x="105" y="61"/>
                    <a:pt x="110" y="61"/>
                    <a:pt x="113" y="64"/>
                  </a:cubicBezTo>
                  <a:cubicBezTo>
                    <a:pt x="114" y="65"/>
                    <a:pt x="116" y="69"/>
                    <a:pt x="118" y="71"/>
                  </a:cubicBezTo>
                  <a:cubicBezTo>
                    <a:pt x="117" y="72"/>
                    <a:pt x="116" y="74"/>
                    <a:pt x="116" y="75"/>
                  </a:cubicBezTo>
                  <a:cubicBezTo>
                    <a:pt x="114" y="76"/>
                    <a:pt x="108" y="76"/>
                    <a:pt x="106" y="75"/>
                  </a:cubicBezTo>
                  <a:cubicBezTo>
                    <a:pt x="104" y="75"/>
                    <a:pt x="103" y="75"/>
                    <a:pt x="101" y="75"/>
                  </a:cubicBezTo>
                  <a:cubicBezTo>
                    <a:pt x="101" y="75"/>
                    <a:pt x="100" y="74"/>
                    <a:pt x="99" y="75"/>
                  </a:cubicBezTo>
                  <a:cubicBezTo>
                    <a:pt x="97" y="76"/>
                    <a:pt x="90" y="76"/>
                    <a:pt x="88" y="76"/>
                  </a:cubicBezTo>
                  <a:cubicBezTo>
                    <a:pt x="87" y="76"/>
                    <a:pt x="83" y="75"/>
                    <a:pt x="82" y="76"/>
                  </a:cubicBezTo>
                  <a:cubicBezTo>
                    <a:pt x="81" y="76"/>
                    <a:pt x="78" y="74"/>
                    <a:pt x="76" y="75"/>
                  </a:cubicBezTo>
                  <a:cubicBezTo>
                    <a:pt x="74" y="75"/>
                    <a:pt x="65" y="74"/>
                    <a:pt x="61" y="75"/>
                  </a:cubicBezTo>
                  <a:cubicBezTo>
                    <a:pt x="60" y="75"/>
                    <a:pt x="53" y="74"/>
                    <a:pt x="50" y="75"/>
                  </a:cubicBezTo>
                  <a:cubicBezTo>
                    <a:pt x="49" y="75"/>
                    <a:pt x="48" y="75"/>
                    <a:pt x="47" y="76"/>
                  </a:cubicBezTo>
                  <a:cubicBezTo>
                    <a:pt x="46" y="75"/>
                    <a:pt x="45" y="75"/>
                    <a:pt x="44" y="75"/>
                  </a:cubicBezTo>
                  <a:cubicBezTo>
                    <a:pt x="43" y="76"/>
                    <a:pt x="42" y="76"/>
                    <a:pt x="41" y="77"/>
                  </a:cubicBezTo>
                  <a:cubicBezTo>
                    <a:pt x="40" y="77"/>
                    <a:pt x="34" y="77"/>
                    <a:pt x="34" y="77"/>
                  </a:cubicBezTo>
                  <a:cubicBezTo>
                    <a:pt x="33" y="77"/>
                    <a:pt x="33" y="77"/>
                    <a:pt x="32" y="76"/>
                  </a:cubicBezTo>
                  <a:cubicBezTo>
                    <a:pt x="32" y="76"/>
                    <a:pt x="24" y="74"/>
                    <a:pt x="23" y="75"/>
                  </a:cubicBezTo>
                  <a:cubicBezTo>
                    <a:pt x="22" y="74"/>
                    <a:pt x="21" y="74"/>
                    <a:pt x="19" y="72"/>
                  </a:cubicBezTo>
                  <a:cubicBezTo>
                    <a:pt x="17" y="72"/>
                    <a:pt x="18" y="70"/>
                    <a:pt x="16" y="69"/>
                  </a:cubicBezTo>
                  <a:cubicBezTo>
                    <a:pt x="16" y="68"/>
                    <a:pt x="16" y="68"/>
                    <a:pt x="16" y="67"/>
                  </a:cubicBezTo>
                  <a:cubicBezTo>
                    <a:pt x="17" y="67"/>
                    <a:pt x="17" y="66"/>
                    <a:pt x="18" y="65"/>
                  </a:cubicBezTo>
                  <a:cubicBezTo>
                    <a:pt x="23" y="67"/>
                    <a:pt x="40" y="61"/>
                    <a:pt x="44" y="58"/>
                  </a:cubicBezTo>
                  <a:cubicBezTo>
                    <a:pt x="47" y="59"/>
                    <a:pt x="53" y="56"/>
                    <a:pt x="56" y="54"/>
                  </a:cubicBezTo>
                  <a:cubicBezTo>
                    <a:pt x="56" y="53"/>
                    <a:pt x="56" y="52"/>
                    <a:pt x="57" y="51"/>
                  </a:cubicBezTo>
                  <a:cubicBezTo>
                    <a:pt x="58" y="50"/>
                    <a:pt x="60" y="49"/>
                    <a:pt x="61" y="48"/>
                  </a:cubicBezTo>
                  <a:cubicBezTo>
                    <a:pt x="62" y="48"/>
                    <a:pt x="62" y="47"/>
                    <a:pt x="62" y="46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70" y="40"/>
                    <a:pt x="71" y="38"/>
                    <a:pt x="72" y="37"/>
                  </a:cubicBezTo>
                  <a:cubicBezTo>
                    <a:pt x="69" y="31"/>
                    <a:pt x="62" y="32"/>
                    <a:pt x="60" y="29"/>
                  </a:cubicBezTo>
                  <a:cubicBezTo>
                    <a:pt x="59" y="29"/>
                    <a:pt x="58" y="28"/>
                    <a:pt x="58" y="28"/>
                  </a:cubicBezTo>
                  <a:cubicBezTo>
                    <a:pt x="54" y="26"/>
                    <a:pt x="53" y="29"/>
                    <a:pt x="50" y="26"/>
                  </a:cubicBezTo>
                  <a:cubicBezTo>
                    <a:pt x="50" y="25"/>
                    <a:pt x="50" y="26"/>
                    <a:pt x="50" y="25"/>
                  </a:cubicBezTo>
                  <a:cubicBezTo>
                    <a:pt x="49" y="25"/>
                    <a:pt x="49" y="25"/>
                    <a:pt x="48" y="25"/>
                  </a:cubicBezTo>
                  <a:cubicBezTo>
                    <a:pt x="47" y="27"/>
                    <a:pt x="44" y="29"/>
                    <a:pt x="42" y="30"/>
                  </a:cubicBezTo>
                  <a:cubicBezTo>
                    <a:pt x="41" y="30"/>
                    <a:pt x="41" y="31"/>
                    <a:pt x="40" y="31"/>
                  </a:cubicBezTo>
                  <a:cubicBezTo>
                    <a:pt x="40" y="35"/>
                    <a:pt x="35" y="36"/>
                    <a:pt x="32" y="37"/>
                  </a:cubicBezTo>
                  <a:cubicBezTo>
                    <a:pt x="27" y="40"/>
                    <a:pt x="24" y="44"/>
                    <a:pt x="20" y="47"/>
                  </a:cubicBezTo>
                  <a:cubicBezTo>
                    <a:pt x="19" y="48"/>
                    <a:pt x="18" y="47"/>
                    <a:pt x="17" y="48"/>
                  </a:cubicBezTo>
                  <a:cubicBezTo>
                    <a:pt x="14" y="49"/>
                    <a:pt x="11" y="50"/>
                    <a:pt x="9" y="53"/>
                  </a:cubicBezTo>
                  <a:cubicBezTo>
                    <a:pt x="7" y="53"/>
                    <a:pt x="7" y="53"/>
                    <a:pt x="6" y="52"/>
                  </a:cubicBezTo>
                  <a:cubicBezTo>
                    <a:pt x="5" y="52"/>
                    <a:pt x="4" y="53"/>
                    <a:pt x="3" y="53"/>
                  </a:cubicBezTo>
                  <a:cubicBezTo>
                    <a:pt x="2" y="53"/>
                    <a:pt x="2" y="53"/>
                    <a:pt x="1" y="52"/>
                  </a:cubicBezTo>
                  <a:cubicBezTo>
                    <a:pt x="1" y="51"/>
                    <a:pt x="0" y="48"/>
                    <a:pt x="0" y="48"/>
                  </a:cubicBezTo>
                  <a:cubicBezTo>
                    <a:pt x="3" y="45"/>
                    <a:pt x="13" y="41"/>
                    <a:pt x="14" y="38"/>
                  </a:cubicBezTo>
                  <a:cubicBezTo>
                    <a:pt x="15" y="38"/>
                    <a:pt x="17" y="34"/>
                    <a:pt x="18" y="33"/>
                  </a:cubicBezTo>
                  <a:cubicBezTo>
                    <a:pt x="19" y="33"/>
                    <a:pt x="19" y="33"/>
                    <a:pt x="20" y="32"/>
                  </a:cubicBezTo>
                  <a:cubicBezTo>
                    <a:pt x="21" y="32"/>
                    <a:pt x="20" y="31"/>
                    <a:pt x="21" y="30"/>
                  </a:cubicBezTo>
                  <a:cubicBezTo>
                    <a:pt x="21" y="30"/>
                    <a:pt x="23" y="30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3" y="28"/>
                    <a:pt x="24" y="28"/>
                    <a:pt x="25" y="27"/>
                  </a:cubicBezTo>
                  <a:cubicBezTo>
                    <a:pt x="25" y="27"/>
                    <a:pt x="25" y="27"/>
                    <a:pt x="26" y="27"/>
                  </a:cubicBezTo>
                  <a:cubicBezTo>
                    <a:pt x="26" y="25"/>
                    <a:pt x="30" y="23"/>
                    <a:pt x="31" y="22"/>
                  </a:cubicBezTo>
                  <a:cubicBezTo>
                    <a:pt x="32" y="19"/>
                    <a:pt x="33" y="16"/>
                    <a:pt x="34" y="14"/>
                  </a:cubicBezTo>
                  <a:cubicBezTo>
                    <a:pt x="34" y="14"/>
                    <a:pt x="34" y="13"/>
                    <a:pt x="34" y="13"/>
                  </a:cubicBezTo>
                  <a:cubicBezTo>
                    <a:pt x="35" y="10"/>
                    <a:pt x="30" y="7"/>
                    <a:pt x="31" y="3"/>
                  </a:cubicBezTo>
                  <a:cubicBezTo>
                    <a:pt x="32" y="2"/>
                    <a:pt x="38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0" name="Freeform 61">
              <a:extLst>
                <a:ext uri="{FF2B5EF4-FFF2-40B4-BE49-F238E27FC236}">
                  <a16:creationId xmlns="" xmlns:a16="http://schemas.microsoft.com/office/drawing/2014/main" id="{CBD5C636-0DBF-684D-90B9-7A6019DF54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65651" y="3208338"/>
              <a:ext cx="471488" cy="460375"/>
            </a:xfrm>
            <a:custGeom>
              <a:avLst/>
              <a:gdLst>
                <a:gd name="T0" fmla="*/ 150 w 156"/>
                <a:gd name="T1" fmla="*/ 104 h 151"/>
                <a:gd name="T2" fmla="*/ 142 w 156"/>
                <a:gd name="T3" fmla="*/ 107 h 151"/>
                <a:gd name="T4" fmla="*/ 118 w 156"/>
                <a:gd name="T5" fmla="*/ 108 h 151"/>
                <a:gd name="T6" fmla="*/ 95 w 156"/>
                <a:gd name="T7" fmla="*/ 111 h 151"/>
                <a:gd name="T8" fmla="*/ 83 w 156"/>
                <a:gd name="T9" fmla="*/ 110 h 151"/>
                <a:gd name="T10" fmla="*/ 72 w 156"/>
                <a:gd name="T11" fmla="*/ 107 h 151"/>
                <a:gd name="T12" fmla="*/ 91 w 156"/>
                <a:gd name="T13" fmla="*/ 86 h 151"/>
                <a:gd name="T14" fmla="*/ 125 w 156"/>
                <a:gd name="T15" fmla="*/ 82 h 151"/>
                <a:gd name="T16" fmla="*/ 126 w 156"/>
                <a:gd name="T17" fmla="*/ 73 h 151"/>
                <a:gd name="T18" fmla="*/ 112 w 156"/>
                <a:gd name="T19" fmla="*/ 64 h 151"/>
                <a:gd name="T20" fmla="*/ 98 w 156"/>
                <a:gd name="T21" fmla="*/ 64 h 151"/>
                <a:gd name="T22" fmla="*/ 74 w 156"/>
                <a:gd name="T23" fmla="*/ 64 h 151"/>
                <a:gd name="T24" fmla="*/ 75 w 156"/>
                <a:gd name="T25" fmla="*/ 51 h 151"/>
                <a:gd name="T26" fmla="*/ 122 w 156"/>
                <a:gd name="T27" fmla="*/ 47 h 151"/>
                <a:gd name="T28" fmla="*/ 122 w 156"/>
                <a:gd name="T29" fmla="*/ 37 h 151"/>
                <a:gd name="T30" fmla="*/ 84 w 156"/>
                <a:gd name="T31" fmla="*/ 31 h 151"/>
                <a:gd name="T32" fmla="*/ 70 w 156"/>
                <a:gd name="T33" fmla="*/ 28 h 151"/>
                <a:gd name="T34" fmla="*/ 63 w 156"/>
                <a:gd name="T35" fmla="*/ 22 h 151"/>
                <a:gd name="T36" fmla="*/ 45 w 156"/>
                <a:gd name="T37" fmla="*/ 33 h 151"/>
                <a:gd name="T38" fmla="*/ 19 w 156"/>
                <a:gd name="T39" fmla="*/ 31 h 151"/>
                <a:gd name="T40" fmla="*/ 20 w 156"/>
                <a:gd name="T41" fmla="*/ 20 h 151"/>
                <a:gd name="T42" fmla="*/ 18 w 156"/>
                <a:gd name="T43" fmla="*/ 5 h 151"/>
                <a:gd name="T44" fmla="*/ 11 w 156"/>
                <a:gd name="T45" fmla="*/ 0 h 151"/>
                <a:gd name="T46" fmla="*/ 8 w 156"/>
                <a:gd name="T47" fmla="*/ 27 h 151"/>
                <a:gd name="T48" fmla="*/ 8 w 156"/>
                <a:gd name="T49" fmla="*/ 41 h 151"/>
                <a:gd name="T50" fmla="*/ 5 w 156"/>
                <a:gd name="T51" fmla="*/ 68 h 151"/>
                <a:gd name="T52" fmla="*/ 5 w 156"/>
                <a:gd name="T53" fmla="*/ 82 h 151"/>
                <a:gd name="T54" fmla="*/ 1 w 156"/>
                <a:gd name="T55" fmla="*/ 119 h 151"/>
                <a:gd name="T56" fmla="*/ 5 w 156"/>
                <a:gd name="T57" fmla="*/ 150 h 151"/>
                <a:gd name="T58" fmla="*/ 11 w 156"/>
                <a:gd name="T59" fmla="*/ 148 h 151"/>
                <a:gd name="T60" fmla="*/ 13 w 156"/>
                <a:gd name="T61" fmla="*/ 143 h 151"/>
                <a:gd name="T62" fmla="*/ 25 w 156"/>
                <a:gd name="T63" fmla="*/ 137 h 151"/>
                <a:gd name="T64" fmla="*/ 39 w 156"/>
                <a:gd name="T65" fmla="*/ 134 h 151"/>
                <a:gd name="T66" fmla="*/ 58 w 156"/>
                <a:gd name="T67" fmla="*/ 134 h 151"/>
                <a:gd name="T68" fmla="*/ 82 w 156"/>
                <a:gd name="T69" fmla="*/ 135 h 151"/>
                <a:gd name="T70" fmla="*/ 113 w 156"/>
                <a:gd name="T71" fmla="*/ 142 h 151"/>
                <a:gd name="T72" fmla="*/ 131 w 156"/>
                <a:gd name="T73" fmla="*/ 147 h 151"/>
                <a:gd name="T74" fmla="*/ 147 w 156"/>
                <a:gd name="T75" fmla="*/ 143 h 151"/>
                <a:gd name="T76" fmla="*/ 153 w 156"/>
                <a:gd name="T77" fmla="*/ 133 h 151"/>
                <a:gd name="T78" fmla="*/ 56 w 156"/>
                <a:gd name="T79" fmla="*/ 109 h 151"/>
                <a:gd name="T80" fmla="*/ 46 w 156"/>
                <a:gd name="T81" fmla="*/ 112 h 151"/>
                <a:gd name="T82" fmla="*/ 20 w 156"/>
                <a:gd name="T83" fmla="*/ 114 h 151"/>
                <a:gd name="T84" fmla="*/ 28 w 156"/>
                <a:gd name="T85" fmla="*/ 92 h 151"/>
                <a:gd name="T86" fmla="*/ 44 w 156"/>
                <a:gd name="T87" fmla="*/ 87 h 151"/>
                <a:gd name="T88" fmla="*/ 60 w 156"/>
                <a:gd name="T89" fmla="*/ 60 h 151"/>
                <a:gd name="T90" fmla="*/ 43 w 156"/>
                <a:gd name="T91" fmla="*/ 67 h 151"/>
                <a:gd name="T92" fmla="*/ 20 w 156"/>
                <a:gd name="T93" fmla="*/ 71 h 151"/>
                <a:gd name="T94" fmla="*/ 46 w 156"/>
                <a:gd name="T95" fmla="*/ 51 h 151"/>
                <a:gd name="T96" fmla="*/ 59 w 156"/>
                <a:gd name="T97" fmla="*/ 49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6" h="151">
                  <a:moveTo>
                    <a:pt x="156" y="123"/>
                  </a:moveTo>
                  <a:cubicBezTo>
                    <a:pt x="156" y="122"/>
                    <a:pt x="155" y="117"/>
                    <a:pt x="155" y="117"/>
                  </a:cubicBezTo>
                  <a:cubicBezTo>
                    <a:pt x="154" y="115"/>
                    <a:pt x="149" y="107"/>
                    <a:pt x="150" y="104"/>
                  </a:cubicBezTo>
                  <a:cubicBezTo>
                    <a:pt x="149" y="103"/>
                    <a:pt x="149" y="103"/>
                    <a:pt x="147" y="103"/>
                  </a:cubicBezTo>
                  <a:cubicBezTo>
                    <a:pt x="147" y="105"/>
                    <a:pt x="145" y="106"/>
                    <a:pt x="143" y="108"/>
                  </a:cubicBezTo>
                  <a:cubicBezTo>
                    <a:pt x="142" y="108"/>
                    <a:pt x="142" y="108"/>
                    <a:pt x="142" y="107"/>
                  </a:cubicBezTo>
                  <a:cubicBezTo>
                    <a:pt x="142" y="106"/>
                    <a:pt x="141" y="106"/>
                    <a:pt x="141" y="106"/>
                  </a:cubicBezTo>
                  <a:cubicBezTo>
                    <a:pt x="139" y="109"/>
                    <a:pt x="123" y="105"/>
                    <a:pt x="120" y="109"/>
                  </a:cubicBezTo>
                  <a:cubicBezTo>
                    <a:pt x="119" y="109"/>
                    <a:pt x="119" y="109"/>
                    <a:pt x="118" y="108"/>
                  </a:cubicBezTo>
                  <a:cubicBezTo>
                    <a:pt x="115" y="110"/>
                    <a:pt x="105" y="112"/>
                    <a:pt x="103" y="110"/>
                  </a:cubicBezTo>
                  <a:cubicBezTo>
                    <a:pt x="103" y="110"/>
                    <a:pt x="102" y="111"/>
                    <a:pt x="102" y="111"/>
                  </a:cubicBezTo>
                  <a:cubicBezTo>
                    <a:pt x="102" y="110"/>
                    <a:pt x="96" y="111"/>
                    <a:pt x="95" y="111"/>
                  </a:cubicBezTo>
                  <a:cubicBezTo>
                    <a:pt x="94" y="110"/>
                    <a:pt x="89" y="110"/>
                    <a:pt x="88" y="110"/>
                  </a:cubicBezTo>
                  <a:cubicBezTo>
                    <a:pt x="87" y="110"/>
                    <a:pt x="87" y="111"/>
                    <a:pt x="86" y="111"/>
                  </a:cubicBezTo>
                  <a:cubicBezTo>
                    <a:pt x="85" y="111"/>
                    <a:pt x="84" y="110"/>
                    <a:pt x="83" y="110"/>
                  </a:cubicBezTo>
                  <a:cubicBezTo>
                    <a:pt x="83" y="110"/>
                    <a:pt x="82" y="111"/>
                    <a:pt x="81" y="111"/>
                  </a:cubicBezTo>
                  <a:cubicBezTo>
                    <a:pt x="81" y="111"/>
                    <a:pt x="81" y="111"/>
                    <a:pt x="80" y="111"/>
                  </a:cubicBezTo>
                  <a:cubicBezTo>
                    <a:pt x="78" y="109"/>
                    <a:pt x="75" y="109"/>
                    <a:pt x="72" y="107"/>
                  </a:cubicBezTo>
                  <a:cubicBezTo>
                    <a:pt x="74" y="101"/>
                    <a:pt x="76" y="97"/>
                    <a:pt x="75" y="89"/>
                  </a:cubicBezTo>
                  <a:cubicBezTo>
                    <a:pt x="76" y="89"/>
                    <a:pt x="76" y="88"/>
                    <a:pt x="77" y="87"/>
                  </a:cubicBezTo>
                  <a:cubicBezTo>
                    <a:pt x="78" y="87"/>
                    <a:pt x="90" y="86"/>
                    <a:pt x="91" y="86"/>
                  </a:cubicBezTo>
                  <a:cubicBezTo>
                    <a:pt x="97" y="87"/>
                    <a:pt x="109" y="90"/>
                    <a:pt x="113" y="87"/>
                  </a:cubicBezTo>
                  <a:cubicBezTo>
                    <a:pt x="115" y="87"/>
                    <a:pt x="117" y="88"/>
                    <a:pt x="119" y="88"/>
                  </a:cubicBezTo>
                  <a:cubicBezTo>
                    <a:pt x="121" y="87"/>
                    <a:pt x="124" y="84"/>
                    <a:pt x="125" y="82"/>
                  </a:cubicBezTo>
                  <a:cubicBezTo>
                    <a:pt x="126" y="80"/>
                    <a:pt x="124" y="77"/>
                    <a:pt x="126" y="76"/>
                  </a:cubicBezTo>
                  <a:cubicBezTo>
                    <a:pt x="125" y="75"/>
                    <a:pt x="126" y="75"/>
                    <a:pt x="125" y="75"/>
                  </a:cubicBezTo>
                  <a:cubicBezTo>
                    <a:pt x="125" y="74"/>
                    <a:pt x="125" y="73"/>
                    <a:pt x="126" y="73"/>
                  </a:cubicBezTo>
                  <a:cubicBezTo>
                    <a:pt x="128" y="70"/>
                    <a:pt x="118" y="66"/>
                    <a:pt x="117" y="65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6" y="65"/>
                    <a:pt x="113" y="64"/>
                    <a:pt x="112" y="64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100" y="64"/>
                    <a:pt x="99" y="64"/>
                    <a:pt x="99" y="64"/>
                  </a:cubicBezTo>
                  <a:cubicBezTo>
                    <a:pt x="98" y="64"/>
                    <a:pt x="99" y="64"/>
                    <a:pt x="98" y="64"/>
                  </a:cubicBezTo>
                  <a:cubicBezTo>
                    <a:pt x="88" y="63"/>
                    <a:pt x="88" y="63"/>
                    <a:pt x="88" y="63"/>
                  </a:cubicBezTo>
                  <a:cubicBezTo>
                    <a:pt x="87" y="64"/>
                    <a:pt x="84" y="65"/>
                    <a:pt x="83" y="65"/>
                  </a:cubicBezTo>
                  <a:cubicBezTo>
                    <a:pt x="80" y="66"/>
                    <a:pt x="78" y="64"/>
                    <a:pt x="74" y="64"/>
                  </a:cubicBezTo>
                  <a:cubicBezTo>
                    <a:pt x="73" y="61"/>
                    <a:pt x="71" y="60"/>
                    <a:pt x="73" y="57"/>
                  </a:cubicBezTo>
                  <a:cubicBezTo>
                    <a:pt x="73" y="56"/>
                    <a:pt x="73" y="55"/>
                    <a:pt x="73" y="54"/>
                  </a:cubicBezTo>
                  <a:cubicBezTo>
                    <a:pt x="74" y="53"/>
                    <a:pt x="75" y="52"/>
                    <a:pt x="75" y="51"/>
                  </a:cubicBezTo>
                  <a:cubicBezTo>
                    <a:pt x="77" y="51"/>
                    <a:pt x="83" y="50"/>
                    <a:pt x="84" y="50"/>
                  </a:cubicBezTo>
                  <a:cubicBezTo>
                    <a:pt x="90" y="53"/>
                    <a:pt x="116" y="51"/>
                    <a:pt x="122" y="48"/>
                  </a:cubicBezTo>
                  <a:cubicBezTo>
                    <a:pt x="121" y="48"/>
                    <a:pt x="122" y="47"/>
                    <a:pt x="122" y="47"/>
                  </a:cubicBezTo>
                  <a:cubicBezTo>
                    <a:pt x="124" y="44"/>
                    <a:pt x="123" y="42"/>
                    <a:pt x="124" y="39"/>
                  </a:cubicBezTo>
                  <a:cubicBezTo>
                    <a:pt x="124" y="39"/>
                    <a:pt x="124" y="39"/>
                    <a:pt x="124" y="39"/>
                  </a:cubicBezTo>
                  <a:cubicBezTo>
                    <a:pt x="123" y="38"/>
                    <a:pt x="122" y="38"/>
                    <a:pt x="122" y="37"/>
                  </a:cubicBezTo>
                  <a:cubicBezTo>
                    <a:pt x="121" y="36"/>
                    <a:pt x="122" y="35"/>
                    <a:pt x="121" y="34"/>
                  </a:cubicBezTo>
                  <a:cubicBezTo>
                    <a:pt x="118" y="33"/>
                    <a:pt x="112" y="34"/>
                    <a:pt x="110" y="33"/>
                  </a:cubicBezTo>
                  <a:cubicBezTo>
                    <a:pt x="105" y="30"/>
                    <a:pt x="87" y="30"/>
                    <a:pt x="84" y="31"/>
                  </a:cubicBezTo>
                  <a:cubicBezTo>
                    <a:pt x="79" y="33"/>
                    <a:pt x="76" y="31"/>
                    <a:pt x="73" y="31"/>
                  </a:cubicBezTo>
                  <a:cubicBezTo>
                    <a:pt x="72" y="30"/>
                    <a:pt x="71" y="29"/>
                    <a:pt x="70" y="29"/>
                  </a:cubicBezTo>
                  <a:cubicBezTo>
                    <a:pt x="70" y="29"/>
                    <a:pt x="70" y="29"/>
                    <a:pt x="70" y="28"/>
                  </a:cubicBezTo>
                  <a:cubicBezTo>
                    <a:pt x="69" y="27"/>
                    <a:pt x="68" y="26"/>
                    <a:pt x="68" y="24"/>
                  </a:cubicBezTo>
                  <a:cubicBezTo>
                    <a:pt x="67" y="23"/>
                    <a:pt x="66" y="22"/>
                    <a:pt x="65" y="22"/>
                  </a:cubicBezTo>
                  <a:cubicBezTo>
                    <a:pt x="64" y="22"/>
                    <a:pt x="64" y="22"/>
                    <a:pt x="63" y="22"/>
                  </a:cubicBezTo>
                  <a:cubicBezTo>
                    <a:pt x="62" y="24"/>
                    <a:pt x="59" y="27"/>
                    <a:pt x="57" y="30"/>
                  </a:cubicBezTo>
                  <a:cubicBezTo>
                    <a:pt x="58" y="31"/>
                    <a:pt x="53" y="32"/>
                    <a:pt x="52" y="32"/>
                  </a:cubicBezTo>
                  <a:cubicBezTo>
                    <a:pt x="51" y="31"/>
                    <a:pt x="47" y="33"/>
                    <a:pt x="45" y="33"/>
                  </a:cubicBezTo>
                  <a:cubicBezTo>
                    <a:pt x="45" y="32"/>
                    <a:pt x="42" y="32"/>
                    <a:pt x="41" y="33"/>
                  </a:cubicBezTo>
                  <a:cubicBezTo>
                    <a:pt x="36" y="34"/>
                    <a:pt x="27" y="35"/>
                    <a:pt x="23" y="35"/>
                  </a:cubicBezTo>
                  <a:cubicBezTo>
                    <a:pt x="23" y="34"/>
                    <a:pt x="20" y="31"/>
                    <a:pt x="19" y="31"/>
                  </a:cubicBezTo>
                  <a:cubicBezTo>
                    <a:pt x="19" y="30"/>
                    <a:pt x="19" y="29"/>
                    <a:pt x="19" y="28"/>
                  </a:cubicBezTo>
                  <a:cubicBezTo>
                    <a:pt x="20" y="25"/>
                    <a:pt x="20" y="23"/>
                    <a:pt x="20" y="20"/>
                  </a:cubicBezTo>
                  <a:cubicBezTo>
                    <a:pt x="20" y="21"/>
                    <a:pt x="20" y="20"/>
                    <a:pt x="20" y="20"/>
                  </a:cubicBezTo>
                  <a:cubicBezTo>
                    <a:pt x="20" y="19"/>
                    <a:pt x="21" y="16"/>
                    <a:pt x="21" y="14"/>
                  </a:cubicBezTo>
                  <a:cubicBezTo>
                    <a:pt x="20" y="13"/>
                    <a:pt x="20" y="13"/>
                    <a:pt x="19" y="12"/>
                  </a:cubicBezTo>
                  <a:cubicBezTo>
                    <a:pt x="18" y="9"/>
                    <a:pt x="19" y="7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4"/>
                    <a:pt x="14" y="2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0" y="2"/>
                    <a:pt x="12" y="5"/>
                    <a:pt x="11" y="8"/>
                  </a:cubicBezTo>
                  <a:cubicBezTo>
                    <a:pt x="8" y="13"/>
                    <a:pt x="8" y="19"/>
                    <a:pt x="7" y="24"/>
                  </a:cubicBezTo>
                  <a:cubicBezTo>
                    <a:pt x="7" y="25"/>
                    <a:pt x="8" y="26"/>
                    <a:pt x="8" y="27"/>
                  </a:cubicBezTo>
                  <a:cubicBezTo>
                    <a:pt x="8" y="27"/>
                    <a:pt x="8" y="32"/>
                    <a:pt x="8" y="32"/>
                  </a:cubicBezTo>
                  <a:cubicBezTo>
                    <a:pt x="8" y="32"/>
                    <a:pt x="8" y="33"/>
                    <a:pt x="8" y="34"/>
                  </a:cubicBezTo>
                  <a:cubicBezTo>
                    <a:pt x="7" y="37"/>
                    <a:pt x="8" y="39"/>
                    <a:pt x="8" y="41"/>
                  </a:cubicBezTo>
                  <a:cubicBezTo>
                    <a:pt x="9" y="44"/>
                    <a:pt x="7" y="46"/>
                    <a:pt x="7" y="48"/>
                  </a:cubicBezTo>
                  <a:cubicBezTo>
                    <a:pt x="6" y="50"/>
                    <a:pt x="8" y="54"/>
                    <a:pt x="7" y="55"/>
                  </a:cubicBezTo>
                  <a:cubicBezTo>
                    <a:pt x="5" y="60"/>
                    <a:pt x="6" y="64"/>
                    <a:pt x="5" y="68"/>
                  </a:cubicBezTo>
                  <a:cubicBezTo>
                    <a:pt x="6" y="69"/>
                    <a:pt x="6" y="70"/>
                    <a:pt x="6" y="71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5" y="74"/>
                    <a:pt x="4" y="79"/>
                    <a:pt x="5" y="82"/>
                  </a:cubicBezTo>
                  <a:cubicBezTo>
                    <a:pt x="5" y="90"/>
                    <a:pt x="3" y="97"/>
                    <a:pt x="5" y="100"/>
                  </a:cubicBezTo>
                  <a:cubicBezTo>
                    <a:pt x="5" y="102"/>
                    <a:pt x="2" y="106"/>
                    <a:pt x="2" y="108"/>
                  </a:cubicBezTo>
                  <a:cubicBezTo>
                    <a:pt x="3" y="113"/>
                    <a:pt x="1" y="118"/>
                    <a:pt x="1" y="119"/>
                  </a:cubicBezTo>
                  <a:cubicBezTo>
                    <a:pt x="0" y="126"/>
                    <a:pt x="1" y="139"/>
                    <a:pt x="2" y="142"/>
                  </a:cubicBezTo>
                  <a:cubicBezTo>
                    <a:pt x="2" y="142"/>
                    <a:pt x="4" y="144"/>
                    <a:pt x="4" y="144"/>
                  </a:cubicBezTo>
                  <a:cubicBezTo>
                    <a:pt x="5" y="145"/>
                    <a:pt x="4" y="148"/>
                    <a:pt x="5" y="150"/>
                  </a:cubicBezTo>
                  <a:cubicBezTo>
                    <a:pt x="5" y="150"/>
                    <a:pt x="6" y="150"/>
                    <a:pt x="6" y="151"/>
                  </a:cubicBezTo>
                  <a:cubicBezTo>
                    <a:pt x="7" y="151"/>
                    <a:pt x="8" y="150"/>
                    <a:pt x="10" y="150"/>
                  </a:cubicBezTo>
                  <a:cubicBezTo>
                    <a:pt x="10" y="149"/>
                    <a:pt x="11" y="149"/>
                    <a:pt x="11" y="148"/>
                  </a:cubicBezTo>
                  <a:cubicBezTo>
                    <a:pt x="11" y="147"/>
                    <a:pt x="11" y="146"/>
                    <a:pt x="11" y="145"/>
                  </a:cubicBezTo>
                  <a:cubicBezTo>
                    <a:pt x="11" y="145"/>
                    <a:pt x="11" y="145"/>
                    <a:pt x="11" y="145"/>
                  </a:cubicBezTo>
                  <a:cubicBezTo>
                    <a:pt x="12" y="144"/>
                    <a:pt x="13" y="144"/>
                    <a:pt x="13" y="143"/>
                  </a:cubicBezTo>
                  <a:cubicBezTo>
                    <a:pt x="14" y="142"/>
                    <a:pt x="13" y="141"/>
                    <a:pt x="14" y="141"/>
                  </a:cubicBezTo>
                  <a:cubicBezTo>
                    <a:pt x="15" y="138"/>
                    <a:pt x="21" y="139"/>
                    <a:pt x="21" y="139"/>
                  </a:cubicBezTo>
                  <a:cubicBezTo>
                    <a:pt x="23" y="138"/>
                    <a:pt x="24" y="137"/>
                    <a:pt x="25" y="137"/>
                  </a:cubicBezTo>
                  <a:cubicBezTo>
                    <a:pt x="26" y="137"/>
                    <a:pt x="27" y="138"/>
                    <a:pt x="28" y="137"/>
                  </a:cubicBezTo>
                  <a:cubicBezTo>
                    <a:pt x="30" y="136"/>
                    <a:pt x="32" y="135"/>
                    <a:pt x="33" y="134"/>
                  </a:cubicBezTo>
                  <a:cubicBezTo>
                    <a:pt x="35" y="134"/>
                    <a:pt x="38" y="134"/>
                    <a:pt x="39" y="134"/>
                  </a:cubicBezTo>
                  <a:cubicBezTo>
                    <a:pt x="41" y="133"/>
                    <a:pt x="50" y="134"/>
                    <a:pt x="51" y="134"/>
                  </a:cubicBezTo>
                  <a:cubicBezTo>
                    <a:pt x="51" y="134"/>
                    <a:pt x="52" y="134"/>
                    <a:pt x="52" y="134"/>
                  </a:cubicBezTo>
                  <a:cubicBezTo>
                    <a:pt x="53" y="133"/>
                    <a:pt x="58" y="134"/>
                    <a:pt x="58" y="134"/>
                  </a:cubicBezTo>
                  <a:cubicBezTo>
                    <a:pt x="59" y="134"/>
                    <a:pt x="63" y="134"/>
                    <a:pt x="64" y="134"/>
                  </a:cubicBezTo>
                  <a:cubicBezTo>
                    <a:pt x="68" y="134"/>
                    <a:pt x="69" y="134"/>
                    <a:pt x="73" y="135"/>
                  </a:cubicBezTo>
                  <a:cubicBezTo>
                    <a:pt x="74" y="135"/>
                    <a:pt x="81" y="135"/>
                    <a:pt x="82" y="135"/>
                  </a:cubicBezTo>
                  <a:cubicBezTo>
                    <a:pt x="84" y="137"/>
                    <a:pt x="87" y="137"/>
                    <a:pt x="89" y="139"/>
                  </a:cubicBezTo>
                  <a:cubicBezTo>
                    <a:pt x="90" y="137"/>
                    <a:pt x="101" y="140"/>
                    <a:pt x="103" y="140"/>
                  </a:cubicBezTo>
                  <a:cubicBezTo>
                    <a:pt x="107" y="139"/>
                    <a:pt x="112" y="142"/>
                    <a:pt x="113" y="142"/>
                  </a:cubicBezTo>
                  <a:cubicBezTo>
                    <a:pt x="116" y="141"/>
                    <a:pt x="116" y="143"/>
                    <a:pt x="117" y="144"/>
                  </a:cubicBezTo>
                  <a:cubicBezTo>
                    <a:pt x="119" y="144"/>
                    <a:pt x="120" y="144"/>
                    <a:pt x="121" y="144"/>
                  </a:cubicBezTo>
                  <a:cubicBezTo>
                    <a:pt x="125" y="146"/>
                    <a:pt x="127" y="147"/>
                    <a:pt x="131" y="147"/>
                  </a:cubicBezTo>
                  <a:cubicBezTo>
                    <a:pt x="133" y="148"/>
                    <a:pt x="138" y="148"/>
                    <a:pt x="138" y="148"/>
                  </a:cubicBezTo>
                  <a:cubicBezTo>
                    <a:pt x="139" y="147"/>
                    <a:pt x="143" y="146"/>
                    <a:pt x="144" y="146"/>
                  </a:cubicBezTo>
                  <a:cubicBezTo>
                    <a:pt x="145" y="145"/>
                    <a:pt x="146" y="144"/>
                    <a:pt x="147" y="143"/>
                  </a:cubicBezTo>
                  <a:cubicBezTo>
                    <a:pt x="147" y="143"/>
                    <a:pt x="147" y="142"/>
                    <a:pt x="147" y="142"/>
                  </a:cubicBezTo>
                  <a:cubicBezTo>
                    <a:pt x="147" y="141"/>
                    <a:pt x="150" y="140"/>
                    <a:pt x="150" y="140"/>
                  </a:cubicBezTo>
                  <a:cubicBezTo>
                    <a:pt x="152" y="138"/>
                    <a:pt x="151" y="135"/>
                    <a:pt x="153" y="133"/>
                  </a:cubicBezTo>
                  <a:cubicBezTo>
                    <a:pt x="154" y="132"/>
                    <a:pt x="155" y="132"/>
                    <a:pt x="155" y="130"/>
                  </a:cubicBezTo>
                  <a:cubicBezTo>
                    <a:pt x="154" y="129"/>
                    <a:pt x="156" y="124"/>
                    <a:pt x="156" y="123"/>
                  </a:cubicBezTo>
                  <a:close/>
                  <a:moveTo>
                    <a:pt x="56" y="109"/>
                  </a:moveTo>
                  <a:cubicBezTo>
                    <a:pt x="54" y="111"/>
                    <a:pt x="52" y="110"/>
                    <a:pt x="49" y="111"/>
                  </a:cubicBezTo>
                  <a:cubicBezTo>
                    <a:pt x="49" y="111"/>
                    <a:pt x="48" y="111"/>
                    <a:pt x="47" y="111"/>
                  </a:cubicBezTo>
                  <a:cubicBezTo>
                    <a:pt x="47" y="111"/>
                    <a:pt x="47" y="111"/>
                    <a:pt x="46" y="112"/>
                  </a:cubicBezTo>
                  <a:cubicBezTo>
                    <a:pt x="45" y="112"/>
                    <a:pt x="43" y="112"/>
                    <a:pt x="42" y="112"/>
                  </a:cubicBezTo>
                  <a:cubicBezTo>
                    <a:pt x="40" y="112"/>
                    <a:pt x="39" y="112"/>
                    <a:pt x="37" y="112"/>
                  </a:cubicBezTo>
                  <a:cubicBezTo>
                    <a:pt x="33" y="114"/>
                    <a:pt x="25" y="114"/>
                    <a:pt x="20" y="114"/>
                  </a:cubicBezTo>
                  <a:cubicBezTo>
                    <a:pt x="20" y="114"/>
                    <a:pt x="19" y="113"/>
                    <a:pt x="19" y="112"/>
                  </a:cubicBezTo>
                  <a:cubicBezTo>
                    <a:pt x="18" y="111"/>
                    <a:pt x="18" y="98"/>
                    <a:pt x="19" y="97"/>
                  </a:cubicBezTo>
                  <a:cubicBezTo>
                    <a:pt x="19" y="97"/>
                    <a:pt x="28" y="92"/>
                    <a:pt x="28" y="92"/>
                  </a:cubicBezTo>
                  <a:cubicBezTo>
                    <a:pt x="29" y="92"/>
                    <a:pt x="29" y="92"/>
                    <a:pt x="30" y="92"/>
                  </a:cubicBezTo>
                  <a:cubicBezTo>
                    <a:pt x="31" y="91"/>
                    <a:pt x="32" y="90"/>
                    <a:pt x="34" y="89"/>
                  </a:cubicBezTo>
                  <a:cubicBezTo>
                    <a:pt x="36" y="88"/>
                    <a:pt x="42" y="89"/>
                    <a:pt x="44" y="87"/>
                  </a:cubicBezTo>
                  <a:cubicBezTo>
                    <a:pt x="48" y="88"/>
                    <a:pt x="55" y="87"/>
                    <a:pt x="59" y="89"/>
                  </a:cubicBezTo>
                  <a:cubicBezTo>
                    <a:pt x="61" y="95"/>
                    <a:pt x="59" y="107"/>
                    <a:pt x="56" y="109"/>
                  </a:cubicBezTo>
                  <a:close/>
                  <a:moveTo>
                    <a:pt x="60" y="60"/>
                  </a:moveTo>
                  <a:cubicBezTo>
                    <a:pt x="60" y="62"/>
                    <a:pt x="60" y="64"/>
                    <a:pt x="59" y="64"/>
                  </a:cubicBezTo>
                  <a:cubicBezTo>
                    <a:pt x="57" y="66"/>
                    <a:pt x="53" y="68"/>
                    <a:pt x="49" y="67"/>
                  </a:cubicBezTo>
                  <a:cubicBezTo>
                    <a:pt x="48" y="67"/>
                    <a:pt x="45" y="67"/>
                    <a:pt x="43" y="67"/>
                  </a:cubicBezTo>
                  <a:cubicBezTo>
                    <a:pt x="42" y="67"/>
                    <a:pt x="40" y="68"/>
                    <a:pt x="39" y="68"/>
                  </a:cubicBezTo>
                  <a:cubicBezTo>
                    <a:pt x="38" y="68"/>
                    <a:pt x="37" y="68"/>
                    <a:pt x="36" y="68"/>
                  </a:cubicBezTo>
                  <a:cubicBezTo>
                    <a:pt x="29" y="70"/>
                    <a:pt x="27" y="71"/>
                    <a:pt x="20" y="71"/>
                  </a:cubicBezTo>
                  <a:cubicBezTo>
                    <a:pt x="15" y="59"/>
                    <a:pt x="24" y="56"/>
                    <a:pt x="33" y="51"/>
                  </a:cubicBezTo>
                  <a:cubicBezTo>
                    <a:pt x="35" y="50"/>
                    <a:pt x="38" y="52"/>
                    <a:pt x="40" y="52"/>
                  </a:cubicBezTo>
                  <a:cubicBezTo>
                    <a:pt x="42" y="51"/>
                    <a:pt x="44" y="52"/>
                    <a:pt x="46" y="51"/>
                  </a:cubicBezTo>
                  <a:cubicBezTo>
                    <a:pt x="47" y="51"/>
                    <a:pt x="49" y="49"/>
                    <a:pt x="50" y="49"/>
                  </a:cubicBezTo>
                  <a:cubicBezTo>
                    <a:pt x="51" y="48"/>
                    <a:pt x="53" y="49"/>
                    <a:pt x="54" y="48"/>
                  </a:cubicBezTo>
                  <a:cubicBezTo>
                    <a:pt x="56" y="48"/>
                    <a:pt x="57" y="49"/>
                    <a:pt x="59" y="49"/>
                  </a:cubicBezTo>
                  <a:cubicBezTo>
                    <a:pt x="62" y="52"/>
                    <a:pt x="61" y="55"/>
                    <a:pt x="60" y="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1" name="Freeform 62">
              <a:extLst>
                <a:ext uri="{FF2B5EF4-FFF2-40B4-BE49-F238E27FC236}">
                  <a16:creationId xmlns="" xmlns:a16="http://schemas.microsoft.com/office/drawing/2014/main" id="{8585EE9A-19BF-8444-8E5C-736CD8018E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64376" y="3014663"/>
              <a:ext cx="831850" cy="349250"/>
            </a:xfrm>
            <a:custGeom>
              <a:avLst/>
              <a:gdLst>
                <a:gd name="T0" fmla="*/ 262 w 275"/>
                <a:gd name="T1" fmla="*/ 71 h 114"/>
                <a:gd name="T2" fmla="*/ 242 w 275"/>
                <a:gd name="T3" fmla="*/ 70 h 114"/>
                <a:gd name="T4" fmla="*/ 227 w 275"/>
                <a:gd name="T5" fmla="*/ 69 h 114"/>
                <a:gd name="T6" fmla="*/ 178 w 275"/>
                <a:gd name="T7" fmla="*/ 63 h 114"/>
                <a:gd name="T8" fmla="*/ 186 w 275"/>
                <a:gd name="T9" fmla="*/ 34 h 114"/>
                <a:gd name="T10" fmla="*/ 121 w 275"/>
                <a:gd name="T11" fmla="*/ 40 h 114"/>
                <a:gd name="T12" fmla="*/ 96 w 275"/>
                <a:gd name="T13" fmla="*/ 36 h 114"/>
                <a:gd name="T14" fmla="*/ 104 w 275"/>
                <a:gd name="T15" fmla="*/ 28 h 114"/>
                <a:gd name="T16" fmla="*/ 126 w 275"/>
                <a:gd name="T17" fmla="*/ 32 h 114"/>
                <a:gd name="T18" fmla="*/ 144 w 275"/>
                <a:gd name="T19" fmla="*/ 31 h 114"/>
                <a:gd name="T20" fmla="*/ 178 w 275"/>
                <a:gd name="T21" fmla="*/ 29 h 114"/>
                <a:gd name="T22" fmla="*/ 208 w 275"/>
                <a:gd name="T23" fmla="*/ 40 h 114"/>
                <a:gd name="T24" fmla="*/ 229 w 275"/>
                <a:gd name="T25" fmla="*/ 34 h 114"/>
                <a:gd name="T26" fmla="*/ 217 w 275"/>
                <a:gd name="T27" fmla="*/ 20 h 114"/>
                <a:gd name="T28" fmla="*/ 198 w 275"/>
                <a:gd name="T29" fmla="*/ 17 h 114"/>
                <a:gd name="T30" fmla="*/ 161 w 275"/>
                <a:gd name="T31" fmla="*/ 15 h 114"/>
                <a:gd name="T32" fmla="*/ 146 w 275"/>
                <a:gd name="T33" fmla="*/ 9 h 114"/>
                <a:gd name="T34" fmla="*/ 118 w 275"/>
                <a:gd name="T35" fmla="*/ 1 h 114"/>
                <a:gd name="T36" fmla="*/ 96 w 275"/>
                <a:gd name="T37" fmla="*/ 15 h 114"/>
                <a:gd name="T38" fmla="*/ 56 w 275"/>
                <a:gd name="T39" fmla="*/ 19 h 114"/>
                <a:gd name="T40" fmla="*/ 40 w 275"/>
                <a:gd name="T41" fmla="*/ 32 h 114"/>
                <a:gd name="T42" fmla="*/ 30 w 275"/>
                <a:gd name="T43" fmla="*/ 53 h 114"/>
                <a:gd name="T44" fmla="*/ 36 w 275"/>
                <a:gd name="T45" fmla="*/ 63 h 114"/>
                <a:gd name="T46" fmla="*/ 50 w 275"/>
                <a:gd name="T47" fmla="*/ 61 h 114"/>
                <a:gd name="T48" fmla="*/ 58 w 275"/>
                <a:gd name="T49" fmla="*/ 34 h 114"/>
                <a:gd name="T50" fmla="*/ 87 w 275"/>
                <a:gd name="T51" fmla="*/ 54 h 114"/>
                <a:gd name="T52" fmla="*/ 52 w 275"/>
                <a:gd name="T53" fmla="*/ 69 h 114"/>
                <a:gd name="T54" fmla="*/ 0 w 275"/>
                <a:gd name="T55" fmla="*/ 80 h 114"/>
                <a:gd name="T56" fmla="*/ 46 w 275"/>
                <a:gd name="T57" fmla="*/ 86 h 114"/>
                <a:gd name="T58" fmla="*/ 56 w 275"/>
                <a:gd name="T59" fmla="*/ 97 h 114"/>
                <a:gd name="T60" fmla="*/ 49 w 275"/>
                <a:gd name="T61" fmla="*/ 113 h 114"/>
                <a:gd name="T62" fmla="*/ 73 w 275"/>
                <a:gd name="T63" fmla="*/ 98 h 114"/>
                <a:gd name="T64" fmla="*/ 112 w 275"/>
                <a:gd name="T65" fmla="*/ 98 h 114"/>
                <a:gd name="T66" fmla="*/ 150 w 275"/>
                <a:gd name="T67" fmla="*/ 99 h 114"/>
                <a:gd name="T68" fmla="*/ 175 w 275"/>
                <a:gd name="T69" fmla="*/ 100 h 114"/>
                <a:gd name="T70" fmla="*/ 213 w 275"/>
                <a:gd name="T71" fmla="*/ 103 h 114"/>
                <a:gd name="T72" fmla="*/ 185 w 275"/>
                <a:gd name="T73" fmla="*/ 88 h 114"/>
                <a:gd name="T74" fmla="*/ 189 w 275"/>
                <a:gd name="T75" fmla="*/ 78 h 114"/>
                <a:gd name="T76" fmla="*/ 215 w 275"/>
                <a:gd name="T77" fmla="*/ 83 h 114"/>
                <a:gd name="T78" fmla="*/ 232 w 275"/>
                <a:gd name="T79" fmla="*/ 89 h 114"/>
                <a:gd name="T80" fmla="*/ 259 w 275"/>
                <a:gd name="T81" fmla="*/ 91 h 114"/>
                <a:gd name="T82" fmla="*/ 273 w 275"/>
                <a:gd name="T83" fmla="*/ 80 h 114"/>
                <a:gd name="T84" fmla="*/ 115 w 275"/>
                <a:gd name="T85" fmla="*/ 80 h 114"/>
                <a:gd name="T86" fmla="*/ 91 w 275"/>
                <a:gd name="T87" fmla="*/ 88 h 114"/>
                <a:gd name="T88" fmla="*/ 85 w 275"/>
                <a:gd name="T89" fmla="*/ 80 h 114"/>
                <a:gd name="T90" fmla="*/ 114 w 275"/>
                <a:gd name="T91" fmla="*/ 74 h 114"/>
                <a:gd name="T92" fmla="*/ 125 w 275"/>
                <a:gd name="T93" fmla="*/ 60 h 114"/>
                <a:gd name="T94" fmla="*/ 98 w 275"/>
                <a:gd name="T95" fmla="*/ 63 h 114"/>
                <a:gd name="T96" fmla="*/ 118 w 275"/>
                <a:gd name="T97" fmla="*/ 52 h 114"/>
                <a:gd name="T98" fmla="*/ 125 w 275"/>
                <a:gd name="T99" fmla="*/ 60 h 114"/>
                <a:gd name="T100" fmla="*/ 150 w 275"/>
                <a:gd name="T101" fmla="*/ 84 h 114"/>
                <a:gd name="T102" fmla="*/ 132 w 275"/>
                <a:gd name="T103" fmla="*/ 76 h 114"/>
                <a:gd name="T104" fmla="*/ 161 w 275"/>
                <a:gd name="T105" fmla="*/ 75 h 114"/>
                <a:gd name="T106" fmla="*/ 140 w 275"/>
                <a:gd name="T107" fmla="*/ 61 h 114"/>
                <a:gd name="T108" fmla="*/ 167 w 275"/>
                <a:gd name="T109" fmla="*/ 5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" h="114">
                  <a:moveTo>
                    <a:pt x="271" y="73"/>
                  </a:moveTo>
                  <a:cubicBezTo>
                    <a:pt x="271" y="73"/>
                    <a:pt x="271" y="73"/>
                    <a:pt x="270" y="72"/>
                  </a:cubicBezTo>
                  <a:cubicBezTo>
                    <a:pt x="270" y="72"/>
                    <a:pt x="267" y="73"/>
                    <a:pt x="267" y="74"/>
                  </a:cubicBezTo>
                  <a:cubicBezTo>
                    <a:pt x="265" y="73"/>
                    <a:pt x="263" y="72"/>
                    <a:pt x="262" y="71"/>
                  </a:cubicBezTo>
                  <a:cubicBezTo>
                    <a:pt x="261" y="71"/>
                    <a:pt x="261" y="71"/>
                    <a:pt x="261" y="71"/>
                  </a:cubicBezTo>
                  <a:cubicBezTo>
                    <a:pt x="259" y="72"/>
                    <a:pt x="252" y="68"/>
                    <a:pt x="251" y="68"/>
                  </a:cubicBezTo>
                  <a:cubicBezTo>
                    <a:pt x="249" y="69"/>
                    <a:pt x="247" y="70"/>
                    <a:pt x="244" y="70"/>
                  </a:cubicBezTo>
                  <a:cubicBezTo>
                    <a:pt x="244" y="69"/>
                    <a:pt x="243" y="71"/>
                    <a:pt x="242" y="70"/>
                  </a:cubicBezTo>
                  <a:cubicBezTo>
                    <a:pt x="241" y="70"/>
                    <a:pt x="238" y="68"/>
                    <a:pt x="236" y="68"/>
                  </a:cubicBezTo>
                  <a:cubicBezTo>
                    <a:pt x="235" y="69"/>
                    <a:pt x="234" y="69"/>
                    <a:pt x="233" y="70"/>
                  </a:cubicBezTo>
                  <a:cubicBezTo>
                    <a:pt x="233" y="70"/>
                    <a:pt x="232" y="69"/>
                    <a:pt x="232" y="69"/>
                  </a:cubicBezTo>
                  <a:cubicBezTo>
                    <a:pt x="231" y="68"/>
                    <a:pt x="229" y="70"/>
                    <a:pt x="227" y="69"/>
                  </a:cubicBezTo>
                  <a:cubicBezTo>
                    <a:pt x="222" y="66"/>
                    <a:pt x="216" y="68"/>
                    <a:pt x="209" y="68"/>
                  </a:cubicBezTo>
                  <a:cubicBezTo>
                    <a:pt x="207" y="66"/>
                    <a:pt x="203" y="68"/>
                    <a:pt x="202" y="67"/>
                  </a:cubicBezTo>
                  <a:cubicBezTo>
                    <a:pt x="198" y="64"/>
                    <a:pt x="190" y="67"/>
                    <a:pt x="185" y="64"/>
                  </a:cubicBezTo>
                  <a:cubicBezTo>
                    <a:pt x="183" y="66"/>
                    <a:pt x="178" y="63"/>
                    <a:pt x="178" y="63"/>
                  </a:cubicBezTo>
                  <a:cubicBezTo>
                    <a:pt x="176" y="63"/>
                    <a:pt x="177" y="60"/>
                    <a:pt x="178" y="58"/>
                  </a:cubicBezTo>
                  <a:cubicBezTo>
                    <a:pt x="179" y="56"/>
                    <a:pt x="190" y="48"/>
                    <a:pt x="192" y="48"/>
                  </a:cubicBezTo>
                  <a:cubicBezTo>
                    <a:pt x="193" y="45"/>
                    <a:pt x="193" y="38"/>
                    <a:pt x="190" y="36"/>
                  </a:cubicBezTo>
                  <a:cubicBezTo>
                    <a:pt x="189" y="35"/>
                    <a:pt x="186" y="34"/>
                    <a:pt x="186" y="34"/>
                  </a:cubicBezTo>
                  <a:cubicBezTo>
                    <a:pt x="185" y="34"/>
                    <a:pt x="174" y="39"/>
                    <a:pt x="174" y="40"/>
                  </a:cubicBezTo>
                  <a:cubicBezTo>
                    <a:pt x="163" y="39"/>
                    <a:pt x="149" y="41"/>
                    <a:pt x="141" y="40"/>
                  </a:cubicBezTo>
                  <a:cubicBezTo>
                    <a:pt x="138" y="39"/>
                    <a:pt x="129" y="41"/>
                    <a:pt x="127" y="40"/>
                  </a:cubicBezTo>
                  <a:cubicBezTo>
                    <a:pt x="125" y="40"/>
                    <a:pt x="123" y="40"/>
                    <a:pt x="121" y="40"/>
                  </a:cubicBezTo>
                  <a:cubicBezTo>
                    <a:pt x="120" y="40"/>
                    <a:pt x="118" y="41"/>
                    <a:pt x="116" y="40"/>
                  </a:cubicBezTo>
                  <a:cubicBezTo>
                    <a:pt x="113" y="40"/>
                    <a:pt x="108" y="40"/>
                    <a:pt x="105" y="39"/>
                  </a:cubicBezTo>
                  <a:cubicBezTo>
                    <a:pt x="104" y="40"/>
                    <a:pt x="103" y="40"/>
                    <a:pt x="102" y="40"/>
                  </a:cubicBezTo>
                  <a:cubicBezTo>
                    <a:pt x="100" y="38"/>
                    <a:pt x="98" y="37"/>
                    <a:pt x="96" y="36"/>
                  </a:cubicBezTo>
                  <a:cubicBezTo>
                    <a:pt x="92" y="34"/>
                    <a:pt x="87" y="35"/>
                    <a:pt x="85" y="32"/>
                  </a:cubicBezTo>
                  <a:cubicBezTo>
                    <a:pt x="85" y="32"/>
                    <a:pt x="85" y="32"/>
                    <a:pt x="85" y="31"/>
                  </a:cubicBezTo>
                  <a:cubicBezTo>
                    <a:pt x="84" y="30"/>
                    <a:pt x="91" y="28"/>
                    <a:pt x="93" y="29"/>
                  </a:cubicBezTo>
                  <a:cubicBezTo>
                    <a:pt x="93" y="29"/>
                    <a:pt x="102" y="29"/>
                    <a:pt x="104" y="28"/>
                  </a:cubicBezTo>
                  <a:cubicBezTo>
                    <a:pt x="106" y="28"/>
                    <a:pt x="108" y="26"/>
                    <a:pt x="111" y="27"/>
                  </a:cubicBezTo>
                  <a:cubicBezTo>
                    <a:pt x="113" y="27"/>
                    <a:pt x="115" y="29"/>
                    <a:pt x="118" y="30"/>
                  </a:cubicBezTo>
                  <a:cubicBezTo>
                    <a:pt x="120" y="30"/>
                    <a:pt x="122" y="28"/>
                    <a:pt x="125" y="29"/>
                  </a:cubicBezTo>
                  <a:cubicBezTo>
                    <a:pt x="125" y="30"/>
                    <a:pt x="125" y="31"/>
                    <a:pt x="126" y="32"/>
                  </a:cubicBezTo>
                  <a:cubicBezTo>
                    <a:pt x="126" y="33"/>
                    <a:pt x="128" y="31"/>
                    <a:pt x="128" y="32"/>
                  </a:cubicBezTo>
                  <a:cubicBezTo>
                    <a:pt x="129" y="33"/>
                    <a:pt x="129" y="33"/>
                    <a:pt x="130" y="33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34" y="31"/>
                    <a:pt x="140" y="33"/>
                    <a:pt x="144" y="31"/>
                  </a:cubicBezTo>
                  <a:cubicBezTo>
                    <a:pt x="143" y="30"/>
                    <a:pt x="148" y="31"/>
                    <a:pt x="148" y="31"/>
                  </a:cubicBezTo>
                  <a:cubicBezTo>
                    <a:pt x="151" y="29"/>
                    <a:pt x="153" y="28"/>
                    <a:pt x="157" y="29"/>
                  </a:cubicBezTo>
                  <a:cubicBezTo>
                    <a:pt x="158" y="29"/>
                    <a:pt x="163" y="26"/>
                    <a:pt x="165" y="28"/>
                  </a:cubicBezTo>
                  <a:cubicBezTo>
                    <a:pt x="169" y="29"/>
                    <a:pt x="177" y="28"/>
                    <a:pt x="178" y="29"/>
                  </a:cubicBezTo>
                  <a:cubicBezTo>
                    <a:pt x="179" y="29"/>
                    <a:pt x="192" y="28"/>
                    <a:pt x="195" y="27"/>
                  </a:cubicBezTo>
                  <a:cubicBezTo>
                    <a:pt x="196" y="27"/>
                    <a:pt x="198" y="28"/>
                    <a:pt x="199" y="28"/>
                  </a:cubicBezTo>
                  <a:cubicBezTo>
                    <a:pt x="205" y="28"/>
                    <a:pt x="212" y="28"/>
                    <a:pt x="213" y="35"/>
                  </a:cubicBezTo>
                  <a:cubicBezTo>
                    <a:pt x="211" y="37"/>
                    <a:pt x="209" y="39"/>
                    <a:pt x="208" y="40"/>
                  </a:cubicBezTo>
                  <a:cubicBezTo>
                    <a:pt x="205" y="45"/>
                    <a:pt x="208" y="56"/>
                    <a:pt x="209" y="61"/>
                  </a:cubicBezTo>
                  <a:cubicBezTo>
                    <a:pt x="212" y="62"/>
                    <a:pt x="217" y="59"/>
                    <a:pt x="220" y="56"/>
                  </a:cubicBezTo>
                  <a:cubicBezTo>
                    <a:pt x="221" y="57"/>
                    <a:pt x="224" y="52"/>
                    <a:pt x="224" y="51"/>
                  </a:cubicBezTo>
                  <a:cubicBezTo>
                    <a:pt x="227" y="48"/>
                    <a:pt x="231" y="40"/>
                    <a:pt x="229" y="34"/>
                  </a:cubicBezTo>
                  <a:cubicBezTo>
                    <a:pt x="228" y="32"/>
                    <a:pt x="226" y="31"/>
                    <a:pt x="225" y="30"/>
                  </a:cubicBezTo>
                  <a:cubicBezTo>
                    <a:pt x="225" y="29"/>
                    <a:pt x="224" y="28"/>
                    <a:pt x="224" y="27"/>
                  </a:cubicBezTo>
                  <a:cubicBezTo>
                    <a:pt x="223" y="26"/>
                    <a:pt x="221" y="24"/>
                    <a:pt x="221" y="23"/>
                  </a:cubicBezTo>
                  <a:cubicBezTo>
                    <a:pt x="219" y="22"/>
                    <a:pt x="219" y="21"/>
                    <a:pt x="217" y="20"/>
                  </a:cubicBezTo>
                  <a:cubicBezTo>
                    <a:pt x="216" y="21"/>
                    <a:pt x="209" y="16"/>
                    <a:pt x="206" y="18"/>
                  </a:cubicBezTo>
                  <a:cubicBezTo>
                    <a:pt x="206" y="18"/>
                    <a:pt x="205" y="18"/>
                    <a:pt x="205" y="18"/>
                  </a:cubicBezTo>
                  <a:cubicBezTo>
                    <a:pt x="203" y="18"/>
                    <a:pt x="201" y="17"/>
                    <a:pt x="198" y="17"/>
                  </a:cubicBezTo>
                  <a:cubicBezTo>
                    <a:pt x="198" y="17"/>
                    <a:pt x="198" y="17"/>
                    <a:pt x="198" y="17"/>
                  </a:cubicBezTo>
                  <a:cubicBezTo>
                    <a:pt x="197" y="16"/>
                    <a:pt x="187" y="15"/>
                    <a:pt x="184" y="14"/>
                  </a:cubicBezTo>
                  <a:cubicBezTo>
                    <a:pt x="178" y="13"/>
                    <a:pt x="174" y="16"/>
                    <a:pt x="170" y="16"/>
                  </a:cubicBezTo>
                  <a:cubicBezTo>
                    <a:pt x="169" y="16"/>
                    <a:pt x="166" y="18"/>
                    <a:pt x="165" y="17"/>
                  </a:cubicBezTo>
                  <a:cubicBezTo>
                    <a:pt x="164" y="17"/>
                    <a:pt x="161" y="15"/>
                    <a:pt x="161" y="15"/>
                  </a:cubicBezTo>
                  <a:cubicBezTo>
                    <a:pt x="160" y="15"/>
                    <a:pt x="160" y="16"/>
                    <a:pt x="159" y="15"/>
                  </a:cubicBezTo>
                  <a:cubicBezTo>
                    <a:pt x="158" y="15"/>
                    <a:pt x="156" y="14"/>
                    <a:pt x="155" y="13"/>
                  </a:cubicBezTo>
                  <a:cubicBezTo>
                    <a:pt x="155" y="13"/>
                    <a:pt x="150" y="13"/>
                    <a:pt x="150" y="12"/>
                  </a:cubicBezTo>
                  <a:cubicBezTo>
                    <a:pt x="149" y="11"/>
                    <a:pt x="147" y="9"/>
                    <a:pt x="146" y="9"/>
                  </a:cubicBezTo>
                  <a:cubicBezTo>
                    <a:pt x="143" y="8"/>
                    <a:pt x="139" y="7"/>
                    <a:pt x="137" y="5"/>
                  </a:cubicBezTo>
                  <a:cubicBezTo>
                    <a:pt x="137" y="5"/>
                    <a:pt x="136" y="4"/>
                    <a:pt x="136" y="4"/>
                  </a:cubicBezTo>
                  <a:cubicBezTo>
                    <a:pt x="132" y="2"/>
                    <a:pt x="129" y="5"/>
                    <a:pt x="125" y="3"/>
                  </a:cubicBezTo>
                  <a:cubicBezTo>
                    <a:pt x="126" y="3"/>
                    <a:pt x="118" y="1"/>
                    <a:pt x="118" y="1"/>
                  </a:cubicBezTo>
                  <a:cubicBezTo>
                    <a:pt x="117" y="0"/>
                    <a:pt x="117" y="0"/>
                    <a:pt x="116" y="0"/>
                  </a:cubicBezTo>
                  <a:cubicBezTo>
                    <a:pt x="116" y="1"/>
                    <a:pt x="114" y="1"/>
                    <a:pt x="113" y="2"/>
                  </a:cubicBezTo>
                  <a:cubicBezTo>
                    <a:pt x="113" y="2"/>
                    <a:pt x="112" y="8"/>
                    <a:pt x="110" y="9"/>
                  </a:cubicBezTo>
                  <a:cubicBezTo>
                    <a:pt x="105" y="11"/>
                    <a:pt x="101" y="13"/>
                    <a:pt x="96" y="15"/>
                  </a:cubicBezTo>
                  <a:cubicBezTo>
                    <a:pt x="94" y="15"/>
                    <a:pt x="92" y="16"/>
                    <a:pt x="90" y="16"/>
                  </a:cubicBezTo>
                  <a:cubicBezTo>
                    <a:pt x="87" y="18"/>
                    <a:pt x="83" y="17"/>
                    <a:pt x="79" y="18"/>
                  </a:cubicBezTo>
                  <a:cubicBezTo>
                    <a:pt x="78" y="19"/>
                    <a:pt x="76" y="18"/>
                    <a:pt x="75" y="18"/>
                  </a:cubicBezTo>
                  <a:cubicBezTo>
                    <a:pt x="69" y="19"/>
                    <a:pt x="63" y="16"/>
                    <a:pt x="56" y="19"/>
                  </a:cubicBezTo>
                  <a:cubicBezTo>
                    <a:pt x="53" y="20"/>
                    <a:pt x="50" y="22"/>
                    <a:pt x="48" y="24"/>
                  </a:cubicBezTo>
                  <a:cubicBezTo>
                    <a:pt x="48" y="25"/>
                    <a:pt x="47" y="26"/>
                    <a:pt x="47" y="27"/>
                  </a:cubicBezTo>
                  <a:cubicBezTo>
                    <a:pt x="45" y="28"/>
                    <a:pt x="44" y="30"/>
                    <a:pt x="42" y="32"/>
                  </a:cubicBezTo>
                  <a:cubicBezTo>
                    <a:pt x="41" y="32"/>
                    <a:pt x="40" y="32"/>
                    <a:pt x="40" y="32"/>
                  </a:cubicBezTo>
                  <a:cubicBezTo>
                    <a:pt x="39" y="33"/>
                    <a:pt x="36" y="36"/>
                    <a:pt x="36" y="38"/>
                  </a:cubicBezTo>
                  <a:cubicBezTo>
                    <a:pt x="36" y="38"/>
                    <a:pt x="36" y="39"/>
                    <a:pt x="36" y="39"/>
                  </a:cubicBezTo>
                  <a:cubicBezTo>
                    <a:pt x="34" y="42"/>
                    <a:pt x="31" y="44"/>
                    <a:pt x="30" y="47"/>
                  </a:cubicBezTo>
                  <a:cubicBezTo>
                    <a:pt x="30" y="49"/>
                    <a:pt x="30" y="51"/>
                    <a:pt x="30" y="53"/>
                  </a:cubicBezTo>
                  <a:cubicBezTo>
                    <a:pt x="29" y="54"/>
                    <a:pt x="29" y="55"/>
                    <a:pt x="29" y="57"/>
                  </a:cubicBezTo>
                  <a:cubicBezTo>
                    <a:pt x="30" y="57"/>
                    <a:pt x="30" y="58"/>
                    <a:pt x="30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4" y="60"/>
                    <a:pt x="34" y="61"/>
                    <a:pt x="36" y="63"/>
                  </a:cubicBezTo>
                  <a:cubicBezTo>
                    <a:pt x="37" y="62"/>
                    <a:pt x="42" y="65"/>
                    <a:pt x="43" y="65"/>
                  </a:cubicBezTo>
                  <a:cubicBezTo>
                    <a:pt x="45" y="66"/>
                    <a:pt x="48" y="64"/>
                    <a:pt x="49" y="62"/>
                  </a:cubicBezTo>
                  <a:cubicBezTo>
                    <a:pt x="50" y="62"/>
                    <a:pt x="50" y="62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2" y="56"/>
                    <a:pt x="52" y="56"/>
                  </a:cubicBezTo>
                  <a:cubicBezTo>
                    <a:pt x="52" y="55"/>
                    <a:pt x="52" y="54"/>
                    <a:pt x="52" y="53"/>
                  </a:cubicBezTo>
                  <a:cubicBezTo>
                    <a:pt x="56" y="47"/>
                    <a:pt x="56" y="40"/>
                    <a:pt x="58" y="34"/>
                  </a:cubicBezTo>
                  <a:cubicBezTo>
                    <a:pt x="61" y="33"/>
                    <a:pt x="70" y="31"/>
                    <a:pt x="73" y="32"/>
                  </a:cubicBezTo>
                  <a:cubicBezTo>
                    <a:pt x="77" y="34"/>
                    <a:pt x="85" y="45"/>
                    <a:pt x="85" y="51"/>
                  </a:cubicBezTo>
                  <a:cubicBezTo>
                    <a:pt x="86" y="52"/>
                    <a:pt x="86" y="53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6" y="54"/>
                    <a:pt x="84" y="60"/>
                    <a:pt x="83" y="61"/>
                  </a:cubicBezTo>
                  <a:cubicBezTo>
                    <a:pt x="81" y="63"/>
                    <a:pt x="73" y="66"/>
                    <a:pt x="69" y="66"/>
                  </a:cubicBezTo>
                  <a:cubicBezTo>
                    <a:pt x="65" y="65"/>
                    <a:pt x="60" y="67"/>
                    <a:pt x="56" y="67"/>
                  </a:cubicBezTo>
                  <a:cubicBezTo>
                    <a:pt x="54" y="67"/>
                    <a:pt x="53" y="68"/>
                    <a:pt x="52" y="69"/>
                  </a:cubicBezTo>
                  <a:cubicBezTo>
                    <a:pt x="40" y="69"/>
                    <a:pt x="27" y="70"/>
                    <a:pt x="15" y="75"/>
                  </a:cubicBezTo>
                  <a:cubicBezTo>
                    <a:pt x="14" y="76"/>
                    <a:pt x="12" y="75"/>
                    <a:pt x="12" y="75"/>
                  </a:cubicBezTo>
                  <a:cubicBezTo>
                    <a:pt x="9" y="76"/>
                    <a:pt x="7" y="75"/>
                    <a:pt x="5" y="76"/>
                  </a:cubicBezTo>
                  <a:cubicBezTo>
                    <a:pt x="3" y="77"/>
                    <a:pt x="2" y="79"/>
                    <a:pt x="0" y="80"/>
                  </a:cubicBezTo>
                  <a:cubicBezTo>
                    <a:pt x="0" y="91"/>
                    <a:pt x="3" y="91"/>
                    <a:pt x="7" y="97"/>
                  </a:cubicBezTo>
                  <a:cubicBezTo>
                    <a:pt x="17" y="97"/>
                    <a:pt x="21" y="95"/>
                    <a:pt x="30" y="91"/>
                  </a:cubicBezTo>
                  <a:cubicBezTo>
                    <a:pt x="31" y="90"/>
                    <a:pt x="33" y="91"/>
                    <a:pt x="34" y="91"/>
                  </a:cubicBezTo>
                  <a:cubicBezTo>
                    <a:pt x="38" y="89"/>
                    <a:pt x="42" y="88"/>
                    <a:pt x="46" y="86"/>
                  </a:cubicBezTo>
                  <a:cubicBezTo>
                    <a:pt x="48" y="85"/>
                    <a:pt x="57" y="79"/>
                    <a:pt x="59" y="82"/>
                  </a:cubicBezTo>
                  <a:cubicBezTo>
                    <a:pt x="60" y="81"/>
                    <a:pt x="67" y="80"/>
                    <a:pt x="69" y="80"/>
                  </a:cubicBezTo>
                  <a:cubicBezTo>
                    <a:pt x="69" y="80"/>
                    <a:pt x="68" y="80"/>
                    <a:pt x="69" y="80"/>
                  </a:cubicBezTo>
                  <a:cubicBezTo>
                    <a:pt x="69" y="84"/>
                    <a:pt x="59" y="95"/>
                    <a:pt x="56" y="97"/>
                  </a:cubicBezTo>
                  <a:cubicBezTo>
                    <a:pt x="55" y="97"/>
                    <a:pt x="55" y="100"/>
                    <a:pt x="53" y="101"/>
                  </a:cubicBezTo>
                  <a:cubicBezTo>
                    <a:pt x="53" y="102"/>
                    <a:pt x="54" y="103"/>
                    <a:pt x="53" y="105"/>
                  </a:cubicBezTo>
                  <a:cubicBezTo>
                    <a:pt x="53" y="106"/>
                    <a:pt x="52" y="106"/>
                    <a:pt x="51" y="107"/>
                  </a:cubicBezTo>
                  <a:cubicBezTo>
                    <a:pt x="50" y="108"/>
                    <a:pt x="50" y="111"/>
                    <a:pt x="49" y="113"/>
                  </a:cubicBezTo>
                  <a:cubicBezTo>
                    <a:pt x="49" y="113"/>
                    <a:pt x="49" y="114"/>
                    <a:pt x="50" y="114"/>
                  </a:cubicBezTo>
                  <a:cubicBezTo>
                    <a:pt x="50" y="114"/>
                    <a:pt x="54" y="112"/>
                    <a:pt x="55" y="112"/>
                  </a:cubicBezTo>
                  <a:cubicBezTo>
                    <a:pt x="57" y="110"/>
                    <a:pt x="71" y="99"/>
                    <a:pt x="71" y="99"/>
                  </a:cubicBezTo>
                  <a:cubicBezTo>
                    <a:pt x="72" y="98"/>
                    <a:pt x="72" y="98"/>
                    <a:pt x="73" y="98"/>
                  </a:cubicBezTo>
                  <a:cubicBezTo>
                    <a:pt x="79" y="103"/>
                    <a:pt x="86" y="102"/>
                    <a:pt x="93" y="100"/>
                  </a:cubicBezTo>
                  <a:cubicBezTo>
                    <a:pt x="95" y="99"/>
                    <a:pt x="100" y="100"/>
                    <a:pt x="101" y="100"/>
                  </a:cubicBezTo>
                  <a:cubicBezTo>
                    <a:pt x="101" y="99"/>
                    <a:pt x="107" y="99"/>
                    <a:pt x="107" y="99"/>
                  </a:cubicBezTo>
                  <a:cubicBezTo>
                    <a:pt x="108" y="100"/>
                    <a:pt x="110" y="97"/>
                    <a:pt x="112" y="98"/>
                  </a:cubicBezTo>
                  <a:cubicBezTo>
                    <a:pt x="123" y="99"/>
                    <a:pt x="123" y="99"/>
                    <a:pt x="123" y="99"/>
                  </a:cubicBezTo>
                  <a:cubicBezTo>
                    <a:pt x="124" y="98"/>
                    <a:pt x="130" y="97"/>
                    <a:pt x="130" y="97"/>
                  </a:cubicBezTo>
                  <a:cubicBezTo>
                    <a:pt x="132" y="97"/>
                    <a:pt x="134" y="97"/>
                    <a:pt x="136" y="97"/>
                  </a:cubicBezTo>
                  <a:cubicBezTo>
                    <a:pt x="139" y="99"/>
                    <a:pt x="149" y="97"/>
                    <a:pt x="150" y="99"/>
                  </a:cubicBezTo>
                  <a:cubicBezTo>
                    <a:pt x="150" y="98"/>
                    <a:pt x="155" y="98"/>
                    <a:pt x="156" y="99"/>
                  </a:cubicBezTo>
                  <a:cubicBezTo>
                    <a:pt x="156" y="99"/>
                    <a:pt x="159" y="98"/>
                    <a:pt x="160" y="99"/>
                  </a:cubicBezTo>
                  <a:cubicBezTo>
                    <a:pt x="160" y="99"/>
                    <a:pt x="161" y="99"/>
                    <a:pt x="161" y="99"/>
                  </a:cubicBezTo>
                  <a:cubicBezTo>
                    <a:pt x="162" y="99"/>
                    <a:pt x="173" y="99"/>
                    <a:pt x="175" y="100"/>
                  </a:cubicBezTo>
                  <a:cubicBezTo>
                    <a:pt x="175" y="100"/>
                    <a:pt x="177" y="99"/>
                    <a:pt x="179" y="100"/>
                  </a:cubicBezTo>
                  <a:cubicBezTo>
                    <a:pt x="186" y="103"/>
                    <a:pt x="194" y="103"/>
                    <a:pt x="202" y="104"/>
                  </a:cubicBezTo>
                  <a:cubicBezTo>
                    <a:pt x="203" y="105"/>
                    <a:pt x="204" y="103"/>
                    <a:pt x="207" y="104"/>
                  </a:cubicBezTo>
                  <a:cubicBezTo>
                    <a:pt x="208" y="103"/>
                    <a:pt x="211" y="103"/>
                    <a:pt x="213" y="103"/>
                  </a:cubicBezTo>
                  <a:cubicBezTo>
                    <a:pt x="214" y="101"/>
                    <a:pt x="213" y="98"/>
                    <a:pt x="213" y="96"/>
                  </a:cubicBezTo>
                  <a:cubicBezTo>
                    <a:pt x="208" y="93"/>
                    <a:pt x="204" y="88"/>
                    <a:pt x="196" y="90"/>
                  </a:cubicBezTo>
                  <a:cubicBezTo>
                    <a:pt x="196" y="89"/>
                    <a:pt x="191" y="88"/>
                    <a:pt x="190" y="88"/>
                  </a:cubicBezTo>
                  <a:cubicBezTo>
                    <a:pt x="188" y="88"/>
                    <a:pt x="187" y="88"/>
                    <a:pt x="185" y="88"/>
                  </a:cubicBezTo>
                  <a:cubicBezTo>
                    <a:pt x="180" y="85"/>
                    <a:pt x="172" y="86"/>
                    <a:pt x="165" y="85"/>
                  </a:cubicBezTo>
                  <a:cubicBezTo>
                    <a:pt x="164" y="82"/>
                    <a:pt x="168" y="81"/>
                    <a:pt x="169" y="79"/>
                  </a:cubicBezTo>
                  <a:cubicBezTo>
                    <a:pt x="168" y="78"/>
                    <a:pt x="170" y="77"/>
                    <a:pt x="170" y="76"/>
                  </a:cubicBezTo>
                  <a:cubicBezTo>
                    <a:pt x="176" y="76"/>
                    <a:pt x="184" y="74"/>
                    <a:pt x="189" y="78"/>
                  </a:cubicBezTo>
                  <a:cubicBezTo>
                    <a:pt x="190" y="76"/>
                    <a:pt x="197" y="80"/>
                    <a:pt x="198" y="80"/>
                  </a:cubicBezTo>
                  <a:cubicBezTo>
                    <a:pt x="200" y="79"/>
                    <a:pt x="203" y="81"/>
                    <a:pt x="204" y="82"/>
                  </a:cubicBezTo>
                  <a:cubicBezTo>
                    <a:pt x="206" y="79"/>
                    <a:pt x="210" y="83"/>
                    <a:pt x="213" y="83"/>
                  </a:cubicBezTo>
                  <a:cubicBezTo>
                    <a:pt x="214" y="83"/>
                    <a:pt x="214" y="83"/>
                    <a:pt x="215" y="83"/>
                  </a:cubicBezTo>
                  <a:cubicBezTo>
                    <a:pt x="216" y="84"/>
                    <a:pt x="216" y="85"/>
                    <a:pt x="217" y="86"/>
                  </a:cubicBezTo>
                  <a:cubicBezTo>
                    <a:pt x="218" y="85"/>
                    <a:pt x="221" y="87"/>
                    <a:pt x="222" y="87"/>
                  </a:cubicBezTo>
                  <a:cubicBezTo>
                    <a:pt x="223" y="87"/>
                    <a:pt x="227" y="88"/>
                    <a:pt x="228" y="89"/>
                  </a:cubicBezTo>
                  <a:cubicBezTo>
                    <a:pt x="229" y="89"/>
                    <a:pt x="231" y="89"/>
                    <a:pt x="232" y="89"/>
                  </a:cubicBezTo>
                  <a:cubicBezTo>
                    <a:pt x="233" y="89"/>
                    <a:pt x="234" y="90"/>
                    <a:pt x="235" y="90"/>
                  </a:cubicBezTo>
                  <a:cubicBezTo>
                    <a:pt x="236" y="90"/>
                    <a:pt x="235" y="90"/>
                    <a:pt x="235" y="90"/>
                  </a:cubicBezTo>
                  <a:cubicBezTo>
                    <a:pt x="239" y="91"/>
                    <a:pt x="253" y="93"/>
                    <a:pt x="255" y="90"/>
                  </a:cubicBezTo>
                  <a:cubicBezTo>
                    <a:pt x="257" y="91"/>
                    <a:pt x="258" y="91"/>
                    <a:pt x="259" y="91"/>
                  </a:cubicBezTo>
                  <a:cubicBezTo>
                    <a:pt x="259" y="90"/>
                    <a:pt x="260" y="89"/>
                    <a:pt x="261" y="88"/>
                  </a:cubicBezTo>
                  <a:cubicBezTo>
                    <a:pt x="263" y="87"/>
                    <a:pt x="268" y="87"/>
                    <a:pt x="270" y="85"/>
                  </a:cubicBezTo>
                  <a:cubicBezTo>
                    <a:pt x="270" y="84"/>
                    <a:pt x="271" y="83"/>
                    <a:pt x="271" y="82"/>
                  </a:cubicBezTo>
                  <a:cubicBezTo>
                    <a:pt x="272" y="81"/>
                    <a:pt x="273" y="81"/>
                    <a:pt x="273" y="80"/>
                  </a:cubicBezTo>
                  <a:cubicBezTo>
                    <a:pt x="275" y="77"/>
                    <a:pt x="271" y="75"/>
                    <a:pt x="271" y="73"/>
                  </a:cubicBezTo>
                  <a:close/>
                  <a:moveTo>
                    <a:pt x="119" y="76"/>
                  </a:moveTo>
                  <a:cubicBezTo>
                    <a:pt x="119" y="76"/>
                    <a:pt x="119" y="76"/>
                    <a:pt x="119" y="77"/>
                  </a:cubicBezTo>
                  <a:cubicBezTo>
                    <a:pt x="118" y="78"/>
                    <a:pt x="117" y="79"/>
                    <a:pt x="115" y="80"/>
                  </a:cubicBezTo>
                  <a:cubicBezTo>
                    <a:pt x="115" y="81"/>
                    <a:pt x="115" y="82"/>
                    <a:pt x="115" y="83"/>
                  </a:cubicBezTo>
                  <a:cubicBezTo>
                    <a:pt x="114" y="84"/>
                    <a:pt x="112" y="84"/>
                    <a:pt x="111" y="85"/>
                  </a:cubicBezTo>
                  <a:cubicBezTo>
                    <a:pt x="110" y="85"/>
                    <a:pt x="110" y="85"/>
                    <a:pt x="109" y="85"/>
                  </a:cubicBezTo>
                  <a:cubicBezTo>
                    <a:pt x="109" y="85"/>
                    <a:pt x="93" y="87"/>
                    <a:pt x="91" y="88"/>
                  </a:cubicBezTo>
                  <a:cubicBezTo>
                    <a:pt x="89" y="89"/>
                    <a:pt x="87" y="88"/>
                    <a:pt x="87" y="88"/>
                  </a:cubicBezTo>
                  <a:cubicBezTo>
                    <a:pt x="85" y="89"/>
                    <a:pt x="83" y="89"/>
                    <a:pt x="81" y="90"/>
                  </a:cubicBezTo>
                  <a:cubicBezTo>
                    <a:pt x="80" y="90"/>
                    <a:pt x="80" y="90"/>
                    <a:pt x="79" y="89"/>
                  </a:cubicBezTo>
                  <a:cubicBezTo>
                    <a:pt x="79" y="88"/>
                    <a:pt x="84" y="82"/>
                    <a:pt x="85" y="80"/>
                  </a:cubicBezTo>
                  <a:cubicBezTo>
                    <a:pt x="90" y="81"/>
                    <a:pt x="95" y="78"/>
                    <a:pt x="98" y="76"/>
                  </a:cubicBezTo>
                  <a:cubicBezTo>
                    <a:pt x="98" y="76"/>
                    <a:pt x="101" y="77"/>
                    <a:pt x="101" y="77"/>
                  </a:cubicBezTo>
                  <a:cubicBezTo>
                    <a:pt x="101" y="76"/>
                    <a:pt x="105" y="75"/>
                    <a:pt x="105" y="75"/>
                  </a:cubicBezTo>
                  <a:cubicBezTo>
                    <a:pt x="108" y="74"/>
                    <a:pt x="113" y="76"/>
                    <a:pt x="114" y="74"/>
                  </a:cubicBezTo>
                  <a:cubicBezTo>
                    <a:pt x="115" y="74"/>
                    <a:pt x="115" y="74"/>
                    <a:pt x="115" y="75"/>
                  </a:cubicBezTo>
                  <a:cubicBezTo>
                    <a:pt x="117" y="74"/>
                    <a:pt x="118" y="75"/>
                    <a:pt x="119" y="75"/>
                  </a:cubicBezTo>
                  <a:cubicBezTo>
                    <a:pt x="119" y="76"/>
                    <a:pt x="119" y="76"/>
                    <a:pt x="119" y="76"/>
                  </a:cubicBezTo>
                  <a:close/>
                  <a:moveTo>
                    <a:pt x="125" y="60"/>
                  </a:moveTo>
                  <a:cubicBezTo>
                    <a:pt x="124" y="61"/>
                    <a:pt x="122" y="63"/>
                    <a:pt x="120" y="63"/>
                  </a:cubicBezTo>
                  <a:cubicBezTo>
                    <a:pt x="120" y="62"/>
                    <a:pt x="120" y="62"/>
                    <a:pt x="120" y="63"/>
                  </a:cubicBezTo>
                  <a:cubicBezTo>
                    <a:pt x="116" y="64"/>
                    <a:pt x="110" y="60"/>
                    <a:pt x="106" y="62"/>
                  </a:cubicBezTo>
                  <a:cubicBezTo>
                    <a:pt x="104" y="63"/>
                    <a:pt x="100" y="64"/>
                    <a:pt x="98" y="63"/>
                  </a:cubicBezTo>
                  <a:cubicBezTo>
                    <a:pt x="97" y="63"/>
                    <a:pt x="97" y="63"/>
                    <a:pt x="97" y="63"/>
                  </a:cubicBezTo>
                  <a:cubicBezTo>
                    <a:pt x="97" y="60"/>
                    <a:pt x="97" y="60"/>
                    <a:pt x="98" y="58"/>
                  </a:cubicBezTo>
                  <a:cubicBezTo>
                    <a:pt x="102" y="56"/>
                    <a:pt x="112" y="51"/>
                    <a:pt x="117" y="53"/>
                  </a:cubicBezTo>
                  <a:cubicBezTo>
                    <a:pt x="118" y="53"/>
                    <a:pt x="118" y="52"/>
                    <a:pt x="118" y="52"/>
                  </a:cubicBezTo>
                  <a:cubicBezTo>
                    <a:pt x="122" y="53"/>
                    <a:pt x="125" y="54"/>
                    <a:pt x="127" y="54"/>
                  </a:cubicBezTo>
                  <a:cubicBezTo>
                    <a:pt x="127" y="54"/>
                    <a:pt x="128" y="55"/>
                    <a:pt x="128" y="55"/>
                  </a:cubicBezTo>
                  <a:cubicBezTo>
                    <a:pt x="128" y="57"/>
                    <a:pt x="127" y="59"/>
                    <a:pt x="125" y="60"/>
                  </a:cubicBezTo>
                  <a:cubicBezTo>
                    <a:pt x="125" y="60"/>
                    <a:pt x="125" y="60"/>
                    <a:pt x="125" y="60"/>
                  </a:cubicBezTo>
                  <a:close/>
                  <a:moveTo>
                    <a:pt x="161" y="75"/>
                  </a:moveTo>
                  <a:cubicBezTo>
                    <a:pt x="159" y="77"/>
                    <a:pt x="158" y="79"/>
                    <a:pt x="157" y="81"/>
                  </a:cubicBezTo>
                  <a:cubicBezTo>
                    <a:pt x="157" y="82"/>
                    <a:pt x="157" y="82"/>
                    <a:pt x="158" y="83"/>
                  </a:cubicBezTo>
                  <a:cubicBezTo>
                    <a:pt x="157" y="86"/>
                    <a:pt x="152" y="85"/>
                    <a:pt x="150" y="84"/>
                  </a:cubicBezTo>
                  <a:cubicBezTo>
                    <a:pt x="149" y="84"/>
                    <a:pt x="148" y="85"/>
                    <a:pt x="147" y="85"/>
                  </a:cubicBezTo>
                  <a:cubicBezTo>
                    <a:pt x="147" y="85"/>
                    <a:pt x="129" y="85"/>
                    <a:pt x="126" y="83"/>
                  </a:cubicBezTo>
                  <a:cubicBezTo>
                    <a:pt x="126" y="81"/>
                    <a:pt x="129" y="79"/>
                    <a:pt x="131" y="78"/>
                  </a:cubicBezTo>
                  <a:cubicBezTo>
                    <a:pt x="132" y="77"/>
                    <a:pt x="131" y="76"/>
                    <a:pt x="132" y="76"/>
                  </a:cubicBezTo>
                  <a:cubicBezTo>
                    <a:pt x="134" y="74"/>
                    <a:pt x="149" y="73"/>
                    <a:pt x="152" y="73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56" y="73"/>
                    <a:pt x="158" y="73"/>
                    <a:pt x="161" y="74"/>
                  </a:cubicBezTo>
                  <a:cubicBezTo>
                    <a:pt x="161" y="74"/>
                    <a:pt x="161" y="75"/>
                    <a:pt x="161" y="75"/>
                  </a:cubicBezTo>
                  <a:close/>
                  <a:moveTo>
                    <a:pt x="168" y="56"/>
                  </a:moveTo>
                  <a:cubicBezTo>
                    <a:pt x="169" y="56"/>
                    <a:pt x="166" y="61"/>
                    <a:pt x="165" y="61"/>
                  </a:cubicBezTo>
                  <a:cubicBezTo>
                    <a:pt x="163" y="60"/>
                    <a:pt x="152" y="62"/>
                    <a:pt x="149" y="62"/>
                  </a:cubicBezTo>
                  <a:cubicBezTo>
                    <a:pt x="146" y="63"/>
                    <a:pt x="141" y="60"/>
                    <a:pt x="140" y="61"/>
                  </a:cubicBezTo>
                  <a:cubicBezTo>
                    <a:pt x="139" y="61"/>
                    <a:pt x="139" y="61"/>
                    <a:pt x="138" y="61"/>
                  </a:cubicBezTo>
                  <a:cubicBezTo>
                    <a:pt x="138" y="60"/>
                    <a:pt x="138" y="60"/>
                    <a:pt x="138" y="59"/>
                  </a:cubicBezTo>
                  <a:cubicBezTo>
                    <a:pt x="140" y="57"/>
                    <a:pt x="144" y="56"/>
                    <a:pt x="145" y="53"/>
                  </a:cubicBezTo>
                  <a:cubicBezTo>
                    <a:pt x="150" y="50"/>
                    <a:pt x="162" y="55"/>
                    <a:pt x="167" y="51"/>
                  </a:cubicBezTo>
                  <a:cubicBezTo>
                    <a:pt x="168" y="51"/>
                    <a:pt x="168" y="51"/>
                    <a:pt x="170" y="51"/>
                  </a:cubicBezTo>
                  <a:cubicBezTo>
                    <a:pt x="170" y="52"/>
                    <a:pt x="171" y="52"/>
                    <a:pt x="171" y="52"/>
                  </a:cubicBezTo>
                  <a:cubicBezTo>
                    <a:pt x="171" y="55"/>
                    <a:pt x="170" y="55"/>
                    <a:pt x="168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2" name="Freeform 63">
              <a:extLst>
                <a:ext uri="{FF2B5EF4-FFF2-40B4-BE49-F238E27FC236}">
                  <a16:creationId xmlns="" xmlns:a16="http://schemas.microsoft.com/office/drawing/2014/main" id="{B66EFAAC-7656-8648-9554-013C6AC987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65988" y="3328988"/>
              <a:ext cx="442913" cy="346075"/>
            </a:xfrm>
            <a:custGeom>
              <a:avLst/>
              <a:gdLst>
                <a:gd name="T0" fmla="*/ 142 w 146"/>
                <a:gd name="T1" fmla="*/ 77 h 113"/>
                <a:gd name="T2" fmla="*/ 130 w 146"/>
                <a:gd name="T3" fmla="*/ 78 h 113"/>
                <a:gd name="T4" fmla="*/ 120 w 146"/>
                <a:gd name="T5" fmla="*/ 74 h 113"/>
                <a:gd name="T6" fmla="*/ 108 w 146"/>
                <a:gd name="T7" fmla="*/ 55 h 113"/>
                <a:gd name="T8" fmla="*/ 107 w 146"/>
                <a:gd name="T9" fmla="*/ 38 h 113"/>
                <a:gd name="T10" fmla="*/ 108 w 146"/>
                <a:gd name="T11" fmla="*/ 23 h 113"/>
                <a:gd name="T12" fmla="*/ 113 w 146"/>
                <a:gd name="T13" fmla="*/ 8 h 113"/>
                <a:gd name="T14" fmla="*/ 79 w 146"/>
                <a:gd name="T15" fmla="*/ 2 h 113"/>
                <a:gd name="T16" fmla="*/ 62 w 146"/>
                <a:gd name="T17" fmla="*/ 2 h 113"/>
                <a:gd name="T18" fmla="*/ 41 w 146"/>
                <a:gd name="T19" fmla="*/ 4 h 113"/>
                <a:gd name="T20" fmla="*/ 23 w 146"/>
                <a:gd name="T21" fmla="*/ 7 h 113"/>
                <a:gd name="T22" fmla="*/ 9 w 146"/>
                <a:gd name="T23" fmla="*/ 21 h 113"/>
                <a:gd name="T24" fmla="*/ 12 w 146"/>
                <a:gd name="T25" fmla="*/ 41 h 113"/>
                <a:gd name="T26" fmla="*/ 9 w 146"/>
                <a:gd name="T27" fmla="*/ 68 h 113"/>
                <a:gd name="T28" fmla="*/ 11 w 146"/>
                <a:gd name="T29" fmla="*/ 81 h 113"/>
                <a:gd name="T30" fmla="*/ 20 w 146"/>
                <a:gd name="T31" fmla="*/ 87 h 113"/>
                <a:gd name="T32" fmla="*/ 30 w 146"/>
                <a:gd name="T33" fmla="*/ 87 h 113"/>
                <a:gd name="T34" fmla="*/ 33 w 146"/>
                <a:gd name="T35" fmla="*/ 87 h 113"/>
                <a:gd name="T36" fmla="*/ 43 w 146"/>
                <a:gd name="T37" fmla="*/ 86 h 113"/>
                <a:gd name="T38" fmla="*/ 57 w 146"/>
                <a:gd name="T39" fmla="*/ 85 h 113"/>
                <a:gd name="T40" fmla="*/ 63 w 146"/>
                <a:gd name="T41" fmla="*/ 85 h 113"/>
                <a:gd name="T42" fmla="*/ 71 w 146"/>
                <a:gd name="T43" fmla="*/ 85 h 113"/>
                <a:gd name="T44" fmla="*/ 76 w 146"/>
                <a:gd name="T45" fmla="*/ 84 h 113"/>
                <a:gd name="T46" fmla="*/ 101 w 146"/>
                <a:gd name="T47" fmla="*/ 87 h 113"/>
                <a:gd name="T48" fmla="*/ 107 w 146"/>
                <a:gd name="T49" fmla="*/ 97 h 113"/>
                <a:gd name="T50" fmla="*/ 118 w 146"/>
                <a:gd name="T51" fmla="*/ 112 h 113"/>
                <a:gd name="T52" fmla="*/ 145 w 146"/>
                <a:gd name="T53" fmla="*/ 88 h 113"/>
                <a:gd name="T54" fmla="*/ 48 w 146"/>
                <a:gd name="T55" fmla="*/ 71 h 113"/>
                <a:gd name="T56" fmla="*/ 35 w 146"/>
                <a:gd name="T57" fmla="*/ 73 h 113"/>
                <a:gd name="T58" fmla="*/ 17 w 146"/>
                <a:gd name="T59" fmla="*/ 77 h 113"/>
                <a:gd name="T60" fmla="*/ 46 w 146"/>
                <a:gd name="T61" fmla="*/ 62 h 113"/>
                <a:gd name="T62" fmla="*/ 69 w 146"/>
                <a:gd name="T63" fmla="*/ 61 h 113"/>
                <a:gd name="T64" fmla="*/ 95 w 146"/>
                <a:gd name="T65" fmla="*/ 61 h 113"/>
                <a:gd name="T66" fmla="*/ 57 w 146"/>
                <a:gd name="T67" fmla="*/ 46 h 113"/>
                <a:gd name="T68" fmla="*/ 42 w 146"/>
                <a:gd name="T69" fmla="*/ 48 h 113"/>
                <a:gd name="T70" fmla="*/ 26 w 146"/>
                <a:gd name="T71" fmla="*/ 44 h 113"/>
                <a:gd name="T72" fmla="*/ 43 w 146"/>
                <a:gd name="T73" fmla="*/ 39 h 113"/>
                <a:gd name="T74" fmla="*/ 54 w 146"/>
                <a:gd name="T75" fmla="*/ 39 h 113"/>
                <a:gd name="T76" fmla="*/ 84 w 146"/>
                <a:gd name="T77" fmla="*/ 39 h 113"/>
                <a:gd name="T78" fmla="*/ 92 w 146"/>
                <a:gd name="T79" fmla="*/ 48 h 113"/>
                <a:gd name="T80" fmla="*/ 66 w 146"/>
                <a:gd name="T81" fmla="*/ 25 h 113"/>
                <a:gd name="T82" fmla="*/ 54 w 146"/>
                <a:gd name="T83" fmla="*/ 25 h 113"/>
                <a:gd name="T84" fmla="*/ 30 w 146"/>
                <a:gd name="T85" fmla="*/ 29 h 113"/>
                <a:gd name="T86" fmla="*/ 31 w 146"/>
                <a:gd name="T87" fmla="*/ 21 h 113"/>
                <a:gd name="T88" fmla="*/ 46 w 146"/>
                <a:gd name="T89" fmla="*/ 18 h 113"/>
                <a:gd name="T90" fmla="*/ 67 w 146"/>
                <a:gd name="T91" fmla="*/ 18 h 113"/>
                <a:gd name="T92" fmla="*/ 80 w 146"/>
                <a:gd name="T93" fmla="*/ 16 h 113"/>
                <a:gd name="T94" fmla="*/ 95 w 146"/>
                <a:gd name="T95" fmla="*/ 18 h 113"/>
                <a:gd name="T96" fmla="*/ 97 w 146"/>
                <a:gd name="T97" fmla="*/ 25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6" h="113">
                  <a:moveTo>
                    <a:pt x="145" y="88"/>
                  </a:moveTo>
                  <a:cubicBezTo>
                    <a:pt x="143" y="84"/>
                    <a:pt x="140" y="83"/>
                    <a:pt x="142" y="78"/>
                  </a:cubicBezTo>
                  <a:cubicBezTo>
                    <a:pt x="142" y="77"/>
                    <a:pt x="142" y="78"/>
                    <a:pt x="142" y="77"/>
                  </a:cubicBezTo>
                  <a:cubicBezTo>
                    <a:pt x="139" y="77"/>
                    <a:pt x="138" y="80"/>
                    <a:pt x="137" y="81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3" y="81"/>
                    <a:pt x="132" y="79"/>
                    <a:pt x="130" y="78"/>
                  </a:cubicBezTo>
                  <a:cubicBezTo>
                    <a:pt x="128" y="76"/>
                    <a:pt x="126" y="77"/>
                    <a:pt x="123" y="75"/>
                  </a:cubicBezTo>
                  <a:cubicBezTo>
                    <a:pt x="123" y="75"/>
                    <a:pt x="122" y="75"/>
                    <a:pt x="122" y="76"/>
                  </a:cubicBezTo>
                  <a:cubicBezTo>
                    <a:pt x="122" y="76"/>
                    <a:pt x="120" y="74"/>
                    <a:pt x="120" y="74"/>
                  </a:cubicBezTo>
                  <a:cubicBezTo>
                    <a:pt x="118" y="74"/>
                    <a:pt x="115" y="75"/>
                    <a:pt x="114" y="75"/>
                  </a:cubicBezTo>
                  <a:cubicBezTo>
                    <a:pt x="112" y="74"/>
                    <a:pt x="111" y="72"/>
                    <a:pt x="108" y="71"/>
                  </a:cubicBezTo>
                  <a:cubicBezTo>
                    <a:pt x="106" y="68"/>
                    <a:pt x="107" y="59"/>
                    <a:pt x="108" y="55"/>
                  </a:cubicBezTo>
                  <a:cubicBezTo>
                    <a:pt x="107" y="53"/>
                    <a:pt x="107" y="50"/>
                    <a:pt x="107" y="48"/>
                  </a:cubicBezTo>
                  <a:cubicBezTo>
                    <a:pt x="107" y="47"/>
                    <a:pt x="107" y="47"/>
                    <a:pt x="107" y="46"/>
                  </a:cubicBezTo>
                  <a:cubicBezTo>
                    <a:pt x="108" y="45"/>
                    <a:pt x="108" y="39"/>
                    <a:pt x="107" y="38"/>
                  </a:cubicBezTo>
                  <a:cubicBezTo>
                    <a:pt x="108" y="37"/>
                    <a:pt x="108" y="37"/>
                    <a:pt x="109" y="36"/>
                  </a:cubicBezTo>
                  <a:cubicBezTo>
                    <a:pt x="109" y="34"/>
                    <a:pt x="108" y="33"/>
                    <a:pt x="108" y="32"/>
                  </a:cubicBezTo>
                  <a:cubicBezTo>
                    <a:pt x="109" y="31"/>
                    <a:pt x="107" y="24"/>
                    <a:pt x="108" y="23"/>
                  </a:cubicBezTo>
                  <a:cubicBezTo>
                    <a:pt x="108" y="22"/>
                    <a:pt x="110" y="21"/>
                    <a:pt x="110" y="21"/>
                  </a:cubicBezTo>
                  <a:cubicBezTo>
                    <a:pt x="110" y="21"/>
                    <a:pt x="111" y="18"/>
                    <a:pt x="112" y="18"/>
                  </a:cubicBezTo>
                  <a:cubicBezTo>
                    <a:pt x="115" y="15"/>
                    <a:pt x="114" y="11"/>
                    <a:pt x="113" y="8"/>
                  </a:cubicBezTo>
                  <a:cubicBezTo>
                    <a:pt x="112" y="7"/>
                    <a:pt x="111" y="6"/>
                    <a:pt x="110" y="5"/>
                  </a:cubicBezTo>
                  <a:cubicBezTo>
                    <a:pt x="107" y="4"/>
                    <a:pt x="102" y="3"/>
                    <a:pt x="97" y="2"/>
                  </a:cubicBezTo>
                  <a:cubicBezTo>
                    <a:pt x="91" y="0"/>
                    <a:pt x="83" y="5"/>
                    <a:pt x="79" y="2"/>
                  </a:cubicBezTo>
                  <a:cubicBezTo>
                    <a:pt x="77" y="3"/>
                    <a:pt x="74" y="2"/>
                    <a:pt x="74" y="1"/>
                  </a:cubicBezTo>
                  <a:cubicBezTo>
                    <a:pt x="73" y="2"/>
                    <a:pt x="69" y="2"/>
                    <a:pt x="68" y="1"/>
                  </a:cubicBezTo>
                  <a:cubicBezTo>
                    <a:pt x="67" y="3"/>
                    <a:pt x="64" y="1"/>
                    <a:pt x="62" y="2"/>
                  </a:cubicBezTo>
                  <a:cubicBezTo>
                    <a:pt x="60" y="2"/>
                    <a:pt x="58" y="3"/>
                    <a:pt x="56" y="4"/>
                  </a:cubicBezTo>
                  <a:cubicBezTo>
                    <a:pt x="56" y="3"/>
                    <a:pt x="53" y="3"/>
                    <a:pt x="52" y="3"/>
                  </a:cubicBezTo>
                  <a:cubicBezTo>
                    <a:pt x="49" y="5"/>
                    <a:pt x="46" y="3"/>
                    <a:pt x="41" y="4"/>
                  </a:cubicBezTo>
                  <a:cubicBezTo>
                    <a:pt x="41" y="4"/>
                    <a:pt x="38" y="5"/>
                    <a:pt x="36" y="5"/>
                  </a:cubicBezTo>
                  <a:cubicBezTo>
                    <a:pt x="36" y="5"/>
                    <a:pt x="36" y="4"/>
                    <a:pt x="36" y="4"/>
                  </a:cubicBezTo>
                  <a:cubicBezTo>
                    <a:pt x="35" y="6"/>
                    <a:pt x="25" y="6"/>
                    <a:pt x="23" y="7"/>
                  </a:cubicBezTo>
                  <a:cubicBezTo>
                    <a:pt x="17" y="7"/>
                    <a:pt x="10" y="4"/>
                    <a:pt x="7" y="6"/>
                  </a:cubicBezTo>
                  <a:cubicBezTo>
                    <a:pt x="0" y="11"/>
                    <a:pt x="6" y="13"/>
                    <a:pt x="9" y="19"/>
                  </a:cubicBezTo>
                  <a:cubicBezTo>
                    <a:pt x="10" y="20"/>
                    <a:pt x="9" y="21"/>
                    <a:pt x="9" y="21"/>
                  </a:cubicBezTo>
                  <a:cubicBezTo>
                    <a:pt x="10" y="22"/>
                    <a:pt x="11" y="23"/>
                    <a:pt x="11" y="24"/>
                  </a:cubicBezTo>
                  <a:cubicBezTo>
                    <a:pt x="11" y="24"/>
                    <a:pt x="14" y="31"/>
                    <a:pt x="13" y="32"/>
                  </a:cubicBezTo>
                  <a:cubicBezTo>
                    <a:pt x="11" y="35"/>
                    <a:pt x="12" y="36"/>
                    <a:pt x="12" y="41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1" y="46"/>
                    <a:pt x="9" y="56"/>
                    <a:pt x="9" y="56"/>
                  </a:cubicBezTo>
                  <a:cubicBezTo>
                    <a:pt x="10" y="60"/>
                    <a:pt x="10" y="67"/>
                    <a:pt x="9" y="68"/>
                  </a:cubicBezTo>
                  <a:cubicBezTo>
                    <a:pt x="9" y="71"/>
                    <a:pt x="10" y="75"/>
                    <a:pt x="10" y="76"/>
                  </a:cubicBezTo>
                  <a:cubicBezTo>
                    <a:pt x="9" y="77"/>
                    <a:pt x="9" y="79"/>
                    <a:pt x="9" y="81"/>
                  </a:cubicBezTo>
                  <a:cubicBezTo>
                    <a:pt x="10" y="81"/>
                    <a:pt x="11" y="81"/>
                    <a:pt x="11" y="81"/>
                  </a:cubicBezTo>
                  <a:cubicBezTo>
                    <a:pt x="13" y="82"/>
                    <a:pt x="13" y="84"/>
                    <a:pt x="15" y="85"/>
                  </a:cubicBezTo>
                  <a:cubicBezTo>
                    <a:pt x="16" y="87"/>
                    <a:pt x="19" y="86"/>
                    <a:pt x="20" y="87"/>
                  </a:cubicBezTo>
                  <a:cubicBezTo>
                    <a:pt x="20" y="87"/>
                    <a:pt x="20" y="87"/>
                    <a:pt x="20" y="87"/>
                  </a:cubicBezTo>
                  <a:cubicBezTo>
                    <a:pt x="21" y="87"/>
                    <a:pt x="20" y="87"/>
                    <a:pt x="21" y="87"/>
                  </a:cubicBezTo>
                  <a:cubicBezTo>
                    <a:pt x="24" y="87"/>
                    <a:pt x="25" y="87"/>
                    <a:pt x="27" y="86"/>
                  </a:cubicBezTo>
                  <a:cubicBezTo>
                    <a:pt x="28" y="86"/>
                    <a:pt x="29" y="86"/>
                    <a:pt x="30" y="87"/>
                  </a:cubicBezTo>
                  <a:cubicBezTo>
                    <a:pt x="30" y="86"/>
                    <a:pt x="30" y="86"/>
                    <a:pt x="31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3" y="87"/>
                    <a:pt x="33" y="87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6" y="87"/>
                    <a:pt x="40" y="85"/>
                    <a:pt x="43" y="85"/>
                  </a:cubicBezTo>
                  <a:cubicBezTo>
                    <a:pt x="43" y="86"/>
                    <a:pt x="43" y="86"/>
                    <a:pt x="43" y="86"/>
                  </a:cubicBezTo>
                  <a:cubicBezTo>
                    <a:pt x="44" y="85"/>
                    <a:pt x="46" y="84"/>
                    <a:pt x="46" y="84"/>
                  </a:cubicBezTo>
                  <a:cubicBezTo>
                    <a:pt x="46" y="84"/>
                    <a:pt x="49" y="85"/>
                    <a:pt x="50" y="86"/>
                  </a:cubicBezTo>
                  <a:cubicBezTo>
                    <a:pt x="52" y="85"/>
                    <a:pt x="55" y="85"/>
                    <a:pt x="57" y="85"/>
                  </a:cubicBezTo>
                  <a:cubicBezTo>
                    <a:pt x="57" y="85"/>
                    <a:pt x="57" y="86"/>
                    <a:pt x="58" y="86"/>
                  </a:cubicBezTo>
                  <a:cubicBezTo>
                    <a:pt x="59" y="86"/>
                    <a:pt x="61" y="85"/>
                    <a:pt x="62" y="85"/>
                  </a:cubicBezTo>
                  <a:cubicBezTo>
                    <a:pt x="63" y="84"/>
                    <a:pt x="62" y="85"/>
                    <a:pt x="63" y="85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65" y="85"/>
                    <a:pt x="69" y="84"/>
                    <a:pt x="70" y="85"/>
                  </a:cubicBezTo>
                  <a:cubicBezTo>
                    <a:pt x="71" y="85"/>
                    <a:pt x="71" y="85"/>
                    <a:pt x="71" y="85"/>
                  </a:cubicBezTo>
                  <a:cubicBezTo>
                    <a:pt x="72" y="85"/>
                    <a:pt x="72" y="84"/>
                    <a:pt x="72" y="84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4" y="85"/>
                    <a:pt x="75" y="83"/>
                    <a:pt x="76" y="84"/>
                  </a:cubicBezTo>
                  <a:cubicBezTo>
                    <a:pt x="77" y="85"/>
                    <a:pt x="82" y="84"/>
                    <a:pt x="83" y="84"/>
                  </a:cubicBezTo>
                  <a:cubicBezTo>
                    <a:pt x="89" y="87"/>
                    <a:pt x="97" y="86"/>
                    <a:pt x="99" y="88"/>
                  </a:cubicBezTo>
                  <a:cubicBezTo>
                    <a:pt x="99" y="87"/>
                    <a:pt x="100" y="87"/>
                    <a:pt x="101" y="87"/>
                  </a:cubicBezTo>
                  <a:cubicBezTo>
                    <a:pt x="102" y="88"/>
                    <a:pt x="104" y="91"/>
                    <a:pt x="105" y="91"/>
                  </a:cubicBezTo>
                  <a:cubicBezTo>
                    <a:pt x="105" y="94"/>
                    <a:pt x="105" y="95"/>
                    <a:pt x="106" y="97"/>
                  </a:cubicBezTo>
                  <a:cubicBezTo>
                    <a:pt x="106" y="97"/>
                    <a:pt x="106" y="97"/>
                    <a:pt x="107" y="97"/>
                  </a:cubicBezTo>
                  <a:cubicBezTo>
                    <a:pt x="106" y="99"/>
                    <a:pt x="112" y="108"/>
                    <a:pt x="113" y="110"/>
                  </a:cubicBezTo>
                  <a:cubicBezTo>
                    <a:pt x="114" y="110"/>
                    <a:pt x="116" y="110"/>
                    <a:pt x="117" y="111"/>
                  </a:cubicBezTo>
                  <a:cubicBezTo>
                    <a:pt x="117" y="111"/>
                    <a:pt x="118" y="112"/>
                    <a:pt x="118" y="112"/>
                  </a:cubicBezTo>
                  <a:cubicBezTo>
                    <a:pt x="119" y="112"/>
                    <a:pt x="123" y="113"/>
                    <a:pt x="125" y="112"/>
                  </a:cubicBezTo>
                  <a:cubicBezTo>
                    <a:pt x="130" y="109"/>
                    <a:pt x="145" y="99"/>
                    <a:pt x="146" y="91"/>
                  </a:cubicBezTo>
                  <a:cubicBezTo>
                    <a:pt x="145" y="90"/>
                    <a:pt x="146" y="89"/>
                    <a:pt x="145" y="88"/>
                  </a:cubicBezTo>
                  <a:close/>
                  <a:moveTo>
                    <a:pt x="97" y="69"/>
                  </a:moveTo>
                  <a:cubicBezTo>
                    <a:pt x="96" y="72"/>
                    <a:pt x="88" y="72"/>
                    <a:pt x="85" y="71"/>
                  </a:cubicBezTo>
                  <a:cubicBezTo>
                    <a:pt x="78" y="70"/>
                    <a:pt x="53" y="69"/>
                    <a:pt x="48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7" y="72"/>
                    <a:pt x="37" y="72"/>
                    <a:pt x="37" y="72"/>
                  </a:cubicBezTo>
                  <a:cubicBezTo>
                    <a:pt x="36" y="73"/>
                    <a:pt x="35" y="71"/>
                    <a:pt x="35" y="73"/>
                  </a:cubicBezTo>
                  <a:cubicBezTo>
                    <a:pt x="34" y="73"/>
                    <a:pt x="34" y="72"/>
                    <a:pt x="33" y="72"/>
                  </a:cubicBezTo>
                  <a:cubicBezTo>
                    <a:pt x="33" y="72"/>
                    <a:pt x="19" y="78"/>
                    <a:pt x="18" y="78"/>
                  </a:cubicBezTo>
                  <a:cubicBezTo>
                    <a:pt x="18" y="78"/>
                    <a:pt x="17" y="77"/>
                    <a:pt x="17" y="77"/>
                  </a:cubicBezTo>
                  <a:cubicBezTo>
                    <a:pt x="17" y="64"/>
                    <a:pt x="29" y="66"/>
                    <a:pt x="38" y="61"/>
                  </a:cubicBezTo>
                  <a:cubicBezTo>
                    <a:pt x="40" y="62"/>
                    <a:pt x="41" y="62"/>
                    <a:pt x="43" y="62"/>
                  </a:cubicBezTo>
                  <a:cubicBezTo>
                    <a:pt x="43" y="61"/>
                    <a:pt x="46" y="62"/>
                    <a:pt x="46" y="62"/>
                  </a:cubicBezTo>
                  <a:cubicBezTo>
                    <a:pt x="46" y="61"/>
                    <a:pt x="53" y="60"/>
                    <a:pt x="53" y="60"/>
                  </a:cubicBezTo>
                  <a:cubicBezTo>
                    <a:pt x="57" y="58"/>
                    <a:pt x="61" y="62"/>
                    <a:pt x="65" y="60"/>
                  </a:cubicBezTo>
                  <a:cubicBezTo>
                    <a:pt x="65" y="60"/>
                    <a:pt x="68" y="60"/>
                    <a:pt x="69" y="61"/>
                  </a:cubicBezTo>
                  <a:cubicBezTo>
                    <a:pt x="70" y="59"/>
                    <a:pt x="79" y="62"/>
                    <a:pt x="80" y="60"/>
                  </a:cubicBezTo>
                  <a:cubicBezTo>
                    <a:pt x="81" y="60"/>
                    <a:pt x="89" y="60"/>
                    <a:pt x="90" y="60"/>
                  </a:cubicBezTo>
                  <a:cubicBezTo>
                    <a:pt x="91" y="60"/>
                    <a:pt x="93" y="61"/>
                    <a:pt x="95" y="61"/>
                  </a:cubicBezTo>
                  <a:cubicBezTo>
                    <a:pt x="94" y="62"/>
                    <a:pt x="98" y="66"/>
                    <a:pt x="97" y="69"/>
                  </a:cubicBezTo>
                  <a:close/>
                  <a:moveTo>
                    <a:pt x="92" y="48"/>
                  </a:moveTo>
                  <a:cubicBezTo>
                    <a:pt x="84" y="44"/>
                    <a:pt x="59" y="48"/>
                    <a:pt x="57" y="46"/>
                  </a:cubicBezTo>
                  <a:cubicBezTo>
                    <a:pt x="54" y="47"/>
                    <a:pt x="51" y="47"/>
                    <a:pt x="48" y="48"/>
                  </a:cubicBezTo>
                  <a:cubicBezTo>
                    <a:pt x="49" y="47"/>
                    <a:pt x="43" y="49"/>
                    <a:pt x="42" y="48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39" y="50"/>
                    <a:pt x="27" y="53"/>
                    <a:pt x="23" y="51"/>
                  </a:cubicBezTo>
                  <a:cubicBezTo>
                    <a:pt x="23" y="50"/>
                    <a:pt x="23" y="48"/>
                    <a:pt x="23" y="47"/>
                  </a:cubicBezTo>
                  <a:cubicBezTo>
                    <a:pt x="24" y="46"/>
                    <a:pt x="25" y="45"/>
                    <a:pt x="26" y="44"/>
                  </a:cubicBezTo>
                  <a:cubicBezTo>
                    <a:pt x="27" y="44"/>
                    <a:pt x="28" y="44"/>
                    <a:pt x="30" y="44"/>
                  </a:cubicBezTo>
                  <a:cubicBezTo>
                    <a:pt x="31" y="42"/>
                    <a:pt x="33" y="42"/>
                    <a:pt x="35" y="42"/>
                  </a:cubicBezTo>
                  <a:cubicBezTo>
                    <a:pt x="37" y="41"/>
                    <a:pt x="40" y="40"/>
                    <a:pt x="43" y="39"/>
                  </a:cubicBezTo>
                  <a:cubicBezTo>
                    <a:pt x="44" y="39"/>
                    <a:pt x="45" y="39"/>
                    <a:pt x="46" y="40"/>
                  </a:cubicBezTo>
                  <a:cubicBezTo>
                    <a:pt x="48" y="39"/>
                    <a:pt x="51" y="39"/>
                    <a:pt x="52" y="38"/>
                  </a:cubicBezTo>
                  <a:cubicBezTo>
                    <a:pt x="52" y="38"/>
                    <a:pt x="54" y="39"/>
                    <a:pt x="54" y="39"/>
                  </a:cubicBezTo>
                  <a:cubicBezTo>
                    <a:pt x="55" y="39"/>
                    <a:pt x="64" y="38"/>
                    <a:pt x="64" y="37"/>
                  </a:cubicBezTo>
                  <a:cubicBezTo>
                    <a:pt x="67" y="37"/>
                    <a:pt x="77" y="38"/>
                    <a:pt x="78" y="39"/>
                  </a:cubicBezTo>
                  <a:cubicBezTo>
                    <a:pt x="79" y="38"/>
                    <a:pt x="84" y="39"/>
                    <a:pt x="84" y="39"/>
                  </a:cubicBezTo>
                  <a:cubicBezTo>
                    <a:pt x="85" y="39"/>
                    <a:pt x="95" y="39"/>
                    <a:pt x="96" y="40"/>
                  </a:cubicBezTo>
                  <a:cubicBezTo>
                    <a:pt x="98" y="41"/>
                    <a:pt x="96" y="45"/>
                    <a:pt x="97" y="46"/>
                  </a:cubicBezTo>
                  <a:cubicBezTo>
                    <a:pt x="97" y="46"/>
                    <a:pt x="93" y="49"/>
                    <a:pt x="92" y="48"/>
                  </a:cubicBezTo>
                  <a:close/>
                  <a:moveTo>
                    <a:pt x="97" y="25"/>
                  </a:moveTo>
                  <a:cubicBezTo>
                    <a:pt x="91" y="29"/>
                    <a:pt x="82" y="22"/>
                    <a:pt x="78" y="24"/>
                  </a:cubicBezTo>
                  <a:cubicBezTo>
                    <a:pt x="75" y="25"/>
                    <a:pt x="70" y="24"/>
                    <a:pt x="66" y="25"/>
                  </a:cubicBezTo>
                  <a:cubicBezTo>
                    <a:pt x="65" y="25"/>
                    <a:pt x="64" y="25"/>
                    <a:pt x="63" y="25"/>
                  </a:cubicBezTo>
                  <a:cubicBezTo>
                    <a:pt x="62" y="25"/>
                    <a:pt x="57" y="26"/>
                    <a:pt x="56" y="26"/>
                  </a:cubicBezTo>
                  <a:cubicBezTo>
                    <a:pt x="55" y="26"/>
                    <a:pt x="55" y="25"/>
                    <a:pt x="54" y="25"/>
                  </a:cubicBezTo>
                  <a:cubicBezTo>
                    <a:pt x="50" y="26"/>
                    <a:pt x="48" y="27"/>
                    <a:pt x="42" y="27"/>
                  </a:cubicBezTo>
                  <a:cubicBezTo>
                    <a:pt x="41" y="27"/>
                    <a:pt x="41" y="28"/>
                    <a:pt x="40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28" y="29"/>
                    <a:pt x="26" y="26"/>
                    <a:pt x="25" y="26"/>
                  </a:cubicBezTo>
                  <a:cubicBezTo>
                    <a:pt x="25" y="24"/>
                    <a:pt x="26" y="25"/>
                    <a:pt x="27" y="24"/>
                  </a:cubicBezTo>
                  <a:cubicBezTo>
                    <a:pt x="29" y="23"/>
                    <a:pt x="29" y="22"/>
                    <a:pt x="31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5" y="20"/>
                    <a:pt x="38" y="20"/>
                    <a:pt x="42" y="18"/>
                  </a:cubicBezTo>
                  <a:cubicBezTo>
                    <a:pt x="42" y="17"/>
                    <a:pt x="45" y="18"/>
                    <a:pt x="46" y="18"/>
                  </a:cubicBezTo>
                  <a:cubicBezTo>
                    <a:pt x="46" y="17"/>
                    <a:pt x="50" y="17"/>
                    <a:pt x="51" y="17"/>
                  </a:cubicBezTo>
                  <a:cubicBezTo>
                    <a:pt x="53" y="16"/>
                    <a:pt x="59" y="17"/>
                    <a:pt x="61" y="17"/>
                  </a:cubicBezTo>
                  <a:cubicBezTo>
                    <a:pt x="64" y="16"/>
                    <a:pt x="66" y="17"/>
                    <a:pt x="67" y="18"/>
                  </a:cubicBezTo>
                  <a:cubicBezTo>
                    <a:pt x="70" y="18"/>
                    <a:pt x="74" y="17"/>
                    <a:pt x="75" y="17"/>
                  </a:cubicBezTo>
                  <a:cubicBezTo>
                    <a:pt x="77" y="16"/>
                    <a:pt x="79" y="18"/>
                    <a:pt x="80" y="17"/>
                  </a:cubicBezTo>
                  <a:cubicBezTo>
                    <a:pt x="80" y="17"/>
                    <a:pt x="80" y="17"/>
                    <a:pt x="80" y="16"/>
                  </a:cubicBezTo>
                  <a:cubicBezTo>
                    <a:pt x="81" y="16"/>
                    <a:pt x="83" y="17"/>
                    <a:pt x="83" y="17"/>
                  </a:cubicBezTo>
                  <a:cubicBezTo>
                    <a:pt x="83" y="17"/>
                    <a:pt x="88" y="16"/>
                    <a:pt x="89" y="17"/>
                  </a:cubicBezTo>
                  <a:cubicBezTo>
                    <a:pt x="89" y="17"/>
                    <a:pt x="94" y="18"/>
                    <a:pt x="95" y="18"/>
                  </a:cubicBezTo>
                  <a:cubicBezTo>
                    <a:pt x="96" y="18"/>
                    <a:pt x="96" y="19"/>
                    <a:pt x="96" y="18"/>
                  </a:cubicBezTo>
                  <a:cubicBezTo>
                    <a:pt x="97" y="19"/>
                    <a:pt x="98" y="19"/>
                    <a:pt x="99" y="20"/>
                  </a:cubicBezTo>
                  <a:cubicBezTo>
                    <a:pt x="99" y="22"/>
                    <a:pt x="98" y="23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3" name="Freeform 64">
              <a:extLst>
                <a:ext uri="{FF2B5EF4-FFF2-40B4-BE49-F238E27FC236}">
                  <a16:creationId xmlns="" xmlns:a16="http://schemas.microsoft.com/office/drawing/2014/main" id="{F861EDCE-4CF1-E24B-B52E-E796BE541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8838" y="3549651"/>
              <a:ext cx="73025" cy="119063"/>
            </a:xfrm>
            <a:custGeom>
              <a:avLst/>
              <a:gdLst>
                <a:gd name="T0" fmla="*/ 6 w 24"/>
                <a:gd name="T1" fmla="*/ 0 h 39"/>
                <a:gd name="T2" fmla="*/ 8 w 24"/>
                <a:gd name="T3" fmla="*/ 0 h 39"/>
                <a:gd name="T4" fmla="*/ 8 w 24"/>
                <a:gd name="T5" fmla="*/ 1 h 39"/>
                <a:gd name="T6" fmla="*/ 13 w 24"/>
                <a:gd name="T7" fmla="*/ 16 h 39"/>
                <a:gd name="T8" fmla="*/ 16 w 24"/>
                <a:gd name="T9" fmla="*/ 18 h 39"/>
                <a:gd name="T10" fmla="*/ 17 w 24"/>
                <a:gd name="T11" fmla="*/ 18 h 39"/>
                <a:gd name="T12" fmla="*/ 23 w 24"/>
                <a:gd name="T13" fmla="*/ 15 h 39"/>
                <a:gd name="T14" fmla="*/ 24 w 24"/>
                <a:gd name="T15" fmla="*/ 25 h 39"/>
                <a:gd name="T16" fmla="*/ 24 w 24"/>
                <a:gd name="T17" fmla="*/ 33 h 39"/>
                <a:gd name="T18" fmla="*/ 21 w 24"/>
                <a:gd name="T19" fmla="*/ 37 h 39"/>
                <a:gd name="T20" fmla="*/ 18 w 24"/>
                <a:gd name="T21" fmla="*/ 39 h 39"/>
                <a:gd name="T22" fmla="*/ 3 w 24"/>
                <a:gd name="T23" fmla="*/ 26 h 39"/>
                <a:gd name="T24" fmla="*/ 3 w 24"/>
                <a:gd name="T25" fmla="*/ 24 h 39"/>
                <a:gd name="T26" fmla="*/ 1 w 24"/>
                <a:gd name="T27" fmla="*/ 20 h 39"/>
                <a:gd name="T28" fmla="*/ 2 w 24"/>
                <a:gd name="T29" fmla="*/ 17 h 39"/>
                <a:gd name="T30" fmla="*/ 0 w 24"/>
                <a:gd name="T31" fmla="*/ 10 h 39"/>
                <a:gd name="T32" fmla="*/ 3 w 24"/>
                <a:gd name="T33" fmla="*/ 5 h 39"/>
                <a:gd name="T34" fmla="*/ 6 w 24"/>
                <a:gd name="T35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39">
                  <a:moveTo>
                    <a:pt x="6" y="0"/>
                  </a:moveTo>
                  <a:cubicBezTo>
                    <a:pt x="7" y="0"/>
                    <a:pt x="7" y="0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5" y="5"/>
                    <a:pt x="12" y="13"/>
                    <a:pt x="13" y="16"/>
                  </a:cubicBezTo>
                  <a:cubicBezTo>
                    <a:pt x="14" y="17"/>
                    <a:pt x="15" y="16"/>
                    <a:pt x="16" y="18"/>
                  </a:cubicBezTo>
                  <a:cubicBezTo>
                    <a:pt x="16" y="18"/>
                    <a:pt x="17" y="18"/>
                    <a:pt x="17" y="18"/>
                  </a:cubicBezTo>
                  <a:cubicBezTo>
                    <a:pt x="18" y="16"/>
                    <a:pt x="21" y="15"/>
                    <a:pt x="23" y="15"/>
                  </a:cubicBezTo>
                  <a:cubicBezTo>
                    <a:pt x="24" y="19"/>
                    <a:pt x="20" y="21"/>
                    <a:pt x="24" y="25"/>
                  </a:cubicBezTo>
                  <a:cubicBezTo>
                    <a:pt x="24" y="28"/>
                    <a:pt x="24" y="30"/>
                    <a:pt x="24" y="33"/>
                  </a:cubicBezTo>
                  <a:cubicBezTo>
                    <a:pt x="23" y="34"/>
                    <a:pt x="22" y="36"/>
                    <a:pt x="21" y="37"/>
                  </a:cubicBezTo>
                  <a:cubicBezTo>
                    <a:pt x="20" y="38"/>
                    <a:pt x="19" y="38"/>
                    <a:pt x="18" y="39"/>
                  </a:cubicBezTo>
                  <a:cubicBezTo>
                    <a:pt x="12" y="37"/>
                    <a:pt x="6" y="31"/>
                    <a:pt x="3" y="26"/>
                  </a:cubicBezTo>
                  <a:cubicBezTo>
                    <a:pt x="3" y="26"/>
                    <a:pt x="4" y="25"/>
                    <a:pt x="3" y="24"/>
                  </a:cubicBezTo>
                  <a:cubicBezTo>
                    <a:pt x="3" y="23"/>
                    <a:pt x="2" y="21"/>
                    <a:pt x="1" y="20"/>
                  </a:cubicBezTo>
                  <a:cubicBezTo>
                    <a:pt x="1" y="19"/>
                    <a:pt x="2" y="18"/>
                    <a:pt x="2" y="17"/>
                  </a:cubicBezTo>
                  <a:cubicBezTo>
                    <a:pt x="1" y="15"/>
                    <a:pt x="0" y="13"/>
                    <a:pt x="0" y="10"/>
                  </a:cubicBezTo>
                  <a:cubicBezTo>
                    <a:pt x="1" y="9"/>
                    <a:pt x="2" y="7"/>
                    <a:pt x="3" y="5"/>
                  </a:cubicBezTo>
                  <a:cubicBezTo>
                    <a:pt x="4" y="3"/>
                    <a:pt x="4" y="2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</p:grpSp>
      <p:cxnSp>
        <p:nvCxnSpPr>
          <p:cNvPr id="204" name="直线连接符 203">
            <a:extLst>
              <a:ext uri="{FF2B5EF4-FFF2-40B4-BE49-F238E27FC236}">
                <a16:creationId xmlns="" xmlns:a16="http://schemas.microsoft.com/office/drawing/2014/main" id="{62084E9C-B7D7-4E41-901B-0C72423D6309}"/>
              </a:ext>
            </a:extLst>
          </p:cNvPr>
          <p:cNvCxnSpPr>
            <a:cxnSpLocks/>
          </p:cNvCxnSpPr>
          <p:nvPr/>
        </p:nvCxnSpPr>
        <p:spPr>
          <a:xfrm flipH="1">
            <a:off x="-7622" y="6342611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直线连接符 204">
            <a:extLst>
              <a:ext uri="{FF2B5EF4-FFF2-40B4-BE49-F238E27FC236}">
                <a16:creationId xmlns="" xmlns:a16="http://schemas.microsoft.com/office/drawing/2014/main" id="{4A5A33DD-6F0D-874E-8B31-EA078C97FE52}"/>
              </a:ext>
            </a:extLst>
          </p:cNvPr>
          <p:cNvCxnSpPr>
            <a:cxnSpLocks/>
          </p:cNvCxnSpPr>
          <p:nvPr/>
        </p:nvCxnSpPr>
        <p:spPr>
          <a:xfrm flipH="1">
            <a:off x="-7622" y="703815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文本框 1">
            <a:extLst>
              <a:ext uri="{FF2B5EF4-FFF2-40B4-BE49-F238E27FC236}">
                <a16:creationId xmlns="" xmlns:a16="http://schemas.microsoft.com/office/drawing/2014/main" id="{C295B75C-9707-5C47-A1AD-56535619FD78}"/>
              </a:ext>
            </a:extLst>
          </p:cNvPr>
          <p:cNvSpPr txBox="1"/>
          <p:nvPr/>
        </p:nvSpPr>
        <p:spPr>
          <a:xfrm>
            <a:off x="154984" y="69743"/>
            <a:ext cx="305724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b="1" dirty="0">
                <a:solidFill>
                  <a:schemeClr val="accent2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搞定层次结构排版</a:t>
            </a:r>
          </a:p>
        </p:txBody>
      </p:sp>
      <p:grpSp>
        <p:nvGrpSpPr>
          <p:cNvPr id="10" name="组合 9">
            <a:extLst>
              <a:ext uri="{FF2B5EF4-FFF2-40B4-BE49-F238E27FC236}">
                <a16:creationId xmlns="" xmlns:a16="http://schemas.microsoft.com/office/drawing/2014/main" id="{46B75FEC-4D8B-E84A-90A2-B241CF7A1A06}"/>
              </a:ext>
            </a:extLst>
          </p:cNvPr>
          <p:cNvGrpSpPr/>
          <p:nvPr/>
        </p:nvGrpSpPr>
        <p:grpSpPr>
          <a:xfrm>
            <a:off x="2025282" y="1483484"/>
            <a:ext cx="8141437" cy="2154738"/>
            <a:chOff x="2152858" y="1503718"/>
            <a:chExt cx="8141437" cy="2154738"/>
          </a:xfrm>
        </p:grpSpPr>
        <p:sp>
          <p:nvSpPr>
            <p:cNvPr id="40" name="任意形状 39">
              <a:extLst>
                <a:ext uri="{FF2B5EF4-FFF2-40B4-BE49-F238E27FC236}">
                  <a16:creationId xmlns="" xmlns:a16="http://schemas.microsoft.com/office/drawing/2014/main" id="{6DB4A2CD-26C1-EF49-BBCE-AD2642E856CC}"/>
                </a:ext>
              </a:extLst>
            </p:cNvPr>
            <p:cNvSpPr/>
            <p:nvPr/>
          </p:nvSpPr>
          <p:spPr>
            <a:xfrm>
              <a:off x="8983334" y="2861653"/>
              <a:ext cx="919919" cy="235674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lnTo>
                    <a:pt x="0" y="79827"/>
                  </a:lnTo>
                  <a:lnTo>
                    <a:pt x="919919" y="79827"/>
                  </a:lnTo>
                  <a:lnTo>
                    <a:pt x="919919" y="159655"/>
                  </a:lnTo>
                </a:path>
              </a:pathLst>
            </a:custGeom>
            <a:noFill/>
          </p:spPr>
          <p:style>
            <a:lnRef idx="2">
              <a:schemeClr val="accent1">
                <a:shade val="80000"/>
                <a:hueOff val="0"/>
                <a:satOff val="0"/>
                <a:lumOff val="0"/>
                <a:alphaOff val="0"/>
              </a:schemeClr>
            </a:lnRef>
            <a:fillRef idx="0">
              <a:scrgbClr r="0" g="0" b="0"/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41" name="任意形状 40">
              <a:extLst>
                <a:ext uri="{FF2B5EF4-FFF2-40B4-BE49-F238E27FC236}">
                  <a16:creationId xmlns="" xmlns:a16="http://schemas.microsoft.com/office/drawing/2014/main" id="{D2F8B7B3-EB97-0E4A-AD45-64233699F3CE}"/>
                </a:ext>
              </a:extLst>
            </p:cNvPr>
            <p:cNvSpPr/>
            <p:nvPr/>
          </p:nvSpPr>
          <p:spPr>
            <a:xfrm>
              <a:off x="8937614" y="2861653"/>
              <a:ext cx="91440" cy="235674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45720" y="0"/>
                  </a:moveTo>
                  <a:lnTo>
                    <a:pt x="45720" y="159655"/>
                  </a:lnTo>
                </a:path>
              </a:pathLst>
            </a:custGeom>
            <a:noFill/>
          </p:spPr>
          <p:style>
            <a:lnRef idx="2">
              <a:schemeClr val="accent1">
                <a:shade val="80000"/>
                <a:hueOff val="0"/>
                <a:satOff val="0"/>
                <a:lumOff val="0"/>
                <a:alphaOff val="0"/>
              </a:schemeClr>
            </a:lnRef>
            <a:fillRef idx="0">
              <a:scrgbClr r="0" g="0" b="0"/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42" name="任意形状 41">
              <a:extLst>
                <a:ext uri="{FF2B5EF4-FFF2-40B4-BE49-F238E27FC236}">
                  <a16:creationId xmlns="" xmlns:a16="http://schemas.microsoft.com/office/drawing/2014/main" id="{59486D38-A9EC-CE4C-88B8-C10A641D4733}"/>
                </a:ext>
              </a:extLst>
            </p:cNvPr>
            <p:cNvSpPr/>
            <p:nvPr/>
          </p:nvSpPr>
          <p:spPr>
            <a:xfrm>
              <a:off x="8063415" y="2861653"/>
              <a:ext cx="919919" cy="235674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919919" y="0"/>
                  </a:moveTo>
                  <a:lnTo>
                    <a:pt x="919919" y="79827"/>
                  </a:lnTo>
                  <a:lnTo>
                    <a:pt x="0" y="79827"/>
                  </a:lnTo>
                  <a:lnTo>
                    <a:pt x="0" y="159655"/>
                  </a:lnTo>
                </a:path>
              </a:pathLst>
            </a:custGeom>
            <a:noFill/>
          </p:spPr>
          <p:style>
            <a:lnRef idx="2">
              <a:schemeClr val="accent1">
                <a:shade val="80000"/>
                <a:hueOff val="0"/>
                <a:satOff val="0"/>
                <a:lumOff val="0"/>
                <a:alphaOff val="0"/>
              </a:schemeClr>
            </a:lnRef>
            <a:fillRef idx="0">
              <a:scrgbClr r="0" g="0" b="0"/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43" name="任意形状 42">
              <a:extLst>
                <a:ext uri="{FF2B5EF4-FFF2-40B4-BE49-F238E27FC236}">
                  <a16:creationId xmlns="" xmlns:a16="http://schemas.microsoft.com/office/drawing/2014/main" id="{34AD5136-49CF-1446-8D1D-CCB76873F1ED}"/>
                </a:ext>
              </a:extLst>
            </p:cNvPr>
            <p:cNvSpPr/>
            <p:nvPr/>
          </p:nvSpPr>
          <p:spPr>
            <a:xfrm>
              <a:off x="6223577" y="2064848"/>
              <a:ext cx="2759757" cy="235674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lnTo>
                    <a:pt x="0" y="79827"/>
                  </a:lnTo>
                  <a:lnTo>
                    <a:pt x="2759757" y="79827"/>
                  </a:lnTo>
                  <a:lnTo>
                    <a:pt x="2759757" y="159655"/>
                  </a:lnTo>
                </a:path>
              </a:pathLst>
            </a:custGeom>
            <a:noFill/>
          </p:spPr>
          <p:style>
            <a:lnRef idx="2">
              <a:schemeClr val="accent1">
                <a:shade val="60000"/>
                <a:hueOff val="0"/>
                <a:satOff val="0"/>
                <a:lumOff val="0"/>
                <a:alphaOff val="0"/>
              </a:schemeClr>
            </a:lnRef>
            <a:fillRef idx="0">
              <a:scrgbClr r="0" g="0" b="0"/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44" name="任意形状 43">
              <a:extLst>
                <a:ext uri="{FF2B5EF4-FFF2-40B4-BE49-F238E27FC236}">
                  <a16:creationId xmlns="" xmlns:a16="http://schemas.microsoft.com/office/drawing/2014/main" id="{AA331622-8423-B141-B968-94B936D2BF3B}"/>
                </a:ext>
              </a:extLst>
            </p:cNvPr>
            <p:cNvSpPr/>
            <p:nvPr/>
          </p:nvSpPr>
          <p:spPr>
            <a:xfrm>
              <a:off x="6223577" y="2861653"/>
              <a:ext cx="919919" cy="235674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lnTo>
                    <a:pt x="0" y="79827"/>
                  </a:lnTo>
                  <a:lnTo>
                    <a:pt x="919919" y="79827"/>
                  </a:lnTo>
                  <a:lnTo>
                    <a:pt x="919919" y="159655"/>
                  </a:lnTo>
                </a:path>
              </a:pathLst>
            </a:custGeom>
            <a:noFill/>
          </p:spPr>
          <p:style>
            <a:lnRef idx="2">
              <a:schemeClr val="accent1">
                <a:shade val="80000"/>
                <a:hueOff val="0"/>
                <a:satOff val="0"/>
                <a:lumOff val="0"/>
                <a:alphaOff val="0"/>
              </a:schemeClr>
            </a:lnRef>
            <a:fillRef idx="0">
              <a:scrgbClr r="0" g="0" b="0"/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45" name="任意形状 44">
              <a:extLst>
                <a:ext uri="{FF2B5EF4-FFF2-40B4-BE49-F238E27FC236}">
                  <a16:creationId xmlns="" xmlns:a16="http://schemas.microsoft.com/office/drawing/2014/main" id="{2B5479D9-770A-B845-BE28-4E83E96B9BCE}"/>
                </a:ext>
              </a:extLst>
            </p:cNvPr>
            <p:cNvSpPr/>
            <p:nvPr/>
          </p:nvSpPr>
          <p:spPr>
            <a:xfrm>
              <a:off x="6177857" y="2861653"/>
              <a:ext cx="91440" cy="235674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45720" y="0"/>
                  </a:moveTo>
                  <a:lnTo>
                    <a:pt x="45720" y="159655"/>
                  </a:lnTo>
                </a:path>
              </a:pathLst>
            </a:custGeom>
            <a:noFill/>
          </p:spPr>
          <p:style>
            <a:lnRef idx="2">
              <a:schemeClr val="accent1">
                <a:shade val="80000"/>
                <a:hueOff val="0"/>
                <a:satOff val="0"/>
                <a:lumOff val="0"/>
                <a:alphaOff val="0"/>
              </a:schemeClr>
            </a:lnRef>
            <a:fillRef idx="0">
              <a:scrgbClr r="0" g="0" b="0"/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46" name="任意形状 45">
              <a:extLst>
                <a:ext uri="{FF2B5EF4-FFF2-40B4-BE49-F238E27FC236}">
                  <a16:creationId xmlns="" xmlns:a16="http://schemas.microsoft.com/office/drawing/2014/main" id="{D311F9FF-E652-774C-8A44-0DF78CBDFD56}"/>
                </a:ext>
              </a:extLst>
            </p:cNvPr>
            <p:cNvSpPr/>
            <p:nvPr/>
          </p:nvSpPr>
          <p:spPr>
            <a:xfrm>
              <a:off x="5303657" y="2861653"/>
              <a:ext cx="919919" cy="235674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919919" y="0"/>
                  </a:moveTo>
                  <a:lnTo>
                    <a:pt x="919919" y="79827"/>
                  </a:lnTo>
                  <a:lnTo>
                    <a:pt x="0" y="79827"/>
                  </a:lnTo>
                  <a:lnTo>
                    <a:pt x="0" y="159655"/>
                  </a:lnTo>
                </a:path>
              </a:pathLst>
            </a:custGeom>
            <a:noFill/>
          </p:spPr>
          <p:style>
            <a:lnRef idx="2">
              <a:schemeClr val="accent1">
                <a:shade val="80000"/>
                <a:hueOff val="0"/>
                <a:satOff val="0"/>
                <a:lumOff val="0"/>
                <a:alphaOff val="0"/>
              </a:schemeClr>
            </a:lnRef>
            <a:fillRef idx="0">
              <a:scrgbClr r="0" g="0" b="0"/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47" name="任意形状 46">
              <a:extLst>
                <a:ext uri="{FF2B5EF4-FFF2-40B4-BE49-F238E27FC236}">
                  <a16:creationId xmlns="" xmlns:a16="http://schemas.microsoft.com/office/drawing/2014/main" id="{DACDA47A-F190-1447-BE79-BD1987F57C7D}"/>
                </a:ext>
              </a:extLst>
            </p:cNvPr>
            <p:cNvSpPr/>
            <p:nvPr/>
          </p:nvSpPr>
          <p:spPr>
            <a:xfrm>
              <a:off x="6177857" y="2064848"/>
              <a:ext cx="91440" cy="235674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45720" y="0"/>
                  </a:moveTo>
                  <a:lnTo>
                    <a:pt x="45720" y="159655"/>
                  </a:lnTo>
                </a:path>
              </a:pathLst>
            </a:custGeom>
            <a:noFill/>
          </p:spPr>
          <p:style>
            <a:lnRef idx="2">
              <a:schemeClr val="accent1">
                <a:shade val="60000"/>
                <a:hueOff val="0"/>
                <a:satOff val="0"/>
                <a:lumOff val="0"/>
                <a:alphaOff val="0"/>
              </a:schemeClr>
            </a:lnRef>
            <a:fillRef idx="0">
              <a:scrgbClr r="0" g="0" b="0"/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48" name="任意形状 47">
              <a:extLst>
                <a:ext uri="{FF2B5EF4-FFF2-40B4-BE49-F238E27FC236}">
                  <a16:creationId xmlns="" xmlns:a16="http://schemas.microsoft.com/office/drawing/2014/main" id="{E7443113-0762-A24E-8F33-FB2FA77547DB}"/>
                </a:ext>
              </a:extLst>
            </p:cNvPr>
            <p:cNvSpPr/>
            <p:nvPr/>
          </p:nvSpPr>
          <p:spPr>
            <a:xfrm>
              <a:off x="3463819" y="2861653"/>
              <a:ext cx="919919" cy="235674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0" y="0"/>
                  </a:moveTo>
                  <a:lnTo>
                    <a:pt x="0" y="79827"/>
                  </a:lnTo>
                  <a:lnTo>
                    <a:pt x="919919" y="79827"/>
                  </a:lnTo>
                  <a:lnTo>
                    <a:pt x="919919" y="159655"/>
                  </a:lnTo>
                </a:path>
              </a:pathLst>
            </a:custGeom>
            <a:noFill/>
          </p:spPr>
          <p:style>
            <a:lnRef idx="2">
              <a:schemeClr val="accent1">
                <a:shade val="80000"/>
                <a:hueOff val="0"/>
                <a:satOff val="0"/>
                <a:lumOff val="0"/>
                <a:alphaOff val="0"/>
              </a:schemeClr>
            </a:lnRef>
            <a:fillRef idx="0">
              <a:scrgbClr r="0" g="0" b="0"/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49" name="任意形状 48">
              <a:extLst>
                <a:ext uri="{FF2B5EF4-FFF2-40B4-BE49-F238E27FC236}">
                  <a16:creationId xmlns="" xmlns:a16="http://schemas.microsoft.com/office/drawing/2014/main" id="{77B1E67C-84CD-0149-AF31-29F23141D936}"/>
                </a:ext>
              </a:extLst>
            </p:cNvPr>
            <p:cNvSpPr/>
            <p:nvPr/>
          </p:nvSpPr>
          <p:spPr>
            <a:xfrm>
              <a:off x="3418099" y="2861653"/>
              <a:ext cx="91440" cy="235674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45720" y="0"/>
                  </a:moveTo>
                  <a:lnTo>
                    <a:pt x="45720" y="159655"/>
                  </a:lnTo>
                </a:path>
              </a:pathLst>
            </a:custGeom>
            <a:noFill/>
          </p:spPr>
          <p:style>
            <a:lnRef idx="2">
              <a:schemeClr val="accent1">
                <a:shade val="80000"/>
                <a:hueOff val="0"/>
                <a:satOff val="0"/>
                <a:lumOff val="0"/>
                <a:alphaOff val="0"/>
              </a:schemeClr>
            </a:lnRef>
            <a:fillRef idx="0">
              <a:scrgbClr r="0" g="0" b="0"/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50" name="任意形状 49">
              <a:extLst>
                <a:ext uri="{FF2B5EF4-FFF2-40B4-BE49-F238E27FC236}">
                  <a16:creationId xmlns="" xmlns:a16="http://schemas.microsoft.com/office/drawing/2014/main" id="{2C17B9AD-743A-6943-8651-537034963083}"/>
                </a:ext>
              </a:extLst>
            </p:cNvPr>
            <p:cNvSpPr/>
            <p:nvPr/>
          </p:nvSpPr>
          <p:spPr>
            <a:xfrm>
              <a:off x="2543900" y="2861653"/>
              <a:ext cx="919919" cy="235674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919919" y="0"/>
                  </a:moveTo>
                  <a:lnTo>
                    <a:pt x="919919" y="79827"/>
                  </a:lnTo>
                  <a:lnTo>
                    <a:pt x="0" y="79827"/>
                  </a:lnTo>
                  <a:lnTo>
                    <a:pt x="0" y="159655"/>
                  </a:lnTo>
                </a:path>
              </a:pathLst>
            </a:custGeom>
            <a:noFill/>
          </p:spPr>
          <p:style>
            <a:lnRef idx="2">
              <a:schemeClr val="accent1">
                <a:shade val="80000"/>
                <a:hueOff val="0"/>
                <a:satOff val="0"/>
                <a:lumOff val="0"/>
                <a:alphaOff val="0"/>
              </a:schemeClr>
            </a:lnRef>
            <a:fillRef idx="0">
              <a:scrgbClr r="0" g="0" b="0"/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51" name="任意形状 50">
              <a:extLst>
                <a:ext uri="{FF2B5EF4-FFF2-40B4-BE49-F238E27FC236}">
                  <a16:creationId xmlns="" xmlns:a16="http://schemas.microsoft.com/office/drawing/2014/main" id="{C2FC97D8-B9CE-E644-BD39-1B1E64F02B25}"/>
                </a:ext>
              </a:extLst>
            </p:cNvPr>
            <p:cNvSpPr/>
            <p:nvPr/>
          </p:nvSpPr>
          <p:spPr>
            <a:xfrm>
              <a:off x="3463819" y="2064848"/>
              <a:ext cx="2759757" cy="235674"/>
            </a:xfrm>
            <a:custGeom>
              <a:avLst/>
              <a:gdLst/>
              <a:ahLst/>
              <a:cxnLst/>
              <a:rect l="0" t="0" r="0" b="0"/>
              <a:pathLst>
                <a:path>
                  <a:moveTo>
                    <a:pt x="2759757" y="0"/>
                  </a:moveTo>
                  <a:lnTo>
                    <a:pt x="2759757" y="79827"/>
                  </a:lnTo>
                  <a:lnTo>
                    <a:pt x="0" y="79827"/>
                  </a:lnTo>
                  <a:lnTo>
                    <a:pt x="0" y="159655"/>
                  </a:lnTo>
                </a:path>
              </a:pathLst>
            </a:custGeom>
            <a:noFill/>
          </p:spPr>
          <p:style>
            <a:lnRef idx="2">
              <a:schemeClr val="accent1">
                <a:shade val="60000"/>
                <a:hueOff val="0"/>
                <a:satOff val="0"/>
                <a:lumOff val="0"/>
                <a:alphaOff val="0"/>
              </a:schemeClr>
            </a:lnRef>
            <a:fillRef idx="0">
              <a:scrgbClr r="0" g="0" b="0"/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tx1">
                <a:hueOff val="0"/>
                <a:satOff val="0"/>
                <a:lumOff val="0"/>
                <a:alphaOff val="0"/>
              </a:schemeClr>
            </a:fontRef>
          </p:style>
        </p:sp>
        <p:sp>
          <p:nvSpPr>
            <p:cNvPr id="52" name="任意形状 51">
              <a:extLst>
                <a:ext uri="{FF2B5EF4-FFF2-40B4-BE49-F238E27FC236}">
                  <a16:creationId xmlns="" xmlns:a16="http://schemas.microsoft.com/office/drawing/2014/main" id="{0BF37121-9385-3A4E-BEB5-82A056069F05}"/>
                </a:ext>
              </a:extLst>
            </p:cNvPr>
            <p:cNvSpPr/>
            <p:nvPr/>
          </p:nvSpPr>
          <p:spPr>
            <a:xfrm>
              <a:off x="5832535" y="1503718"/>
              <a:ext cx="782084" cy="561129"/>
            </a:xfrm>
            <a:custGeom>
              <a:avLst/>
              <a:gdLst>
                <a:gd name="connsiteX0" fmla="*/ 0 w 760263"/>
                <a:gd name="connsiteY0" fmla="*/ 0 h 380131"/>
                <a:gd name="connsiteX1" fmla="*/ 760263 w 760263"/>
                <a:gd name="connsiteY1" fmla="*/ 0 h 380131"/>
                <a:gd name="connsiteX2" fmla="*/ 760263 w 760263"/>
                <a:gd name="connsiteY2" fmla="*/ 380131 h 380131"/>
                <a:gd name="connsiteX3" fmla="*/ 0 w 760263"/>
                <a:gd name="connsiteY3" fmla="*/ 380131 h 380131"/>
                <a:gd name="connsiteX4" fmla="*/ 0 w 760263"/>
                <a:gd name="connsiteY4" fmla="*/ 0 h 380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0263" h="380131">
                  <a:moveTo>
                    <a:pt x="0" y="0"/>
                  </a:moveTo>
                  <a:lnTo>
                    <a:pt x="760263" y="0"/>
                  </a:lnTo>
                  <a:lnTo>
                    <a:pt x="760263" y="380131"/>
                  </a:lnTo>
                  <a:lnTo>
                    <a:pt x="0" y="3801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75000"/>
                <a:lumOff val="25000"/>
              </a:schemeClr>
            </a:solidFill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3970" tIns="13970" rIns="13970" bIns="13970" numCol="1" spcCol="1270" anchor="ctr" anchorCtr="0">
              <a:noAutofit/>
            </a:bodyPr>
            <a:lstStyle/>
            <a:p>
              <a:pPr marL="0" lvl="0" indent="0" algn="ctr" defTabSz="9779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lang="zh-CN" altLang="en-US" sz="1600" kern="1200" dirty="0"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层级一</a:t>
              </a:r>
            </a:p>
          </p:txBody>
        </p:sp>
        <p:sp>
          <p:nvSpPr>
            <p:cNvPr id="53" name="任意形状 52">
              <a:extLst>
                <a:ext uri="{FF2B5EF4-FFF2-40B4-BE49-F238E27FC236}">
                  <a16:creationId xmlns="" xmlns:a16="http://schemas.microsoft.com/office/drawing/2014/main" id="{4A9E764F-6193-AE47-979B-C5D32033314E}"/>
                </a:ext>
              </a:extLst>
            </p:cNvPr>
            <p:cNvSpPr/>
            <p:nvPr/>
          </p:nvSpPr>
          <p:spPr>
            <a:xfrm>
              <a:off x="3072778" y="2300523"/>
              <a:ext cx="782084" cy="561129"/>
            </a:xfrm>
            <a:custGeom>
              <a:avLst/>
              <a:gdLst>
                <a:gd name="connsiteX0" fmla="*/ 0 w 760263"/>
                <a:gd name="connsiteY0" fmla="*/ 0 h 380131"/>
                <a:gd name="connsiteX1" fmla="*/ 760263 w 760263"/>
                <a:gd name="connsiteY1" fmla="*/ 0 h 380131"/>
                <a:gd name="connsiteX2" fmla="*/ 760263 w 760263"/>
                <a:gd name="connsiteY2" fmla="*/ 380131 h 380131"/>
                <a:gd name="connsiteX3" fmla="*/ 0 w 760263"/>
                <a:gd name="connsiteY3" fmla="*/ 380131 h 380131"/>
                <a:gd name="connsiteX4" fmla="*/ 0 w 760263"/>
                <a:gd name="connsiteY4" fmla="*/ 0 h 380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0263" h="380131">
                  <a:moveTo>
                    <a:pt x="0" y="0"/>
                  </a:moveTo>
                  <a:lnTo>
                    <a:pt x="760263" y="0"/>
                  </a:lnTo>
                  <a:lnTo>
                    <a:pt x="760263" y="380131"/>
                  </a:lnTo>
                  <a:lnTo>
                    <a:pt x="0" y="3801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90000"/>
                <a:lumOff val="10000"/>
              </a:schemeClr>
            </a:solidFill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3970" tIns="13970" rIns="13970" bIns="13970" numCol="1" spcCol="1270" anchor="ctr" anchorCtr="0">
              <a:noAutofit/>
            </a:bodyPr>
            <a:lstStyle/>
            <a:p>
              <a:pPr marL="0" lvl="0" indent="0" algn="ctr" defTabSz="9779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lang="zh-CN" altLang="en-US" sz="1600" kern="1200" dirty="0"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层级</a:t>
              </a:r>
              <a:r>
                <a:rPr lang="zh-CN" altLang="en-US" sz="1600" dirty="0"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二</a:t>
              </a:r>
              <a:endParaRPr lang="zh-CN" altLang="en-US" sz="1600" kern="1200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54" name="任意形状 53">
              <a:extLst>
                <a:ext uri="{FF2B5EF4-FFF2-40B4-BE49-F238E27FC236}">
                  <a16:creationId xmlns="" xmlns:a16="http://schemas.microsoft.com/office/drawing/2014/main" id="{7EB34817-4D9A-674A-97F9-CF6E6A8A0BAF}"/>
                </a:ext>
              </a:extLst>
            </p:cNvPr>
            <p:cNvSpPr/>
            <p:nvPr/>
          </p:nvSpPr>
          <p:spPr>
            <a:xfrm>
              <a:off x="2152858" y="3097327"/>
              <a:ext cx="782084" cy="561129"/>
            </a:xfrm>
            <a:custGeom>
              <a:avLst/>
              <a:gdLst>
                <a:gd name="connsiteX0" fmla="*/ 0 w 760263"/>
                <a:gd name="connsiteY0" fmla="*/ 0 h 380131"/>
                <a:gd name="connsiteX1" fmla="*/ 760263 w 760263"/>
                <a:gd name="connsiteY1" fmla="*/ 0 h 380131"/>
                <a:gd name="connsiteX2" fmla="*/ 760263 w 760263"/>
                <a:gd name="connsiteY2" fmla="*/ 380131 h 380131"/>
                <a:gd name="connsiteX3" fmla="*/ 0 w 760263"/>
                <a:gd name="connsiteY3" fmla="*/ 380131 h 380131"/>
                <a:gd name="connsiteX4" fmla="*/ 0 w 760263"/>
                <a:gd name="connsiteY4" fmla="*/ 0 h 380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0263" h="380131">
                  <a:moveTo>
                    <a:pt x="0" y="0"/>
                  </a:moveTo>
                  <a:lnTo>
                    <a:pt x="760263" y="0"/>
                  </a:lnTo>
                  <a:lnTo>
                    <a:pt x="760263" y="380131"/>
                  </a:lnTo>
                  <a:lnTo>
                    <a:pt x="0" y="380131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3970" tIns="13970" rIns="13970" bIns="13970" numCol="1" spcCol="1270" anchor="ctr" anchorCtr="0">
              <a:noAutofit/>
            </a:bodyPr>
            <a:lstStyle/>
            <a:p>
              <a:pPr marL="0" lvl="0" indent="0" algn="ctr" defTabSz="9779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lang="zh-CN" altLang="en-US" sz="1600" kern="1200" dirty="0"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层级三</a:t>
              </a:r>
            </a:p>
          </p:txBody>
        </p:sp>
        <p:sp>
          <p:nvSpPr>
            <p:cNvPr id="55" name="任意形状 54">
              <a:extLst>
                <a:ext uri="{FF2B5EF4-FFF2-40B4-BE49-F238E27FC236}">
                  <a16:creationId xmlns="" xmlns:a16="http://schemas.microsoft.com/office/drawing/2014/main" id="{48694DA1-9C18-2E46-9886-AE243393D759}"/>
                </a:ext>
              </a:extLst>
            </p:cNvPr>
            <p:cNvSpPr/>
            <p:nvPr/>
          </p:nvSpPr>
          <p:spPr>
            <a:xfrm>
              <a:off x="3072778" y="3097327"/>
              <a:ext cx="782084" cy="561129"/>
            </a:xfrm>
            <a:custGeom>
              <a:avLst/>
              <a:gdLst>
                <a:gd name="connsiteX0" fmla="*/ 0 w 760263"/>
                <a:gd name="connsiteY0" fmla="*/ 0 h 380131"/>
                <a:gd name="connsiteX1" fmla="*/ 760263 w 760263"/>
                <a:gd name="connsiteY1" fmla="*/ 0 h 380131"/>
                <a:gd name="connsiteX2" fmla="*/ 760263 w 760263"/>
                <a:gd name="connsiteY2" fmla="*/ 380131 h 380131"/>
                <a:gd name="connsiteX3" fmla="*/ 0 w 760263"/>
                <a:gd name="connsiteY3" fmla="*/ 380131 h 380131"/>
                <a:gd name="connsiteX4" fmla="*/ 0 w 760263"/>
                <a:gd name="connsiteY4" fmla="*/ 0 h 380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0263" h="380131">
                  <a:moveTo>
                    <a:pt x="0" y="0"/>
                  </a:moveTo>
                  <a:lnTo>
                    <a:pt x="760263" y="0"/>
                  </a:lnTo>
                  <a:lnTo>
                    <a:pt x="760263" y="380131"/>
                  </a:lnTo>
                  <a:lnTo>
                    <a:pt x="0" y="380131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3970" tIns="13970" rIns="13970" bIns="13970" numCol="1" spcCol="1270" anchor="ctr" anchorCtr="0">
              <a:noAutofit/>
            </a:bodyPr>
            <a:lstStyle/>
            <a:p>
              <a:pPr lvl="0" algn="ctr" defTabSz="9779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zh-CN" altLang="en-US" sz="1600" dirty="0"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层级三</a:t>
              </a:r>
            </a:p>
          </p:txBody>
        </p:sp>
        <p:sp>
          <p:nvSpPr>
            <p:cNvPr id="56" name="任意形状 55">
              <a:extLst>
                <a:ext uri="{FF2B5EF4-FFF2-40B4-BE49-F238E27FC236}">
                  <a16:creationId xmlns="" xmlns:a16="http://schemas.microsoft.com/office/drawing/2014/main" id="{A969D56A-899B-7044-8226-14D0A16190A2}"/>
                </a:ext>
              </a:extLst>
            </p:cNvPr>
            <p:cNvSpPr/>
            <p:nvPr/>
          </p:nvSpPr>
          <p:spPr>
            <a:xfrm>
              <a:off x="3992697" y="3097327"/>
              <a:ext cx="782084" cy="561129"/>
            </a:xfrm>
            <a:custGeom>
              <a:avLst/>
              <a:gdLst>
                <a:gd name="connsiteX0" fmla="*/ 0 w 760263"/>
                <a:gd name="connsiteY0" fmla="*/ 0 h 380131"/>
                <a:gd name="connsiteX1" fmla="*/ 760263 w 760263"/>
                <a:gd name="connsiteY1" fmla="*/ 0 h 380131"/>
                <a:gd name="connsiteX2" fmla="*/ 760263 w 760263"/>
                <a:gd name="connsiteY2" fmla="*/ 380131 h 380131"/>
                <a:gd name="connsiteX3" fmla="*/ 0 w 760263"/>
                <a:gd name="connsiteY3" fmla="*/ 380131 h 380131"/>
                <a:gd name="connsiteX4" fmla="*/ 0 w 760263"/>
                <a:gd name="connsiteY4" fmla="*/ 0 h 380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0263" h="380131">
                  <a:moveTo>
                    <a:pt x="0" y="0"/>
                  </a:moveTo>
                  <a:lnTo>
                    <a:pt x="760263" y="0"/>
                  </a:lnTo>
                  <a:lnTo>
                    <a:pt x="760263" y="380131"/>
                  </a:lnTo>
                  <a:lnTo>
                    <a:pt x="0" y="380131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3970" tIns="13970" rIns="13970" bIns="13970" numCol="1" spcCol="1270" anchor="ctr" anchorCtr="0">
              <a:noAutofit/>
            </a:bodyPr>
            <a:lstStyle/>
            <a:p>
              <a:pPr lvl="0" algn="ctr" defTabSz="9779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zh-CN" altLang="en-US" sz="1600" dirty="0"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层级三</a:t>
              </a:r>
            </a:p>
          </p:txBody>
        </p:sp>
        <p:sp>
          <p:nvSpPr>
            <p:cNvPr id="57" name="任意形状 56">
              <a:extLst>
                <a:ext uri="{FF2B5EF4-FFF2-40B4-BE49-F238E27FC236}">
                  <a16:creationId xmlns="" xmlns:a16="http://schemas.microsoft.com/office/drawing/2014/main" id="{4ADDFBD7-F4BA-D84F-B17F-024966A0C73F}"/>
                </a:ext>
              </a:extLst>
            </p:cNvPr>
            <p:cNvSpPr/>
            <p:nvPr/>
          </p:nvSpPr>
          <p:spPr>
            <a:xfrm>
              <a:off x="5832535" y="2300523"/>
              <a:ext cx="782084" cy="561129"/>
            </a:xfrm>
            <a:custGeom>
              <a:avLst/>
              <a:gdLst>
                <a:gd name="connsiteX0" fmla="*/ 0 w 760263"/>
                <a:gd name="connsiteY0" fmla="*/ 0 h 380131"/>
                <a:gd name="connsiteX1" fmla="*/ 760263 w 760263"/>
                <a:gd name="connsiteY1" fmla="*/ 0 h 380131"/>
                <a:gd name="connsiteX2" fmla="*/ 760263 w 760263"/>
                <a:gd name="connsiteY2" fmla="*/ 380131 h 380131"/>
                <a:gd name="connsiteX3" fmla="*/ 0 w 760263"/>
                <a:gd name="connsiteY3" fmla="*/ 380131 h 380131"/>
                <a:gd name="connsiteX4" fmla="*/ 0 w 760263"/>
                <a:gd name="connsiteY4" fmla="*/ 0 h 380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0263" h="380131">
                  <a:moveTo>
                    <a:pt x="0" y="0"/>
                  </a:moveTo>
                  <a:lnTo>
                    <a:pt x="760263" y="0"/>
                  </a:lnTo>
                  <a:lnTo>
                    <a:pt x="760263" y="380131"/>
                  </a:lnTo>
                  <a:lnTo>
                    <a:pt x="0" y="3801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90000"/>
                <a:lumOff val="10000"/>
              </a:schemeClr>
            </a:solidFill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3970" tIns="13970" rIns="13970" bIns="13970" numCol="1" spcCol="1270" anchor="ctr" anchorCtr="0">
              <a:noAutofit/>
            </a:bodyPr>
            <a:lstStyle/>
            <a:p>
              <a:pPr marL="0" lvl="0" indent="0" algn="ctr" defTabSz="9779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lang="zh-CN" altLang="en-US" sz="1600" kern="1200" dirty="0"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层级二</a:t>
              </a:r>
            </a:p>
          </p:txBody>
        </p:sp>
        <p:sp>
          <p:nvSpPr>
            <p:cNvPr id="58" name="任意形状 57">
              <a:extLst>
                <a:ext uri="{FF2B5EF4-FFF2-40B4-BE49-F238E27FC236}">
                  <a16:creationId xmlns="" xmlns:a16="http://schemas.microsoft.com/office/drawing/2014/main" id="{D9B66D0F-90D6-3247-879E-3CFBE4B62160}"/>
                </a:ext>
              </a:extLst>
            </p:cNvPr>
            <p:cNvSpPr/>
            <p:nvPr/>
          </p:nvSpPr>
          <p:spPr>
            <a:xfrm>
              <a:off x="4912616" y="3097327"/>
              <a:ext cx="782084" cy="561129"/>
            </a:xfrm>
            <a:custGeom>
              <a:avLst/>
              <a:gdLst>
                <a:gd name="connsiteX0" fmla="*/ 0 w 760263"/>
                <a:gd name="connsiteY0" fmla="*/ 0 h 380131"/>
                <a:gd name="connsiteX1" fmla="*/ 760263 w 760263"/>
                <a:gd name="connsiteY1" fmla="*/ 0 h 380131"/>
                <a:gd name="connsiteX2" fmla="*/ 760263 w 760263"/>
                <a:gd name="connsiteY2" fmla="*/ 380131 h 380131"/>
                <a:gd name="connsiteX3" fmla="*/ 0 w 760263"/>
                <a:gd name="connsiteY3" fmla="*/ 380131 h 380131"/>
                <a:gd name="connsiteX4" fmla="*/ 0 w 760263"/>
                <a:gd name="connsiteY4" fmla="*/ 0 h 380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0263" h="380131">
                  <a:moveTo>
                    <a:pt x="0" y="0"/>
                  </a:moveTo>
                  <a:lnTo>
                    <a:pt x="760263" y="0"/>
                  </a:lnTo>
                  <a:lnTo>
                    <a:pt x="760263" y="380131"/>
                  </a:lnTo>
                  <a:lnTo>
                    <a:pt x="0" y="380131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3970" tIns="13970" rIns="13970" bIns="13970" numCol="1" spcCol="1270" anchor="ctr" anchorCtr="0">
              <a:noAutofit/>
            </a:bodyPr>
            <a:lstStyle/>
            <a:p>
              <a:pPr lvl="0" algn="ctr" defTabSz="9779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zh-CN" altLang="en-US" sz="1600" dirty="0"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层级三</a:t>
              </a:r>
            </a:p>
          </p:txBody>
        </p:sp>
        <p:sp>
          <p:nvSpPr>
            <p:cNvPr id="59" name="任意形状 58">
              <a:extLst>
                <a:ext uri="{FF2B5EF4-FFF2-40B4-BE49-F238E27FC236}">
                  <a16:creationId xmlns="" xmlns:a16="http://schemas.microsoft.com/office/drawing/2014/main" id="{E208D163-9CAA-664C-B68F-A0465C0A3762}"/>
                </a:ext>
              </a:extLst>
            </p:cNvPr>
            <p:cNvSpPr/>
            <p:nvPr/>
          </p:nvSpPr>
          <p:spPr>
            <a:xfrm>
              <a:off x="5832535" y="3097327"/>
              <a:ext cx="782084" cy="561129"/>
            </a:xfrm>
            <a:custGeom>
              <a:avLst/>
              <a:gdLst>
                <a:gd name="connsiteX0" fmla="*/ 0 w 760263"/>
                <a:gd name="connsiteY0" fmla="*/ 0 h 380131"/>
                <a:gd name="connsiteX1" fmla="*/ 760263 w 760263"/>
                <a:gd name="connsiteY1" fmla="*/ 0 h 380131"/>
                <a:gd name="connsiteX2" fmla="*/ 760263 w 760263"/>
                <a:gd name="connsiteY2" fmla="*/ 380131 h 380131"/>
                <a:gd name="connsiteX3" fmla="*/ 0 w 760263"/>
                <a:gd name="connsiteY3" fmla="*/ 380131 h 380131"/>
                <a:gd name="connsiteX4" fmla="*/ 0 w 760263"/>
                <a:gd name="connsiteY4" fmla="*/ 0 h 380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0263" h="380131">
                  <a:moveTo>
                    <a:pt x="0" y="0"/>
                  </a:moveTo>
                  <a:lnTo>
                    <a:pt x="760263" y="0"/>
                  </a:lnTo>
                  <a:lnTo>
                    <a:pt x="760263" y="380131"/>
                  </a:lnTo>
                  <a:lnTo>
                    <a:pt x="0" y="380131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3970" tIns="13970" rIns="13970" bIns="13970" numCol="1" spcCol="1270" anchor="ctr" anchorCtr="0">
              <a:noAutofit/>
            </a:bodyPr>
            <a:lstStyle/>
            <a:p>
              <a:pPr lvl="0" algn="ctr" defTabSz="9779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zh-CN" altLang="en-US" sz="1600" dirty="0"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层级三</a:t>
              </a:r>
            </a:p>
          </p:txBody>
        </p:sp>
        <p:sp>
          <p:nvSpPr>
            <p:cNvPr id="60" name="任意形状 59">
              <a:extLst>
                <a:ext uri="{FF2B5EF4-FFF2-40B4-BE49-F238E27FC236}">
                  <a16:creationId xmlns="" xmlns:a16="http://schemas.microsoft.com/office/drawing/2014/main" id="{3E25EE41-752C-6248-9765-C8F563E349C8}"/>
                </a:ext>
              </a:extLst>
            </p:cNvPr>
            <p:cNvSpPr/>
            <p:nvPr/>
          </p:nvSpPr>
          <p:spPr>
            <a:xfrm>
              <a:off x="6752454" y="3097327"/>
              <a:ext cx="782084" cy="561129"/>
            </a:xfrm>
            <a:custGeom>
              <a:avLst/>
              <a:gdLst>
                <a:gd name="connsiteX0" fmla="*/ 0 w 760263"/>
                <a:gd name="connsiteY0" fmla="*/ 0 h 380131"/>
                <a:gd name="connsiteX1" fmla="*/ 760263 w 760263"/>
                <a:gd name="connsiteY1" fmla="*/ 0 h 380131"/>
                <a:gd name="connsiteX2" fmla="*/ 760263 w 760263"/>
                <a:gd name="connsiteY2" fmla="*/ 380131 h 380131"/>
                <a:gd name="connsiteX3" fmla="*/ 0 w 760263"/>
                <a:gd name="connsiteY3" fmla="*/ 380131 h 380131"/>
                <a:gd name="connsiteX4" fmla="*/ 0 w 760263"/>
                <a:gd name="connsiteY4" fmla="*/ 0 h 380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0263" h="380131">
                  <a:moveTo>
                    <a:pt x="0" y="0"/>
                  </a:moveTo>
                  <a:lnTo>
                    <a:pt x="760263" y="0"/>
                  </a:lnTo>
                  <a:lnTo>
                    <a:pt x="760263" y="380131"/>
                  </a:lnTo>
                  <a:lnTo>
                    <a:pt x="0" y="380131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3970" tIns="13970" rIns="13970" bIns="13970" numCol="1" spcCol="1270" anchor="ctr" anchorCtr="0">
              <a:noAutofit/>
            </a:bodyPr>
            <a:lstStyle/>
            <a:p>
              <a:pPr lvl="0" algn="ctr" defTabSz="9779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zh-CN" altLang="en-US" sz="1600" dirty="0"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层级三</a:t>
              </a:r>
            </a:p>
          </p:txBody>
        </p:sp>
        <p:sp>
          <p:nvSpPr>
            <p:cNvPr id="61" name="任意形状 60">
              <a:extLst>
                <a:ext uri="{FF2B5EF4-FFF2-40B4-BE49-F238E27FC236}">
                  <a16:creationId xmlns="" xmlns:a16="http://schemas.microsoft.com/office/drawing/2014/main" id="{A7D9233D-16FB-CA42-9B7A-047E9066F53A}"/>
                </a:ext>
              </a:extLst>
            </p:cNvPr>
            <p:cNvSpPr/>
            <p:nvPr/>
          </p:nvSpPr>
          <p:spPr>
            <a:xfrm>
              <a:off x="8592292" y="2300523"/>
              <a:ext cx="782084" cy="561129"/>
            </a:xfrm>
            <a:custGeom>
              <a:avLst/>
              <a:gdLst>
                <a:gd name="connsiteX0" fmla="*/ 0 w 760263"/>
                <a:gd name="connsiteY0" fmla="*/ 0 h 380131"/>
                <a:gd name="connsiteX1" fmla="*/ 760263 w 760263"/>
                <a:gd name="connsiteY1" fmla="*/ 0 h 380131"/>
                <a:gd name="connsiteX2" fmla="*/ 760263 w 760263"/>
                <a:gd name="connsiteY2" fmla="*/ 380131 h 380131"/>
                <a:gd name="connsiteX3" fmla="*/ 0 w 760263"/>
                <a:gd name="connsiteY3" fmla="*/ 380131 h 380131"/>
                <a:gd name="connsiteX4" fmla="*/ 0 w 760263"/>
                <a:gd name="connsiteY4" fmla="*/ 0 h 380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0263" h="380131">
                  <a:moveTo>
                    <a:pt x="0" y="0"/>
                  </a:moveTo>
                  <a:lnTo>
                    <a:pt x="760263" y="0"/>
                  </a:lnTo>
                  <a:lnTo>
                    <a:pt x="760263" y="380131"/>
                  </a:lnTo>
                  <a:lnTo>
                    <a:pt x="0" y="3801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>
                <a:lumMod val="90000"/>
                <a:lumOff val="10000"/>
              </a:schemeClr>
            </a:solidFill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3970" tIns="13970" rIns="13970" bIns="13970" numCol="1" spcCol="1270" anchor="ctr" anchorCtr="0">
              <a:noAutofit/>
            </a:bodyPr>
            <a:lstStyle/>
            <a:p>
              <a:pPr marL="0" lvl="0" indent="0" algn="ctr" defTabSz="9779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  <a:buNone/>
              </a:pPr>
              <a:r>
                <a:rPr lang="zh-CN" altLang="en-US" sz="1600" dirty="0"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层级二</a:t>
              </a:r>
              <a:endParaRPr lang="zh-CN" altLang="en-US" sz="1600" kern="1200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62" name="任意形状 61">
              <a:extLst>
                <a:ext uri="{FF2B5EF4-FFF2-40B4-BE49-F238E27FC236}">
                  <a16:creationId xmlns="" xmlns:a16="http://schemas.microsoft.com/office/drawing/2014/main" id="{D07CD851-B918-5144-9337-EB4AC4A7A194}"/>
                </a:ext>
              </a:extLst>
            </p:cNvPr>
            <p:cNvSpPr/>
            <p:nvPr/>
          </p:nvSpPr>
          <p:spPr>
            <a:xfrm>
              <a:off x="7672373" y="3097327"/>
              <a:ext cx="782084" cy="561129"/>
            </a:xfrm>
            <a:custGeom>
              <a:avLst/>
              <a:gdLst>
                <a:gd name="connsiteX0" fmla="*/ 0 w 760263"/>
                <a:gd name="connsiteY0" fmla="*/ 0 h 380131"/>
                <a:gd name="connsiteX1" fmla="*/ 760263 w 760263"/>
                <a:gd name="connsiteY1" fmla="*/ 0 h 380131"/>
                <a:gd name="connsiteX2" fmla="*/ 760263 w 760263"/>
                <a:gd name="connsiteY2" fmla="*/ 380131 h 380131"/>
                <a:gd name="connsiteX3" fmla="*/ 0 w 760263"/>
                <a:gd name="connsiteY3" fmla="*/ 380131 h 380131"/>
                <a:gd name="connsiteX4" fmla="*/ 0 w 760263"/>
                <a:gd name="connsiteY4" fmla="*/ 0 h 380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0263" h="380131">
                  <a:moveTo>
                    <a:pt x="0" y="0"/>
                  </a:moveTo>
                  <a:lnTo>
                    <a:pt x="760263" y="0"/>
                  </a:lnTo>
                  <a:lnTo>
                    <a:pt x="760263" y="380131"/>
                  </a:lnTo>
                  <a:lnTo>
                    <a:pt x="0" y="380131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3970" tIns="13970" rIns="13970" bIns="13970" numCol="1" spcCol="1270" anchor="ctr" anchorCtr="0">
              <a:noAutofit/>
            </a:bodyPr>
            <a:lstStyle/>
            <a:p>
              <a:pPr lvl="0" algn="ctr" defTabSz="9779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zh-CN" altLang="en-US" sz="1600" dirty="0"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层级三</a:t>
              </a:r>
            </a:p>
          </p:txBody>
        </p:sp>
        <p:sp>
          <p:nvSpPr>
            <p:cNvPr id="63" name="任意形状 62">
              <a:extLst>
                <a:ext uri="{FF2B5EF4-FFF2-40B4-BE49-F238E27FC236}">
                  <a16:creationId xmlns="" xmlns:a16="http://schemas.microsoft.com/office/drawing/2014/main" id="{645CC614-A9EC-1A49-948B-28C4AD6E4156}"/>
                </a:ext>
              </a:extLst>
            </p:cNvPr>
            <p:cNvSpPr/>
            <p:nvPr/>
          </p:nvSpPr>
          <p:spPr>
            <a:xfrm>
              <a:off x="8592292" y="3097327"/>
              <a:ext cx="782084" cy="561129"/>
            </a:xfrm>
            <a:custGeom>
              <a:avLst/>
              <a:gdLst>
                <a:gd name="connsiteX0" fmla="*/ 0 w 760263"/>
                <a:gd name="connsiteY0" fmla="*/ 0 h 380131"/>
                <a:gd name="connsiteX1" fmla="*/ 760263 w 760263"/>
                <a:gd name="connsiteY1" fmla="*/ 0 h 380131"/>
                <a:gd name="connsiteX2" fmla="*/ 760263 w 760263"/>
                <a:gd name="connsiteY2" fmla="*/ 380131 h 380131"/>
                <a:gd name="connsiteX3" fmla="*/ 0 w 760263"/>
                <a:gd name="connsiteY3" fmla="*/ 380131 h 380131"/>
                <a:gd name="connsiteX4" fmla="*/ 0 w 760263"/>
                <a:gd name="connsiteY4" fmla="*/ 0 h 380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0263" h="380131">
                  <a:moveTo>
                    <a:pt x="0" y="0"/>
                  </a:moveTo>
                  <a:lnTo>
                    <a:pt x="760263" y="0"/>
                  </a:lnTo>
                  <a:lnTo>
                    <a:pt x="760263" y="380131"/>
                  </a:lnTo>
                  <a:lnTo>
                    <a:pt x="0" y="380131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3970" tIns="13970" rIns="13970" bIns="13970" numCol="1" spcCol="1270" anchor="ctr" anchorCtr="0">
              <a:noAutofit/>
            </a:bodyPr>
            <a:lstStyle/>
            <a:p>
              <a:pPr lvl="0" algn="ctr" defTabSz="9779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zh-CN" altLang="en-US" sz="1600" dirty="0"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层级三</a:t>
              </a:r>
            </a:p>
          </p:txBody>
        </p:sp>
        <p:sp>
          <p:nvSpPr>
            <p:cNvPr id="64" name="任意形状 63">
              <a:extLst>
                <a:ext uri="{FF2B5EF4-FFF2-40B4-BE49-F238E27FC236}">
                  <a16:creationId xmlns="" xmlns:a16="http://schemas.microsoft.com/office/drawing/2014/main" id="{9A54663D-0F63-F045-A06C-D784090FA698}"/>
                </a:ext>
              </a:extLst>
            </p:cNvPr>
            <p:cNvSpPr/>
            <p:nvPr/>
          </p:nvSpPr>
          <p:spPr>
            <a:xfrm>
              <a:off x="9512211" y="3097327"/>
              <a:ext cx="782084" cy="561129"/>
            </a:xfrm>
            <a:custGeom>
              <a:avLst/>
              <a:gdLst>
                <a:gd name="connsiteX0" fmla="*/ 0 w 760263"/>
                <a:gd name="connsiteY0" fmla="*/ 0 h 380131"/>
                <a:gd name="connsiteX1" fmla="*/ 760263 w 760263"/>
                <a:gd name="connsiteY1" fmla="*/ 0 h 380131"/>
                <a:gd name="connsiteX2" fmla="*/ 760263 w 760263"/>
                <a:gd name="connsiteY2" fmla="*/ 380131 h 380131"/>
                <a:gd name="connsiteX3" fmla="*/ 0 w 760263"/>
                <a:gd name="connsiteY3" fmla="*/ 380131 h 380131"/>
                <a:gd name="connsiteX4" fmla="*/ 0 w 760263"/>
                <a:gd name="connsiteY4" fmla="*/ 0 h 380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60263" h="380131">
                  <a:moveTo>
                    <a:pt x="0" y="0"/>
                  </a:moveTo>
                  <a:lnTo>
                    <a:pt x="760263" y="0"/>
                  </a:lnTo>
                  <a:lnTo>
                    <a:pt x="760263" y="380131"/>
                  </a:lnTo>
                  <a:lnTo>
                    <a:pt x="0" y="380131"/>
                  </a:lnTo>
                  <a:lnTo>
                    <a:pt x="0" y="0"/>
                  </a:lnTo>
                  <a:close/>
                </a:path>
              </a:pathLst>
            </a:custGeom>
          </p:spPr>
          <p:style>
            <a:lnRef idx="2">
              <a:schemeClr val="lt1">
                <a:hueOff val="0"/>
                <a:satOff val="0"/>
                <a:lumOff val="0"/>
                <a:alphaOff val="0"/>
              </a:schemeClr>
            </a:lnRef>
            <a:fillRef idx="1">
              <a:schemeClr val="accent1">
                <a:hueOff val="0"/>
                <a:satOff val="0"/>
                <a:lumOff val="0"/>
                <a:alphaOff val="0"/>
              </a:schemeClr>
            </a:fillRef>
            <a:effectRef idx="0">
              <a:schemeClr val="accent1">
                <a:hueOff val="0"/>
                <a:satOff val="0"/>
                <a:lumOff val="0"/>
                <a:alphaOff val="0"/>
              </a:schemeClr>
            </a:effectRef>
            <a:fontRef idx="minor">
              <a:schemeClr val="lt1"/>
            </a:fontRef>
          </p:style>
          <p:txBody>
            <a:bodyPr spcFirstLastPara="0" vert="horz" wrap="square" lIns="13970" tIns="13970" rIns="13970" bIns="13970" numCol="1" spcCol="1270" anchor="ctr" anchorCtr="0">
              <a:noAutofit/>
            </a:bodyPr>
            <a:lstStyle/>
            <a:p>
              <a:pPr lvl="0" algn="ctr" defTabSz="977900">
                <a:lnSpc>
                  <a:spcPct val="90000"/>
                </a:lnSpc>
                <a:spcBef>
                  <a:spcPct val="0"/>
                </a:spcBef>
                <a:spcAft>
                  <a:spcPct val="35000"/>
                </a:spcAft>
              </a:pPr>
              <a:r>
                <a:rPr lang="zh-CN" altLang="en-US" sz="1600" dirty="0"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层级三</a:t>
              </a:r>
            </a:p>
          </p:txBody>
        </p:sp>
      </p:grpSp>
      <p:sp>
        <p:nvSpPr>
          <p:cNvPr id="9" name="矩形 8">
            <a:extLst>
              <a:ext uri="{FF2B5EF4-FFF2-40B4-BE49-F238E27FC236}">
                <a16:creationId xmlns="" xmlns:a16="http://schemas.microsoft.com/office/drawing/2014/main" id="{C3377A1E-7124-E54E-B534-D7EE2D99F69D}"/>
              </a:ext>
            </a:extLst>
          </p:cNvPr>
          <p:cNvSpPr/>
          <p:nvPr/>
        </p:nvSpPr>
        <p:spPr>
          <a:xfrm>
            <a:off x="2025282" y="4019370"/>
            <a:ext cx="8104060" cy="1355146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  <p:sp>
        <p:nvSpPr>
          <p:cNvPr id="12" name="矩形 11">
            <a:extLst>
              <a:ext uri="{FF2B5EF4-FFF2-40B4-BE49-F238E27FC236}">
                <a16:creationId xmlns="" xmlns:a16="http://schemas.microsoft.com/office/drawing/2014/main" id="{C031C5C8-6377-594E-9589-A4D448AA6175}"/>
              </a:ext>
            </a:extLst>
          </p:cNvPr>
          <p:cNvSpPr/>
          <p:nvPr/>
        </p:nvSpPr>
        <p:spPr>
          <a:xfrm>
            <a:off x="2198918" y="4247453"/>
            <a:ext cx="45719" cy="25967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  <p:sp>
        <p:nvSpPr>
          <p:cNvPr id="13" name="文本框 12">
            <a:extLst>
              <a:ext uri="{FF2B5EF4-FFF2-40B4-BE49-F238E27FC236}">
                <a16:creationId xmlns="" xmlns:a16="http://schemas.microsoft.com/office/drawing/2014/main" id="{C1FAB67B-1A08-474C-9B87-5EF9750B0D9D}"/>
              </a:ext>
            </a:extLst>
          </p:cNvPr>
          <p:cNvSpPr txBox="1"/>
          <p:nvPr/>
        </p:nvSpPr>
        <p:spPr>
          <a:xfrm>
            <a:off x="2275788" y="4192623"/>
            <a:ext cx="133882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kumimoji="1" lang="zh-CN" altLang="en-US" b="1" dirty="0">
                <a:solidFill>
                  <a:schemeClr val="accent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126" name="文本框 125">
            <a:extLst>
              <a:ext uri="{FF2B5EF4-FFF2-40B4-BE49-F238E27FC236}">
                <a16:creationId xmlns="" xmlns:a16="http://schemas.microsoft.com/office/drawing/2014/main" id="{0A59408E-7D3C-7F45-9DA5-6D005F9CD17C}"/>
              </a:ext>
            </a:extLst>
          </p:cNvPr>
          <p:cNvSpPr txBox="1"/>
          <p:nvPr/>
        </p:nvSpPr>
        <p:spPr>
          <a:xfrm>
            <a:off x="2079186" y="4486378"/>
            <a:ext cx="7924825" cy="70205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kumimoji="1" lang="zh-CN" altLang="en-US" sz="14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kumimoji="1" lang="en-US" altLang="zh-CN" sz="14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kumimoji="1" lang="zh-CN" altLang="en-US" sz="14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是国家批准设立研究生院的大学，是国家“</a:t>
            </a:r>
            <a:r>
              <a:rPr kumimoji="1" lang="en-US" altLang="zh-CN" sz="14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211</a:t>
            </a:r>
            <a:r>
              <a:rPr kumimoji="1" lang="zh-CN" altLang="en-US" sz="14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工程”、“</a:t>
            </a:r>
            <a:r>
              <a:rPr kumimoji="1" lang="en-US" altLang="zh-CN" sz="14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985</a:t>
            </a:r>
            <a:r>
              <a:rPr kumimoji="1" lang="zh-CN" altLang="en-US" sz="140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优势学科创新平台”和国家“双一流”学科建设高校。</a:t>
            </a:r>
          </a:p>
        </p:txBody>
      </p:sp>
    </p:spTree>
    <p:extLst>
      <p:ext uri="{BB962C8B-B14F-4D97-AF65-F5344CB8AC3E}">
        <p14:creationId xmlns:p14="http://schemas.microsoft.com/office/powerpoint/2010/main" val="29646965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" name="图片 119">
            <a:extLst>
              <a:ext uri="{FF2B5EF4-FFF2-40B4-BE49-F238E27FC236}">
                <a16:creationId xmlns="" xmlns:a16="http://schemas.microsoft.com/office/drawing/2014/main" id="{6E4B7C73-2B67-6F4C-B613-44CFFAB50E67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" y="2"/>
            <a:ext cx="8086205" cy="714895"/>
          </a:xfrm>
          <a:custGeom>
            <a:avLst/>
            <a:gdLst>
              <a:gd name="connsiteX0" fmla="*/ 0 w 8086205"/>
              <a:gd name="connsiteY0" fmla="*/ 0 h 714895"/>
              <a:gd name="connsiteX1" fmla="*/ 7907481 w 8086205"/>
              <a:gd name="connsiteY1" fmla="*/ 0 h 714895"/>
              <a:gd name="connsiteX2" fmla="*/ 8086205 w 8086205"/>
              <a:gd name="connsiteY2" fmla="*/ 714895 h 714895"/>
              <a:gd name="connsiteX3" fmla="*/ 0 w 8086205"/>
              <a:gd name="connsiteY3" fmla="*/ 714895 h 714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86205" h="714895">
                <a:moveTo>
                  <a:pt x="0" y="0"/>
                </a:moveTo>
                <a:lnTo>
                  <a:pt x="7907481" y="0"/>
                </a:lnTo>
                <a:lnTo>
                  <a:pt x="8086205" y="714895"/>
                </a:lnTo>
                <a:lnTo>
                  <a:pt x="0" y="714895"/>
                </a:lnTo>
                <a:close/>
              </a:path>
            </a:pathLst>
          </a:custGeom>
        </p:spPr>
      </p:pic>
      <p:grpSp>
        <p:nvGrpSpPr>
          <p:cNvPr id="121" name="组合 120">
            <a:extLst>
              <a:ext uri="{FF2B5EF4-FFF2-40B4-BE49-F238E27FC236}">
                <a16:creationId xmlns="" xmlns:a16="http://schemas.microsoft.com/office/drawing/2014/main" id="{09FE7DF3-F695-C143-9E7A-ADDF401E458B}"/>
              </a:ext>
            </a:extLst>
          </p:cNvPr>
          <p:cNvGrpSpPr/>
          <p:nvPr/>
        </p:nvGrpSpPr>
        <p:grpSpPr>
          <a:xfrm>
            <a:off x="9975273" y="141699"/>
            <a:ext cx="1953203" cy="447936"/>
            <a:chOff x="9595040" y="83506"/>
            <a:chExt cx="2333435" cy="535137"/>
          </a:xfrm>
        </p:grpSpPr>
        <p:grpSp>
          <p:nvGrpSpPr>
            <p:cNvPr id="122" name="Group 4">
              <a:extLst>
                <a:ext uri="{FF2B5EF4-FFF2-40B4-BE49-F238E27FC236}">
                  <a16:creationId xmlns="" xmlns:a16="http://schemas.microsoft.com/office/drawing/2014/main" id="{B5D01054-CF1F-6D4D-96F7-F137BC4845D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0186253" y="142788"/>
              <a:ext cx="1742222" cy="419037"/>
              <a:chOff x="2838" y="1917"/>
              <a:chExt cx="2004" cy="482"/>
            </a:xfrm>
            <a:solidFill>
              <a:srgbClr val="09234F"/>
            </a:solidFill>
          </p:grpSpPr>
          <p:sp>
            <p:nvSpPr>
              <p:cNvPr id="146" name="Freeform 5">
                <a:extLst>
                  <a:ext uri="{FF2B5EF4-FFF2-40B4-BE49-F238E27FC236}">
                    <a16:creationId xmlns="" xmlns:a16="http://schemas.microsoft.com/office/drawing/2014/main" id="{D25A8DC4-0639-434D-B8A8-87FAC1471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952"/>
                <a:ext cx="191" cy="302"/>
              </a:xfrm>
              <a:custGeom>
                <a:avLst/>
                <a:gdLst>
                  <a:gd name="T0" fmla="*/ 97 w 100"/>
                  <a:gd name="T1" fmla="*/ 25 h 156"/>
                  <a:gd name="T2" fmla="*/ 98 w 100"/>
                  <a:gd name="T3" fmla="*/ 138 h 156"/>
                  <a:gd name="T4" fmla="*/ 85 w 100"/>
                  <a:gd name="T5" fmla="*/ 153 h 156"/>
                  <a:gd name="T6" fmla="*/ 49 w 100"/>
                  <a:gd name="T7" fmla="*/ 117 h 156"/>
                  <a:gd name="T8" fmla="*/ 57 w 100"/>
                  <a:gd name="T9" fmla="*/ 123 h 156"/>
                  <a:gd name="T10" fmla="*/ 57 w 100"/>
                  <a:gd name="T11" fmla="*/ 119 h 156"/>
                  <a:gd name="T12" fmla="*/ 77 w 100"/>
                  <a:gd name="T13" fmla="*/ 134 h 156"/>
                  <a:gd name="T14" fmla="*/ 83 w 100"/>
                  <a:gd name="T15" fmla="*/ 121 h 156"/>
                  <a:gd name="T16" fmla="*/ 76 w 100"/>
                  <a:gd name="T17" fmla="*/ 31 h 156"/>
                  <a:gd name="T18" fmla="*/ 66 w 100"/>
                  <a:gd name="T19" fmla="*/ 7 h 156"/>
                  <a:gd name="T20" fmla="*/ 0 w 100"/>
                  <a:gd name="T21" fmla="*/ 28 h 156"/>
                  <a:gd name="T22" fmla="*/ 1 w 100"/>
                  <a:gd name="T23" fmla="*/ 26 h 156"/>
                  <a:gd name="T24" fmla="*/ 58 w 100"/>
                  <a:gd name="T25" fmla="*/ 4 h 156"/>
                  <a:gd name="T26" fmla="*/ 97 w 100"/>
                  <a:gd name="T27" fmla="*/ 25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0" h="156">
                    <a:moveTo>
                      <a:pt x="97" y="25"/>
                    </a:moveTo>
                    <a:cubicBezTo>
                      <a:pt x="87" y="33"/>
                      <a:pt x="100" y="117"/>
                      <a:pt x="98" y="138"/>
                    </a:cubicBezTo>
                    <a:cubicBezTo>
                      <a:pt x="96" y="153"/>
                      <a:pt x="93" y="156"/>
                      <a:pt x="85" y="153"/>
                    </a:cubicBezTo>
                    <a:cubicBezTo>
                      <a:pt x="75" y="149"/>
                      <a:pt x="51" y="124"/>
                      <a:pt x="49" y="117"/>
                    </a:cubicBezTo>
                    <a:cubicBezTo>
                      <a:pt x="50" y="117"/>
                      <a:pt x="55" y="122"/>
                      <a:pt x="57" y="123"/>
                    </a:cubicBezTo>
                    <a:cubicBezTo>
                      <a:pt x="57" y="121"/>
                      <a:pt x="56" y="121"/>
                      <a:pt x="57" y="119"/>
                    </a:cubicBezTo>
                    <a:cubicBezTo>
                      <a:pt x="61" y="123"/>
                      <a:pt x="74" y="133"/>
                      <a:pt x="77" y="134"/>
                    </a:cubicBezTo>
                    <a:cubicBezTo>
                      <a:pt x="84" y="134"/>
                      <a:pt x="81" y="126"/>
                      <a:pt x="83" y="121"/>
                    </a:cubicBezTo>
                    <a:cubicBezTo>
                      <a:pt x="82" y="103"/>
                      <a:pt x="75" y="47"/>
                      <a:pt x="76" y="31"/>
                    </a:cubicBezTo>
                    <a:cubicBezTo>
                      <a:pt x="75" y="20"/>
                      <a:pt x="75" y="10"/>
                      <a:pt x="66" y="7"/>
                    </a:cubicBezTo>
                    <a:cubicBezTo>
                      <a:pt x="42" y="8"/>
                      <a:pt x="23" y="28"/>
                      <a:pt x="0" y="28"/>
                    </a:cubicBezTo>
                    <a:cubicBezTo>
                      <a:pt x="0" y="27"/>
                      <a:pt x="1" y="27"/>
                      <a:pt x="1" y="26"/>
                    </a:cubicBezTo>
                    <a:cubicBezTo>
                      <a:pt x="8" y="17"/>
                      <a:pt x="58" y="4"/>
                      <a:pt x="58" y="4"/>
                    </a:cubicBezTo>
                    <a:cubicBezTo>
                      <a:pt x="73" y="0"/>
                      <a:pt x="97" y="4"/>
                      <a:pt x="97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7" name="Freeform 6">
                <a:extLst>
                  <a:ext uri="{FF2B5EF4-FFF2-40B4-BE49-F238E27FC236}">
                    <a16:creationId xmlns="" xmlns:a16="http://schemas.microsoft.com/office/drawing/2014/main" id="{C46D8C1A-194C-D543-B0E9-2CC63A0E9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985"/>
                <a:ext cx="48" cy="39"/>
              </a:xfrm>
              <a:custGeom>
                <a:avLst/>
                <a:gdLst>
                  <a:gd name="T0" fmla="*/ 7 w 25"/>
                  <a:gd name="T1" fmla="*/ 1 h 20"/>
                  <a:gd name="T2" fmla="*/ 24 w 25"/>
                  <a:gd name="T3" fmla="*/ 9 h 20"/>
                  <a:gd name="T4" fmla="*/ 24 w 25"/>
                  <a:gd name="T5" fmla="*/ 16 h 20"/>
                  <a:gd name="T6" fmla="*/ 12 w 25"/>
                  <a:gd name="T7" fmla="*/ 17 h 20"/>
                  <a:gd name="T8" fmla="*/ 1 w 25"/>
                  <a:gd name="T9" fmla="*/ 5 h 20"/>
                  <a:gd name="T10" fmla="*/ 7 w 25"/>
                  <a:gd name="T11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0">
                    <a:moveTo>
                      <a:pt x="7" y="1"/>
                    </a:moveTo>
                    <a:cubicBezTo>
                      <a:pt x="12" y="2"/>
                      <a:pt x="17" y="1"/>
                      <a:pt x="24" y="9"/>
                    </a:cubicBezTo>
                    <a:cubicBezTo>
                      <a:pt x="25" y="11"/>
                      <a:pt x="25" y="13"/>
                      <a:pt x="24" y="16"/>
                    </a:cubicBezTo>
                    <a:cubicBezTo>
                      <a:pt x="23" y="18"/>
                      <a:pt x="15" y="20"/>
                      <a:pt x="12" y="17"/>
                    </a:cubicBezTo>
                    <a:cubicBezTo>
                      <a:pt x="9" y="13"/>
                      <a:pt x="2" y="8"/>
                      <a:pt x="1" y="5"/>
                    </a:cubicBezTo>
                    <a:cubicBezTo>
                      <a:pt x="0" y="2"/>
                      <a:pt x="5" y="0"/>
                      <a:pt x="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8" name="Freeform 7">
                <a:extLst>
                  <a:ext uri="{FF2B5EF4-FFF2-40B4-BE49-F238E27FC236}">
                    <a16:creationId xmlns="" xmlns:a16="http://schemas.microsoft.com/office/drawing/2014/main" id="{0DDAB724-179B-1440-8296-DEFAC0534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020"/>
                <a:ext cx="27" cy="180"/>
              </a:xfrm>
              <a:custGeom>
                <a:avLst/>
                <a:gdLst>
                  <a:gd name="T0" fmla="*/ 5 w 14"/>
                  <a:gd name="T1" fmla="*/ 0 h 93"/>
                  <a:gd name="T2" fmla="*/ 8 w 14"/>
                  <a:gd name="T3" fmla="*/ 9 h 93"/>
                  <a:gd name="T4" fmla="*/ 14 w 14"/>
                  <a:gd name="T5" fmla="*/ 91 h 93"/>
                  <a:gd name="T6" fmla="*/ 9 w 14"/>
                  <a:gd name="T7" fmla="*/ 93 h 93"/>
                  <a:gd name="T8" fmla="*/ 1 w 14"/>
                  <a:gd name="T9" fmla="*/ 86 h 93"/>
                  <a:gd name="T10" fmla="*/ 3 w 14"/>
                  <a:gd name="T11" fmla="*/ 6 h 93"/>
                  <a:gd name="T12" fmla="*/ 5 w 14"/>
                  <a:gd name="T1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93">
                    <a:moveTo>
                      <a:pt x="5" y="0"/>
                    </a:moveTo>
                    <a:cubicBezTo>
                      <a:pt x="6" y="1"/>
                      <a:pt x="8" y="1"/>
                      <a:pt x="8" y="9"/>
                    </a:cubicBezTo>
                    <a:cubicBezTo>
                      <a:pt x="9" y="10"/>
                      <a:pt x="10" y="90"/>
                      <a:pt x="14" y="91"/>
                    </a:cubicBezTo>
                    <a:cubicBezTo>
                      <a:pt x="11" y="92"/>
                      <a:pt x="12" y="93"/>
                      <a:pt x="9" y="93"/>
                    </a:cubicBezTo>
                    <a:cubicBezTo>
                      <a:pt x="6" y="90"/>
                      <a:pt x="3" y="90"/>
                      <a:pt x="1" y="86"/>
                    </a:cubicBezTo>
                    <a:cubicBezTo>
                      <a:pt x="4" y="67"/>
                      <a:pt x="0" y="31"/>
                      <a:pt x="3" y="6"/>
                    </a:cubicBezTo>
                    <a:cubicBezTo>
                      <a:pt x="3" y="3"/>
                      <a:pt x="3" y="0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9" name="Freeform 8">
                <a:extLst>
                  <a:ext uri="{FF2B5EF4-FFF2-40B4-BE49-F238E27FC236}">
                    <a16:creationId xmlns="" xmlns:a16="http://schemas.microsoft.com/office/drawing/2014/main" id="{8D07D84A-0C60-A546-9BB0-DF847F2E9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053"/>
                <a:ext cx="99" cy="46"/>
              </a:xfrm>
              <a:custGeom>
                <a:avLst/>
                <a:gdLst>
                  <a:gd name="T0" fmla="*/ 52 w 52"/>
                  <a:gd name="T1" fmla="*/ 24 h 24"/>
                  <a:gd name="T2" fmla="*/ 33 w 52"/>
                  <a:gd name="T3" fmla="*/ 16 h 24"/>
                  <a:gd name="T4" fmla="*/ 17 w 52"/>
                  <a:gd name="T5" fmla="*/ 9 h 24"/>
                  <a:gd name="T6" fmla="*/ 0 w 52"/>
                  <a:gd name="T7" fmla="*/ 0 h 24"/>
                  <a:gd name="T8" fmla="*/ 20 w 52"/>
                  <a:gd name="T9" fmla="*/ 2 h 24"/>
                  <a:gd name="T10" fmla="*/ 44 w 52"/>
                  <a:gd name="T11" fmla="*/ 15 h 24"/>
                  <a:gd name="T12" fmla="*/ 52 w 52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24">
                    <a:moveTo>
                      <a:pt x="52" y="24"/>
                    </a:moveTo>
                    <a:cubicBezTo>
                      <a:pt x="43" y="24"/>
                      <a:pt x="42" y="22"/>
                      <a:pt x="33" y="16"/>
                    </a:cubicBezTo>
                    <a:cubicBezTo>
                      <a:pt x="31" y="14"/>
                      <a:pt x="27" y="11"/>
                      <a:pt x="17" y="9"/>
                    </a:cubicBezTo>
                    <a:cubicBezTo>
                      <a:pt x="14" y="6"/>
                      <a:pt x="3" y="4"/>
                      <a:pt x="0" y="0"/>
                    </a:cubicBezTo>
                    <a:cubicBezTo>
                      <a:pt x="8" y="0"/>
                      <a:pt x="14" y="0"/>
                      <a:pt x="20" y="2"/>
                    </a:cubicBezTo>
                    <a:cubicBezTo>
                      <a:pt x="22" y="4"/>
                      <a:pt x="34" y="6"/>
                      <a:pt x="44" y="15"/>
                    </a:cubicBezTo>
                    <a:cubicBezTo>
                      <a:pt x="48" y="18"/>
                      <a:pt x="51" y="19"/>
                      <a:pt x="5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0" name="Freeform 9">
                <a:extLst>
                  <a:ext uri="{FF2B5EF4-FFF2-40B4-BE49-F238E27FC236}">
                    <a16:creationId xmlns="" xmlns:a16="http://schemas.microsoft.com/office/drawing/2014/main" id="{C10F85A1-BDFB-5E46-92A9-C803416F3A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24" y="1917"/>
                <a:ext cx="164" cy="360"/>
              </a:xfrm>
              <a:custGeom>
                <a:avLst/>
                <a:gdLst>
                  <a:gd name="T0" fmla="*/ 39 w 86"/>
                  <a:gd name="T1" fmla="*/ 38 h 186"/>
                  <a:gd name="T2" fmla="*/ 56 w 86"/>
                  <a:gd name="T3" fmla="*/ 34 h 186"/>
                  <a:gd name="T4" fmla="*/ 59 w 86"/>
                  <a:gd name="T5" fmla="*/ 31 h 186"/>
                  <a:gd name="T6" fmla="*/ 85 w 86"/>
                  <a:gd name="T7" fmla="*/ 43 h 186"/>
                  <a:gd name="T8" fmla="*/ 85 w 86"/>
                  <a:gd name="T9" fmla="*/ 48 h 186"/>
                  <a:gd name="T10" fmla="*/ 64 w 86"/>
                  <a:gd name="T11" fmla="*/ 61 h 186"/>
                  <a:gd name="T12" fmla="*/ 55 w 86"/>
                  <a:gd name="T13" fmla="*/ 72 h 186"/>
                  <a:gd name="T14" fmla="*/ 57 w 86"/>
                  <a:gd name="T15" fmla="*/ 81 h 186"/>
                  <a:gd name="T16" fmla="*/ 39 w 86"/>
                  <a:gd name="T17" fmla="*/ 88 h 186"/>
                  <a:gd name="T18" fmla="*/ 39 w 86"/>
                  <a:gd name="T19" fmla="*/ 55 h 186"/>
                  <a:gd name="T20" fmla="*/ 45 w 86"/>
                  <a:gd name="T21" fmla="*/ 48 h 186"/>
                  <a:gd name="T22" fmla="*/ 39 w 86"/>
                  <a:gd name="T23" fmla="*/ 49 h 186"/>
                  <a:gd name="T24" fmla="*/ 39 w 86"/>
                  <a:gd name="T25" fmla="*/ 38 h 186"/>
                  <a:gd name="T26" fmla="*/ 12 w 86"/>
                  <a:gd name="T27" fmla="*/ 1 h 186"/>
                  <a:gd name="T28" fmla="*/ 30 w 86"/>
                  <a:gd name="T29" fmla="*/ 8 h 186"/>
                  <a:gd name="T30" fmla="*/ 34 w 86"/>
                  <a:gd name="T31" fmla="*/ 14 h 186"/>
                  <a:gd name="T32" fmla="*/ 34 w 86"/>
                  <a:gd name="T33" fmla="*/ 39 h 186"/>
                  <a:gd name="T34" fmla="*/ 39 w 86"/>
                  <a:gd name="T35" fmla="*/ 38 h 186"/>
                  <a:gd name="T36" fmla="*/ 39 w 86"/>
                  <a:gd name="T37" fmla="*/ 49 h 186"/>
                  <a:gd name="T38" fmla="*/ 34 w 86"/>
                  <a:gd name="T39" fmla="*/ 50 h 186"/>
                  <a:gd name="T40" fmla="*/ 33 w 86"/>
                  <a:gd name="T41" fmla="*/ 63 h 186"/>
                  <a:gd name="T42" fmla="*/ 39 w 86"/>
                  <a:gd name="T43" fmla="*/ 55 h 186"/>
                  <a:gd name="T44" fmla="*/ 39 w 86"/>
                  <a:gd name="T45" fmla="*/ 88 h 186"/>
                  <a:gd name="T46" fmla="*/ 35 w 86"/>
                  <a:gd name="T47" fmla="*/ 91 h 186"/>
                  <a:gd name="T48" fmla="*/ 26 w 86"/>
                  <a:gd name="T49" fmla="*/ 183 h 186"/>
                  <a:gd name="T50" fmla="*/ 23 w 86"/>
                  <a:gd name="T51" fmla="*/ 186 h 186"/>
                  <a:gd name="T52" fmla="*/ 20 w 86"/>
                  <a:gd name="T53" fmla="*/ 97 h 186"/>
                  <a:gd name="T54" fmla="*/ 16 w 86"/>
                  <a:gd name="T55" fmla="*/ 92 h 186"/>
                  <a:gd name="T56" fmla="*/ 17 w 86"/>
                  <a:gd name="T57" fmla="*/ 81 h 186"/>
                  <a:gd name="T58" fmla="*/ 20 w 86"/>
                  <a:gd name="T59" fmla="*/ 79 h 186"/>
                  <a:gd name="T60" fmla="*/ 19 w 86"/>
                  <a:gd name="T61" fmla="*/ 54 h 186"/>
                  <a:gd name="T62" fmla="*/ 0 w 86"/>
                  <a:gd name="T63" fmla="*/ 53 h 186"/>
                  <a:gd name="T64" fmla="*/ 8 w 86"/>
                  <a:gd name="T65" fmla="*/ 47 h 186"/>
                  <a:gd name="T66" fmla="*/ 18 w 86"/>
                  <a:gd name="T67" fmla="*/ 44 h 186"/>
                  <a:gd name="T68" fmla="*/ 17 w 86"/>
                  <a:gd name="T69" fmla="*/ 17 h 186"/>
                  <a:gd name="T70" fmla="*/ 15 w 86"/>
                  <a:gd name="T71" fmla="*/ 6 h 186"/>
                  <a:gd name="T72" fmla="*/ 12 w 86"/>
                  <a:gd name="T73" fmla="*/ 1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6" h="186">
                    <a:moveTo>
                      <a:pt x="39" y="38"/>
                    </a:moveTo>
                    <a:cubicBezTo>
                      <a:pt x="45" y="37"/>
                      <a:pt x="50" y="35"/>
                      <a:pt x="56" y="34"/>
                    </a:cubicBezTo>
                    <a:cubicBezTo>
                      <a:pt x="56" y="33"/>
                      <a:pt x="59" y="32"/>
                      <a:pt x="59" y="31"/>
                    </a:cubicBezTo>
                    <a:cubicBezTo>
                      <a:pt x="75" y="29"/>
                      <a:pt x="85" y="39"/>
                      <a:pt x="85" y="43"/>
                    </a:cubicBezTo>
                    <a:cubicBezTo>
                      <a:pt x="86" y="45"/>
                      <a:pt x="86" y="46"/>
                      <a:pt x="85" y="48"/>
                    </a:cubicBezTo>
                    <a:cubicBezTo>
                      <a:pt x="83" y="52"/>
                      <a:pt x="65" y="60"/>
                      <a:pt x="64" y="61"/>
                    </a:cubicBezTo>
                    <a:cubicBezTo>
                      <a:pt x="57" y="66"/>
                      <a:pt x="55" y="68"/>
                      <a:pt x="55" y="72"/>
                    </a:cubicBezTo>
                    <a:cubicBezTo>
                      <a:pt x="57" y="73"/>
                      <a:pt x="60" y="78"/>
                      <a:pt x="57" y="81"/>
                    </a:cubicBezTo>
                    <a:cubicBezTo>
                      <a:pt x="53" y="82"/>
                      <a:pt x="45" y="85"/>
                      <a:pt x="39" y="88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39" y="49"/>
                      <a:pt x="39" y="49"/>
                      <a:pt x="39" y="49"/>
                    </a:cubicBezTo>
                    <a:lnTo>
                      <a:pt x="39" y="38"/>
                    </a:lnTo>
                    <a:close/>
                    <a:moveTo>
                      <a:pt x="12" y="1"/>
                    </a:moveTo>
                    <a:cubicBezTo>
                      <a:pt x="19" y="0"/>
                      <a:pt x="26" y="1"/>
                      <a:pt x="30" y="8"/>
                    </a:cubicBezTo>
                    <a:cubicBezTo>
                      <a:pt x="31" y="8"/>
                      <a:pt x="33" y="12"/>
                      <a:pt x="34" y="14"/>
                    </a:cubicBezTo>
                    <a:cubicBezTo>
                      <a:pt x="34" y="22"/>
                      <a:pt x="34" y="30"/>
                      <a:pt x="34" y="39"/>
                    </a:cubicBezTo>
                    <a:cubicBezTo>
                      <a:pt x="36" y="39"/>
                      <a:pt x="37" y="38"/>
                      <a:pt x="39" y="38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3" y="63"/>
                      <a:pt x="33" y="63"/>
                      <a:pt x="33" y="63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39" y="88"/>
                      <a:pt x="39" y="88"/>
                      <a:pt x="39" y="88"/>
                    </a:cubicBezTo>
                    <a:cubicBezTo>
                      <a:pt x="37" y="89"/>
                      <a:pt x="35" y="90"/>
                      <a:pt x="35" y="91"/>
                    </a:cubicBezTo>
                    <a:cubicBezTo>
                      <a:pt x="32" y="124"/>
                      <a:pt x="31" y="150"/>
                      <a:pt x="26" y="183"/>
                    </a:cubicBezTo>
                    <a:cubicBezTo>
                      <a:pt x="25" y="183"/>
                      <a:pt x="24" y="186"/>
                      <a:pt x="23" y="186"/>
                    </a:cubicBezTo>
                    <a:cubicBezTo>
                      <a:pt x="22" y="157"/>
                      <a:pt x="20" y="127"/>
                      <a:pt x="20" y="97"/>
                    </a:cubicBezTo>
                    <a:cubicBezTo>
                      <a:pt x="19" y="94"/>
                      <a:pt x="17" y="94"/>
                      <a:pt x="16" y="92"/>
                    </a:cubicBezTo>
                    <a:cubicBezTo>
                      <a:pt x="13" y="90"/>
                      <a:pt x="14" y="82"/>
                      <a:pt x="17" y="81"/>
                    </a:cubicBezTo>
                    <a:cubicBezTo>
                      <a:pt x="18" y="81"/>
                      <a:pt x="19" y="79"/>
                      <a:pt x="20" y="79"/>
                    </a:cubicBezTo>
                    <a:cubicBezTo>
                      <a:pt x="20" y="60"/>
                      <a:pt x="19" y="61"/>
                      <a:pt x="19" y="54"/>
                    </a:cubicBezTo>
                    <a:cubicBezTo>
                      <a:pt x="15" y="53"/>
                      <a:pt x="0" y="58"/>
                      <a:pt x="0" y="53"/>
                    </a:cubicBezTo>
                    <a:cubicBezTo>
                      <a:pt x="1" y="51"/>
                      <a:pt x="6" y="49"/>
                      <a:pt x="8" y="47"/>
                    </a:cubicBezTo>
                    <a:cubicBezTo>
                      <a:pt x="12" y="46"/>
                      <a:pt x="15" y="45"/>
                      <a:pt x="18" y="44"/>
                    </a:cubicBezTo>
                    <a:cubicBezTo>
                      <a:pt x="19" y="34"/>
                      <a:pt x="19" y="27"/>
                      <a:pt x="17" y="17"/>
                    </a:cubicBezTo>
                    <a:cubicBezTo>
                      <a:pt x="17" y="15"/>
                      <a:pt x="17" y="6"/>
                      <a:pt x="15" y="6"/>
                    </a:cubicBezTo>
                    <a:cubicBezTo>
                      <a:pt x="14" y="4"/>
                      <a:pt x="12" y="4"/>
                      <a:pt x="1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1" name="Freeform 10">
                <a:extLst>
                  <a:ext uri="{FF2B5EF4-FFF2-40B4-BE49-F238E27FC236}">
                    <a16:creationId xmlns="" xmlns:a16="http://schemas.microsoft.com/office/drawing/2014/main" id="{5E05C0AB-20D6-5144-92F9-3C1D5E0489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5" y="2012"/>
                <a:ext cx="154" cy="176"/>
              </a:xfrm>
              <a:custGeom>
                <a:avLst/>
                <a:gdLst>
                  <a:gd name="T0" fmla="*/ 62 w 81"/>
                  <a:gd name="T1" fmla="*/ 38 h 91"/>
                  <a:gd name="T2" fmla="*/ 67 w 81"/>
                  <a:gd name="T3" fmla="*/ 28 h 91"/>
                  <a:gd name="T4" fmla="*/ 78 w 81"/>
                  <a:gd name="T5" fmla="*/ 36 h 91"/>
                  <a:gd name="T6" fmla="*/ 70 w 81"/>
                  <a:gd name="T7" fmla="*/ 51 h 91"/>
                  <a:gd name="T8" fmla="*/ 81 w 81"/>
                  <a:gd name="T9" fmla="*/ 79 h 91"/>
                  <a:gd name="T10" fmla="*/ 78 w 81"/>
                  <a:gd name="T11" fmla="*/ 80 h 91"/>
                  <a:gd name="T12" fmla="*/ 65 w 81"/>
                  <a:gd name="T13" fmla="*/ 57 h 91"/>
                  <a:gd name="T14" fmla="*/ 50 w 81"/>
                  <a:gd name="T15" fmla="*/ 72 h 91"/>
                  <a:gd name="T16" fmla="*/ 52 w 81"/>
                  <a:gd name="T17" fmla="*/ 74 h 91"/>
                  <a:gd name="T18" fmla="*/ 59 w 81"/>
                  <a:gd name="T19" fmla="*/ 77 h 91"/>
                  <a:gd name="T20" fmla="*/ 59 w 81"/>
                  <a:gd name="T21" fmla="*/ 83 h 91"/>
                  <a:gd name="T22" fmla="*/ 49 w 81"/>
                  <a:gd name="T23" fmla="*/ 85 h 91"/>
                  <a:gd name="T24" fmla="*/ 46 w 81"/>
                  <a:gd name="T25" fmla="*/ 87 h 91"/>
                  <a:gd name="T26" fmla="*/ 44 w 81"/>
                  <a:gd name="T27" fmla="*/ 89 h 91"/>
                  <a:gd name="T28" fmla="*/ 44 w 81"/>
                  <a:gd name="T29" fmla="*/ 63 h 91"/>
                  <a:gd name="T30" fmla="*/ 58 w 81"/>
                  <a:gd name="T31" fmla="*/ 43 h 91"/>
                  <a:gd name="T32" fmla="*/ 53 w 81"/>
                  <a:gd name="T33" fmla="*/ 40 h 91"/>
                  <a:gd name="T34" fmla="*/ 44 w 81"/>
                  <a:gd name="T35" fmla="*/ 51 h 91"/>
                  <a:gd name="T36" fmla="*/ 44 w 81"/>
                  <a:gd name="T37" fmla="*/ 43 h 91"/>
                  <a:gd name="T38" fmla="*/ 45 w 81"/>
                  <a:gd name="T39" fmla="*/ 40 h 91"/>
                  <a:gd name="T40" fmla="*/ 44 w 81"/>
                  <a:gd name="T41" fmla="*/ 40 h 91"/>
                  <a:gd name="T42" fmla="*/ 44 w 81"/>
                  <a:gd name="T43" fmla="*/ 32 h 91"/>
                  <a:gd name="T44" fmla="*/ 46 w 81"/>
                  <a:gd name="T45" fmla="*/ 35 h 91"/>
                  <a:gd name="T46" fmla="*/ 50 w 81"/>
                  <a:gd name="T47" fmla="*/ 39 h 91"/>
                  <a:gd name="T48" fmla="*/ 51 w 81"/>
                  <a:gd name="T49" fmla="*/ 36 h 91"/>
                  <a:gd name="T50" fmla="*/ 44 w 81"/>
                  <a:gd name="T51" fmla="*/ 27 h 91"/>
                  <a:gd name="T52" fmla="*/ 44 w 81"/>
                  <a:gd name="T53" fmla="*/ 3 h 91"/>
                  <a:gd name="T54" fmla="*/ 48 w 81"/>
                  <a:gd name="T55" fmla="*/ 7 h 91"/>
                  <a:gd name="T56" fmla="*/ 44 w 81"/>
                  <a:gd name="T57" fmla="*/ 19 h 91"/>
                  <a:gd name="T58" fmla="*/ 62 w 81"/>
                  <a:gd name="T59" fmla="*/ 38 h 91"/>
                  <a:gd name="T60" fmla="*/ 44 w 81"/>
                  <a:gd name="T61" fmla="*/ 89 h 91"/>
                  <a:gd name="T62" fmla="*/ 33 w 81"/>
                  <a:gd name="T63" fmla="*/ 91 h 91"/>
                  <a:gd name="T64" fmla="*/ 12 w 81"/>
                  <a:gd name="T65" fmla="*/ 77 h 91"/>
                  <a:gd name="T66" fmla="*/ 13 w 81"/>
                  <a:gd name="T67" fmla="*/ 77 h 91"/>
                  <a:gd name="T68" fmla="*/ 44 w 81"/>
                  <a:gd name="T69" fmla="*/ 63 h 91"/>
                  <a:gd name="T70" fmla="*/ 44 w 81"/>
                  <a:gd name="T71" fmla="*/ 89 h 91"/>
                  <a:gd name="T72" fmla="*/ 44 w 81"/>
                  <a:gd name="T73" fmla="*/ 51 h 91"/>
                  <a:gd name="T74" fmla="*/ 44 w 81"/>
                  <a:gd name="T75" fmla="*/ 43 h 91"/>
                  <a:gd name="T76" fmla="*/ 26 w 81"/>
                  <a:gd name="T77" fmla="*/ 59 h 91"/>
                  <a:gd name="T78" fmla="*/ 18 w 81"/>
                  <a:gd name="T79" fmla="*/ 64 h 91"/>
                  <a:gd name="T80" fmla="*/ 41 w 81"/>
                  <a:gd name="T81" fmla="*/ 38 h 91"/>
                  <a:gd name="T82" fmla="*/ 44 w 81"/>
                  <a:gd name="T83" fmla="*/ 40 h 91"/>
                  <a:gd name="T84" fmla="*/ 44 w 81"/>
                  <a:gd name="T85" fmla="*/ 32 h 91"/>
                  <a:gd name="T86" fmla="*/ 36 w 81"/>
                  <a:gd name="T87" fmla="*/ 25 h 91"/>
                  <a:gd name="T88" fmla="*/ 40 w 81"/>
                  <a:gd name="T89" fmla="*/ 23 h 91"/>
                  <a:gd name="T90" fmla="*/ 44 w 81"/>
                  <a:gd name="T91" fmla="*/ 27 h 91"/>
                  <a:gd name="T92" fmla="*/ 44 w 81"/>
                  <a:gd name="T93" fmla="*/ 3 h 91"/>
                  <a:gd name="T94" fmla="*/ 42 w 81"/>
                  <a:gd name="T95" fmla="*/ 3 h 91"/>
                  <a:gd name="T96" fmla="*/ 21 w 81"/>
                  <a:gd name="T97" fmla="*/ 0 h 91"/>
                  <a:gd name="T98" fmla="*/ 15 w 81"/>
                  <a:gd name="T99" fmla="*/ 7 h 91"/>
                  <a:gd name="T100" fmla="*/ 23 w 81"/>
                  <a:gd name="T101" fmla="*/ 7 h 91"/>
                  <a:gd name="T102" fmla="*/ 22 w 81"/>
                  <a:gd name="T103" fmla="*/ 9 h 91"/>
                  <a:gd name="T104" fmla="*/ 13 w 81"/>
                  <a:gd name="T105" fmla="*/ 9 h 91"/>
                  <a:gd name="T106" fmla="*/ 21 w 81"/>
                  <a:gd name="T107" fmla="*/ 17 h 91"/>
                  <a:gd name="T108" fmla="*/ 5 w 81"/>
                  <a:gd name="T109" fmla="*/ 29 h 91"/>
                  <a:gd name="T110" fmla="*/ 4 w 81"/>
                  <a:gd name="T111" fmla="*/ 30 h 91"/>
                  <a:gd name="T112" fmla="*/ 11 w 81"/>
                  <a:gd name="T113" fmla="*/ 45 h 91"/>
                  <a:gd name="T114" fmla="*/ 32 w 81"/>
                  <a:gd name="T115" fmla="*/ 28 h 91"/>
                  <a:gd name="T116" fmla="*/ 34 w 81"/>
                  <a:gd name="T117" fmla="*/ 34 h 91"/>
                  <a:gd name="T118" fmla="*/ 1 w 81"/>
                  <a:gd name="T119" fmla="*/ 69 h 91"/>
                  <a:gd name="T120" fmla="*/ 7 w 81"/>
                  <a:gd name="T121" fmla="*/ 77 h 91"/>
                  <a:gd name="T122" fmla="*/ 44 w 81"/>
                  <a:gd name="T123" fmla="*/ 5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" h="91">
                    <a:moveTo>
                      <a:pt x="62" y="38"/>
                    </a:moveTo>
                    <a:cubicBezTo>
                      <a:pt x="64" y="34"/>
                      <a:pt x="67" y="32"/>
                      <a:pt x="67" y="28"/>
                    </a:cubicBezTo>
                    <a:cubicBezTo>
                      <a:pt x="72" y="30"/>
                      <a:pt x="75" y="31"/>
                      <a:pt x="78" y="36"/>
                    </a:cubicBezTo>
                    <a:cubicBezTo>
                      <a:pt x="79" y="45"/>
                      <a:pt x="70" y="48"/>
                      <a:pt x="70" y="51"/>
                    </a:cubicBezTo>
                    <a:cubicBezTo>
                      <a:pt x="72" y="60"/>
                      <a:pt x="80" y="71"/>
                      <a:pt x="81" y="79"/>
                    </a:cubicBezTo>
                    <a:cubicBezTo>
                      <a:pt x="81" y="80"/>
                      <a:pt x="79" y="81"/>
                      <a:pt x="78" y="80"/>
                    </a:cubicBezTo>
                    <a:cubicBezTo>
                      <a:pt x="73" y="76"/>
                      <a:pt x="67" y="64"/>
                      <a:pt x="65" y="57"/>
                    </a:cubicBezTo>
                    <a:cubicBezTo>
                      <a:pt x="62" y="61"/>
                      <a:pt x="57" y="66"/>
                      <a:pt x="50" y="72"/>
                    </a:cubicBezTo>
                    <a:cubicBezTo>
                      <a:pt x="51" y="74"/>
                      <a:pt x="51" y="73"/>
                      <a:pt x="52" y="74"/>
                    </a:cubicBezTo>
                    <a:cubicBezTo>
                      <a:pt x="56" y="75"/>
                      <a:pt x="57" y="75"/>
                      <a:pt x="59" y="77"/>
                    </a:cubicBezTo>
                    <a:cubicBezTo>
                      <a:pt x="60" y="79"/>
                      <a:pt x="59" y="82"/>
                      <a:pt x="59" y="83"/>
                    </a:cubicBezTo>
                    <a:cubicBezTo>
                      <a:pt x="58" y="85"/>
                      <a:pt x="54" y="84"/>
                      <a:pt x="49" y="85"/>
                    </a:cubicBezTo>
                    <a:cubicBezTo>
                      <a:pt x="48" y="86"/>
                      <a:pt x="47" y="87"/>
                      <a:pt x="46" y="87"/>
                    </a:cubicBezTo>
                    <a:cubicBezTo>
                      <a:pt x="45" y="88"/>
                      <a:pt x="45" y="89"/>
                      <a:pt x="44" y="89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52" y="55"/>
                      <a:pt x="58" y="45"/>
                      <a:pt x="58" y="43"/>
                    </a:cubicBezTo>
                    <a:cubicBezTo>
                      <a:pt x="56" y="42"/>
                      <a:pt x="56" y="41"/>
                      <a:pt x="53" y="40"/>
                    </a:cubicBezTo>
                    <a:cubicBezTo>
                      <a:pt x="53" y="42"/>
                      <a:pt x="49" y="46"/>
                      <a:pt x="44" y="51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44" y="42"/>
                      <a:pt x="45" y="41"/>
                      <a:pt x="45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5" y="33"/>
                      <a:pt x="46" y="34"/>
                      <a:pt x="46" y="35"/>
                    </a:cubicBezTo>
                    <a:cubicBezTo>
                      <a:pt x="50" y="37"/>
                      <a:pt x="48" y="36"/>
                      <a:pt x="50" y="39"/>
                    </a:cubicBezTo>
                    <a:cubicBezTo>
                      <a:pt x="52" y="39"/>
                      <a:pt x="51" y="38"/>
                      <a:pt x="51" y="36"/>
                    </a:cubicBezTo>
                    <a:cubicBezTo>
                      <a:pt x="49" y="34"/>
                      <a:pt x="47" y="30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5" y="4"/>
                      <a:pt x="47" y="6"/>
                      <a:pt x="48" y="7"/>
                    </a:cubicBezTo>
                    <a:cubicBezTo>
                      <a:pt x="50" y="14"/>
                      <a:pt x="49" y="16"/>
                      <a:pt x="44" y="19"/>
                    </a:cubicBezTo>
                    <a:cubicBezTo>
                      <a:pt x="50" y="26"/>
                      <a:pt x="52" y="33"/>
                      <a:pt x="62" y="38"/>
                    </a:cubicBezTo>
                    <a:close/>
                    <a:moveTo>
                      <a:pt x="44" y="89"/>
                    </a:moveTo>
                    <a:cubicBezTo>
                      <a:pt x="41" y="91"/>
                      <a:pt x="37" y="91"/>
                      <a:pt x="33" y="91"/>
                    </a:cubicBezTo>
                    <a:cubicBezTo>
                      <a:pt x="29" y="90"/>
                      <a:pt x="13" y="81"/>
                      <a:pt x="12" y="77"/>
                    </a:cubicBezTo>
                    <a:cubicBezTo>
                      <a:pt x="12" y="77"/>
                      <a:pt x="13" y="77"/>
                      <a:pt x="13" y="77"/>
                    </a:cubicBezTo>
                    <a:cubicBezTo>
                      <a:pt x="20" y="84"/>
                      <a:pt x="33" y="74"/>
                      <a:pt x="44" y="63"/>
                    </a:cubicBezTo>
                    <a:cubicBezTo>
                      <a:pt x="44" y="89"/>
                      <a:pt x="44" y="89"/>
                      <a:pt x="44" y="89"/>
                    </a:cubicBezTo>
                    <a:close/>
                    <a:moveTo>
                      <a:pt x="44" y="51"/>
                    </a:moveTo>
                    <a:cubicBezTo>
                      <a:pt x="44" y="43"/>
                      <a:pt x="44" y="43"/>
                      <a:pt x="44" y="43"/>
                    </a:cubicBezTo>
                    <a:cubicBezTo>
                      <a:pt x="41" y="47"/>
                      <a:pt x="33" y="54"/>
                      <a:pt x="26" y="59"/>
                    </a:cubicBezTo>
                    <a:cubicBezTo>
                      <a:pt x="24" y="60"/>
                      <a:pt x="20" y="64"/>
                      <a:pt x="18" y="64"/>
                    </a:cubicBezTo>
                    <a:cubicBezTo>
                      <a:pt x="22" y="58"/>
                      <a:pt x="36" y="48"/>
                      <a:pt x="41" y="38"/>
                    </a:cubicBezTo>
                    <a:cubicBezTo>
                      <a:pt x="42" y="39"/>
                      <a:pt x="43" y="39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2" y="30"/>
                      <a:pt x="40" y="28"/>
                      <a:pt x="36" y="25"/>
                    </a:cubicBezTo>
                    <a:cubicBezTo>
                      <a:pt x="37" y="25"/>
                      <a:pt x="39" y="23"/>
                      <a:pt x="40" y="23"/>
                    </a:cubicBezTo>
                    <a:cubicBezTo>
                      <a:pt x="42" y="24"/>
                      <a:pt x="43" y="25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3" y="3"/>
                      <a:pt x="42" y="3"/>
                      <a:pt x="42" y="3"/>
                    </a:cubicBezTo>
                    <a:cubicBezTo>
                      <a:pt x="41" y="3"/>
                      <a:pt x="25" y="0"/>
                      <a:pt x="21" y="0"/>
                    </a:cubicBezTo>
                    <a:cubicBezTo>
                      <a:pt x="17" y="1"/>
                      <a:pt x="14" y="2"/>
                      <a:pt x="15" y="7"/>
                    </a:cubicBezTo>
                    <a:cubicBezTo>
                      <a:pt x="16" y="8"/>
                      <a:pt x="20" y="8"/>
                      <a:pt x="23" y="7"/>
                    </a:cubicBezTo>
                    <a:cubicBezTo>
                      <a:pt x="24" y="8"/>
                      <a:pt x="23" y="9"/>
                      <a:pt x="22" y="9"/>
                    </a:cubicBezTo>
                    <a:cubicBezTo>
                      <a:pt x="18" y="10"/>
                      <a:pt x="17" y="9"/>
                      <a:pt x="13" y="9"/>
                    </a:cubicBezTo>
                    <a:cubicBezTo>
                      <a:pt x="9" y="9"/>
                      <a:pt x="18" y="15"/>
                      <a:pt x="21" y="17"/>
                    </a:cubicBezTo>
                    <a:cubicBezTo>
                      <a:pt x="20" y="21"/>
                      <a:pt x="10" y="30"/>
                      <a:pt x="5" y="29"/>
                    </a:cubicBezTo>
                    <a:cubicBezTo>
                      <a:pt x="5" y="30"/>
                      <a:pt x="5" y="29"/>
                      <a:pt x="4" y="30"/>
                    </a:cubicBezTo>
                    <a:cubicBezTo>
                      <a:pt x="4" y="36"/>
                      <a:pt x="4" y="43"/>
                      <a:pt x="11" y="45"/>
                    </a:cubicBezTo>
                    <a:cubicBezTo>
                      <a:pt x="15" y="42"/>
                      <a:pt x="29" y="33"/>
                      <a:pt x="32" y="28"/>
                    </a:cubicBezTo>
                    <a:cubicBezTo>
                      <a:pt x="36" y="31"/>
                      <a:pt x="34" y="33"/>
                      <a:pt x="34" y="34"/>
                    </a:cubicBezTo>
                    <a:cubicBezTo>
                      <a:pt x="26" y="45"/>
                      <a:pt x="10" y="59"/>
                      <a:pt x="1" y="69"/>
                    </a:cubicBezTo>
                    <a:cubicBezTo>
                      <a:pt x="0" y="76"/>
                      <a:pt x="0" y="79"/>
                      <a:pt x="7" y="77"/>
                    </a:cubicBezTo>
                    <a:cubicBezTo>
                      <a:pt x="10" y="78"/>
                      <a:pt x="31" y="62"/>
                      <a:pt x="44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2" name="Freeform 11">
                <a:extLst>
                  <a:ext uri="{FF2B5EF4-FFF2-40B4-BE49-F238E27FC236}">
                    <a16:creationId xmlns="" xmlns:a16="http://schemas.microsoft.com/office/drawing/2014/main" id="{2C385DB9-D5DF-A447-AC1A-5A1F80CDF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931"/>
                <a:ext cx="280" cy="191"/>
              </a:xfrm>
              <a:custGeom>
                <a:avLst/>
                <a:gdLst>
                  <a:gd name="T0" fmla="*/ 29 w 147"/>
                  <a:gd name="T1" fmla="*/ 27 h 99"/>
                  <a:gd name="T2" fmla="*/ 50 w 147"/>
                  <a:gd name="T3" fmla="*/ 67 h 99"/>
                  <a:gd name="T4" fmla="*/ 59 w 147"/>
                  <a:gd name="T5" fmla="*/ 64 h 99"/>
                  <a:gd name="T6" fmla="*/ 44 w 147"/>
                  <a:gd name="T7" fmla="*/ 19 h 99"/>
                  <a:gd name="T8" fmla="*/ 60 w 147"/>
                  <a:gd name="T9" fmla="*/ 35 h 99"/>
                  <a:gd name="T10" fmla="*/ 66 w 147"/>
                  <a:gd name="T11" fmla="*/ 56 h 99"/>
                  <a:gd name="T12" fmla="*/ 69 w 147"/>
                  <a:gd name="T13" fmla="*/ 51 h 99"/>
                  <a:gd name="T14" fmla="*/ 70 w 147"/>
                  <a:gd name="T15" fmla="*/ 45 h 99"/>
                  <a:gd name="T16" fmla="*/ 66 w 147"/>
                  <a:gd name="T17" fmla="*/ 40 h 99"/>
                  <a:gd name="T18" fmla="*/ 72 w 147"/>
                  <a:gd name="T19" fmla="*/ 40 h 99"/>
                  <a:gd name="T20" fmla="*/ 73 w 147"/>
                  <a:gd name="T21" fmla="*/ 30 h 99"/>
                  <a:gd name="T22" fmla="*/ 63 w 147"/>
                  <a:gd name="T23" fmla="*/ 16 h 99"/>
                  <a:gd name="T24" fmla="*/ 66 w 147"/>
                  <a:gd name="T25" fmla="*/ 5 h 99"/>
                  <a:gd name="T26" fmla="*/ 80 w 147"/>
                  <a:gd name="T27" fmla="*/ 15 h 99"/>
                  <a:gd name="T28" fmla="*/ 87 w 147"/>
                  <a:gd name="T29" fmla="*/ 39 h 99"/>
                  <a:gd name="T30" fmla="*/ 82 w 147"/>
                  <a:gd name="T31" fmla="*/ 50 h 99"/>
                  <a:gd name="T32" fmla="*/ 77 w 147"/>
                  <a:gd name="T33" fmla="*/ 58 h 99"/>
                  <a:gd name="T34" fmla="*/ 99 w 147"/>
                  <a:gd name="T35" fmla="*/ 53 h 99"/>
                  <a:gd name="T36" fmla="*/ 94 w 147"/>
                  <a:gd name="T37" fmla="*/ 40 h 99"/>
                  <a:gd name="T38" fmla="*/ 99 w 147"/>
                  <a:gd name="T39" fmla="*/ 38 h 99"/>
                  <a:gd name="T40" fmla="*/ 104 w 147"/>
                  <a:gd name="T41" fmla="*/ 37 h 99"/>
                  <a:gd name="T42" fmla="*/ 98 w 147"/>
                  <a:gd name="T43" fmla="*/ 23 h 99"/>
                  <a:gd name="T44" fmla="*/ 101 w 147"/>
                  <a:gd name="T45" fmla="*/ 19 h 99"/>
                  <a:gd name="T46" fmla="*/ 105 w 147"/>
                  <a:gd name="T47" fmla="*/ 15 h 99"/>
                  <a:gd name="T48" fmla="*/ 96 w 147"/>
                  <a:gd name="T49" fmla="*/ 6 h 99"/>
                  <a:gd name="T50" fmla="*/ 104 w 147"/>
                  <a:gd name="T51" fmla="*/ 3 h 99"/>
                  <a:gd name="T52" fmla="*/ 111 w 147"/>
                  <a:gd name="T53" fmla="*/ 2 h 99"/>
                  <a:gd name="T54" fmla="*/ 120 w 147"/>
                  <a:gd name="T55" fmla="*/ 19 h 99"/>
                  <a:gd name="T56" fmla="*/ 114 w 147"/>
                  <a:gd name="T57" fmla="*/ 32 h 99"/>
                  <a:gd name="T58" fmla="*/ 112 w 147"/>
                  <a:gd name="T59" fmla="*/ 49 h 99"/>
                  <a:gd name="T60" fmla="*/ 143 w 147"/>
                  <a:gd name="T61" fmla="*/ 56 h 99"/>
                  <a:gd name="T62" fmla="*/ 130 w 147"/>
                  <a:gd name="T63" fmla="*/ 63 h 99"/>
                  <a:gd name="T64" fmla="*/ 119 w 147"/>
                  <a:gd name="T65" fmla="*/ 58 h 99"/>
                  <a:gd name="T66" fmla="*/ 127 w 147"/>
                  <a:gd name="T67" fmla="*/ 55 h 99"/>
                  <a:gd name="T68" fmla="*/ 109 w 147"/>
                  <a:gd name="T69" fmla="*/ 59 h 99"/>
                  <a:gd name="T70" fmla="*/ 108 w 147"/>
                  <a:gd name="T71" fmla="*/ 63 h 99"/>
                  <a:gd name="T72" fmla="*/ 98 w 147"/>
                  <a:gd name="T73" fmla="*/ 60 h 99"/>
                  <a:gd name="T74" fmla="*/ 79 w 147"/>
                  <a:gd name="T75" fmla="*/ 64 h 99"/>
                  <a:gd name="T76" fmla="*/ 65 w 147"/>
                  <a:gd name="T77" fmla="*/ 74 h 99"/>
                  <a:gd name="T78" fmla="*/ 58 w 147"/>
                  <a:gd name="T79" fmla="*/ 71 h 99"/>
                  <a:gd name="T80" fmla="*/ 53 w 147"/>
                  <a:gd name="T81" fmla="*/ 80 h 99"/>
                  <a:gd name="T82" fmla="*/ 48 w 147"/>
                  <a:gd name="T83" fmla="*/ 76 h 99"/>
                  <a:gd name="T84" fmla="*/ 25 w 147"/>
                  <a:gd name="T85" fmla="*/ 86 h 99"/>
                  <a:gd name="T86" fmla="*/ 19 w 147"/>
                  <a:gd name="T87" fmla="*/ 94 h 99"/>
                  <a:gd name="T88" fmla="*/ 8 w 147"/>
                  <a:gd name="T89" fmla="*/ 98 h 99"/>
                  <a:gd name="T90" fmla="*/ 4 w 147"/>
                  <a:gd name="T91" fmla="*/ 88 h 99"/>
                  <a:gd name="T92" fmla="*/ 16 w 147"/>
                  <a:gd name="T93" fmla="*/ 74 h 99"/>
                  <a:gd name="T94" fmla="*/ 25 w 147"/>
                  <a:gd name="T95" fmla="*/ 76 h 99"/>
                  <a:gd name="T96" fmla="*/ 48 w 147"/>
                  <a:gd name="T97" fmla="*/ 66 h 99"/>
                  <a:gd name="T98" fmla="*/ 31 w 147"/>
                  <a:gd name="T99" fmla="*/ 33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7" h="99">
                    <a:moveTo>
                      <a:pt x="31" y="33"/>
                    </a:moveTo>
                    <a:cubicBezTo>
                      <a:pt x="31" y="33"/>
                      <a:pt x="18" y="23"/>
                      <a:pt x="29" y="27"/>
                    </a:cubicBezTo>
                    <a:cubicBezTo>
                      <a:pt x="29" y="27"/>
                      <a:pt x="40" y="30"/>
                      <a:pt x="46" y="48"/>
                    </a:cubicBezTo>
                    <a:cubicBezTo>
                      <a:pt x="46" y="48"/>
                      <a:pt x="51" y="60"/>
                      <a:pt x="50" y="67"/>
                    </a:cubicBezTo>
                    <a:cubicBezTo>
                      <a:pt x="50" y="67"/>
                      <a:pt x="50" y="69"/>
                      <a:pt x="53" y="68"/>
                    </a:cubicBezTo>
                    <a:cubicBezTo>
                      <a:pt x="53" y="68"/>
                      <a:pt x="59" y="68"/>
                      <a:pt x="59" y="64"/>
                    </a:cubicBezTo>
                    <a:cubicBezTo>
                      <a:pt x="59" y="64"/>
                      <a:pt x="61" y="50"/>
                      <a:pt x="51" y="28"/>
                    </a:cubicBezTo>
                    <a:cubicBezTo>
                      <a:pt x="51" y="28"/>
                      <a:pt x="48" y="20"/>
                      <a:pt x="44" y="19"/>
                    </a:cubicBezTo>
                    <a:cubicBezTo>
                      <a:pt x="44" y="19"/>
                      <a:pt x="42" y="16"/>
                      <a:pt x="45" y="18"/>
                    </a:cubicBezTo>
                    <a:cubicBezTo>
                      <a:pt x="45" y="18"/>
                      <a:pt x="56" y="20"/>
                      <a:pt x="60" y="35"/>
                    </a:cubicBezTo>
                    <a:cubicBezTo>
                      <a:pt x="60" y="35"/>
                      <a:pt x="63" y="47"/>
                      <a:pt x="64" y="56"/>
                    </a:cubicBezTo>
                    <a:cubicBezTo>
                      <a:pt x="64" y="56"/>
                      <a:pt x="65" y="60"/>
                      <a:pt x="66" y="56"/>
                    </a:cubicBezTo>
                    <a:cubicBezTo>
                      <a:pt x="66" y="56"/>
                      <a:pt x="67" y="54"/>
                      <a:pt x="69" y="53"/>
                    </a:cubicBezTo>
                    <a:cubicBezTo>
                      <a:pt x="69" y="53"/>
                      <a:pt x="70" y="52"/>
                      <a:pt x="69" y="51"/>
                    </a:cubicBezTo>
                    <a:cubicBezTo>
                      <a:pt x="69" y="51"/>
                      <a:pt x="69" y="48"/>
                      <a:pt x="70" y="48"/>
                    </a:cubicBezTo>
                    <a:cubicBezTo>
                      <a:pt x="70" y="48"/>
                      <a:pt x="72" y="47"/>
                      <a:pt x="70" y="45"/>
                    </a:cubicBezTo>
                    <a:cubicBezTo>
                      <a:pt x="70" y="45"/>
                      <a:pt x="69" y="43"/>
                      <a:pt x="67" y="43"/>
                    </a:cubicBezTo>
                    <a:cubicBezTo>
                      <a:pt x="67" y="43"/>
                      <a:pt x="60" y="37"/>
                      <a:pt x="66" y="40"/>
                    </a:cubicBezTo>
                    <a:cubicBezTo>
                      <a:pt x="66" y="40"/>
                      <a:pt x="69" y="41"/>
                      <a:pt x="70" y="42"/>
                    </a:cubicBezTo>
                    <a:cubicBezTo>
                      <a:pt x="70" y="42"/>
                      <a:pt x="72" y="44"/>
                      <a:pt x="72" y="40"/>
                    </a:cubicBezTo>
                    <a:cubicBezTo>
                      <a:pt x="72" y="40"/>
                      <a:pt x="74" y="32"/>
                      <a:pt x="75" y="31"/>
                    </a:cubicBezTo>
                    <a:cubicBezTo>
                      <a:pt x="75" y="31"/>
                      <a:pt x="76" y="27"/>
                      <a:pt x="73" y="30"/>
                    </a:cubicBezTo>
                    <a:cubicBezTo>
                      <a:pt x="73" y="30"/>
                      <a:pt x="69" y="32"/>
                      <a:pt x="67" y="26"/>
                    </a:cubicBezTo>
                    <a:cubicBezTo>
                      <a:pt x="67" y="26"/>
                      <a:pt x="59" y="19"/>
                      <a:pt x="63" y="16"/>
                    </a:cubicBezTo>
                    <a:cubicBezTo>
                      <a:pt x="63" y="16"/>
                      <a:pt x="68" y="11"/>
                      <a:pt x="64" y="7"/>
                    </a:cubicBezTo>
                    <a:cubicBezTo>
                      <a:pt x="64" y="7"/>
                      <a:pt x="60" y="2"/>
                      <a:pt x="66" y="5"/>
                    </a:cubicBezTo>
                    <a:cubicBezTo>
                      <a:pt x="66" y="5"/>
                      <a:pt x="71" y="7"/>
                      <a:pt x="76" y="12"/>
                    </a:cubicBezTo>
                    <a:cubicBezTo>
                      <a:pt x="76" y="12"/>
                      <a:pt x="75" y="14"/>
                      <a:pt x="80" y="15"/>
                    </a:cubicBezTo>
                    <a:cubicBezTo>
                      <a:pt x="80" y="15"/>
                      <a:pt x="97" y="18"/>
                      <a:pt x="94" y="28"/>
                    </a:cubicBezTo>
                    <a:cubicBezTo>
                      <a:pt x="94" y="28"/>
                      <a:pt x="87" y="34"/>
                      <a:pt x="87" y="39"/>
                    </a:cubicBezTo>
                    <a:cubicBezTo>
                      <a:pt x="87" y="39"/>
                      <a:pt x="85" y="44"/>
                      <a:pt x="83" y="45"/>
                    </a:cubicBezTo>
                    <a:cubicBezTo>
                      <a:pt x="83" y="45"/>
                      <a:pt x="82" y="45"/>
                      <a:pt x="82" y="50"/>
                    </a:cubicBezTo>
                    <a:cubicBezTo>
                      <a:pt x="82" y="50"/>
                      <a:pt x="83" y="51"/>
                      <a:pt x="81" y="52"/>
                    </a:cubicBezTo>
                    <a:cubicBezTo>
                      <a:pt x="81" y="52"/>
                      <a:pt x="79" y="55"/>
                      <a:pt x="77" y="58"/>
                    </a:cubicBezTo>
                    <a:cubicBezTo>
                      <a:pt x="77" y="58"/>
                      <a:pt x="72" y="62"/>
                      <a:pt x="76" y="60"/>
                    </a:cubicBezTo>
                    <a:cubicBezTo>
                      <a:pt x="76" y="60"/>
                      <a:pt x="92" y="55"/>
                      <a:pt x="99" y="53"/>
                    </a:cubicBezTo>
                    <a:cubicBezTo>
                      <a:pt x="99" y="53"/>
                      <a:pt x="104" y="51"/>
                      <a:pt x="100" y="48"/>
                    </a:cubicBezTo>
                    <a:cubicBezTo>
                      <a:pt x="100" y="48"/>
                      <a:pt x="95" y="43"/>
                      <a:pt x="94" y="40"/>
                    </a:cubicBezTo>
                    <a:cubicBezTo>
                      <a:pt x="94" y="40"/>
                      <a:pt x="92" y="35"/>
                      <a:pt x="95" y="37"/>
                    </a:cubicBezTo>
                    <a:cubicBezTo>
                      <a:pt x="95" y="37"/>
                      <a:pt x="98" y="40"/>
                      <a:pt x="99" y="38"/>
                    </a:cubicBezTo>
                    <a:cubicBezTo>
                      <a:pt x="99" y="38"/>
                      <a:pt x="98" y="37"/>
                      <a:pt x="101" y="38"/>
                    </a:cubicBezTo>
                    <a:cubicBezTo>
                      <a:pt x="101" y="38"/>
                      <a:pt x="104" y="40"/>
                      <a:pt x="104" y="37"/>
                    </a:cubicBezTo>
                    <a:cubicBezTo>
                      <a:pt x="104" y="37"/>
                      <a:pt x="107" y="31"/>
                      <a:pt x="104" y="32"/>
                    </a:cubicBezTo>
                    <a:cubicBezTo>
                      <a:pt x="104" y="32"/>
                      <a:pt x="98" y="28"/>
                      <a:pt x="98" y="23"/>
                    </a:cubicBezTo>
                    <a:cubicBezTo>
                      <a:pt x="98" y="23"/>
                      <a:pt x="97" y="20"/>
                      <a:pt x="98" y="19"/>
                    </a:cubicBezTo>
                    <a:cubicBezTo>
                      <a:pt x="98" y="19"/>
                      <a:pt x="99" y="17"/>
                      <a:pt x="101" y="19"/>
                    </a:cubicBezTo>
                    <a:cubicBezTo>
                      <a:pt x="101" y="19"/>
                      <a:pt x="105" y="27"/>
                      <a:pt x="105" y="22"/>
                    </a:cubicBezTo>
                    <a:cubicBezTo>
                      <a:pt x="105" y="15"/>
                      <a:pt x="105" y="15"/>
                      <a:pt x="105" y="15"/>
                    </a:cubicBezTo>
                    <a:cubicBezTo>
                      <a:pt x="105" y="15"/>
                      <a:pt x="106" y="12"/>
                      <a:pt x="100" y="12"/>
                    </a:cubicBezTo>
                    <a:cubicBezTo>
                      <a:pt x="100" y="12"/>
                      <a:pt x="90" y="7"/>
                      <a:pt x="96" y="6"/>
                    </a:cubicBezTo>
                    <a:cubicBezTo>
                      <a:pt x="96" y="6"/>
                      <a:pt x="100" y="7"/>
                      <a:pt x="99" y="4"/>
                    </a:cubicBezTo>
                    <a:cubicBezTo>
                      <a:pt x="99" y="4"/>
                      <a:pt x="99" y="3"/>
                      <a:pt x="104" y="3"/>
                    </a:cubicBezTo>
                    <a:cubicBezTo>
                      <a:pt x="104" y="3"/>
                      <a:pt x="105" y="3"/>
                      <a:pt x="106" y="1"/>
                    </a:cubicBezTo>
                    <a:cubicBezTo>
                      <a:pt x="106" y="1"/>
                      <a:pt x="107" y="0"/>
                      <a:pt x="111" y="2"/>
                    </a:cubicBezTo>
                    <a:cubicBezTo>
                      <a:pt x="111" y="2"/>
                      <a:pt x="127" y="6"/>
                      <a:pt x="124" y="14"/>
                    </a:cubicBezTo>
                    <a:cubicBezTo>
                      <a:pt x="124" y="14"/>
                      <a:pt x="123" y="18"/>
                      <a:pt x="120" y="19"/>
                    </a:cubicBezTo>
                    <a:cubicBezTo>
                      <a:pt x="120" y="19"/>
                      <a:pt x="119" y="18"/>
                      <a:pt x="116" y="26"/>
                    </a:cubicBezTo>
                    <a:cubicBezTo>
                      <a:pt x="116" y="26"/>
                      <a:pt x="114" y="29"/>
                      <a:pt x="114" y="32"/>
                    </a:cubicBezTo>
                    <a:cubicBezTo>
                      <a:pt x="114" y="32"/>
                      <a:pt x="115" y="38"/>
                      <a:pt x="113" y="41"/>
                    </a:cubicBezTo>
                    <a:cubicBezTo>
                      <a:pt x="113" y="41"/>
                      <a:pt x="113" y="47"/>
                      <a:pt x="112" y="49"/>
                    </a:cubicBezTo>
                    <a:cubicBezTo>
                      <a:pt x="112" y="49"/>
                      <a:pt x="111" y="52"/>
                      <a:pt x="114" y="51"/>
                    </a:cubicBezTo>
                    <a:cubicBezTo>
                      <a:pt x="114" y="51"/>
                      <a:pt x="136" y="46"/>
                      <a:pt x="143" y="56"/>
                    </a:cubicBezTo>
                    <a:cubicBezTo>
                      <a:pt x="143" y="56"/>
                      <a:pt x="147" y="58"/>
                      <a:pt x="136" y="62"/>
                    </a:cubicBezTo>
                    <a:cubicBezTo>
                      <a:pt x="136" y="62"/>
                      <a:pt x="132" y="64"/>
                      <a:pt x="130" y="63"/>
                    </a:cubicBezTo>
                    <a:cubicBezTo>
                      <a:pt x="118" y="60"/>
                      <a:pt x="118" y="60"/>
                      <a:pt x="118" y="60"/>
                    </a:cubicBezTo>
                    <a:cubicBezTo>
                      <a:pt x="118" y="60"/>
                      <a:pt x="113" y="59"/>
                      <a:pt x="119" y="58"/>
                    </a:cubicBezTo>
                    <a:cubicBezTo>
                      <a:pt x="119" y="58"/>
                      <a:pt x="127" y="58"/>
                      <a:pt x="128" y="56"/>
                    </a:cubicBezTo>
                    <a:cubicBezTo>
                      <a:pt x="128" y="56"/>
                      <a:pt x="131" y="54"/>
                      <a:pt x="127" y="55"/>
                    </a:cubicBezTo>
                    <a:cubicBezTo>
                      <a:pt x="127" y="55"/>
                      <a:pt x="118" y="56"/>
                      <a:pt x="115" y="55"/>
                    </a:cubicBezTo>
                    <a:cubicBezTo>
                      <a:pt x="115" y="55"/>
                      <a:pt x="110" y="55"/>
                      <a:pt x="109" y="59"/>
                    </a:cubicBezTo>
                    <a:cubicBezTo>
                      <a:pt x="109" y="59"/>
                      <a:pt x="110" y="60"/>
                      <a:pt x="108" y="61"/>
                    </a:cubicBezTo>
                    <a:cubicBezTo>
                      <a:pt x="108" y="61"/>
                      <a:pt x="108" y="61"/>
                      <a:pt x="108" y="63"/>
                    </a:cubicBezTo>
                    <a:cubicBezTo>
                      <a:pt x="108" y="63"/>
                      <a:pt x="108" y="70"/>
                      <a:pt x="102" y="66"/>
                    </a:cubicBezTo>
                    <a:cubicBezTo>
                      <a:pt x="102" y="66"/>
                      <a:pt x="97" y="64"/>
                      <a:pt x="98" y="60"/>
                    </a:cubicBezTo>
                    <a:cubicBezTo>
                      <a:pt x="98" y="60"/>
                      <a:pt x="99" y="56"/>
                      <a:pt x="95" y="58"/>
                    </a:cubicBezTo>
                    <a:cubicBezTo>
                      <a:pt x="95" y="58"/>
                      <a:pt x="84" y="63"/>
                      <a:pt x="79" y="64"/>
                    </a:cubicBezTo>
                    <a:cubicBezTo>
                      <a:pt x="79" y="64"/>
                      <a:pt x="65" y="66"/>
                      <a:pt x="66" y="70"/>
                    </a:cubicBezTo>
                    <a:cubicBezTo>
                      <a:pt x="66" y="70"/>
                      <a:pt x="68" y="74"/>
                      <a:pt x="65" y="74"/>
                    </a:cubicBezTo>
                    <a:cubicBezTo>
                      <a:pt x="65" y="74"/>
                      <a:pt x="63" y="73"/>
                      <a:pt x="61" y="70"/>
                    </a:cubicBezTo>
                    <a:cubicBezTo>
                      <a:pt x="61" y="70"/>
                      <a:pt x="61" y="69"/>
                      <a:pt x="58" y="71"/>
                    </a:cubicBezTo>
                    <a:cubicBezTo>
                      <a:pt x="58" y="71"/>
                      <a:pt x="50" y="73"/>
                      <a:pt x="52" y="77"/>
                    </a:cubicBezTo>
                    <a:cubicBezTo>
                      <a:pt x="52" y="77"/>
                      <a:pt x="53" y="78"/>
                      <a:pt x="53" y="80"/>
                    </a:cubicBezTo>
                    <a:cubicBezTo>
                      <a:pt x="53" y="80"/>
                      <a:pt x="56" y="82"/>
                      <a:pt x="53" y="82"/>
                    </a:cubicBezTo>
                    <a:cubicBezTo>
                      <a:pt x="53" y="82"/>
                      <a:pt x="50" y="79"/>
                      <a:pt x="48" y="76"/>
                    </a:cubicBezTo>
                    <a:cubicBezTo>
                      <a:pt x="48" y="76"/>
                      <a:pt x="48" y="73"/>
                      <a:pt x="44" y="76"/>
                    </a:cubicBezTo>
                    <a:cubicBezTo>
                      <a:pt x="44" y="76"/>
                      <a:pt x="31" y="77"/>
                      <a:pt x="25" y="86"/>
                    </a:cubicBezTo>
                    <a:cubicBezTo>
                      <a:pt x="25" y="86"/>
                      <a:pt x="23" y="87"/>
                      <a:pt x="23" y="90"/>
                    </a:cubicBezTo>
                    <a:cubicBezTo>
                      <a:pt x="23" y="90"/>
                      <a:pt x="20" y="93"/>
                      <a:pt x="19" y="94"/>
                    </a:cubicBezTo>
                    <a:cubicBezTo>
                      <a:pt x="19" y="94"/>
                      <a:pt x="15" y="99"/>
                      <a:pt x="13" y="99"/>
                    </a:cubicBezTo>
                    <a:cubicBezTo>
                      <a:pt x="13" y="99"/>
                      <a:pt x="10" y="98"/>
                      <a:pt x="8" y="98"/>
                    </a:cubicBezTo>
                    <a:cubicBezTo>
                      <a:pt x="8" y="98"/>
                      <a:pt x="8" y="98"/>
                      <a:pt x="6" y="96"/>
                    </a:cubicBezTo>
                    <a:cubicBezTo>
                      <a:pt x="6" y="96"/>
                      <a:pt x="0" y="92"/>
                      <a:pt x="4" y="88"/>
                    </a:cubicBezTo>
                    <a:cubicBezTo>
                      <a:pt x="4" y="88"/>
                      <a:pt x="8" y="84"/>
                      <a:pt x="10" y="79"/>
                    </a:cubicBezTo>
                    <a:cubicBezTo>
                      <a:pt x="10" y="79"/>
                      <a:pt x="11" y="73"/>
                      <a:pt x="16" y="74"/>
                    </a:cubicBezTo>
                    <a:cubicBezTo>
                      <a:pt x="16" y="74"/>
                      <a:pt x="21" y="75"/>
                      <a:pt x="22" y="77"/>
                    </a:cubicBezTo>
                    <a:cubicBezTo>
                      <a:pt x="22" y="77"/>
                      <a:pt x="23" y="78"/>
                      <a:pt x="25" y="76"/>
                    </a:cubicBezTo>
                    <a:cubicBezTo>
                      <a:pt x="25" y="76"/>
                      <a:pt x="40" y="74"/>
                      <a:pt x="47" y="70"/>
                    </a:cubicBezTo>
                    <a:cubicBezTo>
                      <a:pt x="47" y="70"/>
                      <a:pt x="48" y="70"/>
                      <a:pt x="48" y="66"/>
                    </a:cubicBezTo>
                    <a:cubicBezTo>
                      <a:pt x="48" y="66"/>
                      <a:pt x="45" y="51"/>
                      <a:pt x="40" y="44"/>
                    </a:cubicBezTo>
                    <a:cubicBezTo>
                      <a:pt x="40" y="44"/>
                      <a:pt x="35" y="35"/>
                      <a:pt x="31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3" name="Freeform 12">
                <a:extLst>
                  <a:ext uri="{FF2B5EF4-FFF2-40B4-BE49-F238E27FC236}">
                    <a16:creationId xmlns="" xmlns:a16="http://schemas.microsoft.com/office/drawing/2014/main" id="{B1E4EEA4-DFDD-FD48-A27C-68D96B7C4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062"/>
                <a:ext cx="168" cy="188"/>
              </a:xfrm>
              <a:custGeom>
                <a:avLst/>
                <a:gdLst>
                  <a:gd name="T0" fmla="*/ 26 w 88"/>
                  <a:gd name="T1" fmla="*/ 10 h 97"/>
                  <a:gd name="T2" fmla="*/ 39 w 88"/>
                  <a:gd name="T3" fmla="*/ 7 h 97"/>
                  <a:gd name="T4" fmla="*/ 47 w 88"/>
                  <a:gd name="T5" fmla="*/ 3 h 97"/>
                  <a:gd name="T6" fmla="*/ 53 w 88"/>
                  <a:gd name="T7" fmla="*/ 2 h 97"/>
                  <a:gd name="T8" fmla="*/ 69 w 88"/>
                  <a:gd name="T9" fmla="*/ 9 h 97"/>
                  <a:gd name="T10" fmla="*/ 64 w 88"/>
                  <a:gd name="T11" fmla="*/ 16 h 97"/>
                  <a:gd name="T12" fmla="*/ 61 w 88"/>
                  <a:gd name="T13" fmla="*/ 26 h 97"/>
                  <a:gd name="T14" fmla="*/ 69 w 88"/>
                  <a:gd name="T15" fmla="*/ 33 h 97"/>
                  <a:gd name="T16" fmla="*/ 82 w 88"/>
                  <a:gd name="T17" fmla="*/ 36 h 97"/>
                  <a:gd name="T18" fmla="*/ 84 w 88"/>
                  <a:gd name="T19" fmla="*/ 45 h 97"/>
                  <a:gd name="T20" fmla="*/ 79 w 88"/>
                  <a:gd name="T21" fmla="*/ 48 h 97"/>
                  <a:gd name="T22" fmla="*/ 75 w 88"/>
                  <a:gd name="T23" fmla="*/ 48 h 97"/>
                  <a:gd name="T24" fmla="*/ 69 w 88"/>
                  <a:gd name="T25" fmla="*/ 55 h 97"/>
                  <a:gd name="T26" fmla="*/ 69 w 88"/>
                  <a:gd name="T27" fmla="*/ 70 h 97"/>
                  <a:gd name="T28" fmla="*/ 58 w 88"/>
                  <a:gd name="T29" fmla="*/ 89 h 97"/>
                  <a:gd name="T30" fmla="*/ 53 w 88"/>
                  <a:gd name="T31" fmla="*/ 92 h 97"/>
                  <a:gd name="T32" fmla="*/ 48 w 88"/>
                  <a:gd name="T33" fmla="*/ 96 h 97"/>
                  <a:gd name="T34" fmla="*/ 45 w 88"/>
                  <a:gd name="T35" fmla="*/ 97 h 97"/>
                  <a:gd name="T36" fmla="*/ 24 w 88"/>
                  <a:gd name="T37" fmla="*/ 97 h 97"/>
                  <a:gd name="T38" fmla="*/ 20 w 88"/>
                  <a:gd name="T39" fmla="*/ 97 h 97"/>
                  <a:gd name="T40" fmla="*/ 18 w 88"/>
                  <a:gd name="T41" fmla="*/ 95 h 97"/>
                  <a:gd name="T42" fmla="*/ 17 w 88"/>
                  <a:gd name="T43" fmla="*/ 95 h 97"/>
                  <a:gd name="T44" fmla="*/ 14 w 88"/>
                  <a:gd name="T45" fmla="*/ 94 h 97"/>
                  <a:gd name="T46" fmla="*/ 4 w 88"/>
                  <a:gd name="T47" fmla="*/ 89 h 97"/>
                  <a:gd name="T48" fmla="*/ 6 w 88"/>
                  <a:gd name="T49" fmla="*/ 88 h 97"/>
                  <a:gd name="T50" fmla="*/ 14 w 88"/>
                  <a:gd name="T51" fmla="*/ 89 h 97"/>
                  <a:gd name="T52" fmla="*/ 15 w 88"/>
                  <a:gd name="T53" fmla="*/ 86 h 97"/>
                  <a:gd name="T54" fmla="*/ 40 w 88"/>
                  <a:gd name="T55" fmla="*/ 81 h 97"/>
                  <a:gd name="T56" fmla="*/ 55 w 88"/>
                  <a:gd name="T57" fmla="*/ 54 h 97"/>
                  <a:gd name="T58" fmla="*/ 38 w 88"/>
                  <a:gd name="T59" fmla="*/ 53 h 97"/>
                  <a:gd name="T60" fmla="*/ 25 w 88"/>
                  <a:gd name="T61" fmla="*/ 57 h 97"/>
                  <a:gd name="T62" fmla="*/ 15 w 88"/>
                  <a:gd name="T63" fmla="*/ 44 h 97"/>
                  <a:gd name="T64" fmla="*/ 16 w 88"/>
                  <a:gd name="T65" fmla="*/ 42 h 97"/>
                  <a:gd name="T66" fmla="*/ 23 w 88"/>
                  <a:gd name="T67" fmla="*/ 43 h 97"/>
                  <a:gd name="T68" fmla="*/ 30 w 88"/>
                  <a:gd name="T69" fmla="*/ 42 h 97"/>
                  <a:gd name="T70" fmla="*/ 42 w 88"/>
                  <a:gd name="T71" fmla="*/ 40 h 97"/>
                  <a:gd name="T72" fmla="*/ 51 w 88"/>
                  <a:gd name="T73" fmla="*/ 38 h 97"/>
                  <a:gd name="T74" fmla="*/ 49 w 88"/>
                  <a:gd name="T75" fmla="*/ 35 h 97"/>
                  <a:gd name="T76" fmla="*/ 42 w 88"/>
                  <a:gd name="T77" fmla="*/ 21 h 97"/>
                  <a:gd name="T78" fmla="*/ 45 w 88"/>
                  <a:gd name="T79" fmla="*/ 12 h 97"/>
                  <a:gd name="T80" fmla="*/ 31 w 88"/>
                  <a:gd name="T81" fmla="*/ 15 h 97"/>
                  <a:gd name="T82" fmla="*/ 25 w 88"/>
                  <a:gd name="T83" fmla="*/ 12 h 97"/>
                  <a:gd name="T84" fmla="*/ 26 w 88"/>
                  <a:gd name="T85" fmla="*/ 1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8" h="97">
                    <a:moveTo>
                      <a:pt x="26" y="10"/>
                    </a:moveTo>
                    <a:cubicBezTo>
                      <a:pt x="26" y="10"/>
                      <a:pt x="31" y="11"/>
                      <a:pt x="39" y="7"/>
                    </a:cubicBezTo>
                    <a:cubicBezTo>
                      <a:pt x="39" y="7"/>
                      <a:pt x="46" y="6"/>
                      <a:pt x="47" y="3"/>
                    </a:cubicBezTo>
                    <a:cubicBezTo>
                      <a:pt x="47" y="3"/>
                      <a:pt x="48" y="0"/>
                      <a:pt x="53" y="2"/>
                    </a:cubicBezTo>
                    <a:cubicBezTo>
                      <a:pt x="53" y="2"/>
                      <a:pt x="67" y="1"/>
                      <a:pt x="69" y="9"/>
                    </a:cubicBezTo>
                    <a:cubicBezTo>
                      <a:pt x="69" y="9"/>
                      <a:pt x="70" y="13"/>
                      <a:pt x="64" y="16"/>
                    </a:cubicBezTo>
                    <a:cubicBezTo>
                      <a:pt x="64" y="16"/>
                      <a:pt x="60" y="20"/>
                      <a:pt x="61" y="26"/>
                    </a:cubicBezTo>
                    <a:cubicBezTo>
                      <a:pt x="61" y="26"/>
                      <a:pt x="65" y="35"/>
                      <a:pt x="69" y="33"/>
                    </a:cubicBezTo>
                    <a:cubicBezTo>
                      <a:pt x="69" y="33"/>
                      <a:pt x="81" y="33"/>
                      <a:pt x="82" y="36"/>
                    </a:cubicBezTo>
                    <a:cubicBezTo>
                      <a:pt x="82" y="36"/>
                      <a:pt x="88" y="42"/>
                      <a:pt x="84" y="45"/>
                    </a:cubicBezTo>
                    <a:cubicBezTo>
                      <a:pt x="84" y="45"/>
                      <a:pt x="81" y="46"/>
                      <a:pt x="79" y="48"/>
                    </a:cubicBezTo>
                    <a:cubicBezTo>
                      <a:pt x="79" y="48"/>
                      <a:pt x="78" y="49"/>
                      <a:pt x="75" y="48"/>
                    </a:cubicBezTo>
                    <a:cubicBezTo>
                      <a:pt x="75" y="48"/>
                      <a:pt x="68" y="48"/>
                      <a:pt x="69" y="55"/>
                    </a:cubicBezTo>
                    <a:cubicBezTo>
                      <a:pt x="69" y="70"/>
                      <a:pt x="69" y="70"/>
                      <a:pt x="69" y="70"/>
                    </a:cubicBezTo>
                    <a:cubicBezTo>
                      <a:pt x="69" y="70"/>
                      <a:pt x="65" y="83"/>
                      <a:pt x="58" y="89"/>
                    </a:cubicBezTo>
                    <a:cubicBezTo>
                      <a:pt x="58" y="89"/>
                      <a:pt x="54" y="92"/>
                      <a:pt x="53" y="92"/>
                    </a:cubicBezTo>
                    <a:cubicBezTo>
                      <a:pt x="53" y="92"/>
                      <a:pt x="51" y="93"/>
                      <a:pt x="48" y="96"/>
                    </a:cubicBezTo>
                    <a:cubicBezTo>
                      <a:pt x="48" y="96"/>
                      <a:pt x="47" y="97"/>
                      <a:pt x="45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24" y="97"/>
                      <a:pt x="22" y="96"/>
                      <a:pt x="20" y="97"/>
                    </a:cubicBezTo>
                    <a:cubicBezTo>
                      <a:pt x="20" y="97"/>
                      <a:pt x="18" y="96"/>
                      <a:pt x="18" y="95"/>
                    </a:cubicBezTo>
                    <a:cubicBezTo>
                      <a:pt x="18" y="95"/>
                      <a:pt x="19" y="94"/>
                      <a:pt x="17" y="95"/>
                    </a:cubicBezTo>
                    <a:cubicBezTo>
                      <a:pt x="17" y="95"/>
                      <a:pt x="16" y="93"/>
                      <a:pt x="14" y="94"/>
                    </a:cubicBezTo>
                    <a:cubicBezTo>
                      <a:pt x="4" y="89"/>
                      <a:pt x="4" y="89"/>
                      <a:pt x="4" y="89"/>
                    </a:cubicBezTo>
                    <a:cubicBezTo>
                      <a:pt x="4" y="89"/>
                      <a:pt x="0" y="87"/>
                      <a:pt x="6" y="88"/>
                    </a:cubicBezTo>
                    <a:cubicBezTo>
                      <a:pt x="6" y="88"/>
                      <a:pt x="19" y="93"/>
                      <a:pt x="14" y="89"/>
                    </a:cubicBezTo>
                    <a:cubicBezTo>
                      <a:pt x="14" y="89"/>
                      <a:pt x="11" y="86"/>
                      <a:pt x="15" y="86"/>
                    </a:cubicBezTo>
                    <a:cubicBezTo>
                      <a:pt x="15" y="86"/>
                      <a:pt x="30" y="87"/>
                      <a:pt x="40" y="81"/>
                    </a:cubicBezTo>
                    <a:cubicBezTo>
                      <a:pt x="40" y="81"/>
                      <a:pt x="61" y="73"/>
                      <a:pt x="55" y="54"/>
                    </a:cubicBezTo>
                    <a:cubicBezTo>
                      <a:pt x="55" y="54"/>
                      <a:pt x="48" y="50"/>
                      <a:pt x="38" y="53"/>
                    </a:cubicBezTo>
                    <a:cubicBezTo>
                      <a:pt x="38" y="53"/>
                      <a:pt x="29" y="59"/>
                      <a:pt x="25" y="57"/>
                    </a:cubicBezTo>
                    <a:cubicBezTo>
                      <a:pt x="25" y="57"/>
                      <a:pt x="17" y="51"/>
                      <a:pt x="15" y="44"/>
                    </a:cubicBezTo>
                    <a:cubicBezTo>
                      <a:pt x="15" y="44"/>
                      <a:pt x="12" y="40"/>
                      <a:pt x="16" y="42"/>
                    </a:cubicBezTo>
                    <a:cubicBezTo>
                      <a:pt x="16" y="42"/>
                      <a:pt x="17" y="44"/>
                      <a:pt x="23" y="43"/>
                    </a:cubicBezTo>
                    <a:cubicBezTo>
                      <a:pt x="23" y="43"/>
                      <a:pt x="28" y="44"/>
                      <a:pt x="30" y="42"/>
                    </a:cubicBezTo>
                    <a:cubicBezTo>
                      <a:pt x="30" y="42"/>
                      <a:pt x="35" y="41"/>
                      <a:pt x="42" y="40"/>
                    </a:cubicBezTo>
                    <a:cubicBezTo>
                      <a:pt x="42" y="40"/>
                      <a:pt x="49" y="39"/>
                      <a:pt x="51" y="38"/>
                    </a:cubicBezTo>
                    <a:cubicBezTo>
                      <a:pt x="51" y="38"/>
                      <a:pt x="53" y="35"/>
                      <a:pt x="49" y="35"/>
                    </a:cubicBezTo>
                    <a:cubicBezTo>
                      <a:pt x="49" y="35"/>
                      <a:pt x="39" y="37"/>
                      <a:pt x="42" y="21"/>
                    </a:cubicBezTo>
                    <a:cubicBezTo>
                      <a:pt x="42" y="21"/>
                      <a:pt x="50" y="9"/>
                      <a:pt x="45" y="12"/>
                    </a:cubicBezTo>
                    <a:cubicBezTo>
                      <a:pt x="45" y="12"/>
                      <a:pt x="37" y="17"/>
                      <a:pt x="31" y="15"/>
                    </a:cubicBezTo>
                    <a:cubicBezTo>
                      <a:pt x="31" y="15"/>
                      <a:pt x="27" y="15"/>
                      <a:pt x="25" y="12"/>
                    </a:cubicBezTo>
                    <a:cubicBezTo>
                      <a:pt x="25" y="12"/>
                      <a:pt x="22" y="7"/>
                      <a:pt x="2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4" name="Freeform 13">
                <a:extLst>
                  <a:ext uri="{FF2B5EF4-FFF2-40B4-BE49-F238E27FC236}">
                    <a16:creationId xmlns="" xmlns:a16="http://schemas.microsoft.com/office/drawing/2014/main" id="{39D54FD1-4C99-4941-A27F-38196AE2B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962"/>
                <a:ext cx="151" cy="247"/>
              </a:xfrm>
              <a:custGeom>
                <a:avLst/>
                <a:gdLst>
                  <a:gd name="T0" fmla="*/ 37 w 79"/>
                  <a:gd name="T1" fmla="*/ 7 h 128"/>
                  <a:gd name="T2" fmla="*/ 39 w 79"/>
                  <a:gd name="T3" fmla="*/ 5 h 128"/>
                  <a:gd name="T4" fmla="*/ 49 w 79"/>
                  <a:gd name="T5" fmla="*/ 8 h 128"/>
                  <a:gd name="T6" fmla="*/ 58 w 79"/>
                  <a:gd name="T7" fmla="*/ 12 h 128"/>
                  <a:gd name="T8" fmla="*/ 60 w 79"/>
                  <a:gd name="T9" fmla="*/ 19 h 128"/>
                  <a:gd name="T10" fmla="*/ 61 w 79"/>
                  <a:gd name="T11" fmla="*/ 26 h 128"/>
                  <a:gd name="T12" fmla="*/ 69 w 79"/>
                  <a:gd name="T13" fmla="*/ 33 h 128"/>
                  <a:gd name="T14" fmla="*/ 70 w 79"/>
                  <a:gd name="T15" fmla="*/ 33 h 128"/>
                  <a:gd name="T16" fmla="*/ 74 w 79"/>
                  <a:gd name="T17" fmla="*/ 38 h 128"/>
                  <a:gd name="T18" fmla="*/ 75 w 79"/>
                  <a:gd name="T19" fmla="*/ 41 h 128"/>
                  <a:gd name="T20" fmla="*/ 77 w 79"/>
                  <a:gd name="T21" fmla="*/ 47 h 128"/>
                  <a:gd name="T22" fmla="*/ 70 w 79"/>
                  <a:gd name="T23" fmla="*/ 58 h 128"/>
                  <a:gd name="T24" fmla="*/ 66 w 79"/>
                  <a:gd name="T25" fmla="*/ 61 h 128"/>
                  <a:gd name="T26" fmla="*/ 62 w 79"/>
                  <a:gd name="T27" fmla="*/ 69 h 128"/>
                  <a:gd name="T28" fmla="*/ 56 w 79"/>
                  <a:gd name="T29" fmla="*/ 77 h 128"/>
                  <a:gd name="T30" fmla="*/ 48 w 79"/>
                  <a:gd name="T31" fmla="*/ 94 h 128"/>
                  <a:gd name="T32" fmla="*/ 44 w 79"/>
                  <a:gd name="T33" fmla="*/ 103 h 128"/>
                  <a:gd name="T34" fmla="*/ 38 w 79"/>
                  <a:gd name="T35" fmla="*/ 107 h 128"/>
                  <a:gd name="T36" fmla="*/ 36 w 79"/>
                  <a:gd name="T37" fmla="*/ 111 h 128"/>
                  <a:gd name="T38" fmla="*/ 33 w 79"/>
                  <a:gd name="T39" fmla="*/ 115 h 128"/>
                  <a:gd name="T40" fmla="*/ 25 w 79"/>
                  <a:gd name="T41" fmla="*/ 119 h 128"/>
                  <a:gd name="T42" fmla="*/ 18 w 79"/>
                  <a:gd name="T43" fmla="*/ 122 h 128"/>
                  <a:gd name="T44" fmla="*/ 13 w 79"/>
                  <a:gd name="T45" fmla="*/ 123 h 128"/>
                  <a:gd name="T46" fmla="*/ 11 w 79"/>
                  <a:gd name="T47" fmla="*/ 125 h 128"/>
                  <a:gd name="T48" fmla="*/ 3 w 79"/>
                  <a:gd name="T49" fmla="*/ 127 h 128"/>
                  <a:gd name="T50" fmla="*/ 9 w 79"/>
                  <a:gd name="T51" fmla="*/ 111 h 128"/>
                  <a:gd name="T52" fmla="*/ 14 w 79"/>
                  <a:gd name="T53" fmla="*/ 103 h 128"/>
                  <a:gd name="T54" fmla="*/ 18 w 79"/>
                  <a:gd name="T55" fmla="*/ 99 h 128"/>
                  <a:gd name="T56" fmla="*/ 20 w 79"/>
                  <a:gd name="T57" fmla="*/ 99 h 128"/>
                  <a:gd name="T58" fmla="*/ 25 w 79"/>
                  <a:gd name="T59" fmla="*/ 93 h 128"/>
                  <a:gd name="T60" fmla="*/ 23 w 79"/>
                  <a:gd name="T61" fmla="*/ 90 h 128"/>
                  <a:gd name="T62" fmla="*/ 23 w 79"/>
                  <a:gd name="T63" fmla="*/ 85 h 128"/>
                  <a:gd name="T64" fmla="*/ 22 w 79"/>
                  <a:gd name="T65" fmla="*/ 83 h 128"/>
                  <a:gd name="T66" fmla="*/ 18 w 79"/>
                  <a:gd name="T67" fmla="*/ 81 h 128"/>
                  <a:gd name="T68" fmla="*/ 15 w 79"/>
                  <a:gd name="T69" fmla="*/ 80 h 128"/>
                  <a:gd name="T70" fmla="*/ 9 w 79"/>
                  <a:gd name="T71" fmla="*/ 69 h 128"/>
                  <a:gd name="T72" fmla="*/ 27 w 79"/>
                  <a:gd name="T73" fmla="*/ 67 h 128"/>
                  <a:gd name="T74" fmla="*/ 36 w 79"/>
                  <a:gd name="T75" fmla="*/ 55 h 128"/>
                  <a:gd name="T76" fmla="*/ 35 w 79"/>
                  <a:gd name="T77" fmla="*/ 52 h 128"/>
                  <a:gd name="T78" fmla="*/ 36 w 79"/>
                  <a:gd name="T79" fmla="*/ 49 h 128"/>
                  <a:gd name="T80" fmla="*/ 36 w 79"/>
                  <a:gd name="T81" fmla="*/ 45 h 128"/>
                  <a:gd name="T82" fmla="*/ 37 w 79"/>
                  <a:gd name="T83" fmla="*/ 42 h 128"/>
                  <a:gd name="T84" fmla="*/ 37 w 79"/>
                  <a:gd name="T85" fmla="*/ 39 h 128"/>
                  <a:gd name="T86" fmla="*/ 38 w 79"/>
                  <a:gd name="T87" fmla="*/ 36 h 128"/>
                  <a:gd name="T88" fmla="*/ 38 w 79"/>
                  <a:gd name="T89" fmla="*/ 33 h 128"/>
                  <a:gd name="T90" fmla="*/ 39 w 79"/>
                  <a:gd name="T91" fmla="*/ 32 h 128"/>
                  <a:gd name="T92" fmla="*/ 40 w 79"/>
                  <a:gd name="T93" fmla="*/ 29 h 128"/>
                  <a:gd name="T94" fmla="*/ 39 w 79"/>
                  <a:gd name="T95" fmla="*/ 25 h 128"/>
                  <a:gd name="T96" fmla="*/ 37 w 79"/>
                  <a:gd name="T97" fmla="*/ 22 h 128"/>
                  <a:gd name="T98" fmla="*/ 37 w 79"/>
                  <a:gd name="T99" fmla="*/ 7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9" h="128">
                    <a:moveTo>
                      <a:pt x="37" y="7"/>
                    </a:moveTo>
                    <a:cubicBezTo>
                      <a:pt x="37" y="7"/>
                      <a:pt x="33" y="0"/>
                      <a:pt x="39" y="5"/>
                    </a:cubicBezTo>
                    <a:cubicBezTo>
                      <a:pt x="39" y="5"/>
                      <a:pt x="46" y="5"/>
                      <a:pt x="49" y="8"/>
                    </a:cubicBezTo>
                    <a:cubicBezTo>
                      <a:pt x="49" y="8"/>
                      <a:pt x="55" y="11"/>
                      <a:pt x="58" y="12"/>
                    </a:cubicBezTo>
                    <a:cubicBezTo>
                      <a:pt x="58" y="12"/>
                      <a:pt x="60" y="12"/>
                      <a:pt x="60" y="19"/>
                    </a:cubicBezTo>
                    <a:cubicBezTo>
                      <a:pt x="60" y="19"/>
                      <a:pt x="59" y="26"/>
                      <a:pt x="61" y="26"/>
                    </a:cubicBezTo>
                    <a:cubicBezTo>
                      <a:pt x="61" y="26"/>
                      <a:pt x="67" y="31"/>
                      <a:pt x="69" y="33"/>
                    </a:cubicBezTo>
                    <a:cubicBezTo>
                      <a:pt x="69" y="33"/>
                      <a:pt x="69" y="34"/>
                      <a:pt x="70" y="33"/>
                    </a:cubicBezTo>
                    <a:cubicBezTo>
                      <a:pt x="70" y="33"/>
                      <a:pt x="74" y="33"/>
                      <a:pt x="74" y="38"/>
                    </a:cubicBezTo>
                    <a:cubicBezTo>
                      <a:pt x="74" y="38"/>
                      <a:pt x="73" y="41"/>
                      <a:pt x="75" y="41"/>
                    </a:cubicBezTo>
                    <a:cubicBezTo>
                      <a:pt x="75" y="41"/>
                      <a:pt x="79" y="42"/>
                      <a:pt x="77" y="47"/>
                    </a:cubicBezTo>
                    <a:cubicBezTo>
                      <a:pt x="77" y="47"/>
                      <a:pt x="77" y="56"/>
                      <a:pt x="70" y="58"/>
                    </a:cubicBezTo>
                    <a:cubicBezTo>
                      <a:pt x="70" y="58"/>
                      <a:pt x="67" y="58"/>
                      <a:pt x="66" y="61"/>
                    </a:cubicBezTo>
                    <a:cubicBezTo>
                      <a:pt x="66" y="61"/>
                      <a:pt x="62" y="66"/>
                      <a:pt x="62" y="69"/>
                    </a:cubicBezTo>
                    <a:cubicBezTo>
                      <a:pt x="62" y="69"/>
                      <a:pt x="60" y="73"/>
                      <a:pt x="56" y="77"/>
                    </a:cubicBezTo>
                    <a:cubicBezTo>
                      <a:pt x="56" y="77"/>
                      <a:pt x="47" y="82"/>
                      <a:pt x="48" y="94"/>
                    </a:cubicBezTo>
                    <a:cubicBezTo>
                      <a:pt x="48" y="94"/>
                      <a:pt x="51" y="100"/>
                      <a:pt x="44" y="103"/>
                    </a:cubicBezTo>
                    <a:cubicBezTo>
                      <a:pt x="44" y="103"/>
                      <a:pt x="42" y="103"/>
                      <a:pt x="38" y="107"/>
                    </a:cubicBezTo>
                    <a:cubicBezTo>
                      <a:pt x="38" y="107"/>
                      <a:pt x="36" y="110"/>
                      <a:pt x="36" y="111"/>
                    </a:cubicBezTo>
                    <a:cubicBezTo>
                      <a:pt x="36" y="111"/>
                      <a:pt x="33" y="114"/>
                      <a:pt x="33" y="115"/>
                    </a:cubicBezTo>
                    <a:cubicBezTo>
                      <a:pt x="33" y="115"/>
                      <a:pt x="31" y="118"/>
                      <a:pt x="25" y="119"/>
                    </a:cubicBezTo>
                    <a:cubicBezTo>
                      <a:pt x="25" y="119"/>
                      <a:pt x="20" y="119"/>
                      <a:pt x="18" y="122"/>
                    </a:cubicBezTo>
                    <a:cubicBezTo>
                      <a:pt x="18" y="122"/>
                      <a:pt x="15" y="124"/>
                      <a:pt x="13" y="123"/>
                    </a:cubicBezTo>
                    <a:cubicBezTo>
                      <a:pt x="13" y="123"/>
                      <a:pt x="12" y="123"/>
                      <a:pt x="11" y="125"/>
                    </a:cubicBezTo>
                    <a:cubicBezTo>
                      <a:pt x="11" y="125"/>
                      <a:pt x="8" y="128"/>
                      <a:pt x="3" y="127"/>
                    </a:cubicBezTo>
                    <a:cubicBezTo>
                      <a:pt x="3" y="127"/>
                      <a:pt x="7" y="116"/>
                      <a:pt x="9" y="111"/>
                    </a:cubicBezTo>
                    <a:cubicBezTo>
                      <a:pt x="9" y="111"/>
                      <a:pt x="11" y="105"/>
                      <a:pt x="14" y="103"/>
                    </a:cubicBezTo>
                    <a:cubicBezTo>
                      <a:pt x="14" y="103"/>
                      <a:pt x="15" y="98"/>
                      <a:pt x="18" y="99"/>
                    </a:cubicBezTo>
                    <a:cubicBezTo>
                      <a:pt x="18" y="99"/>
                      <a:pt x="19" y="101"/>
                      <a:pt x="20" y="99"/>
                    </a:cubicBezTo>
                    <a:cubicBezTo>
                      <a:pt x="20" y="99"/>
                      <a:pt x="24" y="93"/>
                      <a:pt x="25" y="93"/>
                    </a:cubicBezTo>
                    <a:cubicBezTo>
                      <a:pt x="25" y="93"/>
                      <a:pt x="24" y="90"/>
                      <a:pt x="23" y="90"/>
                    </a:cubicBezTo>
                    <a:cubicBezTo>
                      <a:pt x="23" y="90"/>
                      <a:pt x="22" y="87"/>
                      <a:pt x="23" y="85"/>
                    </a:cubicBezTo>
                    <a:cubicBezTo>
                      <a:pt x="23" y="85"/>
                      <a:pt x="24" y="84"/>
                      <a:pt x="22" y="83"/>
                    </a:cubicBezTo>
                    <a:cubicBezTo>
                      <a:pt x="22" y="83"/>
                      <a:pt x="19" y="79"/>
                      <a:pt x="18" y="81"/>
                    </a:cubicBezTo>
                    <a:cubicBezTo>
                      <a:pt x="18" y="81"/>
                      <a:pt x="17" y="81"/>
                      <a:pt x="15" y="80"/>
                    </a:cubicBezTo>
                    <a:cubicBezTo>
                      <a:pt x="15" y="80"/>
                      <a:pt x="0" y="69"/>
                      <a:pt x="9" y="69"/>
                    </a:cubicBezTo>
                    <a:cubicBezTo>
                      <a:pt x="9" y="69"/>
                      <a:pt x="18" y="72"/>
                      <a:pt x="27" y="67"/>
                    </a:cubicBezTo>
                    <a:cubicBezTo>
                      <a:pt x="27" y="67"/>
                      <a:pt x="29" y="66"/>
                      <a:pt x="36" y="55"/>
                    </a:cubicBezTo>
                    <a:cubicBezTo>
                      <a:pt x="36" y="55"/>
                      <a:pt x="37" y="53"/>
                      <a:pt x="35" y="52"/>
                    </a:cubicBezTo>
                    <a:cubicBezTo>
                      <a:pt x="35" y="52"/>
                      <a:pt x="35" y="50"/>
                      <a:pt x="36" y="49"/>
                    </a:cubicBezTo>
                    <a:cubicBezTo>
                      <a:pt x="36" y="49"/>
                      <a:pt x="36" y="48"/>
                      <a:pt x="36" y="45"/>
                    </a:cubicBezTo>
                    <a:cubicBezTo>
                      <a:pt x="36" y="45"/>
                      <a:pt x="36" y="43"/>
                      <a:pt x="37" y="42"/>
                    </a:cubicBezTo>
                    <a:cubicBezTo>
                      <a:pt x="37" y="42"/>
                      <a:pt x="38" y="40"/>
                      <a:pt x="37" y="39"/>
                    </a:cubicBezTo>
                    <a:cubicBezTo>
                      <a:pt x="37" y="39"/>
                      <a:pt x="37" y="37"/>
                      <a:pt x="38" y="36"/>
                    </a:cubicBezTo>
                    <a:cubicBezTo>
                      <a:pt x="38" y="36"/>
                      <a:pt x="38" y="35"/>
                      <a:pt x="38" y="33"/>
                    </a:cubicBezTo>
                    <a:cubicBezTo>
                      <a:pt x="38" y="33"/>
                      <a:pt x="37" y="32"/>
                      <a:pt x="39" y="32"/>
                    </a:cubicBezTo>
                    <a:cubicBezTo>
                      <a:pt x="39" y="32"/>
                      <a:pt x="41" y="33"/>
                      <a:pt x="40" y="29"/>
                    </a:cubicBezTo>
                    <a:cubicBezTo>
                      <a:pt x="40" y="29"/>
                      <a:pt x="39" y="27"/>
                      <a:pt x="39" y="25"/>
                    </a:cubicBezTo>
                    <a:cubicBezTo>
                      <a:pt x="37" y="22"/>
                      <a:pt x="37" y="22"/>
                      <a:pt x="37" y="22"/>
                    </a:cubicBezTo>
                    <a:lnTo>
                      <a:pt x="3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5" name="Freeform 14">
                <a:extLst>
                  <a:ext uri="{FF2B5EF4-FFF2-40B4-BE49-F238E27FC236}">
                    <a16:creationId xmlns="" xmlns:a16="http://schemas.microsoft.com/office/drawing/2014/main" id="{7FA397AD-49FA-4741-8684-AE19844BA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138"/>
                <a:ext cx="63" cy="70"/>
              </a:xfrm>
              <a:custGeom>
                <a:avLst/>
                <a:gdLst>
                  <a:gd name="T0" fmla="*/ 3 w 33"/>
                  <a:gd name="T1" fmla="*/ 8 h 36"/>
                  <a:gd name="T2" fmla="*/ 7 w 33"/>
                  <a:gd name="T3" fmla="*/ 3 h 36"/>
                  <a:gd name="T4" fmla="*/ 13 w 33"/>
                  <a:gd name="T5" fmla="*/ 4 h 36"/>
                  <a:gd name="T6" fmla="*/ 23 w 33"/>
                  <a:gd name="T7" fmla="*/ 12 h 36"/>
                  <a:gd name="T8" fmla="*/ 30 w 33"/>
                  <a:gd name="T9" fmla="*/ 18 h 36"/>
                  <a:gd name="T10" fmla="*/ 31 w 33"/>
                  <a:gd name="T11" fmla="*/ 25 h 36"/>
                  <a:gd name="T12" fmla="*/ 30 w 33"/>
                  <a:gd name="T13" fmla="*/ 28 h 36"/>
                  <a:gd name="T14" fmla="*/ 28 w 33"/>
                  <a:gd name="T15" fmla="*/ 31 h 36"/>
                  <a:gd name="T16" fmla="*/ 19 w 33"/>
                  <a:gd name="T17" fmla="*/ 34 h 36"/>
                  <a:gd name="T18" fmla="*/ 12 w 33"/>
                  <a:gd name="T19" fmla="*/ 33 h 36"/>
                  <a:gd name="T20" fmla="*/ 8 w 33"/>
                  <a:gd name="T21" fmla="*/ 30 h 36"/>
                  <a:gd name="T22" fmla="*/ 5 w 33"/>
                  <a:gd name="T23" fmla="*/ 29 h 36"/>
                  <a:gd name="T24" fmla="*/ 2 w 33"/>
                  <a:gd name="T25" fmla="*/ 25 h 36"/>
                  <a:gd name="T26" fmla="*/ 2 w 33"/>
                  <a:gd name="T27" fmla="*/ 19 h 36"/>
                  <a:gd name="T28" fmla="*/ 3 w 33"/>
                  <a:gd name="T29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36">
                    <a:moveTo>
                      <a:pt x="3" y="8"/>
                    </a:moveTo>
                    <a:cubicBezTo>
                      <a:pt x="3" y="8"/>
                      <a:pt x="4" y="0"/>
                      <a:pt x="7" y="3"/>
                    </a:cubicBezTo>
                    <a:cubicBezTo>
                      <a:pt x="7" y="3"/>
                      <a:pt x="10" y="4"/>
                      <a:pt x="13" y="4"/>
                    </a:cubicBezTo>
                    <a:cubicBezTo>
                      <a:pt x="13" y="4"/>
                      <a:pt x="19" y="7"/>
                      <a:pt x="23" y="12"/>
                    </a:cubicBezTo>
                    <a:cubicBezTo>
                      <a:pt x="23" y="12"/>
                      <a:pt x="28" y="17"/>
                      <a:pt x="30" y="18"/>
                    </a:cubicBezTo>
                    <a:cubicBezTo>
                      <a:pt x="30" y="18"/>
                      <a:pt x="33" y="20"/>
                      <a:pt x="31" y="25"/>
                    </a:cubicBezTo>
                    <a:cubicBezTo>
                      <a:pt x="31" y="25"/>
                      <a:pt x="29" y="27"/>
                      <a:pt x="30" y="28"/>
                    </a:cubicBezTo>
                    <a:cubicBezTo>
                      <a:pt x="30" y="28"/>
                      <a:pt x="29" y="30"/>
                      <a:pt x="28" y="31"/>
                    </a:cubicBezTo>
                    <a:cubicBezTo>
                      <a:pt x="28" y="31"/>
                      <a:pt x="24" y="36"/>
                      <a:pt x="19" y="34"/>
                    </a:cubicBezTo>
                    <a:cubicBezTo>
                      <a:pt x="19" y="34"/>
                      <a:pt x="15" y="34"/>
                      <a:pt x="12" y="33"/>
                    </a:cubicBezTo>
                    <a:cubicBezTo>
                      <a:pt x="12" y="33"/>
                      <a:pt x="9" y="32"/>
                      <a:pt x="8" y="30"/>
                    </a:cubicBezTo>
                    <a:cubicBezTo>
                      <a:pt x="8" y="30"/>
                      <a:pt x="6" y="29"/>
                      <a:pt x="5" y="29"/>
                    </a:cubicBezTo>
                    <a:cubicBezTo>
                      <a:pt x="5" y="29"/>
                      <a:pt x="4" y="29"/>
                      <a:pt x="2" y="25"/>
                    </a:cubicBezTo>
                    <a:cubicBezTo>
                      <a:pt x="2" y="25"/>
                      <a:pt x="0" y="23"/>
                      <a:pt x="2" y="19"/>
                    </a:cubicBezTo>
                    <a:cubicBezTo>
                      <a:pt x="2" y="19"/>
                      <a:pt x="4" y="14"/>
                      <a:pt x="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6" name="Freeform 15">
                <a:extLst>
                  <a:ext uri="{FF2B5EF4-FFF2-40B4-BE49-F238E27FC236}">
                    <a16:creationId xmlns="" xmlns:a16="http://schemas.microsoft.com/office/drawing/2014/main" id="{A23C6269-FF4F-0F4C-B525-C2D26341A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064"/>
                <a:ext cx="36" cy="142"/>
              </a:xfrm>
              <a:custGeom>
                <a:avLst/>
                <a:gdLst>
                  <a:gd name="T0" fmla="*/ 0 w 19"/>
                  <a:gd name="T1" fmla="*/ 48 h 73"/>
                  <a:gd name="T2" fmla="*/ 1 w 19"/>
                  <a:gd name="T3" fmla="*/ 27 h 73"/>
                  <a:gd name="T4" fmla="*/ 1 w 19"/>
                  <a:gd name="T5" fmla="*/ 24 h 73"/>
                  <a:gd name="T6" fmla="*/ 1 w 19"/>
                  <a:gd name="T7" fmla="*/ 12 h 73"/>
                  <a:gd name="T8" fmla="*/ 3 w 19"/>
                  <a:gd name="T9" fmla="*/ 10 h 73"/>
                  <a:gd name="T10" fmla="*/ 3 w 19"/>
                  <a:gd name="T11" fmla="*/ 7 h 73"/>
                  <a:gd name="T12" fmla="*/ 3 w 19"/>
                  <a:gd name="T13" fmla="*/ 5 h 73"/>
                  <a:gd name="T14" fmla="*/ 7 w 19"/>
                  <a:gd name="T15" fmla="*/ 3 h 73"/>
                  <a:gd name="T16" fmla="*/ 6 w 19"/>
                  <a:gd name="T17" fmla="*/ 8 h 73"/>
                  <a:gd name="T18" fmla="*/ 9 w 19"/>
                  <a:gd name="T19" fmla="*/ 26 h 73"/>
                  <a:gd name="T20" fmla="*/ 11 w 19"/>
                  <a:gd name="T21" fmla="*/ 30 h 73"/>
                  <a:gd name="T22" fmla="*/ 14 w 19"/>
                  <a:gd name="T23" fmla="*/ 37 h 73"/>
                  <a:gd name="T24" fmla="*/ 14 w 19"/>
                  <a:gd name="T25" fmla="*/ 42 h 73"/>
                  <a:gd name="T26" fmla="*/ 15 w 19"/>
                  <a:gd name="T27" fmla="*/ 43 h 73"/>
                  <a:gd name="T28" fmla="*/ 17 w 19"/>
                  <a:gd name="T29" fmla="*/ 45 h 73"/>
                  <a:gd name="T30" fmla="*/ 16 w 19"/>
                  <a:gd name="T31" fmla="*/ 54 h 73"/>
                  <a:gd name="T32" fmla="*/ 17 w 19"/>
                  <a:gd name="T33" fmla="*/ 57 h 73"/>
                  <a:gd name="T34" fmla="*/ 18 w 19"/>
                  <a:gd name="T35" fmla="*/ 59 h 73"/>
                  <a:gd name="T36" fmla="*/ 18 w 19"/>
                  <a:gd name="T37" fmla="*/ 61 h 73"/>
                  <a:gd name="T38" fmla="*/ 18 w 19"/>
                  <a:gd name="T39" fmla="*/ 70 h 73"/>
                  <a:gd name="T40" fmla="*/ 13 w 19"/>
                  <a:gd name="T41" fmla="*/ 71 h 73"/>
                  <a:gd name="T42" fmla="*/ 0 w 19"/>
                  <a:gd name="T43" fmla="*/ 48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73">
                    <a:moveTo>
                      <a:pt x="0" y="48"/>
                    </a:moveTo>
                    <a:cubicBezTo>
                      <a:pt x="0" y="48"/>
                      <a:pt x="0" y="28"/>
                      <a:pt x="1" y="27"/>
                    </a:cubicBezTo>
                    <a:cubicBezTo>
                      <a:pt x="1" y="27"/>
                      <a:pt x="1" y="26"/>
                      <a:pt x="1" y="24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1"/>
                      <a:pt x="3" y="10"/>
                    </a:cubicBezTo>
                    <a:cubicBezTo>
                      <a:pt x="3" y="10"/>
                      <a:pt x="2" y="7"/>
                      <a:pt x="3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5"/>
                      <a:pt x="4" y="0"/>
                      <a:pt x="7" y="3"/>
                    </a:cubicBezTo>
                    <a:cubicBezTo>
                      <a:pt x="7" y="3"/>
                      <a:pt x="8" y="5"/>
                      <a:pt x="6" y="8"/>
                    </a:cubicBezTo>
                    <a:cubicBezTo>
                      <a:pt x="6" y="8"/>
                      <a:pt x="3" y="11"/>
                      <a:pt x="9" y="26"/>
                    </a:cubicBezTo>
                    <a:cubicBezTo>
                      <a:pt x="9" y="26"/>
                      <a:pt x="9" y="28"/>
                      <a:pt x="11" y="30"/>
                    </a:cubicBezTo>
                    <a:cubicBezTo>
                      <a:pt x="11" y="30"/>
                      <a:pt x="14" y="32"/>
                      <a:pt x="14" y="37"/>
                    </a:cubicBezTo>
                    <a:cubicBezTo>
                      <a:pt x="14" y="37"/>
                      <a:pt x="14" y="40"/>
                      <a:pt x="14" y="42"/>
                    </a:cubicBezTo>
                    <a:cubicBezTo>
                      <a:pt x="14" y="42"/>
                      <a:pt x="12" y="44"/>
                      <a:pt x="15" y="43"/>
                    </a:cubicBezTo>
                    <a:cubicBezTo>
                      <a:pt x="15" y="43"/>
                      <a:pt x="17" y="43"/>
                      <a:pt x="17" y="45"/>
                    </a:cubicBezTo>
                    <a:cubicBezTo>
                      <a:pt x="17" y="45"/>
                      <a:pt x="16" y="52"/>
                      <a:pt x="16" y="54"/>
                    </a:cubicBezTo>
                    <a:cubicBezTo>
                      <a:pt x="16" y="54"/>
                      <a:pt x="18" y="56"/>
                      <a:pt x="17" y="57"/>
                    </a:cubicBezTo>
                    <a:cubicBezTo>
                      <a:pt x="17" y="57"/>
                      <a:pt x="17" y="58"/>
                      <a:pt x="18" y="59"/>
                    </a:cubicBezTo>
                    <a:cubicBezTo>
                      <a:pt x="18" y="59"/>
                      <a:pt x="18" y="59"/>
                      <a:pt x="18" y="61"/>
                    </a:cubicBezTo>
                    <a:cubicBezTo>
                      <a:pt x="18" y="61"/>
                      <a:pt x="19" y="69"/>
                      <a:pt x="18" y="70"/>
                    </a:cubicBezTo>
                    <a:cubicBezTo>
                      <a:pt x="18" y="70"/>
                      <a:pt x="16" y="73"/>
                      <a:pt x="13" y="71"/>
                    </a:cubicBezTo>
                    <a:cubicBezTo>
                      <a:pt x="13" y="71"/>
                      <a:pt x="3" y="62"/>
                      <a:pt x="0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7" name="Freeform 16">
                <a:extLst>
                  <a:ext uri="{FF2B5EF4-FFF2-40B4-BE49-F238E27FC236}">
                    <a16:creationId xmlns="" xmlns:a16="http://schemas.microsoft.com/office/drawing/2014/main" id="{809E0305-931A-3149-A98A-88FA80217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85"/>
                <a:ext cx="35" cy="60"/>
              </a:xfrm>
              <a:custGeom>
                <a:avLst/>
                <a:gdLst>
                  <a:gd name="T0" fmla="*/ 7 w 18"/>
                  <a:gd name="T1" fmla="*/ 5 h 31"/>
                  <a:gd name="T2" fmla="*/ 8 w 18"/>
                  <a:gd name="T3" fmla="*/ 2 h 31"/>
                  <a:gd name="T4" fmla="*/ 11 w 18"/>
                  <a:gd name="T5" fmla="*/ 3 h 31"/>
                  <a:gd name="T6" fmla="*/ 18 w 18"/>
                  <a:gd name="T7" fmla="*/ 25 h 31"/>
                  <a:gd name="T8" fmla="*/ 11 w 18"/>
                  <a:gd name="T9" fmla="*/ 28 h 31"/>
                  <a:gd name="T10" fmla="*/ 7 w 18"/>
                  <a:gd name="T11" fmla="*/ 25 h 31"/>
                  <a:gd name="T12" fmla="*/ 2 w 18"/>
                  <a:gd name="T13" fmla="*/ 25 h 31"/>
                  <a:gd name="T14" fmla="*/ 2 w 18"/>
                  <a:gd name="T15" fmla="*/ 22 h 31"/>
                  <a:gd name="T16" fmla="*/ 7 w 18"/>
                  <a:gd name="T17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1">
                    <a:moveTo>
                      <a:pt x="7" y="5"/>
                    </a:moveTo>
                    <a:cubicBezTo>
                      <a:pt x="7" y="5"/>
                      <a:pt x="6" y="4"/>
                      <a:pt x="8" y="2"/>
                    </a:cubicBezTo>
                    <a:cubicBezTo>
                      <a:pt x="8" y="2"/>
                      <a:pt x="10" y="0"/>
                      <a:pt x="11" y="3"/>
                    </a:cubicBezTo>
                    <a:cubicBezTo>
                      <a:pt x="11" y="3"/>
                      <a:pt x="18" y="18"/>
                      <a:pt x="18" y="25"/>
                    </a:cubicBezTo>
                    <a:cubicBezTo>
                      <a:pt x="18" y="25"/>
                      <a:pt x="17" y="31"/>
                      <a:pt x="11" y="28"/>
                    </a:cubicBezTo>
                    <a:cubicBezTo>
                      <a:pt x="11" y="28"/>
                      <a:pt x="9" y="27"/>
                      <a:pt x="7" y="25"/>
                    </a:cubicBezTo>
                    <a:cubicBezTo>
                      <a:pt x="7" y="25"/>
                      <a:pt x="5" y="26"/>
                      <a:pt x="2" y="25"/>
                    </a:cubicBezTo>
                    <a:cubicBezTo>
                      <a:pt x="2" y="25"/>
                      <a:pt x="0" y="24"/>
                      <a:pt x="2" y="22"/>
                    </a:cubicBezTo>
                    <a:cubicBezTo>
                      <a:pt x="2" y="22"/>
                      <a:pt x="7" y="13"/>
                      <a:pt x="7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8" name="Freeform 17">
                <a:extLst>
                  <a:ext uri="{FF2B5EF4-FFF2-40B4-BE49-F238E27FC236}">
                    <a16:creationId xmlns="" xmlns:a16="http://schemas.microsoft.com/office/drawing/2014/main" id="{C138BBB5-75D6-594D-AE6F-63C5A97D18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69" y="1956"/>
                <a:ext cx="218" cy="246"/>
              </a:xfrm>
              <a:custGeom>
                <a:avLst/>
                <a:gdLst>
                  <a:gd name="T0" fmla="*/ 98 w 114"/>
                  <a:gd name="T1" fmla="*/ 50 h 127"/>
                  <a:gd name="T2" fmla="*/ 110 w 114"/>
                  <a:gd name="T3" fmla="*/ 70 h 127"/>
                  <a:gd name="T4" fmla="*/ 98 w 114"/>
                  <a:gd name="T5" fmla="*/ 83 h 127"/>
                  <a:gd name="T6" fmla="*/ 82 w 114"/>
                  <a:gd name="T7" fmla="*/ 103 h 127"/>
                  <a:gd name="T8" fmla="*/ 83 w 114"/>
                  <a:gd name="T9" fmla="*/ 119 h 127"/>
                  <a:gd name="T10" fmla="*/ 79 w 114"/>
                  <a:gd name="T11" fmla="*/ 85 h 127"/>
                  <a:gd name="T12" fmla="*/ 97 w 114"/>
                  <a:gd name="T13" fmla="*/ 64 h 127"/>
                  <a:gd name="T14" fmla="*/ 88 w 114"/>
                  <a:gd name="T15" fmla="*/ 51 h 127"/>
                  <a:gd name="T16" fmla="*/ 79 w 114"/>
                  <a:gd name="T17" fmla="*/ 45 h 127"/>
                  <a:gd name="T18" fmla="*/ 38 w 114"/>
                  <a:gd name="T19" fmla="*/ 47 h 127"/>
                  <a:gd name="T20" fmla="*/ 53 w 114"/>
                  <a:gd name="T21" fmla="*/ 40 h 127"/>
                  <a:gd name="T22" fmla="*/ 54 w 114"/>
                  <a:gd name="T23" fmla="*/ 3 h 127"/>
                  <a:gd name="T24" fmla="*/ 61 w 114"/>
                  <a:gd name="T25" fmla="*/ 3 h 127"/>
                  <a:gd name="T26" fmla="*/ 67 w 114"/>
                  <a:gd name="T27" fmla="*/ 27 h 127"/>
                  <a:gd name="T28" fmla="*/ 69 w 114"/>
                  <a:gd name="T29" fmla="*/ 43 h 127"/>
                  <a:gd name="T30" fmla="*/ 79 w 114"/>
                  <a:gd name="T31" fmla="*/ 49 h 127"/>
                  <a:gd name="T32" fmla="*/ 71 w 114"/>
                  <a:gd name="T33" fmla="*/ 53 h 127"/>
                  <a:gd name="T34" fmla="*/ 76 w 114"/>
                  <a:gd name="T35" fmla="*/ 64 h 127"/>
                  <a:gd name="T36" fmla="*/ 72 w 114"/>
                  <a:gd name="T37" fmla="*/ 73 h 127"/>
                  <a:gd name="T38" fmla="*/ 62 w 114"/>
                  <a:gd name="T39" fmla="*/ 95 h 127"/>
                  <a:gd name="T40" fmla="*/ 77 w 114"/>
                  <a:gd name="T41" fmla="*/ 88 h 127"/>
                  <a:gd name="T42" fmla="*/ 79 w 114"/>
                  <a:gd name="T43" fmla="*/ 120 h 127"/>
                  <a:gd name="T44" fmla="*/ 65 w 114"/>
                  <a:gd name="T45" fmla="*/ 120 h 127"/>
                  <a:gd name="T46" fmla="*/ 54 w 114"/>
                  <a:gd name="T47" fmla="*/ 119 h 127"/>
                  <a:gd name="T48" fmla="*/ 33 w 114"/>
                  <a:gd name="T49" fmla="*/ 115 h 127"/>
                  <a:gd name="T50" fmla="*/ 38 w 114"/>
                  <a:gd name="T51" fmla="*/ 109 h 127"/>
                  <a:gd name="T52" fmla="*/ 49 w 114"/>
                  <a:gd name="T53" fmla="*/ 98 h 127"/>
                  <a:gd name="T54" fmla="*/ 50 w 114"/>
                  <a:gd name="T55" fmla="*/ 84 h 127"/>
                  <a:gd name="T56" fmla="*/ 43 w 114"/>
                  <a:gd name="T57" fmla="*/ 67 h 127"/>
                  <a:gd name="T58" fmla="*/ 51 w 114"/>
                  <a:gd name="T59" fmla="*/ 61 h 127"/>
                  <a:gd name="T60" fmla="*/ 53 w 114"/>
                  <a:gd name="T61" fmla="*/ 50 h 127"/>
                  <a:gd name="T62" fmla="*/ 35 w 114"/>
                  <a:gd name="T63" fmla="*/ 59 h 127"/>
                  <a:gd name="T64" fmla="*/ 33 w 114"/>
                  <a:gd name="T65" fmla="*/ 51 h 127"/>
                  <a:gd name="T66" fmla="*/ 0 w 114"/>
                  <a:gd name="T67" fmla="*/ 78 h 127"/>
                  <a:gd name="T68" fmla="*/ 0 w 114"/>
                  <a:gd name="T69" fmla="*/ 76 h 127"/>
                  <a:gd name="T70" fmla="*/ 13 w 114"/>
                  <a:gd name="T71" fmla="*/ 63 h 127"/>
                  <a:gd name="T72" fmla="*/ 33 w 114"/>
                  <a:gd name="T73" fmla="*/ 51 h 127"/>
                  <a:gd name="T74" fmla="*/ 30 w 114"/>
                  <a:gd name="T75" fmla="*/ 63 h 127"/>
                  <a:gd name="T76" fmla="*/ 18 w 114"/>
                  <a:gd name="T77" fmla="*/ 69 h 127"/>
                  <a:gd name="T78" fmla="*/ 12 w 114"/>
                  <a:gd name="T79" fmla="*/ 86 h 127"/>
                  <a:gd name="T80" fmla="*/ 26 w 114"/>
                  <a:gd name="T81" fmla="*/ 106 h 127"/>
                  <a:gd name="T82" fmla="*/ 33 w 114"/>
                  <a:gd name="T83" fmla="*/ 115 h 127"/>
                  <a:gd name="T84" fmla="*/ 13 w 114"/>
                  <a:gd name="T85" fmla="*/ 98 h 127"/>
                  <a:gd name="T86" fmla="*/ 3 w 114"/>
                  <a:gd name="T87" fmla="*/ 82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4" h="127">
                    <a:moveTo>
                      <a:pt x="79" y="45"/>
                    </a:moveTo>
                    <a:cubicBezTo>
                      <a:pt x="86" y="47"/>
                      <a:pt x="95" y="49"/>
                      <a:pt x="98" y="50"/>
                    </a:cubicBezTo>
                    <a:cubicBezTo>
                      <a:pt x="98" y="50"/>
                      <a:pt x="106" y="52"/>
                      <a:pt x="112" y="63"/>
                    </a:cubicBezTo>
                    <a:cubicBezTo>
                      <a:pt x="112" y="63"/>
                      <a:pt x="114" y="64"/>
                      <a:pt x="110" y="70"/>
                    </a:cubicBezTo>
                    <a:cubicBezTo>
                      <a:pt x="110" y="70"/>
                      <a:pt x="106" y="75"/>
                      <a:pt x="101" y="77"/>
                    </a:cubicBezTo>
                    <a:cubicBezTo>
                      <a:pt x="101" y="77"/>
                      <a:pt x="99" y="78"/>
                      <a:pt x="98" y="83"/>
                    </a:cubicBezTo>
                    <a:cubicBezTo>
                      <a:pt x="98" y="83"/>
                      <a:pt x="91" y="93"/>
                      <a:pt x="87" y="95"/>
                    </a:cubicBezTo>
                    <a:cubicBezTo>
                      <a:pt x="87" y="95"/>
                      <a:pt x="81" y="97"/>
                      <a:pt x="82" y="103"/>
                    </a:cubicBezTo>
                    <a:cubicBezTo>
                      <a:pt x="82" y="103"/>
                      <a:pt x="88" y="109"/>
                      <a:pt x="86" y="117"/>
                    </a:cubicBezTo>
                    <a:cubicBezTo>
                      <a:pt x="86" y="117"/>
                      <a:pt x="86" y="119"/>
                      <a:pt x="83" y="119"/>
                    </a:cubicBezTo>
                    <a:cubicBezTo>
                      <a:pt x="83" y="119"/>
                      <a:pt x="82" y="119"/>
                      <a:pt x="79" y="120"/>
                    </a:cubicBezTo>
                    <a:cubicBezTo>
                      <a:pt x="79" y="85"/>
                      <a:pt x="79" y="85"/>
                      <a:pt x="79" y="85"/>
                    </a:cubicBezTo>
                    <a:cubicBezTo>
                      <a:pt x="83" y="81"/>
                      <a:pt x="89" y="76"/>
                      <a:pt x="89" y="76"/>
                    </a:cubicBezTo>
                    <a:cubicBezTo>
                      <a:pt x="90" y="73"/>
                      <a:pt x="97" y="64"/>
                      <a:pt x="97" y="64"/>
                    </a:cubicBezTo>
                    <a:cubicBezTo>
                      <a:pt x="98" y="63"/>
                      <a:pt x="97" y="59"/>
                      <a:pt x="97" y="59"/>
                    </a:cubicBezTo>
                    <a:cubicBezTo>
                      <a:pt x="97" y="57"/>
                      <a:pt x="88" y="51"/>
                      <a:pt x="88" y="51"/>
                    </a:cubicBezTo>
                    <a:cubicBezTo>
                      <a:pt x="87" y="50"/>
                      <a:pt x="83" y="50"/>
                      <a:pt x="79" y="49"/>
                    </a:cubicBezTo>
                    <a:lnTo>
                      <a:pt x="79" y="45"/>
                    </a:lnTo>
                    <a:close/>
                    <a:moveTo>
                      <a:pt x="33" y="51"/>
                    </a:moveTo>
                    <a:cubicBezTo>
                      <a:pt x="35" y="50"/>
                      <a:pt x="37" y="48"/>
                      <a:pt x="38" y="47"/>
                    </a:cubicBezTo>
                    <a:cubicBezTo>
                      <a:pt x="38" y="47"/>
                      <a:pt x="42" y="44"/>
                      <a:pt x="46" y="43"/>
                    </a:cubicBezTo>
                    <a:cubicBezTo>
                      <a:pt x="46" y="43"/>
                      <a:pt x="53" y="42"/>
                      <a:pt x="53" y="40"/>
                    </a:cubicBezTo>
                    <a:cubicBezTo>
                      <a:pt x="53" y="40"/>
                      <a:pt x="54" y="34"/>
                      <a:pt x="54" y="32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0"/>
                      <a:pt x="57" y="2"/>
                    </a:cubicBezTo>
                    <a:cubicBezTo>
                      <a:pt x="57" y="2"/>
                      <a:pt x="58" y="4"/>
                      <a:pt x="61" y="3"/>
                    </a:cubicBezTo>
                    <a:cubicBezTo>
                      <a:pt x="61" y="3"/>
                      <a:pt x="64" y="3"/>
                      <a:pt x="65" y="10"/>
                    </a:cubicBezTo>
                    <a:cubicBezTo>
                      <a:pt x="65" y="10"/>
                      <a:pt x="67" y="19"/>
                      <a:pt x="67" y="27"/>
                    </a:cubicBezTo>
                    <a:cubicBezTo>
                      <a:pt x="67" y="27"/>
                      <a:pt x="67" y="37"/>
                      <a:pt x="67" y="39"/>
                    </a:cubicBezTo>
                    <a:cubicBezTo>
                      <a:pt x="67" y="39"/>
                      <a:pt x="66" y="42"/>
                      <a:pt x="69" y="43"/>
                    </a:cubicBezTo>
                    <a:cubicBezTo>
                      <a:pt x="69" y="43"/>
                      <a:pt x="74" y="44"/>
                      <a:pt x="79" y="45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76" y="48"/>
                      <a:pt x="73" y="48"/>
                      <a:pt x="73" y="48"/>
                    </a:cubicBezTo>
                    <a:cubicBezTo>
                      <a:pt x="67" y="47"/>
                      <a:pt x="71" y="53"/>
                      <a:pt x="71" y="53"/>
                    </a:cubicBezTo>
                    <a:cubicBezTo>
                      <a:pt x="72" y="55"/>
                      <a:pt x="74" y="60"/>
                      <a:pt x="74" y="60"/>
                    </a:cubicBezTo>
                    <a:cubicBezTo>
                      <a:pt x="74" y="63"/>
                      <a:pt x="76" y="64"/>
                      <a:pt x="76" y="64"/>
                    </a:cubicBezTo>
                    <a:cubicBezTo>
                      <a:pt x="78" y="67"/>
                      <a:pt x="75" y="70"/>
                      <a:pt x="75" y="70"/>
                    </a:cubicBezTo>
                    <a:cubicBezTo>
                      <a:pt x="74" y="71"/>
                      <a:pt x="72" y="73"/>
                      <a:pt x="72" y="73"/>
                    </a:cubicBezTo>
                    <a:cubicBezTo>
                      <a:pt x="70" y="79"/>
                      <a:pt x="64" y="83"/>
                      <a:pt x="64" y="83"/>
                    </a:cubicBezTo>
                    <a:cubicBezTo>
                      <a:pt x="59" y="86"/>
                      <a:pt x="62" y="95"/>
                      <a:pt x="62" y="95"/>
                    </a:cubicBezTo>
                    <a:cubicBezTo>
                      <a:pt x="64" y="101"/>
                      <a:pt x="73" y="91"/>
                      <a:pt x="73" y="91"/>
                    </a:cubicBezTo>
                    <a:cubicBezTo>
                      <a:pt x="75" y="89"/>
                      <a:pt x="77" y="88"/>
                      <a:pt x="77" y="88"/>
                    </a:cubicBezTo>
                    <a:cubicBezTo>
                      <a:pt x="77" y="88"/>
                      <a:pt x="78" y="86"/>
                      <a:pt x="79" y="85"/>
                    </a:cubicBezTo>
                    <a:cubicBezTo>
                      <a:pt x="79" y="120"/>
                      <a:pt x="79" y="120"/>
                      <a:pt x="79" y="120"/>
                    </a:cubicBezTo>
                    <a:cubicBezTo>
                      <a:pt x="79" y="120"/>
                      <a:pt x="77" y="120"/>
                      <a:pt x="76" y="120"/>
                    </a:cubicBezTo>
                    <a:cubicBezTo>
                      <a:pt x="76" y="120"/>
                      <a:pt x="70" y="121"/>
                      <a:pt x="65" y="120"/>
                    </a:cubicBezTo>
                    <a:cubicBezTo>
                      <a:pt x="65" y="120"/>
                      <a:pt x="61" y="120"/>
                      <a:pt x="57" y="119"/>
                    </a:cubicBezTo>
                    <a:cubicBezTo>
                      <a:pt x="57" y="119"/>
                      <a:pt x="56" y="118"/>
                      <a:pt x="54" y="119"/>
                    </a:cubicBezTo>
                    <a:cubicBezTo>
                      <a:pt x="54" y="119"/>
                      <a:pt x="44" y="127"/>
                      <a:pt x="36" y="118"/>
                    </a:cubicBezTo>
                    <a:cubicBezTo>
                      <a:pt x="36" y="118"/>
                      <a:pt x="34" y="116"/>
                      <a:pt x="33" y="115"/>
                    </a:cubicBezTo>
                    <a:cubicBezTo>
                      <a:pt x="33" y="108"/>
                      <a:pt x="33" y="108"/>
                      <a:pt x="33" y="108"/>
                    </a:cubicBezTo>
                    <a:cubicBezTo>
                      <a:pt x="34" y="109"/>
                      <a:pt x="36" y="109"/>
                      <a:pt x="38" y="109"/>
                    </a:cubicBezTo>
                    <a:cubicBezTo>
                      <a:pt x="45" y="109"/>
                      <a:pt x="46" y="103"/>
                      <a:pt x="46" y="103"/>
                    </a:cubicBezTo>
                    <a:cubicBezTo>
                      <a:pt x="45" y="101"/>
                      <a:pt x="49" y="98"/>
                      <a:pt x="49" y="98"/>
                    </a:cubicBezTo>
                    <a:cubicBezTo>
                      <a:pt x="51" y="96"/>
                      <a:pt x="51" y="94"/>
                      <a:pt x="51" y="94"/>
                    </a:cubicBezTo>
                    <a:cubicBezTo>
                      <a:pt x="50" y="91"/>
                      <a:pt x="50" y="84"/>
                      <a:pt x="50" y="84"/>
                    </a:cubicBezTo>
                    <a:cubicBezTo>
                      <a:pt x="47" y="82"/>
                      <a:pt x="41" y="75"/>
                      <a:pt x="41" y="75"/>
                    </a:cubicBezTo>
                    <a:cubicBezTo>
                      <a:pt x="37" y="67"/>
                      <a:pt x="43" y="67"/>
                      <a:pt x="43" y="67"/>
                    </a:cubicBezTo>
                    <a:cubicBezTo>
                      <a:pt x="46" y="68"/>
                      <a:pt x="47" y="67"/>
                      <a:pt x="47" y="67"/>
                    </a:cubicBezTo>
                    <a:cubicBezTo>
                      <a:pt x="51" y="67"/>
                      <a:pt x="51" y="61"/>
                      <a:pt x="51" y="61"/>
                    </a:cubicBezTo>
                    <a:cubicBezTo>
                      <a:pt x="51" y="58"/>
                      <a:pt x="52" y="56"/>
                      <a:pt x="52" y="56"/>
                    </a:cubicBezTo>
                    <a:cubicBezTo>
                      <a:pt x="54" y="50"/>
                      <a:pt x="53" y="50"/>
                      <a:pt x="53" y="50"/>
                    </a:cubicBezTo>
                    <a:cubicBezTo>
                      <a:pt x="50" y="45"/>
                      <a:pt x="47" y="50"/>
                      <a:pt x="47" y="50"/>
                    </a:cubicBezTo>
                    <a:cubicBezTo>
                      <a:pt x="45" y="53"/>
                      <a:pt x="35" y="59"/>
                      <a:pt x="35" y="59"/>
                    </a:cubicBezTo>
                    <a:cubicBezTo>
                      <a:pt x="34" y="59"/>
                      <a:pt x="33" y="60"/>
                      <a:pt x="33" y="60"/>
                    </a:cubicBezTo>
                    <a:lnTo>
                      <a:pt x="33" y="51"/>
                    </a:lnTo>
                    <a:close/>
                    <a:moveTo>
                      <a:pt x="3" y="82"/>
                    </a:moveTo>
                    <a:cubicBezTo>
                      <a:pt x="3" y="82"/>
                      <a:pt x="0" y="81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7"/>
                      <a:pt x="0" y="77"/>
                      <a:pt x="0" y="76"/>
                    </a:cubicBezTo>
                    <a:cubicBezTo>
                      <a:pt x="0" y="76"/>
                      <a:pt x="0" y="74"/>
                      <a:pt x="5" y="69"/>
                    </a:cubicBezTo>
                    <a:cubicBezTo>
                      <a:pt x="5" y="69"/>
                      <a:pt x="9" y="65"/>
                      <a:pt x="13" y="63"/>
                    </a:cubicBezTo>
                    <a:cubicBezTo>
                      <a:pt x="13" y="63"/>
                      <a:pt x="22" y="57"/>
                      <a:pt x="28" y="55"/>
                    </a:cubicBezTo>
                    <a:cubicBezTo>
                      <a:pt x="28" y="55"/>
                      <a:pt x="30" y="53"/>
                      <a:pt x="33" y="51"/>
                    </a:cubicBezTo>
                    <a:cubicBezTo>
                      <a:pt x="33" y="60"/>
                      <a:pt x="33" y="60"/>
                      <a:pt x="33" y="60"/>
                    </a:cubicBezTo>
                    <a:cubicBezTo>
                      <a:pt x="31" y="62"/>
                      <a:pt x="30" y="63"/>
                      <a:pt x="30" y="63"/>
                    </a:cubicBezTo>
                    <a:cubicBezTo>
                      <a:pt x="26" y="62"/>
                      <a:pt x="22" y="65"/>
                      <a:pt x="22" y="65"/>
                    </a:cubicBezTo>
                    <a:cubicBezTo>
                      <a:pt x="17" y="67"/>
                      <a:pt x="18" y="69"/>
                      <a:pt x="18" y="69"/>
                    </a:cubicBezTo>
                    <a:cubicBezTo>
                      <a:pt x="17" y="72"/>
                      <a:pt x="14" y="78"/>
                      <a:pt x="14" y="78"/>
                    </a:cubicBezTo>
                    <a:cubicBezTo>
                      <a:pt x="13" y="79"/>
                      <a:pt x="12" y="84"/>
                      <a:pt x="12" y="86"/>
                    </a:cubicBezTo>
                    <a:cubicBezTo>
                      <a:pt x="12" y="86"/>
                      <a:pt x="14" y="92"/>
                      <a:pt x="14" y="92"/>
                    </a:cubicBezTo>
                    <a:cubicBezTo>
                      <a:pt x="16" y="97"/>
                      <a:pt x="26" y="106"/>
                      <a:pt x="26" y="106"/>
                    </a:cubicBezTo>
                    <a:cubicBezTo>
                      <a:pt x="28" y="107"/>
                      <a:pt x="30" y="108"/>
                      <a:pt x="33" y="108"/>
                    </a:cubicBezTo>
                    <a:cubicBezTo>
                      <a:pt x="33" y="115"/>
                      <a:pt x="33" y="115"/>
                      <a:pt x="33" y="115"/>
                    </a:cubicBezTo>
                    <a:cubicBezTo>
                      <a:pt x="31" y="113"/>
                      <a:pt x="29" y="111"/>
                      <a:pt x="27" y="111"/>
                    </a:cubicBezTo>
                    <a:cubicBezTo>
                      <a:pt x="27" y="111"/>
                      <a:pt x="17" y="102"/>
                      <a:pt x="13" y="98"/>
                    </a:cubicBezTo>
                    <a:cubicBezTo>
                      <a:pt x="13" y="98"/>
                      <a:pt x="7" y="92"/>
                      <a:pt x="7" y="87"/>
                    </a:cubicBezTo>
                    <a:cubicBezTo>
                      <a:pt x="7" y="87"/>
                      <a:pt x="6" y="82"/>
                      <a:pt x="3" y="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9" name="Freeform 18">
                <a:extLst>
                  <a:ext uri="{FF2B5EF4-FFF2-40B4-BE49-F238E27FC236}">
                    <a16:creationId xmlns="" xmlns:a16="http://schemas.microsoft.com/office/drawing/2014/main" id="{3BA4C66A-5734-6844-B963-9ABEAF7E6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954"/>
                <a:ext cx="212" cy="261"/>
              </a:xfrm>
              <a:custGeom>
                <a:avLst/>
                <a:gdLst>
                  <a:gd name="T0" fmla="*/ 92 w 111"/>
                  <a:gd name="T1" fmla="*/ 4 h 135"/>
                  <a:gd name="T2" fmla="*/ 108 w 111"/>
                  <a:gd name="T3" fmla="*/ 13 h 135"/>
                  <a:gd name="T4" fmla="*/ 106 w 111"/>
                  <a:gd name="T5" fmla="*/ 20 h 135"/>
                  <a:gd name="T6" fmla="*/ 98 w 111"/>
                  <a:gd name="T7" fmla="*/ 25 h 135"/>
                  <a:gd name="T8" fmla="*/ 93 w 111"/>
                  <a:gd name="T9" fmla="*/ 28 h 135"/>
                  <a:gd name="T10" fmla="*/ 68 w 111"/>
                  <a:gd name="T11" fmla="*/ 65 h 135"/>
                  <a:gd name="T12" fmla="*/ 48 w 111"/>
                  <a:gd name="T13" fmla="*/ 97 h 135"/>
                  <a:gd name="T14" fmla="*/ 27 w 111"/>
                  <a:gd name="T15" fmla="*/ 124 h 135"/>
                  <a:gd name="T16" fmla="*/ 23 w 111"/>
                  <a:gd name="T17" fmla="*/ 128 h 135"/>
                  <a:gd name="T18" fmla="*/ 20 w 111"/>
                  <a:gd name="T19" fmla="*/ 132 h 135"/>
                  <a:gd name="T20" fmla="*/ 13 w 111"/>
                  <a:gd name="T21" fmla="*/ 135 h 135"/>
                  <a:gd name="T22" fmla="*/ 8 w 111"/>
                  <a:gd name="T23" fmla="*/ 134 h 135"/>
                  <a:gd name="T24" fmla="*/ 3 w 111"/>
                  <a:gd name="T25" fmla="*/ 134 h 135"/>
                  <a:gd name="T26" fmla="*/ 4 w 111"/>
                  <a:gd name="T27" fmla="*/ 132 h 135"/>
                  <a:gd name="T28" fmla="*/ 6 w 111"/>
                  <a:gd name="T29" fmla="*/ 130 h 135"/>
                  <a:gd name="T30" fmla="*/ 8 w 111"/>
                  <a:gd name="T31" fmla="*/ 129 h 135"/>
                  <a:gd name="T32" fmla="*/ 9 w 111"/>
                  <a:gd name="T33" fmla="*/ 128 h 135"/>
                  <a:gd name="T34" fmla="*/ 11 w 111"/>
                  <a:gd name="T35" fmla="*/ 125 h 135"/>
                  <a:gd name="T36" fmla="*/ 13 w 111"/>
                  <a:gd name="T37" fmla="*/ 123 h 135"/>
                  <a:gd name="T38" fmla="*/ 31 w 111"/>
                  <a:gd name="T39" fmla="*/ 102 h 135"/>
                  <a:gd name="T40" fmla="*/ 48 w 111"/>
                  <a:gd name="T41" fmla="*/ 77 h 135"/>
                  <a:gd name="T42" fmla="*/ 58 w 111"/>
                  <a:gd name="T43" fmla="*/ 61 h 135"/>
                  <a:gd name="T44" fmla="*/ 78 w 111"/>
                  <a:gd name="T45" fmla="*/ 28 h 135"/>
                  <a:gd name="T46" fmla="*/ 58 w 111"/>
                  <a:gd name="T47" fmla="*/ 17 h 135"/>
                  <a:gd name="T48" fmla="*/ 61 w 111"/>
                  <a:gd name="T49" fmla="*/ 16 h 135"/>
                  <a:gd name="T50" fmla="*/ 81 w 111"/>
                  <a:gd name="T51" fmla="*/ 13 h 135"/>
                  <a:gd name="T52" fmla="*/ 92 w 111"/>
                  <a:gd name="T53" fmla="*/ 4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1" h="135">
                    <a:moveTo>
                      <a:pt x="92" y="4"/>
                    </a:moveTo>
                    <a:cubicBezTo>
                      <a:pt x="92" y="4"/>
                      <a:pt x="100" y="0"/>
                      <a:pt x="108" y="13"/>
                    </a:cubicBezTo>
                    <a:cubicBezTo>
                      <a:pt x="108" y="13"/>
                      <a:pt x="111" y="20"/>
                      <a:pt x="106" y="20"/>
                    </a:cubicBezTo>
                    <a:cubicBezTo>
                      <a:pt x="106" y="20"/>
                      <a:pt x="102" y="21"/>
                      <a:pt x="98" y="25"/>
                    </a:cubicBezTo>
                    <a:cubicBezTo>
                      <a:pt x="97" y="25"/>
                      <a:pt x="94" y="25"/>
                      <a:pt x="93" y="28"/>
                    </a:cubicBezTo>
                    <a:cubicBezTo>
                      <a:pt x="93" y="28"/>
                      <a:pt x="85" y="42"/>
                      <a:pt x="68" y="65"/>
                    </a:cubicBezTo>
                    <a:cubicBezTo>
                      <a:pt x="68" y="65"/>
                      <a:pt x="59" y="77"/>
                      <a:pt x="48" y="97"/>
                    </a:cubicBezTo>
                    <a:cubicBezTo>
                      <a:pt x="48" y="97"/>
                      <a:pt x="40" y="113"/>
                      <a:pt x="27" y="124"/>
                    </a:cubicBezTo>
                    <a:cubicBezTo>
                      <a:pt x="27" y="124"/>
                      <a:pt x="23" y="127"/>
                      <a:pt x="23" y="128"/>
                    </a:cubicBezTo>
                    <a:cubicBezTo>
                      <a:pt x="23" y="128"/>
                      <a:pt x="22" y="130"/>
                      <a:pt x="20" y="132"/>
                    </a:cubicBezTo>
                    <a:cubicBezTo>
                      <a:pt x="20" y="132"/>
                      <a:pt x="17" y="135"/>
                      <a:pt x="13" y="135"/>
                    </a:cubicBezTo>
                    <a:cubicBezTo>
                      <a:pt x="13" y="135"/>
                      <a:pt x="10" y="134"/>
                      <a:pt x="8" y="134"/>
                    </a:cubicBezTo>
                    <a:cubicBezTo>
                      <a:pt x="8" y="134"/>
                      <a:pt x="5" y="134"/>
                      <a:pt x="3" y="134"/>
                    </a:cubicBezTo>
                    <a:cubicBezTo>
                      <a:pt x="3" y="134"/>
                      <a:pt x="0" y="135"/>
                      <a:pt x="4" y="132"/>
                    </a:cubicBezTo>
                    <a:cubicBezTo>
                      <a:pt x="4" y="132"/>
                      <a:pt x="4" y="131"/>
                      <a:pt x="6" y="130"/>
                    </a:cubicBezTo>
                    <a:cubicBezTo>
                      <a:pt x="6" y="130"/>
                      <a:pt x="7" y="130"/>
                      <a:pt x="8" y="129"/>
                    </a:cubicBezTo>
                    <a:cubicBezTo>
                      <a:pt x="8" y="129"/>
                      <a:pt x="7" y="128"/>
                      <a:pt x="9" y="128"/>
                    </a:cubicBezTo>
                    <a:cubicBezTo>
                      <a:pt x="9" y="128"/>
                      <a:pt x="11" y="129"/>
                      <a:pt x="11" y="125"/>
                    </a:cubicBezTo>
                    <a:cubicBezTo>
                      <a:pt x="11" y="125"/>
                      <a:pt x="11" y="124"/>
                      <a:pt x="13" y="123"/>
                    </a:cubicBezTo>
                    <a:cubicBezTo>
                      <a:pt x="13" y="123"/>
                      <a:pt x="19" y="118"/>
                      <a:pt x="31" y="102"/>
                    </a:cubicBezTo>
                    <a:cubicBezTo>
                      <a:pt x="31" y="102"/>
                      <a:pt x="42" y="89"/>
                      <a:pt x="48" y="77"/>
                    </a:cubicBezTo>
                    <a:cubicBezTo>
                      <a:pt x="48" y="77"/>
                      <a:pt x="53" y="69"/>
                      <a:pt x="58" y="61"/>
                    </a:cubicBezTo>
                    <a:cubicBezTo>
                      <a:pt x="58" y="61"/>
                      <a:pt x="75" y="34"/>
                      <a:pt x="78" y="28"/>
                    </a:cubicBezTo>
                    <a:cubicBezTo>
                      <a:pt x="78" y="28"/>
                      <a:pt x="59" y="25"/>
                      <a:pt x="58" y="17"/>
                    </a:cubicBezTo>
                    <a:cubicBezTo>
                      <a:pt x="58" y="17"/>
                      <a:pt x="58" y="14"/>
                      <a:pt x="61" y="16"/>
                    </a:cubicBezTo>
                    <a:cubicBezTo>
                      <a:pt x="61" y="16"/>
                      <a:pt x="70" y="20"/>
                      <a:pt x="81" y="13"/>
                    </a:cubicBezTo>
                    <a:cubicBezTo>
                      <a:pt x="81" y="13"/>
                      <a:pt x="87" y="11"/>
                      <a:pt x="9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0" name="Freeform 19">
                <a:extLst>
                  <a:ext uri="{FF2B5EF4-FFF2-40B4-BE49-F238E27FC236}">
                    <a16:creationId xmlns="" xmlns:a16="http://schemas.microsoft.com/office/drawing/2014/main" id="{A5BFE88A-39B1-D143-AFD9-F888F310A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93"/>
                <a:ext cx="158" cy="118"/>
              </a:xfrm>
              <a:custGeom>
                <a:avLst/>
                <a:gdLst>
                  <a:gd name="T0" fmla="*/ 11 w 83"/>
                  <a:gd name="T1" fmla="*/ 29 h 61"/>
                  <a:gd name="T2" fmla="*/ 4 w 83"/>
                  <a:gd name="T3" fmla="*/ 21 h 61"/>
                  <a:gd name="T4" fmla="*/ 20 w 83"/>
                  <a:gd name="T5" fmla="*/ 27 h 61"/>
                  <a:gd name="T6" fmla="*/ 23 w 83"/>
                  <a:gd name="T7" fmla="*/ 33 h 61"/>
                  <a:gd name="T8" fmla="*/ 33 w 83"/>
                  <a:gd name="T9" fmla="*/ 46 h 61"/>
                  <a:gd name="T10" fmla="*/ 34 w 83"/>
                  <a:gd name="T11" fmla="*/ 44 h 61"/>
                  <a:gd name="T12" fmla="*/ 34 w 83"/>
                  <a:gd name="T13" fmla="*/ 39 h 61"/>
                  <a:gd name="T14" fmla="*/ 38 w 83"/>
                  <a:gd name="T15" fmla="*/ 36 h 61"/>
                  <a:gd name="T16" fmla="*/ 40 w 83"/>
                  <a:gd name="T17" fmla="*/ 35 h 61"/>
                  <a:gd name="T18" fmla="*/ 47 w 83"/>
                  <a:gd name="T19" fmla="*/ 26 h 61"/>
                  <a:gd name="T20" fmla="*/ 47 w 83"/>
                  <a:gd name="T21" fmla="*/ 19 h 61"/>
                  <a:gd name="T22" fmla="*/ 37 w 83"/>
                  <a:gd name="T23" fmla="*/ 13 h 61"/>
                  <a:gd name="T24" fmla="*/ 35 w 83"/>
                  <a:gd name="T25" fmla="*/ 11 h 61"/>
                  <a:gd name="T26" fmla="*/ 42 w 83"/>
                  <a:gd name="T27" fmla="*/ 10 h 61"/>
                  <a:gd name="T28" fmla="*/ 55 w 83"/>
                  <a:gd name="T29" fmla="*/ 4 h 61"/>
                  <a:gd name="T30" fmla="*/ 59 w 83"/>
                  <a:gd name="T31" fmla="*/ 1 h 61"/>
                  <a:gd name="T32" fmla="*/ 68 w 83"/>
                  <a:gd name="T33" fmla="*/ 3 h 61"/>
                  <a:gd name="T34" fmla="*/ 81 w 83"/>
                  <a:gd name="T35" fmla="*/ 15 h 61"/>
                  <a:gd name="T36" fmla="*/ 82 w 83"/>
                  <a:gd name="T37" fmla="*/ 18 h 61"/>
                  <a:gd name="T38" fmla="*/ 78 w 83"/>
                  <a:gd name="T39" fmla="*/ 23 h 61"/>
                  <a:gd name="T40" fmla="*/ 66 w 83"/>
                  <a:gd name="T41" fmla="*/ 34 h 61"/>
                  <a:gd name="T42" fmla="*/ 64 w 83"/>
                  <a:gd name="T43" fmla="*/ 46 h 61"/>
                  <a:gd name="T44" fmla="*/ 62 w 83"/>
                  <a:gd name="T45" fmla="*/ 53 h 61"/>
                  <a:gd name="T46" fmla="*/ 55 w 83"/>
                  <a:gd name="T47" fmla="*/ 55 h 61"/>
                  <a:gd name="T48" fmla="*/ 46 w 83"/>
                  <a:gd name="T49" fmla="*/ 59 h 61"/>
                  <a:gd name="T50" fmla="*/ 43 w 83"/>
                  <a:gd name="T51" fmla="*/ 59 h 61"/>
                  <a:gd name="T52" fmla="*/ 40 w 83"/>
                  <a:gd name="T53" fmla="*/ 58 h 61"/>
                  <a:gd name="T54" fmla="*/ 38 w 83"/>
                  <a:gd name="T55" fmla="*/ 55 h 61"/>
                  <a:gd name="T56" fmla="*/ 33 w 83"/>
                  <a:gd name="T57" fmla="*/ 51 h 61"/>
                  <a:gd name="T58" fmla="*/ 29 w 83"/>
                  <a:gd name="T59" fmla="*/ 49 h 61"/>
                  <a:gd name="T60" fmla="*/ 20 w 83"/>
                  <a:gd name="T61" fmla="*/ 35 h 61"/>
                  <a:gd name="T62" fmla="*/ 11 w 83"/>
                  <a:gd name="T63" fmla="*/ 2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3" h="61">
                    <a:moveTo>
                      <a:pt x="11" y="29"/>
                    </a:moveTo>
                    <a:cubicBezTo>
                      <a:pt x="11" y="29"/>
                      <a:pt x="0" y="23"/>
                      <a:pt x="4" y="21"/>
                    </a:cubicBezTo>
                    <a:cubicBezTo>
                      <a:pt x="4" y="21"/>
                      <a:pt x="12" y="18"/>
                      <a:pt x="20" y="27"/>
                    </a:cubicBezTo>
                    <a:cubicBezTo>
                      <a:pt x="20" y="27"/>
                      <a:pt x="21" y="30"/>
                      <a:pt x="23" y="33"/>
                    </a:cubicBezTo>
                    <a:cubicBezTo>
                      <a:pt x="23" y="33"/>
                      <a:pt x="24" y="36"/>
                      <a:pt x="33" y="46"/>
                    </a:cubicBezTo>
                    <a:cubicBezTo>
                      <a:pt x="33" y="46"/>
                      <a:pt x="34" y="47"/>
                      <a:pt x="34" y="44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6" y="35"/>
                      <a:pt x="38" y="36"/>
                    </a:cubicBezTo>
                    <a:cubicBezTo>
                      <a:pt x="38" y="36"/>
                      <a:pt x="39" y="37"/>
                      <a:pt x="40" y="35"/>
                    </a:cubicBezTo>
                    <a:cubicBezTo>
                      <a:pt x="40" y="35"/>
                      <a:pt x="45" y="31"/>
                      <a:pt x="47" y="26"/>
                    </a:cubicBezTo>
                    <a:cubicBezTo>
                      <a:pt x="47" y="26"/>
                      <a:pt x="50" y="21"/>
                      <a:pt x="47" y="19"/>
                    </a:cubicBezTo>
                    <a:cubicBezTo>
                      <a:pt x="47" y="19"/>
                      <a:pt x="40" y="15"/>
                      <a:pt x="37" y="13"/>
                    </a:cubicBezTo>
                    <a:cubicBezTo>
                      <a:pt x="37" y="13"/>
                      <a:pt x="33" y="12"/>
                      <a:pt x="35" y="11"/>
                    </a:cubicBezTo>
                    <a:cubicBezTo>
                      <a:pt x="35" y="11"/>
                      <a:pt x="37" y="10"/>
                      <a:pt x="42" y="10"/>
                    </a:cubicBezTo>
                    <a:cubicBezTo>
                      <a:pt x="42" y="10"/>
                      <a:pt x="53" y="8"/>
                      <a:pt x="55" y="4"/>
                    </a:cubicBezTo>
                    <a:cubicBezTo>
                      <a:pt x="55" y="4"/>
                      <a:pt x="56" y="0"/>
                      <a:pt x="59" y="1"/>
                    </a:cubicBezTo>
                    <a:cubicBezTo>
                      <a:pt x="59" y="1"/>
                      <a:pt x="65" y="4"/>
                      <a:pt x="68" y="3"/>
                    </a:cubicBezTo>
                    <a:cubicBezTo>
                      <a:pt x="68" y="3"/>
                      <a:pt x="79" y="3"/>
                      <a:pt x="81" y="15"/>
                    </a:cubicBezTo>
                    <a:cubicBezTo>
                      <a:pt x="81" y="15"/>
                      <a:pt x="81" y="17"/>
                      <a:pt x="82" y="18"/>
                    </a:cubicBezTo>
                    <a:cubicBezTo>
                      <a:pt x="82" y="18"/>
                      <a:pt x="83" y="22"/>
                      <a:pt x="78" y="23"/>
                    </a:cubicBezTo>
                    <a:cubicBezTo>
                      <a:pt x="78" y="23"/>
                      <a:pt x="68" y="30"/>
                      <a:pt x="66" y="34"/>
                    </a:cubicBezTo>
                    <a:cubicBezTo>
                      <a:pt x="66" y="34"/>
                      <a:pt x="62" y="42"/>
                      <a:pt x="64" y="46"/>
                    </a:cubicBezTo>
                    <a:cubicBezTo>
                      <a:pt x="64" y="46"/>
                      <a:pt x="66" y="51"/>
                      <a:pt x="62" y="53"/>
                    </a:cubicBezTo>
                    <a:cubicBezTo>
                      <a:pt x="62" y="53"/>
                      <a:pt x="59" y="55"/>
                      <a:pt x="55" y="55"/>
                    </a:cubicBezTo>
                    <a:cubicBezTo>
                      <a:pt x="55" y="55"/>
                      <a:pt x="50" y="54"/>
                      <a:pt x="46" y="59"/>
                    </a:cubicBezTo>
                    <a:cubicBezTo>
                      <a:pt x="46" y="59"/>
                      <a:pt x="46" y="61"/>
                      <a:pt x="43" y="59"/>
                    </a:cubicBezTo>
                    <a:cubicBezTo>
                      <a:pt x="43" y="59"/>
                      <a:pt x="43" y="58"/>
                      <a:pt x="40" y="58"/>
                    </a:cubicBezTo>
                    <a:cubicBezTo>
                      <a:pt x="40" y="58"/>
                      <a:pt x="38" y="58"/>
                      <a:pt x="38" y="55"/>
                    </a:cubicBezTo>
                    <a:cubicBezTo>
                      <a:pt x="38" y="55"/>
                      <a:pt x="37" y="52"/>
                      <a:pt x="33" y="51"/>
                    </a:cubicBezTo>
                    <a:cubicBezTo>
                      <a:pt x="33" y="51"/>
                      <a:pt x="31" y="52"/>
                      <a:pt x="29" y="49"/>
                    </a:cubicBezTo>
                    <a:cubicBezTo>
                      <a:pt x="29" y="49"/>
                      <a:pt x="23" y="39"/>
                      <a:pt x="20" y="35"/>
                    </a:cubicBezTo>
                    <a:cubicBezTo>
                      <a:pt x="20" y="35"/>
                      <a:pt x="16" y="30"/>
                      <a:pt x="1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1" name="Freeform 20">
                <a:extLst>
                  <a:ext uri="{FF2B5EF4-FFF2-40B4-BE49-F238E27FC236}">
                    <a16:creationId xmlns="" xmlns:a16="http://schemas.microsoft.com/office/drawing/2014/main" id="{6017E3F1-79AA-FB4C-A334-ABF02186E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116"/>
                <a:ext cx="19" cy="97"/>
              </a:xfrm>
              <a:custGeom>
                <a:avLst/>
                <a:gdLst>
                  <a:gd name="T0" fmla="*/ 10 w 10"/>
                  <a:gd name="T1" fmla="*/ 50 h 50"/>
                  <a:gd name="T2" fmla="*/ 6 w 10"/>
                  <a:gd name="T3" fmla="*/ 50 h 50"/>
                  <a:gd name="T4" fmla="*/ 0 w 10"/>
                  <a:gd name="T5" fmla="*/ 25 h 50"/>
                  <a:gd name="T6" fmla="*/ 6 w 10"/>
                  <a:gd name="T7" fmla="*/ 0 h 50"/>
                  <a:gd name="T8" fmla="*/ 10 w 10"/>
                  <a:gd name="T9" fmla="*/ 0 h 50"/>
                  <a:gd name="T10" fmla="*/ 4 w 10"/>
                  <a:gd name="T11" fmla="*/ 25 h 50"/>
                  <a:gd name="T12" fmla="*/ 10 w 10"/>
                  <a:gd name="T13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10" y="50"/>
                    </a:moveTo>
                    <a:cubicBezTo>
                      <a:pt x="6" y="50"/>
                      <a:pt x="6" y="50"/>
                      <a:pt x="6" y="50"/>
                    </a:cubicBezTo>
                    <a:cubicBezTo>
                      <a:pt x="2" y="43"/>
                      <a:pt x="0" y="35"/>
                      <a:pt x="0" y="25"/>
                    </a:cubicBezTo>
                    <a:cubicBezTo>
                      <a:pt x="0" y="15"/>
                      <a:pt x="2" y="7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8"/>
                      <a:pt x="4" y="16"/>
                      <a:pt x="4" y="25"/>
                    </a:cubicBezTo>
                    <a:cubicBezTo>
                      <a:pt x="4" y="35"/>
                      <a:pt x="6" y="43"/>
                      <a:pt x="10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2" name="Freeform 21">
                <a:extLst>
                  <a:ext uri="{FF2B5EF4-FFF2-40B4-BE49-F238E27FC236}">
                    <a16:creationId xmlns="" xmlns:a16="http://schemas.microsoft.com/office/drawing/2014/main" id="{B7BA8CFE-222F-454E-83CC-B9309C10CF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94" y="2116"/>
                <a:ext cx="95" cy="99"/>
              </a:xfrm>
              <a:custGeom>
                <a:avLst/>
                <a:gdLst>
                  <a:gd name="T0" fmla="*/ 15 w 50"/>
                  <a:gd name="T1" fmla="*/ 0 h 51"/>
                  <a:gd name="T2" fmla="*/ 19 w 50"/>
                  <a:gd name="T3" fmla="*/ 3 h 51"/>
                  <a:gd name="T4" fmla="*/ 16 w 50"/>
                  <a:gd name="T5" fmla="*/ 5 h 51"/>
                  <a:gd name="T6" fmla="*/ 14 w 50"/>
                  <a:gd name="T7" fmla="*/ 26 h 51"/>
                  <a:gd name="T8" fmla="*/ 14 w 50"/>
                  <a:gd name="T9" fmla="*/ 30 h 51"/>
                  <a:gd name="T10" fmla="*/ 11 w 50"/>
                  <a:gd name="T11" fmla="*/ 26 h 51"/>
                  <a:gd name="T12" fmla="*/ 8 w 50"/>
                  <a:gd name="T13" fmla="*/ 16 h 51"/>
                  <a:gd name="T14" fmla="*/ 0 w 50"/>
                  <a:gd name="T15" fmla="*/ 18 h 51"/>
                  <a:gd name="T16" fmla="*/ 25 w 50"/>
                  <a:gd name="T17" fmla="*/ 35 h 51"/>
                  <a:gd name="T18" fmla="*/ 24 w 50"/>
                  <a:gd name="T19" fmla="*/ 29 h 51"/>
                  <a:gd name="T20" fmla="*/ 29 w 50"/>
                  <a:gd name="T21" fmla="*/ 29 h 51"/>
                  <a:gd name="T22" fmla="*/ 28 w 50"/>
                  <a:gd name="T23" fmla="*/ 34 h 51"/>
                  <a:gd name="T24" fmla="*/ 46 w 50"/>
                  <a:gd name="T25" fmla="*/ 35 h 51"/>
                  <a:gd name="T26" fmla="*/ 50 w 50"/>
                  <a:gd name="T27" fmla="*/ 38 h 51"/>
                  <a:gd name="T28" fmla="*/ 46 w 50"/>
                  <a:gd name="T29" fmla="*/ 38 h 51"/>
                  <a:gd name="T30" fmla="*/ 28 w 50"/>
                  <a:gd name="T31" fmla="*/ 46 h 51"/>
                  <a:gd name="T32" fmla="*/ 28 w 50"/>
                  <a:gd name="T33" fmla="*/ 51 h 51"/>
                  <a:gd name="T34" fmla="*/ 25 w 50"/>
                  <a:gd name="T35" fmla="*/ 46 h 51"/>
                  <a:gd name="T36" fmla="*/ 6 w 50"/>
                  <a:gd name="T37" fmla="*/ 38 h 51"/>
                  <a:gd name="T38" fmla="*/ 2 w 50"/>
                  <a:gd name="T39" fmla="*/ 35 h 51"/>
                  <a:gd name="T40" fmla="*/ 27 w 50"/>
                  <a:gd name="T41" fmla="*/ 13 h 51"/>
                  <a:gd name="T42" fmla="*/ 27 w 50"/>
                  <a:gd name="T43" fmla="*/ 0 h 51"/>
                  <a:gd name="T44" fmla="*/ 32 w 50"/>
                  <a:gd name="T45" fmla="*/ 1 h 51"/>
                  <a:gd name="T46" fmla="*/ 31 w 50"/>
                  <a:gd name="T47" fmla="*/ 6 h 51"/>
                  <a:gd name="T48" fmla="*/ 44 w 50"/>
                  <a:gd name="T49" fmla="*/ 3 h 51"/>
                  <a:gd name="T50" fmla="*/ 47 w 50"/>
                  <a:gd name="T51" fmla="*/ 7 h 51"/>
                  <a:gd name="T52" fmla="*/ 41 w 50"/>
                  <a:gd name="T53" fmla="*/ 9 h 51"/>
                  <a:gd name="T54" fmla="*/ 31 w 50"/>
                  <a:gd name="T55" fmla="*/ 22 h 51"/>
                  <a:gd name="T56" fmla="*/ 46 w 50"/>
                  <a:gd name="T57" fmla="*/ 22 h 51"/>
                  <a:gd name="T58" fmla="*/ 50 w 50"/>
                  <a:gd name="T59" fmla="*/ 20 h 51"/>
                  <a:gd name="T60" fmla="*/ 49 w 50"/>
                  <a:gd name="T61" fmla="*/ 24 h 51"/>
                  <a:gd name="T62" fmla="*/ 32 w 50"/>
                  <a:gd name="T63" fmla="*/ 29 h 51"/>
                  <a:gd name="T64" fmla="*/ 27 w 50"/>
                  <a:gd name="T65" fmla="*/ 16 h 51"/>
                  <a:gd name="T66" fmla="*/ 18 w 50"/>
                  <a:gd name="T67" fmla="*/ 17 h 51"/>
                  <a:gd name="T68" fmla="*/ 27 w 50"/>
                  <a:gd name="T69" fmla="*/ 1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0" h="51">
                    <a:moveTo>
                      <a:pt x="0" y="18"/>
                    </a:moveTo>
                    <a:cubicBezTo>
                      <a:pt x="8" y="13"/>
                      <a:pt x="13" y="6"/>
                      <a:pt x="15" y="0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2"/>
                      <a:pt x="20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3"/>
                      <a:pt x="17" y="4"/>
                      <a:pt x="16" y="5"/>
                    </a:cubicBezTo>
                    <a:cubicBezTo>
                      <a:pt x="15" y="7"/>
                      <a:pt x="15" y="9"/>
                      <a:pt x="14" y="10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6"/>
                      <a:pt x="14" y="27"/>
                      <a:pt x="14" y="29"/>
                    </a:cubicBezTo>
                    <a:cubicBezTo>
                      <a:pt x="14" y="29"/>
                      <a:pt x="14" y="30"/>
                      <a:pt x="14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28"/>
                      <a:pt x="11" y="27"/>
                      <a:pt x="11" y="26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4"/>
                      <a:pt x="9" y="15"/>
                      <a:pt x="8" y="16"/>
                    </a:cubicBezTo>
                    <a:cubicBezTo>
                      <a:pt x="7" y="17"/>
                      <a:pt x="6" y="18"/>
                      <a:pt x="3" y="21"/>
                    </a:cubicBezTo>
                    <a:cubicBezTo>
                      <a:pt x="2" y="19"/>
                      <a:pt x="1" y="19"/>
                      <a:pt x="0" y="18"/>
                    </a:cubicBezTo>
                    <a:close/>
                    <a:moveTo>
                      <a:pt x="6" y="35"/>
                    </a:moveTo>
                    <a:cubicBezTo>
                      <a:pt x="25" y="35"/>
                      <a:pt x="25" y="35"/>
                      <a:pt x="25" y="35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33"/>
                      <a:pt x="24" y="31"/>
                      <a:pt x="24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8" y="30"/>
                      <a:pt x="28" y="32"/>
                      <a:pt x="28" y="34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46" y="35"/>
                      <a:pt x="46" y="35"/>
                      <a:pt x="46" y="35"/>
                    </a:cubicBezTo>
                    <a:cubicBezTo>
                      <a:pt x="47" y="35"/>
                      <a:pt x="48" y="35"/>
                      <a:pt x="50" y="35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50" y="38"/>
                      <a:pt x="49" y="38"/>
                      <a:pt x="48" y="38"/>
                    </a:cubicBezTo>
                    <a:cubicBezTo>
                      <a:pt x="48" y="38"/>
                      <a:pt x="47" y="38"/>
                      <a:pt x="46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8" y="47"/>
                      <a:pt x="28" y="48"/>
                      <a:pt x="28" y="49"/>
                    </a:cubicBezTo>
                    <a:cubicBezTo>
                      <a:pt x="28" y="50"/>
                      <a:pt x="28" y="50"/>
                      <a:pt x="28" y="51"/>
                    </a:cubicBezTo>
                    <a:cubicBezTo>
                      <a:pt x="24" y="51"/>
                      <a:pt x="24" y="51"/>
                      <a:pt x="24" y="51"/>
                    </a:cubicBezTo>
                    <a:cubicBezTo>
                      <a:pt x="24" y="48"/>
                      <a:pt x="25" y="47"/>
                      <a:pt x="25" y="46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5" y="38"/>
                      <a:pt x="3" y="38"/>
                      <a:pt x="2" y="38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3" y="35"/>
                      <a:pt x="4" y="35"/>
                      <a:pt x="6" y="35"/>
                    </a:cubicBezTo>
                    <a:close/>
                    <a:moveTo>
                      <a:pt x="27" y="13"/>
                    </a:move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3"/>
                      <a:pt x="27" y="0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3"/>
                      <a:pt x="31" y="6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6" y="9"/>
                      <a:pt x="40" y="6"/>
                      <a:pt x="44" y="3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8"/>
                      <a:pt x="46" y="8"/>
                      <a:pt x="46" y="8"/>
                    </a:cubicBezTo>
                    <a:cubicBezTo>
                      <a:pt x="44" y="8"/>
                      <a:pt x="42" y="9"/>
                      <a:pt x="41" y="9"/>
                    </a:cubicBezTo>
                    <a:cubicBezTo>
                      <a:pt x="39" y="11"/>
                      <a:pt x="36" y="13"/>
                      <a:pt x="31" y="15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0" y="25"/>
                      <a:pt x="32" y="26"/>
                      <a:pt x="38" y="26"/>
                    </a:cubicBezTo>
                    <a:cubicBezTo>
                      <a:pt x="43" y="26"/>
                      <a:pt x="46" y="25"/>
                      <a:pt x="46" y="22"/>
                    </a:cubicBezTo>
                    <a:cubicBezTo>
                      <a:pt x="46" y="21"/>
                      <a:pt x="46" y="20"/>
                      <a:pt x="46" y="19"/>
                    </a:cubicBezTo>
                    <a:cubicBezTo>
                      <a:pt x="48" y="20"/>
                      <a:pt x="49" y="20"/>
                      <a:pt x="50" y="20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2"/>
                      <a:pt x="50" y="23"/>
                      <a:pt x="49" y="24"/>
                    </a:cubicBezTo>
                    <a:cubicBezTo>
                      <a:pt x="48" y="27"/>
                      <a:pt x="45" y="29"/>
                      <a:pt x="40" y="29"/>
                    </a:cubicBezTo>
                    <a:cubicBezTo>
                      <a:pt x="35" y="29"/>
                      <a:pt x="33" y="29"/>
                      <a:pt x="32" y="29"/>
                    </a:cubicBezTo>
                    <a:cubicBezTo>
                      <a:pt x="29" y="28"/>
                      <a:pt x="27" y="27"/>
                      <a:pt x="27" y="24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7"/>
                      <a:pt x="22" y="18"/>
                      <a:pt x="20" y="19"/>
                    </a:cubicBezTo>
                    <a:cubicBezTo>
                      <a:pt x="19" y="19"/>
                      <a:pt x="18" y="18"/>
                      <a:pt x="18" y="17"/>
                    </a:cubicBezTo>
                    <a:cubicBezTo>
                      <a:pt x="17" y="17"/>
                      <a:pt x="17" y="16"/>
                      <a:pt x="17" y="16"/>
                    </a:cubicBezTo>
                    <a:cubicBezTo>
                      <a:pt x="20" y="16"/>
                      <a:pt x="23" y="15"/>
                      <a:pt x="27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3" name="Freeform 22">
                <a:extLst>
                  <a:ext uri="{FF2B5EF4-FFF2-40B4-BE49-F238E27FC236}">
                    <a16:creationId xmlns="" xmlns:a16="http://schemas.microsoft.com/office/drawing/2014/main" id="{A67304A4-1D8F-9C4A-8A6B-896D067D1B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03" y="2115"/>
                <a:ext cx="93" cy="100"/>
              </a:xfrm>
              <a:custGeom>
                <a:avLst/>
                <a:gdLst>
                  <a:gd name="T0" fmla="*/ 19 w 49"/>
                  <a:gd name="T1" fmla="*/ 0 h 52"/>
                  <a:gd name="T2" fmla="*/ 22 w 49"/>
                  <a:gd name="T3" fmla="*/ 1 h 52"/>
                  <a:gd name="T4" fmla="*/ 23 w 49"/>
                  <a:gd name="T5" fmla="*/ 1 h 52"/>
                  <a:gd name="T6" fmla="*/ 22 w 49"/>
                  <a:gd name="T7" fmla="*/ 2 h 52"/>
                  <a:gd name="T8" fmla="*/ 21 w 49"/>
                  <a:gd name="T9" fmla="*/ 4 h 52"/>
                  <a:gd name="T10" fmla="*/ 20 w 49"/>
                  <a:gd name="T11" fmla="*/ 6 h 52"/>
                  <a:gd name="T12" fmla="*/ 19 w 49"/>
                  <a:gd name="T13" fmla="*/ 9 h 52"/>
                  <a:gd name="T14" fmla="*/ 44 w 49"/>
                  <a:gd name="T15" fmla="*/ 9 h 52"/>
                  <a:gd name="T16" fmla="*/ 47 w 49"/>
                  <a:gd name="T17" fmla="*/ 8 h 52"/>
                  <a:gd name="T18" fmla="*/ 49 w 49"/>
                  <a:gd name="T19" fmla="*/ 8 h 52"/>
                  <a:gd name="T20" fmla="*/ 49 w 49"/>
                  <a:gd name="T21" fmla="*/ 12 h 52"/>
                  <a:gd name="T22" fmla="*/ 47 w 49"/>
                  <a:gd name="T23" fmla="*/ 11 h 52"/>
                  <a:gd name="T24" fmla="*/ 44 w 49"/>
                  <a:gd name="T25" fmla="*/ 11 h 52"/>
                  <a:gd name="T26" fmla="*/ 18 w 49"/>
                  <a:gd name="T27" fmla="*/ 11 h 52"/>
                  <a:gd name="T28" fmla="*/ 11 w 49"/>
                  <a:gd name="T29" fmla="*/ 25 h 52"/>
                  <a:gd name="T30" fmla="*/ 24 w 49"/>
                  <a:gd name="T31" fmla="*/ 25 h 52"/>
                  <a:gd name="T32" fmla="*/ 24 w 49"/>
                  <a:gd name="T33" fmla="*/ 21 h 52"/>
                  <a:gd name="T34" fmla="*/ 24 w 49"/>
                  <a:gd name="T35" fmla="*/ 16 h 52"/>
                  <a:gd name="T36" fmla="*/ 28 w 49"/>
                  <a:gd name="T37" fmla="*/ 16 h 52"/>
                  <a:gd name="T38" fmla="*/ 28 w 49"/>
                  <a:gd name="T39" fmla="*/ 17 h 52"/>
                  <a:gd name="T40" fmla="*/ 28 w 49"/>
                  <a:gd name="T41" fmla="*/ 17 h 52"/>
                  <a:gd name="T42" fmla="*/ 27 w 49"/>
                  <a:gd name="T43" fmla="*/ 21 h 52"/>
                  <a:gd name="T44" fmla="*/ 27 w 49"/>
                  <a:gd name="T45" fmla="*/ 25 h 52"/>
                  <a:gd name="T46" fmla="*/ 39 w 49"/>
                  <a:gd name="T47" fmla="*/ 25 h 52"/>
                  <a:gd name="T48" fmla="*/ 44 w 49"/>
                  <a:gd name="T49" fmla="*/ 25 h 52"/>
                  <a:gd name="T50" fmla="*/ 44 w 49"/>
                  <a:gd name="T51" fmla="*/ 28 h 52"/>
                  <a:gd name="T52" fmla="*/ 39 w 49"/>
                  <a:gd name="T53" fmla="*/ 28 h 52"/>
                  <a:gd name="T54" fmla="*/ 27 w 49"/>
                  <a:gd name="T55" fmla="*/ 28 h 52"/>
                  <a:gd name="T56" fmla="*/ 27 w 49"/>
                  <a:gd name="T57" fmla="*/ 47 h 52"/>
                  <a:gd name="T58" fmla="*/ 19 w 49"/>
                  <a:gd name="T59" fmla="*/ 52 h 52"/>
                  <a:gd name="T60" fmla="*/ 17 w 49"/>
                  <a:gd name="T61" fmla="*/ 47 h 52"/>
                  <a:gd name="T62" fmla="*/ 24 w 49"/>
                  <a:gd name="T63" fmla="*/ 46 h 52"/>
                  <a:gd name="T64" fmla="*/ 24 w 49"/>
                  <a:gd name="T65" fmla="*/ 28 h 52"/>
                  <a:gd name="T66" fmla="*/ 11 w 49"/>
                  <a:gd name="T67" fmla="*/ 28 h 52"/>
                  <a:gd name="T68" fmla="*/ 8 w 49"/>
                  <a:gd name="T69" fmla="*/ 29 h 52"/>
                  <a:gd name="T70" fmla="*/ 6 w 49"/>
                  <a:gd name="T71" fmla="*/ 25 h 52"/>
                  <a:gd name="T72" fmla="*/ 9 w 49"/>
                  <a:gd name="T73" fmla="*/ 22 h 52"/>
                  <a:gd name="T74" fmla="*/ 14 w 49"/>
                  <a:gd name="T75" fmla="*/ 11 h 52"/>
                  <a:gd name="T76" fmla="*/ 4 w 49"/>
                  <a:gd name="T77" fmla="*/ 11 h 52"/>
                  <a:gd name="T78" fmla="*/ 1 w 49"/>
                  <a:gd name="T79" fmla="*/ 11 h 52"/>
                  <a:gd name="T80" fmla="*/ 0 w 49"/>
                  <a:gd name="T81" fmla="*/ 12 h 52"/>
                  <a:gd name="T82" fmla="*/ 0 w 49"/>
                  <a:gd name="T83" fmla="*/ 8 h 52"/>
                  <a:gd name="T84" fmla="*/ 2 w 49"/>
                  <a:gd name="T85" fmla="*/ 8 h 52"/>
                  <a:gd name="T86" fmla="*/ 4 w 49"/>
                  <a:gd name="T87" fmla="*/ 9 h 52"/>
                  <a:gd name="T88" fmla="*/ 15 w 49"/>
                  <a:gd name="T89" fmla="*/ 9 h 52"/>
                  <a:gd name="T90" fmla="*/ 19 w 49"/>
                  <a:gd name="T91" fmla="*/ 0 h 52"/>
                  <a:gd name="T92" fmla="*/ 0 w 49"/>
                  <a:gd name="T93" fmla="*/ 46 h 52"/>
                  <a:gd name="T94" fmla="*/ 14 w 49"/>
                  <a:gd name="T95" fmla="*/ 33 h 52"/>
                  <a:gd name="T96" fmla="*/ 18 w 49"/>
                  <a:gd name="T97" fmla="*/ 36 h 52"/>
                  <a:gd name="T98" fmla="*/ 19 w 49"/>
                  <a:gd name="T99" fmla="*/ 36 h 52"/>
                  <a:gd name="T100" fmla="*/ 18 w 49"/>
                  <a:gd name="T101" fmla="*/ 37 h 52"/>
                  <a:gd name="T102" fmla="*/ 15 w 49"/>
                  <a:gd name="T103" fmla="*/ 39 h 52"/>
                  <a:gd name="T104" fmla="*/ 4 w 49"/>
                  <a:gd name="T105" fmla="*/ 49 h 52"/>
                  <a:gd name="T106" fmla="*/ 0 w 49"/>
                  <a:gd name="T107" fmla="*/ 46 h 52"/>
                  <a:gd name="T108" fmla="*/ 32 w 49"/>
                  <a:gd name="T109" fmla="*/ 37 h 52"/>
                  <a:gd name="T110" fmla="*/ 34 w 49"/>
                  <a:gd name="T111" fmla="*/ 34 h 52"/>
                  <a:gd name="T112" fmla="*/ 48 w 49"/>
                  <a:gd name="T113" fmla="*/ 45 h 52"/>
                  <a:gd name="T114" fmla="*/ 46 w 49"/>
                  <a:gd name="T115" fmla="*/ 48 h 52"/>
                  <a:gd name="T116" fmla="*/ 32 w 49"/>
                  <a:gd name="T117" fmla="*/ 37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9" h="52">
                    <a:moveTo>
                      <a:pt x="19" y="0"/>
                    </a:moveTo>
                    <a:cubicBezTo>
                      <a:pt x="22" y="1"/>
                      <a:pt x="22" y="1"/>
                      <a:pt x="22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2"/>
                      <a:pt x="22" y="2"/>
                    </a:cubicBezTo>
                    <a:cubicBezTo>
                      <a:pt x="22" y="2"/>
                      <a:pt x="21" y="3"/>
                      <a:pt x="21" y="4"/>
                    </a:cubicBezTo>
                    <a:cubicBezTo>
                      <a:pt x="21" y="4"/>
                      <a:pt x="20" y="5"/>
                      <a:pt x="20" y="6"/>
                    </a:cubicBezTo>
                    <a:cubicBezTo>
                      <a:pt x="20" y="7"/>
                      <a:pt x="19" y="8"/>
                      <a:pt x="19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5" y="9"/>
                      <a:pt x="46" y="8"/>
                      <a:pt x="47" y="8"/>
                    </a:cubicBezTo>
                    <a:cubicBezTo>
                      <a:pt x="48" y="8"/>
                      <a:pt x="49" y="8"/>
                      <a:pt x="49" y="8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9" y="12"/>
                      <a:pt x="48" y="12"/>
                      <a:pt x="47" y="11"/>
                    </a:cubicBezTo>
                    <a:cubicBezTo>
                      <a:pt x="46" y="11"/>
                      <a:pt x="45" y="11"/>
                      <a:pt x="44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6" y="15"/>
                      <a:pt x="14" y="19"/>
                      <a:pt x="11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19"/>
                      <a:pt x="24" y="17"/>
                      <a:pt x="24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6"/>
                      <a:pt x="28" y="16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7" y="17"/>
                      <a:pt x="27" y="19"/>
                      <a:pt x="27" y="21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0" y="25"/>
                      <a:pt x="42" y="25"/>
                      <a:pt x="44" y="25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2" y="28"/>
                      <a:pt x="41" y="28"/>
                      <a:pt x="39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50"/>
                      <a:pt x="25" y="51"/>
                      <a:pt x="19" y="52"/>
                    </a:cubicBezTo>
                    <a:cubicBezTo>
                      <a:pt x="18" y="50"/>
                      <a:pt x="18" y="49"/>
                      <a:pt x="17" y="47"/>
                    </a:cubicBezTo>
                    <a:cubicBezTo>
                      <a:pt x="22" y="48"/>
                      <a:pt x="25" y="48"/>
                      <a:pt x="24" y="46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0" y="28"/>
                      <a:pt x="9" y="28"/>
                      <a:pt x="8" y="29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5"/>
                      <a:pt x="8" y="24"/>
                      <a:pt x="9" y="22"/>
                    </a:cubicBezTo>
                    <a:cubicBezTo>
                      <a:pt x="11" y="19"/>
                      <a:pt x="12" y="16"/>
                      <a:pt x="1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3" y="11"/>
                      <a:pt x="1" y="11"/>
                    </a:cubicBezTo>
                    <a:cubicBezTo>
                      <a:pt x="1" y="12"/>
                      <a:pt x="0" y="12"/>
                      <a:pt x="0" y="1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2" y="8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7" y="6"/>
                      <a:pt x="18" y="3"/>
                      <a:pt x="19" y="0"/>
                    </a:cubicBezTo>
                    <a:close/>
                    <a:moveTo>
                      <a:pt x="0" y="46"/>
                    </a:moveTo>
                    <a:cubicBezTo>
                      <a:pt x="6" y="43"/>
                      <a:pt x="11" y="39"/>
                      <a:pt x="14" y="33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8" y="36"/>
                      <a:pt x="18" y="37"/>
                    </a:cubicBezTo>
                    <a:cubicBezTo>
                      <a:pt x="17" y="37"/>
                      <a:pt x="16" y="38"/>
                      <a:pt x="15" y="39"/>
                    </a:cubicBezTo>
                    <a:cubicBezTo>
                      <a:pt x="12" y="42"/>
                      <a:pt x="8" y="46"/>
                      <a:pt x="4" y="49"/>
                    </a:cubicBezTo>
                    <a:cubicBezTo>
                      <a:pt x="3" y="47"/>
                      <a:pt x="2" y="46"/>
                      <a:pt x="0" y="46"/>
                    </a:cubicBezTo>
                    <a:close/>
                    <a:moveTo>
                      <a:pt x="32" y="37"/>
                    </a:moveTo>
                    <a:cubicBezTo>
                      <a:pt x="34" y="34"/>
                      <a:pt x="34" y="34"/>
                      <a:pt x="34" y="34"/>
                    </a:cubicBezTo>
                    <a:cubicBezTo>
                      <a:pt x="39" y="37"/>
                      <a:pt x="44" y="41"/>
                      <a:pt x="48" y="45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1" y="44"/>
                      <a:pt x="37" y="40"/>
                      <a:pt x="32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4" name="Freeform 23">
                <a:extLst>
                  <a:ext uri="{FF2B5EF4-FFF2-40B4-BE49-F238E27FC236}">
                    <a16:creationId xmlns="" xmlns:a16="http://schemas.microsoft.com/office/drawing/2014/main" id="{87D71602-D4A2-CC41-88CA-C977E7288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116"/>
                <a:ext cx="19" cy="97"/>
              </a:xfrm>
              <a:custGeom>
                <a:avLst/>
                <a:gdLst>
                  <a:gd name="T0" fmla="*/ 0 w 10"/>
                  <a:gd name="T1" fmla="*/ 0 h 50"/>
                  <a:gd name="T2" fmla="*/ 4 w 10"/>
                  <a:gd name="T3" fmla="*/ 0 h 50"/>
                  <a:gd name="T4" fmla="*/ 10 w 10"/>
                  <a:gd name="T5" fmla="*/ 25 h 50"/>
                  <a:gd name="T6" fmla="*/ 4 w 10"/>
                  <a:gd name="T7" fmla="*/ 50 h 50"/>
                  <a:gd name="T8" fmla="*/ 0 w 10"/>
                  <a:gd name="T9" fmla="*/ 50 h 50"/>
                  <a:gd name="T10" fmla="*/ 6 w 10"/>
                  <a:gd name="T11" fmla="*/ 25 h 50"/>
                  <a:gd name="T12" fmla="*/ 0 w 10"/>
                  <a:gd name="T1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8" y="7"/>
                      <a:pt x="10" y="15"/>
                      <a:pt x="10" y="25"/>
                    </a:cubicBezTo>
                    <a:cubicBezTo>
                      <a:pt x="10" y="35"/>
                      <a:pt x="8" y="43"/>
                      <a:pt x="4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4" y="43"/>
                      <a:pt x="6" y="35"/>
                      <a:pt x="6" y="25"/>
                    </a:cubicBezTo>
                    <a:cubicBezTo>
                      <a:pt x="6" y="16"/>
                      <a:pt x="4" y="8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5" name="Freeform 24">
                <a:extLst>
                  <a:ext uri="{FF2B5EF4-FFF2-40B4-BE49-F238E27FC236}">
                    <a16:creationId xmlns="" xmlns:a16="http://schemas.microsoft.com/office/drawing/2014/main" id="{85B00E51-CC45-7448-B934-C2C579F54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324"/>
                <a:ext cx="71" cy="75"/>
              </a:xfrm>
              <a:custGeom>
                <a:avLst/>
                <a:gdLst>
                  <a:gd name="T0" fmla="*/ 35 w 37"/>
                  <a:gd name="T1" fmla="*/ 0 h 39"/>
                  <a:gd name="T2" fmla="*/ 36 w 37"/>
                  <a:gd name="T3" fmla="*/ 13 h 39"/>
                  <a:gd name="T4" fmla="*/ 35 w 37"/>
                  <a:gd name="T5" fmla="*/ 13 h 39"/>
                  <a:gd name="T6" fmla="*/ 30 w 37"/>
                  <a:gd name="T7" fmla="*/ 5 h 39"/>
                  <a:gd name="T8" fmla="*/ 21 w 37"/>
                  <a:gd name="T9" fmla="*/ 2 h 39"/>
                  <a:gd name="T10" fmla="*/ 14 w 37"/>
                  <a:gd name="T11" fmla="*/ 4 h 39"/>
                  <a:gd name="T12" fmla="*/ 9 w 37"/>
                  <a:gd name="T13" fmla="*/ 10 h 39"/>
                  <a:gd name="T14" fmla="*/ 7 w 37"/>
                  <a:gd name="T15" fmla="*/ 20 h 39"/>
                  <a:gd name="T16" fmla="*/ 9 w 37"/>
                  <a:gd name="T17" fmla="*/ 29 h 39"/>
                  <a:gd name="T18" fmla="*/ 14 w 37"/>
                  <a:gd name="T19" fmla="*/ 35 h 39"/>
                  <a:gd name="T20" fmla="*/ 22 w 37"/>
                  <a:gd name="T21" fmla="*/ 37 h 39"/>
                  <a:gd name="T22" fmla="*/ 29 w 37"/>
                  <a:gd name="T23" fmla="*/ 35 h 39"/>
                  <a:gd name="T24" fmla="*/ 36 w 37"/>
                  <a:gd name="T25" fmla="*/ 29 h 39"/>
                  <a:gd name="T26" fmla="*/ 37 w 37"/>
                  <a:gd name="T27" fmla="*/ 30 h 39"/>
                  <a:gd name="T28" fmla="*/ 30 w 37"/>
                  <a:gd name="T29" fmla="*/ 37 h 39"/>
                  <a:gd name="T30" fmla="*/ 20 w 37"/>
                  <a:gd name="T31" fmla="*/ 39 h 39"/>
                  <a:gd name="T32" fmla="*/ 4 w 37"/>
                  <a:gd name="T33" fmla="*/ 32 h 39"/>
                  <a:gd name="T34" fmla="*/ 0 w 37"/>
                  <a:gd name="T35" fmla="*/ 20 h 39"/>
                  <a:gd name="T36" fmla="*/ 3 w 37"/>
                  <a:gd name="T37" fmla="*/ 10 h 39"/>
                  <a:gd name="T38" fmla="*/ 10 w 37"/>
                  <a:gd name="T39" fmla="*/ 3 h 39"/>
                  <a:gd name="T40" fmla="*/ 21 w 37"/>
                  <a:gd name="T41" fmla="*/ 0 h 39"/>
                  <a:gd name="T42" fmla="*/ 30 w 37"/>
                  <a:gd name="T43" fmla="*/ 2 h 39"/>
                  <a:gd name="T44" fmla="*/ 31 w 37"/>
                  <a:gd name="T45" fmla="*/ 3 h 39"/>
                  <a:gd name="T46" fmla="*/ 33 w 37"/>
                  <a:gd name="T47" fmla="*/ 2 h 39"/>
                  <a:gd name="T48" fmla="*/ 34 w 37"/>
                  <a:gd name="T49" fmla="*/ 0 h 39"/>
                  <a:gd name="T50" fmla="*/ 35 w 37"/>
                  <a:gd name="T5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5" y="0"/>
                    </a:moveTo>
                    <a:cubicBezTo>
                      <a:pt x="36" y="13"/>
                      <a:pt x="36" y="13"/>
                      <a:pt x="36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4" y="9"/>
                      <a:pt x="32" y="6"/>
                      <a:pt x="30" y="5"/>
                    </a:cubicBezTo>
                    <a:cubicBezTo>
                      <a:pt x="27" y="3"/>
                      <a:pt x="25" y="2"/>
                      <a:pt x="21" y="2"/>
                    </a:cubicBezTo>
                    <a:cubicBezTo>
                      <a:pt x="19" y="2"/>
                      <a:pt x="16" y="3"/>
                      <a:pt x="14" y="4"/>
                    </a:cubicBezTo>
                    <a:cubicBezTo>
                      <a:pt x="12" y="5"/>
                      <a:pt x="10" y="7"/>
                      <a:pt x="9" y="10"/>
                    </a:cubicBezTo>
                    <a:cubicBezTo>
                      <a:pt x="7" y="13"/>
                      <a:pt x="7" y="16"/>
                      <a:pt x="7" y="20"/>
                    </a:cubicBezTo>
                    <a:cubicBezTo>
                      <a:pt x="7" y="24"/>
                      <a:pt x="7" y="27"/>
                      <a:pt x="9" y="29"/>
                    </a:cubicBezTo>
                    <a:cubicBezTo>
                      <a:pt x="10" y="32"/>
                      <a:pt x="12" y="33"/>
                      <a:pt x="14" y="35"/>
                    </a:cubicBezTo>
                    <a:cubicBezTo>
                      <a:pt x="16" y="36"/>
                      <a:pt x="19" y="37"/>
                      <a:pt x="22" y="37"/>
                    </a:cubicBezTo>
                    <a:cubicBezTo>
                      <a:pt x="25" y="37"/>
                      <a:pt x="27" y="36"/>
                      <a:pt x="29" y="35"/>
                    </a:cubicBezTo>
                    <a:cubicBezTo>
                      <a:pt x="31" y="34"/>
                      <a:pt x="34" y="32"/>
                      <a:pt x="36" y="29"/>
                    </a:cubicBezTo>
                    <a:cubicBezTo>
                      <a:pt x="37" y="30"/>
                      <a:pt x="37" y="30"/>
                      <a:pt x="37" y="30"/>
                    </a:cubicBezTo>
                    <a:cubicBezTo>
                      <a:pt x="35" y="33"/>
                      <a:pt x="32" y="35"/>
                      <a:pt x="30" y="37"/>
                    </a:cubicBezTo>
                    <a:cubicBezTo>
                      <a:pt x="27" y="38"/>
                      <a:pt x="24" y="39"/>
                      <a:pt x="20" y="39"/>
                    </a:cubicBezTo>
                    <a:cubicBezTo>
                      <a:pt x="13" y="39"/>
                      <a:pt x="8" y="37"/>
                      <a:pt x="4" y="32"/>
                    </a:cubicBezTo>
                    <a:cubicBezTo>
                      <a:pt x="1" y="29"/>
                      <a:pt x="0" y="25"/>
                      <a:pt x="0" y="20"/>
                    </a:cubicBezTo>
                    <a:cubicBezTo>
                      <a:pt x="0" y="17"/>
                      <a:pt x="1" y="13"/>
                      <a:pt x="3" y="10"/>
                    </a:cubicBezTo>
                    <a:cubicBezTo>
                      <a:pt x="4" y="7"/>
                      <a:pt x="7" y="5"/>
                      <a:pt x="10" y="3"/>
                    </a:cubicBezTo>
                    <a:cubicBezTo>
                      <a:pt x="13" y="1"/>
                      <a:pt x="17" y="0"/>
                      <a:pt x="21" y="0"/>
                    </a:cubicBezTo>
                    <a:cubicBezTo>
                      <a:pt x="24" y="0"/>
                      <a:pt x="27" y="1"/>
                      <a:pt x="30" y="2"/>
                    </a:cubicBezTo>
                    <a:cubicBezTo>
                      <a:pt x="30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3" y="2"/>
                    </a:cubicBezTo>
                    <a:cubicBezTo>
                      <a:pt x="33" y="2"/>
                      <a:pt x="34" y="1"/>
                      <a:pt x="34" y="0"/>
                    </a:cubicBezTo>
                    <a:lnTo>
                      <a:pt x="3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6" name="Freeform 25">
                <a:extLst>
                  <a:ext uri="{FF2B5EF4-FFF2-40B4-BE49-F238E27FC236}">
                    <a16:creationId xmlns="" xmlns:a16="http://schemas.microsoft.com/office/drawing/2014/main" id="{26001EBA-8A92-1B43-B116-AE5DCEB2E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326"/>
                <a:ext cx="82" cy="71"/>
              </a:xfrm>
              <a:custGeom>
                <a:avLst/>
                <a:gdLst>
                  <a:gd name="T0" fmla="*/ 12 w 43"/>
                  <a:gd name="T1" fmla="*/ 17 h 37"/>
                  <a:gd name="T2" fmla="*/ 31 w 43"/>
                  <a:gd name="T3" fmla="*/ 17 h 37"/>
                  <a:gd name="T4" fmla="*/ 31 w 43"/>
                  <a:gd name="T5" fmla="*/ 7 h 37"/>
                  <a:gd name="T6" fmla="*/ 31 w 43"/>
                  <a:gd name="T7" fmla="*/ 3 h 37"/>
                  <a:gd name="T8" fmla="*/ 30 w 43"/>
                  <a:gd name="T9" fmla="*/ 2 h 37"/>
                  <a:gd name="T10" fmla="*/ 27 w 43"/>
                  <a:gd name="T11" fmla="*/ 1 h 37"/>
                  <a:gd name="T12" fmla="*/ 25 w 43"/>
                  <a:gd name="T13" fmla="*/ 1 h 37"/>
                  <a:gd name="T14" fmla="*/ 25 w 43"/>
                  <a:gd name="T15" fmla="*/ 0 h 37"/>
                  <a:gd name="T16" fmla="*/ 43 w 43"/>
                  <a:gd name="T17" fmla="*/ 0 h 37"/>
                  <a:gd name="T18" fmla="*/ 43 w 43"/>
                  <a:gd name="T19" fmla="*/ 1 h 37"/>
                  <a:gd name="T20" fmla="*/ 42 w 43"/>
                  <a:gd name="T21" fmla="*/ 1 h 37"/>
                  <a:gd name="T22" fmla="*/ 39 w 43"/>
                  <a:gd name="T23" fmla="*/ 2 h 37"/>
                  <a:gd name="T24" fmla="*/ 37 w 43"/>
                  <a:gd name="T25" fmla="*/ 3 h 37"/>
                  <a:gd name="T26" fmla="*/ 37 w 43"/>
                  <a:gd name="T27" fmla="*/ 7 h 37"/>
                  <a:gd name="T28" fmla="*/ 37 w 43"/>
                  <a:gd name="T29" fmla="*/ 31 h 37"/>
                  <a:gd name="T30" fmla="*/ 37 w 43"/>
                  <a:gd name="T31" fmla="*/ 34 h 37"/>
                  <a:gd name="T32" fmla="*/ 39 w 43"/>
                  <a:gd name="T33" fmla="*/ 36 h 37"/>
                  <a:gd name="T34" fmla="*/ 42 w 43"/>
                  <a:gd name="T35" fmla="*/ 36 h 37"/>
                  <a:gd name="T36" fmla="*/ 43 w 43"/>
                  <a:gd name="T37" fmla="*/ 36 h 37"/>
                  <a:gd name="T38" fmla="*/ 43 w 43"/>
                  <a:gd name="T39" fmla="*/ 37 h 37"/>
                  <a:gd name="T40" fmla="*/ 25 w 43"/>
                  <a:gd name="T41" fmla="*/ 37 h 37"/>
                  <a:gd name="T42" fmla="*/ 25 w 43"/>
                  <a:gd name="T43" fmla="*/ 36 h 37"/>
                  <a:gd name="T44" fmla="*/ 27 w 43"/>
                  <a:gd name="T45" fmla="*/ 36 h 37"/>
                  <a:gd name="T46" fmla="*/ 31 w 43"/>
                  <a:gd name="T47" fmla="*/ 35 h 37"/>
                  <a:gd name="T48" fmla="*/ 31 w 43"/>
                  <a:gd name="T49" fmla="*/ 31 h 37"/>
                  <a:gd name="T50" fmla="*/ 31 w 43"/>
                  <a:gd name="T51" fmla="*/ 19 h 37"/>
                  <a:gd name="T52" fmla="*/ 12 w 43"/>
                  <a:gd name="T53" fmla="*/ 19 h 37"/>
                  <a:gd name="T54" fmla="*/ 12 w 43"/>
                  <a:gd name="T55" fmla="*/ 31 h 37"/>
                  <a:gd name="T56" fmla="*/ 13 w 43"/>
                  <a:gd name="T57" fmla="*/ 34 h 37"/>
                  <a:gd name="T58" fmla="*/ 14 w 43"/>
                  <a:gd name="T59" fmla="*/ 36 h 37"/>
                  <a:gd name="T60" fmla="*/ 17 w 43"/>
                  <a:gd name="T61" fmla="*/ 36 h 37"/>
                  <a:gd name="T62" fmla="*/ 18 w 43"/>
                  <a:gd name="T63" fmla="*/ 36 h 37"/>
                  <a:gd name="T64" fmla="*/ 18 w 43"/>
                  <a:gd name="T65" fmla="*/ 37 h 37"/>
                  <a:gd name="T66" fmla="*/ 0 w 43"/>
                  <a:gd name="T67" fmla="*/ 37 h 37"/>
                  <a:gd name="T68" fmla="*/ 0 w 43"/>
                  <a:gd name="T69" fmla="*/ 36 h 37"/>
                  <a:gd name="T70" fmla="*/ 2 w 43"/>
                  <a:gd name="T71" fmla="*/ 36 h 37"/>
                  <a:gd name="T72" fmla="*/ 6 w 43"/>
                  <a:gd name="T73" fmla="*/ 35 h 37"/>
                  <a:gd name="T74" fmla="*/ 6 w 43"/>
                  <a:gd name="T75" fmla="*/ 31 h 37"/>
                  <a:gd name="T76" fmla="*/ 6 w 43"/>
                  <a:gd name="T77" fmla="*/ 7 h 37"/>
                  <a:gd name="T78" fmla="*/ 6 w 43"/>
                  <a:gd name="T79" fmla="*/ 3 h 37"/>
                  <a:gd name="T80" fmla="*/ 5 w 43"/>
                  <a:gd name="T81" fmla="*/ 2 h 37"/>
                  <a:gd name="T82" fmla="*/ 2 w 43"/>
                  <a:gd name="T83" fmla="*/ 1 h 37"/>
                  <a:gd name="T84" fmla="*/ 0 w 43"/>
                  <a:gd name="T85" fmla="*/ 1 h 37"/>
                  <a:gd name="T86" fmla="*/ 0 w 43"/>
                  <a:gd name="T87" fmla="*/ 0 h 37"/>
                  <a:gd name="T88" fmla="*/ 18 w 43"/>
                  <a:gd name="T89" fmla="*/ 0 h 37"/>
                  <a:gd name="T90" fmla="*/ 18 w 43"/>
                  <a:gd name="T91" fmla="*/ 1 h 37"/>
                  <a:gd name="T92" fmla="*/ 17 w 43"/>
                  <a:gd name="T93" fmla="*/ 1 h 37"/>
                  <a:gd name="T94" fmla="*/ 14 w 43"/>
                  <a:gd name="T95" fmla="*/ 2 h 37"/>
                  <a:gd name="T96" fmla="*/ 13 w 43"/>
                  <a:gd name="T97" fmla="*/ 3 h 37"/>
                  <a:gd name="T98" fmla="*/ 12 w 43"/>
                  <a:gd name="T99" fmla="*/ 7 h 37"/>
                  <a:gd name="T100" fmla="*/ 12 w 43"/>
                  <a:gd name="T101" fmla="*/ 1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3" h="37">
                    <a:moveTo>
                      <a:pt x="12" y="17"/>
                    </a:move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5"/>
                      <a:pt x="31" y="3"/>
                      <a:pt x="31" y="3"/>
                    </a:cubicBezTo>
                    <a:cubicBezTo>
                      <a:pt x="31" y="2"/>
                      <a:pt x="30" y="2"/>
                      <a:pt x="30" y="2"/>
                    </a:cubicBezTo>
                    <a:cubicBezTo>
                      <a:pt x="29" y="1"/>
                      <a:pt x="28" y="1"/>
                      <a:pt x="27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0" y="1"/>
                      <a:pt x="39" y="2"/>
                    </a:cubicBezTo>
                    <a:cubicBezTo>
                      <a:pt x="38" y="2"/>
                      <a:pt x="38" y="2"/>
                      <a:pt x="37" y="3"/>
                    </a:cubicBezTo>
                    <a:cubicBezTo>
                      <a:pt x="37" y="4"/>
                      <a:pt x="37" y="5"/>
                      <a:pt x="37" y="7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7" y="33"/>
                      <a:pt x="37" y="34"/>
                      <a:pt x="37" y="34"/>
                    </a:cubicBezTo>
                    <a:cubicBezTo>
                      <a:pt x="38" y="35"/>
                      <a:pt x="38" y="35"/>
                      <a:pt x="39" y="36"/>
                    </a:cubicBezTo>
                    <a:cubicBezTo>
                      <a:pt x="40" y="36"/>
                      <a:pt x="41" y="36"/>
                      <a:pt x="42" y="36"/>
                    </a:cubicBezTo>
                    <a:cubicBezTo>
                      <a:pt x="43" y="36"/>
                      <a:pt x="43" y="36"/>
                      <a:pt x="43" y="36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9" y="36"/>
                      <a:pt x="30" y="36"/>
                      <a:pt x="31" y="35"/>
                    </a:cubicBezTo>
                    <a:cubicBezTo>
                      <a:pt x="31" y="34"/>
                      <a:pt x="31" y="33"/>
                      <a:pt x="31" y="31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3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7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3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lnTo>
                      <a:pt x="12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7" name="Freeform 26">
                <a:extLst>
                  <a:ext uri="{FF2B5EF4-FFF2-40B4-BE49-F238E27FC236}">
                    <a16:creationId xmlns="" xmlns:a16="http://schemas.microsoft.com/office/drawing/2014/main" id="{DDE6C016-CDE2-F24A-BE4F-5E88D4B95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4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3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3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8" name="Freeform 27">
                <a:extLst>
                  <a:ext uri="{FF2B5EF4-FFF2-40B4-BE49-F238E27FC236}">
                    <a16:creationId xmlns="" xmlns:a16="http://schemas.microsoft.com/office/drawing/2014/main" id="{1B942B3B-E8D5-1E4A-A2DC-529EFC014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326"/>
                <a:ext cx="86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1 w 45"/>
                  <a:gd name="T31" fmla="*/ 8 h 38"/>
                  <a:gd name="T32" fmla="*/ 11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9" name="Freeform 28">
                <a:extLst>
                  <a:ext uri="{FF2B5EF4-FFF2-40B4-BE49-F238E27FC236}">
                    <a16:creationId xmlns="" xmlns:a16="http://schemas.microsoft.com/office/drawing/2014/main" id="{92AF6CA1-1AE3-684D-8EE9-404F9B7F48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8" y="2324"/>
                <a:ext cx="84" cy="73"/>
              </a:xfrm>
              <a:custGeom>
                <a:avLst/>
                <a:gdLst>
                  <a:gd name="T0" fmla="*/ 28 w 44"/>
                  <a:gd name="T1" fmla="*/ 26 h 38"/>
                  <a:gd name="T2" fmla="*/ 12 w 44"/>
                  <a:gd name="T3" fmla="*/ 26 h 38"/>
                  <a:gd name="T4" fmla="*/ 9 w 44"/>
                  <a:gd name="T5" fmla="*/ 32 h 38"/>
                  <a:gd name="T6" fmla="*/ 8 w 44"/>
                  <a:gd name="T7" fmla="*/ 35 h 38"/>
                  <a:gd name="T8" fmla="*/ 9 w 44"/>
                  <a:gd name="T9" fmla="*/ 37 h 38"/>
                  <a:gd name="T10" fmla="*/ 13 w 44"/>
                  <a:gd name="T11" fmla="*/ 37 h 38"/>
                  <a:gd name="T12" fmla="*/ 13 w 44"/>
                  <a:gd name="T13" fmla="*/ 38 h 38"/>
                  <a:gd name="T14" fmla="*/ 0 w 44"/>
                  <a:gd name="T15" fmla="*/ 38 h 38"/>
                  <a:gd name="T16" fmla="*/ 0 w 44"/>
                  <a:gd name="T17" fmla="*/ 37 h 38"/>
                  <a:gd name="T18" fmla="*/ 4 w 44"/>
                  <a:gd name="T19" fmla="*/ 36 h 38"/>
                  <a:gd name="T20" fmla="*/ 7 w 44"/>
                  <a:gd name="T21" fmla="*/ 31 h 38"/>
                  <a:gd name="T22" fmla="*/ 22 w 44"/>
                  <a:gd name="T23" fmla="*/ 0 h 38"/>
                  <a:gd name="T24" fmla="*/ 23 w 44"/>
                  <a:gd name="T25" fmla="*/ 0 h 38"/>
                  <a:gd name="T26" fmla="*/ 37 w 44"/>
                  <a:gd name="T27" fmla="*/ 31 h 38"/>
                  <a:gd name="T28" fmla="*/ 40 w 44"/>
                  <a:gd name="T29" fmla="*/ 36 h 38"/>
                  <a:gd name="T30" fmla="*/ 44 w 44"/>
                  <a:gd name="T31" fmla="*/ 37 h 38"/>
                  <a:gd name="T32" fmla="*/ 44 w 44"/>
                  <a:gd name="T33" fmla="*/ 38 h 38"/>
                  <a:gd name="T34" fmla="*/ 28 w 44"/>
                  <a:gd name="T35" fmla="*/ 38 h 38"/>
                  <a:gd name="T36" fmla="*/ 28 w 44"/>
                  <a:gd name="T37" fmla="*/ 37 h 38"/>
                  <a:gd name="T38" fmla="*/ 31 w 44"/>
                  <a:gd name="T39" fmla="*/ 37 h 38"/>
                  <a:gd name="T40" fmla="*/ 32 w 44"/>
                  <a:gd name="T41" fmla="*/ 35 h 38"/>
                  <a:gd name="T42" fmla="*/ 31 w 44"/>
                  <a:gd name="T43" fmla="*/ 31 h 38"/>
                  <a:gd name="T44" fmla="*/ 28 w 44"/>
                  <a:gd name="T45" fmla="*/ 26 h 38"/>
                  <a:gd name="T46" fmla="*/ 27 w 44"/>
                  <a:gd name="T47" fmla="*/ 24 h 38"/>
                  <a:gd name="T48" fmla="*/ 20 w 44"/>
                  <a:gd name="T49" fmla="*/ 9 h 38"/>
                  <a:gd name="T50" fmla="*/ 13 w 44"/>
                  <a:gd name="T51" fmla="*/ 24 h 38"/>
                  <a:gd name="T52" fmla="*/ 27 w 44"/>
                  <a:gd name="T53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4" h="38">
                    <a:moveTo>
                      <a:pt x="28" y="26"/>
                    </a:moveTo>
                    <a:cubicBezTo>
                      <a:pt x="12" y="26"/>
                      <a:pt x="12" y="26"/>
                      <a:pt x="12" y="26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3"/>
                      <a:pt x="8" y="34"/>
                      <a:pt x="8" y="35"/>
                    </a:cubicBezTo>
                    <a:cubicBezTo>
                      <a:pt x="8" y="36"/>
                      <a:pt x="9" y="36"/>
                      <a:pt x="9" y="37"/>
                    </a:cubicBezTo>
                    <a:cubicBezTo>
                      <a:pt x="10" y="37"/>
                      <a:pt x="11" y="37"/>
                      <a:pt x="13" y="37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2" y="37"/>
                      <a:pt x="3" y="37"/>
                      <a:pt x="4" y="36"/>
                    </a:cubicBezTo>
                    <a:cubicBezTo>
                      <a:pt x="5" y="35"/>
                      <a:pt x="6" y="34"/>
                      <a:pt x="7" y="3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8" y="34"/>
                      <a:pt x="39" y="35"/>
                      <a:pt x="40" y="36"/>
                    </a:cubicBezTo>
                    <a:cubicBezTo>
                      <a:pt x="41" y="37"/>
                      <a:pt x="42" y="37"/>
                      <a:pt x="44" y="37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7"/>
                      <a:pt x="31" y="37"/>
                      <a:pt x="31" y="37"/>
                    </a:cubicBezTo>
                    <a:cubicBezTo>
                      <a:pt x="32" y="36"/>
                      <a:pt x="32" y="36"/>
                      <a:pt x="32" y="35"/>
                    </a:cubicBezTo>
                    <a:cubicBezTo>
                      <a:pt x="32" y="34"/>
                      <a:pt x="32" y="33"/>
                      <a:pt x="31" y="31"/>
                    </a:cubicBezTo>
                    <a:lnTo>
                      <a:pt x="28" y="26"/>
                    </a:lnTo>
                    <a:close/>
                    <a:moveTo>
                      <a:pt x="27" y="24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13" y="24"/>
                      <a:pt x="13" y="24"/>
                      <a:pt x="13" y="24"/>
                    </a:cubicBezTo>
                    <a:lnTo>
                      <a:pt x="27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0" name="Freeform 29">
                <a:extLst>
                  <a:ext uri="{FF2B5EF4-FFF2-40B4-BE49-F238E27FC236}">
                    <a16:creationId xmlns="" xmlns:a16="http://schemas.microsoft.com/office/drawing/2014/main" id="{36C2C246-1ED3-1540-BB8A-F083458EB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8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6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29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0" y="1"/>
                      <a:pt x="39" y="2"/>
                      <a:pt x="38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7" y="29"/>
                      <a:pt x="36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7" y="38"/>
                      <a:pt x="14" y="37"/>
                      <a:pt x="12" y="36"/>
                    </a:cubicBezTo>
                    <a:cubicBezTo>
                      <a:pt x="9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4" y="33"/>
                      <a:pt x="15" y="34"/>
                      <a:pt x="17" y="35"/>
                    </a:cubicBezTo>
                    <a:cubicBezTo>
                      <a:pt x="18" y="35"/>
                      <a:pt x="20" y="36"/>
                      <a:pt x="22" y="36"/>
                    </a:cubicBezTo>
                    <a:cubicBezTo>
                      <a:pt x="25" y="36"/>
                      <a:pt x="27" y="35"/>
                      <a:pt x="29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3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1" name="Freeform 30">
                <a:extLst>
                  <a:ext uri="{FF2B5EF4-FFF2-40B4-BE49-F238E27FC236}">
                    <a16:creationId xmlns="" xmlns:a16="http://schemas.microsoft.com/office/drawing/2014/main" id="{27B4429D-80A2-0749-AA46-60C6CB661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326"/>
                <a:ext cx="85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0 w 45"/>
                  <a:gd name="T31" fmla="*/ 8 h 38"/>
                  <a:gd name="T32" fmla="*/ 10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2" name="Freeform 31">
                <a:extLst>
                  <a:ext uri="{FF2B5EF4-FFF2-40B4-BE49-F238E27FC236}">
                    <a16:creationId xmlns="" xmlns:a16="http://schemas.microsoft.com/office/drawing/2014/main" id="{83E48AEF-E6BE-EC4D-9D9A-C038D9D1E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3" name="Freeform 32">
                <a:extLst>
                  <a:ext uri="{FF2B5EF4-FFF2-40B4-BE49-F238E27FC236}">
                    <a16:creationId xmlns="" xmlns:a16="http://schemas.microsoft.com/office/drawing/2014/main" id="{CF6C246D-7349-E34B-AB15-161B9F573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26"/>
                <a:ext cx="84" cy="73"/>
              </a:xfrm>
              <a:custGeom>
                <a:avLst/>
                <a:gdLst>
                  <a:gd name="T0" fmla="*/ 44 w 44"/>
                  <a:gd name="T1" fmla="*/ 0 h 38"/>
                  <a:gd name="T2" fmla="*/ 44 w 44"/>
                  <a:gd name="T3" fmla="*/ 1 h 38"/>
                  <a:gd name="T4" fmla="*/ 41 w 44"/>
                  <a:gd name="T5" fmla="*/ 2 h 38"/>
                  <a:gd name="T6" fmla="*/ 38 w 44"/>
                  <a:gd name="T7" fmla="*/ 6 h 38"/>
                  <a:gd name="T8" fmla="*/ 23 w 44"/>
                  <a:gd name="T9" fmla="*/ 38 h 38"/>
                  <a:gd name="T10" fmla="*/ 22 w 44"/>
                  <a:gd name="T11" fmla="*/ 38 h 38"/>
                  <a:gd name="T12" fmla="*/ 7 w 44"/>
                  <a:gd name="T13" fmla="*/ 6 h 38"/>
                  <a:gd name="T14" fmla="*/ 5 w 44"/>
                  <a:gd name="T15" fmla="*/ 3 h 38"/>
                  <a:gd name="T16" fmla="*/ 3 w 44"/>
                  <a:gd name="T17" fmla="*/ 2 h 38"/>
                  <a:gd name="T18" fmla="*/ 0 w 44"/>
                  <a:gd name="T19" fmla="*/ 1 h 38"/>
                  <a:gd name="T20" fmla="*/ 0 w 44"/>
                  <a:gd name="T21" fmla="*/ 0 h 38"/>
                  <a:gd name="T22" fmla="*/ 17 w 44"/>
                  <a:gd name="T23" fmla="*/ 0 h 38"/>
                  <a:gd name="T24" fmla="*/ 17 w 44"/>
                  <a:gd name="T25" fmla="*/ 1 h 38"/>
                  <a:gd name="T26" fmla="*/ 13 w 44"/>
                  <a:gd name="T27" fmla="*/ 2 h 38"/>
                  <a:gd name="T28" fmla="*/ 13 w 44"/>
                  <a:gd name="T29" fmla="*/ 4 h 38"/>
                  <a:gd name="T30" fmla="*/ 14 w 44"/>
                  <a:gd name="T31" fmla="*/ 8 h 38"/>
                  <a:gd name="T32" fmla="*/ 24 w 44"/>
                  <a:gd name="T33" fmla="*/ 30 h 38"/>
                  <a:gd name="T34" fmla="*/ 34 w 44"/>
                  <a:gd name="T35" fmla="*/ 8 h 38"/>
                  <a:gd name="T36" fmla="*/ 36 w 44"/>
                  <a:gd name="T37" fmla="*/ 4 h 38"/>
                  <a:gd name="T38" fmla="*/ 35 w 44"/>
                  <a:gd name="T39" fmla="*/ 2 h 38"/>
                  <a:gd name="T40" fmla="*/ 32 w 44"/>
                  <a:gd name="T41" fmla="*/ 1 h 38"/>
                  <a:gd name="T42" fmla="*/ 31 w 44"/>
                  <a:gd name="T43" fmla="*/ 1 h 38"/>
                  <a:gd name="T44" fmla="*/ 31 w 44"/>
                  <a:gd name="T45" fmla="*/ 0 h 38"/>
                  <a:gd name="T46" fmla="*/ 44 w 44"/>
                  <a:gd name="T4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8">
                    <a:moveTo>
                      <a:pt x="44" y="0"/>
                    </a:move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1" y="2"/>
                      <a:pt x="41" y="2"/>
                    </a:cubicBezTo>
                    <a:cubicBezTo>
                      <a:pt x="39" y="3"/>
                      <a:pt x="39" y="5"/>
                      <a:pt x="38" y="6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3" y="2"/>
                      <a:pt x="13" y="3"/>
                      <a:pt x="13" y="4"/>
                    </a:cubicBezTo>
                    <a:cubicBezTo>
                      <a:pt x="13" y="4"/>
                      <a:pt x="13" y="6"/>
                      <a:pt x="14" y="8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6"/>
                      <a:pt x="36" y="5"/>
                      <a:pt x="36" y="4"/>
                    </a:cubicBezTo>
                    <a:cubicBezTo>
                      <a:pt x="36" y="3"/>
                      <a:pt x="35" y="3"/>
                      <a:pt x="35" y="2"/>
                    </a:cubicBezTo>
                    <a:cubicBezTo>
                      <a:pt x="34" y="2"/>
                      <a:pt x="33" y="1"/>
                      <a:pt x="32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4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4" name="Freeform 33">
                <a:extLst>
                  <a:ext uri="{FF2B5EF4-FFF2-40B4-BE49-F238E27FC236}">
                    <a16:creationId xmlns="" xmlns:a16="http://schemas.microsoft.com/office/drawing/2014/main" id="{B24EBDDD-673A-B244-84C9-C69396B6C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326"/>
                <a:ext cx="66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6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7 w 35"/>
                  <a:gd name="T17" fmla="*/ 21 h 37"/>
                  <a:gd name="T18" fmla="*/ 25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2 w 35"/>
                  <a:gd name="T49" fmla="*/ 36 h 37"/>
                  <a:gd name="T50" fmla="*/ 4 w 35"/>
                  <a:gd name="T51" fmla="*/ 36 h 37"/>
                  <a:gd name="T52" fmla="*/ 6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2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30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5" y="16"/>
                      <a:pt x="26" y="16"/>
                    </a:cubicBezTo>
                    <a:cubicBezTo>
                      <a:pt x="27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7" y="21"/>
                      <a:pt x="27" y="21"/>
                    </a:cubicBezTo>
                    <a:cubicBezTo>
                      <a:pt x="26" y="20"/>
                      <a:pt x="26" y="20"/>
                      <a:pt x="25" y="19"/>
                    </a:cubicBezTo>
                    <a:cubicBezTo>
                      <a:pt x="24" y="19"/>
                      <a:pt x="23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3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5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2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4" y="36"/>
                      <a:pt x="4" y="36"/>
                    </a:cubicBezTo>
                    <a:cubicBezTo>
                      <a:pt x="5" y="35"/>
                      <a:pt x="6" y="35"/>
                      <a:pt x="6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6"/>
                      <a:pt x="30" y="5"/>
                      <a:pt x="30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7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5" name="Freeform 34">
                <a:extLst>
                  <a:ext uri="{FF2B5EF4-FFF2-40B4-BE49-F238E27FC236}">
                    <a16:creationId xmlns="" xmlns:a16="http://schemas.microsoft.com/office/drawing/2014/main" id="{70C7FE01-9414-9449-8585-D77FC63B6B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07" y="2326"/>
                <a:ext cx="78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6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3 w 41"/>
                  <a:gd name="T69" fmla="*/ 16 h 37"/>
                  <a:gd name="T70" fmla="*/ 26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4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2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4" y="18"/>
                      <a:pt x="14" y="18"/>
                    </a:cubicBezTo>
                    <a:cubicBezTo>
                      <a:pt x="18" y="18"/>
                      <a:pt x="21" y="17"/>
                      <a:pt x="23" y="16"/>
                    </a:cubicBezTo>
                    <a:cubicBezTo>
                      <a:pt x="25" y="14"/>
                      <a:pt x="26" y="12"/>
                      <a:pt x="26" y="10"/>
                    </a:cubicBezTo>
                    <a:cubicBezTo>
                      <a:pt x="26" y="8"/>
                      <a:pt x="25" y="6"/>
                      <a:pt x="23" y="4"/>
                    </a:cubicBezTo>
                    <a:cubicBezTo>
                      <a:pt x="22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6" name="Freeform 35">
                <a:extLst>
                  <a:ext uri="{FF2B5EF4-FFF2-40B4-BE49-F238E27FC236}">
                    <a16:creationId xmlns="" xmlns:a16="http://schemas.microsoft.com/office/drawing/2014/main" id="{FA982A4C-E43D-824E-AA2F-03179F5F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324"/>
                <a:ext cx="52" cy="75"/>
              </a:xfrm>
              <a:custGeom>
                <a:avLst/>
                <a:gdLst>
                  <a:gd name="T0" fmla="*/ 24 w 27"/>
                  <a:gd name="T1" fmla="*/ 0 h 39"/>
                  <a:gd name="T2" fmla="*/ 24 w 27"/>
                  <a:gd name="T3" fmla="*/ 13 h 39"/>
                  <a:gd name="T4" fmla="*/ 23 w 27"/>
                  <a:gd name="T5" fmla="*/ 13 h 39"/>
                  <a:gd name="T6" fmla="*/ 21 w 27"/>
                  <a:gd name="T7" fmla="*/ 7 h 39"/>
                  <a:gd name="T8" fmla="*/ 17 w 27"/>
                  <a:gd name="T9" fmla="*/ 4 h 39"/>
                  <a:gd name="T10" fmla="*/ 12 w 27"/>
                  <a:gd name="T11" fmla="*/ 2 h 39"/>
                  <a:gd name="T12" fmla="*/ 7 w 27"/>
                  <a:gd name="T13" fmla="*/ 4 h 39"/>
                  <a:gd name="T14" fmla="*/ 5 w 27"/>
                  <a:gd name="T15" fmla="*/ 8 h 39"/>
                  <a:gd name="T16" fmla="*/ 6 w 27"/>
                  <a:gd name="T17" fmla="*/ 11 h 39"/>
                  <a:gd name="T18" fmla="*/ 15 w 27"/>
                  <a:gd name="T19" fmla="*/ 17 h 39"/>
                  <a:gd name="T20" fmla="*/ 23 w 27"/>
                  <a:gd name="T21" fmla="*/ 21 h 39"/>
                  <a:gd name="T22" fmla="*/ 26 w 27"/>
                  <a:gd name="T23" fmla="*/ 25 h 39"/>
                  <a:gd name="T24" fmla="*/ 27 w 27"/>
                  <a:gd name="T25" fmla="*/ 29 h 39"/>
                  <a:gd name="T26" fmla="*/ 24 w 27"/>
                  <a:gd name="T27" fmla="*/ 36 h 39"/>
                  <a:gd name="T28" fmla="*/ 14 w 27"/>
                  <a:gd name="T29" fmla="*/ 39 h 39"/>
                  <a:gd name="T30" fmla="*/ 11 w 27"/>
                  <a:gd name="T31" fmla="*/ 39 h 39"/>
                  <a:gd name="T32" fmla="*/ 7 w 27"/>
                  <a:gd name="T33" fmla="*/ 38 h 39"/>
                  <a:gd name="T34" fmla="*/ 3 w 27"/>
                  <a:gd name="T35" fmla="*/ 37 h 39"/>
                  <a:gd name="T36" fmla="*/ 2 w 27"/>
                  <a:gd name="T37" fmla="*/ 37 h 39"/>
                  <a:gd name="T38" fmla="*/ 1 w 27"/>
                  <a:gd name="T39" fmla="*/ 39 h 39"/>
                  <a:gd name="T40" fmla="*/ 0 w 27"/>
                  <a:gd name="T41" fmla="*/ 39 h 39"/>
                  <a:gd name="T42" fmla="*/ 0 w 27"/>
                  <a:gd name="T43" fmla="*/ 26 h 39"/>
                  <a:gd name="T44" fmla="*/ 1 w 27"/>
                  <a:gd name="T45" fmla="*/ 26 h 39"/>
                  <a:gd name="T46" fmla="*/ 3 w 27"/>
                  <a:gd name="T47" fmla="*/ 32 h 39"/>
                  <a:gd name="T48" fmla="*/ 8 w 27"/>
                  <a:gd name="T49" fmla="*/ 36 h 39"/>
                  <a:gd name="T50" fmla="*/ 14 w 27"/>
                  <a:gd name="T51" fmla="*/ 37 h 39"/>
                  <a:gd name="T52" fmla="*/ 20 w 27"/>
                  <a:gd name="T53" fmla="*/ 35 h 39"/>
                  <a:gd name="T54" fmla="*/ 22 w 27"/>
                  <a:gd name="T55" fmla="*/ 31 h 39"/>
                  <a:gd name="T56" fmla="*/ 21 w 27"/>
                  <a:gd name="T57" fmla="*/ 28 h 39"/>
                  <a:gd name="T58" fmla="*/ 18 w 27"/>
                  <a:gd name="T59" fmla="*/ 26 h 39"/>
                  <a:gd name="T60" fmla="*/ 12 w 27"/>
                  <a:gd name="T61" fmla="*/ 22 h 39"/>
                  <a:gd name="T62" fmla="*/ 4 w 27"/>
                  <a:gd name="T63" fmla="*/ 18 h 39"/>
                  <a:gd name="T64" fmla="*/ 1 w 27"/>
                  <a:gd name="T65" fmla="*/ 14 h 39"/>
                  <a:gd name="T66" fmla="*/ 0 w 27"/>
                  <a:gd name="T67" fmla="*/ 10 h 39"/>
                  <a:gd name="T68" fmla="*/ 3 w 27"/>
                  <a:gd name="T69" fmla="*/ 3 h 39"/>
                  <a:gd name="T70" fmla="*/ 12 w 27"/>
                  <a:gd name="T71" fmla="*/ 0 h 39"/>
                  <a:gd name="T72" fmla="*/ 19 w 27"/>
                  <a:gd name="T73" fmla="*/ 2 h 39"/>
                  <a:gd name="T74" fmla="*/ 21 w 27"/>
                  <a:gd name="T75" fmla="*/ 2 h 39"/>
                  <a:gd name="T76" fmla="*/ 23 w 27"/>
                  <a:gd name="T77" fmla="*/ 2 h 39"/>
                  <a:gd name="T78" fmla="*/ 23 w 27"/>
                  <a:gd name="T79" fmla="*/ 0 h 39"/>
                  <a:gd name="T80" fmla="*/ 24 w 27"/>
                  <a:gd name="T8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39">
                    <a:moveTo>
                      <a:pt x="24" y="0"/>
                    </a:moveTo>
                    <a:cubicBezTo>
                      <a:pt x="24" y="13"/>
                      <a:pt x="24" y="13"/>
                      <a:pt x="24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1"/>
                      <a:pt x="22" y="9"/>
                      <a:pt x="21" y="7"/>
                    </a:cubicBezTo>
                    <a:cubicBezTo>
                      <a:pt x="20" y="6"/>
                      <a:pt x="19" y="5"/>
                      <a:pt x="17" y="4"/>
                    </a:cubicBezTo>
                    <a:cubicBezTo>
                      <a:pt x="16" y="3"/>
                      <a:pt x="14" y="2"/>
                      <a:pt x="12" y="2"/>
                    </a:cubicBezTo>
                    <a:cubicBezTo>
                      <a:pt x="10" y="2"/>
                      <a:pt x="8" y="3"/>
                      <a:pt x="7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5" y="10"/>
                      <a:pt x="6" y="11"/>
                    </a:cubicBezTo>
                    <a:cubicBezTo>
                      <a:pt x="7" y="13"/>
                      <a:pt x="10" y="14"/>
                      <a:pt x="15" y="17"/>
                    </a:cubicBezTo>
                    <a:cubicBezTo>
                      <a:pt x="19" y="19"/>
                      <a:pt x="21" y="20"/>
                      <a:pt x="23" y="21"/>
                    </a:cubicBezTo>
                    <a:cubicBezTo>
                      <a:pt x="24" y="22"/>
                      <a:pt x="25" y="23"/>
                      <a:pt x="26" y="25"/>
                    </a:cubicBezTo>
                    <a:cubicBezTo>
                      <a:pt x="27" y="26"/>
                      <a:pt x="27" y="27"/>
                      <a:pt x="27" y="29"/>
                    </a:cubicBezTo>
                    <a:cubicBezTo>
                      <a:pt x="27" y="32"/>
                      <a:pt x="26" y="34"/>
                      <a:pt x="24" y="36"/>
                    </a:cubicBezTo>
                    <a:cubicBezTo>
                      <a:pt x="21" y="38"/>
                      <a:pt x="18" y="39"/>
                      <a:pt x="14" y="39"/>
                    </a:cubicBezTo>
                    <a:cubicBezTo>
                      <a:pt x="13" y="39"/>
                      <a:pt x="12" y="39"/>
                      <a:pt x="11" y="39"/>
                    </a:cubicBezTo>
                    <a:cubicBezTo>
                      <a:pt x="10" y="39"/>
                      <a:pt x="9" y="38"/>
                      <a:pt x="7" y="38"/>
                    </a:cubicBezTo>
                    <a:cubicBezTo>
                      <a:pt x="5" y="37"/>
                      <a:pt x="4" y="37"/>
                      <a:pt x="3" y="37"/>
                    </a:cubicBezTo>
                    <a:cubicBezTo>
                      <a:pt x="3" y="37"/>
                      <a:pt x="2" y="37"/>
                      <a:pt x="2" y="37"/>
                    </a:cubicBezTo>
                    <a:cubicBezTo>
                      <a:pt x="2" y="38"/>
                      <a:pt x="1" y="38"/>
                      <a:pt x="1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9"/>
                      <a:pt x="3" y="31"/>
                      <a:pt x="3" y="32"/>
                    </a:cubicBezTo>
                    <a:cubicBezTo>
                      <a:pt x="4" y="34"/>
                      <a:pt x="6" y="35"/>
                      <a:pt x="8" y="36"/>
                    </a:cubicBezTo>
                    <a:cubicBezTo>
                      <a:pt x="9" y="37"/>
                      <a:pt x="11" y="37"/>
                      <a:pt x="14" y="37"/>
                    </a:cubicBezTo>
                    <a:cubicBezTo>
                      <a:pt x="16" y="37"/>
                      <a:pt x="18" y="36"/>
                      <a:pt x="20" y="35"/>
                    </a:cubicBezTo>
                    <a:cubicBezTo>
                      <a:pt x="21" y="34"/>
                      <a:pt x="22" y="33"/>
                      <a:pt x="22" y="31"/>
                    </a:cubicBezTo>
                    <a:cubicBezTo>
                      <a:pt x="22" y="30"/>
                      <a:pt x="21" y="29"/>
                      <a:pt x="21" y="28"/>
                    </a:cubicBezTo>
                    <a:cubicBezTo>
                      <a:pt x="20" y="27"/>
                      <a:pt x="20" y="26"/>
                      <a:pt x="18" y="26"/>
                    </a:cubicBezTo>
                    <a:cubicBezTo>
                      <a:pt x="18" y="25"/>
                      <a:pt x="15" y="24"/>
                      <a:pt x="12" y="22"/>
                    </a:cubicBezTo>
                    <a:cubicBezTo>
                      <a:pt x="8" y="20"/>
                      <a:pt x="6" y="19"/>
                      <a:pt x="4" y="18"/>
                    </a:cubicBezTo>
                    <a:cubicBezTo>
                      <a:pt x="3" y="17"/>
                      <a:pt x="2" y="16"/>
                      <a:pt x="1" y="14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7"/>
                      <a:pt x="1" y="5"/>
                      <a:pt x="3" y="3"/>
                    </a:cubicBezTo>
                    <a:cubicBezTo>
                      <a:pt x="5" y="1"/>
                      <a:pt x="8" y="0"/>
                      <a:pt x="12" y="0"/>
                    </a:cubicBezTo>
                    <a:cubicBezTo>
                      <a:pt x="14" y="0"/>
                      <a:pt x="16" y="1"/>
                      <a:pt x="19" y="2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2" y="2"/>
                      <a:pt x="22" y="2"/>
                      <a:pt x="23" y="2"/>
                    </a:cubicBezTo>
                    <a:cubicBezTo>
                      <a:pt x="23" y="2"/>
                      <a:pt x="23" y="1"/>
                      <a:pt x="23" y="0"/>
                    </a:cubicBezTo>
                    <a:lnTo>
                      <a:pt x="2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7" name="Freeform 36">
                <a:extLst>
                  <a:ext uri="{FF2B5EF4-FFF2-40B4-BE49-F238E27FC236}">
                    <a16:creationId xmlns="" xmlns:a16="http://schemas.microsoft.com/office/drawing/2014/main" id="{F5E6E3A5-73B5-1E41-B727-F23271B8A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6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8" name="Freeform 37">
                <a:extLst>
                  <a:ext uri="{FF2B5EF4-FFF2-40B4-BE49-F238E27FC236}">
                    <a16:creationId xmlns="" xmlns:a16="http://schemas.microsoft.com/office/drawing/2014/main" id="{F97CD2E2-A565-EA49-86F6-74433A50C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9" name="Freeform 38">
                <a:extLst>
                  <a:ext uri="{FF2B5EF4-FFF2-40B4-BE49-F238E27FC236}">
                    <a16:creationId xmlns="" xmlns:a16="http://schemas.microsoft.com/office/drawing/2014/main" id="{0B07A2A8-0638-044B-8FE9-CA694582D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326"/>
                <a:ext cx="82" cy="71"/>
              </a:xfrm>
              <a:custGeom>
                <a:avLst/>
                <a:gdLst>
                  <a:gd name="T0" fmla="*/ 29 w 43"/>
                  <a:gd name="T1" fmla="*/ 0 h 37"/>
                  <a:gd name="T2" fmla="*/ 43 w 43"/>
                  <a:gd name="T3" fmla="*/ 0 h 37"/>
                  <a:gd name="T4" fmla="*/ 43 w 43"/>
                  <a:gd name="T5" fmla="*/ 1 h 37"/>
                  <a:gd name="T6" fmla="*/ 42 w 43"/>
                  <a:gd name="T7" fmla="*/ 1 h 37"/>
                  <a:gd name="T8" fmla="*/ 40 w 43"/>
                  <a:gd name="T9" fmla="*/ 2 h 37"/>
                  <a:gd name="T10" fmla="*/ 37 w 43"/>
                  <a:gd name="T11" fmla="*/ 3 h 37"/>
                  <a:gd name="T12" fmla="*/ 34 w 43"/>
                  <a:gd name="T13" fmla="*/ 7 h 37"/>
                  <a:gd name="T14" fmla="*/ 24 w 43"/>
                  <a:gd name="T15" fmla="*/ 21 h 37"/>
                  <a:gd name="T16" fmla="*/ 24 w 43"/>
                  <a:gd name="T17" fmla="*/ 31 h 37"/>
                  <a:gd name="T18" fmla="*/ 25 w 43"/>
                  <a:gd name="T19" fmla="*/ 35 h 37"/>
                  <a:gd name="T20" fmla="*/ 29 w 43"/>
                  <a:gd name="T21" fmla="*/ 36 h 37"/>
                  <a:gd name="T22" fmla="*/ 30 w 43"/>
                  <a:gd name="T23" fmla="*/ 36 h 37"/>
                  <a:gd name="T24" fmla="*/ 30 w 43"/>
                  <a:gd name="T25" fmla="*/ 37 h 37"/>
                  <a:gd name="T26" fmla="*/ 13 w 43"/>
                  <a:gd name="T27" fmla="*/ 37 h 37"/>
                  <a:gd name="T28" fmla="*/ 13 w 43"/>
                  <a:gd name="T29" fmla="*/ 36 h 37"/>
                  <a:gd name="T30" fmla="*/ 14 w 43"/>
                  <a:gd name="T31" fmla="*/ 36 h 37"/>
                  <a:gd name="T32" fmla="*/ 18 w 43"/>
                  <a:gd name="T33" fmla="*/ 35 h 37"/>
                  <a:gd name="T34" fmla="*/ 18 w 43"/>
                  <a:gd name="T35" fmla="*/ 31 h 37"/>
                  <a:gd name="T36" fmla="*/ 18 w 43"/>
                  <a:gd name="T37" fmla="*/ 22 h 37"/>
                  <a:gd name="T38" fmla="*/ 7 w 43"/>
                  <a:gd name="T39" fmla="*/ 6 h 37"/>
                  <a:gd name="T40" fmla="*/ 4 w 43"/>
                  <a:gd name="T41" fmla="*/ 3 h 37"/>
                  <a:gd name="T42" fmla="*/ 1 w 43"/>
                  <a:gd name="T43" fmla="*/ 1 h 37"/>
                  <a:gd name="T44" fmla="*/ 0 w 43"/>
                  <a:gd name="T45" fmla="*/ 1 h 37"/>
                  <a:gd name="T46" fmla="*/ 0 w 43"/>
                  <a:gd name="T47" fmla="*/ 0 h 37"/>
                  <a:gd name="T48" fmla="*/ 17 w 43"/>
                  <a:gd name="T49" fmla="*/ 0 h 37"/>
                  <a:gd name="T50" fmla="*/ 17 w 43"/>
                  <a:gd name="T51" fmla="*/ 1 h 37"/>
                  <a:gd name="T52" fmla="*/ 16 w 43"/>
                  <a:gd name="T53" fmla="*/ 1 h 37"/>
                  <a:gd name="T54" fmla="*/ 14 w 43"/>
                  <a:gd name="T55" fmla="*/ 2 h 37"/>
                  <a:gd name="T56" fmla="*/ 13 w 43"/>
                  <a:gd name="T57" fmla="*/ 3 h 37"/>
                  <a:gd name="T58" fmla="*/ 14 w 43"/>
                  <a:gd name="T59" fmla="*/ 7 h 37"/>
                  <a:gd name="T60" fmla="*/ 23 w 43"/>
                  <a:gd name="T61" fmla="*/ 19 h 37"/>
                  <a:gd name="T62" fmla="*/ 31 w 43"/>
                  <a:gd name="T63" fmla="*/ 8 h 37"/>
                  <a:gd name="T64" fmla="*/ 33 w 43"/>
                  <a:gd name="T65" fmla="*/ 4 h 37"/>
                  <a:gd name="T66" fmla="*/ 32 w 43"/>
                  <a:gd name="T67" fmla="*/ 2 h 37"/>
                  <a:gd name="T68" fmla="*/ 31 w 43"/>
                  <a:gd name="T69" fmla="*/ 1 h 37"/>
                  <a:gd name="T70" fmla="*/ 29 w 43"/>
                  <a:gd name="T71" fmla="*/ 1 h 37"/>
                  <a:gd name="T72" fmla="*/ 29 w 43"/>
                  <a:gd name="T7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3" h="37">
                    <a:moveTo>
                      <a:pt x="29" y="0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1" y="1"/>
                      <a:pt x="40" y="2"/>
                    </a:cubicBezTo>
                    <a:cubicBezTo>
                      <a:pt x="39" y="2"/>
                      <a:pt x="38" y="3"/>
                      <a:pt x="37" y="3"/>
                    </a:cubicBezTo>
                    <a:cubicBezTo>
                      <a:pt x="36" y="4"/>
                      <a:pt x="35" y="6"/>
                      <a:pt x="34" y="7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3"/>
                      <a:pt x="24" y="35"/>
                      <a:pt x="25" y="35"/>
                    </a:cubicBezTo>
                    <a:cubicBezTo>
                      <a:pt x="26" y="36"/>
                      <a:pt x="27" y="36"/>
                      <a:pt x="29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6"/>
                      <a:pt x="17" y="36"/>
                      <a:pt x="18" y="35"/>
                    </a:cubicBezTo>
                    <a:cubicBezTo>
                      <a:pt x="18" y="34"/>
                      <a:pt x="18" y="33"/>
                      <a:pt x="18" y="3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5"/>
                      <a:pt x="5" y="3"/>
                      <a:pt x="4" y="3"/>
                    </a:cubicBezTo>
                    <a:cubicBezTo>
                      <a:pt x="4" y="3"/>
                      <a:pt x="3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5" y="1"/>
                      <a:pt x="14" y="2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3" y="4"/>
                      <a:pt x="13" y="5"/>
                      <a:pt x="14" y="7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2" y="6"/>
                      <a:pt x="33" y="5"/>
                      <a:pt x="33" y="4"/>
                    </a:cubicBezTo>
                    <a:cubicBezTo>
                      <a:pt x="33" y="3"/>
                      <a:pt x="33" y="3"/>
                      <a:pt x="32" y="2"/>
                    </a:cubicBezTo>
                    <a:cubicBezTo>
                      <a:pt x="32" y="2"/>
                      <a:pt x="32" y="2"/>
                      <a:pt x="31" y="1"/>
                    </a:cubicBezTo>
                    <a:cubicBezTo>
                      <a:pt x="31" y="1"/>
                      <a:pt x="30" y="1"/>
                      <a:pt x="29" y="1"/>
                    </a:cubicBezTo>
                    <a:lnTo>
                      <a:pt x="2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0" name="Freeform 39">
                <a:extLst>
                  <a:ext uri="{FF2B5EF4-FFF2-40B4-BE49-F238E27FC236}">
                    <a16:creationId xmlns="" xmlns:a16="http://schemas.microsoft.com/office/drawing/2014/main" id="{07F291A6-512A-CB4D-90B4-AA9BA0FF3B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0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4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4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0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3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1" name="Freeform 40">
                <a:extLst>
                  <a:ext uri="{FF2B5EF4-FFF2-40B4-BE49-F238E27FC236}">
                    <a16:creationId xmlns="" xmlns:a16="http://schemas.microsoft.com/office/drawing/2014/main" id="{DD39AC5E-FF30-7941-A502-D68BD703C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326"/>
                <a:ext cx="59" cy="71"/>
              </a:xfrm>
              <a:custGeom>
                <a:avLst/>
                <a:gdLst>
                  <a:gd name="T0" fmla="*/ 12 w 31"/>
                  <a:gd name="T1" fmla="*/ 2 h 37"/>
                  <a:gd name="T2" fmla="*/ 12 w 31"/>
                  <a:gd name="T3" fmla="*/ 17 h 37"/>
                  <a:gd name="T4" fmla="*/ 19 w 31"/>
                  <a:gd name="T5" fmla="*/ 17 h 37"/>
                  <a:gd name="T6" fmla="*/ 23 w 31"/>
                  <a:gd name="T7" fmla="*/ 16 h 37"/>
                  <a:gd name="T8" fmla="*/ 25 w 31"/>
                  <a:gd name="T9" fmla="*/ 12 h 37"/>
                  <a:gd name="T10" fmla="*/ 26 w 31"/>
                  <a:gd name="T11" fmla="*/ 12 h 37"/>
                  <a:gd name="T12" fmla="*/ 26 w 31"/>
                  <a:gd name="T13" fmla="*/ 24 h 37"/>
                  <a:gd name="T14" fmla="*/ 25 w 31"/>
                  <a:gd name="T15" fmla="*/ 24 h 37"/>
                  <a:gd name="T16" fmla="*/ 24 w 31"/>
                  <a:gd name="T17" fmla="*/ 21 h 37"/>
                  <a:gd name="T18" fmla="*/ 22 w 31"/>
                  <a:gd name="T19" fmla="*/ 20 h 37"/>
                  <a:gd name="T20" fmla="*/ 19 w 31"/>
                  <a:gd name="T21" fmla="*/ 19 h 37"/>
                  <a:gd name="T22" fmla="*/ 12 w 31"/>
                  <a:gd name="T23" fmla="*/ 19 h 37"/>
                  <a:gd name="T24" fmla="*/ 12 w 31"/>
                  <a:gd name="T25" fmla="*/ 31 h 37"/>
                  <a:gd name="T26" fmla="*/ 12 w 31"/>
                  <a:gd name="T27" fmla="*/ 34 h 37"/>
                  <a:gd name="T28" fmla="*/ 13 w 31"/>
                  <a:gd name="T29" fmla="*/ 36 h 37"/>
                  <a:gd name="T30" fmla="*/ 16 w 31"/>
                  <a:gd name="T31" fmla="*/ 36 h 37"/>
                  <a:gd name="T32" fmla="*/ 18 w 31"/>
                  <a:gd name="T33" fmla="*/ 36 h 37"/>
                  <a:gd name="T34" fmla="*/ 18 w 31"/>
                  <a:gd name="T35" fmla="*/ 37 h 37"/>
                  <a:gd name="T36" fmla="*/ 0 w 31"/>
                  <a:gd name="T37" fmla="*/ 37 h 37"/>
                  <a:gd name="T38" fmla="*/ 0 w 31"/>
                  <a:gd name="T39" fmla="*/ 36 h 37"/>
                  <a:gd name="T40" fmla="*/ 1 w 31"/>
                  <a:gd name="T41" fmla="*/ 36 h 37"/>
                  <a:gd name="T42" fmla="*/ 5 w 31"/>
                  <a:gd name="T43" fmla="*/ 35 h 37"/>
                  <a:gd name="T44" fmla="*/ 6 w 31"/>
                  <a:gd name="T45" fmla="*/ 31 h 37"/>
                  <a:gd name="T46" fmla="*/ 6 w 31"/>
                  <a:gd name="T47" fmla="*/ 7 h 37"/>
                  <a:gd name="T48" fmla="*/ 5 w 31"/>
                  <a:gd name="T49" fmla="*/ 3 h 37"/>
                  <a:gd name="T50" fmla="*/ 4 w 31"/>
                  <a:gd name="T51" fmla="*/ 2 h 37"/>
                  <a:gd name="T52" fmla="*/ 1 w 31"/>
                  <a:gd name="T53" fmla="*/ 1 h 37"/>
                  <a:gd name="T54" fmla="*/ 0 w 31"/>
                  <a:gd name="T55" fmla="*/ 1 h 37"/>
                  <a:gd name="T56" fmla="*/ 0 w 31"/>
                  <a:gd name="T57" fmla="*/ 0 h 37"/>
                  <a:gd name="T58" fmla="*/ 31 w 31"/>
                  <a:gd name="T59" fmla="*/ 0 h 37"/>
                  <a:gd name="T60" fmla="*/ 31 w 31"/>
                  <a:gd name="T61" fmla="*/ 8 h 37"/>
                  <a:gd name="T62" fmla="*/ 30 w 31"/>
                  <a:gd name="T63" fmla="*/ 8 h 37"/>
                  <a:gd name="T64" fmla="*/ 28 w 31"/>
                  <a:gd name="T65" fmla="*/ 4 h 37"/>
                  <a:gd name="T66" fmla="*/ 26 w 31"/>
                  <a:gd name="T67" fmla="*/ 3 h 37"/>
                  <a:gd name="T68" fmla="*/ 21 w 31"/>
                  <a:gd name="T69" fmla="*/ 2 h 37"/>
                  <a:gd name="T70" fmla="*/ 12 w 31"/>
                  <a:gd name="T71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1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1" y="17"/>
                      <a:pt x="22" y="16"/>
                      <a:pt x="23" y="16"/>
                    </a:cubicBezTo>
                    <a:cubicBezTo>
                      <a:pt x="24" y="15"/>
                      <a:pt x="24" y="14"/>
                      <a:pt x="25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3"/>
                      <a:pt x="24" y="22"/>
                      <a:pt x="24" y="21"/>
                    </a:cubicBezTo>
                    <a:cubicBezTo>
                      <a:pt x="24" y="20"/>
                      <a:pt x="23" y="20"/>
                      <a:pt x="22" y="20"/>
                    </a:cubicBezTo>
                    <a:cubicBezTo>
                      <a:pt x="22" y="19"/>
                      <a:pt x="21" y="19"/>
                      <a:pt x="19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5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9" y="6"/>
                      <a:pt x="29" y="5"/>
                      <a:pt x="28" y="4"/>
                    </a:cubicBezTo>
                    <a:cubicBezTo>
                      <a:pt x="27" y="4"/>
                      <a:pt x="27" y="3"/>
                      <a:pt x="26" y="3"/>
                    </a:cubicBezTo>
                    <a:cubicBezTo>
                      <a:pt x="25" y="2"/>
                      <a:pt x="23" y="2"/>
                      <a:pt x="21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2" name="Freeform 41">
                <a:extLst>
                  <a:ext uri="{FF2B5EF4-FFF2-40B4-BE49-F238E27FC236}">
                    <a16:creationId xmlns="" xmlns:a16="http://schemas.microsoft.com/office/drawing/2014/main" id="{665491AC-7AFD-A641-9993-570298D1BF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45" y="2326"/>
                <a:ext cx="59" cy="71"/>
              </a:xfrm>
              <a:custGeom>
                <a:avLst/>
                <a:gdLst>
                  <a:gd name="T0" fmla="*/ 11 w 31"/>
                  <a:gd name="T1" fmla="*/ 20 h 37"/>
                  <a:gd name="T2" fmla="*/ 11 w 31"/>
                  <a:gd name="T3" fmla="*/ 31 h 37"/>
                  <a:gd name="T4" fmla="*/ 12 w 31"/>
                  <a:gd name="T5" fmla="*/ 35 h 37"/>
                  <a:gd name="T6" fmla="*/ 16 w 31"/>
                  <a:gd name="T7" fmla="*/ 36 h 37"/>
                  <a:gd name="T8" fmla="*/ 17 w 31"/>
                  <a:gd name="T9" fmla="*/ 36 h 37"/>
                  <a:gd name="T10" fmla="*/ 17 w 31"/>
                  <a:gd name="T11" fmla="*/ 37 h 37"/>
                  <a:gd name="T12" fmla="*/ 0 w 31"/>
                  <a:gd name="T13" fmla="*/ 37 h 37"/>
                  <a:gd name="T14" fmla="*/ 0 w 31"/>
                  <a:gd name="T15" fmla="*/ 36 h 37"/>
                  <a:gd name="T16" fmla="*/ 1 w 31"/>
                  <a:gd name="T17" fmla="*/ 36 h 37"/>
                  <a:gd name="T18" fmla="*/ 5 w 31"/>
                  <a:gd name="T19" fmla="*/ 35 h 37"/>
                  <a:gd name="T20" fmla="*/ 6 w 31"/>
                  <a:gd name="T21" fmla="*/ 31 h 37"/>
                  <a:gd name="T22" fmla="*/ 6 w 31"/>
                  <a:gd name="T23" fmla="*/ 7 h 37"/>
                  <a:gd name="T24" fmla="*/ 5 w 31"/>
                  <a:gd name="T25" fmla="*/ 2 h 37"/>
                  <a:gd name="T26" fmla="*/ 1 w 31"/>
                  <a:gd name="T27" fmla="*/ 1 h 37"/>
                  <a:gd name="T28" fmla="*/ 0 w 31"/>
                  <a:gd name="T29" fmla="*/ 1 h 37"/>
                  <a:gd name="T30" fmla="*/ 0 w 31"/>
                  <a:gd name="T31" fmla="*/ 0 h 37"/>
                  <a:gd name="T32" fmla="*/ 15 w 31"/>
                  <a:gd name="T33" fmla="*/ 0 h 37"/>
                  <a:gd name="T34" fmla="*/ 24 w 31"/>
                  <a:gd name="T35" fmla="*/ 1 h 37"/>
                  <a:gd name="T36" fmla="*/ 29 w 31"/>
                  <a:gd name="T37" fmla="*/ 5 h 37"/>
                  <a:gd name="T38" fmla="*/ 31 w 31"/>
                  <a:gd name="T39" fmla="*/ 10 h 37"/>
                  <a:gd name="T40" fmla="*/ 28 w 31"/>
                  <a:gd name="T41" fmla="*/ 18 h 37"/>
                  <a:gd name="T42" fmla="*/ 18 w 31"/>
                  <a:gd name="T43" fmla="*/ 21 h 37"/>
                  <a:gd name="T44" fmla="*/ 15 w 31"/>
                  <a:gd name="T45" fmla="*/ 20 h 37"/>
                  <a:gd name="T46" fmla="*/ 11 w 31"/>
                  <a:gd name="T47" fmla="*/ 20 h 37"/>
                  <a:gd name="T48" fmla="*/ 11 w 31"/>
                  <a:gd name="T49" fmla="*/ 18 h 37"/>
                  <a:gd name="T50" fmla="*/ 14 w 31"/>
                  <a:gd name="T51" fmla="*/ 19 h 37"/>
                  <a:gd name="T52" fmla="*/ 16 w 31"/>
                  <a:gd name="T53" fmla="*/ 19 h 37"/>
                  <a:gd name="T54" fmla="*/ 22 w 31"/>
                  <a:gd name="T55" fmla="*/ 17 h 37"/>
                  <a:gd name="T56" fmla="*/ 24 w 31"/>
                  <a:gd name="T57" fmla="*/ 11 h 37"/>
                  <a:gd name="T58" fmla="*/ 23 w 31"/>
                  <a:gd name="T59" fmla="*/ 6 h 37"/>
                  <a:gd name="T60" fmla="*/ 20 w 31"/>
                  <a:gd name="T61" fmla="*/ 3 h 37"/>
                  <a:gd name="T62" fmla="*/ 15 w 31"/>
                  <a:gd name="T63" fmla="*/ 2 h 37"/>
                  <a:gd name="T64" fmla="*/ 11 w 31"/>
                  <a:gd name="T65" fmla="*/ 3 h 37"/>
                  <a:gd name="T66" fmla="*/ 11 w 31"/>
                  <a:gd name="T67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" h="37">
                    <a:moveTo>
                      <a:pt x="11" y="20"/>
                    </a:move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2" y="35"/>
                      <a:pt x="12" y="35"/>
                    </a:cubicBezTo>
                    <a:cubicBezTo>
                      <a:pt x="13" y="36"/>
                      <a:pt x="14" y="36"/>
                      <a:pt x="16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9" y="0"/>
                      <a:pt x="21" y="0"/>
                      <a:pt x="24" y="1"/>
                    </a:cubicBezTo>
                    <a:cubicBezTo>
                      <a:pt x="26" y="2"/>
                      <a:pt x="27" y="3"/>
                      <a:pt x="29" y="5"/>
                    </a:cubicBezTo>
                    <a:cubicBezTo>
                      <a:pt x="30" y="6"/>
                      <a:pt x="31" y="8"/>
                      <a:pt x="31" y="10"/>
                    </a:cubicBezTo>
                    <a:cubicBezTo>
                      <a:pt x="31" y="13"/>
                      <a:pt x="30" y="16"/>
                      <a:pt x="28" y="18"/>
                    </a:cubicBezTo>
                    <a:cubicBezTo>
                      <a:pt x="26" y="20"/>
                      <a:pt x="22" y="21"/>
                      <a:pt x="18" y="21"/>
                    </a:cubicBezTo>
                    <a:cubicBezTo>
                      <a:pt x="17" y="21"/>
                      <a:pt x="16" y="21"/>
                      <a:pt x="15" y="20"/>
                    </a:cubicBezTo>
                    <a:cubicBezTo>
                      <a:pt x="14" y="20"/>
                      <a:pt x="13" y="20"/>
                      <a:pt x="11" y="20"/>
                    </a:cubicBezTo>
                    <a:close/>
                    <a:moveTo>
                      <a:pt x="11" y="18"/>
                    </a:moveTo>
                    <a:cubicBezTo>
                      <a:pt x="13" y="18"/>
                      <a:pt x="13" y="19"/>
                      <a:pt x="14" y="19"/>
                    </a:cubicBezTo>
                    <a:cubicBezTo>
                      <a:pt x="15" y="19"/>
                      <a:pt x="16" y="19"/>
                      <a:pt x="16" y="19"/>
                    </a:cubicBezTo>
                    <a:cubicBezTo>
                      <a:pt x="19" y="19"/>
                      <a:pt x="20" y="18"/>
                      <a:pt x="22" y="17"/>
                    </a:cubicBezTo>
                    <a:cubicBezTo>
                      <a:pt x="23" y="15"/>
                      <a:pt x="24" y="13"/>
                      <a:pt x="24" y="11"/>
                    </a:cubicBezTo>
                    <a:cubicBezTo>
                      <a:pt x="24" y="9"/>
                      <a:pt x="24" y="8"/>
                      <a:pt x="23" y="6"/>
                    </a:cubicBezTo>
                    <a:cubicBezTo>
                      <a:pt x="22" y="5"/>
                      <a:pt x="21" y="4"/>
                      <a:pt x="20" y="3"/>
                    </a:cubicBezTo>
                    <a:cubicBezTo>
                      <a:pt x="19" y="3"/>
                      <a:pt x="17" y="2"/>
                      <a:pt x="15" y="2"/>
                    </a:cubicBezTo>
                    <a:cubicBezTo>
                      <a:pt x="14" y="2"/>
                      <a:pt x="13" y="2"/>
                      <a:pt x="11" y="3"/>
                    </a:cubicBezTo>
                    <a:lnTo>
                      <a:pt x="11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3" name="Freeform 42">
                <a:extLst>
                  <a:ext uri="{FF2B5EF4-FFF2-40B4-BE49-F238E27FC236}">
                    <a16:creationId xmlns="" xmlns:a16="http://schemas.microsoft.com/office/drawing/2014/main" id="{682250B1-DE83-4B4C-92E1-ED66D6180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326"/>
                <a:ext cx="67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4" y="19"/>
                      <a:pt x="22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2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5" y="35"/>
                      <a:pt x="5" y="35"/>
                      <a:pt x="5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4" name="Freeform 43">
                <a:extLst>
                  <a:ext uri="{FF2B5EF4-FFF2-40B4-BE49-F238E27FC236}">
                    <a16:creationId xmlns="" xmlns:a16="http://schemas.microsoft.com/office/drawing/2014/main" id="{90C0FAD2-E7BF-824C-BE24-87B808D01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5" name="Freeform 44">
                <a:extLst>
                  <a:ext uri="{FF2B5EF4-FFF2-40B4-BE49-F238E27FC236}">
                    <a16:creationId xmlns="" xmlns:a16="http://schemas.microsoft.com/office/drawing/2014/main" id="{6D7E4C19-8FD2-1D41-9830-BDBA62B99E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51" y="2326"/>
                <a:ext cx="79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5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2 w 41"/>
                  <a:gd name="T69" fmla="*/ 16 h 37"/>
                  <a:gd name="T70" fmla="*/ 25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1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4" y="18"/>
                    </a:cubicBezTo>
                    <a:cubicBezTo>
                      <a:pt x="18" y="18"/>
                      <a:pt x="20" y="17"/>
                      <a:pt x="22" y="16"/>
                    </a:cubicBezTo>
                    <a:cubicBezTo>
                      <a:pt x="24" y="14"/>
                      <a:pt x="25" y="12"/>
                      <a:pt x="25" y="10"/>
                    </a:cubicBezTo>
                    <a:cubicBezTo>
                      <a:pt x="25" y="8"/>
                      <a:pt x="25" y="6"/>
                      <a:pt x="23" y="4"/>
                    </a:cubicBezTo>
                    <a:cubicBezTo>
                      <a:pt x="21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6" name="Freeform 45">
                <a:extLst>
                  <a:ext uri="{FF2B5EF4-FFF2-40B4-BE49-F238E27FC236}">
                    <a16:creationId xmlns="" xmlns:a16="http://schemas.microsoft.com/office/drawing/2014/main" id="{F50EC3C1-3657-EB42-BBF9-8DD99BF3E6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32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5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5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1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4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7" name="Freeform 46">
                <a:extLst>
                  <a:ext uri="{FF2B5EF4-FFF2-40B4-BE49-F238E27FC236}">
                    <a16:creationId xmlns="" xmlns:a16="http://schemas.microsoft.com/office/drawing/2014/main" id="{997DFEA9-CD92-8E48-B3AA-A70F82ED7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326"/>
                <a:ext cx="68" cy="71"/>
              </a:xfrm>
              <a:custGeom>
                <a:avLst/>
                <a:gdLst>
                  <a:gd name="T0" fmla="*/ 35 w 36"/>
                  <a:gd name="T1" fmla="*/ 27 h 37"/>
                  <a:gd name="T2" fmla="*/ 36 w 36"/>
                  <a:gd name="T3" fmla="*/ 27 h 37"/>
                  <a:gd name="T4" fmla="*/ 32 w 36"/>
                  <a:gd name="T5" fmla="*/ 37 h 37"/>
                  <a:gd name="T6" fmla="*/ 0 w 36"/>
                  <a:gd name="T7" fmla="*/ 37 h 37"/>
                  <a:gd name="T8" fmla="*/ 0 w 36"/>
                  <a:gd name="T9" fmla="*/ 36 h 37"/>
                  <a:gd name="T10" fmla="*/ 2 w 36"/>
                  <a:gd name="T11" fmla="*/ 36 h 37"/>
                  <a:gd name="T12" fmla="*/ 6 w 36"/>
                  <a:gd name="T13" fmla="*/ 35 h 37"/>
                  <a:gd name="T14" fmla="*/ 6 w 36"/>
                  <a:gd name="T15" fmla="*/ 31 h 37"/>
                  <a:gd name="T16" fmla="*/ 6 w 36"/>
                  <a:gd name="T17" fmla="*/ 7 h 37"/>
                  <a:gd name="T18" fmla="*/ 5 w 36"/>
                  <a:gd name="T19" fmla="*/ 2 h 37"/>
                  <a:gd name="T20" fmla="*/ 2 w 36"/>
                  <a:gd name="T21" fmla="*/ 1 h 37"/>
                  <a:gd name="T22" fmla="*/ 0 w 36"/>
                  <a:gd name="T23" fmla="*/ 1 h 37"/>
                  <a:gd name="T24" fmla="*/ 0 w 36"/>
                  <a:gd name="T25" fmla="*/ 0 h 37"/>
                  <a:gd name="T26" fmla="*/ 19 w 36"/>
                  <a:gd name="T27" fmla="*/ 0 h 37"/>
                  <a:gd name="T28" fmla="*/ 19 w 36"/>
                  <a:gd name="T29" fmla="*/ 1 h 37"/>
                  <a:gd name="T30" fmla="*/ 14 w 36"/>
                  <a:gd name="T31" fmla="*/ 2 h 37"/>
                  <a:gd name="T32" fmla="*/ 13 w 36"/>
                  <a:gd name="T33" fmla="*/ 3 h 37"/>
                  <a:gd name="T34" fmla="*/ 12 w 36"/>
                  <a:gd name="T35" fmla="*/ 7 h 37"/>
                  <a:gd name="T36" fmla="*/ 12 w 36"/>
                  <a:gd name="T37" fmla="*/ 31 h 37"/>
                  <a:gd name="T38" fmla="*/ 13 w 36"/>
                  <a:gd name="T39" fmla="*/ 34 h 37"/>
                  <a:gd name="T40" fmla="*/ 14 w 36"/>
                  <a:gd name="T41" fmla="*/ 35 h 37"/>
                  <a:gd name="T42" fmla="*/ 18 w 36"/>
                  <a:gd name="T43" fmla="*/ 35 h 37"/>
                  <a:gd name="T44" fmla="*/ 21 w 36"/>
                  <a:gd name="T45" fmla="*/ 35 h 37"/>
                  <a:gd name="T46" fmla="*/ 28 w 36"/>
                  <a:gd name="T47" fmla="*/ 34 h 37"/>
                  <a:gd name="T48" fmla="*/ 32 w 36"/>
                  <a:gd name="T49" fmla="*/ 32 h 37"/>
                  <a:gd name="T50" fmla="*/ 35 w 36"/>
                  <a:gd name="T51" fmla="*/ 2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5" y="27"/>
                    </a:moveTo>
                    <a:cubicBezTo>
                      <a:pt x="36" y="27"/>
                      <a:pt x="36" y="27"/>
                      <a:pt x="36" y="2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7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2"/>
                      <a:pt x="12" y="33"/>
                      <a:pt x="13" y="34"/>
                    </a:cubicBezTo>
                    <a:cubicBezTo>
                      <a:pt x="13" y="34"/>
                      <a:pt x="13" y="35"/>
                      <a:pt x="14" y="35"/>
                    </a:cubicBezTo>
                    <a:cubicBezTo>
                      <a:pt x="14" y="35"/>
                      <a:pt x="16" y="35"/>
                      <a:pt x="18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5" y="35"/>
                      <a:pt x="27" y="35"/>
                      <a:pt x="28" y="34"/>
                    </a:cubicBezTo>
                    <a:cubicBezTo>
                      <a:pt x="29" y="34"/>
                      <a:pt x="30" y="33"/>
                      <a:pt x="32" y="32"/>
                    </a:cubicBezTo>
                    <a:cubicBezTo>
                      <a:pt x="33" y="31"/>
                      <a:pt x="34" y="29"/>
                      <a:pt x="35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8" name="Freeform 47">
                <a:extLst>
                  <a:ext uri="{FF2B5EF4-FFF2-40B4-BE49-F238E27FC236}">
                    <a16:creationId xmlns="" xmlns:a16="http://schemas.microsoft.com/office/drawing/2014/main" id="{A96AB466-A713-274A-8464-D2610F54B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326"/>
                <a:ext cx="67" cy="71"/>
              </a:xfrm>
              <a:custGeom>
                <a:avLst/>
                <a:gdLst>
                  <a:gd name="T0" fmla="*/ 11 w 35"/>
                  <a:gd name="T1" fmla="*/ 2 h 37"/>
                  <a:gd name="T2" fmla="*/ 11 w 35"/>
                  <a:gd name="T3" fmla="*/ 17 h 37"/>
                  <a:gd name="T4" fmla="*/ 20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0 w 35"/>
                  <a:gd name="T21" fmla="*/ 19 h 37"/>
                  <a:gd name="T22" fmla="*/ 11 w 35"/>
                  <a:gd name="T23" fmla="*/ 19 h 37"/>
                  <a:gd name="T24" fmla="*/ 11 w 35"/>
                  <a:gd name="T25" fmla="*/ 31 h 37"/>
                  <a:gd name="T26" fmla="*/ 12 w 35"/>
                  <a:gd name="T27" fmla="*/ 34 h 37"/>
                  <a:gd name="T28" fmla="*/ 12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1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1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1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1" y="2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6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4"/>
                      <a:pt x="12" y="34"/>
                    </a:cubicBezTo>
                    <a:cubicBezTo>
                      <a:pt x="12" y="34"/>
                      <a:pt x="12" y="35"/>
                      <a:pt x="12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2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4" y="35"/>
                      <a:pt x="5" y="35"/>
                      <a:pt x="5" y="34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9" name="Freeform 48">
                <a:extLst>
                  <a:ext uri="{FF2B5EF4-FFF2-40B4-BE49-F238E27FC236}">
                    <a16:creationId xmlns="" xmlns:a16="http://schemas.microsoft.com/office/drawing/2014/main" id="{D9F1604F-D96E-D245-9ECC-42A1F28FE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9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7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30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39" y="2"/>
                      <a:pt x="39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8" y="29"/>
                      <a:pt x="37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8" y="38"/>
                      <a:pt x="14" y="37"/>
                      <a:pt x="12" y="36"/>
                    </a:cubicBezTo>
                    <a:cubicBezTo>
                      <a:pt x="10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5" y="33"/>
                      <a:pt x="16" y="34"/>
                      <a:pt x="17" y="35"/>
                    </a:cubicBezTo>
                    <a:cubicBezTo>
                      <a:pt x="19" y="35"/>
                      <a:pt x="20" y="36"/>
                      <a:pt x="22" y="36"/>
                    </a:cubicBezTo>
                    <a:cubicBezTo>
                      <a:pt x="25" y="36"/>
                      <a:pt x="28" y="35"/>
                      <a:pt x="30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4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90" name="Freeform 49">
                <a:extLst>
                  <a:ext uri="{FF2B5EF4-FFF2-40B4-BE49-F238E27FC236}">
                    <a16:creationId xmlns="" xmlns:a16="http://schemas.microsoft.com/office/drawing/2014/main" id="{2723F882-54AD-A24F-BB61-CA2B6E413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326"/>
                <a:ext cx="101" cy="71"/>
              </a:xfrm>
              <a:custGeom>
                <a:avLst/>
                <a:gdLst>
                  <a:gd name="T0" fmla="*/ 24 w 53"/>
                  <a:gd name="T1" fmla="*/ 37 h 37"/>
                  <a:gd name="T2" fmla="*/ 8 w 53"/>
                  <a:gd name="T3" fmla="*/ 6 h 37"/>
                  <a:gd name="T4" fmla="*/ 8 w 53"/>
                  <a:gd name="T5" fmla="*/ 31 h 37"/>
                  <a:gd name="T6" fmla="*/ 9 w 53"/>
                  <a:gd name="T7" fmla="*/ 35 h 37"/>
                  <a:gd name="T8" fmla="*/ 13 w 53"/>
                  <a:gd name="T9" fmla="*/ 36 h 37"/>
                  <a:gd name="T10" fmla="*/ 14 w 53"/>
                  <a:gd name="T11" fmla="*/ 36 h 37"/>
                  <a:gd name="T12" fmla="*/ 14 w 53"/>
                  <a:gd name="T13" fmla="*/ 37 h 37"/>
                  <a:gd name="T14" fmla="*/ 0 w 53"/>
                  <a:gd name="T15" fmla="*/ 37 h 37"/>
                  <a:gd name="T16" fmla="*/ 0 w 53"/>
                  <a:gd name="T17" fmla="*/ 36 h 37"/>
                  <a:gd name="T18" fmla="*/ 1 w 53"/>
                  <a:gd name="T19" fmla="*/ 36 h 37"/>
                  <a:gd name="T20" fmla="*/ 5 w 53"/>
                  <a:gd name="T21" fmla="*/ 35 h 37"/>
                  <a:gd name="T22" fmla="*/ 6 w 53"/>
                  <a:gd name="T23" fmla="*/ 31 h 37"/>
                  <a:gd name="T24" fmla="*/ 6 w 53"/>
                  <a:gd name="T25" fmla="*/ 6 h 37"/>
                  <a:gd name="T26" fmla="*/ 5 w 53"/>
                  <a:gd name="T27" fmla="*/ 3 h 37"/>
                  <a:gd name="T28" fmla="*/ 3 w 53"/>
                  <a:gd name="T29" fmla="*/ 2 h 37"/>
                  <a:gd name="T30" fmla="*/ 0 w 53"/>
                  <a:gd name="T31" fmla="*/ 1 h 37"/>
                  <a:gd name="T32" fmla="*/ 0 w 53"/>
                  <a:gd name="T33" fmla="*/ 0 h 37"/>
                  <a:gd name="T34" fmla="*/ 12 w 53"/>
                  <a:gd name="T35" fmla="*/ 0 h 37"/>
                  <a:gd name="T36" fmla="*/ 26 w 53"/>
                  <a:gd name="T37" fmla="*/ 29 h 37"/>
                  <a:gd name="T38" fmla="*/ 41 w 53"/>
                  <a:gd name="T39" fmla="*/ 0 h 37"/>
                  <a:gd name="T40" fmla="*/ 53 w 53"/>
                  <a:gd name="T41" fmla="*/ 0 h 37"/>
                  <a:gd name="T42" fmla="*/ 53 w 53"/>
                  <a:gd name="T43" fmla="*/ 1 h 37"/>
                  <a:gd name="T44" fmla="*/ 51 w 53"/>
                  <a:gd name="T45" fmla="*/ 1 h 37"/>
                  <a:gd name="T46" fmla="*/ 48 w 53"/>
                  <a:gd name="T47" fmla="*/ 2 h 37"/>
                  <a:gd name="T48" fmla="*/ 47 w 53"/>
                  <a:gd name="T49" fmla="*/ 6 h 37"/>
                  <a:gd name="T50" fmla="*/ 47 w 53"/>
                  <a:gd name="T51" fmla="*/ 31 h 37"/>
                  <a:gd name="T52" fmla="*/ 48 w 53"/>
                  <a:gd name="T53" fmla="*/ 35 h 37"/>
                  <a:gd name="T54" fmla="*/ 51 w 53"/>
                  <a:gd name="T55" fmla="*/ 36 h 37"/>
                  <a:gd name="T56" fmla="*/ 53 w 53"/>
                  <a:gd name="T57" fmla="*/ 36 h 37"/>
                  <a:gd name="T58" fmla="*/ 53 w 53"/>
                  <a:gd name="T59" fmla="*/ 37 h 37"/>
                  <a:gd name="T60" fmla="*/ 35 w 53"/>
                  <a:gd name="T61" fmla="*/ 37 h 37"/>
                  <a:gd name="T62" fmla="*/ 35 w 53"/>
                  <a:gd name="T63" fmla="*/ 36 h 37"/>
                  <a:gd name="T64" fmla="*/ 37 w 53"/>
                  <a:gd name="T65" fmla="*/ 36 h 37"/>
                  <a:gd name="T66" fmla="*/ 40 w 53"/>
                  <a:gd name="T67" fmla="*/ 35 h 37"/>
                  <a:gd name="T68" fmla="*/ 41 w 53"/>
                  <a:gd name="T69" fmla="*/ 31 h 37"/>
                  <a:gd name="T70" fmla="*/ 41 w 53"/>
                  <a:gd name="T71" fmla="*/ 6 h 37"/>
                  <a:gd name="T72" fmla="*/ 25 w 53"/>
                  <a:gd name="T73" fmla="*/ 37 h 37"/>
                  <a:gd name="T74" fmla="*/ 24 w 53"/>
                  <a:gd name="T75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3" h="37">
                    <a:moveTo>
                      <a:pt x="24" y="37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33"/>
                      <a:pt x="9" y="35"/>
                      <a:pt x="9" y="35"/>
                    </a:cubicBezTo>
                    <a:cubicBezTo>
                      <a:pt x="10" y="36"/>
                      <a:pt x="11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0" y="1"/>
                      <a:pt x="48" y="2"/>
                      <a:pt x="48" y="2"/>
                    </a:cubicBezTo>
                    <a:cubicBezTo>
                      <a:pt x="47" y="3"/>
                      <a:pt x="47" y="4"/>
                      <a:pt x="47" y="6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3"/>
                      <a:pt x="47" y="35"/>
                      <a:pt x="48" y="35"/>
                    </a:cubicBezTo>
                    <a:cubicBezTo>
                      <a:pt x="49" y="36"/>
                      <a:pt x="50" y="36"/>
                      <a:pt x="51" y="36"/>
                    </a:cubicBezTo>
                    <a:cubicBezTo>
                      <a:pt x="53" y="36"/>
                      <a:pt x="53" y="36"/>
                      <a:pt x="53" y="36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8" y="36"/>
                      <a:pt x="40" y="36"/>
                      <a:pt x="40" y="35"/>
                    </a:cubicBezTo>
                    <a:cubicBezTo>
                      <a:pt x="41" y="34"/>
                      <a:pt x="41" y="33"/>
                      <a:pt x="41" y="31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25" y="37"/>
                      <a:pt x="25" y="37"/>
                      <a:pt x="25" y="37"/>
                    </a:cubicBezTo>
                    <a:lnTo>
                      <a:pt x="24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  <p:grpSp>
          <p:nvGrpSpPr>
            <p:cNvPr id="123" name="Group 67">
              <a:extLst>
                <a:ext uri="{FF2B5EF4-FFF2-40B4-BE49-F238E27FC236}">
                  <a16:creationId xmlns="" xmlns:a16="http://schemas.microsoft.com/office/drawing/2014/main" id="{A0D298E6-2680-F346-B186-5D2B18913BC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595040" y="83506"/>
              <a:ext cx="533403" cy="535137"/>
              <a:chOff x="594" y="467"/>
              <a:chExt cx="1846" cy="1852"/>
            </a:xfrm>
            <a:solidFill>
              <a:srgbClr val="09234F"/>
            </a:solidFill>
          </p:grpSpPr>
          <p:sp>
            <p:nvSpPr>
              <p:cNvPr id="124" name="Rectangle 68">
                <a:extLst>
                  <a:ext uri="{FF2B5EF4-FFF2-40B4-BE49-F238E27FC236}">
                    <a16:creationId xmlns="" xmlns:a16="http://schemas.microsoft.com/office/drawing/2014/main" id="{70F15E9B-CAC0-D345-8D7B-14E99FF48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9" y="1208"/>
                <a:ext cx="10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5" name="Freeform 69">
                <a:extLst>
                  <a:ext uri="{FF2B5EF4-FFF2-40B4-BE49-F238E27FC236}">
                    <a16:creationId xmlns="" xmlns:a16="http://schemas.microsoft.com/office/drawing/2014/main" id="{37264D80-A120-A64F-8306-19458784B1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0" y="843"/>
                <a:ext cx="945" cy="1112"/>
              </a:xfrm>
              <a:custGeom>
                <a:avLst/>
                <a:gdLst>
                  <a:gd name="T0" fmla="*/ 342 w 495"/>
                  <a:gd name="T1" fmla="*/ 490 h 581"/>
                  <a:gd name="T2" fmla="*/ 266 w 495"/>
                  <a:gd name="T3" fmla="*/ 393 h 581"/>
                  <a:gd name="T4" fmla="*/ 155 w 495"/>
                  <a:gd name="T5" fmla="*/ 426 h 581"/>
                  <a:gd name="T6" fmla="*/ 158 w 495"/>
                  <a:gd name="T7" fmla="*/ 351 h 581"/>
                  <a:gd name="T8" fmla="*/ 108 w 495"/>
                  <a:gd name="T9" fmla="*/ 266 h 581"/>
                  <a:gd name="T10" fmla="*/ 117 w 495"/>
                  <a:gd name="T11" fmla="*/ 114 h 581"/>
                  <a:gd name="T12" fmla="*/ 157 w 495"/>
                  <a:gd name="T13" fmla="*/ 119 h 581"/>
                  <a:gd name="T14" fmla="*/ 167 w 495"/>
                  <a:gd name="T15" fmla="*/ 129 h 581"/>
                  <a:gd name="T16" fmla="*/ 172 w 495"/>
                  <a:gd name="T17" fmla="*/ 169 h 581"/>
                  <a:gd name="T18" fmla="*/ 67 w 495"/>
                  <a:gd name="T19" fmla="*/ 266 h 581"/>
                  <a:gd name="T20" fmla="*/ 152 w 495"/>
                  <a:gd name="T21" fmla="*/ 111 h 581"/>
                  <a:gd name="T22" fmla="*/ 142 w 495"/>
                  <a:gd name="T23" fmla="*/ 149 h 581"/>
                  <a:gd name="T24" fmla="*/ 180 w 495"/>
                  <a:gd name="T25" fmla="*/ 133 h 581"/>
                  <a:gd name="T26" fmla="*/ 181 w 495"/>
                  <a:gd name="T27" fmla="*/ 47 h 581"/>
                  <a:gd name="T28" fmla="*/ 196 w 495"/>
                  <a:gd name="T29" fmla="*/ 283 h 581"/>
                  <a:gd name="T30" fmla="*/ 198 w 495"/>
                  <a:gd name="T31" fmla="*/ 136 h 581"/>
                  <a:gd name="T32" fmla="*/ 201 w 495"/>
                  <a:gd name="T33" fmla="*/ 5 h 581"/>
                  <a:gd name="T34" fmla="*/ 211 w 495"/>
                  <a:gd name="T35" fmla="*/ 61 h 581"/>
                  <a:gd name="T36" fmla="*/ 255 w 495"/>
                  <a:gd name="T37" fmla="*/ 145 h 581"/>
                  <a:gd name="T38" fmla="*/ 278 w 495"/>
                  <a:gd name="T39" fmla="*/ 84 h 581"/>
                  <a:gd name="T40" fmla="*/ 357 w 495"/>
                  <a:gd name="T41" fmla="*/ 54 h 581"/>
                  <a:gd name="T42" fmla="*/ 411 w 495"/>
                  <a:gd name="T43" fmla="*/ 93 h 581"/>
                  <a:gd name="T44" fmla="*/ 430 w 495"/>
                  <a:gd name="T45" fmla="*/ 95 h 581"/>
                  <a:gd name="T46" fmla="*/ 463 w 495"/>
                  <a:gd name="T47" fmla="*/ 155 h 581"/>
                  <a:gd name="T48" fmla="*/ 221 w 495"/>
                  <a:gd name="T49" fmla="*/ 279 h 581"/>
                  <a:gd name="T50" fmla="*/ 349 w 495"/>
                  <a:gd name="T51" fmla="*/ 257 h 581"/>
                  <a:gd name="T52" fmla="*/ 398 w 495"/>
                  <a:gd name="T53" fmla="*/ 210 h 581"/>
                  <a:gd name="T54" fmla="*/ 406 w 495"/>
                  <a:gd name="T55" fmla="*/ 220 h 581"/>
                  <a:gd name="T56" fmla="*/ 411 w 495"/>
                  <a:gd name="T57" fmla="*/ 451 h 581"/>
                  <a:gd name="T58" fmla="*/ 406 w 495"/>
                  <a:gd name="T59" fmla="*/ 321 h 581"/>
                  <a:gd name="T60" fmla="*/ 468 w 495"/>
                  <a:gd name="T61" fmla="*/ 184 h 581"/>
                  <a:gd name="T62" fmla="*/ 460 w 495"/>
                  <a:gd name="T63" fmla="*/ 233 h 581"/>
                  <a:gd name="T64" fmla="*/ 384 w 495"/>
                  <a:gd name="T65" fmla="*/ 222 h 581"/>
                  <a:gd name="T66" fmla="*/ 420 w 495"/>
                  <a:gd name="T67" fmla="*/ 188 h 581"/>
                  <a:gd name="T68" fmla="*/ 364 w 495"/>
                  <a:gd name="T69" fmla="*/ 225 h 581"/>
                  <a:gd name="T70" fmla="*/ 360 w 495"/>
                  <a:gd name="T71" fmla="*/ 188 h 581"/>
                  <a:gd name="T72" fmla="*/ 386 w 495"/>
                  <a:gd name="T73" fmla="*/ 356 h 581"/>
                  <a:gd name="T74" fmla="*/ 220 w 495"/>
                  <a:gd name="T75" fmla="*/ 351 h 581"/>
                  <a:gd name="T76" fmla="*/ 235 w 495"/>
                  <a:gd name="T77" fmla="*/ 315 h 581"/>
                  <a:gd name="T78" fmla="*/ 206 w 495"/>
                  <a:gd name="T79" fmla="*/ 172 h 581"/>
                  <a:gd name="T80" fmla="*/ 238 w 495"/>
                  <a:gd name="T81" fmla="*/ 167 h 581"/>
                  <a:gd name="T82" fmla="*/ 251 w 495"/>
                  <a:gd name="T83" fmla="*/ 158 h 581"/>
                  <a:gd name="T84" fmla="*/ 269 w 495"/>
                  <a:gd name="T85" fmla="*/ 131 h 581"/>
                  <a:gd name="T86" fmla="*/ 278 w 495"/>
                  <a:gd name="T87" fmla="*/ 100 h 581"/>
                  <a:gd name="T88" fmla="*/ 393 w 495"/>
                  <a:gd name="T89" fmla="*/ 130 h 581"/>
                  <a:gd name="T90" fmla="*/ 438 w 495"/>
                  <a:gd name="T91" fmla="*/ 100 h 581"/>
                  <a:gd name="T92" fmla="*/ 438 w 495"/>
                  <a:gd name="T93" fmla="*/ 154 h 581"/>
                  <a:gd name="T94" fmla="*/ 456 w 495"/>
                  <a:gd name="T95" fmla="*/ 159 h 581"/>
                  <a:gd name="T96" fmla="*/ 474 w 495"/>
                  <a:gd name="T97" fmla="*/ 100 h 581"/>
                  <a:gd name="T98" fmla="*/ 455 w 495"/>
                  <a:gd name="T99" fmla="*/ 80 h 581"/>
                  <a:gd name="T100" fmla="*/ 343 w 495"/>
                  <a:gd name="T101" fmla="*/ 34 h 581"/>
                  <a:gd name="T102" fmla="*/ 206 w 495"/>
                  <a:gd name="T103" fmla="*/ 0 h 581"/>
                  <a:gd name="T104" fmla="*/ 173 w 495"/>
                  <a:gd name="T105" fmla="*/ 7 h 581"/>
                  <a:gd name="T106" fmla="*/ 143 w 495"/>
                  <a:gd name="T107" fmla="*/ 23 h 581"/>
                  <a:gd name="T108" fmla="*/ 121 w 495"/>
                  <a:gd name="T109" fmla="*/ 51 h 581"/>
                  <a:gd name="T110" fmla="*/ 148 w 495"/>
                  <a:gd name="T111" fmla="*/ 83 h 581"/>
                  <a:gd name="T112" fmla="*/ 59 w 495"/>
                  <a:gd name="T113" fmla="*/ 98 h 581"/>
                  <a:gd name="T114" fmla="*/ 108 w 495"/>
                  <a:gd name="T115" fmla="*/ 286 h 581"/>
                  <a:gd name="T116" fmla="*/ 152 w 495"/>
                  <a:gd name="T117" fmla="*/ 307 h 581"/>
                  <a:gd name="T118" fmla="*/ 102 w 495"/>
                  <a:gd name="T119" fmla="*/ 418 h 581"/>
                  <a:gd name="T120" fmla="*/ 495 w 495"/>
                  <a:gd name="T121" fmla="*/ 512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5" h="581">
                    <a:moveTo>
                      <a:pt x="369" y="368"/>
                    </a:moveTo>
                    <a:cubicBezTo>
                      <a:pt x="334" y="361"/>
                      <a:pt x="334" y="361"/>
                      <a:pt x="334" y="361"/>
                    </a:cubicBezTo>
                    <a:cubicBezTo>
                      <a:pt x="289" y="371"/>
                      <a:pt x="289" y="371"/>
                      <a:pt x="289" y="371"/>
                    </a:cubicBezTo>
                    <a:cubicBezTo>
                      <a:pt x="298" y="361"/>
                      <a:pt x="298" y="361"/>
                      <a:pt x="298" y="361"/>
                    </a:cubicBezTo>
                    <a:cubicBezTo>
                      <a:pt x="337" y="349"/>
                      <a:pt x="337" y="349"/>
                      <a:pt x="337" y="349"/>
                    </a:cubicBezTo>
                    <a:cubicBezTo>
                      <a:pt x="376" y="362"/>
                      <a:pt x="376" y="362"/>
                      <a:pt x="376" y="362"/>
                    </a:cubicBezTo>
                    <a:lnTo>
                      <a:pt x="369" y="368"/>
                    </a:lnTo>
                    <a:close/>
                    <a:moveTo>
                      <a:pt x="342" y="490"/>
                    </a:moveTo>
                    <a:cubicBezTo>
                      <a:pt x="337" y="470"/>
                      <a:pt x="337" y="470"/>
                      <a:pt x="337" y="470"/>
                    </a:cubicBezTo>
                    <a:cubicBezTo>
                      <a:pt x="349" y="422"/>
                      <a:pt x="349" y="422"/>
                      <a:pt x="349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64" y="420"/>
                      <a:pt x="364" y="420"/>
                      <a:pt x="364" y="420"/>
                    </a:cubicBezTo>
                    <a:cubicBezTo>
                      <a:pt x="375" y="493"/>
                      <a:pt x="375" y="493"/>
                      <a:pt x="375" y="493"/>
                    </a:cubicBezTo>
                    <a:cubicBezTo>
                      <a:pt x="364" y="492"/>
                      <a:pt x="353" y="491"/>
                      <a:pt x="342" y="490"/>
                    </a:cubicBezTo>
                    <a:close/>
                    <a:moveTo>
                      <a:pt x="266" y="393"/>
                    </a:moveTo>
                    <a:cubicBezTo>
                      <a:pt x="299" y="401"/>
                      <a:pt x="299" y="401"/>
                      <a:pt x="299" y="401"/>
                    </a:cubicBezTo>
                    <a:cubicBezTo>
                      <a:pt x="344" y="384"/>
                      <a:pt x="344" y="384"/>
                      <a:pt x="344" y="384"/>
                    </a:cubicBezTo>
                    <a:cubicBezTo>
                      <a:pt x="369" y="396"/>
                      <a:pt x="369" y="396"/>
                      <a:pt x="369" y="396"/>
                    </a:cubicBezTo>
                    <a:cubicBezTo>
                      <a:pt x="344" y="392"/>
                      <a:pt x="344" y="392"/>
                      <a:pt x="344" y="392"/>
                    </a:cubicBezTo>
                    <a:cubicBezTo>
                      <a:pt x="298" y="409"/>
                      <a:pt x="298" y="409"/>
                      <a:pt x="298" y="409"/>
                    </a:cubicBezTo>
                    <a:lnTo>
                      <a:pt x="266" y="393"/>
                    </a:lnTo>
                    <a:close/>
                    <a:moveTo>
                      <a:pt x="171" y="472"/>
                    </a:moveTo>
                    <a:cubicBezTo>
                      <a:pt x="155" y="426"/>
                      <a:pt x="155" y="426"/>
                      <a:pt x="155" y="426"/>
                    </a:cubicBezTo>
                    <a:cubicBezTo>
                      <a:pt x="132" y="419"/>
                      <a:pt x="132" y="419"/>
                      <a:pt x="132" y="419"/>
                    </a:cubicBezTo>
                    <a:cubicBezTo>
                      <a:pt x="170" y="407"/>
                      <a:pt x="170" y="407"/>
                      <a:pt x="170" y="407"/>
                    </a:cubicBezTo>
                    <a:cubicBezTo>
                      <a:pt x="185" y="457"/>
                      <a:pt x="185" y="457"/>
                      <a:pt x="185" y="457"/>
                    </a:cubicBezTo>
                    <a:cubicBezTo>
                      <a:pt x="278" y="443"/>
                      <a:pt x="278" y="443"/>
                      <a:pt x="278" y="443"/>
                    </a:cubicBezTo>
                    <a:lnTo>
                      <a:pt x="171" y="472"/>
                    </a:lnTo>
                    <a:close/>
                    <a:moveTo>
                      <a:pt x="154" y="326"/>
                    </a:moveTo>
                    <a:cubicBezTo>
                      <a:pt x="158" y="326"/>
                      <a:pt x="158" y="326"/>
                      <a:pt x="158" y="326"/>
                    </a:cubicBezTo>
                    <a:cubicBezTo>
                      <a:pt x="158" y="351"/>
                      <a:pt x="158" y="351"/>
                      <a:pt x="158" y="351"/>
                    </a:cubicBezTo>
                    <a:cubicBezTo>
                      <a:pt x="154" y="351"/>
                      <a:pt x="154" y="351"/>
                      <a:pt x="154" y="351"/>
                    </a:cubicBezTo>
                    <a:lnTo>
                      <a:pt x="154" y="326"/>
                    </a:lnTo>
                    <a:close/>
                    <a:moveTo>
                      <a:pt x="164" y="326"/>
                    </a:moveTo>
                    <a:cubicBezTo>
                      <a:pt x="187" y="326"/>
                      <a:pt x="187" y="326"/>
                      <a:pt x="187" y="326"/>
                    </a:cubicBezTo>
                    <a:cubicBezTo>
                      <a:pt x="187" y="351"/>
                      <a:pt x="187" y="351"/>
                      <a:pt x="187" y="351"/>
                    </a:cubicBezTo>
                    <a:cubicBezTo>
                      <a:pt x="164" y="351"/>
                      <a:pt x="164" y="351"/>
                      <a:pt x="164" y="351"/>
                    </a:cubicBezTo>
                    <a:lnTo>
                      <a:pt x="164" y="326"/>
                    </a:lnTo>
                    <a:close/>
                    <a:moveTo>
                      <a:pt x="108" y="266"/>
                    </a:moveTo>
                    <a:cubicBezTo>
                      <a:pt x="108" y="266"/>
                      <a:pt x="108" y="266"/>
                      <a:pt x="108" y="266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78" y="100"/>
                      <a:pt x="78" y="100"/>
                      <a:pt x="78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48" y="98"/>
                      <a:pt x="148" y="98"/>
                      <a:pt x="148" y="98"/>
                    </a:cubicBezTo>
                    <a:cubicBezTo>
                      <a:pt x="149" y="99"/>
                      <a:pt x="149" y="100"/>
                      <a:pt x="149" y="101"/>
                    </a:cubicBezTo>
                    <a:cubicBezTo>
                      <a:pt x="117" y="114"/>
                      <a:pt x="117" y="114"/>
                      <a:pt x="117" y="114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2" y="114"/>
                      <a:pt x="112" y="114"/>
                      <a:pt x="112" y="114"/>
                    </a:cubicBezTo>
                    <a:cubicBezTo>
                      <a:pt x="120" y="132"/>
                      <a:pt x="120" y="132"/>
                      <a:pt x="120" y="132"/>
                    </a:cubicBezTo>
                    <a:cubicBezTo>
                      <a:pt x="124" y="131"/>
                      <a:pt x="124" y="131"/>
                      <a:pt x="124" y="131"/>
                    </a:cubicBezTo>
                    <a:cubicBezTo>
                      <a:pt x="123" y="128"/>
                      <a:pt x="123" y="128"/>
                      <a:pt x="123" y="128"/>
                    </a:cubicBezTo>
                    <a:cubicBezTo>
                      <a:pt x="155" y="115"/>
                      <a:pt x="155" y="115"/>
                      <a:pt x="155" y="115"/>
                    </a:cubicBezTo>
                    <a:cubicBezTo>
                      <a:pt x="155" y="116"/>
                      <a:pt x="156" y="118"/>
                      <a:pt x="157" y="119"/>
                    </a:cubicBezTo>
                    <a:cubicBezTo>
                      <a:pt x="133" y="143"/>
                      <a:pt x="133" y="143"/>
                      <a:pt x="133" y="143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28" y="144"/>
                      <a:pt x="128" y="144"/>
                      <a:pt x="128" y="144"/>
                    </a:cubicBezTo>
                    <a:cubicBezTo>
                      <a:pt x="142" y="158"/>
                      <a:pt x="142" y="158"/>
                      <a:pt x="142" y="158"/>
                    </a:cubicBezTo>
                    <a:cubicBezTo>
                      <a:pt x="146" y="155"/>
                      <a:pt x="146" y="155"/>
                      <a:pt x="146" y="155"/>
                    </a:cubicBezTo>
                    <a:cubicBezTo>
                      <a:pt x="144" y="153"/>
                      <a:pt x="144" y="153"/>
                      <a:pt x="144" y="153"/>
                    </a:cubicBezTo>
                    <a:cubicBezTo>
                      <a:pt x="167" y="129"/>
                      <a:pt x="167" y="129"/>
                      <a:pt x="167" y="129"/>
                    </a:cubicBezTo>
                    <a:cubicBezTo>
                      <a:pt x="169" y="130"/>
                      <a:pt x="170" y="131"/>
                      <a:pt x="171" y="131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4" y="166"/>
                      <a:pt x="154" y="166"/>
                      <a:pt x="154" y="166"/>
                    </a:cubicBezTo>
                    <a:cubicBezTo>
                      <a:pt x="173" y="173"/>
                      <a:pt x="173" y="173"/>
                      <a:pt x="173" y="173"/>
                    </a:cubicBezTo>
                    <a:cubicBezTo>
                      <a:pt x="174" y="169"/>
                      <a:pt x="174" y="169"/>
                      <a:pt x="174" y="169"/>
                    </a:cubicBezTo>
                    <a:cubicBezTo>
                      <a:pt x="172" y="169"/>
                      <a:pt x="172" y="169"/>
                      <a:pt x="172" y="169"/>
                    </a:cubicBezTo>
                    <a:cubicBezTo>
                      <a:pt x="185" y="137"/>
                      <a:pt x="185" y="137"/>
                      <a:pt x="185" y="137"/>
                    </a:cubicBezTo>
                    <a:cubicBezTo>
                      <a:pt x="186" y="138"/>
                      <a:pt x="187" y="138"/>
                      <a:pt x="189" y="138"/>
                    </a:cubicBezTo>
                    <a:cubicBezTo>
                      <a:pt x="189" y="172"/>
                      <a:pt x="189" y="172"/>
                      <a:pt x="189" y="172"/>
                    </a:cubicBezTo>
                    <a:cubicBezTo>
                      <a:pt x="187" y="172"/>
                      <a:pt x="187" y="172"/>
                      <a:pt x="187" y="172"/>
                    </a:cubicBezTo>
                    <a:cubicBezTo>
                      <a:pt x="187" y="266"/>
                      <a:pt x="187" y="266"/>
                      <a:pt x="187" y="266"/>
                    </a:cubicBezTo>
                    <a:lnTo>
                      <a:pt x="108" y="266"/>
                    </a:lnTo>
                    <a:close/>
                    <a:moveTo>
                      <a:pt x="73" y="266"/>
                    </a:moveTo>
                    <a:cubicBezTo>
                      <a:pt x="67" y="266"/>
                      <a:pt x="67" y="266"/>
                      <a:pt x="67" y="266"/>
                    </a:cubicBezTo>
                    <a:cubicBezTo>
                      <a:pt x="67" y="100"/>
                      <a:pt x="67" y="100"/>
                      <a:pt x="67" y="100"/>
                    </a:cubicBezTo>
                    <a:cubicBezTo>
                      <a:pt x="73" y="100"/>
                      <a:pt x="73" y="100"/>
                      <a:pt x="73" y="100"/>
                    </a:cubicBezTo>
                    <a:lnTo>
                      <a:pt x="73" y="266"/>
                    </a:lnTo>
                    <a:close/>
                    <a:moveTo>
                      <a:pt x="152" y="111"/>
                    </a:moveTo>
                    <a:cubicBezTo>
                      <a:pt x="153" y="112"/>
                      <a:pt x="153" y="112"/>
                      <a:pt x="153" y="113"/>
                    </a:cubicBezTo>
                    <a:cubicBezTo>
                      <a:pt x="124" y="125"/>
                      <a:pt x="124" y="125"/>
                      <a:pt x="124" y="125"/>
                    </a:cubicBezTo>
                    <a:cubicBezTo>
                      <a:pt x="123" y="123"/>
                      <a:pt x="123" y="123"/>
                      <a:pt x="123" y="123"/>
                    </a:cubicBezTo>
                    <a:lnTo>
                      <a:pt x="152" y="111"/>
                    </a:lnTo>
                    <a:close/>
                    <a:moveTo>
                      <a:pt x="122" y="57"/>
                    </a:moveTo>
                    <a:cubicBezTo>
                      <a:pt x="122" y="55"/>
                      <a:pt x="122" y="55"/>
                      <a:pt x="122" y="55"/>
                    </a:cubicBezTo>
                    <a:cubicBezTo>
                      <a:pt x="155" y="69"/>
                      <a:pt x="155" y="69"/>
                      <a:pt x="155" y="69"/>
                    </a:cubicBezTo>
                    <a:cubicBezTo>
                      <a:pt x="154" y="71"/>
                      <a:pt x="154" y="71"/>
                      <a:pt x="154" y="71"/>
                    </a:cubicBezTo>
                    <a:lnTo>
                      <a:pt x="122" y="57"/>
                    </a:lnTo>
                    <a:close/>
                    <a:moveTo>
                      <a:pt x="165" y="124"/>
                    </a:moveTo>
                    <a:cubicBezTo>
                      <a:pt x="166" y="125"/>
                      <a:pt x="166" y="125"/>
                      <a:pt x="167" y="126"/>
                    </a:cubicBezTo>
                    <a:cubicBezTo>
                      <a:pt x="142" y="149"/>
                      <a:pt x="142" y="149"/>
                      <a:pt x="142" y="149"/>
                    </a:cubicBezTo>
                    <a:cubicBezTo>
                      <a:pt x="141" y="148"/>
                      <a:pt x="141" y="148"/>
                      <a:pt x="141" y="148"/>
                    </a:cubicBezTo>
                    <a:lnTo>
                      <a:pt x="165" y="124"/>
                    </a:lnTo>
                    <a:close/>
                    <a:moveTo>
                      <a:pt x="139" y="29"/>
                    </a:moveTo>
                    <a:cubicBezTo>
                      <a:pt x="143" y="30"/>
                      <a:pt x="143" y="30"/>
                      <a:pt x="143" y="30"/>
                    </a:cubicBezTo>
                    <a:cubicBezTo>
                      <a:pt x="168" y="54"/>
                      <a:pt x="168" y="54"/>
                      <a:pt x="168" y="54"/>
                    </a:cubicBezTo>
                    <a:cubicBezTo>
                      <a:pt x="165" y="57"/>
                      <a:pt x="165" y="57"/>
                      <a:pt x="165" y="57"/>
                    </a:cubicBezTo>
                    <a:lnTo>
                      <a:pt x="139" y="29"/>
                    </a:lnTo>
                    <a:close/>
                    <a:moveTo>
                      <a:pt x="180" y="133"/>
                    </a:moveTo>
                    <a:cubicBezTo>
                      <a:pt x="181" y="134"/>
                      <a:pt x="182" y="134"/>
                      <a:pt x="183" y="134"/>
                    </a:cubicBezTo>
                    <a:cubicBezTo>
                      <a:pt x="169" y="166"/>
                      <a:pt x="169" y="166"/>
                      <a:pt x="169" y="166"/>
                    </a:cubicBezTo>
                    <a:cubicBezTo>
                      <a:pt x="167" y="166"/>
                      <a:pt x="167" y="166"/>
                      <a:pt x="167" y="166"/>
                    </a:cubicBezTo>
                    <a:lnTo>
                      <a:pt x="180" y="133"/>
                    </a:lnTo>
                    <a:close/>
                    <a:moveTo>
                      <a:pt x="166" y="11"/>
                    </a:moveTo>
                    <a:cubicBezTo>
                      <a:pt x="170" y="18"/>
                      <a:pt x="170" y="18"/>
                      <a:pt x="170" y="18"/>
                    </a:cubicBezTo>
                    <a:cubicBezTo>
                      <a:pt x="184" y="46"/>
                      <a:pt x="184" y="46"/>
                      <a:pt x="184" y="46"/>
                    </a:cubicBezTo>
                    <a:cubicBezTo>
                      <a:pt x="183" y="46"/>
                      <a:pt x="182" y="47"/>
                      <a:pt x="181" y="47"/>
                    </a:cubicBezTo>
                    <a:lnTo>
                      <a:pt x="166" y="11"/>
                    </a:lnTo>
                    <a:close/>
                    <a:moveTo>
                      <a:pt x="196" y="324"/>
                    </a:moveTo>
                    <a:cubicBezTo>
                      <a:pt x="196" y="324"/>
                      <a:pt x="196" y="324"/>
                      <a:pt x="196" y="324"/>
                    </a:cubicBezTo>
                    <a:cubicBezTo>
                      <a:pt x="201" y="328"/>
                      <a:pt x="201" y="328"/>
                      <a:pt x="201" y="328"/>
                    </a:cubicBezTo>
                    <a:cubicBezTo>
                      <a:pt x="201" y="351"/>
                      <a:pt x="201" y="351"/>
                      <a:pt x="201" y="351"/>
                    </a:cubicBezTo>
                    <a:cubicBezTo>
                      <a:pt x="196" y="351"/>
                      <a:pt x="196" y="351"/>
                      <a:pt x="196" y="351"/>
                    </a:cubicBezTo>
                    <a:lnTo>
                      <a:pt x="196" y="324"/>
                    </a:lnTo>
                    <a:close/>
                    <a:moveTo>
                      <a:pt x="196" y="283"/>
                    </a:moveTo>
                    <a:cubicBezTo>
                      <a:pt x="196" y="283"/>
                      <a:pt x="196" y="283"/>
                      <a:pt x="196" y="283"/>
                    </a:cubicBezTo>
                    <a:cubicBezTo>
                      <a:pt x="201" y="287"/>
                      <a:pt x="201" y="287"/>
                      <a:pt x="201" y="287"/>
                    </a:cubicBezTo>
                    <a:cubicBezTo>
                      <a:pt x="201" y="307"/>
                      <a:pt x="201" y="307"/>
                      <a:pt x="201" y="307"/>
                    </a:cubicBezTo>
                    <a:cubicBezTo>
                      <a:pt x="196" y="307"/>
                      <a:pt x="196" y="307"/>
                      <a:pt x="196" y="307"/>
                    </a:cubicBezTo>
                    <a:lnTo>
                      <a:pt x="196" y="283"/>
                    </a:lnTo>
                    <a:close/>
                    <a:moveTo>
                      <a:pt x="196" y="172"/>
                    </a:moveTo>
                    <a:cubicBezTo>
                      <a:pt x="198" y="172"/>
                      <a:pt x="198" y="172"/>
                      <a:pt x="198" y="172"/>
                    </a:cubicBezTo>
                    <a:cubicBezTo>
                      <a:pt x="198" y="136"/>
                      <a:pt x="198" y="136"/>
                      <a:pt x="198" y="136"/>
                    </a:cubicBezTo>
                    <a:cubicBezTo>
                      <a:pt x="199" y="136"/>
                      <a:pt x="200" y="136"/>
                      <a:pt x="201" y="136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267"/>
                      <a:pt x="201" y="267"/>
                      <a:pt x="201" y="267"/>
                    </a:cubicBezTo>
                    <a:cubicBezTo>
                      <a:pt x="196" y="267"/>
                      <a:pt x="196" y="267"/>
                      <a:pt x="196" y="267"/>
                    </a:cubicBezTo>
                    <a:lnTo>
                      <a:pt x="196" y="172"/>
                    </a:lnTo>
                    <a:close/>
                    <a:moveTo>
                      <a:pt x="199" y="5"/>
                    </a:moveTo>
                    <a:cubicBezTo>
                      <a:pt x="201" y="5"/>
                      <a:pt x="201" y="5"/>
                      <a:pt x="201" y="5"/>
                    </a:cubicBezTo>
                    <a:cubicBezTo>
                      <a:pt x="201" y="45"/>
                      <a:pt x="201" y="45"/>
                      <a:pt x="201" y="45"/>
                    </a:cubicBezTo>
                    <a:cubicBezTo>
                      <a:pt x="200" y="45"/>
                      <a:pt x="199" y="45"/>
                      <a:pt x="199" y="45"/>
                    </a:cubicBezTo>
                    <a:lnTo>
                      <a:pt x="199" y="5"/>
                    </a:lnTo>
                    <a:close/>
                    <a:moveTo>
                      <a:pt x="211" y="61"/>
                    </a:moveTo>
                    <a:cubicBezTo>
                      <a:pt x="217" y="61"/>
                      <a:pt x="221" y="66"/>
                      <a:pt x="221" y="72"/>
                    </a:cubicBezTo>
                    <a:cubicBezTo>
                      <a:pt x="221" y="77"/>
                      <a:pt x="217" y="82"/>
                      <a:pt x="211" y="82"/>
                    </a:cubicBezTo>
                    <a:cubicBezTo>
                      <a:pt x="206" y="82"/>
                      <a:pt x="201" y="77"/>
                      <a:pt x="201" y="72"/>
                    </a:cubicBezTo>
                    <a:cubicBezTo>
                      <a:pt x="201" y="66"/>
                      <a:pt x="206" y="61"/>
                      <a:pt x="211" y="61"/>
                    </a:cubicBezTo>
                    <a:close/>
                    <a:moveTo>
                      <a:pt x="231" y="164"/>
                    </a:moveTo>
                    <a:cubicBezTo>
                      <a:pt x="229" y="164"/>
                      <a:pt x="229" y="164"/>
                      <a:pt x="229" y="164"/>
                    </a:cubicBezTo>
                    <a:cubicBezTo>
                      <a:pt x="216" y="132"/>
                      <a:pt x="216" y="132"/>
                      <a:pt x="216" y="132"/>
                    </a:cubicBezTo>
                    <a:cubicBezTo>
                      <a:pt x="219" y="130"/>
                      <a:pt x="219" y="130"/>
                      <a:pt x="219" y="130"/>
                    </a:cubicBezTo>
                    <a:lnTo>
                      <a:pt x="231" y="164"/>
                    </a:lnTo>
                    <a:close/>
                    <a:moveTo>
                      <a:pt x="232" y="119"/>
                    </a:moveTo>
                    <a:cubicBezTo>
                      <a:pt x="257" y="144"/>
                      <a:pt x="257" y="144"/>
                      <a:pt x="257" y="144"/>
                    </a:cubicBezTo>
                    <a:cubicBezTo>
                      <a:pt x="255" y="145"/>
                      <a:pt x="255" y="145"/>
                      <a:pt x="255" y="145"/>
                    </a:cubicBezTo>
                    <a:cubicBezTo>
                      <a:pt x="231" y="121"/>
                      <a:pt x="231" y="121"/>
                      <a:pt x="231" y="121"/>
                    </a:cubicBezTo>
                    <a:cubicBezTo>
                      <a:pt x="231" y="120"/>
                      <a:pt x="232" y="119"/>
                      <a:pt x="232" y="119"/>
                    </a:cubicBezTo>
                    <a:close/>
                    <a:moveTo>
                      <a:pt x="240" y="103"/>
                    </a:moveTo>
                    <a:cubicBezTo>
                      <a:pt x="272" y="116"/>
                      <a:pt x="272" y="116"/>
                      <a:pt x="272" y="116"/>
                    </a:cubicBezTo>
                    <a:cubicBezTo>
                      <a:pt x="271" y="118"/>
                      <a:pt x="271" y="118"/>
                      <a:pt x="271" y="118"/>
                    </a:cubicBezTo>
                    <a:cubicBezTo>
                      <a:pt x="240" y="105"/>
                      <a:pt x="240" y="105"/>
                      <a:pt x="240" y="105"/>
                    </a:cubicBezTo>
                    <a:cubicBezTo>
                      <a:pt x="240" y="104"/>
                      <a:pt x="240" y="103"/>
                      <a:pt x="240" y="103"/>
                    </a:cubicBezTo>
                    <a:close/>
                    <a:moveTo>
                      <a:pt x="278" y="84"/>
                    </a:moveTo>
                    <a:cubicBezTo>
                      <a:pt x="374" y="84"/>
                      <a:pt x="374" y="84"/>
                      <a:pt x="374" y="84"/>
                    </a:cubicBezTo>
                    <a:cubicBezTo>
                      <a:pt x="374" y="88"/>
                      <a:pt x="374" y="88"/>
                      <a:pt x="374" y="88"/>
                    </a:cubicBezTo>
                    <a:cubicBezTo>
                      <a:pt x="278" y="88"/>
                      <a:pt x="278" y="88"/>
                      <a:pt x="278" y="88"/>
                    </a:cubicBezTo>
                    <a:lnTo>
                      <a:pt x="278" y="84"/>
                    </a:lnTo>
                    <a:close/>
                    <a:moveTo>
                      <a:pt x="359" y="56"/>
                    </a:moveTo>
                    <a:cubicBezTo>
                      <a:pt x="361" y="80"/>
                      <a:pt x="361" y="80"/>
                      <a:pt x="361" y="80"/>
                    </a:cubicBezTo>
                    <a:cubicBezTo>
                      <a:pt x="359" y="80"/>
                      <a:pt x="359" y="80"/>
                      <a:pt x="359" y="80"/>
                    </a:cubicBezTo>
                    <a:cubicBezTo>
                      <a:pt x="357" y="54"/>
                      <a:pt x="357" y="54"/>
                      <a:pt x="357" y="54"/>
                    </a:cubicBezTo>
                    <a:lnTo>
                      <a:pt x="359" y="56"/>
                    </a:lnTo>
                    <a:close/>
                    <a:moveTo>
                      <a:pt x="370" y="68"/>
                    </a:moveTo>
                    <a:cubicBezTo>
                      <a:pt x="397" y="84"/>
                      <a:pt x="397" y="84"/>
                      <a:pt x="397" y="84"/>
                    </a:cubicBezTo>
                    <a:cubicBezTo>
                      <a:pt x="397" y="85"/>
                      <a:pt x="397" y="85"/>
                      <a:pt x="397" y="85"/>
                    </a:cubicBezTo>
                    <a:cubicBezTo>
                      <a:pt x="370" y="72"/>
                      <a:pt x="370" y="72"/>
                      <a:pt x="370" y="72"/>
                    </a:cubicBezTo>
                    <a:lnTo>
                      <a:pt x="370" y="68"/>
                    </a:lnTo>
                    <a:close/>
                    <a:moveTo>
                      <a:pt x="411" y="89"/>
                    </a:moveTo>
                    <a:cubicBezTo>
                      <a:pt x="411" y="93"/>
                      <a:pt x="411" y="93"/>
                      <a:pt x="411" y="93"/>
                    </a:cubicBezTo>
                    <a:cubicBezTo>
                      <a:pt x="381" y="99"/>
                      <a:pt x="381" y="99"/>
                      <a:pt x="381" y="99"/>
                    </a:cubicBezTo>
                    <a:cubicBezTo>
                      <a:pt x="377" y="97"/>
                      <a:pt x="377" y="97"/>
                      <a:pt x="377" y="97"/>
                    </a:cubicBezTo>
                    <a:lnTo>
                      <a:pt x="411" y="89"/>
                    </a:lnTo>
                    <a:close/>
                    <a:moveTo>
                      <a:pt x="430" y="95"/>
                    </a:moveTo>
                    <a:cubicBezTo>
                      <a:pt x="402" y="131"/>
                      <a:pt x="402" y="131"/>
                      <a:pt x="402" y="131"/>
                    </a:cubicBezTo>
                    <a:cubicBezTo>
                      <a:pt x="399" y="127"/>
                      <a:pt x="399" y="127"/>
                      <a:pt x="399" y="127"/>
                    </a:cubicBezTo>
                    <a:cubicBezTo>
                      <a:pt x="427" y="91"/>
                      <a:pt x="427" y="91"/>
                      <a:pt x="427" y="91"/>
                    </a:cubicBezTo>
                    <a:lnTo>
                      <a:pt x="430" y="95"/>
                    </a:lnTo>
                    <a:close/>
                    <a:moveTo>
                      <a:pt x="446" y="98"/>
                    </a:moveTo>
                    <a:cubicBezTo>
                      <a:pt x="431" y="144"/>
                      <a:pt x="431" y="144"/>
                      <a:pt x="431" y="144"/>
                    </a:cubicBezTo>
                    <a:cubicBezTo>
                      <a:pt x="429" y="143"/>
                      <a:pt x="429" y="143"/>
                      <a:pt x="429" y="143"/>
                    </a:cubicBezTo>
                    <a:cubicBezTo>
                      <a:pt x="444" y="96"/>
                      <a:pt x="444" y="96"/>
                      <a:pt x="444" y="96"/>
                    </a:cubicBezTo>
                    <a:lnTo>
                      <a:pt x="446" y="98"/>
                    </a:lnTo>
                    <a:close/>
                    <a:moveTo>
                      <a:pt x="460" y="96"/>
                    </a:moveTo>
                    <a:cubicBezTo>
                      <a:pt x="463" y="96"/>
                      <a:pt x="463" y="96"/>
                      <a:pt x="463" y="96"/>
                    </a:cubicBezTo>
                    <a:cubicBezTo>
                      <a:pt x="463" y="155"/>
                      <a:pt x="463" y="155"/>
                      <a:pt x="463" y="155"/>
                    </a:cubicBezTo>
                    <a:cubicBezTo>
                      <a:pt x="460" y="155"/>
                      <a:pt x="460" y="155"/>
                      <a:pt x="460" y="155"/>
                    </a:cubicBezTo>
                    <a:lnTo>
                      <a:pt x="460" y="96"/>
                    </a:lnTo>
                    <a:close/>
                    <a:moveTo>
                      <a:pt x="206" y="286"/>
                    </a:moveTo>
                    <a:cubicBezTo>
                      <a:pt x="216" y="286"/>
                      <a:pt x="216" y="286"/>
                      <a:pt x="216" y="286"/>
                    </a:cubicBezTo>
                    <a:cubicBezTo>
                      <a:pt x="216" y="307"/>
                      <a:pt x="216" y="307"/>
                      <a:pt x="216" y="307"/>
                    </a:cubicBezTo>
                    <a:cubicBezTo>
                      <a:pt x="206" y="307"/>
                      <a:pt x="206" y="307"/>
                      <a:pt x="206" y="307"/>
                    </a:cubicBezTo>
                    <a:lnTo>
                      <a:pt x="206" y="286"/>
                    </a:lnTo>
                    <a:close/>
                    <a:moveTo>
                      <a:pt x="221" y="279"/>
                    </a:moveTo>
                    <a:cubicBezTo>
                      <a:pt x="226" y="276"/>
                      <a:pt x="226" y="276"/>
                      <a:pt x="226" y="276"/>
                    </a:cubicBezTo>
                    <a:cubicBezTo>
                      <a:pt x="226" y="312"/>
                      <a:pt x="226" y="312"/>
                      <a:pt x="226" y="312"/>
                    </a:cubicBezTo>
                    <a:cubicBezTo>
                      <a:pt x="221" y="309"/>
                      <a:pt x="221" y="309"/>
                      <a:pt x="221" y="309"/>
                    </a:cubicBezTo>
                    <a:lnTo>
                      <a:pt x="221" y="279"/>
                    </a:lnTo>
                    <a:close/>
                    <a:moveTo>
                      <a:pt x="345" y="260"/>
                    </a:moveTo>
                    <a:cubicBezTo>
                      <a:pt x="345" y="236"/>
                      <a:pt x="345" y="236"/>
                      <a:pt x="345" y="236"/>
                    </a:cubicBezTo>
                    <a:cubicBezTo>
                      <a:pt x="348" y="236"/>
                      <a:pt x="348" y="236"/>
                      <a:pt x="348" y="236"/>
                    </a:cubicBezTo>
                    <a:cubicBezTo>
                      <a:pt x="349" y="257"/>
                      <a:pt x="349" y="257"/>
                      <a:pt x="349" y="257"/>
                    </a:cubicBezTo>
                    <a:cubicBezTo>
                      <a:pt x="364" y="285"/>
                      <a:pt x="364" y="285"/>
                      <a:pt x="364" y="285"/>
                    </a:cubicBezTo>
                    <a:lnTo>
                      <a:pt x="345" y="260"/>
                    </a:lnTo>
                    <a:close/>
                    <a:moveTo>
                      <a:pt x="397" y="192"/>
                    </a:moveTo>
                    <a:cubicBezTo>
                      <a:pt x="397" y="182"/>
                      <a:pt x="397" y="182"/>
                      <a:pt x="397" y="182"/>
                    </a:cubicBezTo>
                    <a:cubicBezTo>
                      <a:pt x="400" y="182"/>
                      <a:pt x="400" y="182"/>
                      <a:pt x="400" y="182"/>
                    </a:cubicBezTo>
                    <a:cubicBezTo>
                      <a:pt x="409" y="190"/>
                      <a:pt x="409" y="190"/>
                      <a:pt x="409" y="190"/>
                    </a:cubicBezTo>
                    <a:cubicBezTo>
                      <a:pt x="407" y="204"/>
                      <a:pt x="407" y="204"/>
                      <a:pt x="407" y="204"/>
                    </a:cubicBezTo>
                    <a:cubicBezTo>
                      <a:pt x="398" y="210"/>
                      <a:pt x="398" y="210"/>
                      <a:pt x="398" y="210"/>
                    </a:cubicBezTo>
                    <a:cubicBezTo>
                      <a:pt x="394" y="210"/>
                      <a:pt x="394" y="210"/>
                      <a:pt x="394" y="210"/>
                    </a:cubicBezTo>
                    <a:cubicBezTo>
                      <a:pt x="394" y="204"/>
                      <a:pt x="394" y="204"/>
                      <a:pt x="394" y="204"/>
                    </a:cubicBezTo>
                    <a:cubicBezTo>
                      <a:pt x="399" y="204"/>
                      <a:pt x="399" y="204"/>
                      <a:pt x="399" y="204"/>
                    </a:cubicBezTo>
                    <a:cubicBezTo>
                      <a:pt x="399" y="202"/>
                      <a:pt x="399" y="202"/>
                      <a:pt x="399" y="202"/>
                    </a:cubicBezTo>
                    <a:cubicBezTo>
                      <a:pt x="394" y="202"/>
                      <a:pt x="394" y="202"/>
                      <a:pt x="394" y="202"/>
                    </a:cubicBezTo>
                    <a:cubicBezTo>
                      <a:pt x="394" y="192"/>
                      <a:pt x="394" y="192"/>
                      <a:pt x="394" y="192"/>
                    </a:cubicBezTo>
                    <a:lnTo>
                      <a:pt x="397" y="192"/>
                    </a:lnTo>
                    <a:close/>
                    <a:moveTo>
                      <a:pt x="406" y="220"/>
                    </a:moveTo>
                    <a:cubicBezTo>
                      <a:pt x="400" y="220"/>
                      <a:pt x="400" y="220"/>
                      <a:pt x="400" y="220"/>
                    </a:cubicBezTo>
                    <a:cubicBezTo>
                      <a:pt x="400" y="212"/>
                      <a:pt x="400" y="212"/>
                      <a:pt x="400" y="212"/>
                    </a:cubicBezTo>
                    <a:cubicBezTo>
                      <a:pt x="412" y="206"/>
                      <a:pt x="412" y="206"/>
                      <a:pt x="412" y="206"/>
                    </a:cubicBezTo>
                    <a:lnTo>
                      <a:pt x="406" y="220"/>
                    </a:lnTo>
                    <a:close/>
                    <a:moveTo>
                      <a:pt x="413" y="497"/>
                    </a:moveTo>
                    <a:cubicBezTo>
                      <a:pt x="426" y="429"/>
                      <a:pt x="426" y="429"/>
                      <a:pt x="426" y="429"/>
                    </a:cubicBezTo>
                    <a:cubicBezTo>
                      <a:pt x="422" y="403"/>
                      <a:pt x="422" y="403"/>
                      <a:pt x="422" y="403"/>
                    </a:cubicBezTo>
                    <a:cubicBezTo>
                      <a:pt x="411" y="451"/>
                      <a:pt x="411" y="451"/>
                      <a:pt x="411" y="451"/>
                    </a:cubicBezTo>
                    <a:cubicBezTo>
                      <a:pt x="405" y="451"/>
                      <a:pt x="405" y="451"/>
                      <a:pt x="405" y="451"/>
                    </a:cubicBezTo>
                    <a:cubicBezTo>
                      <a:pt x="405" y="408"/>
                      <a:pt x="405" y="408"/>
                      <a:pt x="405" y="408"/>
                    </a:cubicBezTo>
                    <a:cubicBezTo>
                      <a:pt x="423" y="395"/>
                      <a:pt x="423" y="395"/>
                      <a:pt x="423" y="395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397" y="401"/>
                      <a:pt x="397" y="401"/>
                      <a:pt x="397" y="401"/>
                    </a:cubicBezTo>
                    <a:cubicBezTo>
                      <a:pt x="395" y="401"/>
                      <a:pt x="395" y="401"/>
                      <a:pt x="395" y="401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406" y="321"/>
                      <a:pt x="406" y="321"/>
                      <a:pt x="406" y="321"/>
                    </a:cubicBezTo>
                    <a:cubicBezTo>
                      <a:pt x="385" y="302"/>
                      <a:pt x="385" y="302"/>
                      <a:pt x="385" y="302"/>
                    </a:cubicBezTo>
                    <a:cubicBezTo>
                      <a:pt x="405" y="281"/>
                      <a:pt x="405" y="281"/>
                      <a:pt x="405" y="281"/>
                    </a:cubicBezTo>
                    <a:cubicBezTo>
                      <a:pt x="412" y="284"/>
                      <a:pt x="412" y="284"/>
                      <a:pt x="412" y="284"/>
                    </a:cubicBezTo>
                    <a:cubicBezTo>
                      <a:pt x="403" y="302"/>
                      <a:pt x="403" y="302"/>
                      <a:pt x="403" y="302"/>
                    </a:cubicBezTo>
                    <a:cubicBezTo>
                      <a:pt x="425" y="319"/>
                      <a:pt x="425" y="319"/>
                      <a:pt x="425" y="319"/>
                    </a:cubicBezTo>
                    <a:cubicBezTo>
                      <a:pt x="455" y="296"/>
                      <a:pt x="455" y="296"/>
                      <a:pt x="455" y="296"/>
                    </a:cubicBezTo>
                    <a:cubicBezTo>
                      <a:pt x="478" y="218"/>
                      <a:pt x="478" y="218"/>
                      <a:pt x="478" y="218"/>
                    </a:cubicBezTo>
                    <a:cubicBezTo>
                      <a:pt x="468" y="184"/>
                      <a:pt x="468" y="184"/>
                      <a:pt x="468" y="184"/>
                    </a:cubicBezTo>
                    <a:cubicBezTo>
                      <a:pt x="481" y="173"/>
                      <a:pt x="481" y="173"/>
                      <a:pt x="481" y="173"/>
                    </a:cubicBezTo>
                    <a:cubicBezTo>
                      <a:pt x="485" y="167"/>
                      <a:pt x="485" y="167"/>
                      <a:pt x="485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61" y="176"/>
                      <a:pt x="461" y="176"/>
                      <a:pt x="461" y="176"/>
                    </a:cubicBezTo>
                    <a:cubicBezTo>
                      <a:pt x="457" y="226"/>
                      <a:pt x="457" y="226"/>
                      <a:pt x="457" y="226"/>
                    </a:cubicBezTo>
                    <a:cubicBezTo>
                      <a:pt x="416" y="228"/>
                      <a:pt x="416" y="228"/>
                      <a:pt x="416" y="228"/>
                    </a:cubicBezTo>
                    <a:cubicBezTo>
                      <a:pt x="460" y="233"/>
                      <a:pt x="460" y="233"/>
                      <a:pt x="460" y="233"/>
                    </a:cubicBezTo>
                    <a:cubicBezTo>
                      <a:pt x="415" y="240"/>
                      <a:pt x="415" y="240"/>
                      <a:pt x="415" y="240"/>
                    </a:cubicBezTo>
                    <a:cubicBezTo>
                      <a:pt x="421" y="255"/>
                      <a:pt x="421" y="255"/>
                      <a:pt x="421" y="255"/>
                    </a:cubicBezTo>
                    <a:cubicBezTo>
                      <a:pt x="412" y="265"/>
                      <a:pt x="412" y="265"/>
                      <a:pt x="412" y="265"/>
                    </a:cubicBezTo>
                    <a:cubicBezTo>
                      <a:pt x="393" y="258"/>
                      <a:pt x="393" y="258"/>
                      <a:pt x="393" y="258"/>
                    </a:cubicBezTo>
                    <a:cubicBezTo>
                      <a:pt x="376" y="267"/>
                      <a:pt x="376" y="267"/>
                      <a:pt x="376" y="267"/>
                    </a:cubicBezTo>
                    <a:cubicBezTo>
                      <a:pt x="367" y="256"/>
                      <a:pt x="367" y="256"/>
                      <a:pt x="367" y="256"/>
                    </a:cubicBezTo>
                    <a:cubicBezTo>
                      <a:pt x="379" y="222"/>
                      <a:pt x="379" y="222"/>
                      <a:pt x="379" y="222"/>
                    </a:cubicBezTo>
                    <a:cubicBezTo>
                      <a:pt x="384" y="222"/>
                      <a:pt x="384" y="222"/>
                      <a:pt x="384" y="222"/>
                    </a:cubicBezTo>
                    <a:cubicBezTo>
                      <a:pt x="386" y="251"/>
                      <a:pt x="386" y="251"/>
                      <a:pt x="386" y="251"/>
                    </a:cubicBezTo>
                    <a:cubicBezTo>
                      <a:pt x="393" y="230"/>
                      <a:pt x="393" y="230"/>
                      <a:pt x="393" y="230"/>
                    </a:cubicBezTo>
                    <a:cubicBezTo>
                      <a:pt x="410" y="232"/>
                      <a:pt x="410" y="232"/>
                      <a:pt x="410" y="232"/>
                    </a:cubicBezTo>
                    <a:cubicBezTo>
                      <a:pt x="403" y="228"/>
                      <a:pt x="403" y="228"/>
                      <a:pt x="403" y="228"/>
                    </a:cubicBezTo>
                    <a:cubicBezTo>
                      <a:pt x="414" y="228"/>
                      <a:pt x="414" y="228"/>
                      <a:pt x="414" y="228"/>
                    </a:cubicBezTo>
                    <a:cubicBezTo>
                      <a:pt x="411" y="220"/>
                      <a:pt x="411" y="220"/>
                      <a:pt x="411" y="220"/>
                    </a:cubicBezTo>
                    <a:cubicBezTo>
                      <a:pt x="418" y="210"/>
                      <a:pt x="418" y="210"/>
                      <a:pt x="418" y="210"/>
                    </a:cubicBezTo>
                    <a:cubicBezTo>
                      <a:pt x="420" y="188"/>
                      <a:pt x="420" y="188"/>
                      <a:pt x="420" y="188"/>
                    </a:cubicBezTo>
                    <a:cubicBezTo>
                      <a:pt x="405" y="176"/>
                      <a:pt x="405" y="176"/>
                      <a:pt x="405" y="176"/>
                    </a:cubicBezTo>
                    <a:cubicBezTo>
                      <a:pt x="393" y="176"/>
                      <a:pt x="393" y="176"/>
                      <a:pt x="393" y="176"/>
                    </a:cubicBezTo>
                    <a:cubicBezTo>
                      <a:pt x="383" y="184"/>
                      <a:pt x="383" y="184"/>
                      <a:pt x="383" y="184"/>
                    </a:cubicBezTo>
                    <a:cubicBezTo>
                      <a:pt x="380" y="122"/>
                      <a:pt x="380" y="122"/>
                      <a:pt x="380" y="122"/>
                    </a:cubicBezTo>
                    <a:cubicBezTo>
                      <a:pt x="377" y="118"/>
                      <a:pt x="377" y="118"/>
                      <a:pt x="377" y="118"/>
                    </a:cubicBezTo>
                    <a:cubicBezTo>
                      <a:pt x="374" y="221"/>
                      <a:pt x="374" y="221"/>
                      <a:pt x="374" y="221"/>
                    </a:cubicBezTo>
                    <a:cubicBezTo>
                      <a:pt x="367" y="234"/>
                      <a:pt x="367" y="234"/>
                      <a:pt x="367" y="234"/>
                    </a:cubicBezTo>
                    <a:cubicBezTo>
                      <a:pt x="367" y="234"/>
                      <a:pt x="366" y="232"/>
                      <a:pt x="364" y="225"/>
                    </a:cubicBezTo>
                    <a:cubicBezTo>
                      <a:pt x="362" y="219"/>
                      <a:pt x="365" y="200"/>
                      <a:pt x="365" y="200"/>
                    </a:cubicBezTo>
                    <a:cubicBezTo>
                      <a:pt x="372" y="120"/>
                      <a:pt x="372" y="120"/>
                      <a:pt x="372" y="120"/>
                    </a:cubicBezTo>
                    <a:cubicBezTo>
                      <a:pt x="366" y="127"/>
                      <a:pt x="366" y="127"/>
                      <a:pt x="366" y="127"/>
                    </a:cubicBezTo>
                    <a:cubicBezTo>
                      <a:pt x="362" y="176"/>
                      <a:pt x="362" y="176"/>
                      <a:pt x="362" y="176"/>
                    </a:cubicBezTo>
                    <a:cubicBezTo>
                      <a:pt x="344" y="189"/>
                      <a:pt x="344" y="189"/>
                      <a:pt x="344" y="189"/>
                    </a:cubicBezTo>
                    <a:cubicBezTo>
                      <a:pt x="339" y="216"/>
                      <a:pt x="339" y="216"/>
                      <a:pt x="339" y="216"/>
                    </a:cubicBezTo>
                    <a:cubicBezTo>
                      <a:pt x="347" y="195"/>
                      <a:pt x="347" y="195"/>
                      <a:pt x="347" y="195"/>
                    </a:cubicBezTo>
                    <a:cubicBezTo>
                      <a:pt x="360" y="188"/>
                      <a:pt x="360" y="188"/>
                      <a:pt x="360" y="188"/>
                    </a:cubicBezTo>
                    <a:cubicBezTo>
                      <a:pt x="359" y="201"/>
                      <a:pt x="359" y="201"/>
                      <a:pt x="359" y="201"/>
                    </a:cubicBezTo>
                    <a:cubicBezTo>
                      <a:pt x="349" y="207"/>
                      <a:pt x="349" y="207"/>
                      <a:pt x="349" y="207"/>
                    </a:cubicBezTo>
                    <a:cubicBezTo>
                      <a:pt x="331" y="230"/>
                      <a:pt x="331" y="230"/>
                      <a:pt x="331" y="230"/>
                    </a:cubicBezTo>
                    <a:cubicBezTo>
                      <a:pt x="329" y="270"/>
                      <a:pt x="329" y="270"/>
                      <a:pt x="329" y="270"/>
                    </a:cubicBezTo>
                    <a:cubicBezTo>
                      <a:pt x="369" y="305"/>
                      <a:pt x="369" y="305"/>
                      <a:pt x="369" y="305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386" y="356"/>
                      <a:pt x="386" y="356"/>
                      <a:pt x="386" y="356"/>
                    </a:cubicBezTo>
                    <a:cubicBezTo>
                      <a:pt x="349" y="337"/>
                      <a:pt x="349" y="337"/>
                      <a:pt x="349" y="337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289" y="318"/>
                      <a:pt x="289" y="318"/>
                      <a:pt x="289" y="318"/>
                    </a:cubicBezTo>
                    <a:cubicBezTo>
                      <a:pt x="252" y="337"/>
                      <a:pt x="252" y="337"/>
                      <a:pt x="252" y="337"/>
                    </a:cubicBezTo>
                    <a:cubicBezTo>
                      <a:pt x="252" y="350"/>
                      <a:pt x="252" y="350"/>
                      <a:pt x="252" y="350"/>
                    </a:cubicBezTo>
                    <a:cubicBezTo>
                      <a:pt x="252" y="367"/>
                      <a:pt x="252" y="367"/>
                      <a:pt x="252" y="367"/>
                    </a:cubicBezTo>
                    <a:cubicBezTo>
                      <a:pt x="229" y="367"/>
                      <a:pt x="229" y="367"/>
                      <a:pt x="229" y="367"/>
                    </a:cubicBezTo>
                    <a:cubicBezTo>
                      <a:pt x="220" y="351"/>
                      <a:pt x="220" y="351"/>
                      <a:pt x="220" y="351"/>
                    </a:cubicBezTo>
                    <a:cubicBezTo>
                      <a:pt x="206" y="351"/>
                      <a:pt x="206" y="351"/>
                      <a:pt x="206" y="351"/>
                    </a:cubicBezTo>
                    <a:cubicBezTo>
                      <a:pt x="206" y="326"/>
                      <a:pt x="206" y="326"/>
                      <a:pt x="206" y="326"/>
                    </a:cubicBezTo>
                    <a:cubicBezTo>
                      <a:pt x="226" y="326"/>
                      <a:pt x="226" y="326"/>
                      <a:pt x="226" y="326"/>
                    </a:cubicBezTo>
                    <a:cubicBezTo>
                      <a:pt x="226" y="326"/>
                      <a:pt x="226" y="326"/>
                      <a:pt x="227" y="326"/>
                    </a:cubicBezTo>
                    <a:cubicBezTo>
                      <a:pt x="231" y="326"/>
                      <a:pt x="235" y="323"/>
                      <a:pt x="235" y="318"/>
                    </a:cubicBezTo>
                    <a:cubicBezTo>
                      <a:pt x="235" y="318"/>
                      <a:pt x="235" y="318"/>
                      <a:pt x="235" y="318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0"/>
                      <a:pt x="231" y="266"/>
                      <a:pt x="227" y="266"/>
                    </a:cubicBezTo>
                    <a:cubicBezTo>
                      <a:pt x="227" y="266"/>
                      <a:pt x="226" y="266"/>
                      <a:pt x="226" y="266"/>
                    </a:cubicBezTo>
                    <a:cubicBezTo>
                      <a:pt x="206" y="266"/>
                      <a:pt x="206" y="266"/>
                      <a:pt x="206" y="266"/>
                    </a:cubicBezTo>
                    <a:cubicBezTo>
                      <a:pt x="206" y="172"/>
                      <a:pt x="206" y="172"/>
                      <a:pt x="206" y="172"/>
                    </a:cubicBezTo>
                    <a:cubicBezTo>
                      <a:pt x="204" y="172"/>
                      <a:pt x="204" y="172"/>
                      <a:pt x="204" y="172"/>
                    </a:cubicBezTo>
                    <a:cubicBezTo>
                      <a:pt x="204" y="138"/>
                      <a:pt x="204" y="138"/>
                      <a:pt x="204" y="138"/>
                    </a:cubicBezTo>
                    <a:cubicBezTo>
                      <a:pt x="206" y="138"/>
                      <a:pt x="207" y="137"/>
                      <a:pt x="208" y="137"/>
                    </a:cubicBezTo>
                    <a:cubicBezTo>
                      <a:pt x="220" y="169"/>
                      <a:pt x="220" y="169"/>
                      <a:pt x="220" y="169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20" y="174"/>
                      <a:pt x="220" y="174"/>
                      <a:pt x="220" y="174"/>
                    </a:cubicBezTo>
                    <a:cubicBezTo>
                      <a:pt x="238" y="167"/>
                      <a:pt x="238" y="167"/>
                      <a:pt x="238" y="167"/>
                    </a:cubicBezTo>
                    <a:cubicBezTo>
                      <a:pt x="237" y="163"/>
                      <a:pt x="237" y="163"/>
                      <a:pt x="237" y="163"/>
                    </a:cubicBezTo>
                    <a:cubicBezTo>
                      <a:pt x="235" y="163"/>
                      <a:pt x="235" y="163"/>
                      <a:pt x="235" y="163"/>
                    </a:cubicBezTo>
                    <a:cubicBezTo>
                      <a:pt x="222" y="131"/>
                      <a:pt x="222" y="131"/>
                      <a:pt x="222" y="131"/>
                    </a:cubicBezTo>
                    <a:cubicBezTo>
                      <a:pt x="223" y="130"/>
                      <a:pt x="224" y="130"/>
                      <a:pt x="225" y="129"/>
                    </a:cubicBezTo>
                    <a:cubicBezTo>
                      <a:pt x="250" y="153"/>
                      <a:pt x="250" y="153"/>
                      <a:pt x="250" y="153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51" y="158"/>
                      <a:pt x="251" y="158"/>
                      <a:pt x="251" y="158"/>
                    </a:cubicBezTo>
                    <a:cubicBezTo>
                      <a:pt x="265" y="144"/>
                      <a:pt x="265" y="144"/>
                      <a:pt x="265" y="144"/>
                    </a:cubicBezTo>
                    <a:cubicBezTo>
                      <a:pt x="262" y="141"/>
                      <a:pt x="262" y="141"/>
                      <a:pt x="262" y="141"/>
                    </a:cubicBezTo>
                    <a:cubicBezTo>
                      <a:pt x="260" y="142"/>
                      <a:pt x="260" y="142"/>
                      <a:pt x="260" y="142"/>
                    </a:cubicBezTo>
                    <a:cubicBezTo>
                      <a:pt x="235" y="118"/>
                      <a:pt x="235" y="118"/>
                      <a:pt x="235" y="118"/>
                    </a:cubicBezTo>
                    <a:cubicBezTo>
                      <a:pt x="236" y="117"/>
                      <a:pt x="237" y="116"/>
                      <a:pt x="237" y="115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81" y="114"/>
                      <a:pt x="281" y="114"/>
                      <a:pt x="281" y="114"/>
                    </a:cubicBezTo>
                    <a:cubicBezTo>
                      <a:pt x="277" y="112"/>
                      <a:pt x="277" y="112"/>
                      <a:pt x="277" y="112"/>
                    </a:cubicBezTo>
                    <a:cubicBezTo>
                      <a:pt x="276" y="114"/>
                      <a:pt x="276" y="114"/>
                      <a:pt x="276" y="114"/>
                    </a:cubicBezTo>
                    <a:cubicBezTo>
                      <a:pt x="243" y="101"/>
                      <a:pt x="243" y="101"/>
                      <a:pt x="243" y="101"/>
                    </a:cubicBezTo>
                    <a:cubicBezTo>
                      <a:pt x="243" y="100"/>
                      <a:pt x="243" y="99"/>
                      <a:pt x="243" y="98"/>
                    </a:cubicBezTo>
                    <a:cubicBezTo>
                      <a:pt x="278" y="98"/>
                      <a:pt x="278" y="98"/>
                      <a:pt x="278" y="98"/>
                    </a:cubicBezTo>
                    <a:cubicBezTo>
                      <a:pt x="278" y="100"/>
                      <a:pt x="278" y="100"/>
                      <a:pt x="278" y="100"/>
                    </a:cubicBezTo>
                    <a:cubicBezTo>
                      <a:pt x="368" y="100"/>
                      <a:pt x="368" y="100"/>
                      <a:pt x="368" y="100"/>
                    </a:cubicBezTo>
                    <a:cubicBezTo>
                      <a:pt x="368" y="101"/>
                      <a:pt x="368" y="103"/>
                      <a:pt x="369" y="105"/>
                    </a:cubicBezTo>
                    <a:cubicBezTo>
                      <a:pt x="371" y="109"/>
                      <a:pt x="373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406" y="100"/>
                      <a:pt x="406" y="100"/>
                      <a:pt x="406" y="100"/>
                    </a:cubicBezTo>
                    <a:cubicBezTo>
                      <a:pt x="415" y="100"/>
                      <a:pt x="415" y="100"/>
                      <a:pt x="415" y="10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1"/>
                      <a:pt x="395" y="134"/>
                      <a:pt x="398" y="137"/>
                    </a:cubicBezTo>
                    <a:cubicBezTo>
                      <a:pt x="402" y="139"/>
                      <a:pt x="405" y="140"/>
                      <a:pt x="406" y="139"/>
                    </a:cubicBezTo>
                    <a:cubicBezTo>
                      <a:pt x="406" y="139"/>
                      <a:pt x="406" y="139"/>
                      <a:pt x="406" y="139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9"/>
                      <a:pt x="425" y="151"/>
                      <a:pt x="429" y="153"/>
                    </a:cubicBezTo>
                    <a:cubicBezTo>
                      <a:pt x="434" y="154"/>
                      <a:pt x="437" y="155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3"/>
                      <a:pt x="438" y="153"/>
                    </a:cubicBezTo>
                    <a:cubicBezTo>
                      <a:pt x="438" y="153"/>
                      <a:pt x="438" y="153"/>
                      <a:pt x="438" y="153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7" y="160"/>
                      <a:pt x="461" y="161"/>
                      <a:pt x="465" y="161"/>
                    </a:cubicBezTo>
                    <a:cubicBezTo>
                      <a:pt x="470" y="161"/>
                      <a:pt x="474" y="160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00"/>
                      <a:pt x="474" y="100"/>
                      <a:pt x="474" y="100"/>
                    </a:cubicBezTo>
                    <a:cubicBezTo>
                      <a:pt x="481" y="100"/>
                      <a:pt x="481" y="100"/>
                      <a:pt x="481" y="100"/>
                    </a:cubicBezTo>
                    <a:cubicBezTo>
                      <a:pt x="481" y="88"/>
                      <a:pt x="481" y="88"/>
                      <a:pt x="481" y="88"/>
                    </a:cubicBezTo>
                    <a:cubicBezTo>
                      <a:pt x="412" y="88"/>
                      <a:pt x="412" y="88"/>
                      <a:pt x="412" y="88"/>
                    </a:cubicBezTo>
                    <a:cubicBezTo>
                      <a:pt x="412" y="84"/>
                      <a:pt x="412" y="84"/>
                      <a:pt x="412" y="84"/>
                    </a:cubicBezTo>
                    <a:cubicBezTo>
                      <a:pt x="481" y="84"/>
                      <a:pt x="481" y="84"/>
                      <a:pt x="481" y="84"/>
                    </a:cubicBezTo>
                    <a:cubicBezTo>
                      <a:pt x="481" y="80"/>
                      <a:pt x="481" y="80"/>
                      <a:pt x="481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11" y="80"/>
                      <a:pt x="411" y="80"/>
                      <a:pt x="411" y="80"/>
                    </a:cubicBezTo>
                    <a:cubicBezTo>
                      <a:pt x="404" y="79"/>
                      <a:pt x="385" y="75"/>
                      <a:pt x="373" y="63"/>
                    </a:cubicBezTo>
                    <a:cubicBezTo>
                      <a:pt x="357" y="46"/>
                      <a:pt x="356" y="34"/>
                      <a:pt x="356" y="34"/>
                    </a:cubicBezTo>
                    <a:cubicBezTo>
                      <a:pt x="353" y="34"/>
                      <a:pt x="353" y="34"/>
                      <a:pt x="353" y="34"/>
                    </a:cubicBezTo>
                    <a:cubicBezTo>
                      <a:pt x="353" y="80"/>
                      <a:pt x="353" y="80"/>
                      <a:pt x="353" y="80"/>
                    </a:cubicBezTo>
                    <a:cubicBezTo>
                      <a:pt x="350" y="80"/>
                      <a:pt x="350" y="80"/>
                      <a:pt x="350" y="80"/>
                    </a:cubicBezTo>
                    <a:cubicBezTo>
                      <a:pt x="350" y="34"/>
                      <a:pt x="350" y="34"/>
                      <a:pt x="350" y="34"/>
                    </a:cubicBezTo>
                    <a:cubicBezTo>
                      <a:pt x="343" y="34"/>
                      <a:pt x="343" y="34"/>
                      <a:pt x="343" y="34"/>
                    </a:cubicBezTo>
                    <a:cubicBezTo>
                      <a:pt x="343" y="80"/>
                      <a:pt x="343" y="80"/>
                      <a:pt x="343" y="80"/>
                    </a:cubicBezTo>
                    <a:cubicBezTo>
                      <a:pt x="278" y="80"/>
                      <a:pt x="278" y="80"/>
                      <a:pt x="278" y="80"/>
                    </a:cubicBezTo>
                    <a:cubicBezTo>
                      <a:pt x="278" y="83"/>
                      <a:pt x="278" y="83"/>
                      <a:pt x="278" y="83"/>
                    </a:cubicBezTo>
                    <a:cubicBezTo>
                      <a:pt x="243" y="83"/>
                      <a:pt x="243" y="83"/>
                      <a:pt x="243" y="83"/>
                    </a:cubicBezTo>
                    <a:cubicBezTo>
                      <a:pt x="240" y="62"/>
                      <a:pt x="224" y="46"/>
                      <a:pt x="204" y="43"/>
                    </a:cubicBezTo>
                    <a:cubicBezTo>
                      <a:pt x="204" y="4"/>
                      <a:pt x="204" y="4"/>
                      <a:pt x="204" y="4"/>
                    </a:cubicBezTo>
                    <a:cubicBezTo>
                      <a:pt x="206" y="4"/>
                      <a:pt x="206" y="4"/>
                      <a:pt x="206" y="4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186" y="4"/>
                      <a:pt x="186" y="4"/>
                      <a:pt x="186" y="4"/>
                    </a:cubicBezTo>
                    <a:cubicBezTo>
                      <a:pt x="189" y="4"/>
                      <a:pt x="189" y="4"/>
                      <a:pt x="189" y="4"/>
                    </a:cubicBezTo>
                    <a:cubicBezTo>
                      <a:pt x="189" y="43"/>
                      <a:pt x="189" y="43"/>
                      <a:pt x="189" y="43"/>
                    </a:cubicBezTo>
                    <a:cubicBezTo>
                      <a:pt x="188" y="43"/>
                      <a:pt x="186" y="43"/>
                      <a:pt x="185" y="44"/>
                    </a:cubicBezTo>
                    <a:cubicBezTo>
                      <a:pt x="171" y="8"/>
                      <a:pt x="171" y="8"/>
                      <a:pt x="171" y="8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1" y="3"/>
                      <a:pt x="171" y="3"/>
                      <a:pt x="171" y="3"/>
                    </a:cubicBezTo>
                    <a:cubicBezTo>
                      <a:pt x="153" y="11"/>
                      <a:pt x="153" y="11"/>
                      <a:pt x="153" y="11"/>
                    </a:cubicBezTo>
                    <a:cubicBezTo>
                      <a:pt x="155" y="15"/>
                      <a:pt x="155" y="15"/>
                      <a:pt x="155" y="15"/>
                    </a:cubicBezTo>
                    <a:cubicBezTo>
                      <a:pt x="157" y="14"/>
                      <a:pt x="157" y="14"/>
                      <a:pt x="157" y="14"/>
                    </a:cubicBezTo>
                    <a:cubicBezTo>
                      <a:pt x="171" y="49"/>
                      <a:pt x="171" y="49"/>
                      <a:pt x="171" y="49"/>
                    </a:cubicBezTo>
                    <a:cubicBezTo>
                      <a:pt x="170" y="50"/>
                      <a:pt x="169" y="50"/>
                      <a:pt x="168" y="51"/>
                    </a:cubicBezTo>
                    <a:cubicBezTo>
                      <a:pt x="142" y="25"/>
                      <a:pt x="142" y="25"/>
                      <a:pt x="142" y="25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0" y="20"/>
                      <a:pt x="140" y="20"/>
                      <a:pt x="140" y="20"/>
                    </a:cubicBezTo>
                    <a:cubicBezTo>
                      <a:pt x="126" y="34"/>
                      <a:pt x="126" y="34"/>
                      <a:pt x="126" y="34"/>
                    </a:cubicBezTo>
                    <a:cubicBezTo>
                      <a:pt x="129" y="37"/>
                      <a:pt x="129" y="37"/>
                      <a:pt x="129" y="37"/>
                    </a:cubicBezTo>
                    <a:cubicBezTo>
                      <a:pt x="131" y="35"/>
                      <a:pt x="131" y="35"/>
                      <a:pt x="131" y="35"/>
                    </a:cubicBezTo>
                    <a:cubicBezTo>
                      <a:pt x="157" y="61"/>
                      <a:pt x="157" y="61"/>
                      <a:pt x="157" y="61"/>
                    </a:cubicBezTo>
                    <a:cubicBezTo>
                      <a:pt x="157" y="62"/>
                      <a:pt x="156" y="63"/>
                      <a:pt x="155" y="64"/>
                    </a:cubicBezTo>
                    <a:cubicBezTo>
                      <a:pt x="121" y="51"/>
                      <a:pt x="121" y="51"/>
                      <a:pt x="121" y="51"/>
                    </a:cubicBezTo>
                    <a:cubicBezTo>
                      <a:pt x="122" y="49"/>
                      <a:pt x="122" y="49"/>
                      <a:pt x="122" y="49"/>
                    </a:cubicBezTo>
                    <a:cubicBezTo>
                      <a:pt x="122" y="48"/>
                      <a:pt x="122" y="48"/>
                      <a:pt x="122" y="48"/>
                    </a:cubicBezTo>
                    <a:cubicBezTo>
                      <a:pt x="118" y="47"/>
                      <a:pt x="118" y="47"/>
                      <a:pt x="118" y="47"/>
                    </a:cubicBezTo>
                    <a:cubicBezTo>
                      <a:pt x="111" y="65"/>
                      <a:pt x="111" y="65"/>
                      <a:pt x="111" y="65"/>
                    </a:cubicBezTo>
                    <a:cubicBezTo>
                      <a:pt x="115" y="67"/>
                      <a:pt x="115" y="67"/>
                      <a:pt x="115" y="67"/>
                    </a:cubicBezTo>
                    <a:cubicBezTo>
                      <a:pt x="116" y="65"/>
                      <a:pt x="116" y="65"/>
                      <a:pt x="116" y="65"/>
                    </a:cubicBezTo>
                    <a:cubicBezTo>
                      <a:pt x="149" y="78"/>
                      <a:pt x="149" y="78"/>
                      <a:pt x="149" y="78"/>
                    </a:cubicBezTo>
                    <a:cubicBezTo>
                      <a:pt x="149" y="80"/>
                      <a:pt x="149" y="81"/>
                      <a:pt x="148" y="83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9" y="81"/>
                      <a:pt x="109" y="81"/>
                      <a:pt x="109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2" y="81"/>
                      <a:pt x="59" y="84"/>
                      <a:pt x="59" y="89"/>
                    </a:cubicBez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77"/>
                      <a:pt x="59" y="277"/>
                      <a:pt x="59" y="277"/>
                    </a:cubicBezTo>
                    <a:cubicBezTo>
                      <a:pt x="59" y="277"/>
                      <a:pt x="59" y="278"/>
                      <a:pt x="59" y="278"/>
                    </a:cubicBezTo>
                    <a:cubicBezTo>
                      <a:pt x="59" y="282"/>
                      <a:pt x="62" y="286"/>
                      <a:pt x="67" y="286"/>
                    </a:cubicBezTo>
                    <a:cubicBezTo>
                      <a:pt x="67" y="286"/>
                      <a:pt x="67" y="286"/>
                      <a:pt x="67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7" y="286"/>
                      <a:pt x="187" y="286"/>
                      <a:pt x="187" y="286"/>
                    </a:cubicBezTo>
                    <a:cubicBezTo>
                      <a:pt x="187" y="307"/>
                      <a:pt x="187" y="307"/>
                      <a:pt x="187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53" y="307"/>
                      <a:pt x="153" y="307"/>
                      <a:pt x="153" y="307"/>
                    </a:cubicBezTo>
                    <a:cubicBezTo>
                      <a:pt x="152" y="307"/>
                      <a:pt x="152" y="307"/>
                      <a:pt x="152" y="307"/>
                    </a:cubicBezTo>
                    <a:cubicBezTo>
                      <a:pt x="147" y="307"/>
                      <a:pt x="144" y="311"/>
                      <a:pt x="144" y="315"/>
                    </a:cubicBezTo>
                    <a:cubicBezTo>
                      <a:pt x="144" y="315"/>
                      <a:pt x="144" y="315"/>
                      <a:pt x="144" y="315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51"/>
                      <a:pt x="144" y="351"/>
                      <a:pt x="144" y="351"/>
                    </a:cubicBezTo>
                    <a:cubicBezTo>
                      <a:pt x="86" y="351"/>
                      <a:pt x="86" y="351"/>
                      <a:pt x="86" y="351"/>
                    </a:cubicBezTo>
                    <a:cubicBezTo>
                      <a:pt x="86" y="400"/>
                      <a:pt x="86" y="400"/>
                      <a:pt x="86" y="400"/>
                    </a:cubicBezTo>
                    <a:cubicBezTo>
                      <a:pt x="102" y="418"/>
                      <a:pt x="102" y="418"/>
                      <a:pt x="102" y="418"/>
                    </a:cubicBezTo>
                    <a:cubicBezTo>
                      <a:pt x="102" y="451"/>
                      <a:pt x="102" y="451"/>
                      <a:pt x="102" y="451"/>
                    </a:cubicBezTo>
                    <a:cubicBezTo>
                      <a:pt x="121" y="459"/>
                      <a:pt x="121" y="459"/>
                      <a:pt x="121" y="459"/>
                    </a:cubicBezTo>
                    <a:cubicBezTo>
                      <a:pt x="121" y="505"/>
                      <a:pt x="121" y="505"/>
                      <a:pt x="121" y="505"/>
                    </a:cubicBezTo>
                    <a:cubicBezTo>
                      <a:pt x="38" y="520"/>
                      <a:pt x="7" y="539"/>
                      <a:pt x="4" y="540"/>
                    </a:cubicBezTo>
                    <a:cubicBezTo>
                      <a:pt x="0" y="541"/>
                      <a:pt x="19" y="544"/>
                      <a:pt x="46" y="556"/>
                    </a:cubicBezTo>
                    <a:cubicBezTo>
                      <a:pt x="80" y="572"/>
                      <a:pt x="75" y="581"/>
                      <a:pt x="75" y="581"/>
                    </a:cubicBezTo>
                    <a:cubicBezTo>
                      <a:pt x="75" y="581"/>
                      <a:pt x="135" y="543"/>
                      <a:pt x="263" y="520"/>
                    </a:cubicBezTo>
                    <a:cubicBezTo>
                      <a:pt x="329" y="509"/>
                      <a:pt x="450" y="504"/>
                      <a:pt x="495" y="512"/>
                    </a:cubicBezTo>
                    <a:cubicBezTo>
                      <a:pt x="495" y="512"/>
                      <a:pt x="460" y="504"/>
                      <a:pt x="413" y="4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8" name="Freeform 70">
                <a:extLst>
                  <a:ext uri="{FF2B5EF4-FFF2-40B4-BE49-F238E27FC236}">
                    <a16:creationId xmlns="" xmlns:a16="http://schemas.microsoft.com/office/drawing/2014/main" id="{1C9714A8-8981-9D41-9B02-6F9C1A14F5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4" y="467"/>
                <a:ext cx="1846" cy="1852"/>
              </a:xfrm>
              <a:custGeom>
                <a:avLst/>
                <a:gdLst>
                  <a:gd name="T0" fmla="*/ 483 w 967"/>
                  <a:gd name="T1" fmla="*/ 953 h 967"/>
                  <a:gd name="T2" fmla="*/ 13 w 967"/>
                  <a:gd name="T3" fmla="*/ 483 h 967"/>
                  <a:gd name="T4" fmla="*/ 483 w 967"/>
                  <a:gd name="T5" fmla="*/ 12 h 967"/>
                  <a:gd name="T6" fmla="*/ 954 w 967"/>
                  <a:gd name="T7" fmla="*/ 483 h 967"/>
                  <a:gd name="T8" fmla="*/ 483 w 967"/>
                  <a:gd name="T9" fmla="*/ 953 h 967"/>
                  <a:gd name="T10" fmla="*/ 483 w 967"/>
                  <a:gd name="T11" fmla="*/ 0 h 967"/>
                  <a:gd name="T12" fmla="*/ 0 w 967"/>
                  <a:gd name="T13" fmla="*/ 483 h 967"/>
                  <a:gd name="T14" fmla="*/ 483 w 967"/>
                  <a:gd name="T15" fmla="*/ 967 h 967"/>
                  <a:gd name="T16" fmla="*/ 967 w 967"/>
                  <a:gd name="T17" fmla="*/ 483 h 967"/>
                  <a:gd name="T18" fmla="*/ 483 w 967"/>
                  <a:gd name="T19" fmla="*/ 0 h 9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67" h="967">
                    <a:moveTo>
                      <a:pt x="483" y="953"/>
                    </a:moveTo>
                    <a:cubicBezTo>
                      <a:pt x="224" y="953"/>
                      <a:pt x="13" y="742"/>
                      <a:pt x="13" y="483"/>
                    </a:cubicBezTo>
                    <a:cubicBezTo>
                      <a:pt x="13" y="223"/>
                      <a:pt x="224" y="12"/>
                      <a:pt x="483" y="12"/>
                    </a:cubicBezTo>
                    <a:cubicBezTo>
                      <a:pt x="743" y="12"/>
                      <a:pt x="954" y="223"/>
                      <a:pt x="954" y="483"/>
                    </a:cubicBezTo>
                    <a:cubicBezTo>
                      <a:pt x="954" y="742"/>
                      <a:pt x="743" y="953"/>
                      <a:pt x="483" y="953"/>
                    </a:cubicBezTo>
                    <a:close/>
                    <a:moveTo>
                      <a:pt x="483" y="0"/>
                    </a:moveTo>
                    <a:cubicBezTo>
                      <a:pt x="216" y="0"/>
                      <a:pt x="0" y="216"/>
                      <a:pt x="0" y="483"/>
                    </a:cubicBezTo>
                    <a:cubicBezTo>
                      <a:pt x="0" y="751"/>
                      <a:pt x="216" y="967"/>
                      <a:pt x="483" y="967"/>
                    </a:cubicBezTo>
                    <a:cubicBezTo>
                      <a:pt x="750" y="967"/>
                      <a:pt x="967" y="751"/>
                      <a:pt x="967" y="483"/>
                    </a:cubicBezTo>
                    <a:cubicBezTo>
                      <a:pt x="967" y="216"/>
                      <a:pt x="750" y="0"/>
                      <a:pt x="48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9" name="Freeform 71">
                <a:extLst>
                  <a:ext uri="{FF2B5EF4-FFF2-40B4-BE49-F238E27FC236}">
                    <a16:creationId xmlns="" xmlns:a16="http://schemas.microsoft.com/office/drawing/2014/main" id="{9F47C1A2-7F03-4D44-81ED-E43988577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1063"/>
                <a:ext cx="67" cy="61"/>
              </a:xfrm>
              <a:custGeom>
                <a:avLst/>
                <a:gdLst>
                  <a:gd name="T0" fmla="*/ 23 w 35"/>
                  <a:gd name="T1" fmla="*/ 3 h 32"/>
                  <a:gd name="T2" fmla="*/ 10 w 35"/>
                  <a:gd name="T3" fmla="*/ 1 h 32"/>
                  <a:gd name="T4" fmla="*/ 2 w 35"/>
                  <a:gd name="T5" fmla="*/ 9 h 32"/>
                  <a:gd name="T6" fmla="*/ 2 w 35"/>
                  <a:gd name="T7" fmla="*/ 21 h 32"/>
                  <a:gd name="T8" fmla="*/ 12 w 35"/>
                  <a:gd name="T9" fmla="*/ 29 h 32"/>
                  <a:gd name="T10" fmla="*/ 25 w 35"/>
                  <a:gd name="T11" fmla="*/ 31 h 32"/>
                  <a:gd name="T12" fmla="*/ 33 w 35"/>
                  <a:gd name="T13" fmla="*/ 23 h 32"/>
                  <a:gd name="T14" fmla="*/ 33 w 35"/>
                  <a:gd name="T15" fmla="*/ 12 h 32"/>
                  <a:gd name="T16" fmla="*/ 23 w 35"/>
                  <a:gd name="T17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32">
                    <a:moveTo>
                      <a:pt x="23" y="3"/>
                    </a:moveTo>
                    <a:cubicBezTo>
                      <a:pt x="18" y="0"/>
                      <a:pt x="13" y="0"/>
                      <a:pt x="10" y="1"/>
                    </a:cubicBezTo>
                    <a:cubicBezTo>
                      <a:pt x="6" y="3"/>
                      <a:pt x="4" y="5"/>
                      <a:pt x="2" y="9"/>
                    </a:cubicBezTo>
                    <a:cubicBezTo>
                      <a:pt x="0" y="13"/>
                      <a:pt x="0" y="17"/>
                      <a:pt x="2" y="21"/>
                    </a:cubicBezTo>
                    <a:cubicBezTo>
                      <a:pt x="3" y="24"/>
                      <a:pt x="6" y="27"/>
                      <a:pt x="12" y="29"/>
                    </a:cubicBezTo>
                    <a:cubicBezTo>
                      <a:pt x="17" y="32"/>
                      <a:pt x="21" y="32"/>
                      <a:pt x="25" y="31"/>
                    </a:cubicBezTo>
                    <a:cubicBezTo>
                      <a:pt x="29" y="29"/>
                      <a:pt x="32" y="27"/>
                      <a:pt x="33" y="23"/>
                    </a:cubicBezTo>
                    <a:cubicBezTo>
                      <a:pt x="35" y="19"/>
                      <a:pt x="35" y="15"/>
                      <a:pt x="33" y="12"/>
                    </a:cubicBezTo>
                    <a:cubicBezTo>
                      <a:pt x="32" y="8"/>
                      <a:pt x="28" y="5"/>
                      <a:pt x="2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0" name="Freeform 72">
                <a:extLst>
                  <a:ext uri="{FF2B5EF4-FFF2-40B4-BE49-F238E27FC236}">
                    <a16:creationId xmlns="" xmlns:a16="http://schemas.microsoft.com/office/drawing/2014/main" id="{359B5C8C-C1CC-CC40-A75F-DFB817DDE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886"/>
                <a:ext cx="42" cy="77"/>
              </a:xfrm>
              <a:custGeom>
                <a:avLst/>
                <a:gdLst>
                  <a:gd name="T0" fmla="*/ 22 w 22"/>
                  <a:gd name="T1" fmla="*/ 0 h 40"/>
                  <a:gd name="T2" fmla="*/ 22 w 22"/>
                  <a:gd name="T3" fmla="*/ 40 h 40"/>
                  <a:gd name="T4" fmla="*/ 12 w 22"/>
                  <a:gd name="T5" fmla="*/ 40 h 40"/>
                  <a:gd name="T6" fmla="*/ 12 w 22"/>
                  <a:gd name="T7" fmla="*/ 14 h 40"/>
                  <a:gd name="T8" fmla="*/ 6 w 22"/>
                  <a:gd name="T9" fmla="*/ 17 h 40"/>
                  <a:gd name="T10" fmla="*/ 0 w 22"/>
                  <a:gd name="T11" fmla="*/ 20 h 40"/>
                  <a:gd name="T12" fmla="*/ 0 w 22"/>
                  <a:gd name="T13" fmla="*/ 11 h 40"/>
                  <a:gd name="T14" fmla="*/ 9 w 22"/>
                  <a:gd name="T15" fmla="*/ 7 h 40"/>
                  <a:gd name="T16" fmla="*/ 14 w 22"/>
                  <a:gd name="T17" fmla="*/ 0 h 40"/>
                  <a:gd name="T18" fmla="*/ 22 w 22"/>
                  <a:gd name="T1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40">
                    <a:moveTo>
                      <a:pt x="22" y="0"/>
                    </a:moveTo>
                    <a:cubicBezTo>
                      <a:pt x="22" y="40"/>
                      <a:pt x="22" y="40"/>
                      <a:pt x="2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0" y="15"/>
                      <a:pt x="8" y="17"/>
                      <a:pt x="6" y="17"/>
                    </a:cubicBezTo>
                    <a:cubicBezTo>
                      <a:pt x="5" y="18"/>
                      <a:pt x="3" y="19"/>
                      <a:pt x="0" y="2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10"/>
                      <a:pt x="7" y="8"/>
                      <a:pt x="9" y="7"/>
                    </a:cubicBezTo>
                    <a:cubicBezTo>
                      <a:pt x="11" y="5"/>
                      <a:pt x="12" y="3"/>
                      <a:pt x="14" y="0"/>
                    </a:cubicBezTo>
                    <a:lnTo>
                      <a:pt x="2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1" name="Freeform 73">
                <a:extLst>
                  <a:ext uri="{FF2B5EF4-FFF2-40B4-BE49-F238E27FC236}">
                    <a16:creationId xmlns="" xmlns:a16="http://schemas.microsoft.com/office/drawing/2014/main" id="{ADE9046A-3EA3-9F4B-8974-69748CC297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53" y="1886"/>
                <a:ext cx="61" cy="77"/>
              </a:xfrm>
              <a:custGeom>
                <a:avLst/>
                <a:gdLst>
                  <a:gd name="T0" fmla="*/ 21 w 32"/>
                  <a:gd name="T1" fmla="*/ 14 h 40"/>
                  <a:gd name="T2" fmla="*/ 19 w 32"/>
                  <a:gd name="T3" fmla="*/ 9 h 40"/>
                  <a:gd name="T4" fmla="*/ 16 w 32"/>
                  <a:gd name="T5" fmla="*/ 7 h 40"/>
                  <a:gd name="T6" fmla="*/ 12 w 32"/>
                  <a:gd name="T7" fmla="*/ 9 h 40"/>
                  <a:gd name="T8" fmla="*/ 11 w 32"/>
                  <a:gd name="T9" fmla="*/ 14 h 40"/>
                  <a:gd name="T10" fmla="*/ 12 w 32"/>
                  <a:gd name="T11" fmla="*/ 19 h 40"/>
                  <a:gd name="T12" fmla="*/ 16 w 32"/>
                  <a:gd name="T13" fmla="*/ 20 h 40"/>
                  <a:gd name="T14" fmla="*/ 20 w 32"/>
                  <a:gd name="T15" fmla="*/ 19 h 40"/>
                  <a:gd name="T16" fmla="*/ 21 w 32"/>
                  <a:gd name="T17" fmla="*/ 14 h 40"/>
                  <a:gd name="T18" fmla="*/ 1 w 32"/>
                  <a:gd name="T19" fmla="*/ 31 h 40"/>
                  <a:gd name="T20" fmla="*/ 12 w 32"/>
                  <a:gd name="T21" fmla="*/ 30 h 40"/>
                  <a:gd name="T22" fmla="*/ 13 w 32"/>
                  <a:gd name="T23" fmla="*/ 33 h 40"/>
                  <a:gd name="T24" fmla="*/ 16 w 32"/>
                  <a:gd name="T25" fmla="*/ 34 h 40"/>
                  <a:gd name="T26" fmla="*/ 20 w 32"/>
                  <a:gd name="T27" fmla="*/ 31 h 40"/>
                  <a:gd name="T28" fmla="*/ 21 w 32"/>
                  <a:gd name="T29" fmla="*/ 23 h 40"/>
                  <a:gd name="T30" fmla="*/ 18 w 32"/>
                  <a:gd name="T31" fmla="*/ 26 h 40"/>
                  <a:gd name="T32" fmla="*/ 13 w 32"/>
                  <a:gd name="T33" fmla="*/ 27 h 40"/>
                  <a:gd name="T34" fmla="*/ 4 w 32"/>
                  <a:gd name="T35" fmla="*/ 23 h 40"/>
                  <a:gd name="T36" fmla="*/ 0 w 32"/>
                  <a:gd name="T37" fmla="*/ 14 h 40"/>
                  <a:gd name="T38" fmla="*/ 2 w 32"/>
                  <a:gd name="T39" fmla="*/ 7 h 40"/>
                  <a:gd name="T40" fmla="*/ 7 w 32"/>
                  <a:gd name="T41" fmla="*/ 2 h 40"/>
                  <a:gd name="T42" fmla="*/ 15 w 32"/>
                  <a:gd name="T43" fmla="*/ 0 h 40"/>
                  <a:gd name="T44" fmla="*/ 25 w 32"/>
                  <a:gd name="T45" fmla="*/ 2 h 40"/>
                  <a:gd name="T46" fmla="*/ 30 w 32"/>
                  <a:gd name="T47" fmla="*/ 9 h 40"/>
                  <a:gd name="T48" fmla="*/ 32 w 32"/>
                  <a:gd name="T49" fmla="*/ 20 h 40"/>
                  <a:gd name="T50" fmla="*/ 28 w 32"/>
                  <a:gd name="T51" fmla="*/ 36 h 40"/>
                  <a:gd name="T52" fmla="*/ 16 w 32"/>
                  <a:gd name="T53" fmla="*/ 40 h 40"/>
                  <a:gd name="T54" fmla="*/ 8 w 32"/>
                  <a:gd name="T55" fmla="*/ 39 h 40"/>
                  <a:gd name="T56" fmla="*/ 4 w 32"/>
                  <a:gd name="T57" fmla="*/ 36 h 40"/>
                  <a:gd name="T58" fmla="*/ 1 w 32"/>
                  <a:gd name="T59" fmla="*/ 3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2" h="40">
                    <a:moveTo>
                      <a:pt x="21" y="14"/>
                    </a:moveTo>
                    <a:cubicBezTo>
                      <a:pt x="21" y="12"/>
                      <a:pt x="21" y="10"/>
                      <a:pt x="19" y="9"/>
                    </a:cubicBezTo>
                    <a:cubicBezTo>
                      <a:pt x="18" y="8"/>
                      <a:pt x="17" y="7"/>
                      <a:pt x="16" y="7"/>
                    </a:cubicBezTo>
                    <a:cubicBezTo>
                      <a:pt x="14" y="7"/>
                      <a:pt x="13" y="8"/>
                      <a:pt x="12" y="9"/>
                    </a:cubicBezTo>
                    <a:cubicBezTo>
                      <a:pt x="11" y="10"/>
                      <a:pt x="11" y="11"/>
                      <a:pt x="11" y="14"/>
                    </a:cubicBezTo>
                    <a:cubicBezTo>
                      <a:pt x="11" y="16"/>
                      <a:pt x="11" y="17"/>
                      <a:pt x="12" y="19"/>
                    </a:cubicBezTo>
                    <a:cubicBezTo>
                      <a:pt x="13" y="20"/>
                      <a:pt x="14" y="20"/>
                      <a:pt x="16" y="20"/>
                    </a:cubicBezTo>
                    <a:cubicBezTo>
                      <a:pt x="17" y="20"/>
                      <a:pt x="19" y="20"/>
                      <a:pt x="20" y="19"/>
                    </a:cubicBezTo>
                    <a:cubicBezTo>
                      <a:pt x="21" y="18"/>
                      <a:pt x="21" y="16"/>
                      <a:pt x="21" y="14"/>
                    </a:cubicBezTo>
                    <a:close/>
                    <a:moveTo>
                      <a:pt x="1" y="31"/>
                    </a:move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1"/>
                      <a:pt x="13" y="32"/>
                      <a:pt x="13" y="33"/>
                    </a:cubicBezTo>
                    <a:cubicBezTo>
                      <a:pt x="14" y="34"/>
                      <a:pt x="15" y="34"/>
                      <a:pt x="16" y="34"/>
                    </a:cubicBezTo>
                    <a:cubicBezTo>
                      <a:pt x="18" y="34"/>
                      <a:pt x="19" y="33"/>
                      <a:pt x="20" y="31"/>
                    </a:cubicBezTo>
                    <a:cubicBezTo>
                      <a:pt x="21" y="30"/>
                      <a:pt x="21" y="27"/>
                      <a:pt x="21" y="23"/>
                    </a:cubicBezTo>
                    <a:cubicBezTo>
                      <a:pt x="20" y="24"/>
                      <a:pt x="19" y="25"/>
                      <a:pt x="18" y="26"/>
                    </a:cubicBezTo>
                    <a:cubicBezTo>
                      <a:pt x="16" y="27"/>
                      <a:pt x="15" y="27"/>
                      <a:pt x="13" y="27"/>
                    </a:cubicBezTo>
                    <a:cubicBezTo>
                      <a:pt x="9" y="27"/>
                      <a:pt x="6" y="26"/>
                      <a:pt x="4" y="23"/>
                    </a:cubicBezTo>
                    <a:cubicBezTo>
                      <a:pt x="2" y="21"/>
                      <a:pt x="0" y="18"/>
                      <a:pt x="0" y="14"/>
                    </a:cubicBezTo>
                    <a:cubicBezTo>
                      <a:pt x="0" y="11"/>
                      <a:pt x="1" y="9"/>
                      <a:pt x="2" y="7"/>
                    </a:cubicBezTo>
                    <a:cubicBezTo>
                      <a:pt x="3" y="5"/>
                      <a:pt x="5" y="3"/>
                      <a:pt x="7" y="2"/>
                    </a:cubicBezTo>
                    <a:cubicBezTo>
                      <a:pt x="9" y="1"/>
                      <a:pt x="12" y="0"/>
                      <a:pt x="15" y="0"/>
                    </a:cubicBezTo>
                    <a:cubicBezTo>
                      <a:pt x="19" y="0"/>
                      <a:pt x="22" y="1"/>
                      <a:pt x="25" y="2"/>
                    </a:cubicBezTo>
                    <a:cubicBezTo>
                      <a:pt x="27" y="4"/>
                      <a:pt x="29" y="6"/>
                      <a:pt x="30" y="9"/>
                    </a:cubicBezTo>
                    <a:cubicBezTo>
                      <a:pt x="32" y="12"/>
                      <a:pt x="32" y="16"/>
                      <a:pt x="32" y="20"/>
                    </a:cubicBezTo>
                    <a:cubicBezTo>
                      <a:pt x="32" y="27"/>
                      <a:pt x="31" y="32"/>
                      <a:pt x="28" y="36"/>
                    </a:cubicBezTo>
                    <a:cubicBezTo>
                      <a:pt x="25" y="39"/>
                      <a:pt x="21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7" y="39"/>
                      <a:pt x="5" y="38"/>
                      <a:pt x="4" y="36"/>
                    </a:cubicBezTo>
                    <a:cubicBezTo>
                      <a:pt x="3" y="35"/>
                      <a:pt x="2" y="33"/>
                      <a:pt x="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2" name="Freeform 74">
                <a:extLst>
                  <a:ext uri="{FF2B5EF4-FFF2-40B4-BE49-F238E27FC236}">
                    <a16:creationId xmlns="" xmlns:a16="http://schemas.microsoft.com/office/drawing/2014/main" id="{1C199CC4-EBF1-EB49-B0DD-C0305B28C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888"/>
                <a:ext cx="61" cy="75"/>
              </a:xfrm>
              <a:custGeom>
                <a:avLst/>
                <a:gdLst>
                  <a:gd name="T0" fmla="*/ 5 w 32"/>
                  <a:gd name="T1" fmla="*/ 0 h 39"/>
                  <a:gd name="T2" fmla="*/ 30 w 32"/>
                  <a:gd name="T3" fmla="*/ 0 h 39"/>
                  <a:gd name="T4" fmla="*/ 30 w 32"/>
                  <a:gd name="T5" fmla="*/ 9 h 39"/>
                  <a:gd name="T6" fmla="*/ 13 w 32"/>
                  <a:gd name="T7" fmla="*/ 9 h 39"/>
                  <a:gd name="T8" fmla="*/ 12 w 32"/>
                  <a:gd name="T9" fmla="*/ 15 h 39"/>
                  <a:gd name="T10" fmla="*/ 16 w 32"/>
                  <a:gd name="T11" fmla="*/ 13 h 39"/>
                  <a:gd name="T12" fmla="*/ 19 w 32"/>
                  <a:gd name="T13" fmla="*/ 13 h 39"/>
                  <a:gd name="T14" fmla="*/ 29 w 32"/>
                  <a:gd name="T15" fmla="*/ 16 h 39"/>
                  <a:gd name="T16" fmla="*/ 32 w 32"/>
                  <a:gd name="T17" fmla="*/ 25 h 39"/>
                  <a:gd name="T18" fmla="*/ 30 w 32"/>
                  <a:gd name="T19" fmla="*/ 32 h 39"/>
                  <a:gd name="T20" fmla="*/ 25 w 32"/>
                  <a:gd name="T21" fmla="*/ 38 h 39"/>
                  <a:gd name="T22" fmla="*/ 16 w 32"/>
                  <a:gd name="T23" fmla="*/ 39 h 39"/>
                  <a:gd name="T24" fmla="*/ 10 w 32"/>
                  <a:gd name="T25" fmla="*/ 39 h 39"/>
                  <a:gd name="T26" fmla="*/ 5 w 32"/>
                  <a:gd name="T27" fmla="*/ 37 h 39"/>
                  <a:gd name="T28" fmla="*/ 2 w 32"/>
                  <a:gd name="T29" fmla="*/ 33 h 39"/>
                  <a:gd name="T30" fmla="*/ 0 w 32"/>
                  <a:gd name="T31" fmla="*/ 29 h 39"/>
                  <a:gd name="T32" fmla="*/ 11 w 32"/>
                  <a:gd name="T33" fmla="*/ 28 h 39"/>
                  <a:gd name="T34" fmla="*/ 13 w 32"/>
                  <a:gd name="T35" fmla="*/ 32 h 39"/>
                  <a:gd name="T36" fmla="*/ 16 w 32"/>
                  <a:gd name="T37" fmla="*/ 33 h 39"/>
                  <a:gd name="T38" fmla="*/ 20 w 32"/>
                  <a:gd name="T39" fmla="*/ 31 h 39"/>
                  <a:gd name="T40" fmla="*/ 21 w 32"/>
                  <a:gd name="T41" fmla="*/ 26 h 39"/>
                  <a:gd name="T42" fmla="*/ 20 w 32"/>
                  <a:gd name="T43" fmla="*/ 21 h 39"/>
                  <a:gd name="T44" fmla="*/ 16 w 32"/>
                  <a:gd name="T45" fmla="*/ 19 h 39"/>
                  <a:gd name="T46" fmla="*/ 13 w 32"/>
                  <a:gd name="T47" fmla="*/ 20 h 39"/>
                  <a:gd name="T48" fmla="*/ 11 w 32"/>
                  <a:gd name="T49" fmla="*/ 22 h 39"/>
                  <a:gd name="T50" fmla="*/ 1 w 32"/>
                  <a:gd name="T51" fmla="*/ 21 h 39"/>
                  <a:gd name="T52" fmla="*/ 5 w 32"/>
                  <a:gd name="T5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2" h="39">
                    <a:moveTo>
                      <a:pt x="5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4"/>
                      <a:pt x="14" y="14"/>
                      <a:pt x="16" y="13"/>
                    </a:cubicBezTo>
                    <a:cubicBezTo>
                      <a:pt x="17" y="13"/>
                      <a:pt x="18" y="13"/>
                      <a:pt x="19" y="13"/>
                    </a:cubicBezTo>
                    <a:cubicBezTo>
                      <a:pt x="23" y="13"/>
                      <a:pt x="26" y="14"/>
                      <a:pt x="29" y="16"/>
                    </a:cubicBezTo>
                    <a:cubicBezTo>
                      <a:pt x="31" y="19"/>
                      <a:pt x="32" y="22"/>
                      <a:pt x="32" y="25"/>
                    </a:cubicBezTo>
                    <a:cubicBezTo>
                      <a:pt x="32" y="28"/>
                      <a:pt x="32" y="30"/>
                      <a:pt x="30" y="32"/>
                    </a:cubicBezTo>
                    <a:cubicBezTo>
                      <a:pt x="29" y="35"/>
                      <a:pt x="27" y="36"/>
                      <a:pt x="25" y="38"/>
                    </a:cubicBezTo>
                    <a:cubicBezTo>
                      <a:pt x="23" y="39"/>
                      <a:pt x="20" y="39"/>
                      <a:pt x="16" y="39"/>
                    </a:cubicBezTo>
                    <a:cubicBezTo>
                      <a:pt x="14" y="39"/>
                      <a:pt x="12" y="39"/>
                      <a:pt x="10" y="39"/>
                    </a:cubicBezTo>
                    <a:cubicBezTo>
                      <a:pt x="8" y="38"/>
                      <a:pt x="6" y="38"/>
                      <a:pt x="5" y="37"/>
                    </a:cubicBezTo>
                    <a:cubicBezTo>
                      <a:pt x="4" y="36"/>
                      <a:pt x="3" y="35"/>
                      <a:pt x="2" y="33"/>
                    </a:cubicBezTo>
                    <a:cubicBezTo>
                      <a:pt x="1" y="32"/>
                      <a:pt x="1" y="31"/>
                      <a:pt x="0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9"/>
                      <a:pt x="12" y="31"/>
                      <a:pt x="13" y="32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8" y="33"/>
                      <a:pt x="19" y="32"/>
                      <a:pt x="20" y="31"/>
                    </a:cubicBezTo>
                    <a:cubicBezTo>
                      <a:pt x="21" y="30"/>
                      <a:pt x="21" y="28"/>
                      <a:pt x="21" y="26"/>
                    </a:cubicBezTo>
                    <a:cubicBezTo>
                      <a:pt x="21" y="24"/>
                      <a:pt x="21" y="22"/>
                      <a:pt x="20" y="21"/>
                    </a:cubicBezTo>
                    <a:cubicBezTo>
                      <a:pt x="19" y="20"/>
                      <a:pt x="18" y="19"/>
                      <a:pt x="16" y="19"/>
                    </a:cubicBezTo>
                    <a:cubicBezTo>
                      <a:pt x="15" y="19"/>
                      <a:pt x="14" y="20"/>
                      <a:pt x="13" y="20"/>
                    </a:cubicBezTo>
                    <a:cubicBezTo>
                      <a:pt x="12" y="21"/>
                      <a:pt x="11" y="21"/>
                      <a:pt x="11" y="22"/>
                    </a:cubicBezTo>
                    <a:cubicBezTo>
                      <a:pt x="1" y="21"/>
                      <a:pt x="1" y="21"/>
                      <a:pt x="1" y="21"/>
                    </a:cubicBez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3" name="Freeform 75">
                <a:extLst>
                  <a:ext uri="{FF2B5EF4-FFF2-40B4-BE49-F238E27FC236}">
                    <a16:creationId xmlns="" xmlns:a16="http://schemas.microsoft.com/office/drawing/2014/main" id="{3E225985-C272-6440-8D1B-CC0D88B4E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886"/>
                <a:ext cx="61" cy="77"/>
              </a:xfrm>
              <a:custGeom>
                <a:avLst/>
                <a:gdLst>
                  <a:gd name="T0" fmla="*/ 11 w 32"/>
                  <a:gd name="T1" fmla="*/ 12 h 40"/>
                  <a:gd name="T2" fmla="*/ 0 w 32"/>
                  <a:gd name="T3" fmla="*/ 11 h 40"/>
                  <a:gd name="T4" fmla="*/ 5 w 32"/>
                  <a:gd name="T5" fmla="*/ 3 h 40"/>
                  <a:gd name="T6" fmla="*/ 16 w 32"/>
                  <a:gd name="T7" fmla="*/ 0 h 40"/>
                  <a:gd name="T8" fmla="*/ 26 w 32"/>
                  <a:gd name="T9" fmla="*/ 3 h 40"/>
                  <a:gd name="T10" fmla="*/ 30 w 32"/>
                  <a:gd name="T11" fmla="*/ 10 h 40"/>
                  <a:gd name="T12" fmla="*/ 28 w 32"/>
                  <a:gd name="T13" fmla="*/ 15 h 40"/>
                  <a:gd name="T14" fmla="*/ 24 w 32"/>
                  <a:gd name="T15" fmla="*/ 19 h 40"/>
                  <a:gd name="T16" fmla="*/ 28 w 32"/>
                  <a:gd name="T17" fmla="*/ 20 h 40"/>
                  <a:gd name="T18" fmla="*/ 31 w 32"/>
                  <a:gd name="T19" fmla="*/ 23 h 40"/>
                  <a:gd name="T20" fmla="*/ 32 w 32"/>
                  <a:gd name="T21" fmla="*/ 28 h 40"/>
                  <a:gd name="T22" fmla="*/ 30 w 32"/>
                  <a:gd name="T23" fmla="*/ 34 h 40"/>
                  <a:gd name="T24" fmla="*/ 25 w 32"/>
                  <a:gd name="T25" fmla="*/ 39 h 40"/>
                  <a:gd name="T26" fmla="*/ 16 w 32"/>
                  <a:gd name="T27" fmla="*/ 40 h 40"/>
                  <a:gd name="T28" fmla="*/ 8 w 32"/>
                  <a:gd name="T29" fmla="*/ 39 h 40"/>
                  <a:gd name="T30" fmla="*/ 3 w 32"/>
                  <a:gd name="T31" fmla="*/ 36 h 40"/>
                  <a:gd name="T32" fmla="*/ 0 w 32"/>
                  <a:gd name="T33" fmla="*/ 30 h 40"/>
                  <a:gd name="T34" fmla="*/ 11 w 32"/>
                  <a:gd name="T35" fmla="*/ 28 h 40"/>
                  <a:gd name="T36" fmla="*/ 13 w 32"/>
                  <a:gd name="T37" fmla="*/ 33 h 40"/>
                  <a:gd name="T38" fmla="*/ 16 w 32"/>
                  <a:gd name="T39" fmla="*/ 34 h 40"/>
                  <a:gd name="T40" fmla="*/ 20 w 32"/>
                  <a:gd name="T41" fmla="*/ 32 h 40"/>
                  <a:gd name="T42" fmla="*/ 21 w 32"/>
                  <a:gd name="T43" fmla="*/ 28 h 40"/>
                  <a:gd name="T44" fmla="*/ 20 w 32"/>
                  <a:gd name="T45" fmla="*/ 24 h 40"/>
                  <a:gd name="T46" fmla="*/ 16 w 32"/>
                  <a:gd name="T47" fmla="*/ 23 h 40"/>
                  <a:gd name="T48" fmla="*/ 12 w 32"/>
                  <a:gd name="T49" fmla="*/ 23 h 40"/>
                  <a:gd name="T50" fmla="*/ 13 w 32"/>
                  <a:gd name="T51" fmla="*/ 15 h 40"/>
                  <a:gd name="T52" fmla="*/ 14 w 32"/>
                  <a:gd name="T53" fmla="*/ 16 h 40"/>
                  <a:gd name="T54" fmla="*/ 18 w 32"/>
                  <a:gd name="T55" fmla="*/ 14 h 40"/>
                  <a:gd name="T56" fmla="*/ 19 w 32"/>
                  <a:gd name="T57" fmla="*/ 11 h 40"/>
                  <a:gd name="T58" fmla="*/ 18 w 32"/>
                  <a:gd name="T59" fmla="*/ 8 h 40"/>
                  <a:gd name="T60" fmla="*/ 15 w 32"/>
                  <a:gd name="T61" fmla="*/ 7 h 40"/>
                  <a:gd name="T62" fmla="*/ 12 w 32"/>
                  <a:gd name="T63" fmla="*/ 8 h 40"/>
                  <a:gd name="T64" fmla="*/ 11 w 32"/>
                  <a:gd name="T65" fmla="*/ 1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" h="40">
                    <a:moveTo>
                      <a:pt x="11" y="12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7"/>
                      <a:pt x="3" y="5"/>
                      <a:pt x="5" y="3"/>
                    </a:cubicBezTo>
                    <a:cubicBezTo>
                      <a:pt x="8" y="1"/>
                      <a:pt x="11" y="0"/>
                      <a:pt x="16" y="0"/>
                    </a:cubicBezTo>
                    <a:cubicBezTo>
                      <a:pt x="21" y="0"/>
                      <a:pt x="24" y="1"/>
                      <a:pt x="26" y="3"/>
                    </a:cubicBezTo>
                    <a:cubicBezTo>
                      <a:pt x="29" y="5"/>
                      <a:pt x="30" y="8"/>
                      <a:pt x="30" y="10"/>
                    </a:cubicBezTo>
                    <a:cubicBezTo>
                      <a:pt x="30" y="12"/>
                      <a:pt x="29" y="14"/>
                      <a:pt x="28" y="15"/>
                    </a:cubicBezTo>
                    <a:cubicBezTo>
                      <a:pt x="27" y="16"/>
                      <a:pt x="26" y="18"/>
                      <a:pt x="24" y="19"/>
                    </a:cubicBezTo>
                    <a:cubicBezTo>
                      <a:pt x="26" y="19"/>
                      <a:pt x="27" y="19"/>
                      <a:pt x="28" y="20"/>
                    </a:cubicBezTo>
                    <a:cubicBezTo>
                      <a:pt x="29" y="21"/>
                      <a:pt x="30" y="22"/>
                      <a:pt x="31" y="23"/>
                    </a:cubicBezTo>
                    <a:cubicBezTo>
                      <a:pt x="31" y="24"/>
                      <a:pt x="32" y="26"/>
                      <a:pt x="32" y="28"/>
                    </a:cubicBezTo>
                    <a:cubicBezTo>
                      <a:pt x="32" y="30"/>
                      <a:pt x="31" y="32"/>
                      <a:pt x="30" y="34"/>
                    </a:cubicBezTo>
                    <a:cubicBezTo>
                      <a:pt x="29" y="36"/>
                      <a:pt x="27" y="38"/>
                      <a:pt x="25" y="39"/>
                    </a:cubicBezTo>
                    <a:cubicBezTo>
                      <a:pt x="23" y="40"/>
                      <a:pt x="20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6" y="38"/>
                      <a:pt x="4" y="37"/>
                      <a:pt x="3" y="36"/>
                    </a:cubicBezTo>
                    <a:cubicBezTo>
                      <a:pt x="2" y="34"/>
                      <a:pt x="1" y="32"/>
                      <a:pt x="0" y="30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30"/>
                      <a:pt x="12" y="32"/>
                      <a:pt x="13" y="33"/>
                    </a:cubicBezTo>
                    <a:cubicBezTo>
                      <a:pt x="13" y="34"/>
                      <a:pt x="15" y="34"/>
                      <a:pt x="16" y="34"/>
                    </a:cubicBezTo>
                    <a:cubicBezTo>
                      <a:pt x="17" y="34"/>
                      <a:pt x="19" y="33"/>
                      <a:pt x="20" y="32"/>
                    </a:cubicBezTo>
                    <a:cubicBezTo>
                      <a:pt x="20" y="31"/>
                      <a:pt x="21" y="30"/>
                      <a:pt x="21" y="28"/>
                    </a:cubicBezTo>
                    <a:cubicBezTo>
                      <a:pt x="21" y="26"/>
                      <a:pt x="20" y="25"/>
                      <a:pt x="20" y="24"/>
                    </a:cubicBezTo>
                    <a:cubicBezTo>
                      <a:pt x="19" y="23"/>
                      <a:pt x="17" y="23"/>
                      <a:pt x="16" y="23"/>
                    </a:cubicBezTo>
                    <a:cubicBezTo>
                      <a:pt x="15" y="23"/>
                      <a:pt x="14" y="23"/>
                      <a:pt x="12" y="23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6" y="16"/>
                      <a:pt x="17" y="15"/>
                      <a:pt x="18" y="14"/>
                    </a:cubicBezTo>
                    <a:cubicBezTo>
                      <a:pt x="19" y="13"/>
                      <a:pt x="19" y="12"/>
                      <a:pt x="19" y="11"/>
                    </a:cubicBezTo>
                    <a:cubicBezTo>
                      <a:pt x="19" y="10"/>
                      <a:pt x="19" y="9"/>
                      <a:pt x="18" y="8"/>
                    </a:cubicBezTo>
                    <a:cubicBezTo>
                      <a:pt x="17" y="8"/>
                      <a:pt x="16" y="7"/>
                      <a:pt x="15" y="7"/>
                    </a:cubicBezTo>
                    <a:cubicBezTo>
                      <a:pt x="14" y="7"/>
                      <a:pt x="13" y="8"/>
                      <a:pt x="12" y="8"/>
                    </a:cubicBezTo>
                    <a:cubicBezTo>
                      <a:pt x="11" y="9"/>
                      <a:pt x="11" y="10"/>
                      <a:pt x="1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4" name="Freeform 76">
                <a:extLst>
                  <a:ext uri="{FF2B5EF4-FFF2-40B4-BE49-F238E27FC236}">
                    <a16:creationId xmlns="" xmlns:a16="http://schemas.microsoft.com/office/drawing/2014/main" id="{82CF09DB-FE95-8040-A0FE-257B85843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957"/>
                <a:ext cx="19" cy="10"/>
              </a:xfrm>
              <a:custGeom>
                <a:avLst/>
                <a:gdLst>
                  <a:gd name="T0" fmla="*/ 0 w 19"/>
                  <a:gd name="T1" fmla="*/ 10 h 10"/>
                  <a:gd name="T2" fmla="*/ 9 w 19"/>
                  <a:gd name="T3" fmla="*/ 8 h 10"/>
                  <a:gd name="T4" fmla="*/ 19 w 19"/>
                  <a:gd name="T5" fmla="*/ 6 h 10"/>
                  <a:gd name="T6" fmla="*/ 13 w 19"/>
                  <a:gd name="T7" fmla="*/ 2 h 10"/>
                  <a:gd name="T8" fmla="*/ 7 w 19"/>
                  <a:gd name="T9" fmla="*/ 0 h 10"/>
                  <a:gd name="T10" fmla="*/ 0 w 19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0">
                    <a:moveTo>
                      <a:pt x="0" y="10"/>
                    </a:moveTo>
                    <a:lnTo>
                      <a:pt x="9" y="8"/>
                    </a:lnTo>
                    <a:lnTo>
                      <a:pt x="19" y="6"/>
                    </a:lnTo>
                    <a:lnTo>
                      <a:pt x="13" y="2"/>
                    </a:lnTo>
                    <a:lnTo>
                      <a:pt x="7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5" name="Freeform 77">
                <a:extLst>
                  <a:ext uri="{FF2B5EF4-FFF2-40B4-BE49-F238E27FC236}">
                    <a16:creationId xmlns="" xmlns:a16="http://schemas.microsoft.com/office/drawing/2014/main" id="{FED0789C-732E-3B41-B606-5B63D054A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684"/>
                <a:ext cx="48" cy="36"/>
              </a:xfrm>
              <a:custGeom>
                <a:avLst/>
                <a:gdLst>
                  <a:gd name="T0" fmla="*/ 22 w 25"/>
                  <a:gd name="T1" fmla="*/ 11 h 19"/>
                  <a:gd name="T2" fmla="*/ 24 w 25"/>
                  <a:gd name="T3" fmla="*/ 8 h 19"/>
                  <a:gd name="T4" fmla="*/ 24 w 25"/>
                  <a:gd name="T5" fmla="*/ 4 h 19"/>
                  <a:gd name="T6" fmla="*/ 21 w 25"/>
                  <a:gd name="T7" fmla="*/ 1 h 19"/>
                  <a:gd name="T8" fmla="*/ 16 w 25"/>
                  <a:gd name="T9" fmla="*/ 1 h 19"/>
                  <a:gd name="T10" fmla="*/ 8 w 25"/>
                  <a:gd name="T11" fmla="*/ 4 h 19"/>
                  <a:gd name="T12" fmla="*/ 0 w 25"/>
                  <a:gd name="T13" fmla="*/ 7 h 19"/>
                  <a:gd name="T14" fmla="*/ 5 w 25"/>
                  <a:gd name="T15" fmla="*/ 19 h 19"/>
                  <a:gd name="T16" fmla="*/ 13 w 25"/>
                  <a:gd name="T17" fmla="*/ 16 h 19"/>
                  <a:gd name="T18" fmla="*/ 22 w 25"/>
                  <a:gd name="T19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19">
                    <a:moveTo>
                      <a:pt x="22" y="11"/>
                    </a:moveTo>
                    <a:cubicBezTo>
                      <a:pt x="23" y="10"/>
                      <a:pt x="24" y="9"/>
                      <a:pt x="24" y="8"/>
                    </a:cubicBezTo>
                    <a:cubicBezTo>
                      <a:pt x="25" y="7"/>
                      <a:pt x="25" y="5"/>
                      <a:pt x="24" y="4"/>
                    </a:cubicBezTo>
                    <a:cubicBezTo>
                      <a:pt x="23" y="2"/>
                      <a:pt x="22" y="1"/>
                      <a:pt x="21" y="1"/>
                    </a:cubicBezTo>
                    <a:cubicBezTo>
                      <a:pt x="19" y="0"/>
                      <a:pt x="18" y="0"/>
                      <a:pt x="16" y="1"/>
                    </a:cubicBezTo>
                    <a:cubicBezTo>
                      <a:pt x="15" y="1"/>
                      <a:pt x="13" y="2"/>
                      <a:pt x="8" y="4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8" y="14"/>
                      <a:pt x="21" y="12"/>
                      <a:pt x="22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6" name="Freeform 78">
                <a:extLst>
                  <a:ext uri="{FF2B5EF4-FFF2-40B4-BE49-F238E27FC236}">
                    <a16:creationId xmlns="" xmlns:a16="http://schemas.microsoft.com/office/drawing/2014/main" id="{4DA63B8F-5A4C-8740-85D3-7ECF339CE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971"/>
                <a:ext cx="40" cy="46"/>
              </a:xfrm>
              <a:custGeom>
                <a:avLst/>
                <a:gdLst>
                  <a:gd name="T0" fmla="*/ 10 w 21"/>
                  <a:gd name="T1" fmla="*/ 22 h 24"/>
                  <a:gd name="T2" fmla="*/ 14 w 21"/>
                  <a:gd name="T3" fmla="*/ 24 h 24"/>
                  <a:gd name="T4" fmla="*/ 18 w 21"/>
                  <a:gd name="T5" fmla="*/ 23 h 24"/>
                  <a:gd name="T6" fmla="*/ 20 w 21"/>
                  <a:gd name="T7" fmla="*/ 19 h 24"/>
                  <a:gd name="T8" fmla="*/ 20 w 21"/>
                  <a:gd name="T9" fmla="*/ 14 h 24"/>
                  <a:gd name="T10" fmla="*/ 16 w 21"/>
                  <a:gd name="T11" fmla="*/ 7 h 24"/>
                  <a:gd name="T12" fmla="*/ 11 w 21"/>
                  <a:gd name="T13" fmla="*/ 0 h 24"/>
                  <a:gd name="T14" fmla="*/ 0 w 21"/>
                  <a:gd name="T15" fmla="*/ 6 h 24"/>
                  <a:gd name="T16" fmla="*/ 4 w 21"/>
                  <a:gd name="T17" fmla="*/ 14 h 24"/>
                  <a:gd name="T18" fmla="*/ 10 w 21"/>
                  <a:gd name="T1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4">
                    <a:moveTo>
                      <a:pt x="10" y="22"/>
                    </a:moveTo>
                    <a:cubicBezTo>
                      <a:pt x="11" y="23"/>
                      <a:pt x="12" y="24"/>
                      <a:pt x="14" y="24"/>
                    </a:cubicBezTo>
                    <a:cubicBezTo>
                      <a:pt x="15" y="24"/>
                      <a:pt x="16" y="24"/>
                      <a:pt x="18" y="23"/>
                    </a:cubicBezTo>
                    <a:cubicBezTo>
                      <a:pt x="19" y="22"/>
                      <a:pt x="20" y="21"/>
                      <a:pt x="20" y="19"/>
                    </a:cubicBezTo>
                    <a:cubicBezTo>
                      <a:pt x="21" y="18"/>
                      <a:pt x="21" y="16"/>
                      <a:pt x="20" y="14"/>
                    </a:cubicBezTo>
                    <a:cubicBezTo>
                      <a:pt x="19" y="14"/>
                      <a:pt x="18" y="11"/>
                      <a:pt x="16" y="7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7" y="18"/>
                      <a:pt x="9" y="21"/>
                      <a:pt x="10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7" name="Freeform 79">
                <a:extLst>
                  <a:ext uri="{FF2B5EF4-FFF2-40B4-BE49-F238E27FC236}">
                    <a16:creationId xmlns="" xmlns:a16="http://schemas.microsoft.com/office/drawing/2014/main" id="{4DB9D68D-25E2-1945-AF9F-973CDE2D2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1157"/>
                <a:ext cx="40" cy="28"/>
              </a:xfrm>
              <a:custGeom>
                <a:avLst/>
                <a:gdLst>
                  <a:gd name="T0" fmla="*/ 40 w 40"/>
                  <a:gd name="T1" fmla="*/ 0 h 28"/>
                  <a:gd name="T2" fmla="*/ 0 w 40"/>
                  <a:gd name="T3" fmla="*/ 3 h 28"/>
                  <a:gd name="T4" fmla="*/ 30 w 40"/>
                  <a:gd name="T5" fmla="*/ 28 h 28"/>
                  <a:gd name="T6" fmla="*/ 40 w 40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8">
                    <a:moveTo>
                      <a:pt x="40" y="0"/>
                    </a:moveTo>
                    <a:lnTo>
                      <a:pt x="0" y="3"/>
                    </a:lnTo>
                    <a:lnTo>
                      <a:pt x="30" y="28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8" name="Freeform 80">
                <a:extLst>
                  <a:ext uri="{FF2B5EF4-FFF2-40B4-BE49-F238E27FC236}">
                    <a16:creationId xmlns="" xmlns:a16="http://schemas.microsoft.com/office/drawing/2014/main" id="{EC588362-A0A7-3D49-A652-F7AE3AC41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112"/>
                <a:ext cx="41" cy="63"/>
              </a:xfrm>
              <a:custGeom>
                <a:avLst/>
                <a:gdLst>
                  <a:gd name="T0" fmla="*/ 8 w 21"/>
                  <a:gd name="T1" fmla="*/ 10 h 33"/>
                  <a:gd name="T2" fmla="*/ 4 w 21"/>
                  <a:gd name="T3" fmla="*/ 12 h 33"/>
                  <a:gd name="T4" fmla="*/ 2 w 21"/>
                  <a:gd name="T5" fmla="*/ 15 h 33"/>
                  <a:gd name="T6" fmla="*/ 1 w 21"/>
                  <a:gd name="T7" fmla="*/ 20 h 33"/>
                  <a:gd name="T8" fmla="*/ 1 w 21"/>
                  <a:gd name="T9" fmla="*/ 23 h 33"/>
                  <a:gd name="T10" fmla="*/ 2 w 21"/>
                  <a:gd name="T11" fmla="*/ 27 h 33"/>
                  <a:gd name="T12" fmla="*/ 9 w 21"/>
                  <a:gd name="T13" fmla="*/ 32 h 33"/>
                  <a:gd name="T14" fmla="*/ 13 w 21"/>
                  <a:gd name="T15" fmla="*/ 33 h 33"/>
                  <a:gd name="T16" fmla="*/ 16 w 21"/>
                  <a:gd name="T17" fmla="*/ 33 h 33"/>
                  <a:gd name="T18" fmla="*/ 19 w 21"/>
                  <a:gd name="T19" fmla="*/ 30 h 33"/>
                  <a:gd name="T20" fmla="*/ 20 w 21"/>
                  <a:gd name="T21" fmla="*/ 27 h 33"/>
                  <a:gd name="T22" fmla="*/ 21 w 21"/>
                  <a:gd name="T23" fmla="*/ 25 h 33"/>
                  <a:gd name="T24" fmla="*/ 20 w 21"/>
                  <a:gd name="T25" fmla="*/ 20 h 33"/>
                  <a:gd name="T26" fmla="*/ 14 w 21"/>
                  <a:gd name="T27" fmla="*/ 16 h 33"/>
                  <a:gd name="T28" fmla="*/ 15 w 21"/>
                  <a:gd name="T29" fmla="*/ 12 h 33"/>
                  <a:gd name="T30" fmla="*/ 17 w 21"/>
                  <a:gd name="T31" fmla="*/ 11 h 33"/>
                  <a:gd name="T32" fmla="*/ 18 w 21"/>
                  <a:gd name="T33" fmla="*/ 8 h 33"/>
                  <a:gd name="T34" fmla="*/ 18 w 21"/>
                  <a:gd name="T35" fmla="*/ 5 h 33"/>
                  <a:gd name="T36" fmla="*/ 18 w 21"/>
                  <a:gd name="T37" fmla="*/ 2 h 33"/>
                  <a:gd name="T38" fmla="*/ 15 w 21"/>
                  <a:gd name="T39" fmla="*/ 3 h 33"/>
                  <a:gd name="T40" fmla="*/ 10 w 21"/>
                  <a:gd name="T41" fmla="*/ 8 h 33"/>
                  <a:gd name="T42" fmla="*/ 9 w 21"/>
                  <a:gd name="T43" fmla="*/ 9 h 33"/>
                  <a:gd name="T44" fmla="*/ 8 w 21"/>
                  <a:gd name="T45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" h="33">
                    <a:moveTo>
                      <a:pt x="8" y="10"/>
                    </a:moveTo>
                    <a:cubicBezTo>
                      <a:pt x="6" y="10"/>
                      <a:pt x="4" y="12"/>
                      <a:pt x="4" y="12"/>
                    </a:cubicBezTo>
                    <a:cubicBezTo>
                      <a:pt x="2" y="14"/>
                      <a:pt x="2" y="15"/>
                      <a:pt x="2" y="15"/>
                    </a:cubicBezTo>
                    <a:cubicBezTo>
                      <a:pt x="2" y="16"/>
                      <a:pt x="1" y="20"/>
                      <a:pt x="1" y="20"/>
                    </a:cubicBezTo>
                    <a:cubicBezTo>
                      <a:pt x="1" y="20"/>
                      <a:pt x="0" y="23"/>
                      <a:pt x="1" y="23"/>
                    </a:cubicBezTo>
                    <a:cubicBezTo>
                      <a:pt x="1" y="24"/>
                      <a:pt x="2" y="26"/>
                      <a:pt x="2" y="27"/>
                    </a:cubicBezTo>
                    <a:cubicBezTo>
                      <a:pt x="4" y="29"/>
                      <a:pt x="9" y="32"/>
                      <a:pt x="9" y="32"/>
                    </a:cubicBezTo>
                    <a:cubicBezTo>
                      <a:pt x="10" y="33"/>
                      <a:pt x="12" y="33"/>
                      <a:pt x="13" y="33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9" y="33"/>
                      <a:pt x="19" y="30"/>
                      <a:pt x="19" y="30"/>
                    </a:cubicBezTo>
                    <a:cubicBezTo>
                      <a:pt x="19" y="28"/>
                      <a:pt x="20" y="27"/>
                      <a:pt x="20" y="27"/>
                    </a:cubicBezTo>
                    <a:cubicBezTo>
                      <a:pt x="21" y="26"/>
                      <a:pt x="21" y="25"/>
                      <a:pt x="21" y="25"/>
                    </a:cubicBezTo>
                    <a:cubicBezTo>
                      <a:pt x="20" y="23"/>
                      <a:pt x="20" y="20"/>
                      <a:pt x="20" y="20"/>
                    </a:cubicBezTo>
                    <a:cubicBezTo>
                      <a:pt x="18" y="19"/>
                      <a:pt x="14" y="16"/>
                      <a:pt x="14" y="16"/>
                    </a:cubicBezTo>
                    <a:cubicBezTo>
                      <a:pt x="12" y="12"/>
                      <a:pt x="15" y="12"/>
                      <a:pt x="15" y="12"/>
                    </a:cubicBezTo>
                    <a:cubicBezTo>
                      <a:pt x="16" y="12"/>
                      <a:pt x="17" y="11"/>
                      <a:pt x="17" y="11"/>
                    </a:cubicBezTo>
                    <a:cubicBezTo>
                      <a:pt x="19" y="11"/>
                      <a:pt x="18" y="8"/>
                      <a:pt x="18" y="8"/>
                    </a:cubicBezTo>
                    <a:cubicBezTo>
                      <a:pt x="18" y="6"/>
                      <a:pt x="18" y="5"/>
                      <a:pt x="18" y="5"/>
                    </a:cubicBezTo>
                    <a:cubicBezTo>
                      <a:pt x="19" y="2"/>
                      <a:pt x="18" y="2"/>
                      <a:pt x="18" y="2"/>
                    </a:cubicBezTo>
                    <a:cubicBezTo>
                      <a:pt x="17" y="0"/>
                      <a:pt x="15" y="3"/>
                      <a:pt x="15" y="3"/>
                    </a:cubicBezTo>
                    <a:cubicBezTo>
                      <a:pt x="14" y="4"/>
                      <a:pt x="10" y="8"/>
                      <a:pt x="10" y="8"/>
                    </a:cubicBezTo>
                    <a:cubicBezTo>
                      <a:pt x="10" y="8"/>
                      <a:pt x="9" y="9"/>
                      <a:pt x="9" y="9"/>
                    </a:cubicBezTo>
                    <a:cubicBezTo>
                      <a:pt x="8" y="10"/>
                      <a:pt x="8" y="10"/>
                      <a:pt x="8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9" name="Freeform 81">
                <a:extLst>
                  <a:ext uri="{FF2B5EF4-FFF2-40B4-BE49-F238E27FC236}">
                    <a16:creationId xmlns="" xmlns:a16="http://schemas.microsoft.com/office/drawing/2014/main" id="{5297DFA1-219E-2C4D-8186-D86C0C581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049"/>
                <a:ext cx="9" cy="21"/>
              </a:xfrm>
              <a:custGeom>
                <a:avLst/>
                <a:gdLst>
                  <a:gd name="T0" fmla="*/ 0 w 5"/>
                  <a:gd name="T1" fmla="*/ 0 h 11"/>
                  <a:gd name="T2" fmla="*/ 2 w 5"/>
                  <a:gd name="T3" fmla="*/ 5 h 11"/>
                  <a:gd name="T4" fmla="*/ 3 w 5"/>
                  <a:gd name="T5" fmla="*/ 7 h 11"/>
                  <a:gd name="T6" fmla="*/ 3 w 5"/>
                  <a:gd name="T7" fmla="*/ 10 h 11"/>
                  <a:gd name="T8" fmla="*/ 5 w 5"/>
                  <a:gd name="T9" fmla="*/ 9 h 11"/>
                  <a:gd name="T10" fmla="*/ 4 w 5"/>
                  <a:gd name="T11" fmla="*/ 3 h 11"/>
                  <a:gd name="T12" fmla="*/ 3 w 5"/>
                  <a:gd name="T13" fmla="*/ 0 h 11"/>
                  <a:gd name="T14" fmla="*/ 0 w 5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1" y="3"/>
                      <a:pt x="2" y="4"/>
                      <a:pt x="2" y="5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4" y="9"/>
                      <a:pt x="3" y="8"/>
                      <a:pt x="3" y="10"/>
                    </a:cubicBezTo>
                    <a:cubicBezTo>
                      <a:pt x="4" y="11"/>
                      <a:pt x="4" y="10"/>
                      <a:pt x="5" y="9"/>
                    </a:cubicBezTo>
                    <a:cubicBezTo>
                      <a:pt x="4" y="8"/>
                      <a:pt x="4" y="5"/>
                      <a:pt x="4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0" name="Freeform 82">
                <a:extLst>
                  <a:ext uri="{FF2B5EF4-FFF2-40B4-BE49-F238E27FC236}">
                    <a16:creationId xmlns="" xmlns:a16="http://schemas.microsoft.com/office/drawing/2014/main" id="{B9710EBD-EEE8-4D40-A299-D9EC07F17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064"/>
                <a:ext cx="34" cy="12"/>
              </a:xfrm>
              <a:custGeom>
                <a:avLst/>
                <a:gdLst>
                  <a:gd name="T0" fmla="*/ 0 w 18"/>
                  <a:gd name="T1" fmla="*/ 6 h 6"/>
                  <a:gd name="T2" fmla="*/ 5 w 18"/>
                  <a:gd name="T3" fmla="*/ 5 h 6"/>
                  <a:gd name="T4" fmla="*/ 17 w 18"/>
                  <a:gd name="T5" fmla="*/ 3 h 6"/>
                  <a:gd name="T6" fmla="*/ 18 w 18"/>
                  <a:gd name="T7" fmla="*/ 2 h 6"/>
                  <a:gd name="T8" fmla="*/ 18 w 18"/>
                  <a:gd name="T9" fmla="*/ 1 h 6"/>
                  <a:gd name="T10" fmla="*/ 17 w 18"/>
                  <a:gd name="T11" fmla="*/ 0 h 6"/>
                  <a:gd name="T12" fmla="*/ 0 w 18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0" y="6"/>
                    </a:moveTo>
                    <a:cubicBezTo>
                      <a:pt x="1" y="6"/>
                      <a:pt x="4" y="5"/>
                      <a:pt x="5" y="5"/>
                    </a:cubicBezTo>
                    <a:cubicBezTo>
                      <a:pt x="9" y="5"/>
                      <a:pt x="15" y="4"/>
                      <a:pt x="17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0"/>
                      <a:pt x="17" y="0"/>
                    </a:cubicBezTo>
                    <a:cubicBezTo>
                      <a:pt x="13" y="3"/>
                      <a:pt x="3" y="4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1" name="Freeform 83">
                <a:extLst>
                  <a:ext uri="{FF2B5EF4-FFF2-40B4-BE49-F238E27FC236}">
                    <a16:creationId xmlns="" xmlns:a16="http://schemas.microsoft.com/office/drawing/2014/main" id="{68BD6FD9-EF0B-0A46-91C3-1BCE569E3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647"/>
                <a:ext cx="63" cy="71"/>
              </a:xfrm>
              <a:custGeom>
                <a:avLst/>
                <a:gdLst>
                  <a:gd name="T0" fmla="*/ 12 w 33"/>
                  <a:gd name="T1" fmla="*/ 35 h 37"/>
                  <a:gd name="T2" fmla="*/ 24 w 33"/>
                  <a:gd name="T3" fmla="*/ 34 h 37"/>
                  <a:gd name="T4" fmla="*/ 32 w 33"/>
                  <a:gd name="T5" fmla="*/ 22 h 37"/>
                  <a:gd name="T6" fmla="*/ 31 w 33"/>
                  <a:gd name="T7" fmla="*/ 8 h 37"/>
                  <a:gd name="T8" fmla="*/ 21 w 33"/>
                  <a:gd name="T9" fmla="*/ 1 h 37"/>
                  <a:gd name="T10" fmla="*/ 9 w 33"/>
                  <a:gd name="T11" fmla="*/ 2 h 37"/>
                  <a:gd name="T12" fmla="*/ 1 w 33"/>
                  <a:gd name="T13" fmla="*/ 14 h 37"/>
                  <a:gd name="T14" fmla="*/ 2 w 33"/>
                  <a:gd name="T15" fmla="*/ 28 h 37"/>
                  <a:gd name="T16" fmla="*/ 12 w 33"/>
                  <a:gd name="T17" fmla="*/ 3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37">
                    <a:moveTo>
                      <a:pt x="12" y="35"/>
                    </a:moveTo>
                    <a:cubicBezTo>
                      <a:pt x="16" y="37"/>
                      <a:pt x="20" y="36"/>
                      <a:pt x="24" y="34"/>
                    </a:cubicBezTo>
                    <a:cubicBezTo>
                      <a:pt x="27" y="32"/>
                      <a:pt x="30" y="28"/>
                      <a:pt x="32" y="22"/>
                    </a:cubicBezTo>
                    <a:cubicBezTo>
                      <a:pt x="33" y="16"/>
                      <a:pt x="33" y="12"/>
                      <a:pt x="31" y="8"/>
                    </a:cubicBezTo>
                    <a:cubicBezTo>
                      <a:pt x="29" y="4"/>
                      <a:pt x="26" y="2"/>
                      <a:pt x="21" y="1"/>
                    </a:cubicBezTo>
                    <a:cubicBezTo>
                      <a:pt x="17" y="0"/>
                      <a:pt x="13" y="0"/>
                      <a:pt x="9" y="2"/>
                    </a:cubicBezTo>
                    <a:cubicBezTo>
                      <a:pt x="5" y="4"/>
                      <a:pt x="3" y="8"/>
                      <a:pt x="1" y="14"/>
                    </a:cubicBezTo>
                    <a:cubicBezTo>
                      <a:pt x="0" y="20"/>
                      <a:pt x="0" y="24"/>
                      <a:pt x="2" y="28"/>
                    </a:cubicBezTo>
                    <a:cubicBezTo>
                      <a:pt x="4" y="32"/>
                      <a:pt x="7" y="34"/>
                      <a:pt x="1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2" name="Freeform 84">
                <a:extLst>
                  <a:ext uri="{FF2B5EF4-FFF2-40B4-BE49-F238E27FC236}">
                    <a16:creationId xmlns="" xmlns:a16="http://schemas.microsoft.com/office/drawing/2014/main" id="{49C84A59-6908-7648-B96B-826A13B192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3" y="521"/>
                <a:ext cx="1726" cy="1733"/>
              </a:xfrm>
              <a:custGeom>
                <a:avLst/>
                <a:gdLst>
                  <a:gd name="T0" fmla="*/ 811 w 904"/>
                  <a:gd name="T1" fmla="*/ 404 h 905"/>
                  <a:gd name="T2" fmla="*/ 773 w 904"/>
                  <a:gd name="T3" fmla="*/ 280 h 905"/>
                  <a:gd name="T4" fmla="*/ 778 w 904"/>
                  <a:gd name="T5" fmla="*/ 210 h 905"/>
                  <a:gd name="T6" fmla="*/ 721 w 904"/>
                  <a:gd name="T7" fmla="*/ 187 h 905"/>
                  <a:gd name="T8" fmla="*/ 685 w 904"/>
                  <a:gd name="T9" fmla="*/ 149 h 905"/>
                  <a:gd name="T10" fmla="*/ 616 w 904"/>
                  <a:gd name="T11" fmla="*/ 113 h 905"/>
                  <a:gd name="T12" fmla="*/ 564 w 904"/>
                  <a:gd name="T13" fmla="*/ 108 h 905"/>
                  <a:gd name="T14" fmla="*/ 460 w 904"/>
                  <a:gd name="T15" fmla="*/ 45 h 905"/>
                  <a:gd name="T16" fmla="*/ 374 w 904"/>
                  <a:gd name="T17" fmla="*/ 52 h 905"/>
                  <a:gd name="T18" fmla="*/ 347 w 904"/>
                  <a:gd name="T19" fmla="*/ 78 h 905"/>
                  <a:gd name="T20" fmla="*/ 361 w 904"/>
                  <a:gd name="T21" fmla="*/ 92 h 905"/>
                  <a:gd name="T22" fmla="*/ 311 w 904"/>
                  <a:gd name="T23" fmla="*/ 104 h 905"/>
                  <a:gd name="T24" fmla="*/ 249 w 904"/>
                  <a:gd name="T25" fmla="*/ 97 h 905"/>
                  <a:gd name="T26" fmla="*/ 174 w 904"/>
                  <a:gd name="T27" fmla="*/ 151 h 905"/>
                  <a:gd name="T28" fmla="*/ 120 w 904"/>
                  <a:gd name="T29" fmla="*/ 211 h 905"/>
                  <a:gd name="T30" fmla="*/ 120 w 904"/>
                  <a:gd name="T31" fmla="*/ 282 h 905"/>
                  <a:gd name="T32" fmla="*/ 131 w 904"/>
                  <a:gd name="T33" fmla="*/ 289 h 905"/>
                  <a:gd name="T34" fmla="*/ 95 w 904"/>
                  <a:gd name="T35" fmla="*/ 411 h 905"/>
                  <a:gd name="T36" fmla="*/ 40 w 904"/>
                  <a:gd name="T37" fmla="*/ 454 h 905"/>
                  <a:gd name="T38" fmla="*/ 50 w 904"/>
                  <a:gd name="T39" fmla="*/ 519 h 905"/>
                  <a:gd name="T40" fmla="*/ 101 w 904"/>
                  <a:gd name="T41" fmla="*/ 526 h 905"/>
                  <a:gd name="T42" fmla="*/ 237 w 904"/>
                  <a:gd name="T43" fmla="*/ 764 h 905"/>
                  <a:gd name="T44" fmla="*/ 217 w 904"/>
                  <a:gd name="T45" fmla="*/ 741 h 905"/>
                  <a:gd name="T46" fmla="*/ 195 w 904"/>
                  <a:gd name="T47" fmla="*/ 742 h 905"/>
                  <a:gd name="T48" fmla="*/ 288 w 904"/>
                  <a:gd name="T49" fmla="*/ 830 h 905"/>
                  <a:gd name="T50" fmla="*/ 283 w 904"/>
                  <a:gd name="T51" fmla="*/ 801 h 905"/>
                  <a:gd name="T52" fmla="*/ 308 w 904"/>
                  <a:gd name="T53" fmla="*/ 811 h 905"/>
                  <a:gd name="T54" fmla="*/ 316 w 904"/>
                  <a:gd name="T55" fmla="*/ 787 h 905"/>
                  <a:gd name="T56" fmla="*/ 309 w 904"/>
                  <a:gd name="T57" fmla="*/ 843 h 905"/>
                  <a:gd name="T58" fmla="*/ 351 w 904"/>
                  <a:gd name="T59" fmla="*/ 858 h 905"/>
                  <a:gd name="T60" fmla="*/ 420 w 904"/>
                  <a:gd name="T61" fmla="*/ 807 h 905"/>
                  <a:gd name="T62" fmla="*/ 412 w 904"/>
                  <a:gd name="T63" fmla="*/ 875 h 905"/>
                  <a:gd name="T64" fmla="*/ 399 w 904"/>
                  <a:gd name="T65" fmla="*/ 866 h 905"/>
                  <a:gd name="T66" fmla="*/ 429 w 904"/>
                  <a:gd name="T67" fmla="*/ 859 h 905"/>
                  <a:gd name="T68" fmla="*/ 478 w 904"/>
                  <a:gd name="T69" fmla="*/ 857 h 905"/>
                  <a:gd name="T70" fmla="*/ 476 w 904"/>
                  <a:gd name="T71" fmla="*/ 832 h 905"/>
                  <a:gd name="T72" fmla="*/ 528 w 904"/>
                  <a:gd name="T73" fmla="*/ 866 h 905"/>
                  <a:gd name="T74" fmla="*/ 485 w 904"/>
                  <a:gd name="T75" fmla="*/ 851 h 905"/>
                  <a:gd name="T76" fmla="*/ 515 w 904"/>
                  <a:gd name="T77" fmla="*/ 820 h 905"/>
                  <a:gd name="T78" fmla="*/ 598 w 904"/>
                  <a:gd name="T79" fmla="*/ 840 h 905"/>
                  <a:gd name="T80" fmla="*/ 587 w 904"/>
                  <a:gd name="T81" fmla="*/ 835 h 905"/>
                  <a:gd name="T82" fmla="*/ 583 w 904"/>
                  <a:gd name="T83" fmla="*/ 805 h 905"/>
                  <a:gd name="T84" fmla="*/ 599 w 904"/>
                  <a:gd name="T85" fmla="*/ 797 h 905"/>
                  <a:gd name="T86" fmla="*/ 615 w 904"/>
                  <a:gd name="T87" fmla="*/ 825 h 905"/>
                  <a:gd name="T88" fmla="*/ 655 w 904"/>
                  <a:gd name="T89" fmla="*/ 793 h 905"/>
                  <a:gd name="T90" fmla="*/ 653 w 904"/>
                  <a:gd name="T91" fmla="*/ 761 h 905"/>
                  <a:gd name="T92" fmla="*/ 663 w 904"/>
                  <a:gd name="T93" fmla="*/ 752 h 905"/>
                  <a:gd name="T94" fmla="*/ 667 w 904"/>
                  <a:gd name="T95" fmla="*/ 737 h 905"/>
                  <a:gd name="T96" fmla="*/ 675 w 904"/>
                  <a:gd name="T97" fmla="*/ 737 h 905"/>
                  <a:gd name="T98" fmla="*/ 676 w 904"/>
                  <a:gd name="T99" fmla="*/ 722 h 905"/>
                  <a:gd name="T100" fmla="*/ 690 w 904"/>
                  <a:gd name="T101" fmla="*/ 738 h 905"/>
                  <a:gd name="T102" fmla="*/ 665 w 904"/>
                  <a:gd name="T103" fmla="*/ 771 h 905"/>
                  <a:gd name="T104" fmla="*/ 688 w 904"/>
                  <a:gd name="T105" fmla="*/ 807 h 905"/>
                  <a:gd name="T106" fmla="*/ 679 w 904"/>
                  <a:gd name="T107" fmla="*/ 769 h 905"/>
                  <a:gd name="T108" fmla="*/ 705 w 904"/>
                  <a:gd name="T109" fmla="*/ 766 h 905"/>
                  <a:gd name="T110" fmla="*/ 777 w 904"/>
                  <a:gd name="T111" fmla="*/ 296 h 905"/>
                  <a:gd name="T112" fmla="*/ 809 w 904"/>
                  <a:gd name="T113" fmla="*/ 386 h 905"/>
                  <a:gd name="T114" fmla="*/ 842 w 904"/>
                  <a:gd name="T115" fmla="*/ 517 h 905"/>
                  <a:gd name="T116" fmla="*/ 806 w 904"/>
                  <a:gd name="T117" fmla="*/ 478 h 9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04" h="905">
                    <a:moveTo>
                      <a:pt x="452" y="0"/>
                    </a:moveTo>
                    <a:cubicBezTo>
                      <a:pt x="202" y="0"/>
                      <a:pt x="0" y="203"/>
                      <a:pt x="0" y="453"/>
                    </a:cubicBezTo>
                    <a:cubicBezTo>
                      <a:pt x="0" y="703"/>
                      <a:pt x="202" y="905"/>
                      <a:pt x="452" y="905"/>
                    </a:cubicBezTo>
                    <a:cubicBezTo>
                      <a:pt x="702" y="905"/>
                      <a:pt x="904" y="703"/>
                      <a:pt x="904" y="453"/>
                    </a:cubicBezTo>
                    <a:cubicBezTo>
                      <a:pt x="904" y="203"/>
                      <a:pt x="702" y="0"/>
                      <a:pt x="452" y="0"/>
                    </a:cubicBezTo>
                    <a:close/>
                    <a:moveTo>
                      <a:pt x="857" y="430"/>
                    </a:moveTo>
                    <a:cubicBezTo>
                      <a:pt x="849" y="431"/>
                      <a:pt x="849" y="431"/>
                      <a:pt x="849" y="431"/>
                    </a:cubicBezTo>
                    <a:cubicBezTo>
                      <a:pt x="845" y="400"/>
                      <a:pt x="845" y="400"/>
                      <a:pt x="845" y="400"/>
                    </a:cubicBezTo>
                    <a:cubicBezTo>
                      <a:pt x="834" y="402"/>
                      <a:pt x="834" y="402"/>
                      <a:pt x="834" y="402"/>
                    </a:cubicBezTo>
                    <a:cubicBezTo>
                      <a:pt x="837" y="430"/>
                      <a:pt x="837" y="430"/>
                      <a:pt x="837" y="430"/>
                    </a:cubicBezTo>
                    <a:cubicBezTo>
                      <a:pt x="828" y="431"/>
                      <a:pt x="828" y="431"/>
                      <a:pt x="828" y="431"/>
                    </a:cubicBezTo>
                    <a:cubicBezTo>
                      <a:pt x="825" y="403"/>
                      <a:pt x="825" y="403"/>
                      <a:pt x="825" y="403"/>
                    </a:cubicBezTo>
                    <a:cubicBezTo>
                      <a:pt x="811" y="404"/>
                      <a:pt x="811" y="404"/>
                      <a:pt x="811" y="404"/>
                    </a:cubicBezTo>
                    <a:cubicBezTo>
                      <a:pt x="815" y="436"/>
                      <a:pt x="815" y="436"/>
                      <a:pt x="815" y="436"/>
                    </a:cubicBezTo>
                    <a:cubicBezTo>
                      <a:pt x="806" y="437"/>
                      <a:pt x="806" y="437"/>
                      <a:pt x="806" y="437"/>
                    </a:cubicBezTo>
                    <a:cubicBezTo>
                      <a:pt x="802" y="394"/>
                      <a:pt x="802" y="394"/>
                      <a:pt x="802" y="394"/>
                    </a:cubicBezTo>
                    <a:cubicBezTo>
                      <a:pt x="853" y="388"/>
                      <a:pt x="853" y="388"/>
                      <a:pt x="853" y="388"/>
                    </a:cubicBezTo>
                    <a:lnTo>
                      <a:pt x="857" y="430"/>
                    </a:lnTo>
                    <a:close/>
                    <a:moveTo>
                      <a:pt x="798" y="241"/>
                    </a:moveTo>
                    <a:cubicBezTo>
                      <a:pt x="801" y="246"/>
                      <a:pt x="803" y="250"/>
                      <a:pt x="804" y="253"/>
                    </a:cubicBezTo>
                    <a:cubicBezTo>
                      <a:pt x="804" y="256"/>
                      <a:pt x="804" y="258"/>
                      <a:pt x="803" y="261"/>
                    </a:cubicBezTo>
                    <a:cubicBezTo>
                      <a:pt x="802" y="264"/>
                      <a:pt x="800" y="266"/>
                      <a:pt x="797" y="267"/>
                    </a:cubicBezTo>
                    <a:cubicBezTo>
                      <a:pt x="794" y="270"/>
                      <a:pt x="791" y="270"/>
                      <a:pt x="787" y="269"/>
                    </a:cubicBezTo>
                    <a:cubicBezTo>
                      <a:pt x="784" y="268"/>
                      <a:pt x="780" y="266"/>
                      <a:pt x="777" y="262"/>
                    </a:cubicBezTo>
                    <a:cubicBezTo>
                      <a:pt x="777" y="265"/>
                      <a:pt x="777" y="267"/>
                      <a:pt x="777" y="270"/>
                    </a:cubicBezTo>
                    <a:cubicBezTo>
                      <a:pt x="776" y="272"/>
                      <a:pt x="775" y="275"/>
                      <a:pt x="773" y="280"/>
                    </a:cubicBezTo>
                    <a:cubicBezTo>
                      <a:pt x="768" y="291"/>
                      <a:pt x="768" y="291"/>
                      <a:pt x="768" y="291"/>
                    </a:cubicBezTo>
                    <a:cubicBezTo>
                      <a:pt x="761" y="279"/>
                      <a:pt x="761" y="279"/>
                      <a:pt x="761" y="279"/>
                    </a:cubicBezTo>
                    <a:cubicBezTo>
                      <a:pt x="766" y="266"/>
                      <a:pt x="766" y="266"/>
                      <a:pt x="766" y="266"/>
                    </a:cubicBezTo>
                    <a:cubicBezTo>
                      <a:pt x="768" y="262"/>
                      <a:pt x="769" y="259"/>
                      <a:pt x="769" y="257"/>
                    </a:cubicBezTo>
                    <a:cubicBezTo>
                      <a:pt x="770" y="256"/>
                      <a:pt x="770" y="254"/>
                      <a:pt x="770" y="253"/>
                    </a:cubicBezTo>
                    <a:cubicBezTo>
                      <a:pt x="769" y="252"/>
                      <a:pt x="768" y="250"/>
                      <a:pt x="767" y="248"/>
                    </a:cubicBezTo>
                    <a:cubicBezTo>
                      <a:pt x="766" y="246"/>
                      <a:pt x="766" y="246"/>
                      <a:pt x="766" y="246"/>
                    </a:cubicBezTo>
                    <a:cubicBezTo>
                      <a:pt x="747" y="257"/>
                      <a:pt x="747" y="257"/>
                      <a:pt x="747" y="257"/>
                    </a:cubicBezTo>
                    <a:cubicBezTo>
                      <a:pt x="741" y="247"/>
                      <a:pt x="741" y="247"/>
                      <a:pt x="741" y="247"/>
                    </a:cubicBezTo>
                    <a:cubicBezTo>
                      <a:pt x="785" y="220"/>
                      <a:pt x="785" y="220"/>
                      <a:pt x="785" y="220"/>
                    </a:cubicBezTo>
                    <a:lnTo>
                      <a:pt x="798" y="241"/>
                    </a:lnTo>
                    <a:close/>
                    <a:moveTo>
                      <a:pt x="750" y="176"/>
                    </a:moveTo>
                    <a:cubicBezTo>
                      <a:pt x="778" y="210"/>
                      <a:pt x="778" y="210"/>
                      <a:pt x="778" y="210"/>
                    </a:cubicBezTo>
                    <a:cubicBezTo>
                      <a:pt x="771" y="216"/>
                      <a:pt x="771" y="216"/>
                      <a:pt x="771" y="216"/>
                    </a:cubicBezTo>
                    <a:cubicBezTo>
                      <a:pt x="761" y="203"/>
                      <a:pt x="761" y="203"/>
                      <a:pt x="761" y="203"/>
                    </a:cubicBezTo>
                    <a:cubicBezTo>
                      <a:pt x="728" y="230"/>
                      <a:pt x="728" y="230"/>
                      <a:pt x="728" y="230"/>
                    </a:cubicBezTo>
                    <a:cubicBezTo>
                      <a:pt x="720" y="222"/>
                      <a:pt x="720" y="222"/>
                      <a:pt x="720" y="222"/>
                    </a:cubicBezTo>
                    <a:cubicBezTo>
                      <a:pt x="754" y="194"/>
                      <a:pt x="754" y="194"/>
                      <a:pt x="754" y="194"/>
                    </a:cubicBezTo>
                    <a:cubicBezTo>
                      <a:pt x="743" y="181"/>
                      <a:pt x="743" y="181"/>
                      <a:pt x="743" y="181"/>
                    </a:cubicBezTo>
                    <a:lnTo>
                      <a:pt x="750" y="176"/>
                    </a:lnTo>
                    <a:close/>
                    <a:moveTo>
                      <a:pt x="742" y="168"/>
                    </a:moveTo>
                    <a:cubicBezTo>
                      <a:pt x="736" y="174"/>
                      <a:pt x="736" y="174"/>
                      <a:pt x="736" y="174"/>
                    </a:cubicBezTo>
                    <a:cubicBezTo>
                      <a:pt x="713" y="153"/>
                      <a:pt x="713" y="153"/>
                      <a:pt x="713" y="153"/>
                    </a:cubicBezTo>
                    <a:cubicBezTo>
                      <a:pt x="706" y="162"/>
                      <a:pt x="706" y="162"/>
                      <a:pt x="706" y="162"/>
                    </a:cubicBezTo>
                    <a:cubicBezTo>
                      <a:pt x="726" y="181"/>
                      <a:pt x="726" y="181"/>
                      <a:pt x="726" y="181"/>
                    </a:cubicBezTo>
                    <a:cubicBezTo>
                      <a:pt x="721" y="187"/>
                      <a:pt x="721" y="187"/>
                      <a:pt x="721" y="187"/>
                    </a:cubicBezTo>
                    <a:cubicBezTo>
                      <a:pt x="700" y="168"/>
                      <a:pt x="700" y="168"/>
                      <a:pt x="700" y="168"/>
                    </a:cubicBezTo>
                    <a:cubicBezTo>
                      <a:pt x="690" y="178"/>
                      <a:pt x="690" y="178"/>
                      <a:pt x="690" y="178"/>
                    </a:cubicBezTo>
                    <a:cubicBezTo>
                      <a:pt x="713" y="200"/>
                      <a:pt x="713" y="200"/>
                      <a:pt x="713" y="200"/>
                    </a:cubicBezTo>
                    <a:cubicBezTo>
                      <a:pt x="708" y="206"/>
                      <a:pt x="708" y="206"/>
                      <a:pt x="708" y="206"/>
                    </a:cubicBezTo>
                    <a:cubicBezTo>
                      <a:pt x="676" y="177"/>
                      <a:pt x="676" y="177"/>
                      <a:pt x="676" y="177"/>
                    </a:cubicBezTo>
                    <a:cubicBezTo>
                      <a:pt x="711" y="139"/>
                      <a:pt x="711" y="139"/>
                      <a:pt x="711" y="139"/>
                    </a:cubicBezTo>
                    <a:lnTo>
                      <a:pt x="742" y="168"/>
                    </a:lnTo>
                    <a:close/>
                    <a:moveTo>
                      <a:pt x="664" y="106"/>
                    </a:moveTo>
                    <a:cubicBezTo>
                      <a:pt x="679" y="116"/>
                      <a:pt x="679" y="116"/>
                      <a:pt x="679" y="116"/>
                    </a:cubicBezTo>
                    <a:cubicBezTo>
                      <a:pt x="685" y="120"/>
                      <a:pt x="689" y="123"/>
                      <a:pt x="690" y="124"/>
                    </a:cubicBezTo>
                    <a:cubicBezTo>
                      <a:pt x="692" y="127"/>
                      <a:pt x="693" y="130"/>
                      <a:pt x="694" y="133"/>
                    </a:cubicBezTo>
                    <a:cubicBezTo>
                      <a:pt x="694" y="137"/>
                      <a:pt x="693" y="140"/>
                      <a:pt x="691" y="143"/>
                    </a:cubicBezTo>
                    <a:cubicBezTo>
                      <a:pt x="689" y="146"/>
                      <a:pt x="687" y="148"/>
                      <a:pt x="685" y="149"/>
                    </a:cubicBezTo>
                    <a:cubicBezTo>
                      <a:pt x="682" y="150"/>
                      <a:pt x="680" y="150"/>
                      <a:pt x="678" y="150"/>
                    </a:cubicBezTo>
                    <a:cubicBezTo>
                      <a:pt x="676" y="150"/>
                      <a:pt x="673" y="150"/>
                      <a:pt x="672" y="149"/>
                    </a:cubicBezTo>
                    <a:cubicBezTo>
                      <a:pt x="669" y="148"/>
                      <a:pt x="666" y="146"/>
                      <a:pt x="661" y="143"/>
                    </a:cubicBezTo>
                    <a:cubicBezTo>
                      <a:pt x="655" y="138"/>
                      <a:pt x="655" y="138"/>
                      <a:pt x="655" y="138"/>
                    </a:cubicBezTo>
                    <a:cubicBezTo>
                      <a:pt x="644" y="154"/>
                      <a:pt x="644" y="154"/>
                      <a:pt x="644" y="154"/>
                    </a:cubicBezTo>
                    <a:cubicBezTo>
                      <a:pt x="635" y="148"/>
                      <a:pt x="635" y="148"/>
                      <a:pt x="635" y="148"/>
                    </a:cubicBezTo>
                    <a:lnTo>
                      <a:pt x="664" y="106"/>
                    </a:lnTo>
                    <a:close/>
                    <a:moveTo>
                      <a:pt x="631" y="87"/>
                    </a:moveTo>
                    <a:cubicBezTo>
                      <a:pt x="628" y="95"/>
                      <a:pt x="628" y="95"/>
                      <a:pt x="628" y="95"/>
                    </a:cubicBezTo>
                    <a:cubicBezTo>
                      <a:pt x="603" y="84"/>
                      <a:pt x="603" y="84"/>
                      <a:pt x="603" y="84"/>
                    </a:cubicBezTo>
                    <a:cubicBezTo>
                      <a:pt x="598" y="95"/>
                      <a:pt x="598" y="95"/>
                      <a:pt x="598" y="95"/>
                    </a:cubicBezTo>
                    <a:cubicBezTo>
                      <a:pt x="620" y="105"/>
                      <a:pt x="620" y="105"/>
                      <a:pt x="620" y="105"/>
                    </a:cubicBezTo>
                    <a:cubicBezTo>
                      <a:pt x="616" y="113"/>
                      <a:pt x="616" y="113"/>
                      <a:pt x="616" y="113"/>
                    </a:cubicBezTo>
                    <a:cubicBezTo>
                      <a:pt x="594" y="103"/>
                      <a:pt x="594" y="103"/>
                      <a:pt x="594" y="103"/>
                    </a:cubicBezTo>
                    <a:cubicBezTo>
                      <a:pt x="585" y="124"/>
                      <a:pt x="585" y="124"/>
                      <a:pt x="585" y="124"/>
                    </a:cubicBezTo>
                    <a:cubicBezTo>
                      <a:pt x="575" y="119"/>
                      <a:pt x="575" y="119"/>
                      <a:pt x="575" y="119"/>
                    </a:cubicBezTo>
                    <a:cubicBezTo>
                      <a:pt x="596" y="72"/>
                      <a:pt x="596" y="72"/>
                      <a:pt x="596" y="72"/>
                    </a:cubicBezTo>
                    <a:lnTo>
                      <a:pt x="631" y="87"/>
                    </a:lnTo>
                    <a:close/>
                    <a:moveTo>
                      <a:pt x="523" y="77"/>
                    </a:moveTo>
                    <a:cubicBezTo>
                      <a:pt x="524" y="72"/>
                      <a:pt x="526" y="68"/>
                      <a:pt x="529" y="65"/>
                    </a:cubicBezTo>
                    <a:cubicBezTo>
                      <a:pt x="531" y="63"/>
                      <a:pt x="533" y="61"/>
                      <a:pt x="536" y="60"/>
                    </a:cubicBezTo>
                    <a:cubicBezTo>
                      <a:pt x="538" y="58"/>
                      <a:pt x="541" y="57"/>
                      <a:pt x="544" y="57"/>
                    </a:cubicBezTo>
                    <a:cubicBezTo>
                      <a:pt x="548" y="57"/>
                      <a:pt x="552" y="57"/>
                      <a:pt x="556" y="58"/>
                    </a:cubicBezTo>
                    <a:cubicBezTo>
                      <a:pt x="564" y="60"/>
                      <a:pt x="570" y="64"/>
                      <a:pt x="574" y="70"/>
                    </a:cubicBezTo>
                    <a:cubicBezTo>
                      <a:pt x="578" y="76"/>
                      <a:pt x="578" y="83"/>
                      <a:pt x="576" y="91"/>
                    </a:cubicBezTo>
                    <a:cubicBezTo>
                      <a:pt x="574" y="99"/>
                      <a:pt x="570" y="105"/>
                      <a:pt x="564" y="108"/>
                    </a:cubicBezTo>
                    <a:cubicBezTo>
                      <a:pt x="558" y="112"/>
                      <a:pt x="551" y="112"/>
                      <a:pt x="542" y="110"/>
                    </a:cubicBezTo>
                    <a:cubicBezTo>
                      <a:pt x="534" y="108"/>
                      <a:pt x="528" y="104"/>
                      <a:pt x="525" y="98"/>
                    </a:cubicBezTo>
                    <a:cubicBezTo>
                      <a:pt x="521" y="92"/>
                      <a:pt x="521" y="85"/>
                      <a:pt x="523" y="77"/>
                    </a:cubicBezTo>
                    <a:close/>
                    <a:moveTo>
                      <a:pt x="460" y="45"/>
                    </a:moveTo>
                    <a:cubicBezTo>
                      <a:pt x="472" y="66"/>
                      <a:pt x="472" y="66"/>
                      <a:pt x="472" y="66"/>
                    </a:cubicBezTo>
                    <a:cubicBezTo>
                      <a:pt x="486" y="46"/>
                      <a:pt x="486" y="46"/>
                      <a:pt x="486" y="46"/>
                    </a:cubicBezTo>
                    <a:cubicBezTo>
                      <a:pt x="499" y="47"/>
                      <a:pt x="499" y="47"/>
                      <a:pt x="499" y="47"/>
                    </a:cubicBezTo>
                    <a:cubicBezTo>
                      <a:pt x="477" y="76"/>
                      <a:pt x="477" y="76"/>
                      <a:pt x="477" y="76"/>
                    </a:cubicBezTo>
                    <a:cubicBezTo>
                      <a:pt x="475" y="97"/>
                      <a:pt x="475" y="97"/>
                      <a:pt x="475" y="97"/>
                    </a:cubicBezTo>
                    <a:cubicBezTo>
                      <a:pt x="464" y="97"/>
                      <a:pt x="464" y="97"/>
                      <a:pt x="464" y="97"/>
                    </a:cubicBezTo>
                    <a:cubicBezTo>
                      <a:pt x="465" y="75"/>
                      <a:pt x="465" y="75"/>
                      <a:pt x="465" y="75"/>
                    </a:cubicBezTo>
                    <a:cubicBezTo>
                      <a:pt x="446" y="44"/>
                      <a:pt x="446" y="44"/>
                      <a:pt x="446" y="44"/>
                    </a:cubicBezTo>
                    <a:lnTo>
                      <a:pt x="460" y="45"/>
                    </a:lnTo>
                    <a:close/>
                    <a:moveTo>
                      <a:pt x="440" y="44"/>
                    </a:moveTo>
                    <a:cubicBezTo>
                      <a:pt x="441" y="53"/>
                      <a:pt x="441" y="53"/>
                      <a:pt x="441" y="53"/>
                    </a:cubicBezTo>
                    <a:cubicBezTo>
                      <a:pt x="424" y="54"/>
                      <a:pt x="424" y="54"/>
                      <a:pt x="424" y="54"/>
                    </a:cubicBezTo>
                    <a:cubicBezTo>
                      <a:pt x="427" y="97"/>
                      <a:pt x="427" y="97"/>
                      <a:pt x="427" y="97"/>
                    </a:cubicBezTo>
                    <a:cubicBezTo>
                      <a:pt x="416" y="98"/>
                      <a:pt x="416" y="98"/>
                      <a:pt x="416" y="98"/>
                    </a:cubicBezTo>
                    <a:cubicBezTo>
                      <a:pt x="413" y="55"/>
                      <a:pt x="413" y="55"/>
                      <a:pt x="413" y="55"/>
                    </a:cubicBezTo>
                    <a:cubicBezTo>
                      <a:pt x="396" y="57"/>
                      <a:pt x="396" y="57"/>
                      <a:pt x="396" y="57"/>
                    </a:cubicBezTo>
                    <a:cubicBezTo>
                      <a:pt x="395" y="48"/>
                      <a:pt x="395" y="48"/>
                      <a:pt x="395" y="48"/>
                    </a:cubicBezTo>
                    <a:lnTo>
                      <a:pt x="440" y="44"/>
                    </a:lnTo>
                    <a:close/>
                    <a:moveTo>
                      <a:pt x="386" y="50"/>
                    </a:moveTo>
                    <a:cubicBezTo>
                      <a:pt x="394" y="101"/>
                      <a:pt x="394" y="101"/>
                      <a:pt x="394" y="101"/>
                    </a:cubicBezTo>
                    <a:cubicBezTo>
                      <a:pt x="383" y="103"/>
                      <a:pt x="383" y="103"/>
                      <a:pt x="383" y="103"/>
                    </a:cubicBezTo>
                    <a:cubicBezTo>
                      <a:pt x="374" y="52"/>
                      <a:pt x="374" y="52"/>
                      <a:pt x="374" y="52"/>
                    </a:cubicBezTo>
                    <a:lnTo>
                      <a:pt x="386" y="50"/>
                    </a:lnTo>
                    <a:close/>
                    <a:moveTo>
                      <a:pt x="324" y="71"/>
                    </a:moveTo>
                    <a:cubicBezTo>
                      <a:pt x="325" y="68"/>
                      <a:pt x="327" y="66"/>
                      <a:pt x="329" y="64"/>
                    </a:cubicBezTo>
                    <a:cubicBezTo>
                      <a:pt x="332" y="62"/>
                      <a:pt x="335" y="60"/>
                      <a:pt x="339" y="59"/>
                    </a:cubicBezTo>
                    <a:cubicBezTo>
                      <a:pt x="346" y="57"/>
                      <a:pt x="352" y="57"/>
                      <a:pt x="356" y="59"/>
                    </a:cubicBezTo>
                    <a:cubicBezTo>
                      <a:pt x="360" y="61"/>
                      <a:pt x="363" y="64"/>
                      <a:pt x="365" y="68"/>
                    </a:cubicBezTo>
                    <a:cubicBezTo>
                      <a:pt x="354" y="72"/>
                      <a:pt x="354" y="72"/>
                      <a:pt x="354" y="72"/>
                    </a:cubicBezTo>
                    <a:cubicBezTo>
                      <a:pt x="353" y="69"/>
                      <a:pt x="351" y="68"/>
                      <a:pt x="349" y="67"/>
                    </a:cubicBezTo>
                    <a:cubicBezTo>
                      <a:pt x="347" y="66"/>
                      <a:pt x="345" y="66"/>
                      <a:pt x="342" y="67"/>
                    </a:cubicBezTo>
                    <a:cubicBezTo>
                      <a:pt x="338" y="68"/>
                      <a:pt x="336" y="69"/>
                      <a:pt x="335" y="71"/>
                    </a:cubicBezTo>
                    <a:cubicBezTo>
                      <a:pt x="334" y="72"/>
                      <a:pt x="333" y="73"/>
                      <a:pt x="334" y="75"/>
                    </a:cubicBezTo>
                    <a:cubicBezTo>
                      <a:pt x="334" y="76"/>
                      <a:pt x="335" y="77"/>
                      <a:pt x="336" y="77"/>
                    </a:cubicBezTo>
                    <a:cubicBezTo>
                      <a:pt x="338" y="78"/>
                      <a:pt x="342" y="78"/>
                      <a:pt x="347" y="78"/>
                    </a:cubicBezTo>
                    <a:cubicBezTo>
                      <a:pt x="353" y="78"/>
                      <a:pt x="357" y="78"/>
                      <a:pt x="360" y="78"/>
                    </a:cubicBezTo>
                    <a:cubicBezTo>
                      <a:pt x="363" y="79"/>
                      <a:pt x="366" y="80"/>
                      <a:pt x="368" y="82"/>
                    </a:cubicBezTo>
                    <a:cubicBezTo>
                      <a:pt x="370" y="83"/>
                      <a:pt x="371" y="86"/>
                      <a:pt x="372" y="89"/>
                    </a:cubicBezTo>
                    <a:cubicBezTo>
                      <a:pt x="373" y="92"/>
                      <a:pt x="373" y="95"/>
                      <a:pt x="372" y="98"/>
                    </a:cubicBezTo>
                    <a:cubicBezTo>
                      <a:pt x="370" y="101"/>
                      <a:pt x="369" y="103"/>
                      <a:pt x="366" y="105"/>
                    </a:cubicBezTo>
                    <a:cubicBezTo>
                      <a:pt x="363" y="107"/>
                      <a:pt x="359" y="109"/>
                      <a:pt x="354" y="110"/>
                    </a:cubicBezTo>
                    <a:cubicBezTo>
                      <a:pt x="347" y="112"/>
                      <a:pt x="342" y="112"/>
                      <a:pt x="337" y="111"/>
                    </a:cubicBezTo>
                    <a:cubicBezTo>
                      <a:pt x="333" y="109"/>
                      <a:pt x="329" y="105"/>
                      <a:pt x="327" y="100"/>
                    </a:cubicBezTo>
                    <a:cubicBezTo>
                      <a:pt x="337" y="96"/>
                      <a:pt x="337" y="96"/>
                      <a:pt x="337" y="96"/>
                    </a:cubicBezTo>
                    <a:cubicBezTo>
                      <a:pt x="339" y="99"/>
                      <a:pt x="341" y="101"/>
                      <a:pt x="343" y="102"/>
                    </a:cubicBezTo>
                    <a:cubicBezTo>
                      <a:pt x="346" y="103"/>
                      <a:pt x="349" y="103"/>
                      <a:pt x="352" y="102"/>
                    </a:cubicBezTo>
                    <a:cubicBezTo>
                      <a:pt x="356" y="101"/>
                      <a:pt x="358" y="99"/>
                      <a:pt x="360" y="98"/>
                    </a:cubicBezTo>
                    <a:cubicBezTo>
                      <a:pt x="361" y="96"/>
                      <a:pt x="361" y="94"/>
                      <a:pt x="361" y="92"/>
                    </a:cubicBezTo>
                    <a:cubicBezTo>
                      <a:pt x="361" y="91"/>
                      <a:pt x="360" y="90"/>
                      <a:pt x="359" y="89"/>
                    </a:cubicBezTo>
                    <a:cubicBezTo>
                      <a:pt x="358" y="89"/>
                      <a:pt x="356" y="89"/>
                      <a:pt x="354" y="88"/>
                    </a:cubicBezTo>
                    <a:cubicBezTo>
                      <a:pt x="353" y="88"/>
                      <a:pt x="350" y="88"/>
                      <a:pt x="345" y="89"/>
                    </a:cubicBezTo>
                    <a:cubicBezTo>
                      <a:pt x="339" y="89"/>
                      <a:pt x="334" y="88"/>
                      <a:pt x="331" y="87"/>
                    </a:cubicBezTo>
                    <a:cubicBezTo>
                      <a:pt x="327" y="85"/>
                      <a:pt x="324" y="82"/>
                      <a:pt x="323" y="78"/>
                    </a:cubicBezTo>
                    <a:cubicBezTo>
                      <a:pt x="323" y="76"/>
                      <a:pt x="323" y="73"/>
                      <a:pt x="324" y="71"/>
                    </a:cubicBezTo>
                    <a:close/>
                    <a:moveTo>
                      <a:pt x="285" y="79"/>
                    </a:moveTo>
                    <a:cubicBezTo>
                      <a:pt x="291" y="77"/>
                      <a:pt x="295" y="75"/>
                      <a:pt x="298" y="75"/>
                    </a:cubicBezTo>
                    <a:cubicBezTo>
                      <a:pt x="301" y="75"/>
                      <a:pt x="304" y="76"/>
                      <a:pt x="306" y="77"/>
                    </a:cubicBezTo>
                    <a:cubicBezTo>
                      <a:pt x="308" y="79"/>
                      <a:pt x="310" y="81"/>
                      <a:pt x="312" y="83"/>
                    </a:cubicBezTo>
                    <a:cubicBezTo>
                      <a:pt x="313" y="87"/>
                      <a:pt x="313" y="90"/>
                      <a:pt x="312" y="94"/>
                    </a:cubicBezTo>
                    <a:cubicBezTo>
                      <a:pt x="311" y="97"/>
                      <a:pt x="308" y="100"/>
                      <a:pt x="304" y="103"/>
                    </a:cubicBezTo>
                    <a:cubicBezTo>
                      <a:pt x="306" y="103"/>
                      <a:pt x="309" y="103"/>
                      <a:pt x="311" y="104"/>
                    </a:cubicBezTo>
                    <a:cubicBezTo>
                      <a:pt x="313" y="105"/>
                      <a:pt x="316" y="107"/>
                      <a:pt x="320" y="109"/>
                    </a:cubicBezTo>
                    <a:cubicBezTo>
                      <a:pt x="331" y="116"/>
                      <a:pt x="331" y="116"/>
                      <a:pt x="331" y="116"/>
                    </a:cubicBezTo>
                    <a:cubicBezTo>
                      <a:pt x="318" y="121"/>
                      <a:pt x="318" y="121"/>
                      <a:pt x="318" y="121"/>
                    </a:cubicBezTo>
                    <a:cubicBezTo>
                      <a:pt x="306" y="114"/>
                      <a:pt x="306" y="114"/>
                      <a:pt x="306" y="114"/>
                    </a:cubicBezTo>
                    <a:cubicBezTo>
                      <a:pt x="302" y="112"/>
                      <a:pt x="299" y="110"/>
                      <a:pt x="297" y="110"/>
                    </a:cubicBezTo>
                    <a:cubicBezTo>
                      <a:pt x="296" y="109"/>
                      <a:pt x="295" y="109"/>
                      <a:pt x="293" y="109"/>
                    </a:cubicBezTo>
                    <a:cubicBezTo>
                      <a:pt x="292" y="109"/>
                      <a:pt x="290" y="110"/>
                      <a:pt x="288" y="111"/>
                    </a:cubicBezTo>
                    <a:cubicBezTo>
                      <a:pt x="286" y="112"/>
                      <a:pt x="286" y="112"/>
                      <a:pt x="286" y="112"/>
                    </a:cubicBezTo>
                    <a:cubicBezTo>
                      <a:pt x="295" y="132"/>
                      <a:pt x="295" y="132"/>
                      <a:pt x="295" y="132"/>
                    </a:cubicBezTo>
                    <a:cubicBezTo>
                      <a:pt x="284" y="136"/>
                      <a:pt x="284" y="136"/>
                      <a:pt x="284" y="136"/>
                    </a:cubicBezTo>
                    <a:cubicBezTo>
                      <a:pt x="263" y="89"/>
                      <a:pt x="263" y="89"/>
                      <a:pt x="263" y="89"/>
                    </a:cubicBezTo>
                    <a:lnTo>
                      <a:pt x="285" y="79"/>
                    </a:lnTo>
                    <a:close/>
                    <a:moveTo>
                      <a:pt x="249" y="97"/>
                    </a:moveTo>
                    <a:cubicBezTo>
                      <a:pt x="254" y="104"/>
                      <a:pt x="254" y="104"/>
                      <a:pt x="254" y="104"/>
                    </a:cubicBezTo>
                    <a:cubicBezTo>
                      <a:pt x="228" y="120"/>
                      <a:pt x="228" y="120"/>
                      <a:pt x="228" y="120"/>
                    </a:cubicBezTo>
                    <a:cubicBezTo>
                      <a:pt x="234" y="130"/>
                      <a:pt x="234" y="130"/>
                      <a:pt x="234" y="130"/>
                    </a:cubicBezTo>
                    <a:cubicBezTo>
                      <a:pt x="258" y="115"/>
                      <a:pt x="258" y="115"/>
                      <a:pt x="258" y="115"/>
                    </a:cubicBezTo>
                    <a:cubicBezTo>
                      <a:pt x="263" y="122"/>
                      <a:pt x="263" y="122"/>
                      <a:pt x="263" y="122"/>
                    </a:cubicBezTo>
                    <a:cubicBezTo>
                      <a:pt x="239" y="137"/>
                      <a:pt x="239" y="137"/>
                      <a:pt x="239" y="137"/>
                    </a:cubicBezTo>
                    <a:cubicBezTo>
                      <a:pt x="246" y="149"/>
                      <a:pt x="246" y="149"/>
                      <a:pt x="246" y="149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78" y="140"/>
                      <a:pt x="278" y="140"/>
                      <a:pt x="278" y="140"/>
                    </a:cubicBezTo>
                    <a:cubicBezTo>
                      <a:pt x="241" y="163"/>
                      <a:pt x="241" y="163"/>
                      <a:pt x="241" y="163"/>
                    </a:cubicBezTo>
                    <a:cubicBezTo>
                      <a:pt x="214" y="119"/>
                      <a:pt x="214" y="119"/>
                      <a:pt x="214" y="119"/>
                    </a:cubicBezTo>
                    <a:lnTo>
                      <a:pt x="249" y="97"/>
                    </a:lnTo>
                    <a:close/>
                    <a:moveTo>
                      <a:pt x="174" y="151"/>
                    </a:moveTo>
                    <a:cubicBezTo>
                      <a:pt x="210" y="171"/>
                      <a:pt x="210" y="171"/>
                      <a:pt x="210" y="171"/>
                    </a:cubicBezTo>
                    <a:cubicBezTo>
                      <a:pt x="196" y="133"/>
                      <a:pt x="196" y="133"/>
                      <a:pt x="196" y="133"/>
                    </a:cubicBezTo>
                    <a:cubicBezTo>
                      <a:pt x="205" y="125"/>
                      <a:pt x="205" y="125"/>
                      <a:pt x="205" y="125"/>
                    </a:cubicBezTo>
                    <a:cubicBezTo>
                      <a:pt x="223" y="178"/>
                      <a:pt x="223" y="178"/>
                      <a:pt x="223" y="178"/>
                    </a:cubicBezTo>
                    <a:cubicBezTo>
                      <a:pt x="213" y="186"/>
                      <a:pt x="213" y="186"/>
                      <a:pt x="213" y="186"/>
                    </a:cubicBezTo>
                    <a:cubicBezTo>
                      <a:pt x="165" y="159"/>
                      <a:pt x="165" y="159"/>
                      <a:pt x="165" y="159"/>
                    </a:cubicBezTo>
                    <a:lnTo>
                      <a:pt x="174" y="151"/>
                    </a:lnTo>
                    <a:close/>
                    <a:moveTo>
                      <a:pt x="159" y="166"/>
                    </a:moveTo>
                    <a:cubicBezTo>
                      <a:pt x="197" y="201"/>
                      <a:pt x="197" y="201"/>
                      <a:pt x="197" y="201"/>
                    </a:cubicBezTo>
                    <a:cubicBezTo>
                      <a:pt x="189" y="210"/>
                      <a:pt x="189" y="210"/>
                      <a:pt x="189" y="210"/>
                    </a:cubicBezTo>
                    <a:cubicBezTo>
                      <a:pt x="151" y="174"/>
                      <a:pt x="151" y="174"/>
                      <a:pt x="151" y="174"/>
                    </a:cubicBezTo>
                    <a:lnTo>
                      <a:pt x="159" y="166"/>
                    </a:lnTo>
                    <a:close/>
                    <a:moveTo>
                      <a:pt x="120" y="211"/>
                    </a:moveTo>
                    <a:cubicBezTo>
                      <a:pt x="162" y="214"/>
                      <a:pt x="162" y="214"/>
                      <a:pt x="162" y="214"/>
                    </a:cubicBezTo>
                    <a:cubicBezTo>
                      <a:pt x="134" y="193"/>
                      <a:pt x="134" y="193"/>
                      <a:pt x="134" y="193"/>
                    </a:cubicBezTo>
                    <a:cubicBezTo>
                      <a:pt x="141" y="185"/>
                      <a:pt x="141" y="185"/>
                      <a:pt x="141" y="185"/>
                    </a:cubicBezTo>
                    <a:cubicBezTo>
                      <a:pt x="182" y="216"/>
                      <a:pt x="182" y="216"/>
                      <a:pt x="182" y="216"/>
                    </a:cubicBezTo>
                    <a:cubicBezTo>
                      <a:pt x="175" y="225"/>
                      <a:pt x="175" y="225"/>
                      <a:pt x="175" y="225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60" y="244"/>
                      <a:pt x="160" y="244"/>
                      <a:pt x="160" y="244"/>
                    </a:cubicBezTo>
                    <a:cubicBezTo>
                      <a:pt x="154" y="252"/>
                      <a:pt x="154" y="252"/>
                      <a:pt x="154" y="252"/>
                    </a:cubicBezTo>
                    <a:cubicBezTo>
                      <a:pt x="113" y="220"/>
                      <a:pt x="113" y="220"/>
                      <a:pt x="113" y="220"/>
                    </a:cubicBezTo>
                    <a:lnTo>
                      <a:pt x="120" y="211"/>
                    </a:lnTo>
                    <a:close/>
                    <a:moveTo>
                      <a:pt x="87" y="264"/>
                    </a:moveTo>
                    <a:cubicBezTo>
                      <a:pt x="112" y="278"/>
                      <a:pt x="112" y="278"/>
                      <a:pt x="112" y="278"/>
                    </a:cubicBezTo>
                    <a:cubicBezTo>
                      <a:pt x="116" y="280"/>
                      <a:pt x="118" y="281"/>
                      <a:pt x="120" y="282"/>
                    </a:cubicBezTo>
                    <a:cubicBezTo>
                      <a:pt x="122" y="282"/>
                      <a:pt x="124" y="282"/>
                      <a:pt x="126" y="281"/>
                    </a:cubicBezTo>
                    <a:cubicBezTo>
                      <a:pt x="128" y="280"/>
                      <a:pt x="130" y="278"/>
                      <a:pt x="131" y="275"/>
                    </a:cubicBezTo>
                    <a:cubicBezTo>
                      <a:pt x="133" y="273"/>
                      <a:pt x="133" y="270"/>
                      <a:pt x="133" y="268"/>
                    </a:cubicBezTo>
                    <a:cubicBezTo>
                      <a:pt x="133" y="266"/>
                      <a:pt x="132" y="264"/>
                      <a:pt x="131" y="263"/>
                    </a:cubicBezTo>
                    <a:cubicBezTo>
                      <a:pt x="129" y="262"/>
                      <a:pt x="127" y="260"/>
                      <a:pt x="123" y="258"/>
                    </a:cubicBezTo>
                    <a:cubicBezTo>
                      <a:pt x="98" y="244"/>
                      <a:pt x="98" y="244"/>
                      <a:pt x="98" y="244"/>
                    </a:cubicBezTo>
                    <a:cubicBezTo>
                      <a:pt x="104" y="234"/>
                      <a:pt x="104" y="234"/>
                      <a:pt x="104" y="234"/>
                    </a:cubicBezTo>
                    <a:cubicBezTo>
                      <a:pt x="127" y="248"/>
                      <a:pt x="127" y="248"/>
                      <a:pt x="127" y="248"/>
                    </a:cubicBezTo>
                    <a:cubicBezTo>
                      <a:pt x="133" y="251"/>
                      <a:pt x="137" y="253"/>
                      <a:pt x="138" y="255"/>
                    </a:cubicBezTo>
                    <a:cubicBezTo>
                      <a:pt x="140" y="257"/>
                      <a:pt x="142" y="259"/>
                      <a:pt x="142" y="261"/>
                    </a:cubicBezTo>
                    <a:cubicBezTo>
                      <a:pt x="143" y="263"/>
                      <a:pt x="143" y="266"/>
                      <a:pt x="143" y="269"/>
                    </a:cubicBezTo>
                    <a:cubicBezTo>
                      <a:pt x="142" y="272"/>
                      <a:pt x="141" y="275"/>
                      <a:pt x="139" y="279"/>
                    </a:cubicBezTo>
                    <a:cubicBezTo>
                      <a:pt x="136" y="284"/>
                      <a:pt x="134" y="287"/>
                      <a:pt x="131" y="289"/>
                    </a:cubicBezTo>
                    <a:cubicBezTo>
                      <a:pt x="129" y="291"/>
                      <a:pt x="127" y="292"/>
                      <a:pt x="124" y="293"/>
                    </a:cubicBezTo>
                    <a:cubicBezTo>
                      <a:pt x="122" y="293"/>
                      <a:pt x="120" y="293"/>
                      <a:pt x="118" y="293"/>
                    </a:cubicBezTo>
                    <a:cubicBezTo>
                      <a:pt x="115" y="292"/>
                      <a:pt x="111" y="290"/>
                      <a:pt x="106" y="287"/>
                    </a:cubicBezTo>
                    <a:cubicBezTo>
                      <a:pt x="82" y="274"/>
                      <a:pt x="82" y="274"/>
                      <a:pt x="82" y="274"/>
                    </a:cubicBezTo>
                    <a:lnTo>
                      <a:pt x="87" y="264"/>
                    </a:lnTo>
                    <a:close/>
                    <a:moveTo>
                      <a:pt x="44" y="402"/>
                    </a:moveTo>
                    <a:cubicBezTo>
                      <a:pt x="82" y="384"/>
                      <a:pt x="82" y="384"/>
                      <a:pt x="82" y="384"/>
                    </a:cubicBezTo>
                    <a:cubicBezTo>
                      <a:pt x="47" y="379"/>
                      <a:pt x="47" y="379"/>
                      <a:pt x="47" y="379"/>
                    </a:cubicBezTo>
                    <a:cubicBezTo>
                      <a:pt x="49" y="368"/>
                      <a:pt x="49" y="368"/>
                      <a:pt x="49" y="368"/>
                    </a:cubicBezTo>
                    <a:cubicBezTo>
                      <a:pt x="100" y="376"/>
                      <a:pt x="100" y="376"/>
                      <a:pt x="100" y="376"/>
                    </a:cubicBezTo>
                    <a:cubicBezTo>
                      <a:pt x="98" y="388"/>
                      <a:pt x="98" y="388"/>
                      <a:pt x="98" y="388"/>
                    </a:cubicBezTo>
                    <a:cubicBezTo>
                      <a:pt x="61" y="405"/>
                      <a:pt x="61" y="405"/>
                      <a:pt x="61" y="405"/>
                    </a:cubicBezTo>
                    <a:cubicBezTo>
                      <a:pt x="95" y="411"/>
                      <a:pt x="95" y="411"/>
                      <a:pt x="95" y="411"/>
                    </a:cubicBezTo>
                    <a:cubicBezTo>
                      <a:pt x="93" y="421"/>
                      <a:pt x="93" y="421"/>
                      <a:pt x="93" y="421"/>
                    </a:cubicBezTo>
                    <a:cubicBezTo>
                      <a:pt x="42" y="413"/>
                      <a:pt x="42" y="413"/>
                      <a:pt x="42" y="413"/>
                    </a:cubicBezTo>
                    <a:lnTo>
                      <a:pt x="44" y="402"/>
                    </a:lnTo>
                    <a:close/>
                    <a:moveTo>
                      <a:pt x="42" y="427"/>
                    </a:moveTo>
                    <a:cubicBezTo>
                      <a:pt x="93" y="430"/>
                      <a:pt x="93" y="430"/>
                      <a:pt x="93" y="430"/>
                    </a:cubicBezTo>
                    <a:cubicBezTo>
                      <a:pt x="93" y="441"/>
                      <a:pt x="93" y="441"/>
                      <a:pt x="93" y="441"/>
                    </a:cubicBezTo>
                    <a:cubicBezTo>
                      <a:pt x="41" y="439"/>
                      <a:pt x="41" y="439"/>
                      <a:pt x="41" y="439"/>
                    </a:cubicBezTo>
                    <a:lnTo>
                      <a:pt x="42" y="427"/>
                    </a:lnTo>
                    <a:close/>
                    <a:moveTo>
                      <a:pt x="42" y="488"/>
                    </a:moveTo>
                    <a:cubicBezTo>
                      <a:pt x="62" y="486"/>
                      <a:pt x="62" y="486"/>
                      <a:pt x="62" y="486"/>
                    </a:cubicBezTo>
                    <a:cubicBezTo>
                      <a:pt x="61" y="464"/>
                      <a:pt x="61" y="464"/>
                      <a:pt x="61" y="464"/>
                    </a:cubicBezTo>
                    <a:cubicBezTo>
                      <a:pt x="41" y="465"/>
                      <a:pt x="41" y="465"/>
                      <a:pt x="41" y="465"/>
                    </a:cubicBezTo>
                    <a:cubicBezTo>
                      <a:pt x="40" y="454"/>
                      <a:pt x="40" y="454"/>
                      <a:pt x="40" y="454"/>
                    </a:cubicBezTo>
                    <a:cubicBezTo>
                      <a:pt x="92" y="451"/>
                      <a:pt x="92" y="451"/>
                      <a:pt x="92" y="451"/>
                    </a:cubicBezTo>
                    <a:cubicBezTo>
                      <a:pt x="92" y="462"/>
                      <a:pt x="92" y="462"/>
                      <a:pt x="92" y="462"/>
                    </a:cubicBezTo>
                    <a:cubicBezTo>
                      <a:pt x="70" y="463"/>
                      <a:pt x="70" y="463"/>
                      <a:pt x="70" y="463"/>
                    </a:cubicBezTo>
                    <a:cubicBezTo>
                      <a:pt x="71" y="486"/>
                      <a:pt x="71" y="486"/>
                      <a:pt x="71" y="486"/>
                    </a:cubicBezTo>
                    <a:cubicBezTo>
                      <a:pt x="94" y="485"/>
                      <a:pt x="94" y="485"/>
                      <a:pt x="94" y="485"/>
                    </a:cubicBezTo>
                    <a:cubicBezTo>
                      <a:pt x="94" y="496"/>
                      <a:pt x="94" y="496"/>
                      <a:pt x="94" y="496"/>
                    </a:cubicBezTo>
                    <a:cubicBezTo>
                      <a:pt x="43" y="499"/>
                      <a:pt x="43" y="499"/>
                      <a:pt x="43" y="499"/>
                    </a:cubicBezTo>
                    <a:lnTo>
                      <a:pt x="42" y="488"/>
                    </a:lnTo>
                    <a:close/>
                    <a:moveTo>
                      <a:pt x="98" y="546"/>
                    </a:moveTo>
                    <a:cubicBezTo>
                      <a:pt x="94" y="552"/>
                      <a:pt x="88" y="555"/>
                      <a:pt x="80" y="557"/>
                    </a:cubicBezTo>
                    <a:cubicBezTo>
                      <a:pt x="72" y="559"/>
                      <a:pt x="65" y="558"/>
                      <a:pt x="59" y="554"/>
                    </a:cubicBezTo>
                    <a:cubicBezTo>
                      <a:pt x="54" y="550"/>
                      <a:pt x="50" y="544"/>
                      <a:pt x="48" y="536"/>
                    </a:cubicBezTo>
                    <a:cubicBezTo>
                      <a:pt x="47" y="530"/>
                      <a:pt x="48" y="524"/>
                      <a:pt x="50" y="519"/>
                    </a:cubicBezTo>
                    <a:cubicBezTo>
                      <a:pt x="52" y="516"/>
                      <a:pt x="55" y="513"/>
                      <a:pt x="58" y="511"/>
                    </a:cubicBezTo>
                    <a:cubicBezTo>
                      <a:pt x="63" y="522"/>
                      <a:pt x="63" y="522"/>
                      <a:pt x="63" y="522"/>
                    </a:cubicBezTo>
                    <a:cubicBezTo>
                      <a:pt x="61" y="523"/>
                      <a:pt x="59" y="525"/>
                      <a:pt x="58" y="527"/>
                    </a:cubicBezTo>
                    <a:cubicBezTo>
                      <a:pt x="57" y="529"/>
                      <a:pt x="56" y="532"/>
                      <a:pt x="57" y="535"/>
                    </a:cubicBezTo>
                    <a:cubicBezTo>
                      <a:pt x="58" y="539"/>
                      <a:pt x="60" y="542"/>
                      <a:pt x="63" y="544"/>
                    </a:cubicBezTo>
                    <a:cubicBezTo>
                      <a:pt x="67" y="546"/>
                      <a:pt x="71" y="547"/>
                      <a:pt x="77" y="546"/>
                    </a:cubicBezTo>
                    <a:cubicBezTo>
                      <a:pt x="84" y="544"/>
                      <a:pt x="88" y="542"/>
                      <a:pt x="90" y="539"/>
                    </a:cubicBezTo>
                    <a:cubicBezTo>
                      <a:pt x="92" y="536"/>
                      <a:pt x="93" y="532"/>
                      <a:pt x="92" y="528"/>
                    </a:cubicBezTo>
                    <a:cubicBezTo>
                      <a:pt x="91" y="525"/>
                      <a:pt x="90" y="523"/>
                      <a:pt x="88" y="521"/>
                    </a:cubicBezTo>
                    <a:cubicBezTo>
                      <a:pt x="86" y="519"/>
                      <a:pt x="83" y="518"/>
                      <a:pt x="79" y="518"/>
                    </a:cubicBezTo>
                    <a:cubicBezTo>
                      <a:pt x="80" y="506"/>
                      <a:pt x="80" y="506"/>
                      <a:pt x="80" y="506"/>
                    </a:cubicBezTo>
                    <a:cubicBezTo>
                      <a:pt x="85" y="507"/>
                      <a:pt x="90" y="509"/>
                      <a:pt x="94" y="512"/>
                    </a:cubicBezTo>
                    <a:cubicBezTo>
                      <a:pt x="97" y="515"/>
                      <a:pt x="100" y="520"/>
                      <a:pt x="101" y="526"/>
                    </a:cubicBezTo>
                    <a:cubicBezTo>
                      <a:pt x="102" y="534"/>
                      <a:pt x="101" y="540"/>
                      <a:pt x="98" y="546"/>
                    </a:cubicBezTo>
                    <a:close/>
                    <a:moveTo>
                      <a:pt x="114" y="330"/>
                    </a:moveTo>
                    <a:cubicBezTo>
                      <a:pt x="101" y="331"/>
                      <a:pt x="101" y="331"/>
                      <a:pt x="101" y="331"/>
                    </a:cubicBezTo>
                    <a:cubicBezTo>
                      <a:pt x="94" y="353"/>
                      <a:pt x="94" y="353"/>
                      <a:pt x="94" y="353"/>
                    </a:cubicBezTo>
                    <a:cubicBezTo>
                      <a:pt x="104" y="361"/>
                      <a:pt x="104" y="361"/>
                      <a:pt x="104" y="361"/>
                    </a:cubicBezTo>
                    <a:cubicBezTo>
                      <a:pt x="100" y="373"/>
                      <a:pt x="100" y="373"/>
                      <a:pt x="100" y="373"/>
                    </a:cubicBezTo>
                    <a:cubicBezTo>
                      <a:pt x="58" y="336"/>
                      <a:pt x="58" y="336"/>
                      <a:pt x="58" y="336"/>
                    </a:cubicBezTo>
                    <a:cubicBezTo>
                      <a:pt x="62" y="325"/>
                      <a:pt x="62" y="325"/>
                      <a:pt x="62" y="325"/>
                    </a:cubicBezTo>
                    <a:cubicBezTo>
                      <a:pt x="118" y="318"/>
                      <a:pt x="118" y="318"/>
                      <a:pt x="118" y="318"/>
                    </a:cubicBezTo>
                    <a:lnTo>
                      <a:pt x="114" y="330"/>
                    </a:lnTo>
                    <a:close/>
                    <a:moveTo>
                      <a:pt x="252" y="762"/>
                    </a:moveTo>
                    <a:cubicBezTo>
                      <a:pt x="251" y="763"/>
                      <a:pt x="251" y="764"/>
                      <a:pt x="250" y="764"/>
                    </a:cubicBezTo>
                    <a:cubicBezTo>
                      <a:pt x="248" y="766"/>
                      <a:pt x="238" y="764"/>
                      <a:pt x="237" y="764"/>
                    </a:cubicBezTo>
                    <a:cubicBezTo>
                      <a:pt x="233" y="764"/>
                      <a:pt x="231" y="764"/>
                      <a:pt x="230" y="766"/>
                    </a:cubicBezTo>
                    <a:cubicBezTo>
                      <a:pt x="231" y="767"/>
                      <a:pt x="230" y="770"/>
                      <a:pt x="228" y="770"/>
                    </a:cubicBezTo>
                    <a:cubicBezTo>
                      <a:pt x="226" y="770"/>
                      <a:pt x="222" y="768"/>
                      <a:pt x="218" y="768"/>
                    </a:cubicBezTo>
                    <a:cubicBezTo>
                      <a:pt x="217" y="768"/>
                      <a:pt x="216" y="768"/>
                      <a:pt x="215" y="768"/>
                    </a:cubicBezTo>
                    <a:cubicBezTo>
                      <a:pt x="205" y="781"/>
                      <a:pt x="196" y="792"/>
                      <a:pt x="185" y="805"/>
                    </a:cubicBezTo>
                    <a:cubicBezTo>
                      <a:pt x="184" y="804"/>
                      <a:pt x="183" y="805"/>
                      <a:pt x="182" y="805"/>
                    </a:cubicBezTo>
                    <a:cubicBezTo>
                      <a:pt x="191" y="793"/>
                      <a:pt x="199" y="779"/>
                      <a:pt x="208" y="766"/>
                    </a:cubicBezTo>
                    <a:cubicBezTo>
                      <a:pt x="208" y="765"/>
                      <a:pt x="207" y="764"/>
                      <a:pt x="207" y="763"/>
                    </a:cubicBezTo>
                    <a:cubicBezTo>
                      <a:pt x="207" y="761"/>
                      <a:pt x="209" y="758"/>
                      <a:pt x="211" y="758"/>
                    </a:cubicBezTo>
                    <a:cubicBezTo>
                      <a:pt x="211" y="758"/>
                      <a:pt x="212" y="758"/>
                      <a:pt x="213" y="758"/>
                    </a:cubicBezTo>
                    <a:cubicBezTo>
                      <a:pt x="218" y="750"/>
                      <a:pt x="218" y="750"/>
                      <a:pt x="220" y="748"/>
                    </a:cubicBezTo>
                    <a:cubicBezTo>
                      <a:pt x="219" y="746"/>
                      <a:pt x="210" y="743"/>
                      <a:pt x="212" y="741"/>
                    </a:cubicBezTo>
                    <a:cubicBezTo>
                      <a:pt x="213" y="741"/>
                      <a:pt x="216" y="741"/>
                      <a:pt x="217" y="741"/>
                    </a:cubicBezTo>
                    <a:cubicBezTo>
                      <a:pt x="219" y="742"/>
                      <a:pt x="221" y="742"/>
                      <a:pt x="223" y="743"/>
                    </a:cubicBezTo>
                    <a:cubicBezTo>
                      <a:pt x="226" y="739"/>
                      <a:pt x="228" y="736"/>
                      <a:pt x="230" y="731"/>
                    </a:cubicBezTo>
                    <a:cubicBezTo>
                      <a:pt x="230" y="730"/>
                      <a:pt x="233" y="726"/>
                      <a:pt x="232" y="726"/>
                    </a:cubicBezTo>
                    <a:cubicBezTo>
                      <a:pt x="232" y="725"/>
                      <a:pt x="232" y="724"/>
                      <a:pt x="232" y="723"/>
                    </a:cubicBezTo>
                    <a:cubicBezTo>
                      <a:pt x="236" y="725"/>
                      <a:pt x="238" y="727"/>
                      <a:pt x="238" y="731"/>
                    </a:cubicBezTo>
                    <a:cubicBezTo>
                      <a:pt x="239" y="731"/>
                      <a:pt x="239" y="734"/>
                      <a:pt x="238" y="735"/>
                    </a:cubicBezTo>
                    <a:cubicBezTo>
                      <a:pt x="236" y="738"/>
                      <a:pt x="233" y="742"/>
                      <a:pt x="231" y="745"/>
                    </a:cubicBezTo>
                    <a:cubicBezTo>
                      <a:pt x="232" y="746"/>
                      <a:pt x="232" y="746"/>
                      <a:pt x="233" y="747"/>
                    </a:cubicBezTo>
                    <a:cubicBezTo>
                      <a:pt x="236" y="748"/>
                      <a:pt x="239" y="748"/>
                      <a:pt x="242" y="750"/>
                    </a:cubicBezTo>
                    <a:cubicBezTo>
                      <a:pt x="242" y="750"/>
                      <a:pt x="243" y="750"/>
                      <a:pt x="244" y="749"/>
                    </a:cubicBezTo>
                    <a:cubicBezTo>
                      <a:pt x="251" y="753"/>
                      <a:pt x="253" y="761"/>
                      <a:pt x="252" y="762"/>
                    </a:cubicBezTo>
                    <a:close/>
                    <a:moveTo>
                      <a:pt x="188" y="735"/>
                    </a:moveTo>
                    <a:cubicBezTo>
                      <a:pt x="191" y="738"/>
                      <a:pt x="194" y="740"/>
                      <a:pt x="195" y="742"/>
                    </a:cubicBezTo>
                    <a:cubicBezTo>
                      <a:pt x="196" y="743"/>
                      <a:pt x="200" y="748"/>
                      <a:pt x="202" y="755"/>
                    </a:cubicBezTo>
                    <a:cubicBezTo>
                      <a:pt x="203" y="757"/>
                      <a:pt x="204" y="758"/>
                      <a:pt x="203" y="761"/>
                    </a:cubicBezTo>
                    <a:cubicBezTo>
                      <a:pt x="199" y="758"/>
                      <a:pt x="199" y="757"/>
                      <a:pt x="197" y="752"/>
                    </a:cubicBezTo>
                    <a:cubicBezTo>
                      <a:pt x="197" y="750"/>
                      <a:pt x="196" y="748"/>
                      <a:pt x="193" y="744"/>
                    </a:cubicBezTo>
                    <a:cubicBezTo>
                      <a:pt x="192" y="742"/>
                      <a:pt x="188" y="738"/>
                      <a:pt x="188" y="735"/>
                    </a:cubicBezTo>
                    <a:close/>
                    <a:moveTo>
                      <a:pt x="261" y="821"/>
                    </a:moveTo>
                    <a:cubicBezTo>
                      <a:pt x="261" y="819"/>
                      <a:pt x="259" y="818"/>
                      <a:pt x="260" y="815"/>
                    </a:cubicBezTo>
                    <a:cubicBezTo>
                      <a:pt x="265" y="807"/>
                      <a:pt x="273" y="790"/>
                      <a:pt x="281" y="779"/>
                    </a:cubicBezTo>
                    <a:cubicBezTo>
                      <a:pt x="281" y="778"/>
                      <a:pt x="282" y="776"/>
                      <a:pt x="283" y="777"/>
                    </a:cubicBezTo>
                    <a:cubicBezTo>
                      <a:pt x="283" y="778"/>
                      <a:pt x="284" y="778"/>
                      <a:pt x="282" y="782"/>
                    </a:cubicBezTo>
                    <a:cubicBezTo>
                      <a:pt x="282" y="783"/>
                      <a:pt x="262" y="820"/>
                      <a:pt x="264" y="821"/>
                    </a:cubicBezTo>
                    <a:cubicBezTo>
                      <a:pt x="262" y="821"/>
                      <a:pt x="263" y="821"/>
                      <a:pt x="261" y="821"/>
                    </a:cubicBezTo>
                    <a:close/>
                    <a:moveTo>
                      <a:pt x="288" y="830"/>
                    </a:moveTo>
                    <a:cubicBezTo>
                      <a:pt x="288" y="830"/>
                      <a:pt x="287" y="830"/>
                      <a:pt x="287" y="830"/>
                    </a:cubicBezTo>
                    <a:cubicBezTo>
                      <a:pt x="285" y="830"/>
                      <a:pt x="283" y="829"/>
                      <a:pt x="281" y="828"/>
                    </a:cubicBezTo>
                    <a:cubicBezTo>
                      <a:pt x="280" y="826"/>
                      <a:pt x="275" y="818"/>
                      <a:pt x="275" y="816"/>
                    </a:cubicBezTo>
                    <a:cubicBezTo>
                      <a:pt x="275" y="816"/>
                      <a:pt x="275" y="816"/>
                      <a:pt x="276" y="816"/>
                    </a:cubicBezTo>
                    <a:cubicBezTo>
                      <a:pt x="277" y="822"/>
                      <a:pt x="286" y="820"/>
                      <a:pt x="293" y="818"/>
                    </a:cubicBezTo>
                    <a:cubicBezTo>
                      <a:pt x="299" y="816"/>
                      <a:pt x="304" y="813"/>
                      <a:pt x="305" y="812"/>
                    </a:cubicBezTo>
                    <a:cubicBezTo>
                      <a:pt x="304" y="811"/>
                      <a:pt x="305" y="811"/>
                      <a:pt x="303" y="809"/>
                    </a:cubicBezTo>
                    <a:cubicBezTo>
                      <a:pt x="303" y="810"/>
                      <a:pt x="300" y="811"/>
                      <a:pt x="296" y="812"/>
                    </a:cubicBezTo>
                    <a:cubicBezTo>
                      <a:pt x="288" y="814"/>
                      <a:pt x="274" y="816"/>
                      <a:pt x="273" y="815"/>
                    </a:cubicBezTo>
                    <a:cubicBezTo>
                      <a:pt x="269" y="814"/>
                      <a:pt x="270" y="813"/>
                      <a:pt x="272" y="809"/>
                    </a:cubicBezTo>
                    <a:cubicBezTo>
                      <a:pt x="279" y="807"/>
                      <a:pt x="290" y="805"/>
                      <a:pt x="296" y="802"/>
                    </a:cubicBezTo>
                    <a:cubicBezTo>
                      <a:pt x="297" y="802"/>
                      <a:pt x="298" y="801"/>
                      <a:pt x="297" y="799"/>
                    </a:cubicBezTo>
                    <a:cubicBezTo>
                      <a:pt x="294" y="801"/>
                      <a:pt x="286" y="801"/>
                      <a:pt x="283" y="801"/>
                    </a:cubicBezTo>
                    <a:cubicBezTo>
                      <a:pt x="280" y="798"/>
                      <a:pt x="282" y="795"/>
                      <a:pt x="284" y="792"/>
                    </a:cubicBezTo>
                    <a:cubicBezTo>
                      <a:pt x="284" y="792"/>
                      <a:pt x="284" y="792"/>
                      <a:pt x="284" y="792"/>
                    </a:cubicBezTo>
                    <a:cubicBezTo>
                      <a:pt x="286" y="794"/>
                      <a:pt x="293" y="793"/>
                      <a:pt x="295" y="791"/>
                    </a:cubicBezTo>
                    <a:cubicBezTo>
                      <a:pt x="294" y="789"/>
                      <a:pt x="291" y="784"/>
                      <a:pt x="293" y="785"/>
                    </a:cubicBezTo>
                    <a:cubicBezTo>
                      <a:pt x="295" y="786"/>
                      <a:pt x="295" y="787"/>
                      <a:pt x="297" y="788"/>
                    </a:cubicBezTo>
                    <a:cubicBezTo>
                      <a:pt x="298" y="788"/>
                      <a:pt x="298" y="787"/>
                      <a:pt x="298" y="787"/>
                    </a:cubicBezTo>
                    <a:cubicBezTo>
                      <a:pt x="296" y="786"/>
                      <a:pt x="295" y="785"/>
                      <a:pt x="294" y="785"/>
                    </a:cubicBezTo>
                    <a:cubicBezTo>
                      <a:pt x="295" y="782"/>
                      <a:pt x="297" y="782"/>
                      <a:pt x="299" y="783"/>
                    </a:cubicBezTo>
                    <a:cubicBezTo>
                      <a:pt x="301" y="784"/>
                      <a:pt x="307" y="790"/>
                      <a:pt x="308" y="790"/>
                    </a:cubicBezTo>
                    <a:cubicBezTo>
                      <a:pt x="308" y="790"/>
                      <a:pt x="308" y="790"/>
                      <a:pt x="308" y="790"/>
                    </a:cubicBezTo>
                    <a:cubicBezTo>
                      <a:pt x="309" y="791"/>
                      <a:pt x="309" y="792"/>
                      <a:pt x="310" y="793"/>
                    </a:cubicBezTo>
                    <a:cubicBezTo>
                      <a:pt x="309" y="797"/>
                      <a:pt x="307" y="798"/>
                      <a:pt x="305" y="798"/>
                    </a:cubicBezTo>
                    <a:cubicBezTo>
                      <a:pt x="305" y="802"/>
                      <a:pt x="305" y="806"/>
                      <a:pt x="308" y="811"/>
                    </a:cubicBezTo>
                    <a:cubicBezTo>
                      <a:pt x="310" y="810"/>
                      <a:pt x="312" y="809"/>
                      <a:pt x="313" y="808"/>
                    </a:cubicBezTo>
                    <a:cubicBezTo>
                      <a:pt x="315" y="810"/>
                      <a:pt x="316" y="811"/>
                      <a:pt x="316" y="814"/>
                    </a:cubicBezTo>
                    <a:cubicBezTo>
                      <a:pt x="314" y="818"/>
                      <a:pt x="309" y="817"/>
                      <a:pt x="309" y="819"/>
                    </a:cubicBezTo>
                    <a:cubicBezTo>
                      <a:pt x="307" y="824"/>
                      <a:pt x="308" y="831"/>
                      <a:pt x="307" y="835"/>
                    </a:cubicBezTo>
                    <a:cubicBezTo>
                      <a:pt x="306" y="835"/>
                      <a:pt x="305" y="835"/>
                      <a:pt x="305" y="835"/>
                    </a:cubicBezTo>
                    <a:cubicBezTo>
                      <a:pt x="304" y="831"/>
                      <a:pt x="304" y="824"/>
                      <a:pt x="305" y="821"/>
                    </a:cubicBezTo>
                    <a:cubicBezTo>
                      <a:pt x="302" y="821"/>
                      <a:pt x="299" y="823"/>
                      <a:pt x="294" y="824"/>
                    </a:cubicBezTo>
                    <a:cubicBezTo>
                      <a:pt x="294" y="825"/>
                      <a:pt x="294" y="824"/>
                      <a:pt x="294" y="825"/>
                    </a:cubicBezTo>
                    <a:cubicBezTo>
                      <a:pt x="296" y="826"/>
                      <a:pt x="297" y="827"/>
                      <a:pt x="297" y="828"/>
                    </a:cubicBezTo>
                    <a:cubicBezTo>
                      <a:pt x="297" y="829"/>
                      <a:pt x="296" y="831"/>
                      <a:pt x="295" y="831"/>
                    </a:cubicBezTo>
                    <a:cubicBezTo>
                      <a:pt x="294" y="831"/>
                      <a:pt x="293" y="830"/>
                      <a:pt x="290" y="829"/>
                    </a:cubicBezTo>
                    <a:cubicBezTo>
                      <a:pt x="289" y="829"/>
                      <a:pt x="289" y="829"/>
                      <a:pt x="288" y="830"/>
                    </a:cubicBezTo>
                    <a:close/>
                    <a:moveTo>
                      <a:pt x="316" y="787"/>
                    </a:moveTo>
                    <a:cubicBezTo>
                      <a:pt x="316" y="785"/>
                      <a:pt x="319" y="786"/>
                      <a:pt x="320" y="787"/>
                    </a:cubicBezTo>
                    <a:cubicBezTo>
                      <a:pt x="322" y="788"/>
                      <a:pt x="324" y="789"/>
                      <a:pt x="326" y="794"/>
                    </a:cubicBezTo>
                    <a:cubicBezTo>
                      <a:pt x="325" y="796"/>
                      <a:pt x="325" y="797"/>
                      <a:pt x="324" y="798"/>
                    </a:cubicBezTo>
                    <a:cubicBezTo>
                      <a:pt x="323" y="799"/>
                      <a:pt x="318" y="798"/>
                      <a:pt x="318" y="795"/>
                    </a:cubicBezTo>
                    <a:cubicBezTo>
                      <a:pt x="317" y="793"/>
                      <a:pt x="316" y="788"/>
                      <a:pt x="316" y="787"/>
                    </a:cubicBezTo>
                    <a:close/>
                    <a:moveTo>
                      <a:pt x="340" y="802"/>
                    </a:moveTo>
                    <a:cubicBezTo>
                      <a:pt x="333" y="803"/>
                      <a:pt x="318" y="845"/>
                      <a:pt x="312" y="854"/>
                    </a:cubicBezTo>
                    <a:cubicBezTo>
                      <a:pt x="307" y="861"/>
                      <a:pt x="305" y="861"/>
                      <a:pt x="302" y="858"/>
                    </a:cubicBezTo>
                    <a:cubicBezTo>
                      <a:pt x="298" y="854"/>
                      <a:pt x="293" y="836"/>
                      <a:pt x="294" y="832"/>
                    </a:cubicBezTo>
                    <a:cubicBezTo>
                      <a:pt x="295" y="833"/>
                      <a:pt x="296" y="836"/>
                      <a:pt x="297" y="837"/>
                    </a:cubicBezTo>
                    <a:cubicBezTo>
                      <a:pt x="297" y="836"/>
                      <a:pt x="297" y="836"/>
                      <a:pt x="297" y="835"/>
                    </a:cubicBezTo>
                    <a:cubicBezTo>
                      <a:pt x="298" y="838"/>
                      <a:pt x="302" y="846"/>
                      <a:pt x="303" y="847"/>
                    </a:cubicBezTo>
                    <a:cubicBezTo>
                      <a:pt x="306" y="849"/>
                      <a:pt x="307" y="845"/>
                      <a:pt x="309" y="843"/>
                    </a:cubicBezTo>
                    <a:cubicBezTo>
                      <a:pt x="313" y="834"/>
                      <a:pt x="324" y="807"/>
                      <a:pt x="329" y="799"/>
                    </a:cubicBezTo>
                    <a:cubicBezTo>
                      <a:pt x="331" y="794"/>
                      <a:pt x="334" y="789"/>
                      <a:pt x="330" y="786"/>
                    </a:cubicBezTo>
                    <a:cubicBezTo>
                      <a:pt x="319" y="780"/>
                      <a:pt x="305" y="785"/>
                      <a:pt x="295" y="779"/>
                    </a:cubicBezTo>
                    <a:cubicBezTo>
                      <a:pt x="295" y="778"/>
                      <a:pt x="295" y="778"/>
                      <a:pt x="296" y="778"/>
                    </a:cubicBezTo>
                    <a:cubicBezTo>
                      <a:pt x="301" y="776"/>
                      <a:pt x="327" y="782"/>
                      <a:pt x="327" y="782"/>
                    </a:cubicBezTo>
                    <a:cubicBezTo>
                      <a:pt x="335" y="784"/>
                      <a:pt x="345" y="793"/>
                      <a:pt x="340" y="802"/>
                    </a:cubicBezTo>
                    <a:close/>
                    <a:moveTo>
                      <a:pt x="364" y="858"/>
                    </a:moveTo>
                    <a:cubicBezTo>
                      <a:pt x="364" y="858"/>
                      <a:pt x="362" y="859"/>
                      <a:pt x="362" y="860"/>
                    </a:cubicBezTo>
                    <a:cubicBezTo>
                      <a:pt x="362" y="860"/>
                      <a:pt x="361" y="861"/>
                      <a:pt x="360" y="861"/>
                    </a:cubicBezTo>
                    <a:cubicBezTo>
                      <a:pt x="360" y="861"/>
                      <a:pt x="357" y="862"/>
                      <a:pt x="355" y="861"/>
                    </a:cubicBezTo>
                    <a:cubicBezTo>
                      <a:pt x="355" y="861"/>
                      <a:pt x="354" y="860"/>
                      <a:pt x="353" y="860"/>
                    </a:cubicBezTo>
                    <a:cubicBezTo>
                      <a:pt x="353" y="860"/>
                      <a:pt x="351" y="859"/>
                      <a:pt x="350" y="859"/>
                    </a:cubicBezTo>
                    <a:cubicBezTo>
                      <a:pt x="350" y="859"/>
                      <a:pt x="349" y="859"/>
                      <a:pt x="351" y="858"/>
                    </a:cubicBezTo>
                    <a:cubicBezTo>
                      <a:pt x="351" y="858"/>
                      <a:pt x="351" y="858"/>
                      <a:pt x="353" y="858"/>
                    </a:cubicBezTo>
                    <a:cubicBezTo>
                      <a:pt x="353" y="858"/>
                      <a:pt x="353" y="858"/>
                      <a:pt x="354" y="857"/>
                    </a:cubicBezTo>
                    <a:cubicBezTo>
                      <a:pt x="354" y="857"/>
                      <a:pt x="354" y="857"/>
                      <a:pt x="354" y="857"/>
                    </a:cubicBezTo>
                    <a:cubicBezTo>
                      <a:pt x="354" y="857"/>
                      <a:pt x="355" y="858"/>
                      <a:pt x="356" y="856"/>
                    </a:cubicBezTo>
                    <a:cubicBezTo>
                      <a:pt x="356" y="856"/>
                      <a:pt x="356" y="855"/>
                      <a:pt x="357" y="855"/>
                    </a:cubicBezTo>
                    <a:cubicBezTo>
                      <a:pt x="357" y="855"/>
                      <a:pt x="361" y="853"/>
                      <a:pt x="370" y="848"/>
                    </a:cubicBezTo>
                    <a:cubicBezTo>
                      <a:pt x="370" y="848"/>
                      <a:pt x="378" y="843"/>
                      <a:pt x="384" y="837"/>
                    </a:cubicBezTo>
                    <a:cubicBezTo>
                      <a:pt x="384" y="837"/>
                      <a:pt x="388" y="834"/>
                      <a:pt x="392" y="831"/>
                    </a:cubicBezTo>
                    <a:cubicBezTo>
                      <a:pt x="392" y="831"/>
                      <a:pt x="405" y="820"/>
                      <a:pt x="408" y="817"/>
                    </a:cubicBezTo>
                    <a:cubicBezTo>
                      <a:pt x="408" y="817"/>
                      <a:pt x="398" y="813"/>
                      <a:pt x="400" y="808"/>
                    </a:cubicBezTo>
                    <a:cubicBezTo>
                      <a:pt x="400" y="808"/>
                      <a:pt x="400" y="806"/>
                      <a:pt x="401" y="808"/>
                    </a:cubicBezTo>
                    <a:cubicBezTo>
                      <a:pt x="401" y="808"/>
                      <a:pt x="405" y="812"/>
                      <a:pt x="412" y="810"/>
                    </a:cubicBezTo>
                    <a:cubicBezTo>
                      <a:pt x="412" y="810"/>
                      <a:pt x="416" y="810"/>
                      <a:pt x="420" y="807"/>
                    </a:cubicBezTo>
                    <a:cubicBezTo>
                      <a:pt x="420" y="807"/>
                      <a:pt x="424" y="807"/>
                      <a:pt x="426" y="815"/>
                    </a:cubicBezTo>
                    <a:cubicBezTo>
                      <a:pt x="426" y="815"/>
                      <a:pt x="427" y="819"/>
                      <a:pt x="424" y="818"/>
                    </a:cubicBezTo>
                    <a:cubicBezTo>
                      <a:pt x="424" y="818"/>
                      <a:pt x="421" y="818"/>
                      <a:pt x="419" y="819"/>
                    </a:cubicBezTo>
                    <a:cubicBezTo>
                      <a:pt x="418" y="819"/>
                      <a:pt x="417" y="819"/>
                      <a:pt x="416" y="820"/>
                    </a:cubicBezTo>
                    <a:cubicBezTo>
                      <a:pt x="416" y="820"/>
                      <a:pt x="409" y="826"/>
                      <a:pt x="396" y="835"/>
                    </a:cubicBezTo>
                    <a:cubicBezTo>
                      <a:pt x="396" y="835"/>
                      <a:pt x="390" y="839"/>
                      <a:pt x="380" y="848"/>
                    </a:cubicBezTo>
                    <a:cubicBezTo>
                      <a:pt x="380" y="848"/>
                      <a:pt x="373" y="855"/>
                      <a:pt x="364" y="858"/>
                    </a:cubicBezTo>
                    <a:close/>
                    <a:moveTo>
                      <a:pt x="429" y="859"/>
                    </a:moveTo>
                    <a:cubicBezTo>
                      <a:pt x="429" y="859"/>
                      <a:pt x="429" y="860"/>
                      <a:pt x="429" y="861"/>
                    </a:cubicBezTo>
                    <a:cubicBezTo>
                      <a:pt x="429" y="861"/>
                      <a:pt x="429" y="863"/>
                      <a:pt x="427" y="862"/>
                    </a:cubicBezTo>
                    <a:cubicBezTo>
                      <a:pt x="427" y="862"/>
                      <a:pt x="420" y="864"/>
                      <a:pt x="418" y="866"/>
                    </a:cubicBezTo>
                    <a:cubicBezTo>
                      <a:pt x="418" y="866"/>
                      <a:pt x="415" y="870"/>
                      <a:pt x="415" y="872"/>
                    </a:cubicBezTo>
                    <a:cubicBezTo>
                      <a:pt x="415" y="872"/>
                      <a:pt x="415" y="875"/>
                      <a:pt x="412" y="875"/>
                    </a:cubicBezTo>
                    <a:cubicBezTo>
                      <a:pt x="412" y="875"/>
                      <a:pt x="411" y="876"/>
                      <a:pt x="409" y="875"/>
                    </a:cubicBezTo>
                    <a:cubicBezTo>
                      <a:pt x="409" y="875"/>
                      <a:pt x="406" y="873"/>
                      <a:pt x="403" y="876"/>
                    </a:cubicBezTo>
                    <a:cubicBezTo>
                      <a:pt x="403" y="876"/>
                      <a:pt x="403" y="877"/>
                      <a:pt x="402" y="875"/>
                    </a:cubicBezTo>
                    <a:cubicBezTo>
                      <a:pt x="402" y="875"/>
                      <a:pt x="402" y="874"/>
                      <a:pt x="400" y="874"/>
                    </a:cubicBezTo>
                    <a:cubicBezTo>
                      <a:pt x="400" y="874"/>
                      <a:pt x="400" y="873"/>
                      <a:pt x="400" y="872"/>
                    </a:cubicBezTo>
                    <a:cubicBezTo>
                      <a:pt x="400" y="872"/>
                      <a:pt x="400" y="870"/>
                      <a:pt x="398" y="869"/>
                    </a:cubicBezTo>
                    <a:cubicBezTo>
                      <a:pt x="398" y="869"/>
                      <a:pt x="397" y="869"/>
                      <a:pt x="396" y="867"/>
                    </a:cubicBezTo>
                    <a:cubicBezTo>
                      <a:pt x="396" y="867"/>
                      <a:pt x="395" y="861"/>
                      <a:pt x="394" y="858"/>
                    </a:cubicBezTo>
                    <a:cubicBezTo>
                      <a:pt x="394" y="858"/>
                      <a:pt x="393" y="855"/>
                      <a:pt x="390" y="854"/>
                    </a:cubicBezTo>
                    <a:cubicBezTo>
                      <a:pt x="390" y="854"/>
                      <a:pt x="386" y="848"/>
                      <a:pt x="388" y="848"/>
                    </a:cubicBezTo>
                    <a:cubicBezTo>
                      <a:pt x="388" y="848"/>
                      <a:pt x="393" y="848"/>
                      <a:pt x="395" y="854"/>
                    </a:cubicBezTo>
                    <a:cubicBezTo>
                      <a:pt x="395" y="854"/>
                      <a:pt x="395" y="856"/>
                      <a:pt x="396" y="858"/>
                    </a:cubicBezTo>
                    <a:cubicBezTo>
                      <a:pt x="396" y="858"/>
                      <a:pt x="396" y="860"/>
                      <a:pt x="399" y="866"/>
                    </a:cubicBezTo>
                    <a:cubicBezTo>
                      <a:pt x="399" y="866"/>
                      <a:pt x="399" y="867"/>
                      <a:pt x="400" y="865"/>
                    </a:cubicBezTo>
                    <a:cubicBezTo>
                      <a:pt x="401" y="863"/>
                      <a:pt x="401" y="863"/>
                      <a:pt x="401" y="863"/>
                    </a:cubicBezTo>
                    <a:cubicBezTo>
                      <a:pt x="401" y="863"/>
                      <a:pt x="402" y="861"/>
                      <a:pt x="403" y="862"/>
                    </a:cubicBezTo>
                    <a:cubicBezTo>
                      <a:pt x="403" y="862"/>
                      <a:pt x="404" y="863"/>
                      <a:pt x="404" y="862"/>
                    </a:cubicBezTo>
                    <a:cubicBezTo>
                      <a:pt x="404" y="862"/>
                      <a:pt x="407" y="861"/>
                      <a:pt x="409" y="858"/>
                    </a:cubicBezTo>
                    <a:cubicBezTo>
                      <a:pt x="409" y="858"/>
                      <a:pt x="412" y="856"/>
                      <a:pt x="411" y="855"/>
                    </a:cubicBezTo>
                    <a:cubicBezTo>
                      <a:pt x="411" y="855"/>
                      <a:pt x="408" y="852"/>
                      <a:pt x="407" y="850"/>
                    </a:cubicBezTo>
                    <a:cubicBezTo>
                      <a:pt x="407" y="850"/>
                      <a:pt x="405" y="849"/>
                      <a:pt x="406" y="848"/>
                    </a:cubicBezTo>
                    <a:cubicBezTo>
                      <a:pt x="406" y="848"/>
                      <a:pt x="407" y="848"/>
                      <a:pt x="410" y="849"/>
                    </a:cubicBezTo>
                    <a:cubicBezTo>
                      <a:pt x="410" y="849"/>
                      <a:pt x="416" y="850"/>
                      <a:pt x="418" y="848"/>
                    </a:cubicBezTo>
                    <a:cubicBezTo>
                      <a:pt x="418" y="848"/>
                      <a:pt x="419" y="846"/>
                      <a:pt x="420" y="847"/>
                    </a:cubicBezTo>
                    <a:cubicBezTo>
                      <a:pt x="420" y="847"/>
                      <a:pt x="423" y="850"/>
                      <a:pt x="424" y="850"/>
                    </a:cubicBezTo>
                    <a:cubicBezTo>
                      <a:pt x="424" y="850"/>
                      <a:pt x="430" y="852"/>
                      <a:pt x="429" y="859"/>
                    </a:cubicBezTo>
                    <a:close/>
                    <a:moveTo>
                      <a:pt x="485" y="876"/>
                    </a:moveTo>
                    <a:cubicBezTo>
                      <a:pt x="485" y="876"/>
                      <a:pt x="484" y="878"/>
                      <a:pt x="482" y="877"/>
                    </a:cubicBezTo>
                    <a:cubicBezTo>
                      <a:pt x="482" y="877"/>
                      <a:pt x="476" y="874"/>
                      <a:pt x="474" y="867"/>
                    </a:cubicBezTo>
                    <a:cubicBezTo>
                      <a:pt x="474" y="867"/>
                      <a:pt x="472" y="857"/>
                      <a:pt x="472" y="856"/>
                    </a:cubicBezTo>
                    <a:cubicBezTo>
                      <a:pt x="472" y="856"/>
                      <a:pt x="473" y="856"/>
                      <a:pt x="472" y="855"/>
                    </a:cubicBezTo>
                    <a:cubicBezTo>
                      <a:pt x="472" y="849"/>
                      <a:pt x="472" y="849"/>
                      <a:pt x="472" y="849"/>
                    </a:cubicBezTo>
                    <a:cubicBezTo>
                      <a:pt x="472" y="849"/>
                      <a:pt x="472" y="848"/>
                      <a:pt x="472" y="847"/>
                    </a:cubicBezTo>
                    <a:cubicBezTo>
                      <a:pt x="472" y="847"/>
                      <a:pt x="472" y="846"/>
                      <a:pt x="472" y="846"/>
                    </a:cubicBezTo>
                    <a:cubicBezTo>
                      <a:pt x="472" y="846"/>
                      <a:pt x="472" y="845"/>
                      <a:pt x="472" y="845"/>
                    </a:cubicBezTo>
                    <a:cubicBezTo>
                      <a:pt x="472" y="845"/>
                      <a:pt x="472" y="842"/>
                      <a:pt x="474" y="844"/>
                    </a:cubicBezTo>
                    <a:cubicBezTo>
                      <a:pt x="474" y="844"/>
                      <a:pt x="475" y="845"/>
                      <a:pt x="474" y="846"/>
                    </a:cubicBezTo>
                    <a:cubicBezTo>
                      <a:pt x="474" y="846"/>
                      <a:pt x="473" y="848"/>
                      <a:pt x="477" y="855"/>
                    </a:cubicBezTo>
                    <a:cubicBezTo>
                      <a:pt x="477" y="855"/>
                      <a:pt x="477" y="856"/>
                      <a:pt x="478" y="857"/>
                    </a:cubicBezTo>
                    <a:cubicBezTo>
                      <a:pt x="478" y="857"/>
                      <a:pt x="480" y="857"/>
                      <a:pt x="480" y="860"/>
                    </a:cubicBezTo>
                    <a:cubicBezTo>
                      <a:pt x="480" y="860"/>
                      <a:pt x="480" y="862"/>
                      <a:pt x="480" y="862"/>
                    </a:cubicBezTo>
                    <a:cubicBezTo>
                      <a:pt x="480" y="862"/>
                      <a:pt x="480" y="864"/>
                      <a:pt x="481" y="863"/>
                    </a:cubicBezTo>
                    <a:cubicBezTo>
                      <a:pt x="481" y="863"/>
                      <a:pt x="482" y="863"/>
                      <a:pt x="482" y="864"/>
                    </a:cubicBezTo>
                    <a:cubicBezTo>
                      <a:pt x="482" y="864"/>
                      <a:pt x="482" y="868"/>
                      <a:pt x="483" y="869"/>
                    </a:cubicBezTo>
                    <a:cubicBezTo>
                      <a:pt x="483" y="869"/>
                      <a:pt x="483" y="870"/>
                      <a:pt x="483" y="870"/>
                    </a:cubicBezTo>
                    <a:cubicBezTo>
                      <a:pt x="483" y="870"/>
                      <a:pt x="483" y="871"/>
                      <a:pt x="484" y="871"/>
                    </a:cubicBezTo>
                    <a:cubicBezTo>
                      <a:pt x="484" y="871"/>
                      <a:pt x="484" y="871"/>
                      <a:pt x="484" y="872"/>
                    </a:cubicBezTo>
                    <a:cubicBezTo>
                      <a:pt x="484" y="872"/>
                      <a:pt x="485" y="876"/>
                      <a:pt x="485" y="876"/>
                    </a:cubicBezTo>
                    <a:close/>
                    <a:moveTo>
                      <a:pt x="482" y="834"/>
                    </a:moveTo>
                    <a:cubicBezTo>
                      <a:pt x="482" y="834"/>
                      <a:pt x="480" y="833"/>
                      <a:pt x="480" y="833"/>
                    </a:cubicBezTo>
                    <a:cubicBezTo>
                      <a:pt x="480" y="833"/>
                      <a:pt x="479" y="833"/>
                      <a:pt x="477" y="833"/>
                    </a:cubicBezTo>
                    <a:cubicBezTo>
                      <a:pt x="477" y="833"/>
                      <a:pt x="476" y="833"/>
                      <a:pt x="476" y="832"/>
                    </a:cubicBezTo>
                    <a:cubicBezTo>
                      <a:pt x="476" y="832"/>
                      <a:pt x="479" y="827"/>
                      <a:pt x="478" y="823"/>
                    </a:cubicBezTo>
                    <a:cubicBezTo>
                      <a:pt x="478" y="823"/>
                      <a:pt x="477" y="822"/>
                      <a:pt x="478" y="821"/>
                    </a:cubicBezTo>
                    <a:cubicBezTo>
                      <a:pt x="478" y="821"/>
                      <a:pt x="479" y="820"/>
                      <a:pt x="480" y="821"/>
                    </a:cubicBezTo>
                    <a:cubicBezTo>
                      <a:pt x="480" y="821"/>
                      <a:pt x="484" y="829"/>
                      <a:pt x="485" y="832"/>
                    </a:cubicBezTo>
                    <a:cubicBezTo>
                      <a:pt x="485" y="832"/>
                      <a:pt x="485" y="835"/>
                      <a:pt x="482" y="834"/>
                    </a:cubicBezTo>
                    <a:close/>
                    <a:moveTo>
                      <a:pt x="540" y="839"/>
                    </a:moveTo>
                    <a:cubicBezTo>
                      <a:pt x="540" y="839"/>
                      <a:pt x="538" y="842"/>
                      <a:pt x="536" y="843"/>
                    </a:cubicBezTo>
                    <a:cubicBezTo>
                      <a:pt x="536" y="843"/>
                      <a:pt x="535" y="844"/>
                      <a:pt x="535" y="846"/>
                    </a:cubicBezTo>
                    <a:cubicBezTo>
                      <a:pt x="535" y="846"/>
                      <a:pt x="532" y="852"/>
                      <a:pt x="530" y="853"/>
                    </a:cubicBezTo>
                    <a:cubicBezTo>
                      <a:pt x="530" y="853"/>
                      <a:pt x="527" y="855"/>
                      <a:pt x="528" y="858"/>
                    </a:cubicBezTo>
                    <a:cubicBezTo>
                      <a:pt x="528" y="858"/>
                      <a:pt x="532" y="860"/>
                      <a:pt x="531" y="864"/>
                    </a:cubicBezTo>
                    <a:cubicBezTo>
                      <a:pt x="531" y="864"/>
                      <a:pt x="532" y="866"/>
                      <a:pt x="530" y="866"/>
                    </a:cubicBezTo>
                    <a:cubicBezTo>
                      <a:pt x="530" y="866"/>
                      <a:pt x="529" y="866"/>
                      <a:pt x="528" y="866"/>
                    </a:cubicBezTo>
                    <a:cubicBezTo>
                      <a:pt x="528" y="866"/>
                      <a:pt x="527" y="867"/>
                      <a:pt x="527" y="867"/>
                    </a:cubicBezTo>
                    <a:cubicBezTo>
                      <a:pt x="527" y="867"/>
                      <a:pt x="524" y="868"/>
                      <a:pt x="521" y="868"/>
                    </a:cubicBezTo>
                    <a:cubicBezTo>
                      <a:pt x="521" y="868"/>
                      <a:pt x="519" y="868"/>
                      <a:pt x="517" y="868"/>
                    </a:cubicBezTo>
                    <a:cubicBezTo>
                      <a:pt x="517" y="868"/>
                      <a:pt x="516" y="867"/>
                      <a:pt x="516" y="868"/>
                    </a:cubicBezTo>
                    <a:cubicBezTo>
                      <a:pt x="516" y="868"/>
                      <a:pt x="511" y="873"/>
                      <a:pt x="506" y="869"/>
                    </a:cubicBezTo>
                    <a:cubicBezTo>
                      <a:pt x="506" y="869"/>
                      <a:pt x="505" y="868"/>
                      <a:pt x="504" y="868"/>
                    </a:cubicBezTo>
                    <a:cubicBezTo>
                      <a:pt x="503" y="867"/>
                      <a:pt x="502" y="866"/>
                      <a:pt x="501" y="866"/>
                    </a:cubicBezTo>
                    <a:cubicBezTo>
                      <a:pt x="501" y="866"/>
                      <a:pt x="496" y="862"/>
                      <a:pt x="493" y="861"/>
                    </a:cubicBezTo>
                    <a:cubicBezTo>
                      <a:pt x="493" y="861"/>
                      <a:pt x="490" y="858"/>
                      <a:pt x="489" y="856"/>
                    </a:cubicBezTo>
                    <a:cubicBezTo>
                      <a:pt x="489" y="856"/>
                      <a:pt x="488" y="853"/>
                      <a:pt x="487" y="853"/>
                    </a:cubicBezTo>
                    <a:cubicBezTo>
                      <a:pt x="487" y="853"/>
                      <a:pt x="485" y="853"/>
                      <a:pt x="485" y="852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49"/>
                      <a:pt x="487" y="846"/>
                    </a:cubicBezTo>
                    <a:cubicBezTo>
                      <a:pt x="487" y="846"/>
                      <a:pt x="489" y="844"/>
                      <a:pt x="490" y="843"/>
                    </a:cubicBezTo>
                    <a:cubicBezTo>
                      <a:pt x="490" y="843"/>
                      <a:pt x="494" y="839"/>
                      <a:pt x="497" y="838"/>
                    </a:cubicBezTo>
                    <a:cubicBezTo>
                      <a:pt x="497" y="838"/>
                      <a:pt x="498" y="836"/>
                      <a:pt x="499" y="835"/>
                    </a:cubicBezTo>
                    <a:cubicBezTo>
                      <a:pt x="500" y="834"/>
                      <a:pt x="501" y="833"/>
                      <a:pt x="502" y="833"/>
                    </a:cubicBezTo>
                    <a:cubicBezTo>
                      <a:pt x="502" y="833"/>
                      <a:pt x="503" y="831"/>
                      <a:pt x="505" y="830"/>
                    </a:cubicBezTo>
                    <a:cubicBezTo>
                      <a:pt x="505" y="830"/>
                      <a:pt x="509" y="829"/>
                      <a:pt x="509" y="828"/>
                    </a:cubicBezTo>
                    <a:cubicBezTo>
                      <a:pt x="509" y="828"/>
                      <a:pt x="508" y="825"/>
                      <a:pt x="508" y="824"/>
                    </a:cubicBezTo>
                    <a:cubicBezTo>
                      <a:pt x="506" y="809"/>
                      <a:pt x="506" y="809"/>
                      <a:pt x="506" y="809"/>
                    </a:cubicBezTo>
                    <a:cubicBezTo>
                      <a:pt x="506" y="809"/>
                      <a:pt x="506" y="808"/>
                      <a:pt x="507" y="809"/>
                    </a:cubicBezTo>
                    <a:cubicBezTo>
                      <a:pt x="507" y="809"/>
                      <a:pt x="508" y="809"/>
                      <a:pt x="510" y="809"/>
                    </a:cubicBezTo>
                    <a:cubicBezTo>
                      <a:pt x="510" y="809"/>
                      <a:pt x="511" y="809"/>
                      <a:pt x="512" y="812"/>
                    </a:cubicBezTo>
                    <a:cubicBezTo>
                      <a:pt x="512" y="812"/>
                      <a:pt x="514" y="816"/>
                      <a:pt x="515" y="820"/>
                    </a:cubicBezTo>
                    <a:cubicBezTo>
                      <a:pt x="515" y="820"/>
                      <a:pt x="516" y="826"/>
                      <a:pt x="516" y="827"/>
                    </a:cubicBezTo>
                    <a:cubicBezTo>
                      <a:pt x="516" y="827"/>
                      <a:pt x="515" y="828"/>
                      <a:pt x="517" y="828"/>
                    </a:cubicBezTo>
                    <a:cubicBezTo>
                      <a:pt x="517" y="828"/>
                      <a:pt x="520" y="828"/>
                      <a:pt x="522" y="829"/>
                    </a:cubicBezTo>
                    <a:cubicBezTo>
                      <a:pt x="526" y="829"/>
                      <a:pt x="531" y="829"/>
                      <a:pt x="532" y="829"/>
                    </a:cubicBezTo>
                    <a:cubicBezTo>
                      <a:pt x="532" y="829"/>
                      <a:pt x="537" y="830"/>
                      <a:pt x="540" y="835"/>
                    </a:cubicBezTo>
                    <a:cubicBezTo>
                      <a:pt x="540" y="835"/>
                      <a:pt x="541" y="835"/>
                      <a:pt x="540" y="839"/>
                    </a:cubicBezTo>
                    <a:close/>
                    <a:moveTo>
                      <a:pt x="604" y="809"/>
                    </a:moveTo>
                    <a:cubicBezTo>
                      <a:pt x="604" y="809"/>
                      <a:pt x="603" y="810"/>
                      <a:pt x="603" y="811"/>
                    </a:cubicBezTo>
                    <a:cubicBezTo>
                      <a:pt x="603" y="811"/>
                      <a:pt x="602" y="815"/>
                      <a:pt x="602" y="816"/>
                    </a:cubicBezTo>
                    <a:cubicBezTo>
                      <a:pt x="602" y="816"/>
                      <a:pt x="602" y="819"/>
                      <a:pt x="601" y="821"/>
                    </a:cubicBezTo>
                    <a:cubicBezTo>
                      <a:pt x="601" y="821"/>
                      <a:pt x="597" y="826"/>
                      <a:pt x="601" y="831"/>
                    </a:cubicBezTo>
                    <a:cubicBezTo>
                      <a:pt x="601" y="831"/>
                      <a:pt x="604" y="834"/>
                      <a:pt x="601" y="837"/>
                    </a:cubicBezTo>
                    <a:cubicBezTo>
                      <a:pt x="601" y="837"/>
                      <a:pt x="599" y="837"/>
                      <a:pt x="598" y="840"/>
                    </a:cubicBezTo>
                    <a:cubicBezTo>
                      <a:pt x="598" y="840"/>
                      <a:pt x="598" y="842"/>
                      <a:pt x="598" y="842"/>
                    </a:cubicBezTo>
                    <a:cubicBezTo>
                      <a:pt x="598" y="842"/>
                      <a:pt x="598" y="844"/>
                      <a:pt x="598" y="845"/>
                    </a:cubicBezTo>
                    <a:cubicBezTo>
                      <a:pt x="598" y="845"/>
                      <a:pt x="597" y="847"/>
                      <a:pt x="595" y="848"/>
                    </a:cubicBezTo>
                    <a:cubicBezTo>
                      <a:pt x="595" y="848"/>
                      <a:pt x="592" y="850"/>
                      <a:pt x="592" y="851"/>
                    </a:cubicBezTo>
                    <a:cubicBezTo>
                      <a:pt x="592" y="851"/>
                      <a:pt x="590" y="853"/>
                      <a:pt x="590" y="853"/>
                    </a:cubicBezTo>
                    <a:cubicBezTo>
                      <a:pt x="590" y="853"/>
                      <a:pt x="589" y="853"/>
                      <a:pt x="589" y="854"/>
                    </a:cubicBezTo>
                    <a:cubicBezTo>
                      <a:pt x="589" y="854"/>
                      <a:pt x="588" y="856"/>
                      <a:pt x="585" y="857"/>
                    </a:cubicBezTo>
                    <a:cubicBezTo>
                      <a:pt x="585" y="857"/>
                      <a:pt x="585" y="851"/>
                      <a:pt x="585" y="848"/>
                    </a:cubicBezTo>
                    <a:cubicBezTo>
                      <a:pt x="585" y="848"/>
                      <a:pt x="585" y="845"/>
                      <a:pt x="586" y="843"/>
                    </a:cubicBezTo>
                    <a:cubicBezTo>
                      <a:pt x="586" y="843"/>
                      <a:pt x="585" y="840"/>
                      <a:pt x="587" y="840"/>
                    </a:cubicBezTo>
                    <a:cubicBezTo>
                      <a:pt x="587" y="840"/>
                      <a:pt x="588" y="841"/>
                      <a:pt x="588" y="840"/>
                    </a:cubicBezTo>
                    <a:cubicBezTo>
                      <a:pt x="588" y="840"/>
                      <a:pt x="589" y="836"/>
                      <a:pt x="589" y="836"/>
                    </a:cubicBezTo>
                    <a:cubicBezTo>
                      <a:pt x="589" y="836"/>
                      <a:pt x="588" y="835"/>
                      <a:pt x="587" y="835"/>
                    </a:cubicBezTo>
                    <a:cubicBezTo>
                      <a:pt x="587" y="835"/>
                      <a:pt x="586" y="834"/>
                      <a:pt x="587" y="832"/>
                    </a:cubicBezTo>
                    <a:cubicBezTo>
                      <a:pt x="587" y="832"/>
                      <a:pt x="587" y="832"/>
                      <a:pt x="585" y="831"/>
                    </a:cubicBezTo>
                    <a:cubicBezTo>
                      <a:pt x="585" y="831"/>
                      <a:pt x="583" y="830"/>
                      <a:pt x="583" y="831"/>
                    </a:cubicBezTo>
                    <a:cubicBezTo>
                      <a:pt x="583" y="831"/>
                      <a:pt x="583" y="832"/>
                      <a:pt x="581" y="831"/>
                    </a:cubicBezTo>
                    <a:cubicBezTo>
                      <a:pt x="581" y="831"/>
                      <a:pt x="572" y="829"/>
                      <a:pt x="576" y="827"/>
                    </a:cubicBezTo>
                    <a:cubicBezTo>
                      <a:pt x="576" y="827"/>
                      <a:pt x="581" y="827"/>
                      <a:pt x="584" y="823"/>
                    </a:cubicBezTo>
                    <a:cubicBezTo>
                      <a:pt x="584" y="823"/>
                      <a:pt x="586" y="822"/>
                      <a:pt x="586" y="815"/>
                    </a:cubicBezTo>
                    <a:cubicBezTo>
                      <a:pt x="586" y="815"/>
                      <a:pt x="586" y="814"/>
                      <a:pt x="585" y="813"/>
                    </a:cubicBezTo>
                    <a:cubicBezTo>
                      <a:pt x="585" y="813"/>
                      <a:pt x="585" y="813"/>
                      <a:pt x="585" y="812"/>
                    </a:cubicBezTo>
                    <a:cubicBezTo>
                      <a:pt x="585" y="812"/>
                      <a:pt x="585" y="811"/>
                      <a:pt x="584" y="810"/>
                    </a:cubicBezTo>
                    <a:cubicBezTo>
                      <a:pt x="584" y="810"/>
                      <a:pt x="584" y="809"/>
                      <a:pt x="584" y="808"/>
                    </a:cubicBezTo>
                    <a:cubicBezTo>
                      <a:pt x="584" y="808"/>
                      <a:pt x="584" y="807"/>
                      <a:pt x="583" y="807"/>
                    </a:cubicBezTo>
                    <a:cubicBezTo>
                      <a:pt x="583" y="807"/>
                      <a:pt x="583" y="806"/>
                      <a:pt x="583" y="805"/>
                    </a:cubicBezTo>
                    <a:cubicBezTo>
                      <a:pt x="583" y="805"/>
                      <a:pt x="583" y="805"/>
                      <a:pt x="583" y="804"/>
                    </a:cubicBezTo>
                    <a:cubicBezTo>
                      <a:pt x="583" y="804"/>
                      <a:pt x="582" y="803"/>
                      <a:pt x="583" y="803"/>
                    </a:cubicBezTo>
                    <a:cubicBezTo>
                      <a:pt x="583" y="803"/>
                      <a:pt x="584" y="803"/>
                      <a:pt x="583" y="801"/>
                    </a:cubicBezTo>
                    <a:cubicBezTo>
                      <a:pt x="583" y="801"/>
                      <a:pt x="582" y="800"/>
                      <a:pt x="581" y="799"/>
                    </a:cubicBezTo>
                    <a:cubicBezTo>
                      <a:pt x="580" y="798"/>
                      <a:pt x="580" y="798"/>
                      <a:pt x="580" y="798"/>
                    </a:cubicBezTo>
                    <a:cubicBezTo>
                      <a:pt x="577" y="791"/>
                      <a:pt x="577" y="791"/>
                      <a:pt x="577" y="791"/>
                    </a:cubicBezTo>
                    <a:cubicBezTo>
                      <a:pt x="577" y="791"/>
                      <a:pt x="573" y="788"/>
                      <a:pt x="577" y="789"/>
                    </a:cubicBezTo>
                    <a:cubicBezTo>
                      <a:pt x="577" y="789"/>
                      <a:pt x="581" y="788"/>
                      <a:pt x="583" y="789"/>
                    </a:cubicBezTo>
                    <a:cubicBezTo>
                      <a:pt x="583" y="789"/>
                      <a:pt x="587" y="789"/>
                      <a:pt x="588" y="789"/>
                    </a:cubicBezTo>
                    <a:cubicBezTo>
                      <a:pt x="588" y="789"/>
                      <a:pt x="589" y="789"/>
                      <a:pt x="591" y="792"/>
                    </a:cubicBezTo>
                    <a:cubicBezTo>
                      <a:pt x="591" y="792"/>
                      <a:pt x="592" y="796"/>
                      <a:pt x="593" y="796"/>
                    </a:cubicBezTo>
                    <a:cubicBezTo>
                      <a:pt x="593" y="796"/>
                      <a:pt x="597" y="797"/>
                      <a:pt x="598" y="797"/>
                    </a:cubicBezTo>
                    <a:cubicBezTo>
                      <a:pt x="598" y="797"/>
                      <a:pt x="598" y="797"/>
                      <a:pt x="599" y="797"/>
                    </a:cubicBezTo>
                    <a:cubicBezTo>
                      <a:pt x="599" y="797"/>
                      <a:pt x="601" y="796"/>
                      <a:pt x="602" y="798"/>
                    </a:cubicBezTo>
                    <a:cubicBezTo>
                      <a:pt x="602" y="798"/>
                      <a:pt x="602" y="800"/>
                      <a:pt x="603" y="799"/>
                    </a:cubicBezTo>
                    <a:cubicBezTo>
                      <a:pt x="603" y="799"/>
                      <a:pt x="605" y="799"/>
                      <a:pt x="605" y="802"/>
                    </a:cubicBezTo>
                    <a:cubicBezTo>
                      <a:pt x="605" y="802"/>
                      <a:pt x="607" y="807"/>
                      <a:pt x="604" y="809"/>
                    </a:cubicBezTo>
                    <a:close/>
                    <a:moveTo>
                      <a:pt x="631" y="834"/>
                    </a:moveTo>
                    <a:cubicBezTo>
                      <a:pt x="631" y="834"/>
                      <a:pt x="630" y="838"/>
                      <a:pt x="627" y="838"/>
                    </a:cubicBezTo>
                    <a:cubicBezTo>
                      <a:pt x="627" y="838"/>
                      <a:pt x="625" y="839"/>
                      <a:pt x="624" y="839"/>
                    </a:cubicBezTo>
                    <a:cubicBezTo>
                      <a:pt x="624" y="839"/>
                      <a:pt x="622" y="839"/>
                      <a:pt x="621" y="838"/>
                    </a:cubicBezTo>
                    <a:cubicBezTo>
                      <a:pt x="621" y="838"/>
                      <a:pt x="620" y="838"/>
                      <a:pt x="619" y="839"/>
                    </a:cubicBezTo>
                    <a:cubicBezTo>
                      <a:pt x="619" y="839"/>
                      <a:pt x="619" y="839"/>
                      <a:pt x="617" y="837"/>
                    </a:cubicBezTo>
                    <a:cubicBezTo>
                      <a:pt x="617" y="837"/>
                      <a:pt x="616" y="836"/>
                      <a:pt x="616" y="834"/>
                    </a:cubicBezTo>
                    <a:cubicBezTo>
                      <a:pt x="616" y="834"/>
                      <a:pt x="616" y="832"/>
                      <a:pt x="614" y="829"/>
                    </a:cubicBezTo>
                    <a:cubicBezTo>
                      <a:pt x="614" y="829"/>
                      <a:pt x="613" y="825"/>
                      <a:pt x="615" y="825"/>
                    </a:cubicBezTo>
                    <a:cubicBezTo>
                      <a:pt x="615" y="825"/>
                      <a:pt x="617" y="825"/>
                      <a:pt x="618" y="825"/>
                    </a:cubicBezTo>
                    <a:cubicBezTo>
                      <a:pt x="618" y="825"/>
                      <a:pt x="621" y="825"/>
                      <a:pt x="625" y="826"/>
                    </a:cubicBezTo>
                    <a:cubicBezTo>
                      <a:pt x="625" y="826"/>
                      <a:pt x="628" y="828"/>
                      <a:pt x="629" y="828"/>
                    </a:cubicBezTo>
                    <a:cubicBezTo>
                      <a:pt x="629" y="828"/>
                      <a:pt x="631" y="828"/>
                      <a:pt x="631" y="831"/>
                    </a:cubicBezTo>
                    <a:cubicBezTo>
                      <a:pt x="631" y="831"/>
                      <a:pt x="631" y="832"/>
                      <a:pt x="631" y="833"/>
                    </a:cubicBezTo>
                    <a:cubicBezTo>
                      <a:pt x="631" y="833"/>
                      <a:pt x="631" y="834"/>
                      <a:pt x="631" y="834"/>
                    </a:cubicBezTo>
                    <a:close/>
                    <a:moveTo>
                      <a:pt x="667" y="773"/>
                    </a:moveTo>
                    <a:cubicBezTo>
                      <a:pt x="667" y="773"/>
                      <a:pt x="664" y="773"/>
                      <a:pt x="663" y="772"/>
                    </a:cubicBezTo>
                    <a:cubicBezTo>
                      <a:pt x="663" y="772"/>
                      <a:pt x="662" y="771"/>
                      <a:pt x="661" y="773"/>
                    </a:cubicBezTo>
                    <a:cubicBezTo>
                      <a:pt x="661" y="773"/>
                      <a:pt x="655" y="778"/>
                      <a:pt x="656" y="783"/>
                    </a:cubicBezTo>
                    <a:cubicBezTo>
                      <a:pt x="656" y="783"/>
                      <a:pt x="655" y="784"/>
                      <a:pt x="656" y="786"/>
                    </a:cubicBezTo>
                    <a:cubicBezTo>
                      <a:pt x="656" y="786"/>
                      <a:pt x="656" y="788"/>
                      <a:pt x="656" y="789"/>
                    </a:cubicBezTo>
                    <a:cubicBezTo>
                      <a:pt x="656" y="789"/>
                      <a:pt x="656" y="792"/>
                      <a:pt x="655" y="793"/>
                    </a:cubicBezTo>
                    <a:cubicBezTo>
                      <a:pt x="655" y="793"/>
                      <a:pt x="653" y="793"/>
                      <a:pt x="652" y="794"/>
                    </a:cubicBezTo>
                    <a:cubicBezTo>
                      <a:pt x="652" y="794"/>
                      <a:pt x="652" y="794"/>
                      <a:pt x="651" y="794"/>
                    </a:cubicBezTo>
                    <a:cubicBezTo>
                      <a:pt x="651" y="794"/>
                      <a:pt x="647" y="794"/>
                      <a:pt x="647" y="791"/>
                    </a:cubicBezTo>
                    <a:cubicBezTo>
                      <a:pt x="647" y="791"/>
                      <a:pt x="648" y="788"/>
                      <a:pt x="647" y="785"/>
                    </a:cubicBezTo>
                    <a:cubicBezTo>
                      <a:pt x="647" y="785"/>
                      <a:pt x="646" y="782"/>
                      <a:pt x="648" y="781"/>
                    </a:cubicBezTo>
                    <a:cubicBezTo>
                      <a:pt x="648" y="781"/>
                      <a:pt x="651" y="780"/>
                      <a:pt x="652" y="780"/>
                    </a:cubicBezTo>
                    <a:cubicBezTo>
                      <a:pt x="652" y="780"/>
                      <a:pt x="653" y="780"/>
                      <a:pt x="653" y="779"/>
                    </a:cubicBezTo>
                    <a:cubicBezTo>
                      <a:pt x="653" y="779"/>
                      <a:pt x="658" y="773"/>
                      <a:pt x="660" y="770"/>
                    </a:cubicBezTo>
                    <a:cubicBezTo>
                      <a:pt x="660" y="770"/>
                      <a:pt x="661" y="770"/>
                      <a:pt x="659" y="768"/>
                    </a:cubicBezTo>
                    <a:cubicBezTo>
                      <a:pt x="659" y="768"/>
                      <a:pt x="654" y="762"/>
                      <a:pt x="649" y="761"/>
                    </a:cubicBezTo>
                    <a:cubicBezTo>
                      <a:pt x="649" y="761"/>
                      <a:pt x="644" y="758"/>
                      <a:pt x="642" y="759"/>
                    </a:cubicBezTo>
                    <a:cubicBezTo>
                      <a:pt x="642" y="759"/>
                      <a:pt x="633" y="758"/>
                      <a:pt x="639" y="757"/>
                    </a:cubicBezTo>
                    <a:cubicBezTo>
                      <a:pt x="639" y="757"/>
                      <a:pt x="645" y="755"/>
                      <a:pt x="653" y="761"/>
                    </a:cubicBezTo>
                    <a:cubicBezTo>
                      <a:pt x="653" y="761"/>
                      <a:pt x="659" y="764"/>
                      <a:pt x="661" y="767"/>
                    </a:cubicBezTo>
                    <a:cubicBezTo>
                      <a:pt x="661" y="767"/>
                      <a:pt x="661" y="769"/>
                      <a:pt x="662" y="767"/>
                    </a:cubicBezTo>
                    <a:cubicBezTo>
                      <a:pt x="662" y="767"/>
                      <a:pt x="665" y="765"/>
                      <a:pt x="663" y="763"/>
                    </a:cubicBezTo>
                    <a:cubicBezTo>
                      <a:pt x="663" y="763"/>
                      <a:pt x="660" y="757"/>
                      <a:pt x="649" y="750"/>
                    </a:cubicBezTo>
                    <a:cubicBezTo>
                      <a:pt x="649" y="750"/>
                      <a:pt x="645" y="748"/>
                      <a:pt x="643" y="748"/>
                    </a:cubicBezTo>
                    <a:cubicBezTo>
                      <a:pt x="643" y="748"/>
                      <a:pt x="641" y="748"/>
                      <a:pt x="643" y="747"/>
                    </a:cubicBezTo>
                    <a:cubicBezTo>
                      <a:pt x="643" y="747"/>
                      <a:pt x="649" y="745"/>
                      <a:pt x="655" y="750"/>
                    </a:cubicBezTo>
                    <a:cubicBezTo>
                      <a:pt x="655" y="750"/>
                      <a:pt x="660" y="755"/>
                      <a:pt x="664" y="758"/>
                    </a:cubicBezTo>
                    <a:cubicBezTo>
                      <a:pt x="664" y="758"/>
                      <a:pt x="665" y="760"/>
                      <a:pt x="664" y="758"/>
                    </a:cubicBezTo>
                    <a:cubicBezTo>
                      <a:pt x="664" y="758"/>
                      <a:pt x="664" y="756"/>
                      <a:pt x="665" y="756"/>
                    </a:cubicBezTo>
                    <a:cubicBezTo>
                      <a:pt x="665" y="756"/>
                      <a:pt x="665" y="755"/>
                      <a:pt x="664" y="755"/>
                    </a:cubicBezTo>
                    <a:cubicBezTo>
                      <a:pt x="664" y="755"/>
                      <a:pt x="663" y="753"/>
                      <a:pt x="664" y="753"/>
                    </a:cubicBezTo>
                    <a:cubicBezTo>
                      <a:pt x="664" y="753"/>
                      <a:pt x="664" y="752"/>
                      <a:pt x="663" y="752"/>
                    </a:cubicBezTo>
                    <a:cubicBezTo>
                      <a:pt x="663" y="752"/>
                      <a:pt x="662" y="751"/>
                      <a:pt x="661" y="751"/>
                    </a:cubicBezTo>
                    <a:cubicBezTo>
                      <a:pt x="661" y="751"/>
                      <a:pt x="656" y="751"/>
                      <a:pt x="659" y="750"/>
                    </a:cubicBezTo>
                    <a:cubicBezTo>
                      <a:pt x="659" y="750"/>
                      <a:pt x="661" y="750"/>
                      <a:pt x="662" y="750"/>
                    </a:cubicBezTo>
                    <a:cubicBezTo>
                      <a:pt x="662" y="750"/>
                      <a:pt x="663" y="750"/>
                      <a:pt x="662" y="749"/>
                    </a:cubicBezTo>
                    <a:cubicBezTo>
                      <a:pt x="662" y="749"/>
                      <a:pt x="660" y="745"/>
                      <a:pt x="660" y="744"/>
                    </a:cubicBezTo>
                    <a:cubicBezTo>
                      <a:pt x="660" y="744"/>
                      <a:pt x="659" y="742"/>
                      <a:pt x="659" y="744"/>
                    </a:cubicBezTo>
                    <a:cubicBezTo>
                      <a:pt x="659" y="744"/>
                      <a:pt x="658" y="746"/>
                      <a:pt x="655" y="745"/>
                    </a:cubicBezTo>
                    <a:cubicBezTo>
                      <a:pt x="655" y="745"/>
                      <a:pt x="650" y="744"/>
                      <a:pt x="650" y="741"/>
                    </a:cubicBezTo>
                    <a:cubicBezTo>
                      <a:pt x="650" y="741"/>
                      <a:pt x="651" y="737"/>
                      <a:pt x="648" y="737"/>
                    </a:cubicBezTo>
                    <a:cubicBezTo>
                      <a:pt x="648" y="737"/>
                      <a:pt x="645" y="736"/>
                      <a:pt x="648" y="735"/>
                    </a:cubicBezTo>
                    <a:cubicBezTo>
                      <a:pt x="648" y="735"/>
                      <a:pt x="651" y="735"/>
                      <a:pt x="655" y="736"/>
                    </a:cubicBezTo>
                    <a:cubicBezTo>
                      <a:pt x="655" y="736"/>
                      <a:pt x="655" y="737"/>
                      <a:pt x="657" y="735"/>
                    </a:cubicBezTo>
                    <a:cubicBezTo>
                      <a:pt x="657" y="735"/>
                      <a:pt x="666" y="732"/>
                      <a:pt x="667" y="737"/>
                    </a:cubicBezTo>
                    <a:cubicBezTo>
                      <a:pt x="667" y="737"/>
                      <a:pt x="667" y="742"/>
                      <a:pt x="668" y="744"/>
                    </a:cubicBezTo>
                    <a:cubicBezTo>
                      <a:pt x="668" y="744"/>
                      <a:pt x="669" y="746"/>
                      <a:pt x="668" y="747"/>
                    </a:cubicBezTo>
                    <a:cubicBezTo>
                      <a:pt x="668" y="747"/>
                      <a:pt x="668" y="748"/>
                      <a:pt x="669" y="750"/>
                    </a:cubicBezTo>
                    <a:cubicBezTo>
                      <a:pt x="669" y="750"/>
                      <a:pt x="670" y="751"/>
                      <a:pt x="669" y="751"/>
                    </a:cubicBezTo>
                    <a:cubicBezTo>
                      <a:pt x="669" y="751"/>
                      <a:pt x="669" y="753"/>
                      <a:pt x="670" y="755"/>
                    </a:cubicBezTo>
                    <a:cubicBezTo>
                      <a:pt x="670" y="755"/>
                      <a:pt x="668" y="758"/>
                      <a:pt x="670" y="756"/>
                    </a:cubicBezTo>
                    <a:cubicBezTo>
                      <a:pt x="670" y="756"/>
                      <a:pt x="675" y="749"/>
                      <a:pt x="678" y="746"/>
                    </a:cubicBezTo>
                    <a:cubicBezTo>
                      <a:pt x="678" y="746"/>
                      <a:pt x="679" y="744"/>
                      <a:pt x="677" y="744"/>
                    </a:cubicBezTo>
                    <a:cubicBezTo>
                      <a:pt x="677" y="744"/>
                      <a:pt x="673" y="743"/>
                      <a:pt x="671" y="742"/>
                    </a:cubicBezTo>
                    <a:cubicBezTo>
                      <a:pt x="671" y="742"/>
                      <a:pt x="669" y="741"/>
                      <a:pt x="671" y="741"/>
                    </a:cubicBezTo>
                    <a:cubicBezTo>
                      <a:pt x="671" y="741"/>
                      <a:pt x="673" y="741"/>
                      <a:pt x="673" y="740"/>
                    </a:cubicBezTo>
                    <a:cubicBezTo>
                      <a:pt x="673" y="740"/>
                      <a:pt x="672" y="739"/>
                      <a:pt x="674" y="739"/>
                    </a:cubicBezTo>
                    <a:cubicBezTo>
                      <a:pt x="674" y="739"/>
                      <a:pt x="676" y="739"/>
                      <a:pt x="675" y="737"/>
                    </a:cubicBezTo>
                    <a:cubicBezTo>
                      <a:pt x="675" y="737"/>
                      <a:pt x="674" y="734"/>
                      <a:pt x="673" y="735"/>
                    </a:cubicBezTo>
                    <a:cubicBezTo>
                      <a:pt x="673" y="735"/>
                      <a:pt x="670" y="735"/>
                      <a:pt x="668" y="733"/>
                    </a:cubicBezTo>
                    <a:cubicBezTo>
                      <a:pt x="668" y="733"/>
                      <a:pt x="666" y="732"/>
                      <a:pt x="667" y="732"/>
                    </a:cubicBezTo>
                    <a:cubicBezTo>
                      <a:pt x="667" y="732"/>
                      <a:pt x="666" y="730"/>
                      <a:pt x="668" y="731"/>
                    </a:cubicBezTo>
                    <a:cubicBezTo>
                      <a:pt x="668" y="731"/>
                      <a:pt x="672" y="733"/>
                      <a:pt x="671" y="731"/>
                    </a:cubicBezTo>
                    <a:cubicBezTo>
                      <a:pt x="669" y="728"/>
                      <a:pt x="669" y="728"/>
                      <a:pt x="669" y="728"/>
                    </a:cubicBezTo>
                    <a:cubicBezTo>
                      <a:pt x="669" y="728"/>
                      <a:pt x="668" y="726"/>
                      <a:pt x="665" y="728"/>
                    </a:cubicBezTo>
                    <a:cubicBezTo>
                      <a:pt x="665" y="728"/>
                      <a:pt x="660" y="729"/>
                      <a:pt x="662" y="727"/>
                    </a:cubicBezTo>
                    <a:cubicBezTo>
                      <a:pt x="662" y="727"/>
                      <a:pt x="664" y="726"/>
                      <a:pt x="663" y="725"/>
                    </a:cubicBezTo>
                    <a:cubicBezTo>
                      <a:pt x="663" y="725"/>
                      <a:pt x="662" y="725"/>
                      <a:pt x="664" y="723"/>
                    </a:cubicBezTo>
                    <a:cubicBezTo>
                      <a:pt x="664" y="723"/>
                      <a:pt x="665" y="723"/>
                      <a:pt x="664" y="722"/>
                    </a:cubicBezTo>
                    <a:cubicBezTo>
                      <a:pt x="664" y="722"/>
                      <a:pt x="665" y="721"/>
                      <a:pt x="667" y="720"/>
                    </a:cubicBezTo>
                    <a:cubicBezTo>
                      <a:pt x="667" y="720"/>
                      <a:pt x="675" y="717"/>
                      <a:pt x="676" y="722"/>
                    </a:cubicBezTo>
                    <a:cubicBezTo>
                      <a:pt x="676" y="722"/>
                      <a:pt x="677" y="724"/>
                      <a:pt x="676" y="725"/>
                    </a:cubicBezTo>
                    <a:cubicBezTo>
                      <a:pt x="676" y="725"/>
                      <a:pt x="676" y="725"/>
                      <a:pt x="677" y="729"/>
                    </a:cubicBezTo>
                    <a:cubicBezTo>
                      <a:pt x="677" y="729"/>
                      <a:pt x="676" y="731"/>
                      <a:pt x="678" y="732"/>
                    </a:cubicBezTo>
                    <a:cubicBezTo>
                      <a:pt x="678" y="732"/>
                      <a:pt x="680" y="735"/>
                      <a:pt x="680" y="737"/>
                    </a:cubicBezTo>
                    <a:cubicBezTo>
                      <a:pt x="680" y="737"/>
                      <a:pt x="682" y="739"/>
                      <a:pt x="682" y="740"/>
                    </a:cubicBezTo>
                    <a:cubicBezTo>
                      <a:pt x="682" y="740"/>
                      <a:pt x="682" y="742"/>
                      <a:pt x="683" y="741"/>
                    </a:cubicBezTo>
                    <a:cubicBezTo>
                      <a:pt x="683" y="741"/>
                      <a:pt x="691" y="731"/>
                      <a:pt x="697" y="734"/>
                    </a:cubicBezTo>
                    <a:cubicBezTo>
                      <a:pt x="697" y="734"/>
                      <a:pt x="700" y="733"/>
                      <a:pt x="697" y="739"/>
                    </a:cubicBezTo>
                    <a:cubicBezTo>
                      <a:pt x="697" y="739"/>
                      <a:pt x="695" y="740"/>
                      <a:pt x="694" y="741"/>
                    </a:cubicBezTo>
                    <a:cubicBezTo>
                      <a:pt x="688" y="743"/>
                      <a:pt x="688" y="743"/>
                      <a:pt x="688" y="743"/>
                    </a:cubicBezTo>
                    <a:cubicBezTo>
                      <a:pt x="688" y="743"/>
                      <a:pt x="686" y="744"/>
                      <a:pt x="688" y="742"/>
                    </a:cubicBezTo>
                    <a:cubicBezTo>
                      <a:pt x="688" y="742"/>
                      <a:pt x="691" y="740"/>
                      <a:pt x="691" y="738"/>
                    </a:cubicBezTo>
                    <a:cubicBezTo>
                      <a:pt x="691" y="738"/>
                      <a:pt x="692" y="736"/>
                      <a:pt x="690" y="738"/>
                    </a:cubicBezTo>
                    <a:cubicBezTo>
                      <a:pt x="690" y="738"/>
                      <a:pt x="687" y="742"/>
                      <a:pt x="685" y="742"/>
                    </a:cubicBezTo>
                    <a:cubicBezTo>
                      <a:pt x="685" y="742"/>
                      <a:pt x="683" y="744"/>
                      <a:pt x="684" y="746"/>
                    </a:cubicBezTo>
                    <a:cubicBezTo>
                      <a:pt x="684" y="746"/>
                      <a:pt x="685" y="746"/>
                      <a:pt x="684" y="747"/>
                    </a:cubicBezTo>
                    <a:cubicBezTo>
                      <a:pt x="684" y="747"/>
                      <a:pt x="684" y="747"/>
                      <a:pt x="685" y="748"/>
                    </a:cubicBezTo>
                    <a:cubicBezTo>
                      <a:pt x="685" y="748"/>
                      <a:pt x="687" y="751"/>
                      <a:pt x="683" y="751"/>
                    </a:cubicBezTo>
                    <a:cubicBezTo>
                      <a:pt x="683" y="751"/>
                      <a:pt x="680" y="751"/>
                      <a:pt x="679" y="750"/>
                    </a:cubicBezTo>
                    <a:cubicBezTo>
                      <a:pt x="679" y="750"/>
                      <a:pt x="679" y="747"/>
                      <a:pt x="677" y="750"/>
                    </a:cubicBezTo>
                    <a:cubicBezTo>
                      <a:pt x="677" y="750"/>
                      <a:pt x="674" y="755"/>
                      <a:pt x="672" y="757"/>
                    </a:cubicBezTo>
                    <a:cubicBezTo>
                      <a:pt x="672" y="757"/>
                      <a:pt x="667" y="762"/>
                      <a:pt x="668" y="764"/>
                    </a:cubicBezTo>
                    <a:cubicBezTo>
                      <a:pt x="668" y="764"/>
                      <a:pt x="671" y="765"/>
                      <a:pt x="669" y="766"/>
                    </a:cubicBezTo>
                    <a:cubicBezTo>
                      <a:pt x="669" y="766"/>
                      <a:pt x="668" y="766"/>
                      <a:pt x="667" y="765"/>
                    </a:cubicBezTo>
                    <a:cubicBezTo>
                      <a:pt x="667" y="765"/>
                      <a:pt x="666" y="765"/>
                      <a:pt x="665" y="767"/>
                    </a:cubicBezTo>
                    <a:cubicBezTo>
                      <a:pt x="665" y="767"/>
                      <a:pt x="662" y="770"/>
                      <a:pt x="665" y="771"/>
                    </a:cubicBezTo>
                    <a:cubicBezTo>
                      <a:pt x="665" y="771"/>
                      <a:pt x="665" y="771"/>
                      <a:pt x="666" y="772"/>
                    </a:cubicBezTo>
                    <a:cubicBezTo>
                      <a:pt x="666" y="772"/>
                      <a:pt x="668" y="772"/>
                      <a:pt x="667" y="773"/>
                    </a:cubicBezTo>
                    <a:close/>
                    <a:moveTo>
                      <a:pt x="706" y="796"/>
                    </a:moveTo>
                    <a:cubicBezTo>
                      <a:pt x="706" y="796"/>
                      <a:pt x="705" y="797"/>
                      <a:pt x="705" y="800"/>
                    </a:cubicBezTo>
                    <a:cubicBezTo>
                      <a:pt x="705" y="800"/>
                      <a:pt x="705" y="800"/>
                      <a:pt x="704" y="801"/>
                    </a:cubicBezTo>
                    <a:cubicBezTo>
                      <a:pt x="695" y="808"/>
                      <a:pt x="695" y="808"/>
                      <a:pt x="695" y="808"/>
                    </a:cubicBezTo>
                    <a:cubicBezTo>
                      <a:pt x="695" y="808"/>
                      <a:pt x="694" y="807"/>
                      <a:pt x="693" y="809"/>
                    </a:cubicBezTo>
                    <a:cubicBezTo>
                      <a:pt x="693" y="809"/>
                      <a:pt x="692" y="809"/>
                      <a:pt x="692" y="808"/>
                    </a:cubicBezTo>
                    <a:cubicBezTo>
                      <a:pt x="692" y="808"/>
                      <a:pt x="692" y="808"/>
                      <a:pt x="691" y="809"/>
                    </a:cubicBezTo>
                    <a:cubicBezTo>
                      <a:pt x="691" y="809"/>
                      <a:pt x="690" y="808"/>
                      <a:pt x="689" y="809"/>
                    </a:cubicBezTo>
                    <a:cubicBezTo>
                      <a:pt x="683" y="810"/>
                      <a:pt x="683" y="810"/>
                      <a:pt x="683" y="810"/>
                    </a:cubicBezTo>
                    <a:cubicBezTo>
                      <a:pt x="683" y="810"/>
                      <a:pt x="681" y="811"/>
                      <a:pt x="684" y="809"/>
                    </a:cubicBezTo>
                    <a:cubicBezTo>
                      <a:pt x="684" y="809"/>
                      <a:pt x="691" y="807"/>
                      <a:pt x="688" y="807"/>
                    </a:cubicBezTo>
                    <a:cubicBezTo>
                      <a:pt x="688" y="807"/>
                      <a:pt x="685" y="807"/>
                      <a:pt x="687" y="806"/>
                    </a:cubicBezTo>
                    <a:cubicBezTo>
                      <a:pt x="687" y="806"/>
                      <a:pt x="694" y="801"/>
                      <a:pt x="697" y="796"/>
                    </a:cubicBezTo>
                    <a:cubicBezTo>
                      <a:pt x="697" y="796"/>
                      <a:pt x="703" y="786"/>
                      <a:pt x="695" y="779"/>
                    </a:cubicBezTo>
                    <a:cubicBezTo>
                      <a:pt x="695" y="779"/>
                      <a:pt x="691" y="780"/>
                      <a:pt x="687" y="784"/>
                    </a:cubicBezTo>
                    <a:cubicBezTo>
                      <a:pt x="687" y="784"/>
                      <a:pt x="685" y="790"/>
                      <a:pt x="683" y="790"/>
                    </a:cubicBezTo>
                    <a:cubicBezTo>
                      <a:pt x="683" y="790"/>
                      <a:pt x="677" y="790"/>
                      <a:pt x="675" y="787"/>
                    </a:cubicBezTo>
                    <a:cubicBezTo>
                      <a:pt x="675" y="787"/>
                      <a:pt x="672" y="786"/>
                      <a:pt x="674" y="786"/>
                    </a:cubicBezTo>
                    <a:cubicBezTo>
                      <a:pt x="674" y="786"/>
                      <a:pt x="675" y="787"/>
                      <a:pt x="677" y="784"/>
                    </a:cubicBezTo>
                    <a:cubicBezTo>
                      <a:pt x="677" y="784"/>
                      <a:pt x="680" y="783"/>
                      <a:pt x="680" y="782"/>
                    </a:cubicBezTo>
                    <a:cubicBezTo>
                      <a:pt x="680" y="782"/>
                      <a:pt x="682" y="779"/>
                      <a:pt x="685" y="777"/>
                    </a:cubicBezTo>
                    <a:cubicBezTo>
                      <a:pt x="685" y="777"/>
                      <a:pt x="687" y="775"/>
                      <a:pt x="688" y="774"/>
                    </a:cubicBezTo>
                    <a:cubicBezTo>
                      <a:pt x="688" y="774"/>
                      <a:pt x="688" y="772"/>
                      <a:pt x="686" y="772"/>
                    </a:cubicBezTo>
                    <a:cubicBezTo>
                      <a:pt x="686" y="772"/>
                      <a:pt x="682" y="777"/>
                      <a:pt x="679" y="769"/>
                    </a:cubicBezTo>
                    <a:cubicBezTo>
                      <a:pt x="679" y="769"/>
                      <a:pt x="679" y="761"/>
                      <a:pt x="677" y="764"/>
                    </a:cubicBezTo>
                    <a:cubicBezTo>
                      <a:pt x="677" y="764"/>
                      <a:pt x="676" y="769"/>
                      <a:pt x="672" y="770"/>
                    </a:cubicBezTo>
                    <a:cubicBezTo>
                      <a:pt x="672" y="770"/>
                      <a:pt x="670" y="771"/>
                      <a:pt x="668" y="770"/>
                    </a:cubicBezTo>
                    <a:cubicBezTo>
                      <a:pt x="668" y="770"/>
                      <a:pt x="666" y="769"/>
                      <a:pt x="668" y="769"/>
                    </a:cubicBezTo>
                    <a:cubicBezTo>
                      <a:pt x="668" y="769"/>
                      <a:pt x="671" y="768"/>
                      <a:pt x="673" y="764"/>
                    </a:cubicBezTo>
                    <a:cubicBezTo>
                      <a:pt x="673" y="764"/>
                      <a:pt x="676" y="761"/>
                      <a:pt x="675" y="759"/>
                    </a:cubicBezTo>
                    <a:cubicBezTo>
                      <a:pt x="675" y="759"/>
                      <a:pt x="675" y="758"/>
                      <a:pt x="678" y="757"/>
                    </a:cubicBezTo>
                    <a:cubicBezTo>
                      <a:pt x="678" y="757"/>
                      <a:pt x="684" y="752"/>
                      <a:pt x="687" y="755"/>
                    </a:cubicBezTo>
                    <a:cubicBezTo>
                      <a:pt x="687" y="755"/>
                      <a:pt x="689" y="757"/>
                      <a:pt x="687" y="760"/>
                    </a:cubicBezTo>
                    <a:cubicBezTo>
                      <a:pt x="687" y="760"/>
                      <a:pt x="686" y="763"/>
                      <a:pt x="689" y="765"/>
                    </a:cubicBezTo>
                    <a:cubicBezTo>
                      <a:pt x="689" y="765"/>
                      <a:pt x="693" y="768"/>
                      <a:pt x="694" y="766"/>
                    </a:cubicBezTo>
                    <a:cubicBezTo>
                      <a:pt x="694" y="766"/>
                      <a:pt x="699" y="762"/>
                      <a:pt x="701" y="763"/>
                    </a:cubicBezTo>
                    <a:cubicBezTo>
                      <a:pt x="701" y="763"/>
                      <a:pt x="705" y="764"/>
                      <a:pt x="705" y="766"/>
                    </a:cubicBezTo>
                    <a:cubicBezTo>
                      <a:pt x="705" y="766"/>
                      <a:pt x="704" y="768"/>
                      <a:pt x="703" y="769"/>
                    </a:cubicBezTo>
                    <a:cubicBezTo>
                      <a:pt x="703" y="769"/>
                      <a:pt x="703" y="770"/>
                      <a:pt x="702" y="771"/>
                    </a:cubicBezTo>
                    <a:cubicBezTo>
                      <a:pt x="702" y="771"/>
                      <a:pt x="699" y="772"/>
                      <a:pt x="701" y="775"/>
                    </a:cubicBezTo>
                    <a:cubicBezTo>
                      <a:pt x="706" y="782"/>
                      <a:pt x="706" y="782"/>
                      <a:pt x="706" y="782"/>
                    </a:cubicBezTo>
                    <a:cubicBezTo>
                      <a:pt x="706" y="782"/>
                      <a:pt x="708" y="789"/>
                      <a:pt x="707" y="793"/>
                    </a:cubicBezTo>
                    <a:cubicBezTo>
                      <a:pt x="707" y="794"/>
                      <a:pt x="706" y="796"/>
                      <a:pt x="706" y="796"/>
                    </a:cubicBezTo>
                    <a:close/>
                    <a:moveTo>
                      <a:pt x="451" y="788"/>
                    </a:moveTo>
                    <a:cubicBezTo>
                      <a:pt x="267" y="788"/>
                      <a:pt x="118" y="639"/>
                      <a:pt x="118" y="455"/>
                    </a:cubicBezTo>
                    <a:cubicBezTo>
                      <a:pt x="118" y="271"/>
                      <a:pt x="267" y="121"/>
                      <a:pt x="451" y="121"/>
                    </a:cubicBezTo>
                    <a:cubicBezTo>
                      <a:pt x="635" y="121"/>
                      <a:pt x="784" y="271"/>
                      <a:pt x="784" y="455"/>
                    </a:cubicBezTo>
                    <a:cubicBezTo>
                      <a:pt x="784" y="639"/>
                      <a:pt x="635" y="788"/>
                      <a:pt x="451" y="788"/>
                    </a:cubicBezTo>
                    <a:close/>
                    <a:moveTo>
                      <a:pt x="778" y="318"/>
                    </a:moveTo>
                    <a:cubicBezTo>
                      <a:pt x="775" y="310"/>
                      <a:pt x="775" y="303"/>
                      <a:pt x="777" y="296"/>
                    </a:cubicBezTo>
                    <a:cubicBezTo>
                      <a:pt x="779" y="290"/>
                      <a:pt x="784" y="285"/>
                      <a:pt x="792" y="282"/>
                    </a:cubicBezTo>
                    <a:cubicBezTo>
                      <a:pt x="797" y="280"/>
                      <a:pt x="801" y="279"/>
                      <a:pt x="805" y="279"/>
                    </a:cubicBezTo>
                    <a:cubicBezTo>
                      <a:pt x="808" y="280"/>
                      <a:pt x="811" y="280"/>
                      <a:pt x="814" y="282"/>
                    </a:cubicBezTo>
                    <a:cubicBezTo>
                      <a:pt x="817" y="283"/>
                      <a:pt x="819" y="285"/>
                      <a:pt x="821" y="287"/>
                    </a:cubicBezTo>
                    <a:cubicBezTo>
                      <a:pt x="824" y="289"/>
                      <a:pt x="826" y="293"/>
                      <a:pt x="828" y="297"/>
                    </a:cubicBezTo>
                    <a:cubicBezTo>
                      <a:pt x="831" y="305"/>
                      <a:pt x="831" y="312"/>
                      <a:pt x="829" y="318"/>
                    </a:cubicBezTo>
                    <a:cubicBezTo>
                      <a:pt x="826" y="325"/>
                      <a:pt x="821" y="330"/>
                      <a:pt x="813" y="333"/>
                    </a:cubicBezTo>
                    <a:cubicBezTo>
                      <a:pt x="806" y="336"/>
                      <a:pt x="799" y="336"/>
                      <a:pt x="792" y="334"/>
                    </a:cubicBezTo>
                    <a:cubicBezTo>
                      <a:pt x="786" y="331"/>
                      <a:pt x="781" y="325"/>
                      <a:pt x="778" y="318"/>
                    </a:cubicBezTo>
                    <a:close/>
                    <a:moveTo>
                      <a:pt x="841" y="337"/>
                    </a:moveTo>
                    <a:cubicBezTo>
                      <a:pt x="843" y="348"/>
                      <a:pt x="843" y="348"/>
                      <a:pt x="843" y="348"/>
                    </a:cubicBezTo>
                    <a:cubicBezTo>
                      <a:pt x="802" y="358"/>
                      <a:pt x="802" y="358"/>
                      <a:pt x="802" y="358"/>
                    </a:cubicBezTo>
                    <a:cubicBezTo>
                      <a:pt x="809" y="386"/>
                      <a:pt x="809" y="386"/>
                      <a:pt x="809" y="386"/>
                    </a:cubicBezTo>
                    <a:cubicBezTo>
                      <a:pt x="801" y="388"/>
                      <a:pt x="801" y="388"/>
                      <a:pt x="801" y="388"/>
                    </a:cubicBezTo>
                    <a:cubicBezTo>
                      <a:pt x="791" y="349"/>
                      <a:pt x="791" y="349"/>
                      <a:pt x="791" y="349"/>
                    </a:cubicBezTo>
                    <a:lnTo>
                      <a:pt x="841" y="337"/>
                    </a:lnTo>
                    <a:close/>
                    <a:moveTo>
                      <a:pt x="851" y="525"/>
                    </a:moveTo>
                    <a:cubicBezTo>
                      <a:pt x="815" y="528"/>
                      <a:pt x="815" y="528"/>
                      <a:pt x="815" y="528"/>
                    </a:cubicBezTo>
                    <a:cubicBezTo>
                      <a:pt x="847" y="545"/>
                      <a:pt x="847" y="545"/>
                      <a:pt x="847" y="545"/>
                    </a:cubicBezTo>
                    <a:cubicBezTo>
                      <a:pt x="844" y="562"/>
                      <a:pt x="844" y="562"/>
                      <a:pt x="844" y="562"/>
                    </a:cubicBezTo>
                    <a:cubicBezTo>
                      <a:pt x="793" y="552"/>
                      <a:pt x="793" y="552"/>
                      <a:pt x="793" y="552"/>
                    </a:cubicBezTo>
                    <a:cubicBezTo>
                      <a:pt x="795" y="541"/>
                      <a:pt x="795" y="541"/>
                      <a:pt x="795" y="541"/>
                    </a:cubicBezTo>
                    <a:cubicBezTo>
                      <a:pt x="835" y="549"/>
                      <a:pt x="835" y="549"/>
                      <a:pt x="835" y="549"/>
                    </a:cubicBezTo>
                    <a:cubicBezTo>
                      <a:pt x="798" y="530"/>
                      <a:pt x="798" y="530"/>
                      <a:pt x="798" y="530"/>
                    </a:cubicBezTo>
                    <a:cubicBezTo>
                      <a:pt x="800" y="519"/>
                      <a:pt x="800" y="519"/>
                      <a:pt x="800" y="519"/>
                    </a:cubicBezTo>
                    <a:cubicBezTo>
                      <a:pt x="842" y="517"/>
                      <a:pt x="842" y="517"/>
                      <a:pt x="842" y="517"/>
                    </a:cubicBezTo>
                    <a:cubicBezTo>
                      <a:pt x="802" y="508"/>
                      <a:pt x="802" y="508"/>
                      <a:pt x="802" y="508"/>
                    </a:cubicBezTo>
                    <a:cubicBezTo>
                      <a:pt x="804" y="498"/>
                      <a:pt x="804" y="498"/>
                      <a:pt x="804" y="498"/>
                    </a:cubicBezTo>
                    <a:cubicBezTo>
                      <a:pt x="855" y="508"/>
                      <a:pt x="855" y="508"/>
                      <a:pt x="855" y="508"/>
                    </a:cubicBezTo>
                    <a:lnTo>
                      <a:pt x="851" y="525"/>
                    </a:lnTo>
                    <a:close/>
                    <a:moveTo>
                      <a:pt x="815" y="474"/>
                    </a:moveTo>
                    <a:cubicBezTo>
                      <a:pt x="816" y="476"/>
                      <a:pt x="818" y="477"/>
                      <a:pt x="819" y="478"/>
                    </a:cubicBezTo>
                    <a:cubicBezTo>
                      <a:pt x="821" y="478"/>
                      <a:pt x="824" y="478"/>
                      <a:pt x="828" y="478"/>
                    </a:cubicBezTo>
                    <a:cubicBezTo>
                      <a:pt x="857" y="479"/>
                      <a:pt x="857" y="479"/>
                      <a:pt x="857" y="479"/>
                    </a:cubicBezTo>
                    <a:cubicBezTo>
                      <a:pt x="856" y="491"/>
                      <a:pt x="856" y="491"/>
                      <a:pt x="856" y="491"/>
                    </a:cubicBezTo>
                    <a:cubicBezTo>
                      <a:pt x="829" y="490"/>
                      <a:pt x="829" y="490"/>
                      <a:pt x="829" y="490"/>
                    </a:cubicBezTo>
                    <a:cubicBezTo>
                      <a:pt x="823" y="490"/>
                      <a:pt x="819" y="489"/>
                      <a:pt x="816" y="489"/>
                    </a:cubicBezTo>
                    <a:cubicBezTo>
                      <a:pt x="814" y="488"/>
                      <a:pt x="812" y="487"/>
                      <a:pt x="810" y="485"/>
                    </a:cubicBezTo>
                    <a:cubicBezTo>
                      <a:pt x="808" y="483"/>
                      <a:pt x="807" y="481"/>
                      <a:pt x="806" y="478"/>
                    </a:cubicBezTo>
                    <a:cubicBezTo>
                      <a:pt x="805" y="475"/>
                      <a:pt x="805" y="472"/>
                      <a:pt x="805" y="467"/>
                    </a:cubicBezTo>
                    <a:cubicBezTo>
                      <a:pt x="805" y="462"/>
                      <a:pt x="806" y="458"/>
                      <a:pt x="807" y="455"/>
                    </a:cubicBezTo>
                    <a:cubicBezTo>
                      <a:pt x="808" y="452"/>
                      <a:pt x="810" y="450"/>
                      <a:pt x="812" y="448"/>
                    </a:cubicBezTo>
                    <a:cubicBezTo>
                      <a:pt x="813" y="447"/>
                      <a:pt x="815" y="446"/>
                      <a:pt x="817" y="445"/>
                    </a:cubicBezTo>
                    <a:cubicBezTo>
                      <a:pt x="820" y="445"/>
                      <a:pt x="825" y="444"/>
                      <a:pt x="831" y="445"/>
                    </a:cubicBezTo>
                    <a:cubicBezTo>
                      <a:pt x="858" y="446"/>
                      <a:pt x="858" y="446"/>
                      <a:pt x="858" y="446"/>
                    </a:cubicBezTo>
                    <a:cubicBezTo>
                      <a:pt x="858" y="457"/>
                      <a:pt x="858" y="457"/>
                      <a:pt x="858" y="457"/>
                    </a:cubicBezTo>
                    <a:cubicBezTo>
                      <a:pt x="830" y="456"/>
                      <a:pt x="830" y="456"/>
                      <a:pt x="830" y="456"/>
                    </a:cubicBezTo>
                    <a:cubicBezTo>
                      <a:pt x="825" y="456"/>
                      <a:pt x="822" y="456"/>
                      <a:pt x="821" y="456"/>
                    </a:cubicBezTo>
                    <a:cubicBezTo>
                      <a:pt x="819" y="457"/>
                      <a:pt x="817" y="458"/>
                      <a:pt x="816" y="459"/>
                    </a:cubicBezTo>
                    <a:cubicBezTo>
                      <a:pt x="814" y="461"/>
                      <a:pt x="814" y="464"/>
                      <a:pt x="813" y="467"/>
                    </a:cubicBezTo>
                    <a:cubicBezTo>
                      <a:pt x="813" y="470"/>
                      <a:pt x="814" y="473"/>
                      <a:pt x="815" y="47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3" name="Freeform 85">
                <a:extLst>
                  <a:ext uri="{FF2B5EF4-FFF2-40B4-BE49-F238E27FC236}">
                    <a16:creationId xmlns="" xmlns:a16="http://schemas.microsoft.com/office/drawing/2014/main" id="{1A07FA5C-328A-804B-A5E5-85DB789DA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749"/>
                <a:ext cx="42" cy="40"/>
              </a:xfrm>
              <a:custGeom>
                <a:avLst/>
                <a:gdLst>
                  <a:gd name="T0" fmla="*/ 13 w 22"/>
                  <a:gd name="T1" fmla="*/ 20 h 21"/>
                  <a:gd name="T2" fmla="*/ 18 w 22"/>
                  <a:gd name="T3" fmla="*/ 20 h 21"/>
                  <a:gd name="T4" fmla="*/ 21 w 22"/>
                  <a:gd name="T5" fmla="*/ 18 h 21"/>
                  <a:gd name="T6" fmla="*/ 22 w 22"/>
                  <a:gd name="T7" fmla="*/ 13 h 21"/>
                  <a:gd name="T8" fmla="*/ 20 w 22"/>
                  <a:gd name="T9" fmla="*/ 8 h 21"/>
                  <a:gd name="T10" fmla="*/ 13 w 22"/>
                  <a:gd name="T11" fmla="*/ 3 h 21"/>
                  <a:gd name="T12" fmla="*/ 9 w 22"/>
                  <a:gd name="T13" fmla="*/ 0 h 21"/>
                  <a:gd name="T14" fmla="*/ 0 w 22"/>
                  <a:gd name="T15" fmla="*/ 12 h 21"/>
                  <a:gd name="T16" fmla="*/ 5 w 22"/>
                  <a:gd name="T17" fmla="*/ 16 h 21"/>
                  <a:gd name="T18" fmla="*/ 13 w 22"/>
                  <a:gd name="T19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3" y="20"/>
                    </a:moveTo>
                    <a:cubicBezTo>
                      <a:pt x="15" y="21"/>
                      <a:pt x="16" y="21"/>
                      <a:pt x="18" y="20"/>
                    </a:cubicBezTo>
                    <a:cubicBezTo>
                      <a:pt x="19" y="20"/>
                      <a:pt x="20" y="19"/>
                      <a:pt x="21" y="18"/>
                    </a:cubicBezTo>
                    <a:cubicBezTo>
                      <a:pt x="22" y="16"/>
                      <a:pt x="22" y="14"/>
                      <a:pt x="22" y="13"/>
                    </a:cubicBezTo>
                    <a:cubicBezTo>
                      <a:pt x="22" y="11"/>
                      <a:pt x="21" y="10"/>
                      <a:pt x="20" y="8"/>
                    </a:cubicBezTo>
                    <a:cubicBezTo>
                      <a:pt x="19" y="7"/>
                      <a:pt x="16" y="6"/>
                      <a:pt x="13" y="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9" y="18"/>
                      <a:pt x="12" y="20"/>
                      <a:pt x="13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4" name="Freeform 86">
                <a:extLst>
                  <a:ext uri="{FF2B5EF4-FFF2-40B4-BE49-F238E27FC236}">
                    <a16:creationId xmlns="" xmlns:a16="http://schemas.microsoft.com/office/drawing/2014/main" id="{F4F1B6B0-DA6E-5E4F-849E-F7EB08856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110"/>
                <a:ext cx="35" cy="54"/>
              </a:xfrm>
              <a:custGeom>
                <a:avLst/>
                <a:gdLst>
                  <a:gd name="T0" fmla="*/ 4 w 18"/>
                  <a:gd name="T1" fmla="*/ 3 h 28"/>
                  <a:gd name="T2" fmla="*/ 6 w 18"/>
                  <a:gd name="T3" fmla="*/ 6 h 28"/>
                  <a:gd name="T4" fmla="*/ 7 w 18"/>
                  <a:gd name="T5" fmla="*/ 9 h 28"/>
                  <a:gd name="T6" fmla="*/ 7 w 18"/>
                  <a:gd name="T7" fmla="*/ 12 h 28"/>
                  <a:gd name="T8" fmla="*/ 6 w 18"/>
                  <a:gd name="T9" fmla="*/ 13 h 28"/>
                  <a:gd name="T10" fmla="*/ 3 w 18"/>
                  <a:gd name="T11" fmla="*/ 19 h 28"/>
                  <a:gd name="T12" fmla="*/ 3 w 18"/>
                  <a:gd name="T13" fmla="*/ 25 h 28"/>
                  <a:gd name="T14" fmla="*/ 8 w 18"/>
                  <a:gd name="T15" fmla="*/ 22 h 28"/>
                  <a:gd name="T16" fmla="*/ 10 w 18"/>
                  <a:gd name="T17" fmla="*/ 21 h 28"/>
                  <a:gd name="T18" fmla="*/ 11 w 18"/>
                  <a:gd name="T19" fmla="*/ 19 h 28"/>
                  <a:gd name="T20" fmla="*/ 15 w 18"/>
                  <a:gd name="T21" fmla="*/ 13 h 28"/>
                  <a:gd name="T22" fmla="*/ 18 w 18"/>
                  <a:gd name="T23" fmla="*/ 7 h 28"/>
                  <a:gd name="T24" fmla="*/ 18 w 18"/>
                  <a:gd name="T25" fmla="*/ 4 h 28"/>
                  <a:gd name="T26" fmla="*/ 12 w 18"/>
                  <a:gd name="T27" fmla="*/ 1 h 28"/>
                  <a:gd name="T28" fmla="*/ 8 w 18"/>
                  <a:gd name="T29" fmla="*/ 0 h 28"/>
                  <a:gd name="T30" fmla="*/ 4 w 18"/>
                  <a:gd name="T31" fmla="*/ 0 h 28"/>
                  <a:gd name="T32" fmla="*/ 4 w 18"/>
                  <a:gd name="T33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28">
                    <a:moveTo>
                      <a:pt x="4" y="3"/>
                    </a:moveTo>
                    <a:cubicBezTo>
                      <a:pt x="4" y="4"/>
                      <a:pt x="6" y="6"/>
                      <a:pt x="6" y="6"/>
                    </a:cubicBezTo>
                    <a:cubicBezTo>
                      <a:pt x="6" y="8"/>
                      <a:pt x="7" y="9"/>
                      <a:pt x="7" y="9"/>
                    </a:cubicBezTo>
                    <a:cubicBezTo>
                      <a:pt x="8" y="10"/>
                      <a:pt x="7" y="12"/>
                      <a:pt x="7" y="12"/>
                    </a:cubicBezTo>
                    <a:cubicBezTo>
                      <a:pt x="7" y="12"/>
                      <a:pt x="6" y="13"/>
                      <a:pt x="6" y="13"/>
                    </a:cubicBezTo>
                    <a:cubicBezTo>
                      <a:pt x="6" y="16"/>
                      <a:pt x="3" y="19"/>
                      <a:pt x="3" y="19"/>
                    </a:cubicBezTo>
                    <a:cubicBezTo>
                      <a:pt x="0" y="21"/>
                      <a:pt x="3" y="25"/>
                      <a:pt x="3" y="25"/>
                    </a:cubicBezTo>
                    <a:cubicBezTo>
                      <a:pt x="4" y="28"/>
                      <a:pt x="8" y="22"/>
                      <a:pt x="8" y="22"/>
                    </a:cubicBezTo>
                    <a:cubicBezTo>
                      <a:pt x="9" y="21"/>
                      <a:pt x="10" y="21"/>
                      <a:pt x="10" y="21"/>
                    </a:cubicBezTo>
                    <a:cubicBezTo>
                      <a:pt x="10" y="20"/>
                      <a:pt x="10" y="20"/>
                      <a:pt x="11" y="19"/>
                    </a:cubicBezTo>
                    <a:cubicBezTo>
                      <a:pt x="12" y="16"/>
                      <a:pt x="15" y="13"/>
                      <a:pt x="15" y="13"/>
                    </a:cubicBezTo>
                    <a:cubicBezTo>
                      <a:pt x="15" y="12"/>
                      <a:pt x="18" y="7"/>
                      <a:pt x="18" y="7"/>
                    </a:cubicBezTo>
                    <a:cubicBezTo>
                      <a:pt x="18" y="6"/>
                      <a:pt x="18" y="4"/>
                      <a:pt x="18" y="4"/>
                    </a:cubicBezTo>
                    <a:cubicBezTo>
                      <a:pt x="17" y="3"/>
                      <a:pt x="12" y="1"/>
                      <a:pt x="12" y="1"/>
                    </a:cubicBezTo>
                    <a:cubicBezTo>
                      <a:pt x="12" y="1"/>
                      <a:pt x="10" y="1"/>
                      <a:pt x="8" y="0"/>
                    </a:cubicBezTo>
                    <a:cubicBezTo>
                      <a:pt x="6" y="0"/>
                      <a:pt x="4" y="0"/>
                      <a:pt x="4" y="0"/>
                    </a:cubicBezTo>
                    <a:cubicBezTo>
                      <a:pt x="1" y="1"/>
                      <a:pt x="4" y="3"/>
                      <a:pt x="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5" name="Freeform 87">
                <a:extLst>
                  <a:ext uri="{FF2B5EF4-FFF2-40B4-BE49-F238E27FC236}">
                    <a16:creationId xmlns="" xmlns:a16="http://schemas.microsoft.com/office/drawing/2014/main" id="{9757A1C8-19AF-2146-83BB-47EF10CC4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076"/>
                <a:ext cx="68" cy="67"/>
              </a:xfrm>
              <a:custGeom>
                <a:avLst/>
                <a:gdLst>
                  <a:gd name="T0" fmla="*/ 24 w 36"/>
                  <a:gd name="T1" fmla="*/ 32 h 35"/>
                  <a:gd name="T2" fmla="*/ 35 w 36"/>
                  <a:gd name="T3" fmla="*/ 23 h 35"/>
                  <a:gd name="T4" fmla="*/ 35 w 36"/>
                  <a:gd name="T5" fmla="*/ 11 h 35"/>
                  <a:gd name="T6" fmla="*/ 26 w 36"/>
                  <a:gd name="T7" fmla="*/ 2 h 35"/>
                  <a:gd name="T8" fmla="*/ 12 w 36"/>
                  <a:gd name="T9" fmla="*/ 3 h 35"/>
                  <a:gd name="T10" fmla="*/ 1 w 36"/>
                  <a:gd name="T11" fmla="*/ 12 h 35"/>
                  <a:gd name="T12" fmla="*/ 1 w 36"/>
                  <a:gd name="T13" fmla="*/ 24 h 35"/>
                  <a:gd name="T14" fmla="*/ 10 w 36"/>
                  <a:gd name="T15" fmla="*/ 33 h 35"/>
                  <a:gd name="T16" fmla="*/ 24 w 36"/>
                  <a:gd name="T17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35">
                    <a:moveTo>
                      <a:pt x="24" y="32"/>
                    </a:moveTo>
                    <a:cubicBezTo>
                      <a:pt x="30" y="30"/>
                      <a:pt x="33" y="27"/>
                      <a:pt x="35" y="23"/>
                    </a:cubicBezTo>
                    <a:cubicBezTo>
                      <a:pt x="36" y="19"/>
                      <a:pt x="36" y="15"/>
                      <a:pt x="35" y="11"/>
                    </a:cubicBezTo>
                    <a:cubicBezTo>
                      <a:pt x="33" y="6"/>
                      <a:pt x="30" y="3"/>
                      <a:pt x="26" y="2"/>
                    </a:cubicBezTo>
                    <a:cubicBezTo>
                      <a:pt x="22" y="0"/>
                      <a:pt x="17" y="1"/>
                      <a:pt x="12" y="3"/>
                    </a:cubicBezTo>
                    <a:cubicBezTo>
                      <a:pt x="7" y="5"/>
                      <a:pt x="3" y="8"/>
                      <a:pt x="1" y="12"/>
                    </a:cubicBezTo>
                    <a:cubicBezTo>
                      <a:pt x="0" y="16"/>
                      <a:pt x="0" y="20"/>
                      <a:pt x="1" y="24"/>
                    </a:cubicBezTo>
                    <a:cubicBezTo>
                      <a:pt x="3" y="29"/>
                      <a:pt x="6" y="31"/>
                      <a:pt x="10" y="33"/>
                    </a:cubicBezTo>
                    <a:cubicBezTo>
                      <a:pt x="14" y="35"/>
                      <a:pt x="18" y="34"/>
                      <a:pt x="24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</p:grpSp>
      <p:pic>
        <p:nvPicPr>
          <p:cNvPr id="191" name="图片 190">
            <a:extLst>
              <a:ext uri="{FF2B5EF4-FFF2-40B4-BE49-F238E27FC236}">
                <a16:creationId xmlns="" xmlns:a16="http://schemas.microsoft.com/office/drawing/2014/main" id="{5942B352-DEB8-484F-B395-CC3B83EDAA32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6342612"/>
            <a:ext cx="12192000" cy="515389"/>
          </a:xfrm>
          <a:prstGeom prst="rect">
            <a:avLst/>
          </a:prstGeom>
        </p:spPr>
      </p:pic>
      <p:grpSp>
        <p:nvGrpSpPr>
          <p:cNvPr id="192" name="组合 191">
            <a:extLst>
              <a:ext uri="{FF2B5EF4-FFF2-40B4-BE49-F238E27FC236}">
                <a16:creationId xmlns="" xmlns:a16="http://schemas.microsoft.com/office/drawing/2014/main" id="{36451CC1-E625-3642-89FD-6A50568AD7B4}"/>
              </a:ext>
            </a:extLst>
          </p:cNvPr>
          <p:cNvGrpSpPr/>
          <p:nvPr/>
        </p:nvGrpSpPr>
        <p:grpSpPr>
          <a:xfrm>
            <a:off x="10899831" y="6542060"/>
            <a:ext cx="1028644" cy="189883"/>
            <a:chOff x="4206876" y="3000376"/>
            <a:chExt cx="3689350" cy="681038"/>
          </a:xfrm>
          <a:solidFill>
            <a:schemeClr val="bg1"/>
          </a:solidFill>
        </p:grpSpPr>
        <p:sp>
          <p:nvSpPr>
            <p:cNvPr id="193" name="Freeform 54">
              <a:extLst>
                <a:ext uri="{FF2B5EF4-FFF2-40B4-BE49-F238E27FC236}">
                  <a16:creationId xmlns="" xmlns:a16="http://schemas.microsoft.com/office/drawing/2014/main" id="{AF84D259-C5F3-F341-96C9-3453763B8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688" y="3021013"/>
              <a:ext cx="647700" cy="141288"/>
            </a:xfrm>
            <a:custGeom>
              <a:avLst/>
              <a:gdLst>
                <a:gd name="T0" fmla="*/ 98 w 214"/>
                <a:gd name="T1" fmla="*/ 0 h 46"/>
                <a:gd name="T2" fmla="*/ 108 w 214"/>
                <a:gd name="T3" fmla="*/ 3 h 46"/>
                <a:gd name="T4" fmla="*/ 127 w 214"/>
                <a:gd name="T5" fmla="*/ 17 h 46"/>
                <a:gd name="T6" fmla="*/ 137 w 214"/>
                <a:gd name="T7" fmla="*/ 19 h 46"/>
                <a:gd name="T8" fmla="*/ 139 w 214"/>
                <a:gd name="T9" fmla="*/ 19 h 46"/>
                <a:gd name="T10" fmla="*/ 162 w 214"/>
                <a:gd name="T11" fmla="*/ 19 h 46"/>
                <a:gd name="T12" fmla="*/ 176 w 214"/>
                <a:gd name="T13" fmla="*/ 19 h 46"/>
                <a:gd name="T14" fmla="*/ 188 w 214"/>
                <a:gd name="T15" fmla="*/ 19 h 46"/>
                <a:gd name="T16" fmla="*/ 202 w 214"/>
                <a:gd name="T17" fmla="*/ 18 h 46"/>
                <a:gd name="T18" fmla="*/ 210 w 214"/>
                <a:gd name="T19" fmla="*/ 31 h 46"/>
                <a:gd name="T20" fmla="*/ 200 w 214"/>
                <a:gd name="T21" fmla="*/ 34 h 46"/>
                <a:gd name="T22" fmla="*/ 193 w 214"/>
                <a:gd name="T23" fmla="*/ 35 h 46"/>
                <a:gd name="T24" fmla="*/ 183 w 214"/>
                <a:gd name="T25" fmla="*/ 35 h 46"/>
                <a:gd name="T26" fmla="*/ 165 w 214"/>
                <a:gd name="T27" fmla="*/ 36 h 46"/>
                <a:gd name="T28" fmla="*/ 129 w 214"/>
                <a:gd name="T29" fmla="*/ 36 h 46"/>
                <a:gd name="T30" fmla="*/ 121 w 214"/>
                <a:gd name="T31" fmla="*/ 36 h 46"/>
                <a:gd name="T32" fmla="*/ 118 w 214"/>
                <a:gd name="T33" fmla="*/ 38 h 46"/>
                <a:gd name="T34" fmla="*/ 114 w 214"/>
                <a:gd name="T35" fmla="*/ 38 h 46"/>
                <a:gd name="T36" fmla="*/ 94 w 214"/>
                <a:gd name="T37" fmla="*/ 36 h 46"/>
                <a:gd name="T38" fmla="*/ 80 w 214"/>
                <a:gd name="T39" fmla="*/ 36 h 46"/>
                <a:gd name="T40" fmla="*/ 71 w 214"/>
                <a:gd name="T41" fmla="*/ 37 h 46"/>
                <a:gd name="T42" fmla="*/ 41 w 214"/>
                <a:gd name="T43" fmla="*/ 39 h 46"/>
                <a:gd name="T44" fmla="*/ 34 w 214"/>
                <a:gd name="T45" fmla="*/ 39 h 46"/>
                <a:gd name="T46" fmla="*/ 3 w 214"/>
                <a:gd name="T47" fmla="*/ 39 h 46"/>
                <a:gd name="T48" fmla="*/ 0 w 214"/>
                <a:gd name="T49" fmla="*/ 30 h 46"/>
                <a:gd name="T50" fmla="*/ 5 w 214"/>
                <a:gd name="T51" fmla="*/ 25 h 46"/>
                <a:gd name="T52" fmla="*/ 17 w 214"/>
                <a:gd name="T53" fmla="*/ 23 h 46"/>
                <a:gd name="T54" fmla="*/ 46 w 214"/>
                <a:gd name="T55" fmla="*/ 25 h 46"/>
                <a:gd name="T56" fmla="*/ 61 w 214"/>
                <a:gd name="T57" fmla="*/ 23 h 46"/>
                <a:gd name="T58" fmla="*/ 74 w 214"/>
                <a:gd name="T59" fmla="*/ 21 h 46"/>
                <a:gd name="T60" fmla="*/ 84 w 214"/>
                <a:gd name="T61" fmla="*/ 20 h 46"/>
                <a:gd name="T62" fmla="*/ 88 w 214"/>
                <a:gd name="T63" fmla="*/ 19 h 46"/>
                <a:gd name="T64" fmla="*/ 88 w 214"/>
                <a:gd name="T65" fmla="*/ 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4" h="46">
                  <a:moveTo>
                    <a:pt x="93" y="0"/>
                  </a:moveTo>
                  <a:cubicBezTo>
                    <a:pt x="94" y="1"/>
                    <a:pt x="96" y="0"/>
                    <a:pt x="98" y="0"/>
                  </a:cubicBezTo>
                  <a:cubicBezTo>
                    <a:pt x="101" y="1"/>
                    <a:pt x="101" y="2"/>
                    <a:pt x="104" y="3"/>
                  </a:cubicBezTo>
                  <a:cubicBezTo>
                    <a:pt x="105" y="1"/>
                    <a:pt x="108" y="4"/>
                    <a:pt x="108" y="3"/>
                  </a:cubicBezTo>
                  <a:cubicBezTo>
                    <a:pt x="113" y="5"/>
                    <a:pt x="118" y="8"/>
                    <a:pt x="122" y="11"/>
                  </a:cubicBezTo>
                  <a:cubicBezTo>
                    <a:pt x="124" y="12"/>
                    <a:pt x="125" y="16"/>
                    <a:pt x="127" y="17"/>
                  </a:cubicBezTo>
                  <a:cubicBezTo>
                    <a:pt x="129" y="18"/>
                    <a:pt x="133" y="18"/>
                    <a:pt x="135" y="20"/>
                  </a:cubicBezTo>
                  <a:cubicBezTo>
                    <a:pt x="135" y="20"/>
                    <a:pt x="136" y="19"/>
                    <a:pt x="137" y="19"/>
                  </a:cubicBezTo>
                  <a:cubicBezTo>
                    <a:pt x="137" y="19"/>
                    <a:pt x="137" y="19"/>
                    <a:pt x="137" y="20"/>
                  </a:cubicBezTo>
                  <a:cubicBezTo>
                    <a:pt x="138" y="19"/>
                    <a:pt x="138" y="19"/>
                    <a:pt x="139" y="19"/>
                  </a:cubicBezTo>
                  <a:cubicBezTo>
                    <a:pt x="139" y="18"/>
                    <a:pt x="146" y="21"/>
                    <a:pt x="148" y="19"/>
                  </a:cubicBezTo>
                  <a:cubicBezTo>
                    <a:pt x="151" y="21"/>
                    <a:pt x="156" y="18"/>
                    <a:pt x="162" y="19"/>
                  </a:cubicBezTo>
                  <a:cubicBezTo>
                    <a:pt x="164" y="20"/>
                    <a:pt x="171" y="20"/>
                    <a:pt x="174" y="18"/>
                  </a:cubicBezTo>
                  <a:cubicBezTo>
                    <a:pt x="175" y="19"/>
                    <a:pt x="176" y="19"/>
                    <a:pt x="176" y="19"/>
                  </a:cubicBezTo>
                  <a:cubicBezTo>
                    <a:pt x="177" y="19"/>
                    <a:pt x="180" y="18"/>
                    <a:pt x="182" y="19"/>
                  </a:cubicBezTo>
                  <a:cubicBezTo>
                    <a:pt x="182" y="20"/>
                    <a:pt x="186" y="19"/>
                    <a:pt x="188" y="19"/>
                  </a:cubicBezTo>
                  <a:cubicBezTo>
                    <a:pt x="190" y="19"/>
                    <a:pt x="192" y="18"/>
                    <a:pt x="195" y="18"/>
                  </a:cubicBezTo>
                  <a:cubicBezTo>
                    <a:pt x="196" y="18"/>
                    <a:pt x="201" y="19"/>
                    <a:pt x="202" y="18"/>
                  </a:cubicBezTo>
                  <a:cubicBezTo>
                    <a:pt x="206" y="20"/>
                    <a:pt x="212" y="21"/>
                    <a:pt x="214" y="23"/>
                  </a:cubicBezTo>
                  <a:cubicBezTo>
                    <a:pt x="214" y="26"/>
                    <a:pt x="213" y="30"/>
                    <a:pt x="210" y="31"/>
                  </a:cubicBezTo>
                  <a:cubicBezTo>
                    <a:pt x="209" y="32"/>
                    <a:pt x="206" y="31"/>
                    <a:pt x="205" y="31"/>
                  </a:cubicBezTo>
                  <a:cubicBezTo>
                    <a:pt x="204" y="32"/>
                    <a:pt x="202" y="34"/>
                    <a:pt x="200" y="34"/>
                  </a:cubicBezTo>
                  <a:cubicBezTo>
                    <a:pt x="198" y="35"/>
                    <a:pt x="195" y="34"/>
                    <a:pt x="194" y="36"/>
                  </a:cubicBezTo>
                  <a:cubicBezTo>
                    <a:pt x="194" y="36"/>
                    <a:pt x="193" y="35"/>
                    <a:pt x="193" y="35"/>
                  </a:cubicBezTo>
                  <a:cubicBezTo>
                    <a:pt x="192" y="35"/>
                    <a:pt x="184" y="35"/>
                    <a:pt x="184" y="35"/>
                  </a:cubicBezTo>
                  <a:cubicBezTo>
                    <a:pt x="183" y="35"/>
                    <a:pt x="183" y="35"/>
                    <a:pt x="183" y="35"/>
                  </a:cubicBezTo>
                  <a:cubicBezTo>
                    <a:pt x="183" y="35"/>
                    <a:pt x="171" y="36"/>
                    <a:pt x="169" y="35"/>
                  </a:cubicBezTo>
                  <a:cubicBezTo>
                    <a:pt x="167" y="35"/>
                    <a:pt x="166" y="35"/>
                    <a:pt x="165" y="36"/>
                  </a:cubicBezTo>
                  <a:cubicBezTo>
                    <a:pt x="159" y="33"/>
                    <a:pt x="147" y="34"/>
                    <a:pt x="141" y="36"/>
                  </a:cubicBezTo>
                  <a:cubicBezTo>
                    <a:pt x="138" y="36"/>
                    <a:pt x="129" y="36"/>
                    <a:pt x="129" y="36"/>
                  </a:cubicBezTo>
                  <a:cubicBezTo>
                    <a:pt x="129" y="36"/>
                    <a:pt x="128" y="37"/>
                    <a:pt x="128" y="37"/>
                  </a:cubicBezTo>
                  <a:cubicBezTo>
                    <a:pt x="125" y="36"/>
                    <a:pt x="123" y="36"/>
                    <a:pt x="121" y="36"/>
                  </a:cubicBezTo>
                  <a:cubicBezTo>
                    <a:pt x="119" y="36"/>
                    <a:pt x="119" y="37"/>
                    <a:pt x="118" y="38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7" y="37"/>
                    <a:pt x="116" y="37"/>
                    <a:pt x="115" y="37"/>
                  </a:cubicBezTo>
                  <a:cubicBezTo>
                    <a:pt x="115" y="38"/>
                    <a:pt x="114" y="38"/>
                    <a:pt x="114" y="38"/>
                  </a:cubicBezTo>
                  <a:cubicBezTo>
                    <a:pt x="112" y="38"/>
                    <a:pt x="109" y="37"/>
                    <a:pt x="107" y="36"/>
                  </a:cubicBezTo>
                  <a:cubicBezTo>
                    <a:pt x="104" y="37"/>
                    <a:pt x="98" y="37"/>
                    <a:pt x="94" y="36"/>
                  </a:cubicBezTo>
                  <a:cubicBezTo>
                    <a:pt x="93" y="36"/>
                    <a:pt x="87" y="37"/>
                    <a:pt x="86" y="38"/>
                  </a:cubicBezTo>
                  <a:cubicBezTo>
                    <a:pt x="85" y="38"/>
                    <a:pt x="81" y="37"/>
                    <a:pt x="80" y="36"/>
                  </a:cubicBezTo>
                  <a:cubicBezTo>
                    <a:pt x="78" y="37"/>
                    <a:pt x="77" y="37"/>
                    <a:pt x="75" y="38"/>
                  </a:cubicBezTo>
                  <a:cubicBezTo>
                    <a:pt x="73" y="38"/>
                    <a:pt x="72" y="37"/>
                    <a:pt x="71" y="37"/>
                  </a:cubicBezTo>
                  <a:cubicBezTo>
                    <a:pt x="66" y="39"/>
                    <a:pt x="55" y="36"/>
                    <a:pt x="51" y="39"/>
                  </a:cubicBezTo>
                  <a:cubicBezTo>
                    <a:pt x="49" y="40"/>
                    <a:pt x="44" y="38"/>
                    <a:pt x="41" y="39"/>
                  </a:cubicBezTo>
                  <a:cubicBezTo>
                    <a:pt x="40" y="39"/>
                    <a:pt x="38" y="39"/>
                    <a:pt x="36" y="40"/>
                  </a:cubicBezTo>
                  <a:cubicBezTo>
                    <a:pt x="36" y="40"/>
                    <a:pt x="35" y="39"/>
                    <a:pt x="34" y="39"/>
                  </a:cubicBezTo>
                  <a:cubicBezTo>
                    <a:pt x="30" y="41"/>
                    <a:pt x="20" y="42"/>
                    <a:pt x="18" y="46"/>
                  </a:cubicBezTo>
                  <a:cubicBezTo>
                    <a:pt x="14" y="45"/>
                    <a:pt x="6" y="43"/>
                    <a:pt x="3" y="39"/>
                  </a:cubicBezTo>
                  <a:cubicBezTo>
                    <a:pt x="2" y="38"/>
                    <a:pt x="3" y="35"/>
                    <a:pt x="2" y="34"/>
                  </a:cubicBezTo>
                  <a:cubicBezTo>
                    <a:pt x="1" y="32"/>
                    <a:pt x="0" y="33"/>
                    <a:pt x="0" y="30"/>
                  </a:cubicBezTo>
                  <a:cubicBezTo>
                    <a:pt x="1" y="28"/>
                    <a:pt x="2" y="27"/>
                    <a:pt x="3" y="25"/>
                  </a:cubicBezTo>
                  <a:cubicBezTo>
                    <a:pt x="4" y="25"/>
                    <a:pt x="4" y="26"/>
                    <a:pt x="5" y="25"/>
                  </a:cubicBezTo>
                  <a:cubicBezTo>
                    <a:pt x="8" y="25"/>
                    <a:pt x="10" y="24"/>
                    <a:pt x="13" y="23"/>
                  </a:cubicBezTo>
                  <a:cubicBezTo>
                    <a:pt x="14" y="23"/>
                    <a:pt x="16" y="24"/>
                    <a:pt x="17" y="23"/>
                  </a:cubicBezTo>
                  <a:cubicBezTo>
                    <a:pt x="23" y="23"/>
                    <a:pt x="28" y="23"/>
                    <a:pt x="34" y="23"/>
                  </a:cubicBezTo>
                  <a:cubicBezTo>
                    <a:pt x="35" y="23"/>
                    <a:pt x="43" y="26"/>
                    <a:pt x="46" y="25"/>
                  </a:cubicBezTo>
                  <a:cubicBezTo>
                    <a:pt x="48" y="24"/>
                    <a:pt x="52" y="23"/>
                    <a:pt x="52" y="23"/>
                  </a:cubicBezTo>
                  <a:cubicBezTo>
                    <a:pt x="53" y="23"/>
                    <a:pt x="59" y="23"/>
                    <a:pt x="61" y="23"/>
                  </a:cubicBezTo>
                  <a:cubicBezTo>
                    <a:pt x="63" y="22"/>
                    <a:pt x="68" y="23"/>
                    <a:pt x="70" y="23"/>
                  </a:cubicBezTo>
                  <a:cubicBezTo>
                    <a:pt x="71" y="22"/>
                    <a:pt x="73" y="21"/>
                    <a:pt x="74" y="21"/>
                  </a:cubicBezTo>
                  <a:cubicBezTo>
                    <a:pt x="77" y="21"/>
                    <a:pt x="79" y="21"/>
                    <a:pt x="82" y="21"/>
                  </a:cubicBezTo>
                  <a:cubicBezTo>
                    <a:pt x="83" y="21"/>
                    <a:pt x="83" y="21"/>
                    <a:pt x="84" y="20"/>
                  </a:cubicBezTo>
                  <a:cubicBezTo>
                    <a:pt x="85" y="21"/>
                    <a:pt x="84" y="21"/>
                    <a:pt x="86" y="21"/>
                  </a:cubicBezTo>
                  <a:cubicBezTo>
                    <a:pt x="86" y="21"/>
                    <a:pt x="87" y="20"/>
                    <a:pt x="88" y="19"/>
                  </a:cubicBezTo>
                  <a:cubicBezTo>
                    <a:pt x="88" y="18"/>
                    <a:pt x="89" y="17"/>
                    <a:pt x="89" y="16"/>
                  </a:cubicBezTo>
                  <a:cubicBezTo>
                    <a:pt x="86" y="13"/>
                    <a:pt x="90" y="5"/>
                    <a:pt x="88" y="4"/>
                  </a:cubicBezTo>
                  <a:cubicBezTo>
                    <a:pt x="89" y="2"/>
                    <a:pt x="91" y="1"/>
                    <a:pt x="9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4" name="Freeform 55">
              <a:extLst>
                <a:ext uri="{FF2B5EF4-FFF2-40B4-BE49-F238E27FC236}">
                  <a16:creationId xmlns="" xmlns:a16="http://schemas.microsoft.com/office/drawing/2014/main" id="{103331B1-9844-7E47-9EA8-4A5A4C8161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86363" y="3152776"/>
              <a:ext cx="823913" cy="525463"/>
            </a:xfrm>
            <a:custGeom>
              <a:avLst/>
              <a:gdLst>
                <a:gd name="T0" fmla="*/ 257 w 272"/>
                <a:gd name="T1" fmla="*/ 115 h 172"/>
                <a:gd name="T2" fmla="*/ 219 w 272"/>
                <a:gd name="T3" fmla="*/ 115 h 172"/>
                <a:gd name="T4" fmla="*/ 187 w 272"/>
                <a:gd name="T5" fmla="*/ 113 h 172"/>
                <a:gd name="T6" fmla="*/ 171 w 272"/>
                <a:gd name="T7" fmla="*/ 112 h 172"/>
                <a:gd name="T8" fmla="*/ 125 w 272"/>
                <a:gd name="T9" fmla="*/ 112 h 172"/>
                <a:gd name="T10" fmla="*/ 139 w 272"/>
                <a:gd name="T11" fmla="*/ 100 h 172"/>
                <a:gd name="T12" fmla="*/ 162 w 272"/>
                <a:gd name="T13" fmla="*/ 101 h 172"/>
                <a:gd name="T14" fmla="*/ 183 w 272"/>
                <a:gd name="T15" fmla="*/ 101 h 172"/>
                <a:gd name="T16" fmla="*/ 185 w 272"/>
                <a:gd name="T17" fmla="*/ 58 h 172"/>
                <a:gd name="T18" fmla="*/ 186 w 272"/>
                <a:gd name="T19" fmla="*/ 32 h 172"/>
                <a:gd name="T20" fmla="*/ 194 w 272"/>
                <a:gd name="T21" fmla="*/ 0 h 172"/>
                <a:gd name="T22" fmla="*/ 168 w 272"/>
                <a:gd name="T23" fmla="*/ 1 h 172"/>
                <a:gd name="T24" fmla="*/ 143 w 272"/>
                <a:gd name="T25" fmla="*/ 3 h 172"/>
                <a:gd name="T26" fmla="*/ 114 w 272"/>
                <a:gd name="T27" fmla="*/ 4 h 172"/>
                <a:gd name="T28" fmla="*/ 95 w 272"/>
                <a:gd name="T29" fmla="*/ 2 h 172"/>
                <a:gd name="T30" fmla="*/ 63 w 272"/>
                <a:gd name="T31" fmla="*/ 5 h 172"/>
                <a:gd name="T32" fmla="*/ 62 w 272"/>
                <a:gd name="T33" fmla="*/ 22 h 172"/>
                <a:gd name="T34" fmla="*/ 67 w 272"/>
                <a:gd name="T35" fmla="*/ 50 h 172"/>
                <a:gd name="T36" fmla="*/ 66 w 272"/>
                <a:gd name="T37" fmla="*/ 63 h 172"/>
                <a:gd name="T38" fmla="*/ 67 w 272"/>
                <a:gd name="T39" fmla="*/ 82 h 172"/>
                <a:gd name="T40" fmla="*/ 62 w 272"/>
                <a:gd name="T41" fmla="*/ 106 h 172"/>
                <a:gd name="T42" fmla="*/ 75 w 272"/>
                <a:gd name="T43" fmla="*/ 101 h 172"/>
                <a:gd name="T44" fmla="*/ 109 w 272"/>
                <a:gd name="T45" fmla="*/ 102 h 172"/>
                <a:gd name="T46" fmla="*/ 99 w 272"/>
                <a:gd name="T47" fmla="*/ 112 h 172"/>
                <a:gd name="T48" fmla="*/ 71 w 272"/>
                <a:gd name="T49" fmla="*/ 116 h 172"/>
                <a:gd name="T50" fmla="*/ 43 w 272"/>
                <a:gd name="T51" fmla="*/ 120 h 172"/>
                <a:gd name="T52" fmla="*/ 23 w 272"/>
                <a:gd name="T53" fmla="*/ 122 h 172"/>
                <a:gd name="T54" fmla="*/ 4 w 272"/>
                <a:gd name="T55" fmla="*/ 129 h 172"/>
                <a:gd name="T56" fmla="*/ 28 w 272"/>
                <a:gd name="T57" fmla="*/ 143 h 172"/>
                <a:gd name="T58" fmla="*/ 42 w 272"/>
                <a:gd name="T59" fmla="*/ 138 h 172"/>
                <a:gd name="T60" fmla="*/ 62 w 272"/>
                <a:gd name="T61" fmla="*/ 133 h 172"/>
                <a:gd name="T62" fmla="*/ 93 w 272"/>
                <a:gd name="T63" fmla="*/ 127 h 172"/>
                <a:gd name="T64" fmla="*/ 92 w 272"/>
                <a:gd name="T65" fmla="*/ 141 h 172"/>
                <a:gd name="T66" fmla="*/ 86 w 272"/>
                <a:gd name="T67" fmla="*/ 156 h 172"/>
                <a:gd name="T68" fmla="*/ 100 w 272"/>
                <a:gd name="T69" fmla="*/ 153 h 172"/>
                <a:gd name="T70" fmla="*/ 119 w 272"/>
                <a:gd name="T71" fmla="*/ 126 h 172"/>
                <a:gd name="T72" fmla="*/ 138 w 272"/>
                <a:gd name="T73" fmla="*/ 130 h 172"/>
                <a:gd name="T74" fmla="*/ 150 w 272"/>
                <a:gd name="T75" fmla="*/ 150 h 172"/>
                <a:gd name="T76" fmla="*/ 170 w 272"/>
                <a:gd name="T77" fmla="*/ 159 h 172"/>
                <a:gd name="T78" fmla="*/ 172 w 272"/>
                <a:gd name="T79" fmla="*/ 128 h 172"/>
                <a:gd name="T80" fmla="*/ 209 w 272"/>
                <a:gd name="T81" fmla="*/ 134 h 172"/>
                <a:gd name="T82" fmla="*/ 229 w 272"/>
                <a:gd name="T83" fmla="*/ 144 h 172"/>
                <a:gd name="T84" fmla="*/ 238 w 272"/>
                <a:gd name="T85" fmla="*/ 146 h 172"/>
                <a:gd name="T86" fmla="*/ 266 w 272"/>
                <a:gd name="T87" fmla="*/ 140 h 172"/>
                <a:gd name="T88" fmla="*/ 170 w 272"/>
                <a:gd name="T89" fmla="*/ 55 h 172"/>
                <a:gd name="T90" fmla="*/ 139 w 272"/>
                <a:gd name="T91" fmla="*/ 55 h 172"/>
                <a:gd name="T92" fmla="*/ 107 w 272"/>
                <a:gd name="T93" fmla="*/ 58 h 172"/>
                <a:gd name="T94" fmla="*/ 87 w 272"/>
                <a:gd name="T95" fmla="*/ 60 h 172"/>
                <a:gd name="T96" fmla="*/ 104 w 272"/>
                <a:gd name="T97" fmla="*/ 48 h 172"/>
                <a:gd name="T98" fmla="*/ 135 w 272"/>
                <a:gd name="T99" fmla="*/ 45 h 172"/>
                <a:gd name="T100" fmla="*/ 166 w 272"/>
                <a:gd name="T101" fmla="*/ 44 h 172"/>
                <a:gd name="T102" fmla="*/ 94 w 272"/>
                <a:gd name="T103" fmla="*/ 23 h 172"/>
                <a:gd name="T104" fmla="*/ 135 w 272"/>
                <a:gd name="T105" fmla="*/ 20 h 172"/>
                <a:gd name="T106" fmla="*/ 174 w 272"/>
                <a:gd name="T107" fmla="*/ 19 h 172"/>
                <a:gd name="T108" fmla="*/ 102 w 272"/>
                <a:gd name="T109" fmla="*/ 32 h 172"/>
                <a:gd name="T110" fmla="*/ 94 w 272"/>
                <a:gd name="T111" fmla="*/ 23 h 172"/>
                <a:gd name="T112" fmla="*/ 95 w 272"/>
                <a:gd name="T113" fmla="*/ 85 h 172"/>
                <a:gd name="T114" fmla="*/ 82 w 272"/>
                <a:gd name="T115" fmla="*/ 82 h 172"/>
                <a:gd name="T116" fmla="*/ 106 w 272"/>
                <a:gd name="T117" fmla="*/ 75 h 172"/>
                <a:gd name="T118" fmla="*/ 149 w 272"/>
                <a:gd name="T119" fmla="*/ 71 h 172"/>
                <a:gd name="T120" fmla="*/ 170 w 272"/>
                <a:gd name="T121" fmla="*/ 81 h 172"/>
                <a:gd name="T122" fmla="*/ 133 w 272"/>
                <a:gd name="T123" fmla="*/ 8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2" h="172">
                  <a:moveTo>
                    <a:pt x="270" y="130"/>
                  </a:moveTo>
                  <a:cubicBezTo>
                    <a:pt x="272" y="123"/>
                    <a:pt x="264" y="119"/>
                    <a:pt x="266" y="115"/>
                  </a:cubicBezTo>
                  <a:cubicBezTo>
                    <a:pt x="265" y="114"/>
                    <a:pt x="264" y="112"/>
                    <a:pt x="262" y="112"/>
                  </a:cubicBezTo>
                  <a:cubicBezTo>
                    <a:pt x="261" y="112"/>
                    <a:pt x="258" y="115"/>
                    <a:pt x="257" y="115"/>
                  </a:cubicBezTo>
                  <a:cubicBezTo>
                    <a:pt x="255" y="116"/>
                    <a:pt x="241" y="114"/>
                    <a:pt x="239" y="113"/>
                  </a:cubicBezTo>
                  <a:cubicBezTo>
                    <a:pt x="237" y="113"/>
                    <a:pt x="237" y="115"/>
                    <a:pt x="235" y="115"/>
                  </a:cubicBezTo>
                  <a:cubicBezTo>
                    <a:pt x="234" y="116"/>
                    <a:pt x="231" y="115"/>
                    <a:pt x="231" y="115"/>
                  </a:cubicBezTo>
                  <a:cubicBezTo>
                    <a:pt x="230" y="114"/>
                    <a:pt x="220" y="116"/>
                    <a:pt x="219" y="115"/>
                  </a:cubicBezTo>
                  <a:cubicBezTo>
                    <a:pt x="218" y="115"/>
                    <a:pt x="218" y="114"/>
                    <a:pt x="217" y="114"/>
                  </a:cubicBezTo>
                  <a:cubicBezTo>
                    <a:pt x="213" y="117"/>
                    <a:pt x="206" y="114"/>
                    <a:pt x="202" y="113"/>
                  </a:cubicBezTo>
                  <a:cubicBezTo>
                    <a:pt x="200" y="114"/>
                    <a:pt x="193" y="113"/>
                    <a:pt x="193" y="113"/>
                  </a:cubicBezTo>
                  <a:cubicBezTo>
                    <a:pt x="191" y="113"/>
                    <a:pt x="189" y="113"/>
                    <a:pt x="187" y="113"/>
                  </a:cubicBezTo>
                  <a:cubicBezTo>
                    <a:pt x="186" y="113"/>
                    <a:pt x="186" y="112"/>
                    <a:pt x="185" y="112"/>
                  </a:cubicBezTo>
                  <a:cubicBezTo>
                    <a:pt x="184" y="114"/>
                    <a:pt x="183" y="112"/>
                    <a:pt x="181" y="113"/>
                  </a:cubicBezTo>
                  <a:cubicBezTo>
                    <a:pt x="180" y="113"/>
                    <a:pt x="179" y="113"/>
                    <a:pt x="179" y="113"/>
                  </a:cubicBezTo>
                  <a:cubicBezTo>
                    <a:pt x="176" y="112"/>
                    <a:pt x="175" y="113"/>
                    <a:pt x="171" y="112"/>
                  </a:cubicBezTo>
                  <a:cubicBezTo>
                    <a:pt x="169" y="112"/>
                    <a:pt x="166" y="112"/>
                    <a:pt x="164" y="112"/>
                  </a:cubicBezTo>
                  <a:cubicBezTo>
                    <a:pt x="164" y="112"/>
                    <a:pt x="155" y="110"/>
                    <a:pt x="154" y="110"/>
                  </a:cubicBezTo>
                  <a:cubicBezTo>
                    <a:pt x="153" y="111"/>
                    <a:pt x="153" y="112"/>
                    <a:pt x="151" y="111"/>
                  </a:cubicBezTo>
                  <a:cubicBezTo>
                    <a:pt x="144" y="109"/>
                    <a:pt x="131" y="110"/>
                    <a:pt x="125" y="112"/>
                  </a:cubicBezTo>
                  <a:cubicBezTo>
                    <a:pt x="125" y="112"/>
                    <a:pt x="124" y="111"/>
                    <a:pt x="124" y="111"/>
                  </a:cubicBezTo>
                  <a:cubicBezTo>
                    <a:pt x="124" y="108"/>
                    <a:pt x="125" y="101"/>
                    <a:pt x="129" y="100"/>
                  </a:cubicBezTo>
                  <a:cubicBezTo>
                    <a:pt x="132" y="99"/>
                    <a:pt x="132" y="100"/>
                    <a:pt x="135" y="101"/>
                  </a:cubicBezTo>
                  <a:cubicBezTo>
                    <a:pt x="137" y="101"/>
                    <a:pt x="138" y="100"/>
                    <a:pt x="139" y="100"/>
                  </a:cubicBezTo>
                  <a:cubicBezTo>
                    <a:pt x="140" y="100"/>
                    <a:pt x="140" y="100"/>
                    <a:pt x="141" y="100"/>
                  </a:cubicBezTo>
                  <a:cubicBezTo>
                    <a:pt x="141" y="100"/>
                    <a:pt x="142" y="100"/>
                    <a:pt x="142" y="100"/>
                  </a:cubicBezTo>
                  <a:cubicBezTo>
                    <a:pt x="147" y="101"/>
                    <a:pt x="147" y="101"/>
                    <a:pt x="147" y="101"/>
                  </a:cubicBezTo>
                  <a:cubicBezTo>
                    <a:pt x="149" y="101"/>
                    <a:pt x="161" y="101"/>
                    <a:pt x="162" y="101"/>
                  </a:cubicBezTo>
                  <a:cubicBezTo>
                    <a:pt x="165" y="101"/>
                    <a:pt x="168" y="101"/>
                    <a:pt x="170" y="101"/>
                  </a:cubicBezTo>
                  <a:cubicBezTo>
                    <a:pt x="173" y="103"/>
                    <a:pt x="174" y="105"/>
                    <a:pt x="175" y="106"/>
                  </a:cubicBezTo>
                  <a:cubicBezTo>
                    <a:pt x="175" y="106"/>
                    <a:pt x="176" y="106"/>
                    <a:pt x="177" y="106"/>
                  </a:cubicBezTo>
                  <a:cubicBezTo>
                    <a:pt x="179" y="104"/>
                    <a:pt x="181" y="102"/>
                    <a:pt x="183" y="101"/>
                  </a:cubicBezTo>
                  <a:cubicBezTo>
                    <a:pt x="185" y="99"/>
                    <a:pt x="186" y="91"/>
                    <a:pt x="185" y="87"/>
                  </a:cubicBezTo>
                  <a:cubicBezTo>
                    <a:pt x="185" y="86"/>
                    <a:pt x="181" y="84"/>
                    <a:pt x="183" y="81"/>
                  </a:cubicBezTo>
                  <a:cubicBezTo>
                    <a:pt x="183" y="80"/>
                    <a:pt x="183" y="75"/>
                    <a:pt x="183" y="75"/>
                  </a:cubicBezTo>
                  <a:cubicBezTo>
                    <a:pt x="185" y="72"/>
                    <a:pt x="186" y="61"/>
                    <a:pt x="185" y="58"/>
                  </a:cubicBezTo>
                  <a:cubicBezTo>
                    <a:pt x="185" y="57"/>
                    <a:pt x="184" y="56"/>
                    <a:pt x="184" y="55"/>
                  </a:cubicBezTo>
                  <a:cubicBezTo>
                    <a:pt x="184" y="55"/>
                    <a:pt x="184" y="50"/>
                    <a:pt x="184" y="49"/>
                  </a:cubicBezTo>
                  <a:cubicBezTo>
                    <a:pt x="185" y="47"/>
                    <a:pt x="186" y="44"/>
                    <a:pt x="186" y="41"/>
                  </a:cubicBezTo>
                  <a:cubicBezTo>
                    <a:pt x="187" y="37"/>
                    <a:pt x="185" y="36"/>
                    <a:pt x="186" y="32"/>
                  </a:cubicBezTo>
                  <a:cubicBezTo>
                    <a:pt x="187" y="32"/>
                    <a:pt x="186" y="31"/>
                    <a:pt x="187" y="31"/>
                  </a:cubicBezTo>
                  <a:cubicBezTo>
                    <a:pt x="187" y="28"/>
                    <a:pt x="189" y="27"/>
                    <a:pt x="191" y="25"/>
                  </a:cubicBezTo>
                  <a:cubicBezTo>
                    <a:pt x="194" y="21"/>
                    <a:pt x="198" y="15"/>
                    <a:pt x="199" y="9"/>
                  </a:cubicBezTo>
                  <a:cubicBezTo>
                    <a:pt x="197" y="6"/>
                    <a:pt x="197" y="2"/>
                    <a:pt x="194" y="0"/>
                  </a:cubicBezTo>
                  <a:cubicBezTo>
                    <a:pt x="193" y="0"/>
                    <a:pt x="192" y="0"/>
                    <a:pt x="191" y="0"/>
                  </a:cubicBezTo>
                  <a:cubicBezTo>
                    <a:pt x="190" y="2"/>
                    <a:pt x="188" y="1"/>
                    <a:pt x="187" y="1"/>
                  </a:cubicBezTo>
                  <a:cubicBezTo>
                    <a:pt x="184" y="4"/>
                    <a:pt x="180" y="4"/>
                    <a:pt x="176" y="3"/>
                  </a:cubicBezTo>
                  <a:cubicBezTo>
                    <a:pt x="174" y="5"/>
                    <a:pt x="169" y="2"/>
                    <a:pt x="168" y="1"/>
                  </a:cubicBezTo>
                  <a:cubicBezTo>
                    <a:pt x="168" y="2"/>
                    <a:pt x="165" y="2"/>
                    <a:pt x="164" y="2"/>
                  </a:cubicBezTo>
                  <a:cubicBezTo>
                    <a:pt x="164" y="2"/>
                    <a:pt x="161" y="1"/>
                    <a:pt x="161" y="2"/>
                  </a:cubicBezTo>
                  <a:cubicBezTo>
                    <a:pt x="158" y="2"/>
                    <a:pt x="151" y="2"/>
                    <a:pt x="148" y="4"/>
                  </a:cubicBezTo>
                  <a:cubicBezTo>
                    <a:pt x="146" y="4"/>
                    <a:pt x="145" y="3"/>
                    <a:pt x="143" y="3"/>
                  </a:cubicBezTo>
                  <a:cubicBezTo>
                    <a:pt x="140" y="2"/>
                    <a:pt x="140" y="4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4" y="3"/>
                    <a:pt x="131" y="1"/>
                    <a:pt x="128" y="2"/>
                  </a:cubicBezTo>
                  <a:cubicBezTo>
                    <a:pt x="124" y="3"/>
                    <a:pt x="117" y="3"/>
                    <a:pt x="114" y="4"/>
                  </a:cubicBezTo>
                  <a:cubicBezTo>
                    <a:pt x="113" y="3"/>
                    <a:pt x="113" y="3"/>
                    <a:pt x="112" y="3"/>
                  </a:cubicBezTo>
                  <a:cubicBezTo>
                    <a:pt x="109" y="4"/>
                    <a:pt x="108" y="4"/>
                    <a:pt x="106" y="4"/>
                  </a:cubicBezTo>
                  <a:cubicBezTo>
                    <a:pt x="104" y="4"/>
                    <a:pt x="100" y="3"/>
                    <a:pt x="100" y="2"/>
                  </a:cubicBezTo>
                  <a:cubicBezTo>
                    <a:pt x="98" y="2"/>
                    <a:pt x="96" y="2"/>
                    <a:pt x="95" y="2"/>
                  </a:cubicBezTo>
                  <a:cubicBezTo>
                    <a:pt x="94" y="3"/>
                    <a:pt x="84" y="2"/>
                    <a:pt x="82" y="4"/>
                  </a:cubicBezTo>
                  <a:cubicBezTo>
                    <a:pt x="80" y="4"/>
                    <a:pt x="78" y="4"/>
                    <a:pt x="76" y="4"/>
                  </a:cubicBezTo>
                  <a:cubicBezTo>
                    <a:pt x="73" y="4"/>
                    <a:pt x="71" y="4"/>
                    <a:pt x="67" y="6"/>
                  </a:cubicBezTo>
                  <a:cubicBezTo>
                    <a:pt x="66" y="6"/>
                    <a:pt x="65" y="5"/>
                    <a:pt x="63" y="5"/>
                  </a:cubicBezTo>
                  <a:cubicBezTo>
                    <a:pt x="61" y="7"/>
                    <a:pt x="58" y="9"/>
                    <a:pt x="55" y="10"/>
                  </a:cubicBezTo>
                  <a:cubicBezTo>
                    <a:pt x="55" y="12"/>
                    <a:pt x="55" y="13"/>
                    <a:pt x="56" y="14"/>
                  </a:cubicBezTo>
                  <a:cubicBezTo>
                    <a:pt x="57" y="14"/>
                    <a:pt x="61" y="18"/>
                    <a:pt x="62" y="19"/>
                  </a:cubicBezTo>
                  <a:cubicBezTo>
                    <a:pt x="62" y="20"/>
                    <a:pt x="62" y="22"/>
                    <a:pt x="62" y="22"/>
                  </a:cubicBezTo>
                  <a:cubicBezTo>
                    <a:pt x="63" y="23"/>
                    <a:pt x="63" y="26"/>
                    <a:pt x="63" y="26"/>
                  </a:cubicBezTo>
                  <a:cubicBezTo>
                    <a:pt x="66" y="29"/>
                    <a:pt x="65" y="31"/>
                    <a:pt x="66" y="35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5"/>
                    <a:pt x="66" y="49"/>
                    <a:pt x="67" y="50"/>
                  </a:cubicBezTo>
                  <a:cubicBezTo>
                    <a:pt x="67" y="51"/>
                    <a:pt x="66" y="52"/>
                    <a:pt x="66" y="52"/>
                  </a:cubicBezTo>
                  <a:cubicBezTo>
                    <a:pt x="67" y="54"/>
                    <a:pt x="67" y="56"/>
                    <a:pt x="67" y="58"/>
                  </a:cubicBezTo>
                  <a:cubicBezTo>
                    <a:pt x="67" y="58"/>
                    <a:pt x="67" y="59"/>
                    <a:pt x="67" y="59"/>
                  </a:cubicBezTo>
                  <a:cubicBezTo>
                    <a:pt x="67" y="60"/>
                    <a:pt x="67" y="62"/>
                    <a:pt x="66" y="63"/>
                  </a:cubicBezTo>
                  <a:cubicBezTo>
                    <a:pt x="66" y="64"/>
                    <a:pt x="67" y="65"/>
                    <a:pt x="67" y="66"/>
                  </a:cubicBezTo>
                  <a:cubicBezTo>
                    <a:pt x="66" y="66"/>
                    <a:pt x="66" y="67"/>
                    <a:pt x="65" y="68"/>
                  </a:cubicBezTo>
                  <a:cubicBezTo>
                    <a:pt x="66" y="71"/>
                    <a:pt x="68" y="80"/>
                    <a:pt x="66" y="82"/>
                  </a:cubicBezTo>
                  <a:cubicBezTo>
                    <a:pt x="67" y="82"/>
                    <a:pt x="66" y="82"/>
                    <a:pt x="67" y="82"/>
                  </a:cubicBezTo>
                  <a:cubicBezTo>
                    <a:pt x="67" y="83"/>
                    <a:pt x="66" y="87"/>
                    <a:pt x="66" y="88"/>
                  </a:cubicBezTo>
                  <a:cubicBezTo>
                    <a:pt x="66" y="88"/>
                    <a:pt x="66" y="88"/>
                    <a:pt x="66" y="88"/>
                  </a:cubicBezTo>
                  <a:cubicBezTo>
                    <a:pt x="66" y="88"/>
                    <a:pt x="66" y="93"/>
                    <a:pt x="66" y="93"/>
                  </a:cubicBezTo>
                  <a:cubicBezTo>
                    <a:pt x="65" y="98"/>
                    <a:pt x="64" y="102"/>
                    <a:pt x="62" y="106"/>
                  </a:cubicBezTo>
                  <a:cubicBezTo>
                    <a:pt x="62" y="107"/>
                    <a:pt x="62" y="113"/>
                    <a:pt x="62" y="113"/>
                  </a:cubicBezTo>
                  <a:cubicBezTo>
                    <a:pt x="63" y="114"/>
                    <a:pt x="64" y="114"/>
                    <a:pt x="65" y="114"/>
                  </a:cubicBezTo>
                  <a:cubicBezTo>
                    <a:pt x="65" y="114"/>
                    <a:pt x="67" y="114"/>
                    <a:pt x="67" y="113"/>
                  </a:cubicBezTo>
                  <a:cubicBezTo>
                    <a:pt x="70" y="112"/>
                    <a:pt x="74" y="103"/>
                    <a:pt x="75" y="101"/>
                  </a:cubicBezTo>
                  <a:cubicBezTo>
                    <a:pt x="79" y="102"/>
                    <a:pt x="80" y="107"/>
                    <a:pt x="87" y="106"/>
                  </a:cubicBezTo>
                  <a:cubicBezTo>
                    <a:pt x="90" y="105"/>
                    <a:pt x="91" y="106"/>
                    <a:pt x="94" y="105"/>
                  </a:cubicBezTo>
                  <a:cubicBezTo>
                    <a:pt x="95" y="105"/>
                    <a:pt x="97" y="103"/>
                    <a:pt x="98" y="102"/>
                  </a:cubicBezTo>
                  <a:cubicBezTo>
                    <a:pt x="101" y="101"/>
                    <a:pt x="107" y="101"/>
                    <a:pt x="109" y="102"/>
                  </a:cubicBezTo>
                  <a:cubicBezTo>
                    <a:pt x="111" y="102"/>
                    <a:pt x="113" y="100"/>
                    <a:pt x="116" y="102"/>
                  </a:cubicBezTo>
                  <a:cubicBezTo>
                    <a:pt x="116" y="102"/>
                    <a:pt x="116" y="102"/>
                    <a:pt x="116" y="102"/>
                  </a:cubicBezTo>
                  <a:cubicBezTo>
                    <a:pt x="114" y="104"/>
                    <a:pt x="109" y="110"/>
                    <a:pt x="108" y="111"/>
                  </a:cubicBezTo>
                  <a:cubicBezTo>
                    <a:pt x="105" y="112"/>
                    <a:pt x="101" y="112"/>
                    <a:pt x="99" y="112"/>
                  </a:cubicBezTo>
                  <a:cubicBezTo>
                    <a:pt x="98" y="112"/>
                    <a:pt x="96" y="112"/>
                    <a:pt x="96" y="112"/>
                  </a:cubicBezTo>
                  <a:cubicBezTo>
                    <a:pt x="95" y="113"/>
                    <a:pt x="92" y="113"/>
                    <a:pt x="90" y="114"/>
                  </a:cubicBezTo>
                  <a:cubicBezTo>
                    <a:pt x="86" y="115"/>
                    <a:pt x="83" y="112"/>
                    <a:pt x="80" y="113"/>
                  </a:cubicBezTo>
                  <a:cubicBezTo>
                    <a:pt x="76" y="115"/>
                    <a:pt x="73" y="115"/>
                    <a:pt x="71" y="116"/>
                  </a:cubicBezTo>
                  <a:cubicBezTo>
                    <a:pt x="70" y="116"/>
                    <a:pt x="69" y="116"/>
                    <a:pt x="68" y="116"/>
                  </a:cubicBezTo>
                  <a:cubicBezTo>
                    <a:pt x="67" y="117"/>
                    <a:pt x="64" y="118"/>
                    <a:pt x="62" y="118"/>
                  </a:cubicBezTo>
                  <a:cubicBezTo>
                    <a:pt x="58" y="119"/>
                    <a:pt x="55" y="118"/>
                    <a:pt x="53" y="119"/>
                  </a:cubicBezTo>
                  <a:cubicBezTo>
                    <a:pt x="49" y="120"/>
                    <a:pt x="46" y="119"/>
                    <a:pt x="43" y="120"/>
                  </a:cubicBezTo>
                  <a:cubicBezTo>
                    <a:pt x="43" y="120"/>
                    <a:pt x="42" y="120"/>
                    <a:pt x="41" y="120"/>
                  </a:cubicBezTo>
                  <a:cubicBezTo>
                    <a:pt x="39" y="120"/>
                    <a:pt x="35" y="120"/>
                    <a:pt x="34" y="121"/>
                  </a:cubicBezTo>
                  <a:cubicBezTo>
                    <a:pt x="33" y="121"/>
                    <a:pt x="32" y="122"/>
                    <a:pt x="31" y="123"/>
                  </a:cubicBezTo>
                  <a:cubicBezTo>
                    <a:pt x="29" y="123"/>
                    <a:pt x="24" y="122"/>
                    <a:pt x="23" y="122"/>
                  </a:cubicBezTo>
                  <a:cubicBezTo>
                    <a:pt x="22" y="123"/>
                    <a:pt x="19" y="122"/>
                    <a:pt x="17" y="123"/>
                  </a:cubicBezTo>
                  <a:cubicBezTo>
                    <a:pt x="12" y="124"/>
                    <a:pt x="10" y="124"/>
                    <a:pt x="6" y="124"/>
                  </a:cubicBezTo>
                  <a:cubicBezTo>
                    <a:pt x="5" y="125"/>
                    <a:pt x="5" y="125"/>
                    <a:pt x="4" y="126"/>
                  </a:cubicBezTo>
                  <a:cubicBezTo>
                    <a:pt x="4" y="127"/>
                    <a:pt x="4" y="128"/>
                    <a:pt x="4" y="129"/>
                  </a:cubicBezTo>
                  <a:cubicBezTo>
                    <a:pt x="3" y="130"/>
                    <a:pt x="2" y="132"/>
                    <a:pt x="2" y="133"/>
                  </a:cubicBezTo>
                  <a:cubicBezTo>
                    <a:pt x="0" y="139"/>
                    <a:pt x="4" y="143"/>
                    <a:pt x="7" y="147"/>
                  </a:cubicBezTo>
                  <a:cubicBezTo>
                    <a:pt x="12" y="147"/>
                    <a:pt x="19" y="146"/>
                    <a:pt x="23" y="143"/>
                  </a:cubicBezTo>
                  <a:cubicBezTo>
                    <a:pt x="23" y="143"/>
                    <a:pt x="28" y="143"/>
                    <a:pt x="28" y="143"/>
                  </a:cubicBezTo>
                  <a:cubicBezTo>
                    <a:pt x="29" y="143"/>
                    <a:pt x="31" y="141"/>
                    <a:pt x="32" y="140"/>
                  </a:cubicBezTo>
                  <a:cubicBezTo>
                    <a:pt x="32" y="140"/>
                    <a:pt x="32" y="140"/>
                    <a:pt x="32" y="140"/>
                  </a:cubicBezTo>
                  <a:cubicBezTo>
                    <a:pt x="35" y="140"/>
                    <a:pt x="37" y="139"/>
                    <a:pt x="39" y="138"/>
                  </a:cubicBezTo>
                  <a:cubicBezTo>
                    <a:pt x="40" y="138"/>
                    <a:pt x="41" y="138"/>
                    <a:pt x="42" y="138"/>
                  </a:cubicBezTo>
                  <a:cubicBezTo>
                    <a:pt x="43" y="138"/>
                    <a:pt x="44" y="137"/>
                    <a:pt x="45" y="137"/>
                  </a:cubicBezTo>
                  <a:cubicBezTo>
                    <a:pt x="46" y="136"/>
                    <a:pt x="49" y="137"/>
                    <a:pt x="49" y="137"/>
                  </a:cubicBezTo>
                  <a:cubicBezTo>
                    <a:pt x="51" y="136"/>
                    <a:pt x="53" y="135"/>
                    <a:pt x="55" y="134"/>
                  </a:cubicBezTo>
                  <a:cubicBezTo>
                    <a:pt x="55" y="134"/>
                    <a:pt x="62" y="134"/>
                    <a:pt x="62" y="133"/>
                  </a:cubicBezTo>
                  <a:cubicBezTo>
                    <a:pt x="62" y="133"/>
                    <a:pt x="63" y="133"/>
                    <a:pt x="63" y="133"/>
                  </a:cubicBezTo>
                  <a:cubicBezTo>
                    <a:pt x="65" y="132"/>
                    <a:pt x="68" y="132"/>
                    <a:pt x="70" y="131"/>
                  </a:cubicBezTo>
                  <a:cubicBezTo>
                    <a:pt x="74" y="130"/>
                    <a:pt x="82" y="127"/>
                    <a:pt x="88" y="128"/>
                  </a:cubicBezTo>
                  <a:cubicBezTo>
                    <a:pt x="90" y="128"/>
                    <a:pt x="92" y="126"/>
                    <a:pt x="93" y="127"/>
                  </a:cubicBezTo>
                  <a:cubicBezTo>
                    <a:pt x="94" y="127"/>
                    <a:pt x="96" y="128"/>
                    <a:pt x="97" y="128"/>
                  </a:cubicBezTo>
                  <a:cubicBezTo>
                    <a:pt x="98" y="129"/>
                    <a:pt x="97" y="128"/>
                    <a:pt x="98" y="129"/>
                  </a:cubicBezTo>
                  <a:cubicBezTo>
                    <a:pt x="98" y="130"/>
                    <a:pt x="96" y="131"/>
                    <a:pt x="96" y="133"/>
                  </a:cubicBezTo>
                  <a:cubicBezTo>
                    <a:pt x="94" y="136"/>
                    <a:pt x="94" y="138"/>
                    <a:pt x="92" y="141"/>
                  </a:cubicBezTo>
                  <a:cubicBezTo>
                    <a:pt x="91" y="142"/>
                    <a:pt x="90" y="142"/>
                    <a:pt x="90" y="143"/>
                  </a:cubicBezTo>
                  <a:cubicBezTo>
                    <a:pt x="90" y="144"/>
                    <a:pt x="90" y="145"/>
                    <a:pt x="90" y="145"/>
                  </a:cubicBezTo>
                  <a:cubicBezTo>
                    <a:pt x="89" y="146"/>
                    <a:pt x="88" y="148"/>
                    <a:pt x="87" y="149"/>
                  </a:cubicBezTo>
                  <a:cubicBezTo>
                    <a:pt x="87" y="151"/>
                    <a:pt x="87" y="155"/>
                    <a:pt x="86" y="156"/>
                  </a:cubicBezTo>
                  <a:cubicBezTo>
                    <a:pt x="87" y="158"/>
                    <a:pt x="87" y="159"/>
                    <a:pt x="88" y="160"/>
                  </a:cubicBezTo>
                  <a:cubicBezTo>
                    <a:pt x="90" y="161"/>
                    <a:pt x="92" y="163"/>
                    <a:pt x="94" y="163"/>
                  </a:cubicBezTo>
                  <a:cubicBezTo>
                    <a:pt x="95" y="160"/>
                    <a:pt x="97" y="157"/>
                    <a:pt x="98" y="155"/>
                  </a:cubicBezTo>
                  <a:cubicBezTo>
                    <a:pt x="99" y="154"/>
                    <a:pt x="100" y="153"/>
                    <a:pt x="100" y="153"/>
                  </a:cubicBezTo>
                  <a:cubicBezTo>
                    <a:pt x="100" y="153"/>
                    <a:pt x="100" y="152"/>
                    <a:pt x="100" y="151"/>
                  </a:cubicBezTo>
                  <a:cubicBezTo>
                    <a:pt x="102" y="149"/>
                    <a:pt x="107" y="146"/>
                    <a:pt x="108" y="144"/>
                  </a:cubicBezTo>
                  <a:cubicBezTo>
                    <a:pt x="111" y="141"/>
                    <a:pt x="110" y="137"/>
                    <a:pt x="112" y="134"/>
                  </a:cubicBezTo>
                  <a:cubicBezTo>
                    <a:pt x="114" y="131"/>
                    <a:pt x="118" y="129"/>
                    <a:pt x="119" y="126"/>
                  </a:cubicBezTo>
                  <a:cubicBezTo>
                    <a:pt x="120" y="126"/>
                    <a:pt x="121" y="126"/>
                    <a:pt x="122" y="126"/>
                  </a:cubicBezTo>
                  <a:cubicBezTo>
                    <a:pt x="122" y="126"/>
                    <a:pt x="130" y="125"/>
                    <a:pt x="131" y="125"/>
                  </a:cubicBezTo>
                  <a:cubicBezTo>
                    <a:pt x="133" y="126"/>
                    <a:pt x="135" y="127"/>
                    <a:pt x="136" y="127"/>
                  </a:cubicBezTo>
                  <a:cubicBezTo>
                    <a:pt x="137" y="127"/>
                    <a:pt x="138" y="130"/>
                    <a:pt x="138" y="130"/>
                  </a:cubicBezTo>
                  <a:cubicBezTo>
                    <a:pt x="140" y="132"/>
                    <a:pt x="141" y="131"/>
                    <a:pt x="142" y="133"/>
                  </a:cubicBezTo>
                  <a:cubicBezTo>
                    <a:pt x="144" y="133"/>
                    <a:pt x="145" y="139"/>
                    <a:pt x="146" y="141"/>
                  </a:cubicBezTo>
                  <a:cubicBezTo>
                    <a:pt x="147" y="143"/>
                    <a:pt x="149" y="145"/>
                    <a:pt x="150" y="147"/>
                  </a:cubicBezTo>
                  <a:cubicBezTo>
                    <a:pt x="150" y="148"/>
                    <a:pt x="150" y="149"/>
                    <a:pt x="150" y="150"/>
                  </a:cubicBezTo>
                  <a:cubicBezTo>
                    <a:pt x="152" y="154"/>
                    <a:pt x="155" y="159"/>
                    <a:pt x="158" y="162"/>
                  </a:cubicBezTo>
                  <a:cubicBezTo>
                    <a:pt x="161" y="165"/>
                    <a:pt x="159" y="169"/>
                    <a:pt x="166" y="172"/>
                  </a:cubicBezTo>
                  <a:cubicBezTo>
                    <a:pt x="167" y="170"/>
                    <a:pt x="169" y="169"/>
                    <a:pt x="170" y="167"/>
                  </a:cubicBezTo>
                  <a:cubicBezTo>
                    <a:pt x="172" y="165"/>
                    <a:pt x="170" y="161"/>
                    <a:pt x="170" y="159"/>
                  </a:cubicBezTo>
                  <a:cubicBezTo>
                    <a:pt x="171" y="153"/>
                    <a:pt x="167" y="148"/>
                    <a:pt x="165" y="142"/>
                  </a:cubicBezTo>
                  <a:cubicBezTo>
                    <a:pt x="165" y="141"/>
                    <a:pt x="165" y="139"/>
                    <a:pt x="164" y="137"/>
                  </a:cubicBezTo>
                  <a:cubicBezTo>
                    <a:pt x="161" y="133"/>
                    <a:pt x="161" y="133"/>
                    <a:pt x="163" y="127"/>
                  </a:cubicBezTo>
                  <a:cubicBezTo>
                    <a:pt x="167" y="127"/>
                    <a:pt x="170" y="127"/>
                    <a:pt x="172" y="128"/>
                  </a:cubicBezTo>
                  <a:cubicBezTo>
                    <a:pt x="173" y="127"/>
                    <a:pt x="182" y="129"/>
                    <a:pt x="183" y="129"/>
                  </a:cubicBezTo>
                  <a:cubicBezTo>
                    <a:pt x="185" y="128"/>
                    <a:pt x="198" y="130"/>
                    <a:pt x="200" y="131"/>
                  </a:cubicBezTo>
                  <a:cubicBezTo>
                    <a:pt x="201" y="131"/>
                    <a:pt x="202" y="132"/>
                    <a:pt x="203" y="133"/>
                  </a:cubicBezTo>
                  <a:cubicBezTo>
                    <a:pt x="205" y="133"/>
                    <a:pt x="207" y="133"/>
                    <a:pt x="209" y="134"/>
                  </a:cubicBezTo>
                  <a:cubicBezTo>
                    <a:pt x="209" y="134"/>
                    <a:pt x="209" y="135"/>
                    <a:pt x="210" y="136"/>
                  </a:cubicBezTo>
                  <a:cubicBezTo>
                    <a:pt x="211" y="136"/>
                    <a:pt x="212" y="137"/>
                    <a:pt x="213" y="137"/>
                  </a:cubicBezTo>
                  <a:cubicBezTo>
                    <a:pt x="214" y="137"/>
                    <a:pt x="215" y="137"/>
                    <a:pt x="216" y="137"/>
                  </a:cubicBezTo>
                  <a:cubicBezTo>
                    <a:pt x="220" y="139"/>
                    <a:pt x="225" y="141"/>
                    <a:pt x="229" y="144"/>
                  </a:cubicBezTo>
                  <a:cubicBezTo>
                    <a:pt x="229" y="144"/>
                    <a:pt x="229" y="144"/>
                    <a:pt x="229" y="143"/>
                  </a:cubicBezTo>
                  <a:cubicBezTo>
                    <a:pt x="230" y="144"/>
                    <a:pt x="232" y="144"/>
                    <a:pt x="233" y="144"/>
                  </a:cubicBezTo>
                  <a:cubicBezTo>
                    <a:pt x="233" y="144"/>
                    <a:pt x="234" y="143"/>
                    <a:pt x="235" y="143"/>
                  </a:cubicBezTo>
                  <a:cubicBezTo>
                    <a:pt x="236" y="144"/>
                    <a:pt x="237" y="145"/>
                    <a:pt x="238" y="146"/>
                  </a:cubicBezTo>
                  <a:cubicBezTo>
                    <a:pt x="239" y="144"/>
                    <a:pt x="244" y="147"/>
                    <a:pt x="245" y="147"/>
                  </a:cubicBezTo>
                  <a:cubicBezTo>
                    <a:pt x="247" y="148"/>
                    <a:pt x="249" y="146"/>
                    <a:pt x="250" y="146"/>
                  </a:cubicBezTo>
                  <a:cubicBezTo>
                    <a:pt x="251" y="146"/>
                    <a:pt x="251" y="147"/>
                    <a:pt x="253" y="147"/>
                  </a:cubicBezTo>
                  <a:cubicBezTo>
                    <a:pt x="259" y="145"/>
                    <a:pt x="262" y="142"/>
                    <a:pt x="266" y="140"/>
                  </a:cubicBezTo>
                  <a:cubicBezTo>
                    <a:pt x="267" y="136"/>
                    <a:pt x="271" y="133"/>
                    <a:pt x="271" y="131"/>
                  </a:cubicBezTo>
                  <a:cubicBezTo>
                    <a:pt x="271" y="131"/>
                    <a:pt x="271" y="130"/>
                    <a:pt x="271" y="130"/>
                  </a:cubicBezTo>
                  <a:cubicBezTo>
                    <a:pt x="271" y="130"/>
                    <a:pt x="271" y="130"/>
                    <a:pt x="270" y="130"/>
                  </a:cubicBezTo>
                  <a:close/>
                  <a:moveTo>
                    <a:pt x="170" y="55"/>
                  </a:moveTo>
                  <a:cubicBezTo>
                    <a:pt x="168" y="56"/>
                    <a:pt x="168" y="55"/>
                    <a:pt x="166" y="55"/>
                  </a:cubicBezTo>
                  <a:cubicBezTo>
                    <a:pt x="164" y="55"/>
                    <a:pt x="159" y="55"/>
                    <a:pt x="156" y="55"/>
                  </a:cubicBezTo>
                  <a:cubicBezTo>
                    <a:pt x="154" y="55"/>
                    <a:pt x="151" y="55"/>
                    <a:pt x="149" y="54"/>
                  </a:cubicBezTo>
                  <a:cubicBezTo>
                    <a:pt x="146" y="57"/>
                    <a:pt x="143" y="54"/>
                    <a:pt x="139" y="55"/>
                  </a:cubicBezTo>
                  <a:cubicBezTo>
                    <a:pt x="136" y="56"/>
                    <a:pt x="133" y="57"/>
                    <a:pt x="130" y="57"/>
                  </a:cubicBezTo>
                  <a:cubicBezTo>
                    <a:pt x="130" y="57"/>
                    <a:pt x="129" y="56"/>
                    <a:pt x="129" y="56"/>
                  </a:cubicBezTo>
                  <a:cubicBezTo>
                    <a:pt x="125" y="59"/>
                    <a:pt x="115" y="57"/>
                    <a:pt x="110" y="56"/>
                  </a:cubicBezTo>
                  <a:cubicBezTo>
                    <a:pt x="108" y="56"/>
                    <a:pt x="108" y="57"/>
                    <a:pt x="107" y="58"/>
                  </a:cubicBezTo>
                  <a:cubicBezTo>
                    <a:pt x="106" y="58"/>
                    <a:pt x="104" y="57"/>
                    <a:pt x="103" y="58"/>
                  </a:cubicBezTo>
                  <a:cubicBezTo>
                    <a:pt x="100" y="60"/>
                    <a:pt x="95" y="61"/>
                    <a:pt x="92" y="62"/>
                  </a:cubicBezTo>
                  <a:cubicBezTo>
                    <a:pt x="91" y="62"/>
                    <a:pt x="89" y="61"/>
                    <a:pt x="88" y="61"/>
                  </a:cubicBezTo>
                  <a:cubicBezTo>
                    <a:pt x="88" y="61"/>
                    <a:pt x="87" y="60"/>
                    <a:pt x="87" y="60"/>
                  </a:cubicBezTo>
                  <a:cubicBezTo>
                    <a:pt x="87" y="58"/>
                    <a:pt x="90" y="55"/>
                    <a:pt x="92" y="54"/>
                  </a:cubicBezTo>
                  <a:cubicBezTo>
                    <a:pt x="92" y="54"/>
                    <a:pt x="93" y="53"/>
                    <a:pt x="94" y="53"/>
                  </a:cubicBezTo>
                  <a:cubicBezTo>
                    <a:pt x="95" y="52"/>
                    <a:pt x="96" y="52"/>
                    <a:pt x="96" y="51"/>
                  </a:cubicBezTo>
                  <a:cubicBezTo>
                    <a:pt x="99" y="49"/>
                    <a:pt x="102" y="49"/>
                    <a:pt x="104" y="48"/>
                  </a:cubicBezTo>
                  <a:cubicBezTo>
                    <a:pt x="106" y="48"/>
                    <a:pt x="108" y="47"/>
                    <a:pt x="110" y="47"/>
                  </a:cubicBezTo>
                  <a:cubicBezTo>
                    <a:pt x="111" y="46"/>
                    <a:pt x="117" y="47"/>
                    <a:pt x="117" y="47"/>
                  </a:cubicBezTo>
                  <a:cubicBezTo>
                    <a:pt x="120" y="46"/>
                    <a:pt x="125" y="47"/>
                    <a:pt x="126" y="46"/>
                  </a:cubicBezTo>
                  <a:cubicBezTo>
                    <a:pt x="129" y="45"/>
                    <a:pt x="132" y="44"/>
                    <a:pt x="135" y="45"/>
                  </a:cubicBezTo>
                  <a:cubicBezTo>
                    <a:pt x="139" y="46"/>
                    <a:pt x="142" y="45"/>
                    <a:pt x="148" y="45"/>
                  </a:cubicBezTo>
                  <a:cubicBezTo>
                    <a:pt x="151" y="45"/>
                    <a:pt x="154" y="45"/>
                    <a:pt x="156" y="45"/>
                  </a:cubicBezTo>
                  <a:cubicBezTo>
                    <a:pt x="157" y="45"/>
                    <a:pt x="158" y="44"/>
                    <a:pt x="160" y="44"/>
                  </a:cubicBezTo>
                  <a:cubicBezTo>
                    <a:pt x="162" y="44"/>
                    <a:pt x="163" y="46"/>
                    <a:pt x="166" y="44"/>
                  </a:cubicBezTo>
                  <a:cubicBezTo>
                    <a:pt x="167" y="45"/>
                    <a:pt x="169" y="45"/>
                    <a:pt x="170" y="46"/>
                  </a:cubicBezTo>
                  <a:cubicBezTo>
                    <a:pt x="172" y="47"/>
                    <a:pt x="172" y="51"/>
                    <a:pt x="172" y="53"/>
                  </a:cubicBezTo>
                  <a:cubicBezTo>
                    <a:pt x="172" y="54"/>
                    <a:pt x="171" y="54"/>
                    <a:pt x="170" y="55"/>
                  </a:cubicBezTo>
                  <a:close/>
                  <a:moveTo>
                    <a:pt x="94" y="23"/>
                  </a:moveTo>
                  <a:cubicBezTo>
                    <a:pt x="95" y="22"/>
                    <a:pt x="96" y="21"/>
                    <a:pt x="96" y="21"/>
                  </a:cubicBezTo>
                  <a:cubicBezTo>
                    <a:pt x="97" y="20"/>
                    <a:pt x="99" y="21"/>
                    <a:pt x="100" y="21"/>
                  </a:cubicBezTo>
                  <a:cubicBezTo>
                    <a:pt x="104" y="19"/>
                    <a:pt x="109" y="19"/>
                    <a:pt x="113" y="19"/>
                  </a:cubicBezTo>
                  <a:cubicBezTo>
                    <a:pt x="122" y="18"/>
                    <a:pt x="130" y="21"/>
                    <a:pt x="135" y="20"/>
                  </a:cubicBezTo>
                  <a:cubicBezTo>
                    <a:pt x="140" y="19"/>
                    <a:pt x="156" y="16"/>
                    <a:pt x="159" y="17"/>
                  </a:cubicBezTo>
                  <a:cubicBezTo>
                    <a:pt x="159" y="16"/>
                    <a:pt x="159" y="16"/>
                    <a:pt x="159" y="16"/>
                  </a:cubicBezTo>
                  <a:cubicBezTo>
                    <a:pt x="161" y="17"/>
                    <a:pt x="164" y="17"/>
                    <a:pt x="166" y="18"/>
                  </a:cubicBezTo>
                  <a:cubicBezTo>
                    <a:pt x="168" y="17"/>
                    <a:pt x="173" y="19"/>
                    <a:pt x="174" y="19"/>
                  </a:cubicBezTo>
                  <a:cubicBezTo>
                    <a:pt x="175" y="20"/>
                    <a:pt x="175" y="21"/>
                    <a:pt x="176" y="21"/>
                  </a:cubicBezTo>
                  <a:cubicBezTo>
                    <a:pt x="176" y="22"/>
                    <a:pt x="175" y="27"/>
                    <a:pt x="174" y="28"/>
                  </a:cubicBezTo>
                  <a:cubicBezTo>
                    <a:pt x="174" y="29"/>
                    <a:pt x="174" y="29"/>
                    <a:pt x="174" y="29"/>
                  </a:cubicBezTo>
                  <a:cubicBezTo>
                    <a:pt x="148" y="29"/>
                    <a:pt x="120" y="27"/>
                    <a:pt x="102" y="32"/>
                  </a:cubicBezTo>
                  <a:cubicBezTo>
                    <a:pt x="102" y="32"/>
                    <a:pt x="97" y="32"/>
                    <a:pt x="96" y="32"/>
                  </a:cubicBezTo>
                  <a:cubicBezTo>
                    <a:pt x="96" y="32"/>
                    <a:pt x="88" y="33"/>
                    <a:pt x="87" y="33"/>
                  </a:cubicBezTo>
                  <a:cubicBezTo>
                    <a:pt x="86" y="32"/>
                    <a:pt x="85" y="31"/>
                    <a:pt x="84" y="30"/>
                  </a:cubicBezTo>
                  <a:cubicBezTo>
                    <a:pt x="85" y="27"/>
                    <a:pt x="91" y="24"/>
                    <a:pt x="94" y="23"/>
                  </a:cubicBezTo>
                  <a:close/>
                  <a:moveTo>
                    <a:pt x="121" y="83"/>
                  </a:moveTo>
                  <a:cubicBezTo>
                    <a:pt x="119" y="84"/>
                    <a:pt x="113" y="84"/>
                    <a:pt x="111" y="84"/>
                  </a:cubicBezTo>
                  <a:cubicBezTo>
                    <a:pt x="107" y="84"/>
                    <a:pt x="103" y="85"/>
                    <a:pt x="100" y="85"/>
                  </a:cubicBezTo>
                  <a:cubicBezTo>
                    <a:pt x="98" y="85"/>
                    <a:pt x="96" y="85"/>
                    <a:pt x="95" y="85"/>
                  </a:cubicBezTo>
                  <a:cubicBezTo>
                    <a:pt x="94" y="86"/>
                    <a:pt x="94" y="86"/>
                    <a:pt x="94" y="86"/>
                  </a:cubicBezTo>
                  <a:cubicBezTo>
                    <a:pt x="93" y="86"/>
                    <a:pt x="92" y="86"/>
                    <a:pt x="90" y="86"/>
                  </a:cubicBezTo>
                  <a:cubicBezTo>
                    <a:pt x="86" y="88"/>
                    <a:pt x="85" y="89"/>
                    <a:pt x="80" y="88"/>
                  </a:cubicBezTo>
                  <a:cubicBezTo>
                    <a:pt x="80" y="86"/>
                    <a:pt x="82" y="83"/>
                    <a:pt x="82" y="82"/>
                  </a:cubicBezTo>
                  <a:cubicBezTo>
                    <a:pt x="83" y="78"/>
                    <a:pt x="90" y="77"/>
                    <a:pt x="94" y="75"/>
                  </a:cubicBezTo>
                  <a:cubicBezTo>
                    <a:pt x="95" y="75"/>
                    <a:pt x="96" y="75"/>
                    <a:pt x="98" y="75"/>
                  </a:cubicBezTo>
                  <a:cubicBezTo>
                    <a:pt x="98" y="75"/>
                    <a:pt x="103" y="74"/>
                    <a:pt x="103" y="74"/>
                  </a:cubicBezTo>
                  <a:cubicBezTo>
                    <a:pt x="103" y="74"/>
                    <a:pt x="105" y="75"/>
                    <a:pt x="106" y="75"/>
                  </a:cubicBezTo>
                  <a:cubicBezTo>
                    <a:pt x="110" y="74"/>
                    <a:pt x="118" y="74"/>
                    <a:pt x="122" y="72"/>
                  </a:cubicBezTo>
                  <a:cubicBezTo>
                    <a:pt x="123" y="72"/>
                    <a:pt x="131" y="73"/>
                    <a:pt x="132" y="73"/>
                  </a:cubicBezTo>
                  <a:cubicBezTo>
                    <a:pt x="133" y="74"/>
                    <a:pt x="148" y="72"/>
                    <a:pt x="148" y="72"/>
                  </a:cubicBezTo>
                  <a:cubicBezTo>
                    <a:pt x="149" y="72"/>
                    <a:pt x="149" y="72"/>
                    <a:pt x="149" y="71"/>
                  </a:cubicBezTo>
                  <a:cubicBezTo>
                    <a:pt x="149" y="71"/>
                    <a:pt x="149" y="71"/>
                    <a:pt x="149" y="71"/>
                  </a:cubicBezTo>
                  <a:cubicBezTo>
                    <a:pt x="149" y="71"/>
                    <a:pt x="153" y="73"/>
                    <a:pt x="153" y="73"/>
                  </a:cubicBezTo>
                  <a:cubicBezTo>
                    <a:pt x="159" y="70"/>
                    <a:pt x="164" y="72"/>
                    <a:pt x="169" y="73"/>
                  </a:cubicBezTo>
                  <a:cubicBezTo>
                    <a:pt x="171" y="75"/>
                    <a:pt x="170" y="79"/>
                    <a:pt x="170" y="81"/>
                  </a:cubicBezTo>
                  <a:cubicBezTo>
                    <a:pt x="169" y="82"/>
                    <a:pt x="168" y="82"/>
                    <a:pt x="168" y="83"/>
                  </a:cubicBezTo>
                  <a:cubicBezTo>
                    <a:pt x="162" y="83"/>
                    <a:pt x="154" y="82"/>
                    <a:pt x="148" y="83"/>
                  </a:cubicBezTo>
                  <a:cubicBezTo>
                    <a:pt x="147" y="83"/>
                    <a:pt x="142" y="82"/>
                    <a:pt x="142" y="82"/>
                  </a:cubicBezTo>
                  <a:cubicBezTo>
                    <a:pt x="140" y="83"/>
                    <a:pt x="135" y="83"/>
                    <a:pt x="133" y="82"/>
                  </a:cubicBezTo>
                  <a:cubicBezTo>
                    <a:pt x="130" y="84"/>
                    <a:pt x="122" y="83"/>
                    <a:pt x="121" y="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5" name="Freeform 56">
              <a:extLst>
                <a:ext uri="{FF2B5EF4-FFF2-40B4-BE49-F238E27FC236}">
                  <a16:creationId xmlns="" xmlns:a16="http://schemas.microsoft.com/office/drawing/2014/main" id="{45890708-72B4-E349-81A3-44CBFC2E7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7276" y="3024188"/>
              <a:ext cx="220663" cy="657225"/>
            </a:xfrm>
            <a:custGeom>
              <a:avLst/>
              <a:gdLst>
                <a:gd name="T0" fmla="*/ 67 w 73"/>
                <a:gd name="T1" fmla="*/ 1 h 215"/>
                <a:gd name="T2" fmla="*/ 69 w 73"/>
                <a:gd name="T3" fmla="*/ 18 h 215"/>
                <a:gd name="T4" fmla="*/ 65 w 73"/>
                <a:gd name="T5" fmla="*/ 37 h 215"/>
                <a:gd name="T6" fmla="*/ 67 w 73"/>
                <a:gd name="T7" fmla="*/ 53 h 215"/>
                <a:gd name="T8" fmla="*/ 68 w 73"/>
                <a:gd name="T9" fmla="*/ 65 h 215"/>
                <a:gd name="T10" fmla="*/ 68 w 73"/>
                <a:gd name="T11" fmla="*/ 74 h 215"/>
                <a:gd name="T12" fmla="*/ 67 w 73"/>
                <a:gd name="T13" fmla="*/ 91 h 215"/>
                <a:gd name="T14" fmla="*/ 69 w 73"/>
                <a:gd name="T15" fmla="*/ 99 h 215"/>
                <a:gd name="T16" fmla="*/ 71 w 73"/>
                <a:gd name="T17" fmla="*/ 107 h 215"/>
                <a:gd name="T18" fmla="*/ 73 w 73"/>
                <a:gd name="T19" fmla="*/ 114 h 215"/>
                <a:gd name="T20" fmla="*/ 69 w 73"/>
                <a:gd name="T21" fmla="*/ 118 h 215"/>
                <a:gd name="T22" fmla="*/ 68 w 73"/>
                <a:gd name="T23" fmla="*/ 130 h 215"/>
                <a:gd name="T24" fmla="*/ 67 w 73"/>
                <a:gd name="T25" fmla="*/ 137 h 215"/>
                <a:gd name="T26" fmla="*/ 67 w 73"/>
                <a:gd name="T27" fmla="*/ 148 h 215"/>
                <a:gd name="T28" fmla="*/ 65 w 73"/>
                <a:gd name="T29" fmla="*/ 157 h 215"/>
                <a:gd name="T30" fmla="*/ 64 w 73"/>
                <a:gd name="T31" fmla="*/ 159 h 215"/>
                <a:gd name="T32" fmla="*/ 63 w 73"/>
                <a:gd name="T33" fmla="*/ 160 h 215"/>
                <a:gd name="T34" fmla="*/ 63 w 73"/>
                <a:gd name="T35" fmla="*/ 168 h 215"/>
                <a:gd name="T36" fmla="*/ 64 w 73"/>
                <a:gd name="T37" fmla="*/ 186 h 215"/>
                <a:gd name="T38" fmla="*/ 65 w 73"/>
                <a:gd name="T39" fmla="*/ 197 h 215"/>
                <a:gd name="T40" fmla="*/ 65 w 73"/>
                <a:gd name="T41" fmla="*/ 208 h 215"/>
                <a:gd name="T42" fmla="*/ 61 w 73"/>
                <a:gd name="T43" fmla="*/ 215 h 215"/>
                <a:gd name="T44" fmla="*/ 55 w 73"/>
                <a:gd name="T45" fmla="*/ 208 h 215"/>
                <a:gd name="T46" fmla="*/ 53 w 73"/>
                <a:gd name="T47" fmla="*/ 204 h 215"/>
                <a:gd name="T48" fmla="*/ 48 w 73"/>
                <a:gd name="T49" fmla="*/ 186 h 215"/>
                <a:gd name="T50" fmla="*/ 48 w 73"/>
                <a:gd name="T51" fmla="*/ 178 h 215"/>
                <a:gd name="T52" fmla="*/ 45 w 73"/>
                <a:gd name="T53" fmla="*/ 147 h 215"/>
                <a:gd name="T54" fmla="*/ 33 w 73"/>
                <a:gd name="T55" fmla="*/ 153 h 215"/>
                <a:gd name="T56" fmla="*/ 18 w 73"/>
                <a:gd name="T57" fmla="*/ 161 h 215"/>
                <a:gd name="T58" fmla="*/ 11 w 73"/>
                <a:gd name="T59" fmla="*/ 163 h 215"/>
                <a:gd name="T60" fmla="*/ 4 w 73"/>
                <a:gd name="T61" fmla="*/ 155 h 215"/>
                <a:gd name="T62" fmla="*/ 0 w 73"/>
                <a:gd name="T63" fmla="*/ 147 h 215"/>
                <a:gd name="T64" fmla="*/ 0 w 73"/>
                <a:gd name="T65" fmla="*/ 138 h 215"/>
                <a:gd name="T66" fmla="*/ 0 w 73"/>
                <a:gd name="T67" fmla="*/ 127 h 215"/>
                <a:gd name="T68" fmla="*/ 8 w 73"/>
                <a:gd name="T69" fmla="*/ 112 h 215"/>
                <a:gd name="T70" fmla="*/ 12 w 73"/>
                <a:gd name="T71" fmla="*/ 90 h 215"/>
                <a:gd name="T72" fmla="*/ 12 w 73"/>
                <a:gd name="T73" fmla="*/ 73 h 215"/>
                <a:gd name="T74" fmla="*/ 13 w 73"/>
                <a:gd name="T75" fmla="*/ 64 h 215"/>
                <a:gd name="T76" fmla="*/ 18 w 73"/>
                <a:gd name="T77" fmla="*/ 47 h 215"/>
                <a:gd name="T78" fmla="*/ 24 w 73"/>
                <a:gd name="T79" fmla="*/ 41 h 215"/>
                <a:gd name="T80" fmla="*/ 32 w 73"/>
                <a:gd name="T81" fmla="*/ 39 h 215"/>
                <a:gd name="T82" fmla="*/ 38 w 73"/>
                <a:gd name="T83" fmla="*/ 47 h 215"/>
                <a:gd name="T84" fmla="*/ 28 w 73"/>
                <a:gd name="T85" fmla="*/ 62 h 215"/>
                <a:gd name="T86" fmla="*/ 31 w 73"/>
                <a:gd name="T87" fmla="*/ 81 h 215"/>
                <a:gd name="T88" fmla="*/ 31 w 73"/>
                <a:gd name="T89" fmla="*/ 89 h 215"/>
                <a:gd name="T90" fmla="*/ 30 w 73"/>
                <a:gd name="T91" fmla="*/ 99 h 215"/>
                <a:gd name="T92" fmla="*/ 48 w 73"/>
                <a:gd name="T93" fmla="*/ 115 h 215"/>
                <a:gd name="T94" fmla="*/ 50 w 73"/>
                <a:gd name="T95" fmla="*/ 115 h 215"/>
                <a:gd name="T96" fmla="*/ 51 w 73"/>
                <a:gd name="T97" fmla="*/ 109 h 215"/>
                <a:gd name="T98" fmla="*/ 55 w 73"/>
                <a:gd name="T99" fmla="*/ 79 h 215"/>
                <a:gd name="T100" fmla="*/ 53 w 73"/>
                <a:gd name="T101" fmla="*/ 35 h 215"/>
                <a:gd name="T102" fmla="*/ 60 w 73"/>
                <a:gd name="T103" fmla="*/ 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3" h="215">
                  <a:moveTo>
                    <a:pt x="65" y="0"/>
                  </a:moveTo>
                  <a:cubicBezTo>
                    <a:pt x="66" y="0"/>
                    <a:pt x="67" y="0"/>
                    <a:pt x="67" y="1"/>
                  </a:cubicBezTo>
                  <a:cubicBezTo>
                    <a:pt x="70" y="3"/>
                    <a:pt x="68" y="10"/>
                    <a:pt x="69" y="15"/>
                  </a:cubicBezTo>
                  <a:cubicBezTo>
                    <a:pt x="69" y="16"/>
                    <a:pt x="69" y="17"/>
                    <a:pt x="69" y="18"/>
                  </a:cubicBezTo>
                  <a:cubicBezTo>
                    <a:pt x="71" y="22"/>
                    <a:pt x="69" y="30"/>
                    <a:pt x="67" y="34"/>
                  </a:cubicBezTo>
                  <a:cubicBezTo>
                    <a:pt x="66" y="35"/>
                    <a:pt x="66" y="37"/>
                    <a:pt x="65" y="37"/>
                  </a:cubicBezTo>
                  <a:cubicBezTo>
                    <a:pt x="64" y="39"/>
                    <a:pt x="65" y="45"/>
                    <a:pt x="66" y="46"/>
                  </a:cubicBezTo>
                  <a:cubicBezTo>
                    <a:pt x="66" y="47"/>
                    <a:pt x="66" y="51"/>
                    <a:pt x="67" y="53"/>
                  </a:cubicBezTo>
                  <a:cubicBezTo>
                    <a:pt x="67" y="55"/>
                    <a:pt x="67" y="57"/>
                    <a:pt x="67" y="59"/>
                  </a:cubicBezTo>
                  <a:cubicBezTo>
                    <a:pt x="67" y="61"/>
                    <a:pt x="67" y="63"/>
                    <a:pt x="68" y="65"/>
                  </a:cubicBezTo>
                  <a:cubicBezTo>
                    <a:pt x="68" y="67"/>
                    <a:pt x="67" y="70"/>
                    <a:pt x="67" y="71"/>
                  </a:cubicBezTo>
                  <a:cubicBezTo>
                    <a:pt x="67" y="71"/>
                    <a:pt x="68" y="73"/>
                    <a:pt x="68" y="74"/>
                  </a:cubicBezTo>
                  <a:cubicBezTo>
                    <a:pt x="69" y="76"/>
                    <a:pt x="67" y="82"/>
                    <a:pt x="68" y="85"/>
                  </a:cubicBezTo>
                  <a:cubicBezTo>
                    <a:pt x="68" y="86"/>
                    <a:pt x="65" y="89"/>
                    <a:pt x="67" y="91"/>
                  </a:cubicBezTo>
                  <a:cubicBezTo>
                    <a:pt x="67" y="92"/>
                    <a:pt x="66" y="94"/>
                    <a:pt x="67" y="95"/>
                  </a:cubicBezTo>
                  <a:cubicBezTo>
                    <a:pt x="68" y="97"/>
                    <a:pt x="68" y="98"/>
                    <a:pt x="69" y="99"/>
                  </a:cubicBezTo>
                  <a:cubicBezTo>
                    <a:pt x="69" y="101"/>
                    <a:pt x="69" y="104"/>
                    <a:pt x="69" y="106"/>
                  </a:cubicBezTo>
                  <a:cubicBezTo>
                    <a:pt x="70" y="106"/>
                    <a:pt x="71" y="107"/>
                    <a:pt x="71" y="107"/>
                  </a:cubicBezTo>
                  <a:cubicBezTo>
                    <a:pt x="72" y="109"/>
                    <a:pt x="71" y="110"/>
                    <a:pt x="72" y="112"/>
                  </a:cubicBezTo>
                  <a:cubicBezTo>
                    <a:pt x="72" y="113"/>
                    <a:pt x="73" y="112"/>
                    <a:pt x="73" y="114"/>
                  </a:cubicBezTo>
                  <a:cubicBezTo>
                    <a:pt x="72" y="114"/>
                    <a:pt x="71" y="116"/>
                    <a:pt x="72" y="117"/>
                  </a:cubicBezTo>
                  <a:cubicBezTo>
                    <a:pt x="71" y="117"/>
                    <a:pt x="70" y="118"/>
                    <a:pt x="69" y="118"/>
                  </a:cubicBezTo>
                  <a:cubicBezTo>
                    <a:pt x="69" y="119"/>
                    <a:pt x="67" y="127"/>
                    <a:pt x="67" y="127"/>
                  </a:cubicBezTo>
                  <a:cubicBezTo>
                    <a:pt x="67" y="128"/>
                    <a:pt x="68" y="129"/>
                    <a:pt x="68" y="130"/>
                  </a:cubicBezTo>
                  <a:cubicBezTo>
                    <a:pt x="68" y="132"/>
                    <a:pt x="68" y="133"/>
                    <a:pt x="68" y="134"/>
                  </a:cubicBezTo>
                  <a:cubicBezTo>
                    <a:pt x="68" y="135"/>
                    <a:pt x="67" y="138"/>
                    <a:pt x="67" y="137"/>
                  </a:cubicBezTo>
                  <a:cubicBezTo>
                    <a:pt x="67" y="138"/>
                    <a:pt x="67" y="138"/>
                    <a:pt x="67" y="139"/>
                  </a:cubicBezTo>
                  <a:cubicBezTo>
                    <a:pt x="67" y="139"/>
                    <a:pt x="66" y="148"/>
                    <a:pt x="67" y="148"/>
                  </a:cubicBezTo>
                  <a:cubicBezTo>
                    <a:pt x="67" y="148"/>
                    <a:pt x="67" y="149"/>
                    <a:pt x="67" y="149"/>
                  </a:cubicBezTo>
                  <a:cubicBezTo>
                    <a:pt x="66" y="152"/>
                    <a:pt x="64" y="155"/>
                    <a:pt x="65" y="157"/>
                  </a:cubicBezTo>
                  <a:cubicBezTo>
                    <a:pt x="65" y="157"/>
                    <a:pt x="65" y="158"/>
                    <a:pt x="65" y="158"/>
                  </a:cubicBezTo>
                  <a:cubicBezTo>
                    <a:pt x="65" y="158"/>
                    <a:pt x="65" y="158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4" y="160"/>
                    <a:pt x="64" y="160"/>
                    <a:pt x="63" y="160"/>
                  </a:cubicBezTo>
                  <a:cubicBezTo>
                    <a:pt x="63" y="162"/>
                    <a:pt x="63" y="164"/>
                    <a:pt x="63" y="166"/>
                  </a:cubicBezTo>
                  <a:cubicBezTo>
                    <a:pt x="63" y="167"/>
                    <a:pt x="63" y="167"/>
                    <a:pt x="63" y="168"/>
                  </a:cubicBezTo>
                  <a:cubicBezTo>
                    <a:pt x="61" y="173"/>
                    <a:pt x="64" y="179"/>
                    <a:pt x="65" y="181"/>
                  </a:cubicBezTo>
                  <a:cubicBezTo>
                    <a:pt x="65" y="183"/>
                    <a:pt x="65" y="184"/>
                    <a:pt x="64" y="186"/>
                  </a:cubicBezTo>
                  <a:cubicBezTo>
                    <a:pt x="64" y="186"/>
                    <a:pt x="64" y="186"/>
                    <a:pt x="64" y="186"/>
                  </a:cubicBezTo>
                  <a:cubicBezTo>
                    <a:pt x="64" y="186"/>
                    <a:pt x="65" y="197"/>
                    <a:pt x="65" y="197"/>
                  </a:cubicBezTo>
                  <a:cubicBezTo>
                    <a:pt x="65" y="197"/>
                    <a:pt x="64" y="201"/>
                    <a:pt x="64" y="201"/>
                  </a:cubicBezTo>
                  <a:cubicBezTo>
                    <a:pt x="65" y="202"/>
                    <a:pt x="65" y="207"/>
                    <a:pt x="65" y="208"/>
                  </a:cubicBezTo>
                  <a:cubicBezTo>
                    <a:pt x="65" y="209"/>
                    <a:pt x="64" y="209"/>
                    <a:pt x="63" y="209"/>
                  </a:cubicBezTo>
                  <a:cubicBezTo>
                    <a:pt x="63" y="211"/>
                    <a:pt x="63" y="214"/>
                    <a:pt x="61" y="215"/>
                  </a:cubicBezTo>
                  <a:cubicBezTo>
                    <a:pt x="60" y="215"/>
                    <a:pt x="61" y="215"/>
                    <a:pt x="60" y="215"/>
                  </a:cubicBezTo>
                  <a:cubicBezTo>
                    <a:pt x="57" y="213"/>
                    <a:pt x="58" y="210"/>
                    <a:pt x="55" y="208"/>
                  </a:cubicBezTo>
                  <a:cubicBezTo>
                    <a:pt x="55" y="208"/>
                    <a:pt x="56" y="208"/>
                    <a:pt x="56" y="207"/>
                  </a:cubicBezTo>
                  <a:cubicBezTo>
                    <a:pt x="56" y="206"/>
                    <a:pt x="54" y="205"/>
                    <a:pt x="53" y="204"/>
                  </a:cubicBezTo>
                  <a:cubicBezTo>
                    <a:pt x="52" y="202"/>
                    <a:pt x="53" y="199"/>
                    <a:pt x="52" y="197"/>
                  </a:cubicBezTo>
                  <a:cubicBezTo>
                    <a:pt x="51" y="194"/>
                    <a:pt x="50" y="188"/>
                    <a:pt x="48" y="186"/>
                  </a:cubicBezTo>
                  <a:cubicBezTo>
                    <a:pt x="48" y="185"/>
                    <a:pt x="49" y="183"/>
                    <a:pt x="49" y="182"/>
                  </a:cubicBezTo>
                  <a:cubicBezTo>
                    <a:pt x="48" y="181"/>
                    <a:pt x="48" y="179"/>
                    <a:pt x="48" y="178"/>
                  </a:cubicBezTo>
                  <a:cubicBezTo>
                    <a:pt x="48" y="174"/>
                    <a:pt x="49" y="168"/>
                    <a:pt x="48" y="166"/>
                  </a:cubicBezTo>
                  <a:cubicBezTo>
                    <a:pt x="46" y="163"/>
                    <a:pt x="51" y="148"/>
                    <a:pt x="45" y="147"/>
                  </a:cubicBezTo>
                  <a:cubicBezTo>
                    <a:pt x="43" y="148"/>
                    <a:pt x="40" y="148"/>
                    <a:pt x="38" y="149"/>
                  </a:cubicBezTo>
                  <a:cubicBezTo>
                    <a:pt x="37" y="150"/>
                    <a:pt x="35" y="152"/>
                    <a:pt x="33" y="153"/>
                  </a:cubicBezTo>
                  <a:cubicBezTo>
                    <a:pt x="33" y="153"/>
                    <a:pt x="23" y="157"/>
                    <a:pt x="23" y="157"/>
                  </a:cubicBezTo>
                  <a:cubicBezTo>
                    <a:pt x="21" y="158"/>
                    <a:pt x="20" y="160"/>
                    <a:pt x="18" y="161"/>
                  </a:cubicBezTo>
                  <a:cubicBezTo>
                    <a:pt x="16" y="161"/>
                    <a:pt x="15" y="161"/>
                    <a:pt x="13" y="161"/>
                  </a:cubicBezTo>
                  <a:cubicBezTo>
                    <a:pt x="13" y="162"/>
                    <a:pt x="12" y="162"/>
                    <a:pt x="11" y="163"/>
                  </a:cubicBezTo>
                  <a:cubicBezTo>
                    <a:pt x="8" y="164"/>
                    <a:pt x="5" y="159"/>
                    <a:pt x="4" y="157"/>
                  </a:cubicBezTo>
                  <a:cubicBezTo>
                    <a:pt x="4" y="156"/>
                    <a:pt x="4" y="156"/>
                    <a:pt x="4" y="155"/>
                  </a:cubicBezTo>
                  <a:cubicBezTo>
                    <a:pt x="2" y="152"/>
                    <a:pt x="2" y="150"/>
                    <a:pt x="0" y="148"/>
                  </a:cubicBezTo>
                  <a:cubicBezTo>
                    <a:pt x="1" y="147"/>
                    <a:pt x="0" y="146"/>
                    <a:pt x="0" y="147"/>
                  </a:cubicBezTo>
                  <a:cubicBezTo>
                    <a:pt x="0" y="147"/>
                    <a:pt x="0" y="144"/>
                    <a:pt x="0" y="144"/>
                  </a:cubicBezTo>
                  <a:cubicBezTo>
                    <a:pt x="0" y="142"/>
                    <a:pt x="0" y="138"/>
                    <a:pt x="0" y="138"/>
                  </a:cubicBezTo>
                  <a:cubicBezTo>
                    <a:pt x="2" y="137"/>
                    <a:pt x="1" y="129"/>
                    <a:pt x="0" y="127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26"/>
                    <a:pt x="1" y="124"/>
                    <a:pt x="0" y="123"/>
                  </a:cubicBezTo>
                  <a:cubicBezTo>
                    <a:pt x="2" y="119"/>
                    <a:pt x="7" y="115"/>
                    <a:pt x="8" y="112"/>
                  </a:cubicBezTo>
                  <a:cubicBezTo>
                    <a:pt x="8" y="111"/>
                    <a:pt x="8" y="110"/>
                    <a:pt x="8" y="109"/>
                  </a:cubicBezTo>
                  <a:cubicBezTo>
                    <a:pt x="10" y="104"/>
                    <a:pt x="10" y="93"/>
                    <a:pt x="12" y="90"/>
                  </a:cubicBezTo>
                  <a:cubicBezTo>
                    <a:pt x="12" y="87"/>
                    <a:pt x="12" y="85"/>
                    <a:pt x="12" y="83"/>
                  </a:cubicBezTo>
                  <a:cubicBezTo>
                    <a:pt x="12" y="79"/>
                    <a:pt x="11" y="76"/>
                    <a:pt x="12" y="73"/>
                  </a:cubicBezTo>
                  <a:cubicBezTo>
                    <a:pt x="13" y="70"/>
                    <a:pt x="13" y="66"/>
                    <a:pt x="14" y="65"/>
                  </a:cubicBezTo>
                  <a:cubicBezTo>
                    <a:pt x="14" y="64"/>
                    <a:pt x="14" y="64"/>
                    <a:pt x="13" y="64"/>
                  </a:cubicBezTo>
                  <a:cubicBezTo>
                    <a:pt x="13" y="63"/>
                    <a:pt x="15" y="60"/>
                    <a:pt x="14" y="58"/>
                  </a:cubicBezTo>
                  <a:cubicBezTo>
                    <a:pt x="16" y="55"/>
                    <a:pt x="17" y="50"/>
                    <a:pt x="18" y="47"/>
                  </a:cubicBezTo>
                  <a:cubicBezTo>
                    <a:pt x="19" y="47"/>
                    <a:pt x="20" y="46"/>
                    <a:pt x="21" y="45"/>
                  </a:cubicBezTo>
                  <a:cubicBezTo>
                    <a:pt x="23" y="44"/>
                    <a:pt x="21" y="42"/>
                    <a:pt x="24" y="41"/>
                  </a:cubicBezTo>
                  <a:cubicBezTo>
                    <a:pt x="24" y="41"/>
                    <a:pt x="24" y="40"/>
                    <a:pt x="24" y="40"/>
                  </a:cubicBezTo>
                  <a:cubicBezTo>
                    <a:pt x="26" y="40"/>
                    <a:pt x="31" y="38"/>
                    <a:pt x="32" y="39"/>
                  </a:cubicBezTo>
                  <a:cubicBezTo>
                    <a:pt x="33" y="40"/>
                    <a:pt x="33" y="41"/>
                    <a:pt x="34" y="43"/>
                  </a:cubicBezTo>
                  <a:cubicBezTo>
                    <a:pt x="35" y="44"/>
                    <a:pt x="37" y="45"/>
                    <a:pt x="38" y="47"/>
                  </a:cubicBezTo>
                  <a:cubicBezTo>
                    <a:pt x="39" y="48"/>
                    <a:pt x="39" y="49"/>
                    <a:pt x="38" y="50"/>
                  </a:cubicBezTo>
                  <a:cubicBezTo>
                    <a:pt x="37" y="59"/>
                    <a:pt x="31" y="56"/>
                    <a:pt x="28" y="62"/>
                  </a:cubicBezTo>
                  <a:cubicBezTo>
                    <a:pt x="27" y="65"/>
                    <a:pt x="30" y="74"/>
                    <a:pt x="31" y="76"/>
                  </a:cubicBezTo>
                  <a:cubicBezTo>
                    <a:pt x="32" y="78"/>
                    <a:pt x="31" y="80"/>
                    <a:pt x="31" y="81"/>
                  </a:cubicBezTo>
                  <a:cubicBezTo>
                    <a:pt x="31" y="82"/>
                    <a:pt x="31" y="84"/>
                    <a:pt x="30" y="85"/>
                  </a:cubicBezTo>
                  <a:cubicBezTo>
                    <a:pt x="30" y="86"/>
                    <a:pt x="31" y="88"/>
                    <a:pt x="31" y="89"/>
                  </a:cubicBezTo>
                  <a:cubicBezTo>
                    <a:pt x="31" y="92"/>
                    <a:pt x="30" y="93"/>
                    <a:pt x="30" y="94"/>
                  </a:cubicBezTo>
                  <a:cubicBezTo>
                    <a:pt x="29" y="95"/>
                    <a:pt x="30" y="99"/>
                    <a:pt x="30" y="99"/>
                  </a:cubicBezTo>
                  <a:cubicBezTo>
                    <a:pt x="28" y="100"/>
                    <a:pt x="27" y="110"/>
                    <a:pt x="28" y="111"/>
                  </a:cubicBezTo>
                  <a:cubicBezTo>
                    <a:pt x="30" y="115"/>
                    <a:pt x="41" y="114"/>
                    <a:pt x="48" y="115"/>
                  </a:cubicBezTo>
                  <a:cubicBezTo>
                    <a:pt x="48" y="114"/>
                    <a:pt x="48" y="115"/>
                    <a:pt x="49" y="114"/>
                  </a:cubicBezTo>
                  <a:cubicBezTo>
                    <a:pt x="49" y="115"/>
                    <a:pt x="49" y="115"/>
                    <a:pt x="50" y="115"/>
                  </a:cubicBezTo>
                  <a:cubicBezTo>
                    <a:pt x="51" y="113"/>
                    <a:pt x="51" y="113"/>
                    <a:pt x="52" y="111"/>
                  </a:cubicBezTo>
                  <a:cubicBezTo>
                    <a:pt x="51" y="111"/>
                    <a:pt x="51" y="111"/>
                    <a:pt x="51" y="109"/>
                  </a:cubicBezTo>
                  <a:cubicBezTo>
                    <a:pt x="56" y="105"/>
                    <a:pt x="55" y="98"/>
                    <a:pt x="56" y="90"/>
                  </a:cubicBezTo>
                  <a:cubicBezTo>
                    <a:pt x="56" y="87"/>
                    <a:pt x="55" y="83"/>
                    <a:pt x="55" y="79"/>
                  </a:cubicBezTo>
                  <a:cubicBezTo>
                    <a:pt x="57" y="77"/>
                    <a:pt x="56" y="67"/>
                    <a:pt x="56" y="63"/>
                  </a:cubicBezTo>
                  <a:cubicBezTo>
                    <a:pt x="56" y="50"/>
                    <a:pt x="57" y="44"/>
                    <a:pt x="53" y="35"/>
                  </a:cubicBezTo>
                  <a:cubicBezTo>
                    <a:pt x="53" y="30"/>
                    <a:pt x="53" y="25"/>
                    <a:pt x="53" y="19"/>
                  </a:cubicBezTo>
                  <a:cubicBezTo>
                    <a:pt x="57" y="17"/>
                    <a:pt x="58" y="5"/>
                    <a:pt x="60" y="4"/>
                  </a:cubicBezTo>
                  <a:cubicBezTo>
                    <a:pt x="61" y="2"/>
                    <a:pt x="64" y="2"/>
                    <a:pt x="6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6" name="Freeform 57">
              <a:extLst>
                <a:ext uri="{FF2B5EF4-FFF2-40B4-BE49-F238E27FC236}">
                  <a16:creationId xmlns="" xmlns:a16="http://schemas.microsoft.com/office/drawing/2014/main" id="{D1D1CD1A-0358-FC4A-904E-C9F31E4C1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8101" y="3040063"/>
              <a:ext cx="76200" cy="436563"/>
            </a:xfrm>
            <a:custGeom>
              <a:avLst/>
              <a:gdLst>
                <a:gd name="T0" fmla="*/ 10 w 25"/>
                <a:gd name="T1" fmla="*/ 0 h 143"/>
                <a:gd name="T2" fmla="*/ 16 w 25"/>
                <a:gd name="T3" fmla="*/ 0 h 143"/>
                <a:gd name="T4" fmla="*/ 24 w 25"/>
                <a:gd name="T5" fmla="*/ 12 h 143"/>
                <a:gd name="T6" fmla="*/ 25 w 25"/>
                <a:gd name="T7" fmla="*/ 18 h 143"/>
                <a:gd name="T8" fmla="*/ 23 w 25"/>
                <a:gd name="T9" fmla="*/ 24 h 143"/>
                <a:gd name="T10" fmla="*/ 22 w 25"/>
                <a:gd name="T11" fmla="*/ 26 h 143"/>
                <a:gd name="T12" fmla="*/ 22 w 25"/>
                <a:gd name="T13" fmla="*/ 26 h 143"/>
                <a:gd name="T14" fmla="*/ 21 w 25"/>
                <a:gd name="T15" fmla="*/ 29 h 143"/>
                <a:gd name="T16" fmla="*/ 19 w 25"/>
                <a:gd name="T17" fmla="*/ 32 h 143"/>
                <a:gd name="T18" fmla="*/ 21 w 25"/>
                <a:gd name="T19" fmla="*/ 48 h 143"/>
                <a:gd name="T20" fmla="*/ 21 w 25"/>
                <a:gd name="T21" fmla="*/ 64 h 143"/>
                <a:gd name="T22" fmla="*/ 21 w 25"/>
                <a:gd name="T23" fmla="*/ 64 h 143"/>
                <a:gd name="T24" fmla="*/ 17 w 25"/>
                <a:gd name="T25" fmla="*/ 69 h 143"/>
                <a:gd name="T26" fmla="*/ 17 w 25"/>
                <a:gd name="T27" fmla="*/ 76 h 143"/>
                <a:gd name="T28" fmla="*/ 17 w 25"/>
                <a:gd name="T29" fmla="*/ 76 h 143"/>
                <a:gd name="T30" fmla="*/ 17 w 25"/>
                <a:gd name="T31" fmla="*/ 81 h 143"/>
                <a:gd name="T32" fmla="*/ 17 w 25"/>
                <a:gd name="T33" fmla="*/ 90 h 143"/>
                <a:gd name="T34" fmla="*/ 17 w 25"/>
                <a:gd name="T35" fmla="*/ 91 h 143"/>
                <a:gd name="T36" fmla="*/ 18 w 25"/>
                <a:gd name="T37" fmla="*/ 97 h 143"/>
                <a:gd name="T38" fmla="*/ 17 w 25"/>
                <a:gd name="T39" fmla="*/ 100 h 143"/>
                <a:gd name="T40" fmla="*/ 17 w 25"/>
                <a:gd name="T41" fmla="*/ 100 h 143"/>
                <a:gd name="T42" fmla="*/ 18 w 25"/>
                <a:gd name="T43" fmla="*/ 100 h 143"/>
                <a:gd name="T44" fmla="*/ 18 w 25"/>
                <a:gd name="T45" fmla="*/ 102 h 143"/>
                <a:gd name="T46" fmla="*/ 18 w 25"/>
                <a:gd name="T47" fmla="*/ 108 h 143"/>
                <a:gd name="T48" fmla="*/ 17 w 25"/>
                <a:gd name="T49" fmla="*/ 108 h 143"/>
                <a:gd name="T50" fmla="*/ 17 w 25"/>
                <a:gd name="T51" fmla="*/ 113 h 143"/>
                <a:gd name="T52" fmla="*/ 16 w 25"/>
                <a:gd name="T53" fmla="*/ 117 h 143"/>
                <a:gd name="T54" fmla="*/ 16 w 25"/>
                <a:gd name="T55" fmla="*/ 118 h 143"/>
                <a:gd name="T56" fmla="*/ 15 w 25"/>
                <a:gd name="T57" fmla="*/ 119 h 143"/>
                <a:gd name="T58" fmla="*/ 15 w 25"/>
                <a:gd name="T59" fmla="*/ 121 h 143"/>
                <a:gd name="T60" fmla="*/ 12 w 25"/>
                <a:gd name="T61" fmla="*/ 130 h 143"/>
                <a:gd name="T62" fmla="*/ 5 w 25"/>
                <a:gd name="T63" fmla="*/ 142 h 143"/>
                <a:gd name="T64" fmla="*/ 3 w 25"/>
                <a:gd name="T65" fmla="*/ 141 h 143"/>
                <a:gd name="T66" fmla="*/ 0 w 25"/>
                <a:gd name="T67" fmla="*/ 129 h 143"/>
                <a:gd name="T68" fmla="*/ 1 w 25"/>
                <a:gd name="T69" fmla="*/ 127 h 143"/>
                <a:gd name="T70" fmla="*/ 4 w 25"/>
                <a:gd name="T71" fmla="*/ 126 h 143"/>
                <a:gd name="T72" fmla="*/ 5 w 25"/>
                <a:gd name="T73" fmla="*/ 126 h 143"/>
                <a:gd name="T74" fmla="*/ 8 w 25"/>
                <a:gd name="T75" fmla="*/ 123 h 143"/>
                <a:gd name="T76" fmla="*/ 9 w 25"/>
                <a:gd name="T77" fmla="*/ 114 h 143"/>
                <a:gd name="T78" fmla="*/ 9 w 25"/>
                <a:gd name="T79" fmla="*/ 104 h 143"/>
                <a:gd name="T80" fmla="*/ 9 w 25"/>
                <a:gd name="T81" fmla="*/ 92 h 143"/>
                <a:gd name="T82" fmla="*/ 8 w 25"/>
                <a:gd name="T83" fmla="*/ 83 h 143"/>
                <a:gd name="T84" fmla="*/ 9 w 25"/>
                <a:gd name="T85" fmla="*/ 62 h 143"/>
                <a:gd name="T86" fmla="*/ 8 w 25"/>
                <a:gd name="T87" fmla="*/ 58 h 143"/>
                <a:gd name="T88" fmla="*/ 8 w 25"/>
                <a:gd name="T89" fmla="*/ 57 h 143"/>
                <a:gd name="T90" fmla="*/ 9 w 25"/>
                <a:gd name="T91" fmla="*/ 52 h 143"/>
                <a:gd name="T92" fmla="*/ 10 w 25"/>
                <a:gd name="T93" fmla="*/ 52 h 143"/>
                <a:gd name="T94" fmla="*/ 9 w 25"/>
                <a:gd name="T95" fmla="*/ 48 h 143"/>
                <a:gd name="T96" fmla="*/ 9 w 25"/>
                <a:gd name="T97" fmla="*/ 34 h 143"/>
                <a:gd name="T98" fmla="*/ 9 w 25"/>
                <a:gd name="T99" fmla="*/ 25 h 143"/>
                <a:gd name="T100" fmla="*/ 8 w 25"/>
                <a:gd name="T101" fmla="*/ 20 h 143"/>
                <a:gd name="T102" fmla="*/ 9 w 25"/>
                <a:gd name="T103" fmla="*/ 11 h 143"/>
                <a:gd name="T104" fmla="*/ 10 w 25"/>
                <a:gd name="T10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" h="143">
                  <a:moveTo>
                    <a:pt x="10" y="0"/>
                  </a:moveTo>
                  <a:cubicBezTo>
                    <a:pt x="11" y="0"/>
                    <a:pt x="16" y="0"/>
                    <a:pt x="16" y="0"/>
                  </a:cubicBezTo>
                  <a:cubicBezTo>
                    <a:pt x="20" y="0"/>
                    <a:pt x="23" y="10"/>
                    <a:pt x="24" y="12"/>
                  </a:cubicBezTo>
                  <a:cubicBezTo>
                    <a:pt x="24" y="12"/>
                    <a:pt x="24" y="17"/>
                    <a:pt x="25" y="18"/>
                  </a:cubicBezTo>
                  <a:cubicBezTo>
                    <a:pt x="23" y="19"/>
                    <a:pt x="24" y="22"/>
                    <a:pt x="23" y="24"/>
                  </a:cubicBezTo>
                  <a:cubicBezTo>
                    <a:pt x="23" y="25"/>
                    <a:pt x="22" y="25"/>
                    <a:pt x="22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1" y="27"/>
                    <a:pt x="21" y="28"/>
                    <a:pt x="21" y="29"/>
                  </a:cubicBezTo>
                  <a:cubicBezTo>
                    <a:pt x="20" y="30"/>
                    <a:pt x="19" y="31"/>
                    <a:pt x="19" y="32"/>
                  </a:cubicBezTo>
                  <a:cubicBezTo>
                    <a:pt x="17" y="37"/>
                    <a:pt x="20" y="46"/>
                    <a:pt x="21" y="48"/>
                  </a:cubicBezTo>
                  <a:cubicBezTo>
                    <a:pt x="22" y="49"/>
                    <a:pt x="21" y="62"/>
                    <a:pt x="21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0" y="66"/>
                    <a:pt x="19" y="67"/>
                    <a:pt x="17" y="69"/>
                  </a:cubicBezTo>
                  <a:cubicBezTo>
                    <a:pt x="17" y="69"/>
                    <a:pt x="17" y="76"/>
                    <a:pt x="17" y="76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6" y="77"/>
                    <a:pt x="17" y="81"/>
                    <a:pt x="17" y="81"/>
                  </a:cubicBezTo>
                  <a:cubicBezTo>
                    <a:pt x="17" y="82"/>
                    <a:pt x="17" y="88"/>
                    <a:pt x="17" y="90"/>
                  </a:cubicBezTo>
                  <a:cubicBezTo>
                    <a:pt x="17" y="91"/>
                    <a:pt x="18" y="91"/>
                    <a:pt x="17" y="91"/>
                  </a:cubicBezTo>
                  <a:cubicBezTo>
                    <a:pt x="16" y="93"/>
                    <a:pt x="18" y="97"/>
                    <a:pt x="18" y="97"/>
                  </a:cubicBezTo>
                  <a:cubicBezTo>
                    <a:pt x="18" y="98"/>
                    <a:pt x="18" y="99"/>
                    <a:pt x="17" y="100"/>
                  </a:cubicBezTo>
                  <a:cubicBezTo>
                    <a:pt x="17" y="100"/>
                    <a:pt x="17" y="100"/>
                    <a:pt x="17" y="100"/>
                  </a:cubicBezTo>
                  <a:cubicBezTo>
                    <a:pt x="18" y="100"/>
                    <a:pt x="18" y="100"/>
                    <a:pt x="18" y="100"/>
                  </a:cubicBezTo>
                  <a:cubicBezTo>
                    <a:pt x="18" y="101"/>
                    <a:pt x="18" y="102"/>
                    <a:pt x="18" y="102"/>
                  </a:cubicBezTo>
                  <a:cubicBezTo>
                    <a:pt x="17" y="104"/>
                    <a:pt x="18" y="106"/>
                    <a:pt x="18" y="108"/>
                  </a:cubicBezTo>
                  <a:cubicBezTo>
                    <a:pt x="18" y="108"/>
                    <a:pt x="18" y="108"/>
                    <a:pt x="17" y="108"/>
                  </a:cubicBezTo>
                  <a:cubicBezTo>
                    <a:pt x="17" y="110"/>
                    <a:pt x="17" y="112"/>
                    <a:pt x="17" y="113"/>
                  </a:cubicBezTo>
                  <a:cubicBezTo>
                    <a:pt x="17" y="115"/>
                    <a:pt x="16" y="116"/>
                    <a:pt x="16" y="117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5" y="118"/>
                    <a:pt x="15" y="119"/>
                    <a:pt x="15" y="119"/>
                  </a:cubicBezTo>
                  <a:cubicBezTo>
                    <a:pt x="15" y="119"/>
                    <a:pt x="15" y="120"/>
                    <a:pt x="15" y="121"/>
                  </a:cubicBezTo>
                  <a:cubicBezTo>
                    <a:pt x="16" y="126"/>
                    <a:pt x="15" y="128"/>
                    <a:pt x="12" y="130"/>
                  </a:cubicBezTo>
                  <a:cubicBezTo>
                    <a:pt x="13" y="136"/>
                    <a:pt x="10" y="143"/>
                    <a:pt x="5" y="142"/>
                  </a:cubicBezTo>
                  <a:cubicBezTo>
                    <a:pt x="4" y="142"/>
                    <a:pt x="4" y="141"/>
                    <a:pt x="3" y="141"/>
                  </a:cubicBezTo>
                  <a:cubicBezTo>
                    <a:pt x="5" y="136"/>
                    <a:pt x="3" y="132"/>
                    <a:pt x="0" y="129"/>
                  </a:cubicBezTo>
                  <a:cubicBezTo>
                    <a:pt x="1" y="128"/>
                    <a:pt x="1" y="128"/>
                    <a:pt x="1" y="127"/>
                  </a:cubicBezTo>
                  <a:cubicBezTo>
                    <a:pt x="3" y="126"/>
                    <a:pt x="3" y="127"/>
                    <a:pt x="4" y="126"/>
                  </a:cubicBezTo>
                  <a:cubicBezTo>
                    <a:pt x="4" y="126"/>
                    <a:pt x="4" y="126"/>
                    <a:pt x="5" y="126"/>
                  </a:cubicBezTo>
                  <a:cubicBezTo>
                    <a:pt x="5" y="125"/>
                    <a:pt x="7" y="125"/>
                    <a:pt x="8" y="123"/>
                  </a:cubicBezTo>
                  <a:cubicBezTo>
                    <a:pt x="9" y="120"/>
                    <a:pt x="8" y="116"/>
                    <a:pt x="9" y="114"/>
                  </a:cubicBezTo>
                  <a:cubicBezTo>
                    <a:pt x="10" y="113"/>
                    <a:pt x="9" y="105"/>
                    <a:pt x="9" y="104"/>
                  </a:cubicBezTo>
                  <a:cubicBezTo>
                    <a:pt x="9" y="104"/>
                    <a:pt x="9" y="92"/>
                    <a:pt x="9" y="92"/>
                  </a:cubicBezTo>
                  <a:cubicBezTo>
                    <a:pt x="9" y="91"/>
                    <a:pt x="8" y="86"/>
                    <a:pt x="8" y="83"/>
                  </a:cubicBezTo>
                  <a:cubicBezTo>
                    <a:pt x="10" y="76"/>
                    <a:pt x="7" y="65"/>
                    <a:pt x="9" y="62"/>
                  </a:cubicBezTo>
                  <a:cubicBezTo>
                    <a:pt x="9" y="61"/>
                    <a:pt x="9" y="58"/>
                    <a:pt x="8" y="58"/>
                  </a:cubicBezTo>
                  <a:cubicBezTo>
                    <a:pt x="8" y="58"/>
                    <a:pt x="8" y="58"/>
                    <a:pt x="8" y="57"/>
                  </a:cubicBezTo>
                  <a:cubicBezTo>
                    <a:pt x="8" y="57"/>
                    <a:pt x="9" y="52"/>
                    <a:pt x="9" y="52"/>
                  </a:cubicBezTo>
                  <a:cubicBezTo>
                    <a:pt x="9" y="52"/>
                    <a:pt x="9" y="52"/>
                    <a:pt x="10" y="52"/>
                  </a:cubicBezTo>
                  <a:cubicBezTo>
                    <a:pt x="10" y="51"/>
                    <a:pt x="9" y="49"/>
                    <a:pt x="9" y="48"/>
                  </a:cubicBezTo>
                  <a:cubicBezTo>
                    <a:pt x="12" y="44"/>
                    <a:pt x="9" y="37"/>
                    <a:pt x="9" y="34"/>
                  </a:cubicBezTo>
                  <a:cubicBezTo>
                    <a:pt x="10" y="32"/>
                    <a:pt x="9" y="27"/>
                    <a:pt x="9" y="25"/>
                  </a:cubicBezTo>
                  <a:cubicBezTo>
                    <a:pt x="9" y="24"/>
                    <a:pt x="9" y="21"/>
                    <a:pt x="8" y="20"/>
                  </a:cubicBezTo>
                  <a:cubicBezTo>
                    <a:pt x="7" y="19"/>
                    <a:pt x="9" y="14"/>
                    <a:pt x="9" y="11"/>
                  </a:cubicBezTo>
                  <a:cubicBezTo>
                    <a:pt x="8" y="5"/>
                    <a:pt x="5" y="6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7" name="Freeform 58">
              <a:extLst>
                <a:ext uri="{FF2B5EF4-FFF2-40B4-BE49-F238E27FC236}">
                  <a16:creationId xmlns="" xmlns:a16="http://schemas.microsoft.com/office/drawing/2014/main" id="{ACB393CB-A5E5-4C4E-BD54-FAF6B299BF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70651" y="3033713"/>
              <a:ext cx="517525" cy="644525"/>
            </a:xfrm>
            <a:custGeom>
              <a:avLst/>
              <a:gdLst>
                <a:gd name="T0" fmla="*/ 167 w 171"/>
                <a:gd name="T1" fmla="*/ 161 h 211"/>
                <a:gd name="T2" fmla="*/ 143 w 171"/>
                <a:gd name="T3" fmla="*/ 165 h 211"/>
                <a:gd name="T4" fmla="*/ 111 w 171"/>
                <a:gd name="T5" fmla="*/ 167 h 211"/>
                <a:gd name="T6" fmla="*/ 85 w 171"/>
                <a:gd name="T7" fmla="*/ 159 h 211"/>
                <a:gd name="T8" fmla="*/ 84 w 171"/>
                <a:gd name="T9" fmla="*/ 147 h 211"/>
                <a:gd name="T10" fmla="*/ 109 w 171"/>
                <a:gd name="T11" fmla="*/ 141 h 211"/>
                <a:gd name="T12" fmla="*/ 137 w 171"/>
                <a:gd name="T13" fmla="*/ 128 h 211"/>
                <a:gd name="T14" fmla="*/ 105 w 171"/>
                <a:gd name="T15" fmla="*/ 123 h 211"/>
                <a:gd name="T16" fmla="*/ 108 w 171"/>
                <a:gd name="T17" fmla="*/ 102 h 211"/>
                <a:gd name="T18" fmla="*/ 139 w 171"/>
                <a:gd name="T19" fmla="*/ 103 h 211"/>
                <a:gd name="T20" fmla="*/ 124 w 171"/>
                <a:gd name="T21" fmla="*/ 90 h 211"/>
                <a:gd name="T22" fmla="*/ 101 w 171"/>
                <a:gd name="T23" fmla="*/ 90 h 211"/>
                <a:gd name="T24" fmla="*/ 80 w 171"/>
                <a:gd name="T25" fmla="*/ 79 h 211"/>
                <a:gd name="T26" fmla="*/ 49 w 171"/>
                <a:gd name="T27" fmla="*/ 91 h 211"/>
                <a:gd name="T28" fmla="*/ 20 w 171"/>
                <a:gd name="T29" fmla="*/ 54 h 211"/>
                <a:gd name="T30" fmla="*/ 35 w 171"/>
                <a:gd name="T31" fmla="*/ 43 h 211"/>
                <a:gd name="T32" fmla="*/ 54 w 171"/>
                <a:gd name="T33" fmla="*/ 33 h 211"/>
                <a:gd name="T34" fmla="*/ 88 w 171"/>
                <a:gd name="T35" fmla="*/ 30 h 211"/>
                <a:gd name="T36" fmla="*/ 86 w 171"/>
                <a:gd name="T37" fmla="*/ 44 h 211"/>
                <a:gd name="T38" fmla="*/ 47 w 171"/>
                <a:gd name="T39" fmla="*/ 60 h 211"/>
                <a:gd name="T40" fmla="*/ 49 w 171"/>
                <a:gd name="T41" fmla="*/ 67 h 211"/>
                <a:gd name="T42" fmla="*/ 67 w 171"/>
                <a:gd name="T43" fmla="*/ 69 h 211"/>
                <a:gd name="T44" fmla="*/ 99 w 171"/>
                <a:gd name="T45" fmla="*/ 68 h 211"/>
                <a:gd name="T46" fmla="*/ 133 w 171"/>
                <a:gd name="T47" fmla="*/ 67 h 211"/>
                <a:gd name="T48" fmla="*/ 149 w 171"/>
                <a:gd name="T49" fmla="*/ 61 h 211"/>
                <a:gd name="T50" fmla="*/ 125 w 171"/>
                <a:gd name="T51" fmla="*/ 57 h 211"/>
                <a:gd name="T52" fmla="*/ 94 w 171"/>
                <a:gd name="T53" fmla="*/ 56 h 211"/>
                <a:gd name="T54" fmla="*/ 108 w 171"/>
                <a:gd name="T55" fmla="*/ 38 h 211"/>
                <a:gd name="T56" fmla="*/ 91 w 171"/>
                <a:gd name="T57" fmla="*/ 8 h 211"/>
                <a:gd name="T58" fmla="*/ 75 w 171"/>
                <a:gd name="T59" fmla="*/ 3 h 211"/>
                <a:gd name="T60" fmla="*/ 67 w 171"/>
                <a:gd name="T61" fmla="*/ 0 h 211"/>
                <a:gd name="T62" fmla="*/ 56 w 171"/>
                <a:gd name="T63" fmla="*/ 14 h 211"/>
                <a:gd name="T64" fmla="*/ 47 w 171"/>
                <a:gd name="T65" fmla="*/ 21 h 211"/>
                <a:gd name="T66" fmla="*/ 36 w 171"/>
                <a:gd name="T67" fmla="*/ 28 h 211"/>
                <a:gd name="T68" fmla="*/ 17 w 171"/>
                <a:gd name="T69" fmla="*/ 37 h 211"/>
                <a:gd name="T70" fmla="*/ 0 w 171"/>
                <a:gd name="T71" fmla="*/ 47 h 211"/>
                <a:gd name="T72" fmla="*/ 10 w 171"/>
                <a:gd name="T73" fmla="*/ 52 h 211"/>
                <a:gd name="T74" fmla="*/ 13 w 171"/>
                <a:gd name="T75" fmla="*/ 64 h 211"/>
                <a:gd name="T76" fmla="*/ 15 w 171"/>
                <a:gd name="T77" fmla="*/ 87 h 211"/>
                <a:gd name="T78" fmla="*/ 15 w 171"/>
                <a:gd name="T79" fmla="*/ 106 h 211"/>
                <a:gd name="T80" fmla="*/ 14 w 171"/>
                <a:gd name="T81" fmla="*/ 130 h 211"/>
                <a:gd name="T82" fmla="*/ 12 w 171"/>
                <a:gd name="T83" fmla="*/ 149 h 211"/>
                <a:gd name="T84" fmla="*/ 10 w 171"/>
                <a:gd name="T85" fmla="*/ 183 h 211"/>
                <a:gd name="T86" fmla="*/ 10 w 171"/>
                <a:gd name="T87" fmla="*/ 196 h 211"/>
                <a:gd name="T88" fmla="*/ 18 w 171"/>
                <a:gd name="T89" fmla="*/ 205 h 211"/>
                <a:gd name="T90" fmla="*/ 37 w 171"/>
                <a:gd name="T91" fmla="*/ 195 h 211"/>
                <a:gd name="T92" fmla="*/ 55 w 171"/>
                <a:gd name="T93" fmla="*/ 191 h 211"/>
                <a:gd name="T94" fmla="*/ 67 w 171"/>
                <a:gd name="T95" fmla="*/ 191 h 211"/>
                <a:gd name="T96" fmla="*/ 79 w 171"/>
                <a:gd name="T97" fmla="*/ 192 h 211"/>
                <a:gd name="T98" fmla="*/ 114 w 171"/>
                <a:gd name="T99" fmla="*/ 195 h 211"/>
                <a:gd name="T100" fmla="*/ 147 w 171"/>
                <a:gd name="T101" fmla="*/ 202 h 211"/>
                <a:gd name="T102" fmla="*/ 70 w 171"/>
                <a:gd name="T103" fmla="*/ 155 h 211"/>
                <a:gd name="T104" fmla="*/ 32 w 171"/>
                <a:gd name="T105" fmla="*/ 172 h 211"/>
                <a:gd name="T106" fmla="*/ 23 w 171"/>
                <a:gd name="T107" fmla="*/ 160 h 211"/>
                <a:gd name="T108" fmla="*/ 32 w 171"/>
                <a:gd name="T109" fmla="*/ 146 h 211"/>
                <a:gd name="T110" fmla="*/ 67 w 171"/>
                <a:gd name="T111" fmla="*/ 141 h 211"/>
                <a:gd name="T112" fmla="*/ 70 w 171"/>
                <a:gd name="T113" fmla="*/ 124 h 211"/>
                <a:gd name="T114" fmla="*/ 54 w 171"/>
                <a:gd name="T115" fmla="*/ 129 h 211"/>
                <a:gd name="T116" fmla="*/ 25 w 171"/>
                <a:gd name="T117" fmla="*/ 121 h 211"/>
                <a:gd name="T118" fmla="*/ 42 w 171"/>
                <a:gd name="T119" fmla="*/ 105 h 211"/>
                <a:gd name="T120" fmla="*/ 69 w 171"/>
                <a:gd name="T121" fmla="*/ 103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1" h="211">
                  <a:moveTo>
                    <a:pt x="167" y="171"/>
                  </a:moveTo>
                  <a:cubicBezTo>
                    <a:pt x="167" y="168"/>
                    <a:pt x="166" y="166"/>
                    <a:pt x="167" y="165"/>
                  </a:cubicBezTo>
                  <a:cubicBezTo>
                    <a:pt x="167" y="165"/>
                    <a:pt x="168" y="162"/>
                    <a:pt x="168" y="161"/>
                  </a:cubicBezTo>
                  <a:cubicBezTo>
                    <a:pt x="168" y="161"/>
                    <a:pt x="168" y="161"/>
                    <a:pt x="167" y="161"/>
                  </a:cubicBezTo>
                  <a:cubicBezTo>
                    <a:pt x="164" y="161"/>
                    <a:pt x="163" y="162"/>
                    <a:pt x="162" y="163"/>
                  </a:cubicBezTo>
                  <a:cubicBezTo>
                    <a:pt x="161" y="164"/>
                    <a:pt x="158" y="164"/>
                    <a:pt x="158" y="164"/>
                  </a:cubicBezTo>
                  <a:cubicBezTo>
                    <a:pt x="155" y="165"/>
                    <a:pt x="154" y="161"/>
                    <a:pt x="151" y="162"/>
                  </a:cubicBezTo>
                  <a:cubicBezTo>
                    <a:pt x="148" y="163"/>
                    <a:pt x="146" y="163"/>
                    <a:pt x="143" y="165"/>
                  </a:cubicBezTo>
                  <a:cubicBezTo>
                    <a:pt x="142" y="164"/>
                    <a:pt x="140" y="164"/>
                    <a:pt x="139" y="164"/>
                  </a:cubicBezTo>
                  <a:cubicBezTo>
                    <a:pt x="138" y="164"/>
                    <a:pt x="138" y="165"/>
                    <a:pt x="137" y="166"/>
                  </a:cubicBezTo>
                  <a:cubicBezTo>
                    <a:pt x="135" y="167"/>
                    <a:pt x="133" y="164"/>
                    <a:pt x="130" y="165"/>
                  </a:cubicBezTo>
                  <a:cubicBezTo>
                    <a:pt x="124" y="166"/>
                    <a:pt x="118" y="167"/>
                    <a:pt x="111" y="167"/>
                  </a:cubicBezTo>
                  <a:cubicBezTo>
                    <a:pt x="110" y="167"/>
                    <a:pt x="109" y="168"/>
                    <a:pt x="108" y="168"/>
                  </a:cubicBezTo>
                  <a:cubicBezTo>
                    <a:pt x="105" y="168"/>
                    <a:pt x="103" y="168"/>
                    <a:pt x="100" y="168"/>
                  </a:cubicBezTo>
                  <a:cubicBezTo>
                    <a:pt x="95" y="170"/>
                    <a:pt x="88" y="169"/>
                    <a:pt x="84" y="167"/>
                  </a:cubicBezTo>
                  <a:cubicBezTo>
                    <a:pt x="84" y="165"/>
                    <a:pt x="86" y="162"/>
                    <a:pt x="85" y="159"/>
                  </a:cubicBezTo>
                  <a:cubicBezTo>
                    <a:pt x="85" y="159"/>
                    <a:pt x="84" y="158"/>
                    <a:pt x="84" y="157"/>
                  </a:cubicBezTo>
                  <a:cubicBezTo>
                    <a:pt x="83" y="156"/>
                    <a:pt x="84" y="153"/>
                    <a:pt x="84" y="152"/>
                  </a:cubicBezTo>
                  <a:cubicBezTo>
                    <a:pt x="83" y="151"/>
                    <a:pt x="84" y="149"/>
                    <a:pt x="84" y="147"/>
                  </a:cubicBezTo>
                  <a:cubicBezTo>
                    <a:pt x="84" y="147"/>
                    <a:pt x="84" y="147"/>
                    <a:pt x="84" y="147"/>
                  </a:cubicBezTo>
                  <a:cubicBezTo>
                    <a:pt x="86" y="145"/>
                    <a:pt x="87" y="142"/>
                    <a:pt x="88" y="139"/>
                  </a:cubicBezTo>
                  <a:cubicBezTo>
                    <a:pt x="92" y="137"/>
                    <a:pt x="97" y="139"/>
                    <a:pt x="100" y="140"/>
                  </a:cubicBezTo>
                  <a:cubicBezTo>
                    <a:pt x="102" y="140"/>
                    <a:pt x="103" y="140"/>
                    <a:pt x="104" y="140"/>
                  </a:cubicBezTo>
                  <a:cubicBezTo>
                    <a:pt x="104" y="140"/>
                    <a:pt x="107" y="141"/>
                    <a:pt x="109" y="141"/>
                  </a:cubicBezTo>
                  <a:cubicBezTo>
                    <a:pt x="116" y="138"/>
                    <a:pt x="131" y="140"/>
                    <a:pt x="141" y="140"/>
                  </a:cubicBezTo>
                  <a:cubicBezTo>
                    <a:pt x="142" y="139"/>
                    <a:pt x="142" y="137"/>
                    <a:pt x="144" y="136"/>
                  </a:cubicBezTo>
                  <a:cubicBezTo>
                    <a:pt x="144" y="135"/>
                    <a:pt x="144" y="135"/>
                    <a:pt x="143" y="134"/>
                  </a:cubicBezTo>
                  <a:cubicBezTo>
                    <a:pt x="142" y="133"/>
                    <a:pt x="138" y="129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5" y="128"/>
                    <a:pt x="133" y="127"/>
                    <a:pt x="132" y="126"/>
                  </a:cubicBezTo>
                  <a:cubicBezTo>
                    <a:pt x="131" y="127"/>
                    <a:pt x="121" y="124"/>
                    <a:pt x="118" y="123"/>
                  </a:cubicBezTo>
                  <a:cubicBezTo>
                    <a:pt x="113" y="123"/>
                    <a:pt x="109" y="123"/>
                    <a:pt x="105" y="123"/>
                  </a:cubicBezTo>
                  <a:cubicBezTo>
                    <a:pt x="100" y="124"/>
                    <a:pt x="91" y="125"/>
                    <a:pt x="87" y="124"/>
                  </a:cubicBezTo>
                  <a:cubicBezTo>
                    <a:pt x="85" y="117"/>
                    <a:pt x="85" y="109"/>
                    <a:pt x="88" y="103"/>
                  </a:cubicBezTo>
                  <a:cubicBezTo>
                    <a:pt x="92" y="102"/>
                    <a:pt x="98" y="101"/>
                    <a:pt x="102" y="103"/>
                  </a:cubicBezTo>
                  <a:cubicBezTo>
                    <a:pt x="102" y="103"/>
                    <a:pt x="108" y="102"/>
                    <a:pt x="108" y="102"/>
                  </a:cubicBezTo>
                  <a:cubicBezTo>
                    <a:pt x="110" y="104"/>
                    <a:pt x="119" y="103"/>
                    <a:pt x="119" y="103"/>
                  </a:cubicBezTo>
                  <a:cubicBezTo>
                    <a:pt x="120" y="103"/>
                    <a:pt x="120" y="103"/>
                    <a:pt x="120" y="103"/>
                  </a:cubicBezTo>
                  <a:cubicBezTo>
                    <a:pt x="121" y="103"/>
                    <a:pt x="121" y="103"/>
                    <a:pt x="121" y="103"/>
                  </a:cubicBezTo>
                  <a:cubicBezTo>
                    <a:pt x="127" y="103"/>
                    <a:pt x="133" y="103"/>
                    <a:pt x="139" y="103"/>
                  </a:cubicBezTo>
                  <a:cubicBezTo>
                    <a:pt x="140" y="102"/>
                    <a:pt x="141" y="102"/>
                    <a:pt x="141" y="101"/>
                  </a:cubicBezTo>
                  <a:cubicBezTo>
                    <a:pt x="141" y="97"/>
                    <a:pt x="138" y="93"/>
                    <a:pt x="135" y="91"/>
                  </a:cubicBezTo>
                  <a:cubicBezTo>
                    <a:pt x="133" y="90"/>
                    <a:pt x="131" y="92"/>
                    <a:pt x="128" y="91"/>
                  </a:cubicBezTo>
                  <a:cubicBezTo>
                    <a:pt x="128" y="91"/>
                    <a:pt x="125" y="90"/>
                    <a:pt x="124" y="90"/>
                  </a:cubicBezTo>
                  <a:cubicBezTo>
                    <a:pt x="124" y="90"/>
                    <a:pt x="123" y="89"/>
                    <a:pt x="123" y="89"/>
                  </a:cubicBezTo>
                  <a:cubicBezTo>
                    <a:pt x="122" y="89"/>
                    <a:pt x="122" y="90"/>
                    <a:pt x="122" y="90"/>
                  </a:cubicBezTo>
                  <a:cubicBezTo>
                    <a:pt x="120" y="91"/>
                    <a:pt x="118" y="89"/>
                    <a:pt x="117" y="89"/>
                  </a:cubicBezTo>
                  <a:cubicBezTo>
                    <a:pt x="116" y="89"/>
                    <a:pt x="102" y="90"/>
                    <a:pt x="101" y="90"/>
                  </a:cubicBezTo>
                  <a:cubicBezTo>
                    <a:pt x="99" y="90"/>
                    <a:pt x="90" y="91"/>
                    <a:pt x="88" y="91"/>
                  </a:cubicBezTo>
                  <a:cubicBezTo>
                    <a:pt x="85" y="89"/>
                    <a:pt x="83" y="86"/>
                    <a:pt x="82" y="84"/>
                  </a:cubicBezTo>
                  <a:cubicBezTo>
                    <a:pt x="82" y="82"/>
                    <a:pt x="82" y="80"/>
                    <a:pt x="81" y="79"/>
                  </a:cubicBezTo>
                  <a:cubicBezTo>
                    <a:pt x="80" y="79"/>
                    <a:pt x="80" y="79"/>
                    <a:pt x="80" y="79"/>
                  </a:cubicBezTo>
                  <a:cubicBezTo>
                    <a:pt x="78" y="82"/>
                    <a:pt x="75" y="83"/>
                    <a:pt x="73" y="86"/>
                  </a:cubicBezTo>
                  <a:cubicBezTo>
                    <a:pt x="72" y="87"/>
                    <a:pt x="73" y="90"/>
                    <a:pt x="72" y="91"/>
                  </a:cubicBezTo>
                  <a:cubicBezTo>
                    <a:pt x="68" y="93"/>
                    <a:pt x="59" y="90"/>
                    <a:pt x="55" y="91"/>
                  </a:cubicBezTo>
                  <a:cubicBezTo>
                    <a:pt x="54" y="91"/>
                    <a:pt x="51" y="90"/>
                    <a:pt x="49" y="91"/>
                  </a:cubicBezTo>
                  <a:cubicBezTo>
                    <a:pt x="41" y="93"/>
                    <a:pt x="34" y="93"/>
                    <a:pt x="28" y="89"/>
                  </a:cubicBezTo>
                  <a:cubicBezTo>
                    <a:pt x="26" y="88"/>
                    <a:pt x="25" y="89"/>
                    <a:pt x="24" y="86"/>
                  </a:cubicBezTo>
                  <a:cubicBezTo>
                    <a:pt x="24" y="86"/>
                    <a:pt x="24" y="78"/>
                    <a:pt x="25" y="76"/>
                  </a:cubicBezTo>
                  <a:cubicBezTo>
                    <a:pt x="26" y="67"/>
                    <a:pt x="23" y="61"/>
                    <a:pt x="20" y="54"/>
                  </a:cubicBezTo>
                  <a:cubicBezTo>
                    <a:pt x="19" y="53"/>
                    <a:pt x="21" y="50"/>
                    <a:pt x="21" y="48"/>
                  </a:cubicBezTo>
                  <a:cubicBezTo>
                    <a:pt x="22" y="48"/>
                    <a:pt x="22" y="46"/>
                    <a:pt x="23" y="45"/>
                  </a:cubicBezTo>
                  <a:cubicBezTo>
                    <a:pt x="24" y="45"/>
                    <a:pt x="27" y="45"/>
                    <a:pt x="28" y="44"/>
                  </a:cubicBezTo>
                  <a:cubicBezTo>
                    <a:pt x="30" y="43"/>
                    <a:pt x="34" y="43"/>
                    <a:pt x="35" y="43"/>
                  </a:cubicBezTo>
                  <a:cubicBezTo>
                    <a:pt x="37" y="42"/>
                    <a:pt x="46" y="38"/>
                    <a:pt x="46" y="37"/>
                  </a:cubicBezTo>
                  <a:cubicBezTo>
                    <a:pt x="47" y="37"/>
                    <a:pt x="47" y="37"/>
                    <a:pt x="48" y="37"/>
                  </a:cubicBezTo>
                  <a:cubicBezTo>
                    <a:pt x="49" y="37"/>
                    <a:pt x="50" y="34"/>
                    <a:pt x="52" y="33"/>
                  </a:cubicBezTo>
                  <a:cubicBezTo>
                    <a:pt x="53" y="33"/>
                    <a:pt x="53" y="33"/>
                    <a:pt x="54" y="33"/>
                  </a:cubicBezTo>
                  <a:cubicBezTo>
                    <a:pt x="54" y="32"/>
                    <a:pt x="54" y="32"/>
                    <a:pt x="55" y="31"/>
                  </a:cubicBezTo>
                  <a:cubicBezTo>
                    <a:pt x="56" y="31"/>
                    <a:pt x="56" y="31"/>
                    <a:pt x="57" y="30"/>
                  </a:cubicBezTo>
                  <a:cubicBezTo>
                    <a:pt x="66" y="24"/>
                    <a:pt x="76" y="24"/>
                    <a:pt x="87" y="26"/>
                  </a:cubicBezTo>
                  <a:cubicBezTo>
                    <a:pt x="87" y="27"/>
                    <a:pt x="88" y="28"/>
                    <a:pt x="88" y="30"/>
                  </a:cubicBezTo>
                  <a:cubicBezTo>
                    <a:pt x="90" y="31"/>
                    <a:pt x="91" y="32"/>
                    <a:pt x="93" y="33"/>
                  </a:cubicBezTo>
                  <a:cubicBezTo>
                    <a:pt x="92" y="34"/>
                    <a:pt x="92" y="35"/>
                    <a:pt x="92" y="36"/>
                  </a:cubicBezTo>
                  <a:cubicBezTo>
                    <a:pt x="91" y="37"/>
                    <a:pt x="88" y="38"/>
                    <a:pt x="88" y="40"/>
                  </a:cubicBezTo>
                  <a:cubicBezTo>
                    <a:pt x="87" y="41"/>
                    <a:pt x="87" y="43"/>
                    <a:pt x="86" y="44"/>
                  </a:cubicBezTo>
                  <a:cubicBezTo>
                    <a:pt x="84" y="48"/>
                    <a:pt x="78" y="55"/>
                    <a:pt x="74" y="57"/>
                  </a:cubicBezTo>
                  <a:cubicBezTo>
                    <a:pt x="71" y="58"/>
                    <a:pt x="68" y="56"/>
                    <a:pt x="65" y="57"/>
                  </a:cubicBezTo>
                  <a:cubicBezTo>
                    <a:pt x="65" y="57"/>
                    <a:pt x="58" y="57"/>
                    <a:pt x="56" y="57"/>
                  </a:cubicBezTo>
                  <a:cubicBezTo>
                    <a:pt x="53" y="58"/>
                    <a:pt x="50" y="59"/>
                    <a:pt x="47" y="60"/>
                  </a:cubicBezTo>
                  <a:cubicBezTo>
                    <a:pt x="44" y="61"/>
                    <a:pt x="41" y="59"/>
                    <a:pt x="39" y="61"/>
                  </a:cubicBezTo>
                  <a:cubicBezTo>
                    <a:pt x="38" y="62"/>
                    <a:pt x="37" y="62"/>
                    <a:pt x="36" y="63"/>
                  </a:cubicBezTo>
                  <a:cubicBezTo>
                    <a:pt x="36" y="64"/>
                    <a:pt x="37" y="65"/>
                    <a:pt x="37" y="65"/>
                  </a:cubicBezTo>
                  <a:cubicBezTo>
                    <a:pt x="39" y="66"/>
                    <a:pt x="48" y="66"/>
                    <a:pt x="49" y="67"/>
                  </a:cubicBezTo>
                  <a:cubicBezTo>
                    <a:pt x="50" y="67"/>
                    <a:pt x="51" y="69"/>
                    <a:pt x="52" y="69"/>
                  </a:cubicBezTo>
                  <a:cubicBezTo>
                    <a:pt x="54" y="71"/>
                    <a:pt x="60" y="69"/>
                    <a:pt x="62" y="69"/>
                  </a:cubicBezTo>
                  <a:cubicBezTo>
                    <a:pt x="63" y="69"/>
                    <a:pt x="63" y="69"/>
                    <a:pt x="64" y="69"/>
                  </a:cubicBezTo>
                  <a:cubicBezTo>
                    <a:pt x="65" y="69"/>
                    <a:pt x="66" y="69"/>
                    <a:pt x="67" y="69"/>
                  </a:cubicBezTo>
                  <a:cubicBezTo>
                    <a:pt x="70" y="69"/>
                    <a:pt x="73" y="67"/>
                    <a:pt x="78" y="68"/>
                  </a:cubicBezTo>
                  <a:cubicBezTo>
                    <a:pt x="81" y="69"/>
                    <a:pt x="84" y="68"/>
                    <a:pt x="88" y="68"/>
                  </a:cubicBezTo>
                  <a:cubicBezTo>
                    <a:pt x="89" y="68"/>
                    <a:pt x="91" y="68"/>
                    <a:pt x="92" y="68"/>
                  </a:cubicBezTo>
                  <a:cubicBezTo>
                    <a:pt x="94" y="69"/>
                    <a:pt x="96" y="67"/>
                    <a:pt x="99" y="68"/>
                  </a:cubicBezTo>
                  <a:cubicBezTo>
                    <a:pt x="104" y="70"/>
                    <a:pt x="120" y="68"/>
                    <a:pt x="124" y="67"/>
                  </a:cubicBezTo>
                  <a:cubicBezTo>
                    <a:pt x="125" y="67"/>
                    <a:pt x="126" y="68"/>
                    <a:pt x="127" y="68"/>
                  </a:cubicBezTo>
                  <a:cubicBezTo>
                    <a:pt x="129" y="67"/>
                    <a:pt x="130" y="67"/>
                    <a:pt x="133" y="67"/>
                  </a:cubicBezTo>
                  <a:cubicBezTo>
                    <a:pt x="133" y="67"/>
                    <a:pt x="133" y="67"/>
                    <a:pt x="133" y="67"/>
                  </a:cubicBezTo>
                  <a:cubicBezTo>
                    <a:pt x="135" y="66"/>
                    <a:pt x="141" y="66"/>
                    <a:pt x="144" y="65"/>
                  </a:cubicBezTo>
                  <a:cubicBezTo>
                    <a:pt x="148" y="64"/>
                    <a:pt x="149" y="67"/>
                    <a:pt x="151" y="63"/>
                  </a:cubicBezTo>
                  <a:cubicBezTo>
                    <a:pt x="151" y="63"/>
                    <a:pt x="151" y="63"/>
                    <a:pt x="151" y="63"/>
                  </a:cubicBezTo>
                  <a:cubicBezTo>
                    <a:pt x="150" y="62"/>
                    <a:pt x="150" y="62"/>
                    <a:pt x="149" y="61"/>
                  </a:cubicBezTo>
                  <a:cubicBezTo>
                    <a:pt x="148" y="61"/>
                    <a:pt x="148" y="61"/>
                    <a:pt x="147" y="61"/>
                  </a:cubicBezTo>
                  <a:cubicBezTo>
                    <a:pt x="146" y="61"/>
                    <a:pt x="146" y="58"/>
                    <a:pt x="145" y="58"/>
                  </a:cubicBezTo>
                  <a:cubicBezTo>
                    <a:pt x="140" y="55"/>
                    <a:pt x="132" y="56"/>
                    <a:pt x="129" y="57"/>
                  </a:cubicBezTo>
                  <a:cubicBezTo>
                    <a:pt x="129" y="58"/>
                    <a:pt x="126" y="56"/>
                    <a:pt x="125" y="57"/>
                  </a:cubicBezTo>
                  <a:cubicBezTo>
                    <a:pt x="123" y="57"/>
                    <a:pt x="124" y="56"/>
                    <a:pt x="122" y="56"/>
                  </a:cubicBezTo>
                  <a:cubicBezTo>
                    <a:pt x="121" y="55"/>
                    <a:pt x="111" y="57"/>
                    <a:pt x="110" y="57"/>
                  </a:cubicBezTo>
                  <a:cubicBezTo>
                    <a:pt x="110" y="57"/>
                    <a:pt x="96" y="56"/>
                    <a:pt x="96" y="56"/>
                  </a:cubicBezTo>
                  <a:cubicBezTo>
                    <a:pt x="95" y="56"/>
                    <a:pt x="95" y="56"/>
                    <a:pt x="94" y="56"/>
                  </a:cubicBezTo>
                  <a:cubicBezTo>
                    <a:pt x="93" y="55"/>
                    <a:pt x="92" y="54"/>
                    <a:pt x="90" y="54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90" y="50"/>
                    <a:pt x="99" y="43"/>
                    <a:pt x="102" y="43"/>
                  </a:cubicBezTo>
                  <a:cubicBezTo>
                    <a:pt x="105" y="42"/>
                    <a:pt x="108" y="41"/>
                    <a:pt x="108" y="38"/>
                  </a:cubicBezTo>
                  <a:cubicBezTo>
                    <a:pt x="109" y="38"/>
                    <a:pt x="111" y="37"/>
                    <a:pt x="112" y="37"/>
                  </a:cubicBezTo>
                  <a:cubicBezTo>
                    <a:pt x="113" y="36"/>
                    <a:pt x="113" y="34"/>
                    <a:pt x="113" y="33"/>
                  </a:cubicBezTo>
                  <a:cubicBezTo>
                    <a:pt x="119" y="24"/>
                    <a:pt x="103" y="13"/>
                    <a:pt x="97" y="9"/>
                  </a:cubicBezTo>
                  <a:cubicBezTo>
                    <a:pt x="97" y="9"/>
                    <a:pt x="92" y="8"/>
                    <a:pt x="91" y="8"/>
                  </a:cubicBezTo>
                  <a:cubicBezTo>
                    <a:pt x="91" y="9"/>
                    <a:pt x="90" y="8"/>
                    <a:pt x="90" y="8"/>
                  </a:cubicBezTo>
                  <a:cubicBezTo>
                    <a:pt x="89" y="7"/>
                    <a:pt x="80" y="6"/>
                    <a:pt x="80" y="5"/>
                  </a:cubicBezTo>
                  <a:cubicBezTo>
                    <a:pt x="78" y="4"/>
                    <a:pt x="79" y="3"/>
                    <a:pt x="78" y="3"/>
                  </a:cubicBezTo>
                  <a:cubicBezTo>
                    <a:pt x="77" y="3"/>
                    <a:pt x="76" y="3"/>
                    <a:pt x="75" y="3"/>
                  </a:cubicBezTo>
                  <a:cubicBezTo>
                    <a:pt x="74" y="2"/>
                    <a:pt x="73" y="1"/>
                    <a:pt x="71" y="0"/>
                  </a:cubicBezTo>
                  <a:cubicBezTo>
                    <a:pt x="71" y="0"/>
                    <a:pt x="70" y="0"/>
                    <a:pt x="70" y="0"/>
                  </a:cubicBezTo>
                  <a:cubicBezTo>
                    <a:pt x="70" y="0"/>
                    <a:pt x="69" y="1"/>
                    <a:pt x="69" y="1"/>
                  </a:cubicBezTo>
                  <a:cubicBezTo>
                    <a:pt x="68" y="1"/>
                    <a:pt x="68" y="1"/>
                    <a:pt x="67" y="0"/>
                  </a:cubicBezTo>
                  <a:cubicBezTo>
                    <a:pt x="67" y="1"/>
                    <a:pt x="62" y="1"/>
                    <a:pt x="60" y="1"/>
                  </a:cubicBezTo>
                  <a:cubicBezTo>
                    <a:pt x="59" y="2"/>
                    <a:pt x="58" y="4"/>
                    <a:pt x="56" y="5"/>
                  </a:cubicBezTo>
                  <a:cubicBezTo>
                    <a:pt x="56" y="7"/>
                    <a:pt x="56" y="10"/>
                    <a:pt x="58" y="10"/>
                  </a:cubicBezTo>
                  <a:cubicBezTo>
                    <a:pt x="57" y="12"/>
                    <a:pt x="57" y="13"/>
                    <a:pt x="56" y="14"/>
                  </a:cubicBezTo>
                  <a:cubicBezTo>
                    <a:pt x="56" y="15"/>
                    <a:pt x="51" y="17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49" y="20"/>
                    <a:pt x="48" y="19"/>
                    <a:pt x="47" y="20"/>
                  </a:cubicBezTo>
                  <a:cubicBezTo>
                    <a:pt x="47" y="20"/>
                    <a:pt x="47" y="21"/>
                    <a:pt x="47" y="21"/>
                  </a:cubicBezTo>
                  <a:cubicBezTo>
                    <a:pt x="46" y="21"/>
                    <a:pt x="44" y="21"/>
                    <a:pt x="43" y="22"/>
                  </a:cubicBezTo>
                  <a:cubicBezTo>
                    <a:pt x="43" y="23"/>
                    <a:pt x="42" y="24"/>
                    <a:pt x="41" y="24"/>
                  </a:cubicBezTo>
                  <a:cubicBezTo>
                    <a:pt x="41" y="25"/>
                    <a:pt x="37" y="25"/>
                    <a:pt x="36" y="26"/>
                  </a:cubicBezTo>
                  <a:cubicBezTo>
                    <a:pt x="36" y="27"/>
                    <a:pt x="36" y="27"/>
                    <a:pt x="36" y="28"/>
                  </a:cubicBezTo>
                  <a:cubicBezTo>
                    <a:pt x="35" y="28"/>
                    <a:pt x="30" y="30"/>
                    <a:pt x="30" y="31"/>
                  </a:cubicBezTo>
                  <a:cubicBezTo>
                    <a:pt x="29" y="32"/>
                    <a:pt x="28" y="34"/>
                    <a:pt x="27" y="34"/>
                  </a:cubicBezTo>
                  <a:cubicBezTo>
                    <a:pt x="24" y="36"/>
                    <a:pt x="22" y="37"/>
                    <a:pt x="19" y="38"/>
                  </a:cubicBezTo>
                  <a:cubicBezTo>
                    <a:pt x="17" y="38"/>
                    <a:pt x="17" y="38"/>
                    <a:pt x="17" y="37"/>
                  </a:cubicBezTo>
                  <a:cubicBezTo>
                    <a:pt x="16" y="38"/>
                    <a:pt x="9" y="42"/>
                    <a:pt x="9" y="43"/>
                  </a:cubicBezTo>
                  <a:cubicBezTo>
                    <a:pt x="6" y="43"/>
                    <a:pt x="3" y="44"/>
                    <a:pt x="1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7"/>
                    <a:pt x="0" y="47"/>
                  </a:cubicBezTo>
                  <a:cubicBezTo>
                    <a:pt x="2" y="47"/>
                    <a:pt x="2" y="47"/>
                    <a:pt x="3" y="47"/>
                  </a:cubicBezTo>
                  <a:cubicBezTo>
                    <a:pt x="4" y="48"/>
                    <a:pt x="4" y="49"/>
                    <a:pt x="4" y="49"/>
                  </a:cubicBezTo>
                  <a:cubicBezTo>
                    <a:pt x="4" y="50"/>
                    <a:pt x="8" y="51"/>
                    <a:pt x="9" y="51"/>
                  </a:cubicBezTo>
                  <a:cubicBezTo>
                    <a:pt x="10" y="51"/>
                    <a:pt x="10" y="51"/>
                    <a:pt x="10" y="52"/>
                  </a:cubicBezTo>
                  <a:cubicBezTo>
                    <a:pt x="12" y="51"/>
                    <a:pt x="13" y="50"/>
                    <a:pt x="14" y="50"/>
                  </a:cubicBezTo>
                  <a:cubicBezTo>
                    <a:pt x="14" y="50"/>
                    <a:pt x="15" y="50"/>
                    <a:pt x="15" y="50"/>
                  </a:cubicBezTo>
                  <a:cubicBezTo>
                    <a:pt x="15" y="51"/>
                    <a:pt x="15" y="50"/>
                    <a:pt x="15" y="51"/>
                  </a:cubicBezTo>
                  <a:cubicBezTo>
                    <a:pt x="15" y="56"/>
                    <a:pt x="14" y="62"/>
                    <a:pt x="13" y="64"/>
                  </a:cubicBezTo>
                  <a:cubicBezTo>
                    <a:pt x="13" y="67"/>
                    <a:pt x="13" y="69"/>
                    <a:pt x="13" y="72"/>
                  </a:cubicBezTo>
                  <a:cubicBezTo>
                    <a:pt x="12" y="75"/>
                    <a:pt x="14" y="76"/>
                    <a:pt x="14" y="78"/>
                  </a:cubicBezTo>
                  <a:cubicBezTo>
                    <a:pt x="15" y="80"/>
                    <a:pt x="14" y="84"/>
                    <a:pt x="15" y="86"/>
                  </a:cubicBezTo>
                  <a:cubicBezTo>
                    <a:pt x="15" y="86"/>
                    <a:pt x="15" y="87"/>
                    <a:pt x="15" y="87"/>
                  </a:cubicBezTo>
                  <a:cubicBezTo>
                    <a:pt x="15" y="87"/>
                    <a:pt x="13" y="96"/>
                    <a:pt x="13" y="97"/>
                  </a:cubicBezTo>
                  <a:cubicBezTo>
                    <a:pt x="14" y="98"/>
                    <a:pt x="14" y="99"/>
                    <a:pt x="15" y="99"/>
                  </a:cubicBezTo>
                  <a:cubicBezTo>
                    <a:pt x="15" y="100"/>
                    <a:pt x="14" y="103"/>
                    <a:pt x="14" y="104"/>
                  </a:cubicBezTo>
                  <a:cubicBezTo>
                    <a:pt x="14" y="104"/>
                    <a:pt x="15" y="105"/>
                    <a:pt x="15" y="106"/>
                  </a:cubicBezTo>
                  <a:cubicBezTo>
                    <a:pt x="15" y="106"/>
                    <a:pt x="14" y="110"/>
                    <a:pt x="14" y="111"/>
                  </a:cubicBezTo>
                  <a:cubicBezTo>
                    <a:pt x="14" y="111"/>
                    <a:pt x="15" y="111"/>
                    <a:pt x="15" y="112"/>
                  </a:cubicBezTo>
                  <a:cubicBezTo>
                    <a:pt x="16" y="112"/>
                    <a:pt x="14" y="115"/>
                    <a:pt x="15" y="117"/>
                  </a:cubicBezTo>
                  <a:cubicBezTo>
                    <a:pt x="16" y="120"/>
                    <a:pt x="16" y="127"/>
                    <a:pt x="14" y="130"/>
                  </a:cubicBezTo>
                  <a:cubicBezTo>
                    <a:pt x="14" y="131"/>
                    <a:pt x="15" y="133"/>
                    <a:pt x="15" y="134"/>
                  </a:cubicBezTo>
                  <a:cubicBezTo>
                    <a:pt x="14" y="134"/>
                    <a:pt x="13" y="135"/>
                    <a:pt x="14" y="136"/>
                  </a:cubicBezTo>
                  <a:cubicBezTo>
                    <a:pt x="14" y="138"/>
                    <a:pt x="13" y="138"/>
                    <a:pt x="13" y="139"/>
                  </a:cubicBezTo>
                  <a:cubicBezTo>
                    <a:pt x="14" y="143"/>
                    <a:pt x="13" y="147"/>
                    <a:pt x="12" y="149"/>
                  </a:cubicBezTo>
                  <a:cubicBezTo>
                    <a:pt x="13" y="153"/>
                    <a:pt x="12" y="157"/>
                    <a:pt x="12" y="159"/>
                  </a:cubicBezTo>
                  <a:cubicBezTo>
                    <a:pt x="12" y="161"/>
                    <a:pt x="13" y="164"/>
                    <a:pt x="11" y="165"/>
                  </a:cubicBezTo>
                  <a:cubicBezTo>
                    <a:pt x="11" y="168"/>
                    <a:pt x="13" y="172"/>
                    <a:pt x="10" y="174"/>
                  </a:cubicBezTo>
                  <a:cubicBezTo>
                    <a:pt x="12" y="177"/>
                    <a:pt x="11" y="180"/>
                    <a:pt x="10" y="183"/>
                  </a:cubicBezTo>
                  <a:cubicBezTo>
                    <a:pt x="10" y="183"/>
                    <a:pt x="10" y="183"/>
                    <a:pt x="10" y="184"/>
                  </a:cubicBezTo>
                  <a:cubicBezTo>
                    <a:pt x="11" y="184"/>
                    <a:pt x="11" y="185"/>
                    <a:pt x="11" y="186"/>
                  </a:cubicBezTo>
                  <a:cubicBezTo>
                    <a:pt x="11" y="188"/>
                    <a:pt x="10" y="189"/>
                    <a:pt x="10" y="191"/>
                  </a:cubicBezTo>
                  <a:cubicBezTo>
                    <a:pt x="10" y="192"/>
                    <a:pt x="9" y="194"/>
                    <a:pt x="10" y="196"/>
                  </a:cubicBezTo>
                  <a:cubicBezTo>
                    <a:pt x="11" y="200"/>
                    <a:pt x="12" y="206"/>
                    <a:pt x="13" y="211"/>
                  </a:cubicBezTo>
                  <a:cubicBezTo>
                    <a:pt x="14" y="211"/>
                    <a:pt x="14" y="211"/>
                    <a:pt x="14" y="211"/>
                  </a:cubicBezTo>
                  <a:cubicBezTo>
                    <a:pt x="16" y="210"/>
                    <a:pt x="15" y="210"/>
                    <a:pt x="16" y="208"/>
                  </a:cubicBezTo>
                  <a:cubicBezTo>
                    <a:pt x="16" y="207"/>
                    <a:pt x="18" y="206"/>
                    <a:pt x="18" y="205"/>
                  </a:cubicBezTo>
                  <a:cubicBezTo>
                    <a:pt x="19" y="204"/>
                    <a:pt x="19" y="203"/>
                    <a:pt x="19" y="202"/>
                  </a:cubicBezTo>
                  <a:cubicBezTo>
                    <a:pt x="21" y="200"/>
                    <a:pt x="25" y="198"/>
                    <a:pt x="27" y="196"/>
                  </a:cubicBezTo>
                  <a:cubicBezTo>
                    <a:pt x="29" y="196"/>
                    <a:pt x="33" y="196"/>
                    <a:pt x="34" y="194"/>
                  </a:cubicBezTo>
                  <a:cubicBezTo>
                    <a:pt x="36" y="194"/>
                    <a:pt x="36" y="195"/>
                    <a:pt x="37" y="195"/>
                  </a:cubicBezTo>
                  <a:cubicBezTo>
                    <a:pt x="39" y="195"/>
                    <a:pt x="39" y="194"/>
                    <a:pt x="40" y="193"/>
                  </a:cubicBezTo>
                  <a:cubicBezTo>
                    <a:pt x="43" y="192"/>
                    <a:pt x="46" y="193"/>
                    <a:pt x="48" y="191"/>
                  </a:cubicBezTo>
                  <a:cubicBezTo>
                    <a:pt x="51" y="190"/>
                    <a:pt x="51" y="193"/>
                    <a:pt x="53" y="193"/>
                  </a:cubicBezTo>
                  <a:cubicBezTo>
                    <a:pt x="54" y="192"/>
                    <a:pt x="55" y="192"/>
                    <a:pt x="55" y="191"/>
                  </a:cubicBezTo>
                  <a:cubicBezTo>
                    <a:pt x="55" y="191"/>
                    <a:pt x="56" y="191"/>
                    <a:pt x="56" y="191"/>
                  </a:cubicBezTo>
                  <a:cubicBezTo>
                    <a:pt x="56" y="192"/>
                    <a:pt x="56" y="192"/>
                    <a:pt x="56" y="192"/>
                  </a:cubicBezTo>
                  <a:cubicBezTo>
                    <a:pt x="58" y="191"/>
                    <a:pt x="64" y="190"/>
                    <a:pt x="66" y="191"/>
                  </a:cubicBezTo>
                  <a:cubicBezTo>
                    <a:pt x="66" y="191"/>
                    <a:pt x="67" y="191"/>
                    <a:pt x="67" y="191"/>
                  </a:cubicBezTo>
                  <a:cubicBezTo>
                    <a:pt x="67" y="191"/>
                    <a:pt x="67" y="191"/>
                    <a:pt x="67" y="191"/>
                  </a:cubicBezTo>
                  <a:cubicBezTo>
                    <a:pt x="68" y="191"/>
                    <a:pt x="68" y="191"/>
                    <a:pt x="68" y="191"/>
                  </a:cubicBezTo>
                  <a:cubicBezTo>
                    <a:pt x="70" y="191"/>
                    <a:pt x="71" y="191"/>
                    <a:pt x="72" y="192"/>
                  </a:cubicBezTo>
                  <a:cubicBezTo>
                    <a:pt x="73" y="191"/>
                    <a:pt x="79" y="192"/>
                    <a:pt x="79" y="192"/>
                  </a:cubicBezTo>
                  <a:cubicBezTo>
                    <a:pt x="81" y="192"/>
                    <a:pt x="90" y="192"/>
                    <a:pt x="91" y="191"/>
                  </a:cubicBezTo>
                  <a:cubicBezTo>
                    <a:pt x="93" y="191"/>
                    <a:pt x="94" y="194"/>
                    <a:pt x="97" y="193"/>
                  </a:cubicBezTo>
                  <a:cubicBezTo>
                    <a:pt x="100" y="192"/>
                    <a:pt x="108" y="195"/>
                    <a:pt x="111" y="196"/>
                  </a:cubicBezTo>
                  <a:cubicBezTo>
                    <a:pt x="112" y="196"/>
                    <a:pt x="113" y="195"/>
                    <a:pt x="114" y="195"/>
                  </a:cubicBezTo>
                  <a:cubicBezTo>
                    <a:pt x="116" y="196"/>
                    <a:pt x="117" y="197"/>
                    <a:pt x="119" y="196"/>
                  </a:cubicBezTo>
                  <a:cubicBezTo>
                    <a:pt x="122" y="195"/>
                    <a:pt x="128" y="200"/>
                    <a:pt x="130" y="200"/>
                  </a:cubicBezTo>
                  <a:cubicBezTo>
                    <a:pt x="132" y="199"/>
                    <a:pt x="142" y="200"/>
                    <a:pt x="144" y="202"/>
                  </a:cubicBezTo>
                  <a:cubicBezTo>
                    <a:pt x="145" y="202"/>
                    <a:pt x="146" y="202"/>
                    <a:pt x="147" y="202"/>
                  </a:cubicBezTo>
                  <a:cubicBezTo>
                    <a:pt x="149" y="202"/>
                    <a:pt x="152" y="204"/>
                    <a:pt x="155" y="203"/>
                  </a:cubicBezTo>
                  <a:cubicBezTo>
                    <a:pt x="160" y="201"/>
                    <a:pt x="161" y="200"/>
                    <a:pt x="166" y="197"/>
                  </a:cubicBezTo>
                  <a:cubicBezTo>
                    <a:pt x="171" y="193"/>
                    <a:pt x="166" y="176"/>
                    <a:pt x="167" y="171"/>
                  </a:cubicBezTo>
                  <a:close/>
                  <a:moveTo>
                    <a:pt x="70" y="155"/>
                  </a:moveTo>
                  <a:cubicBezTo>
                    <a:pt x="70" y="157"/>
                    <a:pt x="70" y="159"/>
                    <a:pt x="70" y="161"/>
                  </a:cubicBezTo>
                  <a:cubicBezTo>
                    <a:pt x="70" y="162"/>
                    <a:pt x="69" y="167"/>
                    <a:pt x="69" y="168"/>
                  </a:cubicBezTo>
                  <a:cubicBezTo>
                    <a:pt x="64" y="172"/>
                    <a:pt x="49" y="171"/>
                    <a:pt x="42" y="171"/>
                  </a:cubicBezTo>
                  <a:cubicBezTo>
                    <a:pt x="38" y="172"/>
                    <a:pt x="36" y="173"/>
                    <a:pt x="32" y="17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0" y="171"/>
                    <a:pt x="30" y="169"/>
                    <a:pt x="30" y="168"/>
                  </a:cubicBezTo>
                  <a:cubicBezTo>
                    <a:pt x="29" y="167"/>
                    <a:pt x="26" y="166"/>
                    <a:pt x="25" y="165"/>
                  </a:cubicBezTo>
                  <a:cubicBezTo>
                    <a:pt x="25" y="163"/>
                    <a:pt x="24" y="161"/>
                    <a:pt x="23" y="160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24" y="158"/>
                    <a:pt x="23" y="154"/>
                    <a:pt x="23" y="152"/>
                  </a:cubicBezTo>
                  <a:cubicBezTo>
                    <a:pt x="25" y="151"/>
                    <a:pt x="24" y="149"/>
                    <a:pt x="26" y="148"/>
                  </a:cubicBezTo>
                  <a:cubicBezTo>
                    <a:pt x="26" y="149"/>
                    <a:pt x="29" y="146"/>
                    <a:pt x="32" y="146"/>
                  </a:cubicBezTo>
                  <a:cubicBezTo>
                    <a:pt x="34" y="146"/>
                    <a:pt x="35" y="143"/>
                    <a:pt x="37" y="143"/>
                  </a:cubicBezTo>
                  <a:cubicBezTo>
                    <a:pt x="40" y="142"/>
                    <a:pt x="42" y="143"/>
                    <a:pt x="45" y="143"/>
                  </a:cubicBezTo>
                  <a:cubicBezTo>
                    <a:pt x="47" y="142"/>
                    <a:pt x="50" y="142"/>
                    <a:pt x="51" y="142"/>
                  </a:cubicBezTo>
                  <a:cubicBezTo>
                    <a:pt x="56" y="141"/>
                    <a:pt x="65" y="144"/>
                    <a:pt x="67" y="141"/>
                  </a:cubicBezTo>
                  <a:cubicBezTo>
                    <a:pt x="68" y="141"/>
                    <a:pt x="68" y="141"/>
                    <a:pt x="69" y="141"/>
                  </a:cubicBezTo>
                  <a:cubicBezTo>
                    <a:pt x="70" y="144"/>
                    <a:pt x="70" y="146"/>
                    <a:pt x="71" y="149"/>
                  </a:cubicBezTo>
                  <a:cubicBezTo>
                    <a:pt x="72" y="152"/>
                    <a:pt x="69" y="153"/>
                    <a:pt x="70" y="155"/>
                  </a:cubicBezTo>
                  <a:close/>
                  <a:moveTo>
                    <a:pt x="70" y="124"/>
                  </a:moveTo>
                  <a:cubicBezTo>
                    <a:pt x="70" y="123"/>
                    <a:pt x="70" y="123"/>
                    <a:pt x="70" y="123"/>
                  </a:cubicBezTo>
                  <a:cubicBezTo>
                    <a:pt x="70" y="123"/>
                    <a:pt x="70" y="124"/>
                    <a:pt x="70" y="124"/>
                  </a:cubicBezTo>
                  <a:cubicBezTo>
                    <a:pt x="70" y="124"/>
                    <a:pt x="62" y="127"/>
                    <a:pt x="62" y="127"/>
                  </a:cubicBezTo>
                  <a:cubicBezTo>
                    <a:pt x="62" y="127"/>
                    <a:pt x="55" y="128"/>
                    <a:pt x="54" y="129"/>
                  </a:cubicBezTo>
                  <a:cubicBezTo>
                    <a:pt x="54" y="129"/>
                    <a:pt x="53" y="129"/>
                    <a:pt x="53" y="129"/>
                  </a:cubicBezTo>
                  <a:cubicBezTo>
                    <a:pt x="45" y="129"/>
                    <a:pt x="37" y="132"/>
                    <a:pt x="30" y="127"/>
                  </a:cubicBezTo>
                  <a:cubicBezTo>
                    <a:pt x="30" y="127"/>
                    <a:pt x="30" y="126"/>
                    <a:pt x="30" y="126"/>
                  </a:cubicBezTo>
                  <a:cubicBezTo>
                    <a:pt x="28" y="125"/>
                    <a:pt x="28" y="124"/>
                    <a:pt x="25" y="121"/>
                  </a:cubicBezTo>
                  <a:cubicBezTo>
                    <a:pt x="26" y="120"/>
                    <a:pt x="25" y="118"/>
                    <a:pt x="25" y="118"/>
                  </a:cubicBezTo>
                  <a:cubicBezTo>
                    <a:pt x="25" y="113"/>
                    <a:pt x="29" y="110"/>
                    <a:pt x="32" y="109"/>
                  </a:cubicBezTo>
                  <a:cubicBezTo>
                    <a:pt x="33" y="108"/>
                    <a:pt x="35" y="108"/>
                    <a:pt x="36" y="108"/>
                  </a:cubicBezTo>
                  <a:cubicBezTo>
                    <a:pt x="38" y="107"/>
                    <a:pt x="40" y="106"/>
                    <a:pt x="42" y="105"/>
                  </a:cubicBezTo>
                  <a:cubicBezTo>
                    <a:pt x="43" y="105"/>
                    <a:pt x="49" y="105"/>
                    <a:pt x="49" y="104"/>
                  </a:cubicBezTo>
                  <a:cubicBezTo>
                    <a:pt x="51" y="104"/>
                    <a:pt x="58" y="105"/>
                    <a:pt x="59" y="105"/>
                  </a:cubicBezTo>
                  <a:cubicBezTo>
                    <a:pt x="61" y="105"/>
                    <a:pt x="65" y="103"/>
                    <a:pt x="68" y="104"/>
                  </a:cubicBezTo>
                  <a:cubicBezTo>
                    <a:pt x="68" y="104"/>
                    <a:pt x="69" y="103"/>
                    <a:pt x="69" y="103"/>
                  </a:cubicBezTo>
                  <a:cubicBezTo>
                    <a:pt x="69" y="103"/>
                    <a:pt x="71" y="104"/>
                    <a:pt x="71" y="104"/>
                  </a:cubicBezTo>
                  <a:cubicBezTo>
                    <a:pt x="73" y="105"/>
                    <a:pt x="72" y="110"/>
                    <a:pt x="72" y="112"/>
                  </a:cubicBezTo>
                  <a:cubicBezTo>
                    <a:pt x="71" y="115"/>
                    <a:pt x="73" y="121"/>
                    <a:pt x="70" y="1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8" name="Freeform 59">
              <a:extLst>
                <a:ext uri="{FF2B5EF4-FFF2-40B4-BE49-F238E27FC236}">
                  <a16:creationId xmlns="" xmlns:a16="http://schemas.microsoft.com/office/drawing/2014/main" id="{417B056A-A9FC-C04D-AA75-B778E01BA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876" y="3000376"/>
              <a:ext cx="412750" cy="681038"/>
            </a:xfrm>
            <a:custGeom>
              <a:avLst/>
              <a:gdLst>
                <a:gd name="T0" fmla="*/ 103 w 136"/>
                <a:gd name="T1" fmla="*/ 7 h 223"/>
                <a:gd name="T2" fmla="*/ 106 w 136"/>
                <a:gd name="T3" fmla="*/ 25 h 223"/>
                <a:gd name="T4" fmla="*/ 103 w 136"/>
                <a:gd name="T5" fmla="*/ 38 h 223"/>
                <a:gd name="T6" fmla="*/ 94 w 136"/>
                <a:gd name="T7" fmla="*/ 60 h 223"/>
                <a:gd name="T8" fmla="*/ 105 w 136"/>
                <a:gd name="T9" fmla="*/ 71 h 223"/>
                <a:gd name="T10" fmla="*/ 116 w 136"/>
                <a:gd name="T11" fmla="*/ 53 h 223"/>
                <a:gd name="T12" fmla="*/ 119 w 136"/>
                <a:gd name="T13" fmla="*/ 38 h 223"/>
                <a:gd name="T14" fmla="*/ 124 w 136"/>
                <a:gd name="T15" fmla="*/ 9 h 223"/>
                <a:gd name="T16" fmla="*/ 135 w 136"/>
                <a:gd name="T17" fmla="*/ 25 h 223"/>
                <a:gd name="T18" fmla="*/ 128 w 136"/>
                <a:gd name="T19" fmla="*/ 42 h 223"/>
                <a:gd name="T20" fmla="*/ 124 w 136"/>
                <a:gd name="T21" fmla="*/ 63 h 223"/>
                <a:gd name="T22" fmla="*/ 96 w 136"/>
                <a:gd name="T23" fmla="*/ 85 h 223"/>
                <a:gd name="T24" fmla="*/ 92 w 136"/>
                <a:gd name="T25" fmla="*/ 129 h 223"/>
                <a:gd name="T26" fmla="*/ 86 w 136"/>
                <a:gd name="T27" fmla="*/ 160 h 223"/>
                <a:gd name="T28" fmla="*/ 79 w 136"/>
                <a:gd name="T29" fmla="*/ 176 h 223"/>
                <a:gd name="T30" fmla="*/ 69 w 136"/>
                <a:gd name="T31" fmla="*/ 162 h 223"/>
                <a:gd name="T32" fmla="*/ 61 w 136"/>
                <a:gd name="T33" fmla="*/ 174 h 223"/>
                <a:gd name="T34" fmla="*/ 52 w 136"/>
                <a:gd name="T35" fmla="*/ 223 h 223"/>
                <a:gd name="T36" fmla="*/ 45 w 136"/>
                <a:gd name="T37" fmla="*/ 211 h 223"/>
                <a:gd name="T38" fmla="*/ 46 w 136"/>
                <a:gd name="T39" fmla="*/ 152 h 223"/>
                <a:gd name="T40" fmla="*/ 27 w 136"/>
                <a:gd name="T41" fmla="*/ 153 h 223"/>
                <a:gd name="T42" fmla="*/ 2 w 136"/>
                <a:gd name="T43" fmla="*/ 149 h 223"/>
                <a:gd name="T44" fmla="*/ 2 w 136"/>
                <a:gd name="T45" fmla="*/ 126 h 223"/>
                <a:gd name="T46" fmla="*/ 7 w 136"/>
                <a:gd name="T47" fmla="*/ 95 h 223"/>
                <a:gd name="T48" fmla="*/ 11 w 136"/>
                <a:gd name="T49" fmla="*/ 68 h 223"/>
                <a:gd name="T50" fmla="*/ 15 w 136"/>
                <a:gd name="T51" fmla="*/ 50 h 223"/>
                <a:gd name="T52" fmla="*/ 30 w 136"/>
                <a:gd name="T53" fmla="*/ 65 h 223"/>
                <a:gd name="T54" fmla="*/ 28 w 136"/>
                <a:gd name="T55" fmla="*/ 74 h 223"/>
                <a:gd name="T56" fmla="*/ 29 w 136"/>
                <a:gd name="T57" fmla="*/ 100 h 223"/>
                <a:gd name="T58" fmla="*/ 47 w 136"/>
                <a:gd name="T59" fmla="*/ 90 h 223"/>
                <a:gd name="T60" fmla="*/ 49 w 136"/>
                <a:gd name="T61" fmla="*/ 64 h 223"/>
                <a:gd name="T62" fmla="*/ 50 w 136"/>
                <a:gd name="T63" fmla="*/ 31 h 223"/>
                <a:gd name="T64" fmla="*/ 66 w 136"/>
                <a:gd name="T65" fmla="*/ 4 h 223"/>
                <a:gd name="T66" fmla="*/ 69 w 136"/>
                <a:gd name="T67" fmla="*/ 34 h 223"/>
                <a:gd name="T68" fmla="*/ 65 w 136"/>
                <a:gd name="T69" fmla="*/ 55 h 223"/>
                <a:gd name="T70" fmla="*/ 65 w 136"/>
                <a:gd name="T71" fmla="*/ 97 h 223"/>
                <a:gd name="T72" fmla="*/ 69 w 136"/>
                <a:gd name="T73" fmla="*/ 126 h 223"/>
                <a:gd name="T74" fmla="*/ 62 w 136"/>
                <a:gd name="T75" fmla="*/ 139 h 223"/>
                <a:gd name="T76" fmla="*/ 74 w 136"/>
                <a:gd name="T77" fmla="*/ 153 h 223"/>
                <a:gd name="T78" fmla="*/ 82 w 136"/>
                <a:gd name="T79" fmla="*/ 139 h 223"/>
                <a:gd name="T80" fmla="*/ 85 w 136"/>
                <a:gd name="T81" fmla="*/ 97 h 223"/>
                <a:gd name="T82" fmla="*/ 75 w 136"/>
                <a:gd name="T83" fmla="*/ 85 h 223"/>
                <a:gd name="T84" fmla="*/ 66 w 136"/>
                <a:gd name="T85" fmla="*/ 91 h 223"/>
                <a:gd name="T86" fmla="*/ 69 w 136"/>
                <a:gd name="T87" fmla="*/ 81 h 223"/>
                <a:gd name="T88" fmla="*/ 87 w 136"/>
                <a:gd name="T89" fmla="*/ 54 h 223"/>
                <a:gd name="T90" fmla="*/ 91 w 136"/>
                <a:gd name="T91" fmla="*/ 12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6" h="223">
                  <a:moveTo>
                    <a:pt x="94" y="2"/>
                  </a:moveTo>
                  <a:cubicBezTo>
                    <a:pt x="96" y="3"/>
                    <a:pt x="100" y="3"/>
                    <a:pt x="101" y="4"/>
                  </a:cubicBezTo>
                  <a:cubicBezTo>
                    <a:pt x="102" y="5"/>
                    <a:pt x="102" y="6"/>
                    <a:pt x="103" y="7"/>
                  </a:cubicBezTo>
                  <a:cubicBezTo>
                    <a:pt x="104" y="9"/>
                    <a:pt x="106" y="12"/>
                    <a:pt x="106" y="13"/>
                  </a:cubicBezTo>
                  <a:cubicBezTo>
                    <a:pt x="107" y="15"/>
                    <a:pt x="106" y="19"/>
                    <a:pt x="106" y="20"/>
                  </a:cubicBezTo>
                  <a:cubicBezTo>
                    <a:pt x="106" y="22"/>
                    <a:pt x="106" y="23"/>
                    <a:pt x="106" y="25"/>
                  </a:cubicBezTo>
                  <a:cubicBezTo>
                    <a:pt x="105" y="27"/>
                    <a:pt x="105" y="29"/>
                    <a:pt x="104" y="31"/>
                  </a:cubicBezTo>
                  <a:cubicBezTo>
                    <a:pt x="104" y="33"/>
                    <a:pt x="104" y="35"/>
                    <a:pt x="104" y="36"/>
                  </a:cubicBezTo>
                  <a:cubicBezTo>
                    <a:pt x="103" y="37"/>
                    <a:pt x="103" y="37"/>
                    <a:pt x="103" y="38"/>
                  </a:cubicBezTo>
                  <a:cubicBezTo>
                    <a:pt x="102" y="39"/>
                    <a:pt x="103" y="41"/>
                    <a:pt x="103" y="42"/>
                  </a:cubicBezTo>
                  <a:cubicBezTo>
                    <a:pt x="103" y="43"/>
                    <a:pt x="103" y="44"/>
                    <a:pt x="103" y="46"/>
                  </a:cubicBezTo>
                  <a:cubicBezTo>
                    <a:pt x="100" y="51"/>
                    <a:pt x="96" y="54"/>
                    <a:pt x="94" y="60"/>
                  </a:cubicBezTo>
                  <a:cubicBezTo>
                    <a:pt x="94" y="62"/>
                    <a:pt x="96" y="72"/>
                    <a:pt x="96" y="73"/>
                  </a:cubicBezTo>
                  <a:cubicBezTo>
                    <a:pt x="99" y="73"/>
                    <a:pt x="100" y="73"/>
                    <a:pt x="102" y="72"/>
                  </a:cubicBezTo>
                  <a:cubicBezTo>
                    <a:pt x="103" y="72"/>
                    <a:pt x="104" y="72"/>
                    <a:pt x="105" y="71"/>
                  </a:cubicBezTo>
                  <a:cubicBezTo>
                    <a:pt x="110" y="70"/>
                    <a:pt x="110" y="66"/>
                    <a:pt x="112" y="60"/>
                  </a:cubicBezTo>
                  <a:cubicBezTo>
                    <a:pt x="112" y="58"/>
                    <a:pt x="115" y="56"/>
                    <a:pt x="116" y="54"/>
                  </a:cubicBezTo>
                  <a:cubicBezTo>
                    <a:pt x="116" y="54"/>
                    <a:pt x="116" y="53"/>
                    <a:pt x="116" y="53"/>
                  </a:cubicBezTo>
                  <a:cubicBezTo>
                    <a:pt x="116" y="53"/>
                    <a:pt x="118" y="48"/>
                    <a:pt x="117" y="47"/>
                  </a:cubicBezTo>
                  <a:cubicBezTo>
                    <a:pt x="118" y="47"/>
                    <a:pt x="119" y="47"/>
                    <a:pt x="119" y="45"/>
                  </a:cubicBezTo>
                  <a:cubicBezTo>
                    <a:pt x="119" y="43"/>
                    <a:pt x="119" y="41"/>
                    <a:pt x="119" y="38"/>
                  </a:cubicBezTo>
                  <a:cubicBezTo>
                    <a:pt x="118" y="35"/>
                    <a:pt x="120" y="23"/>
                    <a:pt x="122" y="19"/>
                  </a:cubicBezTo>
                  <a:cubicBezTo>
                    <a:pt x="122" y="18"/>
                    <a:pt x="122" y="18"/>
                    <a:pt x="121" y="19"/>
                  </a:cubicBezTo>
                  <a:cubicBezTo>
                    <a:pt x="119" y="13"/>
                    <a:pt x="118" y="11"/>
                    <a:pt x="124" y="9"/>
                  </a:cubicBezTo>
                  <a:cubicBezTo>
                    <a:pt x="126" y="9"/>
                    <a:pt x="126" y="8"/>
                    <a:pt x="128" y="9"/>
                  </a:cubicBezTo>
                  <a:cubicBezTo>
                    <a:pt x="132" y="11"/>
                    <a:pt x="134" y="17"/>
                    <a:pt x="135" y="22"/>
                  </a:cubicBezTo>
                  <a:cubicBezTo>
                    <a:pt x="135" y="23"/>
                    <a:pt x="135" y="24"/>
                    <a:pt x="135" y="25"/>
                  </a:cubicBezTo>
                  <a:cubicBezTo>
                    <a:pt x="135" y="26"/>
                    <a:pt x="136" y="27"/>
                    <a:pt x="136" y="29"/>
                  </a:cubicBezTo>
                  <a:cubicBezTo>
                    <a:pt x="135" y="29"/>
                    <a:pt x="135" y="29"/>
                    <a:pt x="134" y="30"/>
                  </a:cubicBezTo>
                  <a:cubicBezTo>
                    <a:pt x="135" y="35"/>
                    <a:pt x="130" y="39"/>
                    <a:pt x="128" y="42"/>
                  </a:cubicBezTo>
                  <a:cubicBezTo>
                    <a:pt x="128" y="44"/>
                    <a:pt x="127" y="46"/>
                    <a:pt x="127" y="48"/>
                  </a:cubicBezTo>
                  <a:cubicBezTo>
                    <a:pt x="127" y="48"/>
                    <a:pt x="126" y="49"/>
                    <a:pt x="126" y="50"/>
                  </a:cubicBezTo>
                  <a:cubicBezTo>
                    <a:pt x="128" y="53"/>
                    <a:pt x="126" y="59"/>
                    <a:pt x="124" y="63"/>
                  </a:cubicBezTo>
                  <a:cubicBezTo>
                    <a:pt x="123" y="66"/>
                    <a:pt x="124" y="69"/>
                    <a:pt x="123" y="74"/>
                  </a:cubicBezTo>
                  <a:cubicBezTo>
                    <a:pt x="122" y="78"/>
                    <a:pt x="117" y="84"/>
                    <a:pt x="114" y="85"/>
                  </a:cubicBezTo>
                  <a:cubicBezTo>
                    <a:pt x="109" y="88"/>
                    <a:pt x="100" y="78"/>
                    <a:pt x="96" y="85"/>
                  </a:cubicBezTo>
                  <a:cubicBezTo>
                    <a:pt x="95" y="86"/>
                    <a:pt x="95" y="89"/>
                    <a:pt x="94" y="91"/>
                  </a:cubicBezTo>
                  <a:cubicBezTo>
                    <a:pt x="94" y="98"/>
                    <a:pt x="94" y="106"/>
                    <a:pt x="94" y="113"/>
                  </a:cubicBezTo>
                  <a:cubicBezTo>
                    <a:pt x="94" y="119"/>
                    <a:pt x="93" y="124"/>
                    <a:pt x="92" y="129"/>
                  </a:cubicBezTo>
                  <a:cubicBezTo>
                    <a:pt x="92" y="130"/>
                    <a:pt x="92" y="142"/>
                    <a:pt x="92" y="142"/>
                  </a:cubicBezTo>
                  <a:cubicBezTo>
                    <a:pt x="92" y="143"/>
                    <a:pt x="89" y="153"/>
                    <a:pt x="90" y="154"/>
                  </a:cubicBezTo>
                  <a:cubicBezTo>
                    <a:pt x="88" y="155"/>
                    <a:pt x="87" y="158"/>
                    <a:pt x="86" y="160"/>
                  </a:cubicBezTo>
                  <a:cubicBezTo>
                    <a:pt x="86" y="162"/>
                    <a:pt x="86" y="164"/>
                    <a:pt x="86" y="166"/>
                  </a:cubicBezTo>
                  <a:cubicBezTo>
                    <a:pt x="84" y="168"/>
                    <a:pt x="84" y="170"/>
                    <a:pt x="83" y="172"/>
                  </a:cubicBezTo>
                  <a:cubicBezTo>
                    <a:pt x="83" y="173"/>
                    <a:pt x="80" y="175"/>
                    <a:pt x="79" y="176"/>
                  </a:cubicBezTo>
                  <a:cubicBezTo>
                    <a:pt x="78" y="177"/>
                    <a:pt x="72" y="173"/>
                    <a:pt x="71" y="171"/>
                  </a:cubicBezTo>
                  <a:cubicBezTo>
                    <a:pt x="71" y="170"/>
                    <a:pt x="69" y="168"/>
                    <a:pt x="69" y="166"/>
                  </a:cubicBezTo>
                  <a:cubicBezTo>
                    <a:pt x="68" y="165"/>
                    <a:pt x="68" y="163"/>
                    <a:pt x="69" y="162"/>
                  </a:cubicBezTo>
                  <a:cubicBezTo>
                    <a:pt x="67" y="158"/>
                    <a:pt x="65" y="149"/>
                    <a:pt x="61" y="149"/>
                  </a:cubicBezTo>
                  <a:cubicBezTo>
                    <a:pt x="61" y="156"/>
                    <a:pt x="61" y="162"/>
                    <a:pt x="60" y="169"/>
                  </a:cubicBezTo>
                  <a:cubicBezTo>
                    <a:pt x="61" y="171"/>
                    <a:pt x="61" y="172"/>
                    <a:pt x="61" y="174"/>
                  </a:cubicBezTo>
                  <a:cubicBezTo>
                    <a:pt x="60" y="177"/>
                    <a:pt x="59" y="180"/>
                    <a:pt x="58" y="183"/>
                  </a:cubicBezTo>
                  <a:cubicBezTo>
                    <a:pt x="58" y="188"/>
                    <a:pt x="58" y="194"/>
                    <a:pt x="58" y="199"/>
                  </a:cubicBezTo>
                  <a:cubicBezTo>
                    <a:pt x="58" y="209"/>
                    <a:pt x="61" y="222"/>
                    <a:pt x="52" y="223"/>
                  </a:cubicBezTo>
                  <a:cubicBezTo>
                    <a:pt x="51" y="221"/>
                    <a:pt x="48" y="222"/>
                    <a:pt x="47" y="220"/>
                  </a:cubicBezTo>
                  <a:cubicBezTo>
                    <a:pt x="47" y="218"/>
                    <a:pt x="47" y="217"/>
                    <a:pt x="47" y="215"/>
                  </a:cubicBezTo>
                  <a:cubicBezTo>
                    <a:pt x="46" y="213"/>
                    <a:pt x="45" y="212"/>
                    <a:pt x="45" y="211"/>
                  </a:cubicBezTo>
                  <a:cubicBezTo>
                    <a:pt x="43" y="207"/>
                    <a:pt x="45" y="202"/>
                    <a:pt x="44" y="198"/>
                  </a:cubicBezTo>
                  <a:cubicBezTo>
                    <a:pt x="43" y="190"/>
                    <a:pt x="43" y="178"/>
                    <a:pt x="44" y="170"/>
                  </a:cubicBezTo>
                  <a:cubicBezTo>
                    <a:pt x="46" y="163"/>
                    <a:pt x="43" y="156"/>
                    <a:pt x="46" y="152"/>
                  </a:cubicBezTo>
                  <a:cubicBezTo>
                    <a:pt x="45" y="150"/>
                    <a:pt x="44" y="148"/>
                    <a:pt x="41" y="148"/>
                  </a:cubicBezTo>
                  <a:cubicBezTo>
                    <a:pt x="39" y="148"/>
                    <a:pt x="37" y="150"/>
                    <a:pt x="36" y="150"/>
                  </a:cubicBezTo>
                  <a:cubicBezTo>
                    <a:pt x="33" y="151"/>
                    <a:pt x="29" y="151"/>
                    <a:pt x="27" y="153"/>
                  </a:cubicBezTo>
                  <a:cubicBezTo>
                    <a:pt x="26" y="157"/>
                    <a:pt x="10" y="158"/>
                    <a:pt x="6" y="155"/>
                  </a:cubicBezTo>
                  <a:cubicBezTo>
                    <a:pt x="5" y="154"/>
                    <a:pt x="5" y="153"/>
                    <a:pt x="5" y="151"/>
                  </a:cubicBezTo>
                  <a:cubicBezTo>
                    <a:pt x="4" y="151"/>
                    <a:pt x="3" y="150"/>
                    <a:pt x="2" y="149"/>
                  </a:cubicBezTo>
                  <a:cubicBezTo>
                    <a:pt x="1" y="146"/>
                    <a:pt x="2" y="142"/>
                    <a:pt x="1" y="139"/>
                  </a:cubicBezTo>
                  <a:cubicBezTo>
                    <a:pt x="1" y="136"/>
                    <a:pt x="0" y="134"/>
                    <a:pt x="0" y="132"/>
                  </a:cubicBezTo>
                  <a:cubicBezTo>
                    <a:pt x="1" y="130"/>
                    <a:pt x="2" y="127"/>
                    <a:pt x="2" y="126"/>
                  </a:cubicBezTo>
                  <a:cubicBezTo>
                    <a:pt x="2" y="125"/>
                    <a:pt x="2" y="116"/>
                    <a:pt x="2" y="115"/>
                  </a:cubicBezTo>
                  <a:cubicBezTo>
                    <a:pt x="3" y="111"/>
                    <a:pt x="5" y="107"/>
                    <a:pt x="7" y="105"/>
                  </a:cubicBezTo>
                  <a:cubicBezTo>
                    <a:pt x="7" y="102"/>
                    <a:pt x="7" y="98"/>
                    <a:pt x="7" y="95"/>
                  </a:cubicBezTo>
                  <a:cubicBezTo>
                    <a:pt x="8" y="94"/>
                    <a:pt x="9" y="93"/>
                    <a:pt x="10" y="92"/>
                  </a:cubicBezTo>
                  <a:cubicBezTo>
                    <a:pt x="11" y="89"/>
                    <a:pt x="10" y="86"/>
                    <a:pt x="11" y="84"/>
                  </a:cubicBezTo>
                  <a:cubicBezTo>
                    <a:pt x="12" y="82"/>
                    <a:pt x="10" y="71"/>
                    <a:pt x="11" y="68"/>
                  </a:cubicBezTo>
                  <a:cubicBezTo>
                    <a:pt x="11" y="66"/>
                    <a:pt x="11" y="64"/>
                    <a:pt x="10" y="62"/>
                  </a:cubicBezTo>
                  <a:cubicBezTo>
                    <a:pt x="11" y="61"/>
                    <a:pt x="14" y="51"/>
                    <a:pt x="14" y="50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7" y="47"/>
                    <a:pt x="23" y="32"/>
                    <a:pt x="30" y="38"/>
                  </a:cubicBezTo>
                  <a:cubicBezTo>
                    <a:pt x="37" y="45"/>
                    <a:pt x="27" y="48"/>
                    <a:pt x="29" y="53"/>
                  </a:cubicBezTo>
                  <a:cubicBezTo>
                    <a:pt x="30" y="57"/>
                    <a:pt x="31" y="60"/>
                    <a:pt x="30" y="65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8"/>
                    <a:pt x="29" y="69"/>
                    <a:pt x="28" y="70"/>
                  </a:cubicBezTo>
                  <a:cubicBezTo>
                    <a:pt x="28" y="71"/>
                    <a:pt x="28" y="73"/>
                    <a:pt x="28" y="74"/>
                  </a:cubicBezTo>
                  <a:cubicBezTo>
                    <a:pt x="27" y="80"/>
                    <a:pt x="28" y="80"/>
                    <a:pt x="25" y="84"/>
                  </a:cubicBezTo>
                  <a:cubicBezTo>
                    <a:pt x="25" y="86"/>
                    <a:pt x="26" y="87"/>
                    <a:pt x="27" y="88"/>
                  </a:cubicBezTo>
                  <a:cubicBezTo>
                    <a:pt x="27" y="90"/>
                    <a:pt x="28" y="98"/>
                    <a:pt x="29" y="100"/>
                  </a:cubicBezTo>
                  <a:cubicBezTo>
                    <a:pt x="31" y="100"/>
                    <a:pt x="34" y="99"/>
                    <a:pt x="35" y="98"/>
                  </a:cubicBezTo>
                  <a:cubicBezTo>
                    <a:pt x="36" y="98"/>
                    <a:pt x="37" y="98"/>
                    <a:pt x="38" y="98"/>
                  </a:cubicBezTo>
                  <a:cubicBezTo>
                    <a:pt x="40" y="95"/>
                    <a:pt x="45" y="93"/>
                    <a:pt x="47" y="90"/>
                  </a:cubicBezTo>
                  <a:cubicBezTo>
                    <a:pt x="48" y="89"/>
                    <a:pt x="51" y="87"/>
                    <a:pt x="49" y="86"/>
                  </a:cubicBezTo>
                  <a:cubicBezTo>
                    <a:pt x="50" y="85"/>
                    <a:pt x="51" y="84"/>
                    <a:pt x="52" y="82"/>
                  </a:cubicBezTo>
                  <a:cubicBezTo>
                    <a:pt x="53" y="76"/>
                    <a:pt x="50" y="69"/>
                    <a:pt x="49" y="64"/>
                  </a:cubicBezTo>
                  <a:cubicBezTo>
                    <a:pt x="49" y="64"/>
                    <a:pt x="49" y="55"/>
                    <a:pt x="49" y="54"/>
                  </a:cubicBezTo>
                  <a:cubicBezTo>
                    <a:pt x="48" y="51"/>
                    <a:pt x="51" y="44"/>
                    <a:pt x="51" y="41"/>
                  </a:cubicBezTo>
                  <a:cubicBezTo>
                    <a:pt x="52" y="37"/>
                    <a:pt x="50" y="34"/>
                    <a:pt x="50" y="31"/>
                  </a:cubicBezTo>
                  <a:cubicBezTo>
                    <a:pt x="50" y="29"/>
                    <a:pt x="52" y="28"/>
                    <a:pt x="50" y="26"/>
                  </a:cubicBezTo>
                  <a:cubicBezTo>
                    <a:pt x="50" y="25"/>
                    <a:pt x="52" y="18"/>
                    <a:pt x="52" y="18"/>
                  </a:cubicBezTo>
                  <a:cubicBezTo>
                    <a:pt x="54" y="13"/>
                    <a:pt x="58" y="0"/>
                    <a:pt x="66" y="4"/>
                  </a:cubicBezTo>
                  <a:cubicBezTo>
                    <a:pt x="68" y="5"/>
                    <a:pt x="69" y="7"/>
                    <a:pt x="70" y="10"/>
                  </a:cubicBezTo>
                  <a:cubicBezTo>
                    <a:pt x="71" y="11"/>
                    <a:pt x="72" y="13"/>
                    <a:pt x="72" y="14"/>
                  </a:cubicBezTo>
                  <a:cubicBezTo>
                    <a:pt x="74" y="21"/>
                    <a:pt x="69" y="27"/>
                    <a:pt x="69" y="34"/>
                  </a:cubicBezTo>
                  <a:cubicBezTo>
                    <a:pt x="69" y="36"/>
                    <a:pt x="68" y="40"/>
                    <a:pt x="67" y="43"/>
                  </a:cubicBezTo>
                  <a:cubicBezTo>
                    <a:pt x="66" y="45"/>
                    <a:pt x="67" y="50"/>
                    <a:pt x="66" y="53"/>
                  </a:cubicBezTo>
                  <a:cubicBezTo>
                    <a:pt x="66" y="54"/>
                    <a:pt x="65" y="55"/>
                    <a:pt x="65" y="55"/>
                  </a:cubicBezTo>
                  <a:cubicBezTo>
                    <a:pt x="64" y="60"/>
                    <a:pt x="64" y="64"/>
                    <a:pt x="64" y="68"/>
                  </a:cubicBezTo>
                  <a:cubicBezTo>
                    <a:pt x="63" y="70"/>
                    <a:pt x="63" y="71"/>
                    <a:pt x="62" y="73"/>
                  </a:cubicBezTo>
                  <a:cubicBezTo>
                    <a:pt x="60" y="80"/>
                    <a:pt x="63" y="94"/>
                    <a:pt x="65" y="97"/>
                  </a:cubicBezTo>
                  <a:cubicBezTo>
                    <a:pt x="68" y="97"/>
                    <a:pt x="68" y="102"/>
                    <a:pt x="69" y="105"/>
                  </a:cubicBezTo>
                  <a:cubicBezTo>
                    <a:pt x="71" y="109"/>
                    <a:pt x="75" y="116"/>
                    <a:pt x="72" y="121"/>
                  </a:cubicBezTo>
                  <a:cubicBezTo>
                    <a:pt x="71" y="123"/>
                    <a:pt x="70" y="124"/>
                    <a:pt x="69" y="126"/>
                  </a:cubicBezTo>
                  <a:cubicBezTo>
                    <a:pt x="69" y="128"/>
                    <a:pt x="69" y="129"/>
                    <a:pt x="69" y="131"/>
                  </a:cubicBezTo>
                  <a:cubicBezTo>
                    <a:pt x="68" y="132"/>
                    <a:pt x="67" y="133"/>
                    <a:pt x="67" y="135"/>
                  </a:cubicBezTo>
                  <a:cubicBezTo>
                    <a:pt x="66" y="137"/>
                    <a:pt x="63" y="138"/>
                    <a:pt x="62" y="139"/>
                  </a:cubicBezTo>
                  <a:cubicBezTo>
                    <a:pt x="61" y="143"/>
                    <a:pt x="68" y="149"/>
                    <a:pt x="70" y="151"/>
                  </a:cubicBezTo>
                  <a:cubicBezTo>
                    <a:pt x="71" y="151"/>
                    <a:pt x="72" y="151"/>
                    <a:pt x="72" y="151"/>
                  </a:cubicBezTo>
                  <a:cubicBezTo>
                    <a:pt x="72" y="152"/>
                    <a:pt x="73" y="153"/>
                    <a:pt x="74" y="153"/>
                  </a:cubicBezTo>
                  <a:cubicBezTo>
                    <a:pt x="74" y="153"/>
                    <a:pt x="74" y="153"/>
                    <a:pt x="74" y="153"/>
                  </a:cubicBezTo>
                  <a:cubicBezTo>
                    <a:pt x="75" y="154"/>
                    <a:pt x="76" y="156"/>
                    <a:pt x="78" y="155"/>
                  </a:cubicBezTo>
                  <a:cubicBezTo>
                    <a:pt x="78" y="150"/>
                    <a:pt x="81" y="144"/>
                    <a:pt x="82" y="139"/>
                  </a:cubicBezTo>
                  <a:cubicBezTo>
                    <a:pt x="83" y="135"/>
                    <a:pt x="83" y="121"/>
                    <a:pt x="83" y="114"/>
                  </a:cubicBezTo>
                  <a:cubicBezTo>
                    <a:pt x="82" y="111"/>
                    <a:pt x="84" y="107"/>
                    <a:pt x="85" y="105"/>
                  </a:cubicBezTo>
                  <a:cubicBezTo>
                    <a:pt x="85" y="102"/>
                    <a:pt x="85" y="100"/>
                    <a:pt x="85" y="97"/>
                  </a:cubicBezTo>
                  <a:cubicBezTo>
                    <a:pt x="86" y="96"/>
                    <a:pt x="86" y="94"/>
                    <a:pt x="86" y="93"/>
                  </a:cubicBezTo>
                  <a:cubicBezTo>
                    <a:pt x="87" y="90"/>
                    <a:pt x="85" y="86"/>
                    <a:pt x="85" y="84"/>
                  </a:cubicBezTo>
                  <a:cubicBezTo>
                    <a:pt x="82" y="83"/>
                    <a:pt x="77" y="83"/>
                    <a:pt x="75" y="85"/>
                  </a:cubicBezTo>
                  <a:cubicBezTo>
                    <a:pt x="73" y="86"/>
                    <a:pt x="74" y="87"/>
                    <a:pt x="72" y="88"/>
                  </a:cubicBezTo>
                  <a:cubicBezTo>
                    <a:pt x="70" y="89"/>
                    <a:pt x="70" y="87"/>
                    <a:pt x="69" y="89"/>
                  </a:cubicBezTo>
                  <a:cubicBezTo>
                    <a:pt x="69" y="90"/>
                    <a:pt x="67" y="91"/>
                    <a:pt x="66" y="91"/>
                  </a:cubicBezTo>
                  <a:cubicBezTo>
                    <a:pt x="65" y="91"/>
                    <a:pt x="64" y="91"/>
                    <a:pt x="64" y="90"/>
                  </a:cubicBezTo>
                  <a:cubicBezTo>
                    <a:pt x="63" y="88"/>
                    <a:pt x="64" y="87"/>
                    <a:pt x="64" y="85"/>
                  </a:cubicBezTo>
                  <a:cubicBezTo>
                    <a:pt x="66" y="85"/>
                    <a:pt x="67" y="83"/>
                    <a:pt x="69" y="81"/>
                  </a:cubicBezTo>
                  <a:cubicBezTo>
                    <a:pt x="70" y="81"/>
                    <a:pt x="71" y="81"/>
                    <a:pt x="71" y="81"/>
                  </a:cubicBezTo>
                  <a:cubicBezTo>
                    <a:pt x="76" y="80"/>
                    <a:pt x="82" y="80"/>
                    <a:pt x="85" y="76"/>
                  </a:cubicBezTo>
                  <a:cubicBezTo>
                    <a:pt x="84" y="72"/>
                    <a:pt x="86" y="59"/>
                    <a:pt x="87" y="54"/>
                  </a:cubicBezTo>
                  <a:cubicBezTo>
                    <a:pt x="87" y="52"/>
                    <a:pt x="87" y="49"/>
                    <a:pt x="87" y="47"/>
                  </a:cubicBezTo>
                  <a:cubicBezTo>
                    <a:pt x="88" y="40"/>
                    <a:pt x="86" y="30"/>
                    <a:pt x="87" y="24"/>
                  </a:cubicBezTo>
                  <a:cubicBezTo>
                    <a:pt x="87" y="20"/>
                    <a:pt x="90" y="16"/>
                    <a:pt x="91" y="12"/>
                  </a:cubicBezTo>
                  <a:cubicBezTo>
                    <a:pt x="89" y="10"/>
                    <a:pt x="89" y="8"/>
                    <a:pt x="89" y="4"/>
                  </a:cubicBezTo>
                  <a:cubicBezTo>
                    <a:pt x="90" y="3"/>
                    <a:pt x="93" y="3"/>
                    <a:pt x="9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9" name="Freeform 60">
              <a:extLst>
                <a:ext uri="{FF2B5EF4-FFF2-40B4-BE49-F238E27FC236}">
                  <a16:creationId xmlns="" xmlns:a16="http://schemas.microsoft.com/office/drawing/2014/main" id="{770D6456-CBA5-AF4B-A861-7193C4142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576" y="3017838"/>
              <a:ext cx="358775" cy="234950"/>
            </a:xfrm>
            <a:custGeom>
              <a:avLst/>
              <a:gdLst>
                <a:gd name="T0" fmla="*/ 47 w 118"/>
                <a:gd name="T1" fmla="*/ 0 h 77"/>
                <a:gd name="T2" fmla="*/ 52 w 118"/>
                <a:gd name="T3" fmla="*/ 3 h 77"/>
                <a:gd name="T4" fmla="*/ 53 w 118"/>
                <a:gd name="T5" fmla="*/ 4 h 77"/>
                <a:gd name="T6" fmla="*/ 65 w 118"/>
                <a:gd name="T7" fmla="*/ 8 h 77"/>
                <a:gd name="T8" fmla="*/ 71 w 118"/>
                <a:gd name="T9" fmla="*/ 9 h 77"/>
                <a:gd name="T10" fmla="*/ 74 w 118"/>
                <a:gd name="T11" fmla="*/ 11 h 77"/>
                <a:gd name="T12" fmla="*/ 88 w 118"/>
                <a:gd name="T13" fmla="*/ 19 h 77"/>
                <a:gd name="T14" fmla="*/ 88 w 118"/>
                <a:gd name="T15" fmla="*/ 38 h 77"/>
                <a:gd name="T16" fmla="*/ 79 w 118"/>
                <a:gd name="T17" fmla="*/ 48 h 77"/>
                <a:gd name="T18" fmla="*/ 65 w 118"/>
                <a:gd name="T19" fmla="*/ 57 h 77"/>
                <a:gd name="T20" fmla="*/ 70 w 118"/>
                <a:gd name="T21" fmla="*/ 59 h 77"/>
                <a:gd name="T22" fmla="*/ 86 w 118"/>
                <a:gd name="T23" fmla="*/ 60 h 77"/>
                <a:gd name="T24" fmla="*/ 93 w 118"/>
                <a:gd name="T25" fmla="*/ 59 h 77"/>
                <a:gd name="T26" fmla="*/ 113 w 118"/>
                <a:gd name="T27" fmla="*/ 64 h 77"/>
                <a:gd name="T28" fmla="*/ 116 w 118"/>
                <a:gd name="T29" fmla="*/ 75 h 77"/>
                <a:gd name="T30" fmla="*/ 101 w 118"/>
                <a:gd name="T31" fmla="*/ 75 h 77"/>
                <a:gd name="T32" fmla="*/ 88 w 118"/>
                <a:gd name="T33" fmla="*/ 76 h 77"/>
                <a:gd name="T34" fmla="*/ 76 w 118"/>
                <a:gd name="T35" fmla="*/ 75 h 77"/>
                <a:gd name="T36" fmla="*/ 50 w 118"/>
                <a:gd name="T37" fmla="*/ 75 h 77"/>
                <a:gd name="T38" fmla="*/ 44 w 118"/>
                <a:gd name="T39" fmla="*/ 75 h 77"/>
                <a:gd name="T40" fmla="*/ 34 w 118"/>
                <a:gd name="T41" fmla="*/ 77 h 77"/>
                <a:gd name="T42" fmla="*/ 23 w 118"/>
                <a:gd name="T43" fmla="*/ 75 h 77"/>
                <a:gd name="T44" fmla="*/ 16 w 118"/>
                <a:gd name="T45" fmla="*/ 69 h 77"/>
                <a:gd name="T46" fmla="*/ 18 w 118"/>
                <a:gd name="T47" fmla="*/ 65 h 77"/>
                <a:gd name="T48" fmla="*/ 56 w 118"/>
                <a:gd name="T49" fmla="*/ 54 h 77"/>
                <a:gd name="T50" fmla="*/ 61 w 118"/>
                <a:gd name="T51" fmla="*/ 48 h 77"/>
                <a:gd name="T52" fmla="*/ 68 w 118"/>
                <a:gd name="T53" fmla="*/ 42 h 77"/>
                <a:gd name="T54" fmla="*/ 60 w 118"/>
                <a:gd name="T55" fmla="*/ 29 h 77"/>
                <a:gd name="T56" fmla="*/ 50 w 118"/>
                <a:gd name="T57" fmla="*/ 26 h 77"/>
                <a:gd name="T58" fmla="*/ 48 w 118"/>
                <a:gd name="T59" fmla="*/ 25 h 77"/>
                <a:gd name="T60" fmla="*/ 40 w 118"/>
                <a:gd name="T61" fmla="*/ 31 h 77"/>
                <a:gd name="T62" fmla="*/ 20 w 118"/>
                <a:gd name="T63" fmla="*/ 47 h 77"/>
                <a:gd name="T64" fmla="*/ 9 w 118"/>
                <a:gd name="T65" fmla="*/ 53 h 77"/>
                <a:gd name="T66" fmla="*/ 3 w 118"/>
                <a:gd name="T67" fmla="*/ 53 h 77"/>
                <a:gd name="T68" fmla="*/ 0 w 118"/>
                <a:gd name="T69" fmla="*/ 48 h 77"/>
                <a:gd name="T70" fmla="*/ 18 w 118"/>
                <a:gd name="T71" fmla="*/ 33 h 77"/>
                <a:gd name="T72" fmla="*/ 21 w 118"/>
                <a:gd name="T73" fmla="*/ 30 h 77"/>
                <a:gd name="T74" fmla="*/ 24 w 118"/>
                <a:gd name="T75" fmla="*/ 29 h 77"/>
                <a:gd name="T76" fmla="*/ 26 w 118"/>
                <a:gd name="T77" fmla="*/ 27 h 77"/>
                <a:gd name="T78" fmla="*/ 34 w 118"/>
                <a:gd name="T79" fmla="*/ 14 h 77"/>
                <a:gd name="T80" fmla="*/ 31 w 118"/>
                <a:gd name="T81" fmla="*/ 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8" h="77">
                  <a:moveTo>
                    <a:pt x="38" y="0"/>
                  </a:moveTo>
                  <a:cubicBezTo>
                    <a:pt x="42" y="1"/>
                    <a:pt x="44" y="0"/>
                    <a:pt x="47" y="0"/>
                  </a:cubicBezTo>
                  <a:cubicBezTo>
                    <a:pt x="49" y="1"/>
                    <a:pt x="50" y="2"/>
                    <a:pt x="51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3" y="3"/>
                    <a:pt x="52" y="4"/>
                    <a:pt x="53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5" y="4"/>
                    <a:pt x="61" y="6"/>
                    <a:pt x="62" y="6"/>
                  </a:cubicBezTo>
                  <a:cubicBezTo>
                    <a:pt x="63" y="6"/>
                    <a:pt x="64" y="8"/>
                    <a:pt x="65" y="8"/>
                  </a:cubicBezTo>
                  <a:cubicBezTo>
                    <a:pt x="66" y="8"/>
                    <a:pt x="70" y="9"/>
                    <a:pt x="70" y="9"/>
                  </a:cubicBezTo>
                  <a:cubicBezTo>
                    <a:pt x="70" y="9"/>
                    <a:pt x="70" y="9"/>
                    <a:pt x="71" y="9"/>
                  </a:cubicBezTo>
                  <a:cubicBezTo>
                    <a:pt x="71" y="9"/>
                    <a:pt x="72" y="10"/>
                    <a:pt x="72" y="11"/>
                  </a:cubicBezTo>
                  <a:cubicBezTo>
                    <a:pt x="73" y="11"/>
                    <a:pt x="73" y="10"/>
                    <a:pt x="74" y="11"/>
                  </a:cubicBezTo>
                  <a:cubicBezTo>
                    <a:pt x="75" y="12"/>
                    <a:pt x="76" y="13"/>
                    <a:pt x="78" y="14"/>
                  </a:cubicBezTo>
                  <a:cubicBezTo>
                    <a:pt x="80" y="15"/>
                    <a:pt x="86" y="16"/>
                    <a:pt x="88" y="19"/>
                  </a:cubicBezTo>
                  <a:cubicBezTo>
                    <a:pt x="89" y="21"/>
                    <a:pt x="88" y="30"/>
                    <a:pt x="88" y="31"/>
                  </a:cubicBezTo>
                  <a:cubicBezTo>
                    <a:pt x="88" y="33"/>
                    <a:pt x="88" y="36"/>
                    <a:pt x="88" y="38"/>
                  </a:cubicBezTo>
                  <a:cubicBezTo>
                    <a:pt x="87" y="40"/>
                    <a:pt x="86" y="43"/>
                    <a:pt x="84" y="44"/>
                  </a:cubicBezTo>
                  <a:cubicBezTo>
                    <a:pt x="82" y="46"/>
                    <a:pt x="80" y="45"/>
                    <a:pt x="79" y="48"/>
                  </a:cubicBezTo>
                  <a:cubicBezTo>
                    <a:pt x="77" y="48"/>
                    <a:pt x="65" y="53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5" y="58"/>
                    <a:pt x="65" y="58"/>
                    <a:pt x="66" y="59"/>
                  </a:cubicBezTo>
                  <a:cubicBezTo>
                    <a:pt x="66" y="59"/>
                    <a:pt x="70" y="59"/>
                    <a:pt x="70" y="59"/>
                  </a:cubicBezTo>
                  <a:cubicBezTo>
                    <a:pt x="72" y="60"/>
                    <a:pt x="81" y="57"/>
                    <a:pt x="85" y="59"/>
                  </a:cubicBezTo>
                  <a:cubicBezTo>
                    <a:pt x="85" y="59"/>
                    <a:pt x="86" y="59"/>
                    <a:pt x="86" y="60"/>
                  </a:cubicBezTo>
                  <a:cubicBezTo>
                    <a:pt x="92" y="59"/>
                    <a:pt x="92" y="59"/>
                    <a:pt x="92" y="59"/>
                  </a:cubicBezTo>
                  <a:cubicBezTo>
                    <a:pt x="92" y="59"/>
                    <a:pt x="92" y="59"/>
                    <a:pt x="93" y="59"/>
                  </a:cubicBezTo>
                  <a:cubicBezTo>
                    <a:pt x="94" y="61"/>
                    <a:pt x="100" y="62"/>
                    <a:pt x="102" y="60"/>
                  </a:cubicBezTo>
                  <a:cubicBezTo>
                    <a:pt x="105" y="61"/>
                    <a:pt x="110" y="61"/>
                    <a:pt x="113" y="64"/>
                  </a:cubicBezTo>
                  <a:cubicBezTo>
                    <a:pt x="114" y="65"/>
                    <a:pt x="116" y="69"/>
                    <a:pt x="118" y="71"/>
                  </a:cubicBezTo>
                  <a:cubicBezTo>
                    <a:pt x="117" y="72"/>
                    <a:pt x="116" y="74"/>
                    <a:pt x="116" y="75"/>
                  </a:cubicBezTo>
                  <a:cubicBezTo>
                    <a:pt x="114" y="76"/>
                    <a:pt x="108" y="76"/>
                    <a:pt x="106" y="75"/>
                  </a:cubicBezTo>
                  <a:cubicBezTo>
                    <a:pt x="104" y="75"/>
                    <a:pt x="103" y="75"/>
                    <a:pt x="101" y="75"/>
                  </a:cubicBezTo>
                  <a:cubicBezTo>
                    <a:pt x="101" y="75"/>
                    <a:pt x="100" y="74"/>
                    <a:pt x="99" y="75"/>
                  </a:cubicBezTo>
                  <a:cubicBezTo>
                    <a:pt x="97" y="76"/>
                    <a:pt x="90" y="76"/>
                    <a:pt x="88" y="76"/>
                  </a:cubicBezTo>
                  <a:cubicBezTo>
                    <a:pt x="87" y="76"/>
                    <a:pt x="83" y="75"/>
                    <a:pt x="82" y="76"/>
                  </a:cubicBezTo>
                  <a:cubicBezTo>
                    <a:pt x="81" y="76"/>
                    <a:pt x="78" y="74"/>
                    <a:pt x="76" y="75"/>
                  </a:cubicBezTo>
                  <a:cubicBezTo>
                    <a:pt x="74" y="75"/>
                    <a:pt x="65" y="74"/>
                    <a:pt x="61" y="75"/>
                  </a:cubicBezTo>
                  <a:cubicBezTo>
                    <a:pt x="60" y="75"/>
                    <a:pt x="53" y="74"/>
                    <a:pt x="50" y="75"/>
                  </a:cubicBezTo>
                  <a:cubicBezTo>
                    <a:pt x="49" y="75"/>
                    <a:pt x="48" y="75"/>
                    <a:pt x="47" y="76"/>
                  </a:cubicBezTo>
                  <a:cubicBezTo>
                    <a:pt x="46" y="75"/>
                    <a:pt x="45" y="75"/>
                    <a:pt x="44" y="75"/>
                  </a:cubicBezTo>
                  <a:cubicBezTo>
                    <a:pt x="43" y="76"/>
                    <a:pt x="42" y="76"/>
                    <a:pt x="41" y="77"/>
                  </a:cubicBezTo>
                  <a:cubicBezTo>
                    <a:pt x="40" y="77"/>
                    <a:pt x="34" y="77"/>
                    <a:pt x="34" y="77"/>
                  </a:cubicBezTo>
                  <a:cubicBezTo>
                    <a:pt x="33" y="77"/>
                    <a:pt x="33" y="77"/>
                    <a:pt x="32" y="76"/>
                  </a:cubicBezTo>
                  <a:cubicBezTo>
                    <a:pt x="32" y="76"/>
                    <a:pt x="24" y="74"/>
                    <a:pt x="23" y="75"/>
                  </a:cubicBezTo>
                  <a:cubicBezTo>
                    <a:pt x="22" y="74"/>
                    <a:pt x="21" y="74"/>
                    <a:pt x="19" y="72"/>
                  </a:cubicBezTo>
                  <a:cubicBezTo>
                    <a:pt x="17" y="72"/>
                    <a:pt x="18" y="70"/>
                    <a:pt x="16" y="69"/>
                  </a:cubicBezTo>
                  <a:cubicBezTo>
                    <a:pt x="16" y="68"/>
                    <a:pt x="16" y="68"/>
                    <a:pt x="16" y="67"/>
                  </a:cubicBezTo>
                  <a:cubicBezTo>
                    <a:pt x="17" y="67"/>
                    <a:pt x="17" y="66"/>
                    <a:pt x="18" y="65"/>
                  </a:cubicBezTo>
                  <a:cubicBezTo>
                    <a:pt x="23" y="67"/>
                    <a:pt x="40" y="61"/>
                    <a:pt x="44" y="58"/>
                  </a:cubicBezTo>
                  <a:cubicBezTo>
                    <a:pt x="47" y="59"/>
                    <a:pt x="53" y="56"/>
                    <a:pt x="56" y="54"/>
                  </a:cubicBezTo>
                  <a:cubicBezTo>
                    <a:pt x="56" y="53"/>
                    <a:pt x="56" y="52"/>
                    <a:pt x="57" y="51"/>
                  </a:cubicBezTo>
                  <a:cubicBezTo>
                    <a:pt x="58" y="50"/>
                    <a:pt x="60" y="49"/>
                    <a:pt x="61" y="48"/>
                  </a:cubicBezTo>
                  <a:cubicBezTo>
                    <a:pt x="62" y="48"/>
                    <a:pt x="62" y="47"/>
                    <a:pt x="62" y="46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70" y="40"/>
                    <a:pt x="71" y="38"/>
                    <a:pt x="72" y="37"/>
                  </a:cubicBezTo>
                  <a:cubicBezTo>
                    <a:pt x="69" y="31"/>
                    <a:pt x="62" y="32"/>
                    <a:pt x="60" y="29"/>
                  </a:cubicBezTo>
                  <a:cubicBezTo>
                    <a:pt x="59" y="29"/>
                    <a:pt x="58" y="28"/>
                    <a:pt x="58" y="28"/>
                  </a:cubicBezTo>
                  <a:cubicBezTo>
                    <a:pt x="54" y="26"/>
                    <a:pt x="53" y="29"/>
                    <a:pt x="50" y="26"/>
                  </a:cubicBezTo>
                  <a:cubicBezTo>
                    <a:pt x="50" y="25"/>
                    <a:pt x="50" y="26"/>
                    <a:pt x="50" y="25"/>
                  </a:cubicBezTo>
                  <a:cubicBezTo>
                    <a:pt x="49" y="25"/>
                    <a:pt x="49" y="25"/>
                    <a:pt x="48" y="25"/>
                  </a:cubicBezTo>
                  <a:cubicBezTo>
                    <a:pt x="47" y="27"/>
                    <a:pt x="44" y="29"/>
                    <a:pt x="42" y="30"/>
                  </a:cubicBezTo>
                  <a:cubicBezTo>
                    <a:pt x="41" y="30"/>
                    <a:pt x="41" y="31"/>
                    <a:pt x="40" y="31"/>
                  </a:cubicBezTo>
                  <a:cubicBezTo>
                    <a:pt x="40" y="35"/>
                    <a:pt x="35" y="36"/>
                    <a:pt x="32" y="37"/>
                  </a:cubicBezTo>
                  <a:cubicBezTo>
                    <a:pt x="27" y="40"/>
                    <a:pt x="24" y="44"/>
                    <a:pt x="20" y="47"/>
                  </a:cubicBezTo>
                  <a:cubicBezTo>
                    <a:pt x="19" y="48"/>
                    <a:pt x="18" y="47"/>
                    <a:pt x="17" y="48"/>
                  </a:cubicBezTo>
                  <a:cubicBezTo>
                    <a:pt x="14" y="49"/>
                    <a:pt x="11" y="50"/>
                    <a:pt x="9" y="53"/>
                  </a:cubicBezTo>
                  <a:cubicBezTo>
                    <a:pt x="7" y="53"/>
                    <a:pt x="7" y="53"/>
                    <a:pt x="6" y="52"/>
                  </a:cubicBezTo>
                  <a:cubicBezTo>
                    <a:pt x="5" y="52"/>
                    <a:pt x="4" y="53"/>
                    <a:pt x="3" y="53"/>
                  </a:cubicBezTo>
                  <a:cubicBezTo>
                    <a:pt x="2" y="53"/>
                    <a:pt x="2" y="53"/>
                    <a:pt x="1" y="52"/>
                  </a:cubicBezTo>
                  <a:cubicBezTo>
                    <a:pt x="1" y="51"/>
                    <a:pt x="0" y="48"/>
                    <a:pt x="0" y="48"/>
                  </a:cubicBezTo>
                  <a:cubicBezTo>
                    <a:pt x="3" y="45"/>
                    <a:pt x="13" y="41"/>
                    <a:pt x="14" y="38"/>
                  </a:cubicBezTo>
                  <a:cubicBezTo>
                    <a:pt x="15" y="38"/>
                    <a:pt x="17" y="34"/>
                    <a:pt x="18" y="33"/>
                  </a:cubicBezTo>
                  <a:cubicBezTo>
                    <a:pt x="19" y="33"/>
                    <a:pt x="19" y="33"/>
                    <a:pt x="20" y="32"/>
                  </a:cubicBezTo>
                  <a:cubicBezTo>
                    <a:pt x="21" y="32"/>
                    <a:pt x="20" y="31"/>
                    <a:pt x="21" y="30"/>
                  </a:cubicBezTo>
                  <a:cubicBezTo>
                    <a:pt x="21" y="30"/>
                    <a:pt x="23" y="30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3" y="28"/>
                    <a:pt x="24" y="28"/>
                    <a:pt x="25" y="27"/>
                  </a:cubicBezTo>
                  <a:cubicBezTo>
                    <a:pt x="25" y="27"/>
                    <a:pt x="25" y="27"/>
                    <a:pt x="26" y="27"/>
                  </a:cubicBezTo>
                  <a:cubicBezTo>
                    <a:pt x="26" y="25"/>
                    <a:pt x="30" y="23"/>
                    <a:pt x="31" y="22"/>
                  </a:cubicBezTo>
                  <a:cubicBezTo>
                    <a:pt x="32" y="19"/>
                    <a:pt x="33" y="16"/>
                    <a:pt x="34" y="14"/>
                  </a:cubicBezTo>
                  <a:cubicBezTo>
                    <a:pt x="34" y="14"/>
                    <a:pt x="34" y="13"/>
                    <a:pt x="34" y="13"/>
                  </a:cubicBezTo>
                  <a:cubicBezTo>
                    <a:pt x="35" y="10"/>
                    <a:pt x="30" y="7"/>
                    <a:pt x="31" y="3"/>
                  </a:cubicBezTo>
                  <a:cubicBezTo>
                    <a:pt x="32" y="2"/>
                    <a:pt x="38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0" name="Freeform 61">
              <a:extLst>
                <a:ext uri="{FF2B5EF4-FFF2-40B4-BE49-F238E27FC236}">
                  <a16:creationId xmlns="" xmlns:a16="http://schemas.microsoft.com/office/drawing/2014/main" id="{CBD5C636-0DBF-684D-90B9-7A6019DF54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65651" y="3208338"/>
              <a:ext cx="471488" cy="460375"/>
            </a:xfrm>
            <a:custGeom>
              <a:avLst/>
              <a:gdLst>
                <a:gd name="T0" fmla="*/ 150 w 156"/>
                <a:gd name="T1" fmla="*/ 104 h 151"/>
                <a:gd name="T2" fmla="*/ 142 w 156"/>
                <a:gd name="T3" fmla="*/ 107 h 151"/>
                <a:gd name="T4" fmla="*/ 118 w 156"/>
                <a:gd name="T5" fmla="*/ 108 h 151"/>
                <a:gd name="T6" fmla="*/ 95 w 156"/>
                <a:gd name="T7" fmla="*/ 111 h 151"/>
                <a:gd name="T8" fmla="*/ 83 w 156"/>
                <a:gd name="T9" fmla="*/ 110 h 151"/>
                <a:gd name="T10" fmla="*/ 72 w 156"/>
                <a:gd name="T11" fmla="*/ 107 h 151"/>
                <a:gd name="T12" fmla="*/ 91 w 156"/>
                <a:gd name="T13" fmla="*/ 86 h 151"/>
                <a:gd name="T14" fmla="*/ 125 w 156"/>
                <a:gd name="T15" fmla="*/ 82 h 151"/>
                <a:gd name="T16" fmla="*/ 126 w 156"/>
                <a:gd name="T17" fmla="*/ 73 h 151"/>
                <a:gd name="T18" fmla="*/ 112 w 156"/>
                <a:gd name="T19" fmla="*/ 64 h 151"/>
                <a:gd name="T20" fmla="*/ 98 w 156"/>
                <a:gd name="T21" fmla="*/ 64 h 151"/>
                <a:gd name="T22" fmla="*/ 74 w 156"/>
                <a:gd name="T23" fmla="*/ 64 h 151"/>
                <a:gd name="T24" fmla="*/ 75 w 156"/>
                <a:gd name="T25" fmla="*/ 51 h 151"/>
                <a:gd name="T26" fmla="*/ 122 w 156"/>
                <a:gd name="T27" fmla="*/ 47 h 151"/>
                <a:gd name="T28" fmla="*/ 122 w 156"/>
                <a:gd name="T29" fmla="*/ 37 h 151"/>
                <a:gd name="T30" fmla="*/ 84 w 156"/>
                <a:gd name="T31" fmla="*/ 31 h 151"/>
                <a:gd name="T32" fmla="*/ 70 w 156"/>
                <a:gd name="T33" fmla="*/ 28 h 151"/>
                <a:gd name="T34" fmla="*/ 63 w 156"/>
                <a:gd name="T35" fmla="*/ 22 h 151"/>
                <a:gd name="T36" fmla="*/ 45 w 156"/>
                <a:gd name="T37" fmla="*/ 33 h 151"/>
                <a:gd name="T38" fmla="*/ 19 w 156"/>
                <a:gd name="T39" fmla="*/ 31 h 151"/>
                <a:gd name="T40" fmla="*/ 20 w 156"/>
                <a:gd name="T41" fmla="*/ 20 h 151"/>
                <a:gd name="T42" fmla="*/ 18 w 156"/>
                <a:gd name="T43" fmla="*/ 5 h 151"/>
                <a:gd name="T44" fmla="*/ 11 w 156"/>
                <a:gd name="T45" fmla="*/ 0 h 151"/>
                <a:gd name="T46" fmla="*/ 8 w 156"/>
                <a:gd name="T47" fmla="*/ 27 h 151"/>
                <a:gd name="T48" fmla="*/ 8 w 156"/>
                <a:gd name="T49" fmla="*/ 41 h 151"/>
                <a:gd name="T50" fmla="*/ 5 w 156"/>
                <a:gd name="T51" fmla="*/ 68 h 151"/>
                <a:gd name="T52" fmla="*/ 5 w 156"/>
                <a:gd name="T53" fmla="*/ 82 h 151"/>
                <a:gd name="T54" fmla="*/ 1 w 156"/>
                <a:gd name="T55" fmla="*/ 119 h 151"/>
                <a:gd name="T56" fmla="*/ 5 w 156"/>
                <a:gd name="T57" fmla="*/ 150 h 151"/>
                <a:gd name="T58" fmla="*/ 11 w 156"/>
                <a:gd name="T59" fmla="*/ 148 h 151"/>
                <a:gd name="T60" fmla="*/ 13 w 156"/>
                <a:gd name="T61" fmla="*/ 143 h 151"/>
                <a:gd name="T62" fmla="*/ 25 w 156"/>
                <a:gd name="T63" fmla="*/ 137 h 151"/>
                <a:gd name="T64" fmla="*/ 39 w 156"/>
                <a:gd name="T65" fmla="*/ 134 h 151"/>
                <a:gd name="T66" fmla="*/ 58 w 156"/>
                <a:gd name="T67" fmla="*/ 134 h 151"/>
                <a:gd name="T68" fmla="*/ 82 w 156"/>
                <a:gd name="T69" fmla="*/ 135 h 151"/>
                <a:gd name="T70" fmla="*/ 113 w 156"/>
                <a:gd name="T71" fmla="*/ 142 h 151"/>
                <a:gd name="T72" fmla="*/ 131 w 156"/>
                <a:gd name="T73" fmla="*/ 147 h 151"/>
                <a:gd name="T74" fmla="*/ 147 w 156"/>
                <a:gd name="T75" fmla="*/ 143 h 151"/>
                <a:gd name="T76" fmla="*/ 153 w 156"/>
                <a:gd name="T77" fmla="*/ 133 h 151"/>
                <a:gd name="T78" fmla="*/ 56 w 156"/>
                <a:gd name="T79" fmla="*/ 109 h 151"/>
                <a:gd name="T80" fmla="*/ 46 w 156"/>
                <a:gd name="T81" fmla="*/ 112 h 151"/>
                <a:gd name="T82" fmla="*/ 20 w 156"/>
                <a:gd name="T83" fmla="*/ 114 h 151"/>
                <a:gd name="T84" fmla="*/ 28 w 156"/>
                <a:gd name="T85" fmla="*/ 92 h 151"/>
                <a:gd name="T86" fmla="*/ 44 w 156"/>
                <a:gd name="T87" fmla="*/ 87 h 151"/>
                <a:gd name="T88" fmla="*/ 60 w 156"/>
                <a:gd name="T89" fmla="*/ 60 h 151"/>
                <a:gd name="T90" fmla="*/ 43 w 156"/>
                <a:gd name="T91" fmla="*/ 67 h 151"/>
                <a:gd name="T92" fmla="*/ 20 w 156"/>
                <a:gd name="T93" fmla="*/ 71 h 151"/>
                <a:gd name="T94" fmla="*/ 46 w 156"/>
                <a:gd name="T95" fmla="*/ 51 h 151"/>
                <a:gd name="T96" fmla="*/ 59 w 156"/>
                <a:gd name="T97" fmla="*/ 49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6" h="151">
                  <a:moveTo>
                    <a:pt x="156" y="123"/>
                  </a:moveTo>
                  <a:cubicBezTo>
                    <a:pt x="156" y="122"/>
                    <a:pt x="155" y="117"/>
                    <a:pt x="155" y="117"/>
                  </a:cubicBezTo>
                  <a:cubicBezTo>
                    <a:pt x="154" y="115"/>
                    <a:pt x="149" y="107"/>
                    <a:pt x="150" y="104"/>
                  </a:cubicBezTo>
                  <a:cubicBezTo>
                    <a:pt x="149" y="103"/>
                    <a:pt x="149" y="103"/>
                    <a:pt x="147" y="103"/>
                  </a:cubicBezTo>
                  <a:cubicBezTo>
                    <a:pt x="147" y="105"/>
                    <a:pt x="145" y="106"/>
                    <a:pt x="143" y="108"/>
                  </a:cubicBezTo>
                  <a:cubicBezTo>
                    <a:pt x="142" y="108"/>
                    <a:pt x="142" y="108"/>
                    <a:pt x="142" y="107"/>
                  </a:cubicBezTo>
                  <a:cubicBezTo>
                    <a:pt x="142" y="106"/>
                    <a:pt x="141" y="106"/>
                    <a:pt x="141" y="106"/>
                  </a:cubicBezTo>
                  <a:cubicBezTo>
                    <a:pt x="139" y="109"/>
                    <a:pt x="123" y="105"/>
                    <a:pt x="120" y="109"/>
                  </a:cubicBezTo>
                  <a:cubicBezTo>
                    <a:pt x="119" y="109"/>
                    <a:pt x="119" y="109"/>
                    <a:pt x="118" y="108"/>
                  </a:cubicBezTo>
                  <a:cubicBezTo>
                    <a:pt x="115" y="110"/>
                    <a:pt x="105" y="112"/>
                    <a:pt x="103" y="110"/>
                  </a:cubicBezTo>
                  <a:cubicBezTo>
                    <a:pt x="103" y="110"/>
                    <a:pt x="102" y="111"/>
                    <a:pt x="102" y="111"/>
                  </a:cubicBezTo>
                  <a:cubicBezTo>
                    <a:pt x="102" y="110"/>
                    <a:pt x="96" y="111"/>
                    <a:pt x="95" y="111"/>
                  </a:cubicBezTo>
                  <a:cubicBezTo>
                    <a:pt x="94" y="110"/>
                    <a:pt x="89" y="110"/>
                    <a:pt x="88" y="110"/>
                  </a:cubicBezTo>
                  <a:cubicBezTo>
                    <a:pt x="87" y="110"/>
                    <a:pt x="87" y="111"/>
                    <a:pt x="86" y="111"/>
                  </a:cubicBezTo>
                  <a:cubicBezTo>
                    <a:pt x="85" y="111"/>
                    <a:pt x="84" y="110"/>
                    <a:pt x="83" y="110"/>
                  </a:cubicBezTo>
                  <a:cubicBezTo>
                    <a:pt x="83" y="110"/>
                    <a:pt x="82" y="111"/>
                    <a:pt x="81" y="111"/>
                  </a:cubicBezTo>
                  <a:cubicBezTo>
                    <a:pt x="81" y="111"/>
                    <a:pt x="81" y="111"/>
                    <a:pt x="80" y="111"/>
                  </a:cubicBezTo>
                  <a:cubicBezTo>
                    <a:pt x="78" y="109"/>
                    <a:pt x="75" y="109"/>
                    <a:pt x="72" y="107"/>
                  </a:cubicBezTo>
                  <a:cubicBezTo>
                    <a:pt x="74" y="101"/>
                    <a:pt x="76" y="97"/>
                    <a:pt x="75" y="89"/>
                  </a:cubicBezTo>
                  <a:cubicBezTo>
                    <a:pt x="76" y="89"/>
                    <a:pt x="76" y="88"/>
                    <a:pt x="77" y="87"/>
                  </a:cubicBezTo>
                  <a:cubicBezTo>
                    <a:pt x="78" y="87"/>
                    <a:pt x="90" y="86"/>
                    <a:pt x="91" y="86"/>
                  </a:cubicBezTo>
                  <a:cubicBezTo>
                    <a:pt x="97" y="87"/>
                    <a:pt x="109" y="90"/>
                    <a:pt x="113" y="87"/>
                  </a:cubicBezTo>
                  <a:cubicBezTo>
                    <a:pt x="115" y="87"/>
                    <a:pt x="117" y="88"/>
                    <a:pt x="119" y="88"/>
                  </a:cubicBezTo>
                  <a:cubicBezTo>
                    <a:pt x="121" y="87"/>
                    <a:pt x="124" y="84"/>
                    <a:pt x="125" y="82"/>
                  </a:cubicBezTo>
                  <a:cubicBezTo>
                    <a:pt x="126" y="80"/>
                    <a:pt x="124" y="77"/>
                    <a:pt x="126" y="76"/>
                  </a:cubicBezTo>
                  <a:cubicBezTo>
                    <a:pt x="125" y="75"/>
                    <a:pt x="126" y="75"/>
                    <a:pt x="125" y="75"/>
                  </a:cubicBezTo>
                  <a:cubicBezTo>
                    <a:pt x="125" y="74"/>
                    <a:pt x="125" y="73"/>
                    <a:pt x="126" y="73"/>
                  </a:cubicBezTo>
                  <a:cubicBezTo>
                    <a:pt x="128" y="70"/>
                    <a:pt x="118" y="66"/>
                    <a:pt x="117" y="65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6" y="65"/>
                    <a:pt x="113" y="64"/>
                    <a:pt x="112" y="64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100" y="64"/>
                    <a:pt x="99" y="64"/>
                    <a:pt x="99" y="64"/>
                  </a:cubicBezTo>
                  <a:cubicBezTo>
                    <a:pt x="98" y="64"/>
                    <a:pt x="99" y="64"/>
                    <a:pt x="98" y="64"/>
                  </a:cubicBezTo>
                  <a:cubicBezTo>
                    <a:pt x="88" y="63"/>
                    <a:pt x="88" y="63"/>
                    <a:pt x="88" y="63"/>
                  </a:cubicBezTo>
                  <a:cubicBezTo>
                    <a:pt x="87" y="64"/>
                    <a:pt x="84" y="65"/>
                    <a:pt x="83" y="65"/>
                  </a:cubicBezTo>
                  <a:cubicBezTo>
                    <a:pt x="80" y="66"/>
                    <a:pt x="78" y="64"/>
                    <a:pt x="74" y="64"/>
                  </a:cubicBezTo>
                  <a:cubicBezTo>
                    <a:pt x="73" y="61"/>
                    <a:pt x="71" y="60"/>
                    <a:pt x="73" y="57"/>
                  </a:cubicBezTo>
                  <a:cubicBezTo>
                    <a:pt x="73" y="56"/>
                    <a:pt x="73" y="55"/>
                    <a:pt x="73" y="54"/>
                  </a:cubicBezTo>
                  <a:cubicBezTo>
                    <a:pt x="74" y="53"/>
                    <a:pt x="75" y="52"/>
                    <a:pt x="75" y="51"/>
                  </a:cubicBezTo>
                  <a:cubicBezTo>
                    <a:pt x="77" y="51"/>
                    <a:pt x="83" y="50"/>
                    <a:pt x="84" y="50"/>
                  </a:cubicBezTo>
                  <a:cubicBezTo>
                    <a:pt x="90" y="53"/>
                    <a:pt x="116" y="51"/>
                    <a:pt x="122" y="48"/>
                  </a:cubicBezTo>
                  <a:cubicBezTo>
                    <a:pt x="121" y="48"/>
                    <a:pt x="122" y="47"/>
                    <a:pt x="122" y="47"/>
                  </a:cubicBezTo>
                  <a:cubicBezTo>
                    <a:pt x="124" y="44"/>
                    <a:pt x="123" y="42"/>
                    <a:pt x="124" y="39"/>
                  </a:cubicBezTo>
                  <a:cubicBezTo>
                    <a:pt x="124" y="39"/>
                    <a:pt x="124" y="39"/>
                    <a:pt x="124" y="39"/>
                  </a:cubicBezTo>
                  <a:cubicBezTo>
                    <a:pt x="123" y="38"/>
                    <a:pt x="122" y="38"/>
                    <a:pt x="122" y="37"/>
                  </a:cubicBezTo>
                  <a:cubicBezTo>
                    <a:pt x="121" y="36"/>
                    <a:pt x="122" y="35"/>
                    <a:pt x="121" y="34"/>
                  </a:cubicBezTo>
                  <a:cubicBezTo>
                    <a:pt x="118" y="33"/>
                    <a:pt x="112" y="34"/>
                    <a:pt x="110" y="33"/>
                  </a:cubicBezTo>
                  <a:cubicBezTo>
                    <a:pt x="105" y="30"/>
                    <a:pt x="87" y="30"/>
                    <a:pt x="84" y="31"/>
                  </a:cubicBezTo>
                  <a:cubicBezTo>
                    <a:pt x="79" y="33"/>
                    <a:pt x="76" y="31"/>
                    <a:pt x="73" y="31"/>
                  </a:cubicBezTo>
                  <a:cubicBezTo>
                    <a:pt x="72" y="30"/>
                    <a:pt x="71" y="29"/>
                    <a:pt x="70" y="29"/>
                  </a:cubicBezTo>
                  <a:cubicBezTo>
                    <a:pt x="70" y="29"/>
                    <a:pt x="70" y="29"/>
                    <a:pt x="70" y="28"/>
                  </a:cubicBezTo>
                  <a:cubicBezTo>
                    <a:pt x="69" y="27"/>
                    <a:pt x="68" y="26"/>
                    <a:pt x="68" y="24"/>
                  </a:cubicBezTo>
                  <a:cubicBezTo>
                    <a:pt x="67" y="23"/>
                    <a:pt x="66" y="22"/>
                    <a:pt x="65" y="22"/>
                  </a:cubicBezTo>
                  <a:cubicBezTo>
                    <a:pt x="64" y="22"/>
                    <a:pt x="64" y="22"/>
                    <a:pt x="63" y="22"/>
                  </a:cubicBezTo>
                  <a:cubicBezTo>
                    <a:pt x="62" y="24"/>
                    <a:pt x="59" y="27"/>
                    <a:pt x="57" y="30"/>
                  </a:cubicBezTo>
                  <a:cubicBezTo>
                    <a:pt x="58" y="31"/>
                    <a:pt x="53" y="32"/>
                    <a:pt x="52" y="32"/>
                  </a:cubicBezTo>
                  <a:cubicBezTo>
                    <a:pt x="51" y="31"/>
                    <a:pt x="47" y="33"/>
                    <a:pt x="45" y="33"/>
                  </a:cubicBezTo>
                  <a:cubicBezTo>
                    <a:pt x="45" y="32"/>
                    <a:pt x="42" y="32"/>
                    <a:pt x="41" y="33"/>
                  </a:cubicBezTo>
                  <a:cubicBezTo>
                    <a:pt x="36" y="34"/>
                    <a:pt x="27" y="35"/>
                    <a:pt x="23" y="35"/>
                  </a:cubicBezTo>
                  <a:cubicBezTo>
                    <a:pt x="23" y="34"/>
                    <a:pt x="20" y="31"/>
                    <a:pt x="19" y="31"/>
                  </a:cubicBezTo>
                  <a:cubicBezTo>
                    <a:pt x="19" y="30"/>
                    <a:pt x="19" y="29"/>
                    <a:pt x="19" y="28"/>
                  </a:cubicBezTo>
                  <a:cubicBezTo>
                    <a:pt x="20" y="25"/>
                    <a:pt x="20" y="23"/>
                    <a:pt x="20" y="20"/>
                  </a:cubicBezTo>
                  <a:cubicBezTo>
                    <a:pt x="20" y="21"/>
                    <a:pt x="20" y="20"/>
                    <a:pt x="20" y="20"/>
                  </a:cubicBezTo>
                  <a:cubicBezTo>
                    <a:pt x="20" y="19"/>
                    <a:pt x="21" y="16"/>
                    <a:pt x="21" y="14"/>
                  </a:cubicBezTo>
                  <a:cubicBezTo>
                    <a:pt x="20" y="13"/>
                    <a:pt x="20" y="13"/>
                    <a:pt x="19" y="12"/>
                  </a:cubicBezTo>
                  <a:cubicBezTo>
                    <a:pt x="18" y="9"/>
                    <a:pt x="19" y="7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4"/>
                    <a:pt x="14" y="2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0" y="2"/>
                    <a:pt x="12" y="5"/>
                    <a:pt x="11" y="8"/>
                  </a:cubicBezTo>
                  <a:cubicBezTo>
                    <a:pt x="8" y="13"/>
                    <a:pt x="8" y="19"/>
                    <a:pt x="7" y="24"/>
                  </a:cubicBezTo>
                  <a:cubicBezTo>
                    <a:pt x="7" y="25"/>
                    <a:pt x="8" y="26"/>
                    <a:pt x="8" y="27"/>
                  </a:cubicBezTo>
                  <a:cubicBezTo>
                    <a:pt x="8" y="27"/>
                    <a:pt x="8" y="32"/>
                    <a:pt x="8" y="32"/>
                  </a:cubicBezTo>
                  <a:cubicBezTo>
                    <a:pt x="8" y="32"/>
                    <a:pt x="8" y="33"/>
                    <a:pt x="8" y="34"/>
                  </a:cubicBezTo>
                  <a:cubicBezTo>
                    <a:pt x="7" y="37"/>
                    <a:pt x="8" y="39"/>
                    <a:pt x="8" y="41"/>
                  </a:cubicBezTo>
                  <a:cubicBezTo>
                    <a:pt x="9" y="44"/>
                    <a:pt x="7" y="46"/>
                    <a:pt x="7" y="48"/>
                  </a:cubicBezTo>
                  <a:cubicBezTo>
                    <a:pt x="6" y="50"/>
                    <a:pt x="8" y="54"/>
                    <a:pt x="7" y="55"/>
                  </a:cubicBezTo>
                  <a:cubicBezTo>
                    <a:pt x="5" y="60"/>
                    <a:pt x="6" y="64"/>
                    <a:pt x="5" y="68"/>
                  </a:cubicBezTo>
                  <a:cubicBezTo>
                    <a:pt x="6" y="69"/>
                    <a:pt x="6" y="70"/>
                    <a:pt x="6" y="71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5" y="74"/>
                    <a:pt x="4" y="79"/>
                    <a:pt x="5" y="82"/>
                  </a:cubicBezTo>
                  <a:cubicBezTo>
                    <a:pt x="5" y="90"/>
                    <a:pt x="3" y="97"/>
                    <a:pt x="5" y="100"/>
                  </a:cubicBezTo>
                  <a:cubicBezTo>
                    <a:pt x="5" y="102"/>
                    <a:pt x="2" y="106"/>
                    <a:pt x="2" y="108"/>
                  </a:cubicBezTo>
                  <a:cubicBezTo>
                    <a:pt x="3" y="113"/>
                    <a:pt x="1" y="118"/>
                    <a:pt x="1" y="119"/>
                  </a:cubicBezTo>
                  <a:cubicBezTo>
                    <a:pt x="0" y="126"/>
                    <a:pt x="1" y="139"/>
                    <a:pt x="2" y="142"/>
                  </a:cubicBezTo>
                  <a:cubicBezTo>
                    <a:pt x="2" y="142"/>
                    <a:pt x="4" y="144"/>
                    <a:pt x="4" y="144"/>
                  </a:cubicBezTo>
                  <a:cubicBezTo>
                    <a:pt x="5" y="145"/>
                    <a:pt x="4" y="148"/>
                    <a:pt x="5" y="150"/>
                  </a:cubicBezTo>
                  <a:cubicBezTo>
                    <a:pt x="5" y="150"/>
                    <a:pt x="6" y="150"/>
                    <a:pt x="6" y="151"/>
                  </a:cubicBezTo>
                  <a:cubicBezTo>
                    <a:pt x="7" y="151"/>
                    <a:pt x="8" y="150"/>
                    <a:pt x="10" y="150"/>
                  </a:cubicBezTo>
                  <a:cubicBezTo>
                    <a:pt x="10" y="149"/>
                    <a:pt x="11" y="149"/>
                    <a:pt x="11" y="148"/>
                  </a:cubicBezTo>
                  <a:cubicBezTo>
                    <a:pt x="11" y="147"/>
                    <a:pt x="11" y="146"/>
                    <a:pt x="11" y="145"/>
                  </a:cubicBezTo>
                  <a:cubicBezTo>
                    <a:pt x="11" y="145"/>
                    <a:pt x="11" y="145"/>
                    <a:pt x="11" y="145"/>
                  </a:cubicBezTo>
                  <a:cubicBezTo>
                    <a:pt x="12" y="144"/>
                    <a:pt x="13" y="144"/>
                    <a:pt x="13" y="143"/>
                  </a:cubicBezTo>
                  <a:cubicBezTo>
                    <a:pt x="14" y="142"/>
                    <a:pt x="13" y="141"/>
                    <a:pt x="14" y="141"/>
                  </a:cubicBezTo>
                  <a:cubicBezTo>
                    <a:pt x="15" y="138"/>
                    <a:pt x="21" y="139"/>
                    <a:pt x="21" y="139"/>
                  </a:cubicBezTo>
                  <a:cubicBezTo>
                    <a:pt x="23" y="138"/>
                    <a:pt x="24" y="137"/>
                    <a:pt x="25" y="137"/>
                  </a:cubicBezTo>
                  <a:cubicBezTo>
                    <a:pt x="26" y="137"/>
                    <a:pt x="27" y="138"/>
                    <a:pt x="28" y="137"/>
                  </a:cubicBezTo>
                  <a:cubicBezTo>
                    <a:pt x="30" y="136"/>
                    <a:pt x="32" y="135"/>
                    <a:pt x="33" y="134"/>
                  </a:cubicBezTo>
                  <a:cubicBezTo>
                    <a:pt x="35" y="134"/>
                    <a:pt x="38" y="134"/>
                    <a:pt x="39" y="134"/>
                  </a:cubicBezTo>
                  <a:cubicBezTo>
                    <a:pt x="41" y="133"/>
                    <a:pt x="50" y="134"/>
                    <a:pt x="51" y="134"/>
                  </a:cubicBezTo>
                  <a:cubicBezTo>
                    <a:pt x="51" y="134"/>
                    <a:pt x="52" y="134"/>
                    <a:pt x="52" y="134"/>
                  </a:cubicBezTo>
                  <a:cubicBezTo>
                    <a:pt x="53" y="133"/>
                    <a:pt x="58" y="134"/>
                    <a:pt x="58" y="134"/>
                  </a:cubicBezTo>
                  <a:cubicBezTo>
                    <a:pt x="59" y="134"/>
                    <a:pt x="63" y="134"/>
                    <a:pt x="64" y="134"/>
                  </a:cubicBezTo>
                  <a:cubicBezTo>
                    <a:pt x="68" y="134"/>
                    <a:pt x="69" y="134"/>
                    <a:pt x="73" y="135"/>
                  </a:cubicBezTo>
                  <a:cubicBezTo>
                    <a:pt x="74" y="135"/>
                    <a:pt x="81" y="135"/>
                    <a:pt x="82" y="135"/>
                  </a:cubicBezTo>
                  <a:cubicBezTo>
                    <a:pt x="84" y="137"/>
                    <a:pt x="87" y="137"/>
                    <a:pt x="89" y="139"/>
                  </a:cubicBezTo>
                  <a:cubicBezTo>
                    <a:pt x="90" y="137"/>
                    <a:pt x="101" y="140"/>
                    <a:pt x="103" y="140"/>
                  </a:cubicBezTo>
                  <a:cubicBezTo>
                    <a:pt x="107" y="139"/>
                    <a:pt x="112" y="142"/>
                    <a:pt x="113" y="142"/>
                  </a:cubicBezTo>
                  <a:cubicBezTo>
                    <a:pt x="116" y="141"/>
                    <a:pt x="116" y="143"/>
                    <a:pt x="117" y="144"/>
                  </a:cubicBezTo>
                  <a:cubicBezTo>
                    <a:pt x="119" y="144"/>
                    <a:pt x="120" y="144"/>
                    <a:pt x="121" y="144"/>
                  </a:cubicBezTo>
                  <a:cubicBezTo>
                    <a:pt x="125" y="146"/>
                    <a:pt x="127" y="147"/>
                    <a:pt x="131" y="147"/>
                  </a:cubicBezTo>
                  <a:cubicBezTo>
                    <a:pt x="133" y="148"/>
                    <a:pt x="138" y="148"/>
                    <a:pt x="138" y="148"/>
                  </a:cubicBezTo>
                  <a:cubicBezTo>
                    <a:pt x="139" y="147"/>
                    <a:pt x="143" y="146"/>
                    <a:pt x="144" y="146"/>
                  </a:cubicBezTo>
                  <a:cubicBezTo>
                    <a:pt x="145" y="145"/>
                    <a:pt x="146" y="144"/>
                    <a:pt x="147" y="143"/>
                  </a:cubicBezTo>
                  <a:cubicBezTo>
                    <a:pt x="147" y="143"/>
                    <a:pt x="147" y="142"/>
                    <a:pt x="147" y="142"/>
                  </a:cubicBezTo>
                  <a:cubicBezTo>
                    <a:pt x="147" y="141"/>
                    <a:pt x="150" y="140"/>
                    <a:pt x="150" y="140"/>
                  </a:cubicBezTo>
                  <a:cubicBezTo>
                    <a:pt x="152" y="138"/>
                    <a:pt x="151" y="135"/>
                    <a:pt x="153" y="133"/>
                  </a:cubicBezTo>
                  <a:cubicBezTo>
                    <a:pt x="154" y="132"/>
                    <a:pt x="155" y="132"/>
                    <a:pt x="155" y="130"/>
                  </a:cubicBezTo>
                  <a:cubicBezTo>
                    <a:pt x="154" y="129"/>
                    <a:pt x="156" y="124"/>
                    <a:pt x="156" y="123"/>
                  </a:cubicBezTo>
                  <a:close/>
                  <a:moveTo>
                    <a:pt x="56" y="109"/>
                  </a:moveTo>
                  <a:cubicBezTo>
                    <a:pt x="54" y="111"/>
                    <a:pt x="52" y="110"/>
                    <a:pt x="49" y="111"/>
                  </a:cubicBezTo>
                  <a:cubicBezTo>
                    <a:pt x="49" y="111"/>
                    <a:pt x="48" y="111"/>
                    <a:pt x="47" y="111"/>
                  </a:cubicBezTo>
                  <a:cubicBezTo>
                    <a:pt x="47" y="111"/>
                    <a:pt x="47" y="111"/>
                    <a:pt x="46" y="112"/>
                  </a:cubicBezTo>
                  <a:cubicBezTo>
                    <a:pt x="45" y="112"/>
                    <a:pt x="43" y="112"/>
                    <a:pt x="42" y="112"/>
                  </a:cubicBezTo>
                  <a:cubicBezTo>
                    <a:pt x="40" y="112"/>
                    <a:pt x="39" y="112"/>
                    <a:pt x="37" y="112"/>
                  </a:cubicBezTo>
                  <a:cubicBezTo>
                    <a:pt x="33" y="114"/>
                    <a:pt x="25" y="114"/>
                    <a:pt x="20" y="114"/>
                  </a:cubicBezTo>
                  <a:cubicBezTo>
                    <a:pt x="20" y="114"/>
                    <a:pt x="19" y="113"/>
                    <a:pt x="19" y="112"/>
                  </a:cubicBezTo>
                  <a:cubicBezTo>
                    <a:pt x="18" y="111"/>
                    <a:pt x="18" y="98"/>
                    <a:pt x="19" y="97"/>
                  </a:cubicBezTo>
                  <a:cubicBezTo>
                    <a:pt x="19" y="97"/>
                    <a:pt x="28" y="92"/>
                    <a:pt x="28" y="92"/>
                  </a:cubicBezTo>
                  <a:cubicBezTo>
                    <a:pt x="29" y="92"/>
                    <a:pt x="29" y="92"/>
                    <a:pt x="30" y="92"/>
                  </a:cubicBezTo>
                  <a:cubicBezTo>
                    <a:pt x="31" y="91"/>
                    <a:pt x="32" y="90"/>
                    <a:pt x="34" y="89"/>
                  </a:cubicBezTo>
                  <a:cubicBezTo>
                    <a:pt x="36" y="88"/>
                    <a:pt x="42" y="89"/>
                    <a:pt x="44" y="87"/>
                  </a:cubicBezTo>
                  <a:cubicBezTo>
                    <a:pt x="48" y="88"/>
                    <a:pt x="55" y="87"/>
                    <a:pt x="59" y="89"/>
                  </a:cubicBezTo>
                  <a:cubicBezTo>
                    <a:pt x="61" y="95"/>
                    <a:pt x="59" y="107"/>
                    <a:pt x="56" y="109"/>
                  </a:cubicBezTo>
                  <a:close/>
                  <a:moveTo>
                    <a:pt x="60" y="60"/>
                  </a:moveTo>
                  <a:cubicBezTo>
                    <a:pt x="60" y="62"/>
                    <a:pt x="60" y="64"/>
                    <a:pt x="59" y="64"/>
                  </a:cubicBezTo>
                  <a:cubicBezTo>
                    <a:pt x="57" y="66"/>
                    <a:pt x="53" y="68"/>
                    <a:pt x="49" y="67"/>
                  </a:cubicBezTo>
                  <a:cubicBezTo>
                    <a:pt x="48" y="67"/>
                    <a:pt x="45" y="67"/>
                    <a:pt x="43" y="67"/>
                  </a:cubicBezTo>
                  <a:cubicBezTo>
                    <a:pt x="42" y="67"/>
                    <a:pt x="40" y="68"/>
                    <a:pt x="39" y="68"/>
                  </a:cubicBezTo>
                  <a:cubicBezTo>
                    <a:pt x="38" y="68"/>
                    <a:pt x="37" y="68"/>
                    <a:pt x="36" y="68"/>
                  </a:cubicBezTo>
                  <a:cubicBezTo>
                    <a:pt x="29" y="70"/>
                    <a:pt x="27" y="71"/>
                    <a:pt x="20" y="71"/>
                  </a:cubicBezTo>
                  <a:cubicBezTo>
                    <a:pt x="15" y="59"/>
                    <a:pt x="24" y="56"/>
                    <a:pt x="33" y="51"/>
                  </a:cubicBezTo>
                  <a:cubicBezTo>
                    <a:pt x="35" y="50"/>
                    <a:pt x="38" y="52"/>
                    <a:pt x="40" y="52"/>
                  </a:cubicBezTo>
                  <a:cubicBezTo>
                    <a:pt x="42" y="51"/>
                    <a:pt x="44" y="52"/>
                    <a:pt x="46" y="51"/>
                  </a:cubicBezTo>
                  <a:cubicBezTo>
                    <a:pt x="47" y="51"/>
                    <a:pt x="49" y="49"/>
                    <a:pt x="50" y="49"/>
                  </a:cubicBezTo>
                  <a:cubicBezTo>
                    <a:pt x="51" y="48"/>
                    <a:pt x="53" y="49"/>
                    <a:pt x="54" y="48"/>
                  </a:cubicBezTo>
                  <a:cubicBezTo>
                    <a:pt x="56" y="48"/>
                    <a:pt x="57" y="49"/>
                    <a:pt x="59" y="49"/>
                  </a:cubicBezTo>
                  <a:cubicBezTo>
                    <a:pt x="62" y="52"/>
                    <a:pt x="61" y="55"/>
                    <a:pt x="60" y="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1" name="Freeform 62">
              <a:extLst>
                <a:ext uri="{FF2B5EF4-FFF2-40B4-BE49-F238E27FC236}">
                  <a16:creationId xmlns="" xmlns:a16="http://schemas.microsoft.com/office/drawing/2014/main" id="{8585EE9A-19BF-8444-8E5C-736CD8018E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64376" y="3014663"/>
              <a:ext cx="831850" cy="349250"/>
            </a:xfrm>
            <a:custGeom>
              <a:avLst/>
              <a:gdLst>
                <a:gd name="T0" fmla="*/ 262 w 275"/>
                <a:gd name="T1" fmla="*/ 71 h 114"/>
                <a:gd name="T2" fmla="*/ 242 w 275"/>
                <a:gd name="T3" fmla="*/ 70 h 114"/>
                <a:gd name="T4" fmla="*/ 227 w 275"/>
                <a:gd name="T5" fmla="*/ 69 h 114"/>
                <a:gd name="T6" fmla="*/ 178 w 275"/>
                <a:gd name="T7" fmla="*/ 63 h 114"/>
                <a:gd name="T8" fmla="*/ 186 w 275"/>
                <a:gd name="T9" fmla="*/ 34 h 114"/>
                <a:gd name="T10" fmla="*/ 121 w 275"/>
                <a:gd name="T11" fmla="*/ 40 h 114"/>
                <a:gd name="T12" fmla="*/ 96 w 275"/>
                <a:gd name="T13" fmla="*/ 36 h 114"/>
                <a:gd name="T14" fmla="*/ 104 w 275"/>
                <a:gd name="T15" fmla="*/ 28 h 114"/>
                <a:gd name="T16" fmla="*/ 126 w 275"/>
                <a:gd name="T17" fmla="*/ 32 h 114"/>
                <a:gd name="T18" fmla="*/ 144 w 275"/>
                <a:gd name="T19" fmla="*/ 31 h 114"/>
                <a:gd name="T20" fmla="*/ 178 w 275"/>
                <a:gd name="T21" fmla="*/ 29 h 114"/>
                <a:gd name="T22" fmla="*/ 208 w 275"/>
                <a:gd name="T23" fmla="*/ 40 h 114"/>
                <a:gd name="T24" fmla="*/ 229 w 275"/>
                <a:gd name="T25" fmla="*/ 34 h 114"/>
                <a:gd name="T26" fmla="*/ 217 w 275"/>
                <a:gd name="T27" fmla="*/ 20 h 114"/>
                <a:gd name="T28" fmla="*/ 198 w 275"/>
                <a:gd name="T29" fmla="*/ 17 h 114"/>
                <a:gd name="T30" fmla="*/ 161 w 275"/>
                <a:gd name="T31" fmla="*/ 15 h 114"/>
                <a:gd name="T32" fmla="*/ 146 w 275"/>
                <a:gd name="T33" fmla="*/ 9 h 114"/>
                <a:gd name="T34" fmla="*/ 118 w 275"/>
                <a:gd name="T35" fmla="*/ 1 h 114"/>
                <a:gd name="T36" fmla="*/ 96 w 275"/>
                <a:gd name="T37" fmla="*/ 15 h 114"/>
                <a:gd name="T38" fmla="*/ 56 w 275"/>
                <a:gd name="T39" fmla="*/ 19 h 114"/>
                <a:gd name="T40" fmla="*/ 40 w 275"/>
                <a:gd name="T41" fmla="*/ 32 h 114"/>
                <a:gd name="T42" fmla="*/ 30 w 275"/>
                <a:gd name="T43" fmla="*/ 53 h 114"/>
                <a:gd name="T44" fmla="*/ 36 w 275"/>
                <a:gd name="T45" fmla="*/ 63 h 114"/>
                <a:gd name="T46" fmla="*/ 50 w 275"/>
                <a:gd name="T47" fmla="*/ 61 h 114"/>
                <a:gd name="T48" fmla="*/ 58 w 275"/>
                <a:gd name="T49" fmla="*/ 34 h 114"/>
                <a:gd name="T50" fmla="*/ 87 w 275"/>
                <a:gd name="T51" fmla="*/ 54 h 114"/>
                <a:gd name="T52" fmla="*/ 52 w 275"/>
                <a:gd name="T53" fmla="*/ 69 h 114"/>
                <a:gd name="T54" fmla="*/ 0 w 275"/>
                <a:gd name="T55" fmla="*/ 80 h 114"/>
                <a:gd name="T56" fmla="*/ 46 w 275"/>
                <a:gd name="T57" fmla="*/ 86 h 114"/>
                <a:gd name="T58" fmla="*/ 56 w 275"/>
                <a:gd name="T59" fmla="*/ 97 h 114"/>
                <a:gd name="T60" fmla="*/ 49 w 275"/>
                <a:gd name="T61" fmla="*/ 113 h 114"/>
                <a:gd name="T62" fmla="*/ 73 w 275"/>
                <a:gd name="T63" fmla="*/ 98 h 114"/>
                <a:gd name="T64" fmla="*/ 112 w 275"/>
                <a:gd name="T65" fmla="*/ 98 h 114"/>
                <a:gd name="T66" fmla="*/ 150 w 275"/>
                <a:gd name="T67" fmla="*/ 99 h 114"/>
                <a:gd name="T68" fmla="*/ 175 w 275"/>
                <a:gd name="T69" fmla="*/ 100 h 114"/>
                <a:gd name="T70" fmla="*/ 213 w 275"/>
                <a:gd name="T71" fmla="*/ 103 h 114"/>
                <a:gd name="T72" fmla="*/ 185 w 275"/>
                <a:gd name="T73" fmla="*/ 88 h 114"/>
                <a:gd name="T74" fmla="*/ 189 w 275"/>
                <a:gd name="T75" fmla="*/ 78 h 114"/>
                <a:gd name="T76" fmla="*/ 215 w 275"/>
                <a:gd name="T77" fmla="*/ 83 h 114"/>
                <a:gd name="T78" fmla="*/ 232 w 275"/>
                <a:gd name="T79" fmla="*/ 89 h 114"/>
                <a:gd name="T80" fmla="*/ 259 w 275"/>
                <a:gd name="T81" fmla="*/ 91 h 114"/>
                <a:gd name="T82" fmla="*/ 273 w 275"/>
                <a:gd name="T83" fmla="*/ 80 h 114"/>
                <a:gd name="T84" fmla="*/ 115 w 275"/>
                <a:gd name="T85" fmla="*/ 80 h 114"/>
                <a:gd name="T86" fmla="*/ 91 w 275"/>
                <a:gd name="T87" fmla="*/ 88 h 114"/>
                <a:gd name="T88" fmla="*/ 85 w 275"/>
                <a:gd name="T89" fmla="*/ 80 h 114"/>
                <a:gd name="T90" fmla="*/ 114 w 275"/>
                <a:gd name="T91" fmla="*/ 74 h 114"/>
                <a:gd name="T92" fmla="*/ 125 w 275"/>
                <a:gd name="T93" fmla="*/ 60 h 114"/>
                <a:gd name="T94" fmla="*/ 98 w 275"/>
                <a:gd name="T95" fmla="*/ 63 h 114"/>
                <a:gd name="T96" fmla="*/ 118 w 275"/>
                <a:gd name="T97" fmla="*/ 52 h 114"/>
                <a:gd name="T98" fmla="*/ 125 w 275"/>
                <a:gd name="T99" fmla="*/ 60 h 114"/>
                <a:gd name="T100" fmla="*/ 150 w 275"/>
                <a:gd name="T101" fmla="*/ 84 h 114"/>
                <a:gd name="T102" fmla="*/ 132 w 275"/>
                <a:gd name="T103" fmla="*/ 76 h 114"/>
                <a:gd name="T104" fmla="*/ 161 w 275"/>
                <a:gd name="T105" fmla="*/ 75 h 114"/>
                <a:gd name="T106" fmla="*/ 140 w 275"/>
                <a:gd name="T107" fmla="*/ 61 h 114"/>
                <a:gd name="T108" fmla="*/ 167 w 275"/>
                <a:gd name="T109" fmla="*/ 5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" h="114">
                  <a:moveTo>
                    <a:pt x="271" y="73"/>
                  </a:moveTo>
                  <a:cubicBezTo>
                    <a:pt x="271" y="73"/>
                    <a:pt x="271" y="73"/>
                    <a:pt x="270" y="72"/>
                  </a:cubicBezTo>
                  <a:cubicBezTo>
                    <a:pt x="270" y="72"/>
                    <a:pt x="267" y="73"/>
                    <a:pt x="267" y="74"/>
                  </a:cubicBezTo>
                  <a:cubicBezTo>
                    <a:pt x="265" y="73"/>
                    <a:pt x="263" y="72"/>
                    <a:pt x="262" y="71"/>
                  </a:cubicBezTo>
                  <a:cubicBezTo>
                    <a:pt x="261" y="71"/>
                    <a:pt x="261" y="71"/>
                    <a:pt x="261" y="71"/>
                  </a:cubicBezTo>
                  <a:cubicBezTo>
                    <a:pt x="259" y="72"/>
                    <a:pt x="252" y="68"/>
                    <a:pt x="251" y="68"/>
                  </a:cubicBezTo>
                  <a:cubicBezTo>
                    <a:pt x="249" y="69"/>
                    <a:pt x="247" y="70"/>
                    <a:pt x="244" y="70"/>
                  </a:cubicBezTo>
                  <a:cubicBezTo>
                    <a:pt x="244" y="69"/>
                    <a:pt x="243" y="71"/>
                    <a:pt x="242" y="70"/>
                  </a:cubicBezTo>
                  <a:cubicBezTo>
                    <a:pt x="241" y="70"/>
                    <a:pt x="238" y="68"/>
                    <a:pt x="236" y="68"/>
                  </a:cubicBezTo>
                  <a:cubicBezTo>
                    <a:pt x="235" y="69"/>
                    <a:pt x="234" y="69"/>
                    <a:pt x="233" y="70"/>
                  </a:cubicBezTo>
                  <a:cubicBezTo>
                    <a:pt x="233" y="70"/>
                    <a:pt x="232" y="69"/>
                    <a:pt x="232" y="69"/>
                  </a:cubicBezTo>
                  <a:cubicBezTo>
                    <a:pt x="231" y="68"/>
                    <a:pt x="229" y="70"/>
                    <a:pt x="227" y="69"/>
                  </a:cubicBezTo>
                  <a:cubicBezTo>
                    <a:pt x="222" y="66"/>
                    <a:pt x="216" y="68"/>
                    <a:pt x="209" y="68"/>
                  </a:cubicBezTo>
                  <a:cubicBezTo>
                    <a:pt x="207" y="66"/>
                    <a:pt x="203" y="68"/>
                    <a:pt x="202" y="67"/>
                  </a:cubicBezTo>
                  <a:cubicBezTo>
                    <a:pt x="198" y="64"/>
                    <a:pt x="190" y="67"/>
                    <a:pt x="185" y="64"/>
                  </a:cubicBezTo>
                  <a:cubicBezTo>
                    <a:pt x="183" y="66"/>
                    <a:pt x="178" y="63"/>
                    <a:pt x="178" y="63"/>
                  </a:cubicBezTo>
                  <a:cubicBezTo>
                    <a:pt x="176" y="63"/>
                    <a:pt x="177" y="60"/>
                    <a:pt x="178" y="58"/>
                  </a:cubicBezTo>
                  <a:cubicBezTo>
                    <a:pt x="179" y="56"/>
                    <a:pt x="190" y="48"/>
                    <a:pt x="192" y="48"/>
                  </a:cubicBezTo>
                  <a:cubicBezTo>
                    <a:pt x="193" y="45"/>
                    <a:pt x="193" y="38"/>
                    <a:pt x="190" y="36"/>
                  </a:cubicBezTo>
                  <a:cubicBezTo>
                    <a:pt x="189" y="35"/>
                    <a:pt x="186" y="34"/>
                    <a:pt x="186" y="34"/>
                  </a:cubicBezTo>
                  <a:cubicBezTo>
                    <a:pt x="185" y="34"/>
                    <a:pt x="174" y="39"/>
                    <a:pt x="174" y="40"/>
                  </a:cubicBezTo>
                  <a:cubicBezTo>
                    <a:pt x="163" y="39"/>
                    <a:pt x="149" y="41"/>
                    <a:pt x="141" y="40"/>
                  </a:cubicBezTo>
                  <a:cubicBezTo>
                    <a:pt x="138" y="39"/>
                    <a:pt x="129" y="41"/>
                    <a:pt x="127" y="40"/>
                  </a:cubicBezTo>
                  <a:cubicBezTo>
                    <a:pt x="125" y="40"/>
                    <a:pt x="123" y="40"/>
                    <a:pt x="121" y="40"/>
                  </a:cubicBezTo>
                  <a:cubicBezTo>
                    <a:pt x="120" y="40"/>
                    <a:pt x="118" y="41"/>
                    <a:pt x="116" y="40"/>
                  </a:cubicBezTo>
                  <a:cubicBezTo>
                    <a:pt x="113" y="40"/>
                    <a:pt x="108" y="40"/>
                    <a:pt x="105" y="39"/>
                  </a:cubicBezTo>
                  <a:cubicBezTo>
                    <a:pt x="104" y="40"/>
                    <a:pt x="103" y="40"/>
                    <a:pt x="102" y="40"/>
                  </a:cubicBezTo>
                  <a:cubicBezTo>
                    <a:pt x="100" y="38"/>
                    <a:pt x="98" y="37"/>
                    <a:pt x="96" y="36"/>
                  </a:cubicBezTo>
                  <a:cubicBezTo>
                    <a:pt x="92" y="34"/>
                    <a:pt x="87" y="35"/>
                    <a:pt x="85" y="32"/>
                  </a:cubicBezTo>
                  <a:cubicBezTo>
                    <a:pt x="85" y="32"/>
                    <a:pt x="85" y="32"/>
                    <a:pt x="85" y="31"/>
                  </a:cubicBezTo>
                  <a:cubicBezTo>
                    <a:pt x="84" y="30"/>
                    <a:pt x="91" y="28"/>
                    <a:pt x="93" y="29"/>
                  </a:cubicBezTo>
                  <a:cubicBezTo>
                    <a:pt x="93" y="29"/>
                    <a:pt x="102" y="29"/>
                    <a:pt x="104" y="28"/>
                  </a:cubicBezTo>
                  <a:cubicBezTo>
                    <a:pt x="106" y="28"/>
                    <a:pt x="108" y="26"/>
                    <a:pt x="111" y="27"/>
                  </a:cubicBezTo>
                  <a:cubicBezTo>
                    <a:pt x="113" y="27"/>
                    <a:pt x="115" y="29"/>
                    <a:pt x="118" y="30"/>
                  </a:cubicBezTo>
                  <a:cubicBezTo>
                    <a:pt x="120" y="30"/>
                    <a:pt x="122" y="28"/>
                    <a:pt x="125" y="29"/>
                  </a:cubicBezTo>
                  <a:cubicBezTo>
                    <a:pt x="125" y="30"/>
                    <a:pt x="125" y="31"/>
                    <a:pt x="126" y="32"/>
                  </a:cubicBezTo>
                  <a:cubicBezTo>
                    <a:pt x="126" y="33"/>
                    <a:pt x="128" y="31"/>
                    <a:pt x="128" y="32"/>
                  </a:cubicBezTo>
                  <a:cubicBezTo>
                    <a:pt x="129" y="33"/>
                    <a:pt x="129" y="33"/>
                    <a:pt x="130" y="33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34" y="31"/>
                    <a:pt x="140" y="33"/>
                    <a:pt x="144" y="31"/>
                  </a:cubicBezTo>
                  <a:cubicBezTo>
                    <a:pt x="143" y="30"/>
                    <a:pt x="148" y="31"/>
                    <a:pt x="148" y="31"/>
                  </a:cubicBezTo>
                  <a:cubicBezTo>
                    <a:pt x="151" y="29"/>
                    <a:pt x="153" y="28"/>
                    <a:pt x="157" y="29"/>
                  </a:cubicBezTo>
                  <a:cubicBezTo>
                    <a:pt x="158" y="29"/>
                    <a:pt x="163" y="26"/>
                    <a:pt x="165" y="28"/>
                  </a:cubicBezTo>
                  <a:cubicBezTo>
                    <a:pt x="169" y="29"/>
                    <a:pt x="177" y="28"/>
                    <a:pt x="178" y="29"/>
                  </a:cubicBezTo>
                  <a:cubicBezTo>
                    <a:pt x="179" y="29"/>
                    <a:pt x="192" y="28"/>
                    <a:pt x="195" y="27"/>
                  </a:cubicBezTo>
                  <a:cubicBezTo>
                    <a:pt x="196" y="27"/>
                    <a:pt x="198" y="28"/>
                    <a:pt x="199" y="28"/>
                  </a:cubicBezTo>
                  <a:cubicBezTo>
                    <a:pt x="205" y="28"/>
                    <a:pt x="212" y="28"/>
                    <a:pt x="213" y="35"/>
                  </a:cubicBezTo>
                  <a:cubicBezTo>
                    <a:pt x="211" y="37"/>
                    <a:pt x="209" y="39"/>
                    <a:pt x="208" y="40"/>
                  </a:cubicBezTo>
                  <a:cubicBezTo>
                    <a:pt x="205" y="45"/>
                    <a:pt x="208" y="56"/>
                    <a:pt x="209" y="61"/>
                  </a:cubicBezTo>
                  <a:cubicBezTo>
                    <a:pt x="212" y="62"/>
                    <a:pt x="217" y="59"/>
                    <a:pt x="220" y="56"/>
                  </a:cubicBezTo>
                  <a:cubicBezTo>
                    <a:pt x="221" y="57"/>
                    <a:pt x="224" y="52"/>
                    <a:pt x="224" y="51"/>
                  </a:cubicBezTo>
                  <a:cubicBezTo>
                    <a:pt x="227" y="48"/>
                    <a:pt x="231" y="40"/>
                    <a:pt x="229" y="34"/>
                  </a:cubicBezTo>
                  <a:cubicBezTo>
                    <a:pt x="228" y="32"/>
                    <a:pt x="226" y="31"/>
                    <a:pt x="225" y="30"/>
                  </a:cubicBezTo>
                  <a:cubicBezTo>
                    <a:pt x="225" y="29"/>
                    <a:pt x="224" y="28"/>
                    <a:pt x="224" y="27"/>
                  </a:cubicBezTo>
                  <a:cubicBezTo>
                    <a:pt x="223" y="26"/>
                    <a:pt x="221" y="24"/>
                    <a:pt x="221" y="23"/>
                  </a:cubicBezTo>
                  <a:cubicBezTo>
                    <a:pt x="219" y="22"/>
                    <a:pt x="219" y="21"/>
                    <a:pt x="217" y="20"/>
                  </a:cubicBezTo>
                  <a:cubicBezTo>
                    <a:pt x="216" y="21"/>
                    <a:pt x="209" y="16"/>
                    <a:pt x="206" y="18"/>
                  </a:cubicBezTo>
                  <a:cubicBezTo>
                    <a:pt x="206" y="18"/>
                    <a:pt x="205" y="18"/>
                    <a:pt x="205" y="18"/>
                  </a:cubicBezTo>
                  <a:cubicBezTo>
                    <a:pt x="203" y="18"/>
                    <a:pt x="201" y="17"/>
                    <a:pt x="198" y="17"/>
                  </a:cubicBezTo>
                  <a:cubicBezTo>
                    <a:pt x="198" y="17"/>
                    <a:pt x="198" y="17"/>
                    <a:pt x="198" y="17"/>
                  </a:cubicBezTo>
                  <a:cubicBezTo>
                    <a:pt x="197" y="16"/>
                    <a:pt x="187" y="15"/>
                    <a:pt x="184" y="14"/>
                  </a:cubicBezTo>
                  <a:cubicBezTo>
                    <a:pt x="178" y="13"/>
                    <a:pt x="174" y="16"/>
                    <a:pt x="170" y="16"/>
                  </a:cubicBezTo>
                  <a:cubicBezTo>
                    <a:pt x="169" y="16"/>
                    <a:pt x="166" y="18"/>
                    <a:pt x="165" y="17"/>
                  </a:cubicBezTo>
                  <a:cubicBezTo>
                    <a:pt x="164" y="17"/>
                    <a:pt x="161" y="15"/>
                    <a:pt x="161" y="15"/>
                  </a:cubicBezTo>
                  <a:cubicBezTo>
                    <a:pt x="160" y="15"/>
                    <a:pt x="160" y="16"/>
                    <a:pt x="159" y="15"/>
                  </a:cubicBezTo>
                  <a:cubicBezTo>
                    <a:pt x="158" y="15"/>
                    <a:pt x="156" y="14"/>
                    <a:pt x="155" y="13"/>
                  </a:cubicBezTo>
                  <a:cubicBezTo>
                    <a:pt x="155" y="13"/>
                    <a:pt x="150" y="13"/>
                    <a:pt x="150" y="12"/>
                  </a:cubicBezTo>
                  <a:cubicBezTo>
                    <a:pt x="149" y="11"/>
                    <a:pt x="147" y="9"/>
                    <a:pt x="146" y="9"/>
                  </a:cubicBezTo>
                  <a:cubicBezTo>
                    <a:pt x="143" y="8"/>
                    <a:pt x="139" y="7"/>
                    <a:pt x="137" y="5"/>
                  </a:cubicBezTo>
                  <a:cubicBezTo>
                    <a:pt x="137" y="5"/>
                    <a:pt x="136" y="4"/>
                    <a:pt x="136" y="4"/>
                  </a:cubicBezTo>
                  <a:cubicBezTo>
                    <a:pt x="132" y="2"/>
                    <a:pt x="129" y="5"/>
                    <a:pt x="125" y="3"/>
                  </a:cubicBezTo>
                  <a:cubicBezTo>
                    <a:pt x="126" y="3"/>
                    <a:pt x="118" y="1"/>
                    <a:pt x="118" y="1"/>
                  </a:cubicBezTo>
                  <a:cubicBezTo>
                    <a:pt x="117" y="0"/>
                    <a:pt x="117" y="0"/>
                    <a:pt x="116" y="0"/>
                  </a:cubicBezTo>
                  <a:cubicBezTo>
                    <a:pt x="116" y="1"/>
                    <a:pt x="114" y="1"/>
                    <a:pt x="113" y="2"/>
                  </a:cubicBezTo>
                  <a:cubicBezTo>
                    <a:pt x="113" y="2"/>
                    <a:pt x="112" y="8"/>
                    <a:pt x="110" y="9"/>
                  </a:cubicBezTo>
                  <a:cubicBezTo>
                    <a:pt x="105" y="11"/>
                    <a:pt x="101" y="13"/>
                    <a:pt x="96" y="15"/>
                  </a:cubicBezTo>
                  <a:cubicBezTo>
                    <a:pt x="94" y="15"/>
                    <a:pt x="92" y="16"/>
                    <a:pt x="90" y="16"/>
                  </a:cubicBezTo>
                  <a:cubicBezTo>
                    <a:pt x="87" y="18"/>
                    <a:pt x="83" y="17"/>
                    <a:pt x="79" y="18"/>
                  </a:cubicBezTo>
                  <a:cubicBezTo>
                    <a:pt x="78" y="19"/>
                    <a:pt x="76" y="18"/>
                    <a:pt x="75" y="18"/>
                  </a:cubicBezTo>
                  <a:cubicBezTo>
                    <a:pt x="69" y="19"/>
                    <a:pt x="63" y="16"/>
                    <a:pt x="56" y="19"/>
                  </a:cubicBezTo>
                  <a:cubicBezTo>
                    <a:pt x="53" y="20"/>
                    <a:pt x="50" y="22"/>
                    <a:pt x="48" y="24"/>
                  </a:cubicBezTo>
                  <a:cubicBezTo>
                    <a:pt x="48" y="25"/>
                    <a:pt x="47" y="26"/>
                    <a:pt x="47" y="27"/>
                  </a:cubicBezTo>
                  <a:cubicBezTo>
                    <a:pt x="45" y="28"/>
                    <a:pt x="44" y="30"/>
                    <a:pt x="42" y="32"/>
                  </a:cubicBezTo>
                  <a:cubicBezTo>
                    <a:pt x="41" y="32"/>
                    <a:pt x="40" y="32"/>
                    <a:pt x="40" y="32"/>
                  </a:cubicBezTo>
                  <a:cubicBezTo>
                    <a:pt x="39" y="33"/>
                    <a:pt x="36" y="36"/>
                    <a:pt x="36" y="38"/>
                  </a:cubicBezTo>
                  <a:cubicBezTo>
                    <a:pt x="36" y="38"/>
                    <a:pt x="36" y="39"/>
                    <a:pt x="36" y="39"/>
                  </a:cubicBezTo>
                  <a:cubicBezTo>
                    <a:pt x="34" y="42"/>
                    <a:pt x="31" y="44"/>
                    <a:pt x="30" y="47"/>
                  </a:cubicBezTo>
                  <a:cubicBezTo>
                    <a:pt x="30" y="49"/>
                    <a:pt x="30" y="51"/>
                    <a:pt x="30" y="53"/>
                  </a:cubicBezTo>
                  <a:cubicBezTo>
                    <a:pt x="29" y="54"/>
                    <a:pt x="29" y="55"/>
                    <a:pt x="29" y="57"/>
                  </a:cubicBezTo>
                  <a:cubicBezTo>
                    <a:pt x="30" y="57"/>
                    <a:pt x="30" y="58"/>
                    <a:pt x="30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4" y="60"/>
                    <a:pt x="34" y="61"/>
                    <a:pt x="36" y="63"/>
                  </a:cubicBezTo>
                  <a:cubicBezTo>
                    <a:pt x="37" y="62"/>
                    <a:pt x="42" y="65"/>
                    <a:pt x="43" y="65"/>
                  </a:cubicBezTo>
                  <a:cubicBezTo>
                    <a:pt x="45" y="66"/>
                    <a:pt x="48" y="64"/>
                    <a:pt x="49" y="62"/>
                  </a:cubicBezTo>
                  <a:cubicBezTo>
                    <a:pt x="50" y="62"/>
                    <a:pt x="50" y="62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2" y="56"/>
                    <a:pt x="52" y="56"/>
                  </a:cubicBezTo>
                  <a:cubicBezTo>
                    <a:pt x="52" y="55"/>
                    <a:pt x="52" y="54"/>
                    <a:pt x="52" y="53"/>
                  </a:cubicBezTo>
                  <a:cubicBezTo>
                    <a:pt x="56" y="47"/>
                    <a:pt x="56" y="40"/>
                    <a:pt x="58" y="34"/>
                  </a:cubicBezTo>
                  <a:cubicBezTo>
                    <a:pt x="61" y="33"/>
                    <a:pt x="70" y="31"/>
                    <a:pt x="73" y="32"/>
                  </a:cubicBezTo>
                  <a:cubicBezTo>
                    <a:pt x="77" y="34"/>
                    <a:pt x="85" y="45"/>
                    <a:pt x="85" y="51"/>
                  </a:cubicBezTo>
                  <a:cubicBezTo>
                    <a:pt x="86" y="52"/>
                    <a:pt x="86" y="53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6" y="54"/>
                    <a:pt x="84" y="60"/>
                    <a:pt x="83" y="61"/>
                  </a:cubicBezTo>
                  <a:cubicBezTo>
                    <a:pt x="81" y="63"/>
                    <a:pt x="73" y="66"/>
                    <a:pt x="69" y="66"/>
                  </a:cubicBezTo>
                  <a:cubicBezTo>
                    <a:pt x="65" y="65"/>
                    <a:pt x="60" y="67"/>
                    <a:pt x="56" y="67"/>
                  </a:cubicBezTo>
                  <a:cubicBezTo>
                    <a:pt x="54" y="67"/>
                    <a:pt x="53" y="68"/>
                    <a:pt x="52" y="69"/>
                  </a:cubicBezTo>
                  <a:cubicBezTo>
                    <a:pt x="40" y="69"/>
                    <a:pt x="27" y="70"/>
                    <a:pt x="15" y="75"/>
                  </a:cubicBezTo>
                  <a:cubicBezTo>
                    <a:pt x="14" y="76"/>
                    <a:pt x="12" y="75"/>
                    <a:pt x="12" y="75"/>
                  </a:cubicBezTo>
                  <a:cubicBezTo>
                    <a:pt x="9" y="76"/>
                    <a:pt x="7" y="75"/>
                    <a:pt x="5" y="76"/>
                  </a:cubicBezTo>
                  <a:cubicBezTo>
                    <a:pt x="3" y="77"/>
                    <a:pt x="2" y="79"/>
                    <a:pt x="0" y="80"/>
                  </a:cubicBezTo>
                  <a:cubicBezTo>
                    <a:pt x="0" y="91"/>
                    <a:pt x="3" y="91"/>
                    <a:pt x="7" y="97"/>
                  </a:cubicBezTo>
                  <a:cubicBezTo>
                    <a:pt x="17" y="97"/>
                    <a:pt x="21" y="95"/>
                    <a:pt x="30" y="91"/>
                  </a:cubicBezTo>
                  <a:cubicBezTo>
                    <a:pt x="31" y="90"/>
                    <a:pt x="33" y="91"/>
                    <a:pt x="34" y="91"/>
                  </a:cubicBezTo>
                  <a:cubicBezTo>
                    <a:pt x="38" y="89"/>
                    <a:pt x="42" y="88"/>
                    <a:pt x="46" y="86"/>
                  </a:cubicBezTo>
                  <a:cubicBezTo>
                    <a:pt x="48" y="85"/>
                    <a:pt x="57" y="79"/>
                    <a:pt x="59" y="82"/>
                  </a:cubicBezTo>
                  <a:cubicBezTo>
                    <a:pt x="60" y="81"/>
                    <a:pt x="67" y="80"/>
                    <a:pt x="69" y="80"/>
                  </a:cubicBezTo>
                  <a:cubicBezTo>
                    <a:pt x="69" y="80"/>
                    <a:pt x="68" y="80"/>
                    <a:pt x="69" y="80"/>
                  </a:cubicBezTo>
                  <a:cubicBezTo>
                    <a:pt x="69" y="84"/>
                    <a:pt x="59" y="95"/>
                    <a:pt x="56" y="97"/>
                  </a:cubicBezTo>
                  <a:cubicBezTo>
                    <a:pt x="55" y="97"/>
                    <a:pt x="55" y="100"/>
                    <a:pt x="53" y="101"/>
                  </a:cubicBezTo>
                  <a:cubicBezTo>
                    <a:pt x="53" y="102"/>
                    <a:pt x="54" y="103"/>
                    <a:pt x="53" y="105"/>
                  </a:cubicBezTo>
                  <a:cubicBezTo>
                    <a:pt x="53" y="106"/>
                    <a:pt x="52" y="106"/>
                    <a:pt x="51" y="107"/>
                  </a:cubicBezTo>
                  <a:cubicBezTo>
                    <a:pt x="50" y="108"/>
                    <a:pt x="50" y="111"/>
                    <a:pt x="49" y="113"/>
                  </a:cubicBezTo>
                  <a:cubicBezTo>
                    <a:pt x="49" y="113"/>
                    <a:pt x="49" y="114"/>
                    <a:pt x="50" y="114"/>
                  </a:cubicBezTo>
                  <a:cubicBezTo>
                    <a:pt x="50" y="114"/>
                    <a:pt x="54" y="112"/>
                    <a:pt x="55" y="112"/>
                  </a:cubicBezTo>
                  <a:cubicBezTo>
                    <a:pt x="57" y="110"/>
                    <a:pt x="71" y="99"/>
                    <a:pt x="71" y="99"/>
                  </a:cubicBezTo>
                  <a:cubicBezTo>
                    <a:pt x="72" y="98"/>
                    <a:pt x="72" y="98"/>
                    <a:pt x="73" y="98"/>
                  </a:cubicBezTo>
                  <a:cubicBezTo>
                    <a:pt x="79" y="103"/>
                    <a:pt x="86" y="102"/>
                    <a:pt x="93" y="100"/>
                  </a:cubicBezTo>
                  <a:cubicBezTo>
                    <a:pt x="95" y="99"/>
                    <a:pt x="100" y="100"/>
                    <a:pt x="101" y="100"/>
                  </a:cubicBezTo>
                  <a:cubicBezTo>
                    <a:pt x="101" y="99"/>
                    <a:pt x="107" y="99"/>
                    <a:pt x="107" y="99"/>
                  </a:cubicBezTo>
                  <a:cubicBezTo>
                    <a:pt x="108" y="100"/>
                    <a:pt x="110" y="97"/>
                    <a:pt x="112" y="98"/>
                  </a:cubicBezTo>
                  <a:cubicBezTo>
                    <a:pt x="123" y="99"/>
                    <a:pt x="123" y="99"/>
                    <a:pt x="123" y="99"/>
                  </a:cubicBezTo>
                  <a:cubicBezTo>
                    <a:pt x="124" y="98"/>
                    <a:pt x="130" y="97"/>
                    <a:pt x="130" y="97"/>
                  </a:cubicBezTo>
                  <a:cubicBezTo>
                    <a:pt x="132" y="97"/>
                    <a:pt x="134" y="97"/>
                    <a:pt x="136" y="97"/>
                  </a:cubicBezTo>
                  <a:cubicBezTo>
                    <a:pt x="139" y="99"/>
                    <a:pt x="149" y="97"/>
                    <a:pt x="150" y="99"/>
                  </a:cubicBezTo>
                  <a:cubicBezTo>
                    <a:pt x="150" y="98"/>
                    <a:pt x="155" y="98"/>
                    <a:pt x="156" y="99"/>
                  </a:cubicBezTo>
                  <a:cubicBezTo>
                    <a:pt x="156" y="99"/>
                    <a:pt x="159" y="98"/>
                    <a:pt x="160" y="99"/>
                  </a:cubicBezTo>
                  <a:cubicBezTo>
                    <a:pt x="160" y="99"/>
                    <a:pt x="161" y="99"/>
                    <a:pt x="161" y="99"/>
                  </a:cubicBezTo>
                  <a:cubicBezTo>
                    <a:pt x="162" y="99"/>
                    <a:pt x="173" y="99"/>
                    <a:pt x="175" y="100"/>
                  </a:cubicBezTo>
                  <a:cubicBezTo>
                    <a:pt x="175" y="100"/>
                    <a:pt x="177" y="99"/>
                    <a:pt x="179" y="100"/>
                  </a:cubicBezTo>
                  <a:cubicBezTo>
                    <a:pt x="186" y="103"/>
                    <a:pt x="194" y="103"/>
                    <a:pt x="202" y="104"/>
                  </a:cubicBezTo>
                  <a:cubicBezTo>
                    <a:pt x="203" y="105"/>
                    <a:pt x="204" y="103"/>
                    <a:pt x="207" y="104"/>
                  </a:cubicBezTo>
                  <a:cubicBezTo>
                    <a:pt x="208" y="103"/>
                    <a:pt x="211" y="103"/>
                    <a:pt x="213" y="103"/>
                  </a:cubicBezTo>
                  <a:cubicBezTo>
                    <a:pt x="214" y="101"/>
                    <a:pt x="213" y="98"/>
                    <a:pt x="213" y="96"/>
                  </a:cubicBezTo>
                  <a:cubicBezTo>
                    <a:pt x="208" y="93"/>
                    <a:pt x="204" y="88"/>
                    <a:pt x="196" y="90"/>
                  </a:cubicBezTo>
                  <a:cubicBezTo>
                    <a:pt x="196" y="89"/>
                    <a:pt x="191" y="88"/>
                    <a:pt x="190" y="88"/>
                  </a:cubicBezTo>
                  <a:cubicBezTo>
                    <a:pt x="188" y="88"/>
                    <a:pt x="187" y="88"/>
                    <a:pt x="185" y="88"/>
                  </a:cubicBezTo>
                  <a:cubicBezTo>
                    <a:pt x="180" y="85"/>
                    <a:pt x="172" y="86"/>
                    <a:pt x="165" y="85"/>
                  </a:cubicBezTo>
                  <a:cubicBezTo>
                    <a:pt x="164" y="82"/>
                    <a:pt x="168" y="81"/>
                    <a:pt x="169" y="79"/>
                  </a:cubicBezTo>
                  <a:cubicBezTo>
                    <a:pt x="168" y="78"/>
                    <a:pt x="170" y="77"/>
                    <a:pt x="170" y="76"/>
                  </a:cubicBezTo>
                  <a:cubicBezTo>
                    <a:pt x="176" y="76"/>
                    <a:pt x="184" y="74"/>
                    <a:pt x="189" y="78"/>
                  </a:cubicBezTo>
                  <a:cubicBezTo>
                    <a:pt x="190" y="76"/>
                    <a:pt x="197" y="80"/>
                    <a:pt x="198" y="80"/>
                  </a:cubicBezTo>
                  <a:cubicBezTo>
                    <a:pt x="200" y="79"/>
                    <a:pt x="203" y="81"/>
                    <a:pt x="204" y="82"/>
                  </a:cubicBezTo>
                  <a:cubicBezTo>
                    <a:pt x="206" y="79"/>
                    <a:pt x="210" y="83"/>
                    <a:pt x="213" y="83"/>
                  </a:cubicBezTo>
                  <a:cubicBezTo>
                    <a:pt x="214" y="83"/>
                    <a:pt x="214" y="83"/>
                    <a:pt x="215" y="83"/>
                  </a:cubicBezTo>
                  <a:cubicBezTo>
                    <a:pt x="216" y="84"/>
                    <a:pt x="216" y="85"/>
                    <a:pt x="217" y="86"/>
                  </a:cubicBezTo>
                  <a:cubicBezTo>
                    <a:pt x="218" y="85"/>
                    <a:pt x="221" y="87"/>
                    <a:pt x="222" y="87"/>
                  </a:cubicBezTo>
                  <a:cubicBezTo>
                    <a:pt x="223" y="87"/>
                    <a:pt x="227" y="88"/>
                    <a:pt x="228" y="89"/>
                  </a:cubicBezTo>
                  <a:cubicBezTo>
                    <a:pt x="229" y="89"/>
                    <a:pt x="231" y="89"/>
                    <a:pt x="232" y="89"/>
                  </a:cubicBezTo>
                  <a:cubicBezTo>
                    <a:pt x="233" y="89"/>
                    <a:pt x="234" y="90"/>
                    <a:pt x="235" y="90"/>
                  </a:cubicBezTo>
                  <a:cubicBezTo>
                    <a:pt x="236" y="90"/>
                    <a:pt x="235" y="90"/>
                    <a:pt x="235" y="90"/>
                  </a:cubicBezTo>
                  <a:cubicBezTo>
                    <a:pt x="239" y="91"/>
                    <a:pt x="253" y="93"/>
                    <a:pt x="255" y="90"/>
                  </a:cubicBezTo>
                  <a:cubicBezTo>
                    <a:pt x="257" y="91"/>
                    <a:pt x="258" y="91"/>
                    <a:pt x="259" y="91"/>
                  </a:cubicBezTo>
                  <a:cubicBezTo>
                    <a:pt x="259" y="90"/>
                    <a:pt x="260" y="89"/>
                    <a:pt x="261" y="88"/>
                  </a:cubicBezTo>
                  <a:cubicBezTo>
                    <a:pt x="263" y="87"/>
                    <a:pt x="268" y="87"/>
                    <a:pt x="270" y="85"/>
                  </a:cubicBezTo>
                  <a:cubicBezTo>
                    <a:pt x="270" y="84"/>
                    <a:pt x="271" y="83"/>
                    <a:pt x="271" y="82"/>
                  </a:cubicBezTo>
                  <a:cubicBezTo>
                    <a:pt x="272" y="81"/>
                    <a:pt x="273" y="81"/>
                    <a:pt x="273" y="80"/>
                  </a:cubicBezTo>
                  <a:cubicBezTo>
                    <a:pt x="275" y="77"/>
                    <a:pt x="271" y="75"/>
                    <a:pt x="271" y="73"/>
                  </a:cubicBezTo>
                  <a:close/>
                  <a:moveTo>
                    <a:pt x="119" y="76"/>
                  </a:moveTo>
                  <a:cubicBezTo>
                    <a:pt x="119" y="76"/>
                    <a:pt x="119" y="76"/>
                    <a:pt x="119" y="77"/>
                  </a:cubicBezTo>
                  <a:cubicBezTo>
                    <a:pt x="118" y="78"/>
                    <a:pt x="117" y="79"/>
                    <a:pt x="115" y="80"/>
                  </a:cubicBezTo>
                  <a:cubicBezTo>
                    <a:pt x="115" y="81"/>
                    <a:pt x="115" y="82"/>
                    <a:pt x="115" y="83"/>
                  </a:cubicBezTo>
                  <a:cubicBezTo>
                    <a:pt x="114" y="84"/>
                    <a:pt x="112" y="84"/>
                    <a:pt x="111" y="85"/>
                  </a:cubicBezTo>
                  <a:cubicBezTo>
                    <a:pt x="110" y="85"/>
                    <a:pt x="110" y="85"/>
                    <a:pt x="109" y="85"/>
                  </a:cubicBezTo>
                  <a:cubicBezTo>
                    <a:pt x="109" y="85"/>
                    <a:pt x="93" y="87"/>
                    <a:pt x="91" y="88"/>
                  </a:cubicBezTo>
                  <a:cubicBezTo>
                    <a:pt x="89" y="89"/>
                    <a:pt x="87" y="88"/>
                    <a:pt x="87" y="88"/>
                  </a:cubicBezTo>
                  <a:cubicBezTo>
                    <a:pt x="85" y="89"/>
                    <a:pt x="83" y="89"/>
                    <a:pt x="81" y="90"/>
                  </a:cubicBezTo>
                  <a:cubicBezTo>
                    <a:pt x="80" y="90"/>
                    <a:pt x="80" y="90"/>
                    <a:pt x="79" y="89"/>
                  </a:cubicBezTo>
                  <a:cubicBezTo>
                    <a:pt x="79" y="88"/>
                    <a:pt x="84" y="82"/>
                    <a:pt x="85" y="80"/>
                  </a:cubicBezTo>
                  <a:cubicBezTo>
                    <a:pt x="90" y="81"/>
                    <a:pt x="95" y="78"/>
                    <a:pt x="98" y="76"/>
                  </a:cubicBezTo>
                  <a:cubicBezTo>
                    <a:pt x="98" y="76"/>
                    <a:pt x="101" y="77"/>
                    <a:pt x="101" y="77"/>
                  </a:cubicBezTo>
                  <a:cubicBezTo>
                    <a:pt x="101" y="76"/>
                    <a:pt x="105" y="75"/>
                    <a:pt x="105" y="75"/>
                  </a:cubicBezTo>
                  <a:cubicBezTo>
                    <a:pt x="108" y="74"/>
                    <a:pt x="113" y="76"/>
                    <a:pt x="114" y="74"/>
                  </a:cubicBezTo>
                  <a:cubicBezTo>
                    <a:pt x="115" y="74"/>
                    <a:pt x="115" y="74"/>
                    <a:pt x="115" y="75"/>
                  </a:cubicBezTo>
                  <a:cubicBezTo>
                    <a:pt x="117" y="74"/>
                    <a:pt x="118" y="75"/>
                    <a:pt x="119" y="75"/>
                  </a:cubicBezTo>
                  <a:cubicBezTo>
                    <a:pt x="119" y="76"/>
                    <a:pt x="119" y="76"/>
                    <a:pt x="119" y="76"/>
                  </a:cubicBezTo>
                  <a:close/>
                  <a:moveTo>
                    <a:pt x="125" y="60"/>
                  </a:moveTo>
                  <a:cubicBezTo>
                    <a:pt x="124" y="61"/>
                    <a:pt x="122" y="63"/>
                    <a:pt x="120" y="63"/>
                  </a:cubicBezTo>
                  <a:cubicBezTo>
                    <a:pt x="120" y="62"/>
                    <a:pt x="120" y="62"/>
                    <a:pt x="120" y="63"/>
                  </a:cubicBezTo>
                  <a:cubicBezTo>
                    <a:pt x="116" y="64"/>
                    <a:pt x="110" y="60"/>
                    <a:pt x="106" y="62"/>
                  </a:cubicBezTo>
                  <a:cubicBezTo>
                    <a:pt x="104" y="63"/>
                    <a:pt x="100" y="64"/>
                    <a:pt x="98" y="63"/>
                  </a:cubicBezTo>
                  <a:cubicBezTo>
                    <a:pt x="97" y="63"/>
                    <a:pt x="97" y="63"/>
                    <a:pt x="97" y="63"/>
                  </a:cubicBezTo>
                  <a:cubicBezTo>
                    <a:pt x="97" y="60"/>
                    <a:pt x="97" y="60"/>
                    <a:pt x="98" y="58"/>
                  </a:cubicBezTo>
                  <a:cubicBezTo>
                    <a:pt x="102" y="56"/>
                    <a:pt x="112" y="51"/>
                    <a:pt x="117" y="53"/>
                  </a:cubicBezTo>
                  <a:cubicBezTo>
                    <a:pt x="118" y="53"/>
                    <a:pt x="118" y="52"/>
                    <a:pt x="118" y="52"/>
                  </a:cubicBezTo>
                  <a:cubicBezTo>
                    <a:pt x="122" y="53"/>
                    <a:pt x="125" y="54"/>
                    <a:pt x="127" y="54"/>
                  </a:cubicBezTo>
                  <a:cubicBezTo>
                    <a:pt x="127" y="54"/>
                    <a:pt x="128" y="55"/>
                    <a:pt x="128" y="55"/>
                  </a:cubicBezTo>
                  <a:cubicBezTo>
                    <a:pt x="128" y="57"/>
                    <a:pt x="127" y="59"/>
                    <a:pt x="125" y="60"/>
                  </a:cubicBezTo>
                  <a:cubicBezTo>
                    <a:pt x="125" y="60"/>
                    <a:pt x="125" y="60"/>
                    <a:pt x="125" y="60"/>
                  </a:cubicBezTo>
                  <a:close/>
                  <a:moveTo>
                    <a:pt x="161" y="75"/>
                  </a:moveTo>
                  <a:cubicBezTo>
                    <a:pt x="159" y="77"/>
                    <a:pt x="158" y="79"/>
                    <a:pt x="157" y="81"/>
                  </a:cubicBezTo>
                  <a:cubicBezTo>
                    <a:pt x="157" y="82"/>
                    <a:pt x="157" y="82"/>
                    <a:pt x="158" y="83"/>
                  </a:cubicBezTo>
                  <a:cubicBezTo>
                    <a:pt x="157" y="86"/>
                    <a:pt x="152" y="85"/>
                    <a:pt x="150" y="84"/>
                  </a:cubicBezTo>
                  <a:cubicBezTo>
                    <a:pt x="149" y="84"/>
                    <a:pt x="148" y="85"/>
                    <a:pt x="147" y="85"/>
                  </a:cubicBezTo>
                  <a:cubicBezTo>
                    <a:pt x="147" y="85"/>
                    <a:pt x="129" y="85"/>
                    <a:pt x="126" y="83"/>
                  </a:cubicBezTo>
                  <a:cubicBezTo>
                    <a:pt x="126" y="81"/>
                    <a:pt x="129" y="79"/>
                    <a:pt x="131" y="78"/>
                  </a:cubicBezTo>
                  <a:cubicBezTo>
                    <a:pt x="132" y="77"/>
                    <a:pt x="131" y="76"/>
                    <a:pt x="132" y="76"/>
                  </a:cubicBezTo>
                  <a:cubicBezTo>
                    <a:pt x="134" y="74"/>
                    <a:pt x="149" y="73"/>
                    <a:pt x="152" y="73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56" y="73"/>
                    <a:pt x="158" y="73"/>
                    <a:pt x="161" y="74"/>
                  </a:cubicBezTo>
                  <a:cubicBezTo>
                    <a:pt x="161" y="74"/>
                    <a:pt x="161" y="75"/>
                    <a:pt x="161" y="75"/>
                  </a:cubicBezTo>
                  <a:close/>
                  <a:moveTo>
                    <a:pt x="168" y="56"/>
                  </a:moveTo>
                  <a:cubicBezTo>
                    <a:pt x="169" y="56"/>
                    <a:pt x="166" y="61"/>
                    <a:pt x="165" y="61"/>
                  </a:cubicBezTo>
                  <a:cubicBezTo>
                    <a:pt x="163" y="60"/>
                    <a:pt x="152" y="62"/>
                    <a:pt x="149" y="62"/>
                  </a:cubicBezTo>
                  <a:cubicBezTo>
                    <a:pt x="146" y="63"/>
                    <a:pt x="141" y="60"/>
                    <a:pt x="140" y="61"/>
                  </a:cubicBezTo>
                  <a:cubicBezTo>
                    <a:pt x="139" y="61"/>
                    <a:pt x="139" y="61"/>
                    <a:pt x="138" y="61"/>
                  </a:cubicBezTo>
                  <a:cubicBezTo>
                    <a:pt x="138" y="60"/>
                    <a:pt x="138" y="60"/>
                    <a:pt x="138" y="59"/>
                  </a:cubicBezTo>
                  <a:cubicBezTo>
                    <a:pt x="140" y="57"/>
                    <a:pt x="144" y="56"/>
                    <a:pt x="145" y="53"/>
                  </a:cubicBezTo>
                  <a:cubicBezTo>
                    <a:pt x="150" y="50"/>
                    <a:pt x="162" y="55"/>
                    <a:pt x="167" y="51"/>
                  </a:cubicBezTo>
                  <a:cubicBezTo>
                    <a:pt x="168" y="51"/>
                    <a:pt x="168" y="51"/>
                    <a:pt x="170" y="51"/>
                  </a:cubicBezTo>
                  <a:cubicBezTo>
                    <a:pt x="170" y="52"/>
                    <a:pt x="171" y="52"/>
                    <a:pt x="171" y="52"/>
                  </a:cubicBezTo>
                  <a:cubicBezTo>
                    <a:pt x="171" y="55"/>
                    <a:pt x="170" y="55"/>
                    <a:pt x="168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2" name="Freeform 63">
              <a:extLst>
                <a:ext uri="{FF2B5EF4-FFF2-40B4-BE49-F238E27FC236}">
                  <a16:creationId xmlns="" xmlns:a16="http://schemas.microsoft.com/office/drawing/2014/main" id="{B66EFAAC-7656-8648-9554-013C6AC987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65988" y="3328988"/>
              <a:ext cx="442913" cy="346075"/>
            </a:xfrm>
            <a:custGeom>
              <a:avLst/>
              <a:gdLst>
                <a:gd name="T0" fmla="*/ 142 w 146"/>
                <a:gd name="T1" fmla="*/ 77 h 113"/>
                <a:gd name="T2" fmla="*/ 130 w 146"/>
                <a:gd name="T3" fmla="*/ 78 h 113"/>
                <a:gd name="T4" fmla="*/ 120 w 146"/>
                <a:gd name="T5" fmla="*/ 74 h 113"/>
                <a:gd name="T6" fmla="*/ 108 w 146"/>
                <a:gd name="T7" fmla="*/ 55 h 113"/>
                <a:gd name="T8" fmla="*/ 107 w 146"/>
                <a:gd name="T9" fmla="*/ 38 h 113"/>
                <a:gd name="T10" fmla="*/ 108 w 146"/>
                <a:gd name="T11" fmla="*/ 23 h 113"/>
                <a:gd name="T12" fmla="*/ 113 w 146"/>
                <a:gd name="T13" fmla="*/ 8 h 113"/>
                <a:gd name="T14" fmla="*/ 79 w 146"/>
                <a:gd name="T15" fmla="*/ 2 h 113"/>
                <a:gd name="T16" fmla="*/ 62 w 146"/>
                <a:gd name="T17" fmla="*/ 2 h 113"/>
                <a:gd name="T18" fmla="*/ 41 w 146"/>
                <a:gd name="T19" fmla="*/ 4 h 113"/>
                <a:gd name="T20" fmla="*/ 23 w 146"/>
                <a:gd name="T21" fmla="*/ 7 h 113"/>
                <a:gd name="T22" fmla="*/ 9 w 146"/>
                <a:gd name="T23" fmla="*/ 21 h 113"/>
                <a:gd name="T24" fmla="*/ 12 w 146"/>
                <a:gd name="T25" fmla="*/ 41 h 113"/>
                <a:gd name="T26" fmla="*/ 9 w 146"/>
                <a:gd name="T27" fmla="*/ 68 h 113"/>
                <a:gd name="T28" fmla="*/ 11 w 146"/>
                <a:gd name="T29" fmla="*/ 81 h 113"/>
                <a:gd name="T30" fmla="*/ 20 w 146"/>
                <a:gd name="T31" fmla="*/ 87 h 113"/>
                <a:gd name="T32" fmla="*/ 30 w 146"/>
                <a:gd name="T33" fmla="*/ 87 h 113"/>
                <a:gd name="T34" fmla="*/ 33 w 146"/>
                <a:gd name="T35" fmla="*/ 87 h 113"/>
                <a:gd name="T36" fmla="*/ 43 w 146"/>
                <a:gd name="T37" fmla="*/ 86 h 113"/>
                <a:gd name="T38" fmla="*/ 57 w 146"/>
                <a:gd name="T39" fmla="*/ 85 h 113"/>
                <a:gd name="T40" fmla="*/ 63 w 146"/>
                <a:gd name="T41" fmla="*/ 85 h 113"/>
                <a:gd name="T42" fmla="*/ 71 w 146"/>
                <a:gd name="T43" fmla="*/ 85 h 113"/>
                <a:gd name="T44" fmla="*/ 76 w 146"/>
                <a:gd name="T45" fmla="*/ 84 h 113"/>
                <a:gd name="T46" fmla="*/ 101 w 146"/>
                <a:gd name="T47" fmla="*/ 87 h 113"/>
                <a:gd name="T48" fmla="*/ 107 w 146"/>
                <a:gd name="T49" fmla="*/ 97 h 113"/>
                <a:gd name="T50" fmla="*/ 118 w 146"/>
                <a:gd name="T51" fmla="*/ 112 h 113"/>
                <a:gd name="T52" fmla="*/ 145 w 146"/>
                <a:gd name="T53" fmla="*/ 88 h 113"/>
                <a:gd name="T54" fmla="*/ 48 w 146"/>
                <a:gd name="T55" fmla="*/ 71 h 113"/>
                <a:gd name="T56" fmla="*/ 35 w 146"/>
                <a:gd name="T57" fmla="*/ 73 h 113"/>
                <a:gd name="T58" fmla="*/ 17 w 146"/>
                <a:gd name="T59" fmla="*/ 77 h 113"/>
                <a:gd name="T60" fmla="*/ 46 w 146"/>
                <a:gd name="T61" fmla="*/ 62 h 113"/>
                <a:gd name="T62" fmla="*/ 69 w 146"/>
                <a:gd name="T63" fmla="*/ 61 h 113"/>
                <a:gd name="T64" fmla="*/ 95 w 146"/>
                <a:gd name="T65" fmla="*/ 61 h 113"/>
                <a:gd name="T66" fmla="*/ 57 w 146"/>
                <a:gd name="T67" fmla="*/ 46 h 113"/>
                <a:gd name="T68" fmla="*/ 42 w 146"/>
                <a:gd name="T69" fmla="*/ 48 h 113"/>
                <a:gd name="T70" fmla="*/ 26 w 146"/>
                <a:gd name="T71" fmla="*/ 44 h 113"/>
                <a:gd name="T72" fmla="*/ 43 w 146"/>
                <a:gd name="T73" fmla="*/ 39 h 113"/>
                <a:gd name="T74" fmla="*/ 54 w 146"/>
                <a:gd name="T75" fmla="*/ 39 h 113"/>
                <a:gd name="T76" fmla="*/ 84 w 146"/>
                <a:gd name="T77" fmla="*/ 39 h 113"/>
                <a:gd name="T78" fmla="*/ 92 w 146"/>
                <a:gd name="T79" fmla="*/ 48 h 113"/>
                <a:gd name="T80" fmla="*/ 66 w 146"/>
                <a:gd name="T81" fmla="*/ 25 h 113"/>
                <a:gd name="T82" fmla="*/ 54 w 146"/>
                <a:gd name="T83" fmla="*/ 25 h 113"/>
                <a:gd name="T84" fmla="*/ 30 w 146"/>
                <a:gd name="T85" fmla="*/ 29 h 113"/>
                <a:gd name="T86" fmla="*/ 31 w 146"/>
                <a:gd name="T87" fmla="*/ 21 h 113"/>
                <a:gd name="T88" fmla="*/ 46 w 146"/>
                <a:gd name="T89" fmla="*/ 18 h 113"/>
                <a:gd name="T90" fmla="*/ 67 w 146"/>
                <a:gd name="T91" fmla="*/ 18 h 113"/>
                <a:gd name="T92" fmla="*/ 80 w 146"/>
                <a:gd name="T93" fmla="*/ 16 h 113"/>
                <a:gd name="T94" fmla="*/ 95 w 146"/>
                <a:gd name="T95" fmla="*/ 18 h 113"/>
                <a:gd name="T96" fmla="*/ 97 w 146"/>
                <a:gd name="T97" fmla="*/ 25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6" h="113">
                  <a:moveTo>
                    <a:pt x="145" y="88"/>
                  </a:moveTo>
                  <a:cubicBezTo>
                    <a:pt x="143" y="84"/>
                    <a:pt x="140" y="83"/>
                    <a:pt x="142" y="78"/>
                  </a:cubicBezTo>
                  <a:cubicBezTo>
                    <a:pt x="142" y="77"/>
                    <a:pt x="142" y="78"/>
                    <a:pt x="142" y="77"/>
                  </a:cubicBezTo>
                  <a:cubicBezTo>
                    <a:pt x="139" y="77"/>
                    <a:pt x="138" y="80"/>
                    <a:pt x="137" y="81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3" y="81"/>
                    <a:pt x="132" y="79"/>
                    <a:pt x="130" y="78"/>
                  </a:cubicBezTo>
                  <a:cubicBezTo>
                    <a:pt x="128" y="76"/>
                    <a:pt x="126" y="77"/>
                    <a:pt x="123" y="75"/>
                  </a:cubicBezTo>
                  <a:cubicBezTo>
                    <a:pt x="123" y="75"/>
                    <a:pt x="122" y="75"/>
                    <a:pt x="122" y="76"/>
                  </a:cubicBezTo>
                  <a:cubicBezTo>
                    <a:pt x="122" y="76"/>
                    <a:pt x="120" y="74"/>
                    <a:pt x="120" y="74"/>
                  </a:cubicBezTo>
                  <a:cubicBezTo>
                    <a:pt x="118" y="74"/>
                    <a:pt x="115" y="75"/>
                    <a:pt x="114" y="75"/>
                  </a:cubicBezTo>
                  <a:cubicBezTo>
                    <a:pt x="112" y="74"/>
                    <a:pt x="111" y="72"/>
                    <a:pt x="108" y="71"/>
                  </a:cubicBezTo>
                  <a:cubicBezTo>
                    <a:pt x="106" y="68"/>
                    <a:pt x="107" y="59"/>
                    <a:pt x="108" y="55"/>
                  </a:cubicBezTo>
                  <a:cubicBezTo>
                    <a:pt x="107" y="53"/>
                    <a:pt x="107" y="50"/>
                    <a:pt x="107" y="48"/>
                  </a:cubicBezTo>
                  <a:cubicBezTo>
                    <a:pt x="107" y="47"/>
                    <a:pt x="107" y="47"/>
                    <a:pt x="107" y="46"/>
                  </a:cubicBezTo>
                  <a:cubicBezTo>
                    <a:pt x="108" y="45"/>
                    <a:pt x="108" y="39"/>
                    <a:pt x="107" y="38"/>
                  </a:cubicBezTo>
                  <a:cubicBezTo>
                    <a:pt x="108" y="37"/>
                    <a:pt x="108" y="37"/>
                    <a:pt x="109" y="36"/>
                  </a:cubicBezTo>
                  <a:cubicBezTo>
                    <a:pt x="109" y="34"/>
                    <a:pt x="108" y="33"/>
                    <a:pt x="108" y="32"/>
                  </a:cubicBezTo>
                  <a:cubicBezTo>
                    <a:pt x="109" y="31"/>
                    <a:pt x="107" y="24"/>
                    <a:pt x="108" y="23"/>
                  </a:cubicBezTo>
                  <a:cubicBezTo>
                    <a:pt x="108" y="22"/>
                    <a:pt x="110" y="21"/>
                    <a:pt x="110" y="21"/>
                  </a:cubicBezTo>
                  <a:cubicBezTo>
                    <a:pt x="110" y="21"/>
                    <a:pt x="111" y="18"/>
                    <a:pt x="112" y="18"/>
                  </a:cubicBezTo>
                  <a:cubicBezTo>
                    <a:pt x="115" y="15"/>
                    <a:pt x="114" y="11"/>
                    <a:pt x="113" y="8"/>
                  </a:cubicBezTo>
                  <a:cubicBezTo>
                    <a:pt x="112" y="7"/>
                    <a:pt x="111" y="6"/>
                    <a:pt x="110" y="5"/>
                  </a:cubicBezTo>
                  <a:cubicBezTo>
                    <a:pt x="107" y="4"/>
                    <a:pt x="102" y="3"/>
                    <a:pt x="97" y="2"/>
                  </a:cubicBezTo>
                  <a:cubicBezTo>
                    <a:pt x="91" y="0"/>
                    <a:pt x="83" y="5"/>
                    <a:pt x="79" y="2"/>
                  </a:cubicBezTo>
                  <a:cubicBezTo>
                    <a:pt x="77" y="3"/>
                    <a:pt x="74" y="2"/>
                    <a:pt x="74" y="1"/>
                  </a:cubicBezTo>
                  <a:cubicBezTo>
                    <a:pt x="73" y="2"/>
                    <a:pt x="69" y="2"/>
                    <a:pt x="68" y="1"/>
                  </a:cubicBezTo>
                  <a:cubicBezTo>
                    <a:pt x="67" y="3"/>
                    <a:pt x="64" y="1"/>
                    <a:pt x="62" y="2"/>
                  </a:cubicBezTo>
                  <a:cubicBezTo>
                    <a:pt x="60" y="2"/>
                    <a:pt x="58" y="3"/>
                    <a:pt x="56" y="4"/>
                  </a:cubicBezTo>
                  <a:cubicBezTo>
                    <a:pt x="56" y="3"/>
                    <a:pt x="53" y="3"/>
                    <a:pt x="52" y="3"/>
                  </a:cubicBezTo>
                  <a:cubicBezTo>
                    <a:pt x="49" y="5"/>
                    <a:pt x="46" y="3"/>
                    <a:pt x="41" y="4"/>
                  </a:cubicBezTo>
                  <a:cubicBezTo>
                    <a:pt x="41" y="4"/>
                    <a:pt x="38" y="5"/>
                    <a:pt x="36" y="5"/>
                  </a:cubicBezTo>
                  <a:cubicBezTo>
                    <a:pt x="36" y="5"/>
                    <a:pt x="36" y="4"/>
                    <a:pt x="36" y="4"/>
                  </a:cubicBezTo>
                  <a:cubicBezTo>
                    <a:pt x="35" y="6"/>
                    <a:pt x="25" y="6"/>
                    <a:pt x="23" y="7"/>
                  </a:cubicBezTo>
                  <a:cubicBezTo>
                    <a:pt x="17" y="7"/>
                    <a:pt x="10" y="4"/>
                    <a:pt x="7" y="6"/>
                  </a:cubicBezTo>
                  <a:cubicBezTo>
                    <a:pt x="0" y="11"/>
                    <a:pt x="6" y="13"/>
                    <a:pt x="9" y="19"/>
                  </a:cubicBezTo>
                  <a:cubicBezTo>
                    <a:pt x="10" y="20"/>
                    <a:pt x="9" y="21"/>
                    <a:pt x="9" y="21"/>
                  </a:cubicBezTo>
                  <a:cubicBezTo>
                    <a:pt x="10" y="22"/>
                    <a:pt x="11" y="23"/>
                    <a:pt x="11" y="24"/>
                  </a:cubicBezTo>
                  <a:cubicBezTo>
                    <a:pt x="11" y="24"/>
                    <a:pt x="14" y="31"/>
                    <a:pt x="13" y="32"/>
                  </a:cubicBezTo>
                  <a:cubicBezTo>
                    <a:pt x="11" y="35"/>
                    <a:pt x="12" y="36"/>
                    <a:pt x="12" y="41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1" y="46"/>
                    <a:pt x="9" y="56"/>
                    <a:pt x="9" y="56"/>
                  </a:cubicBezTo>
                  <a:cubicBezTo>
                    <a:pt x="10" y="60"/>
                    <a:pt x="10" y="67"/>
                    <a:pt x="9" y="68"/>
                  </a:cubicBezTo>
                  <a:cubicBezTo>
                    <a:pt x="9" y="71"/>
                    <a:pt x="10" y="75"/>
                    <a:pt x="10" y="76"/>
                  </a:cubicBezTo>
                  <a:cubicBezTo>
                    <a:pt x="9" y="77"/>
                    <a:pt x="9" y="79"/>
                    <a:pt x="9" y="81"/>
                  </a:cubicBezTo>
                  <a:cubicBezTo>
                    <a:pt x="10" y="81"/>
                    <a:pt x="11" y="81"/>
                    <a:pt x="11" y="81"/>
                  </a:cubicBezTo>
                  <a:cubicBezTo>
                    <a:pt x="13" y="82"/>
                    <a:pt x="13" y="84"/>
                    <a:pt x="15" y="85"/>
                  </a:cubicBezTo>
                  <a:cubicBezTo>
                    <a:pt x="16" y="87"/>
                    <a:pt x="19" y="86"/>
                    <a:pt x="20" y="87"/>
                  </a:cubicBezTo>
                  <a:cubicBezTo>
                    <a:pt x="20" y="87"/>
                    <a:pt x="20" y="87"/>
                    <a:pt x="20" y="87"/>
                  </a:cubicBezTo>
                  <a:cubicBezTo>
                    <a:pt x="21" y="87"/>
                    <a:pt x="20" y="87"/>
                    <a:pt x="21" y="87"/>
                  </a:cubicBezTo>
                  <a:cubicBezTo>
                    <a:pt x="24" y="87"/>
                    <a:pt x="25" y="87"/>
                    <a:pt x="27" y="86"/>
                  </a:cubicBezTo>
                  <a:cubicBezTo>
                    <a:pt x="28" y="86"/>
                    <a:pt x="29" y="86"/>
                    <a:pt x="30" y="87"/>
                  </a:cubicBezTo>
                  <a:cubicBezTo>
                    <a:pt x="30" y="86"/>
                    <a:pt x="30" y="86"/>
                    <a:pt x="31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3" y="87"/>
                    <a:pt x="33" y="87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6" y="87"/>
                    <a:pt x="40" y="85"/>
                    <a:pt x="43" y="85"/>
                  </a:cubicBezTo>
                  <a:cubicBezTo>
                    <a:pt x="43" y="86"/>
                    <a:pt x="43" y="86"/>
                    <a:pt x="43" y="86"/>
                  </a:cubicBezTo>
                  <a:cubicBezTo>
                    <a:pt x="44" y="85"/>
                    <a:pt x="46" y="84"/>
                    <a:pt x="46" y="84"/>
                  </a:cubicBezTo>
                  <a:cubicBezTo>
                    <a:pt x="46" y="84"/>
                    <a:pt x="49" y="85"/>
                    <a:pt x="50" y="86"/>
                  </a:cubicBezTo>
                  <a:cubicBezTo>
                    <a:pt x="52" y="85"/>
                    <a:pt x="55" y="85"/>
                    <a:pt x="57" y="85"/>
                  </a:cubicBezTo>
                  <a:cubicBezTo>
                    <a:pt x="57" y="85"/>
                    <a:pt x="57" y="86"/>
                    <a:pt x="58" y="86"/>
                  </a:cubicBezTo>
                  <a:cubicBezTo>
                    <a:pt x="59" y="86"/>
                    <a:pt x="61" y="85"/>
                    <a:pt x="62" y="85"/>
                  </a:cubicBezTo>
                  <a:cubicBezTo>
                    <a:pt x="63" y="84"/>
                    <a:pt x="62" y="85"/>
                    <a:pt x="63" y="85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65" y="85"/>
                    <a:pt x="69" y="84"/>
                    <a:pt x="70" y="85"/>
                  </a:cubicBezTo>
                  <a:cubicBezTo>
                    <a:pt x="71" y="85"/>
                    <a:pt x="71" y="85"/>
                    <a:pt x="71" y="85"/>
                  </a:cubicBezTo>
                  <a:cubicBezTo>
                    <a:pt x="72" y="85"/>
                    <a:pt x="72" y="84"/>
                    <a:pt x="72" y="84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4" y="85"/>
                    <a:pt x="75" y="83"/>
                    <a:pt x="76" y="84"/>
                  </a:cubicBezTo>
                  <a:cubicBezTo>
                    <a:pt x="77" y="85"/>
                    <a:pt x="82" y="84"/>
                    <a:pt x="83" y="84"/>
                  </a:cubicBezTo>
                  <a:cubicBezTo>
                    <a:pt x="89" y="87"/>
                    <a:pt x="97" y="86"/>
                    <a:pt x="99" y="88"/>
                  </a:cubicBezTo>
                  <a:cubicBezTo>
                    <a:pt x="99" y="87"/>
                    <a:pt x="100" y="87"/>
                    <a:pt x="101" y="87"/>
                  </a:cubicBezTo>
                  <a:cubicBezTo>
                    <a:pt x="102" y="88"/>
                    <a:pt x="104" y="91"/>
                    <a:pt x="105" y="91"/>
                  </a:cubicBezTo>
                  <a:cubicBezTo>
                    <a:pt x="105" y="94"/>
                    <a:pt x="105" y="95"/>
                    <a:pt x="106" y="97"/>
                  </a:cubicBezTo>
                  <a:cubicBezTo>
                    <a:pt x="106" y="97"/>
                    <a:pt x="106" y="97"/>
                    <a:pt x="107" y="97"/>
                  </a:cubicBezTo>
                  <a:cubicBezTo>
                    <a:pt x="106" y="99"/>
                    <a:pt x="112" y="108"/>
                    <a:pt x="113" y="110"/>
                  </a:cubicBezTo>
                  <a:cubicBezTo>
                    <a:pt x="114" y="110"/>
                    <a:pt x="116" y="110"/>
                    <a:pt x="117" y="111"/>
                  </a:cubicBezTo>
                  <a:cubicBezTo>
                    <a:pt x="117" y="111"/>
                    <a:pt x="118" y="112"/>
                    <a:pt x="118" y="112"/>
                  </a:cubicBezTo>
                  <a:cubicBezTo>
                    <a:pt x="119" y="112"/>
                    <a:pt x="123" y="113"/>
                    <a:pt x="125" y="112"/>
                  </a:cubicBezTo>
                  <a:cubicBezTo>
                    <a:pt x="130" y="109"/>
                    <a:pt x="145" y="99"/>
                    <a:pt x="146" y="91"/>
                  </a:cubicBezTo>
                  <a:cubicBezTo>
                    <a:pt x="145" y="90"/>
                    <a:pt x="146" y="89"/>
                    <a:pt x="145" y="88"/>
                  </a:cubicBezTo>
                  <a:close/>
                  <a:moveTo>
                    <a:pt x="97" y="69"/>
                  </a:moveTo>
                  <a:cubicBezTo>
                    <a:pt x="96" y="72"/>
                    <a:pt x="88" y="72"/>
                    <a:pt x="85" y="71"/>
                  </a:cubicBezTo>
                  <a:cubicBezTo>
                    <a:pt x="78" y="70"/>
                    <a:pt x="53" y="69"/>
                    <a:pt x="48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7" y="72"/>
                    <a:pt x="37" y="72"/>
                    <a:pt x="37" y="72"/>
                  </a:cubicBezTo>
                  <a:cubicBezTo>
                    <a:pt x="36" y="73"/>
                    <a:pt x="35" y="71"/>
                    <a:pt x="35" y="73"/>
                  </a:cubicBezTo>
                  <a:cubicBezTo>
                    <a:pt x="34" y="73"/>
                    <a:pt x="34" y="72"/>
                    <a:pt x="33" y="72"/>
                  </a:cubicBezTo>
                  <a:cubicBezTo>
                    <a:pt x="33" y="72"/>
                    <a:pt x="19" y="78"/>
                    <a:pt x="18" y="78"/>
                  </a:cubicBezTo>
                  <a:cubicBezTo>
                    <a:pt x="18" y="78"/>
                    <a:pt x="17" y="77"/>
                    <a:pt x="17" y="77"/>
                  </a:cubicBezTo>
                  <a:cubicBezTo>
                    <a:pt x="17" y="64"/>
                    <a:pt x="29" y="66"/>
                    <a:pt x="38" y="61"/>
                  </a:cubicBezTo>
                  <a:cubicBezTo>
                    <a:pt x="40" y="62"/>
                    <a:pt x="41" y="62"/>
                    <a:pt x="43" y="62"/>
                  </a:cubicBezTo>
                  <a:cubicBezTo>
                    <a:pt x="43" y="61"/>
                    <a:pt x="46" y="62"/>
                    <a:pt x="46" y="62"/>
                  </a:cubicBezTo>
                  <a:cubicBezTo>
                    <a:pt x="46" y="61"/>
                    <a:pt x="53" y="60"/>
                    <a:pt x="53" y="60"/>
                  </a:cubicBezTo>
                  <a:cubicBezTo>
                    <a:pt x="57" y="58"/>
                    <a:pt x="61" y="62"/>
                    <a:pt x="65" y="60"/>
                  </a:cubicBezTo>
                  <a:cubicBezTo>
                    <a:pt x="65" y="60"/>
                    <a:pt x="68" y="60"/>
                    <a:pt x="69" y="61"/>
                  </a:cubicBezTo>
                  <a:cubicBezTo>
                    <a:pt x="70" y="59"/>
                    <a:pt x="79" y="62"/>
                    <a:pt x="80" y="60"/>
                  </a:cubicBezTo>
                  <a:cubicBezTo>
                    <a:pt x="81" y="60"/>
                    <a:pt x="89" y="60"/>
                    <a:pt x="90" y="60"/>
                  </a:cubicBezTo>
                  <a:cubicBezTo>
                    <a:pt x="91" y="60"/>
                    <a:pt x="93" y="61"/>
                    <a:pt x="95" y="61"/>
                  </a:cubicBezTo>
                  <a:cubicBezTo>
                    <a:pt x="94" y="62"/>
                    <a:pt x="98" y="66"/>
                    <a:pt x="97" y="69"/>
                  </a:cubicBezTo>
                  <a:close/>
                  <a:moveTo>
                    <a:pt x="92" y="48"/>
                  </a:moveTo>
                  <a:cubicBezTo>
                    <a:pt x="84" y="44"/>
                    <a:pt x="59" y="48"/>
                    <a:pt x="57" y="46"/>
                  </a:cubicBezTo>
                  <a:cubicBezTo>
                    <a:pt x="54" y="47"/>
                    <a:pt x="51" y="47"/>
                    <a:pt x="48" y="48"/>
                  </a:cubicBezTo>
                  <a:cubicBezTo>
                    <a:pt x="49" y="47"/>
                    <a:pt x="43" y="49"/>
                    <a:pt x="42" y="48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39" y="50"/>
                    <a:pt x="27" y="53"/>
                    <a:pt x="23" y="51"/>
                  </a:cubicBezTo>
                  <a:cubicBezTo>
                    <a:pt x="23" y="50"/>
                    <a:pt x="23" y="48"/>
                    <a:pt x="23" y="47"/>
                  </a:cubicBezTo>
                  <a:cubicBezTo>
                    <a:pt x="24" y="46"/>
                    <a:pt x="25" y="45"/>
                    <a:pt x="26" y="44"/>
                  </a:cubicBezTo>
                  <a:cubicBezTo>
                    <a:pt x="27" y="44"/>
                    <a:pt x="28" y="44"/>
                    <a:pt x="30" y="44"/>
                  </a:cubicBezTo>
                  <a:cubicBezTo>
                    <a:pt x="31" y="42"/>
                    <a:pt x="33" y="42"/>
                    <a:pt x="35" y="42"/>
                  </a:cubicBezTo>
                  <a:cubicBezTo>
                    <a:pt x="37" y="41"/>
                    <a:pt x="40" y="40"/>
                    <a:pt x="43" y="39"/>
                  </a:cubicBezTo>
                  <a:cubicBezTo>
                    <a:pt x="44" y="39"/>
                    <a:pt x="45" y="39"/>
                    <a:pt x="46" y="40"/>
                  </a:cubicBezTo>
                  <a:cubicBezTo>
                    <a:pt x="48" y="39"/>
                    <a:pt x="51" y="39"/>
                    <a:pt x="52" y="38"/>
                  </a:cubicBezTo>
                  <a:cubicBezTo>
                    <a:pt x="52" y="38"/>
                    <a:pt x="54" y="39"/>
                    <a:pt x="54" y="39"/>
                  </a:cubicBezTo>
                  <a:cubicBezTo>
                    <a:pt x="55" y="39"/>
                    <a:pt x="64" y="38"/>
                    <a:pt x="64" y="37"/>
                  </a:cubicBezTo>
                  <a:cubicBezTo>
                    <a:pt x="67" y="37"/>
                    <a:pt x="77" y="38"/>
                    <a:pt x="78" y="39"/>
                  </a:cubicBezTo>
                  <a:cubicBezTo>
                    <a:pt x="79" y="38"/>
                    <a:pt x="84" y="39"/>
                    <a:pt x="84" y="39"/>
                  </a:cubicBezTo>
                  <a:cubicBezTo>
                    <a:pt x="85" y="39"/>
                    <a:pt x="95" y="39"/>
                    <a:pt x="96" y="40"/>
                  </a:cubicBezTo>
                  <a:cubicBezTo>
                    <a:pt x="98" y="41"/>
                    <a:pt x="96" y="45"/>
                    <a:pt x="97" y="46"/>
                  </a:cubicBezTo>
                  <a:cubicBezTo>
                    <a:pt x="97" y="46"/>
                    <a:pt x="93" y="49"/>
                    <a:pt x="92" y="48"/>
                  </a:cubicBezTo>
                  <a:close/>
                  <a:moveTo>
                    <a:pt x="97" y="25"/>
                  </a:moveTo>
                  <a:cubicBezTo>
                    <a:pt x="91" y="29"/>
                    <a:pt x="82" y="22"/>
                    <a:pt x="78" y="24"/>
                  </a:cubicBezTo>
                  <a:cubicBezTo>
                    <a:pt x="75" y="25"/>
                    <a:pt x="70" y="24"/>
                    <a:pt x="66" y="25"/>
                  </a:cubicBezTo>
                  <a:cubicBezTo>
                    <a:pt x="65" y="25"/>
                    <a:pt x="64" y="25"/>
                    <a:pt x="63" y="25"/>
                  </a:cubicBezTo>
                  <a:cubicBezTo>
                    <a:pt x="62" y="25"/>
                    <a:pt x="57" y="26"/>
                    <a:pt x="56" y="26"/>
                  </a:cubicBezTo>
                  <a:cubicBezTo>
                    <a:pt x="55" y="26"/>
                    <a:pt x="55" y="25"/>
                    <a:pt x="54" y="25"/>
                  </a:cubicBezTo>
                  <a:cubicBezTo>
                    <a:pt x="50" y="26"/>
                    <a:pt x="48" y="27"/>
                    <a:pt x="42" y="27"/>
                  </a:cubicBezTo>
                  <a:cubicBezTo>
                    <a:pt x="41" y="27"/>
                    <a:pt x="41" y="28"/>
                    <a:pt x="40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28" y="29"/>
                    <a:pt x="26" y="26"/>
                    <a:pt x="25" y="26"/>
                  </a:cubicBezTo>
                  <a:cubicBezTo>
                    <a:pt x="25" y="24"/>
                    <a:pt x="26" y="25"/>
                    <a:pt x="27" y="24"/>
                  </a:cubicBezTo>
                  <a:cubicBezTo>
                    <a:pt x="29" y="23"/>
                    <a:pt x="29" y="22"/>
                    <a:pt x="31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5" y="20"/>
                    <a:pt x="38" y="20"/>
                    <a:pt x="42" y="18"/>
                  </a:cubicBezTo>
                  <a:cubicBezTo>
                    <a:pt x="42" y="17"/>
                    <a:pt x="45" y="18"/>
                    <a:pt x="46" y="18"/>
                  </a:cubicBezTo>
                  <a:cubicBezTo>
                    <a:pt x="46" y="17"/>
                    <a:pt x="50" y="17"/>
                    <a:pt x="51" y="17"/>
                  </a:cubicBezTo>
                  <a:cubicBezTo>
                    <a:pt x="53" y="16"/>
                    <a:pt x="59" y="17"/>
                    <a:pt x="61" y="17"/>
                  </a:cubicBezTo>
                  <a:cubicBezTo>
                    <a:pt x="64" y="16"/>
                    <a:pt x="66" y="17"/>
                    <a:pt x="67" y="18"/>
                  </a:cubicBezTo>
                  <a:cubicBezTo>
                    <a:pt x="70" y="18"/>
                    <a:pt x="74" y="17"/>
                    <a:pt x="75" y="17"/>
                  </a:cubicBezTo>
                  <a:cubicBezTo>
                    <a:pt x="77" y="16"/>
                    <a:pt x="79" y="18"/>
                    <a:pt x="80" y="17"/>
                  </a:cubicBezTo>
                  <a:cubicBezTo>
                    <a:pt x="80" y="17"/>
                    <a:pt x="80" y="17"/>
                    <a:pt x="80" y="16"/>
                  </a:cubicBezTo>
                  <a:cubicBezTo>
                    <a:pt x="81" y="16"/>
                    <a:pt x="83" y="17"/>
                    <a:pt x="83" y="17"/>
                  </a:cubicBezTo>
                  <a:cubicBezTo>
                    <a:pt x="83" y="17"/>
                    <a:pt x="88" y="16"/>
                    <a:pt x="89" y="17"/>
                  </a:cubicBezTo>
                  <a:cubicBezTo>
                    <a:pt x="89" y="17"/>
                    <a:pt x="94" y="18"/>
                    <a:pt x="95" y="18"/>
                  </a:cubicBezTo>
                  <a:cubicBezTo>
                    <a:pt x="96" y="18"/>
                    <a:pt x="96" y="19"/>
                    <a:pt x="96" y="18"/>
                  </a:cubicBezTo>
                  <a:cubicBezTo>
                    <a:pt x="97" y="19"/>
                    <a:pt x="98" y="19"/>
                    <a:pt x="99" y="20"/>
                  </a:cubicBezTo>
                  <a:cubicBezTo>
                    <a:pt x="99" y="22"/>
                    <a:pt x="98" y="23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3" name="Freeform 64">
              <a:extLst>
                <a:ext uri="{FF2B5EF4-FFF2-40B4-BE49-F238E27FC236}">
                  <a16:creationId xmlns="" xmlns:a16="http://schemas.microsoft.com/office/drawing/2014/main" id="{F861EDCE-4CF1-E24B-B52E-E796BE541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8838" y="3549651"/>
              <a:ext cx="73025" cy="119063"/>
            </a:xfrm>
            <a:custGeom>
              <a:avLst/>
              <a:gdLst>
                <a:gd name="T0" fmla="*/ 6 w 24"/>
                <a:gd name="T1" fmla="*/ 0 h 39"/>
                <a:gd name="T2" fmla="*/ 8 w 24"/>
                <a:gd name="T3" fmla="*/ 0 h 39"/>
                <a:gd name="T4" fmla="*/ 8 w 24"/>
                <a:gd name="T5" fmla="*/ 1 h 39"/>
                <a:gd name="T6" fmla="*/ 13 w 24"/>
                <a:gd name="T7" fmla="*/ 16 h 39"/>
                <a:gd name="T8" fmla="*/ 16 w 24"/>
                <a:gd name="T9" fmla="*/ 18 h 39"/>
                <a:gd name="T10" fmla="*/ 17 w 24"/>
                <a:gd name="T11" fmla="*/ 18 h 39"/>
                <a:gd name="T12" fmla="*/ 23 w 24"/>
                <a:gd name="T13" fmla="*/ 15 h 39"/>
                <a:gd name="T14" fmla="*/ 24 w 24"/>
                <a:gd name="T15" fmla="*/ 25 h 39"/>
                <a:gd name="T16" fmla="*/ 24 w 24"/>
                <a:gd name="T17" fmla="*/ 33 h 39"/>
                <a:gd name="T18" fmla="*/ 21 w 24"/>
                <a:gd name="T19" fmla="*/ 37 h 39"/>
                <a:gd name="T20" fmla="*/ 18 w 24"/>
                <a:gd name="T21" fmla="*/ 39 h 39"/>
                <a:gd name="T22" fmla="*/ 3 w 24"/>
                <a:gd name="T23" fmla="*/ 26 h 39"/>
                <a:gd name="T24" fmla="*/ 3 w 24"/>
                <a:gd name="T25" fmla="*/ 24 h 39"/>
                <a:gd name="T26" fmla="*/ 1 w 24"/>
                <a:gd name="T27" fmla="*/ 20 h 39"/>
                <a:gd name="T28" fmla="*/ 2 w 24"/>
                <a:gd name="T29" fmla="*/ 17 h 39"/>
                <a:gd name="T30" fmla="*/ 0 w 24"/>
                <a:gd name="T31" fmla="*/ 10 h 39"/>
                <a:gd name="T32" fmla="*/ 3 w 24"/>
                <a:gd name="T33" fmla="*/ 5 h 39"/>
                <a:gd name="T34" fmla="*/ 6 w 24"/>
                <a:gd name="T35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39">
                  <a:moveTo>
                    <a:pt x="6" y="0"/>
                  </a:moveTo>
                  <a:cubicBezTo>
                    <a:pt x="7" y="0"/>
                    <a:pt x="7" y="0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5" y="5"/>
                    <a:pt x="12" y="13"/>
                    <a:pt x="13" y="16"/>
                  </a:cubicBezTo>
                  <a:cubicBezTo>
                    <a:pt x="14" y="17"/>
                    <a:pt x="15" y="16"/>
                    <a:pt x="16" y="18"/>
                  </a:cubicBezTo>
                  <a:cubicBezTo>
                    <a:pt x="16" y="18"/>
                    <a:pt x="17" y="18"/>
                    <a:pt x="17" y="18"/>
                  </a:cubicBezTo>
                  <a:cubicBezTo>
                    <a:pt x="18" y="16"/>
                    <a:pt x="21" y="15"/>
                    <a:pt x="23" y="15"/>
                  </a:cubicBezTo>
                  <a:cubicBezTo>
                    <a:pt x="24" y="19"/>
                    <a:pt x="20" y="21"/>
                    <a:pt x="24" y="25"/>
                  </a:cubicBezTo>
                  <a:cubicBezTo>
                    <a:pt x="24" y="28"/>
                    <a:pt x="24" y="30"/>
                    <a:pt x="24" y="33"/>
                  </a:cubicBezTo>
                  <a:cubicBezTo>
                    <a:pt x="23" y="34"/>
                    <a:pt x="22" y="36"/>
                    <a:pt x="21" y="37"/>
                  </a:cubicBezTo>
                  <a:cubicBezTo>
                    <a:pt x="20" y="38"/>
                    <a:pt x="19" y="38"/>
                    <a:pt x="18" y="39"/>
                  </a:cubicBezTo>
                  <a:cubicBezTo>
                    <a:pt x="12" y="37"/>
                    <a:pt x="6" y="31"/>
                    <a:pt x="3" y="26"/>
                  </a:cubicBezTo>
                  <a:cubicBezTo>
                    <a:pt x="3" y="26"/>
                    <a:pt x="4" y="25"/>
                    <a:pt x="3" y="24"/>
                  </a:cubicBezTo>
                  <a:cubicBezTo>
                    <a:pt x="3" y="23"/>
                    <a:pt x="2" y="21"/>
                    <a:pt x="1" y="20"/>
                  </a:cubicBezTo>
                  <a:cubicBezTo>
                    <a:pt x="1" y="19"/>
                    <a:pt x="2" y="18"/>
                    <a:pt x="2" y="17"/>
                  </a:cubicBezTo>
                  <a:cubicBezTo>
                    <a:pt x="1" y="15"/>
                    <a:pt x="0" y="13"/>
                    <a:pt x="0" y="10"/>
                  </a:cubicBezTo>
                  <a:cubicBezTo>
                    <a:pt x="1" y="9"/>
                    <a:pt x="2" y="7"/>
                    <a:pt x="3" y="5"/>
                  </a:cubicBezTo>
                  <a:cubicBezTo>
                    <a:pt x="4" y="3"/>
                    <a:pt x="4" y="2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</p:grpSp>
      <p:cxnSp>
        <p:nvCxnSpPr>
          <p:cNvPr id="204" name="直线连接符 203">
            <a:extLst>
              <a:ext uri="{FF2B5EF4-FFF2-40B4-BE49-F238E27FC236}">
                <a16:creationId xmlns="" xmlns:a16="http://schemas.microsoft.com/office/drawing/2014/main" id="{62084E9C-B7D7-4E41-901B-0C72423D6309}"/>
              </a:ext>
            </a:extLst>
          </p:cNvPr>
          <p:cNvCxnSpPr>
            <a:cxnSpLocks/>
          </p:cNvCxnSpPr>
          <p:nvPr/>
        </p:nvCxnSpPr>
        <p:spPr>
          <a:xfrm flipH="1">
            <a:off x="-7622" y="6342611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直线连接符 204">
            <a:extLst>
              <a:ext uri="{FF2B5EF4-FFF2-40B4-BE49-F238E27FC236}">
                <a16:creationId xmlns="" xmlns:a16="http://schemas.microsoft.com/office/drawing/2014/main" id="{4A5A33DD-6F0D-874E-8B31-EA078C97FE52}"/>
              </a:ext>
            </a:extLst>
          </p:cNvPr>
          <p:cNvCxnSpPr>
            <a:cxnSpLocks/>
          </p:cNvCxnSpPr>
          <p:nvPr/>
        </p:nvCxnSpPr>
        <p:spPr>
          <a:xfrm flipH="1">
            <a:off x="-7622" y="703815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文本框 1">
            <a:extLst>
              <a:ext uri="{FF2B5EF4-FFF2-40B4-BE49-F238E27FC236}">
                <a16:creationId xmlns="" xmlns:a16="http://schemas.microsoft.com/office/drawing/2014/main" id="{C295B75C-9707-5C47-A1AD-56535619FD78}"/>
              </a:ext>
            </a:extLst>
          </p:cNvPr>
          <p:cNvSpPr txBox="1"/>
          <p:nvPr/>
        </p:nvSpPr>
        <p:spPr>
          <a:xfrm>
            <a:off x="154984" y="69743"/>
            <a:ext cx="305724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b="1" dirty="0">
                <a:solidFill>
                  <a:schemeClr val="accent2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搞定层次结构排版</a:t>
            </a:r>
          </a:p>
        </p:txBody>
      </p:sp>
      <p:sp>
        <p:nvSpPr>
          <p:cNvPr id="5" name="圆角矩形 4">
            <a:extLst>
              <a:ext uri="{FF2B5EF4-FFF2-40B4-BE49-F238E27FC236}">
                <a16:creationId xmlns="" xmlns:a16="http://schemas.microsoft.com/office/drawing/2014/main" id="{F92023A7-24A0-B64D-8C02-D1653E7827E7}"/>
              </a:ext>
            </a:extLst>
          </p:cNvPr>
          <p:cNvSpPr/>
          <p:nvPr/>
        </p:nvSpPr>
        <p:spPr>
          <a:xfrm>
            <a:off x="9900276" y="1516134"/>
            <a:ext cx="1406009" cy="4036321"/>
          </a:xfrm>
          <a:prstGeom prst="roundRect">
            <a:avLst>
              <a:gd name="adj" fmla="val 4907"/>
            </a:avLst>
          </a:prstGeom>
          <a:solidFill>
            <a:schemeClr val="bg1">
              <a:lumMod val="85000"/>
            </a:schemeClr>
          </a:solidFill>
        </p:spPr>
        <p:style>
          <a:lnRef idx="0">
            <a:schemeClr val="accent1"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4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256032" tIns="256032" rIns="256032" bIns="3467984" numCol="1" spcCol="1270" anchor="ctr" anchorCtr="0">
            <a:noAutofit/>
          </a:bodyPr>
          <a:lstStyle/>
          <a:p>
            <a:pPr marL="0" lvl="0" indent="0" algn="ctr" defTabSz="16002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None/>
            </a:pPr>
            <a:endParaRPr lang="zh-CN" altLang="en-US" sz="3600" kern="1200"/>
          </a:p>
        </p:txBody>
      </p:sp>
      <p:sp>
        <p:nvSpPr>
          <p:cNvPr id="7" name="圆角矩形 6">
            <a:extLst>
              <a:ext uri="{FF2B5EF4-FFF2-40B4-BE49-F238E27FC236}">
                <a16:creationId xmlns="" xmlns:a16="http://schemas.microsoft.com/office/drawing/2014/main" id="{DFD084A5-D06B-1341-AE0E-BA34C305E256}"/>
              </a:ext>
            </a:extLst>
          </p:cNvPr>
          <p:cNvSpPr/>
          <p:nvPr/>
        </p:nvSpPr>
        <p:spPr>
          <a:xfrm>
            <a:off x="8257505" y="1516134"/>
            <a:ext cx="1406009" cy="4036321"/>
          </a:xfrm>
          <a:prstGeom prst="roundRect">
            <a:avLst>
              <a:gd name="adj" fmla="val 5543"/>
            </a:avLst>
          </a:prstGeom>
          <a:solidFill>
            <a:schemeClr val="bg1">
              <a:lumMod val="85000"/>
            </a:schemeClr>
          </a:solidFill>
        </p:spPr>
        <p:style>
          <a:lnRef idx="0">
            <a:schemeClr val="accent1"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4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256032" tIns="256032" rIns="256032" bIns="3467984" numCol="1" spcCol="1270" anchor="ctr" anchorCtr="0">
            <a:noAutofit/>
          </a:bodyPr>
          <a:lstStyle/>
          <a:p>
            <a:pPr marL="0" lvl="0" indent="0" algn="ctr" defTabSz="16002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None/>
            </a:pPr>
            <a:endParaRPr lang="zh-CN" altLang="en-US" sz="3600" kern="1200"/>
          </a:p>
        </p:txBody>
      </p:sp>
      <p:sp>
        <p:nvSpPr>
          <p:cNvPr id="11" name="圆角矩形 10">
            <a:extLst>
              <a:ext uri="{FF2B5EF4-FFF2-40B4-BE49-F238E27FC236}">
                <a16:creationId xmlns="" xmlns:a16="http://schemas.microsoft.com/office/drawing/2014/main" id="{94AA0503-16D5-6B44-B222-3CC878850743}"/>
              </a:ext>
            </a:extLst>
          </p:cNvPr>
          <p:cNvSpPr/>
          <p:nvPr/>
        </p:nvSpPr>
        <p:spPr>
          <a:xfrm>
            <a:off x="6616011" y="1516134"/>
            <a:ext cx="1406009" cy="4036321"/>
          </a:xfrm>
          <a:prstGeom prst="roundRect">
            <a:avLst>
              <a:gd name="adj" fmla="val 5543"/>
            </a:avLst>
          </a:prstGeom>
          <a:solidFill>
            <a:schemeClr val="bg1">
              <a:lumMod val="85000"/>
            </a:schemeClr>
          </a:solidFill>
        </p:spPr>
        <p:style>
          <a:lnRef idx="0">
            <a:schemeClr val="accent1">
              <a:hueOff val="0"/>
              <a:satOff val="0"/>
              <a:lumOff val="0"/>
              <a:alphaOff val="0"/>
            </a:schemeClr>
          </a:lnRef>
          <a:fillRef idx="1">
            <a:schemeClr val="accent1">
              <a:tint val="40000"/>
              <a:hueOff val="0"/>
              <a:satOff val="0"/>
              <a:lumOff val="0"/>
              <a:alphaOff val="0"/>
            </a:schemeClr>
          </a:fillRef>
          <a:effectRef idx="0">
            <a:schemeClr val="accent1">
              <a:tint val="40000"/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256032" tIns="256032" rIns="256032" bIns="3467984" numCol="1" spcCol="1270" anchor="ctr" anchorCtr="0">
            <a:noAutofit/>
          </a:bodyPr>
          <a:lstStyle/>
          <a:p>
            <a:pPr marL="0" lvl="0" indent="0" algn="ctr" defTabSz="16002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None/>
            </a:pPr>
            <a:endParaRPr lang="zh-CN" altLang="en-US" sz="3600" kern="1200"/>
          </a:p>
        </p:txBody>
      </p:sp>
      <p:sp>
        <p:nvSpPr>
          <p:cNvPr id="13" name="任意形状 12">
            <a:extLst>
              <a:ext uri="{FF2B5EF4-FFF2-40B4-BE49-F238E27FC236}">
                <a16:creationId xmlns="" xmlns:a16="http://schemas.microsoft.com/office/drawing/2014/main" id="{6BA22FE6-FF4A-8641-B752-85CF542E012A}"/>
              </a:ext>
            </a:extLst>
          </p:cNvPr>
          <p:cNvSpPr/>
          <p:nvPr/>
        </p:nvSpPr>
        <p:spPr>
          <a:xfrm>
            <a:off x="6733753" y="3933914"/>
            <a:ext cx="1177423" cy="588711"/>
          </a:xfrm>
          <a:custGeom>
            <a:avLst/>
            <a:gdLst>
              <a:gd name="connsiteX0" fmla="*/ 0 w 1338498"/>
              <a:gd name="connsiteY0" fmla="*/ 66925 h 669249"/>
              <a:gd name="connsiteX1" fmla="*/ 66925 w 1338498"/>
              <a:gd name="connsiteY1" fmla="*/ 0 h 669249"/>
              <a:gd name="connsiteX2" fmla="*/ 1271573 w 1338498"/>
              <a:gd name="connsiteY2" fmla="*/ 0 h 669249"/>
              <a:gd name="connsiteX3" fmla="*/ 1338498 w 1338498"/>
              <a:gd name="connsiteY3" fmla="*/ 66925 h 669249"/>
              <a:gd name="connsiteX4" fmla="*/ 1338498 w 1338498"/>
              <a:gd name="connsiteY4" fmla="*/ 602324 h 669249"/>
              <a:gd name="connsiteX5" fmla="*/ 1271573 w 1338498"/>
              <a:gd name="connsiteY5" fmla="*/ 669249 h 669249"/>
              <a:gd name="connsiteX6" fmla="*/ 66925 w 1338498"/>
              <a:gd name="connsiteY6" fmla="*/ 669249 h 669249"/>
              <a:gd name="connsiteX7" fmla="*/ 0 w 1338498"/>
              <a:gd name="connsiteY7" fmla="*/ 602324 h 669249"/>
              <a:gd name="connsiteX8" fmla="*/ 0 w 1338498"/>
              <a:gd name="connsiteY8" fmla="*/ 66925 h 6692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8498" h="669249">
                <a:moveTo>
                  <a:pt x="0" y="66925"/>
                </a:moveTo>
                <a:cubicBezTo>
                  <a:pt x="0" y="29963"/>
                  <a:pt x="29963" y="0"/>
                  <a:pt x="66925" y="0"/>
                </a:cubicBezTo>
                <a:lnTo>
                  <a:pt x="1271573" y="0"/>
                </a:lnTo>
                <a:cubicBezTo>
                  <a:pt x="1308535" y="0"/>
                  <a:pt x="1338498" y="29963"/>
                  <a:pt x="1338498" y="66925"/>
                </a:cubicBezTo>
                <a:lnTo>
                  <a:pt x="1338498" y="602324"/>
                </a:lnTo>
                <a:cubicBezTo>
                  <a:pt x="1338498" y="639286"/>
                  <a:pt x="1308535" y="669249"/>
                  <a:pt x="1271573" y="669249"/>
                </a:cubicBezTo>
                <a:lnTo>
                  <a:pt x="66925" y="669249"/>
                </a:lnTo>
                <a:cubicBezTo>
                  <a:pt x="29963" y="669249"/>
                  <a:pt x="0" y="639286"/>
                  <a:pt x="0" y="602324"/>
                </a:cubicBezTo>
                <a:lnTo>
                  <a:pt x="0" y="66925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53892" tIns="53892" rIns="53892" bIns="53892" numCol="1" spcCol="1270" anchor="ctr" anchorCtr="0">
            <a:noAutofit/>
          </a:bodyPr>
          <a:lstStyle/>
          <a:p>
            <a:pPr marL="0" lvl="0" indent="0" algn="ctr" defTabSz="24003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None/>
            </a:pPr>
            <a:r>
              <a:rPr lang="zh-CN" altLang="en-US" kern="1200" dirty="0">
                <a:latin typeface="Microsoft YaHei" panose="020B0503020204020204" pitchFamily="34" charset="-122"/>
                <a:ea typeface="Microsoft YaHei" panose="020B0503020204020204" pitchFamily="34" charset="-122"/>
              </a:rPr>
              <a:t>层级一</a:t>
            </a:r>
          </a:p>
        </p:txBody>
      </p:sp>
      <p:sp>
        <p:nvSpPr>
          <p:cNvPr id="16" name="任意形状 15">
            <a:extLst>
              <a:ext uri="{FF2B5EF4-FFF2-40B4-BE49-F238E27FC236}">
                <a16:creationId xmlns="" xmlns:a16="http://schemas.microsoft.com/office/drawing/2014/main" id="{43843989-8EE1-0745-B505-0B00E5AAA8BD}"/>
              </a:ext>
            </a:extLst>
          </p:cNvPr>
          <p:cNvSpPr/>
          <p:nvPr/>
        </p:nvSpPr>
        <p:spPr>
          <a:xfrm rot="18770822">
            <a:off x="7800382" y="3962841"/>
            <a:ext cx="692557" cy="23094"/>
          </a:xfrm>
          <a:custGeom>
            <a:avLst/>
            <a:gdLst>
              <a:gd name="connsiteX0" fmla="*/ 0 w 787301"/>
              <a:gd name="connsiteY0" fmla="*/ 13126 h 26253"/>
              <a:gd name="connsiteX1" fmla="*/ 787301 w 787301"/>
              <a:gd name="connsiteY1" fmla="*/ 13126 h 26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87301" h="26253">
                <a:moveTo>
                  <a:pt x="0" y="13126"/>
                </a:moveTo>
                <a:lnTo>
                  <a:pt x="787301" y="13126"/>
                </a:lnTo>
              </a:path>
            </a:pathLst>
          </a:custGeom>
          <a:noFill/>
        </p:spPr>
        <p:style>
          <a:lnRef idx="2">
            <a:schemeClr val="accent1">
              <a:shade val="60000"/>
              <a:hueOff val="0"/>
              <a:satOff val="0"/>
              <a:lumOff val="0"/>
              <a:alphaOff val="0"/>
            </a:schemeClr>
          </a:lnRef>
          <a:fillRef idx="0">
            <a:scrgbClr r="0" g="0" b="0"/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386667" tIns="-6555" rIns="386668" bIns="-6558" numCol="1" spcCol="1270" anchor="ctr" anchorCtr="0">
            <a:noAutofit/>
          </a:bodyPr>
          <a:lstStyle/>
          <a:p>
            <a:pPr marL="0" lvl="0" indent="0" algn="ctr" defTabSz="22225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None/>
            </a:pPr>
            <a:endParaRPr lang="zh-CN" altLang="en-US" sz="500" kern="1200"/>
          </a:p>
        </p:txBody>
      </p:sp>
      <p:sp>
        <p:nvSpPr>
          <p:cNvPr id="17" name="任意形状 16">
            <a:extLst>
              <a:ext uri="{FF2B5EF4-FFF2-40B4-BE49-F238E27FC236}">
                <a16:creationId xmlns="" xmlns:a16="http://schemas.microsoft.com/office/drawing/2014/main" id="{CC950CBB-D0EB-A84B-8BBB-8FF4CF6CE8BB}"/>
              </a:ext>
            </a:extLst>
          </p:cNvPr>
          <p:cNvSpPr/>
          <p:nvPr/>
        </p:nvSpPr>
        <p:spPr>
          <a:xfrm>
            <a:off x="8382146" y="3426151"/>
            <a:ext cx="1177423" cy="588711"/>
          </a:xfrm>
          <a:custGeom>
            <a:avLst/>
            <a:gdLst>
              <a:gd name="connsiteX0" fmla="*/ 0 w 1338498"/>
              <a:gd name="connsiteY0" fmla="*/ 66925 h 669249"/>
              <a:gd name="connsiteX1" fmla="*/ 66925 w 1338498"/>
              <a:gd name="connsiteY1" fmla="*/ 0 h 669249"/>
              <a:gd name="connsiteX2" fmla="*/ 1271573 w 1338498"/>
              <a:gd name="connsiteY2" fmla="*/ 0 h 669249"/>
              <a:gd name="connsiteX3" fmla="*/ 1338498 w 1338498"/>
              <a:gd name="connsiteY3" fmla="*/ 66925 h 669249"/>
              <a:gd name="connsiteX4" fmla="*/ 1338498 w 1338498"/>
              <a:gd name="connsiteY4" fmla="*/ 602324 h 669249"/>
              <a:gd name="connsiteX5" fmla="*/ 1271573 w 1338498"/>
              <a:gd name="connsiteY5" fmla="*/ 669249 h 669249"/>
              <a:gd name="connsiteX6" fmla="*/ 66925 w 1338498"/>
              <a:gd name="connsiteY6" fmla="*/ 669249 h 669249"/>
              <a:gd name="connsiteX7" fmla="*/ 0 w 1338498"/>
              <a:gd name="connsiteY7" fmla="*/ 602324 h 669249"/>
              <a:gd name="connsiteX8" fmla="*/ 0 w 1338498"/>
              <a:gd name="connsiteY8" fmla="*/ 66925 h 6692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8498" h="669249">
                <a:moveTo>
                  <a:pt x="0" y="66925"/>
                </a:moveTo>
                <a:cubicBezTo>
                  <a:pt x="0" y="29963"/>
                  <a:pt x="29963" y="0"/>
                  <a:pt x="66925" y="0"/>
                </a:cubicBezTo>
                <a:lnTo>
                  <a:pt x="1271573" y="0"/>
                </a:lnTo>
                <a:cubicBezTo>
                  <a:pt x="1308535" y="0"/>
                  <a:pt x="1338498" y="29963"/>
                  <a:pt x="1338498" y="66925"/>
                </a:cubicBezTo>
                <a:lnTo>
                  <a:pt x="1338498" y="602324"/>
                </a:lnTo>
                <a:cubicBezTo>
                  <a:pt x="1338498" y="639286"/>
                  <a:pt x="1308535" y="669249"/>
                  <a:pt x="1271573" y="669249"/>
                </a:cubicBezTo>
                <a:lnTo>
                  <a:pt x="66925" y="669249"/>
                </a:lnTo>
                <a:cubicBezTo>
                  <a:pt x="29963" y="669249"/>
                  <a:pt x="0" y="639286"/>
                  <a:pt x="0" y="602324"/>
                </a:cubicBezTo>
                <a:lnTo>
                  <a:pt x="0" y="66925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42462" tIns="42462" rIns="42462" bIns="42462" numCol="1" spcCol="1270" anchor="ctr" anchorCtr="0">
            <a:noAutofit/>
          </a:bodyPr>
          <a:lstStyle/>
          <a:p>
            <a:pPr marL="0" lvl="0" indent="0" algn="ctr" defTabSz="16002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None/>
            </a:pPr>
            <a:r>
              <a:rPr lang="zh-CN" altLang="en-US" kern="1200" dirty="0">
                <a:latin typeface="Microsoft YaHei" panose="020B0503020204020204" pitchFamily="34" charset="-122"/>
                <a:ea typeface="Microsoft YaHei" panose="020B0503020204020204" pitchFamily="34" charset="-122"/>
              </a:rPr>
              <a:t>层级二</a:t>
            </a:r>
          </a:p>
        </p:txBody>
      </p:sp>
      <p:sp>
        <p:nvSpPr>
          <p:cNvPr id="18" name="任意形状 17">
            <a:extLst>
              <a:ext uri="{FF2B5EF4-FFF2-40B4-BE49-F238E27FC236}">
                <a16:creationId xmlns="" xmlns:a16="http://schemas.microsoft.com/office/drawing/2014/main" id="{372413EE-9B57-714E-BC25-B884136410FE}"/>
              </a:ext>
            </a:extLst>
          </p:cNvPr>
          <p:cNvSpPr/>
          <p:nvPr/>
        </p:nvSpPr>
        <p:spPr>
          <a:xfrm rot="19457599">
            <a:off x="9505054" y="3539705"/>
            <a:ext cx="580000" cy="23094"/>
          </a:xfrm>
          <a:custGeom>
            <a:avLst/>
            <a:gdLst>
              <a:gd name="connsiteX0" fmla="*/ 0 w 659346"/>
              <a:gd name="connsiteY0" fmla="*/ 13126 h 26253"/>
              <a:gd name="connsiteX1" fmla="*/ 659346 w 659346"/>
              <a:gd name="connsiteY1" fmla="*/ 13126 h 26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59346" h="26253">
                <a:moveTo>
                  <a:pt x="0" y="13126"/>
                </a:moveTo>
                <a:lnTo>
                  <a:pt x="659346" y="13126"/>
                </a:lnTo>
              </a:path>
            </a:pathLst>
          </a:custGeom>
          <a:noFill/>
        </p:spPr>
        <p:style>
          <a:lnRef idx="2">
            <a:schemeClr val="accent1">
              <a:shade val="80000"/>
              <a:hueOff val="0"/>
              <a:satOff val="0"/>
              <a:lumOff val="0"/>
              <a:alphaOff val="0"/>
            </a:schemeClr>
          </a:lnRef>
          <a:fillRef idx="0">
            <a:scrgbClr r="0" g="0" b="0"/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325888" tIns="-3358" rIns="325890" bIns="-3357" numCol="1" spcCol="1270" anchor="ctr" anchorCtr="0">
            <a:noAutofit/>
          </a:bodyPr>
          <a:lstStyle/>
          <a:p>
            <a:pPr marL="0" lvl="0" indent="0" algn="ctr" defTabSz="22225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None/>
            </a:pPr>
            <a:endParaRPr lang="zh-CN" altLang="en-US" sz="500" kern="1200"/>
          </a:p>
        </p:txBody>
      </p:sp>
      <p:sp>
        <p:nvSpPr>
          <p:cNvPr id="19" name="任意形状 18">
            <a:extLst>
              <a:ext uri="{FF2B5EF4-FFF2-40B4-BE49-F238E27FC236}">
                <a16:creationId xmlns="" xmlns:a16="http://schemas.microsoft.com/office/drawing/2014/main" id="{A921EABB-C678-A545-9F6D-0D68A6511E41}"/>
              </a:ext>
            </a:extLst>
          </p:cNvPr>
          <p:cNvSpPr/>
          <p:nvPr/>
        </p:nvSpPr>
        <p:spPr>
          <a:xfrm>
            <a:off x="10030539" y="3087642"/>
            <a:ext cx="1177423" cy="588711"/>
          </a:xfrm>
          <a:custGeom>
            <a:avLst/>
            <a:gdLst>
              <a:gd name="connsiteX0" fmla="*/ 0 w 1338498"/>
              <a:gd name="connsiteY0" fmla="*/ 66925 h 669249"/>
              <a:gd name="connsiteX1" fmla="*/ 66925 w 1338498"/>
              <a:gd name="connsiteY1" fmla="*/ 0 h 669249"/>
              <a:gd name="connsiteX2" fmla="*/ 1271573 w 1338498"/>
              <a:gd name="connsiteY2" fmla="*/ 0 h 669249"/>
              <a:gd name="connsiteX3" fmla="*/ 1338498 w 1338498"/>
              <a:gd name="connsiteY3" fmla="*/ 66925 h 669249"/>
              <a:gd name="connsiteX4" fmla="*/ 1338498 w 1338498"/>
              <a:gd name="connsiteY4" fmla="*/ 602324 h 669249"/>
              <a:gd name="connsiteX5" fmla="*/ 1271573 w 1338498"/>
              <a:gd name="connsiteY5" fmla="*/ 669249 h 669249"/>
              <a:gd name="connsiteX6" fmla="*/ 66925 w 1338498"/>
              <a:gd name="connsiteY6" fmla="*/ 669249 h 669249"/>
              <a:gd name="connsiteX7" fmla="*/ 0 w 1338498"/>
              <a:gd name="connsiteY7" fmla="*/ 602324 h 669249"/>
              <a:gd name="connsiteX8" fmla="*/ 0 w 1338498"/>
              <a:gd name="connsiteY8" fmla="*/ 66925 h 6692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8498" h="669249">
                <a:moveTo>
                  <a:pt x="0" y="66925"/>
                </a:moveTo>
                <a:cubicBezTo>
                  <a:pt x="0" y="29963"/>
                  <a:pt x="29963" y="0"/>
                  <a:pt x="66925" y="0"/>
                </a:cubicBezTo>
                <a:lnTo>
                  <a:pt x="1271573" y="0"/>
                </a:lnTo>
                <a:cubicBezTo>
                  <a:pt x="1308535" y="0"/>
                  <a:pt x="1338498" y="29963"/>
                  <a:pt x="1338498" y="66925"/>
                </a:cubicBezTo>
                <a:lnTo>
                  <a:pt x="1338498" y="602324"/>
                </a:lnTo>
                <a:cubicBezTo>
                  <a:pt x="1338498" y="639286"/>
                  <a:pt x="1308535" y="669249"/>
                  <a:pt x="1271573" y="669249"/>
                </a:cubicBezTo>
                <a:lnTo>
                  <a:pt x="66925" y="669249"/>
                </a:lnTo>
                <a:cubicBezTo>
                  <a:pt x="29963" y="669249"/>
                  <a:pt x="0" y="639286"/>
                  <a:pt x="0" y="602324"/>
                </a:cubicBezTo>
                <a:lnTo>
                  <a:pt x="0" y="66925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42462" tIns="42462" rIns="42462" bIns="42462" numCol="1" spcCol="1270" anchor="ctr" anchorCtr="0">
            <a:noAutofit/>
          </a:bodyPr>
          <a:lstStyle/>
          <a:p>
            <a:pPr marL="0" lvl="0" indent="0" algn="ctr" defTabSz="16002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None/>
            </a:pPr>
            <a:r>
              <a:rPr lang="zh-CN" altLang="en-US" kern="1200" dirty="0">
                <a:latin typeface="Microsoft YaHei" panose="020B0503020204020204" pitchFamily="34" charset="-122"/>
                <a:ea typeface="Microsoft YaHei" panose="020B0503020204020204" pitchFamily="34" charset="-122"/>
              </a:rPr>
              <a:t>层级三</a:t>
            </a:r>
          </a:p>
        </p:txBody>
      </p:sp>
      <p:sp>
        <p:nvSpPr>
          <p:cNvPr id="20" name="任意形状 19">
            <a:extLst>
              <a:ext uri="{FF2B5EF4-FFF2-40B4-BE49-F238E27FC236}">
                <a16:creationId xmlns="" xmlns:a16="http://schemas.microsoft.com/office/drawing/2014/main" id="{569BBE87-C18C-D645-9FC2-8D72ACDE9F43}"/>
              </a:ext>
            </a:extLst>
          </p:cNvPr>
          <p:cNvSpPr/>
          <p:nvPr/>
        </p:nvSpPr>
        <p:spPr>
          <a:xfrm rot="2142401">
            <a:off x="9505054" y="3878214"/>
            <a:ext cx="580000" cy="23094"/>
          </a:xfrm>
          <a:custGeom>
            <a:avLst/>
            <a:gdLst>
              <a:gd name="connsiteX0" fmla="*/ 0 w 659346"/>
              <a:gd name="connsiteY0" fmla="*/ 13126 h 26253"/>
              <a:gd name="connsiteX1" fmla="*/ 659346 w 659346"/>
              <a:gd name="connsiteY1" fmla="*/ 13126 h 26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59346" h="26253">
                <a:moveTo>
                  <a:pt x="0" y="13126"/>
                </a:moveTo>
                <a:lnTo>
                  <a:pt x="659346" y="13126"/>
                </a:lnTo>
              </a:path>
            </a:pathLst>
          </a:custGeom>
          <a:noFill/>
        </p:spPr>
        <p:style>
          <a:lnRef idx="2">
            <a:schemeClr val="accent1">
              <a:shade val="80000"/>
              <a:hueOff val="0"/>
              <a:satOff val="0"/>
              <a:lumOff val="0"/>
              <a:alphaOff val="0"/>
            </a:schemeClr>
          </a:lnRef>
          <a:fillRef idx="0">
            <a:scrgbClr r="0" g="0" b="0"/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325889" tIns="-3357" rIns="325889" bIns="-3358" numCol="1" spcCol="1270" anchor="ctr" anchorCtr="0">
            <a:noAutofit/>
          </a:bodyPr>
          <a:lstStyle/>
          <a:p>
            <a:pPr marL="0" lvl="0" indent="0" algn="ctr" defTabSz="22225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None/>
            </a:pPr>
            <a:endParaRPr lang="zh-CN" altLang="en-US" sz="500" kern="1200"/>
          </a:p>
        </p:txBody>
      </p:sp>
      <p:sp>
        <p:nvSpPr>
          <p:cNvPr id="21" name="任意形状 20">
            <a:extLst>
              <a:ext uri="{FF2B5EF4-FFF2-40B4-BE49-F238E27FC236}">
                <a16:creationId xmlns="" xmlns:a16="http://schemas.microsoft.com/office/drawing/2014/main" id="{65903AB8-2F48-964A-B7CD-604416FDBD19}"/>
              </a:ext>
            </a:extLst>
          </p:cNvPr>
          <p:cNvSpPr/>
          <p:nvPr/>
        </p:nvSpPr>
        <p:spPr>
          <a:xfrm>
            <a:off x="10030539" y="3764660"/>
            <a:ext cx="1177423" cy="588711"/>
          </a:xfrm>
          <a:custGeom>
            <a:avLst/>
            <a:gdLst>
              <a:gd name="connsiteX0" fmla="*/ 0 w 1338498"/>
              <a:gd name="connsiteY0" fmla="*/ 66925 h 669249"/>
              <a:gd name="connsiteX1" fmla="*/ 66925 w 1338498"/>
              <a:gd name="connsiteY1" fmla="*/ 0 h 669249"/>
              <a:gd name="connsiteX2" fmla="*/ 1271573 w 1338498"/>
              <a:gd name="connsiteY2" fmla="*/ 0 h 669249"/>
              <a:gd name="connsiteX3" fmla="*/ 1338498 w 1338498"/>
              <a:gd name="connsiteY3" fmla="*/ 66925 h 669249"/>
              <a:gd name="connsiteX4" fmla="*/ 1338498 w 1338498"/>
              <a:gd name="connsiteY4" fmla="*/ 602324 h 669249"/>
              <a:gd name="connsiteX5" fmla="*/ 1271573 w 1338498"/>
              <a:gd name="connsiteY5" fmla="*/ 669249 h 669249"/>
              <a:gd name="connsiteX6" fmla="*/ 66925 w 1338498"/>
              <a:gd name="connsiteY6" fmla="*/ 669249 h 669249"/>
              <a:gd name="connsiteX7" fmla="*/ 0 w 1338498"/>
              <a:gd name="connsiteY7" fmla="*/ 602324 h 669249"/>
              <a:gd name="connsiteX8" fmla="*/ 0 w 1338498"/>
              <a:gd name="connsiteY8" fmla="*/ 66925 h 6692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8498" h="669249">
                <a:moveTo>
                  <a:pt x="0" y="66925"/>
                </a:moveTo>
                <a:cubicBezTo>
                  <a:pt x="0" y="29963"/>
                  <a:pt x="29963" y="0"/>
                  <a:pt x="66925" y="0"/>
                </a:cubicBezTo>
                <a:lnTo>
                  <a:pt x="1271573" y="0"/>
                </a:lnTo>
                <a:cubicBezTo>
                  <a:pt x="1308535" y="0"/>
                  <a:pt x="1338498" y="29963"/>
                  <a:pt x="1338498" y="66925"/>
                </a:cubicBezTo>
                <a:lnTo>
                  <a:pt x="1338498" y="602324"/>
                </a:lnTo>
                <a:cubicBezTo>
                  <a:pt x="1338498" y="639286"/>
                  <a:pt x="1308535" y="669249"/>
                  <a:pt x="1271573" y="669249"/>
                </a:cubicBezTo>
                <a:lnTo>
                  <a:pt x="66925" y="669249"/>
                </a:lnTo>
                <a:cubicBezTo>
                  <a:pt x="29963" y="669249"/>
                  <a:pt x="0" y="639286"/>
                  <a:pt x="0" y="602324"/>
                </a:cubicBezTo>
                <a:lnTo>
                  <a:pt x="0" y="66925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42462" tIns="42462" rIns="42462" bIns="42462" numCol="1" spcCol="1270" anchor="ctr" anchorCtr="0">
            <a:noAutofit/>
          </a:bodyPr>
          <a:lstStyle/>
          <a:p>
            <a:pPr marL="0" lvl="0" indent="0" algn="ctr" defTabSz="16002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None/>
            </a:pPr>
            <a:r>
              <a:rPr lang="zh-CN" altLang="en-US" kern="1200" dirty="0">
                <a:latin typeface="Microsoft YaHei" panose="020B0503020204020204" pitchFamily="34" charset="-122"/>
                <a:ea typeface="Microsoft YaHei" panose="020B0503020204020204" pitchFamily="34" charset="-122"/>
              </a:rPr>
              <a:t>层级三</a:t>
            </a:r>
          </a:p>
        </p:txBody>
      </p:sp>
      <p:sp>
        <p:nvSpPr>
          <p:cNvPr id="22" name="任意形状 21">
            <a:extLst>
              <a:ext uri="{FF2B5EF4-FFF2-40B4-BE49-F238E27FC236}">
                <a16:creationId xmlns="" xmlns:a16="http://schemas.microsoft.com/office/drawing/2014/main" id="{8D911237-3B82-0440-BFD1-E1A4E56FC6E6}"/>
              </a:ext>
            </a:extLst>
          </p:cNvPr>
          <p:cNvSpPr/>
          <p:nvPr/>
        </p:nvSpPr>
        <p:spPr>
          <a:xfrm rot="2829178">
            <a:off x="7800382" y="4470605"/>
            <a:ext cx="692557" cy="23094"/>
          </a:xfrm>
          <a:custGeom>
            <a:avLst/>
            <a:gdLst>
              <a:gd name="connsiteX0" fmla="*/ 0 w 787301"/>
              <a:gd name="connsiteY0" fmla="*/ 13126 h 26253"/>
              <a:gd name="connsiteX1" fmla="*/ 787301 w 787301"/>
              <a:gd name="connsiteY1" fmla="*/ 13126 h 26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787301" h="26253">
                <a:moveTo>
                  <a:pt x="0" y="13126"/>
                </a:moveTo>
                <a:lnTo>
                  <a:pt x="787301" y="13126"/>
                </a:lnTo>
              </a:path>
            </a:pathLst>
          </a:custGeom>
          <a:noFill/>
        </p:spPr>
        <p:style>
          <a:lnRef idx="2">
            <a:schemeClr val="accent1">
              <a:shade val="60000"/>
              <a:hueOff val="0"/>
              <a:satOff val="0"/>
              <a:lumOff val="0"/>
              <a:alphaOff val="0"/>
            </a:schemeClr>
          </a:lnRef>
          <a:fillRef idx="0">
            <a:scrgbClr r="0" g="0" b="0"/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386668" tIns="-6558" rIns="386667" bIns="-6555" numCol="1" spcCol="1270" anchor="ctr" anchorCtr="0">
            <a:noAutofit/>
          </a:bodyPr>
          <a:lstStyle/>
          <a:p>
            <a:pPr marL="0" lvl="0" indent="0" algn="ctr" defTabSz="22225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None/>
            </a:pPr>
            <a:endParaRPr lang="zh-CN" altLang="en-US" sz="500" kern="1200"/>
          </a:p>
        </p:txBody>
      </p:sp>
      <p:sp>
        <p:nvSpPr>
          <p:cNvPr id="24" name="任意形状 23">
            <a:extLst>
              <a:ext uri="{FF2B5EF4-FFF2-40B4-BE49-F238E27FC236}">
                <a16:creationId xmlns="" xmlns:a16="http://schemas.microsoft.com/office/drawing/2014/main" id="{4D1941B1-515C-B847-B20F-20DA2FF9B9D1}"/>
              </a:ext>
            </a:extLst>
          </p:cNvPr>
          <p:cNvSpPr/>
          <p:nvPr/>
        </p:nvSpPr>
        <p:spPr>
          <a:xfrm>
            <a:off x="8382146" y="4441679"/>
            <a:ext cx="1177423" cy="588711"/>
          </a:xfrm>
          <a:custGeom>
            <a:avLst/>
            <a:gdLst>
              <a:gd name="connsiteX0" fmla="*/ 0 w 1338498"/>
              <a:gd name="connsiteY0" fmla="*/ 66925 h 669249"/>
              <a:gd name="connsiteX1" fmla="*/ 66925 w 1338498"/>
              <a:gd name="connsiteY1" fmla="*/ 0 h 669249"/>
              <a:gd name="connsiteX2" fmla="*/ 1271573 w 1338498"/>
              <a:gd name="connsiteY2" fmla="*/ 0 h 669249"/>
              <a:gd name="connsiteX3" fmla="*/ 1338498 w 1338498"/>
              <a:gd name="connsiteY3" fmla="*/ 66925 h 669249"/>
              <a:gd name="connsiteX4" fmla="*/ 1338498 w 1338498"/>
              <a:gd name="connsiteY4" fmla="*/ 602324 h 669249"/>
              <a:gd name="connsiteX5" fmla="*/ 1271573 w 1338498"/>
              <a:gd name="connsiteY5" fmla="*/ 669249 h 669249"/>
              <a:gd name="connsiteX6" fmla="*/ 66925 w 1338498"/>
              <a:gd name="connsiteY6" fmla="*/ 669249 h 669249"/>
              <a:gd name="connsiteX7" fmla="*/ 0 w 1338498"/>
              <a:gd name="connsiteY7" fmla="*/ 602324 h 669249"/>
              <a:gd name="connsiteX8" fmla="*/ 0 w 1338498"/>
              <a:gd name="connsiteY8" fmla="*/ 66925 h 6692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8498" h="669249">
                <a:moveTo>
                  <a:pt x="0" y="66925"/>
                </a:moveTo>
                <a:cubicBezTo>
                  <a:pt x="0" y="29963"/>
                  <a:pt x="29963" y="0"/>
                  <a:pt x="66925" y="0"/>
                </a:cubicBezTo>
                <a:lnTo>
                  <a:pt x="1271573" y="0"/>
                </a:lnTo>
                <a:cubicBezTo>
                  <a:pt x="1308535" y="0"/>
                  <a:pt x="1338498" y="29963"/>
                  <a:pt x="1338498" y="66925"/>
                </a:cubicBezTo>
                <a:lnTo>
                  <a:pt x="1338498" y="602324"/>
                </a:lnTo>
                <a:cubicBezTo>
                  <a:pt x="1338498" y="639286"/>
                  <a:pt x="1308535" y="669249"/>
                  <a:pt x="1271573" y="669249"/>
                </a:cubicBezTo>
                <a:lnTo>
                  <a:pt x="66925" y="669249"/>
                </a:lnTo>
                <a:cubicBezTo>
                  <a:pt x="29963" y="669249"/>
                  <a:pt x="0" y="639286"/>
                  <a:pt x="0" y="602324"/>
                </a:cubicBezTo>
                <a:lnTo>
                  <a:pt x="0" y="66925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42462" tIns="42462" rIns="42462" bIns="42462" numCol="1" spcCol="1270" anchor="ctr" anchorCtr="0">
            <a:noAutofit/>
          </a:bodyPr>
          <a:lstStyle/>
          <a:p>
            <a:pPr marL="0" lvl="0" indent="0" algn="ctr" defTabSz="16002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None/>
            </a:pPr>
            <a:r>
              <a:rPr lang="zh-CN" altLang="en-US" kern="1200" dirty="0">
                <a:latin typeface="Microsoft YaHei" panose="020B0503020204020204" pitchFamily="34" charset="-122"/>
                <a:ea typeface="Microsoft YaHei" panose="020B0503020204020204" pitchFamily="34" charset="-122"/>
              </a:rPr>
              <a:t>层级二</a:t>
            </a:r>
          </a:p>
        </p:txBody>
      </p:sp>
      <p:sp>
        <p:nvSpPr>
          <p:cNvPr id="25" name="任意形状 24">
            <a:extLst>
              <a:ext uri="{FF2B5EF4-FFF2-40B4-BE49-F238E27FC236}">
                <a16:creationId xmlns="" xmlns:a16="http://schemas.microsoft.com/office/drawing/2014/main" id="{7243B051-BD26-FF48-8042-9D915666FB1D}"/>
              </a:ext>
            </a:extLst>
          </p:cNvPr>
          <p:cNvSpPr/>
          <p:nvPr/>
        </p:nvSpPr>
        <p:spPr>
          <a:xfrm>
            <a:off x="9559569" y="4724487"/>
            <a:ext cx="470969" cy="23094"/>
          </a:xfrm>
          <a:custGeom>
            <a:avLst/>
            <a:gdLst>
              <a:gd name="connsiteX0" fmla="*/ 0 w 535399"/>
              <a:gd name="connsiteY0" fmla="*/ 13126 h 26253"/>
              <a:gd name="connsiteX1" fmla="*/ 535399 w 535399"/>
              <a:gd name="connsiteY1" fmla="*/ 13126 h 26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35399" h="26253">
                <a:moveTo>
                  <a:pt x="0" y="13126"/>
                </a:moveTo>
                <a:lnTo>
                  <a:pt x="535399" y="13126"/>
                </a:lnTo>
              </a:path>
            </a:pathLst>
          </a:custGeom>
          <a:noFill/>
        </p:spPr>
        <p:style>
          <a:lnRef idx="2">
            <a:schemeClr val="accent1">
              <a:shade val="80000"/>
              <a:hueOff val="0"/>
              <a:satOff val="0"/>
              <a:lumOff val="0"/>
              <a:alphaOff val="0"/>
            </a:schemeClr>
          </a:lnRef>
          <a:fillRef idx="0">
            <a:scrgbClr r="0" g="0" b="0"/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tx1">
              <a:hueOff val="0"/>
              <a:satOff val="0"/>
              <a:lumOff val="0"/>
              <a:alphaOff val="0"/>
            </a:schemeClr>
          </a:fontRef>
        </p:style>
        <p:txBody>
          <a:bodyPr spcFirstLastPara="0" vert="horz" wrap="square" lIns="267015" tIns="-258" rIns="267015" bIns="-258" numCol="1" spcCol="1270" anchor="ctr" anchorCtr="0">
            <a:noAutofit/>
          </a:bodyPr>
          <a:lstStyle/>
          <a:p>
            <a:pPr marL="0" lvl="0" indent="0" algn="ctr" defTabSz="22225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None/>
            </a:pPr>
            <a:endParaRPr lang="zh-CN" altLang="en-US" sz="500" kern="1200"/>
          </a:p>
        </p:txBody>
      </p:sp>
      <p:sp>
        <p:nvSpPr>
          <p:cNvPr id="26" name="任意形状 25">
            <a:extLst>
              <a:ext uri="{FF2B5EF4-FFF2-40B4-BE49-F238E27FC236}">
                <a16:creationId xmlns="" xmlns:a16="http://schemas.microsoft.com/office/drawing/2014/main" id="{E67C6625-96AA-794A-A354-F2CD10E83FAF}"/>
              </a:ext>
            </a:extLst>
          </p:cNvPr>
          <p:cNvSpPr/>
          <p:nvPr/>
        </p:nvSpPr>
        <p:spPr>
          <a:xfrm>
            <a:off x="10030539" y="4441679"/>
            <a:ext cx="1177423" cy="588711"/>
          </a:xfrm>
          <a:custGeom>
            <a:avLst/>
            <a:gdLst>
              <a:gd name="connsiteX0" fmla="*/ 0 w 1338498"/>
              <a:gd name="connsiteY0" fmla="*/ 66925 h 669249"/>
              <a:gd name="connsiteX1" fmla="*/ 66925 w 1338498"/>
              <a:gd name="connsiteY1" fmla="*/ 0 h 669249"/>
              <a:gd name="connsiteX2" fmla="*/ 1271573 w 1338498"/>
              <a:gd name="connsiteY2" fmla="*/ 0 h 669249"/>
              <a:gd name="connsiteX3" fmla="*/ 1338498 w 1338498"/>
              <a:gd name="connsiteY3" fmla="*/ 66925 h 669249"/>
              <a:gd name="connsiteX4" fmla="*/ 1338498 w 1338498"/>
              <a:gd name="connsiteY4" fmla="*/ 602324 h 669249"/>
              <a:gd name="connsiteX5" fmla="*/ 1271573 w 1338498"/>
              <a:gd name="connsiteY5" fmla="*/ 669249 h 669249"/>
              <a:gd name="connsiteX6" fmla="*/ 66925 w 1338498"/>
              <a:gd name="connsiteY6" fmla="*/ 669249 h 669249"/>
              <a:gd name="connsiteX7" fmla="*/ 0 w 1338498"/>
              <a:gd name="connsiteY7" fmla="*/ 602324 h 669249"/>
              <a:gd name="connsiteX8" fmla="*/ 0 w 1338498"/>
              <a:gd name="connsiteY8" fmla="*/ 66925 h 6692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338498" h="669249">
                <a:moveTo>
                  <a:pt x="0" y="66925"/>
                </a:moveTo>
                <a:cubicBezTo>
                  <a:pt x="0" y="29963"/>
                  <a:pt x="29963" y="0"/>
                  <a:pt x="66925" y="0"/>
                </a:cubicBezTo>
                <a:lnTo>
                  <a:pt x="1271573" y="0"/>
                </a:lnTo>
                <a:cubicBezTo>
                  <a:pt x="1308535" y="0"/>
                  <a:pt x="1338498" y="29963"/>
                  <a:pt x="1338498" y="66925"/>
                </a:cubicBezTo>
                <a:lnTo>
                  <a:pt x="1338498" y="602324"/>
                </a:lnTo>
                <a:cubicBezTo>
                  <a:pt x="1338498" y="639286"/>
                  <a:pt x="1308535" y="669249"/>
                  <a:pt x="1271573" y="669249"/>
                </a:cubicBezTo>
                <a:lnTo>
                  <a:pt x="66925" y="669249"/>
                </a:lnTo>
                <a:cubicBezTo>
                  <a:pt x="29963" y="669249"/>
                  <a:pt x="0" y="639286"/>
                  <a:pt x="0" y="602324"/>
                </a:cubicBezTo>
                <a:lnTo>
                  <a:pt x="0" y="66925"/>
                </a:lnTo>
                <a:close/>
              </a:path>
            </a:pathLst>
          </a:custGeom>
          <a:ln>
            <a:noFill/>
          </a:ln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1">
              <a:hueOff val="0"/>
              <a:satOff val="0"/>
              <a:lumOff val="0"/>
              <a:alphaOff val="0"/>
            </a:schemeClr>
          </a:fillRef>
          <a:effectRef idx="0">
            <a:schemeClr val="accent1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42462" tIns="42462" rIns="42462" bIns="42462" numCol="1" spcCol="1270" anchor="ctr" anchorCtr="0">
            <a:noAutofit/>
          </a:bodyPr>
          <a:lstStyle/>
          <a:p>
            <a:pPr marL="0" lvl="0" indent="0" algn="ctr" defTabSz="1600200">
              <a:lnSpc>
                <a:spcPct val="90000"/>
              </a:lnSpc>
              <a:spcBef>
                <a:spcPct val="0"/>
              </a:spcBef>
              <a:spcAft>
                <a:spcPct val="35000"/>
              </a:spcAft>
              <a:buNone/>
            </a:pPr>
            <a:r>
              <a:rPr lang="zh-CN" altLang="en-US" kern="1200" dirty="0">
                <a:latin typeface="Microsoft YaHei" panose="020B0503020204020204" pitchFamily="34" charset="-122"/>
                <a:ea typeface="Microsoft YaHei" panose="020B0503020204020204" pitchFamily="34" charset="-122"/>
              </a:rPr>
              <a:t>层级三</a:t>
            </a:r>
          </a:p>
        </p:txBody>
      </p:sp>
      <p:sp>
        <p:nvSpPr>
          <p:cNvPr id="29" name="圆角矩形 28">
            <a:extLst>
              <a:ext uri="{FF2B5EF4-FFF2-40B4-BE49-F238E27FC236}">
                <a16:creationId xmlns="" xmlns:a16="http://schemas.microsoft.com/office/drawing/2014/main" id="{42931994-F5AE-734F-A73C-38DBE76E287F}"/>
              </a:ext>
            </a:extLst>
          </p:cNvPr>
          <p:cNvSpPr/>
          <p:nvPr/>
        </p:nvSpPr>
        <p:spPr>
          <a:xfrm>
            <a:off x="6868290" y="1645808"/>
            <a:ext cx="901450" cy="280416"/>
          </a:xfrm>
          <a:prstGeom prst="roundRect">
            <a:avLst>
              <a:gd name="adj" fmla="val 50000"/>
            </a:avLst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400" dirty="0">
                <a:latin typeface="Microsoft YaHei" panose="020B0503020204020204" pitchFamily="34" charset="-122"/>
                <a:ea typeface="Microsoft YaHei" panose="020B0503020204020204" pitchFamily="34" charset="-122"/>
              </a:rPr>
              <a:t>类别一</a:t>
            </a:r>
          </a:p>
        </p:txBody>
      </p:sp>
      <p:sp>
        <p:nvSpPr>
          <p:cNvPr id="210" name="圆角矩形 209">
            <a:extLst>
              <a:ext uri="{FF2B5EF4-FFF2-40B4-BE49-F238E27FC236}">
                <a16:creationId xmlns="" xmlns:a16="http://schemas.microsoft.com/office/drawing/2014/main" id="{0D3524BB-4FC4-3C43-8606-211D997B80E5}"/>
              </a:ext>
            </a:extLst>
          </p:cNvPr>
          <p:cNvSpPr/>
          <p:nvPr/>
        </p:nvSpPr>
        <p:spPr>
          <a:xfrm>
            <a:off x="8471538" y="1645808"/>
            <a:ext cx="901450" cy="280416"/>
          </a:xfrm>
          <a:prstGeom prst="roundRect">
            <a:avLst>
              <a:gd name="adj" fmla="val 50000"/>
            </a:avLst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400" dirty="0">
                <a:latin typeface="Microsoft YaHei" panose="020B0503020204020204" pitchFamily="34" charset="-122"/>
                <a:ea typeface="Microsoft YaHei" panose="020B0503020204020204" pitchFamily="34" charset="-122"/>
              </a:rPr>
              <a:t>类别二</a:t>
            </a:r>
          </a:p>
        </p:txBody>
      </p:sp>
      <p:sp>
        <p:nvSpPr>
          <p:cNvPr id="211" name="圆角矩形 210">
            <a:extLst>
              <a:ext uri="{FF2B5EF4-FFF2-40B4-BE49-F238E27FC236}">
                <a16:creationId xmlns="" xmlns:a16="http://schemas.microsoft.com/office/drawing/2014/main" id="{A5CED2CF-CD1D-5E41-A897-D8213F4D3BF1}"/>
              </a:ext>
            </a:extLst>
          </p:cNvPr>
          <p:cNvSpPr/>
          <p:nvPr/>
        </p:nvSpPr>
        <p:spPr>
          <a:xfrm>
            <a:off x="10154034" y="1645808"/>
            <a:ext cx="901450" cy="280416"/>
          </a:xfrm>
          <a:prstGeom prst="roundRect">
            <a:avLst>
              <a:gd name="adj" fmla="val 50000"/>
            </a:avLst>
          </a:prstGeom>
          <a:solidFill>
            <a:schemeClr val="bg1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400" dirty="0">
                <a:latin typeface="Microsoft YaHei" panose="020B0503020204020204" pitchFamily="34" charset="-122"/>
                <a:ea typeface="Microsoft YaHei" panose="020B0503020204020204" pitchFamily="34" charset="-122"/>
              </a:rPr>
              <a:t>类别三</a:t>
            </a:r>
          </a:p>
        </p:txBody>
      </p:sp>
      <p:grpSp>
        <p:nvGrpSpPr>
          <p:cNvPr id="33" name="组合 32">
            <a:extLst>
              <a:ext uri="{FF2B5EF4-FFF2-40B4-BE49-F238E27FC236}">
                <a16:creationId xmlns="" xmlns:a16="http://schemas.microsoft.com/office/drawing/2014/main" id="{81D4A7AF-E0C7-F840-8CBA-D6FECC066F80}"/>
              </a:ext>
            </a:extLst>
          </p:cNvPr>
          <p:cNvGrpSpPr/>
          <p:nvPr/>
        </p:nvGrpSpPr>
        <p:grpSpPr>
          <a:xfrm>
            <a:off x="913766" y="1485520"/>
            <a:ext cx="5443912" cy="953077"/>
            <a:chOff x="6276439" y="1485520"/>
            <a:chExt cx="5443912" cy="953077"/>
          </a:xfrm>
        </p:grpSpPr>
        <p:sp>
          <p:nvSpPr>
            <p:cNvPr id="31" name="矩形 30">
              <a:extLst>
                <a:ext uri="{FF2B5EF4-FFF2-40B4-BE49-F238E27FC236}">
                  <a16:creationId xmlns="" xmlns:a16="http://schemas.microsoft.com/office/drawing/2014/main" id="{EC6F3181-2043-D74B-BE14-B94C1CDC316B}"/>
                </a:ext>
              </a:extLst>
            </p:cNvPr>
            <p:cNvSpPr/>
            <p:nvPr/>
          </p:nvSpPr>
          <p:spPr>
            <a:xfrm>
              <a:off x="6359237" y="1516134"/>
              <a:ext cx="208675" cy="208675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  <p:sp>
          <p:nvSpPr>
            <p:cNvPr id="212" name="矩形 211">
              <a:extLst>
                <a:ext uri="{FF2B5EF4-FFF2-40B4-BE49-F238E27FC236}">
                  <a16:creationId xmlns="" xmlns:a16="http://schemas.microsoft.com/office/drawing/2014/main" id="{AFF2C2DF-C09B-0242-A409-BB814A2DD5DC}"/>
                </a:ext>
              </a:extLst>
            </p:cNvPr>
            <p:cNvSpPr/>
            <p:nvPr/>
          </p:nvSpPr>
          <p:spPr>
            <a:xfrm>
              <a:off x="6408125" y="1575036"/>
              <a:ext cx="208675" cy="208675"/>
            </a:xfrm>
            <a:prstGeom prst="rect">
              <a:avLst/>
            </a:prstGeom>
            <a:noFill/>
            <a:ln w="317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  <p:sp>
          <p:nvSpPr>
            <p:cNvPr id="214" name="文本框 213">
              <a:extLst>
                <a:ext uri="{FF2B5EF4-FFF2-40B4-BE49-F238E27FC236}">
                  <a16:creationId xmlns="" xmlns:a16="http://schemas.microsoft.com/office/drawing/2014/main" id="{7D427EF3-CF1E-A049-80F7-D2352AA57819}"/>
                </a:ext>
              </a:extLst>
            </p:cNvPr>
            <p:cNvSpPr txBox="1"/>
            <p:nvPr/>
          </p:nvSpPr>
          <p:spPr>
            <a:xfrm>
              <a:off x="6665688" y="1485520"/>
              <a:ext cx="121058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kumimoji="1" lang="zh-CN" altLang="en-US" sz="1600" b="1" dirty="0">
                  <a:solidFill>
                    <a:schemeClr val="accent1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这里是标题</a:t>
              </a:r>
            </a:p>
          </p:txBody>
        </p:sp>
        <p:sp>
          <p:nvSpPr>
            <p:cNvPr id="226" name="文本框 225">
              <a:extLst>
                <a:ext uri="{FF2B5EF4-FFF2-40B4-BE49-F238E27FC236}">
                  <a16:creationId xmlns="" xmlns:a16="http://schemas.microsoft.com/office/drawing/2014/main" id="{C7A65CAB-4FD4-8A48-8298-11C2041132E7}"/>
                </a:ext>
              </a:extLst>
            </p:cNvPr>
            <p:cNvSpPr txBox="1"/>
            <p:nvPr/>
          </p:nvSpPr>
          <p:spPr>
            <a:xfrm>
              <a:off x="6276439" y="1823685"/>
              <a:ext cx="5443912" cy="6149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zh-CN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中国石油大学是教育部直属全国重点大学</a:t>
              </a:r>
              <a:r>
                <a:rPr lang="en-US" altLang="zh-CN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, </a:t>
              </a:r>
              <a:r>
                <a:rPr lang="zh-CN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是国家批准设立研究生院的大学，是国家“</a:t>
              </a:r>
              <a:r>
                <a:rPr lang="en-US" altLang="zh-CN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211</a:t>
              </a:r>
              <a:r>
                <a:rPr lang="zh-CN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工程”、“</a:t>
              </a:r>
              <a:r>
                <a:rPr lang="en-US" altLang="zh-CN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985</a:t>
              </a:r>
              <a:r>
                <a:rPr lang="zh-CN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优势学科创新平台”和国家“双一流”学科建设高校</a:t>
              </a:r>
              <a:endParaRPr kumimoji="1" lang="zh-CN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endParaRPr>
            </a:p>
          </p:txBody>
        </p:sp>
      </p:grpSp>
      <p:grpSp>
        <p:nvGrpSpPr>
          <p:cNvPr id="231" name="组合 230">
            <a:extLst>
              <a:ext uri="{FF2B5EF4-FFF2-40B4-BE49-F238E27FC236}">
                <a16:creationId xmlns="" xmlns:a16="http://schemas.microsoft.com/office/drawing/2014/main" id="{970B8399-EC8D-8047-BFD6-35F5E4697E12}"/>
              </a:ext>
            </a:extLst>
          </p:cNvPr>
          <p:cNvGrpSpPr/>
          <p:nvPr/>
        </p:nvGrpSpPr>
        <p:grpSpPr>
          <a:xfrm>
            <a:off x="913766" y="3070462"/>
            <a:ext cx="5443912" cy="953077"/>
            <a:chOff x="6276439" y="1485520"/>
            <a:chExt cx="5443912" cy="953077"/>
          </a:xfrm>
        </p:grpSpPr>
        <p:sp>
          <p:nvSpPr>
            <p:cNvPr id="232" name="矩形 231">
              <a:extLst>
                <a:ext uri="{FF2B5EF4-FFF2-40B4-BE49-F238E27FC236}">
                  <a16:creationId xmlns="" xmlns:a16="http://schemas.microsoft.com/office/drawing/2014/main" id="{6B14C382-D785-4640-AE16-49BD23CCCB6E}"/>
                </a:ext>
              </a:extLst>
            </p:cNvPr>
            <p:cNvSpPr/>
            <p:nvPr/>
          </p:nvSpPr>
          <p:spPr>
            <a:xfrm>
              <a:off x="6359237" y="1516134"/>
              <a:ext cx="208675" cy="208675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  <p:sp>
          <p:nvSpPr>
            <p:cNvPr id="233" name="矩形 232">
              <a:extLst>
                <a:ext uri="{FF2B5EF4-FFF2-40B4-BE49-F238E27FC236}">
                  <a16:creationId xmlns="" xmlns:a16="http://schemas.microsoft.com/office/drawing/2014/main" id="{57E1F89B-928E-2F44-90E2-7C8AB9EC3C6A}"/>
                </a:ext>
              </a:extLst>
            </p:cNvPr>
            <p:cNvSpPr/>
            <p:nvPr/>
          </p:nvSpPr>
          <p:spPr>
            <a:xfrm>
              <a:off x="6408125" y="1575036"/>
              <a:ext cx="208675" cy="208675"/>
            </a:xfrm>
            <a:prstGeom prst="rect">
              <a:avLst/>
            </a:prstGeom>
            <a:noFill/>
            <a:ln w="317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  <p:sp>
          <p:nvSpPr>
            <p:cNvPr id="234" name="文本框 233">
              <a:extLst>
                <a:ext uri="{FF2B5EF4-FFF2-40B4-BE49-F238E27FC236}">
                  <a16:creationId xmlns="" xmlns:a16="http://schemas.microsoft.com/office/drawing/2014/main" id="{E9439159-636C-0D4F-8E5E-0C6F1DBA91BB}"/>
                </a:ext>
              </a:extLst>
            </p:cNvPr>
            <p:cNvSpPr txBox="1"/>
            <p:nvPr/>
          </p:nvSpPr>
          <p:spPr>
            <a:xfrm>
              <a:off x="6665688" y="1485520"/>
              <a:ext cx="121058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kumimoji="1" lang="zh-CN" altLang="en-US" sz="1600" b="1" dirty="0">
                  <a:solidFill>
                    <a:schemeClr val="accent1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这里是标题</a:t>
              </a:r>
            </a:p>
          </p:txBody>
        </p:sp>
        <p:sp>
          <p:nvSpPr>
            <p:cNvPr id="235" name="文本框 234">
              <a:extLst>
                <a:ext uri="{FF2B5EF4-FFF2-40B4-BE49-F238E27FC236}">
                  <a16:creationId xmlns="" xmlns:a16="http://schemas.microsoft.com/office/drawing/2014/main" id="{7639DAD1-7092-0A4D-A35D-F509975E37C8}"/>
                </a:ext>
              </a:extLst>
            </p:cNvPr>
            <p:cNvSpPr txBox="1"/>
            <p:nvPr/>
          </p:nvSpPr>
          <p:spPr>
            <a:xfrm>
              <a:off x="6276439" y="1823685"/>
              <a:ext cx="5443912" cy="6149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zh-CN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中国石油大学是教育部直属全国重点大学</a:t>
              </a:r>
              <a:r>
                <a:rPr lang="en-US" altLang="zh-CN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, </a:t>
              </a:r>
              <a:r>
                <a:rPr lang="zh-CN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是国家批准设立研究生院的大学，是国家“</a:t>
              </a:r>
              <a:r>
                <a:rPr lang="en-US" altLang="zh-CN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211</a:t>
              </a:r>
              <a:r>
                <a:rPr lang="zh-CN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工程”、“</a:t>
              </a:r>
              <a:r>
                <a:rPr lang="en-US" altLang="zh-CN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985</a:t>
              </a:r>
              <a:r>
                <a:rPr lang="zh-CN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优势学科创新平台”和国家“双一流”学科建设高校</a:t>
              </a:r>
              <a:endParaRPr kumimoji="1" lang="zh-CN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endParaRPr>
            </a:p>
          </p:txBody>
        </p:sp>
      </p:grpSp>
      <p:grpSp>
        <p:nvGrpSpPr>
          <p:cNvPr id="236" name="组合 235">
            <a:extLst>
              <a:ext uri="{FF2B5EF4-FFF2-40B4-BE49-F238E27FC236}">
                <a16:creationId xmlns="" xmlns:a16="http://schemas.microsoft.com/office/drawing/2014/main" id="{D4496A7A-C649-324B-B6C4-DD4C423706A3}"/>
              </a:ext>
            </a:extLst>
          </p:cNvPr>
          <p:cNvGrpSpPr/>
          <p:nvPr/>
        </p:nvGrpSpPr>
        <p:grpSpPr>
          <a:xfrm>
            <a:off x="913766" y="4655403"/>
            <a:ext cx="5443912" cy="953077"/>
            <a:chOff x="6276439" y="1485520"/>
            <a:chExt cx="5443912" cy="953077"/>
          </a:xfrm>
        </p:grpSpPr>
        <p:sp>
          <p:nvSpPr>
            <p:cNvPr id="237" name="矩形 236">
              <a:extLst>
                <a:ext uri="{FF2B5EF4-FFF2-40B4-BE49-F238E27FC236}">
                  <a16:creationId xmlns="" xmlns:a16="http://schemas.microsoft.com/office/drawing/2014/main" id="{53F585AD-9579-E640-938E-437589EBEAC1}"/>
                </a:ext>
              </a:extLst>
            </p:cNvPr>
            <p:cNvSpPr/>
            <p:nvPr/>
          </p:nvSpPr>
          <p:spPr>
            <a:xfrm>
              <a:off x="6359237" y="1516134"/>
              <a:ext cx="208675" cy="208675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  <p:sp>
          <p:nvSpPr>
            <p:cNvPr id="238" name="矩形 237">
              <a:extLst>
                <a:ext uri="{FF2B5EF4-FFF2-40B4-BE49-F238E27FC236}">
                  <a16:creationId xmlns="" xmlns:a16="http://schemas.microsoft.com/office/drawing/2014/main" id="{1C0D2A6B-9C77-8D44-941A-B2C7D6987B4C}"/>
                </a:ext>
              </a:extLst>
            </p:cNvPr>
            <p:cNvSpPr/>
            <p:nvPr/>
          </p:nvSpPr>
          <p:spPr>
            <a:xfrm>
              <a:off x="6408125" y="1575036"/>
              <a:ext cx="208675" cy="208675"/>
            </a:xfrm>
            <a:prstGeom prst="rect">
              <a:avLst/>
            </a:prstGeom>
            <a:noFill/>
            <a:ln w="31750">
              <a:solidFill>
                <a:schemeClr val="accent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kumimoji="1" lang="zh-CN" altLang="en-US"/>
            </a:p>
          </p:txBody>
        </p:sp>
        <p:sp>
          <p:nvSpPr>
            <p:cNvPr id="239" name="文本框 238">
              <a:extLst>
                <a:ext uri="{FF2B5EF4-FFF2-40B4-BE49-F238E27FC236}">
                  <a16:creationId xmlns="" xmlns:a16="http://schemas.microsoft.com/office/drawing/2014/main" id="{1664CF30-7646-5748-8CCE-4B147D8CF9A2}"/>
                </a:ext>
              </a:extLst>
            </p:cNvPr>
            <p:cNvSpPr txBox="1"/>
            <p:nvPr/>
          </p:nvSpPr>
          <p:spPr>
            <a:xfrm>
              <a:off x="6665688" y="1485520"/>
              <a:ext cx="1210588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kumimoji="1" lang="zh-CN" altLang="en-US" sz="1600" b="1" dirty="0">
                  <a:solidFill>
                    <a:schemeClr val="accent1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这里是标题</a:t>
              </a:r>
            </a:p>
          </p:txBody>
        </p:sp>
        <p:sp>
          <p:nvSpPr>
            <p:cNvPr id="240" name="文本框 239">
              <a:extLst>
                <a:ext uri="{FF2B5EF4-FFF2-40B4-BE49-F238E27FC236}">
                  <a16:creationId xmlns="" xmlns:a16="http://schemas.microsoft.com/office/drawing/2014/main" id="{1A3B1E2B-F103-8744-AD4E-4A78C74113DC}"/>
                </a:ext>
              </a:extLst>
            </p:cNvPr>
            <p:cNvSpPr txBox="1"/>
            <p:nvPr/>
          </p:nvSpPr>
          <p:spPr>
            <a:xfrm>
              <a:off x="6276439" y="1823685"/>
              <a:ext cx="5443912" cy="6149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lnSpc>
                  <a:spcPct val="150000"/>
                </a:lnSpc>
              </a:pPr>
              <a:r>
                <a:rPr lang="zh-CN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中国石油大学是教育部直属全国重点大学</a:t>
              </a:r>
              <a:r>
                <a:rPr lang="en-US" altLang="zh-CN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, </a:t>
              </a:r>
              <a:r>
                <a:rPr lang="zh-CN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是国家批准设立研究生院的大学，是国家“</a:t>
              </a:r>
              <a:r>
                <a:rPr lang="en-US" altLang="zh-CN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211</a:t>
              </a:r>
              <a:r>
                <a:rPr lang="zh-CN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工程”、“</a:t>
              </a:r>
              <a:r>
                <a:rPr lang="en-US" altLang="zh-CN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985</a:t>
              </a:r>
              <a:r>
                <a:rPr lang="zh-CN" altLang="en-US" sz="1200" dirty="0">
                  <a:solidFill>
                    <a:schemeClr val="tx1">
                      <a:lumMod val="75000"/>
                      <a:lumOff val="25000"/>
                    </a:schemeClr>
                  </a:solidFill>
                  <a:latin typeface="Microsoft YaHei Light" panose="020B0502040204020203" pitchFamily="34" charset="-122"/>
                  <a:ea typeface="Microsoft YaHei Light" panose="020B0502040204020203" pitchFamily="34" charset="-122"/>
                </a:rPr>
                <a:t>优势学科创新平台”和国家“双一流”学科建设高校</a:t>
              </a:r>
              <a:endParaRPr kumimoji="1" lang="zh-CN" altLang="en-US" sz="12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endParaRPr>
            </a:p>
          </p:txBody>
        </p:sp>
      </p:grpSp>
      <p:cxnSp>
        <p:nvCxnSpPr>
          <p:cNvPr id="36" name="直线连接符 35">
            <a:extLst>
              <a:ext uri="{FF2B5EF4-FFF2-40B4-BE49-F238E27FC236}">
                <a16:creationId xmlns="" xmlns:a16="http://schemas.microsoft.com/office/drawing/2014/main" id="{A3A116AC-1F9C-AA4B-89C2-1F5D706F5805}"/>
              </a:ext>
            </a:extLst>
          </p:cNvPr>
          <p:cNvCxnSpPr/>
          <p:nvPr/>
        </p:nvCxnSpPr>
        <p:spPr>
          <a:xfrm>
            <a:off x="996564" y="2719952"/>
            <a:ext cx="5070714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1" name="直线连接符 240">
            <a:extLst>
              <a:ext uri="{FF2B5EF4-FFF2-40B4-BE49-F238E27FC236}">
                <a16:creationId xmlns="" xmlns:a16="http://schemas.microsoft.com/office/drawing/2014/main" id="{36B9138B-9A62-3748-B5C5-046F67FAA721}"/>
              </a:ext>
            </a:extLst>
          </p:cNvPr>
          <p:cNvCxnSpPr/>
          <p:nvPr/>
        </p:nvCxnSpPr>
        <p:spPr>
          <a:xfrm>
            <a:off x="996564" y="4308528"/>
            <a:ext cx="5070714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925594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" name="图片 119">
            <a:extLst>
              <a:ext uri="{FF2B5EF4-FFF2-40B4-BE49-F238E27FC236}">
                <a16:creationId xmlns="" xmlns:a16="http://schemas.microsoft.com/office/drawing/2014/main" id="{6E4B7C73-2B67-6F4C-B613-44CFFAB50E67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" y="2"/>
            <a:ext cx="8086205" cy="714895"/>
          </a:xfrm>
          <a:custGeom>
            <a:avLst/>
            <a:gdLst>
              <a:gd name="connsiteX0" fmla="*/ 0 w 8086205"/>
              <a:gd name="connsiteY0" fmla="*/ 0 h 714895"/>
              <a:gd name="connsiteX1" fmla="*/ 7907481 w 8086205"/>
              <a:gd name="connsiteY1" fmla="*/ 0 h 714895"/>
              <a:gd name="connsiteX2" fmla="*/ 8086205 w 8086205"/>
              <a:gd name="connsiteY2" fmla="*/ 714895 h 714895"/>
              <a:gd name="connsiteX3" fmla="*/ 0 w 8086205"/>
              <a:gd name="connsiteY3" fmla="*/ 714895 h 714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86205" h="714895">
                <a:moveTo>
                  <a:pt x="0" y="0"/>
                </a:moveTo>
                <a:lnTo>
                  <a:pt x="7907481" y="0"/>
                </a:lnTo>
                <a:lnTo>
                  <a:pt x="8086205" y="714895"/>
                </a:lnTo>
                <a:lnTo>
                  <a:pt x="0" y="714895"/>
                </a:lnTo>
                <a:close/>
              </a:path>
            </a:pathLst>
          </a:custGeom>
        </p:spPr>
      </p:pic>
      <p:grpSp>
        <p:nvGrpSpPr>
          <p:cNvPr id="121" name="组合 120">
            <a:extLst>
              <a:ext uri="{FF2B5EF4-FFF2-40B4-BE49-F238E27FC236}">
                <a16:creationId xmlns="" xmlns:a16="http://schemas.microsoft.com/office/drawing/2014/main" id="{09FE7DF3-F695-C143-9E7A-ADDF401E458B}"/>
              </a:ext>
            </a:extLst>
          </p:cNvPr>
          <p:cNvGrpSpPr/>
          <p:nvPr/>
        </p:nvGrpSpPr>
        <p:grpSpPr>
          <a:xfrm>
            <a:off x="9975273" y="141699"/>
            <a:ext cx="1953203" cy="447936"/>
            <a:chOff x="9595040" y="83506"/>
            <a:chExt cx="2333435" cy="535137"/>
          </a:xfrm>
        </p:grpSpPr>
        <p:grpSp>
          <p:nvGrpSpPr>
            <p:cNvPr id="122" name="Group 4">
              <a:extLst>
                <a:ext uri="{FF2B5EF4-FFF2-40B4-BE49-F238E27FC236}">
                  <a16:creationId xmlns="" xmlns:a16="http://schemas.microsoft.com/office/drawing/2014/main" id="{B5D01054-CF1F-6D4D-96F7-F137BC4845D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0186253" y="142788"/>
              <a:ext cx="1742222" cy="419037"/>
              <a:chOff x="2838" y="1917"/>
              <a:chExt cx="2004" cy="482"/>
            </a:xfrm>
            <a:solidFill>
              <a:srgbClr val="09234F"/>
            </a:solidFill>
          </p:grpSpPr>
          <p:sp>
            <p:nvSpPr>
              <p:cNvPr id="146" name="Freeform 5">
                <a:extLst>
                  <a:ext uri="{FF2B5EF4-FFF2-40B4-BE49-F238E27FC236}">
                    <a16:creationId xmlns="" xmlns:a16="http://schemas.microsoft.com/office/drawing/2014/main" id="{D25A8DC4-0639-434D-B8A8-87FAC1471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952"/>
                <a:ext cx="191" cy="302"/>
              </a:xfrm>
              <a:custGeom>
                <a:avLst/>
                <a:gdLst>
                  <a:gd name="T0" fmla="*/ 97 w 100"/>
                  <a:gd name="T1" fmla="*/ 25 h 156"/>
                  <a:gd name="T2" fmla="*/ 98 w 100"/>
                  <a:gd name="T3" fmla="*/ 138 h 156"/>
                  <a:gd name="T4" fmla="*/ 85 w 100"/>
                  <a:gd name="T5" fmla="*/ 153 h 156"/>
                  <a:gd name="T6" fmla="*/ 49 w 100"/>
                  <a:gd name="T7" fmla="*/ 117 h 156"/>
                  <a:gd name="T8" fmla="*/ 57 w 100"/>
                  <a:gd name="T9" fmla="*/ 123 h 156"/>
                  <a:gd name="T10" fmla="*/ 57 w 100"/>
                  <a:gd name="T11" fmla="*/ 119 h 156"/>
                  <a:gd name="T12" fmla="*/ 77 w 100"/>
                  <a:gd name="T13" fmla="*/ 134 h 156"/>
                  <a:gd name="T14" fmla="*/ 83 w 100"/>
                  <a:gd name="T15" fmla="*/ 121 h 156"/>
                  <a:gd name="T16" fmla="*/ 76 w 100"/>
                  <a:gd name="T17" fmla="*/ 31 h 156"/>
                  <a:gd name="T18" fmla="*/ 66 w 100"/>
                  <a:gd name="T19" fmla="*/ 7 h 156"/>
                  <a:gd name="T20" fmla="*/ 0 w 100"/>
                  <a:gd name="T21" fmla="*/ 28 h 156"/>
                  <a:gd name="T22" fmla="*/ 1 w 100"/>
                  <a:gd name="T23" fmla="*/ 26 h 156"/>
                  <a:gd name="T24" fmla="*/ 58 w 100"/>
                  <a:gd name="T25" fmla="*/ 4 h 156"/>
                  <a:gd name="T26" fmla="*/ 97 w 100"/>
                  <a:gd name="T27" fmla="*/ 25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0" h="156">
                    <a:moveTo>
                      <a:pt x="97" y="25"/>
                    </a:moveTo>
                    <a:cubicBezTo>
                      <a:pt x="87" y="33"/>
                      <a:pt x="100" y="117"/>
                      <a:pt x="98" y="138"/>
                    </a:cubicBezTo>
                    <a:cubicBezTo>
                      <a:pt x="96" y="153"/>
                      <a:pt x="93" y="156"/>
                      <a:pt x="85" y="153"/>
                    </a:cubicBezTo>
                    <a:cubicBezTo>
                      <a:pt x="75" y="149"/>
                      <a:pt x="51" y="124"/>
                      <a:pt x="49" y="117"/>
                    </a:cubicBezTo>
                    <a:cubicBezTo>
                      <a:pt x="50" y="117"/>
                      <a:pt x="55" y="122"/>
                      <a:pt x="57" y="123"/>
                    </a:cubicBezTo>
                    <a:cubicBezTo>
                      <a:pt x="57" y="121"/>
                      <a:pt x="56" y="121"/>
                      <a:pt x="57" y="119"/>
                    </a:cubicBezTo>
                    <a:cubicBezTo>
                      <a:pt x="61" y="123"/>
                      <a:pt x="74" y="133"/>
                      <a:pt x="77" y="134"/>
                    </a:cubicBezTo>
                    <a:cubicBezTo>
                      <a:pt x="84" y="134"/>
                      <a:pt x="81" y="126"/>
                      <a:pt x="83" y="121"/>
                    </a:cubicBezTo>
                    <a:cubicBezTo>
                      <a:pt x="82" y="103"/>
                      <a:pt x="75" y="47"/>
                      <a:pt x="76" y="31"/>
                    </a:cubicBezTo>
                    <a:cubicBezTo>
                      <a:pt x="75" y="20"/>
                      <a:pt x="75" y="10"/>
                      <a:pt x="66" y="7"/>
                    </a:cubicBezTo>
                    <a:cubicBezTo>
                      <a:pt x="42" y="8"/>
                      <a:pt x="23" y="28"/>
                      <a:pt x="0" y="28"/>
                    </a:cubicBezTo>
                    <a:cubicBezTo>
                      <a:pt x="0" y="27"/>
                      <a:pt x="1" y="27"/>
                      <a:pt x="1" y="26"/>
                    </a:cubicBezTo>
                    <a:cubicBezTo>
                      <a:pt x="8" y="17"/>
                      <a:pt x="58" y="4"/>
                      <a:pt x="58" y="4"/>
                    </a:cubicBezTo>
                    <a:cubicBezTo>
                      <a:pt x="73" y="0"/>
                      <a:pt x="97" y="4"/>
                      <a:pt x="97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7" name="Freeform 6">
                <a:extLst>
                  <a:ext uri="{FF2B5EF4-FFF2-40B4-BE49-F238E27FC236}">
                    <a16:creationId xmlns="" xmlns:a16="http://schemas.microsoft.com/office/drawing/2014/main" id="{C46D8C1A-194C-D543-B0E9-2CC63A0E9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985"/>
                <a:ext cx="48" cy="39"/>
              </a:xfrm>
              <a:custGeom>
                <a:avLst/>
                <a:gdLst>
                  <a:gd name="T0" fmla="*/ 7 w 25"/>
                  <a:gd name="T1" fmla="*/ 1 h 20"/>
                  <a:gd name="T2" fmla="*/ 24 w 25"/>
                  <a:gd name="T3" fmla="*/ 9 h 20"/>
                  <a:gd name="T4" fmla="*/ 24 w 25"/>
                  <a:gd name="T5" fmla="*/ 16 h 20"/>
                  <a:gd name="T6" fmla="*/ 12 w 25"/>
                  <a:gd name="T7" fmla="*/ 17 h 20"/>
                  <a:gd name="T8" fmla="*/ 1 w 25"/>
                  <a:gd name="T9" fmla="*/ 5 h 20"/>
                  <a:gd name="T10" fmla="*/ 7 w 25"/>
                  <a:gd name="T11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0">
                    <a:moveTo>
                      <a:pt x="7" y="1"/>
                    </a:moveTo>
                    <a:cubicBezTo>
                      <a:pt x="12" y="2"/>
                      <a:pt x="17" y="1"/>
                      <a:pt x="24" y="9"/>
                    </a:cubicBezTo>
                    <a:cubicBezTo>
                      <a:pt x="25" y="11"/>
                      <a:pt x="25" y="13"/>
                      <a:pt x="24" y="16"/>
                    </a:cubicBezTo>
                    <a:cubicBezTo>
                      <a:pt x="23" y="18"/>
                      <a:pt x="15" y="20"/>
                      <a:pt x="12" y="17"/>
                    </a:cubicBezTo>
                    <a:cubicBezTo>
                      <a:pt x="9" y="13"/>
                      <a:pt x="2" y="8"/>
                      <a:pt x="1" y="5"/>
                    </a:cubicBezTo>
                    <a:cubicBezTo>
                      <a:pt x="0" y="2"/>
                      <a:pt x="5" y="0"/>
                      <a:pt x="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8" name="Freeform 7">
                <a:extLst>
                  <a:ext uri="{FF2B5EF4-FFF2-40B4-BE49-F238E27FC236}">
                    <a16:creationId xmlns="" xmlns:a16="http://schemas.microsoft.com/office/drawing/2014/main" id="{0DDAB724-179B-1440-8296-DEFAC0534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020"/>
                <a:ext cx="27" cy="180"/>
              </a:xfrm>
              <a:custGeom>
                <a:avLst/>
                <a:gdLst>
                  <a:gd name="T0" fmla="*/ 5 w 14"/>
                  <a:gd name="T1" fmla="*/ 0 h 93"/>
                  <a:gd name="T2" fmla="*/ 8 w 14"/>
                  <a:gd name="T3" fmla="*/ 9 h 93"/>
                  <a:gd name="T4" fmla="*/ 14 w 14"/>
                  <a:gd name="T5" fmla="*/ 91 h 93"/>
                  <a:gd name="T6" fmla="*/ 9 w 14"/>
                  <a:gd name="T7" fmla="*/ 93 h 93"/>
                  <a:gd name="T8" fmla="*/ 1 w 14"/>
                  <a:gd name="T9" fmla="*/ 86 h 93"/>
                  <a:gd name="T10" fmla="*/ 3 w 14"/>
                  <a:gd name="T11" fmla="*/ 6 h 93"/>
                  <a:gd name="T12" fmla="*/ 5 w 14"/>
                  <a:gd name="T1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93">
                    <a:moveTo>
                      <a:pt x="5" y="0"/>
                    </a:moveTo>
                    <a:cubicBezTo>
                      <a:pt x="6" y="1"/>
                      <a:pt x="8" y="1"/>
                      <a:pt x="8" y="9"/>
                    </a:cubicBezTo>
                    <a:cubicBezTo>
                      <a:pt x="9" y="10"/>
                      <a:pt x="10" y="90"/>
                      <a:pt x="14" y="91"/>
                    </a:cubicBezTo>
                    <a:cubicBezTo>
                      <a:pt x="11" y="92"/>
                      <a:pt x="12" y="93"/>
                      <a:pt x="9" y="93"/>
                    </a:cubicBezTo>
                    <a:cubicBezTo>
                      <a:pt x="6" y="90"/>
                      <a:pt x="3" y="90"/>
                      <a:pt x="1" y="86"/>
                    </a:cubicBezTo>
                    <a:cubicBezTo>
                      <a:pt x="4" y="67"/>
                      <a:pt x="0" y="31"/>
                      <a:pt x="3" y="6"/>
                    </a:cubicBezTo>
                    <a:cubicBezTo>
                      <a:pt x="3" y="3"/>
                      <a:pt x="3" y="0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9" name="Freeform 8">
                <a:extLst>
                  <a:ext uri="{FF2B5EF4-FFF2-40B4-BE49-F238E27FC236}">
                    <a16:creationId xmlns="" xmlns:a16="http://schemas.microsoft.com/office/drawing/2014/main" id="{8D07D84A-0C60-A546-9BB0-DF847F2E9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053"/>
                <a:ext cx="99" cy="46"/>
              </a:xfrm>
              <a:custGeom>
                <a:avLst/>
                <a:gdLst>
                  <a:gd name="T0" fmla="*/ 52 w 52"/>
                  <a:gd name="T1" fmla="*/ 24 h 24"/>
                  <a:gd name="T2" fmla="*/ 33 w 52"/>
                  <a:gd name="T3" fmla="*/ 16 h 24"/>
                  <a:gd name="T4" fmla="*/ 17 w 52"/>
                  <a:gd name="T5" fmla="*/ 9 h 24"/>
                  <a:gd name="T6" fmla="*/ 0 w 52"/>
                  <a:gd name="T7" fmla="*/ 0 h 24"/>
                  <a:gd name="T8" fmla="*/ 20 w 52"/>
                  <a:gd name="T9" fmla="*/ 2 h 24"/>
                  <a:gd name="T10" fmla="*/ 44 w 52"/>
                  <a:gd name="T11" fmla="*/ 15 h 24"/>
                  <a:gd name="T12" fmla="*/ 52 w 52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24">
                    <a:moveTo>
                      <a:pt x="52" y="24"/>
                    </a:moveTo>
                    <a:cubicBezTo>
                      <a:pt x="43" y="24"/>
                      <a:pt x="42" y="22"/>
                      <a:pt x="33" y="16"/>
                    </a:cubicBezTo>
                    <a:cubicBezTo>
                      <a:pt x="31" y="14"/>
                      <a:pt x="27" y="11"/>
                      <a:pt x="17" y="9"/>
                    </a:cubicBezTo>
                    <a:cubicBezTo>
                      <a:pt x="14" y="6"/>
                      <a:pt x="3" y="4"/>
                      <a:pt x="0" y="0"/>
                    </a:cubicBezTo>
                    <a:cubicBezTo>
                      <a:pt x="8" y="0"/>
                      <a:pt x="14" y="0"/>
                      <a:pt x="20" y="2"/>
                    </a:cubicBezTo>
                    <a:cubicBezTo>
                      <a:pt x="22" y="4"/>
                      <a:pt x="34" y="6"/>
                      <a:pt x="44" y="15"/>
                    </a:cubicBezTo>
                    <a:cubicBezTo>
                      <a:pt x="48" y="18"/>
                      <a:pt x="51" y="19"/>
                      <a:pt x="5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0" name="Freeform 9">
                <a:extLst>
                  <a:ext uri="{FF2B5EF4-FFF2-40B4-BE49-F238E27FC236}">
                    <a16:creationId xmlns="" xmlns:a16="http://schemas.microsoft.com/office/drawing/2014/main" id="{C10F85A1-BDFB-5E46-92A9-C803416F3A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24" y="1917"/>
                <a:ext cx="164" cy="360"/>
              </a:xfrm>
              <a:custGeom>
                <a:avLst/>
                <a:gdLst>
                  <a:gd name="T0" fmla="*/ 39 w 86"/>
                  <a:gd name="T1" fmla="*/ 38 h 186"/>
                  <a:gd name="T2" fmla="*/ 56 w 86"/>
                  <a:gd name="T3" fmla="*/ 34 h 186"/>
                  <a:gd name="T4" fmla="*/ 59 w 86"/>
                  <a:gd name="T5" fmla="*/ 31 h 186"/>
                  <a:gd name="T6" fmla="*/ 85 w 86"/>
                  <a:gd name="T7" fmla="*/ 43 h 186"/>
                  <a:gd name="T8" fmla="*/ 85 w 86"/>
                  <a:gd name="T9" fmla="*/ 48 h 186"/>
                  <a:gd name="T10" fmla="*/ 64 w 86"/>
                  <a:gd name="T11" fmla="*/ 61 h 186"/>
                  <a:gd name="T12" fmla="*/ 55 w 86"/>
                  <a:gd name="T13" fmla="*/ 72 h 186"/>
                  <a:gd name="T14" fmla="*/ 57 w 86"/>
                  <a:gd name="T15" fmla="*/ 81 h 186"/>
                  <a:gd name="T16" fmla="*/ 39 w 86"/>
                  <a:gd name="T17" fmla="*/ 88 h 186"/>
                  <a:gd name="T18" fmla="*/ 39 w 86"/>
                  <a:gd name="T19" fmla="*/ 55 h 186"/>
                  <a:gd name="T20" fmla="*/ 45 w 86"/>
                  <a:gd name="T21" fmla="*/ 48 h 186"/>
                  <a:gd name="T22" fmla="*/ 39 w 86"/>
                  <a:gd name="T23" fmla="*/ 49 h 186"/>
                  <a:gd name="T24" fmla="*/ 39 w 86"/>
                  <a:gd name="T25" fmla="*/ 38 h 186"/>
                  <a:gd name="T26" fmla="*/ 12 w 86"/>
                  <a:gd name="T27" fmla="*/ 1 h 186"/>
                  <a:gd name="T28" fmla="*/ 30 w 86"/>
                  <a:gd name="T29" fmla="*/ 8 h 186"/>
                  <a:gd name="T30" fmla="*/ 34 w 86"/>
                  <a:gd name="T31" fmla="*/ 14 h 186"/>
                  <a:gd name="T32" fmla="*/ 34 w 86"/>
                  <a:gd name="T33" fmla="*/ 39 h 186"/>
                  <a:gd name="T34" fmla="*/ 39 w 86"/>
                  <a:gd name="T35" fmla="*/ 38 h 186"/>
                  <a:gd name="T36" fmla="*/ 39 w 86"/>
                  <a:gd name="T37" fmla="*/ 49 h 186"/>
                  <a:gd name="T38" fmla="*/ 34 w 86"/>
                  <a:gd name="T39" fmla="*/ 50 h 186"/>
                  <a:gd name="T40" fmla="*/ 33 w 86"/>
                  <a:gd name="T41" fmla="*/ 63 h 186"/>
                  <a:gd name="T42" fmla="*/ 39 w 86"/>
                  <a:gd name="T43" fmla="*/ 55 h 186"/>
                  <a:gd name="T44" fmla="*/ 39 w 86"/>
                  <a:gd name="T45" fmla="*/ 88 h 186"/>
                  <a:gd name="T46" fmla="*/ 35 w 86"/>
                  <a:gd name="T47" fmla="*/ 91 h 186"/>
                  <a:gd name="T48" fmla="*/ 26 w 86"/>
                  <a:gd name="T49" fmla="*/ 183 h 186"/>
                  <a:gd name="T50" fmla="*/ 23 w 86"/>
                  <a:gd name="T51" fmla="*/ 186 h 186"/>
                  <a:gd name="T52" fmla="*/ 20 w 86"/>
                  <a:gd name="T53" fmla="*/ 97 h 186"/>
                  <a:gd name="T54" fmla="*/ 16 w 86"/>
                  <a:gd name="T55" fmla="*/ 92 h 186"/>
                  <a:gd name="T56" fmla="*/ 17 w 86"/>
                  <a:gd name="T57" fmla="*/ 81 h 186"/>
                  <a:gd name="T58" fmla="*/ 20 w 86"/>
                  <a:gd name="T59" fmla="*/ 79 h 186"/>
                  <a:gd name="T60" fmla="*/ 19 w 86"/>
                  <a:gd name="T61" fmla="*/ 54 h 186"/>
                  <a:gd name="T62" fmla="*/ 0 w 86"/>
                  <a:gd name="T63" fmla="*/ 53 h 186"/>
                  <a:gd name="T64" fmla="*/ 8 w 86"/>
                  <a:gd name="T65" fmla="*/ 47 h 186"/>
                  <a:gd name="T66" fmla="*/ 18 w 86"/>
                  <a:gd name="T67" fmla="*/ 44 h 186"/>
                  <a:gd name="T68" fmla="*/ 17 w 86"/>
                  <a:gd name="T69" fmla="*/ 17 h 186"/>
                  <a:gd name="T70" fmla="*/ 15 w 86"/>
                  <a:gd name="T71" fmla="*/ 6 h 186"/>
                  <a:gd name="T72" fmla="*/ 12 w 86"/>
                  <a:gd name="T73" fmla="*/ 1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6" h="186">
                    <a:moveTo>
                      <a:pt x="39" y="38"/>
                    </a:moveTo>
                    <a:cubicBezTo>
                      <a:pt x="45" y="37"/>
                      <a:pt x="50" y="35"/>
                      <a:pt x="56" y="34"/>
                    </a:cubicBezTo>
                    <a:cubicBezTo>
                      <a:pt x="56" y="33"/>
                      <a:pt x="59" y="32"/>
                      <a:pt x="59" y="31"/>
                    </a:cubicBezTo>
                    <a:cubicBezTo>
                      <a:pt x="75" y="29"/>
                      <a:pt x="85" y="39"/>
                      <a:pt x="85" y="43"/>
                    </a:cubicBezTo>
                    <a:cubicBezTo>
                      <a:pt x="86" y="45"/>
                      <a:pt x="86" y="46"/>
                      <a:pt x="85" y="48"/>
                    </a:cubicBezTo>
                    <a:cubicBezTo>
                      <a:pt x="83" y="52"/>
                      <a:pt x="65" y="60"/>
                      <a:pt x="64" y="61"/>
                    </a:cubicBezTo>
                    <a:cubicBezTo>
                      <a:pt x="57" y="66"/>
                      <a:pt x="55" y="68"/>
                      <a:pt x="55" y="72"/>
                    </a:cubicBezTo>
                    <a:cubicBezTo>
                      <a:pt x="57" y="73"/>
                      <a:pt x="60" y="78"/>
                      <a:pt x="57" y="81"/>
                    </a:cubicBezTo>
                    <a:cubicBezTo>
                      <a:pt x="53" y="82"/>
                      <a:pt x="45" y="85"/>
                      <a:pt x="39" y="88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39" y="49"/>
                      <a:pt x="39" y="49"/>
                      <a:pt x="39" y="49"/>
                    </a:cubicBezTo>
                    <a:lnTo>
                      <a:pt x="39" y="38"/>
                    </a:lnTo>
                    <a:close/>
                    <a:moveTo>
                      <a:pt x="12" y="1"/>
                    </a:moveTo>
                    <a:cubicBezTo>
                      <a:pt x="19" y="0"/>
                      <a:pt x="26" y="1"/>
                      <a:pt x="30" y="8"/>
                    </a:cubicBezTo>
                    <a:cubicBezTo>
                      <a:pt x="31" y="8"/>
                      <a:pt x="33" y="12"/>
                      <a:pt x="34" y="14"/>
                    </a:cubicBezTo>
                    <a:cubicBezTo>
                      <a:pt x="34" y="22"/>
                      <a:pt x="34" y="30"/>
                      <a:pt x="34" y="39"/>
                    </a:cubicBezTo>
                    <a:cubicBezTo>
                      <a:pt x="36" y="39"/>
                      <a:pt x="37" y="38"/>
                      <a:pt x="39" y="38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3" y="63"/>
                      <a:pt x="33" y="63"/>
                      <a:pt x="33" y="63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39" y="88"/>
                      <a:pt x="39" y="88"/>
                      <a:pt x="39" y="88"/>
                    </a:cubicBezTo>
                    <a:cubicBezTo>
                      <a:pt x="37" y="89"/>
                      <a:pt x="35" y="90"/>
                      <a:pt x="35" y="91"/>
                    </a:cubicBezTo>
                    <a:cubicBezTo>
                      <a:pt x="32" y="124"/>
                      <a:pt x="31" y="150"/>
                      <a:pt x="26" y="183"/>
                    </a:cubicBezTo>
                    <a:cubicBezTo>
                      <a:pt x="25" y="183"/>
                      <a:pt x="24" y="186"/>
                      <a:pt x="23" y="186"/>
                    </a:cubicBezTo>
                    <a:cubicBezTo>
                      <a:pt x="22" y="157"/>
                      <a:pt x="20" y="127"/>
                      <a:pt x="20" y="97"/>
                    </a:cubicBezTo>
                    <a:cubicBezTo>
                      <a:pt x="19" y="94"/>
                      <a:pt x="17" y="94"/>
                      <a:pt x="16" y="92"/>
                    </a:cubicBezTo>
                    <a:cubicBezTo>
                      <a:pt x="13" y="90"/>
                      <a:pt x="14" y="82"/>
                      <a:pt x="17" y="81"/>
                    </a:cubicBezTo>
                    <a:cubicBezTo>
                      <a:pt x="18" y="81"/>
                      <a:pt x="19" y="79"/>
                      <a:pt x="20" y="79"/>
                    </a:cubicBezTo>
                    <a:cubicBezTo>
                      <a:pt x="20" y="60"/>
                      <a:pt x="19" y="61"/>
                      <a:pt x="19" y="54"/>
                    </a:cubicBezTo>
                    <a:cubicBezTo>
                      <a:pt x="15" y="53"/>
                      <a:pt x="0" y="58"/>
                      <a:pt x="0" y="53"/>
                    </a:cubicBezTo>
                    <a:cubicBezTo>
                      <a:pt x="1" y="51"/>
                      <a:pt x="6" y="49"/>
                      <a:pt x="8" y="47"/>
                    </a:cubicBezTo>
                    <a:cubicBezTo>
                      <a:pt x="12" y="46"/>
                      <a:pt x="15" y="45"/>
                      <a:pt x="18" y="44"/>
                    </a:cubicBezTo>
                    <a:cubicBezTo>
                      <a:pt x="19" y="34"/>
                      <a:pt x="19" y="27"/>
                      <a:pt x="17" y="17"/>
                    </a:cubicBezTo>
                    <a:cubicBezTo>
                      <a:pt x="17" y="15"/>
                      <a:pt x="17" y="6"/>
                      <a:pt x="15" y="6"/>
                    </a:cubicBezTo>
                    <a:cubicBezTo>
                      <a:pt x="14" y="4"/>
                      <a:pt x="12" y="4"/>
                      <a:pt x="1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1" name="Freeform 10">
                <a:extLst>
                  <a:ext uri="{FF2B5EF4-FFF2-40B4-BE49-F238E27FC236}">
                    <a16:creationId xmlns="" xmlns:a16="http://schemas.microsoft.com/office/drawing/2014/main" id="{5E05C0AB-20D6-5144-92F9-3C1D5E0489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5" y="2012"/>
                <a:ext cx="154" cy="176"/>
              </a:xfrm>
              <a:custGeom>
                <a:avLst/>
                <a:gdLst>
                  <a:gd name="T0" fmla="*/ 62 w 81"/>
                  <a:gd name="T1" fmla="*/ 38 h 91"/>
                  <a:gd name="T2" fmla="*/ 67 w 81"/>
                  <a:gd name="T3" fmla="*/ 28 h 91"/>
                  <a:gd name="T4" fmla="*/ 78 w 81"/>
                  <a:gd name="T5" fmla="*/ 36 h 91"/>
                  <a:gd name="T6" fmla="*/ 70 w 81"/>
                  <a:gd name="T7" fmla="*/ 51 h 91"/>
                  <a:gd name="T8" fmla="*/ 81 w 81"/>
                  <a:gd name="T9" fmla="*/ 79 h 91"/>
                  <a:gd name="T10" fmla="*/ 78 w 81"/>
                  <a:gd name="T11" fmla="*/ 80 h 91"/>
                  <a:gd name="T12" fmla="*/ 65 w 81"/>
                  <a:gd name="T13" fmla="*/ 57 h 91"/>
                  <a:gd name="T14" fmla="*/ 50 w 81"/>
                  <a:gd name="T15" fmla="*/ 72 h 91"/>
                  <a:gd name="T16" fmla="*/ 52 w 81"/>
                  <a:gd name="T17" fmla="*/ 74 h 91"/>
                  <a:gd name="T18" fmla="*/ 59 w 81"/>
                  <a:gd name="T19" fmla="*/ 77 h 91"/>
                  <a:gd name="T20" fmla="*/ 59 w 81"/>
                  <a:gd name="T21" fmla="*/ 83 h 91"/>
                  <a:gd name="T22" fmla="*/ 49 w 81"/>
                  <a:gd name="T23" fmla="*/ 85 h 91"/>
                  <a:gd name="T24" fmla="*/ 46 w 81"/>
                  <a:gd name="T25" fmla="*/ 87 h 91"/>
                  <a:gd name="T26" fmla="*/ 44 w 81"/>
                  <a:gd name="T27" fmla="*/ 89 h 91"/>
                  <a:gd name="T28" fmla="*/ 44 w 81"/>
                  <a:gd name="T29" fmla="*/ 63 h 91"/>
                  <a:gd name="T30" fmla="*/ 58 w 81"/>
                  <a:gd name="T31" fmla="*/ 43 h 91"/>
                  <a:gd name="T32" fmla="*/ 53 w 81"/>
                  <a:gd name="T33" fmla="*/ 40 h 91"/>
                  <a:gd name="T34" fmla="*/ 44 w 81"/>
                  <a:gd name="T35" fmla="*/ 51 h 91"/>
                  <a:gd name="T36" fmla="*/ 44 w 81"/>
                  <a:gd name="T37" fmla="*/ 43 h 91"/>
                  <a:gd name="T38" fmla="*/ 45 w 81"/>
                  <a:gd name="T39" fmla="*/ 40 h 91"/>
                  <a:gd name="T40" fmla="*/ 44 w 81"/>
                  <a:gd name="T41" fmla="*/ 40 h 91"/>
                  <a:gd name="T42" fmla="*/ 44 w 81"/>
                  <a:gd name="T43" fmla="*/ 32 h 91"/>
                  <a:gd name="T44" fmla="*/ 46 w 81"/>
                  <a:gd name="T45" fmla="*/ 35 h 91"/>
                  <a:gd name="T46" fmla="*/ 50 w 81"/>
                  <a:gd name="T47" fmla="*/ 39 h 91"/>
                  <a:gd name="T48" fmla="*/ 51 w 81"/>
                  <a:gd name="T49" fmla="*/ 36 h 91"/>
                  <a:gd name="T50" fmla="*/ 44 w 81"/>
                  <a:gd name="T51" fmla="*/ 27 h 91"/>
                  <a:gd name="T52" fmla="*/ 44 w 81"/>
                  <a:gd name="T53" fmla="*/ 3 h 91"/>
                  <a:gd name="T54" fmla="*/ 48 w 81"/>
                  <a:gd name="T55" fmla="*/ 7 h 91"/>
                  <a:gd name="T56" fmla="*/ 44 w 81"/>
                  <a:gd name="T57" fmla="*/ 19 h 91"/>
                  <a:gd name="T58" fmla="*/ 62 w 81"/>
                  <a:gd name="T59" fmla="*/ 38 h 91"/>
                  <a:gd name="T60" fmla="*/ 44 w 81"/>
                  <a:gd name="T61" fmla="*/ 89 h 91"/>
                  <a:gd name="T62" fmla="*/ 33 w 81"/>
                  <a:gd name="T63" fmla="*/ 91 h 91"/>
                  <a:gd name="T64" fmla="*/ 12 w 81"/>
                  <a:gd name="T65" fmla="*/ 77 h 91"/>
                  <a:gd name="T66" fmla="*/ 13 w 81"/>
                  <a:gd name="T67" fmla="*/ 77 h 91"/>
                  <a:gd name="T68" fmla="*/ 44 w 81"/>
                  <a:gd name="T69" fmla="*/ 63 h 91"/>
                  <a:gd name="T70" fmla="*/ 44 w 81"/>
                  <a:gd name="T71" fmla="*/ 89 h 91"/>
                  <a:gd name="T72" fmla="*/ 44 w 81"/>
                  <a:gd name="T73" fmla="*/ 51 h 91"/>
                  <a:gd name="T74" fmla="*/ 44 w 81"/>
                  <a:gd name="T75" fmla="*/ 43 h 91"/>
                  <a:gd name="T76" fmla="*/ 26 w 81"/>
                  <a:gd name="T77" fmla="*/ 59 h 91"/>
                  <a:gd name="T78" fmla="*/ 18 w 81"/>
                  <a:gd name="T79" fmla="*/ 64 h 91"/>
                  <a:gd name="T80" fmla="*/ 41 w 81"/>
                  <a:gd name="T81" fmla="*/ 38 h 91"/>
                  <a:gd name="T82" fmla="*/ 44 w 81"/>
                  <a:gd name="T83" fmla="*/ 40 h 91"/>
                  <a:gd name="T84" fmla="*/ 44 w 81"/>
                  <a:gd name="T85" fmla="*/ 32 h 91"/>
                  <a:gd name="T86" fmla="*/ 36 w 81"/>
                  <a:gd name="T87" fmla="*/ 25 h 91"/>
                  <a:gd name="T88" fmla="*/ 40 w 81"/>
                  <a:gd name="T89" fmla="*/ 23 h 91"/>
                  <a:gd name="T90" fmla="*/ 44 w 81"/>
                  <a:gd name="T91" fmla="*/ 27 h 91"/>
                  <a:gd name="T92" fmla="*/ 44 w 81"/>
                  <a:gd name="T93" fmla="*/ 3 h 91"/>
                  <a:gd name="T94" fmla="*/ 42 w 81"/>
                  <a:gd name="T95" fmla="*/ 3 h 91"/>
                  <a:gd name="T96" fmla="*/ 21 w 81"/>
                  <a:gd name="T97" fmla="*/ 0 h 91"/>
                  <a:gd name="T98" fmla="*/ 15 w 81"/>
                  <a:gd name="T99" fmla="*/ 7 h 91"/>
                  <a:gd name="T100" fmla="*/ 23 w 81"/>
                  <a:gd name="T101" fmla="*/ 7 h 91"/>
                  <a:gd name="T102" fmla="*/ 22 w 81"/>
                  <a:gd name="T103" fmla="*/ 9 h 91"/>
                  <a:gd name="T104" fmla="*/ 13 w 81"/>
                  <a:gd name="T105" fmla="*/ 9 h 91"/>
                  <a:gd name="T106" fmla="*/ 21 w 81"/>
                  <a:gd name="T107" fmla="*/ 17 h 91"/>
                  <a:gd name="T108" fmla="*/ 5 w 81"/>
                  <a:gd name="T109" fmla="*/ 29 h 91"/>
                  <a:gd name="T110" fmla="*/ 4 w 81"/>
                  <a:gd name="T111" fmla="*/ 30 h 91"/>
                  <a:gd name="T112" fmla="*/ 11 w 81"/>
                  <a:gd name="T113" fmla="*/ 45 h 91"/>
                  <a:gd name="T114" fmla="*/ 32 w 81"/>
                  <a:gd name="T115" fmla="*/ 28 h 91"/>
                  <a:gd name="T116" fmla="*/ 34 w 81"/>
                  <a:gd name="T117" fmla="*/ 34 h 91"/>
                  <a:gd name="T118" fmla="*/ 1 w 81"/>
                  <a:gd name="T119" fmla="*/ 69 h 91"/>
                  <a:gd name="T120" fmla="*/ 7 w 81"/>
                  <a:gd name="T121" fmla="*/ 77 h 91"/>
                  <a:gd name="T122" fmla="*/ 44 w 81"/>
                  <a:gd name="T123" fmla="*/ 5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" h="91">
                    <a:moveTo>
                      <a:pt x="62" y="38"/>
                    </a:moveTo>
                    <a:cubicBezTo>
                      <a:pt x="64" y="34"/>
                      <a:pt x="67" y="32"/>
                      <a:pt x="67" y="28"/>
                    </a:cubicBezTo>
                    <a:cubicBezTo>
                      <a:pt x="72" y="30"/>
                      <a:pt x="75" y="31"/>
                      <a:pt x="78" y="36"/>
                    </a:cubicBezTo>
                    <a:cubicBezTo>
                      <a:pt x="79" y="45"/>
                      <a:pt x="70" y="48"/>
                      <a:pt x="70" y="51"/>
                    </a:cubicBezTo>
                    <a:cubicBezTo>
                      <a:pt x="72" y="60"/>
                      <a:pt x="80" y="71"/>
                      <a:pt x="81" y="79"/>
                    </a:cubicBezTo>
                    <a:cubicBezTo>
                      <a:pt x="81" y="80"/>
                      <a:pt x="79" y="81"/>
                      <a:pt x="78" y="80"/>
                    </a:cubicBezTo>
                    <a:cubicBezTo>
                      <a:pt x="73" y="76"/>
                      <a:pt x="67" y="64"/>
                      <a:pt x="65" y="57"/>
                    </a:cubicBezTo>
                    <a:cubicBezTo>
                      <a:pt x="62" y="61"/>
                      <a:pt x="57" y="66"/>
                      <a:pt x="50" y="72"/>
                    </a:cubicBezTo>
                    <a:cubicBezTo>
                      <a:pt x="51" y="74"/>
                      <a:pt x="51" y="73"/>
                      <a:pt x="52" y="74"/>
                    </a:cubicBezTo>
                    <a:cubicBezTo>
                      <a:pt x="56" y="75"/>
                      <a:pt x="57" y="75"/>
                      <a:pt x="59" y="77"/>
                    </a:cubicBezTo>
                    <a:cubicBezTo>
                      <a:pt x="60" y="79"/>
                      <a:pt x="59" y="82"/>
                      <a:pt x="59" y="83"/>
                    </a:cubicBezTo>
                    <a:cubicBezTo>
                      <a:pt x="58" y="85"/>
                      <a:pt x="54" y="84"/>
                      <a:pt x="49" y="85"/>
                    </a:cubicBezTo>
                    <a:cubicBezTo>
                      <a:pt x="48" y="86"/>
                      <a:pt x="47" y="87"/>
                      <a:pt x="46" y="87"/>
                    </a:cubicBezTo>
                    <a:cubicBezTo>
                      <a:pt x="45" y="88"/>
                      <a:pt x="45" y="89"/>
                      <a:pt x="44" y="89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52" y="55"/>
                      <a:pt x="58" y="45"/>
                      <a:pt x="58" y="43"/>
                    </a:cubicBezTo>
                    <a:cubicBezTo>
                      <a:pt x="56" y="42"/>
                      <a:pt x="56" y="41"/>
                      <a:pt x="53" y="40"/>
                    </a:cubicBezTo>
                    <a:cubicBezTo>
                      <a:pt x="53" y="42"/>
                      <a:pt x="49" y="46"/>
                      <a:pt x="44" y="51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44" y="42"/>
                      <a:pt x="45" y="41"/>
                      <a:pt x="45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5" y="33"/>
                      <a:pt x="46" y="34"/>
                      <a:pt x="46" y="35"/>
                    </a:cubicBezTo>
                    <a:cubicBezTo>
                      <a:pt x="50" y="37"/>
                      <a:pt x="48" y="36"/>
                      <a:pt x="50" y="39"/>
                    </a:cubicBezTo>
                    <a:cubicBezTo>
                      <a:pt x="52" y="39"/>
                      <a:pt x="51" y="38"/>
                      <a:pt x="51" y="36"/>
                    </a:cubicBezTo>
                    <a:cubicBezTo>
                      <a:pt x="49" y="34"/>
                      <a:pt x="47" y="30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5" y="4"/>
                      <a:pt x="47" y="6"/>
                      <a:pt x="48" y="7"/>
                    </a:cubicBezTo>
                    <a:cubicBezTo>
                      <a:pt x="50" y="14"/>
                      <a:pt x="49" y="16"/>
                      <a:pt x="44" y="19"/>
                    </a:cubicBezTo>
                    <a:cubicBezTo>
                      <a:pt x="50" y="26"/>
                      <a:pt x="52" y="33"/>
                      <a:pt x="62" y="38"/>
                    </a:cubicBezTo>
                    <a:close/>
                    <a:moveTo>
                      <a:pt x="44" y="89"/>
                    </a:moveTo>
                    <a:cubicBezTo>
                      <a:pt x="41" y="91"/>
                      <a:pt x="37" y="91"/>
                      <a:pt x="33" y="91"/>
                    </a:cubicBezTo>
                    <a:cubicBezTo>
                      <a:pt x="29" y="90"/>
                      <a:pt x="13" y="81"/>
                      <a:pt x="12" y="77"/>
                    </a:cubicBezTo>
                    <a:cubicBezTo>
                      <a:pt x="12" y="77"/>
                      <a:pt x="13" y="77"/>
                      <a:pt x="13" y="77"/>
                    </a:cubicBezTo>
                    <a:cubicBezTo>
                      <a:pt x="20" y="84"/>
                      <a:pt x="33" y="74"/>
                      <a:pt x="44" y="63"/>
                    </a:cubicBezTo>
                    <a:cubicBezTo>
                      <a:pt x="44" y="89"/>
                      <a:pt x="44" y="89"/>
                      <a:pt x="44" y="89"/>
                    </a:cubicBezTo>
                    <a:close/>
                    <a:moveTo>
                      <a:pt x="44" y="51"/>
                    </a:moveTo>
                    <a:cubicBezTo>
                      <a:pt x="44" y="43"/>
                      <a:pt x="44" y="43"/>
                      <a:pt x="44" y="43"/>
                    </a:cubicBezTo>
                    <a:cubicBezTo>
                      <a:pt x="41" y="47"/>
                      <a:pt x="33" y="54"/>
                      <a:pt x="26" y="59"/>
                    </a:cubicBezTo>
                    <a:cubicBezTo>
                      <a:pt x="24" y="60"/>
                      <a:pt x="20" y="64"/>
                      <a:pt x="18" y="64"/>
                    </a:cubicBezTo>
                    <a:cubicBezTo>
                      <a:pt x="22" y="58"/>
                      <a:pt x="36" y="48"/>
                      <a:pt x="41" y="38"/>
                    </a:cubicBezTo>
                    <a:cubicBezTo>
                      <a:pt x="42" y="39"/>
                      <a:pt x="43" y="39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2" y="30"/>
                      <a:pt x="40" y="28"/>
                      <a:pt x="36" y="25"/>
                    </a:cubicBezTo>
                    <a:cubicBezTo>
                      <a:pt x="37" y="25"/>
                      <a:pt x="39" y="23"/>
                      <a:pt x="40" y="23"/>
                    </a:cubicBezTo>
                    <a:cubicBezTo>
                      <a:pt x="42" y="24"/>
                      <a:pt x="43" y="25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3" y="3"/>
                      <a:pt x="42" y="3"/>
                      <a:pt x="42" y="3"/>
                    </a:cubicBezTo>
                    <a:cubicBezTo>
                      <a:pt x="41" y="3"/>
                      <a:pt x="25" y="0"/>
                      <a:pt x="21" y="0"/>
                    </a:cubicBezTo>
                    <a:cubicBezTo>
                      <a:pt x="17" y="1"/>
                      <a:pt x="14" y="2"/>
                      <a:pt x="15" y="7"/>
                    </a:cubicBezTo>
                    <a:cubicBezTo>
                      <a:pt x="16" y="8"/>
                      <a:pt x="20" y="8"/>
                      <a:pt x="23" y="7"/>
                    </a:cubicBezTo>
                    <a:cubicBezTo>
                      <a:pt x="24" y="8"/>
                      <a:pt x="23" y="9"/>
                      <a:pt x="22" y="9"/>
                    </a:cubicBezTo>
                    <a:cubicBezTo>
                      <a:pt x="18" y="10"/>
                      <a:pt x="17" y="9"/>
                      <a:pt x="13" y="9"/>
                    </a:cubicBezTo>
                    <a:cubicBezTo>
                      <a:pt x="9" y="9"/>
                      <a:pt x="18" y="15"/>
                      <a:pt x="21" y="17"/>
                    </a:cubicBezTo>
                    <a:cubicBezTo>
                      <a:pt x="20" y="21"/>
                      <a:pt x="10" y="30"/>
                      <a:pt x="5" y="29"/>
                    </a:cubicBezTo>
                    <a:cubicBezTo>
                      <a:pt x="5" y="30"/>
                      <a:pt x="5" y="29"/>
                      <a:pt x="4" y="30"/>
                    </a:cubicBezTo>
                    <a:cubicBezTo>
                      <a:pt x="4" y="36"/>
                      <a:pt x="4" y="43"/>
                      <a:pt x="11" y="45"/>
                    </a:cubicBezTo>
                    <a:cubicBezTo>
                      <a:pt x="15" y="42"/>
                      <a:pt x="29" y="33"/>
                      <a:pt x="32" y="28"/>
                    </a:cubicBezTo>
                    <a:cubicBezTo>
                      <a:pt x="36" y="31"/>
                      <a:pt x="34" y="33"/>
                      <a:pt x="34" y="34"/>
                    </a:cubicBezTo>
                    <a:cubicBezTo>
                      <a:pt x="26" y="45"/>
                      <a:pt x="10" y="59"/>
                      <a:pt x="1" y="69"/>
                    </a:cubicBezTo>
                    <a:cubicBezTo>
                      <a:pt x="0" y="76"/>
                      <a:pt x="0" y="79"/>
                      <a:pt x="7" y="77"/>
                    </a:cubicBezTo>
                    <a:cubicBezTo>
                      <a:pt x="10" y="78"/>
                      <a:pt x="31" y="62"/>
                      <a:pt x="44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2" name="Freeform 11">
                <a:extLst>
                  <a:ext uri="{FF2B5EF4-FFF2-40B4-BE49-F238E27FC236}">
                    <a16:creationId xmlns="" xmlns:a16="http://schemas.microsoft.com/office/drawing/2014/main" id="{2C385DB9-D5DF-A447-AC1A-5A1F80CDF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931"/>
                <a:ext cx="280" cy="191"/>
              </a:xfrm>
              <a:custGeom>
                <a:avLst/>
                <a:gdLst>
                  <a:gd name="T0" fmla="*/ 29 w 147"/>
                  <a:gd name="T1" fmla="*/ 27 h 99"/>
                  <a:gd name="T2" fmla="*/ 50 w 147"/>
                  <a:gd name="T3" fmla="*/ 67 h 99"/>
                  <a:gd name="T4" fmla="*/ 59 w 147"/>
                  <a:gd name="T5" fmla="*/ 64 h 99"/>
                  <a:gd name="T6" fmla="*/ 44 w 147"/>
                  <a:gd name="T7" fmla="*/ 19 h 99"/>
                  <a:gd name="T8" fmla="*/ 60 w 147"/>
                  <a:gd name="T9" fmla="*/ 35 h 99"/>
                  <a:gd name="T10" fmla="*/ 66 w 147"/>
                  <a:gd name="T11" fmla="*/ 56 h 99"/>
                  <a:gd name="T12" fmla="*/ 69 w 147"/>
                  <a:gd name="T13" fmla="*/ 51 h 99"/>
                  <a:gd name="T14" fmla="*/ 70 w 147"/>
                  <a:gd name="T15" fmla="*/ 45 h 99"/>
                  <a:gd name="T16" fmla="*/ 66 w 147"/>
                  <a:gd name="T17" fmla="*/ 40 h 99"/>
                  <a:gd name="T18" fmla="*/ 72 w 147"/>
                  <a:gd name="T19" fmla="*/ 40 h 99"/>
                  <a:gd name="T20" fmla="*/ 73 w 147"/>
                  <a:gd name="T21" fmla="*/ 30 h 99"/>
                  <a:gd name="T22" fmla="*/ 63 w 147"/>
                  <a:gd name="T23" fmla="*/ 16 h 99"/>
                  <a:gd name="T24" fmla="*/ 66 w 147"/>
                  <a:gd name="T25" fmla="*/ 5 h 99"/>
                  <a:gd name="T26" fmla="*/ 80 w 147"/>
                  <a:gd name="T27" fmla="*/ 15 h 99"/>
                  <a:gd name="T28" fmla="*/ 87 w 147"/>
                  <a:gd name="T29" fmla="*/ 39 h 99"/>
                  <a:gd name="T30" fmla="*/ 82 w 147"/>
                  <a:gd name="T31" fmla="*/ 50 h 99"/>
                  <a:gd name="T32" fmla="*/ 77 w 147"/>
                  <a:gd name="T33" fmla="*/ 58 h 99"/>
                  <a:gd name="T34" fmla="*/ 99 w 147"/>
                  <a:gd name="T35" fmla="*/ 53 h 99"/>
                  <a:gd name="T36" fmla="*/ 94 w 147"/>
                  <a:gd name="T37" fmla="*/ 40 h 99"/>
                  <a:gd name="T38" fmla="*/ 99 w 147"/>
                  <a:gd name="T39" fmla="*/ 38 h 99"/>
                  <a:gd name="T40" fmla="*/ 104 w 147"/>
                  <a:gd name="T41" fmla="*/ 37 h 99"/>
                  <a:gd name="T42" fmla="*/ 98 w 147"/>
                  <a:gd name="T43" fmla="*/ 23 h 99"/>
                  <a:gd name="T44" fmla="*/ 101 w 147"/>
                  <a:gd name="T45" fmla="*/ 19 h 99"/>
                  <a:gd name="T46" fmla="*/ 105 w 147"/>
                  <a:gd name="T47" fmla="*/ 15 h 99"/>
                  <a:gd name="T48" fmla="*/ 96 w 147"/>
                  <a:gd name="T49" fmla="*/ 6 h 99"/>
                  <a:gd name="T50" fmla="*/ 104 w 147"/>
                  <a:gd name="T51" fmla="*/ 3 h 99"/>
                  <a:gd name="T52" fmla="*/ 111 w 147"/>
                  <a:gd name="T53" fmla="*/ 2 h 99"/>
                  <a:gd name="T54" fmla="*/ 120 w 147"/>
                  <a:gd name="T55" fmla="*/ 19 h 99"/>
                  <a:gd name="T56" fmla="*/ 114 w 147"/>
                  <a:gd name="T57" fmla="*/ 32 h 99"/>
                  <a:gd name="T58" fmla="*/ 112 w 147"/>
                  <a:gd name="T59" fmla="*/ 49 h 99"/>
                  <a:gd name="T60" fmla="*/ 143 w 147"/>
                  <a:gd name="T61" fmla="*/ 56 h 99"/>
                  <a:gd name="T62" fmla="*/ 130 w 147"/>
                  <a:gd name="T63" fmla="*/ 63 h 99"/>
                  <a:gd name="T64" fmla="*/ 119 w 147"/>
                  <a:gd name="T65" fmla="*/ 58 h 99"/>
                  <a:gd name="T66" fmla="*/ 127 w 147"/>
                  <a:gd name="T67" fmla="*/ 55 h 99"/>
                  <a:gd name="T68" fmla="*/ 109 w 147"/>
                  <a:gd name="T69" fmla="*/ 59 h 99"/>
                  <a:gd name="T70" fmla="*/ 108 w 147"/>
                  <a:gd name="T71" fmla="*/ 63 h 99"/>
                  <a:gd name="T72" fmla="*/ 98 w 147"/>
                  <a:gd name="T73" fmla="*/ 60 h 99"/>
                  <a:gd name="T74" fmla="*/ 79 w 147"/>
                  <a:gd name="T75" fmla="*/ 64 h 99"/>
                  <a:gd name="T76" fmla="*/ 65 w 147"/>
                  <a:gd name="T77" fmla="*/ 74 h 99"/>
                  <a:gd name="T78" fmla="*/ 58 w 147"/>
                  <a:gd name="T79" fmla="*/ 71 h 99"/>
                  <a:gd name="T80" fmla="*/ 53 w 147"/>
                  <a:gd name="T81" fmla="*/ 80 h 99"/>
                  <a:gd name="T82" fmla="*/ 48 w 147"/>
                  <a:gd name="T83" fmla="*/ 76 h 99"/>
                  <a:gd name="T84" fmla="*/ 25 w 147"/>
                  <a:gd name="T85" fmla="*/ 86 h 99"/>
                  <a:gd name="T86" fmla="*/ 19 w 147"/>
                  <a:gd name="T87" fmla="*/ 94 h 99"/>
                  <a:gd name="T88" fmla="*/ 8 w 147"/>
                  <a:gd name="T89" fmla="*/ 98 h 99"/>
                  <a:gd name="T90" fmla="*/ 4 w 147"/>
                  <a:gd name="T91" fmla="*/ 88 h 99"/>
                  <a:gd name="T92" fmla="*/ 16 w 147"/>
                  <a:gd name="T93" fmla="*/ 74 h 99"/>
                  <a:gd name="T94" fmla="*/ 25 w 147"/>
                  <a:gd name="T95" fmla="*/ 76 h 99"/>
                  <a:gd name="T96" fmla="*/ 48 w 147"/>
                  <a:gd name="T97" fmla="*/ 66 h 99"/>
                  <a:gd name="T98" fmla="*/ 31 w 147"/>
                  <a:gd name="T99" fmla="*/ 33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7" h="99">
                    <a:moveTo>
                      <a:pt x="31" y="33"/>
                    </a:moveTo>
                    <a:cubicBezTo>
                      <a:pt x="31" y="33"/>
                      <a:pt x="18" y="23"/>
                      <a:pt x="29" y="27"/>
                    </a:cubicBezTo>
                    <a:cubicBezTo>
                      <a:pt x="29" y="27"/>
                      <a:pt x="40" y="30"/>
                      <a:pt x="46" y="48"/>
                    </a:cubicBezTo>
                    <a:cubicBezTo>
                      <a:pt x="46" y="48"/>
                      <a:pt x="51" y="60"/>
                      <a:pt x="50" y="67"/>
                    </a:cubicBezTo>
                    <a:cubicBezTo>
                      <a:pt x="50" y="67"/>
                      <a:pt x="50" y="69"/>
                      <a:pt x="53" y="68"/>
                    </a:cubicBezTo>
                    <a:cubicBezTo>
                      <a:pt x="53" y="68"/>
                      <a:pt x="59" y="68"/>
                      <a:pt x="59" y="64"/>
                    </a:cubicBezTo>
                    <a:cubicBezTo>
                      <a:pt x="59" y="64"/>
                      <a:pt x="61" y="50"/>
                      <a:pt x="51" y="28"/>
                    </a:cubicBezTo>
                    <a:cubicBezTo>
                      <a:pt x="51" y="28"/>
                      <a:pt x="48" y="20"/>
                      <a:pt x="44" y="19"/>
                    </a:cubicBezTo>
                    <a:cubicBezTo>
                      <a:pt x="44" y="19"/>
                      <a:pt x="42" y="16"/>
                      <a:pt x="45" y="18"/>
                    </a:cubicBezTo>
                    <a:cubicBezTo>
                      <a:pt x="45" y="18"/>
                      <a:pt x="56" y="20"/>
                      <a:pt x="60" y="35"/>
                    </a:cubicBezTo>
                    <a:cubicBezTo>
                      <a:pt x="60" y="35"/>
                      <a:pt x="63" y="47"/>
                      <a:pt x="64" y="56"/>
                    </a:cubicBezTo>
                    <a:cubicBezTo>
                      <a:pt x="64" y="56"/>
                      <a:pt x="65" y="60"/>
                      <a:pt x="66" y="56"/>
                    </a:cubicBezTo>
                    <a:cubicBezTo>
                      <a:pt x="66" y="56"/>
                      <a:pt x="67" y="54"/>
                      <a:pt x="69" y="53"/>
                    </a:cubicBezTo>
                    <a:cubicBezTo>
                      <a:pt x="69" y="53"/>
                      <a:pt x="70" y="52"/>
                      <a:pt x="69" y="51"/>
                    </a:cubicBezTo>
                    <a:cubicBezTo>
                      <a:pt x="69" y="51"/>
                      <a:pt x="69" y="48"/>
                      <a:pt x="70" y="48"/>
                    </a:cubicBezTo>
                    <a:cubicBezTo>
                      <a:pt x="70" y="48"/>
                      <a:pt x="72" y="47"/>
                      <a:pt x="70" y="45"/>
                    </a:cubicBezTo>
                    <a:cubicBezTo>
                      <a:pt x="70" y="45"/>
                      <a:pt x="69" y="43"/>
                      <a:pt x="67" y="43"/>
                    </a:cubicBezTo>
                    <a:cubicBezTo>
                      <a:pt x="67" y="43"/>
                      <a:pt x="60" y="37"/>
                      <a:pt x="66" y="40"/>
                    </a:cubicBezTo>
                    <a:cubicBezTo>
                      <a:pt x="66" y="40"/>
                      <a:pt x="69" y="41"/>
                      <a:pt x="70" y="42"/>
                    </a:cubicBezTo>
                    <a:cubicBezTo>
                      <a:pt x="70" y="42"/>
                      <a:pt x="72" y="44"/>
                      <a:pt x="72" y="40"/>
                    </a:cubicBezTo>
                    <a:cubicBezTo>
                      <a:pt x="72" y="40"/>
                      <a:pt x="74" y="32"/>
                      <a:pt x="75" y="31"/>
                    </a:cubicBezTo>
                    <a:cubicBezTo>
                      <a:pt x="75" y="31"/>
                      <a:pt x="76" y="27"/>
                      <a:pt x="73" y="30"/>
                    </a:cubicBezTo>
                    <a:cubicBezTo>
                      <a:pt x="73" y="30"/>
                      <a:pt x="69" y="32"/>
                      <a:pt x="67" y="26"/>
                    </a:cubicBezTo>
                    <a:cubicBezTo>
                      <a:pt x="67" y="26"/>
                      <a:pt x="59" y="19"/>
                      <a:pt x="63" y="16"/>
                    </a:cubicBezTo>
                    <a:cubicBezTo>
                      <a:pt x="63" y="16"/>
                      <a:pt x="68" y="11"/>
                      <a:pt x="64" y="7"/>
                    </a:cubicBezTo>
                    <a:cubicBezTo>
                      <a:pt x="64" y="7"/>
                      <a:pt x="60" y="2"/>
                      <a:pt x="66" y="5"/>
                    </a:cubicBezTo>
                    <a:cubicBezTo>
                      <a:pt x="66" y="5"/>
                      <a:pt x="71" y="7"/>
                      <a:pt x="76" y="12"/>
                    </a:cubicBezTo>
                    <a:cubicBezTo>
                      <a:pt x="76" y="12"/>
                      <a:pt x="75" y="14"/>
                      <a:pt x="80" y="15"/>
                    </a:cubicBezTo>
                    <a:cubicBezTo>
                      <a:pt x="80" y="15"/>
                      <a:pt x="97" y="18"/>
                      <a:pt x="94" y="28"/>
                    </a:cubicBezTo>
                    <a:cubicBezTo>
                      <a:pt x="94" y="28"/>
                      <a:pt x="87" y="34"/>
                      <a:pt x="87" y="39"/>
                    </a:cubicBezTo>
                    <a:cubicBezTo>
                      <a:pt x="87" y="39"/>
                      <a:pt x="85" y="44"/>
                      <a:pt x="83" y="45"/>
                    </a:cubicBezTo>
                    <a:cubicBezTo>
                      <a:pt x="83" y="45"/>
                      <a:pt x="82" y="45"/>
                      <a:pt x="82" y="50"/>
                    </a:cubicBezTo>
                    <a:cubicBezTo>
                      <a:pt x="82" y="50"/>
                      <a:pt x="83" y="51"/>
                      <a:pt x="81" y="52"/>
                    </a:cubicBezTo>
                    <a:cubicBezTo>
                      <a:pt x="81" y="52"/>
                      <a:pt x="79" y="55"/>
                      <a:pt x="77" y="58"/>
                    </a:cubicBezTo>
                    <a:cubicBezTo>
                      <a:pt x="77" y="58"/>
                      <a:pt x="72" y="62"/>
                      <a:pt x="76" y="60"/>
                    </a:cubicBezTo>
                    <a:cubicBezTo>
                      <a:pt x="76" y="60"/>
                      <a:pt x="92" y="55"/>
                      <a:pt x="99" y="53"/>
                    </a:cubicBezTo>
                    <a:cubicBezTo>
                      <a:pt x="99" y="53"/>
                      <a:pt x="104" y="51"/>
                      <a:pt x="100" y="48"/>
                    </a:cubicBezTo>
                    <a:cubicBezTo>
                      <a:pt x="100" y="48"/>
                      <a:pt x="95" y="43"/>
                      <a:pt x="94" y="40"/>
                    </a:cubicBezTo>
                    <a:cubicBezTo>
                      <a:pt x="94" y="40"/>
                      <a:pt x="92" y="35"/>
                      <a:pt x="95" y="37"/>
                    </a:cubicBezTo>
                    <a:cubicBezTo>
                      <a:pt x="95" y="37"/>
                      <a:pt x="98" y="40"/>
                      <a:pt x="99" y="38"/>
                    </a:cubicBezTo>
                    <a:cubicBezTo>
                      <a:pt x="99" y="38"/>
                      <a:pt x="98" y="37"/>
                      <a:pt x="101" y="38"/>
                    </a:cubicBezTo>
                    <a:cubicBezTo>
                      <a:pt x="101" y="38"/>
                      <a:pt x="104" y="40"/>
                      <a:pt x="104" y="37"/>
                    </a:cubicBezTo>
                    <a:cubicBezTo>
                      <a:pt x="104" y="37"/>
                      <a:pt x="107" y="31"/>
                      <a:pt x="104" y="32"/>
                    </a:cubicBezTo>
                    <a:cubicBezTo>
                      <a:pt x="104" y="32"/>
                      <a:pt x="98" y="28"/>
                      <a:pt x="98" y="23"/>
                    </a:cubicBezTo>
                    <a:cubicBezTo>
                      <a:pt x="98" y="23"/>
                      <a:pt x="97" y="20"/>
                      <a:pt x="98" y="19"/>
                    </a:cubicBezTo>
                    <a:cubicBezTo>
                      <a:pt x="98" y="19"/>
                      <a:pt x="99" y="17"/>
                      <a:pt x="101" y="19"/>
                    </a:cubicBezTo>
                    <a:cubicBezTo>
                      <a:pt x="101" y="19"/>
                      <a:pt x="105" y="27"/>
                      <a:pt x="105" y="22"/>
                    </a:cubicBezTo>
                    <a:cubicBezTo>
                      <a:pt x="105" y="15"/>
                      <a:pt x="105" y="15"/>
                      <a:pt x="105" y="15"/>
                    </a:cubicBezTo>
                    <a:cubicBezTo>
                      <a:pt x="105" y="15"/>
                      <a:pt x="106" y="12"/>
                      <a:pt x="100" y="12"/>
                    </a:cubicBezTo>
                    <a:cubicBezTo>
                      <a:pt x="100" y="12"/>
                      <a:pt x="90" y="7"/>
                      <a:pt x="96" y="6"/>
                    </a:cubicBezTo>
                    <a:cubicBezTo>
                      <a:pt x="96" y="6"/>
                      <a:pt x="100" y="7"/>
                      <a:pt x="99" y="4"/>
                    </a:cubicBezTo>
                    <a:cubicBezTo>
                      <a:pt x="99" y="4"/>
                      <a:pt x="99" y="3"/>
                      <a:pt x="104" y="3"/>
                    </a:cubicBezTo>
                    <a:cubicBezTo>
                      <a:pt x="104" y="3"/>
                      <a:pt x="105" y="3"/>
                      <a:pt x="106" y="1"/>
                    </a:cubicBezTo>
                    <a:cubicBezTo>
                      <a:pt x="106" y="1"/>
                      <a:pt x="107" y="0"/>
                      <a:pt x="111" y="2"/>
                    </a:cubicBezTo>
                    <a:cubicBezTo>
                      <a:pt x="111" y="2"/>
                      <a:pt x="127" y="6"/>
                      <a:pt x="124" y="14"/>
                    </a:cubicBezTo>
                    <a:cubicBezTo>
                      <a:pt x="124" y="14"/>
                      <a:pt x="123" y="18"/>
                      <a:pt x="120" y="19"/>
                    </a:cubicBezTo>
                    <a:cubicBezTo>
                      <a:pt x="120" y="19"/>
                      <a:pt x="119" y="18"/>
                      <a:pt x="116" y="26"/>
                    </a:cubicBezTo>
                    <a:cubicBezTo>
                      <a:pt x="116" y="26"/>
                      <a:pt x="114" y="29"/>
                      <a:pt x="114" y="32"/>
                    </a:cubicBezTo>
                    <a:cubicBezTo>
                      <a:pt x="114" y="32"/>
                      <a:pt x="115" y="38"/>
                      <a:pt x="113" y="41"/>
                    </a:cubicBezTo>
                    <a:cubicBezTo>
                      <a:pt x="113" y="41"/>
                      <a:pt x="113" y="47"/>
                      <a:pt x="112" y="49"/>
                    </a:cubicBezTo>
                    <a:cubicBezTo>
                      <a:pt x="112" y="49"/>
                      <a:pt x="111" y="52"/>
                      <a:pt x="114" y="51"/>
                    </a:cubicBezTo>
                    <a:cubicBezTo>
                      <a:pt x="114" y="51"/>
                      <a:pt x="136" y="46"/>
                      <a:pt x="143" y="56"/>
                    </a:cubicBezTo>
                    <a:cubicBezTo>
                      <a:pt x="143" y="56"/>
                      <a:pt x="147" y="58"/>
                      <a:pt x="136" y="62"/>
                    </a:cubicBezTo>
                    <a:cubicBezTo>
                      <a:pt x="136" y="62"/>
                      <a:pt x="132" y="64"/>
                      <a:pt x="130" y="63"/>
                    </a:cubicBezTo>
                    <a:cubicBezTo>
                      <a:pt x="118" y="60"/>
                      <a:pt x="118" y="60"/>
                      <a:pt x="118" y="60"/>
                    </a:cubicBezTo>
                    <a:cubicBezTo>
                      <a:pt x="118" y="60"/>
                      <a:pt x="113" y="59"/>
                      <a:pt x="119" y="58"/>
                    </a:cubicBezTo>
                    <a:cubicBezTo>
                      <a:pt x="119" y="58"/>
                      <a:pt x="127" y="58"/>
                      <a:pt x="128" y="56"/>
                    </a:cubicBezTo>
                    <a:cubicBezTo>
                      <a:pt x="128" y="56"/>
                      <a:pt x="131" y="54"/>
                      <a:pt x="127" y="55"/>
                    </a:cubicBezTo>
                    <a:cubicBezTo>
                      <a:pt x="127" y="55"/>
                      <a:pt x="118" y="56"/>
                      <a:pt x="115" y="55"/>
                    </a:cubicBezTo>
                    <a:cubicBezTo>
                      <a:pt x="115" y="55"/>
                      <a:pt x="110" y="55"/>
                      <a:pt x="109" y="59"/>
                    </a:cubicBezTo>
                    <a:cubicBezTo>
                      <a:pt x="109" y="59"/>
                      <a:pt x="110" y="60"/>
                      <a:pt x="108" y="61"/>
                    </a:cubicBezTo>
                    <a:cubicBezTo>
                      <a:pt x="108" y="61"/>
                      <a:pt x="108" y="61"/>
                      <a:pt x="108" y="63"/>
                    </a:cubicBezTo>
                    <a:cubicBezTo>
                      <a:pt x="108" y="63"/>
                      <a:pt x="108" y="70"/>
                      <a:pt x="102" y="66"/>
                    </a:cubicBezTo>
                    <a:cubicBezTo>
                      <a:pt x="102" y="66"/>
                      <a:pt x="97" y="64"/>
                      <a:pt x="98" y="60"/>
                    </a:cubicBezTo>
                    <a:cubicBezTo>
                      <a:pt x="98" y="60"/>
                      <a:pt x="99" y="56"/>
                      <a:pt x="95" y="58"/>
                    </a:cubicBezTo>
                    <a:cubicBezTo>
                      <a:pt x="95" y="58"/>
                      <a:pt x="84" y="63"/>
                      <a:pt x="79" y="64"/>
                    </a:cubicBezTo>
                    <a:cubicBezTo>
                      <a:pt x="79" y="64"/>
                      <a:pt x="65" y="66"/>
                      <a:pt x="66" y="70"/>
                    </a:cubicBezTo>
                    <a:cubicBezTo>
                      <a:pt x="66" y="70"/>
                      <a:pt x="68" y="74"/>
                      <a:pt x="65" y="74"/>
                    </a:cubicBezTo>
                    <a:cubicBezTo>
                      <a:pt x="65" y="74"/>
                      <a:pt x="63" y="73"/>
                      <a:pt x="61" y="70"/>
                    </a:cubicBezTo>
                    <a:cubicBezTo>
                      <a:pt x="61" y="70"/>
                      <a:pt x="61" y="69"/>
                      <a:pt x="58" y="71"/>
                    </a:cubicBezTo>
                    <a:cubicBezTo>
                      <a:pt x="58" y="71"/>
                      <a:pt x="50" y="73"/>
                      <a:pt x="52" y="77"/>
                    </a:cubicBezTo>
                    <a:cubicBezTo>
                      <a:pt x="52" y="77"/>
                      <a:pt x="53" y="78"/>
                      <a:pt x="53" y="80"/>
                    </a:cubicBezTo>
                    <a:cubicBezTo>
                      <a:pt x="53" y="80"/>
                      <a:pt x="56" y="82"/>
                      <a:pt x="53" y="82"/>
                    </a:cubicBezTo>
                    <a:cubicBezTo>
                      <a:pt x="53" y="82"/>
                      <a:pt x="50" y="79"/>
                      <a:pt x="48" y="76"/>
                    </a:cubicBezTo>
                    <a:cubicBezTo>
                      <a:pt x="48" y="76"/>
                      <a:pt x="48" y="73"/>
                      <a:pt x="44" y="76"/>
                    </a:cubicBezTo>
                    <a:cubicBezTo>
                      <a:pt x="44" y="76"/>
                      <a:pt x="31" y="77"/>
                      <a:pt x="25" y="86"/>
                    </a:cubicBezTo>
                    <a:cubicBezTo>
                      <a:pt x="25" y="86"/>
                      <a:pt x="23" y="87"/>
                      <a:pt x="23" y="90"/>
                    </a:cubicBezTo>
                    <a:cubicBezTo>
                      <a:pt x="23" y="90"/>
                      <a:pt x="20" y="93"/>
                      <a:pt x="19" y="94"/>
                    </a:cubicBezTo>
                    <a:cubicBezTo>
                      <a:pt x="19" y="94"/>
                      <a:pt x="15" y="99"/>
                      <a:pt x="13" y="99"/>
                    </a:cubicBezTo>
                    <a:cubicBezTo>
                      <a:pt x="13" y="99"/>
                      <a:pt x="10" y="98"/>
                      <a:pt x="8" y="98"/>
                    </a:cubicBezTo>
                    <a:cubicBezTo>
                      <a:pt x="8" y="98"/>
                      <a:pt x="8" y="98"/>
                      <a:pt x="6" y="96"/>
                    </a:cubicBezTo>
                    <a:cubicBezTo>
                      <a:pt x="6" y="96"/>
                      <a:pt x="0" y="92"/>
                      <a:pt x="4" y="88"/>
                    </a:cubicBezTo>
                    <a:cubicBezTo>
                      <a:pt x="4" y="88"/>
                      <a:pt x="8" y="84"/>
                      <a:pt x="10" y="79"/>
                    </a:cubicBezTo>
                    <a:cubicBezTo>
                      <a:pt x="10" y="79"/>
                      <a:pt x="11" y="73"/>
                      <a:pt x="16" y="74"/>
                    </a:cubicBezTo>
                    <a:cubicBezTo>
                      <a:pt x="16" y="74"/>
                      <a:pt x="21" y="75"/>
                      <a:pt x="22" y="77"/>
                    </a:cubicBezTo>
                    <a:cubicBezTo>
                      <a:pt x="22" y="77"/>
                      <a:pt x="23" y="78"/>
                      <a:pt x="25" y="76"/>
                    </a:cubicBezTo>
                    <a:cubicBezTo>
                      <a:pt x="25" y="76"/>
                      <a:pt x="40" y="74"/>
                      <a:pt x="47" y="70"/>
                    </a:cubicBezTo>
                    <a:cubicBezTo>
                      <a:pt x="47" y="70"/>
                      <a:pt x="48" y="70"/>
                      <a:pt x="48" y="66"/>
                    </a:cubicBezTo>
                    <a:cubicBezTo>
                      <a:pt x="48" y="66"/>
                      <a:pt x="45" y="51"/>
                      <a:pt x="40" y="44"/>
                    </a:cubicBezTo>
                    <a:cubicBezTo>
                      <a:pt x="40" y="44"/>
                      <a:pt x="35" y="35"/>
                      <a:pt x="31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3" name="Freeform 12">
                <a:extLst>
                  <a:ext uri="{FF2B5EF4-FFF2-40B4-BE49-F238E27FC236}">
                    <a16:creationId xmlns="" xmlns:a16="http://schemas.microsoft.com/office/drawing/2014/main" id="{B1E4EEA4-DFDD-FD48-A27C-68D96B7C4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062"/>
                <a:ext cx="168" cy="188"/>
              </a:xfrm>
              <a:custGeom>
                <a:avLst/>
                <a:gdLst>
                  <a:gd name="T0" fmla="*/ 26 w 88"/>
                  <a:gd name="T1" fmla="*/ 10 h 97"/>
                  <a:gd name="T2" fmla="*/ 39 w 88"/>
                  <a:gd name="T3" fmla="*/ 7 h 97"/>
                  <a:gd name="T4" fmla="*/ 47 w 88"/>
                  <a:gd name="T5" fmla="*/ 3 h 97"/>
                  <a:gd name="T6" fmla="*/ 53 w 88"/>
                  <a:gd name="T7" fmla="*/ 2 h 97"/>
                  <a:gd name="T8" fmla="*/ 69 w 88"/>
                  <a:gd name="T9" fmla="*/ 9 h 97"/>
                  <a:gd name="T10" fmla="*/ 64 w 88"/>
                  <a:gd name="T11" fmla="*/ 16 h 97"/>
                  <a:gd name="T12" fmla="*/ 61 w 88"/>
                  <a:gd name="T13" fmla="*/ 26 h 97"/>
                  <a:gd name="T14" fmla="*/ 69 w 88"/>
                  <a:gd name="T15" fmla="*/ 33 h 97"/>
                  <a:gd name="T16" fmla="*/ 82 w 88"/>
                  <a:gd name="T17" fmla="*/ 36 h 97"/>
                  <a:gd name="T18" fmla="*/ 84 w 88"/>
                  <a:gd name="T19" fmla="*/ 45 h 97"/>
                  <a:gd name="T20" fmla="*/ 79 w 88"/>
                  <a:gd name="T21" fmla="*/ 48 h 97"/>
                  <a:gd name="T22" fmla="*/ 75 w 88"/>
                  <a:gd name="T23" fmla="*/ 48 h 97"/>
                  <a:gd name="T24" fmla="*/ 69 w 88"/>
                  <a:gd name="T25" fmla="*/ 55 h 97"/>
                  <a:gd name="T26" fmla="*/ 69 w 88"/>
                  <a:gd name="T27" fmla="*/ 70 h 97"/>
                  <a:gd name="T28" fmla="*/ 58 w 88"/>
                  <a:gd name="T29" fmla="*/ 89 h 97"/>
                  <a:gd name="T30" fmla="*/ 53 w 88"/>
                  <a:gd name="T31" fmla="*/ 92 h 97"/>
                  <a:gd name="T32" fmla="*/ 48 w 88"/>
                  <a:gd name="T33" fmla="*/ 96 h 97"/>
                  <a:gd name="T34" fmla="*/ 45 w 88"/>
                  <a:gd name="T35" fmla="*/ 97 h 97"/>
                  <a:gd name="T36" fmla="*/ 24 w 88"/>
                  <a:gd name="T37" fmla="*/ 97 h 97"/>
                  <a:gd name="T38" fmla="*/ 20 w 88"/>
                  <a:gd name="T39" fmla="*/ 97 h 97"/>
                  <a:gd name="T40" fmla="*/ 18 w 88"/>
                  <a:gd name="T41" fmla="*/ 95 h 97"/>
                  <a:gd name="T42" fmla="*/ 17 w 88"/>
                  <a:gd name="T43" fmla="*/ 95 h 97"/>
                  <a:gd name="T44" fmla="*/ 14 w 88"/>
                  <a:gd name="T45" fmla="*/ 94 h 97"/>
                  <a:gd name="T46" fmla="*/ 4 w 88"/>
                  <a:gd name="T47" fmla="*/ 89 h 97"/>
                  <a:gd name="T48" fmla="*/ 6 w 88"/>
                  <a:gd name="T49" fmla="*/ 88 h 97"/>
                  <a:gd name="T50" fmla="*/ 14 w 88"/>
                  <a:gd name="T51" fmla="*/ 89 h 97"/>
                  <a:gd name="T52" fmla="*/ 15 w 88"/>
                  <a:gd name="T53" fmla="*/ 86 h 97"/>
                  <a:gd name="T54" fmla="*/ 40 w 88"/>
                  <a:gd name="T55" fmla="*/ 81 h 97"/>
                  <a:gd name="T56" fmla="*/ 55 w 88"/>
                  <a:gd name="T57" fmla="*/ 54 h 97"/>
                  <a:gd name="T58" fmla="*/ 38 w 88"/>
                  <a:gd name="T59" fmla="*/ 53 h 97"/>
                  <a:gd name="T60" fmla="*/ 25 w 88"/>
                  <a:gd name="T61" fmla="*/ 57 h 97"/>
                  <a:gd name="T62" fmla="*/ 15 w 88"/>
                  <a:gd name="T63" fmla="*/ 44 h 97"/>
                  <a:gd name="T64" fmla="*/ 16 w 88"/>
                  <a:gd name="T65" fmla="*/ 42 h 97"/>
                  <a:gd name="T66" fmla="*/ 23 w 88"/>
                  <a:gd name="T67" fmla="*/ 43 h 97"/>
                  <a:gd name="T68" fmla="*/ 30 w 88"/>
                  <a:gd name="T69" fmla="*/ 42 h 97"/>
                  <a:gd name="T70" fmla="*/ 42 w 88"/>
                  <a:gd name="T71" fmla="*/ 40 h 97"/>
                  <a:gd name="T72" fmla="*/ 51 w 88"/>
                  <a:gd name="T73" fmla="*/ 38 h 97"/>
                  <a:gd name="T74" fmla="*/ 49 w 88"/>
                  <a:gd name="T75" fmla="*/ 35 h 97"/>
                  <a:gd name="T76" fmla="*/ 42 w 88"/>
                  <a:gd name="T77" fmla="*/ 21 h 97"/>
                  <a:gd name="T78" fmla="*/ 45 w 88"/>
                  <a:gd name="T79" fmla="*/ 12 h 97"/>
                  <a:gd name="T80" fmla="*/ 31 w 88"/>
                  <a:gd name="T81" fmla="*/ 15 h 97"/>
                  <a:gd name="T82" fmla="*/ 25 w 88"/>
                  <a:gd name="T83" fmla="*/ 12 h 97"/>
                  <a:gd name="T84" fmla="*/ 26 w 88"/>
                  <a:gd name="T85" fmla="*/ 1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8" h="97">
                    <a:moveTo>
                      <a:pt x="26" y="10"/>
                    </a:moveTo>
                    <a:cubicBezTo>
                      <a:pt x="26" y="10"/>
                      <a:pt x="31" y="11"/>
                      <a:pt x="39" y="7"/>
                    </a:cubicBezTo>
                    <a:cubicBezTo>
                      <a:pt x="39" y="7"/>
                      <a:pt x="46" y="6"/>
                      <a:pt x="47" y="3"/>
                    </a:cubicBezTo>
                    <a:cubicBezTo>
                      <a:pt x="47" y="3"/>
                      <a:pt x="48" y="0"/>
                      <a:pt x="53" y="2"/>
                    </a:cubicBezTo>
                    <a:cubicBezTo>
                      <a:pt x="53" y="2"/>
                      <a:pt x="67" y="1"/>
                      <a:pt x="69" y="9"/>
                    </a:cubicBezTo>
                    <a:cubicBezTo>
                      <a:pt x="69" y="9"/>
                      <a:pt x="70" y="13"/>
                      <a:pt x="64" y="16"/>
                    </a:cubicBezTo>
                    <a:cubicBezTo>
                      <a:pt x="64" y="16"/>
                      <a:pt x="60" y="20"/>
                      <a:pt x="61" y="26"/>
                    </a:cubicBezTo>
                    <a:cubicBezTo>
                      <a:pt x="61" y="26"/>
                      <a:pt x="65" y="35"/>
                      <a:pt x="69" y="33"/>
                    </a:cubicBezTo>
                    <a:cubicBezTo>
                      <a:pt x="69" y="33"/>
                      <a:pt x="81" y="33"/>
                      <a:pt x="82" y="36"/>
                    </a:cubicBezTo>
                    <a:cubicBezTo>
                      <a:pt x="82" y="36"/>
                      <a:pt x="88" y="42"/>
                      <a:pt x="84" y="45"/>
                    </a:cubicBezTo>
                    <a:cubicBezTo>
                      <a:pt x="84" y="45"/>
                      <a:pt x="81" y="46"/>
                      <a:pt x="79" y="48"/>
                    </a:cubicBezTo>
                    <a:cubicBezTo>
                      <a:pt x="79" y="48"/>
                      <a:pt x="78" y="49"/>
                      <a:pt x="75" y="48"/>
                    </a:cubicBezTo>
                    <a:cubicBezTo>
                      <a:pt x="75" y="48"/>
                      <a:pt x="68" y="48"/>
                      <a:pt x="69" y="55"/>
                    </a:cubicBezTo>
                    <a:cubicBezTo>
                      <a:pt x="69" y="70"/>
                      <a:pt x="69" y="70"/>
                      <a:pt x="69" y="70"/>
                    </a:cubicBezTo>
                    <a:cubicBezTo>
                      <a:pt x="69" y="70"/>
                      <a:pt x="65" y="83"/>
                      <a:pt x="58" y="89"/>
                    </a:cubicBezTo>
                    <a:cubicBezTo>
                      <a:pt x="58" y="89"/>
                      <a:pt x="54" y="92"/>
                      <a:pt x="53" y="92"/>
                    </a:cubicBezTo>
                    <a:cubicBezTo>
                      <a:pt x="53" y="92"/>
                      <a:pt x="51" y="93"/>
                      <a:pt x="48" y="96"/>
                    </a:cubicBezTo>
                    <a:cubicBezTo>
                      <a:pt x="48" y="96"/>
                      <a:pt x="47" y="97"/>
                      <a:pt x="45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24" y="97"/>
                      <a:pt x="22" y="96"/>
                      <a:pt x="20" y="97"/>
                    </a:cubicBezTo>
                    <a:cubicBezTo>
                      <a:pt x="20" y="97"/>
                      <a:pt x="18" y="96"/>
                      <a:pt x="18" y="95"/>
                    </a:cubicBezTo>
                    <a:cubicBezTo>
                      <a:pt x="18" y="95"/>
                      <a:pt x="19" y="94"/>
                      <a:pt x="17" y="95"/>
                    </a:cubicBezTo>
                    <a:cubicBezTo>
                      <a:pt x="17" y="95"/>
                      <a:pt x="16" y="93"/>
                      <a:pt x="14" y="94"/>
                    </a:cubicBezTo>
                    <a:cubicBezTo>
                      <a:pt x="4" y="89"/>
                      <a:pt x="4" y="89"/>
                      <a:pt x="4" y="89"/>
                    </a:cubicBezTo>
                    <a:cubicBezTo>
                      <a:pt x="4" y="89"/>
                      <a:pt x="0" y="87"/>
                      <a:pt x="6" y="88"/>
                    </a:cubicBezTo>
                    <a:cubicBezTo>
                      <a:pt x="6" y="88"/>
                      <a:pt x="19" y="93"/>
                      <a:pt x="14" y="89"/>
                    </a:cubicBezTo>
                    <a:cubicBezTo>
                      <a:pt x="14" y="89"/>
                      <a:pt x="11" y="86"/>
                      <a:pt x="15" y="86"/>
                    </a:cubicBezTo>
                    <a:cubicBezTo>
                      <a:pt x="15" y="86"/>
                      <a:pt x="30" y="87"/>
                      <a:pt x="40" y="81"/>
                    </a:cubicBezTo>
                    <a:cubicBezTo>
                      <a:pt x="40" y="81"/>
                      <a:pt x="61" y="73"/>
                      <a:pt x="55" y="54"/>
                    </a:cubicBezTo>
                    <a:cubicBezTo>
                      <a:pt x="55" y="54"/>
                      <a:pt x="48" y="50"/>
                      <a:pt x="38" y="53"/>
                    </a:cubicBezTo>
                    <a:cubicBezTo>
                      <a:pt x="38" y="53"/>
                      <a:pt x="29" y="59"/>
                      <a:pt x="25" y="57"/>
                    </a:cubicBezTo>
                    <a:cubicBezTo>
                      <a:pt x="25" y="57"/>
                      <a:pt x="17" y="51"/>
                      <a:pt x="15" y="44"/>
                    </a:cubicBezTo>
                    <a:cubicBezTo>
                      <a:pt x="15" y="44"/>
                      <a:pt x="12" y="40"/>
                      <a:pt x="16" y="42"/>
                    </a:cubicBezTo>
                    <a:cubicBezTo>
                      <a:pt x="16" y="42"/>
                      <a:pt x="17" y="44"/>
                      <a:pt x="23" y="43"/>
                    </a:cubicBezTo>
                    <a:cubicBezTo>
                      <a:pt x="23" y="43"/>
                      <a:pt x="28" y="44"/>
                      <a:pt x="30" y="42"/>
                    </a:cubicBezTo>
                    <a:cubicBezTo>
                      <a:pt x="30" y="42"/>
                      <a:pt x="35" y="41"/>
                      <a:pt x="42" y="40"/>
                    </a:cubicBezTo>
                    <a:cubicBezTo>
                      <a:pt x="42" y="40"/>
                      <a:pt x="49" y="39"/>
                      <a:pt x="51" y="38"/>
                    </a:cubicBezTo>
                    <a:cubicBezTo>
                      <a:pt x="51" y="38"/>
                      <a:pt x="53" y="35"/>
                      <a:pt x="49" y="35"/>
                    </a:cubicBezTo>
                    <a:cubicBezTo>
                      <a:pt x="49" y="35"/>
                      <a:pt x="39" y="37"/>
                      <a:pt x="42" y="21"/>
                    </a:cubicBezTo>
                    <a:cubicBezTo>
                      <a:pt x="42" y="21"/>
                      <a:pt x="50" y="9"/>
                      <a:pt x="45" y="12"/>
                    </a:cubicBezTo>
                    <a:cubicBezTo>
                      <a:pt x="45" y="12"/>
                      <a:pt x="37" y="17"/>
                      <a:pt x="31" y="15"/>
                    </a:cubicBezTo>
                    <a:cubicBezTo>
                      <a:pt x="31" y="15"/>
                      <a:pt x="27" y="15"/>
                      <a:pt x="25" y="12"/>
                    </a:cubicBezTo>
                    <a:cubicBezTo>
                      <a:pt x="25" y="12"/>
                      <a:pt x="22" y="7"/>
                      <a:pt x="2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4" name="Freeform 13">
                <a:extLst>
                  <a:ext uri="{FF2B5EF4-FFF2-40B4-BE49-F238E27FC236}">
                    <a16:creationId xmlns="" xmlns:a16="http://schemas.microsoft.com/office/drawing/2014/main" id="{39D54FD1-4C99-4941-A27F-38196AE2B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962"/>
                <a:ext cx="151" cy="247"/>
              </a:xfrm>
              <a:custGeom>
                <a:avLst/>
                <a:gdLst>
                  <a:gd name="T0" fmla="*/ 37 w 79"/>
                  <a:gd name="T1" fmla="*/ 7 h 128"/>
                  <a:gd name="T2" fmla="*/ 39 w 79"/>
                  <a:gd name="T3" fmla="*/ 5 h 128"/>
                  <a:gd name="T4" fmla="*/ 49 w 79"/>
                  <a:gd name="T5" fmla="*/ 8 h 128"/>
                  <a:gd name="T6" fmla="*/ 58 w 79"/>
                  <a:gd name="T7" fmla="*/ 12 h 128"/>
                  <a:gd name="T8" fmla="*/ 60 w 79"/>
                  <a:gd name="T9" fmla="*/ 19 h 128"/>
                  <a:gd name="T10" fmla="*/ 61 w 79"/>
                  <a:gd name="T11" fmla="*/ 26 h 128"/>
                  <a:gd name="T12" fmla="*/ 69 w 79"/>
                  <a:gd name="T13" fmla="*/ 33 h 128"/>
                  <a:gd name="T14" fmla="*/ 70 w 79"/>
                  <a:gd name="T15" fmla="*/ 33 h 128"/>
                  <a:gd name="T16" fmla="*/ 74 w 79"/>
                  <a:gd name="T17" fmla="*/ 38 h 128"/>
                  <a:gd name="T18" fmla="*/ 75 w 79"/>
                  <a:gd name="T19" fmla="*/ 41 h 128"/>
                  <a:gd name="T20" fmla="*/ 77 w 79"/>
                  <a:gd name="T21" fmla="*/ 47 h 128"/>
                  <a:gd name="T22" fmla="*/ 70 w 79"/>
                  <a:gd name="T23" fmla="*/ 58 h 128"/>
                  <a:gd name="T24" fmla="*/ 66 w 79"/>
                  <a:gd name="T25" fmla="*/ 61 h 128"/>
                  <a:gd name="T26" fmla="*/ 62 w 79"/>
                  <a:gd name="T27" fmla="*/ 69 h 128"/>
                  <a:gd name="T28" fmla="*/ 56 w 79"/>
                  <a:gd name="T29" fmla="*/ 77 h 128"/>
                  <a:gd name="T30" fmla="*/ 48 w 79"/>
                  <a:gd name="T31" fmla="*/ 94 h 128"/>
                  <a:gd name="T32" fmla="*/ 44 w 79"/>
                  <a:gd name="T33" fmla="*/ 103 h 128"/>
                  <a:gd name="T34" fmla="*/ 38 w 79"/>
                  <a:gd name="T35" fmla="*/ 107 h 128"/>
                  <a:gd name="T36" fmla="*/ 36 w 79"/>
                  <a:gd name="T37" fmla="*/ 111 h 128"/>
                  <a:gd name="T38" fmla="*/ 33 w 79"/>
                  <a:gd name="T39" fmla="*/ 115 h 128"/>
                  <a:gd name="T40" fmla="*/ 25 w 79"/>
                  <a:gd name="T41" fmla="*/ 119 h 128"/>
                  <a:gd name="T42" fmla="*/ 18 w 79"/>
                  <a:gd name="T43" fmla="*/ 122 h 128"/>
                  <a:gd name="T44" fmla="*/ 13 w 79"/>
                  <a:gd name="T45" fmla="*/ 123 h 128"/>
                  <a:gd name="T46" fmla="*/ 11 w 79"/>
                  <a:gd name="T47" fmla="*/ 125 h 128"/>
                  <a:gd name="T48" fmla="*/ 3 w 79"/>
                  <a:gd name="T49" fmla="*/ 127 h 128"/>
                  <a:gd name="T50" fmla="*/ 9 w 79"/>
                  <a:gd name="T51" fmla="*/ 111 h 128"/>
                  <a:gd name="T52" fmla="*/ 14 w 79"/>
                  <a:gd name="T53" fmla="*/ 103 h 128"/>
                  <a:gd name="T54" fmla="*/ 18 w 79"/>
                  <a:gd name="T55" fmla="*/ 99 h 128"/>
                  <a:gd name="T56" fmla="*/ 20 w 79"/>
                  <a:gd name="T57" fmla="*/ 99 h 128"/>
                  <a:gd name="T58" fmla="*/ 25 w 79"/>
                  <a:gd name="T59" fmla="*/ 93 h 128"/>
                  <a:gd name="T60" fmla="*/ 23 w 79"/>
                  <a:gd name="T61" fmla="*/ 90 h 128"/>
                  <a:gd name="T62" fmla="*/ 23 w 79"/>
                  <a:gd name="T63" fmla="*/ 85 h 128"/>
                  <a:gd name="T64" fmla="*/ 22 w 79"/>
                  <a:gd name="T65" fmla="*/ 83 h 128"/>
                  <a:gd name="T66" fmla="*/ 18 w 79"/>
                  <a:gd name="T67" fmla="*/ 81 h 128"/>
                  <a:gd name="T68" fmla="*/ 15 w 79"/>
                  <a:gd name="T69" fmla="*/ 80 h 128"/>
                  <a:gd name="T70" fmla="*/ 9 w 79"/>
                  <a:gd name="T71" fmla="*/ 69 h 128"/>
                  <a:gd name="T72" fmla="*/ 27 w 79"/>
                  <a:gd name="T73" fmla="*/ 67 h 128"/>
                  <a:gd name="T74" fmla="*/ 36 w 79"/>
                  <a:gd name="T75" fmla="*/ 55 h 128"/>
                  <a:gd name="T76" fmla="*/ 35 w 79"/>
                  <a:gd name="T77" fmla="*/ 52 h 128"/>
                  <a:gd name="T78" fmla="*/ 36 w 79"/>
                  <a:gd name="T79" fmla="*/ 49 h 128"/>
                  <a:gd name="T80" fmla="*/ 36 w 79"/>
                  <a:gd name="T81" fmla="*/ 45 h 128"/>
                  <a:gd name="T82" fmla="*/ 37 w 79"/>
                  <a:gd name="T83" fmla="*/ 42 h 128"/>
                  <a:gd name="T84" fmla="*/ 37 w 79"/>
                  <a:gd name="T85" fmla="*/ 39 h 128"/>
                  <a:gd name="T86" fmla="*/ 38 w 79"/>
                  <a:gd name="T87" fmla="*/ 36 h 128"/>
                  <a:gd name="T88" fmla="*/ 38 w 79"/>
                  <a:gd name="T89" fmla="*/ 33 h 128"/>
                  <a:gd name="T90" fmla="*/ 39 w 79"/>
                  <a:gd name="T91" fmla="*/ 32 h 128"/>
                  <a:gd name="T92" fmla="*/ 40 w 79"/>
                  <a:gd name="T93" fmla="*/ 29 h 128"/>
                  <a:gd name="T94" fmla="*/ 39 w 79"/>
                  <a:gd name="T95" fmla="*/ 25 h 128"/>
                  <a:gd name="T96" fmla="*/ 37 w 79"/>
                  <a:gd name="T97" fmla="*/ 22 h 128"/>
                  <a:gd name="T98" fmla="*/ 37 w 79"/>
                  <a:gd name="T99" fmla="*/ 7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9" h="128">
                    <a:moveTo>
                      <a:pt x="37" y="7"/>
                    </a:moveTo>
                    <a:cubicBezTo>
                      <a:pt x="37" y="7"/>
                      <a:pt x="33" y="0"/>
                      <a:pt x="39" y="5"/>
                    </a:cubicBezTo>
                    <a:cubicBezTo>
                      <a:pt x="39" y="5"/>
                      <a:pt x="46" y="5"/>
                      <a:pt x="49" y="8"/>
                    </a:cubicBezTo>
                    <a:cubicBezTo>
                      <a:pt x="49" y="8"/>
                      <a:pt x="55" y="11"/>
                      <a:pt x="58" y="12"/>
                    </a:cubicBezTo>
                    <a:cubicBezTo>
                      <a:pt x="58" y="12"/>
                      <a:pt x="60" y="12"/>
                      <a:pt x="60" y="19"/>
                    </a:cubicBezTo>
                    <a:cubicBezTo>
                      <a:pt x="60" y="19"/>
                      <a:pt x="59" y="26"/>
                      <a:pt x="61" y="26"/>
                    </a:cubicBezTo>
                    <a:cubicBezTo>
                      <a:pt x="61" y="26"/>
                      <a:pt x="67" y="31"/>
                      <a:pt x="69" y="33"/>
                    </a:cubicBezTo>
                    <a:cubicBezTo>
                      <a:pt x="69" y="33"/>
                      <a:pt x="69" y="34"/>
                      <a:pt x="70" y="33"/>
                    </a:cubicBezTo>
                    <a:cubicBezTo>
                      <a:pt x="70" y="33"/>
                      <a:pt x="74" y="33"/>
                      <a:pt x="74" y="38"/>
                    </a:cubicBezTo>
                    <a:cubicBezTo>
                      <a:pt x="74" y="38"/>
                      <a:pt x="73" y="41"/>
                      <a:pt x="75" y="41"/>
                    </a:cubicBezTo>
                    <a:cubicBezTo>
                      <a:pt x="75" y="41"/>
                      <a:pt x="79" y="42"/>
                      <a:pt x="77" y="47"/>
                    </a:cubicBezTo>
                    <a:cubicBezTo>
                      <a:pt x="77" y="47"/>
                      <a:pt x="77" y="56"/>
                      <a:pt x="70" y="58"/>
                    </a:cubicBezTo>
                    <a:cubicBezTo>
                      <a:pt x="70" y="58"/>
                      <a:pt x="67" y="58"/>
                      <a:pt x="66" y="61"/>
                    </a:cubicBezTo>
                    <a:cubicBezTo>
                      <a:pt x="66" y="61"/>
                      <a:pt x="62" y="66"/>
                      <a:pt x="62" y="69"/>
                    </a:cubicBezTo>
                    <a:cubicBezTo>
                      <a:pt x="62" y="69"/>
                      <a:pt x="60" y="73"/>
                      <a:pt x="56" y="77"/>
                    </a:cubicBezTo>
                    <a:cubicBezTo>
                      <a:pt x="56" y="77"/>
                      <a:pt x="47" y="82"/>
                      <a:pt x="48" y="94"/>
                    </a:cubicBezTo>
                    <a:cubicBezTo>
                      <a:pt x="48" y="94"/>
                      <a:pt x="51" y="100"/>
                      <a:pt x="44" y="103"/>
                    </a:cubicBezTo>
                    <a:cubicBezTo>
                      <a:pt x="44" y="103"/>
                      <a:pt x="42" y="103"/>
                      <a:pt x="38" y="107"/>
                    </a:cubicBezTo>
                    <a:cubicBezTo>
                      <a:pt x="38" y="107"/>
                      <a:pt x="36" y="110"/>
                      <a:pt x="36" y="111"/>
                    </a:cubicBezTo>
                    <a:cubicBezTo>
                      <a:pt x="36" y="111"/>
                      <a:pt x="33" y="114"/>
                      <a:pt x="33" y="115"/>
                    </a:cubicBezTo>
                    <a:cubicBezTo>
                      <a:pt x="33" y="115"/>
                      <a:pt x="31" y="118"/>
                      <a:pt x="25" y="119"/>
                    </a:cubicBezTo>
                    <a:cubicBezTo>
                      <a:pt x="25" y="119"/>
                      <a:pt x="20" y="119"/>
                      <a:pt x="18" y="122"/>
                    </a:cubicBezTo>
                    <a:cubicBezTo>
                      <a:pt x="18" y="122"/>
                      <a:pt x="15" y="124"/>
                      <a:pt x="13" y="123"/>
                    </a:cubicBezTo>
                    <a:cubicBezTo>
                      <a:pt x="13" y="123"/>
                      <a:pt x="12" y="123"/>
                      <a:pt x="11" y="125"/>
                    </a:cubicBezTo>
                    <a:cubicBezTo>
                      <a:pt x="11" y="125"/>
                      <a:pt x="8" y="128"/>
                      <a:pt x="3" y="127"/>
                    </a:cubicBezTo>
                    <a:cubicBezTo>
                      <a:pt x="3" y="127"/>
                      <a:pt x="7" y="116"/>
                      <a:pt x="9" y="111"/>
                    </a:cubicBezTo>
                    <a:cubicBezTo>
                      <a:pt x="9" y="111"/>
                      <a:pt x="11" y="105"/>
                      <a:pt x="14" y="103"/>
                    </a:cubicBezTo>
                    <a:cubicBezTo>
                      <a:pt x="14" y="103"/>
                      <a:pt x="15" y="98"/>
                      <a:pt x="18" y="99"/>
                    </a:cubicBezTo>
                    <a:cubicBezTo>
                      <a:pt x="18" y="99"/>
                      <a:pt x="19" y="101"/>
                      <a:pt x="20" y="99"/>
                    </a:cubicBezTo>
                    <a:cubicBezTo>
                      <a:pt x="20" y="99"/>
                      <a:pt x="24" y="93"/>
                      <a:pt x="25" y="93"/>
                    </a:cubicBezTo>
                    <a:cubicBezTo>
                      <a:pt x="25" y="93"/>
                      <a:pt x="24" y="90"/>
                      <a:pt x="23" y="90"/>
                    </a:cubicBezTo>
                    <a:cubicBezTo>
                      <a:pt x="23" y="90"/>
                      <a:pt x="22" y="87"/>
                      <a:pt x="23" y="85"/>
                    </a:cubicBezTo>
                    <a:cubicBezTo>
                      <a:pt x="23" y="85"/>
                      <a:pt x="24" y="84"/>
                      <a:pt x="22" y="83"/>
                    </a:cubicBezTo>
                    <a:cubicBezTo>
                      <a:pt x="22" y="83"/>
                      <a:pt x="19" y="79"/>
                      <a:pt x="18" y="81"/>
                    </a:cubicBezTo>
                    <a:cubicBezTo>
                      <a:pt x="18" y="81"/>
                      <a:pt x="17" y="81"/>
                      <a:pt x="15" y="80"/>
                    </a:cubicBezTo>
                    <a:cubicBezTo>
                      <a:pt x="15" y="80"/>
                      <a:pt x="0" y="69"/>
                      <a:pt x="9" y="69"/>
                    </a:cubicBezTo>
                    <a:cubicBezTo>
                      <a:pt x="9" y="69"/>
                      <a:pt x="18" y="72"/>
                      <a:pt x="27" y="67"/>
                    </a:cubicBezTo>
                    <a:cubicBezTo>
                      <a:pt x="27" y="67"/>
                      <a:pt x="29" y="66"/>
                      <a:pt x="36" y="55"/>
                    </a:cubicBezTo>
                    <a:cubicBezTo>
                      <a:pt x="36" y="55"/>
                      <a:pt x="37" y="53"/>
                      <a:pt x="35" y="52"/>
                    </a:cubicBezTo>
                    <a:cubicBezTo>
                      <a:pt x="35" y="52"/>
                      <a:pt x="35" y="50"/>
                      <a:pt x="36" y="49"/>
                    </a:cubicBezTo>
                    <a:cubicBezTo>
                      <a:pt x="36" y="49"/>
                      <a:pt x="36" y="48"/>
                      <a:pt x="36" y="45"/>
                    </a:cubicBezTo>
                    <a:cubicBezTo>
                      <a:pt x="36" y="45"/>
                      <a:pt x="36" y="43"/>
                      <a:pt x="37" y="42"/>
                    </a:cubicBezTo>
                    <a:cubicBezTo>
                      <a:pt x="37" y="42"/>
                      <a:pt x="38" y="40"/>
                      <a:pt x="37" y="39"/>
                    </a:cubicBezTo>
                    <a:cubicBezTo>
                      <a:pt x="37" y="39"/>
                      <a:pt x="37" y="37"/>
                      <a:pt x="38" y="36"/>
                    </a:cubicBezTo>
                    <a:cubicBezTo>
                      <a:pt x="38" y="36"/>
                      <a:pt x="38" y="35"/>
                      <a:pt x="38" y="33"/>
                    </a:cubicBezTo>
                    <a:cubicBezTo>
                      <a:pt x="38" y="33"/>
                      <a:pt x="37" y="32"/>
                      <a:pt x="39" y="32"/>
                    </a:cubicBezTo>
                    <a:cubicBezTo>
                      <a:pt x="39" y="32"/>
                      <a:pt x="41" y="33"/>
                      <a:pt x="40" y="29"/>
                    </a:cubicBezTo>
                    <a:cubicBezTo>
                      <a:pt x="40" y="29"/>
                      <a:pt x="39" y="27"/>
                      <a:pt x="39" y="25"/>
                    </a:cubicBezTo>
                    <a:cubicBezTo>
                      <a:pt x="37" y="22"/>
                      <a:pt x="37" y="22"/>
                      <a:pt x="37" y="22"/>
                    </a:cubicBezTo>
                    <a:lnTo>
                      <a:pt x="3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5" name="Freeform 14">
                <a:extLst>
                  <a:ext uri="{FF2B5EF4-FFF2-40B4-BE49-F238E27FC236}">
                    <a16:creationId xmlns="" xmlns:a16="http://schemas.microsoft.com/office/drawing/2014/main" id="{7FA397AD-49FA-4741-8684-AE19844BA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138"/>
                <a:ext cx="63" cy="70"/>
              </a:xfrm>
              <a:custGeom>
                <a:avLst/>
                <a:gdLst>
                  <a:gd name="T0" fmla="*/ 3 w 33"/>
                  <a:gd name="T1" fmla="*/ 8 h 36"/>
                  <a:gd name="T2" fmla="*/ 7 w 33"/>
                  <a:gd name="T3" fmla="*/ 3 h 36"/>
                  <a:gd name="T4" fmla="*/ 13 w 33"/>
                  <a:gd name="T5" fmla="*/ 4 h 36"/>
                  <a:gd name="T6" fmla="*/ 23 w 33"/>
                  <a:gd name="T7" fmla="*/ 12 h 36"/>
                  <a:gd name="T8" fmla="*/ 30 w 33"/>
                  <a:gd name="T9" fmla="*/ 18 h 36"/>
                  <a:gd name="T10" fmla="*/ 31 w 33"/>
                  <a:gd name="T11" fmla="*/ 25 h 36"/>
                  <a:gd name="T12" fmla="*/ 30 w 33"/>
                  <a:gd name="T13" fmla="*/ 28 h 36"/>
                  <a:gd name="T14" fmla="*/ 28 w 33"/>
                  <a:gd name="T15" fmla="*/ 31 h 36"/>
                  <a:gd name="T16" fmla="*/ 19 w 33"/>
                  <a:gd name="T17" fmla="*/ 34 h 36"/>
                  <a:gd name="T18" fmla="*/ 12 w 33"/>
                  <a:gd name="T19" fmla="*/ 33 h 36"/>
                  <a:gd name="T20" fmla="*/ 8 w 33"/>
                  <a:gd name="T21" fmla="*/ 30 h 36"/>
                  <a:gd name="T22" fmla="*/ 5 w 33"/>
                  <a:gd name="T23" fmla="*/ 29 h 36"/>
                  <a:gd name="T24" fmla="*/ 2 w 33"/>
                  <a:gd name="T25" fmla="*/ 25 h 36"/>
                  <a:gd name="T26" fmla="*/ 2 w 33"/>
                  <a:gd name="T27" fmla="*/ 19 h 36"/>
                  <a:gd name="T28" fmla="*/ 3 w 33"/>
                  <a:gd name="T29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36">
                    <a:moveTo>
                      <a:pt x="3" y="8"/>
                    </a:moveTo>
                    <a:cubicBezTo>
                      <a:pt x="3" y="8"/>
                      <a:pt x="4" y="0"/>
                      <a:pt x="7" y="3"/>
                    </a:cubicBezTo>
                    <a:cubicBezTo>
                      <a:pt x="7" y="3"/>
                      <a:pt x="10" y="4"/>
                      <a:pt x="13" y="4"/>
                    </a:cubicBezTo>
                    <a:cubicBezTo>
                      <a:pt x="13" y="4"/>
                      <a:pt x="19" y="7"/>
                      <a:pt x="23" y="12"/>
                    </a:cubicBezTo>
                    <a:cubicBezTo>
                      <a:pt x="23" y="12"/>
                      <a:pt x="28" y="17"/>
                      <a:pt x="30" y="18"/>
                    </a:cubicBezTo>
                    <a:cubicBezTo>
                      <a:pt x="30" y="18"/>
                      <a:pt x="33" y="20"/>
                      <a:pt x="31" y="25"/>
                    </a:cubicBezTo>
                    <a:cubicBezTo>
                      <a:pt x="31" y="25"/>
                      <a:pt x="29" y="27"/>
                      <a:pt x="30" y="28"/>
                    </a:cubicBezTo>
                    <a:cubicBezTo>
                      <a:pt x="30" y="28"/>
                      <a:pt x="29" y="30"/>
                      <a:pt x="28" y="31"/>
                    </a:cubicBezTo>
                    <a:cubicBezTo>
                      <a:pt x="28" y="31"/>
                      <a:pt x="24" y="36"/>
                      <a:pt x="19" y="34"/>
                    </a:cubicBezTo>
                    <a:cubicBezTo>
                      <a:pt x="19" y="34"/>
                      <a:pt x="15" y="34"/>
                      <a:pt x="12" y="33"/>
                    </a:cubicBezTo>
                    <a:cubicBezTo>
                      <a:pt x="12" y="33"/>
                      <a:pt x="9" y="32"/>
                      <a:pt x="8" y="30"/>
                    </a:cubicBezTo>
                    <a:cubicBezTo>
                      <a:pt x="8" y="30"/>
                      <a:pt x="6" y="29"/>
                      <a:pt x="5" y="29"/>
                    </a:cubicBezTo>
                    <a:cubicBezTo>
                      <a:pt x="5" y="29"/>
                      <a:pt x="4" y="29"/>
                      <a:pt x="2" y="25"/>
                    </a:cubicBezTo>
                    <a:cubicBezTo>
                      <a:pt x="2" y="25"/>
                      <a:pt x="0" y="23"/>
                      <a:pt x="2" y="19"/>
                    </a:cubicBezTo>
                    <a:cubicBezTo>
                      <a:pt x="2" y="19"/>
                      <a:pt x="4" y="14"/>
                      <a:pt x="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6" name="Freeform 15">
                <a:extLst>
                  <a:ext uri="{FF2B5EF4-FFF2-40B4-BE49-F238E27FC236}">
                    <a16:creationId xmlns="" xmlns:a16="http://schemas.microsoft.com/office/drawing/2014/main" id="{A23C6269-FF4F-0F4C-B525-C2D26341A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064"/>
                <a:ext cx="36" cy="142"/>
              </a:xfrm>
              <a:custGeom>
                <a:avLst/>
                <a:gdLst>
                  <a:gd name="T0" fmla="*/ 0 w 19"/>
                  <a:gd name="T1" fmla="*/ 48 h 73"/>
                  <a:gd name="T2" fmla="*/ 1 w 19"/>
                  <a:gd name="T3" fmla="*/ 27 h 73"/>
                  <a:gd name="T4" fmla="*/ 1 w 19"/>
                  <a:gd name="T5" fmla="*/ 24 h 73"/>
                  <a:gd name="T6" fmla="*/ 1 w 19"/>
                  <a:gd name="T7" fmla="*/ 12 h 73"/>
                  <a:gd name="T8" fmla="*/ 3 w 19"/>
                  <a:gd name="T9" fmla="*/ 10 h 73"/>
                  <a:gd name="T10" fmla="*/ 3 w 19"/>
                  <a:gd name="T11" fmla="*/ 7 h 73"/>
                  <a:gd name="T12" fmla="*/ 3 w 19"/>
                  <a:gd name="T13" fmla="*/ 5 h 73"/>
                  <a:gd name="T14" fmla="*/ 7 w 19"/>
                  <a:gd name="T15" fmla="*/ 3 h 73"/>
                  <a:gd name="T16" fmla="*/ 6 w 19"/>
                  <a:gd name="T17" fmla="*/ 8 h 73"/>
                  <a:gd name="T18" fmla="*/ 9 w 19"/>
                  <a:gd name="T19" fmla="*/ 26 h 73"/>
                  <a:gd name="T20" fmla="*/ 11 w 19"/>
                  <a:gd name="T21" fmla="*/ 30 h 73"/>
                  <a:gd name="T22" fmla="*/ 14 w 19"/>
                  <a:gd name="T23" fmla="*/ 37 h 73"/>
                  <a:gd name="T24" fmla="*/ 14 w 19"/>
                  <a:gd name="T25" fmla="*/ 42 h 73"/>
                  <a:gd name="T26" fmla="*/ 15 w 19"/>
                  <a:gd name="T27" fmla="*/ 43 h 73"/>
                  <a:gd name="T28" fmla="*/ 17 w 19"/>
                  <a:gd name="T29" fmla="*/ 45 h 73"/>
                  <a:gd name="T30" fmla="*/ 16 w 19"/>
                  <a:gd name="T31" fmla="*/ 54 h 73"/>
                  <a:gd name="T32" fmla="*/ 17 w 19"/>
                  <a:gd name="T33" fmla="*/ 57 h 73"/>
                  <a:gd name="T34" fmla="*/ 18 w 19"/>
                  <a:gd name="T35" fmla="*/ 59 h 73"/>
                  <a:gd name="T36" fmla="*/ 18 w 19"/>
                  <a:gd name="T37" fmla="*/ 61 h 73"/>
                  <a:gd name="T38" fmla="*/ 18 w 19"/>
                  <a:gd name="T39" fmla="*/ 70 h 73"/>
                  <a:gd name="T40" fmla="*/ 13 w 19"/>
                  <a:gd name="T41" fmla="*/ 71 h 73"/>
                  <a:gd name="T42" fmla="*/ 0 w 19"/>
                  <a:gd name="T43" fmla="*/ 48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73">
                    <a:moveTo>
                      <a:pt x="0" y="48"/>
                    </a:moveTo>
                    <a:cubicBezTo>
                      <a:pt x="0" y="48"/>
                      <a:pt x="0" y="28"/>
                      <a:pt x="1" y="27"/>
                    </a:cubicBezTo>
                    <a:cubicBezTo>
                      <a:pt x="1" y="27"/>
                      <a:pt x="1" y="26"/>
                      <a:pt x="1" y="24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1"/>
                      <a:pt x="3" y="10"/>
                    </a:cubicBezTo>
                    <a:cubicBezTo>
                      <a:pt x="3" y="10"/>
                      <a:pt x="2" y="7"/>
                      <a:pt x="3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5"/>
                      <a:pt x="4" y="0"/>
                      <a:pt x="7" y="3"/>
                    </a:cubicBezTo>
                    <a:cubicBezTo>
                      <a:pt x="7" y="3"/>
                      <a:pt x="8" y="5"/>
                      <a:pt x="6" y="8"/>
                    </a:cubicBezTo>
                    <a:cubicBezTo>
                      <a:pt x="6" y="8"/>
                      <a:pt x="3" y="11"/>
                      <a:pt x="9" y="26"/>
                    </a:cubicBezTo>
                    <a:cubicBezTo>
                      <a:pt x="9" y="26"/>
                      <a:pt x="9" y="28"/>
                      <a:pt x="11" y="30"/>
                    </a:cubicBezTo>
                    <a:cubicBezTo>
                      <a:pt x="11" y="30"/>
                      <a:pt x="14" y="32"/>
                      <a:pt x="14" y="37"/>
                    </a:cubicBezTo>
                    <a:cubicBezTo>
                      <a:pt x="14" y="37"/>
                      <a:pt x="14" y="40"/>
                      <a:pt x="14" y="42"/>
                    </a:cubicBezTo>
                    <a:cubicBezTo>
                      <a:pt x="14" y="42"/>
                      <a:pt x="12" y="44"/>
                      <a:pt x="15" y="43"/>
                    </a:cubicBezTo>
                    <a:cubicBezTo>
                      <a:pt x="15" y="43"/>
                      <a:pt x="17" y="43"/>
                      <a:pt x="17" y="45"/>
                    </a:cubicBezTo>
                    <a:cubicBezTo>
                      <a:pt x="17" y="45"/>
                      <a:pt x="16" y="52"/>
                      <a:pt x="16" y="54"/>
                    </a:cubicBezTo>
                    <a:cubicBezTo>
                      <a:pt x="16" y="54"/>
                      <a:pt x="18" y="56"/>
                      <a:pt x="17" y="57"/>
                    </a:cubicBezTo>
                    <a:cubicBezTo>
                      <a:pt x="17" y="57"/>
                      <a:pt x="17" y="58"/>
                      <a:pt x="18" y="59"/>
                    </a:cubicBezTo>
                    <a:cubicBezTo>
                      <a:pt x="18" y="59"/>
                      <a:pt x="18" y="59"/>
                      <a:pt x="18" y="61"/>
                    </a:cubicBezTo>
                    <a:cubicBezTo>
                      <a:pt x="18" y="61"/>
                      <a:pt x="19" y="69"/>
                      <a:pt x="18" y="70"/>
                    </a:cubicBezTo>
                    <a:cubicBezTo>
                      <a:pt x="18" y="70"/>
                      <a:pt x="16" y="73"/>
                      <a:pt x="13" y="71"/>
                    </a:cubicBezTo>
                    <a:cubicBezTo>
                      <a:pt x="13" y="71"/>
                      <a:pt x="3" y="62"/>
                      <a:pt x="0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7" name="Freeform 16">
                <a:extLst>
                  <a:ext uri="{FF2B5EF4-FFF2-40B4-BE49-F238E27FC236}">
                    <a16:creationId xmlns="" xmlns:a16="http://schemas.microsoft.com/office/drawing/2014/main" id="{809E0305-931A-3149-A98A-88FA80217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85"/>
                <a:ext cx="35" cy="60"/>
              </a:xfrm>
              <a:custGeom>
                <a:avLst/>
                <a:gdLst>
                  <a:gd name="T0" fmla="*/ 7 w 18"/>
                  <a:gd name="T1" fmla="*/ 5 h 31"/>
                  <a:gd name="T2" fmla="*/ 8 w 18"/>
                  <a:gd name="T3" fmla="*/ 2 h 31"/>
                  <a:gd name="T4" fmla="*/ 11 w 18"/>
                  <a:gd name="T5" fmla="*/ 3 h 31"/>
                  <a:gd name="T6" fmla="*/ 18 w 18"/>
                  <a:gd name="T7" fmla="*/ 25 h 31"/>
                  <a:gd name="T8" fmla="*/ 11 w 18"/>
                  <a:gd name="T9" fmla="*/ 28 h 31"/>
                  <a:gd name="T10" fmla="*/ 7 w 18"/>
                  <a:gd name="T11" fmla="*/ 25 h 31"/>
                  <a:gd name="T12" fmla="*/ 2 w 18"/>
                  <a:gd name="T13" fmla="*/ 25 h 31"/>
                  <a:gd name="T14" fmla="*/ 2 w 18"/>
                  <a:gd name="T15" fmla="*/ 22 h 31"/>
                  <a:gd name="T16" fmla="*/ 7 w 18"/>
                  <a:gd name="T17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1">
                    <a:moveTo>
                      <a:pt x="7" y="5"/>
                    </a:moveTo>
                    <a:cubicBezTo>
                      <a:pt x="7" y="5"/>
                      <a:pt x="6" y="4"/>
                      <a:pt x="8" y="2"/>
                    </a:cubicBezTo>
                    <a:cubicBezTo>
                      <a:pt x="8" y="2"/>
                      <a:pt x="10" y="0"/>
                      <a:pt x="11" y="3"/>
                    </a:cubicBezTo>
                    <a:cubicBezTo>
                      <a:pt x="11" y="3"/>
                      <a:pt x="18" y="18"/>
                      <a:pt x="18" y="25"/>
                    </a:cubicBezTo>
                    <a:cubicBezTo>
                      <a:pt x="18" y="25"/>
                      <a:pt x="17" y="31"/>
                      <a:pt x="11" y="28"/>
                    </a:cubicBezTo>
                    <a:cubicBezTo>
                      <a:pt x="11" y="28"/>
                      <a:pt x="9" y="27"/>
                      <a:pt x="7" y="25"/>
                    </a:cubicBezTo>
                    <a:cubicBezTo>
                      <a:pt x="7" y="25"/>
                      <a:pt x="5" y="26"/>
                      <a:pt x="2" y="25"/>
                    </a:cubicBezTo>
                    <a:cubicBezTo>
                      <a:pt x="2" y="25"/>
                      <a:pt x="0" y="24"/>
                      <a:pt x="2" y="22"/>
                    </a:cubicBezTo>
                    <a:cubicBezTo>
                      <a:pt x="2" y="22"/>
                      <a:pt x="7" y="13"/>
                      <a:pt x="7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8" name="Freeform 17">
                <a:extLst>
                  <a:ext uri="{FF2B5EF4-FFF2-40B4-BE49-F238E27FC236}">
                    <a16:creationId xmlns="" xmlns:a16="http://schemas.microsoft.com/office/drawing/2014/main" id="{C138BBB5-75D6-594D-AE6F-63C5A97D18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69" y="1956"/>
                <a:ext cx="218" cy="246"/>
              </a:xfrm>
              <a:custGeom>
                <a:avLst/>
                <a:gdLst>
                  <a:gd name="T0" fmla="*/ 98 w 114"/>
                  <a:gd name="T1" fmla="*/ 50 h 127"/>
                  <a:gd name="T2" fmla="*/ 110 w 114"/>
                  <a:gd name="T3" fmla="*/ 70 h 127"/>
                  <a:gd name="T4" fmla="*/ 98 w 114"/>
                  <a:gd name="T5" fmla="*/ 83 h 127"/>
                  <a:gd name="T6" fmla="*/ 82 w 114"/>
                  <a:gd name="T7" fmla="*/ 103 h 127"/>
                  <a:gd name="T8" fmla="*/ 83 w 114"/>
                  <a:gd name="T9" fmla="*/ 119 h 127"/>
                  <a:gd name="T10" fmla="*/ 79 w 114"/>
                  <a:gd name="T11" fmla="*/ 85 h 127"/>
                  <a:gd name="T12" fmla="*/ 97 w 114"/>
                  <a:gd name="T13" fmla="*/ 64 h 127"/>
                  <a:gd name="T14" fmla="*/ 88 w 114"/>
                  <a:gd name="T15" fmla="*/ 51 h 127"/>
                  <a:gd name="T16" fmla="*/ 79 w 114"/>
                  <a:gd name="T17" fmla="*/ 45 h 127"/>
                  <a:gd name="T18" fmla="*/ 38 w 114"/>
                  <a:gd name="T19" fmla="*/ 47 h 127"/>
                  <a:gd name="T20" fmla="*/ 53 w 114"/>
                  <a:gd name="T21" fmla="*/ 40 h 127"/>
                  <a:gd name="T22" fmla="*/ 54 w 114"/>
                  <a:gd name="T23" fmla="*/ 3 h 127"/>
                  <a:gd name="T24" fmla="*/ 61 w 114"/>
                  <a:gd name="T25" fmla="*/ 3 h 127"/>
                  <a:gd name="T26" fmla="*/ 67 w 114"/>
                  <a:gd name="T27" fmla="*/ 27 h 127"/>
                  <a:gd name="T28" fmla="*/ 69 w 114"/>
                  <a:gd name="T29" fmla="*/ 43 h 127"/>
                  <a:gd name="T30" fmla="*/ 79 w 114"/>
                  <a:gd name="T31" fmla="*/ 49 h 127"/>
                  <a:gd name="T32" fmla="*/ 71 w 114"/>
                  <a:gd name="T33" fmla="*/ 53 h 127"/>
                  <a:gd name="T34" fmla="*/ 76 w 114"/>
                  <a:gd name="T35" fmla="*/ 64 h 127"/>
                  <a:gd name="T36" fmla="*/ 72 w 114"/>
                  <a:gd name="T37" fmla="*/ 73 h 127"/>
                  <a:gd name="T38" fmla="*/ 62 w 114"/>
                  <a:gd name="T39" fmla="*/ 95 h 127"/>
                  <a:gd name="T40" fmla="*/ 77 w 114"/>
                  <a:gd name="T41" fmla="*/ 88 h 127"/>
                  <a:gd name="T42" fmla="*/ 79 w 114"/>
                  <a:gd name="T43" fmla="*/ 120 h 127"/>
                  <a:gd name="T44" fmla="*/ 65 w 114"/>
                  <a:gd name="T45" fmla="*/ 120 h 127"/>
                  <a:gd name="T46" fmla="*/ 54 w 114"/>
                  <a:gd name="T47" fmla="*/ 119 h 127"/>
                  <a:gd name="T48" fmla="*/ 33 w 114"/>
                  <a:gd name="T49" fmla="*/ 115 h 127"/>
                  <a:gd name="T50" fmla="*/ 38 w 114"/>
                  <a:gd name="T51" fmla="*/ 109 h 127"/>
                  <a:gd name="T52" fmla="*/ 49 w 114"/>
                  <a:gd name="T53" fmla="*/ 98 h 127"/>
                  <a:gd name="T54" fmla="*/ 50 w 114"/>
                  <a:gd name="T55" fmla="*/ 84 h 127"/>
                  <a:gd name="T56" fmla="*/ 43 w 114"/>
                  <a:gd name="T57" fmla="*/ 67 h 127"/>
                  <a:gd name="T58" fmla="*/ 51 w 114"/>
                  <a:gd name="T59" fmla="*/ 61 h 127"/>
                  <a:gd name="T60" fmla="*/ 53 w 114"/>
                  <a:gd name="T61" fmla="*/ 50 h 127"/>
                  <a:gd name="T62" fmla="*/ 35 w 114"/>
                  <a:gd name="T63" fmla="*/ 59 h 127"/>
                  <a:gd name="T64" fmla="*/ 33 w 114"/>
                  <a:gd name="T65" fmla="*/ 51 h 127"/>
                  <a:gd name="T66" fmla="*/ 0 w 114"/>
                  <a:gd name="T67" fmla="*/ 78 h 127"/>
                  <a:gd name="T68" fmla="*/ 0 w 114"/>
                  <a:gd name="T69" fmla="*/ 76 h 127"/>
                  <a:gd name="T70" fmla="*/ 13 w 114"/>
                  <a:gd name="T71" fmla="*/ 63 h 127"/>
                  <a:gd name="T72" fmla="*/ 33 w 114"/>
                  <a:gd name="T73" fmla="*/ 51 h 127"/>
                  <a:gd name="T74" fmla="*/ 30 w 114"/>
                  <a:gd name="T75" fmla="*/ 63 h 127"/>
                  <a:gd name="T76" fmla="*/ 18 w 114"/>
                  <a:gd name="T77" fmla="*/ 69 h 127"/>
                  <a:gd name="T78" fmla="*/ 12 w 114"/>
                  <a:gd name="T79" fmla="*/ 86 h 127"/>
                  <a:gd name="T80" fmla="*/ 26 w 114"/>
                  <a:gd name="T81" fmla="*/ 106 h 127"/>
                  <a:gd name="T82" fmla="*/ 33 w 114"/>
                  <a:gd name="T83" fmla="*/ 115 h 127"/>
                  <a:gd name="T84" fmla="*/ 13 w 114"/>
                  <a:gd name="T85" fmla="*/ 98 h 127"/>
                  <a:gd name="T86" fmla="*/ 3 w 114"/>
                  <a:gd name="T87" fmla="*/ 82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4" h="127">
                    <a:moveTo>
                      <a:pt x="79" y="45"/>
                    </a:moveTo>
                    <a:cubicBezTo>
                      <a:pt x="86" y="47"/>
                      <a:pt x="95" y="49"/>
                      <a:pt x="98" y="50"/>
                    </a:cubicBezTo>
                    <a:cubicBezTo>
                      <a:pt x="98" y="50"/>
                      <a:pt x="106" y="52"/>
                      <a:pt x="112" y="63"/>
                    </a:cubicBezTo>
                    <a:cubicBezTo>
                      <a:pt x="112" y="63"/>
                      <a:pt x="114" y="64"/>
                      <a:pt x="110" y="70"/>
                    </a:cubicBezTo>
                    <a:cubicBezTo>
                      <a:pt x="110" y="70"/>
                      <a:pt x="106" y="75"/>
                      <a:pt x="101" y="77"/>
                    </a:cubicBezTo>
                    <a:cubicBezTo>
                      <a:pt x="101" y="77"/>
                      <a:pt x="99" y="78"/>
                      <a:pt x="98" y="83"/>
                    </a:cubicBezTo>
                    <a:cubicBezTo>
                      <a:pt x="98" y="83"/>
                      <a:pt x="91" y="93"/>
                      <a:pt x="87" y="95"/>
                    </a:cubicBezTo>
                    <a:cubicBezTo>
                      <a:pt x="87" y="95"/>
                      <a:pt x="81" y="97"/>
                      <a:pt x="82" y="103"/>
                    </a:cubicBezTo>
                    <a:cubicBezTo>
                      <a:pt x="82" y="103"/>
                      <a:pt x="88" y="109"/>
                      <a:pt x="86" y="117"/>
                    </a:cubicBezTo>
                    <a:cubicBezTo>
                      <a:pt x="86" y="117"/>
                      <a:pt x="86" y="119"/>
                      <a:pt x="83" y="119"/>
                    </a:cubicBezTo>
                    <a:cubicBezTo>
                      <a:pt x="83" y="119"/>
                      <a:pt x="82" y="119"/>
                      <a:pt x="79" y="120"/>
                    </a:cubicBezTo>
                    <a:cubicBezTo>
                      <a:pt x="79" y="85"/>
                      <a:pt x="79" y="85"/>
                      <a:pt x="79" y="85"/>
                    </a:cubicBezTo>
                    <a:cubicBezTo>
                      <a:pt x="83" y="81"/>
                      <a:pt x="89" y="76"/>
                      <a:pt x="89" y="76"/>
                    </a:cubicBezTo>
                    <a:cubicBezTo>
                      <a:pt x="90" y="73"/>
                      <a:pt x="97" y="64"/>
                      <a:pt x="97" y="64"/>
                    </a:cubicBezTo>
                    <a:cubicBezTo>
                      <a:pt x="98" y="63"/>
                      <a:pt x="97" y="59"/>
                      <a:pt x="97" y="59"/>
                    </a:cubicBezTo>
                    <a:cubicBezTo>
                      <a:pt x="97" y="57"/>
                      <a:pt x="88" y="51"/>
                      <a:pt x="88" y="51"/>
                    </a:cubicBezTo>
                    <a:cubicBezTo>
                      <a:pt x="87" y="50"/>
                      <a:pt x="83" y="50"/>
                      <a:pt x="79" y="49"/>
                    </a:cubicBezTo>
                    <a:lnTo>
                      <a:pt x="79" y="45"/>
                    </a:lnTo>
                    <a:close/>
                    <a:moveTo>
                      <a:pt x="33" y="51"/>
                    </a:moveTo>
                    <a:cubicBezTo>
                      <a:pt x="35" y="50"/>
                      <a:pt x="37" y="48"/>
                      <a:pt x="38" y="47"/>
                    </a:cubicBezTo>
                    <a:cubicBezTo>
                      <a:pt x="38" y="47"/>
                      <a:pt x="42" y="44"/>
                      <a:pt x="46" y="43"/>
                    </a:cubicBezTo>
                    <a:cubicBezTo>
                      <a:pt x="46" y="43"/>
                      <a:pt x="53" y="42"/>
                      <a:pt x="53" y="40"/>
                    </a:cubicBezTo>
                    <a:cubicBezTo>
                      <a:pt x="53" y="40"/>
                      <a:pt x="54" y="34"/>
                      <a:pt x="54" y="32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0"/>
                      <a:pt x="57" y="2"/>
                    </a:cubicBezTo>
                    <a:cubicBezTo>
                      <a:pt x="57" y="2"/>
                      <a:pt x="58" y="4"/>
                      <a:pt x="61" y="3"/>
                    </a:cubicBezTo>
                    <a:cubicBezTo>
                      <a:pt x="61" y="3"/>
                      <a:pt x="64" y="3"/>
                      <a:pt x="65" y="10"/>
                    </a:cubicBezTo>
                    <a:cubicBezTo>
                      <a:pt x="65" y="10"/>
                      <a:pt x="67" y="19"/>
                      <a:pt x="67" y="27"/>
                    </a:cubicBezTo>
                    <a:cubicBezTo>
                      <a:pt x="67" y="27"/>
                      <a:pt x="67" y="37"/>
                      <a:pt x="67" y="39"/>
                    </a:cubicBezTo>
                    <a:cubicBezTo>
                      <a:pt x="67" y="39"/>
                      <a:pt x="66" y="42"/>
                      <a:pt x="69" y="43"/>
                    </a:cubicBezTo>
                    <a:cubicBezTo>
                      <a:pt x="69" y="43"/>
                      <a:pt x="74" y="44"/>
                      <a:pt x="79" y="45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76" y="48"/>
                      <a:pt x="73" y="48"/>
                      <a:pt x="73" y="48"/>
                    </a:cubicBezTo>
                    <a:cubicBezTo>
                      <a:pt x="67" y="47"/>
                      <a:pt x="71" y="53"/>
                      <a:pt x="71" y="53"/>
                    </a:cubicBezTo>
                    <a:cubicBezTo>
                      <a:pt x="72" y="55"/>
                      <a:pt x="74" y="60"/>
                      <a:pt x="74" y="60"/>
                    </a:cubicBezTo>
                    <a:cubicBezTo>
                      <a:pt x="74" y="63"/>
                      <a:pt x="76" y="64"/>
                      <a:pt x="76" y="64"/>
                    </a:cubicBezTo>
                    <a:cubicBezTo>
                      <a:pt x="78" y="67"/>
                      <a:pt x="75" y="70"/>
                      <a:pt x="75" y="70"/>
                    </a:cubicBezTo>
                    <a:cubicBezTo>
                      <a:pt x="74" y="71"/>
                      <a:pt x="72" y="73"/>
                      <a:pt x="72" y="73"/>
                    </a:cubicBezTo>
                    <a:cubicBezTo>
                      <a:pt x="70" y="79"/>
                      <a:pt x="64" y="83"/>
                      <a:pt x="64" y="83"/>
                    </a:cubicBezTo>
                    <a:cubicBezTo>
                      <a:pt x="59" y="86"/>
                      <a:pt x="62" y="95"/>
                      <a:pt x="62" y="95"/>
                    </a:cubicBezTo>
                    <a:cubicBezTo>
                      <a:pt x="64" y="101"/>
                      <a:pt x="73" y="91"/>
                      <a:pt x="73" y="91"/>
                    </a:cubicBezTo>
                    <a:cubicBezTo>
                      <a:pt x="75" y="89"/>
                      <a:pt x="77" y="88"/>
                      <a:pt x="77" y="88"/>
                    </a:cubicBezTo>
                    <a:cubicBezTo>
                      <a:pt x="77" y="88"/>
                      <a:pt x="78" y="86"/>
                      <a:pt x="79" y="85"/>
                    </a:cubicBezTo>
                    <a:cubicBezTo>
                      <a:pt x="79" y="120"/>
                      <a:pt x="79" y="120"/>
                      <a:pt x="79" y="120"/>
                    </a:cubicBezTo>
                    <a:cubicBezTo>
                      <a:pt x="79" y="120"/>
                      <a:pt x="77" y="120"/>
                      <a:pt x="76" y="120"/>
                    </a:cubicBezTo>
                    <a:cubicBezTo>
                      <a:pt x="76" y="120"/>
                      <a:pt x="70" y="121"/>
                      <a:pt x="65" y="120"/>
                    </a:cubicBezTo>
                    <a:cubicBezTo>
                      <a:pt x="65" y="120"/>
                      <a:pt x="61" y="120"/>
                      <a:pt x="57" y="119"/>
                    </a:cubicBezTo>
                    <a:cubicBezTo>
                      <a:pt x="57" y="119"/>
                      <a:pt x="56" y="118"/>
                      <a:pt x="54" y="119"/>
                    </a:cubicBezTo>
                    <a:cubicBezTo>
                      <a:pt x="54" y="119"/>
                      <a:pt x="44" y="127"/>
                      <a:pt x="36" y="118"/>
                    </a:cubicBezTo>
                    <a:cubicBezTo>
                      <a:pt x="36" y="118"/>
                      <a:pt x="34" y="116"/>
                      <a:pt x="33" y="115"/>
                    </a:cubicBezTo>
                    <a:cubicBezTo>
                      <a:pt x="33" y="108"/>
                      <a:pt x="33" y="108"/>
                      <a:pt x="33" y="108"/>
                    </a:cubicBezTo>
                    <a:cubicBezTo>
                      <a:pt x="34" y="109"/>
                      <a:pt x="36" y="109"/>
                      <a:pt x="38" y="109"/>
                    </a:cubicBezTo>
                    <a:cubicBezTo>
                      <a:pt x="45" y="109"/>
                      <a:pt x="46" y="103"/>
                      <a:pt x="46" y="103"/>
                    </a:cubicBezTo>
                    <a:cubicBezTo>
                      <a:pt x="45" y="101"/>
                      <a:pt x="49" y="98"/>
                      <a:pt x="49" y="98"/>
                    </a:cubicBezTo>
                    <a:cubicBezTo>
                      <a:pt x="51" y="96"/>
                      <a:pt x="51" y="94"/>
                      <a:pt x="51" y="94"/>
                    </a:cubicBezTo>
                    <a:cubicBezTo>
                      <a:pt x="50" y="91"/>
                      <a:pt x="50" y="84"/>
                      <a:pt x="50" y="84"/>
                    </a:cubicBezTo>
                    <a:cubicBezTo>
                      <a:pt x="47" y="82"/>
                      <a:pt x="41" y="75"/>
                      <a:pt x="41" y="75"/>
                    </a:cubicBezTo>
                    <a:cubicBezTo>
                      <a:pt x="37" y="67"/>
                      <a:pt x="43" y="67"/>
                      <a:pt x="43" y="67"/>
                    </a:cubicBezTo>
                    <a:cubicBezTo>
                      <a:pt x="46" y="68"/>
                      <a:pt x="47" y="67"/>
                      <a:pt x="47" y="67"/>
                    </a:cubicBezTo>
                    <a:cubicBezTo>
                      <a:pt x="51" y="67"/>
                      <a:pt x="51" y="61"/>
                      <a:pt x="51" y="61"/>
                    </a:cubicBezTo>
                    <a:cubicBezTo>
                      <a:pt x="51" y="58"/>
                      <a:pt x="52" y="56"/>
                      <a:pt x="52" y="56"/>
                    </a:cubicBezTo>
                    <a:cubicBezTo>
                      <a:pt x="54" y="50"/>
                      <a:pt x="53" y="50"/>
                      <a:pt x="53" y="50"/>
                    </a:cubicBezTo>
                    <a:cubicBezTo>
                      <a:pt x="50" y="45"/>
                      <a:pt x="47" y="50"/>
                      <a:pt x="47" y="50"/>
                    </a:cubicBezTo>
                    <a:cubicBezTo>
                      <a:pt x="45" y="53"/>
                      <a:pt x="35" y="59"/>
                      <a:pt x="35" y="59"/>
                    </a:cubicBezTo>
                    <a:cubicBezTo>
                      <a:pt x="34" y="59"/>
                      <a:pt x="33" y="60"/>
                      <a:pt x="33" y="60"/>
                    </a:cubicBezTo>
                    <a:lnTo>
                      <a:pt x="33" y="51"/>
                    </a:lnTo>
                    <a:close/>
                    <a:moveTo>
                      <a:pt x="3" y="82"/>
                    </a:moveTo>
                    <a:cubicBezTo>
                      <a:pt x="3" y="82"/>
                      <a:pt x="0" y="81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7"/>
                      <a:pt x="0" y="77"/>
                      <a:pt x="0" y="76"/>
                    </a:cubicBezTo>
                    <a:cubicBezTo>
                      <a:pt x="0" y="76"/>
                      <a:pt x="0" y="74"/>
                      <a:pt x="5" y="69"/>
                    </a:cubicBezTo>
                    <a:cubicBezTo>
                      <a:pt x="5" y="69"/>
                      <a:pt x="9" y="65"/>
                      <a:pt x="13" y="63"/>
                    </a:cubicBezTo>
                    <a:cubicBezTo>
                      <a:pt x="13" y="63"/>
                      <a:pt x="22" y="57"/>
                      <a:pt x="28" y="55"/>
                    </a:cubicBezTo>
                    <a:cubicBezTo>
                      <a:pt x="28" y="55"/>
                      <a:pt x="30" y="53"/>
                      <a:pt x="33" y="51"/>
                    </a:cubicBezTo>
                    <a:cubicBezTo>
                      <a:pt x="33" y="60"/>
                      <a:pt x="33" y="60"/>
                      <a:pt x="33" y="60"/>
                    </a:cubicBezTo>
                    <a:cubicBezTo>
                      <a:pt x="31" y="62"/>
                      <a:pt x="30" y="63"/>
                      <a:pt x="30" y="63"/>
                    </a:cubicBezTo>
                    <a:cubicBezTo>
                      <a:pt x="26" y="62"/>
                      <a:pt x="22" y="65"/>
                      <a:pt x="22" y="65"/>
                    </a:cubicBezTo>
                    <a:cubicBezTo>
                      <a:pt x="17" y="67"/>
                      <a:pt x="18" y="69"/>
                      <a:pt x="18" y="69"/>
                    </a:cubicBezTo>
                    <a:cubicBezTo>
                      <a:pt x="17" y="72"/>
                      <a:pt x="14" y="78"/>
                      <a:pt x="14" y="78"/>
                    </a:cubicBezTo>
                    <a:cubicBezTo>
                      <a:pt x="13" y="79"/>
                      <a:pt x="12" y="84"/>
                      <a:pt x="12" y="86"/>
                    </a:cubicBezTo>
                    <a:cubicBezTo>
                      <a:pt x="12" y="86"/>
                      <a:pt x="14" y="92"/>
                      <a:pt x="14" y="92"/>
                    </a:cubicBezTo>
                    <a:cubicBezTo>
                      <a:pt x="16" y="97"/>
                      <a:pt x="26" y="106"/>
                      <a:pt x="26" y="106"/>
                    </a:cubicBezTo>
                    <a:cubicBezTo>
                      <a:pt x="28" y="107"/>
                      <a:pt x="30" y="108"/>
                      <a:pt x="33" y="108"/>
                    </a:cubicBezTo>
                    <a:cubicBezTo>
                      <a:pt x="33" y="115"/>
                      <a:pt x="33" y="115"/>
                      <a:pt x="33" y="115"/>
                    </a:cubicBezTo>
                    <a:cubicBezTo>
                      <a:pt x="31" y="113"/>
                      <a:pt x="29" y="111"/>
                      <a:pt x="27" y="111"/>
                    </a:cubicBezTo>
                    <a:cubicBezTo>
                      <a:pt x="27" y="111"/>
                      <a:pt x="17" y="102"/>
                      <a:pt x="13" y="98"/>
                    </a:cubicBezTo>
                    <a:cubicBezTo>
                      <a:pt x="13" y="98"/>
                      <a:pt x="7" y="92"/>
                      <a:pt x="7" y="87"/>
                    </a:cubicBezTo>
                    <a:cubicBezTo>
                      <a:pt x="7" y="87"/>
                      <a:pt x="6" y="82"/>
                      <a:pt x="3" y="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9" name="Freeform 18">
                <a:extLst>
                  <a:ext uri="{FF2B5EF4-FFF2-40B4-BE49-F238E27FC236}">
                    <a16:creationId xmlns="" xmlns:a16="http://schemas.microsoft.com/office/drawing/2014/main" id="{3BA4C66A-5734-6844-B963-9ABEAF7E6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954"/>
                <a:ext cx="212" cy="261"/>
              </a:xfrm>
              <a:custGeom>
                <a:avLst/>
                <a:gdLst>
                  <a:gd name="T0" fmla="*/ 92 w 111"/>
                  <a:gd name="T1" fmla="*/ 4 h 135"/>
                  <a:gd name="T2" fmla="*/ 108 w 111"/>
                  <a:gd name="T3" fmla="*/ 13 h 135"/>
                  <a:gd name="T4" fmla="*/ 106 w 111"/>
                  <a:gd name="T5" fmla="*/ 20 h 135"/>
                  <a:gd name="T6" fmla="*/ 98 w 111"/>
                  <a:gd name="T7" fmla="*/ 25 h 135"/>
                  <a:gd name="T8" fmla="*/ 93 w 111"/>
                  <a:gd name="T9" fmla="*/ 28 h 135"/>
                  <a:gd name="T10" fmla="*/ 68 w 111"/>
                  <a:gd name="T11" fmla="*/ 65 h 135"/>
                  <a:gd name="T12" fmla="*/ 48 w 111"/>
                  <a:gd name="T13" fmla="*/ 97 h 135"/>
                  <a:gd name="T14" fmla="*/ 27 w 111"/>
                  <a:gd name="T15" fmla="*/ 124 h 135"/>
                  <a:gd name="T16" fmla="*/ 23 w 111"/>
                  <a:gd name="T17" fmla="*/ 128 h 135"/>
                  <a:gd name="T18" fmla="*/ 20 w 111"/>
                  <a:gd name="T19" fmla="*/ 132 h 135"/>
                  <a:gd name="T20" fmla="*/ 13 w 111"/>
                  <a:gd name="T21" fmla="*/ 135 h 135"/>
                  <a:gd name="T22" fmla="*/ 8 w 111"/>
                  <a:gd name="T23" fmla="*/ 134 h 135"/>
                  <a:gd name="T24" fmla="*/ 3 w 111"/>
                  <a:gd name="T25" fmla="*/ 134 h 135"/>
                  <a:gd name="T26" fmla="*/ 4 w 111"/>
                  <a:gd name="T27" fmla="*/ 132 h 135"/>
                  <a:gd name="T28" fmla="*/ 6 w 111"/>
                  <a:gd name="T29" fmla="*/ 130 h 135"/>
                  <a:gd name="T30" fmla="*/ 8 w 111"/>
                  <a:gd name="T31" fmla="*/ 129 h 135"/>
                  <a:gd name="T32" fmla="*/ 9 w 111"/>
                  <a:gd name="T33" fmla="*/ 128 h 135"/>
                  <a:gd name="T34" fmla="*/ 11 w 111"/>
                  <a:gd name="T35" fmla="*/ 125 h 135"/>
                  <a:gd name="T36" fmla="*/ 13 w 111"/>
                  <a:gd name="T37" fmla="*/ 123 h 135"/>
                  <a:gd name="T38" fmla="*/ 31 w 111"/>
                  <a:gd name="T39" fmla="*/ 102 h 135"/>
                  <a:gd name="T40" fmla="*/ 48 w 111"/>
                  <a:gd name="T41" fmla="*/ 77 h 135"/>
                  <a:gd name="T42" fmla="*/ 58 w 111"/>
                  <a:gd name="T43" fmla="*/ 61 h 135"/>
                  <a:gd name="T44" fmla="*/ 78 w 111"/>
                  <a:gd name="T45" fmla="*/ 28 h 135"/>
                  <a:gd name="T46" fmla="*/ 58 w 111"/>
                  <a:gd name="T47" fmla="*/ 17 h 135"/>
                  <a:gd name="T48" fmla="*/ 61 w 111"/>
                  <a:gd name="T49" fmla="*/ 16 h 135"/>
                  <a:gd name="T50" fmla="*/ 81 w 111"/>
                  <a:gd name="T51" fmla="*/ 13 h 135"/>
                  <a:gd name="T52" fmla="*/ 92 w 111"/>
                  <a:gd name="T53" fmla="*/ 4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1" h="135">
                    <a:moveTo>
                      <a:pt x="92" y="4"/>
                    </a:moveTo>
                    <a:cubicBezTo>
                      <a:pt x="92" y="4"/>
                      <a:pt x="100" y="0"/>
                      <a:pt x="108" y="13"/>
                    </a:cubicBezTo>
                    <a:cubicBezTo>
                      <a:pt x="108" y="13"/>
                      <a:pt x="111" y="20"/>
                      <a:pt x="106" y="20"/>
                    </a:cubicBezTo>
                    <a:cubicBezTo>
                      <a:pt x="106" y="20"/>
                      <a:pt x="102" y="21"/>
                      <a:pt x="98" y="25"/>
                    </a:cubicBezTo>
                    <a:cubicBezTo>
                      <a:pt x="97" y="25"/>
                      <a:pt x="94" y="25"/>
                      <a:pt x="93" y="28"/>
                    </a:cubicBezTo>
                    <a:cubicBezTo>
                      <a:pt x="93" y="28"/>
                      <a:pt x="85" y="42"/>
                      <a:pt x="68" y="65"/>
                    </a:cubicBezTo>
                    <a:cubicBezTo>
                      <a:pt x="68" y="65"/>
                      <a:pt x="59" y="77"/>
                      <a:pt x="48" y="97"/>
                    </a:cubicBezTo>
                    <a:cubicBezTo>
                      <a:pt x="48" y="97"/>
                      <a:pt x="40" y="113"/>
                      <a:pt x="27" y="124"/>
                    </a:cubicBezTo>
                    <a:cubicBezTo>
                      <a:pt x="27" y="124"/>
                      <a:pt x="23" y="127"/>
                      <a:pt x="23" y="128"/>
                    </a:cubicBezTo>
                    <a:cubicBezTo>
                      <a:pt x="23" y="128"/>
                      <a:pt x="22" y="130"/>
                      <a:pt x="20" y="132"/>
                    </a:cubicBezTo>
                    <a:cubicBezTo>
                      <a:pt x="20" y="132"/>
                      <a:pt x="17" y="135"/>
                      <a:pt x="13" y="135"/>
                    </a:cubicBezTo>
                    <a:cubicBezTo>
                      <a:pt x="13" y="135"/>
                      <a:pt x="10" y="134"/>
                      <a:pt x="8" y="134"/>
                    </a:cubicBezTo>
                    <a:cubicBezTo>
                      <a:pt x="8" y="134"/>
                      <a:pt x="5" y="134"/>
                      <a:pt x="3" y="134"/>
                    </a:cubicBezTo>
                    <a:cubicBezTo>
                      <a:pt x="3" y="134"/>
                      <a:pt x="0" y="135"/>
                      <a:pt x="4" y="132"/>
                    </a:cubicBezTo>
                    <a:cubicBezTo>
                      <a:pt x="4" y="132"/>
                      <a:pt x="4" y="131"/>
                      <a:pt x="6" y="130"/>
                    </a:cubicBezTo>
                    <a:cubicBezTo>
                      <a:pt x="6" y="130"/>
                      <a:pt x="7" y="130"/>
                      <a:pt x="8" y="129"/>
                    </a:cubicBezTo>
                    <a:cubicBezTo>
                      <a:pt x="8" y="129"/>
                      <a:pt x="7" y="128"/>
                      <a:pt x="9" y="128"/>
                    </a:cubicBezTo>
                    <a:cubicBezTo>
                      <a:pt x="9" y="128"/>
                      <a:pt x="11" y="129"/>
                      <a:pt x="11" y="125"/>
                    </a:cubicBezTo>
                    <a:cubicBezTo>
                      <a:pt x="11" y="125"/>
                      <a:pt x="11" y="124"/>
                      <a:pt x="13" y="123"/>
                    </a:cubicBezTo>
                    <a:cubicBezTo>
                      <a:pt x="13" y="123"/>
                      <a:pt x="19" y="118"/>
                      <a:pt x="31" y="102"/>
                    </a:cubicBezTo>
                    <a:cubicBezTo>
                      <a:pt x="31" y="102"/>
                      <a:pt x="42" y="89"/>
                      <a:pt x="48" y="77"/>
                    </a:cubicBezTo>
                    <a:cubicBezTo>
                      <a:pt x="48" y="77"/>
                      <a:pt x="53" y="69"/>
                      <a:pt x="58" y="61"/>
                    </a:cubicBezTo>
                    <a:cubicBezTo>
                      <a:pt x="58" y="61"/>
                      <a:pt x="75" y="34"/>
                      <a:pt x="78" y="28"/>
                    </a:cubicBezTo>
                    <a:cubicBezTo>
                      <a:pt x="78" y="28"/>
                      <a:pt x="59" y="25"/>
                      <a:pt x="58" y="17"/>
                    </a:cubicBezTo>
                    <a:cubicBezTo>
                      <a:pt x="58" y="17"/>
                      <a:pt x="58" y="14"/>
                      <a:pt x="61" y="16"/>
                    </a:cubicBezTo>
                    <a:cubicBezTo>
                      <a:pt x="61" y="16"/>
                      <a:pt x="70" y="20"/>
                      <a:pt x="81" y="13"/>
                    </a:cubicBezTo>
                    <a:cubicBezTo>
                      <a:pt x="81" y="13"/>
                      <a:pt x="87" y="11"/>
                      <a:pt x="9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0" name="Freeform 19">
                <a:extLst>
                  <a:ext uri="{FF2B5EF4-FFF2-40B4-BE49-F238E27FC236}">
                    <a16:creationId xmlns="" xmlns:a16="http://schemas.microsoft.com/office/drawing/2014/main" id="{A5BFE88A-39B1-D143-AFD9-F888F310A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93"/>
                <a:ext cx="158" cy="118"/>
              </a:xfrm>
              <a:custGeom>
                <a:avLst/>
                <a:gdLst>
                  <a:gd name="T0" fmla="*/ 11 w 83"/>
                  <a:gd name="T1" fmla="*/ 29 h 61"/>
                  <a:gd name="T2" fmla="*/ 4 w 83"/>
                  <a:gd name="T3" fmla="*/ 21 h 61"/>
                  <a:gd name="T4" fmla="*/ 20 w 83"/>
                  <a:gd name="T5" fmla="*/ 27 h 61"/>
                  <a:gd name="T6" fmla="*/ 23 w 83"/>
                  <a:gd name="T7" fmla="*/ 33 h 61"/>
                  <a:gd name="T8" fmla="*/ 33 w 83"/>
                  <a:gd name="T9" fmla="*/ 46 h 61"/>
                  <a:gd name="T10" fmla="*/ 34 w 83"/>
                  <a:gd name="T11" fmla="*/ 44 h 61"/>
                  <a:gd name="T12" fmla="*/ 34 w 83"/>
                  <a:gd name="T13" fmla="*/ 39 h 61"/>
                  <a:gd name="T14" fmla="*/ 38 w 83"/>
                  <a:gd name="T15" fmla="*/ 36 h 61"/>
                  <a:gd name="T16" fmla="*/ 40 w 83"/>
                  <a:gd name="T17" fmla="*/ 35 h 61"/>
                  <a:gd name="T18" fmla="*/ 47 w 83"/>
                  <a:gd name="T19" fmla="*/ 26 h 61"/>
                  <a:gd name="T20" fmla="*/ 47 w 83"/>
                  <a:gd name="T21" fmla="*/ 19 h 61"/>
                  <a:gd name="T22" fmla="*/ 37 w 83"/>
                  <a:gd name="T23" fmla="*/ 13 h 61"/>
                  <a:gd name="T24" fmla="*/ 35 w 83"/>
                  <a:gd name="T25" fmla="*/ 11 h 61"/>
                  <a:gd name="T26" fmla="*/ 42 w 83"/>
                  <a:gd name="T27" fmla="*/ 10 h 61"/>
                  <a:gd name="T28" fmla="*/ 55 w 83"/>
                  <a:gd name="T29" fmla="*/ 4 h 61"/>
                  <a:gd name="T30" fmla="*/ 59 w 83"/>
                  <a:gd name="T31" fmla="*/ 1 h 61"/>
                  <a:gd name="T32" fmla="*/ 68 w 83"/>
                  <a:gd name="T33" fmla="*/ 3 h 61"/>
                  <a:gd name="T34" fmla="*/ 81 w 83"/>
                  <a:gd name="T35" fmla="*/ 15 h 61"/>
                  <a:gd name="T36" fmla="*/ 82 w 83"/>
                  <a:gd name="T37" fmla="*/ 18 h 61"/>
                  <a:gd name="T38" fmla="*/ 78 w 83"/>
                  <a:gd name="T39" fmla="*/ 23 h 61"/>
                  <a:gd name="T40" fmla="*/ 66 w 83"/>
                  <a:gd name="T41" fmla="*/ 34 h 61"/>
                  <a:gd name="T42" fmla="*/ 64 w 83"/>
                  <a:gd name="T43" fmla="*/ 46 h 61"/>
                  <a:gd name="T44" fmla="*/ 62 w 83"/>
                  <a:gd name="T45" fmla="*/ 53 h 61"/>
                  <a:gd name="T46" fmla="*/ 55 w 83"/>
                  <a:gd name="T47" fmla="*/ 55 h 61"/>
                  <a:gd name="T48" fmla="*/ 46 w 83"/>
                  <a:gd name="T49" fmla="*/ 59 h 61"/>
                  <a:gd name="T50" fmla="*/ 43 w 83"/>
                  <a:gd name="T51" fmla="*/ 59 h 61"/>
                  <a:gd name="T52" fmla="*/ 40 w 83"/>
                  <a:gd name="T53" fmla="*/ 58 h 61"/>
                  <a:gd name="T54" fmla="*/ 38 w 83"/>
                  <a:gd name="T55" fmla="*/ 55 h 61"/>
                  <a:gd name="T56" fmla="*/ 33 w 83"/>
                  <a:gd name="T57" fmla="*/ 51 h 61"/>
                  <a:gd name="T58" fmla="*/ 29 w 83"/>
                  <a:gd name="T59" fmla="*/ 49 h 61"/>
                  <a:gd name="T60" fmla="*/ 20 w 83"/>
                  <a:gd name="T61" fmla="*/ 35 h 61"/>
                  <a:gd name="T62" fmla="*/ 11 w 83"/>
                  <a:gd name="T63" fmla="*/ 2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3" h="61">
                    <a:moveTo>
                      <a:pt x="11" y="29"/>
                    </a:moveTo>
                    <a:cubicBezTo>
                      <a:pt x="11" y="29"/>
                      <a:pt x="0" y="23"/>
                      <a:pt x="4" y="21"/>
                    </a:cubicBezTo>
                    <a:cubicBezTo>
                      <a:pt x="4" y="21"/>
                      <a:pt x="12" y="18"/>
                      <a:pt x="20" y="27"/>
                    </a:cubicBezTo>
                    <a:cubicBezTo>
                      <a:pt x="20" y="27"/>
                      <a:pt x="21" y="30"/>
                      <a:pt x="23" y="33"/>
                    </a:cubicBezTo>
                    <a:cubicBezTo>
                      <a:pt x="23" y="33"/>
                      <a:pt x="24" y="36"/>
                      <a:pt x="33" y="46"/>
                    </a:cubicBezTo>
                    <a:cubicBezTo>
                      <a:pt x="33" y="46"/>
                      <a:pt x="34" y="47"/>
                      <a:pt x="34" y="44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6" y="35"/>
                      <a:pt x="38" y="36"/>
                    </a:cubicBezTo>
                    <a:cubicBezTo>
                      <a:pt x="38" y="36"/>
                      <a:pt x="39" y="37"/>
                      <a:pt x="40" y="35"/>
                    </a:cubicBezTo>
                    <a:cubicBezTo>
                      <a:pt x="40" y="35"/>
                      <a:pt x="45" y="31"/>
                      <a:pt x="47" y="26"/>
                    </a:cubicBezTo>
                    <a:cubicBezTo>
                      <a:pt x="47" y="26"/>
                      <a:pt x="50" y="21"/>
                      <a:pt x="47" y="19"/>
                    </a:cubicBezTo>
                    <a:cubicBezTo>
                      <a:pt x="47" y="19"/>
                      <a:pt x="40" y="15"/>
                      <a:pt x="37" y="13"/>
                    </a:cubicBezTo>
                    <a:cubicBezTo>
                      <a:pt x="37" y="13"/>
                      <a:pt x="33" y="12"/>
                      <a:pt x="35" y="11"/>
                    </a:cubicBezTo>
                    <a:cubicBezTo>
                      <a:pt x="35" y="11"/>
                      <a:pt x="37" y="10"/>
                      <a:pt x="42" y="10"/>
                    </a:cubicBezTo>
                    <a:cubicBezTo>
                      <a:pt x="42" y="10"/>
                      <a:pt x="53" y="8"/>
                      <a:pt x="55" y="4"/>
                    </a:cubicBezTo>
                    <a:cubicBezTo>
                      <a:pt x="55" y="4"/>
                      <a:pt x="56" y="0"/>
                      <a:pt x="59" y="1"/>
                    </a:cubicBezTo>
                    <a:cubicBezTo>
                      <a:pt x="59" y="1"/>
                      <a:pt x="65" y="4"/>
                      <a:pt x="68" y="3"/>
                    </a:cubicBezTo>
                    <a:cubicBezTo>
                      <a:pt x="68" y="3"/>
                      <a:pt x="79" y="3"/>
                      <a:pt x="81" y="15"/>
                    </a:cubicBezTo>
                    <a:cubicBezTo>
                      <a:pt x="81" y="15"/>
                      <a:pt x="81" y="17"/>
                      <a:pt x="82" y="18"/>
                    </a:cubicBezTo>
                    <a:cubicBezTo>
                      <a:pt x="82" y="18"/>
                      <a:pt x="83" y="22"/>
                      <a:pt x="78" y="23"/>
                    </a:cubicBezTo>
                    <a:cubicBezTo>
                      <a:pt x="78" y="23"/>
                      <a:pt x="68" y="30"/>
                      <a:pt x="66" y="34"/>
                    </a:cubicBezTo>
                    <a:cubicBezTo>
                      <a:pt x="66" y="34"/>
                      <a:pt x="62" y="42"/>
                      <a:pt x="64" y="46"/>
                    </a:cubicBezTo>
                    <a:cubicBezTo>
                      <a:pt x="64" y="46"/>
                      <a:pt x="66" y="51"/>
                      <a:pt x="62" y="53"/>
                    </a:cubicBezTo>
                    <a:cubicBezTo>
                      <a:pt x="62" y="53"/>
                      <a:pt x="59" y="55"/>
                      <a:pt x="55" y="55"/>
                    </a:cubicBezTo>
                    <a:cubicBezTo>
                      <a:pt x="55" y="55"/>
                      <a:pt x="50" y="54"/>
                      <a:pt x="46" y="59"/>
                    </a:cubicBezTo>
                    <a:cubicBezTo>
                      <a:pt x="46" y="59"/>
                      <a:pt x="46" y="61"/>
                      <a:pt x="43" y="59"/>
                    </a:cubicBezTo>
                    <a:cubicBezTo>
                      <a:pt x="43" y="59"/>
                      <a:pt x="43" y="58"/>
                      <a:pt x="40" y="58"/>
                    </a:cubicBezTo>
                    <a:cubicBezTo>
                      <a:pt x="40" y="58"/>
                      <a:pt x="38" y="58"/>
                      <a:pt x="38" y="55"/>
                    </a:cubicBezTo>
                    <a:cubicBezTo>
                      <a:pt x="38" y="55"/>
                      <a:pt x="37" y="52"/>
                      <a:pt x="33" y="51"/>
                    </a:cubicBezTo>
                    <a:cubicBezTo>
                      <a:pt x="33" y="51"/>
                      <a:pt x="31" y="52"/>
                      <a:pt x="29" y="49"/>
                    </a:cubicBezTo>
                    <a:cubicBezTo>
                      <a:pt x="29" y="49"/>
                      <a:pt x="23" y="39"/>
                      <a:pt x="20" y="35"/>
                    </a:cubicBezTo>
                    <a:cubicBezTo>
                      <a:pt x="20" y="35"/>
                      <a:pt x="16" y="30"/>
                      <a:pt x="1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1" name="Freeform 20">
                <a:extLst>
                  <a:ext uri="{FF2B5EF4-FFF2-40B4-BE49-F238E27FC236}">
                    <a16:creationId xmlns="" xmlns:a16="http://schemas.microsoft.com/office/drawing/2014/main" id="{6017E3F1-79AA-FB4C-A334-ABF02186E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116"/>
                <a:ext cx="19" cy="97"/>
              </a:xfrm>
              <a:custGeom>
                <a:avLst/>
                <a:gdLst>
                  <a:gd name="T0" fmla="*/ 10 w 10"/>
                  <a:gd name="T1" fmla="*/ 50 h 50"/>
                  <a:gd name="T2" fmla="*/ 6 w 10"/>
                  <a:gd name="T3" fmla="*/ 50 h 50"/>
                  <a:gd name="T4" fmla="*/ 0 w 10"/>
                  <a:gd name="T5" fmla="*/ 25 h 50"/>
                  <a:gd name="T6" fmla="*/ 6 w 10"/>
                  <a:gd name="T7" fmla="*/ 0 h 50"/>
                  <a:gd name="T8" fmla="*/ 10 w 10"/>
                  <a:gd name="T9" fmla="*/ 0 h 50"/>
                  <a:gd name="T10" fmla="*/ 4 w 10"/>
                  <a:gd name="T11" fmla="*/ 25 h 50"/>
                  <a:gd name="T12" fmla="*/ 10 w 10"/>
                  <a:gd name="T13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10" y="50"/>
                    </a:moveTo>
                    <a:cubicBezTo>
                      <a:pt x="6" y="50"/>
                      <a:pt x="6" y="50"/>
                      <a:pt x="6" y="50"/>
                    </a:cubicBezTo>
                    <a:cubicBezTo>
                      <a:pt x="2" y="43"/>
                      <a:pt x="0" y="35"/>
                      <a:pt x="0" y="25"/>
                    </a:cubicBezTo>
                    <a:cubicBezTo>
                      <a:pt x="0" y="15"/>
                      <a:pt x="2" y="7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8"/>
                      <a:pt x="4" y="16"/>
                      <a:pt x="4" y="25"/>
                    </a:cubicBezTo>
                    <a:cubicBezTo>
                      <a:pt x="4" y="35"/>
                      <a:pt x="6" y="43"/>
                      <a:pt x="10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2" name="Freeform 21">
                <a:extLst>
                  <a:ext uri="{FF2B5EF4-FFF2-40B4-BE49-F238E27FC236}">
                    <a16:creationId xmlns="" xmlns:a16="http://schemas.microsoft.com/office/drawing/2014/main" id="{B7BA8CFE-222F-454E-83CC-B9309C10CF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94" y="2116"/>
                <a:ext cx="95" cy="99"/>
              </a:xfrm>
              <a:custGeom>
                <a:avLst/>
                <a:gdLst>
                  <a:gd name="T0" fmla="*/ 15 w 50"/>
                  <a:gd name="T1" fmla="*/ 0 h 51"/>
                  <a:gd name="T2" fmla="*/ 19 w 50"/>
                  <a:gd name="T3" fmla="*/ 3 h 51"/>
                  <a:gd name="T4" fmla="*/ 16 w 50"/>
                  <a:gd name="T5" fmla="*/ 5 h 51"/>
                  <a:gd name="T6" fmla="*/ 14 w 50"/>
                  <a:gd name="T7" fmla="*/ 26 h 51"/>
                  <a:gd name="T8" fmla="*/ 14 w 50"/>
                  <a:gd name="T9" fmla="*/ 30 h 51"/>
                  <a:gd name="T10" fmla="*/ 11 w 50"/>
                  <a:gd name="T11" fmla="*/ 26 h 51"/>
                  <a:gd name="T12" fmla="*/ 8 w 50"/>
                  <a:gd name="T13" fmla="*/ 16 h 51"/>
                  <a:gd name="T14" fmla="*/ 0 w 50"/>
                  <a:gd name="T15" fmla="*/ 18 h 51"/>
                  <a:gd name="T16" fmla="*/ 25 w 50"/>
                  <a:gd name="T17" fmla="*/ 35 h 51"/>
                  <a:gd name="T18" fmla="*/ 24 w 50"/>
                  <a:gd name="T19" fmla="*/ 29 h 51"/>
                  <a:gd name="T20" fmla="*/ 29 w 50"/>
                  <a:gd name="T21" fmla="*/ 29 h 51"/>
                  <a:gd name="T22" fmla="*/ 28 w 50"/>
                  <a:gd name="T23" fmla="*/ 34 h 51"/>
                  <a:gd name="T24" fmla="*/ 46 w 50"/>
                  <a:gd name="T25" fmla="*/ 35 h 51"/>
                  <a:gd name="T26" fmla="*/ 50 w 50"/>
                  <a:gd name="T27" fmla="*/ 38 h 51"/>
                  <a:gd name="T28" fmla="*/ 46 w 50"/>
                  <a:gd name="T29" fmla="*/ 38 h 51"/>
                  <a:gd name="T30" fmla="*/ 28 w 50"/>
                  <a:gd name="T31" fmla="*/ 46 h 51"/>
                  <a:gd name="T32" fmla="*/ 28 w 50"/>
                  <a:gd name="T33" fmla="*/ 51 h 51"/>
                  <a:gd name="T34" fmla="*/ 25 w 50"/>
                  <a:gd name="T35" fmla="*/ 46 h 51"/>
                  <a:gd name="T36" fmla="*/ 6 w 50"/>
                  <a:gd name="T37" fmla="*/ 38 h 51"/>
                  <a:gd name="T38" fmla="*/ 2 w 50"/>
                  <a:gd name="T39" fmla="*/ 35 h 51"/>
                  <a:gd name="T40" fmla="*/ 27 w 50"/>
                  <a:gd name="T41" fmla="*/ 13 h 51"/>
                  <a:gd name="T42" fmla="*/ 27 w 50"/>
                  <a:gd name="T43" fmla="*/ 0 h 51"/>
                  <a:gd name="T44" fmla="*/ 32 w 50"/>
                  <a:gd name="T45" fmla="*/ 1 h 51"/>
                  <a:gd name="T46" fmla="*/ 31 w 50"/>
                  <a:gd name="T47" fmla="*/ 6 h 51"/>
                  <a:gd name="T48" fmla="*/ 44 w 50"/>
                  <a:gd name="T49" fmla="*/ 3 h 51"/>
                  <a:gd name="T50" fmla="*/ 47 w 50"/>
                  <a:gd name="T51" fmla="*/ 7 h 51"/>
                  <a:gd name="T52" fmla="*/ 41 w 50"/>
                  <a:gd name="T53" fmla="*/ 9 h 51"/>
                  <a:gd name="T54" fmla="*/ 31 w 50"/>
                  <a:gd name="T55" fmla="*/ 22 h 51"/>
                  <a:gd name="T56" fmla="*/ 46 w 50"/>
                  <a:gd name="T57" fmla="*/ 22 h 51"/>
                  <a:gd name="T58" fmla="*/ 50 w 50"/>
                  <a:gd name="T59" fmla="*/ 20 h 51"/>
                  <a:gd name="T60" fmla="*/ 49 w 50"/>
                  <a:gd name="T61" fmla="*/ 24 h 51"/>
                  <a:gd name="T62" fmla="*/ 32 w 50"/>
                  <a:gd name="T63" fmla="*/ 29 h 51"/>
                  <a:gd name="T64" fmla="*/ 27 w 50"/>
                  <a:gd name="T65" fmla="*/ 16 h 51"/>
                  <a:gd name="T66" fmla="*/ 18 w 50"/>
                  <a:gd name="T67" fmla="*/ 17 h 51"/>
                  <a:gd name="T68" fmla="*/ 27 w 50"/>
                  <a:gd name="T69" fmla="*/ 1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0" h="51">
                    <a:moveTo>
                      <a:pt x="0" y="18"/>
                    </a:moveTo>
                    <a:cubicBezTo>
                      <a:pt x="8" y="13"/>
                      <a:pt x="13" y="6"/>
                      <a:pt x="15" y="0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2"/>
                      <a:pt x="20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3"/>
                      <a:pt x="17" y="4"/>
                      <a:pt x="16" y="5"/>
                    </a:cubicBezTo>
                    <a:cubicBezTo>
                      <a:pt x="15" y="7"/>
                      <a:pt x="15" y="9"/>
                      <a:pt x="14" y="10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6"/>
                      <a:pt x="14" y="27"/>
                      <a:pt x="14" y="29"/>
                    </a:cubicBezTo>
                    <a:cubicBezTo>
                      <a:pt x="14" y="29"/>
                      <a:pt x="14" y="30"/>
                      <a:pt x="14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28"/>
                      <a:pt x="11" y="27"/>
                      <a:pt x="11" y="26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4"/>
                      <a:pt x="9" y="15"/>
                      <a:pt x="8" y="16"/>
                    </a:cubicBezTo>
                    <a:cubicBezTo>
                      <a:pt x="7" y="17"/>
                      <a:pt x="6" y="18"/>
                      <a:pt x="3" y="21"/>
                    </a:cubicBezTo>
                    <a:cubicBezTo>
                      <a:pt x="2" y="19"/>
                      <a:pt x="1" y="19"/>
                      <a:pt x="0" y="18"/>
                    </a:cubicBezTo>
                    <a:close/>
                    <a:moveTo>
                      <a:pt x="6" y="35"/>
                    </a:moveTo>
                    <a:cubicBezTo>
                      <a:pt x="25" y="35"/>
                      <a:pt x="25" y="35"/>
                      <a:pt x="25" y="35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33"/>
                      <a:pt x="24" y="31"/>
                      <a:pt x="24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8" y="30"/>
                      <a:pt x="28" y="32"/>
                      <a:pt x="28" y="34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46" y="35"/>
                      <a:pt x="46" y="35"/>
                      <a:pt x="46" y="35"/>
                    </a:cubicBezTo>
                    <a:cubicBezTo>
                      <a:pt x="47" y="35"/>
                      <a:pt x="48" y="35"/>
                      <a:pt x="50" y="35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50" y="38"/>
                      <a:pt x="49" y="38"/>
                      <a:pt x="48" y="38"/>
                    </a:cubicBezTo>
                    <a:cubicBezTo>
                      <a:pt x="48" y="38"/>
                      <a:pt x="47" y="38"/>
                      <a:pt x="46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8" y="47"/>
                      <a:pt x="28" y="48"/>
                      <a:pt x="28" y="49"/>
                    </a:cubicBezTo>
                    <a:cubicBezTo>
                      <a:pt x="28" y="50"/>
                      <a:pt x="28" y="50"/>
                      <a:pt x="28" y="51"/>
                    </a:cubicBezTo>
                    <a:cubicBezTo>
                      <a:pt x="24" y="51"/>
                      <a:pt x="24" y="51"/>
                      <a:pt x="24" y="51"/>
                    </a:cubicBezTo>
                    <a:cubicBezTo>
                      <a:pt x="24" y="48"/>
                      <a:pt x="25" y="47"/>
                      <a:pt x="25" y="46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5" y="38"/>
                      <a:pt x="3" y="38"/>
                      <a:pt x="2" y="38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3" y="35"/>
                      <a:pt x="4" y="35"/>
                      <a:pt x="6" y="35"/>
                    </a:cubicBezTo>
                    <a:close/>
                    <a:moveTo>
                      <a:pt x="27" y="13"/>
                    </a:move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3"/>
                      <a:pt x="27" y="0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3"/>
                      <a:pt x="31" y="6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6" y="9"/>
                      <a:pt x="40" y="6"/>
                      <a:pt x="44" y="3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8"/>
                      <a:pt x="46" y="8"/>
                      <a:pt x="46" y="8"/>
                    </a:cubicBezTo>
                    <a:cubicBezTo>
                      <a:pt x="44" y="8"/>
                      <a:pt x="42" y="9"/>
                      <a:pt x="41" y="9"/>
                    </a:cubicBezTo>
                    <a:cubicBezTo>
                      <a:pt x="39" y="11"/>
                      <a:pt x="36" y="13"/>
                      <a:pt x="31" y="15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0" y="25"/>
                      <a:pt x="32" y="26"/>
                      <a:pt x="38" y="26"/>
                    </a:cubicBezTo>
                    <a:cubicBezTo>
                      <a:pt x="43" y="26"/>
                      <a:pt x="46" y="25"/>
                      <a:pt x="46" y="22"/>
                    </a:cubicBezTo>
                    <a:cubicBezTo>
                      <a:pt x="46" y="21"/>
                      <a:pt x="46" y="20"/>
                      <a:pt x="46" y="19"/>
                    </a:cubicBezTo>
                    <a:cubicBezTo>
                      <a:pt x="48" y="20"/>
                      <a:pt x="49" y="20"/>
                      <a:pt x="50" y="20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2"/>
                      <a:pt x="50" y="23"/>
                      <a:pt x="49" y="24"/>
                    </a:cubicBezTo>
                    <a:cubicBezTo>
                      <a:pt x="48" y="27"/>
                      <a:pt x="45" y="29"/>
                      <a:pt x="40" y="29"/>
                    </a:cubicBezTo>
                    <a:cubicBezTo>
                      <a:pt x="35" y="29"/>
                      <a:pt x="33" y="29"/>
                      <a:pt x="32" y="29"/>
                    </a:cubicBezTo>
                    <a:cubicBezTo>
                      <a:pt x="29" y="28"/>
                      <a:pt x="27" y="27"/>
                      <a:pt x="27" y="24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7"/>
                      <a:pt x="22" y="18"/>
                      <a:pt x="20" y="19"/>
                    </a:cubicBezTo>
                    <a:cubicBezTo>
                      <a:pt x="19" y="19"/>
                      <a:pt x="18" y="18"/>
                      <a:pt x="18" y="17"/>
                    </a:cubicBezTo>
                    <a:cubicBezTo>
                      <a:pt x="17" y="17"/>
                      <a:pt x="17" y="16"/>
                      <a:pt x="17" y="16"/>
                    </a:cubicBezTo>
                    <a:cubicBezTo>
                      <a:pt x="20" y="16"/>
                      <a:pt x="23" y="15"/>
                      <a:pt x="27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3" name="Freeform 22">
                <a:extLst>
                  <a:ext uri="{FF2B5EF4-FFF2-40B4-BE49-F238E27FC236}">
                    <a16:creationId xmlns="" xmlns:a16="http://schemas.microsoft.com/office/drawing/2014/main" id="{A67304A4-1D8F-9C4A-8A6B-896D067D1B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03" y="2115"/>
                <a:ext cx="93" cy="100"/>
              </a:xfrm>
              <a:custGeom>
                <a:avLst/>
                <a:gdLst>
                  <a:gd name="T0" fmla="*/ 19 w 49"/>
                  <a:gd name="T1" fmla="*/ 0 h 52"/>
                  <a:gd name="T2" fmla="*/ 22 w 49"/>
                  <a:gd name="T3" fmla="*/ 1 h 52"/>
                  <a:gd name="T4" fmla="*/ 23 w 49"/>
                  <a:gd name="T5" fmla="*/ 1 h 52"/>
                  <a:gd name="T6" fmla="*/ 22 w 49"/>
                  <a:gd name="T7" fmla="*/ 2 h 52"/>
                  <a:gd name="T8" fmla="*/ 21 w 49"/>
                  <a:gd name="T9" fmla="*/ 4 h 52"/>
                  <a:gd name="T10" fmla="*/ 20 w 49"/>
                  <a:gd name="T11" fmla="*/ 6 h 52"/>
                  <a:gd name="T12" fmla="*/ 19 w 49"/>
                  <a:gd name="T13" fmla="*/ 9 h 52"/>
                  <a:gd name="T14" fmla="*/ 44 w 49"/>
                  <a:gd name="T15" fmla="*/ 9 h 52"/>
                  <a:gd name="T16" fmla="*/ 47 w 49"/>
                  <a:gd name="T17" fmla="*/ 8 h 52"/>
                  <a:gd name="T18" fmla="*/ 49 w 49"/>
                  <a:gd name="T19" fmla="*/ 8 h 52"/>
                  <a:gd name="T20" fmla="*/ 49 w 49"/>
                  <a:gd name="T21" fmla="*/ 12 h 52"/>
                  <a:gd name="T22" fmla="*/ 47 w 49"/>
                  <a:gd name="T23" fmla="*/ 11 h 52"/>
                  <a:gd name="T24" fmla="*/ 44 w 49"/>
                  <a:gd name="T25" fmla="*/ 11 h 52"/>
                  <a:gd name="T26" fmla="*/ 18 w 49"/>
                  <a:gd name="T27" fmla="*/ 11 h 52"/>
                  <a:gd name="T28" fmla="*/ 11 w 49"/>
                  <a:gd name="T29" fmla="*/ 25 h 52"/>
                  <a:gd name="T30" fmla="*/ 24 w 49"/>
                  <a:gd name="T31" fmla="*/ 25 h 52"/>
                  <a:gd name="T32" fmla="*/ 24 w 49"/>
                  <a:gd name="T33" fmla="*/ 21 h 52"/>
                  <a:gd name="T34" fmla="*/ 24 w 49"/>
                  <a:gd name="T35" fmla="*/ 16 h 52"/>
                  <a:gd name="T36" fmla="*/ 28 w 49"/>
                  <a:gd name="T37" fmla="*/ 16 h 52"/>
                  <a:gd name="T38" fmla="*/ 28 w 49"/>
                  <a:gd name="T39" fmla="*/ 17 h 52"/>
                  <a:gd name="T40" fmla="*/ 28 w 49"/>
                  <a:gd name="T41" fmla="*/ 17 h 52"/>
                  <a:gd name="T42" fmla="*/ 27 w 49"/>
                  <a:gd name="T43" fmla="*/ 21 h 52"/>
                  <a:gd name="T44" fmla="*/ 27 w 49"/>
                  <a:gd name="T45" fmla="*/ 25 h 52"/>
                  <a:gd name="T46" fmla="*/ 39 w 49"/>
                  <a:gd name="T47" fmla="*/ 25 h 52"/>
                  <a:gd name="T48" fmla="*/ 44 w 49"/>
                  <a:gd name="T49" fmla="*/ 25 h 52"/>
                  <a:gd name="T50" fmla="*/ 44 w 49"/>
                  <a:gd name="T51" fmla="*/ 28 h 52"/>
                  <a:gd name="T52" fmla="*/ 39 w 49"/>
                  <a:gd name="T53" fmla="*/ 28 h 52"/>
                  <a:gd name="T54" fmla="*/ 27 w 49"/>
                  <a:gd name="T55" fmla="*/ 28 h 52"/>
                  <a:gd name="T56" fmla="*/ 27 w 49"/>
                  <a:gd name="T57" fmla="*/ 47 h 52"/>
                  <a:gd name="T58" fmla="*/ 19 w 49"/>
                  <a:gd name="T59" fmla="*/ 52 h 52"/>
                  <a:gd name="T60" fmla="*/ 17 w 49"/>
                  <a:gd name="T61" fmla="*/ 47 h 52"/>
                  <a:gd name="T62" fmla="*/ 24 w 49"/>
                  <a:gd name="T63" fmla="*/ 46 h 52"/>
                  <a:gd name="T64" fmla="*/ 24 w 49"/>
                  <a:gd name="T65" fmla="*/ 28 h 52"/>
                  <a:gd name="T66" fmla="*/ 11 w 49"/>
                  <a:gd name="T67" fmla="*/ 28 h 52"/>
                  <a:gd name="T68" fmla="*/ 8 w 49"/>
                  <a:gd name="T69" fmla="*/ 29 h 52"/>
                  <a:gd name="T70" fmla="*/ 6 w 49"/>
                  <a:gd name="T71" fmla="*/ 25 h 52"/>
                  <a:gd name="T72" fmla="*/ 9 w 49"/>
                  <a:gd name="T73" fmla="*/ 22 h 52"/>
                  <a:gd name="T74" fmla="*/ 14 w 49"/>
                  <a:gd name="T75" fmla="*/ 11 h 52"/>
                  <a:gd name="T76" fmla="*/ 4 w 49"/>
                  <a:gd name="T77" fmla="*/ 11 h 52"/>
                  <a:gd name="T78" fmla="*/ 1 w 49"/>
                  <a:gd name="T79" fmla="*/ 11 h 52"/>
                  <a:gd name="T80" fmla="*/ 0 w 49"/>
                  <a:gd name="T81" fmla="*/ 12 h 52"/>
                  <a:gd name="T82" fmla="*/ 0 w 49"/>
                  <a:gd name="T83" fmla="*/ 8 h 52"/>
                  <a:gd name="T84" fmla="*/ 2 w 49"/>
                  <a:gd name="T85" fmla="*/ 8 h 52"/>
                  <a:gd name="T86" fmla="*/ 4 w 49"/>
                  <a:gd name="T87" fmla="*/ 9 h 52"/>
                  <a:gd name="T88" fmla="*/ 15 w 49"/>
                  <a:gd name="T89" fmla="*/ 9 h 52"/>
                  <a:gd name="T90" fmla="*/ 19 w 49"/>
                  <a:gd name="T91" fmla="*/ 0 h 52"/>
                  <a:gd name="T92" fmla="*/ 0 w 49"/>
                  <a:gd name="T93" fmla="*/ 46 h 52"/>
                  <a:gd name="T94" fmla="*/ 14 w 49"/>
                  <a:gd name="T95" fmla="*/ 33 h 52"/>
                  <a:gd name="T96" fmla="*/ 18 w 49"/>
                  <a:gd name="T97" fmla="*/ 36 h 52"/>
                  <a:gd name="T98" fmla="*/ 19 w 49"/>
                  <a:gd name="T99" fmla="*/ 36 h 52"/>
                  <a:gd name="T100" fmla="*/ 18 w 49"/>
                  <a:gd name="T101" fmla="*/ 37 h 52"/>
                  <a:gd name="T102" fmla="*/ 15 w 49"/>
                  <a:gd name="T103" fmla="*/ 39 h 52"/>
                  <a:gd name="T104" fmla="*/ 4 w 49"/>
                  <a:gd name="T105" fmla="*/ 49 h 52"/>
                  <a:gd name="T106" fmla="*/ 0 w 49"/>
                  <a:gd name="T107" fmla="*/ 46 h 52"/>
                  <a:gd name="T108" fmla="*/ 32 w 49"/>
                  <a:gd name="T109" fmla="*/ 37 h 52"/>
                  <a:gd name="T110" fmla="*/ 34 w 49"/>
                  <a:gd name="T111" fmla="*/ 34 h 52"/>
                  <a:gd name="T112" fmla="*/ 48 w 49"/>
                  <a:gd name="T113" fmla="*/ 45 h 52"/>
                  <a:gd name="T114" fmla="*/ 46 w 49"/>
                  <a:gd name="T115" fmla="*/ 48 h 52"/>
                  <a:gd name="T116" fmla="*/ 32 w 49"/>
                  <a:gd name="T117" fmla="*/ 37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9" h="52">
                    <a:moveTo>
                      <a:pt x="19" y="0"/>
                    </a:moveTo>
                    <a:cubicBezTo>
                      <a:pt x="22" y="1"/>
                      <a:pt x="22" y="1"/>
                      <a:pt x="22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2"/>
                      <a:pt x="22" y="2"/>
                    </a:cubicBezTo>
                    <a:cubicBezTo>
                      <a:pt x="22" y="2"/>
                      <a:pt x="21" y="3"/>
                      <a:pt x="21" y="4"/>
                    </a:cubicBezTo>
                    <a:cubicBezTo>
                      <a:pt x="21" y="4"/>
                      <a:pt x="20" y="5"/>
                      <a:pt x="20" y="6"/>
                    </a:cubicBezTo>
                    <a:cubicBezTo>
                      <a:pt x="20" y="7"/>
                      <a:pt x="19" y="8"/>
                      <a:pt x="19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5" y="9"/>
                      <a:pt x="46" y="8"/>
                      <a:pt x="47" y="8"/>
                    </a:cubicBezTo>
                    <a:cubicBezTo>
                      <a:pt x="48" y="8"/>
                      <a:pt x="49" y="8"/>
                      <a:pt x="49" y="8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9" y="12"/>
                      <a:pt x="48" y="12"/>
                      <a:pt x="47" y="11"/>
                    </a:cubicBezTo>
                    <a:cubicBezTo>
                      <a:pt x="46" y="11"/>
                      <a:pt x="45" y="11"/>
                      <a:pt x="44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6" y="15"/>
                      <a:pt x="14" y="19"/>
                      <a:pt x="11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19"/>
                      <a:pt x="24" y="17"/>
                      <a:pt x="24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6"/>
                      <a:pt x="28" y="16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7" y="17"/>
                      <a:pt x="27" y="19"/>
                      <a:pt x="27" y="21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0" y="25"/>
                      <a:pt x="42" y="25"/>
                      <a:pt x="44" y="25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2" y="28"/>
                      <a:pt x="41" y="28"/>
                      <a:pt x="39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50"/>
                      <a:pt x="25" y="51"/>
                      <a:pt x="19" y="52"/>
                    </a:cubicBezTo>
                    <a:cubicBezTo>
                      <a:pt x="18" y="50"/>
                      <a:pt x="18" y="49"/>
                      <a:pt x="17" y="47"/>
                    </a:cubicBezTo>
                    <a:cubicBezTo>
                      <a:pt x="22" y="48"/>
                      <a:pt x="25" y="48"/>
                      <a:pt x="24" y="46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0" y="28"/>
                      <a:pt x="9" y="28"/>
                      <a:pt x="8" y="29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5"/>
                      <a:pt x="8" y="24"/>
                      <a:pt x="9" y="22"/>
                    </a:cubicBezTo>
                    <a:cubicBezTo>
                      <a:pt x="11" y="19"/>
                      <a:pt x="12" y="16"/>
                      <a:pt x="1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3" y="11"/>
                      <a:pt x="1" y="11"/>
                    </a:cubicBezTo>
                    <a:cubicBezTo>
                      <a:pt x="1" y="12"/>
                      <a:pt x="0" y="12"/>
                      <a:pt x="0" y="1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2" y="8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7" y="6"/>
                      <a:pt x="18" y="3"/>
                      <a:pt x="19" y="0"/>
                    </a:cubicBezTo>
                    <a:close/>
                    <a:moveTo>
                      <a:pt x="0" y="46"/>
                    </a:moveTo>
                    <a:cubicBezTo>
                      <a:pt x="6" y="43"/>
                      <a:pt x="11" y="39"/>
                      <a:pt x="14" y="33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8" y="36"/>
                      <a:pt x="18" y="37"/>
                    </a:cubicBezTo>
                    <a:cubicBezTo>
                      <a:pt x="17" y="37"/>
                      <a:pt x="16" y="38"/>
                      <a:pt x="15" y="39"/>
                    </a:cubicBezTo>
                    <a:cubicBezTo>
                      <a:pt x="12" y="42"/>
                      <a:pt x="8" y="46"/>
                      <a:pt x="4" y="49"/>
                    </a:cubicBezTo>
                    <a:cubicBezTo>
                      <a:pt x="3" y="47"/>
                      <a:pt x="2" y="46"/>
                      <a:pt x="0" y="46"/>
                    </a:cubicBezTo>
                    <a:close/>
                    <a:moveTo>
                      <a:pt x="32" y="37"/>
                    </a:moveTo>
                    <a:cubicBezTo>
                      <a:pt x="34" y="34"/>
                      <a:pt x="34" y="34"/>
                      <a:pt x="34" y="34"/>
                    </a:cubicBezTo>
                    <a:cubicBezTo>
                      <a:pt x="39" y="37"/>
                      <a:pt x="44" y="41"/>
                      <a:pt x="48" y="45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1" y="44"/>
                      <a:pt x="37" y="40"/>
                      <a:pt x="32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4" name="Freeform 23">
                <a:extLst>
                  <a:ext uri="{FF2B5EF4-FFF2-40B4-BE49-F238E27FC236}">
                    <a16:creationId xmlns="" xmlns:a16="http://schemas.microsoft.com/office/drawing/2014/main" id="{87D71602-D4A2-CC41-88CA-C977E7288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116"/>
                <a:ext cx="19" cy="97"/>
              </a:xfrm>
              <a:custGeom>
                <a:avLst/>
                <a:gdLst>
                  <a:gd name="T0" fmla="*/ 0 w 10"/>
                  <a:gd name="T1" fmla="*/ 0 h 50"/>
                  <a:gd name="T2" fmla="*/ 4 w 10"/>
                  <a:gd name="T3" fmla="*/ 0 h 50"/>
                  <a:gd name="T4" fmla="*/ 10 w 10"/>
                  <a:gd name="T5" fmla="*/ 25 h 50"/>
                  <a:gd name="T6" fmla="*/ 4 w 10"/>
                  <a:gd name="T7" fmla="*/ 50 h 50"/>
                  <a:gd name="T8" fmla="*/ 0 w 10"/>
                  <a:gd name="T9" fmla="*/ 50 h 50"/>
                  <a:gd name="T10" fmla="*/ 6 w 10"/>
                  <a:gd name="T11" fmla="*/ 25 h 50"/>
                  <a:gd name="T12" fmla="*/ 0 w 10"/>
                  <a:gd name="T1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8" y="7"/>
                      <a:pt x="10" y="15"/>
                      <a:pt x="10" y="25"/>
                    </a:cubicBezTo>
                    <a:cubicBezTo>
                      <a:pt x="10" y="35"/>
                      <a:pt x="8" y="43"/>
                      <a:pt x="4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4" y="43"/>
                      <a:pt x="6" y="35"/>
                      <a:pt x="6" y="25"/>
                    </a:cubicBezTo>
                    <a:cubicBezTo>
                      <a:pt x="6" y="16"/>
                      <a:pt x="4" y="8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5" name="Freeform 24">
                <a:extLst>
                  <a:ext uri="{FF2B5EF4-FFF2-40B4-BE49-F238E27FC236}">
                    <a16:creationId xmlns="" xmlns:a16="http://schemas.microsoft.com/office/drawing/2014/main" id="{85B00E51-CC45-7448-B934-C2C579F54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324"/>
                <a:ext cx="71" cy="75"/>
              </a:xfrm>
              <a:custGeom>
                <a:avLst/>
                <a:gdLst>
                  <a:gd name="T0" fmla="*/ 35 w 37"/>
                  <a:gd name="T1" fmla="*/ 0 h 39"/>
                  <a:gd name="T2" fmla="*/ 36 w 37"/>
                  <a:gd name="T3" fmla="*/ 13 h 39"/>
                  <a:gd name="T4" fmla="*/ 35 w 37"/>
                  <a:gd name="T5" fmla="*/ 13 h 39"/>
                  <a:gd name="T6" fmla="*/ 30 w 37"/>
                  <a:gd name="T7" fmla="*/ 5 h 39"/>
                  <a:gd name="T8" fmla="*/ 21 w 37"/>
                  <a:gd name="T9" fmla="*/ 2 h 39"/>
                  <a:gd name="T10" fmla="*/ 14 w 37"/>
                  <a:gd name="T11" fmla="*/ 4 h 39"/>
                  <a:gd name="T12" fmla="*/ 9 w 37"/>
                  <a:gd name="T13" fmla="*/ 10 h 39"/>
                  <a:gd name="T14" fmla="*/ 7 w 37"/>
                  <a:gd name="T15" fmla="*/ 20 h 39"/>
                  <a:gd name="T16" fmla="*/ 9 w 37"/>
                  <a:gd name="T17" fmla="*/ 29 h 39"/>
                  <a:gd name="T18" fmla="*/ 14 w 37"/>
                  <a:gd name="T19" fmla="*/ 35 h 39"/>
                  <a:gd name="T20" fmla="*/ 22 w 37"/>
                  <a:gd name="T21" fmla="*/ 37 h 39"/>
                  <a:gd name="T22" fmla="*/ 29 w 37"/>
                  <a:gd name="T23" fmla="*/ 35 h 39"/>
                  <a:gd name="T24" fmla="*/ 36 w 37"/>
                  <a:gd name="T25" fmla="*/ 29 h 39"/>
                  <a:gd name="T26" fmla="*/ 37 w 37"/>
                  <a:gd name="T27" fmla="*/ 30 h 39"/>
                  <a:gd name="T28" fmla="*/ 30 w 37"/>
                  <a:gd name="T29" fmla="*/ 37 h 39"/>
                  <a:gd name="T30" fmla="*/ 20 w 37"/>
                  <a:gd name="T31" fmla="*/ 39 h 39"/>
                  <a:gd name="T32" fmla="*/ 4 w 37"/>
                  <a:gd name="T33" fmla="*/ 32 h 39"/>
                  <a:gd name="T34" fmla="*/ 0 w 37"/>
                  <a:gd name="T35" fmla="*/ 20 h 39"/>
                  <a:gd name="T36" fmla="*/ 3 w 37"/>
                  <a:gd name="T37" fmla="*/ 10 h 39"/>
                  <a:gd name="T38" fmla="*/ 10 w 37"/>
                  <a:gd name="T39" fmla="*/ 3 h 39"/>
                  <a:gd name="T40" fmla="*/ 21 w 37"/>
                  <a:gd name="T41" fmla="*/ 0 h 39"/>
                  <a:gd name="T42" fmla="*/ 30 w 37"/>
                  <a:gd name="T43" fmla="*/ 2 h 39"/>
                  <a:gd name="T44" fmla="*/ 31 w 37"/>
                  <a:gd name="T45" fmla="*/ 3 h 39"/>
                  <a:gd name="T46" fmla="*/ 33 w 37"/>
                  <a:gd name="T47" fmla="*/ 2 h 39"/>
                  <a:gd name="T48" fmla="*/ 34 w 37"/>
                  <a:gd name="T49" fmla="*/ 0 h 39"/>
                  <a:gd name="T50" fmla="*/ 35 w 37"/>
                  <a:gd name="T5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5" y="0"/>
                    </a:moveTo>
                    <a:cubicBezTo>
                      <a:pt x="36" y="13"/>
                      <a:pt x="36" y="13"/>
                      <a:pt x="36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4" y="9"/>
                      <a:pt x="32" y="6"/>
                      <a:pt x="30" y="5"/>
                    </a:cubicBezTo>
                    <a:cubicBezTo>
                      <a:pt x="27" y="3"/>
                      <a:pt x="25" y="2"/>
                      <a:pt x="21" y="2"/>
                    </a:cubicBezTo>
                    <a:cubicBezTo>
                      <a:pt x="19" y="2"/>
                      <a:pt x="16" y="3"/>
                      <a:pt x="14" y="4"/>
                    </a:cubicBezTo>
                    <a:cubicBezTo>
                      <a:pt x="12" y="5"/>
                      <a:pt x="10" y="7"/>
                      <a:pt x="9" y="10"/>
                    </a:cubicBezTo>
                    <a:cubicBezTo>
                      <a:pt x="7" y="13"/>
                      <a:pt x="7" y="16"/>
                      <a:pt x="7" y="20"/>
                    </a:cubicBezTo>
                    <a:cubicBezTo>
                      <a:pt x="7" y="24"/>
                      <a:pt x="7" y="27"/>
                      <a:pt x="9" y="29"/>
                    </a:cubicBezTo>
                    <a:cubicBezTo>
                      <a:pt x="10" y="32"/>
                      <a:pt x="12" y="33"/>
                      <a:pt x="14" y="35"/>
                    </a:cubicBezTo>
                    <a:cubicBezTo>
                      <a:pt x="16" y="36"/>
                      <a:pt x="19" y="37"/>
                      <a:pt x="22" y="37"/>
                    </a:cubicBezTo>
                    <a:cubicBezTo>
                      <a:pt x="25" y="37"/>
                      <a:pt x="27" y="36"/>
                      <a:pt x="29" y="35"/>
                    </a:cubicBezTo>
                    <a:cubicBezTo>
                      <a:pt x="31" y="34"/>
                      <a:pt x="34" y="32"/>
                      <a:pt x="36" y="29"/>
                    </a:cubicBezTo>
                    <a:cubicBezTo>
                      <a:pt x="37" y="30"/>
                      <a:pt x="37" y="30"/>
                      <a:pt x="37" y="30"/>
                    </a:cubicBezTo>
                    <a:cubicBezTo>
                      <a:pt x="35" y="33"/>
                      <a:pt x="32" y="35"/>
                      <a:pt x="30" y="37"/>
                    </a:cubicBezTo>
                    <a:cubicBezTo>
                      <a:pt x="27" y="38"/>
                      <a:pt x="24" y="39"/>
                      <a:pt x="20" y="39"/>
                    </a:cubicBezTo>
                    <a:cubicBezTo>
                      <a:pt x="13" y="39"/>
                      <a:pt x="8" y="37"/>
                      <a:pt x="4" y="32"/>
                    </a:cubicBezTo>
                    <a:cubicBezTo>
                      <a:pt x="1" y="29"/>
                      <a:pt x="0" y="25"/>
                      <a:pt x="0" y="20"/>
                    </a:cubicBezTo>
                    <a:cubicBezTo>
                      <a:pt x="0" y="17"/>
                      <a:pt x="1" y="13"/>
                      <a:pt x="3" y="10"/>
                    </a:cubicBezTo>
                    <a:cubicBezTo>
                      <a:pt x="4" y="7"/>
                      <a:pt x="7" y="5"/>
                      <a:pt x="10" y="3"/>
                    </a:cubicBezTo>
                    <a:cubicBezTo>
                      <a:pt x="13" y="1"/>
                      <a:pt x="17" y="0"/>
                      <a:pt x="21" y="0"/>
                    </a:cubicBezTo>
                    <a:cubicBezTo>
                      <a:pt x="24" y="0"/>
                      <a:pt x="27" y="1"/>
                      <a:pt x="30" y="2"/>
                    </a:cubicBezTo>
                    <a:cubicBezTo>
                      <a:pt x="30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3" y="2"/>
                    </a:cubicBezTo>
                    <a:cubicBezTo>
                      <a:pt x="33" y="2"/>
                      <a:pt x="34" y="1"/>
                      <a:pt x="34" y="0"/>
                    </a:cubicBezTo>
                    <a:lnTo>
                      <a:pt x="3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6" name="Freeform 25">
                <a:extLst>
                  <a:ext uri="{FF2B5EF4-FFF2-40B4-BE49-F238E27FC236}">
                    <a16:creationId xmlns="" xmlns:a16="http://schemas.microsoft.com/office/drawing/2014/main" id="{26001EBA-8A92-1B43-B116-AE5DCEB2E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326"/>
                <a:ext cx="82" cy="71"/>
              </a:xfrm>
              <a:custGeom>
                <a:avLst/>
                <a:gdLst>
                  <a:gd name="T0" fmla="*/ 12 w 43"/>
                  <a:gd name="T1" fmla="*/ 17 h 37"/>
                  <a:gd name="T2" fmla="*/ 31 w 43"/>
                  <a:gd name="T3" fmla="*/ 17 h 37"/>
                  <a:gd name="T4" fmla="*/ 31 w 43"/>
                  <a:gd name="T5" fmla="*/ 7 h 37"/>
                  <a:gd name="T6" fmla="*/ 31 w 43"/>
                  <a:gd name="T7" fmla="*/ 3 h 37"/>
                  <a:gd name="T8" fmla="*/ 30 w 43"/>
                  <a:gd name="T9" fmla="*/ 2 h 37"/>
                  <a:gd name="T10" fmla="*/ 27 w 43"/>
                  <a:gd name="T11" fmla="*/ 1 h 37"/>
                  <a:gd name="T12" fmla="*/ 25 w 43"/>
                  <a:gd name="T13" fmla="*/ 1 h 37"/>
                  <a:gd name="T14" fmla="*/ 25 w 43"/>
                  <a:gd name="T15" fmla="*/ 0 h 37"/>
                  <a:gd name="T16" fmla="*/ 43 w 43"/>
                  <a:gd name="T17" fmla="*/ 0 h 37"/>
                  <a:gd name="T18" fmla="*/ 43 w 43"/>
                  <a:gd name="T19" fmla="*/ 1 h 37"/>
                  <a:gd name="T20" fmla="*/ 42 w 43"/>
                  <a:gd name="T21" fmla="*/ 1 h 37"/>
                  <a:gd name="T22" fmla="*/ 39 w 43"/>
                  <a:gd name="T23" fmla="*/ 2 h 37"/>
                  <a:gd name="T24" fmla="*/ 37 w 43"/>
                  <a:gd name="T25" fmla="*/ 3 h 37"/>
                  <a:gd name="T26" fmla="*/ 37 w 43"/>
                  <a:gd name="T27" fmla="*/ 7 h 37"/>
                  <a:gd name="T28" fmla="*/ 37 w 43"/>
                  <a:gd name="T29" fmla="*/ 31 h 37"/>
                  <a:gd name="T30" fmla="*/ 37 w 43"/>
                  <a:gd name="T31" fmla="*/ 34 h 37"/>
                  <a:gd name="T32" fmla="*/ 39 w 43"/>
                  <a:gd name="T33" fmla="*/ 36 h 37"/>
                  <a:gd name="T34" fmla="*/ 42 w 43"/>
                  <a:gd name="T35" fmla="*/ 36 h 37"/>
                  <a:gd name="T36" fmla="*/ 43 w 43"/>
                  <a:gd name="T37" fmla="*/ 36 h 37"/>
                  <a:gd name="T38" fmla="*/ 43 w 43"/>
                  <a:gd name="T39" fmla="*/ 37 h 37"/>
                  <a:gd name="T40" fmla="*/ 25 w 43"/>
                  <a:gd name="T41" fmla="*/ 37 h 37"/>
                  <a:gd name="T42" fmla="*/ 25 w 43"/>
                  <a:gd name="T43" fmla="*/ 36 h 37"/>
                  <a:gd name="T44" fmla="*/ 27 w 43"/>
                  <a:gd name="T45" fmla="*/ 36 h 37"/>
                  <a:gd name="T46" fmla="*/ 31 w 43"/>
                  <a:gd name="T47" fmla="*/ 35 h 37"/>
                  <a:gd name="T48" fmla="*/ 31 w 43"/>
                  <a:gd name="T49" fmla="*/ 31 h 37"/>
                  <a:gd name="T50" fmla="*/ 31 w 43"/>
                  <a:gd name="T51" fmla="*/ 19 h 37"/>
                  <a:gd name="T52" fmla="*/ 12 w 43"/>
                  <a:gd name="T53" fmla="*/ 19 h 37"/>
                  <a:gd name="T54" fmla="*/ 12 w 43"/>
                  <a:gd name="T55" fmla="*/ 31 h 37"/>
                  <a:gd name="T56" fmla="*/ 13 w 43"/>
                  <a:gd name="T57" fmla="*/ 34 h 37"/>
                  <a:gd name="T58" fmla="*/ 14 w 43"/>
                  <a:gd name="T59" fmla="*/ 36 h 37"/>
                  <a:gd name="T60" fmla="*/ 17 w 43"/>
                  <a:gd name="T61" fmla="*/ 36 h 37"/>
                  <a:gd name="T62" fmla="*/ 18 w 43"/>
                  <a:gd name="T63" fmla="*/ 36 h 37"/>
                  <a:gd name="T64" fmla="*/ 18 w 43"/>
                  <a:gd name="T65" fmla="*/ 37 h 37"/>
                  <a:gd name="T66" fmla="*/ 0 w 43"/>
                  <a:gd name="T67" fmla="*/ 37 h 37"/>
                  <a:gd name="T68" fmla="*/ 0 w 43"/>
                  <a:gd name="T69" fmla="*/ 36 h 37"/>
                  <a:gd name="T70" fmla="*/ 2 w 43"/>
                  <a:gd name="T71" fmla="*/ 36 h 37"/>
                  <a:gd name="T72" fmla="*/ 6 w 43"/>
                  <a:gd name="T73" fmla="*/ 35 h 37"/>
                  <a:gd name="T74" fmla="*/ 6 w 43"/>
                  <a:gd name="T75" fmla="*/ 31 h 37"/>
                  <a:gd name="T76" fmla="*/ 6 w 43"/>
                  <a:gd name="T77" fmla="*/ 7 h 37"/>
                  <a:gd name="T78" fmla="*/ 6 w 43"/>
                  <a:gd name="T79" fmla="*/ 3 h 37"/>
                  <a:gd name="T80" fmla="*/ 5 w 43"/>
                  <a:gd name="T81" fmla="*/ 2 h 37"/>
                  <a:gd name="T82" fmla="*/ 2 w 43"/>
                  <a:gd name="T83" fmla="*/ 1 h 37"/>
                  <a:gd name="T84" fmla="*/ 0 w 43"/>
                  <a:gd name="T85" fmla="*/ 1 h 37"/>
                  <a:gd name="T86" fmla="*/ 0 w 43"/>
                  <a:gd name="T87" fmla="*/ 0 h 37"/>
                  <a:gd name="T88" fmla="*/ 18 w 43"/>
                  <a:gd name="T89" fmla="*/ 0 h 37"/>
                  <a:gd name="T90" fmla="*/ 18 w 43"/>
                  <a:gd name="T91" fmla="*/ 1 h 37"/>
                  <a:gd name="T92" fmla="*/ 17 w 43"/>
                  <a:gd name="T93" fmla="*/ 1 h 37"/>
                  <a:gd name="T94" fmla="*/ 14 w 43"/>
                  <a:gd name="T95" fmla="*/ 2 h 37"/>
                  <a:gd name="T96" fmla="*/ 13 w 43"/>
                  <a:gd name="T97" fmla="*/ 3 h 37"/>
                  <a:gd name="T98" fmla="*/ 12 w 43"/>
                  <a:gd name="T99" fmla="*/ 7 h 37"/>
                  <a:gd name="T100" fmla="*/ 12 w 43"/>
                  <a:gd name="T101" fmla="*/ 1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3" h="37">
                    <a:moveTo>
                      <a:pt x="12" y="17"/>
                    </a:move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5"/>
                      <a:pt x="31" y="3"/>
                      <a:pt x="31" y="3"/>
                    </a:cubicBezTo>
                    <a:cubicBezTo>
                      <a:pt x="31" y="2"/>
                      <a:pt x="30" y="2"/>
                      <a:pt x="30" y="2"/>
                    </a:cubicBezTo>
                    <a:cubicBezTo>
                      <a:pt x="29" y="1"/>
                      <a:pt x="28" y="1"/>
                      <a:pt x="27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0" y="1"/>
                      <a:pt x="39" y="2"/>
                    </a:cubicBezTo>
                    <a:cubicBezTo>
                      <a:pt x="38" y="2"/>
                      <a:pt x="38" y="2"/>
                      <a:pt x="37" y="3"/>
                    </a:cubicBezTo>
                    <a:cubicBezTo>
                      <a:pt x="37" y="4"/>
                      <a:pt x="37" y="5"/>
                      <a:pt x="37" y="7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7" y="33"/>
                      <a:pt x="37" y="34"/>
                      <a:pt x="37" y="34"/>
                    </a:cubicBezTo>
                    <a:cubicBezTo>
                      <a:pt x="38" y="35"/>
                      <a:pt x="38" y="35"/>
                      <a:pt x="39" y="36"/>
                    </a:cubicBezTo>
                    <a:cubicBezTo>
                      <a:pt x="40" y="36"/>
                      <a:pt x="41" y="36"/>
                      <a:pt x="42" y="36"/>
                    </a:cubicBezTo>
                    <a:cubicBezTo>
                      <a:pt x="43" y="36"/>
                      <a:pt x="43" y="36"/>
                      <a:pt x="43" y="36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9" y="36"/>
                      <a:pt x="30" y="36"/>
                      <a:pt x="31" y="35"/>
                    </a:cubicBezTo>
                    <a:cubicBezTo>
                      <a:pt x="31" y="34"/>
                      <a:pt x="31" y="33"/>
                      <a:pt x="31" y="31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3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7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3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lnTo>
                      <a:pt x="12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7" name="Freeform 26">
                <a:extLst>
                  <a:ext uri="{FF2B5EF4-FFF2-40B4-BE49-F238E27FC236}">
                    <a16:creationId xmlns="" xmlns:a16="http://schemas.microsoft.com/office/drawing/2014/main" id="{DDE6C016-CDE2-F24A-BE4F-5E88D4B95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4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3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3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8" name="Freeform 27">
                <a:extLst>
                  <a:ext uri="{FF2B5EF4-FFF2-40B4-BE49-F238E27FC236}">
                    <a16:creationId xmlns="" xmlns:a16="http://schemas.microsoft.com/office/drawing/2014/main" id="{1B942B3B-E8D5-1E4A-A2DC-529EFC014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326"/>
                <a:ext cx="86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1 w 45"/>
                  <a:gd name="T31" fmla="*/ 8 h 38"/>
                  <a:gd name="T32" fmla="*/ 11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9" name="Freeform 28">
                <a:extLst>
                  <a:ext uri="{FF2B5EF4-FFF2-40B4-BE49-F238E27FC236}">
                    <a16:creationId xmlns="" xmlns:a16="http://schemas.microsoft.com/office/drawing/2014/main" id="{92AF6CA1-1AE3-684D-8EE9-404F9B7F48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8" y="2324"/>
                <a:ext cx="84" cy="73"/>
              </a:xfrm>
              <a:custGeom>
                <a:avLst/>
                <a:gdLst>
                  <a:gd name="T0" fmla="*/ 28 w 44"/>
                  <a:gd name="T1" fmla="*/ 26 h 38"/>
                  <a:gd name="T2" fmla="*/ 12 w 44"/>
                  <a:gd name="T3" fmla="*/ 26 h 38"/>
                  <a:gd name="T4" fmla="*/ 9 w 44"/>
                  <a:gd name="T5" fmla="*/ 32 h 38"/>
                  <a:gd name="T6" fmla="*/ 8 w 44"/>
                  <a:gd name="T7" fmla="*/ 35 h 38"/>
                  <a:gd name="T8" fmla="*/ 9 w 44"/>
                  <a:gd name="T9" fmla="*/ 37 h 38"/>
                  <a:gd name="T10" fmla="*/ 13 w 44"/>
                  <a:gd name="T11" fmla="*/ 37 h 38"/>
                  <a:gd name="T12" fmla="*/ 13 w 44"/>
                  <a:gd name="T13" fmla="*/ 38 h 38"/>
                  <a:gd name="T14" fmla="*/ 0 w 44"/>
                  <a:gd name="T15" fmla="*/ 38 h 38"/>
                  <a:gd name="T16" fmla="*/ 0 w 44"/>
                  <a:gd name="T17" fmla="*/ 37 h 38"/>
                  <a:gd name="T18" fmla="*/ 4 w 44"/>
                  <a:gd name="T19" fmla="*/ 36 h 38"/>
                  <a:gd name="T20" fmla="*/ 7 w 44"/>
                  <a:gd name="T21" fmla="*/ 31 h 38"/>
                  <a:gd name="T22" fmla="*/ 22 w 44"/>
                  <a:gd name="T23" fmla="*/ 0 h 38"/>
                  <a:gd name="T24" fmla="*/ 23 w 44"/>
                  <a:gd name="T25" fmla="*/ 0 h 38"/>
                  <a:gd name="T26" fmla="*/ 37 w 44"/>
                  <a:gd name="T27" fmla="*/ 31 h 38"/>
                  <a:gd name="T28" fmla="*/ 40 w 44"/>
                  <a:gd name="T29" fmla="*/ 36 h 38"/>
                  <a:gd name="T30" fmla="*/ 44 w 44"/>
                  <a:gd name="T31" fmla="*/ 37 h 38"/>
                  <a:gd name="T32" fmla="*/ 44 w 44"/>
                  <a:gd name="T33" fmla="*/ 38 h 38"/>
                  <a:gd name="T34" fmla="*/ 28 w 44"/>
                  <a:gd name="T35" fmla="*/ 38 h 38"/>
                  <a:gd name="T36" fmla="*/ 28 w 44"/>
                  <a:gd name="T37" fmla="*/ 37 h 38"/>
                  <a:gd name="T38" fmla="*/ 31 w 44"/>
                  <a:gd name="T39" fmla="*/ 37 h 38"/>
                  <a:gd name="T40" fmla="*/ 32 w 44"/>
                  <a:gd name="T41" fmla="*/ 35 h 38"/>
                  <a:gd name="T42" fmla="*/ 31 w 44"/>
                  <a:gd name="T43" fmla="*/ 31 h 38"/>
                  <a:gd name="T44" fmla="*/ 28 w 44"/>
                  <a:gd name="T45" fmla="*/ 26 h 38"/>
                  <a:gd name="T46" fmla="*/ 27 w 44"/>
                  <a:gd name="T47" fmla="*/ 24 h 38"/>
                  <a:gd name="T48" fmla="*/ 20 w 44"/>
                  <a:gd name="T49" fmla="*/ 9 h 38"/>
                  <a:gd name="T50" fmla="*/ 13 w 44"/>
                  <a:gd name="T51" fmla="*/ 24 h 38"/>
                  <a:gd name="T52" fmla="*/ 27 w 44"/>
                  <a:gd name="T53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4" h="38">
                    <a:moveTo>
                      <a:pt x="28" y="26"/>
                    </a:moveTo>
                    <a:cubicBezTo>
                      <a:pt x="12" y="26"/>
                      <a:pt x="12" y="26"/>
                      <a:pt x="12" y="26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3"/>
                      <a:pt x="8" y="34"/>
                      <a:pt x="8" y="35"/>
                    </a:cubicBezTo>
                    <a:cubicBezTo>
                      <a:pt x="8" y="36"/>
                      <a:pt x="9" y="36"/>
                      <a:pt x="9" y="37"/>
                    </a:cubicBezTo>
                    <a:cubicBezTo>
                      <a:pt x="10" y="37"/>
                      <a:pt x="11" y="37"/>
                      <a:pt x="13" y="37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2" y="37"/>
                      <a:pt x="3" y="37"/>
                      <a:pt x="4" y="36"/>
                    </a:cubicBezTo>
                    <a:cubicBezTo>
                      <a:pt x="5" y="35"/>
                      <a:pt x="6" y="34"/>
                      <a:pt x="7" y="3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8" y="34"/>
                      <a:pt x="39" y="35"/>
                      <a:pt x="40" y="36"/>
                    </a:cubicBezTo>
                    <a:cubicBezTo>
                      <a:pt x="41" y="37"/>
                      <a:pt x="42" y="37"/>
                      <a:pt x="44" y="37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7"/>
                      <a:pt x="31" y="37"/>
                      <a:pt x="31" y="37"/>
                    </a:cubicBezTo>
                    <a:cubicBezTo>
                      <a:pt x="32" y="36"/>
                      <a:pt x="32" y="36"/>
                      <a:pt x="32" y="35"/>
                    </a:cubicBezTo>
                    <a:cubicBezTo>
                      <a:pt x="32" y="34"/>
                      <a:pt x="32" y="33"/>
                      <a:pt x="31" y="31"/>
                    </a:cubicBezTo>
                    <a:lnTo>
                      <a:pt x="28" y="26"/>
                    </a:lnTo>
                    <a:close/>
                    <a:moveTo>
                      <a:pt x="27" y="24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13" y="24"/>
                      <a:pt x="13" y="24"/>
                      <a:pt x="13" y="24"/>
                    </a:cubicBezTo>
                    <a:lnTo>
                      <a:pt x="27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0" name="Freeform 29">
                <a:extLst>
                  <a:ext uri="{FF2B5EF4-FFF2-40B4-BE49-F238E27FC236}">
                    <a16:creationId xmlns="" xmlns:a16="http://schemas.microsoft.com/office/drawing/2014/main" id="{36C2C246-1ED3-1540-BB8A-F083458EB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8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6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29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0" y="1"/>
                      <a:pt x="39" y="2"/>
                      <a:pt x="38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7" y="29"/>
                      <a:pt x="36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7" y="38"/>
                      <a:pt x="14" y="37"/>
                      <a:pt x="12" y="36"/>
                    </a:cubicBezTo>
                    <a:cubicBezTo>
                      <a:pt x="9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4" y="33"/>
                      <a:pt x="15" y="34"/>
                      <a:pt x="17" y="35"/>
                    </a:cubicBezTo>
                    <a:cubicBezTo>
                      <a:pt x="18" y="35"/>
                      <a:pt x="20" y="36"/>
                      <a:pt x="22" y="36"/>
                    </a:cubicBezTo>
                    <a:cubicBezTo>
                      <a:pt x="25" y="36"/>
                      <a:pt x="27" y="35"/>
                      <a:pt x="29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3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1" name="Freeform 30">
                <a:extLst>
                  <a:ext uri="{FF2B5EF4-FFF2-40B4-BE49-F238E27FC236}">
                    <a16:creationId xmlns="" xmlns:a16="http://schemas.microsoft.com/office/drawing/2014/main" id="{27B4429D-80A2-0749-AA46-60C6CB661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326"/>
                <a:ext cx="85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0 w 45"/>
                  <a:gd name="T31" fmla="*/ 8 h 38"/>
                  <a:gd name="T32" fmla="*/ 10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2" name="Freeform 31">
                <a:extLst>
                  <a:ext uri="{FF2B5EF4-FFF2-40B4-BE49-F238E27FC236}">
                    <a16:creationId xmlns="" xmlns:a16="http://schemas.microsoft.com/office/drawing/2014/main" id="{83E48AEF-E6BE-EC4D-9D9A-C038D9D1E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3" name="Freeform 32">
                <a:extLst>
                  <a:ext uri="{FF2B5EF4-FFF2-40B4-BE49-F238E27FC236}">
                    <a16:creationId xmlns="" xmlns:a16="http://schemas.microsoft.com/office/drawing/2014/main" id="{CF6C246D-7349-E34B-AB15-161B9F573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26"/>
                <a:ext cx="84" cy="73"/>
              </a:xfrm>
              <a:custGeom>
                <a:avLst/>
                <a:gdLst>
                  <a:gd name="T0" fmla="*/ 44 w 44"/>
                  <a:gd name="T1" fmla="*/ 0 h 38"/>
                  <a:gd name="T2" fmla="*/ 44 w 44"/>
                  <a:gd name="T3" fmla="*/ 1 h 38"/>
                  <a:gd name="T4" fmla="*/ 41 w 44"/>
                  <a:gd name="T5" fmla="*/ 2 h 38"/>
                  <a:gd name="T6" fmla="*/ 38 w 44"/>
                  <a:gd name="T7" fmla="*/ 6 h 38"/>
                  <a:gd name="T8" fmla="*/ 23 w 44"/>
                  <a:gd name="T9" fmla="*/ 38 h 38"/>
                  <a:gd name="T10" fmla="*/ 22 w 44"/>
                  <a:gd name="T11" fmla="*/ 38 h 38"/>
                  <a:gd name="T12" fmla="*/ 7 w 44"/>
                  <a:gd name="T13" fmla="*/ 6 h 38"/>
                  <a:gd name="T14" fmla="*/ 5 w 44"/>
                  <a:gd name="T15" fmla="*/ 3 h 38"/>
                  <a:gd name="T16" fmla="*/ 3 w 44"/>
                  <a:gd name="T17" fmla="*/ 2 h 38"/>
                  <a:gd name="T18" fmla="*/ 0 w 44"/>
                  <a:gd name="T19" fmla="*/ 1 h 38"/>
                  <a:gd name="T20" fmla="*/ 0 w 44"/>
                  <a:gd name="T21" fmla="*/ 0 h 38"/>
                  <a:gd name="T22" fmla="*/ 17 w 44"/>
                  <a:gd name="T23" fmla="*/ 0 h 38"/>
                  <a:gd name="T24" fmla="*/ 17 w 44"/>
                  <a:gd name="T25" fmla="*/ 1 h 38"/>
                  <a:gd name="T26" fmla="*/ 13 w 44"/>
                  <a:gd name="T27" fmla="*/ 2 h 38"/>
                  <a:gd name="T28" fmla="*/ 13 w 44"/>
                  <a:gd name="T29" fmla="*/ 4 h 38"/>
                  <a:gd name="T30" fmla="*/ 14 w 44"/>
                  <a:gd name="T31" fmla="*/ 8 h 38"/>
                  <a:gd name="T32" fmla="*/ 24 w 44"/>
                  <a:gd name="T33" fmla="*/ 30 h 38"/>
                  <a:gd name="T34" fmla="*/ 34 w 44"/>
                  <a:gd name="T35" fmla="*/ 8 h 38"/>
                  <a:gd name="T36" fmla="*/ 36 w 44"/>
                  <a:gd name="T37" fmla="*/ 4 h 38"/>
                  <a:gd name="T38" fmla="*/ 35 w 44"/>
                  <a:gd name="T39" fmla="*/ 2 h 38"/>
                  <a:gd name="T40" fmla="*/ 32 w 44"/>
                  <a:gd name="T41" fmla="*/ 1 h 38"/>
                  <a:gd name="T42" fmla="*/ 31 w 44"/>
                  <a:gd name="T43" fmla="*/ 1 h 38"/>
                  <a:gd name="T44" fmla="*/ 31 w 44"/>
                  <a:gd name="T45" fmla="*/ 0 h 38"/>
                  <a:gd name="T46" fmla="*/ 44 w 44"/>
                  <a:gd name="T4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8">
                    <a:moveTo>
                      <a:pt x="44" y="0"/>
                    </a:move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1" y="2"/>
                      <a:pt x="41" y="2"/>
                    </a:cubicBezTo>
                    <a:cubicBezTo>
                      <a:pt x="39" y="3"/>
                      <a:pt x="39" y="5"/>
                      <a:pt x="38" y="6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3" y="2"/>
                      <a:pt x="13" y="3"/>
                      <a:pt x="13" y="4"/>
                    </a:cubicBezTo>
                    <a:cubicBezTo>
                      <a:pt x="13" y="4"/>
                      <a:pt x="13" y="6"/>
                      <a:pt x="14" y="8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6"/>
                      <a:pt x="36" y="5"/>
                      <a:pt x="36" y="4"/>
                    </a:cubicBezTo>
                    <a:cubicBezTo>
                      <a:pt x="36" y="3"/>
                      <a:pt x="35" y="3"/>
                      <a:pt x="35" y="2"/>
                    </a:cubicBezTo>
                    <a:cubicBezTo>
                      <a:pt x="34" y="2"/>
                      <a:pt x="33" y="1"/>
                      <a:pt x="32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4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4" name="Freeform 33">
                <a:extLst>
                  <a:ext uri="{FF2B5EF4-FFF2-40B4-BE49-F238E27FC236}">
                    <a16:creationId xmlns="" xmlns:a16="http://schemas.microsoft.com/office/drawing/2014/main" id="{B24EBDDD-673A-B244-84C9-C69396B6C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326"/>
                <a:ext cx="66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6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7 w 35"/>
                  <a:gd name="T17" fmla="*/ 21 h 37"/>
                  <a:gd name="T18" fmla="*/ 25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2 w 35"/>
                  <a:gd name="T49" fmla="*/ 36 h 37"/>
                  <a:gd name="T50" fmla="*/ 4 w 35"/>
                  <a:gd name="T51" fmla="*/ 36 h 37"/>
                  <a:gd name="T52" fmla="*/ 6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2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30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5" y="16"/>
                      <a:pt x="26" y="16"/>
                    </a:cubicBezTo>
                    <a:cubicBezTo>
                      <a:pt x="27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7" y="21"/>
                      <a:pt x="27" y="21"/>
                    </a:cubicBezTo>
                    <a:cubicBezTo>
                      <a:pt x="26" y="20"/>
                      <a:pt x="26" y="20"/>
                      <a:pt x="25" y="19"/>
                    </a:cubicBezTo>
                    <a:cubicBezTo>
                      <a:pt x="24" y="19"/>
                      <a:pt x="23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3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5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2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4" y="36"/>
                      <a:pt x="4" y="36"/>
                    </a:cubicBezTo>
                    <a:cubicBezTo>
                      <a:pt x="5" y="35"/>
                      <a:pt x="6" y="35"/>
                      <a:pt x="6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6"/>
                      <a:pt x="30" y="5"/>
                      <a:pt x="30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7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5" name="Freeform 34">
                <a:extLst>
                  <a:ext uri="{FF2B5EF4-FFF2-40B4-BE49-F238E27FC236}">
                    <a16:creationId xmlns="" xmlns:a16="http://schemas.microsoft.com/office/drawing/2014/main" id="{70C7FE01-9414-9449-8585-D77FC63B6B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07" y="2326"/>
                <a:ext cx="78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6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3 w 41"/>
                  <a:gd name="T69" fmla="*/ 16 h 37"/>
                  <a:gd name="T70" fmla="*/ 26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4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2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4" y="18"/>
                      <a:pt x="14" y="18"/>
                    </a:cubicBezTo>
                    <a:cubicBezTo>
                      <a:pt x="18" y="18"/>
                      <a:pt x="21" y="17"/>
                      <a:pt x="23" y="16"/>
                    </a:cubicBezTo>
                    <a:cubicBezTo>
                      <a:pt x="25" y="14"/>
                      <a:pt x="26" y="12"/>
                      <a:pt x="26" y="10"/>
                    </a:cubicBezTo>
                    <a:cubicBezTo>
                      <a:pt x="26" y="8"/>
                      <a:pt x="25" y="6"/>
                      <a:pt x="23" y="4"/>
                    </a:cubicBezTo>
                    <a:cubicBezTo>
                      <a:pt x="22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6" name="Freeform 35">
                <a:extLst>
                  <a:ext uri="{FF2B5EF4-FFF2-40B4-BE49-F238E27FC236}">
                    <a16:creationId xmlns="" xmlns:a16="http://schemas.microsoft.com/office/drawing/2014/main" id="{FA982A4C-E43D-824E-AA2F-03179F5F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324"/>
                <a:ext cx="52" cy="75"/>
              </a:xfrm>
              <a:custGeom>
                <a:avLst/>
                <a:gdLst>
                  <a:gd name="T0" fmla="*/ 24 w 27"/>
                  <a:gd name="T1" fmla="*/ 0 h 39"/>
                  <a:gd name="T2" fmla="*/ 24 w 27"/>
                  <a:gd name="T3" fmla="*/ 13 h 39"/>
                  <a:gd name="T4" fmla="*/ 23 w 27"/>
                  <a:gd name="T5" fmla="*/ 13 h 39"/>
                  <a:gd name="T6" fmla="*/ 21 w 27"/>
                  <a:gd name="T7" fmla="*/ 7 h 39"/>
                  <a:gd name="T8" fmla="*/ 17 w 27"/>
                  <a:gd name="T9" fmla="*/ 4 h 39"/>
                  <a:gd name="T10" fmla="*/ 12 w 27"/>
                  <a:gd name="T11" fmla="*/ 2 h 39"/>
                  <a:gd name="T12" fmla="*/ 7 w 27"/>
                  <a:gd name="T13" fmla="*/ 4 h 39"/>
                  <a:gd name="T14" fmla="*/ 5 w 27"/>
                  <a:gd name="T15" fmla="*/ 8 h 39"/>
                  <a:gd name="T16" fmla="*/ 6 w 27"/>
                  <a:gd name="T17" fmla="*/ 11 h 39"/>
                  <a:gd name="T18" fmla="*/ 15 w 27"/>
                  <a:gd name="T19" fmla="*/ 17 h 39"/>
                  <a:gd name="T20" fmla="*/ 23 w 27"/>
                  <a:gd name="T21" fmla="*/ 21 h 39"/>
                  <a:gd name="T22" fmla="*/ 26 w 27"/>
                  <a:gd name="T23" fmla="*/ 25 h 39"/>
                  <a:gd name="T24" fmla="*/ 27 w 27"/>
                  <a:gd name="T25" fmla="*/ 29 h 39"/>
                  <a:gd name="T26" fmla="*/ 24 w 27"/>
                  <a:gd name="T27" fmla="*/ 36 h 39"/>
                  <a:gd name="T28" fmla="*/ 14 w 27"/>
                  <a:gd name="T29" fmla="*/ 39 h 39"/>
                  <a:gd name="T30" fmla="*/ 11 w 27"/>
                  <a:gd name="T31" fmla="*/ 39 h 39"/>
                  <a:gd name="T32" fmla="*/ 7 w 27"/>
                  <a:gd name="T33" fmla="*/ 38 h 39"/>
                  <a:gd name="T34" fmla="*/ 3 w 27"/>
                  <a:gd name="T35" fmla="*/ 37 h 39"/>
                  <a:gd name="T36" fmla="*/ 2 w 27"/>
                  <a:gd name="T37" fmla="*/ 37 h 39"/>
                  <a:gd name="T38" fmla="*/ 1 w 27"/>
                  <a:gd name="T39" fmla="*/ 39 h 39"/>
                  <a:gd name="T40" fmla="*/ 0 w 27"/>
                  <a:gd name="T41" fmla="*/ 39 h 39"/>
                  <a:gd name="T42" fmla="*/ 0 w 27"/>
                  <a:gd name="T43" fmla="*/ 26 h 39"/>
                  <a:gd name="T44" fmla="*/ 1 w 27"/>
                  <a:gd name="T45" fmla="*/ 26 h 39"/>
                  <a:gd name="T46" fmla="*/ 3 w 27"/>
                  <a:gd name="T47" fmla="*/ 32 h 39"/>
                  <a:gd name="T48" fmla="*/ 8 w 27"/>
                  <a:gd name="T49" fmla="*/ 36 h 39"/>
                  <a:gd name="T50" fmla="*/ 14 w 27"/>
                  <a:gd name="T51" fmla="*/ 37 h 39"/>
                  <a:gd name="T52" fmla="*/ 20 w 27"/>
                  <a:gd name="T53" fmla="*/ 35 h 39"/>
                  <a:gd name="T54" fmla="*/ 22 w 27"/>
                  <a:gd name="T55" fmla="*/ 31 h 39"/>
                  <a:gd name="T56" fmla="*/ 21 w 27"/>
                  <a:gd name="T57" fmla="*/ 28 h 39"/>
                  <a:gd name="T58" fmla="*/ 18 w 27"/>
                  <a:gd name="T59" fmla="*/ 26 h 39"/>
                  <a:gd name="T60" fmla="*/ 12 w 27"/>
                  <a:gd name="T61" fmla="*/ 22 h 39"/>
                  <a:gd name="T62" fmla="*/ 4 w 27"/>
                  <a:gd name="T63" fmla="*/ 18 h 39"/>
                  <a:gd name="T64" fmla="*/ 1 w 27"/>
                  <a:gd name="T65" fmla="*/ 14 h 39"/>
                  <a:gd name="T66" fmla="*/ 0 w 27"/>
                  <a:gd name="T67" fmla="*/ 10 h 39"/>
                  <a:gd name="T68" fmla="*/ 3 w 27"/>
                  <a:gd name="T69" fmla="*/ 3 h 39"/>
                  <a:gd name="T70" fmla="*/ 12 w 27"/>
                  <a:gd name="T71" fmla="*/ 0 h 39"/>
                  <a:gd name="T72" fmla="*/ 19 w 27"/>
                  <a:gd name="T73" fmla="*/ 2 h 39"/>
                  <a:gd name="T74" fmla="*/ 21 w 27"/>
                  <a:gd name="T75" fmla="*/ 2 h 39"/>
                  <a:gd name="T76" fmla="*/ 23 w 27"/>
                  <a:gd name="T77" fmla="*/ 2 h 39"/>
                  <a:gd name="T78" fmla="*/ 23 w 27"/>
                  <a:gd name="T79" fmla="*/ 0 h 39"/>
                  <a:gd name="T80" fmla="*/ 24 w 27"/>
                  <a:gd name="T8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39">
                    <a:moveTo>
                      <a:pt x="24" y="0"/>
                    </a:moveTo>
                    <a:cubicBezTo>
                      <a:pt x="24" y="13"/>
                      <a:pt x="24" y="13"/>
                      <a:pt x="24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1"/>
                      <a:pt x="22" y="9"/>
                      <a:pt x="21" y="7"/>
                    </a:cubicBezTo>
                    <a:cubicBezTo>
                      <a:pt x="20" y="6"/>
                      <a:pt x="19" y="5"/>
                      <a:pt x="17" y="4"/>
                    </a:cubicBezTo>
                    <a:cubicBezTo>
                      <a:pt x="16" y="3"/>
                      <a:pt x="14" y="2"/>
                      <a:pt x="12" y="2"/>
                    </a:cubicBezTo>
                    <a:cubicBezTo>
                      <a:pt x="10" y="2"/>
                      <a:pt x="8" y="3"/>
                      <a:pt x="7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5" y="10"/>
                      <a:pt x="6" y="11"/>
                    </a:cubicBezTo>
                    <a:cubicBezTo>
                      <a:pt x="7" y="13"/>
                      <a:pt x="10" y="14"/>
                      <a:pt x="15" y="17"/>
                    </a:cubicBezTo>
                    <a:cubicBezTo>
                      <a:pt x="19" y="19"/>
                      <a:pt x="21" y="20"/>
                      <a:pt x="23" y="21"/>
                    </a:cubicBezTo>
                    <a:cubicBezTo>
                      <a:pt x="24" y="22"/>
                      <a:pt x="25" y="23"/>
                      <a:pt x="26" y="25"/>
                    </a:cubicBezTo>
                    <a:cubicBezTo>
                      <a:pt x="27" y="26"/>
                      <a:pt x="27" y="27"/>
                      <a:pt x="27" y="29"/>
                    </a:cubicBezTo>
                    <a:cubicBezTo>
                      <a:pt x="27" y="32"/>
                      <a:pt x="26" y="34"/>
                      <a:pt x="24" y="36"/>
                    </a:cubicBezTo>
                    <a:cubicBezTo>
                      <a:pt x="21" y="38"/>
                      <a:pt x="18" y="39"/>
                      <a:pt x="14" y="39"/>
                    </a:cubicBezTo>
                    <a:cubicBezTo>
                      <a:pt x="13" y="39"/>
                      <a:pt x="12" y="39"/>
                      <a:pt x="11" y="39"/>
                    </a:cubicBezTo>
                    <a:cubicBezTo>
                      <a:pt x="10" y="39"/>
                      <a:pt x="9" y="38"/>
                      <a:pt x="7" y="38"/>
                    </a:cubicBezTo>
                    <a:cubicBezTo>
                      <a:pt x="5" y="37"/>
                      <a:pt x="4" y="37"/>
                      <a:pt x="3" y="37"/>
                    </a:cubicBezTo>
                    <a:cubicBezTo>
                      <a:pt x="3" y="37"/>
                      <a:pt x="2" y="37"/>
                      <a:pt x="2" y="37"/>
                    </a:cubicBezTo>
                    <a:cubicBezTo>
                      <a:pt x="2" y="38"/>
                      <a:pt x="1" y="38"/>
                      <a:pt x="1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9"/>
                      <a:pt x="3" y="31"/>
                      <a:pt x="3" y="32"/>
                    </a:cubicBezTo>
                    <a:cubicBezTo>
                      <a:pt x="4" y="34"/>
                      <a:pt x="6" y="35"/>
                      <a:pt x="8" y="36"/>
                    </a:cubicBezTo>
                    <a:cubicBezTo>
                      <a:pt x="9" y="37"/>
                      <a:pt x="11" y="37"/>
                      <a:pt x="14" y="37"/>
                    </a:cubicBezTo>
                    <a:cubicBezTo>
                      <a:pt x="16" y="37"/>
                      <a:pt x="18" y="36"/>
                      <a:pt x="20" y="35"/>
                    </a:cubicBezTo>
                    <a:cubicBezTo>
                      <a:pt x="21" y="34"/>
                      <a:pt x="22" y="33"/>
                      <a:pt x="22" y="31"/>
                    </a:cubicBezTo>
                    <a:cubicBezTo>
                      <a:pt x="22" y="30"/>
                      <a:pt x="21" y="29"/>
                      <a:pt x="21" y="28"/>
                    </a:cubicBezTo>
                    <a:cubicBezTo>
                      <a:pt x="20" y="27"/>
                      <a:pt x="20" y="26"/>
                      <a:pt x="18" y="26"/>
                    </a:cubicBezTo>
                    <a:cubicBezTo>
                      <a:pt x="18" y="25"/>
                      <a:pt x="15" y="24"/>
                      <a:pt x="12" y="22"/>
                    </a:cubicBezTo>
                    <a:cubicBezTo>
                      <a:pt x="8" y="20"/>
                      <a:pt x="6" y="19"/>
                      <a:pt x="4" y="18"/>
                    </a:cubicBezTo>
                    <a:cubicBezTo>
                      <a:pt x="3" y="17"/>
                      <a:pt x="2" y="16"/>
                      <a:pt x="1" y="14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7"/>
                      <a:pt x="1" y="5"/>
                      <a:pt x="3" y="3"/>
                    </a:cubicBezTo>
                    <a:cubicBezTo>
                      <a:pt x="5" y="1"/>
                      <a:pt x="8" y="0"/>
                      <a:pt x="12" y="0"/>
                    </a:cubicBezTo>
                    <a:cubicBezTo>
                      <a:pt x="14" y="0"/>
                      <a:pt x="16" y="1"/>
                      <a:pt x="19" y="2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2" y="2"/>
                      <a:pt x="22" y="2"/>
                      <a:pt x="23" y="2"/>
                    </a:cubicBezTo>
                    <a:cubicBezTo>
                      <a:pt x="23" y="2"/>
                      <a:pt x="23" y="1"/>
                      <a:pt x="23" y="0"/>
                    </a:cubicBezTo>
                    <a:lnTo>
                      <a:pt x="2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7" name="Freeform 36">
                <a:extLst>
                  <a:ext uri="{FF2B5EF4-FFF2-40B4-BE49-F238E27FC236}">
                    <a16:creationId xmlns="" xmlns:a16="http://schemas.microsoft.com/office/drawing/2014/main" id="{F5E6E3A5-73B5-1E41-B727-F23271B8A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6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8" name="Freeform 37">
                <a:extLst>
                  <a:ext uri="{FF2B5EF4-FFF2-40B4-BE49-F238E27FC236}">
                    <a16:creationId xmlns="" xmlns:a16="http://schemas.microsoft.com/office/drawing/2014/main" id="{F97CD2E2-A565-EA49-86F6-74433A50C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9" name="Freeform 38">
                <a:extLst>
                  <a:ext uri="{FF2B5EF4-FFF2-40B4-BE49-F238E27FC236}">
                    <a16:creationId xmlns="" xmlns:a16="http://schemas.microsoft.com/office/drawing/2014/main" id="{0B07A2A8-0638-044B-8FE9-CA694582D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326"/>
                <a:ext cx="82" cy="71"/>
              </a:xfrm>
              <a:custGeom>
                <a:avLst/>
                <a:gdLst>
                  <a:gd name="T0" fmla="*/ 29 w 43"/>
                  <a:gd name="T1" fmla="*/ 0 h 37"/>
                  <a:gd name="T2" fmla="*/ 43 w 43"/>
                  <a:gd name="T3" fmla="*/ 0 h 37"/>
                  <a:gd name="T4" fmla="*/ 43 w 43"/>
                  <a:gd name="T5" fmla="*/ 1 h 37"/>
                  <a:gd name="T6" fmla="*/ 42 w 43"/>
                  <a:gd name="T7" fmla="*/ 1 h 37"/>
                  <a:gd name="T8" fmla="*/ 40 w 43"/>
                  <a:gd name="T9" fmla="*/ 2 h 37"/>
                  <a:gd name="T10" fmla="*/ 37 w 43"/>
                  <a:gd name="T11" fmla="*/ 3 h 37"/>
                  <a:gd name="T12" fmla="*/ 34 w 43"/>
                  <a:gd name="T13" fmla="*/ 7 h 37"/>
                  <a:gd name="T14" fmla="*/ 24 w 43"/>
                  <a:gd name="T15" fmla="*/ 21 h 37"/>
                  <a:gd name="T16" fmla="*/ 24 w 43"/>
                  <a:gd name="T17" fmla="*/ 31 h 37"/>
                  <a:gd name="T18" fmla="*/ 25 w 43"/>
                  <a:gd name="T19" fmla="*/ 35 h 37"/>
                  <a:gd name="T20" fmla="*/ 29 w 43"/>
                  <a:gd name="T21" fmla="*/ 36 h 37"/>
                  <a:gd name="T22" fmla="*/ 30 w 43"/>
                  <a:gd name="T23" fmla="*/ 36 h 37"/>
                  <a:gd name="T24" fmla="*/ 30 w 43"/>
                  <a:gd name="T25" fmla="*/ 37 h 37"/>
                  <a:gd name="T26" fmla="*/ 13 w 43"/>
                  <a:gd name="T27" fmla="*/ 37 h 37"/>
                  <a:gd name="T28" fmla="*/ 13 w 43"/>
                  <a:gd name="T29" fmla="*/ 36 h 37"/>
                  <a:gd name="T30" fmla="*/ 14 w 43"/>
                  <a:gd name="T31" fmla="*/ 36 h 37"/>
                  <a:gd name="T32" fmla="*/ 18 w 43"/>
                  <a:gd name="T33" fmla="*/ 35 h 37"/>
                  <a:gd name="T34" fmla="*/ 18 w 43"/>
                  <a:gd name="T35" fmla="*/ 31 h 37"/>
                  <a:gd name="T36" fmla="*/ 18 w 43"/>
                  <a:gd name="T37" fmla="*/ 22 h 37"/>
                  <a:gd name="T38" fmla="*/ 7 w 43"/>
                  <a:gd name="T39" fmla="*/ 6 h 37"/>
                  <a:gd name="T40" fmla="*/ 4 w 43"/>
                  <a:gd name="T41" fmla="*/ 3 h 37"/>
                  <a:gd name="T42" fmla="*/ 1 w 43"/>
                  <a:gd name="T43" fmla="*/ 1 h 37"/>
                  <a:gd name="T44" fmla="*/ 0 w 43"/>
                  <a:gd name="T45" fmla="*/ 1 h 37"/>
                  <a:gd name="T46" fmla="*/ 0 w 43"/>
                  <a:gd name="T47" fmla="*/ 0 h 37"/>
                  <a:gd name="T48" fmla="*/ 17 w 43"/>
                  <a:gd name="T49" fmla="*/ 0 h 37"/>
                  <a:gd name="T50" fmla="*/ 17 w 43"/>
                  <a:gd name="T51" fmla="*/ 1 h 37"/>
                  <a:gd name="T52" fmla="*/ 16 w 43"/>
                  <a:gd name="T53" fmla="*/ 1 h 37"/>
                  <a:gd name="T54" fmla="*/ 14 w 43"/>
                  <a:gd name="T55" fmla="*/ 2 h 37"/>
                  <a:gd name="T56" fmla="*/ 13 w 43"/>
                  <a:gd name="T57" fmla="*/ 3 h 37"/>
                  <a:gd name="T58" fmla="*/ 14 w 43"/>
                  <a:gd name="T59" fmla="*/ 7 h 37"/>
                  <a:gd name="T60" fmla="*/ 23 w 43"/>
                  <a:gd name="T61" fmla="*/ 19 h 37"/>
                  <a:gd name="T62" fmla="*/ 31 w 43"/>
                  <a:gd name="T63" fmla="*/ 8 h 37"/>
                  <a:gd name="T64" fmla="*/ 33 w 43"/>
                  <a:gd name="T65" fmla="*/ 4 h 37"/>
                  <a:gd name="T66" fmla="*/ 32 w 43"/>
                  <a:gd name="T67" fmla="*/ 2 h 37"/>
                  <a:gd name="T68" fmla="*/ 31 w 43"/>
                  <a:gd name="T69" fmla="*/ 1 h 37"/>
                  <a:gd name="T70" fmla="*/ 29 w 43"/>
                  <a:gd name="T71" fmla="*/ 1 h 37"/>
                  <a:gd name="T72" fmla="*/ 29 w 43"/>
                  <a:gd name="T7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3" h="37">
                    <a:moveTo>
                      <a:pt x="29" y="0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1" y="1"/>
                      <a:pt x="40" y="2"/>
                    </a:cubicBezTo>
                    <a:cubicBezTo>
                      <a:pt x="39" y="2"/>
                      <a:pt x="38" y="3"/>
                      <a:pt x="37" y="3"/>
                    </a:cubicBezTo>
                    <a:cubicBezTo>
                      <a:pt x="36" y="4"/>
                      <a:pt x="35" y="6"/>
                      <a:pt x="34" y="7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3"/>
                      <a:pt x="24" y="35"/>
                      <a:pt x="25" y="35"/>
                    </a:cubicBezTo>
                    <a:cubicBezTo>
                      <a:pt x="26" y="36"/>
                      <a:pt x="27" y="36"/>
                      <a:pt x="29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6"/>
                      <a:pt x="17" y="36"/>
                      <a:pt x="18" y="35"/>
                    </a:cubicBezTo>
                    <a:cubicBezTo>
                      <a:pt x="18" y="34"/>
                      <a:pt x="18" y="33"/>
                      <a:pt x="18" y="3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5"/>
                      <a:pt x="5" y="3"/>
                      <a:pt x="4" y="3"/>
                    </a:cubicBezTo>
                    <a:cubicBezTo>
                      <a:pt x="4" y="3"/>
                      <a:pt x="3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5" y="1"/>
                      <a:pt x="14" y="2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3" y="4"/>
                      <a:pt x="13" y="5"/>
                      <a:pt x="14" y="7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2" y="6"/>
                      <a:pt x="33" y="5"/>
                      <a:pt x="33" y="4"/>
                    </a:cubicBezTo>
                    <a:cubicBezTo>
                      <a:pt x="33" y="3"/>
                      <a:pt x="33" y="3"/>
                      <a:pt x="32" y="2"/>
                    </a:cubicBezTo>
                    <a:cubicBezTo>
                      <a:pt x="32" y="2"/>
                      <a:pt x="32" y="2"/>
                      <a:pt x="31" y="1"/>
                    </a:cubicBezTo>
                    <a:cubicBezTo>
                      <a:pt x="31" y="1"/>
                      <a:pt x="30" y="1"/>
                      <a:pt x="29" y="1"/>
                    </a:cubicBezTo>
                    <a:lnTo>
                      <a:pt x="2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0" name="Freeform 39">
                <a:extLst>
                  <a:ext uri="{FF2B5EF4-FFF2-40B4-BE49-F238E27FC236}">
                    <a16:creationId xmlns="" xmlns:a16="http://schemas.microsoft.com/office/drawing/2014/main" id="{07F291A6-512A-CB4D-90B4-AA9BA0FF3B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0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4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4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0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3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1" name="Freeform 40">
                <a:extLst>
                  <a:ext uri="{FF2B5EF4-FFF2-40B4-BE49-F238E27FC236}">
                    <a16:creationId xmlns="" xmlns:a16="http://schemas.microsoft.com/office/drawing/2014/main" id="{DD39AC5E-FF30-7941-A502-D68BD703C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326"/>
                <a:ext cx="59" cy="71"/>
              </a:xfrm>
              <a:custGeom>
                <a:avLst/>
                <a:gdLst>
                  <a:gd name="T0" fmla="*/ 12 w 31"/>
                  <a:gd name="T1" fmla="*/ 2 h 37"/>
                  <a:gd name="T2" fmla="*/ 12 w 31"/>
                  <a:gd name="T3" fmla="*/ 17 h 37"/>
                  <a:gd name="T4" fmla="*/ 19 w 31"/>
                  <a:gd name="T5" fmla="*/ 17 h 37"/>
                  <a:gd name="T6" fmla="*/ 23 w 31"/>
                  <a:gd name="T7" fmla="*/ 16 h 37"/>
                  <a:gd name="T8" fmla="*/ 25 w 31"/>
                  <a:gd name="T9" fmla="*/ 12 h 37"/>
                  <a:gd name="T10" fmla="*/ 26 w 31"/>
                  <a:gd name="T11" fmla="*/ 12 h 37"/>
                  <a:gd name="T12" fmla="*/ 26 w 31"/>
                  <a:gd name="T13" fmla="*/ 24 h 37"/>
                  <a:gd name="T14" fmla="*/ 25 w 31"/>
                  <a:gd name="T15" fmla="*/ 24 h 37"/>
                  <a:gd name="T16" fmla="*/ 24 w 31"/>
                  <a:gd name="T17" fmla="*/ 21 h 37"/>
                  <a:gd name="T18" fmla="*/ 22 w 31"/>
                  <a:gd name="T19" fmla="*/ 20 h 37"/>
                  <a:gd name="T20" fmla="*/ 19 w 31"/>
                  <a:gd name="T21" fmla="*/ 19 h 37"/>
                  <a:gd name="T22" fmla="*/ 12 w 31"/>
                  <a:gd name="T23" fmla="*/ 19 h 37"/>
                  <a:gd name="T24" fmla="*/ 12 w 31"/>
                  <a:gd name="T25" fmla="*/ 31 h 37"/>
                  <a:gd name="T26" fmla="*/ 12 w 31"/>
                  <a:gd name="T27" fmla="*/ 34 h 37"/>
                  <a:gd name="T28" fmla="*/ 13 w 31"/>
                  <a:gd name="T29" fmla="*/ 36 h 37"/>
                  <a:gd name="T30" fmla="*/ 16 w 31"/>
                  <a:gd name="T31" fmla="*/ 36 h 37"/>
                  <a:gd name="T32" fmla="*/ 18 w 31"/>
                  <a:gd name="T33" fmla="*/ 36 h 37"/>
                  <a:gd name="T34" fmla="*/ 18 w 31"/>
                  <a:gd name="T35" fmla="*/ 37 h 37"/>
                  <a:gd name="T36" fmla="*/ 0 w 31"/>
                  <a:gd name="T37" fmla="*/ 37 h 37"/>
                  <a:gd name="T38" fmla="*/ 0 w 31"/>
                  <a:gd name="T39" fmla="*/ 36 h 37"/>
                  <a:gd name="T40" fmla="*/ 1 w 31"/>
                  <a:gd name="T41" fmla="*/ 36 h 37"/>
                  <a:gd name="T42" fmla="*/ 5 w 31"/>
                  <a:gd name="T43" fmla="*/ 35 h 37"/>
                  <a:gd name="T44" fmla="*/ 6 w 31"/>
                  <a:gd name="T45" fmla="*/ 31 h 37"/>
                  <a:gd name="T46" fmla="*/ 6 w 31"/>
                  <a:gd name="T47" fmla="*/ 7 h 37"/>
                  <a:gd name="T48" fmla="*/ 5 w 31"/>
                  <a:gd name="T49" fmla="*/ 3 h 37"/>
                  <a:gd name="T50" fmla="*/ 4 w 31"/>
                  <a:gd name="T51" fmla="*/ 2 h 37"/>
                  <a:gd name="T52" fmla="*/ 1 w 31"/>
                  <a:gd name="T53" fmla="*/ 1 h 37"/>
                  <a:gd name="T54" fmla="*/ 0 w 31"/>
                  <a:gd name="T55" fmla="*/ 1 h 37"/>
                  <a:gd name="T56" fmla="*/ 0 w 31"/>
                  <a:gd name="T57" fmla="*/ 0 h 37"/>
                  <a:gd name="T58" fmla="*/ 31 w 31"/>
                  <a:gd name="T59" fmla="*/ 0 h 37"/>
                  <a:gd name="T60" fmla="*/ 31 w 31"/>
                  <a:gd name="T61" fmla="*/ 8 h 37"/>
                  <a:gd name="T62" fmla="*/ 30 w 31"/>
                  <a:gd name="T63" fmla="*/ 8 h 37"/>
                  <a:gd name="T64" fmla="*/ 28 w 31"/>
                  <a:gd name="T65" fmla="*/ 4 h 37"/>
                  <a:gd name="T66" fmla="*/ 26 w 31"/>
                  <a:gd name="T67" fmla="*/ 3 h 37"/>
                  <a:gd name="T68" fmla="*/ 21 w 31"/>
                  <a:gd name="T69" fmla="*/ 2 h 37"/>
                  <a:gd name="T70" fmla="*/ 12 w 31"/>
                  <a:gd name="T71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1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1" y="17"/>
                      <a:pt x="22" y="16"/>
                      <a:pt x="23" y="16"/>
                    </a:cubicBezTo>
                    <a:cubicBezTo>
                      <a:pt x="24" y="15"/>
                      <a:pt x="24" y="14"/>
                      <a:pt x="25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3"/>
                      <a:pt x="24" y="22"/>
                      <a:pt x="24" y="21"/>
                    </a:cubicBezTo>
                    <a:cubicBezTo>
                      <a:pt x="24" y="20"/>
                      <a:pt x="23" y="20"/>
                      <a:pt x="22" y="20"/>
                    </a:cubicBezTo>
                    <a:cubicBezTo>
                      <a:pt x="22" y="19"/>
                      <a:pt x="21" y="19"/>
                      <a:pt x="19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5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9" y="6"/>
                      <a:pt x="29" y="5"/>
                      <a:pt x="28" y="4"/>
                    </a:cubicBezTo>
                    <a:cubicBezTo>
                      <a:pt x="27" y="4"/>
                      <a:pt x="27" y="3"/>
                      <a:pt x="26" y="3"/>
                    </a:cubicBezTo>
                    <a:cubicBezTo>
                      <a:pt x="25" y="2"/>
                      <a:pt x="23" y="2"/>
                      <a:pt x="21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2" name="Freeform 41">
                <a:extLst>
                  <a:ext uri="{FF2B5EF4-FFF2-40B4-BE49-F238E27FC236}">
                    <a16:creationId xmlns="" xmlns:a16="http://schemas.microsoft.com/office/drawing/2014/main" id="{665491AC-7AFD-A641-9993-570298D1BF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45" y="2326"/>
                <a:ext cx="59" cy="71"/>
              </a:xfrm>
              <a:custGeom>
                <a:avLst/>
                <a:gdLst>
                  <a:gd name="T0" fmla="*/ 11 w 31"/>
                  <a:gd name="T1" fmla="*/ 20 h 37"/>
                  <a:gd name="T2" fmla="*/ 11 w 31"/>
                  <a:gd name="T3" fmla="*/ 31 h 37"/>
                  <a:gd name="T4" fmla="*/ 12 w 31"/>
                  <a:gd name="T5" fmla="*/ 35 h 37"/>
                  <a:gd name="T6" fmla="*/ 16 w 31"/>
                  <a:gd name="T7" fmla="*/ 36 h 37"/>
                  <a:gd name="T8" fmla="*/ 17 w 31"/>
                  <a:gd name="T9" fmla="*/ 36 h 37"/>
                  <a:gd name="T10" fmla="*/ 17 w 31"/>
                  <a:gd name="T11" fmla="*/ 37 h 37"/>
                  <a:gd name="T12" fmla="*/ 0 w 31"/>
                  <a:gd name="T13" fmla="*/ 37 h 37"/>
                  <a:gd name="T14" fmla="*/ 0 w 31"/>
                  <a:gd name="T15" fmla="*/ 36 h 37"/>
                  <a:gd name="T16" fmla="*/ 1 w 31"/>
                  <a:gd name="T17" fmla="*/ 36 h 37"/>
                  <a:gd name="T18" fmla="*/ 5 w 31"/>
                  <a:gd name="T19" fmla="*/ 35 h 37"/>
                  <a:gd name="T20" fmla="*/ 6 w 31"/>
                  <a:gd name="T21" fmla="*/ 31 h 37"/>
                  <a:gd name="T22" fmla="*/ 6 w 31"/>
                  <a:gd name="T23" fmla="*/ 7 h 37"/>
                  <a:gd name="T24" fmla="*/ 5 w 31"/>
                  <a:gd name="T25" fmla="*/ 2 h 37"/>
                  <a:gd name="T26" fmla="*/ 1 w 31"/>
                  <a:gd name="T27" fmla="*/ 1 h 37"/>
                  <a:gd name="T28" fmla="*/ 0 w 31"/>
                  <a:gd name="T29" fmla="*/ 1 h 37"/>
                  <a:gd name="T30" fmla="*/ 0 w 31"/>
                  <a:gd name="T31" fmla="*/ 0 h 37"/>
                  <a:gd name="T32" fmla="*/ 15 w 31"/>
                  <a:gd name="T33" fmla="*/ 0 h 37"/>
                  <a:gd name="T34" fmla="*/ 24 w 31"/>
                  <a:gd name="T35" fmla="*/ 1 h 37"/>
                  <a:gd name="T36" fmla="*/ 29 w 31"/>
                  <a:gd name="T37" fmla="*/ 5 h 37"/>
                  <a:gd name="T38" fmla="*/ 31 w 31"/>
                  <a:gd name="T39" fmla="*/ 10 h 37"/>
                  <a:gd name="T40" fmla="*/ 28 w 31"/>
                  <a:gd name="T41" fmla="*/ 18 h 37"/>
                  <a:gd name="T42" fmla="*/ 18 w 31"/>
                  <a:gd name="T43" fmla="*/ 21 h 37"/>
                  <a:gd name="T44" fmla="*/ 15 w 31"/>
                  <a:gd name="T45" fmla="*/ 20 h 37"/>
                  <a:gd name="T46" fmla="*/ 11 w 31"/>
                  <a:gd name="T47" fmla="*/ 20 h 37"/>
                  <a:gd name="T48" fmla="*/ 11 w 31"/>
                  <a:gd name="T49" fmla="*/ 18 h 37"/>
                  <a:gd name="T50" fmla="*/ 14 w 31"/>
                  <a:gd name="T51" fmla="*/ 19 h 37"/>
                  <a:gd name="T52" fmla="*/ 16 w 31"/>
                  <a:gd name="T53" fmla="*/ 19 h 37"/>
                  <a:gd name="T54" fmla="*/ 22 w 31"/>
                  <a:gd name="T55" fmla="*/ 17 h 37"/>
                  <a:gd name="T56" fmla="*/ 24 w 31"/>
                  <a:gd name="T57" fmla="*/ 11 h 37"/>
                  <a:gd name="T58" fmla="*/ 23 w 31"/>
                  <a:gd name="T59" fmla="*/ 6 h 37"/>
                  <a:gd name="T60" fmla="*/ 20 w 31"/>
                  <a:gd name="T61" fmla="*/ 3 h 37"/>
                  <a:gd name="T62" fmla="*/ 15 w 31"/>
                  <a:gd name="T63" fmla="*/ 2 h 37"/>
                  <a:gd name="T64" fmla="*/ 11 w 31"/>
                  <a:gd name="T65" fmla="*/ 3 h 37"/>
                  <a:gd name="T66" fmla="*/ 11 w 31"/>
                  <a:gd name="T67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" h="37">
                    <a:moveTo>
                      <a:pt x="11" y="20"/>
                    </a:move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2" y="35"/>
                      <a:pt x="12" y="35"/>
                    </a:cubicBezTo>
                    <a:cubicBezTo>
                      <a:pt x="13" y="36"/>
                      <a:pt x="14" y="36"/>
                      <a:pt x="16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9" y="0"/>
                      <a:pt x="21" y="0"/>
                      <a:pt x="24" y="1"/>
                    </a:cubicBezTo>
                    <a:cubicBezTo>
                      <a:pt x="26" y="2"/>
                      <a:pt x="27" y="3"/>
                      <a:pt x="29" y="5"/>
                    </a:cubicBezTo>
                    <a:cubicBezTo>
                      <a:pt x="30" y="6"/>
                      <a:pt x="31" y="8"/>
                      <a:pt x="31" y="10"/>
                    </a:cubicBezTo>
                    <a:cubicBezTo>
                      <a:pt x="31" y="13"/>
                      <a:pt x="30" y="16"/>
                      <a:pt x="28" y="18"/>
                    </a:cubicBezTo>
                    <a:cubicBezTo>
                      <a:pt x="26" y="20"/>
                      <a:pt x="22" y="21"/>
                      <a:pt x="18" y="21"/>
                    </a:cubicBezTo>
                    <a:cubicBezTo>
                      <a:pt x="17" y="21"/>
                      <a:pt x="16" y="21"/>
                      <a:pt x="15" y="20"/>
                    </a:cubicBezTo>
                    <a:cubicBezTo>
                      <a:pt x="14" y="20"/>
                      <a:pt x="13" y="20"/>
                      <a:pt x="11" y="20"/>
                    </a:cubicBezTo>
                    <a:close/>
                    <a:moveTo>
                      <a:pt x="11" y="18"/>
                    </a:moveTo>
                    <a:cubicBezTo>
                      <a:pt x="13" y="18"/>
                      <a:pt x="13" y="19"/>
                      <a:pt x="14" y="19"/>
                    </a:cubicBezTo>
                    <a:cubicBezTo>
                      <a:pt x="15" y="19"/>
                      <a:pt x="16" y="19"/>
                      <a:pt x="16" y="19"/>
                    </a:cubicBezTo>
                    <a:cubicBezTo>
                      <a:pt x="19" y="19"/>
                      <a:pt x="20" y="18"/>
                      <a:pt x="22" y="17"/>
                    </a:cubicBezTo>
                    <a:cubicBezTo>
                      <a:pt x="23" y="15"/>
                      <a:pt x="24" y="13"/>
                      <a:pt x="24" y="11"/>
                    </a:cubicBezTo>
                    <a:cubicBezTo>
                      <a:pt x="24" y="9"/>
                      <a:pt x="24" y="8"/>
                      <a:pt x="23" y="6"/>
                    </a:cubicBezTo>
                    <a:cubicBezTo>
                      <a:pt x="22" y="5"/>
                      <a:pt x="21" y="4"/>
                      <a:pt x="20" y="3"/>
                    </a:cubicBezTo>
                    <a:cubicBezTo>
                      <a:pt x="19" y="3"/>
                      <a:pt x="17" y="2"/>
                      <a:pt x="15" y="2"/>
                    </a:cubicBezTo>
                    <a:cubicBezTo>
                      <a:pt x="14" y="2"/>
                      <a:pt x="13" y="2"/>
                      <a:pt x="11" y="3"/>
                    </a:cubicBezTo>
                    <a:lnTo>
                      <a:pt x="11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3" name="Freeform 42">
                <a:extLst>
                  <a:ext uri="{FF2B5EF4-FFF2-40B4-BE49-F238E27FC236}">
                    <a16:creationId xmlns="" xmlns:a16="http://schemas.microsoft.com/office/drawing/2014/main" id="{682250B1-DE83-4B4C-92E1-ED66D6180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326"/>
                <a:ext cx="67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4" y="19"/>
                      <a:pt x="22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2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5" y="35"/>
                      <a:pt x="5" y="35"/>
                      <a:pt x="5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4" name="Freeform 43">
                <a:extLst>
                  <a:ext uri="{FF2B5EF4-FFF2-40B4-BE49-F238E27FC236}">
                    <a16:creationId xmlns="" xmlns:a16="http://schemas.microsoft.com/office/drawing/2014/main" id="{90C0FAD2-E7BF-824C-BE24-87B808D01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5" name="Freeform 44">
                <a:extLst>
                  <a:ext uri="{FF2B5EF4-FFF2-40B4-BE49-F238E27FC236}">
                    <a16:creationId xmlns="" xmlns:a16="http://schemas.microsoft.com/office/drawing/2014/main" id="{6D7E4C19-8FD2-1D41-9830-BDBA62B99E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51" y="2326"/>
                <a:ext cx="79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5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2 w 41"/>
                  <a:gd name="T69" fmla="*/ 16 h 37"/>
                  <a:gd name="T70" fmla="*/ 25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1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4" y="18"/>
                    </a:cubicBezTo>
                    <a:cubicBezTo>
                      <a:pt x="18" y="18"/>
                      <a:pt x="20" y="17"/>
                      <a:pt x="22" y="16"/>
                    </a:cubicBezTo>
                    <a:cubicBezTo>
                      <a:pt x="24" y="14"/>
                      <a:pt x="25" y="12"/>
                      <a:pt x="25" y="10"/>
                    </a:cubicBezTo>
                    <a:cubicBezTo>
                      <a:pt x="25" y="8"/>
                      <a:pt x="25" y="6"/>
                      <a:pt x="23" y="4"/>
                    </a:cubicBezTo>
                    <a:cubicBezTo>
                      <a:pt x="21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6" name="Freeform 45">
                <a:extLst>
                  <a:ext uri="{FF2B5EF4-FFF2-40B4-BE49-F238E27FC236}">
                    <a16:creationId xmlns="" xmlns:a16="http://schemas.microsoft.com/office/drawing/2014/main" id="{F50EC3C1-3657-EB42-BBF9-8DD99BF3E6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32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5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5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1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4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7" name="Freeform 46">
                <a:extLst>
                  <a:ext uri="{FF2B5EF4-FFF2-40B4-BE49-F238E27FC236}">
                    <a16:creationId xmlns="" xmlns:a16="http://schemas.microsoft.com/office/drawing/2014/main" id="{997DFEA9-CD92-8E48-B3AA-A70F82ED7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326"/>
                <a:ext cx="68" cy="71"/>
              </a:xfrm>
              <a:custGeom>
                <a:avLst/>
                <a:gdLst>
                  <a:gd name="T0" fmla="*/ 35 w 36"/>
                  <a:gd name="T1" fmla="*/ 27 h 37"/>
                  <a:gd name="T2" fmla="*/ 36 w 36"/>
                  <a:gd name="T3" fmla="*/ 27 h 37"/>
                  <a:gd name="T4" fmla="*/ 32 w 36"/>
                  <a:gd name="T5" fmla="*/ 37 h 37"/>
                  <a:gd name="T6" fmla="*/ 0 w 36"/>
                  <a:gd name="T7" fmla="*/ 37 h 37"/>
                  <a:gd name="T8" fmla="*/ 0 w 36"/>
                  <a:gd name="T9" fmla="*/ 36 h 37"/>
                  <a:gd name="T10" fmla="*/ 2 w 36"/>
                  <a:gd name="T11" fmla="*/ 36 h 37"/>
                  <a:gd name="T12" fmla="*/ 6 w 36"/>
                  <a:gd name="T13" fmla="*/ 35 h 37"/>
                  <a:gd name="T14" fmla="*/ 6 w 36"/>
                  <a:gd name="T15" fmla="*/ 31 h 37"/>
                  <a:gd name="T16" fmla="*/ 6 w 36"/>
                  <a:gd name="T17" fmla="*/ 7 h 37"/>
                  <a:gd name="T18" fmla="*/ 5 w 36"/>
                  <a:gd name="T19" fmla="*/ 2 h 37"/>
                  <a:gd name="T20" fmla="*/ 2 w 36"/>
                  <a:gd name="T21" fmla="*/ 1 h 37"/>
                  <a:gd name="T22" fmla="*/ 0 w 36"/>
                  <a:gd name="T23" fmla="*/ 1 h 37"/>
                  <a:gd name="T24" fmla="*/ 0 w 36"/>
                  <a:gd name="T25" fmla="*/ 0 h 37"/>
                  <a:gd name="T26" fmla="*/ 19 w 36"/>
                  <a:gd name="T27" fmla="*/ 0 h 37"/>
                  <a:gd name="T28" fmla="*/ 19 w 36"/>
                  <a:gd name="T29" fmla="*/ 1 h 37"/>
                  <a:gd name="T30" fmla="*/ 14 w 36"/>
                  <a:gd name="T31" fmla="*/ 2 h 37"/>
                  <a:gd name="T32" fmla="*/ 13 w 36"/>
                  <a:gd name="T33" fmla="*/ 3 h 37"/>
                  <a:gd name="T34" fmla="*/ 12 w 36"/>
                  <a:gd name="T35" fmla="*/ 7 h 37"/>
                  <a:gd name="T36" fmla="*/ 12 w 36"/>
                  <a:gd name="T37" fmla="*/ 31 h 37"/>
                  <a:gd name="T38" fmla="*/ 13 w 36"/>
                  <a:gd name="T39" fmla="*/ 34 h 37"/>
                  <a:gd name="T40" fmla="*/ 14 w 36"/>
                  <a:gd name="T41" fmla="*/ 35 h 37"/>
                  <a:gd name="T42" fmla="*/ 18 w 36"/>
                  <a:gd name="T43" fmla="*/ 35 h 37"/>
                  <a:gd name="T44" fmla="*/ 21 w 36"/>
                  <a:gd name="T45" fmla="*/ 35 h 37"/>
                  <a:gd name="T46" fmla="*/ 28 w 36"/>
                  <a:gd name="T47" fmla="*/ 34 h 37"/>
                  <a:gd name="T48" fmla="*/ 32 w 36"/>
                  <a:gd name="T49" fmla="*/ 32 h 37"/>
                  <a:gd name="T50" fmla="*/ 35 w 36"/>
                  <a:gd name="T51" fmla="*/ 2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5" y="27"/>
                    </a:moveTo>
                    <a:cubicBezTo>
                      <a:pt x="36" y="27"/>
                      <a:pt x="36" y="27"/>
                      <a:pt x="36" y="2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7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2"/>
                      <a:pt x="12" y="33"/>
                      <a:pt x="13" y="34"/>
                    </a:cubicBezTo>
                    <a:cubicBezTo>
                      <a:pt x="13" y="34"/>
                      <a:pt x="13" y="35"/>
                      <a:pt x="14" y="35"/>
                    </a:cubicBezTo>
                    <a:cubicBezTo>
                      <a:pt x="14" y="35"/>
                      <a:pt x="16" y="35"/>
                      <a:pt x="18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5" y="35"/>
                      <a:pt x="27" y="35"/>
                      <a:pt x="28" y="34"/>
                    </a:cubicBezTo>
                    <a:cubicBezTo>
                      <a:pt x="29" y="34"/>
                      <a:pt x="30" y="33"/>
                      <a:pt x="32" y="32"/>
                    </a:cubicBezTo>
                    <a:cubicBezTo>
                      <a:pt x="33" y="31"/>
                      <a:pt x="34" y="29"/>
                      <a:pt x="35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8" name="Freeform 47">
                <a:extLst>
                  <a:ext uri="{FF2B5EF4-FFF2-40B4-BE49-F238E27FC236}">
                    <a16:creationId xmlns="" xmlns:a16="http://schemas.microsoft.com/office/drawing/2014/main" id="{A96AB466-A713-274A-8464-D2610F54B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326"/>
                <a:ext cx="67" cy="71"/>
              </a:xfrm>
              <a:custGeom>
                <a:avLst/>
                <a:gdLst>
                  <a:gd name="T0" fmla="*/ 11 w 35"/>
                  <a:gd name="T1" fmla="*/ 2 h 37"/>
                  <a:gd name="T2" fmla="*/ 11 w 35"/>
                  <a:gd name="T3" fmla="*/ 17 h 37"/>
                  <a:gd name="T4" fmla="*/ 20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0 w 35"/>
                  <a:gd name="T21" fmla="*/ 19 h 37"/>
                  <a:gd name="T22" fmla="*/ 11 w 35"/>
                  <a:gd name="T23" fmla="*/ 19 h 37"/>
                  <a:gd name="T24" fmla="*/ 11 w 35"/>
                  <a:gd name="T25" fmla="*/ 31 h 37"/>
                  <a:gd name="T26" fmla="*/ 12 w 35"/>
                  <a:gd name="T27" fmla="*/ 34 h 37"/>
                  <a:gd name="T28" fmla="*/ 12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1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1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1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1" y="2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6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4"/>
                      <a:pt x="12" y="34"/>
                    </a:cubicBezTo>
                    <a:cubicBezTo>
                      <a:pt x="12" y="34"/>
                      <a:pt x="12" y="35"/>
                      <a:pt x="12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2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4" y="35"/>
                      <a:pt x="5" y="35"/>
                      <a:pt x="5" y="34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9" name="Freeform 48">
                <a:extLst>
                  <a:ext uri="{FF2B5EF4-FFF2-40B4-BE49-F238E27FC236}">
                    <a16:creationId xmlns="" xmlns:a16="http://schemas.microsoft.com/office/drawing/2014/main" id="{D9F1604F-D96E-D245-9ECC-42A1F28FE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9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7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30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39" y="2"/>
                      <a:pt x="39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8" y="29"/>
                      <a:pt x="37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8" y="38"/>
                      <a:pt x="14" y="37"/>
                      <a:pt x="12" y="36"/>
                    </a:cubicBezTo>
                    <a:cubicBezTo>
                      <a:pt x="10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5" y="33"/>
                      <a:pt x="16" y="34"/>
                      <a:pt x="17" y="35"/>
                    </a:cubicBezTo>
                    <a:cubicBezTo>
                      <a:pt x="19" y="35"/>
                      <a:pt x="20" y="36"/>
                      <a:pt x="22" y="36"/>
                    </a:cubicBezTo>
                    <a:cubicBezTo>
                      <a:pt x="25" y="36"/>
                      <a:pt x="28" y="35"/>
                      <a:pt x="30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4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90" name="Freeform 49">
                <a:extLst>
                  <a:ext uri="{FF2B5EF4-FFF2-40B4-BE49-F238E27FC236}">
                    <a16:creationId xmlns="" xmlns:a16="http://schemas.microsoft.com/office/drawing/2014/main" id="{2723F882-54AD-A24F-BB61-CA2B6E413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326"/>
                <a:ext cx="101" cy="71"/>
              </a:xfrm>
              <a:custGeom>
                <a:avLst/>
                <a:gdLst>
                  <a:gd name="T0" fmla="*/ 24 w 53"/>
                  <a:gd name="T1" fmla="*/ 37 h 37"/>
                  <a:gd name="T2" fmla="*/ 8 w 53"/>
                  <a:gd name="T3" fmla="*/ 6 h 37"/>
                  <a:gd name="T4" fmla="*/ 8 w 53"/>
                  <a:gd name="T5" fmla="*/ 31 h 37"/>
                  <a:gd name="T6" fmla="*/ 9 w 53"/>
                  <a:gd name="T7" fmla="*/ 35 h 37"/>
                  <a:gd name="T8" fmla="*/ 13 w 53"/>
                  <a:gd name="T9" fmla="*/ 36 h 37"/>
                  <a:gd name="T10" fmla="*/ 14 w 53"/>
                  <a:gd name="T11" fmla="*/ 36 h 37"/>
                  <a:gd name="T12" fmla="*/ 14 w 53"/>
                  <a:gd name="T13" fmla="*/ 37 h 37"/>
                  <a:gd name="T14" fmla="*/ 0 w 53"/>
                  <a:gd name="T15" fmla="*/ 37 h 37"/>
                  <a:gd name="T16" fmla="*/ 0 w 53"/>
                  <a:gd name="T17" fmla="*/ 36 h 37"/>
                  <a:gd name="T18" fmla="*/ 1 w 53"/>
                  <a:gd name="T19" fmla="*/ 36 h 37"/>
                  <a:gd name="T20" fmla="*/ 5 w 53"/>
                  <a:gd name="T21" fmla="*/ 35 h 37"/>
                  <a:gd name="T22" fmla="*/ 6 w 53"/>
                  <a:gd name="T23" fmla="*/ 31 h 37"/>
                  <a:gd name="T24" fmla="*/ 6 w 53"/>
                  <a:gd name="T25" fmla="*/ 6 h 37"/>
                  <a:gd name="T26" fmla="*/ 5 w 53"/>
                  <a:gd name="T27" fmla="*/ 3 h 37"/>
                  <a:gd name="T28" fmla="*/ 3 w 53"/>
                  <a:gd name="T29" fmla="*/ 2 h 37"/>
                  <a:gd name="T30" fmla="*/ 0 w 53"/>
                  <a:gd name="T31" fmla="*/ 1 h 37"/>
                  <a:gd name="T32" fmla="*/ 0 w 53"/>
                  <a:gd name="T33" fmla="*/ 0 h 37"/>
                  <a:gd name="T34" fmla="*/ 12 w 53"/>
                  <a:gd name="T35" fmla="*/ 0 h 37"/>
                  <a:gd name="T36" fmla="*/ 26 w 53"/>
                  <a:gd name="T37" fmla="*/ 29 h 37"/>
                  <a:gd name="T38" fmla="*/ 41 w 53"/>
                  <a:gd name="T39" fmla="*/ 0 h 37"/>
                  <a:gd name="T40" fmla="*/ 53 w 53"/>
                  <a:gd name="T41" fmla="*/ 0 h 37"/>
                  <a:gd name="T42" fmla="*/ 53 w 53"/>
                  <a:gd name="T43" fmla="*/ 1 h 37"/>
                  <a:gd name="T44" fmla="*/ 51 w 53"/>
                  <a:gd name="T45" fmla="*/ 1 h 37"/>
                  <a:gd name="T46" fmla="*/ 48 w 53"/>
                  <a:gd name="T47" fmla="*/ 2 h 37"/>
                  <a:gd name="T48" fmla="*/ 47 w 53"/>
                  <a:gd name="T49" fmla="*/ 6 h 37"/>
                  <a:gd name="T50" fmla="*/ 47 w 53"/>
                  <a:gd name="T51" fmla="*/ 31 h 37"/>
                  <a:gd name="T52" fmla="*/ 48 w 53"/>
                  <a:gd name="T53" fmla="*/ 35 h 37"/>
                  <a:gd name="T54" fmla="*/ 51 w 53"/>
                  <a:gd name="T55" fmla="*/ 36 h 37"/>
                  <a:gd name="T56" fmla="*/ 53 w 53"/>
                  <a:gd name="T57" fmla="*/ 36 h 37"/>
                  <a:gd name="T58" fmla="*/ 53 w 53"/>
                  <a:gd name="T59" fmla="*/ 37 h 37"/>
                  <a:gd name="T60" fmla="*/ 35 w 53"/>
                  <a:gd name="T61" fmla="*/ 37 h 37"/>
                  <a:gd name="T62" fmla="*/ 35 w 53"/>
                  <a:gd name="T63" fmla="*/ 36 h 37"/>
                  <a:gd name="T64" fmla="*/ 37 w 53"/>
                  <a:gd name="T65" fmla="*/ 36 h 37"/>
                  <a:gd name="T66" fmla="*/ 40 w 53"/>
                  <a:gd name="T67" fmla="*/ 35 h 37"/>
                  <a:gd name="T68" fmla="*/ 41 w 53"/>
                  <a:gd name="T69" fmla="*/ 31 h 37"/>
                  <a:gd name="T70" fmla="*/ 41 w 53"/>
                  <a:gd name="T71" fmla="*/ 6 h 37"/>
                  <a:gd name="T72" fmla="*/ 25 w 53"/>
                  <a:gd name="T73" fmla="*/ 37 h 37"/>
                  <a:gd name="T74" fmla="*/ 24 w 53"/>
                  <a:gd name="T75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3" h="37">
                    <a:moveTo>
                      <a:pt x="24" y="37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33"/>
                      <a:pt x="9" y="35"/>
                      <a:pt x="9" y="35"/>
                    </a:cubicBezTo>
                    <a:cubicBezTo>
                      <a:pt x="10" y="36"/>
                      <a:pt x="11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0" y="1"/>
                      <a:pt x="48" y="2"/>
                      <a:pt x="48" y="2"/>
                    </a:cubicBezTo>
                    <a:cubicBezTo>
                      <a:pt x="47" y="3"/>
                      <a:pt x="47" y="4"/>
                      <a:pt x="47" y="6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3"/>
                      <a:pt x="47" y="35"/>
                      <a:pt x="48" y="35"/>
                    </a:cubicBezTo>
                    <a:cubicBezTo>
                      <a:pt x="49" y="36"/>
                      <a:pt x="50" y="36"/>
                      <a:pt x="51" y="36"/>
                    </a:cubicBezTo>
                    <a:cubicBezTo>
                      <a:pt x="53" y="36"/>
                      <a:pt x="53" y="36"/>
                      <a:pt x="53" y="36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8" y="36"/>
                      <a:pt x="40" y="36"/>
                      <a:pt x="40" y="35"/>
                    </a:cubicBezTo>
                    <a:cubicBezTo>
                      <a:pt x="41" y="34"/>
                      <a:pt x="41" y="33"/>
                      <a:pt x="41" y="31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25" y="37"/>
                      <a:pt x="25" y="37"/>
                      <a:pt x="25" y="37"/>
                    </a:cubicBezTo>
                    <a:lnTo>
                      <a:pt x="24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  <p:grpSp>
          <p:nvGrpSpPr>
            <p:cNvPr id="123" name="Group 67">
              <a:extLst>
                <a:ext uri="{FF2B5EF4-FFF2-40B4-BE49-F238E27FC236}">
                  <a16:creationId xmlns="" xmlns:a16="http://schemas.microsoft.com/office/drawing/2014/main" id="{A0D298E6-2680-F346-B186-5D2B18913BC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595040" y="83506"/>
              <a:ext cx="533403" cy="535137"/>
              <a:chOff x="594" y="467"/>
              <a:chExt cx="1846" cy="1852"/>
            </a:xfrm>
            <a:solidFill>
              <a:srgbClr val="09234F"/>
            </a:solidFill>
          </p:grpSpPr>
          <p:sp>
            <p:nvSpPr>
              <p:cNvPr id="124" name="Rectangle 68">
                <a:extLst>
                  <a:ext uri="{FF2B5EF4-FFF2-40B4-BE49-F238E27FC236}">
                    <a16:creationId xmlns="" xmlns:a16="http://schemas.microsoft.com/office/drawing/2014/main" id="{70F15E9B-CAC0-D345-8D7B-14E99FF48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9" y="1208"/>
                <a:ext cx="10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5" name="Freeform 69">
                <a:extLst>
                  <a:ext uri="{FF2B5EF4-FFF2-40B4-BE49-F238E27FC236}">
                    <a16:creationId xmlns="" xmlns:a16="http://schemas.microsoft.com/office/drawing/2014/main" id="{37264D80-A120-A64F-8306-19458784B1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0" y="843"/>
                <a:ext cx="945" cy="1112"/>
              </a:xfrm>
              <a:custGeom>
                <a:avLst/>
                <a:gdLst>
                  <a:gd name="T0" fmla="*/ 342 w 495"/>
                  <a:gd name="T1" fmla="*/ 490 h 581"/>
                  <a:gd name="T2" fmla="*/ 266 w 495"/>
                  <a:gd name="T3" fmla="*/ 393 h 581"/>
                  <a:gd name="T4" fmla="*/ 155 w 495"/>
                  <a:gd name="T5" fmla="*/ 426 h 581"/>
                  <a:gd name="T6" fmla="*/ 158 w 495"/>
                  <a:gd name="T7" fmla="*/ 351 h 581"/>
                  <a:gd name="T8" fmla="*/ 108 w 495"/>
                  <a:gd name="T9" fmla="*/ 266 h 581"/>
                  <a:gd name="T10" fmla="*/ 117 w 495"/>
                  <a:gd name="T11" fmla="*/ 114 h 581"/>
                  <a:gd name="T12" fmla="*/ 157 w 495"/>
                  <a:gd name="T13" fmla="*/ 119 h 581"/>
                  <a:gd name="T14" fmla="*/ 167 w 495"/>
                  <a:gd name="T15" fmla="*/ 129 h 581"/>
                  <a:gd name="T16" fmla="*/ 172 w 495"/>
                  <a:gd name="T17" fmla="*/ 169 h 581"/>
                  <a:gd name="T18" fmla="*/ 67 w 495"/>
                  <a:gd name="T19" fmla="*/ 266 h 581"/>
                  <a:gd name="T20" fmla="*/ 152 w 495"/>
                  <a:gd name="T21" fmla="*/ 111 h 581"/>
                  <a:gd name="T22" fmla="*/ 142 w 495"/>
                  <a:gd name="T23" fmla="*/ 149 h 581"/>
                  <a:gd name="T24" fmla="*/ 180 w 495"/>
                  <a:gd name="T25" fmla="*/ 133 h 581"/>
                  <a:gd name="T26" fmla="*/ 181 w 495"/>
                  <a:gd name="T27" fmla="*/ 47 h 581"/>
                  <a:gd name="T28" fmla="*/ 196 w 495"/>
                  <a:gd name="T29" fmla="*/ 283 h 581"/>
                  <a:gd name="T30" fmla="*/ 198 w 495"/>
                  <a:gd name="T31" fmla="*/ 136 h 581"/>
                  <a:gd name="T32" fmla="*/ 201 w 495"/>
                  <a:gd name="T33" fmla="*/ 5 h 581"/>
                  <a:gd name="T34" fmla="*/ 211 w 495"/>
                  <a:gd name="T35" fmla="*/ 61 h 581"/>
                  <a:gd name="T36" fmla="*/ 255 w 495"/>
                  <a:gd name="T37" fmla="*/ 145 h 581"/>
                  <a:gd name="T38" fmla="*/ 278 w 495"/>
                  <a:gd name="T39" fmla="*/ 84 h 581"/>
                  <a:gd name="T40" fmla="*/ 357 w 495"/>
                  <a:gd name="T41" fmla="*/ 54 h 581"/>
                  <a:gd name="T42" fmla="*/ 411 w 495"/>
                  <a:gd name="T43" fmla="*/ 93 h 581"/>
                  <a:gd name="T44" fmla="*/ 430 w 495"/>
                  <a:gd name="T45" fmla="*/ 95 h 581"/>
                  <a:gd name="T46" fmla="*/ 463 w 495"/>
                  <a:gd name="T47" fmla="*/ 155 h 581"/>
                  <a:gd name="T48" fmla="*/ 221 w 495"/>
                  <a:gd name="T49" fmla="*/ 279 h 581"/>
                  <a:gd name="T50" fmla="*/ 349 w 495"/>
                  <a:gd name="T51" fmla="*/ 257 h 581"/>
                  <a:gd name="T52" fmla="*/ 398 w 495"/>
                  <a:gd name="T53" fmla="*/ 210 h 581"/>
                  <a:gd name="T54" fmla="*/ 406 w 495"/>
                  <a:gd name="T55" fmla="*/ 220 h 581"/>
                  <a:gd name="T56" fmla="*/ 411 w 495"/>
                  <a:gd name="T57" fmla="*/ 451 h 581"/>
                  <a:gd name="T58" fmla="*/ 406 w 495"/>
                  <a:gd name="T59" fmla="*/ 321 h 581"/>
                  <a:gd name="T60" fmla="*/ 468 w 495"/>
                  <a:gd name="T61" fmla="*/ 184 h 581"/>
                  <a:gd name="T62" fmla="*/ 460 w 495"/>
                  <a:gd name="T63" fmla="*/ 233 h 581"/>
                  <a:gd name="T64" fmla="*/ 384 w 495"/>
                  <a:gd name="T65" fmla="*/ 222 h 581"/>
                  <a:gd name="T66" fmla="*/ 420 w 495"/>
                  <a:gd name="T67" fmla="*/ 188 h 581"/>
                  <a:gd name="T68" fmla="*/ 364 w 495"/>
                  <a:gd name="T69" fmla="*/ 225 h 581"/>
                  <a:gd name="T70" fmla="*/ 360 w 495"/>
                  <a:gd name="T71" fmla="*/ 188 h 581"/>
                  <a:gd name="T72" fmla="*/ 386 w 495"/>
                  <a:gd name="T73" fmla="*/ 356 h 581"/>
                  <a:gd name="T74" fmla="*/ 220 w 495"/>
                  <a:gd name="T75" fmla="*/ 351 h 581"/>
                  <a:gd name="T76" fmla="*/ 235 w 495"/>
                  <a:gd name="T77" fmla="*/ 315 h 581"/>
                  <a:gd name="T78" fmla="*/ 206 w 495"/>
                  <a:gd name="T79" fmla="*/ 172 h 581"/>
                  <a:gd name="T80" fmla="*/ 238 w 495"/>
                  <a:gd name="T81" fmla="*/ 167 h 581"/>
                  <a:gd name="T82" fmla="*/ 251 w 495"/>
                  <a:gd name="T83" fmla="*/ 158 h 581"/>
                  <a:gd name="T84" fmla="*/ 269 w 495"/>
                  <a:gd name="T85" fmla="*/ 131 h 581"/>
                  <a:gd name="T86" fmla="*/ 278 w 495"/>
                  <a:gd name="T87" fmla="*/ 100 h 581"/>
                  <a:gd name="T88" fmla="*/ 393 w 495"/>
                  <a:gd name="T89" fmla="*/ 130 h 581"/>
                  <a:gd name="T90" fmla="*/ 438 w 495"/>
                  <a:gd name="T91" fmla="*/ 100 h 581"/>
                  <a:gd name="T92" fmla="*/ 438 w 495"/>
                  <a:gd name="T93" fmla="*/ 154 h 581"/>
                  <a:gd name="T94" fmla="*/ 456 w 495"/>
                  <a:gd name="T95" fmla="*/ 159 h 581"/>
                  <a:gd name="T96" fmla="*/ 474 w 495"/>
                  <a:gd name="T97" fmla="*/ 100 h 581"/>
                  <a:gd name="T98" fmla="*/ 455 w 495"/>
                  <a:gd name="T99" fmla="*/ 80 h 581"/>
                  <a:gd name="T100" fmla="*/ 343 w 495"/>
                  <a:gd name="T101" fmla="*/ 34 h 581"/>
                  <a:gd name="T102" fmla="*/ 206 w 495"/>
                  <a:gd name="T103" fmla="*/ 0 h 581"/>
                  <a:gd name="T104" fmla="*/ 173 w 495"/>
                  <a:gd name="T105" fmla="*/ 7 h 581"/>
                  <a:gd name="T106" fmla="*/ 143 w 495"/>
                  <a:gd name="T107" fmla="*/ 23 h 581"/>
                  <a:gd name="T108" fmla="*/ 121 w 495"/>
                  <a:gd name="T109" fmla="*/ 51 h 581"/>
                  <a:gd name="T110" fmla="*/ 148 w 495"/>
                  <a:gd name="T111" fmla="*/ 83 h 581"/>
                  <a:gd name="T112" fmla="*/ 59 w 495"/>
                  <a:gd name="T113" fmla="*/ 98 h 581"/>
                  <a:gd name="T114" fmla="*/ 108 w 495"/>
                  <a:gd name="T115" fmla="*/ 286 h 581"/>
                  <a:gd name="T116" fmla="*/ 152 w 495"/>
                  <a:gd name="T117" fmla="*/ 307 h 581"/>
                  <a:gd name="T118" fmla="*/ 102 w 495"/>
                  <a:gd name="T119" fmla="*/ 418 h 581"/>
                  <a:gd name="T120" fmla="*/ 495 w 495"/>
                  <a:gd name="T121" fmla="*/ 512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5" h="581">
                    <a:moveTo>
                      <a:pt x="369" y="368"/>
                    </a:moveTo>
                    <a:cubicBezTo>
                      <a:pt x="334" y="361"/>
                      <a:pt x="334" y="361"/>
                      <a:pt x="334" y="361"/>
                    </a:cubicBezTo>
                    <a:cubicBezTo>
                      <a:pt x="289" y="371"/>
                      <a:pt x="289" y="371"/>
                      <a:pt x="289" y="371"/>
                    </a:cubicBezTo>
                    <a:cubicBezTo>
                      <a:pt x="298" y="361"/>
                      <a:pt x="298" y="361"/>
                      <a:pt x="298" y="361"/>
                    </a:cubicBezTo>
                    <a:cubicBezTo>
                      <a:pt x="337" y="349"/>
                      <a:pt x="337" y="349"/>
                      <a:pt x="337" y="349"/>
                    </a:cubicBezTo>
                    <a:cubicBezTo>
                      <a:pt x="376" y="362"/>
                      <a:pt x="376" y="362"/>
                      <a:pt x="376" y="362"/>
                    </a:cubicBezTo>
                    <a:lnTo>
                      <a:pt x="369" y="368"/>
                    </a:lnTo>
                    <a:close/>
                    <a:moveTo>
                      <a:pt x="342" y="490"/>
                    </a:moveTo>
                    <a:cubicBezTo>
                      <a:pt x="337" y="470"/>
                      <a:pt x="337" y="470"/>
                      <a:pt x="337" y="470"/>
                    </a:cubicBezTo>
                    <a:cubicBezTo>
                      <a:pt x="349" y="422"/>
                      <a:pt x="349" y="422"/>
                      <a:pt x="349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64" y="420"/>
                      <a:pt x="364" y="420"/>
                      <a:pt x="364" y="420"/>
                    </a:cubicBezTo>
                    <a:cubicBezTo>
                      <a:pt x="375" y="493"/>
                      <a:pt x="375" y="493"/>
                      <a:pt x="375" y="493"/>
                    </a:cubicBezTo>
                    <a:cubicBezTo>
                      <a:pt x="364" y="492"/>
                      <a:pt x="353" y="491"/>
                      <a:pt x="342" y="490"/>
                    </a:cubicBezTo>
                    <a:close/>
                    <a:moveTo>
                      <a:pt x="266" y="393"/>
                    </a:moveTo>
                    <a:cubicBezTo>
                      <a:pt x="299" y="401"/>
                      <a:pt x="299" y="401"/>
                      <a:pt x="299" y="401"/>
                    </a:cubicBezTo>
                    <a:cubicBezTo>
                      <a:pt x="344" y="384"/>
                      <a:pt x="344" y="384"/>
                      <a:pt x="344" y="384"/>
                    </a:cubicBezTo>
                    <a:cubicBezTo>
                      <a:pt x="369" y="396"/>
                      <a:pt x="369" y="396"/>
                      <a:pt x="369" y="396"/>
                    </a:cubicBezTo>
                    <a:cubicBezTo>
                      <a:pt x="344" y="392"/>
                      <a:pt x="344" y="392"/>
                      <a:pt x="344" y="392"/>
                    </a:cubicBezTo>
                    <a:cubicBezTo>
                      <a:pt x="298" y="409"/>
                      <a:pt x="298" y="409"/>
                      <a:pt x="298" y="409"/>
                    </a:cubicBezTo>
                    <a:lnTo>
                      <a:pt x="266" y="393"/>
                    </a:lnTo>
                    <a:close/>
                    <a:moveTo>
                      <a:pt x="171" y="472"/>
                    </a:moveTo>
                    <a:cubicBezTo>
                      <a:pt x="155" y="426"/>
                      <a:pt x="155" y="426"/>
                      <a:pt x="155" y="426"/>
                    </a:cubicBezTo>
                    <a:cubicBezTo>
                      <a:pt x="132" y="419"/>
                      <a:pt x="132" y="419"/>
                      <a:pt x="132" y="419"/>
                    </a:cubicBezTo>
                    <a:cubicBezTo>
                      <a:pt x="170" y="407"/>
                      <a:pt x="170" y="407"/>
                      <a:pt x="170" y="407"/>
                    </a:cubicBezTo>
                    <a:cubicBezTo>
                      <a:pt x="185" y="457"/>
                      <a:pt x="185" y="457"/>
                      <a:pt x="185" y="457"/>
                    </a:cubicBezTo>
                    <a:cubicBezTo>
                      <a:pt x="278" y="443"/>
                      <a:pt x="278" y="443"/>
                      <a:pt x="278" y="443"/>
                    </a:cubicBezTo>
                    <a:lnTo>
                      <a:pt x="171" y="472"/>
                    </a:lnTo>
                    <a:close/>
                    <a:moveTo>
                      <a:pt x="154" y="326"/>
                    </a:moveTo>
                    <a:cubicBezTo>
                      <a:pt x="158" y="326"/>
                      <a:pt x="158" y="326"/>
                      <a:pt x="158" y="326"/>
                    </a:cubicBezTo>
                    <a:cubicBezTo>
                      <a:pt x="158" y="351"/>
                      <a:pt x="158" y="351"/>
                      <a:pt x="158" y="351"/>
                    </a:cubicBezTo>
                    <a:cubicBezTo>
                      <a:pt x="154" y="351"/>
                      <a:pt x="154" y="351"/>
                      <a:pt x="154" y="351"/>
                    </a:cubicBezTo>
                    <a:lnTo>
                      <a:pt x="154" y="326"/>
                    </a:lnTo>
                    <a:close/>
                    <a:moveTo>
                      <a:pt x="164" y="326"/>
                    </a:moveTo>
                    <a:cubicBezTo>
                      <a:pt x="187" y="326"/>
                      <a:pt x="187" y="326"/>
                      <a:pt x="187" y="326"/>
                    </a:cubicBezTo>
                    <a:cubicBezTo>
                      <a:pt x="187" y="351"/>
                      <a:pt x="187" y="351"/>
                      <a:pt x="187" y="351"/>
                    </a:cubicBezTo>
                    <a:cubicBezTo>
                      <a:pt x="164" y="351"/>
                      <a:pt x="164" y="351"/>
                      <a:pt x="164" y="351"/>
                    </a:cubicBezTo>
                    <a:lnTo>
                      <a:pt x="164" y="326"/>
                    </a:lnTo>
                    <a:close/>
                    <a:moveTo>
                      <a:pt x="108" y="266"/>
                    </a:moveTo>
                    <a:cubicBezTo>
                      <a:pt x="108" y="266"/>
                      <a:pt x="108" y="266"/>
                      <a:pt x="108" y="266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78" y="100"/>
                      <a:pt x="78" y="100"/>
                      <a:pt x="78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48" y="98"/>
                      <a:pt x="148" y="98"/>
                      <a:pt x="148" y="98"/>
                    </a:cubicBezTo>
                    <a:cubicBezTo>
                      <a:pt x="149" y="99"/>
                      <a:pt x="149" y="100"/>
                      <a:pt x="149" y="101"/>
                    </a:cubicBezTo>
                    <a:cubicBezTo>
                      <a:pt x="117" y="114"/>
                      <a:pt x="117" y="114"/>
                      <a:pt x="117" y="114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2" y="114"/>
                      <a:pt x="112" y="114"/>
                      <a:pt x="112" y="114"/>
                    </a:cubicBezTo>
                    <a:cubicBezTo>
                      <a:pt x="120" y="132"/>
                      <a:pt x="120" y="132"/>
                      <a:pt x="120" y="132"/>
                    </a:cubicBezTo>
                    <a:cubicBezTo>
                      <a:pt x="124" y="131"/>
                      <a:pt x="124" y="131"/>
                      <a:pt x="124" y="131"/>
                    </a:cubicBezTo>
                    <a:cubicBezTo>
                      <a:pt x="123" y="128"/>
                      <a:pt x="123" y="128"/>
                      <a:pt x="123" y="128"/>
                    </a:cubicBezTo>
                    <a:cubicBezTo>
                      <a:pt x="155" y="115"/>
                      <a:pt x="155" y="115"/>
                      <a:pt x="155" y="115"/>
                    </a:cubicBezTo>
                    <a:cubicBezTo>
                      <a:pt x="155" y="116"/>
                      <a:pt x="156" y="118"/>
                      <a:pt x="157" y="119"/>
                    </a:cubicBezTo>
                    <a:cubicBezTo>
                      <a:pt x="133" y="143"/>
                      <a:pt x="133" y="143"/>
                      <a:pt x="133" y="143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28" y="144"/>
                      <a:pt x="128" y="144"/>
                      <a:pt x="128" y="144"/>
                    </a:cubicBezTo>
                    <a:cubicBezTo>
                      <a:pt x="142" y="158"/>
                      <a:pt x="142" y="158"/>
                      <a:pt x="142" y="158"/>
                    </a:cubicBezTo>
                    <a:cubicBezTo>
                      <a:pt x="146" y="155"/>
                      <a:pt x="146" y="155"/>
                      <a:pt x="146" y="155"/>
                    </a:cubicBezTo>
                    <a:cubicBezTo>
                      <a:pt x="144" y="153"/>
                      <a:pt x="144" y="153"/>
                      <a:pt x="144" y="153"/>
                    </a:cubicBezTo>
                    <a:cubicBezTo>
                      <a:pt x="167" y="129"/>
                      <a:pt x="167" y="129"/>
                      <a:pt x="167" y="129"/>
                    </a:cubicBezTo>
                    <a:cubicBezTo>
                      <a:pt x="169" y="130"/>
                      <a:pt x="170" y="131"/>
                      <a:pt x="171" y="131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4" y="166"/>
                      <a:pt x="154" y="166"/>
                      <a:pt x="154" y="166"/>
                    </a:cubicBezTo>
                    <a:cubicBezTo>
                      <a:pt x="173" y="173"/>
                      <a:pt x="173" y="173"/>
                      <a:pt x="173" y="173"/>
                    </a:cubicBezTo>
                    <a:cubicBezTo>
                      <a:pt x="174" y="169"/>
                      <a:pt x="174" y="169"/>
                      <a:pt x="174" y="169"/>
                    </a:cubicBezTo>
                    <a:cubicBezTo>
                      <a:pt x="172" y="169"/>
                      <a:pt x="172" y="169"/>
                      <a:pt x="172" y="169"/>
                    </a:cubicBezTo>
                    <a:cubicBezTo>
                      <a:pt x="185" y="137"/>
                      <a:pt x="185" y="137"/>
                      <a:pt x="185" y="137"/>
                    </a:cubicBezTo>
                    <a:cubicBezTo>
                      <a:pt x="186" y="138"/>
                      <a:pt x="187" y="138"/>
                      <a:pt x="189" y="138"/>
                    </a:cubicBezTo>
                    <a:cubicBezTo>
                      <a:pt x="189" y="172"/>
                      <a:pt x="189" y="172"/>
                      <a:pt x="189" y="172"/>
                    </a:cubicBezTo>
                    <a:cubicBezTo>
                      <a:pt x="187" y="172"/>
                      <a:pt x="187" y="172"/>
                      <a:pt x="187" y="172"/>
                    </a:cubicBezTo>
                    <a:cubicBezTo>
                      <a:pt x="187" y="266"/>
                      <a:pt x="187" y="266"/>
                      <a:pt x="187" y="266"/>
                    </a:cubicBezTo>
                    <a:lnTo>
                      <a:pt x="108" y="266"/>
                    </a:lnTo>
                    <a:close/>
                    <a:moveTo>
                      <a:pt x="73" y="266"/>
                    </a:moveTo>
                    <a:cubicBezTo>
                      <a:pt x="67" y="266"/>
                      <a:pt x="67" y="266"/>
                      <a:pt x="67" y="266"/>
                    </a:cubicBezTo>
                    <a:cubicBezTo>
                      <a:pt x="67" y="100"/>
                      <a:pt x="67" y="100"/>
                      <a:pt x="67" y="100"/>
                    </a:cubicBezTo>
                    <a:cubicBezTo>
                      <a:pt x="73" y="100"/>
                      <a:pt x="73" y="100"/>
                      <a:pt x="73" y="100"/>
                    </a:cubicBezTo>
                    <a:lnTo>
                      <a:pt x="73" y="266"/>
                    </a:lnTo>
                    <a:close/>
                    <a:moveTo>
                      <a:pt x="152" y="111"/>
                    </a:moveTo>
                    <a:cubicBezTo>
                      <a:pt x="153" y="112"/>
                      <a:pt x="153" y="112"/>
                      <a:pt x="153" y="113"/>
                    </a:cubicBezTo>
                    <a:cubicBezTo>
                      <a:pt x="124" y="125"/>
                      <a:pt x="124" y="125"/>
                      <a:pt x="124" y="125"/>
                    </a:cubicBezTo>
                    <a:cubicBezTo>
                      <a:pt x="123" y="123"/>
                      <a:pt x="123" y="123"/>
                      <a:pt x="123" y="123"/>
                    </a:cubicBezTo>
                    <a:lnTo>
                      <a:pt x="152" y="111"/>
                    </a:lnTo>
                    <a:close/>
                    <a:moveTo>
                      <a:pt x="122" y="57"/>
                    </a:moveTo>
                    <a:cubicBezTo>
                      <a:pt x="122" y="55"/>
                      <a:pt x="122" y="55"/>
                      <a:pt x="122" y="55"/>
                    </a:cubicBezTo>
                    <a:cubicBezTo>
                      <a:pt x="155" y="69"/>
                      <a:pt x="155" y="69"/>
                      <a:pt x="155" y="69"/>
                    </a:cubicBezTo>
                    <a:cubicBezTo>
                      <a:pt x="154" y="71"/>
                      <a:pt x="154" y="71"/>
                      <a:pt x="154" y="71"/>
                    </a:cubicBezTo>
                    <a:lnTo>
                      <a:pt x="122" y="57"/>
                    </a:lnTo>
                    <a:close/>
                    <a:moveTo>
                      <a:pt x="165" y="124"/>
                    </a:moveTo>
                    <a:cubicBezTo>
                      <a:pt x="166" y="125"/>
                      <a:pt x="166" y="125"/>
                      <a:pt x="167" y="126"/>
                    </a:cubicBezTo>
                    <a:cubicBezTo>
                      <a:pt x="142" y="149"/>
                      <a:pt x="142" y="149"/>
                      <a:pt x="142" y="149"/>
                    </a:cubicBezTo>
                    <a:cubicBezTo>
                      <a:pt x="141" y="148"/>
                      <a:pt x="141" y="148"/>
                      <a:pt x="141" y="148"/>
                    </a:cubicBezTo>
                    <a:lnTo>
                      <a:pt x="165" y="124"/>
                    </a:lnTo>
                    <a:close/>
                    <a:moveTo>
                      <a:pt x="139" y="29"/>
                    </a:moveTo>
                    <a:cubicBezTo>
                      <a:pt x="143" y="30"/>
                      <a:pt x="143" y="30"/>
                      <a:pt x="143" y="30"/>
                    </a:cubicBezTo>
                    <a:cubicBezTo>
                      <a:pt x="168" y="54"/>
                      <a:pt x="168" y="54"/>
                      <a:pt x="168" y="54"/>
                    </a:cubicBezTo>
                    <a:cubicBezTo>
                      <a:pt x="165" y="57"/>
                      <a:pt x="165" y="57"/>
                      <a:pt x="165" y="57"/>
                    </a:cubicBezTo>
                    <a:lnTo>
                      <a:pt x="139" y="29"/>
                    </a:lnTo>
                    <a:close/>
                    <a:moveTo>
                      <a:pt x="180" y="133"/>
                    </a:moveTo>
                    <a:cubicBezTo>
                      <a:pt x="181" y="134"/>
                      <a:pt x="182" y="134"/>
                      <a:pt x="183" y="134"/>
                    </a:cubicBezTo>
                    <a:cubicBezTo>
                      <a:pt x="169" y="166"/>
                      <a:pt x="169" y="166"/>
                      <a:pt x="169" y="166"/>
                    </a:cubicBezTo>
                    <a:cubicBezTo>
                      <a:pt x="167" y="166"/>
                      <a:pt x="167" y="166"/>
                      <a:pt x="167" y="166"/>
                    </a:cubicBezTo>
                    <a:lnTo>
                      <a:pt x="180" y="133"/>
                    </a:lnTo>
                    <a:close/>
                    <a:moveTo>
                      <a:pt x="166" y="11"/>
                    </a:moveTo>
                    <a:cubicBezTo>
                      <a:pt x="170" y="18"/>
                      <a:pt x="170" y="18"/>
                      <a:pt x="170" y="18"/>
                    </a:cubicBezTo>
                    <a:cubicBezTo>
                      <a:pt x="184" y="46"/>
                      <a:pt x="184" y="46"/>
                      <a:pt x="184" y="46"/>
                    </a:cubicBezTo>
                    <a:cubicBezTo>
                      <a:pt x="183" y="46"/>
                      <a:pt x="182" y="47"/>
                      <a:pt x="181" y="47"/>
                    </a:cubicBezTo>
                    <a:lnTo>
                      <a:pt x="166" y="11"/>
                    </a:lnTo>
                    <a:close/>
                    <a:moveTo>
                      <a:pt x="196" y="324"/>
                    </a:moveTo>
                    <a:cubicBezTo>
                      <a:pt x="196" y="324"/>
                      <a:pt x="196" y="324"/>
                      <a:pt x="196" y="324"/>
                    </a:cubicBezTo>
                    <a:cubicBezTo>
                      <a:pt x="201" y="328"/>
                      <a:pt x="201" y="328"/>
                      <a:pt x="201" y="328"/>
                    </a:cubicBezTo>
                    <a:cubicBezTo>
                      <a:pt x="201" y="351"/>
                      <a:pt x="201" y="351"/>
                      <a:pt x="201" y="351"/>
                    </a:cubicBezTo>
                    <a:cubicBezTo>
                      <a:pt x="196" y="351"/>
                      <a:pt x="196" y="351"/>
                      <a:pt x="196" y="351"/>
                    </a:cubicBezTo>
                    <a:lnTo>
                      <a:pt x="196" y="324"/>
                    </a:lnTo>
                    <a:close/>
                    <a:moveTo>
                      <a:pt x="196" y="283"/>
                    </a:moveTo>
                    <a:cubicBezTo>
                      <a:pt x="196" y="283"/>
                      <a:pt x="196" y="283"/>
                      <a:pt x="196" y="283"/>
                    </a:cubicBezTo>
                    <a:cubicBezTo>
                      <a:pt x="201" y="287"/>
                      <a:pt x="201" y="287"/>
                      <a:pt x="201" y="287"/>
                    </a:cubicBezTo>
                    <a:cubicBezTo>
                      <a:pt x="201" y="307"/>
                      <a:pt x="201" y="307"/>
                      <a:pt x="201" y="307"/>
                    </a:cubicBezTo>
                    <a:cubicBezTo>
                      <a:pt x="196" y="307"/>
                      <a:pt x="196" y="307"/>
                      <a:pt x="196" y="307"/>
                    </a:cubicBezTo>
                    <a:lnTo>
                      <a:pt x="196" y="283"/>
                    </a:lnTo>
                    <a:close/>
                    <a:moveTo>
                      <a:pt x="196" y="172"/>
                    </a:moveTo>
                    <a:cubicBezTo>
                      <a:pt x="198" y="172"/>
                      <a:pt x="198" y="172"/>
                      <a:pt x="198" y="172"/>
                    </a:cubicBezTo>
                    <a:cubicBezTo>
                      <a:pt x="198" y="136"/>
                      <a:pt x="198" y="136"/>
                      <a:pt x="198" y="136"/>
                    </a:cubicBezTo>
                    <a:cubicBezTo>
                      <a:pt x="199" y="136"/>
                      <a:pt x="200" y="136"/>
                      <a:pt x="201" y="136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267"/>
                      <a:pt x="201" y="267"/>
                      <a:pt x="201" y="267"/>
                    </a:cubicBezTo>
                    <a:cubicBezTo>
                      <a:pt x="196" y="267"/>
                      <a:pt x="196" y="267"/>
                      <a:pt x="196" y="267"/>
                    </a:cubicBezTo>
                    <a:lnTo>
                      <a:pt x="196" y="172"/>
                    </a:lnTo>
                    <a:close/>
                    <a:moveTo>
                      <a:pt x="199" y="5"/>
                    </a:moveTo>
                    <a:cubicBezTo>
                      <a:pt x="201" y="5"/>
                      <a:pt x="201" y="5"/>
                      <a:pt x="201" y="5"/>
                    </a:cubicBezTo>
                    <a:cubicBezTo>
                      <a:pt x="201" y="45"/>
                      <a:pt x="201" y="45"/>
                      <a:pt x="201" y="45"/>
                    </a:cubicBezTo>
                    <a:cubicBezTo>
                      <a:pt x="200" y="45"/>
                      <a:pt x="199" y="45"/>
                      <a:pt x="199" y="45"/>
                    </a:cubicBezTo>
                    <a:lnTo>
                      <a:pt x="199" y="5"/>
                    </a:lnTo>
                    <a:close/>
                    <a:moveTo>
                      <a:pt x="211" y="61"/>
                    </a:moveTo>
                    <a:cubicBezTo>
                      <a:pt x="217" y="61"/>
                      <a:pt x="221" y="66"/>
                      <a:pt x="221" y="72"/>
                    </a:cubicBezTo>
                    <a:cubicBezTo>
                      <a:pt x="221" y="77"/>
                      <a:pt x="217" y="82"/>
                      <a:pt x="211" y="82"/>
                    </a:cubicBezTo>
                    <a:cubicBezTo>
                      <a:pt x="206" y="82"/>
                      <a:pt x="201" y="77"/>
                      <a:pt x="201" y="72"/>
                    </a:cubicBezTo>
                    <a:cubicBezTo>
                      <a:pt x="201" y="66"/>
                      <a:pt x="206" y="61"/>
                      <a:pt x="211" y="61"/>
                    </a:cubicBezTo>
                    <a:close/>
                    <a:moveTo>
                      <a:pt x="231" y="164"/>
                    </a:moveTo>
                    <a:cubicBezTo>
                      <a:pt x="229" y="164"/>
                      <a:pt x="229" y="164"/>
                      <a:pt x="229" y="164"/>
                    </a:cubicBezTo>
                    <a:cubicBezTo>
                      <a:pt x="216" y="132"/>
                      <a:pt x="216" y="132"/>
                      <a:pt x="216" y="132"/>
                    </a:cubicBezTo>
                    <a:cubicBezTo>
                      <a:pt x="219" y="130"/>
                      <a:pt x="219" y="130"/>
                      <a:pt x="219" y="130"/>
                    </a:cubicBezTo>
                    <a:lnTo>
                      <a:pt x="231" y="164"/>
                    </a:lnTo>
                    <a:close/>
                    <a:moveTo>
                      <a:pt x="232" y="119"/>
                    </a:moveTo>
                    <a:cubicBezTo>
                      <a:pt x="257" y="144"/>
                      <a:pt x="257" y="144"/>
                      <a:pt x="257" y="144"/>
                    </a:cubicBezTo>
                    <a:cubicBezTo>
                      <a:pt x="255" y="145"/>
                      <a:pt x="255" y="145"/>
                      <a:pt x="255" y="145"/>
                    </a:cubicBezTo>
                    <a:cubicBezTo>
                      <a:pt x="231" y="121"/>
                      <a:pt x="231" y="121"/>
                      <a:pt x="231" y="121"/>
                    </a:cubicBezTo>
                    <a:cubicBezTo>
                      <a:pt x="231" y="120"/>
                      <a:pt x="232" y="119"/>
                      <a:pt x="232" y="119"/>
                    </a:cubicBezTo>
                    <a:close/>
                    <a:moveTo>
                      <a:pt x="240" y="103"/>
                    </a:moveTo>
                    <a:cubicBezTo>
                      <a:pt x="272" y="116"/>
                      <a:pt x="272" y="116"/>
                      <a:pt x="272" y="116"/>
                    </a:cubicBezTo>
                    <a:cubicBezTo>
                      <a:pt x="271" y="118"/>
                      <a:pt x="271" y="118"/>
                      <a:pt x="271" y="118"/>
                    </a:cubicBezTo>
                    <a:cubicBezTo>
                      <a:pt x="240" y="105"/>
                      <a:pt x="240" y="105"/>
                      <a:pt x="240" y="105"/>
                    </a:cubicBezTo>
                    <a:cubicBezTo>
                      <a:pt x="240" y="104"/>
                      <a:pt x="240" y="103"/>
                      <a:pt x="240" y="103"/>
                    </a:cubicBezTo>
                    <a:close/>
                    <a:moveTo>
                      <a:pt x="278" y="84"/>
                    </a:moveTo>
                    <a:cubicBezTo>
                      <a:pt x="374" y="84"/>
                      <a:pt x="374" y="84"/>
                      <a:pt x="374" y="84"/>
                    </a:cubicBezTo>
                    <a:cubicBezTo>
                      <a:pt x="374" y="88"/>
                      <a:pt x="374" y="88"/>
                      <a:pt x="374" y="88"/>
                    </a:cubicBezTo>
                    <a:cubicBezTo>
                      <a:pt x="278" y="88"/>
                      <a:pt x="278" y="88"/>
                      <a:pt x="278" y="88"/>
                    </a:cubicBezTo>
                    <a:lnTo>
                      <a:pt x="278" y="84"/>
                    </a:lnTo>
                    <a:close/>
                    <a:moveTo>
                      <a:pt x="359" y="56"/>
                    </a:moveTo>
                    <a:cubicBezTo>
                      <a:pt x="361" y="80"/>
                      <a:pt x="361" y="80"/>
                      <a:pt x="361" y="80"/>
                    </a:cubicBezTo>
                    <a:cubicBezTo>
                      <a:pt x="359" y="80"/>
                      <a:pt x="359" y="80"/>
                      <a:pt x="359" y="80"/>
                    </a:cubicBezTo>
                    <a:cubicBezTo>
                      <a:pt x="357" y="54"/>
                      <a:pt x="357" y="54"/>
                      <a:pt x="357" y="54"/>
                    </a:cubicBezTo>
                    <a:lnTo>
                      <a:pt x="359" y="56"/>
                    </a:lnTo>
                    <a:close/>
                    <a:moveTo>
                      <a:pt x="370" y="68"/>
                    </a:moveTo>
                    <a:cubicBezTo>
                      <a:pt x="397" y="84"/>
                      <a:pt x="397" y="84"/>
                      <a:pt x="397" y="84"/>
                    </a:cubicBezTo>
                    <a:cubicBezTo>
                      <a:pt x="397" y="85"/>
                      <a:pt x="397" y="85"/>
                      <a:pt x="397" y="85"/>
                    </a:cubicBezTo>
                    <a:cubicBezTo>
                      <a:pt x="370" y="72"/>
                      <a:pt x="370" y="72"/>
                      <a:pt x="370" y="72"/>
                    </a:cubicBezTo>
                    <a:lnTo>
                      <a:pt x="370" y="68"/>
                    </a:lnTo>
                    <a:close/>
                    <a:moveTo>
                      <a:pt x="411" y="89"/>
                    </a:moveTo>
                    <a:cubicBezTo>
                      <a:pt x="411" y="93"/>
                      <a:pt x="411" y="93"/>
                      <a:pt x="411" y="93"/>
                    </a:cubicBezTo>
                    <a:cubicBezTo>
                      <a:pt x="381" y="99"/>
                      <a:pt x="381" y="99"/>
                      <a:pt x="381" y="99"/>
                    </a:cubicBezTo>
                    <a:cubicBezTo>
                      <a:pt x="377" y="97"/>
                      <a:pt x="377" y="97"/>
                      <a:pt x="377" y="97"/>
                    </a:cubicBezTo>
                    <a:lnTo>
                      <a:pt x="411" y="89"/>
                    </a:lnTo>
                    <a:close/>
                    <a:moveTo>
                      <a:pt x="430" y="95"/>
                    </a:moveTo>
                    <a:cubicBezTo>
                      <a:pt x="402" y="131"/>
                      <a:pt x="402" y="131"/>
                      <a:pt x="402" y="131"/>
                    </a:cubicBezTo>
                    <a:cubicBezTo>
                      <a:pt x="399" y="127"/>
                      <a:pt x="399" y="127"/>
                      <a:pt x="399" y="127"/>
                    </a:cubicBezTo>
                    <a:cubicBezTo>
                      <a:pt x="427" y="91"/>
                      <a:pt x="427" y="91"/>
                      <a:pt x="427" y="91"/>
                    </a:cubicBezTo>
                    <a:lnTo>
                      <a:pt x="430" y="95"/>
                    </a:lnTo>
                    <a:close/>
                    <a:moveTo>
                      <a:pt x="446" y="98"/>
                    </a:moveTo>
                    <a:cubicBezTo>
                      <a:pt x="431" y="144"/>
                      <a:pt x="431" y="144"/>
                      <a:pt x="431" y="144"/>
                    </a:cubicBezTo>
                    <a:cubicBezTo>
                      <a:pt x="429" y="143"/>
                      <a:pt x="429" y="143"/>
                      <a:pt x="429" y="143"/>
                    </a:cubicBezTo>
                    <a:cubicBezTo>
                      <a:pt x="444" y="96"/>
                      <a:pt x="444" y="96"/>
                      <a:pt x="444" y="96"/>
                    </a:cubicBezTo>
                    <a:lnTo>
                      <a:pt x="446" y="98"/>
                    </a:lnTo>
                    <a:close/>
                    <a:moveTo>
                      <a:pt x="460" y="96"/>
                    </a:moveTo>
                    <a:cubicBezTo>
                      <a:pt x="463" y="96"/>
                      <a:pt x="463" y="96"/>
                      <a:pt x="463" y="96"/>
                    </a:cubicBezTo>
                    <a:cubicBezTo>
                      <a:pt x="463" y="155"/>
                      <a:pt x="463" y="155"/>
                      <a:pt x="463" y="155"/>
                    </a:cubicBezTo>
                    <a:cubicBezTo>
                      <a:pt x="460" y="155"/>
                      <a:pt x="460" y="155"/>
                      <a:pt x="460" y="155"/>
                    </a:cubicBezTo>
                    <a:lnTo>
                      <a:pt x="460" y="96"/>
                    </a:lnTo>
                    <a:close/>
                    <a:moveTo>
                      <a:pt x="206" y="286"/>
                    </a:moveTo>
                    <a:cubicBezTo>
                      <a:pt x="216" y="286"/>
                      <a:pt x="216" y="286"/>
                      <a:pt x="216" y="286"/>
                    </a:cubicBezTo>
                    <a:cubicBezTo>
                      <a:pt x="216" y="307"/>
                      <a:pt x="216" y="307"/>
                      <a:pt x="216" y="307"/>
                    </a:cubicBezTo>
                    <a:cubicBezTo>
                      <a:pt x="206" y="307"/>
                      <a:pt x="206" y="307"/>
                      <a:pt x="206" y="307"/>
                    </a:cubicBezTo>
                    <a:lnTo>
                      <a:pt x="206" y="286"/>
                    </a:lnTo>
                    <a:close/>
                    <a:moveTo>
                      <a:pt x="221" y="279"/>
                    </a:moveTo>
                    <a:cubicBezTo>
                      <a:pt x="226" y="276"/>
                      <a:pt x="226" y="276"/>
                      <a:pt x="226" y="276"/>
                    </a:cubicBezTo>
                    <a:cubicBezTo>
                      <a:pt x="226" y="312"/>
                      <a:pt x="226" y="312"/>
                      <a:pt x="226" y="312"/>
                    </a:cubicBezTo>
                    <a:cubicBezTo>
                      <a:pt x="221" y="309"/>
                      <a:pt x="221" y="309"/>
                      <a:pt x="221" y="309"/>
                    </a:cubicBezTo>
                    <a:lnTo>
                      <a:pt x="221" y="279"/>
                    </a:lnTo>
                    <a:close/>
                    <a:moveTo>
                      <a:pt x="345" y="260"/>
                    </a:moveTo>
                    <a:cubicBezTo>
                      <a:pt x="345" y="236"/>
                      <a:pt x="345" y="236"/>
                      <a:pt x="345" y="236"/>
                    </a:cubicBezTo>
                    <a:cubicBezTo>
                      <a:pt x="348" y="236"/>
                      <a:pt x="348" y="236"/>
                      <a:pt x="348" y="236"/>
                    </a:cubicBezTo>
                    <a:cubicBezTo>
                      <a:pt x="349" y="257"/>
                      <a:pt x="349" y="257"/>
                      <a:pt x="349" y="257"/>
                    </a:cubicBezTo>
                    <a:cubicBezTo>
                      <a:pt x="364" y="285"/>
                      <a:pt x="364" y="285"/>
                      <a:pt x="364" y="285"/>
                    </a:cubicBezTo>
                    <a:lnTo>
                      <a:pt x="345" y="260"/>
                    </a:lnTo>
                    <a:close/>
                    <a:moveTo>
                      <a:pt x="397" y="192"/>
                    </a:moveTo>
                    <a:cubicBezTo>
                      <a:pt x="397" y="182"/>
                      <a:pt x="397" y="182"/>
                      <a:pt x="397" y="182"/>
                    </a:cubicBezTo>
                    <a:cubicBezTo>
                      <a:pt x="400" y="182"/>
                      <a:pt x="400" y="182"/>
                      <a:pt x="400" y="182"/>
                    </a:cubicBezTo>
                    <a:cubicBezTo>
                      <a:pt x="409" y="190"/>
                      <a:pt x="409" y="190"/>
                      <a:pt x="409" y="190"/>
                    </a:cubicBezTo>
                    <a:cubicBezTo>
                      <a:pt x="407" y="204"/>
                      <a:pt x="407" y="204"/>
                      <a:pt x="407" y="204"/>
                    </a:cubicBezTo>
                    <a:cubicBezTo>
                      <a:pt x="398" y="210"/>
                      <a:pt x="398" y="210"/>
                      <a:pt x="398" y="210"/>
                    </a:cubicBezTo>
                    <a:cubicBezTo>
                      <a:pt x="394" y="210"/>
                      <a:pt x="394" y="210"/>
                      <a:pt x="394" y="210"/>
                    </a:cubicBezTo>
                    <a:cubicBezTo>
                      <a:pt x="394" y="204"/>
                      <a:pt x="394" y="204"/>
                      <a:pt x="394" y="204"/>
                    </a:cubicBezTo>
                    <a:cubicBezTo>
                      <a:pt x="399" y="204"/>
                      <a:pt x="399" y="204"/>
                      <a:pt x="399" y="204"/>
                    </a:cubicBezTo>
                    <a:cubicBezTo>
                      <a:pt x="399" y="202"/>
                      <a:pt x="399" y="202"/>
                      <a:pt x="399" y="202"/>
                    </a:cubicBezTo>
                    <a:cubicBezTo>
                      <a:pt x="394" y="202"/>
                      <a:pt x="394" y="202"/>
                      <a:pt x="394" y="202"/>
                    </a:cubicBezTo>
                    <a:cubicBezTo>
                      <a:pt x="394" y="192"/>
                      <a:pt x="394" y="192"/>
                      <a:pt x="394" y="192"/>
                    </a:cubicBezTo>
                    <a:lnTo>
                      <a:pt x="397" y="192"/>
                    </a:lnTo>
                    <a:close/>
                    <a:moveTo>
                      <a:pt x="406" y="220"/>
                    </a:moveTo>
                    <a:cubicBezTo>
                      <a:pt x="400" y="220"/>
                      <a:pt x="400" y="220"/>
                      <a:pt x="400" y="220"/>
                    </a:cubicBezTo>
                    <a:cubicBezTo>
                      <a:pt x="400" y="212"/>
                      <a:pt x="400" y="212"/>
                      <a:pt x="400" y="212"/>
                    </a:cubicBezTo>
                    <a:cubicBezTo>
                      <a:pt x="412" y="206"/>
                      <a:pt x="412" y="206"/>
                      <a:pt x="412" y="206"/>
                    </a:cubicBezTo>
                    <a:lnTo>
                      <a:pt x="406" y="220"/>
                    </a:lnTo>
                    <a:close/>
                    <a:moveTo>
                      <a:pt x="413" y="497"/>
                    </a:moveTo>
                    <a:cubicBezTo>
                      <a:pt x="426" y="429"/>
                      <a:pt x="426" y="429"/>
                      <a:pt x="426" y="429"/>
                    </a:cubicBezTo>
                    <a:cubicBezTo>
                      <a:pt x="422" y="403"/>
                      <a:pt x="422" y="403"/>
                      <a:pt x="422" y="403"/>
                    </a:cubicBezTo>
                    <a:cubicBezTo>
                      <a:pt x="411" y="451"/>
                      <a:pt x="411" y="451"/>
                      <a:pt x="411" y="451"/>
                    </a:cubicBezTo>
                    <a:cubicBezTo>
                      <a:pt x="405" y="451"/>
                      <a:pt x="405" y="451"/>
                      <a:pt x="405" y="451"/>
                    </a:cubicBezTo>
                    <a:cubicBezTo>
                      <a:pt x="405" y="408"/>
                      <a:pt x="405" y="408"/>
                      <a:pt x="405" y="408"/>
                    </a:cubicBezTo>
                    <a:cubicBezTo>
                      <a:pt x="423" y="395"/>
                      <a:pt x="423" y="395"/>
                      <a:pt x="423" y="395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397" y="401"/>
                      <a:pt x="397" y="401"/>
                      <a:pt x="397" y="401"/>
                    </a:cubicBezTo>
                    <a:cubicBezTo>
                      <a:pt x="395" y="401"/>
                      <a:pt x="395" y="401"/>
                      <a:pt x="395" y="401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406" y="321"/>
                      <a:pt x="406" y="321"/>
                      <a:pt x="406" y="321"/>
                    </a:cubicBezTo>
                    <a:cubicBezTo>
                      <a:pt x="385" y="302"/>
                      <a:pt x="385" y="302"/>
                      <a:pt x="385" y="302"/>
                    </a:cubicBezTo>
                    <a:cubicBezTo>
                      <a:pt x="405" y="281"/>
                      <a:pt x="405" y="281"/>
                      <a:pt x="405" y="281"/>
                    </a:cubicBezTo>
                    <a:cubicBezTo>
                      <a:pt x="412" y="284"/>
                      <a:pt x="412" y="284"/>
                      <a:pt x="412" y="284"/>
                    </a:cubicBezTo>
                    <a:cubicBezTo>
                      <a:pt x="403" y="302"/>
                      <a:pt x="403" y="302"/>
                      <a:pt x="403" y="302"/>
                    </a:cubicBezTo>
                    <a:cubicBezTo>
                      <a:pt x="425" y="319"/>
                      <a:pt x="425" y="319"/>
                      <a:pt x="425" y="319"/>
                    </a:cubicBezTo>
                    <a:cubicBezTo>
                      <a:pt x="455" y="296"/>
                      <a:pt x="455" y="296"/>
                      <a:pt x="455" y="296"/>
                    </a:cubicBezTo>
                    <a:cubicBezTo>
                      <a:pt x="478" y="218"/>
                      <a:pt x="478" y="218"/>
                      <a:pt x="478" y="218"/>
                    </a:cubicBezTo>
                    <a:cubicBezTo>
                      <a:pt x="468" y="184"/>
                      <a:pt x="468" y="184"/>
                      <a:pt x="468" y="184"/>
                    </a:cubicBezTo>
                    <a:cubicBezTo>
                      <a:pt x="481" y="173"/>
                      <a:pt x="481" y="173"/>
                      <a:pt x="481" y="173"/>
                    </a:cubicBezTo>
                    <a:cubicBezTo>
                      <a:pt x="485" y="167"/>
                      <a:pt x="485" y="167"/>
                      <a:pt x="485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61" y="176"/>
                      <a:pt x="461" y="176"/>
                      <a:pt x="461" y="176"/>
                    </a:cubicBezTo>
                    <a:cubicBezTo>
                      <a:pt x="457" y="226"/>
                      <a:pt x="457" y="226"/>
                      <a:pt x="457" y="226"/>
                    </a:cubicBezTo>
                    <a:cubicBezTo>
                      <a:pt x="416" y="228"/>
                      <a:pt x="416" y="228"/>
                      <a:pt x="416" y="228"/>
                    </a:cubicBezTo>
                    <a:cubicBezTo>
                      <a:pt x="460" y="233"/>
                      <a:pt x="460" y="233"/>
                      <a:pt x="460" y="233"/>
                    </a:cubicBezTo>
                    <a:cubicBezTo>
                      <a:pt x="415" y="240"/>
                      <a:pt x="415" y="240"/>
                      <a:pt x="415" y="240"/>
                    </a:cubicBezTo>
                    <a:cubicBezTo>
                      <a:pt x="421" y="255"/>
                      <a:pt x="421" y="255"/>
                      <a:pt x="421" y="255"/>
                    </a:cubicBezTo>
                    <a:cubicBezTo>
                      <a:pt x="412" y="265"/>
                      <a:pt x="412" y="265"/>
                      <a:pt x="412" y="265"/>
                    </a:cubicBezTo>
                    <a:cubicBezTo>
                      <a:pt x="393" y="258"/>
                      <a:pt x="393" y="258"/>
                      <a:pt x="393" y="258"/>
                    </a:cubicBezTo>
                    <a:cubicBezTo>
                      <a:pt x="376" y="267"/>
                      <a:pt x="376" y="267"/>
                      <a:pt x="376" y="267"/>
                    </a:cubicBezTo>
                    <a:cubicBezTo>
                      <a:pt x="367" y="256"/>
                      <a:pt x="367" y="256"/>
                      <a:pt x="367" y="256"/>
                    </a:cubicBezTo>
                    <a:cubicBezTo>
                      <a:pt x="379" y="222"/>
                      <a:pt x="379" y="222"/>
                      <a:pt x="379" y="222"/>
                    </a:cubicBezTo>
                    <a:cubicBezTo>
                      <a:pt x="384" y="222"/>
                      <a:pt x="384" y="222"/>
                      <a:pt x="384" y="222"/>
                    </a:cubicBezTo>
                    <a:cubicBezTo>
                      <a:pt x="386" y="251"/>
                      <a:pt x="386" y="251"/>
                      <a:pt x="386" y="251"/>
                    </a:cubicBezTo>
                    <a:cubicBezTo>
                      <a:pt x="393" y="230"/>
                      <a:pt x="393" y="230"/>
                      <a:pt x="393" y="230"/>
                    </a:cubicBezTo>
                    <a:cubicBezTo>
                      <a:pt x="410" y="232"/>
                      <a:pt x="410" y="232"/>
                      <a:pt x="410" y="232"/>
                    </a:cubicBezTo>
                    <a:cubicBezTo>
                      <a:pt x="403" y="228"/>
                      <a:pt x="403" y="228"/>
                      <a:pt x="403" y="228"/>
                    </a:cubicBezTo>
                    <a:cubicBezTo>
                      <a:pt x="414" y="228"/>
                      <a:pt x="414" y="228"/>
                      <a:pt x="414" y="228"/>
                    </a:cubicBezTo>
                    <a:cubicBezTo>
                      <a:pt x="411" y="220"/>
                      <a:pt x="411" y="220"/>
                      <a:pt x="411" y="220"/>
                    </a:cubicBezTo>
                    <a:cubicBezTo>
                      <a:pt x="418" y="210"/>
                      <a:pt x="418" y="210"/>
                      <a:pt x="418" y="210"/>
                    </a:cubicBezTo>
                    <a:cubicBezTo>
                      <a:pt x="420" y="188"/>
                      <a:pt x="420" y="188"/>
                      <a:pt x="420" y="188"/>
                    </a:cubicBezTo>
                    <a:cubicBezTo>
                      <a:pt x="405" y="176"/>
                      <a:pt x="405" y="176"/>
                      <a:pt x="405" y="176"/>
                    </a:cubicBezTo>
                    <a:cubicBezTo>
                      <a:pt x="393" y="176"/>
                      <a:pt x="393" y="176"/>
                      <a:pt x="393" y="176"/>
                    </a:cubicBezTo>
                    <a:cubicBezTo>
                      <a:pt x="383" y="184"/>
                      <a:pt x="383" y="184"/>
                      <a:pt x="383" y="184"/>
                    </a:cubicBezTo>
                    <a:cubicBezTo>
                      <a:pt x="380" y="122"/>
                      <a:pt x="380" y="122"/>
                      <a:pt x="380" y="122"/>
                    </a:cubicBezTo>
                    <a:cubicBezTo>
                      <a:pt x="377" y="118"/>
                      <a:pt x="377" y="118"/>
                      <a:pt x="377" y="118"/>
                    </a:cubicBezTo>
                    <a:cubicBezTo>
                      <a:pt x="374" y="221"/>
                      <a:pt x="374" y="221"/>
                      <a:pt x="374" y="221"/>
                    </a:cubicBezTo>
                    <a:cubicBezTo>
                      <a:pt x="367" y="234"/>
                      <a:pt x="367" y="234"/>
                      <a:pt x="367" y="234"/>
                    </a:cubicBezTo>
                    <a:cubicBezTo>
                      <a:pt x="367" y="234"/>
                      <a:pt x="366" y="232"/>
                      <a:pt x="364" y="225"/>
                    </a:cubicBezTo>
                    <a:cubicBezTo>
                      <a:pt x="362" y="219"/>
                      <a:pt x="365" y="200"/>
                      <a:pt x="365" y="200"/>
                    </a:cubicBezTo>
                    <a:cubicBezTo>
                      <a:pt x="372" y="120"/>
                      <a:pt x="372" y="120"/>
                      <a:pt x="372" y="120"/>
                    </a:cubicBezTo>
                    <a:cubicBezTo>
                      <a:pt x="366" y="127"/>
                      <a:pt x="366" y="127"/>
                      <a:pt x="366" y="127"/>
                    </a:cubicBezTo>
                    <a:cubicBezTo>
                      <a:pt x="362" y="176"/>
                      <a:pt x="362" y="176"/>
                      <a:pt x="362" y="176"/>
                    </a:cubicBezTo>
                    <a:cubicBezTo>
                      <a:pt x="344" y="189"/>
                      <a:pt x="344" y="189"/>
                      <a:pt x="344" y="189"/>
                    </a:cubicBezTo>
                    <a:cubicBezTo>
                      <a:pt x="339" y="216"/>
                      <a:pt x="339" y="216"/>
                      <a:pt x="339" y="216"/>
                    </a:cubicBezTo>
                    <a:cubicBezTo>
                      <a:pt x="347" y="195"/>
                      <a:pt x="347" y="195"/>
                      <a:pt x="347" y="195"/>
                    </a:cubicBezTo>
                    <a:cubicBezTo>
                      <a:pt x="360" y="188"/>
                      <a:pt x="360" y="188"/>
                      <a:pt x="360" y="188"/>
                    </a:cubicBezTo>
                    <a:cubicBezTo>
                      <a:pt x="359" y="201"/>
                      <a:pt x="359" y="201"/>
                      <a:pt x="359" y="201"/>
                    </a:cubicBezTo>
                    <a:cubicBezTo>
                      <a:pt x="349" y="207"/>
                      <a:pt x="349" y="207"/>
                      <a:pt x="349" y="207"/>
                    </a:cubicBezTo>
                    <a:cubicBezTo>
                      <a:pt x="331" y="230"/>
                      <a:pt x="331" y="230"/>
                      <a:pt x="331" y="230"/>
                    </a:cubicBezTo>
                    <a:cubicBezTo>
                      <a:pt x="329" y="270"/>
                      <a:pt x="329" y="270"/>
                      <a:pt x="329" y="270"/>
                    </a:cubicBezTo>
                    <a:cubicBezTo>
                      <a:pt x="369" y="305"/>
                      <a:pt x="369" y="305"/>
                      <a:pt x="369" y="305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386" y="356"/>
                      <a:pt x="386" y="356"/>
                      <a:pt x="386" y="356"/>
                    </a:cubicBezTo>
                    <a:cubicBezTo>
                      <a:pt x="349" y="337"/>
                      <a:pt x="349" y="337"/>
                      <a:pt x="349" y="337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289" y="318"/>
                      <a:pt x="289" y="318"/>
                      <a:pt x="289" y="318"/>
                    </a:cubicBezTo>
                    <a:cubicBezTo>
                      <a:pt x="252" y="337"/>
                      <a:pt x="252" y="337"/>
                      <a:pt x="252" y="337"/>
                    </a:cubicBezTo>
                    <a:cubicBezTo>
                      <a:pt x="252" y="350"/>
                      <a:pt x="252" y="350"/>
                      <a:pt x="252" y="350"/>
                    </a:cubicBezTo>
                    <a:cubicBezTo>
                      <a:pt x="252" y="367"/>
                      <a:pt x="252" y="367"/>
                      <a:pt x="252" y="367"/>
                    </a:cubicBezTo>
                    <a:cubicBezTo>
                      <a:pt x="229" y="367"/>
                      <a:pt x="229" y="367"/>
                      <a:pt x="229" y="367"/>
                    </a:cubicBezTo>
                    <a:cubicBezTo>
                      <a:pt x="220" y="351"/>
                      <a:pt x="220" y="351"/>
                      <a:pt x="220" y="351"/>
                    </a:cubicBezTo>
                    <a:cubicBezTo>
                      <a:pt x="206" y="351"/>
                      <a:pt x="206" y="351"/>
                      <a:pt x="206" y="351"/>
                    </a:cubicBezTo>
                    <a:cubicBezTo>
                      <a:pt x="206" y="326"/>
                      <a:pt x="206" y="326"/>
                      <a:pt x="206" y="326"/>
                    </a:cubicBezTo>
                    <a:cubicBezTo>
                      <a:pt x="226" y="326"/>
                      <a:pt x="226" y="326"/>
                      <a:pt x="226" y="326"/>
                    </a:cubicBezTo>
                    <a:cubicBezTo>
                      <a:pt x="226" y="326"/>
                      <a:pt x="226" y="326"/>
                      <a:pt x="227" y="326"/>
                    </a:cubicBezTo>
                    <a:cubicBezTo>
                      <a:pt x="231" y="326"/>
                      <a:pt x="235" y="323"/>
                      <a:pt x="235" y="318"/>
                    </a:cubicBezTo>
                    <a:cubicBezTo>
                      <a:pt x="235" y="318"/>
                      <a:pt x="235" y="318"/>
                      <a:pt x="235" y="318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0"/>
                      <a:pt x="231" y="266"/>
                      <a:pt x="227" y="266"/>
                    </a:cubicBezTo>
                    <a:cubicBezTo>
                      <a:pt x="227" y="266"/>
                      <a:pt x="226" y="266"/>
                      <a:pt x="226" y="266"/>
                    </a:cubicBezTo>
                    <a:cubicBezTo>
                      <a:pt x="206" y="266"/>
                      <a:pt x="206" y="266"/>
                      <a:pt x="206" y="266"/>
                    </a:cubicBezTo>
                    <a:cubicBezTo>
                      <a:pt x="206" y="172"/>
                      <a:pt x="206" y="172"/>
                      <a:pt x="206" y="172"/>
                    </a:cubicBezTo>
                    <a:cubicBezTo>
                      <a:pt x="204" y="172"/>
                      <a:pt x="204" y="172"/>
                      <a:pt x="204" y="172"/>
                    </a:cubicBezTo>
                    <a:cubicBezTo>
                      <a:pt x="204" y="138"/>
                      <a:pt x="204" y="138"/>
                      <a:pt x="204" y="138"/>
                    </a:cubicBezTo>
                    <a:cubicBezTo>
                      <a:pt x="206" y="138"/>
                      <a:pt x="207" y="137"/>
                      <a:pt x="208" y="137"/>
                    </a:cubicBezTo>
                    <a:cubicBezTo>
                      <a:pt x="220" y="169"/>
                      <a:pt x="220" y="169"/>
                      <a:pt x="220" y="169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20" y="174"/>
                      <a:pt x="220" y="174"/>
                      <a:pt x="220" y="174"/>
                    </a:cubicBezTo>
                    <a:cubicBezTo>
                      <a:pt x="238" y="167"/>
                      <a:pt x="238" y="167"/>
                      <a:pt x="238" y="167"/>
                    </a:cubicBezTo>
                    <a:cubicBezTo>
                      <a:pt x="237" y="163"/>
                      <a:pt x="237" y="163"/>
                      <a:pt x="237" y="163"/>
                    </a:cubicBezTo>
                    <a:cubicBezTo>
                      <a:pt x="235" y="163"/>
                      <a:pt x="235" y="163"/>
                      <a:pt x="235" y="163"/>
                    </a:cubicBezTo>
                    <a:cubicBezTo>
                      <a:pt x="222" y="131"/>
                      <a:pt x="222" y="131"/>
                      <a:pt x="222" y="131"/>
                    </a:cubicBezTo>
                    <a:cubicBezTo>
                      <a:pt x="223" y="130"/>
                      <a:pt x="224" y="130"/>
                      <a:pt x="225" y="129"/>
                    </a:cubicBezTo>
                    <a:cubicBezTo>
                      <a:pt x="250" y="153"/>
                      <a:pt x="250" y="153"/>
                      <a:pt x="250" y="153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51" y="158"/>
                      <a:pt x="251" y="158"/>
                      <a:pt x="251" y="158"/>
                    </a:cubicBezTo>
                    <a:cubicBezTo>
                      <a:pt x="265" y="144"/>
                      <a:pt x="265" y="144"/>
                      <a:pt x="265" y="144"/>
                    </a:cubicBezTo>
                    <a:cubicBezTo>
                      <a:pt x="262" y="141"/>
                      <a:pt x="262" y="141"/>
                      <a:pt x="262" y="141"/>
                    </a:cubicBezTo>
                    <a:cubicBezTo>
                      <a:pt x="260" y="142"/>
                      <a:pt x="260" y="142"/>
                      <a:pt x="260" y="142"/>
                    </a:cubicBezTo>
                    <a:cubicBezTo>
                      <a:pt x="235" y="118"/>
                      <a:pt x="235" y="118"/>
                      <a:pt x="235" y="118"/>
                    </a:cubicBezTo>
                    <a:cubicBezTo>
                      <a:pt x="236" y="117"/>
                      <a:pt x="237" y="116"/>
                      <a:pt x="237" y="115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81" y="114"/>
                      <a:pt x="281" y="114"/>
                      <a:pt x="281" y="114"/>
                    </a:cubicBezTo>
                    <a:cubicBezTo>
                      <a:pt x="277" y="112"/>
                      <a:pt x="277" y="112"/>
                      <a:pt x="277" y="112"/>
                    </a:cubicBezTo>
                    <a:cubicBezTo>
                      <a:pt x="276" y="114"/>
                      <a:pt x="276" y="114"/>
                      <a:pt x="276" y="114"/>
                    </a:cubicBezTo>
                    <a:cubicBezTo>
                      <a:pt x="243" y="101"/>
                      <a:pt x="243" y="101"/>
                      <a:pt x="243" y="101"/>
                    </a:cubicBezTo>
                    <a:cubicBezTo>
                      <a:pt x="243" y="100"/>
                      <a:pt x="243" y="99"/>
                      <a:pt x="243" y="98"/>
                    </a:cubicBezTo>
                    <a:cubicBezTo>
                      <a:pt x="278" y="98"/>
                      <a:pt x="278" y="98"/>
                      <a:pt x="278" y="98"/>
                    </a:cubicBezTo>
                    <a:cubicBezTo>
                      <a:pt x="278" y="100"/>
                      <a:pt x="278" y="100"/>
                      <a:pt x="278" y="100"/>
                    </a:cubicBezTo>
                    <a:cubicBezTo>
                      <a:pt x="368" y="100"/>
                      <a:pt x="368" y="100"/>
                      <a:pt x="368" y="100"/>
                    </a:cubicBezTo>
                    <a:cubicBezTo>
                      <a:pt x="368" y="101"/>
                      <a:pt x="368" y="103"/>
                      <a:pt x="369" y="105"/>
                    </a:cubicBezTo>
                    <a:cubicBezTo>
                      <a:pt x="371" y="109"/>
                      <a:pt x="373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406" y="100"/>
                      <a:pt x="406" y="100"/>
                      <a:pt x="406" y="100"/>
                    </a:cubicBezTo>
                    <a:cubicBezTo>
                      <a:pt x="415" y="100"/>
                      <a:pt x="415" y="100"/>
                      <a:pt x="415" y="10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1"/>
                      <a:pt x="395" y="134"/>
                      <a:pt x="398" y="137"/>
                    </a:cubicBezTo>
                    <a:cubicBezTo>
                      <a:pt x="402" y="139"/>
                      <a:pt x="405" y="140"/>
                      <a:pt x="406" y="139"/>
                    </a:cubicBezTo>
                    <a:cubicBezTo>
                      <a:pt x="406" y="139"/>
                      <a:pt x="406" y="139"/>
                      <a:pt x="406" y="139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9"/>
                      <a:pt x="425" y="151"/>
                      <a:pt x="429" y="153"/>
                    </a:cubicBezTo>
                    <a:cubicBezTo>
                      <a:pt x="434" y="154"/>
                      <a:pt x="437" y="155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3"/>
                      <a:pt x="438" y="153"/>
                    </a:cubicBezTo>
                    <a:cubicBezTo>
                      <a:pt x="438" y="153"/>
                      <a:pt x="438" y="153"/>
                      <a:pt x="438" y="153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7" y="160"/>
                      <a:pt x="461" y="161"/>
                      <a:pt x="465" y="161"/>
                    </a:cubicBezTo>
                    <a:cubicBezTo>
                      <a:pt x="470" y="161"/>
                      <a:pt x="474" y="160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00"/>
                      <a:pt x="474" y="100"/>
                      <a:pt x="474" y="100"/>
                    </a:cubicBezTo>
                    <a:cubicBezTo>
                      <a:pt x="481" y="100"/>
                      <a:pt x="481" y="100"/>
                      <a:pt x="481" y="100"/>
                    </a:cubicBezTo>
                    <a:cubicBezTo>
                      <a:pt x="481" y="88"/>
                      <a:pt x="481" y="88"/>
                      <a:pt x="481" y="88"/>
                    </a:cubicBezTo>
                    <a:cubicBezTo>
                      <a:pt x="412" y="88"/>
                      <a:pt x="412" y="88"/>
                      <a:pt x="412" y="88"/>
                    </a:cubicBezTo>
                    <a:cubicBezTo>
                      <a:pt x="412" y="84"/>
                      <a:pt x="412" y="84"/>
                      <a:pt x="412" y="84"/>
                    </a:cubicBezTo>
                    <a:cubicBezTo>
                      <a:pt x="481" y="84"/>
                      <a:pt x="481" y="84"/>
                      <a:pt x="481" y="84"/>
                    </a:cubicBezTo>
                    <a:cubicBezTo>
                      <a:pt x="481" y="80"/>
                      <a:pt x="481" y="80"/>
                      <a:pt x="481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11" y="80"/>
                      <a:pt x="411" y="80"/>
                      <a:pt x="411" y="80"/>
                    </a:cubicBezTo>
                    <a:cubicBezTo>
                      <a:pt x="404" y="79"/>
                      <a:pt x="385" y="75"/>
                      <a:pt x="373" y="63"/>
                    </a:cubicBezTo>
                    <a:cubicBezTo>
                      <a:pt x="357" y="46"/>
                      <a:pt x="356" y="34"/>
                      <a:pt x="356" y="34"/>
                    </a:cubicBezTo>
                    <a:cubicBezTo>
                      <a:pt x="353" y="34"/>
                      <a:pt x="353" y="34"/>
                      <a:pt x="353" y="34"/>
                    </a:cubicBezTo>
                    <a:cubicBezTo>
                      <a:pt x="353" y="80"/>
                      <a:pt x="353" y="80"/>
                      <a:pt x="353" y="80"/>
                    </a:cubicBezTo>
                    <a:cubicBezTo>
                      <a:pt x="350" y="80"/>
                      <a:pt x="350" y="80"/>
                      <a:pt x="350" y="80"/>
                    </a:cubicBezTo>
                    <a:cubicBezTo>
                      <a:pt x="350" y="34"/>
                      <a:pt x="350" y="34"/>
                      <a:pt x="350" y="34"/>
                    </a:cubicBezTo>
                    <a:cubicBezTo>
                      <a:pt x="343" y="34"/>
                      <a:pt x="343" y="34"/>
                      <a:pt x="343" y="34"/>
                    </a:cubicBezTo>
                    <a:cubicBezTo>
                      <a:pt x="343" y="80"/>
                      <a:pt x="343" y="80"/>
                      <a:pt x="343" y="80"/>
                    </a:cubicBezTo>
                    <a:cubicBezTo>
                      <a:pt x="278" y="80"/>
                      <a:pt x="278" y="80"/>
                      <a:pt x="278" y="80"/>
                    </a:cubicBezTo>
                    <a:cubicBezTo>
                      <a:pt x="278" y="83"/>
                      <a:pt x="278" y="83"/>
                      <a:pt x="278" y="83"/>
                    </a:cubicBezTo>
                    <a:cubicBezTo>
                      <a:pt x="243" y="83"/>
                      <a:pt x="243" y="83"/>
                      <a:pt x="243" y="83"/>
                    </a:cubicBezTo>
                    <a:cubicBezTo>
                      <a:pt x="240" y="62"/>
                      <a:pt x="224" y="46"/>
                      <a:pt x="204" y="43"/>
                    </a:cubicBezTo>
                    <a:cubicBezTo>
                      <a:pt x="204" y="4"/>
                      <a:pt x="204" y="4"/>
                      <a:pt x="204" y="4"/>
                    </a:cubicBezTo>
                    <a:cubicBezTo>
                      <a:pt x="206" y="4"/>
                      <a:pt x="206" y="4"/>
                      <a:pt x="206" y="4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186" y="4"/>
                      <a:pt x="186" y="4"/>
                      <a:pt x="186" y="4"/>
                    </a:cubicBezTo>
                    <a:cubicBezTo>
                      <a:pt x="189" y="4"/>
                      <a:pt x="189" y="4"/>
                      <a:pt x="189" y="4"/>
                    </a:cubicBezTo>
                    <a:cubicBezTo>
                      <a:pt x="189" y="43"/>
                      <a:pt x="189" y="43"/>
                      <a:pt x="189" y="43"/>
                    </a:cubicBezTo>
                    <a:cubicBezTo>
                      <a:pt x="188" y="43"/>
                      <a:pt x="186" y="43"/>
                      <a:pt x="185" y="44"/>
                    </a:cubicBezTo>
                    <a:cubicBezTo>
                      <a:pt x="171" y="8"/>
                      <a:pt x="171" y="8"/>
                      <a:pt x="171" y="8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1" y="3"/>
                      <a:pt x="171" y="3"/>
                      <a:pt x="171" y="3"/>
                    </a:cubicBezTo>
                    <a:cubicBezTo>
                      <a:pt x="153" y="11"/>
                      <a:pt x="153" y="11"/>
                      <a:pt x="153" y="11"/>
                    </a:cubicBezTo>
                    <a:cubicBezTo>
                      <a:pt x="155" y="15"/>
                      <a:pt x="155" y="15"/>
                      <a:pt x="155" y="15"/>
                    </a:cubicBezTo>
                    <a:cubicBezTo>
                      <a:pt x="157" y="14"/>
                      <a:pt x="157" y="14"/>
                      <a:pt x="157" y="14"/>
                    </a:cubicBezTo>
                    <a:cubicBezTo>
                      <a:pt x="171" y="49"/>
                      <a:pt x="171" y="49"/>
                      <a:pt x="171" y="49"/>
                    </a:cubicBezTo>
                    <a:cubicBezTo>
                      <a:pt x="170" y="50"/>
                      <a:pt x="169" y="50"/>
                      <a:pt x="168" y="51"/>
                    </a:cubicBezTo>
                    <a:cubicBezTo>
                      <a:pt x="142" y="25"/>
                      <a:pt x="142" y="25"/>
                      <a:pt x="142" y="25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0" y="20"/>
                      <a:pt x="140" y="20"/>
                      <a:pt x="140" y="20"/>
                    </a:cubicBezTo>
                    <a:cubicBezTo>
                      <a:pt x="126" y="34"/>
                      <a:pt x="126" y="34"/>
                      <a:pt x="126" y="34"/>
                    </a:cubicBezTo>
                    <a:cubicBezTo>
                      <a:pt x="129" y="37"/>
                      <a:pt x="129" y="37"/>
                      <a:pt x="129" y="37"/>
                    </a:cubicBezTo>
                    <a:cubicBezTo>
                      <a:pt x="131" y="35"/>
                      <a:pt x="131" y="35"/>
                      <a:pt x="131" y="35"/>
                    </a:cubicBezTo>
                    <a:cubicBezTo>
                      <a:pt x="157" y="61"/>
                      <a:pt x="157" y="61"/>
                      <a:pt x="157" y="61"/>
                    </a:cubicBezTo>
                    <a:cubicBezTo>
                      <a:pt x="157" y="62"/>
                      <a:pt x="156" y="63"/>
                      <a:pt x="155" y="64"/>
                    </a:cubicBezTo>
                    <a:cubicBezTo>
                      <a:pt x="121" y="51"/>
                      <a:pt x="121" y="51"/>
                      <a:pt x="121" y="51"/>
                    </a:cubicBezTo>
                    <a:cubicBezTo>
                      <a:pt x="122" y="49"/>
                      <a:pt x="122" y="49"/>
                      <a:pt x="122" y="49"/>
                    </a:cubicBezTo>
                    <a:cubicBezTo>
                      <a:pt x="122" y="48"/>
                      <a:pt x="122" y="48"/>
                      <a:pt x="122" y="48"/>
                    </a:cubicBezTo>
                    <a:cubicBezTo>
                      <a:pt x="118" y="47"/>
                      <a:pt x="118" y="47"/>
                      <a:pt x="118" y="47"/>
                    </a:cubicBezTo>
                    <a:cubicBezTo>
                      <a:pt x="111" y="65"/>
                      <a:pt x="111" y="65"/>
                      <a:pt x="111" y="65"/>
                    </a:cubicBezTo>
                    <a:cubicBezTo>
                      <a:pt x="115" y="67"/>
                      <a:pt x="115" y="67"/>
                      <a:pt x="115" y="67"/>
                    </a:cubicBezTo>
                    <a:cubicBezTo>
                      <a:pt x="116" y="65"/>
                      <a:pt x="116" y="65"/>
                      <a:pt x="116" y="65"/>
                    </a:cubicBezTo>
                    <a:cubicBezTo>
                      <a:pt x="149" y="78"/>
                      <a:pt x="149" y="78"/>
                      <a:pt x="149" y="78"/>
                    </a:cubicBezTo>
                    <a:cubicBezTo>
                      <a:pt x="149" y="80"/>
                      <a:pt x="149" y="81"/>
                      <a:pt x="148" y="83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9" y="81"/>
                      <a:pt x="109" y="81"/>
                      <a:pt x="109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2" y="81"/>
                      <a:pt x="59" y="84"/>
                      <a:pt x="59" y="89"/>
                    </a:cubicBez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77"/>
                      <a:pt x="59" y="277"/>
                      <a:pt x="59" y="277"/>
                    </a:cubicBezTo>
                    <a:cubicBezTo>
                      <a:pt x="59" y="277"/>
                      <a:pt x="59" y="278"/>
                      <a:pt x="59" y="278"/>
                    </a:cubicBezTo>
                    <a:cubicBezTo>
                      <a:pt x="59" y="282"/>
                      <a:pt x="62" y="286"/>
                      <a:pt x="67" y="286"/>
                    </a:cubicBezTo>
                    <a:cubicBezTo>
                      <a:pt x="67" y="286"/>
                      <a:pt x="67" y="286"/>
                      <a:pt x="67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7" y="286"/>
                      <a:pt x="187" y="286"/>
                      <a:pt x="187" y="286"/>
                    </a:cubicBezTo>
                    <a:cubicBezTo>
                      <a:pt x="187" y="307"/>
                      <a:pt x="187" y="307"/>
                      <a:pt x="187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53" y="307"/>
                      <a:pt x="153" y="307"/>
                      <a:pt x="153" y="307"/>
                    </a:cubicBezTo>
                    <a:cubicBezTo>
                      <a:pt x="152" y="307"/>
                      <a:pt x="152" y="307"/>
                      <a:pt x="152" y="307"/>
                    </a:cubicBezTo>
                    <a:cubicBezTo>
                      <a:pt x="147" y="307"/>
                      <a:pt x="144" y="311"/>
                      <a:pt x="144" y="315"/>
                    </a:cubicBezTo>
                    <a:cubicBezTo>
                      <a:pt x="144" y="315"/>
                      <a:pt x="144" y="315"/>
                      <a:pt x="144" y="315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51"/>
                      <a:pt x="144" y="351"/>
                      <a:pt x="144" y="351"/>
                    </a:cubicBezTo>
                    <a:cubicBezTo>
                      <a:pt x="86" y="351"/>
                      <a:pt x="86" y="351"/>
                      <a:pt x="86" y="351"/>
                    </a:cubicBezTo>
                    <a:cubicBezTo>
                      <a:pt x="86" y="400"/>
                      <a:pt x="86" y="400"/>
                      <a:pt x="86" y="400"/>
                    </a:cubicBezTo>
                    <a:cubicBezTo>
                      <a:pt x="102" y="418"/>
                      <a:pt x="102" y="418"/>
                      <a:pt x="102" y="418"/>
                    </a:cubicBezTo>
                    <a:cubicBezTo>
                      <a:pt x="102" y="451"/>
                      <a:pt x="102" y="451"/>
                      <a:pt x="102" y="451"/>
                    </a:cubicBezTo>
                    <a:cubicBezTo>
                      <a:pt x="121" y="459"/>
                      <a:pt x="121" y="459"/>
                      <a:pt x="121" y="459"/>
                    </a:cubicBezTo>
                    <a:cubicBezTo>
                      <a:pt x="121" y="505"/>
                      <a:pt x="121" y="505"/>
                      <a:pt x="121" y="505"/>
                    </a:cubicBezTo>
                    <a:cubicBezTo>
                      <a:pt x="38" y="520"/>
                      <a:pt x="7" y="539"/>
                      <a:pt x="4" y="540"/>
                    </a:cubicBezTo>
                    <a:cubicBezTo>
                      <a:pt x="0" y="541"/>
                      <a:pt x="19" y="544"/>
                      <a:pt x="46" y="556"/>
                    </a:cubicBezTo>
                    <a:cubicBezTo>
                      <a:pt x="80" y="572"/>
                      <a:pt x="75" y="581"/>
                      <a:pt x="75" y="581"/>
                    </a:cubicBezTo>
                    <a:cubicBezTo>
                      <a:pt x="75" y="581"/>
                      <a:pt x="135" y="543"/>
                      <a:pt x="263" y="520"/>
                    </a:cubicBezTo>
                    <a:cubicBezTo>
                      <a:pt x="329" y="509"/>
                      <a:pt x="450" y="504"/>
                      <a:pt x="495" y="512"/>
                    </a:cubicBezTo>
                    <a:cubicBezTo>
                      <a:pt x="495" y="512"/>
                      <a:pt x="460" y="504"/>
                      <a:pt x="413" y="4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8" name="Freeform 70">
                <a:extLst>
                  <a:ext uri="{FF2B5EF4-FFF2-40B4-BE49-F238E27FC236}">
                    <a16:creationId xmlns="" xmlns:a16="http://schemas.microsoft.com/office/drawing/2014/main" id="{1C9714A8-8981-9D41-9B02-6F9C1A14F5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4" y="467"/>
                <a:ext cx="1846" cy="1852"/>
              </a:xfrm>
              <a:custGeom>
                <a:avLst/>
                <a:gdLst>
                  <a:gd name="T0" fmla="*/ 483 w 967"/>
                  <a:gd name="T1" fmla="*/ 953 h 967"/>
                  <a:gd name="T2" fmla="*/ 13 w 967"/>
                  <a:gd name="T3" fmla="*/ 483 h 967"/>
                  <a:gd name="T4" fmla="*/ 483 w 967"/>
                  <a:gd name="T5" fmla="*/ 12 h 967"/>
                  <a:gd name="T6" fmla="*/ 954 w 967"/>
                  <a:gd name="T7" fmla="*/ 483 h 967"/>
                  <a:gd name="T8" fmla="*/ 483 w 967"/>
                  <a:gd name="T9" fmla="*/ 953 h 967"/>
                  <a:gd name="T10" fmla="*/ 483 w 967"/>
                  <a:gd name="T11" fmla="*/ 0 h 967"/>
                  <a:gd name="T12" fmla="*/ 0 w 967"/>
                  <a:gd name="T13" fmla="*/ 483 h 967"/>
                  <a:gd name="T14" fmla="*/ 483 w 967"/>
                  <a:gd name="T15" fmla="*/ 967 h 967"/>
                  <a:gd name="T16" fmla="*/ 967 w 967"/>
                  <a:gd name="T17" fmla="*/ 483 h 967"/>
                  <a:gd name="T18" fmla="*/ 483 w 967"/>
                  <a:gd name="T19" fmla="*/ 0 h 9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67" h="967">
                    <a:moveTo>
                      <a:pt x="483" y="953"/>
                    </a:moveTo>
                    <a:cubicBezTo>
                      <a:pt x="224" y="953"/>
                      <a:pt x="13" y="742"/>
                      <a:pt x="13" y="483"/>
                    </a:cubicBezTo>
                    <a:cubicBezTo>
                      <a:pt x="13" y="223"/>
                      <a:pt x="224" y="12"/>
                      <a:pt x="483" y="12"/>
                    </a:cubicBezTo>
                    <a:cubicBezTo>
                      <a:pt x="743" y="12"/>
                      <a:pt x="954" y="223"/>
                      <a:pt x="954" y="483"/>
                    </a:cubicBezTo>
                    <a:cubicBezTo>
                      <a:pt x="954" y="742"/>
                      <a:pt x="743" y="953"/>
                      <a:pt x="483" y="953"/>
                    </a:cubicBezTo>
                    <a:close/>
                    <a:moveTo>
                      <a:pt x="483" y="0"/>
                    </a:moveTo>
                    <a:cubicBezTo>
                      <a:pt x="216" y="0"/>
                      <a:pt x="0" y="216"/>
                      <a:pt x="0" y="483"/>
                    </a:cubicBezTo>
                    <a:cubicBezTo>
                      <a:pt x="0" y="751"/>
                      <a:pt x="216" y="967"/>
                      <a:pt x="483" y="967"/>
                    </a:cubicBezTo>
                    <a:cubicBezTo>
                      <a:pt x="750" y="967"/>
                      <a:pt x="967" y="751"/>
                      <a:pt x="967" y="483"/>
                    </a:cubicBezTo>
                    <a:cubicBezTo>
                      <a:pt x="967" y="216"/>
                      <a:pt x="750" y="0"/>
                      <a:pt x="48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9" name="Freeform 71">
                <a:extLst>
                  <a:ext uri="{FF2B5EF4-FFF2-40B4-BE49-F238E27FC236}">
                    <a16:creationId xmlns="" xmlns:a16="http://schemas.microsoft.com/office/drawing/2014/main" id="{9F47C1A2-7F03-4D44-81ED-E43988577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1063"/>
                <a:ext cx="67" cy="61"/>
              </a:xfrm>
              <a:custGeom>
                <a:avLst/>
                <a:gdLst>
                  <a:gd name="T0" fmla="*/ 23 w 35"/>
                  <a:gd name="T1" fmla="*/ 3 h 32"/>
                  <a:gd name="T2" fmla="*/ 10 w 35"/>
                  <a:gd name="T3" fmla="*/ 1 h 32"/>
                  <a:gd name="T4" fmla="*/ 2 w 35"/>
                  <a:gd name="T5" fmla="*/ 9 h 32"/>
                  <a:gd name="T6" fmla="*/ 2 w 35"/>
                  <a:gd name="T7" fmla="*/ 21 h 32"/>
                  <a:gd name="T8" fmla="*/ 12 w 35"/>
                  <a:gd name="T9" fmla="*/ 29 h 32"/>
                  <a:gd name="T10" fmla="*/ 25 w 35"/>
                  <a:gd name="T11" fmla="*/ 31 h 32"/>
                  <a:gd name="T12" fmla="*/ 33 w 35"/>
                  <a:gd name="T13" fmla="*/ 23 h 32"/>
                  <a:gd name="T14" fmla="*/ 33 w 35"/>
                  <a:gd name="T15" fmla="*/ 12 h 32"/>
                  <a:gd name="T16" fmla="*/ 23 w 35"/>
                  <a:gd name="T17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32">
                    <a:moveTo>
                      <a:pt x="23" y="3"/>
                    </a:moveTo>
                    <a:cubicBezTo>
                      <a:pt x="18" y="0"/>
                      <a:pt x="13" y="0"/>
                      <a:pt x="10" y="1"/>
                    </a:cubicBezTo>
                    <a:cubicBezTo>
                      <a:pt x="6" y="3"/>
                      <a:pt x="4" y="5"/>
                      <a:pt x="2" y="9"/>
                    </a:cubicBezTo>
                    <a:cubicBezTo>
                      <a:pt x="0" y="13"/>
                      <a:pt x="0" y="17"/>
                      <a:pt x="2" y="21"/>
                    </a:cubicBezTo>
                    <a:cubicBezTo>
                      <a:pt x="3" y="24"/>
                      <a:pt x="6" y="27"/>
                      <a:pt x="12" y="29"/>
                    </a:cubicBezTo>
                    <a:cubicBezTo>
                      <a:pt x="17" y="32"/>
                      <a:pt x="21" y="32"/>
                      <a:pt x="25" y="31"/>
                    </a:cubicBezTo>
                    <a:cubicBezTo>
                      <a:pt x="29" y="29"/>
                      <a:pt x="32" y="27"/>
                      <a:pt x="33" y="23"/>
                    </a:cubicBezTo>
                    <a:cubicBezTo>
                      <a:pt x="35" y="19"/>
                      <a:pt x="35" y="15"/>
                      <a:pt x="33" y="12"/>
                    </a:cubicBezTo>
                    <a:cubicBezTo>
                      <a:pt x="32" y="8"/>
                      <a:pt x="28" y="5"/>
                      <a:pt x="2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0" name="Freeform 72">
                <a:extLst>
                  <a:ext uri="{FF2B5EF4-FFF2-40B4-BE49-F238E27FC236}">
                    <a16:creationId xmlns="" xmlns:a16="http://schemas.microsoft.com/office/drawing/2014/main" id="{359B5C8C-C1CC-CC40-A75F-DFB817DDE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886"/>
                <a:ext cx="42" cy="77"/>
              </a:xfrm>
              <a:custGeom>
                <a:avLst/>
                <a:gdLst>
                  <a:gd name="T0" fmla="*/ 22 w 22"/>
                  <a:gd name="T1" fmla="*/ 0 h 40"/>
                  <a:gd name="T2" fmla="*/ 22 w 22"/>
                  <a:gd name="T3" fmla="*/ 40 h 40"/>
                  <a:gd name="T4" fmla="*/ 12 w 22"/>
                  <a:gd name="T5" fmla="*/ 40 h 40"/>
                  <a:gd name="T6" fmla="*/ 12 w 22"/>
                  <a:gd name="T7" fmla="*/ 14 h 40"/>
                  <a:gd name="T8" fmla="*/ 6 w 22"/>
                  <a:gd name="T9" fmla="*/ 17 h 40"/>
                  <a:gd name="T10" fmla="*/ 0 w 22"/>
                  <a:gd name="T11" fmla="*/ 20 h 40"/>
                  <a:gd name="T12" fmla="*/ 0 w 22"/>
                  <a:gd name="T13" fmla="*/ 11 h 40"/>
                  <a:gd name="T14" fmla="*/ 9 w 22"/>
                  <a:gd name="T15" fmla="*/ 7 h 40"/>
                  <a:gd name="T16" fmla="*/ 14 w 22"/>
                  <a:gd name="T17" fmla="*/ 0 h 40"/>
                  <a:gd name="T18" fmla="*/ 22 w 22"/>
                  <a:gd name="T1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40">
                    <a:moveTo>
                      <a:pt x="22" y="0"/>
                    </a:moveTo>
                    <a:cubicBezTo>
                      <a:pt x="22" y="40"/>
                      <a:pt x="22" y="40"/>
                      <a:pt x="2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0" y="15"/>
                      <a:pt x="8" y="17"/>
                      <a:pt x="6" y="17"/>
                    </a:cubicBezTo>
                    <a:cubicBezTo>
                      <a:pt x="5" y="18"/>
                      <a:pt x="3" y="19"/>
                      <a:pt x="0" y="2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10"/>
                      <a:pt x="7" y="8"/>
                      <a:pt x="9" y="7"/>
                    </a:cubicBezTo>
                    <a:cubicBezTo>
                      <a:pt x="11" y="5"/>
                      <a:pt x="12" y="3"/>
                      <a:pt x="14" y="0"/>
                    </a:cubicBezTo>
                    <a:lnTo>
                      <a:pt x="2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1" name="Freeform 73">
                <a:extLst>
                  <a:ext uri="{FF2B5EF4-FFF2-40B4-BE49-F238E27FC236}">
                    <a16:creationId xmlns="" xmlns:a16="http://schemas.microsoft.com/office/drawing/2014/main" id="{ADE9046A-3EA3-9F4B-8974-69748CC297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53" y="1886"/>
                <a:ext cx="61" cy="77"/>
              </a:xfrm>
              <a:custGeom>
                <a:avLst/>
                <a:gdLst>
                  <a:gd name="T0" fmla="*/ 21 w 32"/>
                  <a:gd name="T1" fmla="*/ 14 h 40"/>
                  <a:gd name="T2" fmla="*/ 19 w 32"/>
                  <a:gd name="T3" fmla="*/ 9 h 40"/>
                  <a:gd name="T4" fmla="*/ 16 w 32"/>
                  <a:gd name="T5" fmla="*/ 7 h 40"/>
                  <a:gd name="T6" fmla="*/ 12 w 32"/>
                  <a:gd name="T7" fmla="*/ 9 h 40"/>
                  <a:gd name="T8" fmla="*/ 11 w 32"/>
                  <a:gd name="T9" fmla="*/ 14 h 40"/>
                  <a:gd name="T10" fmla="*/ 12 w 32"/>
                  <a:gd name="T11" fmla="*/ 19 h 40"/>
                  <a:gd name="T12" fmla="*/ 16 w 32"/>
                  <a:gd name="T13" fmla="*/ 20 h 40"/>
                  <a:gd name="T14" fmla="*/ 20 w 32"/>
                  <a:gd name="T15" fmla="*/ 19 h 40"/>
                  <a:gd name="T16" fmla="*/ 21 w 32"/>
                  <a:gd name="T17" fmla="*/ 14 h 40"/>
                  <a:gd name="T18" fmla="*/ 1 w 32"/>
                  <a:gd name="T19" fmla="*/ 31 h 40"/>
                  <a:gd name="T20" fmla="*/ 12 w 32"/>
                  <a:gd name="T21" fmla="*/ 30 h 40"/>
                  <a:gd name="T22" fmla="*/ 13 w 32"/>
                  <a:gd name="T23" fmla="*/ 33 h 40"/>
                  <a:gd name="T24" fmla="*/ 16 w 32"/>
                  <a:gd name="T25" fmla="*/ 34 h 40"/>
                  <a:gd name="T26" fmla="*/ 20 w 32"/>
                  <a:gd name="T27" fmla="*/ 31 h 40"/>
                  <a:gd name="T28" fmla="*/ 21 w 32"/>
                  <a:gd name="T29" fmla="*/ 23 h 40"/>
                  <a:gd name="T30" fmla="*/ 18 w 32"/>
                  <a:gd name="T31" fmla="*/ 26 h 40"/>
                  <a:gd name="T32" fmla="*/ 13 w 32"/>
                  <a:gd name="T33" fmla="*/ 27 h 40"/>
                  <a:gd name="T34" fmla="*/ 4 w 32"/>
                  <a:gd name="T35" fmla="*/ 23 h 40"/>
                  <a:gd name="T36" fmla="*/ 0 w 32"/>
                  <a:gd name="T37" fmla="*/ 14 h 40"/>
                  <a:gd name="T38" fmla="*/ 2 w 32"/>
                  <a:gd name="T39" fmla="*/ 7 h 40"/>
                  <a:gd name="T40" fmla="*/ 7 w 32"/>
                  <a:gd name="T41" fmla="*/ 2 h 40"/>
                  <a:gd name="T42" fmla="*/ 15 w 32"/>
                  <a:gd name="T43" fmla="*/ 0 h 40"/>
                  <a:gd name="T44" fmla="*/ 25 w 32"/>
                  <a:gd name="T45" fmla="*/ 2 h 40"/>
                  <a:gd name="T46" fmla="*/ 30 w 32"/>
                  <a:gd name="T47" fmla="*/ 9 h 40"/>
                  <a:gd name="T48" fmla="*/ 32 w 32"/>
                  <a:gd name="T49" fmla="*/ 20 h 40"/>
                  <a:gd name="T50" fmla="*/ 28 w 32"/>
                  <a:gd name="T51" fmla="*/ 36 h 40"/>
                  <a:gd name="T52" fmla="*/ 16 w 32"/>
                  <a:gd name="T53" fmla="*/ 40 h 40"/>
                  <a:gd name="T54" fmla="*/ 8 w 32"/>
                  <a:gd name="T55" fmla="*/ 39 h 40"/>
                  <a:gd name="T56" fmla="*/ 4 w 32"/>
                  <a:gd name="T57" fmla="*/ 36 h 40"/>
                  <a:gd name="T58" fmla="*/ 1 w 32"/>
                  <a:gd name="T59" fmla="*/ 3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2" h="40">
                    <a:moveTo>
                      <a:pt x="21" y="14"/>
                    </a:moveTo>
                    <a:cubicBezTo>
                      <a:pt x="21" y="12"/>
                      <a:pt x="21" y="10"/>
                      <a:pt x="19" y="9"/>
                    </a:cubicBezTo>
                    <a:cubicBezTo>
                      <a:pt x="18" y="8"/>
                      <a:pt x="17" y="7"/>
                      <a:pt x="16" y="7"/>
                    </a:cubicBezTo>
                    <a:cubicBezTo>
                      <a:pt x="14" y="7"/>
                      <a:pt x="13" y="8"/>
                      <a:pt x="12" y="9"/>
                    </a:cubicBezTo>
                    <a:cubicBezTo>
                      <a:pt x="11" y="10"/>
                      <a:pt x="11" y="11"/>
                      <a:pt x="11" y="14"/>
                    </a:cubicBezTo>
                    <a:cubicBezTo>
                      <a:pt x="11" y="16"/>
                      <a:pt x="11" y="17"/>
                      <a:pt x="12" y="19"/>
                    </a:cubicBezTo>
                    <a:cubicBezTo>
                      <a:pt x="13" y="20"/>
                      <a:pt x="14" y="20"/>
                      <a:pt x="16" y="20"/>
                    </a:cubicBezTo>
                    <a:cubicBezTo>
                      <a:pt x="17" y="20"/>
                      <a:pt x="19" y="20"/>
                      <a:pt x="20" y="19"/>
                    </a:cubicBezTo>
                    <a:cubicBezTo>
                      <a:pt x="21" y="18"/>
                      <a:pt x="21" y="16"/>
                      <a:pt x="21" y="14"/>
                    </a:cubicBezTo>
                    <a:close/>
                    <a:moveTo>
                      <a:pt x="1" y="31"/>
                    </a:move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1"/>
                      <a:pt x="13" y="32"/>
                      <a:pt x="13" y="33"/>
                    </a:cubicBezTo>
                    <a:cubicBezTo>
                      <a:pt x="14" y="34"/>
                      <a:pt x="15" y="34"/>
                      <a:pt x="16" y="34"/>
                    </a:cubicBezTo>
                    <a:cubicBezTo>
                      <a:pt x="18" y="34"/>
                      <a:pt x="19" y="33"/>
                      <a:pt x="20" y="31"/>
                    </a:cubicBezTo>
                    <a:cubicBezTo>
                      <a:pt x="21" y="30"/>
                      <a:pt x="21" y="27"/>
                      <a:pt x="21" y="23"/>
                    </a:cubicBezTo>
                    <a:cubicBezTo>
                      <a:pt x="20" y="24"/>
                      <a:pt x="19" y="25"/>
                      <a:pt x="18" y="26"/>
                    </a:cubicBezTo>
                    <a:cubicBezTo>
                      <a:pt x="16" y="27"/>
                      <a:pt x="15" y="27"/>
                      <a:pt x="13" y="27"/>
                    </a:cubicBezTo>
                    <a:cubicBezTo>
                      <a:pt x="9" y="27"/>
                      <a:pt x="6" y="26"/>
                      <a:pt x="4" y="23"/>
                    </a:cubicBezTo>
                    <a:cubicBezTo>
                      <a:pt x="2" y="21"/>
                      <a:pt x="0" y="18"/>
                      <a:pt x="0" y="14"/>
                    </a:cubicBezTo>
                    <a:cubicBezTo>
                      <a:pt x="0" y="11"/>
                      <a:pt x="1" y="9"/>
                      <a:pt x="2" y="7"/>
                    </a:cubicBezTo>
                    <a:cubicBezTo>
                      <a:pt x="3" y="5"/>
                      <a:pt x="5" y="3"/>
                      <a:pt x="7" y="2"/>
                    </a:cubicBezTo>
                    <a:cubicBezTo>
                      <a:pt x="9" y="1"/>
                      <a:pt x="12" y="0"/>
                      <a:pt x="15" y="0"/>
                    </a:cubicBezTo>
                    <a:cubicBezTo>
                      <a:pt x="19" y="0"/>
                      <a:pt x="22" y="1"/>
                      <a:pt x="25" y="2"/>
                    </a:cubicBezTo>
                    <a:cubicBezTo>
                      <a:pt x="27" y="4"/>
                      <a:pt x="29" y="6"/>
                      <a:pt x="30" y="9"/>
                    </a:cubicBezTo>
                    <a:cubicBezTo>
                      <a:pt x="32" y="12"/>
                      <a:pt x="32" y="16"/>
                      <a:pt x="32" y="20"/>
                    </a:cubicBezTo>
                    <a:cubicBezTo>
                      <a:pt x="32" y="27"/>
                      <a:pt x="31" y="32"/>
                      <a:pt x="28" y="36"/>
                    </a:cubicBezTo>
                    <a:cubicBezTo>
                      <a:pt x="25" y="39"/>
                      <a:pt x="21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7" y="39"/>
                      <a:pt x="5" y="38"/>
                      <a:pt x="4" y="36"/>
                    </a:cubicBezTo>
                    <a:cubicBezTo>
                      <a:pt x="3" y="35"/>
                      <a:pt x="2" y="33"/>
                      <a:pt x="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2" name="Freeform 74">
                <a:extLst>
                  <a:ext uri="{FF2B5EF4-FFF2-40B4-BE49-F238E27FC236}">
                    <a16:creationId xmlns="" xmlns:a16="http://schemas.microsoft.com/office/drawing/2014/main" id="{1C199CC4-EBF1-EB49-B0DD-C0305B28C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888"/>
                <a:ext cx="61" cy="75"/>
              </a:xfrm>
              <a:custGeom>
                <a:avLst/>
                <a:gdLst>
                  <a:gd name="T0" fmla="*/ 5 w 32"/>
                  <a:gd name="T1" fmla="*/ 0 h 39"/>
                  <a:gd name="T2" fmla="*/ 30 w 32"/>
                  <a:gd name="T3" fmla="*/ 0 h 39"/>
                  <a:gd name="T4" fmla="*/ 30 w 32"/>
                  <a:gd name="T5" fmla="*/ 9 h 39"/>
                  <a:gd name="T6" fmla="*/ 13 w 32"/>
                  <a:gd name="T7" fmla="*/ 9 h 39"/>
                  <a:gd name="T8" fmla="*/ 12 w 32"/>
                  <a:gd name="T9" fmla="*/ 15 h 39"/>
                  <a:gd name="T10" fmla="*/ 16 w 32"/>
                  <a:gd name="T11" fmla="*/ 13 h 39"/>
                  <a:gd name="T12" fmla="*/ 19 w 32"/>
                  <a:gd name="T13" fmla="*/ 13 h 39"/>
                  <a:gd name="T14" fmla="*/ 29 w 32"/>
                  <a:gd name="T15" fmla="*/ 16 h 39"/>
                  <a:gd name="T16" fmla="*/ 32 w 32"/>
                  <a:gd name="T17" fmla="*/ 25 h 39"/>
                  <a:gd name="T18" fmla="*/ 30 w 32"/>
                  <a:gd name="T19" fmla="*/ 32 h 39"/>
                  <a:gd name="T20" fmla="*/ 25 w 32"/>
                  <a:gd name="T21" fmla="*/ 38 h 39"/>
                  <a:gd name="T22" fmla="*/ 16 w 32"/>
                  <a:gd name="T23" fmla="*/ 39 h 39"/>
                  <a:gd name="T24" fmla="*/ 10 w 32"/>
                  <a:gd name="T25" fmla="*/ 39 h 39"/>
                  <a:gd name="T26" fmla="*/ 5 w 32"/>
                  <a:gd name="T27" fmla="*/ 37 h 39"/>
                  <a:gd name="T28" fmla="*/ 2 w 32"/>
                  <a:gd name="T29" fmla="*/ 33 h 39"/>
                  <a:gd name="T30" fmla="*/ 0 w 32"/>
                  <a:gd name="T31" fmla="*/ 29 h 39"/>
                  <a:gd name="T32" fmla="*/ 11 w 32"/>
                  <a:gd name="T33" fmla="*/ 28 h 39"/>
                  <a:gd name="T34" fmla="*/ 13 w 32"/>
                  <a:gd name="T35" fmla="*/ 32 h 39"/>
                  <a:gd name="T36" fmla="*/ 16 w 32"/>
                  <a:gd name="T37" fmla="*/ 33 h 39"/>
                  <a:gd name="T38" fmla="*/ 20 w 32"/>
                  <a:gd name="T39" fmla="*/ 31 h 39"/>
                  <a:gd name="T40" fmla="*/ 21 w 32"/>
                  <a:gd name="T41" fmla="*/ 26 h 39"/>
                  <a:gd name="T42" fmla="*/ 20 w 32"/>
                  <a:gd name="T43" fmla="*/ 21 h 39"/>
                  <a:gd name="T44" fmla="*/ 16 w 32"/>
                  <a:gd name="T45" fmla="*/ 19 h 39"/>
                  <a:gd name="T46" fmla="*/ 13 w 32"/>
                  <a:gd name="T47" fmla="*/ 20 h 39"/>
                  <a:gd name="T48" fmla="*/ 11 w 32"/>
                  <a:gd name="T49" fmla="*/ 22 h 39"/>
                  <a:gd name="T50" fmla="*/ 1 w 32"/>
                  <a:gd name="T51" fmla="*/ 21 h 39"/>
                  <a:gd name="T52" fmla="*/ 5 w 32"/>
                  <a:gd name="T5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2" h="39">
                    <a:moveTo>
                      <a:pt x="5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4"/>
                      <a:pt x="14" y="14"/>
                      <a:pt x="16" y="13"/>
                    </a:cubicBezTo>
                    <a:cubicBezTo>
                      <a:pt x="17" y="13"/>
                      <a:pt x="18" y="13"/>
                      <a:pt x="19" y="13"/>
                    </a:cubicBezTo>
                    <a:cubicBezTo>
                      <a:pt x="23" y="13"/>
                      <a:pt x="26" y="14"/>
                      <a:pt x="29" y="16"/>
                    </a:cubicBezTo>
                    <a:cubicBezTo>
                      <a:pt x="31" y="19"/>
                      <a:pt x="32" y="22"/>
                      <a:pt x="32" y="25"/>
                    </a:cubicBezTo>
                    <a:cubicBezTo>
                      <a:pt x="32" y="28"/>
                      <a:pt x="32" y="30"/>
                      <a:pt x="30" y="32"/>
                    </a:cubicBezTo>
                    <a:cubicBezTo>
                      <a:pt x="29" y="35"/>
                      <a:pt x="27" y="36"/>
                      <a:pt x="25" y="38"/>
                    </a:cubicBezTo>
                    <a:cubicBezTo>
                      <a:pt x="23" y="39"/>
                      <a:pt x="20" y="39"/>
                      <a:pt x="16" y="39"/>
                    </a:cubicBezTo>
                    <a:cubicBezTo>
                      <a:pt x="14" y="39"/>
                      <a:pt x="12" y="39"/>
                      <a:pt x="10" y="39"/>
                    </a:cubicBezTo>
                    <a:cubicBezTo>
                      <a:pt x="8" y="38"/>
                      <a:pt x="6" y="38"/>
                      <a:pt x="5" y="37"/>
                    </a:cubicBezTo>
                    <a:cubicBezTo>
                      <a:pt x="4" y="36"/>
                      <a:pt x="3" y="35"/>
                      <a:pt x="2" y="33"/>
                    </a:cubicBezTo>
                    <a:cubicBezTo>
                      <a:pt x="1" y="32"/>
                      <a:pt x="1" y="31"/>
                      <a:pt x="0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9"/>
                      <a:pt x="12" y="31"/>
                      <a:pt x="13" y="32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8" y="33"/>
                      <a:pt x="19" y="32"/>
                      <a:pt x="20" y="31"/>
                    </a:cubicBezTo>
                    <a:cubicBezTo>
                      <a:pt x="21" y="30"/>
                      <a:pt x="21" y="28"/>
                      <a:pt x="21" y="26"/>
                    </a:cubicBezTo>
                    <a:cubicBezTo>
                      <a:pt x="21" y="24"/>
                      <a:pt x="21" y="22"/>
                      <a:pt x="20" y="21"/>
                    </a:cubicBezTo>
                    <a:cubicBezTo>
                      <a:pt x="19" y="20"/>
                      <a:pt x="18" y="19"/>
                      <a:pt x="16" y="19"/>
                    </a:cubicBezTo>
                    <a:cubicBezTo>
                      <a:pt x="15" y="19"/>
                      <a:pt x="14" y="20"/>
                      <a:pt x="13" y="20"/>
                    </a:cubicBezTo>
                    <a:cubicBezTo>
                      <a:pt x="12" y="21"/>
                      <a:pt x="11" y="21"/>
                      <a:pt x="11" y="22"/>
                    </a:cubicBezTo>
                    <a:cubicBezTo>
                      <a:pt x="1" y="21"/>
                      <a:pt x="1" y="21"/>
                      <a:pt x="1" y="21"/>
                    </a:cubicBez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3" name="Freeform 75">
                <a:extLst>
                  <a:ext uri="{FF2B5EF4-FFF2-40B4-BE49-F238E27FC236}">
                    <a16:creationId xmlns="" xmlns:a16="http://schemas.microsoft.com/office/drawing/2014/main" id="{3E225985-C272-6440-8D1B-CC0D88B4E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886"/>
                <a:ext cx="61" cy="77"/>
              </a:xfrm>
              <a:custGeom>
                <a:avLst/>
                <a:gdLst>
                  <a:gd name="T0" fmla="*/ 11 w 32"/>
                  <a:gd name="T1" fmla="*/ 12 h 40"/>
                  <a:gd name="T2" fmla="*/ 0 w 32"/>
                  <a:gd name="T3" fmla="*/ 11 h 40"/>
                  <a:gd name="T4" fmla="*/ 5 w 32"/>
                  <a:gd name="T5" fmla="*/ 3 h 40"/>
                  <a:gd name="T6" fmla="*/ 16 w 32"/>
                  <a:gd name="T7" fmla="*/ 0 h 40"/>
                  <a:gd name="T8" fmla="*/ 26 w 32"/>
                  <a:gd name="T9" fmla="*/ 3 h 40"/>
                  <a:gd name="T10" fmla="*/ 30 w 32"/>
                  <a:gd name="T11" fmla="*/ 10 h 40"/>
                  <a:gd name="T12" fmla="*/ 28 w 32"/>
                  <a:gd name="T13" fmla="*/ 15 h 40"/>
                  <a:gd name="T14" fmla="*/ 24 w 32"/>
                  <a:gd name="T15" fmla="*/ 19 h 40"/>
                  <a:gd name="T16" fmla="*/ 28 w 32"/>
                  <a:gd name="T17" fmla="*/ 20 h 40"/>
                  <a:gd name="T18" fmla="*/ 31 w 32"/>
                  <a:gd name="T19" fmla="*/ 23 h 40"/>
                  <a:gd name="T20" fmla="*/ 32 w 32"/>
                  <a:gd name="T21" fmla="*/ 28 h 40"/>
                  <a:gd name="T22" fmla="*/ 30 w 32"/>
                  <a:gd name="T23" fmla="*/ 34 h 40"/>
                  <a:gd name="T24" fmla="*/ 25 w 32"/>
                  <a:gd name="T25" fmla="*/ 39 h 40"/>
                  <a:gd name="T26" fmla="*/ 16 w 32"/>
                  <a:gd name="T27" fmla="*/ 40 h 40"/>
                  <a:gd name="T28" fmla="*/ 8 w 32"/>
                  <a:gd name="T29" fmla="*/ 39 h 40"/>
                  <a:gd name="T30" fmla="*/ 3 w 32"/>
                  <a:gd name="T31" fmla="*/ 36 h 40"/>
                  <a:gd name="T32" fmla="*/ 0 w 32"/>
                  <a:gd name="T33" fmla="*/ 30 h 40"/>
                  <a:gd name="T34" fmla="*/ 11 w 32"/>
                  <a:gd name="T35" fmla="*/ 28 h 40"/>
                  <a:gd name="T36" fmla="*/ 13 w 32"/>
                  <a:gd name="T37" fmla="*/ 33 h 40"/>
                  <a:gd name="T38" fmla="*/ 16 w 32"/>
                  <a:gd name="T39" fmla="*/ 34 h 40"/>
                  <a:gd name="T40" fmla="*/ 20 w 32"/>
                  <a:gd name="T41" fmla="*/ 32 h 40"/>
                  <a:gd name="T42" fmla="*/ 21 w 32"/>
                  <a:gd name="T43" fmla="*/ 28 h 40"/>
                  <a:gd name="T44" fmla="*/ 20 w 32"/>
                  <a:gd name="T45" fmla="*/ 24 h 40"/>
                  <a:gd name="T46" fmla="*/ 16 w 32"/>
                  <a:gd name="T47" fmla="*/ 23 h 40"/>
                  <a:gd name="T48" fmla="*/ 12 w 32"/>
                  <a:gd name="T49" fmla="*/ 23 h 40"/>
                  <a:gd name="T50" fmla="*/ 13 w 32"/>
                  <a:gd name="T51" fmla="*/ 15 h 40"/>
                  <a:gd name="T52" fmla="*/ 14 w 32"/>
                  <a:gd name="T53" fmla="*/ 16 h 40"/>
                  <a:gd name="T54" fmla="*/ 18 w 32"/>
                  <a:gd name="T55" fmla="*/ 14 h 40"/>
                  <a:gd name="T56" fmla="*/ 19 w 32"/>
                  <a:gd name="T57" fmla="*/ 11 h 40"/>
                  <a:gd name="T58" fmla="*/ 18 w 32"/>
                  <a:gd name="T59" fmla="*/ 8 h 40"/>
                  <a:gd name="T60" fmla="*/ 15 w 32"/>
                  <a:gd name="T61" fmla="*/ 7 h 40"/>
                  <a:gd name="T62" fmla="*/ 12 w 32"/>
                  <a:gd name="T63" fmla="*/ 8 h 40"/>
                  <a:gd name="T64" fmla="*/ 11 w 32"/>
                  <a:gd name="T65" fmla="*/ 1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" h="40">
                    <a:moveTo>
                      <a:pt x="11" y="12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7"/>
                      <a:pt x="3" y="5"/>
                      <a:pt x="5" y="3"/>
                    </a:cubicBezTo>
                    <a:cubicBezTo>
                      <a:pt x="8" y="1"/>
                      <a:pt x="11" y="0"/>
                      <a:pt x="16" y="0"/>
                    </a:cubicBezTo>
                    <a:cubicBezTo>
                      <a:pt x="21" y="0"/>
                      <a:pt x="24" y="1"/>
                      <a:pt x="26" y="3"/>
                    </a:cubicBezTo>
                    <a:cubicBezTo>
                      <a:pt x="29" y="5"/>
                      <a:pt x="30" y="8"/>
                      <a:pt x="30" y="10"/>
                    </a:cubicBezTo>
                    <a:cubicBezTo>
                      <a:pt x="30" y="12"/>
                      <a:pt x="29" y="14"/>
                      <a:pt x="28" y="15"/>
                    </a:cubicBezTo>
                    <a:cubicBezTo>
                      <a:pt x="27" y="16"/>
                      <a:pt x="26" y="18"/>
                      <a:pt x="24" y="19"/>
                    </a:cubicBezTo>
                    <a:cubicBezTo>
                      <a:pt x="26" y="19"/>
                      <a:pt x="27" y="19"/>
                      <a:pt x="28" y="20"/>
                    </a:cubicBezTo>
                    <a:cubicBezTo>
                      <a:pt x="29" y="21"/>
                      <a:pt x="30" y="22"/>
                      <a:pt x="31" y="23"/>
                    </a:cubicBezTo>
                    <a:cubicBezTo>
                      <a:pt x="31" y="24"/>
                      <a:pt x="32" y="26"/>
                      <a:pt x="32" y="28"/>
                    </a:cubicBezTo>
                    <a:cubicBezTo>
                      <a:pt x="32" y="30"/>
                      <a:pt x="31" y="32"/>
                      <a:pt x="30" y="34"/>
                    </a:cubicBezTo>
                    <a:cubicBezTo>
                      <a:pt x="29" y="36"/>
                      <a:pt x="27" y="38"/>
                      <a:pt x="25" y="39"/>
                    </a:cubicBezTo>
                    <a:cubicBezTo>
                      <a:pt x="23" y="40"/>
                      <a:pt x="20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6" y="38"/>
                      <a:pt x="4" y="37"/>
                      <a:pt x="3" y="36"/>
                    </a:cubicBezTo>
                    <a:cubicBezTo>
                      <a:pt x="2" y="34"/>
                      <a:pt x="1" y="32"/>
                      <a:pt x="0" y="30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30"/>
                      <a:pt x="12" y="32"/>
                      <a:pt x="13" y="33"/>
                    </a:cubicBezTo>
                    <a:cubicBezTo>
                      <a:pt x="13" y="34"/>
                      <a:pt x="15" y="34"/>
                      <a:pt x="16" y="34"/>
                    </a:cubicBezTo>
                    <a:cubicBezTo>
                      <a:pt x="17" y="34"/>
                      <a:pt x="19" y="33"/>
                      <a:pt x="20" y="32"/>
                    </a:cubicBezTo>
                    <a:cubicBezTo>
                      <a:pt x="20" y="31"/>
                      <a:pt x="21" y="30"/>
                      <a:pt x="21" y="28"/>
                    </a:cubicBezTo>
                    <a:cubicBezTo>
                      <a:pt x="21" y="26"/>
                      <a:pt x="20" y="25"/>
                      <a:pt x="20" y="24"/>
                    </a:cubicBezTo>
                    <a:cubicBezTo>
                      <a:pt x="19" y="23"/>
                      <a:pt x="17" y="23"/>
                      <a:pt x="16" y="23"/>
                    </a:cubicBezTo>
                    <a:cubicBezTo>
                      <a:pt x="15" y="23"/>
                      <a:pt x="14" y="23"/>
                      <a:pt x="12" y="23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6" y="16"/>
                      <a:pt x="17" y="15"/>
                      <a:pt x="18" y="14"/>
                    </a:cubicBezTo>
                    <a:cubicBezTo>
                      <a:pt x="19" y="13"/>
                      <a:pt x="19" y="12"/>
                      <a:pt x="19" y="11"/>
                    </a:cubicBezTo>
                    <a:cubicBezTo>
                      <a:pt x="19" y="10"/>
                      <a:pt x="19" y="9"/>
                      <a:pt x="18" y="8"/>
                    </a:cubicBezTo>
                    <a:cubicBezTo>
                      <a:pt x="17" y="8"/>
                      <a:pt x="16" y="7"/>
                      <a:pt x="15" y="7"/>
                    </a:cubicBezTo>
                    <a:cubicBezTo>
                      <a:pt x="14" y="7"/>
                      <a:pt x="13" y="8"/>
                      <a:pt x="12" y="8"/>
                    </a:cubicBezTo>
                    <a:cubicBezTo>
                      <a:pt x="11" y="9"/>
                      <a:pt x="11" y="10"/>
                      <a:pt x="1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4" name="Freeform 76">
                <a:extLst>
                  <a:ext uri="{FF2B5EF4-FFF2-40B4-BE49-F238E27FC236}">
                    <a16:creationId xmlns="" xmlns:a16="http://schemas.microsoft.com/office/drawing/2014/main" id="{82CF09DB-FE95-8040-A0FE-257B85843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957"/>
                <a:ext cx="19" cy="10"/>
              </a:xfrm>
              <a:custGeom>
                <a:avLst/>
                <a:gdLst>
                  <a:gd name="T0" fmla="*/ 0 w 19"/>
                  <a:gd name="T1" fmla="*/ 10 h 10"/>
                  <a:gd name="T2" fmla="*/ 9 w 19"/>
                  <a:gd name="T3" fmla="*/ 8 h 10"/>
                  <a:gd name="T4" fmla="*/ 19 w 19"/>
                  <a:gd name="T5" fmla="*/ 6 h 10"/>
                  <a:gd name="T6" fmla="*/ 13 w 19"/>
                  <a:gd name="T7" fmla="*/ 2 h 10"/>
                  <a:gd name="T8" fmla="*/ 7 w 19"/>
                  <a:gd name="T9" fmla="*/ 0 h 10"/>
                  <a:gd name="T10" fmla="*/ 0 w 19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0">
                    <a:moveTo>
                      <a:pt x="0" y="10"/>
                    </a:moveTo>
                    <a:lnTo>
                      <a:pt x="9" y="8"/>
                    </a:lnTo>
                    <a:lnTo>
                      <a:pt x="19" y="6"/>
                    </a:lnTo>
                    <a:lnTo>
                      <a:pt x="13" y="2"/>
                    </a:lnTo>
                    <a:lnTo>
                      <a:pt x="7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5" name="Freeform 77">
                <a:extLst>
                  <a:ext uri="{FF2B5EF4-FFF2-40B4-BE49-F238E27FC236}">
                    <a16:creationId xmlns="" xmlns:a16="http://schemas.microsoft.com/office/drawing/2014/main" id="{FED0789C-732E-3B41-B606-5B63D054A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684"/>
                <a:ext cx="48" cy="36"/>
              </a:xfrm>
              <a:custGeom>
                <a:avLst/>
                <a:gdLst>
                  <a:gd name="T0" fmla="*/ 22 w 25"/>
                  <a:gd name="T1" fmla="*/ 11 h 19"/>
                  <a:gd name="T2" fmla="*/ 24 w 25"/>
                  <a:gd name="T3" fmla="*/ 8 h 19"/>
                  <a:gd name="T4" fmla="*/ 24 w 25"/>
                  <a:gd name="T5" fmla="*/ 4 h 19"/>
                  <a:gd name="T6" fmla="*/ 21 w 25"/>
                  <a:gd name="T7" fmla="*/ 1 h 19"/>
                  <a:gd name="T8" fmla="*/ 16 w 25"/>
                  <a:gd name="T9" fmla="*/ 1 h 19"/>
                  <a:gd name="T10" fmla="*/ 8 w 25"/>
                  <a:gd name="T11" fmla="*/ 4 h 19"/>
                  <a:gd name="T12" fmla="*/ 0 w 25"/>
                  <a:gd name="T13" fmla="*/ 7 h 19"/>
                  <a:gd name="T14" fmla="*/ 5 w 25"/>
                  <a:gd name="T15" fmla="*/ 19 h 19"/>
                  <a:gd name="T16" fmla="*/ 13 w 25"/>
                  <a:gd name="T17" fmla="*/ 16 h 19"/>
                  <a:gd name="T18" fmla="*/ 22 w 25"/>
                  <a:gd name="T19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19">
                    <a:moveTo>
                      <a:pt x="22" y="11"/>
                    </a:moveTo>
                    <a:cubicBezTo>
                      <a:pt x="23" y="10"/>
                      <a:pt x="24" y="9"/>
                      <a:pt x="24" y="8"/>
                    </a:cubicBezTo>
                    <a:cubicBezTo>
                      <a:pt x="25" y="7"/>
                      <a:pt x="25" y="5"/>
                      <a:pt x="24" y="4"/>
                    </a:cubicBezTo>
                    <a:cubicBezTo>
                      <a:pt x="23" y="2"/>
                      <a:pt x="22" y="1"/>
                      <a:pt x="21" y="1"/>
                    </a:cubicBezTo>
                    <a:cubicBezTo>
                      <a:pt x="19" y="0"/>
                      <a:pt x="18" y="0"/>
                      <a:pt x="16" y="1"/>
                    </a:cubicBezTo>
                    <a:cubicBezTo>
                      <a:pt x="15" y="1"/>
                      <a:pt x="13" y="2"/>
                      <a:pt x="8" y="4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8" y="14"/>
                      <a:pt x="21" y="12"/>
                      <a:pt x="22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6" name="Freeform 78">
                <a:extLst>
                  <a:ext uri="{FF2B5EF4-FFF2-40B4-BE49-F238E27FC236}">
                    <a16:creationId xmlns="" xmlns:a16="http://schemas.microsoft.com/office/drawing/2014/main" id="{4DA63B8F-5A4C-8740-85D3-7ECF339CE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971"/>
                <a:ext cx="40" cy="46"/>
              </a:xfrm>
              <a:custGeom>
                <a:avLst/>
                <a:gdLst>
                  <a:gd name="T0" fmla="*/ 10 w 21"/>
                  <a:gd name="T1" fmla="*/ 22 h 24"/>
                  <a:gd name="T2" fmla="*/ 14 w 21"/>
                  <a:gd name="T3" fmla="*/ 24 h 24"/>
                  <a:gd name="T4" fmla="*/ 18 w 21"/>
                  <a:gd name="T5" fmla="*/ 23 h 24"/>
                  <a:gd name="T6" fmla="*/ 20 w 21"/>
                  <a:gd name="T7" fmla="*/ 19 h 24"/>
                  <a:gd name="T8" fmla="*/ 20 w 21"/>
                  <a:gd name="T9" fmla="*/ 14 h 24"/>
                  <a:gd name="T10" fmla="*/ 16 w 21"/>
                  <a:gd name="T11" fmla="*/ 7 h 24"/>
                  <a:gd name="T12" fmla="*/ 11 w 21"/>
                  <a:gd name="T13" fmla="*/ 0 h 24"/>
                  <a:gd name="T14" fmla="*/ 0 w 21"/>
                  <a:gd name="T15" fmla="*/ 6 h 24"/>
                  <a:gd name="T16" fmla="*/ 4 w 21"/>
                  <a:gd name="T17" fmla="*/ 14 h 24"/>
                  <a:gd name="T18" fmla="*/ 10 w 21"/>
                  <a:gd name="T1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4">
                    <a:moveTo>
                      <a:pt x="10" y="22"/>
                    </a:moveTo>
                    <a:cubicBezTo>
                      <a:pt x="11" y="23"/>
                      <a:pt x="12" y="24"/>
                      <a:pt x="14" y="24"/>
                    </a:cubicBezTo>
                    <a:cubicBezTo>
                      <a:pt x="15" y="24"/>
                      <a:pt x="16" y="24"/>
                      <a:pt x="18" y="23"/>
                    </a:cubicBezTo>
                    <a:cubicBezTo>
                      <a:pt x="19" y="22"/>
                      <a:pt x="20" y="21"/>
                      <a:pt x="20" y="19"/>
                    </a:cubicBezTo>
                    <a:cubicBezTo>
                      <a:pt x="21" y="18"/>
                      <a:pt x="21" y="16"/>
                      <a:pt x="20" y="14"/>
                    </a:cubicBezTo>
                    <a:cubicBezTo>
                      <a:pt x="19" y="14"/>
                      <a:pt x="18" y="11"/>
                      <a:pt x="16" y="7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7" y="18"/>
                      <a:pt x="9" y="21"/>
                      <a:pt x="10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7" name="Freeform 79">
                <a:extLst>
                  <a:ext uri="{FF2B5EF4-FFF2-40B4-BE49-F238E27FC236}">
                    <a16:creationId xmlns="" xmlns:a16="http://schemas.microsoft.com/office/drawing/2014/main" id="{4DB9D68D-25E2-1945-AF9F-973CDE2D2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1157"/>
                <a:ext cx="40" cy="28"/>
              </a:xfrm>
              <a:custGeom>
                <a:avLst/>
                <a:gdLst>
                  <a:gd name="T0" fmla="*/ 40 w 40"/>
                  <a:gd name="T1" fmla="*/ 0 h 28"/>
                  <a:gd name="T2" fmla="*/ 0 w 40"/>
                  <a:gd name="T3" fmla="*/ 3 h 28"/>
                  <a:gd name="T4" fmla="*/ 30 w 40"/>
                  <a:gd name="T5" fmla="*/ 28 h 28"/>
                  <a:gd name="T6" fmla="*/ 40 w 40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8">
                    <a:moveTo>
                      <a:pt x="40" y="0"/>
                    </a:moveTo>
                    <a:lnTo>
                      <a:pt x="0" y="3"/>
                    </a:lnTo>
                    <a:lnTo>
                      <a:pt x="30" y="28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8" name="Freeform 80">
                <a:extLst>
                  <a:ext uri="{FF2B5EF4-FFF2-40B4-BE49-F238E27FC236}">
                    <a16:creationId xmlns="" xmlns:a16="http://schemas.microsoft.com/office/drawing/2014/main" id="{EC588362-A0A7-3D49-A652-F7AE3AC41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112"/>
                <a:ext cx="41" cy="63"/>
              </a:xfrm>
              <a:custGeom>
                <a:avLst/>
                <a:gdLst>
                  <a:gd name="T0" fmla="*/ 8 w 21"/>
                  <a:gd name="T1" fmla="*/ 10 h 33"/>
                  <a:gd name="T2" fmla="*/ 4 w 21"/>
                  <a:gd name="T3" fmla="*/ 12 h 33"/>
                  <a:gd name="T4" fmla="*/ 2 w 21"/>
                  <a:gd name="T5" fmla="*/ 15 h 33"/>
                  <a:gd name="T6" fmla="*/ 1 w 21"/>
                  <a:gd name="T7" fmla="*/ 20 h 33"/>
                  <a:gd name="T8" fmla="*/ 1 w 21"/>
                  <a:gd name="T9" fmla="*/ 23 h 33"/>
                  <a:gd name="T10" fmla="*/ 2 w 21"/>
                  <a:gd name="T11" fmla="*/ 27 h 33"/>
                  <a:gd name="T12" fmla="*/ 9 w 21"/>
                  <a:gd name="T13" fmla="*/ 32 h 33"/>
                  <a:gd name="T14" fmla="*/ 13 w 21"/>
                  <a:gd name="T15" fmla="*/ 33 h 33"/>
                  <a:gd name="T16" fmla="*/ 16 w 21"/>
                  <a:gd name="T17" fmla="*/ 33 h 33"/>
                  <a:gd name="T18" fmla="*/ 19 w 21"/>
                  <a:gd name="T19" fmla="*/ 30 h 33"/>
                  <a:gd name="T20" fmla="*/ 20 w 21"/>
                  <a:gd name="T21" fmla="*/ 27 h 33"/>
                  <a:gd name="T22" fmla="*/ 21 w 21"/>
                  <a:gd name="T23" fmla="*/ 25 h 33"/>
                  <a:gd name="T24" fmla="*/ 20 w 21"/>
                  <a:gd name="T25" fmla="*/ 20 h 33"/>
                  <a:gd name="T26" fmla="*/ 14 w 21"/>
                  <a:gd name="T27" fmla="*/ 16 h 33"/>
                  <a:gd name="T28" fmla="*/ 15 w 21"/>
                  <a:gd name="T29" fmla="*/ 12 h 33"/>
                  <a:gd name="T30" fmla="*/ 17 w 21"/>
                  <a:gd name="T31" fmla="*/ 11 h 33"/>
                  <a:gd name="T32" fmla="*/ 18 w 21"/>
                  <a:gd name="T33" fmla="*/ 8 h 33"/>
                  <a:gd name="T34" fmla="*/ 18 w 21"/>
                  <a:gd name="T35" fmla="*/ 5 h 33"/>
                  <a:gd name="T36" fmla="*/ 18 w 21"/>
                  <a:gd name="T37" fmla="*/ 2 h 33"/>
                  <a:gd name="T38" fmla="*/ 15 w 21"/>
                  <a:gd name="T39" fmla="*/ 3 h 33"/>
                  <a:gd name="T40" fmla="*/ 10 w 21"/>
                  <a:gd name="T41" fmla="*/ 8 h 33"/>
                  <a:gd name="T42" fmla="*/ 9 w 21"/>
                  <a:gd name="T43" fmla="*/ 9 h 33"/>
                  <a:gd name="T44" fmla="*/ 8 w 21"/>
                  <a:gd name="T45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" h="33">
                    <a:moveTo>
                      <a:pt x="8" y="10"/>
                    </a:moveTo>
                    <a:cubicBezTo>
                      <a:pt x="6" y="10"/>
                      <a:pt x="4" y="12"/>
                      <a:pt x="4" y="12"/>
                    </a:cubicBezTo>
                    <a:cubicBezTo>
                      <a:pt x="2" y="14"/>
                      <a:pt x="2" y="15"/>
                      <a:pt x="2" y="15"/>
                    </a:cubicBezTo>
                    <a:cubicBezTo>
                      <a:pt x="2" y="16"/>
                      <a:pt x="1" y="20"/>
                      <a:pt x="1" y="20"/>
                    </a:cubicBezTo>
                    <a:cubicBezTo>
                      <a:pt x="1" y="20"/>
                      <a:pt x="0" y="23"/>
                      <a:pt x="1" y="23"/>
                    </a:cubicBezTo>
                    <a:cubicBezTo>
                      <a:pt x="1" y="24"/>
                      <a:pt x="2" y="26"/>
                      <a:pt x="2" y="27"/>
                    </a:cubicBezTo>
                    <a:cubicBezTo>
                      <a:pt x="4" y="29"/>
                      <a:pt x="9" y="32"/>
                      <a:pt x="9" y="32"/>
                    </a:cubicBezTo>
                    <a:cubicBezTo>
                      <a:pt x="10" y="33"/>
                      <a:pt x="12" y="33"/>
                      <a:pt x="13" y="33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9" y="33"/>
                      <a:pt x="19" y="30"/>
                      <a:pt x="19" y="30"/>
                    </a:cubicBezTo>
                    <a:cubicBezTo>
                      <a:pt x="19" y="28"/>
                      <a:pt x="20" y="27"/>
                      <a:pt x="20" y="27"/>
                    </a:cubicBezTo>
                    <a:cubicBezTo>
                      <a:pt x="21" y="26"/>
                      <a:pt x="21" y="25"/>
                      <a:pt x="21" y="25"/>
                    </a:cubicBezTo>
                    <a:cubicBezTo>
                      <a:pt x="20" y="23"/>
                      <a:pt x="20" y="20"/>
                      <a:pt x="20" y="20"/>
                    </a:cubicBezTo>
                    <a:cubicBezTo>
                      <a:pt x="18" y="19"/>
                      <a:pt x="14" y="16"/>
                      <a:pt x="14" y="16"/>
                    </a:cubicBezTo>
                    <a:cubicBezTo>
                      <a:pt x="12" y="12"/>
                      <a:pt x="15" y="12"/>
                      <a:pt x="15" y="12"/>
                    </a:cubicBezTo>
                    <a:cubicBezTo>
                      <a:pt x="16" y="12"/>
                      <a:pt x="17" y="11"/>
                      <a:pt x="17" y="11"/>
                    </a:cubicBezTo>
                    <a:cubicBezTo>
                      <a:pt x="19" y="11"/>
                      <a:pt x="18" y="8"/>
                      <a:pt x="18" y="8"/>
                    </a:cubicBezTo>
                    <a:cubicBezTo>
                      <a:pt x="18" y="6"/>
                      <a:pt x="18" y="5"/>
                      <a:pt x="18" y="5"/>
                    </a:cubicBezTo>
                    <a:cubicBezTo>
                      <a:pt x="19" y="2"/>
                      <a:pt x="18" y="2"/>
                      <a:pt x="18" y="2"/>
                    </a:cubicBezTo>
                    <a:cubicBezTo>
                      <a:pt x="17" y="0"/>
                      <a:pt x="15" y="3"/>
                      <a:pt x="15" y="3"/>
                    </a:cubicBezTo>
                    <a:cubicBezTo>
                      <a:pt x="14" y="4"/>
                      <a:pt x="10" y="8"/>
                      <a:pt x="10" y="8"/>
                    </a:cubicBezTo>
                    <a:cubicBezTo>
                      <a:pt x="10" y="8"/>
                      <a:pt x="9" y="9"/>
                      <a:pt x="9" y="9"/>
                    </a:cubicBezTo>
                    <a:cubicBezTo>
                      <a:pt x="8" y="10"/>
                      <a:pt x="8" y="10"/>
                      <a:pt x="8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9" name="Freeform 81">
                <a:extLst>
                  <a:ext uri="{FF2B5EF4-FFF2-40B4-BE49-F238E27FC236}">
                    <a16:creationId xmlns="" xmlns:a16="http://schemas.microsoft.com/office/drawing/2014/main" id="{5297DFA1-219E-2C4D-8186-D86C0C581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049"/>
                <a:ext cx="9" cy="21"/>
              </a:xfrm>
              <a:custGeom>
                <a:avLst/>
                <a:gdLst>
                  <a:gd name="T0" fmla="*/ 0 w 5"/>
                  <a:gd name="T1" fmla="*/ 0 h 11"/>
                  <a:gd name="T2" fmla="*/ 2 w 5"/>
                  <a:gd name="T3" fmla="*/ 5 h 11"/>
                  <a:gd name="T4" fmla="*/ 3 w 5"/>
                  <a:gd name="T5" fmla="*/ 7 h 11"/>
                  <a:gd name="T6" fmla="*/ 3 w 5"/>
                  <a:gd name="T7" fmla="*/ 10 h 11"/>
                  <a:gd name="T8" fmla="*/ 5 w 5"/>
                  <a:gd name="T9" fmla="*/ 9 h 11"/>
                  <a:gd name="T10" fmla="*/ 4 w 5"/>
                  <a:gd name="T11" fmla="*/ 3 h 11"/>
                  <a:gd name="T12" fmla="*/ 3 w 5"/>
                  <a:gd name="T13" fmla="*/ 0 h 11"/>
                  <a:gd name="T14" fmla="*/ 0 w 5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1" y="3"/>
                      <a:pt x="2" y="4"/>
                      <a:pt x="2" y="5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4" y="9"/>
                      <a:pt x="3" y="8"/>
                      <a:pt x="3" y="10"/>
                    </a:cubicBezTo>
                    <a:cubicBezTo>
                      <a:pt x="4" y="11"/>
                      <a:pt x="4" y="10"/>
                      <a:pt x="5" y="9"/>
                    </a:cubicBezTo>
                    <a:cubicBezTo>
                      <a:pt x="4" y="8"/>
                      <a:pt x="4" y="5"/>
                      <a:pt x="4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0" name="Freeform 82">
                <a:extLst>
                  <a:ext uri="{FF2B5EF4-FFF2-40B4-BE49-F238E27FC236}">
                    <a16:creationId xmlns="" xmlns:a16="http://schemas.microsoft.com/office/drawing/2014/main" id="{B9710EBD-EEE8-4D40-A299-D9EC07F17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064"/>
                <a:ext cx="34" cy="12"/>
              </a:xfrm>
              <a:custGeom>
                <a:avLst/>
                <a:gdLst>
                  <a:gd name="T0" fmla="*/ 0 w 18"/>
                  <a:gd name="T1" fmla="*/ 6 h 6"/>
                  <a:gd name="T2" fmla="*/ 5 w 18"/>
                  <a:gd name="T3" fmla="*/ 5 h 6"/>
                  <a:gd name="T4" fmla="*/ 17 w 18"/>
                  <a:gd name="T5" fmla="*/ 3 h 6"/>
                  <a:gd name="T6" fmla="*/ 18 w 18"/>
                  <a:gd name="T7" fmla="*/ 2 h 6"/>
                  <a:gd name="T8" fmla="*/ 18 w 18"/>
                  <a:gd name="T9" fmla="*/ 1 h 6"/>
                  <a:gd name="T10" fmla="*/ 17 w 18"/>
                  <a:gd name="T11" fmla="*/ 0 h 6"/>
                  <a:gd name="T12" fmla="*/ 0 w 18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0" y="6"/>
                    </a:moveTo>
                    <a:cubicBezTo>
                      <a:pt x="1" y="6"/>
                      <a:pt x="4" y="5"/>
                      <a:pt x="5" y="5"/>
                    </a:cubicBezTo>
                    <a:cubicBezTo>
                      <a:pt x="9" y="5"/>
                      <a:pt x="15" y="4"/>
                      <a:pt x="17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0"/>
                      <a:pt x="17" y="0"/>
                    </a:cubicBezTo>
                    <a:cubicBezTo>
                      <a:pt x="13" y="3"/>
                      <a:pt x="3" y="4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1" name="Freeform 83">
                <a:extLst>
                  <a:ext uri="{FF2B5EF4-FFF2-40B4-BE49-F238E27FC236}">
                    <a16:creationId xmlns="" xmlns:a16="http://schemas.microsoft.com/office/drawing/2014/main" id="{68BD6FD9-EF0B-0A46-91C3-1BCE569E3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647"/>
                <a:ext cx="63" cy="71"/>
              </a:xfrm>
              <a:custGeom>
                <a:avLst/>
                <a:gdLst>
                  <a:gd name="T0" fmla="*/ 12 w 33"/>
                  <a:gd name="T1" fmla="*/ 35 h 37"/>
                  <a:gd name="T2" fmla="*/ 24 w 33"/>
                  <a:gd name="T3" fmla="*/ 34 h 37"/>
                  <a:gd name="T4" fmla="*/ 32 w 33"/>
                  <a:gd name="T5" fmla="*/ 22 h 37"/>
                  <a:gd name="T6" fmla="*/ 31 w 33"/>
                  <a:gd name="T7" fmla="*/ 8 h 37"/>
                  <a:gd name="T8" fmla="*/ 21 w 33"/>
                  <a:gd name="T9" fmla="*/ 1 h 37"/>
                  <a:gd name="T10" fmla="*/ 9 w 33"/>
                  <a:gd name="T11" fmla="*/ 2 h 37"/>
                  <a:gd name="T12" fmla="*/ 1 w 33"/>
                  <a:gd name="T13" fmla="*/ 14 h 37"/>
                  <a:gd name="T14" fmla="*/ 2 w 33"/>
                  <a:gd name="T15" fmla="*/ 28 h 37"/>
                  <a:gd name="T16" fmla="*/ 12 w 33"/>
                  <a:gd name="T17" fmla="*/ 3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37">
                    <a:moveTo>
                      <a:pt x="12" y="35"/>
                    </a:moveTo>
                    <a:cubicBezTo>
                      <a:pt x="16" y="37"/>
                      <a:pt x="20" y="36"/>
                      <a:pt x="24" y="34"/>
                    </a:cubicBezTo>
                    <a:cubicBezTo>
                      <a:pt x="27" y="32"/>
                      <a:pt x="30" y="28"/>
                      <a:pt x="32" y="22"/>
                    </a:cubicBezTo>
                    <a:cubicBezTo>
                      <a:pt x="33" y="16"/>
                      <a:pt x="33" y="12"/>
                      <a:pt x="31" y="8"/>
                    </a:cubicBezTo>
                    <a:cubicBezTo>
                      <a:pt x="29" y="4"/>
                      <a:pt x="26" y="2"/>
                      <a:pt x="21" y="1"/>
                    </a:cubicBezTo>
                    <a:cubicBezTo>
                      <a:pt x="17" y="0"/>
                      <a:pt x="13" y="0"/>
                      <a:pt x="9" y="2"/>
                    </a:cubicBezTo>
                    <a:cubicBezTo>
                      <a:pt x="5" y="4"/>
                      <a:pt x="3" y="8"/>
                      <a:pt x="1" y="14"/>
                    </a:cubicBezTo>
                    <a:cubicBezTo>
                      <a:pt x="0" y="20"/>
                      <a:pt x="0" y="24"/>
                      <a:pt x="2" y="28"/>
                    </a:cubicBezTo>
                    <a:cubicBezTo>
                      <a:pt x="4" y="32"/>
                      <a:pt x="7" y="34"/>
                      <a:pt x="1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2" name="Freeform 84">
                <a:extLst>
                  <a:ext uri="{FF2B5EF4-FFF2-40B4-BE49-F238E27FC236}">
                    <a16:creationId xmlns="" xmlns:a16="http://schemas.microsoft.com/office/drawing/2014/main" id="{49C84A59-6908-7648-B96B-826A13B192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3" y="521"/>
                <a:ext cx="1726" cy="1733"/>
              </a:xfrm>
              <a:custGeom>
                <a:avLst/>
                <a:gdLst>
                  <a:gd name="T0" fmla="*/ 811 w 904"/>
                  <a:gd name="T1" fmla="*/ 404 h 905"/>
                  <a:gd name="T2" fmla="*/ 773 w 904"/>
                  <a:gd name="T3" fmla="*/ 280 h 905"/>
                  <a:gd name="T4" fmla="*/ 778 w 904"/>
                  <a:gd name="T5" fmla="*/ 210 h 905"/>
                  <a:gd name="T6" fmla="*/ 721 w 904"/>
                  <a:gd name="T7" fmla="*/ 187 h 905"/>
                  <a:gd name="T8" fmla="*/ 685 w 904"/>
                  <a:gd name="T9" fmla="*/ 149 h 905"/>
                  <a:gd name="T10" fmla="*/ 616 w 904"/>
                  <a:gd name="T11" fmla="*/ 113 h 905"/>
                  <a:gd name="T12" fmla="*/ 564 w 904"/>
                  <a:gd name="T13" fmla="*/ 108 h 905"/>
                  <a:gd name="T14" fmla="*/ 460 w 904"/>
                  <a:gd name="T15" fmla="*/ 45 h 905"/>
                  <a:gd name="T16" fmla="*/ 374 w 904"/>
                  <a:gd name="T17" fmla="*/ 52 h 905"/>
                  <a:gd name="T18" fmla="*/ 347 w 904"/>
                  <a:gd name="T19" fmla="*/ 78 h 905"/>
                  <a:gd name="T20" fmla="*/ 361 w 904"/>
                  <a:gd name="T21" fmla="*/ 92 h 905"/>
                  <a:gd name="T22" fmla="*/ 311 w 904"/>
                  <a:gd name="T23" fmla="*/ 104 h 905"/>
                  <a:gd name="T24" fmla="*/ 249 w 904"/>
                  <a:gd name="T25" fmla="*/ 97 h 905"/>
                  <a:gd name="T26" fmla="*/ 174 w 904"/>
                  <a:gd name="T27" fmla="*/ 151 h 905"/>
                  <a:gd name="T28" fmla="*/ 120 w 904"/>
                  <a:gd name="T29" fmla="*/ 211 h 905"/>
                  <a:gd name="T30" fmla="*/ 120 w 904"/>
                  <a:gd name="T31" fmla="*/ 282 h 905"/>
                  <a:gd name="T32" fmla="*/ 131 w 904"/>
                  <a:gd name="T33" fmla="*/ 289 h 905"/>
                  <a:gd name="T34" fmla="*/ 95 w 904"/>
                  <a:gd name="T35" fmla="*/ 411 h 905"/>
                  <a:gd name="T36" fmla="*/ 40 w 904"/>
                  <a:gd name="T37" fmla="*/ 454 h 905"/>
                  <a:gd name="T38" fmla="*/ 50 w 904"/>
                  <a:gd name="T39" fmla="*/ 519 h 905"/>
                  <a:gd name="T40" fmla="*/ 101 w 904"/>
                  <a:gd name="T41" fmla="*/ 526 h 905"/>
                  <a:gd name="T42" fmla="*/ 237 w 904"/>
                  <a:gd name="T43" fmla="*/ 764 h 905"/>
                  <a:gd name="T44" fmla="*/ 217 w 904"/>
                  <a:gd name="T45" fmla="*/ 741 h 905"/>
                  <a:gd name="T46" fmla="*/ 195 w 904"/>
                  <a:gd name="T47" fmla="*/ 742 h 905"/>
                  <a:gd name="T48" fmla="*/ 288 w 904"/>
                  <a:gd name="T49" fmla="*/ 830 h 905"/>
                  <a:gd name="T50" fmla="*/ 283 w 904"/>
                  <a:gd name="T51" fmla="*/ 801 h 905"/>
                  <a:gd name="T52" fmla="*/ 308 w 904"/>
                  <a:gd name="T53" fmla="*/ 811 h 905"/>
                  <a:gd name="T54" fmla="*/ 316 w 904"/>
                  <a:gd name="T55" fmla="*/ 787 h 905"/>
                  <a:gd name="T56" fmla="*/ 309 w 904"/>
                  <a:gd name="T57" fmla="*/ 843 h 905"/>
                  <a:gd name="T58" fmla="*/ 351 w 904"/>
                  <a:gd name="T59" fmla="*/ 858 h 905"/>
                  <a:gd name="T60" fmla="*/ 420 w 904"/>
                  <a:gd name="T61" fmla="*/ 807 h 905"/>
                  <a:gd name="T62" fmla="*/ 412 w 904"/>
                  <a:gd name="T63" fmla="*/ 875 h 905"/>
                  <a:gd name="T64" fmla="*/ 399 w 904"/>
                  <a:gd name="T65" fmla="*/ 866 h 905"/>
                  <a:gd name="T66" fmla="*/ 429 w 904"/>
                  <a:gd name="T67" fmla="*/ 859 h 905"/>
                  <a:gd name="T68" fmla="*/ 478 w 904"/>
                  <a:gd name="T69" fmla="*/ 857 h 905"/>
                  <a:gd name="T70" fmla="*/ 476 w 904"/>
                  <a:gd name="T71" fmla="*/ 832 h 905"/>
                  <a:gd name="T72" fmla="*/ 528 w 904"/>
                  <a:gd name="T73" fmla="*/ 866 h 905"/>
                  <a:gd name="T74" fmla="*/ 485 w 904"/>
                  <a:gd name="T75" fmla="*/ 851 h 905"/>
                  <a:gd name="T76" fmla="*/ 515 w 904"/>
                  <a:gd name="T77" fmla="*/ 820 h 905"/>
                  <a:gd name="T78" fmla="*/ 598 w 904"/>
                  <a:gd name="T79" fmla="*/ 840 h 905"/>
                  <a:gd name="T80" fmla="*/ 587 w 904"/>
                  <a:gd name="T81" fmla="*/ 835 h 905"/>
                  <a:gd name="T82" fmla="*/ 583 w 904"/>
                  <a:gd name="T83" fmla="*/ 805 h 905"/>
                  <a:gd name="T84" fmla="*/ 599 w 904"/>
                  <a:gd name="T85" fmla="*/ 797 h 905"/>
                  <a:gd name="T86" fmla="*/ 615 w 904"/>
                  <a:gd name="T87" fmla="*/ 825 h 905"/>
                  <a:gd name="T88" fmla="*/ 655 w 904"/>
                  <a:gd name="T89" fmla="*/ 793 h 905"/>
                  <a:gd name="T90" fmla="*/ 653 w 904"/>
                  <a:gd name="T91" fmla="*/ 761 h 905"/>
                  <a:gd name="T92" fmla="*/ 663 w 904"/>
                  <a:gd name="T93" fmla="*/ 752 h 905"/>
                  <a:gd name="T94" fmla="*/ 667 w 904"/>
                  <a:gd name="T95" fmla="*/ 737 h 905"/>
                  <a:gd name="T96" fmla="*/ 675 w 904"/>
                  <a:gd name="T97" fmla="*/ 737 h 905"/>
                  <a:gd name="T98" fmla="*/ 676 w 904"/>
                  <a:gd name="T99" fmla="*/ 722 h 905"/>
                  <a:gd name="T100" fmla="*/ 690 w 904"/>
                  <a:gd name="T101" fmla="*/ 738 h 905"/>
                  <a:gd name="T102" fmla="*/ 665 w 904"/>
                  <a:gd name="T103" fmla="*/ 771 h 905"/>
                  <a:gd name="T104" fmla="*/ 688 w 904"/>
                  <a:gd name="T105" fmla="*/ 807 h 905"/>
                  <a:gd name="T106" fmla="*/ 679 w 904"/>
                  <a:gd name="T107" fmla="*/ 769 h 905"/>
                  <a:gd name="T108" fmla="*/ 705 w 904"/>
                  <a:gd name="T109" fmla="*/ 766 h 905"/>
                  <a:gd name="T110" fmla="*/ 777 w 904"/>
                  <a:gd name="T111" fmla="*/ 296 h 905"/>
                  <a:gd name="T112" fmla="*/ 809 w 904"/>
                  <a:gd name="T113" fmla="*/ 386 h 905"/>
                  <a:gd name="T114" fmla="*/ 842 w 904"/>
                  <a:gd name="T115" fmla="*/ 517 h 905"/>
                  <a:gd name="T116" fmla="*/ 806 w 904"/>
                  <a:gd name="T117" fmla="*/ 478 h 9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04" h="905">
                    <a:moveTo>
                      <a:pt x="452" y="0"/>
                    </a:moveTo>
                    <a:cubicBezTo>
                      <a:pt x="202" y="0"/>
                      <a:pt x="0" y="203"/>
                      <a:pt x="0" y="453"/>
                    </a:cubicBezTo>
                    <a:cubicBezTo>
                      <a:pt x="0" y="703"/>
                      <a:pt x="202" y="905"/>
                      <a:pt x="452" y="905"/>
                    </a:cubicBezTo>
                    <a:cubicBezTo>
                      <a:pt x="702" y="905"/>
                      <a:pt x="904" y="703"/>
                      <a:pt x="904" y="453"/>
                    </a:cubicBezTo>
                    <a:cubicBezTo>
                      <a:pt x="904" y="203"/>
                      <a:pt x="702" y="0"/>
                      <a:pt x="452" y="0"/>
                    </a:cubicBezTo>
                    <a:close/>
                    <a:moveTo>
                      <a:pt x="857" y="430"/>
                    </a:moveTo>
                    <a:cubicBezTo>
                      <a:pt x="849" y="431"/>
                      <a:pt x="849" y="431"/>
                      <a:pt x="849" y="431"/>
                    </a:cubicBezTo>
                    <a:cubicBezTo>
                      <a:pt x="845" y="400"/>
                      <a:pt x="845" y="400"/>
                      <a:pt x="845" y="400"/>
                    </a:cubicBezTo>
                    <a:cubicBezTo>
                      <a:pt x="834" y="402"/>
                      <a:pt x="834" y="402"/>
                      <a:pt x="834" y="402"/>
                    </a:cubicBezTo>
                    <a:cubicBezTo>
                      <a:pt x="837" y="430"/>
                      <a:pt x="837" y="430"/>
                      <a:pt x="837" y="430"/>
                    </a:cubicBezTo>
                    <a:cubicBezTo>
                      <a:pt x="828" y="431"/>
                      <a:pt x="828" y="431"/>
                      <a:pt x="828" y="431"/>
                    </a:cubicBezTo>
                    <a:cubicBezTo>
                      <a:pt x="825" y="403"/>
                      <a:pt x="825" y="403"/>
                      <a:pt x="825" y="403"/>
                    </a:cubicBezTo>
                    <a:cubicBezTo>
                      <a:pt x="811" y="404"/>
                      <a:pt x="811" y="404"/>
                      <a:pt x="811" y="404"/>
                    </a:cubicBezTo>
                    <a:cubicBezTo>
                      <a:pt x="815" y="436"/>
                      <a:pt x="815" y="436"/>
                      <a:pt x="815" y="436"/>
                    </a:cubicBezTo>
                    <a:cubicBezTo>
                      <a:pt x="806" y="437"/>
                      <a:pt x="806" y="437"/>
                      <a:pt x="806" y="437"/>
                    </a:cubicBezTo>
                    <a:cubicBezTo>
                      <a:pt x="802" y="394"/>
                      <a:pt x="802" y="394"/>
                      <a:pt x="802" y="394"/>
                    </a:cubicBezTo>
                    <a:cubicBezTo>
                      <a:pt x="853" y="388"/>
                      <a:pt x="853" y="388"/>
                      <a:pt x="853" y="388"/>
                    </a:cubicBezTo>
                    <a:lnTo>
                      <a:pt x="857" y="430"/>
                    </a:lnTo>
                    <a:close/>
                    <a:moveTo>
                      <a:pt x="798" y="241"/>
                    </a:moveTo>
                    <a:cubicBezTo>
                      <a:pt x="801" y="246"/>
                      <a:pt x="803" y="250"/>
                      <a:pt x="804" y="253"/>
                    </a:cubicBezTo>
                    <a:cubicBezTo>
                      <a:pt x="804" y="256"/>
                      <a:pt x="804" y="258"/>
                      <a:pt x="803" y="261"/>
                    </a:cubicBezTo>
                    <a:cubicBezTo>
                      <a:pt x="802" y="264"/>
                      <a:pt x="800" y="266"/>
                      <a:pt x="797" y="267"/>
                    </a:cubicBezTo>
                    <a:cubicBezTo>
                      <a:pt x="794" y="270"/>
                      <a:pt x="791" y="270"/>
                      <a:pt x="787" y="269"/>
                    </a:cubicBezTo>
                    <a:cubicBezTo>
                      <a:pt x="784" y="268"/>
                      <a:pt x="780" y="266"/>
                      <a:pt x="777" y="262"/>
                    </a:cubicBezTo>
                    <a:cubicBezTo>
                      <a:pt x="777" y="265"/>
                      <a:pt x="777" y="267"/>
                      <a:pt x="777" y="270"/>
                    </a:cubicBezTo>
                    <a:cubicBezTo>
                      <a:pt x="776" y="272"/>
                      <a:pt x="775" y="275"/>
                      <a:pt x="773" y="280"/>
                    </a:cubicBezTo>
                    <a:cubicBezTo>
                      <a:pt x="768" y="291"/>
                      <a:pt x="768" y="291"/>
                      <a:pt x="768" y="291"/>
                    </a:cubicBezTo>
                    <a:cubicBezTo>
                      <a:pt x="761" y="279"/>
                      <a:pt x="761" y="279"/>
                      <a:pt x="761" y="279"/>
                    </a:cubicBezTo>
                    <a:cubicBezTo>
                      <a:pt x="766" y="266"/>
                      <a:pt x="766" y="266"/>
                      <a:pt x="766" y="266"/>
                    </a:cubicBezTo>
                    <a:cubicBezTo>
                      <a:pt x="768" y="262"/>
                      <a:pt x="769" y="259"/>
                      <a:pt x="769" y="257"/>
                    </a:cubicBezTo>
                    <a:cubicBezTo>
                      <a:pt x="770" y="256"/>
                      <a:pt x="770" y="254"/>
                      <a:pt x="770" y="253"/>
                    </a:cubicBezTo>
                    <a:cubicBezTo>
                      <a:pt x="769" y="252"/>
                      <a:pt x="768" y="250"/>
                      <a:pt x="767" y="248"/>
                    </a:cubicBezTo>
                    <a:cubicBezTo>
                      <a:pt x="766" y="246"/>
                      <a:pt x="766" y="246"/>
                      <a:pt x="766" y="246"/>
                    </a:cubicBezTo>
                    <a:cubicBezTo>
                      <a:pt x="747" y="257"/>
                      <a:pt x="747" y="257"/>
                      <a:pt x="747" y="257"/>
                    </a:cubicBezTo>
                    <a:cubicBezTo>
                      <a:pt x="741" y="247"/>
                      <a:pt x="741" y="247"/>
                      <a:pt x="741" y="247"/>
                    </a:cubicBezTo>
                    <a:cubicBezTo>
                      <a:pt x="785" y="220"/>
                      <a:pt x="785" y="220"/>
                      <a:pt x="785" y="220"/>
                    </a:cubicBezTo>
                    <a:lnTo>
                      <a:pt x="798" y="241"/>
                    </a:lnTo>
                    <a:close/>
                    <a:moveTo>
                      <a:pt x="750" y="176"/>
                    </a:moveTo>
                    <a:cubicBezTo>
                      <a:pt x="778" y="210"/>
                      <a:pt x="778" y="210"/>
                      <a:pt x="778" y="210"/>
                    </a:cubicBezTo>
                    <a:cubicBezTo>
                      <a:pt x="771" y="216"/>
                      <a:pt x="771" y="216"/>
                      <a:pt x="771" y="216"/>
                    </a:cubicBezTo>
                    <a:cubicBezTo>
                      <a:pt x="761" y="203"/>
                      <a:pt x="761" y="203"/>
                      <a:pt x="761" y="203"/>
                    </a:cubicBezTo>
                    <a:cubicBezTo>
                      <a:pt x="728" y="230"/>
                      <a:pt x="728" y="230"/>
                      <a:pt x="728" y="230"/>
                    </a:cubicBezTo>
                    <a:cubicBezTo>
                      <a:pt x="720" y="222"/>
                      <a:pt x="720" y="222"/>
                      <a:pt x="720" y="222"/>
                    </a:cubicBezTo>
                    <a:cubicBezTo>
                      <a:pt x="754" y="194"/>
                      <a:pt x="754" y="194"/>
                      <a:pt x="754" y="194"/>
                    </a:cubicBezTo>
                    <a:cubicBezTo>
                      <a:pt x="743" y="181"/>
                      <a:pt x="743" y="181"/>
                      <a:pt x="743" y="181"/>
                    </a:cubicBezTo>
                    <a:lnTo>
                      <a:pt x="750" y="176"/>
                    </a:lnTo>
                    <a:close/>
                    <a:moveTo>
                      <a:pt x="742" y="168"/>
                    </a:moveTo>
                    <a:cubicBezTo>
                      <a:pt x="736" y="174"/>
                      <a:pt x="736" y="174"/>
                      <a:pt x="736" y="174"/>
                    </a:cubicBezTo>
                    <a:cubicBezTo>
                      <a:pt x="713" y="153"/>
                      <a:pt x="713" y="153"/>
                      <a:pt x="713" y="153"/>
                    </a:cubicBezTo>
                    <a:cubicBezTo>
                      <a:pt x="706" y="162"/>
                      <a:pt x="706" y="162"/>
                      <a:pt x="706" y="162"/>
                    </a:cubicBezTo>
                    <a:cubicBezTo>
                      <a:pt x="726" y="181"/>
                      <a:pt x="726" y="181"/>
                      <a:pt x="726" y="181"/>
                    </a:cubicBezTo>
                    <a:cubicBezTo>
                      <a:pt x="721" y="187"/>
                      <a:pt x="721" y="187"/>
                      <a:pt x="721" y="187"/>
                    </a:cubicBezTo>
                    <a:cubicBezTo>
                      <a:pt x="700" y="168"/>
                      <a:pt x="700" y="168"/>
                      <a:pt x="700" y="168"/>
                    </a:cubicBezTo>
                    <a:cubicBezTo>
                      <a:pt x="690" y="178"/>
                      <a:pt x="690" y="178"/>
                      <a:pt x="690" y="178"/>
                    </a:cubicBezTo>
                    <a:cubicBezTo>
                      <a:pt x="713" y="200"/>
                      <a:pt x="713" y="200"/>
                      <a:pt x="713" y="200"/>
                    </a:cubicBezTo>
                    <a:cubicBezTo>
                      <a:pt x="708" y="206"/>
                      <a:pt x="708" y="206"/>
                      <a:pt x="708" y="206"/>
                    </a:cubicBezTo>
                    <a:cubicBezTo>
                      <a:pt x="676" y="177"/>
                      <a:pt x="676" y="177"/>
                      <a:pt x="676" y="177"/>
                    </a:cubicBezTo>
                    <a:cubicBezTo>
                      <a:pt x="711" y="139"/>
                      <a:pt x="711" y="139"/>
                      <a:pt x="711" y="139"/>
                    </a:cubicBezTo>
                    <a:lnTo>
                      <a:pt x="742" y="168"/>
                    </a:lnTo>
                    <a:close/>
                    <a:moveTo>
                      <a:pt x="664" y="106"/>
                    </a:moveTo>
                    <a:cubicBezTo>
                      <a:pt x="679" y="116"/>
                      <a:pt x="679" y="116"/>
                      <a:pt x="679" y="116"/>
                    </a:cubicBezTo>
                    <a:cubicBezTo>
                      <a:pt x="685" y="120"/>
                      <a:pt x="689" y="123"/>
                      <a:pt x="690" y="124"/>
                    </a:cubicBezTo>
                    <a:cubicBezTo>
                      <a:pt x="692" y="127"/>
                      <a:pt x="693" y="130"/>
                      <a:pt x="694" y="133"/>
                    </a:cubicBezTo>
                    <a:cubicBezTo>
                      <a:pt x="694" y="137"/>
                      <a:pt x="693" y="140"/>
                      <a:pt x="691" y="143"/>
                    </a:cubicBezTo>
                    <a:cubicBezTo>
                      <a:pt x="689" y="146"/>
                      <a:pt x="687" y="148"/>
                      <a:pt x="685" y="149"/>
                    </a:cubicBezTo>
                    <a:cubicBezTo>
                      <a:pt x="682" y="150"/>
                      <a:pt x="680" y="150"/>
                      <a:pt x="678" y="150"/>
                    </a:cubicBezTo>
                    <a:cubicBezTo>
                      <a:pt x="676" y="150"/>
                      <a:pt x="673" y="150"/>
                      <a:pt x="672" y="149"/>
                    </a:cubicBezTo>
                    <a:cubicBezTo>
                      <a:pt x="669" y="148"/>
                      <a:pt x="666" y="146"/>
                      <a:pt x="661" y="143"/>
                    </a:cubicBezTo>
                    <a:cubicBezTo>
                      <a:pt x="655" y="138"/>
                      <a:pt x="655" y="138"/>
                      <a:pt x="655" y="138"/>
                    </a:cubicBezTo>
                    <a:cubicBezTo>
                      <a:pt x="644" y="154"/>
                      <a:pt x="644" y="154"/>
                      <a:pt x="644" y="154"/>
                    </a:cubicBezTo>
                    <a:cubicBezTo>
                      <a:pt x="635" y="148"/>
                      <a:pt x="635" y="148"/>
                      <a:pt x="635" y="148"/>
                    </a:cubicBezTo>
                    <a:lnTo>
                      <a:pt x="664" y="106"/>
                    </a:lnTo>
                    <a:close/>
                    <a:moveTo>
                      <a:pt x="631" y="87"/>
                    </a:moveTo>
                    <a:cubicBezTo>
                      <a:pt x="628" y="95"/>
                      <a:pt x="628" y="95"/>
                      <a:pt x="628" y="95"/>
                    </a:cubicBezTo>
                    <a:cubicBezTo>
                      <a:pt x="603" y="84"/>
                      <a:pt x="603" y="84"/>
                      <a:pt x="603" y="84"/>
                    </a:cubicBezTo>
                    <a:cubicBezTo>
                      <a:pt x="598" y="95"/>
                      <a:pt x="598" y="95"/>
                      <a:pt x="598" y="95"/>
                    </a:cubicBezTo>
                    <a:cubicBezTo>
                      <a:pt x="620" y="105"/>
                      <a:pt x="620" y="105"/>
                      <a:pt x="620" y="105"/>
                    </a:cubicBezTo>
                    <a:cubicBezTo>
                      <a:pt x="616" y="113"/>
                      <a:pt x="616" y="113"/>
                      <a:pt x="616" y="113"/>
                    </a:cubicBezTo>
                    <a:cubicBezTo>
                      <a:pt x="594" y="103"/>
                      <a:pt x="594" y="103"/>
                      <a:pt x="594" y="103"/>
                    </a:cubicBezTo>
                    <a:cubicBezTo>
                      <a:pt x="585" y="124"/>
                      <a:pt x="585" y="124"/>
                      <a:pt x="585" y="124"/>
                    </a:cubicBezTo>
                    <a:cubicBezTo>
                      <a:pt x="575" y="119"/>
                      <a:pt x="575" y="119"/>
                      <a:pt x="575" y="119"/>
                    </a:cubicBezTo>
                    <a:cubicBezTo>
                      <a:pt x="596" y="72"/>
                      <a:pt x="596" y="72"/>
                      <a:pt x="596" y="72"/>
                    </a:cubicBezTo>
                    <a:lnTo>
                      <a:pt x="631" y="87"/>
                    </a:lnTo>
                    <a:close/>
                    <a:moveTo>
                      <a:pt x="523" y="77"/>
                    </a:moveTo>
                    <a:cubicBezTo>
                      <a:pt x="524" y="72"/>
                      <a:pt x="526" y="68"/>
                      <a:pt x="529" y="65"/>
                    </a:cubicBezTo>
                    <a:cubicBezTo>
                      <a:pt x="531" y="63"/>
                      <a:pt x="533" y="61"/>
                      <a:pt x="536" y="60"/>
                    </a:cubicBezTo>
                    <a:cubicBezTo>
                      <a:pt x="538" y="58"/>
                      <a:pt x="541" y="57"/>
                      <a:pt x="544" y="57"/>
                    </a:cubicBezTo>
                    <a:cubicBezTo>
                      <a:pt x="548" y="57"/>
                      <a:pt x="552" y="57"/>
                      <a:pt x="556" y="58"/>
                    </a:cubicBezTo>
                    <a:cubicBezTo>
                      <a:pt x="564" y="60"/>
                      <a:pt x="570" y="64"/>
                      <a:pt x="574" y="70"/>
                    </a:cubicBezTo>
                    <a:cubicBezTo>
                      <a:pt x="578" y="76"/>
                      <a:pt x="578" y="83"/>
                      <a:pt x="576" y="91"/>
                    </a:cubicBezTo>
                    <a:cubicBezTo>
                      <a:pt x="574" y="99"/>
                      <a:pt x="570" y="105"/>
                      <a:pt x="564" y="108"/>
                    </a:cubicBezTo>
                    <a:cubicBezTo>
                      <a:pt x="558" y="112"/>
                      <a:pt x="551" y="112"/>
                      <a:pt x="542" y="110"/>
                    </a:cubicBezTo>
                    <a:cubicBezTo>
                      <a:pt x="534" y="108"/>
                      <a:pt x="528" y="104"/>
                      <a:pt x="525" y="98"/>
                    </a:cubicBezTo>
                    <a:cubicBezTo>
                      <a:pt x="521" y="92"/>
                      <a:pt x="521" y="85"/>
                      <a:pt x="523" y="77"/>
                    </a:cubicBezTo>
                    <a:close/>
                    <a:moveTo>
                      <a:pt x="460" y="45"/>
                    </a:moveTo>
                    <a:cubicBezTo>
                      <a:pt x="472" y="66"/>
                      <a:pt x="472" y="66"/>
                      <a:pt x="472" y="66"/>
                    </a:cubicBezTo>
                    <a:cubicBezTo>
                      <a:pt x="486" y="46"/>
                      <a:pt x="486" y="46"/>
                      <a:pt x="486" y="46"/>
                    </a:cubicBezTo>
                    <a:cubicBezTo>
                      <a:pt x="499" y="47"/>
                      <a:pt x="499" y="47"/>
                      <a:pt x="499" y="47"/>
                    </a:cubicBezTo>
                    <a:cubicBezTo>
                      <a:pt x="477" y="76"/>
                      <a:pt x="477" y="76"/>
                      <a:pt x="477" y="76"/>
                    </a:cubicBezTo>
                    <a:cubicBezTo>
                      <a:pt x="475" y="97"/>
                      <a:pt x="475" y="97"/>
                      <a:pt x="475" y="97"/>
                    </a:cubicBezTo>
                    <a:cubicBezTo>
                      <a:pt x="464" y="97"/>
                      <a:pt x="464" y="97"/>
                      <a:pt x="464" y="97"/>
                    </a:cubicBezTo>
                    <a:cubicBezTo>
                      <a:pt x="465" y="75"/>
                      <a:pt x="465" y="75"/>
                      <a:pt x="465" y="75"/>
                    </a:cubicBezTo>
                    <a:cubicBezTo>
                      <a:pt x="446" y="44"/>
                      <a:pt x="446" y="44"/>
                      <a:pt x="446" y="44"/>
                    </a:cubicBezTo>
                    <a:lnTo>
                      <a:pt x="460" y="45"/>
                    </a:lnTo>
                    <a:close/>
                    <a:moveTo>
                      <a:pt x="440" y="44"/>
                    </a:moveTo>
                    <a:cubicBezTo>
                      <a:pt x="441" y="53"/>
                      <a:pt x="441" y="53"/>
                      <a:pt x="441" y="53"/>
                    </a:cubicBezTo>
                    <a:cubicBezTo>
                      <a:pt x="424" y="54"/>
                      <a:pt x="424" y="54"/>
                      <a:pt x="424" y="54"/>
                    </a:cubicBezTo>
                    <a:cubicBezTo>
                      <a:pt x="427" y="97"/>
                      <a:pt x="427" y="97"/>
                      <a:pt x="427" y="97"/>
                    </a:cubicBezTo>
                    <a:cubicBezTo>
                      <a:pt x="416" y="98"/>
                      <a:pt x="416" y="98"/>
                      <a:pt x="416" y="98"/>
                    </a:cubicBezTo>
                    <a:cubicBezTo>
                      <a:pt x="413" y="55"/>
                      <a:pt x="413" y="55"/>
                      <a:pt x="413" y="55"/>
                    </a:cubicBezTo>
                    <a:cubicBezTo>
                      <a:pt x="396" y="57"/>
                      <a:pt x="396" y="57"/>
                      <a:pt x="396" y="57"/>
                    </a:cubicBezTo>
                    <a:cubicBezTo>
                      <a:pt x="395" y="48"/>
                      <a:pt x="395" y="48"/>
                      <a:pt x="395" y="48"/>
                    </a:cubicBezTo>
                    <a:lnTo>
                      <a:pt x="440" y="44"/>
                    </a:lnTo>
                    <a:close/>
                    <a:moveTo>
                      <a:pt x="386" y="50"/>
                    </a:moveTo>
                    <a:cubicBezTo>
                      <a:pt x="394" y="101"/>
                      <a:pt x="394" y="101"/>
                      <a:pt x="394" y="101"/>
                    </a:cubicBezTo>
                    <a:cubicBezTo>
                      <a:pt x="383" y="103"/>
                      <a:pt x="383" y="103"/>
                      <a:pt x="383" y="103"/>
                    </a:cubicBezTo>
                    <a:cubicBezTo>
                      <a:pt x="374" y="52"/>
                      <a:pt x="374" y="52"/>
                      <a:pt x="374" y="52"/>
                    </a:cubicBezTo>
                    <a:lnTo>
                      <a:pt x="386" y="50"/>
                    </a:lnTo>
                    <a:close/>
                    <a:moveTo>
                      <a:pt x="324" y="71"/>
                    </a:moveTo>
                    <a:cubicBezTo>
                      <a:pt x="325" y="68"/>
                      <a:pt x="327" y="66"/>
                      <a:pt x="329" y="64"/>
                    </a:cubicBezTo>
                    <a:cubicBezTo>
                      <a:pt x="332" y="62"/>
                      <a:pt x="335" y="60"/>
                      <a:pt x="339" y="59"/>
                    </a:cubicBezTo>
                    <a:cubicBezTo>
                      <a:pt x="346" y="57"/>
                      <a:pt x="352" y="57"/>
                      <a:pt x="356" y="59"/>
                    </a:cubicBezTo>
                    <a:cubicBezTo>
                      <a:pt x="360" y="61"/>
                      <a:pt x="363" y="64"/>
                      <a:pt x="365" y="68"/>
                    </a:cubicBezTo>
                    <a:cubicBezTo>
                      <a:pt x="354" y="72"/>
                      <a:pt x="354" y="72"/>
                      <a:pt x="354" y="72"/>
                    </a:cubicBezTo>
                    <a:cubicBezTo>
                      <a:pt x="353" y="69"/>
                      <a:pt x="351" y="68"/>
                      <a:pt x="349" y="67"/>
                    </a:cubicBezTo>
                    <a:cubicBezTo>
                      <a:pt x="347" y="66"/>
                      <a:pt x="345" y="66"/>
                      <a:pt x="342" y="67"/>
                    </a:cubicBezTo>
                    <a:cubicBezTo>
                      <a:pt x="338" y="68"/>
                      <a:pt x="336" y="69"/>
                      <a:pt x="335" y="71"/>
                    </a:cubicBezTo>
                    <a:cubicBezTo>
                      <a:pt x="334" y="72"/>
                      <a:pt x="333" y="73"/>
                      <a:pt x="334" y="75"/>
                    </a:cubicBezTo>
                    <a:cubicBezTo>
                      <a:pt x="334" y="76"/>
                      <a:pt x="335" y="77"/>
                      <a:pt x="336" y="77"/>
                    </a:cubicBezTo>
                    <a:cubicBezTo>
                      <a:pt x="338" y="78"/>
                      <a:pt x="342" y="78"/>
                      <a:pt x="347" y="78"/>
                    </a:cubicBezTo>
                    <a:cubicBezTo>
                      <a:pt x="353" y="78"/>
                      <a:pt x="357" y="78"/>
                      <a:pt x="360" y="78"/>
                    </a:cubicBezTo>
                    <a:cubicBezTo>
                      <a:pt x="363" y="79"/>
                      <a:pt x="366" y="80"/>
                      <a:pt x="368" y="82"/>
                    </a:cubicBezTo>
                    <a:cubicBezTo>
                      <a:pt x="370" y="83"/>
                      <a:pt x="371" y="86"/>
                      <a:pt x="372" y="89"/>
                    </a:cubicBezTo>
                    <a:cubicBezTo>
                      <a:pt x="373" y="92"/>
                      <a:pt x="373" y="95"/>
                      <a:pt x="372" y="98"/>
                    </a:cubicBezTo>
                    <a:cubicBezTo>
                      <a:pt x="370" y="101"/>
                      <a:pt x="369" y="103"/>
                      <a:pt x="366" y="105"/>
                    </a:cubicBezTo>
                    <a:cubicBezTo>
                      <a:pt x="363" y="107"/>
                      <a:pt x="359" y="109"/>
                      <a:pt x="354" y="110"/>
                    </a:cubicBezTo>
                    <a:cubicBezTo>
                      <a:pt x="347" y="112"/>
                      <a:pt x="342" y="112"/>
                      <a:pt x="337" y="111"/>
                    </a:cubicBezTo>
                    <a:cubicBezTo>
                      <a:pt x="333" y="109"/>
                      <a:pt x="329" y="105"/>
                      <a:pt x="327" y="100"/>
                    </a:cubicBezTo>
                    <a:cubicBezTo>
                      <a:pt x="337" y="96"/>
                      <a:pt x="337" y="96"/>
                      <a:pt x="337" y="96"/>
                    </a:cubicBezTo>
                    <a:cubicBezTo>
                      <a:pt x="339" y="99"/>
                      <a:pt x="341" y="101"/>
                      <a:pt x="343" y="102"/>
                    </a:cubicBezTo>
                    <a:cubicBezTo>
                      <a:pt x="346" y="103"/>
                      <a:pt x="349" y="103"/>
                      <a:pt x="352" y="102"/>
                    </a:cubicBezTo>
                    <a:cubicBezTo>
                      <a:pt x="356" y="101"/>
                      <a:pt x="358" y="99"/>
                      <a:pt x="360" y="98"/>
                    </a:cubicBezTo>
                    <a:cubicBezTo>
                      <a:pt x="361" y="96"/>
                      <a:pt x="361" y="94"/>
                      <a:pt x="361" y="92"/>
                    </a:cubicBezTo>
                    <a:cubicBezTo>
                      <a:pt x="361" y="91"/>
                      <a:pt x="360" y="90"/>
                      <a:pt x="359" y="89"/>
                    </a:cubicBezTo>
                    <a:cubicBezTo>
                      <a:pt x="358" y="89"/>
                      <a:pt x="356" y="89"/>
                      <a:pt x="354" y="88"/>
                    </a:cubicBezTo>
                    <a:cubicBezTo>
                      <a:pt x="353" y="88"/>
                      <a:pt x="350" y="88"/>
                      <a:pt x="345" y="89"/>
                    </a:cubicBezTo>
                    <a:cubicBezTo>
                      <a:pt x="339" y="89"/>
                      <a:pt x="334" y="88"/>
                      <a:pt x="331" y="87"/>
                    </a:cubicBezTo>
                    <a:cubicBezTo>
                      <a:pt x="327" y="85"/>
                      <a:pt x="324" y="82"/>
                      <a:pt x="323" y="78"/>
                    </a:cubicBezTo>
                    <a:cubicBezTo>
                      <a:pt x="323" y="76"/>
                      <a:pt x="323" y="73"/>
                      <a:pt x="324" y="71"/>
                    </a:cubicBezTo>
                    <a:close/>
                    <a:moveTo>
                      <a:pt x="285" y="79"/>
                    </a:moveTo>
                    <a:cubicBezTo>
                      <a:pt x="291" y="77"/>
                      <a:pt x="295" y="75"/>
                      <a:pt x="298" y="75"/>
                    </a:cubicBezTo>
                    <a:cubicBezTo>
                      <a:pt x="301" y="75"/>
                      <a:pt x="304" y="76"/>
                      <a:pt x="306" y="77"/>
                    </a:cubicBezTo>
                    <a:cubicBezTo>
                      <a:pt x="308" y="79"/>
                      <a:pt x="310" y="81"/>
                      <a:pt x="312" y="83"/>
                    </a:cubicBezTo>
                    <a:cubicBezTo>
                      <a:pt x="313" y="87"/>
                      <a:pt x="313" y="90"/>
                      <a:pt x="312" y="94"/>
                    </a:cubicBezTo>
                    <a:cubicBezTo>
                      <a:pt x="311" y="97"/>
                      <a:pt x="308" y="100"/>
                      <a:pt x="304" y="103"/>
                    </a:cubicBezTo>
                    <a:cubicBezTo>
                      <a:pt x="306" y="103"/>
                      <a:pt x="309" y="103"/>
                      <a:pt x="311" y="104"/>
                    </a:cubicBezTo>
                    <a:cubicBezTo>
                      <a:pt x="313" y="105"/>
                      <a:pt x="316" y="107"/>
                      <a:pt x="320" y="109"/>
                    </a:cubicBezTo>
                    <a:cubicBezTo>
                      <a:pt x="331" y="116"/>
                      <a:pt x="331" y="116"/>
                      <a:pt x="331" y="116"/>
                    </a:cubicBezTo>
                    <a:cubicBezTo>
                      <a:pt x="318" y="121"/>
                      <a:pt x="318" y="121"/>
                      <a:pt x="318" y="121"/>
                    </a:cubicBezTo>
                    <a:cubicBezTo>
                      <a:pt x="306" y="114"/>
                      <a:pt x="306" y="114"/>
                      <a:pt x="306" y="114"/>
                    </a:cubicBezTo>
                    <a:cubicBezTo>
                      <a:pt x="302" y="112"/>
                      <a:pt x="299" y="110"/>
                      <a:pt x="297" y="110"/>
                    </a:cubicBezTo>
                    <a:cubicBezTo>
                      <a:pt x="296" y="109"/>
                      <a:pt x="295" y="109"/>
                      <a:pt x="293" y="109"/>
                    </a:cubicBezTo>
                    <a:cubicBezTo>
                      <a:pt x="292" y="109"/>
                      <a:pt x="290" y="110"/>
                      <a:pt x="288" y="111"/>
                    </a:cubicBezTo>
                    <a:cubicBezTo>
                      <a:pt x="286" y="112"/>
                      <a:pt x="286" y="112"/>
                      <a:pt x="286" y="112"/>
                    </a:cubicBezTo>
                    <a:cubicBezTo>
                      <a:pt x="295" y="132"/>
                      <a:pt x="295" y="132"/>
                      <a:pt x="295" y="132"/>
                    </a:cubicBezTo>
                    <a:cubicBezTo>
                      <a:pt x="284" y="136"/>
                      <a:pt x="284" y="136"/>
                      <a:pt x="284" y="136"/>
                    </a:cubicBezTo>
                    <a:cubicBezTo>
                      <a:pt x="263" y="89"/>
                      <a:pt x="263" y="89"/>
                      <a:pt x="263" y="89"/>
                    </a:cubicBezTo>
                    <a:lnTo>
                      <a:pt x="285" y="79"/>
                    </a:lnTo>
                    <a:close/>
                    <a:moveTo>
                      <a:pt x="249" y="97"/>
                    </a:moveTo>
                    <a:cubicBezTo>
                      <a:pt x="254" y="104"/>
                      <a:pt x="254" y="104"/>
                      <a:pt x="254" y="104"/>
                    </a:cubicBezTo>
                    <a:cubicBezTo>
                      <a:pt x="228" y="120"/>
                      <a:pt x="228" y="120"/>
                      <a:pt x="228" y="120"/>
                    </a:cubicBezTo>
                    <a:cubicBezTo>
                      <a:pt x="234" y="130"/>
                      <a:pt x="234" y="130"/>
                      <a:pt x="234" y="130"/>
                    </a:cubicBezTo>
                    <a:cubicBezTo>
                      <a:pt x="258" y="115"/>
                      <a:pt x="258" y="115"/>
                      <a:pt x="258" y="115"/>
                    </a:cubicBezTo>
                    <a:cubicBezTo>
                      <a:pt x="263" y="122"/>
                      <a:pt x="263" y="122"/>
                      <a:pt x="263" y="122"/>
                    </a:cubicBezTo>
                    <a:cubicBezTo>
                      <a:pt x="239" y="137"/>
                      <a:pt x="239" y="137"/>
                      <a:pt x="239" y="137"/>
                    </a:cubicBezTo>
                    <a:cubicBezTo>
                      <a:pt x="246" y="149"/>
                      <a:pt x="246" y="149"/>
                      <a:pt x="246" y="149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78" y="140"/>
                      <a:pt x="278" y="140"/>
                      <a:pt x="278" y="140"/>
                    </a:cubicBezTo>
                    <a:cubicBezTo>
                      <a:pt x="241" y="163"/>
                      <a:pt x="241" y="163"/>
                      <a:pt x="241" y="163"/>
                    </a:cubicBezTo>
                    <a:cubicBezTo>
                      <a:pt x="214" y="119"/>
                      <a:pt x="214" y="119"/>
                      <a:pt x="214" y="119"/>
                    </a:cubicBezTo>
                    <a:lnTo>
                      <a:pt x="249" y="97"/>
                    </a:lnTo>
                    <a:close/>
                    <a:moveTo>
                      <a:pt x="174" y="151"/>
                    </a:moveTo>
                    <a:cubicBezTo>
                      <a:pt x="210" y="171"/>
                      <a:pt x="210" y="171"/>
                      <a:pt x="210" y="171"/>
                    </a:cubicBezTo>
                    <a:cubicBezTo>
                      <a:pt x="196" y="133"/>
                      <a:pt x="196" y="133"/>
                      <a:pt x="196" y="133"/>
                    </a:cubicBezTo>
                    <a:cubicBezTo>
                      <a:pt x="205" y="125"/>
                      <a:pt x="205" y="125"/>
                      <a:pt x="205" y="125"/>
                    </a:cubicBezTo>
                    <a:cubicBezTo>
                      <a:pt x="223" y="178"/>
                      <a:pt x="223" y="178"/>
                      <a:pt x="223" y="178"/>
                    </a:cubicBezTo>
                    <a:cubicBezTo>
                      <a:pt x="213" y="186"/>
                      <a:pt x="213" y="186"/>
                      <a:pt x="213" y="186"/>
                    </a:cubicBezTo>
                    <a:cubicBezTo>
                      <a:pt x="165" y="159"/>
                      <a:pt x="165" y="159"/>
                      <a:pt x="165" y="159"/>
                    </a:cubicBezTo>
                    <a:lnTo>
                      <a:pt x="174" y="151"/>
                    </a:lnTo>
                    <a:close/>
                    <a:moveTo>
                      <a:pt x="159" y="166"/>
                    </a:moveTo>
                    <a:cubicBezTo>
                      <a:pt x="197" y="201"/>
                      <a:pt x="197" y="201"/>
                      <a:pt x="197" y="201"/>
                    </a:cubicBezTo>
                    <a:cubicBezTo>
                      <a:pt x="189" y="210"/>
                      <a:pt x="189" y="210"/>
                      <a:pt x="189" y="210"/>
                    </a:cubicBezTo>
                    <a:cubicBezTo>
                      <a:pt x="151" y="174"/>
                      <a:pt x="151" y="174"/>
                      <a:pt x="151" y="174"/>
                    </a:cubicBezTo>
                    <a:lnTo>
                      <a:pt x="159" y="166"/>
                    </a:lnTo>
                    <a:close/>
                    <a:moveTo>
                      <a:pt x="120" y="211"/>
                    </a:moveTo>
                    <a:cubicBezTo>
                      <a:pt x="162" y="214"/>
                      <a:pt x="162" y="214"/>
                      <a:pt x="162" y="214"/>
                    </a:cubicBezTo>
                    <a:cubicBezTo>
                      <a:pt x="134" y="193"/>
                      <a:pt x="134" y="193"/>
                      <a:pt x="134" y="193"/>
                    </a:cubicBezTo>
                    <a:cubicBezTo>
                      <a:pt x="141" y="185"/>
                      <a:pt x="141" y="185"/>
                      <a:pt x="141" y="185"/>
                    </a:cubicBezTo>
                    <a:cubicBezTo>
                      <a:pt x="182" y="216"/>
                      <a:pt x="182" y="216"/>
                      <a:pt x="182" y="216"/>
                    </a:cubicBezTo>
                    <a:cubicBezTo>
                      <a:pt x="175" y="225"/>
                      <a:pt x="175" y="225"/>
                      <a:pt x="175" y="225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60" y="244"/>
                      <a:pt x="160" y="244"/>
                      <a:pt x="160" y="244"/>
                    </a:cubicBezTo>
                    <a:cubicBezTo>
                      <a:pt x="154" y="252"/>
                      <a:pt x="154" y="252"/>
                      <a:pt x="154" y="252"/>
                    </a:cubicBezTo>
                    <a:cubicBezTo>
                      <a:pt x="113" y="220"/>
                      <a:pt x="113" y="220"/>
                      <a:pt x="113" y="220"/>
                    </a:cubicBezTo>
                    <a:lnTo>
                      <a:pt x="120" y="211"/>
                    </a:lnTo>
                    <a:close/>
                    <a:moveTo>
                      <a:pt x="87" y="264"/>
                    </a:moveTo>
                    <a:cubicBezTo>
                      <a:pt x="112" y="278"/>
                      <a:pt x="112" y="278"/>
                      <a:pt x="112" y="278"/>
                    </a:cubicBezTo>
                    <a:cubicBezTo>
                      <a:pt x="116" y="280"/>
                      <a:pt x="118" y="281"/>
                      <a:pt x="120" y="282"/>
                    </a:cubicBezTo>
                    <a:cubicBezTo>
                      <a:pt x="122" y="282"/>
                      <a:pt x="124" y="282"/>
                      <a:pt x="126" y="281"/>
                    </a:cubicBezTo>
                    <a:cubicBezTo>
                      <a:pt x="128" y="280"/>
                      <a:pt x="130" y="278"/>
                      <a:pt x="131" y="275"/>
                    </a:cubicBezTo>
                    <a:cubicBezTo>
                      <a:pt x="133" y="273"/>
                      <a:pt x="133" y="270"/>
                      <a:pt x="133" y="268"/>
                    </a:cubicBezTo>
                    <a:cubicBezTo>
                      <a:pt x="133" y="266"/>
                      <a:pt x="132" y="264"/>
                      <a:pt x="131" y="263"/>
                    </a:cubicBezTo>
                    <a:cubicBezTo>
                      <a:pt x="129" y="262"/>
                      <a:pt x="127" y="260"/>
                      <a:pt x="123" y="258"/>
                    </a:cubicBezTo>
                    <a:cubicBezTo>
                      <a:pt x="98" y="244"/>
                      <a:pt x="98" y="244"/>
                      <a:pt x="98" y="244"/>
                    </a:cubicBezTo>
                    <a:cubicBezTo>
                      <a:pt x="104" y="234"/>
                      <a:pt x="104" y="234"/>
                      <a:pt x="104" y="234"/>
                    </a:cubicBezTo>
                    <a:cubicBezTo>
                      <a:pt x="127" y="248"/>
                      <a:pt x="127" y="248"/>
                      <a:pt x="127" y="248"/>
                    </a:cubicBezTo>
                    <a:cubicBezTo>
                      <a:pt x="133" y="251"/>
                      <a:pt x="137" y="253"/>
                      <a:pt x="138" y="255"/>
                    </a:cubicBezTo>
                    <a:cubicBezTo>
                      <a:pt x="140" y="257"/>
                      <a:pt x="142" y="259"/>
                      <a:pt x="142" y="261"/>
                    </a:cubicBezTo>
                    <a:cubicBezTo>
                      <a:pt x="143" y="263"/>
                      <a:pt x="143" y="266"/>
                      <a:pt x="143" y="269"/>
                    </a:cubicBezTo>
                    <a:cubicBezTo>
                      <a:pt x="142" y="272"/>
                      <a:pt x="141" y="275"/>
                      <a:pt x="139" y="279"/>
                    </a:cubicBezTo>
                    <a:cubicBezTo>
                      <a:pt x="136" y="284"/>
                      <a:pt x="134" y="287"/>
                      <a:pt x="131" y="289"/>
                    </a:cubicBezTo>
                    <a:cubicBezTo>
                      <a:pt x="129" y="291"/>
                      <a:pt x="127" y="292"/>
                      <a:pt x="124" y="293"/>
                    </a:cubicBezTo>
                    <a:cubicBezTo>
                      <a:pt x="122" y="293"/>
                      <a:pt x="120" y="293"/>
                      <a:pt x="118" y="293"/>
                    </a:cubicBezTo>
                    <a:cubicBezTo>
                      <a:pt x="115" y="292"/>
                      <a:pt x="111" y="290"/>
                      <a:pt x="106" y="287"/>
                    </a:cubicBezTo>
                    <a:cubicBezTo>
                      <a:pt x="82" y="274"/>
                      <a:pt x="82" y="274"/>
                      <a:pt x="82" y="274"/>
                    </a:cubicBezTo>
                    <a:lnTo>
                      <a:pt x="87" y="264"/>
                    </a:lnTo>
                    <a:close/>
                    <a:moveTo>
                      <a:pt x="44" y="402"/>
                    </a:moveTo>
                    <a:cubicBezTo>
                      <a:pt x="82" y="384"/>
                      <a:pt x="82" y="384"/>
                      <a:pt x="82" y="384"/>
                    </a:cubicBezTo>
                    <a:cubicBezTo>
                      <a:pt x="47" y="379"/>
                      <a:pt x="47" y="379"/>
                      <a:pt x="47" y="379"/>
                    </a:cubicBezTo>
                    <a:cubicBezTo>
                      <a:pt x="49" y="368"/>
                      <a:pt x="49" y="368"/>
                      <a:pt x="49" y="368"/>
                    </a:cubicBezTo>
                    <a:cubicBezTo>
                      <a:pt x="100" y="376"/>
                      <a:pt x="100" y="376"/>
                      <a:pt x="100" y="376"/>
                    </a:cubicBezTo>
                    <a:cubicBezTo>
                      <a:pt x="98" y="388"/>
                      <a:pt x="98" y="388"/>
                      <a:pt x="98" y="388"/>
                    </a:cubicBezTo>
                    <a:cubicBezTo>
                      <a:pt x="61" y="405"/>
                      <a:pt x="61" y="405"/>
                      <a:pt x="61" y="405"/>
                    </a:cubicBezTo>
                    <a:cubicBezTo>
                      <a:pt x="95" y="411"/>
                      <a:pt x="95" y="411"/>
                      <a:pt x="95" y="411"/>
                    </a:cubicBezTo>
                    <a:cubicBezTo>
                      <a:pt x="93" y="421"/>
                      <a:pt x="93" y="421"/>
                      <a:pt x="93" y="421"/>
                    </a:cubicBezTo>
                    <a:cubicBezTo>
                      <a:pt x="42" y="413"/>
                      <a:pt x="42" y="413"/>
                      <a:pt x="42" y="413"/>
                    </a:cubicBezTo>
                    <a:lnTo>
                      <a:pt x="44" y="402"/>
                    </a:lnTo>
                    <a:close/>
                    <a:moveTo>
                      <a:pt x="42" y="427"/>
                    </a:moveTo>
                    <a:cubicBezTo>
                      <a:pt x="93" y="430"/>
                      <a:pt x="93" y="430"/>
                      <a:pt x="93" y="430"/>
                    </a:cubicBezTo>
                    <a:cubicBezTo>
                      <a:pt x="93" y="441"/>
                      <a:pt x="93" y="441"/>
                      <a:pt x="93" y="441"/>
                    </a:cubicBezTo>
                    <a:cubicBezTo>
                      <a:pt x="41" y="439"/>
                      <a:pt x="41" y="439"/>
                      <a:pt x="41" y="439"/>
                    </a:cubicBezTo>
                    <a:lnTo>
                      <a:pt x="42" y="427"/>
                    </a:lnTo>
                    <a:close/>
                    <a:moveTo>
                      <a:pt x="42" y="488"/>
                    </a:moveTo>
                    <a:cubicBezTo>
                      <a:pt x="62" y="486"/>
                      <a:pt x="62" y="486"/>
                      <a:pt x="62" y="486"/>
                    </a:cubicBezTo>
                    <a:cubicBezTo>
                      <a:pt x="61" y="464"/>
                      <a:pt x="61" y="464"/>
                      <a:pt x="61" y="464"/>
                    </a:cubicBezTo>
                    <a:cubicBezTo>
                      <a:pt x="41" y="465"/>
                      <a:pt x="41" y="465"/>
                      <a:pt x="41" y="465"/>
                    </a:cubicBezTo>
                    <a:cubicBezTo>
                      <a:pt x="40" y="454"/>
                      <a:pt x="40" y="454"/>
                      <a:pt x="40" y="454"/>
                    </a:cubicBezTo>
                    <a:cubicBezTo>
                      <a:pt x="92" y="451"/>
                      <a:pt x="92" y="451"/>
                      <a:pt x="92" y="451"/>
                    </a:cubicBezTo>
                    <a:cubicBezTo>
                      <a:pt x="92" y="462"/>
                      <a:pt x="92" y="462"/>
                      <a:pt x="92" y="462"/>
                    </a:cubicBezTo>
                    <a:cubicBezTo>
                      <a:pt x="70" y="463"/>
                      <a:pt x="70" y="463"/>
                      <a:pt x="70" y="463"/>
                    </a:cubicBezTo>
                    <a:cubicBezTo>
                      <a:pt x="71" y="486"/>
                      <a:pt x="71" y="486"/>
                      <a:pt x="71" y="486"/>
                    </a:cubicBezTo>
                    <a:cubicBezTo>
                      <a:pt x="94" y="485"/>
                      <a:pt x="94" y="485"/>
                      <a:pt x="94" y="485"/>
                    </a:cubicBezTo>
                    <a:cubicBezTo>
                      <a:pt x="94" y="496"/>
                      <a:pt x="94" y="496"/>
                      <a:pt x="94" y="496"/>
                    </a:cubicBezTo>
                    <a:cubicBezTo>
                      <a:pt x="43" y="499"/>
                      <a:pt x="43" y="499"/>
                      <a:pt x="43" y="499"/>
                    </a:cubicBezTo>
                    <a:lnTo>
                      <a:pt x="42" y="488"/>
                    </a:lnTo>
                    <a:close/>
                    <a:moveTo>
                      <a:pt x="98" y="546"/>
                    </a:moveTo>
                    <a:cubicBezTo>
                      <a:pt x="94" y="552"/>
                      <a:pt x="88" y="555"/>
                      <a:pt x="80" y="557"/>
                    </a:cubicBezTo>
                    <a:cubicBezTo>
                      <a:pt x="72" y="559"/>
                      <a:pt x="65" y="558"/>
                      <a:pt x="59" y="554"/>
                    </a:cubicBezTo>
                    <a:cubicBezTo>
                      <a:pt x="54" y="550"/>
                      <a:pt x="50" y="544"/>
                      <a:pt x="48" y="536"/>
                    </a:cubicBezTo>
                    <a:cubicBezTo>
                      <a:pt x="47" y="530"/>
                      <a:pt x="48" y="524"/>
                      <a:pt x="50" y="519"/>
                    </a:cubicBezTo>
                    <a:cubicBezTo>
                      <a:pt x="52" y="516"/>
                      <a:pt x="55" y="513"/>
                      <a:pt x="58" y="511"/>
                    </a:cubicBezTo>
                    <a:cubicBezTo>
                      <a:pt x="63" y="522"/>
                      <a:pt x="63" y="522"/>
                      <a:pt x="63" y="522"/>
                    </a:cubicBezTo>
                    <a:cubicBezTo>
                      <a:pt x="61" y="523"/>
                      <a:pt x="59" y="525"/>
                      <a:pt x="58" y="527"/>
                    </a:cubicBezTo>
                    <a:cubicBezTo>
                      <a:pt x="57" y="529"/>
                      <a:pt x="56" y="532"/>
                      <a:pt x="57" y="535"/>
                    </a:cubicBezTo>
                    <a:cubicBezTo>
                      <a:pt x="58" y="539"/>
                      <a:pt x="60" y="542"/>
                      <a:pt x="63" y="544"/>
                    </a:cubicBezTo>
                    <a:cubicBezTo>
                      <a:pt x="67" y="546"/>
                      <a:pt x="71" y="547"/>
                      <a:pt x="77" y="546"/>
                    </a:cubicBezTo>
                    <a:cubicBezTo>
                      <a:pt x="84" y="544"/>
                      <a:pt x="88" y="542"/>
                      <a:pt x="90" y="539"/>
                    </a:cubicBezTo>
                    <a:cubicBezTo>
                      <a:pt x="92" y="536"/>
                      <a:pt x="93" y="532"/>
                      <a:pt x="92" y="528"/>
                    </a:cubicBezTo>
                    <a:cubicBezTo>
                      <a:pt x="91" y="525"/>
                      <a:pt x="90" y="523"/>
                      <a:pt x="88" y="521"/>
                    </a:cubicBezTo>
                    <a:cubicBezTo>
                      <a:pt x="86" y="519"/>
                      <a:pt x="83" y="518"/>
                      <a:pt x="79" y="518"/>
                    </a:cubicBezTo>
                    <a:cubicBezTo>
                      <a:pt x="80" y="506"/>
                      <a:pt x="80" y="506"/>
                      <a:pt x="80" y="506"/>
                    </a:cubicBezTo>
                    <a:cubicBezTo>
                      <a:pt x="85" y="507"/>
                      <a:pt x="90" y="509"/>
                      <a:pt x="94" y="512"/>
                    </a:cubicBezTo>
                    <a:cubicBezTo>
                      <a:pt x="97" y="515"/>
                      <a:pt x="100" y="520"/>
                      <a:pt x="101" y="526"/>
                    </a:cubicBezTo>
                    <a:cubicBezTo>
                      <a:pt x="102" y="534"/>
                      <a:pt x="101" y="540"/>
                      <a:pt x="98" y="546"/>
                    </a:cubicBezTo>
                    <a:close/>
                    <a:moveTo>
                      <a:pt x="114" y="330"/>
                    </a:moveTo>
                    <a:cubicBezTo>
                      <a:pt x="101" y="331"/>
                      <a:pt x="101" y="331"/>
                      <a:pt x="101" y="331"/>
                    </a:cubicBezTo>
                    <a:cubicBezTo>
                      <a:pt x="94" y="353"/>
                      <a:pt x="94" y="353"/>
                      <a:pt x="94" y="353"/>
                    </a:cubicBezTo>
                    <a:cubicBezTo>
                      <a:pt x="104" y="361"/>
                      <a:pt x="104" y="361"/>
                      <a:pt x="104" y="361"/>
                    </a:cubicBezTo>
                    <a:cubicBezTo>
                      <a:pt x="100" y="373"/>
                      <a:pt x="100" y="373"/>
                      <a:pt x="100" y="373"/>
                    </a:cubicBezTo>
                    <a:cubicBezTo>
                      <a:pt x="58" y="336"/>
                      <a:pt x="58" y="336"/>
                      <a:pt x="58" y="336"/>
                    </a:cubicBezTo>
                    <a:cubicBezTo>
                      <a:pt x="62" y="325"/>
                      <a:pt x="62" y="325"/>
                      <a:pt x="62" y="325"/>
                    </a:cubicBezTo>
                    <a:cubicBezTo>
                      <a:pt x="118" y="318"/>
                      <a:pt x="118" y="318"/>
                      <a:pt x="118" y="318"/>
                    </a:cubicBezTo>
                    <a:lnTo>
                      <a:pt x="114" y="330"/>
                    </a:lnTo>
                    <a:close/>
                    <a:moveTo>
                      <a:pt x="252" y="762"/>
                    </a:moveTo>
                    <a:cubicBezTo>
                      <a:pt x="251" y="763"/>
                      <a:pt x="251" y="764"/>
                      <a:pt x="250" y="764"/>
                    </a:cubicBezTo>
                    <a:cubicBezTo>
                      <a:pt x="248" y="766"/>
                      <a:pt x="238" y="764"/>
                      <a:pt x="237" y="764"/>
                    </a:cubicBezTo>
                    <a:cubicBezTo>
                      <a:pt x="233" y="764"/>
                      <a:pt x="231" y="764"/>
                      <a:pt x="230" y="766"/>
                    </a:cubicBezTo>
                    <a:cubicBezTo>
                      <a:pt x="231" y="767"/>
                      <a:pt x="230" y="770"/>
                      <a:pt x="228" y="770"/>
                    </a:cubicBezTo>
                    <a:cubicBezTo>
                      <a:pt x="226" y="770"/>
                      <a:pt x="222" y="768"/>
                      <a:pt x="218" y="768"/>
                    </a:cubicBezTo>
                    <a:cubicBezTo>
                      <a:pt x="217" y="768"/>
                      <a:pt x="216" y="768"/>
                      <a:pt x="215" y="768"/>
                    </a:cubicBezTo>
                    <a:cubicBezTo>
                      <a:pt x="205" y="781"/>
                      <a:pt x="196" y="792"/>
                      <a:pt x="185" y="805"/>
                    </a:cubicBezTo>
                    <a:cubicBezTo>
                      <a:pt x="184" y="804"/>
                      <a:pt x="183" y="805"/>
                      <a:pt x="182" y="805"/>
                    </a:cubicBezTo>
                    <a:cubicBezTo>
                      <a:pt x="191" y="793"/>
                      <a:pt x="199" y="779"/>
                      <a:pt x="208" y="766"/>
                    </a:cubicBezTo>
                    <a:cubicBezTo>
                      <a:pt x="208" y="765"/>
                      <a:pt x="207" y="764"/>
                      <a:pt x="207" y="763"/>
                    </a:cubicBezTo>
                    <a:cubicBezTo>
                      <a:pt x="207" y="761"/>
                      <a:pt x="209" y="758"/>
                      <a:pt x="211" y="758"/>
                    </a:cubicBezTo>
                    <a:cubicBezTo>
                      <a:pt x="211" y="758"/>
                      <a:pt x="212" y="758"/>
                      <a:pt x="213" y="758"/>
                    </a:cubicBezTo>
                    <a:cubicBezTo>
                      <a:pt x="218" y="750"/>
                      <a:pt x="218" y="750"/>
                      <a:pt x="220" y="748"/>
                    </a:cubicBezTo>
                    <a:cubicBezTo>
                      <a:pt x="219" y="746"/>
                      <a:pt x="210" y="743"/>
                      <a:pt x="212" y="741"/>
                    </a:cubicBezTo>
                    <a:cubicBezTo>
                      <a:pt x="213" y="741"/>
                      <a:pt x="216" y="741"/>
                      <a:pt x="217" y="741"/>
                    </a:cubicBezTo>
                    <a:cubicBezTo>
                      <a:pt x="219" y="742"/>
                      <a:pt x="221" y="742"/>
                      <a:pt x="223" y="743"/>
                    </a:cubicBezTo>
                    <a:cubicBezTo>
                      <a:pt x="226" y="739"/>
                      <a:pt x="228" y="736"/>
                      <a:pt x="230" y="731"/>
                    </a:cubicBezTo>
                    <a:cubicBezTo>
                      <a:pt x="230" y="730"/>
                      <a:pt x="233" y="726"/>
                      <a:pt x="232" y="726"/>
                    </a:cubicBezTo>
                    <a:cubicBezTo>
                      <a:pt x="232" y="725"/>
                      <a:pt x="232" y="724"/>
                      <a:pt x="232" y="723"/>
                    </a:cubicBezTo>
                    <a:cubicBezTo>
                      <a:pt x="236" y="725"/>
                      <a:pt x="238" y="727"/>
                      <a:pt x="238" y="731"/>
                    </a:cubicBezTo>
                    <a:cubicBezTo>
                      <a:pt x="239" y="731"/>
                      <a:pt x="239" y="734"/>
                      <a:pt x="238" y="735"/>
                    </a:cubicBezTo>
                    <a:cubicBezTo>
                      <a:pt x="236" y="738"/>
                      <a:pt x="233" y="742"/>
                      <a:pt x="231" y="745"/>
                    </a:cubicBezTo>
                    <a:cubicBezTo>
                      <a:pt x="232" y="746"/>
                      <a:pt x="232" y="746"/>
                      <a:pt x="233" y="747"/>
                    </a:cubicBezTo>
                    <a:cubicBezTo>
                      <a:pt x="236" y="748"/>
                      <a:pt x="239" y="748"/>
                      <a:pt x="242" y="750"/>
                    </a:cubicBezTo>
                    <a:cubicBezTo>
                      <a:pt x="242" y="750"/>
                      <a:pt x="243" y="750"/>
                      <a:pt x="244" y="749"/>
                    </a:cubicBezTo>
                    <a:cubicBezTo>
                      <a:pt x="251" y="753"/>
                      <a:pt x="253" y="761"/>
                      <a:pt x="252" y="762"/>
                    </a:cubicBezTo>
                    <a:close/>
                    <a:moveTo>
                      <a:pt x="188" y="735"/>
                    </a:moveTo>
                    <a:cubicBezTo>
                      <a:pt x="191" y="738"/>
                      <a:pt x="194" y="740"/>
                      <a:pt x="195" y="742"/>
                    </a:cubicBezTo>
                    <a:cubicBezTo>
                      <a:pt x="196" y="743"/>
                      <a:pt x="200" y="748"/>
                      <a:pt x="202" y="755"/>
                    </a:cubicBezTo>
                    <a:cubicBezTo>
                      <a:pt x="203" y="757"/>
                      <a:pt x="204" y="758"/>
                      <a:pt x="203" y="761"/>
                    </a:cubicBezTo>
                    <a:cubicBezTo>
                      <a:pt x="199" y="758"/>
                      <a:pt x="199" y="757"/>
                      <a:pt x="197" y="752"/>
                    </a:cubicBezTo>
                    <a:cubicBezTo>
                      <a:pt x="197" y="750"/>
                      <a:pt x="196" y="748"/>
                      <a:pt x="193" y="744"/>
                    </a:cubicBezTo>
                    <a:cubicBezTo>
                      <a:pt x="192" y="742"/>
                      <a:pt x="188" y="738"/>
                      <a:pt x="188" y="735"/>
                    </a:cubicBezTo>
                    <a:close/>
                    <a:moveTo>
                      <a:pt x="261" y="821"/>
                    </a:moveTo>
                    <a:cubicBezTo>
                      <a:pt x="261" y="819"/>
                      <a:pt x="259" y="818"/>
                      <a:pt x="260" y="815"/>
                    </a:cubicBezTo>
                    <a:cubicBezTo>
                      <a:pt x="265" y="807"/>
                      <a:pt x="273" y="790"/>
                      <a:pt x="281" y="779"/>
                    </a:cubicBezTo>
                    <a:cubicBezTo>
                      <a:pt x="281" y="778"/>
                      <a:pt x="282" y="776"/>
                      <a:pt x="283" y="777"/>
                    </a:cubicBezTo>
                    <a:cubicBezTo>
                      <a:pt x="283" y="778"/>
                      <a:pt x="284" y="778"/>
                      <a:pt x="282" y="782"/>
                    </a:cubicBezTo>
                    <a:cubicBezTo>
                      <a:pt x="282" y="783"/>
                      <a:pt x="262" y="820"/>
                      <a:pt x="264" y="821"/>
                    </a:cubicBezTo>
                    <a:cubicBezTo>
                      <a:pt x="262" y="821"/>
                      <a:pt x="263" y="821"/>
                      <a:pt x="261" y="821"/>
                    </a:cubicBezTo>
                    <a:close/>
                    <a:moveTo>
                      <a:pt x="288" y="830"/>
                    </a:moveTo>
                    <a:cubicBezTo>
                      <a:pt x="288" y="830"/>
                      <a:pt x="287" y="830"/>
                      <a:pt x="287" y="830"/>
                    </a:cubicBezTo>
                    <a:cubicBezTo>
                      <a:pt x="285" y="830"/>
                      <a:pt x="283" y="829"/>
                      <a:pt x="281" y="828"/>
                    </a:cubicBezTo>
                    <a:cubicBezTo>
                      <a:pt x="280" y="826"/>
                      <a:pt x="275" y="818"/>
                      <a:pt x="275" y="816"/>
                    </a:cubicBezTo>
                    <a:cubicBezTo>
                      <a:pt x="275" y="816"/>
                      <a:pt x="275" y="816"/>
                      <a:pt x="276" y="816"/>
                    </a:cubicBezTo>
                    <a:cubicBezTo>
                      <a:pt x="277" y="822"/>
                      <a:pt x="286" y="820"/>
                      <a:pt x="293" y="818"/>
                    </a:cubicBezTo>
                    <a:cubicBezTo>
                      <a:pt x="299" y="816"/>
                      <a:pt x="304" y="813"/>
                      <a:pt x="305" y="812"/>
                    </a:cubicBezTo>
                    <a:cubicBezTo>
                      <a:pt x="304" y="811"/>
                      <a:pt x="305" y="811"/>
                      <a:pt x="303" y="809"/>
                    </a:cubicBezTo>
                    <a:cubicBezTo>
                      <a:pt x="303" y="810"/>
                      <a:pt x="300" y="811"/>
                      <a:pt x="296" y="812"/>
                    </a:cubicBezTo>
                    <a:cubicBezTo>
                      <a:pt x="288" y="814"/>
                      <a:pt x="274" y="816"/>
                      <a:pt x="273" y="815"/>
                    </a:cubicBezTo>
                    <a:cubicBezTo>
                      <a:pt x="269" y="814"/>
                      <a:pt x="270" y="813"/>
                      <a:pt x="272" y="809"/>
                    </a:cubicBezTo>
                    <a:cubicBezTo>
                      <a:pt x="279" y="807"/>
                      <a:pt x="290" y="805"/>
                      <a:pt x="296" y="802"/>
                    </a:cubicBezTo>
                    <a:cubicBezTo>
                      <a:pt x="297" y="802"/>
                      <a:pt x="298" y="801"/>
                      <a:pt x="297" y="799"/>
                    </a:cubicBezTo>
                    <a:cubicBezTo>
                      <a:pt x="294" y="801"/>
                      <a:pt x="286" y="801"/>
                      <a:pt x="283" y="801"/>
                    </a:cubicBezTo>
                    <a:cubicBezTo>
                      <a:pt x="280" y="798"/>
                      <a:pt x="282" y="795"/>
                      <a:pt x="284" y="792"/>
                    </a:cubicBezTo>
                    <a:cubicBezTo>
                      <a:pt x="284" y="792"/>
                      <a:pt x="284" y="792"/>
                      <a:pt x="284" y="792"/>
                    </a:cubicBezTo>
                    <a:cubicBezTo>
                      <a:pt x="286" y="794"/>
                      <a:pt x="293" y="793"/>
                      <a:pt x="295" y="791"/>
                    </a:cubicBezTo>
                    <a:cubicBezTo>
                      <a:pt x="294" y="789"/>
                      <a:pt x="291" y="784"/>
                      <a:pt x="293" y="785"/>
                    </a:cubicBezTo>
                    <a:cubicBezTo>
                      <a:pt x="295" y="786"/>
                      <a:pt x="295" y="787"/>
                      <a:pt x="297" y="788"/>
                    </a:cubicBezTo>
                    <a:cubicBezTo>
                      <a:pt x="298" y="788"/>
                      <a:pt x="298" y="787"/>
                      <a:pt x="298" y="787"/>
                    </a:cubicBezTo>
                    <a:cubicBezTo>
                      <a:pt x="296" y="786"/>
                      <a:pt x="295" y="785"/>
                      <a:pt x="294" y="785"/>
                    </a:cubicBezTo>
                    <a:cubicBezTo>
                      <a:pt x="295" y="782"/>
                      <a:pt x="297" y="782"/>
                      <a:pt x="299" y="783"/>
                    </a:cubicBezTo>
                    <a:cubicBezTo>
                      <a:pt x="301" y="784"/>
                      <a:pt x="307" y="790"/>
                      <a:pt x="308" y="790"/>
                    </a:cubicBezTo>
                    <a:cubicBezTo>
                      <a:pt x="308" y="790"/>
                      <a:pt x="308" y="790"/>
                      <a:pt x="308" y="790"/>
                    </a:cubicBezTo>
                    <a:cubicBezTo>
                      <a:pt x="309" y="791"/>
                      <a:pt x="309" y="792"/>
                      <a:pt x="310" y="793"/>
                    </a:cubicBezTo>
                    <a:cubicBezTo>
                      <a:pt x="309" y="797"/>
                      <a:pt x="307" y="798"/>
                      <a:pt x="305" y="798"/>
                    </a:cubicBezTo>
                    <a:cubicBezTo>
                      <a:pt x="305" y="802"/>
                      <a:pt x="305" y="806"/>
                      <a:pt x="308" y="811"/>
                    </a:cubicBezTo>
                    <a:cubicBezTo>
                      <a:pt x="310" y="810"/>
                      <a:pt x="312" y="809"/>
                      <a:pt x="313" y="808"/>
                    </a:cubicBezTo>
                    <a:cubicBezTo>
                      <a:pt x="315" y="810"/>
                      <a:pt x="316" y="811"/>
                      <a:pt x="316" y="814"/>
                    </a:cubicBezTo>
                    <a:cubicBezTo>
                      <a:pt x="314" y="818"/>
                      <a:pt x="309" y="817"/>
                      <a:pt x="309" y="819"/>
                    </a:cubicBezTo>
                    <a:cubicBezTo>
                      <a:pt x="307" y="824"/>
                      <a:pt x="308" y="831"/>
                      <a:pt x="307" y="835"/>
                    </a:cubicBezTo>
                    <a:cubicBezTo>
                      <a:pt x="306" y="835"/>
                      <a:pt x="305" y="835"/>
                      <a:pt x="305" y="835"/>
                    </a:cubicBezTo>
                    <a:cubicBezTo>
                      <a:pt x="304" y="831"/>
                      <a:pt x="304" y="824"/>
                      <a:pt x="305" y="821"/>
                    </a:cubicBezTo>
                    <a:cubicBezTo>
                      <a:pt x="302" y="821"/>
                      <a:pt x="299" y="823"/>
                      <a:pt x="294" y="824"/>
                    </a:cubicBezTo>
                    <a:cubicBezTo>
                      <a:pt x="294" y="825"/>
                      <a:pt x="294" y="824"/>
                      <a:pt x="294" y="825"/>
                    </a:cubicBezTo>
                    <a:cubicBezTo>
                      <a:pt x="296" y="826"/>
                      <a:pt x="297" y="827"/>
                      <a:pt x="297" y="828"/>
                    </a:cubicBezTo>
                    <a:cubicBezTo>
                      <a:pt x="297" y="829"/>
                      <a:pt x="296" y="831"/>
                      <a:pt x="295" y="831"/>
                    </a:cubicBezTo>
                    <a:cubicBezTo>
                      <a:pt x="294" y="831"/>
                      <a:pt x="293" y="830"/>
                      <a:pt x="290" y="829"/>
                    </a:cubicBezTo>
                    <a:cubicBezTo>
                      <a:pt x="289" y="829"/>
                      <a:pt x="289" y="829"/>
                      <a:pt x="288" y="830"/>
                    </a:cubicBezTo>
                    <a:close/>
                    <a:moveTo>
                      <a:pt x="316" y="787"/>
                    </a:moveTo>
                    <a:cubicBezTo>
                      <a:pt x="316" y="785"/>
                      <a:pt x="319" y="786"/>
                      <a:pt x="320" y="787"/>
                    </a:cubicBezTo>
                    <a:cubicBezTo>
                      <a:pt x="322" y="788"/>
                      <a:pt x="324" y="789"/>
                      <a:pt x="326" y="794"/>
                    </a:cubicBezTo>
                    <a:cubicBezTo>
                      <a:pt x="325" y="796"/>
                      <a:pt x="325" y="797"/>
                      <a:pt x="324" y="798"/>
                    </a:cubicBezTo>
                    <a:cubicBezTo>
                      <a:pt x="323" y="799"/>
                      <a:pt x="318" y="798"/>
                      <a:pt x="318" y="795"/>
                    </a:cubicBezTo>
                    <a:cubicBezTo>
                      <a:pt x="317" y="793"/>
                      <a:pt x="316" y="788"/>
                      <a:pt x="316" y="787"/>
                    </a:cubicBezTo>
                    <a:close/>
                    <a:moveTo>
                      <a:pt x="340" y="802"/>
                    </a:moveTo>
                    <a:cubicBezTo>
                      <a:pt x="333" y="803"/>
                      <a:pt x="318" y="845"/>
                      <a:pt x="312" y="854"/>
                    </a:cubicBezTo>
                    <a:cubicBezTo>
                      <a:pt x="307" y="861"/>
                      <a:pt x="305" y="861"/>
                      <a:pt x="302" y="858"/>
                    </a:cubicBezTo>
                    <a:cubicBezTo>
                      <a:pt x="298" y="854"/>
                      <a:pt x="293" y="836"/>
                      <a:pt x="294" y="832"/>
                    </a:cubicBezTo>
                    <a:cubicBezTo>
                      <a:pt x="295" y="833"/>
                      <a:pt x="296" y="836"/>
                      <a:pt x="297" y="837"/>
                    </a:cubicBezTo>
                    <a:cubicBezTo>
                      <a:pt x="297" y="836"/>
                      <a:pt x="297" y="836"/>
                      <a:pt x="297" y="835"/>
                    </a:cubicBezTo>
                    <a:cubicBezTo>
                      <a:pt x="298" y="838"/>
                      <a:pt x="302" y="846"/>
                      <a:pt x="303" y="847"/>
                    </a:cubicBezTo>
                    <a:cubicBezTo>
                      <a:pt x="306" y="849"/>
                      <a:pt x="307" y="845"/>
                      <a:pt x="309" y="843"/>
                    </a:cubicBezTo>
                    <a:cubicBezTo>
                      <a:pt x="313" y="834"/>
                      <a:pt x="324" y="807"/>
                      <a:pt x="329" y="799"/>
                    </a:cubicBezTo>
                    <a:cubicBezTo>
                      <a:pt x="331" y="794"/>
                      <a:pt x="334" y="789"/>
                      <a:pt x="330" y="786"/>
                    </a:cubicBezTo>
                    <a:cubicBezTo>
                      <a:pt x="319" y="780"/>
                      <a:pt x="305" y="785"/>
                      <a:pt x="295" y="779"/>
                    </a:cubicBezTo>
                    <a:cubicBezTo>
                      <a:pt x="295" y="778"/>
                      <a:pt x="295" y="778"/>
                      <a:pt x="296" y="778"/>
                    </a:cubicBezTo>
                    <a:cubicBezTo>
                      <a:pt x="301" y="776"/>
                      <a:pt x="327" y="782"/>
                      <a:pt x="327" y="782"/>
                    </a:cubicBezTo>
                    <a:cubicBezTo>
                      <a:pt x="335" y="784"/>
                      <a:pt x="345" y="793"/>
                      <a:pt x="340" y="802"/>
                    </a:cubicBezTo>
                    <a:close/>
                    <a:moveTo>
                      <a:pt x="364" y="858"/>
                    </a:moveTo>
                    <a:cubicBezTo>
                      <a:pt x="364" y="858"/>
                      <a:pt x="362" y="859"/>
                      <a:pt x="362" y="860"/>
                    </a:cubicBezTo>
                    <a:cubicBezTo>
                      <a:pt x="362" y="860"/>
                      <a:pt x="361" y="861"/>
                      <a:pt x="360" y="861"/>
                    </a:cubicBezTo>
                    <a:cubicBezTo>
                      <a:pt x="360" y="861"/>
                      <a:pt x="357" y="862"/>
                      <a:pt x="355" y="861"/>
                    </a:cubicBezTo>
                    <a:cubicBezTo>
                      <a:pt x="355" y="861"/>
                      <a:pt x="354" y="860"/>
                      <a:pt x="353" y="860"/>
                    </a:cubicBezTo>
                    <a:cubicBezTo>
                      <a:pt x="353" y="860"/>
                      <a:pt x="351" y="859"/>
                      <a:pt x="350" y="859"/>
                    </a:cubicBezTo>
                    <a:cubicBezTo>
                      <a:pt x="350" y="859"/>
                      <a:pt x="349" y="859"/>
                      <a:pt x="351" y="858"/>
                    </a:cubicBezTo>
                    <a:cubicBezTo>
                      <a:pt x="351" y="858"/>
                      <a:pt x="351" y="858"/>
                      <a:pt x="353" y="858"/>
                    </a:cubicBezTo>
                    <a:cubicBezTo>
                      <a:pt x="353" y="858"/>
                      <a:pt x="353" y="858"/>
                      <a:pt x="354" y="857"/>
                    </a:cubicBezTo>
                    <a:cubicBezTo>
                      <a:pt x="354" y="857"/>
                      <a:pt x="354" y="857"/>
                      <a:pt x="354" y="857"/>
                    </a:cubicBezTo>
                    <a:cubicBezTo>
                      <a:pt x="354" y="857"/>
                      <a:pt x="355" y="858"/>
                      <a:pt x="356" y="856"/>
                    </a:cubicBezTo>
                    <a:cubicBezTo>
                      <a:pt x="356" y="856"/>
                      <a:pt x="356" y="855"/>
                      <a:pt x="357" y="855"/>
                    </a:cubicBezTo>
                    <a:cubicBezTo>
                      <a:pt x="357" y="855"/>
                      <a:pt x="361" y="853"/>
                      <a:pt x="370" y="848"/>
                    </a:cubicBezTo>
                    <a:cubicBezTo>
                      <a:pt x="370" y="848"/>
                      <a:pt x="378" y="843"/>
                      <a:pt x="384" y="837"/>
                    </a:cubicBezTo>
                    <a:cubicBezTo>
                      <a:pt x="384" y="837"/>
                      <a:pt x="388" y="834"/>
                      <a:pt x="392" y="831"/>
                    </a:cubicBezTo>
                    <a:cubicBezTo>
                      <a:pt x="392" y="831"/>
                      <a:pt x="405" y="820"/>
                      <a:pt x="408" y="817"/>
                    </a:cubicBezTo>
                    <a:cubicBezTo>
                      <a:pt x="408" y="817"/>
                      <a:pt x="398" y="813"/>
                      <a:pt x="400" y="808"/>
                    </a:cubicBezTo>
                    <a:cubicBezTo>
                      <a:pt x="400" y="808"/>
                      <a:pt x="400" y="806"/>
                      <a:pt x="401" y="808"/>
                    </a:cubicBezTo>
                    <a:cubicBezTo>
                      <a:pt x="401" y="808"/>
                      <a:pt x="405" y="812"/>
                      <a:pt x="412" y="810"/>
                    </a:cubicBezTo>
                    <a:cubicBezTo>
                      <a:pt x="412" y="810"/>
                      <a:pt x="416" y="810"/>
                      <a:pt x="420" y="807"/>
                    </a:cubicBezTo>
                    <a:cubicBezTo>
                      <a:pt x="420" y="807"/>
                      <a:pt x="424" y="807"/>
                      <a:pt x="426" y="815"/>
                    </a:cubicBezTo>
                    <a:cubicBezTo>
                      <a:pt x="426" y="815"/>
                      <a:pt x="427" y="819"/>
                      <a:pt x="424" y="818"/>
                    </a:cubicBezTo>
                    <a:cubicBezTo>
                      <a:pt x="424" y="818"/>
                      <a:pt x="421" y="818"/>
                      <a:pt x="419" y="819"/>
                    </a:cubicBezTo>
                    <a:cubicBezTo>
                      <a:pt x="418" y="819"/>
                      <a:pt x="417" y="819"/>
                      <a:pt x="416" y="820"/>
                    </a:cubicBezTo>
                    <a:cubicBezTo>
                      <a:pt x="416" y="820"/>
                      <a:pt x="409" y="826"/>
                      <a:pt x="396" y="835"/>
                    </a:cubicBezTo>
                    <a:cubicBezTo>
                      <a:pt x="396" y="835"/>
                      <a:pt x="390" y="839"/>
                      <a:pt x="380" y="848"/>
                    </a:cubicBezTo>
                    <a:cubicBezTo>
                      <a:pt x="380" y="848"/>
                      <a:pt x="373" y="855"/>
                      <a:pt x="364" y="858"/>
                    </a:cubicBezTo>
                    <a:close/>
                    <a:moveTo>
                      <a:pt x="429" y="859"/>
                    </a:moveTo>
                    <a:cubicBezTo>
                      <a:pt x="429" y="859"/>
                      <a:pt x="429" y="860"/>
                      <a:pt x="429" y="861"/>
                    </a:cubicBezTo>
                    <a:cubicBezTo>
                      <a:pt x="429" y="861"/>
                      <a:pt x="429" y="863"/>
                      <a:pt x="427" y="862"/>
                    </a:cubicBezTo>
                    <a:cubicBezTo>
                      <a:pt x="427" y="862"/>
                      <a:pt x="420" y="864"/>
                      <a:pt x="418" y="866"/>
                    </a:cubicBezTo>
                    <a:cubicBezTo>
                      <a:pt x="418" y="866"/>
                      <a:pt x="415" y="870"/>
                      <a:pt x="415" y="872"/>
                    </a:cubicBezTo>
                    <a:cubicBezTo>
                      <a:pt x="415" y="872"/>
                      <a:pt x="415" y="875"/>
                      <a:pt x="412" y="875"/>
                    </a:cubicBezTo>
                    <a:cubicBezTo>
                      <a:pt x="412" y="875"/>
                      <a:pt x="411" y="876"/>
                      <a:pt x="409" y="875"/>
                    </a:cubicBezTo>
                    <a:cubicBezTo>
                      <a:pt x="409" y="875"/>
                      <a:pt x="406" y="873"/>
                      <a:pt x="403" y="876"/>
                    </a:cubicBezTo>
                    <a:cubicBezTo>
                      <a:pt x="403" y="876"/>
                      <a:pt x="403" y="877"/>
                      <a:pt x="402" y="875"/>
                    </a:cubicBezTo>
                    <a:cubicBezTo>
                      <a:pt x="402" y="875"/>
                      <a:pt x="402" y="874"/>
                      <a:pt x="400" y="874"/>
                    </a:cubicBezTo>
                    <a:cubicBezTo>
                      <a:pt x="400" y="874"/>
                      <a:pt x="400" y="873"/>
                      <a:pt x="400" y="872"/>
                    </a:cubicBezTo>
                    <a:cubicBezTo>
                      <a:pt x="400" y="872"/>
                      <a:pt x="400" y="870"/>
                      <a:pt x="398" y="869"/>
                    </a:cubicBezTo>
                    <a:cubicBezTo>
                      <a:pt x="398" y="869"/>
                      <a:pt x="397" y="869"/>
                      <a:pt x="396" y="867"/>
                    </a:cubicBezTo>
                    <a:cubicBezTo>
                      <a:pt x="396" y="867"/>
                      <a:pt x="395" y="861"/>
                      <a:pt x="394" y="858"/>
                    </a:cubicBezTo>
                    <a:cubicBezTo>
                      <a:pt x="394" y="858"/>
                      <a:pt x="393" y="855"/>
                      <a:pt x="390" y="854"/>
                    </a:cubicBezTo>
                    <a:cubicBezTo>
                      <a:pt x="390" y="854"/>
                      <a:pt x="386" y="848"/>
                      <a:pt x="388" y="848"/>
                    </a:cubicBezTo>
                    <a:cubicBezTo>
                      <a:pt x="388" y="848"/>
                      <a:pt x="393" y="848"/>
                      <a:pt x="395" y="854"/>
                    </a:cubicBezTo>
                    <a:cubicBezTo>
                      <a:pt x="395" y="854"/>
                      <a:pt x="395" y="856"/>
                      <a:pt x="396" y="858"/>
                    </a:cubicBezTo>
                    <a:cubicBezTo>
                      <a:pt x="396" y="858"/>
                      <a:pt x="396" y="860"/>
                      <a:pt x="399" y="866"/>
                    </a:cubicBezTo>
                    <a:cubicBezTo>
                      <a:pt x="399" y="866"/>
                      <a:pt x="399" y="867"/>
                      <a:pt x="400" y="865"/>
                    </a:cubicBezTo>
                    <a:cubicBezTo>
                      <a:pt x="401" y="863"/>
                      <a:pt x="401" y="863"/>
                      <a:pt x="401" y="863"/>
                    </a:cubicBezTo>
                    <a:cubicBezTo>
                      <a:pt x="401" y="863"/>
                      <a:pt x="402" y="861"/>
                      <a:pt x="403" y="862"/>
                    </a:cubicBezTo>
                    <a:cubicBezTo>
                      <a:pt x="403" y="862"/>
                      <a:pt x="404" y="863"/>
                      <a:pt x="404" y="862"/>
                    </a:cubicBezTo>
                    <a:cubicBezTo>
                      <a:pt x="404" y="862"/>
                      <a:pt x="407" y="861"/>
                      <a:pt x="409" y="858"/>
                    </a:cubicBezTo>
                    <a:cubicBezTo>
                      <a:pt x="409" y="858"/>
                      <a:pt x="412" y="856"/>
                      <a:pt x="411" y="855"/>
                    </a:cubicBezTo>
                    <a:cubicBezTo>
                      <a:pt x="411" y="855"/>
                      <a:pt x="408" y="852"/>
                      <a:pt x="407" y="850"/>
                    </a:cubicBezTo>
                    <a:cubicBezTo>
                      <a:pt x="407" y="850"/>
                      <a:pt x="405" y="849"/>
                      <a:pt x="406" y="848"/>
                    </a:cubicBezTo>
                    <a:cubicBezTo>
                      <a:pt x="406" y="848"/>
                      <a:pt x="407" y="848"/>
                      <a:pt x="410" y="849"/>
                    </a:cubicBezTo>
                    <a:cubicBezTo>
                      <a:pt x="410" y="849"/>
                      <a:pt x="416" y="850"/>
                      <a:pt x="418" y="848"/>
                    </a:cubicBezTo>
                    <a:cubicBezTo>
                      <a:pt x="418" y="848"/>
                      <a:pt x="419" y="846"/>
                      <a:pt x="420" y="847"/>
                    </a:cubicBezTo>
                    <a:cubicBezTo>
                      <a:pt x="420" y="847"/>
                      <a:pt x="423" y="850"/>
                      <a:pt x="424" y="850"/>
                    </a:cubicBezTo>
                    <a:cubicBezTo>
                      <a:pt x="424" y="850"/>
                      <a:pt x="430" y="852"/>
                      <a:pt x="429" y="859"/>
                    </a:cubicBezTo>
                    <a:close/>
                    <a:moveTo>
                      <a:pt x="485" y="876"/>
                    </a:moveTo>
                    <a:cubicBezTo>
                      <a:pt x="485" y="876"/>
                      <a:pt x="484" y="878"/>
                      <a:pt x="482" y="877"/>
                    </a:cubicBezTo>
                    <a:cubicBezTo>
                      <a:pt x="482" y="877"/>
                      <a:pt x="476" y="874"/>
                      <a:pt x="474" y="867"/>
                    </a:cubicBezTo>
                    <a:cubicBezTo>
                      <a:pt x="474" y="867"/>
                      <a:pt x="472" y="857"/>
                      <a:pt x="472" y="856"/>
                    </a:cubicBezTo>
                    <a:cubicBezTo>
                      <a:pt x="472" y="856"/>
                      <a:pt x="473" y="856"/>
                      <a:pt x="472" y="855"/>
                    </a:cubicBezTo>
                    <a:cubicBezTo>
                      <a:pt x="472" y="849"/>
                      <a:pt x="472" y="849"/>
                      <a:pt x="472" y="849"/>
                    </a:cubicBezTo>
                    <a:cubicBezTo>
                      <a:pt x="472" y="849"/>
                      <a:pt x="472" y="848"/>
                      <a:pt x="472" y="847"/>
                    </a:cubicBezTo>
                    <a:cubicBezTo>
                      <a:pt x="472" y="847"/>
                      <a:pt x="472" y="846"/>
                      <a:pt x="472" y="846"/>
                    </a:cubicBezTo>
                    <a:cubicBezTo>
                      <a:pt x="472" y="846"/>
                      <a:pt x="472" y="845"/>
                      <a:pt x="472" y="845"/>
                    </a:cubicBezTo>
                    <a:cubicBezTo>
                      <a:pt x="472" y="845"/>
                      <a:pt x="472" y="842"/>
                      <a:pt x="474" y="844"/>
                    </a:cubicBezTo>
                    <a:cubicBezTo>
                      <a:pt x="474" y="844"/>
                      <a:pt x="475" y="845"/>
                      <a:pt x="474" y="846"/>
                    </a:cubicBezTo>
                    <a:cubicBezTo>
                      <a:pt x="474" y="846"/>
                      <a:pt x="473" y="848"/>
                      <a:pt x="477" y="855"/>
                    </a:cubicBezTo>
                    <a:cubicBezTo>
                      <a:pt x="477" y="855"/>
                      <a:pt x="477" y="856"/>
                      <a:pt x="478" y="857"/>
                    </a:cubicBezTo>
                    <a:cubicBezTo>
                      <a:pt x="478" y="857"/>
                      <a:pt x="480" y="857"/>
                      <a:pt x="480" y="860"/>
                    </a:cubicBezTo>
                    <a:cubicBezTo>
                      <a:pt x="480" y="860"/>
                      <a:pt x="480" y="862"/>
                      <a:pt x="480" y="862"/>
                    </a:cubicBezTo>
                    <a:cubicBezTo>
                      <a:pt x="480" y="862"/>
                      <a:pt x="480" y="864"/>
                      <a:pt x="481" y="863"/>
                    </a:cubicBezTo>
                    <a:cubicBezTo>
                      <a:pt x="481" y="863"/>
                      <a:pt x="482" y="863"/>
                      <a:pt x="482" y="864"/>
                    </a:cubicBezTo>
                    <a:cubicBezTo>
                      <a:pt x="482" y="864"/>
                      <a:pt x="482" y="868"/>
                      <a:pt x="483" y="869"/>
                    </a:cubicBezTo>
                    <a:cubicBezTo>
                      <a:pt x="483" y="869"/>
                      <a:pt x="483" y="870"/>
                      <a:pt x="483" y="870"/>
                    </a:cubicBezTo>
                    <a:cubicBezTo>
                      <a:pt x="483" y="870"/>
                      <a:pt x="483" y="871"/>
                      <a:pt x="484" y="871"/>
                    </a:cubicBezTo>
                    <a:cubicBezTo>
                      <a:pt x="484" y="871"/>
                      <a:pt x="484" y="871"/>
                      <a:pt x="484" y="872"/>
                    </a:cubicBezTo>
                    <a:cubicBezTo>
                      <a:pt x="484" y="872"/>
                      <a:pt x="485" y="876"/>
                      <a:pt x="485" y="876"/>
                    </a:cubicBezTo>
                    <a:close/>
                    <a:moveTo>
                      <a:pt x="482" y="834"/>
                    </a:moveTo>
                    <a:cubicBezTo>
                      <a:pt x="482" y="834"/>
                      <a:pt x="480" y="833"/>
                      <a:pt x="480" y="833"/>
                    </a:cubicBezTo>
                    <a:cubicBezTo>
                      <a:pt x="480" y="833"/>
                      <a:pt x="479" y="833"/>
                      <a:pt x="477" y="833"/>
                    </a:cubicBezTo>
                    <a:cubicBezTo>
                      <a:pt x="477" y="833"/>
                      <a:pt x="476" y="833"/>
                      <a:pt x="476" y="832"/>
                    </a:cubicBezTo>
                    <a:cubicBezTo>
                      <a:pt x="476" y="832"/>
                      <a:pt x="479" y="827"/>
                      <a:pt x="478" y="823"/>
                    </a:cubicBezTo>
                    <a:cubicBezTo>
                      <a:pt x="478" y="823"/>
                      <a:pt x="477" y="822"/>
                      <a:pt x="478" y="821"/>
                    </a:cubicBezTo>
                    <a:cubicBezTo>
                      <a:pt x="478" y="821"/>
                      <a:pt x="479" y="820"/>
                      <a:pt x="480" y="821"/>
                    </a:cubicBezTo>
                    <a:cubicBezTo>
                      <a:pt x="480" y="821"/>
                      <a:pt x="484" y="829"/>
                      <a:pt x="485" y="832"/>
                    </a:cubicBezTo>
                    <a:cubicBezTo>
                      <a:pt x="485" y="832"/>
                      <a:pt x="485" y="835"/>
                      <a:pt x="482" y="834"/>
                    </a:cubicBezTo>
                    <a:close/>
                    <a:moveTo>
                      <a:pt x="540" y="839"/>
                    </a:moveTo>
                    <a:cubicBezTo>
                      <a:pt x="540" y="839"/>
                      <a:pt x="538" y="842"/>
                      <a:pt x="536" y="843"/>
                    </a:cubicBezTo>
                    <a:cubicBezTo>
                      <a:pt x="536" y="843"/>
                      <a:pt x="535" y="844"/>
                      <a:pt x="535" y="846"/>
                    </a:cubicBezTo>
                    <a:cubicBezTo>
                      <a:pt x="535" y="846"/>
                      <a:pt x="532" y="852"/>
                      <a:pt x="530" y="853"/>
                    </a:cubicBezTo>
                    <a:cubicBezTo>
                      <a:pt x="530" y="853"/>
                      <a:pt x="527" y="855"/>
                      <a:pt x="528" y="858"/>
                    </a:cubicBezTo>
                    <a:cubicBezTo>
                      <a:pt x="528" y="858"/>
                      <a:pt x="532" y="860"/>
                      <a:pt x="531" y="864"/>
                    </a:cubicBezTo>
                    <a:cubicBezTo>
                      <a:pt x="531" y="864"/>
                      <a:pt x="532" y="866"/>
                      <a:pt x="530" y="866"/>
                    </a:cubicBezTo>
                    <a:cubicBezTo>
                      <a:pt x="530" y="866"/>
                      <a:pt x="529" y="866"/>
                      <a:pt x="528" y="866"/>
                    </a:cubicBezTo>
                    <a:cubicBezTo>
                      <a:pt x="528" y="866"/>
                      <a:pt x="527" y="867"/>
                      <a:pt x="527" y="867"/>
                    </a:cubicBezTo>
                    <a:cubicBezTo>
                      <a:pt x="527" y="867"/>
                      <a:pt x="524" y="868"/>
                      <a:pt x="521" y="868"/>
                    </a:cubicBezTo>
                    <a:cubicBezTo>
                      <a:pt x="521" y="868"/>
                      <a:pt x="519" y="868"/>
                      <a:pt x="517" y="868"/>
                    </a:cubicBezTo>
                    <a:cubicBezTo>
                      <a:pt x="517" y="868"/>
                      <a:pt x="516" y="867"/>
                      <a:pt x="516" y="868"/>
                    </a:cubicBezTo>
                    <a:cubicBezTo>
                      <a:pt x="516" y="868"/>
                      <a:pt x="511" y="873"/>
                      <a:pt x="506" y="869"/>
                    </a:cubicBezTo>
                    <a:cubicBezTo>
                      <a:pt x="506" y="869"/>
                      <a:pt x="505" y="868"/>
                      <a:pt x="504" y="868"/>
                    </a:cubicBezTo>
                    <a:cubicBezTo>
                      <a:pt x="503" y="867"/>
                      <a:pt x="502" y="866"/>
                      <a:pt x="501" y="866"/>
                    </a:cubicBezTo>
                    <a:cubicBezTo>
                      <a:pt x="501" y="866"/>
                      <a:pt x="496" y="862"/>
                      <a:pt x="493" y="861"/>
                    </a:cubicBezTo>
                    <a:cubicBezTo>
                      <a:pt x="493" y="861"/>
                      <a:pt x="490" y="858"/>
                      <a:pt x="489" y="856"/>
                    </a:cubicBezTo>
                    <a:cubicBezTo>
                      <a:pt x="489" y="856"/>
                      <a:pt x="488" y="853"/>
                      <a:pt x="487" y="853"/>
                    </a:cubicBezTo>
                    <a:cubicBezTo>
                      <a:pt x="487" y="853"/>
                      <a:pt x="485" y="853"/>
                      <a:pt x="485" y="852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49"/>
                      <a:pt x="487" y="846"/>
                    </a:cubicBezTo>
                    <a:cubicBezTo>
                      <a:pt x="487" y="846"/>
                      <a:pt x="489" y="844"/>
                      <a:pt x="490" y="843"/>
                    </a:cubicBezTo>
                    <a:cubicBezTo>
                      <a:pt x="490" y="843"/>
                      <a:pt x="494" y="839"/>
                      <a:pt x="497" y="838"/>
                    </a:cubicBezTo>
                    <a:cubicBezTo>
                      <a:pt x="497" y="838"/>
                      <a:pt x="498" y="836"/>
                      <a:pt x="499" y="835"/>
                    </a:cubicBezTo>
                    <a:cubicBezTo>
                      <a:pt x="500" y="834"/>
                      <a:pt x="501" y="833"/>
                      <a:pt x="502" y="833"/>
                    </a:cubicBezTo>
                    <a:cubicBezTo>
                      <a:pt x="502" y="833"/>
                      <a:pt x="503" y="831"/>
                      <a:pt x="505" y="830"/>
                    </a:cubicBezTo>
                    <a:cubicBezTo>
                      <a:pt x="505" y="830"/>
                      <a:pt x="509" y="829"/>
                      <a:pt x="509" y="828"/>
                    </a:cubicBezTo>
                    <a:cubicBezTo>
                      <a:pt x="509" y="828"/>
                      <a:pt x="508" y="825"/>
                      <a:pt x="508" y="824"/>
                    </a:cubicBezTo>
                    <a:cubicBezTo>
                      <a:pt x="506" y="809"/>
                      <a:pt x="506" y="809"/>
                      <a:pt x="506" y="809"/>
                    </a:cubicBezTo>
                    <a:cubicBezTo>
                      <a:pt x="506" y="809"/>
                      <a:pt x="506" y="808"/>
                      <a:pt x="507" y="809"/>
                    </a:cubicBezTo>
                    <a:cubicBezTo>
                      <a:pt x="507" y="809"/>
                      <a:pt x="508" y="809"/>
                      <a:pt x="510" y="809"/>
                    </a:cubicBezTo>
                    <a:cubicBezTo>
                      <a:pt x="510" y="809"/>
                      <a:pt x="511" y="809"/>
                      <a:pt x="512" y="812"/>
                    </a:cubicBezTo>
                    <a:cubicBezTo>
                      <a:pt x="512" y="812"/>
                      <a:pt x="514" y="816"/>
                      <a:pt x="515" y="820"/>
                    </a:cubicBezTo>
                    <a:cubicBezTo>
                      <a:pt x="515" y="820"/>
                      <a:pt x="516" y="826"/>
                      <a:pt x="516" y="827"/>
                    </a:cubicBezTo>
                    <a:cubicBezTo>
                      <a:pt x="516" y="827"/>
                      <a:pt x="515" y="828"/>
                      <a:pt x="517" y="828"/>
                    </a:cubicBezTo>
                    <a:cubicBezTo>
                      <a:pt x="517" y="828"/>
                      <a:pt x="520" y="828"/>
                      <a:pt x="522" y="829"/>
                    </a:cubicBezTo>
                    <a:cubicBezTo>
                      <a:pt x="526" y="829"/>
                      <a:pt x="531" y="829"/>
                      <a:pt x="532" y="829"/>
                    </a:cubicBezTo>
                    <a:cubicBezTo>
                      <a:pt x="532" y="829"/>
                      <a:pt x="537" y="830"/>
                      <a:pt x="540" y="835"/>
                    </a:cubicBezTo>
                    <a:cubicBezTo>
                      <a:pt x="540" y="835"/>
                      <a:pt x="541" y="835"/>
                      <a:pt x="540" y="839"/>
                    </a:cubicBezTo>
                    <a:close/>
                    <a:moveTo>
                      <a:pt x="604" y="809"/>
                    </a:moveTo>
                    <a:cubicBezTo>
                      <a:pt x="604" y="809"/>
                      <a:pt x="603" y="810"/>
                      <a:pt x="603" y="811"/>
                    </a:cubicBezTo>
                    <a:cubicBezTo>
                      <a:pt x="603" y="811"/>
                      <a:pt x="602" y="815"/>
                      <a:pt x="602" y="816"/>
                    </a:cubicBezTo>
                    <a:cubicBezTo>
                      <a:pt x="602" y="816"/>
                      <a:pt x="602" y="819"/>
                      <a:pt x="601" y="821"/>
                    </a:cubicBezTo>
                    <a:cubicBezTo>
                      <a:pt x="601" y="821"/>
                      <a:pt x="597" y="826"/>
                      <a:pt x="601" y="831"/>
                    </a:cubicBezTo>
                    <a:cubicBezTo>
                      <a:pt x="601" y="831"/>
                      <a:pt x="604" y="834"/>
                      <a:pt x="601" y="837"/>
                    </a:cubicBezTo>
                    <a:cubicBezTo>
                      <a:pt x="601" y="837"/>
                      <a:pt x="599" y="837"/>
                      <a:pt x="598" y="840"/>
                    </a:cubicBezTo>
                    <a:cubicBezTo>
                      <a:pt x="598" y="840"/>
                      <a:pt x="598" y="842"/>
                      <a:pt x="598" y="842"/>
                    </a:cubicBezTo>
                    <a:cubicBezTo>
                      <a:pt x="598" y="842"/>
                      <a:pt x="598" y="844"/>
                      <a:pt x="598" y="845"/>
                    </a:cubicBezTo>
                    <a:cubicBezTo>
                      <a:pt x="598" y="845"/>
                      <a:pt x="597" y="847"/>
                      <a:pt x="595" y="848"/>
                    </a:cubicBezTo>
                    <a:cubicBezTo>
                      <a:pt x="595" y="848"/>
                      <a:pt x="592" y="850"/>
                      <a:pt x="592" y="851"/>
                    </a:cubicBezTo>
                    <a:cubicBezTo>
                      <a:pt x="592" y="851"/>
                      <a:pt x="590" y="853"/>
                      <a:pt x="590" y="853"/>
                    </a:cubicBezTo>
                    <a:cubicBezTo>
                      <a:pt x="590" y="853"/>
                      <a:pt x="589" y="853"/>
                      <a:pt x="589" y="854"/>
                    </a:cubicBezTo>
                    <a:cubicBezTo>
                      <a:pt x="589" y="854"/>
                      <a:pt x="588" y="856"/>
                      <a:pt x="585" y="857"/>
                    </a:cubicBezTo>
                    <a:cubicBezTo>
                      <a:pt x="585" y="857"/>
                      <a:pt x="585" y="851"/>
                      <a:pt x="585" y="848"/>
                    </a:cubicBezTo>
                    <a:cubicBezTo>
                      <a:pt x="585" y="848"/>
                      <a:pt x="585" y="845"/>
                      <a:pt x="586" y="843"/>
                    </a:cubicBezTo>
                    <a:cubicBezTo>
                      <a:pt x="586" y="843"/>
                      <a:pt x="585" y="840"/>
                      <a:pt x="587" y="840"/>
                    </a:cubicBezTo>
                    <a:cubicBezTo>
                      <a:pt x="587" y="840"/>
                      <a:pt x="588" y="841"/>
                      <a:pt x="588" y="840"/>
                    </a:cubicBezTo>
                    <a:cubicBezTo>
                      <a:pt x="588" y="840"/>
                      <a:pt x="589" y="836"/>
                      <a:pt x="589" y="836"/>
                    </a:cubicBezTo>
                    <a:cubicBezTo>
                      <a:pt x="589" y="836"/>
                      <a:pt x="588" y="835"/>
                      <a:pt x="587" y="835"/>
                    </a:cubicBezTo>
                    <a:cubicBezTo>
                      <a:pt x="587" y="835"/>
                      <a:pt x="586" y="834"/>
                      <a:pt x="587" y="832"/>
                    </a:cubicBezTo>
                    <a:cubicBezTo>
                      <a:pt x="587" y="832"/>
                      <a:pt x="587" y="832"/>
                      <a:pt x="585" y="831"/>
                    </a:cubicBezTo>
                    <a:cubicBezTo>
                      <a:pt x="585" y="831"/>
                      <a:pt x="583" y="830"/>
                      <a:pt x="583" y="831"/>
                    </a:cubicBezTo>
                    <a:cubicBezTo>
                      <a:pt x="583" y="831"/>
                      <a:pt x="583" y="832"/>
                      <a:pt x="581" y="831"/>
                    </a:cubicBezTo>
                    <a:cubicBezTo>
                      <a:pt x="581" y="831"/>
                      <a:pt x="572" y="829"/>
                      <a:pt x="576" y="827"/>
                    </a:cubicBezTo>
                    <a:cubicBezTo>
                      <a:pt x="576" y="827"/>
                      <a:pt x="581" y="827"/>
                      <a:pt x="584" y="823"/>
                    </a:cubicBezTo>
                    <a:cubicBezTo>
                      <a:pt x="584" y="823"/>
                      <a:pt x="586" y="822"/>
                      <a:pt x="586" y="815"/>
                    </a:cubicBezTo>
                    <a:cubicBezTo>
                      <a:pt x="586" y="815"/>
                      <a:pt x="586" y="814"/>
                      <a:pt x="585" y="813"/>
                    </a:cubicBezTo>
                    <a:cubicBezTo>
                      <a:pt x="585" y="813"/>
                      <a:pt x="585" y="813"/>
                      <a:pt x="585" y="812"/>
                    </a:cubicBezTo>
                    <a:cubicBezTo>
                      <a:pt x="585" y="812"/>
                      <a:pt x="585" y="811"/>
                      <a:pt x="584" y="810"/>
                    </a:cubicBezTo>
                    <a:cubicBezTo>
                      <a:pt x="584" y="810"/>
                      <a:pt x="584" y="809"/>
                      <a:pt x="584" y="808"/>
                    </a:cubicBezTo>
                    <a:cubicBezTo>
                      <a:pt x="584" y="808"/>
                      <a:pt x="584" y="807"/>
                      <a:pt x="583" y="807"/>
                    </a:cubicBezTo>
                    <a:cubicBezTo>
                      <a:pt x="583" y="807"/>
                      <a:pt x="583" y="806"/>
                      <a:pt x="583" y="805"/>
                    </a:cubicBezTo>
                    <a:cubicBezTo>
                      <a:pt x="583" y="805"/>
                      <a:pt x="583" y="805"/>
                      <a:pt x="583" y="804"/>
                    </a:cubicBezTo>
                    <a:cubicBezTo>
                      <a:pt x="583" y="804"/>
                      <a:pt x="582" y="803"/>
                      <a:pt x="583" y="803"/>
                    </a:cubicBezTo>
                    <a:cubicBezTo>
                      <a:pt x="583" y="803"/>
                      <a:pt x="584" y="803"/>
                      <a:pt x="583" y="801"/>
                    </a:cubicBezTo>
                    <a:cubicBezTo>
                      <a:pt x="583" y="801"/>
                      <a:pt x="582" y="800"/>
                      <a:pt x="581" y="799"/>
                    </a:cubicBezTo>
                    <a:cubicBezTo>
                      <a:pt x="580" y="798"/>
                      <a:pt x="580" y="798"/>
                      <a:pt x="580" y="798"/>
                    </a:cubicBezTo>
                    <a:cubicBezTo>
                      <a:pt x="577" y="791"/>
                      <a:pt x="577" y="791"/>
                      <a:pt x="577" y="791"/>
                    </a:cubicBezTo>
                    <a:cubicBezTo>
                      <a:pt x="577" y="791"/>
                      <a:pt x="573" y="788"/>
                      <a:pt x="577" y="789"/>
                    </a:cubicBezTo>
                    <a:cubicBezTo>
                      <a:pt x="577" y="789"/>
                      <a:pt x="581" y="788"/>
                      <a:pt x="583" y="789"/>
                    </a:cubicBezTo>
                    <a:cubicBezTo>
                      <a:pt x="583" y="789"/>
                      <a:pt x="587" y="789"/>
                      <a:pt x="588" y="789"/>
                    </a:cubicBezTo>
                    <a:cubicBezTo>
                      <a:pt x="588" y="789"/>
                      <a:pt x="589" y="789"/>
                      <a:pt x="591" y="792"/>
                    </a:cubicBezTo>
                    <a:cubicBezTo>
                      <a:pt x="591" y="792"/>
                      <a:pt x="592" y="796"/>
                      <a:pt x="593" y="796"/>
                    </a:cubicBezTo>
                    <a:cubicBezTo>
                      <a:pt x="593" y="796"/>
                      <a:pt x="597" y="797"/>
                      <a:pt x="598" y="797"/>
                    </a:cubicBezTo>
                    <a:cubicBezTo>
                      <a:pt x="598" y="797"/>
                      <a:pt x="598" y="797"/>
                      <a:pt x="599" y="797"/>
                    </a:cubicBezTo>
                    <a:cubicBezTo>
                      <a:pt x="599" y="797"/>
                      <a:pt x="601" y="796"/>
                      <a:pt x="602" y="798"/>
                    </a:cubicBezTo>
                    <a:cubicBezTo>
                      <a:pt x="602" y="798"/>
                      <a:pt x="602" y="800"/>
                      <a:pt x="603" y="799"/>
                    </a:cubicBezTo>
                    <a:cubicBezTo>
                      <a:pt x="603" y="799"/>
                      <a:pt x="605" y="799"/>
                      <a:pt x="605" y="802"/>
                    </a:cubicBezTo>
                    <a:cubicBezTo>
                      <a:pt x="605" y="802"/>
                      <a:pt x="607" y="807"/>
                      <a:pt x="604" y="809"/>
                    </a:cubicBezTo>
                    <a:close/>
                    <a:moveTo>
                      <a:pt x="631" y="834"/>
                    </a:moveTo>
                    <a:cubicBezTo>
                      <a:pt x="631" y="834"/>
                      <a:pt x="630" y="838"/>
                      <a:pt x="627" y="838"/>
                    </a:cubicBezTo>
                    <a:cubicBezTo>
                      <a:pt x="627" y="838"/>
                      <a:pt x="625" y="839"/>
                      <a:pt x="624" y="839"/>
                    </a:cubicBezTo>
                    <a:cubicBezTo>
                      <a:pt x="624" y="839"/>
                      <a:pt x="622" y="839"/>
                      <a:pt x="621" y="838"/>
                    </a:cubicBezTo>
                    <a:cubicBezTo>
                      <a:pt x="621" y="838"/>
                      <a:pt x="620" y="838"/>
                      <a:pt x="619" y="839"/>
                    </a:cubicBezTo>
                    <a:cubicBezTo>
                      <a:pt x="619" y="839"/>
                      <a:pt x="619" y="839"/>
                      <a:pt x="617" y="837"/>
                    </a:cubicBezTo>
                    <a:cubicBezTo>
                      <a:pt x="617" y="837"/>
                      <a:pt x="616" y="836"/>
                      <a:pt x="616" y="834"/>
                    </a:cubicBezTo>
                    <a:cubicBezTo>
                      <a:pt x="616" y="834"/>
                      <a:pt x="616" y="832"/>
                      <a:pt x="614" y="829"/>
                    </a:cubicBezTo>
                    <a:cubicBezTo>
                      <a:pt x="614" y="829"/>
                      <a:pt x="613" y="825"/>
                      <a:pt x="615" y="825"/>
                    </a:cubicBezTo>
                    <a:cubicBezTo>
                      <a:pt x="615" y="825"/>
                      <a:pt x="617" y="825"/>
                      <a:pt x="618" y="825"/>
                    </a:cubicBezTo>
                    <a:cubicBezTo>
                      <a:pt x="618" y="825"/>
                      <a:pt x="621" y="825"/>
                      <a:pt x="625" y="826"/>
                    </a:cubicBezTo>
                    <a:cubicBezTo>
                      <a:pt x="625" y="826"/>
                      <a:pt x="628" y="828"/>
                      <a:pt x="629" y="828"/>
                    </a:cubicBezTo>
                    <a:cubicBezTo>
                      <a:pt x="629" y="828"/>
                      <a:pt x="631" y="828"/>
                      <a:pt x="631" y="831"/>
                    </a:cubicBezTo>
                    <a:cubicBezTo>
                      <a:pt x="631" y="831"/>
                      <a:pt x="631" y="832"/>
                      <a:pt x="631" y="833"/>
                    </a:cubicBezTo>
                    <a:cubicBezTo>
                      <a:pt x="631" y="833"/>
                      <a:pt x="631" y="834"/>
                      <a:pt x="631" y="834"/>
                    </a:cubicBezTo>
                    <a:close/>
                    <a:moveTo>
                      <a:pt x="667" y="773"/>
                    </a:moveTo>
                    <a:cubicBezTo>
                      <a:pt x="667" y="773"/>
                      <a:pt x="664" y="773"/>
                      <a:pt x="663" y="772"/>
                    </a:cubicBezTo>
                    <a:cubicBezTo>
                      <a:pt x="663" y="772"/>
                      <a:pt x="662" y="771"/>
                      <a:pt x="661" y="773"/>
                    </a:cubicBezTo>
                    <a:cubicBezTo>
                      <a:pt x="661" y="773"/>
                      <a:pt x="655" y="778"/>
                      <a:pt x="656" y="783"/>
                    </a:cubicBezTo>
                    <a:cubicBezTo>
                      <a:pt x="656" y="783"/>
                      <a:pt x="655" y="784"/>
                      <a:pt x="656" y="786"/>
                    </a:cubicBezTo>
                    <a:cubicBezTo>
                      <a:pt x="656" y="786"/>
                      <a:pt x="656" y="788"/>
                      <a:pt x="656" y="789"/>
                    </a:cubicBezTo>
                    <a:cubicBezTo>
                      <a:pt x="656" y="789"/>
                      <a:pt x="656" y="792"/>
                      <a:pt x="655" y="793"/>
                    </a:cubicBezTo>
                    <a:cubicBezTo>
                      <a:pt x="655" y="793"/>
                      <a:pt x="653" y="793"/>
                      <a:pt x="652" y="794"/>
                    </a:cubicBezTo>
                    <a:cubicBezTo>
                      <a:pt x="652" y="794"/>
                      <a:pt x="652" y="794"/>
                      <a:pt x="651" y="794"/>
                    </a:cubicBezTo>
                    <a:cubicBezTo>
                      <a:pt x="651" y="794"/>
                      <a:pt x="647" y="794"/>
                      <a:pt x="647" y="791"/>
                    </a:cubicBezTo>
                    <a:cubicBezTo>
                      <a:pt x="647" y="791"/>
                      <a:pt x="648" y="788"/>
                      <a:pt x="647" y="785"/>
                    </a:cubicBezTo>
                    <a:cubicBezTo>
                      <a:pt x="647" y="785"/>
                      <a:pt x="646" y="782"/>
                      <a:pt x="648" y="781"/>
                    </a:cubicBezTo>
                    <a:cubicBezTo>
                      <a:pt x="648" y="781"/>
                      <a:pt x="651" y="780"/>
                      <a:pt x="652" y="780"/>
                    </a:cubicBezTo>
                    <a:cubicBezTo>
                      <a:pt x="652" y="780"/>
                      <a:pt x="653" y="780"/>
                      <a:pt x="653" y="779"/>
                    </a:cubicBezTo>
                    <a:cubicBezTo>
                      <a:pt x="653" y="779"/>
                      <a:pt x="658" y="773"/>
                      <a:pt x="660" y="770"/>
                    </a:cubicBezTo>
                    <a:cubicBezTo>
                      <a:pt x="660" y="770"/>
                      <a:pt x="661" y="770"/>
                      <a:pt x="659" y="768"/>
                    </a:cubicBezTo>
                    <a:cubicBezTo>
                      <a:pt x="659" y="768"/>
                      <a:pt x="654" y="762"/>
                      <a:pt x="649" y="761"/>
                    </a:cubicBezTo>
                    <a:cubicBezTo>
                      <a:pt x="649" y="761"/>
                      <a:pt x="644" y="758"/>
                      <a:pt x="642" y="759"/>
                    </a:cubicBezTo>
                    <a:cubicBezTo>
                      <a:pt x="642" y="759"/>
                      <a:pt x="633" y="758"/>
                      <a:pt x="639" y="757"/>
                    </a:cubicBezTo>
                    <a:cubicBezTo>
                      <a:pt x="639" y="757"/>
                      <a:pt x="645" y="755"/>
                      <a:pt x="653" y="761"/>
                    </a:cubicBezTo>
                    <a:cubicBezTo>
                      <a:pt x="653" y="761"/>
                      <a:pt x="659" y="764"/>
                      <a:pt x="661" y="767"/>
                    </a:cubicBezTo>
                    <a:cubicBezTo>
                      <a:pt x="661" y="767"/>
                      <a:pt x="661" y="769"/>
                      <a:pt x="662" y="767"/>
                    </a:cubicBezTo>
                    <a:cubicBezTo>
                      <a:pt x="662" y="767"/>
                      <a:pt x="665" y="765"/>
                      <a:pt x="663" y="763"/>
                    </a:cubicBezTo>
                    <a:cubicBezTo>
                      <a:pt x="663" y="763"/>
                      <a:pt x="660" y="757"/>
                      <a:pt x="649" y="750"/>
                    </a:cubicBezTo>
                    <a:cubicBezTo>
                      <a:pt x="649" y="750"/>
                      <a:pt x="645" y="748"/>
                      <a:pt x="643" y="748"/>
                    </a:cubicBezTo>
                    <a:cubicBezTo>
                      <a:pt x="643" y="748"/>
                      <a:pt x="641" y="748"/>
                      <a:pt x="643" y="747"/>
                    </a:cubicBezTo>
                    <a:cubicBezTo>
                      <a:pt x="643" y="747"/>
                      <a:pt x="649" y="745"/>
                      <a:pt x="655" y="750"/>
                    </a:cubicBezTo>
                    <a:cubicBezTo>
                      <a:pt x="655" y="750"/>
                      <a:pt x="660" y="755"/>
                      <a:pt x="664" y="758"/>
                    </a:cubicBezTo>
                    <a:cubicBezTo>
                      <a:pt x="664" y="758"/>
                      <a:pt x="665" y="760"/>
                      <a:pt x="664" y="758"/>
                    </a:cubicBezTo>
                    <a:cubicBezTo>
                      <a:pt x="664" y="758"/>
                      <a:pt x="664" y="756"/>
                      <a:pt x="665" y="756"/>
                    </a:cubicBezTo>
                    <a:cubicBezTo>
                      <a:pt x="665" y="756"/>
                      <a:pt x="665" y="755"/>
                      <a:pt x="664" y="755"/>
                    </a:cubicBezTo>
                    <a:cubicBezTo>
                      <a:pt x="664" y="755"/>
                      <a:pt x="663" y="753"/>
                      <a:pt x="664" y="753"/>
                    </a:cubicBezTo>
                    <a:cubicBezTo>
                      <a:pt x="664" y="753"/>
                      <a:pt x="664" y="752"/>
                      <a:pt x="663" y="752"/>
                    </a:cubicBezTo>
                    <a:cubicBezTo>
                      <a:pt x="663" y="752"/>
                      <a:pt x="662" y="751"/>
                      <a:pt x="661" y="751"/>
                    </a:cubicBezTo>
                    <a:cubicBezTo>
                      <a:pt x="661" y="751"/>
                      <a:pt x="656" y="751"/>
                      <a:pt x="659" y="750"/>
                    </a:cubicBezTo>
                    <a:cubicBezTo>
                      <a:pt x="659" y="750"/>
                      <a:pt x="661" y="750"/>
                      <a:pt x="662" y="750"/>
                    </a:cubicBezTo>
                    <a:cubicBezTo>
                      <a:pt x="662" y="750"/>
                      <a:pt x="663" y="750"/>
                      <a:pt x="662" y="749"/>
                    </a:cubicBezTo>
                    <a:cubicBezTo>
                      <a:pt x="662" y="749"/>
                      <a:pt x="660" y="745"/>
                      <a:pt x="660" y="744"/>
                    </a:cubicBezTo>
                    <a:cubicBezTo>
                      <a:pt x="660" y="744"/>
                      <a:pt x="659" y="742"/>
                      <a:pt x="659" y="744"/>
                    </a:cubicBezTo>
                    <a:cubicBezTo>
                      <a:pt x="659" y="744"/>
                      <a:pt x="658" y="746"/>
                      <a:pt x="655" y="745"/>
                    </a:cubicBezTo>
                    <a:cubicBezTo>
                      <a:pt x="655" y="745"/>
                      <a:pt x="650" y="744"/>
                      <a:pt x="650" y="741"/>
                    </a:cubicBezTo>
                    <a:cubicBezTo>
                      <a:pt x="650" y="741"/>
                      <a:pt x="651" y="737"/>
                      <a:pt x="648" y="737"/>
                    </a:cubicBezTo>
                    <a:cubicBezTo>
                      <a:pt x="648" y="737"/>
                      <a:pt x="645" y="736"/>
                      <a:pt x="648" y="735"/>
                    </a:cubicBezTo>
                    <a:cubicBezTo>
                      <a:pt x="648" y="735"/>
                      <a:pt x="651" y="735"/>
                      <a:pt x="655" y="736"/>
                    </a:cubicBezTo>
                    <a:cubicBezTo>
                      <a:pt x="655" y="736"/>
                      <a:pt x="655" y="737"/>
                      <a:pt x="657" y="735"/>
                    </a:cubicBezTo>
                    <a:cubicBezTo>
                      <a:pt x="657" y="735"/>
                      <a:pt x="666" y="732"/>
                      <a:pt x="667" y="737"/>
                    </a:cubicBezTo>
                    <a:cubicBezTo>
                      <a:pt x="667" y="737"/>
                      <a:pt x="667" y="742"/>
                      <a:pt x="668" y="744"/>
                    </a:cubicBezTo>
                    <a:cubicBezTo>
                      <a:pt x="668" y="744"/>
                      <a:pt x="669" y="746"/>
                      <a:pt x="668" y="747"/>
                    </a:cubicBezTo>
                    <a:cubicBezTo>
                      <a:pt x="668" y="747"/>
                      <a:pt x="668" y="748"/>
                      <a:pt x="669" y="750"/>
                    </a:cubicBezTo>
                    <a:cubicBezTo>
                      <a:pt x="669" y="750"/>
                      <a:pt x="670" y="751"/>
                      <a:pt x="669" y="751"/>
                    </a:cubicBezTo>
                    <a:cubicBezTo>
                      <a:pt x="669" y="751"/>
                      <a:pt x="669" y="753"/>
                      <a:pt x="670" y="755"/>
                    </a:cubicBezTo>
                    <a:cubicBezTo>
                      <a:pt x="670" y="755"/>
                      <a:pt x="668" y="758"/>
                      <a:pt x="670" y="756"/>
                    </a:cubicBezTo>
                    <a:cubicBezTo>
                      <a:pt x="670" y="756"/>
                      <a:pt x="675" y="749"/>
                      <a:pt x="678" y="746"/>
                    </a:cubicBezTo>
                    <a:cubicBezTo>
                      <a:pt x="678" y="746"/>
                      <a:pt x="679" y="744"/>
                      <a:pt x="677" y="744"/>
                    </a:cubicBezTo>
                    <a:cubicBezTo>
                      <a:pt x="677" y="744"/>
                      <a:pt x="673" y="743"/>
                      <a:pt x="671" y="742"/>
                    </a:cubicBezTo>
                    <a:cubicBezTo>
                      <a:pt x="671" y="742"/>
                      <a:pt x="669" y="741"/>
                      <a:pt x="671" y="741"/>
                    </a:cubicBezTo>
                    <a:cubicBezTo>
                      <a:pt x="671" y="741"/>
                      <a:pt x="673" y="741"/>
                      <a:pt x="673" y="740"/>
                    </a:cubicBezTo>
                    <a:cubicBezTo>
                      <a:pt x="673" y="740"/>
                      <a:pt x="672" y="739"/>
                      <a:pt x="674" y="739"/>
                    </a:cubicBezTo>
                    <a:cubicBezTo>
                      <a:pt x="674" y="739"/>
                      <a:pt x="676" y="739"/>
                      <a:pt x="675" y="737"/>
                    </a:cubicBezTo>
                    <a:cubicBezTo>
                      <a:pt x="675" y="737"/>
                      <a:pt x="674" y="734"/>
                      <a:pt x="673" y="735"/>
                    </a:cubicBezTo>
                    <a:cubicBezTo>
                      <a:pt x="673" y="735"/>
                      <a:pt x="670" y="735"/>
                      <a:pt x="668" y="733"/>
                    </a:cubicBezTo>
                    <a:cubicBezTo>
                      <a:pt x="668" y="733"/>
                      <a:pt x="666" y="732"/>
                      <a:pt x="667" y="732"/>
                    </a:cubicBezTo>
                    <a:cubicBezTo>
                      <a:pt x="667" y="732"/>
                      <a:pt x="666" y="730"/>
                      <a:pt x="668" y="731"/>
                    </a:cubicBezTo>
                    <a:cubicBezTo>
                      <a:pt x="668" y="731"/>
                      <a:pt x="672" y="733"/>
                      <a:pt x="671" y="731"/>
                    </a:cubicBezTo>
                    <a:cubicBezTo>
                      <a:pt x="669" y="728"/>
                      <a:pt x="669" y="728"/>
                      <a:pt x="669" y="728"/>
                    </a:cubicBezTo>
                    <a:cubicBezTo>
                      <a:pt x="669" y="728"/>
                      <a:pt x="668" y="726"/>
                      <a:pt x="665" y="728"/>
                    </a:cubicBezTo>
                    <a:cubicBezTo>
                      <a:pt x="665" y="728"/>
                      <a:pt x="660" y="729"/>
                      <a:pt x="662" y="727"/>
                    </a:cubicBezTo>
                    <a:cubicBezTo>
                      <a:pt x="662" y="727"/>
                      <a:pt x="664" y="726"/>
                      <a:pt x="663" y="725"/>
                    </a:cubicBezTo>
                    <a:cubicBezTo>
                      <a:pt x="663" y="725"/>
                      <a:pt x="662" y="725"/>
                      <a:pt x="664" y="723"/>
                    </a:cubicBezTo>
                    <a:cubicBezTo>
                      <a:pt x="664" y="723"/>
                      <a:pt x="665" y="723"/>
                      <a:pt x="664" y="722"/>
                    </a:cubicBezTo>
                    <a:cubicBezTo>
                      <a:pt x="664" y="722"/>
                      <a:pt x="665" y="721"/>
                      <a:pt x="667" y="720"/>
                    </a:cubicBezTo>
                    <a:cubicBezTo>
                      <a:pt x="667" y="720"/>
                      <a:pt x="675" y="717"/>
                      <a:pt x="676" y="722"/>
                    </a:cubicBezTo>
                    <a:cubicBezTo>
                      <a:pt x="676" y="722"/>
                      <a:pt x="677" y="724"/>
                      <a:pt x="676" y="725"/>
                    </a:cubicBezTo>
                    <a:cubicBezTo>
                      <a:pt x="676" y="725"/>
                      <a:pt x="676" y="725"/>
                      <a:pt x="677" y="729"/>
                    </a:cubicBezTo>
                    <a:cubicBezTo>
                      <a:pt x="677" y="729"/>
                      <a:pt x="676" y="731"/>
                      <a:pt x="678" y="732"/>
                    </a:cubicBezTo>
                    <a:cubicBezTo>
                      <a:pt x="678" y="732"/>
                      <a:pt x="680" y="735"/>
                      <a:pt x="680" y="737"/>
                    </a:cubicBezTo>
                    <a:cubicBezTo>
                      <a:pt x="680" y="737"/>
                      <a:pt x="682" y="739"/>
                      <a:pt x="682" y="740"/>
                    </a:cubicBezTo>
                    <a:cubicBezTo>
                      <a:pt x="682" y="740"/>
                      <a:pt x="682" y="742"/>
                      <a:pt x="683" y="741"/>
                    </a:cubicBezTo>
                    <a:cubicBezTo>
                      <a:pt x="683" y="741"/>
                      <a:pt x="691" y="731"/>
                      <a:pt x="697" y="734"/>
                    </a:cubicBezTo>
                    <a:cubicBezTo>
                      <a:pt x="697" y="734"/>
                      <a:pt x="700" y="733"/>
                      <a:pt x="697" y="739"/>
                    </a:cubicBezTo>
                    <a:cubicBezTo>
                      <a:pt x="697" y="739"/>
                      <a:pt x="695" y="740"/>
                      <a:pt x="694" y="741"/>
                    </a:cubicBezTo>
                    <a:cubicBezTo>
                      <a:pt x="688" y="743"/>
                      <a:pt x="688" y="743"/>
                      <a:pt x="688" y="743"/>
                    </a:cubicBezTo>
                    <a:cubicBezTo>
                      <a:pt x="688" y="743"/>
                      <a:pt x="686" y="744"/>
                      <a:pt x="688" y="742"/>
                    </a:cubicBezTo>
                    <a:cubicBezTo>
                      <a:pt x="688" y="742"/>
                      <a:pt x="691" y="740"/>
                      <a:pt x="691" y="738"/>
                    </a:cubicBezTo>
                    <a:cubicBezTo>
                      <a:pt x="691" y="738"/>
                      <a:pt x="692" y="736"/>
                      <a:pt x="690" y="738"/>
                    </a:cubicBezTo>
                    <a:cubicBezTo>
                      <a:pt x="690" y="738"/>
                      <a:pt x="687" y="742"/>
                      <a:pt x="685" y="742"/>
                    </a:cubicBezTo>
                    <a:cubicBezTo>
                      <a:pt x="685" y="742"/>
                      <a:pt x="683" y="744"/>
                      <a:pt x="684" y="746"/>
                    </a:cubicBezTo>
                    <a:cubicBezTo>
                      <a:pt x="684" y="746"/>
                      <a:pt x="685" y="746"/>
                      <a:pt x="684" y="747"/>
                    </a:cubicBezTo>
                    <a:cubicBezTo>
                      <a:pt x="684" y="747"/>
                      <a:pt x="684" y="747"/>
                      <a:pt x="685" y="748"/>
                    </a:cubicBezTo>
                    <a:cubicBezTo>
                      <a:pt x="685" y="748"/>
                      <a:pt x="687" y="751"/>
                      <a:pt x="683" y="751"/>
                    </a:cubicBezTo>
                    <a:cubicBezTo>
                      <a:pt x="683" y="751"/>
                      <a:pt x="680" y="751"/>
                      <a:pt x="679" y="750"/>
                    </a:cubicBezTo>
                    <a:cubicBezTo>
                      <a:pt x="679" y="750"/>
                      <a:pt x="679" y="747"/>
                      <a:pt x="677" y="750"/>
                    </a:cubicBezTo>
                    <a:cubicBezTo>
                      <a:pt x="677" y="750"/>
                      <a:pt x="674" y="755"/>
                      <a:pt x="672" y="757"/>
                    </a:cubicBezTo>
                    <a:cubicBezTo>
                      <a:pt x="672" y="757"/>
                      <a:pt x="667" y="762"/>
                      <a:pt x="668" y="764"/>
                    </a:cubicBezTo>
                    <a:cubicBezTo>
                      <a:pt x="668" y="764"/>
                      <a:pt x="671" y="765"/>
                      <a:pt x="669" y="766"/>
                    </a:cubicBezTo>
                    <a:cubicBezTo>
                      <a:pt x="669" y="766"/>
                      <a:pt x="668" y="766"/>
                      <a:pt x="667" y="765"/>
                    </a:cubicBezTo>
                    <a:cubicBezTo>
                      <a:pt x="667" y="765"/>
                      <a:pt x="666" y="765"/>
                      <a:pt x="665" y="767"/>
                    </a:cubicBezTo>
                    <a:cubicBezTo>
                      <a:pt x="665" y="767"/>
                      <a:pt x="662" y="770"/>
                      <a:pt x="665" y="771"/>
                    </a:cubicBezTo>
                    <a:cubicBezTo>
                      <a:pt x="665" y="771"/>
                      <a:pt x="665" y="771"/>
                      <a:pt x="666" y="772"/>
                    </a:cubicBezTo>
                    <a:cubicBezTo>
                      <a:pt x="666" y="772"/>
                      <a:pt x="668" y="772"/>
                      <a:pt x="667" y="773"/>
                    </a:cubicBezTo>
                    <a:close/>
                    <a:moveTo>
                      <a:pt x="706" y="796"/>
                    </a:moveTo>
                    <a:cubicBezTo>
                      <a:pt x="706" y="796"/>
                      <a:pt x="705" y="797"/>
                      <a:pt x="705" y="800"/>
                    </a:cubicBezTo>
                    <a:cubicBezTo>
                      <a:pt x="705" y="800"/>
                      <a:pt x="705" y="800"/>
                      <a:pt x="704" y="801"/>
                    </a:cubicBezTo>
                    <a:cubicBezTo>
                      <a:pt x="695" y="808"/>
                      <a:pt x="695" y="808"/>
                      <a:pt x="695" y="808"/>
                    </a:cubicBezTo>
                    <a:cubicBezTo>
                      <a:pt x="695" y="808"/>
                      <a:pt x="694" y="807"/>
                      <a:pt x="693" y="809"/>
                    </a:cubicBezTo>
                    <a:cubicBezTo>
                      <a:pt x="693" y="809"/>
                      <a:pt x="692" y="809"/>
                      <a:pt x="692" y="808"/>
                    </a:cubicBezTo>
                    <a:cubicBezTo>
                      <a:pt x="692" y="808"/>
                      <a:pt x="692" y="808"/>
                      <a:pt x="691" y="809"/>
                    </a:cubicBezTo>
                    <a:cubicBezTo>
                      <a:pt x="691" y="809"/>
                      <a:pt x="690" y="808"/>
                      <a:pt x="689" y="809"/>
                    </a:cubicBezTo>
                    <a:cubicBezTo>
                      <a:pt x="683" y="810"/>
                      <a:pt x="683" y="810"/>
                      <a:pt x="683" y="810"/>
                    </a:cubicBezTo>
                    <a:cubicBezTo>
                      <a:pt x="683" y="810"/>
                      <a:pt x="681" y="811"/>
                      <a:pt x="684" y="809"/>
                    </a:cubicBezTo>
                    <a:cubicBezTo>
                      <a:pt x="684" y="809"/>
                      <a:pt x="691" y="807"/>
                      <a:pt x="688" y="807"/>
                    </a:cubicBezTo>
                    <a:cubicBezTo>
                      <a:pt x="688" y="807"/>
                      <a:pt x="685" y="807"/>
                      <a:pt x="687" y="806"/>
                    </a:cubicBezTo>
                    <a:cubicBezTo>
                      <a:pt x="687" y="806"/>
                      <a:pt x="694" y="801"/>
                      <a:pt x="697" y="796"/>
                    </a:cubicBezTo>
                    <a:cubicBezTo>
                      <a:pt x="697" y="796"/>
                      <a:pt x="703" y="786"/>
                      <a:pt x="695" y="779"/>
                    </a:cubicBezTo>
                    <a:cubicBezTo>
                      <a:pt x="695" y="779"/>
                      <a:pt x="691" y="780"/>
                      <a:pt x="687" y="784"/>
                    </a:cubicBezTo>
                    <a:cubicBezTo>
                      <a:pt x="687" y="784"/>
                      <a:pt x="685" y="790"/>
                      <a:pt x="683" y="790"/>
                    </a:cubicBezTo>
                    <a:cubicBezTo>
                      <a:pt x="683" y="790"/>
                      <a:pt x="677" y="790"/>
                      <a:pt x="675" y="787"/>
                    </a:cubicBezTo>
                    <a:cubicBezTo>
                      <a:pt x="675" y="787"/>
                      <a:pt x="672" y="786"/>
                      <a:pt x="674" y="786"/>
                    </a:cubicBezTo>
                    <a:cubicBezTo>
                      <a:pt x="674" y="786"/>
                      <a:pt x="675" y="787"/>
                      <a:pt x="677" y="784"/>
                    </a:cubicBezTo>
                    <a:cubicBezTo>
                      <a:pt x="677" y="784"/>
                      <a:pt x="680" y="783"/>
                      <a:pt x="680" y="782"/>
                    </a:cubicBezTo>
                    <a:cubicBezTo>
                      <a:pt x="680" y="782"/>
                      <a:pt x="682" y="779"/>
                      <a:pt x="685" y="777"/>
                    </a:cubicBezTo>
                    <a:cubicBezTo>
                      <a:pt x="685" y="777"/>
                      <a:pt x="687" y="775"/>
                      <a:pt x="688" y="774"/>
                    </a:cubicBezTo>
                    <a:cubicBezTo>
                      <a:pt x="688" y="774"/>
                      <a:pt x="688" y="772"/>
                      <a:pt x="686" y="772"/>
                    </a:cubicBezTo>
                    <a:cubicBezTo>
                      <a:pt x="686" y="772"/>
                      <a:pt x="682" y="777"/>
                      <a:pt x="679" y="769"/>
                    </a:cubicBezTo>
                    <a:cubicBezTo>
                      <a:pt x="679" y="769"/>
                      <a:pt x="679" y="761"/>
                      <a:pt x="677" y="764"/>
                    </a:cubicBezTo>
                    <a:cubicBezTo>
                      <a:pt x="677" y="764"/>
                      <a:pt x="676" y="769"/>
                      <a:pt x="672" y="770"/>
                    </a:cubicBezTo>
                    <a:cubicBezTo>
                      <a:pt x="672" y="770"/>
                      <a:pt x="670" y="771"/>
                      <a:pt x="668" y="770"/>
                    </a:cubicBezTo>
                    <a:cubicBezTo>
                      <a:pt x="668" y="770"/>
                      <a:pt x="666" y="769"/>
                      <a:pt x="668" y="769"/>
                    </a:cubicBezTo>
                    <a:cubicBezTo>
                      <a:pt x="668" y="769"/>
                      <a:pt x="671" y="768"/>
                      <a:pt x="673" y="764"/>
                    </a:cubicBezTo>
                    <a:cubicBezTo>
                      <a:pt x="673" y="764"/>
                      <a:pt x="676" y="761"/>
                      <a:pt x="675" y="759"/>
                    </a:cubicBezTo>
                    <a:cubicBezTo>
                      <a:pt x="675" y="759"/>
                      <a:pt x="675" y="758"/>
                      <a:pt x="678" y="757"/>
                    </a:cubicBezTo>
                    <a:cubicBezTo>
                      <a:pt x="678" y="757"/>
                      <a:pt x="684" y="752"/>
                      <a:pt x="687" y="755"/>
                    </a:cubicBezTo>
                    <a:cubicBezTo>
                      <a:pt x="687" y="755"/>
                      <a:pt x="689" y="757"/>
                      <a:pt x="687" y="760"/>
                    </a:cubicBezTo>
                    <a:cubicBezTo>
                      <a:pt x="687" y="760"/>
                      <a:pt x="686" y="763"/>
                      <a:pt x="689" y="765"/>
                    </a:cubicBezTo>
                    <a:cubicBezTo>
                      <a:pt x="689" y="765"/>
                      <a:pt x="693" y="768"/>
                      <a:pt x="694" y="766"/>
                    </a:cubicBezTo>
                    <a:cubicBezTo>
                      <a:pt x="694" y="766"/>
                      <a:pt x="699" y="762"/>
                      <a:pt x="701" y="763"/>
                    </a:cubicBezTo>
                    <a:cubicBezTo>
                      <a:pt x="701" y="763"/>
                      <a:pt x="705" y="764"/>
                      <a:pt x="705" y="766"/>
                    </a:cubicBezTo>
                    <a:cubicBezTo>
                      <a:pt x="705" y="766"/>
                      <a:pt x="704" y="768"/>
                      <a:pt x="703" y="769"/>
                    </a:cubicBezTo>
                    <a:cubicBezTo>
                      <a:pt x="703" y="769"/>
                      <a:pt x="703" y="770"/>
                      <a:pt x="702" y="771"/>
                    </a:cubicBezTo>
                    <a:cubicBezTo>
                      <a:pt x="702" y="771"/>
                      <a:pt x="699" y="772"/>
                      <a:pt x="701" y="775"/>
                    </a:cubicBezTo>
                    <a:cubicBezTo>
                      <a:pt x="706" y="782"/>
                      <a:pt x="706" y="782"/>
                      <a:pt x="706" y="782"/>
                    </a:cubicBezTo>
                    <a:cubicBezTo>
                      <a:pt x="706" y="782"/>
                      <a:pt x="708" y="789"/>
                      <a:pt x="707" y="793"/>
                    </a:cubicBezTo>
                    <a:cubicBezTo>
                      <a:pt x="707" y="794"/>
                      <a:pt x="706" y="796"/>
                      <a:pt x="706" y="796"/>
                    </a:cubicBezTo>
                    <a:close/>
                    <a:moveTo>
                      <a:pt x="451" y="788"/>
                    </a:moveTo>
                    <a:cubicBezTo>
                      <a:pt x="267" y="788"/>
                      <a:pt x="118" y="639"/>
                      <a:pt x="118" y="455"/>
                    </a:cubicBezTo>
                    <a:cubicBezTo>
                      <a:pt x="118" y="271"/>
                      <a:pt x="267" y="121"/>
                      <a:pt x="451" y="121"/>
                    </a:cubicBezTo>
                    <a:cubicBezTo>
                      <a:pt x="635" y="121"/>
                      <a:pt x="784" y="271"/>
                      <a:pt x="784" y="455"/>
                    </a:cubicBezTo>
                    <a:cubicBezTo>
                      <a:pt x="784" y="639"/>
                      <a:pt x="635" y="788"/>
                      <a:pt x="451" y="788"/>
                    </a:cubicBezTo>
                    <a:close/>
                    <a:moveTo>
                      <a:pt x="778" y="318"/>
                    </a:moveTo>
                    <a:cubicBezTo>
                      <a:pt x="775" y="310"/>
                      <a:pt x="775" y="303"/>
                      <a:pt x="777" y="296"/>
                    </a:cubicBezTo>
                    <a:cubicBezTo>
                      <a:pt x="779" y="290"/>
                      <a:pt x="784" y="285"/>
                      <a:pt x="792" y="282"/>
                    </a:cubicBezTo>
                    <a:cubicBezTo>
                      <a:pt x="797" y="280"/>
                      <a:pt x="801" y="279"/>
                      <a:pt x="805" y="279"/>
                    </a:cubicBezTo>
                    <a:cubicBezTo>
                      <a:pt x="808" y="280"/>
                      <a:pt x="811" y="280"/>
                      <a:pt x="814" y="282"/>
                    </a:cubicBezTo>
                    <a:cubicBezTo>
                      <a:pt x="817" y="283"/>
                      <a:pt x="819" y="285"/>
                      <a:pt x="821" y="287"/>
                    </a:cubicBezTo>
                    <a:cubicBezTo>
                      <a:pt x="824" y="289"/>
                      <a:pt x="826" y="293"/>
                      <a:pt x="828" y="297"/>
                    </a:cubicBezTo>
                    <a:cubicBezTo>
                      <a:pt x="831" y="305"/>
                      <a:pt x="831" y="312"/>
                      <a:pt x="829" y="318"/>
                    </a:cubicBezTo>
                    <a:cubicBezTo>
                      <a:pt x="826" y="325"/>
                      <a:pt x="821" y="330"/>
                      <a:pt x="813" y="333"/>
                    </a:cubicBezTo>
                    <a:cubicBezTo>
                      <a:pt x="806" y="336"/>
                      <a:pt x="799" y="336"/>
                      <a:pt x="792" y="334"/>
                    </a:cubicBezTo>
                    <a:cubicBezTo>
                      <a:pt x="786" y="331"/>
                      <a:pt x="781" y="325"/>
                      <a:pt x="778" y="318"/>
                    </a:cubicBezTo>
                    <a:close/>
                    <a:moveTo>
                      <a:pt x="841" y="337"/>
                    </a:moveTo>
                    <a:cubicBezTo>
                      <a:pt x="843" y="348"/>
                      <a:pt x="843" y="348"/>
                      <a:pt x="843" y="348"/>
                    </a:cubicBezTo>
                    <a:cubicBezTo>
                      <a:pt x="802" y="358"/>
                      <a:pt x="802" y="358"/>
                      <a:pt x="802" y="358"/>
                    </a:cubicBezTo>
                    <a:cubicBezTo>
                      <a:pt x="809" y="386"/>
                      <a:pt x="809" y="386"/>
                      <a:pt x="809" y="386"/>
                    </a:cubicBezTo>
                    <a:cubicBezTo>
                      <a:pt x="801" y="388"/>
                      <a:pt x="801" y="388"/>
                      <a:pt x="801" y="388"/>
                    </a:cubicBezTo>
                    <a:cubicBezTo>
                      <a:pt x="791" y="349"/>
                      <a:pt x="791" y="349"/>
                      <a:pt x="791" y="349"/>
                    </a:cubicBezTo>
                    <a:lnTo>
                      <a:pt x="841" y="337"/>
                    </a:lnTo>
                    <a:close/>
                    <a:moveTo>
                      <a:pt x="851" y="525"/>
                    </a:moveTo>
                    <a:cubicBezTo>
                      <a:pt x="815" y="528"/>
                      <a:pt x="815" y="528"/>
                      <a:pt x="815" y="528"/>
                    </a:cubicBezTo>
                    <a:cubicBezTo>
                      <a:pt x="847" y="545"/>
                      <a:pt x="847" y="545"/>
                      <a:pt x="847" y="545"/>
                    </a:cubicBezTo>
                    <a:cubicBezTo>
                      <a:pt x="844" y="562"/>
                      <a:pt x="844" y="562"/>
                      <a:pt x="844" y="562"/>
                    </a:cubicBezTo>
                    <a:cubicBezTo>
                      <a:pt x="793" y="552"/>
                      <a:pt x="793" y="552"/>
                      <a:pt x="793" y="552"/>
                    </a:cubicBezTo>
                    <a:cubicBezTo>
                      <a:pt x="795" y="541"/>
                      <a:pt x="795" y="541"/>
                      <a:pt x="795" y="541"/>
                    </a:cubicBezTo>
                    <a:cubicBezTo>
                      <a:pt x="835" y="549"/>
                      <a:pt x="835" y="549"/>
                      <a:pt x="835" y="549"/>
                    </a:cubicBezTo>
                    <a:cubicBezTo>
                      <a:pt x="798" y="530"/>
                      <a:pt x="798" y="530"/>
                      <a:pt x="798" y="530"/>
                    </a:cubicBezTo>
                    <a:cubicBezTo>
                      <a:pt x="800" y="519"/>
                      <a:pt x="800" y="519"/>
                      <a:pt x="800" y="519"/>
                    </a:cubicBezTo>
                    <a:cubicBezTo>
                      <a:pt x="842" y="517"/>
                      <a:pt x="842" y="517"/>
                      <a:pt x="842" y="517"/>
                    </a:cubicBezTo>
                    <a:cubicBezTo>
                      <a:pt x="802" y="508"/>
                      <a:pt x="802" y="508"/>
                      <a:pt x="802" y="508"/>
                    </a:cubicBezTo>
                    <a:cubicBezTo>
                      <a:pt x="804" y="498"/>
                      <a:pt x="804" y="498"/>
                      <a:pt x="804" y="498"/>
                    </a:cubicBezTo>
                    <a:cubicBezTo>
                      <a:pt x="855" y="508"/>
                      <a:pt x="855" y="508"/>
                      <a:pt x="855" y="508"/>
                    </a:cubicBezTo>
                    <a:lnTo>
                      <a:pt x="851" y="525"/>
                    </a:lnTo>
                    <a:close/>
                    <a:moveTo>
                      <a:pt x="815" y="474"/>
                    </a:moveTo>
                    <a:cubicBezTo>
                      <a:pt x="816" y="476"/>
                      <a:pt x="818" y="477"/>
                      <a:pt x="819" y="478"/>
                    </a:cubicBezTo>
                    <a:cubicBezTo>
                      <a:pt x="821" y="478"/>
                      <a:pt x="824" y="478"/>
                      <a:pt x="828" y="478"/>
                    </a:cubicBezTo>
                    <a:cubicBezTo>
                      <a:pt x="857" y="479"/>
                      <a:pt x="857" y="479"/>
                      <a:pt x="857" y="479"/>
                    </a:cubicBezTo>
                    <a:cubicBezTo>
                      <a:pt x="856" y="491"/>
                      <a:pt x="856" y="491"/>
                      <a:pt x="856" y="491"/>
                    </a:cubicBezTo>
                    <a:cubicBezTo>
                      <a:pt x="829" y="490"/>
                      <a:pt x="829" y="490"/>
                      <a:pt x="829" y="490"/>
                    </a:cubicBezTo>
                    <a:cubicBezTo>
                      <a:pt x="823" y="490"/>
                      <a:pt x="819" y="489"/>
                      <a:pt x="816" y="489"/>
                    </a:cubicBezTo>
                    <a:cubicBezTo>
                      <a:pt x="814" y="488"/>
                      <a:pt x="812" y="487"/>
                      <a:pt x="810" y="485"/>
                    </a:cubicBezTo>
                    <a:cubicBezTo>
                      <a:pt x="808" y="483"/>
                      <a:pt x="807" y="481"/>
                      <a:pt x="806" y="478"/>
                    </a:cubicBezTo>
                    <a:cubicBezTo>
                      <a:pt x="805" y="475"/>
                      <a:pt x="805" y="472"/>
                      <a:pt x="805" y="467"/>
                    </a:cubicBezTo>
                    <a:cubicBezTo>
                      <a:pt x="805" y="462"/>
                      <a:pt x="806" y="458"/>
                      <a:pt x="807" y="455"/>
                    </a:cubicBezTo>
                    <a:cubicBezTo>
                      <a:pt x="808" y="452"/>
                      <a:pt x="810" y="450"/>
                      <a:pt x="812" y="448"/>
                    </a:cubicBezTo>
                    <a:cubicBezTo>
                      <a:pt x="813" y="447"/>
                      <a:pt x="815" y="446"/>
                      <a:pt x="817" y="445"/>
                    </a:cubicBezTo>
                    <a:cubicBezTo>
                      <a:pt x="820" y="445"/>
                      <a:pt x="825" y="444"/>
                      <a:pt x="831" y="445"/>
                    </a:cubicBezTo>
                    <a:cubicBezTo>
                      <a:pt x="858" y="446"/>
                      <a:pt x="858" y="446"/>
                      <a:pt x="858" y="446"/>
                    </a:cubicBezTo>
                    <a:cubicBezTo>
                      <a:pt x="858" y="457"/>
                      <a:pt x="858" y="457"/>
                      <a:pt x="858" y="457"/>
                    </a:cubicBezTo>
                    <a:cubicBezTo>
                      <a:pt x="830" y="456"/>
                      <a:pt x="830" y="456"/>
                      <a:pt x="830" y="456"/>
                    </a:cubicBezTo>
                    <a:cubicBezTo>
                      <a:pt x="825" y="456"/>
                      <a:pt x="822" y="456"/>
                      <a:pt x="821" y="456"/>
                    </a:cubicBezTo>
                    <a:cubicBezTo>
                      <a:pt x="819" y="457"/>
                      <a:pt x="817" y="458"/>
                      <a:pt x="816" y="459"/>
                    </a:cubicBezTo>
                    <a:cubicBezTo>
                      <a:pt x="814" y="461"/>
                      <a:pt x="814" y="464"/>
                      <a:pt x="813" y="467"/>
                    </a:cubicBezTo>
                    <a:cubicBezTo>
                      <a:pt x="813" y="470"/>
                      <a:pt x="814" y="473"/>
                      <a:pt x="815" y="47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3" name="Freeform 85">
                <a:extLst>
                  <a:ext uri="{FF2B5EF4-FFF2-40B4-BE49-F238E27FC236}">
                    <a16:creationId xmlns="" xmlns:a16="http://schemas.microsoft.com/office/drawing/2014/main" id="{1A07FA5C-328A-804B-A5E5-85DB789DA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749"/>
                <a:ext cx="42" cy="40"/>
              </a:xfrm>
              <a:custGeom>
                <a:avLst/>
                <a:gdLst>
                  <a:gd name="T0" fmla="*/ 13 w 22"/>
                  <a:gd name="T1" fmla="*/ 20 h 21"/>
                  <a:gd name="T2" fmla="*/ 18 w 22"/>
                  <a:gd name="T3" fmla="*/ 20 h 21"/>
                  <a:gd name="T4" fmla="*/ 21 w 22"/>
                  <a:gd name="T5" fmla="*/ 18 h 21"/>
                  <a:gd name="T6" fmla="*/ 22 w 22"/>
                  <a:gd name="T7" fmla="*/ 13 h 21"/>
                  <a:gd name="T8" fmla="*/ 20 w 22"/>
                  <a:gd name="T9" fmla="*/ 8 h 21"/>
                  <a:gd name="T10" fmla="*/ 13 w 22"/>
                  <a:gd name="T11" fmla="*/ 3 h 21"/>
                  <a:gd name="T12" fmla="*/ 9 w 22"/>
                  <a:gd name="T13" fmla="*/ 0 h 21"/>
                  <a:gd name="T14" fmla="*/ 0 w 22"/>
                  <a:gd name="T15" fmla="*/ 12 h 21"/>
                  <a:gd name="T16" fmla="*/ 5 w 22"/>
                  <a:gd name="T17" fmla="*/ 16 h 21"/>
                  <a:gd name="T18" fmla="*/ 13 w 22"/>
                  <a:gd name="T19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3" y="20"/>
                    </a:moveTo>
                    <a:cubicBezTo>
                      <a:pt x="15" y="21"/>
                      <a:pt x="16" y="21"/>
                      <a:pt x="18" y="20"/>
                    </a:cubicBezTo>
                    <a:cubicBezTo>
                      <a:pt x="19" y="20"/>
                      <a:pt x="20" y="19"/>
                      <a:pt x="21" y="18"/>
                    </a:cubicBezTo>
                    <a:cubicBezTo>
                      <a:pt x="22" y="16"/>
                      <a:pt x="22" y="14"/>
                      <a:pt x="22" y="13"/>
                    </a:cubicBezTo>
                    <a:cubicBezTo>
                      <a:pt x="22" y="11"/>
                      <a:pt x="21" y="10"/>
                      <a:pt x="20" y="8"/>
                    </a:cubicBezTo>
                    <a:cubicBezTo>
                      <a:pt x="19" y="7"/>
                      <a:pt x="16" y="6"/>
                      <a:pt x="13" y="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9" y="18"/>
                      <a:pt x="12" y="20"/>
                      <a:pt x="13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4" name="Freeform 86">
                <a:extLst>
                  <a:ext uri="{FF2B5EF4-FFF2-40B4-BE49-F238E27FC236}">
                    <a16:creationId xmlns="" xmlns:a16="http://schemas.microsoft.com/office/drawing/2014/main" id="{F4F1B6B0-DA6E-5E4F-849E-F7EB08856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110"/>
                <a:ext cx="35" cy="54"/>
              </a:xfrm>
              <a:custGeom>
                <a:avLst/>
                <a:gdLst>
                  <a:gd name="T0" fmla="*/ 4 w 18"/>
                  <a:gd name="T1" fmla="*/ 3 h 28"/>
                  <a:gd name="T2" fmla="*/ 6 w 18"/>
                  <a:gd name="T3" fmla="*/ 6 h 28"/>
                  <a:gd name="T4" fmla="*/ 7 w 18"/>
                  <a:gd name="T5" fmla="*/ 9 h 28"/>
                  <a:gd name="T6" fmla="*/ 7 w 18"/>
                  <a:gd name="T7" fmla="*/ 12 h 28"/>
                  <a:gd name="T8" fmla="*/ 6 w 18"/>
                  <a:gd name="T9" fmla="*/ 13 h 28"/>
                  <a:gd name="T10" fmla="*/ 3 w 18"/>
                  <a:gd name="T11" fmla="*/ 19 h 28"/>
                  <a:gd name="T12" fmla="*/ 3 w 18"/>
                  <a:gd name="T13" fmla="*/ 25 h 28"/>
                  <a:gd name="T14" fmla="*/ 8 w 18"/>
                  <a:gd name="T15" fmla="*/ 22 h 28"/>
                  <a:gd name="T16" fmla="*/ 10 w 18"/>
                  <a:gd name="T17" fmla="*/ 21 h 28"/>
                  <a:gd name="T18" fmla="*/ 11 w 18"/>
                  <a:gd name="T19" fmla="*/ 19 h 28"/>
                  <a:gd name="T20" fmla="*/ 15 w 18"/>
                  <a:gd name="T21" fmla="*/ 13 h 28"/>
                  <a:gd name="T22" fmla="*/ 18 w 18"/>
                  <a:gd name="T23" fmla="*/ 7 h 28"/>
                  <a:gd name="T24" fmla="*/ 18 w 18"/>
                  <a:gd name="T25" fmla="*/ 4 h 28"/>
                  <a:gd name="T26" fmla="*/ 12 w 18"/>
                  <a:gd name="T27" fmla="*/ 1 h 28"/>
                  <a:gd name="T28" fmla="*/ 8 w 18"/>
                  <a:gd name="T29" fmla="*/ 0 h 28"/>
                  <a:gd name="T30" fmla="*/ 4 w 18"/>
                  <a:gd name="T31" fmla="*/ 0 h 28"/>
                  <a:gd name="T32" fmla="*/ 4 w 18"/>
                  <a:gd name="T33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28">
                    <a:moveTo>
                      <a:pt x="4" y="3"/>
                    </a:moveTo>
                    <a:cubicBezTo>
                      <a:pt x="4" y="4"/>
                      <a:pt x="6" y="6"/>
                      <a:pt x="6" y="6"/>
                    </a:cubicBezTo>
                    <a:cubicBezTo>
                      <a:pt x="6" y="8"/>
                      <a:pt x="7" y="9"/>
                      <a:pt x="7" y="9"/>
                    </a:cubicBezTo>
                    <a:cubicBezTo>
                      <a:pt x="8" y="10"/>
                      <a:pt x="7" y="12"/>
                      <a:pt x="7" y="12"/>
                    </a:cubicBezTo>
                    <a:cubicBezTo>
                      <a:pt x="7" y="12"/>
                      <a:pt x="6" y="13"/>
                      <a:pt x="6" y="13"/>
                    </a:cubicBezTo>
                    <a:cubicBezTo>
                      <a:pt x="6" y="16"/>
                      <a:pt x="3" y="19"/>
                      <a:pt x="3" y="19"/>
                    </a:cubicBezTo>
                    <a:cubicBezTo>
                      <a:pt x="0" y="21"/>
                      <a:pt x="3" y="25"/>
                      <a:pt x="3" y="25"/>
                    </a:cubicBezTo>
                    <a:cubicBezTo>
                      <a:pt x="4" y="28"/>
                      <a:pt x="8" y="22"/>
                      <a:pt x="8" y="22"/>
                    </a:cubicBezTo>
                    <a:cubicBezTo>
                      <a:pt x="9" y="21"/>
                      <a:pt x="10" y="21"/>
                      <a:pt x="10" y="21"/>
                    </a:cubicBezTo>
                    <a:cubicBezTo>
                      <a:pt x="10" y="20"/>
                      <a:pt x="10" y="20"/>
                      <a:pt x="11" y="19"/>
                    </a:cubicBezTo>
                    <a:cubicBezTo>
                      <a:pt x="12" y="16"/>
                      <a:pt x="15" y="13"/>
                      <a:pt x="15" y="13"/>
                    </a:cubicBezTo>
                    <a:cubicBezTo>
                      <a:pt x="15" y="12"/>
                      <a:pt x="18" y="7"/>
                      <a:pt x="18" y="7"/>
                    </a:cubicBezTo>
                    <a:cubicBezTo>
                      <a:pt x="18" y="6"/>
                      <a:pt x="18" y="4"/>
                      <a:pt x="18" y="4"/>
                    </a:cubicBezTo>
                    <a:cubicBezTo>
                      <a:pt x="17" y="3"/>
                      <a:pt x="12" y="1"/>
                      <a:pt x="12" y="1"/>
                    </a:cubicBezTo>
                    <a:cubicBezTo>
                      <a:pt x="12" y="1"/>
                      <a:pt x="10" y="1"/>
                      <a:pt x="8" y="0"/>
                    </a:cubicBezTo>
                    <a:cubicBezTo>
                      <a:pt x="6" y="0"/>
                      <a:pt x="4" y="0"/>
                      <a:pt x="4" y="0"/>
                    </a:cubicBezTo>
                    <a:cubicBezTo>
                      <a:pt x="1" y="1"/>
                      <a:pt x="4" y="3"/>
                      <a:pt x="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5" name="Freeform 87">
                <a:extLst>
                  <a:ext uri="{FF2B5EF4-FFF2-40B4-BE49-F238E27FC236}">
                    <a16:creationId xmlns="" xmlns:a16="http://schemas.microsoft.com/office/drawing/2014/main" id="{9757A1C8-19AF-2146-83BB-47EF10CC4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076"/>
                <a:ext cx="68" cy="67"/>
              </a:xfrm>
              <a:custGeom>
                <a:avLst/>
                <a:gdLst>
                  <a:gd name="T0" fmla="*/ 24 w 36"/>
                  <a:gd name="T1" fmla="*/ 32 h 35"/>
                  <a:gd name="T2" fmla="*/ 35 w 36"/>
                  <a:gd name="T3" fmla="*/ 23 h 35"/>
                  <a:gd name="T4" fmla="*/ 35 w 36"/>
                  <a:gd name="T5" fmla="*/ 11 h 35"/>
                  <a:gd name="T6" fmla="*/ 26 w 36"/>
                  <a:gd name="T7" fmla="*/ 2 h 35"/>
                  <a:gd name="T8" fmla="*/ 12 w 36"/>
                  <a:gd name="T9" fmla="*/ 3 h 35"/>
                  <a:gd name="T10" fmla="*/ 1 w 36"/>
                  <a:gd name="T11" fmla="*/ 12 h 35"/>
                  <a:gd name="T12" fmla="*/ 1 w 36"/>
                  <a:gd name="T13" fmla="*/ 24 h 35"/>
                  <a:gd name="T14" fmla="*/ 10 w 36"/>
                  <a:gd name="T15" fmla="*/ 33 h 35"/>
                  <a:gd name="T16" fmla="*/ 24 w 36"/>
                  <a:gd name="T17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35">
                    <a:moveTo>
                      <a:pt x="24" y="32"/>
                    </a:moveTo>
                    <a:cubicBezTo>
                      <a:pt x="30" y="30"/>
                      <a:pt x="33" y="27"/>
                      <a:pt x="35" y="23"/>
                    </a:cubicBezTo>
                    <a:cubicBezTo>
                      <a:pt x="36" y="19"/>
                      <a:pt x="36" y="15"/>
                      <a:pt x="35" y="11"/>
                    </a:cubicBezTo>
                    <a:cubicBezTo>
                      <a:pt x="33" y="6"/>
                      <a:pt x="30" y="3"/>
                      <a:pt x="26" y="2"/>
                    </a:cubicBezTo>
                    <a:cubicBezTo>
                      <a:pt x="22" y="0"/>
                      <a:pt x="17" y="1"/>
                      <a:pt x="12" y="3"/>
                    </a:cubicBezTo>
                    <a:cubicBezTo>
                      <a:pt x="7" y="5"/>
                      <a:pt x="3" y="8"/>
                      <a:pt x="1" y="12"/>
                    </a:cubicBezTo>
                    <a:cubicBezTo>
                      <a:pt x="0" y="16"/>
                      <a:pt x="0" y="20"/>
                      <a:pt x="1" y="24"/>
                    </a:cubicBezTo>
                    <a:cubicBezTo>
                      <a:pt x="3" y="29"/>
                      <a:pt x="6" y="31"/>
                      <a:pt x="10" y="33"/>
                    </a:cubicBezTo>
                    <a:cubicBezTo>
                      <a:pt x="14" y="35"/>
                      <a:pt x="18" y="34"/>
                      <a:pt x="24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</p:grpSp>
      <p:pic>
        <p:nvPicPr>
          <p:cNvPr id="191" name="图片 190">
            <a:extLst>
              <a:ext uri="{FF2B5EF4-FFF2-40B4-BE49-F238E27FC236}">
                <a16:creationId xmlns="" xmlns:a16="http://schemas.microsoft.com/office/drawing/2014/main" id="{5942B352-DEB8-484F-B395-CC3B83EDAA32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6342612"/>
            <a:ext cx="12192000" cy="515389"/>
          </a:xfrm>
          <a:prstGeom prst="rect">
            <a:avLst/>
          </a:prstGeom>
        </p:spPr>
      </p:pic>
      <p:grpSp>
        <p:nvGrpSpPr>
          <p:cNvPr id="192" name="组合 191">
            <a:extLst>
              <a:ext uri="{FF2B5EF4-FFF2-40B4-BE49-F238E27FC236}">
                <a16:creationId xmlns="" xmlns:a16="http://schemas.microsoft.com/office/drawing/2014/main" id="{36451CC1-E625-3642-89FD-6A50568AD7B4}"/>
              </a:ext>
            </a:extLst>
          </p:cNvPr>
          <p:cNvGrpSpPr/>
          <p:nvPr/>
        </p:nvGrpSpPr>
        <p:grpSpPr>
          <a:xfrm>
            <a:off x="10899831" y="6542060"/>
            <a:ext cx="1028644" cy="189883"/>
            <a:chOff x="4206876" y="3000376"/>
            <a:chExt cx="3689350" cy="681038"/>
          </a:xfrm>
          <a:solidFill>
            <a:schemeClr val="bg1"/>
          </a:solidFill>
        </p:grpSpPr>
        <p:sp>
          <p:nvSpPr>
            <p:cNvPr id="193" name="Freeform 54">
              <a:extLst>
                <a:ext uri="{FF2B5EF4-FFF2-40B4-BE49-F238E27FC236}">
                  <a16:creationId xmlns="" xmlns:a16="http://schemas.microsoft.com/office/drawing/2014/main" id="{AF84D259-C5F3-F341-96C9-3453763B8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688" y="3021013"/>
              <a:ext cx="647700" cy="141288"/>
            </a:xfrm>
            <a:custGeom>
              <a:avLst/>
              <a:gdLst>
                <a:gd name="T0" fmla="*/ 98 w 214"/>
                <a:gd name="T1" fmla="*/ 0 h 46"/>
                <a:gd name="T2" fmla="*/ 108 w 214"/>
                <a:gd name="T3" fmla="*/ 3 h 46"/>
                <a:gd name="T4" fmla="*/ 127 w 214"/>
                <a:gd name="T5" fmla="*/ 17 h 46"/>
                <a:gd name="T6" fmla="*/ 137 w 214"/>
                <a:gd name="T7" fmla="*/ 19 h 46"/>
                <a:gd name="T8" fmla="*/ 139 w 214"/>
                <a:gd name="T9" fmla="*/ 19 h 46"/>
                <a:gd name="T10" fmla="*/ 162 w 214"/>
                <a:gd name="T11" fmla="*/ 19 h 46"/>
                <a:gd name="T12" fmla="*/ 176 w 214"/>
                <a:gd name="T13" fmla="*/ 19 h 46"/>
                <a:gd name="T14" fmla="*/ 188 w 214"/>
                <a:gd name="T15" fmla="*/ 19 h 46"/>
                <a:gd name="T16" fmla="*/ 202 w 214"/>
                <a:gd name="T17" fmla="*/ 18 h 46"/>
                <a:gd name="T18" fmla="*/ 210 w 214"/>
                <a:gd name="T19" fmla="*/ 31 h 46"/>
                <a:gd name="T20" fmla="*/ 200 w 214"/>
                <a:gd name="T21" fmla="*/ 34 h 46"/>
                <a:gd name="T22" fmla="*/ 193 w 214"/>
                <a:gd name="T23" fmla="*/ 35 h 46"/>
                <a:gd name="T24" fmla="*/ 183 w 214"/>
                <a:gd name="T25" fmla="*/ 35 h 46"/>
                <a:gd name="T26" fmla="*/ 165 w 214"/>
                <a:gd name="T27" fmla="*/ 36 h 46"/>
                <a:gd name="T28" fmla="*/ 129 w 214"/>
                <a:gd name="T29" fmla="*/ 36 h 46"/>
                <a:gd name="T30" fmla="*/ 121 w 214"/>
                <a:gd name="T31" fmla="*/ 36 h 46"/>
                <a:gd name="T32" fmla="*/ 118 w 214"/>
                <a:gd name="T33" fmla="*/ 38 h 46"/>
                <a:gd name="T34" fmla="*/ 114 w 214"/>
                <a:gd name="T35" fmla="*/ 38 h 46"/>
                <a:gd name="T36" fmla="*/ 94 w 214"/>
                <a:gd name="T37" fmla="*/ 36 h 46"/>
                <a:gd name="T38" fmla="*/ 80 w 214"/>
                <a:gd name="T39" fmla="*/ 36 h 46"/>
                <a:gd name="T40" fmla="*/ 71 w 214"/>
                <a:gd name="T41" fmla="*/ 37 h 46"/>
                <a:gd name="T42" fmla="*/ 41 w 214"/>
                <a:gd name="T43" fmla="*/ 39 h 46"/>
                <a:gd name="T44" fmla="*/ 34 w 214"/>
                <a:gd name="T45" fmla="*/ 39 h 46"/>
                <a:gd name="T46" fmla="*/ 3 w 214"/>
                <a:gd name="T47" fmla="*/ 39 h 46"/>
                <a:gd name="T48" fmla="*/ 0 w 214"/>
                <a:gd name="T49" fmla="*/ 30 h 46"/>
                <a:gd name="T50" fmla="*/ 5 w 214"/>
                <a:gd name="T51" fmla="*/ 25 h 46"/>
                <a:gd name="T52" fmla="*/ 17 w 214"/>
                <a:gd name="T53" fmla="*/ 23 h 46"/>
                <a:gd name="T54" fmla="*/ 46 w 214"/>
                <a:gd name="T55" fmla="*/ 25 h 46"/>
                <a:gd name="T56" fmla="*/ 61 w 214"/>
                <a:gd name="T57" fmla="*/ 23 h 46"/>
                <a:gd name="T58" fmla="*/ 74 w 214"/>
                <a:gd name="T59" fmla="*/ 21 h 46"/>
                <a:gd name="T60" fmla="*/ 84 w 214"/>
                <a:gd name="T61" fmla="*/ 20 h 46"/>
                <a:gd name="T62" fmla="*/ 88 w 214"/>
                <a:gd name="T63" fmla="*/ 19 h 46"/>
                <a:gd name="T64" fmla="*/ 88 w 214"/>
                <a:gd name="T65" fmla="*/ 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4" h="46">
                  <a:moveTo>
                    <a:pt x="93" y="0"/>
                  </a:moveTo>
                  <a:cubicBezTo>
                    <a:pt x="94" y="1"/>
                    <a:pt x="96" y="0"/>
                    <a:pt x="98" y="0"/>
                  </a:cubicBezTo>
                  <a:cubicBezTo>
                    <a:pt x="101" y="1"/>
                    <a:pt x="101" y="2"/>
                    <a:pt x="104" y="3"/>
                  </a:cubicBezTo>
                  <a:cubicBezTo>
                    <a:pt x="105" y="1"/>
                    <a:pt x="108" y="4"/>
                    <a:pt x="108" y="3"/>
                  </a:cubicBezTo>
                  <a:cubicBezTo>
                    <a:pt x="113" y="5"/>
                    <a:pt x="118" y="8"/>
                    <a:pt x="122" y="11"/>
                  </a:cubicBezTo>
                  <a:cubicBezTo>
                    <a:pt x="124" y="12"/>
                    <a:pt x="125" y="16"/>
                    <a:pt x="127" y="17"/>
                  </a:cubicBezTo>
                  <a:cubicBezTo>
                    <a:pt x="129" y="18"/>
                    <a:pt x="133" y="18"/>
                    <a:pt x="135" y="20"/>
                  </a:cubicBezTo>
                  <a:cubicBezTo>
                    <a:pt x="135" y="20"/>
                    <a:pt x="136" y="19"/>
                    <a:pt x="137" y="19"/>
                  </a:cubicBezTo>
                  <a:cubicBezTo>
                    <a:pt x="137" y="19"/>
                    <a:pt x="137" y="19"/>
                    <a:pt x="137" y="20"/>
                  </a:cubicBezTo>
                  <a:cubicBezTo>
                    <a:pt x="138" y="19"/>
                    <a:pt x="138" y="19"/>
                    <a:pt x="139" y="19"/>
                  </a:cubicBezTo>
                  <a:cubicBezTo>
                    <a:pt x="139" y="18"/>
                    <a:pt x="146" y="21"/>
                    <a:pt x="148" y="19"/>
                  </a:cubicBezTo>
                  <a:cubicBezTo>
                    <a:pt x="151" y="21"/>
                    <a:pt x="156" y="18"/>
                    <a:pt x="162" y="19"/>
                  </a:cubicBezTo>
                  <a:cubicBezTo>
                    <a:pt x="164" y="20"/>
                    <a:pt x="171" y="20"/>
                    <a:pt x="174" y="18"/>
                  </a:cubicBezTo>
                  <a:cubicBezTo>
                    <a:pt x="175" y="19"/>
                    <a:pt x="176" y="19"/>
                    <a:pt x="176" y="19"/>
                  </a:cubicBezTo>
                  <a:cubicBezTo>
                    <a:pt x="177" y="19"/>
                    <a:pt x="180" y="18"/>
                    <a:pt x="182" y="19"/>
                  </a:cubicBezTo>
                  <a:cubicBezTo>
                    <a:pt x="182" y="20"/>
                    <a:pt x="186" y="19"/>
                    <a:pt x="188" y="19"/>
                  </a:cubicBezTo>
                  <a:cubicBezTo>
                    <a:pt x="190" y="19"/>
                    <a:pt x="192" y="18"/>
                    <a:pt x="195" y="18"/>
                  </a:cubicBezTo>
                  <a:cubicBezTo>
                    <a:pt x="196" y="18"/>
                    <a:pt x="201" y="19"/>
                    <a:pt x="202" y="18"/>
                  </a:cubicBezTo>
                  <a:cubicBezTo>
                    <a:pt x="206" y="20"/>
                    <a:pt x="212" y="21"/>
                    <a:pt x="214" y="23"/>
                  </a:cubicBezTo>
                  <a:cubicBezTo>
                    <a:pt x="214" y="26"/>
                    <a:pt x="213" y="30"/>
                    <a:pt x="210" y="31"/>
                  </a:cubicBezTo>
                  <a:cubicBezTo>
                    <a:pt x="209" y="32"/>
                    <a:pt x="206" y="31"/>
                    <a:pt x="205" y="31"/>
                  </a:cubicBezTo>
                  <a:cubicBezTo>
                    <a:pt x="204" y="32"/>
                    <a:pt x="202" y="34"/>
                    <a:pt x="200" y="34"/>
                  </a:cubicBezTo>
                  <a:cubicBezTo>
                    <a:pt x="198" y="35"/>
                    <a:pt x="195" y="34"/>
                    <a:pt x="194" y="36"/>
                  </a:cubicBezTo>
                  <a:cubicBezTo>
                    <a:pt x="194" y="36"/>
                    <a:pt x="193" y="35"/>
                    <a:pt x="193" y="35"/>
                  </a:cubicBezTo>
                  <a:cubicBezTo>
                    <a:pt x="192" y="35"/>
                    <a:pt x="184" y="35"/>
                    <a:pt x="184" y="35"/>
                  </a:cubicBezTo>
                  <a:cubicBezTo>
                    <a:pt x="183" y="35"/>
                    <a:pt x="183" y="35"/>
                    <a:pt x="183" y="35"/>
                  </a:cubicBezTo>
                  <a:cubicBezTo>
                    <a:pt x="183" y="35"/>
                    <a:pt x="171" y="36"/>
                    <a:pt x="169" y="35"/>
                  </a:cubicBezTo>
                  <a:cubicBezTo>
                    <a:pt x="167" y="35"/>
                    <a:pt x="166" y="35"/>
                    <a:pt x="165" y="36"/>
                  </a:cubicBezTo>
                  <a:cubicBezTo>
                    <a:pt x="159" y="33"/>
                    <a:pt x="147" y="34"/>
                    <a:pt x="141" y="36"/>
                  </a:cubicBezTo>
                  <a:cubicBezTo>
                    <a:pt x="138" y="36"/>
                    <a:pt x="129" y="36"/>
                    <a:pt x="129" y="36"/>
                  </a:cubicBezTo>
                  <a:cubicBezTo>
                    <a:pt x="129" y="36"/>
                    <a:pt x="128" y="37"/>
                    <a:pt x="128" y="37"/>
                  </a:cubicBezTo>
                  <a:cubicBezTo>
                    <a:pt x="125" y="36"/>
                    <a:pt x="123" y="36"/>
                    <a:pt x="121" y="36"/>
                  </a:cubicBezTo>
                  <a:cubicBezTo>
                    <a:pt x="119" y="36"/>
                    <a:pt x="119" y="37"/>
                    <a:pt x="118" y="38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7" y="37"/>
                    <a:pt x="116" y="37"/>
                    <a:pt x="115" y="37"/>
                  </a:cubicBezTo>
                  <a:cubicBezTo>
                    <a:pt x="115" y="38"/>
                    <a:pt x="114" y="38"/>
                    <a:pt x="114" y="38"/>
                  </a:cubicBezTo>
                  <a:cubicBezTo>
                    <a:pt x="112" y="38"/>
                    <a:pt x="109" y="37"/>
                    <a:pt x="107" y="36"/>
                  </a:cubicBezTo>
                  <a:cubicBezTo>
                    <a:pt x="104" y="37"/>
                    <a:pt x="98" y="37"/>
                    <a:pt x="94" y="36"/>
                  </a:cubicBezTo>
                  <a:cubicBezTo>
                    <a:pt x="93" y="36"/>
                    <a:pt x="87" y="37"/>
                    <a:pt x="86" y="38"/>
                  </a:cubicBezTo>
                  <a:cubicBezTo>
                    <a:pt x="85" y="38"/>
                    <a:pt x="81" y="37"/>
                    <a:pt x="80" y="36"/>
                  </a:cubicBezTo>
                  <a:cubicBezTo>
                    <a:pt x="78" y="37"/>
                    <a:pt x="77" y="37"/>
                    <a:pt x="75" y="38"/>
                  </a:cubicBezTo>
                  <a:cubicBezTo>
                    <a:pt x="73" y="38"/>
                    <a:pt x="72" y="37"/>
                    <a:pt x="71" y="37"/>
                  </a:cubicBezTo>
                  <a:cubicBezTo>
                    <a:pt x="66" y="39"/>
                    <a:pt x="55" y="36"/>
                    <a:pt x="51" y="39"/>
                  </a:cubicBezTo>
                  <a:cubicBezTo>
                    <a:pt x="49" y="40"/>
                    <a:pt x="44" y="38"/>
                    <a:pt x="41" y="39"/>
                  </a:cubicBezTo>
                  <a:cubicBezTo>
                    <a:pt x="40" y="39"/>
                    <a:pt x="38" y="39"/>
                    <a:pt x="36" y="40"/>
                  </a:cubicBezTo>
                  <a:cubicBezTo>
                    <a:pt x="36" y="40"/>
                    <a:pt x="35" y="39"/>
                    <a:pt x="34" y="39"/>
                  </a:cubicBezTo>
                  <a:cubicBezTo>
                    <a:pt x="30" y="41"/>
                    <a:pt x="20" y="42"/>
                    <a:pt x="18" y="46"/>
                  </a:cubicBezTo>
                  <a:cubicBezTo>
                    <a:pt x="14" y="45"/>
                    <a:pt x="6" y="43"/>
                    <a:pt x="3" y="39"/>
                  </a:cubicBezTo>
                  <a:cubicBezTo>
                    <a:pt x="2" y="38"/>
                    <a:pt x="3" y="35"/>
                    <a:pt x="2" y="34"/>
                  </a:cubicBezTo>
                  <a:cubicBezTo>
                    <a:pt x="1" y="32"/>
                    <a:pt x="0" y="33"/>
                    <a:pt x="0" y="30"/>
                  </a:cubicBezTo>
                  <a:cubicBezTo>
                    <a:pt x="1" y="28"/>
                    <a:pt x="2" y="27"/>
                    <a:pt x="3" y="25"/>
                  </a:cubicBezTo>
                  <a:cubicBezTo>
                    <a:pt x="4" y="25"/>
                    <a:pt x="4" y="26"/>
                    <a:pt x="5" y="25"/>
                  </a:cubicBezTo>
                  <a:cubicBezTo>
                    <a:pt x="8" y="25"/>
                    <a:pt x="10" y="24"/>
                    <a:pt x="13" y="23"/>
                  </a:cubicBezTo>
                  <a:cubicBezTo>
                    <a:pt x="14" y="23"/>
                    <a:pt x="16" y="24"/>
                    <a:pt x="17" y="23"/>
                  </a:cubicBezTo>
                  <a:cubicBezTo>
                    <a:pt x="23" y="23"/>
                    <a:pt x="28" y="23"/>
                    <a:pt x="34" y="23"/>
                  </a:cubicBezTo>
                  <a:cubicBezTo>
                    <a:pt x="35" y="23"/>
                    <a:pt x="43" y="26"/>
                    <a:pt x="46" y="25"/>
                  </a:cubicBezTo>
                  <a:cubicBezTo>
                    <a:pt x="48" y="24"/>
                    <a:pt x="52" y="23"/>
                    <a:pt x="52" y="23"/>
                  </a:cubicBezTo>
                  <a:cubicBezTo>
                    <a:pt x="53" y="23"/>
                    <a:pt x="59" y="23"/>
                    <a:pt x="61" y="23"/>
                  </a:cubicBezTo>
                  <a:cubicBezTo>
                    <a:pt x="63" y="22"/>
                    <a:pt x="68" y="23"/>
                    <a:pt x="70" y="23"/>
                  </a:cubicBezTo>
                  <a:cubicBezTo>
                    <a:pt x="71" y="22"/>
                    <a:pt x="73" y="21"/>
                    <a:pt x="74" y="21"/>
                  </a:cubicBezTo>
                  <a:cubicBezTo>
                    <a:pt x="77" y="21"/>
                    <a:pt x="79" y="21"/>
                    <a:pt x="82" y="21"/>
                  </a:cubicBezTo>
                  <a:cubicBezTo>
                    <a:pt x="83" y="21"/>
                    <a:pt x="83" y="21"/>
                    <a:pt x="84" y="20"/>
                  </a:cubicBezTo>
                  <a:cubicBezTo>
                    <a:pt x="85" y="21"/>
                    <a:pt x="84" y="21"/>
                    <a:pt x="86" y="21"/>
                  </a:cubicBezTo>
                  <a:cubicBezTo>
                    <a:pt x="86" y="21"/>
                    <a:pt x="87" y="20"/>
                    <a:pt x="88" y="19"/>
                  </a:cubicBezTo>
                  <a:cubicBezTo>
                    <a:pt x="88" y="18"/>
                    <a:pt x="89" y="17"/>
                    <a:pt x="89" y="16"/>
                  </a:cubicBezTo>
                  <a:cubicBezTo>
                    <a:pt x="86" y="13"/>
                    <a:pt x="90" y="5"/>
                    <a:pt x="88" y="4"/>
                  </a:cubicBezTo>
                  <a:cubicBezTo>
                    <a:pt x="89" y="2"/>
                    <a:pt x="91" y="1"/>
                    <a:pt x="9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4" name="Freeform 55">
              <a:extLst>
                <a:ext uri="{FF2B5EF4-FFF2-40B4-BE49-F238E27FC236}">
                  <a16:creationId xmlns="" xmlns:a16="http://schemas.microsoft.com/office/drawing/2014/main" id="{103331B1-9844-7E47-9EA8-4A5A4C8161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86363" y="3152776"/>
              <a:ext cx="823913" cy="525463"/>
            </a:xfrm>
            <a:custGeom>
              <a:avLst/>
              <a:gdLst>
                <a:gd name="T0" fmla="*/ 257 w 272"/>
                <a:gd name="T1" fmla="*/ 115 h 172"/>
                <a:gd name="T2" fmla="*/ 219 w 272"/>
                <a:gd name="T3" fmla="*/ 115 h 172"/>
                <a:gd name="T4" fmla="*/ 187 w 272"/>
                <a:gd name="T5" fmla="*/ 113 h 172"/>
                <a:gd name="T6" fmla="*/ 171 w 272"/>
                <a:gd name="T7" fmla="*/ 112 h 172"/>
                <a:gd name="T8" fmla="*/ 125 w 272"/>
                <a:gd name="T9" fmla="*/ 112 h 172"/>
                <a:gd name="T10" fmla="*/ 139 w 272"/>
                <a:gd name="T11" fmla="*/ 100 h 172"/>
                <a:gd name="T12" fmla="*/ 162 w 272"/>
                <a:gd name="T13" fmla="*/ 101 h 172"/>
                <a:gd name="T14" fmla="*/ 183 w 272"/>
                <a:gd name="T15" fmla="*/ 101 h 172"/>
                <a:gd name="T16" fmla="*/ 185 w 272"/>
                <a:gd name="T17" fmla="*/ 58 h 172"/>
                <a:gd name="T18" fmla="*/ 186 w 272"/>
                <a:gd name="T19" fmla="*/ 32 h 172"/>
                <a:gd name="T20" fmla="*/ 194 w 272"/>
                <a:gd name="T21" fmla="*/ 0 h 172"/>
                <a:gd name="T22" fmla="*/ 168 w 272"/>
                <a:gd name="T23" fmla="*/ 1 h 172"/>
                <a:gd name="T24" fmla="*/ 143 w 272"/>
                <a:gd name="T25" fmla="*/ 3 h 172"/>
                <a:gd name="T26" fmla="*/ 114 w 272"/>
                <a:gd name="T27" fmla="*/ 4 h 172"/>
                <a:gd name="T28" fmla="*/ 95 w 272"/>
                <a:gd name="T29" fmla="*/ 2 h 172"/>
                <a:gd name="T30" fmla="*/ 63 w 272"/>
                <a:gd name="T31" fmla="*/ 5 h 172"/>
                <a:gd name="T32" fmla="*/ 62 w 272"/>
                <a:gd name="T33" fmla="*/ 22 h 172"/>
                <a:gd name="T34" fmla="*/ 67 w 272"/>
                <a:gd name="T35" fmla="*/ 50 h 172"/>
                <a:gd name="T36" fmla="*/ 66 w 272"/>
                <a:gd name="T37" fmla="*/ 63 h 172"/>
                <a:gd name="T38" fmla="*/ 67 w 272"/>
                <a:gd name="T39" fmla="*/ 82 h 172"/>
                <a:gd name="T40" fmla="*/ 62 w 272"/>
                <a:gd name="T41" fmla="*/ 106 h 172"/>
                <a:gd name="T42" fmla="*/ 75 w 272"/>
                <a:gd name="T43" fmla="*/ 101 h 172"/>
                <a:gd name="T44" fmla="*/ 109 w 272"/>
                <a:gd name="T45" fmla="*/ 102 h 172"/>
                <a:gd name="T46" fmla="*/ 99 w 272"/>
                <a:gd name="T47" fmla="*/ 112 h 172"/>
                <a:gd name="T48" fmla="*/ 71 w 272"/>
                <a:gd name="T49" fmla="*/ 116 h 172"/>
                <a:gd name="T50" fmla="*/ 43 w 272"/>
                <a:gd name="T51" fmla="*/ 120 h 172"/>
                <a:gd name="T52" fmla="*/ 23 w 272"/>
                <a:gd name="T53" fmla="*/ 122 h 172"/>
                <a:gd name="T54" fmla="*/ 4 w 272"/>
                <a:gd name="T55" fmla="*/ 129 h 172"/>
                <a:gd name="T56" fmla="*/ 28 w 272"/>
                <a:gd name="T57" fmla="*/ 143 h 172"/>
                <a:gd name="T58" fmla="*/ 42 w 272"/>
                <a:gd name="T59" fmla="*/ 138 h 172"/>
                <a:gd name="T60" fmla="*/ 62 w 272"/>
                <a:gd name="T61" fmla="*/ 133 h 172"/>
                <a:gd name="T62" fmla="*/ 93 w 272"/>
                <a:gd name="T63" fmla="*/ 127 h 172"/>
                <a:gd name="T64" fmla="*/ 92 w 272"/>
                <a:gd name="T65" fmla="*/ 141 h 172"/>
                <a:gd name="T66" fmla="*/ 86 w 272"/>
                <a:gd name="T67" fmla="*/ 156 h 172"/>
                <a:gd name="T68" fmla="*/ 100 w 272"/>
                <a:gd name="T69" fmla="*/ 153 h 172"/>
                <a:gd name="T70" fmla="*/ 119 w 272"/>
                <a:gd name="T71" fmla="*/ 126 h 172"/>
                <a:gd name="T72" fmla="*/ 138 w 272"/>
                <a:gd name="T73" fmla="*/ 130 h 172"/>
                <a:gd name="T74" fmla="*/ 150 w 272"/>
                <a:gd name="T75" fmla="*/ 150 h 172"/>
                <a:gd name="T76" fmla="*/ 170 w 272"/>
                <a:gd name="T77" fmla="*/ 159 h 172"/>
                <a:gd name="T78" fmla="*/ 172 w 272"/>
                <a:gd name="T79" fmla="*/ 128 h 172"/>
                <a:gd name="T80" fmla="*/ 209 w 272"/>
                <a:gd name="T81" fmla="*/ 134 h 172"/>
                <a:gd name="T82" fmla="*/ 229 w 272"/>
                <a:gd name="T83" fmla="*/ 144 h 172"/>
                <a:gd name="T84" fmla="*/ 238 w 272"/>
                <a:gd name="T85" fmla="*/ 146 h 172"/>
                <a:gd name="T86" fmla="*/ 266 w 272"/>
                <a:gd name="T87" fmla="*/ 140 h 172"/>
                <a:gd name="T88" fmla="*/ 170 w 272"/>
                <a:gd name="T89" fmla="*/ 55 h 172"/>
                <a:gd name="T90" fmla="*/ 139 w 272"/>
                <a:gd name="T91" fmla="*/ 55 h 172"/>
                <a:gd name="T92" fmla="*/ 107 w 272"/>
                <a:gd name="T93" fmla="*/ 58 h 172"/>
                <a:gd name="T94" fmla="*/ 87 w 272"/>
                <a:gd name="T95" fmla="*/ 60 h 172"/>
                <a:gd name="T96" fmla="*/ 104 w 272"/>
                <a:gd name="T97" fmla="*/ 48 h 172"/>
                <a:gd name="T98" fmla="*/ 135 w 272"/>
                <a:gd name="T99" fmla="*/ 45 h 172"/>
                <a:gd name="T100" fmla="*/ 166 w 272"/>
                <a:gd name="T101" fmla="*/ 44 h 172"/>
                <a:gd name="T102" fmla="*/ 94 w 272"/>
                <a:gd name="T103" fmla="*/ 23 h 172"/>
                <a:gd name="T104" fmla="*/ 135 w 272"/>
                <a:gd name="T105" fmla="*/ 20 h 172"/>
                <a:gd name="T106" fmla="*/ 174 w 272"/>
                <a:gd name="T107" fmla="*/ 19 h 172"/>
                <a:gd name="T108" fmla="*/ 102 w 272"/>
                <a:gd name="T109" fmla="*/ 32 h 172"/>
                <a:gd name="T110" fmla="*/ 94 w 272"/>
                <a:gd name="T111" fmla="*/ 23 h 172"/>
                <a:gd name="T112" fmla="*/ 95 w 272"/>
                <a:gd name="T113" fmla="*/ 85 h 172"/>
                <a:gd name="T114" fmla="*/ 82 w 272"/>
                <a:gd name="T115" fmla="*/ 82 h 172"/>
                <a:gd name="T116" fmla="*/ 106 w 272"/>
                <a:gd name="T117" fmla="*/ 75 h 172"/>
                <a:gd name="T118" fmla="*/ 149 w 272"/>
                <a:gd name="T119" fmla="*/ 71 h 172"/>
                <a:gd name="T120" fmla="*/ 170 w 272"/>
                <a:gd name="T121" fmla="*/ 81 h 172"/>
                <a:gd name="T122" fmla="*/ 133 w 272"/>
                <a:gd name="T123" fmla="*/ 8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2" h="172">
                  <a:moveTo>
                    <a:pt x="270" y="130"/>
                  </a:moveTo>
                  <a:cubicBezTo>
                    <a:pt x="272" y="123"/>
                    <a:pt x="264" y="119"/>
                    <a:pt x="266" y="115"/>
                  </a:cubicBezTo>
                  <a:cubicBezTo>
                    <a:pt x="265" y="114"/>
                    <a:pt x="264" y="112"/>
                    <a:pt x="262" y="112"/>
                  </a:cubicBezTo>
                  <a:cubicBezTo>
                    <a:pt x="261" y="112"/>
                    <a:pt x="258" y="115"/>
                    <a:pt x="257" y="115"/>
                  </a:cubicBezTo>
                  <a:cubicBezTo>
                    <a:pt x="255" y="116"/>
                    <a:pt x="241" y="114"/>
                    <a:pt x="239" y="113"/>
                  </a:cubicBezTo>
                  <a:cubicBezTo>
                    <a:pt x="237" y="113"/>
                    <a:pt x="237" y="115"/>
                    <a:pt x="235" y="115"/>
                  </a:cubicBezTo>
                  <a:cubicBezTo>
                    <a:pt x="234" y="116"/>
                    <a:pt x="231" y="115"/>
                    <a:pt x="231" y="115"/>
                  </a:cubicBezTo>
                  <a:cubicBezTo>
                    <a:pt x="230" y="114"/>
                    <a:pt x="220" y="116"/>
                    <a:pt x="219" y="115"/>
                  </a:cubicBezTo>
                  <a:cubicBezTo>
                    <a:pt x="218" y="115"/>
                    <a:pt x="218" y="114"/>
                    <a:pt x="217" y="114"/>
                  </a:cubicBezTo>
                  <a:cubicBezTo>
                    <a:pt x="213" y="117"/>
                    <a:pt x="206" y="114"/>
                    <a:pt x="202" y="113"/>
                  </a:cubicBezTo>
                  <a:cubicBezTo>
                    <a:pt x="200" y="114"/>
                    <a:pt x="193" y="113"/>
                    <a:pt x="193" y="113"/>
                  </a:cubicBezTo>
                  <a:cubicBezTo>
                    <a:pt x="191" y="113"/>
                    <a:pt x="189" y="113"/>
                    <a:pt x="187" y="113"/>
                  </a:cubicBezTo>
                  <a:cubicBezTo>
                    <a:pt x="186" y="113"/>
                    <a:pt x="186" y="112"/>
                    <a:pt x="185" y="112"/>
                  </a:cubicBezTo>
                  <a:cubicBezTo>
                    <a:pt x="184" y="114"/>
                    <a:pt x="183" y="112"/>
                    <a:pt x="181" y="113"/>
                  </a:cubicBezTo>
                  <a:cubicBezTo>
                    <a:pt x="180" y="113"/>
                    <a:pt x="179" y="113"/>
                    <a:pt x="179" y="113"/>
                  </a:cubicBezTo>
                  <a:cubicBezTo>
                    <a:pt x="176" y="112"/>
                    <a:pt x="175" y="113"/>
                    <a:pt x="171" y="112"/>
                  </a:cubicBezTo>
                  <a:cubicBezTo>
                    <a:pt x="169" y="112"/>
                    <a:pt x="166" y="112"/>
                    <a:pt x="164" y="112"/>
                  </a:cubicBezTo>
                  <a:cubicBezTo>
                    <a:pt x="164" y="112"/>
                    <a:pt x="155" y="110"/>
                    <a:pt x="154" y="110"/>
                  </a:cubicBezTo>
                  <a:cubicBezTo>
                    <a:pt x="153" y="111"/>
                    <a:pt x="153" y="112"/>
                    <a:pt x="151" y="111"/>
                  </a:cubicBezTo>
                  <a:cubicBezTo>
                    <a:pt x="144" y="109"/>
                    <a:pt x="131" y="110"/>
                    <a:pt x="125" y="112"/>
                  </a:cubicBezTo>
                  <a:cubicBezTo>
                    <a:pt x="125" y="112"/>
                    <a:pt x="124" y="111"/>
                    <a:pt x="124" y="111"/>
                  </a:cubicBezTo>
                  <a:cubicBezTo>
                    <a:pt x="124" y="108"/>
                    <a:pt x="125" y="101"/>
                    <a:pt x="129" y="100"/>
                  </a:cubicBezTo>
                  <a:cubicBezTo>
                    <a:pt x="132" y="99"/>
                    <a:pt x="132" y="100"/>
                    <a:pt x="135" y="101"/>
                  </a:cubicBezTo>
                  <a:cubicBezTo>
                    <a:pt x="137" y="101"/>
                    <a:pt x="138" y="100"/>
                    <a:pt x="139" y="100"/>
                  </a:cubicBezTo>
                  <a:cubicBezTo>
                    <a:pt x="140" y="100"/>
                    <a:pt x="140" y="100"/>
                    <a:pt x="141" y="100"/>
                  </a:cubicBezTo>
                  <a:cubicBezTo>
                    <a:pt x="141" y="100"/>
                    <a:pt x="142" y="100"/>
                    <a:pt x="142" y="100"/>
                  </a:cubicBezTo>
                  <a:cubicBezTo>
                    <a:pt x="147" y="101"/>
                    <a:pt x="147" y="101"/>
                    <a:pt x="147" y="101"/>
                  </a:cubicBezTo>
                  <a:cubicBezTo>
                    <a:pt x="149" y="101"/>
                    <a:pt x="161" y="101"/>
                    <a:pt x="162" y="101"/>
                  </a:cubicBezTo>
                  <a:cubicBezTo>
                    <a:pt x="165" y="101"/>
                    <a:pt x="168" y="101"/>
                    <a:pt x="170" y="101"/>
                  </a:cubicBezTo>
                  <a:cubicBezTo>
                    <a:pt x="173" y="103"/>
                    <a:pt x="174" y="105"/>
                    <a:pt x="175" y="106"/>
                  </a:cubicBezTo>
                  <a:cubicBezTo>
                    <a:pt x="175" y="106"/>
                    <a:pt x="176" y="106"/>
                    <a:pt x="177" y="106"/>
                  </a:cubicBezTo>
                  <a:cubicBezTo>
                    <a:pt x="179" y="104"/>
                    <a:pt x="181" y="102"/>
                    <a:pt x="183" y="101"/>
                  </a:cubicBezTo>
                  <a:cubicBezTo>
                    <a:pt x="185" y="99"/>
                    <a:pt x="186" y="91"/>
                    <a:pt x="185" y="87"/>
                  </a:cubicBezTo>
                  <a:cubicBezTo>
                    <a:pt x="185" y="86"/>
                    <a:pt x="181" y="84"/>
                    <a:pt x="183" y="81"/>
                  </a:cubicBezTo>
                  <a:cubicBezTo>
                    <a:pt x="183" y="80"/>
                    <a:pt x="183" y="75"/>
                    <a:pt x="183" y="75"/>
                  </a:cubicBezTo>
                  <a:cubicBezTo>
                    <a:pt x="185" y="72"/>
                    <a:pt x="186" y="61"/>
                    <a:pt x="185" y="58"/>
                  </a:cubicBezTo>
                  <a:cubicBezTo>
                    <a:pt x="185" y="57"/>
                    <a:pt x="184" y="56"/>
                    <a:pt x="184" y="55"/>
                  </a:cubicBezTo>
                  <a:cubicBezTo>
                    <a:pt x="184" y="55"/>
                    <a:pt x="184" y="50"/>
                    <a:pt x="184" y="49"/>
                  </a:cubicBezTo>
                  <a:cubicBezTo>
                    <a:pt x="185" y="47"/>
                    <a:pt x="186" y="44"/>
                    <a:pt x="186" y="41"/>
                  </a:cubicBezTo>
                  <a:cubicBezTo>
                    <a:pt x="187" y="37"/>
                    <a:pt x="185" y="36"/>
                    <a:pt x="186" y="32"/>
                  </a:cubicBezTo>
                  <a:cubicBezTo>
                    <a:pt x="187" y="32"/>
                    <a:pt x="186" y="31"/>
                    <a:pt x="187" y="31"/>
                  </a:cubicBezTo>
                  <a:cubicBezTo>
                    <a:pt x="187" y="28"/>
                    <a:pt x="189" y="27"/>
                    <a:pt x="191" y="25"/>
                  </a:cubicBezTo>
                  <a:cubicBezTo>
                    <a:pt x="194" y="21"/>
                    <a:pt x="198" y="15"/>
                    <a:pt x="199" y="9"/>
                  </a:cubicBezTo>
                  <a:cubicBezTo>
                    <a:pt x="197" y="6"/>
                    <a:pt x="197" y="2"/>
                    <a:pt x="194" y="0"/>
                  </a:cubicBezTo>
                  <a:cubicBezTo>
                    <a:pt x="193" y="0"/>
                    <a:pt x="192" y="0"/>
                    <a:pt x="191" y="0"/>
                  </a:cubicBezTo>
                  <a:cubicBezTo>
                    <a:pt x="190" y="2"/>
                    <a:pt x="188" y="1"/>
                    <a:pt x="187" y="1"/>
                  </a:cubicBezTo>
                  <a:cubicBezTo>
                    <a:pt x="184" y="4"/>
                    <a:pt x="180" y="4"/>
                    <a:pt x="176" y="3"/>
                  </a:cubicBezTo>
                  <a:cubicBezTo>
                    <a:pt x="174" y="5"/>
                    <a:pt x="169" y="2"/>
                    <a:pt x="168" y="1"/>
                  </a:cubicBezTo>
                  <a:cubicBezTo>
                    <a:pt x="168" y="2"/>
                    <a:pt x="165" y="2"/>
                    <a:pt x="164" y="2"/>
                  </a:cubicBezTo>
                  <a:cubicBezTo>
                    <a:pt x="164" y="2"/>
                    <a:pt x="161" y="1"/>
                    <a:pt x="161" y="2"/>
                  </a:cubicBezTo>
                  <a:cubicBezTo>
                    <a:pt x="158" y="2"/>
                    <a:pt x="151" y="2"/>
                    <a:pt x="148" y="4"/>
                  </a:cubicBezTo>
                  <a:cubicBezTo>
                    <a:pt x="146" y="4"/>
                    <a:pt x="145" y="3"/>
                    <a:pt x="143" y="3"/>
                  </a:cubicBezTo>
                  <a:cubicBezTo>
                    <a:pt x="140" y="2"/>
                    <a:pt x="140" y="4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4" y="3"/>
                    <a:pt x="131" y="1"/>
                    <a:pt x="128" y="2"/>
                  </a:cubicBezTo>
                  <a:cubicBezTo>
                    <a:pt x="124" y="3"/>
                    <a:pt x="117" y="3"/>
                    <a:pt x="114" y="4"/>
                  </a:cubicBezTo>
                  <a:cubicBezTo>
                    <a:pt x="113" y="3"/>
                    <a:pt x="113" y="3"/>
                    <a:pt x="112" y="3"/>
                  </a:cubicBezTo>
                  <a:cubicBezTo>
                    <a:pt x="109" y="4"/>
                    <a:pt x="108" y="4"/>
                    <a:pt x="106" y="4"/>
                  </a:cubicBezTo>
                  <a:cubicBezTo>
                    <a:pt x="104" y="4"/>
                    <a:pt x="100" y="3"/>
                    <a:pt x="100" y="2"/>
                  </a:cubicBezTo>
                  <a:cubicBezTo>
                    <a:pt x="98" y="2"/>
                    <a:pt x="96" y="2"/>
                    <a:pt x="95" y="2"/>
                  </a:cubicBezTo>
                  <a:cubicBezTo>
                    <a:pt x="94" y="3"/>
                    <a:pt x="84" y="2"/>
                    <a:pt x="82" y="4"/>
                  </a:cubicBezTo>
                  <a:cubicBezTo>
                    <a:pt x="80" y="4"/>
                    <a:pt x="78" y="4"/>
                    <a:pt x="76" y="4"/>
                  </a:cubicBezTo>
                  <a:cubicBezTo>
                    <a:pt x="73" y="4"/>
                    <a:pt x="71" y="4"/>
                    <a:pt x="67" y="6"/>
                  </a:cubicBezTo>
                  <a:cubicBezTo>
                    <a:pt x="66" y="6"/>
                    <a:pt x="65" y="5"/>
                    <a:pt x="63" y="5"/>
                  </a:cubicBezTo>
                  <a:cubicBezTo>
                    <a:pt x="61" y="7"/>
                    <a:pt x="58" y="9"/>
                    <a:pt x="55" y="10"/>
                  </a:cubicBezTo>
                  <a:cubicBezTo>
                    <a:pt x="55" y="12"/>
                    <a:pt x="55" y="13"/>
                    <a:pt x="56" y="14"/>
                  </a:cubicBezTo>
                  <a:cubicBezTo>
                    <a:pt x="57" y="14"/>
                    <a:pt x="61" y="18"/>
                    <a:pt x="62" y="19"/>
                  </a:cubicBezTo>
                  <a:cubicBezTo>
                    <a:pt x="62" y="20"/>
                    <a:pt x="62" y="22"/>
                    <a:pt x="62" y="22"/>
                  </a:cubicBezTo>
                  <a:cubicBezTo>
                    <a:pt x="63" y="23"/>
                    <a:pt x="63" y="26"/>
                    <a:pt x="63" y="26"/>
                  </a:cubicBezTo>
                  <a:cubicBezTo>
                    <a:pt x="66" y="29"/>
                    <a:pt x="65" y="31"/>
                    <a:pt x="66" y="35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5"/>
                    <a:pt x="66" y="49"/>
                    <a:pt x="67" y="50"/>
                  </a:cubicBezTo>
                  <a:cubicBezTo>
                    <a:pt x="67" y="51"/>
                    <a:pt x="66" y="52"/>
                    <a:pt x="66" y="52"/>
                  </a:cubicBezTo>
                  <a:cubicBezTo>
                    <a:pt x="67" y="54"/>
                    <a:pt x="67" y="56"/>
                    <a:pt x="67" y="58"/>
                  </a:cubicBezTo>
                  <a:cubicBezTo>
                    <a:pt x="67" y="58"/>
                    <a:pt x="67" y="59"/>
                    <a:pt x="67" y="59"/>
                  </a:cubicBezTo>
                  <a:cubicBezTo>
                    <a:pt x="67" y="60"/>
                    <a:pt x="67" y="62"/>
                    <a:pt x="66" y="63"/>
                  </a:cubicBezTo>
                  <a:cubicBezTo>
                    <a:pt x="66" y="64"/>
                    <a:pt x="67" y="65"/>
                    <a:pt x="67" y="66"/>
                  </a:cubicBezTo>
                  <a:cubicBezTo>
                    <a:pt x="66" y="66"/>
                    <a:pt x="66" y="67"/>
                    <a:pt x="65" y="68"/>
                  </a:cubicBezTo>
                  <a:cubicBezTo>
                    <a:pt x="66" y="71"/>
                    <a:pt x="68" y="80"/>
                    <a:pt x="66" y="82"/>
                  </a:cubicBezTo>
                  <a:cubicBezTo>
                    <a:pt x="67" y="82"/>
                    <a:pt x="66" y="82"/>
                    <a:pt x="67" y="82"/>
                  </a:cubicBezTo>
                  <a:cubicBezTo>
                    <a:pt x="67" y="83"/>
                    <a:pt x="66" y="87"/>
                    <a:pt x="66" y="88"/>
                  </a:cubicBezTo>
                  <a:cubicBezTo>
                    <a:pt x="66" y="88"/>
                    <a:pt x="66" y="88"/>
                    <a:pt x="66" y="88"/>
                  </a:cubicBezTo>
                  <a:cubicBezTo>
                    <a:pt x="66" y="88"/>
                    <a:pt x="66" y="93"/>
                    <a:pt x="66" y="93"/>
                  </a:cubicBezTo>
                  <a:cubicBezTo>
                    <a:pt x="65" y="98"/>
                    <a:pt x="64" y="102"/>
                    <a:pt x="62" y="106"/>
                  </a:cubicBezTo>
                  <a:cubicBezTo>
                    <a:pt x="62" y="107"/>
                    <a:pt x="62" y="113"/>
                    <a:pt x="62" y="113"/>
                  </a:cubicBezTo>
                  <a:cubicBezTo>
                    <a:pt x="63" y="114"/>
                    <a:pt x="64" y="114"/>
                    <a:pt x="65" y="114"/>
                  </a:cubicBezTo>
                  <a:cubicBezTo>
                    <a:pt x="65" y="114"/>
                    <a:pt x="67" y="114"/>
                    <a:pt x="67" y="113"/>
                  </a:cubicBezTo>
                  <a:cubicBezTo>
                    <a:pt x="70" y="112"/>
                    <a:pt x="74" y="103"/>
                    <a:pt x="75" y="101"/>
                  </a:cubicBezTo>
                  <a:cubicBezTo>
                    <a:pt x="79" y="102"/>
                    <a:pt x="80" y="107"/>
                    <a:pt x="87" y="106"/>
                  </a:cubicBezTo>
                  <a:cubicBezTo>
                    <a:pt x="90" y="105"/>
                    <a:pt x="91" y="106"/>
                    <a:pt x="94" y="105"/>
                  </a:cubicBezTo>
                  <a:cubicBezTo>
                    <a:pt x="95" y="105"/>
                    <a:pt x="97" y="103"/>
                    <a:pt x="98" y="102"/>
                  </a:cubicBezTo>
                  <a:cubicBezTo>
                    <a:pt x="101" y="101"/>
                    <a:pt x="107" y="101"/>
                    <a:pt x="109" y="102"/>
                  </a:cubicBezTo>
                  <a:cubicBezTo>
                    <a:pt x="111" y="102"/>
                    <a:pt x="113" y="100"/>
                    <a:pt x="116" y="102"/>
                  </a:cubicBezTo>
                  <a:cubicBezTo>
                    <a:pt x="116" y="102"/>
                    <a:pt x="116" y="102"/>
                    <a:pt x="116" y="102"/>
                  </a:cubicBezTo>
                  <a:cubicBezTo>
                    <a:pt x="114" y="104"/>
                    <a:pt x="109" y="110"/>
                    <a:pt x="108" y="111"/>
                  </a:cubicBezTo>
                  <a:cubicBezTo>
                    <a:pt x="105" y="112"/>
                    <a:pt x="101" y="112"/>
                    <a:pt x="99" y="112"/>
                  </a:cubicBezTo>
                  <a:cubicBezTo>
                    <a:pt x="98" y="112"/>
                    <a:pt x="96" y="112"/>
                    <a:pt x="96" y="112"/>
                  </a:cubicBezTo>
                  <a:cubicBezTo>
                    <a:pt x="95" y="113"/>
                    <a:pt x="92" y="113"/>
                    <a:pt x="90" y="114"/>
                  </a:cubicBezTo>
                  <a:cubicBezTo>
                    <a:pt x="86" y="115"/>
                    <a:pt x="83" y="112"/>
                    <a:pt x="80" y="113"/>
                  </a:cubicBezTo>
                  <a:cubicBezTo>
                    <a:pt x="76" y="115"/>
                    <a:pt x="73" y="115"/>
                    <a:pt x="71" y="116"/>
                  </a:cubicBezTo>
                  <a:cubicBezTo>
                    <a:pt x="70" y="116"/>
                    <a:pt x="69" y="116"/>
                    <a:pt x="68" y="116"/>
                  </a:cubicBezTo>
                  <a:cubicBezTo>
                    <a:pt x="67" y="117"/>
                    <a:pt x="64" y="118"/>
                    <a:pt x="62" y="118"/>
                  </a:cubicBezTo>
                  <a:cubicBezTo>
                    <a:pt x="58" y="119"/>
                    <a:pt x="55" y="118"/>
                    <a:pt x="53" y="119"/>
                  </a:cubicBezTo>
                  <a:cubicBezTo>
                    <a:pt x="49" y="120"/>
                    <a:pt x="46" y="119"/>
                    <a:pt x="43" y="120"/>
                  </a:cubicBezTo>
                  <a:cubicBezTo>
                    <a:pt x="43" y="120"/>
                    <a:pt x="42" y="120"/>
                    <a:pt x="41" y="120"/>
                  </a:cubicBezTo>
                  <a:cubicBezTo>
                    <a:pt x="39" y="120"/>
                    <a:pt x="35" y="120"/>
                    <a:pt x="34" y="121"/>
                  </a:cubicBezTo>
                  <a:cubicBezTo>
                    <a:pt x="33" y="121"/>
                    <a:pt x="32" y="122"/>
                    <a:pt x="31" y="123"/>
                  </a:cubicBezTo>
                  <a:cubicBezTo>
                    <a:pt x="29" y="123"/>
                    <a:pt x="24" y="122"/>
                    <a:pt x="23" y="122"/>
                  </a:cubicBezTo>
                  <a:cubicBezTo>
                    <a:pt x="22" y="123"/>
                    <a:pt x="19" y="122"/>
                    <a:pt x="17" y="123"/>
                  </a:cubicBezTo>
                  <a:cubicBezTo>
                    <a:pt x="12" y="124"/>
                    <a:pt x="10" y="124"/>
                    <a:pt x="6" y="124"/>
                  </a:cubicBezTo>
                  <a:cubicBezTo>
                    <a:pt x="5" y="125"/>
                    <a:pt x="5" y="125"/>
                    <a:pt x="4" y="126"/>
                  </a:cubicBezTo>
                  <a:cubicBezTo>
                    <a:pt x="4" y="127"/>
                    <a:pt x="4" y="128"/>
                    <a:pt x="4" y="129"/>
                  </a:cubicBezTo>
                  <a:cubicBezTo>
                    <a:pt x="3" y="130"/>
                    <a:pt x="2" y="132"/>
                    <a:pt x="2" y="133"/>
                  </a:cubicBezTo>
                  <a:cubicBezTo>
                    <a:pt x="0" y="139"/>
                    <a:pt x="4" y="143"/>
                    <a:pt x="7" y="147"/>
                  </a:cubicBezTo>
                  <a:cubicBezTo>
                    <a:pt x="12" y="147"/>
                    <a:pt x="19" y="146"/>
                    <a:pt x="23" y="143"/>
                  </a:cubicBezTo>
                  <a:cubicBezTo>
                    <a:pt x="23" y="143"/>
                    <a:pt x="28" y="143"/>
                    <a:pt x="28" y="143"/>
                  </a:cubicBezTo>
                  <a:cubicBezTo>
                    <a:pt x="29" y="143"/>
                    <a:pt x="31" y="141"/>
                    <a:pt x="32" y="140"/>
                  </a:cubicBezTo>
                  <a:cubicBezTo>
                    <a:pt x="32" y="140"/>
                    <a:pt x="32" y="140"/>
                    <a:pt x="32" y="140"/>
                  </a:cubicBezTo>
                  <a:cubicBezTo>
                    <a:pt x="35" y="140"/>
                    <a:pt x="37" y="139"/>
                    <a:pt x="39" y="138"/>
                  </a:cubicBezTo>
                  <a:cubicBezTo>
                    <a:pt x="40" y="138"/>
                    <a:pt x="41" y="138"/>
                    <a:pt x="42" y="138"/>
                  </a:cubicBezTo>
                  <a:cubicBezTo>
                    <a:pt x="43" y="138"/>
                    <a:pt x="44" y="137"/>
                    <a:pt x="45" y="137"/>
                  </a:cubicBezTo>
                  <a:cubicBezTo>
                    <a:pt x="46" y="136"/>
                    <a:pt x="49" y="137"/>
                    <a:pt x="49" y="137"/>
                  </a:cubicBezTo>
                  <a:cubicBezTo>
                    <a:pt x="51" y="136"/>
                    <a:pt x="53" y="135"/>
                    <a:pt x="55" y="134"/>
                  </a:cubicBezTo>
                  <a:cubicBezTo>
                    <a:pt x="55" y="134"/>
                    <a:pt x="62" y="134"/>
                    <a:pt x="62" y="133"/>
                  </a:cubicBezTo>
                  <a:cubicBezTo>
                    <a:pt x="62" y="133"/>
                    <a:pt x="63" y="133"/>
                    <a:pt x="63" y="133"/>
                  </a:cubicBezTo>
                  <a:cubicBezTo>
                    <a:pt x="65" y="132"/>
                    <a:pt x="68" y="132"/>
                    <a:pt x="70" y="131"/>
                  </a:cubicBezTo>
                  <a:cubicBezTo>
                    <a:pt x="74" y="130"/>
                    <a:pt x="82" y="127"/>
                    <a:pt x="88" y="128"/>
                  </a:cubicBezTo>
                  <a:cubicBezTo>
                    <a:pt x="90" y="128"/>
                    <a:pt x="92" y="126"/>
                    <a:pt x="93" y="127"/>
                  </a:cubicBezTo>
                  <a:cubicBezTo>
                    <a:pt x="94" y="127"/>
                    <a:pt x="96" y="128"/>
                    <a:pt x="97" y="128"/>
                  </a:cubicBezTo>
                  <a:cubicBezTo>
                    <a:pt x="98" y="129"/>
                    <a:pt x="97" y="128"/>
                    <a:pt x="98" y="129"/>
                  </a:cubicBezTo>
                  <a:cubicBezTo>
                    <a:pt x="98" y="130"/>
                    <a:pt x="96" y="131"/>
                    <a:pt x="96" y="133"/>
                  </a:cubicBezTo>
                  <a:cubicBezTo>
                    <a:pt x="94" y="136"/>
                    <a:pt x="94" y="138"/>
                    <a:pt x="92" y="141"/>
                  </a:cubicBezTo>
                  <a:cubicBezTo>
                    <a:pt x="91" y="142"/>
                    <a:pt x="90" y="142"/>
                    <a:pt x="90" y="143"/>
                  </a:cubicBezTo>
                  <a:cubicBezTo>
                    <a:pt x="90" y="144"/>
                    <a:pt x="90" y="145"/>
                    <a:pt x="90" y="145"/>
                  </a:cubicBezTo>
                  <a:cubicBezTo>
                    <a:pt x="89" y="146"/>
                    <a:pt x="88" y="148"/>
                    <a:pt x="87" y="149"/>
                  </a:cubicBezTo>
                  <a:cubicBezTo>
                    <a:pt x="87" y="151"/>
                    <a:pt x="87" y="155"/>
                    <a:pt x="86" y="156"/>
                  </a:cubicBezTo>
                  <a:cubicBezTo>
                    <a:pt x="87" y="158"/>
                    <a:pt x="87" y="159"/>
                    <a:pt x="88" y="160"/>
                  </a:cubicBezTo>
                  <a:cubicBezTo>
                    <a:pt x="90" y="161"/>
                    <a:pt x="92" y="163"/>
                    <a:pt x="94" y="163"/>
                  </a:cubicBezTo>
                  <a:cubicBezTo>
                    <a:pt x="95" y="160"/>
                    <a:pt x="97" y="157"/>
                    <a:pt x="98" y="155"/>
                  </a:cubicBezTo>
                  <a:cubicBezTo>
                    <a:pt x="99" y="154"/>
                    <a:pt x="100" y="153"/>
                    <a:pt x="100" y="153"/>
                  </a:cubicBezTo>
                  <a:cubicBezTo>
                    <a:pt x="100" y="153"/>
                    <a:pt x="100" y="152"/>
                    <a:pt x="100" y="151"/>
                  </a:cubicBezTo>
                  <a:cubicBezTo>
                    <a:pt x="102" y="149"/>
                    <a:pt x="107" y="146"/>
                    <a:pt x="108" y="144"/>
                  </a:cubicBezTo>
                  <a:cubicBezTo>
                    <a:pt x="111" y="141"/>
                    <a:pt x="110" y="137"/>
                    <a:pt x="112" y="134"/>
                  </a:cubicBezTo>
                  <a:cubicBezTo>
                    <a:pt x="114" y="131"/>
                    <a:pt x="118" y="129"/>
                    <a:pt x="119" y="126"/>
                  </a:cubicBezTo>
                  <a:cubicBezTo>
                    <a:pt x="120" y="126"/>
                    <a:pt x="121" y="126"/>
                    <a:pt x="122" y="126"/>
                  </a:cubicBezTo>
                  <a:cubicBezTo>
                    <a:pt x="122" y="126"/>
                    <a:pt x="130" y="125"/>
                    <a:pt x="131" y="125"/>
                  </a:cubicBezTo>
                  <a:cubicBezTo>
                    <a:pt x="133" y="126"/>
                    <a:pt x="135" y="127"/>
                    <a:pt x="136" y="127"/>
                  </a:cubicBezTo>
                  <a:cubicBezTo>
                    <a:pt x="137" y="127"/>
                    <a:pt x="138" y="130"/>
                    <a:pt x="138" y="130"/>
                  </a:cubicBezTo>
                  <a:cubicBezTo>
                    <a:pt x="140" y="132"/>
                    <a:pt x="141" y="131"/>
                    <a:pt x="142" y="133"/>
                  </a:cubicBezTo>
                  <a:cubicBezTo>
                    <a:pt x="144" y="133"/>
                    <a:pt x="145" y="139"/>
                    <a:pt x="146" y="141"/>
                  </a:cubicBezTo>
                  <a:cubicBezTo>
                    <a:pt x="147" y="143"/>
                    <a:pt x="149" y="145"/>
                    <a:pt x="150" y="147"/>
                  </a:cubicBezTo>
                  <a:cubicBezTo>
                    <a:pt x="150" y="148"/>
                    <a:pt x="150" y="149"/>
                    <a:pt x="150" y="150"/>
                  </a:cubicBezTo>
                  <a:cubicBezTo>
                    <a:pt x="152" y="154"/>
                    <a:pt x="155" y="159"/>
                    <a:pt x="158" y="162"/>
                  </a:cubicBezTo>
                  <a:cubicBezTo>
                    <a:pt x="161" y="165"/>
                    <a:pt x="159" y="169"/>
                    <a:pt x="166" y="172"/>
                  </a:cubicBezTo>
                  <a:cubicBezTo>
                    <a:pt x="167" y="170"/>
                    <a:pt x="169" y="169"/>
                    <a:pt x="170" y="167"/>
                  </a:cubicBezTo>
                  <a:cubicBezTo>
                    <a:pt x="172" y="165"/>
                    <a:pt x="170" y="161"/>
                    <a:pt x="170" y="159"/>
                  </a:cubicBezTo>
                  <a:cubicBezTo>
                    <a:pt x="171" y="153"/>
                    <a:pt x="167" y="148"/>
                    <a:pt x="165" y="142"/>
                  </a:cubicBezTo>
                  <a:cubicBezTo>
                    <a:pt x="165" y="141"/>
                    <a:pt x="165" y="139"/>
                    <a:pt x="164" y="137"/>
                  </a:cubicBezTo>
                  <a:cubicBezTo>
                    <a:pt x="161" y="133"/>
                    <a:pt x="161" y="133"/>
                    <a:pt x="163" y="127"/>
                  </a:cubicBezTo>
                  <a:cubicBezTo>
                    <a:pt x="167" y="127"/>
                    <a:pt x="170" y="127"/>
                    <a:pt x="172" y="128"/>
                  </a:cubicBezTo>
                  <a:cubicBezTo>
                    <a:pt x="173" y="127"/>
                    <a:pt x="182" y="129"/>
                    <a:pt x="183" y="129"/>
                  </a:cubicBezTo>
                  <a:cubicBezTo>
                    <a:pt x="185" y="128"/>
                    <a:pt x="198" y="130"/>
                    <a:pt x="200" y="131"/>
                  </a:cubicBezTo>
                  <a:cubicBezTo>
                    <a:pt x="201" y="131"/>
                    <a:pt x="202" y="132"/>
                    <a:pt x="203" y="133"/>
                  </a:cubicBezTo>
                  <a:cubicBezTo>
                    <a:pt x="205" y="133"/>
                    <a:pt x="207" y="133"/>
                    <a:pt x="209" y="134"/>
                  </a:cubicBezTo>
                  <a:cubicBezTo>
                    <a:pt x="209" y="134"/>
                    <a:pt x="209" y="135"/>
                    <a:pt x="210" y="136"/>
                  </a:cubicBezTo>
                  <a:cubicBezTo>
                    <a:pt x="211" y="136"/>
                    <a:pt x="212" y="137"/>
                    <a:pt x="213" y="137"/>
                  </a:cubicBezTo>
                  <a:cubicBezTo>
                    <a:pt x="214" y="137"/>
                    <a:pt x="215" y="137"/>
                    <a:pt x="216" y="137"/>
                  </a:cubicBezTo>
                  <a:cubicBezTo>
                    <a:pt x="220" y="139"/>
                    <a:pt x="225" y="141"/>
                    <a:pt x="229" y="144"/>
                  </a:cubicBezTo>
                  <a:cubicBezTo>
                    <a:pt x="229" y="144"/>
                    <a:pt x="229" y="144"/>
                    <a:pt x="229" y="143"/>
                  </a:cubicBezTo>
                  <a:cubicBezTo>
                    <a:pt x="230" y="144"/>
                    <a:pt x="232" y="144"/>
                    <a:pt x="233" y="144"/>
                  </a:cubicBezTo>
                  <a:cubicBezTo>
                    <a:pt x="233" y="144"/>
                    <a:pt x="234" y="143"/>
                    <a:pt x="235" y="143"/>
                  </a:cubicBezTo>
                  <a:cubicBezTo>
                    <a:pt x="236" y="144"/>
                    <a:pt x="237" y="145"/>
                    <a:pt x="238" y="146"/>
                  </a:cubicBezTo>
                  <a:cubicBezTo>
                    <a:pt x="239" y="144"/>
                    <a:pt x="244" y="147"/>
                    <a:pt x="245" y="147"/>
                  </a:cubicBezTo>
                  <a:cubicBezTo>
                    <a:pt x="247" y="148"/>
                    <a:pt x="249" y="146"/>
                    <a:pt x="250" y="146"/>
                  </a:cubicBezTo>
                  <a:cubicBezTo>
                    <a:pt x="251" y="146"/>
                    <a:pt x="251" y="147"/>
                    <a:pt x="253" y="147"/>
                  </a:cubicBezTo>
                  <a:cubicBezTo>
                    <a:pt x="259" y="145"/>
                    <a:pt x="262" y="142"/>
                    <a:pt x="266" y="140"/>
                  </a:cubicBezTo>
                  <a:cubicBezTo>
                    <a:pt x="267" y="136"/>
                    <a:pt x="271" y="133"/>
                    <a:pt x="271" y="131"/>
                  </a:cubicBezTo>
                  <a:cubicBezTo>
                    <a:pt x="271" y="131"/>
                    <a:pt x="271" y="130"/>
                    <a:pt x="271" y="130"/>
                  </a:cubicBezTo>
                  <a:cubicBezTo>
                    <a:pt x="271" y="130"/>
                    <a:pt x="271" y="130"/>
                    <a:pt x="270" y="130"/>
                  </a:cubicBezTo>
                  <a:close/>
                  <a:moveTo>
                    <a:pt x="170" y="55"/>
                  </a:moveTo>
                  <a:cubicBezTo>
                    <a:pt x="168" y="56"/>
                    <a:pt x="168" y="55"/>
                    <a:pt x="166" y="55"/>
                  </a:cubicBezTo>
                  <a:cubicBezTo>
                    <a:pt x="164" y="55"/>
                    <a:pt x="159" y="55"/>
                    <a:pt x="156" y="55"/>
                  </a:cubicBezTo>
                  <a:cubicBezTo>
                    <a:pt x="154" y="55"/>
                    <a:pt x="151" y="55"/>
                    <a:pt x="149" y="54"/>
                  </a:cubicBezTo>
                  <a:cubicBezTo>
                    <a:pt x="146" y="57"/>
                    <a:pt x="143" y="54"/>
                    <a:pt x="139" y="55"/>
                  </a:cubicBezTo>
                  <a:cubicBezTo>
                    <a:pt x="136" y="56"/>
                    <a:pt x="133" y="57"/>
                    <a:pt x="130" y="57"/>
                  </a:cubicBezTo>
                  <a:cubicBezTo>
                    <a:pt x="130" y="57"/>
                    <a:pt x="129" y="56"/>
                    <a:pt x="129" y="56"/>
                  </a:cubicBezTo>
                  <a:cubicBezTo>
                    <a:pt x="125" y="59"/>
                    <a:pt x="115" y="57"/>
                    <a:pt x="110" y="56"/>
                  </a:cubicBezTo>
                  <a:cubicBezTo>
                    <a:pt x="108" y="56"/>
                    <a:pt x="108" y="57"/>
                    <a:pt x="107" y="58"/>
                  </a:cubicBezTo>
                  <a:cubicBezTo>
                    <a:pt x="106" y="58"/>
                    <a:pt x="104" y="57"/>
                    <a:pt x="103" y="58"/>
                  </a:cubicBezTo>
                  <a:cubicBezTo>
                    <a:pt x="100" y="60"/>
                    <a:pt x="95" y="61"/>
                    <a:pt x="92" y="62"/>
                  </a:cubicBezTo>
                  <a:cubicBezTo>
                    <a:pt x="91" y="62"/>
                    <a:pt x="89" y="61"/>
                    <a:pt x="88" y="61"/>
                  </a:cubicBezTo>
                  <a:cubicBezTo>
                    <a:pt x="88" y="61"/>
                    <a:pt x="87" y="60"/>
                    <a:pt x="87" y="60"/>
                  </a:cubicBezTo>
                  <a:cubicBezTo>
                    <a:pt x="87" y="58"/>
                    <a:pt x="90" y="55"/>
                    <a:pt x="92" y="54"/>
                  </a:cubicBezTo>
                  <a:cubicBezTo>
                    <a:pt x="92" y="54"/>
                    <a:pt x="93" y="53"/>
                    <a:pt x="94" y="53"/>
                  </a:cubicBezTo>
                  <a:cubicBezTo>
                    <a:pt x="95" y="52"/>
                    <a:pt x="96" y="52"/>
                    <a:pt x="96" y="51"/>
                  </a:cubicBezTo>
                  <a:cubicBezTo>
                    <a:pt x="99" y="49"/>
                    <a:pt x="102" y="49"/>
                    <a:pt x="104" y="48"/>
                  </a:cubicBezTo>
                  <a:cubicBezTo>
                    <a:pt x="106" y="48"/>
                    <a:pt x="108" y="47"/>
                    <a:pt x="110" y="47"/>
                  </a:cubicBezTo>
                  <a:cubicBezTo>
                    <a:pt x="111" y="46"/>
                    <a:pt x="117" y="47"/>
                    <a:pt x="117" y="47"/>
                  </a:cubicBezTo>
                  <a:cubicBezTo>
                    <a:pt x="120" y="46"/>
                    <a:pt x="125" y="47"/>
                    <a:pt x="126" y="46"/>
                  </a:cubicBezTo>
                  <a:cubicBezTo>
                    <a:pt x="129" y="45"/>
                    <a:pt x="132" y="44"/>
                    <a:pt x="135" y="45"/>
                  </a:cubicBezTo>
                  <a:cubicBezTo>
                    <a:pt x="139" y="46"/>
                    <a:pt x="142" y="45"/>
                    <a:pt x="148" y="45"/>
                  </a:cubicBezTo>
                  <a:cubicBezTo>
                    <a:pt x="151" y="45"/>
                    <a:pt x="154" y="45"/>
                    <a:pt x="156" y="45"/>
                  </a:cubicBezTo>
                  <a:cubicBezTo>
                    <a:pt x="157" y="45"/>
                    <a:pt x="158" y="44"/>
                    <a:pt x="160" y="44"/>
                  </a:cubicBezTo>
                  <a:cubicBezTo>
                    <a:pt x="162" y="44"/>
                    <a:pt x="163" y="46"/>
                    <a:pt x="166" y="44"/>
                  </a:cubicBezTo>
                  <a:cubicBezTo>
                    <a:pt x="167" y="45"/>
                    <a:pt x="169" y="45"/>
                    <a:pt x="170" y="46"/>
                  </a:cubicBezTo>
                  <a:cubicBezTo>
                    <a:pt x="172" y="47"/>
                    <a:pt x="172" y="51"/>
                    <a:pt x="172" y="53"/>
                  </a:cubicBezTo>
                  <a:cubicBezTo>
                    <a:pt x="172" y="54"/>
                    <a:pt x="171" y="54"/>
                    <a:pt x="170" y="55"/>
                  </a:cubicBezTo>
                  <a:close/>
                  <a:moveTo>
                    <a:pt x="94" y="23"/>
                  </a:moveTo>
                  <a:cubicBezTo>
                    <a:pt x="95" y="22"/>
                    <a:pt x="96" y="21"/>
                    <a:pt x="96" y="21"/>
                  </a:cubicBezTo>
                  <a:cubicBezTo>
                    <a:pt x="97" y="20"/>
                    <a:pt x="99" y="21"/>
                    <a:pt x="100" y="21"/>
                  </a:cubicBezTo>
                  <a:cubicBezTo>
                    <a:pt x="104" y="19"/>
                    <a:pt x="109" y="19"/>
                    <a:pt x="113" y="19"/>
                  </a:cubicBezTo>
                  <a:cubicBezTo>
                    <a:pt x="122" y="18"/>
                    <a:pt x="130" y="21"/>
                    <a:pt x="135" y="20"/>
                  </a:cubicBezTo>
                  <a:cubicBezTo>
                    <a:pt x="140" y="19"/>
                    <a:pt x="156" y="16"/>
                    <a:pt x="159" y="17"/>
                  </a:cubicBezTo>
                  <a:cubicBezTo>
                    <a:pt x="159" y="16"/>
                    <a:pt x="159" y="16"/>
                    <a:pt x="159" y="16"/>
                  </a:cubicBezTo>
                  <a:cubicBezTo>
                    <a:pt x="161" y="17"/>
                    <a:pt x="164" y="17"/>
                    <a:pt x="166" y="18"/>
                  </a:cubicBezTo>
                  <a:cubicBezTo>
                    <a:pt x="168" y="17"/>
                    <a:pt x="173" y="19"/>
                    <a:pt x="174" y="19"/>
                  </a:cubicBezTo>
                  <a:cubicBezTo>
                    <a:pt x="175" y="20"/>
                    <a:pt x="175" y="21"/>
                    <a:pt x="176" y="21"/>
                  </a:cubicBezTo>
                  <a:cubicBezTo>
                    <a:pt x="176" y="22"/>
                    <a:pt x="175" y="27"/>
                    <a:pt x="174" y="28"/>
                  </a:cubicBezTo>
                  <a:cubicBezTo>
                    <a:pt x="174" y="29"/>
                    <a:pt x="174" y="29"/>
                    <a:pt x="174" y="29"/>
                  </a:cubicBezTo>
                  <a:cubicBezTo>
                    <a:pt x="148" y="29"/>
                    <a:pt x="120" y="27"/>
                    <a:pt x="102" y="32"/>
                  </a:cubicBezTo>
                  <a:cubicBezTo>
                    <a:pt x="102" y="32"/>
                    <a:pt x="97" y="32"/>
                    <a:pt x="96" y="32"/>
                  </a:cubicBezTo>
                  <a:cubicBezTo>
                    <a:pt x="96" y="32"/>
                    <a:pt x="88" y="33"/>
                    <a:pt x="87" y="33"/>
                  </a:cubicBezTo>
                  <a:cubicBezTo>
                    <a:pt x="86" y="32"/>
                    <a:pt x="85" y="31"/>
                    <a:pt x="84" y="30"/>
                  </a:cubicBezTo>
                  <a:cubicBezTo>
                    <a:pt x="85" y="27"/>
                    <a:pt x="91" y="24"/>
                    <a:pt x="94" y="23"/>
                  </a:cubicBezTo>
                  <a:close/>
                  <a:moveTo>
                    <a:pt x="121" y="83"/>
                  </a:moveTo>
                  <a:cubicBezTo>
                    <a:pt x="119" y="84"/>
                    <a:pt x="113" y="84"/>
                    <a:pt x="111" y="84"/>
                  </a:cubicBezTo>
                  <a:cubicBezTo>
                    <a:pt x="107" y="84"/>
                    <a:pt x="103" y="85"/>
                    <a:pt x="100" y="85"/>
                  </a:cubicBezTo>
                  <a:cubicBezTo>
                    <a:pt x="98" y="85"/>
                    <a:pt x="96" y="85"/>
                    <a:pt x="95" y="85"/>
                  </a:cubicBezTo>
                  <a:cubicBezTo>
                    <a:pt x="94" y="86"/>
                    <a:pt x="94" y="86"/>
                    <a:pt x="94" y="86"/>
                  </a:cubicBezTo>
                  <a:cubicBezTo>
                    <a:pt x="93" y="86"/>
                    <a:pt x="92" y="86"/>
                    <a:pt x="90" y="86"/>
                  </a:cubicBezTo>
                  <a:cubicBezTo>
                    <a:pt x="86" y="88"/>
                    <a:pt x="85" y="89"/>
                    <a:pt x="80" y="88"/>
                  </a:cubicBezTo>
                  <a:cubicBezTo>
                    <a:pt x="80" y="86"/>
                    <a:pt x="82" y="83"/>
                    <a:pt x="82" y="82"/>
                  </a:cubicBezTo>
                  <a:cubicBezTo>
                    <a:pt x="83" y="78"/>
                    <a:pt x="90" y="77"/>
                    <a:pt x="94" y="75"/>
                  </a:cubicBezTo>
                  <a:cubicBezTo>
                    <a:pt x="95" y="75"/>
                    <a:pt x="96" y="75"/>
                    <a:pt x="98" y="75"/>
                  </a:cubicBezTo>
                  <a:cubicBezTo>
                    <a:pt x="98" y="75"/>
                    <a:pt x="103" y="74"/>
                    <a:pt x="103" y="74"/>
                  </a:cubicBezTo>
                  <a:cubicBezTo>
                    <a:pt x="103" y="74"/>
                    <a:pt x="105" y="75"/>
                    <a:pt x="106" y="75"/>
                  </a:cubicBezTo>
                  <a:cubicBezTo>
                    <a:pt x="110" y="74"/>
                    <a:pt x="118" y="74"/>
                    <a:pt x="122" y="72"/>
                  </a:cubicBezTo>
                  <a:cubicBezTo>
                    <a:pt x="123" y="72"/>
                    <a:pt x="131" y="73"/>
                    <a:pt x="132" y="73"/>
                  </a:cubicBezTo>
                  <a:cubicBezTo>
                    <a:pt x="133" y="74"/>
                    <a:pt x="148" y="72"/>
                    <a:pt x="148" y="72"/>
                  </a:cubicBezTo>
                  <a:cubicBezTo>
                    <a:pt x="149" y="72"/>
                    <a:pt x="149" y="72"/>
                    <a:pt x="149" y="71"/>
                  </a:cubicBezTo>
                  <a:cubicBezTo>
                    <a:pt x="149" y="71"/>
                    <a:pt x="149" y="71"/>
                    <a:pt x="149" y="71"/>
                  </a:cubicBezTo>
                  <a:cubicBezTo>
                    <a:pt x="149" y="71"/>
                    <a:pt x="153" y="73"/>
                    <a:pt x="153" y="73"/>
                  </a:cubicBezTo>
                  <a:cubicBezTo>
                    <a:pt x="159" y="70"/>
                    <a:pt x="164" y="72"/>
                    <a:pt x="169" y="73"/>
                  </a:cubicBezTo>
                  <a:cubicBezTo>
                    <a:pt x="171" y="75"/>
                    <a:pt x="170" y="79"/>
                    <a:pt x="170" y="81"/>
                  </a:cubicBezTo>
                  <a:cubicBezTo>
                    <a:pt x="169" y="82"/>
                    <a:pt x="168" y="82"/>
                    <a:pt x="168" y="83"/>
                  </a:cubicBezTo>
                  <a:cubicBezTo>
                    <a:pt x="162" y="83"/>
                    <a:pt x="154" y="82"/>
                    <a:pt x="148" y="83"/>
                  </a:cubicBezTo>
                  <a:cubicBezTo>
                    <a:pt x="147" y="83"/>
                    <a:pt x="142" y="82"/>
                    <a:pt x="142" y="82"/>
                  </a:cubicBezTo>
                  <a:cubicBezTo>
                    <a:pt x="140" y="83"/>
                    <a:pt x="135" y="83"/>
                    <a:pt x="133" y="82"/>
                  </a:cubicBezTo>
                  <a:cubicBezTo>
                    <a:pt x="130" y="84"/>
                    <a:pt x="122" y="83"/>
                    <a:pt x="121" y="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5" name="Freeform 56">
              <a:extLst>
                <a:ext uri="{FF2B5EF4-FFF2-40B4-BE49-F238E27FC236}">
                  <a16:creationId xmlns="" xmlns:a16="http://schemas.microsoft.com/office/drawing/2014/main" id="{45890708-72B4-E349-81A3-44CBFC2E7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7276" y="3024188"/>
              <a:ext cx="220663" cy="657225"/>
            </a:xfrm>
            <a:custGeom>
              <a:avLst/>
              <a:gdLst>
                <a:gd name="T0" fmla="*/ 67 w 73"/>
                <a:gd name="T1" fmla="*/ 1 h 215"/>
                <a:gd name="T2" fmla="*/ 69 w 73"/>
                <a:gd name="T3" fmla="*/ 18 h 215"/>
                <a:gd name="T4" fmla="*/ 65 w 73"/>
                <a:gd name="T5" fmla="*/ 37 h 215"/>
                <a:gd name="T6" fmla="*/ 67 w 73"/>
                <a:gd name="T7" fmla="*/ 53 h 215"/>
                <a:gd name="T8" fmla="*/ 68 w 73"/>
                <a:gd name="T9" fmla="*/ 65 h 215"/>
                <a:gd name="T10" fmla="*/ 68 w 73"/>
                <a:gd name="T11" fmla="*/ 74 h 215"/>
                <a:gd name="T12" fmla="*/ 67 w 73"/>
                <a:gd name="T13" fmla="*/ 91 h 215"/>
                <a:gd name="T14" fmla="*/ 69 w 73"/>
                <a:gd name="T15" fmla="*/ 99 h 215"/>
                <a:gd name="T16" fmla="*/ 71 w 73"/>
                <a:gd name="T17" fmla="*/ 107 h 215"/>
                <a:gd name="T18" fmla="*/ 73 w 73"/>
                <a:gd name="T19" fmla="*/ 114 h 215"/>
                <a:gd name="T20" fmla="*/ 69 w 73"/>
                <a:gd name="T21" fmla="*/ 118 h 215"/>
                <a:gd name="T22" fmla="*/ 68 w 73"/>
                <a:gd name="T23" fmla="*/ 130 h 215"/>
                <a:gd name="T24" fmla="*/ 67 w 73"/>
                <a:gd name="T25" fmla="*/ 137 h 215"/>
                <a:gd name="T26" fmla="*/ 67 w 73"/>
                <a:gd name="T27" fmla="*/ 148 h 215"/>
                <a:gd name="T28" fmla="*/ 65 w 73"/>
                <a:gd name="T29" fmla="*/ 157 h 215"/>
                <a:gd name="T30" fmla="*/ 64 w 73"/>
                <a:gd name="T31" fmla="*/ 159 h 215"/>
                <a:gd name="T32" fmla="*/ 63 w 73"/>
                <a:gd name="T33" fmla="*/ 160 h 215"/>
                <a:gd name="T34" fmla="*/ 63 w 73"/>
                <a:gd name="T35" fmla="*/ 168 h 215"/>
                <a:gd name="T36" fmla="*/ 64 w 73"/>
                <a:gd name="T37" fmla="*/ 186 h 215"/>
                <a:gd name="T38" fmla="*/ 65 w 73"/>
                <a:gd name="T39" fmla="*/ 197 h 215"/>
                <a:gd name="T40" fmla="*/ 65 w 73"/>
                <a:gd name="T41" fmla="*/ 208 h 215"/>
                <a:gd name="T42" fmla="*/ 61 w 73"/>
                <a:gd name="T43" fmla="*/ 215 h 215"/>
                <a:gd name="T44" fmla="*/ 55 w 73"/>
                <a:gd name="T45" fmla="*/ 208 h 215"/>
                <a:gd name="T46" fmla="*/ 53 w 73"/>
                <a:gd name="T47" fmla="*/ 204 h 215"/>
                <a:gd name="T48" fmla="*/ 48 w 73"/>
                <a:gd name="T49" fmla="*/ 186 h 215"/>
                <a:gd name="T50" fmla="*/ 48 w 73"/>
                <a:gd name="T51" fmla="*/ 178 h 215"/>
                <a:gd name="T52" fmla="*/ 45 w 73"/>
                <a:gd name="T53" fmla="*/ 147 h 215"/>
                <a:gd name="T54" fmla="*/ 33 w 73"/>
                <a:gd name="T55" fmla="*/ 153 h 215"/>
                <a:gd name="T56" fmla="*/ 18 w 73"/>
                <a:gd name="T57" fmla="*/ 161 h 215"/>
                <a:gd name="T58" fmla="*/ 11 w 73"/>
                <a:gd name="T59" fmla="*/ 163 h 215"/>
                <a:gd name="T60" fmla="*/ 4 w 73"/>
                <a:gd name="T61" fmla="*/ 155 h 215"/>
                <a:gd name="T62" fmla="*/ 0 w 73"/>
                <a:gd name="T63" fmla="*/ 147 h 215"/>
                <a:gd name="T64" fmla="*/ 0 w 73"/>
                <a:gd name="T65" fmla="*/ 138 h 215"/>
                <a:gd name="T66" fmla="*/ 0 w 73"/>
                <a:gd name="T67" fmla="*/ 127 h 215"/>
                <a:gd name="T68" fmla="*/ 8 w 73"/>
                <a:gd name="T69" fmla="*/ 112 h 215"/>
                <a:gd name="T70" fmla="*/ 12 w 73"/>
                <a:gd name="T71" fmla="*/ 90 h 215"/>
                <a:gd name="T72" fmla="*/ 12 w 73"/>
                <a:gd name="T73" fmla="*/ 73 h 215"/>
                <a:gd name="T74" fmla="*/ 13 w 73"/>
                <a:gd name="T75" fmla="*/ 64 h 215"/>
                <a:gd name="T76" fmla="*/ 18 w 73"/>
                <a:gd name="T77" fmla="*/ 47 h 215"/>
                <a:gd name="T78" fmla="*/ 24 w 73"/>
                <a:gd name="T79" fmla="*/ 41 h 215"/>
                <a:gd name="T80" fmla="*/ 32 w 73"/>
                <a:gd name="T81" fmla="*/ 39 h 215"/>
                <a:gd name="T82" fmla="*/ 38 w 73"/>
                <a:gd name="T83" fmla="*/ 47 h 215"/>
                <a:gd name="T84" fmla="*/ 28 w 73"/>
                <a:gd name="T85" fmla="*/ 62 h 215"/>
                <a:gd name="T86" fmla="*/ 31 w 73"/>
                <a:gd name="T87" fmla="*/ 81 h 215"/>
                <a:gd name="T88" fmla="*/ 31 w 73"/>
                <a:gd name="T89" fmla="*/ 89 h 215"/>
                <a:gd name="T90" fmla="*/ 30 w 73"/>
                <a:gd name="T91" fmla="*/ 99 h 215"/>
                <a:gd name="T92" fmla="*/ 48 w 73"/>
                <a:gd name="T93" fmla="*/ 115 h 215"/>
                <a:gd name="T94" fmla="*/ 50 w 73"/>
                <a:gd name="T95" fmla="*/ 115 h 215"/>
                <a:gd name="T96" fmla="*/ 51 w 73"/>
                <a:gd name="T97" fmla="*/ 109 h 215"/>
                <a:gd name="T98" fmla="*/ 55 w 73"/>
                <a:gd name="T99" fmla="*/ 79 h 215"/>
                <a:gd name="T100" fmla="*/ 53 w 73"/>
                <a:gd name="T101" fmla="*/ 35 h 215"/>
                <a:gd name="T102" fmla="*/ 60 w 73"/>
                <a:gd name="T103" fmla="*/ 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3" h="215">
                  <a:moveTo>
                    <a:pt x="65" y="0"/>
                  </a:moveTo>
                  <a:cubicBezTo>
                    <a:pt x="66" y="0"/>
                    <a:pt x="67" y="0"/>
                    <a:pt x="67" y="1"/>
                  </a:cubicBezTo>
                  <a:cubicBezTo>
                    <a:pt x="70" y="3"/>
                    <a:pt x="68" y="10"/>
                    <a:pt x="69" y="15"/>
                  </a:cubicBezTo>
                  <a:cubicBezTo>
                    <a:pt x="69" y="16"/>
                    <a:pt x="69" y="17"/>
                    <a:pt x="69" y="18"/>
                  </a:cubicBezTo>
                  <a:cubicBezTo>
                    <a:pt x="71" y="22"/>
                    <a:pt x="69" y="30"/>
                    <a:pt x="67" y="34"/>
                  </a:cubicBezTo>
                  <a:cubicBezTo>
                    <a:pt x="66" y="35"/>
                    <a:pt x="66" y="37"/>
                    <a:pt x="65" y="37"/>
                  </a:cubicBezTo>
                  <a:cubicBezTo>
                    <a:pt x="64" y="39"/>
                    <a:pt x="65" y="45"/>
                    <a:pt x="66" y="46"/>
                  </a:cubicBezTo>
                  <a:cubicBezTo>
                    <a:pt x="66" y="47"/>
                    <a:pt x="66" y="51"/>
                    <a:pt x="67" y="53"/>
                  </a:cubicBezTo>
                  <a:cubicBezTo>
                    <a:pt x="67" y="55"/>
                    <a:pt x="67" y="57"/>
                    <a:pt x="67" y="59"/>
                  </a:cubicBezTo>
                  <a:cubicBezTo>
                    <a:pt x="67" y="61"/>
                    <a:pt x="67" y="63"/>
                    <a:pt x="68" y="65"/>
                  </a:cubicBezTo>
                  <a:cubicBezTo>
                    <a:pt x="68" y="67"/>
                    <a:pt x="67" y="70"/>
                    <a:pt x="67" y="71"/>
                  </a:cubicBezTo>
                  <a:cubicBezTo>
                    <a:pt x="67" y="71"/>
                    <a:pt x="68" y="73"/>
                    <a:pt x="68" y="74"/>
                  </a:cubicBezTo>
                  <a:cubicBezTo>
                    <a:pt x="69" y="76"/>
                    <a:pt x="67" y="82"/>
                    <a:pt x="68" y="85"/>
                  </a:cubicBezTo>
                  <a:cubicBezTo>
                    <a:pt x="68" y="86"/>
                    <a:pt x="65" y="89"/>
                    <a:pt x="67" y="91"/>
                  </a:cubicBezTo>
                  <a:cubicBezTo>
                    <a:pt x="67" y="92"/>
                    <a:pt x="66" y="94"/>
                    <a:pt x="67" y="95"/>
                  </a:cubicBezTo>
                  <a:cubicBezTo>
                    <a:pt x="68" y="97"/>
                    <a:pt x="68" y="98"/>
                    <a:pt x="69" y="99"/>
                  </a:cubicBezTo>
                  <a:cubicBezTo>
                    <a:pt x="69" y="101"/>
                    <a:pt x="69" y="104"/>
                    <a:pt x="69" y="106"/>
                  </a:cubicBezTo>
                  <a:cubicBezTo>
                    <a:pt x="70" y="106"/>
                    <a:pt x="71" y="107"/>
                    <a:pt x="71" y="107"/>
                  </a:cubicBezTo>
                  <a:cubicBezTo>
                    <a:pt x="72" y="109"/>
                    <a:pt x="71" y="110"/>
                    <a:pt x="72" y="112"/>
                  </a:cubicBezTo>
                  <a:cubicBezTo>
                    <a:pt x="72" y="113"/>
                    <a:pt x="73" y="112"/>
                    <a:pt x="73" y="114"/>
                  </a:cubicBezTo>
                  <a:cubicBezTo>
                    <a:pt x="72" y="114"/>
                    <a:pt x="71" y="116"/>
                    <a:pt x="72" y="117"/>
                  </a:cubicBezTo>
                  <a:cubicBezTo>
                    <a:pt x="71" y="117"/>
                    <a:pt x="70" y="118"/>
                    <a:pt x="69" y="118"/>
                  </a:cubicBezTo>
                  <a:cubicBezTo>
                    <a:pt x="69" y="119"/>
                    <a:pt x="67" y="127"/>
                    <a:pt x="67" y="127"/>
                  </a:cubicBezTo>
                  <a:cubicBezTo>
                    <a:pt x="67" y="128"/>
                    <a:pt x="68" y="129"/>
                    <a:pt x="68" y="130"/>
                  </a:cubicBezTo>
                  <a:cubicBezTo>
                    <a:pt x="68" y="132"/>
                    <a:pt x="68" y="133"/>
                    <a:pt x="68" y="134"/>
                  </a:cubicBezTo>
                  <a:cubicBezTo>
                    <a:pt x="68" y="135"/>
                    <a:pt x="67" y="138"/>
                    <a:pt x="67" y="137"/>
                  </a:cubicBezTo>
                  <a:cubicBezTo>
                    <a:pt x="67" y="138"/>
                    <a:pt x="67" y="138"/>
                    <a:pt x="67" y="139"/>
                  </a:cubicBezTo>
                  <a:cubicBezTo>
                    <a:pt x="67" y="139"/>
                    <a:pt x="66" y="148"/>
                    <a:pt x="67" y="148"/>
                  </a:cubicBezTo>
                  <a:cubicBezTo>
                    <a:pt x="67" y="148"/>
                    <a:pt x="67" y="149"/>
                    <a:pt x="67" y="149"/>
                  </a:cubicBezTo>
                  <a:cubicBezTo>
                    <a:pt x="66" y="152"/>
                    <a:pt x="64" y="155"/>
                    <a:pt x="65" y="157"/>
                  </a:cubicBezTo>
                  <a:cubicBezTo>
                    <a:pt x="65" y="157"/>
                    <a:pt x="65" y="158"/>
                    <a:pt x="65" y="158"/>
                  </a:cubicBezTo>
                  <a:cubicBezTo>
                    <a:pt x="65" y="158"/>
                    <a:pt x="65" y="158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4" y="160"/>
                    <a:pt x="64" y="160"/>
                    <a:pt x="63" y="160"/>
                  </a:cubicBezTo>
                  <a:cubicBezTo>
                    <a:pt x="63" y="162"/>
                    <a:pt x="63" y="164"/>
                    <a:pt x="63" y="166"/>
                  </a:cubicBezTo>
                  <a:cubicBezTo>
                    <a:pt x="63" y="167"/>
                    <a:pt x="63" y="167"/>
                    <a:pt x="63" y="168"/>
                  </a:cubicBezTo>
                  <a:cubicBezTo>
                    <a:pt x="61" y="173"/>
                    <a:pt x="64" y="179"/>
                    <a:pt x="65" y="181"/>
                  </a:cubicBezTo>
                  <a:cubicBezTo>
                    <a:pt x="65" y="183"/>
                    <a:pt x="65" y="184"/>
                    <a:pt x="64" y="186"/>
                  </a:cubicBezTo>
                  <a:cubicBezTo>
                    <a:pt x="64" y="186"/>
                    <a:pt x="64" y="186"/>
                    <a:pt x="64" y="186"/>
                  </a:cubicBezTo>
                  <a:cubicBezTo>
                    <a:pt x="64" y="186"/>
                    <a:pt x="65" y="197"/>
                    <a:pt x="65" y="197"/>
                  </a:cubicBezTo>
                  <a:cubicBezTo>
                    <a:pt x="65" y="197"/>
                    <a:pt x="64" y="201"/>
                    <a:pt x="64" y="201"/>
                  </a:cubicBezTo>
                  <a:cubicBezTo>
                    <a:pt x="65" y="202"/>
                    <a:pt x="65" y="207"/>
                    <a:pt x="65" y="208"/>
                  </a:cubicBezTo>
                  <a:cubicBezTo>
                    <a:pt x="65" y="209"/>
                    <a:pt x="64" y="209"/>
                    <a:pt x="63" y="209"/>
                  </a:cubicBezTo>
                  <a:cubicBezTo>
                    <a:pt x="63" y="211"/>
                    <a:pt x="63" y="214"/>
                    <a:pt x="61" y="215"/>
                  </a:cubicBezTo>
                  <a:cubicBezTo>
                    <a:pt x="60" y="215"/>
                    <a:pt x="61" y="215"/>
                    <a:pt x="60" y="215"/>
                  </a:cubicBezTo>
                  <a:cubicBezTo>
                    <a:pt x="57" y="213"/>
                    <a:pt x="58" y="210"/>
                    <a:pt x="55" y="208"/>
                  </a:cubicBezTo>
                  <a:cubicBezTo>
                    <a:pt x="55" y="208"/>
                    <a:pt x="56" y="208"/>
                    <a:pt x="56" y="207"/>
                  </a:cubicBezTo>
                  <a:cubicBezTo>
                    <a:pt x="56" y="206"/>
                    <a:pt x="54" y="205"/>
                    <a:pt x="53" y="204"/>
                  </a:cubicBezTo>
                  <a:cubicBezTo>
                    <a:pt x="52" y="202"/>
                    <a:pt x="53" y="199"/>
                    <a:pt x="52" y="197"/>
                  </a:cubicBezTo>
                  <a:cubicBezTo>
                    <a:pt x="51" y="194"/>
                    <a:pt x="50" y="188"/>
                    <a:pt x="48" y="186"/>
                  </a:cubicBezTo>
                  <a:cubicBezTo>
                    <a:pt x="48" y="185"/>
                    <a:pt x="49" y="183"/>
                    <a:pt x="49" y="182"/>
                  </a:cubicBezTo>
                  <a:cubicBezTo>
                    <a:pt x="48" y="181"/>
                    <a:pt x="48" y="179"/>
                    <a:pt x="48" y="178"/>
                  </a:cubicBezTo>
                  <a:cubicBezTo>
                    <a:pt x="48" y="174"/>
                    <a:pt x="49" y="168"/>
                    <a:pt x="48" y="166"/>
                  </a:cubicBezTo>
                  <a:cubicBezTo>
                    <a:pt x="46" y="163"/>
                    <a:pt x="51" y="148"/>
                    <a:pt x="45" y="147"/>
                  </a:cubicBezTo>
                  <a:cubicBezTo>
                    <a:pt x="43" y="148"/>
                    <a:pt x="40" y="148"/>
                    <a:pt x="38" y="149"/>
                  </a:cubicBezTo>
                  <a:cubicBezTo>
                    <a:pt x="37" y="150"/>
                    <a:pt x="35" y="152"/>
                    <a:pt x="33" y="153"/>
                  </a:cubicBezTo>
                  <a:cubicBezTo>
                    <a:pt x="33" y="153"/>
                    <a:pt x="23" y="157"/>
                    <a:pt x="23" y="157"/>
                  </a:cubicBezTo>
                  <a:cubicBezTo>
                    <a:pt x="21" y="158"/>
                    <a:pt x="20" y="160"/>
                    <a:pt x="18" y="161"/>
                  </a:cubicBezTo>
                  <a:cubicBezTo>
                    <a:pt x="16" y="161"/>
                    <a:pt x="15" y="161"/>
                    <a:pt x="13" y="161"/>
                  </a:cubicBezTo>
                  <a:cubicBezTo>
                    <a:pt x="13" y="162"/>
                    <a:pt x="12" y="162"/>
                    <a:pt x="11" y="163"/>
                  </a:cubicBezTo>
                  <a:cubicBezTo>
                    <a:pt x="8" y="164"/>
                    <a:pt x="5" y="159"/>
                    <a:pt x="4" y="157"/>
                  </a:cubicBezTo>
                  <a:cubicBezTo>
                    <a:pt x="4" y="156"/>
                    <a:pt x="4" y="156"/>
                    <a:pt x="4" y="155"/>
                  </a:cubicBezTo>
                  <a:cubicBezTo>
                    <a:pt x="2" y="152"/>
                    <a:pt x="2" y="150"/>
                    <a:pt x="0" y="148"/>
                  </a:cubicBezTo>
                  <a:cubicBezTo>
                    <a:pt x="1" y="147"/>
                    <a:pt x="0" y="146"/>
                    <a:pt x="0" y="147"/>
                  </a:cubicBezTo>
                  <a:cubicBezTo>
                    <a:pt x="0" y="147"/>
                    <a:pt x="0" y="144"/>
                    <a:pt x="0" y="144"/>
                  </a:cubicBezTo>
                  <a:cubicBezTo>
                    <a:pt x="0" y="142"/>
                    <a:pt x="0" y="138"/>
                    <a:pt x="0" y="138"/>
                  </a:cubicBezTo>
                  <a:cubicBezTo>
                    <a:pt x="2" y="137"/>
                    <a:pt x="1" y="129"/>
                    <a:pt x="0" y="127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26"/>
                    <a:pt x="1" y="124"/>
                    <a:pt x="0" y="123"/>
                  </a:cubicBezTo>
                  <a:cubicBezTo>
                    <a:pt x="2" y="119"/>
                    <a:pt x="7" y="115"/>
                    <a:pt x="8" y="112"/>
                  </a:cubicBezTo>
                  <a:cubicBezTo>
                    <a:pt x="8" y="111"/>
                    <a:pt x="8" y="110"/>
                    <a:pt x="8" y="109"/>
                  </a:cubicBezTo>
                  <a:cubicBezTo>
                    <a:pt x="10" y="104"/>
                    <a:pt x="10" y="93"/>
                    <a:pt x="12" y="90"/>
                  </a:cubicBezTo>
                  <a:cubicBezTo>
                    <a:pt x="12" y="87"/>
                    <a:pt x="12" y="85"/>
                    <a:pt x="12" y="83"/>
                  </a:cubicBezTo>
                  <a:cubicBezTo>
                    <a:pt x="12" y="79"/>
                    <a:pt x="11" y="76"/>
                    <a:pt x="12" y="73"/>
                  </a:cubicBezTo>
                  <a:cubicBezTo>
                    <a:pt x="13" y="70"/>
                    <a:pt x="13" y="66"/>
                    <a:pt x="14" y="65"/>
                  </a:cubicBezTo>
                  <a:cubicBezTo>
                    <a:pt x="14" y="64"/>
                    <a:pt x="14" y="64"/>
                    <a:pt x="13" y="64"/>
                  </a:cubicBezTo>
                  <a:cubicBezTo>
                    <a:pt x="13" y="63"/>
                    <a:pt x="15" y="60"/>
                    <a:pt x="14" y="58"/>
                  </a:cubicBezTo>
                  <a:cubicBezTo>
                    <a:pt x="16" y="55"/>
                    <a:pt x="17" y="50"/>
                    <a:pt x="18" y="47"/>
                  </a:cubicBezTo>
                  <a:cubicBezTo>
                    <a:pt x="19" y="47"/>
                    <a:pt x="20" y="46"/>
                    <a:pt x="21" y="45"/>
                  </a:cubicBezTo>
                  <a:cubicBezTo>
                    <a:pt x="23" y="44"/>
                    <a:pt x="21" y="42"/>
                    <a:pt x="24" y="41"/>
                  </a:cubicBezTo>
                  <a:cubicBezTo>
                    <a:pt x="24" y="41"/>
                    <a:pt x="24" y="40"/>
                    <a:pt x="24" y="40"/>
                  </a:cubicBezTo>
                  <a:cubicBezTo>
                    <a:pt x="26" y="40"/>
                    <a:pt x="31" y="38"/>
                    <a:pt x="32" y="39"/>
                  </a:cubicBezTo>
                  <a:cubicBezTo>
                    <a:pt x="33" y="40"/>
                    <a:pt x="33" y="41"/>
                    <a:pt x="34" y="43"/>
                  </a:cubicBezTo>
                  <a:cubicBezTo>
                    <a:pt x="35" y="44"/>
                    <a:pt x="37" y="45"/>
                    <a:pt x="38" y="47"/>
                  </a:cubicBezTo>
                  <a:cubicBezTo>
                    <a:pt x="39" y="48"/>
                    <a:pt x="39" y="49"/>
                    <a:pt x="38" y="50"/>
                  </a:cubicBezTo>
                  <a:cubicBezTo>
                    <a:pt x="37" y="59"/>
                    <a:pt x="31" y="56"/>
                    <a:pt x="28" y="62"/>
                  </a:cubicBezTo>
                  <a:cubicBezTo>
                    <a:pt x="27" y="65"/>
                    <a:pt x="30" y="74"/>
                    <a:pt x="31" y="76"/>
                  </a:cubicBezTo>
                  <a:cubicBezTo>
                    <a:pt x="32" y="78"/>
                    <a:pt x="31" y="80"/>
                    <a:pt x="31" y="81"/>
                  </a:cubicBezTo>
                  <a:cubicBezTo>
                    <a:pt x="31" y="82"/>
                    <a:pt x="31" y="84"/>
                    <a:pt x="30" y="85"/>
                  </a:cubicBezTo>
                  <a:cubicBezTo>
                    <a:pt x="30" y="86"/>
                    <a:pt x="31" y="88"/>
                    <a:pt x="31" y="89"/>
                  </a:cubicBezTo>
                  <a:cubicBezTo>
                    <a:pt x="31" y="92"/>
                    <a:pt x="30" y="93"/>
                    <a:pt x="30" y="94"/>
                  </a:cubicBezTo>
                  <a:cubicBezTo>
                    <a:pt x="29" y="95"/>
                    <a:pt x="30" y="99"/>
                    <a:pt x="30" y="99"/>
                  </a:cubicBezTo>
                  <a:cubicBezTo>
                    <a:pt x="28" y="100"/>
                    <a:pt x="27" y="110"/>
                    <a:pt x="28" y="111"/>
                  </a:cubicBezTo>
                  <a:cubicBezTo>
                    <a:pt x="30" y="115"/>
                    <a:pt x="41" y="114"/>
                    <a:pt x="48" y="115"/>
                  </a:cubicBezTo>
                  <a:cubicBezTo>
                    <a:pt x="48" y="114"/>
                    <a:pt x="48" y="115"/>
                    <a:pt x="49" y="114"/>
                  </a:cubicBezTo>
                  <a:cubicBezTo>
                    <a:pt x="49" y="115"/>
                    <a:pt x="49" y="115"/>
                    <a:pt x="50" y="115"/>
                  </a:cubicBezTo>
                  <a:cubicBezTo>
                    <a:pt x="51" y="113"/>
                    <a:pt x="51" y="113"/>
                    <a:pt x="52" y="111"/>
                  </a:cubicBezTo>
                  <a:cubicBezTo>
                    <a:pt x="51" y="111"/>
                    <a:pt x="51" y="111"/>
                    <a:pt x="51" y="109"/>
                  </a:cubicBezTo>
                  <a:cubicBezTo>
                    <a:pt x="56" y="105"/>
                    <a:pt x="55" y="98"/>
                    <a:pt x="56" y="90"/>
                  </a:cubicBezTo>
                  <a:cubicBezTo>
                    <a:pt x="56" y="87"/>
                    <a:pt x="55" y="83"/>
                    <a:pt x="55" y="79"/>
                  </a:cubicBezTo>
                  <a:cubicBezTo>
                    <a:pt x="57" y="77"/>
                    <a:pt x="56" y="67"/>
                    <a:pt x="56" y="63"/>
                  </a:cubicBezTo>
                  <a:cubicBezTo>
                    <a:pt x="56" y="50"/>
                    <a:pt x="57" y="44"/>
                    <a:pt x="53" y="35"/>
                  </a:cubicBezTo>
                  <a:cubicBezTo>
                    <a:pt x="53" y="30"/>
                    <a:pt x="53" y="25"/>
                    <a:pt x="53" y="19"/>
                  </a:cubicBezTo>
                  <a:cubicBezTo>
                    <a:pt x="57" y="17"/>
                    <a:pt x="58" y="5"/>
                    <a:pt x="60" y="4"/>
                  </a:cubicBezTo>
                  <a:cubicBezTo>
                    <a:pt x="61" y="2"/>
                    <a:pt x="64" y="2"/>
                    <a:pt x="6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6" name="Freeform 57">
              <a:extLst>
                <a:ext uri="{FF2B5EF4-FFF2-40B4-BE49-F238E27FC236}">
                  <a16:creationId xmlns="" xmlns:a16="http://schemas.microsoft.com/office/drawing/2014/main" id="{D1D1CD1A-0358-FC4A-904E-C9F31E4C1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8101" y="3040063"/>
              <a:ext cx="76200" cy="436563"/>
            </a:xfrm>
            <a:custGeom>
              <a:avLst/>
              <a:gdLst>
                <a:gd name="T0" fmla="*/ 10 w 25"/>
                <a:gd name="T1" fmla="*/ 0 h 143"/>
                <a:gd name="T2" fmla="*/ 16 w 25"/>
                <a:gd name="T3" fmla="*/ 0 h 143"/>
                <a:gd name="T4" fmla="*/ 24 w 25"/>
                <a:gd name="T5" fmla="*/ 12 h 143"/>
                <a:gd name="T6" fmla="*/ 25 w 25"/>
                <a:gd name="T7" fmla="*/ 18 h 143"/>
                <a:gd name="T8" fmla="*/ 23 w 25"/>
                <a:gd name="T9" fmla="*/ 24 h 143"/>
                <a:gd name="T10" fmla="*/ 22 w 25"/>
                <a:gd name="T11" fmla="*/ 26 h 143"/>
                <a:gd name="T12" fmla="*/ 22 w 25"/>
                <a:gd name="T13" fmla="*/ 26 h 143"/>
                <a:gd name="T14" fmla="*/ 21 w 25"/>
                <a:gd name="T15" fmla="*/ 29 h 143"/>
                <a:gd name="T16" fmla="*/ 19 w 25"/>
                <a:gd name="T17" fmla="*/ 32 h 143"/>
                <a:gd name="T18" fmla="*/ 21 w 25"/>
                <a:gd name="T19" fmla="*/ 48 h 143"/>
                <a:gd name="T20" fmla="*/ 21 w 25"/>
                <a:gd name="T21" fmla="*/ 64 h 143"/>
                <a:gd name="T22" fmla="*/ 21 w 25"/>
                <a:gd name="T23" fmla="*/ 64 h 143"/>
                <a:gd name="T24" fmla="*/ 17 w 25"/>
                <a:gd name="T25" fmla="*/ 69 h 143"/>
                <a:gd name="T26" fmla="*/ 17 w 25"/>
                <a:gd name="T27" fmla="*/ 76 h 143"/>
                <a:gd name="T28" fmla="*/ 17 w 25"/>
                <a:gd name="T29" fmla="*/ 76 h 143"/>
                <a:gd name="T30" fmla="*/ 17 w 25"/>
                <a:gd name="T31" fmla="*/ 81 h 143"/>
                <a:gd name="T32" fmla="*/ 17 w 25"/>
                <a:gd name="T33" fmla="*/ 90 h 143"/>
                <a:gd name="T34" fmla="*/ 17 w 25"/>
                <a:gd name="T35" fmla="*/ 91 h 143"/>
                <a:gd name="T36" fmla="*/ 18 w 25"/>
                <a:gd name="T37" fmla="*/ 97 h 143"/>
                <a:gd name="T38" fmla="*/ 17 w 25"/>
                <a:gd name="T39" fmla="*/ 100 h 143"/>
                <a:gd name="T40" fmla="*/ 17 w 25"/>
                <a:gd name="T41" fmla="*/ 100 h 143"/>
                <a:gd name="T42" fmla="*/ 18 w 25"/>
                <a:gd name="T43" fmla="*/ 100 h 143"/>
                <a:gd name="T44" fmla="*/ 18 w 25"/>
                <a:gd name="T45" fmla="*/ 102 h 143"/>
                <a:gd name="T46" fmla="*/ 18 w 25"/>
                <a:gd name="T47" fmla="*/ 108 h 143"/>
                <a:gd name="T48" fmla="*/ 17 w 25"/>
                <a:gd name="T49" fmla="*/ 108 h 143"/>
                <a:gd name="T50" fmla="*/ 17 w 25"/>
                <a:gd name="T51" fmla="*/ 113 h 143"/>
                <a:gd name="T52" fmla="*/ 16 w 25"/>
                <a:gd name="T53" fmla="*/ 117 h 143"/>
                <a:gd name="T54" fmla="*/ 16 w 25"/>
                <a:gd name="T55" fmla="*/ 118 h 143"/>
                <a:gd name="T56" fmla="*/ 15 w 25"/>
                <a:gd name="T57" fmla="*/ 119 h 143"/>
                <a:gd name="T58" fmla="*/ 15 w 25"/>
                <a:gd name="T59" fmla="*/ 121 h 143"/>
                <a:gd name="T60" fmla="*/ 12 w 25"/>
                <a:gd name="T61" fmla="*/ 130 h 143"/>
                <a:gd name="T62" fmla="*/ 5 w 25"/>
                <a:gd name="T63" fmla="*/ 142 h 143"/>
                <a:gd name="T64" fmla="*/ 3 w 25"/>
                <a:gd name="T65" fmla="*/ 141 h 143"/>
                <a:gd name="T66" fmla="*/ 0 w 25"/>
                <a:gd name="T67" fmla="*/ 129 h 143"/>
                <a:gd name="T68" fmla="*/ 1 w 25"/>
                <a:gd name="T69" fmla="*/ 127 h 143"/>
                <a:gd name="T70" fmla="*/ 4 w 25"/>
                <a:gd name="T71" fmla="*/ 126 h 143"/>
                <a:gd name="T72" fmla="*/ 5 w 25"/>
                <a:gd name="T73" fmla="*/ 126 h 143"/>
                <a:gd name="T74" fmla="*/ 8 w 25"/>
                <a:gd name="T75" fmla="*/ 123 h 143"/>
                <a:gd name="T76" fmla="*/ 9 w 25"/>
                <a:gd name="T77" fmla="*/ 114 h 143"/>
                <a:gd name="T78" fmla="*/ 9 w 25"/>
                <a:gd name="T79" fmla="*/ 104 h 143"/>
                <a:gd name="T80" fmla="*/ 9 w 25"/>
                <a:gd name="T81" fmla="*/ 92 h 143"/>
                <a:gd name="T82" fmla="*/ 8 w 25"/>
                <a:gd name="T83" fmla="*/ 83 h 143"/>
                <a:gd name="T84" fmla="*/ 9 w 25"/>
                <a:gd name="T85" fmla="*/ 62 h 143"/>
                <a:gd name="T86" fmla="*/ 8 w 25"/>
                <a:gd name="T87" fmla="*/ 58 h 143"/>
                <a:gd name="T88" fmla="*/ 8 w 25"/>
                <a:gd name="T89" fmla="*/ 57 h 143"/>
                <a:gd name="T90" fmla="*/ 9 w 25"/>
                <a:gd name="T91" fmla="*/ 52 h 143"/>
                <a:gd name="T92" fmla="*/ 10 w 25"/>
                <a:gd name="T93" fmla="*/ 52 h 143"/>
                <a:gd name="T94" fmla="*/ 9 w 25"/>
                <a:gd name="T95" fmla="*/ 48 h 143"/>
                <a:gd name="T96" fmla="*/ 9 w 25"/>
                <a:gd name="T97" fmla="*/ 34 h 143"/>
                <a:gd name="T98" fmla="*/ 9 w 25"/>
                <a:gd name="T99" fmla="*/ 25 h 143"/>
                <a:gd name="T100" fmla="*/ 8 w 25"/>
                <a:gd name="T101" fmla="*/ 20 h 143"/>
                <a:gd name="T102" fmla="*/ 9 w 25"/>
                <a:gd name="T103" fmla="*/ 11 h 143"/>
                <a:gd name="T104" fmla="*/ 10 w 25"/>
                <a:gd name="T10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" h="143">
                  <a:moveTo>
                    <a:pt x="10" y="0"/>
                  </a:moveTo>
                  <a:cubicBezTo>
                    <a:pt x="11" y="0"/>
                    <a:pt x="16" y="0"/>
                    <a:pt x="16" y="0"/>
                  </a:cubicBezTo>
                  <a:cubicBezTo>
                    <a:pt x="20" y="0"/>
                    <a:pt x="23" y="10"/>
                    <a:pt x="24" y="12"/>
                  </a:cubicBezTo>
                  <a:cubicBezTo>
                    <a:pt x="24" y="12"/>
                    <a:pt x="24" y="17"/>
                    <a:pt x="25" y="18"/>
                  </a:cubicBezTo>
                  <a:cubicBezTo>
                    <a:pt x="23" y="19"/>
                    <a:pt x="24" y="22"/>
                    <a:pt x="23" y="24"/>
                  </a:cubicBezTo>
                  <a:cubicBezTo>
                    <a:pt x="23" y="25"/>
                    <a:pt x="22" y="25"/>
                    <a:pt x="22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1" y="27"/>
                    <a:pt x="21" y="28"/>
                    <a:pt x="21" y="29"/>
                  </a:cubicBezTo>
                  <a:cubicBezTo>
                    <a:pt x="20" y="30"/>
                    <a:pt x="19" y="31"/>
                    <a:pt x="19" y="32"/>
                  </a:cubicBezTo>
                  <a:cubicBezTo>
                    <a:pt x="17" y="37"/>
                    <a:pt x="20" y="46"/>
                    <a:pt x="21" y="48"/>
                  </a:cubicBezTo>
                  <a:cubicBezTo>
                    <a:pt x="22" y="49"/>
                    <a:pt x="21" y="62"/>
                    <a:pt x="21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0" y="66"/>
                    <a:pt x="19" y="67"/>
                    <a:pt x="17" y="69"/>
                  </a:cubicBezTo>
                  <a:cubicBezTo>
                    <a:pt x="17" y="69"/>
                    <a:pt x="17" y="76"/>
                    <a:pt x="17" y="76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6" y="77"/>
                    <a:pt x="17" y="81"/>
                    <a:pt x="17" y="81"/>
                  </a:cubicBezTo>
                  <a:cubicBezTo>
                    <a:pt x="17" y="82"/>
                    <a:pt x="17" y="88"/>
                    <a:pt x="17" y="90"/>
                  </a:cubicBezTo>
                  <a:cubicBezTo>
                    <a:pt x="17" y="91"/>
                    <a:pt x="18" y="91"/>
                    <a:pt x="17" y="91"/>
                  </a:cubicBezTo>
                  <a:cubicBezTo>
                    <a:pt x="16" y="93"/>
                    <a:pt x="18" y="97"/>
                    <a:pt x="18" y="97"/>
                  </a:cubicBezTo>
                  <a:cubicBezTo>
                    <a:pt x="18" y="98"/>
                    <a:pt x="18" y="99"/>
                    <a:pt x="17" y="100"/>
                  </a:cubicBezTo>
                  <a:cubicBezTo>
                    <a:pt x="17" y="100"/>
                    <a:pt x="17" y="100"/>
                    <a:pt x="17" y="100"/>
                  </a:cubicBezTo>
                  <a:cubicBezTo>
                    <a:pt x="18" y="100"/>
                    <a:pt x="18" y="100"/>
                    <a:pt x="18" y="100"/>
                  </a:cubicBezTo>
                  <a:cubicBezTo>
                    <a:pt x="18" y="101"/>
                    <a:pt x="18" y="102"/>
                    <a:pt x="18" y="102"/>
                  </a:cubicBezTo>
                  <a:cubicBezTo>
                    <a:pt x="17" y="104"/>
                    <a:pt x="18" y="106"/>
                    <a:pt x="18" y="108"/>
                  </a:cubicBezTo>
                  <a:cubicBezTo>
                    <a:pt x="18" y="108"/>
                    <a:pt x="18" y="108"/>
                    <a:pt x="17" y="108"/>
                  </a:cubicBezTo>
                  <a:cubicBezTo>
                    <a:pt x="17" y="110"/>
                    <a:pt x="17" y="112"/>
                    <a:pt x="17" y="113"/>
                  </a:cubicBezTo>
                  <a:cubicBezTo>
                    <a:pt x="17" y="115"/>
                    <a:pt x="16" y="116"/>
                    <a:pt x="16" y="117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5" y="118"/>
                    <a:pt x="15" y="119"/>
                    <a:pt x="15" y="119"/>
                  </a:cubicBezTo>
                  <a:cubicBezTo>
                    <a:pt x="15" y="119"/>
                    <a:pt x="15" y="120"/>
                    <a:pt x="15" y="121"/>
                  </a:cubicBezTo>
                  <a:cubicBezTo>
                    <a:pt x="16" y="126"/>
                    <a:pt x="15" y="128"/>
                    <a:pt x="12" y="130"/>
                  </a:cubicBezTo>
                  <a:cubicBezTo>
                    <a:pt x="13" y="136"/>
                    <a:pt x="10" y="143"/>
                    <a:pt x="5" y="142"/>
                  </a:cubicBezTo>
                  <a:cubicBezTo>
                    <a:pt x="4" y="142"/>
                    <a:pt x="4" y="141"/>
                    <a:pt x="3" y="141"/>
                  </a:cubicBezTo>
                  <a:cubicBezTo>
                    <a:pt x="5" y="136"/>
                    <a:pt x="3" y="132"/>
                    <a:pt x="0" y="129"/>
                  </a:cubicBezTo>
                  <a:cubicBezTo>
                    <a:pt x="1" y="128"/>
                    <a:pt x="1" y="128"/>
                    <a:pt x="1" y="127"/>
                  </a:cubicBezTo>
                  <a:cubicBezTo>
                    <a:pt x="3" y="126"/>
                    <a:pt x="3" y="127"/>
                    <a:pt x="4" y="126"/>
                  </a:cubicBezTo>
                  <a:cubicBezTo>
                    <a:pt x="4" y="126"/>
                    <a:pt x="4" y="126"/>
                    <a:pt x="5" y="126"/>
                  </a:cubicBezTo>
                  <a:cubicBezTo>
                    <a:pt x="5" y="125"/>
                    <a:pt x="7" y="125"/>
                    <a:pt x="8" y="123"/>
                  </a:cubicBezTo>
                  <a:cubicBezTo>
                    <a:pt x="9" y="120"/>
                    <a:pt x="8" y="116"/>
                    <a:pt x="9" y="114"/>
                  </a:cubicBezTo>
                  <a:cubicBezTo>
                    <a:pt x="10" y="113"/>
                    <a:pt x="9" y="105"/>
                    <a:pt x="9" y="104"/>
                  </a:cubicBezTo>
                  <a:cubicBezTo>
                    <a:pt x="9" y="104"/>
                    <a:pt x="9" y="92"/>
                    <a:pt x="9" y="92"/>
                  </a:cubicBezTo>
                  <a:cubicBezTo>
                    <a:pt x="9" y="91"/>
                    <a:pt x="8" y="86"/>
                    <a:pt x="8" y="83"/>
                  </a:cubicBezTo>
                  <a:cubicBezTo>
                    <a:pt x="10" y="76"/>
                    <a:pt x="7" y="65"/>
                    <a:pt x="9" y="62"/>
                  </a:cubicBezTo>
                  <a:cubicBezTo>
                    <a:pt x="9" y="61"/>
                    <a:pt x="9" y="58"/>
                    <a:pt x="8" y="58"/>
                  </a:cubicBezTo>
                  <a:cubicBezTo>
                    <a:pt x="8" y="58"/>
                    <a:pt x="8" y="58"/>
                    <a:pt x="8" y="57"/>
                  </a:cubicBezTo>
                  <a:cubicBezTo>
                    <a:pt x="8" y="57"/>
                    <a:pt x="9" y="52"/>
                    <a:pt x="9" y="52"/>
                  </a:cubicBezTo>
                  <a:cubicBezTo>
                    <a:pt x="9" y="52"/>
                    <a:pt x="9" y="52"/>
                    <a:pt x="10" y="52"/>
                  </a:cubicBezTo>
                  <a:cubicBezTo>
                    <a:pt x="10" y="51"/>
                    <a:pt x="9" y="49"/>
                    <a:pt x="9" y="48"/>
                  </a:cubicBezTo>
                  <a:cubicBezTo>
                    <a:pt x="12" y="44"/>
                    <a:pt x="9" y="37"/>
                    <a:pt x="9" y="34"/>
                  </a:cubicBezTo>
                  <a:cubicBezTo>
                    <a:pt x="10" y="32"/>
                    <a:pt x="9" y="27"/>
                    <a:pt x="9" y="25"/>
                  </a:cubicBezTo>
                  <a:cubicBezTo>
                    <a:pt x="9" y="24"/>
                    <a:pt x="9" y="21"/>
                    <a:pt x="8" y="20"/>
                  </a:cubicBezTo>
                  <a:cubicBezTo>
                    <a:pt x="7" y="19"/>
                    <a:pt x="9" y="14"/>
                    <a:pt x="9" y="11"/>
                  </a:cubicBezTo>
                  <a:cubicBezTo>
                    <a:pt x="8" y="5"/>
                    <a:pt x="5" y="6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7" name="Freeform 58">
              <a:extLst>
                <a:ext uri="{FF2B5EF4-FFF2-40B4-BE49-F238E27FC236}">
                  <a16:creationId xmlns="" xmlns:a16="http://schemas.microsoft.com/office/drawing/2014/main" id="{ACB393CB-A5E5-4C4E-BD54-FAF6B299BF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70651" y="3033713"/>
              <a:ext cx="517525" cy="644525"/>
            </a:xfrm>
            <a:custGeom>
              <a:avLst/>
              <a:gdLst>
                <a:gd name="T0" fmla="*/ 167 w 171"/>
                <a:gd name="T1" fmla="*/ 161 h 211"/>
                <a:gd name="T2" fmla="*/ 143 w 171"/>
                <a:gd name="T3" fmla="*/ 165 h 211"/>
                <a:gd name="T4" fmla="*/ 111 w 171"/>
                <a:gd name="T5" fmla="*/ 167 h 211"/>
                <a:gd name="T6" fmla="*/ 85 w 171"/>
                <a:gd name="T7" fmla="*/ 159 h 211"/>
                <a:gd name="T8" fmla="*/ 84 w 171"/>
                <a:gd name="T9" fmla="*/ 147 h 211"/>
                <a:gd name="T10" fmla="*/ 109 w 171"/>
                <a:gd name="T11" fmla="*/ 141 h 211"/>
                <a:gd name="T12" fmla="*/ 137 w 171"/>
                <a:gd name="T13" fmla="*/ 128 h 211"/>
                <a:gd name="T14" fmla="*/ 105 w 171"/>
                <a:gd name="T15" fmla="*/ 123 h 211"/>
                <a:gd name="T16" fmla="*/ 108 w 171"/>
                <a:gd name="T17" fmla="*/ 102 h 211"/>
                <a:gd name="T18" fmla="*/ 139 w 171"/>
                <a:gd name="T19" fmla="*/ 103 h 211"/>
                <a:gd name="T20" fmla="*/ 124 w 171"/>
                <a:gd name="T21" fmla="*/ 90 h 211"/>
                <a:gd name="T22" fmla="*/ 101 w 171"/>
                <a:gd name="T23" fmla="*/ 90 h 211"/>
                <a:gd name="T24" fmla="*/ 80 w 171"/>
                <a:gd name="T25" fmla="*/ 79 h 211"/>
                <a:gd name="T26" fmla="*/ 49 w 171"/>
                <a:gd name="T27" fmla="*/ 91 h 211"/>
                <a:gd name="T28" fmla="*/ 20 w 171"/>
                <a:gd name="T29" fmla="*/ 54 h 211"/>
                <a:gd name="T30" fmla="*/ 35 w 171"/>
                <a:gd name="T31" fmla="*/ 43 h 211"/>
                <a:gd name="T32" fmla="*/ 54 w 171"/>
                <a:gd name="T33" fmla="*/ 33 h 211"/>
                <a:gd name="T34" fmla="*/ 88 w 171"/>
                <a:gd name="T35" fmla="*/ 30 h 211"/>
                <a:gd name="T36" fmla="*/ 86 w 171"/>
                <a:gd name="T37" fmla="*/ 44 h 211"/>
                <a:gd name="T38" fmla="*/ 47 w 171"/>
                <a:gd name="T39" fmla="*/ 60 h 211"/>
                <a:gd name="T40" fmla="*/ 49 w 171"/>
                <a:gd name="T41" fmla="*/ 67 h 211"/>
                <a:gd name="T42" fmla="*/ 67 w 171"/>
                <a:gd name="T43" fmla="*/ 69 h 211"/>
                <a:gd name="T44" fmla="*/ 99 w 171"/>
                <a:gd name="T45" fmla="*/ 68 h 211"/>
                <a:gd name="T46" fmla="*/ 133 w 171"/>
                <a:gd name="T47" fmla="*/ 67 h 211"/>
                <a:gd name="T48" fmla="*/ 149 w 171"/>
                <a:gd name="T49" fmla="*/ 61 h 211"/>
                <a:gd name="T50" fmla="*/ 125 w 171"/>
                <a:gd name="T51" fmla="*/ 57 h 211"/>
                <a:gd name="T52" fmla="*/ 94 w 171"/>
                <a:gd name="T53" fmla="*/ 56 h 211"/>
                <a:gd name="T54" fmla="*/ 108 w 171"/>
                <a:gd name="T55" fmla="*/ 38 h 211"/>
                <a:gd name="T56" fmla="*/ 91 w 171"/>
                <a:gd name="T57" fmla="*/ 8 h 211"/>
                <a:gd name="T58" fmla="*/ 75 w 171"/>
                <a:gd name="T59" fmla="*/ 3 h 211"/>
                <a:gd name="T60" fmla="*/ 67 w 171"/>
                <a:gd name="T61" fmla="*/ 0 h 211"/>
                <a:gd name="T62" fmla="*/ 56 w 171"/>
                <a:gd name="T63" fmla="*/ 14 h 211"/>
                <a:gd name="T64" fmla="*/ 47 w 171"/>
                <a:gd name="T65" fmla="*/ 21 h 211"/>
                <a:gd name="T66" fmla="*/ 36 w 171"/>
                <a:gd name="T67" fmla="*/ 28 h 211"/>
                <a:gd name="T68" fmla="*/ 17 w 171"/>
                <a:gd name="T69" fmla="*/ 37 h 211"/>
                <a:gd name="T70" fmla="*/ 0 w 171"/>
                <a:gd name="T71" fmla="*/ 47 h 211"/>
                <a:gd name="T72" fmla="*/ 10 w 171"/>
                <a:gd name="T73" fmla="*/ 52 h 211"/>
                <a:gd name="T74" fmla="*/ 13 w 171"/>
                <a:gd name="T75" fmla="*/ 64 h 211"/>
                <a:gd name="T76" fmla="*/ 15 w 171"/>
                <a:gd name="T77" fmla="*/ 87 h 211"/>
                <a:gd name="T78" fmla="*/ 15 w 171"/>
                <a:gd name="T79" fmla="*/ 106 h 211"/>
                <a:gd name="T80" fmla="*/ 14 w 171"/>
                <a:gd name="T81" fmla="*/ 130 h 211"/>
                <a:gd name="T82" fmla="*/ 12 w 171"/>
                <a:gd name="T83" fmla="*/ 149 h 211"/>
                <a:gd name="T84" fmla="*/ 10 w 171"/>
                <a:gd name="T85" fmla="*/ 183 h 211"/>
                <a:gd name="T86" fmla="*/ 10 w 171"/>
                <a:gd name="T87" fmla="*/ 196 h 211"/>
                <a:gd name="T88" fmla="*/ 18 w 171"/>
                <a:gd name="T89" fmla="*/ 205 h 211"/>
                <a:gd name="T90" fmla="*/ 37 w 171"/>
                <a:gd name="T91" fmla="*/ 195 h 211"/>
                <a:gd name="T92" fmla="*/ 55 w 171"/>
                <a:gd name="T93" fmla="*/ 191 h 211"/>
                <a:gd name="T94" fmla="*/ 67 w 171"/>
                <a:gd name="T95" fmla="*/ 191 h 211"/>
                <a:gd name="T96" fmla="*/ 79 w 171"/>
                <a:gd name="T97" fmla="*/ 192 h 211"/>
                <a:gd name="T98" fmla="*/ 114 w 171"/>
                <a:gd name="T99" fmla="*/ 195 h 211"/>
                <a:gd name="T100" fmla="*/ 147 w 171"/>
                <a:gd name="T101" fmla="*/ 202 h 211"/>
                <a:gd name="T102" fmla="*/ 70 w 171"/>
                <a:gd name="T103" fmla="*/ 155 h 211"/>
                <a:gd name="T104" fmla="*/ 32 w 171"/>
                <a:gd name="T105" fmla="*/ 172 h 211"/>
                <a:gd name="T106" fmla="*/ 23 w 171"/>
                <a:gd name="T107" fmla="*/ 160 h 211"/>
                <a:gd name="T108" fmla="*/ 32 w 171"/>
                <a:gd name="T109" fmla="*/ 146 h 211"/>
                <a:gd name="T110" fmla="*/ 67 w 171"/>
                <a:gd name="T111" fmla="*/ 141 h 211"/>
                <a:gd name="T112" fmla="*/ 70 w 171"/>
                <a:gd name="T113" fmla="*/ 124 h 211"/>
                <a:gd name="T114" fmla="*/ 54 w 171"/>
                <a:gd name="T115" fmla="*/ 129 h 211"/>
                <a:gd name="T116" fmla="*/ 25 w 171"/>
                <a:gd name="T117" fmla="*/ 121 h 211"/>
                <a:gd name="T118" fmla="*/ 42 w 171"/>
                <a:gd name="T119" fmla="*/ 105 h 211"/>
                <a:gd name="T120" fmla="*/ 69 w 171"/>
                <a:gd name="T121" fmla="*/ 103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1" h="211">
                  <a:moveTo>
                    <a:pt x="167" y="171"/>
                  </a:moveTo>
                  <a:cubicBezTo>
                    <a:pt x="167" y="168"/>
                    <a:pt x="166" y="166"/>
                    <a:pt x="167" y="165"/>
                  </a:cubicBezTo>
                  <a:cubicBezTo>
                    <a:pt x="167" y="165"/>
                    <a:pt x="168" y="162"/>
                    <a:pt x="168" y="161"/>
                  </a:cubicBezTo>
                  <a:cubicBezTo>
                    <a:pt x="168" y="161"/>
                    <a:pt x="168" y="161"/>
                    <a:pt x="167" y="161"/>
                  </a:cubicBezTo>
                  <a:cubicBezTo>
                    <a:pt x="164" y="161"/>
                    <a:pt x="163" y="162"/>
                    <a:pt x="162" y="163"/>
                  </a:cubicBezTo>
                  <a:cubicBezTo>
                    <a:pt x="161" y="164"/>
                    <a:pt x="158" y="164"/>
                    <a:pt x="158" y="164"/>
                  </a:cubicBezTo>
                  <a:cubicBezTo>
                    <a:pt x="155" y="165"/>
                    <a:pt x="154" y="161"/>
                    <a:pt x="151" y="162"/>
                  </a:cubicBezTo>
                  <a:cubicBezTo>
                    <a:pt x="148" y="163"/>
                    <a:pt x="146" y="163"/>
                    <a:pt x="143" y="165"/>
                  </a:cubicBezTo>
                  <a:cubicBezTo>
                    <a:pt x="142" y="164"/>
                    <a:pt x="140" y="164"/>
                    <a:pt x="139" y="164"/>
                  </a:cubicBezTo>
                  <a:cubicBezTo>
                    <a:pt x="138" y="164"/>
                    <a:pt x="138" y="165"/>
                    <a:pt x="137" y="166"/>
                  </a:cubicBezTo>
                  <a:cubicBezTo>
                    <a:pt x="135" y="167"/>
                    <a:pt x="133" y="164"/>
                    <a:pt x="130" y="165"/>
                  </a:cubicBezTo>
                  <a:cubicBezTo>
                    <a:pt x="124" y="166"/>
                    <a:pt x="118" y="167"/>
                    <a:pt x="111" y="167"/>
                  </a:cubicBezTo>
                  <a:cubicBezTo>
                    <a:pt x="110" y="167"/>
                    <a:pt x="109" y="168"/>
                    <a:pt x="108" y="168"/>
                  </a:cubicBezTo>
                  <a:cubicBezTo>
                    <a:pt x="105" y="168"/>
                    <a:pt x="103" y="168"/>
                    <a:pt x="100" y="168"/>
                  </a:cubicBezTo>
                  <a:cubicBezTo>
                    <a:pt x="95" y="170"/>
                    <a:pt x="88" y="169"/>
                    <a:pt x="84" y="167"/>
                  </a:cubicBezTo>
                  <a:cubicBezTo>
                    <a:pt x="84" y="165"/>
                    <a:pt x="86" y="162"/>
                    <a:pt x="85" y="159"/>
                  </a:cubicBezTo>
                  <a:cubicBezTo>
                    <a:pt x="85" y="159"/>
                    <a:pt x="84" y="158"/>
                    <a:pt x="84" y="157"/>
                  </a:cubicBezTo>
                  <a:cubicBezTo>
                    <a:pt x="83" y="156"/>
                    <a:pt x="84" y="153"/>
                    <a:pt x="84" y="152"/>
                  </a:cubicBezTo>
                  <a:cubicBezTo>
                    <a:pt x="83" y="151"/>
                    <a:pt x="84" y="149"/>
                    <a:pt x="84" y="147"/>
                  </a:cubicBezTo>
                  <a:cubicBezTo>
                    <a:pt x="84" y="147"/>
                    <a:pt x="84" y="147"/>
                    <a:pt x="84" y="147"/>
                  </a:cubicBezTo>
                  <a:cubicBezTo>
                    <a:pt x="86" y="145"/>
                    <a:pt x="87" y="142"/>
                    <a:pt x="88" y="139"/>
                  </a:cubicBezTo>
                  <a:cubicBezTo>
                    <a:pt x="92" y="137"/>
                    <a:pt x="97" y="139"/>
                    <a:pt x="100" y="140"/>
                  </a:cubicBezTo>
                  <a:cubicBezTo>
                    <a:pt x="102" y="140"/>
                    <a:pt x="103" y="140"/>
                    <a:pt x="104" y="140"/>
                  </a:cubicBezTo>
                  <a:cubicBezTo>
                    <a:pt x="104" y="140"/>
                    <a:pt x="107" y="141"/>
                    <a:pt x="109" y="141"/>
                  </a:cubicBezTo>
                  <a:cubicBezTo>
                    <a:pt x="116" y="138"/>
                    <a:pt x="131" y="140"/>
                    <a:pt x="141" y="140"/>
                  </a:cubicBezTo>
                  <a:cubicBezTo>
                    <a:pt x="142" y="139"/>
                    <a:pt x="142" y="137"/>
                    <a:pt x="144" y="136"/>
                  </a:cubicBezTo>
                  <a:cubicBezTo>
                    <a:pt x="144" y="135"/>
                    <a:pt x="144" y="135"/>
                    <a:pt x="143" y="134"/>
                  </a:cubicBezTo>
                  <a:cubicBezTo>
                    <a:pt x="142" y="133"/>
                    <a:pt x="138" y="129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5" y="128"/>
                    <a:pt x="133" y="127"/>
                    <a:pt x="132" y="126"/>
                  </a:cubicBezTo>
                  <a:cubicBezTo>
                    <a:pt x="131" y="127"/>
                    <a:pt x="121" y="124"/>
                    <a:pt x="118" y="123"/>
                  </a:cubicBezTo>
                  <a:cubicBezTo>
                    <a:pt x="113" y="123"/>
                    <a:pt x="109" y="123"/>
                    <a:pt x="105" y="123"/>
                  </a:cubicBezTo>
                  <a:cubicBezTo>
                    <a:pt x="100" y="124"/>
                    <a:pt x="91" y="125"/>
                    <a:pt x="87" y="124"/>
                  </a:cubicBezTo>
                  <a:cubicBezTo>
                    <a:pt x="85" y="117"/>
                    <a:pt x="85" y="109"/>
                    <a:pt x="88" y="103"/>
                  </a:cubicBezTo>
                  <a:cubicBezTo>
                    <a:pt x="92" y="102"/>
                    <a:pt x="98" y="101"/>
                    <a:pt x="102" y="103"/>
                  </a:cubicBezTo>
                  <a:cubicBezTo>
                    <a:pt x="102" y="103"/>
                    <a:pt x="108" y="102"/>
                    <a:pt x="108" y="102"/>
                  </a:cubicBezTo>
                  <a:cubicBezTo>
                    <a:pt x="110" y="104"/>
                    <a:pt x="119" y="103"/>
                    <a:pt x="119" y="103"/>
                  </a:cubicBezTo>
                  <a:cubicBezTo>
                    <a:pt x="120" y="103"/>
                    <a:pt x="120" y="103"/>
                    <a:pt x="120" y="103"/>
                  </a:cubicBezTo>
                  <a:cubicBezTo>
                    <a:pt x="121" y="103"/>
                    <a:pt x="121" y="103"/>
                    <a:pt x="121" y="103"/>
                  </a:cubicBezTo>
                  <a:cubicBezTo>
                    <a:pt x="127" y="103"/>
                    <a:pt x="133" y="103"/>
                    <a:pt x="139" y="103"/>
                  </a:cubicBezTo>
                  <a:cubicBezTo>
                    <a:pt x="140" y="102"/>
                    <a:pt x="141" y="102"/>
                    <a:pt x="141" y="101"/>
                  </a:cubicBezTo>
                  <a:cubicBezTo>
                    <a:pt x="141" y="97"/>
                    <a:pt x="138" y="93"/>
                    <a:pt x="135" y="91"/>
                  </a:cubicBezTo>
                  <a:cubicBezTo>
                    <a:pt x="133" y="90"/>
                    <a:pt x="131" y="92"/>
                    <a:pt x="128" y="91"/>
                  </a:cubicBezTo>
                  <a:cubicBezTo>
                    <a:pt x="128" y="91"/>
                    <a:pt x="125" y="90"/>
                    <a:pt x="124" y="90"/>
                  </a:cubicBezTo>
                  <a:cubicBezTo>
                    <a:pt x="124" y="90"/>
                    <a:pt x="123" y="89"/>
                    <a:pt x="123" y="89"/>
                  </a:cubicBezTo>
                  <a:cubicBezTo>
                    <a:pt x="122" y="89"/>
                    <a:pt x="122" y="90"/>
                    <a:pt x="122" y="90"/>
                  </a:cubicBezTo>
                  <a:cubicBezTo>
                    <a:pt x="120" y="91"/>
                    <a:pt x="118" y="89"/>
                    <a:pt x="117" y="89"/>
                  </a:cubicBezTo>
                  <a:cubicBezTo>
                    <a:pt x="116" y="89"/>
                    <a:pt x="102" y="90"/>
                    <a:pt x="101" y="90"/>
                  </a:cubicBezTo>
                  <a:cubicBezTo>
                    <a:pt x="99" y="90"/>
                    <a:pt x="90" y="91"/>
                    <a:pt x="88" y="91"/>
                  </a:cubicBezTo>
                  <a:cubicBezTo>
                    <a:pt x="85" y="89"/>
                    <a:pt x="83" y="86"/>
                    <a:pt x="82" y="84"/>
                  </a:cubicBezTo>
                  <a:cubicBezTo>
                    <a:pt x="82" y="82"/>
                    <a:pt x="82" y="80"/>
                    <a:pt x="81" y="79"/>
                  </a:cubicBezTo>
                  <a:cubicBezTo>
                    <a:pt x="80" y="79"/>
                    <a:pt x="80" y="79"/>
                    <a:pt x="80" y="79"/>
                  </a:cubicBezTo>
                  <a:cubicBezTo>
                    <a:pt x="78" y="82"/>
                    <a:pt x="75" y="83"/>
                    <a:pt x="73" y="86"/>
                  </a:cubicBezTo>
                  <a:cubicBezTo>
                    <a:pt x="72" y="87"/>
                    <a:pt x="73" y="90"/>
                    <a:pt x="72" y="91"/>
                  </a:cubicBezTo>
                  <a:cubicBezTo>
                    <a:pt x="68" y="93"/>
                    <a:pt x="59" y="90"/>
                    <a:pt x="55" y="91"/>
                  </a:cubicBezTo>
                  <a:cubicBezTo>
                    <a:pt x="54" y="91"/>
                    <a:pt x="51" y="90"/>
                    <a:pt x="49" y="91"/>
                  </a:cubicBezTo>
                  <a:cubicBezTo>
                    <a:pt x="41" y="93"/>
                    <a:pt x="34" y="93"/>
                    <a:pt x="28" y="89"/>
                  </a:cubicBezTo>
                  <a:cubicBezTo>
                    <a:pt x="26" y="88"/>
                    <a:pt x="25" y="89"/>
                    <a:pt x="24" y="86"/>
                  </a:cubicBezTo>
                  <a:cubicBezTo>
                    <a:pt x="24" y="86"/>
                    <a:pt x="24" y="78"/>
                    <a:pt x="25" y="76"/>
                  </a:cubicBezTo>
                  <a:cubicBezTo>
                    <a:pt x="26" y="67"/>
                    <a:pt x="23" y="61"/>
                    <a:pt x="20" y="54"/>
                  </a:cubicBezTo>
                  <a:cubicBezTo>
                    <a:pt x="19" y="53"/>
                    <a:pt x="21" y="50"/>
                    <a:pt x="21" y="48"/>
                  </a:cubicBezTo>
                  <a:cubicBezTo>
                    <a:pt x="22" y="48"/>
                    <a:pt x="22" y="46"/>
                    <a:pt x="23" y="45"/>
                  </a:cubicBezTo>
                  <a:cubicBezTo>
                    <a:pt x="24" y="45"/>
                    <a:pt x="27" y="45"/>
                    <a:pt x="28" y="44"/>
                  </a:cubicBezTo>
                  <a:cubicBezTo>
                    <a:pt x="30" y="43"/>
                    <a:pt x="34" y="43"/>
                    <a:pt x="35" y="43"/>
                  </a:cubicBezTo>
                  <a:cubicBezTo>
                    <a:pt x="37" y="42"/>
                    <a:pt x="46" y="38"/>
                    <a:pt x="46" y="37"/>
                  </a:cubicBezTo>
                  <a:cubicBezTo>
                    <a:pt x="47" y="37"/>
                    <a:pt x="47" y="37"/>
                    <a:pt x="48" y="37"/>
                  </a:cubicBezTo>
                  <a:cubicBezTo>
                    <a:pt x="49" y="37"/>
                    <a:pt x="50" y="34"/>
                    <a:pt x="52" y="33"/>
                  </a:cubicBezTo>
                  <a:cubicBezTo>
                    <a:pt x="53" y="33"/>
                    <a:pt x="53" y="33"/>
                    <a:pt x="54" y="33"/>
                  </a:cubicBezTo>
                  <a:cubicBezTo>
                    <a:pt x="54" y="32"/>
                    <a:pt x="54" y="32"/>
                    <a:pt x="55" y="31"/>
                  </a:cubicBezTo>
                  <a:cubicBezTo>
                    <a:pt x="56" y="31"/>
                    <a:pt x="56" y="31"/>
                    <a:pt x="57" y="30"/>
                  </a:cubicBezTo>
                  <a:cubicBezTo>
                    <a:pt x="66" y="24"/>
                    <a:pt x="76" y="24"/>
                    <a:pt x="87" y="26"/>
                  </a:cubicBezTo>
                  <a:cubicBezTo>
                    <a:pt x="87" y="27"/>
                    <a:pt x="88" y="28"/>
                    <a:pt x="88" y="30"/>
                  </a:cubicBezTo>
                  <a:cubicBezTo>
                    <a:pt x="90" y="31"/>
                    <a:pt x="91" y="32"/>
                    <a:pt x="93" y="33"/>
                  </a:cubicBezTo>
                  <a:cubicBezTo>
                    <a:pt x="92" y="34"/>
                    <a:pt x="92" y="35"/>
                    <a:pt x="92" y="36"/>
                  </a:cubicBezTo>
                  <a:cubicBezTo>
                    <a:pt x="91" y="37"/>
                    <a:pt x="88" y="38"/>
                    <a:pt x="88" y="40"/>
                  </a:cubicBezTo>
                  <a:cubicBezTo>
                    <a:pt x="87" y="41"/>
                    <a:pt x="87" y="43"/>
                    <a:pt x="86" y="44"/>
                  </a:cubicBezTo>
                  <a:cubicBezTo>
                    <a:pt x="84" y="48"/>
                    <a:pt x="78" y="55"/>
                    <a:pt x="74" y="57"/>
                  </a:cubicBezTo>
                  <a:cubicBezTo>
                    <a:pt x="71" y="58"/>
                    <a:pt x="68" y="56"/>
                    <a:pt x="65" y="57"/>
                  </a:cubicBezTo>
                  <a:cubicBezTo>
                    <a:pt x="65" y="57"/>
                    <a:pt x="58" y="57"/>
                    <a:pt x="56" y="57"/>
                  </a:cubicBezTo>
                  <a:cubicBezTo>
                    <a:pt x="53" y="58"/>
                    <a:pt x="50" y="59"/>
                    <a:pt x="47" y="60"/>
                  </a:cubicBezTo>
                  <a:cubicBezTo>
                    <a:pt x="44" y="61"/>
                    <a:pt x="41" y="59"/>
                    <a:pt x="39" y="61"/>
                  </a:cubicBezTo>
                  <a:cubicBezTo>
                    <a:pt x="38" y="62"/>
                    <a:pt x="37" y="62"/>
                    <a:pt x="36" y="63"/>
                  </a:cubicBezTo>
                  <a:cubicBezTo>
                    <a:pt x="36" y="64"/>
                    <a:pt x="37" y="65"/>
                    <a:pt x="37" y="65"/>
                  </a:cubicBezTo>
                  <a:cubicBezTo>
                    <a:pt x="39" y="66"/>
                    <a:pt x="48" y="66"/>
                    <a:pt x="49" y="67"/>
                  </a:cubicBezTo>
                  <a:cubicBezTo>
                    <a:pt x="50" y="67"/>
                    <a:pt x="51" y="69"/>
                    <a:pt x="52" y="69"/>
                  </a:cubicBezTo>
                  <a:cubicBezTo>
                    <a:pt x="54" y="71"/>
                    <a:pt x="60" y="69"/>
                    <a:pt x="62" y="69"/>
                  </a:cubicBezTo>
                  <a:cubicBezTo>
                    <a:pt x="63" y="69"/>
                    <a:pt x="63" y="69"/>
                    <a:pt x="64" y="69"/>
                  </a:cubicBezTo>
                  <a:cubicBezTo>
                    <a:pt x="65" y="69"/>
                    <a:pt x="66" y="69"/>
                    <a:pt x="67" y="69"/>
                  </a:cubicBezTo>
                  <a:cubicBezTo>
                    <a:pt x="70" y="69"/>
                    <a:pt x="73" y="67"/>
                    <a:pt x="78" y="68"/>
                  </a:cubicBezTo>
                  <a:cubicBezTo>
                    <a:pt x="81" y="69"/>
                    <a:pt x="84" y="68"/>
                    <a:pt x="88" y="68"/>
                  </a:cubicBezTo>
                  <a:cubicBezTo>
                    <a:pt x="89" y="68"/>
                    <a:pt x="91" y="68"/>
                    <a:pt x="92" y="68"/>
                  </a:cubicBezTo>
                  <a:cubicBezTo>
                    <a:pt x="94" y="69"/>
                    <a:pt x="96" y="67"/>
                    <a:pt x="99" y="68"/>
                  </a:cubicBezTo>
                  <a:cubicBezTo>
                    <a:pt x="104" y="70"/>
                    <a:pt x="120" y="68"/>
                    <a:pt x="124" y="67"/>
                  </a:cubicBezTo>
                  <a:cubicBezTo>
                    <a:pt x="125" y="67"/>
                    <a:pt x="126" y="68"/>
                    <a:pt x="127" y="68"/>
                  </a:cubicBezTo>
                  <a:cubicBezTo>
                    <a:pt x="129" y="67"/>
                    <a:pt x="130" y="67"/>
                    <a:pt x="133" y="67"/>
                  </a:cubicBezTo>
                  <a:cubicBezTo>
                    <a:pt x="133" y="67"/>
                    <a:pt x="133" y="67"/>
                    <a:pt x="133" y="67"/>
                  </a:cubicBezTo>
                  <a:cubicBezTo>
                    <a:pt x="135" y="66"/>
                    <a:pt x="141" y="66"/>
                    <a:pt x="144" y="65"/>
                  </a:cubicBezTo>
                  <a:cubicBezTo>
                    <a:pt x="148" y="64"/>
                    <a:pt x="149" y="67"/>
                    <a:pt x="151" y="63"/>
                  </a:cubicBezTo>
                  <a:cubicBezTo>
                    <a:pt x="151" y="63"/>
                    <a:pt x="151" y="63"/>
                    <a:pt x="151" y="63"/>
                  </a:cubicBezTo>
                  <a:cubicBezTo>
                    <a:pt x="150" y="62"/>
                    <a:pt x="150" y="62"/>
                    <a:pt x="149" y="61"/>
                  </a:cubicBezTo>
                  <a:cubicBezTo>
                    <a:pt x="148" y="61"/>
                    <a:pt x="148" y="61"/>
                    <a:pt x="147" y="61"/>
                  </a:cubicBezTo>
                  <a:cubicBezTo>
                    <a:pt x="146" y="61"/>
                    <a:pt x="146" y="58"/>
                    <a:pt x="145" y="58"/>
                  </a:cubicBezTo>
                  <a:cubicBezTo>
                    <a:pt x="140" y="55"/>
                    <a:pt x="132" y="56"/>
                    <a:pt x="129" y="57"/>
                  </a:cubicBezTo>
                  <a:cubicBezTo>
                    <a:pt x="129" y="58"/>
                    <a:pt x="126" y="56"/>
                    <a:pt x="125" y="57"/>
                  </a:cubicBezTo>
                  <a:cubicBezTo>
                    <a:pt x="123" y="57"/>
                    <a:pt x="124" y="56"/>
                    <a:pt x="122" y="56"/>
                  </a:cubicBezTo>
                  <a:cubicBezTo>
                    <a:pt x="121" y="55"/>
                    <a:pt x="111" y="57"/>
                    <a:pt x="110" y="57"/>
                  </a:cubicBezTo>
                  <a:cubicBezTo>
                    <a:pt x="110" y="57"/>
                    <a:pt x="96" y="56"/>
                    <a:pt x="96" y="56"/>
                  </a:cubicBezTo>
                  <a:cubicBezTo>
                    <a:pt x="95" y="56"/>
                    <a:pt x="95" y="56"/>
                    <a:pt x="94" y="56"/>
                  </a:cubicBezTo>
                  <a:cubicBezTo>
                    <a:pt x="93" y="55"/>
                    <a:pt x="92" y="54"/>
                    <a:pt x="90" y="54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90" y="50"/>
                    <a:pt x="99" y="43"/>
                    <a:pt x="102" y="43"/>
                  </a:cubicBezTo>
                  <a:cubicBezTo>
                    <a:pt x="105" y="42"/>
                    <a:pt x="108" y="41"/>
                    <a:pt x="108" y="38"/>
                  </a:cubicBezTo>
                  <a:cubicBezTo>
                    <a:pt x="109" y="38"/>
                    <a:pt x="111" y="37"/>
                    <a:pt x="112" y="37"/>
                  </a:cubicBezTo>
                  <a:cubicBezTo>
                    <a:pt x="113" y="36"/>
                    <a:pt x="113" y="34"/>
                    <a:pt x="113" y="33"/>
                  </a:cubicBezTo>
                  <a:cubicBezTo>
                    <a:pt x="119" y="24"/>
                    <a:pt x="103" y="13"/>
                    <a:pt x="97" y="9"/>
                  </a:cubicBezTo>
                  <a:cubicBezTo>
                    <a:pt x="97" y="9"/>
                    <a:pt x="92" y="8"/>
                    <a:pt x="91" y="8"/>
                  </a:cubicBezTo>
                  <a:cubicBezTo>
                    <a:pt x="91" y="9"/>
                    <a:pt x="90" y="8"/>
                    <a:pt x="90" y="8"/>
                  </a:cubicBezTo>
                  <a:cubicBezTo>
                    <a:pt x="89" y="7"/>
                    <a:pt x="80" y="6"/>
                    <a:pt x="80" y="5"/>
                  </a:cubicBezTo>
                  <a:cubicBezTo>
                    <a:pt x="78" y="4"/>
                    <a:pt x="79" y="3"/>
                    <a:pt x="78" y="3"/>
                  </a:cubicBezTo>
                  <a:cubicBezTo>
                    <a:pt x="77" y="3"/>
                    <a:pt x="76" y="3"/>
                    <a:pt x="75" y="3"/>
                  </a:cubicBezTo>
                  <a:cubicBezTo>
                    <a:pt x="74" y="2"/>
                    <a:pt x="73" y="1"/>
                    <a:pt x="71" y="0"/>
                  </a:cubicBezTo>
                  <a:cubicBezTo>
                    <a:pt x="71" y="0"/>
                    <a:pt x="70" y="0"/>
                    <a:pt x="70" y="0"/>
                  </a:cubicBezTo>
                  <a:cubicBezTo>
                    <a:pt x="70" y="0"/>
                    <a:pt x="69" y="1"/>
                    <a:pt x="69" y="1"/>
                  </a:cubicBezTo>
                  <a:cubicBezTo>
                    <a:pt x="68" y="1"/>
                    <a:pt x="68" y="1"/>
                    <a:pt x="67" y="0"/>
                  </a:cubicBezTo>
                  <a:cubicBezTo>
                    <a:pt x="67" y="1"/>
                    <a:pt x="62" y="1"/>
                    <a:pt x="60" y="1"/>
                  </a:cubicBezTo>
                  <a:cubicBezTo>
                    <a:pt x="59" y="2"/>
                    <a:pt x="58" y="4"/>
                    <a:pt x="56" y="5"/>
                  </a:cubicBezTo>
                  <a:cubicBezTo>
                    <a:pt x="56" y="7"/>
                    <a:pt x="56" y="10"/>
                    <a:pt x="58" y="10"/>
                  </a:cubicBezTo>
                  <a:cubicBezTo>
                    <a:pt x="57" y="12"/>
                    <a:pt x="57" y="13"/>
                    <a:pt x="56" y="14"/>
                  </a:cubicBezTo>
                  <a:cubicBezTo>
                    <a:pt x="56" y="15"/>
                    <a:pt x="51" y="17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49" y="20"/>
                    <a:pt x="48" y="19"/>
                    <a:pt x="47" y="20"/>
                  </a:cubicBezTo>
                  <a:cubicBezTo>
                    <a:pt x="47" y="20"/>
                    <a:pt x="47" y="21"/>
                    <a:pt x="47" y="21"/>
                  </a:cubicBezTo>
                  <a:cubicBezTo>
                    <a:pt x="46" y="21"/>
                    <a:pt x="44" y="21"/>
                    <a:pt x="43" y="22"/>
                  </a:cubicBezTo>
                  <a:cubicBezTo>
                    <a:pt x="43" y="23"/>
                    <a:pt x="42" y="24"/>
                    <a:pt x="41" y="24"/>
                  </a:cubicBezTo>
                  <a:cubicBezTo>
                    <a:pt x="41" y="25"/>
                    <a:pt x="37" y="25"/>
                    <a:pt x="36" y="26"/>
                  </a:cubicBezTo>
                  <a:cubicBezTo>
                    <a:pt x="36" y="27"/>
                    <a:pt x="36" y="27"/>
                    <a:pt x="36" y="28"/>
                  </a:cubicBezTo>
                  <a:cubicBezTo>
                    <a:pt x="35" y="28"/>
                    <a:pt x="30" y="30"/>
                    <a:pt x="30" y="31"/>
                  </a:cubicBezTo>
                  <a:cubicBezTo>
                    <a:pt x="29" y="32"/>
                    <a:pt x="28" y="34"/>
                    <a:pt x="27" y="34"/>
                  </a:cubicBezTo>
                  <a:cubicBezTo>
                    <a:pt x="24" y="36"/>
                    <a:pt x="22" y="37"/>
                    <a:pt x="19" y="38"/>
                  </a:cubicBezTo>
                  <a:cubicBezTo>
                    <a:pt x="17" y="38"/>
                    <a:pt x="17" y="38"/>
                    <a:pt x="17" y="37"/>
                  </a:cubicBezTo>
                  <a:cubicBezTo>
                    <a:pt x="16" y="38"/>
                    <a:pt x="9" y="42"/>
                    <a:pt x="9" y="43"/>
                  </a:cubicBezTo>
                  <a:cubicBezTo>
                    <a:pt x="6" y="43"/>
                    <a:pt x="3" y="44"/>
                    <a:pt x="1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7"/>
                    <a:pt x="0" y="47"/>
                  </a:cubicBezTo>
                  <a:cubicBezTo>
                    <a:pt x="2" y="47"/>
                    <a:pt x="2" y="47"/>
                    <a:pt x="3" y="47"/>
                  </a:cubicBezTo>
                  <a:cubicBezTo>
                    <a:pt x="4" y="48"/>
                    <a:pt x="4" y="49"/>
                    <a:pt x="4" y="49"/>
                  </a:cubicBezTo>
                  <a:cubicBezTo>
                    <a:pt x="4" y="50"/>
                    <a:pt x="8" y="51"/>
                    <a:pt x="9" y="51"/>
                  </a:cubicBezTo>
                  <a:cubicBezTo>
                    <a:pt x="10" y="51"/>
                    <a:pt x="10" y="51"/>
                    <a:pt x="10" y="52"/>
                  </a:cubicBezTo>
                  <a:cubicBezTo>
                    <a:pt x="12" y="51"/>
                    <a:pt x="13" y="50"/>
                    <a:pt x="14" y="50"/>
                  </a:cubicBezTo>
                  <a:cubicBezTo>
                    <a:pt x="14" y="50"/>
                    <a:pt x="15" y="50"/>
                    <a:pt x="15" y="50"/>
                  </a:cubicBezTo>
                  <a:cubicBezTo>
                    <a:pt x="15" y="51"/>
                    <a:pt x="15" y="50"/>
                    <a:pt x="15" y="51"/>
                  </a:cubicBezTo>
                  <a:cubicBezTo>
                    <a:pt x="15" y="56"/>
                    <a:pt x="14" y="62"/>
                    <a:pt x="13" y="64"/>
                  </a:cubicBezTo>
                  <a:cubicBezTo>
                    <a:pt x="13" y="67"/>
                    <a:pt x="13" y="69"/>
                    <a:pt x="13" y="72"/>
                  </a:cubicBezTo>
                  <a:cubicBezTo>
                    <a:pt x="12" y="75"/>
                    <a:pt x="14" y="76"/>
                    <a:pt x="14" y="78"/>
                  </a:cubicBezTo>
                  <a:cubicBezTo>
                    <a:pt x="15" y="80"/>
                    <a:pt x="14" y="84"/>
                    <a:pt x="15" y="86"/>
                  </a:cubicBezTo>
                  <a:cubicBezTo>
                    <a:pt x="15" y="86"/>
                    <a:pt x="15" y="87"/>
                    <a:pt x="15" y="87"/>
                  </a:cubicBezTo>
                  <a:cubicBezTo>
                    <a:pt x="15" y="87"/>
                    <a:pt x="13" y="96"/>
                    <a:pt x="13" y="97"/>
                  </a:cubicBezTo>
                  <a:cubicBezTo>
                    <a:pt x="14" y="98"/>
                    <a:pt x="14" y="99"/>
                    <a:pt x="15" y="99"/>
                  </a:cubicBezTo>
                  <a:cubicBezTo>
                    <a:pt x="15" y="100"/>
                    <a:pt x="14" y="103"/>
                    <a:pt x="14" y="104"/>
                  </a:cubicBezTo>
                  <a:cubicBezTo>
                    <a:pt x="14" y="104"/>
                    <a:pt x="15" y="105"/>
                    <a:pt x="15" y="106"/>
                  </a:cubicBezTo>
                  <a:cubicBezTo>
                    <a:pt x="15" y="106"/>
                    <a:pt x="14" y="110"/>
                    <a:pt x="14" y="111"/>
                  </a:cubicBezTo>
                  <a:cubicBezTo>
                    <a:pt x="14" y="111"/>
                    <a:pt x="15" y="111"/>
                    <a:pt x="15" y="112"/>
                  </a:cubicBezTo>
                  <a:cubicBezTo>
                    <a:pt x="16" y="112"/>
                    <a:pt x="14" y="115"/>
                    <a:pt x="15" y="117"/>
                  </a:cubicBezTo>
                  <a:cubicBezTo>
                    <a:pt x="16" y="120"/>
                    <a:pt x="16" y="127"/>
                    <a:pt x="14" y="130"/>
                  </a:cubicBezTo>
                  <a:cubicBezTo>
                    <a:pt x="14" y="131"/>
                    <a:pt x="15" y="133"/>
                    <a:pt x="15" y="134"/>
                  </a:cubicBezTo>
                  <a:cubicBezTo>
                    <a:pt x="14" y="134"/>
                    <a:pt x="13" y="135"/>
                    <a:pt x="14" y="136"/>
                  </a:cubicBezTo>
                  <a:cubicBezTo>
                    <a:pt x="14" y="138"/>
                    <a:pt x="13" y="138"/>
                    <a:pt x="13" y="139"/>
                  </a:cubicBezTo>
                  <a:cubicBezTo>
                    <a:pt x="14" y="143"/>
                    <a:pt x="13" y="147"/>
                    <a:pt x="12" y="149"/>
                  </a:cubicBezTo>
                  <a:cubicBezTo>
                    <a:pt x="13" y="153"/>
                    <a:pt x="12" y="157"/>
                    <a:pt x="12" y="159"/>
                  </a:cubicBezTo>
                  <a:cubicBezTo>
                    <a:pt x="12" y="161"/>
                    <a:pt x="13" y="164"/>
                    <a:pt x="11" y="165"/>
                  </a:cubicBezTo>
                  <a:cubicBezTo>
                    <a:pt x="11" y="168"/>
                    <a:pt x="13" y="172"/>
                    <a:pt x="10" y="174"/>
                  </a:cubicBezTo>
                  <a:cubicBezTo>
                    <a:pt x="12" y="177"/>
                    <a:pt x="11" y="180"/>
                    <a:pt x="10" y="183"/>
                  </a:cubicBezTo>
                  <a:cubicBezTo>
                    <a:pt x="10" y="183"/>
                    <a:pt x="10" y="183"/>
                    <a:pt x="10" y="184"/>
                  </a:cubicBezTo>
                  <a:cubicBezTo>
                    <a:pt x="11" y="184"/>
                    <a:pt x="11" y="185"/>
                    <a:pt x="11" y="186"/>
                  </a:cubicBezTo>
                  <a:cubicBezTo>
                    <a:pt x="11" y="188"/>
                    <a:pt x="10" y="189"/>
                    <a:pt x="10" y="191"/>
                  </a:cubicBezTo>
                  <a:cubicBezTo>
                    <a:pt x="10" y="192"/>
                    <a:pt x="9" y="194"/>
                    <a:pt x="10" y="196"/>
                  </a:cubicBezTo>
                  <a:cubicBezTo>
                    <a:pt x="11" y="200"/>
                    <a:pt x="12" y="206"/>
                    <a:pt x="13" y="211"/>
                  </a:cubicBezTo>
                  <a:cubicBezTo>
                    <a:pt x="14" y="211"/>
                    <a:pt x="14" y="211"/>
                    <a:pt x="14" y="211"/>
                  </a:cubicBezTo>
                  <a:cubicBezTo>
                    <a:pt x="16" y="210"/>
                    <a:pt x="15" y="210"/>
                    <a:pt x="16" y="208"/>
                  </a:cubicBezTo>
                  <a:cubicBezTo>
                    <a:pt x="16" y="207"/>
                    <a:pt x="18" y="206"/>
                    <a:pt x="18" y="205"/>
                  </a:cubicBezTo>
                  <a:cubicBezTo>
                    <a:pt x="19" y="204"/>
                    <a:pt x="19" y="203"/>
                    <a:pt x="19" y="202"/>
                  </a:cubicBezTo>
                  <a:cubicBezTo>
                    <a:pt x="21" y="200"/>
                    <a:pt x="25" y="198"/>
                    <a:pt x="27" y="196"/>
                  </a:cubicBezTo>
                  <a:cubicBezTo>
                    <a:pt x="29" y="196"/>
                    <a:pt x="33" y="196"/>
                    <a:pt x="34" y="194"/>
                  </a:cubicBezTo>
                  <a:cubicBezTo>
                    <a:pt x="36" y="194"/>
                    <a:pt x="36" y="195"/>
                    <a:pt x="37" y="195"/>
                  </a:cubicBezTo>
                  <a:cubicBezTo>
                    <a:pt x="39" y="195"/>
                    <a:pt x="39" y="194"/>
                    <a:pt x="40" y="193"/>
                  </a:cubicBezTo>
                  <a:cubicBezTo>
                    <a:pt x="43" y="192"/>
                    <a:pt x="46" y="193"/>
                    <a:pt x="48" y="191"/>
                  </a:cubicBezTo>
                  <a:cubicBezTo>
                    <a:pt x="51" y="190"/>
                    <a:pt x="51" y="193"/>
                    <a:pt x="53" y="193"/>
                  </a:cubicBezTo>
                  <a:cubicBezTo>
                    <a:pt x="54" y="192"/>
                    <a:pt x="55" y="192"/>
                    <a:pt x="55" y="191"/>
                  </a:cubicBezTo>
                  <a:cubicBezTo>
                    <a:pt x="55" y="191"/>
                    <a:pt x="56" y="191"/>
                    <a:pt x="56" y="191"/>
                  </a:cubicBezTo>
                  <a:cubicBezTo>
                    <a:pt x="56" y="192"/>
                    <a:pt x="56" y="192"/>
                    <a:pt x="56" y="192"/>
                  </a:cubicBezTo>
                  <a:cubicBezTo>
                    <a:pt x="58" y="191"/>
                    <a:pt x="64" y="190"/>
                    <a:pt x="66" y="191"/>
                  </a:cubicBezTo>
                  <a:cubicBezTo>
                    <a:pt x="66" y="191"/>
                    <a:pt x="67" y="191"/>
                    <a:pt x="67" y="191"/>
                  </a:cubicBezTo>
                  <a:cubicBezTo>
                    <a:pt x="67" y="191"/>
                    <a:pt x="67" y="191"/>
                    <a:pt x="67" y="191"/>
                  </a:cubicBezTo>
                  <a:cubicBezTo>
                    <a:pt x="68" y="191"/>
                    <a:pt x="68" y="191"/>
                    <a:pt x="68" y="191"/>
                  </a:cubicBezTo>
                  <a:cubicBezTo>
                    <a:pt x="70" y="191"/>
                    <a:pt x="71" y="191"/>
                    <a:pt x="72" y="192"/>
                  </a:cubicBezTo>
                  <a:cubicBezTo>
                    <a:pt x="73" y="191"/>
                    <a:pt x="79" y="192"/>
                    <a:pt x="79" y="192"/>
                  </a:cubicBezTo>
                  <a:cubicBezTo>
                    <a:pt x="81" y="192"/>
                    <a:pt x="90" y="192"/>
                    <a:pt x="91" y="191"/>
                  </a:cubicBezTo>
                  <a:cubicBezTo>
                    <a:pt x="93" y="191"/>
                    <a:pt x="94" y="194"/>
                    <a:pt x="97" y="193"/>
                  </a:cubicBezTo>
                  <a:cubicBezTo>
                    <a:pt x="100" y="192"/>
                    <a:pt x="108" y="195"/>
                    <a:pt x="111" y="196"/>
                  </a:cubicBezTo>
                  <a:cubicBezTo>
                    <a:pt x="112" y="196"/>
                    <a:pt x="113" y="195"/>
                    <a:pt x="114" y="195"/>
                  </a:cubicBezTo>
                  <a:cubicBezTo>
                    <a:pt x="116" y="196"/>
                    <a:pt x="117" y="197"/>
                    <a:pt x="119" y="196"/>
                  </a:cubicBezTo>
                  <a:cubicBezTo>
                    <a:pt x="122" y="195"/>
                    <a:pt x="128" y="200"/>
                    <a:pt x="130" y="200"/>
                  </a:cubicBezTo>
                  <a:cubicBezTo>
                    <a:pt x="132" y="199"/>
                    <a:pt x="142" y="200"/>
                    <a:pt x="144" y="202"/>
                  </a:cubicBezTo>
                  <a:cubicBezTo>
                    <a:pt x="145" y="202"/>
                    <a:pt x="146" y="202"/>
                    <a:pt x="147" y="202"/>
                  </a:cubicBezTo>
                  <a:cubicBezTo>
                    <a:pt x="149" y="202"/>
                    <a:pt x="152" y="204"/>
                    <a:pt x="155" y="203"/>
                  </a:cubicBezTo>
                  <a:cubicBezTo>
                    <a:pt x="160" y="201"/>
                    <a:pt x="161" y="200"/>
                    <a:pt x="166" y="197"/>
                  </a:cubicBezTo>
                  <a:cubicBezTo>
                    <a:pt x="171" y="193"/>
                    <a:pt x="166" y="176"/>
                    <a:pt x="167" y="171"/>
                  </a:cubicBezTo>
                  <a:close/>
                  <a:moveTo>
                    <a:pt x="70" y="155"/>
                  </a:moveTo>
                  <a:cubicBezTo>
                    <a:pt x="70" y="157"/>
                    <a:pt x="70" y="159"/>
                    <a:pt x="70" y="161"/>
                  </a:cubicBezTo>
                  <a:cubicBezTo>
                    <a:pt x="70" y="162"/>
                    <a:pt x="69" y="167"/>
                    <a:pt x="69" y="168"/>
                  </a:cubicBezTo>
                  <a:cubicBezTo>
                    <a:pt x="64" y="172"/>
                    <a:pt x="49" y="171"/>
                    <a:pt x="42" y="171"/>
                  </a:cubicBezTo>
                  <a:cubicBezTo>
                    <a:pt x="38" y="172"/>
                    <a:pt x="36" y="173"/>
                    <a:pt x="32" y="17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0" y="171"/>
                    <a:pt x="30" y="169"/>
                    <a:pt x="30" y="168"/>
                  </a:cubicBezTo>
                  <a:cubicBezTo>
                    <a:pt x="29" y="167"/>
                    <a:pt x="26" y="166"/>
                    <a:pt x="25" y="165"/>
                  </a:cubicBezTo>
                  <a:cubicBezTo>
                    <a:pt x="25" y="163"/>
                    <a:pt x="24" y="161"/>
                    <a:pt x="23" y="160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24" y="158"/>
                    <a:pt x="23" y="154"/>
                    <a:pt x="23" y="152"/>
                  </a:cubicBezTo>
                  <a:cubicBezTo>
                    <a:pt x="25" y="151"/>
                    <a:pt x="24" y="149"/>
                    <a:pt x="26" y="148"/>
                  </a:cubicBezTo>
                  <a:cubicBezTo>
                    <a:pt x="26" y="149"/>
                    <a:pt x="29" y="146"/>
                    <a:pt x="32" y="146"/>
                  </a:cubicBezTo>
                  <a:cubicBezTo>
                    <a:pt x="34" y="146"/>
                    <a:pt x="35" y="143"/>
                    <a:pt x="37" y="143"/>
                  </a:cubicBezTo>
                  <a:cubicBezTo>
                    <a:pt x="40" y="142"/>
                    <a:pt x="42" y="143"/>
                    <a:pt x="45" y="143"/>
                  </a:cubicBezTo>
                  <a:cubicBezTo>
                    <a:pt x="47" y="142"/>
                    <a:pt x="50" y="142"/>
                    <a:pt x="51" y="142"/>
                  </a:cubicBezTo>
                  <a:cubicBezTo>
                    <a:pt x="56" y="141"/>
                    <a:pt x="65" y="144"/>
                    <a:pt x="67" y="141"/>
                  </a:cubicBezTo>
                  <a:cubicBezTo>
                    <a:pt x="68" y="141"/>
                    <a:pt x="68" y="141"/>
                    <a:pt x="69" y="141"/>
                  </a:cubicBezTo>
                  <a:cubicBezTo>
                    <a:pt x="70" y="144"/>
                    <a:pt x="70" y="146"/>
                    <a:pt x="71" y="149"/>
                  </a:cubicBezTo>
                  <a:cubicBezTo>
                    <a:pt x="72" y="152"/>
                    <a:pt x="69" y="153"/>
                    <a:pt x="70" y="155"/>
                  </a:cubicBezTo>
                  <a:close/>
                  <a:moveTo>
                    <a:pt x="70" y="124"/>
                  </a:moveTo>
                  <a:cubicBezTo>
                    <a:pt x="70" y="123"/>
                    <a:pt x="70" y="123"/>
                    <a:pt x="70" y="123"/>
                  </a:cubicBezTo>
                  <a:cubicBezTo>
                    <a:pt x="70" y="123"/>
                    <a:pt x="70" y="124"/>
                    <a:pt x="70" y="124"/>
                  </a:cubicBezTo>
                  <a:cubicBezTo>
                    <a:pt x="70" y="124"/>
                    <a:pt x="62" y="127"/>
                    <a:pt x="62" y="127"/>
                  </a:cubicBezTo>
                  <a:cubicBezTo>
                    <a:pt x="62" y="127"/>
                    <a:pt x="55" y="128"/>
                    <a:pt x="54" y="129"/>
                  </a:cubicBezTo>
                  <a:cubicBezTo>
                    <a:pt x="54" y="129"/>
                    <a:pt x="53" y="129"/>
                    <a:pt x="53" y="129"/>
                  </a:cubicBezTo>
                  <a:cubicBezTo>
                    <a:pt x="45" y="129"/>
                    <a:pt x="37" y="132"/>
                    <a:pt x="30" y="127"/>
                  </a:cubicBezTo>
                  <a:cubicBezTo>
                    <a:pt x="30" y="127"/>
                    <a:pt x="30" y="126"/>
                    <a:pt x="30" y="126"/>
                  </a:cubicBezTo>
                  <a:cubicBezTo>
                    <a:pt x="28" y="125"/>
                    <a:pt x="28" y="124"/>
                    <a:pt x="25" y="121"/>
                  </a:cubicBezTo>
                  <a:cubicBezTo>
                    <a:pt x="26" y="120"/>
                    <a:pt x="25" y="118"/>
                    <a:pt x="25" y="118"/>
                  </a:cubicBezTo>
                  <a:cubicBezTo>
                    <a:pt x="25" y="113"/>
                    <a:pt x="29" y="110"/>
                    <a:pt x="32" y="109"/>
                  </a:cubicBezTo>
                  <a:cubicBezTo>
                    <a:pt x="33" y="108"/>
                    <a:pt x="35" y="108"/>
                    <a:pt x="36" y="108"/>
                  </a:cubicBezTo>
                  <a:cubicBezTo>
                    <a:pt x="38" y="107"/>
                    <a:pt x="40" y="106"/>
                    <a:pt x="42" y="105"/>
                  </a:cubicBezTo>
                  <a:cubicBezTo>
                    <a:pt x="43" y="105"/>
                    <a:pt x="49" y="105"/>
                    <a:pt x="49" y="104"/>
                  </a:cubicBezTo>
                  <a:cubicBezTo>
                    <a:pt x="51" y="104"/>
                    <a:pt x="58" y="105"/>
                    <a:pt x="59" y="105"/>
                  </a:cubicBezTo>
                  <a:cubicBezTo>
                    <a:pt x="61" y="105"/>
                    <a:pt x="65" y="103"/>
                    <a:pt x="68" y="104"/>
                  </a:cubicBezTo>
                  <a:cubicBezTo>
                    <a:pt x="68" y="104"/>
                    <a:pt x="69" y="103"/>
                    <a:pt x="69" y="103"/>
                  </a:cubicBezTo>
                  <a:cubicBezTo>
                    <a:pt x="69" y="103"/>
                    <a:pt x="71" y="104"/>
                    <a:pt x="71" y="104"/>
                  </a:cubicBezTo>
                  <a:cubicBezTo>
                    <a:pt x="73" y="105"/>
                    <a:pt x="72" y="110"/>
                    <a:pt x="72" y="112"/>
                  </a:cubicBezTo>
                  <a:cubicBezTo>
                    <a:pt x="71" y="115"/>
                    <a:pt x="73" y="121"/>
                    <a:pt x="70" y="1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8" name="Freeform 59">
              <a:extLst>
                <a:ext uri="{FF2B5EF4-FFF2-40B4-BE49-F238E27FC236}">
                  <a16:creationId xmlns="" xmlns:a16="http://schemas.microsoft.com/office/drawing/2014/main" id="{417B056A-A9FC-C04D-AA75-B778E01BA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876" y="3000376"/>
              <a:ext cx="412750" cy="681038"/>
            </a:xfrm>
            <a:custGeom>
              <a:avLst/>
              <a:gdLst>
                <a:gd name="T0" fmla="*/ 103 w 136"/>
                <a:gd name="T1" fmla="*/ 7 h 223"/>
                <a:gd name="T2" fmla="*/ 106 w 136"/>
                <a:gd name="T3" fmla="*/ 25 h 223"/>
                <a:gd name="T4" fmla="*/ 103 w 136"/>
                <a:gd name="T5" fmla="*/ 38 h 223"/>
                <a:gd name="T6" fmla="*/ 94 w 136"/>
                <a:gd name="T7" fmla="*/ 60 h 223"/>
                <a:gd name="T8" fmla="*/ 105 w 136"/>
                <a:gd name="T9" fmla="*/ 71 h 223"/>
                <a:gd name="T10" fmla="*/ 116 w 136"/>
                <a:gd name="T11" fmla="*/ 53 h 223"/>
                <a:gd name="T12" fmla="*/ 119 w 136"/>
                <a:gd name="T13" fmla="*/ 38 h 223"/>
                <a:gd name="T14" fmla="*/ 124 w 136"/>
                <a:gd name="T15" fmla="*/ 9 h 223"/>
                <a:gd name="T16" fmla="*/ 135 w 136"/>
                <a:gd name="T17" fmla="*/ 25 h 223"/>
                <a:gd name="T18" fmla="*/ 128 w 136"/>
                <a:gd name="T19" fmla="*/ 42 h 223"/>
                <a:gd name="T20" fmla="*/ 124 w 136"/>
                <a:gd name="T21" fmla="*/ 63 h 223"/>
                <a:gd name="T22" fmla="*/ 96 w 136"/>
                <a:gd name="T23" fmla="*/ 85 h 223"/>
                <a:gd name="T24" fmla="*/ 92 w 136"/>
                <a:gd name="T25" fmla="*/ 129 h 223"/>
                <a:gd name="T26" fmla="*/ 86 w 136"/>
                <a:gd name="T27" fmla="*/ 160 h 223"/>
                <a:gd name="T28" fmla="*/ 79 w 136"/>
                <a:gd name="T29" fmla="*/ 176 h 223"/>
                <a:gd name="T30" fmla="*/ 69 w 136"/>
                <a:gd name="T31" fmla="*/ 162 h 223"/>
                <a:gd name="T32" fmla="*/ 61 w 136"/>
                <a:gd name="T33" fmla="*/ 174 h 223"/>
                <a:gd name="T34" fmla="*/ 52 w 136"/>
                <a:gd name="T35" fmla="*/ 223 h 223"/>
                <a:gd name="T36" fmla="*/ 45 w 136"/>
                <a:gd name="T37" fmla="*/ 211 h 223"/>
                <a:gd name="T38" fmla="*/ 46 w 136"/>
                <a:gd name="T39" fmla="*/ 152 h 223"/>
                <a:gd name="T40" fmla="*/ 27 w 136"/>
                <a:gd name="T41" fmla="*/ 153 h 223"/>
                <a:gd name="T42" fmla="*/ 2 w 136"/>
                <a:gd name="T43" fmla="*/ 149 h 223"/>
                <a:gd name="T44" fmla="*/ 2 w 136"/>
                <a:gd name="T45" fmla="*/ 126 h 223"/>
                <a:gd name="T46" fmla="*/ 7 w 136"/>
                <a:gd name="T47" fmla="*/ 95 h 223"/>
                <a:gd name="T48" fmla="*/ 11 w 136"/>
                <a:gd name="T49" fmla="*/ 68 h 223"/>
                <a:gd name="T50" fmla="*/ 15 w 136"/>
                <a:gd name="T51" fmla="*/ 50 h 223"/>
                <a:gd name="T52" fmla="*/ 30 w 136"/>
                <a:gd name="T53" fmla="*/ 65 h 223"/>
                <a:gd name="T54" fmla="*/ 28 w 136"/>
                <a:gd name="T55" fmla="*/ 74 h 223"/>
                <a:gd name="T56" fmla="*/ 29 w 136"/>
                <a:gd name="T57" fmla="*/ 100 h 223"/>
                <a:gd name="T58" fmla="*/ 47 w 136"/>
                <a:gd name="T59" fmla="*/ 90 h 223"/>
                <a:gd name="T60" fmla="*/ 49 w 136"/>
                <a:gd name="T61" fmla="*/ 64 h 223"/>
                <a:gd name="T62" fmla="*/ 50 w 136"/>
                <a:gd name="T63" fmla="*/ 31 h 223"/>
                <a:gd name="T64" fmla="*/ 66 w 136"/>
                <a:gd name="T65" fmla="*/ 4 h 223"/>
                <a:gd name="T66" fmla="*/ 69 w 136"/>
                <a:gd name="T67" fmla="*/ 34 h 223"/>
                <a:gd name="T68" fmla="*/ 65 w 136"/>
                <a:gd name="T69" fmla="*/ 55 h 223"/>
                <a:gd name="T70" fmla="*/ 65 w 136"/>
                <a:gd name="T71" fmla="*/ 97 h 223"/>
                <a:gd name="T72" fmla="*/ 69 w 136"/>
                <a:gd name="T73" fmla="*/ 126 h 223"/>
                <a:gd name="T74" fmla="*/ 62 w 136"/>
                <a:gd name="T75" fmla="*/ 139 h 223"/>
                <a:gd name="T76" fmla="*/ 74 w 136"/>
                <a:gd name="T77" fmla="*/ 153 h 223"/>
                <a:gd name="T78" fmla="*/ 82 w 136"/>
                <a:gd name="T79" fmla="*/ 139 h 223"/>
                <a:gd name="T80" fmla="*/ 85 w 136"/>
                <a:gd name="T81" fmla="*/ 97 h 223"/>
                <a:gd name="T82" fmla="*/ 75 w 136"/>
                <a:gd name="T83" fmla="*/ 85 h 223"/>
                <a:gd name="T84" fmla="*/ 66 w 136"/>
                <a:gd name="T85" fmla="*/ 91 h 223"/>
                <a:gd name="T86" fmla="*/ 69 w 136"/>
                <a:gd name="T87" fmla="*/ 81 h 223"/>
                <a:gd name="T88" fmla="*/ 87 w 136"/>
                <a:gd name="T89" fmla="*/ 54 h 223"/>
                <a:gd name="T90" fmla="*/ 91 w 136"/>
                <a:gd name="T91" fmla="*/ 12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6" h="223">
                  <a:moveTo>
                    <a:pt x="94" y="2"/>
                  </a:moveTo>
                  <a:cubicBezTo>
                    <a:pt x="96" y="3"/>
                    <a:pt x="100" y="3"/>
                    <a:pt x="101" y="4"/>
                  </a:cubicBezTo>
                  <a:cubicBezTo>
                    <a:pt x="102" y="5"/>
                    <a:pt x="102" y="6"/>
                    <a:pt x="103" y="7"/>
                  </a:cubicBezTo>
                  <a:cubicBezTo>
                    <a:pt x="104" y="9"/>
                    <a:pt x="106" y="12"/>
                    <a:pt x="106" y="13"/>
                  </a:cubicBezTo>
                  <a:cubicBezTo>
                    <a:pt x="107" y="15"/>
                    <a:pt x="106" y="19"/>
                    <a:pt x="106" y="20"/>
                  </a:cubicBezTo>
                  <a:cubicBezTo>
                    <a:pt x="106" y="22"/>
                    <a:pt x="106" y="23"/>
                    <a:pt x="106" y="25"/>
                  </a:cubicBezTo>
                  <a:cubicBezTo>
                    <a:pt x="105" y="27"/>
                    <a:pt x="105" y="29"/>
                    <a:pt x="104" y="31"/>
                  </a:cubicBezTo>
                  <a:cubicBezTo>
                    <a:pt x="104" y="33"/>
                    <a:pt x="104" y="35"/>
                    <a:pt x="104" y="36"/>
                  </a:cubicBezTo>
                  <a:cubicBezTo>
                    <a:pt x="103" y="37"/>
                    <a:pt x="103" y="37"/>
                    <a:pt x="103" y="38"/>
                  </a:cubicBezTo>
                  <a:cubicBezTo>
                    <a:pt x="102" y="39"/>
                    <a:pt x="103" y="41"/>
                    <a:pt x="103" y="42"/>
                  </a:cubicBezTo>
                  <a:cubicBezTo>
                    <a:pt x="103" y="43"/>
                    <a:pt x="103" y="44"/>
                    <a:pt x="103" y="46"/>
                  </a:cubicBezTo>
                  <a:cubicBezTo>
                    <a:pt x="100" y="51"/>
                    <a:pt x="96" y="54"/>
                    <a:pt x="94" y="60"/>
                  </a:cubicBezTo>
                  <a:cubicBezTo>
                    <a:pt x="94" y="62"/>
                    <a:pt x="96" y="72"/>
                    <a:pt x="96" y="73"/>
                  </a:cubicBezTo>
                  <a:cubicBezTo>
                    <a:pt x="99" y="73"/>
                    <a:pt x="100" y="73"/>
                    <a:pt x="102" y="72"/>
                  </a:cubicBezTo>
                  <a:cubicBezTo>
                    <a:pt x="103" y="72"/>
                    <a:pt x="104" y="72"/>
                    <a:pt x="105" y="71"/>
                  </a:cubicBezTo>
                  <a:cubicBezTo>
                    <a:pt x="110" y="70"/>
                    <a:pt x="110" y="66"/>
                    <a:pt x="112" y="60"/>
                  </a:cubicBezTo>
                  <a:cubicBezTo>
                    <a:pt x="112" y="58"/>
                    <a:pt x="115" y="56"/>
                    <a:pt x="116" y="54"/>
                  </a:cubicBezTo>
                  <a:cubicBezTo>
                    <a:pt x="116" y="54"/>
                    <a:pt x="116" y="53"/>
                    <a:pt x="116" y="53"/>
                  </a:cubicBezTo>
                  <a:cubicBezTo>
                    <a:pt x="116" y="53"/>
                    <a:pt x="118" y="48"/>
                    <a:pt x="117" y="47"/>
                  </a:cubicBezTo>
                  <a:cubicBezTo>
                    <a:pt x="118" y="47"/>
                    <a:pt x="119" y="47"/>
                    <a:pt x="119" y="45"/>
                  </a:cubicBezTo>
                  <a:cubicBezTo>
                    <a:pt x="119" y="43"/>
                    <a:pt x="119" y="41"/>
                    <a:pt x="119" y="38"/>
                  </a:cubicBezTo>
                  <a:cubicBezTo>
                    <a:pt x="118" y="35"/>
                    <a:pt x="120" y="23"/>
                    <a:pt x="122" y="19"/>
                  </a:cubicBezTo>
                  <a:cubicBezTo>
                    <a:pt x="122" y="18"/>
                    <a:pt x="122" y="18"/>
                    <a:pt x="121" y="19"/>
                  </a:cubicBezTo>
                  <a:cubicBezTo>
                    <a:pt x="119" y="13"/>
                    <a:pt x="118" y="11"/>
                    <a:pt x="124" y="9"/>
                  </a:cubicBezTo>
                  <a:cubicBezTo>
                    <a:pt x="126" y="9"/>
                    <a:pt x="126" y="8"/>
                    <a:pt x="128" y="9"/>
                  </a:cubicBezTo>
                  <a:cubicBezTo>
                    <a:pt x="132" y="11"/>
                    <a:pt x="134" y="17"/>
                    <a:pt x="135" y="22"/>
                  </a:cubicBezTo>
                  <a:cubicBezTo>
                    <a:pt x="135" y="23"/>
                    <a:pt x="135" y="24"/>
                    <a:pt x="135" y="25"/>
                  </a:cubicBezTo>
                  <a:cubicBezTo>
                    <a:pt x="135" y="26"/>
                    <a:pt x="136" y="27"/>
                    <a:pt x="136" y="29"/>
                  </a:cubicBezTo>
                  <a:cubicBezTo>
                    <a:pt x="135" y="29"/>
                    <a:pt x="135" y="29"/>
                    <a:pt x="134" y="30"/>
                  </a:cubicBezTo>
                  <a:cubicBezTo>
                    <a:pt x="135" y="35"/>
                    <a:pt x="130" y="39"/>
                    <a:pt x="128" y="42"/>
                  </a:cubicBezTo>
                  <a:cubicBezTo>
                    <a:pt x="128" y="44"/>
                    <a:pt x="127" y="46"/>
                    <a:pt x="127" y="48"/>
                  </a:cubicBezTo>
                  <a:cubicBezTo>
                    <a:pt x="127" y="48"/>
                    <a:pt x="126" y="49"/>
                    <a:pt x="126" y="50"/>
                  </a:cubicBezTo>
                  <a:cubicBezTo>
                    <a:pt x="128" y="53"/>
                    <a:pt x="126" y="59"/>
                    <a:pt x="124" y="63"/>
                  </a:cubicBezTo>
                  <a:cubicBezTo>
                    <a:pt x="123" y="66"/>
                    <a:pt x="124" y="69"/>
                    <a:pt x="123" y="74"/>
                  </a:cubicBezTo>
                  <a:cubicBezTo>
                    <a:pt x="122" y="78"/>
                    <a:pt x="117" y="84"/>
                    <a:pt x="114" y="85"/>
                  </a:cubicBezTo>
                  <a:cubicBezTo>
                    <a:pt x="109" y="88"/>
                    <a:pt x="100" y="78"/>
                    <a:pt x="96" y="85"/>
                  </a:cubicBezTo>
                  <a:cubicBezTo>
                    <a:pt x="95" y="86"/>
                    <a:pt x="95" y="89"/>
                    <a:pt x="94" y="91"/>
                  </a:cubicBezTo>
                  <a:cubicBezTo>
                    <a:pt x="94" y="98"/>
                    <a:pt x="94" y="106"/>
                    <a:pt x="94" y="113"/>
                  </a:cubicBezTo>
                  <a:cubicBezTo>
                    <a:pt x="94" y="119"/>
                    <a:pt x="93" y="124"/>
                    <a:pt x="92" y="129"/>
                  </a:cubicBezTo>
                  <a:cubicBezTo>
                    <a:pt x="92" y="130"/>
                    <a:pt x="92" y="142"/>
                    <a:pt x="92" y="142"/>
                  </a:cubicBezTo>
                  <a:cubicBezTo>
                    <a:pt x="92" y="143"/>
                    <a:pt x="89" y="153"/>
                    <a:pt x="90" y="154"/>
                  </a:cubicBezTo>
                  <a:cubicBezTo>
                    <a:pt x="88" y="155"/>
                    <a:pt x="87" y="158"/>
                    <a:pt x="86" y="160"/>
                  </a:cubicBezTo>
                  <a:cubicBezTo>
                    <a:pt x="86" y="162"/>
                    <a:pt x="86" y="164"/>
                    <a:pt x="86" y="166"/>
                  </a:cubicBezTo>
                  <a:cubicBezTo>
                    <a:pt x="84" y="168"/>
                    <a:pt x="84" y="170"/>
                    <a:pt x="83" y="172"/>
                  </a:cubicBezTo>
                  <a:cubicBezTo>
                    <a:pt x="83" y="173"/>
                    <a:pt x="80" y="175"/>
                    <a:pt x="79" y="176"/>
                  </a:cubicBezTo>
                  <a:cubicBezTo>
                    <a:pt x="78" y="177"/>
                    <a:pt x="72" y="173"/>
                    <a:pt x="71" y="171"/>
                  </a:cubicBezTo>
                  <a:cubicBezTo>
                    <a:pt x="71" y="170"/>
                    <a:pt x="69" y="168"/>
                    <a:pt x="69" y="166"/>
                  </a:cubicBezTo>
                  <a:cubicBezTo>
                    <a:pt x="68" y="165"/>
                    <a:pt x="68" y="163"/>
                    <a:pt x="69" y="162"/>
                  </a:cubicBezTo>
                  <a:cubicBezTo>
                    <a:pt x="67" y="158"/>
                    <a:pt x="65" y="149"/>
                    <a:pt x="61" y="149"/>
                  </a:cubicBezTo>
                  <a:cubicBezTo>
                    <a:pt x="61" y="156"/>
                    <a:pt x="61" y="162"/>
                    <a:pt x="60" y="169"/>
                  </a:cubicBezTo>
                  <a:cubicBezTo>
                    <a:pt x="61" y="171"/>
                    <a:pt x="61" y="172"/>
                    <a:pt x="61" y="174"/>
                  </a:cubicBezTo>
                  <a:cubicBezTo>
                    <a:pt x="60" y="177"/>
                    <a:pt x="59" y="180"/>
                    <a:pt x="58" y="183"/>
                  </a:cubicBezTo>
                  <a:cubicBezTo>
                    <a:pt x="58" y="188"/>
                    <a:pt x="58" y="194"/>
                    <a:pt x="58" y="199"/>
                  </a:cubicBezTo>
                  <a:cubicBezTo>
                    <a:pt x="58" y="209"/>
                    <a:pt x="61" y="222"/>
                    <a:pt x="52" y="223"/>
                  </a:cubicBezTo>
                  <a:cubicBezTo>
                    <a:pt x="51" y="221"/>
                    <a:pt x="48" y="222"/>
                    <a:pt x="47" y="220"/>
                  </a:cubicBezTo>
                  <a:cubicBezTo>
                    <a:pt x="47" y="218"/>
                    <a:pt x="47" y="217"/>
                    <a:pt x="47" y="215"/>
                  </a:cubicBezTo>
                  <a:cubicBezTo>
                    <a:pt x="46" y="213"/>
                    <a:pt x="45" y="212"/>
                    <a:pt x="45" y="211"/>
                  </a:cubicBezTo>
                  <a:cubicBezTo>
                    <a:pt x="43" y="207"/>
                    <a:pt x="45" y="202"/>
                    <a:pt x="44" y="198"/>
                  </a:cubicBezTo>
                  <a:cubicBezTo>
                    <a:pt x="43" y="190"/>
                    <a:pt x="43" y="178"/>
                    <a:pt x="44" y="170"/>
                  </a:cubicBezTo>
                  <a:cubicBezTo>
                    <a:pt x="46" y="163"/>
                    <a:pt x="43" y="156"/>
                    <a:pt x="46" y="152"/>
                  </a:cubicBezTo>
                  <a:cubicBezTo>
                    <a:pt x="45" y="150"/>
                    <a:pt x="44" y="148"/>
                    <a:pt x="41" y="148"/>
                  </a:cubicBezTo>
                  <a:cubicBezTo>
                    <a:pt x="39" y="148"/>
                    <a:pt x="37" y="150"/>
                    <a:pt x="36" y="150"/>
                  </a:cubicBezTo>
                  <a:cubicBezTo>
                    <a:pt x="33" y="151"/>
                    <a:pt x="29" y="151"/>
                    <a:pt x="27" y="153"/>
                  </a:cubicBezTo>
                  <a:cubicBezTo>
                    <a:pt x="26" y="157"/>
                    <a:pt x="10" y="158"/>
                    <a:pt x="6" y="155"/>
                  </a:cubicBezTo>
                  <a:cubicBezTo>
                    <a:pt x="5" y="154"/>
                    <a:pt x="5" y="153"/>
                    <a:pt x="5" y="151"/>
                  </a:cubicBezTo>
                  <a:cubicBezTo>
                    <a:pt x="4" y="151"/>
                    <a:pt x="3" y="150"/>
                    <a:pt x="2" y="149"/>
                  </a:cubicBezTo>
                  <a:cubicBezTo>
                    <a:pt x="1" y="146"/>
                    <a:pt x="2" y="142"/>
                    <a:pt x="1" y="139"/>
                  </a:cubicBezTo>
                  <a:cubicBezTo>
                    <a:pt x="1" y="136"/>
                    <a:pt x="0" y="134"/>
                    <a:pt x="0" y="132"/>
                  </a:cubicBezTo>
                  <a:cubicBezTo>
                    <a:pt x="1" y="130"/>
                    <a:pt x="2" y="127"/>
                    <a:pt x="2" y="126"/>
                  </a:cubicBezTo>
                  <a:cubicBezTo>
                    <a:pt x="2" y="125"/>
                    <a:pt x="2" y="116"/>
                    <a:pt x="2" y="115"/>
                  </a:cubicBezTo>
                  <a:cubicBezTo>
                    <a:pt x="3" y="111"/>
                    <a:pt x="5" y="107"/>
                    <a:pt x="7" y="105"/>
                  </a:cubicBezTo>
                  <a:cubicBezTo>
                    <a:pt x="7" y="102"/>
                    <a:pt x="7" y="98"/>
                    <a:pt x="7" y="95"/>
                  </a:cubicBezTo>
                  <a:cubicBezTo>
                    <a:pt x="8" y="94"/>
                    <a:pt x="9" y="93"/>
                    <a:pt x="10" y="92"/>
                  </a:cubicBezTo>
                  <a:cubicBezTo>
                    <a:pt x="11" y="89"/>
                    <a:pt x="10" y="86"/>
                    <a:pt x="11" y="84"/>
                  </a:cubicBezTo>
                  <a:cubicBezTo>
                    <a:pt x="12" y="82"/>
                    <a:pt x="10" y="71"/>
                    <a:pt x="11" y="68"/>
                  </a:cubicBezTo>
                  <a:cubicBezTo>
                    <a:pt x="11" y="66"/>
                    <a:pt x="11" y="64"/>
                    <a:pt x="10" y="62"/>
                  </a:cubicBezTo>
                  <a:cubicBezTo>
                    <a:pt x="11" y="61"/>
                    <a:pt x="14" y="51"/>
                    <a:pt x="14" y="50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7" y="47"/>
                    <a:pt x="23" y="32"/>
                    <a:pt x="30" y="38"/>
                  </a:cubicBezTo>
                  <a:cubicBezTo>
                    <a:pt x="37" y="45"/>
                    <a:pt x="27" y="48"/>
                    <a:pt x="29" y="53"/>
                  </a:cubicBezTo>
                  <a:cubicBezTo>
                    <a:pt x="30" y="57"/>
                    <a:pt x="31" y="60"/>
                    <a:pt x="30" y="65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8"/>
                    <a:pt x="29" y="69"/>
                    <a:pt x="28" y="70"/>
                  </a:cubicBezTo>
                  <a:cubicBezTo>
                    <a:pt x="28" y="71"/>
                    <a:pt x="28" y="73"/>
                    <a:pt x="28" y="74"/>
                  </a:cubicBezTo>
                  <a:cubicBezTo>
                    <a:pt x="27" y="80"/>
                    <a:pt x="28" y="80"/>
                    <a:pt x="25" y="84"/>
                  </a:cubicBezTo>
                  <a:cubicBezTo>
                    <a:pt x="25" y="86"/>
                    <a:pt x="26" y="87"/>
                    <a:pt x="27" y="88"/>
                  </a:cubicBezTo>
                  <a:cubicBezTo>
                    <a:pt x="27" y="90"/>
                    <a:pt x="28" y="98"/>
                    <a:pt x="29" y="100"/>
                  </a:cubicBezTo>
                  <a:cubicBezTo>
                    <a:pt x="31" y="100"/>
                    <a:pt x="34" y="99"/>
                    <a:pt x="35" y="98"/>
                  </a:cubicBezTo>
                  <a:cubicBezTo>
                    <a:pt x="36" y="98"/>
                    <a:pt x="37" y="98"/>
                    <a:pt x="38" y="98"/>
                  </a:cubicBezTo>
                  <a:cubicBezTo>
                    <a:pt x="40" y="95"/>
                    <a:pt x="45" y="93"/>
                    <a:pt x="47" y="90"/>
                  </a:cubicBezTo>
                  <a:cubicBezTo>
                    <a:pt x="48" y="89"/>
                    <a:pt x="51" y="87"/>
                    <a:pt x="49" y="86"/>
                  </a:cubicBezTo>
                  <a:cubicBezTo>
                    <a:pt x="50" y="85"/>
                    <a:pt x="51" y="84"/>
                    <a:pt x="52" y="82"/>
                  </a:cubicBezTo>
                  <a:cubicBezTo>
                    <a:pt x="53" y="76"/>
                    <a:pt x="50" y="69"/>
                    <a:pt x="49" y="64"/>
                  </a:cubicBezTo>
                  <a:cubicBezTo>
                    <a:pt x="49" y="64"/>
                    <a:pt x="49" y="55"/>
                    <a:pt x="49" y="54"/>
                  </a:cubicBezTo>
                  <a:cubicBezTo>
                    <a:pt x="48" y="51"/>
                    <a:pt x="51" y="44"/>
                    <a:pt x="51" y="41"/>
                  </a:cubicBezTo>
                  <a:cubicBezTo>
                    <a:pt x="52" y="37"/>
                    <a:pt x="50" y="34"/>
                    <a:pt x="50" y="31"/>
                  </a:cubicBezTo>
                  <a:cubicBezTo>
                    <a:pt x="50" y="29"/>
                    <a:pt x="52" y="28"/>
                    <a:pt x="50" y="26"/>
                  </a:cubicBezTo>
                  <a:cubicBezTo>
                    <a:pt x="50" y="25"/>
                    <a:pt x="52" y="18"/>
                    <a:pt x="52" y="18"/>
                  </a:cubicBezTo>
                  <a:cubicBezTo>
                    <a:pt x="54" y="13"/>
                    <a:pt x="58" y="0"/>
                    <a:pt x="66" y="4"/>
                  </a:cubicBezTo>
                  <a:cubicBezTo>
                    <a:pt x="68" y="5"/>
                    <a:pt x="69" y="7"/>
                    <a:pt x="70" y="10"/>
                  </a:cubicBezTo>
                  <a:cubicBezTo>
                    <a:pt x="71" y="11"/>
                    <a:pt x="72" y="13"/>
                    <a:pt x="72" y="14"/>
                  </a:cubicBezTo>
                  <a:cubicBezTo>
                    <a:pt x="74" y="21"/>
                    <a:pt x="69" y="27"/>
                    <a:pt x="69" y="34"/>
                  </a:cubicBezTo>
                  <a:cubicBezTo>
                    <a:pt x="69" y="36"/>
                    <a:pt x="68" y="40"/>
                    <a:pt x="67" y="43"/>
                  </a:cubicBezTo>
                  <a:cubicBezTo>
                    <a:pt x="66" y="45"/>
                    <a:pt x="67" y="50"/>
                    <a:pt x="66" y="53"/>
                  </a:cubicBezTo>
                  <a:cubicBezTo>
                    <a:pt x="66" y="54"/>
                    <a:pt x="65" y="55"/>
                    <a:pt x="65" y="55"/>
                  </a:cubicBezTo>
                  <a:cubicBezTo>
                    <a:pt x="64" y="60"/>
                    <a:pt x="64" y="64"/>
                    <a:pt x="64" y="68"/>
                  </a:cubicBezTo>
                  <a:cubicBezTo>
                    <a:pt x="63" y="70"/>
                    <a:pt x="63" y="71"/>
                    <a:pt x="62" y="73"/>
                  </a:cubicBezTo>
                  <a:cubicBezTo>
                    <a:pt x="60" y="80"/>
                    <a:pt x="63" y="94"/>
                    <a:pt x="65" y="97"/>
                  </a:cubicBezTo>
                  <a:cubicBezTo>
                    <a:pt x="68" y="97"/>
                    <a:pt x="68" y="102"/>
                    <a:pt x="69" y="105"/>
                  </a:cubicBezTo>
                  <a:cubicBezTo>
                    <a:pt x="71" y="109"/>
                    <a:pt x="75" y="116"/>
                    <a:pt x="72" y="121"/>
                  </a:cubicBezTo>
                  <a:cubicBezTo>
                    <a:pt x="71" y="123"/>
                    <a:pt x="70" y="124"/>
                    <a:pt x="69" y="126"/>
                  </a:cubicBezTo>
                  <a:cubicBezTo>
                    <a:pt x="69" y="128"/>
                    <a:pt x="69" y="129"/>
                    <a:pt x="69" y="131"/>
                  </a:cubicBezTo>
                  <a:cubicBezTo>
                    <a:pt x="68" y="132"/>
                    <a:pt x="67" y="133"/>
                    <a:pt x="67" y="135"/>
                  </a:cubicBezTo>
                  <a:cubicBezTo>
                    <a:pt x="66" y="137"/>
                    <a:pt x="63" y="138"/>
                    <a:pt x="62" y="139"/>
                  </a:cubicBezTo>
                  <a:cubicBezTo>
                    <a:pt x="61" y="143"/>
                    <a:pt x="68" y="149"/>
                    <a:pt x="70" y="151"/>
                  </a:cubicBezTo>
                  <a:cubicBezTo>
                    <a:pt x="71" y="151"/>
                    <a:pt x="72" y="151"/>
                    <a:pt x="72" y="151"/>
                  </a:cubicBezTo>
                  <a:cubicBezTo>
                    <a:pt x="72" y="152"/>
                    <a:pt x="73" y="153"/>
                    <a:pt x="74" y="153"/>
                  </a:cubicBezTo>
                  <a:cubicBezTo>
                    <a:pt x="74" y="153"/>
                    <a:pt x="74" y="153"/>
                    <a:pt x="74" y="153"/>
                  </a:cubicBezTo>
                  <a:cubicBezTo>
                    <a:pt x="75" y="154"/>
                    <a:pt x="76" y="156"/>
                    <a:pt x="78" y="155"/>
                  </a:cubicBezTo>
                  <a:cubicBezTo>
                    <a:pt x="78" y="150"/>
                    <a:pt x="81" y="144"/>
                    <a:pt x="82" y="139"/>
                  </a:cubicBezTo>
                  <a:cubicBezTo>
                    <a:pt x="83" y="135"/>
                    <a:pt x="83" y="121"/>
                    <a:pt x="83" y="114"/>
                  </a:cubicBezTo>
                  <a:cubicBezTo>
                    <a:pt x="82" y="111"/>
                    <a:pt x="84" y="107"/>
                    <a:pt x="85" y="105"/>
                  </a:cubicBezTo>
                  <a:cubicBezTo>
                    <a:pt x="85" y="102"/>
                    <a:pt x="85" y="100"/>
                    <a:pt x="85" y="97"/>
                  </a:cubicBezTo>
                  <a:cubicBezTo>
                    <a:pt x="86" y="96"/>
                    <a:pt x="86" y="94"/>
                    <a:pt x="86" y="93"/>
                  </a:cubicBezTo>
                  <a:cubicBezTo>
                    <a:pt x="87" y="90"/>
                    <a:pt x="85" y="86"/>
                    <a:pt x="85" y="84"/>
                  </a:cubicBezTo>
                  <a:cubicBezTo>
                    <a:pt x="82" y="83"/>
                    <a:pt x="77" y="83"/>
                    <a:pt x="75" y="85"/>
                  </a:cubicBezTo>
                  <a:cubicBezTo>
                    <a:pt x="73" y="86"/>
                    <a:pt x="74" y="87"/>
                    <a:pt x="72" y="88"/>
                  </a:cubicBezTo>
                  <a:cubicBezTo>
                    <a:pt x="70" y="89"/>
                    <a:pt x="70" y="87"/>
                    <a:pt x="69" y="89"/>
                  </a:cubicBezTo>
                  <a:cubicBezTo>
                    <a:pt x="69" y="90"/>
                    <a:pt x="67" y="91"/>
                    <a:pt x="66" y="91"/>
                  </a:cubicBezTo>
                  <a:cubicBezTo>
                    <a:pt x="65" y="91"/>
                    <a:pt x="64" y="91"/>
                    <a:pt x="64" y="90"/>
                  </a:cubicBezTo>
                  <a:cubicBezTo>
                    <a:pt x="63" y="88"/>
                    <a:pt x="64" y="87"/>
                    <a:pt x="64" y="85"/>
                  </a:cubicBezTo>
                  <a:cubicBezTo>
                    <a:pt x="66" y="85"/>
                    <a:pt x="67" y="83"/>
                    <a:pt x="69" y="81"/>
                  </a:cubicBezTo>
                  <a:cubicBezTo>
                    <a:pt x="70" y="81"/>
                    <a:pt x="71" y="81"/>
                    <a:pt x="71" y="81"/>
                  </a:cubicBezTo>
                  <a:cubicBezTo>
                    <a:pt x="76" y="80"/>
                    <a:pt x="82" y="80"/>
                    <a:pt x="85" y="76"/>
                  </a:cubicBezTo>
                  <a:cubicBezTo>
                    <a:pt x="84" y="72"/>
                    <a:pt x="86" y="59"/>
                    <a:pt x="87" y="54"/>
                  </a:cubicBezTo>
                  <a:cubicBezTo>
                    <a:pt x="87" y="52"/>
                    <a:pt x="87" y="49"/>
                    <a:pt x="87" y="47"/>
                  </a:cubicBezTo>
                  <a:cubicBezTo>
                    <a:pt x="88" y="40"/>
                    <a:pt x="86" y="30"/>
                    <a:pt x="87" y="24"/>
                  </a:cubicBezTo>
                  <a:cubicBezTo>
                    <a:pt x="87" y="20"/>
                    <a:pt x="90" y="16"/>
                    <a:pt x="91" y="12"/>
                  </a:cubicBezTo>
                  <a:cubicBezTo>
                    <a:pt x="89" y="10"/>
                    <a:pt x="89" y="8"/>
                    <a:pt x="89" y="4"/>
                  </a:cubicBezTo>
                  <a:cubicBezTo>
                    <a:pt x="90" y="3"/>
                    <a:pt x="93" y="3"/>
                    <a:pt x="9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9" name="Freeform 60">
              <a:extLst>
                <a:ext uri="{FF2B5EF4-FFF2-40B4-BE49-F238E27FC236}">
                  <a16:creationId xmlns="" xmlns:a16="http://schemas.microsoft.com/office/drawing/2014/main" id="{770D6456-CBA5-AF4B-A861-7193C4142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576" y="3017838"/>
              <a:ext cx="358775" cy="234950"/>
            </a:xfrm>
            <a:custGeom>
              <a:avLst/>
              <a:gdLst>
                <a:gd name="T0" fmla="*/ 47 w 118"/>
                <a:gd name="T1" fmla="*/ 0 h 77"/>
                <a:gd name="T2" fmla="*/ 52 w 118"/>
                <a:gd name="T3" fmla="*/ 3 h 77"/>
                <a:gd name="T4" fmla="*/ 53 w 118"/>
                <a:gd name="T5" fmla="*/ 4 h 77"/>
                <a:gd name="T6" fmla="*/ 65 w 118"/>
                <a:gd name="T7" fmla="*/ 8 h 77"/>
                <a:gd name="T8" fmla="*/ 71 w 118"/>
                <a:gd name="T9" fmla="*/ 9 h 77"/>
                <a:gd name="T10" fmla="*/ 74 w 118"/>
                <a:gd name="T11" fmla="*/ 11 h 77"/>
                <a:gd name="T12" fmla="*/ 88 w 118"/>
                <a:gd name="T13" fmla="*/ 19 h 77"/>
                <a:gd name="T14" fmla="*/ 88 w 118"/>
                <a:gd name="T15" fmla="*/ 38 h 77"/>
                <a:gd name="T16" fmla="*/ 79 w 118"/>
                <a:gd name="T17" fmla="*/ 48 h 77"/>
                <a:gd name="T18" fmla="*/ 65 w 118"/>
                <a:gd name="T19" fmla="*/ 57 h 77"/>
                <a:gd name="T20" fmla="*/ 70 w 118"/>
                <a:gd name="T21" fmla="*/ 59 h 77"/>
                <a:gd name="T22" fmla="*/ 86 w 118"/>
                <a:gd name="T23" fmla="*/ 60 h 77"/>
                <a:gd name="T24" fmla="*/ 93 w 118"/>
                <a:gd name="T25" fmla="*/ 59 h 77"/>
                <a:gd name="T26" fmla="*/ 113 w 118"/>
                <a:gd name="T27" fmla="*/ 64 h 77"/>
                <a:gd name="T28" fmla="*/ 116 w 118"/>
                <a:gd name="T29" fmla="*/ 75 h 77"/>
                <a:gd name="T30" fmla="*/ 101 w 118"/>
                <a:gd name="T31" fmla="*/ 75 h 77"/>
                <a:gd name="T32" fmla="*/ 88 w 118"/>
                <a:gd name="T33" fmla="*/ 76 h 77"/>
                <a:gd name="T34" fmla="*/ 76 w 118"/>
                <a:gd name="T35" fmla="*/ 75 h 77"/>
                <a:gd name="T36" fmla="*/ 50 w 118"/>
                <a:gd name="T37" fmla="*/ 75 h 77"/>
                <a:gd name="T38" fmla="*/ 44 w 118"/>
                <a:gd name="T39" fmla="*/ 75 h 77"/>
                <a:gd name="T40" fmla="*/ 34 w 118"/>
                <a:gd name="T41" fmla="*/ 77 h 77"/>
                <a:gd name="T42" fmla="*/ 23 w 118"/>
                <a:gd name="T43" fmla="*/ 75 h 77"/>
                <a:gd name="T44" fmla="*/ 16 w 118"/>
                <a:gd name="T45" fmla="*/ 69 h 77"/>
                <a:gd name="T46" fmla="*/ 18 w 118"/>
                <a:gd name="T47" fmla="*/ 65 h 77"/>
                <a:gd name="T48" fmla="*/ 56 w 118"/>
                <a:gd name="T49" fmla="*/ 54 h 77"/>
                <a:gd name="T50" fmla="*/ 61 w 118"/>
                <a:gd name="T51" fmla="*/ 48 h 77"/>
                <a:gd name="T52" fmla="*/ 68 w 118"/>
                <a:gd name="T53" fmla="*/ 42 h 77"/>
                <a:gd name="T54" fmla="*/ 60 w 118"/>
                <a:gd name="T55" fmla="*/ 29 h 77"/>
                <a:gd name="T56" fmla="*/ 50 w 118"/>
                <a:gd name="T57" fmla="*/ 26 h 77"/>
                <a:gd name="T58" fmla="*/ 48 w 118"/>
                <a:gd name="T59" fmla="*/ 25 h 77"/>
                <a:gd name="T60" fmla="*/ 40 w 118"/>
                <a:gd name="T61" fmla="*/ 31 h 77"/>
                <a:gd name="T62" fmla="*/ 20 w 118"/>
                <a:gd name="T63" fmla="*/ 47 h 77"/>
                <a:gd name="T64" fmla="*/ 9 w 118"/>
                <a:gd name="T65" fmla="*/ 53 h 77"/>
                <a:gd name="T66" fmla="*/ 3 w 118"/>
                <a:gd name="T67" fmla="*/ 53 h 77"/>
                <a:gd name="T68" fmla="*/ 0 w 118"/>
                <a:gd name="T69" fmla="*/ 48 h 77"/>
                <a:gd name="T70" fmla="*/ 18 w 118"/>
                <a:gd name="T71" fmla="*/ 33 h 77"/>
                <a:gd name="T72" fmla="*/ 21 w 118"/>
                <a:gd name="T73" fmla="*/ 30 h 77"/>
                <a:gd name="T74" fmla="*/ 24 w 118"/>
                <a:gd name="T75" fmla="*/ 29 h 77"/>
                <a:gd name="T76" fmla="*/ 26 w 118"/>
                <a:gd name="T77" fmla="*/ 27 h 77"/>
                <a:gd name="T78" fmla="*/ 34 w 118"/>
                <a:gd name="T79" fmla="*/ 14 h 77"/>
                <a:gd name="T80" fmla="*/ 31 w 118"/>
                <a:gd name="T81" fmla="*/ 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8" h="77">
                  <a:moveTo>
                    <a:pt x="38" y="0"/>
                  </a:moveTo>
                  <a:cubicBezTo>
                    <a:pt x="42" y="1"/>
                    <a:pt x="44" y="0"/>
                    <a:pt x="47" y="0"/>
                  </a:cubicBezTo>
                  <a:cubicBezTo>
                    <a:pt x="49" y="1"/>
                    <a:pt x="50" y="2"/>
                    <a:pt x="51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3" y="3"/>
                    <a:pt x="52" y="4"/>
                    <a:pt x="53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5" y="4"/>
                    <a:pt x="61" y="6"/>
                    <a:pt x="62" y="6"/>
                  </a:cubicBezTo>
                  <a:cubicBezTo>
                    <a:pt x="63" y="6"/>
                    <a:pt x="64" y="8"/>
                    <a:pt x="65" y="8"/>
                  </a:cubicBezTo>
                  <a:cubicBezTo>
                    <a:pt x="66" y="8"/>
                    <a:pt x="70" y="9"/>
                    <a:pt x="70" y="9"/>
                  </a:cubicBezTo>
                  <a:cubicBezTo>
                    <a:pt x="70" y="9"/>
                    <a:pt x="70" y="9"/>
                    <a:pt x="71" y="9"/>
                  </a:cubicBezTo>
                  <a:cubicBezTo>
                    <a:pt x="71" y="9"/>
                    <a:pt x="72" y="10"/>
                    <a:pt x="72" y="11"/>
                  </a:cubicBezTo>
                  <a:cubicBezTo>
                    <a:pt x="73" y="11"/>
                    <a:pt x="73" y="10"/>
                    <a:pt x="74" y="11"/>
                  </a:cubicBezTo>
                  <a:cubicBezTo>
                    <a:pt x="75" y="12"/>
                    <a:pt x="76" y="13"/>
                    <a:pt x="78" y="14"/>
                  </a:cubicBezTo>
                  <a:cubicBezTo>
                    <a:pt x="80" y="15"/>
                    <a:pt x="86" y="16"/>
                    <a:pt x="88" y="19"/>
                  </a:cubicBezTo>
                  <a:cubicBezTo>
                    <a:pt x="89" y="21"/>
                    <a:pt x="88" y="30"/>
                    <a:pt x="88" y="31"/>
                  </a:cubicBezTo>
                  <a:cubicBezTo>
                    <a:pt x="88" y="33"/>
                    <a:pt x="88" y="36"/>
                    <a:pt x="88" y="38"/>
                  </a:cubicBezTo>
                  <a:cubicBezTo>
                    <a:pt x="87" y="40"/>
                    <a:pt x="86" y="43"/>
                    <a:pt x="84" y="44"/>
                  </a:cubicBezTo>
                  <a:cubicBezTo>
                    <a:pt x="82" y="46"/>
                    <a:pt x="80" y="45"/>
                    <a:pt x="79" y="48"/>
                  </a:cubicBezTo>
                  <a:cubicBezTo>
                    <a:pt x="77" y="48"/>
                    <a:pt x="65" y="53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5" y="58"/>
                    <a:pt x="65" y="58"/>
                    <a:pt x="66" y="59"/>
                  </a:cubicBezTo>
                  <a:cubicBezTo>
                    <a:pt x="66" y="59"/>
                    <a:pt x="70" y="59"/>
                    <a:pt x="70" y="59"/>
                  </a:cubicBezTo>
                  <a:cubicBezTo>
                    <a:pt x="72" y="60"/>
                    <a:pt x="81" y="57"/>
                    <a:pt x="85" y="59"/>
                  </a:cubicBezTo>
                  <a:cubicBezTo>
                    <a:pt x="85" y="59"/>
                    <a:pt x="86" y="59"/>
                    <a:pt x="86" y="60"/>
                  </a:cubicBezTo>
                  <a:cubicBezTo>
                    <a:pt x="92" y="59"/>
                    <a:pt x="92" y="59"/>
                    <a:pt x="92" y="59"/>
                  </a:cubicBezTo>
                  <a:cubicBezTo>
                    <a:pt x="92" y="59"/>
                    <a:pt x="92" y="59"/>
                    <a:pt x="93" y="59"/>
                  </a:cubicBezTo>
                  <a:cubicBezTo>
                    <a:pt x="94" y="61"/>
                    <a:pt x="100" y="62"/>
                    <a:pt x="102" y="60"/>
                  </a:cubicBezTo>
                  <a:cubicBezTo>
                    <a:pt x="105" y="61"/>
                    <a:pt x="110" y="61"/>
                    <a:pt x="113" y="64"/>
                  </a:cubicBezTo>
                  <a:cubicBezTo>
                    <a:pt x="114" y="65"/>
                    <a:pt x="116" y="69"/>
                    <a:pt x="118" y="71"/>
                  </a:cubicBezTo>
                  <a:cubicBezTo>
                    <a:pt x="117" y="72"/>
                    <a:pt x="116" y="74"/>
                    <a:pt x="116" y="75"/>
                  </a:cubicBezTo>
                  <a:cubicBezTo>
                    <a:pt x="114" y="76"/>
                    <a:pt x="108" y="76"/>
                    <a:pt x="106" y="75"/>
                  </a:cubicBezTo>
                  <a:cubicBezTo>
                    <a:pt x="104" y="75"/>
                    <a:pt x="103" y="75"/>
                    <a:pt x="101" y="75"/>
                  </a:cubicBezTo>
                  <a:cubicBezTo>
                    <a:pt x="101" y="75"/>
                    <a:pt x="100" y="74"/>
                    <a:pt x="99" y="75"/>
                  </a:cubicBezTo>
                  <a:cubicBezTo>
                    <a:pt x="97" y="76"/>
                    <a:pt x="90" y="76"/>
                    <a:pt x="88" y="76"/>
                  </a:cubicBezTo>
                  <a:cubicBezTo>
                    <a:pt x="87" y="76"/>
                    <a:pt x="83" y="75"/>
                    <a:pt x="82" y="76"/>
                  </a:cubicBezTo>
                  <a:cubicBezTo>
                    <a:pt x="81" y="76"/>
                    <a:pt x="78" y="74"/>
                    <a:pt x="76" y="75"/>
                  </a:cubicBezTo>
                  <a:cubicBezTo>
                    <a:pt x="74" y="75"/>
                    <a:pt x="65" y="74"/>
                    <a:pt x="61" y="75"/>
                  </a:cubicBezTo>
                  <a:cubicBezTo>
                    <a:pt x="60" y="75"/>
                    <a:pt x="53" y="74"/>
                    <a:pt x="50" y="75"/>
                  </a:cubicBezTo>
                  <a:cubicBezTo>
                    <a:pt x="49" y="75"/>
                    <a:pt x="48" y="75"/>
                    <a:pt x="47" y="76"/>
                  </a:cubicBezTo>
                  <a:cubicBezTo>
                    <a:pt x="46" y="75"/>
                    <a:pt x="45" y="75"/>
                    <a:pt x="44" y="75"/>
                  </a:cubicBezTo>
                  <a:cubicBezTo>
                    <a:pt x="43" y="76"/>
                    <a:pt x="42" y="76"/>
                    <a:pt x="41" y="77"/>
                  </a:cubicBezTo>
                  <a:cubicBezTo>
                    <a:pt x="40" y="77"/>
                    <a:pt x="34" y="77"/>
                    <a:pt x="34" y="77"/>
                  </a:cubicBezTo>
                  <a:cubicBezTo>
                    <a:pt x="33" y="77"/>
                    <a:pt x="33" y="77"/>
                    <a:pt x="32" y="76"/>
                  </a:cubicBezTo>
                  <a:cubicBezTo>
                    <a:pt x="32" y="76"/>
                    <a:pt x="24" y="74"/>
                    <a:pt x="23" y="75"/>
                  </a:cubicBezTo>
                  <a:cubicBezTo>
                    <a:pt x="22" y="74"/>
                    <a:pt x="21" y="74"/>
                    <a:pt x="19" y="72"/>
                  </a:cubicBezTo>
                  <a:cubicBezTo>
                    <a:pt x="17" y="72"/>
                    <a:pt x="18" y="70"/>
                    <a:pt x="16" y="69"/>
                  </a:cubicBezTo>
                  <a:cubicBezTo>
                    <a:pt x="16" y="68"/>
                    <a:pt x="16" y="68"/>
                    <a:pt x="16" y="67"/>
                  </a:cubicBezTo>
                  <a:cubicBezTo>
                    <a:pt x="17" y="67"/>
                    <a:pt x="17" y="66"/>
                    <a:pt x="18" y="65"/>
                  </a:cubicBezTo>
                  <a:cubicBezTo>
                    <a:pt x="23" y="67"/>
                    <a:pt x="40" y="61"/>
                    <a:pt x="44" y="58"/>
                  </a:cubicBezTo>
                  <a:cubicBezTo>
                    <a:pt x="47" y="59"/>
                    <a:pt x="53" y="56"/>
                    <a:pt x="56" y="54"/>
                  </a:cubicBezTo>
                  <a:cubicBezTo>
                    <a:pt x="56" y="53"/>
                    <a:pt x="56" y="52"/>
                    <a:pt x="57" y="51"/>
                  </a:cubicBezTo>
                  <a:cubicBezTo>
                    <a:pt x="58" y="50"/>
                    <a:pt x="60" y="49"/>
                    <a:pt x="61" y="48"/>
                  </a:cubicBezTo>
                  <a:cubicBezTo>
                    <a:pt x="62" y="48"/>
                    <a:pt x="62" y="47"/>
                    <a:pt x="62" y="46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70" y="40"/>
                    <a:pt x="71" y="38"/>
                    <a:pt x="72" y="37"/>
                  </a:cubicBezTo>
                  <a:cubicBezTo>
                    <a:pt x="69" y="31"/>
                    <a:pt x="62" y="32"/>
                    <a:pt x="60" y="29"/>
                  </a:cubicBezTo>
                  <a:cubicBezTo>
                    <a:pt x="59" y="29"/>
                    <a:pt x="58" y="28"/>
                    <a:pt x="58" y="28"/>
                  </a:cubicBezTo>
                  <a:cubicBezTo>
                    <a:pt x="54" y="26"/>
                    <a:pt x="53" y="29"/>
                    <a:pt x="50" y="26"/>
                  </a:cubicBezTo>
                  <a:cubicBezTo>
                    <a:pt x="50" y="25"/>
                    <a:pt x="50" y="26"/>
                    <a:pt x="50" y="25"/>
                  </a:cubicBezTo>
                  <a:cubicBezTo>
                    <a:pt x="49" y="25"/>
                    <a:pt x="49" y="25"/>
                    <a:pt x="48" y="25"/>
                  </a:cubicBezTo>
                  <a:cubicBezTo>
                    <a:pt x="47" y="27"/>
                    <a:pt x="44" y="29"/>
                    <a:pt x="42" y="30"/>
                  </a:cubicBezTo>
                  <a:cubicBezTo>
                    <a:pt x="41" y="30"/>
                    <a:pt x="41" y="31"/>
                    <a:pt x="40" y="31"/>
                  </a:cubicBezTo>
                  <a:cubicBezTo>
                    <a:pt x="40" y="35"/>
                    <a:pt x="35" y="36"/>
                    <a:pt x="32" y="37"/>
                  </a:cubicBezTo>
                  <a:cubicBezTo>
                    <a:pt x="27" y="40"/>
                    <a:pt x="24" y="44"/>
                    <a:pt x="20" y="47"/>
                  </a:cubicBezTo>
                  <a:cubicBezTo>
                    <a:pt x="19" y="48"/>
                    <a:pt x="18" y="47"/>
                    <a:pt x="17" y="48"/>
                  </a:cubicBezTo>
                  <a:cubicBezTo>
                    <a:pt x="14" y="49"/>
                    <a:pt x="11" y="50"/>
                    <a:pt x="9" y="53"/>
                  </a:cubicBezTo>
                  <a:cubicBezTo>
                    <a:pt x="7" y="53"/>
                    <a:pt x="7" y="53"/>
                    <a:pt x="6" y="52"/>
                  </a:cubicBezTo>
                  <a:cubicBezTo>
                    <a:pt x="5" y="52"/>
                    <a:pt x="4" y="53"/>
                    <a:pt x="3" y="53"/>
                  </a:cubicBezTo>
                  <a:cubicBezTo>
                    <a:pt x="2" y="53"/>
                    <a:pt x="2" y="53"/>
                    <a:pt x="1" y="52"/>
                  </a:cubicBezTo>
                  <a:cubicBezTo>
                    <a:pt x="1" y="51"/>
                    <a:pt x="0" y="48"/>
                    <a:pt x="0" y="48"/>
                  </a:cubicBezTo>
                  <a:cubicBezTo>
                    <a:pt x="3" y="45"/>
                    <a:pt x="13" y="41"/>
                    <a:pt x="14" y="38"/>
                  </a:cubicBezTo>
                  <a:cubicBezTo>
                    <a:pt x="15" y="38"/>
                    <a:pt x="17" y="34"/>
                    <a:pt x="18" y="33"/>
                  </a:cubicBezTo>
                  <a:cubicBezTo>
                    <a:pt x="19" y="33"/>
                    <a:pt x="19" y="33"/>
                    <a:pt x="20" y="32"/>
                  </a:cubicBezTo>
                  <a:cubicBezTo>
                    <a:pt x="21" y="32"/>
                    <a:pt x="20" y="31"/>
                    <a:pt x="21" y="30"/>
                  </a:cubicBezTo>
                  <a:cubicBezTo>
                    <a:pt x="21" y="30"/>
                    <a:pt x="23" y="30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3" y="28"/>
                    <a:pt x="24" y="28"/>
                    <a:pt x="25" y="27"/>
                  </a:cubicBezTo>
                  <a:cubicBezTo>
                    <a:pt x="25" y="27"/>
                    <a:pt x="25" y="27"/>
                    <a:pt x="26" y="27"/>
                  </a:cubicBezTo>
                  <a:cubicBezTo>
                    <a:pt x="26" y="25"/>
                    <a:pt x="30" y="23"/>
                    <a:pt x="31" y="22"/>
                  </a:cubicBezTo>
                  <a:cubicBezTo>
                    <a:pt x="32" y="19"/>
                    <a:pt x="33" y="16"/>
                    <a:pt x="34" y="14"/>
                  </a:cubicBezTo>
                  <a:cubicBezTo>
                    <a:pt x="34" y="14"/>
                    <a:pt x="34" y="13"/>
                    <a:pt x="34" y="13"/>
                  </a:cubicBezTo>
                  <a:cubicBezTo>
                    <a:pt x="35" y="10"/>
                    <a:pt x="30" y="7"/>
                    <a:pt x="31" y="3"/>
                  </a:cubicBezTo>
                  <a:cubicBezTo>
                    <a:pt x="32" y="2"/>
                    <a:pt x="38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0" name="Freeform 61">
              <a:extLst>
                <a:ext uri="{FF2B5EF4-FFF2-40B4-BE49-F238E27FC236}">
                  <a16:creationId xmlns="" xmlns:a16="http://schemas.microsoft.com/office/drawing/2014/main" id="{CBD5C636-0DBF-684D-90B9-7A6019DF54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65651" y="3208338"/>
              <a:ext cx="471488" cy="460375"/>
            </a:xfrm>
            <a:custGeom>
              <a:avLst/>
              <a:gdLst>
                <a:gd name="T0" fmla="*/ 150 w 156"/>
                <a:gd name="T1" fmla="*/ 104 h 151"/>
                <a:gd name="T2" fmla="*/ 142 w 156"/>
                <a:gd name="T3" fmla="*/ 107 h 151"/>
                <a:gd name="T4" fmla="*/ 118 w 156"/>
                <a:gd name="T5" fmla="*/ 108 h 151"/>
                <a:gd name="T6" fmla="*/ 95 w 156"/>
                <a:gd name="T7" fmla="*/ 111 h 151"/>
                <a:gd name="T8" fmla="*/ 83 w 156"/>
                <a:gd name="T9" fmla="*/ 110 h 151"/>
                <a:gd name="T10" fmla="*/ 72 w 156"/>
                <a:gd name="T11" fmla="*/ 107 h 151"/>
                <a:gd name="T12" fmla="*/ 91 w 156"/>
                <a:gd name="T13" fmla="*/ 86 h 151"/>
                <a:gd name="T14" fmla="*/ 125 w 156"/>
                <a:gd name="T15" fmla="*/ 82 h 151"/>
                <a:gd name="T16" fmla="*/ 126 w 156"/>
                <a:gd name="T17" fmla="*/ 73 h 151"/>
                <a:gd name="T18" fmla="*/ 112 w 156"/>
                <a:gd name="T19" fmla="*/ 64 h 151"/>
                <a:gd name="T20" fmla="*/ 98 w 156"/>
                <a:gd name="T21" fmla="*/ 64 h 151"/>
                <a:gd name="T22" fmla="*/ 74 w 156"/>
                <a:gd name="T23" fmla="*/ 64 h 151"/>
                <a:gd name="T24" fmla="*/ 75 w 156"/>
                <a:gd name="T25" fmla="*/ 51 h 151"/>
                <a:gd name="T26" fmla="*/ 122 w 156"/>
                <a:gd name="T27" fmla="*/ 47 h 151"/>
                <a:gd name="T28" fmla="*/ 122 w 156"/>
                <a:gd name="T29" fmla="*/ 37 h 151"/>
                <a:gd name="T30" fmla="*/ 84 w 156"/>
                <a:gd name="T31" fmla="*/ 31 h 151"/>
                <a:gd name="T32" fmla="*/ 70 w 156"/>
                <a:gd name="T33" fmla="*/ 28 h 151"/>
                <a:gd name="T34" fmla="*/ 63 w 156"/>
                <a:gd name="T35" fmla="*/ 22 h 151"/>
                <a:gd name="T36" fmla="*/ 45 w 156"/>
                <a:gd name="T37" fmla="*/ 33 h 151"/>
                <a:gd name="T38" fmla="*/ 19 w 156"/>
                <a:gd name="T39" fmla="*/ 31 h 151"/>
                <a:gd name="T40" fmla="*/ 20 w 156"/>
                <a:gd name="T41" fmla="*/ 20 h 151"/>
                <a:gd name="T42" fmla="*/ 18 w 156"/>
                <a:gd name="T43" fmla="*/ 5 h 151"/>
                <a:gd name="T44" fmla="*/ 11 w 156"/>
                <a:gd name="T45" fmla="*/ 0 h 151"/>
                <a:gd name="T46" fmla="*/ 8 w 156"/>
                <a:gd name="T47" fmla="*/ 27 h 151"/>
                <a:gd name="T48" fmla="*/ 8 w 156"/>
                <a:gd name="T49" fmla="*/ 41 h 151"/>
                <a:gd name="T50" fmla="*/ 5 w 156"/>
                <a:gd name="T51" fmla="*/ 68 h 151"/>
                <a:gd name="T52" fmla="*/ 5 w 156"/>
                <a:gd name="T53" fmla="*/ 82 h 151"/>
                <a:gd name="T54" fmla="*/ 1 w 156"/>
                <a:gd name="T55" fmla="*/ 119 h 151"/>
                <a:gd name="T56" fmla="*/ 5 w 156"/>
                <a:gd name="T57" fmla="*/ 150 h 151"/>
                <a:gd name="T58" fmla="*/ 11 w 156"/>
                <a:gd name="T59" fmla="*/ 148 h 151"/>
                <a:gd name="T60" fmla="*/ 13 w 156"/>
                <a:gd name="T61" fmla="*/ 143 h 151"/>
                <a:gd name="T62" fmla="*/ 25 w 156"/>
                <a:gd name="T63" fmla="*/ 137 h 151"/>
                <a:gd name="T64" fmla="*/ 39 w 156"/>
                <a:gd name="T65" fmla="*/ 134 h 151"/>
                <a:gd name="T66" fmla="*/ 58 w 156"/>
                <a:gd name="T67" fmla="*/ 134 h 151"/>
                <a:gd name="T68" fmla="*/ 82 w 156"/>
                <a:gd name="T69" fmla="*/ 135 h 151"/>
                <a:gd name="T70" fmla="*/ 113 w 156"/>
                <a:gd name="T71" fmla="*/ 142 h 151"/>
                <a:gd name="T72" fmla="*/ 131 w 156"/>
                <a:gd name="T73" fmla="*/ 147 h 151"/>
                <a:gd name="T74" fmla="*/ 147 w 156"/>
                <a:gd name="T75" fmla="*/ 143 h 151"/>
                <a:gd name="T76" fmla="*/ 153 w 156"/>
                <a:gd name="T77" fmla="*/ 133 h 151"/>
                <a:gd name="T78" fmla="*/ 56 w 156"/>
                <a:gd name="T79" fmla="*/ 109 h 151"/>
                <a:gd name="T80" fmla="*/ 46 w 156"/>
                <a:gd name="T81" fmla="*/ 112 h 151"/>
                <a:gd name="T82" fmla="*/ 20 w 156"/>
                <a:gd name="T83" fmla="*/ 114 h 151"/>
                <a:gd name="T84" fmla="*/ 28 w 156"/>
                <a:gd name="T85" fmla="*/ 92 h 151"/>
                <a:gd name="T86" fmla="*/ 44 w 156"/>
                <a:gd name="T87" fmla="*/ 87 h 151"/>
                <a:gd name="T88" fmla="*/ 60 w 156"/>
                <a:gd name="T89" fmla="*/ 60 h 151"/>
                <a:gd name="T90" fmla="*/ 43 w 156"/>
                <a:gd name="T91" fmla="*/ 67 h 151"/>
                <a:gd name="T92" fmla="*/ 20 w 156"/>
                <a:gd name="T93" fmla="*/ 71 h 151"/>
                <a:gd name="T94" fmla="*/ 46 w 156"/>
                <a:gd name="T95" fmla="*/ 51 h 151"/>
                <a:gd name="T96" fmla="*/ 59 w 156"/>
                <a:gd name="T97" fmla="*/ 49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6" h="151">
                  <a:moveTo>
                    <a:pt x="156" y="123"/>
                  </a:moveTo>
                  <a:cubicBezTo>
                    <a:pt x="156" y="122"/>
                    <a:pt x="155" y="117"/>
                    <a:pt x="155" y="117"/>
                  </a:cubicBezTo>
                  <a:cubicBezTo>
                    <a:pt x="154" y="115"/>
                    <a:pt x="149" y="107"/>
                    <a:pt x="150" y="104"/>
                  </a:cubicBezTo>
                  <a:cubicBezTo>
                    <a:pt x="149" y="103"/>
                    <a:pt x="149" y="103"/>
                    <a:pt x="147" y="103"/>
                  </a:cubicBezTo>
                  <a:cubicBezTo>
                    <a:pt x="147" y="105"/>
                    <a:pt x="145" y="106"/>
                    <a:pt x="143" y="108"/>
                  </a:cubicBezTo>
                  <a:cubicBezTo>
                    <a:pt x="142" y="108"/>
                    <a:pt x="142" y="108"/>
                    <a:pt x="142" y="107"/>
                  </a:cubicBezTo>
                  <a:cubicBezTo>
                    <a:pt x="142" y="106"/>
                    <a:pt x="141" y="106"/>
                    <a:pt x="141" y="106"/>
                  </a:cubicBezTo>
                  <a:cubicBezTo>
                    <a:pt x="139" y="109"/>
                    <a:pt x="123" y="105"/>
                    <a:pt x="120" y="109"/>
                  </a:cubicBezTo>
                  <a:cubicBezTo>
                    <a:pt x="119" y="109"/>
                    <a:pt x="119" y="109"/>
                    <a:pt x="118" y="108"/>
                  </a:cubicBezTo>
                  <a:cubicBezTo>
                    <a:pt x="115" y="110"/>
                    <a:pt x="105" y="112"/>
                    <a:pt x="103" y="110"/>
                  </a:cubicBezTo>
                  <a:cubicBezTo>
                    <a:pt x="103" y="110"/>
                    <a:pt x="102" y="111"/>
                    <a:pt x="102" y="111"/>
                  </a:cubicBezTo>
                  <a:cubicBezTo>
                    <a:pt x="102" y="110"/>
                    <a:pt x="96" y="111"/>
                    <a:pt x="95" y="111"/>
                  </a:cubicBezTo>
                  <a:cubicBezTo>
                    <a:pt x="94" y="110"/>
                    <a:pt x="89" y="110"/>
                    <a:pt x="88" y="110"/>
                  </a:cubicBezTo>
                  <a:cubicBezTo>
                    <a:pt x="87" y="110"/>
                    <a:pt x="87" y="111"/>
                    <a:pt x="86" y="111"/>
                  </a:cubicBezTo>
                  <a:cubicBezTo>
                    <a:pt x="85" y="111"/>
                    <a:pt x="84" y="110"/>
                    <a:pt x="83" y="110"/>
                  </a:cubicBezTo>
                  <a:cubicBezTo>
                    <a:pt x="83" y="110"/>
                    <a:pt x="82" y="111"/>
                    <a:pt x="81" y="111"/>
                  </a:cubicBezTo>
                  <a:cubicBezTo>
                    <a:pt x="81" y="111"/>
                    <a:pt x="81" y="111"/>
                    <a:pt x="80" y="111"/>
                  </a:cubicBezTo>
                  <a:cubicBezTo>
                    <a:pt x="78" y="109"/>
                    <a:pt x="75" y="109"/>
                    <a:pt x="72" y="107"/>
                  </a:cubicBezTo>
                  <a:cubicBezTo>
                    <a:pt x="74" y="101"/>
                    <a:pt x="76" y="97"/>
                    <a:pt x="75" y="89"/>
                  </a:cubicBezTo>
                  <a:cubicBezTo>
                    <a:pt x="76" y="89"/>
                    <a:pt x="76" y="88"/>
                    <a:pt x="77" y="87"/>
                  </a:cubicBezTo>
                  <a:cubicBezTo>
                    <a:pt x="78" y="87"/>
                    <a:pt x="90" y="86"/>
                    <a:pt x="91" y="86"/>
                  </a:cubicBezTo>
                  <a:cubicBezTo>
                    <a:pt x="97" y="87"/>
                    <a:pt x="109" y="90"/>
                    <a:pt x="113" y="87"/>
                  </a:cubicBezTo>
                  <a:cubicBezTo>
                    <a:pt x="115" y="87"/>
                    <a:pt x="117" y="88"/>
                    <a:pt x="119" y="88"/>
                  </a:cubicBezTo>
                  <a:cubicBezTo>
                    <a:pt x="121" y="87"/>
                    <a:pt x="124" y="84"/>
                    <a:pt x="125" y="82"/>
                  </a:cubicBezTo>
                  <a:cubicBezTo>
                    <a:pt x="126" y="80"/>
                    <a:pt x="124" y="77"/>
                    <a:pt x="126" y="76"/>
                  </a:cubicBezTo>
                  <a:cubicBezTo>
                    <a:pt x="125" y="75"/>
                    <a:pt x="126" y="75"/>
                    <a:pt x="125" y="75"/>
                  </a:cubicBezTo>
                  <a:cubicBezTo>
                    <a:pt x="125" y="74"/>
                    <a:pt x="125" y="73"/>
                    <a:pt x="126" y="73"/>
                  </a:cubicBezTo>
                  <a:cubicBezTo>
                    <a:pt x="128" y="70"/>
                    <a:pt x="118" y="66"/>
                    <a:pt x="117" y="65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6" y="65"/>
                    <a:pt x="113" y="64"/>
                    <a:pt x="112" y="64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100" y="64"/>
                    <a:pt x="99" y="64"/>
                    <a:pt x="99" y="64"/>
                  </a:cubicBezTo>
                  <a:cubicBezTo>
                    <a:pt x="98" y="64"/>
                    <a:pt x="99" y="64"/>
                    <a:pt x="98" y="64"/>
                  </a:cubicBezTo>
                  <a:cubicBezTo>
                    <a:pt x="88" y="63"/>
                    <a:pt x="88" y="63"/>
                    <a:pt x="88" y="63"/>
                  </a:cubicBezTo>
                  <a:cubicBezTo>
                    <a:pt x="87" y="64"/>
                    <a:pt x="84" y="65"/>
                    <a:pt x="83" y="65"/>
                  </a:cubicBezTo>
                  <a:cubicBezTo>
                    <a:pt x="80" y="66"/>
                    <a:pt x="78" y="64"/>
                    <a:pt x="74" y="64"/>
                  </a:cubicBezTo>
                  <a:cubicBezTo>
                    <a:pt x="73" y="61"/>
                    <a:pt x="71" y="60"/>
                    <a:pt x="73" y="57"/>
                  </a:cubicBezTo>
                  <a:cubicBezTo>
                    <a:pt x="73" y="56"/>
                    <a:pt x="73" y="55"/>
                    <a:pt x="73" y="54"/>
                  </a:cubicBezTo>
                  <a:cubicBezTo>
                    <a:pt x="74" y="53"/>
                    <a:pt x="75" y="52"/>
                    <a:pt x="75" y="51"/>
                  </a:cubicBezTo>
                  <a:cubicBezTo>
                    <a:pt x="77" y="51"/>
                    <a:pt x="83" y="50"/>
                    <a:pt x="84" y="50"/>
                  </a:cubicBezTo>
                  <a:cubicBezTo>
                    <a:pt x="90" y="53"/>
                    <a:pt x="116" y="51"/>
                    <a:pt x="122" y="48"/>
                  </a:cubicBezTo>
                  <a:cubicBezTo>
                    <a:pt x="121" y="48"/>
                    <a:pt x="122" y="47"/>
                    <a:pt x="122" y="47"/>
                  </a:cubicBezTo>
                  <a:cubicBezTo>
                    <a:pt x="124" y="44"/>
                    <a:pt x="123" y="42"/>
                    <a:pt x="124" y="39"/>
                  </a:cubicBezTo>
                  <a:cubicBezTo>
                    <a:pt x="124" y="39"/>
                    <a:pt x="124" y="39"/>
                    <a:pt x="124" y="39"/>
                  </a:cubicBezTo>
                  <a:cubicBezTo>
                    <a:pt x="123" y="38"/>
                    <a:pt x="122" y="38"/>
                    <a:pt x="122" y="37"/>
                  </a:cubicBezTo>
                  <a:cubicBezTo>
                    <a:pt x="121" y="36"/>
                    <a:pt x="122" y="35"/>
                    <a:pt x="121" y="34"/>
                  </a:cubicBezTo>
                  <a:cubicBezTo>
                    <a:pt x="118" y="33"/>
                    <a:pt x="112" y="34"/>
                    <a:pt x="110" y="33"/>
                  </a:cubicBezTo>
                  <a:cubicBezTo>
                    <a:pt x="105" y="30"/>
                    <a:pt x="87" y="30"/>
                    <a:pt x="84" y="31"/>
                  </a:cubicBezTo>
                  <a:cubicBezTo>
                    <a:pt x="79" y="33"/>
                    <a:pt x="76" y="31"/>
                    <a:pt x="73" y="31"/>
                  </a:cubicBezTo>
                  <a:cubicBezTo>
                    <a:pt x="72" y="30"/>
                    <a:pt x="71" y="29"/>
                    <a:pt x="70" y="29"/>
                  </a:cubicBezTo>
                  <a:cubicBezTo>
                    <a:pt x="70" y="29"/>
                    <a:pt x="70" y="29"/>
                    <a:pt x="70" y="28"/>
                  </a:cubicBezTo>
                  <a:cubicBezTo>
                    <a:pt x="69" y="27"/>
                    <a:pt x="68" y="26"/>
                    <a:pt x="68" y="24"/>
                  </a:cubicBezTo>
                  <a:cubicBezTo>
                    <a:pt x="67" y="23"/>
                    <a:pt x="66" y="22"/>
                    <a:pt x="65" y="22"/>
                  </a:cubicBezTo>
                  <a:cubicBezTo>
                    <a:pt x="64" y="22"/>
                    <a:pt x="64" y="22"/>
                    <a:pt x="63" y="22"/>
                  </a:cubicBezTo>
                  <a:cubicBezTo>
                    <a:pt x="62" y="24"/>
                    <a:pt x="59" y="27"/>
                    <a:pt x="57" y="30"/>
                  </a:cubicBezTo>
                  <a:cubicBezTo>
                    <a:pt x="58" y="31"/>
                    <a:pt x="53" y="32"/>
                    <a:pt x="52" y="32"/>
                  </a:cubicBezTo>
                  <a:cubicBezTo>
                    <a:pt x="51" y="31"/>
                    <a:pt x="47" y="33"/>
                    <a:pt x="45" y="33"/>
                  </a:cubicBezTo>
                  <a:cubicBezTo>
                    <a:pt x="45" y="32"/>
                    <a:pt x="42" y="32"/>
                    <a:pt x="41" y="33"/>
                  </a:cubicBezTo>
                  <a:cubicBezTo>
                    <a:pt x="36" y="34"/>
                    <a:pt x="27" y="35"/>
                    <a:pt x="23" y="35"/>
                  </a:cubicBezTo>
                  <a:cubicBezTo>
                    <a:pt x="23" y="34"/>
                    <a:pt x="20" y="31"/>
                    <a:pt x="19" y="31"/>
                  </a:cubicBezTo>
                  <a:cubicBezTo>
                    <a:pt x="19" y="30"/>
                    <a:pt x="19" y="29"/>
                    <a:pt x="19" y="28"/>
                  </a:cubicBezTo>
                  <a:cubicBezTo>
                    <a:pt x="20" y="25"/>
                    <a:pt x="20" y="23"/>
                    <a:pt x="20" y="20"/>
                  </a:cubicBezTo>
                  <a:cubicBezTo>
                    <a:pt x="20" y="21"/>
                    <a:pt x="20" y="20"/>
                    <a:pt x="20" y="20"/>
                  </a:cubicBezTo>
                  <a:cubicBezTo>
                    <a:pt x="20" y="19"/>
                    <a:pt x="21" y="16"/>
                    <a:pt x="21" y="14"/>
                  </a:cubicBezTo>
                  <a:cubicBezTo>
                    <a:pt x="20" y="13"/>
                    <a:pt x="20" y="13"/>
                    <a:pt x="19" y="12"/>
                  </a:cubicBezTo>
                  <a:cubicBezTo>
                    <a:pt x="18" y="9"/>
                    <a:pt x="19" y="7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4"/>
                    <a:pt x="14" y="2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0" y="2"/>
                    <a:pt x="12" y="5"/>
                    <a:pt x="11" y="8"/>
                  </a:cubicBezTo>
                  <a:cubicBezTo>
                    <a:pt x="8" y="13"/>
                    <a:pt x="8" y="19"/>
                    <a:pt x="7" y="24"/>
                  </a:cubicBezTo>
                  <a:cubicBezTo>
                    <a:pt x="7" y="25"/>
                    <a:pt x="8" y="26"/>
                    <a:pt x="8" y="27"/>
                  </a:cubicBezTo>
                  <a:cubicBezTo>
                    <a:pt x="8" y="27"/>
                    <a:pt x="8" y="32"/>
                    <a:pt x="8" y="32"/>
                  </a:cubicBezTo>
                  <a:cubicBezTo>
                    <a:pt x="8" y="32"/>
                    <a:pt x="8" y="33"/>
                    <a:pt x="8" y="34"/>
                  </a:cubicBezTo>
                  <a:cubicBezTo>
                    <a:pt x="7" y="37"/>
                    <a:pt x="8" y="39"/>
                    <a:pt x="8" y="41"/>
                  </a:cubicBezTo>
                  <a:cubicBezTo>
                    <a:pt x="9" y="44"/>
                    <a:pt x="7" y="46"/>
                    <a:pt x="7" y="48"/>
                  </a:cubicBezTo>
                  <a:cubicBezTo>
                    <a:pt x="6" y="50"/>
                    <a:pt x="8" y="54"/>
                    <a:pt x="7" y="55"/>
                  </a:cubicBezTo>
                  <a:cubicBezTo>
                    <a:pt x="5" y="60"/>
                    <a:pt x="6" y="64"/>
                    <a:pt x="5" y="68"/>
                  </a:cubicBezTo>
                  <a:cubicBezTo>
                    <a:pt x="6" y="69"/>
                    <a:pt x="6" y="70"/>
                    <a:pt x="6" y="71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5" y="74"/>
                    <a:pt x="4" y="79"/>
                    <a:pt x="5" y="82"/>
                  </a:cubicBezTo>
                  <a:cubicBezTo>
                    <a:pt x="5" y="90"/>
                    <a:pt x="3" y="97"/>
                    <a:pt x="5" y="100"/>
                  </a:cubicBezTo>
                  <a:cubicBezTo>
                    <a:pt x="5" y="102"/>
                    <a:pt x="2" y="106"/>
                    <a:pt x="2" y="108"/>
                  </a:cubicBezTo>
                  <a:cubicBezTo>
                    <a:pt x="3" y="113"/>
                    <a:pt x="1" y="118"/>
                    <a:pt x="1" y="119"/>
                  </a:cubicBezTo>
                  <a:cubicBezTo>
                    <a:pt x="0" y="126"/>
                    <a:pt x="1" y="139"/>
                    <a:pt x="2" y="142"/>
                  </a:cubicBezTo>
                  <a:cubicBezTo>
                    <a:pt x="2" y="142"/>
                    <a:pt x="4" y="144"/>
                    <a:pt x="4" y="144"/>
                  </a:cubicBezTo>
                  <a:cubicBezTo>
                    <a:pt x="5" y="145"/>
                    <a:pt x="4" y="148"/>
                    <a:pt x="5" y="150"/>
                  </a:cubicBezTo>
                  <a:cubicBezTo>
                    <a:pt x="5" y="150"/>
                    <a:pt x="6" y="150"/>
                    <a:pt x="6" y="151"/>
                  </a:cubicBezTo>
                  <a:cubicBezTo>
                    <a:pt x="7" y="151"/>
                    <a:pt x="8" y="150"/>
                    <a:pt x="10" y="150"/>
                  </a:cubicBezTo>
                  <a:cubicBezTo>
                    <a:pt x="10" y="149"/>
                    <a:pt x="11" y="149"/>
                    <a:pt x="11" y="148"/>
                  </a:cubicBezTo>
                  <a:cubicBezTo>
                    <a:pt x="11" y="147"/>
                    <a:pt x="11" y="146"/>
                    <a:pt x="11" y="145"/>
                  </a:cubicBezTo>
                  <a:cubicBezTo>
                    <a:pt x="11" y="145"/>
                    <a:pt x="11" y="145"/>
                    <a:pt x="11" y="145"/>
                  </a:cubicBezTo>
                  <a:cubicBezTo>
                    <a:pt x="12" y="144"/>
                    <a:pt x="13" y="144"/>
                    <a:pt x="13" y="143"/>
                  </a:cubicBezTo>
                  <a:cubicBezTo>
                    <a:pt x="14" y="142"/>
                    <a:pt x="13" y="141"/>
                    <a:pt x="14" y="141"/>
                  </a:cubicBezTo>
                  <a:cubicBezTo>
                    <a:pt x="15" y="138"/>
                    <a:pt x="21" y="139"/>
                    <a:pt x="21" y="139"/>
                  </a:cubicBezTo>
                  <a:cubicBezTo>
                    <a:pt x="23" y="138"/>
                    <a:pt x="24" y="137"/>
                    <a:pt x="25" y="137"/>
                  </a:cubicBezTo>
                  <a:cubicBezTo>
                    <a:pt x="26" y="137"/>
                    <a:pt x="27" y="138"/>
                    <a:pt x="28" y="137"/>
                  </a:cubicBezTo>
                  <a:cubicBezTo>
                    <a:pt x="30" y="136"/>
                    <a:pt x="32" y="135"/>
                    <a:pt x="33" y="134"/>
                  </a:cubicBezTo>
                  <a:cubicBezTo>
                    <a:pt x="35" y="134"/>
                    <a:pt x="38" y="134"/>
                    <a:pt x="39" y="134"/>
                  </a:cubicBezTo>
                  <a:cubicBezTo>
                    <a:pt x="41" y="133"/>
                    <a:pt x="50" y="134"/>
                    <a:pt x="51" y="134"/>
                  </a:cubicBezTo>
                  <a:cubicBezTo>
                    <a:pt x="51" y="134"/>
                    <a:pt x="52" y="134"/>
                    <a:pt x="52" y="134"/>
                  </a:cubicBezTo>
                  <a:cubicBezTo>
                    <a:pt x="53" y="133"/>
                    <a:pt x="58" y="134"/>
                    <a:pt x="58" y="134"/>
                  </a:cubicBezTo>
                  <a:cubicBezTo>
                    <a:pt x="59" y="134"/>
                    <a:pt x="63" y="134"/>
                    <a:pt x="64" y="134"/>
                  </a:cubicBezTo>
                  <a:cubicBezTo>
                    <a:pt x="68" y="134"/>
                    <a:pt x="69" y="134"/>
                    <a:pt x="73" y="135"/>
                  </a:cubicBezTo>
                  <a:cubicBezTo>
                    <a:pt x="74" y="135"/>
                    <a:pt x="81" y="135"/>
                    <a:pt x="82" y="135"/>
                  </a:cubicBezTo>
                  <a:cubicBezTo>
                    <a:pt x="84" y="137"/>
                    <a:pt x="87" y="137"/>
                    <a:pt x="89" y="139"/>
                  </a:cubicBezTo>
                  <a:cubicBezTo>
                    <a:pt x="90" y="137"/>
                    <a:pt x="101" y="140"/>
                    <a:pt x="103" y="140"/>
                  </a:cubicBezTo>
                  <a:cubicBezTo>
                    <a:pt x="107" y="139"/>
                    <a:pt x="112" y="142"/>
                    <a:pt x="113" y="142"/>
                  </a:cubicBezTo>
                  <a:cubicBezTo>
                    <a:pt x="116" y="141"/>
                    <a:pt x="116" y="143"/>
                    <a:pt x="117" y="144"/>
                  </a:cubicBezTo>
                  <a:cubicBezTo>
                    <a:pt x="119" y="144"/>
                    <a:pt x="120" y="144"/>
                    <a:pt x="121" y="144"/>
                  </a:cubicBezTo>
                  <a:cubicBezTo>
                    <a:pt x="125" y="146"/>
                    <a:pt x="127" y="147"/>
                    <a:pt x="131" y="147"/>
                  </a:cubicBezTo>
                  <a:cubicBezTo>
                    <a:pt x="133" y="148"/>
                    <a:pt x="138" y="148"/>
                    <a:pt x="138" y="148"/>
                  </a:cubicBezTo>
                  <a:cubicBezTo>
                    <a:pt x="139" y="147"/>
                    <a:pt x="143" y="146"/>
                    <a:pt x="144" y="146"/>
                  </a:cubicBezTo>
                  <a:cubicBezTo>
                    <a:pt x="145" y="145"/>
                    <a:pt x="146" y="144"/>
                    <a:pt x="147" y="143"/>
                  </a:cubicBezTo>
                  <a:cubicBezTo>
                    <a:pt x="147" y="143"/>
                    <a:pt x="147" y="142"/>
                    <a:pt x="147" y="142"/>
                  </a:cubicBezTo>
                  <a:cubicBezTo>
                    <a:pt x="147" y="141"/>
                    <a:pt x="150" y="140"/>
                    <a:pt x="150" y="140"/>
                  </a:cubicBezTo>
                  <a:cubicBezTo>
                    <a:pt x="152" y="138"/>
                    <a:pt x="151" y="135"/>
                    <a:pt x="153" y="133"/>
                  </a:cubicBezTo>
                  <a:cubicBezTo>
                    <a:pt x="154" y="132"/>
                    <a:pt x="155" y="132"/>
                    <a:pt x="155" y="130"/>
                  </a:cubicBezTo>
                  <a:cubicBezTo>
                    <a:pt x="154" y="129"/>
                    <a:pt x="156" y="124"/>
                    <a:pt x="156" y="123"/>
                  </a:cubicBezTo>
                  <a:close/>
                  <a:moveTo>
                    <a:pt x="56" y="109"/>
                  </a:moveTo>
                  <a:cubicBezTo>
                    <a:pt x="54" y="111"/>
                    <a:pt x="52" y="110"/>
                    <a:pt x="49" y="111"/>
                  </a:cubicBezTo>
                  <a:cubicBezTo>
                    <a:pt x="49" y="111"/>
                    <a:pt x="48" y="111"/>
                    <a:pt x="47" y="111"/>
                  </a:cubicBezTo>
                  <a:cubicBezTo>
                    <a:pt x="47" y="111"/>
                    <a:pt x="47" y="111"/>
                    <a:pt x="46" y="112"/>
                  </a:cubicBezTo>
                  <a:cubicBezTo>
                    <a:pt x="45" y="112"/>
                    <a:pt x="43" y="112"/>
                    <a:pt x="42" y="112"/>
                  </a:cubicBezTo>
                  <a:cubicBezTo>
                    <a:pt x="40" y="112"/>
                    <a:pt x="39" y="112"/>
                    <a:pt x="37" y="112"/>
                  </a:cubicBezTo>
                  <a:cubicBezTo>
                    <a:pt x="33" y="114"/>
                    <a:pt x="25" y="114"/>
                    <a:pt x="20" y="114"/>
                  </a:cubicBezTo>
                  <a:cubicBezTo>
                    <a:pt x="20" y="114"/>
                    <a:pt x="19" y="113"/>
                    <a:pt x="19" y="112"/>
                  </a:cubicBezTo>
                  <a:cubicBezTo>
                    <a:pt x="18" y="111"/>
                    <a:pt x="18" y="98"/>
                    <a:pt x="19" y="97"/>
                  </a:cubicBezTo>
                  <a:cubicBezTo>
                    <a:pt x="19" y="97"/>
                    <a:pt x="28" y="92"/>
                    <a:pt x="28" y="92"/>
                  </a:cubicBezTo>
                  <a:cubicBezTo>
                    <a:pt x="29" y="92"/>
                    <a:pt x="29" y="92"/>
                    <a:pt x="30" y="92"/>
                  </a:cubicBezTo>
                  <a:cubicBezTo>
                    <a:pt x="31" y="91"/>
                    <a:pt x="32" y="90"/>
                    <a:pt x="34" y="89"/>
                  </a:cubicBezTo>
                  <a:cubicBezTo>
                    <a:pt x="36" y="88"/>
                    <a:pt x="42" y="89"/>
                    <a:pt x="44" y="87"/>
                  </a:cubicBezTo>
                  <a:cubicBezTo>
                    <a:pt x="48" y="88"/>
                    <a:pt x="55" y="87"/>
                    <a:pt x="59" y="89"/>
                  </a:cubicBezTo>
                  <a:cubicBezTo>
                    <a:pt x="61" y="95"/>
                    <a:pt x="59" y="107"/>
                    <a:pt x="56" y="109"/>
                  </a:cubicBezTo>
                  <a:close/>
                  <a:moveTo>
                    <a:pt x="60" y="60"/>
                  </a:moveTo>
                  <a:cubicBezTo>
                    <a:pt x="60" y="62"/>
                    <a:pt x="60" y="64"/>
                    <a:pt x="59" y="64"/>
                  </a:cubicBezTo>
                  <a:cubicBezTo>
                    <a:pt x="57" y="66"/>
                    <a:pt x="53" y="68"/>
                    <a:pt x="49" y="67"/>
                  </a:cubicBezTo>
                  <a:cubicBezTo>
                    <a:pt x="48" y="67"/>
                    <a:pt x="45" y="67"/>
                    <a:pt x="43" y="67"/>
                  </a:cubicBezTo>
                  <a:cubicBezTo>
                    <a:pt x="42" y="67"/>
                    <a:pt x="40" y="68"/>
                    <a:pt x="39" y="68"/>
                  </a:cubicBezTo>
                  <a:cubicBezTo>
                    <a:pt x="38" y="68"/>
                    <a:pt x="37" y="68"/>
                    <a:pt x="36" y="68"/>
                  </a:cubicBezTo>
                  <a:cubicBezTo>
                    <a:pt x="29" y="70"/>
                    <a:pt x="27" y="71"/>
                    <a:pt x="20" y="71"/>
                  </a:cubicBezTo>
                  <a:cubicBezTo>
                    <a:pt x="15" y="59"/>
                    <a:pt x="24" y="56"/>
                    <a:pt x="33" y="51"/>
                  </a:cubicBezTo>
                  <a:cubicBezTo>
                    <a:pt x="35" y="50"/>
                    <a:pt x="38" y="52"/>
                    <a:pt x="40" y="52"/>
                  </a:cubicBezTo>
                  <a:cubicBezTo>
                    <a:pt x="42" y="51"/>
                    <a:pt x="44" y="52"/>
                    <a:pt x="46" y="51"/>
                  </a:cubicBezTo>
                  <a:cubicBezTo>
                    <a:pt x="47" y="51"/>
                    <a:pt x="49" y="49"/>
                    <a:pt x="50" y="49"/>
                  </a:cubicBezTo>
                  <a:cubicBezTo>
                    <a:pt x="51" y="48"/>
                    <a:pt x="53" y="49"/>
                    <a:pt x="54" y="48"/>
                  </a:cubicBezTo>
                  <a:cubicBezTo>
                    <a:pt x="56" y="48"/>
                    <a:pt x="57" y="49"/>
                    <a:pt x="59" y="49"/>
                  </a:cubicBezTo>
                  <a:cubicBezTo>
                    <a:pt x="62" y="52"/>
                    <a:pt x="61" y="55"/>
                    <a:pt x="60" y="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1" name="Freeform 62">
              <a:extLst>
                <a:ext uri="{FF2B5EF4-FFF2-40B4-BE49-F238E27FC236}">
                  <a16:creationId xmlns="" xmlns:a16="http://schemas.microsoft.com/office/drawing/2014/main" id="{8585EE9A-19BF-8444-8E5C-736CD8018E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64376" y="3014663"/>
              <a:ext cx="831850" cy="349250"/>
            </a:xfrm>
            <a:custGeom>
              <a:avLst/>
              <a:gdLst>
                <a:gd name="T0" fmla="*/ 262 w 275"/>
                <a:gd name="T1" fmla="*/ 71 h 114"/>
                <a:gd name="T2" fmla="*/ 242 w 275"/>
                <a:gd name="T3" fmla="*/ 70 h 114"/>
                <a:gd name="T4" fmla="*/ 227 w 275"/>
                <a:gd name="T5" fmla="*/ 69 h 114"/>
                <a:gd name="T6" fmla="*/ 178 w 275"/>
                <a:gd name="T7" fmla="*/ 63 h 114"/>
                <a:gd name="T8" fmla="*/ 186 w 275"/>
                <a:gd name="T9" fmla="*/ 34 h 114"/>
                <a:gd name="T10" fmla="*/ 121 w 275"/>
                <a:gd name="T11" fmla="*/ 40 h 114"/>
                <a:gd name="T12" fmla="*/ 96 w 275"/>
                <a:gd name="T13" fmla="*/ 36 h 114"/>
                <a:gd name="T14" fmla="*/ 104 w 275"/>
                <a:gd name="T15" fmla="*/ 28 h 114"/>
                <a:gd name="T16" fmla="*/ 126 w 275"/>
                <a:gd name="T17" fmla="*/ 32 h 114"/>
                <a:gd name="T18" fmla="*/ 144 w 275"/>
                <a:gd name="T19" fmla="*/ 31 h 114"/>
                <a:gd name="T20" fmla="*/ 178 w 275"/>
                <a:gd name="T21" fmla="*/ 29 h 114"/>
                <a:gd name="T22" fmla="*/ 208 w 275"/>
                <a:gd name="T23" fmla="*/ 40 h 114"/>
                <a:gd name="T24" fmla="*/ 229 w 275"/>
                <a:gd name="T25" fmla="*/ 34 h 114"/>
                <a:gd name="T26" fmla="*/ 217 w 275"/>
                <a:gd name="T27" fmla="*/ 20 h 114"/>
                <a:gd name="T28" fmla="*/ 198 w 275"/>
                <a:gd name="T29" fmla="*/ 17 h 114"/>
                <a:gd name="T30" fmla="*/ 161 w 275"/>
                <a:gd name="T31" fmla="*/ 15 h 114"/>
                <a:gd name="T32" fmla="*/ 146 w 275"/>
                <a:gd name="T33" fmla="*/ 9 h 114"/>
                <a:gd name="T34" fmla="*/ 118 w 275"/>
                <a:gd name="T35" fmla="*/ 1 h 114"/>
                <a:gd name="T36" fmla="*/ 96 w 275"/>
                <a:gd name="T37" fmla="*/ 15 h 114"/>
                <a:gd name="T38" fmla="*/ 56 w 275"/>
                <a:gd name="T39" fmla="*/ 19 h 114"/>
                <a:gd name="T40" fmla="*/ 40 w 275"/>
                <a:gd name="T41" fmla="*/ 32 h 114"/>
                <a:gd name="T42" fmla="*/ 30 w 275"/>
                <a:gd name="T43" fmla="*/ 53 h 114"/>
                <a:gd name="T44" fmla="*/ 36 w 275"/>
                <a:gd name="T45" fmla="*/ 63 h 114"/>
                <a:gd name="T46" fmla="*/ 50 w 275"/>
                <a:gd name="T47" fmla="*/ 61 h 114"/>
                <a:gd name="T48" fmla="*/ 58 w 275"/>
                <a:gd name="T49" fmla="*/ 34 h 114"/>
                <a:gd name="T50" fmla="*/ 87 w 275"/>
                <a:gd name="T51" fmla="*/ 54 h 114"/>
                <a:gd name="T52" fmla="*/ 52 w 275"/>
                <a:gd name="T53" fmla="*/ 69 h 114"/>
                <a:gd name="T54" fmla="*/ 0 w 275"/>
                <a:gd name="T55" fmla="*/ 80 h 114"/>
                <a:gd name="T56" fmla="*/ 46 w 275"/>
                <a:gd name="T57" fmla="*/ 86 h 114"/>
                <a:gd name="T58" fmla="*/ 56 w 275"/>
                <a:gd name="T59" fmla="*/ 97 h 114"/>
                <a:gd name="T60" fmla="*/ 49 w 275"/>
                <a:gd name="T61" fmla="*/ 113 h 114"/>
                <a:gd name="T62" fmla="*/ 73 w 275"/>
                <a:gd name="T63" fmla="*/ 98 h 114"/>
                <a:gd name="T64" fmla="*/ 112 w 275"/>
                <a:gd name="T65" fmla="*/ 98 h 114"/>
                <a:gd name="T66" fmla="*/ 150 w 275"/>
                <a:gd name="T67" fmla="*/ 99 h 114"/>
                <a:gd name="T68" fmla="*/ 175 w 275"/>
                <a:gd name="T69" fmla="*/ 100 h 114"/>
                <a:gd name="T70" fmla="*/ 213 w 275"/>
                <a:gd name="T71" fmla="*/ 103 h 114"/>
                <a:gd name="T72" fmla="*/ 185 w 275"/>
                <a:gd name="T73" fmla="*/ 88 h 114"/>
                <a:gd name="T74" fmla="*/ 189 w 275"/>
                <a:gd name="T75" fmla="*/ 78 h 114"/>
                <a:gd name="T76" fmla="*/ 215 w 275"/>
                <a:gd name="T77" fmla="*/ 83 h 114"/>
                <a:gd name="T78" fmla="*/ 232 w 275"/>
                <a:gd name="T79" fmla="*/ 89 h 114"/>
                <a:gd name="T80" fmla="*/ 259 w 275"/>
                <a:gd name="T81" fmla="*/ 91 h 114"/>
                <a:gd name="T82" fmla="*/ 273 w 275"/>
                <a:gd name="T83" fmla="*/ 80 h 114"/>
                <a:gd name="T84" fmla="*/ 115 w 275"/>
                <a:gd name="T85" fmla="*/ 80 h 114"/>
                <a:gd name="T86" fmla="*/ 91 w 275"/>
                <a:gd name="T87" fmla="*/ 88 h 114"/>
                <a:gd name="T88" fmla="*/ 85 w 275"/>
                <a:gd name="T89" fmla="*/ 80 h 114"/>
                <a:gd name="T90" fmla="*/ 114 w 275"/>
                <a:gd name="T91" fmla="*/ 74 h 114"/>
                <a:gd name="T92" fmla="*/ 125 w 275"/>
                <a:gd name="T93" fmla="*/ 60 h 114"/>
                <a:gd name="T94" fmla="*/ 98 w 275"/>
                <a:gd name="T95" fmla="*/ 63 h 114"/>
                <a:gd name="T96" fmla="*/ 118 w 275"/>
                <a:gd name="T97" fmla="*/ 52 h 114"/>
                <a:gd name="T98" fmla="*/ 125 w 275"/>
                <a:gd name="T99" fmla="*/ 60 h 114"/>
                <a:gd name="T100" fmla="*/ 150 w 275"/>
                <a:gd name="T101" fmla="*/ 84 h 114"/>
                <a:gd name="T102" fmla="*/ 132 w 275"/>
                <a:gd name="T103" fmla="*/ 76 h 114"/>
                <a:gd name="T104" fmla="*/ 161 w 275"/>
                <a:gd name="T105" fmla="*/ 75 h 114"/>
                <a:gd name="T106" fmla="*/ 140 w 275"/>
                <a:gd name="T107" fmla="*/ 61 h 114"/>
                <a:gd name="T108" fmla="*/ 167 w 275"/>
                <a:gd name="T109" fmla="*/ 5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" h="114">
                  <a:moveTo>
                    <a:pt x="271" y="73"/>
                  </a:moveTo>
                  <a:cubicBezTo>
                    <a:pt x="271" y="73"/>
                    <a:pt x="271" y="73"/>
                    <a:pt x="270" y="72"/>
                  </a:cubicBezTo>
                  <a:cubicBezTo>
                    <a:pt x="270" y="72"/>
                    <a:pt x="267" y="73"/>
                    <a:pt x="267" y="74"/>
                  </a:cubicBezTo>
                  <a:cubicBezTo>
                    <a:pt x="265" y="73"/>
                    <a:pt x="263" y="72"/>
                    <a:pt x="262" y="71"/>
                  </a:cubicBezTo>
                  <a:cubicBezTo>
                    <a:pt x="261" y="71"/>
                    <a:pt x="261" y="71"/>
                    <a:pt x="261" y="71"/>
                  </a:cubicBezTo>
                  <a:cubicBezTo>
                    <a:pt x="259" y="72"/>
                    <a:pt x="252" y="68"/>
                    <a:pt x="251" y="68"/>
                  </a:cubicBezTo>
                  <a:cubicBezTo>
                    <a:pt x="249" y="69"/>
                    <a:pt x="247" y="70"/>
                    <a:pt x="244" y="70"/>
                  </a:cubicBezTo>
                  <a:cubicBezTo>
                    <a:pt x="244" y="69"/>
                    <a:pt x="243" y="71"/>
                    <a:pt x="242" y="70"/>
                  </a:cubicBezTo>
                  <a:cubicBezTo>
                    <a:pt x="241" y="70"/>
                    <a:pt x="238" y="68"/>
                    <a:pt x="236" y="68"/>
                  </a:cubicBezTo>
                  <a:cubicBezTo>
                    <a:pt x="235" y="69"/>
                    <a:pt x="234" y="69"/>
                    <a:pt x="233" y="70"/>
                  </a:cubicBezTo>
                  <a:cubicBezTo>
                    <a:pt x="233" y="70"/>
                    <a:pt x="232" y="69"/>
                    <a:pt x="232" y="69"/>
                  </a:cubicBezTo>
                  <a:cubicBezTo>
                    <a:pt x="231" y="68"/>
                    <a:pt x="229" y="70"/>
                    <a:pt x="227" y="69"/>
                  </a:cubicBezTo>
                  <a:cubicBezTo>
                    <a:pt x="222" y="66"/>
                    <a:pt x="216" y="68"/>
                    <a:pt x="209" y="68"/>
                  </a:cubicBezTo>
                  <a:cubicBezTo>
                    <a:pt x="207" y="66"/>
                    <a:pt x="203" y="68"/>
                    <a:pt x="202" y="67"/>
                  </a:cubicBezTo>
                  <a:cubicBezTo>
                    <a:pt x="198" y="64"/>
                    <a:pt x="190" y="67"/>
                    <a:pt x="185" y="64"/>
                  </a:cubicBezTo>
                  <a:cubicBezTo>
                    <a:pt x="183" y="66"/>
                    <a:pt x="178" y="63"/>
                    <a:pt x="178" y="63"/>
                  </a:cubicBezTo>
                  <a:cubicBezTo>
                    <a:pt x="176" y="63"/>
                    <a:pt x="177" y="60"/>
                    <a:pt x="178" y="58"/>
                  </a:cubicBezTo>
                  <a:cubicBezTo>
                    <a:pt x="179" y="56"/>
                    <a:pt x="190" y="48"/>
                    <a:pt x="192" y="48"/>
                  </a:cubicBezTo>
                  <a:cubicBezTo>
                    <a:pt x="193" y="45"/>
                    <a:pt x="193" y="38"/>
                    <a:pt x="190" y="36"/>
                  </a:cubicBezTo>
                  <a:cubicBezTo>
                    <a:pt x="189" y="35"/>
                    <a:pt x="186" y="34"/>
                    <a:pt x="186" y="34"/>
                  </a:cubicBezTo>
                  <a:cubicBezTo>
                    <a:pt x="185" y="34"/>
                    <a:pt x="174" y="39"/>
                    <a:pt x="174" y="40"/>
                  </a:cubicBezTo>
                  <a:cubicBezTo>
                    <a:pt x="163" y="39"/>
                    <a:pt x="149" y="41"/>
                    <a:pt x="141" y="40"/>
                  </a:cubicBezTo>
                  <a:cubicBezTo>
                    <a:pt x="138" y="39"/>
                    <a:pt x="129" y="41"/>
                    <a:pt x="127" y="40"/>
                  </a:cubicBezTo>
                  <a:cubicBezTo>
                    <a:pt x="125" y="40"/>
                    <a:pt x="123" y="40"/>
                    <a:pt x="121" y="40"/>
                  </a:cubicBezTo>
                  <a:cubicBezTo>
                    <a:pt x="120" y="40"/>
                    <a:pt x="118" y="41"/>
                    <a:pt x="116" y="40"/>
                  </a:cubicBezTo>
                  <a:cubicBezTo>
                    <a:pt x="113" y="40"/>
                    <a:pt x="108" y="40"/>
                    <a:pt x="105" y="39"/>
                  </a:cubicBezTo>
                  <a:cubicBezTo>
                    <a:pt x="104" y="40"/>
                    <a:pt x="103" y="40"/>
                    <a:pt x="102" y="40"/>
                  </a:cubicBezTo>
                  <a:cubicBezTo>
                    <a:pt x="100" y="38"/>
                    <a:pt x="98" y="37"/>
                    <a:pt x="96" y="36"/>
                  </a:cubicBezTo>
                  <a:cubicBezTo>
                    <a:pt x="92" y="34"/>
                    <a:pt x="87" y="35"/>
                    <a:pt x="85" y="32"/>
                  </a:cubicBezTo>
                  <a:cubicBezTo>
                    <a:pt x="85" y="32"/>
                    <a:pt x="85" y="32"/>
                    <a:pt x="85" y="31"/>
                  </a:cubicBezTo>
                  <a:cubicBezTo>
                    <a:pt x="84" y="30"/>
                    <a:pt x="91" y="28"/>
                    <a:pt x="93" y="29"/>
                  </a:cubicBezTo>
                  <a:cubicBezTo>
                    <a:pt x="93" y="29"/>
                    <a:pt x="102" y="29"/>
                    <a:pt x="104" y="28"/>
                  </a:cubicBezTo>
                  <a:cubicBezTo>
                    <a:pt x="106" y="28"/>
                    <a:pt x="108" y="26"/>
                    <a:pt x="111" y="27"/>
                  </a:cubicBezTo>
                  <a:cubicBezTo>
                    <a:pt x="113" y="27"/>
                    <a:pt x="115" y="29"/>
                    <a:pt x="118" y="30"/>
                  </a:cubicBezTo>
                  <a:cubicBezTo>
                    <a:pt x="120" y="30"/>
                    <a:pt x="122" y="28"/>
                    <a:pt x="125" y="29"/>
                  </a:cubicBezTo>
                  <a:cubicBezTo>
                    <a:pt x="125" y="30"/>
                    <a:pt x="125" y="31"/>
                    <a:pt x="126" y="32"/>
                  </a:cubicBezTo>
                  <a:cubicBezTo>
                    <a:pt x="126" y="33"/>
                    <a:pt x="128" y="31"/>
                    <a:pt x="128" y="32"/>
                  </a:cubicBezTo>
                  <a:cubicBezTo>
                    <a:pt x="129" y="33"/>
                    <a:pt x="129" y="33"/>
                    <a:pt x="130" y="33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34" y="31"/>
                    <a:pt x="140" y="33"/>
                    <a:pt x="144" y="31"/>
                  </a:cubicBezTo>
                  <a:cubicBezTo>
                    <a:pt x="143" y="30"/>
                    <a:pt x="148" y="31"/>
                    <a:pt x="148" y="31"/>
                  </a:cubicBezTo>
                  <a:cubicBezTo>
                    <a:pt x="151" y="29"/>
                    <a:pt x="153" y="28"/>
                    <a:pt x="157" y="29"/>
                  </a:cubicBezTo>
                  <a:cubicBezTo>
                    <a:pt x="158" y="29"/>
                    <a:pt x="163" y="26"/>
                    <a:pt x="165" y="28"/>
                  </a:cubicBezTo>
                  <a:cubicBezTo>
                    <a:pt x="169" y="29"/>
                    <a:pt x="177" y="28"/>
                    <a:pt x="178" y="29"/>
                  </a:cubicBezTo>
                  <a:cubicBezTo>
                    <a:pt x="179" y="29"/>
                    <a:pt x="192" y="28"/>
                    <a:pt x="195" y="27"/>
                  </a:cubicBezTo>
                  <a:cubicBezTo>
                    <a:pt x="196" y="27"/>
                    <a:pt x="198" y="28"/>
                    <a:pt x="199" y="28"/>
                  </a:cubicBezTo>
                  <a:cubicBezTo>
                    <a:pt x="205" y="28"/>
                    <a:pt x="212" y="28"/>
                    <a:pt x="213" y="35"/>
                  </a:cubicBezTo>
                  <a:cubicBezTo>
                    <a:pt x="211" y="37"/>
                    <a:pt x="209" y="39"/>
                    <a:pt x="208" y="40"/>
                  </a:cubicBezTo>
                  <a:cubicBezTo>
                    <a:pt x="205" y="45"/>
                    <a:pt x="208" y="56"/>
                    <a:pt x="209" y="61"/>
                  </a:cubicBezTo>
                  <a:cubicBezTo>
                    <a:pt x="212" y="62"/>
                    <a:pt x="217" y="59"/>
                    <a:pt x="220" y="56"/>
                  </a:cubicBezTo>
                  <a:cubicBezTo>
                    <a:pt x="221" y="57"/>
                    <a:pt x="224" y="52"/>
                    <a:pt x="224" y="51"/>
                  </a:cubicBezTo>
                  <a:cubicBezTo>
                    <a:pt x="227" y="48"/>
                    <a:pt x="231" y="40"/>
                    <a:pt x="229" y="34"/>
                  </a:cubicBezTo>
                  <a:cubicBezTo>
                    <a:pt x="228" y="32"/>
                    <a:pt x="226" y="31"/>
                    <a:pt x="225" y="30"/>
                  </a:cubicBezTo>
                  <a:cubicBezTo>
                    <a:pt x="225" y="29"/>
                    <a:pt x="224" y="28"/>
                    <a:pt x="224" y="27"/>
                  </a:cubicBezTo>
                  <a:cubicBezTo>
                    <a:pt x="223" y="26"/>
                    <a:pt x="221" y="24"/>
                    <a:pt x="221" y="23"/>
                  </a:cubicBezTo>
                  <a:cubicBezTo>
                    <a:pt x="219" y="22"/>
                    <a:pt x="219" y="21"/>
                    <a:pt x="217" y="20"/>
                  </a:cubicBezTo>
                  <a:cubicBezTo>
                    <a:pt x="216" y="21"/>
                    <a:pt x="209" y="16"/>
                    <a:pt x="206" y="18"/>
                  </a:cubicBezTo>
                  <a:cubicBezTo>
                    <a:pt x="206" y="18"/>
                    <a:pt x="205" y="18"/>
                    <a:pt x="205" y="18"/>
                  </a:cubicBezTo>
                  <a:cubicBezTo>
                    <a:pt x="203" y="18"/>
                    <a:pt x="201" y="17"/>
                    <a:pt x="198" y="17"/>
                  </a:cubicBezTo>
                  <a:cubicBezTo>
                    <a:pt x="198" y="17"/>
                    <a:pt x="198" y="17"/>
                    <a:pt x="198" y="17"/>
                  </a:cubicBezTo>
                  <a:cubicBezTo>
                    <a:pt x="197" y="16"/>
                    <a:pt x="187" y="15"/>
                    <a:pt x="184" y="14"/>
                  </a:cubicBezTo>
                  <a:cubicBezTo>
                    <a:pt x="178" y="13"/>
                    <a:pt x="174" y="16"/>
                    <a:pt x="170" y="16"/>
                  </a:cubicBezTo>
                  <a:cubicBezTo>
                    <a:pt x="169" y="16"/>
                    <a:pt x="166" y="18"/>
                    <a:pt x="165" y="17"/>
                  </a:cubicBezTo>
                  <a:cubicBezTo>
                    <a:pt x="164" y="17"/>
                    <a:pt x="161" y="15"/>
                    <a:pt x="161" y="15"/>
                  </a:cubicBezTo>
                  <a:cubicBezTo>
                    <a:pt x="160" y="15"/>
                    <a:pt x="160" y="16"/>
                    <a:pt x="159" y="15"/>
                  </a:cubicBezTo>
                  <a:cubicBezTo>
                    <a:pt x="158" y="15"/>
                    <a:pt x="156" y="14"/>
                    <a:pt x="155" y="13"/>
                  </a:cubicBezTo>
                  <a:cubicBezTo>
                    <a:pt x="155" y="13"/>
                    <a:pt x="150" y="13"/>
                    <a:pt x="150" y="12"/>
                  </a:cubicBezTo>
                  <a:cubicBezTo>
                    <a:pt x="149" y="11"/>
                    <a:pt x="147" y="9"/>
                    <a:pt x="146" y="9"/>
                  </a:cubicBezTo>
                  <a:cubicBezTo>
                    <a:pt x="143" y="8"/>
                    <a:pt x="139" y="7"/>
                    <a:pt x="137" y="5"/>
                  </a:cubicBezTo>
                  <a:cubicBezTo>
                    <a:pt x="137" y="5"/>
                    <a:pt x="136" y="4"/>
                    <a:pt x="136" y="4"/>
                  </a:cubicBezTo>
                  <a:cubicBezTo>
                    <a:pt x="132" y="2"/>
                    <a:pt x="129" y="5"/>
                    <a:pt x="125" y="3"/>
                  </a:cubicBezTo>
                  <a:cubicBezTo>
                    <a:pt x="126" y="3"/>
                    <a:pt x="118" y="1"/>
                    <a:pt x="118" y="1"/>
                  </a:cubicBezTo>
                  <a:cubicBezTo>
                    <a:pt x="117" y="0"/>
                    <a:pt x="117" y="0"/>
                    <a:pt x="116" y="0"/>
                  </a:cubicBezTo>
                  <a:cubicBezTo>
                    <a:pt x="116" y="1"/>
                    <a:pt x="114" y="1"/>
                    <a:pt x="113" y="2"/>
                  </a:cubicBezTo>
                  <a:cubicBezTo>
                    <a:pt x="113" y="2"/>
                    <a:pt x="112" y="8"/>
                    <a:pt x="110" y="9"/>
                  </a:cubicBezTo>
                  <a:cubicBezTo>
                    <a:pt x="105" y="11"/>
                    <a:pt x="101" y="13"/>
                    <a:pt x="96" y="15"/>
                  </a:cubicBezTo>
                  <a:cubicBezTo>
                    <a:pt x="94" y="15"/>
                    <a:pt x="92" y="16"/>
                    <a:pt x="90" y="16"/>
                  </a:cubicBezTo>
                  <a:cubicBezTo>
                    <a:pt x="87" y="18"/>
                    <a:pt x="83" y="17"/>
                    <a:pt x="79" y="18"/>
                  </a:cubicBezTo>
                  <a:cubicBezTo>
                    <a:pt x="78" y="19"/>
                    <a:pt x="76" y="18"/>
                    <a:pt x="75" y="18"/>
                  </a:cubicBezTo>
                  <a:cubicBezTo>
                    <a:pt x="69" y="19"/>
                    <a:pt x="63" y="16"/>
                    <a:pt x="56" y="19"/>
                  </a:cubicBezTo>
                  <a:cubicBezTo>
                    <a:pt x="53" y="20"/>
                    <a:pt x="50" y="22"/>
                    <a:pt x="48" y="24"/>
                  </a:cubicBezTo>
                  <a:cubicBezTo>
                    <a:pt x="48" y="25"/>
                    <a:pt x="47" y="26"/>
                    <a:pt x="47" y="27"/>
                  </a:cubicBezTo>
                  <a:cubicBezTo>
                    <a:pt x="45" y="28"/>
                    <a:pt x="44" y="30"/>
                    <a:pt x="42" y="32"/>
                  </a:cubicBezTo>
                  <a:cubicBezTo>
                    <a:pt x="41" y="32"/>
                    <a:pt x="40" y="32"/>
                    <a:pt x="40" y="32"/>
                  </a:cubicBezTo>
                  <a:cubicBezTo>
                    <a:pt x="39" y="33"/>
                    <a:pt x="36" y="36"/>
                    <a:pt x="36" y="38"/>
                  </a:cubicBezTo>
                  <a:cubicBezTo>
                    <a:pt x="36" y="38"/>
                    <a:pt x="36" y="39"/>
                    <a:pt x="36" y="39"/>
                  </a:cubicBezTo>
                  <a:cubicBezTo>
                    <a:pt x="34" y="42"/>
                    <a:pt x="31" y="44"/>
                    <a:pt x="30" y="47"/>
                  </a:cubicBezTo>
                  <a:cubicBezTo>
                    <a:pt x="30" y="49"/>
                    <a:pt x="30" y="51"/>
                    <a:pt x="30" y="53"/>
                  </a:cubicBezTo>
                  <a:cubicBezTo>
                    <a:pt x="29" y="54"/>
                    <a:pt x="29" y="55"/>
                    <a:pt x="29" y="57"/>
                  </a:cubicBezTo>
                  <a:cubicBezTo>
                    <a:pt x="30" y="57"/>
                    <a:pt x="30" y="58"/>
                    <a:pt x="30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4" y="60"/>
                    <a:pt x="34" y="61"/>
                    <a:pt x="36" y="63"/>
                  </a:cubicBezTo>
                  <a:cubicBezTo>
                    <a:pt x="37" y="62"/>
                    <a:pt x="42" y="65"/>
                    <a:pt x="43" y="65"/>
                  </a:cubicBezTo>
                  <a:cubicBezTo>
                    <a:pt x="45" y="66"/>
                    <a:pt x="48" y="64"/>
                    <a:pt x="49" y="62"/>
                  </a:cubicBezTo>
                  <a:cubicBezTo>
                    <a:pt x="50" y="62"/>
                    <a:pt x="50" y="62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2" y="56"/>
                    <a:pt x="52" y="56"/>
                  </a:cubicBezTo>
                  <a:cubicBezTo>
                    <a:pt x="52" y="55"/>
                    <a:pt x="52" y="54"/>
                    <a:pt x="52" y="53"/>
                  </a:cubicBezTo>
                  <a:cubicBezTo>
                    <a:pt x="56" y="47"/>
                    <a:pt x="56" y="40"/>
                    <a:pt x="58" y="34"/>
                  </a:cubicBezTo>
                  <a:cubicBezTo>
                    <a:pt x="61" y="33"/>
                    <a:pt x="70" y="31"/>
                    <a:pt x="73" y="32"/>
                  </a:cubicBezTo>
                  <a:cubicBezTo>
                    <a:pt x="77" y="34"/>
                    <a:pt x="85" y="45"/>
                    <a:pt x="85" y="51"/>
                  </a:cubicBezTo>
                  <a:cubicBezTo>
                    <a:pt x="86" y="52"/>
                    <a:pt x="86" y="53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6" y="54"/>
                    <a:pt x="84" y="60"/>
                    <a:pt x="83" y="61"/>
                  </a:cubicBezTo>
                  <a:cubicBezTo>
                    <a:pt x="81" y="63"/>
                    <a:pt x="73" y="66"/>
                    <a:pt x="69" y="66"/>
                  </a:cubicBezTo>
                  <a:cubicBezTo>
                    <a:pt x="65" y="65"/>
                    <a:pt x="60" y="67"/>
                    <a:pt x="56" y="67"/>
                  </a:cubicBezTo>
                  <a:cubicBezTo>
                    <a:pt x="54" y="67"/>
                    <a:pt x="53" y="68"/>
                    <a:pt x="52" y="69"/>
                  </a:cubicBezTo>
                  <a:cubicBezTo>
                    <a:pt x="40" y="69"/>
                    <a:pt x="27" y="70"/>
                    <a:pt x="15" y="75"/>
                  </a:cubicBezTo>
                  <a:cubicBezTo>
                    <a:pt x="14" y="76"/>
                    <a:pt x="12" y="75"/>
                    <a:pt x="12" y="75"/>
                  </a:cubicBezTo>
                  <a:cubicBezTo>
                    <a:pt x="9" y="76"/>
                    <a:pt x="7" y="75"/>
                    <a:pt x="5" y="76"/>
                  </a:cubicBezTo>
                  <a:cubicBezTo>
                    <a:pt x="3" y="77"/>
                    <a:pt x="2" y="79"/>
                    <a:pt x="0" y="80"/>
                  </a:cubicBezTo>
                  <a:cubicBezTo>
                    <a:pt x="0" y="91"/>
                    <a:pt x="3" y="91"/>
                    <a:pt x="7" y="97"/>
                  </a:cubicBezTo>
                  <a:cubicBezTo>
                    <a:pt x="17" y="97"/>
                    <a:pt x="21" y="95"/>
                    <a:pt x="30" y="91"/>
                  </a:cubicBezTo>
                  <a:cubicBezTo>
                    <a:pt x="31" y="90"/>
                    <a:pt x="33" y="91"/>
                    <a:pt x="34" y="91"/>
                  </a:cubicBezTo>
                  <a:cubicBezTo>
                    <a:pt x="38" y="89"/>
                    <a:pt x="42" y="88"/>
                    <a:pt x="46" y="86"/>
                  </a:cubicBezTo>
                  <a:cubicBezTo>
                    <a:pt x="48" y="85"/>
                    <a:pt x="57" y="79"/>
                    <a:pt x="59" y="82"/>
                  </a:cubicBezTo>
                  <a:cubicBezTo>
                    <a:pt x="60" y="81"/>
                    <a:pt x="67" y="80"/>
                    <a:pt x="69" y="80"/>
                  </a:cubicBezTo>
                  <a:cubicBezTo>
                    <a:pt x="69" y="80"/>
                    <a:pt x="68" y="80"/>
                    <a:pt x="69" y="80"/>
                  </a:cubicBezTo>
                  <a:cubicBezTo>
                    <a:pt x="69" y="84"/>
                    <a:pt x="59" y="95"/>
                    <a:pt x="56" y="97"/>
                  </a:cubicBezTo>
                  <a:cubicBezTo>
                    <a:pt x="55" y="97"/>
                    <a:pt x="55" y="100"/>
                    <a:pt x="53" y="101"/>
                  </a:cubicBezTo>
                  <a:cubicBezTo>
                    <a:pt x="53" y="102"/>
                    <a:pt x="54" y="103"/>
                    <a:pt x="53" y="105"/>
                  </a:cubicBezTo>
                  <a:cubicBezTo>
                    <a:pt x="53" y="106"/>
                    <a:pt x="52" y="106"/>
                    <a:pt x="51" y="107"/>
                  </a:cubicBezTo>
                  <a:cubicBezTo>
                    <a:pt x="50" y="108"/>
                    <a:pt x="50" y="111"/>
                    <a:pt x="49" y="113"/>
                  </a:cubicBezTo>
                  <a:cubicBezTo>
                    <a:pt x="49" y="113"/>
                    <a:pt x="49" y="114"/>
                    <a:pt x="50" y="114"/>
                  </a:cubicBezTo>
                  <a:cubicBezTo>
                    <a:pt x="50" y="114"/>
                    <a:pt x="54" y="112"/>
                    <a:pt x="55" y="112"/>
                  </a:cubicBezTo>
                  <a:cubicBezTo>
                    <a:pt x="57" y="110"/>
                    <a:pt x="71" y="99"/>
                    <a:pt x="71" y="99"/>
                  </a:cubicBezTo>
                  <a:cubicBezTo>
                    <a:pt x="72" y="98"/>
                    <a:pt x="72" y="98"/>
                    <a:pt x="73" y="98"/>
                  </a:cubicBezTo>
                  <a:cubicBezTo>
                    <a:pt x="79" y="103"/>
                    <a:pt x="86" y="102"/>
                    <a:pt x="93" y="100"/>
                  </a:cubicBezTo>
                  <a:cubicBezTo>
                    <a:pt x="95" y="99"/>
                    <a:pt x="100" y="100"/>
                    <a:pt x="101" y="100"/>
                  </a:cubicBezTo>
                  <a:cubicBezTo>
                    <a:pt x="101" y="99"/>
                    <a:pt x="107" y="99"/>
                    <a:pt x="107" y="99"/>
                  </a:cubicBezTo>
                  <a:cubicBezTo>
                    <a:pt x="108" y="100"/>
                    <a:pt x="110" y="97"/>
                    <a:pt x="112" y="98"/>
                  </a:cubicBezTo>
                  <a:cubicBezTo>
                    <a:pt x="123" y="99"/>
                    <a:pt x="123" y="99"/>
                    <a:pt x="123" y="99"/>
                  </a:cubicBezTo>
                  <a:cubicBezTo>
                    <a:pt x="124" y="98"/>
                    <a:pt x="130" y="97"/>
                    <a:pt x="130" y="97"/>
                  </a:cubicBezTo>
                  <a:cubicBezTo>
                    <a:pt x="132" y="97"/>
                    <a:pt x="134" y="97"/>
                    <a:pt x="136" y="97"/>
                  </a:cubicBezTo>
                  <a:cubicBezTo>
                    <a:pt x="139" y="99"/>
                    <a:pt x="149" y="97"/>
                    <a:pt x="150" y="99"/>
                  </a:cubicBezTo>
                  <a:cubicBezTo>
                    <a:pt x="150" y="98"/>
                    <a:pt x="155" y="98"/>
                    <a:pt x="156" y="99"/>
                  </a:cubicBezTo>
                  <a:cubicBezTo>
                    <a:pt x="156" y="99"/>
                    <a:pt x="159" y="98"/>
                    <a:pt x="160" y="99"/>
                  </a:cubicBezTo>
                  <a:cubicBezTo>
                    <a:pt x="160" y="99"/>
                    <a:pt x="161" y="99"/>
                    <a:pt x="161" y="99"/>
                  </a:cubicBezTo>
                  <a:cubicBezTo>
                    <a:pt x="162" y="99"/>
                    <a:pt x="173" y="99"/>
                    <a:pt x="175" y="100"/>
                  </a:cubicBezTo>
                  <a:cubicBezTo>
                    <a:pt x="175" y="100"/>
                    <a:pt x="177" y="99"/>
                    <a:pt x="179" y="100"/>
                  </a:cubicBezTo>
                  <a:cubicBezTo>
                    <a:pt x="186" y="103"/>
                    <a:pt x="194" y="103"/>
                    <a:pt x="202" y="104"/>
                  </a:cubicBezTo>
                  <a:cubicBezTo>
                    <a:pt x="203" y="105"/>
                    <a:pt x="204" y="103"/>
                    <a:pt x="207" y="104"/>
                  </a:cubicBezTo>
                  <a:cubicBezTo>
                    <a:pt x="208" y="103"/>
                    <a:pt x="211" y="103"/>
                    <a:pt x="213" y="103"/>
                  </a:cubicBezTo>
                  <a:cubicBezTo>
                    <a:pt x="214" y="101"/>
                    <a:pt x="213" y="98"/>
                    <a:pt x="213" y="96"/>
                  </a:cubicBezTo>
                  <a:cubicBezTo>
                    <a:pt x="208" y="93"/>
                    <a:pt x="204" y="88"/>
                    <a:pt x="196" y="90"/>
                  </a:cubicBezTo>
                  <a:cubicBezTo>
                    <a:pt x="196" y="89"/>
                    <a:pt x="191" y="88"/>
                    <a:pt x="190" y="88"/>
                  </a:cubicBezTo>
                  <a:cubicBezTo>
                    <a:pt x="188" y="88"/>
                    <a:pt x="187" y="88"/>
                    <a:pt x="185" y="88"/>
                  </a:cubicBezTo>
                  <a:cubicBezTo>
                    <a:pt x="180" y="85"/>
                    <a:pt x="172" y="86"/>
                    <a:pt x="165" y="85"/>
                  </a:cubicBezTo>
                  <a:cubicBezTo>
                    <a:pt x="164" y="82"/>
                    <a:pt x="168" y="81"/>
                    <a:pt x="169" y="79"/>
                  </a:cubicBezTo>
                  <a:cubicBezTo>
                    <a:pt x="168" y="78"/>
                    <a:pt x="170" y="77"/>
                    <a:pt x="170" y="76"/>
                  </a:cubicBezTo>
                  <a:cubicBezTo>
                    <a:pt x="176" y="76"/>
                    <a:pt x="184" y="74"/>
                    <a:pt x="189" y="78"/>
                  </a:cubicBezTo>
                  <a:cubicBezTo>
                    <a:pt x="190" y="76"/>
                    <a:pt x="197" y="80"/>
                    <a:pt x="198" y="80"/>
                  </a:cubicBezTo>
                  <a:cubicBezTo>
                    <a:pt x="200" y="79"/>
                    <a:pt x="203" y="81"/>
                    <a:pt x="204" y="82"/>
                  </a:cubicBezTo>
                  <a:cubicBezTo>
                    <a:pt x="206" y="79"/>
                    <a:pt x="210" y="83"/>
                    <a:pt x="213" y="83"/>
                  </a:cubicBezTo>
                  <a:cubicBezTo>
                    <a:pt x="214" y="83"/>
                    <a:pt x="214" y="83"/>
                    <a:pt x="215" y="83"/>
                  </a:cubicBezTo>
                  <a:cubicBezTo>
                    <a:pt x="216" y="84"/>
                    <a:pt x="216" y="85"/>
                    <a:pt x="217" y="86"/>
                  </a:cubicBezTo>
                  <a:cubicBezTo>
                    <a:pt x="218" y="85"/>
                    <a:pt x="221" y="87"/>
                    <a:pt x="222" y="87"/>
                  </a:cubicBezTo>
                  <a:cubicBezTo>
                    <a:pt x="223" y="87"/>
                    <a:pt x="227" y="88"/>
                    <a:pt x="228" y="89"/>
                  </a:cubicBezTo>
                  <a:cubicBezTo>
                    <a:pt x="229" y="89"/>
                    <a:pt x="231" y="89"/>
                    <a:pt x="232" y="89"/>
                  </a:cubicBezTo>
                  <a:cubicBezTo>
                    <a:pt x="233" y="89"/>
                    <a:pt x="234" y="90"/>
                    <a:pt x="235" y="90"/>
                  </a:cubicBezTo>
                  <a:cubicBezTo>
                    <a:pt x="236" y="90"/>
                    <a:pt x="235" y="90"/>
                    <a:pt x="235" y="90"/>
                  </a:cubicBezTo>
                  <a:cubicBezTo>
                    <a:pt x="239" y="91"/>
                    <a:pt x="253" y="93"/>
                    <a:pt x="255" y="90"/>
                  </a:cubicBezTo>
                  <a:cubicBezTo>
                    <a:pt x="257" y="91"/>
                    <a:pt x="258" y="91"/>
                    <a:pt x="259" y="91"/>
                  </a:cubicBezTo>
                  <a:cubicBezTo>
                    <a:pt x="259" y="90"/>
                    <a:pt x="260" y="89"/>
                    <a:pt x="261" y="88"/>
                  </a:cubicBezTo>
                  <a:cubicBezTo>
                    <a:pt x="263" y="87"/>
                    <a:pt x="268" y="87"/>
                    <a:pt x="270" y="85"/>
                  </a:cubicBezTo>
                  <a:cubicBezTo>
                    <a:pt x="270" y="84"/>
                    <a:pt x="271" y="83"/>
                    <a:pt x="271" y="82"/>
                  </a:cubicBezTo>
                  <a:cubicBezTo>
                    <a:pt x="272" y="81"/>
                    <a:pt x="273" y="81"/>
                    <a:pt x="273" y="80"/>
                  </a:cubicBezTo>
                  <a:cubicBezTo>
                    <a:pt x="275" y="77"/>
                    <a:pt x="271" y="75"/>
                    <a:pt x="271" y="73"/>
                  </a:cubicBezTo>
                  <a:close/>
                  <a:moveTo>
                    <a:pt x="119" y="76"/>
                  </a:moveTo>
                  <a:cubicBezTo>
                    <a:pt x="119" y="76"/>
                    <a:pt x="119" y="76"/>
                    <a:pt x="119" y="77"/>
                  </a:cubicBezTo>
                  <a:cubicBezTo>
                    <a:pt x="118" y="78"/>
                    <a:pt x="117" y="79"/>
                    <a:pt x="115" y="80"/>
                  </a:cubicBezTo>
                  <a:cubicBezTo>
                    <a:pt x="115" y="81"/>
                    <a:pt x="115" y="82"/>
                    <a:pt x="115" y="83"/>
                  </a:cubicBezTo>
                  <a:cubicBezTo>
                    <a:pt x="114" y="84"/>
                    <a:pt x="112" y="84"/>
                    <a:pt x="111" y="85"/>
                  </a:cubicBezTo>
                  <a:cubicBezTo>
                    <a:pt x="110" y="85"/>
                    <a:pt x="110" y="85"/>
                    <a:pt x="109" y="85"/>
                  </a:cubicBezTo>
                  <a:cubicBezTo>
                    <a:pt x="109" y="85"/>
                    <a:pt x="93" y="87"/>
                    <a:pt x="91" y="88"/>
                  </a:cubicBezTo>
                  <a:cubicBezTo>
                    <a:pt x="89" y="89"/>
                    <a:pt x="87" y="88"/>
                    <a:pt x="87" y="88"/>
                  </a:cubicBezTo>
                  <a:cubicBezTo>
                    <a:pt x="85" y="89"/>
                    <a:pt x="83" y="89"/>
                    <a:pt x="81" y="90"/>
                  </a:cubicBezTo>
                  <a:cubicBezTo>
                    <a:pt x="80" y="90"/>
                    <a:pt x="80" y="90"/>
                    <a:pt x="79" y="89"/>
                  </a:cubicBezTo>
                  <a:cubicBezTo>
                    <a:pt x="79" y="88"/>
                    <a:pt x="84" y="82"/>
                    <a:pt x="85" y="80"/>
                  </a:cubicBezTo>
                  <a:cubicBezTo>
                    <a:pt x="90" y="81"/>
                    <a:pt x="95" y="78"/>
                    <a:pt x="98" y="76"/>
                  </a:cubicBezTo>
                  <a:cubicBezTo>
                    <a:pt x="98" y="76"/>
                    <a:pt x="101" y="77"/>
                    <a:pt x="101" y="77"/>
                  </a:cubicBezTo>
                  <a:cubicBezTo>
                    <a:pt x="101" y="76"/>
                    <a:pt x="105" y="75"/>
                    <a:pt x="105" y="75"/>
                  </a:cubicBezTo>
                  <a:cubicBezTo>
                    <a:pt x="108" y="74"/>
                    <a:pt x="113" y="76"/>
                    <a:pt x="114" y="74"/>
                  </a:cubicBezTo>
                  <a:cubicBezTo>
                    <a:pt x="115" y="74"/>
                    <a:pt x="115" y="74"/>
                    <a:pt x="115" y="75"/>
                  </a:cubicBezTo>
                  <a:cubicBezTo>
                    <a:pt x="117" y="74"/>
                    <a:pt x="118" y="75"/>
                    <a:pt x="119" y="75"/>
                  </a:cubicBezTo>
                  <a:cubicBezTo>
                    <a:pt x="119" y="76"/>
                    <a:pt x="119" y="76"/>
                    <a:pt x="119" y="76"/>
                  </a:cubicBezTo>
                  <a:close/>
                  <a:moveTo>
                    <a:pt x="125" y="60"/>
                  </a:moveTo>
                  <a:cubicBezTo>
                    <a:pt x="124" y="61"/>
                    <a:pt x="122" y="63"/>
                    <a:pt x="120" y="63"/>
                  </a:cubicBezTo>
                  <a:cubicBezTo>
                    <a:pt x="120" y="62"/>
                    <a:pt x="120" y="62"/>
                    <a:pt x="120" y="63"/>
                  </a:cubicBezTo>
                  <a:cubicBezTo>
                    <a:pt x="116" y="64"/>
                    <a:pt x="110" y="60"/>
                    <a:pt x="106" y="62"/>
                  </a:cubicBezTo>
                  <a:cubicBezTo>
                    <a:pt x="104" y="63"/>
                    <a:pt x="100" y="64"/>
                    <a:pt x="98" y="63"/>
                  </a:cubicBezTo>
                  <a:cubicBezTo>
                    <a:pt x="97" y="63"/>
                    <a:pt x="97" y="63"/>
                    <a:pt x="97" y="63"/>
                  </a:cubicBezTo>
                  <a:cubicBezTo>
                    <a:pt x="97" y="60"/>
                    <a:pt x="97" y="60"/>
                    <a:pt x="98" y="58"/>
                  </a:cubicBezTo>
                  <a:cubicBezTo>
                    <a:pt x="102" y="56"/>
                    <a:pt x="112" y="51"/>
                    <a:pt x="117" y="53"/>
                  </a:cubicBezTo>
                  <a:cubicBezTo>
                    <a:pt x="118" y="53"/>
                    <a:pt x="118" y="52"/>
                    <a:pt x="118" y="52"/>
                  </a:cubicBezTo>
                  <a:cubicBezTo>
                    <a:pt x="122" y="53"/>
                    <a:pt x="125" y="54"/>
                    <a:pt x="127" y="54"/>
                  </a:cubicBezTo>
                  <a:cubicBezTo>
                    <a:pt x="127" y="54"/>
                    <a:pt x="128" y="55"/>
                    <a:pt x="128" y="55"/>
                  </a:cubicBezTo>
                  <a:cubicBezTo>
                    <a:pt x="128" y="57"/>
                    <a:pt x="127" y="59"/>
                    <a:pt x="125" y="60"/>
                  </a:cubicBezTo>
                  <a:cubicBezTo>
                    <a:pt x="125" y="60"/>
                    <a:pt x="125" y="60"/>
                    <a:pt x="125" y="60"/>
                  </a:cubicBezTo>
                  <a:close/>
                  <a:moveTo>
                    <a:pt x="161" y="75"/>
                  </a:moveTo>
                  <a:cubicBezTo>
                    <a:pt x="159" y="77"/>
                    <a:pt x="158" y="79"/>
                    <a:pt x="157" y="81"/>
                  </a:cubicBezTo>
                  <a:cubicBezTo>
                    <a:pt x="157" y="82"/>
                    <a:pt x="157" y="82"/>
                    <a:pt x="158" y="83"/>
                  </a:cubicBezTo>
                  <a:cubicBezTo>
                    <a:pt x="157" y="86"/>
                    <a:pt x="152" y="85"/>
                    <a:pt x="150" y="84"/>
                  </a:cubicBezTo>
                  <a:cubicBezTo>
                    <a:pt x="149" y="84"/>
                    <a:pt x="148" y="85"/>
                    <a:pt x="147" y="85"/>
                  </a:cubicBezTo>
                  <a:cubicBezTo>
                    <a:pt x="147" y="85"/>
                    <a:pt x="129" y="85"/>
                    <a:pt x="126" y="83"/>
                  </a:cubicBezTo>
                  <a:cubicBezTo>
                    <a:pt x="126" y="81"/>
                    <a:pt x="129" y="79"/>
                    <a:pt x="131" y="78"/>
                  </a:cubicBezTo>
                  <a:cubicBezTo>
                    <a:pt x="132" y="77"/>
                    <a:pt x="131" y="76"/>
                    <a:pt x="132" y="76"/>
                  </a:cubicBezTo>
                  <a:cubicBezTo>
                    <a:pt x="134" y="74"/>
                    <a:pt x="149" y="73"/>
                    <a:pt x="152" y="73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56" y="73"/>
                    <a:pt x="158" y="73"/>
                    <a:pt x="161" y="74"/>
                  </a:cubicBezTo>
                  <a:cubicBezTo>
                    <a:pt x="161" y="74"/>
                    <a:pt x="161" y="75"/>
                    <a:pt x="161" y="75"/>
                  </a:cubicBezTo>
                  <a:close/>
                  <a:moveTo>
                    <a:pt x="168" y="56"/>
                  </a:moveTo>
                  <a:cubicBezTo>
                    <a:pt x="169" y="56"/>
                    <a:pt x="166" y="61"/>
                    <a:pt x="165" y="61"/>
                  </a:cubicBezTo>
                  <a:cubicBezTo>
                    <a:pt x="163" y="60"/>
                    <a:pt x="152" y="62"/>
                    <a:pt x="149" y="62"/>
                  </a:cubicBezTo>
                  <a:cubicBezTo>
                    <a:pt x="146" y="63"/>
                    <a:pt x="141" y="60"/>
                    <a:pt x="140" y="61"/>
                  </a:cubicBezTo>
                  <a:cubicBezTo>
                    <a:pt x="139" y="61"/>
                    <a:pt x="139" y="61"/>
                    <a:pt x="138" y="61"/>
                  </a:cubicBezTo>
                  <a:cubicBezTo>
                    <a:pt x="138" y="60"/>
                    <a:pt x="138" y="60"/>
                    <a:pt x="138" y="59"/>
                  </a:cubicBezTo>
                  <a:cubicBezTo>
                    <a:pt x="140" y="57"/>
                    <a:pt x="144" y="56"/>
                    <a:pt x="145" y="53"/>
                  </a:cubicBezTo>
                  <a:cubicBezTo>
                    <a:pt x="150" y="50"/>
                    <a:pt x="162" y="55"/>
                    <a:pt x="167" y="51"/>
                  </a:cubicBezTo>
                  <a:cubicBezTo>
                    <a:pt x="168" y="51"/>
                    <a:pt x="168" y="51"/>
                    <a:pt x="170" y="51"/>
                  </a:cubicBezTo>
                  <a:cubicBezTo>
                    <a:pt x="170" y="52"/>
                    <a:pt x="171" y="52"/>
                    <a:pt x="171" y="52"/>
                  </a:cubicBezTo>
                  <a:cubicBezTo>
                    <a:pt x="171" y="55"/>
                    <a:pt x="170" y="55"/>
                    <a:pt x="168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2" name="Freeform 63">
              <a:extLst>
                <a:ext uri="{FF2B5EF4-FFF2-40B4-BE49-F238E27FC236}">
                  <a16:creationId xmlns="" xmlns:a16="http://schemas.microsoft.com/office/drawing/2014/main" id="{B66EFAAC-7656-8648-9554-013C6AC987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65988" y="3328988"/>
              <a:ext cx="442913" cy="346075"/>
            </a:xfrm>
            <a:custGeom>
              <a:avLst/>
              <a:gdLst>
                <a:gd name="T0" fmla="*/ 142 w 146"/>
                <a:gd name="T1" fmla="*/ 77 h 113"/>
                <a:gd name="T2" fmla="*/ 130 w 146"/>
                <a:gd name="T3" fmla="*/ 78 h 113"/>
                <a:gd name="T4" fmla="*/ 120 w 146"/>
                <a:gd name="T5" fmla="*/ 74 h 113"/>
                <a:gd name="T6" fmla="*/ 108 w 146"/>
                <a:gd name="T7" fmla="*/ 55 h 113"/>
                <a:gd name="T8" fmla="*/ 107 w 146"/>
                <a:gd name="T9" fmla="*/ 38 h 113"/>
                <a:gd name="T10" fmla="*/ 108 w 146"/>
                <a:gd name="T11" fmla="*/ 23 h 113"/>
                <a:gd name="T12" fmla="*/ 113 w 146"/>
                <a:gd name="T13" fmla="*/ 8 h 113"/>
                <a:gd name="T14" fmla="*/ 79 w 146"/>
                <a:gd name="T15" fmla="*/ 2 h 113"/>
                <a:gd name="T16" fmla="*/ 62 w 146"/>
                <a:gd name="T17" fmla="*/ 2 h 113"/>
                <a:gd name="T18" fmla="*/ 41 w 146"/>
                <a:gd name="T19" fmla="*/ 4 h 113"/>
                <a:gd name="T20" fmla="*/ 23 w 146"/>
                <a:gd name="T21" fmla="*/ 7 h 113"/>
                <a:gd name="T22" fmla="*/ 9 w 146"/>
                <a:gd name="T23" fmla="*/ 21 h 113"/>
                <a:gd name="T24" fmla="*/ 12 w 146"/>
                <a:gd name="T25" fmla="*/ 41 h 113"/>
                <a:gd name="T26" fmla="*/ 9 w 146"/>
                <a:gd name="T27" fmla="*/ 68 h 113"/>
                <a:gd name="T28" fmla="*/ 11 w 146"/>
                <a:gd name="T29" fmla="*/ 81 h 113"/>
                <a:gd name="T30" fmla="*/ 20 w 146"/>
                <a:gd name="T31" fmla="*/ 87 h 113"/>
                <a:gd name="T32" fmla="*/ 30 w 146"/>
                <a:gd name="T33" fmla="*/ 87 h 113"/>
                <a:gd name="T34" fmla="*/ 33 w 146"/>
                <a:gd name="T35" fmla="*/ 87 h 113"/>
                <a:gd name="T36" fmla="*/ 43 w 146"/>
                <a:gd name="T37" fmla="*/ 86 h 113"/>
                <a:gd name="T38" fmla="*/ 57 w 146"/>
                <a:gd name="T39" fmla="*/ 85 h 113"/>
                <a:gd name="T40" fmla="*/ 63 w 146"/>
                <a:gd name="T41" fmla="*/ 85 h 113"/>
                <a:gd name="T42" fmla="*/ 71 w 146"/>
                <a:gd name="T43" fmla="*/ 85 h 113"/>
                <a:gd name="T44" fmla="*/ 76 w 146"/>
                <a:gd name="T45" fmla="*/ 84 h 113"/>
                <a:gd name="T46" fmla="*/ 101 w 146"/>
                <a:gd name="T47" fmla="*/ 87 h 113"/>
                <a:gd name="T48" fmla="*/ 107 w 146"/>
                <a:gd name="T49" fmla="*/ 97 h 113"/>
                <a:gd name="T50" fmla="*/ 118 w 146"/>
                <a:gd name="T51" fmla="*/ 112 h 113"/>
                <a:gd name="T52" fmla="*/ 145 w 146"/>
                <a:gd name="T53" fmla="*/ 88 h 113"/>
                <a:gd name="T54" fmla="*/ 48 w 146"/>
                <a:gd name="T55" fmla="*/ 71 h 113"/>
                <a:gd name="T56" fmla="*/ 35 w 146"/>
                <a:gd name="T57" fmla="*/ 73 h 113"/>
                <a:gd name="T58" fmla="*/ 17 w 146"/>
                <a:gd name="T59" fmla="*/ 77 h 113"/>
                <a:gd name="T60" fmla="*/ 46 w 146"/>
                <a:gd name="T61" fmla="*/ 62 h 113"/>
                <a:gd name="T62" fmla="*/ 69 w 146"/>
                <a:gd name="T63" fmla="*/ 61 h 113"/>
                <a:gd name="T64" fmla="*/ 95 w 146"/>
                <a:gd name="T65" fmla="*/ 61 h 113"/>
                <a:gd name="T66" fmla="*/ 57 w 146"/>
                <a:gd name="T67" fmla="*/ 46 h 113"/>
                <a:gd name="T68" fmla="*/ 42 w 146"/>
                <a:gd name="T69" fmla="*/ 48 h 113"/>
                <a:gd name="T70" fmla="*/ 26 w 146"/>
                <a:gd name="T71" fmla="*/ 44 h 113"/>
                <a:gd name="T72" fmla="*/ 43 w 146"/>
                <a:gd name="T73" fmla="*/ 39 h 113"/>
                <a:gd name="T74" fmla="*/ 54 w 146"/>
                <a:gd name="T75" fmla="*/ 39 h 113"/>
                <a:gd name="T76" fmla="*/ 84 w 146"/>
                <a:gd name="T77" fmla="*/ 39 h 113"/>
                <a:gd name="T78" fmla="*/ 92 w 146"/>
                <a:gd name="T79" fmla="*/ 48 h 113"/>
                <a:gd name="T80" fmla="*/ 66 w 146"/>
                <a:gd name="T81" fmla="*/ 25 h 113"/>
                <a:gd name="T82" fmla="*/ 54 w 146"/>
                <a:gd name="T83" fmla="*/ 25 h 113"/>
                <a:gd name="T84" fmla="*/ 30 w 146"/>
                <a:gd name="T85" fmla="*/ 29 h 113"/>
                <a:gd name="T86" fmla="*/ 31 w 146"/>
                <a:gd name="T87" fmla="*/ 21 h 113"/>
                <a:gd name="T88" fmla="*/ 46 w 146"/>
                <a:gd name="T89" fmla="*/ 18 h 113"/>
                <a:gd name="T90" fmla="*/ 67 w 146"/>
                <a:gd name="T91" fmla="*/ 18 h 113"/>
                <a:gd name="T92" fmla="*/ 80 w 146"/>
                <a:gd name="T93" fmla="*/ 16 h 113"/>
                <a:gd name="T94" fmla="*/ 95 w 146"/>
                <a:gd name="T95" fmla="*/ 18 h 113"/>
                <a:gd name="T96" fmla="*/ 97 w 146"/>
                <a:gd name="T97" fmla="*/ 25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6" h="113">
                  <a:moveTo>
                    <a:pt x="145" y="88"/>
                  </a:moveTo>
                  <a:cubicBezTo>
                    <a:pt x="143" y="84"/>
                    <a:pt x="140" y="83"/>
                    <a:pt x="142" y="78"/>
                  </a:cubicBezTo>
                  <a:cubicBezTo>
                    <a:pt x="142" y="77"/>
                    <a:pt x="142" y="78"/>
                    <a:pt x="142" y="77"/>
                  </a:cubicBezTo>
                  <a:cubicBezTo>
                    <a:pt x="139" y="77"/>
                    <a:pt x="138" y="80"/>
                    <a:pt x="137" y="81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3" y="81"/>
                    <a:pt x="132" y="79"/>
                    <a:pt x="130" y="78"/>
                  </a:cubicBezTo>
                  <a:cubicBezTo>
                    <a:pt x="128" y="76"/>
                    <a:pt x="126" y="77"/>
                    <a:pt x="123" y="75"/>
                  </a:cubicBezTo>
                  <a:cubicBezTo>
                    <a:pt x="123" y="75"/>
                    <a:pt x="122" y="75"/>
                    <a:pt x="122" y="76"/>
                  </a:cubicBezTo>
                  <a:cubicBezTo>
                    <a:pt x="122" y="76"/>
                    <a:pt x="120" y="74"/>
                    <a:pt x="120" y="74"/>
                  </a:cubicBezTo>
                  <a:cubicBezTo>
                    <a:pt x="118" y="74"/>
                    <a:pt x="115" y="75"/>
                    <a:pt x="114" y="75"/>
                  </a:cubicBezTo>
                  <a:cubicBezTo>
                    <a:pt x="112" y="74"/>
                    <a:pt x="111" y="72"/>
                    <a:pt x="108" y="71"/>
                  </a:cubicBezTo>
                  <a:cubicBezTo>
                    <a:pt x="106" y="68"/>
                    <a:pt x="107" y="59"/>
                    <a:pt x="108" y="55"/>
                  </a:cubicBezTo>
                  <a:cubicBezTo>
                    <a:pt x="107" y="53"/>
                    <a:pt x="107" y="50"/>
                    <a:pt x="107" y="48"/>
                  </a:cubicBezTo>
                  <a:cubicBezTo>
                    <a:pt x="107" y="47"/>
                    <a:pt x="107" y="47"/>
                    <a:pt x="107" y="46"/>
                  </a:cubicBezTo>
                  <a:cubicBezTo>
                    <a:pt x="108" y="45"/>
                    <a:pt x="108" y="39"/>
                    <a:pt x="107" y="38"/>
                  </a:cubicBezTo>
                  <a:cubicBezTo>
                    <a:pt x="108" y="37"/>
                    <a:pt x="108" y="37"/>
                    <a:pt x="109" y="36"/>
                  </a:cubicBezTo>
                  <a:cubicBezTo>
                    <a:pt x="109" y="34"/>
                    <a:pt x="108" y="33"/>
                    <a:pt x="108" y="32"/>
                  </a:cubicBezTo>
                  <a:cubicBezTo>
                    <a:pt x="109" y="31"/>
                    <a:pt x="107" y="24"/>
                    <a:pt x="108" y="23"/>
                  </a:cubicBezTo>
                  <a:cubicBezTo>
                    <a:pt x="108" y="22"/>
                    <a:pt x="110" y="21"/>
                    <a:pt x="110" y="21"/>
                  </a:cubicBezTo>
                  <a:cubicBezTo>
                    <a:pt x="110" y="21"/>
                    <a:pt x="111" y="18"/>
                    <a:pt x="112" y="18"/>
                  </a:cubicBezTo>
                  <a:cubicBezTo>
                    <a:pt x="115" y="15"/>
                    <a:pt x="114" y="11"/>
                    <a:pt x="113" y="8"/>
                  </a:cubicBezTo>
                  <a:cubicBezTo>
                    <a:pt x="112" y="7"/>
                    <a:pt x="111" y="6"/>
                    <a:pt x="110" y="5"/>
                  </a:cubicBezTo>
                  <a:cubicBezTo>
                    <a:pt x="107" y="4"/>
                    <a:pt x="102" y="3"/>
                    <a:pt x="97" y="2"/>
                  </a:cubicBezTo>
                  <a:cubicBezTo>
                    <a:pt x="91" y="0"/>
                    <a:pt x="83" y="5"/>
                    <a:pt x="79" y="2"/>
                  </a:cubicBezTo>
                  <a:cubicBezTo>
                    <a:pt x="77" y="3"/>
                    <a:pt x="74" y="2"/>
                    <a:pt x="74" y="1"/>
                  </a:cubicBezTo>
                  <a:cubicBezTo>
                    <a:pt x="73" y="2"/>
                    <a:pt x="69" y="2"/>
                    <a:pt x="68" y="1"/>
                  </a:cubicBezTo>
                  <a:cubicBezTo>
                    <a:pt x="67" y="3"/>
                    <a:pt x="64" y="1"/>
                    <a:pt x="62" y="2"/>
                  </a:cubicBezTo>
                  <a:cubicBezTo>
                    <a:pt x="60" y="2"/>
                    <a:pt x="58" y="3"/>
                    <a:pt x="56" y="4"/>
                  </a:cubicBezTo>
                  <a:cubicBezTo>
                    <a:pt x="56" y="3"/>
                    <a:pt x="53" y="3"/>
                    <a:pt x="52" y="3"/>
                  </a:cubicBezTo>
                  <a:cubicBezTo>
                    <a:pt x="49" y="5"/>
                    <a:pt x="46" y="3"/>
                    <a:pt x="41" y="4"/>
                  </a:cubicBezTo>
                  <a:cubicBezTo>
                    <a:pt x="41" y="4"/>
                    <a:pt x="38" y="5"/>
                    <a:pt x="36" y="5"/>
                  </a:cubicBezTo>
                  <a:cubicBezTo>
                    <a:pt x="36" y="5"/>
                    <a:pt x="36" y="4"/>
                    <a:pt x="36" y="4"/>
                  </a:cubicBezTo>
                  <a:cubicBezTo>
                    <a:pt x="35" y="6"/>
                    <a:pt x="25" y="6"/>
                    <a:pt x="23" y="7"/>
                  </a:cubicBezTo>
                  <a:cubicBezTo>
                    <a:pt x="17" y="7"/>
                    <a:pt x="10" y="4"/>
                    <a:pt x="7" y="6"/>
                  </a:cubicBezTo>
                  <a:cubicBezTo>
                    <a:pt x="0" y="11"/>
                    <a:pt x="6" y="13"/>
                    <a:pt x="9" y="19"/>
                  </a:cubicBezTo>
                  <a:cubicBezTo>
                    <a:pt x="10" y="20"/>
                    <a:pt x="9" y="21"/>
                    <a:pt x="9" y="21"/>
                  </a:cubicBezTo>
                  <a:cubicBezTo>
                    <a:pt x="10" y="22"/>
                    <a:pt x="11" y="23"/>
                    <a:pt x="11" y="24"/>
                  </a:cubicBezTo>
                  <a:cubicBezTo>
                    <a:pt x="11" y="24"/>
                    <a:pt x="14" y="31"/>
                    <a:pt x="13" y="32"/>
                  </a:cubicBezTo>
                  <a:cubicBezTo>
                    <a:pt x="11" y="35"/>
                    <a:pt x="12" y="36"/>
                    <a:pt x="12" y="41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1" y="46"/>
                    <a:pt x="9" y="56"/>
                    <a:pt x="9" y="56"/>
                  </a:cubicBezTo>
                  <a:cubicBezTo>
                    <a:pt x="10" y="60"/>
                    <a:pt x="10" y="67"/>
                    <a:pt x="9" y="68"/>
                  </a:cubicBezTo>
                  <a:cubicBezTo>
                    <a:pt x="9" y="71"/>
                    <a:pt x="10" y="75"/>
                    <a:pt x="10" y="76"/>
                  </a:cubicBezTo>
                  <a:cubicBezTo>
                    <a:pt x="9" y="77"/>
                    <a:pt x="9" y="79"/>
                    <a:pt x="9" y="81"/>
                  </a:cubicBezTo>
                  <a:cubicBezTo>
                    <a:pt x="10" y="81"/>
                    <a:pt x="11" y="81"/>
                    <a:pt x="11" y="81"/>
                  </a:cubicBezTo>
                  <a:cubicBezTo>
                    <a:pt x="13" y="82"/>
                    <a:pt x="13" y="84"/>
                    <a:pt x="15" y="85"/>
                  </a:cubicBezTo>
                  <a:cubicBezTo>
                    <a:pt x="16" y="87"/>
                    <a:pt x="19" y="86"/>
                    <a:pt x="20" y="87"/>
                  </a:cubicBezTo>
                  <a:cubicBezTo>
                    <a:pt x="20" y="87"/>
                    <a:pt x="20" y="87"/>
                    <a:pt x="20" y="87"/>
                  </a:cubicBezTo>
                  <a:cubicBezTo>
                    <a:pt x="21" y="87"/>
                    <a:pt x="20" y="87"/>
                    <a:pt x="21" y="87"/>
                  </a:cubicBezTo>
                  <a:cubicBezTo>
                    <a:pt x="24" y="87"/>
                    <a:pt x="25" y="87"/>
                    <a:pt x="27" y="86"/>
                  </a:cubicBezTo>
                  <a:cubicBezTo>
                    <a:pt x="28" y="86"/>
                    <a:pt x="29" y="86"/>
                    <a:pt x="30" y="87"/>
                  </a:cubicBezTo>
                  <a:cubicBezTo>
                    <a:pt x="30" y="86"/>
                    <a:pt x="30" y="86"/>
                    <a:pt x="31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3" y="87"/>
                    <a:pt x="33" y="87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6" y="87"/>
                    <a:pt x="40" y="85"/>
                    <a:pt x="43" y="85"/>
                  </a:cubicBezTo>
                  <a:cubicBezTo>
                    <a:pt x="43" y="86"/>
                    <a:pt x="43" y="86"/>
                    <a:pt x="43" y="86"/>
                  </a:cubicBezTo>
                  <a:cubicBezTo>
                    <a:pt x="44" y="85"/>
                    <a:pt x="46" y="84"/>
                    <a:pt x="46" y="84"/>
                  </a:cubicBezTo>
                  <a:cubicBezTo>
                    <a:pt x="46" y="84"/>
                    <a:pt x="49" y="85"/>
                    <a:pt x="50" y="86"/>
                  </a:cubicBezTo>
                  <a:cubicBezTo>
                    <a:pt x="52" y="85"/>
                    <a:pt x="55" y="85"/>
                    <a:pt x="57" y="85"/>
                  </a:cubicBezTo>
                  <a:cubicBezTo>
                    <a:pt x="57" y="85"/>
                    <a:pt x="57" y="86"/>
                    <a:pt x="58" y="86"/>
                  </a:cubicBezTo>
                  <a:cubicBezTo>
                    <a:pt x="59" y="86"/>
                    <a:pt x="61" y="85"/>
                    <a:pt x="62" y="85"/>
                  </a:cubicBezTo>
                  <a:cubicBezTo>
                    <a:pt x="63" y="84"/>
                    <a:pt x="62" y="85"/>
                    <a:pt x="63" y="85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65" y="85"/>
                    <a:pt x="69" y="84"/>
                    <a:pt x="70" y="85"/>
                  </a:cubicBezTo>
                  <a:cubicBezTo>
                    <a:pt x="71" y="85"/>
                    <a:pt x="71" y="85"/>
                    <a:pt x="71" y="85"/>
                  </a:cubicBezTo>
                  <a:cubicBezTo>
                    <a:pt x="72" y="85"/>
                    <a:pt x="72" y="84"/>
                    <a:pt x="72" y="84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4" y="85"/>
                    <a:pt x="75" y="83"/>
                    <a:pt x="76" y="84"/>
                  </a:cubicBezTo>
                  <a:cubicBezTo>
                    <a:pt x="77" y="85"/>
                    <a:pt x="82" y="84"/>
                    <a:pt x="83" y="84"/>
                  </a:cubicBezTo>
                  <a:cubicBezTo>
                    <a:pt x="89" y="87"/>
                    <a:pt x="97" y="86"/>
                    <a:pt x="99" y="88"/>
                  </a:cubicBezTo>
                  <a:cubicBezTo>
                    <a:pt x="99" y="87"/>
                    <a:pt x="100" y="87"/>
                    <a:pt x="101" y="87"/>
                  </a:cubicBezTo>
                  <a:cubicBezTo>
                    <a:pt x="102" y="88"/>
                    <a:pt x="104" y="91"/>
                    <a:pt x="105" y="91"/>
                  </a:cubicBezTo>
                  <a:cubicBezTo>
                    <a:pt x="105" y="94"/>
                    <a:pt x="105" y="95"/>
                    <a:pt x="106" y="97"/>
                  </a:cubicBezTo>
                  <a:cubicBezTo>
                    <a:pt x="106" y="97"/>
                    <a:pt x="106" y="97"/>
                    <a:pt x="107" y="97"/>
                  </a:cubicBezTo>
                  <a:cubicBezTo>
                    <a:pt x="106" y="99"/>
                    <a:pt x="112" y="108"/>
                    <a:pt x="113" y="110"/>
                  </a:cubicBezTo>
                  <a:cubicBezTo>
                    <a:pt x="114" y="110"/>
                    <a:pt x="116" y="110"/>
                    <a:pt x="117" y="111"/>
                  </a:cubicBezTo>
                  <a:cubicBezTo>
                    <a:pt x="117" y="111"/>
                    <a:pt x="118" y="112"/>
                    <a:pt x="118" y="112"/>
                  </a:cubicBezTo>
                  <a:cubicBezTo>
                    <a:pt x="119" y="112"/>
                    <a:pt x="123" y="113"/>
                    <a:pt x="125" y="112"/>
                  </a:cubicBezTo>
                  <a:cubicBezTo>
                    <a:pt x="130" y="109"/>
                    <a:pt x="145" y="99"/>
                    <a:pt x="146" y="91"/>
                  </a:cubicBezTo>
                  <a:cubicBezTo>
                    <a:pt x="145" y="90"/>
                    <a:pt x="146" y="89"/>
                    <a:pt x="145" y="88"/>
                  </a:cubicBezTo>
                  <a:close/>
                  <a:moveTo>
                    <a:pt x="97" y="69"/>
                  </a:moveTo>
                  <a:cubicBezTo>
                    <a:pt x="96" y="72"/>
                    <a:pt x="88" y="72"/>
                    <a:pt x="85" y="71"/>
                  </a:cubicBezTo>
                  <a:cubicBezTo>
                    <a:pt x="78" y="70"/>
                    <a:pt x="53" y="69"/>
                    <a:pt x="48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7" y="72"/>
                    <a:pt x="37" y="72"/>
                    <a:pt x="37" y="72"/>
                  </a:cubicBezTo>
                  <a:cubicBezTo>
                    <a:pt x="36" y="73"/>
                    <a:pt x="35" y="71"/>
                    <a:pt x="35" y="73"/>
                  </a:cubicBezTo>
                  <a:cubicBezTo>
                    <a:pt x="34" y="73"/>
                    <a:pt x="34" y="72"/>
                    <a:pt x="33" y="72"/>
                  </a:cubicBezTo>
                  <a:cubicBezTo>
                    <a:pt x="33" y="72"/>
                    <a:pt x="19" y="78"/>
                    <a:pt x="18" y="78"/>
                  </a:cubicBezTo>
                  <a:cubicBezTo>
                    <a:pt x="18" y="78"/>
                    <a:pt x="17" y="77"/>
                    <a:pt x="17" y="77"/>
                  </a:cubicBezTo>
                  <a:cubicBezTo>
                    <a:pt x="17" y="64"/>
                    <a:pt x="29" y="66"/>
                    <a:pt x="38" y="61"/>
                  </a:cubicBezTo>
                  <a:cubicBezTo>
                    <a:pt x="40" y="62"/>
                    <a:pt x="41" y="62"/>
                    <a:pt x="43" y="62"/>
                  </a:cubicBezTo>
                  <a:cubicBezTo>
                    <a:pt x="43" y="61"/>
                    <a:pt x="46" y="62"/>
                    <a:pt x="46" y="62"/>
                  </a:cubicBezTo>
                  <a:cubicBezTo>
                    <a:pt x="46" y="61"/>
                    <a:pt x="53" y="60"/>
                    <a:pt x="53" y="60"/>
                  </a:cubicBezTo>
                  <a:cubicBezTo>
                    <a:pt x="57" y="58"/>
                    <a:pt x="61" y="62"/>
                    <a:pt x="65" y="60"/>
                  </a:cubicBezTo>
                  <a:cubicBezTo>
                    <a:pt x="65" y="60"/>
                    <a:pt x="68" y="60"/>
                    <a:pt x="69" y="61"/>
                  </a:cubicBezTo>
                  <a:cubicBezTo>
                    <a:pt x="70" y="59"/>
                    <a:pt x="79" y="62"/>
                    <a:pt x="80" y="60"/>
                  </a:cubicBezTo>
                  <a:cubicBezTo>
                    <a:pt x="81" y="60"/>
                    <a:pt x="89" y="60"/>
                    <a:pt x="90" y="60"/>
                  </a:cubicBezTo>
                  <a:cubicBezTo>
                    <a:pt x="91" y="60"/>
                    <a:pt x="93" y="61"/>
                    <a:pt x="95" y="61"/>
                  </a:cubicBezTo>
                  <a:cubicBezTo>
                    <a:pt x="94" y="62"/>
                    <a:pt x="98" y="66"/>
                    <a:pt x="97" y="69"/>
                  </a:cubicBezTo>
                  <a:close/>
                  <a:moveTo>
                    <a:pt x="92" y="48"/>
                  </a:moveTo>
                  <a:cubicBezTo>
                    <a:pt x="84" y="44"/>
                    <a:pt x="59" y="48"/>
                    <a:pt x="57" y="46"/>
                  </a:cubicBezTo>
                  <a:cubicBezTo>
                    <a:pt x="54" y="47"/>
                    <a:pt x="51" y="47"/>
                    <a:pt x="48" y="48"/>
                  </a:cubicBezTo>
                  <a:cubicBezTo>
                    <a:pt x="49" y="47"/>
                    <a:pt x="43" y="49"/>
                    <a:pt x="42" y="48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39" y="50"/>
                    <a:pt x="27" y="53"/>
                    <a:pt x="23" y="51"/>
                  </a:cubicBezTo>
                  <a:cubicBezTo>
                    <a:pt x="23" y="50"/>
                    <a:pt x="23" y="48"/>
                    <a:pt x="23" y="47"/>
                  </a:cubicBezTo>
                  <a:cubicBezTo>
                    <a:pt x="24" y="46"/>
                    <a:pt x="25" y="45"/>
                    <a:pt x="26" y="44"/>
                  </a:cubicBezTo>
                  <a:cubicBezTo>
                    <a:pt x="27" y="44"/>
                    <a:pt x="28" y="44"/>
                    <a:pt x="30" y="44"/>
                  </a:cubicBezTo>
                  <a:cubicBezTo>
                    <a:pt x="31" y="42"/>
                    <a:pt x="33" y="42"/>
                    <a:pt x="35" y="42"/>
                  </a:cubicBezTo>
                  <a:cubicBezTo>
                    <a:pt x="37" y="41"/>
                    <a:pt x="40" y="40"/>
                    <a:pt x="43" y="39"/>
                  </a:cubicBezTo>
                  <a:cubicBezTo>
                    <a:pt x="44" y="39"/>
                    <a:pt x="45" y="39"/>
                    <a:pt x="46" y="40"/>
                  </a:cubicBezTo>
                  <a:cubicBezTo>
                    <a:pt x="48" y="39"/>
                    <a:pt x="51" y="39"/>
                    <a:pt x="52" y="38"/>
                  </a:cubicBezTo>
                  <a:cubicBezTo>
                    <a:pt x="52" y="38"/>
                    <a:pt x="54" y="39"/>
                    <a:pt x="54" y="39"/>
                  </a:cubicBezTo>
                  <a:cubicBezTo>
                    <a:pt x="55" y="39"/>
                    <a:pt x="64" y="38"/>
                    <a:pt x="64" y="37"/>
                  </a:cubicBezTo>
                  <a:cubicBezTo>
                    <a:pt x="67" y="37"/>
                    <a:pt x="77" y="38"/>
                    <a:pt x="78" y="39"/>
                  </a:cubicBezTo>
                  <a:cubicBezTo>
                    <a:pt x="79" y="38"/>
                    <a:pt x="84" y="39"/>
                    <a:pt x="84" y="39"/>
                  </a:cubicBezTo>
                  <a:cubicBezTo>
                    <a:pt x="85" y="39"/>
                    <a:pt x="95" y="39"/>
                    <a:pt x="96" y="40"/>
                  </a:cubicBezTo>
                  <a:cubicBezTo>
                    <a:pt x="98" y="41"/>
                    <a:pt x="96" y="45"/>
                    <a:pt x="97" y="46"/>
                  </a:cubicBezTo>
                  <a:cubicBezTo>
                    <a:pt x="97" y="46"/>
                    <a:pt x="93" y="49"/>
                    <a:pt x="92" y="48"/>
                  </a:cubicBezTo>
                  <a:close/>
                  <a:moveTo>
                    <a:pt x="97" y="25"/>
                  </a:moveTo>
                  <a:cubicBezTo>
                    <a:pt x="91" y="29"/>
                    <a:pt x="82" y="22"/>
                    <a:pt x="78" y="24"/>
                  </a:cubicBezTo>
                  <a:cubicBezTo>
                    <a:pt x="75" y="25"/>
                    <a:pt x="70" y="24"/>
                    <a:pt x="66" y="25"/>
                  </a:cubicBezTo>
                  <a:cubicBezTo>
                    <a:pt x="65" y="25"/>
                    <a:pt x="64" y="25"/>
                    <a:pt x="63" y="25"/>
                  </a:cubicBezTo>
                  <a:cubicBezTo>
                    <a:pt x="62" y="25"/>
                    <a:pt x="57" y="26"/>
                    <a:pt x="56" y="26"/>
                  </a:cubicBezTo>
                  <a:cubicBezTo>
                    <a:pt x="55" y="26"/>
                    <a:pt x="55" y="25"/>
                    <a:pt x="54" y="25"/>
                  </a:cubicBezTo>
                  <a:cubicBezTo>
                    <a:pt x="50" y="26"/>
                    <a:pt x="48" y="27"/>
                    <a:pt x="42" y="27"/>
                  </a:cubicBezTo>
                  <a:cubicBezTo>
                    <a:pt x="41" y="27"/>
                    <a:pt x="41" y="28"/>
                    <a:pt x="40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28" y="29"/>
                    <a:pt x="26" y="26"/>
                    <a:pt x="25" y="26"/>
                  </a:cubicBezTo>
                  <a:cubicBezTo>
                    <a:pt x="25" y="24"/>
                    <a:pt x="26" y="25"/>
                    <a:pt x="27" y="24"/>
                  </a:cubicBezTo>
                  <a:cubicBezTo>
                    <a:pt x="29" y="23"/>
                    <a:pt x="29" y="22"/>
                    <a:pt x="31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5" y="20"/>
                    <a:pt x="38" y="20"/>
                    <a:pt x="42" y="18"/>
                  </a:cubicBezTo>
                  <a:cubicBezTo>
                    <a:pt x="42" y="17"/>
                    <a:pt x="45" y="18"/>
                    <a:pt x="46" y="18"/>
                  </a:cubicBezTo>
                  <a:cubicBezTo>
                    <a:pt x="46" y="17"/>
                    <a:pt x="50" y="17"/>
                    <a:pt x="51" y="17"/>
                  </a:cubicBezTo>
                  <a:cubicBezTo>
                    <a:pt x="53" y="16"/>
                    <a:pt x="59" y="17"/>
                    <a:pt x="61" y="17"/>
                  </a:cubicBezTo>
                  <a:cubicBezTo>
                    <a:pt x="64" y="16"/>
                    <a:pt x="66" y="17"/>
                    <a:pt x="67" y="18"/>
                  </a:cubicBezTo>
                  <a:cubicBezTo>
                    <a:pt x="70" y="18"/>
                    <a:pt x="74" y="17"/>
                    <a:pt x="75" y="17"/>
                  </a:cubicBezTo>
                  <a:cubicBezTo>
                    <a:pt x="77" y="16"/>
                    <a:pt x="79" y="18"/>
                    <a:pt x="80" y="17"/>
                  </a:cubicBezTo>
                  <a:cubicBezTo>
                    <a:pt x="80" y="17"/>
                    <a:pt x="80" y="17"/>
                    <a:pt x="80" y="16"/>
                  </a:cubicBezTo>
                  <a:cubicBezTo>
                    <a:pt x="81" y="16"/>
                    <a:pt x="83" y="17"/>
                    <a:pt x="83" y="17"/>
                  </a:cubicBezTo>
                  <a:cubicBezTo>
                    <a:pt x="83" y="17"/>
                    <a:pt x="88" y="16"/>
                    <a:pt x="89" y="17"/>
                  </a:cubicBezTo>
                  <a:cubicBezTo>
                    <a:pt x="89" y="17"/>
                    <a:pt x="94" y="18"/>
                    <a:pt x="95" y="18"/>
                  </a:cubicBezTo>
                  <a:cubicBezTo>
                    <a:pt x="96" y="18"/>
                    <a:pt x="96" y="19"/>
                    <a:pt x="96" y="18"/>
                  </a:cubicBezTo>
                  <a:cubicBezTo>
                    <a:pt x="97" y="19"/>
                    <a:pt x="98" y="19"/>
                    <a:pt x="99" y="20"/>
                  </a:cubicBezTo>
                  <a:cubicBezTo>
                    <a:pt x="99" y="22"/>
                    <a:pt x="98" y="23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3" name="Freeform 64">
              <a:extLst>
                <a:ext uri="{FF2B5EF4-FFF2-40B4-BE49-F238E27FC236}">
                  <a16:creationId xmlns="" xmlns:a16="http://schemas.microsoft.com/office/drawing/2014/main" id="{F861EDCE-4CF1-E24B-B52E-E796BE541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8838" y="3549651"/>
              <a:ext cx="73025" cy="119063"/>
            </a:xfrm>
            <a:custGeom>
              <a:avLst/>
              <a:gdLst>
                <a:gd name="T0" fmla="*/ 6 w 24"/>
                <a:gd name="T1" fmla="*/ 0 h 39"/>
                <a:gd name="T2" fmla="*/ 8 w 24"/>
                <a:gd name="T3" fmla="*/ 0 h 39"/>
                <a:gd name="T4" fmla="*/ 8 w 24"/>
                <a:gd name="T5" fmla="*/ 1 h 39"/>
                <a:gd name="T6" fmla="*/ 13 w 24"/>
                <a:gd name="T7" fmla="*/ 16 h 39"/>
                <a:gd name="T8" fmla="*/ 16 w 24"/>
                <a:gd name="T9" fmla="*/ 18 h 39"/>
                <a:gd name="T10" fmla="*/ 17 w 24"/>
                <a:gd name="T11" fmla="*/ 18 h 39"/>
                <a:gd name="T12" fmla="*/ 23 w 24"/>
                <a:gd name="T13" fmla="*/ 15 h 39"/>
                <a:gd name="T14" fmla="*/ 24 w 24"/>
                <a:gd name="T15" fmla="*/ 25 h 39"/>
                <a:gd name="T16" fmla="*/ 24 w 24"/>
                <a:gd name="T17" fmla="*/ 33 h 39"/>
                <a:gd name="T18" fmla="*/ 21 w 24"/>
                <a:gd name="T19" fmla="*/ 37 h 39"/>
                <a:gd name="T20" fmla="*/ 18 w 24"/>
                <a:gd name="T21" fmla="*/ 39 h 39"/>
                <a:gd name="T22" fmla="*/ 3 w 24"/>
                <a:gd name="T23" fmla="*/ 26 h 39"/>
                <a:gd name="T24" fmla="*/ 3 w 24"/>
                <a:gd name="T25" fmla="*/ 24 h 39"/>
                <a:gd name="T26" fmla="*/ 1 w 24"/>
                <a:gd name="T27" fmla="*/ 20 h 39"/>
                <a:gd name="T28" fmla="*/ 2 w 24"/>
                <a:gd name="T29" fmla="*/ 17 h 39"/>
                <a:gd name="T30" fmla="*/ 0 w 24"/>
                <a:gd name="T31" fmla="*/ 10 h 39"/>
                <a:gd name="T32" fmla="*/ 3 w 24"/>
                <a:gd name="T33" fmla="*/ 5 h 39"/>
                <a:gd name="T34" fmla="*/ 6 w 24"/>
                <a:gd name="T35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39">
                  <a:moveTo>
                    <a:pt x="6" y="0"/>
                  </a:moveTo>
                  <a:cubicBezTo>
                    <a:pt x="7" y="0"/>
                    <a:pt x="7" y="0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5" y="5"/>
                    <a:pt x="12" y="13"/>
                    <a:pt x="13" y="16"/>
                  </a:cubicBezTo>
                  <a:cubicBezTo>
                    <a:pt x="14" y="17"/>
                    <a:pt x="15" y="16"/>
                    <a:pt x="16" y="18"/>
                  </a:cubicBezTo>
                  <a:cubicBezTo>
                    <a:pt x="16" y="18"/>
                    <a:pt x="17" y="18"/>
                    <a:pt x="17" y="18"/>
                  </a:cubicBezTo>
                  <a:cubicBezTo>
                    <a:pt x="18" y="16"/>
                    <a:pt x="21" y="15"/>
                    <a:pt x="23" y="15"/>
                  </a:cubicBezTo>
                  <a:cubicBezTo>
                    <a:pt x="24" y="19"/>
                    <a:pt x="20" y="21"/>
                    <a:pt x="24" y="25"/>
                  </a:cubicBezTo>
                  <a:cubicBezTo>
                    <a:pt x="24" y="28"/>
                    <a:pt x="24" y="30"/>
                    <a:pt x="24" y="33"/>
                  </a:cubicBezTo>
                  <a:cubicBezTo>
                    <a:pt x="23" y="34"/>
                    <a:pt x="22" y="36"/>
                    <a:pt x="21" y="37"/>
                  </a:cubicBezTo>
                  <a:cubicBezTo>
                    <a:pt x="20" y="38"/>
                    <a:pt x="19" y="38"/>
                    <a:pt x="18" y="39"/>
                  </a:cubicBezTo>
                  <a:cubicBezTo>
                    <a:pt x="12" y="37"/>
                    <a:pt x="6" y="31"/>
                    <a:pt x="3" y="26"/>
                  </a:cubicBezTo>
                  <a:cubicBezTo>
                    <a:pt x="3" y="26"/>
                    <a:pt x="4" y="25"/>
                    <a:pt x="3" y="24"/>
                  </a:cubicBezTo>
                  <a:cubicBezTo>
                    <a:pt x="3" y="23"/>
                    <a:pt x="2" y="21"/>
                    <a:pt x="1" y="20"/>
                  </a:cubicBezTo>
                  <a:cubicBezTo>
                    <a:pt x="1" y="19"/>
                    <a:pt x="2" y="18"/>
                    <a:pt x="2" y="17"/>
                  </a:cubicBezTo>
                  <a:cubicBezTo>
                    <a:pt x="1" y="15"/>
                    <a:pt x="0" y="13"/>
                    <a:pt x="0" y="10"/>
                  </a:cubicBezTo>
                  <a:cubicBezTo>
                    <a:pt x="1" y="9"/>
                    <a:pt x="2" y="7"/>
                    <a:pt x="3" y="5"/>
                  </a:cubicBezTo>
                  <a:cubicBezTo>
                    <a:pt x="4" y="3"/>
                    <a:pt x="4" y="2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</p:grpSp>
      <p:cxnSp>
        <p:nvCxnSpPr>
          <p:cNvPr id="204" name="直线连接符 203">
            <a:extLst>
              <a:ext uri="{FF2B5EF4-FFF2-40B4-BE49-F238E27FC236}">
                <a16:creationId xmlns="" xmlns:a16="http://schemas.microsoft.com/office/drawing/2014/main" id="{62084E9C-B7D7-4E41-901B-0C72423D6309}"/>
              </a:ext>
            </a:extLst>
          </p:cNvPr>
          <p:cNvCxnSpPr>
            <a:cxnSpLocks/>
          </p:cNvCxnSpPr>
          <p:nvPr/>
        </p:nvCxnSpPr>
        <p:spPr>
          <a:xfrm flipH="1">
            <a:off x="-7622" y="6342611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直线连接符 204">
            <a:extLst>
              <a:ext uri="{FF2B5EF4-FFF2-40B4-BE49-F238E27FC236}">
                <a16:creationId xmlns="" xmlns:a16="http://schemas.microsoft.com/office/drawing/2014/main" id="{4A5A33DD-6F0D-874E-8B31-EA078C97FE52}"/>
              </a:ext>
            </a:extLst>
          </p:cNvPr>
          <p:cNvCxnSpPr>
            <a:cxnSpLocks/>
          </p:cNvCxnSpPr>
          <p:nvPr/>
        </p:nvCxnSpPr>
        <p:spPr>
          <a:xfrm flipH="1">
            <a:off x="-7622" y="703815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文本框 1">
            <a:extLst>
              <a:ext uri="{FF2B5EF4-FFF2-40B4-BE49-F238E27FC236}">
                <a16:creationId xmlns="" xmlns:a16="http://schemas.microsoft.com/office/drawing/2014/main" id="{C295B75C-9707-5C47-A1AD-56535619FD78}"/>
              </a:ext>
            </a:extLst>
          </p:cNvPr>
          <p:cNvSpPr txBox="1"/>
          <p:nvPr/>
        </p:nvSpPr>
        <p:spPr>
          <a:xfrm>
            <a:off x="154984" y="69743"/>
            <a:ext cx="305724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b="1" dirty="0">
                <a:solidFill>
                  <a:schemeClr val="accent2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搞定关系结构排版</a:t>
            </a:r>
          </a:p>
        </p:txBody>
      </p:sp>
      <p:sp>
        <p:nvSpPr>
          <p:cNvPr id="3" name="椭圆 2">
            <a:extLst>
              <a:ext uri="{FF2B5EF4-FFF2-40B4-BE49-F238E27FC236}">
                <a16:creationId xmlns="" xmlns:a16="http://schemas.microsoft.com/office/drawing/2014/main" id="{FE248BD8-D751-5D4A-A4E9-5CCCAFEB9C3A}"/>
              </a:ext>
            </a:extLst>
          </p:cNvPr>
          <p:cNvSpPr/>
          <p:nvPr/>
        </p:nvSpPr>
        <p:spPr>
          <a:xfrm>
            <a:off x="5173884" y="2510429"/>
            <a:ext cx="1099595" cy="1099595"/>
          </a:xfrm>
          <a:prstGeom prst="ellipse">
            <a:avLst/>
          </a:prstGeom>
          <a:solidFill>
            <a:schemeClr val="accent1">
              <a:lumMod val="50000"/>
              <a:lumOff val="50000"/>
              <a:alpha val="57000"/>
            </a:schemeClr>
          </a:solidFill>
          <a:ln w="254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zh-CN" sz="48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</a:t>
            </a:r>
            <a:endParaRPr kumimoji="1" lang="zh-CN" altLang="en-US" sz="4800" b="1" dirty="0">
              <a:solidFill>
                <a:schemeClr val="accent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6" name="椭圆 125">
            <a:extLst>
              <a:ext uri="{FF2B5EF4-FFF2-40B4-BE49-F238E27FC236}">
                <a16:creationId xmlns="" xmlns:a16="http://schemas.microsoft.com/office/drawing/2014/main" id="{79BD580B-1411-354F-B1A7-F6FEAAB9DCB8}"/>
              </a:ext>
            </a:extLst>
          </p:cNvPr>
          <p:cNvSpPr/>
          <p:nvPr/>
        </p:nvSpPr>
        <p:spPr>
          <a:xfrm>
            <a:off x="6134583" y="2510429"/>
            <a:ext cx="1099595" cy="1099595"/>
          </a:xfrm>
          <a:prstGeom prst="ellipse">
            <a:avLst/>
          </a:prstGeom>
          <a:solidFill>
            <a:schemeClr val="accent1">
              <a:lumMod val="50000"/>
              <a:lumOff val="50000"/>
              <a:alpha val="57000"/>
            </a:schemeClr>
          </a:solidFill>
          <a:ln w="254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zh-CN" sz="48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W</a:t>
            </a:r>
            <a:endParaRPr kumimoji="1" lang="zh-CN" altLang="en-US" sz="4800" b="1" dirty="0">
              <a:solidFill>
                <a:schemeClr val="accent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27" name="椭圆 126">
            <a:extLst>
              <a:ext uri="{FF2B5EF4-FFF2-40B4-BE49-F238E27FC236}">
                <a16:creationId xmlns="" xmlns:a16="http://schemas.microsoft.com/office/drawing/2014/main" id="{B8CBA84C-7061-4342-9A09-86BAE5505291}"/>
              </a:ext>
            </a:extLst>
          </p:cNvPr>
          <p:cNvSpPr/>
          <p:nvPr/>
        </p:nvSpPr>
        <p:spPr>
          <a:xfrm>
            <a:off x="5173884" y="3436403"/>
            <a:ext cx="1099595" cy="1099595"/>
          </a:xfrm>
          <a:prstGeom prst="ellipse">
            <a:avLst/>
          </a:prstGeom>
          <a:solidFill>
            <a:schemeClr val="accent1">
              <a:lumMod val="50000"/>
              <a:lumOff val="50000"/>
              <a:alpha val="57000"/>
            </a:schemeClr>
          </a:solidFill>
          <a:ln w="254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zh-CN" sz="48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</a:t>
            </a:r>
            <a:endParaRPr kumimoji="1" lang="zh-CN" altLang="en-US" sz="4800" b="1" dirty="0">
              <a:solidFill>
                <a:schemeClr val="accent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6" name="椭圆 205">
            <a:extLst>
              <a:ext uri="{FF2B5EF4-FFF2-40B4-BE49-F238E27FC236}">
                <a16:creationId xmlns="" xmlns:a16="http://schemas.microsoft.com/office/drawing/2014/main" id="{1547F20B-1240-1C4F-B537-BD5D8F8DDE69}"/>
              </a:ext>
            </a:extLst>
          </p:cNvPr>
          <p:cNvSpPr/>
          <p:nvPr/>
        </p:nvSpPr>
        <p:spPr>
          <a:xfrm>
            <a:off x="6134583" y="3436403"/>
            <a:ext cx="1099595" cy="1099595"/>
          </a:xfrm>
          <a:prstGeom prst="ellipse">
            <a:avLst/>
          </a:prstGeom>
          <a:solidFill>
            <a:schemeClr val="accent1">
              <a:lumMod val="50000"/>
              <a:lumOff val="50000"/>
              <a:alpha val="57000"/>
            </a:schemeClr>
          </a:solidFill>
          <a:ln w="2540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zh-CN" sz="480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</a:t>
            </a:r>
            <a:endParaRPr kumimoji="1" lang="zh-CN" altLang="en-US" sz="4800" b="1" dirty="0">
              <a:solidFill>
                <a:schemeClr val="accent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6" name="直线连接符 5">
            <a:extLst>
              <a:ext uri="{FF2B5EF4-FFF2-40B4-BE49-F238E27FC236}">
                <a16:creationId xmlns="" xmlns:a16="http://schemas.microsoft.com/office/drawing/2014/main" id="{73918507-F7B7-1B44-83F6-A8B3487994CD}"/>
              </a:ext>
            </a:extLst>
          </p:cNvPr>
          <p:cNvCxnSpPr>
            <a:cxnSpLocks/>
          </p:cNvCxnSpPr>
          <p:nvPr/>
        </p:nvCxnSpPr>
        <p:spPr>
          <a:xfrm flipH="1">
            <a:off x="7303626" y="3517426"/>
            <a:ext cx="4265362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直线连接符 9">
            <a:extLst>
              <a:ext uri="{FF2B5EF4-FFF2-40B4-BE49-F238E27FC236}">
                <a16:creationId xmlns="" xmlns:a16="http://schemas.microsoft.com/office/drawing/2014/main" id="{6BEFBA2A-B430-2C41-A319-B290B8290BF2}"/>
              </a:ext>
            </a:extLst>
          </p:cNvPr>
          <p:cNvCxnSpPr>
            <a:cxnSpLocks/>
          </p:cNvCxnSpPr>
          <p:nvPr/>
        </p:nvCxnSpPr>
        <p:spPr>
          <a:xfrm>
            <a:off x="6204030" y="1551047"/>
            <a:ext cx="0" cy="982532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文本框 11">
            <a:extLst>
              <a:ext uri="{FF2B5EF4-FFF2-40B4-BE49-F238E27FC236}">
                <a16:creationId xmlns="" xmlns:a16="http://schemas.microsoft.com/office/drawing/2014/main" id="{D3603D88-6CF9-0748-9CC9-2E3BFBD9E885}"/>
              </a:ext>
            </a:extLst>
          </p:cNvPr>
          <p:cNvSpPr txBox="1"/>
          <p:nvPr/>
        </p:nvSpPr>
        <p:spPr>
          <a:xfrm>
            <a:off x="3267860" y="1551047"/>
            <a:ext cx="1601592" cy="369332"/>
          </a:xfrm>
          <a:prstGeom prst="rect">
            <a:avLst/>
          </a:prstGeom>
          <a:solidFill>
            <a:schemeClr val="accent1"/>
          </a:solidFill>
        </p:spPr>
        <p:txBody>
          <a:bodyPr wrap="none" rtlCol="0">
            <a:spAutoFit/>
          </a:bodyPr>
          <a:lstStyle/>
          <a:p>
            <a:pPr algn="l"/>
            <a:r>
              <a:rPr kumimoji="1" lang="en-US" altLang="zh-CN" b="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STRENGTHS</a:t>
            </a:r>
            <a:endParaRPr kumimoji="1" lang="zh-CN" altLang="en-US" b="1" dirty="0">
              <a:solidFill>
                <a:schemeClr val="bg1"/>
              </a:solidFill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</p:txBody>
      </p:sp>
      <p:sp>
        <p:nvSpPr>
          <p:cNvPr id="209" name="文本框 208">
            <a:extLst>
              <a:ext uri="{FF2B5EF4-FFF2-40B4-BE49-F238E27FC236}">
                <a16:creationId xmlns="" xmlns:a16="http://schemas.microsoft.com/office/drawing/2014/main" id="{F7847907-DBCC-A741-A980-B7E86643122C}"/>
              </a:ext>
            </a:extLst>
          </p:cNvPr>
          <p:cNvSpPr txBox="1"/>
          <p:nvPr/>
        </p:nvSpPr>
        <p:spPr>
          <a:xfrm>
            <a:off x="699952" y="1964759"/>
            <a:ext cx="4260117" cy="10252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lang="en-US" altLang="zh-CN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是国家批准设立研究生院的大学，是国家“</a:t>
            </a:r>
            <a:r>
              <a:rPr lang="en-US" altLang="zh-CN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211</a:t>
            </a:r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工程”、“</a:t>
            </a:r>
            <a:r>
              <a:rPr lang="en-US" altLang="zh-CN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985</a:t>
            </a:r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优势学科创新平台”和国家“双一流”学科建设高校</a:t>
            </a:r>
            <a:endParaRPr kumimoji="1" lang="zh-CN" altLang="en-US" sz="1400" dirty="0">
              <a:solidFill>
                <a:schemeClr val="tx1">
                  <a:lumMod val="75000"/>
                  <a:lumOff val="25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213" name="文本框 212">
            <a:extLst>
              <a:ext uri="{FF2B5EF4-FFF2-40B4-BE49-F238E27FC236}">
                <a16:creationId xmlns="" xmlns:a16="http://schemas.microsoft.com/office/drawing/2014/main" id="{A9B7E847-0848-F244-9720-B52F98317C4F}"/>
              </a:ext>
            </a:extLst>
          </p:cNvPr>
          <p:cNvSpPr txBox="1"/>
          <p:nvPr/>
        </p:nvSpPr>
        <p:spPr>
          <a:xfrm>
            <a:off x="2756630" y="4184118"/>
            <a:ext cx="2112822" cy="369332"/>
          </a:xfrm>
          <a:prstGeom prst="rect">
            <a:avLst/>
          </a:prstGeom>
          <a:solidFill>
            <a:schemeClr val="accent1"/>
          </a:solidFill>
        </p:spPr>
        <p:txBody>
          <a:bodyPr wrap="none" rtlCol="0">
            <a:spAutoFit/>
          </a:bodyPr>
          <a:lstStyle/>
          <a:p>
            <a:pPr algn="l"/>
            <a:r>
              <a:rPr kumimoji="1" lang="en-US" altLang="zh-CN" b="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OPPORTUNITIES</a:t>
            </a:r>
            <a:endParaRPr kumimoji="1" lang="zh-CN" altLang="en-US" b="1" dirty="0">
              <a:solidFill>
                <a:schemeClr val="bg1"/>
              </a:solidFill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</p:txBody>
      </p:sp>
      <p:sp>
        <p:nvSpPr>
          <p:cNvPr id="215" name="文本框 214">
            <a:extLst>
              <a:ext uri="{FF2B5EF4-FFF2-40B4-BE49-F238E27FC236}">
                <a16:creationId xmlns="" xmlns:a16="http://schemas.microsoft.com/office/drawing/2014/main" id="{AE40D55B-4D11-0847-98A7-82748DFF6B5E}"/>
              </a:ext>
            </a:extLst>
          </p:cNvPr>
          <p:cNvSpPr txBox="1"/>
          <p:nvPr/>
        </p:nvSpPr>
        <p:spPr>
          <a:xfrm>
            <a:off x="699952" y="4597830"/>
            <a:ext cx="4260117" cy="10252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lang="en-US" altLang="zh-CN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是国家批准设立研究生院的大学，是国家“</a:t>
            </a:r>
            <a:r>
              <a:rPr lang="en-US" altLang="zh-CN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211</a:t>
            </a:r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工程”、“</a:t>
            </a:r>
            <a:r>
              <a:rPr lang="en-US" altLang="zh-CN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985</a:t>
            </a:r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优势学科创新平台”和国家“双一流”学科建设高校</a:t>
            </a:r>
            <a:endParaRPr kumimoji="1" lang="zh-CN" altLang="en-US" sz="1400" dirty="0">
              <a:solidFill>
                <a:schemeClr val="tx1">
                  <a:lumMod val="75000"/>
                  <a:lumOff val="25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cxnSp>
        <p:nvCxnSpPr>
          <p:cNvPr id="216" name="直线连接符 215">
            <a:extLst>
              <a:ext uri="{FF2B5EF4-FFF2-40B4-BE49-F238E27FC236}">
                <a16:creationId xmlns="" xmlns:a16="http://schemas.microsoft.com/office/drawing/2014/main" id="{E1A18512-D08A-3C46-B894-CD0A03548168}"/>
              </a:ext>
            </a:extLst>
          </p:cNvPr>
          <p:cNvCxnSpPr>
            <a:cxnSpLocks/>
          </p:cNvCxnSpPr>
          <p:nvPr/>
        </p:nvCxnSpPr>
        <p:spPr>
          <a:xfrm>
            <a:off x="6204030" y="4640237"/>
            <a:ext cx="0" cy="982532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7" name="文本框 216">
            <a:extLst>
              <a:ext uri="{FF2B5EF4-FFF2-40B4-BE49-F238E27FC236}">
                <a16:creationId xmlns="" xmlns:a16="http://schemas.microsoft.com/office/drawing/2014/main" id="{E54CAF9F-2047-2849-B834-250992B60D72}"/>
              </a:ext>
            </a:extLst>
          </p:cNvPr>
          <p:cNvSpPr txBox="1"/>
          <p:nvPr/>
        </p:nvSpPr>
        <p:spPr>
          <a:xfrm>
            <a:off x="7536681" y="1551047"/>
            <a:ext cx="1507207" cy="369332"/>
          </a:xfrm>
          <a:prstGeom prst="rect">
            <a:avLst/>
          </a:prstGeom>
          <a:solidFill>
            <a:schemeClr val="accent1"/>
          </a:solidFill>
        </p:spPr>
        <p:txBody>
          <a:bodyPr wrap="none" rtlCol="0">
            <a:spAutoFit/>
          </a:bodyPr>
          <a:lstStyle/>
          <a:p>
            <a:pPr algn="l"/>
            <a:r>
              <a:rPr kumimoji="1" lang="en-US" altLang="zh-CN" b="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WEAKNESS</a:t>
            </a:r>
            <a:endParaRPr kumimoji="1" lang="zh-CN" altLang="en-US" b="1" dirty="0">
              <a:solidFill>
                <a:schemeClr val="bg1"/>
              </a:solidFill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</p:txBody>
      </p:sp>
      <p:sp>
        <p:nvSpPr>
          <p:cNvPr id="218" name="文本框 217">
            <a:extLst>
              <a:ext uri="{FF2B5EF4-FFF2-40B4-BE49-F238E27FC236}">
                <a16:creationId xmlns="" xmlns:a16="http://schemas.microsoft.com/office/drawing/2014/main" id="{BB79BB71-D0EC-804A-8940-80BF2F58D262}"/>
              </a:ext>
            </a:extLst>
          </p:cNvPr>
          <p:cNvSpPr txBox="1"/>
          <p:nvPr/>
        </p:nvSpPr>
        <p:spPr>
          <a:xfrm>
            <a:off x="7448434" y="1964759"/>
            <a:ext cx="4260117" cy="10252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lang="en-US" altLang="zh-CN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是国家批准设立研究生院的大学，是国家“</a:t>
            </a:r>
            <a:r>
              <a:rPr lang="en-US" altLang="zh-CN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211</a:t>
            </a:r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工程”、“</a:t>
            </a:r>
            <a:r>
              <a:rPr lang="en-US" altLang="zh-CN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985</a:t>
            </a:r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优势学科创新平台”和国家“双一流”学科建设高校</a:t>
            </a:r>
            <a:endParaRPr kumimoji="1" lang="zh-CN" altLang="en-US" sz="1400" dirty="0">
              <a:solidFill>
                <a:schemeClr val="tx1">
                  <a:lumMod val="75000"/>
                  <a:lumOff val="25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sp>
        <p:nvSpPr>
          <p:cNvPr id="219" name="文本框 218">
            <a:extLst>
              <a:ext uri="{FF2B5EF4-FFF2-40B4-BE49-F238E27FC236}">
                <a16:creationId xmlns="" xmlns:a16="http://schemas.microsoft.com/office/drawing/2014/main" id="{23FBB658-9EBB-004B-BADC-A54B160B647B}"/>
              </a:ext>
            </a:extLst>
          </p:cNvPr>
          <p:cNvSpPr txBox="1"/>
          <p:nvPr/>
        </p:nvSpPr>
        <p:spPr>
          <a:xfrm>
            <a:off x="7536239" y="4184118"/>
            <a:ext cx="1250855" cy="369332"/>
          </a:xfrm>
          <a:prstGeom prst="rect">
            <a:avLst/>
          </a:prstGeom>
          <a:solidFill>
            <a:schemeClr val="accent1"/>
          </a:solidFill>
        </p:spPr>
        <p:txBody>
          <a:bodyPr wrap="none" rtlCol="0">
            <a:spAutoFit/>
          </a:bodyPr>
          <a:lstStyle/>
          <a:p>
            <a:pPr algn="l"/>
            <a:r>
              <a:rPr kumimoji="1" lang="en-US" altLang="zh-CN" b="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THERATS</a:t>
            </a:r>
            <a:endParaRPr kumimoji="1" lang="zh-CN" altLang="en-US" b="1" dirty="0">
              <a:solidFill>
                <a:schemeClr val="bg1"/>
              </a:solidFill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</p:txBody>
      </p:sp>
      <p:sp>
        <p:nvSpPr>
          <p:cNvPr id="220" name="文本框 219">
            <a:extLst>
              <a:ext uri="{FF2B5EF4-FFF2-40B4-BE49-F238E27FC236}">
                <a16:creationId xmlns="" xmlns:a16="http://schemas.microsoft.com/office/drawing/2014/main" id="{F25DC8E5-2FD3-124A-9D92-CB7919AB8138}"/>
              </a:ext>
            </a:extLst>
          </p:cNvPr>
          <p:cNvSpPr txBox="1"/>
          <p:nvPr/>
        </p:nvSpPr>
        <p:spPr>
          <a:xfrm>
            <a:off x="7447992" y="4597830"/>
            <a:ext cx="4260117" cy="10252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lang="en-US" altLang="zh-CN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是国家批准设立研究生院的大学，是国家“</a:t>
            </a:r>
            <a:r>
              <a:rPr lang="en-US" altLang="zh-CN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211</a:t>
            </a:r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工程”、“</a:t>
            </a:r>
            <a:r>
              <a:rPr lang="en-US" altLang="zh-CN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985</a:t>
            </a:r>
            <a:r>
              <a:rPr lang="zh-CN" altLang="en-US" sz="1400" dirty="0">
                <a:solidFill>
                  <a:schemeClr val="tx1">
                    <a:lumMod val="75000"/>
                    <a:lumOff val="25000"/>
                  </a:schemeClr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优势学科创新平台”和国家“双一流”学科建设高校</a:t>
            </a:r>
            <a:endParaRPr kumimoji="1" lang="zh-CN" altLang="en-US" sz="1400" dirty="0">
              <a:solidFill>
                <a:schemeClr val="tx1">
                  <a:lumMod val="75000"/>
                  <a:lumOff val="25000"/>
                </a:schemeClr>
              </a:solidFill>
              <a:latin typeface="Microsoft YaHei Light" panose="020B0502040204020203" pitchFamily="34" charset="-122"/>
              <a:ea typeface="Microsoft YaHei Light" panose="020B0502040204020203" pitchFamily="34" charset="-122"/>
            </a:endParaRPr>
          </a:p>
        </p:txBody>
      </p:sp>
      <p:cxnSp>
        <p:nvCxnSpPr>
          <p:cNvPr id="222" name="直线连接符 221">
            <a:extLst>
              <a:ext uri="{FF2B5EF4-FFF2-40B4-BE49-F238E27FC236}">
                <a16:creationId xmlns="" xmlns:a16="http://schemas.microsoft.com/office/drawing/2014/main" id="{4E84D117-0943-6340-ABFB-BC0367912EB9}"/>
              </a:ext>
            </a:extLst>
          </p:cNvPr>
          <p:cNvCxnSpPr>
            <a:cxnSpLocks/>
          </p:cNvCxnSpPr>
          <p:nvPr/>
        </p:nvCxnSpPr>
        <p:spPr>
          <a:xfrm flipH="1">
            <a:off x="561863" y="3517426"/>
            <a:ext cx="4265362" cy="0"/>
          </a:xfrm>
          <a:prstGeom prst="line">
            <a:avLst/>
          </a:prstGeom>
          <a:ln w="1905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1528664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" name="图片 119">
            <a:extLst>
              <a:ext uri="{FF2B5EF4-FFF2-40B4-BE49-F238E27FC236}">
                <a16:creationId xmlns="" xmlns:a16="http://schemas.microsoft.com/office/drawing/2014/main" id="{6E4B7C73-2B67-6F4C-B613-44CFFAB50E67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" y="2"/>
            <a:ext cx="8086205" cy="714895"/>
          </a:xfrm>
          <a:custGeom>
            <a:avLst/>
            <a:gdLst>
              <a:gd name="connsiteX0" fmla="*/ 0 w 8086205"/>
              <a:gd name="connsiteY0" fmla="*/ 0 h 714895"/>
              <a:gd name="connsiteX1" fmla="*/ 7907481 w 8086205"/>
              <a:gd name="connsiteY1" fmla="*/ 0 h 714895"/>
              <a:gd name="connsiteX2" fmla="*/ 8086205 w 8086205"/>
              <a:gd name="connsiteY2" fmla="*/ 714895 h 714895"/>
              <a:gd name="connsiteX3" fmla="*/ 0 w 8086205"/>
              <a:gd name="connsiteY3" fmla="*/ 714895 h 7148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86205" h="714895">
                <a:moveTo>
                  <a:pt x="0" y="0"/>
                </a:moveTo>
                <a:lnTo>
                  <a:pt x="7907481" y="0"/>
                </a:lnTo>
                <a:lnTo>
                  <a:pt x="8086205" y="714895"/>
                </a:lnTo>
                <a:lnTo>
                  <a:pt x="0" y="714895"/>
                </a:lnTo>
                <a:close/>
              </a:path>
            </a:pathLst>
          </a:custGeom>
        </p:spPr>
      </p:pic>
      <p:grpSp>
        <p:nvGrpSpPr>
          <p:cNvPr id="121" name="组合 120">
            <a:extLst>
              <a:ext uri="{FF2B5EF4-FFF2-40B4-BE49-F238E27FC236}">
                <a16:creationId xmlns="" xmlns:a16="http://schemas.microsoft.com/office/drawing/2014/main" id="{09FE7DF3-F695-C143-9E7A-ADDF401E458B}"/>
              </a:ext>
            </a:extLst>
          </p:cNvPr>
          <p:cNvGrpSpPr/>
          <p:nvPr/>
        </p:nvGrpSpPr>
        <p:grpSpPr>
          <a:xfrm>
            <a:off x="9975273" y="141699"/>
            <a:ext cx="1953203" cy="447936"/>
            <a:chOff x="9595040" y="83506"/>
            <a:chExt cx="2333435" cy="535137"/>
          </a:xfrm>
        </p:grpSpPr>
        <p:grpSp>
          <p:nvGrpSpPr>
            <p:cNvPr id="122" name="Group 4">
              <a:extLst>
                <a:ext uri="{FF2B5EF4-FFF2-40B4-BE49-F238E27FC236}">
                  <a16:creationId xmlns="" xmlns:a16="http://schemas.microsoft.com/office/drawing/2014/main" id="{B5D01054-CF1F-6D4D-96F7-F137BC4845D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0186253" y="142788"/>
              <a:ext cx="1742222" cy="419037"/>
              <a:chOff x="2838" y="1917"/>
              <a:chExt cx="2004" cy="482"/>
            </a:xfrm>
            <a:solidFill>
              <a:srgbClr val="09234F"/>
            </a:solidFill>
          </p:grpSpPr>
          <p:sp>
            <p:nvSpPr>
              <p:cNvPr id="146" name="Freeform 5">
                <a:extLst>
                  <a:ext uri="{FF2B5EF4-FFF2-40B4-BE49-F238E27FC236}">
                    <a16:creationId xmlns="" xmlns:a16="http://schemas.microsoft.com/office/drawing/2014/main" id="{D25A8DC4-0639-434D-B8A8-87FAC1471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1952"/>
                <a:ext cx="191" cy="302"/>
              </a:xfrm>
              <a:custGeom>
                <a:avLst/>
                <a:gdLst>
                  <a:gd name="T0" fmla="*/ 97 w 100"/>
                  <a:gd name="T1" fmla="*/ 25 h 156"/>
                  <a:gd name="T2" fmla="*/ 98 w 100"/>
                  <a:gd name="T3" fmla="*/ 138 h 156"/>
                  <a:gd name="T4" fmla="*/ 85 w 100"/>
                  <a:gd name="T5" fmla="*/ 153 h 156"/>
                  <a:gd name="T6" fmla="*/ 49 w 100"/>
                  <a:gd name="T7" fmla="*/ 117 h 156"/>
                  <a:gd name="T8" fmla="*/ 57 w 100"/>
                  <a:gd name="T9" fmla="*/ 123 h 156"/>
                  <a:gd name="T10" fmla="*/ 57 w 100"/>
                  <a:gd name="T11" fmla="*/ 119 h 156"/>
                  <a:gd name="T12" fmla="*/ 77 w 100"/>
                  <a:gd name="T13" fmla="*/ 134 h 156"/>
                  <a:gd name="T14" fmla="*/ 83 w 100"/>
                  <a:gd name="T15" fmla="*/ 121 h 156"/>
                  <a:gd name="T16" fmla="*/ 76 w 100"/>
                  <a:gd name="T17" fmla="*/ 31 h 156"/>
                  <a:gd name="T18" fmla="*/ 66 w 100"/>
                  <a:gd name="T19" fmla="*/ 7 h 156"/>
                  <a:gd name="T20" fmla="*/ 0 w 100"/>
                  <a:gd name="T21" fmla="*/ 28 h 156"/>
                  <a:gd name="T22" fmla="*/ 1 w 100"/>
                  <a:gd name="T23" fmla="*/ 26 h 156"/>
                  <a:gd name="T24" fmla="*/ 58 w 100"/>
                  <a:gd name="T25" fmla="*/ 4 h 156"/>
                  <a:gd name="T26" fmla="*/ 97 w 100"/>
                  <a:gd name="T27" fmla="*/ 25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0" h="156">
                    <a:moveTo>
                      <a:pt x="97" y="25"/>
                    </a:moveTo>
                    <a:cubicBezTo>
                      <a:pt x="87" y="33"/>
                      <a:pt x="100" y="117"/>
                      <a:pt x="98" y="138"/>
                    </a:cubicBezTo>
                    <a:cubicBezTo>
                      <a:pt x="96" y="153"/>
                      <a:pt x="93" y="156"/>
                      <a:pt x="85" y="153"/>
                    </a:cubicBezTo>
                    <a:cubicBezTo>
                      <a:pt x="75" y="149"/>
                      <a:pt x="51" y="124"/>
                      <a:pt x="49" y="117"/>
                    </a:cubicBezTo>
                    <a:cubicBezTo>
                      <a:pt x="50" y="117"/>
                      <a:pt x="55" y="122"/>
                      <a:pt x="57" y="123"/>
                    </a:cubicBezTo>
                    <a:cubicBezTo>
                      <a:pt x="57" y="121"/>
                      <a:pt x="56" y="121"/>
                      <a:pt x="57" y="119"/>
                    </a:cubicBezTo>
                    <a:cubicBezTo>
                      <a:pt x="61" y="123"/>
                      <a:pt x="74" y="133"/>
                      <a:pt x="77" y="134"/>
                    </a:cubicBezTo>
                    <a:cubicBezTo>
                      <a:pt x="84" y="134"/>
                      <a:pt x="81" y="126"/>
                      <a:pt x="83" y="121"/>
                    </a:cubicBezTo>
                    <a:cubicBezTo>
                      <a:pt x="82" y="103"/>
                      <a:pt x="75" y="47"/>
                      <a:pt x="76" y="31"/>
                    </a:cubicBezTo>
                    <a:cubicBezTo>
                      <a:pt x="75" y="20"/>
                      <a:pt x="75" y="10"/>
                      <a:pt x="66" y="7"/>
                    </a:cubicBezTo>
                    <a:cubicBezTo>
                      <a:pt x="42" y="8"/>
                      <a:pt x="23" y="28"/>
                      <a:pt x="0" y="28"/>
                    </a:cubicBezTo>
                    <a:cubicBezTo>
                      <a:pt x="0" y="27"/>
                      <a:pt x="1" y="27"/>
                      <a:pt x="1" y="26"/>
                    </a:cubicBezTo>
                    <a:cubicBezTo>
                      <a:pt x="8" y="17"/>
                      <a:pt x="58" y="4"/>
                      <a:pt x="58" y="4"/>
                    </a:cubicBezTo>
                    <a:cubicBezTo>
                      <a:pt x="73" y="0"/>
                      <a:pt x="97" y="4"/>
                      <a:pt x="97" y="2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7" name="Freeform 6">
                <a:extLst>
                  <a:ext uri="{FF2B5EF4-FFF2-40B4-BE49-F238E27FC236}">
                    <a16:creationId xmlns="" xmlns:a16="http://schemas.microsoft.com/office/drawing/2014/main" id="{C46D8C1A-194C-D543-B0E9-2CC63A0E9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" y="1985"/>
                <a:ext cx="48" cy="39"/>
              </a:xfrm>
              <a:custGeom>
                <a:avLst/>
                <a:gdLst>
                  <a:gd name="T0" fmla="*/ 7 w 25"/>
                  <a:gd name="T1" fmla="*/ 1 h 20"/>
                  <a:gd name="T2" fmla="*/ 24 w 25"/>
                  <a:gd name="T3" fmla="*/ 9 h 20"/>
                  <a:gd name="T4" fmla="*/ 24 w 25"/>
                  <a:gd name="T5" fmla="*/ 16 h 20"/>
                  <a:gd name="T6" fmla="*/ 12 w 25"/>
                  <a:gd name="T7" fmla="*/ 17 h 20"/>
                  <a:gd name="T8" fmla="*/ 1 w 25"/>
                  <a:gd name="T9" fmla="*/ 5 h 20"/>
                  <a:gd name="T10" fmla="*/ 7 w 25"/>
                  <a:gd name="T11" fmla="*/ 1 h 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20">
                    <a:moveTo>
                      <a:pt x="7" y="1"/>
                    </a:moveTo>
                    <a:cubicBezTo>
                      <a:pt x="12" y="2"/>
                      <a:pt x="17" y="1"/>
                      <a:pt x="24" y="9"/>
                    </a:cubicBezTo>
                    <a:cubicBezTo>
                      <a:pt x="25" y="11"/>
                      <a:pt x="25" y="13"/>
                      <a:pt x="24" y="16"/>
                    </a:cubicBezTo>
                    <a:cubicBezTo>
                      <a:pt x="23" y="18"/>
                      <a:pt x="15" y="20"/>
                      <a:pt x="12" y="17"/>
                    </a:cubicBezTo>
                    <a:cubicBezTo>
                      <a:pt x="9" y="13"/>
                      <a:pt x="2" y="8"/>
                      <a:pt x="1" y="5"/>
                    </a:cubicBezTo>
                    <a:cubicBezTo>
                      <a:pt x="0" y="2"/>
                      <a:pt x="5" y="0"/>
                      <a:pt x="7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8" name="Freeform 7">
                <a:extLst>
                  <a:ext uri="{FF2B5EF4-FFF2-40B4-BE49-F238E27FC236}">
                    <a16:creationId xmlns="" xmlns:a16="http://schemas.microsoft.com/office/drawing/2014/main" id="{0DDAB724-179B-1440-8296-DEFAC0534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2020"/>
                <a:ext cx="27" cy="180"/>
              </a:xfrm>
              <a:custGeom>
                <a:avLst/>
                <a:gdLst>
                  <a:gd name="T0" fmla="*/ 5 w 14"/>
                  <a:gd name="T1" fmla="*/ 0 h 93"/>
                  <a:gd name="T2" fmla="*/ 8 w 14"/>
                  <a:gd name="T3" fmla="*/ 9 h 93"/>
                  <a:gd name="T4" fmla="*/ 14 w 14"/>
                  <a:gd name="T5" fmla="*/ 91 h 93"/>
                  <a:gd name="T6" fmla="*/ 9 w 14"/>
                  <a:gd name="T7" fmla="*/ 93 h 93"/>
                  <a:gd name="T8" fmla="*/ 1 w 14"/>
                  <a:gd name="T9" fmla="*/ 86 h 93"/>
                  <a:gd name="T10" fmla="*/ 3 w 14"/>
                  <a:gd name="T11" fmla="*/ 6 h 93"/>
                  <a:gd name="T12" fmla="*/ 5 w 14"/>
                  <a:gd name="T13" fmla="*/ 0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" h="93">
                    <a:moveTo>
                      <a:pt x="5" y="0"/>
                    </a:moveTo>
                    <a:cubicBezTo>
                      <a:pt x="6" y="1"/>
                      <a:pt x="8" y="1"/>
                      <a:pt x="8" y="9"/>
                    </a:cubicBezTo>
                    <a:cubicBezTo>
                      <a:pt x="9" y="10"/>
                      <a:pt x="10" y="90"/>
                      <a:pt x="14" y="91"/>
                    </a:cubicBezTo>
                    <a:cubicBezTo>
                      <a:pt x="11" y="92"/>
                      <a:pt x="12" y="93"/>
                      <a:pt x="9" y="93"/>
                    </a:cubicBezTo>
                    <a:cubicBezTo>
                      <a:pt x="6" y="90"/>
                      <a:pt x="3" y="90"/>
                      <a:pt x="1" y="86"/>
                    </a:cubicBezTo>
                    <a:cubicBezTo>
                      <a:pt x="4" y="67"/>
                      <a:pt x="0" y="31"/>
                      <a:pt x="3" y="6"/>
                    </a:cubicBezTo>
                    <a:cubicBezTo>
                      <a:pt x="3" y="3"/>
                      <a:pt x="3" y="0"/>
                      <a:pt x="5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9" name="Freeform 8">
                <a:extLst>
                  <a:ext uri="{FF2B5EF4-FFF2-40B4-BE49-F238E27FC236}">
                    <a16:creationId xmlns="" xmlns:a16="http://schemas.microsoft.com/office/drawing/2014/main" id="{8D07D84A-0C60-A546-9BB0-DF847F2E9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2053"/>
                <a:ext cx="99" cy="46"/>
              </a:xfrm>
              <a:custGeom>
                <a:avLst/>
                <a:gdLst>
                  <a:gd name="T0" fmla="*/ 52 w 52"/>
                  <a:gd name="T1" fmla="*/ 24 h 24"/>
                  <a:gd name="T2" fmla="*/ 33 w 52"/>
                  <a:gd name="T3" fmla="*/ 16 h 24"/>
                  <a:gd name="T4" fmla="*/ 17 w 52"/>
                  <a:gd name="T5" fmla="*/ 9 h 24"/>
                  <a:gd name="T6" fmla="*/ 0 w 52"/>
                  <a:gd name="T7" fmla="*/ 0 h 24"/>
                  <a:gd name="T8" fmla="*/ 20 w 52"/>
                  <a:gd name="T9" fmla="*/ 2 h 24"/>
                  <a:gd name="T10" fmla="*/ 44 w 52"/>
                  <a:gd name="T11" fmla="*/ 15 h 24"/>
                  <a:gd name="T12" fmla="*/ 52 w 52"/>
                  <a:gd name="T13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52" h="24">
                    <a:moveTo>
                      <a:pt x="52" y="24"/>
                    </a:moveTo>
                    <a:cubicBezTo>
                      <a:pt x="43" y="24"/>
                      <a:pt x="42" y="22"/>
                      <a:pt x="33" y="16"/>
                    </a:cubicBezTo>
                    <a:cubicBezTo>
                      <a:pt x="31" y="14"/>
                      <a:pt x="27" y="11"/>
                      <a:pt x="17" y="9"/>
                    </a:cubicBezTo>
                    <a:cubicBezTo>
                      <a:pt x="14" y="6"/>
                      <a:pt x="3" y="4"/>
                      <a:pt x="0" y="0"/>
                    </a:cubicBezTo>
                    <a:cubicBezTo>
                      <a:pt x="8" y="0"/>
                      <a:pt x="14" y="0"/>
                      <a:pt x="20" y="2"/>
                    </a:cubicBezTo>
                    <a:cubicBezTo>
                      <a:pt x="22" y="4"/>
                      <a:pt x="34" y="6"/>
                      <a:pt x="44" y="15"/>
                    </a:cubicBezTo>
                    <a:cubicBezTo>
                      <a:pt x="48" y="18"/>
                      <a:pt x="51" y="19"/>
                      <a:pt x="52" y="2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0" name="Freeform 9">
                <a:extLst>
                  <a:ext uri="{FF2B5EF4-FFF2-40B4-BE49-F238E27FC236}">
                    <a16:creationId xmlns="" xmlns:a16="http://schemas.microsoft.com/office/drawing/2014/main" id="{C10F85A1-BDFB-5E46-92A9-C803416F3AC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924" y="1917"/>
                <a:ext cx="164" cy="360"/>
              </a:xfrm>
              <a:custGeom>
                <a:avLst/>
                <a:gdLst>
                  <a:gd name="T0" fmla="*/ 39 w 86"/>
                  <a:gd name="T1" fmla="*/ 38 h 186"/>
                  <a:gd name="T2" fmla="*/ 56 w 86"/>
                  <a:gd name="T3" fmla="*/ 34 h 186"/>
                  <a:gd name="T4" fmla="*/ 59 w 86"/>
                  <a:gd name="T5" fmla="*/ 31 h 186"/>
                  <a:gd name="T6" fmla="*/ 85 w 86"/>
                  <a:gd name="T7" fmla="*/ 43 h 186"/>
                  <a:gd name="T8" fmla="*/ 85 w 86"/>
                  <a:gd name="T9" fmla="*/ 48 h 186"/>
                  <a:gd name="T10" fmla="*/ 64 w 86"/>
                  <a:gd name="T11" fmla="*/ 61 h 186"/>
                  <a:gd name="T12" fmla="*/ 55 w 86"/>
                  <a:gd name="T13" fmla="*/ 72 h 186"/>
                  <a:gd name="T14" fmla="*/ 57 w 86"/>
                  <a:gd name="T15" fmla="*/ 81 h 186"/>
                  <a:gd name="T16" fmla="*/ 39 w 86"/>
                  <a:gd name="T17" fmla="*/ 88 h 186"/>
                  <a:gd name="T18" fmla="*/ 39 w 86"/>
                  <a:gd name="T19" fmla="*/ 55 h 186"/>
                  <a:gd name="T20" fmla="*/ 45 w 86"/>
                  <a:gd name="T21" fmla="*/ 48 h 186"/>
                  <a:gd name="T22" fmla="*/ 39 w 86"/>
                  <a:gd name="T23" fmla="*/ 49 h 186"/>
                  <a:gd name="T24" fmla="*/ 39 w 86"/>
                  <a:gd name="T25" fmla="*/ 38 h 186"/>
                  <a:gd name="T26" fmla="*/ 12 w 86"/>
                  <a:gd name="T27" fmla="*/ 1 h 186"/>
                  <a:gd name="T28" fmla="*/ 30 w 86"/>
                  <a:gd name="T29" fmla="*/ 8 h 186"/>
                  <a:gd name="T30" fmla="*/ 34 w 86"/>
                  <a:gd name="T31" fmla="*/ 14 h 186"/>
                  <a:gd name="T32" fmla="*/ 34 w 86"/>
                  <a:gd name="T33" fmla="*/ 39 h 186"/>
                  <a:gd name="T34" fmla="*/ 39 w 86"/>
                  <a:gd name="T35" fmla="*/ 38 h 186"/>
                  <a:gd name="T36" fmla="*/ 39 w 86"/>
                  <a:gd name="T37" fmla="*/ 49 h 186"/>
                  <a:gd name="T38" fmla="*/ 34 w 86"/>
                  <a:gd name="T39" fmla="*/ 50 h 186"/>
                  <a:gd name="T40" fmla="*/ 33 w 86"/>
                  <a:gd name="T41" fmla="*/ 63 h 186"/>
                  <a:gd name="T42" fmla="*/ 39 w 86"/>
                  <a:gd name="T43" fmla="*/ 55 h 186"/>
                  <a:gd name="T44" fmla="*/ 39 w 86"/>
                  <a:gd name="T45" fmla="*/ 88 h 186"/>
                  <a:gd name="T46" fmla="*/ 35 w 86"/>
                  <a:gd name="T47" fmla="*/ 91 h 186"/>
                  <a:gd name="T48" fmla="*/ 26 w 86"/>
                  <a:gd name="T49" fmla="*/ 183 h 186"/>
                  <a:gd name="T50" fmla="*/ 23 w 86"/>
                  <a:gd name="T51" fmla="*/ 186 h 186"/>
                  <a:gd name="T52" fmla="*/ 20 w 86"/>
                  <a:gd name="T53" fmla="*/ 97 h 186"/>
                  <a:gd name="T54" fmla="*/ 16 w 86"/>
                  <a:gd name="T55" fmla="*/ 92 h 186"/>
                  <a:gd name="T56" fmla="*/ 17 w 86"/>
                  <a:gd name="T57" fmla="*/ 81 h 186"/>
                  <a:gd name="T58" fmla="*/ 20 w 86"/>
                  <a:gd name="T59" fmla="*/ 79 h 186"/>
                  <a:gd name="T60" fmla="*/ 19 w 86"/>
                  <a:gd name="T61" fmla="*/ 54 h 186"/>
                  <a:gd name="T62" fmla="*/ 0 w 86"/>
                  <a:gd name="T63" fmla="*/ 53 h 186"/>
                  <a:gd name="T64" fmla="*/ 8 w 86"/>
                  <a:gd name="T65" fmla="*/ 47 h 186"/>
                  <a:gd name="T66" fmla="*/ 18 w 86"/>
                  <a:gd name="T67" fmla="*/ 44 h 186"/>
                  <a:gd name="T68" fmla="*/ 17 w 86"/>
                  <a:gd name="T69" fmla="*/ 17 h 186"/>
                  <a:gd name="T70" fmla="*/ 15 w 86"/>
                  <a:gd name="T71" fmla="*/ 6 h 186"/>
                  <a:gd name="T72" fmla="*/ 12 w 86"/>
                  <a:gd name="T73" fmla="*/ 1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86" h="186">
                    <a:moveTo>
                      <a:pt x="39" y="38"/>
                    </a:moveTo>
                    <a:cubicBezTo>
                      <a:pt x="45" y="37"/>
                      <a:pt x="50" y="35"/>
                      <a:pt x="56" y="34"/>
                    </a:cubicBezTo>
                    <a:cubicBezTo>
                      <a:pt x="56" y="33"/>
                      <a:pt x="59" y="32"/>
                      <a:pt x="59" y="31"/>
                    </a:cubicBezTo>
                    <a:cubicBezTo>
                      <a:pt x="75" y="29"/>
                      <a:pt x="85" y="39"/>
                      <a:pt x="85" y="43"/>
                    </a:cubicBezTo>
                    <a:cubicBezTo>
                      <a:pt x="86" y="45"/>
                      <a:pt x="86" y="46"/>
                      <a:pt x="85" y="48"/>
                    </a:cubicBezTo>
                    <a:cubicBezTo>
                      <a:pt x="83" y="52"/>
                      <a:pt x="65" y="60"/>
                      <a:pt x="64" y="61"/>
                    </a:cubicBezTo>
                    <a:cubicBezTo>
                      <a:pt x="57" y="66"/>
                      <a:pt x="55" y="68"/>
                      <a:pt x="55" y="72"/>
                    </a:cubicBezTo>
                    <a:cubicBezTo>
                      <a:pt x="57" y="73"/>
                      <a:pt x="60" y="78"/>
                      <a:pt x="57" y="81"/>
                    </a:cubicBezTo>
                    <a:cubicBezTo>
                      <a:pt x="53" y="82"/>
                      <a:pt x="45" y="85"/>
                      <a:pt x="39" y="88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39" y="49"/>
                      <a:pt x="39" y="49"/>
                      <a:pt x="39" y="49"/>
                    </a:cubicBezTo>
                    <a:lnTo>
                      <a:pt x="39" y="38"/>
                    </a:lnTo>
                    <a:close/>
                    <a:moveTo>
                      <a:pt x="12" y="1"/>
                    </a:moveTo>
                    <a:cubicBezTo>
                      <a:pt x="19" y="0"/>
                      <a:pt x="26" y="1"/>
                      <a:pt x="30" y="8"/>
                    </a:cubicBezTo>
                    <a:cubicBezTo>
                      <a:pt x="31" y="8"/>
                      <a:pt x="33" y="12"/>
                      <a:pt x="34" y="14"/>
                    </a:cubicBezTo>
                    <a:cubicBezTo>
                      <a:pt x="34" y="22"/>
                      <a:pt x="34" y="30"/>
                      <a:pt x="34" y="39"/>
                    </a:cubicBezTo>
                    <a:cubicBezTo>
                      <a:pt x="36" y="39"/>
                      <a:pt x="37" y="38"/>
                      <a:pt x="39" y="38"/>
                    </a:cubicBezTo>
                    <a:cubicBezTo>
                      <a:pt x="39" y="49"/>
                      <a:pt x="39" y="49"/>
                      <a:pt x="39" y="49"/>
                    </a:cubicBezTo>
                    <a:cubicBezTo>
                      <a:pt x="34" y="50"/>
                      <a:pt x="34" y="50"/>
                      <a:pt x="34" y="50"/>
                    </a:cubicBezTo>
                    <a:cubicBezTo>
                      <a:pt x="33" y="63"/>
                      <a:pt x="33" y="63"/>
                      <a:pt x="33" y="63"/>
                    </a:cubicBezTo>
                    <a:cubicBezTo>
                      <a:pt x="39" y="55"/>
                      <a:pt x="39" y="55"/>
                      <a:pt x="39" y="55"/>
                    </a:cubicBezTo>
                    <a:cubicBezTo>
                      <a:pt x="39" y="88"/>
                      <a:pt x="39" y="88"/>
                      <a:pt x="39" y="88"/>
                    </a:cubicBezTo>
                    <a:cubicBezTo>
                      <a:pt x="37" y="89"/>
                      <a:pt x="35" y="90"/>
                      <a:pt x="35" y="91"/>
                    </a:cubicBezTo>
                    <a:cubicBezTo>
                      <a:pt x="32" y="124"/>
                      <a:pt x="31" y="150"/>
                      <a:pt x="26" y="183"/>
                    </a:cubicBezTo>
                    <a:cubicBezTo>
                      <a:pt x="25" y="183"/>
                      <a:pt x="24" y="186"/>
                      <a:pt x="23" y="186"/>
                    </a:cubicBezTo>
                    <a:cubicBezTo>
                      <a:pt x="22" y="157"/>
                      <a:pt x="20" y="127"/>
                      <a:pt x="20" y="97"/>
                    </a:cubicBezTo>
                    <a:cubicBezTo>
                      <a:pt x="19" y="94"/>
                      <a:pt x="17" y="94"/>
                      <a:pt x="16" y="92"/>
                    </a:cubicBezTo>
                    <a:cubicBezTo>
                      <a:pt x="13" y="90"/>
                      <a:pt x="14" y="82"/>
                      <a:pt x="17" y="81"/>
                    </a:cubicBezTo>
                    <a:cubicBezTo>
                      <a:pt x="18" y="81"/>
                      <a:pt x="19" y="79"/>
                      <a:pt x="20" y="79"/>
                    </a:cubicBezTo>
                    <a:cubicBezTo>
                      <a:pt x="20" y="60"/>
                      <a:pt x="19" y="61"/>
                      <a:pt x="19" y="54"/>
                    </a:cubicBezTo>
                    <a:cubicBezTo>
                      <a:pt x="15" y="53"/>
                      <a:pt x="0" y="58"/>
                      <a:pt x="0" y="53"/>
                    </a:cubicBezTo>
                    <a:cubicBezTo>
                      <a:pt x="1" y="51"/>
                      <a:pt x="6" y="49"/>
                      <a:pt x="8" y="47"/>
                    </a:cubicBezTo>
                    <a:cubicBezTo>
                      <a:pt x="12" y="46"/>
                      <a:pt x="15" y="45"/>
                      <a:pt x="18" y="44"/>
                    </a:cubicBezTo>
                    <a:cubicBezTo>
                      <a:pt x="19" y="34"/>
                      <a:pt x="19" y="27"/>
                      <a:pt x="17" y="17"/>
                    </a:cubicBezTo>
                    <a:cubicBezTo>
                      <a:pt x="17" y="15"/>
                      <a:pt x="17" y="6"/>
                      <a:pt x="15" y="6"/>
                    </a:cubicBezTo>
                    <a:cubicBezTo>
                      <a:pt x="14" y="4"/>
                      <a:pt x="12" y="4"/>
                      <a:pt x="12" y="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1" name="Freeform 10">
                <a:extLst>
                  <a:ext uri="{FF2B5EF4-FFF2-40B4-BE49-F238E27FC236}">
                    <a16:creationId xmlns="" xmlns:a16="http://schemas.microsoft.com/office/drawing/2014/main" id="{5E05C0AB-20D6-5144-92F9-3C1D5E0489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55" y="2012"/>
                <a:ext cx="154" cy="176"/>
              </a:xfrm>
              <a:custGeom>
                <a:avLst/>
                <a:gdLst>
                  <a:gd name="T0" fmla="*/ 62 w 81"/>
                  <a:gd name="T1" fmla="*/ 38 h 91"/>
                  <a:gd name="T2" fmla="*/ 67 w 81"/>
                  <a:gd name="T3" fmla="*/ 28 h 91"/>
                  <a:gd name="T4" fmla="*/ 78 w 81"/>
                  <a:gd name="T5" fmla="*/ 36 h 91"/>
                  <a:gd name="T6" fmla="*/ 70 w 81"/>
                  <a:gd name="T7" fmla="*/ 51 h 91"/>
                  <a:gd name="T8" fmla="*/ 81 w 81"/>
                  <a:gd name="T9" fmla="*/ 79 h 91"/>
                  <a:gd name="T10" fmla="*/ 78 w 81"/>
                  <a:gd name="T11" fmla="*/ 80 h 91"/>
                  <a:gd name="T12" fmla="*/ 65 w 81"/>
                  <a:gd name="T13" fmla="*/ 57 h 91"/>
                  <a:gd name="T14" fmla="*/ 50 w 81"/>
                  <a:gd name="T15" fmla="*/ 72 h 91"/>
                  <a:gd name="T16" fmla="*/ 52 w 81"/>
                  <a:gd name="T17" fmla="*/ 74 h 91"/>
                  <a:gd name="T18" fmla="*/ 59 w 81"/>
                  <a:gd name="T19" fmla="*/ 77 h 91"/>
                  <a:gd name="T20" fmla="*/ 59 w 81"/>
                  <a:gd name="T21" fmla="*/ 83 h 91"/>
                  <a:gd name="T22" fmla="*/ 49 w 81"/>
                  <a:gd name="T23" fmla="*/ 85 h 91"/>
                  <a:gd name="T24" fmla="*/ 46 w 81"/>
                  <a:gd name="T25" fmla="*/ 87 h 91"/>
                  <a:gd name="T26" fmla="*/ 44 w 81"/>
                  <a:gd name="T27" fmla="*/ 89 h 91"/>
                  <a:gd name="T28" fmla="*/ 44 w 81"/>
                  <a:gd name="T29" fmla="*/ 63 h 91"/>
                  <a:gd name="T30" fmla="*/ 58 w 81"/>
                  <a:gd name="T31" fmla="*/ 43 h 91"/>
                  <a:gd name="T32" fmla="*/ 53 w 81"/>
                  <a:gd name="T33" fmla="*/ 40 h 91"/>
                  <a:gd name="T34" fmla="*/ 44 w 81"/>
                  <a:gd name="T35" fmla="*/ 51 h 91"/>
                  <a:gd name="T36" fmla="*/ 44 w 81"/>
                  <a:gd name="T37" fmla="*/ 43 h 91"/>
                  <a:gd name="T38" fmla="*/ 45 w 81"/>
                  <a:gd name="T39" fmla="*/ 40 h 91"/>
                  <a:gd name="T40" fmla="*/ 44 w 81"/>
                  <a:gd name="T41" fmla="*/ 40 h 91"/>
                  <a:gd name="T42" fmla="*/ 44 w 81"/>
                  <a:gd name="T43" fmla="*/ 32 h 91"/>
                  <a:gd name="T44" fmla="*/ 46 w 81"/>
                  <a:gd name="T45" fmla="*/ 35 h 91"/>
                  <a:gd name="T46" fmla="*/ 50 w 81"/>
                  <a:gd name="T47" fmla="*/ 39 h 91"/>
                  <a:gd name="T48" fmla="*/ 51 w 81"/>
                  <a:gd name="T49" fmla="*/ 36 h 91"/>
                  <a:gd name="T50" fmla="*/ 44 w 81"/>
                  <a:gd name="T51" fmla="*/ 27 h 91"/>
                  <a:gd name="T52" fmla="*/ 44 w 81"/>
                  <a:gd name="T53" fmla="*/ 3 h 91"/>
                  <a:gd name="T54" fmla="*/ 48 w 81"/>
                  <a:gd name="T55" fmla="*/ 7 h 91"/>
                  <a:gd name="T56" fmla="*/ 44 w 81"/>
                  <a:gd name="T57" fmla="*/ 19 h 91"/>
                  <a:gd name="T58" fmla="*/ 62 w 81"/>
                  <a:gd name="T59" fmla="*/ 38 h 91"/>
                  <a:gd name="T60" fmla="*/ 44 w 81"/>
                  <a:gd name="T61" fmla="*/ 89 h 91"/>
                  <a:gd name="T62" fmla="*/ 33 w 81"/>
                  <a:gd name="T63" fmla="*/ 91 h 91"/>
                  <a:gd name="T64" fmla="*/ 12 w 81"/>
                  <a:gd name="T65" fmla="*/ 77 h 91"/>
                  <a:gd name="T66" fmla="*/ 13 w 81"/>
                  <a:gd name="T67" fmla="*/ 77 h 91"/>
                  <a:gd name="T68" fmla="*/ 44 w 81"/>
                  <a:gd name="T69" fmla="*/ 63 h 91"/>
                  <a:gd name="T70" fmla="*/ 44 w 81"/>
                  <a:gd name="T71" fmla="*/ 89 h 91"/>
                  <a:gd name="T72" fmla="*/ 44 w 81"/>
                  <a:gd name="T73" fmla="*/ 51 h 91"/>
                  <a:gd name="T74" fmla="*/ 44 w 81"/>
                  <a:gd name="T75" fmla="*/ 43 h 91"/>
                  <a:gd name="T76" fmla="*/ 26 w 81"/>
                  <a:gd name="T77" fmla="*/ 59 h 91"/>
                  <a:gd name="T78" fmla="*/ 18 w 81"/>
                  <a:gd name="T79" fmla="*/ 64 h 91"/>
                  <a:gd name="T80" fmla="*/ 41 w 81"/>
                  <a:gd name="T81" fmla="*/ 38 h 91"/>
                  <a:gd name="T82" fmla="*/ 44 w 81"/>
                  <a:gd name="T83" fmla="*/ 40 h 91"/>
                  <a:gd name="T84" fmla="*/ 44 w 81"/>
                  <a:gd name="T85" fmla="*/ 32 h 91"/>
                  <a:gd name="T86" fmla="*/ 36 w 81"/>
                  <a:gd name="T87" fmla="*/ 25 h 91"/>
                  <a:gd name="T88" fmla="*/ 40 w 81"/>
                  <a:gd name="T89" fmla="*/ 23 h 91"/>
                  <a:gd name="T90" fmla="*/ 44 w 81"/>
                  <a:gd name="T91" fmla="*/ 27 h 91"/>
                  <a:gd name="T92" fmla="*/ 44 w 81"/>
                  <a:gd name="T93" fmla="*/ 3 h 91"/>
                  <a:gd name="T94" fmla="*/ 42 w 81"/>
                  <a:gd name="T95" fmla="*/ 3 h 91"/>
                  <a:gd name="T96" fmla="*/ 21 w 81"/>
                  <a:gd name="T97" fmla="*/ 0 h 91"/>
                  <a:gd name="T98" fmla="*/ 15 w 81"/>
                  <a:gd name="T99" fmla="*/ 7 h 91"/>
                  <a:gd name="T100" fmla="*/ 23 w 81"/>
                  <a:gd name="T101" fmla="*/ 7 h 91"/>
                  <a:gd name="T102" fmla="*/ 22 w 81"/>
                  <a:gd name="T103" fmla="*/ 9 h 91"/>
                  <a:gd name="T104" fmla="*/ 13 w 81"/>
                  <a:gd name="T105" fmla="*/ 9 h 91"/>
                  <a:gd name="T106" fmla="*/ 21 w 81"/>
                  <a:gd name="T107" fmla="*/ 17 h 91"/>
                  <a:gd name="T108" fmla="*/ 5 w 81"/>
                  <a:gd name="T109" fmla="*/ 29 h 91"/>
                  <a:gd name="T110" fmla="*/ 4 w 81"/>
                  <a:gd name="T111" fmla="*/ 30 h 91"/>
                  <a:gd name="T112" fmla="*/ 11 w 81"/>
                  <a:gd name="T113" fmla="*/ 45 h 91"/>
                  <a:gd name="T114" fmla="*/ 32 w 81"/>
                  <a:gd name="T115" fmla="*/ 28 h 91"/>
                  <a:gd name="T116" fmla="*/ 34 w 81"/>
                  <a:gd name="T117" fmla="*/ 34 h 91"/>
                  <a:gd name="T118" fmla="*/ 1 w 81"/>
                  <a:gd name="T119" fmla="*/ 69 h 91"/>
                  <a:gd name="T120" fmla="*/ 7 w 81"/>
                  <a:gd name="T121" fmla="*/ 77 h 91"/>
                  <a:gd name="T122" fmla="*/ 44 w 81"/>
                  <a:gd name="T123" fmla="*/ 51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81" h="91">
                    <a:moveTo>
                      <a:pt x="62" y="38"/>
                    </a:moveTo>
                    <a:cubicBezTo>
                      <a:pt x="64" y="34"/>
                      <a:pt x="67" y="32"/>
                      <a:pt x="67" y="28"/>
                    </a:cubicBezTo>
                    <a:cubicBezTo>
                      <a:pt x="72" y="30"/>
                      <a:pt x="75" y="31"/>
                      <a:pt x="78" y="36"/>
                    </a:cubicBezTo>
                    <a:cubicBezTo>
                      <a:pt x="79" y="45"/>
                      <a:pt x="70" y="48"/>
                      <a:pt x="70" y="51"/>
                    </a:cubicBezTo>
                    <a:cubicBezTo>
                      <a:pt x="72" y="60"/>
                      <a:pt x="80" y="71"/>
                      <a:pt x="81" y="79"/>
                    </a:cubicBezTo>
                    <a:cubicBezTo>
                      <a:pt x="81" y="80"/>
                      <a:pt x="79" y="81"/>
                      <a:pt x="78" y="80"/>
                    </a:cubicBezTo>
                    <a:cubicBezTo>
                      <a:pt x="73" y="76"/>
                      <a:pt x="67" y="64"/>
                      <a:pt x="65" y="57"/>
                    </a:cubicBezTo>
                    <a:cubicBezTo>
                      <a:pt x="62" y="61"/>
                      <a:pt x="57" y="66"/>
                      <a:pt x="50" y="72"/>
                    </a:cubicBezTo>
                    <a:cubicBezTo>
                      <a:pt x="51" y="74"/>
                      <a:pt x="51" y="73"/>
                      <a:pt x="52" y="74"/>
                    </a:cubicBezTo>
                    <a:cubicBezTo>
                      <a:pt x="56" y="75"/>
                      <a:pt x="57" y="75"/>
                      <a:pt x="59" y="77"/>
                    </a:cubicBezTo>
                    <a:cubicBezTo>
                      <a:pt x="60" y="79"/>
                      <a:pt x="59" y="82"/>
                      <a:pt x="59" y="83"/>
                    </a:cubicBezTo>
                    <a:cubicBezTo>
                      <a:pt x="58" y="85"/>
                      <a:pt x="54" y="84"/>
                      <a:pt x="49" y="85"/>
                    </a:cubicBezTo>
                    <a:cubicBezTo>
                      <a:pt x="48" y="86"/>
                      <a:pt x="47" y="87"/>
                      <a:pt x="46" y="87"/>
                    </a:cubicBezTo>
                    <a:cubicBezTo>
                      <a:pt x="45" y="88"/>
                      <a:pt x="45" y="89"/>
                      <a:pt x="44" y="89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52" y="55"/>
                      <a:pt x="58" y="45"/>
                      <a:pt x="58" y="43"/>
                    </a:cubicBezTo>
                    <a:cubicBezTo>
                      <a:pt x="56" y="42"/>
                      <a:pt x="56" y="41"/>
                      <a:pt x="53" y="40"/>
                    </a:cubicBezTo>
                    <a:cubicBezTo>
                      <a:pt x="53" y="42"/>
                      <a:pt x="49" y="46"/>
                      <a:pt x="44" y="51"/>
                    </a:cubicBezTo>
                    <a:cubicBezTo>
                      <a:pt x="44" y="43"/>
                      <a:pt x="44" y="43"/>
                      <a:pt x="44" y="43"/>
                    </a:cubicBezTo>
                    <a:cubicBezTo>
                      <a:pt x="44" y="42"/>
                      <a:pt x="45" y="41"/>
                      <a:pt x="45" y="40"/>
                    </a:cubicBezTo>
                    <a:cubicBezTo>
                      <a:pt x="44" y="40"/>
                      <a:pt x="44" y="40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5" y="33"/>
                      <a:pt x="46" y="34"/>
                      <a:pt x="46" y="35"/>
                    </a:cubicBezTo>
                    <a:cubicBezTo>
                      <a:pt x="50" y="37"/>
                      <a:pt x="48" y="36"/>
                      <a:pt x="50" y="39"/>
                    </a:cubicBezTo>
                    <a:cubicBezTo>
                      <a:pt x="52" y="39"/>
                      <a:pt x="51" y="38"/>
                      <a:pt x="51" y="36"/>
                    </a:cubicBezTo>
                    <a:cubicBezTo>
                      <a:pt x="49" y="34"/>
                      <a:pt x="47" y="30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5" y="4"/>
                      <a:pt x="47" y="6"/>
                      <a:pt x="48" y="7"/>
                    </a:cubicBezTo>
                    <a:cubicBezTo>
                      <a:pt x="50" y="14"/>
                      <a:pt x="49" y="16"/>
                      <a:pt x="44" y="19"/>
                    </a:cubicBezTo>
                    <a:cubicBezTo>
                      <a:pt x="50" y="26"/>
                      <a:pt x="52" y="33"/>
                      <a:pt x="62" y="38"/>
                    </a:cubicBezTo>
                    <a:close/>
                    <a:moveTo>
                      <a:pt x="44" y="89"/>
                    </a:moveTo>
                    <a:cubicBezTo>
                      <a:pt x="41" y="91"/>
                      <a:pt x="37" y="91"/>
                      <a:pt x="33" y="91"/>
                    </a:cubicBezTo>
                    <a:cubicBezTo>
                      <a:pt x="29" y="90"/>
                      <a:pt x="13" y="81"/>
                      <a:pt x="12" y="77"/>
                    </a:cubicBezTo>
                    <a:cubicBezTo>
                      <a:pt x="12" y="77"/>
                      <a:pt x="13" y="77"/>
                      <a:pt x="13" y="77"/>
                    </a:cubicBezTo>
                    <a:cubicBezTo>
                      <a:pt x="20" y="84"/>
                      <a:pt x="33" y="74"/>
                      <a:pt x="44" y="63"/>
                    </a:cubicBezTo>
                    <a:cubicBezTo>
                      <a:pt x="44" y="89"/>
                      <a:pt x="44" y="89"/>
                      <a:pt x="44" y="89"/>
                    </a:cubicBezTo>
                    <a:close/>
                    <a:moveTo>
                      <a:pt x="44" y="51"/>
                    </a:moveTo>
                    <a:cubicBezTo>
                      <a:pt x="44" y="43"/>
                      <a:pt x="44" y="43"/>
                      <a:pt x="44" y="43"/>
                    </a:cubicBezTo>
                    <a:cubicBezTo>
                      <a:pt x="41" y="47"/>
                      <a:pt x="33" y="54"/>
                      <a:pt x="26" y="59"/>
                    </a:cubicBezTo>
                    <a:cubicBezTo>
                      <a:pt x="24" y="60"/>
                      <a:pt x="20" y="64"/>
                      <a:pt x="18" y="64"/>
                    </a:cubicBezTo>
                    <a:cubicBezTo>
                      <a:pt x="22" y="58"/>
                      <a:pt x="36" y="48"/>
                      <a:pt x="41" y="38"/>
                    </a:cubicBezTo>
                    <a:cubicBezTo>
                      <a:pt x="42" y="39"/>
                      <a:pt x="43" y="39"/>
                      <a:pt x="44" y="40"/>
                    </a:cubicBezTo>
                    <a:cubicBezTo>
                      <a:pt x="44" y="32"/>
                      <a:pt x="44" y="32"/>
                      <a:pt x="44" y="32"/>
                    </a:cubicBezTo>
                    <a:cubicBezTo>
                      <a:pt x="42" y="30"/>
                      <a:pt x="40" y="28"/>
                      <a:pt x="36" y="25"/>
                    </a:cubicBezTo>
                    <a:cubicBezTo>
                      <a:pt x="37" y="25"/>
                      <a:pt x="39" y="23"/>
                      <a:pt x="40" y="23"/>
                    </a:cubicBezTo>
                    <a:cubicBezTo>
                      <a:pt x="42" y="24"/>
                      <a:pt x="43" y="25"/>
                      <a:pt x="44" y="27"/>
                    </a:cubicBezTo>
                    <a:cubicBezTo>
                      <a:pt x="44" y="3"/>
                      <a:pt x="44" y="3"/>
                      <a:pt x="44" y="3"/>
                    </a:cubicBezTo>
                    <a:cubicBezTo>
                      <a:pt x="43" y="3"/>
                      <a:pt x="42" y="3"/>
                      <a:pt x="42" y="3"/>
                    </a:cubicBezTo>
                    <a:cubicBezTo>
                      <a:pt x="41" y="3"/>
                      <a:pt x="25" y="0"/>
                      <a:pt x="21" y="0"/>
                    </a:cubicBezTo>
                    <a:cubicBezTo>
                      <a:pt x="17" y="1"/>
                      <a:pt x="14" y="2"/>
                      <a:pt x="15" y="7"/>
                    </a:cubicBezTo>
                    <a:cubicBezTo>
                      <a:pt x="16" y="8"/>
                      <a:pt x="20" y="8"/>
                      <a:pt x="23" y="7"/>
                    </a:cubicBezTo>
                    <a:cubicBezTo>
                      <a:pt x="24" y="8"/>
                      <a:pt x="23" y="9"/>
                      <a:pt x="22" y="9"/>
                    </a:cubicBezTo>
                    <a:cubicBezTo>
                      <a:pt x="18" y="10"/>
                      <a:pt x="17" y="9"/>
                      <a:pt x="13" y="9"/>
                    </a:cubicBezTo>
                    <a:cubicBezTo>
                      <a:pt x="9" y="9"/>
                      <a:pt x="18" y="15"/>
                      <a:pt x="21" y="17"/>
                    </a:cubicBezTo>
                    <a:cubicBezTo>
                      <a:pt x="20" y="21"/>
                      <a:pt x="10" y="30"/>
                      <a:pt x="5" y="29"/>
                    </a:cubicBezTo>
                    <a:cubicBezTo>
                      <a:pt x="5" y="30"/>
                      <a:pt x="5" y="29"/>
                      <a:pt x="4" y="30"/>
                    </a:cubicBezTo>
                    <a:cubicBezTo>
                      <a:pt x="4" y="36"/>
                      <a:pt x="4" y="43"/>
                      <a:pt x="11" y="45"/>
                    </a:cubicBezTo>
                    <a:cubicBezTo>
                      <a:pt x="15" y="42"/>
                      <a:pt x="29" y="33"/>
                      <a:pt x="32" y="28"/>
                    </a:cubicBezTo>
                    <a:cubicBezTo>
                      <a:pt x="36" y="31"/>
                      <a:pt x="34" y="33"/>
                      <a:pt x="34" y="34"/>
                    </a:cubicBezTo>
                    <a:cubicBezTo>
                      <a:pt x="26" y="45"/>
                      <a:pt x="10" y="59"/>
                      <a:pt x="1" y="69"/>
                    </a:cubicBezTo>
                    <a:cubicBezTo>
                      <a:pt x="0" y="76"/>
                      <a:pt x="0" y="79"/>
                      <a:pt x="7" y="77"/>
                    </a:cubicBezTo>
                    <a:cubicBezTo>
                      <a:pt x="10" y="78"/>
                      <a:pt x="31" y="62"/>
                      <a:pt x="44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2" name="Freeform 11">
                <a:extLst>
                  <a:ext uri="{FF2B5EF4-FFF2-40B4-BE49-F238E27FC236}">
                    <a16:creationId xmlns="" xmlns:a16="http://schemas.microsoft.com/office/drawing/2014/main" id="{2C385DB9-D5DF-A447-AC1A-5A1F80CDF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1" y="1931"/>
                <a:ext cx="280" cy="191"/>
              </a:xfrm>
              <a:custGeom>
                <a:avLst/>
                <a:gdLst>
                  <a:gd name="T0" fmla="*/ 29 w 147"/>
                  <a:gd name="T1" fmla="*/ 27 h 99"/>
                  <a:gd name="T2" fmla="*/ 50 w 147"/>
                  <a:gd name="T3" fmla="*/ 67 h 99"/>
                  <a:gd name="T4" fmla="*/ 59 w 147"/>
                  <a:gd name="T5" fmla="*/ 64 h 99"/>
                  <a:gd name="T6" fmla="*/ 44 w 147"/>
                  <a:gd name="T7" fmla="*/ 19 h 99"/>
                  <a:gd name="T8" fmla="*/ 60 w 147"/>
                  <a:gd name="T9" fmla="*/ 35 h 99"/>
                  <a:gd name="T10" fmla="*/ 66 w 147"/>
                  <a:gd name="T11" fmla="*/ 56 h 99"/>
                  <a:gd name="T12" fmla="*/ 69 w 147"/>
                  <a:gd name="T13" fmla="*/ 51 h 99"/>
                  <a:gd name="T14" fmla="*/ 70 w 147"/>
                  <a:gd name="T15" fmla="*/ 45 h 99"/>
                  <a:gd name="T16" fmla="*/ 66 w 147"/>
                  <a:gd name="T17" fmla="*/ 40 h 99"/>
                  <a:gd name="T18" fmla="*/ 72 w 147"/>
                  <a:gd name="T19" fmla="*/ 40 h 99"/>
                  <a:gd name="T20" fmla="*/ 73 w 147"/>
                  <a:gd name="T21" fmla="*/ 30 h 99"/>
                  <a:gd name="T22" fmla="*/ 63 w 147"/>
                  <a:gd name="T23" fmla="*/ 16 h 99"/>
                  <a:gd name="T24" fmla="*/ 66 w 147"/>
                  <a:gd name="T25" fmla="*/ 5 h 99"/>
                  <a:gd name="T26" fmla="*/ 80 w 147"/>
                  <a:gd name="T27" fmla="*/ 15 h 99"/>
                  <a:gd name="T28" fmla="*/ 87 w 147"/>
                  <a:gd name="T29" fmla="*/ 39 h 99"/>
                  <a:gd name="T30" fmla="*/ 82 w 147"/>
                  <a:gd name="T31" fmla="*/ 50 h 99"/>
                  <a:gd name="T32" fmla="*/ 77 w 147"/>
                  <a:gd name="T33" fmla="*/ 58 h 99"/>
                  <a:gd name="T34" fmla="*/ 99 w 147"/>
                  <a:gd name="T35" fmla="*/ 53 h 99"/>
                  <a:gd name="T36" fmla="*/ 94 w 147"/>
                  <a:gd name="T37" fmla="*/ 40 h 99"/>
                  <a:gd name="T38" fmla="*/ 99 w 147"/>
                  <a:gd name="T39" fmla="*/ 38 h 99"/>
                  <a:gd name="T40" fmla="*/ 104 w 147"/>
                  <a:gd name="T41" fmla="*/ 37 h 99"/>
                  <a:gd name="T42" fmla="*/ 98 w 147"/>
                  <a:gd name="T43" fmla="*/ 23 h 99"/>
                  <a:gd name="T44" fmla="*/ 101 w 147"/>
                  <a:gd name="T45" fmla="*/ 19 h 99"/>
                  <a:gd name="T46" fmla="*/ 105 w 147"/>
                  <a:gd name="T47" fmla="*/ 15 h 99"/>
                  <a:gd name="T48" fmla="*/ 96 w 147"/>
                  <a:gd name="T49" fmla="*/ 6 h 99"/>
                  <a:gd name="T50" fmla="*/ 104 w 147"/>
                  <a:gd name="T51" fmla="*/ 3 h 99"/>
                  <a:gd name="T52" fmla="*/ 111 w 147"/>
                  <a:gd name="T53" fmla="*/ 2 h 99"/>
                  <a:gd name="T54" fmla="*/ 120 w 147"/>
                  <a:gd name="T55" fmla="*/ 19 h 99"/>
                  <a:gd name="T56" fmla="*/ 114 w 147"/>
                  <a:gd name="T57" fmla="*/ 32 h 99"/>
                  <a:gd name="T58" fmla="*/ 112 w 147"/>
                  <a:gd name="T59" fmla="*/ 49 h 99"/>
                  <a:gd name="T60" fmla="*/ 143 w 147"/>
                  <a:gd name="T61" fmla="*/ 56 h 99"/>
                  <a:gd name="T62" fmla="*/ 130 w 147"/>
                  <a:gd name="T63" fmla="*/ 63 h 99"/>
                  <a:gd name="T64" fmla="*/ 119 w 147"/>
                  <a:gd name="T65" fmla="*/ 58 h 99"/>
                  <a:gd name="T66" fmla="*/ 127 w 147"/>
                  <a:gd name="T67" fmla="*/ 55 h 99"/>
                  <a:gd name="T68" fmla="*/ 109 w 147"/>
                  <a:gd name="T69" fmla="*/ 59 h 99"/>
                  <a:gd name="T70" fmla="*/ 108 w 147"/>
                  <a:gd name="T71" fmla="*/ 63 h 99"/>
                  <a:gd name="T72" fmla="*/ 98 w 147"/>
                  <a:gd name="T73" fmla="*/ 60 h 99"/>
                  <a:gd name="T74" fmla="*/ 79 w 147"/>
                  <a:gd name="T75" fmla="*/ 64 h 99"/>
                  <a:gd name="T76" fmla="*/ 65 w 147"/>
                  <a:gd name="T77" fmla="*/ 74 h 99"/>
                  <a:gd name="T78" fmla="*/ 58 w 147"/>
                  <a:gd name="T79" fmla="*/ 71 h 99"/>
                  <a:gd name="T80" fmla="*/ 53 w 147"/>
                  <a:gd name="T81" fmla="*/ 80 h 99"/>
                  <a:gd name="T82" fmla="*/ 48 w 147"/>
                  <a:gd name="T83" fmla="*/ 76 h 99"/>
                  <a:gd name="T84" fmla="*/ 25 w 147"/>
                  <a:gd name="T85" fmla="*/ 86 h 99"/>
                  <a:gd name="T86" fmla="*/ 19 w 147"/>
                  <a:gd name="T87" fmla="*/ 94 h 99"/>
                  <a:gd name="T88" fmla="*/ 8 w 147"/>
                  <a:gd name="T89" fmla="*/ 98 h 99"/>
                  <a:gd name="T90" fmla="*/ 4 w 147"/>
                  <a:gd name="T91" fmla="*/ 88 h 99"/>
                  <a:gd name="T92" fmla="*/ 16 w 147"/>
                  <a:gd name="T93" fmla="*/ 74 h 99"/>
                  <a:gd name="T94" fmla="*/ 25 w 147"/>
                  <a:gd name="T95" fmla="*/ 76 h 99"/>
                  <a:gd name="T96" fmla="*/ 48 w 147"/>
                  <a:gd name="T97" fmla="*/ 66 h 99"/>
                  <a:gd name="T98" fmla="*/ 31 w 147"/>
                  <a:gd name="T99" fmla="*/ 33 h 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47" h="99">
                    <a:moveTo>
                      <a:pt x="31" y="33"/>
                    </a:moveTo>
                    <a:cubicBezTo>
                      <a:pt x="31" y="33"/>
                      <a:pt x="18" y="23"/>
                      <a:pt x="29" y="27"/>
                    </a:cubicBezTo>
                    <a:cubicBezTo>
                      <a:pt x="29" y="27"/>
                      <a:pt x="40" y="30"/>
                      <a:pt x="46" y="48"/>
                    </a:cubicBezTo>
                    <a:cubicBezTo>
                      <a:pt x="46" y="48"/>
                      <a:pt x="51" y="60"/>
                      <a:pt x="50" y="67"/>
                    </a:cubicBezTo>
                    <a:cubicBezTo>
                      <a:pt x="50" y="67"/>
                      <a:pt x="50" y="69"/>
                      <a:pt x="53" y="68"/>
                    </a:cubicBezTo>
                    <a:cubicBezTo>
                      <a:pt x="53" y="68"/>
                      <a:pt x="59" y="68"/>
                      <a:pt x="59" y="64"/>
                    </a:cubicBezTo>
                    <a:cubicBezTo>
                      <a:pt x="59" y="64"/>
                      <a:pt x="61" y="50"/>
                      <a:pt x="51" y="28"/>
                    </a:cubicBezTo>
                    <a:cubicBezTo>
                      <a:pt x="51" y="28"/>
                      <a:pt x="48" y="20"/>
                      <a:pt x="44" y="19"/>
                    </a:cubicBezTo>
                    <a:cubicBezTo>
                      <a:pt x="44" y="19"/>
                      <a:pt x="42" y="16"/>
                      <a:pt x="45" y="18"/>
                    </a:cubicBezTo>
                    <a:cubicBezTo>
                      <a:pt x="45" y="18"/>
                      <a:pt x="56" y="20"/>
                      <a:pt x="60" y="35"/>
                    </a:cubicBezTo>
                    <a:cubicBezTo>
                      <a:pt x="60" y="35"/>
                      <a:pt x="63" y="47"/>
                      <a:pt x="64" y="56"/>
                    </a:cubicBezTo>
                    <a:cubicBezTo>
                      <a:pt x="64" y="56"/>
                      <a:pt x="65" y="60"/>
                      <a:pt x="66" y="56"/>
                    </a:cubicBezTo>
                    <a:cubicBezTo>
                      <a:pt x="66" y="56"/>
                      <a:pt x="67" y="54"/>
                      <a:pt x="69" y="53"/>
                    </a:cubicBezTo>
                    <a:cubicBezTo>
                      <a:pt x="69" y="53"/>
                      <a:pt x="70" y="52"/>
                      <a:pt x="69" y="51"/>
                    </a:cubicBezTo>
                    <a:cubicBezTo>
                      <a:pt x="69" y="51"/>
                      <a:pt x="69" y="48"/>
                      <a:pt x="70" y="48"/>
                    </a:cubicBezTo>
                    <a:cubicBezTo>
                      <a:pt x="70" y="48"/>
                      <a:pt x="72" y="47"/>
                      <a:pt x="70" y="45"/>
                    </a:cubicBezTo>
                    <a:cubicBezTo>
                      <a:pt x="70" y="45"/>
                      <a:pt x="69" y="43"/>
                      <a:pt x="67" y="43"/>
                    </a:cubicBezTo>
                    <a:cubicBezTo>
                      <a:pt x="67" y="43"/>
                      <a:pt x="60" y="37"/>
                      <a:pt x="66" y="40"/>
                    </a:cubicBezTo>
                    <a:cubicBezTo>
                      <a:pt x="66" y="40"/>
                      <a:pt x="69" y="41"/>
                      <a:pt x="70" y="42"/>
                    </a:cubicBezTo>
                    <a:cubicBezTo>
                      <a:pt x="70" y="42"/>
                      <a:pt x="72" y="44"/>
                      <a:pt x="72" y="40"/>
                    </a:cubicBezTo>
                    <a:cubicBezTo>
                      <a:pt x="72" y="40"/>
                      <a:pt x="74" y="32"/>
                      <a:pt x="75" y="31"/>
                    </a:cubicBezTo>
                    <a:cubicBezTo>
                      <a:pt x="75" y="31"/>
                      <a:pt x="76" y="27"/>
                      <a:pt x="73" y="30"/>
                    </a:cubicBezTo>
                    <a:cubicBezTo>
                      <a:pt x="73" y="30"/>
                      <a:pt x="69" y="32"/>
                      <a:pt x="67" y="26"/>
                    </a:cubicBezTo>
                    <a:cubicBezTo>
                      <a:pt x="67" y="26"/>
                      <a:pt x="59" y="19"/>
                      <a:pt x="63" y="16"/>
                    </a:cubicBezTo>
                    <a:cubicBezTo>
                      <a:pt x="63" y="16"/>
                      <a:pt x="68" y="11"/>
                      <a:pt x="64" y="7"/>
                    </a:cubicBezTo>
                    <a:cubicBezTo>
                      <a:pt x="64" y="7"/>
                      <a:pt x="60" y="2"/>
                      <a:pt x="66" y="5"/>
                    </a:cubicBezTo>
                    <a:cubicBezTo>
                      <a:pt x="66" y="5"/>
                      <a:pt x="71" y="7"/>
                      <a:pt x="76" y="12"/>
                    </a:cubicBezTo>
                    <a:cubicBezTo>
                      <a:pt x="76" y="12"/>
                      <a:pt x="75" y="14"/>
                      <a:pt x="80" y="15"/>
                    </a:cubicBezTo>
                    <a:cubicBezTo>
                      <a:pt x="80" y="15"/>
                      <a:pt x="97" y="18"/>
                      <a:pt x="94" y="28"/>
                    </a:cubicBezTo>
                    <a:cubicBezTo>
                      <a:pt x="94" y="28"/>
                      <a:pt x="87" y="34"/>
                      <a:pt x="87" y="39"/>
                    </a:cubicBezTo>
                    <a:cubicBezTo>
                      <a:pt x="87" y="39"/>
                      <a:pt x="85" y="44"/>
                      <a:pt x="83" y="45"/>
                    </a:cubicBezTo>
                    <a:cubicBezTo>
                      <a:pt x="83" y="45"/>
                      <a:pt x="82" y="45"/>
                      <a:pt x="82" y="50"/>
                    </a:cubicBezTo>
                    <a:cubicBezTo>
                      <a:pt x="82" y="50"/>
                      <a:pt x="83" y="51"/>
                      <a:pt x="81" y="52"/>
                    </a:cubicBezTo>
                    <a:cubicBezTo>
                      <a:pt x="81" y="52"/>
                      <a:pt x="79" y="55"/>
                      <a:pt x="77" y="58"/>
                    </a:cubicBezTo>
                    <a:cubicBezTo>
                      <a:pt x="77" y="58"/>
                      <a:pt x="72" y="62"/>
                      <a:pt x="76" y="60"/>
                    </a:cubicBezTo>
                    <a:cubicBezTo>
                      <a:pt x="76" y="60"/>
                      <a:pt x="92" y="55"/>
                      <a:pt x="99" y="53"/>
                    </a:cubicBezTo>
                    <a:cubicBezTo>
                      <a:pt x="99" y="53"/>
                      <a:pt x="104" y="51"/>
                      <a:pt x="100" y="48"/>
                    </a:cubicBezTo>
                    <a:cubicBezTo>
                      <a:pt x="100" y="48"/>
                      <a:pt x="95" y="43"/>
                      <a:pt x="94" y="40"/>
                    </a:cubicBezTo>
                    <a:cubicBezTo>
                      <a:pt x="94" y="40"/>
                      <a:pt x="92" y="35"/>
                      <a:pt x="95" y="37"/>
                    </a:cubicBezTo>
                    <a:cubicBezTo>
                      <a:pt x="95" y="37"/>
                      <a:pt x="98" y="40"/>
                      <a:pt x="99" y="38"/>
                    </a:cubicBezTo>
                    <a:cubicBezTo>
                      <a:pt x="99" y="38"/>
                      <a:pt x="98" y="37"/>
                      <a:pt x="101" y="38"/>
                    </a:cubicBezTo>
                    <a:cubicBezTo>
                      <a:pt x="101" y="38"/>
                      <a:pt x="104" y="40"/>
                      <a:pt x="104" y="37"/>
                    </a:cubicBezTo>
                    <a:cubicBezTo>
                      <a:pt x="104" y="37"/>
                      <a:pt x="107" y="31"/>
                      <a:pt x="104" y="32"/>
                    </a:cubicBezTo>
                    <a:cubicBezTo>
                      <a:pt x="104" y="32"/>
                      <a:pt x="98" y="28"/>
                      <a:pt x="98" y="23"/>
                    </a:cubicBezTo>
                    <a:cubicBezTo>
                      <a:pt x="98" y="23"/>
                      <a:pt x="97" y="20"/>
                      <a:pt x="98" y="19"/>
                    </a:cubicBezTo>
                    <a:cubicBezTo>
                      <a:pt x="98" y="19"/>
                      <a:pt x="99" y="17"/>
                      <a:pt x="101" y="19"/>
                    </a:cubicBezTo>
                    <a:cubicBezTo>
                      <a:pt x="101" y="19"/>
                      <a:pt x="105" y="27"/>
                      <a:pt x="105" y="22"/>
                    </a:cubicBezTo>
                    <a:cubicBezTo>
                      <a:pt x="105" y="15"/>
                      <a:pt x="105" y="15"/>
                      <a:pt x="105" y="15"/>
                    </a:cubicBezTo>
                    <a:cubicBezTo>
                      <a:pt x="105" y="15"/>
                      <a:pt x="106" y="12"/>
                      <a:pt x="100" y="12"/>
                    </a:cubicBezTo>
                    <a:cubicBezTo>
                      <a:pt x="100" y="12"/>
                      <a:pt x="90" y="7"/>
                      <a:pt x="96" y="6"/>
                    </a:cubicBezTo>
                    <a:cubicBezTo>
                      <a:pt x="96" y="6"/>
                      <a:pt x="100" y="7"/>
                      <a:pt x="99" y="4"/>
                    </a:cubicBezTo>
                    <a:cubicBezTo>
                      <a:pt x="99" y="4"/>
                      <a:pt x="99" y="3"/>
                      <a:pt x="104" y="3"/>
                    </a:cubicBezTo>
                    <a:cubicBezTo>
                      <a:pt x="104" y="3"/>
                      <a:pt x="105" y="3"/>
                      <a:pt x="106" y="1"/>
                    </a:cubicBezTo>
                    <a:cubicBezTo>
                      <a:pt x="106" y="1"/>
                      <a:pt x="107" y="0"/>
                      <a:pt x="111" y="2"/>
                    </a:cubicBezTo>
                    <a:cubicBezTo>
                      <a:pt x="111" y="2"/>
                      <a:pt x="127" y="6"/>
                      <a:pt x="124" y="14"/>
                    </a:cubicBezTo>
                    <a:cubicBezTo>
                      <a:pt x="124" y="14"/>
                      <a:pt x="123" y="18"/>
                      <a:pt x="120" y="19"/>
                    </a:cubicBezTo>
                    <a:cubicBezTo>
                      <a:pt x="120" y="19"/>
                      <a:pt x="119" y="18"/>
                      <a:pt x="116" y="26"/>
                    </a:cubicBezTo>
                    <a:cubicBezTo>
                      <a:pt x="116" y="26"/>
                      <a:pt x="114" y="29"/>
                      <a:pt x="114" y="32"/>
                    </a:cubicBezTo>
                    <a:cubicBezTo>
                      <a:pt x="114" y="32"/>
                      <a:pt x="115" y="38"/>
                      <a:pt x="113" y="41"/>
                    </a:cubicBezTo>
                    <a:cubicBezTo>
                      <a:pt x="113" y="41"/>
                      <a:pt x="113" y="47"/>
                      <a:pt x="112" y="49"/>
                    </a:cubicBezTo>
                    <a:cubicBezTo>
                      <a:pt x="112" y="49"/>
                      <a:pt x="111" y="52"/>
                      <a:pt x="114" y="51"/>
                    </a:cubicBezTo>
                    <a:cubicBezTo>
                      <a:pt x="114" y="51"/>
                      <a:pt x="136" y="46"/>
                      <a:pt x="143" y="56"/>
                    </a:cubicBezTo>
                    <a:cubicBezTo>
                      <a:pt x="143" y="56"/>
                      <a:pt x="147" y="58"/>
                      <a:pt x="136" y="62"/>
                    </a:cubicBezTo>
                    <a:cubicBezTo>
                      <a:pt x="136" y="62"/>
                      <a:pt x="132" y="64"/>
                      <a:pt x="130" y="63"/>
                    </a:cubicBezTo>
                    <a:cubicBezTo>
                      <a:pt x="118" y="60"/>
                      <a:pt x="118" y="60"/>
                      <a:pt x="118" y="60"/>
                    </a:cubicBezTo>
                    <a:cubicBezTo>
                      <a:pt x="118" y="60"/>
                      <a:pt x="113" y="59"/>
                      <a:pt x="119" y="58"/>
                    </a:cubicBezTo>
                    <a:cubicBezTo>
                      <a:pt x="119" y="58"/>
                      <a:pt x="127" y="58"/>
                      <a:pt x="128" y="56"/>
                    </a:cubicBezTo>
                    <a:cubicBezTo>
                      <a:pt x="128" y="56"/>
                      <a:pt x="131" y="54"/>
                      <a:pt x="127" y="55"/>
                    </a:cubicBezTo>
                    <a:cubicBezTo>
                      <a:pt x="127" y="55"/>
                      <a:pt x="118" y="56"/>
                      <a:pt x="115" y="55"/>
                    </a:cubicBezTo>
                    <a:cubicBezTo>
                      <a:pt x="115" y="55"/>
                      <a:pt x="110" y="55"/>
                      <a:pt x="109" y="59"/>
                    </a:cubicBezTo>
                    <a:cubicBezTo>
                      <a:pt x="109" y="59"/>
                      <a:pt x="110" y="60"/>
                      <a:pt x="108" y="61"/>
                    </a:cubicBezTo>
                    <a:cubicBezTo>
                      <a:pt x="108" y="61"/>
                      <a:pt x="108" y="61"/>
                      <a:pt x="108" y="63"/>
                    </a:cubicBezTo>
                    <a:cubicBezTo>
                      <a:pt x="108" y="63"/>
                      <a:pt x="108" y="70"/>
                      <a:pt x="102" y="66"/>
                    </a:cubicBezTo>
                    <a:cubicBezTo>
                      <a:pt x="102" y="66"/>
                      <a:pt x="97" y="64"/>
                      <a:pt x="98" y="60"/>
                    </a:cubicBezTo>
                    <a:cubicBezTo>
                      <a:pt x="98" y="60"/>
                      <a:pt x="99" y="56"/>
                      <a:pt x="95" y="58"/>
                    </a:cubicBezTo>
                    <a:cubicBezTo>
                      <a:pt x="95" y="58"/>
                      <a:pt x="84" y="63"/>
                      <a:pt x="79" y="64"/>
                    </a:cubicBezTo>
                    <a:cubicBezTo>
                      <a:pt x="79" y="64"/>
                      <a:pt x="65" y="66"/>
                      <a:pt x="66" y="70"/>
                    </a:cubicBezTo>
                    <a:cubicBezTo>
                      <a:pt x="66" y="70"/>
                      <a:pt x="68" y="74"/>
                      <a:pt x="65" y="74"/>
                    </a:cubicBezTo>
                    <a:cubicBezTo>
                      <a:pt x="65" y="74"/>
                      <a:pt x="63" y="73"/>
                      <a:pt x="61" y="70"/>
                    </a:cubicBezTo>
                    <a:cubicBezTo>
                      <a:pt x="61" y="70"/>
                      <a:pt x="61" y="69"/>
                      <a:pt x="58" y="71"/>
                    </a:cubicBezTo>
                    <a:cubicBezTo>
                      <a:pt x="58" y="71"/>
                      <a:pt x="50" y="73"/>
                      <a:pt x="52" y="77"/>
                    </a:cubicBezTo>
                    <a:cubicBezTo>
                      <a:pt x="52" y="77"/>
                      <a:pt x="53" y="78"/>
                      <a:pt x="53" y="80"/>
                    </a:cubicBezTo>
                    <a:cubicBezTo>
                      <a:pt x="53" y="80"/>
                      <a:pt x="56" y="82"/>
                      <a:pt x="53" y="82"/>
                    </a:cubicBezTo>
                    <a:cubicBezTo>
                      <a:pt x="53" y="82"/>
                      <a:pt x="50" y="79"/>
                      <a:pt x="48" y="76"/>
                    </a:cubicBezTo>
                    <a:cubicBezTo>
                      <a:pt x="48" y="76"/>
                      <a:pt x="48" y="73"/>
                      <a:pt x="44" y="76"/>
                    </a:cubicBezTo>
                    <a:cubicBezTo>
                      <a:pt x="44" y="76"/>
                      <a:pt x="31" y="77"/>
                      <a:pt x="25" y="86"/>
                    </a:cubicBezTo>
                    <a:cubicBezTo>
                      <a:pt x="25" y="86"/>
                      <a:pt x="23" y="87"/>
                      <a:pt x="23" y="90"/>
                    </a:cubicBezTo>
                    <a:cubicBezTo>
                      <a:pt x="23" y="90"/>
                      <a:pt x="20" y="93"/>
                      <a:pt x="19" y="94"/>
                    </a:cubicBezTo>
                    <a:cubicBezTo>
                      <a:pt x="19" y="94"/>
                      <a:pt x="15" y="99"/>
                      <a:pt x="13" y="99"/>
                    </a:cubicBezTo>
                    <a:cubicBezTo>
                      <a:pt x="13" y="99"/>
                      <a:pt x="10" y="98"/>
                      <a:pt x="8" y="98"/>
                    </a:cubicBezTo>
                    <a:cubicBezTo>
                      <a:pt x="8" y="98"/>
                      <a:pt x="8" y="98"/>
                      <a:pt x="6" y="96"/>
                    </a:cubicBezTo>
                    <a:cubicBezTo>
                      <a:pt x="6" y="96"/>
                      <a:pt x="0" y="92"/>
                      <a:pt x="4" y="88"/>
                    </a:cubicBezTo>
                    <a:cubicBezTo>
                      <a:pt x="4" y="88"/>
                      <a:pt x="8" y="84"/>
                      <a:pt x="10" y="79"/>
                    </a:cubicBezTo>
                    <a:cubicBezTo>
                      <a:pt x="10" y="79"/>
                      <a:pt x="11" y="73"/>
                      <a:pt x="16" y="74"/>
                    </a:cubicBezTo>
                    <a:cubicBezTo>
                      <a:pt x="16" y="74"/>
                      <a:pt x="21" y="75"/>
                      <a:pt x="22" y="77"/>
                    </a:cubicBezTo>
                    <a:cubicBezTo>
                      <a:pt x="22" y="77"/>
                      <a:pt x="23" y="78"/>
                      <a:pt x="25" y="76"/>
                    </a:cubicBezTo>
                    <a:cubicBezTo>
                      <a:pt x="25" y="76"/>
                      <a:pt x="40" y="74"/>
                      <a:pt x="47" y="70"/>
                    </a:cubicBezTo>
                    <a:cubicBezTo>
                      <a:pt x="47" y="70"/>
                      <a:pt x="48" y="70"/>
                      <a:pt x="48" y="66"/>
                    </a:cubicBezTo>
                    <a:cubicBezTo>
                      <a:pt x="48" y="66"/>
                      <a:pt x="45" y="51"/>
                      <a:pt x="40" y="44"/>
                    </a:cubicBezTo>
                    <a:cubicBezTo>
                      <a:pt x="40" y="44"/>
                      <a:pt x="35" y="35"/>
                      <a:pt x="31" y="3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3" name="Freeform 12">
                <a:extLst>
                  <a:ext uri="{FF2B5EF4-FFF2-40B4-BE49-F238E27FC236}">
                    <a16:creationId xmlns="" xmlns:a16="http://schemas.microsoft.com/office/drawing/2014/main" id="{B1E4EEA4-DFDD-FD48-A27C-68D96B7C4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6" y="2062"/>
                <a:ext cx="168" cy="188"/>
              </a:xfrm>
              <a:custGeom>
                <a:avLst/>
                <a:gdLst>
                  <a:gd name="T0" fmla="*/ 26 w 88"/>
                  <a:gd name="T1" fmla="*/ 10 h 97"/>
                  <a:gd name="T2" fmla="*/ 39 w 88"/>
                  <a:gd name="T3" fmla="*/ 7 h 97"/>
                  <a:gd name="T4" fmla="*/ 47 w 88"/>
                  <a:gd name="T5" fmla="*/ 3 h 97"/>
                  <a:gd name="T6" fmla="*/ 53 w 88"/>
                  <a:gd name="T7" fmla="*/ 2 h 97"/>
                  <a:gd name="T8" fmla="*/ 69 w 88"/>
                  <a:gd name="T9" fmla="*/ 9 h 97"/>
                  <a:gd name="T10" fmla="*/ 64 w 88"/>
                  <a:gd name="T11" fmla="*/ 16 h 97"/>
                  <a:gd name="T12" fmla="*/ 61 w 88"/>
                  <a:gd name="T13" fmla="*/ 26 h 97"/>
                  <a:gd name="T14" fmla="*/ 69 w 88"/>
                  <a:gd name="T15" fmla="*/ 33 h 97"/>
                  <a:gd name="T16" fmla="*/ 82 w 88"/>
                  <a:gd name="T17" fmla="*/ 36 h 97"/>
                  <a:gd name="T18" fmla="*/ 84 w 88"/>
                  <a:gd name="T19" fmla="*/ 45 h 97"/>
                  <a:gd name="T20" fmla="*/ 79 w 88"/>
                  <a:gd name="T21" fmla="*/ 48 h 97"/>
                  <a:gd name="T22" fmla="*/ 75 w 88"/>
                  <a:gd name="T23" fmla="*/ 48 h 97"/>
                  <a:gd name="T24" fmla="*/ 69 w 88"/>
                  <a:gd name="T25" fmla="*/ 55 h 97"/>
                  <a:gd name="T26" fmla="*/ 69 w 88"/>
                  <a:gd name="T27" fmla="*/ 70 h 97"/>
                  <a:gd name="T28" fmla="*/ 58 w 88"/>
                  <a:gd name="T29" fmla="*/ 89 h 97"/>
                  <a:gd name="T30" fmla="*/ 53 w 88"/>
                  <a:gd name="T31" fmla="*/ 92 h 97"/>
                  <a:gd name="T32" fmla="*/ 48 w 88"/>
                  <a:gd name="T33" fmla="*/ 96 h 97"/>
                  <a:gd name="T34" fmla="*/ 45 w 88"/>
                  <a:gd name="T35" fmla="*/ 97 h 97"/>
                  <a:gd name="T36" fmla="*/ 24 w 88"/>
                  <a:gd name="T37" fmla="*/ 97 h 97"/>
                  <a:gd name="T38" fmla="*/ 20 w 88"/>
                  <a:gd name="T39" fmla="*/ 97 h 97"/>
                  <a:gd name="T40" fmla="*/ 18 w 88"/>
                  <a:gd name="T41" fmla="*/ 95 h 97"/>
                  <a:gd name="T42" fmla="*/ 17 w 88"/>
                  <a:gd name="T43" fmla="*/ 95 h 97"/>
                  <a:gd name="T44" fmla="*/ 14 w 88"/>
                  <a:gd name="T45" fmla="*/ 94 h 97"/>
                  <a:gd name="T46" fmla="*/ 4 w 88"/>
                  <a:gd name="T47" fmla="*/ 89 h 97"/>
                  <a:gd name="T48" fmla="*/ 6 w 88"/>
                  <a:gd name="T49" fmla="*/ 88 h 97"/>
                  <a:gd name="T50" fmla="*/ 14 w 88"/>
                  <a:gd name="T51" fmla="*/ 89 h 97"/>
                  <a:gd name="T52" fmla="*/ 15 w 88"/>
                  <a:gd name="T53" fmla="*/ 86 h 97"/>
                  <a:gd name="T54" fmla="*/ 40 w 88"/>
                  <a:gd name="T55" fmla="*/ 81 h 97"/>
                  <a:gd name="T56" fmla="*/ 55 w 88"/>
                  <a:gd name="T57" fmla="*/ 54 h 97"/>
                  <a:gd name="T58" fmla="*/ 38 w 88"/>
                  <a:gd name="T59" fmla="*/ 53 h 97"/>
                  <a:gd name="T60" fmla="*/ 25 w 88"/>
                  <a:gd name="T61" fmla="*/ 57 h 97"/>
                  <a:gd name="T62" fmla="*/ 15 w 88"/>
                  <a:gd name="T63" fmla="*/ 44 h 97"/>
                  <a:gd name="T64" fmla="*/ 16 w 88"/>
                  <a:gd name="T65" fmla="*/ 42 h 97"/>
                  <a:gd name="T66" fmla="*/ 23 w 88"/>
                  <a:gd name="T67" fmla="*/ 43 h 97"/>
                  <a:gd name="T68" fmla="*/ 30 w 88"/>
                  <a:gd name="T69" fmla="*/ 42 h 97"/>
                  <a:gd name="T70" fmla="*/ 42 w 88"/>
                  <a:gd name="T71" fmla="*/ 40 h 97"/>
                  <a:gd name="T72" fmla="*/ 51 w 88"/>
                  <a:gd name="T73" fmla="*/ 38 h 97"/>
                  <a:gd name="T74" fmla="*/ 49 w 88"/>
                  <a:gd name="T75" fmla="*/ 35 h 97"/>
                  <a:gd name="T76" fmla="*/ 42 w 88"/>
                  <a:gd name="T77" fmla="*/ 21 h 97"/>
                  <a:gd name="T78" fmla="*/ 45 w 88"/>
                  <a:gd name="T79" fmla="*/ 12 h 97"/>
                  <a:gd name="T80" fmla="*/ 31 w 88"/>
                  <a:gd name="T81" fmla="*/ 15 h 97"/>
                  <a:gd name="T82" fmla="*/ 25 w 88"/>
                  <a:gd name="T83" fmla="*/ 12 h 97"/>
                  <a:gd name="T84" fmla="*/ 26 w 88"/>
                  <a:gd name="T85" fmla="*/ 10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88" h="97">
                    <a:moveTo>
                      <a:pt x="26" y="10"/>
                    </a:moveTo>
                    <a:cubicBezTo>
                      <a:pt x="26" y="10"/>
                      <a:pt x="31" y="11"/>
                      <a:pt x="39" y="7"/>
                    </a:cubicBezTo>
                    <a:cubicBezTo>
                      <a:pt x="39" y="7"/>
                      <a:pt x="46" y="6"/>
                      <a:pt x="47" y="3"/>
                    </a:cubicBezTo>
                    <a:cubicBezTo>
                      <a:pt x="47" y="3"/>
                      <a:pt x="48" y="0"/>
                      <a:pt x="53" y="2"/>
                    </a:cubicBezTo>
                    <a:cubicBezTo>
                      <a:pt x="53" y="2"/>
                      <a:pt x="67" y="1"/>
                      <a:pt x="69" y="9"/>
                    </a:cubicBezTo>
                    <a:cubicBezTo>
                      <a:pt x="69" y="9"/>
                      <a:pt x="70" y="13"/>
                      <a:pt x="64" y="16"/>
                    </a:cubicBezTo>
                    <a:cubicBezTo>
                      <a:pt x="64" y="16"/>
                      <a:pt x="60" y="20"/>
                      <a:pt x="61" y="26"/>
                    </a:cubicBezTo>
                    <a:cubicBezTo>
                      <a:pt x="61" y="26"/>
                      <a:pt x="65" y="35"/>
                      <a:pt x="69" y="33"/>
                    </a:cubicBezTo>
                    <a:cubicBezTo>
                      <a:pt x="69" y="33"/>
                      <a:pt x="81" y="33"/>
                      <a:pt x="82" y="36"/>
                    </a:cubicBezTo>
                    <a:cubicBezTo>
                      <a:pt x="82" y="36"/>
                      <a:pt x="88" y="42"/>
                      <a:pt x="84" y="45"/>
                    </a:cubicBezTo>
                    <a:cubicBezTo>
                      <a:pt x="84" y="45"/>
                      <a:pt x="81" y="46"/>
                      <a:pt x="79" y="48"/>
                    </a:cubicBezTo>
                    <a:cubicBezTo>
                      <a:pt x="79" y="48"/>
                      <a:pt x="78" y="49"/>
                      <a:pt x="75" y="48"/>
                    </a:cubicBezTo>
                    <a:cubicBezTo>
                      <a:pt x="75" y="48"/>
                      <a:pt x="68" y="48"/>
                      <a:pt x="69" y="55"/>
                    </a:cubicBezTo>
                    <a:cubicBezTo>
                      <a:pt x="69" y="70"/>
                      <a:pt x="69" y="70"/>
                      <a:pt x="69" y="70"/>
                    </a:cubicBezTo>
                    <a:cubicBezTo>
                      <a:pt x="69" y="70"/>
                      <a:pt x="65" y="83"/>
                      <a:pt x="58" y="89"/>
                    </a:cubicBezTo>
                    <a:cubicBezTo>
                      <a:pt x="58" y="89"/>
                      <a:pt x="54" y="92"/>
                      <a:pt x="53" y="92"/>
                    </a:cubicBezTo>
                    <a:cubicBezTo>
                      <a:pt x="53" y="92"/>
                      <a:pt x="51" y="93"/>
                      <a:pt x="48" y="96"/>
                    </a:cubicBezTo>
                    <a:cubicBezTo>
                      <a:pt x="48" y="96"/>
                      <a:pt x="47" y="97"/>
                      <a:pt x="45" y="97"/>
                    </a:cubicBezTo>
                    <a:cubicBezTo>
                      <a:pt x="24" y="97"/>
                      <a:pt x="24" y="97"/>
                      <a:pt x="24" y="97"/>
                    </a:cubicBezTo>
                    <a:cubicBezTo>
                      <a:pt x="24" y="97"/>
                      <a:pt x="22" y="96"/>
                      <a:pt x="20" y="97"/>
                    </a:cubicBezTo>
                    <a:cubicBezTo>
                      <a:pt x="20" y="97"/>
                      <a:pt x="18" y="96"/>
                      <a:pt x="18" y="95"/>
                    </a:cubicBezTo>
                    <a:cubicBezTo>
                      <a:pt x="18" y="95"/>
                      <a:pt x="19" y="94"/>
                      <a:pt x="17" y="95"/>
                    </a:cubicBezTo>
                    <a:cubicBezTo>
                      <a:pt x="17" y="95"/>
                      <a:pt x="16" y="93"/>
                      <a:pt x="14" y="94"/>
                    </a:cubicBezTo>
                    <a:cubicBezTo>
                      <a:pt x="4" y="89"/>
                      <a:pt x="4" y="89"/>
                      <a:pt x="4" y="89"/>
                    </a:cubicBezTo>
                    <a:cubicBezTo>
                      <a:pt x="4" y="89"/>
                      <a:pt x="0" y="87"/>
                      <a:pt x="6" y="88"/>
                    </a:cubicBezTo>
                    <a:cubicBezTo>
                      <a:pt x="6" y="88"/>
                      <a:pt x="19" y="93"/>
                      <a:pt x="14" y="89"/>
                    </a:cubicBezTo>
                    <a:cubicBezTo>
                      <a:pt x="14" y="89"/>
                      <a:pt x="11" y="86"/>
                      <a:pt x="15" y="86"/>
                    </a:cubicBezTo>
                    <a:cubicBezTo>
                      <a:pt x="15" y="86"/>
                      <a:pt x="30" y="87"/>
                      <a:pt x="40" y="81"/>
                    </a:cubicBezTo>
                    <a:cubicBezTo>
                      <a:pt x="40" y="81"/>
                      <a:pt x="61" y="73"/>
                      <a:pt x="55" y="54"/>
                    </a:cubicBezTo>
                    <a:cubicBezTo>
                      <a:pt x="55" y="54"/>
                      <a:pt x="48" y="50"/>
                      <a:pt x="38" y="53"/>
                    </a:cubicBezTo>
                    <a:cubicBezTo>
                      <a:pt x="38" y="53"/>
                      <a:pt x="29" y="59"/>
                      <a:pt x="25" y="57"/>
                    </a:cubicBezTo>
                    <a:cubicBezTo>
                      <a:pt x="25" y="57"/>
                      <a:pt x="17" y="51"/>
                      <a:pt x="15" y="44"/>
                    </a:cubicBezTo>
                    <a:cubicBezTo>
                      <a:pt x="15" y="44"/>
                      <a:pt x="12" y="40"/>
                      <a:pt x="16" y="42"/>
                    </a:cubicBezTo>
                    <a:cubicBezTo>
                      <a:pt x="16" y="42"/>
                      <a:pt x="17" y="44"/>
                      <a:pt x="23" y="43"/>
                    </a:cubicBezTo>
                    <a:cubicBezTo>
                      <a:pt x="23" y="43"/>
                      <a:pt x="28" y="44"/>
                      <a:pt x="30" y="42"/>
                    </a:cubicBezTo>
                    <a:cubicBezTo>
                      <a:pt x="30" y="42"/>
                      <a:pt x="35" y="41"/>
                      <a:pt x="42" y="40"/>
                    </a:cubicBezTo>
                    <a:cubicBezTo>
                      <a:pt x="42" y="40"/>
                      <a:pt x="49" y="39"/>
                      <a:pt x="51" y="38"/>
                    </a:cubicBezTo>
                    <a:cubicBezTo>
                      <a:pt x="51" y="38"/>
                      <a:pt x="53" y="35"/>
                      <a:pt x="49" y="35"/>
                    </a:cubicBezTo>
                    <a:cubicBezTo>
                      <a:pt x="49" y="35"/>
                      <a:pt x="39" y="37"/>
                      <a:pt x="42" y="21"/>
                    </a:cubicBezTo>
                    <a:cubicBezTo>
                      <a:pt x="42" y="21"/>
                      <a:pt x="50" y="9"/>
                      <a:pt x="45" y="12"/>
                    </a:cubicBezTo>
                    <a:cubicBezTo>
                      <a:pt x="45" y="12"/>
                      <a:pt x="37" y="17"/>
                      <a:pt x="31" y="15"/>
                    </a:cubicBezTo>
                    <a:cubicBezTo>
                      <a:pt x="31" y="15"/>
                      <a:pt x="27" y="15"/>
                      <a:pt x="25" y="12"/>
                    </a:cubicBezTo>
                    <a:cubicBezTo>
                      <a:pt x="25" y="12"/>
                      <a:pt x="22" y="7"/>
                      <a:pt x="26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4" name="Freeform 13">
                <a:extLst>
                  <a:ext uri="{FF2B5EF4-FFF2-40B4-BE49-F238E27FC236}">
                    <a16:creationId xmlns="" xmlns:a16="http://schemas.microsoft.com/office/drawing/2014/main" id="{39D54FD1-4C99-4941-A27F-38196AE2B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3" y="1962"/>
                <a:ext cx="151" cy="247"/>
              </a:xfrm>
              <a:custGeom>
                <a:avLst/>
                <a:gdLst>
                  <a:gd name="T0" fmla="*/ 37 w 79"/>
                  <a:gd name="T1" fmla="*/ 7 h 128"/>
                  <a:gd name="T2" fmla="*/ 39 w 79"/>
                  <a:gd name="T3" fmla="*/ 5 h 128"/>
                  <a:gd name="T4" fmla="*/ 49 w 79"/>
                  <a:gd name="T5" fmla="*/ 8 h 128"/>
                  <a:gd name="T6" fmla="*/ 58 w 79"/>
                  <a:gd name="T7" fmla="*/ 12 h 128"/>
                  <a:gd name="T8" fmla="*/ 60 w 79"/>
                  <a:gd name="T9" fmla="*/ 19 h 128"/>
                  <a:gd name="T10" fmla="*/ 61 w 79"/>
                  <a:gd name="T11" fmla="*/ 26 h 128"/>
                  <a:gd name="T12" fmla="*/ 69 w 79"/>
                  <a:gd name="T13" fmla="*/ 33 h 128"/>
                  <a:gd name="T14" fmla="*/ 70 w 79"/>
                  <a:gd name="T15" fmla="*/ 33 h 128"/>
                  <a:gd name="T16" fmla="*/ 74 w 79"/>
                  <a:gd name="T17" fmla="*/ 38 h 128"/>
                  <a:gd name="T18" fmla="*/ 75 w 79"/>
                  <a:gd name="T19" fmla="*/ 41 h 128"/>
                  <a:gd name="T20" fmla="*/ 77 w 79"/>
                  <a:gd name="T21" fmla="*/ 47 h 128"/>
                  <a:gd name="T22" fmla="*/ 70 w 79"/>
                  <a:gd name="T23" fmla="*/ 58 h 128"/>
                  <a:gd name="T24" fmla="*/ 66 w 79"/>
                  <a:gd name="T25" fmla="*/ 61 h 128"/>
                  <a:gd name="T26" fmla="*/ 62 w 79"/>
                  <a:gd name="T27" fmla="*/ 69 h 128"/>
                  <a:gd name="T28" fmla="*/ 56 w 79"/>
                  <a:gd name="T29" fmla="*/ 77 h 128"/>
                  <a:gd name="T30" fmla="*/ 48 w 79"/>
                  <a:gd name="T31" fmla="*/ 94 h 128"/>
                  <a:gd name="T32" fmla="*/ 44 w 79"/>
                  <a:gd name="T33" fmla="*/ 103 h 128"/>
                  <a:gd name="T34" fmla="*/ 38 w 79"/>
                  <a:gd name="T35" fmla="*/ 107 h 128"/>
                  <a:gd name="T36" fmla="*/ 36 w 79"/>
                  <a:gd name="T37" fmla="*/ 111 h 128"/>
                  <a:gd name="T38" fmla="*/ 33 w 79"/>
                  <a:gd name="T39" fmla="*/ 115 h 128"/>
                  <a:gd name="T40" fmla="*/ 25 w 79"/>
                  <a:gd name="T41" fmla="*/ 119 h 128"/>
                  <a:gd name="T42" fmla="*/ 18 w 79"/>
                  <a:gd name="T43" fmla="*/ 122 h 128"/>
                  <a:gd name="T44" fmla="*/ 13 w 79"/>
                  <a:gd name="T45" fmla="*/ 123 h 128"/>
                  <a:gd name="T46" fmla="*/ 11 w 79"/>
                  <a:gd name="T47" fmla="*/ 125 h 128"/>
                  <a:gd name="T48" fmla="*/ 3 w 79"/>
                  <a:gd name="T49" fmla="*/ 127 h 128"/>
                  <a:gd name="T50" fmla="*/ 9 w 79"/>
                  <a:gd name="T51" fmla="*/ 111 h 128"/>
                  <a:gd name="T52" fmla="*/ 14 w 79"/>
                  <a:gd name="T53" fmla="*/ 103 h 128"/>
                  <a:gd name="T54" fmla="*/ 18 w 79"/>
                  <a:gd name="T55" fmla="*/ 99 h 128"/>
                  <a:gd name="T56" fmla="*/ 20 w 79"/>
                  <a:gd name="T57" fmla="*/ 99 h 128"/>
                  <a:gd name="T58" fmla="*/ 25 w 79"/>
                  <a:gd name="T59" fmla="*/ 93 h 128"/>
                  <a:gd name="T60" fmla="*/ 23 w 79"/>
                  <a:gd name="T61" fmla="*/ 90 h 128"/>
                  <a:gd name="T62" fmla="*/ 23 w 79"/>
                  <a:gd name="T63" fmla="*/ 85 h 128"/>
                  <a:gd name="T64" fmla="*/ 22 w 79"/>
                  <a:gd name="T65" fmla="*/ 83 h 128"/>
                  <a:gd name="T66" fmla="*/ 18 w 79"/>
                  <a:gd name="T67" fmla="*/ 81 h 128"/>
                  <a:gd name="T68" fmla="*/ 15 w 79"/>
                  <a:gd name="T69" fmla="*/ 80 h 128"/>
                  <a:gd name="T70" fmla="*/ 9 w 79"/>
                  <a:gd name="T71" fmla="*/ 69 h 128"/>
                  <a:gd name="T72" fmla="*/ 27 w 79"/>
                  <a:gd name="T73" fmla="*/ 67 h 128"/>
                  <a:gd name="T74" fmla="*/ 36 w 79"/>
                  <a:gd name="T75" fmla="*/ 55 h 128"/>
                  <a:gd name="T76" fmla="*/ 35 w 79"/>
                  <a:gd name="T77" fmla="*/ 52 h 128"/>
                  <a:gd name="T78" fmla="*/ 36 w 79"/>
                  <a:gd name="T79" fmla="*/ 49 h 128"/>
                  <a:gd name="T80" fmla="*/ 36 w 79"/>
                  <a:gd name="T81" fmla="*/ 45 h 128"/>
                  <a:gd name="T82" fmla="*/ 37 w 79"/>
                  <a:gd name="T83" fmla="*/ 42 h 128"/>
                  <a:gd name="T84" fmla="*/ 37 w 79"/>
                  <a:gd name="T85" fmla="*/ 39 h 128"/>
                  <a:gd name="T86" fmla="*/ 38 w 79"/>
                  <a:gd name="T87" fmla="*/ 36 h 128"/>
                  <a:gd name="T88" fmla="*/ 38 w 79"/>
                  <a:gd name="T89" fmla="*/ 33 h 128"/>
                  <a:gd name="T90" fmla="*/ 39 w 79"/>
                  <a:gd name="T91" fmla="*/ 32 h 128"/>
                  <a:gd name="T92" fmla="*/ 40 w 79"/>
                  <a:gd name="T93" fmla="*/ 29 h 128"/>
                  <a:gd name="T94" fmla="*/ 39 w 79"/>
                  <a:gd name="T95" fmla="*/ 25 h 128"/>
                  <a:gd name="T96" fmla="*/ 37 w 79"/>
                  <a:gd name="T97" fmla="*/ 22 h 128"/>
                  <a:gd name="T98" fmla="*/ 37 w 79"/>
                  <a:gd name="T99" fmla="*/ 7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79" h="128">
                    <a:moveTo>
                      <a:pt x="37" y="7"/>
                    </a:moveTo>
                    <a:cubicBezTo>
                      <a:pt x="37" y="7"/>
                      <a:pt x="33" y="0"/>
                      <a:pt x="39" y="5"/>
                    </a:cubicBezTo>
                    <a:cubicBezTo>
                      <a:pt x="39" y="5"/>
                      <a:pt x="46" y="5"/>
                      <a:pt x="49" y="8"/>
                    </a:cubicBezTo>
                    <a:cubicBezTo>
                      <a:pt x="49" y="8"/>
                      <a:pt x="55" y="11"/>
                      <a:pt x="58" y="12"/>
                    </a:cubicBezTo>
                    <a:cubicBezTo>
                      <a:pt x="58" y="12"/>
                      <a:pt x="60" y="12"/>
                      <a:pt x="60" y="19"/>
                    </a:cubicBezTo>
                    <a:cubicBezTo>
                      <a:pt x="60" y="19"/>
                      <a:pt x="59" y="26"/>
                      <a:pt x="61" y="26"/>
                    </a:cubicBezTo>
                    <a:cubicBezTo>
                      <a:pt x="61" y="26"/>
                      <a:pt x="67" y="31"/>
                      <a:pt x="69" y="33"/>
                    </a:cubicBezTo>
                    <a:cubicBezTo>
                      <a:pt x="69" y="33"/>
                      <a:pt x="69" y="34"/>
                      <a:pt x="70" y="33"/>
                    </a:cubicBezTo>
                    <a:cubicBezTo>
                      <a:pt x="70" y="33"/>
                      <a:pt x="74" y="33"/>
                      <a:pt x="74" y="38"/>
                    </a:cubicBezTo>
                    <a:cubicBezTo>
                      <a:pt x="74" y="38"/>
                      <a:pt x="73" y="41"/>
                      <a:pt x="75" y="41"/>
                    </a:cubicBezTo>
                    <a:cubicBezTo>
                      <a:pt x="75" y="41"/>
                      <a:pt x="79" y="42"/>
                      <a:pt x="77" y="47"/>
                    </a:cubicBezTo>
                    <a:cubicBezTo>
                      <a:pt x="77" y="47"/>
                      <a:pt x="77" y="56"/>
                      <a:pt x="70" y="58"/>
                    </a:cubicBezTo>
                    <a:cubicBezTo>
                      <a:pt x="70" y="58"/>
                      <a:pt x="67" y="58"/>
                      <a:pt x="66" y="61"/>
                    </a:cubicBezTo>
                    <a:cubicBezTo>
                      <a:pt x="66" y="61"/>
                      <a:pt x="62" y="66"/>
                      <a:pt x="62" y="69"/>
                    </a:cubicBezTo>
                    <a:cubicBezTo>
                      <a:pt x="62" y="69"/>
                      <a:pt x="60" y="73"/>
                      <a:pt x="56" y="77"/>
                    </a:cubicBezTo>
                    <a:cubicBezTo>
                      <a:pt x="56" y="77"/>
                      <a:pt x="47" y="82"/>
                      <a:pt x="48" y="94"/>
                    </a:cubicBezTo>
                    <a:cubicBezTo>
                      <a:pt x="48" y="94"/>
                      <a:pt x="51" y="100"/>
                      <a:pt x="44" y="103"/>
                    </a:cubicBezTo>
                    <a:cubicBezTo>
                      <a:pt x="44" y="103"/>
                      <a:pt x="42" y="103"/>
                      <a:pt x="38" y="107"/>
                    </a:cubicBezTo>
                    <a:cubicBezTo>
                      <a:pt x="38" y="107"/>
                      <a:pt x="36" y="110"/>
                      <a:pt x="36" y="111"/>
                    </a:cubicBezTo>
                    <a:cubicBezTo>
                      <a:pt x="36" y="111"/>
                      <a:pt x="33" y="114"/>
                      <a:pt x="33" y="115"/>
                    </a:cubicBezTo>
                    <a:cubicBezTo>
                      <a:pt x="33" y="115"/>
                      <a:pt x="31" y="118"/>
                      <a:pt x="25" y="119"/>
                    </a:cubicBezTo>
                    <a:cubicBezTo>
                      <a:pt x="25" y="119"/>
                      <a:pt x="20" y="119"/>
                      <a:pt x="18" y="122"/>
                    </a:cubicBezTo>
                    <a:cubicBezTo>
                      <a:pt x="18" y="122"/>
                      <a:pt x="15" y="124"/>
                      <a:pt x="13" y="123"/>
                    </a:cubicBezTo>
                    <a:cubicBezTo>
                      <a:pt x="13" y="123"/>
                      <a:pt x="12" y="123"/>
                      <a:pt x="11" y="125"/>
                    </a:cubicBezTo>
                    <a:cubicBezTo>
                      <a:pt x="11" y="125"/>
                      <a:pt x="8" y="128"/>
                      <a:pt x="3" y="127"/>
                    </a:cubicBezTo>
                    <a:cubicBezTo>
                      <a:pt x="3" y="127"/>
                      <a:pt x="7" y="116"/>
                      <a:pt x="9" y="111"/>
                    </a:cubicBezTo>
                    <a:cubicBezTo>
                      <a:pt x="9" y="111"/>
                      <a:pt x="11" y="105"/>
                      <a:pt x="14" y="103"/>
                    </a:cubicBezTo>
                    <a:cubicBezTo>
                      <a:pt x="14" y="103"/>
                      <a:pt x="15" y="98"/>
                      <a:pt x="18" y="99"/>
                    </a:cubicBezTo>
                    <a:cubicBezTo>
                      <a:pt x="18" y="99"/>
                      <a:pt x="19" y="101"/>
                      <a:pt x="20" y="99"/>
                    </a:cubicBezTo>
                    <a:cubicBezTo>
                      <a:pt x="20" y="99"/>
                      <a:pt x="24" y="93"/>
                      <a:pt x="25" y="93"/>
                    </a:cubicBezTo>
                    <a:cubicBezTo>
                      <a:pt x="25" y="93"/>
                      <a:pt x="24" y="90"/>
                      <a:pt x="23" y="90"/>
                    </a:cubicBezTo>
                    <a:cubicBezTo>
                      <a:pt x="23" y="90"/>
                      <a:pt x="22" y="87"/>
                      <a:pt x="23" y="85"/>
                    </a:cubicBezTo>
                    <a:cubicBezTo>
                      <a:pt x="23" y="85"/>
                      <a:pt x="24" y="84"/>
                      <a:pt x="22" y="83"/>
                    </a:cubicBezTo>
                    <a:cubicBezTo>
                      <a:pt x="22" y="83"/>
                      <a:pt x="19" y="79"/>
                      <a:pt x="18" y="81"/>
                    </a:cubicBezTo>
                    <a:cubicBezTo>
                      <a:pt x="18" y="81"/>
                      <a:pt x="17" y="81"/>
                      <a:pt x="15" y="80"/>
                    </a:cubicBezTo>
                    <a:cubicBezTo>
                      <a:pt x="15" y="80"/>
                      <a:pt x="0" y="69"/>
                      <a:pt x="9" y="69"/>
                    </a:cubicBezTo>
                    <a:cubicBezTo>
                      <a:pt x="9" y="69"/>
                      <a:pt x="18" y="72"/>
                      <a:pt x="27" y="67"/>
                    </a:cubicBezTo>
                    <a:cubicBezTo>
                      <a:pt x="27" y="67"/>
                      <a:pt x="29" y="66"/>
                      <a:pt x="36" y="55"/>
                    </a:cubicBezTo>
                    <a:cubicBezTo>
                      <a:pt x="36" y="55"/>
                      <a:pt x="37" y="53"/>
                      <a:pt x="35" y="52"/>
                    </a:cubicBezTo>
                    <a:cubicBezTo>
                      <a:pt x="35" y="52"/>
                      <a:pt x="35" y="50"/>
                      <a:pt x="36" y="49"/>
                    </a:cubicBezTo>
                    <a:cubicBezTo>
                      <a:pt x="36" y="49"/>
                      <a:pt x="36" y="48"/>
                      <a:pt x="36" y="45"/>
                    </a:cubicBezTo>
                    <a:cubicBezTo>
                      <a:pt x="36" y="45"/>
                      <a:pt x="36" y="43"/>
                      <a:pt x="37" y="42"/>
                    </a:cubicBezTo>
                    <a:cubicBezTo>
                      <a:pt x="37" y="42"/>
                      <a:pt x="38" y="40"/>
                      <a:pt x="37" y="39"/>
                    </a:cubicBezTo>
                    <a:cubicBezTo>
                      <a:pt x="37" y="39"/>
                      <a:pt x="37" y="37"/>
                      <a:pt x="38" y="36"/>
                    </a:cubicBezTo>
                    <a:cubicBezTo>
                      <a:pt x="38" y="36"/>
                      <a:pt x="38" y="35"/>
                      <a:pt x="38" y="33"/>
                    </a:cubicBezTo>
                    <a:cubicBezTo>
                      <a:pt x="38" y="33"/>
                      <a:pt x="37" y="32"/>
                      <a:pt x="39" y="32"/>
                    </a:cubicBezTo>
                    <a:cubicBezTo>
                      <a:pt x="39" y="32"/>
                      <a:pt x="41" y="33"/>
                      <a:pt x="40" y="29"/>
                    </a:cubicBezTo>
                    <a:cubicBezTo>
                      <a:pt x="40" y="29"/>
                      <a:pt x="39" y="27"/>
                      <a:pt x="39" y="25"/>
                    </a:cubicBezTo>
                    <a:cubicBezTo>
                      <a:pt x="37" y="22"/>
                      <a:pt x="37" y="22"/>
                      <a:pt x="37" y="22"/>
                    </a:cubicBezTo>
                    <a:lnTo>
                      <a:pt x="37" y="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5" name="Freeform 14">
                <a:extLst>
                  <a:ext uri="{FF2B5EF4-FFF2-40B4-BE49-F238E27FC236}">
                    <a16:creationId xmlns="" xmlns:a16="http://schemas.microsoft.com/office/drawing/2014/main" id="{7FA397AD-49FA-4741-8684-AE19844BA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7" y="2138"/>
                <a:ext cx="63" cy="70"/>
              </a:xfrm>
              <a:custGeom>
                <a:avLst/>
                <a:gdLst>
                  <a:gd name="T0" fmla="*/ 3 w 33"/>
                  <a:gd name="T1" fmla="*/ 8 h 36"/>
                  <a:gd name="T2" fmla="*/ 7 w 33"/>
                  <a:gd name="T3" fmla="*/ 3 h 36"/>
                  <a:gd name="T4" fmla="*/ 13 w 33"/>
                  <a:gd name="T5" fmla="*/ 4 h 36"/>
                  <a:gd name="T6" fmla="*/ 23 w 33"/>
                  <a:gd name="T7" fmla="*/ 12 h 36"/>
                  <a:gd name="T8" fmla="*/ 30 w 33"/>
                  <a:gd name="T9" fmla="*/ 18 h 36"/>
                  <a:gd name="T10" fmla="*/ 31 w 33"/>
                  <a:gd name="T11" fmla="*/ 25 h 36"/>
                  <a:gd name="T12" fmla="*/ 30 w 33"/>
                  <a:gd name="T13" fmla="*/ 28 h 36"/>
                  <a:gd name="T14" fmla="*/ 28 w 33"/>
                  <a:gd name="T15" fmla="*/ 31 h 36"/>
                  <a:gd name="T16" fmla="*/ 19 w 33"/>
                  <a:gd name="T17" fmla="*/ 34 h 36"/>
                  <a:gd name="T18" fmla="*/ 12 w 33"/>
                  <a:gd name="T19" fmla="*/ 33 h 36"/>
                  <a:gd name="T20" fmla="*/ 8 w 33"/>
                  <a:gd name="T21" fmla="*/ 30 h 36"/>
                  <a:gd name="T22" fmla="*/ 5 w 33"/>
                  <a:gd name="T23" fmla="*/ 29 h 36"/>
                  <a:gd name="T24" fmla="*/ 2 w 33"/>
                  <a:gd name="T25" fmla="*/ 25 h 36"/>
                  <a:gd name="T26" fmla="*/ 2 w 33"/>
                  <a:gd name="T27" fmla="*/ 19 h 36"/>
                  <a:gd name="T28" fmla="*/ 3 w 33"/>
                  <a:gd name="T29" fmla="*/ 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33" h="36">
                    <a:moveTo>
                      <a:pt x="3" y="8"/>
                    </a:moveTo>
                    <a:cubicBezTo>
                      <a:pt x="3" y="8"/>
                      <a:pt x="4" y="0"/>
                      <a:pt x="7" y="3"/>
                    </a:cubicBezTo>
                    <a:cubicBezTo>
                      <a:pt x="7" y="3"/>
                      <a:pt x="10" y="4"/>
                      <a:pt x="13" y="4"/>
                    </a:cubicBezTo>
                    <a:cubicBezTo>
                      <a:pt x="13" y="4"/>
                      <a:pt x="19" y="7"/>
                      <a:pt x="23" y="12"/>
                    </a:cubicBezTo>
                    <a:cubicBezTo>
                      <a:pt x="23" y="12"/>
                      <a:pt x="28" y="17"/>
                      <a:pt x="30" y="18"/>
                    </a:cubicBezTo>
                    <a:cubicBezTo>
                      <a:pt x="30" y="18"/>
                      <a:pt x="33" y="20"/>
                      <a:pt x="31" y="25"/>
                    </a:cubicBezTo>
                    <a:cubicBezTo>
                      <a:pt x="31" y="25"/>
                      <a:pt x="29" y="27"/>
                      <a:pt x="30" y="28"/>
                    </a:cubicBezTo>
                    <a:cubicBezTo>
                      <a:pt x="30" y="28"/>
                      <a:pt x="29" y="30"/>
                      <a:pt x="28" y="31"/>
                    </a:cubicBezTo>
                    <a:cubicBezTo>
                      <a:pt x="28" y="31"/>
                      <a:pt x="24" y="36"/>
                      <a:pt x="19" y="34"/>
                    </a:cubicBezTo>
                    <a:cubicBezTo>
                      <a:pt x="19" y="34"/>
                      <a:pt x="15" y="34"/>
                      <a:pt x="12" y="33"/>
                    </a:cubicBezTo>
                    <a:cubicBezTo>
                      <a:pt x="12" y="33"/>
                      <a:pt x="9" y="32"/>
                      <a:pt x="8" y="30"/>
                    </a:cubicBezTo>
                    <a:cubicBezTo>
                      <a:pt x="8" y="30"/>
                      <a:pt x="6" y="29"/>
                      <a:pt x="5" y="29"/>
                    </a:cubicBezTo>
                    <a:cubicBezTo>
                      <a:pt x="5" y="29"/>
                      <a:pt x="4" y="29"/>
                      <a:pt x="2" y="25"/>
                    </a:cubicBezTo>
                    <a:cubicBezTo>
                      <a:pt x="2" y="25"/>
                      <a:pt x="0" y="23"/>
                      <a:pt x="2" y="19"/>
                    </a:cubicBezTo>
                    <a:cubicBezTo>
                      <a:pt x="2" y="19"/>
                      <a:pt x="4" y="14"/>
                      <a:pt x="3" y="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6" name="Freeform 15">
                <a:extLst>
                  <a:ext uri="{FF2B5EF4-FFF2-40B4-BE49-F238E27FC236}">
                    <a16:creationId xmlns="" xmlns:a16="http://schemas.microsoft.com/office/drawing/2014/main" id="{A23C6269-FF4F-0F4C-B525-C2D26341A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20" y="2064"/>
                <a:ext cx="36" cy="142"/>
              </a:xfrm>
              <a:custGeom>
                <a:avLst/>
                <a:gdLst>
                  <a:gd name="T0" fmla="*/ 0 w 19"/>
                  <a:gd name="T1" fmla="*/ 48 h 73"/>
                  <a:gd name="T2" fmla="*/ 1 w 19"/>
                  <a:gd name="T3" fmla="*/ 27 h 73"/>
                  <a:gd name="T4" fmla="*/ 1 w 19"/>
                  <a:gd name="T5" fmla="*/ 24 h 73"/>
                  <a:gd name="T6" fmla="*/ 1 w 19"/>
                  <a:gd name="T7" fmla="*/ 12 h 73"/>
                  <a:gd name="T8" fmla="*/ 3 w 19"/>
                  <a:gd name="T9" fmla="*/ 10 h 73"/>
                  <a:gd name="T10" fmla="*/ 3 w 19"/>
                  <a:gd name="T11" fmla="*/ 7 h 73"/>
                  <a:gd name="T12" fmla="*/ 3 w 19"/>
                  <a:gd name="T13" fmla="*/ 5 h 73"/>
                  <a:gd name="T14" fmla="*/ 7 w 19"/>
                  <a:gd name="T15" fmla="*/ 3 h 73"/>
                  <a:gd name="T16" fmla="*/ 6 w 19"/>
                  <a:gd name="T17" fmla="*/ 8 h 73"/>
                  <a:gd name="T18" fmla="*/ 9 w 19"/>
                  <a:gd name="T19" fmla="*/ 26 h 73"/>
                  <a:gd name="T20" fmla="*/ 11 w 19"/>
                  <a:gd name="T21" fmla="*/ 30 h 73"/>
                  <a:gd name="T22" fmla="*/ 14 w 19"/>
                  <a:gd name="T23" fmla="*/ 37 h 73"/>
                  <a:gd name="T24" fmla="*/ 14 w 19"/>
                  <a:gd name="T25" fmla="*/ 42 h 73"/>
                  <a:gd name="T26" fmla="*/ 15 w 19"/>
                  <a:gd name="T27" fmla="*/ 43 h 73"/>
                  <a:gd name="T28" fmla="*/ 17 w 19"/>
                  <a:gd name="T29" fmla="*/ 45 h 73"/>
                  <a:gd name="T30" fmla="*/ 16 w 19"/>
                  <a:gd name="T31" fmla="*/ 54 h 73"/>
                  <a:gd name="T32" fmla="*/ 17 w 19"/>
                  <a:gd name="T33" fmla="*/ 57 h 73"/>
                  <a:gd name="T34" fmla="*/ 18 w 19"/>
                  <a:gd name="T35" fmla="*/ 59 h 73"/>
                  <a:gd name="T36" fmla="*/ 18 w 19"/>
                  <a:gd name="T37" fmla="*/ 61 h 73"/>
                  <a:gd name="T38" fmla="*/ 18 w 19"/>
                  <a:gd name="T39" fmla="*/ 70 h 73"/>
                  <a:gd name="T40" fmla="*/ 13 w 19"/>
                  <a:gd name="T41" fmla="*/ 71 h 73"/>
                  <a:gd name="T42" fmla="*/ 0 w 19"/>
                  <a:gd name="T43" fmla="*/ 48 h 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9" h="73">
                    <a:moveTo>
                      <a:pt x="0" y="48"/>
                    </a:moveTo>
                    <a:cubicBezTo>
                      <a:pt x="0" y="48"/>
                      <a:pt x="0" y="28"/>
                      <a:pt x="1" y="27"/>
                    </a:cubicBezTo>
                    <a:cubicBezTo>
                      <a:pt x="1" y="27"/>
                      <a:pt x="1" y="26"/>
                      <a:pt x="1" y="24"/>
                    </a:cubicBezTo>
                    <a:cubicBezTo>
                      <a:pt x="1" y="12"/>
                      <a:pt x="1" y="12"/>
                      <a:pt x="1" y="12"/>
                    </a:cubicBezTo>
                    <a:cubicBezTo>
                      <a:pt x="1" y="12"/>
                      <a:pt x="2" y="11"/>
                      <a:pt x="3" y="10"/>
                    </a:cubicBezTo>
                    <a:cubicBezTo>
                      <a:pt x="3" y="10"/>
                      <a:pt x="2" y="7"/>
                      <a:pt x="3" y="7"/>
                    </a:cubicBezTo>
                    <a:cubicBezTo>
                      <a:pt x="3" y="7"/>
                      <a:pt x="3" y="6"/>
                      <a:pt x="3" y="5"/>
                    </a:cubicBezTo>
                    <a:cubicBezTo>
                      <a:pt x="3" y="5"/>
                      <a:pt x="4" y="0"/>
                      <a:pt x="7" y="3"/>
                    </a:cubicBezTo>
                    <a:cubicBezTo>
                      <a:pt x="7" y="3"/>
                      <a:pt x="8" y="5"/>
                      <a:pt x="6" y="8"/>
                    </a:cubicBezTo>
                    <a:cubicBezTo>
                      <a:pt x="6" y="8"/>
                      <a:pt x="3" y="11"/>
                      <a:pt x="9" y="26"/>
                    </a:cubicBezTo>
                    <a:cubicBezTo>
                      <a:pt x="9" y="26"/>
                      <a:pt x="9" y="28"/>
                      <a:pt x="11" y="30"/>
                    </a:cubicBezTo>
                    <a:cubicBezTo>
                      <a:pt x="11" y="30"/>
                      <a:pt x="14" y="32"/>
                      <a:pt x="14" y="37"/>
                    </a:cubicBezTo>
                    <a:cubicBezTo>
                      <a:pt x="14" y="37"/>
                      <a:pt x="14" y="40"/>
                      <a:pt x="14" y="42"/>
                    </a:cubicBezTo>
                    <a:cubicBezTo>
                      <a:pt x="14" y="42"/>
                      <a:pt x="12" y="44"/>
                      <a:pt x="15" y="43"/>
                    </a:cubicBezTo>
                    <a:cubicBezTo>
                      <a:pt x="15" y="43"/>
                      <a:pt x="17" y="43"/>
                      <a:pt x="17" y="45"/>
                    </a:cubicBezTo>
                    <a:cubicBezTo>
                      <a:pt x="17" y="45"/>
                      <a:pt x="16" y="52"/>
                      <a:pt x="16" y="54"/>
                    </a:cubicBezTo>
                    <a:cubicBezTo>
                      <a:pt x="16" y="54"/>
                      <a:pt x="18" y="56"/>
                      <a:pt x="17" y="57"/>
                    </a:cubicBezTo>
                    <a:cubicBezTo>
                      <a:pt x="17" y="57"/>
                      <a:pt x="17" y="58"/>
                      <a:pt x="18" y="59"/>
                    </a:cubicBezTo>
                    <a:cubicBezTo>
                      <a:pt x="18" y="59"/>
                      <a:pt x="18" y="59"/>
                      <a:pt x="18" y="61"/>
                    </a:cubicBezTo>
                    <a:cubicBezTo>
                      <a:pt x="18" y="61"/>
                      <a:pt x="19" y="69"/>
                      <a:pt x="18" y="70"/>
                    </a:cubicBezTo>
                    <a:cubicBezTo>
                      <a:pt x="18" y="70"/>
                      <a:pt x="16" y="73"/>
                      <a:pt x="13" y="71"/>
                    </a:cubicBezTo>
                    <a:cubicBezTo>
                      <a:pt x="13" y="71"/>
                      <a:pt x="3" y="62"/>
                      <a:pt x="0" y="48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7" name="Freeform 16">
                <a:extLst>
                  <a:ext uri="{FF2B5EF4-FFF2-40B4-BE49-F238E27FC236}">
                    <a16:creationId xmlns="" xmlns:a16="http://schemas.microsoft.com/office/drawing/2014/main" id="{809E0305-931A-3149-A98A-88FA802171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6" y="1985"/>
                <a:ext cx="35" cy="60"/>
              </a:xfrm>
              <a:custGeom>
                <a:avLst/>
                <a:gdLst>
                  <a:gd name="T0" fmla="*/ 7 w 18"/>
                  <a:gd name="T1" fmla="*/ 5 h 31"/>
                  <a:gd name="T2" fmla="*/ 8 w 18"/>
                  <a:gd name="T3" fmla="*/ 2 h 31"/>
                  <a:gd name="T4" fmla="*/ 11 w 18"/>
                  <a:gd name="T5" fmla="*/ 3 h 31"/>
                  <a:gd name="T6" fmla="*/ 18 w 18"/>
                  <a:gd name="T7" fmla="*/ 25 h 31"/>
                  <a:gd name="T8" fmla="*/ 11 w 18"/>
                  <a:gd name="T9" fmla="*/ 28 h 31"/>
                  <a:gd name="T10" fmla="*/ 7 w 18"/>
                  <a:gd name="T11" fmla="*/ 25 h 31"/>
                  <a:gd name="T12" fmla="*/ 2 w 18"/>
                  <a:gd name="T13" fmla="*/ 25 h 31"/>
                  <a:gd name="T14" fmla="*/ 2 w 18"/>
                  <a:gd name="T15" fmla="*/ 22 h 31"/>
                  <a:gd name="T16" fmla="*/ 7 w 18"/>
                  <a:gd name="T17" fmla="*/ 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31">
                    <a:moveTo>
                      <a:pt x="7" y="5"/>
                    </a:moveTo>
                    <a:cubicBezTo>
                      <a:pt x="7" y="5"/>
                      <a:pt x="6" y="4"/>
                      <a:pt x="8" y="2"/>
                    </a:cubicBezTo>
                    <a:cubicBezTo>
                      <a:pt x="8" y="2"/>
                      <a:pt x="10" y="0"/>
                      <a:pt x="11" y="3"/>
                    </a:cubicBezTo>
                    <a:cubicBezTo>
                      <a:pt x="11" y="3"/>
                      <a:pt x="18" y="18"/>
                      <a:pt x="18" y="25"/>
                    </a:cubicBezTo>
                    <a:cubicBezTo>
                      <a:pt x="18" y="25"/>
                      <a:pt x="17" y="31"/>
                      <a:pt x="11" y="28"/>
                    </a:cubicBezTo>
                    <a:cubicBezTo>
                      <a:pt x="11" y="28"/>
                      <a:pt x="9" y="27"/>
                      <a:pt x="7" y="25"/>
                    </a:cubicBezTo>
                    <a:cubicBezTo>
                      <a:pt x="7" y="25"/>
                      <a:pt x="5" y="26"/>
                      <a:pt x="2" y="25"/>
                    </a:cubicBezTo>
                    <a:cubicBezTo>
                      <a:pt x="2" y="25"/>
                      <a:pt x="0" y="24"/>
                      <a:pt x="2" y="22"/>
                    </a:cubicBezTo>
                    <a:cubicBezTo>
                      <a:pt x="2" y="22"/>
                      <a:pt x="7" y="13"/>
                      <a:pt x="7" y="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8" name="Freeform 17">
                <a:extLst>
                  <a:ext uri="{FF2B5EF4-FFF2-40B4-BE49-F238E27FC236}">
                    <a16:creationId xmlns="" xmlns:a16="http://schemas.microsoft.com/office/drawing/2014/main" id="{C138BBB5-75D6-594D-AE6F-63C5A97D18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769" y="1956"/>
                <a:ext cx="218" cy="246"/>
              </a:xfrm>
              <a:custGeom>
                <a:avLst/>
                <a:gdLst>
                  <a:gd name="T0" fmla="*/ 98 w 114"/>
                  <a:gd name="T1" fmla="*/ 50 h 127"/>
                  <a:gd name="T2" fmla="*/ 110 w 114"/>
                  <a:gd name="T3" fmla="*/ 70 h 127"/>
                  <a:gd name="T4" fmla="*/ 98 w 114"/>
                  <a:gd name="T5" fmla="*/ 83 h 127"/>
                  <a:gd name="T6" fmla="*/ 82 w 114"/>
                  <a:gd name="T7" fmla="*/ 103 h 127"/>
                  <a:gd name="T8" fmla="*/ 83 w 114"/>
                  <a:gd name="T9" fmla="*/ 119 h 127"/>
                  <a:gd name="T10" fmla="*/ 79 w 114"/>
                  <a:gd name="T11" fmla="*/ 85 h 127"/>
                  <a:gd name="T12" fmla="*/ 97 w 114"/>
                  <a:gd name="T13" fmla="*/ 64 h 127"/>
                  <a:gd name="T14" fmla="*/ 88 w 114"/>
                  <a:gd name="T15" fmla="*/ 51 h 127"/>
                  <a:gd name="T16" fmla="*/ 79 w 114"/>
                  <a:gd name="T17" fmla="*/ 45 h 127"/>
                  <a:gd name="T18" fmla="*/ 38 w 114"/>
                  <a:gd name="T19" fmla="*/ 47 h 127"/>
                  <a:gd name="T20" fmla="*/ 53 w 114"/>
                  <a:gd name="T21" fmla="*/ 40 h 127"/>
                  <a:gd name="T22" fmla="*/ 54 w 114"/>
                  <a:gd name="T23" fmla="*/ 3 h 127"/>
                  <a:gd name="T24" fmla="*/ 61 w 114"/>
                  <a:gd name="T25" fmla="*/ 3 h 127"/>
                  <a:gd name="T26" fmla="*/ 67 w 114"/>
                  <a:gd name="T27" fmla="*/ 27 h 127"/>
                  <a:gd name="T28" fmla="*/ 69 w 114"/>
                  <a:gd name="T29" fmla="*/ 43 h 127"/>
                  <a:gd name="T30" fmla="*/ 79 w 114"/>
                  <a:gd name="T31" fmla="*/ 49 h 127"/>
                  <a:gd name="T32" fmla="*/ 71 w 114"/>
                  <a:gd name="T33" fmla="*/ 53 h 127"/>
                  <a:gd name="T34" fmla="*/ 76 w 114"/>
                  <a:gd name="T35" fmla="*/ 64 h 127"/>
                  <a:gd name="T36" fmla="*/ 72 w 114"/>
                  <a:gd name="T37" fmla="*/ 73 h 127"/>
                  <a:gd name="T38" fmla="*/ 62 w 114"/>
                  <a:gd name="T39" fmla="*/ 95 h 127"/>
                  <a:gd name="T40" fmla="*/ 77 w 114"/>
                  <a:gd name="T41" fmla="*/ 88 h 127"/>
                  <a:gd name="T42" fmla="*/ 79 w 114"/>
                  <a:gd name="T43" fmla="*/ 120 h 127"/>
                  <a:gd name="T44" fmla="*/ 65 w 114"/>
                  <a:gd name="T45" fmla="*/ 120 h 127"/>
                  <a:gd name="T46" fmla="*/ 54 w 114"/>
                  <a:gd name="T47" fmla="*/ 119 h 127"/>
                  <a:gd name="T48" fmla="*/ 33 w 114"/>
                  <a:gd name="T49" fmla="*/ 115 h 127"/>
                  <a:gd name="T50" fmla="*/ 38 w 114"/>
                  <a:gd name="T51" fmla="*/ 109 h 127"/>
                  <a:gd name="T52" fmla="*/ 49 w 114"/>
                  <a:gd name="T53" fmla="*/ 98 h 127"/>
                  <a:gd name="T54" fmla="*/ 50 w 114"/>
                  <a:gd name="T55" fmla="*/ 84 h 127"/>
                  <a:gd name="T56" fmla="*/ 43 w 114"/>
                  <a:gd name="T57" fmla="*/ 67 h 127"/>
                  <a:gd name="T58" fmla="*/ 51 w 114"/>
                  <a:gd name="T59" fmla="*/ 61 h 127"/>
                  <a:gd name="T60" fmla="*/ 53 w 114"/>
                  <a:gd name="T61" fmla="*/ 50 h 127"/>
                  <a:gd name="T62" fmla="*/ 35 w 114"/>
                  <a:gd name="T63" fmla="*/ 59 h 127"/>
                  <a:gd name="T64" fmla="*/ 33 w 114"/>
                  <a:gd name="T65" fmla="*/ 51 h 127"/>
                  <a:gd name="T66" fmla="*/ 0 w 114"/>
                  <a:gd name="T67" fmla="*/ 78 h 127"/>
                  <a:gd name="T68" fmla="*/ 0 w 114"/>
                  <a:gd name="T69" fmla="*/ 76 h 127"/>
                  <a:gd name="T70" fmla="*/ 13 w 114"/>
                  <a:gd name="T71" fmla="*/ 63 h 127"/>
                  <a:gd name="T72" fmla="*/ 33 w 114"/>
                  <a:gd name="T73" fmla="*/ 51 h 127"/>
                  <a:gd name="T74" fmla="*/ 30 w 114"/>
                  <a:gd name="T75" fmla="*/ 63 h 127"/>
                  <a:gd name="T76" fmla="*/ 18 w 114"/>
                  <a:gd name="T77" fmla="*/ 69 h 127"/>
                  <a:gd name="T78" fmla="*/ 12 w 114"/>
                  <a:gd name="T79" fmla="*/ 86 h 127"/>
                  <a:gd name="T80" fmla="*/ 26 w 114"/>
                  <a:gd name="T81" fmla="*/ 106 h 127"/>
                  <a:gd name="T82" fmla="*/ 33 w 114"/>
                  <a:gd name="T83" fmla="*/ 115 h 127"/>
                  <a:gd name="T84" fmla="*/ 13 w 114"/>
                  <a:gd name="T85" fmla="*/ 98 h 127"/>
                  <a:gd name="T86" fmla="*/ 3 w 114"/>
                  <a:gd name="T87" fmla="*/ 82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14" h="127">
                    <a:moveTo>
                      <a:pt x="79" y="45"/>
                    </a:moveTo>
                    <a:cubicBezTo>
                      <a:pt x="86" y="47"/>
                      <a:pt x="95" y="49"/>
                      <a:pt x="98" y="50"/>
                    </a:cubicBezTo>
                    <a:cubicBezTo>
                      <a:pt x="98" y="50"/>
                      <a:pt x="106" y="52"/>
                      <a:pt x="112" y="63"/>
                    </a:cubicBezTo>
                    <a:cubicBezTo>
                      <a:pt x="112" y="63"/>
                      <a:pt x="114" y="64"/>
                      <a:pt x="110" y="70"/>
                    </a:cubicBezTo>
                    <a:cubicBezTo>
                      <a:pt x="110" y="70"/>
                      <a:pt x="106" y="75"/>
                      <a:pt x="101" y="77"/>
                    </a:cubicBezTo>
                    <a:cubicBezTo>
                      <a:pt x="101" y="77"/>
                      <a:pt x="99" y="78"/>
                      <a:pt x="98" y="83"/>
                    </a:cubicBezTo>
                    <a:cubicBezTo>
                      <a:pt x="98" y="83"/>
                      <a:pt x="91" y="93"/>
                      <a:pt x="87" y="95"/>
                    </a:cubicBezTo>
                    <a:cubicBezTo>
                      <a:pt x="87" y="95"/>
                      <a:pt x="81" y="97"/>
                      <a:pt x="82" y="103"/>
                    </a:cubicBezTo>
                    <a:cubicBezTo>
                      <a:pt x="82" y="103"/>
                      <a:pt x="88" y="109"/>
                      <a:pt x="86" y="117"/>
                    </a:cubicBezTo>
                    <a:cubicBezTo>
                      <a:pt x="86" y="117"/>
                      <a:pt x="86" y="119"/>
                      <a:pt x="83" y="119"/>
                    </a:cubicBezTo>
                    <a:cubicBezTo>
                      <a:pt x="83" y="119"/>
                      <a:pt x="82" y="119"/>
                      <a:pt x="79" y="120"/>
                    </a:cubicBezTo>
                    <a:cubicBezTo>
                      <a:pt x="79" y="85"/>
                      <a:pt x="79" y="85"/>
                      <a:pt x="79" y="85"/>
                    </a:cubicBezTo>
                    <a:cubicBezTo>
                      <a:pt x="83" y="81"/>
                      <a:pt x="89" y="76"/>
                      <a:pt x="89" y="76"/>
                    </a:cubicBezTo>
                    <a:cubicBezTo>
                      <a:pt x="90" y="73"/>
                      <a:pt x="97" y="64"/>
                      <a:pt x="97" y="64"/>
                    </a:cubicBezTo>
                    <a:cubicBezTo>
                      <a:pt x="98" y="63"/>
                      <a:pt x="97" y="59"/>
                      <a:pt x="97" y="59"/>
                    </a:cubicBezTo>
                    <a:cubicBezTo>
                      <a:pt x="97" y="57"/>
                      <a:pt x="88" y="51"/>
                      <a:pt x="88" y="51"/>
                    </a:cubicBezTo>
                    <a:cubicBezTo>
                      <a:pt x="87" y="50"/>
                      <a:pt x="83" y="50"/>
                      <a:pt x="79" y="49"/>
                    </a:cubicBezTo>
                    <a:lnTo>
                      <a:pt x="79" y="45"/>
                    </a:lnTo>
                    <a:close/>
                    <a:moveTo>
                      <a:pt x="33" y="51"/>
                    </a:moveTo>
                    <a:cubicBezTo>
                      <a:pt x="35" y="50"/>
                      <a:pt x="37" y="48"/>
                      <a:pt x="38" y="47"/>
                    </a:cubicBezTo>
                    <a:cubicBezTo>
                      <a:pt x="38" y="47"/>
                      <a:pt x="42" y="44"/>
                      <a:pt x="46" y="43"/>
                    </a:cubicBezTo>
                    <a:cubicBezTo>
                      <a:pt x="46" y="43"/>
                      <a:pt x="53" y="42"/>
                      <a:pt x="53" y="40"/>
                    </a:cubicBezTo>
                    <a:cubicBezTo>
                      <a:pt x="53" y="40"/>
                      <a:pt x="54" y="34"/>
                      <a:pt x="54" y="32"/>
                    </a:cubicBezTo>
                    <a:cubicBezTo>
                      <a:pt x="54" y="3"/>
                      <a:pt x="54" y="3"/>
                      <a:pt x="54" y="3"/>
                    </a:cubicBezTo>
                    <a:cubicBezTo>
                      <a:pt x="54" y="3"/>
                      <a:pt x="54" y="0"/>
                      <a:pt x="57" y="2"/>
                    </a:cubicBezTo>
                    <a:cubicBezTo>
                      <a:pt x="57" y="2"/>
                      <a:pt x="58" y="4"/>
                      <a:pt x="61" y="3"/>
                    </a:cubicBezTo>
                    <a:cubicBezTo>
                      <a:pt x="61" y="3"/>
                      <a:pt x="64" y="3"/>
                      <a:pt x="65" y="10"/>
                    </a:cubicBezTo>
                    <a:cubicBezTo>
                      <a:pt x="65" y="10"/>
                      <a:pt x="67" y="19"/>
                      <a:pt x="67" y="27"/>
                    </a:cubicBezTo>
                    <a:cubicBezTo>
                      <a:pt x="67" y="27"/>
                      <a:pt x="67" y="37"/>
                      <a:pt x="67" y="39"/>
                    </a:cubicBezTo>
                    <a:cubicBezTo>
                      <a:pt x="67" y="39"/>
                      <a:pt x="66" y="42"/>
                      <a:pt x="69" y="43"/>
                    </a:cubicBezTo>
                    <a:cubicBezTo>
                      <a:pt x="69" y="43"/>
                      <a:pt x="74" y="44"/>
                      <a:pt x="79" y="45"/>
                    </a:cubicBezTo>
                    <a:cubicBezTo>
                      <a:pt x="79" y="49"/>
                      <a:pt x="79" y="49"/>
                      <a:pt x="79" y="49"/>
                    </a:cubicBezTo>
                    <a:cubicBezTo>
                      <a:pt x="76" y="48"/>
                      <a:pt x="73" y="48"/>
                      <a:pt x="73" y="48"/>
                    </a:cubicBezTo>
                    <a:cubicBezTo>
                      <a:pt x="67" y="47"/>
                      <a:pt x="71" y="53"/>
                      <a:pt x="71" y="53"/>
                    </a:cubicBezTo>
                    <a:cubicBezTo>
                      <a:pt x="72" y="55"/>
                      <a:pt x="74" y="60"/>
                      <a:pt x="74" y="60"/>
                    </a:cubicBezTo>
                    <a:cubicBezTo>
                      <a:pt x="74" y="63"/>
                      <a:pt x="76" y="64"/>
                      <a:pt x="76" y="64"/>
                    </a:cubicBezTo>
                    <a:cubicBezTo>
                      <a:pt x="78" y="67"/>
                      <a:pt x="75" y="70"/>
                      <a:pt x="75" y="70"/>
                    </a:cubicBezTo>
                    <a:cubicBezTo>
                      <a:pt x="74" y="71"/>
                      <a:pt x="72" y="73"/>
                      <a:pt x="72" y="73"/>
                    </a:cubicBezTo>
                    <a:cubicBezTo>
                      <a:pt x="70" y="79"/>
                      <a:pt x="64" y="83"/>
                      <a:pt x="64" y="83"/>
                    </a:cubicBezTo>
                    <a:cubicBezTo>
                      <a:pt x="59" y="86"/>
                      <a:pt x="62" y="95"/>
                      <a:pt x="62" y="95"/>
                    </a:cubicBezTo>
                    <a:cubicBezTo>
                      <a:pt x="64" y="101"/>
                      <a:pt x="73" y="91"/>
                      <a:pt x="73" y="91"/>
                    </a:cubicBezTo>
                    <a:cubicBezTo>
                      <a:pt x="75" y="89"/>
                      <a:pt x="77" y="88"/>
                      <a:pt x="77" y="88"/>
                    </a:cubicBezTo>
                    <a:cubicBezTo>
                      <a:pt x="77" y="88"/>
                      <a:pt x="78" y="86"/>
                      <a:pt x="79" y="85"/>
                    </a:cubicBezTo>
                    <a:cubicBezTo>
                      <a:pt x="79" y="120"/>
                      <a:pt x="79" y="120"/>
                      <a:pt x="79" y="120"/>
                    </a:cubicBezTo>
                    <a:cubicBezTo>
                      <a:pt x="79" y="120"/>
                      <a:pt x="77" y="120"/>
                      <a:pt x="76" y="120"/>
                    </a:cubicBezTo>
                    <a:cubicBezTo>
                      <a:pt x="76" y="120"/>
                      <a:pt x="70" y="121"/>
                      <a:pt x="65" y="120"/>
                    </a:cubicBezTo>
                    <a:cubicBezTo>
                      <a:pt x="65" y="120"/>
                      <a:pt x="61" y="120"/>
                      <a:pt x="57" y="119"/>
                    </a:cubicBezTo>
                    <a:cubicBezTo>
                      <a:pt x="57" y="119"/>
                      <a:pt x="56" y="118"/>
                      <a:pt x="54" y="119"/>
                    </a:cubicBezTo>
                    <a:cubicBezTo>
                      <a:pt x="54" y="119"/>
                      <a:pt x="44" y="127"/>
                      <a:pt x="36" y="118"/>
                    </a:cubicBezTo>
                    <a:cubicBezTo>
                      <a:pt x="36" y="118"/>
                      <a:pt x="34" y="116"/>
                      <a:pt x="33" y="115"/>
                    </a:cubicBezTo>
                    <a:cubicBezTo>
                      <a:pt x="33" y="108"/>
                      <a:pt x="33" y="108"/>
                      <a:pt x="33" y="108"/>
                    </a:cubicBezTo>
                    <a:cubicBezTo>
                      <a:pt x="34" y="109"/>
                      <a:pt x="36" y="109"/>
                      <a:pt x="38" y="109"/>
                    </a:cubicBezTo>
                    <a:cubicBezTo>
                      <a:pt x="45" y="109"/>
                      <a:pt x="46" y="103"/>
                      <a:pt x="46" y="103"/>
                    </a:cubicBezTo>
                    <a:cubicBezTo>
                      <a:pt x="45" y="101"/>
                      <a:pt x="49" y="98"/>
                      <a:pt x="49" y="98"/>
                    </a:cubicBezTo>
                    <a:cubicBezTo>
                      <a:pt x="51" y="96"/>
                      <a:pt x="51" y="94"/>
                      <a:pt x="51" y="94"/>
                    </a:cubicBezTo>
                    <a:cubicBezTo>
                      <a:pt x="50" y="91"/>
                      <a:pt x="50" y="84"/>
                      <a:pt x="50" y="84"/>
                    </a:cubicBezTo>
                    <a:cubicBezTo>
                      <a:pt x="47" y="82"/>
                      <a:pt x="41" y="75"/>
                      <a:pt x="41" y="75"/>
                    </a:cubicBezTo>
                    <a:cubicBezTo>
                      <a:pt x="37" y="67"/>
                      <a:pt x="43" y="67"/>
                      <a:pt x="43" y="67"/>
                    </a:cubicBezTo>
                    <a:cubicBezTo>
                      <a:pt x="46" y="68"/>
                      <a:pt x="47" y="67"/>
                      <a:pt x="47" y="67"/>
                    </a:cubicBezTo>
                    <a:cubicBezTo>
                      <a:pt x="51" y="67"/>
                      <a:pt x="51" y="61"/>
                      <a:pt x="51" y="61"/>
                    </a:cubicBezTo>
                    <a:cubicBezTo>
                      <a:pt x="51" y="58"/>
                      <a:pt x="52" y="56"/>
                      <a:pt x="52" y="56"/>
                    </a:cubicBezTo>
                    <a:cubicBezTo>
                      <a:pt x="54" y="50"/>
                      <a:pt x="53" y="50"/>
                      <a:pt x="53" y="50"/>
                    </a:cubicBezTo>
                    <a:cubicBezTo>
                      <a:pt x="50" y="45"/>
                      <a:pt x="47" y="50"/>
                      <a:pt x="47" y="50"/>
                    </a:cubicBezTo>
                    <a:cubicBezTo>
                      <a:pt x="45" y="53"/>
                      <a:pt x="35" y="59"/>
                      <a:pt x="35" y="59"/>
                    </a:cubicBezTo>
                    <a:cubicBezTo>
                      <a:pt x="34" y="59"/>
                      <a:pt x="33" y="60"/>
                      <a:pt x="33" y="60"/>
                    </a:cubicBezTo>
                    <a:lnTo>
                      <a:pt x="33" y="51"/>
                    </a:lnTo>
                    <a:close/>
                    <a:moveTo>
                      <a:pt x="3" y="82"/>
                    </a:moveTo>
                    <a:cubicBezTo>
                      <a:pt x="3" y="82"/>
                      <a:pt x="0" y="81"/>
                      <a:pt x="0" y="78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77"/>
                      <a:pt x="0" y="77"/>
                      <a:pt x="0" y="76"/>
                    </a:cubicBezTo>
                    <a:cubicBezTo>
                      <a:pt x="0" y="76"/>
                      <a:pt x="0" y="74"/>
                      <a:pt x="5" y="69"/>
                    </a:cubicBezTo>
                    <a:cubicBezTo>
                      <a:pt x="5" y="69"/>
                      <a:pt x="9" y="65"/>
                      <a:pt x="13" y="63"/>
                    </a:cubicBezTo>
                    <a:cubicBezTo>
                      <a:pt x="13" y="63"/>
                      <a:pt x="22" y="57"/>
                      <a:pt x="28" y="55"/>
                    </a:cubicBezTo>
                    <a:cubicBezTo>
                      <a:pt x="28" y="55"/>
                      <a:pt x="30" y="53"/>
                      <a:pt x="33" y="51"/>
                    </a:cubicBezTo>
                    <a:cubicBezTo>
                      <a:pt x="33" y="60"/>
                      <a:pt x="33" y="60"/>
                      <a:pt x="33" y="60"/>
                    </a:cubicBezTo>
                    <a:cubicBezTo>
                      <a:pt x="31" y="62"/>
                      <a:pt x="30" y="63"/>
                      <a:pt x="30" y="63"/>
                    </a:cubicBezTo>
                    <a:cubicBezTo>
                      <a:pt x="26" y="62"/>
                      <a:pt x="22" y="65"/>
                      <a:pt x="22" y="65"/>
                    </a:cubicBezTo>
                    <a:cubicBezTo>
                      <a:pt x="17" y="67"/>
                      <a:pt x="18" y="69"/>
                      <a:pt x="18" y="69"/>
                    </a:cubicBezTo>
                    <a:cubicBezTo>
                      <a:pt x="17" y="72"/>
                      <a:pt x="14" y="78"/>
                      <a:pt x="14" y="78"/>
                    </a:cubicBezTo>
                    <a:cubicBezTo>
                      <a:pt x="13" y="79"/>
                      <a:pt x="12" y="84"/>
                      <a:pt x="12" y="86"/>
                    </a:cubicBezTo>
                    <a:cubicBezTo>
                      <a:pt x="12" y="86"/>
                      <a:pt x="14" y="92"/>
                      <a:pt x="14" y="92"/>
                    </a:cubicBezTo>
                    <a:cubicBezTo>
                      <a:pt x="16" y="97"/>
                      <a:pt x="26" y="106"/>
                      <a:pt x="26" y="106"/>
                    </a:cubicBezTo>
                    <a:cubicBezTo>
                      <a:pt x="28" y="107"/>
                      <a:pt x="30" y="108"/>
                      <a:pt x="33" y="108"/>
                    </a:cubicBezTo>
                    <a:cubicBezTo>
                      <a:pt x="33" y="115"/>
                      <a:pt x="33" y="115"/>
                      <a:pt x="33" y="115"/>
                    </a:cubicBezTo>
                    <a:cubicBezTo>
                      <a:pt x="31" y="113"/>
                      <a:pt x="29" y="111"/>
                      <a:pt x="27" y="111"/>
                    </a:cubicBezTo>
                    <a:cubicBezTo>
                      <a:pt x="27" y="111"/>
                      <a:pt x="17" y="102"/>
                      <a:pt x="13" y="98"/>
                    </a:cubicBezTo>
                    <a:cubicBezTo>
                      <a:pt x="13" y="98"/>
                      <a:pt x="7" y="92"/>
                      <a:pt x="7" y="87"/>
                    </a:cubicBezTo>
                    <a:cubicBezTo>
                      <a:pt x="7" y="87"/>
                      <a:pt x="6" y="82"/>
                      <a:pt x="3" y="8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59" name="Freeform 18">
                <a:extLst>
                  <a:ext uri="{FF2B5EF4-FFF2-40B4-BE49-F238E27FC236}">
                    <a16:creationId xmlns="" xmlns:a16="http://schemas.microsoft.com/office/drawing/2014/main" id="{3BA4C66A-5734-6844-B963-9ABEAF7E69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1954"/>
                <a:ext cx="212" cy="261"/>
              </a:xfrm>
              <a:custGeom>
                <a:avLst/>
                <a:gdLst>
                  <a:gd name="T0" fmla="*/ 92 w 111"/>
                  <a:gd name="T1" fmla="*/ 4 h 135"/>
                  <a:gd name="T2" fmla="*/ 108 w 111"/>
                  <a:gd name="T3" fmla="*/ 13 h 135"/>
                  <a:gd name="T4" fmla="*/ 106 w 111"/>
                  <a:gd name="T5" fmla="*/ 20 h 135"/>
                  <a:gd name="T6" fmla="*/ 98 w 111"/>
                  <a:gd name="T7" fmla="*/ 25 h 135"/>
                  <a:gd name="T8" fmla="*/ 93 w 111"/>
                  <a:gd name="T9" fmla="*/ 28 h 135"/>
                  <a:gd name="T10" fmla="*/ 68 w 111"/>
                  <a:gd name="T11" fmla="*/ 65 h 135"/>
                  <a:gd name="T12" fmla="*/ 48 w 111"/>
                  <a:gd name="T13" fmla="*/ 97 h 135"/>
                  <a:gd name="T14" fmla="*/ 27 w 111"/>
                  <a:gd name="T15" fmla="*/ 124 h 135"/>
                  <a:gd name="T16" fmla="*/ 23 w 111"/>
                  <a:gd name="T17" fmla="*/ 128 h 135"/>
                  <a:gd name="T18" fmla="*/ 20 w 111"/>
                  <a:gd name="T19" fmla="*/ 132 h 135"/>
                  <a:gd name="T20" fmla="*/ 13 w 111"/>
                  <a:gd name="T21" fmla="*/ 135 h 135"/>
                  <a:gd name="T22" fmla="*/ 8 w 111"/>
                  <a:gd name="T23" fmla="*/ 134 h 135"/>
                  <a:gd name="T24" fmla="*/ 3 w 111"/>
                  <a:gd name="T25" fmla="*/ 134 h 135"/>
                  <a:gd name="T26" fmla="*/ 4 w 111"/>
                  <a:gd name="T27" fmla="*/ 132 h 135"/>
                  <a:gd name="T28" fmla="*/ 6 w 111"/>
                  <a:gd name="T29" fmla="*/ 130 h 135"/>
                  <a:gd name="T30" fmla="*/ 8 w 111"/>
                  <a:gd name="T31" fmla="*/ 129 h 135"/>
                  <a:gd name="T32" fmla="*/ 9 w 111"/>
                  <a:gd name="T33" fmla="*/ 128 h 135"/>
                  <a:gd name="T34" fmla="*/ 11 w 111"/>
                  <a:gd name="T35" fmla="*/ 125 h 135"/>
                  <a:gd name="T36" fmla="*/ 13 w 111"/>
                  <a:gd name="T37" fmla="*/ 123 h 135"/>
                  <a:gd name="T38" fmla="*/ 31 w 111"/>
                  <a:gd name="T39" fmla="*/ 102 h 135"/>
                  <a:gd name="T40" fmla="*/ 48 w 111"/>
                  <a:gd name="T41" fmla="*/ 77 h 135"/>
                  <a:gd name="T42" fmla="*/ 58 w 111"/>
                  <a:gd name="T43" fmla="*/ 61 h 135"/>
                  <a:gd name="T44" fmla="*/ 78 w 111"/>
                  <a:gd name="T45" fmla="*/ 28 h 135"/>
                  <a:gd name="T46" fmla="*/ 58 w 111"/>
                  <a:gd name="T47" fmla="*/ 17 h 135"/>
                  <a:gd name="T48" fmla="*/ 61 w 111"/>
                  <a:gd name="T49" fmla="*/ 16 h 135"/>
                  <a:gd name="T50" fmla="*/ 81 w 111"/>
                  <a:gd name="T51" fmla="*/ 13 h 135"/>
                  <a:gd name="T52" fmla="*/ 92 w 111"/>
                  <a:gd name="T53" fmla="*/ 4 h 1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11" h="135">
                    <a:moveTo>
                      <a:pt x="92" y="4"/>
                    </a:moveTo>
                    <a:cubicBezTo>
                      <a:pt x="92" y="4"/>
                      <a:pt x="100" y="0"/>
                      <a:pt x="108" y="13"/>
                    </a:cubicBezTo>
                    <a:cubicBezTo>
                      <a:pt x="108" y="13"/>
                      <a:pt x="111" y="20"/>
                      <a:pt x="106" y="20"/>
                    </a:cubicBezTo>
                    <a:cubicBezTo>
                      <a:pt x="106" y="20"/>
                      <a:pt x="102" y="21"/>
                      <a:pt x="98" y="25"/>
                    </a:cubicBezTo>
                    <a:cubicBezTo>
                      <a:pt x="97" y="25"/>
                      <a:pt x="94" y="25"/>
                      <a:pt x="93" y="28"/>
                    </a:cubicBezTo>
                    <a:cubicBezTo>
                      <a:pt x="93" y="28"/>
                      <a:pt x="85" y="42"/>
                      <a:pt x="68" y="65"/>
                    </a:cubicBezTo>
                    <a:cubicBezTo>
                      <a:pt x="68" y="65"/>
                      <a:pt x="59" y="77"/>
                      <a:pt x="48" y="97"/>
                    </a:cubicBezTo>
                    <a:cubicBezTo>
                      <a:pt x="48" y="97"/>
                      <a:pt x="40" y="113"/>
                      <a:pt x="27" y="124"/>
                    </a:cubicBezTo>
                    <a:cubicBezTo>
                      <a:pt x="27" y="124"/>
                      <a:pt x="23" y="127"/>
                      <a:pt x="23" y="128"/>
                    </a:cubicBezTo>
                    <a:cubicBezTo>
                      <a:pt x="23" y="128"/>
                      <a:pt x="22" y="130"/>
                      <a:pt x="20" y="132"/>
                    </a:cubicBezTo>
                    <a:cubicBezTo>
                      <a:pt x="20" y="132"/>
                      <a:pt x="17" y="135"/>
                      <a:pt x="13" y="135"/>
                    </a:cubicBezTo>
                    <a:cubicBezTo>
                      <a:pt x="13" y="135"/>
                      <a:pt x="10" y="134"/>
                      <a:pt x="8" y="134"/>
                    </a:cubicBezTo>
                    <a:cubicBezTo>
                      <a:pt x="8" y="134"/>
                      <a:pt x="5" y="134"/>
                      <a:pt x="3" y="134"/>
                    </a:cubicBezTo>
                    <a:cubicBezTo>
                      <a:pt x="3" y="134"/>
                      <a:pt x="0" y="135"/>
                      <a:pt x="4" y="132"/>
                    </a:cubicBezTo>
                    <a:cubicBezTo>
                      <a:pt x="4" y="132"/>
                      <a:pt x="4" y="131"/>
                      <a:pt x="6" y="130"/>
                    </a:cubicBezTo>
                    <a:cubicBezTo>
                      <a:pt x="6" y="130"/>
                      <a:pt x="7" y="130"/>
                      <a:pt x="8" y="129"/>
                    </a:cubicBezTo>
                    <a:cubicBezTo>
                      <a:pt x="8" y="129"/>
                      <a:pt x="7" y="128"/>
                      <a:pt x="9" y="128"/>
                    </a:cubicBezTo>
                    <a:cubicBezTo>
                      <a:pt x="9" y="128"/>
                      <a:pt x="11" y="129"/>
                      <a:pt x="11" y="125"/>
                    </a:cubicBezTo>
                    <a:cubicBezTo>
                      <a:pt x="11" y="125"/>
                      <a:pt x="11" y="124"/>
                      <a:pt x="13" y="123"/>
                    </a:cubicBezTo>
                    <a:cubicBezTo>
                      <a:pt x="13" y="123"/>
                      <a:pt x="19" y="118"/>
                      <a:pt x="31" y="102"/>
                    </a:cubicBezTo>
                    <a:cubicBezTo>
                      <a:pt x="31" y="102"/>
                      <a:pt x="42" y="89"/>
                      <a:pt x="48" y="77"/>
                    </a:cubicBezTo>
                    <a:cubicBezTo>
                      <a:pt x="48" y="77"/>
                      <a:pt x="53" y="69"/>
                      <a:pt x="58" y="61"/>
                    </a:cubicBezTo>
                    <a:cubicBezTo>
                      <a:pt x="58" y="61"/>
                      <a:pt x="75" y="34"/>
                      <a:pt x="78" y="28"/>
                    </a:cubicBezTo>
                    <a:cubicBezTo>
                      <a:pt x="78" y="28"/>
                      <a:pt x="59" y="25"/>
                      <a:pt x="58" y="17"/>
                    </a:cubicBezTo>
                    <a:cubicBezTo>
                      <a:pt x="58" y="17"/>
                      <a:pt x="58" y="14"/>
                      <a:pt x="61" y="16"/>
                    </a:cubicBezTo>
                    <a:cubicBezTo>
                      <a:pt x="61" y="16"/>
                      <a:pt x="70" y="20"/>
                      <a:pt x="81" y="13"/>
                    </a:cubicBezTo>
                    <a:cubicBezTo>
                      <a:pt x="81" y="13"/>
                      <a:pt x="87" y="11"/>
                      <a:pt x="92" y="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0" name="Freeform 19">
                <a:extLst>
                  <a:ext uri="{FF2B5EF4-FFF2-40B4-BE49-F238E27FC236}">
                    <a16:creationId xmlns="" xmlns:a16="http://schemas.microsoft.com/office/drawing/2014/main" id="{A5BFE88A-39B1-D143-AFD9-F888F310A5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93"/>
                <a:ext cx="158" cy="118"/>
              </a:xfrm>
              <a:custGeom>
                <a:avLst/>
                <a:gdLst>
                  <a:gd name="T0" fmla="*/ 11 w 83"/>
                  <a:gd name="T1" fmla="*/ 29 h 61"/>
                  <a:gd name="T2" fmla="*/ 4 w 83"/>
                  <a:gd name="T3" fmla="*/ 21 h 61"/>
                  <a:gd name="T4" fmla="*/ 20 w 83"/>
                  <a:gd name="T5" fmla="*/ 27 h 61"/>
                  <a:gd name="T6" fmla="*/ 23 w 83"/>
                  <a:gd name="T7" fmla="*/ 33 h 61"/>
                  <a:gd name="T8" fmla="*/ 33 w 83"/>
                  <a:gd name="T9" fmla="*/ 46 h 61"/>
                  <a:gd name="T10" fmla="*/ 34 w 83"/>
                  <a:gd name="T11" fmla="*/ 44 h 61"/>
                  <a:gd name="T12" fmla="*/ 34 w 83"/>
                  <a:gd name="T13" fmla="*/ 39 h 61"/>
                  <a:gd name="T14" fmla="*/ 38 w 83"/>
                  <a:gd name="T15" fmla="*/ 36 h 61"/>
                  <a:gd name="T16" fmla="*/ 40 w 83"/>
                  <a:gd name="T17" fmla="*/ 35 h 61"/>
                  <a:gd name="T18" fmla="*/ 47 w 83"/>
                  <a:gd name="T19" fmla="*/ 26 h 61"/>
                  <a:gd name="T20" fmla="*/ 47 w 83"/>
                  <a:gd name="T21" fmla="*/ 19 h 61"/>
                  <a:gd name="T22" fmla="*/ 37 w 83"/>
                  <a:gd name="T23" fmla="*/ 13 h 61"/>
                  <a:gd name="T24" fmla="*/ 35 w 83"/>
                  <a:gd name="T25" fmla="*/ 11 h 61"/>
                  <a:gd name="T26" fmla="*/ 42 w 83"/>
                  <a:gd name="T27" fmla="*/ 10 h 61"/>
                  <a:gd name="T28" fmla="*/ 55 w 83"/>
                  <a:gd name="T29" fmla="*/ 4 h 61"/>
                  <a:gd name="T30" fmla="*/ 59 w 83"/>
                  <a:gd name="T31" fmla="*/ 1 h 61"/>
                  <a:gd name="T32" fmla="*/ 68 w 83"/>
                  <a:gd name="T33" fmla="*/ 3 h 61"/>
                  <a:gd name="T34" fmla="*/ 81 w 83"/>
                  <a:gd name="T35" fmla="*/ 15 h 61"/>
                  <a:gd name="T36" fmla="*/ 82 w 83"/>
                  <a:gd name="T37" fmla="*/ 18 h 61"/>
                  <a:gd name="T38" fmla="*/ 78 w 83"/>
                  <a:gd name="T39" fmla="*/ 23 h 61"/>
                  <a:gd name="T40" fmla="*/ 66 w 83"/>
                  <a:gd name="T41" fmla="*/ 34 h 61"/>
                  <a:gd name="T42" fmla="*/ 64 w 83"/>
                  <a:gd name="T43" fmla="*/ 46 h 61"/>
                  <a:gd name="T44" fmla="*/ 62 w 83"/>
                  <a:gd name="T45" fmla="*/ 53 h 61"/>
                  <a:gd name="T46" fmla="*/ 55 w 83"/>
                  <a:gd name="T47" fmla="*/ 55 h 61"/>
                  <a:gd name="T48" fmla="*/ 46 w 83"/>
                  <a:gd name="T49" fmla="*/ 59 h 61"/>
                  <a:gd name="T50" fmla="*/ 43 w 83"/>
                  <a:gd name="T51" fmla="*/ 59 h 61"/>
                  <a:gd name="T52" fmla="*/ 40 w 83"/>
                  <a:gd name="T53" fmla="*/ 58 h 61"/>
                  <a:gd name="T54" fmla="*/ 38 w 83"/>
                  <a:gd name="T55" fmla="*/ 55 h 61"/>
                  <a:gd name="T56" fmla="*/ 33 w 83"/>
                  <a:gd name="T57" fmla="*/ 51 h 61"/>
                  <a:gd name="T58" fmla="*/ 29 w 83"/>
                  <a:gd name="T59" fmla="*/ 49 h 61"/>
                  <a:gd name="T60" fmla="*/ 20 w 83"/>
                  <a:gd name="T61" fmla="*/ 35 h 61"/>
                  <a:gd name="T62" fmla="*/ 11 w 83"/>
                  <a:gd name="T63" fmla="*/ 29 h 6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83" h="61">
                    <a:moveTo>
                      <a:pt x="11" y="29"/>
                    </a:moveTo>
                    <a:cubicBezTo>
                      <a:pt x="11" y="29"/>
                      <a:pt x="0" y="23"/>
                      <a:pt x="4" y="21"/>
                    </a:cubicBezTo>
                    <a:cubicBezTo>
                      <a:pt x="4" y="21"/>
                      <a:pt x="12" y="18"/>
                      <a:pt x="20" y="27"/>
                    </a:cubicBezTo>
                    <a:cubicBezTo>
                      <a:pt x="20" y="27"/>
                      <a:pt x="21" y="30"/>
                      <a:pt x="23" y="33"/>
                    </a:cubicBezTo>
                    <a:cubicBezTo>
                      <a:pt x="23" y="33"/>
                      <a:pt x="24" y="36"/>
                      <a:pt x="33" y="46"/>
                    </a:cubicBezTo>
                    <a:cubicBezTo>
                      <a:pt x="33" y="46"/>
                      <a:pt x="34" y="47"/>
                      <a:pt x="34" y="44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4" y="39"/>
                      <a:pt x="36" y="35"/>
                      <a:pt x="38" y="36"/>
                    </a:cubicBezTo>
                    <a:cubicBezTo>
                      <a:pt x="38" y="36"/>
                      <a:pt x="39" y="37"/>
                      <a:pt x="40" y="35"/>
                    </a:cubicBezTo>
                    <a:cubicBezTo>
                      <a:pt x="40" y="35"/>
                      <a:pt x="45" y="31"/>
                      <a:pt x="47" y="26"/>
                    </a:cubicBezTo>
                    <a:cubicBezTo>
                      <a:pt x="47" y="26"/>
                      <a:pt x="50" y="21"/>
                      <a:pt x="47" y="19"/>
                    </a:cubicBezTo>
                    <a:cubicBezTo>
                      <a:pt x="47" y="19"/>
                      <a:pt x="40" y="15"/>
                      <a:pt x="37" y="13"/>
                    </a:cubicBezTo>
                    <a:cubicBezTo>
                      <a:pt x="37" y="13"/>
                      <a:pt x="33" y="12"/>
                      <a:pt x="35" y="11"/>
                    </a:cubicBezTo>
                    <a:cubicBezTo>
                      <a:pt x="35" y="11"/>
                      <a:pt x="37" y="10"/>
                      <a:pt x="42" y="10"/>
                    </a:cubicBezTo>
                    <a:cubicBezTo>
                      <a:pt x="42" y="10"/>
                      <a:pt x="53" y="8"/>
                      <a:pt x="55" y="4"/>
                    </a:cubicBezTo>
                    <a:cubicBezTo>
                      <a:pt x="55" y="4"/>
                      <a:pt x="56" y="0"/>
                      <a:pt x="59" y="1"/>
                    </a:cubicBezTo>
                    <a:cubicBezTo>
                      <a:pt x="59" y="1"/>
                      <a:pt x="65" y="4"/>
                      <a:pt x="68" y="3"/>
                    </a:cubicBezTo>
                    <a:cubicBezTo>
                      <a:pt x="68" y="3"/>
                      <a:pt x="79" y="3"/>
                      <a:pt x="81" y="15"/>
                    </a:cubicBezTo>
                    <a:cubicBezTo>
                      <a:pt x="81" y="15"/>
                      <a:pt x="81" y="17"/>
                      <a:pt x="82" y="18"/>
                    </a:cubicBezTo>
                    <a:cubicBezTo>
                      <a:pt x="82" y="18"/>
                      <a:pt x="83" y="22"/>
                      <a:pt x="78" y="23"/>
                    </a:cubicBezTo>
                    <a:cubicBezTo>
                      <a:pt x="78" y="23"/>
                      <a:pt x="68" y="30"/>
                      <a:pt x="66" y="34"/>
                    </a:cubicBezTo>
                    <a:cubicBezTo>
                      <a:pt x="66" y="34"/>
                      <a:pt x="62" y="42"/>
                      <a:pt x="64" y="46"/>
                    </a:cubicBezTo>
                    <a:cubicBezTo>
                      <a:pt x="64" y="46"/>
                      <a:pt x="66" y="51"/>
                      <a:pt x="62" y="53"/>
                    </a:cubicBezTo>
                    <a:cubicBezTo>
                      <a:pt x="62" y="53"/>
                      <a:pt x="59" y="55"/>
                      <a:pt x="55" y="55"/>
                    </a:cubicBezTo>
                    <a:cubicBezTo>
                      <a:pt x="55" y="55"/>
                      <a:pt x="50" y="54"/>
                      <a:pt x="46" y="59"/>
                    </a:cubicBezTo>
                    <a:cubicBezTo>
                      <a:pt x="46" y="59"/>
                      <a:pt x="46" y="61"/>
                      <a:pt x="43" y="59"/>
                    </a:cubicBezTo>
                    <a:cubicBezTo>
                      <a:pt x="43" y="59"/>
                      <a:pt x="43" y="58"/>
                      <a:pt x="40" y="58"/>
                    </a:cubicBezTo>
                    <a:cubicBezTo>
                      <a:pt x="40" y="58"/>
                      <a:pt x="38" y="58"/>
                      <a:pt x="38" y="55"/>
                    </a:cubicBezTo>
                    <a:cubicBezTo>
                      <a:pt x="38" y="55"/>
                      <a:pt x="37" y="52"/>
                      <a:pt x="33" y="51"/>
                    </a:cubicBezTo>
                    <a:cubicBezTo>
                      <a:pt x="33" y="51"/>
                      <a:pt x="31" y="52"/>
                      <a:pt x="29" y="49"/>
                    </a:cubicBezTo>
                    <a:cubicBezTo>
                      <a:pt x="29" y="49"/>
                      <a:pt x="23" y="39"/>
                      <a:pt x="20" y="35"/>
                    </a:cubicBezTo>
                    <a:cubicBezTo>
                      <a:pt x="20" y="35"/>
                      <a:pt x="16" y="30"/>
                      <a:pt x="11" y="29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1" name="Freeform 20">
                <a:extLst>
                  <a:ext uri="{FF2B5EF4-FFF2-40B4-BE49-F238E27FC236}">
                    <a16:creationId xmlns="" xmlns:a16="http://schemas.microsoft.com/office/drawing/2014/main" id="{6017E3F1-79AA-FB4C-A334-ABF02186E6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56" y="2116"/>
                <a:ext cx="19" cy="97"/>
              </a:xfrm>
              <a:custGeom>
                <a:avLst/>
                <a:gdLst>
                  <a:gd name="T0" fmla="*/ 10 w 10"/>
                  <a:gd name="T1" fmla="*/ 50 h 50"/>
                  <a:gd name="T2" fmla="*/ 6 w 10"/>
                  <a:gd name="T3" fmla="*/ 50 h 50"/>
                  <a:gd name="T4" fmla="*/ 0 w 10"/>
                  <a:gd name="T5" fmla="*/ 25 h 50"/>
                  <a:gd name="T6" fmla="*/ 6 w 10"/>
                  <a:gd name="T7" fmla="*/ 0 h 50"/>
                  <a:gd name="T8" fmla="*/ 10 w 10"/>
                  <a:gd name="T9" fmla="*/ 0 h 50"/>
                  <a:gd name="T10" fmla="*/ 4 w 10"/>
                  <a:gd name="T11" fmla="*/ 25 h 50"/>
                  <a:gd name="T12" fmla="*/ 10 w 10"/>
                  <a:gd name="T13" fmla="*/ 5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10" y="50"/>
                    </a:moveTo>
                    <a:cubicBezTo>
                      <a:pt x="6" y="50"/>
                      <a:pt x="6" y="50"/>
                      <a:pt x="6" y="50"/>
                    </a:cubicBezTo>
                    <a:cubicBezTo>
                      <a:pt x="2" y="43"/>
                      <a:pt x="0" y="35"/>
                      <a:pt x="0" y="25"/>
                    </a:cubicBezTo>
                    <a:cubicBezTo>
                      <a:pt x="0" y="15"/>
                      <a:pt x="2" y="7"/>
                      <a:pt x="6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6" y="8"/>
                      <a:pt x="4" y="16"/>
                      <a:pt x="4" y="25"/>
                    </a:cubicBezTo>
                    <a:cubicBezTo>
                      <a:pt x="4" y="35"/>
                      <a:pt x="6" y="43"/>
                      <a:pt x="10" y="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2" name="Freeform 21">
                <a:extLst>
                  <a:ext uri="{FF2B5EF4-FFF2-40B4-BE49-F238E27FC236}">
                    <a16:creationId xmlns="" xmlns:a16="http://schemas.microsoft.com/office/drawing/2014/main" id="{B7BA8CFE-222F-454E-83CC-B9309C10CF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94" y="2116"/>
                <a:ext cx="95" cy="99"/>
              </a:xfrm>
              <a:custGeom>
                <a:avLst/>
                <a:gdLst>
                  <a:gd name="T0" fmla="*/ 15 w 50"/>
                  <a:gd name="T1" fmla="*/ 0 h 51"/>
                  <a:gd name="T2" fmla="*/ 19 w 50"/>
                  <a:gd name="T3" fmla="*/ 3 h 51"/>
                  <a:gd name="T4" fmla="*/ 16 w 50"/>
                  <a:gd name="T5" fmla="*/ 5 h 51"/>
                  <a:gd name="T6" fmla="*/ 14 w 50"/>
                  <a:gd name="T7" fmla="*/ 26 h 51"/>
                  <a:gd name="T8" fmla="*/ 14 w 50"/>
                  <a:gd name="T9" fmla="*/ 30 h 51"/>
                  <a:gd name="T10" fmla="*/ 11 w 50"/>
                  <a:gd name="T11" fmla="*/ 26 h 51"/>
                  <a:gd name="T12" fmla="*/ 8 w 50"/>
                  <a:gd name="T13" fmla="*/ 16 h 51"/>
                  <a:gd name="T14" fmla="*/ 0 w 50"/>
                  <a:gd name="T15" fmla="*/ 18 h 51"/>
                  <a:gd name="T16" fmla="*/ 25 w 50"/>
                  <a:gd name="T17" fmla="*/ 35 h 51"/>
                  <a:gd name="T18" fmla="*/ 24 w 50"/>
                  <a:gd name="T19" fmla="*/ 29 h 51"/>
                  <a:gd name="T20" fmla="*/ 29 w 50"/>
                  <a:gd name="T21" fmla="*/ 29 h 51"/>
                  <a:gd name="T22" fmla="*/ 28 w 50"/>
                  <a:gd name="T23" fmla="*/ 34 h 51"/>
                  <a:gd name="T24" fmla="*/ 46 w 50"/>
                  <a:gd name="T25" fmla="*/ 35 h 51"/>
                  <a:gd name="T26" fmla="*/ 50 w 50"/>
                  <a:gd name="T27" fmla="*/ 38 h 51"/>
                  <a:gd name="T28" fmla="*/ 46 w 50"/>
                  <a:gd name="T29" fmla="*/ 38 h 51"/>
                  <a:gd name="T30" fmla="*/ 28 w 50"/>
                  <a:gd name="T31" fmla="*/ 46 h 51"/>
                  <a:gd name="T32" fmla="*/ 28 w 50"/>
                  <a:gd name="T33" fmla="*/ 51 h 51"/>
                  <a:gd name="T34" fmla="*/ 25 w 50"/>
                  <a:gd name="T35" fmla="*/ 46 h 51"/>
                  <a:gd name="T36" fmla="*/ 6 w 50"/>
                  <a:gd name="T37" fmla="*/ 38 h 51"/>
                  <a:gd name="T38" fmla="*/ 2 w 50"/>
                  <a:gd name="T39" fmla="*/ 35 h 51"/>
                  <a:gd name="T40" fmla="*/ 27 w 50"/>
                  <a:gd name="T41" fmla="*/ 13 h 51"/>
                  <a:gd name="T42" fmla="*/ 27 w 50"/>
                  <a:gd name="T43" fmla="*/ 0 h 51"/>
                  <a:gd name="T44" fmla="*/ 32 w 50"/>
                  <a:gd name="T45" fmla="*/ 1 h 51"/>
                  <a:gd name="T46" fmla="*/ 31 w 50"/>
                  <a:gd name="T47" fmla="*/ 6 h 51"/>
                  <a:gd name="T48" fmla="*/ 44 w 50"/>
                  <a:gd name="T49" fmla="*/ 3 h 51"/>
                  <a:gd name="T50" fmla="*/ 47 w 50"/>
                  <a:gd name="T51" fmla="*/ 7 h 51"/>
                  <a:gd name="T52" fmla="*/ 41 w 50"/>
                  <a:gd name="T53" fmla="*/ 9 h 51"/>
                  <a:gd name="T54" fmla="*/ 31 w 50"/>
                  <a:gd name="T55" fmla="*/ 22 h 51"/>
                  <a:gd name="T56" fmla="*/ 46 w 50"/>
                  <a:gd name="T57" fmla="*/ 22 h 51"/>
                  <a:gd name="T58" fmla="*/ 50 w 50"/>
                  <a:gd name="T59" fmla="*/ 20 h 51"/>
                  <a:gd name="T60" fmla="*/ 49 w 50"/>
                  <a:gd name="T61" fmla="*/ 24 h 51"/>
                  <a:gd name="T62" fmla="*/ 32 w 50"/>
                  <a:gd name="T63" fmla="*/ 29 h 51"/>
                  <a:gd name="T64" fmla="*/ 27 w 50"/>
                  <a:gd name="T65" fmla="*/ 16 h 51"/>
                  <a:gd name="T66" fmla="*/ 18 w 50"/>
                  <a:gd name="T67" fmla="*/ 17 h 51"/>
                  <a:gd name="T68" fmla="*/ 27 w 50"/>
                  <a:gd name="T69" fmla="*/ 13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0" h="51">
                    <a:moveTo>
                      <a:pt x="0" y="18"/>
                    </a:moveTo>
                    <a:cubicBezTo>
                      <a:pt x="8" y="13"/>
                      <a:pt x="13" y="6"/>
                      <a:pt x="15" y="0"/>
                    </a:cubicBezTo>
                    <a:cubicBezTo>
                      <a:pt x="19" y="2"/>
                      <a:pt x="19" y="2"/>
                      <a:pt x="19" y="2"/>
                    </a:cubicBezTo>
                    <a:cubicBezTo>
                      <a:pt x="20" y="2"/>
                      <a:pt x="20" y="3"/>
                      <a:pt x="19" y="3"/>
                    </a:cubicBezTo>
                    <a:cubicBezTo>
                      <a:pt x="19" y="3"/>
                      <a:pt x="19" y="3"/>
                      <a:pt x="19" y="3"/>
                    </a:cubicBezTo>
                    <a:cubicBezTo>
                      <a:pt x="18" y="3"/>
                      <a:pt x="17" y="4"/>
                      <a:pt x="16" y="5"/>
                    </a:cubicBezTo>
                    <a:cubicBezTo>
                      <a:pt x="15" y="7"/>
                      <a:pt x="15" y="9"/>
                      <a:pt x="14" y="10"/>
                    </a:cubicBezTo>
                    <a:cubicBezTo>
                      <a:pt x="14" y="26"/>
                      <a:pt x="14" y="26"/>
                      <a:pt x="14" y="26"/>
                    </a:cubicBezTo>
                    <a:cubicBezTo>
                      <a:pt x="14" y="26"/>
                      <a:pt x="14" y="27"/>
                      <a:pt x="14" y="29"/>
                    </a:cubicBezTo>
                    <a:cubicBezTo>
                      <a:pt x="14" y="29"/>
                      <a:pt x="14" y="30"/>
                      <a:pt x="14" y="30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0" y="28"/>
                      <a:pt x="11" y="27"/>
                      <a:pt x="11" y="26"/>
                    </a:cubicBezTo>
                    <a:cubicBezTo>
                      <a:pt x="11" y="14"/>
                      <a:pt x="11" y="14"/>
                      <a:pt x="11" y="14"/>
                    </a:cubicBezTo>
                    <a:cubicBezTo>
                      <a:pt x="10" y="14"/>
                      <a:pt x="9" y="15"/>
                      <a:pt x="8" y="16"/>
                    </a:cubicBezTo>
                    <a:cubicBezTo>
                      <a:pt x="7" y="17"/>
                      <a:pt x="6" y="18"/>
                      <a:pt x="3" y="21"/>
                    </a:cubicBezTo>
                    <a:cubicBezTo>
                      <a:pt x="2" y="19"/>
                      <a:pt x="1" y="19"/>
                      <a:pt x="0" y="18"/>
                    </a:cubicBezTo>
                    <a:close/>
                    <a:moveTo>
                      <a:pt x="6" y="35"/>
                    </a:moveTo>
                    <a:cubicBezTo>
                      <a:pt x="25" y="35"/>
                      <a:pt x="25" y="35"/>
                      <a:pt x="25" y="35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33"/>
                      <a:pt x="24" y="31"/>
                      <a:pt x="24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29"/>
                      <a:pt x="29" y="29"/>
                      <a:pt x="29" y="29"/>
                    </a:cubicBezTo>
                    <a:cubicBezTo>
                      <a:pt x="29" y="30"/>
                      <a:pt x="29" y="30"/>
                      <a:pt x="29" y="30"/>
                    </a:cubicBezTo>
                    <a:cubicBezTo>
                      <a:pt x="28" y="30"/>
                      <a:pt x="28" y="32"/>
                      <a:pt x="28" y="34"/>
                    </a:cubicBezTo>
                    <a:cubicBezTo>
                      <a:pt x="28" y="35"/>
                      <a:pt x="28" y="35"/>
                      <a:pt x="28" y="35"/>
                    </a:cubicBezTo>
                    <a:cubicBezTo>
                      <a:pt x="46" y="35"/>
                      <a:pt x="46" y="35"/>
                      <a:pt x="46" y="35"/>
                    </a:cubicBezTo>
                    <a:cubicBezTo>
                      <a:pt x="47" y="35"/>
                      <a:pt x="48" y="35"/>
                      <a:pt x="50" y="35"/>
                    </a:cubicBezTo>
                    <a:cubicBezTo>
                      <a:pt x="50" y="38"/>
                      <a:pt x="50" y="38"/>
                      <a:pt x="50" y="38"/>
                    </a:cubicBezTo>
                    <a:cubicBezTo>
                      <a:pt x="50" y="38"/>
                      <a:pt x="49" y="38"/>
                      <a:pt x="48" y="38"/>
                    </a:cubicBezTo>
                    <a:cubicBezTo>
                      <a:pt x="48" y="38"/>
                      <a:pt x="47" y="38"/>
                      <a:pt x="46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46"/>
                      <a:pt x="28" y="46"/>
                      <a:pt x="28" y="46"/>
                    </a:cubicBezTo>
                    <a:cubicBezTo>
                      <a:pt x="28" y="47"/>
                      <a:pt x="28" y="48"/>
                      <a:pt x="28" y="49"/>
                    </a:cubicBezTo>
                    <a:cubicBezTo>
                      <a:pt x="28" y="50"/>
                      <a:pt x="28" y="50"/>
                      <a:pt x="28" y="51"/>
                    </a:cubicBezTo>
                    <a:cubicBezTo>
                      <a:pt x="24" y="51"/>
                      <a:pt x="24" y="51"/>
                      <a:pt x="24" y="51"/>
                    </a:cubicBezTo>
                    <a:cubicBezTo>
                      <a:pt x="24" y="48"/>
                      <a:pt x="25" y="47"/>
                      <a:pt x="25" y="46"/>
                    </a:cubicBezTo>
                    <a:cubicBezTo>
                      <a:pt x="25" y="38"/>
                      <a:pt x="25" y="38"/>
                      <a:pt x="25" y="38"/>
                    </a:cubicBezTo>
                    <a:cubicBezTo>
                      <a:pt x="6" y="38"/>
                      <a:pt x="6" y="38"/>
                      <a:pt x="6" y="38"/>
                    </a:cubicBezTo>
                    <a:cubicBezTo>
                      <a:pt x="5" y="38"/>
                      <a:pt x="3" y="38"/>
                      <a:pt x="2" y="38"/>
                    </a:cubicBezTo>
                    <a:cubicBezTo>
                      <a:pt x="2" y="35"/>
                      <a:pt x="2" y="35"/>
                      <a:pt x="2" y="35"/>
                    </a:cubicBezTo>
                    <a:cubicBezTo>
                      <a:pt x="3" y="35"/>
                      <a:pt x="4" y="35"/>
                      <a:pt x="6" y="35"/>
                    </a:cubicBezTo>
                    <a:close/>
                    <a:moveTo>
                      <a:pt x="27" y="13"/>
                    </a:moveTo>
                    <a:cubicBezTo>
                      <a:pt x="27" y="5"/>
                      <a:pt x="27" y="5"/>
                      <a:pt x="27" y="5"/>
                    </a:cubicBezTo>
                    <a:cubicBezTo>
                      <a:pt x="27" y="5"/>
                      <a:pt x="27" y="3"/>
                      <a:pt x="27" y="0"/>
                    </a:cubicBezTo>
                    <a:cubicBezTo>
                      <a:pt x="31" y="1"/>
                      <a:pt x="31" y="1"/>
                      <a:pt x="31" y="1"/>
                    </a:cubicBezTo>
                    <a:cubicBezTo>
                      <a:pt x="32" y="1"/>
                      <a:pt x="32" y="1"/>
                      <a:pt x="32" y="1"/>
                    </a:cubicBezTo>
                    <a:cubicBezTo>
                      <a:pt x="31" y="2"/>
                      <a:pt x="31" y="2"/>
                      <a:pt x="31" y="2"/>
                    </a:cubicBezTo>
                    <a:cubicBezTo>
                      <a:pt x="31" y="2"/>
                      <a:pt x="31" y="3"/>
                      <a:pt x="31" y="6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36" y="9"/>
                      <a:pt x="40" y="6"/>
                      <a:pt x="44" y="3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7"/>
                      <a:pt x="47" y="7"/>
                      <a:pt x="47" y="7"/>
                    </a:cubicBezTo>
                    <a:cubicBezTo>
                      <a:pt x="47" y="8"/>
                      <a:pt x="46" y="8"/>
                      <a:pt x="46" y="8"/>
                    </a:cubicBezTo>
                    <a:cubicBezTo>
                      <a:pt x="44" y="8"/>
                      <a:pt x="42" y="9"/>
                      <a:pt x="41" y="9"/>
                    </a:cubicBezTo>
                    <a:cubicBezTo>
                      <a:pt x="39" y="11"/>
                      <a:pt x="36" y="13"/>
                      <a:pt x="31" y="15"/>
                    </a:cubicBezTo>
                    <a:cubicBezTo>
                      <a:pt x="31" y="22"/>
                      <a:pt x="31" y="22"/>
                      <a:pt x="31" y="22"/>
                    </a:cubicBezTo>
                    <a:cubicBezTo>
                      <a:pt x="30" y="25"/>
                      <a:pt x="32" y="26"/>
                      <a:pt x="38" y="26"/>
                    </a:cubicBezTo>
                    <a:cubicBezTo>
                      <a:pt x="43" y="26"/>
                      <a:pt x="46" y="25"/>
                      <a:pt x="46" y="22"/>
                    </a:cubicBezTo>
                    <a:cubicBezTo>
                      <a:pt x="46" y="21"/>
                      <a:pt x="46" y="20"/>
                      <a:pt x="46" y="19"/>
                    </a:cubicBezTo>
                    <a:cubicBezTo>
                      <a:pt x="48" y="20"/>
                      <a:pt x="49" y="20"/>
                      <a:pt x="50" y="20"/>
                    </a:cubicBezTo>
                    <a:cubicBezTo>
                      <a:pt x="50" y="21"/>
                      <a:pt x="50" y="21"/>
                      <a:pt x="50" y="21"/>
                    </a:cubicBezTo>
                    <a:cubicBezTo>
                      <a:pt x="50" y="22"/>
                      <a:pt x="50" y="23"/>
                      <a:pt x="49" y="24"/>
                    </a:cubicBezTo>
                    <a:cubicBezTo>
                      <a:pt x="48" y="27"/>
                      <a:pt x="45" y="29"/>
                      <a:pt x="40" y="29"/>
                    </a:cubicBezTo>
                    <a:cubicBezTo>
                      <a:pt x="35" y="29"/>
                      <a:pt x="33" y="29"/>
                      <a:pt x="32" y="29"/>
                    </a:cubicBezTo>
                    <a:cubicBezTo>
                      <a:pt x="29" y="28"/>
                      <a:pt x="27" y="27"/>
                      <a:pt x="27" y="24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5" y="17"/>
                      <a:pt x="22" y="18"/>
                      <a:pt x="20" y="19"/>
                    </a:cubicBezTo>
                    <a:cubicBezTo>
                      <a:pt x="19" y="19"/>
                      <a:pt x="18" y="18"/>
                      <a:pt x="18" y="17"/>
                    </a:cubicBezTo>
                    <a:cubicBezTo>
                      <a:pt x="17" y="17"/>
                      <a:pt x="17" y="16"/>
                      <a:pt x="17" y="16"/>
                    </a:cubicBezTo>
                    <a:cubicBezTo>
                      <a:pt x="20" y="16"/>
                      <a:pt x="23" y="15"/>
                      <a:pt x="27" y="1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3" name="Freeform 22">
                <a:extLst>
                  <a:ext uri="{FF2B5EF4-FFF2-40B4-BE49-F238E27FC236}">
                    <a16:creationId xmlns="" xmlns:a16="http://schemas.microsoft.com/office/drawing/2014/main" id="{A67304A4-1D8F-9C4A-8A6B-896D067D1B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03" y="2115"/>
                <a:ext cx="93" cy="100"/>
              </a:xfrm>
              <a:custGeom>
                <a:avLst/>
                <a:gdLst>
                  <a:gd name="T0" fmla="*/ 19 w 49"/>
                  <a:gd name="T1" fmla="*/ 0 h 52"/>
                  <a:gd name="T2" fmla="*/ 22 w 49"/>
                  <a:gd name="T3" fmla="*/ 1 h 52"/>
                  <a:gd name="T4" fmla="*/ 23 w 49"/>
                  <a:gd name="T5" fmla="*/ 1 h 52"/>
                  <a:gd name="T6" fmla="*/ 22 w 49"/>
                  <a:gd name="T7" fmla="*/ 2 h 52"/>
                  <a:gd name="T8" fmla="*/ 21 w 49"/>
                  <a:gd name="T9" fmla="*/ 4 h 52"/>
                  <a:gd name="T10" fmla="*/ 20 w 49"/>
                  <a:gd name="T11" fmla="*/ 6 h 52"/>
                  <a:gd name="T12" fmla="*/ 19 w 49"/>
                  <a:gd name="T13" fmla="*/ 9 h 52"/>
                  <a:gd name="T14" fmla="*/ 44 w 49"/>
                  <a:gd name="T15" fmla="*/ 9 h 52"/>
                  <a:gd name="T16" fmla="*/ 47 w 49"/>
                  <a:gd name="T17" fmla="*/ 8 h 52"/>
                  <a:gd name="T18" fmla="*/ 49 w 49"/>
                  <a:gd name="T19" fmla="*/ 8 h 52"/>
                  <a:gd name="T20" fmla="*/ 49 w 49"/>
                  <a:gd name="T21" fmla="*/ 12 h 52"/>
                  <a:gd name="T22" fmla="*/ 47 w 49"/>
                  <a:gd name="T23" fmla="*/ 11 h 52"/>
                  <a:gd name="T24" fmla="*/ 44 w 49"/>
                  <a:gd name="T25" fmla="*/ 11 h 52"/>
                  <a:gd name="T26" fmla="*/ 18 w 49"/>
                  <a:gd name="T27" fmla="*/ 11 h 52"/>
                  <a:gd name="T28" fmla="*/ 11 w 49"/>
                  <a:gd name="T29" fmla="*/ 25 h 52"/>
                  <a:gd name="T30" fmla="*/ 24 w 49"/>
                  <a:gd name="T31" fmla="*/ 25 h 52"/>
                  <a:gd name="T32" fmla="*/ 24 w 49"/>
                  <a:gd name="T33" fmla="*/ 21 h 52"/>
                  <a:gd name="T34" fmla="*/ 24 w 49"/>
                  <a:gd name="T35" fmla="*/ 16 h 52"/>
                  <a:gd name="T36" fmla="*/ 28 w 49"/>
                  <a:gd name="T37" fmla="*/ 16 h 52"/>
                  <a:gd name="T38" fmla="*/ 28 w 49"/>
                  <a:gd name="T39" fmla="*/ 17 h 52"/>
                  <a:gd name="T40" fmla="*/ 28 w 49"/>
                  <a:gd name="T41" fmla="*/ 17 h 52"/>
                  <a:gd name="T42" fmla="*/ 27 w 49"/>
                  <a:gd name="T43" fmla="*/ 21 h 52"/>
                  <a:gd name="T44" fmla="*/ 27 w 49"/>
                  <a:gd name="T45" fmla="*/ 25 h 52"/>
                  <a:gd name="T46" fmla="*/ 39 w 49"/>
                  <a:gd name="T47" fmla="*/ 25 h 52"/>
                  <a:gd name="T48" fmla="*/ 44 w 49"/>
                  <a:gd name="T49" fmla="*/ 25 h 52"/>
                  <a:gd name="T50" fmla="*/ 44 w 49"/>
                  <a:gd name="T51" fmla="*/ 28 h 52"/>
                  <a:gd name="T52" fmla="*/ 39 w 49"/>
                  <a:gd name="T53" fmla="*/ 28 h 52"/>
                  <a:gd name="T54" fmla="*/ 27 w 49"/>
                  <a:gd name="T55" fmla="*/ 28 h 52"/>
                  <a:gd name="T56" fmla="*/ 27 w 49"/>
                  <a:gd name="T57" fmla="*/ 47 h 52"/>
                  <a:gd name="T58" fmla="*/ 19 w 49"/>
                  <a:gd name="T59" fmla="*/ 52 h 52"/>
                  <a:gd name="T60" fmla="*/ 17 w 49"/>
                  <a:gd name="T61" fmla="*/ 47 h 52"/>
                  <a:gd name="T62" fmla="*/ 24 w 49"/>
                  <a:gd name="T63" fmla="*/ 46 h 52"/>
                  <a:gd name="T64" fmla="*/ 24 w 49"/>
                  <a:gd name="T65" fmla="*/ 28 h 52"/>
                  <a:gd name="T66" fmla="*/ 11 w 49"/>
                  <a:gd name="T67" fmla="*/ 28 h 52"/>
                  <a:gd name="T68" fmla="*/ 8 w 49"/>
                  <a:gd name="T69" fmla="*/ 29 h 52"/>
                  <a:gd name="T70" fmla="*/ 6 w 49"/>
                  <a:gd name="T71" fmla="*/ 25 h 52"/>
                  <a:gd name="T72" fmla="*/ 9 w 49"/>
                  <a:gd name="T73" fmla="*/ 22 h 52"/>
                  <a:gd name="T74" fmla="*/ 14 w 49"/>
                  <a:gd name="T75" fmla="*/ 11 h 52"/>
                  <a:gd name="T76" fmla="*/ 4 w 49"/>
                  <a:gd name="T77" fmla="*/ 11 h 52"/>
                  <a:gd name="T78" fmla="*/ 1 w 49"/>
                  <a:gd name="T79" fmla="*/ 11 h 52"/>
                  <a:gd name="T80" fmla="*/ 0 w 49"/>
                  <a:gd name="T81" fmla="*/ 12 h 52"/>
                  <a:gd name="T82" fmla="*/ 0 w 49"/>
                  <a:gd name="T83" fmla="*/ 8 h 52"/>
                  <a:gd name="T84" fmla="*/ 2 w 49"/>
                  <a:gd name="T85" fmla="*/ 8 h 52"/>
                  <a:gd name="T86" fmla="*/ 4 w 49"/>
                  <a:gd name="T87" fmla="*/ 9 h 52"/>
                  <a:gd name="T88" fmla="*/ 15 w 49"/>
                  <a:gd name="T89" fmla="*/ 9 h 52"/>
                  <a:gd name="T90" fmla="*/ 19 w 49"/>
                  <a:gd name="T91" fmla="*/ 0 h 52"/>
                  <a:gd name="T92" fmla="*/ 0 w 49"/>
                  <a:gd name="T93" fmla="*/ 46 h 52"/>
                  <a:gd name="T94" fmla="*/ 14 w 49"/>
                  <a:gd name="T95" fmla="*/ 33 h 52"/>
                  <a:gd name="T96" fmla="*/ 18 w 49"/>
                  <a:gd name="T97" fmla="*/ 36 h 52"/>
                  <a:gd name="T98" fmla="*/ 19 w 49"/>
                  <a:gd name="T99" fmla="*/ 36 h 52"/>
                  <a:gd name="T100" fmla="*/ 18 w 49"/>
                  <a:gd name="T101" fmla="*/ 37 h 52"/>
                  <a:gd name="T102" fmla="*/ 15 w 49"/>
                  <a:gd name="T103" fmla="*/ 39 h 52"/>
                  <a:gd name="T104" fmla="*/ 4 w 49"/>
                  <a:gd name="T105" fmla="*/ 49 h 52"/>
                  <a:gd name="T106" fmla="*/ 0 w 49"/>
                  <a:gd name="T107" fmla="*/ 46 h 52"/>
                  <a:gd name="T108" fmla="*/ 32 w 49"/>
                  <a:gd name="T109" fmla="*/ 37 h 52"/>
                  <a:gd name="T110" fmla="*/ 34 w 49"/>
                  <a:gd name="T111" fmla="*/ 34 h 52"/>
                  <a:gd name="T112" fmla="*/ 48 w 49"/>
                  <a:gd name="T113" fmla="*/ 45 h 52"/>
                  <a:gd name="T114" fmla="*/ 46 w 49"/>
                  <a:gd name="T115" fmla="*/ 48 h 52"/>
                  <a:gd name="T116" fmla="*/ 32 w 49"/>
                  <a:gd name="T117" fmla="*/ 37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9" h="52">
                    <a:moveTo>
                      <a:pt x="19" y="0"/>
                    </a:moveTo>
                    <a:cubicBezTo>
                      <a:pt x="22" y="1"/>
                      <a:pt x="22" y="1"/>
                      <a:pt x="22" y="1"/>
                    </a:cubicBezTo>
                    <a:cubicBezTo>
                      <a:pt x="23" y="1"/>
                      <a:pt x="23" y="1"/>
                      <a:pt x="23" y="1"/>
                    </a:cubicBezTo>
                    <a:cubicBezTo>
                      <a:pt x="23" y="1"/>
                      <a:pt x="23" y="2"/>
                      <a:pt x="22" y="2"/>
                    </a:cubicBezTo>
                    <a:cubicBezTo>
                      <a:pt x="22" y="2"/>
                      <a:pt x="21" y="3"/>
                      <a:pt x="21" y="4"/>
                    </a:cubicBezTo>
                    <a:cubicBezTo>
                      <a:pt x="21" y="4"/>
                      <a:pt x="20" y="5"/>
                      <a:pt x="20" y="6"/>
                    </a:cubicBezTo>
                    <a:cubicBezTo>
                      <a:pt x="20" y="7"/>
                      <a:pt x="19" y="8"/>
                      <a:pt x="19" y="9"/>
                    </a:cubicBezTo>
                    <a:cubicBezTo>
                      <a:pt x="44" y="9"/>
                      <a:pt x="44" y="9"/>
                      <a:pt x="44" y="9"/>
                    </a:cubicBezTo>
                    <a:cubicBezTo>
                      <a:pt x="45" y="9"/>
                      <a:pt x="46" y="8"/>
                      <a:pt x="47" y="8"/>
                    </a:cubicBezTo>
                    <a:cubicBezTo>
                      <a:pt x="48" y="8"/>
                      <a:pt x="49" y="8"/>
                      <a:pt x="49" y="8"/>
                    </a:cubicBezTo>
                    <a:cubicBezTo>
                      <a:pt x="49" y="12"/>
                      <a:pt x="49" y="12"/>
                      <a:pt x="49" y="12"/>
                    </a:cubicBezTo>
                    <a:cubicBezTo>
                      <a:pt x="49" y="12"/>
                      <a:pt x="48" y="12"/>
                      <a:pt x="47" y="11"/>
                    </a:cubicBezTo>
                    <a:cubicBezTo>
                      <a:pt x="46" y="11"/>
                      <a:pt x="45" y="11"/>
                      <a:pt x="44" y="11"/>
                    </a:cubicBezTo>
                    <a:cubicBezTo>
                      <a:pt x="18" y="11"/>
                      <a:pt x="18" y="11"/>
                      <a:pt x="18" y="11"/>
                    </a:cubicBezTo>
                    <a:cubicBezTo>
                      <a:pt x="16" y="15"/>
                      <a:pt x="14" y="19"/>
                      <a:pt x="11" y="25"/>
                    </a:cubicBezTo>
                    <a:cubicBezTo>
                      <a:pt x="24" y="25"/>
                      <a:pt x="24" y="25"/>
                      <a:pt x="24" y="25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19"/>
                      <a:pt x="24" y="17"/>
                      <a:pt x="24" y="16"/>
                    </a:cubicBezTo>
                    <a:cubicBezTo>
                      <a:pt x="28" y="16"/>
                      <a:pt x="28" y="16"/>
                      <a:pt x="28" y="16"/>
                    </a:cubicBezTo>
                    <a:cubicBezTo>
                      <a:pt x="28" y="16"/>
                      <a:pt x="28" y="16"/>
                      <a:pt x="28" y="17"/>
                    </a:cubicBezTo>
                    <a:cubicBezTo>
                      <a:pt x="28" y="17"/>
                      <a:pt x="28" y="17"/>
                      <a:pt x="28" y="17"/>
                    </a:cubicBezTo>
                    <a:cubicBezTo>
                      <a:pt x="27" y="17"/>
                      <a:pt x="27" y="19"/>
                      <a:pt x="27" y="21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39" y="25"/>
                      <a:pt x="39" y="25"/>
                      <a:pt x="39" y="25"/>
                    </a:cubicBezTo>
                    <a:cubicBezTo>
                      <a:pt x="40" y="25"/>
                      <a:pt x="42" y="25"/>
                      <a:pt x="44" y="25"/>
                    </a:cubicBezTo>
                    <a:cubicBezTo>
                      <a:pt x="44" y="28"/>
                      <a:pt x="44" y="28"/>
                      <a:pt x="44" y="28"/>
                    </a:cubicBezTo>
                    <a:cubicBezTo>
                      <a:pt x="42" y="28"/>
                      <a:pt x="41" y="28"/>
                      <a:pt x="39" y="28"/>
                    </a:cubicBezTo>
                    <a:cubicBezTo>
                      <a:pt x="27" y="28"/>
                      <a:pt x="27" y="28"/>
                      <a:pt x="27" y="28"/>
                    </a:cubicBezTo>
                    <a:cubicBezTo>
                      <a:pt x="27" y="47"/>
                      <a:pt x="27" y="47"/>
                      <a:pt x="27" y="47"/>
                    </a:cubicBezTo>
                    <a:cubicBezTo>
                      <a:pt x="28" y="50"/>
                      <a:pt x="25" y="51"/>
                      <a:pt x="19" y="52"/>
                    </a:cubicBezTo>
                    <a:cubicBezTo>
                      <a:pt x="18" y="50"/>
                      <a:pt x="18" y="49"/>
                      <a:pt x="17" y="47"/>
                    </a:cubicBezTo>
                    <a:cubicBezTo>
                      <a:pt x="22" y="48"/>
                      <a:pt x="25" y="48"/>
                      <a:pt x="24" y="46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0" y="28"/>
                      <a:pt x="9" y="28"/>
                      <a:pt x="8" y="29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7" y="25"/>
                      <a:pt x="8" y="24"/>
                      <a:pt x="9" y="22"/>
                    </a:cubicBezTo>
                    <a:cubicBezTo>
                      <a:pt x="11" y="19"/>
                      <a:pt x="12" y="16"/>
                      <a:pt x="14" y="11"/>
                    </a:cubicBezTo>
                    <a:cubicBezTo>
                      <a:pt x="4" y="11"/>
                      <a:pt x="4" y="11"/>
                      <a:pt x="4" y="11"/>
                    </a:cubicBezTo>
                    <a:cubicBezTo>
                      <a:pt x="4" y="11"/>
                      <a:pt x="3" y="11"/>
                      <a:pt x="1" y="11"/>
                    </a:cubicBezTo>
                    <a:cubicBezTo>
                      <a:pt x="1" y="12"/>
                      <a:pt x="0" y="12"/>
                      <a:pt x="0" y="1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8"/>
                      <a:pt x="1" y="8"/>
                      <a:pt x="2" y="8"/>
                    </a:cubicBezTo>
                    <a:cubicBezTo>
                      <a:pt x="3" y="8"/>
                      <a:pt x="4" y="9"/>
                      <a:pt x="4" y="9"/>
                    </a:cubicBezTo>
                    <a:cubicBezTo>
                      <a:pt x="15" y="9"/>
                      <a:pt x="15" y="9"/>
                      <a:pt x="15" y="9"/>
                    </a:cubicBezTo>
                    <a:cubicBezTo>
                      <a:pt x="17" y="6"/>
                      <a:pt x="18" y="3"/>
                      <a:pt x="19" y="0"/>
                    </a:cubicBezTo>
                    <a:close/>
                    <a:moveTo>
                      <a:pt x="0" y="46"/>
                    </a:moveTo>
                    <a:cubicBezTo>
                      <a:pt x="6" y="43"/>
                      <a:pt x="11" y="39"/>
                      <a:pt x="14" y="33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9" y="36"/>
                      <a:pt x="19" y="36"/>
                      <a:pt x="19" y="36"/>
                    </a:cubicBezTo>
                    <a:cubicBezTo>
                      <a:pt x="19" y="36"/>
                      <a:pt x="18" y="36"/>
                      <a:pt x="18" y="37"/>
                    </a:cubicBezTo>
                    <a:cubicBezTo>
                      <a:pt x="17" y="37"/>
                      <a:pt x="16" y="38"/>
                      <a:pt x="15" y="39"/>
                    </a:cubicBezTo>
                    <a:cubicBezTo>
                      <a:pt x="12" y="42"/>
                      <a:pt x="8" y="46"/>
                      <a:pt x="4" y="49"/>
                    </a:cubicBezTo>
                    <a:cubicBezTo>
                      <a:pt x="3" y="47"/>
                      <a:pt x="2" y="46"/>
                      <a:pt x="0" y="46"/>
                    </a:cubicBezTo>
                    <a:close/>
                    <a:moveTo>
                      <a:pt x="32" y="37"/>
                    </a:moveTo>
                    <a:cubicBezTo>
                      <a:pt x="34" y="34"/>
                      <a:pt x="34" y="34"/>
                      <a:pt x="34" y="34"/>
                    </a:cubicBezTo>
                    <a:cubicBezTo>
                      <a:pt x="39" y="37"/>
                      <a:pt x="44" y="41"/>
                      <a:pt x="48" y="45"/>
                    </a:cubicBezTo>
                    <a:cubicBezTo>
                      <a:pt x="46" y="48"/>
                      <a:pt x="46" y="48"/>
                      <a:pt x="46" y="48"/>
                    </a:cubicBezTo>
                    <a:cubicBezTo>
                      <a:pt x="41" y="44"/>
                      <a:pt x="37" y="40"/>
                      <a:pt x="32" y="3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4" name="Freeform 23">
                <a:extLst>
                  <a:ext uri="{FF2B5EF4-FFF2-40B4-BE49-F238E27FC236}">
                    <a16:creationId xmlns="" xmlns:a16="http://schemas.microsoft.com/office/drawing/2014/main" id="{87D71602-D4A2-CC41-88CA-C977E7288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21" y="2116"/>
                <a:ext cx="19" cy="97"/>
              </a:xfrm>
              <a:custGeom>
                <a:avLst/>
                <a:gdLst>
                  <a:gd name="T0" fmla="*/ 0 w 10"/>
                  <a:gd name="T1" fmla="*/ 0 h 50"/>
                  <a:gd name="T2" fmla="*/ 4 w 10"/>
                  <a:gd name="T3" fmla="*/ 0 h 50"/>
                  <a:gd name="T4" fmla="*/ 10 w 10"/>
                  <a:gd name="T5" fmla="*/ 25 h 50"/>
                  <a:gd name="T6" fmla="*/ 4 w 10"/>
                  <a:gd name="T7" fmla="*/ 50 h 50"/>
                  <a:gd name="T8" fmla="*/ 0 w 10"/>
                  <a:gd name="T9" fmla="*/ 50 h 50"/>
                  <a:gd name="T10" fmla="*/ 6 w 10"/>
                  <a:gd name="T11" fmla="*/ 25 h 50"/>
                  <a:gd name="T12" fmla="*/ 0 w 10"/>
                  <a:gd name="T13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0" h="50">
                    <a:moveTo>
                      <a:pt x="0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8" y="7"/>
                      <a:pt x="10" y="15"/>
                      <a:pt x="10" y="25"/>
                    </a:cubicBezTo>
                    <a:cubicBezTo>
                      <a:pt x="10" y="35"/>
                      <a:pt x="8" y="43"/>
                      <a:pt x="4" y="50"/>
                    </a:cubicBezTo>
                    <a:cubicBezTo>
                      <a:pt x="0" y="50"/>
                      <a:pt x="0" y="50"/>
                      <a:pt x="0" y="50"/>
                    </a:cubicBezTo>
                    <a:cubicBezTo>
                      <a:pt x="4" y="43"/>
                      <a:pt x="6" y="35"/>
                      <a:pt x="6" y="25"/>
                    </a:cubicBezTo>
                    <a:cubicBezTo>
                      <a:pt x="6" y="16"/>
                      <a:pt x="4" y="8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5" name="Freeform 24">
                <a:extLst>
                  <a:ext uri="{FF2B5EF4-FFF2-40B4-BE49-F238E27FC236}">
                    <a16:creationId xmlns="" xmlns:a16="http://schemas.microsoft.com/office/drawing/2014/main" id="{85B00E51-CC45-7448-B934-C2C579F54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324"/>
                <a:ext cx="71" cy="75"/>
              </a:xfrm>
              <a:custGeom>
                <a:avLst/>
                <a:gdLst>
                  <a:gd name="T0" fmla="*/ 35 w 37"/>
                  <a:gd name="T1" fmla="*/ 0 h 39"/>
                  <a:gd name="T2" fmla="*/ 36 w 37"/>
                  <a:gd name="T3" fmla="*/ 13 h 39"/>
                  <a:gd name="T4" fmla="*/ 35 w 37"/>
                  <a:gd name="T5" fmla="*/ 13 h 39"/>
                  <a:gd name="T6" fmla="*/ 30 w 37"/>
                  <a:gd name="T7" fmla="*/ 5 h 39"/>
                  <a:gd name="T8" fmla="*/ 21 w 37"/>
                  <a:gd name="T9" fmla="*/ 2 h 39"/>
                  <a:gd name="T10" fmla="*/ 14 w 37"/>
                  <a:gd name="T11" fmla="*/ 4 h 39"/>
                  <a:gd name="T12" fmla="*/ 9 w 37"/>
                  <a:gd name="T13" fmla="*/ 10 h 39"/>
                  <a:gd name="T14" fmla="*/ 7 w 37"/>
                  <a:gd name="T15" fmla="*/ 20 h 39"/>
                  <a:gd name="T16" fmla="*/ 9 w 37"/>
                  <a:gd name="T17" fmla="*/ 29 h 39"/>
                  <a:gd name="T18" fmla="*/ 14 w 37"/>
                  <a:gd name="T19" fmla="*/ 35 h 39"/>
                  <a:gd name="T20" fmla="*/ 22 w 37"/>
                  <a:gd name="T21" fmla="*/ 37 h 39"/>
                  <a:gd name="T22" fmla="*/ 29 w 37"/>
                  <a:gd name="T23" fmla="*/ 35 h 39"/>
                  <a:gd name="T24" fmla="*/ 36 w 37"/>
                  <a:gd name="T25" fmla="*/ 29 h 39"/>
                  <a:gd name="T26" fmla="*/ 37 w 37"/>
                  <a:gd name="T27" fmla="*/ 30 h 39"/>
                  <a:gd name="T28" fmla="*/ 30 w 37"/>
                  <a:gd name="T29" fmla="*/ 37 h 39"/>
                  <a:gd name="T30" fmla="*/ 20 w 37"/>
                  <a:gd name="T31" fmla="*/ 39 h 39"/>
                  <a:gd name="T32" fmla="*/ 4 w 37"/>
                  <a:gd name="T33" fmla="*/ 32 h 39"/>
                  <a:gd name="T34" fmla="*/ 0 w 37"/>
                  <a:gd name="T35" fmla="*/ 20 h 39"/>
                  <a:gd name="T36" fmla="*/ 3 w 37"/>
                  <a:gd name="T37" fmla="*/ 10 h 39"/>
                  <a:gd name="T38" fmla="*/ 10 w 37"/>
                  <a:gd name="T39" fmla="*/ 3 h 39"/>
                  <a:gd name="T40" fmla="*/ 21 w 37"/>
                  <a:gd name="T41" fmla="*/ 0 h 39"/>
                  <a:gd name="T42" fmla="*/ 30 w 37"/>
                  <a:gd name="T43" fmla="*/ 2 h 39"/>
                  <a:gd name="T44" fmla="*/ 31 w 37"/>
                  <a:gd name="T45" fmla="*/ 3 h 39"/>
                  <a:gd name="T46" fmla="*/ 33 w 37"/>
                  <a:gd name="T47" fmla="*/ 2 h 39"/>
                  <a:gd name="T48" fmla="*/ 34 w 37"/>
                  <a:gd name="T49" fmla="*/ 0 h 39"/>
                  <a:gd name="T50" fmla="*/ 35 w 37"/>
                  <a:gd name="T5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7" h="39">
                    <a:moveTo>
                      <a:pt x="35" y="0"/>
                    </a:moveTo>
                    <a:cubicBezTo>
                      <a:pt x="36" y="13"/>
                      <a:pt x="36" y="13"/>
                      <a:pt x="36" y="13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4" y="9"/>
                      <a:pt x="32" y="6"/>
                      <a:pt x="30" y="5"/>
                    </a:cubicBezTo>
                    <a:cubicBezTo>
                      <a:pt x="27" y="3"/>
                      <a:pt x="25" y="2"/>
                      <a:pt x="21" y="2"/>
                    </a:cubicBezTo>
                    <a:cubicBezTo>
                      <a:pt x="19" y="2"/>
                      <a:pt x="16" y="3"/>
                      <a:pt x="14" y="4"/>
                    </a:cubicBezTo>
                    <a:cubicBezTo>
                      <a:pt x="12" y="5"/>
                      <a:pt x="10" y="7"/>
                      <a:pt x="9" y="10"/>
                    </a:cubicBezTo>
                    <a:cubicBezTo>
                      <a:pt x="7" y="13"/>
                      <a:pt x="7" y="16"/>
                      <a:pt x="7" y="20"/>
                    </a:cubicBezTo>
                    <a:cubicBezTo>
                      <a:pt x="7" y="24"/>
                      <a:pt x="7" y="27"/>
                      <a:pt x="9" y="29"/>
                    </a:cubicBezTo>
                    <a:cubicBezTo>
                      <a:pt x="10" y="32"/>
                      <a:pt x="12" y="33"/>
                      <a:pt x="14" y="35"/>
                    </a:cubicBezTo>
                    <a:cubicBezTo>
                      <a:pt x="16" y="36"/>
                      <a:pt x="19" y="37"/>
                      <a:pt x="22" y="37"/>
                    </a:cubicBezTo>
                    <a:cubicBezTo>
                      <a:pt x="25" y="37"/>
                      <a:pt x="27" y="36"/>
                      <a:pt x="29" y="35"/>
                    </a:cubicBezTo>
                    <a:cubicBezTo>
                      <a:pt x="31" y="34"/>
                      <a:pt x="34" y="32"/>
                      <a:pt x="36" y="29"/>
                    </a:cubicBezTo>
                    <a:cubicBezTo>
                      <a:pt x="37" y="30"/>
                      <a:pt x="37" y="30"/>
                      <a:pt x="37" y="30"/>
                    </a:cubicBezTo>
                    <a:cubicBezTo>
                      <a:pt x="35" y="33"/>
                      <a:pt x="32" y="35"/>
                      <a:pt x="30" y="37"/>
                    </a:cubicBezTo>
                    <a:cubicBezTo>
                      <a:pt x="27" y="38"/>
                      <a:pt x="24" y="39"/>
                      <a:pt x="20" y="39"/>
                    </a:cubicBezTo>
                    <a:cubicBezTo>
                      <a:pt x="13" y="39"/>
                      <a:pt x="8" y="37"/>
                      <a:pt x="4" y="32"/>
                    </a:cubicBezTo>
                    <a:cubicBezTo>
                      <a:pt x="1" y="29"/>
                      <a:pt x="0" y="25"/>
                      <a:pt x="0" y="20"/>
                    </a:cubicBezTo>
                    <a:cubicBezTo>
                      <a:pt x="0" y="17"/>
                      <a:pt x="1" y="13"/>
                      <a:pt x="3" y="10"/>
                    </a:cubicBezTo>
                    <a:cubicBezTo>
                      <a:pt x="4" y="7"/>
                      <a:pt x="7" y="5"/>
                      <a:pt x="10" y="3"/>
                    </a:cubicBezTo>
                    <a:cubicBezTo>
                      <a:pt x="13" y="1"/>
                      <a:pt x="17" y="0"/>
                      <a:pt x="21" y="0"/>
                    </a:cubicBezTo>
                    <a:cubicBezTo>
                      <a:pt x="24" y="0"/>
                      <a:pt x="27" y="1"/>
                      <a:pt x="30" y="2"/>
                    </a:cubicBezTo>
                    <a:cubicBezTo>
                      <a:pt x="30" y="3"/>
                      <a:pt x="31" y="3"/>
                      <a:pt x="31" y="3"/>
                    </a:cubicBezTo>
                    <a:cubicBezTo>
                      <a:pt x="32" y="3"/>
                      <a:pt x="32" y="3"/>
                      <a:pt x="33" y="2"/>
                    </a:cubicBezTo>
                    <a:cubicBezTo>
                      <a:pt x="33" y="2"/>
                      <a:pt x="34" y="1"/>
                      <a:pt x="34" y="0"/>
                    </a:cubicBezTo>
                    <a:lnTo>
                      <a:pt x="3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6" name="Freeform 25">
                <a:extLst>
                  <a:ext uri="{FF2B5EF4-FFF2-40B4-BE49-F238E27FC236}">
                    <a16:creationId xmlns="" xmlns:a16="http://schemas.microsoft.com/office/drawing/2014/main" id="{26001EBA-8A92-1B43-B116-AE5DCEB2E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2326"/>
                <a:ext cx="82" cy="71"/>
              </a:xfrm>
              <a:custGeom>
                <a:avLst/>
                <a:gdLst>
                  <a:gd name="T0" fmla="*/ 12 w 43"/>
                  <a:gd name="T1" fmla="*/ 17 h 37"/>
                  <a:gd name="T2" fmla="*/ 31 w 43"/>
                  <a:gd name="T3" fmla="*/ 17 h 37"/>
                  <a:gd name="T4" fmla="*/ 31 w 43"/>
                  <a:gd name="T5" fmla="*/ 7 h 37"/>
                  <a:gd name="T6" fmla="*/ 31 w 43"/>
                  <a:gd name="T7" fmla="*/ 3 h 37"/>
                  <a:gd name="T8" fmla="*/ 30 w 43"/>
                  <a:gd name="T9" fmla="*/ 2 h 37"/>
                  <a:gd name="T10" fmla="*/ 27 w 43"/>
                  <a:gd name="T11" fmla="*/ 1 h 37"/>
                  <a:gd name="T12" fmla="*/ 25 w 43"/>
                  <a:gd name="T13" fmla="*/ 1 h 37"/>
                  <a:gd name="T14" fmla="*/ 25 w 43"/>
                  <a:gd name="T15" fmla="*/ 0 h 37"/>
                  <a:gd name="T16" fmla="*/ 43 w 43"/>
                  <a:gd name="T17" fmla="*/ 0 h 37"/>
                  <a:gd name="T18" fmla="*/ 43 w 43"/>
                  <a:gd name="T19" fmla="*/ 1 h 37"/>
                  <a:gd name="T20" fmla="*/ 42 w 43"/>
                  <a:gd name="T21" fmla="*/ 1 h 37"/>
                  <a:gd name="T22" fmla="*/ 39 w 43"/>
                  <a:gd name="T23" fmla="*/ 2 h 37"/>
                  <a:gd name="T24" fmla="*/ 37 w 43"/>
                  <a:gd name="T25" fmla="*/ 3 h 37"/>
                  <a:gd name="T26" fmla="*/ 37 w 43"/>
                  <a:gd name="T27" fmla="*/ 7 h 37"/>
                  <a:gd name="T28" fmla="*/ 37 w 43"/>
                  <a:gd name="T29" fmla="*/ 31 h 37"/>
                  <a:gd name="T30" fmla="*/ 37 w 43"/>
                  <a:gd name="T31" fmla="*/ 34 h 37"/>
                  <a:gd name="T32" fmla="*/ 39 w 43"/>
                  <a:gd name="T33" fmla="*/ 36 h 37"/>
                  <a:gd name="T34" fmla="*/ 42 w 43"/>
                  <a:gd name="T35" fmla="*/ 36 h 37"/>
                  <a:gd name="T36" fmla="*/ 43 w 43"/>
                  <a:gd name="T37" fmla="*/ 36 h 37"/>
                  <a:gd name="T38" fmla="*/ 43 w 43"/>
                  <a:gd name="T39" fmla="*/ 37 h 37"/>
                  <a:gd name="T40" fmla="*/ 25 w 43"/>
                  <a:gd name="T41" fmla="*/ 37 h 37"/>
                  <a:gd name="T42" fmla="*/ 25 w 43"/>
                  <a:gd name="T43" fmla="*/ 36 h 37"/>
                  <a:gd name="T44" fmla="*/ 27 w 43"/>
                  <a:gd name="T45" fmla="*/ 36 h 37"/>
                  <a:gd name="T46" fmla="*/ 31 w 43"/>
                  <a:gd name="T47" fmla="*/ 35 h 37"/>
                  <a:gd name="T48" fmla="*/ 31 w 43"/>
                  <a:gd name="T49" fmla="*/ 31 h 37"/>
                  <a:gd name="T50" fmla="*/ 31 w 43"/>
                  <a:gd name="T51" fmla="*/ 19 h 37"/>
                  <a:gd name="T52" fmla="*/ 12 w 43"/>
                  <a:gd name="T53" fmla="*/ 19 h 37"/>
                  <a:gd name="T54" fmla="*/ 12 w 43"/>
                  <a:gd name="T55" fmla="*/ 31 h 37"/>
                  <a:gd name="T56" fmla="*/ 13 w 43"/>
                  <a:gd name="T57" fmla="*/ 34 h 37"/>
                  <a:gd name="T58" fmla="*/ 14 w 43"/>
                  <a:gd name="T59" fmla="*/ 36 h 37"/>
                  <a:gd name="T60" fmla="*/ 17 w 43"/>
                  <a:gd name="T61" fmla="*/ 36 h 37"/>
                  <a:gd name="T62" fmla="*/ 18 w 43"/>
                  <a:gd name="T63" fmla="*/ 36 h 37"/>
                  <a:gd name="T64" fmla="*/ 18 w 43"/>
                  <a:gd name="T65" fmla="*/ 37 h 37"/>
                  <a:gd name="T66" fmla="*/ 0 w 43"/>
                  <a:gd name="T67" fmla="*/ 37 h 37"/>
                  <a:gd name="T68" fmla="*/ 0 w 43"/>
                  <a:gd name="T69" fmla="*/ 36 h 37"/>
                  <a:gd name="T70" fmla="*/ 2 w 43"/>
                  <a:gd name="T71" fmla="*/ 36 h 37"/>
                  <a:gd name="T72" fmla="*/ 6 w 43"/>
                  <a:gd name="T73" fmla="*/ 35 h 37"/>
                  <a:gd name="T74" fmla="*/ 6 w 43"/>
                  <a:gd name="T75" fmla="*/ 31 h 37"/>
                  <a:gd name="T76" fmla="*/ 6 w 43"/>
                  <a:gd name="T77" fmla="*/ 7 h 37"/>
                  <a:gd name="T78" fmla="*/ 6 w 43"/>
                  <a:gd name="T79" fmla="*/ 3 h 37"/>
                  <a:gd name="T80" fmla="*/ 5 w 43"/>
                  <a:gd name="T81" fmla="*/ 2 h 37"/>
                  <a:gd name="T82" fmla="*/ 2 w 43"/>
                  <a:gd name="T83" fmla="*/ 1 h 37"/>
                  <a:gd name="T84" fmla="*/ 0 w 43"/>
                  <a:gd name="T85" fmla="*/ 1 h 37"/>
                  <a:gd name="T86" fmla="*/ 0 w 43"/>
                  <a:gd name="T87" fmla="*/ 0 h 37"/>
                  <a:gd name="T88" fmla="*/ 18 w 43"/>
                  <a:gd name="T89" fmla="*/ 0 h 37"/>
                  <a:gd name="T90" fmla="*/ 18 w 43"/>
                  <a:gd name="T91" fmla="*/ 1 h 37"/>
                  <a:gd name="T92" fmla="*/ 17 w 43"/>
                  <a:gd name="T93" fmla="*/ 1 h 37"/>
                  <a:gd name="T94" fmla="*/ 14 w 43"/>
                  <a:gd name="T95" fmla="*/ 2 h 37"/>
                  <a:gd name="T96" fmla="*/ 13 w 43"/>
                  <a:gd name="T97" fmla="*/ 3 h 37"/>
                  <a:gd name="T98" fmla="*/ 12 w 43"/>
                  <a:gd name="T99" fmla="*/ 7 h 37"/>
                  <a:gd name="T100" fmla="*/ 12 w 43"/>
                  <a:gd name="T101" fmla="*/ 1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43" h="37">
                    <a:moveTo>
                      <a:pt x="12" y="17"/>
                    </a:moveTo>
                    <a:cubicBezTo>
                      <a:pt x="31" y="17"/>
                      <a:pt x="31" y="17"/>
                      <a:pt x="31" y="17"/>
                    </a:cubicBezTo>
                    <a:cubicBezTo>
                      <a:pt x="31" y="7"/>
                      <a:pt x="31" y="7"/>
                      <a:pt x="31" y="7"/>
                    </a:cubicBezTo>
                    <a:cubicBezTo>
                      <a:pt x="31" y="5"/>
                      <a:pt x="31" y="3"/>
                      <a:pt x="31" y="3"/>
                    </a:cubicBezTo>
                    <a:cubicBezTo>
                      <a:pt x="31" y="2"/>
                      <a:pt x="30" y="2"/>
                      <a:pt x="30" y="2"/>
                    </a:cubicBezTo>
                    <a:cubicBezTo>
                      <a:pt x="29" y="1"/>
                      <a:pt x="28" y="1"/>
                      <a:pt x="27" y="1"/>
                    </a:cubicBezTo>
                    <a:cubicBezTo>
                      <a:pt x="25" y="1"/>
                      <a:pt x="25" y="1"/>
                      <a:pt x="25" y="1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40" y="1"/>
                      <a:pt x="39" y="2"/>
                    </a:cubicBezTo>
                    <a:cubicBezTo>
                      <a:pt x="38" y="2"/>
                      <a:pt x="38" y="2"/>
                      <a:pt x="37" y="3"/>
                    </a:cubicBezTo>
                    <a:cubicBezTo>
                      <a:pt x="37" y="4"/>
                      <a:pt x="37" y="5"/>
                      <a:pt x="37" y="7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7" y="33"/>
                      <a:pt x="37" y="34"/>
                      <a:pt x="37" y="34"/>
                    </a:cubicBezTo>
                    <a:cubicBezTo>
                      <a:pt x="38" y="35"/>
                      <a:pt x="38" y="35"/>
                      <a:pt x="39" y="36"/>
                    </a:cubicBezTo>
                    <a:cubicBezTo>
                      <a:pt x="40" y="36"/>
                      <a:pt x="41" y="36"/>
                      <a:pt x="42" y="36"/>
                    </a:cubicBezTo>
                    <a:cubicBezTo>
                      <a:pt x="43" y="36"/>
                      <a:pt x="43" y="36"/>
                      <a:pt x="43" y="36"/>
                    </a:cubicBezTo>
                    <a:cubicBezTo>
                      <a:pt x="43" y="37"/>
                      <a:pt x="43" y="37"/>
                      <a:pt x="43" y="37"/>
                    </a:cubicBezTo>
                    <a:cubicBezTo>
                      <a:pt x="25" y="37"/>
                      <a:pt x="25" y="37"/>
                      <a:pt x="25" y="37"/>
                    </a:cubicBezTo>
                    <a:cubicBezTo>
                      <a:pt x="25" y="36"/>
                      <a:pt x="25" y="36"/>
                      <a:pt x="25" y="3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9" y="36"/>
                      <a:pt x="30" y="36"/>
                      <a:pt x="31" y="35"/>
                    </a:cubicBezTo>
                    <a:cubicBezTo>
                      <a:pt x="31" y="34"/>
                      <a:pt x="31" y="33"/>
                      <a:pt x="31" y="31"/>
                    </a:cubicBezTo>
                    <a:cubicBezTo>
                      <a:pt x="31" y="19"/>
                      <a:pt x="31" y="19"/>
                      <a:pt x="3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3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7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3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lnTo>
                      <a:pt x="12" y="1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7" name="Freeform 26">
                <a:extLst>
                  <a:ext uri="{FF2B5EF4-FFF2-40B4-BE49-F238E27FC236}">
                    <a16:creationId xmlns="" xmlns:a16="http://schemas.microsoft.com/office/drawing/2014/main" id="{DDE6C016-CDE2-F24A-BE4F-5E88D4B95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7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4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3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3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8" name="Freeform 27">
                <a:extLst>
                  <a:ext uri="{FF2B5EF4-FFF2-40B4-BE49-F238E27FC236}">
                    <a16:creationId xmlns="" xmlns:a16="http://schemas.microsoft.com/office/drawing/2014/main" id="{1B942B3B-E8D5-1E4A-A2DC-529EFC014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326"/>
                <a:ext cx="86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1 w 45"/>
                  <a:gd name="T31" fmla="*/ 8 h 38"/>
                  <a:gd name="T32" fmla="*/ 11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69" name="Freeform 28">
                <a:extLst>
                  <a:ext uri="{FF2B5EF4-FFF2-40B4-BE49-F238E27FC236}">
                    <a16:creationId xmlns="" xmlns:a16="http://schemas.microsoft.com/office/drawing/2014/main" id="{92AF6CA1-1AE3-684D-8EE9-404F9B7F48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138" y="2324"/>
                <a:ext cx="84" cy="73"/>
              </a:xfrm>
              <a:custGeom>
                <a:avLst/>
                <a:gdLst>
                  <a:gd name="T0" fmla="*/ 28 w 44"/>
                  <a:gd name="T1" fmla="*/ 26 h 38"/>
                  <a:gd name="T2" fmla="*/ 12 w 44"/>
                  <a:gd name="T3" fmla="*/ 26 h 38"/>
                  <a:gd name="T4" fmla="*/ 9 w 44"/>
                  <a:gd name="T5" fmla="*/ 32 h 38"/>
                  <a:gd name="T6" fmla="*/ 8 w 44"/>
                  <a:gd name="T7" fmla="*/ 35 h 38"/>
                  <a:gd name="T8" fmla="*/ 9 w 44"/>
                  <a:gd name="T9" fmla="*/ 37 h 38"/>
                  <a:gd name="T10" fmla="*/ 13 w 44"/>
                  <a:gd name="T11" fmla="*/ 37 h 38"/>
                  <a:gd name="T12" fmla="*/ 13 w 44"/>
                  <a:gd name="T13" fmla="*/ 38 h 38"/>
                  <a:gd name="T14" fmla="*/ 0 w 44"/>
                  <a:gd name="T15" fmla="*/ 38 h 38"/>
                  <a:gd name="T16" fmla="*/ 0 w 44"/>
                  <a:gd name="T17" fmla="*/ 37 h 38"/>
                  <a:gd name="T18" fmla="*/ 4 w 44"/>
                  <a:gd name="T19" fmla="*/ 36 h 38"/>
                  <a:gd name="T20" fmla="*/ 7 w 44"/>
                  <a:gd name="T21" fmla="*/ 31 h 38"/>
                  <a:gd name="T22" fmla="*/ 22 w 44"/>
                  <a:gd name="T23" fmla="*/ 0 h 38"/>
                  <a:gd name="T24" fmla="*/ 23 w 44"/>
                  <a:gd name="T25" fmla="*/ 0 h 38"/>
                  <a:gd name="T26" fmla="*/ 37 w 44"/>
                  <a:gd name="T27" fmla="*/ 31 h 38"/>
                  <a:gd name="T28" fmla="*/ 40 w 44"/>
                  <a:gd name="T29" fmla="*/ 36 h 38"/>
                  <a:gd name="T30" fmla="*/ 44 w 44"/>
                  <a:gd name="T31" fmla="*/ 37 h 38"/>
                  <a:gd name="T32" fmla="*/ 44 w 44"/>
                  <a:gd name="T33" fmla="*/ 38 h 38"/>
                  <a:gd name="T34" fmla="*/ 28 w 44"/>
                  <a:gd name="T35" fmla="*/ 38 h 38"/>
                  <a:gd name="T36" fmla="*/ 28 w 44"/>
                  <a:gd name="T37" fmla="*/ 37 h 38"/>
                  <a:gd name="T38" fmla="*/ 31 w 44"/>
                  <a:gd name="T39" fmla="*/ 37 h 38"/>
                  <a:gd name="T40" fmla="*/ 32 w 44"/>
                  <a:gd name="T41" fmla="*/ 35 h 38"/>
                  <a:gd name="T42" fmla="*/ 31 w 44"/>
                  <a:gd name="T43" fmla="*/ 31 h 38"/>
                  <a:gd name="T44" fmla="*/ 28 w 44"/>
                  <a:gd name="T45" fmla="*/ 26 h 38"/>
                  <a:gd name="T46" fmla="*/ 27 w 44"/>
                  <a:gd name="T47" fmla="*/ 24 h 38"/>
                  <a:gd name="T48" fmla="*/ 20 w 44"/>
                  <a:gd name="T49" fmla="*/ 9 h 38"/>
                  <a:gd name="T50" fmla="*/ 13 w 44"/>
                  <a:gd name="T51" fmla="*/ 24 h 38"/>
                  <a:gd name="T52" fmla="*/ 27 w 44"/>
                  <a:gd name="T53" fmla="*/ 2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44" h="38">
                    <a:moveTo>
                      <a:pt x="28" y="26"/>
                    </a:moveTo>
                    <a:cubicBezTo>
                      <a:pt x="12" y="26"/>
                      <a:pt x="12" y="26"/>
                      <a:pt x="12" y="26"/>
                    </a:cubicBezTo>
                    <a:cubicBezTo>
                      <a:pt x="9" y="32"/>
                      <a:pt x="9" y="32"/>
                      <a:pt x="9" y="32"/>
                    </a:cubicBezTo>
                    <a:cubicBezTo>
                      <a:pt x="9" y="33"/>
                      <a:pt x="8" y="34"/>
                      <a:pt x="8" y="35"/>
                    </a:cubicBezTo>
                    <a:cubicBezTo>
                      <a:pt x="8" y="36"/>
                      <a:pt x="9" y="36"/>
                      <a:pt x="9" y="37"/>
                    </a:cubicBezTo>
                    <a:cubicBezTo>
                      <a:pt x="10" y="37"/>
                      <a:pt x="11" y="37"/>
                      <a:pt x="13" y="37"/>
                    </a:cubicBezTo>
                    <a:cubicBezTo>
                      <a:pt x="13" y="38"/>
                      <a:pt x="13" y="38"/>
                      <a:pt x="13" y="38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2" y="37"/>
                      <a:pt x="3" y="37"/>
                      <a:pt x="4" y="36"/>
                    </a:cubicBezTo>
                    <a:cubicBezTo>
                      <a:pt x="5" y="35"/>
                      <a:pt x="6" y="34"/>
                      <a:pt x="7" y="31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37" y="31"/>
                      <a:pt x="37" y="31"/>
                      <a:pt x="37" y="31"/>
                    </a:cubicBezTo>
                    <a:cubicBezTo>
                      <a:pt x="38" y="34"/>
                      <a:pt x="39" y="35"/>
                      <a:pt x="40" y="36"/>
                    </a:cubicBezTo>
                    <a:cubicBezTo>
                      <a:pt x="41" y="37"/>
                      <a:pt x="42" y="37"/>
                      <a:pt x="44" y="37"/>
                    </a:cubicBezTo>
                    <a:cubicBezTo>
                      <a:pt x="44" y="38"/>
                      <a:pt x="44" y="38"/>
                      <a:pt x="44" y="38"/>
                    </a:cubicBezTo>
                    <a:cubicBezTo>
                      <a:pt x="28" y="38"/>
                      <a:pt x="28" y="38"/>
                      <a:pt x="28" y="38"/>
                    </a:cubicBezTo>
                    <a:cubicBezTo>
                      <a:pt x="28" y="37"/>
                      <a:pt x="28" y="37"/>
                      <a:pt x="28" y="37"/>
                    </a:cubicBezTo>
                    <a:cubicBezTo>
                      <a:pt x="29" y="37"/>
                      <a:pt x="31" y="37"/>
                      <a:pt x="31" y="37"/>
                    </a:cubicBezTo>
                    <a:cubicBezTo>
                      <a:pt x="32" y="36"/>
                      <a:pt x="32" y="36"/>
                      <a:pt x="32" y="35"/>
                    </a:cubicBezTo>
                    <a:cubicBezTo>
                      <a:pt x="32" y="34"/>
                      <a:pt x="32" y="33"/>
                      <a:pt x="31" y="31"/>
                    </a:cubicBezTo>
                    <a:lnTo>
                      <a:pt x="28" y="26"/>
                    </a:lnTo>
                    <a:close/>
                    <a:moveTo>
                      <a:pt x="27" y="24"/>
                    </a:moveTo>
                    <a:cubicBezTo>
                      <a:pt x="20" y="9"/>
                      <a:pt x="20" y="9"/>
                      <a:pt x="20" y="9"/>
                    </a:cubicBezTo>
                    <a:cubicBezTo>
                      <a:pt x="13" y="24"/>
                      <a:pt x="13" y="24"/>
                      <a:pt x="13" y="24"/>
                    </a:cubicBezTo>
                    <a:lnTo>
                      <a:pt x="27" y="24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0" name="Freeform 29">
                <a:extLst>
                  <a:ext uri="{FF2B5EF4-FFF2-40B4-BE49-F238E27FC236}">
                    <a16:creationId xmlns="" xmlns:a16="http://schemas.microsoft.com/office/drawing/2014/main" id="{36C2C246-1ED3-1540-BB8A-F083458EB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8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6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29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0" y="1"/>
                      <a:pt x="39" y="2"/>
                      <a:pt x="38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7" y="29"/>
                      <a:pt x="36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7" y="38"/>
                      <a:pt x="14" y="37"/>
                      <a:pt x="12" y="36"/>
                    </a:cubicBezTo>
                    <a:cubicBezTo>
                      <a:pt x="9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4" y="33"/>
                      <a:pt x="15" y="34"/>
                      <a:pt x="17" y="35"/>
                    </a:cubicBezTo>
                    <a:cubicBezTo>
                      <a:pt x="18" y="35"/>
                      <a:pt x="20" y="36"/>
                      <a:pt x="22" y="36"/>
                    </a:cubicBezTo>
                    <a:cubicBezTo>
                      <a:pt x="25" y="36"/>
                      <a:pt x="27" y="35"/>
                      <a:pt x="29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3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1" name="Freeform 30">
                <a:extLst>
                  <a:ext uri="{FF2B5EF4-FFF2-40B4-BE49-F238E27FC236}">
                    <a16:creationId xmlns="" xmlns:a16="http://schemas.microsoft.com/office/drawing/2014/main" id="{27B4429D-80A2-0749-AA46-60C6CB661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7" y="2326"/>
                <a:ext cx="85" cy="73"/>
              </a:xfrm>
              <a:custGeom>
                <a:avLst/>
                <a:gdLst>
                  <a:gd name="T0" fmla="*/ 0 w 45"/>
                  <a:gd name="T1" fmla="*/ 0 h 38"/>
                  <a:gd name="T2" fmla="*/ 11 w 45"/>
                  <a:gd name="T3" fmla="*/ 0 h 38"/>
                  <a:gd name="T4" fmla="*/ 36 w 45"/>
                  <a:gd name="T5" fmla="*/ 28 h 38"/>
                  <a:gd name="T6" fmla="*/ 36 w 45"/>
                  <a:gd name="T7" fmla="*/ 6 h 38"/>
                  <a:gd name="T8" fmla="*/ 35 w 45"/>
                  <a:gd name="T9" fmla="*/ 2 h 38"/>
                  <a:gd name="T10" fmla="*/ 32 w 45"/>
                  <a:gd name="T11" fmla="*/ 1 h 38"/>
                  <a:gd name="T12" fmla="*/ 30 w 45"/>
                  <a:gd name="T13" fmla="*/ 1 h 38"/>
                  <a:gd name="T14" fmla="*/ 30 w 45"/>
                  <a:gd name="T15" fmla="*/ 0 h 38"/>
                  <a:gd name="T16" fmla="*/ 45 w 45"/>
                  <a:gd name="T17" fmla="*/ 0 h 38"/>
                  <a:gd name="T18" fmla="*/ 45 w 45"/>
                  <a:gd name="T19" fmla="*/ 1 h 38"/>
                  <a:gd name="T20" fmla="*/ 43 w 45"/>
                  <a:gd name="T21" fmla="*/ 1 h 38"/>
                  <a:gd name="T22" fmla="*/ 39 w 45"/>
                  <a:gd name="T23" fmla="*/ 2 h 38"/>
                  <a:gd name="T24" fmla="*/ 39 w 45"/>
                  <a:gd name="T25" fmla="*/ 6 h 38"/>
                  <a:gd name="T26" fmla="*/ 39 w 45"/>
                  <a:gd name="T27" fmla="*/ 38 h 38"/>
                  <a:gd name="T28" fmla="*/ 38 w 45"/>
                  <a:gd name="T29" fmla="*/ 38 h 38"/>
                  <a:gd name="T30" fmla="*/ 10 w 45"/>
                  <a:gd name="T31" fmla="*/ 8 h 38"/>
                  <a:gd name="T32" fmla="*/ 10 w 45"/>
                  <a:gd name="T33" fmla="*/ 31 h 38"/>
                  <a:gd name="T34" fmla="*/ 11 w 45"/>
                  <a:gd name="T35" fmla="*/ 35 h 38"/>
                  <a:gd name="T36" fmla="*/ 15 w 45"/>
                  <a:gd name="T37" fmla="*/ 36 h 38"/>
                  <a:gd name="T38" fmla="*/ 16 w 45"/>
                  <a:gd name="T39" fmla="*/ 36 h 38"/>
                  <a:gd name="T40" fmla="*/ 16 w 45"/>
                  <a:gd name="T41" fmla="*/ 37 h 38"/>
                  <a:gd name="T42" fmla="*/ 2 w 45"/>
                  <a:gd name="T43" fmla="*/ 37 h 38"/>
                  <a:gd name="T44" fmla="*/ 2 w 45"/>
                  <a:gd name="T45" fmla="*/ 36 h 38"/>
                  <a:gd name="T46" fmla="*/ 3 w 45"/>
                  <a:gd name="T47" fmla="*/ 36 h 38"/>
                  <a:gd name="T48" fmla="*/ 7 w 45"/>
                  <a:gd name="T49" fmla="*/ 35 h 38"/>
                  <a:gd name="T50" fmla="*/ 8 w 45"/>
                  <a:gd name="T51" fmla="*/ 31 h 38"/>
                  <a:gd name="T52" fmla="*/ 8 w 45"/>
                  <a:gd name="T53" fmla="*/ 5 h 38"/>
                  <a:gd name="T54" fmla="*/ 5 w 45"/>
                  <a:gd name="T55" fmla="*/ 2 h 38"/>
                  <a:gd name="T56" fmla="*/ 2 w 45"/>
                  <a:gd name="T57" fmla="*/ 1 h 38"/>
                  <a:gd name="T58" fmla="*/ 0 w 45"/>
                  <a:gd name="T59" fmla="*/ 1 h 38"/>
                  <a:gd name="T60" fmla="*/ 0 w 45"/>
                  <a:gd name="T61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45" h="38">
                    <a:moveTo>
                      <a:pt x="0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6" y="28"/>
                      <a:pt x="36" y="28"/>
                      <a:pt x="36" y="28"/>
                    </a:cubicBezTo>
                    <a:cubicBezTo>
                      <a:pt x="36" y="6"/>
                      <a:pt x="36" y="6"/>
                      <a:pt x="36" y="6"/>
                    </a:cubicBezTo>
                    <a:cubicBezTo>
                      <a:pt x="36" y="4"/>
                      <a:pt x="36" y="3"/>
                      <a:pt x="35" y="2"/>
                    </a:cubicBezTo>
                    <a:cubicBezTo>
                      <a:pt x="34" y="1"/>
                      <a:pt x="33" y="1"/>
                      <a:pt x="32" y="1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5" y="1"/>
                      <a:pt x="45" y="1"/>
                      <a:pt x="45" y="1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1" y="1"/>
                      <a:pt x="40" y="2"/>
                      <a:pt x="39" y="2"/>
                    </a:cubicBezTo>
                    <a:cubicBezTo>
                      <a:pt x="39" y="3"/>
                      <a:pt x="39" y="4"/>
                      <a:pt x="39" y="6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38" y="38"/>
                      <a:pt x="38" y="38"/>
                      <a:pt x="38" y="38"/>
                    </a:cubicBezTo>
                    <a:cubicBezTo>
                      <a:pt x="10" y="8"/>
                      <a:pt x="10" y="8"/>
                      <a:pt x="10" y="8"/>
                    </a:cubicBezTo>
                    <a:cubicBezTo>
                      <a:pt x="10" y="31"/>
                      <a:pt x="10" y="31"/>
                      <a:pt x="10" y="31"/>
                    </a:cubicBezTo>
                    <a:cubicBezTo>
                      <a:pt x="10" y="33"/>
                      <a:pt x="11" y="35"/>
                      <a:pt x="11" y="35"/>
                    </a:cubicBezTo>
                    <a:cubicBezTo>
                      <a:pt x="12" y="36"/>
                      <a:pt x="13" y="36"/>
                      <a:pt x="15" y="36"/>
                    </a:cubicBezTo>
                    <a:cubicBezTo>
                      <a:pt x="16" y="36"/>
                      <a:pt x="16" y="36"/>
                      <a:pt x="16" y="36"/>
                    </a:cubicBezTo>
                    <a:cubicBezTo>
                      <a:pt x="16" y="37"/>
                      <a:pt x="16" y="37"/>
                      <a:pt x="16" y="37"/>
                    </a:cubicBezTo>
                    <a:cubicBezTo>
                      <a:pt x="2" y="37"/>
                      <a:pt x="2" y="37"/>
                      <a:pt x="2" y="37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3" y="36"/>
                      <a:pt x="3" y="36"/>
                    </a:cubicBezTo>
                    <a:cubicBezTo>
                      <a:pt x="5" y="36"/>
                      <a:pt x="6" y="36"/>
                      <a:pt x="7" y="35"/>
                    </a:cubicBezTo>
                    <a:cubicBezTo>
                      <a:pt x="8" y="34"/>
                      <a:pt x="8" y="33"/>
                      <a:pt x="8" y="31"/>
                    </a:cubicBezTo>
                    <a:cubicBezTo>
                      <a:pt x="8" y="5"/>
                      <a:pt x="8" y="5"/>
                      <a:pt x="8" y="5"/>
                    </a:cubicBezTo>
                    <a:cubicBezTo>
                      <a:pt x="7" y="4"/>
                      <a:pt x="6" y="3"/>
                      <a:pt x="5" y="2"/>
                    </a:cubicBezTo>
                    <a:cubicBezTo>
                      <a:pt x="4" y="2"/>
                      <a:pt x="4" y="2"/>
                      <a:pt x="2" y="1"/>
                    </a:cubicBezTo>
                    <a:cubicBezTo>
                      <a:pt x="2" y="1"/>
                      <a:pt x="1" y="1"/>
                      <a:pt x="0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2" name="Freeform 31">
                <a:extLst>
                  <a:ext uri="{FF2B5EF4-FFF2-40B4-BE49-F238E27FC236}">
                    <a16:creationId xmlns="" xmlns:a16="http://schemas.microsoft.com/office/drawing/2014/main" id="{83E48AEF-E6BE-EC4D-9D9A-C038D9D1E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4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5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5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3" name="Freeform 32">
                <a:extLst>
                  <a:ext uri="{FF2B5EF4-FFF2-40B4-BE49-F238E27FC236}">
                    <a16:creationId xmlns="" xmlns:a16="http://schemas.microsoft.com/office/drawing/2014/main" id="{CF6C246D-7349-E34B-AB15-161B9F573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1" y="2326"/>
                <a:ext cx="84" cy="73"/>
              </a:xfrm>
              <a:custGeom>
                <a:avLst/>
                <a:gdLst>
                  <a:gd name="T0" fmla="*/ 44 w 44"/>
                  <a:gd name="T1" fmla="*/ 0 h 38"/>
                  <a:gd name="T2" fmla="*/ 44 w 44"/>
                  <a:gd name="T3" fmla="*/ 1 h 38"/>
                  <a:gd name="T4" fmla="*/ 41 w 44"/>
                  <a:gd name="T5" fmla="*/ 2 h 38"/>
                  <a:gd name="T6" fmla="*/ 38 w 44"/>
                  <a:gd name="T7" fmla="*/ 6 h 38"/>
                  <a:gd name="T8" fmla="*/ 23 w 44"/>
                  <a:gd name="T9" fmla="*/ 38 h 38"/>
                  <a:gd name="T10" fmla="*/ 22 w 44"/>
                  <a:gd name="T11" fmla="*/ 38 h 38"/>
                  <a:gd name="T12" fmla="*/ 7 w 44"/>
                  <a:gd name="T13" fmla="*/ 6 h 38"/>
                  <a:gd name="T14" fmla="*/ 5 w 44"/>
                  <a:gd name="T15" fmla="*/ 3 h 38"/>
                  <a:gd name="T16" fmla="*/ 3 w 44"/>
                  <a:gd name="T17" fmla="*/ 2 h 38"/>
                  <a:gd name="T18" fmla="*/ 0 w 44"/>
                  <a:gd name="T19" fmla="*/ 1 h 38"/>
                  <a:gd name="T20" fmla="*/ 0 w 44"/>
                  <a:gd name="T21" fmla="*/ 0 h 38"/>
                  <a:gd name="T22" fmla="*/ 17 w 44"/>
                  <a:gd name="T23" fmla="*/ 0 h 38"/>
                  <a:gd name="T24" fmla="*/ 17 w 44"/>
                  <a:gd name="T25" fmla="*/ 1 h 38"/>
                  <a:gd name="T26" fmla="*/ 13 w 44"/>
                  <a:gd name="T27" fmla="*/ 2 h 38"/>
                  <a:gd name="T28" fmla="*/ 13 w 44"/>
                  <a:gd name="T29" fmla="*/ 4 h 38"/>
                  <a:gd name="T30" fmla="*/ 14 w 44"/>
                  <a:gd name="T31" fmla="*/ 8 h 38"/>
                  <a:gd name="T32" fmla="*/ 24 w 44"/>
                  <a:gd name="T33" fmla="*/ 30 h 38"/>
                  <a:gd name="T34" fmla="*/ 34 w 44"/>
                  <a:gd name="T35" fmla="*/ 8 h 38"/>
                  <a:gd name="T36" fmla="*/ 36 w 44"/>
                  <a:gd name="T37" fmla="*/ 4 h 38"/>
                  <a:gd name="T38" fmla="*/ 35 w 44"/>
                  <a:gd name="T39" fmla="*/ 2 h 38"/>
                  <a:gd name="T40" fmla="*/ 32 w 44"/>
                  <a:gd name="T41" fmla="*/ 1 h 38"/>
                  <a:gd name="T42" fmla="*/ 31 w 44"/>
                  <a:gd name="T43" fmla="*/ 1 h 38"/>
                  <a:gd name="T44" fmla="*/ 31 w 44"/>
                  <a:gd name="T45" fmla="*/ 0 h 38"/>
                  <a:gd name="T46" fmla="*/ 44 w 44"/>
                  <a:gd name="T47" fmla="*/ 0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44" h="38">
                    <a:moveTo>
                      <a:pt x="44" y="0"/>
                    </a:move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1" y="2"/>
                      <a:pt x="41" y="2"/>
                    </a:cubicBezTo>
                    <a:cubicBezTo>
                      <a:pt x="39" y="3"/>
                      <a:pt x="39" y="5"/>
                      <a:pt x="38" y="6"/>
                    </a:cubicBezTo>
                    <a:cubicBezTo>
                      <a:pt x="23" y="38"/>
                      <a:pt x="23" y="38"/>
                      <a:pt x="23" y="38"/>
                    </a:cubicBezTo>
                    <a:cubicBezTo>
                      <a:pt x="22" y="38"/>
                      <a:pt x="22" y="38"/>
                      <a:pt x="22" y="38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4"/>
                      <a:pt x="5" y="3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2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3" y="2"/>
                      <a:pt x="13" y="3"/>
                      <a:pt x="13" y="4"/>
                    </a:cubicBezTo>
                    <a:cubicBezTo>
                      <a:pt x="13" y="4"/>
                      <a:pt x="13" y="6"/>
                      <a:pt x="14" y="8"/>
                    </a:cubicBezTo>
                    <a:cubicBezTo>
                      <a:pt x="24" y="30"/>
                      <a:pt x="24" y="30"/>
                      <a:pt x="24" y="30"/>
                    </a:cubicBezTo>
                    <a:cubicBezTo>
                      <a:pt x="34" y="8"/>
                      <a:pt x="34" y="8"/>
                      <a:pt x="34" y="8"/>
                    </a:cubicBezTo>
                    <a:cubicBezTo>
                      <a:pt x="35" y="6"/>
                      <a:pt x="36" y="5"/>
                      <a:pt x="36" y="4"/>
                    </a:cubicBezTo>
                    <a:cubicBezTo>
                      <a:pt x="36" y="3"/>
                      <a:pt x="35" y="3"/>
                      <a:pt x="35" y="2"/>
                    </a:cubicBezTo>
                    <a:cubicBezTo>
                      <a:pt x="34" y="2"/>
                      <a:pt x="33" y="1"/>
                      <a:pt x="32" y="1"/>
                    </a:cubicBezTo>
                    <a:cubicBezTo>
                      <a:pt x="32" y="1"/>
                      <a:pt x="31" y="1"/>
                      <a:pt x="31" y="1"/>
                    </a:cubicBezTo>
                    <a:cubicBezTo>
                      <a:pt x="31" y="0"/>
                      <a:pt x="31" y="0"/>
                      <a:pt x="31" y="0"/>
                    </a:cubicBezTo>
                    <a:lnTo>
                      <a:pt x="4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4" name="Freeform 33">
                <a:extLst>
                  <a:ext uri="{FF2B5EF4-FFF2-40B4-BE49-F238E27FC236}">
                    <a16:creationId xmlns="" xmlns:a16="http://schemas.microsoft.com/office/drawing/2014/main" id="{B24EBDDD-673A-B244-84C9-C69396B6C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7" y="2326"/>
                <a:ext cx="66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6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7 w 35"/>
                  <a:gd name="T17" fmla="*/ 21 h 37"/>
                  <a:gd name="T18" fmla="*/ 25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2 w 35"/>
                  <a:gd name="T49" fmla="*/ 36 h 37"/>
                  <a:gd name="T50" fmla="*/ 4 w 35"/>
                  <a:gd name="T51" fmla="*/ 36 h 37"/>
                  <a:gd name="T52" fmla="*/ 6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2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30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5" y="16"/>
                      <a:pt x="26" y="16"/>
                    </a:cubicBezTo>
                    <a:cubicBezTo>
                      <a:pt x="27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7" y="21"/>
                      <a:pt x="27" y="21"/>
                    </a:cubicBezTo>
                    <a:cubicBezTo>
                      <a:pt x="26" y="20"/>
                      <a:pt x="26" y="20"/>
                      <a:pt x="25" y="19"/>
                    </a:cubicBezTo>
                    <a:cubicBezTo>
                      <a:pt x="24" y="19"/>
                      <a:pt x="23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3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5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2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3" y="36"/>
                      <a:pt x="4" y="36"/>
                      <a:pt x="4" y="36"/>
                    </a:cubicBezTo>
                    <a:cubicBezTo>
                      <a:pt x="5" y="35"/>
                      <a:pt x="6" y="35"/>
                      <a:pt x="6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6"/>
                      <a:pt x="30" y="5"/>
                      <a:pt x="30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7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5" name="Freeform 34">
                <a:extLst>
                  <a:ext uri="{FF2B5EF4-FFF2-40B4-BE49-F238E27FC236}">
                    <a16:creationId xmlns="" xmlns:a16="http://schemas.microsoft.com/office/drawing/2014/main" id="{70C7FE01-9414-9449-8585-D77FC63B6B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607" y="2326"/>
                <a:ext cx="78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6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3 w 41"/>
                  <a:gd name="T69" fmla="*/ 16 h 37"/>
                  <a:gd name="T70" fmla="*/ 26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4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2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4" y="18"/>
                      <a:pt x="14" y="18"/>
                    </a:cubicBezTo>
                    <a:cubicBezTo>
                      <a:pt x="18" y="18"/>
                      <a:pt x="21" y="17"/>
                      <a:pt x="23" y="16"/>
                    </a:cubicBezTo>
                    <a:cubicBezTo>
                      <a:pt x="25" y="14"/>
                      <a:pt x="26" y="12"/>
                      <a:pt x="26" y="10"/>
                    </a:cubicBezTo>
                    <a:cubicBezTo>
                      <a:pt x="26" y="8"/>
                      <a:pt x="25" y="6"/>
                      <a:pt x="23" y="4"/>
                    </a:cubicBezTo>
                    <a:cubicBezTo>
                      <a:pt x="22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6" name="Freeform 35">
                <a:extLst>
                  <a:ext uri="{FF2B5EF4-FFF2-40B4-BE49-F238E27FC236}">
                    <a16:creationId xmlns="" xmlns:a16="http://schemas.microsoft.com/office/drawing/2014/main" id="{FA982A4C-E43D-824E-AA2F-03179F5F5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91" y="2324"/>
                <a:ext cx="52" cy="75"/>
              </a:xfrm>
              <a:custGeom>
                <a:avLst/>
                <a:gdLst>
                  <a:gd name="T0" fmla="*/ 24 w 27"/>
                  <a:gd name="T1" fmla="*/ 0 h 39"/>
                  <a:gd name="T2" fmla="*/ 24 w 27"/>
                  <a:gd name="T3" fmla="*/ 13 h 39"/>
                  <a:gd name="T4" fmla="*/ 23 w 27"/>
                  <a:gd name="T5" fmla="*/ 13 h 39"/>
                  <a:gd name="T6" fmla="*/ 21 w 27"/>
                  <a:gd name="T7" fmla="*/ 7 h 39"/>
                  <a:gd name="T8" fmla="*/ 17 w 27"/>
                  <a:gd name="T9" fmla="*/ 4 h 39"/>
                  <a:gd name="T10" fmla="*/ 12 w 27"/>
                  <a:gd name="T11" fmla="*/ 2 h 39"/>
                  <a:gd name="T12" fmla="*/ 7 w 27"/>
                  <a:gd name="T13" fmla="*/ 4 h 39"/>
                  <a:gd name="T14" fmla="*/ 5 w 27"/>
                  <a:gd name="T15" fmla="*/ 8 h 39"/>
                  <a:gd name="T16" fmla="*/ 6 w 27"/>
                  <a:gd name="T17" fmla="*/ 11 h 39"/>
                  <a:gd name="T18" fmla="*/ 15 w 27"/>
                  <a:gd name="T19" fmla="*/ 17 h 39"/>
                  <a:gd name="T20" fmla="*/ 23 w 27"/>
                  <a:gd name="T21" fmla="*/ 21 h 39"/>
                  <a:gd name="T22" fmla="*/ 26 w 27"/>
                  <a:gd name="T23" fmla="*/ 25 h 39"/>
                  <a:gd name="T24" fmla="*/ 27 w 27"/>
                  <a:gd name="T25" fmla="*/ 29 h 39"/>
                  <a:gd name="T26" fmla="*/ 24 w 27"/>
                  <a:gd name="T27" fmla="*/ 36 h 39"/>
                  <a:gd name="T28" fmla="*/ 14 w 27"/>
                  <a:gd name="T29" fmla="*/ 39 h 39"/>
                  <a:gd name="T30" fmla="*/ 11 w 27"/>
                  <a:gd name="T31" fmla="*/ 39 h 39"/>
                  <a:gd name="T32" fmla="*/ 7 w 27"/>
                  <a:gd name="T33" fmla="*/ 38 h 39"/>
                  <a:gd name="T34" fmla="*/ 3 w 27"/>
                  <a:gd name="T35" fmla="*/ 37 h 39"/>
                  <a:gd name="T36" fmla="*/ 2 w 27"/>
                  <a:gd name="T37" fmla="*/ 37 h 39"/>
                  <a:gd name="T38" fmla="*/ 1 w 27"/>
                  <a:gd name="T39" fmla="*/ 39 h 39"/>
                  <a:gd name="T40" fmla="*/ 0 w 27"/>
                  <a:gd name="T41" fmla="*/ 39 h 39"/>
                  <a:gd name="T42" fmla="*/ 0 w 27"/>
                  <a:gd name="T43" fmla="*/ 26 h 39"/>
                  <a:gd name="T44" fmla="*/ 1 w 27"/>
                  <a:gd name="T45" fmla="*/ 26 h 39"/>
                  <a:gd name="T46" fmla="*/ 3 w 27"/>
                  <a:gd name="T47" fmla="*/ 32 h 39"/>
                  <a:gd name="T48" fmla="*/ 8 w 27"/>
                  <a:gd name="T49" fmla="*/ 36 h 39"/>
                  <a:gd name="T50" fmla="*/ 14 w 27"/>
                  <a:gd name="T51" fmla="*/ 37 h 39"/>
                  <a:gd name="T52" fmla="*/ 20 w 27"/>
                  <a:gd name="T53" fmla="*/ 35 h 39"/>
                  <a:gd name="T54" fmla="*/ 22 w 27"/>
                  <a:gd name="T55" fmla="*/ 31 h 39"/>
                  <a:gd name="T56" fmla="*/ 21 w 27"/>
                  <a:gd name="T57" fmla="*/ 28 h 39"/>
                  <a:gd name="T58" fmla="*/ 18 w 27"/>
                  <a:gd name="T59" fmla="*/ 26 h 39"/>
                  <a:gd name="T60" fmla="*/ 12 w 27"/>
                  <a:gd name="T61" fmla="*/ 22 h 39"/>
                  <a:gd name="T62" fmla="*/ 4 w 27"/>
                  <a:gd name="T63" fmla="*/ 18 h 39"/>
                  <a:gd name="T64" fmla="*/ 1 w 27"/>
                  <a:gd name="T65" fmla="*/ 14 h 39"/>
                  <a:gd name="T66" fmla="*/ 0 w 27"/>
                  <a:gd name="T67" fmla="*/ 10 h 39"/>
                  <a:gd name="T68" fmla="*/ 3 w 27"/>
                  <a:gd name="T69" fmla="*/ 3 h 39"/>
                  <a:gd name="T70" fmla="*/ 12 w 27"/>
                  <a:gd name="T71" fmla="*/ 0 h 39"/>
                  <a:gd name="T72" fmla="*/ 19 w 27"/>
                  <a:gd name="T73" fmla="*/ 2 h 39"/>
                  <a:gd name="T74" fmla="*/ 21 w 27"/>
                  <a:gd name="T75" fmla="*/ 2 h 39"/>
                  <a:gd name="T76" fmla="*/ 23 w 27"/>
                  <a:gd name="T77" fmla="*/ 2 h 39"/>
                  <a:gd name="T78" fmla="*/ 23 w 27"/>
                  <a:gd name="T79" fmla="*/ 0 h 39"/>
                  <a:gd name="T80" fmla="*/ 24 w 27"/>
                  <a:gd name="T81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7" h="39">
                    <a:moveTo>
                      <a:pt x="24" y="0"/>
                    </a:moveTo>
                    <a:cubicBezTo>
                      <a:pt x="24" y="13"/>
                      <a:pt x="24" y="13"/>
                      <a:pt x="24" y="13"/>
                    </a:cubicBezTo>
                    <a:cubicBezTo>
                      <a:pt x="23" y="13"/>
                      <a:pt x="23" y="13"/>
                      <a:pt x="23" y="13"/>
                    </a:cubicBezTo>
                    <a:cubicBezTo>
                      <a:pt x="23" y="11"/>
                      <a:pt x="22" y="9"/>
                      <a:pt x="21" y="7"/>
                    </a:cubicBezTo>
                    <a:cubicBezTo>
                      <a:pt x="20" y="6"/>
                      <a:pt x="19" y="5"/>
                      <a:pt x="17" y="4"/>
                    </a:cubicBezTo>
                    <a:cubicBezTo>
                      <a:pt x="16" y="3"/>
                      <a:pt x="14" y="2"/>
                      <a:pt x="12" y="2"/>
                    </a:cubicBezTo>
                    <a:cubicBezTo>
                      <a:pt x="10" y="2"/>
                      <a:pt x="8" y="3"/>
                      <a:pt x="7" y="4"/>
                    </a:cubicBezTo>
                    <a:cubicBezTo>
                      <a:pt x="5" y="5"/>
                      <a:pt x="5" y="7"/>
                      <a:pt x="5" y="8"/>
                    </a:cubicBezTo>
                    <a:cubicBezTo>
                      <a:pt x="5" y="9"/>
                      <a:pt x="5" y="10"/>
                      <a:pt x="6" y="11"/>
                    </a:cubicBezTo>
                    <a:cubicBezTo>
                      <a:pt x="7" y="13"/>
                      <a:pt x="10" y="14"/>
                      <a:pt x="15" y="17"/>
                    </a:cubicBezTo>
                    <a:cubicBezTo>
                      <a:pt x="19" y="19"/>
                      <a:pt x="21" y="20"/>
                      <a:pt x="23" y="21"/>
                    </a:cubicBezTo>
                    <a:cubicBezTo>
                      <a:pt x="24" y="22"/>
                      <a:pt x="25" y="23"/>
                      <a:pt x="26" y="25"/>
                    </a:cubicBezTo>
                    <a:cubicBezTo>
                      <a:pt x="27" y="26"/>
                      <a:pt x="27" y="27"/>
                      <a:pt x="27" y="29"/>
                    </a:cubicBezTo>
                    <a:cubicBezTo>
                      <a:pt x="27" y="32"/>
                      <a:pt x="26" y="34"/>
                      <a:pt x="24" y="36"/>
                    </a:cubicBezTo>
                    <a:cubicBezTo>
                      <a:pt x="21" y="38"/>
                      <a:pt x="18" y="39"/>
                      <a:pt x="14" y="39"/>
                    </a:cubicBezTo>
                    <a:cubicBezTo>
                      <a:pt x="13" y="39"/>
                      <a:pt x="12" y="39"/>
                      <a:pt x="11" y="39"/>
                    </a:cubicBezTo>
                    <a:cubicBezTo>
                      <a:pt x="10" y="39"/>
                      <a:pt x="9" y="38"/>
                      <a:pt x="7" y="38"/>
                    </a:cubicBezTo>
                    <a:cubicBezTo>
                      <a:pt x="5" y="37"/>
                      <a:pt x="4" y="37"/>
                      <a:pt x="3" y="37"/>
                    </a:cubicBezTo>
                    <a:cubicBezTo>
                      <a:pt x="3" y="37"/>
                      <a:pt x="2" y="37"/>
                      <a:pt x="2" y="37"/>
                    </a:cubicBezTo>
                    <a:cubicBezTo>
                      <a:pt x="2" y="38"/>
                      <a:pt x="1" y="38"/>
                      <a:pt x="1" y="39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" y="26"/>
                      <a:pt x="1" y="26"/>
                      <a:pt x="1" y="26"/>
                    </a:cubicBezTo>
                    <a:cubicBezTo>
                      <a:pt x="2" y="29"/>
                      <a:pt x="3" y="31"/>
                      <a:pt x="3" y="32"/>
                    </a:cubicBezTo>
                    <a:cubicBezTo>
                      <a:pt x="4" y="34"/>
                      <a:pt x="6" y="35"/>
                      <a:pt x="8" y="36"/>
                    </a:cubicBezTo>
                    <a:cubicBezTo>
                      <a:pt x="9" y="37"/>
                      <a:pt x="11" y="37"/>
                      <a:pt x="14" y="37"/>
                    </a:cubicBezTo>
                    <a:cubicBezTo>
                      <a:pt x="16" y="37"/>
                      <a:pt x="18" y="36"/>
                      <a:pt x="20" y="35"/>
                    </a:cubicBezTo>
                    <a:cubicBezTo>
                      <a:pt x="21" y="34"/>
                      <a:pt x="22" y="33"/>
                      <a:pt x="22" y="31"/>
                    </a:cubicBezTo>
                    <a:cubicBezTo>
                      <a:pt x="22" y="30"/>
                      <a:pt x="21" y="29"/>
                      <a:pt x="21" y="28"/>
                    </a:cubicBezTo>
                    <a:cubicBezTo>
                      <a:pt x="20" y="27"/>
                      <a:pt x="20" y="26"/>
                      <a:pt x="18" y="26"/>
                    </a:cubicBezTo>
                    <a:cubicBezTo>
                      <a:pt x="18" y="25"/>
                      <a:pt x="15" y="24"/>
                      <a:pt x="12" y="22"/>
                    </a:cubicBezTo>
                    <a:cubicBezTo>
                      <a:pt x="8" y="20"/>
                      <a:pt x="6" y="19"/>
                      <a:pt x="4" y="18"/>
                    </a:cubicBezTo>
                    <a:cubicBezTo>
                      <a:pt x="3" y="17"/>
                      <a:pt x="2" y="16"/>
                      <a:pt x="1" y="14"/>
                    </a:cubicBezTo>
                    <a:cubicBezTo>
                      <a:pt x="0" y="13"/>
                      <a:pt x="0" y="12"/>
                      <a:pt x="0" y="10"/>
                    </a:cubicBezTo>
                    <a:cubicBezTo>
                      <a:pt x="0" y="7"/>
                      <a:pt x="1" y="5"/>
                      <a:pt x="3" y="3"/>
                    </a:cubicBezTo>
                    <a:cubicBezTo>
                      <a:pt x="5" y="1"/>
                      <a:pt x="8" y="0"/>
                      <a:pt x="12" y="0"/>
                    </a:cubicBezTo>
                    <a:cubicBezTo>
                      <a:pt x="14" y="0"/>
                      <a:pt x="16" y="1"/>
                      <a:pt x="19" y="2"/>
                    </a:cubicBezTo>
                    <a:cubicBezTo>
                      <a:pt x="20" y="2"/>
                      <a:pt x="21" y="2"/>
                      <a:pt x="21" y="2"/>
                    </a:cubicBezTo>
                    <a:cubicBezTo>
                      <a:pt x="22" y="2"/>
                      <a:pt x="22" y="2"/>
                      <a:pt x="23" y="2"/>
                    </a:cubicBezTo>
                    <a:cubicBezTo>
                      <a:pt x="23" y="2"/>
                      <a:pt x="23" y="1"/>
                      <a:pt x="23" y="0"/>
                    </a:cubicBezTo>
                    <a:lnTo>
                      <a:pt x="2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7" name="Freeform 36">
                <a:extLst>
                  <a:ext uri="{FF2B5EF4-FFF2-40B4-BE49-F238E27FC236}">
                    <a16:creationId xmlns="" xmlns:a16="http://schemas.microsoft.com/office/drawing/2014/main" id="{F5E6E3A5-73B5-1E41-B727-F23271B8A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326"/>
                <a:ext cx="35" cy="71"/>
              </a:xfrm>
              <a:custGeom>
                <a:avLst/>
                <a:gdLst>
                  <a:gd name="T0" fmla="*/ 18 w 18"/>
                  <a:gd name="T1" fmla="*/ 36 h 37"/>
                  <a:gd name="T2" fmla="*/ 18 w 18"/>
                  <a:gd name="T3" fmla="*/ 37 h 37"/>
                  <a:gd name="T4" fmla="*/ 0 w 18"/>
                  <a:gd name="T5" fmla="*/ 37 h 37"/>
                  <a:gd name="T6" fmla="*/ 0 w 18"/>
                  <a:gd name="T7" fmla="*/ 36 h 37"/>
                  <a:gd name="T8" fmla="*/ 2 w 18"/>
                  <a:gd name="T9" fmla="*/ 36 h 37"/>
                  <a:gd name="T10" fmla="*/ 6 w 18"/>
                  <a:gd name="T11" fmla="*/ 35 h 37"/>
                  <a:gd name="T12" fmla="*/ 6 w 18"/>
                  <a:gd name="T13" fmla="*/ 31 h 37"/>
                  <a:gd name="T14" fmla="*/ 6 w 18"/>
                  <a:gd name="T15" fmla="*/ 7 h 37"/>
                  <a:gd name="T16" fmla="*/ 6 w 18"/>
                  <a:gd name="T17" fmla="*/ 3 h 37"/>
                  <a:gd name="T18" fmla="*/ 5 w 18"/>
                  <a:gd name="T19" fmla="*/ 2 h 37"/>
                  <a:gd name="T20" fmla="*/ 2 w 18"/>
                  <a:gd name="T21" fmla="*/ 1 h 37"/>
                  <a:gd name="T22" fmla="*/ 0 w 18"/>
                  <a:gd name="T23" fmla="*/ 1 h 37"/>
                  <a:gd name="T24" fmla="*/ 0 w 18"/>
                  <a:gd name="T25" fmla="*/ 0 h 37"/>
                  <a:gd name="T26" fmla="*/ 18 w 18"/>
                  <a:gd name="T27" fmla="*/ 0 h 37"/>
                  <a:gd name="T28" fmla="*/ 18 w 18"/>
                  <a:gd name="T29" fmla="*/ 1 h 37"/>
                  <a:gd name="T30" fmla="*/ 16 w 18"/>
                  <a:gd name="T31" fmla="*/ 1 h 37"/>
                  <a:gd name="T32" fmla="*/ 13 w 18"/>
                  <a:gd name="T33" fmla="*/ 2 h 37"/>
                  <a:gd name="T34" fmla="*/ 12 w 18"/>
                  <a:gd name="T35" fmla="*/ 7 h 37"/>
                  <a:gd name="T36" fmla="*/ 12 w 18"/>
                  <a:gd name="T37" fmla="*/ 31 h 37"/>
                  <a:gd name="T38" fmla="*/ 12 w 18"/>
                  <a:gd name="T39" fmla="*/ 34 h 37"/>
                  <a:gd name="T40" fmla="*/ 14 w 18"/>
                  <a:gd name="T41" fmla="*/ 36 h 37"/>
                  <a:gd name="T42" fmla="*/ 16 w 18"/>
                  <a:gd name="T43" fmla="*/ 36 h 37"/>
                  <a:gd name="T44" fmla="*/ 18 w 18"/>
                  <a:gd name="T45" fmla="*/ 36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37">
                    <a:moveTo>
                      <a:pt x="18" y="36"/>
                    </a:move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2"/>
                      <a:pt x="5" y="2"/>
                      <a:pt x="5" y="2"/>
                    </a:cubicBezTo>
                    <a:cubicBezTo>
                      <a:pt x="4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4" y="1"/>
                      <a:pt x="13" y="2"/>
                    </a:cubicBezTo>
                    <a:cubicBezTo>
                      <a:pt x="12" y="3"/>
                      <a:pt x="12" y="4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3" y="35"/>
                      <a:pt x="13" y="35"/>
                      <a:pt x="14" y="36"/>
                    </a:cubicBezTo>
                    <a:cubicBezTo>
                      <a:pt x="15" y="36"/>
                      <a:pt x="16" y="36"/>
                      <a:pt x="16" y="36"/>
                    </a:cubicBezTo>
                    <a:lnTo>
                      <a:pt x="18" y="36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8" name="Freeform 37">
                <a:extLst>
                  <a:ext uri="{FF2B5EF4-FFF2-40B4-BE49-F238E27FC236}">
                    <a16:creationId xmlns="" xmlns:a16="http://schemas.microsoft.com/office/drawing/2014/main" id="{F97CD2E2-A565-EA49-86F6-74433A50C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90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79" name="Freeform 38">
                <a:extLst>
                  <a:ext uri="{FF2B5EF4-FFF2-40B4-BE49-F238E27FC236}">
                    <a16:creationId xmlns="" xmlns:a16="http://schemas.microsoft.com/office/drawing/2014/main" id="{0B07A2A8-0638-044B-8FE9-CA694582D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59" y="2326"/>
                <a:ext cx="82" cy="71"/>
              </a:xfrm>
              <a:custGeom>
                <a:avLst/>
                <a:gdLst>
                  <a:gd name="T0" fmla="*/ 29 w 43"/>
                  <a:gd name="T1" fmla="*/ 0 h 37"/>
                  <a:gd name="T2" fmla="*/ 43 w 43"/>
                  <a:gd name="T3" fmla="*/ 0 h 37"/>
                  <a:gd name="T4" fmla="*/ 43 w 43"/>
                  <a:gd name="T5" fmla="*/ 1 h 37"/>
                  <a:gd name="T6" fmla="*/ 42 w 43"/>
                  <a:gd name="T7" fmla="*/ 1 h 37"/>
                  <a:gd name="T8" fmla="*/ 40 w 43"/>
                  <a:gd name="T9" fmla="*/ 2 h 37"/>
                  <a:gd name="T10" fmla="*/ 37 w 43"/>
                  <a:gd name="T11" fmla="*/ 3 h 37"/>
                  <a:gd name="T12" fmla="*/ 34 w 43"/>
                  <a:gd name="T13" fmla="*/ 7 h 37"/>
                  <a:gd name="T14" fmla="*/ 24 w 43"/>
                  <a:gd name="T15" fmla="*/ 21 h 37"/>
                  <a:gd name="T16" fmla="*/ 24 w 43"/>
                  <a:gd name="T17" fmla="*/ 31 h 37"/>
                  <a:gd name="T18" fmla="*/ 25 w 43"/>
                  <a:gd name="T19" fmla="*/ 35 h 37"/>
                  <a:gd name="T20" fmla="*/ 29 w 43"/>
                  <a:gd name="T21" fmla="*/ 36 h 37"/>
                  <a:gd name="T22" fmla="*/ 30 w 43"/>
                  <a:gd name="T23" fmla="*/ 36 h 37"/>
                  <a:gd name="T24" fmla="*/ 30 w 43"/>
                  <a:gd name="T25" fmla="*/ 37 h 37"/>
                  <a:gd name="T26" fmla="*/ 13 w 43"/>
                  <a:gd name="T27" fmla="*/ 37 h 37"/>
                  <a:gd name="T28" fmla="*/ 13 w 43"/>
                  <a:gd name="T29" fmla="*/ 36 h 37"/>
                  <a:gd name="T30" fmla="*/ 14 w 43"/>
                  <a:gd name="T31" fmla="*/ 36 h 37"/>
                  <a:gd name="T32" fmla="*/ 18 w 43"/>
                  <a:gd name="T33" fmla="*/ 35 h 37"/>
                  <a:gd name="T34" fmla="*/ 18 w 43"/>
                  <a:gd name="T35" fmla="*/ 31 h 37"/>
                  <a:gd name="T36" fmla="*/ 18 w 43"/>
                  <a:gd name="T37" fmla="*/ 22 h 37"/>
                  <a:gd name="T38" fmla="*/ 7 w 43"/>
                  <a:gd name="T39" fmla="*/ 6 h 37"/>
                  <a:gd name="T40" fmla="*/ 4 w 43"/>
                  <a:gd name="T41" fmla="*/ 3 h 37"/>
                  <a:gd name="T42" fmla="*/ 1 w 43"/>
                  <a:gd name="T43" fmla="*/ 1 h 37"/>
                  <a:gd name="T44" fmla="*/ 0 w 43"/>
                  <a:gd name="T45" fmla="*/ 1 h 37"/>
                  <a:gd name="T46" fmla="*/ 0 w 43"/>
                  <a:gd name="T47" fmla="*/ 0 h 37"/>
                  <a:gd name="T48" fmla="*/ 17 w 43"/>
                  <a:gd name="T49" fmla="*/ 0 h 37"/>
                  <a:gd name="T50" fmla="*/ 17 w 43"/>
                  <a:gd name="T51" fmla="*/ 1 h 37"/>
                  <a:gd name="T52" fmla="*/ 16 w 43"/>
                  <a:gd name="T53" fmla="*/ 1 h 37"/>
                  <a:gd name="T54" fmla="*/ 14 w 43"/>
                  <a:gd name="T55" fmla="*/ 2 h 37"/>
                  <a:gd name="T56" fmla="*/ 13 w 43"/>
                  <a:gd name="T57" fmla="*/ 3 h 37"/>
                  <a:gd name="T58" fmla="*/ 14 w 43"/>
                  <a:gd name="T59" fmla="*/ 7 h 37"/>
                  <a:gd name="T60" fmla="*/ 23 w 43"/>
                  <a:gd name="T61" fmla="*/ 19 h 37"/>
                  <a:gd name="T62" fmla="*/ 31 w 43"/>
                  <a:gd name="T63" fmla="*/ 8 h 37"/>
                  <a:gd name="T64" fmla="*/ 33 w 43"/>
                  <a:gd name="T65" fmla="*/ 4 h 37"/>
                  <a:gd name="T66" fmla="*/ 32 w 43"/>
                  <a:gd name="T67" fmla="*/ 2 h 37"/>
                  <a:gd name="T68" fmla="*/ 31 w 43"/>
                  <a:gd name="T69" fmla="*/ 1 h 37"/>
                  <a:gd name="T70" fmla="*/ 29 w 43"/>
                  <a:gd name="T71" fmla="*/ 1 h 37"/>
                  <a:gd name="T72" fmla="*/ 29 w 43"/>
                  <a:gd name="T73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43" h="37">
                    <a:moveTo>
                      <a:pt x="29" y="0"/>
                    </a:moveTo>
                    <a:cubicBezTo>
                      <a:pt x="43" y="0"/>
                      <a:pt x="43" y="0"/>
                      <a:pt x="43" y="0"/>
                    </a:cubicBezTo>
                    <a:cubicBezTo>
                      <a:pt x="43" y="1"/>
                      <a:pt x="43" y="1"/>
                      <a:pt x="43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2" y="1"/>
                      <a:pt x="41" y="1"/>
                      <a:pt x="40" y="2"/>
                    </a:cubicBezTo>
                    <a:cubicBezTo>
                      <a:pt x="39" y="2"/>
                      <a:pt x="38" y="3"/>
                      <a:pt x="37" y="3"/>
                    </a:cubicBezTo>
                    <a:cubicBezTo>
                      <a:pt x="36" y="4"/>
                      <a:pt x="35" y="6"/>
                      <a:pt x="34" y="7"/>
                    </a:cubicBezTo>
                    <a:cubicBezTo>
                      <a:pt x="24" y="21"/>
                      <a:pt x="24" y="21"/>
                      <a:pt x="24" y="21"/>
                    </a:cubicBezTo>
                    <a:cubicBezTo>
                      <a:pt x="24" y="31"/>
                      <a:pt x="24" y="31"/>
                      <a:pt x="24" y="31"/>
                    </a:cubicBezTo>
                    <a:cubicBezTo>
                      <a:pt x="24" y="33"/>
                      <a:pt x="24" y="35"/>
                      <a:pt x="25" y="35"/>
                    </a:cubicBezTo>
                    <a:cubicBezTo>
                      <a:pt x="26" y="36"/>
                      <a:pt x="27" y="36"/>
                      <a:pt x="29" y="36"/>
                    </a:cubicBezTo>
                    <a:cubicBezTo>
                      <a:pt x="30" y="36"/>
                      <a:pt x="30" y="36"/>
                      <a:pt x="30" y="36"/>
                    </a:cubicBezTo>
                    <a:cubicBezTo>
                      <a:pt x="30" y="37"/>
                      <a:pt x="30" y="37"/>
                      <a:pt x="30" y="37"/>
                    </a:cubicBezTo>
                    <a:cubicBezTo>
                      <a:pt x="13" y="37"/>
                      <a:pt x="13" y="37"/>
                      <a:pt x="13" y="37"/>
                    </a:cubicBezTo>
                    <a:cubicBezTo>
                      <a:pt x="13" y="36"/>
                      <a:pt x="13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6" y="36"/>
                      <a:pt x="17" y="36"/>
                      <a:pt x="18" y="35"/>
                    </a:cubicBezTo>
                    <a:cubicBezTo>
                      <a:pt x="18" y="34"/>
                      <a:pt x="18" y="33"/>
                      <a:pt x="18" y="31"/>
                    </a:cubicBezTo>
                    <a:cubicBezTo>
                      <a:pt x="18" y="22"/>
                      <a:pt x="18" y="22"/>
                      <a:pt x="18" y="22"/>
                    </a:cubicBezTo>
                    <a:cubicBezTo>
                      <a:pt x="7" y="6"/>
                      <a:pt x="7" y="6"/>
                      <a:pt x="7" y="6"/>
                    </a:cubicBezTo>
                    <a:cubicBezTo>
                      <a:pt x="6" y="5"/>
                      <a:pt x="5" y="3"/>
                      <a:pt x="4" y="3"/>
                    </a:cubicBezTo>
                    <a:cubicBezTo>
                      <a:pt x="4" y="3"/>
                      <a:pt x="3" y="2"/>
                      <a:pt x="1" y="1"/>
                    </a:cubicBezTo>
                    <a:cubicBezTo>
                      <a:pt x="1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5" y="1"/>
                      <a:pt x="15" y="1"/>
                      <a:pt x="14" y="2"/>
                    </a:cubicBezTo>
                    <a:cubicBezTo>
                      <a:pt x="13" y="2"/>
                      <a:pt x="13" y="3"/>
                      <a:pt x="13" y="3"/>
                    </a:cubicBezTo>
                    <a:cubicBezTo>
                      <a:pt x="13" y="4"/>
                      <a:pt x="13" y="5"/>
                      <a:pt x="14" y="7"/>
                    </a:cubicBezTo>
                    <a:cubicBezTo>
                      <a:pt x="23" y="19"/>
                      <a:pt x="23" y="19"/>
                      <a:pt x="23" y="1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2" y="6"/>
                      <a:pt x="33" y="5"/>
                      <a:pt x="33" y="4"/>
                    </a:cubicBezTo>
                    <a:cubicBezTo>
                      <a:pt x="33" y="3"/>
                      <a:pt x="33" y="3"/>
                      <a:pt x="32" y="2"/>
                    </a:cubicBezTo>
                    <a:cubicBezTo>
                      <a:pt x="32" y="2"/>
                      <a:pt x="32" y="2"/>
                      <a:pt x="31" y="1"/>
                    </a:cubicBezTo>
                    <a:cubicBezTo>
                      <a:pt x="31" y="1"/>
                      <a:pt x="30" y="1"/>
                      <a:pt x="29" y="1"/>
                    </a:cubicBezTo>
                    <a:lnTo>
                      <a:pt x="29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0" name="Freeform 39">
                <a:extLst>
                  <a:ext uri="{FF2B5EF4-FFF2-40B4-BE49-F238E27FC236}">
                    <a16:creationId xmlns="" xmlns:a16="http://schemas.microsoft.com/office/drawing/2014/main" id="{07F291A6-512A-CB4D-90B4-AA9BA0FF3B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970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4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4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0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3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1" name="Freeform 40">
                <a:extLst>
                  <a:ext uri="{FF2B5EF4-FFF2-40B4-BE49-F238E27FC236}">
                    <a16:creationId xmlns="" xmlns:a16="http://schemas.microsoft.com/office/drawing/2014/main" id="{DD39AC5E-FF30-7941-A502-D68BD703C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2" y="2326"/>
                <a:ext cx="59" cy="71"/>
              </a:xfrm>
              <a:custGeom>
                <a:avLst/>
                <a:gdLst>
                  <a:gd name="T0" fmla="*/ 12 w 31"/>
                  <a:gd name="T1" fmla="*/ 2 h 37"/>
                  <a:gd name="T2" fmla="*/ 12 w 31"/>
                  <a:gd name="T3" fmla="*/ 17 h 37"/>
                  <a:gd name="T4" fmla="*/ 19 w 31"/>
                  <a:gd name="T5" fmla="*/ 17 h 37"/>
                  <a:gd name="T6" fmla="*/ 23 w 31"/>
                  <a:gd name="T7" fmla="*/ 16 h 37"/>
                  <a:gd name="T8" fmla="*/ 25 w 31"/>
                  <a:gd name="T9" fmla="*/ 12 h 37"/>
                  <a:gd name="T10" fmla="*/ 26 w 31"/>
                  <a:gd name="T11" fmla="*/ 12 h 37"/>
                  <a:gd name="T12" fmla="*/ 26 w 31"/>
                  <a:gd name="T13" fmla="*/ 24 h 37"/>
                  <a:gd name="T14" fmla="*/ 25 w 31"/>
                  <a:gd name="T15" fmla="*/ 24 h 37"/>
                  <a:gd name="T16" fmla="*/ 24 w 31"/>
                  <a:gd name="T17" fmla="*/ 21 h 37"/>
                  <a:gd name="T18" fmla="*/ 22 w 31"/>
                  <a:gd name="T19" fmla="*/ 20 h 37"/>
                  <a:gd name="T20" fmla="*/ 19 w 31"/>
                  <a:gd name="T21" fmla="*/ 19 h 37"/>
                  <a:gd name="T22" fmla="*/ 12 w 31"/>
                  <a:gd name="T23" fmla="*/ 19 h 37"/>
                  <a:gd name="T24" fmla="*/ 12 w 31"/>
                  <a:gd name="T25" fmla="*/ 31 h 37"/>
                  <a:gd name="T26" fmla="*/ 12 w 31"/>
                  <a:gd name="T27" fmla="*/ 34 h 37"/>
                  <a:gd name="T28" fmla="*/ 13 w 31"/>
                  <a:gd name="T29" fmla="*/ 36 h 37"/>
                  <a:gd name="T30" fmla="*/ 16 w 31"/>
                  <a:gd name="T31" fmla="*/ 36 h 37"/>
                  <a:gd name="T32" fmla="*/ 18 w 31"/>
                  <a:gd name="T33" fmla="*/ 36 h 37"/>
                  <a:gd name="T34" fmla="*/ 18 w 31"/>
                  <a:gd name="T35" fmla="*/ 37 h 37"/>
                  <a:gd name="T36" fmla="*/ 0 w 31"/>
                  <a:gd name="T37" fmla="*/ 37 h 37"/>
                  <a:gd name="T38" fmla="*/ 0 w 31"/>
                  <a:gd name="T39" fmla="*/ 36 h 37"/>
                  <a:gd name="T40" fmla="*/ 1 w 31"/>
                  <a:gd name="T41" fmla="*/ 36 h 37"/>
                  <a:gd name="T42" fmla="*/ 5 w 31"/>
                  <a:gd name="T43" fmla="*/ 35 h 37"/>
                  <a:gd name="T44" fmla="*/ 6 w 31"/>
                  <a:gd name="T45" fmla="*/ 31 h 37"/>
                  <a:gd name="T46" fmla="*/ 6 w 31"/>
                  <a:gd name="T47" fmla="*/ 7 h 37"/>
                  <a:gd name="T48" fmla="*/ 5 w 31"/>
                  <a:gd name="T49" fmla="*/ 3 h 37"/>
                  <a:gd name="T50" fmla="*/ 4 w 31"/>
                  <a:gd name="T51" fmla="*/ 2 h 37"/>
                  <a:gd name="T52" fmla="*/ 1 w 31"/>
                  <a:gd name="T53" fmla="*/ 1 h 37"/>
                  <a:gd name="T54" fmla="*/ 0 w 31"/>
                  <a:gd name="T55" fmla="*/ 1 h 37"/>
                  <a:gd name="T56" fmla="*/ 0 w 31"/>
                  <a:gd name="T57" fmla="*/ 0 h 37"/>
                  <a:gd name="T58" fmla="*/ 31 w 31"/>
                  <a:gd name="T59" fmla="*/ 0 h 37"/>
                  <a:gd name="T60" fmla="*/ 31 w 31"/>
                  <a:gd name="T61" fmla="*/ 8 h 37"/>
                  <a:gd name="T62" fmla="*/ 30 w 31"/>
                  <a:gd name="T63" fmla="*/ 8 h 37"/>
                  <a:gd name="T64" fmla="*/ 28 w 31"/>
                  <a:gd name="T65" fmla="*/ 4 h 37"/>
                  <a:gd name="T66" fmla="*/ 26 w 31"/>
                  <a:gd name="T67" fmla="*/ 3 h 37"/>
                  <a:gd name="T68" fmla="*/ 21 w 31"/>
                  <a:gd name="T69" fmla="*/ 2 h 37"/>
                  <a:gd name="T70" fmla="*/ 12 w 31"/>
                  <a:gd name="T71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1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19" y="17"/>
                      <a:pt x="19" y="17"/>
                      <a:pt x="19" y="17"/>
                    </a:cubicBezTo>
                    <a:cubicBezTo>
                      <a:pt x="21" y="17"/>
                      <a:pt x="22" y="16"/>
                      <a:pt x="23" y="16"/>
                    </a:cubicBezTo>
                    <a:cubicBezTo>
                      <a:pt x="24" y="15"/>
                      <a:pt x="24" y="14"/>
                      <a:pt x="25" y="12"/>
                    </a:cubicBezTo>
                    <a:cubicBezTo>
                      <a:pt x="26" y="12"/>
                      <a:pt x="26" y="12"/>
                      <a:pt x="26" y="12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5" y="24"/>
                      <a:pt x="25" y="24"/>
                      <a:pt x="25" y="24"/>
                    </a:cubicBezTo>
                    <a:cubicBezTo>
                      <a:pt x="25" y="23"/>
                      <a:pt x="24" y="22"/>
                      <a:pt x="24" y="21"/>
                    </a:cubicBezTo>
                    <a:cubicBezTo>
                      <a:pt x="24" y="20"/>
                      <a:pt x="23" y="20"/>
                      <a:pt x="22" y="20"/>
                    </a:cubicBezTo>
                    <a:cubicBezTo>
                      <a:pt x="22" y="19"/>
                      <a:pt x="21" y="19"/>
                      <a:pt x="19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5"/>
                      <a:pt x="13" y="35"/>
                      <a:pt x="13" y="36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5"/>
                      <a:pt x="6" y="4"/>
                      <a:pt x="5" y="3"/>
                    </a:cubicBezTo>
                    <a:cubicBezTo>
                      <a:pt x="5" y="2"/>
                      <a:pt x="5" y="2"/>
                      <a:pt x="4" y="2"/>
                    </a:cubicBezTo>
                    <a:cubicBezTo>
                      <a:pt x="3" y="1"/>
                      <a:pt x="2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8"/>
                      <a:pt x="30" y="8"/>
                      <a:pt x="30" y="8"/>
                    </a:cubicBezTo>
                    <a:cubicBezTo>
                      <a:pt x="29" y="6"/>
                      <a:pt x="29" y="5"/>
                      <a:pt x="28" y="4"/>
                    </a:cubicBezTo>
                    <a:cubicBezTo>
                      <a:pt x="27" y="4"/>
                      <a:pt x="27" y="3"/>
                      <a:pt x="26" y="3"/>
                    </a:cubicBezTo>
                    <a:cubicBezTo>
                      <a:pt x="25" y="2"/>
                      <a:pt x="23" y="2"/>
                      <a:pt x="21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2" name="Freeform 41">
                <a:extLst>
                  <a:ext uri="{FF2B5EF4-FFF2-40B4-BE49-F238E27FC236}">
                    <a16:creationId xmlns="" xmlns:a16="http://schemas.microsoft.com/office/drawing/2014/main" id="{665491AC-7AFD-A641-9993-570298D1BF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145" y="2326"/>
                <a:ext cx="59" cy="71"/>
              </a:xfrm>
              <a:custGeom>
                <a:avLst/>
                <a:gdLst>
                  <a:gd name="T0" fmla="*/ 11 w 31"/>
                  <a:gd name="T1" fmla="*/ 20 h 37"/>
                  <a:gd name="T2" fmla="*/ 11 w 31"/>
                  <a:gd name="T3" fmla="*/ 31 h 37"/>
                  <a:gd name="T4" fmla="*/ 12 w 31"/>
                  <a:gd name="T5" fmla="*/ 35 h 37"/>
                  <a:gd name="T6" fmla="*/ 16 w 31"/>
                  <a:gd name="T7" fmla="*/ 36 h 37"/>
                  <a:gd name="T8" fmla="*/ 17 w 31"/>
                  <a:gd name="T9" fmla="*/ 36 h 37"/>
                  <a:gd name="T10" fmla="*/ 17 w 31"/>
                  <a:gd name="T11" fmla="*/ 37 h 37"/>
                  <a:gd name="T12" fmla="*/ 0 w 31"/>
                  <a:gd name="T13" fmla="*/ 37 h 37"/>
                  <a:gd name="T14" fmla="*/ 0 w 31"/>
                  <a:gd name="T15" fmla="*/ 36 h 37"/>
                  <a:gd name="T16" fmla="*/ 1 w 31"/>
                  <a:gd name="T17" fmla="*/ 36 h 37"/>
                  <a:gd name="T18" fmla="*/ 5 w 31"/>
                  <a:gd name="T19" fmla="*/ 35 h 37"/>
                  <a:gd name="T20" fmla="*/ 6 w 31"/>
                  <a:gd name="T21" fmla="*/ 31 h 37"/>
                  <a:gd name="T22" fmla="*/ 6 w 31"/>
                  <a:gd name="T23" fmla="*/ 7 h 37"/>
                  <a:gd name="T24" fmla="*/ 5 w 31"/>
                  <a:gd name="T25" fmla="*/ 2 h 37"/>
                  <a:gd name="T26" fmla="*/ 1 w 31"/>
                  <a:gd name="T27" fmla="*/ 1 h 37"/>
                  <a:gd name="T28" fmla="*/ 0 w 31"/>
                  <a:gd name="T29" fmla="*/ 1 h 37"/>
                  <a:gd name="T30" fmla="*/ 0 w 31"/>
                  <a:gd name="T31" fmla="*/ 0 h 37"/>
                  <a:gd name="T32" fmla="*/ 15 w 31"/>
                  <a:gd name="T33" fmla="*/ 0 h 37"/>
                  <a:gd name="T34" fmla="*/ 24 w 31"/>
                  <a:gd name="T35" fmla="*/ 1 h 37"/>
                  <a:gd name="T36" fmla="*/ 29 w 31"/>
                  <a:gd name="T37" fmla="*/ 5 h 37"/>
                  <a:gd name="T38" fmla="*/ 31 w 31"/>
                  <a:gd name="T39" fmla="*/ 10 h 37"/>
                  <a:gd name="T40" fmla="*/ 28 w 31"/>
                  <a:gd name="T41" fmla="*/ 18 h 37"/>
                  <a:gd name="T42" fmla="*/ 18 w 31"/>
                  <a:gd name="T43" fmla="*/ 21 h 37"/>
                  <a:gd name="T44" fmla="*/ 15 w 31"/>
                  <a:gd name="T45" fmla="*/ 20 h 37"/>
                  <a:gd name="T46" fmla="*/ 11 w 31"/>
                  <a:gd name="T47" fmla="*/ 20 h 37"/>
                  <a:gd name="T48" fmla="*/ 11 w 31"/>
                  <a:gd name="T49" fmla="*/ 18 h 37"/>
                  <a:gd name="T50" fmla="*/ 14 w 31"/>
                  <a:gd name="T51" fmla="*/ 19 h 37"/>
                  <a:gd name="T52" fmla="*/ 16 w 31"/>
                  <a:gd name="T53" fmla="*/ 19 h 37"/>
                  <a:gd name="T54" fmla="*/ 22 w 31"/>
                  <a:gd name="T55" fmla="*/ 17 h 37"/>
                  <a:gd name="T56" fmla="*/ 24 w 31"/>
                  <a:gd name="T57" fmla="*/ 11 h 37"/>
                  <a:gd name="T58" fmla="*/ 23 w 31"/>
                  <a:gd name="T59" fmla="*/ 6 h 37"/>
                  <a:gd name="T60" fmla="*/ 20 w 31"/>
                  <a:gd name="T61" fmla="*/ 3 h 37"/>
                  <a:gd name="T62" fmla="*/ 15 w 31"/>
                  <a:gd name="T63" fmla="*/ 2 h 37"/>
                  <a:gd name="T64" fmla="*/ 11 w 31"/>
                  <a:gd name="T65" fmla="*/ 3 h 37"/>
                  <a:gd name="T66" fmla="*/ 11 w 31"/>
                  <a:gd name="T67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1" h="37">
                    <a:moveTo>
                      <a:pt x="11" y="20"/>
                    </a:move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2" y="35"/>
                      <a:pt x="12" y="35"/>
                    </a:cubicBezTo>
                    <a:cubicBezTo>
                      <a:pt x="13" y="36"/>
                      <a:pt x="14" y="36"/>
                      <a:pt x="16" y="36"/>
                    </a:cubicBezTo>
                    <a:cubicBezTo>
                      <a:pt x="17" y="36"/>
                      <a:pt x="17" y="36"/>
                      <a:pt x="17" y="36"/>
                    </a:cubicBezTo>
                    <a:cubicBezTo>
                      <a:pt x="17" y="37"/>
                      <a:pt x="17" y="37"/>
                      <a:pt x="17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9" y="0"/>
                      <a:pt x="21" y="0"/>
                      <a:pt x="24" y="1"/>
                    </a:cubicBezTo>
                    <a:cubicBezTo>
                      <a:pt x="26" y="2"/>
                      <a:pt x="27" y="3"/>
                      <a:pt x="29" y="5"/>
                    </a:cubicBezTo>
                    <a:cubicBezTo>
                      <a:pt x="30" y="6"/>
                      <a:pt x="31" y="8"/>
                      <a:pt x="31" y="10"/>
                    </a:cubicBezTo>
                    <a:cubicBezTo>
                      <a:pt x="31" y="13"/>
                      <a:pt x="30" y="16"/>
                      <a:pt x="28" y="18"/>
                    </a:cubicBezTo>
                    <a:cubicBezTo>
                      <a:pt x="26" y="20"/>
                      <a:pt x="22" y="21"/>
                      <a:pt x="18" y="21"/>
                    </a:cubicBezTo>
                    <a:cubicBezTo>
                      <a:pt x="17" y="21"/>
                      <a:pt x="16" y="21"/>
                      <a:pt x="15" y="20"/>
                    </a:cubicBezTo>
                    <a:cubicBezTo>
                      <a:pt x="14" y="20"/>
                      <a:pt x="13" y="20"/>
                      <a:pt x="11" y="20"/>
                    </a:cubicBezTo>
                    <a:close/>
                    <a:moveTo>
                      <a:pt x="11" y="18"/>
                    </a:moveTo>
                    <a:cubicBezTo>
                      <a:pt x="13" y="18"/>
                      <a:pt x="13" y="19"/>
                      <a:pt x="14" y="19"/>
                    </a:cubicBezTo>
                    <a:cubicBezTo>
                      <a:pt x="15" y="19"/>
                      <a:pt x="16" y="19"/>
                      <a:pt x="16" y="19"/>
                    </a:cubicBezTo>
                    <a:cubicBezTo>
                      <a:pt x="19" y="19"/>
                      <a:pt x="20" y="18"/>
                      <a:pt x="22" y="17"/>
                    </a:cubicBezTo>
                    <a:cubicBezTo>
                      <a:pt x="23" y="15"/>
                      <a:pt x="24" y="13"/>
                      <a:pt x="24" y="11"/>
                    </a:cubicBezTo>
                    <a:cubicBezTo>
                      <a:pt x="24" y="9"/>
                      <a:pt x="24" y="8"/>
                      <a:pt x="23" y="6"/>
                    </a:cubicBezTo>
                    <a:cubicBezTo>
                      <a:pt x="22" y="5"/>
                      <a:pt x="21" y="4"/>
                      <a:pt x="20" y="3"/>
                    </a:cubicBezTo>
                    <a:cubicBezTo>
                      <a:pt x="19" y="3"/>
                      <a:pt x="17" y="2"/>
                      <a:pt x="15" y="2"/>
                    </a:cubicBezTo>
                    <a:cubicBezTo>
                      <a:pt x="14" y="2"/>
                      <a:pt x="13" y="2"/>
                      <a:pt x="11" y="3"/>
                    </a:cubicBezTo>
                    <a:lnTo>
                      <a:pt x="11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3" name="Freeform 42">
                <a:extLst>
                  <a:ext uri="{FF2B5EF4-FFF2-40B4-BE49-F238E27FC236}">
                    <a16:creationId xmlns="" xmlns:a16="http://schemas.microsoft.com/office/drawing/2014/main" id="{682250B1-DE83-4B4C-92E1-ED66D6180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10" y="2326"/>
                <a:ext cx="67" cy="71"/>
              </a:xfrm>
              <a:custGeom>
                <a:avLst/>
                <a:gdLst>
                  <a:gd name="T0" fmla="*/ 12 w 35"/>
                  <a:gd name="T1" fmla="*/ 2 h 37"/>
                  <a:gd name="T2" fmla="*/ 12 w 35"/>
                  <a:gd name="T3" fmla="*/ 17 h 37"/>
                  <a:gd name="T4" fmla="*/ 21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1 w 35"/>
                  <a:gd name="T21" fmla="*/ 19 h 37"/>
                  <a:gd name="T22" fmla="*/ 12 w 35"/>
                  <a:gd name="T23" fmla="*/ 19 h 37"/>
                  <a:gd name="T24" fmla="*/ 12 w 35"/>
                  <a:gd name="T25" fmla="*/ 31 h 37"/>
                  <a:gd name="T26" fmla="*/ 12 w 35"/>
                  <a:gd name="T27" fmla="*/ 34 h 37"/>
                  <a:gd name="T28" fmla="*/ 13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2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2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2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2" y="2"/>
                    </a:moveTo>
                    <a:cubicBezTo>
                      <a:pt x="12" y="17"/>
                      <a:pt x="12" y="17"/>
                      <a:pt x="12" y="17"/>
                    </a:cubicBezTo>
                    <a:cubicBezTo>
                      <a:pt x="21" y="17"/>
                      <a:pt x="21" y="17"/>
                      <a:pt x="21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7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4" y="19"/>
                      <a:pt x="22" y="19"/>
                      <a:pt x="21" y="19"/>
                    </a:cubicBezTo>
                    <a:cubicBezTo>
                      <a:pt x="12" y="19"/>
                      <a:pt x="12" y="19"/>
                      <a:pt x="12" y="19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4"/>
                      <a:pt x="12" y="34"/>
                    </a:cubicBezTo>
                    <a:cubicBezTo>
                      <a:pt x="12" y="34"/>
                      <a:pt x="12" y="35"/>
                      <a:pt x="13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3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5" y="35"/>
                      <a:pt x="5" y="35"/>
                      <a:pt x="5" y="34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2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4" name="Freeform 43">
                <a:extLst>
                  <a:ext uri="{FF2B5EF4-FFF2-40B4-BE49-F238E27FC236}">
                    <a16:creationId xmlns="" xmlns:a16="http://schemas.microsoft.com/office/drawing/2014/main" id="{90C0FAD2-E7BF-824C-BE24-87B808D01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83" y="2326"/>
                <a:ext cx="65" cy="71"/>
              </a:xfrm>
              <a:custGeom>
                <a:avLst/>
                <a:gdLst>
                  <a:gd name="T0" fmla="*/ 34 w 34"/>
                  <a:gd name="T1" fmla="*/ 0 h 37"/>
                  <a:gd name="T2" fmla="*/ 34 w 34"/>
                  <a:gd name="T3" fmla="*/ 9 h 37"/>
                  <a:gd name="T4" fmla="*/ 33 w 34"/>
                  <a:gd name="T5" fmla="*/ 9 h 37"/>
                  <a:gd name="T6" fmla="*/ 32 w 34"/>
                  <a:gd name="T7" fmla="*/ 5 h 37"/>
                  <a:gd name="T8" fmla="*/ 30 w 34"/>
                  <a:gd name="T9" fmla="*/ 3 h 37"/>
                  <a:gd name="T10" fmla="*/ 26 w 34"/>
                  <a:gd name="T11" fmla="*/ 2 h 37"/>
                  <a:gd name="T12" fmla="*/ 20 w 34"/>
                  <a:gd name="T13" fmla="*/ 2 h 37"/>
                  <a:gd name="T14" fmla="*/ 20 w 34"/>
                  <a:gd name="T15" fmla="*/ 31 h 37"/>
                  <a:gd name="T16" fmla="*/ 21 w 34"/>
                  <a:gd name="T17" fmla="*/ 35 h 37"/>
                  <a:gd name="T18" fmla="*/ 24 w 34"/>
                  <a:gd name="T19" fmla="*/ 36 h 37"/>
                  <a:gd name="T20" fmla="*/ 26 w 34"/>
                  <a:gd name="T21" fmla="*/ 36 h 37"/>
                  <a:gd name="T22" fmla="*/ 26 w 34"/>
                  <a:gd name="T23" fmla="*/ 37 h 37"/>
                  <a:gd name="T24" fmla="*/ 8 w 34"/>
                  <a:gd name="T25" fmla="*/ 37 h 37"/>
                  <a:gd name="T26" fmla="*/ 8 w 34"/>
                  <a:gd name="T27" fmla="*/ 36 h 37"/>
                  <a:gd name="T28" fmla="*/ 10 w 34"/>
                  <a:gd name="T29" fmla="*/ 36 h 37"/>
                  <a:gd name="T30" fmla="*/ 13 w 34"/>
                  <a:gd name="T31" fmla="*/ 35 h 37"/>
                  <a:gd name="T32" fmla="*/ 14 w 34"/>
                  <a:gd name="T33" fmla="*/ 31 h 37"/>
                  <a:gd name="T34" fmla="*/ 14 w 34"/>
                  <a:gd name="T35" fmla="*/ 2 h 37"/>
                  <a:gd name="T36" fmla="*/ 9 w 34"/>
                  <a:gd name="T37" fmla="*/ 2 h 37"/>
                  <a:gd name="T38" fmla="*/ 5 w 34"/>
                  <a:gd name="T39" fmla="*/ 3 h 37"/>
                  <a:gd name="T40" fmla="*/ 2 w 34"/>
                  <a:gd name="T41" fmla="*/ 5 h 37"/>
                  <a:gd name="T42" fmla="*/ 1 w 34"/>
                  <a:gd name="T43" fmla="*/ 9 h 37"/>
                  <a:gd name="T44" fmla="*/ 0 w 34"/>
                  <a:gd name="T45" fmla="*/ 9 h 37"/>
                  <a:gd name="T46" fmla="*/ 0 w 34"/>
                  <a:gd name="T47" fmla="*/ 0 h 37"/>
                  <a:gd name="T48" fmla="*/ 34 w 34"/>
                  <a:gd name="T49" fmla="*/ 0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34" h="37">
                    <a:moveTo>
                      <a:pt x="34" y="0"/>
                    </a:moveTo>
                    <a:cubicBezTo>
                      <a:pt x="34" y="9"/>
                      <a:pt x="34" y="9"/>
                      <a:pt x="34" y="9"/>
                    </a:cubicBezTo>
                    <a:cubicBezTo>
                      <a:pt x="33" y="9"/>
                      <a:pt x="33" y="9"/>
                      <a:pt x="33" y="9"/>
                    </a:cubicBezTo>
                    <a:cubicBezTo>
                      <a:pt x="33" y="7"/>
                      <a:pt x="33" y="6"/>
                      <a:pt x="32" y="5"/>
                    </a:cubicBezTo>
                    <a:cubicBezTo>
                      <a:pt x="32" y="4"/>
                      <a:pt x="31" y="4"/>
                      <a:pt x="30" y="3"/>
                    </a:cubicBezTo>
                    <a:cubicBezTo>
                      <a:pt x="29" y="3"/>
                      <a:pt x="27" y="2"/>
                      <a:pt x="26" y="2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20" y="31"/>
                      <a:pt x="20" y="31"/>
                      <a:pt x="20" y="31"/>
                    </a:cubicBezTo>
                    <a:cubicBezTo>
                      <a:pt x="20" y="33"/>
                      <a:pt x="20" y="35"/>
                      <a:pt x="21" y="35"/>
                    </a:cubicBezTo>
                    <a:cubicBezTo>
                      <a:pt x="21" y="36"/>
                      <a:pt x="23" y="36"/>
                      <a:pt x="24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6" y="37"/>
                      <a:pt x="26" y="37"/>
                      <a:pt x="26" y="37"/>
                    </a:cubicBezTo>
                    <a:cubicBezTo>
                      <a:pt x="8" y="37"/>
                      <a:pt x="8" y="37"/>
                      <a:pt x="8" y="37"/>
                    </a:cubicBezTo>
                    <a:cubicBezTo>
                      <a:pt x="8" y="36"/>
                      <a:pt x="8" y="36"/>
                      <a:pt x="8" y="36"/>
                    </a:cubicBezTo>
                    <a:cubicBezTo>
                      <a:pt x="10" y="36"/>
                      <a:pt x="10" y="36"/>
                      <a:pt x="10" y="36"/>
                    </a:cubicBezTo>
                    <a:cubicBezTo>
                      <a:pt x="11" y="36"/>
                      <a:pt x="13" y="36"/>
                      <a:pt x="13" y="35"/>
                    </a:cubicBezTo>
                    <a:cubicBezTo>
                      <a:pt x="14" y="34"/>
                      <a:pt x="14" y="33"/>
                      <a:pt x="14" y="31"/>
                    </a:cubicBezTo>
                    <a:cubicBezTo>
                      <a:pt x="14" y="2"/>
                      <a:pt x="14" y="2"/>
                      <a:pt x="14" y="2"/>
                    </a:cubicBezTo>
                    <a:cubicBezTo>
                      <a:pt x="9" y="2"/>
                      <a:pt x="9" y="2"/>
                      <a:pt x="9" y="2"/>
                    </a:cubicBezTo>
                    <a:cubicBezTo>
                      <a:pt x="7" y="2"/>
                      <a:pt x="6" y="2"/>
                      <a:pt x="5" y="3"/>
                    </a:cubicBezTo>
                    <a:cubicBezTo>
                      <a:pt x="4" y="3"/>
                      <a:pt x="3" y="4"/>
                      <a:pt x="2" y="5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4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5" name="Freeform 44">
                <a:extLst>
                  <a:ext uri="{FF2B5EF4-FFF2-40B4-BE49-F238E27FC236}">
                    <a16:creationId xmlns="" xmlns:a16="http://schemas.microsoft.com/office/drawing/2014/main" id="{6D7E4C19-8FD2-1D41-9830-BDBA62B99E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351" y="2326"/>
                <a:ext cx="79" cy="71"/>
              </a:xfrm>
              <a:custGeom>
                <a:avLst/>
                <a:gdLst>
                  <a:gd name="T0" fmla="*/ 41 w 41"/>
                  <a:gd name="T1" fmla="*/ 37 h 37"/>
                  <a:gd name="T2" fmla="*/ 30 w 41"/>
                  <a:gd name="T3" fmla="*/ 37 h 37"/>
                  <a:gd name="T4" fmla="*/ 16 w 41"/>
                  <a:gd name="T5" fmla="*/ 20 h 37"/>
                  <a:gd name="T6" fmla="*/ 14 w 41"/>
                  <a:gd name="T7" fmla="*/ 20 h 37"/>
                  <a:gd name="T8" fmla="*/ 13 w 41"/>
                  <a:gd name="T9" fmla="*/ 20 h 37"/>
                  <a:gd name="T10" fmla="*/ 12 w 41"/>
                  <a:gd name="T11" fmla="*/ 20 h 37"/>
                  <a:gd name="T12" fmla="*/ 12 w 41"/>
                  <a:gd name="T13" fmla="*/ 31 h 37"/>
                  <a:gd name="T14" fmla="*/ 13 w 41"/>
                  <a:gd name="T15" fmla="*/ 35 h 37"/>
                  <a:gd name="T16" fmla="*/ 16 w 41"/>
                  <a:gd name="T17" fmla="*/ 36 h 37"/>
                  <a:gd name="T18" fmla="*/ 18 w 41"/>
                  <a:gd name="T19" fmla="*/ 36 h 37"/>
                  <a:gd name="T20" fmla="*/ 18 w 41"/>
                  <a:gd name="T21" fmla="*/ 37 h 37"/>
                  <a:gd name="T22" fmla="*/ 0 w 41"/>
                  <a:gd name="T23" fmla="*/ 37 h 37"/>
                  <a:gd name="T24" fmla="*/ 0 w 41"/>
                  <a:gd name="T25" fmla="*/ 36 h 37"/>
                  <a:gd name="T26" fmla="*/ 2 w 41"/>
                  <a:gd name="T27" fmla="*/ 36 h 37"/>
                  <a:gd name="T28" fmla="*/ 5 w 41"/>
                  <a:gd name="T29" fmla="*/ 35 h 37"/>
                  <a:gd name="T30" fmla="*/ 6 w 41"/>
                  <a:gd name="T31" fmla="*/ 31 h 37"/>
                  <a:gd name="T32" fmla="*/ 6 w 41"/>
                  <a:gd name="T33" fmla="*/ 7 h 37"/>
                  <a:gd name="T34" fmla="*/ 5 w 41"/>
                  <a:gd name="T35" fmla="*/ 2 h 37"/>
                  <a:gd name="T36" fmla="*/ 2 w 41"/>
                  <a:gd name="T37" fmla="*/ 1 h 37"/>
                  <a:gd name="T38" fmla="*/ 0 w 41"/>
                  <a:gd name="T39" fmla="*/ 1 h 37"/>
                  <a:gd name="T40" fmla="*/ 0 w 41"/>
                  <a:gd name="T41" fmla="*/ 0 h 37"/>
                  <a:gd name="T42" fmla="*/ 15 w 41"/>
                  <a:gd name="T43" fmla="*/ 0 h 37"/>
                  <a:gd name="T44" fmla="*/ 25 w 41"/>
                  <a:gd name="T45" fmla="*/ 1 h 37"/>
                  <a:gd name="T46" fmla="*/ 30 w 41"/>
                  <a:gd name="T47" fmla="*/ 4 h 37"/>
                  <a:gd name="T48" fmla="*/ 32 w 41"/>
                  <a:gd name="T49" fmla="*/ 10 h 37"/>
                  <a:gd name="T50" fmla="*/ 30 w 41"/>
                  <a:gd name="T51" fmla="*/ 16 h 37"/>
                  <a:gd name="T52" fmla="*/ 22 w 41"/>
                  <a:gd name="T53" fmla="*/ 19 h 37"/>
                  <a:gd name="T54" fmla="*/ 31 w 41"/>
                  <a:gd name="T55" fmla="*/ 30 h 37"/>
                  <a:gd name="T56" fmla="*/ 36 w 41"/>
                  <a:gd name="T57" fmla="*/ 35 h 37"/>
                  <a:gd name="T58" fmla="*/ 41 w 41"/>
                  <a:gd name="T59" fmla="*/ 36 h 37"/>
                  <a:gd name="T60" fmla="*/ 41 w 41"/>
                  <a:gd name="T61" fmla="*/ 37 h 37"/>
                  <a:gd name="T62" fmla="*/ 12 w 41"/>
                  <a:gd name="T63" fmla="*/ 18 h 37"/>
                  <a:gd name="T64" fmla="*/ 13 w 41"/>
                  <a:gd name="T65" fmla="*/ 18 h 37"/>
                  <a:gd name="T66" fmla="*/ 14 w 41"/>
                  <a:gd name="T67" fmla="*/ 18 h 37"/>
                  <a:gd name="T68" fmla="*/ 22 w 41"/>
                  <a:gd name="T69" fmla="*/ 16 h 37"/>
                  <a:gd name="T70" fmla="*/ 25 w 41"/>
                  <a:gd name="T71" fmla="*/ 10 h 37"/>
                  <a:gd name="T72" fmla="*/ 23 w 41"/>
                  <a:gd name="T73" fmla="*/ 4 h 37"/>
                  <a:gd name="T74" fmla="*/ 17 w 41"/>
                  <a:gd name="T75" fmla="*/ 2 h 37"/>
                  <a:gd name="T76" fmla="*/ 12 w 41"/>
                  <a:gd name="T77" fmla="*/ 3 h 37"/>
                  <a:gd name="T78" fmla="*/ 12 w 41"/>
                  <a:gd name="T79" fmla="*/ 18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41" h="37">
                    <a:moveTo>
                      <a:pt x="41" y="37"/>
                    </a:moveTo>
                    <a:cubicBezTo>
                      <a:pt x="30" y="37"/>
                      <a:pt x="30" y="37"/>
                      <a:pt x="30" y="37"/>
                    </a:cubicBezTo>
                    <a:cubicBezTo>
                      <a:pt x="16" y="20"/>
                      <a:pt x="16" y="20"/>
                      <a:pt x="16" y="20"/>
                    </a:cubicBezTo>
                    <a:cubicBezTo>
                      <a:pt x="15" y="20"/>
                      <a:pt x="14" y="20"/>
                      <a:pt x="14" y="20"/>
                    </a:cubicBezTo>
                    <a:cubicBezTo>
                      <a:pt x="13" y="20"/>
                      <a:pt x="13" y="20"/>
                      <a:pt x="13" y="20"/>
                    </a:cubicBezTo>
                    <a:cubicBezTo>
                      <a:pt x="13" y="20"/>
                      <a:pt x="12" y="20"/>
                      <a:pt x="12" y="20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3"/>
                      <a:pt x="12" y="35"/>
                      <a:pt x="13" y="35"/>
                    </a:cubicBezTo>
                    <a:cubicBezTo>
                      <a:pt x="14" y="36"/>
                      <a:pt x="15" y="36"/>
                      <a:pt x="16" y="36"/>
                    </a:cubicBezTo>
                    <a:cubicBezTo>
                      <a:pt x="18" y="36"/>
                      <a:pt x="18" y="36"/>
                      <a:pt x="18" y="36"/>
                    </a:cubicBezTo>
                    <a:cubicBezTo>
                      <a:pt x="18" y="37"/>
                      <a:pt x="18" y="37"/>
                      <a:pt x="18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5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20" y="0"/>
                      <a:pt x="23" y="0"/>
                      <a:pt x="25" y="1"/>
                    </a:cubicBezTo>
                    <a:cubicBezTo>
                      <a:pt x="27" y="1"/>
                      <a:pt x="29" y="3"/>
                      <a:pt x="30" y="4"/>
                    </a:cubicBezTo>
                    <a:cubicBezTo>
                      <a:pt x="32" y="6"/>
                      <a:pt x="32" y="7"/>
                      <a:pt x="32" y="10"/>
                    </a:cubicBezTo>
                    <a:cubicBezTo>
                      <a:pt x="32" y="12"/>
                      <a:pt x="31" y="14"/>
                      <a:pt x="30" y="16"/>
                    </a:cubicBezTo>
                    <a:cubicBezTo>
                      <a:pt x="28" y="17"/>
                      <a:pt x="26" y="18"/>
                      <a:pt x="22" y="19"/>
                    </a:cubicBezTo>
                    <a:cubicBezTo>
                      <a:pt x="31" y="30"/>
                      <a:pt x="31" y="30"/>
                      <a:pt x="31" y="30"/>
                    </a:cubicBezTo>
                    <a:cubicBezTo>
                      <a:pt x="33" y="32"/>
                      <a:pt x="34" y="34"/>
                      <a:pt x="36" y="35"/>
                    </a:cubicBezTo>
                    <a:cubicBezTo>
                      <a:pt x="37" y="36"/>
                      <a:pt x="39" y="36"/>
                      <a:pt x="41" y="36"/>
                    </a:cubicBezTo>
                    <a:lnTo>
                      <a:pt x="41" y="37"/>
                    </a:lnTo>
                    <a:close/>
                    <a:moveTo>
                      <a:pt x="12" y="18"/>
                    </a:moveTo>
                    <a:cubicBezTo>
                      <a:pt x="12" y="18"/>
                      <a:pt x="13" y="18"/>
                      <a:pt x="13" y="18"/>
                    </a:cubicBezTo>
                    <a:cubicBezTo>
                      <a:pt x="13" y="18"/>
                      <a:pt x="13" y="18"/>
                      <a:pt x="14" y="18"/>
                    </a:cubicBezTo>
                    <a:cubicBezTo>
                      <a:pt x="18" y="18"/>
                      <a:pt x="20" y="17"/>
                      <a:pt x="22" y="16"/>
                    </a:cubicBezTo>
                    <a:cubicBezTo>
                      <a:pt x="24" y="14"/>
                      <a:pt x="25" y="12"/>
                      <a:pt x="25" y="10"/>
                    </a:cubicBezTo>
                    <a:cubicBezTo>
                      <a:pt x="25" y="8"/>
                      <a:pt x="25" y="6"/>
                      <a:pt x="23" y="4"/>
                    </a:cubicBezTo>
                    <a:cubicBezTo>
                      <a:pt x="21" y="3"/>
                      <a:pt x="19" y="2"/>
                      <a:pt x="17" y="2"/>
                    </a:cubicBezTo>
                    <a:cubicBezTo>
                      <a:pt x="16" y="2"/>
                      <a:pt x="14" y="2"/>
                      <a:pt x="12" y="3"/>
                    </a:cubicBezTo>
                    <a:lnTo>
                      <a:pt x="12" y="18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6" name="Freeform 45">
                <a:extLst>
                  <a:ext uri="{FF2B5EF4-FFF2-40B4-BE49-F238E27FC236}">
                    <a16:creationId xmlns="" xmlns:a16="http://schemas.microsoft.com/office/drawing/2014/main" id="{F50EC3C1-3657-EB42-BBF9-8DD99BF3E6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432" y="2324"/>
                <a:ext cx="76" cy="75"/>
              </a:xfrm>
              <a:custGeom>
                <a:avLst/>
                <a:gdLst>
                  <a:gd name="T0" fmla="*/ 21 w 40"/>
                  <a:gd name="T1" fmla="*/ 0 h 39"/>
                  <a:gd name="T2" fmla="*/ 35 w 40"/>
                  <a:gd name="T3" fmla="*/ 6 h 39"/>
                  <a:gd name="T4" fmla="*/ 40 w 40"/>
                  <a:gd name="T5" fmla="*/ 19 h 39"/>
                  <a:gd name="T6" fmla="*/ 34 w 40"/>
                  <a:gd name="T7" fmla="*/ 34 h 39"/>
                  <a:gd name="T8" fmla="*/ 20 w 40"/>
                  <a:gd name="T9" fmla="*/ 39 h 39"/>
                  <a:gd name="T10" fmla="*/ 6 w 40"/>
                  <a:gd name="T11" fmla="*/ 34 h 39"/>
                  <a:gd name="T12" fmla="*/ 0 w 40"/>
                  <a:gd name="T13" fmla="*/ 20 h 39"/>
                  <a:gd name="T14" fmla="*/ 7 w 40"/>
                  <a:gd name="T15" fmla="*/ 5 h 39"/>
                  <a:gd name="T16" fmla="*/ 21 w 40"/>
                  <a:gd name="T17" fmla="*/ 0 h 39"/>
                  <a:gd name="T18" fmla="*/ 20 w 40"/>
                  <a:gd name="T19" fmla="*/ 2 h 39"/>
                  <a:gd name="T20" fmla="*/ 11 w 40"/>
                  <a:gd name="T21" fmla="*/ 6 h 39"/>
                  <a:gd name="T22" fmla="*/ 7 w 40"/>
                  <a:gd name="T23" fmla="*/ 19 h 39"/>
                  <a:gd name="T24" fmla="*/ 11 w 40"/>
                  <a:gd name="T25" fmla="*/ 33 h 39"/>
                  <a:gd name="T26" fmla="*/ 20 w 40"/>
                  <a:gd name="T27" fmla="*/ 37 h 39"/>
                  <a:gd name="T28" fmla="*/ 30 w 40"/>
                  <a:gd name="T29" fmla="*/ 33 h 39"/>
                  <a:gd name="T30" fmla="*/ 33 w 40"/>
                  <a:gd name="T31" fmla="*/ 20 h 39"/>
                  <a:gd name="T32" fmla="*/ 29 w 40"/>
                  <a:gd name="T33" fmla="*/ 6 h 39"/>
                  <a:gd name="T34" fmla="*/ 20 w 40"/>
                  <a:gd name="T35" fmla="*/ 2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40" h="39">
                    <a:moveTo>
                      <a:pt x="21" y="0"/>
                    </a:moveTo>
                    <a:cubicBezTo>
                      <a:pt x="26" y="0"/>
                      <a:pt x="31" y="2"/>
                      <a:pt x="35" y="6"/>
                    </a:cubicBezTo>
                    <a:cubicBezTo>
                      <a:pt x="38" y="9"/>
                      <a:pt x="40" y="14"/>
                      <a:pt x="40" y="19"/>
                    </a:cubicBezTo>
                    <a:cubicBezTo>
                      <a:pt x="40" y="25"/>
                      <a:pt x="38" y="30"/>
                      <a:pt x="34" y="34"/>
                    </a:cubicBezTo>
                    <a:cubicBezTo>
                      <a:pt x="31" y="37"/>
                      <a:pt x="26" y="39"/>
                      <a:pt x="20" y="39"/>
                    </a:cubicBezTo>
                    <a:cubicBezTo>
                      <a:pt x="14" y="39"/>
                      <a:pt x="10" y="37"/>
                      <a:pt x="6" y="34"/>
                    </a:cubicBezTo>
                    <a:cubicBezTo>
                      <a:pt x="2" y="30"/>
                      <a:pt x="0" y="25"/>
                      <a:pt x="0" y="20"/>
                    </a:cubicBezTo>
                    <a:cubicBezTo>
                      <a:pt x="0" y="14"/>
                      <a:pt x="2" y="9"/>
                      <a:pt x="7" y="5"/>
                    </a:cubicBezTo>
                    <a:cubicBezTo>
                      <a:pt x="11" y="2"/>
                      <a:pt x="15" y="0"/>
                      <a:pt x="21" y="0"/>
                    </a:cubicBezTo>
                    <a:close/>
                    <a:moveTo>
                      <a:pt x="20" y="2"/>
                    </a:moveTo>
                    <a:cubicBezTo>
                      <a:pt x="16" y="2"/>
                      <a:pt x="13" y="3"/>
                      <a:pt x="11" y="6"/>
                    </a:cubicBezTo>
                    <a:cubicBezTo>
                      <a:pt x="8" y="9"/>
                      <a:pt x="7" y="13"/>
                      <a:pt x="7" y="19"/>
                    </a:cubicBezTo>
                    <a:cubicBezTo>
                      <a:pt x="7" y="26"/>
                      <a:pt x="8" y="30"/>
                      <a:pt x="11" y="33"/>
                    </a:cubicBezTo>
                    <a:cubicBezTo>
                      <a:pt x="14" y="36"/>
                      <a:pt x="16" y="37"/>
                      <a:pt x="20" y="37"/>
                    </a:cubicBezTo>
                    <a:cubicBezTo>
                      <a:pt x="24" y="37"/>
                      <a:pt x="27" y="36"/>
                      <a:pt x="30" y="33"/>
                    </a:cubicBezTo>
                    <a:cubicBezTo>
                      <a:pt x="32" y="30"/>
                      <a:pt x="33" y="26"/>
                      <a:pt x="33" y="20"/>
                    </a:cubicBezTo>
                    <a:cubicBezTo>
                      <a:pt x="33" y="14"/>
                      <a:pt x="32" y="9"/>
                      <a:pt x="29" y="6"/>
                    </a:cubicBezTo>
                    <a:cubicBezTo>
                      <a:pt x="27" y="3"/>
                      <a:pt x="24" y="2"/>
                      <a:pt x="20" y="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7" name="Freeform 46">
                <a:extLst>
                  <a:ext uri="{FF2B5EF4-FFF2-40B4-BE49-F238E27FC236}">
                    <a16:creationId xmlns="" xmlns:a16="http://schemas.microsoft.com/office/drawing/2014/main" id="{997DFEA9-CD92-8E48-B3AA-A70F82ED7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4" y="2326"/>
                <a:ext cx="68" cy="71"/>
              </a:xfrm>
              <a:custGeom>
                <a:avLst/>
                <a:gdLst>
                  <a:gd name="T0" fmla="*/ 35 w 36"/>
                  <a:gd name="T1" fmla="*/ 27 h 37"/>
                  <a:gd name="T2" fmla="*/ 36 w 36"/>
                  <a:gd name="T3" fmla="*/ 27 h 37"/>
                  <a:gd name="T4" fmla="*/ 32 w 36"/>
                  <a:gd name="T5" fmla="*/ 37 h 37"/>
                  <a:gd name="T6" fmla="*/ 0 w 36"/>
                  <a:gd name="T7" fmla="*/ 37 h 37"/>
                  <a:gd name="T8" fmla="*/ 0 w 36"/>
                  <a:gd name="T9" fmla="*/ 36 h 37"/>
                  <a:gd name="T10" fmla="*/ 2 w 36"/>
                  <a:gd name="T11" fmla="*/ 36 h 37"/>
                  <a:gd name="T12" fmla="*/ 6 w 36"/>
                  <a:gd name="T13" fmla="*/ 35 h 37"/>
                  <a:gd name="T14" fmla="*/ 6 w 36"/>
                  <a:gd name="T15" fmla="*/ 31 h 37"/>
                  <a:gd name="T16" fmla="*/ 6 w 36"/>
                  <a:gd name="T17" fmla="*/ 7 h 37"/>
                  <a:gd name="T18" fmla="*/ 5 w 36"/>
                  <a:gd name="T19" fmla="*/ 2 h 37"/>
                  <a:gd name="T20" fmla="*/ 2 w 36"/>
                  <a:gd name="T21" fmla="*/ 1 h 37"/>
                  <a:gd name="T22" fmla="*/ 0 w 36"/>
                  <a:gd name="T23" fmla="*/ 1 h 37"/>
                  <a:gd name="T24" fmla="*/ 0 w 36"/>
                  <a:gd name="T25" fmla="*/ 0 h 37"/>
                  <a:gd name="T26" fmla="*/ 19 w 36"/>
                  <a:gd name="T27" fmla="*/ 0 h 37"/>
                  <a:gd name="T28" fmla="*/ 19 w 36"/>
                  <a:gd name="T29" fmla="*/ 1 h 37"/>
                  <a:gd name="T30" fmla="*/ 14 w 36"/>
                  <a:gd name="T31" fmla="*/ 2 h 37"/>
                  <a:gd name="T32" fmla="*/ 13 w 36"/>
                  <a:gd name="T33" fmla="*/ 3 h 37"/>
                  <a:gd name="T34" fmla="*/ 12 w 36"/>
                  <a:gd name="T35" fmla="*/ 7 h 37"/>
                  <a:gd name="T36" fmla="*/ 12 w 36"/>
                  <a:gd name="T37" fmla="*/ 31 h 37"/>
                  <a:gd name="T38" fmla="*/ 13 w 36"/>
                  <a:gd name="T39" fmla="*/ 34 h 37"/>
                  <a:gd name="T40" fmla="*/ 14 w 36"/>
                  <a:gd name="T41" fmla="*/ 35 h 37"/>
                  <a:gd name="T42" fmla="*/ 18 w 36"/>
                  <a:gd name="T43" fmla="*/ 35 h 37"/>
                  <a:gd name="T44" fmla="*/ 21 w 36"/>
                  <a:gd name="T45" fmla="*/ 35 h 37"/>
                  <a:gd name="T46" fmla="*/ 28 w 36"/>
                  <a:gd name="T47" fmla="*/ 34 h 37"/>
                  <a:gd name="T48" fmla="*/ 32 w 36"/>
                  <a:gd name="T49" fmla="*/ 32 h 37"/>
                  <a:gd name="T50" fmla="*/ 35 w 36"/>
                  <a:gd name="T51" fmla="*/ 2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36" h="37">
                    <a:moveTo>
                      <a:pt x="35" y="27"/>
                    </a:moveTo>
                    <a:cubicBezTo>
                      <a:pt x="36" y="27"/>
                      <a:pt x="36" y="27"/>
                      <a:pt x="36" y="27"/>
                    </a:cubicBezTo>
                    <a:cubicBezTo>
                      <a:pt x="32" y="37"/>
                      <a:pt x="32" y="37"/>
                      <a:pt x="32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2" y="36"/>
                      <a:pt x="2" y="36"/>
                      <a:pt x="2" y="36"/>
                    </a:cubicBezTo>
                    <a:cubicBezTo>
                      <a:pt x="4" y="36"/>
                      <a:pt x="5" y="36"/>
                      <a:pt x="6" y="35"/>
                    </a:cubicBezTo>
                    <a:cubicBezTo>
                      <a:pt x="6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5" y="1"/>
                      <a:pt x="3" y="1"/>
                      <a:pt x="2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9" y="0"/>
                      <a:pt x="19" y="0"/>
                      <a:pt x="19" y="0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7" y="1"/>
                      <a:pt x="15" y="1"/>
                      <a:pt x="14" y="2"/>
                    </a:cubicBezTo>
                    <a:cubicBezTo>
                      <a:pt x="13" y="2"/>
                      <a:pt x="13" y="2"/>
                      <a:pt x="13" y="3"/>
                    </a:cubicBezTo>
                    <a:cubicBezTo>
                      <a:pt x="12" y="4"/>
                      <a:pt x="12" y="5"/>
                      <a:pt x="12" y="7"/>
                    </a:cubicBezTo>
                    <a:cubicBezTo>
                      <a:pt x="12" y="31"/>
                      <a:pt x="12" y="31"/>
                      <a:pt x="12" y="31"/>
                    </a:cubicBezTo>
                    <a:cubicBezTo>
                      <a:pt x="12" y="32"/>
                      <a:pt x="12" y="33"/>
                      <a:pt x="13" y="34"/>
                    </a:cubicBezTo>
                    <a:cubicBezTo>
                      <a:pt x="13" y="34"/>
                      <a:pt x="13" y="35"/>
                      <a:pt x="14" y="35"/>
                    </a:cubicBezTo>
                    <a:cubicBezTo>
                      <a:pt x="14" y="35"/>
                      <a:pt x="16" y="35"/>
                      <a:pt x="18" y="35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5" y="35"/>
                      <a:pt x="27" y="35"/>
                      <a:pt x="28" y="34"/>
                    </a:cubicBezTo>
                    <a:cubicBezTo>
                      <a:pt x="29" y="34"/>
                      <a:pt x="30" y="33"/>
                      <a:pt x="32" y="32"/>
                    </a:cubicBezTo>
                    <a:cubicBezTo>
                      <a:pt x="33" y="31"/>
                      <a:pt x="34" y="29"/>
                      <a:pt x="35" y="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8" name="Freeform 47">
                <a:extLst>
                  <a:ext uri="{FF2B5EF4-FFF2-40B4-BE49-F238E27FC236}">
                    <a16:creationId xmlns="" xmlns:a16="http://schemas.microsoft.com/office/drawing/2014/main" id="{A96AB466-A713-274A-8464-D2610F54B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86" y="2326"/>
                <a:ext cx="67" cy="71"/>
              </a:xfrm>
              <a:custGeom>
                <a:avLst/>
                <a:gdLst>
                  <a:gd name="T0" fmla="*/ 11 w 35"/>
                  <a:gd name="T1" fmla="*/ 2 h 37"/>
                  <a:gd name="T2" fmla="*/ 11 w 35"/>
                  <a:gd name="T3" fmla="*/ 17 h 37"/>
                  <a:gd name="T4" fmla="*/ 20 w 35"/>
                  <a:gd name="T5" fmla="*/ 17 h 37"/>
                  <a:gd name="T6" fmla="*/ 25 w 35"/>
                  <a:gd name="T7" fmla="*/ 16 h 37"/>
                  <a:gd name="T8" fmla="*/ 27 w 35"/>
                  <a:gd name="T9" fmla="*/ 11 h 37"/>
                  <a:gd name="T10" fmla="*/ 28 w 35"/>
                  <a:gd name="T11" fmla="*/ 11 h 37"/>
                  <a:gd name="T12" fmla="*/ 28 w 35"/>
                  <a:gd name="T13" fmla="*/ 24 h 37"/>
                  <a:gd name="T14" fmla="*/ 27 w 35"/>
                  <a:gd name="T15" fmla="*/ 24 h 37"/>
                  <a:gd name="T16" fmla="*/ 26 w 35"/>
                  <a:gd name="T17" fmla="*/ 21 h 37"/>
                  <a:gd name="T18" fmla="*/ 24 w 35"/>
                  <a:gd name="T19" fmla="*/ 19 h 37"/>
                  <a:gd name="T20" fmla="*/ 20 w 35"/>
                  <a:gd name="T21" fmla="*/ 19 h 37"/>
                  <a:gd name="T22" fmla="*/ 11 w 35"/>
                  <a:gd name="T23" fmla="*/ 19 h 37"/>
                  <a:gd name="T24" fmla="*/ 11 w 35"/>
                  <a:gd name="T25" fmla="*/ 31 h 37"/>
                  <a:gd name="T26" fmla="*/ 12 w 35"/>
                  <a:gd name="T27" fmla="*/ 34 h 37"/>
                  <a:gd name="T28" fmla="*/ 12 w 35"/>
                  <a:gd name="T29" fmla="*/ 35 h 37"/>
                  <a:gd name="T30" fmla="*/ 15 w 35"/>
                  <a:gd name="T31" fmla="*/ 35 h 37"/>
                  <a:gd name="T32" fmla="*/ 22 w 35"/>
                  <a:gd name="T33" fmla="*/ 35 h 37"/>
                  <a:gd name="T34" fmla="*/ 27 w 35"/>
                  <a:gd name="T35" fmla="*/ 35 h 37"/>
                  <a:gd name="T36" fmla="*/ 30 w 35"/>
                  <a:gd name="T37" fmla="*/ 33 h 37"/>
                  <a:gd name="T38" fmla="*/ 34 w 35"/>
                  <a:gd name="T39" fmla="*/ 28 h 37"/>
                  <a:gd name="T40" fmla="*/ 35 w 35"/>
                  <a:gd name="T41" fmla="*/ 28 h 37"/>
                  <a:gd name="T42" fmla="*/ 31 w 35"/>
                  <a:gd name="T43" fmla="*/ 37 h 37"/>
                  <a:gd name="T44" fmla="*/ 0 w 35"/>
                  <a:gd name="T45" fmla="*/ 37 h 37"/>
                  <a:gd name="T46" fmla="*/ 0 w 35"/>
                  <a:gd name="T47" fmla="*/ 36 h 37"/>
                  <a:gd name="T48" fmla="*/ 1 w 35"/>
                  <a:gd name="T49" fmla="*/ 36 h 37"/>
                  <a:gd name="T50" fmla="*/ 4 w 35"/>
                  <a:gd name="T51" fmla="*/ 36 h 37"/>
                  <a:gd name="T52" fmla="*/ 5 w 35"/>
                  <a:gd name="T53" fmla="*/ 34 h 37"/>
                  <a:gd name="T54" fmla="*/ 6 w 35"/>
                  <a:gd name="T55" fmla="*/ 31 h 37"/>
                  <a:gd name="T56" fmla="*/ 6 w 35"/>
                  <a:gd name="T57" fmla="*/ 7 h 37"/>
                  <a:gd name="T58" fmla="*/ 5 w 35"/>
                  <a:gd name="T59" fmla="*/ 2 h 37"/>
                  <a:gd name="T60" fmla="*/ 1 w 35"/>
                  <a:gd name="T61" fmla="*/ 1 h 37"/>
                  <a:gd name="T62" fmla="*/ 0 w 35"/>
                  <a:gd name="T63" fmla="*/ 1 h 37"/>
                  <a:gd name="T64" fmla="*/ 0 w 35"/>
                  <a:gd name="T65" fmla="*/ 0 h 37"/>
                  <a:gd name="T66" fmla="*/ 31 w 35"/>
                  <a:gd name="T67" fmla="*/ 0 h 37"/>
                  <a:gd name="T68" fmla="*/ 32 w 35"/>
                  <a:gd name="T69" fmla="*/ 8 h 37"/>
                  <a:gd name="T70" fmla="*/ 31 w 35"/>
                  <a:gd name="T71" fmla="*/ 8 h 37"/>
                  <a:gd name="T72" fmla="*/ 29 w 35"/>
                  <a:gd name="T73" fmla="*/ 4 h 37"/>
                  <a:gd name="T74" fmla="*/ 27 w 35"/>
                  <a:gd name="T75" fmla="*/ 3 h 37"/>
                  <a:gd name="T76" fmla="*/ 23 w 35"/>
                  <a:gd name="T77" fmla="*/ 2 h 37"/>
                  <a:gd name="T78" fmla="*/ 11 w 35"/>
                  <a:gd name="T79" fmla="*/ 2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5" h="37">
                    <a:moveTo>
                      <a:pt x="11" y="2"/>
                    </a:moveTo>
                    <a:cubicBezTo>
                      <a:pt x="11" y="17"/>
                      <a:pt x="11" y="17"/>
                      <a:pt x="11" y="17"/>
                    </a:cubicBezTo>
                    <a:cubicBezTo>
                      <a:pt x="20" y="17"/>
                      <a:pt x="20" y="17"/>
                      <a:pt x="20" y="17"/>
                    </a:cubicBezTo>
                    <a:cubicBezTo>
                      <a:pt x="23" y="17"/>
                      <a:pt x="24" y="16"/>
                      <a:pt x="25" y="16"/>
                    </a:cubicBezTo>
                    <a:cubicBezTo>
                      <a:pt x="26" y="15"/>
                      <a:pt x="27" y="14"/>
                      <a:pt x="27" y="11"/>
                    </a:cubicBezTo>
                    <a:cubicBezTo>
                      <a:pt x="28" y="11"/>
                      <a:pt x="28" y="11"/>
                      <a:pt x="28" y="11"/>
                    </a:cubicBezTo>
                    <a:cubicBezTo>
                      <a:pt x="28" y="24"/>
                      <a:pt x="28" y="24"/>
                      <a:pt x="28" y="24"/>
                    </a:cubicBezTo>
                    <a:cubicBezTo>
                      <a:pt x="27" y="24"/>
                      <a:pt x="27" y="24"/>
                      <a:pt x="27" y="24"/>
                    </a:cubicBezTo>
                    <a:cubicBezTo>
                      <a:pt x="26" y="23"/>
                      <a:pt x="26" y="21"/>
                      <a:pt x="26" y="21"/>
                    </a:cubicBezTo>
                    <a:cubicBezTo>
                      <a:pt x="26" y="20"/>
                      <a:pt x="25" y="20"/>
                      <a:pt x="24" y="19"/>
                    </a:cubicBezTo>
                    <a:cubicBezTo>
                      <a:pt x="23" y="19"/>
                      <a:pt x="22" y="19"/>
                      <a:pt x="20" y="19"/>
                    </a:cubicBezTo>
                    <a:cubicBezTo>
                      <a:pt x="11" y="19"/>
                      <a:pt x="11" y="19"/>
                      <a:pt x="11" y="19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33"/>
                      <a:pt x="11" y="34"/>
                      <a:pt x="12" y="34"/>
                    </a:cubicBezTo>
                    <a:cubicBezTo>
                      <a:pt x="12" y="34"/>
                      <a:pt x="12" y="35"/>
                      <a:pt x="12" y="35"/>
                    </a:cubicBezTo>
                    <a:cubicBezTo>
                      <a:pt x="13" y="35"/>
                      <a:pt x="14" y="35"/>
                      <a:pt x="15" y="35"/>
                    </a:cubicBezTo>
                    <a:cubicBezTo>
                      <a:pt x="22" y="35"/>
                      <a:pt x="22" y="35"/>
                      <a:pt x="22" y="35"/>
                    </a:cubicBezTo>
                    <a:cubicBezTo>
                      <a:pt x="24" y="35"/>
                      <a:pt x="26" y="35"/>
                      <a:pt x="27" y="35"/>
                    </a:cubicBezTo>
                    <a:cubicBezTo>
                      <a:pt x="28" y="35"/>
                      <a:pt x="29" y="34"/>
                      <a:pt x="30" y="33"/>
                    </a:cubicBezTo>
                    <a:cubicBezTo>
                      <a:pt x="31" y="32"/>
                      <a:pt x="32" y="30"/>
                      <a:pt x="34" y="28"/>
                    </a:cubicBezTo>
                    <a:cubicBezTo>
                      <a:pt x="35" y="28"/>
                      <a:pt x="35" y="28"/>
                      <a:pt x="35" y="28"/>
                    </a:cubicBezTo>
                    <a:cubicBezTo>
                      <a:pt x="31" y="37"/>
                      <a:pt x="31" y="37"/>
                      <a:pt x="31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2" y="36"/>
                      <a:pt x="3" y="36"/>
                      <a:pt x="4" y="36"/>
                    </a:cubicBezTo>
                    <a:cubicBezTo>
                      <a:pt x="4" y="35"/>
                      <a:pt x="5" y="35"/>
                      <a:pt x="5" y="34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31" y="0"/>
                      <a:pt x="31" y="0"/>
                      <a:pt x="31" y="0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0" y="6"/>
                      <a:pt x="30" y="5"/>
                      <a:pt x="29" y="4"/>
                    </a:cubicBezTo>
                    <a:cubicBezTo>
                      <a:pt x="29" y="3"/>
                      <a:pt x="28" y="3"/>
                      <a:pt x="27" y="3"/>
                    </a:cubicBezTo>
                    <a:cubicBezTo>
                      <a:pt x="26" y="2"/>
                      <a:pt x="25" y="2"/>
                      <a:pt x="23" y="2"/>
                    </a:cubicBezTo>
                    <a:lnTo>
                      <a:pt x="11" y="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89" name="Freeform 48">
                <a:extLst>
                  <a:ext uri="{FF2B5EF4-FFF2-40B4-BE49-F238E27FC236}">
                    <a16:creationId xmlns="" xmlns:a16="http://schemas.microsoft.com/office/drawing/2014/main" id="{D9F1604F-D96E-D245-9ECC-42A1F28FE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55" y="2326"/>
                <a:ext cx="84" cy="73"/>
              </a:xfrm>
              <a:custGeom>
                <a:avLst/>
                <a:gdLst>
                  <a:gd name="T0" fmla="*/ 29 w 44"/>
                  <a:gd name="T1" fmla="*/ 1 h 38"/>
                  <a:gd name="T2" fmla="*/ 29 w 44"/>
                  <a:gd name="T3" fmla="*/ 0 h 38"/>
                  <a:gd name="T4" fmla="*/ 44 w 44"/>
                  <a:gd name="T5" fmla="*/ 0 h 38"/>
                  <a:gd name="T6" fmla="*/ 44 w 44"/>
                  <a:gd name="T7" fmla="*/ 1 h 38"/>
                  <a:gd name="T8" fmla="*/ 42 w 44"/>
                  <a:gd name="T9" fmla="*/ 1 h 38"/>
                  <a:gd name="T10" fmla="*/ 39 w 44"/>
                  <a:gd name="T11" fmla="*/ 3 h 38"/>
                  <a:gd name="T12" fmla="*/ 38 w 44"/>
                  <a:gd name="T13" fmla="*/ 7 h 38"/>
                  <a:gd name="T14" fmla="*/ 38 w 44"/>
                  <a:gd name="T15" fmla="*/ 22 h 38"/>
                  <a:gd name="T16" fmla="*/ 37 w 44"/>
                  <a:gd name="T17" fmla="*/ 31 h 38"/>
                  <a:gd name="T18" fmla="*/ 32 w 44"/>
                  <a:gd name="T19" fmla="*/ 36 h 38"/>
                  <a:gd name="T20" fmla="*/ 22 w 44"/>
                  <a:gd name="T21" fmla="*/ 38 h 38"/>
                  <a:gd name="T22" fmla="*/ 12 w 44"/>
                  <a:gd name="T23" fmla="*/ 36 h 38"/>
                  <a:gd name="T24" fmla="*/ 7 w 44"/>
                  <a:gd name="T25" fmla="*/ 30 h 38"/>
                  <a:gd name="T26" fmla="*/ 6 w 44"/>
                  <a:gd name="T27" fmla="*/ 21 h 38"/>
                  <a:gd name="T28" fmla="*/ 6 w 44"/>
                  <a:gd name="T29" fmla="*/ 7 h 38"/>
                  <a:gd name="T30" fmla="*/ 5 w 44"/>
                  <a:gd name="T31" fmla="*/ 2 h 38"/>
                  <a:gd name="T32" fmla="*/ 1 w 44"/>
                  <a:gd name="T33" fmla="*/ 1 h 38"/>
                  <a:gd name="T34" fmla="*/ 0 w 44"/>
                  <a:gd name="T35" fmla="*/ 1 h 38"/>
                  <a:gd name="T36" fmla="*/ 0 w 44"/>
                  <a:gd name="T37" fmla="*/ 0 h 38"/>
                  <a:gd name="T38" fmla="*/ 18 w 44"/>
                  <a:gd name="T39" fmla="*/ 0 h 38"/>
                  <a:gd name="T40" fmla="*/ 18 w 44"/>
                  <a:gd name="T41" fmla="*/ 1 h 38"/>
                  <a:gd name="T42" fmla="*/ 16 w 44"/>
                  <a:gd name="T43" fmla="*/ 1 h 38"/>
                  <a:gd name="T44" fmla="*/ 12 w 44"/>
                  <a:gd name="T45" fmla="*/ 3 h 38"/>
                  <a:gd name="T46" fmla="*/ 12 w 44"/>
                  <a:gd name="T47" fmla="*/ 7 h 38"/>
                  <a:gd name="T48" fmla="*/ 12 w 44"/>
                  <a:gd name="T49" fmla="*/ 23 h 38"/>
                  <a:gd name="T50" fmla="*/ 12 w 44"/>
                  <a:gd name="T51" fmla="*/ 28 h 38"/>
                  <a:gd name="T52" fmla="*/ 14 w 44"/>
                  <a:gd name="T53" fmla="*/ 32 h 38"/>
                  <a:gd name="T54" fmla="*/ 17 w 44"/>
                  <a:gd name="T55" fmla="*/ 35 h 38"/>
                  <a:gd name="T56" fmla="*/ 22 w 44"/>
                  <a:gd name="T57" fmla="*/ 36 h 38"/>
                  <a:gd name="T58" fmla="*/ 30 w 44"/>
                  <a:gd name="T59" fmla="*/ 34 h 38"/>
                  <a:gd name="T60" fmla="*/ 34 w 44"/>
                  <a:gd name="T61" fmla="*/ 30 h 38"/>
                  <a:gd name="T62" fmla="*/ 35 w 44"/>
                  <a:gd name="T63" fmla="*/ 22 h 38"/>
                  <a:gd name="T64" fmla="*/ 35 w 44"/>
                  <a:gd name="T65" fmla="*/ 7 h 38"/>
                  <a:gd name="T66" fmla="*/ 34 w 44"/>
                  <a:gd name="T67" fmla="*/ 2 h 38"/>
                  <a:gd name="T68" fmla="*/ 31 w 44"/>
                  <a:gd name="T69" fmla="*/ 1 h 38"/>
                  <a:gd name="T70" fmla="*/ 29 w 44"/>
                  <a:gd name="T71" fmla="*/ 1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44" h="38">
                    <a:moveTo>
                      <a:pt x="29" y="1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44" y="1"/>
                      <a:pt x="44" y="1"/>
                      <a:pt x="44" y="1"/>
                    </a:cubicBezTo>
                    <a:cubicBezTo>
                      <a:pt x="42" y="1"/>
                      <a:pt x="42" y="1"/>
                      <a:pt x="42" y="1"/>
                    </a:cubicBezTo>
                    <a:cubicBezTo>
                      <a:pt x="41" y="1"/>
                      <a:pt x="39" y="2"/>
                      <a:pt x="39" y="3"/>
                    </a:cubicBezTo>
                    <a:cubicBezTo>
                      <a:pt x="38" y="3"/>
                      <a:pt x="38" y="5"/>
                      <a:pt x="38" y="7"/>
                    </a:cubicBezTo>
                    <a:cubicBezTo>
                      <a:pt x="38" y="22"/>
                      <a:pt x="38" y="22"/>
                      <a:pt x="38" y="22"/>
                    </a:cubicBezTo>
                    <a:cubicBezTo>
                      <a:pt x="38" y="26"/>
                      <a:pt x="38" y="29"/>
                      <a:pt x="37" y="31"/>
                    </a:cubicBezTo>
                    <a:cubicBezTo>
                      <a:pt x="36" y="33"/>
                      <a:pt x="34" y="34"/>
                      <a:pt x="32" y="36"/>
                    </a:cubicBezTo>
                    <a:cubicBezTo>
                      <a:pt x="29" y="37"/>
                      <a:pt x="26" y="38"/>
                      <a:pt x="22" y="38"/>
                    </a:cubicBezTo>
                    <a:cubicBezTo>
                      <a:pt x="18" y="38"/>
                      <a:pt x="14" y="37"/>
                      <a:pt x="12" y="36"/>
                    </a:cubicBezTo>
                    <a:cubicBezTo>
                      <a:pt x="10" y="35"/>
                      <a:pt x="8" y="33"/>
                      <a:pt x="7" y="30"/>
                    </a:cubicBezTo>
                    <a:cubicBezTo>
                      <a:pt x="6" y="29"/>
                      <a:pt x="6" y="26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6" y="3"/>
                      <a:pt x="5" y="2"/>
                    </a:cubicBezTo>
                    <a:cubicBezTo>
                      <a:pt x="4" y="1"/>
                      <a:pt x="3" y="1"/>
                      <a:pt x="1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6" y="1"/>
                      <a:pt x="16" y="1"/>
                      <a:pt x="16" y="1"/>
                    </a:cubicBezTo>
                    <a:cubicBezTo>
                      <a:pt x="14" y="1"/>
                      <a:pt x="13" y="2"/>
                      <a:pt x="12" y="3"/>
                    </a:cubicBezTo>
                    <a:cubicBezTo>
                      <a:pt x="12" y="3"/>
                      <a:pt x="12" y="5"/>
                      <a:pt x="12" y="7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24"/>
                      <a:pt x="12" y="26"/>
                      <a:pt x="12" y="28"/>
                    </a:cubicBezTo>
                    <a:cubicBezTo>
                      <a:pt x="12" y="30"/>
                      <a:pt x="13" y="31"/>
                      <a:pt x="14" y="32"/>
                    </a:cubicBezTo>
                    <a:cubicBezTo>
                      <a:pt x="15" y="33"/>
                      <a:pt x="16" y="34"/>
                      <a:pt x="17" y="35"/>
                    </a:cubicBezTo>
                    <a:cubicBezTo>
                      <a:pt x="19" y="35"/>
                      <a:pt x="20" y="36"/>
                      <a:pt x="22" y="36"/>
                    </a:cubicBezTo>
                    <a:cubicBezTo>
                      <a:pt x="25" y="36"/>
                      <a:pt x="28" y="35"/>
                      <a:pt x="30" y="34"/>
                    </a:cubicBezTo>
                    <a:cubicBezTo>
                      <a:pt x="32" y="33"/>
                      <a:pt x="33" y="32"/>
                      <a:pt x="34" y="30"/>
                    </a:cubicBezTo>
                    <a:cubicBezTo>
                      <a:pt x="35" y="28"/>
                      <a:pt x="35" y="26"/>
                      <a:pt x="35" y="22"/>
                    </a:cubicBezTo>
                    <a:cubicBezTo>
                      <a:pt x="35" y="7"/>
                      <a:pt x="35" y="7"/>
                      <a:pt x="35" y="7"/>
                    </a:cubicBezTo>
                    <a:cubicBezTo>
                      <a:pt x="35" y="4"/>
                      <a:pt x="35" y="3"/>
                      <a:pt x="34" y="2"/>
                    </a:cubicBezTo>
                    <a:cubicBezTo>
                      <a:pt x="34" y="1"/>
                      <a:pt x="32" y="1"/>
                      <a:pt x="31" y="1"/>
                    </a:cubicBezTo>
                    <a:lnTo>
                      <a:pt x="29" y="1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90" name="Freeform 49">
                <a:extLst>
                  <a:ext uri="{FF2B5EF4-FFF2-40B4-BE49-F238E27FC236}">
                    <a16:creationId xmlns="" xmlns:a16="http://schemas.microsoft.com/office/drawing/2014/main" id="{2723F882-54AD-A24F-BB61-CA2B6E4134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41" y="2326"/>
                <a:ext cx="101" cy="71"/>
              </a:xfrm>
              <a:custGeom>
                <a:avLst/>
                <a:gdLst>
                  <a:gd name="T0" fmla="*/ 24 w 53"/>
                  <a:gd name="T1" fmla="*/ 37 h 37"/>
                  <a:gd name="T2" fmla="*/ 8 w 53"/>
                  <a:gd name="T3" fmla="*/ 6 h 37"/>
                  <a:gd name="T4" fmla="*/ 8 w 53"/>
                  <a:gd name="T5" fmla="*/ 31 h 37"/>
                  <a:gd name="T6" fmla="*/ 9 w 53"/>
                  <a:gd name="T7" fmla="*/ 35 h 37"/>
                  <a:gd name="T8" fmla="*/ 13 w 53"/>
                  <a:gd name="T9" fmla="*/ 36 h 37"/>
                  <a:gd name="T10" fmla="*/ 14 w 53"/>
                  <a:gd name="T11" fmla="*/ 36 h 37"/>
                  <a:gd name="T12" fmla="*/ 14 w 53"/>
                  <a:gd name="T13" fmla="*/ 37 h 37"/>
                  <a:gd name="T14" fmla="*/ 0 w 53"/>
                  <a:gd name="T15" fmla="*/ 37 h 37"/>
                  <a:gd name="T16" fmla="*/ 0 w 53"/>
                  <a:gd name="T17" fmla="*/ 36 h 37"/>
                  <a:gd name="T18" fmla="*/ 1 w 53"/>
                  <a:gd name="T19" fmla="*/ 36 h 37"/>
                  <a:gd name="T20" fmla="*/ 5 w 53"/>
                  <a:gd name="T21" fmla="*/ 35 h 37"/>
                  <a:gd name="T22" fmla="*/ 6 w 53"/>
                  <a:gd name="T23" fmla="*/ 31 h 37"/>
                  <a:gd name="T24" fmla="*/ 6 w 53"/>
                  <a:gd name="T25" fmla="*/ 6 h 37"/>
                  <a:gd name="T26" fmla="*/ 5 w 53"/>
                  <a:gd name="T27" fmla="*/ 3 h 37"/>
                  <a:gd name="T28" fmla="*/ 3 w 53"/>
                  <a:gd name="T29" fmla="*/ 2 h 37"/>
                  <a:gd name="T30" fmla="*/ 0 w 53"/>
                  <a:gd name="T31" fmla="*/ 1 h 37"/>
                  <a:gd name="T32" fmla="*/ 0 w 53"/>
                  <a:gd name="T33" fmla="*/ 0 h 37"/>
                  <a:gd name="T34" fmla="*/ 12 w 53"/>
                  <a:gd name="T35" fmla="*/ 0 h 37"/>
                  <a:gd name="T36" fmla="*/ 26 w 53"/>
                  <a:gd name="T37" fmla="*/ 29 h 37"/>
                  <a:gd name="T38" fmla="*/ 41 w 53"/>
                  <a:gd name="T39" fmla="*/ 0 h 37"/>
                  <a:gd name="T40" fmla="*/ 53 w 53"/>
                  <a:gd name="T41" fmla="*/ 0 h 37"/>
                  <a:gd name="T42" fmla="*/ 53 w 53"/>
                  <a:gd name="T43" fmla="*/ 1 h 37"/>
                  <a:gd name="T44" fmla="*/ 51 w 53"/>
                  <a:gd name="T45" fmla="*/ 1 h 37"/>
                  <a:gd name="T46" fmla="*/ 48 w 53"/>
                  <a:gd name="T47" fmla="*/ 2 h 37"/>
                  <a:gd name="T48" fmla="*/ 47 w 53"/>
                  <a:gd name="T49" fmla="*/ 6 h 37"/>
                  <a:gd name="T50" fmla="*/ 47 w 53"/>
                  <a:gd name="T51" fmla="*/ 31 h 37"/>
                  <a:gd name="T52" fmla="*/ 48 w 53"/>
                  <a:gd name="T53" fmla="*/ 35 h 37"/>
                  <a:gd name="T54" fmla="*/ 51 w 53"/>
                  <a:gd name="T55" fmla="*/ 36 h 37"/>
                  <a:gd name="T56" fmla="*/ 53 w 53"/>
                  <a:gd name="T57" fmla="*/ 36 h 37"/>
                  <a:gd name="T58" fmla="*/ 53 w 53"/>
                  <a:gd name="T59" fmla="*/ 37 h 37"/>
                  <a:gd name="T60" fmla="*/ 35 w 53"/>
                  <a:gd name="T61" fmla="*/ 37 h 37"/>
                  <a:gd name="T62" fmla="*/ 35 w 53"/>
                  <a:gd name="T63" fmla="*/ 36 h 37"/>
                  <a:gd name="T64" fmla="*/ 37 w 53"/>
                  <a:gd name="T65" fmla="*/ 36 h 37"/>
                  <a:gd name="T66" fmla="*/ 40 w 53"/>
                  <a:gd name="T67" fmla="*/ 35 h 37"/>
                  <a:gd name="T68" fmla="*/ 41 w 53"/>
                  <a:gd name="T69" fmla="*/ 31 h 37"/>
                  <a:gd name="T70" fmla="*/ 41 w 53"/>
                  <a:gd name="T71" fmla="*/ 6 h 37"/>
                  <a:gd name="T72" fmla="*/ 25 w 53"/>
                  <a:gd name="T73" fmla="*/ 37 h 37"/>
                  <a:gd name="T74" fmla="*/ 24 w 53"/>
                  <a:gd name="T75" fmla="*/ 37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53" h="37">
                    <a:moveTo>
                      <a:pt x="24" y="37"/>
                    </a:moveTo>
                    <a:cubicBezTo>
                      <a:pt x="8" y="6"/>
                      <a:pt x="8" y="6"/>
                      <a:pt x="8" y="6"/>
                    </a:cubicBezTo>
                    <a:cubicBezTo>
                      <a:pt x="8" y="31"/>
                      <a:pt x="8" y="31"/>
                      <a:pt x="8" y="31"/>
                    </a:cubicBezTo>
                    <a:cubicBezTo>
                      <a:pt x="8" y="33"/>
                      <a:pt x="9" y="35"/>
                      <a:pt x="9" y="35"/>
                    </a:cubicBezTo>
                    <a:cubicBezTo>
                      <a:pt x="10" y="36"/>
                      <a:pt x="11" y="36"/>
                      <a:pt x="13" y="36"/>
                    </a:cubicBezTo>
                    <a:cubicBezTo>
                      <a:pt x="14" y="36"/>
                      <a:pt x="14" y="36"/>
                      <a:pt x="14" y="36"/>
                    </a:cubicBezTo>
                    <a:cubicBezTo>
                      <a:pt x="14" y="37"/>
                      <a:pt x="14" y="37"/>
                      <a:pt x="14" y="37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0" y="36"/>
                      <a:pt x="0" y="36"/>
                      <a:pt x="0" y="36"/>
                    </a:cubicBezTo>
                    <a:cubicBezTo>
                      <a:pt x="1" y="36"/>
                      <a:pt x="1" y="36"/>
                      <a:pt x="1" y="36"/>
                    </a:cubicBezTo>
                    <a:cubicBezTo>
                      <a:pt x="3" y="36"/>
                      <a:pt x="4" y="36"/>
                      <a:pt x="5" y="35"/>
                    </a:cubicBezTo>
                    <a:cubicBezTo>
                      <a:pt x="5" y="34"/>
                      <a:pt x="6" y="33"/>
                      <a:pt x="6" y="31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6" y="5"/>
                      <a:pt x="5" y="4"/>
                      <a:pt x="5" y="3"/>
                    </a:cubicBezTo>
                    <a:cubicBezTo>
                      <a:pt x="5" y="2"/>
                      <a:pt x="4" y="2"/>
                      <a:pt x="3" y="2"/>
                    </a:cubicBezTo>
                    <a:cubicBezTo>
                      <a:pt x="3" y="1"/>
                      <a:pt x="1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26" y="29"/>
                      <a:pt x="26" y="29"/>
                      <a:pt x="26" y="29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3" y="1"/>
                      <a:pt x="53" y="1"/>
                      <a:pt x="53" y="1"/>
                    </a:cubicBezTo>
                    <a:cubicBezTo>
                      <a:pt x="51" y="1"/>
                      <a:pt x="51" y="1"/>
                      <a:pt x="51" y="1"/>
                    </a:cubicBezTo>
                    <a:cubicBezTo>
                      <a:pt x="50" y="1"/>
                      <a:pt x="48" y="2"/>
                      <a:pt x="48" y="2"/>
                    </a:cubicBezTo>
                    <a:cubicBezTo>
                      <a:pt x="47" y="3"/>
                      <a:pt x="47" y="4"/>
                      <a:pt x="47" y="6"/>
                    </a:cubicBezTo>
                    <a:cubicBezTo>
                      <a:pt x="47" y="31"/>
                      <a:pt x="47" y="31"/>
                      <a:pt x="47" y="31"/>
                    </a:cubicBezTo>
                    <a:cubicBezTo>
                      <a:pt x="47" y="33"/>
                      <a:pt x="47" y="35"/>
                      <a:pt x="48" y="35"/>
                    </a:cubicBezTo>
                    <a:cubicBezTo>
                      <a:pt x="49" y="36"/>
                      <a:pt x="50" y="36"/>
                      <a:pt x="51" y="36"/>
                    </a:cubicBezTo>
                    <a:cubicBezTo>
                      <a:pt x="53" y="36"/>
                      <a:pt x="53" y="36"/>
                      <a:pt x="53" y="36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5" y="36"/>
                      <a:pt x="35" y="36"/>
                      <a:pt x="35" y="36"/>
                    </a:cubicBezTo>
                    <a:cubicBezTo>
                      <a:pt x="37" y="36"/>
                      <a:pt x="37" y="36"/>
                      <a:pt x="37" y="36"/>
                    </a:cubicBezTo>
                    <a:cubicBezTo>
                      <a:pt x="38" y="36"/>
                      <a:pt x="40" y="36"/>
                      <a:pt x="40" y="35"/>
                    </a:cubicBezTo>
                    <a:cubicBezTo>
                      <a:pt x="41" y="34"/>
                      <a:pt x="41" y="33"/>
                      <a:pt x="41" y="31"/>
                    </a:cubicBezTo>
                    <a:cubicBezTo>
                      <a:pt x="41" y="6"/>
                      <a:pt x="41" y="6"/>
                      <a:pt x="41" y="6"/>
                    </a:cubicBezTo>
                    <a:cubicBezTo>
                      <a:pt x="25" y="37"/>
                      <a:pt x="25" y="37"/>
                      <a:pt x="25" y="37"/>
                    </a:cubicBezTo>
                    <a:lnTo>
                      <a:pt x="24" y="37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solidFill>
                    <a:srgbClr val="FF0000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  <p:grpSp>
          <p:nvGrpSpPr>
            <p:cNvPr id="123" name="Group 67">
              <a:extLst>
                <a:ext uri="{FF2B5EF4-FFF2-40B4-BE49-F238E27FC236}">
                  <a16:creationId xmlns="" xmlns:a16="http://schemas.microsoft.com/office/drawing/2014/main" id="{A0D298E6-2680-F346-B186-5D2B18913BC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9595040" y="83506"/>
              <a:ext cx="533403" cy="535137"/>
              <a:chOff x="594" y="467"/>
              <a:chExt cx="1846" cy="1852"/>
            </a:xfrm>
            <a:solidFill>
              <a:srgbClr val="09234F"/>
            </a:solidFill>
          </p:grpSpPr>
          <p:sp>
            <p:nvSpPr>
              <p:cNvPr id="124" name="Rectangle 68">
                <a:extLst>
                  <a:ext uri="{FF2B5EF4-FFF2-40B4-BE49-F238E27FC236}">
                    <a16:creationId xmlns="" xmlns:a16="http://schemas.microsoft.com/office/drawing/2014/main" id="{70F15E9B-CAC0-D345-8D7B-14E99FF483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9" y="1208"/>
                <a:ext cx="10" cy="2"/>
              </a:xfrm>
              <a:prstGeom prst="rect">
                <a:avLst/>
              </a:pr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5" name="Freeform 69">
                <a:extLst>
                  <a:ext uri="{FF2B5EF4-FFF2-40B4-BE49-F238E27FC236}">
                    <a16:creationId xmlns="" xmlns:a16="http://schemas.microsoft.com/office/drawing/2014/main" id="{37264D80-A120-A64F-8306-19458784B1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20" y="843"/>
                <a:ext cx="945" cy="1112"/>
              </a:xfrm>
              <a:custGeom>
                <a:avLst/>
                <a:gdLst>
                  <a:gd name="T0" fmla="*/ 342 w 495"/>
                  <a:gd name="T1" fmla="*/ 490 h 581"/>
                  <a:gd name="T2" fmla="*/ 266 w 495"/>
                  <a:gd name="T3" fmla="*/ 393 h 581"/>
                  <a:gd name="T4" fmla="*/ 155 w 495"/>
                  <a:gd name="T5" fmla="*/ 426 h 581"/>
                  <a:gd name="T6" fmla="*/ 158 w 495"/>
                  <a:gd name="T7" fmla="*/ 351 h 581"/>
                  <a:gd name="T8" fmla="*/ 108 w 495"/>
                  <a:gd name="T9" fmla="*/ 266 h 581"/>
                  <a:gd name="T10" fmla="*/ 117 w 495"/>
                  <a:gd name="T11" fmla="*/ 114 h 581"/>
                  <a:gd name="T12" fmla="*/ 157 w 495"/>
                  <a:gd name="T13" fmla="*/ 119 h 581"/>
                  <a:gd name="T14" fmla="*/ 167 w 495"/>
                  <a:gd name="T15" fmla="*/ 129 h 581"/>
                  <a:gd name="T16" fmla="*/ 172 w 495"/>
                  <a:gd name="T17" fmla="*/ 169 h 581"/>
                  <a:gd name="T18" fmla="*/ 67 w 495"/>
                  <a:gd name="T19" fmla="*/ 266 h 581"/>
                  <a:gd name="T20" fmla="*/ 152 w 495"/>
                  <a:gd name="T21" fmla="*/ 111 h 581"/>
                  <a:gd name="T22" fmla="*/ 142 w 495"/>
                  <a:gd name="T23" fmla="*/ 149 h 581"/>
                  <a:gd name="T24" fmla="*/ 180 w 495"/>
                  <a:gd name="T25" fmla="*/ 133 h 581"/>
                  <a:gd name="T26" fmla="*/ 181 w 495"/>
                  <a:gd name="T27" fmla="*/ 47 h 581"/>
                  <a:gd name="T28" fmla="*/ 196 w 495"/>
                  <a:gd name="T29" fmla="*/ 283 h 581"/>
                  <a:gd name="T30" fmla="*/ 198 w 495"/>
                  <a:gd name="T31" fmla="*/ 136 h 581"/>
                  <a:gd name="T32" fmla="*/ 201 w 495"/>
                  <a:gd name="T33" fmla="*/ 5 h 581"/>
                  <a:gd name="T34" fmla="*/ 211 w 495"/>
                  <a:gd name="T35" fmla="*/ 61 h 581"/>
                  <a:gd name="T36" fmla="*/ 255 w 495"/>
                  <a:gd name="T37" fmla="*/ 145 h 581"/>
                  <a:gd name="T38" fmla="*/ 278 w 495"/>
                  <a:gd name="T39" fmla="*/ 84 h 581"/>
                  <a:gd name="T40" fmla="*/ 357 w 495"/>
                  <a:gd name="T41" fmla="*/ 54 h 581"/>
                  <a:gd name="T42" fmla="*/ 411 w 495"/>
                  <a:gd name="T43" fmla="*/ 93 h 581"/>
                  <a:gd name="T44" fmla="*/ 430 w 495"/>
                  <a:gd name="T45" fmla="*/ 95 h 581"/>
                  <a:gd name="T46" fmla="*/ 463 w 495"/>
                  <a:gd name="T47" fmla="*/ 155 h 581"/>
                  <a:gd name="T48" fmla="*/ 221 w 495"/>
                  <a:gd name="T49" fmla="*/ 279 h 581"/>
                  <a:gd name="T50" fmla="*/ 349 w 495"/>
                  <a:gd name="T51" fmla="*/ 257 h 581"/>
                  <a:gd name="T52" fmla="*/ 398 w 495"/>
                  <a:gd name="T53" fmla="*/ 210 h 581"/>
                  <a:gd name="T54" fmla="*/ 406 w 495"/>
                  <a:gd name="T55" fmla="*/ 220 h 581"/>
                  <a:gd name="T56" fmla="*/ 411 w 495"/>
                  <a:gd name="T57" fmla="*/ 451 h 581"/>
                  <a:gd name="T58" fmla="*/ 406 w 495"/>
                  <a:gd name="T59" fmla="*/ 321 h 581"/>
                  <a:gd name="T60" fmla="*/ 468 w 495"/>
                  <a:gd name="T61" fmla="*/ 184 h 581"/>
                  <a:gd name="T62" fmla="*/ 460 w 495"/>
                  <a:gd name="T63" fmla="*/ 233 h 581"/>
                  <a:gd name="T64" fmla="*/ 384 w 495"/>
                  <a:gd name="T65" fmla="*/ 222 h 581"/>
                  <a:gd name="T66" fmla="*/ 420 w 495"/>
                  <a:gd name="T67" fmla="*/ 188 h 581"/>
                  <a:gd name="T68" fmla="*/ 364 w 495"/>
                  <a:gd name="T69" fmla="*/ 225 h 581"/>
                  <a:gd name="T70" fmla="*/ 360 w 495"/>
                  <a:gd name="T71" fmla="*/ 188 h 581"/>
                  <a:gd name="T72" fmla="*/ 386 w 495"/>
                  <a:gd name="T73" fmla="*/ 356 h 581"/>
                  <a:gd name="T74" fmla="*/ 220 w 495"/>
                  <a:gd name="T75" fmla="*/ 351 h 581"/>
                  <a:gd name="T76" fmla="*/ 235 w 495"/>
                  <a:gd name="T77" fmla="*/ 315 h 581"/>
                  <a:gd name="T78" fmla="*/ 206 w 495"/>
                  <a:gd name="T79" fmla="*/ 172 h 581"/>
                  <a:gd name="T80" fmla="*/ 238 w 495"/>
                  <a:gd name="T81" fmla="*/ 167 h 581"/>
                  <a:gd name="T82" fmla="*/ 251 w 495"/>
                  <a:gd name="T83" fmla="*/ 158 h 581"/>
                  <a:gd name="T84" fmla="*/ 269 w 495"/>
                  <a:gd name="T85" fmla="*/ 131 h 581"/>
                  <a:gd name="T86" fmla="*/ 278 w 495"/>
                  <a:gd name="T87" fmla="*/ 100 h 581"/>
                  <a:gd name="T88" fmla="*/ 393 w 495"/>
                  <a:gd name="T89" fmla="*/ 130 h 581"/>
                  <a:gd name="T90" fmla="*/ 438 w 495"/>
                  <a:gd name="T91" fmla="*/ 100 h 581"/>
                  <a:gd name="T92" fmla="*/ 438 w 495"/>
                  <a:gd name="T93" fmla="*/ 154 h 581"/>
                  <a:gd name="T94" fmla="*/ 456 w 495"/>
                  <a:gd name="T95" fmla="*/ 159 h 581"/>
                  <a:gd name="T96" fmla="*/ 474 w 495"/>
                  <a:gd name="T97" fmla="*/ 100 h 581"/>
                  <a:gd name="T98" fmla="*/ 455 w 495"/>
                  <a:gd name="T99" fmla="*/ 80 h 581"/>
                  <a:gd name="T100" fmla="*/ 343 w 495"/>
                  <a:gd name="T101" fmla="*/ 34 h 581"/>
                  <a:gd name="T102" fmla="*/ 206 w 495"/>
                  <a:gd name="T103" fmla="*/ 0 h 581"/>
                  <a:gd name="T104" fmla="*/ 173 w 495"/>
                  <a:gd name="T105" fmla="*/ 7 h 581"/>
                  <a:gd name="T106" fmla="*/ 143 w 495"/>
                  <a:gd name="T107" fmla="*/ 23 h 581"/>
                  <a:gd name="T108" fmla="*/ 121 w 495"/>
                  <a:gd name="T109" fmla="*/ 51 h 581"/>
                  <a:gd name="T110" fmla="*/ 148 w 495"/>
                  <a:gd name="T111" fmla="*/ 83 h 581"/>
                  <a:gd name="T112" fmla="*/ 59 w 495"/>
                  <a:gd name="T113" fmla="*/ 98 h 581"/>
                  <a:gd name="T114" fmla="*/ 108 w 495"/>
                  <a:gd name="T115" fmla="*/ 286 h 581"/>
                  <a:gd name="T116" fmla="*/ 152 w 495"/>
                  <a:gd name="T117" fmla="*/ 307 h 581"/>
                  <a:gd name="T118" fmla="*/ 102 w 495"/>
                  <a:gd name="T119" fmla="*/ 418 h 581"/>
                  <a:gd name="T120" fmla="*/ 495 w 495"/>
                  <a:gd name="T121" fmla="*/ 512 h 5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95" h="581">
                    <a:moveTo>
                      <a:pt x="369" y="368"/>
                    </a:moveTo>
                    <a:cubicBezTo>
                      <a:pt x="334" y="361"/>
                      <a:pt x="334" y="361"/>
                      <a:pt x="334" y="361"/>
                    </a:cubicBezTo>
                    <a:cubicBezTo>
                      <a:pt x="289" y="371"/>
                      <a:pt x="289" y="371"/>
                      <a:pt x="289" y="371"/>
                    </a:cubicBezTo>
                    <a:cubicBezTo>
                      <a:pt x="298" y="361"/>
                      <a:pt x="298" y="361"/>
                      <a:pt x="298" y="361"/>
                    </a:cubicBezTo>
                    <a:cubicBezTo>
                      <a:pt x="337" y="349"/>
                      <a:pt x="337" y="349"/>
                      <a:pt x="337" y="349"/>
                    </a:cubicBezTo>
                    <a:cubicBezTo>
                      <a:pt x="376" y="362"/>
                      <a:pt x="376" y="362"/>
                      <a:pt x="376" y="362"/>
                    </a:cubicBezTo>
                    <a:lnTo>
                      <a:pt x="369" y="368"/>
                    </a:lnTo>
                    <a:close/>
                    <a:moveTo>
                      <a:pt x="342" y="490"/>
                    </a:moveTo>
                    <a:cubicBezTo>
                      <a:pt x="337" y="470"/>
                      <a:pt x="337" y="470"/>
                      <a:pt x="337" y="470"/>
                    </a:cubicBezTo>
                    <a:cubicBezTo>
                      <a:pt x="349" y="422"/>
                      <a:pt x="349" y="422"/>
                      <a:pt x="349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50" y="422"/>
                      <a:pt x="350" y="422"/>
                      <a:pt x="350" y="422"/>
                    </a:cubicBezTo>
                    <a:cubicBezTo>
                      <a:pt x="364" y="420"/>
                      <a:pt x="364" y="420"/>
                      <a:pt x="364" y="420"/>
                    </a:cubicBezTo>
                    <a:cubicBezTo>
                      <a:pt x="375" y="493"/>
                      <a:pt x="375" y="493"/>
                      <a:pt x="375" y="493"/>
                    </a:cubicBezTo>
                    <a:cubicBezTo>
                      <a:pt x="364" y="492"/>
                      <a:pt x="353" y="491"/>
                      <a:pt x="342" y="490"/>
                    </a:cubicBezTo>
                    <a:close/>
                    <a:moveTo>
                      <a:pt x="266" y="393"/>
                    </a:moveTo>
                    <a:cubicBezTo>
                      <a:pt x="299" y="401"/>
                      <a:pt x="299" y="401"/>
                      <a:pt x="299" y="401"/>
                    </a:cubicBezTo>
                    <a:cubicBezTo>
                      <a:pt x="344" y="384"/>
                      <a:pt x="344" y="384"/>
                      <a:pt x="344" y="384"/>
                    </a:cubicBezTo>
                    <a:cubicBezTo>
                      <a:pt x="369" y="396"/>
                      <a:pt x="369" y="396"/>
                      <a:pt x="369" y="396"/>
                    </a:cubicBezTo>
                    <a:cubicBezTo>
                      <a:pt x="344" y="392"/>
                      <a:pt x="344" y="392"/>
                      <a:pt x="344" y="392"/>
                    </a:cubicBezTo>
                    <a:cubicBezTo>
                      <a:pt x="298" y="409"/>
                      <a:pt x="298" y="409"/>
                      <a:pt x="298" y="409"/>
                    </a:cubicBezTo>
                    <a:lnTo>
                      <a:pt x="266" y="393"/>
                    </a:lnTo>
                    <a:close/>
                    <a:moveTo>
                      <a:pt x="171" y="472"/>
                    </a:moveTo>
                    <a:cubicBezTo>
                      <a:pt x="155" y="426"/>
                      <a:pt x="155" y="426"/>
                      <a:pt x="155" y="426"/>
                    </a:cubicBezTo>
                    <a:cubicBezTo>
                      <a:pt x="132" y="419"/>
                      <a:pt x="132" y="419"/>
                      <a:pt x="132" y="419"/>
                    </a:cubicBezTo>
                    <a:cubicBezTo>
                      <a:pt x="170" y="407"/>
                      <a:pt x="170" y="407"/>
                      <a:pt x="170" y="407"/>
                    </a:cubicBezTo>
                    <a:cubicBezTo>
                      <a:pt x="185" y="457"/>
                      <a:pt x="185" y="457"/>
                      <a:pt x="185" y="457"/>
                    </a:cubicBezTo>
                    <a:cubicBezTo>
                      <a:pt x="278" y="443"/>
                      <a:pt x="278" y="443"/>
                      <a:pt x="278" y="443"/>
                    </a:cubicBezTo>
                    <a:lnTo>
                      <a:pt x="171" y="472"/>
                    </a:lnTo>
                    <a:close/>
                    <a:moveTo>
                      <a:pt x="154" y="326"/>
                    </a:moveTo>
                    <a:cubicBezTo>
                      <a:pt x="158" y="326"/>
                      <a:pt x="158" y="326"/>
                      <a:pt x="158" y="326"/>
                    </a:cubicBezTo>
                    <a:cubicBezTo>
                      <a:pt x="158" y="351"/>
                      <a:pt x="158" y="351"/>
                      <a:pt x="158" y="351"/>
                    </a:cubicBezTo>
                    <a:cubicBezTo>
                      <a:pt x="154" y="351"/>
                      <a:pt x="154" y="351"/>
                      <a:pt x="154" y="351"/>
                    </a:cubicBezTo>
                    <a:lnTo>
                      <a:pt x="154" y="326"/>
                    </a:lnTo>
                    <a:close/>
                    <a:moveTo>
                      <a:pt x="164" y="326"/>
                    </a:moveTo>
                    <a:cubicBezTo>
                      <a:pt x="187" y="326"/>
                      <a:pt x="187" y="326"/>
                      <a:pt x="187" y="326"/>
                    </a:cubicBezTo>
                    <a:cubicBezTo>
                      <a:pt x="187" y="351"/>
                      <a:pt x="187" y="351"/>
                      <a:pt x="187" y="351"/>
                    </a:cubicBezTo>
                    <a:cubicBezTo>
                      <a:pt x="164" y="351"/>
                      <a:pt x="164" y="351"/>
                      <a:pt x="164" y="351"/>
                    </a:cubicBezTo>
                    <a:lnTo>
                      <a:pt x="164" y="326"/>
                    </a:lnTo>
                    <a:close/>
                    <a:moveTo>
                      <a:pt x="108" y="266"/>
                    </a:moveTo>
                    <a:cubicBezTo>
                      <a:pt x="108" y="266"/>
                      <a:pt x="108" y="266"/>
                      <a:pt x="108" y="266"/>
                    </a:cubicBezTo>
                    <a:cubicBezTo>
                      <a:pt x="78" y="266"/>
                      <a:pt x="78" y="266"/>
                      <a:pt x="78" y="266"/>
                    </a:cubicBezTo>
                    <a:cubicBezTo>
                      <a:pt x="78" y="100"/>
                      <a:pt x="78" y="100"/>
                      <a:pt x="78" y="100"/>
                    </a:cubicBezTo>
                    <a:cubicBezTo>
                      <a:pt x="109" y="100"/>
                      <a:pt x="109" y="100"/>
                      <a:pt x="109" y="100"/>
                    </a:cubicBezTo>
                    <a:cubicBezTo>
                      <a:pt x="109" y="98"/>
                      <a:pt x="109" y="98"/>
                      <a:pt x="109" y="98"/>
                    </a:cubicBezTo>
                    <a:cubicBezTo>
                      <a:pt x="148" y="98"/>
                      <a:pt x="148" y="98"/>
                      <a:pt x="148" y="98"/>
                    </a:cubicBezTo>
                    <a:cubicBezTo>
                      <a:pt x="149" y="99"/>
                      <a:pt x="149" y="100"/>
                      <a:pt x="149" y="101"/>
                    </a:cubicBezTo>
                    <a:cubicBezTo>
                      <a:pt x="117" y="114"/>
                      <a:pt x="117" y="114"/>
                      <a:pt x="117" y="114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6" y="112"/>
                      <a:pt x="116" y="112"/>
                      <a:pt x="116" y="112"/>
                    </a:cubicBezTo>
                    <a:cubicBezTo>
                      <a:pt x="112" y="114"/>
                      <a:pt x="112" y="114"/>
                      <a:pt x="112" y="114"/>
                    </a:cubicBezTo>
                    <a:cubicBezTo>
                      <a:pt x="120" y="132"/>
                      <a:pt x="120" y="132"/>
                      <a:pt x="120" y="132"/>
                    </a:cubicBezTo>
                    <a:cubicBezTo>
                      <a:pt x="124" y="131"/>
                      <a:pt x="124" y="131"/>
                      <a:pt x="124" y="131"/>
                    </a:cubicBezTo>
                    <a:cubicBezTo>
                      <a:pt x="123" y="128"/>
                      <a:pt x="123" y="128"/>
                      <a:pt x="123" y="128"/>
                    </a:cubicBezTo>
                    <a:cubicBezTo>
                      <a:pt x="155" y="115"/>
                      <a:pt x="155" y="115"/>
                      <a:pt x="155" y="115"/>
                    </a:cubicBezTo>
                    <a:cubicBezTo>
                      <a:pt x="155" y="116"/>
                      <a:pt x="156" y="118"/>
                      <a:pt x="157" y="119"/>
                    </a:cubicBezTo>
                    <a:cubicBezTo>
                      <a:pt x="133" y="143"/>
                      <a:pt x="133" y="143"/>
                      <a:pt x="133" y="143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32" y="141"/>
                      <a:pt x="132" y="141"/>
                      <a:pt x="132" y="141"/>
                    </a:cubicBezTo>
                    <a:cubicBezTo>
                      <a:pt x="128" y="144"/>
                      <a:pt x="128" y="144"/>
                      <a:pt x="128" y="144"/>
                    </a:cubicBezTo>
                    <a:cubicBezTo>
                      <a:pt x="142" y="158"/>
                      <a:pt x="142" y="158"/>
                      <a:pt x="142" y="158"/>
                    </a:cubicBezTo>
                    <a:cubicBezTo>
                      <a:pt x="146" y="155"/>
                      <a:pt x="146" y="155"/>
                      <a:pt x="146" y="155"/>
                    </a:cubicBezTo>
                    <a:cubicBezTo>
                      <a:pt x="144" y="153"/>
                      <a:pt x="144" y="153"/>
                      <a:pt x="144" y="153"/>
                    </a:cubicBezTo>
                    <a:cubicBezTo>
                      <a:pt x="167" y="129"/>
                      <a:pt x="167" y="129"/>
                      <a:pt x="167" y="129"/>
                    </a:cubicBezTo>
                    <a:cubicBezTo>
                      <a:pt x="169" y="130"/>
                      <a:pt x="170" y="131"/>
                      <a:pt x="171" y="131"/>
                    </a:cubicBezTo>
                    <a:cubicBezTo>
                      <a:pt x="158" y="163"/>
                      <a:pt x="158" y="163"/>
                      <a:pt x="158" y="163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6" y="162"/>
                      <a:pt x="156" y="162"/>
                      <a:pt x="156" y="162"/>
                    </a:cubicBezTo>
                    <a:cubicBezTo>
                      <a:pt x="154" y="166"/>
                      <a:pt x="154" y="166"/>
                      <a:pt x="154" y="166"/>
                    </a:cubicBezTo>
                    <a:cubicBezTo>
                      <a:pt x="173" y="173"/>
                      <a:pt x="173" y="173"/>
                      <a:pt x="173" y="173"/>
                    </a:cubicBezTo>
                    <a:cubicBezTo>
                      <a:pt x="174" y="169"/>
                      <a:pt x="174" y="169"/>
                      <a:pt x="174" y="169"/>
                    </a:cubicBezTo>
                    <a:cubicBezTo>
                      <a:pt x="172" y="169"/>
                      <a:pt x="172" y="169"/>
                      <a:pt x="172" y="169"/>
                    </a:cubicBezTo>
                    <a:cubicBezTo>
                      <a:pt x="185" y="137"/>
                      <a:pt x="185" y="137"/>
                      <a:pt x="185" y="137"/>
                    </a:cubicBezTo>
                    <a:cubicBezTo>
                      <a:pt x="186" y="138"/>
                      <a:pt x="187" y="138"/>
                      <a:pt x="189" y="138"/>
                    </a:cubicBezTo>
                    <a:cubicBezTo>
                      <a:pt x="189" y="172"/>
                      <a:pt x="189" y="172"/>
                      <a:pt x="189" y="172"/>
                    </a:cubicBezTo>
                    <a:cubicBezTo>
                      <a:pt x="187" y="172"/>
                      <a:pt x="187" y="172"/>
                      <a:pt x="187" y="172"/>
                    </a:cubicBezTo>
                    <a:cubicBezTo>
                      <a:pt x="187" y="266"/>
                      <a:pt x="187" y="266"/>
                      <a:pt x="187" y="266"/>
                    </a:cubicBezTo>
                    <a:lnTo>
                      <a:pt x="108" y="266"/>
                    </a:lnTo>
                    <a:close/>
                    <a:moveTo>
                      <a:pt x="73" y="266"/>
                    </a:moveTo>
                    <a:cubicBezTo>
                      <a:pt x="67" y="266"/>
                      <a:pt x="67" y="266"/>
                      <a:pt x="67" y="266"/>
                    </a:cubicBezTo>
                    <a:cubicBezTo>
                      <a:pt x="67" y="100"/>
                      <a:pt x="67" y="100"/>
                      <a:pt x="67" y="100"/>
                    </a:cubicBezTo>
                    <a:cubicBezTo>
                      <a:pt x="73" y="100"/>
                      <a:pt x="73" y="100"/>
                      <a:pt x="73" y="100"/>
                    </a:cubicBezTo>
                    <a:lnTo>
                      <a:pt x="73" y="266"/>
                    </a:lnTo>
                    <a:close/>
                    <a:moveTo>
                      <a:pt x="152" y="111"/>
                    </a:moveTo>
                    <a:cubicBezTo>
                      <a:pt x="153" y="112"/>
                      <a:pt x="153" y="112"/>
                      <a:pt x="153" y="113"/>
                    </a:cubicBezTo>
                    <a:cubicBezTo>
                      <a:pt x="124" y="125"/>
                      <a:pt x="124" y="125"/>
                      <a:pt x="124" y="125"/>
                    </a:cubicBezTo>
                    <a:cubicBezTo>
                      <a:pt x="123" y="123"/>
                      <a:pt x="123" y="123"/>
                      <a:pt x="123" y="123"/>
                    </a:cubicBezTo>
                    <a:lnTo>
                      <a:pt x="152" y="111"/>
                    </a:lnTo>
                    <a:close/>
                    <a:moveTo>
                      <a:pt x="122" y="57"/>
                    </a:moveTo>
                    <a:cubicBezTo>
                      <a:pt x="122" y="55"/>
                      <a:pt x="122" y="55"/>
                      <a:pt x="122" y="55"/>
                    </a:cubicBezTo>
                    <a:cubicBezTo>
                      <a:pt x="155" y="69"/>
                      <a:pt x="155" y="69"/>
                      <a:pt x="155" y="69"/>
                    </a:cubicBezTo>
                    <a:cubicBezTo>
                      <a:pt x="154" y="71"/>
                      <a:pt x="154" y="71"/>
                      <a:pt x="154" y="71"/>
                    </a:cubicBezTo>
                    <a:lnTo>
                      <a:pt x="122" y="57"/>
                    </a:lnTo>
                    <a:close/>
                    <a:moveTo>
                      <a:pt x="165" y="124"/>
                    </a:moveTo>
                    <a:cubicBezTo>
                      <a:pt x="166" y="125"/>
                      <a:pt x="166" y="125"/>
                      <a:pt x="167" y="126"/>
                    </a:cubicBezTo>
                    <a:cubicBezTo>
                      <a:pt x="142" y="149"/>
                      <a:pt x="142" y="149"/>
                      <a:pt x="142" y="149"/>
                    </a:cubicBezTo>
                    <a:cubicBezTo>
                      <a:pt x="141" y="148"/>
                      <a:pt x="141" y="148"/>
                      <a:pt x="141" y="148"/>
                    </a:cubicBezTo>
                    <a:lnTo>
                      <a:pt x="165" y="124"/>
                    </a:lnTo>
                    <a:close/>
                    <a:moveTo>
                      <a:pt x="139" y="29"/>
                    </a:moveTo>
                    <a:cubicBezTo>
                      <a:pt x="143" y="30"/>
                      <a:pt x="143" y="30"/>
                      <a:pt x="143" y="30"/>
                    </a:cubicBezTo>
                    <a:cubicBezTo>
                      <a:pt x="168" y="54"/>
                      <a:pt x="168" y="54"/>
                      <a:pt x="168" y="54"/>
                    </a:cubicBezTo>
                    <a:cubicBezTo>
                      <a:pt x="165" y="57"/>
                      <a:pt x="165" y="57"/>
                      <a:pt x="165" y="57"/>
                    </a:cubicBezTo>
                    <a:lnTo>
                      <a:pt x="139" y="29"/>
                    </a:lnTo>
                    <a:close/>
                    <a:moveTo>
                      <a:pt x="180" y="133"/>
                    </a:moveTo>
                    <a:cubicBezTo>
                      <a:pt x="181" y="134"/>
                      <a:pt x="182" y="134"/>
                      <a:pt x="183" y="134"/>
                    </a:cubicBezTo>
                    <a:cubicBezTo>
                      <a:pt x="169" y="166"/>
                      <a:pt x="169" y="166"/>
                      <a:pt x="169" y="166"/>
                    </a:cubicBezTo>
                    <a:cubicBezTo>
                      <a:pt x="167" y="166"/>
                      <a:pt x="167" y="166"/>
                      <a:pt x="167" y="166"/>
                    </a:cubicBezTo>
                    <a:lnTo>
                      <a:pt x="180" y="133"/>
                    </a:lnTo>
                    <a:close/>
                    <a:moveTo>
                      <a:pt x="166" y="11"/>
                    </a:moveTo>
                    <a:cubicBezTo>
                      <a:pt x="170" y="18"/>
                      <a:pt x="170" y="18"/>
                      <a:pt x="170" y="18"/>
                    </a:cubicBezTo>
                    <a:cubicBezTo>
                      <a:pt x="184" y="46"/>
                      <a:pt x="184" y="46"/>
                      <a:pt x="184" y="46"/>
                    </a:cubicBezTo>
                    <a:cubicBezTo>
                      <a:pt x="183" y="46"/>
                      <a:pt x="182" y="47"/>
                      <a:pt x="181" y="47"/>
                    </a:cubicBezTo>
                    <a:lnTo>
                      <a:pt x="166" y="11"/>
                    </a:lnTo>
                    <a:close/>
                    <a:moveTo>
                      <a:pt x="196" y="324"/>
                    </a:moveTo>
                    <a:cubicBezTo>
                      <a:pt x="196" y="324"/>
                      <a:pt x="196" y="324"/>
                      <a:pt x="196" y="324"/>
                    </a:cubicBezTo>
                    <a:cubicBezTo>
                      <a:pt x="201" y="328"/>
                      <a:pt x="201" y="328"/>
                      <a:pt x="201" y="328"/>
                    </a:cubicBezTo>
                    <a:cubicBezTo>
                      <a:pt x="201" y="351"/>
                      <a:pt x="201" y="351"/>
                      <a:pt x="201" y="351"/>
                    </a:cubicBezTo>
                    <a:cubicBezTo>
                      <a:pt x="196" y="351"/>
                      <a:pt x="196" y="351"/>
                      <a:pt x="196" y="351"/>
                    </a:cubicBezTo>
                    <a:lnTo>
                      <a:pt x="196" y="324"/>
                    </a:lnTo>
                    <a:close/>
                    <a:moveTo>
                      <a:pt x="196" y="283"/>
                    </a:moveTo>
                    <a:cubicBezTo>
                      <a:pt x="196" y="283"/>
                      <a:pt x="196" y="283"/>
                      <a:pt x="196" y="283"/>
                    </a:cubicBezTo>
                    <a:cubicBezTo>
                      <a:pt x="201" y="287"/>
                      <a:pt x="201" y="287"/>
                      <a:pt x="201" y="287"/>
                    </a:cubicBezTo>
                    <a:cubicBezTo>
                      <a:pt x="201" y="307"/>
                      <a:pt x="201" y="307"/>
                      <a:pt x="201" y="307"/>
                    </a:cubicBezTo>
                    <a:cubicBezTo>
                      <a:pt x="196" y="307"/>
                      <a:pt x="196" y="307"/>
                      <a:pt x="196" y="307"/>
                    </a:cubicBezTo>
                    <a:lnTo>
                      <a:pt x="196" y="283"/>
                    </a:lnTo>
                    <a:close/>
                    <a:moveTo>
                      <a:pt x="196" y="172"/>
                    </a:moveTo>
                    <a:cubicBezTo>
                      <a:pt x="198" y="172"/>
                      <a:pt x="198" y="172"/>
                      <a:pt x="198" y="172"/>
                    </a:cubicBezTo>
                    <a:cubicBezTo>
                      <a:pt x="198" y="136"/>
                      <a:pt x="198" y="136"/>
                      <a:pt x="198" y="136"/>
                    </a:cubicBezTo>
                    <a:cubicBezTo>
                      <a:pt x="199" y="136"/>
                      <a:pt x="200" y="136"/>
                      <a:pt x="201" y="136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172"/>
                      <a:pt x="201" y="172"/>
                      <a:pt x="201" y="172"/>
                    </a:cubicBezTo>
                    <a:cubicBezTo>
                      <a:pt x="201" y="267"/>
                      <a:pt x="201" y="267"/>
                      <a:pt x="201" y="267"/>
                    </a:cubicBezTo>
                    <a:cubicBezTo>
                      <a:pt x="196" y="267"/>
                      <a:pt x="196" y="267"/>
                      <a:pt x="196" y="267"/>
                    </a:cubicBezTo>
                    <a:lnTo>
                      <a:pt x="196" y="172"/>
                    </a:lnTo>
                    <a:close/>
                    <a:moveTo>
                      <a:pt x="199" y="5"/>
                    </a:moveTo>
                    <a:cubicBezTo>
                      <a:pt x="201" y="5"/>
                      <a:pt x="201" y="5"/>
                      <a:pt x="201" y="5"/>
                    </a:cubicBezTo>
                    <a:cubicBezTo>
                      <a:pt x="201" y="45"/>
                      <a:pt x="201" y="45"/>
                      <a:pt x="201" y="45"/>
                    </a:cubicBezTo>
                    <a:cubicBezTo>
                      <a:pt x="200" y="45"/>
                      <a:pt x="199" y="45"/>
                      <a:pt x="199" y="45"/>
                    </a:cubicBezTo>
                    <a:lnTo>
                      <a:pt x="199" y="5"/>
                    </a:lnTo>
                    <a:close/>
                    <a:moveTo>
                      <a:pt x="211" y="61"/>
                    </a:moveTo>
                    <a:cubicBezTo>
                      <a:pt x="217" y="61"/>
                      <a:pt x="221" y="66"/>
                      <a:pt x="221" y="72"/>
                    </a:cubicBezTo>
                    <a:cubicBezTo>
                      <a:pt x="221" y="77"/>
                      <a:pt x="217" y="82"/>
                      <a:pt x="211" y="82"/>
                    </a:cubicBezTo>
                    <a:cubicBezTo>
                      <a:pt x="206" y="82"/>
                      <a:pt x="201" y="77"/>
                      <a:pt x="201" y="72"/>
                    </a:cubicBezTo>
                    <a:cubicBezTo>
                      <a:pt x="201" y="66"/>
                      <a:pt x="206" y="61"/>
                      <a:pt x="211" y="61"/>
                    </a:cubicBezTo>
                    <a:close/>
                    <a:moveTo>
                      <a:pt x="231" y="164"/>
                    </a:moveTo>
                    <a:cubicBezTo>
                      <a:pt x="229" y="164"/>
                      <a:pt x="229" y="164"/>
                      <a:pt x="229" y="164"/>
                    </a:cubicBezTo>
                    <a:cubicBezTo>
                      <a:pt x="216" y="132"/>
                      <a:pt x="216" y="132"/>
                      <a:pt x="216" y="132"/>
                    </a:cubicBezTo>
                    <a:cubicBezTo>
                      <a:pt x="219" y="130"/>
                      <a:pt x="219" y="130"/>
                      <a:pt x="219" y="130"/>
                    </a:cubicBezTo>
                    <a:lnTo>
                      <a:pt x="231" y="164"/>
                    </a:lnTo>
                    <a:close/>
                    <a:moveTo>
                      <a:pt x="232" y="119"/>
                    </a:moveTo>
                    <a:cubicBezTo>
                      <a:pt x="257" y="144"/>
                      <a:pt x="257" y="144"/>
                      <a:pt x="257" y="144"/>
                    </a:cubicBezTo>
                    <a:cubicBezTo>
                      <a:pt x="255" y="145"/>
                      <a:pt x="255" y="145"/>
                      <a:pt x="255" y="145"/>
                    </a:cubicBezTo>
                    <a:cubicBezTo>
                      <a:pt x="231" y="121"/>
                      <a:pt x="231" y="121"/>
                      <a:pt x="231" y="121"/>
                    </a:cubicBezTo>
                    <a:cubicBezTo>
                      <a:pt x="231" y="120"/>
                      <a:pt x="232" y="119"/>
                      <a:pt x="232" y="119"/>
                    </a:cubicBezTo>
                    <a:close/>
                    <a:moveTo>
                      <a:pt x="240" y="103"/>
                    </a:moveTo>
                    <a:cubicBezTo>
                      <a:pt x="272" y="116"/>
                      <a:pt x="272" y="116"/>
                      <a:pt x="272" y="116"/>
                    </a:cubicBezTo>
                    <a:cubicBezTo>
                      <a:pt x="271" y="118"/>
                      <a:pt x="271" y="118"/>
                      <a:pt x="271" y="118"/>
                    </a:cubicBezTo>
                    <a:cubicBezTo>
                      <a:pt x="240" y="105"/>
                      <a:pt x="240" y="105"/>
                      <a:pt x="240" y="105"/>
                    </a:cubicBezTo>
                    <a:cubicBezTo>
                      <a:pt x="240" y="104"/>
                      <a:pt x="240" y="103"/>
                      <a:pt x="240" y="103"/>
                    </a:cubicBezTo>
                    <a:close/>
                    <a:moveTo>
                      <a:pt x="278" y="84"/>
                    </a:moveTo>
                    <a:cubicBezTo>
                      <a:pt x="374" y="84"/>
                      <a:pt x="374" y="84"/>
                      <a:pt x="374" y="84"/>
                    </a:cubicBezTo>
                    <a:cubicBezTo>
                      <a:pt x="374" y="88"/>
                      <a:pt x="374" y="88"/>
                      <a:pt x="374" y="88"/>
                    </a:cubicBezTo>
                    <a:cubicBezTo>
                      <a:pt x="278" y="88"/>
                      <a:pt x="278" y="88"/>
                      <a:pt x="278" y="88"/>
                    </a:cubicBezTo>
                    <a:lnTo>
                      <a:pt x="278" y="84"/>
                    </a:lnTo>
                    <a:close/>
                    <a:moveTo>
                      <a:pt x="359" y="56"/>
                    </a:moveTo>
                    <a:cubicBezTo>
                      <a:pt x="361" y="80"/>
                      <a:pt x="361" y="80"/>
                      <a:pt x="361" y="80"/>
                    </a:cubicBezTo>
                    <a:cubicBezTo>
                      <a:pt x="359" y="80"/>
                      <a:pt x="359" y="80"/>
                      <a:pt x="359" y="80"/>
                    </a:cubicBezTo>
                    <a:cubicBezTo>
                      <a:pt x="357" y="54"/>
                      <a:pt x="357" y="54"/>
                      <a:pt x="357" y="54"/>
                    </a:cubicBezTo>
                    <a:lnTo>
                      <a:pt x="359" y="56"/>
                    </a:lnTo>
                    <a:close/>
                    <a:moveTo>
                      <a:pt x="370" y="68"/>
                    </a:moveTo>
                    <a:cubicBezTo>
                      <a:pt x="397" y="84"/>
                      <a:pt x="397" y="84"/>
                      <a:pt x="397" y="84"/>
                    </a:cubicBezTo>
                    <a:cubicBezTo>
                      <a:pt x="397" y="85"/>
                      <a:pt x="397" y="85"/>
                      <a:pt x="397" y="85"/>
                    </a:cubicBezTo>
                    <a:cubicBezTo>
                      <a:pt x="370" y="72"/>
                      <a:pt x="370" y="72"/>
                      <a:pt x="370" y="72"/>
                    </a:cubicBezTo>
                    <a:lnTo>
                      <a:pt x="370" y="68"/>
                    </a:lnTo>
                    <a:close/>
                    <a:moveTo>
                      <a:pt x="411" y="89"/>
                    </a:moveTo>
                    <a:cubicBezTo>
                      <a:pt x="411" y="93"/>
                      <a:pt x="411" y="93"/>
                      <a:pt x="411" y="93"/>
                    </a:cubicBezTo>
                    <a:cubicBezTo>
                      <a:pt x="381" y="99"/>
                      <a:pt x="381" y="99"/>
                      <a:pt x="381" y="99"/>
                    </a:cubicBezTo>
                    <a:cubicBezTo>
                      <a:pt x="377" y="97"/>
                      <a:pt x="377" y="97"/>
                      <a:pt x="377" y="97"/>
                    </a:cubicBezTo>
                    <a:lnTo>
                      <a:pt x="411" y="89"/>
                    </a:lnTo>
                    <a:close/>
                    <a:moveTo>
                      <a:pt x="430" y="95"/>
                    </a:moveTo>
                    <a:cubicBezTo>
                      <a:pt x="402" y="131"/>
                      <a:pt x="402" y="131"/>
                      <a:pt x="402" y="131"/>
                    </a:cubicBezTo>
                    <a:cubicBezTo>
                      <a:pt x="399" y="127"/>
                      <a:pt x="399" y="127"/>
                      <a:pt x="399" y="127"/>
                    </a:cubicBezTo>
                    <a:cubicBezTo>
                      <a:pt x="427" y="91"/>
                      <a:pt x="427" y="91"/>
                      <a:pt x="427" y="91"/>
                    </a:cubicBezTo>
                    <a:lnTo>
                      <a:pt x="430" y="95"/>
                    </a:lnTo>
                    <a:close/>
                    <a:moveTo>
                      <a:pt x="446" y="98"/>
                    </a:moveTo>
                    <a:cubicBezTo>
                      <a:pt x="431" y="144"/>
                      <a:pt x="431" y="144"/>
                      <a:pt x="431" y="144"/>
                    </a:cubicBezTo>
                    <a:cubicBezTo>
                      <a:pt x="429" y="143"/>
                      <a:pt x="429" y="143"/>
                      <a:pt x="429" y="143"/>
                    </a:cubicBezTo>
                    <a:cubicBezTo>
                      <a:pt x="444" y="96"/>
                      <a:pt x="444" y="96"/>
                      <a:pt x="444" y="96"/>
                    </a:cubicBezTo>
                    <a:lnTo>
                      <a:pt x="446" y="98"/>
                    </a:lnTo>
                    <a:close/>
                    <a:moveTo>
                      <a:pt x="460" y="96"/>
                    </a:moveTo>
                    <a:cubicBezTo>
                      <a:pt x="463" y="96"/>
                      <a:pt x="463" y="96"/>
                      <a:pt x="463" y="96"/>
                    </a:cubicBezTo>
                    <a:cubicBezTo>
                      <a:pt x="463" y="155"/>
                      <a:pt x="463" y="155"/>
                      <a:pt x="463" y="155"/>
                    </a:cubicBezTo>
                    <a:cubicBezTo>
                      <a:pt x="460" y="155"/>
                      <a:pt x="460" y="155"/>
                      <a:pt x="460" y="155"/>
                    </a:cubicBezTo>
                    <a:lnTo>
                      <a:pt x="460" y="96"/>
                    </a:lnTo>
                    <a:close/>
                    <a:moveTo>
                      <a:pt x="206" y="286"/>
                    </a:moveTo>
                    <a:cubicBezTo>
                      <a:pt x="216" y="286"/>
                      <a:pt x="216" y="286"/>
                      <a:pt x="216" y="286"/>
                    </a:cubicBezTo>
                    <a:cubicBezTo>
                      <a:pt x="216" y="307"/>
                      <a:pt x="216" y="307"/>
                      <a:pt x="216" y="307"/>
                    </a:cubicBezTo>
                    <a:cubicBezTo>
                      <a:pt x="206" y="307"/>
                      <a:pt x="206" y="307"/>
                      <a:pt x="206" y="307"/>
                    </a:cubicBezTo>
                    <a:lnTo>
                      <a:pt x="206" y="286"/>
                    </a:lnTo>
                    <a:close/>
                    <a:moveTo>
                      <a:pt x="221" y="279"/>
                    </a:moveTo>
                    <a:cubicBezTo>
                      <a:pt x="226" y="276"/>
                      <a:pt x="226" y="276"/>
                      <a:pt x="226" y="276"/>
                    </a:cubicBezTo>
                    <a:cubicBezTo>
                      <a:pt x="226" y="312"/>
                      <a:pt x="226" y="312"/>
                      <a:pt x="226" y="312"/>
                    </a:cubicBezTo>
                    <a:cubicBezTo>
                      <a:pt x="221" y="309"/>
                      <a:pt x="221" y="309"/>
                      <a:pt x="221" y="309"/>
                    </a:cubicBezTo>
                    <a:lnTo>
                      <a:pt x="221" y="279"/>
                    </a:lnTo>
                    <a:close/>
                    <a:moveTo>
                      <a:pt x="345" y="260"/>
                    </a:moveTo>
                    <a:cubicBezTo>
                      <a:pt x="345" y="236"/>
                      <a:pt x="345" y="236"/>
                      <a:pt x="345" y="236"/>
                    </a:cubicBezTo>
                    <a:cubicBezTo>
                      <a:pt x="348" y="236"/>
                      <a:pt x="348" y="236"/>
                      <a:pt x="348" y="236"/>
                    </a:cubicBezTo>
                    <a:cubicBezTo>
                      <a:pt x="349" y="257"/>
                      <a:pt x="349" y="257"/>
                      <a:pt x="349" y="257"/>
                    </a:cubicBezTo>
                    <a:cubicBezTo>
                      <a:pt x="364" y="285"/>
                      <a:pt x="364" y="285"/>
                      <a:pt x="364" y="285"/>
                    </a:cubicBezTo>
                    <a:lnTo>
                      <a:pt x="345" y="260"/>
                    </a:lnTo>
                    <a:close/>
                    <a:moveTo>
                      <a:pt x="397" y="192"/>
                    </a:moveTo>
                    <a:cubicBezTo>
                      <a:pt x="397" y="182"/>
                      <a:pt x="397" y="182"/>
                      <a:pt x="397" y="182"/>
                    </a:cubicBezTo>
                    <a:cubicBezTo>
                      <a:pt x="400" y="182"/>
                      <a:pt x="400" y="182"/>
                      <a:pt x="400" y="182"/>
                    </a:cubicBezTo>
                    <a:cubicBezTo>
                      <a:pt x="409" y="190"/>
                      <a:pt x="409" y="190"/>
                      <a:pt x="409" y="190"/>
                    </a:cubicBezTo>
                    <a:cubicBezTo>
                      <a:pt x="407" y="204"/>
                      <a:pt x="407" y="204"/>
                      <a:pt x="407" y="204"/>
                    </a:cubicBezTo>
                    <a:cubicBezTo>
                      <a:pt x="398" y="210"/>
                      <a:pt x="398" y="210"/>
                      <a:pt x="398" y="210"/>
                    </a:cubicBezTo>
                    <a:cubicBezTo>
                      <a:pt x="394" y="210"/>
                      <a:pt x="394" y="210"/>
                      <a:pt x="394" y="210"/>
                    </a:cubicBezTo>
                    <a:cubicBezTo>
                      <a:pt x="394" y="204"/>
                      <a:pt x="394" y="204"/>
                      <a:pt x="394" y="204"/>
                    </a:cubicBezTo>
                    <a:cubicBezTo>
                      <a:pt x="399" y="204"/>
                      <a:pt x="399" y="204"/>
                      <a:pt x="399" y="204"/>
                    </a:cubicBezTo>
                    <a:cubicBezTo>
                      <a:pt x="399" y="202"/>
                      <a:pt x="399" y="202"/>
                      <a:pt x="399" y="202"/>
                    </a:cubicBezTo>
                    <a:cubicBezTo>
                      <a:pt x="394" y="202"/>
                      <a:pt x="394" y="202"/>
                      <a:pt x="394" y="202"/>
                    </a:cubicBezTo>
                    <a:cubicBezTo>
                      <a:pt x="394" y="192"/>
                      <a:pt x="394" y="192"/>
                      <a:pt x="394" y="192"/>
                    </a:cubicBezTo>
                    <a:lnTo>
                      <a:pt x="397" y="192"/>
                    </a:lnTo>
                    <a:close/>
                    <a:moveTo>
                      <a:pt x="406" y="220"/>
                    </a:moveTo>
                    <a:cubicBezTo>
                      <a:pt x="400" y="220"/>
                      <a:pt x="400" y="220"/>
                      <a:pt x="400" y="220"/>
                    </a:cubicBezTo>
                    <a:cubicBezTo>
                      <a:pt x="400" y="212"/>
                      <a:pt x="400" y="212"/>
                      <a:pt x="400" y="212"/>
                    </a:cubicBezTo>
                    <a:cubicBezTo>
                      <a:pt x="412" y="206"/>
                      <a:pt x="412" y="206"/>
                      <a:pt x="412" y="206"/>
                    </a:cubicBezTo>
                    <a:lnTo>
                      <a:pt x="406" y="220"/>
                    </a:lnTo>
                    <a:close/>
                    <a:moveTo>
                      <a:pt x="413" y="497"/>
                    </a:moveTo>
                    <a:cubicBezTo>
                      <a:pt x="426" y="429"/>
                      <a:pt x="426" y="429"/>
                      <a:pt x="426" y="429"/>
                    </a:cubicBezTo>
                    <a:cubicBezTo>
                      <a:pt x="422" y="403"/>
                      <a:pt x="422" y="403"/>
                      <a:pt x="422" y="403"/>
                    </a:cubicBezTo>
                    <a:cubicBezTo>
                      <a:pt x="411" y="451"/>
                      <a:pt x="411" y="451"/>
                      <a:pt x="411" y="451"/>
                    </a:cubicBezTo>
                    <a:cubicBezTo>
                      <a:pt x="405" y="451"/>
                      <a:pt x="405" y="451"/>
                      <a:pt x="405" y="451"/>
                    </a:cubicBezTo>
                    <a:cubicBezTo>
                      <a:pt x="405" y="408"/>
                      <a:pt x="405" y="408"/>
                      <a:pt x="405" y="408"/>
                    </a:cubicBezTo>
                    <a:cubicBezTo>
                      <a:pt x="423" y="395"/>
                      <a:pt x="423" y="395"/>
                      <a:pt x="423" y="395"/>
                    </a:cubicBezTo>
                    <a:cubicBezTo>
                      <a:pt x="432" y="320"/>
                      <a:pt x="432" y="320"/>
                      <a:pt x="432" y="320"/>
                    </a:cubicBezTo>
                    <a:cubicBezTo>
                      <a:pt x="397" y="401"/>
                      <a:pt x="397" y="401"/>
                      <a:pt x="397" y="401"/>
                    </a:cubicBezTo>
                    <a:cubicBezTo>
                      <a:pt x="395" y="401"/>
                      <a:pt x="395" y="401"/>
                      <a:pt x="395" y="401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406" y="321"/>
                      <a:pt x="406" y="321"/>
                      <a:pt x="406" y="321"/>
                    </a:cubicBezTo>
                    <a:cubicBezTo>
                      <a:pt x="385" y="302"/>
                      <a:pt x="385" y="302"/>
                      <a:pt x="385" y="302"/>
                    </a:cubicBezTo>
                    <a:cubicBezTo>
                      <a:pt x="405" y="281"/>
                      <a:pt x="405" y="281"/>
                      <a:pt x="405" y="281"/>
                    </a:cubicBezTo>
                    <a:cubicBezTo>
                      <a:pt x="412" y="284"/>
                      <a:pt x="412" y="284"/>
                      <a:pt x="412" y="284"/>
                    </a:cubicBezTo>
                    <a:cubicBezTo>
                      <a:pt x="403" y="302"/>
                      <a:pt x="403" y="302"/>
                      <a:pt x="403" y="302"/>
                    </a:cubicBezTo>
                    <a:cubicBezTo>
                      <a:pt x="425" y="319"/>
                      <a:pt x="425" y="319"/>
                      <a:pt x="425" y="319"/>
                    </a:cubicBezTo>
                    <a:cubicBezTo>
                      <a:pt x="455" y="296"/>
                      <a:pt x="455" y="296"/>
                      <a:pt x="455" y="296"/>
                    </a:cubicBezTo>
                    <a:cubicBezTo>
                      <a:pt x="478" y="218"/>
                      <a:pt x="478" y="218"/>
                      <a:pt x="478" y="218"/>
                    </a:cubicBezTo>
                    <a:cubicBezTo>
                      <a:pt x="468" y="184"/>
                      <a:pt x="468" y="184"/>
                      <a:pt x="468" y="184"/>
                    </a:cubicBezTo>
                    <a:cubicBezTo>
                      <a:pt x="481" y="173"/>
                      <a:pt x="481" y="173"/>
                      <a:pt x="481" y="173"/>
                    </a:cubicBezTo>
                    <a:cubicBezTo>
                      <a:pt x="485" y="167"/>
                      <a:pt x="485" y="167"/>
                      <a:pt x="485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84" y="167"/>
                      <a:pt x="484" y="167"/>
                      <a:pt x="484" y="167"/>
                    </a:cubicBezTo>
                    <a:cubicBezTo>
                      <a:pt x="461" y="176"/>
                      <a:pt x="461" y="176"/>
                      <a:pt x="461" y="176"/>
                    </a:cubicBezTo>
                    <a:cubicBezTo>
                      <a:pt x="457" y="226"/>
                      <a:pt x="457" y="226"/>
                      <a:pt x="457" y="226"/>
                    </a:cubicBezTo>
                    <a:cubicBezTo>
                      <a:pt x="416" y="228"/>
                      <a:pt x="416" y="228"/>
                      <a:pt x="416" y="228"/>
                    </a:cubicBezTo>
                    <a:cubicBezTo>
                      <a:pt x="460" y="233"/>
                      <a:pt x="460" y="233"/>
                      <a:pt x="460" y="233"/>
                    </a:cubicBezTo>
                    <a:cubicBezTo>
                      <a:pt x="415" y="240"/>
                      <a:pt x="415" y="240"/>
                      <a:pt x="415" y="240"/>
                    </a:cubicBezTo>
                    <a:cubicBezTo>
                      <a:pt x="421" y="255"/>
                      <a:pt x="421" y="255"/>
                      <a:pt x="421" y="255"/>
                    </a:cubicBezTo>
                    <a:cubicBezTo>
                      <a:pt x="412" y="265"/>
                      <a:pt x="412" y="265"/>
                      <a:pt x="412" y="265"/>
                    </a:cubicBezTo>
                    <a:cubicBezTo>
                      <a:pt x="393" y="258"/>
                      <a:pt x="393" y="258"/>
                      <a:pt x="393" y="258"/>
                    </a:cubicBezTo>
                    <a:cubicBezTo>
                      <a:pt x="376" y="267"/>
                      <a:pt x="376" y="267"/>
                      <a:pt x="376" y="267"/>
                    </a:cubicBezTo>
                    <a:cubicBezTo>
                      <a:pt x="367" y="256"/>
                      <a:pt x="367" y="256"/>
                      <a:pt x="367" y="256"/>
                    </a:cubicBezTo>
                    <a:cubicBezTo>
                      <a:pt x="379" y="222"/>
                      <a:pt x="379" y="222"/>
                      <a:pt x="379" y="222"/>
                    </a:cubicBezTo>
                    <a:cubicBezTo>
                      <a:pt x="384" y="222"/>
                      <a:pt x="384" y="222"/>
                      <a:pt x="384" y="222"/>
                    </a:cubicBezTo>
                    <a:cubicBezTo>
                      <a:pt x="386" y="251"/>
                      <a:pt x="386" y="251"/>
                      <a:pt x="386" y="251"/>
                    </a:cubicBezTo>
                    <a:cubicBezTo>
                      <a:pt x="393" y="230"/>
                      <a:pt x="393" y="230"/>
                      <a:pt x="393" y="230"/>
                    </a:cubicBezTo>
                    <a:cubicBezTo>
                      <a:pt x="410" y="232"/>
                      <a:pt x="410" y="232"/>
                      <a:pt x="410" y="232"/>
                    </a:cubicBezTo>
                    <a:cubicBezTo>
                      <a:pt x="403" y="228"/>
                      <a:pt x="403" y="228"/>
                      <a:pt x="403" y="228"/>
                    </a:cubicBezTo>
                    <a:cubicBezTo>
                      <a:pt x="414" y="228"/>
                      <a:pt x="414" y="228"/>
                      <a:pt x="414" y="228"/>
                    </a:cubicBezTo>
                    <a:cubicBezTo>
                      <a:pt x="411" y="220"/>
                      <a:pt x="411" y="220"/>
                      <a:pt x="411" y="220"/>
                    </a:cubicBezTo>
                    <a:cubicBezTo>
                      <a:pt x="418" y="210"/>
                      <a:pt x="418" y="210"/>
                      <a:pt x="418" y="210"/>
                    </a:cubicBezTo>
                    <a:cubicBezTo>
                      <a:pt x="420" y="188"/>
                      <a:pt x="420" y="188"/>
                      <a:pt x="420" y="188"/>
                    </a:cubicBezTo>
                    <a:cubicBezTo>
                      <a:pt x="405" y="176"/>
                      <a:pt x="405" y="176"/>
                      <a:pt x="405" y="176"/>
                    </a:cubicBezTo>
                    <a:cubicBezTo>
                      <a:pt x="393" y="176"/>
                      <a:pt x="393" y="176"/>
                      <a:pt x="393" y="176"/>
                    </a:cubicBezTo>
                    <a:cubicBezTo>
                      <a:pt x="383" y="184"/>
                      <a:pt x="383" y="184"/>
                      <a:pt x="383" y="184"/>
                    </a:cubicBezTo>
                    <a:cubicBezTo>
                      <a:pt x="380" y="122"/>
                      <a:pt x="380" y="122"/>
                      <a:pt x="380" y="122"/>
                    </a:cubicBezTo>
                    <a:cubicBezTo>
                      <a:pt x="377" y="118"/>
                      <a:pt x="377" y="118"/>
                      <a:pt x="377" y="118"/>
                    </a:cubicBezTo>
                    <a:cubicBezTo>
                      <a:pt x="374" y="221"/>
                      <a:pt x="374" y="221"/>
                      <a:pt x="374" y="221"/>
                    </a:cubicBezTo>
                    <a:cubicBezTo>
                      <a:pt x="367" y="234"/>
                      <a:pt x="367" y="234"/>
                      <a:pt x="367" y="234"/>
                    </a:cubicBezTo>
                    <a:cubicBezTo>
                      <a:pt x="367" y="234"/>
                      <a:pt x="366" y="232"/>
                      <a:pt x="364" y="225"/>
                    </a:cubicBezTo>
                    <a:cubicBezTo>
                      <a:pt x="362" y="219"/>
                      <a:pt x="365" y="200"/>
                      <a:pt x="365" y="200"/>
                    </a:cubicBezTo>
                    <a:cubicBezTo>
                      <a:pt x="372" y="120"/>
                      <a:pt x="372" y="120"/>
                      <a:pt x="372" y="120"/>
                    </a:cubicBezTo>
                    <a:cubicBezTo>
                      <a:pt x="366" y="127"/>
                      <a:pt x="366" y="127"/>
                      <a:pt x="366" y="127"/>
                    </a:cubicBezTo>
                    <a:cubicBezTo>
                      <a:pt x="362" y="176"/>
                      <a:pt x="362" y="176"/>
                      <a:pt x="362" y="176"/>
                    </a:cubicBezTo>
                    <a:cubicBezTo>
                      <a:pt x="344" y="189"/>
                      <a:pt x="344" y="189"/>
                      <a:pt x="344" y="189"/>
                    </a:cubicBezTo>
                    <a:cubicBezTo>
                      <a:pt x="339" y="216"/>
                      <a:pt x="339" y="216"/>
                      <a:pt x="339" y="216"/>
                    </a:cubicBezTo>
                    <a:cubicBezTo>
                      <a:pt x="347" y="195"/>
                      <a:pt x="347" y="195"/>
                      <a:pt x="347" y="195"/>
                    </a:cubicBezTo>
                    <a:cubicBezTo>
                      <a:pt x="360" y="188"/>
                      <a:pt x="360" y="188"/>
                      <a:pt x="360" y="188"/>
                    </a:cubicBezTo>
                    <a:cubicBezTo>
                      <a:pt x="359" y="201"/>
                      <a:pt x="359" y="201"/>
                      <a:pt x="359" y="201"/>
                    </a:cubicBezTo>
                    <a:cubicBezTo>
                      <a:pt x="349" y="207"/>
                      <a:pt x="349" y="207"/>
                      <a:pt x="349" y="207"/>
                    </a:cubicBezTo>
                    <a:cubicBezTo>
                      <a:pt x="331" y="230"/>
                      <a:pt x="331" y="230"/>
                      <a:pt x="331" y="230"/>
                    </a:cubicBezTo>
                    <a:cubicBezTo>
                      <a:pt x="329" y="270"/>
                      <a:pt x="329" y="270"/>
                      <a:pt x="329" y="270"/>
                    </a:cubicBezTo>
                    <a:cubicBezTo>
                      <a:pt x="369" y="305"/>
                      <a:pt x="369" y="305"/>
                      <a:pt x="369" y="305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394" y="351"/>
                      <a:pt x="394" y="351"/>
                      <a:pt x="394" y="351"/>
                    </a:cubicBezTo>
                    <a:cubicBezTo>
                      <a:pt x="386" y="356"/>
                      <a:pt x="386" y="356"/>
                      <a:pt x="386" y="356"/>
                    </a:cubicBezTo>
                    <a:cubicBezTo>
                      <a:pt x="349" y="337"/>
                      <a:pt x="349" y="337"/>
                      <a:pt x="349" y="337"/>
                    </a:cubicBezTo>
                    <a:cubicBezTo>
                      <a:pt x="361" y="327"/>
                      <a:pt x="361" y="327"/>
                      <a:pt x="361" y="327"/>
                    </a:cubicBezTo>
                    <a:cubicBezTo>
                      <a:pt x="289" y="318"/>
                      <a:pt x="289" y="318"/>
                      <a:pt x="289" y="318"/>
                    </a:cubicBezTo>
                    <a:cubicBezTo>
                      <a:pt x="252" y="337"/>
                      <a:pt x="252" y="337"/>
                      <a:pt x="252" y="337"/>
                    </a:cubicBezTo>
                    <a:cubicBezTo>
                      <a:pt x="252" y="350"/>
                      <a:pt x="252" y="350"/>
                      <a:pt x="252" y="350"/>
                    </a:cubicBezTo>
                    <a:cubicBezTo>
                      <a:pt x="252" y="367"/>
                      <a:pt x="252" y="367"/>
                      <a:pt x="252" y="367"/>
                    </a:cubicBezTo>
                    <a:cubicBezTo>
                      <a:pt x="229" y="367"/>
                      <a:pt x="229" y="367"/>
                      <a:pt x="229" y="367"/>
                    </a:cubicBezTo>
                    <a:cubicBezTo>
                      <a:pt x="220" y="351"/>
                      <a:pt x="220" y="351"/>
                      <a:pt x="220" y="351"/>
                    </a:cubicBezTo>
                    <a:cubicBezTo>
                      <a:pt x="206" y="351"/>
                      <a:pt x="206" y="351"/>
                      <a:pt x="206" y="351"/>
                    </a:cubicBezTo>
                    <a:cubicBezTo>
                      <a:pt x="206" y="326"/>
                      <a:pt x="206" y="326"/>
                      <a:pt x="206" y="326"/>
                    </a:cubicBezTo>
                    <a:cubicBezTo>
                      <a:pt x="226" y="326"/>
                      <a:pt x="226" y="326"/>
                      <a:pt x="226" y="326"/>
                    </a:cubicBezTo>
                    <a:cubicBezTo>
                      <a:pt x="226" y="326"/>
                      <a:pt x="226" y="326"/>
                      <a:pt x="227" y="326"/>
                    </a:cubicBezTo>
                    <a:cubicBezTo>
                      <a:pt x="231" y="326"/>
                      <a:pt x="235" y="323"/>
                      <a:pt x="235" y="318"/>
                    </a:cubicBezTo>
                    <a:cubicBezTo>
                      <a:pt x="235" y="318"/>
                      <a:pt x="235" y="318"/>
                      <a:pt x="235" y="318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315"/>
                      <a:pt x="235" y="315"/>
                      <a:pt x="235" y="315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86"/>
                      <a:pt x="235" y="286"/>
                      <a:pt x="235" y="286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5"/>
                      <a:pt x="235" y="275"/>
                      <a:pt x="235" y="275"/>
                    </a:cubicBezTo>
                    <a:cubicBezTo>
                      <a:pt x="235" y="270"/>
                      <a:pt x="231" y="266"/>
                      <a:pt x="227" y="266"/>
                    </a:cubicBezTo>
                    <a:cubicBezTo>
                      <a:pt x="227" y="266"/>
                      <a:pt x="226" y="266"/>
                      <a:pt x="226" y="266"/>
                    </a:cubicBezTo>
                    <a:cubicBezTo>
                      <a:pt x="206" y="266"/>
                      <a:pt x="206" y="266"/>
                      <a:pt x="206" y="266"/>
                    </a:cubicBezTo>
                    <a:cubicBezTo>
                      <a:pt x="206" y="172"/>
                      <a:pt x="206" y="172"/>
                      <a:pt x="206" y="172"/>
                    </a:cubicBezTo>
                    <a:cubicBezTo>
                      <a:pt x="204" y="172"/>
                      <a:pt x="204" y="172"/>
                      <a:pt x="204" y="172"/>
                    </a:cubicBezTo>
                    <a:cubicBezTo>
                      <a:pt x="204" y="138"/>
                      <a:pt x="204" y="138"/>
                      <a:pt x="204" y="138"/>
                    </a:cubicBezTo>
                    <a:cubicBezTo>
                      <a:pt x="206" y="138"/>
                      <a:pt x="207" y="137"/>
                      <a:pt x="208" y="137"/>
                    </a:cubicBezTo>
                    <a:cubicBezTo>
                      <a:pt x="220" y="169"/>
                      <a:pt x="220" y="169"/>
                      <a:pt x="220" y="169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18" y="170"/>
                      <a:pt x="218" y="170"/>
                      <a:pt x="218" y="170"/>
                    </a:cubicBezTo>
                    <a:cubicBezTo>
                      <a:pt x="220" y="174"/>
                      <a:pt x="220" y="174"/>
                      <a:pt x="220" y="174"/>
                    </a:cubicBezTo>
                    <a:cubicBezTo>
                      <a:pt x="238" y="167"/>
                      <a:pt x="238" y="167"/>
                      <a:pt x="238" y="167"/>
                    </a:cubicBezTo>
                    <a:cubicBezTo>
                      <a:pt x="237" y="163"/>
                      <a:pt x="237" y="163"/>
                      <a:pt x="237" y="163"/>
                    </a:cubicBezTo>
                    <a:cubicBezTo>
                      <a:pt x="235" y="163"/>
                      <a:pt x="235" y="163"/>
                      <a:pt x="235" y="163"/>
                    </a:cubicBezTo>
                    <a:cubicBezTo>
                      <a:pt x="222" y="131"/>
                      <a:pt x="222" y="131"/>
                      <a:pt x="222" y="131"/>
                    </a:cubicBezTo>
                    <a:cubicBezTo>
                      <a:pt x="223" y="130"/>
                      <a:pt x="224" y="130"/>
                      <a:pt x="225" y="129"/>
                    </a:cubicBezTo>
                    <a:cubicBezTo>
                      <a:pt x="250" y="153"/>
                      <a:pt x="250" y="153"/>
                      <a:pt x="250" y="153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48" y="155"/>
                      <a:pt x="248" y="155"/>
                      <a:pt x="248" y="155"/>
                    </a:cubicBezTo>
                    <a:cubicBezTo>
                      <a:pt x="251" y="158"/>
                      <a:pt x="251" y="158"/>
                      <a:pt x="251" y="158"/>
                    </a:cubicBezTo>
                    <a:cubicBezTo>
                      <a:pt x="265" y="144"/>
                      <a:pt x="265" y="144"/>
                      <a:pt x="265" y="144"/>
                    </a:cubicBezTo>
                    <a:cubicBezTo>
                      <a:pt x="262" y="141"/>
                      <a:pt x="262" y="141"/>
                      <a:pt x="262" y="141"/>
                    </a:cubicBezTo>
                    <a:cubicBezTo>
                      <a:pt x="260" y="142"/>
                      <a:pt x="260" y="142"/>
                      <a:pt x="260" y="142"/>
                    </a:cubicBezTo>
                    <a:cubicBezTo>
                      <a:pt x="235" y="118"/>
                      <a:pt x="235" y="118"/>
                      <a:pt x="235" y="118"/>
                    </a:cubicBezTo>
                    <a:cubicBezTo>
                      <a:pt x="236" y="117"/>
                      <a:pt x="237" y="116"/>
                      <a:pt x="237" y="115"/>
                    </a:cubicBezTo>
                    <a:cubicBezTo>
                      <a:pt x="270" y="128"/>
                      <a:pt x="270" y="128"/>
                      <a:pt x="270" y="128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69" y="131"/>
                      <a:pt x="269" y="131"/>
                      <a:pt x="269" y="131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81" y="114"/>
                      <a:pt x="281" y="114"/>
                      <a:pt x="281" y="114"/>
                    </a:cubicBezTo>
                    <a:cubicBezTo>
                      <a:pt x="277" y="112"/>
                      <a:pt x="277" y="112"/>
                      <a:pt x="277" y="112"/>
                    </a:cubicBezTo>
                    <a:cubicBezTo>
                      <a:pt x="276" y="114"/>
                      <a:pt x="276" y="114"/>
                      <a:pt x="276" y="114"/>
                    </a:cubicBezTo>
                    <a:cubicBezTo>
                      <a:pt x="243" y="101"/>
                      <a:pt x="243" y="101"/>
                      <a:pt x="243" y="101"/>
                    </a:cubicBezTo>
                    <a:cubicBezTo>
                      <a:pt x="243" y="100"/>
                      <a:pt x="243" y="99"/>
                      <a:pt x="243" y="98"/>
                    </a:cubicBezTo>
                    <a:cubicBezTo>
                      <a:pt x="278" y="98"/>
                      <a:pt x="278" y="98"/>
                      <a:pt x="278" y="98"/>
                    </a:cubicBezTo>
                    <a:cubicBezTo>
                      <a:pt x="278" y="100"/>
                      <a:pt x="278" y="100"/>
                      <a:pt x="278" y="100"/>
                    </a:cubicBezTo>
                    <a:cubicBezTo>
                      <a:pt x="368" y="100"/>
                      <a:pt x="368" y="100"/>
                      <a:pt x="368" y="100"/>
                    </a:cubicBezTo>
                    <a:cubicBezTo>
                      <a:pt x="368" y="101"/>
                      <a:pt x="368" y="103"/>
                      <a:pt x="369" y="105"/>
                    </a:cubicBezTo>
                    <a:cubicBezTo>
                      <a:pt x="371" y="109"/>
                      <a:pt x="373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374" y="112"/>
                      <a:pt x="374" y="112"/>
                      <a:pt x="374" y="112"/>
                    </a:cubicBezTo>
                    <a:cubicBezTo>
                      <a:pt x="406" y="100"/>
                      <a:pt x="406" y="100"/>
                      <a:pt x="406" y="100"/>
                    </a:cubicBezTo>
                    <a:cubicBezTo>
                      <a:pt x="415" y="100"/>
                      <a:pt x="415" y="100"/>
                      <a:pt x="415" y="10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3" y="131"/>
                      <a:pt x="395" y="134"/>
                      <a:pt x="398" y="137"/>
                    </a:cubicBezTo>
                    <a:cubicBezTo>
                      <a:pt x="402" y="139"/>
                      <a:pt x="405" y="140"/>
                      <a:pt x="406" y="139"/>
                    </a:cubicBezTo>
                    <a:cubicBezTo>
                      <a:pt x="406" y="139"/>
                      <a:pt x="406" y="139"/>
                      <a:pt x="406" y="139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38" y="100"/>
                      <a:pt x="438" y="100"/>
                      <a:pt x="438" y="100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7"/>
                      <a:pt x="422" y="147"/>
                      <a:pt x="422" y="147"/>
                    </a:cubicBezTo>
                    <a:cubicBezTo>
                      <a:pt x="422" y="149"/>
                      <a:pt x="425" y="151"/>
                      <a:pt x="429" y="153"/>
                    </a:cubicBezTo>
                    <a:cubicBezTo>
                      <a:pt x="434" y="154"/>
                      <a:pt x="437" y="155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4"/>
                      <a:pt x="438" y="154"/>
                    </a:cubicBezTo>
                    <a:cubicBezTo>
                      <a:pt x="438" y="154"/>
                      <a:pt x="438" y="153"/>
                      <a:pt x="438" y="153"/>
                    </a:cubicBezTo>
                    <a:cubicBezTo>
                      <a:pt x="438" y="153"/>
                      <a:pt x="438" y="153"/>
                      <a:pt x="438" y="153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00"/>
                      <a:pt x="456" y="100"/>
                      <a:pt x="456" y="100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6" y="159"/>
                      <a:pt x="456" y="159"/>
                      <a:pt x="456" y="159"/>
                    </a:cubicBezTo>
                    <a:cubicBezTo>
                      <a:pt x="457" y="160"/>
                      <a:pt x="461" y="161"/>
                      <a:pt x="465" y="161"/>
                    </a:cubicBezTo>
                    <a:cubicBezTo>
                      <a:pt x="470" y="161"/>
                      <a:pt x="474" y="160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59"/>
                      <a:pt x="474" y="159"/>
                      <a:pt x="474" y="159"/>
                    </a:cubicBezTo>
                    <a:cubicBezTo>
                      <a:pt x="474" y="100"/>
                      <a:pt x="474" y="100"/>
                      <a:pt x="474" y="100"/>
                    </a:cubicBezTo>
                    <a:cubicBezTo>
                      <a:pt x="481" y="100"/>
                      <a:pt x="481" y="100"/>
                      <a:pt x="481" y="100"/>
                    </a:cubicBezTo>
                    <a:cubicBezTo>
                      <a:pt x="481" y="88"/>
                      <a:pt x="481" y="88"/>
                      <a:pt x="481" y="88"/>
                    </a:cubicBezTo>
                    <a:cubicBezTo>
                      <a:pt x="412" y="88"/>
                      <a:pt x="412" y="88"/>
                      <a:pt x="412" y="88"/>
                    </a:cubicBezTo>
                    <a:cubicBezTo>
                      <a:pt x="412" y="84"/>
                      <a:pt x="412" y="84"/>
                      <a:pt x="412" y="84"/>
                    </a:cubicBezTo>
                    <a:cubicBezTo>
                      <a:pt x="481" y="84"/>
                      <a:pt x="481" y="84"/>
                      <a:pt x="481" y="84"/>
                    </a:cubicBezTo>
                    <a:cubicBezTo>
                      <a:pt x="481" y="80"/>
                      <a:pt x="481" y="80"/>
                      <a:pt x="481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55" y="80"/>
                      <a:pt x="455" y="80"/>
                      <a:pt x="455" y="80"/>
                    </a:cubicBezTo>
                    <a:cubicBezTo>
                      <a:pt x="411" y="80"/>
                      <a:pt x="411" y="80"/>
                      <a:pt x="411" y="80"/>
                    </a:cubicBezTo>
                    <a:cubicBezTo>
                      <a:pt x="404" y="79"/>
                      <a:pt x="385" y="75"/>
                      <a:pt x="373" y="63"/>
                    </a:cubicBezTo>
                    <a:cubicBezTo>
                      <a:pt x="357" y="46"/>
                      <a:pt x="356" y="34"/>
                      <a:pt x="356" y="34"/>
                    </a:cubicBezTo>
                    <a:cubicBezTo>
                      <a:pt x="353" y="34"/>
                      <a:pt x="353" y="34"/>
                      <a:pt x="353" y="34"/>
                    </a:cubicBezTo>
                    <a:cubicBezTo>
                      <a:pt x="353" y="80"/>
                      <a:pt x="353" y="80"/>
                      <a:pt x="353" y="80"/>
                    </a:cubicBezTo>
                    <a:cubicBezTo>
                      <a:pt x="350" y="80"/>
                      <a:pt x="350" y="80"/>
                      <a:pt x="350" y="80"/>
                    </a:cubicBezTo>
                    <a:cubicBezTo>
                      <a:pt x="350" y="34"/>
                      <a:pt x="350" y="34"/>
                      <a:pt x="350" y="34"/>
                    </a:cubicBezTo>
                    <a:cubicBezTo>
                      <a:pt x="343" y="34"/>
                      <a:pt x="343" y="34"/>
                      <a:pt x="343" y="34"/>
                    </a:cubicBezTo>
                    <a:cubicBezTo>
                      <a:pt x="343" y="80"/>
                      <a:pt x="343" y="80"/>
                      <a:pt x="343" y="80"/>
                    </a:cubicBezTo>
                    <a:cubicBezTo>
                      <a:pt x="278" y="80"/>
                      <a:pt x="278" y="80"/>
                      <a:pt x="278" y="80"/>
                    </a:cubicBezTo>
                    <a:cubicBezTo>
                      <a:pt x="278" y="83"/>
                      <a:pt x="278" y="83"/>
                      <a:pt x="278" y="83"/>
                    </a:cubicBezTo>
                    <a:cubicBezTo>
                      <a:pt x="243" y="83"/>
                      <a:pt x="243" y="83"/>
                      <a:pt x="243" y="83"/>
                    </a:cubicBezTo>
                    <a:cubicBezTo>
                      <a:pt x="240" y="62"/>
                      <a:pt x="224" y="46"/>
                      <a:pt x="204" y="43"/>
                    </a:cubicBezTo>
                    <a:cubicBezTo>
                      <a:pt x="204" y="4"/>
                      <a:pt x="204" y="4"/>
                      <a:pt x="204" y="4"/>
                    </a:cubicBezTo>
                    <a:cubicBezTo>
                      <a:pt x="206" y="4"/>
                      <a:pt x="206" y="4"/>
                      <a:pt x="206" y="4"/>
                    </a:cubicBezTo>
                    <a:cubicBezTo>
                      <a:pt x="206" y="0"/>
                      <a:pt x="206" y="0"/>
                      <a:pt x="206" y="0"/>
                    </a:cubicBezTo>
                    <a:cubicBezTo>
                      <a:pt x="186" y="0"/>
                      <a:pt x="186" y="0"/>
                      <a:pt x="186" y="0"/>
                    </a:cubicBezTo>
                    <a:cubicBezTo>
                      <a:pt x="186" y="4"/>
                      <a:pt x="186" y="4"/>
                      <a:pt x="186" y="4"/>
                    </a:cubicBezTo>
                    <a:cubicBezTo>
                      <a:pt x="189" y="4"/>
                      <a:pt x="189" y="4"/>
                      <a:pt x="189" y="4"/>
                    </a:cubicBezTo>
                    <a:cubicBezTo>
                      <a:pt x="189" y="43"/>
                      <a:pt x="189" y="43"/>
                      <a:pt x="189" y="43"/>
                    </a:cubicBezTo>
                    <a:cubicBezTo>
                      <a:pt x="188" y="43"/>
                      <a:pt x="186" y="43"/>
                      <a:pt x="185" y="44"/>
                    </a:cubicBezTo>
                    <a:cubicBezTo>
                      <a:pt x="171" y="8"/>
                      <a:pt x="171" y="8"/>
                      <a:pt x="171" y="8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3" y="7"/>
                      <a:pt x="173" y="7"/>
                      <a:pt x="173" y="7"/>
                    </a:cubicBezTo>
                    <a:cubicBezTo>
                      <a:pt x="171" y="3"/>
                      <a:pt x="171" y="3"/>
                      <a:pt x="171" y="3"/>
                    </a:cubicBezTo>
                    <a:cubicBezTo>
                      <a:pt x="153" y="11"/>
                      <a:pt x="153" y="11"/>
                      <a:pt x="153" y="11"/>
                    </a:cubicBezTo>
                    <a:cubicBezTo>
                      <a:pt x="155" y="15"/>
                      <a:pt x="155" y="15"/>
                      <a:pt x="155" y="15"/>
                    </a:cubicBezTo>
                    <a:cubicBezTo>
                      <a:pt x="157" y="14"/>
                      <a:pt x="157" y="14"/>
                      <a:pt x="157" y="14"/>
                    </a:cubicBezTo>
                    <a:cubicBezTo>
                      <a:pt x="171" y="49"/>
                      <a:pt x="171" y="49"/>
                      <a:pt x="171" y="49"/>
                    </a:cubicBezTo>
                    <a:cubicBezTo>
                      <a:pt x="170" y="50"/>
                      <a:pt x="169" y="50"/>
                      <a:pt x="168" y="51"/>
                    </a:cubicBezTo>
                    <a:cubicBezTo>
                      <a:pt x="142" y="25"/>
                      <a:pt x="142" y="25"/>
                      <a:pt x="142" y="25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3" y="23"/>
                      <a:pt x="143" y="23"/>
                      <a:pt x="143" y="23"/>
                    </a:cubicBezTo>
                    <a:cubicBezTo>
                      <a:pt x="140" y="20"/>
                      <a:pt x="140" y="20"/>
                      <a:pt x="140" y="20"/>
                    </a:cubicBezTo>
                    <a:cubicBezTo>
                      <a:pt x="126" y="34"/>
                      <a:pt x="126" y="34"/>
                      <a:pt x="126" y="34"/>
                    </a:cubicBezTo>
                    <a:cubicBezTo>
                      <a:pt x="129" y="37"/>
                      <a:pt x="129" y="37"/>
                      <a:pt x="129" y="37"/>
                    </a:cubicBezTo>
                    <a:cubicBezTo>
                      <a:pt x="131" y="35"/>
                      <a:pt x="131" y="35"/>
                      <a:pt x="131" y="35"/>
                    </a:cubicBezTo>
                    <a:cubicBezTo>
                      <a:pt x="157" y="61"/>
                      <a:pt x="157" y="61"/>
                      <a:pt x="157" y="61"/>
                    </a:cubicBezTo>
                    <a:cubicBezTo>
                      <a:pt x="157" y="62"/>
                      <a:pt x="156" y="63"/>
                      <a:pt x="155" y="64"/>
                    </a:cubicBezTo>
                    <a:cubicBezTo>
                      <a:pt x="121" y="51"/>
                      <a:pt x="121" y="51"/>
                      <a:pt x="121" y="51"/>
                    </a:cubicBezTo>
                    <a:cubicBezTo>
                      <a:pt x="122" y="49"/>
                      <a:pt x="122" y="49"/>
                      <a:pt x="122" y="49"/>
                    </a:cubicBezTo>
                    <a:cubicBezTo>
                      <a:pt x="122" y="48"/>
                      <a:pt x="122" y="48"/>
                      <a:pt x="122" y="48"/>
                    </a:cubicBezTo>
                    <a:cubicBezTo>
                      <a:pt x="118" y="47"/>
                      <a:pt x="118" y="47"/>
                      <a:pt x="118" y="47"/>
                    </a:cubicBezTo>
                    <a:cubicBezTo>
                      <a:pt x="111" y="65"/>
                      <a:pt x="111" y="65"/>
                      <a:pt x="111" y="65"/>
                    </a:cubicBezTo>
                    <a:cubicBezTo>
                      <a:pt x="115" y="67"/>
                      <a:pt x="115" y="67"/>
                      <a:pt x="115" y="67"/>
                    </a:cubicBezTo>
                    <a:cubicBezTo>
                      <a:pt x="116" y="65"/>
                      <a:pt x="116" y="65"/>
                      <a:pt x="116" y="65"/>
                    </a:cubicBezTo>
                    <a:cubicBezTo>
                      <a:pt x="149" y="78"/>
                      <a:pt x="149" y="78"/>
                      <a:pt x="149" y="78"/>
                    </a:cubicBezTo>
                    <a:cubicBezTo>
                      <a:pt x="149" y="80"/>
                      <a:pt x="149" y="81"/>
                      <a:pt x="148" y="83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09" y="81"/>
                      <a:pt x="109" y="81"/>
                      <a:pt x="109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7" y="81"/>
                      <a:pt x="67" y="81"/>
                      <a:pt x="67" y="81"/>
                    </a:cubicBezTo>
                    <a:cubicBezTo>
                      <a:pt x="62" y="81"/>
                      <a:pt x="59" y="84"/>
                      <a:pt x="59" y="89"/>
                    </a:cubicBezTo>
                    <a:cubicBezTo>
                      <a:pt x="59" y="89"/>
                      <a:pt x="59" y="89"/>
                      <a:pt x="59" y="89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98"/>
                      <a:pt x="59" y="98"/>
                      <a:pt x="59" y="98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66"/>
                      <a:pt x="59" y="266"/>
                      <a:pt x="59" y="266"/>
                    </a:cubicBezTo>
                    <a:cubicBezTo>
                      <a:pt x="59" y="277"/>
                      <a:pt x="59" y="277"/>
                      <a:pt x="59" y="277"/>
                    </a:cubicBezTo>
                    <a:cubicBezTo>
                      <a:pt x="59" y="277"/>
                      <a:pt x="59" y="278"/>
                      <a:pt x="59" y="278"/>
                    </a:cubicBezTo>
                    <a:cubicBezTo>
                      <a:pt x="59" y="282"/>
                      <a:pt x="62" y="286"/>
                      <a:pt x="67" y="286"/>
                    </a:cubicBezTo>
                    <a:cubicBezTo>
                      <a:pt x="67" y="286"/>
                      <a:pt x="67" y="286"/>
                      <a:pt x="67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08" y="286"/>
                      <a:pt x="108" y="286"/>
                      <a:pt x="108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4" y="286"/>
                      <a:pt x="184" y="286"/>
                      <a:pt x="184" y="286"/>
                    </a:cubicBezTo>
                    <a:cubicBezTo>
                      <a:pt x="187" y="286"/>
                      <a:pt x="187" y="286"/>
                      <a:pt x="187" y="286"/>
                    </a:cubicBezTo>
                    <a:cubicBezTo>
                      <a:pt x="187" y="307"/>
                      <a:pt x="187" y="307"/>
                      <a:pt x="187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84" y="307"/>
                      <a:pt x="184" y="307"/>
                      <a:pt x="184" y="307"/>
                    </a:cubicBezTo>
                    <a:cubicBezTo>
                      <a:pt x="153" y="307"/>
                      <a:pt x="153" y="307"/>
                      <a:pt x="153" y="307"/>
                    </a:cubicBezTo>
                    <a:cubicBezTo>
                      <a:pt x="152" y="307"/>
                      <a:pt x="152" y="307"/>
                      <a:pt x="152" y="307"/>
                    </a:cubicBezTo>
                    <a:cubicBezTo>
                      <a:pt x="147" y="307"/>
                      <a:pt x="144" y="311"/>
                      <a:pt x="144" y="315"/>
                    </a:cubicBezTo>
                    <a:cubicBezTo>
                      <a:pt x="144" y="315"/>
                      <a:pt x="144" y="315"/>
                      <a:pt x="144" y="315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26"/>
                      <a:pt x="144" y="326"/>
                      <a:pt x="144" y="326"/>
                    </a:cubicBezTo>
                    <a:cubicBezTo>
                      <a:pt x="144" y="351"/>
                      <a:pt x="144" y="351"/>
                      <a:pt x="144" y="351"/>
                    </a:cubicBezTo>
                    <a:cubicBezTo>
                      <a:pt x="86" y="351"/>
                      <a:pt x="86" y="351"/>
                      <a:pt x="86" y="351"/>
                    </a:cubicBezTo>
                    <a:cubicBezTo>
                      <a:pt x="86" y="400"/>
                      <a:pt x="86" y="400"/>
                      <a:pt x="86" y="400"/>
                    </a:cubicBezTo>
                    <a:cubicBezTo>
                      <a:pt x="102" y="418"/>
                      <a:pt x="102" y="418"/>
                      <a:pt x="102" y="418"/>
                    </a:cubicBezTo>
                    <a:cubicBezTo>
                      <a:pt x="102" y="451"/>
                      <a:pt x="102" y="451"/>
                      <a:pt x="102" y="451"/>
                    </a:cubicBezTo>
                    <a:cubicBezTo>
                      <a:pt x="121" y="459"/>
                      <a:pt x="121" y="459"/>
                      <a:pt x="121" y="459"/>
                    </a:cubicBezTo>
                    <a:cubicBezTo>
                      <a:pt x="121" y="505"/>
                      <a:pt x="121" y="505"/>
                      <a:pt x="121" y="505"/>
                    </a:cubicBezTo>
                    <a:cubicBezTo>
                      <a:pt x="38" y="520"/>
                      <a:pt x="7" y="539"/>
                      <a:pt x="4" y="540"/>
                    </a:cubicBezTo>
                    <a:cubicBezTo>
                      <a:pt x="0" y="541"/>
                      <a:pt x="19" y="544"/>
                      <a:pt x="46" y="556"/>
                    </a:cubicBezTo>
                    <a:cubicBezTo>
                      <a:pt x="80" y="572"/>
                      <a:pt x="75" y="581"/>
                      <a:pt x="75" y="581"/>
                    </a:cubicBezTo>
                    <a:cubicBezTo>
                      <a:pt x="75" y="581"/>
                      <a:pt x="135" y="543"/>
                      <a:pt x="263" y="520"/>
                    </a:cubicBezTo>
                    <a:cubicBezTo>
                      <a:pt x="329" y="509"/>
                      <a:pt x="450" y="504"/>
                      <a:pt x="495" y="512"/>
                    </a:cubicBezTo>
                    <a:cubicBezTo>
                      <a:pt x="495" y="512"/>
                      <a:pt x="460" y="504"/>
                      <a:pt x="413" y="49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8" name="Freeform 70">
                <a:extLst>
                  <a:ext uri="{FF2B5EF4-FFF2-40B4-BE49-F238E27FC236}">
                    <a16:creationId xmlns="" xmlns:a16="http://schemas.microsoft.com/office/drawing/2014/main" id="{1C9714A8-8981-9D41-9B02-6F9C1A14F5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4" y="467"/>
                <a:ext cx="1846" cy="1852"/>
              </a:xfrm>
              <a:custGeom>
                <a:avLst/>
                <a:gdLst>
                  <a:gd name="T0" fmla="*/ 483 w 967"/>
                  <a:gd name="T1" fmla="*/ 953 h 967"/>
                  <a:gd name="T2" fmla="*/ 13 w 967"/>
                  <a:gd name="T3" fmla="*/ 483 h 967"/>
                  <a:gd name="T4" fmla="*/ 483 w 967"/>
                  <a:gd name="T5" fmla="*/ 12 h 967"/>
                  <a:gd name="T6" fmla="*/ 954 w 967"/>
                  <a:gd name="T7" fmla="*/ 483 h 967"/>
                  <a:gd name="T8" fmla="*/ 483 w 967"/>
                  <a:gd name="T9" fmla="*/ 953 h 967"/>
                  <a:gd name="T10" fmla="*/ 483 w 967"/>
                  <a:gd name="T11" fmla="*/ 0 h 967"/>
                  <a:gd name="T12" fmla="*/ 0 w 967"/>
                  <a:gd name="T13" fmla="*/ 483 h 967"/>
                  <a:gd name="T14" fmla="*/ 483 w 967"/>
                  <a:gd name="T15" fmla="*/ 967 h 967"/>
                  <a:gd name="T16" fmla="*/ 967 w 967"/>
                  <a:gd name="T17" fmla="*/ 483 h 967"/>
                  <a:gd name="T18" fmla="*/ 483 w 967"/>
                  <a:gd name="T19" fmla="*/ 0 h 9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67" h="967">
                    <a:moveTo>
                      <a:pt x="483" y="953"/>
                    </a:moveTo>
                    <a:cubicBezTo>
                      <a:pt x="224" y="953"/>
                      <a:pt x="13" y="742"/>
                      <a:pt x="13" y="483"/>
                    </a:cubicBezTo>
                    <a:cubicBezTo>
                      <a:pt x="13" y="223"/>
                      <a:pt x="224" y="12"/>
                      <a:pt x="483" y="12"/>
                    </a:cubicBezTo>
                    <a:cubicBezTo>
                      <a:pt x="743" y="12"/>
                      <a:pt x="954" y="223"/>
                      <a:pt x="954" y="483"/>
                    </a:cubicBezTo>
                    <a:cubicBezTo>
                      <a:pt x="954" y="742"/>
                      <a:pt x="743" y="953"/>
                      <a:pt x="483" y="953"/>
                    </a:cubicBezTo>
                    <a:close/>
                    <a:moveTo>
                      <a:pt x="483" y="0"/>
                    </a:moveTo>
                    <a:cubicBezTo>
                      <a:pt x="216" y="0"/>
                      <a:pt x="0" y="216"/>
                      <a:pt x="0" y="483"/>
                    </a:cubicBezTo>
                    <a:cubicBezTo>
                      <a:pt x="0" y="751"/>
                      <a:pt x="216" y="967"/>
                      <a:pt x="483" y="967"/>
                    </a:cubicBezTo>
                    <a:cubicBezTo>
                      <a:pt x="750" y="967"/>
                      <a:pt x="967" y="751"/>
                      <a:pt x="967" y="483"/>
                    </a:cubicBezTo>
                    <a:cubicBezTo>
                      <a:pt x="967" y="216"/>
                      <a:pt x="750" y="0"/>
                      <a:pt x="483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29" name="Freeform 71">
                <a:extLst>
                  <a:ext uri="{FF2B5EF4-FFF2-40B4-BE49-F238E27FC236}">
                    <a16:creationId xmlns="" xmlns:a16="http://schemas.microsoft.com/office/drawing/2014/main" id="{9F47C1A2-7F03-4D44-81ED-E43988577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" y="1063"/>
                <a:ext cx="67" cy="61"/>
              </a:xfrm>
              <a:custGeom>
                <a:avLst/>
                <a:gdLst>
                  <a:gd name="T0" fmla="*/ 23 w 35"/>
                  <a:gd name="T1" fmla="*/ 3 h 32"/>
                  <a:gd name="T2" fmla="*/ 10 w 35"/>
                  <a:gd name="T3" fmla="*/ 1 h 32"/>
                  <a:gd name="T4" fmla="*/ 2 w 35"/>
                  <a:gd name="T5" fmla="*/ 9 h 32"/>
                  <a:gd name="T6" fmla="*/ 2 w 35"/>
                  <a:gd name="T7" fmla="*/ 21 h 32"/>
                  <a:gd name="T8" fmla="*/ 12 w 35"/>
                  <a:gd name="T9" fmla="*/ 29 h 32"/>
                  <a:gd name="T10" fmla="*/ 25 w 35"/>
                  <a:gd name="T11" fmla="*/ 31 h 32"/>
                  <a:gd name="T12" fmla="*/ 33 w 35"/>
                  <a:gd name="T13" fmla="*/ 23 h 32"/>
                  <a:gd name="T14" fmla="*/ 33 w 35"/>
                  <a:gd name="T15" fmla="*/ 12 h 32"/>
                  <a:gd name="T16" fmla="*/ 23 w 35"/>
                  <a:gd name="T17" fmla="*/ 3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5" h="32">
                    <a:moveTo>
                      <a:pt x="23" y="3"/>
                    </a:moveTo>
                    <a:cubicBezTo>
                      <a:pt x="18" y="0"/>
                      <a:pt x="13" y="0"/>
                      <a:pt x="10" y="1"/>
                    </a:cubicBezTo>
                    <a:cubicBezTo>
                      <a:pt x="6" y="3"/>
                      <a:pt x="4" y="5"/>
                      <a:pt x="2" y="9"/>
                    </a:cubicBezTo>
                    <a:cubicBezTo>
                      <a:pt x="0" y="13"/>
                      <a:pt x="0" y="17"/>
                      <a:pt x="2" y="21"/>
                    </a:cubicBezTo>
                    <a:cubicBezTo>
                      <a:pt x="3" y="24"/>
                      <a:pt x="6" y="27"/>
                      <a:pt x="12" y="29"/>
                    </a:cubicBezTo>
                    <a:cubicBezTo>
                      <a:pt x="17" y="32"/>
                      <a:pt x="21" y="32"/>
                      <a:pt x="25" y="31"/>
                    </a:cubicBezTo>
                    <a:cubicBezTo>
                      <a:pt x="29" y="29"/>
                      <a:pt x="32" y="27"/>
                      <a:pt x="33" y="23"/>
                    </a:cubicBezTo>
                    <a:cubicBezTo>
                      <a:pt x="35" y="19"/>
                      <a:pt x="35" y="15"/>
                      <a:pt x="33" y="12"/>
                    </a:cubicBezTo>
                    <a:cubicBezTo>
                      <a:pt x="32" y="8"/>
                      <a:pt x="28" y="5"/>
                      <a:pt x="23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0" name="Freeform 72">
                <a:extLst>
                  <a:ext uri="{FF2B5EF4-FFF2-40B4-BE49-F238E27FC236}">
                    <a16:creationId xmlns="" xmlns:a16="http://schemas.microsoft.com/office/drawing/2014/main" id="{359B5C8C-C1CC-CC40-A75F-DFB817DDE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2" y="1886"/>
                <a:ext cx="42" cy="77"/>
              </a:xfrm>
              <a:custGeom>
                <a:avLst/>
                <a:gdLst>
                  <a:gd name="T0" fmla="*/ 22 w 22"/>
                  <a:gd name="T1" fmla="*/ 0 h 40"/>
                  <a:gd name="T2" fmla="*/ 22 w 22"/>
                  <a:gd name="T3" fmla="*/ 40 h 40"/>
                  <a:gd name="T4" fmla="*/ 12 w 22"/>
                  <a:gd name="T5" fmla="*/ 40 h 40"/>
                  <a:gd name="T6" fmla="*/ 12 w 22"/>
                  <a:gd name="T7" fmla="*/ 14 h 40"/>
                  <a:gd name="T8" fmla="*/ 6 w 22"/>
                  <a:gd name="T9" fmla="*/ 17 h 40"/>
                  <a:gd name="T10" fmla="*/ 0 w 22"/>
                  <a:gd name="T11" fmla="*/ 20 h 40"/>
                  <a:gd name="T12" fmla="*/ 0 w 22"/>
                  <a:gd name="T13" fmla="*/ 11 h 40"/>
                  <a:gd name="T14" fmla="*/ 9 w 22"/>
                  <a:gd name="T15" fmla="*/ 7 h 40"/>
                  <a:gd name="T16" fmla="*/ 14 w 22"/>
                  <a:gd name="T17" fmla="*/ 0 h 40"/>
                  <a:gd name="T18" fmla="*/ 22 w 22"/>
                  <a:gd name="T19" fmla="*/ 0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40">
                    <a:moveTo>
                      <a:pt x="22" y="0"/>
                    </a:moveTo>
                    <a:cubicBezTo>
                      <a:pt x="22" y="40"/>
                      <a:pt x="22" y="40"/>
                      <a:pt x="22" y="40"/>
                    </a:cubicBezTo>
                    <a:cubicBezTo>
                      <a:pt x="12" y="40"/>
                      <a:pt x="12" y="40"/>
                      <a:pt x="12" y="40"/>
                    </a:cubicBezTo>
                    <a:cubicBezTo>
                      <a:pt x="12" y="14"/>
                      <a:pt x="12" y="14"/>
                      <a:pt x="12" y="14"/>
                    </a:cubicBezTo>
                    <a:cubicBezTo>
                      <a:pt x="10" y="15"/>
                      <a:pt x="8" y="17"/>
                      <a:pt x="6" y="17"/>
                    </a:cubicBezTo>
                    <a:cubicBezTo>
                      <a:pt x="5" y="18"/>
                      <a:pt x="3" y="19"/>
                      <a:pt x="0" y="20"/>
                    </a:cubicBezTo>
                    <a:cubicBezTo>
                      <a:pt x="0" y="11"/>
                      <a:pt x="0" y="11"/>
                      <a:pt x="0" y="11"/>
                    </a:cubicBezTo>
                    <a:cubicBezTo>
                      <a:pt x="4" y="10"/>
                      <a:pt x="7" y="8"/>
                      <a:pt x="9" y="7"/>
                    </a:cubicBezTo>
                    <a:cubicBezTo>
                      <a:pt x="11" y="5"/>
                      <a:pt x="12" y="3"/>
                      <a:pt x="14" y="0"/>
                    </a:cubicBezTo>
                    <a:lnTo>
                      <a:pt x="22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1" name="Freeform 73">
                <a:extLst>
                  <a:ext uri="{FF2B5EF4-FFF2-40B4-BE49-F238E27FC236}">
                    <a16:creationId xmlns="" xmlns:a16="http://schemas.microsoft.com/office/drawing/2014/main" id="{ADE9046A-3EA3-9F4B-8974-69748CC297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453" y="1886"/>
                <a:ext cx="61" cy="77"/>
              </a:xfrm>
              <a:custGeom>
                <a:avLst/>
                <a:gdLst>
                  <a:gd name="T0" fmla="*/ 21 w 32"/>
                  <a:gd name="T1" fmla="*/ 14 h 40"/>
                  <a:gd name="T2" fmla="*/ 19 w 32"/>
                  <a:gd name="T3" fmla="*/ 9 h 40"/>
                  <a:gd name="T4" fmla="*/ 16 w 32"/>
                  <a:gd name="T5" fmla="*/ 7 h 40"/>
                  <a:gd name="T6" fmla="*/ 12 w 32"/>
                  <a:gd name="T7" fmla="*/ 9 h 40"/>
                  <a:gd name="T8" fmla="*/ 11 w 32"/>
                  <a:gd name="T9" fmla="*/ 14 h 40"/>
                  <a:gd name="T10" fmla="*/ 12 w 32"/>
                  <a:gd name="T11" fmla="*/ 19 h 40"/>
                  <a:gd name="T12" fmla="*/ 16 w 32"/>
                  <a:gd name="T13" fmla="*/ 20 h 40"/>
                  <a:gd name="T14" fmla="*/ 20 w 32"/>
                  <a:gd name="T15" fmla="*/ 19 h 40"/>
                  <a:gd name="T16" fmla="*/ 21 w 32"/>
                  <a:gd name="T17" fmla="*/ 14 h 40"/>
                  <a:gd name="T18" fmla="*/ 1 w 32"/>
                  <a:gd name="T19" fmla="*/ 31 h 40"/>
                  <a:gd name="T20" fmla="*/ 12 w 32"/>
                  <a:gd name="T21" fmla="*/ 30 h 40"/>
                  <a:gd name="T22" fmla="*/ 13 w 32"/>
                  <a:gd name="T23" fmla="*/ 33 h 40"/>
                  <a:gd name="T24" fmla="*/ 16 w 32"/>
                  <a:gd name="T25" fmla="*/ 34 h 40"/>
                  <a:gd name="T26" fmla="*/ 20 w 32"/>
                  <a:gd name="T27" fmla="*/ 31 h 40"/>
                  <a:gd name="T28" fmla="*/ 21 w 32"/>
                  <a:gd name="T29" fmla="*/ 23 h 40"/>
                  <a:gd name="T30" fmla="*/ 18 w 32"/>
                  <a:gd name="T31" fmla="*/ 26 h 40"/>
                  <a:gd name="T32" fmla="*/ 13 w 32"/>
                  <a:gd name="T33" fmla="*/ 27 h 40"/>
                  <a:gd name="T34" fmla="*/ 4 w 32"/>
                  <a:gd name="T35" fmla="*/ 23 h 40"/>
                  <a:gd name="T36" fmla="*/ 0 w 32"/>
                  <a:gd name="T37" fmla="*/ 14 h 40"/>
                  <a:gd name="T38" fmla="*/ 2 w 32"/>
                  <a:gd name="T39" fmla="*/ 7 h 40"/>
                  <a:gd name="T40" fmla="*/ 7 w 32"/>
                  <a:gd name="T41" fmla="*/ 2 h 40"/>
                  <a:gd name="T42" fmla="*/ 15 w 32"/>
                  <a:gd name="T43" fmla="*/ 0 h 40"/>
                  <a:gd name="T44" fmla="*/ 25 w 32"/>
                  <a:gd name="T45" fmla="*/ 2 h 40"/>
                  <a:gd name="T46" fmla="*/ 30 w 32"/>
                  <a:gd name="T47" fmla="*/ 9 h 40"/>
                  <a:gd name="T48" fmla="*/ 32 w 32"/>
                  <a:gd name="T49" fmla="*/ 20 h 40"/>
                  <a:gd name="T50" fmla="*/ 28 w 32"/>
                  <a:gd name="T51" fmla="*/ 36 h 40"/>
                  <a:gd name="T52" fmla="*/ 16 w 32"/>
                  <a:gd name="T53" fmla="*/ 40 h 40"/>
                  <a:gd name="T54" fmla="*/ 8 w 32"/>
                  <a:gd name="T55" fmla="*/ 39 h 40"/>
                  <a:gd name="T56" fmla="*/ 4 w 32"/>
                  <a:gd name="T57" fmla="*/ 36 h 40"/>
                  <a:gd name="T58" fmla="*/ 1 w 32"/>
                  <a:gd name="T59" fmla="*/ 31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32" h="40">
                    <a:moveTo>
                      <a:pt x="21" y="14"/>
                    </a:moveTo>
                    <a:cubicBezTo>
                      <a:pt x="21" y="12"/>
                      <a:pt x="21" y="10"/>
                      <a:pt x="19" y="9"/>
                    </a:cubicBezTo>
                    <a:cubicBezTo>
                      <a:pt x="18" y="8"/>
                      <a:pt x="17" y="7"/>
                      <a:pt x="16" y="7"/>
                    </a:cubicBezTo>
                    <a:cubicBezTo>
                      <a:pt x="14" y="7"/>
                      <a:pt x="13" y="8"/>
                      <a:pt x="12" y="9"/>
                    </a:cubicBezTo>
                    <a:cubicBezTo>
                      <a:pt x="11" y="10"/>
                      <a:pt x="11" y="11"/>
                      <a:pt x="11" y="14"/>
                    </a:cubicBezTo>
                    <a:cubicBezTo>
                      <a:pt x="11" y="16"/>
                      <a:pt x="11" y="17"/>
                      <a:pt x="12" y="19"/>
                    </a:cubicBezTo>
                    <a:cubicBezTo>
                      <a:pt x="13" y="20"/>
                      <a:pt x="14" y="20"/>
                      <a:pt x="16" y="20"/>
                    </a:cubicBezTo>
                    <a:cubicBezTo>
                      <a:pt x="17" y="20"/>
                      <a:pt x="19" y="20"/>
                      <a:pt x="20" y="19"/>
                    </a:cubicBezTo>
                    <a:cubicBezTo>
                      <a:pt x="21" y="18"/>
                      <a:pt x="21" y="16"/>
                      <a:pt x="21" y="14"/>
                    </a:cubicBezTo>
                    <a:close/>
                    <a:moveTo>
                      <a:pt x="1" y="31"/>
                    </a:move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1"/>
                      <a:pt x="13" y="32"/>
                      <a:pt x="13" y="33"/>
                    </a:cubicBezTo>
                    <a:cubicBezTo>
                      <a:pt x="14" y="34"/>
                      <a:pt x="15" y="34"/>
                      <a:pt x="16" y="34"/>
                    </a:cubicBezTo>
                    <a:cubicBezTo>
                      <a:pt x="18" y="34"/>
                      <a:pt x="19" y="33"/>
                      <a:pt x="20" y="31"/>
                    </a:cubicBezTo>
                    <a:cubicBezTo>
                      <a:pt x="21" y="30"/>
                      <a:pt x="21" y="27"/>
                      <a:pt x="21" y="23"/>
                    </a:cubicBezTo>
                    <a:cubicBezTo>
                      <a:pt x="20" y="24"/>
                      <a:pt x="19" y="25"/>
                      <a:pt x="18" y="26"/>
                    </a:cubicBezTo>
                    <a:cubicBezTo>
                      <a:pt x="16" y="27"/>
                      <a:pt x="15" y="27"/>
                      <a:pt x="13" y="27"/>
                    </a:cubicBezTo>
                    <a:cubicBezTo>
                      <a:pt x="9" y="27"/>
                      <a:pt x="6" y="26"/>
                      <a:pt x="4" y="23"/>
                    </a:cubicBezTo>
                    <a:cubicBezTo>
                      <a:pt x="2" y="21"/>
                      <a:pt x="0" y="18"/>
                      <a:pt x="0" y="14"/>
                    </a:cubicBezTo>
                    <a:cubicBezTo>
                      <a:pt x="0" y="11"/>
                      <a:pt x="1" y="9"/>
                      <a:pt x="2" y="7"/>
                    </a:cubicBezTo>
                    <a:cubicBezTo>
                      <a:pt x="3" y="5"/>
                      <a:pt x="5" y="3"/>
                      <a:pt x="7" y="2"/>
                    </a:cubicBezTo>
                    <a:cubicBezTo>
                      <a:pt x="9" y="1"/>
                      <a:pt x="12" y="0"/>
                      <a:pt x="15" y="0"/>
                    </a:cubicBezTo>
                    <a:cubicBezTo>
                      <a:pt x="19" y="0"/>
                      <a:pt x="22" y="1"/>
                      <a:pt x="25" y="2"/>
                    </a:cubicBezTo>
                    <a:cubicBezTo>
                      <a:pt x="27" y="4"/>
                      <a:pt x="29" y="6"/>
                      <a:pt x="30" y="9"/>
                    </a:cubicBezTo>
                    <a:cubicBezTo>
                      <a:pt x="32" y="12"/>
                      <a:pt x="32" y="16"/>
                      <a:pt x="32" y="20"/>
                    </a:cubicBezTo>
                    <a:cubicBezTo>
                      <a:pt x="32" y="27"/>
                      <a:pt x="31" y="32"/>
                      <a:pt x="28" y="36"/>
                    </a:cubicBezTo>
                    <a:cubicBezTo>
                      <a:pt x="25" y="39"/>
                      <a:pt x="21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7" y="39"/>
                      <a:pt x="5" y="38"/>
                      <a:pt x="4" y="36"/>
                    </a:cubicBezTo>
                    <a:cubicBezTo>
                      <a:pt x="3" y="35"/>
                      <a:pt x="2" y="33"/>
                      <a:pt x="1" y="3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2" name="Freeform 74">
                <a:extLst>
                  <a:ext uri="{FF2B5EF4-FFF2-40B4-BE49-F238E27FC236}">
                    <a16:creationId xmlns="" xmlns:a16="http://schemas.microsoft.com/office/drawing/2014/main" id="{1C199CC4-EBF1-EB49-B0DD-C0305B28C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0" y="1888"/>
                <a:ext cx="61" cy="75"/>
              </a:xfrm>
              <a:custGeom>
                <a:avLst/>
                <a:gdLst>
                  <a:gd name="T0" fmla="*/ 5 w 32"/>
                  <a:gd name="T1" fmla="*/ 0 h 39"/>
                  <a:gd name="T2" fmla="*/ 30 w 32"/>
                  <a:gd name="T3" fmla="*/ 0 h 39"/>
                  <a:gd name="T4" fmla="*/ 30 w 32"/>
                  <a:gd name="T5" fmla="*/ 9 h 39"/>
                  <a:gd name="T6" fmla="*/ 13 w 32"/>
                  <a:gd name="T7" fmla="*/ 9 h 39"/>
                  <a:gd name="T8" fmla="*/ 12 w 32"/>
                  <a:gd name="T9" fmla="*/ 15 h 39"/>
                  <a:gd name="T10" fmla="*/ 16 w 32"/>
                  <a:gd name="T11" fmla="*/ 13 h 39"/>
                  <a:gd name="T12" fmla="*/ 19 w 32"/>
                  <a:gd name="T13" fmla="*/ 13 h 39"/>
                  <a:gd name="T14" fmla="*/ 29 w 32"/>
                  <a:gd name="T15" fmla="*/ 16 h 39"/>
                  <a:gd name="T16" fmla="*/ 32 w 32"/>
                  <a:gd name="T17" fmla="*/ 25 h 39"/>
                  <a:gd name="T18" fmla="*/ 30 w 32"/>
                  <a:gd name="T19" fmla="*/ 32 h 39"/>
                  <a:gd name="T20" fmla="*/ 25 w 32"/>
                  <a:gd name="T21" fmla="*/ 38 h 39"/>
                  <a:gd name="T22" fmla="*/ 16 w 32"/>
                  <a:gd name="T23" fmla="*/ 39 h 39"/>
                  <a:gd name="T24" fmla="*/ 10 w 32"/>
                  <a:gd name="T25" fmla="*/ 39 h 39"/>
                  <a:gd name="T26" fmla="*/ 5 w 32"/>
                  <a:gd name="T27" fmla="*/ 37 h 39"/>
                  <a:gd name="T28" fmla="*/ 2 w 32"/>
                  <a:gd name="T29" fmla="*/ 33 h 39"/>
                  <a:gd name="T30" fmla="*/ 0 w 32"/>
                  <a:gd name="T31" fmla="*/ 29 h 39"/>
                  <a:gd name="T32" fmla="*/ 11 w 32"/>
                  <a:gd name="T33" fmla="*/ 28 h 39"/>
                  <a:gd name="T34" fmla="*/ 13 w 32"/>
                  <a:gd name="T35" fmla="*/ 32 h 39"/>
                  <a:gd name="T36" fmla="*/ 16 w 32"/>
                  <a:gd name="T37" fmla="*/ 33 h 39"/>
                  <a:gd name="T38" fmla="*/ 20 w 32"/>
                  <a:gd name="T39" fmla="*/ 31 h 39"/>
                  <a:gd name="T40" fmla="*/ 21 w 32"/>
                  <a:gd name="T41" fmla="*/ 26 h 39"/>
                  <a:gd name="T42" fmla="*/ 20 w 32"/>
                  <a:gd name="T43" fmla="*/ 21 h 39"/>
                  <a:gd name="T44" fmla="*/ 16 w 32"/>
                  <a:gd name="T45" fmla="*/ 19 h 39"/>
                  <a:gd name="T46" fmla="*/ 13 w 32"/>
                  <a:gd name="T47" fmla="*/ 20 h 39"/>
                  <a:gd name="T48" fmla="*/ 11 w 32"/>
                  <a:gd name="T49" fmla="*/ 22 h 39"/>
                  <a:gd name="T50" fmla="*/ 1 w 32"/>
                  <a:gd name="T51" fmla="*/ 21 h 39"/>
                  <a:gd name="T52" fmla="*/ 5 w 32"/>
                  <a:gd name="T53" fmla="*/ 0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32" h="39">
                    <a:moveTo>
                      <a:pt x="5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9"/>
                      <a:pt x="30" y="9"/>
                      <a:pt x="30" y="9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12" y="15"/>
                      <a:pt x="12" y="15"/>
                      <a:pt x="12" y="15"/>
                    </a:cubicBezTo>
                    <a:cubicBezTo>
                      <a:pt x="13" y="14"/>
                      <a:pt x="14" y="14"/>
                      <a:pt x="16" y="13"/>
                    </a:cubicBezTo>
                    <a:cubicBezTo>
                      <a:pt x="17" y="13"/>
                      <a:pt x="18" y="13"/>
                      <a:pt x="19" y="13"/>
                    </a:cubicBezTo>
                    <a:cubicBezTo>
                      <a:pt x="23" y="13"/>
                      <a:pt x="26" y="14"/>
                      <a:pt x="29" y="16"/>
                    </a:cubicBezTo>
                    <a:cubicBezTo>
                      <a:pt x="31" y="19"/>
                      <a:pt x="32" y="22"/>
                      <a:pt x="32" y="25"/>
                    </a:cubicBezTo>
                    <a:cubicBezTo>
                      <a:pt x="32" y="28"/>
                      <a:pt x="32" y="30"/>
                      <a:pt x="30" y="32"/>
                    </a:cubicBezTo>
                    <a:cubicBezTo>
                      <a:pt x="29" y="35"/>
                      <a:pt x="27" y="36"/>
                      <a:pt x="25" y="38"/>
                    </a:cubicBezTo>
                    <a:cubicBezTo>
                      <a:pt x="23" y="39"/>
                      <a:pt x="20" y="39"/>
                      <a:pt x="16" y="39"/>
                    </a:cubicBezTo>
                    <a:cubicBezTo>
                      <a:pt x="14" y="39"/>
                      <a:pt x="12" y="39"/>
                      <a:pt x="10" y="39"/>
                    </a:cubicBezTo>
                    <a:cubicBezTo>
                      <a:pt x="8" y="38"/>
                      <a:pt x="6" y="38"/>
                      <a:pt x="5" y="37"/>
                    </a:cubicBezTo>
                    <a:cubicBezTo>
                      <a:pt x="4" y="36"/>
                      <a:pt x="3" y="35"/>
                      <a:pt x="2" y="33"/>
                    </a:cubicBezTo>
                    <a:cubicBezTo>
                      <a:pt x="1" y="32"/>
                      <a:pt x="1" y="31"/>
                      <a:pt x="0" y="29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29"/>
                      <a:pt x="12" y="31"/>
                      <a:pt x="13" y="32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8" y="33"/>
                      <a:pt x="19" y="32"/>
                      <a:pt x="20" y="31"/>
                    </a:cubicBezTo>
                    <a:cubicBezTo>
                      <a:pt x="21" y="30"/>
                      <a:pt x="21" y="28"/>
                      <a:pt x="21" y="26"/>
                    </a:cubicBezTo>
                    <a:cubicBezTo>
                      <a:pt x="21" y="24"/>
                      <a:pt x="21" y="22"/>
                      <a:pt x="20" y="21"/>
                    </a:cubicBezTo>
                    <a:cubicBezTo>
                      <a:pt x="19" y="20"/>
                      <a:pt x="18" y="19"/>
                      <a:pt x="16" y="19"/>
                    </a:cubicBezTo>
                    <a:cubicBezTo>
                      <a:pt x="15" y="19"/>
                      <a:pt x="14" y="20"/>
                      <a:pt x="13" y="20"/>
                    </a:cubicBezTo>
                    <a:cubicBezTo>
                      <a:pt x="12" y="21"/>
                      <a:pt x="11" y="21"/>
                      <a:pt x="11" y="22"/>
                    </a:cubicBezTo>
                    <a:cubicBezTo>
                      <a:pt x="1" y="21"/>
                      <a:pt x="1" y="21"/>
                      <a:pt x="1" y="21"/>
                    </a:cubicBezTo>
                    <a:lnTo>
                      <a:pt x="5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3" name="Freeform 75">
                <a:extLst>
                  <a:ext uri="{FF2B5EF4-FFF2-40B4-BE49-F238E27FC236}">
                    <a16:creationId xmlns="" xmlns:a16="http://schemas.microsoft.com/office/drawing/2014/main" id="{3E225985-C272-6440-8D1B-CC0D88B4E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886"/>
                <a:ext cx="61" cy="77"/>
              </a:xfrm>
              <a:custGeom>
                <a:avLst/>
                <a:gdLst>
                  <a:gd name="T0" fmla="*/ 11 w 32"/>
                  <a:gd name="T1" fmla="*/ 12 h 40"/>
                  <a:gd name="T2" fmla="*/ 0 w 32"/>
                  <a:gd name="T3" fmla="*/ 11 h 40"/>
                  <a:gd name="T4" fmla="*/ 5 w 32"/>
                  <a:gd name="T5" fmla="*/ 3 h 40"/>
                  <a:gd name="T6" fmla="*/ 16 w 32"/>
                  <a:gd name="T7" fmla="*/ 0 h 40"/>
                  <a:gd name="T8" fmla="*/ 26 w 32"/>
                  <a:gd name="T9" fmla="*/ 3 h 40"/>
                  <a:gd name="T10" fmla="*/ 30 w 32"/>
                  <a:gd name="T11" fmla="*/ 10 h 40"/>
                  <a:gd name="T12" fmla="*/ 28 w 32"/>
                  <a:gd name="T13" fmla="*/ 15 h 40"/>
                  <a:gd name="T14" fmla="*/ 24 w 32"/>
                  <a:gd name="T15" fmla="*/ 19 h 40"/>
                  <a:gd name="T16" fmla="*/ 28 w 32"/>
                  <a:gd name="T17" fmla="*/ 20 h 40"/>
                  <a:gd name="T18" fmla="*/ 31 w 32"/>
                  <a:gd name="T19" fmla="*/ 23 h 40"/>
                  <a:gd name="T20" fmla="*/ 32 w 32"/>
                  <a:gd name="T21" fmla="*/ 28 h 40"/>
                  <a:gd name="T22" fmla="*/ 30 w 32"/>
                  <a:gd name="T23" fmla="*/ 34 h 40"/>
                  <a:gd name="T24" fmla="*/ 25 w 32"/>
                  <a:gd name="T25" fmla="*/ 39 h 40"/>
                  <a:gd name="T26" fmla="*/ 16 w 32"/>
                  <a:gd name="T27" fmla="*/ 40 h 40"/>
                  <a:gd name="T28" fmla="*/ 8 w 32"/>
                  <a:gd name="T29" fmla="*/ 39 h 40"/>
                  <a:gd name="T30" fmla="*/ 3 w 32"/>
                  <a:gd name="T31" fmla="*/ 36 h 40"/>
                  <a:gd name="T32" fmla="*/ 0 w 32"/>
                  <a:gd name="T33" fmla="*/ 30 h 40"/>
                  <a:gd name="T34" fmla="*/ 11 w 32"/>
                  <a:gd name="T35" fmla="*/ 28 h 40"/>
                  <a:gd name="T36" fmla="*/ 13 w 32"/>
                  <a:gd name="T37" fmla="*/ 33 h 40"/>
                  <a:gd name="T38" fmla="*/ 16 w 32"/>
                  <a:gd name="T39" fmla="*/ 34 h 40"/>
                  <a:gd name="T40" fmla="*/ 20 w 32"/>
                  <a:gd name="T41" fmla="*/ 32 h 40"/>
                  <a:gd name="T42" fmla="*/ 21 w 32"/>
                  <a:gd name="T43" fmla="*/ 28 h 40"/>
                  <a:gd name="T44" fmla="*/ 20 w 32"/>
                  <a:gd name="T45" fmla="*/ 24 h 40"/>
                  <a:gd name="T46" fmla="*/ 16 w 32"/>
                  <a:gd name="T47" fmla="*/ 23 h 40"/>
                  <a:gd name="T48" fmla="*/ 12 w 32"/>
                  <a:gd name="T49" fmla="*/ 23 h 40"/>
                  <a:gd name="T50" fmla="*/ 13 w 32"/>
                  <a:gd name="T51" fmla="*/ 15 h 40"/>
                  <a:gd name="T52" fmla="*/ 14 w 32"/>
                  <a:gd name="T53" fmla="*/ 16 h 40"/>
                  <a:gd name="T54" fmla="*/ 18 w 32"/>
                  <a:gd name="T55" fmla="*/ 14 h 40"/>
                  <a:gd name="T56" fmla="*/ 19 w 32"/>
                  <a:gd name="T57" fmla="*/ 11 h 40"/>
                  <a:gd name="T58" fmla="*/ 18 w 32"/>
                  <a:gd name="T59" fmla="*/ 8 h 40"/>
                  <a:gd name="T60" fmla="*/ 15 w 32"/>
                  <a:gd name="T61" fmla="*/ 7 h 40"/>
                  <a:gd name="T62" fmla="*/ 12 w 32"/>
                  <a:gd name="T63" fmla="*/ 8 h 40"/>
                  <a:gd name="T64" fmla="*/ 11 w 32"/>
                  <a:gd name="T65" fmla="*/ 1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" h="40">
                    <a:moveTo>
                      <a:pt x="11" y="12"/>
                    </a:moveTo>
                    <a:cubicBezTo>
                      <a:pt x="0" y="11"/>
                      <a:pt x="0" y="11"/>
                      <a:pt x="0" y="11"/>
                    </a:cubicBezTo>
                    <a:cubicBezTo>
                      <a:pt x="1" y="7"/>
                      <a:pt x="3" y="5"/>
                      <a:pt x="5" y="3"/>
                    </a:cubicBezTo>
                    <a:cubicBezTo>
                      <a:pt x="8" y="1"/>
                      <a:pt x="11" y="0"/>
                      <a:pt x="16" y="0"/>
                    </a:cubicBezTo>
                    <a:cubicBezTo>
                      <a:pt x="21" y="0"/>
                      <a:pt x="24" y="1"/>
                      <a:pt x="26" y="3"/>
                    </a:cubicBezTo>
                    <a:cubicBezTo>
                      <a:pt x="29" y="5"/>
                      <a:pt x="30" y="8"/>
                      <a:pt x="30" y="10"/>
                    </a:cubicBezTo>
                    <a:cubicBezTo>
                      <a:pt x="30" y="12"/>
                      <a:pt x="29" y="14"/>
                      <a:pt x="28" y="15"/>
                    </a:cubicBezTo>
                    <a:cubicBezTo>
                      <a:pt x="27" y="16"/>
                      <a:pt x="26" y="18"/>
                      <a:pt x="24" y="19"/>
                    </a:cubicBezTo>
                    <a:cubicBezTo>
                      <a:pt x="26" y="19"/>
                      <a:pt x="27" y="19"/>
                      <a:pt x="28" y="20"/>
                    </a:cubicBezTo>
                    <a:cubicBezTo>
                      <a:pt x="29" y="21"/>
                      <a:pt x="30" y="22"/>
                      <a:pt x="31" y="23"/>
                    </a:cubicBezTo>
                    <a:cubicBezTo>
                      <a:pt x="31" y="24"/>
                      <a:pt x="32" y="26"/>
                      <a:pt x="32" y="28"/>
                    </a:cubicBezTo>
                    <a:cubicBezTo>
                      <a:pt x="32" y="30"/>
                      <a:pt x="31" y="32"/>
                      <a:pt x="30" y="34"/>
                    </a:cubicBezTo>
                    <a:cubicBezTo>
                      <a:pt x="29" y="36"/>
                      <a:pt x="27" y="38"/>
                      <a:pt x="25" y="39"/>
                    </a:cubicBezTo>
                    <a:cubicBezTo>
                      <a:pt x="23" y="40"/>
                      <a:pt x="20" y="40"/>
                      <a:pt x="16" y="40"/>
                    </a:cubicBezTo>
                    <a:cubicBezTo>
                      <a:pt x="13" y="40"/>
                      <a:pt x="10" y="40"/>
                      <a:pt x="8" y="39"/>
                    </a:cubicBezTo>
                    <a:cubicBezTo>
                      <a:pt x="6" y="38"/>
                      <a:pt x="4" y="37"/>
                      <a:pt x="3" y="36"/>
                    </a:cubicBezTo>
                    <a:cubicBezTo>
                      <a:pt x="2" y="34"/>
                      <a:pt x="1" y="32"/>
                      <a:pt x="0" y="30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11" y="30"/>
                      <a:pt x="12" y="32"/>
                      <a:pt x="13" y="33"/>
                    </a:cubicBezTo>
                    <a:cubicBezTo>
                      <a:pt x="13" y="34"/>
                      <a:pt x="15" y="34"/>
                      <a:pt x="16" y="34"/>
                    </a:cubicBezTo>
                    <a:cubicBezTo>
                      <a:pt x="17" y="34"/>
                      <a:pt x="19" y="33"/>
                      <a:pt x="20" y="32"/>
                    </a:cubicBezTo>
                    <a:cubicBezTo>
                      <a:pt x="20" y="31"/>
                      <a:pt x="21" y="30"/>
                      <a:pt x="21" y="28"/>
                    </a:cubicBezTo>
                    <a:cubicBezTo>
                      <a:pt x="21" y="26"/>
                      <a:pt x="20" y="25"/>
                      <a:pt x="20" y="24"/>
                    </a:cubicBezTo>
                    <a:cubicBezTo>
                      <a:pt x="19" y="23"/>
                      <a:pt x="17" y="23"/>
                      <a:pt x="16" y="23"/>
                    </a:cubicBezTo>
                    <a:cubicBezTo>
                      <a:pt x="15" y="23"/>
                      <a:pt x="14" y="23"/>
                      <a:pt x="12" y="23"/>
                    </a:cubicBezTo>
                    <a:cubicBezTo>
                      <a:pt x="13" y="15"/>
                      <a:pt x="13" y="15"/>
                      <a:pt x="13" y="15"/>
                    </a:cubicBezTo>
                    <a:cubicBezTo>
                      <a:pt x="13" y="16"/>
                      <a:pt x="14" y="16"/>
                      <a:pt x="14" y="16"/>
                    </a:cubicBezTo>
                    <a:cubicBezTo>
                      <a:pt x="16" y="16"/>
                      <a:pt x="17" y="15"/>
                      <a:pt x="18" y="14"/>
                    </a:cubicBezTo>
                    <a:cubicBezTo>
                      <a:pt x="19" y="13"/>
                      <a:pt x="19" y="12"/>
                      <a:pt x="19" y="11"/>
                    </a:cubicBezTo>
                    <a:cubicBezTo>
                      <a:pt x="19" y="10"/>
                      <a:pt x="19" y="9"/>
                      <a:pt x="18" y="8"/>
                    </a:cubicBezTo>
                    <a:cubicBezTo>
                      <a:pt x="17" y="8"/>
                      <a:pt x="16" y="7"/>
                      <a:pt x="15" y="7"/>
                    </a:cubicBezTo>
                    <a:cubicBezTo>
                      <a:pt x="14" y="7"/>
                      <a:pt x="13" y="8"/>
                      <a:pt x="12" y="8"/>
                    </a:cubicBezTo>
                    <a:cubicBezTo>
                      <a:pt x="11" y="9"/>
                      <a:pt x="11" y="10"/>
                      <a:pt x="11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4" name="Freeform 76">
                <a:extLst>
                  <a:ext uri="{FF2B5EF4-FFF2-40B4-BE49-F238E27FC236}">
                    <a16:creationId xmlns="" xmlns:a16="http://schemas.microsoft.com/office/drawing/2014/main" id="{82CF09DB-FE95-8040-A0FE-257B85843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9" y="1957"/>
                <a:ext cx="19" cy="10"/>
              </a:xfrm>
              <a:custGeom>
                <a:avLst/>
                <a:gdLst>
                  <a:gd name="T0" fmla="*/ 0 w 19"/>
                  <a:gd name="T1" fmla="*/ 10 h 10"/>
                  <a:gd name="T2" fmla="*/ 9 w 19"/>
                  <a:gd name="T3" fmla="*/ 8 h 10"/>
                  <a:gd name="T4" fmla="*/ 19 w 19"/>
                  <a:gd name="T5" fmla="*/ 6 h 10"/>
                  <a:gd name="T6" fmla="*/ 13 w 19"/>
                  <a:gd name="T7" fmla="*/ 2 h 10"/>
                  <a:gd name="T8" fmla="*/ 7 w 19"/>
                  <a:gd name="T9" fmla="*/ 0 h 10"/>
                  <a:gd name="T10" fmla="*/ 0 w 19"/>
                  <a:gd name="T11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9" h="10">
                    <a:moveTo>
                      <a:pt x="0" y="10"/>
                    </a:moveTo>
                    <a:lnTo>
                      <a:pt x="9" y="8"/>
                    </a:lnTo>
                    <a:lnTo>
                      <a:pt x="19" y="6"/>
                    </a:lnTo>
                    <a:lnTo>
                      <a:pt x="13" y="2"/>
                    </a:lnTo>
                    <a:lnTo>
                      <a:pt x="7" y="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5" name="Freeform 77">
                <a:extLst>
                  <a:ext uri="{FF2B5EF4-FFF2-40B4-BE49-F238E27FC236}">
                    <a16:creationId xmlns="" xmlns:a16="http://schemas.microsoft.com/office/drawing/2014/main" id="{FED0789C-732E-3B41-B606-5B63D054A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2" y="684"/>
                <a:ext cx="48" cy="36"/>
              </a:xfrm>
              <a:custGeom>
                <a:avLst/>
                <a:gdLst>
                  <a:gd name="T0" fmla="*/ 22 w 25"/>
                  <a:gd name="T1" fmla="*/ 11 h 19"/>
                  <a:gd name="T2" fmla="*/ 24 w 25"/>
                  <a:gd name="T3" fmla="*/ 8 h 19"/>
                  <a:gd name="T4" fmla="*/ 24 w 25"/>
                  <a:gd name="T5" fmla="*/ 4 h 19"/>
                  <a:gd name="T6" fmla="*/ 21 w 25"/>
                  <a:gd name="T7" fmla="*/ 1 h 19"/>
                  <a:gd name="T8" fmla="*/ 16 w 25"/>
                  <a:gd name="T9" fmla="*/ 1 h 19"/>
                  <a:gd name="T10" fmla="*/ 8 w 25"/>
                  <a:gd name="T11" fmla="*/ 4 h 19"/>
                  <a:gd name="T12" fmla="*/ 0 w 25"/>
                  <a:gd name="T13" fmla="*/ 7 h 19"/>
                  <a:gd name="T14" fmla="*/ 5 w 25"/>
                  <a:gd name="T15" fmla="*/ 19 h 19"/>
                  <a:gd name="T16" fmla="*/ 13 w 25"/>
                  <a:gd name="T17" fmla="*/ 16 h 19"/>
                  <a:gd name="T18" fmla="*/ 22 w 25"/>
                  <a:gd name="T19" fmla="*/ 11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5" h="19">
                    <a:moveTo>
                      <a:pt x="22" y="11"/>
                    </a:moveTo>
                    <a:cubicBezTo>
                      <a:pt x="23" y="10"/>
                      <a:pt x="24" y="9"/>
                      <a:pt x="24" y="8"/>
                    </a:cubicBezTo>
                    <a:cubicBezTo>
                      <a:pt x="25" y="7"/>
                      <a:pt x="25" y="5"/>
                      <a:pt x="24" y="4"/>
                    </a:cubicBezTo>
                    <a:cubicBezTo>
                      <a:pt x="23" y="2"/>
                      <a:pt x="22" y="1"/>
                      <a:pt x="21" y="1"/>
                    </a:cubicBezTo>
                    <a:cubicBezTo>
                      <a:pt x="19" y="0"/>
                      <a:pt x="18" y="0"/>
                      <a:pt x="16" y="1"/>
                    </a:cubicBezTo>
                    <a:cubicBezTo>
                      <a:pt x="15" y="1"/>
                      <a:pt x="13" y="2"/>
                      <a:pt x="8" y="4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" y="19"/>
                      <a:pt x="5" y="19"/>
                      <a:pt x="5" y="19"/>
                    </a:cubicBezTo>
                    <a:cubicBezTo>
                      <a:pt x="13" y="16"/>
                      <a:pt x="13" y="16"/>
                      <a:pt x="13" y="16"/>
                    </a:cubicBezTo>
                    <a:cubicBezTo>
                      <a:pt x="18" y="14"/>
                      <a:pt x="21" y="12"/>
                      <a:pt x="22" y="1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6" name="Freeform 78">
                <a:extLst>
                  <a:ext uri="{FF2B5EF4-FFF2-40B4-BE49-F238E27FC236}">
                    <a16:creationId xmlns="" xmlns:a16="http://schemas.microsoft.com/office/drawing/2014/main" id="{4DA63B8F-5A4C-8740-85D3-7ECF339CE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9" y="971"/>
                <a:ext cx="40" cy="46"/>
              </a:xfrm>
              <a:custGeom>
                <a:avLst/>
                <a:gdLst>
                  <a:gd name="T0" fmla="*/ 10 w 21"/>
                  <a:gd name="T1" fmla="*/ 22 h 24"/>
                  <a:gd name="T2" fmla="*/ 14 w 21"/>
                  <a:gd name="T3" fmla="*/ 24 h 24"/>
                  <a:gd name="T4" fmla="*/ 18 w 21"/>
                  <a:gd name="T5" fmla="*/ 23 h 24"/>
                  <a:gd name="T6" fmla="*/ 20 w 21"/>
                  <a:gd name="T7" fmla="*/ 19 h 24"/>
                  <a:gd name="T8" fmla="*/ 20 w 21"/>
                  <a:gd name="T9" fmla="*/ 14 h 24"/>
                  <a:gd name="T10" fmla="*/ 16 w 21"/>
                  <a:gd name="T11" fmla="*/ 7 h 24"/>
                  <a:gd name="T12" fmla="*/ 11 w 21"/>
                  <a:gd name="T13" fmla="*/ 0 h 24"/>
                  <a:gd name="T14" fmla="*/ 0 w 21"/>
                  <a:gd name="T15" fmla="*/ 6 h 24"/>
                  <a:gd name="T16" fmla="*/ 4 w 21"/>
                  <a:gd name="T17" fmla="*/ 14 h 24"/>
                  <a:gd name="T18" fmla="*/ 10 w 21"/>
                  <a:gd name="T19" fmla="*/ 22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1" h="24">
                    <a:moveTo>
                      <a:pt x="10" y="22"/>
                    </a:moveTo>
                    <a:cubicBezTo>
                      <a:pt x="11" y="23"/>
                      <a:pt x="12" y="24"/>
                      <a:pt x="14" y="24"/>
                    </a:cubicBezTo>
                    <a:cubicBezTo>
                      <a:pt x="15" y="24"/>
                      <a:pt x="16" y="24"/>
                      <a:pt x="18" y="23"/>
                    </a:cubicBezTo>
                    <a:cubicBezTo>
                      <a:pt x="19" y="22"/>
                      <a:pt x="20" y="21"/>
                      <a:pt x="20" y="19"/>
                    </a:cubicBezTo>
                    <a:cubicBezTo>
                      <a:pt x="21" y="18"/>
                      <a:pt x="21" y="16"/>
                      <a:pt x="20" y="14"/>
                    </a:cubicBezTo>
                    <a:cubicBezTo>
                      <a:pt x="19" y="14"/>
                      <a:pt x="18" y="11"/>
                      <a:pt x="16" y="7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4" y="14"/>
                      <a:pt x="4" y="14"/>
                      <a:pt x="4" y="14"/>
                    </a:cubicBezTo>
                    <a:cubicBezTo>
                      <a:pt x="7" y="18"/>
                      <a:pt x="9" y="21"/>
                      <a:pt x="10" y="2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7" name="Freeform 79">
                <a:extLst>
                  <a:ext uri="{FF2B5EF4-FFF2-40B4-BE49-F238E27FC236}">
                    <a16:creationId xmlns="" xmlns:a16="http://schemas.microsoft.com/office/drawing/2014/main" id="{4DB9D68D-25E2-1945-AF9F-973CDE2D2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" y="1157"/>
                <a:ext cx="40" cy="28"/>
              </a:xfrm>
              <a:custGeom>
                <a:avLst/>
                <a:gdLst>
                  <a:gd name="T0" fmla="*/ 40 w 40"/>
                  <a:gd name="T1" fmla="*/ 0 h 28"/>
                  <a:gd name="T2" fmla="*/ 0 w 40"/>
                  <a:gd name="T3" fmla="*/ 3 h 28"/>
                  <a:gd name="T4" fmla="*/ 30 w 40"/>
                  <a:gd name="T5" fmla="*/ 28 h 28"/>
                  <a:gd name="T6" fmla="*/ 40 w 40"/>
                  <a:gd name="T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0" h="28">
                    <a:moveTo>
                      <a:pt x="40" y="0"/>
                    </a:moveTo>
                    <a:lnTo>
                      <a:pt x="0" y="3"/>
                    </a:lnTo>
                    <a:lnTo>
                      <a:pt x="30" y="28"/>
                    </a:lnTo>
                    <a:lnTo>
                      <a:pt x="40" y="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8" name="Freeform 80">
                <a:extLst>
                  <a:ext uri="{FF2B5EF4-FFF2-40B4-BE49-F238E27FC236}">
                    <a16:creationId xmlns="" xmlns:a16="http://schemas.microsoft.com/office/drawing/2014/main" id="{EC588362-A0A7-3D49-A652-F7AE3AC41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0" y="2112"/>
                <a:ext cx="41" cy="63"/>
              </a:xfrm>
              <a:custGeom>
                <a:avLst/>
                <a:gdLst>
                  <a:gd name="T0" fmla="*/ 8 w 21"/>
                  <a:gd name="T1" fmla="*/ 10 h 33"/>
                  <a:gd name="T2" fmla="*/ 4 w 21"/>
                  <a:gd name="T3" fmla="*/ 12 h 33"/>
                  <a:gd name="T4" fmla="*/ 2 w 21"/>
                  <a:gd name="T5" fmla="*/ 15 h 33"/>
                  <a:gd name="T6" fmla="*/ 1 w 21"/>
                  <a:gd name="T7" fmla="*/ 20 h 33"/>
                  <a:gd name="T8" fmla="*/ 1 w 21"/>
                  <a:gd name="T9" fmla="*/ 23 h 33"/>
                  <a:gd name="T10" fmla="*/ 2 w 21"/>
                  <a:gd name="T11" fmla="*/ 27 h 33"/>
                  <a:gd name="T12" fmla="*/ 9 w 21"/>
                  <a:gd name="T13" fmla="*/ 32 h 33"/>
                  <a:gd name="T14" fmla="*/ 13 w 21"/>
                  <a:gd name="T15" fmla="*/ 33 h 33"/>
                  <a:gd name="T16" fmla="*/ 16 w 21"/>
                  <a:gd name="T17" fmla="*/ 33 h 33"/>
                  <a:gd name="T18" fmla="*/ 19 w 21"/>
                  <a:gd name="T19" fmla="*/ 30 h 33"/>
                  <a:gd name="T20" fmla="*/ 20 w 21"/>
                  <a:gd name="T21" fmla="*/ 27 h 33"/>
                  <a:gd name="T22" fmla="*/ 21 w 21"/>
                  <a:gd name="T23" fmla="*/ 25 h 33"/>
                  <a:gd name="T24" fmla="*/ 20 w 21"/>
                  <a:gd name="T25" fmla="*/ 20 h 33"/>
                  <a:gd name="T26" fmla="*/ 14 w 21"/>
                  <a:gd name="T27" fmla="*/ 16 h 33"/>
                  <a:gd name="T28" fmla="*/ 15 w 21"/>
                  <a:gd name="T29" fmla="*/ 12 h 33"/>
                  <a:gd name="T30" fmla="*/ 17 w 21"/>
                  <a:gd name="T31" fmla="*/ 11 h 33"/>
                  <a:gd name="T32" fmla="*/ 18 w 21"/>
                  <a:gd name="T33" fmla="*/ 8 h 33"/>
                  <a:gd name="T34" fmla="*/ 18 w 21"/>
                  <a:gd name="T35" fmla="*/ 5 h 33"/>
                  <a:gd name="T36" fmla="*/ 18 w 21"/>
                  <a:gd name="T37" fmla="*/ 2 h 33"/>
                  <a:gd name="T38" fmla="*/ 15 w 21"/>
                  <a:gd name="T39" fmla="*/ 3 h 33"/>
                  <a:gd name="T40" fmla="*/ 10 w 21"/>
                  <a:gd name="T41" fmla="*/ 8 h 33"/>
                  <a:gd name="T42" fmla="*/ 9 w 21"/>
                  <a:gd name="T43" fmla="*/ 9 h 33"/>
                  <a:gd name="T44" fmla="*/ 8 w 21"/>
                  <a:gd name="T45" fmla="*/ 10 h 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1" h="33">
                    <a:moveTo>
                      <a:pt x="8" y="10"/>
                    </a:moveTo>
                    <a:cubicBezTo>
                      <a:pt x="6" y="10"/>
                      <a:pt x="4" y="12"/>
                      <a:pt x="4" y="12"/>
                    </a:cubicBezTo>
                    <a:cubicBezTo>
                      <a:pt x="2" y="14"/>
                      <a:pt x="2" y="15"/>
                      <a:pt x="2" y="15"/>
                    </a:cubicBezTo>
                    <a:cubicBezTo>
                      <a:pt x="2" y="16"/>
                      <a:pt x="1" y="20"/>
                      <a:pt x="1" y="20"/>
                    </a:cubicBezTo>
                    <a:cubicBezTo>
                      <a:pt x="1" y="20"/>
                      <a:pt x="0" y="23"/>
                      <a:pt x="1" y="23"/>
                    </a:cubicBezTo>
                    <a:cubicBezTo>
                      <a:pt x="1" y="24"/>
                      <a:pt x="2" y="26"/>
                      <a:pt x="2" y="27"/>
                    </a:cubicBezTo>
                    <a:cubicBezTo>
                      <a:pt x="4" y="29"/>
                      <a:pt x="9" y="32"/>
                      <a:pt x="9" y="32"/>
                    </a:cubicBezTo>
                    <a:cubicBezTo>
                      <a:pt x="10" y="33"/>
                      <a:pt x="12" y="33"/>
                      <a:pt x="13" y="33"/>
                    </a:cubicBezTo>
                    <a:cubicBezTo>
                      <a:pt x="14" y="33"/>
                      <a:pt x="15" y="33"/>
                      <a:pt x="16" y="33"/>
                    </a:cubicBezTo>
                    <a:cubicBezTo>
                      <a:pt x="19" y="33"/>
                      <a:pt x="19" y="30"/>
                      <a:pt x="19" y="30"/>
                    </a:cubicBezTo>
                    <a:cubicBezTo>
                      <a:pt x="19" y="28"/>
                      <a:pt x="20" y="27"/>
                      <a:pt x="20" y="27"/>
                    </a:cubicBezTo>
                    <a:cubicBezTo>
                      <a:pt x="21" y="26"/>
                      <a:pt x="21" y="25"/>
                      <a:pt x="21" y="25"/>
                    </a:cubicBezTo>
                    <a:cubicBezTo>
                      <a:pt x="20" y="23"/>
                      <a:pt x="20" y="20"/>
                      <a:pt x="20" y="20"/>
                    </a:cubicBezTo>
                    <a:cubicBezTo>
                      <a:pt x="18" y="19"/>
                      <a:pt x="14" y="16"/>
                      <a:pt x="14" y="16"/>
                    </a:cubicBezTo>
                    <a:cubicBezTo>
                      <a:pt x="12" y="12"/>
                      <a:pt x="15" y="12"/>
                      <a:pt x="15" y="12"/>
                    </a:cubicBezTo>
                    <a:cubicBezTo>
                      <a:pt x="16" y="12"/>
                      <a:pt x="17" y="11"/>
                      <a:pt x="17" y="11"/>
                    </a:cubicBezTo>
                    <a:cubicBezTo>
                      <a:pt x="19" y="11"/>
                      <a:pt x="18" y="8"/>
                      <a:pt x="18" y="8"/>
                    </a:cubicBezTo>
                    <a:cubicBezTo>
                      <a:pt x="18" y="6"/>
                      <a:pt x="18" y="5"/>
                      <a:pt x="18" y="5"/>
                    </a:cubicBezTo>
                    <a:cubicBezTo>
                      <a:pt x="19" y="2"/>
                      <a:pt x="18" y="2"/>
                      <a:pt x="18" y="2"/>
                    </a:cubicBezTo>
                    <a:cubicBezTo>
                      <a:pt x="17" y="0"/>
                      <a:pt x="15" y="3"/>
                      <a:pt x="15" y="3"/>
                    </a:cubicBezTo>
                    <a:cubicBezTo>
                      <a:pt x="14" y="4"/>
                      <a:pt x="10" y="8"/>
                      <a:pt x="10" y="8"/>
                    </a:cubicBezTo>
                    <a:cubicBezTo>
                      <a:pt x="10" y="8"/>
                      <a:pt x="9" y="9"/>
                      <a:pt x="9" y="9"/>
                    </a:cubicBezTo>
                    <a:cubicBezTo>
                      <a:pt x="8" y="10"/>
                      <a:pt x="8" y="10"/>
                      <a:pt x="8" y="1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39" name="Freeform 81">
                <a:extLst>
                  <a:ext uri="{FF2B5EF4-FFF2-40B4-BE49-F238E27FC236}">
                    <a16:creationId xmlns="" xmlns:a16="http://schemas.microsoft.com/office/drawing/2014/main" id="{5297DFA1-219E-2C4D-8186-D86C0C581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4" y="2049"/>
                <a:ext cx="9" cy="21"/>
              </a:xfrm>
              <a:custGeom>
                <a:avLst/>
                <a:gdLst>
                  <a:gd name="T0" fmla="*/ 0 w 5"/>
                  <a:gd name="T1" fmla="*/ 0 h 11"/>
                  <a:gd name="T2" fmla="*/ 2 w 5"/>
                  <a:gd name="T3" fmla="*/ 5 h 11"/>
                  <a:gd name="T4" fmla="*/ 3 w 5"/>
                  <a:gd name="T5" fmla="*/ 7 h 11"/>
                  <a:gd name="T6" fmla="*/ 3 w 5"/>
                  <a:gd name="T7" fmla="*/ 10 h 11"/>
                  <a:gd name="T8" fmla="*/ 5 w 5"/>
                  <a:gd name="T9" fmla="*/ 9 h 11"/>
                  <a:gd name="T10" fmla="*/ 4 w 5"/>
                  <a:gd name="T11" fmla="*/ 3 h 11"/>
                  <a:gd name="T12" fmla="*/ 3 w 5"/>
                  <a:gd name="T13" fmla="*/ 0 h 11"/>
                  <a:gd name="T14" fmla="*/ 0 w 5"/>
                  <a:gd name="T15" fmla="*/ 0 h 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" h="11">
                    <a:moveTo>
                      <a:pt x="0" y="0"/>
                    </a:moveTo>
                    <a:cubicBezTo>
                      <a:pt x="1" y="3"/>
                      <a:pt x="2" y="4"/>
                      <a:pt x="2" y="5"/>
                    </a:cubicBezTo>
                    <a:cubicBezTo>
                      <a:pt x="3" y="6"/>
                      <a:pt x="3" y="7"/>
                      <a:pt x="3" y="7"/>
                    </a:cubicBezTo>
                    <a:cubicBezTo>
                      <a:pt x="4" y="9"/>
                      <a:pt x="3" y="8"/>
                      <a:pt x="3" y="10"/>
                    </a:cubicBezTo>
                    <a:cubicBezTo>
                      <a:pt x="4" y="11"/>
                      <a:pt x="4" y="10"/>
                      <a:pt x="5" y="9"/>
                    </a:cubicBezTo>
                    <a:cubicBezTo>
                      <a:pt x="4" y="8"/>
                      <a:pt x="4" y="5"/>
                      <a:pt x="4" y="3"/>
                    </a:cubicBezTo>
                    <a:cubicBezTo>
                      <a:pt x="3" y="2"/>
                      <a:pt x="3" y="1"/>
                      <a:pt x="3" y="0"/>
                    </a:cubicBezTo>
                    <a:cubicBezTo>
                      <a:pt x="2" y="0"/>
                      <a:pt x="1" y="1"/>
                      <a:pt x="0" y="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0" name="Freeform 82">
                <a:extLst>
                  <a:ext uri="{FF2B5EF4-FFF2-40B4-BE49-F238E27FC236}">
                    <a16:creationId xmlns="" xmlns:a16="http://schemas.microsoft.com/office/drawing/2014/main" id="{B9710EBD-EEE8-4D40-A299-D9EC07F17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0" y="2064"/>
                <a:ext cx="34" cy="12"/>
              </a:xfrm>
              <a:custGeom>
                <a:avLst/>
                <a:gdLst>
                  <a:gd name="T0" fmla="*/ 0 w 18"/>
                  <a:gd name="T1" fmla="*/ 6 h 6"/>
                  <a:gd name="T2" fmla="*/ 5 w 18"/>
                  <a:gd name="T3" fmla="*/ 5 h 6"/>
                  <a:gd name="T4" fmla="*/ 17 w 18"/>
                  <a:gd name="T5" fmla="*/ 3 h 6"/>
                  <a:gd name="T6" fmla="*/ 18 w 18"/>
                  <a:gd name="T7" fmla="*/ 2 h 6"/>
                  <a:gd name="T8" fmla="*/ 18 w 18"/>
                  <a:gd name="T9" fmla="*/ 1 h 6"/>
                  <a:gd name="T10" fmla="*/ 17 w 18"/>
                  <a:gd name="T11" fmla="*/ 0 h 6"/>
                  <a:gd name="T12" fmla="*/ 0 w 18"/>
                  <a:gd name="T13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8" h="6">
                    <a:moveTo>
                      <a:pt x="0" y="6"/>
                    </a:moveTo>
                    <a:cubicBezTo>
                      <a:pt x="1" y="6"/>
                      <a:pt x="4" y="5"/>
                      <a:pt x="5" y="5"/>
                    </a:cubicBezTo>
                    <a:cubicBezTo>
                      <a:pt x="9" y="5"/>
                      <a:pt x="15" y="4"/>
                      <a:pt x="17" y="3"/>
                    </a:cubicBezTo>
                    <a:cubicBezTo>
                      <a:pt x="18" y="2"/>
                      <a:pt x="18" y="2"/>
                      <a:pt x="18" y="2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8" y="1"/>
                      <a:pt x="18" y="0"/>
                      <a:pt x="17" y="0"/>
                    </a:cubicBezTo>
                    <a:cubicBezTo>
                      <a:pt x="13" y="3"/>
                      <a:pt x="3" y="4"/>
                      <a:pt x="0" y="6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1" name="Freeform 83">
                <a:extLst>
                  <a:ext uri="{FF2B5EF4-FFF2-40B4-BE49-F238E27FC236}">
                    <a16:creationId xmlns="" xmlns:a16="http://schemas.microsoft.com/office/drawing/2014/main" id="{68BD6FD9-EF0B-0A46-91C3-1BCE569E35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647"/>
                <a:ext cx="63" cy="71"/>
              </a:xfrm>
              <a:custGeom>
                <a:avLst/>
                <a:gdLst>
                  <a:gd name="T0" fmla="*/ 12 w 33"/>
                  <a:gd name="T1" fmla="*/ 35 h 37"/>
                  <a:gd name="T2" fmla="*/ 24 w 33"/>
                  <a:gd name="T3" fmla="*/ 34 h 37"/>
                  <a:gd name="T4" fmla="*/ 32 w 33"/>
                  <a:gd name="T5" fmla="*/ 22 h 37"/>
                  <a:gd name="T6" fmla="*/ 31 w 33"/>
                  <a:gd name="T7" fmla="*/ 8 h 37"/>
                  <a:gd name="T8" fmla="*/ 21 w 33"/>
                  <a:gd name="T9" fmla="*/ 1 h 37"/>
                  <a:gd name="T10" fmla="*/ 9 w 33"/>
                  <a:gd name="T11" fmla="*/ 2 h 37"/>
                  <a:gd name="T12" fmla="*/ 1 w 33"/>
                  <a:gd name="T13" fmla="*/ 14 h 37"/>
                  <a:gd name="T14" fmla="*/ 2 w 33"/>
                  <a:gd name="T15" fmla="*/ 28 h 37"/>
                  <a:gd name="T16" fmla="*/ 12 w 33"/>
                  <a:gd name="T17" fmla="*/ 35 h 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3" h="37">
                    <a:moveTo>
                      <a:pt x="12" y="35"/>
                    </a:moveTo>
                    <a:cubicBezTo>
                      <a:pt x="16" y="37"/>
                      <a:pt x="20" y="36"/>
                      <a:pt x="24" y="34"/>
                    </a:cubicBezTo>
                    <a:cubicBezTo>
                      <a:pt x="27" y="32"/>
                      <a:pt x="30" y="28"/>
                      <a:pt x="32" y="22"/>
                    </a:cubicBezTo>
                    <a:cubicBezTo>
                      <a:pt x="33" y="16"/>
                      <a:pt x="33" y="12"/>
                      <a:pt x="31" y="8"/>
                    </a:cubicBezTo>
                    <a:cubicBezTo>
                      <a:pt x="29" y="4"/>
                      <a:pt x="26" y="2"/>
                      <a:pt x="21" y="1"/>
                    </a:cubicBezTo>
                    <a:cubicBezTo>
                      <a:pt x="17" y="0"/>
                      <a:pt x="13" y="0"/>
                      <a:pt x="9" y="2"/>
                    </a:cubicBezTo>
                    <a:cubicBezTo>
                      <a:pt x="5" y="4"/>
                      <a:pt x="3" y="8"/>
                      <a:pt x="1" y="14"/>
                    </a:cubicBezTo>
                    <a:cubicBezTo>
                      <a:pt x="0" y="20"/>
                      <a:pt x="0" y="24"/>
                      <a:pt x="2" y="28"/>
                    </a:cubicBezTo>
                    <a:cubicBezTo>
                      <a:pt x="4" y="32"/>
                      <a:pt x="7" y="34"/>
                      <a:pt x="12" y="3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2" name="Freeform 84">
                <a:extLst>
                  <a:ext uri="{FF2B5EF4-FFF2-40B4-BE49-F238E27FC236}">
                    <a16:creationId xmlns="" xmlns:a16="http://schemas.microsoft.com/office/drawing/2014/main" id="{49C84A59-6908-7648-B96B-826A13B192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53" y="521"/>
                <a:ext cx="1726" cy="1733"/>
              </a:xfrm>
              <a:custGeom>
                <a:avLst/>
                <a:gdLst>
                  <a:gd name="T0" fmla="*/ 811 w 904"/>
                  <a:gd name="T1" fmla="*/ 404 h 905"/>
                  <a:gd name="T2" fmla="*/ 773 w 904"/>
                  <a:gd name="T3" fmla="*/ 280 h 905"/>
                  <a:gd name="T4" fmla="*/ 778 w 904"/>
                  <a:gd name="T5" fmla="*/ 210 h 905"/>
                  <a:gd name="T6" fmla="*/ 721 w 904"/>
                  <a:gd name="T7" fmla="*/ 187 h 905"/>
                  <a:gd name="T8" fmla="*/ 685 w 904"/>
                  <a:gd name="T9" fmla="*/ 149 h 905"/>
                  <a:gd name="T10" fmla="*/ 616 w 904"/>
                  <a:gd name="T11" fmla="*/ 113 h 905"/>
                  <a:gd name="T12" fmla="*/ 564 w 904"/>
                  <a:gd name="T13" fmla="*/ 108 h 905"/>
                  <a:gd name="T14" fmla="*/ 460 w 904"/>
                  <a:gd name="T15" fmla="*/ 45 h 905"/>
                  <a:gd name="T16" fmla="*/ 374 w 904"/>
                  <a:gd name="T17" fmla="*/ 52 h 905"/>
                  <a:gd name="T18" fmla="*/ 347 w 904"/>
                  <a:gd name="T19" fmla="*/ 78 h 905"/>
                  <a:gd name="T20" fmla="*/ 361 w 904"/>
                  <a:gd name="T21" fmla="*/ 92 h 905"/>
                  <a:gd name="T22" fmla="*/ 311 w 904"/>
                  <a:gd name="T23" fmla="*/ 104 h 905"/>
                  <a:gd name="T24" fmla="*/ 249 w 904"/>
                  <a:gd name="T25" fmla="*/ 97 h 905"/>
                  <a:gd name="T26" fmla="*/ 174 w 904"/>
                  <a:gd name="T27" fmla="*/ 151 h 905"/>
                  <a:gd name="T28" fmla="*/ 120 w 904"/>
                  <a:gd name="T29" fmla="*/ 211 h 905"/>
                  <a:gd name="T30" fmla="*/ 120 w 904"/>
                  <a:gd name="T31" fmla="*/ 282 h 905"/>
                  <a:gd name="T32" fmla="*/ 131 w 904"/>
                  <a:gd name="T33" fmla="*/ 289 h 905"/>
                  <a:gd name="T34" fmla="*/ 95 w 904"/>
                  <a:gd name="T35" fmla="*/ 411 h 905"/>
                  <a:gd name="T36" fmla="*/ 40 w 904"/>
                  <a:gd name="T37" fmla="*/ 454 h 905"/>
                  <a:gd name="T38" fmla="*/ 50 w 904"/>
                  <a:gd name="T39" fmla="*/ 519 h 905"/>
                  <a:gd name="T40" fmla="*/ 101 w 904"/>
                  <a:gd name="T41" fmla="*/ 526 h 905"/>
                  <a:gd name="T42" fmla="*/ 237 w 904"/>
                  <a:gd name="T43" fmla="*/ 764 h 905"/>
                  <a:gd name="T44" fmla="*/ 217 w 904"/>
                  <a:gd name="T45" fmla="*/ 741 h 905"/>
                  <a:gd name="T46" fmla="*/ 195 w 904"/>
                  <a:gd name="T47" fmla="*/ 742 h 905"/>
                  <a:gd name="T48" fmla="*/ 288 w 904"/>
                  <a:gd name="T49" fmla="*/ 830 h 905"/>
                  <a:gd name="T50" fmla="*/ 283 w 904"/>
                  <a:gd name="T51" fmla="*/ 801 h 905"/>
                  <a:gd name="T52" fmla="*/ 308 w 904"/>
                  <a:gd name="T53" fmla="*/ 811 h 905"/>
                  <a:gd name="T54" fmla="*/ 316 w 904"/>
                  <a:gd name="T55" fmla="*/ 787 h 905"/>
                  <a:gd name="T56" fmla="*/ 309 w 904"/>
                  <a:gd name="T57" fmla="*/ 843 h 905"/>
                  <a:gd name="T58" fmla="*/ 351 w 904"/>
                  <a:gd name="T59" fmla="*/ 858 h 905"/>
                  <a:gd name="T60" fmla="*/ 420 w 904"/>
                  <a:gd name="T61" fmla="*/ 807 h 905"/>
                  <a:gd name="T62" fmla="*/ 412 w 904"/>
                  <a:gd name="T63" fmla="*/ 875 h 905"/>
                  <a:gd name="T64" fmla="*/ 399 w 904"/>
                  <a:gd name="T65" fmla="*/ 866 h 905"/>
                  <a:gd name="T66" fmla="*/ 429 w 904"/>
                  <a:gd name="T67" fmla="*/ 859 h 905"/>
                  <a:gd name="T68" fmla="*/ 478 w 904"/>
                  <a:gd name="T69" fmla="*/ 857 h 905"/>
                  <a:gd name="T70" fmla="*/ 476 w 904"/>
                  <a:gd name="T71" fmla="*/ 832 h 905"/>
                  <a:gd name="T72" fmla="*/ 528 w 904"/>
                  <a:gd name="T73" fmla="*/ 866 h 905"/>
                  <a:gd name="T74" fmla="*/ 485 w 904"/>
                  <a:gd name="T75" fmla="*/ 851 h 905"/>
                  <a:gd name="T76" fmla="*/ 515 w 904"/>
                  <a:gd name="T77" fmla="*/ 820 h 905"/>
                  <a:gd name="T78" fmla="*/ 598 w 904"/>
                  <a:gd name="T79" fmla="*/ 840 h 905"/>
                  <a:gd name="T80" fmla="*/ 587 w 904"/>
                  <a:gd name="T81" fmla="*/ 835 h 905"/>
                  <a:gd name="T82" fmla="*/ 583 w 904"/>
                  <a:gd name="T83" fmla="*/ 805 h 905"/>
                  <a:gd name="T84" fmla="*/ 599 w 904"/>
                  <a:gd name="T85" fmla="*/ 797 h 905"/>
                  <a:gd name="T86" fmla="*/ 615 w 904"/>
                  <a:gd name="T87" fmla="*/ 825 h 905"/>
                  <a:gd name="T88" fmla="*/ 655 w 904"/>
                  <a:gd name="T89" fmla="*/ 793 h 905"/>
                  <a:gd name="T90" fmla="*/ 653 w 904"/>
                  <a:gd name="T91" fmla="*/ 761 h 905"/>
                  <a:gd name="T92" fmla="*/ 663 w 904"/>
                  <a:gd name="T93" fmla="*/ 752 h 905"/>
                  <a:gd name="T94" fmla="*/ 667 w 904"/>
                  <a:gd name="T95" fmla="*/ 737 h 905"/>
                  <a:gd name="T96" fmla="*/ 675 w 904"/>
                  <a:gd name="T97" fmla="*/ 737 h 905"/>
                  <a:gd name="T98" fmla="*/ 676 w 904"/>
                  <a:gd name="T99" fmla="*/ 722 h 905"/>
                  <a:gd name="T100" fmla="*/ 690 w 904"/>
                  <a:gd name="T101" fmla="*/ 738 h 905"/>
                  <a:gd name="T102" fmla="*/ 665 w 904"/>
                  <a:gd name="T103" fmla="*/ 771 h 905"/>
                  <a:gd name="T104" fmla="*/ 688 w 904"/>
                  <a:gd name="T105" fmla="*/ 807 h 905"/>
                  <a:gd name="T106" fmla="*/ 679 w 904"/>
                  <a:gd name="T107" fmla="*/ 769 h 905"/>
                  <a:gd name="T108" fmla="*/ 705 w 904"/>
                  <a:gd name="T109" fmla="*/ 766 h 905"/>
                  <a:gd name="T110" fmla="*/ 777 w 904"/>
                  <a:gd name="T111" fmla="*/ 296 h 905"/>
                  <a:gd name="T112" fmla="*/ 809 w 904"/>
                  <a:gd name="T113" fmla="*/ 386 h 905"/>
                  <a:gd name="T114" fmla="*/ 842 w 904"/>
                  <a:gd name="T115" fmla="*/ 517 h 905"/>
                  <a:gd name="T116" fmla="*/ 806 w 904"/>
                  <a:gd name="T117" fmla="*/ 478 h 9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904" h="905">
                    <a:moveTo>
                      <a:pt x="452" y="0"/>
                    </a:moveTo>
                    <a:cubicBezTo>
                      <a:pt x="202" y="0"/>
                      <a:pt x="0" y="203"/>
                      <a:pt x="0" y="453"/>
                    </a:cubicBezTo>
                    <a:cubicBezTo>
                      <a:pt x="0" y="703"/>
                      <a:pt x="202" y="905"/>
                      <a:pt x="452" y="905"/>
                    </a:cubicBezTo>
                    <a:cubicBezTo>
                      <a:pt x="702" y="905"/>
                      <a:pt x="904" y="703"/>
                      <a:pt x="904" y="453"/>
                    </a:cubicBezTo>
                    <a:cubicBezTo>
                      <a:pt x="904" y="203"/>
                      <a:pt x="702" y="0"/>
                      <a:pt x="452" y="0"/>
                    </a:cubicBezTo>
                    <a:close/>
                    <a:moveTo>
                      <a:pt x="857" y="430"/>
                    </a:moveTo>
                    <a:cubicBezTo>
                      <a:pt x="849" y="431"/>
                      <a:pt x="849" y="431"/>
                      <a:pt x="849" y="431"/>
                    </a:cubicBezTo>
                    <a:cubicBezTo>
                      <a:pt x="845" y="400"/>
                      <a:pt x="845" y="400"/>
                      <a:pt x="845" y="400"/>
                    </a:cubicBezTo>
                    <a:cubicBezTo>
                      <a:pt x="834" y="402"/>
                      <a:pt x="834" y="402"/>
                      <a:pt x="834" y="402"/>
                    </a:cubicBezTo>
                    <a:cubicBezTo>
                      <a:pt x="837" y="430"/>
                      <a:pt x="837" y="430"/>
                      <a:pt x="837" y="430"/>
                    </a:cubicBezTo>
                    <a:cubicBezTo>
                      <a:pt x="828" y="431"/>
                      <a:pt x="828" y="431"/>
                      <a:pt x="828" y="431"/>
                    </a:cubicBezTo>
                    <a:cubicBezTo>
                      <a:pt x="825" y="403"/>
                      <a:pt x="825" y="403"/>
                      <a:pt x="825" y="403"/>
                    </a:cubicBezTo>
                    <a:cubicBezTo>
                      <a:pt x="811" y="404"/>
                      <a:pt x="811" y="404"/>
                      <a:pt x="811" y="404"/>
                    </a:cubicBezTo>
                    <a:cubicBezTo>
                      <a:pt x="815" y="436"/>
                      <a:pt x="815" y="436"/>
                      <a:pt x="815" y="436"/>
                    </a:cubicBezTo>
                    <a:cubicBezTo>
                      <a:pt x="806" y="437"/>
                      <a:pt x="806" y="437"/>
                      <a:pt x="806" y="437"/>
                    </a:cubicBezTo>
                    <a:cubicBezTo>
                      <a:pt x="802" y="394"/>
                      <a:pt x="802" y="394"/>
                      <a:pt x="802" y="394"/>
                    </a:cubicBezTo>
                    <a:cubicBezTo>
                      <a:pt x="853" y="388"/>
                      <a:pt x="853" y="388"/>
                      <a:pt x="853" y="388"/>
                    </a:cubicBezTo>
                    <a:lnTo>
                      <a:pt x="857" y="430"/>
                    </a:lnTo>
                    <a:close/>
                    <a:moveTo>
                      <a:pt x="798" y="241"/>
                    </a:moveTo>
                    <a:cubicBezTo>
                      <a:pt x="801" y="246"/>
                      <a:pt x="803" y="250"/>
                      <a:pt x="804" y="253"/>
                    </a:cubicBezTo>
                    <a:cubicBezTo>
                      <a:pt x="804" y="256"/>
                      <a:pt x="804" y="258"/>
                      <a:pt x="803" y="261"/>
                    </a:cubicBezTo>
                    <a:cubicBezTo>
                      <a:pt x="802" y="264"/>
                      <a:pt x="800" y="266"/>
                      <a:pt x="797" y="267"/>
                    </a:cubicBezTo>
                    <a:cubicBezTo>
                      <a:pt x="794" y="270"/>
                      <a:pt x="791" y="270"/>
                      <a:pt x="787" y="269"/>
                    </a:cubicBezTo>
                    <a:cubicBezTo>
                      <a:pt x="784" y="268"/>
                      <a:pt x="780" y="266"/>
                      <a:pt x="777" y="262"/>
                    </a:cubicBezTo>
                    <a:cubicBezTo>
                      <a:pt x="777" y="265"/>
                      <a:pt x="777" y="267"/>
                      <a:pt x="777" y="270"/>
                    </a:cubicBezTo>
                    <a:cubicBezTo>
                      <a:pt x="776" y="272"/>
                      <a:pt x="775" y="275"/>
                      <a:pt x="773" y="280"/>
                    </a:cubicBezTo>
                    <a:cubicBezTo>
                      <a:pt x="768" y="291"/>
                      <a:pt x="768" y="291"/>
                      <a:pt x="768" y="291"/>
                    </a:cubicBezTo>
                    <a:cubicBezTo>
                      <a:pt x="761" y="279"/>
                      <a:pt x="761" y="279"/>
                      <a:pt x="761" y="279"/>
                    </a:cubicBezTo>
                    <a:cubicBezTo>
                      <a:pt x="766" y="266"/>
                      <a:pt x="766" y="266"/>
                      <a:pt x="766" y="266"/>
                    </a:cubicBezTo>
                    <a:cubicBezTo>
                      <a:pt x="768" y="262"/>
                      <a:pt x="769" y="259"/>
                      <a:pt x="769" y="257"/>
                    </a:cubicBezTo>
                    <a:cubicBezTo>
                      <a:pt x="770" y="256"/>
                      <a:pt x="770" y="254"/>
                      <a:pt x="770" y="253"/>
                    </a:cubicBezTo>
                    <a:cubicBezTo>
                      <a:pt x="769" y="252"/>
                      <a:pt x="768" y="250"/>
                      <a:pt x="767" y="248"/>
                    </a:cubicBezTo>
                    <a:cubicBezTo>
                      <a:pt x="766" y="246"/>
                      <a:pt x="766" y="246"/>
                      <a:pt x="766" y="246"/>
                    </a:cubicBezTo>
                    <a:cubicBezTo>
                      <a:pt x="747" y="257"/>
                      <a:pt x="747" y="257"/>
                      <a:pt x="747" y="257"/>
                    </a:cubicBezTo>
                    <a:cubicBezTo>
                      <a:pt x="741" y="247"/>
                      <a:pt x="741" y="247"/>
                      <a:pt x="741" y="247"/>
                    </a:cubicBezTo>
                    <a:cubicBezTo>
                      <a:pt x="785" y="220"/>
                      <a:pt x="785" y="220"/>
                      <a:pt x="785" y="220"/>
                    </a:cubicBezTo>
                    <a:lnTo>
                      <a:pt x="798" y="241"/>
                    </a:lnTo>
                    <a:close/>
                    <a:moveTo>
                      <a:pt x="750" y="176"/>
                    </a:moveTo>
                    <a:cubicBezTo>
                      <a:pt x="778" y="210"/>
                      <a:pt x="778" y="210"/>
                      <a:pt x="778" y="210"/>
                    </a:cubicBezTo>
                    <a:cubicBezTo>
                      <a:pt x="771" y="216"/>
                      <a:pt x="771" y="216"/>
                      <a:pt x="771" y="216"/>
                    </a:cubicBezTo>
                    <a:cubicBezTo>
                      <a:pt x="761" y="203"/>
                      <a:pt x="761" y="203"/>
                      <a:pt x="761" y="203"/>
                    </a:cubicBezTo>
                    <a:cubicBezTo>
                      <a:pt x="728" y="230"/>
                      <a:pt x="728" y="230"/>
                      <a:pt x="728" y="230"/>
                    </a:cubicBezTo>
                    <a:cubicBezTo>
                      <a:pt x="720" y="222"/>
                      <a:pt x="720" y="222"/>
                      <a:pt x="720" y="222"/>
                    </a:cubicBezTo>
                    <a:cubicBezTo>
                      <a:pt x="754" y="194"/>
                      <a:pt x="754" y="194"/>
                      <a:pt x="754" y="194"/>
                    </a:cubicBezTo>
                    <a:cubicBezTo>
                      <a:pt x="743" y="181"/>
                      <a:pt x="743" y="181"/>
                      <a:pt x="743" y="181"/>
                    </a:cubicBezTo>
                    <a:lnTo>
                      <a:pt x="750" y="176"/>
                    </a:lnTo>
                    <a:close/>
                    <a:moveTo>
                      <a:pt x="742" y="168"/>
                    </a:moveTo>
                    <a:cubicBezTo>
                      <a:pt x="736" y="174"/>
                      <a:pt x="736" y="174"/>
                      <a:pt x="736" y="174"/>
                    </a:cubicBezTo>
                    <a:cubicBezTo>
                      <a:pt x="713" y="153"/>
                      <a:pt x="713" y="153"/>
                      <a:pt x="713" y="153"/>
                    </a:cubicBezTo>
                    <a:cubicBezTo>
                      <a:pt x="706" y="162"/>
                      <a:pt x="706" y="162"/>
                      <a:pt x="706" y="162"/>
                    </a:cubicBezTo>
                    <a:cubicBezTo>
                      <a:pt x="726" y="181"/>
                      <a:pt x="726" y="181"/>
                      <a:pt x="726" y="181"/>
                    </a:cubicBezTo>
                    <a:cubicBezTo>
                      <a:pt x="721" y="187"/>
                      <a:pt x="721" y="187"/>
                      <a:pt x="721" y="187"/>
                    </a:cubicBezTo>
                    <a:cubicBezTo>
                      <a:pt x="700" y="168"/>
                      <a:pt x="700" y="168"/>
                      <a:pt x="700" y="168"/>
                    </a:cubicBezTo>
                    <a:cubicBezTo>
                      <a:pt x="690" y="178"/>
                      <a:pt x="690" y="178"/>
                      <a:pt x="690" y="178"/>
                    </a:cubicBezTo>
                    <a:cubicBezTo>
                      <a:pt x="713" y="200"/>
                      <a:pt x="713" y="200"/>
                      <a:pt x="713" y="200"/>
                    </a:cubicBezTo>
                    <a:cubicBezTo>
                      <a:pt x="708" y="206"/>
                      <a:pt x="708" y="206"/>
                      <a:pt x="708" y="206"/>
                    </a:cubicBezTo>
                    <a:cubicBezTo>
                      <a:pt x="676" y="177"/>
                      <a:pt x="676" y="177"/>
                      <a:pt x="676" y="177"/>
                    </a:cubicBezTo>
                    <a:cubicBezTo>
                      <a:pt x="711" y="139"/>
                      <a:pt x="711" y="139"/>
                      <a:pt x="711" y="139"/>
                    </a:cubicBezTo>
                    <a:lnTo>
                      <a:pt x="742" y="168"/>
                    </a:lnTo>
                    <a:close/>
                    <a:moveTo>
                      <a:pt x="664" y="106"/>
                    </a:moveTo>
                    <a:cubicBezTo>
                      <a:pt x="679" y="116"/>
                      <a:pt x="679" y="116"/>
                      <a:pt x="679" y="116"/>
                    </a:cubicBezTo>
                    <a:cubicBezTo>
                      <a:pt x="685" y="120"/>
                      <a:pt x="689" y="123"/>
                      <a:pt x="690" y="124"/>
                    </a:cubicBezTo>
                    <a:cubicBezTo>
                      <a:pt x="692" y="127"/>
                      <a:pt x="693" y="130"/>
                      <a:pt x="694" y="133"/>
                    </a:cubicBezTo>
                    <a:cubicBezTo>
                      <a:pt x="694" y="137"/>
                      <a:pt x="693" y="140"/>
                      <a:pt x="691" y="143"/>
                    </a:cubicBezTo>
                    <a:cubicBezTo>
                      <a:pt x="689" y="146"/>
                      <a:pt x="687" y="148"/>
                      <a:pt x="685" y="149"/>
                    </a:cubicBezTo>
                    <a:cubicBezTo>
                      <a:pt x="682" y="150"/>
                      <a:pt x="680" y="150"/>
                      <a:pt x="678" y="150"/>
                    </a:cubicBezTo>
                    <a:cubicBezTo>
                      <a:pt x="676" y="150"/>
                      <a:pt x="673" y="150"/>
                      <a:pt x="672" y="149"/>
                    </a:cubicBezTo>
                    <a:cubicBezTo>
                      <a:pt x="669" y="148"/>
                      <a:pt x="666" y="146"/>
                      <a:pt x="661" y="143"/>
                    </a:cubicBezTo>
                    <a:cubicBezTo>
                      <a:pt x="655" y="138"/>
                      <a:pt x="655" y="138"/>
                      <a:pt x="655" y="138"/>
                    </a:cubicBezTo>
                    <a:cubicBezTo>
                      <a:pt x="644" y="154"/>
                      <a:pt x="644" y="154"/>
                      <a:pt x="644" y="154"/>
                    </a:cubicBezTo>
                    <a:cubicBezTo>
                      <a:pt x="635" y="148"/>
                      <a:pt x="635" y="148"/>
                      <a:pt x="635" y="148"/>
                    </a:cubicBezTo>
                    <a:lnTo>
                      <a:pt x="664" y="106"/>
                    </a:lnTo>
                    <a:close/>
                    <a:moveTo>
                      <a:pt x="631" y="87"/>
                    </a:moveTo>
                    <a:cubicBezTo>
                      <a:pt x="628" y="95"/>
                      <a:pt x="628" y="95"/>
                      <a:pt x="628" y="95"/>
                    </a:cubicBezTo>
                    <a:cubicBezTo>
                      <a:pt x="603" y="84"/>
                      <a:pt x="603" y="84"/>
                      <a:pt x="603" y="84"/>
                    </a:cubicBezTo>
                    <a:cubicBezTo>
                      <a:pt x="598" y="95"/>
                      <a:pt x="598" y="95"/>
                      <a:pt x="598" y="95"/>
                    </a:cubicBezTo>
                    <a:cubicBezTo>
                      <a:pt x="620" y="105"/>
                      <a:pt x="620" y="105"/>
                      <a:pt x="620" y="105"/>
                    </a:cubicBezTo>
                    <a:cubicBezTo>
                      <a:pt x="616" y="113"/>
                      <a:pt x="616" y="113"/>
                      <a:pt x="616" y="113"/>
                    </a:cubicBezTo>
                    <a:cubicBezTo>
                      <a:pt x="594" y="103"/>
                      <a:pt x="594" y="103"/>
                      <a:pt x="594" y="103"/>
                    </a:cubicBezTo>
                    <a:cubicBezTo>
                      <a:pt x="585" y="124"/>
                      <a:pt x="585" y="124"/>
                      <a:pt x="585" y="124"/>
                    </a:cubicBezTo>
                    <a:cubicBezTo>
                      <a:pt x="575" y="119"/>
                      <a:pt x="575" y="119"/>
                      <a:pt x="575" y="119"/>
                    </a:cubicBezTo>
                    <a:cubicBezTo>
                      <a:pt x="596" y="72"/>
                      <a:pt x="596" y="72"/>
                      <a:pt x="596" y="72"/>
                    </a:cubicBezTo>
                    <a:lnTo>
                      <a:pt x="631" y="87"/>
                    </a:lnTo>
                    <a:close/>
                    <a:moveTo>
                      <a:pt x="523" y="77"/>
                    </a:moveTo>
                    <a:cubicBezTo>
                      <a:pt x="524" y="72"/>
                      <a:pt x="526" y="68"/>
                      <a:pt x="529" y="65"/>
                    </a:cubicBezTo>
                    <a:cubicBezTo>
                      <a:pt x="531" y="63"/>
                      <a:pt x="533" y="61"/>
                      <a:pt x="536" y="60"/>
                    </a:cubicBezTo>
                    <a:cubicBezTo>
                      <a:pt x="538" y="58"/>
                      <a:pt x="541" y="57"/>
                      <a:pt x="544" y="57"/>
                    </a:cubicBezTo>
                    <a:cubicBezTo>
                      <a:pt x="548" y="57"/>
                      <a:pt x="552" y="57"/>
                      <a:pt x="556" y="58"/>
                    </a:cubicBezTo>
                    <a:cubicBezTo>
                      <a:pt x="564" y="60"/>
                      <a:pt x="570" y="64"/>
                      <a:pt x="574" y="70"/>
                    </a:cubicBezTo>
                    <a:cubicBezTo>
                      <a:pt x="578" y="76"/>
                      <a:pt x="578" y="83"/>
                      <a:pt x="576" y="91"/>
                    </a:cubicBezTo>
                    <a:cubicBezTo>
                      <a:pt x="574" y="99"/>
                      <a:pt x="570" y="105"/>
                      <a:pt x="564" y="108"/>
                    </a:cubicBezTo>
                    <a:cubicBezTo>
                      <a:pt x="558" y="112"/>
                      <a:pt x="551" y="112"/>
                      <a:pt x="542" y="110"/>
                    </a:cubicBezTo>
                    <a:cubicBezTo>
                      <a:pt x="534" y="108"/>
                      <a:pt x="528" y="104"/>
                      <a:pt x="525" y="98"/>
                    </a:cubicBezTo>
                    <a:cubicBezTo>
                      <a:pt x="521" y="92"/>
                      <a:pt x="521" y="85"/>
                      <a:pt x="523" y="77"/>
                    </a:cubicBezTo>
                    <a:close/>
                    <a:moveTo>
                      <a:pt x="460" y="45"/>
                    </a:moveTo>
                    <a:cubicBezTo>
                      <a:pt x="472" y="66"/>
                      <a:pt x="472" y="66"/>
                      <a:pt x="472" y="66"/>
                    </a:cubicBezTo>
                    <a:cubicBezTo>
                      <a:pt x="486" y="46"/>
                      <a:pt x="486" y="46"/>
                      <a:pt x="486" y="46"/>
                    </a:cubicBezTo>
                    <a:cubicBezTo>
                      <a:pt x="499" y="47"/>
                      <a:pt x="499" y="47"/>
                      <a:pt x="499" y="47"/>
                    </a:cubicBezTo>
                    <a:cubicBezTo>
                      <a:pt x="477" y="76"/>
                      <a:pt x="477" y="76"/>
                      <a:pt x="477" y="76"/>
                    </a:cubicBezTo>
                    <a:cubicBezTo>
                      <a:pt x="475" y="97"/>
                      <a:pt x="475" y="97"/>
                      <a:pt x="475" y="97"/>
                    </a:cubicBezTo>
                    <a:cubicBezTo>
                      <a:pt x="464" y="97"/>
                      <a:pt x="464" y="97"/>
                      <a:pt x="464" y="97"/>
                    </a:cubicBezTo>
                    <a:cubicBezTo>
                      <a:pt x="465" y="75"/>
                      <a:pt x="465" y="75"/>
                      <a:pt x="465" y="75"/>
                    </a:cubicBezTo>
                    <a:cubicBezTo>
                      <a:pt x="446" y="44"/>
                      <a:pt x="446" y="44"/>
                      <a:pt x="446" y="44"/>
                    </a:cubicBezTo>
                    <a:lnTo>
                      <a:pt x="460" y="45"/>
                    </a:lnTo>
                    <a:close/>
                    <a:moveTo>
                      <a:pt x="440" y="44"/>
                    </a:moveTo>
                    <a:cubicBezTo>
                      <a:pt x="441" y="53"/>
                      <a:pt x="441" y="53"/>
                      <a:pt x="441" y="53"/>
                    </a:cubicBezTo>
                    <a:cubicBezTo>
                      <a:pt x="424" y="54"/>
                      <a:pt x="424" y="54"/>
                      <a:pt x="424" y="54"/>
                    </a:cubicBezTo>
                    <a:cubicBezTo>
                      <a:pt x="427" y="97"/>
                      <a:pt x="427" y="97"/>
                      <a:pt x="427" y="97"/>
                    </a:cubicBezTo>
                    <a:cubicBezTo>
                      <a:pt x="416" y="98"/>
                      <a:pt x="416" y="98"/>
                      <a:pt x="416" y="98"/>
                    </a:cubicBezTo>
                    <a:cubicBezTo>
                      <a:pt x="413" y="55"/>
                      <a:pt x="413" y="55"/>
                      <a:pt x="413" y="55"/>
                    </a:cubicBezTo>
                    <a:cubicBezTo>
                      <a:pt x="396" y="57"/>
                      <a:pt x="396" y="57"/>
                      <a:pt x="396" y="57"/>
                    </a:cubicBezTo>
                    <a:cubicBezTo>
                      <a:pt x="395" y="48"/>
                      <a:pt x="395" y="48"/>
                      <a:pt x="395" y="48"/>
                    </a:cubicBezTo>
                    <a:lnTo>
                      <a:pt x="440" y="44"/>
                    </a:lnTo>
                    <a:close/>
                    <a:moveTo>
                      <a:pt x="386" y="50"/>
                    </a:moveTo>
                    <a:cubicBezTo>
                      <a:pt x="394" y="101"/>
                      <a:pt x="394" y="101"/>
                      <a:pt x="394" y="101"/>
                    </a:cubicBezTo>
                    <a:cubicBezTo>
                      <a:pt x="383" y="103"/>
                      <a:pt x="383" y="103"/>
                      <a:pt x="383" y="103"/>
                    </a:cubicBezTo>
                    <a:cubicBezTo>
                      <a:pt x="374" y="52"/>
                      <a:pt x="374" y="52"/>
                      <a:pt x="374" y="52"/>
                    </a:cubicBezTo>
                    <a:lnTo>
                      <a:pt x="386" y="50"/>
                    </a:lnTo>
                    <a:close/>
                    <a:moveTo>
                      <a:pt x="324" y="71"/>
                    </a:moveTo>
                    <a:cubicBezTo>
                      <a:pt x="325" y="68"/>
                      <a:pt x="327" y="66"/>
                      <a:pt x="329" y="64"/>
                    </a:cubicBezTo>
                    <a:cubicBezTo>
                      <a:pt x="332" y="62"/>
                      <a:pt x="335" y="60"/>
                      <a:pt x="339" y="59"/>
                    </a:cubicBezTo>
                    <a:cubicBezTo>
                      <a:pt x="346" y="57"/>
                      <a:pt x="352" y="57"/>
                      <a:pt x="356" y="59"/>
                    </a:cubicBezTo>
                    <a:cubicBezTo>
                      <a:pt x="360" y="61"/>
                      <a:pt x="363" y="64"/>
                      <a:pt x="365" y="68"/>
                    </a:cubicBezTo>
                    <a:cubicBezTo>
                      <a:pt x="354" y="72"/>
                      <a:pt x="354" y="72"/>
                      <a:pt x="354" y="72"/>
                    </a:cubicBezTo>
                    <a:cubicBezTo>
                      <a:pt x="353" y="69"/>
                      <a:pt x="351" y="68"/>
                      <a:pt x="349" y="67"/>
                    </a:cubicBezTo>
                    <a:cubicBezTo>
                      <a:pt x="347" y="66"/>
                      <a:pt x="345" y="66"/>
                      <a:pt x="342" y="67"/>
                    </a:cubicBezTo>
                    <a:cubicBezTo>
                      <a:pt x="338" y="68"/>
                      <a:pt x="336" y="69"/>
                      <a:pt x="335" y="71"/>
                    </a:cubicBezTo>
                    <a:cubicBezTo>
                      <a:pt x="334" y="72"/>
                      <a:pt x="333" y="73"/>
                      <a:pt x="334" y="75"/>
                    </a:cubicBezTo>
                    <a:cubicBezTo>
                      <a:pt x="334" y="76"/>
                      <a:pt x="335" y="77"/>
                      <a:pt x="336" y="77"/>
                    </a:cubicBezTo>
                    <a:cubicBezTo>
                      <a:pt x="338" y="78"/>
                      <a:pt x="342" y="78"/>
                      <a:pt x="347" y="78"/>
                    </a:cubicBezTo>
                    <a:cubicBezTo>
                      <a:pt x="353" y="78"/>
                      <a:pt x="357" y="78"/>
                      <a:pt x="360" y="78"/>
                    </a:cubicBezTo>
                    <a:cubicBezTo>
                      <a:pt x="363" y="79"/>
                      <a:pt x="366" y="80"/>
                      <a:pt x="368" y="82"/>
                    </a:cubicBezTo>
                    <a:cubicBezTo>
                      <a:pt x="370" y="83"/>
                      <a:pt x="371" y="86"/>
                      <a:pt x="372" y="89"/>
                    </a:cubicBezTo>
                    <a:cubicBezTo>
                      <a:pt x="373" y="92"/>
                      <a:pt x="373" y="95"/>
                      <a:pt x="372" y="98"/>
                    </a:cubicBezTo>
                    <a:cubicBezTo>
                      <a:pt x="370" y="101"/>
                      <a:pt x="369" y="103"/>
                      <a:pt x="366" y="105"/>
                    </a:cubicBezTo>
                    <a:cubicBezTo>
                      <a:pt x="363" y="107"/>
                      <a:pt x="359" y="109"/>
                      <a:pt x="354" y="110"/>
                    </a:cubicBezTo>
                    <a:cubicBezTo>
                      <a:pt x="347" y="112"/>
                      <a:pt x="342" y="112"/>
                      <a:pt x="337" y="111"/>
                    </a:cubicBezTo>
                    <a:cubicBezTo>
                      <a:pt x="333" y="109"/>
                      <a:pt x="329" y="105"/>
                      <a:pt x="327" y="100"/>
                    </a:cubicBezTo>
                    <a:cubicBezTo>
                      <a:pt x="337" y="96"/>
                      <a:pt x="337" y="96"/>
                      <a:pt x="337" y="96"/>
                    </a:cubicBezTo>
                    <a:cubicBezTo>
                      <a:pt x="339" y="99"/>
                      <a:pt x="341" y="101"/>
                      <a:pt x="343" y="102"/>
                    </a:cubicBezTo>
                    <a:cubicBezTo>
                      <a:pt x="346" y="103"/>
                      <a:pt x="349" y="103"/>
                      <a:pt x="352" y="102"/>
                    </a:cubicBezTo>
                    <a:cubicBezTo>
                      <a:pt x="356" y="101"/>
                      <a:pt x="358" y="99"/>
                      <a:pt x="360" y="98"/>
                    </a:cubicBezTo>
                    <a:cubicBezTo>
                      <a:pt x="361" y="96"/>
                      <a:pt x="361" y="94"/>
                      <a:pt x="361" y="92"/>
                    </a:cubicBezTo>
                    <a:cubicBezTo>
                      <a:pt x="361" y="91"/>
                      <a:pt x="360" y="90"/>
                      <a:pt x="359" y="89"/>
                    </a:cubicBezTo>
                    <a:cubicBezTo>
                      <a:pt x="358" y="89"/>
                      <a:pt x="356" y="89"/>
                      <a:pt x="354" y="88"/>
                    </a:cubicBezTo>
                    <a:cubicBezTo>
                      <a:pt x="353" y="88"/>
                      <a:pt x="350" y="88"/>
                      <a:pt x="345" y="89"/>
                    </a:cubicBezTo>
                    <a:cubicBezTo>
                      <a:pt x="339" y="89"/>
                      <a:pt x="334" y="88"/>
                      <a:pt x="331" y="87"/>
                    </a:cubicBezTo>
                    <a:cubicBezTo>
                      <a:pt x="327" y="85"/>
                      <a:pt x="324" y="82"/>
                      <a:pt x="323" y="78"/>
                    </a:cubicBezTo>
                    <a:cubicBezTo>
                      <a:pt x="323" y="76"/>
                      <a:pt x="323" y="73"/>
                      <a:pt x="324" y="71"/>
                    </a:cubicBezTo>
                    <a:close/>
                    <a:moveTo>
                      <a:pt x="285" y="79"/>
                    </a:moveTo>
                    <a:cubicBezTo>
                      <a:pt x="291" y="77"/>
                      <a:pt x="295" y="75"/>
                      <a:pt x="298" y="75"/>
                    </a:cubicBezTo>
                    <a:cubicBezTo>
                      <a:pt x="301" y="75"/>
                      <a:pt x="304" y="76"/>
                      <a:pt x="306" y="77"/>
                    </a:cubicBezTo>
                    <a:cubicBezTo>
                      <a:pt x="308" y="79"/>
                      <a:pt x="310" y="81"/>
                      <a:pt x="312" y="83"/>
                    </a:cubicBezTo>
                    <a:cubicBezTo>
                      <a:pt x="313" y="87"/>
                      <a:pt x="313" y="90"/>
                      <a:pt x="312" y="94"/>
                    </a:cubicBezTo>
                    <a:cubicBezTo>
                      <a:pt x="311" y="97"/>
                      <a:pt x="308" y="100"/>
                      <a:pt x="304" y="103"/>
                    </a:cubicBezTo>
                    <a:cubicBezTo>
                      <a:pt x="306" y="103"/>
                      <a:pt x="309" y="103"/>
                      <a:pt x="311" y="104"/>
                    </a:cubicBezTo>
                    <a:cubicBezTo>
                      <a:pt x="313" y="105"/>
                      <a:pt x="316" y="107"/>
                      <a:pt x="320" y="109"/>
                    </a:cubicBezTo>
                    <a:cubicBezTo>
                      <a:pt x="331" y="116"/>
                      <a:pt x="331" y="116"/>
                      <a:pt x="331" y="116"/>
                    </a:cubicBezTo>
                    <a:cubicBezTo>
                      <a:pt x="318" y="121"/>
                      <a:pt x="318" y="121"/>
                      <a:pt x="318" y="121"/>
                    </a:cubicBezTo>
                    <a:cubicBezTo>
                      <a:pt x="306" y="114"/>
                      <a:pt x="306" y="114"/>
                      <a:pt x="306" y="114"/>
                    </a:cubicBezTo>
                    <a:cubicBezTo>
                      <a:pt x="302" y="112"/>
                      <a:pt x="299" y="110"/>
                      <a:pt x="297" y="110"/>
                    </a:cubicBezTo>
                    <a:cubicBezTo>
                      <a:pt x="296" y="109"/>
                      <a:pt x="295" y="109"/>
                      <a:pt x="293" y="109"/>
                    </a:cubicBezTo>
                    <a:cubicBezTo>
                      <a:pt x="292" y="109"/>
                      <a:pt x="290" y="110"/>
                      <a:pt x="288" y="111"/>
                    </a:cubicBezTo>
                    <a:cubicBezTo>
                      <a:pt x="286" y="112"/>
                      <a:pt x="286" y="112"/>
                      <a:pt x="286" y="112"/>
                    </a:cubicBezTo>
                    <a:cubicBezTo>
                      <a:pt x="295" y="132"/>
                      <a:pt x="295" y="132"/>
                      <a:pt x="295" y="132"/>
                    </a:cubicBezTo>
                    <a:cubicBezTo>
                      <a:pt x="284" y="136"/>
                      <a:pt x="284" y="136"/>
                      <a:pt x="284" y="136"/>
                    </a:cubicBezTo>
                    <a:cubicBezTo>
                      <a:pt x="263" y="89"/>
                      <a:pt x="263" y="89"/>
                      <a:pt x="263" y="89"/>
                    </a:cubicBezTo>
                    <a:lnTo>
                      <a:pt x="285" y="79"/>
                    </a:lnTo>
                    <a:close/>
                    <a:moveTo>
                      <a:pt x="249" y="97"/>
                    </a:moveTo>
                    <a:cubicBezTo>
                      <a:pt x="254" y="104"/>
                      <a:pt x="254" y="104"/>
                      <a:pt x="254" y="104"/>
                    </a:cubicBezTo>
                    <a:cubicBezTo>
                      <a:pt x="228" y="120"/>
                      <a:pt x="228" y="120"/>
                      <a:pt x="228" y="120"/>
                    </a:cubicBezTo>
                    <a:cubicBezTo>
                      <a:pt x="234" y="130"/>
                      <a:pt x="234" y="130"/>
                      <a:pt x="234" y="130"/>
                    </a:cubicBezTo>
                    <a:cubicBezTo>
                      <a:pt x="258" y="115"/>
                      <a:pt x="258" y="115"/>
                      <a:pt x="258" y="115"/>
                    </a:cubicBezTo>
                    <a:cubicBezTo>
                      <a:pt x="263" y="122"/>
                      <a:pt x="263" y="122"/>
                      <a:pt x="263" y="122"/>
                    </a:cubicBezTo>
                    <a:cubicBezTo>
                      <a:pt x="239" y="137"/>
                      <a:pt x="239" y="137"/>
                      <a:pt x="239" y="137"/>
                    </a:cubicBezTo>
                    <a:cubicBezTo>
                      <a:pt x="246" y="149"/>
                      <a:pt x="246" y="149"/>
                      <a:pt x="246" y="149"/>
                    </a:cubicBezTo>
                    <a:cubicBezTo>
                      <a:pt x="273" y="132"/>
                      <a:pt x="273" y="132"/>
                      <a:pt x="273" y="132"/>
                    </a:cubicBezTo>
                    <a:cubicBezTo>
                      <a:pt x="278" y="140"/>
                      <a:pt x="278" y="140"/>
                      <a:pt x="278" y="140"/>
                    </a:cubicBezTo>
                    <a:cubicBezTo>
                      <a:pt x="241" y="163"/>
                      <a:pt x="241" y="163"/>
                      <a:pt x="241" y="163"/>
                    </a:cubicBezTo>
                    <a:cubicBezTo>
                      <a:pt x="214" y="119"/>
                      <a:pt x="214" y="119"/>
                      <a:pt x="214" y="119"/>
                    </a:cubicBezTo>
                    <a:lnTo>
                      <a:pt x="249" y="97"/>
                    </a:lnTo>
                    <a:close/>
                    <a:moveTo>
                      <a:pt x="174" y="151"/>
                    </a:moveTo>
                    <a:cubicBezTo>
                      <a:pt x="210" y="171"/>
                      <a:pt x="210" y="171"/>
                      <a:pt x="210" y="171"/>
                    </a:cubicBezTo>
                    <a:cubicBezTo>
                      <a:pt x="196" y="133"/>
                      <a:pt x="196" y="133"/>
                      <a:pt x="196" y="133"/>
                    </a:cubicBezTo>
                    <a:cubicBezTo>
                      <a:pt x="205" y="125"/>
                      <a:pt x="205" y="125"/>
                      <a:pt x="205" y="125"/>
                    </a:cubicBezTo>
                    <a:cubicBezTo>
                      <a:pt x="223" y="178"/>
                      <a:pt x="223" y="178"/>
                      <a:pt x="223" y="178"/>
                    </a:cubicBezTo>
                    <a:cubicBezTo>
                      <a:pt x="213" y="186"/>
                      <a:pt x="213" y="186"/>
                      <a:pt x="213" y="186"/>
                    </a:cubicBezTo>
                    <a:cubicBezTo>
                      <a:pt x="165" y="159"/>
                      <a:pt x="165" y="159"/>
                      <a:pt x="165" y="159"/>
                    </a:cubicBezTo>
                    <a:lnTo>
                      <a:pt x="174" y="151"/>
                    </a:lnTo>
                    <a:close/>
                    <a:moveTo>
                      <a:pt x="159" y="166"/>
                    </a:moveTo>
                    <a:cubicBezTo>
                      <a:pt x="197" y="201"/>
                      <a:pt x="197" y="201"/>
                      <a:pt x="197" y="201"/>
                    </a:cubicBezTo>
                    <a:cubicBezTo>
                      <a:pt x="189" y="210"/>
                      <a:pt x="189" y="210"/>
                      <a:pt x="189" y="210"/>
                    </a:cubicBezTo>
                    <a:cubicBezTo>
                      <a:pt x="151" y="174"/>
                      <a:pt x="151" y="174"/>
                      <a:pt x="151" y="174"/>
                    </a:cubicBezTo>
                    <a:lnTo>
                      <a:pt x="159" y="166"/>
                    </a:lnTo>
                    <a:close/>
                    <a:moveTo>
                      <a:pt x="120" y="211"/>
                    </a:moveTo>
                    <a:cubicBezTo>
                      <a:pt x="162" y="214"/>
                      <a:pt x="162" y="214"/>
                      <a:pt x="162" y="214"/>
                    </a:cubicBezTo>
                    <a:cubicBezTo>
                      <a:pt x="134" y="193"/>
                      <a:pt x="134" y="193"/>
                      <a:pt x="134" y="193"/>
                    </a:cubicBezTo>
                    <a:cubicBezTo>
                      <a:pt x="141" y="185"/>
                      <a:pt x="141" y="185"/>
                      <a:pt x="141" y="185"/>
                    </a:cubicBezTo>
                    <a:cubicBezTo>
                      <a:pt x="182" y="216"/>
                      <a:pt x="182" y="216"/>
                      <a:pt x="182" y="216"/>
                    </a:cubicBezTo>
                    <a:cubicBezTo>
                      <a:pt x="175" y="225"/>
                      <a:pt x="175" y="225"/>
                      <a:pt x="175" y="225"/>
                    </a:cubicBezTo>
                    <a:cubicBezTo>
                      <a:pt x="134" y="223"/>
                      <a:pt x="134" y="223"/>
                      <a:pt x="134" y="223"/>
                    </a:cubicBezTo>
                    <a:cubicBezTo>
                      <a:pt x="160" y="244"/>
                      <a:pt x="160" y="244"/>
                      <a:pt x="160" y="244"/>
                    </a:cubicBezTo>
                    <a:cubicBezTo>
                      <a:pt x="154" y="252"/>
                      <a:pt x="154" y="252"/>
                      <a:pt x="154" y="252"/>
                    </a:cubicBezTo>
                    <a:cubicBezTo>
                      <a:pt x="113" y="220"/>
                      <a:pt x="113" y="220"/>
                      <a:pt x="113" y="220"/>
                    </a:cubicBezTo>
                    <a:lnTo>
                      <a:pt x="120" y="211"/>
                    </a:lnTo>
                    <a:close/>
                    <a:moveTo>
                      <a:pt x="87" y="264"/>
                    </a:moveTo>
                    <a:cubicBezTo>
                      <a:pt x="112" y="278"/>
                      <a:pt x="112" y="278"/>
                      <a:pt x="112" y="278"/>
                    </a:cubicBezTo>
                    <a:cubicBezTo>
                      <a:pt x="116" y="280"/>
                      <a:pt x="118" y="281"/>
                      <a:pt x="120" y="282"/>
                    </a:cubicBezTo>
                    <a:cubicBezTo>
                      <a:pt x="122" y="282"/>
                      <a:pt x="124" y="282"/>
                      <a:pt x="126" y="281"/>
                    </a:cubicBezTo>
                    <a:cubicBezTo>
                      <a:pt x="128" y="280"/>
                      <a:pt x="130" y="278"/>
                      <a:pt x="131" y="275"/>
                    </a:cubicBezTo>
                    <a:cubicBezTo>
                      <a:pt x="133" y="273"/>
                      <a:pt x="133" y="270"/>
                      <a:pt x="133" y="268"/>
                    </a:cubicBezTo>
                    <a:cubicBezTo>
                      <a:pt x="133" y="266"/>
                      <a:pt x="132" y="264"/>
                      <a:pt x="131" y="263"/>
                    </a:cubicBezTo>
                    <a:cubicBezTo>
                      <a:pt x="129" y="262"/>
                      <a:pt x="127" y="260"/>
                      <a:pt x="123" y="258"/>
                    </a:cubicBezTo>
                    <a:cubicBezTo>
                      <a:pt x="98" y="244"/>
                      <a:pt x="98" y="244"/>
                      <a:pt x="98" y="244"/>
                    </a:cubicBezTo>
                    <a:cubicBezTo>
                      <a:pt x="104" y="234"/>
                      <a:pt x="104" y="234"/>
                      <a:pt x="104" y="234"/>
                    </a:cubicBezTo>
                    <a:cubicBezTo>
                      <a:pt x="127" y="248"/>
                      <a:pt x="127" y="248"/>
                      <a:pt x="127" y="248"/>
                    </a:cubicBezTo>
                    <a:cubicBezTo>
                      <a:pt x="133" y="251"/>
                      <a:pt x="137" y="253"/>
                      <a:pt x="138" y="255"/>
                    </a:cubicBezTo>
                    <a:cubicBezTo>
                      <a:pt x="140" y="257"/>
                      <a:pt x="142" y="259"/>
                      <a:pt x="142" y="261"/>
                    </a:cubicBezTo>
                    <a:cubicBezTo>
                      <a:pt x="143" y="263"/>
                      <a:pt x="143" y="266"/>
                      <a:pt x="143" y="269"/>
                    </a:cubicBezTo>
                    <a:cubicBezTo>
                      <a:pt x="142" y="272"/>
                      <a:pt x="141" y="275"/>
                      <a:pt x="139" y="279"/>
                    </a:cubicBezTo>
                    <a:cubicBezTo>
                      <a:pt x="136" y="284"/>
                      <a:pt x="134" y="287"/>
                      <a:pt x="131" y="289"/>
                    </a:cubicBezTo>
                    <a:cubicBezTo>
                      <a:pt x="129" y="291"/>
                      <a:pt x="127" y="292"/>
                      <a:pt x="124" y="293"/>
                    </a:cubicBezTo>
                    <a:cubicBezTo>
                      <a:pt x="122" y="293"/>
                      <a:pt x="120" y="293"/>
                      <a:pt x="118" y="293"/>
                    </a:cubicBezTo>
                    <a:cubicBezTo>
                      <a:pt x="115" y="292"/>
                      <a:pt x="111" y="290"/>
                      <a:pt x="106" y="287"/>
                    </a:cubicBezTo>
                    <a:cubicBezTo>
                      <a:pt x="82" y="274"/>
                      <a:pt x="82" y="274"/>
                      <a:pt x="82" y="274"/>
                    </a:cubicBezTo>
                    <a:lnTo>
                      <a:pt x="87" y="264"/>
                    </a:lnTo>
                    <a:close/>
                    <a:moveTo>
                      <a:pt x="44" y="402"/>
                    </a:moveTo>
                    <a:cubicBezTo>
                      <a:pt x="82" y="384"/>
                      <a:pt x="82" y="384"/>
                      <a:pt x="82" y="384"/>
                    </a:cubicBezTo>
                    <a:cubicBezTo>
                      <a:pt x="47" y="379"/>
                      <a:pt x="47" y="379"/>
                      <a:pt x="47" y="379"/>
                    </a:cubicBezTo>
                    <a:cubicBezTo>
                      <a:pt x="49" y="368"/>
                      <a:pt x="49" y="368"/>
                      <a:pt x="49" y="368"/>
                    </a:cubicBezTo>
                    <a:cubicBezTo>
                      <a:pt x="100" y="376"/>
                      <a:pt x="100" y="376"/>
                      <a:pt x="100" y="376"/>
                    </a:cubicBezTo>
                    <a:cubicBezTo>
                      <a:pt x="98" y="388"/>
                      <a:pt x="98" y="388"/>
                      <a:pt x="98" y="388"/>
                    </a:cubicBezTo>
                    <a:cubicBezTo>
                      <a:pt x="61" y="405"/>
                      <a:pt x="61" y="405"/>
                      <a:pt x="61" y="405"/>
                    </a:cubicBezTo>
                    <a:cubicBezTo>
                      <a:pt x="95" y="411"/>
                      <a:pt x="95" y="411"/>
                      <a:pt x="95" y="411"/>
                    </a:cubicBezTo>
                    <a:cubicBezTo>
                      <a:pt x="93" y="421"/>
                      <a:pt x="93" y="421"/>
                      <a:pt x="93" y="421"/>
                    </a:cubicBezTo>
                    <a:cubicBezTo>
                      <a:pt x="42" y="413"/>
                      <a:pt x="42" y="413"/>
                      <a:pt x="42" y="413"/>
                    </a:cubicBezTo>
                    <a:lnTo>
                      <a:pt x="44" y="402"/>
                    </a:lnTo>
                    <a:close/>
                    <a:moveTo>
                      <a:pt x="42" y="427"/>
                    </a:moveTo>
                    <a:cubicBezTo>
                      <a:pt x="93" y="430"/>
                      <a:pt x="93" y="430"/>
                      <a:pt x="93" y="430"/>
                    </a:cubicBezTo>
                    <a:cubicBezTo>
                      <a:pt x="93" y="441"/>
                      <a:pt x="93" y="441"/>
                      <a:pt x="93" y="441"/>
                    </a:cubicBezTo>
                    <a:cubicBezTo>
                      <a:pt x="41" y="439"/>
                      <a:pt x="41" y="439"/>
                      <a:pt x="41" y="439"/>
                    </a:cubicBezTo>
                    <a:lnTo>
                      <a:pt x="42" y="427"/>
                    </a:lnTo>
                    <a:close/>
                    <a:moveTo>
                      <a:pt x="42" y="488"/>
                    </a:moveTo>
                    <a:cubicBezTo>
                      <a:pt x="62" y="486"/>
                      <a:pt x="62" y="486"/>
                      <a:pt x="62" y="486"/>
                    </a:cubicBezTo>
                    <a:cubicBezTo>
                      <a:pt x="61" y="464"/>
                      <a:pt x="61" y="464"/>
                      <a:pt x="61" y="464"/>
                    </a:cubicBezTo>
                    <a:cubicBezTo>
                      <a:pt x="41" y="465"/>
                      <a:pt x="41" y="465"/>
                      <a:pt x="41" y="465"/>
                    </a:cubicBezTo>
                    <a:cubicBezTo>
                      <a:pt x="40" y="454"/>
                      <a:pt x="40" y="454"/>
                      <a:pt x="40" y="454"/>
                    </a:cubicBezTo>
                    <a:cubicBezTo>
                      <a:pt x="92" y="451"/>
                      <a:pt x="92" y="451"/>
                      <a:pt x="92" y="451"/>
                    </a:cubicBezTo>
                    <a:cubicBezTo>
                      <a:pt x="92" y="462"/>
                      <a:pt x="92" y="462"/>
                      <a:pt x="92" y="462"/>
                    </a:cubicBezTo>
                    <a:cubicBezTo>
                      <a:pt x="70" y="463"/>
                      <a:pt x="70" y="463"/>
                      <a:pt x="70" y="463"/>
                    </a:cubicBezTo>
                    <a:cubicBezTo>
                      <a:pt x="71" y="486"/>
                      <a:pt x="71" y="486"/>
                      <a:pt x="71" y="486"/>
                    </a:cubicBezTo>
                    <a:cubicBezTo>
                      <a:pt x="94" y="485"/>
                      <a:pt x="94" y="485"/>
                      <a:pt x="94" y="485"/>
                    </a:cubicBezTo>
                    <a:cubicBezTo>
                      <a:pt x="94" y="496"/>
                      <a:pt x="94" y="496"/>
                      <a:pt x="94" y="496"/>
                    </a:cubicBezTo>
                    <a:cubicBezTo>
                      <a:pt x="43" y="499"/>
                      <a:pt x="43" y="499"/>
                      <a:pt x="43" y="499"/>
                    </a:cubicBezTo>
                    <a:lnTo>
                      <a:pt x="42" y="488"/>
                    </a:lnTo>
                    <a:close/>
                    <a:moveTo>
                      <a:pt x="98" y="546"/>
                    </a:moveTo>
                    <a:cubicBezTo>
                      <a:pt x="94" y="552"/>
                      <a:pt x="88" y="555"/>
                      <a:pt x="80" y="557"/>
                    </a:cubicBezTo>
                    <a:cubicBezTo>
                      <a:pt x="72" y="559"/>
                      <a:pt x="65" y="558"/>
                      <a:pt x="59" y="554"/>
                    </a:cubicBezTo>
                    <a:cubicBezTo>
                      <a:pt x="54" y="550"/>
                      <a:pt x="50" y="544"/>
                      <a:pt x="48" y="536"/>
                    </a:cubicBezTo>
                    <a:cubicBezTo>
                      <a:pt x="47" y="530"/>
                      <a:pt x="48" y="524"/>
                      <a:pt x="50" y="519"/>
                    </a:cubicBezTo>
                    <a:cubicBezTo>
                      <a:pt x="52" y="516"/>
                      <a:pt x="55" y="513"/>
                      <a:pt x="58" y="511"/>
                    </a:cubicBezTo>
                    <a:cubicBezTo>
                      <a:pt x="63" y="522"/>
                      <a:pt x="63" y="522"/>
                      <a:pt x="63" y="522"/>
                    </a:cubicBezTo>
                    <a:cubicBezTo>
                      <a:pt x="61" y="523"/>
                      <a:pt x="59" y="525"/>
                      <a:pt x="58" y="527"/>
                    </a:cubicBezTo>
                    <a:cubicBezTo>
                      <a:pt x="57" y="529"/>
                      <a:pt x="56" y="532"/>
                      <a:pt x="57" y="535"/>
                    </a:cubicBezTo>
                    <a:cubicBezTo>
                      <a:pt x="58" y="539"/>
                      <a:pt x="60" y="542"/>
                      <a:pt x="63" y="544"/>
                    </a:cubicBezTo>
                    <a:cubicBezTo>
                      <a:pt x="67" y="546"/>
                      <a:pt x="71" y="547"/>
                      <a:pt x="77" y="546"/>
                    </a:cubicBezTo>
                    <a:cubicBezTo>
                      <a:pt x="84" y="544"/>
                      <a:pt x="88" y="542"/>
                      <a:pt x="90" y="539"/>
                    </a:cubicBezTo>
                    <a:cubicBezTo>
                      <a:pt x="92" y="536"/>
                      <a:pt x="93" y="532"/>
                      <a:pt x="92" y="528"/>
                    </a:cubicBezTo>
                    <a:cubicBezTo>
                      <a:pt x="91" y="525"/>
                      <a:pt x="90" y="523"/>
                      <a:pt x="88" y="521"/>
                    </a:cubicBezTo>
                    <a:cubicBezTo>
                      <a:pt x="86" y="519"/>
                      <a:pt x="83" y="518"/>
                      <a:pt x="79" y="518"/>
                    </a:cubicBezTo>
                    <a:cubicBezTo>
                      <a:pt x="80" y="506"/>
                      <a:pt x="80" y="506"/>
                      <a:pt x="80" y="506"/>
                    </a:cubicBezTo>
                    <a:cubicBezTo>
                      <a:pt x="85" y="507"/>
                      <a:pt x="90" y="509"/>
                      <a:pt x="94" y="512"/>
                    </a:cubicBezTo>
                    <a:cubicBezTo>
                      <a:pt x="97" y="515"/>
                      <a:pt x="100" y="520"/>
                      <a:pt x="101" y="526"/>
                    </a:cubicBezTo>
                    <a:cubicBezTo>
                      <a:pt x="102" y="534"/>
                      <a:pt x="101" y="540"/>
                      <a:pt x="98" y="546"/>
                    </a:cubicBezTo>
                    <a:close/>
                    <a:moveTo>
                      <a:pt x="114" y="330"/>
                    </a:moveTo>
                    <a:cubicBezTo>
                      <a:pt x="101" y="331"/>
                      <a:pt x="101" y="331"/>
                      <a:pt x="101" y="331"/>
                    </a:cubicBezTo>
                    <a:cubicBezTo>
                      <a:pt x="94" y="353"/>
                      <a:pt x="94" y="353"/>
                      <a:pt x="94" y="353"/>
                    </a:cubicBezTo>
                    <a:cubicBezTo>
                      <a:pt x="104" y="361"/>
                      <a:pt x="104" y="361"/>
                      <a:pt x="104" y="361"/>
                    </a:cubicBezTo>
                    <a:cubicBezTo>
                      <a:pt x="100" y="373"/>
                      <a:pt x="100" y="373"/>
                      <a:pt x="100" y="373"/>
                    </a:cubicBezTo>
                    <a:cubicBezTo>
                      <a:pt x="58" y="336"/>
                      <a:pt x="58" y="336"/>
                      <a:pt x="58" y="336"/>
                    </a:cubicBezTo>
                    <a:cubicBezTo>
                      <a:pt x="62" y="325"/>
                      <a:pt x="62" y="325"/>
                      <a:pt x="62" y="325"/>
                    </a:cubicBezTo>
                    <a:cubicBezTo>
                      <a:pt x="118" y="318"/>
                      <a:pt x="118" y="318"/>
                      <a:pt x="118" y="318"/>
                    </a:cubicBezTo>
                    <a:lnTo>
                      <a:pt x="114" y="330"/>
                    </a:lnTo>
                    <a:close/>
                    <a:moveTo>
                      <a:pt x="252" y="762"/>
                    </a:moveTo>
                    <a:cubicBezTo>
                      <a:pt x="251" y="763"/>
                      <a:pt x="251" y="764"/>
                      <a:pt x="250" y="764"/>
                    </a:cubicBezTo>
                    <a:cubicBezTo>
                      <a:pt x="248" y="766"/>
                      <a:pt x="238" y="764"/>
                      <a:pt x="237" y="764"/>
                    </a:cubicBezTo>
                    <a:cubicBezTo>
                      <a:pt x="233" y="764"/>
                      <a:pt x="231" y="764"/>
                      <a:pt x="230" y="766"/>
                    </a:cubicBezTo>
                    <a:cubicBezTo>
                      <a:pt x="231" y="767"/>
                      <a:pt x="230" y="770"/>
                      <a:pt x="228" y="770"/>
                    </a:cubicBezTo>
                    <a:cubicBezTo>
                      <a:pt x="226" y="770"/>
                      <a:pt x="222" y="768"/>
                      <a:pt x="218" y="768"/>
                    </a:cubicBezTo>
                    <a:cubicBezTo>
                      <a:pt x="217" y="768"/>
                      <a:pt x="216" y="768"/>
                      <a:pt x="215" y="768"/>
                    </a:cubicBezTo>
                    <a:cubicBezTo>
                      <a:pt x="205" y="781"/>
                      <a:pt x="196" y="792"/>
                      <a:pt x="185" y="805"/>
                    </a:cubicBezTo>
                    <a:cubicBezTo>
                      <a:pt x="184" y="804"/>
                      <a:pt x="183" y="805"/>
                      <a:pt x="182" y="805"/>
                    </a:cubicBezTo>
                    <a:cubicBezTo>
                      <a:pt x="191" y="793"/>
                      <a:pt x="199" y="779"/>
                      <a:pt x="208" y="766"/>
                    </a:cubicBezTo>
                    <a:cubicBezTo>
                      <a:pt x="208" y="765"/>
                      <a:pt x="207" y="764"/>
                      <a:pt x="207" y="763"/>
                    </a:cubicBezTo>
                    <a:cubicBezTo>
                      <a:pt x="207" y="761"/>
                      <a:pt x="209" y="758"/>
                      <a:pt x="211" y="758"/>
                    </a:cubicBezTo>
                    <a:cubicBezTo>
                      <a:pt x="211" y="758"/>
                      <a:pt x="212" y="758"/>
                      <a:pt x="213" y="758"/>
                    </a:cubicBezTo>
                    <a:cubicBezTo>
                      <a:pt x="218" y="750"/>
                      <a:pt x="218" y="750"/>
                      <a:pt x="220" y="748"/>
                    </a:cubicBezTo>
                    <a:cubicBezTo>
                      <a:pt x="219" y="746"/>
                      <a:pt x="210" y="743"/>
                      <a:pt x="212" y="741"/>
                    </a:cubicBezTo>
                    <a:cubicBezTo>
                      <a:pt x="213" y="741"/>
                      <a:pt x="216" y="741"/>
                      <a:pt x="217" y="741"/>
                    </a:cubicBezTo>
                    <a:cubicBezTo>
                      <a:pt x="219" y="742"/>
                      <a:pt x="221" y="742"/>
                      <a:pt x="223" y="743"/>
                    </a:cubicBezTo>
                    <a:cubicBezTo>
                      <a:pt x="226" y="739"/>
                      <a:pt x="228" y="736"/>
                      <a:pt x="230" y="731"/>
                    </a:cubicBezTo>
                    <a:cubicBezTo>
                      <a:pt x="230" y="730"/>
                      <a:pt x="233" y="726"/>
                      <a:pt x="232" y="726"/>
                    </a:cubicBezTo>
                    <a:cubicBezTo>
                      <a:pt x="232" y="725"/>
                      <a:pt x="232" y="724"/>
                      <a:pt x="232" y="723"/>
                    </a:cubicBezTo>
                    <a:cubicBezTo>
                      <a:pt x="236" y="725"/>
                      <a:pt x="238" y="727"/>
                      <a:pt x="238" y="731"/>
                    </a:cubicBezTo>
                    <a:cubicBezTo>
                      <a:pt x="239" y="731"/>
                      <a:pt x="239" y="734"/>
                      <a:pt x="238" y="735"/>
                    </a:cubicBezTo>
                    <a:cubicBezTo>
                      <a:pt x="236" y="738"/>
                      <a:pt x="233" y="742"/>
                      <a:pt x="231" y="745"/>
                    </a:cubicBezTo>
                    <a:cubicBezTo>
                      <a:pt x="232" y="746"/>
                      <a:pt x="232" y="746"/>
                      <a:pt x="233" y="747"/>
                    </a:cubicBezTo>
                    <a:cubicBezTo>
                      <a:pt x="236" y="748"/>
                      <a:pt x="239" y="748"/>
                      <a:pt x="242" y="750"/>
                    </a:cubicBezTo>
                    <a:cubicBezTo>
                      <a:pt x="242" y="750"/>
                      <a:pt x="243" y="750"/>
                      <a:pt x="244" y="749"/>
                    </a:cubicBezTo>
                    <a:cubicBezTo>
                      <a:pt x="251" y="753"/>
                      <a:pt x="253" y="761"/>
                      <a:pt x="252" y="762"/>
                    </a:cubicBezTo>
                    <a:close/>
                    <a:moveTo>
                      <a:pt x="188" y="735"/>
                    </a:moveTo>
                    <a:cubicBezTo>
                      <a:pt x="191" y="738"/>
                      <a:pt x="194" y="740"/>
                      <a:pt x="195" y="742"/>
                    </a:cubicBezTo>
                    <a:cubicBezTo>
                      <a:pt x="196" y="743"/>
                      <a:pt x="200" y="748"/>
                      <a:pt x="202" y="755"/>
                    </a:cubicBezTo>
                    <a:cubicBezTo>
                      <a:pt x="203" y="757"/>
                      <a:pt x="204" y="758"/>
                      <a:pt x="203" y="761"/>
                    </a:cubicBezTo>
                    <a:cubicBezTo>
                      <a:pt x="199" y="758"/>
                      <a:pt x="199" y="757"/>
                      <a:pt x="197" y="752"/>
                    </a:cubicBezTo>
                    <a:cubicBezTo>
                      <a:pt x="197" y="750"/>
                      <a:pt x="196" y="748"/>
                      <a:pt x="193" y="744"/>
                    </a:cubicBezTo>
                    <a:cubicBezTo>
                      <a:pt x="192" y="742"/>
                      <a:pt x="188" y="738"/>
                      <a:pt x="188" y="735"/>
                    </a:cubicBezTo>
                    <a:close/>
                    <a:moveTo>
                      <a:pt x="261" y="821"/>
                    </a:moveTo>
                    <a:cubicBezTo>
                      <a:pt x="261" y="819"/>
                      <a:pt x="259" y="818"/>
                      <a:pt x="260" y="815"/>
                    </a:cubicBezTo>
                    <a:cubicBezTo>
                      <a:pt x="265" y="807"/>
                      <a:pt x="273" y="790"/>
                      <a:pt x="281" y="779"/>
                    </a:cubicBezTo>
                    <a:cubicBezTo>
                      <a:pt x="281" y="778"/>
                      <a:pt x="282" y="776"/>
                      <a:pt x="283" y="777"/>
                    </a:cubicBezTo>
                    <a:cubicBezTo>
                      <a:pt x="283" y="778"/>
                      <a:pt x="284" y="778"/>
                      <a:pt x="282" y="782"/>
                    </a:cubicBezTo>
                    <a:cubicBezTo>
                      <a:pt x="282" y="783"/>
                      <a:pt x="262" y="820"/>
                      <a:pt x="264" y="821"/>
                    </a:cubicBezTo>
                    <a:cubicBezTo>
                      <a:pt x="262" y="821"/>
                      <a:pt x="263" y="821"/>
                      <a:pt x="261" y="821"/>
                    </a:cubicBezTo>
                    <a:close/>
                    <a:moveTo>
                      <a:pt x="288" y="830"/>
                    </a:moveTo>
                    <a:cubicBezTo>
                      <a:pt x="288" y="830"/>
                      <a:pt x="287" y="830"/>
                      <a:pt x="287" y="830"/>
                    </a:cubicBezTo>
                    <a:cubicBezTo>
                      <a:pt x="285" y="830"/>
                      <a:pt x="283" y="829"/>
                      <a:pt x="281" y="828"/>
                    </a:cubicBezTo>
                    <a:cubicBezTo>
                      <a:pt x="280" y="826"/>
                      <a:pt x="275" y="818"/>
                      <a:pt x="275" y="816"/>
                    </a:cubicBezTo>
                    <a:cubicBezTo>
                      <a:pt x="275" y="816"/>
                      <a:pt x="275" y="816"/>
                      <a:pt x="276" y="816"/>
                    </a:cubicBezTo>
                    <a:cubicBezTo>
                      <a:pt x="277" y="822"/>
                      <a:pt x="286" y="820"/>
                      <a:pt x="293" y="818"/>
                    </a:cubicBezTo>
                    <a:cubicBezTo>
                      <a:pt x="299" y="816"/>
                      <a:pt x="304" y="813"/>
                      <a:pt x="305" y="812"/>
                    </a:cubicBezTo>
                    <a:cubicBezTo>
                      <a:pt x="304" y="811"/>
                      <a:pt x="305" y="811"/>
                      <a:pt x="303" y="809"/>
                    </a:cubicBezTo>
                    <a:cubicBezTo>
                      <a:pt x="303" y="810"/>
                      <a:pt x="300" y="811"/>
                      <a:pt x="296" y="812"/>
                    </a:cubicBezTo>
                    <a:cubicBezTo>
                      <a:pt x="288" y="814"/>
                      <a:pt x="274" y="816"/>
                      <a:pt x="273" y="815"/>
                    </a:cubicBezTo>
                    <a:cubicBezTo>
                      <a:pt x="269" y="814"/>
                      <a:pt x="270" y="813"/>
                      <a:pt x="272" y="809"/>
                    </a:cubicBezTo>
                    <a:cubicBezTo>
                      <a:pt x="279" y="807"/>
                      <a:pt x="290" y="805"/>
                      <a:pt x="296" y="802"/>
                    </a:cubicBezTo>
                    <a:cubicBezTo>
                      <a:pt x="297" y="802"/>
                      <a:pt x="298" y="801"/>
                      <a:pt x="297" y="799"/>
                    </a:cubicBezTo>
                    <a:cubicBezTo>
                      <a:pt x="294" y="801"/>
                      <a:pt x="286" y="801"/>
                      <a:pt x="283" y="801"/>
                    </a:cubicBezTo>
                    <a:cubicBezTo>
                      <a:pt x="280" y="798"/>
                      <a:pt x="282" y="795"/>
                      <a:pt x="284" y="792"/>
                    </a:cubicBezTo>
                    <a:cubicBezTo>
                      <a:pt x="284" y="792"/>
                      <a:pt x="284" y="792"/>
                      <a:pt x="284" y="792"/>
                    </a:cubicBezTo>
                    <a:cubicBezTo>
                      <a:pt x="286" y="794"/>
                      <a:pt x="293" y="793"/>
                      <a:pt x="295" y="791"/>
                    </a:cubicBezTo>
                    <a:cubicBezTo>
                      <a:pt x="294" y="789"/>
                      <a:pt x="291" y="784"/>
                      <a:pt x="293" y="785"/>
                    </a:cubicBezTo>
                    <a:cubicBezTo>
                      <a:pt x="295" y="786"/>
                      <a:pt x="295" y="787"/>
                      <a:pt x="297" y="788"/>
                    </a:cubicBezTo>
                    <a:cubicBezTo>
                      <a:pt x="298" y="788"/>
                      <a:pt x="298" y="787"/>
                      <a:pt x="298" y="787"/>
                    </a:cubicBezTo>
                    <a:cubicBezTo>
                      <a:pt x="296" y="786"/>
                      <a:pt x="295" y="785"/>
                      <a:pt x="294" y="785"/>
                    </a:cubicBezTo>
                    <a:cubicBezTo>
                      <a:pt x="295" y="782"/>
                      <a:pt x="297" y="782"/>
                      <a:pt x="299" y="783"/>
                    </a:cubicBezTo>
                    <a:cubicBezTo>
                      <a:pt x="301" y="784"/>
                      <a:pt x="307" y="790"/>
                      <a:pt x="308" y="790"/>
                    </a:cubicBezTo>
                    <a:cubicBezTo>
                      <a:pt x="308" y="790"/>
                      <a:pt x="308" y="790"/>
                      <a:pt x="308" y="790"/>
                    </a:cubicBezTo>
                    <a:cubicBezTo>
                      <a:pt x="309" y="791"/>
                      <a:pt x="309" y="792"/>
                      <a:pt x="310" y="793"/>
                    </a:cubicBezTo>
                    <a:cubicBezTo>
                      <a:pt x="309" y="797"/>
                      <a:pt x="307" y="798"/>
                      <a:pt x="305" y="798"/>
                    </a:cubicBezTo>
                    <a:cubicBezTo>
                      <a:pt x="305" y="802"/>
                      <a:pt x="305" y="806"/>
                      <a:pt x="308" y="811"/>
                    </a:cubicBezTo>
                    <a:cubicBezTo>
                      <a:pt x="310" y="810"/>
                      <a:pt x="312" y="809"/>
                      <a:pt x="313" y="808"/>
                    </a:cubicBezTo>
                    <a:cubicBezTo>
                      <a:pt x="315" y="810"/>
                      <a:pt x="316" y="811"/>
                      <a:pt x="316" y="814"/>
                    </a:cubicBezTo>
                    <a:cubicBezTo>
                      <a:pt x="314" y="818"/>
                      <a:pt x="309" y="817"/>
                      <a:pt x="309" y="819"/>
                    </a:cubicBezTo>
                    <a:cubicBezTo>
                      <a:pt x="307" y="824"/>
                      <a:pt x="308" y="831"/>
                      <a:pt x="307" y="835"/>
                    </a:cubicBezTo>
                    <a:cubicBezTo>
                      <a:pt x="306" y="835"/>
                      <a:pt x="305" y="835"/>
                      <a:pt x="305" y="835"/>
                    </a:cubicBezTo>
                    <a:cubicBezTo>
                      <a:pt x="304" y="831"/>
                      <a:pt x="304" y="824"/>
                      <a:pt x="305" y="821"/>
                    </a:cubicBezTo>
                    <a:cubicBezTo>
                      <a:pt x="302" y="821"/>
                      <a:pt x="299" y="823"/>
                      <a:pt x="294" y="824"/>
                    </a:cubicBezTo>
                    <a:cubicBezTo>
                      <a:pt x="294" y="825"/>
                      <a:pt x="294" y="824"/>
                      <a:pt x="294" y="825"/>
                    </a:cubicBezTo>
                    <a:cubicBezTo>
                      <a:pt x="296" y="826"/>
                      <a:pt x="297" y="827"/>
                      <a:pt x="297" y="828"/>
                    </a:cubicBezTo>
                    <a:cubicBezTo>
                      <a:pt x="297" y="829"/>
                      <a:pt x="296" y="831"/>
                      <a:pt x="295" y="831"/>
                    </a:cubicBezTo>
                    <a:cubicBezTo>
                      <a:pt x="294" y="831"/>
                      <a:pt x="293" y="830"/>
                      <a:pt x="290" y="829"/>
                    </a:cubicBezTo>
                    <a:cubicBezTo>
                      <a:pt x="289" y="829"/>
                      <a:pt x="289" y="829"/>
                      <a:pt x="288" y="830"/>
                    </a:cubicBezTo>
                    <a:close/>
                    <a:moveTo>
                      <a:pt x="316" y="787"/>
                    </a:moveTo>
                    <a:cubicBezTo>
                      <a:pt x="316" y="785"/>
                      <a:pt x="319" y="786"/>
                      <a:pt x="320" y="787"/>
                    </a:cubicBezTo>
                    <a:cubicBezTo>
                      <a:pt x="322" y="788"/>
                      <a:pt x="324" y="789"/>
                      <a:pt x="326" y="794"/>
                    </a:cubicBezTo>
                    <a:cubicBezTo>
                      <a:pt x="325" y="796"/>
                      <a:pt x="325" y="797"/>
                      <a:pt x="324" y="798"/>
                    </a:cubicBezTo>
                    <a:cubicBezTo>
                      <a:pt x="323" y="799"/>
                      <a:pt x="318" y="798"/>
                      <a:pt x="318" y="795"/>
                    </a:cubicBezTo>
                    <a:cubicBezTo>
                      <a:pt x="317" y="793"/>
                      <a:pt x="316" y="788"/>
                      <a:pt x="316" y="787"/>
                    </a:cubicBezTo>
                    <a:close/>
                    <a:moveTo>
                      <a:pt x="340" y="802"/>
                    </a:moveTo>
                    <a:cubicBezTo>
                      <a:pt x="333" y="803"/>
                      <a:pt x="318" y="845"/>
                      <a:pt x="312" y="854"/>
                    </a:cubicBezTo>
                    <a:cubicBezTo>
                      <a:pt x="307" y="861"/>
                      <a:pt x="305" y="861"/>
                      <a:pt x="302" y="858"/>
                    </a:cubicBezTo>
                    <a:cubicBezTo>
                      <a:pt x="298" y="854"/>
                      <a:pt x="293" y="836"/>
                      <a:pt x="294" y="832"/>
                    </a:cubicBezTo>
                    <a:cubicBezTo>
                      <a:pt x="295" y="833"/>
                      <a:pt x="296" y="836"/>
                      <a:pt x="297" y="837"/>
                    </a:cubicBezTo>
                    <a:cubicBezTo>
                      <a:pt x="297" y="836"/>
                      <a:pt x="297" y="836"/>
                      <a:pt x="297" y="835"/>
                    </a:cubicBezTo>
                    <a:cubicBezTo>
                      <a:pt x="298" y="838"/>
                      <a:pt x="302" y="846"/>
                      <a:pt x="303" y="847"/>
                    </a:cubicBezTo>
                    <a:cubicBezTo>
                      <a:pt x="306" y="849"/>
                      <a:pt x="307" y="845"/>
                      <a:pt x="309" y="843"/>
                    </a:cubicBezTo>
                    <a:cubicBezTo>
                      <a:pt x="313" y="834"/>
                      <a:pt x="324" y="807"/>
                      <a:pt x="329" y="799"/>
                    </a:cubicBezTo>
                    <a:cubicBezTo>
                      <a:pt x="331" y="794"/>
                      <a:pt x="334" y="789"/>
                      <a:pt x="330" y="786"/>
                    </a:cubicBezTo>
                    <a:cubicBezTo>
                      <a:pt x="319" y="780"/>
                      <a:pt x="305" y="785"/>
                      <a:pt x="295" y="779"/>
                    </a:cubicBezTo>
                    <a:cubicBezTo>
                      <a:pt x="295" y="778"/>
                      <a:pt x="295" y="778"/>
                      <a:pt x="296" y="778"/>
                    </a:cubicBezTo>
                    <a:cubicBezTo>
                      <a:pt x="301" y="776"/>
                      <a:pt x="327" y="782"/>
                      <a:pt x="327" y="782"/>
                    </a:cubicBezTo>
                    <a:cubicBezTo>
                      <a:pt x="335" y="784"/>
                      <a:pt x="345" y="793"/>
                      <a:pt x="340" y="802"/>
                    </a:cubicBezTo>
                    <a:close/>
                    <a:moveTo>
                      <a:pt x="364" y="858"/>
                    </a:moveTo>
                    <a:cubicBezTo>
                      <a:pt x="364" y="858"/>
                      <a:pt x="362" y="859"/>
                      <a:pt x="362" y="860"/>
                    </a:cubicBezTo>
                    <a:cubicBezTo>
                      <a:pt x="362" y="860"/>
                      <a:pt x="361" y="861"/>
                      <a:pt x="360" y="861"/>
                    </a:cubicBezTo>
                    <a:cubicBezTo>
                      <a:pt x="360" y="861"/>
                      <a:pt x="357" y="862"/>
                      <a:pt x="355" y="861"/>
                    </a:cubicBezTo>
                    <a:cubicBezTo>
                      <a:pt x="355" y="861"/>
                      <a:pt x="354" y="860"/>
                      <a:pt x="353" y="860"/>
                    </a:cubicBezTo>
                    <a:cubicBezTo>
                      <a:pt x="353" y="860"/>
                      <a:pt x="351" y="859"/>
                      <a:pt x="350" y="859"/>
                    </a:cubicBezTo>
                    <a:cubicBezTo>
                      <a:pt x="350" y="859"/>
                      <a:pt x="349" y="859"/>
                      <a:pt x="351" y="858"/>
                    </a:cubicBezTo>
                    <a:cubicBezTo>
                      <a:pt x="351" y="858"/>
                      <a:pt x="351" y="858"/>
                      <a:pt x="353" y="858"/>
                    </a:cubicBezTo>
                    <a:cubicBezTo>
                      <a:pt x="353" y="858"/>
                      <a:pt x="353" y="858"/>
                      <a:pt x="354" y="857"/>
                    </a:cubicBezTo>
                    <a:cubicBezTo>
                      <a:pt x="354" y="857"/>
                      <a:pt x="354" y="857"/>
                      <a:pt x="354" y="857"/>
                    </a:cubicBezTo>
                    <a:cubicBezTo>
                      <a:pt x="354" y="857"/>
                      <a:pt x="355" y="858"/>
                      <a:pt x="356" y="856"/>
                    </a:cubicBezTo>
                    <a:cubicBezTo>
                      <a:pt x="356" y="856"/>
                      <a:pt x="356" y="855"/>
                      <a:pt x="357" y="855"/>
                    </a:cubicBezTo>
                    <a:cubicBezTo>
                      <a:pt x="357" y="855"/>
                      <a:pt x="361" y="853"/>
                      <a:pt x="370" y="848"/>
                    </a:cubicBezTo>
                    <a:cubicBezTo>
                      <a:pt x="370" y="848"/>
                      <a:pt x="378" y="843"/>
                      <a:pt x="384" y="837"/>
                    </a:cubicBezTo>
                    <a:cubicBezTo>
                      <a:pt x="384" y="837"/>
                      <a:pt x="388" y="834"/>
                      <a:pt x="392" y="831"/>
                    </a:cubicBezTo>
                    <a:cubicBezTo>
                      <a:pt x="392" y="831"/>
                      <a:pt x="405" y="820"/>
                      <a:pt x="408" y="817"/>
                    </a:cubicBezTo>
                    <a:cubicBezTo>
                      <a:pt x="408" y="817"/>
                      <a:pt x="398" y="813"/>
                      <a:pt x="400" y="808"/>
                    </a:cubicBezTo>
                    <a:cubicBezTo>
                      <a:pt x="400" y="808"/>
                      <a:pt x="400" y="806"/>
                      <a:pt x="401" y="808"/>
                    </a:cubicBezTo>
                    <a:cubicBezTo>
                      <a:pt x="401" y="808"/>
                      <a:pt x="405" y="812"/>
                      <a:pt x="412" y="810"/>
                    </a:cubicBezTo>
                    <a:cubicBezTo>
                      <a:pt x="412" y="810"/>
                      <a:pt x="416" y="810"/>
                      <a:pt x="420" y="807"/>
                    </a:cubicBezTo>
                    <a:cubicBezTo>
                      <a:pt x="420" y="807"/>
                      <a:pt x="424" y="807"/>
                      <a:pt x="426" y="815"/>
                    </a:cubicBezTo>
                    <a:cubicBezTo>
                      <a:pt x="426" y="815"/>
                      <a:pt x="427" y="819"/>
                      <a:pt x="424" y="818"/>
                    </a:cubicBezTo>
                    <a:cubicBezTo>
                      <a:pt x="424" y="818"/>
                      <a:pt x="421" y="818"/>
                      <a:pt x="419" y="819"/>
                    </a:cubicBezTo>
                    <a:cubicBezTo>
                      <a:pt x="418" y="819"/>
                      <a:pt x="417" y="819"/>
                      <a:pt x="416" y="820"/>
                    </a:cubicBezTo>
                    <a:cubicBezTo>
                      <a:pt x="416" y="820"/>
                      <a:pt x="409" y="826"/>
                      <a:pt x="396" y="835"/>
                    </a:cubicBezTo>
                    <a:cubicBezTo>
                      <a:pt x="396" y="835"/>
                      <a:pt x="390" y="839"/>
                      <a:pt x="380" y="848"/>
                    </a:cubicBezTo>
                    <a:cubicBezTo>
                      <a:pt x="380" y="848"/>
                      <a:pt x="373" y="855"/>
                      <a:pt x="364" y="858"/>
                    </a:cubicBezTo>
                    <a:close/>
                    <a:moveTo>
                      <a:pt x="429" y="859"/>
                    </a:moveTo>
                    <a:cubicBezTo>
                      <a:pt x="429" y="859"/>
                      <a:pt x="429" y="860"/>
                      <a:pt x="429" y="861"/>
                    </a:cubicBezTo>
                    <a:cubicBezTo>
                      <a:pt x="429" y="861"/>
                      <a:pt x="429" y="863"/>
                      <a:pt x="427" y="862"/>
                    </a:cubicBezTo>
                    <a:cubicBezTo>
                      <a:pt x="427" y="862"/>
                      <a:pt x="420" y="864"/>
                      <a:pt x="418" y="866"/>
                    </a:cubicBezTo>
                    <a:cubicBezTo>
                      <a:pt x="418" y="866"/>
                      <a:pt x="415" y="870"/>
                      <a:pt x="415" y="872"/>
                    </a:cubicBezTo>
                    <a:cubicBezTo>
                      <a:pt x="415" y="872"/>
                      <a:pt x="415" y="875"/>
                      <a:pt x="412" y="875"/>
                    </a:cubicBezTo>
                    <a:cubicBezTo>
                      <a:pt x="412" y="875"/>
                      <a:pt x="411" y="876"/>
                      <a:pt x="409" y="875"/>
                    </a:cubicBezTo>
                    <a:cubicBezTo>
                      <a:pt x="409" y="875"/>
                      <a:pt x="406" y="873"/>
                      <a:pt x="403" y="876"/>
                    </a:cubicBezTo>
                    <a:cubicBezTo>
                      <a:pt x="403" y="876"/>
                      <a:pt x="403" y="877"/>
                      <a:pt x="402" y="875"/>
                    </a:cubicBezTo>
                    <a:cubicBezTo>
                      <a:pt x="402" y="875"/>
                      <a:pt x="402" y="874"/>
                      <a:pt x="400" y="874"/>
                    </a:cubicBezTo>
                    <a:cubicBezTo>
                      <a:pt x="400" y="874"/>
                      <a:pt x="400" y="873"/>
                      <a:pt x="400" y="872"/>
                    </a:cubicBezTo>
                    <a:cubicBezTo>
                      <a:pt x="400" y="872"/>
                      <a:pt x="400" y="870"/>
                      <a:pt x="398" y="869"/>
                    </a:cubicBezTo>
                    <a:cubicBezTo>
                      <a:pt x="398" y="869"/>
                      <a:pt x="397" y="869"/>
                      <a:pt x="396" y="867"/>
                    </a:cubicBezTo>
                    <a:cubicBezTo>
                      <a:pt x="396" y="867"/>
                      <a:pt x="395" y="861"/>
                      <a:pt x="394" y="858"/>
                    </a:cubicBezTo>
                    <a:cubicBezTo>
                      <a:pt x="394" y="858"/>
                      <a:pt x="393" y="855"/>
                      <a:pt x="390" y="854"/>
                    </a:cubicBezTo>
                    <a:cubicBezTo>
                      <a:pt x="390" y="854"/>
                      <a:pt x="386" y="848"/>
                      <a:pt x="388" y="848"/>
                    </a:cubicBezTo>
                    <a:cubicBezTo>
                      <a:pt x="388" y="848"/>
                      <a:pt x="393" y="848"/>
                      <a:pt x="395" y="854"/>
                    </a:cubicBezTo>
                    <a:cubicBezTo>
                      <a:pt x="395" y="854"/>
                      <a:pt x="395" y="856"/>
                      <a:pt x="396" y="858"/>
                    </a:cubicBezTo>
                    <a:cubicBezTo>
                      <a:pt x="396" y="858"/>
                      <a:pt x="396" y="860"/>
                      <a:pt x="399" y="866"/>
                    </a:cubicBezTo>
                    <a:cubicBezTo>
                      <a:pt x="399" y="866"/>
                      <a:pt x="399" y="867"/>
                      <a:pt x="400" y="865"/>
                    </a:cubicBezTo>
                    <a:cubicBezTo>
                      <a:pt x="401" y="863"/>
                      <a:pt x="401" y="863"/>
                      <a:pt x="401" y="863"/>
                    </a:cubicBezTo>
                    <a:cubicBezTo>
                      <a:pt x="401" y="863"/>
                      <a:pt x="402" y="861"/>
                      <a:pt x="403" y="862"/>
                    </a:cubicBezTo>
                    <a:cubicBezTo>
                      <a:pt x="403" y="862"/>
                      <a:pt x="404" y="863"/>
                      <a:pt x="404" y="862"/>
                    </a:cubicBezTo>
                    <a:cubicBezTo>
                      <a:pt x="404" y="862"/>
                      <a:pt x="407" y="861"/>
                      <a:pt x="409" y="858"/>
                    </a:cubicBezTo>
                    <a:cubicBezTo>
                      <a:pt x="409" y="858"/>
                      <a:pt x="412" y="856"/>
                      <a:pt x="411" y="855"/>
                    </a:cubicBezTo>
                    <a:cubicBezTo>
                      <a:pt x="411" y="855"/>
                      <a:pt x="408" y="852"/>
                      <a:pt x="407" y="850"/>
                    </a:cubicBezTo>
                    <a:cubicBezTo>
                      <a:pt x="407" y="850"/>
                      <a:pt x="405" y="849"/>
                      <a:pt x="406" y="848"/>
                    </a:cubicBezTo>
                    <a:cubicBezTo>
                      <a:pt x="406" y="848"/>
                      <a:pt x="407" y="848"/>
                      <a:pt x="410" y="849"/>
                    </a:cubicBezTo>
                    <a:cubicBezTo>
                      <a:pt x="410" y="849"/>
                      <a:pt x="416" y="850"/>
                      <a:pt x="418" y="848"/>
                    </a:cubicBezTo>
                    <a:cubicBezTo>
                      <a:pt x="418" y="848"/>
                      <a:pt x="419" y="846"/>
                      <a:pt x="420" y="847"/>
                    </a:cubicBezTo>
                    <a:cubicBezTo>
                      <a:pt x="420" y="847"/>
                      <a:pt x="423" y="850"/>
                      <a:pt x="424" y="850"/>
                    </a:cubicBezTo>
                    <a:cubicBezTo>
                      <a:pt x="424" y="850"/>
                      <a:pt x="430" y="852"/>
                      <a:pt x="429" y="859"/>
                    </a:cubicBezTo>
                    <a:close/>
                    <a:moveTo>
                      <a:pt x="485" y="876"/>
                    </a:moveTo>
                    <a:cubicBezTo>
                      <a:pt x="485" y="876"/>
                      <a:pt x="484" y="878"/>
                      <a:pt x="482" y="877"/>
                    </a:cubicBezTo>
                    <a:cubicBezTo>
                      <a:pt x="482" y="877"/>
                      <a:pt x="476" y="874"/>
                      <a:pt x="474" y="867"/>
                    </a:cubicBezTo>
                    <a:cubicBezTo>
                      <a:pt x="474" y="867"/>
                      <a:pt x="472" y="857"/>
                      <a:pt x="472" y="856"/>
                    </a:cubicBezTo>
                    <a:cubicBezTo>
                      <a:pt x="472" y="856"/>
                      <a:pt x="473" y="856"/>
                      <a:pt x="472" y="855"/>
                    </a:cubicBezTo>
                    <a:cubicBezTo>
                      <a:pt x="472" y="849"/>
                      <a:pt x="472" y="849"/>
                      <a:pt x="472" y="849"/>
                    </a:cubicBezTo>
                    <a:cubicBezTo>
                      <a:pt x="472" y="849"/>
                      <a:pt x="472" y="848"/>
                      <a:pt x="472" y="847"/>
                    </a:cubicBezTo>
                    <a:cubicBezTo>
                      <a:pt x="472" y="847"/>
                      <a:pt x="472" y="846"/>
                      <a:pt x="472" y="846"/>
                    </a:cubicBezTo>
                    <a:cubicBezTo>
                      <a:pt x="472" y="846"/>
                      <a:pt x="472" y="845"/>
                      <a:pt x="472" y="845"/>
                    </a:cubicBezTo>
                    <a:cubicBezTo>
                      <a:pt x="472" y="845"/>
                      <a:pt x="472" y="842"/>
                      <a:pt x="474" y="844"/>
                    </a:cubicBezTo>
                    <a:cubicBezTo>
                      <a:pt x="474" y="844"/>
                      <a:pt x="475" y="845"/>
                      <a:pt x="474" y="846"/>
                    </a:cubicBezTo>
                    <a:cubicBezTo>
                      <a:pt x="474" y="846"/>
                      <a:pt x="473" y="848"/>
                      <a:pt x="477" y="855"/>
                    </a:cubicBezTo>
                    <a:cubicBezTo>
                      <a:pt x="477" y="855"/>
                      <a:pt x="477" y="856"/>
                      <a:pt x="478" y="857"/>
                    </a:cubicBezTo>
                    <a:cubicBezTo>
                      <a:pt x="478" y="857"/>
                      <a:pt x="480" y="857"/>
                      <a:pt x="480" y="860"/>
                    </a:cubicBezTo>
                    <a:cubicBezTo>
                      <a:pt x="480" y="860"/>
                      <a:pt x="480" y="862"/>
                      <a:pt x="480" y="862"/>
                    </a:cubicBezTo>
                    <a:cubicBezTo>
                      <a:pt x="480" y="862"/>
                      <a:pt x="480" y="864"/>
                      <a:pt x="481" y="863"/>
                    </a:cubicBezTo>
                    <a:cubicBezTo>
                      <a:pt x="481" y="863"/>
                      <a:pt x="482" y="863"/>
                      <a:pt x="482" y="864"/>
                    </a:cubicBezTo>
                    <a:cubicBezTo>
                      <a:pt x="482" y="864"/>
                      <a:pt x="482" y="868"/>
                      <a:pt x="483" y="869"/>
                    </a:cubicBezTo>
                    <a:cubicBezTo>
                      <a:pt x="483" y="869"/>
                      <a:pt x="483" y="870"/>
                      <a:pt x="483" y="870"/>
                    </a:cubicBezTo>
                    <a:cubicBezTo>
                      <a:pt x="483" y="870"/>
                      <a:pt x="483" y="871"/>
                      <a:pt x="484" y="871"/>
                    </a:cubicBezTo>
                    <a:cubicBezTo>
                      <a:pt x="484" y="871"/>
                      <a:pt x="484" y="871"/>
                      <a:pt x="484" y="872"/>
                    </a:cubicBezTo>
                    <a:cubicBezTo>
                      <a:pt x="484" y="872"/>
                      <a:pt x="485" y="876"/>
                      <a:pt x="485" y="876"/>
                    </a:cubicBezTo>
                    <a:close/>
                    <a:moveTo>
                      <a:pt x="482" y="834"/>
                    </a:moveTo>
                    <a:cubicBezTo>
                      <a:pt x="482" y="834"/>
                      <a:pt x="480" y="833"/>
                      <a:pt x="480" y="833"/>
                    </a:cubicBezTo>
                    <a:cubicBezTo>
                      <a:pt x="480" y="833"/>
                      <a:pt x="479" y="833"/>
                      <a:pt x="477" y="833"/>
                    </a:cubicBezTo>
                    <a:cubicBezTo>
                      <a:pt x="477" y="833"/>
                      <a:pt x="476" y="833"/>
                      <a:pt x="476" y="832"/>
                    </a:cubicBezTo>
                    <a:cubicBezTo>
                      <a:pt x="476" y="832"/>
                      <a:pt x="479" y="827"/>
                      <a:pt x="478" y="823"/>
                    </a:cubicBezTo>
                    <a:cubicBezTo>
                      <a:pt x="478" y="823"/>
                      <a:pt x="477" y="822"/>
                      <a:pt x="478" y="821"/>
                    </a:cubicBezTo>
                    <a:cubicBezTo>
                      <a:pt x="478" y="821"/>
                      <a:pt x="479" y="820"/>
                      <a:pt x="480" y="821"/>
                    </a:cubicBezTo>
                    <a:cubicBezTo>
                      <a:pt x="480" y="821"/>
                      <a:pt x="484" y="829"/>
                      <a:pt x="485" y="832"/>
                    </a:cubicBezTo>
                    <a:cubicBezTo>
                      <a:pt x="485" y="832"/>
                      <a:pt x="485" y="835"/>
                      <a:pt x="482" y="834"/>
                    </a:cubicBezTo>
                    <a:close/>
                    <a:moveTo>
                      <a:pt x="540" y="839"/>
                    </a:moveTo>
                    <a:cubicBezTo>
                      <a:pt x="540" y="839"/>
                      <a:pt x="538" y="842"/>
                      <a:pt x="536" y="843"/>
                    </a:cubicBezTo>
                    <a:cubicBezTo>
                      <a:pt x="536" y="843"/>
                      <a:pt x="535" y="844"/>
                      <a:pt x="535" y="846"/>
                    </a:cubicBezTo>
                    <a:cubicBezTo>
                      <a:pt x="535" y="846"/>
                      <a:pt x="532" y="852"/>
                      <a:pt x="530" y="853"/>
                    </a:cubicBezTo>
                    <a:cubicBezTo>
                      <a:pt x="530" y="853"/>
                      <a:pt x="527" y="855"/>
                      <a:pt x="528" y="858"/>
                    </a:cubicBezTo>
                    <a:cubicBezTo>
                      <a:pt x="528" y="858"/>
                      <a:pt x="532" y="860"/>
                      <a:pt x="531" y="864"/>
                    </a:cubicBezTo>
                    <a:cubicBezTo>
                      <a:pt x="531" y="864"/>
                      <a:pt x="532" y="866"/>
                      <a:pt x="530" y="866"/>
                    </a:cubicBezTo>
                    <a:cubicBezTo>
                      <a:pt x="530" y="866"/>
                      <a:pt x="529" y="866"/>
                      <a:pt x="528" y="866"/>
                    </a:cubicBezTo>
                    <a:cubicBezTo>
                      <a:pt x="528" y="866"/>
                      <a:pt x="527" y="867"/>
                      <a:pt x="527" y="867"/>
                    </a:cubicBezTo>
                    <a:cubicBezTo>
                      <a:pt x="527" y="867"/>
                      <a:pt x="524" y="868"/>
                      <a:pt x="521" y="868"/>
                    </a:cubicBezTo>
                    <a:cubicBezTo>
                      <a:pt x="521" y="868"/>
                      <a:pt x="519" y="868"/>
                      <a:pt x="517" y="868"/>
                    </a:cubicBezTo>
                    <a:cubicBezTo>
                      <a:pt x="517" y="868"/>
                      <a:pt x="516" y="867"/>
                      <a:pt x="516" y="868"/>
                    </a:cubicBezTo>
                    <a:cubicBezTo>
                      <a:pt x="516" y="868"/>
                      <a:pt x="511" y="873"/>
                      <a:pt x="506" y="869"/>
                    </a:cubicBezTo>
                    <a:cubicBezTo>
                      <a:pt x="506" y="869"/>
                      <a:pt x="505" y="868"/>
                      <a:pt x="504" y="868"/>
                    </a:cubicBezTo>
                    <a:cubicBezTo>
                      <a:pt x="503" y="867"/>
                      <a:pt x="502" y="866"/>
                      <a:pt x="501" y="866"/>
                    </a:cubicBezTo>
                    <a:cubicBezTo>
                      <a:pt x="501" y="866"/>
                      <a:pt x="496" y="862"/>
                      <a:pt x="493" y="861"/>
                    </a:cubicBezTo>
                    <a:cubicBezTo>
                      <a:pt x="493" y="861"/>
                      <a:pt x="490" y="858"/>
                      <a:pt x="489" y="856"/>
                    </a:cubicBezTo>
                    <a:cubicBezTo>
                      <a:pt x="489" y="856"/>
                      <a:pt x="488" y="853"/>
                      <a:pt x="487" y="853"/>
                    </a:cubicBezTo>
                    <a:cubicBezTo>
                      <a:pt x="487" y="853"/>
                      <a:pt x="485" y="853"/>
                      <a:pt x="485" y="852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51"/>
                      <a:pt x="485" y="851"/>
                    </a:cubicBezTo>
                    <a:cubicBezTo>
                      <a:pt x="485" y="851"/>
                      <a:pt x="485" y="849"/>
                      <a:pt x="487" y="846"/>
                    </a:cubicBezTo>
                    <a:cubicBezTo>
                      <a:pt x="487" y="846"/>
                      <a:pt x="489" y="844"/>
                      <a:pt x="490" y="843"/>
                    </a:cubicBezTo>
                    <a:cubicBezTo>
                      <a:pt x="490" y="843"/>
                      <a:pt x="494" y="839"/>
                      <a:pt x="497" y="838"/>
                    </a:cubicBezTo>
                    <a:cubicBezTo>
                      <a:pt x="497" y="838"/>
                      <a:pt x="498" y="836"/>
                      <a:pt x="499" y="835"/>
                    </a:cubicBezTo>
                    <a:cubicBezTo>
                      <a:pt x="500" y="834"/>
                      <a:pt x="501" y="833"/>
                      <a:pt x="502" y="833"/>
                    </a:cubicBezTo>
                    <a:cubicBezTo>
                      <a:pt x="502" y="833"/>
                      <a:pt x="503" y="831"/>
                      <a:pt x="505" y="830"/>
                    </a:cubicBezTo>
                    <a:cubicBezTo>
                      <a:pt x="505" y="830"/>
                      <a:pt x="509" y="829"/>
                      <a:pt x="509" y="828"/>
                    </a:cubicBezTo>
                    <a:cubicBezTo>
                      <a:pt x="509" y="828"/>
                      <a:pt x="508" y="825"/>
                      <a:pt x="508" y="824"/>
                    </a:cubicBezTo>
                    <a:cubicBezTo>
                      <a:pt x="506" y="809"/>
                      <a:pt x="506" y="809"/>
                      <a:pt x="506" y="809"/>
                    </a:cubicBezTo>
                    <a:cubicBezTo>
                      <a:pt x="506" y="809"/>
                      <a:pt x="506" y="808"/>
                      <a:pt x="507" y="809"/>
                    </a:cubicBezTo>
                    <a:cubicBezTo>
                      <a:pt x="507" y="809"/>
                      <a:pt x="508" y="809"/>
                      <a:pt x="510" y="809"/>
                    </a:cubicBezTo>
                    <a:cubicBezTo>
                      <a:pt x="510" y="809"/>
                      <a:pt x="511" y="809"/>
                      <a:pt x="512" y="812"/>
                    </a:cubicBezTo>
                    <a:cubicBezTo>
                      <a:pt x="512" y="812"/>
                      <a:pt x="514" y="816"/>
                      <a:pt x="515" y="820"/>
                    </a:cubicBezTo>
                    <a:cubicBezTo>
                      <a:pt x="515" y="820"/>
                      <a:pt x="516" y="826"/>
                      <a:pt x="516" y="827"/>
                    </a:cubicBezTo>
                    <a:cubicBezTo>
                      <a:pt x="516" y="827"/>
                      <a:pt x="515" y="828"/>
                      <a:pt x="517" y="828"/>
                    </a:cubicBezTo>
                    <a:cubicBezTo>
                      <a:pt x="517" y="828"/>
                      <a:pt x="520" y="828"/>
                      <a:pt x="522" y="829"/>
                    </a:cubicBezTo>
                    <a:cubicBezTo>
                      <a:pt x="526" y="829"/>
                      <a:pt x="531" y="829"/>
                      <a:pt x="532" y="829"/>
                    </a:cubicBezTo>
                    <a:cubicBezTo>
                      <a:pt x="532" y="829"/>
                      <a:pt x="537" y="830"/>
                      <a:pt x="540" y="835"/>
                    </a:cubicBezTo>
                    <a:cubicBezTo>
                      <a:pt x="540" y="835"/>
                      <a:pt x="541" y="835"/>
                      <a:pt x="540" y="839"/>
                    </a:cubicBezTo>
                    <a:close/>
                    <a:moveTo>
                      <a:pt x="604" y="809"/>
                    </a:moveTo>
                    <a:cubicBezTo>
                      <a:pt x="604" y="809"/>
                      <a:pt x="603" y="810"/>
                      <a:pt x="603" y="811"/>
                    </a:cubicBezTo>
                    <a:cubicBezTo>
                      <a:pt x="603" y="811"/>
                      <a:pt x="602" y="815"/>
                      <a:pt x="602" y="816"/>
                    </a:cubicBezTo>
                    <a:cubicBezTo>
                      <a:pt x="602" y="816"/>
                      <a:pt x="602" y="819"/>
                      <a:pt x="601" y="821"/>
                    </a:cubicBezTo>
                    <a:cubicBezTo>
                      <a:pt x="601" y="821"/>
                      <a:pt x="597" y="826"/>
                      <a:pt x="601" y="831"/>
                    </a:cubicBezTo>
                    <a:cubicBezTo>
                      <a:pt x="601" y="831"/>
                      <a:pt x="604" y="834"/>
                      <a:pt x="601" y="837"/>
                    </a:cubicBezTo>
                    <a:cubicBezTo>
                      <a:pt x="601" y="837"/>
                      <a:pt x="599" y="837"/>
                      <a:pt x="598" y="840"/>
                    </a:cubicBezTo>
                    <a:cubicBezTo>
                      <a:pt x="598" y="840"/>
                      <a:pt x="598" y="842"/>
                      <a:pt x="598" y="842"/>
                    </a:cubicBezTo>
                    <a:cubicBezTo>
                      <a:pt x="598" y="842"/>
                      <a:pt x="598" y="844"/>
                      <a:pt x="598" y="845"/>
                    </a:cubicBezTo>
                    <a:cubicBezTo>
                      <a:pt x="598" y="845"/>
                      <a:pt x="597" y="847"/>
                      <a:pt x="595" y="848"/>
                    </a:cubicBezTo>
                    <a:cubicBezTo>
                      <a:pt x="595" y="848"/>
                      <a:pt x="592" y="850"/>
                      <a:pt x="592" y="851"/>
                    </a:cubicBezTo>
                    <a:cubicBezTo>
                      <a:pt x="592" y="851"/>
                      <a:pt x="590" y="853"/>
                      <a:pt x="590" y="853"/>
                    </a:cubicBezTo>
                    <a:cubicBezTo>
                      <a:pt x="590" y="853"/>
                      <a:pt x="589" y="853"/>
                      <a:pt x="589" y="854"/>
                    </a:cubicBezTo>
                    <a:cubicBezTo>
                      <a:pt x="589" y="854"/>
                      <a:pt x="588" y="856"/>
                      <a:pt x="585" y="857"/>
                    </a:cubicBezTo>
                    <a:cubicBezTo>
                      <a:pt x="585" y="857"/>
                      <a:pt x="585" y="851"/>
                      <a:pt x="585" y="848"/>
                    </a:cubicBezTo>
                    <a:cubicBezTo>
                      <a:pt x="585" y="848"/>
                      <a:pt x="585" y="845"/>
                      <a:pt x="586" y="843"/>
                    </a:cubicBezTo>
                    <a:cubicBezTo>
                      <a:pt x="586" y="843"/>
                      <a:pt x="585" y="840"/>
                      <a:pt x="587" y="840"/>
                    </a:cubicBezTo>
                    <a:cubicBezTo>
                      <a:pt x="587" y="840"/>
                      <a:pt x="588" y="841"/>
                      <a:pt x="588" y="840"/>
                    </a:cubicBezTo>
                    <a:cubicBezTo>
                      <a:pt x="588" y="840"/>
                      <a:pt x="589" y="836"/>
                      <a:pt x="589" y="836"/>
                    </a:cubicBezTo>
                    <a:cubicBezTo>
                      <a:pt x="589" y="836"/>
                      <a:pt x="588" y="835"/>
                      <a:pt x="587" y="835"/>
                    </a:cubicBezTo>
                    <a:cubicBezTo>
                      <a:pt x="587" y="835"/>
                      <a:pt x="586" y="834"/>
                      <a:pt x="587" y="832"/>
                    </a:cubicBezTo>
                    <a:cubicBezTo>
                      <a:pt x="587" y="832"/>
                      <a:pt x="587" y="832"/>
                      <a:pt x="585" y="831"/>
                    </a:cubicBezTo>
                    <a:cubicBezTo>
                      <a:pt x="585" y="831"/>
                      <a:pt x="583" y="830"/>
                      <a:pt x="583" y="831"/>
                    </a:cubicBezTo>
                    <a:cubicBezTo>
                      <a:pt x="583" y="831"/>
                      <a:pt x="583" y="832"/>
                      <a:pt x="581" y="831"/>
                    </a:cubicBezTo>
                    <a:cubicBezTo>
                      <a:pt x="581" y="831"/>
                      <a:pt x="572" y="829"/>
                      <a:pt x="576" y="827"/>
                    </a:cubicBezTo>
                    <a:cubicBezTo>
                      <a:pt x="576" y="827"/>
                      <a:pt x="581" y="827"/>
                      <a:pt x="584" y="823"/>
                    </a:cubicBezTo>
                    <a:cubicBezTo>
                      <a:pt x="584" y="823"/>
                      <a:pt x="586" y="822"/>
                      <a:pt x="586" y="815"/>
                    </a:cubicBezTo>
                    <a:cubicBezTo>
                      <a:pt x="586" y="815"/>
                      <a:pt x="586" y="814"/>
                      <a:pt x="585" y="813"/>
                    </a:cubicBezTo>
                    <a:cubicBezTo>
                      <a:pt x="585" y="813"/>
                      <a:pt x="585" y="813"/>
                      <a:pt x="585" y="812"/>
                    </a:cubicBezTo>
                    <a:cubicBezTo>
                      <a:pt x="585" y="812"/>
                      <a:pt x="585" y="811"/>
                      <a:pt x="584" y="810"/>
                    </a:cubicBezTo>
                    <a:cubicBezTo>
                      <a:pt x="584" y="810"/>
                      <a:pt x="584" y="809"/>
                      <a:pt x="584" y="808"/>
                    </a:cubicBezTo>
                    <a:cubicBezTo>
                      <a:pt x="584" y="808"/>
                      <a:pt x="584" y="807"/>
                      <a:pt x="583" y="807"/>
                    </a:cubicBezTo>
                    <a:cubicBezTo>
                      <a:pt x="583" y="807"/>
                      <a:pt x="583" y="806"/>
                      <a:pt x="583" y="805"/>
                    </a:cubicBezTo>
                    <a:cubicBezTo>
                      <a:pt x="583" y="805"/>
                      <a:pt x="583" y="805"/>
                      <a:pt x="583" y="804"/>
                    </a:cubicBezTo>
                    <a:cubicBezTo>
                      <a:pt x="583" y="804"/>
                      <a:pt x="582" y="803"/>
                      <a:pt x="583" y="803"/>
                    </a:cubicBezTo>
                    <a:cubicBezTo>
                      <a:pt x="583" y="803"/>
                      <a:pt x="584" y="803"/>
                      <a:pt x="583" y="801"/>
                    </a:cubicBezTo>
                    <a:cubicBezTo>
                      <a:pt x="583" y="801"/>
                      <a:pt x="582" y="800"/>
                      <a:pt x="581" y="799"/>
                    </a:cubicBezTo>
                    <a:cubicBezTo>
                      <a:pt x="580" y="798"/>
                      <a:pt x="580" y="798"/>
                      <a:pt x="580" y="798"/>
                    </a:cubicBezTo>
                    <a:cubicBezTo>
                      <a:pt x="577" y="791"/>
                      <a:pt x="577" y="791"/>
                      <a:pt x="577" y="791"/>
                    </a:cubicBezTo>
                    <a:cubicBezTo>
                      <a:pt x="577" y="791"/>
                      <a:pt x="573" y="788"/>
                      <a:pt x="577" y="789"/>
                    </a:cubicBezTo>
                    <a:cubicBezTo>
                      <a:pt x="577" y="789"/>
                      <a:pt x="581" y="788"/>
                      <a:pt x="583" y="789"/>
                    </a:cubicBezTo>
                    <a:cubicBezTo>
                      <a:pt x="583" y="789"/>
                      <a:pt x="587" y="789"/>
                      <a:pt x="588" y="789"/>
                    </a:cubicBezTo>
                    <a:cubicBezTo>
                      <a:pt x="588" y="789"/>
                      <a:pt x="589" y="789"/>
                      <a:pt x="591" y="792"/>
                    </a:cubicBezTo>
                    <a:cubicBezTo>
                      <a:pt x="591" y="792"/>
                      <a:pt x="592" y="796"/>
                      <a:pt x="593" y="796"/>
                    </a:cubicBezTo>
                    <a:cubicBezTo>
                      <a:pt x="593" y="796"/>
                      <a:pt x="597" y="797"/>
                      <a:pt x="598" y="797"/>
                    </a:cubicBezTo>
                    <a:cubicBezTo>
                      <a:pt x="598" y="797"/>
                      <a:pt x="598" y="797"/>
                      <a:pt x="599" y="797"/>
                    </a:cubicBezTo>
                    <a:cubicBezTo>
                      <a:pt x="599" y="797"/>
                      <a:pt x="601" y="796"/>
                      <a:pt x="602" y="798"/>
                    </a:cubicBezTo>
                    <a:cubicBezTo>
                      <a:pt x="602" y="798"/>
                      <a:pt x="602" y="800"/>
                      <a:pt x="603" y="799"/>
                    </a:cubicBezTo>
                    <a:cubicBezTo>
                      <a:pt x="603" y="799"/>
                      <a:pt x="605" y="799"/>
                      <a:pt x="605" y="802"/>
                    </a:cubicBezTo>
                    <a:cubicBezTo>
                      <a:pt x="605" y="802"/>
                      <a:pt x="607" y="807"/>
                      <a:pt x="604" y="809"/>
                    </a:cubicBezTo>
                    <a:close/>
                    <a:moveTo>
                      <a:pt x="631" y="834"/>
                    </a:moveTo>
                    <a:cubicBezTo>
                      <a:pt x="631" y="834"/>
                      <a:pt x="630" y="838"/>
                      <a:pt x="627" y="838"/>
                    </a:cubicBezTo>
                    <a:cubicBezTo>
                      <a:pt x="627" y="838"/>
                      <a:pt x="625" y="839"/>
                      <a:pt x="624" y="839"/>
                    </a:cubicBezTo>
                    <a:cubicBezTo>
                      <a:pt x="624" y="839"/>
                      <a:pt x="622" y="839"/>
                      <a:pt x="621" y="838"/>
                    </a:cubicBezTo>
                    <a:cubicBezTo>
                      <a:pt x="621" y="838"/>
                      <a:pt x="620" y="838"/>
                      <a:pt x="619" y="839"/>
                    </a:cubicBezTo>
                    <a:cubicBezTo>
                      <a:pt x="619" y="839"/>
                      <a:pt x="619" y="839"/>
                      <a:pt x="617" y="837"/>
                    </a:cubicBezTo>
                    <a:cubicBezTo>
                      <a:pt x="617" y="837"/>
                      <a:pt x="616" y="836"/>
                      <a:pt x="616" y="834"/>
                    </a:cubicBezTo>
                    <a:cubicBezTo>
                      <a:pt x="616" y="834"/>
                      <a:pt x="616" y="832"/>
                      <a:pt x="614" y="829"/>
                    </a:cubicBezTo>
                    <a:cubicBezTo>
                      <a:pt x="614" y="829"/>
                      <a:pt x="613" y="825"/>
                      <a:pt x="615" y="825"/>
                    </a:cubicBezTo>
                    <a:cubicBezTo>
                      <a:pt x="615" y="825"/>
                      <a:pt x="617" y="825"/>
                      <a:pt x="618" y="825"/>
                    </a:cubicBezTo>
                    <a:cubicBezTo>
                      <a:pt x="618" y="825"/>
                      <a:pt x="621" y="825"/>
                      <a:pt x="625" y="826"/>
                    </a:cubicBezTo>
                    <a:cubicBezTo>
                      <a:pt x="625" y="826"/>
                      <a:pt x="628" y="828"/>
                      <a:pt x="629" y="828"/>
                    </a:cubicBezTo>
                    <a:cubicBezTo>
                      <a:pt x="629" y="828"/>
                      <a:pt x="631" y="828"/>
                      <a:pt x="631" y="831"/>
                    </a:cubicBezTo>
                    <a:cubicBezTo>
                      <a:pt x="631" y="831"/>
                      <a:pt x="631" y="832"/>
                      <a:pt x="631" y="833"/>
                    </a:cubicBezTo>
                    <a:cubicBezTo>
                      <a:pt x="631" y="833"/>
                      <a:pt x="631" y="834"/>
                      <a:pt x="631" y="834"/>
                    </a:cubicBezTo>
                    <a:close/>
                    <a:moveTo>
                      <a:pt x="667" y="773"/>
                    </a:moveTo>
                    <a:cubicBezTo>
                      <a:pt x="667" y="773"/>
                      <a:pt x="664" y="773"/>
                      <a:pt x="663" y="772"/>
                    </a:cubicBezTo>
                    <a:cubicBezTo>
                      <a:pt x="663" y="772"/>
                      <a:pt x="662" y="771"/>
                      <a:pt x="661" y="773"/>
                    </a:cubicBezTo>
                    <a:cubicBezTo>
                      <a:pt x="661" y="773"/>
                      <a:pt x="655" y="778"/>
                      <a:pt x="656" y="783"/>
                    </a:cubicBezTo>
                    <a:cubicBezTo>
                      <a:pt x="656" y="783"/>
                      <a:pt x="655" y="784"/>
                      <a:pt x="656" y="786"/>
                    </a:cubicBezTo>
                    <a:cubicBezTo>
                      <a:pt x="656" y="786"/>
                      <a:pt x="656" y="788"/>
                      <a:pt x="656" y="789"/>
                    </a:cubicBezTo>
                    <a:cubicBezTo>
                      <a:pt x="656" y="789"/>
                      <a:pt x="656" y="792"/>
                      <a:pt x="655" y="793"/>
                    </a:cubicBezTo>
                    <a:cubicBezTo>
                      <a:pt x="655" y="793"/>
                      <a:pt x="653" y="793"/>
                      <a:pt x="652" y="794"/>
                    </a:cubicBezTo>
                    <a:cubicBezTo>
                      <a:pt x="652" y="794"/>
                      <a:pt x="652" y="794"/>
                      <a:pt x="651" y="794"/>
                    </a:cubicBezTo>
                    <a:cubicBezTo>
                      <a:pt x="651" y="794"/>
                      <a:pt x="647" y="794"/>
                      <a:pt x="647" y="791"/>
                    </a:cubicBezTo>
                    <a:cubicBezTo>
                      <a:pt x="647" y="791"/>
                      <a:pt x="648" y="788"/>
                      <a:pt x="647" y="785"/>
                    </a:cubicBezTo>
                    <a:cubicBezTo>
                      <a:pt x="647" y="785"/>
                      <a:pt x="646" y="782"/>
                      <a:pt x="648" y="781"/>
                    </a:cubicBezTo>
                    <a:cubicBezTo>
                      <a:pt x="648" y="781"/>
                      <a:pt x="651" y="780"/>
                      <a:pt x="652" y="780"/>
                    </a:cubicBezTo>
                    <a:cubicBezTo>
                      <a:pt x="652" y="780"/>
                      <a:pt x="653" y="780"/>
                      <a:pt x="653" y="779"/>
                    </a:cubicBezTo>
                    <a:cubicBezTo>
                      <a:pt x="653" y="779"/>
                      <a:pt x="658" y="773"/>
                      <a:pt x="660" y="770"/>
                    </a:cubicBezTo>
                    <a:cubicBezTo>
                      <a:pt x="660" y="770"/>
                      <a:pt x="661" y="770"/>
                      <a:pt x="659" y="768"/>
                    </a:cubicBezTo>
                    <a:cubicBezTo>
                      <a:pt x="659" y="768"/>
                      <a:pt x="654" y="762"/>
                      <a:pt x="649" y="761"/>
                    </a:cubicBezTo>
                    <a:cubicBezTo>
                      <a:pt x="649" y="761"/>
                      <a:pt x="644" y="758"/>
                      <a:pt x="642" y="759"/>
                    </a:cubicBezTo>
                    <a:cubicBezTo>
                      <a:pt x="642" y="759"/>
                      <a:pt x="633" y="758"/>
                      <a:pt x="639" y="757"/>
                    </a:cubicBezTo>
                    <a:cubicBezTo>
                      <a:pt x="639" y="757"/>
                      <a:pt x="645" y="755"/>
                      <a:pt x="653" y="761"/>
                    </a:cubicBezTo>
                    <a:cubicBezTo>
                      <a:pt x="653" y="761"/>
                      <a:pt x="659" y="764"/>
                      <a:pt x="661" y="767"/>
                    </a:cubicBezTo>
                    <a:cubicBezTo>
                      <a:pt x="661" y="767"/>
                      <a:pt x="661" y="769"/>
                      <a:pt x="662" y="767"/>
                    </a:cubicBezTo>
                    <a:cubicBezTo>
                      <a:pt x="662" y="767"/>
                      <a:pt x="665" y="765"/>
                      <a:pt x="663" y="763"/>
                    </a:cubicBezTo>
                    <a:cubicBezTo>
                      <a:pt x="663" y="763"/>
                      <a:pt x="660" y="757"/>
                      <a:pt x="649" y="750"/>
                    </a:cubicBezTo>
                    <a:cubicBezTo>
                      <a:pt x="649" y="750"/>
                      <a:pt x="645" y="748"/>
                      <a:pt x="643" y="748"/>
                    </a:cubicBezTo>
                    <a:cubicBezTo>
                      <a:pt x="643" y="748"/>
                      <a:pt x="641" y="748"/>
                      <a:pt x="643" y="747"/>
                    </a:cubicBezTo>
                    <a:cubicBezTo>
                      <a:pt x="643" y="747"/>
                      <a:pt x="649" y="745"/>
                      <a:pt x="655" y="750"/>
                    </a:cubicBezTo>
                    <a:cubicBezTo>
                      <a:pt x="655" y="750"/>
                      <a:pt x="660" y="755"/>
                      <a:pt x="664" y="758"/>
                    </a:cubicBezTo>
                    <a:cubicBezTo>
                      <a:pt x="664" y="758"/>
                      <a:pt x="665" y="760"/>
                      <a:pt x="664" y="758"/>
                    </a:cubicBezTo>
                    <a:cubicBezTo>
                      <a:pt x="664" y="758"/>
                      <a:pt x="664" y="756"/>
                      <a:pt x="665" y="756"/>
                    </a:cubicBezTo>
                    <a:cubicBezTo>
                      <a:pt x="665" y="756"/>
                      <a:pt x="665" y="755"/>
                      <a:pt x="664" y="755"/>
                    </a:cubicBezTo>
                    <a:cubicBezTo>
                      <a:pt x="664" y="755"/>
                      <a:pt x="663" y="753"/>
                      <a:pt x="664" y="753"/>
                    </a:cubicBezTo>
                    <a:cubicBezTo>
                      <a:pt x="664" y="753"/>
                      <a:pt x="664" y="752"/>
                      <a:pt x="663" y="752"/>
                    </a:cubicBezTo>
                    <a:cubicBezTo>
                      <a:pt x="663" y="752"/>
                      <a:pt x="662" y="751"/>
                      <a:pt x="661" y="751"/>
                    </a:cubicBezTo>
                    <a:cubicBezTo>
                      <a:pt x="661" y="751"/>
                      <a:pt x="656" y="751"/>
                      <a:pt x="659" y="750"/>
                    </a:cubicBezTo>
                    <a:cubicBezTo>
                      <a:pt x="659" y="750"/>
                      <a:pt x="661" y="750"/>
                      <a:pt x="662" y="750"/>
                    </a:cubicBezTo>
                    <a:cubicBezTo>
                      <a:pt x="662" y="750"/>
                      <a:pt x="663" y="750"/>
                      <a:pt x="662" y="749"/>
                    </a:cubicBezTo>
                    <a:cubicBezTo>
                      <a:pt x="662" y="749"/>
                      <a:pt x="660" y="745"/>
                      <a:pt x="660" y="744"/>
                    </a:cubicBezTo>
                    <a:cubicBezTo>
                      <a:pt x="660" y="744"/>
                      <a:pt x="659" y="742"/>
                      <a:pt x="659" y="744"/>
                    </a:cubicBezTo>
                    <a:cubicBezTo>
                      <a:pt x="659" y="744"/>
                      <a:pt x="658" y="746"/>
                      <a:pt x="655" y="745"/>
                    </a:cubicBezTo>
                    <a:cubicBezTo>
                      <a:pt x="655" y="745"/>
                      <a:pt x="650" y="744"/>
                      <a:pt x="650" y="741"/>
                    </a:cubicBezTo>
                    <a:cubicBezTo>
                      <a:pt x="650" y="741"/>
                      <a:pt x="651" y="737"/>
                      <a:pt x="648" y="737"/>
                    </a:cubicBezTo>
                    <a:cubicBezTo>
                      <a:pt x="648" y="737"/>
                      <a:pt x="645" y="736"/>
                      <a:pt x="648" y="735"/>
                    </a:cubicBezTo>
                    <a:cubicBezTo>
                      <a:pt x="648" y="735"/>
                      <a:pt x="651" y="735"/>
                      <a:pt x="655" y="736"/>
                    </a:cubicBezTo>
                    <a:cubicBezTo>
                      <a:pt x="655" y="736"/>
                      <a:pt x="655" y="737"/>
                      <a:pt x="657" y="735"/>
                    </a:cubicBezTo>
                    <a:cubicBezTo>
                      <a:pt x="657" y="735"/>
                      <a:pt x="666" y="732"/>
                      <a:pt x="667" y="737"/>
                    </a:cubicBezTo>
                    <a:cubicBezTo>
                      <a:pt x="667" y="737"/>
                      <a:pt x="667" y="742"/>
                      <a:pt x="668" y="744"/>
                    </a:cubicBezTo>
                    <a:cubicBezTo>
                      <a:pt x="668" y="744"/>
                      <a:pt x="669" y="746"/>
                      <a:pt x="668" y="747"/>
                    </a:cubicBezTo>
                    <a:cubicBezTo>
                      <a:pt x="668" y="747"/>
                      <a:pt x="668" y="748"/>
                      <a:pt x="669" y="750"/>
                    </a:cubicBezTo>
                    <a:cubicBezTo>
                      <a:pt x="669" y="750"/>
                      <a:pt x="670" y="751"/>
                      <a:pt x="669" y="751"/>
                    </a:cubicBezTo>
                    <a:cubicBezTo>
                      <a:pt x="669" y="751"/>
                      <a:pt x="669" y="753"/>
                      <a:pt x="670" y="755"/>
                    </a:cubicBezTo>
                    <a:cubicBezTo>
                      <a:pt x="670" y="755"/>
                      <a:pt x="668" y="758"/>
                      <a:pt x="670" y="756"/>
                    </a:cubicBezTo>
                    <a:cubicBezTo>
                      <a:pt x="670" y="756"/>
                      <a:pt x="675" y="749"/>
                      <a:pt x="678" y="746"/>
                    </a:cubicBezTo>
                    <a:cubicBezTo>
                      <a:pt x="678" y="746"/>
                      <a:pt x="679" y="744"/>
                      <a:pt x="677" y="744"/>
                    </a:cubicBezTo>
                    <a:cubicBezTo>
                      <a:pt x="677" y="744"/>
                      <a:pt x="673" y="743"/>
                      <a:pt x="671" y="742"/>
                    </a:cubicBezTo>
                    <a:cubicBezTo>
                      <a:pt x="671" y="742"/>
                      <a:pt x="669" y="741"/>
                      <a:pt x="671" y="741"/>
                    </a:cubicBezTo>
                    <a:cubicBezTo>
                      <a:pt x="671" y="741"/>
                      <a:pt x="673" y="741"/>
                      <a:pt x="673" y="740"/>
                    </a:cubicBezTo>
                    <a:cubicBezTo>
                      <a:pt x="673" y="740"/>
                      <a:pt x="672" y="739"/>
                      <a:pt x="674" y="739"/>
                    </a:cubicBezTo>
                    <a:cubicBezTo>
                      <a:pt x="674" y="739"/>
                      <a:pt x="676" y="739"/>
                      <a:pt x="675" y="737"/>
                    </a:cubicBezTo>
                    <a:cubicBezTo>
                      <a:pt x="675" y="737"/>
                      <a:pt x="674" y="734"/>
                      <a:pt x="673" y="735"/>
                    </a:cubicBezTo>
                    <a:cubicBezTo>
                      <a:pt x="673" y="735"/>
                      <a:pt x="670" y="735"/>
                      <a:pt x="668" y="733"/>
                    </a:cubicBezTo>
                    <a:cubicBezTo>
                      <a:pt x="668" y="733"/>
                      <a:pt x="666" y="732"/>
                      <a:pt x="667" y="732"/>
                    </a:cubicBezTo>
                    <a:cubicBezTo>
                      <a:pt x="667" y="732"/>
                      <a:pt x="666" y="730"/>
                      <a:pt x="668" y="731"/>
                    </a:cubicBezTo>
                    <a:cubicBezTo>
                      <a:pt x="668" y="731"/>
                      <a:pt x="672" y="733"/>
                      <a:pt x="671" y="731"/>
                    </a:cubicBezTo>
                    <a:cubicBezTo>
                      <a:pt x="669" y="728"/>
                      <a:pt x="669" y="728"/>
                      <a:pt x="669" y="728"/>
                    </a:cubicBezTo>
                    <a:cubicBezTo>
                      <a:pt x="669" y="728"/>
                      <a:pt x="668" y="726"/>
                      <a:pt x="665" y="728"/>
                    </a:cubicBezTo>
                    <a:cubicBezTo>
                      <a:pt x="665" y="728"/>
                      <a:pt x="660" y="729"/>
                      <a:pt x="662" y="727"/>
                    </a:cubicBezTo>
                    <a:cubicBezTo>
                      <a:pt x="662" y="727"/>
                      <a:pt x="664" y="726"/>
                      <a:pt x="663" y="725"/>
                    </a:cubicBezTo>
                    <a:cubicBezTo>
                      <a:pt x="663" y="725"/>
                      <a:pt x="662" y="725"/>
                      <a:pt x="664" y="723"/>
                    </a:cubicBezTo>
                    <a:cubicBezTo>
                      <a:pt x="664" y="723"/>
                      <a:pt x="665" y="723"/>
                      <a:pt x="664" y="722"/>
                    </a:cubicBezTo>
                    <a:cubicBezTo>
                      <a:pt x="664" y="722"/>
                      <a:pt x="665" y="721"/>
                      <a:pt x="667" y="720"/>
                    </a:cubicBezTo>
                    <a:cubicBezTo>
                      <a:pt x="667" y="720"/>
                      <a:pt x="675" y="717"/>
                      <a:pt x="676" y="722"/>
                    </a:cubicBezTo>
                    <a:cubicBezTo>
                      <a:pt x="676" y="722"/>
                      <a:pt x="677" y="724"/>
                      <a:pt x="676" y="725"/>
                    </a:cubicBezTo>
                    <a:cubicBezTo>
                      <a:pt x="676" y="725"/>
                      <a:pt x="676" y="725"/>
                      <a:pt x="677" y="729"/>
                    </a:cubicBezTo>
                    <a:cubicBezTo>
                      <a:pt x="677" y="729"/>
                      <a:pt x="676" y="731"/>
                      <a:pt x="678" y="732"/>
                    </a:cubicBezTo>
                    <a:cubicBezTo>
                      <a:pt x="678" y="732"/>
                      <a:pt x="680" y="735"/>
                      <a:pt x="680" y="737"/>
                    </a:cubicBezTo>
                    <a:cubicBezTo>
                      <a:pt x="680" y="737"/>
                      <a:pt x="682" y="739"/>
                      <a:pt x="682" y="740"/>
                    </a:cubicBezTo>
                    <a:cubicBezTo>
                      <a:pt x="682" y="740"/>
                      <a:pt x="682" y="742"/>
                      <a:pt x="683" y="741"/>
                    </a:cubicBezTo>
                    <a:cubicBezTo>
                      <a:pt x="683" y="741"/>
                      <a:pt x="691" y="731"/>
                      <a:pt x="697" y="734"/>
                    </a:cubicBezTo>
                    <a:cubicBezTo>
                      <a:pt x="697" y="734"/>
                      <a:pt x="700" y="733"/>
                      <a:pt x="697" y="739"/>
                    </a:cubicBezTo>
                    <a:cubicBezTo>
                      <a:pt x="697" y="739"/>
                      <a:pt x="695" y="740"/>
                      <a:pt x="694" y="741"/>
                    </a:cubicBezTo>
                    <a:cubicBezTo>
                      <a:pt x="688" y="743"/>
                      <a:pt x="688" y="743"/>
                      <a:pt x="688" y="743"/>
                    </a:cubicBezTo>
                    <a:cubicBezTo>
                      <a:pt x="688" y="743"/>
                      <a:pt x="686" y="744"/>
                      <a:pt x="688" y="742"/>
                    </a:cubicBezTo>
                    <a:cubicBezTo>
                      <a:pt x="688" y="742"/>
                      <a:pt x="691" y="740"/>
                      <a:pt x="691" y="738"/>
                    </a:cubicBezTo>
                    <a:cubicBezTo>
                      <a:pt x="691" y="738"/>
                      <a:pt x="692" y="736"/>
                      <a:pt x="690" y="738"/>
                    </a:cubicBezTo>
                    <a:cubicBezTo>
                      <a:pt x="690" y="738"/>
                      <a:pt x="687" y="742"/>
                      <a:pt x="685" y="742"/>
                    </a:cubicBezTo>
                    <a:cubicBezTo>
                      <a:pt x="685" y="742"/>
                      <a:pt x="683" y="744"/>
                      <a:pt x="684" y="746"/>
                    </a:cubicBezTo>
                    <a:cubicBezTo>
                      <a:pt x="684" y="746"/>
                      <a:pt x="685" y="746"/>
                      <a:pt x="684" y="747"/>
                    </a:cubicBezTo>
                    <a:cubicBezTo>
                      <a:pt x="684" y="747"/>
                      <a:pt x="684" y="747"/>
                      <a:pt x="685" y="748"/>
                    </a:cubicBezTo>
                    <a:cubicBezTo>
                      <a:pt x="685" y="748"/>
                      <a:pt x="687" y="751"/>
                      <a:pt x="683" y="751"/>
                    </a:cubicBezTo>
                    <a:cubicBezTo>
                      <a:pt x="683" y="751"/>
                      <a:pt x="680" y="751"/>
                      <a:pt x="679" y="750"/>
                    </a:cubicBezTo>
                    <a:cubicBezTo>
                      <a:pt x="679" y="750"/>
                      <a:pt x="679" y="747"/>
                      <a:pt x="677" y="750"/>
                    </a:cubicBezTo>
                    <a:cubicBezTo>
                      <a:pt x="677" y="750"/>
                      <a:pt x="674" y="755"/>
                      <a:pt x="672" y="757"/>
                    </a:cubicBezTo>
                    <a:cubicBezTo>
                      <a:pt x="672" y="757"/>
                      <a:pt x="667" y="762"/>
                      <a:pt x="668" y="764"/>
                    </a:cubicBezTo>
                    <a:cubicBezTo>
                      <a:pt x="668" y="764"/>
                      <a:pt x="671" y="765"/>
                      <a:pt x="669" y="766"/>
                    </a:cubicBezTo>
                    <a:cubicBezTo>
                      <a:pt x="669" y="766"/>
                      <a:pt x="668" y="766"/>
                      <a:pt x="667" y="765"/>
                    </a:cubicBezTo>
                    <a:cubicBezTo>
                      <a:pt x="667" y="765"/>
                      <a:pt x="666" y="765"/>
                      <a:pt x="665" y="767"/>
                    </a:cubicBezTo>
                    <a:cubicBezTo>
                      <a:pt x="665" y="767"/>
                      <a:pt x="662" y="770"/>
                      <a:pt x="665" y="771"/>
                    </a:cubicBezTo>
                    <a:cubicBezTo>
                      <a:pt x="665" y="771"/>
                      <a:pt x="665" y="771"/>
                      <a:pt x="666" y="772"/>
                    </a:cubicBezTo>
                    <a:cubicBezTo>
                      <a:pt x="666" y="772"/>
                      <a:pt x="668" y="772"/>
                      <a:pt x="667" y="773"/>
                    </a:cubicBezTo>
                    <a:close/>
                    <a:moveTo>
                      <a:pt x="706" y="796"/>
                    </a:moveTo>
                    <a:cubicBezTo>
                      <a:pt x="706" y="796"/>
                      <a:pt x="705" y="797"/>
                      <a:pt x="705" y="800"/>
                    </a:cubicBezTo>
                    <a:cubicBezTo>
                      <a:pt x="705" y="800"/>
                      <a:pt x="705" y="800"/>
                      <a:pt x="704" y="801"/>
                    </a:cubicBezTo>
                    <a:cubicBezTo>
                      <a:pt x="695" y="808"/>
                      <a:pt x="695" y="808"/>
                      <a:pt x="695" y="808"/>
                    </a:cubicBezTo>
                    <a:cubicBezTo>
                      <a:pt x="695" y="808"/>
                      <a:pt x="694" y="807"/>
                      <a:pt x="693" y="809"/>
                    </a:cubicBezTo>
                    <a:cubicBezTo>
                      <a:pt x="693" y="809"/>
                      <a:pt x="692" y="809"/>
                      <a:pt x="692" y="808"/>
                    </a:cubicBezTo>
                    <a:cubicBezTo>
                      <a:pt x="692" y="808"/>
                      <a:pt x="692" y="808"/>
                      <a:pt x="691" y="809"/>
                    </a:cubicBezTo>
                    <a:cubicBezTo>
                      <a:pt x="691" y="809"/>
                      <a:pt x="690" y="808"/>
                      <a:pt x="689" y="809"/>
                    </a:cubicBezTo>
                    <a:cubicBezTo>
                      <a:pt x="683" y="810"/>
                      <a:pt x="683" y="810"/>
                      <a:pt x="683" y="810"/>
                    </a:cubicBezTo>
                    <a:cubicBezTo>
                      <a:pt x="683" y="810"/>
                      <a:pt x="681" y="811"/>
                      <a:pt x="684" y="809"/>
                    </a:cubicBezTo>
                    <a:cubicBezTo>
                      <a:pt x="684" y="809"/>
                      <a:pt x="691" y="807"/>
                      <a:pt x="688" y="807"/>
                    </a:cubicBezTo>
                    <a:cubicBezTo>
                      <a:pt x="688" y="807"/>
                      <a:pt x="685" y="807"/>
                      <a:pt x="687" y="806"/>
                    </a:cubicBezTo>
                    <a:cubicBezTo>
                      <a:pt x="687" y="806"/>
                      <a:pt x="694" y="801"/>
                      <a:pt x="697" y="796"/>
                    </a:cubicBezTo>
                    <a:cubicBezTo>
                      <a:pt x="697" y="796"/>
                      <a:pt x="703" y="786"/>
                      <a:pt x="695" y="779"/>
                    </a:cubicBezTo>
                    <a:cubicBezTo>
                      <a:pt x="695" y="779"/>
                      <a:pt x="691" y="780"/>
                      <a:pt x="687" y="784"/>
                    </a:cubicBezTo>
                    <a:cubicBezTo>
                      <a:pt x="687" y="784"/>
                      <a:pt x="685" y="790"/>
                      <a:pt x="683" y="790"/>
                    </a:cubicBezTo>
                    <a:cubicBezTo>
                      <a:pt x="683" y="790"/>
                      <a:pt x="677" y="790"/>
                      <a:pt x="675" y="787"/>
                    </a:cubicBezTo>
                    <a:cubicBezTo>
                      <a:pt x="675" y="787"/>
                      <a:pt x="672" y="786"/>
                      <a:pt x="674" y="786"/>
                    </a:cubicBezTo>
                    <a:cubicBezTo>
                      <a:pt x="674" y="786"/>
                      <a:pt x="675" y="787"/>
                      <a:pt x="677" y="784"/>
                    </a:cubicBezTo>
                    <a:cubicBezTo>
                      <a:pt x="677" y="784"/>
                      <a:pt x="680" y="783"/>
                      <a:pt x="680" y="782"/>
                    </a:cubicBezTo>
                    <a:cubicBezTo>
                      <a:pt x="680" y="782"/>
                      <a:pt x="682" y="779"/>
                      <a:pt x="685" y="777"/>
                    </a:cubicBezTo>
                    <a:cubicBezTo>
                      <a:pt x="685" y="777"/>
                      <a:pt x="687" y="775"/>
                      <a:pt x="688" y="774"/>
                    </a:cubicBezTo>
                    <a:cubicBezTo>
                      <a:pt x="688" y="774"/>
                      <a:pt x="688" y="772"/>
                      <a:pt x="686" y="772"/>
                    </a:cubicBezTo>
                    <a:cubicBezTo>
                      <a:pt x="686" y="772"/>
                      <a:pt x="682" y="777"/>
                      <a:pt x="679" y="769"/>
                    </a:cubicBezTo>
                    <a:cubicBezTo>
                      <a:pt x="679" y="769"/>
                      <a:pt x="679" y="761"/>
                      <a:pt x="677" y="764"/>
                    </a:cubicBezTo>
                    <a:cubicBezTo>
                      <a:pt x="677" y="764"/>
                      <a:pt x="676" y="769"/>
                      <a:pt x="672" y="770"/>
                    </a:cubicBezTo>
                    <a:cubicBezTo>
                      <a:pt x="672" y="770"/>
                      <a:pt x="670" y="771"/>
                      <a:pt x="668" y="770"/>
                    </a:cubicBezTo>
                    <a:cubicBezTo>
                      <a:pt x="668" y="770"/>
                      <a:pt x="666" y="769"/>
                      <a:pt x="668" y="769"/>
                    </a:cubicBezTo>
                    <a:cubicBezTo>
                      <a:pt x="668" y="769"/>
                      <a:pt x="671" y="768"/>
                      <a:pt x="673" y="764"/>
                    </a:cubicBezTo>
                    <a:cubicBezTo>
                      <a:pt x="673" y="764"/>
                      <a:pt x="676" y="761"/>
                      <a:pt x="675" y="759"/>
                    </a:cubicBezTo>
                    <a:cubicBezTo>
                      <a:pt x="675" y="759"/>
                      <a:pt x="675" y="758"/>
                      <a:pt x="678" y="757"/>
                    </a:cubicBezTo>
                    <a:cubicBezTo>
                      <a:pt x="678" y="757"/>
                      <a:pt x="684" y="752"/>
                      <a:pt x="687" y="755"/>
                    </a:cubicBezTo>
                    <a:cubicBezTo>
                      <a:pt x="687" y="755"/>
                      <a:pt x="689" y="757"/>
                      <a:pt x="687" y="760"/>
                    </a:cubicBezTo>
                    <a:cubicBezTo>
                      <a:pt x="687" y="760"/>
                      <a:pt x="686" y="763"/>
                      <a:pt x="689" y="765"/>
                    </a:cubicBezTo>
                    <a:cubicBezTo>
                      <a:pt x="689" y="765"/>
                      <a:pt x="693" y="768"/>
                      <a:pt x="694" y="766"/>
                    </a:cubicBezTo>
                    <a:cubicBezTo>
                      <a:pt x="694" y="766"/>
                      <a:pt x="699" y="762"/>
                      <a:pt x="701" y="763"/>
                    </a:cubicBezTo>
                    <a:cubicBezTo>
                      <a:pt x="701" y="763"/>
                      <a:pt x="705" y="764"/>
                      <a:pt x="705" y="766"/>
                    </a:cubicBezTo>
                    <a:cubicBezTo>
                      <a:pt x="705" y="766"/>
                      <a:pt x="704" y="768"/>
                      <a:pt x="703" y="769"/>
                    </a:cubicBezTo>
                    <a:cubicBezTo>
                      <a:pt x="703" y="769"/>
                      <a:pt x="703" y="770"/>
                      <a:pt x="702" y="771"/>
                    </a:cubicBezTo>
                    <a:cubicBezTo>
                      <a:pt x="702" y="771"/>
                      <a:pt x="699" y="772"/>
                      <a:pt x="701" y="775"/>
                    </a:cubicBezTo>
                    <a:cubicBezTo>
                      <a:pt x="706" y="782"/>
                      <a:pt x="706" y="782"/>
                      <a:pt x="706" y="782"/>
                    </a:cubicBezTo>
                    <a:cubicBezTo>
                      <a:pt x="706" y="782"/>
                      <a:pt x="708" y="789"/>
                      <a:pt x="707" y="793"/>
                    </a:cubicBezTo>
                    <a:cubicBezTo>
                      <a:pt x="707" y="794"/>
                      <a:pt x="706" y="796"/>
                      <a:pt x="706" y="796"/>
                    </a:cubicBezTo>
                    <a:close/>
                    <a:moveTo>
                      <a:pt x="451" y="788"/>
                    </a:moveTo>
                    <a:cubicBezTo>
                      <a:pt x="267" y="788"/>
                      <a:pt x="118" y="639"/>
                      <a:pt x="118" y="455"/>
                    </a:cubicBezTo>
                    <a:cubicBezTo>
                      <a:pt x="118" y="271"/>
                      <a:pt x="267" y="121"/>
                      <a:pt x="451" y="121"/>
                    </a:cubicBezTo>
                    <a:cubicBezTo>
                      <a:pt x="635" y="121"/>
                      <a:pt x="784" y="271"/>
                      <a:pt x="784" y="455"/>
                    </a:cubicBezTo>
                    <a:cubicBezTo>
                      <a:pt x="784" y="639"/>
                      <a:pt x="635" y="788"/>
                      <a:pt x="451" y="788"/>
                    </a:cubicBezTo>
                    <a:close/>
                    <a:moveTo>
                      <a:pt x="778" y="318"/>
                    </a:moveTo>
                    <a:cubicBezTo>
                      <a:pt x="775" y="310"/>
                      <a:pt x="775" y="303"/>
                      <a:pt x="777" y="296"/>
                    </a:cubicBezTo>
                    <a:cubicBezTo>
                      <a:pt x="779" y="290"/>
                      <a:pt x="784" y="285"/>
                      <a:pt x="792" y="282"/>
                    </a:cubicBezTo>
                    <a:cubicBezTo>
                      <a:pt x="797" y="280"/>
                      <a:pt x="801" y="279"/>
                      <a:pt x="805" y="279"/>
                    </a:cubicBezTo>
                    <a:cubicBezTo>
                      <a:pt x="808" y="280"/>
                      <a:pt x="811" y="280"/>
                      <a:pt x="814" y="282"/>
                    </a:cubicBezTo>
                    <a:cubicBezTo>
                      <a:pt x="817" y="283"/>
                      <a:pt x="819" y="285"/>
                      <a:pt x="821" y="287"/>
                    </a:cubicBezTo>
                    <a:cubicBezTo>
                      <a:pt x="824" y="289"/>
                      <a:pt x="826" y="293"/>
                      <a:pt x="828" y="297"/>
                    </a:cubicBezTo>
                    <a:cubicBezTo>
                      <a:pt x="831" y="305"/>
                      <a:pt x="831" y="312"/>
                      <a:pt x="829" y="318"/>
                    </a:cubicBezTo>
                    <a:cubicBezTo>
                      <a:pt x="826" y="325"/>
                      <a:pt x="821" y="330"/>
                      <a:pt x="813" y="333"/>
                    </a:cubicBezTo>
                    <a:cubicBezTo>
                      <a:pt x="806" y="336"/>
                      <a:pt x="799" y="336"/>
                      <a:pt x="792" y="334"/>
                    </a:cubicBezTo>
                    <a:cubicBezTo>
                      <a:pt x="786" y="331"/>
                      <a:pt x="781" y="325"/>
                      <a:pt x="778" y="318"/>
                    </a:cubicBezTo>
                    <a:close/>
                    <a:moveTo>
                      <a:pt x="841" y="337"/>
                    </a:moveTo>
                    <a:cubicBezTo>
                      <a:pt x="843" y="348"/>
                      <a:pt x="843" y="348"/>
                      <a:pt x="843" y="348"/>
                    </a:cubicBezTo>
                    <a:cubicBezTo>
                      <a:pt x="802" y="358"/>
                      <a:pt x="802" y="358"/>
                      <a:pt x="802" y="358"/>
                    </a:cubicBezTo>
                    <a:cubicBezTo>
                      <a:pt x="809" y="386"/>
                      <a:pt x="809" y="386"/>
                      <a:pt x="809" y="386"/>
                    </a:cubicBezTo>
                    <a:cubicBezTo>
                      <a:pt x="801" y="388"/>
                      <a:pt x="801" y="388"/>
                      <a:pt x="801" y="388"/>
                    </a:cubicBezTo>
                    <a:cubicBezTo>
                      <a:pt x="791" y="349"/>
                      <a:pt x="791" y="349"/>
                      <a:pt x="791" y="349"/>
                    </a:cubicBezTo>
                    <a:lnTo>
                      <a:pt x="841" y="337"/>
                    </a:lnTo>
                    <a:close/>
                    <a:moveTo>
                      <a:pt x="851" y="525"/>
                    </a:moveTo>
                    <a:cubicBezTo>
                      <a:pt x="815" y="528"/>
                      <a:pt x="815" y="528"/>
                      <a:pt x="815" y="528"/>
                    </a:cubicBezTo>
                    <a:cubicBezTo>
                      <a:pt x="847" y="545"/>
                      <a:pt x="847" y="545"/>
                      <a:pt x="847" y="545"/>
                    </a:cubicBezTo>
                    <a:cubicBezTo>
                      <a:pt x="844" y="562"/>
                      <a:pt x="844" y="562"/>
                      <a:pt x="844" y="562"/>
                    </a:cubicBezTo>
                    <a:cubicBezTo>
                      <a:pt x="793" y="552"/>
                      <a:pt x="793" y="552"/>
                      <a:pt x="793" y="552"/>
                    </a:cubicBezTo>
                    <a:cubicBezTo>
                      <a:pt x="795" y="541"/>
                      <a:pt x="795" y="541"/>
                      <a:pt x="795" y="541"/>
                    </a:cubicBezTo>
                    <a:cubicBezTo>
                      <a:pt x="835" y="549"/>
                      <a:pt x="835" y="549"/>
                      <a:pt x="835" y="549"/>
                    </a:cubicBezTo>
                    <a:cubicBezTo>
                      <a:pt x="798" y="530"/>
                      <a:pt x="798" y="530"/>
                      <a:pt x="798" y="530"/>
                    </a:cubicBezTo>
                    <a:cubicBezTo>
                      <a:pt x="800" y="519"/>
                      <a:pt x="800" y="519"/>
                      <a:pt x="800" y="519"/>
                    </a:cubicBezTo>
                    <a:cubicBezTo>
                      <a:pt x="842" y="517"/>
                      <a:pt x="842" y="517"/>
                      <a:pt x="842" y="517"/>
                    </a:cubicBezTo>
                    <a:cubicBezTo>
                      <a:pt x="802" y="508"/>
                      <a:pt x="802" y="508"/>
                      <a:pt x="802" y="508"/>
                    </a:cubicBezTo>
                    <a:cubicBezTo>
                      <a:pt x="804" y="498"/>
                      <a:pt x="804" y="498"/>
                      <a:pt x="804" y="498"/>
                    </a:cubicBezTo>
                    <a:cubicBezTo>
                      <a:pt x="855" y="508"/>
                      <a:pt x="855" y="508"/>
                      <a:pt x="855" y="508"/>
                    </a:cubicBezTo>
                    <a:lnTo>
                      <a:pt x="851" y="525"/>
                    </a:lnTo>
                    <a:close/>
                    <a:moveTo>
                      <a:pt x="815" y="474"/>
                    </a:moveTo>
                    <a:cubicBezTo>
                      <a:pt x="816" y="476"/>
                      <a:pt x="818" y="477"/>
                      <a:pt x="819" y="478"/>
                    </a:cubicBezTo>
                    <a:cubicBezTo>
                      <a:pt x="821" y="478"/>
                      <a:pt x="824" y="478"/>
                      <a:pt x="828" y="478"/>
                    </a:cubicBezTo>
                    <a:cubicBezTo>
                      <a:pt x="857" y="479"/>
                      <a:pt x="857" y="479"/>
                      <a:pt x="857" y="479"/>
                    </a:cubicBezTo>
                    <a:cubicBezTo>
                      <a:pt x="856" y="491"/>
                      <a:pt x="856" y="491"/>
                      <a:pt x="856" y="491"/>
                    </a:cubicBezTo>
                    <a:cubicBezTo>
                      <a:pt x="829" y="490"/>
                      <a:pt x="829" y="490"/>
                      <a:pt x="829" y="490"/>
                    </a:cubicBezTo>
                    <a:cubicBezTo>
                      <a:pt x="823" y="490"/>
                      <a:pt x="819" y="489"/>
                      <a:pt x="816" y="489"/>
                    </a:cubicBezTo>
                    <a:cubicBezTo>
                      <a:pt x="814" y="488"/>
                      <a:pt x="812" y="487"/>
                      <a:pt x="810" y="485"/>
                    </a:cubicBezTo>
                    <a:cubicBezTo>
                      <a:pt x="808" y="483"/>
                      <a:pt x="807" y="481"/>
                      <a:pt x="806" y="478"/>
                    </a:cubicBezTo>
                    <a:cubicBezTo>
                      <a:pt x="805" y="475"/>
                      <a:pt x="805" y="472"/>
                      <a:pt x="805" y="467"/>
                    </a:cubicBezTo>
                    <a:cubicBezTo>
                      <a:pt x="805" y="462"/>
                      <a:pt x="806" y="458"/>
                      <a:pt x="807" y="455"/>
                    </a:cubicBezTo>
                    <a:cubicBezTo>
                      <a:pt x="808" y="452"/>
                      <a:pt x="810" y="450"/>
                      <a:pt x="812" y="448"/>
                    </a:cubicBezTo>
                    <a:cubicBezTo>
                      <a:pt x="813" y="447"/>
                      <a:pt x="815" y="446"/>
                      <a:pt x="817" y="445"/>
                    </a:cubicBezTo>
                    <a:cubicBezTo>
                      <a:pt x="820" y="445"/>
                      <a:pt x="825" y="444"/>
                      <a:pt x="831" y="445"/>
                    </a:cubicBezTo>
                    <a:cubicBezTo>
                      <a:pt x="858" y="446"/>
                      <a:pt x="858" y="446"/>
                      <a:pt x="858" y="446"/>
                    </a:cubicBezTo>
                    <a:cubicBezTo>
                      <a:pt x="858" y="457"/>
                      <a:pt x="858" y="457"/>
                      <a:pt x="858" y="457"/>
                    </a:cubicBezTo>
                    <a:cubicBezTo>
                      <a:pt x="830" y="456"/>
                      <a:pt x="830" y="456"/>
                      <a:pt x="830" y="456"/>
                    </a:cubicBezTo>
                    <a:cubicBezTo>
                      <a:pt x="825" y="456"/>
                      <a:pt x="822" y="456"/>
                      <a:pt x="821" y="456"/>
                    </a:cubicBezTo>
                    <a:cubicBezTo>
                      <a:pt x="819" y="457"/>
                      <a:pt x="817" y="458"/>
                      <a:pt x="816" y="459"/>
                    </a:cubicBezTo>
                    <a:cubicBezTo>
                      <a:pt x="814" y="461"/>
                      <a:pt x="814" y="464"/>
                      <a:pt x="813" y="467"/>
                    </a:cubicBezTo>
                    <a:cubicBezTo>
                      <a:pt x="813" y="470"/>
                      <a:pt x="814" y="473"/>
                      <a:pt x="815" y="47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3" name="Freeform 85">
                <a:extLst>
                  <a:ext uri="{FF2B5EF4-FFF2-40B4-BE49-F238E27FC236}">
                    <a16:creationId xmlns="" xmlns:a16="http://schemas.microsoft.com/office/drawing/2014/main" id="{1A07FA5C-328A-804B-A5E5-85DB789DAE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3" y="749"/>
                <a:ext cx="42" cy="40"/>
              </a:xfrm>
              <a:custGeom>
                <a:avLst/>
                <a:gdLst>
                  <a:gd name="T0" fmla="*/ 13 w 22"/>
                  <a:gd name="T1" fmla="*/ 20 h 21"/>
                  <a:gd name="T2" fmla="*/ 18 w 22"/>
                  <a:gd name="T3" fmla="*/ 20 h 21"/>
                  <a:gd name="T4" fmla="*/ 21 w 22"/>
                  <a:gd name="T5" fmla="*/ 18 h 21"/>
                  <a:gd name="T6" fmla="*/ 22 w 22"/>
                  <a:gd name="T7" fmla="*/ 13 h 21"/>
                  <a:gd name="T8" fmla="*/ 20 w 22"/>
                  <a:gd name="T9" fmla="*/ 8 h 21"/>
                  <a:gd name="T10" fmla="*/ 13 w 22"/>
                  <a:gd name="T11" fmla="*/ 3 h 21"/>
                  <a:gd name="T12" fmla="*/ 9 w 22"/>
                  <a:gd name="T13" fmla="*/ 0 h 21"/>
                  <a:gd name="T14" fmla="*/ 0 w 22"/>
                  <a:gd name="T15" fmla="*/ 12 h 21"/>
                  <a:gd name="T16" fmla="*/ 5 w 22"/>
                  <a:gd name="T17" fmla="*/ 16 h 21"/>
                  <a:gd name="T18" fmla="*/ 13 w 22"/>
                  <a:gd name="T19" fmla="*/ 2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1">
                    <a:moveTo>
                      <a:pt x="13" y="20"/>
                    </a:moveTo>
                    <a:cubicBezTo>
                      <a:pt x="15" y="21"/>
                      <a:pt x="16" y="21"/>
                      <a:pt x="18" y="20"/>
                    </a:cubicBezTo>
                    <a:cubicBezTo>
                      <a:pt x="19" y="20"/>
                      <a:pt x="20" y="19"/>
                      <a:pt x="21" y="18"/>
                    </a:cubicBezTo>
                    <a:cubicBezTo>
                      <a:pt x="22" y="16"/>
                      <a:pt x="22" y="14"/>
                      <a:pt x="22" y="13"/>
                    </a:cubicBezTo>
                    <a:cubicBezTo>
                      <a:pt x="22" y="11"/>
                      <a:pt x="21" y="10"/>
                      <a:pt x="20" y="8"/>
                    </a:cubicBezTo>
                    <a:cubicBezTo>
                      <a:pt x="19" y="7"/>
                      <a:pt x="16" y="6"/>
                      <a:pt x="13" y="3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5" y="16"/>
                      <a:pt x="5" y="16"/>
                      <a:pt x="5" y="16"/>
                    </a:cubicBezTo>
                    <a:cubicBezTo>
                      <a:pt x="9" y="18"/>
                      <a:pt x="12" y="20"/>
                      <a:pt x="13" y="2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4" name="Freeform 86">
                <a:extLst>
                  <a:ext uri="{FF2B5EF4-FFF2-40B4-BE49-F238E27FC236}">
                    <a16:creationId xmlns="" xmlns:a16="http://schemas.microsoft.com/office/drawing/2014/main" id="{F4F1B6B0-DA6E-5E4F-849E-F7EB08856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2110"/>
                <a:ext cx="35" cy="54"/>
              </a:xfrm>
              <a:custGeom>
                <a:avLst/>
                <a:gdLst>
                  <a:gd name="T0" fmla="*/ 4 w 18"/>
                  <a:gd name="T1" fmla="*/ 3 h 28"/>
                  <a:gd name="T2" fmla="*/ 6 w 18"/>
                  <a:gd name="T3" fmla="*/ 6 h 28"/>
                  <a:gd name="T4" fmla="*/ 7 w 18"/>
                  <a:gd name="T5" fmla="*/ 9 h 28"/>
                  <a:gd name="T6" fmla="*/ 7 w 18"/>
                  <a:gd name="T7" fmla="*/ 12 h 28"/>
                  <a:gd name="T8" fmla="*/ 6 w 18"/>
                  <a:gd name="T9" fmla="*/ 13 h 28"/>
                  <a:gd name="T10" fmla="*/ 3 w 18"/>
                  <a:gd name="T11" fmla="*/ 19 h 28"/>
                  <a:gd name="T12" fmla="*/ 3 w 18"/>
                  <a:gd name="T13" fmla="*/ 25 h 28"/>
                  <a:gd name="T14" fmla="*/ 8 w 18"/>
                  <a:gd name="T15" fmla="*/ 22 h 28"/>
                  <a:gd name="T16" fmla="*/ 10 w 18"/>
                  <a:gd name="T17" fmla="*/ 21 h 28"/>
                  <a:gd name="T18" fmla="*/ 11 w 18"/>
                  <a:gd name="T19" fmla="*/ 19 h 28"/>
                  <a:gd name="T20" fmla="*/ 15 w 18"/>
                  <a:gd name="T21" fmla="*/ 13 h 28"/>
                  <a:gd name="T22" fmla="*/ 18 w 18"/>
                  <a:gd name="T23" fmla="*/ 7 h 28"/>
                  <a:gd name="T24" fmla="*/ 18 w 18"/>
                  <a:gd name="T25" fmla="*/ 4 h 28"/>
                  <a:gd name="T26" fmla="*/ 12 w 18"/>
                  <a:gd name="T27" fmla="*/ 1 h 28"/>
                  <a:gd name="T28" fmla="*/ 8 w 18"/>
                  <a:gd name="T29" fmla="*/ 0 h 28"/>
                  <a:gd name="T30" fmla="*/ 4 w 18"/>
                  <a:gd name="T31" fmla="*/ 0 h 28"/>
                  <a:gd name="T32" fmla="*/ 4 w 18"/>
                  <a:gd name="T33" fmla="*/ 3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28">
                    <a:moveTo>
                      <a:pt x="4" y="3"/>
                    </a:moveTo>
                    <a:cubicBezTo>
                      <a:pt x="4" y="4"/>
                      <a:pt x="6" y="6"/>
                      <a:pt x="6" y="6"/>
                    </a:cubicBezTo>
                    <a:cubicBezTo>
                      <a:pt x="6" y="8"/>
                      <a:pt x="7" y="9"/>
                      <a:pt x="7" y="9"/>
                    </a:cubicBezTo>
                    <a:cubicBezTo>
                      <a:pt x="8" y="10"/>
                      <a:pt x="7" y="12"/>
                      <a:pt x="7" y="12"/>
                    </a:cubicBezTo>
                    <a:cubicBezTo>
                      <a:pt x="7" y="12"/>
                      <a:pt x="6" y="13"/>
                      <a:pt x="6" y="13"/>
                    </a:cubicBezTo>
                    <a:cubicBezTo>
                      <a:pt x="6" y="16"/>
                      <a:pt x="3" y="19"/>
                      <a:pt x="3" y="19"/>
                    </a:cubicBezTo>
                    <a:cubicBezTo>
                      <a:pt x="0" y="21"/>
                      <a:pt x="3" y="25"/>
                      <a:pt x="3" y="25"/>
                    </a:cubicBezTo>
                    <a:cubicBezTo>
                      <a:pt x="4" y="28"/>
                      <a:pt x="8" y="22"/>
                      <a:pt x="8" y="22"/>
                    </a:cubicBezTo>
                    <a:cubicBezTo>
                      <a:pt x="9" y="21"/>
                      <a:pt x="10" y="21"/>
                      <a:pt x="10" y="21"/>
                    </a:cubicBezTo>
                    <a:cubicBezTo>
                      <a:pt x="10" y="20"/>
                      <a:pt x="10" y="20"/>
                      <a:pt x="11" y="19"/>
                    </a:cubicBezTo>
                    <a:cubicBezTo>
                      <a:pt x="12" y="16"/>
                      <a:pt x="15" y="13"/>
                      <a:pt x="15" y="13"/>
                    </a:cubicBezTo>
                    <a:cubicBezTo>
                      <a:pt x="15" y="12"/>
                      <a:pt x="18" y="7"/>
                      <a:pt x="18" y="7"/>
                    </a:cubicBezTo>
                    <a:cubicBezTo>
                      <a:pt x="18" y="6"/>
                      <a:pt x="18" y="4"/>
                      <a:pt x="18" y="4"/>
                    </a:cubicBezTo>
                    <a:cubicBezTo>
                      <a:pt x="17" y="3"/>
                      <a:pt x="12" y="1"/>
                      <a:pt x="12" y="1"/>
                    </a:cubicBezTo>
                    <a:cubicBezTo>
                      <a:pt x="12" y="1"/>
                      <a:pt x="10" y="1"/>
                      <a:pt x="8" y="0"/>
                    </a:cubicBezTo>
                    <a:cubicBezTo>
                      <a:pt x="6" y="0"/>
                      <a:pt x="4" y="0"/>
                      <a:pt x="4" y="0"/>
                    </a:cubicBezTo>
                    <a:cubicBezTo>
                      <a:pt x="1" y="1"/>
                      <a:pt x="4" y="3"/>
                      <a:pt x="4" y="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  <p:sp>
            <p:nvSpPr>
              <p:cNvPr id="145" name="Freeform 87">
                <a:extLst>
                  <a:ext uri="{FF2B5EF4-FFF2-40B4-BE49-F238E27FC236}">
                    <a16:creationId xmlns="" xmlns:a16="http://schemas.microsoft.com/office/drawing/2014/main" id="{9757A1C8-19AF-2146-83BB-47EF10CC4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2" y="1076"/>
                <a:ext cx="68" cy="67"/>
              </a:xfrm>
              <a:custGeom>
                <a:avLst/>
                <a:gdLst>
                  <a:gd name="T0" fmla="*/ 24 w 36"/>
                  <a:gd name="T1" fmla="*/ 32 h 35"/>
                  <a:gd name="T2" fmla="*/ 35 w 36"/>
                  <a:gd name="T3" fmla="*/ 23 h 35"/>
                  <a:gd name="T4" fmla="*/ 35 w 36"/>
                  <a:gd name="T5" fmla="*/ 11 h 35"/>
                  <a:gd name="T6" fmla="*/ 26 w 36"/>
                  <a:gd name="T7" fmla="*/ 2 h 35"/>
                  <a:gd name="T8" fmla="*/ 12 w 36"/>
                  <a:gd name="T9" fmla="*/ 3 h 35"/>
                  <a:gd name="T10" fmla="*/ 1 w 36"/>
                  <a:gd name="T11" fmla="*/ 12 h 35"/>
                  <a:gd name="T12" fmla="*/ 1 w 36"/>
                  <a:gd name="T13" fmla="*/ 24 h 35"/>
                  <a:gd name="T14" fmla="*/ 10 w 36"/>
                  <a:gd name="T15" fmla="*/ 33 h 35"/>
                  <a:gd name="T16" fmla="*/ 24 w 36"/>
                  <a:gd name="T17" fmla="*/ 32 h 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6" h="35">
                    <a:moveTo>
                      <a:pt x="24" y="32"/>
                    </a:moveTo>
                    <a:cubicBezTo>
                      <a:pt x="30" y="30"/>
                      <a:pt x="33" y="27"/>
                      <a:pt x="35" y="23"/>
                    </a:cubicBezTo>
                    <a:cubicBezTo>
                      <a:pt x="36" y="19"/>
                      <a:pt x="36" y="15"/>
                      <a:pt x="35" y="11"/>
                    </a:cubicBezTo>
                    <a:cubicBezTo>
                      <a:pt x="33" y="6"/>
                      <a:pt x="30" y="3"/>
                      <a:pt x="26" y="2"/>
                    </a:cubicBezTo>
                    <a:cubicBezTo>
                      <a:pt x="22" y="0"/>
                      <a:pt x="17" y="1"/>
                      <a:pt x="12" y="3"/>
                    </a:cubicBezTo>
                    <a:cubicBezTo>
                      <a:pt x="7" y="5"/>
                      <a:pt x="3" y="8"/>
                      <a:pt x="1" y="12"/>
                    </a:cubicBezTo>
                    <a:cubicBezTo>
                      <a:pt x="0" y="16"/>
                      <a:pt x="0" y="20"/>
                      <a:pt x="1" y="24"/>
                    </a:cubicBezTo>
                    <a:cubicBezTo>
                      <a:pt x="3" y="29"/>
                      <a:pt x="6" y="31"/>
                      <a:pt x="10" y="33"/>
                    </a:cubicBezTo>
                    <a:cubicBezTo>
                      <a:pt x="14" y="35"/>
                      <a:pt x="18" y="34"/>
                      <a:pt x="24" y="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zh-CN" altLang="en-US" dirty="0">
                  <a:latin typeface="Microsoft YaHei" panose="020B0503020204020204" pitchFamily="34" charset="-122"/>
                  <a:ea typeface="Microsoft YaHei" panose="020B0503020204020204" pitchFamily="34" charset="-122"/>
                </a:endParaRPr>
              </a:p>
            </p:txBody>
          </p:sp>
        </p:grpSp>
      </p:grpSp>
      <p:pic>
        <p:nvPicPr>
          <p:cNvPr id="191" name="图片 190">
            <a:extLst>
              <a:ext uri="{FF2B5EF4-FFF2-40B4-BE49-F238E27FC236}">
                <a16:creationId xmlns="" xmlns:a16="http://schemas.microsoft.com/office/drawing/2014/main" id="{5942B352-DEB8-484F-B395-CC3B83EDAA32}"/>
              </a:ext>
            </a:extLst>
          </p:cNvPr>
          <p:cNvPicPr>
            <a:picLocks noChangeAspect="1"/>
          </p:cNvPicPr>
          <p:nvPr/>
        </p:nvPicPr>
        <p:blipFill rotWithShape="1"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6342612"/>
            <a:ext cx="12192000" cy="515389"/>
          </a:xfrm>
          <a:prstGeom prst="rect">
            <a:avLst/>
          </a:prstGeom>
        </p:spPr>
      </p:pic>
      <p:grpSp>
        <p:nvGrpSpPr>
          <p:cNvPr id="192" name="组合 191">
            <a:extLst>
              <a:ext uri="{FF2B5EF4-FFF2-40B4-BE49-F238E27FC236}">
                <a16:creationId xmlns="" xmlns:a16="http://schemas.microsoft.com/office/drawing/2014/main" id="{36451CC1-E625-3642-89FD-6A50568AD7B4}"/>
              </a:ext>
            </a:extLst>
          </p:cNvPr>
          <p:cNvGrpSpPr/>
          <p:nvPr/>
        </p:nvGrpSpPr>
        <p:grpSpPr>
          <a:xfrm>
            <a:off x="10899831" y="6542060"/>
            <a:ext cx="1028644" cy="189883"/>
            <a:chOff x="4206876" y="3000376"/>
            <a:chExt cx="3689350" cy="681038"/>
          </a:xfrm>
          <a:solidFill>
            <a:schemeClr val="bg1"/>
          </a:solidFill>
        </p:grpSpPr>
        <p:sp>
          <p:nvSpPr>
            <p:cNvPr id="193" name="Freeform 54">
              <a:extLst>
                <a:ext uri="{FF2B5EF4-FFF2-40B4-BE49-F238E27FC236}">
                  <a16:creationId xmlns="" xmlns:a16="http://schemas.microsoft.com/office/drawing/2014/main" id="{AF84D259-C5F3-F341-96C9-3453763B8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688" y="3021013"/>
              <a:ext cx="647700" cy="141288"/>
            </a:xfrm>
            <a:custGeom>
              <a:avLst/>
              <a:gdLst>
                <a:gd name="T0" fmla="*/ 98 w 214"/>
                <a:gd name="T1" fmla="*/ 0 h 46"/>
                <a:gd name="T2" fmla="*/ 108 w 214"/>
                <a:gd name="T3" fmla="*/ 3 h 46"/>
                <a:gd name="T4" fmla="*/ 127 w 214"/>
                <a:gd name="T5" fmla="*/ 17 h 46"/>
                <a:gd name="T6" fmla="*/ 137 w 214"/>
                <a:gd name="T7" fmla="*/ 19 h 46"/>
                <a:gd name="T8" fmla="*/ 139 w 214"/>
                <a:gd name="T9" fmla="*/ 19 h 46"/>
                <a:gd name="T10" fmla="*/ 162 w 214"/>
                <a:gd name="T11" fmla="*/ 19 h 46"/>
                <a:gd name="T12" fmla="*/ 176 w 214"/>
                <a:gd name="T13" fmla="*/ 19 h 46"/>
                <a:gd name="T14" fmla="*/ 188 w 214"/>
                <a:gd name="T15" fmla="*/ 19 h 46"/>
                <a:gd name="T16" fmla="*/ 202 w 214"/>
                <a:gd name="T17" fmla="*/ 18 h 46"/>
                <a:gd name="T18" fmla="*/ 210 w 214"/>
                <a:gd name="T19" fmla="*/ 31 h 46"/>
                <a:gd name="T20" fmla="*/ 200 w 214"/>
                <a:gd name="T21" fmla="*/ 34 h 46"/>
                <a:gd name="T22" fmla="*/ 193 w 214"/>
                <a:gd name="T23" fmla="*/ 35 h 46"/>
                <a:gd name="T24" fmla="*/ 183 w 214"/>
                <a:gd name="T25" fmla="*/ 35 h 46"/>
                <a:gd name="T26" fmla="*/ 165 w 214"/>
                <a:gd name="T27" fmla="*/ 36 h 46"/>
                <a:gd name="T28" fmla="*/ 129 w 214"/>
                <a:gd name="T29" fmla="*/ 36 h 46"/>
                <a:gd name="T30" fmla="*/ 121 w 214"/>
                <a:gd name="T31" fmla="*/ 36 h 46"/>
                <a:gd name="T32" fmla="*/ 118 w 214"/>
                <a:gd name="T33" fmla="*/ 38 h 46"/>
                <a:gd name="T34" fmla="*/ 114 w 214"/>
                <a:gd name="T35" fmla="*/ 38 h 46"/>
                <a:gd name="T36" fmla="*/ 94 w 214"/>
                <a:gd name="T37" fmla="*/ 36 h 46"/>
                <a:gd name="T38" fmla="*/ 80 w 214"/>
                <a:gd name="T39" fmla="*/ 36 h 46"/>
                <a:gd name="T40" fmla="*/ 71 w 214"/>
                <a:gd name="T41" fmla="*/ 37 h 46"/>
                <a:gd name="T42" fmla="*/ 41 w 214"/>
                <a:gd name="T43" fmla="*/ 39 h 46"/>
                <a:gd name="T44" fmla="*/ 34 w 214"/>
                <a:gd name="T45" fmla="*/ 39 h 46"/>
                <a:gd name="T46" fmla="*/ 3 w 214"/>
                <a:gd name="T47" fmla="*/ 39 h 46"/>
                <a:gd name="T48" fmla="*/ 0 w 214"/>
                <a:gd name="T49" fmla="*/ 30 h 46"/>
                <a:gd name="T50" fmla="*/ 5 w 214"/>
                <a:gd name="T51" fmla="*/ 25 h 46"/>
                <a:gd name="T52" fmla="*/ 17 w 214"/>
                <a:gd name="T53" fmla="*/ 23 h 46"/>
                <a:gd name="T54" fmla="*/ 46 w 214"/>
                <a:gd name="T55" fmla="*/ 25 h 46"/>
                <a:gd name="T56" fmla="*/ 61 w 214"/>
                <a:gd name="T57" fmla="*/ 23 h 46"/>
                <a:gd name="T58" fmla="*/ 74 w 214"/>
                <a:gd name="T59" fmla="*/ 21 h 46"/>
                <a:gd name="T60" fmla="*/ 84 w 214"/>
                <a:gd name="T61" fmla="*/ 20 h 46"/>
                <a:gd name="T62" fmla="*/ 88 w 214"/>
                <a:gd name="T63" fmla="*/ 19 h 46"/>
                <a:gd name="T64" fmla="*/ 88 w 214"/>
                <a:gd name="T65" fmla="*/ 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4" h="46">
                  <a:moveTo>
                    <a:pt x="93" y="0"/>
                  </a:moveTo>
                  <a:cubicBezTo>
                    <a:pt x="94" y="1"/>
                    <a:pt x="96" y="0"/>
                    <a:pt x="98" y="0"/>
                  </a:cubicBezTo>
                  <a:cubicBezTo>
                    <a:pt x="101" y="1"/>
                    <a:pt x="101" y="2"/>
                    <a:pt x="104" y="3"/>
                  </a:cubicBezTo>
                  <a:cubicBezTo>
                    <a:pt x="105" y="1"/>
                    <a:pt x="108" y="4"/>
                    <a:pt x="108" y="3"/>
                  </a:cubicBezTo>
                  <a:cubicBezTo>
                    <a:pt x="113" y="5"/>
                    <a:pt x="118" y="8"/>
                    <a:pt x="122" y="11"/>
                  </a:cubicBezTo>
                  <a:cubicBezTo>
                    <a:pt x="124" y="12"/>
                    <a:pt x="125" y="16"/>
                    <a:pt x="127" y="17"/>
                  </a:cubicBezTo>
                  <a:cubicBezTo>
                    <a:pt x="129" y="18"/>
                    <a:pt x="133" y="18"/>
                    <a:pt x="135" y="20"/>
                  </a:cubicBezTo>
                  <a:cubicBezTo>
                    <a:pt x="135" y="20"/>
                    <a:pt x="136" y="19"/>
                    <a:pt x="137" y="19"/>
                  </a:cubicBezTo>
                  <a:cubicBezTo>
                    <a:pt x="137" y="19"/>
                    <a:pt x="137" y="19"/>
                    <a:pt x="137" y="20"/>
                  </a:cubicBezTo>
                  <a:cubicBezTo>
                    <a:pt x="138" y="19"/>
                    <a:pt x="138" y="19"/>
                    <a:pt x="139" y="19"/>
                  </a:cubicBezTo>
                  <a:cubicBezTo>
                    <a:pt x="139" y="18"/>
                    <a:pt x="146" y="21"/>
                    <a:pt x="148" y="19"/>
                  </a:cubicBezTo>
                  <a:cubicBezTo>
                    <a:pt x="151" y="21"/>
                    <a:pt x="156" y="18"/>
                    <a:pt x="162" y="19"/>
                  </a:cubicBezTo>
                  <a:cubicBezTo>
                    <a:pt x="164" y="20"/>
                    <a:pt x="171" y="20"/>
                    <a:pt x="174" y="18"/>
                  </a:cubicBezTo>
                  <a:cubicBezTo>
                    <a:pt x="175" y="19"/>
                    <a:pt x="176" y="19"/>
                    <a:pt x="176" y="19"/>
                  </a:cubicBezTo>
                  <a:cubicBezTo>
                    <a:pt x="177" y="19"/>
                    <a:pt x="180" y="18"/>
                    <a:pt x="182" y="19"/>
                  </a:cubicBezTo>
                  <a:cubicBezTo>
                    <a:pt x="182" y="20"/>
                    <a:pt x="186" y="19"/>
                    <a:pt x="188" y="19"/>
                  </a:cubicBezTo>
                  <a:cubicBezTo>
                    <a:pt x="190" y="19"/>
                    <a:pt x="192" y="18"/>
                    <a:pt x="195" y="18"/>
                  </a:cubicBezTo>
                  <a:cubicBezTo>
                    <a:pt x="196" y="18"/>
                    <a:pt x="201" y="19"/>
                    <a:pt x="202" y="18"/>
                  </a:cubicBezTo>
                  <a:cubicBezTo>
                    <a:pt x="206" y="20"/>
                    <a:pt x="212" y="21"/>
                    <a:pt x="214" y="23"/>
                  </a:cubicBezTo>
                  <a:cubicBezTo>
                    <a:pt x="214" y="26"/>
                    <a:pt x="213" y="30"/>
                    <a:pt x="210" y="31"/>
                  </a:cubicBezTo>
                  <a:cubicBezTo>
                    <a:pt x="209" y="32"/>
                    <a:pt x="206" y="31"/>
                    <a:pt x="205" y="31"/>
                  </a:cubicBezTo>
                  <a:cubicBezTo>
                    <a:pt x="204" y="32"/>
                    <a:pt x="202" y="34"/>
                    <a:pt x="200" y="34"/>
                  </a:cubicBezTo>
                  <a:cubicBezTo>
                    <a:pt x="198" y="35"/>
                    <a:pt x="195" y="34"/>
                    <a:pt x="194" y="36"/>
                  </a:cubicBezTo>
                  <a:cubicBezTo>
                    <a:pt x="194" y="36"/>
                    <a:pt x="193" y="35"/>
                    <a:pt x="193" y="35"/>
                  </a:cubicBezTo>
                  <a:cubicBezTo>
                    <a:pt x="192" y="35"/>
                    <a:pt x="184" y="35"/>
                    <a:pt x="184" y="35"/>
                  </a:cubicBezTo>
                  <a:cubicBezTo>
                    <a:pt x="183" y="35"/>
                    <a:pt x="183" y="35"/>
                    <a:pt x="183" y="35"/>
                  </a:cubicBezTo>
                  <a:cubicBezTo>
                    <a:pt x="183" y="35"/>
                    <a:pt x="171" y="36"/>
                    <a:pt x="169" y="35"/>
                  </a:cubicBezTo>
                  <a:cubicBezTo>
                    <a:pt x="167" y="35"/>
                    <a:pt x="166" y="35"/>
                    <a:pt x="165" y="36"/>
                  </a:cubicBezTo>
                  <a:cubicBezTo>
                    <a:pt x="159" y="33"/>
                    <a:pt x="147" y="34"/>
                    <a:pt x="141" y="36"/>
                  </a:cubicBezTo>
                  <a:cubicBezTo>
                    <a:pt x="138" y="36"/>
                    <a:pt x="129" y="36"/>
                    <a:pt x="129" y="36"/>
                  </a:cubicBezTo>
                  <a:cubicBezTo>
                    <a:pt x="129" y="36"/>
                    <a:pt x="128" y="37"/>
                    <a:pt x="128" y="37"/>
                  </a:cubicBezTo>
                  <a:cubicBezTo>
                    <a:pt x="125" y="36"/>
                    <a:pt x="123" y="36"/>
                    <a:pt x="121" y="36"/>
                  </a:cubicBezTo>
                  <a:cubicBezTo>
                    <a:pt x="119" y="36"/>
                    <a:pt x="119" y="37"/>
                    <a:pt x="118" y="38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7" y="37"/>
                    <a:pt x="116" y="37"/>
                    <a:pt x="115" y="37"/>
                  </a:cubicBezTo>
                  <a:cubicBezTo>
                    <a:pt x="115" y="38"/>
                    <a:pt x="114" y="38"/>
                    <a:pt x="114" y="38"/>
                  </a:cubicBezTo>
                  <a:cubicBezTo>
                    <a:pt x="112" y="38"/>
                    <a:pt x="109" y="37"/>
                    <a:pt x="107" y="36"/>
                  </a:cubicBezTo>
                  <a:cubicBezTo>
                    <a:pt x="104" y="37"/>
                    <a:pt x="98" y="37"/>
                    <a:pt x="94" y="36"/>
                  </a:cubicBezTo>
                  <a:cubicBezTo>
                    <a:pt x="93" y="36"/>
                    <a:pt x="87" y="37"/>
                    <a:pt x="86" y="38"/>
                  </a:cubicBezTo>
                  <a:cubicBezTo>
                    <a:pt x="85" y="38"/>
                    <a:pt x="81" y="37"/>
                    <a:pt x="80" y="36"/>
                  </a:cubicBezTo>
                  <a:cubicBezTo>
                    <a:pt x="78" y="37"/>
                    <a:pt x="77" y="37"/>
                    <a:pt x="75" y="38"/>
                  </a:cubicBezTo>
                  <a:cubicBezTo>
                    <a:pt x="73" y="38"/>
                    <a:pt x="72" y="37"/>
                    <a:pt x="71" y="37"/>
                  </a:cubicBezTo>
                  <a:cubicBezTo>
                    <a:pt x="66" y="39"/>
                    <a:pt x="55" y="36"/>
                    <a:pt x="51" y="39"/>
                  </a:cubicBezTo>
                  <a:cubicBezTo>
                    <a:pt x="49" y="40"/>
                    <a:pt x="44" y="38"/>
                    <a:pt x="41" y="39"/>
                  </a:cubicBezTo>
                  <a:cubicBezTo>
                    <a:pt x="40" y="39"/>
                    <a:pt x="38" y="39"/>
                    <a:pt x="36" y="40"/>
                  </a:cubicBezTo>
                  <a:cubicBezTo>
                    <a:pt x="36" y="40"/>
                    <a:pt x="35" y="39"/>
                    <a:pt x="34" y="39"/>
                  </a:cubicBezTo>
                  <a:cubicBezTo>
                    <a:pt x="30" y="41"/>
                    <a:pt x="20" y="42"/>
                    <a:pt x="18" y="46"/>
                  </a:cubicBezTo>
                  <a:cubicBezTo>
                    <a:pt x="14" y="45"/>
                    <a:pt x="6" y="43"/>
                    <a:pt x="3" y="39"/>
                  </a:cubicBezTo>
                  <a:cubicBezTo>
                    <a:pt x="2" y="38"/>
                    <a:pt x="3" y="35"/>
                    <a:pt x="2" y="34"/>
                  </a:cubicBezTo>
                  <a:cubicBezTo>
                    <a:pt x="1" y="32"/>
                    <a:pt x="0" y="33"/>
                    <a:pt x="0" y="30"/>
                  </a:cubicBezTo>
                  <a:cubicBezTo>
                    <a:pt x="1" y="28"/>
                    <a:pt x="2" y="27"/>
                    <a:pt x="3" y="25"/>
                  </a:cubicBezTo>
                  <a:cubicBezTo>
                    <a:pt x="4" y="25"/>
                    <a:pt x="4" y="26"/>
                    <a:pt x="5" y="25"/>
                  </a:cubicBezTo>
                  <a:cubicBezTo>
                    <a:pt x="8" y="25"/>
                    <a:pt x="10" y="24"/>
                    <a:pt x="13" y="23"/>
                  </a:cubicBezTo>
                  <a:cubicBezTo>
                    <a:pt x="14" y="23"/>
                    <a:pt x="16" y="24"/>
                    <a:pt x="17" y="23"/>
                  </a:cubicBezTo>
                  <a:cubicBezTo>
                    <a:pt x="23" y="23"/>
                    <a:pt x="28" y="23"/>
                    <a:pt x="34" y="23"/>
                  </a:cubicBezTo>
                  <a:cubicBezTo>
                    <a:pt x="35" y="23"/>
                    <a:pt x="43" y="26"/>
                    <a:pt x="46" y="25"/>
                  </a:cubicBezTo>
                  <a:cubicBezTo>
                    <a:pt x="48" y="24"/>
                    <a:pt x="52" y="23"/>
                    <a:pt x="52" y="23"/>
                  </a:cubicBezTo>
                  <a:cubicBezTo>
                    <a:pt x="53" y="23"/>
                    <a:pt x="59" y="23"/>
                    <a:pt x="61" y="23"/>
                  </a:cubicBezTo>
                  <a:cubicBezTo>
                    <a:pt x="63" y="22"/>
                    <a:pt x="68" y="23"/>
                    <a:pt x="70" y="23"/>
                  </a:cubicBezTo>
                  <a:cubicBezTo>
                    <a:pt x="71" y="22"/>
                    <a:pt x="73" y="21"/>
                    <a:pt x="74" y="21"/>
                  </a:cubicBezTo>
                  <a:cubicBezTo>
                    <a:pt x="77" y="21"/>
                    <a:pt x="79" y="21"/>
                    <a:pt x="82" y="21"/>
                  </a:cubicBezTo>
                  <a:cubicBezTo>
                    <a:pt x="83" y="21"/>
                    <a:pt x="83" y="21"/>
                    <a:pt x="84" y="20"/>
                  </a:cubicBezTo>
                  <a:cubicBezTo>
                    <a:pt x="85" y="21"/>
                    <a:pt x="84" y="21"/>
                    <a:pt x="86" y="21"/>
                  </a:cubicBezTo>
                  <a:cubicBezTo>
                    <a:pt x="86" y="21"/>
                    <a:pt x="87" y="20"/>
                    <a:pt x="88" y="19"/>
                  </a:cubicBezTo>
                  <a:cubicBezTo>
                    <a:pt x="88" y="18"/>
                    <a:pt x="89" y="17"/>
                    <a:pt x="89" y="16"/>
                  </a:cubicBezTo>
                  <a:cubicBezTo>
                    <a:pt x="86" y="13"/>
                    <a:pt x="90" y="5"/>
                    <a:pt x="88" y="4"/>
                  </a:cubicBezTo>
                  <a:cubicBezTo>
                    <a:pt x="89" y="2"/>
                    <a:pt x="91" y="1"/>
                    <a:pt x="9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4" name="Freeform 55">
              <a:extLst>
                <a:ext uri="{FF2B5EF4-FFF2-40B4-BE49-F238E27FC236}">
                  <a16:creationId xmlns="" xmlns:a16="http://schemas.microsoft.com/office/drawing/2014/main" id="{103331B1-9844-7E47-9EA8-4A5A4C8161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86363" y="3152776"/>
              <a:ext cx="823913" cy="525463"/>
            </a:xfrm>
            <a:custGeom>
              <a:avLst/>
              <a:gdLst>
                <a:gd name="T0" fmla="*/ 257 w 272"/>
                <a:gd name="T1" fmla="*/ 115 h 172"/>
                <a:gd name="T2" fmla="*/ 219 w 272"/>
                <a:gd name="T3" fmla="*/ 115 h 172"/>
                <a:gd name="T4" fmla="*/ 187 w 272"/>
                <a:gd name="T5" fmla="*/ 113 h 172"/>
                <a:gd name="T6" fmla="*/ 171 w 272"/>
                <a:gd name="T7" fmla="*/ 112 h 172"/>
                <a:gd name="T8" fmla="*/ 125 w 272"/>
                <a:gd name="T9" fmla="*/ 112 h 172"/>
                <a:gd name="T10" fmla="*/ 139 w 272"/>
                <a:gd name="T11" fmla="*/ 100 h 172"/>
                <a:gd name="T12" fmla="*/ 162 w 272"/>
                <a:gd name="T13" fmla="*/ 101 h 172"/>
                <a:gd name="T14" fmla="*/ 183 w 272"/>
                <a:gd name="T15" fmla="*/ 101 h 172"/>
                <a:gd name="T16" fmla="*/ 185 w 272"/>
                <a:gd name="T17" fmla="*/ 58 h 172"/>
                <a:gd name="T18" fmla="*/ 186 w 272"/>
                <a:gd name="T19" fmla="*/ 32 h 172"/>
                <a:gd name="T20" fmla="*/ 194 w 272"/>
                <a:gd name="T21" fmla="*/ 0 h 172"/>
                <a:gd name="T22" fmla="*/ 168 w 272"/>
                <a:gd name="T23" fmla="*/ 1 h 172"/>
                <a:gd name="T24" fmla="*/ 143 w 272"/>
                <a:gd name="T25" fmla="*/ 3 h 172"/>
                <a:gd name="T26" fmla="*/ 114 w 272"/>
                <a:gd name="T27" fmla="*/ 4 h 172"/>
                <a:gd name="T28" fmla="*/ 95 w 272"/>
                <a:gd name="T29" fmla="*/ 2 h 172"/>
                <a:gd name="T30" fmla="*/ 63 w 272"/>
                <a:gd name="T31" fmla="*/ 5 h 172"/>
                <a:gd name="T32" fmla="*/ 62 w 272"/>
                <a:gd name="T33" fmla="*/ 22 h 172"/>
                <a:gd name="T34" fmla="*/ 67 w 272"/>
                <a:gd name="T35" fmla="*/ 50 h 172"/>
                <a:gd name="T36" fmla="*/ 66 w 272"/>
                <a:gd name="T37" fmla="*/ 63 h 172"/>
                <a:gd name="T38" fmla="*/ 67 w 272"/>
                <a:gd name="T39" fmla="*/ 82 h 172"/>
                <a:gd name="T40" fmla="*/ 62 w 272"/>
                <a:gd name="T41" fmla="*/ 106 h 172"/>
                <a:gd name="T42" fmla="*/ 75 w 272"/>
                <a:gd name="T43" fmla="*/ 101 h 172"/>
                <a:gd name="T44" fmla="*/ 109 w 272"/>
                <a:gd name="T45" fmla="*/ 102 h 172"/>
                <a:gd name="T46" fmla="*/ 99 w 272"/>
                <a:gd name="T47" fmla="*/ 112 h 172"/>
                <a:gd name="T48" fmla="*/ 71 w 272"/>
                <a:gd name="T49" fmla="*/ 116 h 172"/>
                <a:gd name="T50" fmla="*/ 43 w 272"/>
                <a:gd name="T51" fmla="*/ 120 h 172"/>
                <a:gd name="T52" fmla="*/ 23 w 272"/>
                <a:gd name="T53" fmla="*/ 122 h 172"/>
                <a:gd name="T54" fmla="*/ 4 w 272"/>
                <a:gd name="T55" fmla="*/ 129 h 172"/>
                <a:gd name="T56" fmla="*/ 28 w 272"/>
                <a:gd name="T57" fmla="*/ 143 h 172"/>
                <a:gd name="T58" fmla="*/ 42 w 272"/>
                <a:gd name="T59" fmla="*/ 138 h 172"/>
                <a:gd name="T60" fmla="*/ 62 w 272"/>
                <a:gd name="T61" fmla="*/ 133 h 172"/>
                <a:gd name="T62" fmla="*/ 93 w 272"/>
                <a:gd name="T63" fmla="*/ 127 h 172"/>
                <a:gd name="T64" fmla="*/ 92 w 272"/>
                <a:gd name="T65" fmla="*/ 141 h 172"/>
                <a:gd name="T66" fmla="*/ 86 w 272"/>
                <a:gd name="T67" fmla="*/ 156 h 172"/>
                <a:gd name="T68" fmla="*/ 100 w 272"/>
                <a:gd name="T69" fmla="*/ 153 h 172"/>
                <a:gd name="T70" fmla="*/ 119 w 272"/>
                <a:gd name="T71" fmla="*/ 126 h 172"/>
                <a:gd name="T72" fmla="*/ 138 w 272"/>
                <a:gd name="T73" fmla="*/ 130 h 172"/>
                <a:gd name="T74" fmla="*/ 150 w 272"/>
                <a:gd name="T75" fmla="*/ 150 h 172"/>
                <a:gd name="T76" fmla="*/ 170 w 272"/>
                <a:gd name="T77" fmla="*/ 159 h 172"/>
                <a:gd name="T78" fmla="*/ 172 w 272"/>
                <a:gd name="T79" fmla="*/ 128 h 172"/>
                <a:gd name="T80" fmla="*/ 209 w 272"/>
                <a:gd name="T81" fmla="*/ 134 h 172"/>
                <a:gd name="T82" fmla="*/ 229 w 272"/>
                <a:gd name="T83" fmla="*/ 144 h 172"/>
                <a:gd name="T84" fmla="*/ 238 w 272"/>
                <a:gd name="T85" fmla="*/ 146 h 172"/>
                <a:gd name="T86" fmla="*/ 266 w 272"/>
                <a:gd name="T87" fmla="*/ 140 h 172"/>
                <a:gd name="T88" fmla="*/ 170 w 272"/>
                <a:gd name="T89" fmla="*/ 55 h 172"/>
                <a:gd name="T90" fmla="*/ 139 w 272"/>
                <a:gd name="T91" fmla="*/ 55 h 172"/>
                <a:gd name="T92" fmla="*/ 107 w 272"/>
                <a:gd name="T93" fmla="*/ 58 h 172"/>
                <a:gd name="T94" fmla="*/ 87 w 272"/>
                <a:gd name="T95" fmla="*/ 60 h 172"/>
                <a:gd name="T96" fmla="*/ 104 w 272"/>
                <a:gd name="T97" fmla="*/ 48 h 172"/>
                <a:gd name="T98" fmla="*/ 135 w 272"/>
                <a:gd name="T99" fmla="*/ 45 h 172"/>
                <a:gd name="T100" fmla="*/ 166 w 272"/>
                <a:gd name="T101" fmla="*/ 44 h 172"/>
                <a:gd name="T102" fmla="*/ 94 w 272"/>
                <a:gd name="T103" fmla="*/ 23 h 172"/>
                <a:gd name="T104" fmla="*/ 135 w 272"/>
                <a:gd name="T105" fmla="*/ 20 h 172"/>
                <a:gd name="T106" fmla="*/ 174 w 272"/>
                <a:gd name="T107" fmla="*/ 19 h 172"/>
                <a:gd name="T108" fmla="*/ 102 w 272"/>
                <a:gd name="T109" fmla="*/ 32 h 172"/>
                <a:gd name="T110" fmla="*/ 94 w 272"/>
                <a:gd name="T111" fmla="*/ 23 h 172"/>
                <a:gd name="T112" fmla="*/ 95 w 272"/>
                <a:gd name="T113" fmla="*/ 85 h 172"/>
                <a:gd name="T114" fmla="*/ 82 w 272"/>
                <a:gd name="T115" fmla="*/ 82 h 172"/>
                <a:gd name="T116" fmla="*/ 106 w 272"/>
                <a:gd name="T117" fmla="*/ 75 h 172"/>
                <a:gd name="T118" fmla="*/ 149 w 272"/>
                <a:gd name="T119" fmla="*/ 71 h 172"/>
                <a:gd name="T120" fmla="*/ 170 w 272"/>
                <a:gd name="T121" fmla="*/ 81 h 172"/>
                <a:gd name="T122" fmla="*/ 133 w 272"/>
                <a:gd name="T123" fmla="*/ 8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2" h="172">
                  <a:moveTo>
                    <a:pt x="270" y="130"/>
                  </a:moveTo>
                  <a:cubicBezTo>
                    <a:pt x="272" y="123"/>
                    <a:pt x="264" y="119"/>
                    <a:pt x="266" y="115"/>
                  </a:cubicBezTo>
                  <a:cubicBezTo>
                    <a:pt x="265" y="114"/>
                    <a:pt x="264" y="112"/>
                    <a:pt x="262" y="112"/>
                  </a:cubicBezTo>
                  <a:cubicBezTo>
                    <a:pt x="261" y="112"/>
                    <a:pt x="258" y="115"/>
                    <a:pt x="257" y="115"/>
                  </a:cubicBezTo>
                  <a:cubicBezTo>
                    <a:pt x="255" y="116"/>
                    <a:pt x="241" y="114"/>
                    <a:pt x="239" y="113"/>
                  </a:cubicBezTo>
                  <a:cubicBezTo>
                    <a:pt x="237" y="113"/>
                    <a:pt x="237" y="115"/>
                    <a:pt x="235" y="115"/>
                  </a:cubicBezTo>
                  <a:cubicBezTo>
                    <a:pt x="234" y="116"/>
                    <a:pt x="231" y="115"/>
                    <a:pt x="231" y="115"/>
                  </a:cubicBezTo>
                  <a:cubicBezTo>
                    <a:pt x="230" y="114"/>
                    <a:pt x="220" y="116"/>
                    <a:pt x="219" y="115"/>
                  </a:cubicBezTo>
                  <a:cubicBezTo>
                    <a:pt x="218" y="115"/>
                    <a:pt x="218" y="114"/>
                    <a:pt x="217" y="114"/>
                  </a:cubicBezTo>
                  <a:cubicBezTo>
                    <a:pt x="213" y="117"/>
                    <a:pt x="206" y="114"/>
                    <a:pt x="202" y="113"/>
                  </a:cubicBezTo>
                  <a:cubicBezTo>
                    <a:pt x="200" y="114"/>
                    <a:pt x="193" y="113"/>
                    <a:pt x="193" y="113"/>
                  </a:cubicBezTo>
                  <a:cubicBezTo>
                    <a:pt x="191" y="113"/>
                    <a:pt x="189" y="113"/>
                    <a:pt x="187" y="113"/>
                  </a:cubicBezTo>
                  <a:cubicBezTo>
                    <a:pt x="186" y="113"/>
                    <a:pt x="186" y="112"/>
                    <a:pt x="185" y="112"/>
                  </a:cubicBezTo>
                  <a:cubicBezTo>
                    <a:pt x="184" y="114"/>
                    <a:pt x="183" y="112"/>
                    <a:pt x="181" y="113"/>
                  </a:cubicBezTo>
                  <a:cubicBezTo>
                    <a:pt x="180" y="113"/>
                    <a:pt x="179" y="113"/>
                    <a:pt x="179" y="113"/>
                  </a:cubicBezTo>
                  <a:cubicBezTo>
                    <a:pt x="176" y="112"/>
                    <a:pt x="175" y="113"/>
                    <a:pt x="171" y="112"/>
                  </a:cubicBezTo>
                  <a:cubicBezTo>
                    <a:pt x="169" y="112"/>
                    <a:pt x="166" y="112"/>
                    <a:pt x="164" y="112"/>
                  </a:cubicBezTo>
                  <a:cubicBezTo>
                    <a:pt x="164" y="112"/>
                    <a:pt x="155" y="110"/>
                    <a:pt x="154" y="110"/>
                  </a:cubicBezTo>
                  <a:cubicBezTo>
                    <a:pt x="153" y="111"/>
                    <a:pt x="153" y="112"/>
                    <a:pt x="151" y="111"/>
                  </a:cubicBezTo>
                  <a:cubicBezTo>
                    <a:pt x="144" y="109"/>
                    <a:pt x="131" y="110"/>
                    <a:pt x="125" y="112"/>
                  </a:cubicBezTo>
                  <a:cubicBezTo>
                    <a:pt x="125" y="112"/>
                    <a:pt x="124" y="111"/>
                    <a:pt x="124" y="111"/>
                  </a:cubicBezTo>
                  <a:cubicBezTo>
                    <a:pt x="124" y="108"/>
                    <a:pt x="125" y="101"/>
                    <a:pt x="129" y="100"/>
                  </a:cubicBezTo>
                  <a:cubicBezTo>
                    <a:pt x="132" y="99"/>
                    <a:pt x="132" y="100"/>
                    <a:pt x="135" y="101"/>
                  </a:cubicBezTo>
                  <a:cubicBezTo>
                    <a:pt x="137" y="101"/>
                    <a:pt x="138" y="100"/>
                    <a:pt x="139" y="100"/>
                  </a:cubicBezTo>
                  <a:cubicBezTo>
                    <a:pt x="140" y="100"/>
                    <a:pt x="140" y="100"/>
                    <a:pt x="141" y="100"/>
                  </a:cubicBezTo>
                  <a:cubicBezTo>
                    <a:pt x="141" y="100"/>
                    <a:pt x="142" y="100"/>
                    <a:pt x="142" y="100"/>
                  </a:cubicBezTo>
                  <a:cubicBezTo>
                    <a:pt x="147" y="101"/>
                    <a:pt x="147" y="101"/>
                    <a:pt x="147" y="101"/>
                  </a:cubicBezTo>
                  <a:cubicBezTo>
                    <a:pt x="149" y="101"/>
                    <a:pt x="161" y="101"/>
                    <a:pt x="162" y="101"/>
                  </a:cubicBezTo>
                  <a:cubicBezTo>
                    <a:pt x="165" y="101"/>
                    <a:pt x="168" y="101"/>
                    <a:pt x="170" y="101"/>
                  </a:cubicBezTo>
                  <a:cubicBezTo>
                    <a:pt x="173" y="103"/>
                    <a:pt x="174" y="105"/>
                    <a:pt x="175" y="106"/>
                  </a:cubicBezTo>
                  <a:cubicBezTo>
                    <a:pt x="175" y="106"/>
                    <a:pt x="176" y="106"/>
                    <a:pt x="177" y="106"/>
                  </a:cubicBezTo>
                  <a:cubicBezTo>
                    <a:pt x="179" y="104"/>
                    <a:pt x="181" y="102"/>
                    <a:pt x="183" y="101"/>
                  </a:cubicBezTo>
                  <a:cubicBezTo>
                    <a:pt x="185" y="99"/>
                    <a:pt x="186" y="91"/>
                    <a:pt x="185" y="87"/>
                  </a:cubicBezTo>
                  <a:cubicBezTo>
                    <a:pt x="185" y="86"/>
                    <a:pt x="181" y="84"/>
                    <a:pt x="183" y="81"/>
                  </a:cubicBezTo>
                  <a:cubicBezTo>
                    <a:pt x="183" y="80"/>
                    <a:pt x="183" y="75"/>
                    <a:pt x="183" y="75"/>
                  </a:cubicBezTo>
                  <a:cubicBezTo>
                    <a:pt x="185" y="72"/>
                    <a:pt x="186" y="61"/>
                    <a:pt x="185" y="58"/>
                  </a:cubicBezTo>
                  <a:cubicBezTo>
                    <a:pt x="185" y="57"/>
                    <a:pt x="184" y="56"/>
                    <a:pt x="184" y="55"/>
                  </a:cubicBezTo>
                  <a:cubicBezTo>
                    <a:pt x="184" y="55"/>
                    <a:pt x="184" y="50"/>
                    <a:pt x="184" y="49"/>
                  </a:cubicBezTo>
                  <a:cubicBezTo>
                    <a:pt x="185" y="47"/>
                    <a:pt x="186" y="44"/>
                    <a:pt x="186" y="41"/>
                  </a:cubicBezTo>
                  <a:cubicBezTo>
                    <a:pt x="187" y="37"/>
                    <a:pt x="185" y="36"/>
                    <a:pt x="186" y="32"/>
                  </a:cubicBezTo>
                  <a:cubicBezTo>
                    <a:pt x="187" y="32"/>
                    <a:pt x="186" y="31"/>
                    <a:pt x="187" y="31"/>
                  </a:cubicBezTo>
                  <a:cubicBezTo>
                    <a:pt x="187" y="28"/>
                    <a:pt x="189" y="27"/>
                    <a:pt x="191" y="25"/>
                  </a:cubicBezTo>
                  <a:cubicBezTo>
                    <a:pt x="194" y="21"/>
                    <a:pt x="198" y="15"/>
                    <a:pt x="199" y="9"/>
                  </a:cubicBezTo>
                  <a:cubicBezTo>
                    <a:pt x="197" y="6"/>
                    <a:pt x="197" y="2"/>
                    <a:pt x="194" y="0"/>
                  </a:cubicBezTo>
                  <a:cubicBezTo>
                    <a:pt x="193" y="0"/>
                    <a:pt x="192" y="0"/>
                    <a:pt x="191" y="0"/>
                  </a:cubicBezTo>
                  <a:cubicBezTo>
                    <a:pt x="190" y="2"/>
                    <a:pt x="188" y="1"/>
                    <a:pt x="187" y="1"/>
                  </a:cubicBezTo>
                  <a:cubicBezTo>
                    <a:pt x="184" y="4"/>
                    <a:pt x="180" y="4"/>
                    <a:pt x="176" y="3"/>
                  </a:cubicBezTo>
                  <a:cubicBezTo>
                    <a:pt x="174" y="5"/>
                    <a:pt x="169" y="2"/>
                    <a:pt x="168" y="1"/>
                  </a:cubicBezTo>
                  <a:cubicBezTo>
                    <a:pt x="168" y="2"/>
                    <a:pt x="165" y="2"/>
                    <a:pt x="164" y="2"/>
                  </a:cubicBezTo>
                  <a:cubicBezTo>
                    <a:pt x="164" y="2"/>
                    <a:pt x="161" y="1"/>
                    <a:pt x="161" y="2"/>
                  </a:cubicBezTo>
                  <a:cubicBezTo>
                    <a:pt x="158" y="2"/>
                    <a:pt x="151" y="2"/>
                    <a:pt x="148" y="4"/>
                  </a:cubicBezTo>
                  <a:cubicBezTo>
                    <a:pt x="146" y="4"/>
                    <a:pt x="145" y="3"/>
                    <a:pt x="143" y="3"/>
                  </a:cubicBezTo>
                  <a:cubicBezTo>
                    <a:pt x="140" y="2"/>
                    <a:pt x="140" y="4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4" y="3"/>
                    <a:pt x="131" y="1"/>
                    <a:pt x="128" y="2"/>
                  </a:cubicBezTo>
                  <a:cubicBezTo>
                    <a:pt x="124" y="3"/>
                    <a:pt x="117" y="3"/>
                    <a:pt x="114" y="4"/>
                  </a:cubicBezTo>
                  <a:cubicBezTo>
                    <a:pt x="113" y="3"/>
                    <a:pt x="113" y="3"/>
                    <a:pt x="112" y="3"/>
                  </a:cubicBezTo>
                  <a:cubicBezTo>
                    <a:pt x="109" y="4"/>
                    <a:pt x="108" y="4"/>
                    <a:pt x="106" y="4"/>
                  </a:cubicBezTo>
                  <a:cubicBezTo>
                    <a:pt x="104" y="4"/>
                    <a:pt x="100" y="3"/>
                    <a:pt x="100" y="2"/>
                  </a:cubicBezTo>
                  <a:cubicBezTo>
                    <a:pt x="98" y="2"/>
                    <a:pt x="96" y="2"/>
                    <a:pt x="95" y="2"/>
                  </a:cubicBezTo>
                  <a:cubicBezTo>
                    <a:pt x="94" y="3"/>
                    <a:pt x="84" y="2"/>
                    <a:pt x="82" y="4"/>
                  </a:cubicBezTo>
                  <a:cubicBezTo>
                    <a:pt x="80" y="4"/>
                    <a:pt x="78" y="4"/>
                    <a:pt x="76" y="4"/>
                  </a:cubicBezTo>
                  <a:cubicBezTo>
                    <a:pt x="73" y="4"/>
                    <a:pt x="71" y="4"/>
                    <a:pt x="67" y="6"/>
                  </a:cubicBezTo>
                  <a:cubicBezTo>
                    <a:pt x="66" y="6"/>
                    <a:pt x="65" y="5"/>
                    <a:pt x="63" y="5"/>
                  </a:cubicBezTo>
                  <a:cubicBezTo>
                    <a:pt x="61" y="7"/>
                    <a:pt x="58" y="9"/>
                    <a:pt x="55" y="10"/>
                  </a:cubicBezTo>
                  <a:cubicBezTo>
                    <a:pt x="55" y="12"/>
                    <a:pt x="55" y="13"/>
                    <a:pt x="56" y="14"/>
                  </a:cubicBezTo>
                  <a:cubicBezTo>
                    <a:pt x="57" y="14"/>
                    <a:pt x="61" y="18"/>
                    <a:pt x="62" y="19"/>
                  </a:cubicBezTo>
                  <a:cubicBezTo>
                    <a:pt x="62" y="20"/>
                    <a:pt x="62" y="22"/>
                    <a:pt x="62" y="22"/>
                  </a:cubicBezTo>
                  <a:cubicBezTo>
                    <a:pt x="63" y="23"/>
                    <a:pt x="63" y="26"/>
                    <a:pt x="63" y="26"/>
                  </a:cubicBezTo>
                  <a:cubicBezTo>
                    <a:pt x="66" y="29"/>
                    <a:pt x="65" y="31"/>
                    <a:pt x="66" y="35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5"/>
                    <a:pt x="66" y="49"/>
                    <a:pt x="67" y="50"/>
                  </a:cubicBezTo>
                  <a:cubicBezTo>
                    <a:pt x="67" y="51"/>
                    <a:pt x="66" y="52"/>
                    <a:pt x="66" y="52"/>
                  </a:cubicBezTo>
                  <a:cubicBezTo>
                    <a:pt x="67" y="54"/>
                    <a:pt x="67" y="56"/>
                    <a:pt x="67" y="58"/>
                  </a:cubicBezTo>
                  <a:cubicBezTo>
                    <a:pt x="67" y="58"/>
                    <a:pt x="67" y="59"/>
                    <a:pt x="67" y="59"/>
                  </a:cubicBezTo>
                  <a:cubicBezTo>
                    <a:pt x="67" y="60"/>
                    <a:pt x="67" y="62"/>
                    <a:pt x="66" y="63"/>
                  </a:cubicBezTo>
                  <a:cubicBezTo>
                    <a:pt x="66" y="64"/>
                    <a:pt x="67" y="65"/>
                    <a:pt x="67" y="66"/>
                  </a:cubicBezTo>
                  <a:cubicBezTo>
                    <a:pt x="66" y="66"/>
                    <a:pt x="66" y="67"/>
                    <a:pt x="65" y="68"/>
                  </a:cubicBezTo>
                  <a:cubicBezTo>
                    <a:pt x="66" y="71"/>
                    <a:pt x="68" y="80"/>
                    <a:pt x="66" y="82"/>
                  </a:cubicBezTo>
                  <a:cubicBezTo>
                    <a:pt x="67" y="82"/>
                    <a:pt x="66" y="82"/>
                    <a:pt x="67" y="82"/>
                  </a:cubicBezTo>
                  <a:cubicBezTo>
                    <a:pt x="67" y="83"/>
                    <a:pt x="66" y="87"/>
                    <a:pt x="66" y="88"/>
                  </a:cubicBezTo>
                  <a:cubicBezTo>
                    <a:pt x="66" y="88"/>
                    <a:pt x="66" y="88"/>
                    <a:pt x="66" y="88"/>
                  </a:cubicBezTo>
                  <a:cubicBezTo>
                    <a:pt x="66" y="88"/>
                    <a:pt x="66" y="93"/>
                    <a:pt x="66" y="93"/>
                  </a:cubicBezTo>
                  <a:cubicBezTo>
                    <a:pt x="65" y="98"/>
                    <a:pt x="64" y="102"/>
                    <a:pt x="62" y="106"/>
                  </a:cubicBezTo>
                  <a:cubicBezTo>
                    <a:pt x="62" y="107"/>
                    <a:pt x="62" y="113"/>
                    <a:pt x="62" y="113"/>
                  </a:cubicBezTo>
                  <a:cubicBezTo>
                    <a:pt x="63" y="114"/>
                    <a:pt x="64" y="114"/>
                    <a:pt x="65" y="114"/>
                  </a:cubicBezTo>
                  <a:cubicBezTo>
                    <a:pt x="65" y="114"/>
                    <a:pt x="67" y="114"/>
                    <a:pt x="67" y="113"/>
                  </a:cubicBezTo>
                  <a:cubicBezTo>
                    <a:pt x="70" y="112"/>
                    <a:pt x="74" y="103"/>
                    <a:pt x="75" y="101"/>
                  </a:cubicBezTo>
                  <a:cubicBezTo>
                    <a:pt x="79" y="102"/>
                    <a:pt x="80" y="107"/>
                    <a:pt x="87" y="106"/>
                  </a:cubicBezTo>
                  <a:cubicBezTo>
                    <a:pt x="90" y="105"/>
                    <a:pt x="91" y="106"/>
                    <a:pt x="94" y="105"/>
                  </a:cubicBezTo>
                  <a:cubicBezTo>
                    <a:pt x="95" y="105"/>
                    <a:pt x="97" y="103"/>
                    <a:pt x="98" y="102"/>
                  </a:cubicBezTo>
                  <a:cubicBezTo>
                    <a:pt x="101" y="101"/>
                    <a:pt x="107" y="101"/>
                    <a:pt x="109" y="102"/>
                  </a:cubicBezTo>
                  <a:cubicBezTo>
                    <a:pt x="111" y="102"/>
                    <a:pt x="113" y="100"/>
                    <a:pt x="116" y="102"/>
                  </a:cubicBezTo>
                  <a:cubicBezTo>
                    <a:pt x="116" y="102"/>
                    <a:pt x="116" y="102"/>
                    <a:pt x="116" y="102"/>
                  </a:cubicBezTo>
                  <a:cubicBezTo>
                    <a:pt x="114" y="104"/>
                    <a:pt x="109" y="110"/>
                    <a:pt x="108" y="111"/>
                  </a:cubicBezTo>
                  <a:cubicBezTo>
                    <a:pt x="105" y="112"/>
                    <a:pt x="101" y="112"/>
                    <a:pt x="99" y="112"/>
                  </a:cubicBezTo>
                  <a:cubicBezTo>
                    <a:pt x="98" y="112"/>
                    <a:pt x="96" y="112"/>
                    <a:pt x="96" y="112"/>
                  </a:cubicBezTo>
                  <a:cubicBezTo>
                    <a:pt x="95" y="113"/>
                    <a:pt x="92" y="113"/>
                    <a:pt x="90" y="114"/>
                  </a:cubicBezTo>
                  <a:cubicBezTo>
                    <a:pt x="86" y="115"/>
                    <a:pt x="83" y="112"/>
                    <a:pt x="80" y="113"/>
                  </a:cubicBezTo>
                  <a:cubicBezTo>
                    <a:pt x="76" y="115"/>
                    <a:pt x="73" y="115"/>
                    <a:pt x="71" y="116"/>
                  </a:cubicBezTo>
                  <a:cubicBezTo>
                    <a:pt x="70" y="116"/>
                    <a:pt x="69" y="116"/>
                    <a:pt x="68" y="116"/>
                  </a:cubicBezTo>
                  <a:cubicBezTo>
                    <a:pt x="67" y="117"/>
                    <a:pt x="64" y="118"/>
                    <a:pt x="62" y="118"/>
                  </a:cubicBezTo>
                  <a:cubicBezTo>
                    <a:pt x="58" y="119"/>
                    <a:pt x="55" y="118"/>
                    <a:pt x="53" y="119"/>
                  </a:cubicBezTo>
                  <a:cubicBezTo>
                    <a:pt x="49" y="120"/>
                    <a:pt x="46" y="119"/>
                    <a:pt x="43" y="120"/>
                  </a:cubicBezTo>
                  <a:cubicBezTo>
                    <a:pt x="43" y="120"/>
                    <a:pt x="42" y="120"/>
                    <a:pt x="41" y="120"/>
                  </a:cubicBezTo>
                  <a:cubicBezTo>
                    <a:pt x="39" y="120"/>
                    <a:pt x="35" y="120"/>
                    <a:pt x="34" y="121"/>
                  </a:cubicBezTo>
                  <a:cubicBezTo>
                    <a:pt x="33" y="121"/>
                    <a:pt x="32" y="122"/>
                    <a:pt x="31" y="123"/>
                  </a:cubicBezTo>
                  <a:cubicBezTo>
                    <a:pt x="29" y="123"/>
                    <a:pt x="24" y="122"/>
                    <a:pt x="23" y="122"/>
                  </a:cubicBezTo>
                  <a:cubicBezTo>
                    <a:pt x="22" y="123"/>
                    <a:pt x="19" y="122"/>
                    <a:pt x="17" y="123"/>
                  </a:cubicBezTo>
                  <a:cubicBezTo>
                    <a:pt x="12" y="124"/>
                    <a:pt x="10" y="124"/>
                    <a:pt x="6" y="124"/>
                  </a:cubicBezTo>
                  <a:cubicBezTo>
                    <a:pt x="5" y="125"/>
                    <a:pt x="5" y="125"/>
                    <a:pt x="4" y="126"/>
                  </a:cubicBezTo>
                  <a:cubicBezTo>
                    <a:pt x="4" y="127"/>
                    <a:pt x="4" y="128"/>
                    <a:pt x="4" y="129"/>
                  </a:cubicBezTo>
                  <a:cubicBezTo>
                    <a:pt x="3" y="130"/>
                    <a:pt x="2" y="132"/>
                    <a:pt x="2" y="133"/>
                  </a:cubicBezTo>
                  <a:cubicBezTo>
                    <a:pt x="0" y="139"/>
                    <a:pt x="4" y="143"/>
                    <a:pt x="7" y="147"/>
                  </a:cubicBezTo>
                  <a:cubicBezTo>
                    <a:pt x="12" y="147"/>
                    <a:pt x="19" y="146"/>
                    <a:pt x="23" y="143"/>
                  </a:cubicBezTo>
                  <a:cubicBezTo>
                    <a:pt x="23" y="143"/>
                    <a:pt x="28" y="143"/>
                    <a:pt x="28" y="143"/>
                  </a:cubicBezTo>
                  <a:cubicBezTo>
                    <a:pt x="29" y="143"/>
                    <a:pt x="31" y="141"/>
                    <a:pt x="32" y="140"/>
                  </a:cubicBezTo>
                  <a:cubicBezTo>
                    <a:pt x="32" y="140"/>
                    <a:pt x="32" y="140"/>
                    <a:pt x="32" y="140"/>
                  </a:cubicBezTo>
                  <a:cubicBezTo>
                    <a:pt x="35" y="140"/>
                    <a:pt x="37" y="139"/>
                    <a:pt x="39" y="138"/>
                  </a:cubicBezTo>
                  <a:cubicBezTo>
                    <a:pt x="40" y="138"/>
                    <a:pt x="41" y="138"/>
                    <a:pt x="42" y="138"/>
                  </a:cubicBezTo>
                  <a:cubicBezTo>
                    <a:pt x="43" y="138"/>
                    <a:pt x="44" y="137"/>
                    <a:pt x="45" y="137"/>
                  </a:cubicBezTo>
                  <a:cubicBezTo>
                    <a:pt x="46" y="136"/>
                    <a:pt x="49" y="137"/>
                    <a:pt x="49" y="137"/>
                  </a:cubicBezTo>
                  <a:cubicBezTo>
                    <a:pt x="51" y="136"/>
                    <a:pt x="53" y="135"/>
                    <a:pt x="55" y="134"/>
                  </a:cubicBezTo>
                  <a:cubicBezTo>
                    <a:pt x="55" y="134"/>
                    <a:pt x="62" y="134"/>
                    <a:pt x="62" y="133"/>
                  </a:cubicBezTo>
                  <a:cubicBezTo>
                    <a:pt x="62" y="133"/>
                    <a:pt x="63" y="133"/>
                    <a:pt x="63" y="133"/>
                  </a:cubicBezTo>
                  <a:cubicBezTo>
                    <a:pt x="65" y="132"/>
                    <a:pt x="68" y="132"/>
                    <a:pt x="70" y="131"/>
                  </a:cubicBezTo>
                  <a:cubicBezTo>
                    <a:pt x="74" y="130"/>
                    <a:pt x="82" y="127"/>
                    <a:pt x="88" y="128"/>
                  </a:cubicBezTo>
                  <a:cubicBezTo>
                    <a:pt x="90" y="128"/>
                    <a:pt x="92" y="126"/>
                    <a:pt x="93" y="127"/>
                  </a:cubicBezTo>
                  <a:cubicBezTo>
                    <a:pt x="94" y="127"/>
                    <a:pt x="96" y="128"/>
                    <a:pt x="97" y="128"/>
                  </a:cubicBezTo>
                  <a:cubicBezTo>
                    <a:pt x="98" y="129"/>
                    <a:pt x="97" y="128"/>
                    <a:pt x="98" y="129"/>
                  </a:cubicBezTo>
                  <a:cubicBezTo>
                    <a:pt x="98" y="130"/>
                    <a:pt x="96" y="131"/>
                    <a:pt x="96" y="133"/>
                  </a:cubicBezTo>
                  <a:cubicBezTo>
                    <a:pt x="94" y="136"/>
                    <a:pt x="94" y="138"/>
                    <a:pt x="92" y="141"/>
                  </a:cubicBezTo>
                  <a:cubicBezTo>
                    <a:pt x="91" y="142"/>
                    <a:pt x="90" y="142"/>
                    <a:pt x="90" y="143"/>
                  </a:cubicBezTo>
                  <a:cubicBezTo>
                    <a:pt x="90" y="144"/>
                    <a:pt x="90" y="145"/>
                    <a:pt x="90" y="145"/>
                  </a:cubicBezTo>
                  <a:cubicBezTo>
                    <a:pt x="89" y="146"/>
                    <a:pt x="88" y="148"/>
                    <a:pt x="87" y="149"/>
                  </a:cubicBezTo>
                  <a:cubicBezTo>
                    <a:pt x="87" y="151"/>
                    <a:pt x="87" y="155"/>
                    <a:pt x="86" y="156"/>
                  </a:cubicBezTo>
                  <a:cubicBezTo>
                    <a:pt x="87" y="158"/>
                    <a:pt x="87" y="159"/>
                    <a:pt x="88" y="160"/>
                  </a:cubicBezTo>
                  <a:cubicBezTo>
                    <a:pt x="90" y="161"/>
                    <a:pt x="92" y="163"/>
                    <a:pt x="94" y="163"/>
                  </a:cubicBezTo>
                  <a:cubicBezTo>
                    <a:pt x="95" y="160"/>
                    <a:pt x="97" y="157"/>
                    <a:pt x="98" y="155"/>
                  </a:cubicBezTo>
                  <a:cubicBezTo>
                    <a:pt x="99" y="154"/>
                    <a:pt x="100" y="153"/>
                    <a:pt x="100" y="153"/>
                  </a:cubicBezTo>
                  <a:cubicBezTo>
                    <a:pt x="100" y="153"/>
                    <a:pt x="100" y="152"/>
                    <a:pt x="100" y="151"/>
                  </a:cubicBezTo>
                  <a:cubicBezTo>
                    <a:pt x="102" y="149"/>
                    <a:pt x="107" y="146"/>
                    <a:pt x="108" y="144"/>
                  </a:cubicBezTo>
                  <a:cubicBezTo>
                    <a:pt x="111" y="141"/>
                    <a:pt x="110" y="137"/>
                    <a:pt x="112" y="134"/>
                  </a:cubicBezTo>
                  <a:cubicBezTo>
                    <a:pt x="114" y="131"/>
                    <a:pt x="118" y="129"/>
                    <a:pt x="119" y="126"/>
                  </a:cubicBezTo>
                  <a:cubicBezTo>
                    <a:pt x="120" y="126"/>
                    <a:pt x="121" y="126"/>
                    <a:pt x="122" y="126"/>
                  </a:cubicBezTo>
                  <a:cubicBezTo>
                    <a:pt x="122" y="126"/>
                    <a:pt x="130" y="125"/>
                    <a:pt x="131" y="125"/>
                  </a:cubicBezTo>
                  <a:cubicBezTo>
                    <a:pt x="133" y="126"/>
                    <a:pt x="135" y="127"/>
                    <a:pt x="136" y="127"/>
                  </a:cubicBezTo>
                  <a:cubicBezTo>
                    <a:pt x="137" y="127"/>
                    <a:pt x="138" y="130"/>
                    <a:pt x="138" y="130"/>
                  </a:cubicBezTo>
                  <a:cubicBezTo>
                    <a:pt x="140" y="132"/>
                    <a:pt x="141" y="131"/>
                    <a:pt x="142" y="133"/>
                  </a:cubicBezTo>
                  <a:cubicBezTo>
                    <a:pt x="144" y="133"/>
                    <a:pt x="145" y="139"/>
                    <a:pt x="146" y="141"/>
                  </a:cubicBezTo>
                  <a:cubicBezTo>
                    <a:pt x="147" y="143"/>
                    <a:pt x="149" y="145"/>
                    <a:pt x="150" y="147"/>
                  </a:cubicBezTo>
                  <a:cubicBezTo>
                    <a:pt x="150" y="148"/>
                    <a:pt x="150" y="149"/>
                    <a:pt x="150" y="150"/>
                  </a:cubicBezTo>
                  <a:cubicBezTo>
                    <a:pt x="152" y="154"/>
                    <a:pt x="155" y="159"/>
                    <a:pt x="158" y="162"/>
                  </a:cubicBezTo>
                  <a:cubicBezTo>
                    <a:pt x="161" y="165"/>
                    <a:pt x="159" y="169"/>
                    <a:pt x="166" y="172"/>
                  </a:cubicBezTo>
                  <a:cubicBezTo>
                    <a:pt x="167" y="170"/>
                    <a:pt x="169" y="169"/>
                    <a:pt x="170" y="167"/>
                  </a:cubicBezTo>
                  <a:cubicBezTo>
                    <a:pt x="172" y="165"/>
                    <a:pt x="170" y="161"/>
                    <a:pt x="170" y="159"/>
                  </a:cubicBezTo>
                  <a:cubicBezTo>
                    <a:pt x="171" y="153"/>
                    <a:pt x="167" y="148"/>
                    <a:pt x="165" y="142"/>
                  </a:cubicBezTo>
                  <a:cubicBezTo>
                    <a:pt x="165" y="141"/>
                    <a:pt x="165" y="139"/>
                    <a:pt x="164" y="137"/>
                  </a:cubicBezTo>
                  <a:cubicBezTo>
                    <a:pt x="161" y="133"/>
                    <a:pt x="161" y="133"/>
                    <a:pt x="163" y="127"/>
                  </a:cubicBezTo>
                  <a:cubicBezTo>
                    <a:pt x="167" y="127"/>
                    <a:pt x="170" y="127"/>
                    <a:pt x="172" y="128"/>
                  </a:cubicBezTo>
                  <a:cubicBezTo>
                    <a:pt x="173" y="127"/>
                    <a:pt x="182" y="129"/>
                    <a:pt x="183" y="129"/>
                  </a:cubicBezTo>
                  <a:cubicBezTo>
                    <a:pt x="185" y="128"/>
                    <a:pt x="198" y="130"/>
                    <a:pt x="200" y="131"/>
                  </a:cubicBezTo>
                  <a:cubicBezTo>
                    <a:pt x="201" y="131"/>
                    <a:pt x="202" y="132"/>
                    <a:pt x="203" y="133"/>
                  </a:cubicBezTo>
                  <a:cubicBezTo>
                    <a:pt x="205" y="133"/>
                    <a:pt x="207" y="133"/>
                    <a:pt x="209" y="134"/>
                  </a:cubicBezTo>
                  <a:cubicBezTo>
                    <a:pt x="209" y="134"/>
                    <a:pt x="209" y="135"/>
                    <a:pt x="210" y="136"/>
                  </a:cubicBezTo>
                  <a:cubicBezTo>
                    <a:pt x="211" y="136"/>
                    <a:pt x="212" y="137"/>
                    <a:pt x="213" y="137"/>
                  </a:cubicBezTo>
                  <a:cubicBezTo>
                    <a:pt x="214" y="137"/>
                    <a:pt x="215" y="137"/>
                    <a:pt x="216" y="137"/>
                  </a:cubicBezTo>
                  <a:cubicBezTo>
                    <a:pt x="220" y="139"/>
                    <a:pt x="225" y="141"/>
                    <a:pt x="229" y="144"/>
                  </a:cubicBezTo>
                  <a:cubicBezTo>
                    <a:pt x="229" y="144"/>
                    <a:pt x="229" y="144"/>
                    <a:pt x="229" y="143"/>
                  </a:cubicBezTo>
                  <a:cubicBezTo>
                    <a:pt x="230" y="144"/>
                    <a:pt x="232" y="144"/>
                    <a:pt x="233" y="144"/>
                  </a:cubicBezTo>
                  <a:cubicBezTo>
                    <a:pt x="233" y="144"/>
                    <a:pt x="234" y="143"/>
                    <a:pt x="235" y="143"/>
                  </a:cubicBezTo>
                  <a:cubicBezTo>
                    <a:pt x="236" y="144"/>
                    <a:pt x="237" y="145"/>
                    <a:pt x="238" y="146"/>
                  </a:cubicBezTo>
                  <a:cubicBezTo>
                    <a:pt x="239" y="144"/>
                    <a:pt x="244" y="147"/>
                    <a:pt x="245" y="147"/>
                  </a:cubicBezTo>
                  <a:cubicBezTo>
                    <a:pt x="247" y="148"/>
                    <a:pt x="249" y="146"/>
                    <a:pt x="250" y="146"/>
                  </a:cubicBezTo>
                  <a:cubicBezTo>
                    <a:pt x="251" y="146"/>
                    <a:pt x="251" y="147"/>
                    <a:pt x="253" y="147"/>
                  </a:cubicBezTo>
                  <a:cubicBezTo>
                    <a:pt x="259" y="145"/>
                    <a:pt x="262" y="142"/>
                    <a:pt x="266" y="140"/>
                  </a:cubicBezTo>
                  <a:cubicBezTo>
                    <a:pt x="267" y="136"/>
                    <a:pt x="271" y="133"/>
                    <a:pt x="271" y="131"/>
                  </a:cubicBezTo>
                  <a:cubicBezTo>
                    <a:pt x="271" y="131"/>
                    <a:pt x="271" y="130"/>
                    <a:pt x="271" y="130"/>
                  </a:cubicBezTo>
                  <a:cubicBezTo>
                    <a:pt x="271" y="130"/>
                    <a:pt x="271" y="130"/>
                    <a:pt x="270" y="130"/>
                  </a:cubicBezTo>
                  <a:close/>
                  <a:moveTo>
                    <a:pt x="170" y="55"/>
                  </a:moveTo>
                  <a:cubicBezTo>
                    <a:pt x="168" y="56"/>
                    <a:pt x="168" y="55"/>
                    <a:pt x="166" y="55"/>
                  </a:cubicBezTo>
                  <a:cubicBezTo>
                    <a:pt x="164" y="55"/>
                    <a:pt x="159" y="55"/>
                    <a:pt x="156" y="55"/>
                  </a:cubicBezTo>
                  <a:cubicBezTo>
                    <a:pt x="154" y="55"/>
                    <a:pt x="151" y="55"/>
                    <a:pt x="149" y="54"/>
                  </a:cubicBezTo>
                  <a:cubicBezTo>
                    <a:pt x="146" y="57"/>
                    <a:pt x="143" y="54"/>
                    <a:pt x="139" y="55"/>
                  </a:cubicBezTo>
                  <a:cubicBezTo>
                    <a:pt x="136" y="56"/>
                    <a:pt x="133" y="57"/>
                    <a:pt x="130" y="57"/>
                  </a:cubicBezTo>
                  <a:cubicBezTo>
                    <a:pt x="130" y="57"/>
                    <a:pt x="129" y="56"/>
                    <a:pt x="129" y="56"/>
                  </a:cubicBezTo>
                  <a:cubicBezTo>
                    <a:pt x="125" y="59"/>
                    <a:pt x="115" y="57"/>
                    <a:pt x="110" y="56"/>
                  </a:cubicBezTo>
                  <a:cubicBezTo>
                    <a:pt x="108" y="56"/>
                    <a:pt x="108" y="57"/>
                    <a:pt x="107" y="58"/>
                  </a:cubicBezTo>
                  <a:cubicBezTo>
                    <a:pt x="106" y="58"/>
                    <a:pt x="104" y="57"/>
                    <a:pt x="103" y="58"/>
                  </a:cubicBezTo>
                  <a:cubicBezTo>
                    <a:pt x="100" y="60"/>
                    <a:pt x="95" y="61"/>
                    <a:pt x="92" y="62"/>
                  </a:cubicBezTo>
                  <a:cubicBezTo>
                    <a:pt x="91" y="62"/>
                    <a:pt x="89" y="61"/>
                    <a:pt x="88" y="61"/>
                  </a:cubicBezTo>
                  <a:cubicBezTo>
                    <a:pt x="88" y="61"/>
                    <a:pt x="87" y="60"/>
                    <a:pt x="87" y="60"/>
                  </a:cubicBezTo>
                  <a:cubicBezTo>
                    <a:pt x="87" y="58"/>
                    <a:pt x="90" y="55"/>
                    <a:pt x="92" y="54"/>
                  </a:cubicBezTo>
                  <a:cubicBezTo>
                    <a:pt x="92" y="54"/>
                    <a:pt x="93" y="53"/>
                    <a:pt x="94" y="53"/>
                  </a:cubicBezTo>
                  <a:cubicBezTo>
                    <a:pt x="95" y="52"/>
                    <a:pt x="96" y="52"/>
                    <a:pt x="96" y="51"/>
                  </a:cubicBezTo>
                  <a:cubicBezTo>
                    <a:pt x="99" y="49"/>
                    <a:pt x="102" y="49"/>
                    <a:pt x="104" y="48"/>
                  </a:cubicBezTo>
                  <a:cubicBezTo>
                    <a:pt x="106" y="48"/>
                    <a:pt x="108" y="47"/>
                    <a:pt x="110" y="47"/>
                  </a:cubicBezTo>
                  <a:cubicBezTo>
                    <a:pt x="111" y="46"/>
                    <a:pt x="117" y="47"/>
                    <a:pt x="117" y="47"/>
                  </a:cubicBezTo>
                  <a:cubicBezTo>
                    <a:pt x="120" y="46"/>
                    <a:pt x="125" y="47"/>
                    <a:pt x="126" y="46"/>
                  </a:cubicBezTo>
                  <a:cubicBezTo>
                    <a:pt x="129" y="45"/>
                    <a:pt x="132" y="44"/>
                    <a:pt x="135" y="45"/>
                  </a:cubicBezTo>
                  <a:cubicBezTo>
                    <a:pt x="139" y="46"/>
                    <a:pt x="142" y="45"/>
                    <a:pt x="148" y="45"/>
                  </a:cubicBezTo>
                  <a:cubicBezTo>
                    <a:pt x="151" y="45"/>
                    <a:pt x="154" y="45"/>
                    <a:pt x="156" y="45"/>
                  </a:cubicBezTo>
                  <a:cubicBezTo>
                    <a:pt x="157" y="45"/>
                    <a:pt x="158" y="44"/>
                    <a:pt x="160" y="44"/>
                  </a:cubicBezTo>
                  <a:cubicBezTo>
                    <a:pt x="162" y="44"/>
                    <a:pt x="163" y="46"/>
                    <a:pt x="166" y="44"/>
                  </a:cubicBezTo>
                  <a:cubicBezTo>
                    <a:pt x="167" y="45"/>
                    <a:pt x="169" y="45"/>
                    <a:pt x="170" y="46"/>
                  </a:cubicBezTo>
                  <a:cubicBezTo>
                    <a:pt x="172" y="47"/>
                    <a:pt x="172" y="51"/>
                    <a:pt x="172" y="53"/>
                  </a:cubicBezTo>
                  <a:cubicBezTo>
                    <a:pt x="172" y="54"/>
                    <a:pt x="171" y="54"/>
                    <a:pt x="170" y="55"/>
                  </a:cubicBezTo>
                  <a:close/>
                  <a:moveTo>
                    <a:pt x="94" y="23"/>
                  </a:moveTo>
                  <a:cubicBezTo>
                    <a:pt x="95" y="22"/>
                    <a:pt x="96" y="21"/>
                    <a:pt x="96" y="21"/>
                  </a:cubicBezTo>
                  <a:cubicBezTo>
                    <a:pt x="97" y="20"/>
                    <a:pt x="99" y="21"/>
                    <a:pt x="100" y="21"/>
                  </a:cubicBezTo>
                  <a:cubicBezTo>
                    <a:pt x="104" y="19"/>
                    <a:pt x="109" y="19"/>
                    <a:pt x="113" y="19"/>
                  </a:cubicBezTo>
                  <a:cubicBezTo>
                    <a:pt x="122" y="18"/>
                    <a:pt x="130" y="21"/>
                    <a:pt x="135" y="20"/>
                  </a:cubicBezTo>
                  <a:cubicBezTo>
                    <a:pt x="140" y="19"/>
                    <a:pt x="156" y="16"/>
                    <a:pt x="159" y="17"/>
                  </a:cubicBezTo>
                  <a:cubicBezTo>
                    <a:pt x="159" y="16"/>
                    <a:pt x="159" y="16"/>
                    <a:pt x="159" y="16"/>
                  </a:cubicBezTo>
                  <a:cubicBezTo>
                    <a:pt x="161" y="17"/>
                    <a:pt x="164" y="17"/>
                    <a:pt x="166" y="18"/>
                  </a:cubicBezTo>
                  <a:cubicBezTo>
                    <a:pt x="168" y="17"/>
                    <a:pt x="173" y="19"/>
                    <a:pt x="174" y="19"/>
                  </a:cubicBezTo>
                  <a:cubicBezTo>
                    <a:pt x="175" y="20"/>
                    <a:pt x="175" y="21"/>
                    <a:pt x="176" y="21"/>
                  </a:cubicBezTo>
                  <a:cubicBezTo>
                    <a:pt x="176" y="22"/>
                    <a:pt x="175" y="27"/>
                    <a:pt x="174" y="28"/>
                  </a:cubicBezTo>
                  <a:cubicBezTo>
                    <a:pt x="174" y="29"/>
                    <a:pt x="174" y="29"/>
                    <a:pt x="174" y="29"/>
                  </a:cubicBezTo>
                  <a:cubicBezTo>
                    <a:pt x="148" y="29"/>
                    <a:pt x="120" y="27"/>
                    <a:pt x="102" y="32"/>
                  </a:cubicBezTo>
                  <a:cubicBezTo>
                    <a:pt x="102" y="32"/>
                    <a:pt x="97" y="32"/>
                    <a:pt x="96" y="32"/>
                  </a:cubicBezTo>
                  <a:cubicBezTo>
                    <a:pt x="96" y="32"/>
                    <a:pt x="88" y="33"/>
                    <a:pt x="87" y="33"/>
                  </a:cubicBezTo>
                  <a:cubicBezTo>
                    <a:pt x="86" y="32"/>
                    <a:pt x="85" y="31"/>
                    <a:pt x="84" y="30"/>
                  </a:cubicBezTo>
                  <a:cubicBezTo>
                    <a:pt x="85" y="27"/>
                    <a:pt x="91" y="24"/>
                    <a:pt x="94" y="23"/>
                  </a:cubicBezTo>
                  <a:close/>
                  <a:moveTo>
                    <a:pt x="121" y="83"/>
                  </a:moveTo>
                  <a:cubicBezTo>
                    <a:pt x="119" y="84"/>
                    <a:pt x="113" y="84"/>
                    <a:pt x="111" y="84"/>
                  </a:cubicBezTo>
                  <a:cubicBezTo>
                    <a:pt x="107" y="84"/>
                    <a:pt x="103" y="85"/>
                    <a:pt x="100" y="85"/>
                  </a:cubicBezTo>
                  <a:cubicBezTo>
                    <a:pt x="98" y="85"/>
                    <a:pt x="96" y="85"/>
                    <a:pt x="95" y="85"/>
                  </a:cubicBezTo>
                  <a:cubicBezTo>
                    <a:pt x="94" y="86"/>
                    <a:pt x="94" y="86"/>
                    <a:pt x="94" y="86"/>
                  </a:cubicBezTo>
                  <a:cubicBezTo>
                    <a:pt x="93" y="86"/>
                    <a:pt x="92" y="86"/>
                    <a:pt x="90" y="86"/>
                  </a:cubicBezTo>
                  <a:cubicBezTo>
                    <a:pt x="86" y="88"/>
                    <a:pt x="85" y="89"/>
                    <a:pt x="80" y="88"/>
                  </a:cubicBezTo>
                  <a:cubicBezTo>
                    <a:pt x="80" y="86"/>
                    <a:pt x="82" y="83"/>
                    <a:pt x="82" y="82"/>
                  </a:cubicBezTo>
                  <a:cubicBezTo>
                    <a:pt x="83" y="78"/>
                    <a:pt x="90" y="77"/>
                    <a:pt x="94" y="75"/>
                  </a:cubicBezTo>
                  <a:cubicBezTo>
                    <a:pt x="95" y="75"/>
                    <a:pt x="96" y="75"/>
                    <a:pt x="98" y="75"/>
                  </a:cubicBezTo>
                  <a:cubicBezTo>
                    <a:pt x="98" y="75"/>
                    <a:pt x="103" y="74"/>
                    <a:pt x="103" y="74"/>
                  </a:cubicBezTo>
                  <a:cubicBezTo>
                    <a:pt x="103" y="74"/>
                    <a:pt x="105" y="75"/>
                    <a:pt x="106" y="75"/>
                  </a:cubicBezTo>
                  <a:cubicBezTo>
                    <a:pt x="110" y="74"/>
                    <a:pt x="118" y="74"/>
                    <a:pt x="122" y="72"/>
                  </a:cubicBezTo>
                  <a:cubicBezTo>
                    <a:pt x="123" y="72"/>
                    <a:pt x="131" y="73"/>
                    <a:pt x="132" y="73"/>
                  </a:cubicBezTo>
                  <a:cubicBezTo>
                    <a:pt x="133" y="74"/>
                    <a:pt x="148" y="72"/>
                    <a:pt x="148" y="72"/>
                  </a:cubicBezTo>
                  <a:cubicBezTo>
                    <a:pt x="149" y="72"/>
                    <a:pt x="149" y="72"/>
                    <a:pt x="149" y="71"/>
                  </a:cubicBezTo>
                  <a:cubicBezTo>
                    <a:pt x="149" y="71"/>
                    <a:pt x="149" y="71"/>
                    <a:pt x="149" y="71"/>
                  </a:cubicBezTo>
                  <a:cubicBezTo>
                    <a:pt x="149" y="71"/>
                    <a:pt x="153" y="73"/>
                    <a:pt x="153" y="73"/>
                  </a:cubicBezTo>
                  <a:cubicBezTo>
                    <a:pt x="159" y="70"/>
                    <a:pt x="164" y="72"/>
                    <a:pt x="169" y="73"/>
                  </a:cubicBezTo>
                  <a:cubicBezTo>
                    <a:pt x="171" y="75"/>
                    <a:pt x="170" y="79"/>
                    <a:pt x="170" y="81"/>
                  </a:cubicBezTo>
                  <a:cubicBezTo>
                    <a:pt x="169" y="82"/>
                    <a:pt x="168" y="82"/>
                    <a:pt x="168" y="83"/>
                  </a:cubicBezTo>
                  <a:cubicBezTo>
                    <a:pt x="162" y="83"/>
                    <a:pt x="154" y="82"/>
                    <a:pt x="148" y="83"/>
                  </a:cubicBezTo>
                  <a:cubicBezTo>
                    <a:pt x="147" y="83"/>
                    <a:pt x="142" y="82"/>
                    <a:pt x="142" y="82"/>
                  </a:cubicBezTo>
                  <a:cubicBezTo>
                    <a:pt x="140" y="83"/>
                    <a:pt x="135" y="83"/>
                    <a:pt x="133" y="82"/>
                  </a:cubicBezTo>
                  <a:cubicBezTo>
                    <a:pt x="130" y="84"/>
                    <a:pt x="122" y="83"/>
                    <a:pt x="121" y="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5" name="Freeform 56">
              <a:extLst>
                <a:ext uri="{FF2B5EF4-FFF2-40B4-BE49-F238E27FC236}">
                  <a16:creationId xmlns="" xmlns:a16="http://schemas.microsoft.com/office/drawing/2014/main" id="{45890708-72B4-E349-81A3-44CBFC2E7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7276" y="3024188"/>
              <a:ext cx="220663" cy="657225"/>
            </a:xfrm>
            <a:custGeom>
              <a:avLst/>
              <a:gdLst>
                <a:gd name="T0" fmla="*/ 67 w 73"/>
                <a:gd name="T1" fmla="*/ 1 h 215"/>
                <a:gd name="T2" fmla="*/ 69 w 73"/>
                <a:gd name="T3" fmla="*/ 18 h 215"/>
                <a:gd name="T4" fmla="*/ 65 w 73"/>
                <a:gd name="T5" fmla="*/ 37 h 215"/>
                <a:gd name="T6" fmla="*/ 67 w 73"/>
                <a:gd name="T7" fmla="*/ 53 h 215"/>
                <a:gd name="T8" fmla="*/ 68 w 73"/>
                <a:gd name="T9" fmla="*/ 65 h 215"/>
                <a:gd name="T10" fmla="*/ 68 w 73"/>
                <a:gd name="T11" fmla="*/ 74 h 215"/>
                <a:gd name="T12" fmla="*/ 67 w 73"/>
                <a:gd name="T13" fmla="*/ 91 h 215"/>
                <a:gd name="T14" fmla="*/ 69 w 73"/>
                <a:gd name="T15" fmla="*/ 99 h 215"/>
                <a:gd name="T16" fmla="*/ 71 w 73"/>
                <a:gd name="T17" fmla="*/ 107 h 215"/>
                <a:gd name="T18" fmla="*/ 73 w 73"/>
                <a:gd name="T19" fmla="*/ 114 h 215"/>
                <a:gd name="T20" fmla="*/ 69 w 73"/>
                <a:gd name="T21" fmla="*/ 118 h 215"/>
                <a:gd name="T22" fmla="*/ 68 w 73"/>
                <a:gd name="T23" fmla="*/ 130 h 215"/>
                <a:gd name="T24" fmla="*/ 67 w 73"/>
                <a:gd name="T25" fmla="*/ 137 h 215"/>
                <a:gd name="T26" fmla="*/ 67 w 73"/>
                <a:gd name="T27" fmla="*/ 148 h 215"/>
                <a:gd name="T28" fmla="*/ 65 w 73"/>
                <a:gd name="T29" fmla="*/ 157 h 215"/>
                <a:gd name="T30" fmla="*/ 64 w 73"/>
                <a:gd name="T31" fmla="*/ 159 h 215"/>
                <a:gd name="T32" fmla="*/ 63 w 73"/>
                <a:gd name="T33" fmla="*/ 160 h 215"/>
                <a:gd name="T34" fmla="*/ 63 w 73"/>
                <a:gd name="T35" fmla="*/ 168 h 215"/>
                <a:gd name="T36" fmla="*/ 64 w 73"/>
                <a:gd name="T37" fmla="*/ 186 h 215"/>
                <a:gd name="T38" fmla="*/ 65 w 73"/>
                <a:gd name="T39" fmla="*/ 197 h 215"/>
                <a:gd name="T40" fmla="*/ 65 w 73"/>
                <a:gd name="T41" fmla="*/ 208 h 215"/>
                <a:gd name="T42" fmla="*/ 61 w 73"/>
                <a:gd name="T43" fmla="*/ 215 h 215"/>
                <a:gd name="T44" fmla="*/ 55 w 73"/>
                <a:gd name="T45" fmla="*/ 208 h 215"/>
                <a:gd name="T46" fmla="*/ 53 w 73"/>
                <a:gd name="T47" fmla="*/ 204 h 215"/>
                <a:gd name="T48" fmla="*/ 48 w 73"/>
                <a:gd name="T49" fmla="*/ 186 h 215"/>
                <a:gd name="T50" fmla="*/ 48 w 73"/>
                <a:gd name="T51" fmla="*/ 178 h 215"/>
                <a:gd name="T52" fmla="*/ 45 w 73"/>
                <a:gd name="T53" fmla="*/ 147 h 215"/>
                <a:gd name="T54" fmla="*/ 33 w 73"/>
                <a:gd name="T55" fmla="*/ 153 h 215"/>
                <a:gd name="T56" fmla="*/ 18 w 73"/>
                <a:gd name="T57" fmla="*/ 161 h 215"/>
                <a:gd name="T58" fmla="*/ 11 w 73"/>
                <a:gd name="T59" fmla="*/ 163 h 215"/>
                <a:gd name="T60" fmla="*/ 4 w 73"/>
                <a:gd name="T61" fmla="*/ 155 h 215"/>
                <a:gd name="T62" fmla="*/ 0 w 73"/>
                <a:gd name="T63" fmla="*/ 147 h 215"/>
                <a:gd name="T64" fmla="*/ 0 w 73"/>
                <a:gd name="T65" fmla="*/ 138 h 215"/>
                <a:gd name="T66" fmla="*/ 0 w 73"/>
                <a:gd name="T67" fmla="*/ 127 h 215"/>
                <a:gd name="T68" fmla="*/ 8 w 73"/>
                <a:gd name="T69" fmla="*/ 112 h 215"/>
                <a:gd name="T70" fmla="*/ 12 w 73"/>
                <a:gd name="T71" fmla="*/ 90 h 215"/>
                <a:gd name="T72" fmla="*/ 12 w 73"/>
                <a:gd name="T73" fmla="*/ 73 h 215"/>
                <a:gd name="T74" fmla="*/ 13 w 73"/>
                <a:gd name="T75" fmla="*/ 64 h 215"/>
                <a:gd name="T76" fmla="*/ 18 w 73"/>
                <a:gd name="T77" fmla="*/ 47 h 215"/>
                <a:gd name="T78" fmla="*/ 24 w 73"/>
                <a:gd name="T79" fmla="*/ 41 h 215"/>
                <a:gd name="T80" fmla="*/ 32 w 73"/>
                <a:gd name="T81" fmla="*/ 39 h 215"/>
                <a:gd name="T82" fmla="*/ 38 w 73"/>
                <a:gd name="T83" fmla="*/ 47 h 215"/>
                <a:gd name="T84" fmla="*/ 28 w 73"/>
                <a:gd name="T85" fmla="*/ 62 h 215"/>
                <a:gd name="T86" fmla="*/ 31 w 73"/>
                <a:gd name="T87" fmla="*/ 81 h 215"/>
                <a:gd name="T88" fmla="*/ 31 w 73"/>
                <a:gd name="T89" fmla="*/ 89 h 215"/>
                <a:gd name="T90" fmla="*/ 30 w 73"/>
                <a:gd name="T91" fmla="*/ 99 h 215"/>
                <a:gd name="T92" fmla="*/ 48 w 73"/>
                <a:gd name="T93" fmla="*/ 115 h 215"/>
                <a:gd name="T94" fmla="*/ 50 w 73"/>
                <a:gd name="T95" fmla="*/ 115 h 215"/>
                <a:gd name="T96" fmla="*/ 51 w 73"/>
                <a:gd name="T97" fmla="*/ 109 h 215"/>
                <a:gd name="T98" fmla="*/ 55 w 73"/>
                <a:gd name="T99" fmla="*/ 79 h 215"/>
                <a:gd name="T100" fmla="*/ 53 w 73"/>
                <a:gd name="T101" fmla="*/ 35 h 215"/>
                <a:gd name="T102" fmla="*/ 60 w 73"/>
                <a:gd name="T103" fmla="*/ 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3" h="215">
                  <a:moveTo>
                    <a:pt x="65" y="0"/>
                  </a:moveTo>
                  <a:cubicBezTo>
                    <a:pt x="66" y="0"/>
                    <a:pt x="67" y="0"/>
                    <a:pt x="67" y="1"/>
                  </a:cubicBezTo>
                  <a:cubicBezTo>
                    <a:pt x="70" y="3"/>
                    <a:pt x="68" y="10"/>
                    <a:pt x="69" y="15"/>
                  </a:cubicBezTo>
                  <a:cubicBezTo>
                    <a:pt x="69" y="16"/>
                    <a:pt x="69" y="17"/>
                    <a:pt x="69" y="18"/>
                  </a:cubicBezTo>
                  <a:cubicBezTo>
                    <a:pt x="71" y="22"/>
                    <a:pt x="69" y="30"/>
                    <a:pt x="67" y="34"/>
                  </a:cubicBezTo>
                  <a:cubicBezTo>
                    <a:pt x="66" y="35"/>
                    <a:pt x="66" y="37"/>
                    <a:pt x="65" y="37"/>
                  </a:cubicBezTo>
                  <a:cubicBezTo>
                    <a:pt x="64" y="39"/>
                    <a:pt x="65" y="45"/>
                    <a:pt x="66" y="46"/>
                  </a:cubicBezTo>
                  <a:cubicBezTo>
                    <a:pt x="66" y="47"/>
                    <a:pt x="66" y="51"/>
                    <a:pt x="67" y="53"/>
                  </a:cubicBezTo>
                  <a:cubicBezTo>
                    <a:pt x="67" y="55"/>
                    <a:pt x="67" y="57"/>
                    <a:pt x="67" y="59"/>
                  </a:cubicBezTo>
                  <a:cubicBezTo>
                    <a:pt x="67" y="61"/>
                    <a:pt x="67" y="63"/>
                    <a:pt x="68" y="65"/>
                  </a:cubicBezTo>
                  <a:cubicBezTo>
                    <a:pt x="68" y="67"/>
                    <a:pt x="67" y="70"/>
                    <a:pt x="67" y="71"/>
                  </a:cubicBezTo>
                  <a:cubicBezTo>
                    <a:pt x="67" y="71"/>
                    <a:pt x="68" y="73"/>
                    <a:pt x="68" y="74"/>
                  </a:cubicBezTo>
                  <a:cubicBezTo>
                    <a:pt x="69" y="76"/>
                    <a:pt x="67" y="82"/>
                    <a:pt x="68" y="85"/>
                  </a:cubicBezTo>
                  <a:cubicBezTo>
                    <a:pt x="68" y="86"/>
                    <a:pt x="65" y="89"/>
                    <a:pt x="67" y="91"/>
                  </a:cubicBezTo>
                  <a:cubicBezTo>
                    <a:pt x="67" y="92"/>
                    <a:pt x="66" y="94"/>
                    <a:pt x="67" y="95"/>
                  </a:cubicBezTo>
                  <a:cubicBezTo>
                    <a:pt x="68" y="97"/>
                    <a:pt x="68" y="98"/>
                    <a:pt x="69" y="99"/>
                  </a:cubicBezTo>
                  <a:cubicBezTo>
                    <a:pt x="69" y="101"/>
                    <a:pt x="69" y="104"/>
                    <a:pt x="69" y="106"/>
                  </a:cubicBezTo>
                  <a:cubicBezTo>
                    <a:pt x="70" y="106"/>
                    <a:pt x="71" y="107"/>
                    <a:pt x="71" y="107"/>
                  </a:cubicBezTo>
                  <a:cubicBezTo>
                    <a:pt x="72" y="109"/>
                    <a:pt x="71" y="110"/>
                    <a:pt x="72" y="112"/>
                  </a:cubicBezTo>
                  <a:cubicBezTo>
                    <a:pt x="72" y="113"/>
                    <a:pt x="73" y="112"/>
                    <a:pt x="73" y="114"/>
                  </a:cubicBezTo>
                  <a:cubicBezTo>
                    <a:pt x="72" y="114"/>
                    <a:pt x="71" y="116"/>
                    <a:pt x="72" y="117"/>
                  </a:cubicBezTo>
                  <a:cubicBezTo>
                    <a:pt x="71" y="117"/>
                    <a:pt x="70" y="118"/>
                    <a:pt x="69" y="118"/>
                  </a:cubicBezTo>
                  <a:cubicBezTo>
                    <a:pt x="69" y="119"/>
                    <a:pt x="67" y="127"/>
                    <a:pt x="67" y="127"/>
                  </a:cubicBezTo>
                  <a:cubicBezTo>
                    <a:pt x="67" y="128"/>
                    <a:pt x="68" y="129"/>
                    <a:pt x="68" y="130"/>
                  </a:cubicBezTo>
                  <a:cubicBezTo>
                    <a:pt x="68" y="132"/>
                    <a:pt x="68" y="133"/>
                    <a:pt x="68" y="134"/>
                  </a:cubicBezTo>
                  <a:cubicBezTo>
                    <a:pt x="68" y="135"/>
                    <a:pt x="67" y="138"/>
                    <a:pt x="67" y="137"/>
                  </a:cubicBezTo>
                  <a:cubicBezTo>
                    <a:pt x="67" y="138"/>
                    <a:pt x="67" y="138"/>
                    <a:pt x="67" y="139"/>
                  </a:cubicBezTo>
                  <a:cubicBezTo>
                    <a:pt x="67" y="139"/>
                    <a:pt x="66" y="148"/>
                    <a:pt x="67" y="148"/>
                  </a:cubicBezTo>
                  <a:cubicBezTo>
                    <a:pt x="67" y="148"/>
                    <a:pt x="67" y="149"/>
                    <a:pt x="67" y="149"/>
                  </a:cubicBezTo>
                  <a:cubicBezTo>
                    <a:pt x="66" y="152"/>
                    <a:pt x="64" y="155"/>
                    <a:pt x="65" y="157"/>
                  </a:cubicBezTo>
                  <a:cubicBezTo>
                    <a:pt x="65" y="157"/>
                    <a:pt x="65" y="158"/>
                    <a:pt x="65" y="158"/>
                  </a:cubicBezTo>
                  <a:cubicBezTo>
                    <a:pt x="65" y="158"/>
                    <a:pt x="65" y="158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4" y="160"/>
                    <a:pt x="64" y="160"/>
                    <a:pt x="63" y="160"/>
                  </a:cubicBezTo>
                  <a:cubicBezTo>
                    <a:pt x="63" y="162"/>
                    <a:pt x="63" y="164"/>
                    <a:pt x="63" y="166"/>
                  </a:cubicBezTo>
                  <a:cubicBezTo>
                    <a:pt x="63" y="167"/>
                    <a:pt x="63" y="167"/>
                    <a:pt x="63" y="168"/>
                  </a:cubicBezTo>
                  <a:cubicBezTo>
                    <a:pt x="61" y="173"/>
                    <a:pt x="64" y="179"/>
                    <a:pt x="65" y="181"/>
                  </a:cubicBezTo>
                  <a:cubicBezTo>
                    <a:pt x="65" y="183"/>
                    <a:pt x="65" y="184"/>
                    <a:pt x="64" y="186"/>
                  </a:cubicBezTo>
                  <a:cubicBezTo>
                    <a:pt x="64" y="186"/>
                    <a:pt x="64" y="186"/>
                    <a:pt x="64" y="186"/>
                  </a:cubicBezTo>
                  <a:cubicBezTo>
                    <a:pt x="64" y="186"/>
                    <a:pt x="65" y="197"/>
                    <a:pt x="65" y="197"/>
                  </a:cubicBezTo>
                  <a:cubicBezTo>
                    <a:pt x="65" y="197"/>
                    <a:pt x="64" y="201"/>
                    <a:pt x="64" y="201"/>
                  </a:cubicBezTo>
                  <a:cubicBezTo>
                    <a:pt x="65" y="202"/>
                    <a:pt x="65" y="207"/>
                    <a:pt x="65" y="208"/>
                  </a:cubicBezTo>
                  <a:cubicBezTo>
                    <a:pt x="65" y="209"/>
                    <a:pt x="64" y="209"/>
                    <a:pt x="63" y="209"/>
                  </a:cubicBezTo>
                  <a:cubicBezTo>
                    <a:pt x="63" y="211"/>
                    <a:pt x="63" y="214"/>
                    <a:pt x="61" y="215"/>
                  </a:cubicBezTo>
                  <a:cubicBezTo>
                    <a:pt x="60" y="215"/>
                    <a:pt x="61" y="215"/>
                    <a:pt x="60" y="215"/>
                  </a:cubicBezTo>
                  <a:cubicBezTo>
                    <a:pt x="57" y="213"/>
                    <a:pt x="58" y="210"/>
                    <a:pt x="55" y="208"/>
                  </a:cubicBezTo>
                  <a:cubicBezTo>
                    <a:pt x="55" y="208"/>
                    <a:pt x="56" y="208"/>
                    <a:pt x="56" y="207"/>
                  </a:cubicBezTo>
                  <a:cubicBezTo>
                    <a:pt x="56" y="206"/>
                    <a:pt x="54" y="205"/>
                    <a:pt x="53" y="204"/>
                  </a:cubicBezTo>
                  <a:cubicBezTo>
                    <a:pt x="52" y="202"/>
                    <a:pt x="53" y="199"/>
                    <a:pt x="52" y="197"/>
                  </a:cubicBezTo>
                  <a:cubicBezTo>
                    <a:pt x="51" y="194"/>
                    <a:pt x="50" y="188"/>
                    <a:pt x="48" y="186"/>
                  </a:cubicBezTo>
                  <a:cubicBezTo>
                    <a:pt x="48" y="185"/>
                    <a:pt x="49" y="183"/>
                    <a:pt x="49" y="182"/>
                  </a:cubicBezTo>
                  <a:cubicBezTo>
                    <a:pt x="48" y="181"/>
                    <a:pt x="48" y="179"/>
                    <a:pt x="48" y="178"/>
                  </a:cubicBezTo>
                  <a:cubicBezTo>
                    <a:pt x="48" y="174"/>
                    <a:pt x="49" y="168"/>
                    <a:pt x="48" y="166"/>
                  </a:cubicBezTo>
                  <a:cubicBezTo>
                    <a:pt x="46" y="163"/>
                    <a:pt x="51" y="148"/>
                    <a:pt x="45" y="147"/>
                  </a:cubicBezTo>
                  <a:cubicBezTo>
                    <a:pt x="43" y="148"/>
                    <a:pt x="40" y="148"/>
                    <a:pt x="38" y="149"/>
                  </a:cubicBezTo>
                  <a:cubicBezTo>
                    <a:pt x="37" y="150"/>
                    <a:pt x="35" y="152"/>
                    <a:pt x="33" y="153"/>
                  </a:cubicBezTo>
                  <a:cubicBezTo>
                    <a:pt x="33" y="153"/>
                    <a:pt x="23" y="157"/>
                    <a:pt x="23" y="157"/>
                  </a:cubicBezTo>
                  <a:cubicBezTo>
                    <a:pt x="21" y="158"/>
                    <a:pt x="20" y="160"/>
                    <a:pt x="18" y="161"/>
                  </a:cubicBezTo>
                  <a:cubicBezTo>
                    <a:pt x="16" y="161"/>
                    <a:pt x="15" y="161"/>
                    <a:pt x="13" y="161"/>
                  </a:cubicBezTo>
                  <a:cubicBezTo>
                    <a:pt x="13" y="162"/>
                    <a:pt x="12" y="162"/>
                    <a:pt x="11" y="163"/>
                  </a:cubicBezTo>
                  <a:cubicBezTo>
                    <a:pt x="8" y="164"/>
                    <a:pt x="5" y="159"/>
                    <a:pt x="4" y="157"/>
                  </a:cubicBezTo>
                  <a:cubicBezTo>
                    <a:pt x="4" y="156"/>
                    <a:pt x="4" y="156"/>
                    <a:pt x="4" y="155"/>
                  </a:cubicBezTo>
                  <a:cubicBezTo>
                    <a:pt x="2" y="152"/>
                    <a:pt x="2" y="150"/>
                    <a:pt x="0" y="148"/>
                  </a:cubicBezTo>
                  <a:cubicBezTo>
                    <a:pt x="1" y="147"/>
                    <a:pt x="0" y="146"/>
                    <a:pt x="0" y="147"/>
                  </a:cubicBezTo>
                  <a:cubicBezTo>
                    <a:pt x="0" y="147"/>
                    <a:pt x="0" y="144"/>
                    <a:pt x="0" y="144"/>
                  </a:cubicBezTo>
                  <a:cubicBezTo>
                    <a:pt x="0" y="142"/>
                    <a:pt x="0" y="138"/>
                    <a:pt x="0" y="138"/>
                  </a:cubicBezTo>
                  <a:cubicBezTo>
                    <a:pt x="2" y="137"/>
                    <a:pt x="1" y="129"/>
                    <a:pt x="0" y="127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26"/>
                    <a:pt x="1" y="124"/>
                    <a:pt x="0" y="123"/>
                  </a:cubicBezTo>
                  <a:cubicBezTo>
                    <a:pt x="2" y="119"/>
                    <a:pt x="7" y="115"/>
                    <a:pt x="8" y="112"/>
                  </a:cubicBezTo>
                  <a:cubicBezTo>
                    <a:pt x="8" y="111"/>
                    <a:pt x="8" y="110"/>
                    <a:pt x="8" y="109"/>
                  </a:cubicBezTo>
                  <a:cubicBezTo>
                    <a:pt x="10" y="104"/>
                    <a:pt x="10" y="93"/>
                    <a:pt x="12" y="90"/>
                  </a:cubicBezTo>
                  <a:cubicBezTo>
                    <a:pt x="12" y="87"/>
                    <a:pt x="12" y="85"/>
                    <a:pt x="12" y="83"/>
                  </a:cubicBezTo>
                  <a:cubicBezTo>
                    <a:pt x="12" y="79"/>
                    <a:pt x="11" y="76"/>
                    <a:pt x="12" y="73"/>
                  </a:cubicBezTo>
                  <a:cubicBezTo>
                    <a:pt x="13" y="70"/>
                    <a:pt x="13" y="66"/>
                    <a:pt x="14" y="65"/>
                  </a:cubicBezTo>
                  <a:cubicBezTo>
                    <a:pt x="14" y="64"/>
                    <a:pt x="14" y="64"/>
                    <a:pt x="13" y="64"/>
                  </a:cubicBezTo>
                  <a:cubicBezTo>
                    <a:pt x="13" y="63"/>
                    <a:pt x="15" y="60"/>
                    <a:pt x="14" y="58"/>
                  </a:cubicBezTo>
                  <a:cubicBezTo>
                    <a:pt x="16" y="55"/>
                    <a:pt x="17" y="50"/>
                    <a:pt x="18" y="47"/>
                  </a:cubicBezTo>
                  <a:cubicBezTo>
                    <a:pt x="19" y="47"/>
                    <a:pt x="20" y="46"/>
                    <a:pt x="21" y="45"/>
                  </a:cubicBezTo>
                  <a:cubicBezTo>
                    <a:pt x="23" y="44"/>
                    <a:pt x="21" y="42"/>
                    <a:pt x="24" y="41"/>
                  </a:cubicBezTo>
                  <a:cubicBezTo>
                    <a:pt x="24" y="41"/>
                    <a:pt x="24" y="40"/>
                    <a:pt x="24" y="40"/>
                  </a:cubicBezTo>
                  <a:cubicBezTo>
                    <a:pt x="26" y="40"/>
                    <a:pt x="31" y="38"/>
                    <a:pt x="32" y="39"/>
                  </a:cubicBezTo>
                  <a:cubicBezTo>
                    <a:pt x="33" y="40"/>
                    <a:pt x="33" y="41"/>
                    <a:pt x="34" y="43"/>
                  </a:cubicBezTo>
                  <a:cubicBezTo>
                    <a:pt x="35" y="44"/>
                    <a:pt x="37" y="45"/>
                    <a:pt x="38" y="47"/>
                  </a:cubicBezTo>
                  <a:cubicBezTo>
                    <a:pt x="39" y="48"/>
                    <a:pt x="39" y="49"/>
                    <a:pt x="38" y="50"/>
                  </a:cubicBezTo>
                  <a:cubicBezTo>
                    <a:pt x="37" y="59"/>
                    <a:pt x="31" y="56"/>
                    <a:pt x="28" y="62"/>
                  </a:cubicBezTo>
                  <a:cubicBezTo>
                    <a:pt x="27" y="65"/>
                    <a:pt x="30" y="74"/>
                    <a:pt x="31" y="76"/>
                  </a:cubicBezTo>
                  <a:cubicBezTo>
                    <a:pt x="32" y="78"/>
                    <a:pt x="31" y="80"/>
                    <a:pt x="31" y="81"/>
                  </a:cubicBezTo>
                  <a:cubicBezTo>
                    <a:pt x="31" y="82"/>
                    <a:pt x="31" y="84"/>
                    <a:pt x="30" y="85"/>
                  </a:cubicBezTo>
                  <a:cubicBezTo>
                    <a:pt x="30" y="86"/>
                    <a:pt x="31" y="88"/>
                    <a:pt x="31" y="89"/>
                  </a:cubicBezTo>
                  <a:cubicBezTo>
                    <a:pt x="31" y="92"/>
                    <a:pt x="30" y="93"/>
                    <a:pt x="30" y="94"/>
                  </a:cubicBezTo>
                  <a:cubicBezTo>
                    <a:pt x="29" y="95"/>
                    <a:pt x="30" y="99"/>
                    <a:pt x="30" y="99"/>
                  </a:cubicBezTo>
                  <a:cubicBezTo>
                    <a:pt x="28" y="100"/>
                    <a:pt x="27" y="110"/>
                    <a:pt x="28" y="111"/>
                  </a:cubicBezTo>
                  <a:cubicBezTo>
                    <a:pt x="30" y="115"/>
                    <a:pt x="41" y="114"/>
                    <a:pt x="48" y="115"/>
                  </a:cubicBezTo>
                  <a:cubicBezTo>
                    <a:pt x="48" y="114"/>
                    <a:pt x="48" y="115"/>
                    <a:pt x="49" y="114"/>
                  </a:cubicBezTo>
                  <a:cubicBezTo>
                    <a:pt x="49" y="115"/>
                    <a:pt x="49" y="115"/>
                    <a:pt x="50" y="115"/>
                  </a:cubicBezTo>
                  <a:cubicBezTo>
                    <a:pt x="51" y="113"/>
                    <a:pt x="51" y="113"/>
                    <a:pt x="52" y="111"/>
                  </a:cubicBezTo>
                  <a:cubicBezTo>
                    <a:pt x="51" y="111"/>
                    <a:pt x="51" y="111"/>
                    <a:pt x="51" y="109"/>
                  </a:cubicBezTo>
                  <a:cubicBezTo>
                    <a:pt x="56" y="105"/>
                    <a:pt x="55" y="98"/>
                    <a:pt x="56" y="90"/>
                  </a:cubicBezTo>
                  <a:cubicBezTo>
                    <a:pt x="56" y="87"/>
                    <a:pt x="55" y="83"/>
                    <a:pt x="55" y="79"/>
                  </a:cubicBezTo>
                  <a:cubicBezTo>
                    <a:pt x="57" y="77"/>
                    <a:pt x="56" y="67"/>
                    <a:pt x="56" y="63"/>
                  </a:cubicBezTo>
                  <a:cubicBezTo>
                    <a:pt x="56" y="50"/>
                    <a:pt x="57" y="44"/>
                    <a:pt x="53" y="35"/>
                  </a:cubicBezTo>
                  <a:cubicBezTo>
                    <a:pt x="53" y="30"/>
                    <a:pt x="53" y="25"/>
                    <a:pt x="53" y="19"/>
                  </a:cubicBezTo>
                  <a:cubicBezTo>
                    <a:pt x="57" y="17"/>
                    <a:pt x="58" y="5"/>
                    <a:pt x="60" y="4"/>
                  </a:cubicBezTo>
                  <a:cubicBezTo>
                    <a:pt x="61" y="2"/>
                    <a:pt x="64" y="2"/>
                    <a:pt x="6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6" name="Freeform 57">
              <a:extLst>
                <a:ext uri="{FF2B5EF4-FFF2-40B4-BE49-F238E27FC236}">
                  <a16:creationId xmlns="" xmlns:a16="http://schemas.microsoft.com/office/drawing/2014/main" id="{D1D1CD1A-0358-FC4A-904E-C9F31E4C1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8101" y="3040063"/>
              <a:ext cx="76200" cy="436563"/>
            </a:xfrm>
            <a:custGeom>
              <a:avLst/>
              <a:gdLst>
                <a:gd name="T0" fmla="*/ 10 w 25"/>
                <a:gd name="T1" fmla="*/ 0 h 143"/>
                <a:gd name="T2" fmla="*/ 16 w 25"/>
                <a:gd name="T3" fmla="*/ 0 h 143"/>
                <a:gd name="T4" fmla="*/ 24 w 25"/>
                <a:gd name="T5" fmla="*/ 12 h 143"/>
                <a:gd name="T6" fmla="*/ 25 w 25"/>
                <a:gd name="T7" fmla="*/ 18 h 143"/>
                <a:gd name="T8" fmla="*/ 23 w 25"/>
                <a:gd name="T9" fmla="*/ 24 h 143"/>
                <a:gd name="T10" fmla="*/ 22 w 25"/>
                <a:gd name="T11" fmla="*/ 26 h 143"/>
                <a:gd name="T12" fmla="*/ 22 w 25"/>
                <a:gd name="T13" fmla="*/ 26 h 143"/>
                <a:gd name="T14" fmla="*/ 21 w 25"/>
                <a:gd name="T15" fmla="*/ 29 h 143"/>
                <a:gd name="T16" fmla="*/ 19 w 25"/>
                <a:gd name="T17" fmla="*/ 32 h 143"/>
                <a:gd name="T18" fmla="*/ 21 w 25"/>
                <a:gd name="T19" fmla="*/ 48 h 143"/>
                <a:gd name="T20" fmla="*/ 21 w 25"/>
                <a:gd name="T21" fmla="*/ 64 h 143"/>
                <a:gd name="T22" fmla="*/ 21 w 25"/>
                <a:gd name="T23" fmla="*/ 64 h 143"/>
                <a:gd name="T24" fmla="*/ 17 w 25"/>
                <a:gd name="T25" fmla="*/ 69 h 143"/>
                <a:gd name="T26" fmla="*/ 17 w 25"/>
                <a:gd name="T27" fmla="*/ 76 h 143"/>
                <a:gd name="T28" fmla="*/ 17 w 25"/>
                <a:gd name="T29" fmla="*/ 76 h 143"/>
                <a:gd name="T30" fmla="*/ 17 w 25"/>
                <a:gd name="T31" fmla="*/ 81 h 143"/>
                <a:gd name="T32" fmla="*/ 17 w 25"/>
                <a:gd name="T33" fmla="*/ 90 h 143"/>
                <a:gd name="T34" fmla="*/ 17 w 25"/>
                <a:gd name="T35" fmla="*/ 91 h 143"/>
                <a:gd name="T36" fmla="*/ 18 w 25"/>
                <a:gd name="T37" fmla="*/ 97 h 143"/>
                <a:gd name="T38" fmla="*/ 17 w 25"/>
                <a:gd name="T39" fmla="*/ 100 h 143"/>
                <a:gd name="T40" fmla="*/ 17 w 25"/>
                <a:gd name="T41" fmla="*/ 100 h 143"/>
                <a:gd name="T42" fmla="*/ 18 w 25"/>
                <a:gd name="T43" fmla="*/ 100 h 143"/>
                <a:gd name="T44" fmla="*/ 18 w 25"/>
                <a:gd name="T45" fmla="*/ 102 h 143"/>
                <a:gd name="T46" fmla="*/ 18 w 25"/>
                <a:gd name="T47" fmla="*/ 108 h 143"/>
                <a:gd name="T48" fmla="*/ 17 w 25"/>
                <a:gd name="T49" fmla="*/ 108 h 143"/>
                <a:gd name="T50" fmla="*/ 17 w 25"/>
                <a:gd name="T51" fmla="*/ 113 h 143"/>
                <a:gd name="T52" fmla="*/ 16 w 25"/>
                <a:gd name="T53" fmla="*/ 117 h 143"/>
                <a:gd name="T54" fmla="*/ 16 w 25"/>
                <a:gd name="T55" fmla="*/ 118 h 143"/>
                <a:gd name="T56" fmla="*/ 15 w 25"/>
                <a:gd name="T57" fmla="*/ 119 h 143"/>
                <a:gd name="T58" fmla="*/ 15 w 25"/>
                <a:gd name="T59" fmla="*/ 121 h 143"/>
                <a:gd name="T60" fmla="*/ 12 w 25"/>
                <a:gd name="T61" fmla="*/ 130 h 143"/>
                <a:gd name="T62" fmla="*/ 5 w 25"/>
                <a:gd name="T63" fmla="*/ 142 h 143"/>
                <a:gd name="T64" fmla="*/ 3 w 25"/>
                <a:gd name="T65" fmla="*/ 141 h 143"/>
                <a:gd name="T66" fmla="*/ 0 w 25"/>
                <a:gd name="T67" fmla="*/ 129 h 143"/>
                <a:gd name="T68" fmla="*/ 1 w 25"/>
                <a:gd name="T69" fmla="*/ 127 h 143"/>
                <a:gd name="T70" fmla="*/ 4 w 25"/>
                <a:gd name="T71" fmla="*/ 126 h 143"/>
                <a:gd name="T72" fmla="*/ 5 w 25"/>
                <a:gd name="T73" fmla="*/ 126 h 143"/>
                <a:gd name="T74" fmla="*/ 8 w 25"/>
                <a:gd name="T75" fmla="*/ 123 h 143"/>
                <a:gd name="T76" fmla="*/ 9 w 25"/>
                <a:gd name="T77" fmla="*/ 114 h 143"/>
                <a:gd name="T78" fmla="*/ 9 w 25"/>
                <a:gd name="T79" fmla="*/ 104 h 143"/>
                <a:gd name="T80" fmla="*/ 9 w 25"/>
                <a:gd name="T81" fmla="*/ 92 h 143"/>
                <a:gd name="T82" fmla="*/ 8 w 25"/>
                <a:gd name="T83" fmla="*/ 83 h 143"/>
                <a:gd name="T84" fmla="*/ 9 w 25"/>
                <a:gd name="T85" fmla="*/ 62 h 143"/>
                <a:gd name="T86" fmla="*/ 8 w 25"/>
                <a:gd name="T87" fmla="*/ 58 h 143"/>
                <a:gd name="T88" fmla="*/ 8 w 25"/>
                <a:gd name="T89" fmla="*/ 57 h 143"/>
                <a:gd name="T90" fmla="*/ 9 w 25"/>
                <a:gd name="T91" fmla="*/ 52 h 143"/>
                <a:gd name="T92" fmla="*/ 10 w 25"/>
                <a:gd name="T93" fmla="*/ 52 h 143"/>
                <a:gd name="T94" fmla="*/ 9 w 25"/>
                <a:gd name="T95" fmla="*/ 48 h 143"/>
                <a:gd name="T96" fmla="*/ 9 w 25"/>
                <a:gd name="T97" fmla="*/ 34 h 143"/>
                <a:gd name="T98" fmla="*/ 9 w 25"/>
                <a:gd name="T99" fmla="*/ 25 h 143"/>
                <a:gd name="T100" fmla="*/ 8 w 25"/>
                <a:gd name="T101" fmla="*/ 20 h 143"/>
                <a:gd name="T102" fmla="*/ 9 w 25"/>
                <a:gd name="T103" fmla="*/ 11 h 143"/>
                <a:gd name="T104" fmla="*/ 10 w 25"/>
                <a:gd name="T10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" h="143">
                  <a:moveTo>
                    <a:pt x="10" y="0"/>
                  </a:moveTo>
                  <a:cubicBezTo>
                    <a:pt x="11" y="0"/>
                    <a:pt x="16" y="0"/>
                    <a:pt x="16" y="0"/>
                  </a:cubicBezTo>
                  <a:cubicBezTo>
                    <a:pt x="20" y="0"/>
                    <a:pt x="23" y="10"/>
                    <a:pt x="24" y="12"/>
                  </a:cubicBezTo>
                  <a:cubicBezTo>
                    <a:pt x="24" y="12"/>
                    <a:pt x="24" y="17"/>
                    <a:pt x="25" y="18"/>
                  </a:cubicBezTo>
                  <a:cubicBezTo>
                    <a:pt x="23" y="19"/>
                    <a:pt x="24" y="22"/>
                    <a:pt x="23" y="24"/>
                  </a:cubicBezTo>
                  <a:cubicBezTo>
                    <a:pt x="23" y="25"/>
                    <a:pt x="22" y="25"/>
                    <a:pt x="22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1" y="27"/>
                    <a:pt x="21" y="28"/>
                    <a:pt x="21" y="29"/>
                  </a:cubicBezTo>
                  <a:cubicBezTo>
                    <a:pt x="20" y="30"/>
                    <a:pt x="19" y="31"/>
                    <a:pt x="19" y="32"/>
                  </a:cubicBezTo>
                  <a:cubicBezTo>
                    <a:pt x="17" y="37"/>
                    <a:pt x="20" y="46"/>
                    <a:pt x="21" y="48"/>
                  </a:cubicBezTo>
                  <a:cubicBezTo>
                    <a:pt x="22" y="49"/>
                    <a:pt x="21" y="62"/>
                    <a:pt x="21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0" y="66"/>
                    <a:pt x="19" y="67"/>
                    <a:pt x="17" y="69"/>
                  </a:cubicBezTo>
                  <a:cubicBezTo>
                    <a:pt x="17" y="69"/>
                    <a:pt x="17" y="76"/>
                    <a:pt x="17" y="76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6" y="77"/>
                    <a:pt x="17" y="81"/>
                    <a:pt x="17" y="81"/>
                  </a:cubicBezTo>
                  <a:cubicBezTo>
                    <a:pt x="17" y="82"/>
                    <a:pt x="17" y="88"/>
                    <a:pt x="17" y="90"/>
                  </a:cubicBezTo>
                  <a:cubicBezTo>
                    <a:pt x="17" y="91"/>
                    <a:pt x="18" y="91"/>
                    <a:pt x="17" y="91"/>
                  </a:cubicBezTo>
                  <a:cubicBezTo>
                    <a:pt x="16" y="93"/>
                    <a:pt x="18" y="97"/>
                    <a:pt x="18" y="97"/>
                  </a:cubicBezTo>
                  <a:cubicBezTo>
                    <a:pt x="18" y="98"/>
                    <a:pt x="18" y="99"/>
                    <a:pt x="17" y="100"/>
                  </a:cubicBezTo>
                  <a:cubicBezTo>
                    <a:pt x="17" y="100"/>
                    <a:pt x="17" y="100"/>
                    <a:pt x="17" y="100"/>
                  </a:cubicBezTo>
                  <a:cubicBezTo>
                    <a:pt x="18" y="100"/>
                    <a:pt x="18" y="100"/>
                    <a:pt x="18" y="100"/>
                  </a:cubicBezTo>
                  <a:cubicBezTo>
                    <a:pt x="18" y="101"/>
                    <a:pt x="18" y="102"/>
                    <a:pt x="18" y="102"/>
                  </a:cubicBezTo>
                  <a:cubicBezTo>
                    <a:pt x="17" y="104"/>
                    <a:pt x="18" y="106"/>
                    <a:pt x="18" y="108"/>
                  </a:cubicBezTo>
                  <a:cubicBezTo>
                    <a:pt x="18" y="108"/>
                    <a:pt x="18" y="108"/>
                    <a:pt x="17" y="108"/>
                  </a:cubicBezTo>
                  <a:cubicBezTo>
                    <a:pt x="17" y="110"/>
                    <a:pt x="17" y="112"/>
                    <a:pt x="17" y="113"/>
                  </a:cubicBezTo>
                  <a:cubicBezTo>
                    <a:pt x="17" y="115"/>
                    <a:pt x="16" y="116"/>
                    <a:pt x="16" y="117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5" y="118"/>
                    <a:pt x="15" y="119"/>
                    <a:pt x="15" y="119"/>
                  </a:cubicBezTo>
                  <a:cubicBezTo>
                    <a:pt x="15" y="119"/>
                    <a:pt x="15" y="120"/>
                    <a:pt x="15" y="121"/>
                  </a:cubicBezTo>
                  <a:cubicBezTo>
                    <a:pt x="16" y="126"/>
                    <a:pt x="15" y="128"/>
                    <a:pt x="12" y="130"/>
                  </a:cubicBezTo>
                  <a:cubicBezTo>
                    <a:pt x="13" y="136"/>
                    <a:pt x="10" y="143"/>
                    <a:pt x="5" y="142"/>
                  </a:cubicBezTo>
                  <a:cubicBezTo>
                    <a:pt x="4" y="142"/>
                    <a:pt x="4" y="141"/>
                    <a:pt x="3" y="141"/>
                  </a:cubicBezTo>
                  <a:cubicBezTo>
                    <a:pt x="5" y="136"/>
                    <a:pt x="3" y="132"/>
                    <a:pt x="0" y="129"/>
                  </a:cubicBezTo>
                  <a:cubicBezTo>
                    <a:pt x="1" y="128"/>
                    <a:pt x="1" y="128"/>
                    <a:pt x="1" y="127"/>
                  </a:cubicBezTo>
                  <a:cubicBezTo>
                    <a:pt x="3" y="126"/>
                    <a:pt x="3" y="127"/>
                    <a:pt x="4" y="126"/>
                  </a:cubicBezTo>
                  <a:cubicBezTo>
                    <a:pt x="4" y="126"/>
                    <a:pt x="4" y="126"/>
                    <a:pt x="5" y="126"/>
                  </a:cubicBezTo>
                  <a:cubicBezTo>
                    <a:pt x="5" y="125"/>
                    <a:pt x="7" y="125"/>
                    <a:pt x="8" y="123"/>
                  </a:cubicBezTo>
                  <a:cubicBezTo>
                    <a:pt x="9" y="120"/>
                    <a:pt x="8" y="116"/>
                    <a:pt x="9" y="114"/>
                  </a:cubicBezTo>
                  <a:cubicBezTo>
                    <a:pt x="10" y="113"/>
                    <a:pt x="9" y="105"/>
                    <a:pt x="9" y="104"/>
                  </a:cubicBezTo>
                  <a:cubicBezTo>
                    <a:pt x="9" y="104"/>
                    <a:pt x="9" y="92"/>
                    <a:pt x="9" y="92"/>
                  </a:cubicBezTo>
                  <a:cubicBezTo>
                    <a:pt x="9" y="91"/>
                    <a:pt x="8" y="86"/>
                    <a:pt x="8" y="83"/>
                  </a:cubicBezTo>
                  <a:cubicBezTo>
                    <a:pt x="10" y="76"/>
                    <a:pt x="7" y="65"/>
                    <a:pt x="9" y="62"/>
                  </a:cubicBezTo>
                  <a:cubicBezTo>
                    <a:pt x="9" y="61"/>
                    <a:pt x="9" y="58"/>
                    <a:pt x="8" y="58"/>
                  </a:cubicBezTo>
                  <a:cubicBezTo>
                    <a:pt x="8" y="58"/>
                    <a:pt x="8" y="58"/>
                    <a:pt x="8" y="57"/>
                  </a:cubicBezTo>
                  <a:cubicBezTo>
                    <a:pt x="8" y="57"/>
                    <a:pt x="9" y="52"/>
                    <a:pt x="9" y="52"/>
                  </a:cubicBezTo>
                  <a:cubicBezTo>
                    <a:pt x="9" y="52"/>
                    <a:pt x="9" y="52"/>
                    <a:pt x="10" y="52"/>
                  </a:cubicBezTo>
                  <a:cubicBezTo>
                    <a:pt x="10" y="51"/>
                    <a:pt x="9" y="49"/>
                    <a:pt x="9" y="48"/>
                  </a:cubicBezTo>
                  <a:cubicBezTo>
                    <a:pt x="12" y="44"/>
                    <a:pt x="9" y="37"/>
                    <a:pt x="9" y="34"/>
                  </a:cubicBezTo>
                  <a:cubicBezTo>
                    <a:pt x="10" y="32"/>
                    <a:pt x="9" y="27"/>
                    <a:pt x="9" y="25"/>
                  </a:cubicBezTo>
                  <a:cubicBezTo>
                    <a:pt x="9" y="24"/>
                    <a:pt x="9" y="21"/>
                    <a:pt x="8" y="20"/>
                  </a:cubicBezTo>
                  <a:cubicBezTo>
                    <a:pt x="7" y="19"/>
                    <a:pt x="9" y="14"/>
                    <a:pt x="9" y="11"/>
                  </a:cubicBezTo>
                  <a:cubicBezTo>
                    <a:pt x="8" y="5"/>
                    <a:pt x="5" y="6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7" name="Freeform 58">
              <a:extLst>
                <a:ext uri="{FF2B5EF4-FFF2-40B4-BE49-F238E27FC236}">
                  <a16:creationId xmlns="" xmlns:a16="http://schemas.microsoft.com/office/drawing/2014/main" id="{ACB393CB-A5E5-4C4E-BD54-FAF6B299BF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70651" y="3033713"/>
              <a:ext cx="517525" cy="644525"/>
            </a:xfrm>
            <a:custGeom>
              <a:avLst/>
              <a:gdLst>
                <a:gd name="T0" fmla="*/ 167 w 171"/>
                <a:gd name="T1" fmla="*/ 161 h 211"/>
                <a:gd name="T2" fmla="*/ 143 w 171"/>
                <a:gd name="T3" fmla="*/ 165 h 211"/>
                <a:gd name="T4" fmla="*/ 111 w 171"/>
                <a:gd name="T5" fmla="*/ 167 h 211"/>
                <a:gd name="T6" fmla="*/ 85 w 171"/>
                <a:gd name="T7" fmla="*/ 159 h 211"/>
                <a:gd name="T8" fmla="*/ 84 w 171"/>
                <a:gd name="T9" fmla="*/ 147 h 211"/>
                <a:gd name="T10" fmla="*/ 109 w 171"/>
                <a:gd name="T11" fmla="*/ 141 h 211"/>
                <a:gd name="T12" fmla="*/ 137 w 171"/>
                <a:gd name="T13" fmla="*/ 128 h 211"/>
                <a:gd name="T14" fmla="*/ 105 w 171"/>
                <a:gd name="T15" fmla="*/ 123 h 211"/>
                <a:gd name="T16" fmla="*/ 108 w 171"/>
                <a:gd name="T17" fmla="*/ 102 h 211"/>
                <a:gd name="T18" fmla="*/ 139 w 171"/>
                <a:gd name="T19" fmla="*/ 103 h 211"/>
                <a:gd name="T20" fmla="*/ 124 w 171"/>
                <a:gd name="T21" fmla="*/ 90 h 211"/>
                <a:gd name="T22" fmla="*/ 101 w 171"/>
                <a:gd name="T23" fmla="*/ 90 h 211"/>
                <a:gd name="T24" fmla="*/ 80 w 171"/>
                <a:gd name="T25" fmla="*/ 79 h 211"/>
                <a:gd name="T26" fmla="*/ 49 w 171"/>
                <a:gd name="T27" fmla="*/ 91 h 211"/>
                <a:gd name="T28" fmla="*/ 20 w 171"/>
                <a:gd name="T29" fmla="*/ 54 h 211"/>
                <a:gd name="T30" fmla="*/ 35 w 171"/>
                <a:gd name="T31" fmla="*/ 43 h 211"/>
                <a:gd name="T32" fmla="*/ 54 w 171"/>
                <a:gd name="T33" fmla="*/ 33 h 211"/>
                <a:gd name="T34" fmla="*/ 88 w 171"/>
                <a:gd name="T35" fmla="*/ 30 h 211"/>
                <a:gd name="T36" fmla="*/ 86 w 171"/>
                <a:gd name="T37" fmla="*/ 44 h 211"/>
                <a:gd name="T38" fmla="*/ 47 w 171"/>
                <a:gd name="T39" fmla="*/ 60 h 211"/>
                <a:gd name="T40" fmla="*/ 49 w 171"/>
                <a:gd name="T41" fmla="*/ 67 h 211"/>
                <a:gd name="T42" fmla="*/ 67 w 171"/>
                <a:gd name="T43" fmla="*/ 69 h 211"/>
                <a:gd name="T44" fmla="*/ 99 w 171"/>
                <a:gd name="T45" fmla="*/ 68 h 211"/>
                <a:gd name="T46" fmla="*/ 133 w 171"/>
                <a:gd name="T47" fmla="*/ 67 h 211"/>
                <a:gd name="T48" fmla="*/ 149 w 171"/>
                <a:gd name="T49" fmla="*/ 61 h 211"/>
                <a:gd name="T50" fmla="*/ 125 w 171"/>
                <a:gd name="T51" fmla="*/ 57 h 211"/>
                <a:gd name="T52" fmla="*/ 94 w 171"/>
                <a:gd name="T53" fmla="*/ 56 h 211"/>
                <a:gd name="T54" fmla="*/ 108 w 171"/>
                <a:gd name="T55" fmla="*/ 38 h 211"/>
                <a:gd name="T56" fmla="*/ 91 w 171"/>
                <a:gd name="T57" fmla="*/ 8 h 211"/>
                <a:gd name="T58" fmla="*/ 75 w 171"/>
                <a:gd name="T59" fmla="*/ 3 h 211"/>
                <a:gd name="T60" fmla="*/ 67 w 171"/>
                <a:gd name="T61" fmla="*/ 0 h 211"/>
                <a:gd name="T62" fmla="*/ 56 w 171"/>
                <a:gd name="T63" fmla="*/ 14 h 211"/>
                <a:gd name="T64" fmla="*/ 47 w 171"/>
                <a:gd name="T65" fmla="*/ 21 h 211"/>
                <a:gd name="T66" fmla="*/ 36 w 171"/>
                <a:gd name="T67" fmla="*/ 28 h 211"/>
                <a:gd name="T68" fmla="*/ 17 w 171"/>
                <a:gd name="T69" fmla="*/ 37 h 211"/>
                <a:gd name="T70" fmla="*/ 0 w 171"/>
                <a:gd name="T71" fmla="*/ 47 h 211"/>
                <a:gd name="T72" fmla="*/ 10 w 171"/>
                <a:gd name="T73" fmla="*/ 52 h 211"/>
                <a:gd name="T74" fmla="*/ 13 w 171"/>
                <a:gd name="T75" fmla="*/ 64 h 211"/>
                <a:gd name="T76" fmla="*/ 15 w 171"/>
                <a:gd name="T77" fmla="*/ 87 h 211"/>
                <a:gd name="T78" fmla="*/ 15 w 171"/>
                <a:gd name="T79" fmla="*/ 106 h 211"/>
                <a:gd name="T80" fmla="*/ 14 w 171"/>
                <a:gd name="T81" fmla="*/ 130 h 211"/>
                <a:gd name="T82" fmla="*/ 12 w 171"/>
                <a:gd name="T83" fmla="*/ 149 h 211"/>
                <a:gd name="T84" fmla="*/ 10 w 171"/>
                <a:gd name="T85" fmla="*/ 183 h 211"/>
                <a:gd name="T86" fmla="*/ 10 w 171"/>
                <a:gd name="T87" fmla="*/ 196 h 211"/>
                <a:gd name="T88" fmla="*/ 18 w 171"/>
                <a:gd name="T89" fmla="*/ 205 h 211"/>
                <a:gd name="T90" fmla="*/ 37 w 171"/>
                <a:gd name="T91" fmla="*/ 195 h 211"/>
                <a:gd name="T92" fmla="*/ 55 w 171"/>
                <a:gd name="T93" fmla="*/ 191 h 211"/>
                <a:gd name="T94" fmla="*/ 67 w 171"/>
                <a:gd name="T95" fmla="*/ 191 h 211"/>
                <a:gd name="T96" fmla="*/ 79 w 171"/>
                <a:gd name="T97" fmla="*/ 192 h 211"/>
                <a:gd name="T98" fmla="*/ 114 w 171"/>
                <a:gd name="T99" fmla="*/ 195 h 211"/>
                <a:gd name="T100" fmla="*/ 147 w 171"/>
                <a:gd name="T101" fmla="*/ 202 h 211"/>
                <a:gd name="T102" fmla="*/ 70 w 171"/>
                <a:gd name="T103" fmla="*/ 155 h 211"/>
                <a:gd name="T104" fmla="*/ 32 w 171"/>
                <a:gd name="T105" fmla="*/ 172 h 211"/>
                <a:gd name="T106" fmla="*/ 23 w 171"/>
                <a:gd name="T107" fmla="*/ 160 h 211"/>
                <a:gd name="T108" fmla="*/ 32 w 171"/>
                <a:gd name="T109" fmla="*/ 146 h 211"/>
                <a:gd name="T110" fmla="*/ 67 w 171"/>
                <a:gd name="T111" fmla="*/ 141 h 211"/>
                <a:gd name="T112" fmla="*/ 70 w 171"/>
                <a:gd name="T113" fmla="*/ 124 h 211"/>
                <a:gd name="T114" fmla="*/ 54 w 171"/>
                <a:gd name="T115" fmla="*/ 129 h 211"/>
                <a:gd name="T116" fmla="*/ 25 w 171"/>
                <a:gd name="T117" fmla="*/ 121 h 211"/>
                <a:gd name="T118" fmla="*/ 42 w 171"/>
                <a:gd name="T119" fmla="*/ 105 h 211"/>
                <a:gd name="T120" fmla="*/ 69 w 171"/>
                <a:gd name="T121" fmla="*/ 103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1" h="211">
                  <a:moveTo>
                    <a:pt x="167" y="171"/>
                  </a:moveTo>
                  <a:cubicBezTo>
                    <a:pt x="167" y="168"/>
                    <a:pt x="166" y="166"/>
                    <a:pt x="167" y="165"/>
                  </a:cubicBezTo>
                  <a:cubicBezTo>
                    <a:pt x="167" y="165"/>
                    <a:pt x="168" y="162"/>
                    <a:pt x="168" y="161"/>
                  </a:cubicBezTo>
                  <a:cubicBezTo>
                    <a:pt x="168" y="161"/>
                    <a:pt x="168" y="161"/>
                    <a:pt x="167" y="161"/>
                  </a:cubicBezTo>
                  <a:cubicBezTo>
                    <a:pt x="164" y="161"/>
                    <a:pt x="163" y="162"/>
                    <a:pt x="162" y="163"/>
                  </a:cubicBezTo>
                  <a:cubicBezTo>
                    <a:pt x="161" y="164"/>
                    <a:pt x="158" y="164"/>
                    <a:pt x="158" y="164"/>
                  </a:cubicBezTo>
                  <a:cubicBezTo>
                    <a:pt x="155" y="165"/>
                    <a:pt x="154" y="161"/>
                    <a:pt x="151" y="162"/>
                  </a:cubicBezTo>
                  <a:cubicBezTo>
                    <a:pt x="148" y="163"/>
                    <a:pt x="146" y="163"/>
                    <a:pt x="143" y="165"/>
                  </a:cubicBezTo>
                  <a:cubicBezTo>
                    <a:pt x="142" y="164"/>
                    <a:pt x="140" y="164"/>
                    <a:pt x="139" y="164"/>
                  </a:cubicBezTo>
                  <a:cubicBezTo>
                    <a:pt x="138" y="164"/>
                    <a:pt x="138" y="165"/>
                    <a:pt x="137" y="166"/>
                  </a:cubicBezTo>
                  <a:cubicBezTo>
                    <a:pt x="135" y="167"/>
                    <a:pt x="133" y="164"/>
                    <a:pt x="130" y="165"/>
                  </a:cubicBezTo>
                  <a:cubicBezTo>
                    <a:pt x="124" y="166"/>
                    <a:pt x="118" y="167"/>
                    <a:pt x="111" y="167"/>
                  </a:cubicBezTo>
                  <a:cubicBezTo>
                    <a:pt x="110" y="167"/>
                    <a:pt x="109" y="168"/>
                    <a:pt x="108" y="168"/>
                  </a:cubicBezTo>
                  <a:cubicBezTo>
                    <a:pt x="105" y="168"/>
                    <a:pt x="103" y="168"/>
                    <a:pt x="100" y="168"/>
                  </a:cubicBezTo>
                  <a:cubicBezTo>
                    <a:pt x="95" y="170"/>
                    <a:pt x="88" y="169"/>
                    <a:pt x="84" y="167"/>
                  </a:cubicBezTo>
                  <a:cubicBezTo>
                    <a:pt x="84" y="165"/>
                    <a:pt x="86" y="162"/>
                    <a:pt x="85" y="159"/>
                  </a:cubicBezTo>
                  <a:cubicBezTo>
                    <a:pt x="85" y="159"/>
                    <a:pt x="84" y="158"/>
                    <a:pt x="84" y="157"/>
                  </a:cubicBezTo>
                  <a:cubicBezTo>
                    <a:pt x="83" y="156"/>
                    <a:pt x="84" y="153"/>
                    <a:pt x="84" y="152"/>
                  </a:cubicBezTo>
                  <a:cubicBezTo>
                    <a:pt x="83" y="151"/>
                    <a:pt x="84" y="149"/>
                    <a:pt x="84" y="147"/>
                  </a:cubicBezTo>
                  <a:cubicBezTo>
                    <a:pt x="84" y="147"/>
                    <a:pt x="84" y="147"/>
                    <a:pt x="84" y="147"/>
                  </a:cubicBezTo>
                  <a:cubicBezTo>
                    <a:pt x="86" y="145"/>
                    <a:pt x="87" y="142"/>
                    <a:pt x="88" y="139"/>
                  </a:cubicBezTo>
                  <a:cubicBezTo>
                    <a:pt x="92" y="137"/>
                    <a:pt x="97" y="139"/>
                    <a:pt x="100" y="140"/>
                  </a:cubicBezTo>
                  <a:cubicBezTo>
                    <a:pt x="102" y="140"/>
                    <a:pt x="103" y="140"/>
                    <a:pt x="104" y="140"/>
                  </a:cubicBezTo>
                  <a:cubicBezTo>
                    <a:pt x="104" y="140"/>
                    <a:pt x="107" y="141"/>
                    <a:pt x="109" y="141"/>
                  </a:cubicBezTo>
                  <a:cubicBezTo>
                    <a:pt x="116" y="138"/>
                    <a:pt x="131" y="140"/>
                    <a:pt x="141" y="140"/>
                  </a:cubicBezTo>
                  <a:cubicBezTo>
                    <a:pt x="142" y="139"/>
                    <a:pt x="142" y="137"/>
                    <a:pt x="144" y="136"/>
                  </a:cubicBezTo>
                  <a:cubicBezTo>
                    <a:pt x="144" y="135"/>
                    <a:pt x="144" y="135"/>
                    <a:pt x="143" y="134"/>
                  </a:cubicBezTo>
                  <a:cubicBezTo>
                    <a:pt x="142" y="133"/>
                    <a:pt x="138" y="129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5" y="128"/>
                    <a:pt x="133" y="127"/>
                    <a:pt x="132" y="126"/>
                  </a:cubicBezTo>
                  <a:cubicBezTo>
                    <a:pt x="131" y="127"/>
                    <a:pt x="121" y="124"/>
                    <a:pt x="118" y="123"/>
                  </a:cubicBezTo>
                  <a:cubicBezTo>
                    <a:pt x="113" y="123"/>
                    <a:pt x="109" y="123"/>
                    <a:pt x="105" y="123"/>
                  </a:cubicBezTo>
                  <a:cubicBezTo>
                    <a:pt x="100" y="124"/>
                    <a:pt x="91" y="125"/>
                    <a:pt x="87" y="124"/>
                  </a:cubicBezTo>
                  <a:cubicBezTo>
                    <a:pt x="85" y="117"/>
                    <a:pt x="85" y="109"/>
                    <a:pt x="88" y="103"/>
                  </a:cubicBezTo>
                  <a:cubicBezTo>
                    <a:pt x="92" y="102"/>
                    <a:pt x="98" y="101"/>
                    <a:pt x="102" y="103"/>
                  </a:cubicBezTo>
                  <a:cubicBezTo>
                    <a:pt x="102" y="103"/>
                    <a:pt x="108" y="102"/>
                    <a:pt x="108" y="102"/>
                  </a:cubicBezTo>
                  <a:cubicBezTo>
                    <a:pt x="110" y="104"/>
                    <a:pt x="119" y="103"/>
                    <a:pt x="119" y="103"/>
                  </a:cubicBezTo>
                  <a:cubicBezTo>
                    <a:pt x="120" y="103"/>
                    <a:pt x="120" y="103"/>
                    <a:pt x="120" y="103"/>
                  </a:cubicBezTo>
                  <a:cubicBezTo>
                    <a:pt x="121" y="103"/>
                    <a:pt x="121" y="103"/>
                    <a:pt x="121" y="103"/>
                  </a:cubicBezTo>
                  <a:cubicBezTo>
                    <a:pt x="127" y="103"/>
                    <a:pt x="133" y="103"/>
                    <a:pt x="139" y="103"/>
                  </a:cubicBezTo>
                  <a:cubicBezTo>
                    <a:pt x="140" y="102"/>
                    <a:pt x="141" y="102"/>
                    <a:pt x="141" y="101"/>
                  </a:cubicBezTo>
                  <a:cubicBezTo>
                    <a:pt x="141" y="97"/>
                    <a:pt x="138" y="93"/>
                    <a:pt x="135" y="91"/>
                  </a:cubicBezTo>
                  <a:cubicBezTo>
                    <a:pt x="133" y="90"/>
                    <a:pt x="131" y="92"/>
                    <a:pt x="128" y="91"/>
                  </a:cubicBezTo>
                  <a:cubicBezTo>
                    <a:pt x="128" y="91"/>
                    <a:pt x="125" y="90"/>
                    <a:pt x="124" y="90"/>
                  </a:cubicBezTo>
                  <a:cubicBezTo>
                    <a:pt x="124" y="90"/>
                    <a:pt x="123" y="89"/>
                    <a:pt x="123" y="89"/>
                  </a:cubicBezTo>
                  <a:cubicBezTo>
                    <a:pt x="122" y="89"/>
                    <a:pt x="122" y="90"/>
                    <a:pt x="122" y="90"/>
                  </a:cubicBezTo>
                  <a:cubicBezTo>
                    <a:pt x="120" y="91"/>
                    <a:pt x="118" y="89"/>
                    <a:pt x="117" y="89"/>
                  </a:cubicBezTo>
                  <a:cubicBezTo>
                    <a:pt x="116" y="89"/>
                    <a:pt x="102" y="90"/>
                    <a:pt x="101" y="90"/>
                  </a:cubicBezTo>
                  <a:cubicBezTo>
                    <a:pt x="99" y="90"/>
                    <a:pt x="90" y="91"/>
                    <a:pt x="88" y="91"/>
                  </a:cubicBezTo>
                  <a:cubicBezTo>
                    <a:pt x="85" y="89"/>
                    <a:pt x="83" y="86"/>
                    <a:pt x="82" y="84"/>
                  </a:cubicBezTo>
                  <a:cubicBezTo>
                    <a:pt x="82" y="82"/>
                    <a:pt x="82" y="80"/>
                    <a:pt x="81" y="79"/>
                  </a:cubicBezTo>
                  <a:cubicBezTo>
                    <a:pt x="80" y="79"/>
                    <a:pt x="80" y="79"/>
                    <a:pt x="80" y="79"/>
                  </a:cubicBezTo>
                  <a:cubicBezTo>
                    <a:pt x="78" y="82"/>
                    <a:pt x="75" y="83"/>
                    <a:pt x="73" y="86"/>
                  </a:cubicBezTo>
                  <a:cubicBezTo>
                    <a:pt x="72" y="87"/>
                    <a:pt x="73" y="90"/>
                    <a:pt x="72" y="91"/>
                  </a:cubicBezTo>
                  <a:cubicBezTo>
                    <a:pt x="68" y="93"/>
                    <a:pt x="59" y="90"/>
                    <a:pt x="55" y="91"/>
                  </a:cubicBezTo>
                  <a:cubicBezTo>
                    <a:pt x="54" y="91"/>
                    <a:pt x="51" y="90"/>
                    <a:pt x="49" y="91"/>
                  </a:cubicBezTo>
                  <a:cubicBezTo>
                    <a:pt x="41" y="93"/>
                    <a:pt x="34" y="93"/>
                    <a:pt x="28" y="89"/>
                  </a:cubicBezTo>
                  <a:cubicBezTo>
                    <a:pt x="26" y="88"/>
                    <a:pt x="25" y="89"/>
                    <a:pt x="24" y="86"/>
                  </a:cubicBezTo>
                  <a:cubicBezTo>
                    <a:pt x="24" y="86"/>
                    <a:pt x="24" y="78"/>
                    <a:pt x="25" y="76"/>
                  </a:cubicBezTo>
                  <a:cubicBezTo>
                    <a:pt x="26" y="67"/>
                    <a:pt x="23" y="61"/>
                    <a:pt x="20" y="54"/>
                  </a:cubicBezTo>
                  <a:cubicBezTo>
                    <a:pt x="19" y="53"/>
                    <a:pt x="21" y="50"/>
                    <a:pt x="21" y="48"/>
                  </a:cubicBezTo>
                  <a:cubicBezTo>
                    <a:pt x="22" y="48"/>
                    <a:pt x="22" y="46"/>
                    <a:pt x="23" y="45"/>
                  </a:cubicBezTo>
                  <a:cubicBezTo>
                    <a:pt x="24" y="45"/>
                    <a:pt x="27" y="45"/>
                    <a:pt x="28" y="44"/>
                  </a:cubicBezTo>
                  <a:cubicBezTo>
                    <a:pt x="30" y="43"/>
                    <a:pt x="34" y="43"/>
                    <a:pt x="35" y="43"/>
                  </a:cubicBezTo>
                  <a:cubicBezTo>
                    <a:pt x="37" y="42"/>
                    <a:pt x="46" y="38"/>
                    <a:pt x="46" y="37"/>
                  </a:cubicBezTo>
                  <a:cubicBezTo>
                    <a:pt x="47" y="37"/>
                    <a:pt x="47" y="37"/>
                    <a:pt x="48" y="37"/>
                  </a:cubicBezTo>
                  <a:cubicBezTo>
                    <a:pt x="49" y="37"/>
                    <a:pt x="50" y="34"/>
                    <a:pt x="52" y="33"/>
                  </a:cubicBezTo>
                  <a:cubicBezTo>
                    <a:pt x="53" y="33"/>
                    <a:pt x="53" y="33"/>
                    <a:pt x="54" y="33"/>
                  </a:cubicBezTo>
                  <a:cubicBezTo>
                    <a:pt x="54" y="32"/>
                    <a:pt x="54" y="32"/>
                    <a:pt x="55" y="31"/>
                  </a:cubicBezTo>
                  <a:cubicBezTo>
                    <a:pt x="56" y="31"/>
                    <a:pt x="56" y="31"/>
                    <a:pt x="57" y="30"/>
                  </a:cubicBezTo>
                  <a:cubicBezTo>
                    <a:pt x="66" y="24"/>
                    <a:pt x="76" y="24"/>
                    <a:pt x="87" y="26"/>
                  </a:cubicBezTo>
                  <a:cubicBezTo>
                    <a:pt x="87" y="27"/>
                    <a:pt x="88" y="28"/>
                    <a:pt x="88" y="30"/>
                  </a:cubicBezTo>
                  <a:cubicBezTo>
                    <a:pt x="90" y="31"/>
                    <a:pt x="91" y="32"/>
                    <a:pt x="93" y="33"/>
                  </a:cubicBezTo>
                  <a:cubicBezTo>
                    <a:pt x="92" y="34"/>
                    <a:pt x="92" y="35"/>
                    <a:pt x="92" y="36"/>
                  </a:cubicBezTo>
                  <a:cubicBezTo>
                    <a:pt x="91" y="37"/>
                    <a:pt x="88" y="38"/>
                    <a:pt x="88" y="40"/>
                  </a:cubicBezTo>
                  <a:cubicBezTo>
                    <a:pt x="87" y="41"/>
                    <a:pt x="87" y="43"/>
                    <a:pt x="86" y="44"/>
                  </a:cubicBezTo>
                  <a:cubicBezTo>
                    <a:pt x="84" y="48"/>
                    <a:pt x="78" y="55"/>
                    <a:pt x="74" y="57"/>
                  </a:cubicBezTo>
                  <a:cubicBezTo>
                    <a:pt x="71" y="58"/>
                    <a:pt x="68" y="56"/>
                    <a:pt x="65" y="57"/>
                  </a:cubicBezTo>
                  <a:cubicBezTo>
                    <a:pt x="65" y="57"/>
                    <a:pt x="58" y="57"/>
                    <a:pt x="56" y="57"/>
                  </a:cubicBezTo>
                  <a:cubicBezTo>
                    <a:pt x="53" y="58"/>
                    <a:pt x="50" y="59"/>
                    <a:pt x="47" y="60"/>
                  </a:cubicBezTo>
                  <a:cubicBezTo>
                    <a:pt x="44" y="61"/>
                    <a:pt x="41" y="59"/>
                    <a:pt x="39" y="61"/>
                  </a:cubicBezTo>
                  <a:cubicBezTo>
                    <a:pt x="38" y="62"/>
                    <a:pt x="37" y="62"/>
                    <a:pt x="36" y="63"/>
                  </a:cubicBezTo>
                  <a:cubicBezTo>
                    <a:pt x="36" y="64"/>
                    <a:pt x="37" y="65"/>
                    <a:pt x="37" y="65"/>
                  </a:cubicBezTo>
                  <a:cubicBezTo>
                    <a:pt x="39" y="66"/>
                    <a:pt x="48" y="66"/>
                    <a:pt x="49" y="67"/>
                  </a:cubicBezTo>
                  <a:cubicBezTo>
                    <a:pt x="50" y="67"/>
                    <a:pt x="51" y="69"/>
                    <a:pt x="52" y="69"/>
                  </a:cubicBezTo>
                  <a:cubicBezTo>
                    <a:pt x="54" y="71"/>
                    <a:pt x="60" y="69"/>
                    <a:pt x="62" y="69"/>
                  </a:cubicBezTo>
                  <a:cubicBezTo>
                    <a:pt x="63" y="69"/>
                    <a:pt x="63" y="69"/>
                    <a:pt x="64" y="69"/>
                  </a:cubicBezTo>
                  <a:cubicBezTo>
                    <a:pt x="65" y="69"/>
                    <a:pt x="66" y="69"/>
                    <a:pt x="67" y="69"/>
                  </a:cubicBezTo>
                  <a:cubicBezTo>
                    <a:pt x="70" y="69"/>
                    <a:pt x="73" y="67"/>
                    <a:pt x="78" y="68"/>
                  </a:cubicBezTo>
                  <a:cubicBezTo>
                    <a:pt x="81" y="69"/>
                    <a:pt x="84" y="68"/>
                    <a:pt x="88" y="68"/>
                  </a:cubicBezTo>
                  <a:cubicBezTo>
                    <a:pt x="89" y="68"/>
                    <a:pt x="91" y="68"/>
                    <a:pt x="92" y="68"/>
                  </a:cubicBezTo>
                  <a:cubicBezTo>
                    <a:pt x="94" y="69"/>
                    <a:pt x="96" y="67"/>
                    <a:pt x="99" y="68"/>
                  </a:cubicBezTo>
                  <a:cubicBezTo>
                    <a:pt x="104" y="70"/>
                    <a:pt x="120" y="68"/>
                    <a:pt x="124" y="67"/>
                  </a:cubicBezTo>
                  <a:cubicBezTo>
                    <a:pt x="125" y="67"/>
                    <a:pt x="126" y="68"/>
                    <a:pt x="127" y="68"/>
                  </a:cubicBezTo>
                  <a:cubicBezTo>
                    <a:pt x="129" y="67"/>
                    <a:pt x="130" y="67"/>
                    <a:pt x="133" y="67"/>
                  </a:cubicBezTo>
                  <a:cubicBezTo>
                    <a:pt x="133" y="67"/>
                    <a:pt x="133" y="67"/>
                    <a:pt x="133" y="67"/>
                  </a:cubicBezTo>
                  <a:cubicBezTo>
                    <a:pt x="135" y="66"/>
                    <a:pt x="141" y="66"/>
                    <a:pt x="144" y="65"/>
                  </a:cubicBezTo>
                  <a:cubicBezTo>
                    <a:pt x="148" y="64"/>
                    <a:pt x="149" y="67"/>
                    <a:pt x="151" y="63"/>
                  </a:cubicBezTo>
                  <a:cubicBezTo>
                    <a:pt x="151" y="63"/>
                    <a:pt x="151" y="63"/>
                    <a:pt x="151" y="63"/>
                  </a:cubicBezTo>
                  <a:cubicBezTo>
                    <a:pt x="150" y="62"/>
                    <a:pt x="150" y="62"/>
                    <a:pt x="149" y="61"/>
                  </a:cubicBezTo>
                  <a:cubicBezTo>
                    <a:pt x="148" y="61"/>
                    <a:pt x="148" y="61"/>
                    <a:pt x="147" y="61"/>
                  </a:cubicBezTo>
                  <a:cubicBezTo>
                    <a:pt x="146" y="61"/>
                    <a:pt x="146" y="58"/>
                    <a:pt x="145" y="58"/>
                  </a:cubicBezTo>
                  <a:cubicBezTo>
                    <a:pt x="140" y="55"/>
                    <a:pt x="132" y="56"/>
                    <a:pt x="129" y="57"/>
                  </a:cubicBezTo>
                  <a:cubicBezTo>
                    <a:pt x="129" y="58"/>
                    <a:pt x="126" y="56"/>
                    <a:pt x="125" y="57"/>
                  </a:cubicBezTo>
                  <a:cubicBezTo>
                    <a:pt x="123" y="57"/>
                    <a:pt x="124" y="56"/>
                    <a:pt x="122" y="56"/>
                  </a:cubicBezTo>
                  <a:cubicBezTo>
                    <a:pt x="121" y="55"/>
                    <a:pt x="111" y="57"/>
                    <a:pt x="110" y="57"/>
                  </a:cubicBezTo>
                  <a:cubicBezTo>
                    <a:pt x="110" y="57"/>
                    <a:pt x="96" y="56"/>
                    <a:pt x="96" y="56"/>
                  </a:cubicBezTo>
                  <a:cubicBezTo>
                    <a:pt x="95" y="56"/>
                    <a:pt x="95" y="56"/>
                    <a:pt x="94" y="56"/>
                  </a:cubicBezTo>
                  <a:cubicBezTo>
                    <a:pt x="93" y="55"/>
                    <a:pt x="92" y="54"/>
                    <a:pt x="90" y="54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90" y="50"/>
                    <a:pt x="99" y="43"/>
                    <a:pt x="102" y="43"/>
                  </a:cubicBezTo>
                  <a:cubicBezTo>
                    <a:pt x="105" y="42"/>
                    <a:pt x="108" y="41"/>
                    <a:pt x="108" y="38"/>
                  </a:cubicBezTo>
                  <a:cubicBezTo>
                    <a:pt x="109" y="38"/>
                    <a:pt x="111" y="37"/>
                    <a:pt x="112" y="37"/>
                  </a:cubicBezTo>
                  <a:cubicBezTo>
                    <a:pt x="113" y="36"/>
                    <a:pt x="113" y="34"/>
                    <a:pt x="113" y="33"/>
                  </a:cubicBezTo>
                  <a:cubicBezTo>
                    <a:pt x="119" y="24"/>
                    <a:pt x="103" y="13"/>
                    <a:pt x="97" y="9"/>
                  </a:cubicBezTo>
                  <a:cubicBezTo>
                    <a:pt x="97" y="9"/>
                    <a:pt x="92" y="8"/>
                    <a:pt x="91" y="8"/>
                  </a:cubicBezTo>
                  <a:cubicBezTo>
                    <a:pt x="91" y="9"/>
                    <a:pt x="90" y="8"/>
                    <a:pt x="90" y="8"/>
                  </a:cubicBezTo>
                  <a:cubicBezTo>
                    <a:pt x="89" y="7"/>
                    <a:pt x="80" y="6"/>
                    <a:pt x="80" y="5"/>
                  </a:cubicBezTo>
                  <a:cubicBezTo>
                    <a:pt x="78" y="4"/>
                    <a:pt x="79" y="3"/>
                    <a:pt x="78" y="3"/>
                  </a:cubicBezTo>
                  <a:cubicBezTo>
                    <a:pt x="77" y="3"/>
                    <a:pt x="76" y="3"/>
                    <a:pt x="75" y="3"/>
                  </a:cubicBezTo>
                  <a:cubicBezTo>
                    <a:pt x="74" y="2"/>
                    <a:pt x="73" y="1"/>
                    <a:pt x="71" y="0"/>
                  </a:cubicBezTo>
                  <a:cubicBezTo>
                    <a:pt x="71" y="0"/>
                    <a:pt x="70" y="0"/>
                    <a:pt x="70" y="0"/>
                  </a:cubicBezTo>
                  <a:cubicBezTo>
                    <a:pt x="70" y="0"/>
                    <a:pt x="69" y="1"/>
                    <a:pt x="69" y="1"/>
                  </a:cubicBezTo>
                  <a:cubicBezTo>
                    <a:pt x="68" y="1"/>
                    <a:pt x="68" y="1"/>
                    <a:pt x="67" y="0"/>
                  </a:cubicBezTo>
                  <a:cubicBezTo>
                    <a:pt x="67" y="1"/>
                    <a:pt x="62" y="1"/>
                    <a:pt x="60" y="1"/>
                  </a:cubicBezTo>
                  <a:cubicBezTo>
                    <a:pt x="59" y="2"/>
                    <a:pt x="58" y="4"/>
                    <a:pt x="56" y="5"/>
                  </a:cubicBezTo>
                  <a:cubicBezTo>
                    <a:pt x="56" y="7"/>
                    <a:pt x="56" y="10"/>
                    <a:pt x="58" y="10"/>
                  </a:cubicBezTo>
                  <a:cubicBezTo>
                    <a:pt x="57" y="12"/>
                    <a:pt x="57" y="13"/>
                    <a:pt x="56" y="14"/>
                  </a:cubicBezTo>
                  <a:cubicBezTo>
                    <a:pt x="56" y="15"/>
                    <a:pt x="51" y="17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49" y="20"/>
                    <a:pt x="48" y="19"/>
                    <a:pt x="47" y="20"/>
                  </a:cubicBezTo>
                  <a:cubicBezTo>
                    <a:pt x="47" y="20"/>
                    <a:pt x="47" y="21"/>
                    <a:pt x="47" y="21"/>
                  </a:cubicBezTo>
                  <a:cubicBezTo>
                    <a:pt x="46" y="21"/>
                    <a:pt x="44" y="21"/>
                    <a:pt x="43" y="22"/>
                  </a:cubicBezTo>
                  <a:cubicBezTo>
                    <a:pt x="43" y="23"/>
                    <a:pt x="42" y="24"/>
                    <a:pt x="41" y="24"/>
                  </a:cubicBezTo>
                  <a:cubicBezTo>
                    <a:pt x="41" y="25"/>
                    <a:pt x="37" y="25"/>
                    <a:pt x="36" y="26"/>
                  </a:cubicBezTo>
                  <a:cubicBezTo>
                    <a:pt x="36" y="27"/>
                    <a:pt x="36" y="27"/>
                    <a:pt x="36" y="28"/>
                  </a:cubicBezTo>
                  <a:cubicBezTo>
                    <a:pt x="35" y="28"/>
                    <a:pt x="30" y="30"/>
                    <a:pt x="30" y="31"/>
                  </a:cubicBezTo>
                  <a:cubicBezTo>
                    <a:pt x="29" y="32"/>
                    <a:pt x="28" y="34"/>
                    <a:pt x="27" y="34"/>
                  </a:cubicBezTo>
                  <a:cubicBezTo>
                    <a:pt x="24" y="36"/>
                    <a:pt x="22" y="37"/>
                    <a:pt x="19" y="38"/>
                  </a:cubicBezTo>
                  <a:cubicBezTo>
                    <a:pt x="17" y="38"/>
                    <a:pt x="17" y="38"/>
                    <a:pt x="17" y="37"/>
                  </a:cubicBezTo>
                  <a:cubicBezTo>
                    <a:pt x="16" y="38"/>
                    <a:pt x="9" y="42"/>
                    <a:pt x="9" y="43"/>
                  </a:cubicBezTo>
                  <a:cubicBezTo>
                    <a:pt x="6" y="43"/>
                    <a:pt x="3" y="44"/>
                    <a:pt x="1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7"/>
                    <a:pt x="0" y="47"/>
                  </a:cubicBezTo>
                  <a:cubicBezTo>
                    <a:pt x="2" y="47"/>
                    <a:pt x="2" y="47"/>
                    <a:pt x="3" y="47"/>
                  </a:cubicBezTo>
                  <a:cubicBezTo>
                    <a:pt x="4" y="48"/>
                    <a:pt x="4" y="49"/>
                    <a:pt x="4" y="49"/>
                  </a:cubicBezTo>
                  <a:cubicBezTo>
                    <a:pt x="4" y="50"/>
                    <a:pt x="8" y="51"/>
                    <a:pt x="9" y="51"/>
                  </a:cubicBezTo>
                  <a:cubicBezTo>
                    <a:pt x="10" y="51"/>
                    <a:pt x="10" y="51"/>
                    <a:pt x="10" y="52"/>
                  </a:cubicBezTo>
                  <a:cubicBezTo>
                    <a:pt x="12" y="51"/>
                    <a:pt x="13" y="50"/>
                    <a:pt x="14" y="50"/>
                  </a:cubicBezTo>
                  <a:cubicBezTo>
                    <a:pt x="14" y="50"/>
                    <a:pt x="15" y="50"/>
                    <a:pt x="15" y="50"/>
                  </a:cubicBezTo>
                  <a:cubicBezTo>
                    <a:pt x="15" y="51"/>
                    <a:pt x="15" y="50"/>
                    <a:pt x="15" y="51"/>
                  </a:cubicBezTo>
                  <a:cubicBezTo>
                    <a:pt x="15" y="56"/>
                    <a:pt x="14" y="62"/>
                    <a:pt x="13" y="64"/>
                  </a:cubicBezTo>
                  <a:cubicBezTo>
                    <a:pt x="13" y="67"/>
                    <a:pt x="13" y="69"/>
                    <a:pt x="13" y="72"/>
                  </a:cubicBezTo>
                  <a:cubicBezTo>
                    <a:pt x="12" y="75"/>
                    <a:pt x="14" y="76"/>
                    <a:pt x="14" y="78"/>
                  </a:cubicBezTo>
                  <a:cubicBezTo>
                    <a:pt x="15" y="80"/>
                    <a:pt x="14" y="84"/>
                    <a:pt x="15" y="86"/>
                  </a:cubicBezTo>
                  <a:cubicBezTo>
                    <a:pt x="15" y="86"/>
                    <a:pt x="15" y="87"/>
                    <a:pt x="15" y="87"/>
                  </a:cubicBezTo>
                  <a:cubicBezTo>
                    <a:pt x="15" y="87"/>
                    <a:pt x="13" y="96"/>
                    <a:pt x="13" y="97"/>
                  </a:cubicBezTo>
                  <a:cubicBezTo>
                    <a:pt x="14" y="98"/>
                    <a:pt x="14" y="99"/>
                    <a:pt x="15" y="99"/>
                  </a:cubicBezTo>
                  <a:cubicBezTo>
                    <a:pt x="15" y="100"/>
                    <a:pt x="14" y="103"/>
                    <a:pt x="14" y="104"/>
                  </a:cubicBezTo>
                  <a:cubicBezTo>
                    <a:pt x="14" y="104"/>
                    <a:pt x="15" y="105"/>
                    <a:pt x="15" y="106"/>
                  </a:cubicBezTo>
                  <a:cubicBezTo>
                    <a:pt x="15" y="106"/>
                    <a:pt x="14" y="110"/>
                    <a:pt x="14" y="111"/>
                  </a:cubicBezTo>
                  <a:cubicBezTo>
                    <a:pt x="14" y="111"/>
                    <a:pt x="15" y="111"/>
                    <a:pt x="15" y="112"/>
                  </a:cubicBezTo>
                  <a:cubicBezTo>
                    <a:pt x="16" y="112"/>
                    <a:pt x="14" y="115"/>
                    <a:pt x="15" y="117"/>
                  </a:cubicBezTo>
                  <a:cubicBezTo>
                    <a:pt x="16" y="120"/>
                    <a:pt x="16" y="127"/>
                    <a:pt x="14" y="130"/>
                  </a:cubicBezTo>
                  <a:cubicBezTo>
                    <a:pt x="14" y="131"/>
                    <a:pt x="15" y="133"/>
                    <a:pt x="15" y="134"/>
                  </a:cubicBezTo>
                  <a:cubicBezTo>
                    <a:pt x="14" y="134"/>
                    <a:pt x="13" y="135"/>
                    <a:pt x="14" y="136"/>
                  </a:cubicBezTo>
                  <a:cubicBezTo>
                    <a:pt x="14" y="138"/>
                    <a:pt x="13" y="138"/>
                    <a:pt x="13" y="139"/>
                  </a:cubicBezTo>
                  <a:cubicBezTo>
                    <a:pt x="14" y="143"/>
                    <a:pt x="13" y="147"/>
                    <a:pt x="12" y="149"/>
                  </a:cubicBezTo>
                  <a:cubicBezTo>
                    <a:pt x="13" y="153"/>
                    <a:pt x="12" y="157"/>
                    <a:pt x="12" y="159"/>
                  </a:cubicBezTo>
                  <a:cubicBezTo>
                    <a:pt x="12" y="161"/>
                    <a:pt x="13" y="164"/>
                    <a:pt x="11" y="165"/>
                  </a:cubicBezTo>
                  <a:cubicBezTo>
                    <a:pt x="11" y="168"/>
                    <a:pt x="13" y="172"/>
                    <a:pt x="10" y="174"/>
                  </a:cubicBezTo>
                  <a:cubicBezTo>
                    <a:pt x="12" y="177"/>
                    <a:pt x="11" y="180"/>
                    <a:pt x="10" y="183"/>
                  </a:cubicBezTo>
                  <a:cubicBezTo>
                    <a:pt x="10" y="183"/>
                    <a:pt x="10" y="183"/>
                    <a:pt x="10" y="184"/>
                  </a:cubicBezTo>
                  <a:cubicBezTo>
                    <a:pt x="11" y="184"/>
                    <a:pt x="11" y="185"/>
                    <a:pt x="11" y="186"/>
                  </a:cubicBezTo>
                  <a:cubicBezTo>
                    <a:pt x="11" y="188"/>
                    <a:pt x="10" y="189"/>
                    <a:pt x="10" y="191"/>
                  </a:cubicBezTo>
                  <a:cubicBezTo>
                    <a:pt x="10" y="192"/>
                    <a:pt x="9" y="194"/>
                    <a:pt x="10" y="196"/>
                  </a:cubicBezTo>
                  <a:cubicBezTo>
                    <a:pt x="11" y="200"/>
                    <a:pt x="12" y="206"/>
                    <a:pt x="13" y="211"/>
                  </a:cubicBezTo>
                  <a:cubicBezTo>
                    <a:pt x="14" y="211"/>
                    <a:pt x="14" y="211"/>
                    <a:pt x="14" y="211"/>
                  </a:cubicBezTo>
                  <a:cubicBezTo>
                    <a:pt x="16" y="210"/>
                    <a:pt x="15" y="210"/>
                    <a:pt x="16" y="208"/>
                  </a:cubicBezTo>
                  <a:cubicBezTo>
                    <a:pt x="16" y="207"/>
                    <a:pt x="18" y="206"/>
                    <a:pt x="18" y="205"/>
                  </a:cubicBezTo>
                  <a:cubicBezTo>
                    <a:pt x="19" y="204"/>
                    <a:pt x="19" y="203"/>
                    <a:pt x="19" y="202"/>
                  </a:cubicBezTo>
                  <a:cubicBezTo>
                    <a:pt x="21" y="200"/>
                    <a:pt x="25" y="198"/>
                    <a:pt x="27" y="196"/>
                  </a:cubicBezTo>
                  <a:cubicBezTo>
                    <a:pt x="29" y="196"/>
                    <a:pt x="33" y="196"/>
                    <a:pt x="34" y="194"/>
                  </a:cubicBezTo>
                  <a:cubicBezTo>
                    <a:pt x="36" y="194"/>
                    <a:pt x="36" y="195"/>
                    <a:pt x="37" y="195"/>
                  </a:cubicBezTo>
                  <a:cubicBezTo>
                    <a:pt x="39" y="195"/>
                    <a:pt x="39" y="194"/>
                    <a:pt x="40" y="193"/>
                  </a:cubicBezTo>
                  <a:cubicBezTo>
                    <a:pt x="43" y="192"/>
                    <a:pt x="46" y="193"/>
                    <a:pt x="48" y="191"/>
                  </a:cubicBezTo>
                  <a:cubicBezTo>
                    <a:pt x="51" y="190"/>
                    <a:pt x="51" y="193"/>
                    <a:pt x="53" y="193"/>
                  </a:cubicBezTo>
                  <a:cubicBezTo>
                    <a:pt x="54" y="192"/>
                    <a:pt x="55" y="192"/>
                    <a:pt x="55" y="191"/>
                  </a:cubicBezTo>
                  <a:cubicBezTo>
                    <a:pt x="55" y="191"/>
                    <a:pt x="56" y="191"/>
                    <a:pt x="56" y="191"/>
                  </a:cubicBezTo>
                  <a:cubicBezTo>
                    <a:pt x="56" y="192"/>
                    <a:pt x="56" y="192"/>
                    <a:pt x="56" y="192"/>
                  </a:cubicBezTo>
                  <a:cubicBezTo>
                    <a:pt x="58" y="191"/>
                    <a:pt x="64" y="190"/>
                    <a:pt x="66" y="191"/>
                  </a:cubicBezTo>
                  <a:cubicBezTo>
                    <a:pt x="66" y="191"/>
                    <a:pt x="67" y="191"/>
                    <a:pt x="67" y="191"/>
                  </a:cubicBezTo>
                  <a:cubicBezTo>
                    <a:pt x="67" y="191"/>
                    <a:pt x="67" y="191"/>
                    <a:pt x="67" y="191"/>
                  </a:cubicBezTo>
                  <a:cubicBezTo>
                    <a:pt x="68" y="191"/>
                    <a:pt x="68" y="191"/>
                    <a:pt x="68" y="191"/>
                  </a:cubicBezTo>
                  <a:cubicBezTo>
                    <a:pt x="70" y="191"/>
                    <a:pt x="71" y="191"/>
                    <a:pt x="72" y="192"/>
                  </a:cubicBezTo>
                  <a:cubicBezTo>
                    <a:pt x="73" y="191"/>
                    <a:pt x="79" y="192"/>
                    <a:pt x="79" y="192"/>
                  </a:cubicBezTo>
                  <a:cubicBezTo>
                    <a:pt x="81" y="192"/>
                    <a:pt x="90" y="192"/>
                    <a:pt x="91" y="191"/>
                  </a:cubicBezTo>
                  <a:cubicBezTo>
                    <a:pt x="93" y="191"/>
                    <a:pt x="94" y="194"/>
                    <a:pt x="97" y="193"/>
                  </a:cubicBezTo>
                  <a:cubicBezTo>
                    <a:pt x="100" y="192"/>
                    <a:pt x="108" y="195"/>
                    <a:pt x="111" y="196"/>
                  </a:cubicBezTo>
                  <a:cubicBezTo>
                    <a:pt x="112" y="196"/>
                    <a:pt x="113" y="195"/>
                    <a:pt x="114" y="195"/>
                  </a:cubicBezTo>
                  <a:cubicBezTo>
                    <a:pt x="116" y="196"/>
                    <a:pt x="117" y="197"/>
                    <a:pt x="119" y="196"/>
                  </a:cubicBezTo>
                  <a:cubicBezTo>
                    <a:pt x="122" y="195"/>
                    <a:pt x="128" y="200"/>
                    <a:pt x="130" y="200"/>
                  </a:cubicBezTo>
                  <a:cubicBezTo>
                    <a:pt x="132" y="199"/>
                    <a:pt x="142" y="200"/>
                    <a:pt x="144" y="202"/>
                  </a:cubicBezTo>
                  <a:cubicBezTo>
                    <a:pt x="145" y="202"/>
                    <a:pt x="146" y="202"/>
                    <a:pt x="147" y="202"/>
                  </a:cubicBezTo>
                  <a:cubicBezTo>
                    <a:pt x="149" y="202"/>
                    <a:pt x="152" y="204"/>
                    <a:pt x="155" y="203"/>
                  </a:cubicBezTo>
                  <a:cubicBezTo>
                    <a:pt x="160" y="201"/>
                    <a:pt x="161" y="200"/>
                    <a:pt x="166" y="197"/>
                  </a:cubicBezTo>
                  <a:cubicBezTo>
                    <a:pt x="171" y="193"/>
                    <a:pt x="166" y="176"/>
                    <a:pt x="167" y="171"/>
                  </a:cubicBezTo>
                  <a:close/>
                  <a:moveTo>
                    <a:pt x="70" y="155"/>
                  </a:moveTo>
                  <a:cubicBezTo>
                    <a:pt x="70" y="157"/>
                    <a:pt x="70" y="159"/>
                    <a:pt x="70" y="161"/>
                  </a:cubicBezTo>
                  <a:cubicBezTo>
                    <a:pt x="70" y="162"/>
                    <a:pt x="69" y="167"/>
                    <a:pt x="69" y="168"/>
                  </a:cubicBezTo>
                  <a:cubicBezTo>
                    <a:pt x="64" y="172"/>
                    <a:pt x="49" y="171"/>
                    <a:pt x="42" y="171"/>
                  </a:cubicBezTo>
                  <a:cubicBezTo>
                    <a:pt x="38" y="172"/>
                    <a:pt x="36" y="173"/>
                    <a:pt x="32" y="17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0" y="171"/>
                    <a:pt x="30" y="169"/>
                    <a:pt x="30" y="168"/>
                  </a:cubicBezTo>
                  <a:cubicBezTo>
                    <a:pt x="29" y="167"/>
                    <a:pt x="26" y="166"/>
                    <a:pt x="25" y="165"/>
                  </a:cubicBezTo>
                  <a:cubicBezTo>
                    <a:pt x="25" y="163"/>
                    <a:pt x="24" y="161"/>
                    <a:pt x="23" y="160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24" y="158"/>
                    <a:pt x="23" y="154"/>
                    <a:pt x="23" y="152"/>
                  </a:cubicBezTo>
                  <a:cubicBezTo>
                    <a:pt x="25" y="151"/>
                    <a:pt x="24" y="149"/>
                    <a:pt x="26" y="148"/>
                  </a:cubicBezTo>
                  <a:cubicBezTo>
                    <a:pt x="26" y="149"/>
                    <a:pt x="29" y="146"/>
                    <a:pt x="32" y="146"/>
                  </a:cubicBezTo>
                  <a:cubicBezTo>
                    <a:pt x="34" y="146"/>
                    <a:pt x="35" y="143"/>
                    <a:pt x="37" y="143"/>
                  </a:cubicBezTo>
                  <a:cubicBezTo>
                    <a:pt x="40" y="142"/>
                    <a:pt x="42" y="143"/>
                    <a:pt x="45" y="143"/>
                  </a:cubicBezTo>
                  <a:cubicBezTo>
                    <a:pt x="47" y="142"/>
                    <a:pt x="50" y="142"/>
                    <a:pt x="51" y="142"/>
                  </a:cubicBezTo>
                  <a:cubicBezTo>
                    <a:pt x="56" y="141"/>
                    <a:pt x="65" y="144"/>
                    <a:pt x="67" y="141"/>
                  </a:cubicBezTo>
                  <a:cubicBezTo>
                    <a:pt x="68" y="141"/>
                    <a:pt x="68" y="141"/>
                    <a:pt x="69" y="141"/>
                  </a:cubicBezTo>
                  <a:cubicBezTo>
                    <a:pt x="70" y="144"/>
                    <a:pt x="70" y="146"/>
                    <a:pt x="71" y="149"/>
                  </a:cubicBezTo>
                  <a:cubicBezTo>
                    <a:pt x="72" y="152"/>
                    <a:pt x="69" y="153"/>
                    <a:pt x="70" y="155"/>
                  </a:cubicBezTo>
                  <a:close/>
                  <a:moveTo>
                    <a:pt x="70" y="124"/>
                  </a:moveTo>
                  <a:cubicBezTo>
                    <a:pt x="70" y="123"/>
                    <a:pt x="70" y="123"/>
                    <a:pt x="70" y="123"/>
                  </a:cubicBezTo>
                  <a:cubicBezTo>
                    <a:pt x="70" y="123"/>
                    <a:pt x="70" y="124"/>
                    <a:pt x="70" y="124"/>
                  </a:cubicBezTo>
                  <a:cubicBezTo>
                    <a:pt x="70" y="124"/>
                    <a:pt x="62" y="127"/>
                    <a:pt x="62" y="127"/>
                  </a:cubicBezTo>
                  <a:cubicBezTo>
                    <a:pt x="62" y="127"/>
                    <a:pt x="55" y="128"/>
                    <a:pt x="54" y="129"/>
                  </a:cubicBezTo>
                  <a:cubicBezTo>
                    <a:pt x="54" y="129"/>
                    <a:pt x="53" y="129"/>
                    <a:pt x="53" y="129"/>
                  </a:cubicBezTo>
                  <a:cubicBezTo>
                    <a:pt x="45" y="129"/>
                    <a:pt x="37" y="132"/>
                    <a:pt x="30" y="127"/>
                  </a:cubicBezTo>
                  <a:cubicBezTo>
                    <a:pt x="30" y="127"/>
                    <a:pt x="30" y="126"/>
                    <a:pt x="30" y="126"/>
                  </a:cubicBezTo>
                  <a:cubicBezTo>
                    <a:pt x="28" y="125"/>
                    <a:pt x="28" y="124"/>
                    <a:pt x="25" y="121"/>
                  </a:cubicBezTo>
                  <a:cubicBezTo>
                    <a:pt x="26" y="120"/>
                    <a:pt x="25" y="118"/>
                    <a:pt x="25" y="118"/>
                  </a:cubicBezTo>
                  <a:cubicBezTo>
                    <a:pt x="25" y="113"/>
                    <a:pt x="29" y="110"/>
                    <a:pt x="32" y="109"/>
                  </a:cubicBezTo>
                  <a:cubicBezTo>
                    <a:pt x="33" y="108"/>
                    <a:pt x="35" y="108"/>
                    <a:pt x="36" y="108"/>
                  </a:cubicBezTo>
                  <a:cubicBezTo>
                    <a:pt x="38" y="107"/>
                    <a:pt x="40" y="106"/>
                    <a:pt x="42" y="105"/>
                  </a:cubicBezTo>
                  <a:cubicBezTo>
                    <a:pt x="43" y="105"/>
                    <a:pt x="49" y="105"/>
                    <a:pt x="49" y="104"/>
                  </a:cubicBezTo>
                  <a:cubicBezTo>
                    <a:pt x="51" y="104"/>
                    <a:pt x="58" y="105"/>
                    <a:pt x="59" y="105"/>
                  </a:cubicBezTo>
                  <a:cubicBezTo>
                    <a:pt x="61" y="105"/>
                    <a:pt x="65" y="103"/>
                    <a:pt x="68" y="104"/>
                  </a:cubicBezTo>
                  <a:cubicBezTo>
                    <a:pt x="68" y="104"/>
                    <a:pt x="69" y="103"/>
                    <a:pt x="69" y="103"/>
                  </a:cubicBezTo>
                  <a:cubicBezTo>
                    <a:pt x="69" y="103"/>
                    <a:pt x="71" y="104"/>
                    <a:pt x="71" y="104"/>
                  </a:cubicBezTo>
                  <a:cubicBezTo>
                    <a:pt x="73" y="105"/>
                    <a:pt x="72" y="110"/>
                    <a:pt x="72" y="112"/>
                  </a:cubicBezTo>
                  <a:cubicBezTo>
                    <a:pt x="71" y="115"/>
                    <a:pt x="73" y="121"/>
                    <a:pt x="70" y="1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8" name="Freeform 59">
              <a:extLst>
                <a:ext uri="{FF2B5EF4-FFF2-40B4-BE49-F238E27FC236}">
                  <a16:creationId xmlns="" xmlns:a16="http://schemas.microsoft.com/office/drawing/2014/main" id="{417B056A-A9FC-C04D-AA75-B778E01BA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876" y="3000376"/>
              <a:ext cx="412750" cy="681038"/>
            </a:xfrm>
            <a:custGeom>
              <a:avLst/>
              <a:gdLst>
                <a:gd name="T0" fmla="*/ 103 w 136"/>
                <a:gd name="T1" fmla="*/ 7 h 223"/>
                <a:gd name="T2" fmla="*/ 106 w 136"/>
                <a:gd name="T3" fmla="*/ 25 h 223"/>
                <a:gd name="T4" fmla="*/ 103 w 136"/>
                <a:gd name="T5" fmla="*/ 38 h 223"/>
                <a:gd name="T6" fmla="*/ 94 w 136"/>
                <a:gd name="T7" fmla="*/ 60 h 223"/>
                <a:gd name="T8" fmla="*/ 105 w 136"/>
                <a:gd name="T9" fmla="*/ 71 h 223"/>
                <a:gd name="T10" fmla="*/ 116 w 136"/>
                <a:gd name="T11" fmla="*/ 53 h 223"/>
                <a:gd name="T12" fmla="*/ 119 w 136"/>
                <a:gd name="T13" fmla="*/ 38 h 223"/>
                <a:gd name="T14" fmla="*/ 124 w 136"/>
                <a:gd name="T15" fmla="*/ 9 h 223"/>
                <a:gd name="T16" fmla="*/ 135 w 136"/>
                <a:gd name="T17" fmla="*/ 25 h 223"/>
                <a:gd name="T18" fmla="*/ 128 w 136"/>
                <a:gd name="T19" fmla="*/ 42 h 223"/>
                <a:gd name="T20" fmla="*/ 124 w 136"/>
                <a:gd name="T21" fmla="*/ 63 h 223"/>
                <a:gd name="T22" fmla="*/ 96 w 136"/>
                <a:gd name="T23" fmla="*/ 85 h 223"/>
                <a:gd name="T24" fmla="*/ 92 w 136"/>
                <a:gd name="T25" fmla="*/ 129 h 223"/>
                <a:gd name="T26" fmla="*/ 86 w 136"/>
                <a:gd name="T27" fmla="*/ 160 h 223"/>
                <a:gd name="T28" fmla="*/ 79 w 136"/>
                <a:gd name="T29" fmla="*/ 176 h 223"/>
                <a:gd name="T30" fmla="*/ 69 w 136"/>
                <a:gd name="T31" fmla="*/ 162 h 223"/>
                <a:gd name="T32" fmla="*/ 61 w 136"/>
                <a:gd name="T33" fmla="*/ 174 h 223"/>
                <a:gd name="T34" fmla="*/ 52 w 136"/>
                <a:gd name="T35" fmla="*/ 223 h 223"/>
                <a:gd name="T36" fmla="*/ 45 w 136"/>
                <a:gd name="T37" fmla="*/ 211 h 223"/>
                <a:gd name="T38" fmla="*/ 46 w 136"/>
                <a:gd name="T39" fmla="*/ 152 h 223"/>
                <a:gd name="T40" fmla="*/ 27 w 136"/>
                <a:gd name="T41" fmla="*/ 153 h 223"/>
                <a:gd name="T42" fmla="*/ 2 w 136"/>
                <a:gd name="T43" fmla="*/ 149 h 223"/>
                <a:gd name="T44" fmla="*/ 2 w 136"/>
                <a:gd name="T45" fmla="*/ 126 h 223"/>
                <a:gd name="T46" fmla="*/ 7 w 136"/>
                <a:gd name="T47" fmla="*/ 95 h 223"/>
                <a:gd name="T48" fmla="*/ 11 w 136"/>
                <a:gd name="T49" fmla="*/ 68 h 223"/>
                <a:gd name="T50" fmla="*/ 15 w 136"/>
                <a:gd name="T51" fmla="*/ 50 h 223"/>
                <a:gd name="T52" fmla="*/ 30 w 136"/>
                <a:gd name="T53" fmla="*/ 65 h 223"/>
                <a:gd name="T54" fmla="*/ 28 w 136"/>
                <a:gd name="T55" fmla="*/ 74 h 223"/>
                <a:gd name="T56" fmla="*/ 29 w 136"/>
                <a:gd name="T57" fmla="*/ 100 h 223"/>
                <a:gd name="T58" fmla="*/ 47 w 136"/>
                <a:gd name="T59" fmla="*/ 90 h 223"/>
                <a:gd name="T60" fmla="*/ 49 w 136"/>
                <a:gd name="T61" fmla="*/ 64 h 223"/>
                <a:gd name="T62" fmla="*/ 50 w 136"/>
                <a:gd name="T63" fmla="*/ 31 h 223"/>
                <a:gd name="T64" fmla="*/ 66 w 136"/>
                <a:gd name="T65" fmla="*/ 4 h 223"/>
                <a:gd name="T66" fmla="*/ 69 w 136"/>
                <a:gd name="T67" fmla="*/ 34 h 223"/>
                <a:gd name="T68" fmla="*/ 65 w 136"/>
                <a:gd name="T69" fmla="*/ 55 h 223"/>
                <a:gd name="T70" fmla="*/ 65 w 136"/>
                <a:gd name="T71" fmla="*/ 97 h 223"/>
                <a:gd name="T72" fmla="*/ 69 w 136"/>
                <a:gd name="T73" fmla="*/ 126 h 223"/>
                <a:gd name="T74" fmla="*/ 62 w 136"/>
                <a:gd name="T75" fmla="*/ 139 h 223"/>
                <a:gd name="T76" fmla="*/ 74 w 136"/>
                <a:gd name="T77" fmla="*/ 153 h 223"/>
                <a:gd name="T78" fmla="*/ 82 w 136"/>
                <a:gd name="T79" fmla="*/ 139 h 223"/>
                <a:gd name="T80" fmla="*/ 85 w 136"/>
                <a:gd name="T81" fmla="*/ 97 h 223"/>
                <a:gd name="T82" fmla="*/ 75 w 136"/>
                <a:gd name="T83" fmla="*/ 85 h 223"/>
                <a:gd name="T84" fmla="*/ 66 w 136"/>
                <a:gd name="T85" fmla="*/ 91 h 223"/>
                <a:gd name="T86" fmla="*/ 69 w 136"/>
                <a:gd name="T87" fmla="*/ 81 h 223"/>
                <a:gd name="T88" fmla="*/ 87 w 136"/>
                <a:gd name="T89" fmla="*/ 54 h 223"/>
                <a:gd name="T90" fmla="*/ 91 w 136"/>
                <a:gd name="T91" fmla="*/ 12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6" h="223">
                  <a:moveTo>
                    <a:pt x="94" y="2"/>
                  </a:moveTo>
                  <a:cubicBezTo>
                    <a:pt x="96" y="3"/>
                    <a:pt x="100" y="3"/>
                    <a:pt x="101" y="4"/>
                  </a:cubicBezTo>
                  <a:cubicBezTo>
                    <a:pt x="102" y="5"/>
                    <a:pt x="102" y="6"/>
                    <a:pt x="103" y="7"/>
                  </a:cubicBezTo>
                  <a:cubicBezTo>
                    <a:pt x="104" y="9"/>
                    <a:pt x="106" y="12"/>
                    <a:pt x="106" y="13"/>
                  </a:cubicBezTo>
                  <a:cubicBezTo>
                    <a:pt x="107" y="15"/>
                    <a:pt x="106" y="19"/>
                    <a:pt x="106" y="20"/>
                  </a:cubicBezTo>
                  <a:cubicBezTo>
                    <a:pt x="106" y="22"/>
                    <a:pt x="106" y="23"/>
                    <a:pt x="106" y="25"/>
                  </a:cubicBezTo>
                  <a:cubicBezTo>
                    <a:pt x="105" y="27"/>
                    <a:pt x="105" y="29"/>
                    <a:pt x="104" y="31"/>
                  </a:cubicBezTo>
                  <a:cubicBezTo>
                    <a:pt x="104" y="33"/>
                    <a:pt x="104" y="35"/>
                    <a:pt x="104" y="36"/>
                  </a:cubicBezTo>
                  <a:cubicBezTo>
                    <a:pt x="103" y="37"/>
                    <a:pt x="103" y="37"/>
                    <a:pt x="103" y="38"/>
                  </a:cubicBezTo>
                  <a:cubicBezTo>
                    <a:pt x="102" y="39"/>
                    <a:pt x="103" y="41"/>
                    <a:pt x="103" y="42"/>
                  </a:cubicBezTo>
                  <a:cubicBezTo>
                    <a:pt x="103" y="43"/>
                    <a:pt x="103" y="44"/>
                    <a:pt x="103" y="46"/>
                  </a:cubicBezTo>
                  <a:cubicBezTo>
                    <a:pt x="100" y="51"/>
                    <a:pt x="96" y="54"/>
                    <a:pt x="94" y="60"/>
                  </a:cubicBezTo>
                  <a:cubicBezTo>
                    <a:pt x="94" y="62"/>
                    <a:pt x="96" y="72"/>
                    <a:pt x="96" y="73"/>
                  </a:cubicBezTo>
                  <a:cubicBezTo>
                    <a:pt x="99" y="73"/>
                    <a:pt x="100" y="73"/>
                    <a:pt x="102" y="72"/>
                  </a:cubicBezTo>
                  <a:cubicBezTo>
                    <a:pt x="103" y="72"/>
                    <a:pt x="104" y="72"/>
                    <a:pt x="105" y="71"/>
                  </a:cubicBezTo>
                  <a:cubicBezTo>
                    <a:pt x="110" y="70"/>
                    <a:pt x="110" y="66"/>
                    <a:pt x="112" y="60"/>
                  </a:cubicBezTo>
                  <a:cubicBezTo>
                    <a:pt x="112" y="58"/>
                    <a:pt x="115" y="56"/>
                    <a:pt x="116" y="54"/>
                  </a:cubicBezTo>
                  <a:cubicBezTo>
                    <a:pt x="116" y="54"/>
                    <a:pt x="116" y="53"/>
                    <a:pt x="116" y="53"/>
                  </a:cubicBezTo>
                  <a:cubicBezTo>
                    <a:pt x="116" y="53"/>
                    <a:pt x="118" y="48"/>
                    <a:pt x="117" y="47"/>
                  </a:cubicBezTo>
                  <a:cubicBezTo>
                    <a:pt x="118" y="47"/>
                    <a:pt x="119" y="47"/>
                    <a:pt x="119" y="45"/>
                  </a:cubicBezTo>
                  <a:cubicBezTo>
                    <a:pt x="119" y="43"/>
                    <a:pt x="119" y="41"/>
                    <a:pt x="119" y="38"/>
                  </a:cubicBezTo>
                  <a:cubicBezTo>
                    <a:pt x="118" y="35"/>
                    <a:pt x="120" y="23"/>
                    <a:pt x="122" y="19"/>
                  </a:cubicBezTo>
                  <a:cubicBezTo>
                    <a:pt x="122" y="18"/>
                    <a:pt x="122" y="18"/>
                    <a:pt x="121" y="19"/>
                  </a:cubicBezTo>
                  <a:cubicBezTo>
                    <a:pt x="119" y="13"/>
                    <a:pt x="118" y="11"/>
                    <a:pt x="124" y="9"/>
                  </a:cubicBezTo>
                  <a:cubicBezTo>
                    <a:pt x="126" y="9"/>
                    <a:pt x="126" y="8"/>
                    <a:pt x="128" y="9"/>
                  </a:cubicBezTo>
                  <a:cubicBezTo>
                    <a:pt x="132" y="11"/>
                    <a:pt x="134" y="17"/>
                    <a:pt x="135" y="22"/>
                  </a:cubicBezTo>
                  <a:cubicBezTo>
                    <a:pt x="135" y="23"/>
                    <a:pt x="135" y="24"/>
                    <a:pt x="135" y="25"/>
                  </a:cubicBezTo>
                  <a:cubicBezTo>
                    <a:pt x="135" y="26"/>
                    <a:pt x="136" y="27"/>
                    <a:pt x="136" y="29"/>
                  </a:cubicBezTo>
                  <a:cubicBezTo>
                    <a:pt x="135" y="29"/>
                    <a:pt x="135" y="29"/>
                    <a:pt x="134" y="30"/>
                  </a:cubicBezTo>
                  <a:cubicBezTo>
                    <a:pt x="135" y="35"/>
                    <a:pt x="130" y="39"/>
                    <a:pt x="128" y="42"/>
                  </a:cubicBezTo>
                  <a:cubicBezTo>
                    <a:pt x="128" y="44"/>
                    <a:pt x="127" y="46"/>
                    <a:pt x="127" y="48"/>
                  </a:cubicBezTo>
                  <a:cubicBezTo>
                    <a:pt x="127" y="48"/>
                    <a:pt x="126" y="49"/>
                    <a:pt x="126" y="50"/>
                  </a:cubicBezTo>
                  <a:cubicBezTo>
                    <a:pt x="128" y="53"/>
                    <a:pt x="126" y="59"/>
                    <a:pt x="124" y="63"/>
                  </a:cubicBezTo>
                  <a:cubicBezTo>
                    <a:pt x="123" y="66"/>
                    <a:pt x="124" y="69"/>
                    <a:pt x="123" y="74"/>
                  </a:cubicBezTo>
                  <a:cubicBezTo>
                    <a:pt x="122" y="78"/>
                    <a:pt x="117" y="84"/>
                    <a:pt x="114" y="85"/>
                  </a:cubicBezTo>
                  <a:cubicBezTo>
                    <a:pt x="109" y="88"/>
                    <a:pt x="100" y="78"/>
                    <a:pt x="96" y="85"/>
                  </a:cubicBezTo>
                  <a:cubicBezTo>
                    <a:pt x="95" y="86"/>
                    <a:pt x="95" y="89"/>
                    <a:pt x="94" y="91"/>
                  </a:cubicBezTo>
                  <a:cubicBezTo>
                    <a:pt x="94" y="98"/>
                    <a:pt x="94" y="106"/>
                    <a:pt x="94" y="113"/>
                  </a:cubicBezTo>
                  <a:cubicBezTo>
                    <a:pt x="94" y="119"/>
                    <a:pt x="93" y="124"/>
                    <a:pt x="92" y="129"/>
                  </a:cubicBezTo>
                  <a:cubicBezTo>
                    <a:pt x="92" y="130"/>
                    <a:pt x="92" y="142"/>
                    <a:pt x="92" y="142"/>
                  </a:cubicBezTo>
                  <a:cubicBezTo>
                    <a:pt x="92" y="143"/>
                    <a:pt x="89" y="153"/>
                    <a:pt x="90" y="154"/>
                  </a:cubicBezTo>
                  <a:cubicBezTo>
                    <a:pt x="88" y="155"/>
                    <a:pt x="87" y="158"/>
                    <a:pt x="86" y="160"/>
                  </a:cubicBezTo>
                  <a:cubicBezTo>
                    <a:pt x="86" y="162"/>
                    <a:pt x="86" y="164"/>
                    <a:pt x="86" y="166"/>
                  </a:cubicBezTo>
                  <a:cubicBezTo>
                    <a:pt x="84" y="168"/>
                    <a:pt x="84" y="170"/>
                    <a:pt x="83" y="172"/>
                  </a:cubicBezTo>
                  <a:cubicBezTo>
                    <a:pt x="83" y="173"/>
                    <a:pt x="80" y="175"/>
                    <a:pt x="79" y="176"/>
                  </a:cubicBezTo>
                  <a:cubicBezTo>
                    <a:pt x="78" y="177"/>
                    <a:pt x="72" y="173"/>
                    <a:pt x="71" y="171"/>
                  </a:cubicBezTo>
                  <a:cubicBezTo>
                    <a:pt x="71" y="170"/>
                    <a:pt x="69" y="168"/>
                    <a:pt x="69" y="166"/>
                  </a:cubicBezTo>
                  <a:cubicBezTo>
                    <a:pt x="68" y="165"/>
                    <a:pt x="68" y="163"/>
                    <a:pt x="69" y="162"/>
                  </a:cubicBezTo>
                  <a:cubicBezTo>
                    <a:pt x="67" y="158"/>
                    <a:pt x="65" y="149"/>
                    <a:pt x="61" y="149"/>
                  </a:cubicBezTo>
                  <a:cubicBezTo>
                    <a:pt x="61" y="156"/>
                    <a:pt x="61" y="162"/>
                    <a:pt x="60" y="169"/>
                  </a:cubicBezTo>
                  <a:cubicBezTo>
                    <a:pt x="61" y="171"/>
                    <a:pt x="61" y="172"/>
                    <a:pt x="61" y="174"/>
                  </a:cubicBezTo>
                  <a:cubicBezTo>
                    <a:pt x="60" y="177"/>
                    <a:pt x="59" y="180"/>
                    <a:pt x="58" y="183"/>
                  </a:cubicBezTo>
                  <a:cubicBezTo>
                    <a:pt x="58" y="188"/>
                    <a:pt x="58" y="194"/>
                    <a:pt x="58" y="199"/>
                  </a:cubicBezTo>
                  <a:cubicBezTo>
                    <a:pt x="58" y="209"/>
                    <a:pt x="61" y="222"/>
                    <a:pt x="52" y="223"/>
                  </a:cubicBezTo>
                  <a:cubicBezTo>
                    <a:pt x="51" y="221"/>
                    <a:pt x="48" y="222"/>
                    <a:pt x="47" y="220"/>
                  </a:cubicBezTo>
                  <a:cubicBezTo>
                    <a:pt x="47" y="218"/>
                    <a:pt x="47" y="217"/>
                    <a:pt x="47" y="215"/>
                  </a:cubicBezTo>
                  <a:cubicBezTo>
                    <a:pt x="46" y="213"/>
                    <a:pt x="45" y="212"/>
                    <a:pt x="45" y="211"/>
                  </a:cubicBezTo>
                  <a:cubicBezTo>
                    <a:pt x="43" y="207"/>
                    <a:pt x="45" y="202"/>
                    <a:pt x="44" y="198"/>
                  </a:cubicBezTo>
                  <a:cubicBezTo>
                    <a:pt x="43" y="190"/>
                    <a:pt x="43" y="178"/>
                    <a:pt x="44" y="170"/>
                  </a:cubicBezTo>
                  <a:cubicBezTo>
                    <a:pt x="46" y="163"/>
                    <a:pt x="43" y="156"/>
                    <a:pt x="46" y="152"/>
                  </a:cubicBezTo>
                  <a:cubicBezTo>
                    <a:pt x="45" y="150"/>
                    <a:pt x="44" y="148"/>
                    <a:pt x="41" y="148"/>
                  </a:cubicBezTo>
                  <a:cubicBezTo>
                    <a:pt x="39" y="148"/>
                    <a:pt x="37" y="150"/>
                    <a:pt x="36" y="150"/>
                  </a:cubicBezTo>
                  <a:cubicBezTo>
                    <a:pt x="33" y="151"/>
                    <a:pt x="29" y="151"/>
                    <a:pt x="27" y="153"/>
                  </a:cubicBezTo>
                  <a:cubicBezTo>
                    <a:pt x="26" y="157"/>
                    <a:pt x="10" y="158"/>
                    <a:pt x="6" y="155"/>
                  </a:cubicBezTo>
                  <a:cubicBezTo>
                    <a:pt x="5" y="154"/>
                    <a:pt x="5" y="153"/>
                    <a:pt x="5" y="151"/>
                  </a:cubicBezTo>
                  <a:cubicBezTo>
                    <a:pt x="4" y="151"/>
                    <a:pt x="3" y="150"/>
                    <a:pt x="2" y="149"/>
                  </a:cubicBezTo>
                  <a:cubicBezTo>
                    <a:pt x="1" y="146"/>
                    <a:pt x="2" y="142"/>
                    <a:pt x="1" y="139"/>
                  </a:cubicBezTo>
                  <a:cubicBezTo>
                    <a:pt x="1" y="136"/>
                    <a:pt x="0" y="134"/>
                    <a:pt x="0" y="132"/>
                  </a:cubicBezTo>
                  <a:cubicBezTo>
                    <a:pt x="1" y="130"/>
                    <a:pt x="2" y="127"/>
                    <a:pt x="2" y="126"/>
                  </a:cubicBezTo>
                  <a:cubicBezTo>
                    <a:pt x="2" y="125"/>
                    <a:pt x="2" y="116"/>
                    <a:pt x="2" y="115"/>
                  </a:cubicBezTo>
                  <a:cubicBezTo>
                    <a:pt x="3" y="111"/>
                    <a:pt x="5" y="107"/>
                    <a:pt x="7" y="105"/>
                  </a:cubicBezTo>
                  <a:cubicBezTo>
                    <a:pt x="7" y="102"/>
                    <a:pt x="7" y="98"/>
                    <a:pt x="7" y="95"/>
                  </a:cubicBezTo>
                  <a:cubicBezTo>
                    <a:pt x="8" y="94"/>
                    <a:pt x="9" y="93"/>
                    <a:pt x="10" y="92"/>
                  </a:cubicBezTo>
                  <a:cubicBezTo>
                    <a:pt x="11" y="89"/>
                    <a:pt x="10" y="86"/>
                    <a:pt x="11" y="84"/>
                  </a:cubicBezTo>
                  <a:cubicBezTo>
                    <a:pt x="12" y="82"/>
                    <a:pt x="10" y="71"/>
                    <a:pt x="11" y="68"/>
                  </a:cubicBezTo>
                  <a:cubicBezTo>
                    <a:pt x="11" y="66"/>
                    <a:pt x="11" y="64"/>
                    <a:pt x="10" y="62"/>
                  </a:cubicBezTo>
                  <a:cubicBezTo>
                    <a:pt x="11" y="61"/>
                    <a:pt x="14" y="51"/>
                    <a:pt x="14" y="50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7" y="47"/>
                    <a:pt x="23" y="32"/>
                    <a:pt x="30" y="38"/>
                  </a:cubicBezTo>
                  <a:cubicBezTo>
                    <a:pt x="37" y="45"/>
                    <a:pt x="27" y="48"/>
                    <a:pt x="29" y="53"/>
                  </a:cubicBezTo>
                  <a:cubicBezTo>
                    <a:pt x="30" y="57"/>
                    <a:pt x="31" y="60"/>
                    <a:pt x="30" y="65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8"/>
                    <a:pt x="29" y="69"/>
                    <a:pt x="28" y="70"/>
                  </a:cubicBezTo>
                  <a:cubicBezTo>
                    <a:pt x="28" y="71"/>
                    <a:pt x="28" y="73"/>
                    <a:pt x="28" y="74"/>
                  </a:cubicBezTo>
                  <a:cubicBezTo>
                    <a:pt x="27" y="80"/>
                    <a:pt x="28" y="80"/>
                    <a:pt x="25" y="84"/>
                  </a:cubicBezTo>
                  <a:cubicBezTo>
                    <a:pt x="25" y="86"/>
                    <a:pt x="26" y="87"/>
                    <a:pt x="27" y="88"/>
                  </a:cubicBezTo>
                  <a:cubicBezTo>
                    <a:pt x="27" y="90"/>
                    <a:pt x="28" y="98"/>
                    <a:pt x="29" y="100"/>
                  </a:cubicBezTo>
                  <a:cubicBezTo>
                    <a:pt x="31" y="100"/>
                    <a:pt x="34" y="99"/>
                    <a:pt x="35" y="98"/>
                  </a:cubicBezTo>
                  <a:cubicBezTo>
                    <a:pt x="36" y="98"/>
                    <a:pt x="37" y="98"/>
                    <a:pt x="38" y="98"/>
                  </a:cubicBezTo>
                  <a:cubicBezTo>
                    <a:pt x="40" y="95"/>
                    <a:pt x="45" y="93"/>
                    <a:pt x="47" y="90"/>
                  </a:cubicBezTo>
                  <a:cubicBezTo>
                    <a:pt x="48" y="89"/>
                    <a:pt x="51" y="87"/>
                    <a:pt x="49" y="86"/>
                  </a:cubicBezTo>
                  <a:cubicBezTo>
                    <a:pt x="50" y="85"/>
                    <a:pt x="51" y="84"/>
                    <a:pt x="52" y="82"/>
                  </a:cubicBezTo>
                  <a:cubicBezTo>
                    <a:pt x="53" y="76"/>
                    <a:pt x="50" y="69"/>
                    <a:pt x="49" y="64"/>
                  </a:cubicBezTo>
                  <a:cubicBezTo>
                    <a:pt x="49" y="64"/>
                    <a:pt x="49" y="55"/>
                    <a:pt x="49" y="54"/>
                  </a:cubicBezTo>
                  <a:cubicBezTo>
                    <a:pt x="48" y="51"/>
                    <a:pt x="51" y="44"/>
                    <a:pt x="51" y="41"/>
                  </a:cubicBezTo>
                  <a:cubicBezTo>
                    <a:pt x="52" y="37"/>
                    <a:pt x="50" y="34"/>
                    <a:pt x="50" y="31"/>
                  </a:cubicBezTo>
                  <a:cubicBezTo>
                    <a:pt x="50" y="29"/>
                    <a:pt x="52" y="28"/>
                    <a:pt x="50" y="26"/>
                  </a:cubicBezTo>
                  <a:cubicBezTo>
                    <a:pt x="50" y="25"/>
                    <a:pt x="52" y="18"/>
                    <a:pt x="52" y="18"/>
                  </a:cubicBezTo>
                  <a:cubicBezTo>
                    <a:pt x="54" y="13"/>
                    <a:pt x="58" y="0"/>
                    <a:pt x="66" y="4"/>
                  </a:cubicBezTo>
                  <a:cubicBezTo>
                    <a:pt x="68" y="5"/>
                    <a:pt x="69" y="7"/>
                    <a:pt x="70" y="10"/>
                  </a:cubicBezTo>
                  <a:cubicBezTo>
                    <a:pt x="71" y="11"/>
                    <a:pt x="72" y="13"/>
                    <a:pt x="72" y="14"/>
                  </a:cubicBezTo>
                  <a:cubicBezTo>
                    <a:pt x="74" y="21"/>
                    <a:pt x="69" y="27"/>
                    <a:pt x="69" y="34"/>
                  </a:cubicBezTo>
                  <a:cubicBezTo>
                    <a:pt x="69" y="36"/>
                    <a:pt x="68" y="40"/>
                    <a:pt x="67" y="43"/>
                  </a:cubicBezTo>
                  <a:cubicBezTo>
                    <a:pt x="66" y="45"/>
                    <a:pt x="67" y="50"/>
                    <a:pt x="66" y="53"/>
                  </a:cubicBezTo>
                  <a:cubicBezTo>
                    <a:pt x="66" y="54"/>
                    <a:pt x="65" y="55"/>
                    <a:pt x="65" y="55"/>
                  </a:cubicBezTo>
                  <a:cubicBezTo>
                    <a:pt x="64" y="60"/>
                    <a:pt x="64" y="64"/>
                    <a:pt x="64" y="68"/>
                  </a:cubicBezTo>
                  <a:cubicBezTo>
                    <a:pt x="63" y="70"/>
                    <a:pt x="63" y="71"/>
                    <a:pt x="62" y="73"/>
                  </a:cubicBezTo>
                  <a:cubicBezTo>
                    <a:pt x="60" y="80"/>
                    <a:pt x="63" y="94"/>
                    <a:pt x="65" y="97"/>
                  </a:cubicBezTo>
                  <a:cubicBezTo>
                    <a:pt x="68" y="97"/>
                    <a:pt x="68" y="102"/>
                    <a:pt x="69" y="105"/>
                  </a:cubicBezTo>
                  <a:cubicBezTo>
                    <a:pt x="71" y="109"/>
                    <a:pt x="75" y="116"/>
                    <a:pt x="72" y="121"/>
                  </a:cubicBezTo>
                  <a:cubicBezTo>
                    <a:pt x="71" y="123"/>
                    <a:pt x="70" y="124"/>
                    <a:pt x="69" y="126"/>
                  </a:cubicBezTo>
                  <a:cubicBezTo>
                    <a:pt x="69" y="128"/>
                    <a:pt x="69" y="129"/>
                    <a:pt x="69" y="131"/>
                  </a:cubicBezTo>
                  <a:cubicBezTo>
                    <a:pt x="68" y="132"/>
                    <a:pt x="67" y="133"/>
                    <a:pt x="67" y="135"/>
                  </a:cubicBezTo>
                  <a:cubicBezTo>
                    <a:pt x="66" y="137"/>
                    <a:pt x="63" y="138"/>
                    <a:pt x="62" y="139"/>
                  </a:cubicBezTo>
                  <a:cubicBezTo>
                    <a:pt x="61" y="143"/>
                    <a:pt x="68" y="149"/>
                    <a:pt x="70" y="151"/>
                  </a:cubicBezTo>
                  <a:cubicBezTo>
                    <a:pt x="71" y="151"/>
                    <a:pt x="72" y="151"/>
                    <a:pt x="72" y="151"/>
                  </a:cubicBezTo>
                  <a:cubicBezTo>
                    <a:pt x="72" y="152"/>
                    <a:pt x="73" y="153"/>
                    <a:pt x="74" y="153"/>
                  </a:cubicBezTo>
                  <a:cubicBezTo>
                    <a:pt x="74" y="153"/>
                    <a:pt x="74" y="153"/>
                    <a:pt x="74" y="153"/>
                  </a:cubicBezTo>
                  <a:cubicBezTo>
                    <a:pt x="75" y="154"/>
                    <a:pt x="76" y="156"/>
                    <a:pt x="78" y="155"/>
                  </a:cubicBezTo>
                  <a:cubicBezTo>
                    <a:pt x="78" y="150"/>
                    <a:pt x="81" y="144"/>
                    <a:pt x="82" y="139"/>
                  </a:cubicBezTo>
                  <a:cubicBezTo>
                    <a:pt x="83" y="135"/>
                    <a:pt x="83" y="121"/>
                    <a:pt x="83" y="114"/>
                  </a:cubicBezTo>
                  <a:cubicBezTo>
                    <a:pt x="82" y="111"/>
                    <a:pt x="84" y="107"/>
                    <a:pt x="85" y="105"/>
                  </a:cubicBezTo>
                  <a:cubicBezTo>
                    <a:pt x="85" y="102"/>
                    <a:pt x="85" y="100"/>
                    <a:pt x="85" y="97"/>
                  </a:cubicBezTo>
                  <a:cubicBezTo>
                    <a:pt x="86" y="96"/>
                    <a:pt x="86" y="94"/>
                    <a:pt x="86" y="93"/>
                  </a:cubicBezTo>
                  <a:cubicBezTo>
                    <a:pt x="87" y="90"/>
                    <a:pt x="85" y="86"/>
                    <a:pt x="85" y="84"/>
                  </a:cubicBezTo>
                  <a:cubicBezTo>
                    <a:pt x="82" y="83"/>
                    <a:pt x="77" y="83"/>
                    <a:pt x="75" y="85"/>
                  </a:cubicBezTo>
                  <a:cubicBezTo>
                    <a:pt x="73" y="86"/>
                    <a:pt x="74" y="87"/>
                    <a:pt x="72" y="88"/>
                  </a:cubicBezTo>
                  <a:cubicBezTo>
                    <a:pt x="70" y="89"/>
                    <a:pt x="70" y="87"/>
                    <a:pt x="69" y="89"/>
                  </a:cubicBezTo>
                  <a:cubicBezTo>
                    <a:pt x="69" y="90"/>
                    <a:pt x="67" y="91"/>
                    <a:pt x="66" y="91"/>
                  </a:cubicBezTo>
                  <a:cubicBezTo>
                    <a:pt x="65" y="91"/>
                    <a:pt x="64" y="91"/>
                    <a:pt x="64" y="90"/>
                  </a:cubicBezTo>
                  <a:cubicBezTo>
                    <a:pt x="63" y="88"/>
                    <a:pt x="64" y="87"/>
                    <a:pt x="64" y="85"/>
                  </a:cubicBezTo>
                  <a:cubicBezTo>
                    <a:pt x="66" y="85"/>
                    <a:pt x="67" y="83"/>
                    <a:pt x="69" y="81"/>
                  </a:cubicBezTo>
                  <a:cubicBezTo>
                    <a:pt x="70" y="81"/>
                    <a:pt x="71" y="81"/>
                    <a:pt x="71" y="81"/>
                  </a:cubicBezTo>
                  <a:cubicBezTo>
                    <a:pt x="76" y="80"/>
                    <a:pt x="82" y="80"/>
                    <a:pt x="85" y="76"/>
                  </a:cubicBezTo>
                  <a:cubicBezTo>
                    <a:pt x="84" y="72"/>
                    <a:pt x="86" y="59"/>
                    <a:pt x="87" y="54"/>
                  </a:cubicBezTo>
                  <a:cubicBezTo>
                    <a:pt x="87" y="52"/>
                    <a:pt x="87" y="49"/>
                    <a:pt x="87" y="47"/>
                  </a:cubicBezTo>
                  <a:cubicBezTo>
                    <a:pt x="88" y="40"/>
                    <a:pt x="86" y="30"/>
                    <a:pt x="87" y="24"/>
                  </a:cubicBezTo>
                  <a:cubicBezTo>
                    <a:pt x="87" y="20"/>
                    <a:pt x="90" y="16"/>
                    <a:pt x="91" y="12"/>
                  </a:cubicBezTo>
                  <a:cubicBezTo>
                    <a:pt x="89" y="10"/>
                    <a:pt x="89" y="8"/>
                    <a:pt x="89" y="4"/>
                  </a:cubicBezTo>
                  <a:cubicBezTo>
                    <a:pt x="90" y="3"/>
                    <a:pt x="93" y="3"/>
                    <a:pt x="9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99" name="Freeform 60">
              <a:extLst>
                <a:ext uri="{FF2B5EF4-FFF2-40B4-BE49-F238E27FC236}">
                  <a16:creationId xmlns="" xmlns:a16="http://schemas.microsoft.com/office/drawing/2014/main" id="{770D6456-CBA5-AF4B-A861-7193C4142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576" y="3017838"/>
              <a:ext cx="358775" cy="234950"/>
            </a:xfrm>
            <a:custGeom>
              <a:avLst/>
              <a:gdLst>
                <a:gd name="T0" fmla="*/ 47 w 118"/>
                <a:gd name="T1" fmla="*/ 0 h 77"/>
                <a:gd name="T2" fmla="*/ 52 w 118"/>
                <a:gd name="T3" fmla="*/ 3 h 77"/>
                <a:gd name="T4" fmla="*/ 53 w 118"/>
                <a:gd name="T5" fmla="*/ 4 h 77"/>
                <a:gd name="T6" fmla="*/ 65 w 118"/>
                <a:gd name="T7" fmla="*/ 8 h 77"/>
                <a:gd name="T8" fmla="*/ 71 w 118"/>
                <a:gd name="T9" fmla="*/ 9 h 77"/>
                <a:gd name="T10" fmla="*/ 74 w 118"/>
                <a:gd name="T11" fmla="*/ 11 h 77"/>
                <a:gd name="T12" fmla="*/ 88 w 118"/>
                <a:gd name="T13" fmla="*/ 19 h 77"/>
                <a:gd name="T14" fmla="*/ 88 w 118"/>
                <a:gd name="T15" fmla="*/ 38 h 77"/>
                <a:gd name="T16" fmla="*/ 79 w 118"/>
                <a:gd name="T17" fmla="*/ 48 h 77"/>
                <a:gd name="T18" fmla="*/ 65 w 118"/>
                <a:gd name="T19" fmla="*/ 57 h 77"/>
                <a:gd name="T20" fmla="*/ 70 w 118"/>
                <a:gd name="T21" fmla="*/ 59 h 77"/>
                <a:gd name="T22" fmla="*/ 86 w 118"/>
                <a:gd name="T23" fmla="*/ 60 h 77"/>
                <a:gd name="T24" fmla="*/ 93 w 118"/>
                <a:gd name="T25" fmla="*/ 59 h 77"/>
                <a:gd name="T26" fmla="*/ 113 w 118"/>
                <a:gd name="T27" fmla="*/ 64 h 77"/>
                <a:gd name="T28" fmla="*/ 116 w 118"/>
                <a:gd name="T29" fmla="*/ 75 h 77"/>
                <a:gd name="T30" fmla="*/ 101 w 118"/>
                <a:gd name="T31" fmla="*/ 75 h 77"/>
                <a:gd name="T32" fmla="*/ 88 w 118"/>
                <a:gd name="T33" fmla="*/ 76 h 77"/>
                <a:gd name="T34" fmla="*/ 76 w 118"/>
                <a:gd name="T35" fmla="*/ 75 h 77"/>
                <a:gd name="T36" fmla="*/ 50 w 118"/>
                <a:gd name="T37" fmla="*/ 75 h 77"/>
                <a:gd name="T38" fmla="*/ 44 w 118"/>
                <a:gd name="T39" fmla="*/ 75 h 77"/>
                <a:gd name="T40" fmla="*/ 34 w 118"/>
                <a:gd name="T41" fmla="*/ 77 h 77"/>
                <a:gd name="T42" fmla="*/ 23 w 118"/>
                <a:gd name="T43" fmla="*/ 75 h 77"/>
                <a:gd name="T44" fmla="*/ 16 w 118"/>
                <a:gd name="T45" fmla="*/ 69 h 77"/>
                <a:gd name="T46" fmla="*/ 18 w 118"/>
                <a:gd name="T47" fmla="*/ 65 h 77"/>
                <a:gd name="T48" fmla="*/ 56 w 118"/>
                <a:gd name="T49" fmla="*/ 54 h 77"/>
                <a:gd name="T50" fmla="*/ 61 w 118"/>
                <a:gd name="T51" fmla="*/ 48 h 77"/>
                <a:gd name="T52" fmla="*/ 68 w 118"/>
                <a:gd name="T53" fmla="*/ 42 h 77"/>
                <a:gd name="T54" fmla="*/ 60 w 118"/>
                <a:gd name="T55" fmla="*/ 29 h 77"/>
                <a:gd name="T56" fmla="*/ 50 w 118"/>
                <a:gd name="T57" fmla="*/ 26 h 77"/>
                <a:gd name="T58" fmla="*/ 48 w 118"/>
                <a:gd name="T59" fmla="*/ 25 h 77"/>
                <a:gd name="T60" fmla="*/ 40 w 118"/>
                <a:gd name="T61" fmla="*/ 31 h 77"/>
                <a:gd name="T62" fmla="*/ 20 w 118"/>
                <a:gd name="T63" fmla="*/ 47 h 77"/>
                <a:gd name="T64" fmla="*/ 9 w 118"/>
                <a:gd name="T65" fmla="*/ 53 h 77"/>
                <a:gd name="T66" fmla="*/ 3 w 118"/>
                <a:gd name="T67" fmla="*/ 53 h 77"/>
                <a:gd name="T68" fmla="*/ 0 w 118"/>
                <a:gd name="T69" fmla="*/ 48 h 77"/>
                <a:gd name="T70" fmla="*/ 18 w 118"/>
                <a:gd name="T71" fmla="*/ 33 h 77"/>
                <a:gd name="T72" fmla="*/ 21 w 118"/>
                <a:gd name="T73" fmla="*/ 30 h 77"/>
                <a:gd name="T74" fmla="*/ 24 w 118"/>
                <a:gd name="T75" fmla="*/ 29 h 77"/>
                <a:gd name="T76" fmla="*/ 26 w 118"/>
                <a:gd name="T77" fmla="*/ 27 h 77"/>
                <a:gd name="T78" fmla="*/ 34 w 118"/>
                <a:gd name="T79" fmla="*/ 14 h 77"/>
                <a:gd name="T80" fmla="*/ 31 w 118"/>
                <a:gd name="T81" fmla="*/ 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8" h="77">
                  <a:moveTo>
                    <a:pt x="38" y="0"/>
                  </a:moveTo>
                  <a:cubicBezTo>
                    <a:pt x="42" y="1"/>
                    <a:pt x="44" y="0"/>
                    <a:pt x="47" y="0"/>
                  </a:cubicBezTo>
                  <a:cubicBezTo>
                    <a:pt x="49" y="1"/>
                    <a:pt x="50" y="2"/>
                    <a:pt x="51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3" y="3"/>
                    <a:pt x="52" y="4"/>
                    <a:pt x="53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5" y="4"/>
                    <a:pt x="61" y="6"/>
                    <a:pt x="62" y="6"/>
                  </a:cubicBezTo>
                  <a:cubicBezTo>
                    <a:pt x="63" y="6"/>
                    <a:pt x="64" y="8"/>
                    <a:pt x="65" y="8"/>
                  </a:cubicBezTo>
                  <a:cubicBezTo>
                    <a:pt x="66" y="8"/>
                    <a:pt x="70" y="9"/>
                    <a:pt x="70" y="9"/>
                  </a:cubicBezTo>
                  <a:cubicBezTo>
                    <a:pt x="70" y="9"/>
                    <a:pt x="70" y="9"/>
                    <a:pt x="71" y="9"/>
                  </a:cubicBezTo>
                  <a:cubicBezTo>
                    <a:pt x="71" y="9"/>
                    <a:pt x="72" y="10"/>
                    <a:pt x="72" y="11"/>
                  </a:cubicBezTo>
                  <a:cubicBezTo>
                    <a:pt x="73" y="11"/>
                    <a:pt x="73" y="10"/>
                    <a:pt x="74" y="11"/>
                  </a:cubicBezTo>
                  <a:cubicBezTo>
                    <a:pt x="75" y="12"/>
                    <a:pt x="76" y="13"/>
                    <a:pt x="78" y="14"/>
                  </a:cubicBezTo>
                  <a:cubicBezTo>
                    <a:pt x="80" y="15"/>
                    <a:pt x="86" y="16"/>
                    <a:pt x="88" y="19"/>
                  </a:cubicBezTo>
                  <a:cubicBezTo>
                    <a:pt x="89" y="21"/>
                    <a:pt x="88" y="30"/>
                    <a:pt x="88" y="31"/>
                  </a:cubicBezTo>
                  <a:cubicBezTo>
                    <a:pt x="88" y="33"/>
                    <a:pt x="88" y="36"/>
                    <a:pt x="88" y="38"/>
                  </a:cubicBezTo>
                  <a:cubicBezTo>
                    <a:pt x="87" y="40"/>
                    <a:pt x="86" y="43"/>
                    <a:pt x="84" y="44"/>
                  </a:cubicBezTo>
                  <a:cubicBezTo>
                    <a:pt x="82" y="46"/>
                    <a:pt x="80" y="45"/>
                    <a:pt x="79" y="48"/>
                  </a:cubicBezTo>
                  <a:cubicBezTo>
                    <a:pt x="77" y="48"/>
                    <a:pt x="65" y="53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5" y="58"/>
                    <a:pt x="65" y="58"/>
                    <a:pt x="66" y="59"/>
                  </a:cubicBezTo>
                  <a:cubicBezTo>
                    <a:pt x="66" y="59"/>
                    <a:pt x="70" y="59"/>
                    <a:pt x="70" y="59"/>
                  </a:cubicBezTo>
                  <a:cubicBezTo>
                    <a:pt x="72" y="60"/>
                    <a:pt x="81" y="57"/>
                    <a:pt x="85" y="59"/>
                  </a:cubicBezTo>
                  <a:cubicBezTo>
                    <a:pt x="85" y="59"/>
                    <a:pt x="86" y="59"/>
                    <a:pt x="86" y="60"/>
                  </a:cubicBezTo>
                  <a:cubicBezTo>
                    <a:pt x="92" y="59"/>
                    <a:pt x="92" y="59"/>
                    <a:pt x="92" y="59"/>
                  </a:cubicBezTo>
                  <a:cubicBezTo>
                    <a:pt x="92" y="59"/>
                    <a:pt x="92" y="59"/>
                    <a:pt x="93" y="59"/>
                  </a:cubicBezTo>
                  <a:cubicBezTo>
                    <a:pt x="94" y="61"/>
                    <a:pt x="100" y="62"/>
                    <a:pt x="102" y="60"/>
                  </a:cubicBezTo>
                  <a:cubicBezTo>
                    <a:pt x="105" y="61"/>
                    <a:pt x="110" y="61"/>
                    <a:pt x="113" y="64"/>
                  </a:cubicBezTo>
                  <a:cubicBezTo>
                    <a:pt x="114" y="65"/>
                    <a:pt x="116" y="69"/>
                    <a:pt x="118" y="71"/>
                  </a:cubicBezTo>
                  <a:cubicBezTo>
                    <a:pt x="117" y="72"/>
                    <a:pt x="116" y="74"/>
                    <a:pt x="116" y="75"/>
                  </a:cubicBezTo>
                  <a:cubicBezTo>
                    <a:pt x="114" y="76"/>
                    <a:pt x="108" y="76"/>
                    <a:pt x="106" y="75"/>
                  </a:cubicBezTo>
                  <a:cubicBezTo>
                    <a:pt x="104" y="75"/>
                    <a:pt x="103" y="75"/>
                    <a:pt x="101" y="75"/>
                  </a:cubicBezTo>
                  <a:cubicBezTo>
                    <a:pt x="101" y="75"/>
                    <a:pt x="100" y="74"/>
                    <a:pt x="99" y="75"/>
                  </a:cubicBezTo>
                  <a:cubicBezTo>
                    <a:pt x="97" y="76"/>
                    <a:pt x="90" y="76"/>
                    <a:pt x="88" y="76"/>
                  </a:cubicBezTo>
                  <a:cubicBezTo>
                    <a:pt x="87" y="76"/>
                    <a:pt x="83" y="75"/>
                    <a:pt x="82" y="76"/>
                  </a:cubicBezTo>
                  <a:cubicBezTo>
                    <a:pt x="81" y="76"/>
                    <a:pt x="78" y="74"/>
                    <a:pt x="76" y="75"/>
                  </a:cubicBezTo>
                  <a:cubicBezTo>
                    <a:pt x="74" y="75"/>
                    <a:pt x="65" y="74"/>
                    <a:pt x="61" y="75"/>
                  </a:cubicBezTo>
                  <a:cubicBezTo>
                    <a:pt x="60" y="75"/>
                    <a:pt x="53" y="74"/>
                    <a:pt x="50" y="75"/>
                  </a:cubicBezTo>
                  <a:cubicBezTo>
                    <a:pt x="49" y="75"/>
                    <a:pt x="48" y="75"/>
                    <a:pt x="47" y="76"/>
                  </a:cubicBezTo>
                  <a:cubicBezTo>
                    <a:pt x="46" y="75"/>
                    <a:pt x="45" y="75"/>
                    <a:pt x="44" y="75"/>
                  </a:cubicBezTo>
                  <a:cubicBezTo>
                    <a:pt x="43" y="76"/>
                    <a:pt x="42" y="76"/>
                    <a:pt x="41" y="77"/>
                  </a:cubicBezTo>
                  <a:cubicBezTo>
                    <a:pt x="40" y="77"/>
                    <a:pt x="34" y="77"/>
                    <a:pt x="34" y="77"/>
                  </a:cubicBezTo>
                  <a:cubicBezTo>
                    <a:pt x="33" y="77"/>
                    <a:pt x="33" y="77"/>
                    <a:pt x="32" y="76"/>
                  </a:cubicBezTo>
                  <a:cubicBezTo>
                    <a:pt x="32" y="76"/>
                    <a:pt x="24" y="74"/>
                    <a:pt x="23" y="75"/>
                  </a:cubicBezTo>
                  <a:cubicBezTo>
                    <a:pt x="22" y="74"/>
                    <a:pt x="21" y="74"/>
                    <a:pt x="19" y="72"/>
                  </a:cubicBezTo>
                  <a:cubicBezTo>
                    <a:pt x="17" y="72"/>
                    <a:pt x="18" y="70"/>
                    <a:pt x="16" y="69"/>
                  </a:cubicBezTo>
                  <a:cubicBezTo>
                    <a:pt x="16" y="68"/>
                    <a:pt x="16" y="68"/>
                    <a:pt x="16" y="67"/>
                  </a:cubicBezTo>
                  <a:cubicBezTo>
                    <a:pt x="17" y="67"/>
                    <a:pt x="17" y="66"/>
                    <a:pt x="18" y="65"/>
                  </a:cubicBezTo>
                  <a:cubicBezTo>
                    <a:pt x="23" y="67"/>
                    <a:pt x="40" y="61"/>
                    <a:pt x="44" y="58"/>
                  </a:cubicBezTo>
                  <a:cubicBezTo>
                    <a:pt x="47" y="59"/>
                    <a:pt x="53" y="56"/>
                    <a:pt x="56" y="54"/>
                  </a:cubicBezTo>
                  <a:cubicBezTo>
                    <a:pt x="56" y="53"/>
                    <a:pt x="56" y="52"/>
                    <a:pt x="57" y="51"/>
                  </a:cubicBezTo>
                  <a:cubicBezTo>
                    <a:pt x="58" y="50"/>
                    <a:pt x="60" y="49"/>
                    <a:pt x="61" y="48"/>
                  </a:cubicBezTo>
                  <a:cubicBezTo>
                    <a:pt x="62" y="48"/>
                    <a:pt x="62" y="47"/>
                    <a:pt x="62" y="46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70" y="40"/>
                    <a:pt x="71" y="38"/>
                    <a:pt x="72" y="37"/>
                  </a:cubicBezTo>
                  <a:cubicBezTo>
                    <a:pt x="69" y="31"/>
                    <a:pt x="62" y="32"/>
                    <a:pt x="60" y="29"/>
                  </a:cubicBezTo>
                  <a:cubicBezTo>
                    <a:pt x="59" y="29"/>
                    <a:pt x="58" y="28"/>
                    <a:pt x="58" y="28"/>
                  </a:cubicBezTo>
                  <a:cubicBezTo>
                    <a:pt x="54" y="26"/>
                    <a:pt x="53" y="29"/>
                    <a:pt x="50" y="26"/>
                  </a:cubicBezTo>
                  <a:cubicBezTo>
                    <a:pt x="50" y="25"/>
                    <a:pt x="50" y="26"/>
                    <a:pt x="50" y="25"/>
                  </a:cubicBezTo>
                  <a:cubicBezTo>
                    <a:pt x="49" y="25"/>
                    <a:pt x="49" y="25"/>
                    <a:pt x="48" y="25"/>
                  </a:cubicBezTo>
                  <a:cubicBezTo>
                    <a:pt x="47" y="27"/>
                    <a:pt x="44" y="29"/>
                    <a:pt x="42" y="30"/>
                  </a:cubicBezTo>
                  <a:cubicBezTo>
                    <a:pt x="41" y="30"/>
                    <a:pt x="41" y="31"/>
                    <a:pt x="40" y="31"/>
                  </a:cubicBezTo>
                  <a:cubicBezTo>
                    <a:pt x="40" y="35"/>
                    <a:pt x="35" y="36"/>
                    <a:pt x="32" y="37"/>
                  </a:cubicBezTo>
                  <a:cubicBezTo>
                    <a:pt x="27" y="40"/>
                    <a:pt x="24" y="44"/>
                    <a:pt x="20" y="47"/>
                  </a:cubicBezTo>
                  <a:cubicBezTo>
                    <a:pt x="19" y="48"/>
                    <a:pt x="18" y="47"/>
                    <a:pt x="17" y="48"/>
                  </a:cubicBezTo>
                  <a:cubicBezTo>
                    <a:pt x="14" y="49"/>
                    <a:pt x="11" y="50"/>
                    <a:pt x="9" y="53"/>
                  </a:cubicBezTo>
                  <a:cubicBezTo>
                    <a:pt x="7" y="53"/>
                    <a:pt x="7" y="53"/>
                    <a:pt x="6" y="52"/>
                  </a:cubicBezTo>
                  <a:cubicBezTo>
                    <a:pt x="5" y="52"/>
                    <a:pt x="4" y="53"/>
                    <a:pt x="3" y="53"/>
                  </a:cubicBezTo>
                  <a:cubicBezTo>
                    <a:pt x="2" y="53"/>
                    <a:pt x="2" y="53"/>
                    <a:pt x="1" y="52"/>
                  </a:cubicBezTo>
                  <a:cubicBezTo>
                    <a:pt x="1" y="51"/>
                    <a:pt x="0" y="48"/>
                    <a:pt x="0" y="48"/>
                  </a:cubicBezTo>
                  <a:cubicBezTo>
                    <a:pt x="3" y="45"/>
                    <a:pt x="13" y="41"/>
                    <a:pt x="14" y="38"/>
                  </a:cubicBezTo>
                  <a:cubicBezTo>
                    <a:pt x="15" y="38"/>
                    <a:pt x="17" y="34"/>
                    <a:pt x="18" y="33"/>
                  </a:cubicBezTo>
                  <a:cubicBezTo>
                    <a:pt x="19" y="33"/>
                    <a:pt x="19" y="33"/>
                    <a:pt x="20" y="32"/>
                  </a:cubicBezTo>
                  <a:cubicBezTo>
                    <a:pt x="21" y="32"/>
                    <a:pt x="20" y="31"/>
                    <a:pt x="21" y="30"/>
                  </a:cubicBezTo>
                  <a:cubicBezTo>
                    <a:pt x="21" y="30"/>
                    <a:pt x="23" y="30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3" y="28"/>
                    <a:pt x="24" y="28"/>
                    <a:pt x="25" y="27"/>
                  </a:cubicBezTo>
                  <a:cubicBezTo>
                    <a:pt x="25" y="27"/>
                    <a:pt x="25" y="27"/>
                    <a:pt x="26" y="27"/>
                  </a:cubicBezTo>
                  <a:cubicBezTo>
                    <a:pt x="26" y="25"/>
                    <a:pt x="30" y="23"/>
                    <a:pt x="31" y="22"/>
                  </a:cubicBezTo>
                  <a:cubicBezTo>
                    <a:pt x="32" y="19"/>
                    <a:pt x="33" y="16"/>
                    <a:pt x="34" y="14"/>
                  </a:cubicBezTo>
                  <a:cubicBezTo>
                    <a:pt x="34" y="14"/>
                    <a:pt x="34" y="13"/>
                    <a:pt x="34" y="13"/>
                  </a:cubicBezTo>
                  <a:cubicBezTo>
                    <a:pt x="35" y="10"/>
                    <a:pt x="30" y="7"/>
                    <a:pt x="31" y="3"/>
                  </a:cubicBezTo>
                  <a:cubicBezTo>
                    <a:pt x="32" y="2"/>
                    <a:pt x="38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0" name="Freeform 61">
              <a:extLst>
                <a:ext uri="{FF2B5EF4-FFF2-40B4-BE49-F238E27FC236}">
                  <a16:creationId xmlns="" xmlns:a16="http://schemas.microsoft.com/office/drawing/2014/main" id="{CBD5C636-0DBF-684D-90B9-7A6019DF54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65651" y="3208338"/>
              <a:ext cx="471488" cy="460375"/>
            </a:xfrm>
            <a:custGeom>
              <a:avLst/>
              <a:gdLst>
                <a:gd name="T0" fmla="*/ 150 w 156"/>
                <a:gd name="T1" fmla="*/ 104 h 151"/>
                <a:gd name="T2" fmla="*/ 142 w 156"/>
                <a:gd name="T3" fmla="*/ 107 h 151"/>
                <a:gd name="T4" fmla="*/ 118 w 156"/>
                <a:gd name="T5" fmla="*/ 108 h 151"/>
                <a:gd name="T6" fmla="*/ 95 w 156"/>
                <a:gd name="T7" fmla="*/ 111 h 151"/>
                <a:gd name="T8" fmla="*/ 83 w 156"/>
                <a:gd name="T9" fmla="*/ 110 h 151"/>
                <a:gd name="T10" fmla="*/ 72 w 156"/>
                <a:gd name="T11" fmla="*/ 107 h 151"/>
                <a:gd name="T12" fmla="*/ 91 w 156"/>
                <a:gd name="T13" fmla="*/ 86 h 151"/>
                <a:gd name="T14" fmla="*/ 125 w 156"/>
                <a:gd name="T15" fmla="*/ 82 h 151"/>
                <a:gd name="T16" fmla="*/ 126 w 156"/>
                <a:gd name="T17" fmla="*/ 73 h 151"/>
                <a:gd name="T18" fmla="*/ 112 w 156"/>
                <a:gd name="T19" fmla="*/ 64 h 151"/>
                <a:gd name="T20" fmla="*/ 98 w 156"/>
                <a:gd name="T21" fmla="*/ 64 h 151"/>
                <a:gd name="T22" fmla="*/ 74 w 156"/>
                <a:gd name="T23" fmla="*/ 64 h 151"/>
                <a:gd name="T24" fmla="*/ 75 w 156"/>
                <a:gd name="T25" fmla="*/ 51 h 151"/>
                <a:gd name="T26" fmla="*/ 122 w 156"/>
                <a:gd name="T27" fmla="*/ 47 h 151"/>
                <a:gd name="T28" fmla="*/ 122 w 156"/>
                <a:gd name="T29" fmla="*/ 37 h 151"/>
                <a:gd name="T30" fmla="*/ 84 w 156"/>
                <a:gd name="T31" fmla="*/ 31 h 151"/>
                <a:gd name="T32" fmla="*/ 70 w 156"/>
                <a:gd name="T33" fmla="*/ 28 h 151"/>
                <a:gd name="T34" fmla="*/ 63 w 156"/>
                <a:gd name="T35" fmla="*/ 22 h 151"/>
                <a:gd name="T36" fmla="*/ 45 w 156"/>
                <a:gd name="T37" fmla="*/ 33 h 151"/>
                <a:gd name="T38" fmla="*/ 19 w 156"/>
                <a:gd name="T39" fmla="*/ 31 h 151"/>
                <a:gd name="T40" fmla="*/ 20 w 156"/>
                <a:gd name="T41" fmla="*/ 20 h 151"/>
                <a:gd name="T42" fmla="*/ 18 w 156"/>
                <a:gd name="T43" fmla="*/ 5 h 151"/>
                <a:gd name="T44" fmla="*/ 11 w 156"/>
                <a:gd name="T45" fmla="*/ 0 h 151"/>
                <a:gd name="T46" fmla="*/ 8 w 156"/>
                <a:gd name="T47" fmla="*/ 27 h 151"/>
                <a:gd name="T48" fmla="*/ 8 w 156"/>
                <a:gd name="T49" fmla="*/ 41 h 151"/>
                <a:gd name="T50" fmla="*/ 5 w 156"/>
                <a:gd name="T51" fmla="*/ 68 h 151"/>
                <a:gd name="T52" fmla="*/ 5 w 156"/>
                <a:gd name="T53" fmla="*/ 82 h 151"/>
                <a:gd name="T54" fmla="*/ 1 w 156"/>
                <a:gd name="T55" fmla="*/ 119 h 151"/>
                <a:gd name="T56" fmla="*/ 5 w 156"/>
                <a:gd name="T57" fmla="*/ 150 h 151"/>
                <a:gd name="T58" fmla="*/ 11 w 156"/>
                <a:gd name="T59" fmla="*/ 148 h 151"/>
                <a:gd name="T60" fmla="*/ 13 w 156"/>
                <a:gd name="T61" fmla="*/ 143 h 151"/>
                <a:gd name="T62" fmla="*/ 25 w 156"/>
                <a:gd name="T63" fmla="*/ 137 h 151"/>
                <a:gd name="T64" fmla="*/ 39 w 156"/>
                <a:gd name="T65" fmla="*/ 134 h 151"/>
                <a:gd name="T66" fmla="*/ 58 w 156"/>
                <a:gd name="T67" fmla="*/ 134 h 151"/>
                <a:gd name="T68" fmla="*/ 82 w 156"/>
                <a:gd name="T69" fmla="*/ 135 h 151"/>
                <a:gd name="T70" fmla="*/ 113 w 156"/>
                <a:gd name="T71" fmla="*/ 142 h 151"/>
                <a:gd name="T72" fmla="*/ 131 w 156"/>
                <a:gd name="T73" fmla="*/ 147 h 151"/>
                <a:gd name="T74" fmla="*/ 147 w 156"/>
                <a:gd name="T75" fmla="*/ 143 h 151"/>
                <a:gd name="T76" fmla="*/ 153 w 156"/>
                <a:gd name="T77" fmla="*/ 133 h 151"/>
                <a:gd name="T78" fmla="*/ 56 w 156"/>
                <a:gd name="T79" fmla="*/ 109 h 151"/>
                <a:gd name="T80" fmla="*/ 46 w 156"/>
                <a:gd name="T81" fmla="*/ 112 h 151"/>
                <a:gd name="T82" fmla="*/ 20 w 156"/>
                <a:gd name="T83" fmla="*/ 114 h 151"/>
                <a:gd name="T84" fmla="*/ 28 w 156"/>
                <a:gd name="T85" fmla="*/ 92 h 151"/>
                <a:gd name="T86" fmla="*/ 44 w 156"/>
                <a:gd name="T87" fmla="*/ 87 h 151"/>
                <a:gd name="T88" fmla="*/ 60 w 156"/>
                <a:gd name="T89" fmla="*/ 60 h 151"/>
                <a:gd name="T90" fmla="*/ 43 w 156"/>
                <a:gd name="T91" fmla="*/ 67 h 151"/>
                <a:gd name="T92" fmla="*/ 20 w 156"/>
                <a:gd name="T93" fmla="*/ 71 h 151"/>
                <a:gd name="T94" fmla="*/ 46 w 156"/>
                <a:gd name="T95" fmla="*/ 51 h 151"/>
                <a:gd name="T96" fmla="*/ 59 w 156"/>
                <a:gd name="T97" fmla="*/ 49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6" h="151">
                  <a:moveTo>
                    <a:pt x="156" y="123"/>
                  </a:moveTo>
                  <a:cubicBezTo>
                    <a:pt x="156" y="122"/>
                    <a:pt x="155" y="117"/>
                    <a:pt x="155" y="117"/>
                  </a:cubicBezTo>
                  <a:cubicBezTo>
                    <a:pt x="154" y="115"/>
                    <a:pt x="149" y="107"/>
                    <a:pt x="150" y="104"/>
                  </a:cubicBezTo>
                  <a:cubicBezTo>
                    <a:pt x="149" y="103"/>
                    <a:pt x="149" y="103"/>
                    <a:pt x="147" y="103"/>
                  </a:cubicBezTo>
                  <a:cubicBezTo>
                    <a:pt x="147" y="105"/>
                    <a:pt x="145" y="106"/>
                    <a:pt x="143" y="108"/>
                  </a:cubicBezTo>
                  <a:cubicBezTo>
                    <a:pt x="142" y="108"/>
                    <a:pt x="142" y="108"/>
                    <a:pt x="142" y="107"/>
                  </a:cubicBezTo>
                  <a:cubicBezTo>
                    <a:pt x="142" y="106"/>
                    <a:pt x="141" y="106"/>
                    <a:pt x="141" y="106"/>
                  </a:cubicBezTo>
                  <a:cubicBezTo>
                    <a:pt x="139" y="109"/>
                    <a:pt x="123" y="105"/>
                    <a:pt x="120" y="109"/>
                  </a:cubicBezTo>
                  <a:cubicBezTo>
                    <a:pt x="119" y="109"/>
                    <a:pt x="119" y="109"/>
                    <a:pt x="118" y="108"/>
                  </a:cubicBezTo>
                  <a:cubicBezTo>
                    <a:pt x="115" y="110"/>
                    <a:pt x="105" y="112"/>
                    <a:pt x="103" y="110"/>
                  </a:cubicBezTo>
                  <a:cubicBezTo>
                    <a:pt x="103" y="110"/>
                    <a:pt x="102" y="111"/>
                    <a:pt x="102" y="111"/>
                  </a:cubicBezTo>
                  <a:cubicBezTo>
                    <a:pt x="102" y="110"/>
                    <a:pt x="96" y="111"/>
                    <a:pt x="95" y="111"/>
                  </a:cubicBezTo>
                  <a:cubicBezTo>
                    <a:pt x="94" y="110"/>
                    <a:pt x="89" y="110"/>
                    <a:pt x="88" y="110"/>
                  </a:cubicBezTo>
                  <a:cubicBezTo>
                    <a:pt x="87" y="110"/>
                    <a:pt x="87" y="111"/>
                    <a:pt x="86" y="111"/>
                  </a:cubicBezTo>
                  <a:cubicBezTo>
                    <a:pt x="85" y="111"/>
                    <a:pt x="84" y="110"/>
                    <a:pt x="83" y="110"/>
                  </a:cubicBezTo>
                  <a:cubicBezTo>
                    <a:pt x="83" y="110"/>
                    <a:pt x="82" y="111"/>
                    <a:pt x="81" y="111"/>
                  </a:cubicBezTo>
                  <a:cubicBezTo>
                    <a:pt x="81" y="111"/>
                    <a:pt x="81" y="111"/>
                    <a:pt x="80" y="111"/>
                  </a:cubicBezTo>
                  <a:cubicBezTo>
                    <a:pt x="78" y="109"/>
                    <a:pt x="75" y="109"/>
                    <a:pt x="72" y="107"/>
                  </a:cubicBezTo>
                  <a:cubicBezTo>
                    <a:pt x="74" y="101"/>
                    <a:pt x="76" y="97"/>
                    <a:pt x="75" y="89"/>
                  </a:cubicBezTo>
                  <a:cubicBezTo>
                    <a:pt x="76" y="89"/>
                    <a:pt x="76" y="88"/>
                    <a:pt x="77" y="87"/>
                  </a:cubicBezTo>
                  <a:cubicBezTo>
                    <a:pt x="78" y="87"/>
                    <a:pt x="90" y="86"/>
                    <a:pt x="91" y="86"/>
                  </a:cubicBezTo>
                  <a:cubicBezTo>
                    <a:pt x="97" y="87"/>
                    <a:pt x="109" y="90"/>
                    <a:pt x="113" y="87"/>
                  </a:cubicBezTo>
                  <a:cubicBezTo>
                    <a:pt x="115" y="87"/>
                    <a:pt x="117" y="88"/>
                    <a:pt x="119" y="88"/>
                  </a:cubicBezTo>
                  <a:cubicBezTo>
                    <a:pt x="121" y="87"/>
                    <a:pt x="124" y="84"/>
                    <a:pt x="125" y="82"/>
                  </a:cubicBezTo>
                  <a:cubicBezTo>
                    <a:pt x="126" y="80"/>
                    <a:pt x="124" y="77"/>
                    <a:pt x="126" y="76"/>
                  </a:cubicBezTo>
                  <a:cubicBezTo>
                    <a:pt x="125" y="75"/>
                    <a:pt x="126" y="75"/>
                    <a:pt x="125" y="75"/>
                  </a:cubicBezTo>
                  <a:cubicBezTo>
                    <a:pt x="125" y="74"/>
                    <a:pt x="125" y="73"/>
                    <a:pt x="126" y="73"/>
                  </a:cubicBezTo>
                  <a:cubicBezTo>
                    <a:pt x="128" y="70"/>
                    <a:pt x="118" y="66"/>
                    <a:pt x="117" y="65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6" y="65"/>
                    <a:pt x="113" y="64"/>
                    <a:pt x="112" y="64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100" y="64"/>
                    <a:pt x="99" y="64"/>
                    <a:pt x="99" y="64"/>
                  </a:cubicBezTo>
                  <a:cubicBezTo>
                    <a:pt x="98" y="64"/>
                    <a:pt x="99" y="64"/>
                    <a:pt x="98" y="64"/>
                  </a:cubicBezTo>
                  <a:cubicBezTo>
                    <a:pt x="88" y="63"/>
                    <a:pt x="88" y="63"/>
                    <a:pt x="88" y="63"/>
                  </a:cubicBezTo>
                  <a:cubicBezTo>
                    <a:pt x="87" y="64"/>
                    <a:pt x="84" y="65"/>
                    <a:pt x="83" y="65"/>
                  </a:cubicBezTo>
                  <a:cubicBezTo>
                    <a:pt x="80" y="66"/>
                    <a:pt x="78" y="64"/>
                    <a:pt x="74" y="64"/>
                  </a:cubicBezTo>
                  <a:cubicBezTo>
                    <a:pt x="73" y="61"/>
                    <a:pt x="71" y="60"/>
                    <a:pt x="73" y="57"/>
                  </a:cubicBezTo>
                  <a:cubicBezTo>
                    <a:pt x="73" y="56"/>
                    <a:pt x="73" y="55"/>
                    <a:pt x="73" y="54"/>
                  </a:cubicBezTo>
                  <a:cubicBezTo>
                    <a:pt x="74" y="53"/>
                    <a:pt x="75" y="52"/>
                    <a:pt x="75" y="51"/>
                  </a:cubicBezTo>
                  <a:cubicBezTo>
                    <a:pt x="77" y="51"/>
                    <a:pt x="83" y="50"/>
                    <a:pt x="84" y="50"/>
                  </a:cubicBezTo>
                  <a:cubicBezTo>
                    <a:pt x="90" y="53"/>
                    <a:pt x="116" y="51"/>
                    <a:pt x="122" y="48"/>
                  </a:cubicBezTo>
                  <a:cubicBezTo>
                    <a:pt x="121" y="48"/>
                    <a:pt x="122" y="47"/>
                    <a:pt x="122" y="47"/>
                  </a:cubicBezTo>
                  <a:cubicBezTo>
                    <a:pt x="124" y="44"/>
                    <a:pt x="123" y="42"/>
                    <a:pt x="124" y="39"/>
                  </a:cubicBezTo>
                  <a:cubicBezTo>
                    <a:pt x="124" y="39"/>
                    <a:pt x="124" y="39"/>
                    <a:pt x="124" y="39"/>
                  </a:cubicBezTo>
                  <a:cubicBezTo>
                    <a:pt x="123" y="38"/>
                    <a:pt x="122" y="38"/>
                    <a:pt x="122" y="37"/>
                  </a:cubicBezTo>
                  <a:cubicBezTo>
                    <a:pt x="121" y="36"/>
                    <a:pt x="122" y="35"/>
                    <a:pt x="121" y="34"/>
                  </a:cubicBezTo>
                  <a:cubicBezTo>
                    <a:pt x="118" y="33"/>
                    <a:pt x="112" y="34"/>
                    <a:pt x="110" y="33"/>
                  </a:cubicBezTo>
                  <a:cubicBezTo>
                    <a:pt x="105" y="30"/>
                    <a:pt x="87" y="30"/>
                    <a:pt x="84" y="31"/>
                  </a:cubicBezTo>
                  <a:cubicBezTo>
                    <a:pt x="79" y="33"/>
                    <a:pt x="76" y="31"/>
                    <a:pt x="73" y="31"/>
                  </a:cubicBezTo>
                  <a:cubicBezTo>
                    <a:pt x="72" y="30"/>
                    <a:pt x="71" y="29"/>
                    <a:pt x="70" y="29"/>
                  </a:cubicBezTo>
                  <a:cubicBezTo>
                    <a:pt x="70" y="29"/>
                    <a:pt x="70" y="29"/>
                    <a:pt x="70" y="28"/>
                  </a:cubicBezTo>
                  <a:cubicBezTo>
                    <a:pt x="69" y="27"/>
                    <a:pt x="68" y="26"/>
                    <a:pt x="68" y="24"/>
                  </a:cubicBezTo>
                  <a:cubicBezTo>
                    <a:pt x="67" y="23"/>
                    <a:pt x="66" y="22"/>
                    <a:pt x="65" y="22"/>
                  </a:cubicBezTo>
                  <a:cubicBezTo>
                    <a:pt x="64" y="22"/>
                    <a:pt x="64" y="22"/>
                    <a:pt x="63" y="22"/>
                  </a:cubicBezTo>
                  <a:cubicBezTo>
                    <a:pt x="62" y="24"/>
                    <a:pt x="59" y="27"/>
                    <a:pt x="57" y="30"/>
                  </a:cubicBezTo>
                  <a:cubicBezTo>
                    <a:pt x="58" y="31"/>
                    <a:pt x="53" y="32"/>
                    <a:pt x="52" y="32"/>
                  </a:cubicBezTo>
                  <a:cubicBezTo>
                    <a:pt x="51" y="31"/>
                    <a:pt x="47" y="33"/>
                    <a:pt x="45" y="33"/>
                  </a:cubicBezTo>
                  <a:cubicBezTo>
                    <a:pt x="45" y="32"/>
                    <a:pt x="42" y="32"/>
                    <a:pt x="41" y="33"/>
                  </a:cubicBezTo>
                  <a:cubicBezTo>
                    <a:pt x="36" y="34"/>
                    <a:pt x="27" y="35"/>
                    <a:pt x="23" y="35"/>
                  </a:cubicBezTo>
                  <a:cubicBezTo>
                    <a:pt x="23" y="34"/>
                    <a:pt x="20" y="31"/>
                    <a:pt x="19" y="31"/>
                  </a:cubicBezTo>
                  <a:cubicBezTo>
                    <a:pt x="19" y="30"/>
                    <a:pt x="19" y="29"/>
                    <a:pt x="19" y="28"/>
                  </a:cubicBezTo>
                  <a:cubicBezTo>
                    <a:pt x="20" y="25"/>
                    <a:pt x="20" y="23"/>
                    <a:pt x="20" y="20"/>
                  </a:cubicBezTo>
                  <a:cubicBezTo>
                    <a:pt x="20" y="21"/>
                    <a:pt x="20" y="20"/>
                    <a:pt x="20" y="20"/>
                  </a:cubicBezTo>
                  <a:cubicBezTo>
                    <a:pt x="20" y="19"/>
                    <a:pt x="21" y="16"/>
                    <a:pt x="21" y="14"/>
                  </a:cubicBezTo>
                  <a:cubicBezTo>
                    <a:pt x="20" y="13"/>
                    <a:pt x="20" y="13"/>
                    <a:pt x="19" y="12"/>
                  </a:cubicBezTo>
                  <a:cubicBezTo>
                    <a:pt x="18" y="9"/>
                    <a:pt x="19" y="7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4"/>
                    <a:pt x="14" y="2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0" y="2"/>
                    <a:pt x="12" y="5"/>
                    <a:pt x="11" y="8"/>
                  </a:cubicBezTo>
                  <a:cubicBezTo>
                    <a:pt x="8" y="13"/>
                    <a:pt x="8" y="19"/>
                    <a:pt x="7" y="24"/>
                  </a:cubicBezTo>
                  <a:cubicBezTo>
                    <a:pt x="7" y="25"/>
                    <a:pt x="8" y="26"/>
                    <a:pt x="8" y="27"/>
                  </a:cubicBezTo>
                  <a:cubicBezTo>
                    <a:pt x="8" y="27"/>
                    <a:pt x="8" y="32"/>
                    <a:pt x="8" y="32"/>
                  </a:cubicBezTo>
                  <a:cubicBezTo>
                    <a:pt x="8" y="32"/>
                    <a:pt x="8" y="33"/>
                    <a:pt x="8" y="34"/>
                  </a:cubicBezTo>
                  <a:cubicBezTo>
                    <a:pt x="7" y="37"/>
                    <a:pt x="8" y="39"/>
                    <a:pt x="8" y="41"/>
                  </a:cubicBezTo>
                  <a:cubicBezTo>
                    <a:pt x="9" y="44"/>
                    <a:pt x="7" y="46"/>
                    <a:pt x="7" y="48"/>
                  </a:cubicBezTo>
                  <a:cubicBezTo>
                    <a:pt x="6" y="50"/>
                    <a:pt x="8" y="54"/>
                    <a:pt x="7" y="55"/>
                  </a:cubicBezTo>
                  <a:cubicBezTo>
                    <a:pt x="5" y="60"/>
                    <a:pt x="6" y="64"/>
                    <a:pt x="5" y="68"/>
                  </a:cubicBezTo>
                  <a:cubicBezTo>
                    <a:pt x="6" y="69"/>
                    <a:pt x="6" y="70"/>
                    <a:pt x="6" y="71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5" y="74"/>
                    <a:pt x="4" y="79"/>
                    <a:pt x="5" y="82"/>
                  </a:cubicBezTo>
                  <a:cubicBezTo>
                    <a:pt x="5" y="90"/>
                    <a:pt x="3" y="97"/>
                    <a:pt x="5" y="100"/>
                  </a:cubicBezTo>
                  <a:cubicBezTo>
                    <a:pt x="5" y="102"/>
                    <a:pt x="2" y="106"/>
                    <a:pt x="2" y="108"/>
                  </a:cubicBezTo>
                  <a:cubicBezTo>
                    <a:pt x="3" y="113"/>
                    <a:pt x="1" y="118"/>
                    <a:pt x="1" y="119"/>
                  </a:cubicBezTo>
                  <a:cubicBezTo>
                    <a:pt x="0" y="126"/>
                    <a:pt x="1" y="139"/>
                    <a:pt x="2" y="142"/>
                  </a:cubicBezTo>
                  <a:cubicBezTo>
                    <a:pt x="2" y="142"/>
                    <a:pt x="4" y="144"/>
                    <a:pt x="4" y="144"/>
                  </a:cubicBezTo>
                  <a:cubicBezTo>
                    <a:pt x="5" y="145"/>
                    <a:pt x="4" y="148"/>
                    <a:pt x="5" y="150"/>
                  </a:cubicBezTo>
                  <a:cubicBezTo>
                    <a:pt x="5" y="150"/>
                    <a:pt x="6" y="150"/>
                    <a:pt x="6" y="151"/>
                  </a:cubicBezTo>
                  <a:cubicBezTo>
                    <a:pt x="7" y="151"/>
                    <a:pt x="8" y="150"/>
                    <a:pt x="10" y="150"/>
                  </a:cubicBezTo>
                  <a:cubicBezTo>
                    <a:pt x="10" y="149"/>
                    <a:pt x="11" y="149"/>
                    <a:pt x="11" y="148"/>
                  </a:cubicBezTo>
                  <a:cubicBezTo>
                    <a:pt x="11" y="147"/>
                    <a:pt x="11" y="146"/>
                    <a:pt x="11" y="145"/>
                  </a:cubicBezTo>
                  <a:cubicBezTo>
                    <a:pt x="11" y="145"/>
                    <a:pt x="11" y="145"/>
                    <a:pt x="11" y="145"/>
                  </a:cubicBezTo>
                  <a:cubicBezTo>
                    <a:pt x="12" y="144"/>
                    <a:pt x="13" y="144"/>
                    <a:pt x="13" y="143"/>
                  </a:cubicBezTo>
                  <a:cubicBezTo>
                    <a:pt x="14" y="142"/>
                    <a:pt x="13" y="141"/>
                    <a:pt x="14" y="141"/>
                  </a:cubicBezTo>
                  <a:cubicBezTo>
                    <a:pt x="15" y="138"/>
                    <a:pt x="21" y="139"/>
                    <a:pt x="21" y="139"/>
                  </a:cubicBezTo>
                  <a:cubicBezTo>
                    <a:pt x="23" y="138"/>
                    <a:pt x="24" y="137"/>
                    <a:pt x="25" y="137"/>
                  </a:cubicBezTo>
                  <a:cubicBezTo>
                    <a:pt x="26" y="137"/>
                    <a:pt x="27" y="138"/>
                    <a:pt x="28" y="137"/>
                  </a:cubicBezTo>
                  <a:cubicBezTo>
                    <a:pt x="30" y="136"/>
                    <a:pt x="32" y="135"/>
                    <a:pt x="33" y="134"/>
                  </a:cubicBezTo>
                  <a:cubicBezTo>
                    <a:pt x="35" y="134"/>
                    <a:pt x="38" y="134"/>
                    <a:pt x="39" y="134"/>
                  </a:cubicBezTo>
                  <a:cubicBezTo>
                    <a:pt x="41" y="133"/>
                    <a:pt x="50" y="134"/>
                    <a:pt x="51" y="134"/>
                  </a:cubicBezTo>
                  <a:cubicBezTo>
                    <a:pt x="51" y="134"/>
                    <a:pt x="52" y="134"/>
                    <a:pt x="52" y="134"/>
                  </a:cubicBezTo>
                  <a:cubicBezTo>
                    <a:pt x="53" y="133"/>
                    <a:pt x="58" y="134"/>
                    <a:pt x="58" y="134"/>
                  </a:cubicBezTo>
                  <a:cubicBezTo>
                    <a:pt x="59" y="134"/>
                    <a:pt x="63" y="134"/>
                    <a:pt x="64" y="134"/>
                  </a:cubicBezTo>
                  <a:cubicBezTo>
                    <a:pt x="68" y="134"/>
                    <a:pt x="69" y="134"/>
                    <a:pt x="73" y="135"/>
                  </a:cubicBezTo>
                  <a:cubicBezTo>
                    <a:pt x="74" y="135"/>
                    <a:pt x="81" y="135"/>
                    <a:pt x="82" y="135"/>
                  </a:cubicBezTo>
                  <a:cubicBezTo>
                    <a:pt x="84" y="137"/>
                    <a:pt x="87" y="137"/>
                    <a:pt x="89" y="139"/>
                  </a:cubicBezTo>
                  <a:cubicBezTo>
                    <a:pt x="90" y="137"/>
                    <a:pt x="101" y="140"/>
                    <a:pt x="103" y="140"/>
                  </a:cubicBezTo>
                  <a:cubicBezTo>
                    <a:pt x="107" y="139"/>
                    <a:pt x="112" y="142"/>
                    <a:pt x="113" y="142"/>
                  </a:cubicBezTo>
                  <a:cubicBezTo>
                    <a:pt x="116" y="141"/>
                    <a:pt x="116" y="143"/>
                    <a:pt x="117" y="144"/>
                  </a:cubicBezTo>
                  <a:cubicBezTo>
                    <a:pt x="119" y="144"/>
                    <a:pt x="120" y="144"/>
                    <a:pt x="121" y="144"/>
                  </a:cubicBezTo>
                  <a:cubicBezTo>
                    <a:pt x="125" y="146"/>
                    <a:pt x="127" y="147"/>
                    <a:pt x="131" y="147"/>
                  </a:cubicBezTo>
                  <a:cubicBezTo>
                    <a:pt x="133" y="148"/>
                    <a:pt x="138" y="148"/>
                    <a:pt x="138" y="148"/>
                  </a:cubicBezTo>
                  <a:cubicBezTo>
                    <a:pt x="139" y="147"/>
                    <a:pt x="143" y="146"/>
                    <a:pt x="144" y="146"/>
                  </a:cubicBezTo>
                  <a:cubicBezTo>
                    <a:pt x="145" y="145"/>
                    <a:pt x="146" y="144"/>
                    <a:pt x="147" y="143"/>
                  </a:cubicBezTo>
                  <a:cubicBezTo>
                    <a:pt x="147" y="143"/>
                    <a:pt x="147" y="142"/>
                    <a:pt x="147" y="142"/>
                  </a:cubicBezTo>
                  <a:cubicBezTo>
                    <a:pt x="147" y="141"/>
                    <a:pt x="150" y="140"/>
                    <a:pt x="150" y="140"/>
                  </a:cubicBezTo>
                  <a:cubicBezTo>
                    <a:pt x="152" y="138"/>
                    <a:pt x="151" y="135"/>
                    <a:pt x="153" y="133"/>
                  </a:cubicBezTo>
                  <a:cubicBezTo>
                    <a:pt x="154" y="132"/>
                    <a:pt x="155" y="132"/>
                    <a:pt x="155" y="130"/>
                  </a:cubicBezTo>
                  <a:cubicBezTo>
                    <a:pt x="154" y="129"/>
                    <a:pt x="156" y="124"/>
                    <a:pt x="156" y="123"/>
                  </a:cubicBezTo>
                  <a:close/>
                  <a:moveTo>
                    <a:pt x="56" y="109"/>
                  </a:moveTo>
                  <a:cubicBezTo>
                    <a:pt x="54" y="111"/>
                    <a:pt x="52" y="110"/>
                    <a:pt x="49" y="111"/>
                  </a:cubicBezTo>
                  <a:cubicBezTo>
                    <a:pt x="49" y="111"/>
                    <a:pt x="48" y="111"/>
                    <a:pt x="47" y="111"/>
                  </a:cubicBezTo>
                  <a:cubicBezTo>
                    <a:pt x="47" y="111"/>
                    <a:pt x="47" y="111"/>
                    <a:pt x="46" y="112"/>
                  </a:cubicBezTo>
                  <a:cubicBezTo>
                    <a:pt x="45" y="112"/>
                    <a:pt x="43" y="112"/>
                    <a:pt x="42" y="112"/>
                  </a:cubicBezTo>
                  <a:cubicBezTo>
                    <a:pt x="40" y="112"/>
                    <a:pt x="39" y="112"/>
                    <a:pt x="37" y="112"/>
                  </a:cubicBezTo>
                  <a:cubicBezTo>
                    <a:pt x="33" y="114"/>
                    <a:pt x="25" y="114"/>
                    <a:pt x="20" y="114"/>
                  </a:cubicBezTo>
                  <a:cubicBezTo>
                    <a:pt x="20" y="114"/>
                    <a:pt x="19" y="113"/>
                    <a:pt x="19" y="112"/>
                  </a:cubicBezTo>
                  <a:cubicBezTo>
                    <a:pt x="18" y="111"/>
                    <a:pt x="18" y="98"/>
                    <a:pt x="19" y="97"/>
                  </a:cubicBezTo>
                  <a:cubicBezTo>
                    <a:pt x="19" y="97"/>
                    <a:pt x="28" y="92"/>
                    <a:pt x="28" y="92"/>
                  </a:cubicBezTo>
                  <a:cubicBezTo>
                    <a:pt x="29" y="92"/>
                    <a:pt x="29" y="92"/>
                    <a:pt x="30" y="92"/>
                  </a:cubicBezTo>
                  <a:cubicBezTo>
                    <a:pt x="31" y="91"/>
                    <a:pt x="32" y="90"/>
                    <a:pt x="34" y="89"/>
                  </a:cubicBezTo>
                  <a:cubicBezTo>
                    <a:pt x="36" y="88"/>
                    <a:pt x="42" y="89"/>
                    <a:pt x="44" y="87"/>
                  </a:cubicBezTo>
                  <a:cubicBezTo>
                    <a:pt x="48" y="88"/>
                    <a:pt x="55" y="87"/>
                    <a:pt x="59" y="89"/>
                  </a:cubicBezTo>
                  <a:cubicBezTo>
                    <a:pt x="61" y="95"/>
                    <a:pt x="59" y="107"/>
                    <a:pt x="56" y="109"/>
                  </a:cubicBezTo>
                  <a:close/>
                  <a:moveTo>
                    <a:pt x="60" y="60"/>
                  </a:moveTo>
                  <a:cubicBezTo>
                    <a:pt x="60" y="62"/>
                    <a:pt x="60" y="64"/>
                    <a:pt x="59" y="64"/>
                  </a:cubicBezTo>
                  <a:cubicBezTo>
                    <a:pt x="57" y="66"/>
                    <a:pt x="53" y="68"/>
                    <a:pt x="49" y="67"/>
                  </a:cubicBezTo>
                  <a:cubicBezTo>
                    <a:pt x="48" y="67"/>
                    <a:pt x="45" y="67"/>
                    <a:pt x="43" y="67"/>
                  </a:cubicBezTo>
                  <a:cubicBezTo>
                    <a:pt x="42" y="67"/>
                    <a:pt x="40" y="68"/>
                    <a:pt x="39" y="68"/>
                  </a:cubicBezTo>
                  <a:cubicBezTo>
                    <a:pt x="38" y="68"/>
                    <a:pt x="37" y="68"/>
                    <a:pt x="36" y="68"/>
                  </a:cubicBezTo>
                  <a:cubicBezTo>
                    <a:pt x="29" y="70"/>
                    <a:pt x="27" y="71"/>
                    <a:pt x="20" y="71"/>
                  </a:cubicBezTo>
                  <a:cubicBezTo>
                    <a:pt x="15" y="59"/>
                    <a:pt x="24" y="56"/>
                    <a:pt x="33" y="51"/>
                  </a:cubicBezTo>
                  <a:cubicBezTo>
                    <a:pt x="35" y="50"/>
                    <a:pt x="38" y="52"/>
                    <a:pt x="40" y="52"/>
                  </a:cubicBezTo>
                  <a:cubicBezTo>
                    <a:pt x="42" y="51"/>
                    <a:pt x="44" y="52"/>
                    <a:pt x="46" y="51"/>
                  </a:cubicBezTo>
                  <a:cubicBezTo>
                    <a:pt x="47" y="51"/>
                    <a:pt x="49" y="49"/>
                    <a:pt x="50" y="49"/>
                  </a:cubicBezTo>
                  <a:cubicBezTo>
                    <a:pt x="51" y="48"/>
                    <a:pt x="53" y="49"/>
                    <a:pt x="54" y="48"/>
                  </a:cubicBezTo>
                  <a:cubicBezTo>
                    <a:pt x="56" y="48"/>
                    <a:pt x="57" y="49"/>
                    <a:pt x="59" y="49"/>
                  </a:cubicBezTo>
                  <a:cubicBezTo>
                    <a:pt x="62" y="52"/>
                    <a:pt x="61" y="55"/>
                    <a:pt x="60" y="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1" name="Freeform 62">
              <a:extLst>
                <a:ext uri="{FF2B5EF4-FFF2-40B4-BE49-F238E27FC236}">
                  <a16:creationId xmlns="" xmlns:a16="http://schemas.microsoft.com/office/drawing/2014/main" id="{8585EE9A-19BF-8444-8E5C-736CD8018E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64376" y="3014663"/>
              <a:ext cx="831850" cy="349250"/>
            </a:xfrm>
            <a:custGeom>
              <a:avLst/>
              <a:gdLst>
                <a:gd name="T0" fmla="*/ 262 w 275"/>
                <a:gd name="T1" fmla="*/ 71 h 114"/>
                <a:gd name="T2" fmla="*/ 242 w 275"/>
                <a:gd name="T3" fmla="*/ 70 h 114"/>
                <a:gd name="T4" fmla="*/ 227 w 275"/>
                <a:gd name="T5" fmla="*/ 69 h 114"/>
                <a:gd name="T6" fmla="*/ 178 w 275"/>
                <a:gd name="T7" fmla="*/ 63 h 114"/>
                <a:gd name="T8" fmla="*/ 186 w 275"/>
                <a:gd name="T9" fmla="*/ 34 h 114"/>
                <a:gd name="T10" fmla="*/ 121 w 275"/>
                <a:gd name="T11" fmla="*/ 40 h 114"/>
                <a:gd name="T12" fmla="*/ 96 w 275"/>
                <a:gd name="T13" fmla="*/ 36 h 114"/>
                <a:gd name="T14" fmla="*/ 104 w 275"/>
                <a:gd name="T15" fmla="*/ 28 h 114"/>
                <a:gd name="T16" fmla="*/ 126 w 275"/>
                <a:gd name="T17" fmla="*/ 32 h 114"/>
                <a:gd name="T18" fmla="*/ 144 w 275"/>
                <a:gd name="T19" fmla="*/ 31 h 114"/>
                <a:gd name="T20" fmla="*/ 178 w 275"/>
                <a:gd name="T21" fmla="*/ 29 h 114"/>
                <a:gd name="T22" fmla="*/ 208 w 275"/>
                <a:gd name="T23" fmla="*/ 40 h 114"/>
                <a:gd name="T24" fmla="*/ 229 w 275"/>
                <a:gd name="T25" fmla="*/ 34 h 114"/>
                <a:gd name="T26" fmla="*/ 217 w 275"/>
                <a:gd name="T27" fmla="*/ 20 h 114"/>
                <a:gd name="T28" fmla="*/ 198 w 275"/>
                <a:gd name="T29" fmla="*/ 17 h 114"/>
                <a:gd name="T30" fmla="*/ 161 w 275"/>
                <a:gd name="T31" fmla="*/ 15 h 114"/>
                <a:gd name="T32" fmla="*/ 146 w 275"/>
                <a:gd name="T33" fmla="*/ 9 h 114"/>
                <a:gd name="T34" fmla="*/ 118 w 275"/>
                <a:gd name="T35" fmla="*/ 1 h 114"/>
                <a:gd name="T36" fmla="*/ 96 w 275"/>
                <a:gd name="T37" fmla="*/ 15 h 114"/>
                <a:gd name="T38" fmla="*/ 56 w 275"/>
                <a:gd name="T39" fmla="*/ 19 h 114"/>
                <a:gd name="T40" fmla="*/ 40 w 275"/>
                <a:gd name="T41" fmla="*/ 32 h 114"/>
                <a:gd name="T42" fmla="*/ 30 w 275"/>
                <a:gd name="T43" fmla="*/ 53 h 114"/>
                <a:gd name="T44" fmla="*/ 36 w 275"/>
                <a:gd name="T45" fmla="*/ 63 h 114"/>
                <a:gd name="T46" fmla="*/ 50 w 275"/>
                <a:gd name="T47" fmla="*/ 61 h 114"/>
                <a:gd name="T48" fmla="*/ 58 w 275"/>
                <a:gd name="T49" fmla="*/ 34 h 114"/>
                <a:gd name="T50" fmla="*/ 87 w 275"/>
                <a:gd name="T51" fmla="*/ 54 h 114"/>
                <a:gd name="T52" fmla="*/ 52 w 275"/>
                <a:gd name="T53" fmla="*/ 69 h 114"/>
                <a:gd name="T54" fmla="*/ 0 w 275"/>
                <a:gd name="T55" fmla="*/ 80 h 114"/>
                <a:gd name="T56" fmla="*/ 46 w 275"/>
                <a:gd name="T57" fmla="*/ 86 h 114"/>
                <a:gd name="T58" fmla="*/ 56 w 275"/>
                <a:gd name="T59" fmla="*/ 97 h 114"/>
                <a:gd name="T60" fmla="*/ 49 w 275"/>
                <a:gd name="T61" fmla="*/ 113 h 114"/>
                <a:gd name="T62" fmla="*/ 73 w 275"/>
                <a:gd name="T63" fmla="*/ 98 h 114"/>
                <a:gd name="T64" fmla="*/ 112 w 275"/>
                <a:gd name="T65" fmla="*/ 98 h 114"/>
                <a:gd name="T66" fmla="*/ 150 w 275"/>
                <a:gd name="T67" fmla="*/ 99 h 114"/>
                <a:gd name="T68" fmla="*/ 175 w 275"/>
                <a:gd name="T69" fmla="*/ 100 h 114"/>
                <a:gd name="T70" fmla="*/ 213 w 275"/>
                <a:gd name="T71" fmla="*/ 103 h 114"/>
                <a:gd name="T72" fmla="*/ 185 w 275"/>
                <a:gd name="T73" fmla="*/ 88 h 114"/>
                <a:gd name="T74" fmla="*/ 189 w 275"/>
                <a:gd name="T75" fmla="*/ 78 h 114"/>
                <a:gd name="T76" fmla="*/ 215 w 275"/>
                <a:gd name="T77" fmla="*/ 83 h 114"/>
                <a:gd name="T78" fmla="*/ 232 w 275"/>
                <a:gd name="T79" fmla="*/ 89 h 114"/>
                <a:gd name="T80" fmla="*/ 259 w 275"/>
                <a:gd name="T81" fmla="*/ 91 h 114"/>
                <a:gd name="T82" fmla="*/ 273 w 275"/>
                <a:gd name="T83" fmla="*/ 80 h 114"/>
                <a:gd name="T84" fmla="*/ 115 w 275"/>
                <a:gd name="T85" fmla="*/ 80 h 114"/>
                <a:gd name="T86" fmla="*/ 91 w 275"/>
                <a:gd name="T87" fmla="*/ 88 h 114"/>
                <a:gd name="T88" fmla="*/ 85 w 275"/>
                <a:gd name="T89" fmla="*/ 80 h 114"/>
                <a:gd name="T90" fmla="*/ 114 w 275"/>
                <a:gd name="T91" fmla="*/ 74 h 114"/>
                <a:gd name="T92" fmla="*/ 125 w 275"/>
                <a:gd name="T93" fmla="*/ 60 h 114"/>
                <a:gd name="T94" fmla="*/ 98 w 275"/>
                <a:gd name="T95" fmla="*/ 63 h 114"/>
                <a:gd name="T96" fmla="*/ 118 w 275"/>
                <a:gd name="T97" fmla="*/ 52 h 114"/>
                <a:gd name="T98" fmla="*/ 125 w 275"/>
                <a:gd name="T99" fmla="*/ 60 h 114"/>
                <a:gd name="T100" fmla="*/ 150 w 275"/>
                <a:gd name="T101" fmla="*/ 84 h 114"/>
                <a:gd name="T102" fmla="*/ 132 w 275"/>
                <a:gd name="T103" fmla="*/ 76 h 114"/>
                <a:gd name="T104" fmla="*/ 161 w 275"/>
                <a:gd name="T105" fmla="*/ 75 h 114"/>
                <a:gd name="T106" fmla="*/ 140 w 275"/>
                <a:gd name="T107" fmla="*/ 61 h 114"/>
                <a:gd name="T108" fmla="*/ 167 w 275"/>
                <a:gd name="T109" fmla="*/ 5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" h="114">
                  <a:moveTo>
                    <a:pt x="271" y="73"/>
                  </a:moveTo>
                  <a:cubicBezTo>
                    <a:pt x="271" y="73"/>
                    <a:pt x="271" y="73"/>
                    <a:pt x="270" y="72"/>
                  </a:cubicBezTo>
                  <a:cubicBezTo>
                    <a:pt x="270" y="72"/>
                    <a:pt x="267" y="73"/>
                    <a:pt x="267" y="74"/>
                  </a:cubicBezTo>
                  <a:cubicBezTo>
                    <a:pt x="265" y="73"/>
                    <a:pt x="263" y="72"/>
                    <a:pt x="262" y="71"/>
                  </a:cubicBezTo>
                  <a:cubicBezTo>
                    <a:pt x="261" y="71"/>
                    <a:pt x="261" y="71"/>
                    <a:pt x="261" y="71"/>
                  </a:cubicBezTo>
                  <a:cubicBezTo>
                    <a:pt x="259" y="72"/>
                    <a:pt x="252" y="68"/>
                    <a:pt x="251" y="68"/>
                  </a:cubicBezTo>
                  <a:cubicBezTo>
                    <a:pt x="249" y="69"/>
                    <a:pt x="247" y="70"/>
                    <a:pt x="244" y="70"/>
                  </a:cubicBezTo>
                  <a:cubicBezTo>
                    <a:pt x="244" y="69"/>
                    <a:pt x="243" y="71"/>
                    <a:pt x="242" y="70"/>
                  </a:cubicBezTo>
                  <a:cubicBezTo>
                    <a:pt x="241" y="70"/>
                    <a:pt x="238" y="68"/>
                    <a:pt x="236" y="68"/>
                  </a:cubicBezTo>
                  <a:cubicBezTo>
                    <a:pt x="235" y="69"/>
                    <a:pt x="234" y="69"/>
                    <a:pt x="233" y="70"/>
                  </a:cubicBezTo>
                  <a:cubicBezTo>
                    <a:pt x="233" y="70"/>
                    <a:pt x="232" y="69"/>
                    <a:pt x="232" y="69"/>
                  </a:cubicBezTo>
                  <a:cubicBezTo>
                    <a:pt x="231" y="68"/>
                    <a:pt x="229" y="70"/>
                    <a:pt x="227" y="69"/>
                  </a:cubicBezTo>
                  <a:cubicBezTo>
                    <a:pt x="222" y="66"/>
                    <a:pt x="216" y="68"/>
                    <a:pt x="209" y="68"/>
                  </a:cubicBezTo>
                  <a:cubicBezTo>
                    <a:pt x="207" y="66"/>
                    <a:pt x="203" y="68"/>
                    <a:pt x="202" y="67"/>
                  </a:cubicBezTo>
                  <a:cubicBezTo>
                    <a:pt x="198" y="64"/>
                    <a:pt x="190" y="67"/>
                    <a:pt x="185" y="64"/>
                  </a:cubicBezTo>
                  <a:cubicBezTo>
                    <a:pt x="183" y="66"/>
                    <a:pt x="178" y="63"/>
                    <a:pt x="178" y="63"/>
                  </a:cubicBezTo>
                  <a:cubicBezTo>
                    <a:pt x="176" y="63"/>
                    <a:pt x="177" y="60"/>
                    <a:pt x="178" y="58"/>
                  </a:cubicBezTo>
                  <a:cubicBezTo>
                    <a:pt x="179" y="56"/>
                    <a:pt x="190" y="48"/>
                    <a:pt x="192" y="48"/>
                  </a:cubicBezTo>
                  <a:cubicBezTo>
                    <a:pt x="193" y="45"/>
                    <a:pt x="193" y="38"/>
                    <a:pt x="190" y="36"/>
                  </a:cubicBezTo>
                  <a:cubicBezTo>
                    <a:pt x="189" y="35"/>
                    <a:pt x="186" y="34"/>
                    <a:pt x="186" y="34"/>
                  </a:cubicBezTo>
                  <a:cubicBezTo>
                    <a:pt x="185" y="34"/>
                    <a:pt x="174" y="39"/>
                    <a:pt x="174" y="40"/>
                  </a:cubicBezTo>
                  <a:cubicBezTo>
                    <a:pt x="163" y="39"/>
                    <a:pt x="149" y="41"/>
                    <a:pt x="141" y="40"/>
                  </a:cubicBezTo>
                  <a:cubicBezTo>
                    <a:pt x="138" y="39"/>
                    <a:pt x="129" y="41"/>
                    <a:pt x="127" y="40"/>
                  </a:cubicBezTo>
                  <a:cubicBezTo>
                    <a:pt x="125" y="40"/>
                    <a:pt x="123" y="40"/>
                    <a:pt x="121" y="40"/>
                  </a:cubicBezTo>
                  <a:cubicBezTo>
                    <a:pt x="120" y="40"/>
                    <a:pt x="118" y="41"/>
                    <a:pt x="116" y="40"/>
                  </a:cubicBezTo>
                  <a:cubicBezTo>
                    <a:pt x="113" y="40"/>
                    <a:pt x="108" y="40"/>
                    <a:pt x="105" y="39"/>
                  </a:cubicBezTo>
                  <a:cubicBezTo>
                    <a:pt x="104" y="40"/>
                    <a:pt x="103" y="40"/>
                    <a:pt x="102" y="40"/>
                  </a:cubicBezTo>
                  <a:cubicBezTo>
                    <a:pt x="100" y="38"/>
                    <a:pt x="98" y="37"/>
                    <a:pt x="96" y="36"/>
                  </a:cubicBezTo>
                  <a:cubicBezTo>
                    <a:pt x="92" y="34"/>
                    <a:pt x="87" y="35"/>
                    <a:pt x="85" y="32"/>
                  </a:cubicBezTo>
                  <a:cubicBezTo>
                    <a:pt x="85" y="32"/>
                    <a:pt x="85" y="32"/>
                    <a:pt x="85" y="31"/>
                  </a:cubicBezTo>
                  <a:cubicBezTo>
                    <a:pt x="84" y="30"/>
                    <a:pt x="91" y="28"/>
                    <a:pt x="93" y="29"/>
                  </a:cubicBezTo>
                  <a:cubicBezTo>
                    <a:pt x="93" y="29"/>
                    <a:pt x="102" y="29"/>
                    <a:pt x="104" y="28"/>
                  </a:cubicBezTo>
                  <a:cubicBezTo>
                    <a:pt x="106" y="28"/>
                    <a:pt x="108" y="26"/>
                    <a:pt x="111" y="27"/>
                  </a:cubicBezTo>
                  <a:cubicBezTo>
                    <a:pt x="113" y="27"/>
                    <a:pt x="115" y="29"/>
                    <a:pt x="118" y="30"/>
                  </a:cubicBezTo>
                  <a:cubicBezTo>
                    <a:pt x="120" y="30"/>
                    <a:pt x="122" y="28"/>
                    <a:pt x="125" y="29"/>
                  </a:cubicBezTo>
                  <a:cubicBezTo>
                    <a:pt x="125" y="30"/>
                    <a:pt x="125" y="31"/>
                    <a:pt x="126" y="32"/>
                  </a:cubicBezTo>
                  <a:cubicBezTo>
                    <a:pt x="126" y="33"/>
                    <a:pt x="128" y="31"/>
                    <a:pt x="128" y="32"/>
                  </a:cubicBezTo>
                  <a:cubicBezTo>
                    <a:pt x="129" y="33"/>
                    <a:pt x="129" y="33"/>
                    <a:pt x="130" y="33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34" y="31"/>
                    <a:pt x="140" y="33"/>
                    <a:pt x="144" y="31"/>
                  </a:cubicBezTo>
                  <a:cubicBezTo>
                    <a:pt x="143" y="30"/>
                    <a:pt x="148" y="31"/>
                    <a:pt x="148" y="31"/>
                  </a:cubicBezTo>
                  <a:cubicBezTo>
                    <a:pt x="151" y="29"/>
                    <a:pt x="153" y="28"/>
                    <a:pt x="157" y="29"/>
                  </a:cubicBezTo>
                  <a:cubicBezTo>
                    <a:pt x="158" y="29"/>
                    <a:pt x="163" y="26"/>
                    <a:pt x="165" y="28"/>
                  </a:cubicBezTo>
                  <a:cubicBezTo>
                    <a:pt x="169" y="29"/>
                    <a:pt x="177" y="28"/>
                    <a:pt x="178" y="29"/>
                  </a:cubicBezTo>
                  <a:cubicBezTo>
                    <a:pt x="179" y="29"/>
                    <a:pt x="192" y="28"/>
                    <a:pt x="195" y="27"/>
                  </a:cubicBezTo>
                  <a:cubicBezTo>
                    <a:pt x="196" y="27"/>
                    <a:pt x="198" y="28"/>
                    <a:pt x="199" y="28"/>
                  </a:cubicBezTo>
                  <a:cubicBezTo>
                    <a:pt x="205" y="28"/>
                    <a:pt x="212" y="28"/>
                    <a:pt x="213" y="35"/>
                  </a:cubicBezTo>
                  <a:cubicBezTo>
                    <a:pt x="211" y="37"/>
                    <a:pt x="209" y="39"/>
                    <a:pt x="208" y="40"/>
                  </a:cubicBezTo>
                  <a:cubicBezTo>
                    <a:pt x="205" y="45"/>
                    <a:pt x="208" y="56"/>
                    <a:pt x="209" y="61"/>
                  </a:cubicBezTo>
                  <a:cubicBezTo>
                    <a:pt x="212" y="62"/>
                    <a:pt x="217" y="59"/>
                    <a:pt x="220" y="56"/>
                  </a:cubicBezTo>
                  <a:cubicBezTo>
                    <a:pt x="221" y="57"/>
                    <a:pt x="224" y="52"/>
                    <a:pt x="224" y="51"/>
                  </a:cubicBezTo>
                  <a:cubicBezTo>
                    <a:pt x="227" y="48"/>
                    <a:pt x="231" y="40"/>
                    <a:pt x="229" y="34"/>
                  </a:cubicBezTo>
                  <a:cubicBezTo>
                    <a:pt x="228" y="32"/>
                    <a:pt x="226" y="31"/>
                    <a:pt x="225" y="30"/>
                  </a:cubicBezTo>
                  <a:cubicBezTo>
                    <a:pt x="225" y="29"/>
                    <a:pt x="224" y="28"/>
                    <a:pt x="224" y="27"/>
                  </a:cubicBezTo>
                  <a:cubicBezTo>
                    <a:pt x="223" y="26"/>
                    <a:pt x="221" y="24"/>
                    <a:pt x="221" y="23"/>
                  </a:cubicBezTo>
                  <a:cubicBezTo>
                    <a:pt x="219" y="22"/>
                    <a:pt x="219" y="21"/>
                    <a:pt x="217" y="20"/>
                  </a:cubicBezTo>
                  <a:cubicBezTo>
                    <a:pt x="216" y="21"/>
                    <a:pt x="209" y="16"/>
                    <a:pt x="206" y="18"/>
                  </a:cubicBezTo>
                  <a:cubicBezTo>
                    <a:pt x="206" y="18"/>
                    <a:pt x="205" y="18"/>
                    <a:pt x="205" y="18"/>
                  </a:cubicBezTo>
                  <a:cubicBezTo>
                    <a:pt x="203" y="18"/>
                    <a:pt x="201" y="17"/>
                    <a:pt x="198" y="17"/>
                  </a:cubicBezTo>
                  <a:cubicBezTo>
                    <a:pt x="198" y="17"/>
                    <a:pt x="198" y="17"/>
                    <a:pt x="198" y="17"/>
                  </a:cubicBezTo>
                  <a:cubicBezTo>
                    <a:pt x="197" y="16"/>
                    <a:pt x="187" y="15"/>
                    <a:pt x="184" y="14"/>
                  </a:cubicBezTo>
                  <a:cubicBezTo>
                    <a:pt x="178" y="13"/>
                    <a:pt x="174" y="16"/>
                    <a:pt x="170" y="16"/>
                  </a:cubicBezTo>
                  <a:cubicBezTo>
                    <a:pt x="169" y="16"/>
                    <a:pt x="166" y="18"/>
                    <a:pt x="165" y="17"/>
                  </a:cubicBezTo>
                  <a:cubicBezTo>
                    <a:pt x="164" y="17"/>
                    <a:pt x="161" y="15"/>
                    <a:pt x="161" y="15"/>
                  </a:cubicBezTo>
                  <a:cubicBezTo>
                    <a:pt x="160" y="15"/>
                    <a:pt x="160" y="16"/>
                    <a:pt x="159" y="15"/>
                  </a:cubicBezTo>
                  <a:cubicBezTo>
                    <a:pt x="158" y="15"/>
                    <a:pt x="156" y="14"/>
                    <a:pt x="155" y="13"/>
                  </a:cubicBezTo>
                  <a:cubicBezTo>
                    <a:pt x="155" y="13"/>
                    <a:pt x="150" y="13"/>
                    <a:pt x="150" y="12"/>
                  </a:cubicBezTo>
                  <a:cubicBezTo>
                    <a:pt x="149" y="11"/>
                    <a:pt x="147" y="9"/>
                    <a:pt x="146" y="9"/>
                  </a:cubicBezTo>
                  <a:cubicBezTo>
                    <a:pt x="143" y="8"/>
                    <a:pt x="139" y="7"/>
                    <a:pt x="137" y="5"/>
                  </a:cubicBezTo>
                  <a:cubicBezTo>
                    <a:pt x="137" y="5"/>
                    <a:pt x="136" y="4"/>
                    <a:pt x="136" y="4"/>
                  </a:cubicBezTo>
                  <a:cubicBezTo>
                    <a:pt x="132" y="2"/>
                    <a:pt x="129" y="5"/>
                    <a:pt x="125" y="3"/>
                  </a:cubicBezTo>
                  <a:cubicBezTo>
                    <a:pt x="126" y="3"/>
                    <a:pt x="118" y="1"/>
                    <a:pt x="118" y="1"/>
                  </a:cubicBezTo>
                  <a:cubicBezTo>
                    <a:pt x="117" y="0"/>
                    <a:pt x="117" y="0"/>
                    <a:pt x="116" y="0"/>
                  </a:cubicBezTo>
                  <a:cubicBezTo>
                    <a:pt x="116" y="1"/>
                    <a:pt x="114" y="1"/>
                    <a:pt x="113" y="2"/>
                  </a:cubicBezTo>
                  <a:cubicBezTo>
                    <a:pt x="113" y="2"/>
                    <a:pt x="112" y="8"/>
                    <a:pt x="110" y="9"/>
                  </a:cubicBezTo>
                  <a:cubicBezTo>
                    <a:pt x="105" y="11"/>
                    <a:pt x="101" y="13"/>
                    <a:pt x="96" y="15"/>
                  </a:cubicBezTo>
                  <a:cubicBezTo>
                    <a:pt x="94" y="15"/>
                    <a:pt x="92" y="16"/>
                    <a:pt x="90" y="16"/>
                  </a:cubicBezTo>
                  <a:cubicBezTo>
                    <a:pt x="87" y="18"/>
                    <a:pt x="83" y="17"/>
                    <a:pt x="79" y="18"/>
                  </a:cubicBezTo>
                  <a:cubicBezTo>
                    <a:pt x="78" y="19"/>
                    <a:pt x="76" y="18"/>
                    <a:pt x="75" y="18"/>
                  </a:cubicBezTo>
                  <a:cubicBezTo>
                    <a:pt x="69" y="19"/>
                    <a:pt x="63" y="16"/>
                    <a:pt x="56" y="19"/>
                  </a:cubicBezTo>
                  <a:cubicBezTo>
                    <a:pt x="53" y="20"/>
                    <a:pt x="50" y="22"/>
                    <a:pt x="48" y="24"/>
                  </a:cubicBezTo>
                  <a:cubicBezTo>
                    <a:pt x="48" y="25"/>
                    <a:pt x="47" y="26"/>
                    <a:pt x="47" y="27"/>
                  </a:cubicBezTo>
                  <a:cubicBezTo>
                    <a:pt x="45" y="28"/>
                    <a:pt x="44" y="30"/>
                    <a:pt x="42" y="32"/>
                  </a:cubicBezTo>
                  <a:cubicBezTo>
                    <a:pt x="41" y="32"/>
                    <a:pt x="40" y="32"/>
                    <a:pt x="40" y="32"/>
                  </a:cubicBezTo>
                  <a:cubicBezTo>
                    <a:pt x="39" y="33"/>
                    <a:pt x="36" y="36"/>
                    <a:pt x="36" y="38"/>
                  </a:cubicBezTo>
                  <a:cubicBezTo>
                    <a:pt x="36" y="38"/>
                    <a:pt x="36" y="39"/>
                    <a:pt x="36" y="39"/>
                  </a:cubicBezTo>
                  <a:cubicBezTo>
                    <a:pt x="34" y="42"/>
                    <a:pt x="31" y="44"/>
                    <a:pt x="30" y="47"/>
                  </a:cubicBezTo>
                  <a:cubicBezTo>
                    <a:pt x="30" y="49"/>
                    <a:pt x="30" y="51"/>
                    <a:pt x="30" y="53"/>
                  </a:cubicBezTo>
                  <a:cubicBezTo>
                    <a:pt x="29" y="54"/>
                    <a:pt x="29" y="55"/>
                    <a:pt x="29" y="57"/>
                  </a:cubicBezTo>
                  <a:cubicBezTo>
                    <a:pt x="30" y="57"/>
                    <a:pt x="30" y="58"/>
                    <a:pt x="30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4" y="60"/>
                    <a:pt x="34" y="61"/>
                    <a:pt x="36" y="63"/>
                  </a:cubicBezTo>
                  <a:cubicBezTo>
                    <a:pt x="37" y="62"/>
                    <a:pt x="42" y="65"/>
                    <a:pt x="43" y="65"/>
                  </a:cubicBezTo>
                  <a:cubicBezTo>
                    <a:pt x="45" y="66"/>
                    <a:pt x="48" y="64"/>
                    <a:pt x="49" y="62"/>
                  </a:cubicBezTo>
                  <a:cubicBezTo>
                    <a:pt x="50" y="62"/>
                    <a:pt x="50" y="62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2" y="56"/>
                    <a:pt x="52" y="56"/>
                  </a:cubicBezTo>
                  <a:cubicBezTo>
                    <a:pt x="52" y="55"/>
                    <a:pt x="52" y="54"/>
                    <a:pt x="52" y="53"/>
                  </a:cubicBezTo>
                  <a:cubicBezTo>
                    <a:pt x="56" y="47"/>
                    <a:pt x="56" y="40"/>
                    <a:pt x="58" y="34"/>
                  </a:cubicBezTo>
                  <a:cubicBezTo>
                    <a:pt x="61" y="33"/>
                    <a:pt x="70" y="31"/>
                    <a:pt x="73" y="32"/>
                  </a:cubicBezTo>
                  <a:cubicBezTo>
                    <a:pt x="77" y="34"/>
                    <a:pt x="85" y="45"/>
                    <a:pt x="85" y="51"/>
                  </a:cubicBezTo>
                  <a:cubicBezTo>
                    <a:pt x="86" y="52"/>
                    <a:pt x="86" y="53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6" y="54"/>
                    <a:pt x="84" y="60"/>
                    <a:pt x="83" y="61"/>
                  </a:cubicBezTo>
                  <a:cubicBezTo>
                    <a:pt x="81" y="63"/>
                    <a:pt x="73" y="66"/>
                    <a:pt x="69" y="66"/>
                  </a:cubicBezTo>
                  <a:cubicBezTo>
                    <a:pt x="65" y="65"/>
                    <a:pt x="60" y="67"/>
                    <a:pt x="56" y="67"/>
                  </a:cubicBezTo>
                  <a:cubicBezTo>
                    <a:pt x="54" y="67"/>
                    <a:pt x="53" y="68"/>
                    <a:pt x="52" y="69"/>
                  </a:cubicBezTo>
                  <a:cubicBezTo>
                    <a:pt x="40" y="69"/>
                    <a:pt x="27" y="70"/>
                    <a:pt x="15" y="75"/>
                  </a:cubicBezTo>
                  <a:cubicBezTo>
                    <a:pt x="14" y="76"/>
                    <a:pt x="12" y="75"/>
                    <a:pt x="12" y="75"/>
                  </a:cubicBezTo>
                  <a:cubicBezTo>
                    <a:pt x="9" y="76"/>
                    <a:pt x="7" y="75"/>
                    <a:pt x="5" y="76"/>
                  </a:cubicBezTo>
                  <a:cubicBezTo>
                    <a:pt x="3" y="77"/>
                    <a:pt x="2" y="79"/>
                    <a:pt x="0" y="80"/>
                  </a:cubicBezTo>
                  <a:cubicBezTo>
                    <a:pt x="0" y="91"/>
                    <a:pt x="3" y="91"/>
                    <a:pt x="7" y="97"/>
                  </a:cubicBezTo>
                  <a:cubicBezTo>
                    <a:pt x="17" y="97"/>
                    <a:pt x="21" y="95"/>
                    <a:pt x="30" y="91"/>
                  </a:cubicBezTo>
                  <a:cubicBezTo>
                    <a:pt x="31" y="90"/>
                    <a:pt x="33" y="91"/>
                    <a:pt x="34" y="91"/>
                  </a:cubicBezTo>
                  <a:cubicBezTo>
                    <a:pt x="38" y="89"/>
                    <a:pt x="42" y="88"/>
                    <a:pt x="46" y="86"/>
                  </a:cubicBezTo>
                  <a:cubicBezTo>
                    <a:pt x="48" y="85"/>
                    <a:pt x="57" y="79"/>
                    <a:pt x="59" y="82"/>
                  </a:cubicBezTo>
                  <a:cubicBezTo>
                    <a:pt x="60" y="81"/>
                    <a:pt x="67" y="80"/>
                    <a:pt x="69" y="80"/>
                  </a:cubicBezTo>
                  <a:cubicBezTo>
                    <a:pt x="69" y="80"/>
                    <a:pt x="68" y="80"/>
                    <a:pt x="69" y="80"/>
                  </a:cubicBezTo>
                  <a:cubicBezTo>
                    <a:pt x="69" y="84"/>
                    <a:pt x="59" y="95"/>
                    <a:pt x="56" y="97"/>
                  </a:cubicBezTo>
                  <a:cubicBezTo>
                    <a:pt x="55" y="97"/>
                    <a:pt x="55" y="100"/>
                    <a:pt x="53" y="101"/>
                  </a:cubicBezTo>
                  <a:cubicBezTo>
                    <a:pt x="53" y="102"/>
                    <a:pt x="54" y="103"/>
                    <a:pt x="53" y="105"/>
                  </a:cubicBezTo>
                  <a:cubicBezTo>
                    <a:pt x="53" y="106"/>
                    <a:pt x="52" y="106"/>
                    <a:pt x="51" y="107"/>
                  </a:cubicBezTo>
                  <a:cubicBezTo>
                    <a:pt x="50" y="108"/>
                    <a:pt x="50" y="111"/>
                    <a:pt x="49" y="113"/>
                  </a:cubicBezTo>
                  <a:cubicBezTo>
                    <a:pt x="49" y="113"/>
                    <a:pt x="49" y="114"/>
                    <a:pt x="50" y="114"/>
                  </a:cubicBezTo>
                  <a:cubicBezTo>
                    <a:pt x="50" y="114"/>
                    <a:pt x="54" y="112"/>
                    <a:pt x="55" y="112"/>
                  </a:cubicBezTo>
                  <a:cubicBezTo>
                    <a:pt x="57" y="110"/>
                    <a:pt x="71" y="99"/>
                    <a:pt x="71" y="99"/>
                  </a:cubicBezTo>
                  <a:cubicBezTo>
                    <a:pt x="72" y="98"/>
                    <a:pt x="72" y="98"/>
                    <a:pt x="73" y="98"/>
                  </a:cubicBezTo>
                  <a:cubicBezTo>
                    <a:pt x="79" y="103"/>
                    <a:pt x="86" y="102"/>
                    <a:pt x="93" y="100"/>
                  </a:cubicBezTo>
                  <a:cubicBezTo>
                    <a:pt x="95" y="99"/>
                    <a:pt x="100" y="100"/>
                    <a:pt x="101" y="100"/>
                  </a:cubicBezTo>
                  <a:cubicBezTo>
                    <a:pt x="101" y="99"/>
                    <a:pt x="107" y="99"/>
                    <a:pt x="107" y="99"/>
                  </a:cubicBezTo>
                  <a:cubicBezTo>
                    <a:pt x="108" y="100"/>
                    <a:pt x="110" y="97"/>
                    <a:pt x="112" y="98"/>
                  </a:cubicBezTo>
                  <a:cubicBezTo>
                    <a:pt x="123" y="99"/>
                    <a:pt x="123" y="99"/>
                    <a:pt x="123" y="99"/>
                  </a:cubicBezTo>
                  <a:cubicBezTo>
                    <a:pt x="124" y="98"/>
                    <a:pt x="130" y="97"/>
                    <a:pt x="130" y="97"/>
                  </a:cubicBezTo>
                  <a:cubicBezTo>
                    <a:pt x="132" y="97"/>
                    <a:pt x="134" y="97"/>
                    <a:pt x="136" y="97"/>
                  </a:cubicBezTo>
                  <a:cubicBezTo>
                    <a:pt x="139" y="99"/>
                    <a:pt x="149" y="97"/>
                    <a:pt x="150" y="99"/>
                  </a:cubicBezTo>
                  <a:cubicBezTo>
                    <a:pt x="150" y="98"/>
                    <a:pt x="155" y="98"/>
                    <a:pt x="156" y="99"/>
                  </a:cubicBezTo>
                  <a:cubicBezTo>
                    <a:pt x="156" y="99"/>
                    <a:pt x="159" y="98"/>
                    <a:pt x="160" y="99"/>
                  </a:cubicBezTo>
                  <a:cubicBezTo>
                    <a:pt x="160" y="99"/>
                    <a:pt x="161" y="99"/>
                    <a:pt x="161" y="99"/>
                  </a:cubicBezTo>
                  <a:cubicBezTo>
                    <a:pt x="162" y="99"/>
                    <a:pt x="173" y="99"/>
                    <a:pt x="175" y="100"/>
                  </a:cubicBezTo>
                  <a:cubicBezTo>
                    <a:pt x="175" y="100"/>
                    <a:pt x="177" y="99"/>
                    <a:pt x="179" y="100"/>
                  </a:cubicBezTo>
                  <a:cubicBezTo>
                    <a:pt x="186" y="103"/>
                    <a:pt x="194" y="103"/>
                    <a:pt x="202" y="104"/>
                  </a:cubicBezTo>
                  <a:cubicBezTo>
                    <a:pt x="203" y="105"/>
                    <a:pt x="204" y="103"/>
                    <a:pt x="207" y="104"/>
                  </a:cubicBezTo>
                  <a:cubicBezTo>
                    <a:pt x="208" y="103"/>
                    <a:pt x="211" y="103"/>
                    <a:pt x="213" y="103"/>
                  </a:cubicBezTo>
                  <a:cubicBezTo>
                    <a:pt x="214" y="101"/>
                    <a:pt x="213" y="98"/>
                    <a:pt x="213" y="96"/>
                  </a:cubicBezTo>
                  <a:cubicBezTo>
                    <a:pt x="208" y="93"/>
                    <a:pt x="204" y="88"/>
                    <a:pt x="196" y="90"/>
                  </a:cubicBezTo>
                  <a:cubicBezTo>
                    <a:pt x="196" y="89"/>
                    <a:pt x="191" y="88"/>
                    <a:pt x="190" y="88"/>
                  </a:cubicBezTo>
                  <a:cubicBezTo>
                    <a:pt x="188" y="88"/>
                    <a:pt x="187" y="88"/>
                    <a:pt x="185" y="88"/>
                  </a:cubicBezTo>
                  <a:cubicBezTo>
                    <a:pt x="180" y="85"/>
                    <a:pt x="172" y="86"/>
                    <a:pt x="165" y="85"/>
                  </a:cubicBezTo>
                  <a:cubicBezTo>
                    <a:pt x="164" y="82"/>
                    <a:pt x="168" y="81"/>
                    <a:pt x="169" y="79"/>
                  </a:cubicBezTo>
                  <a:cubicBezTo>
                    <a:pt x="168" y="78"/>
                    <a:pt x="170" y="77"/>
                    <a:pt x="170" y="76"/>
                  </a:cubicBezTo>
                  <a:cubicBezTo>
                    <a:pt x="176" y="76"/>
                    <a:pt x="184" y="74"/>
                    <a:pt x="189" y="78"/>
                  </a:cubicBezTo>
                  <a:cubicBezTo>
                    <a:pt x="190" y="76"/>
                    <a:pt x="197" y="80"/>
                    <a:pt x="198" y="80"/>
                  </a:cubicBezTo>
                  <a:cubicBezTo>
                    <a:pt x="200" y="79"/>
                    <a:pt x="203" y="81"/>
                    <a:pt x="204" y="82"/>
                  </a:cubicBezTo>
                  <a:cubicBezTo>
                    <a:pt x="206" y="79"/>
                    <a:pt x="210" y="83"/>
                    <a:pt x="213" y="83"/>
                  </a:cubicBezTo>
                  <a:cubicBezTo>
                    <a:pt x="214" y="83"/>
                    <a:pt x="214" y="83"/>
                    <a:pt x="215" y="83"/>
                  </a:cubicBezTo>
                  <a:cubicBezTo>
                    <a:pt x="216" y="84"/>
                    <a:pt x="216" y="85"/>
                    <a:pt x="217" y="86"/>
                  </a:cubicBezTo>
                  <a:cubicBezTo>
                    <a:pt x="218" y="85"/>
                    <a:pt x="221" y="87"/>
                    <a:pt x="222" y="87"/>
                  </a:cubicBezTo>
                  <a:cubicBezTo>
                    <a:pt x="223" y="87"/>
                    <a:pt x="227" y="88"/>
                    <a:pt x="228" y="89"/>
                  </a:cubicBezTo>
                  <a:cubicBezTo>
                    <a:pt x="229" y="89"/>
                    <a:pt x="231" y="89"/>
                    <a:pt x="232" y="89"/>
                  </a:cubicBezTo>
                  <a:cubicBezTo>
                    <a:pt x="233" y="89"/>
                    <a:pt x="234" y="90"/>
                    <a:pt x="235" y="90"/>
                  </a:cubicBezTo>
                  <a:cubicBezTo>
                    <a:pt x="236" y="90"/>
                    <a:pt x="235" y="90"/>
                    <a:pt x="235" y="90"/>
                  </a:cubicBezTo>
                  <a:cubicBezTo>
                    <a:pt x="239" y="91"/>
                    <a:pt x="253" y="93"/>
                    <a:pt x="255" y="90"/>
                  </a:cubicBezTo>
                  <a:cubicBezTo>
                    <a:pt x="257" y="91"/>
                    <a:pt x="258" y="91"/>
                    <a:pt x="259" y="91"/>
                  </a:cubicBezTo>
                  <a:cubicBezTo>
                    <a:pt x="259" y="90"/>
                    <a:pt x="260" y="89"/>
                    <a:pt x="261" y="88"/>
                  </a:cubicBezTo>
                  <a:cubicBezTo>
                    <a:pt x="263" y="87"/>
                    <a:pt x="268" y="87"/>
                    <a:pt x="270" y="85"/>
                  </a:cubicBezTo>
                  <a:cubicBezTo>
                    <a:pt x="270" y="84"/>
                    <a:pt x="271" y="83"/>
                    <a:pt x="271" y="82"/>
                  </a:cubicBezTo>
                  <a:cubicBezTo>
                    <a:pt x="272" y="81"/>
                    <a:pt x="273" y="81"/>
                    <a:pt x="273" y="80"/>
                  </a:cubicBezTo>
                  <a:cubicBezTo>
                    <a:pt x="275" y="77"/>
                    <a:pt x="271" y="75"/>
                    <a:pt x="271" y="73"/>
                  </a:cubicBezTo>
                  <a:close/>
                  <a:moveTo>
                    <a:pt x="119" y="76"/>
                  </a:moveTo>
                  <a:cubicBezTo>
                    <a:pt x="119" y="76"/>
                    <a:pt x="119" y="76"/>
                    <a:pt x="119" y="77"/>
                  </a:cubicBezTo>
                  <a:cubicBezTo>
                    <a:pt x="118" y="78"/>
                    <a:pt x="117" y="79"/>
                    <a:pt x="115" y="80"/>
                  </a:cubicBezTo>
                  <a:cubicBezTo>
                    <a:pt x="115" y="81"/>
                    <a:pt x="115" y="82"/>
                    <a:pt x="115" y="83"/>
                  </a:cubicBezTo>
                  <a:cubicBezTo>
                    <a:pt x="114" y="84"/>
                    <a:pt x="112" y="84"/>
                    <a:pt x="111" y="85"/>
                  </a:cubicBezTo>
                  <a:cubicBezTo>
                    <a:pt x="110" y="85"/>
                    <a:pt x="110" y="85"/>
                    <a:pt x="109" y="85"/>
                  </a:cubicBezTo>
                  <a:cubicBezTo>
                    <a:pt x="109" y="85"/>
                    <a:pt x="93" y="87"/>
                    <a:pt x="91" y="88"/>
                  </a:cubicBezTo>
                  <a:cubicBezTo>
                    <a:pt x="89" y="89"/>
                    <a:pt x="87" y="88"/>
                    <a:pt x="87" y="88"/>
                  </a:cubicBezTo>
                  <a:cubicBezTo>
                    <a:pt x="85" y="89"/>
                    <a:pt x="83" y="89"/>
                    <a:pt x="81" y="90"/>
                  </a:cubicBezTo>
                  <a:cubicBezTo>
                    <a:pt x="80" y="90"/>
                    <a:pt x="80" y="90"/>
                    <a:pt x="79" y="89"/>
                  </a:cubicBezTo>
                  <a:cubicBezTo>
                    <a:pt x="79" y="88"/>
                    <a:pt x="84" y="82"/>
                    <a:pt x="85" y="80"/>
                  </a:cubicBezTo>
                  <a:cubicBezTo>
                    <a:pt x="90" y="81"/>
                    <a:pt x="95" y="78"/>
                    <a:pt x="98" y="76"/>
                  </a:cubicBezTo>
                  <a:cubicBezTo>
                    <a:pt x="98" y="76"/>
                    <a:pt x="101" y="77"/>
                    <a:pt x="101" y="77"/>
                  </a:cubicBezTo>
                  <a:cubicBezTo>
                    <a:pt x="101" y="76"/>
                    <a:pt x="105" y="75"/>
                    <a:pt x="105" y="75"/>
                  </a:cubicBezTo>
                  <a:cubicBezTo>
                    <a:pt x="108" y="74"/>
                    <a:pt x="113" y="76"/>
                    <a:pt x="114" y="74"/>
                  </a:cubicBezTo>
                  <a:cubicBezTo>
                    <a:pt x="115" y="74"/>
                    <a:pt x="115" y="74"/>
                    <a:pt x="115" y="75"/>
                  </a:cubicBezTo>
                  <a:cubicBezTo>
                    <a:pt x="117" y="74"/>
                    <a:pt x="118" y="75"/>
                    <a:pt x="119" y="75"/>
                  </a:cubicBezTo>
                  <a:cubicBezTo>
                    <a:pt x="119" y="76"/>
                    <a:pt x="119" y="76"/>
                    <a:pt x="119" y="76"/>
                  </a:cubicBezTo>
                  <a:close/>
                  <a:moveTo>
                    <a:pt x="125" y="60"/>
                  </a:moveTo>
                  <a:cubicBezTo>
                    <a:pt x="124" y="61"/>
                    <a:pt x="122" y="63"/>
                    <a:pt x="120" y="63"/>
                  </a:cubicBezTo>
                  <a:cubicBezTo>
                    <a:pt x="120" y="62"/>
                    <a:pt x="120" y="62"/>
                    <a:pt x="120" y="63"/>
                  </a:cubicBezTo>
                  <a:cubicBezTo>
                    <a:pt x="116" y="64"/>
                    <a:pt x="110" y="60"/>
                    <a:pt x="106" y="62"/>
                  </a:cubicBezTo>
                  <a:cubicBezTo>
                    <a:pt x="104" y="63"/>
                    <a:pt x="100" y="64"/>
                    <a:pt x="98" y="63"/>
                  </a:cubicBezTo>
                  <a:cubicBezTo>
                    <a:pt x="97" y="63"/>
                    <a:pt x="97" y="63"/>
                    <a:pt x="97" y="63"/>
                  </a:cubicBezTo>
                  <a:cubicBezTo>
                    <a:pt x="97" y="60"/>
                    <a:pt x="97" y="60"/>
                    <a:pt x="98" y="58"/>
                  </a:cubicBezTo>
                  <a:cubicBezTo>
                    <a:pt x="102" y="56"/>
                    <a:pt x="112" y="51"/>
                    <a:pt x="117" y="53"/>
                  </a:cubicBezTo>
                  <a:cubicBezTo>
                    <a:pt x="118" y="53"/>
                    <a:pt x="118" y="52"/>
                    <a:pt x="118" y="52"/>
                  </a:cubicBezTo>
                  <a:cubicBezTo>
                    <a:pt x="122" y="53"/>
                    <a:pt x="125" y="54"/>
                    <a:pt x="127" y="54"/>
                  </a:cubicBezTo>
                  <a:cubicBezTo>
                    <a:pt x="127" y="54"/>
                    <a:pt x="128" y="55"/>
                    <a:pt x="128" y="55"/>
                  </a:cubicBezTo>
                  <a:cubicBezTo>
                    <a:pt x="128" y="57"/>
                    <a:pt x="127" y="59"/>
                    <a:pt x="125" y="60"/>
                  </a:cubicBezTo>
                  <a:cubicBezTo>
                    <a:pt x="125" y="60"/>
                    <a:pt x="125" y="60"/>
                    <a:pt x="125" y="60"/>
                  </a:cubicBezTo>
                  <a:close/>
                  <a:moveTo>
                    <a:pt x="161" y="75"/>
                  </a:moveTo>
                  <a:cubicBezTo>
                    <a:pt x="159" y="77"/>
                    <a:pt x="158" y="79"/>
                    <a:pt x="157" y="81"/>
                  </a:cubicBezTo>
                  <a:cubicBezTo>
                    <a:pt x="157" y="82"/>
                    <a:pt x="157" y="82"/>
                    <a:pt x="158" y="83"/>
                  </a:cubicBezTo>
                  <a:cubicBezTo>
                    <a:pt x="157" y="86"/>
                    <a:pt x="152" y="85"/>
                    <a:pt x="150" y="84"/>
                  </a:cubicBezTo>
                  <a:cubicBezTo>
                    <a:pt x="149" y="84"/>
                    <a:pt x="148" y="85"/>
                    <a:pt x="147" y="85"/>
                  </a:cubicBezTo>
                  <a:cubicBezTo>
                    <a:pt x="147" y="85"/>
                    <a:pt x="129" y="85"/>
                    <a:pt x="126" y="83"/>
                  </a:cubicBezTo>
                  <a:cubicBezTo>
                    <a:pt x="126" y="81"/>
                    <a:pt x="129" y="79"/>
                    <a:pt x="131" y="78"/>
                  </a:cubicBezTo>
                  <a:cubicBezTo>
                    <a:pt x="132" y="77"/>
                    <a:pt x="131" y="76"/>
                    <a:pt x="132" y="76"/>
                  </a:cubicBezTo>
                  <a:cubicBezTo>
                    <a:pt x="134" y="74"/>
                    <a:pt x="149" y="73"/>
                    <a:pt x="152" y="73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56" y="73"/>
                    <a:pt x="158" y="73"/>
                    <a:pt x="161" y="74"/>
                  </a:cubicBezTo>
                  <a:cubicBezTo>
                    <a:pt x="161" y="74"/>
                    <a:pt x="161" y="75"/>
                    <a:pt x="161" y="75"/>
                  </a:cubicBezTo>
                  <a:close/>
                  <a:moveTo>
                    <a:pt x="168" y="56"/>
                  </a:moveTo>
                  <a:cubicBezTo>
                    <a:pt x="169" y="56"/>
                    <a:pt x="166" y="61"/>
                    <a:pt x="165" y="61"/>
                  </a:cubicBezTo>
                  <a:cubicBezTo>
                    <a:pt x="163" y="60"/>
                    <a:pt x="152" y="62"/>
                    <a:pt x="149" y="62"/>
                  </a:cubicBezTo>
                  <a:cubicBezTo>
                    <a:pt x="146" y="63"/>
                    <a:pt x="141" y="60"/>
                    <a:pt x="140" y="61"/>
                  </a:cubicBezTo>
                  <a:cubicBezTo>
                    <a:pt x="139" y="61"/>
                    <a:pt x="139" y="61"/>
                    <a:pt x="138" y="61"/>
                  </a:cubicBezTo>
                  <a:cubicBezTo>
                    <a:pt x="138" y="60"/>
                    <a:pt x="138" y="60"/>
                    <a:pt x="138" y="59"/>
                  </a:cubicBezTo>
                  <a:cubicBezTo>
                    <a:pt x="140" y="57"/>
                    <a:pt x="144" y="56"/>
                    <a:pt x="145" y="53"/>
                  </a:cubicBezTo>
                  <a:cubicBezTo>
                    <a:pt x="150" y="50"/>
                    <a:pt x="162" y="55"/>
                    <a:pt x="167" y="51"/>
                  </a:cubicBezTo>
                  <a:cubicBezTo>
                    <a:pt x="168" y="51"/>
                    <a:pt x="168" y="51"/>
                    <a:pt x="170" y="51"/>
                  </a:cubicBezTo>
                  <a:cubicBezTo>
                    <a:pt x="170" y="52"/>
                    <a:pt x="171" y="52"/>
                    <a:pt x="171" y="52"/>
                  </a:cubicBezTo>
                  <a:cubicBezTo>
                    <a:pt x="171" y="55"/>
                    <a:pt x="170" y="55"/>
                    <a:pt x="168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2" name="Freeform 63">
              <a:extLst>
                <a:ext uri="{FF2B5EF4-FFF2-40B4-BE49-F238E27FC236}">
                  <a16:creationId xmlns="" xmlns:a16="http://schemas.microsoft.com/office/drawing/2014/main" id="{B66EFAAC-7656-8648-9554-013C6AC987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65988" y="3328988"/>
              <a:ext cx="442913" cy="346075"/>
            </a:xfrm>
            <a:custGeom>
              <a:avLst/>
              <a:gdLst>
                <a:gd name="T0" fmla="*/ 142 w 146"/>
                <a:gd name="T1" fmla="*/ 77 h 113"/>
                <a:gd name="T2" fmla="*/ 130 w 146"/>
                <a:gd name="T3" fmla="*/ 78 h 113"/>
                <a:gd name="T4" fmla="*/ 120 w 146"/>
                <a:gd name="T5" fmla="*/ 74 h 113"/>
                <a:gd name="T6" fmla="*/ 108 w 146"/>
                <a:gd name="T7" fmla="*/ 55 h 113"/>
                <a:gd name="T8" fmla="*/ 107 w 146"/>
                <a:gd name="T9" fmla="*/ 38 h 113"/>
                <a:gd name="T10" fmla="*/ 108 w 146"/>
                <a:gd name="T11" fmla="*/ 23 h 113"/>
                <a:gd name="T12" fmla="*/ 113 w 146"/>
                <a:gd name="T13" fmla="*/ 8 h 113"/>
                <a:gd name="T14" fmla="*/ 79 w 146"/>
                <a:gd name="T15" fmla="*/ 2 h 113"/>
                <a:gd name="T16" fmla="*/ 62 w 146"/>
                <a:gd name="T17" fmla="*/ 2 h 113"/>
                <a:gd name="T18" fmla="*/ 41 w 146"/>
                <a:gd name="T19" fmla="*/ 4 h 113"/>
                <a:gd name="T20" fmla="*/ 23 w 146"/>
                <a:gd name="T21" fmla="*/ 7 h 113"/>
                <a:gd name="T22" fmla="*/ 9 w 146"/>
                <a:gd name="T23" fmla="*/ 21 h 113"/>
                <a:gd name="T24" fmla="*/ 12 w 146"/>
                <a:gd name="T25" fmla="*/ 41 h 113"/>
                <a:gd name="T26" fmla="*/ 9 w 146"/>
                <a:gd name="T27" fmla="*/ 68 h 113"/>
                <a:gd name="T28" fmla="*/ 11 w 146"/>
                <a:gd name="T29" fmla="*/ 81 h 113"/>
                <a:gd name="T30" fmla="*/ 20 w 146"/>
                <a:gd name="T31" fmla="*/ 87 h 113"/>
                <a:gd name="T32" fmla="*/ 30 w 146"/>
                <a:gd name="T33" fmla="*/ 87 h 113"/>
                <a:gd name="T34" fmla="*/ 33 w 146"/>
                <a:gd name="T35" fmla="*/ 87 h 113"/>
                <a:gd name="T36" fmla="*/ 43 w 146"/>
                <a:gd name="T37" fmla="*/ 86 h 113"/>
                <a:gd name="T38" fmla="*/ 57 w 146"/>
                <a:gd name="T39" fmla="*/ 85 h 113"/>
                <a:gd name="T40" fmla="*/ 63 w 146"/>
                <a:gd name="T41" fmla="*/ 85 h 113"/>
                <a:gd name="T42" fmla="*/ 71 w 146"/>
                <a:gd name="T43" fmla="*/ 85 h 113"/>
                <a:gd name="T44" fmla="*/ 76 w 146"/>
                <a:gd name="T45" fmla="*/ 84 h 113"/>
                <a:gd name="T46" fmla="*/ 101 w 146"/>
                <a:gd name="T47" fmla="*/ 87 h 113"/>
                <a:gd name="T48" fmla="*/ 107 w 146"/>
                <a:gd name="T49" fmla="*/ 97 h 113"/>
                <a:gd name="T50" fmla="*/ 118 w 146"/>
                <a:gd name="T51" fmla="*/ 112 h 113"/>
                <a:gd name="T52" fmla="*/ 145 w 146"/>
                <a:gd name="T53" fmla="*/ 88 h 113"/>
                <a:gd name="T54" fmla="*/ 48 w 146"/>
                <a:gd name="T55" fmla="*/ 71 h 113"/>
                <a:gd name="T56" fmla="*/ 35 w 146"/>
                <a:gd name="T57" fmla="*/ 73 h 113"/>
                <a:gd name="T58" fmla="*/ 17 w 146"/>
                <a:gd name="T59" fmla="*/ 77 h 113"/>
                <a:gd name="T60" fmla="*/ 46 w 146"/>
                <a:gd name="T61" fmla="*/ 62 h 113"/>
                <a:gd name="T62" fmla="*/ 69 w 146"/>
                <a:gd name="T63" fmla="*/ 61 h 113"/>
                <a:gd name="T64" fmla="*/ 95 w 146"/>
                <a:gd name="T65" fmla="*/ 61 h 113"/>
                <a:gd name="T66" fmla="*/ 57 w 146"/>
                <a:gd name="T67" fmla="*/ 46 h 113"/>
                <a:gd name="T68" fmla="*/ 42 w 146"/>
                <a:gd name="T69" fmla="*/ 48 h 113"/>
                <a:gd name="T70" fmla="*/ 26 w 146"/>
                <a:gd name="T71" fmla="*/ 44 h 113"/>
                <a:gd name="T72" fmla="*/ 43 w 146"/>
                <a:gd name="T73" fmla="*/ 39 h 113"/>
                <a:gd name="T74" fmla="*/ 54 w 146"/>
                <a:gd name="T75" fmla="*/ 39 h 113"/>
                <a:gd name="T76" fmla="*/ 84 w 146"/>
                <a:gd name="T77" fmla="*/ 39 h 113"/>
                <a:gd name="T78" fmla="*/ 92 w 146"/>
                <a:gd name="T79" fmla="*/ 48 h 113"/>
                <a:gd name="T80" fmla="*/ 66 w 146"/>
                <a:gd name="T81" fmla="*/ 25 h 113"/>
                <a:gd name="T82" fmla="*/ 54 w 146"/>
                <a:gd name="T83" fmla="*/ 25 h 113"/>
                <a:gd name="T84" fmla="*/ 30 w 146"/>
                <a:gd name="T85" fmla="*/ 29 h 113"/>
                <a:gd name="T86" fmla="*/ 31 w 146"/>
                <a:gd name="T87" fmla="*/ 21 h 113"/>
                <a:gd name="T88" fmla="*/ 46 w 146"/>
                <a:gd name="T89" fmla="*/ 18 h 113"/>
                <a:gd name="T90" fmla="*/ 67 w 146"/>
                <a:gd name="T91" fmla="*/ 18 h 113"/>
                <a:gd name="T92" fmla="*/ 80 w 146"/>
                <a:gd name="T93" fmla="*/ 16 h 113"/>
                <a:gd name="T94" fmla="*/ 95 w 146"/>
                <a:gd name="T95" fmla="*/ 18 h 113"/>
                <a:gd name="T96" fmla="*/ 97 w 146"/>
                <a:gd name="T97" fmla="*/ 25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6" h="113">
                  <a:moveTo>
                    <a:pt x="145" y="88"/>
                  </a:moveTo>
                  <a:cubicBezTo>
                    <a:pt x="143" y="84"/>
                    <a:pt x="140" y="83"/>
                    <a:pt x="142" y="78"/>
                  </a:cubicBezTo>
                  <a:cubicBezTo>
                    <a:pt x="142" y="77"/>
                    <a:pt x="142" y="78"/>
                    <a:pt x="142" y="77"/>
                  </a:cubicBezTo>
                  <a:cubicBezTo>
                    <a:pt x="139" y="77"/>
                    <a:pt x="138" y="80"/>
                    <a:pt x="137" y="81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3" y="81"/>
                    <a:pt x="132" y="79"/>
                    <a:pt x="130" y="78"/>
                  </a:cubicBezTo>
                  <a:cubicBezTo>
                    <a:pt x="128" y="76"/>
                    <a:pt x="126" y="77"/>
                    <a:pt x="123" y="75"/>
                  </a:cubicBezTo>
                  <a:cubicBezTo>
                    <a:pt x="123" y="75"/>
                    <a:pt x="122" y="75"/>
                    <a:pt x="122" y="76"/>
                  </a:cubicBezTo>
                  <a:cubicBezTo>
                    <a:pt x="122" y="76"/>
                    <a:pt x="120" y="74"/>
                    <a:pt x="120" y="74"/>
                  </a:cubicBezTo>
                  <a:cubicBezTo>
                    <a:pt x="118" y="74"/>
                    <a:pt x="115" y="75"/>
                    <a:pt x="114" y="75"/>
                  </a:cubicBezTo>
                  <a:cubicBezTo>
                    <a:pt x="112" y="74"/>
                    <a:pt x="111" y="72"/>
                    <a:pt x="108" y="71"/>
                  </a:cubicBezTo>
                  <a:cubicBezTo>
                    <a:pt x="106" y="68"/>
                    <a:pt x="107" y="59"/>
                    <a:pt x="108" y="55"/>
                  </a:cubicBezTo>
                  <a:cubicBezTo>
                    <a:pt x="107" y="53"/>
                    <a:pt x="107" y="50"/>
                    <a:pt x="107" y="48"/>
                  </a:cubicBezTo>
                  <a:cubicBezTo>
                    <a:pt x="107" y="47"/>
                    <a:pt x="107" y="47"/>
                    <a:pt x="107" y="46"/>
                  </a:cubicBezTo>
                  <a:cubicBezTo>
                    <a:pt x="108" y="45"/>
                    <a:pt x="108" y="39"/>
                    <a:pt x="107" y="38"/>
                  </a:cubicBezTo>
                  <a:cubicBezTo>
                    <a:pt x="108" y="37"/>
                    <a:pt x="108" y="37"/>
                    <a:pt x="109" y="36"/>
                  </a:cubicBezTo>
                  <a:cubicBezTo>
                    <a:pt x="109" y="34"/>
                    <a:pt x="108" y="33"/>
                    <a:pt x="108" y="32"/>
                  </a:cubicBezTo>
                  <a:cubicBezTo>
                    <a:pt x="109" y="31"/>
                    <a:pt x="107" y="24"/>
                    <a:pt x="108" y="23"/>
                  </a:cubicBezTo>
                  <a:cubicBezTo>
                    <a:pt x="108" y="22"/>
                    <a:pt x="110" y="21"/>
                    <a:pt x="110" y="21"/>
                  </a:cubicBezTo>
                  <a:cubicBezTo>
                    <a:pt x="110" y="21"/>
                    <a:pt x="111" y="18"/>
                    <a:pt x="112" y="18"/>
                  </a:cubicBezTo>
                  <a:cubicBezTo>
                    <a:pt x="115" y="15"/>
                    <a:pt x="114" y="11"/>
                    <a:pt x="113" y="8"/>
                  </a:cubicBezTo>
                  <a:cubicBezTo>
                    <a:pt x="112" y="7"/>
                    <a:pt x="111" y="6"/>
                    <a:pt x="110" y="5"/>
                  </a:cubicBezTo>
                  <a:cubicBezTo>
                    <a:pt x="107" y="4"/>
                    <a:pt x="102" y="3"/>
                    <a:pt x="97" y="2"/>
                  </a:cubicBezTo>
                  <a:cubicBezTo>
                    <a:pt x="91" y="0"/>
                    <a:pt x="83" y="5"/>
                    <a:pt x="79" y="2"/>
                  </a:cubicBezTo>
                  <a:cubicBezTo>
                    <a:pt x="77" y="3"/>
                    <a:pt x="74" y="2"/>
                    <a:pt x="74" y="1"/>
                  </a:cubicBezTo>
                  <a:cubicBezTo>
                    <a:pt x="73" y="2"/>
                    <a:pt x="69" y="2"/>
                    <a:pt x="68" y="1"/>
                  </a:cubicBezTo>
                  <a:cubicBezTo>
                    <a:pt x="67" y="3"/>
                    <a:pt x="64" y="1"/>
                    <a:pt x="62" y="2"/>
                  </a:cubicBezTo>
                  <a:cubicBezTo>
                    <a:pt x="60" y="2"/>
                    <a:pt x="58" y="3"/>
                    <a:pt x="56" y="4"/>
                  </a:cubicBezTo>
                  <a:cubicBezTo>
                    <a:pt x="56" y="3"/>
                    <a:pt x="53" y="3"/>
                    <a:pt x="52" y="3"/>
                  </a:cubicBezTo>
                  <a:cubicBezTo>
                    <a:pt x="49" y="5"/>
                    <a:pt x="46" y="3"/>
                    <a:pt x="41" y="4"/>
                  </a:cubicBezTo>
                  <a:cubicBezTo>
                    <a:pt x="41" y="4"/>
                    <a:pt x="38" y="5"/>
                    <a:pt x="36" y="5"/>
                  </a:cubicBezTo>
                  <a:cubicBezTo>
                    <a:pt x="36" y="5"/>
                    <a:pt x="36" y="4"/>
                    <a:pt x="36" y="4"/>
                  </a:cubicBezTo>
                  <a:cubicBezTo>
                    <a:pt x="35" y="6"/>
                    <a:pt x="25" y="6"/>
                    <a:pt x="23" y="7"/>
                  </a:cubicBezTo>
                  <a:cubicBezTo>
                    <a:pt x="17" y="7"/>
                    <a:pt x="10" y="4"/>
                    <a:pt x="7" y="6"/>
                  </a:cubicBezTo>
                  <a:cubicBezTo>
                    <a:pt x="0" y="11"/>
                    <a:pt x="6" y="13"/>
                    <a:pt x="9" y="19"/>
                  </a:cubicBezTo>
                  <a:cubicBezTo>
                    <a:pt x="10" y="20"/>
                    <a:pt x="9" y="21"/>
                    <a:pt x="9" y="21"/>
                  </a:cubicBezTo>
                  <a:cubicBezTo>
                    <a:pt x="10" y="22"/>
                    <a:pt x="11" y="23"/>
                    <a:pt x="11" y="24"/>
                  </a:cubicBezTo>
                  <a:cubicBezTo>
                    <a:pt x="11" y="24"/>
                    <a:pt x="14" y="31"/>
                    <a:pt x="13" y="32"/>
                  </a:cubicBezTo>
                  <a:cubicBezTo>
                    <a:pt x="11" y="35"/>
                    <a:pt x="12" y="36"/>
                    <a:pt x="12" y="41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1" y="46"/>
                    <a:pt x="9" y="56"/>
                    <a:pt x="9" y="56"/>
                  </a:cubicBezTo>
                  <a:cubicBezTo>
                    <a:pt x="10" y="60"/>
                    <a:pt x="10" y="67"/>
                    <a:pt x="9" y="68"/>
                  </a:cubicBezTo>
                  <a:cubicBezTo>
                    <a:pt x="9" y="71"/>
                    <a:pt x="10" y="75"/>
                    <a:pt x="10" y="76"/>
                  </a:cubicBezTo>
                  <a:cubicBezTo>
                    <a:pt x="9" y="77"/>
                    <a:pt x="9" y="79"/>
                    <a:pt x="9" y="81"/>
                  </a:cubicBezTo>
                  <a:cubicBezTo>
                    <a:pt x="10" y="81"/>
                    <a:pt x="11" y="81"/>
                    <a:pt x="11" y="81"/>
                  </a:cubicBezTo>
                  <a:cubicBezTo>
                    <a:pt x="13" y="82"/>
                    <a:pt x="13" y="84"/>
                    <a:pt x="15" y="85"/>
                  </a:cubicBezTo>
                  <a:cubicBezTo>
                    <a:pt x="16" y="87"/>
                    <a:pt x="19" y="86"/>
                    <a:pt x="20" y="87"/>
                  </a:cubicBezTo>
                  <a:cubicBezTo>
                    <a:pt x="20" y="87"/>
                    <a:pt x="20" y="87"/>
                    <a:pt x="20" y="87"/>
                  </a:cubicBezTo>
                  <a:cubicBezTo>
                    <a:pt x="21" y="87"/>
                    <a:pt x="20" y="87"/>
                    <a:pt x="21" y="87"/>
                  </a:cubicBezTo>
                  <a:cubicBezTo>
                    <a:pt x="24" y="87"/>
                    <a:pt x="25" y="87"/>
                    <a:pt x="27" y="86"/>
                  </a:cubicBezTo>
                  <a:cubicBezTo>
                    <a:pt x="28" y="86"/>
                    <a:pt x="29" y="86"/>
                    <a:pt x="30" y="87"/>
                  </a:cubicBezTo>
                  <a:cubicBezTo>
                    <a:pt x="30" y="86"/>
                    <a:pt x="30" y="86"/>
                    <a:pt x="31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3" y="87"/>
                    <a:pt x="33" y="87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6" y="87"/>
                    <a:pt x="40" y="85"/>
                    <a:pt x="43" y="85"/>
                  </a:cubicBezTo>
                  <a:cubicBezTo>
                    <a:pt x="43" y="86"/>
                    <a:pt x="43" y="86"/>
                    <a:pt x="43" y="86"/>
                  </a:cubicBezTo>
                  <a:cubicBezTo>
                    <a:pt x="44" y="85"/>
                    <a:pt x="46" y="84"/>
                    <a:pt x="46" y="84"/>
                  </a:cubicBezTo>
                  <a:cubicBezTo>
                    <a:pt x="46" y="84"/>
                    <a:pt x="49" y="85"/>
                    <a:pt x="50" y="86"/>
                  </a:cubicBezTo>
                  <a:cubicBezTo>
                    <a:pt x="52" y="85"/>
                    <a:pt x="55" y="85"/>
                    <a:pt x="57" y="85"/>
                  </a:cubicBezTo>
                  <a:cubicBezTo>
                    <a:pt x="57" y="85"/>
                    <a:pt x="57" y="86"/>
                    <a:pt x="58" y="86"/>
                  </a:cubicBezTo>
                  <a:cubicBezTo>
                    <a:pt x="59" y="86"/>
                    <a:pt x="61" y="85"/>
                    <a:pt x="62" y="85"/>
                  </a:cubicBezTo>
                  <a:cubicBezTo>
                    <a:pt x="63" y="84"/>
                    <a:pt x="62" y="85"/>
                    <a:pt x="63" y="85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65" y="85"/>
                    <a:pt x="69" y="84"/>
                    <a:pt x="70" y="85"/>
                  </a:cubicBezTo>
                  <a:cubicBezTo>
                    <a:pt x="71" y="85"/>
                    <a:pt x="71" y="85"/>
                    <a:pt x="71" y="85"/>
                  </a:cubicBezTo>
                  <a:cubicBezTo>
                    <a:pt x="72" y="85"/>
                    <a:pt x="72" y="84"/>
                    <a:pt x="72" y="84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4" y="85"/>
                    <a:pt x="75" y="83"/>
                    <a:pt x="76" y="84"/>
                  </a:cubicBezTo>
                  <a:cubicBezTo>
                    <a:pt x="77" y="85"/>
                    <a:pt x="82" y="84"/>
                    <a:pt x="83" y="84"/>
                  </a:cubicBezTo>
                  <a:cubicBezTo>
                    <a:pt x="89" y="87"/>
                    <a:pt x="97" y="86"/>
                    <a:pt x="99" y="88"/>
                  </a:cubicBezTo>
                  <a:cubicBezTo>
                    <a:pt x="99" y="87"/>
                    <a:pt x="100" y="87"/>
                    <a:pt x="101" y="87"/>
                  </a:cubicBezTo>
                  <a:cubicBezTo>
                    <a:pt x="102" y="88"/>
                    <a:pt x="104" y="91"/>
                    <a:pt x="105" y="91"/>
                  </a:cubicBezTo>
                  <a:cubicBezTo>
                    <a:pt x="105" y="94"/>
                    <a:pt x="105" y="95"/>
                    <a:pt x="106" y="97"/>
                  </a:cubicBezTo>
                  <a:cubicBezTo>
                    <a:pt x="106" y="97"/>
                    <a:pt x="106" y="97"/>
                    <a:pt x="107" y="97"/>
                  </a:cubicBezTo>
                  <a:cubicBezTo>
                    <a:pt x="106" y="99"/>
                    <a:pt x="112" y="108"/>
                    <a:pt x="113" y="110"/>
                  </a:cubicBezTo>
                  <a:cubicBezTo>
                    <a:pt x="114" y="110"/>
                    <a:pt x="116" y="110"/>
                    <a:pt x="117" y="111"/>
                  </a:cubicBezTo>
                  <a:cubicBezTo>
                    <a:pt x="117" y="111"/>
                    <a:pt x="118" y="112"/>
                    <a:pt x="118" y="112"/>
                  </a:cubicBezTo>
                  <a:cubicBezTo>
                    <a:pt x="119" y="112"/>
                    <a:pt x="123" y="113"/>
                    <a:pt x="125" y="112"/>
                  </a:cubicBezTo>
                  <a:cubicBezTo>
                    <a:pt x="130" y="109"/>
                    <a:pt x="145" y="99"/>
                    <a:pt x="146" y="91"/>
                  </a:cubicBezTo>
                  <a:cubicBezTo>
                    <a:pt x="145" y="90"/>
                    <a:pt x="146" y="89"/>
                    <a:pt x="145" y="88"/>
                  </a:cubicBezTo>
                  <a:close/>
                  <a:moveTo>
                    <a:pt x="97" y="69"/>
                  </a:moveTo>
                  <a:cubicBezTo>
                    <a:pt x="96" y="72"/>
                    <a:pt x="88" y="72"/>
                    <a:pt x="85" y="71"/>
                  </a:cubicBezTo>
                  <a:cubicBezTo>
                    <a:pt x="78" y="70"/>
                    <a:pt x="53" y="69"/>
                    <a:pt x="48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7" y="72"/>
                    <a:pt x="37" y="72"/>
                    <a:pt x="37" y="72"/>
                  </a:cubicBezTo>
                  <a:cubicBezTo>
                    <a:pt x="36" y="73"/>
                    <a:pt x="35" y="71"/>
                    <a:pt x="35" y="73"/>
                  </a:cubicBezTo>
                  <a:cubicBezTo>
                    <a:pt x="34" y="73"/>
                    <a:pt x="34" y="72"/>
                    <a:pt x="33" y="72"/>
                  </a:cubicBezTo>
                  <a:cubicBezTo>
                    <a:pt x="33" y="72"/>
                    <a:pt x="19" y="78"/>
                    <a:pt x="18" y="78"/>
                  </a:cubicBezTo>
                  <a:cubicBezTo>
                    <a:pt x="18" y="78"/>
                    <a:pt x="17" y="77"/>
                    <a:pt x="17" y="77"/>
                  </a:cubicBezTo>
                  <a:cubicBezTo>
                    <a:pt x="17" y="64"/>
                    <a:pt x="29" y="66"/>
                    <a:pt x="38" y="61"/>
                  </a:cubicBezTo>
                  <a:cubicBezTo>
                    <a:pt x="40" y="62"/>
                    <a:pt x="41" y="62"/>
                    <a:pt x="43" y="62"/>
                  </a:cubicBezTo>
                  <a:cubicBezTo>
                    <a:pt x="43" y="61"/>
                    <a:pt x="46" y="62"/>
                    <a:pt x="46" y="62"/>
                  </a:cubicBezTo>
                  <a:cubicBezTo>
                    <a:pt x="46" y="61"/>
                    <a:pt x="53" y="60"/>
                    <a:pt x="53" y="60"/>
                  </a:cubicBezTo>
                  <a:cubicBezTo>
                    <a:pt x="57" y="58"/>
                    <a:pt x="61" y="62"/>
                    <a:pt x="65" y="60"/>
                  </a:cubicBezTo>
                  <a:cubicBezTo>
                    <a:pt x="65" y="60"/>
                    <a:pt x="68" y="60"/>
                    <a:pt x="69" y="61"/>
                  </a:cubicBezTo>
                  <a:cubicBezTo>
                    <a:pt x="70" y="59"/>
                    <a:pt x="79" y="62"/>
                    <a:pt x="80" y="60"/>
                  </a:cubicBezTo>
                  <a:cubicBezTo>
                    <a:pt x="81" y="60"/>
                    <a:pt x="89" y="60"/>
                    <a:pt x="90" y="60"/>
                  </a:cubicBezTo>
                  <a:cubicBezTo>
                    <a:pt x="91" y="60"/>
                    <a:pt x="93" y="61"/>
                    <a:pt x="95" y="61"/>
                  </a:cubicBezTo>
                  <a:cubicBezTo>
                    <a:pt x="94" y="62"/>
                    <a:pt x="98" y="66"/>
                    <a:pt x="97" y="69"/>
                  </a:cubicBezTo>
                  <a:close/>
                  <a:moveTo>
                    <a:pt x="92" y="48"/>
                  </a:moveTo>
                  <a:cubicBezTo>
                    <a:pt x="84" y="44"/>
                    <a:pt x="59" y="48"/>
                    <a:pt x="57" y="46"/>
                  </a:cubicBezTo>
                  <a:cubicBezTo>
                    <a:pt x="54" y="47"/>
                    <a:pt x="51" y="47"/>
                    <a:pt x="48" y="48"/>
                  </a:cubicBezTo>
                  <a:cubicBezTo>
                    <a:pt x="49" y="47"/>
                    <a:pt x="43" y="49"/>
                    <a:pt x="42" y="48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39" y="50"/>
                    <a:pt x="27" y="53"/>
                    <a:pt x="23" y="51"/>
                  </a:cubicBezTo>
                  <a:cubicBezTo>
                    <a:pt x="23" y="50"/>
                    <a:pt x="23" y="48"/>
                    <a:pt x="23" y="47"/>
                  </a:cubicBezTo>
                  <a:cubicBezTo>
                    <a:pt x="24" y="46"/>
                    <a:pt x="25" y="45"/>
                    <a:pt x="26" y="44"/>
                  </a:cubicBezTo>
                  <a:cubicBezTo>
                    <a:pt x="27" y="44"/>
                    <a:pt x="28" y="44"/>
                    <a:pt x="30" y="44"/>
                  </a:cubicBezTo>
                  <a:cubicBezTo>
                    <a:pt x="31" y="42"/>
                    <a:pt x="33" y="42"/>
                    <a:pt x="35" y="42"/>
                  </a:cubicBezTo>
                  <a:cubicBezTo>
                    <a:pt x="37" y="41"/>
                    <a:pt x="40" y="40"/>
                    <a:pt x="43" y="39"/>
                  </a:cubicBezTo>
                  <a:cubicBezTo>
                    <a:pt x="44" y="39"/>
                    <a:pt x="45" y="39"/>
                    <a:pt x="46" y="40"/>
                  </a:cubicBezTo>
                  <a:cubicBezTo>
                    <a:pt x="48" y="39"/>
                    <a:pt x="51" y="39"/>
                    <a:pt x="52" y="38"/>
                  </a:cubicBezTo>
                  <a:cubicBezTo>
                    <a:pt x="52" y="38"/>
                    <a:pt x="54" y="39"/>
                    <a:pt x="54" y="39"/>
                  </a:cubicBezTo>
                  <a:cubicBezTo>
                    <a:pt x="55" y="39"/>
                    <a:pt x="64" y="38"/>
                    <a:pt x="64" y="37"/>
                  </a:cubicBezTo>
                  <a:cubicBezTo>
                    <a:pt x="67" y="37"/>
                    <a:pt x="77" y="38"/>
                    <a:pt x="78" y="39"/>
                  </a:cubicBezTo>
                  <a:cubicBezTo>
                    <a:pt x="79" y="38"/>
                    <a:pt x="84" y="39"/>
                    <a:pt x="84" y="39"/>
                  </a:cubicBezTo>
                  <a:cubicBezTo>
                    <a:pt x="85" y="39"/>
                    <a:pt x="95" y="39"/>
                    <a:pt x="96" y="40"/>
                  </a:cubicBezTo>
                  <a:cubicBezTo>
                    <a:pt x="98" y="41"/>
                    <a:pt x="96" y="45"/>
                    <a:pt x="97" y="46"/>
                  </a:cubicBezTo>
                  <a:cubicBezTo>
                    <a:pt x="97" y="46"/>
                    <a:pt x="93" y="49"/>
                    <a:pt x="92" y="48"/>
                  </a:cubicBezTo>
                  <a:close/>
                  <a:moveTo>
                    <a:pt x="97" y="25"/>
                  </a:moveTo>
                  <a:cubicBezTo>
                    <a:pt x="91" y="29"/>
                    <a:pt x="82" y="22"/>
                    <a:pt x="78" y="24"/>
                  </a:cubicBezTo>
                  <a:cubicBezTo>
                    <a:pt x="75" y="25"/>
                    <a:pt x="70" y="24"/>
                    <a:pt x="66" y="25"/>
                  </a:cubicBezTo>
                  <a:cubicBezTo>
                    <a:pt x="65" y="25"/>
                    <a:pt x="64" y="25"/>
                    <a:pt x="63" y="25"/>
                  </a:cubicBezTo>
                  <a:cubicBezTo>
                    <a:pt x="62" y="25"/>
                    <a:pt x="57" y="26"/>
                    <a:pt x="56" y="26"/>
                  </a:cubicBezTo>
                  <a:cubicBezTo>
                    <a:pt x="55" y="26"/>
                    <a:pt x="55" y="25"/>
                    <a:pt x="54" y="25"/>
                  </a:cubicBezTo>
                  <a:cubicBezTo>
                    <a:pt x="50" y="26"/>
                    <a:pt x="48" y="27"/>
                    <a:pt x="42" y="27"/>
                  </a:cubicBezTo>
                  <a:cubicBezTo>
                    <a:pt x="41" y="27"/>
                    <a:pt x="41" y="28"/>
                    <a:pt x="40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28" y="29"/>
                    <a:pt x="26" y="26"/>
                    <a:pt x="25" y="26"/>
                  </a:cubicBezTo>
                  <a:cubicBezTo>
                    <a:pt x="25" y="24"/>
                    <a:pt x="26" y="25"/>
                    <a:pt x="27" y="24"/>
                  </a:cubicBezTo>
                  <a:cubicBezTo>
                    <a:pt x="29" y="23"/>
                    <a:pt x="29" y="22"/>
                    <a:pt x="31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5" y="20"/>
                    <a:pt x="38" y="20"/>
                    <a:pt x="42" y="18"/>
                  </a:cubicBezTo>
                  <a:cubicBezTo>
                    <a:pt x="42" y="17"/>
                    <a:pt x="45" y="18"/>
                    <a:pt x="46" y="18"/>
                  </a:cubicBezTo>
                  <a:cubicBezTo>
                    <a:pt x="46" y="17"/>
                    <a:pt x="50" y="17"/>
                    <a:pt x="51" y="17"/>
                  </a:cubicBezTo>
                  <a:cubicBezTo>
                    <a:pt x="53" y="16"/>
                    <a:pt x="59" y="17"/>
                    <a:pt x="61" y="17"/>
                  </a:cubicBezTo>
                  <a:cubicBezTo>
                    <a:pt x="64" y="16"/>
                    <a:pt x="66" y="17"/>
                    <a:pt x="67" y="18"/>
                  </a:cubicBezTo>
                  <a:cubicBezTo>
                    <a:pt x="70" y="18"/>
                    <a:pt x="74" y="17"/>
                    <a:pt x="75" y="17"/>
                  </a:cubicBezTo>
                  <a:cubicBezTo>
                    <a:pt x="77" y="16"/>
                    <a:pt x="79" y="18"/>
                    <a:pt x="80" y="17"/>
                  </a:cubicBezTo>
                  <a:cubicBezTo>
                    <a:pt x="80" y="17"/>
                    <a:pt x="80" y="17"/>
                    <a:pt x="80" y="16"/>
                  </a:cubicBezTo>
                  <a:cubicBezTo>
                    <a:pt x="81" y="16"/>
                    <a:pt x="83" y="17"/>
                    <a:pt x="83" y="17"/>
                  </a:cubicBezTo>
                  <a:cubicBezTo>
                    <a:pt x="83" y="17"/>
                    <a:pt x="88" y="16"/>
                    <a:pt x="89" y="17"/>
                  </a:cubicBezTo>
                  <a:cubicBezTo>
                    <a:pt x="89" y="17"/>
                    <a:pt x="94" y="18"/>
                    <a:pt x="95" y="18"/>
                  </a:cubicBezTo>
                  <a:cubicBezTo>
                    <a:pt x="96" y="18"/>
                    <a:pt x="96" y="19"/>
                    <a:pt x="96" y="18"/>
                  </a:cubicBezTo>
                  <a:cubicBezTo>
                    <a:pt x="97" y="19"/>
                    <a:pt x="98" y="19"/>
                    <a:pt x="99" y="20"/>
                  </a:cubicBezTo>
                  <a:cubicBezTo>
                    <a:pt x="99" y="22"/>
                    <a:pt x="98" y="23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03" name="Freeform 64">
              <a:extLst>
                <a:ext uri="{FF2B5EF4-FFF2-40B4-BE49-F238E27FC236}">
                  <a16:creationId xmlns="" xmlns:a16="http://schemas.microsoft.com/office/drawing/2014/main" id="{F861EDCE-4CF1-E24B-B52E-E796BE541731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8838" y="3549651"/>
              <a:ext cx="73025" cy="119063"/>
            </a:xfrm>
            <a:custGeom>
              <a:avLst/>
              <a:gdLst>
                <a:gd name="T0" fmla="*/ 6 w 24"/>
                <a:gd name="T1" fmla="*/ 0 h 39"/>
                <a:gd name="T2" fmla="*/ 8 w 24"/>
                <a:gd name="T3" fmla="*/ 0 h 39"/>
                <a:gd name="T4" fmla="*/ 8 w 24"/>
                <a:gd name="T5" fmla="*/ 1 h 39"/>
                <a:gd name="T6" fmla="*/ 13 w 24"/>
                <a:gd name="T7" fmla="*/ 16 h 39"/>
                <a:gd name="T8" fmla="*/ 16 w 24"/>
                <a:gd name="T9" fmla="*/ 18 h 39"/>
                <a:gd name="T10" fmla="*/ 17 w 24"/>
                <a:gd name="T11" fmla="*/ 18 h 39"/>
                <a:gd name="T12" fmla="*/ 23 w 24"/>
                <a:gd name="T13" fmla="*/ 15 h 39"/>
                <a:gd name="T14" fmla="*/ 24 w 24"/>
                <a:gd name="T15" fmla="*/ 25 h 39"/>
                <a:gd name="T16" fmla="*/ 24 w 24"/>
                <a:gd name="T17" fmla="*/ 33 h 39"/>
                <a:gd name="T18" fmla="*/ 21 w 24"/>
                <a:gd name="T19" fmla="*/ 37 h 39"/>
                <a:gd name="T20" fmla="*/ 18 w 24"/>
                <a:gd name="T21" fmla="*/ 39 h 39"/>
                <a:gd name="T22" fmla="*/ 3 w 24"/>
                <a:gd name="T23" fmla="*/ 26 h 39"/>
                <a:gd name="T24" fmla="*/ 3 w 24"/>
                <a:gd name="T25" fmla="*/ 24 h 39"/>
                <a:gd name="T26" fmla="*/ 1 w 24"/>
                <a:gd name="T27" fmla="*/ 20 h 39"/>
                <a:gd name="T28" fmla="*/ 2 w 24"/>
                <a:gd name="T29" fmla="*/ 17 h 39"/>
                <a:gd name="T30" fmla="*/ 0 w 24"/>
                <a:gd name="T31" fmla="*/ 10 h 39"/>
                <a:gd name="T32" fmla="*/ 3 w 24"/>
                <a:gd name="T33" fmla="*/ 5 h 39"/>
                <a:gd name="T34" fmla="*/ 6 w 24"/>
                <a:gd name="T35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39">
                  <a:moveTo>
                    <a:pt x="6" y="0"/>
                  </a:moveTo>
                  <a:cubicBezTo>
                    <a:pt x="7" y="0"/>
                    <a:pt x="7" y="0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5" y="5"/>
                    <a:pt x="12" y="13"/>
                    <a:pt x="13" y="16"/>
                  </a:cubicBezTo>
                  <a:cubicBezTo>
                    <a:pt x="14" y="17"/>
                    <a:pt x="15" y="16"/>
                    <a:pt x="16" y="18"/>
                  </a:cubicBezTo>
                  <a:cubicBezTo>
                    <a:pt x="16" y="18"/>
                    <a:pt x="17" y="18"/>
                    <a:pt x="17" y="18"/>
                  </a:cubicBezTo>
                  <a:cubicBezTo>
                    <a:pt x="18" y="16"/>
                    <a:pt x="21" y="15"/>
                    <a:pt x="23" y="15"/>
                  </a:cubicBezTo>
                  <a:cubicBezTo>
                    <a:pt x="24" y="19"/>
                    <a:pt x="20" y="21"/>
                    <a:pt x="24" y="25"/>
                  </a:cubicBezTo>
                  <a:cubicBezTo>
                    <a:pt x="24" y="28"/>
                    <a:pt x="24" y="30"/>
                    <a:pt x="24" y="33"/>
                  </a:cubicBezTo>
                  <a:cubicBezTo>
                    <a:pt x="23" y="34"/>
                    <a:pt x="22" y="36"/>
                    <a:pt x="21" y="37"/>
                  </a:cubicBezTo>
                  <a:cubicBezTo>
                    <a:pt x="20" y="38"/>
                    <a:pt x="19" y="38"/>
                    <a:pt x="18" y="39"/>
                  </a:cubicBezTo>
                  <a:cubicBezTo>
                    <a:pt x="12" y="37"/>
                    <a:pt x="6" y="31"/>
                    <a:pt x="3" y="26"/>
                  </a:cubicBezTo>
                  <a:cubicBezTo>
                    <a:pt x="3" y="26"/>
                    <a:pt x="4" y="25"/>
                    <a:pt x="3" y="24"/>
                  </a:cubicBezTo>
                  <a:cubicBezTo>
                    <a:pt x="3" y="23"/>
                    <a:pt x="2" y="21"/>
                    <a:pt x="1" y="20"/>
                  </a:cubicBezTo>
                  <a:cubicBezTo>
                    <a:pt x="1" y="19"/>
                    <a:pt x="2" y="18"/>
                    <a:pt x="2" y="17"/>
                  </a:cubicBezTo>
                  <a:cubicBezTo>
                    <a:pt x="1" y="15"/>
                    <a:pt x="0" y="13"/>
                    <a:pt x="0" y="10"/>
                  </a:cubicBezTo>
                  <a:cubicBezTo>
                    <a:pt x="1" y="9"/>
                    <a:pt x="2" y="7"/>
                    <a:pt x="3" y="5"/>
                  </a:cubicBezTo>
                  <a:cubicBezTo>
                    <a:pt x="4" y="3"/>
                    <a:pt x="4" y="2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</p:grpSp>
      <p:cxnSp>
        <p:nvCxnSpPr>
          <p:cNvPr id="204" name="直线连接符 203">
            <a:extLst>
              <a:ext uri="{FF2B5EF4-FFF2-40B4-BE49-F238E27FC236}">
                <a16:creationId xmlns="" xmlns:a16="http://schemas.microsoft.com/office/drawing/2014/main" id="{62084E9C-B7D7-4E41-901B-0C72423D6309}"/>
              </a:ext>
            </a:extLst>
          </p:cNvPr>
          <p:cNvCxnSpPr>
            <a:cxnSpLocks/>
          </p:cNvCxnSpPr>
          <p:nvPr/>
        </p:nvCxnSpPr>
        <p:spPr>
          <a:xfrm flipH="1">
            <a:off x="-7622" y="6342611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5" name="直线连接符 204">
            <a:extLst>
              <a:ext uri="{FF2B5EF4-FFF2-40B4-BE49-F238E27FC236}">
                <a16:creationId xmlns="" xmlns:a16="http://schemas.microsoft.com/office/drawing/2014/main" id="{4A5A33DD-6F0D-874E-8B31-EA078C97FE52}"/>
              </a:ext>
            </a:extLst>
          </p:cNvPr>
          <p:cNvCxnSpPr>
            <a:cxnSpLocks/>
          </p:cNvCxnSpPr>
          <p:nvPr/>
        </p:nvCxnSpPr>
        <p:spPr>
          <a:xfrm flipH="1">
            <a:off x="-7622" y="703815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文本框 1">
            <a:extLst>
              <a:ext uri="{FF2B5EF4-FFF2-40B4-BE49-F238E27FC236}">
                <a16:creationId xmlns="" xmlns:a16="http://schemas.microsoft.com/office/drawing/2014/main" id="{C295B75C-9707-5C47-A1AD-56535619FD78}"/>
              </a:ext>
            </a:extLst>
          </p:cNvPr>
          <p:cNvSpPr txBox="1"/>
          <p:nvPr/>
        </p:nvSpPr>
        <p:spPr>
          <a:xfrm>
            <a:off x="154984" y="69743"/>
            <a:ext cx="305724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b="1" dirty="0">
                <a:solidFill>
                  <a:schemeClr val="accent2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搞定关系结构排版</a:t>
            </a:r>
          </a:p>
        </p:txBody>
      </p:sp>
      <p:grpSp>
        <p:nvGrpSpPr>
          <p:cNvPr id="11" name="组合 10">
            <a:extLst>
              <a:ext uri="{FF2B5EF4-FFF2-40B4-BE49-F238E27FC236}">
                <a16:creationId xmlns="" xmlns:a16="http://schemas.microsoft.com/office/drawing/2014/main" id="{073DB578-AF72-EC4E-A3EC-B4D6D21848DE}"/>
              </a:ext>
            </a:extLst>
          </p:cNvPr>
          <p:cNvGrpSpPr/>
          <p:nvPr/>
        </p:nvGrpSpPr>
        <p:grpSpPr>
          <a:xfrm>
            <a:off x="4430985" y="1798858"/>
            <a:ext cx="3192651" cy="2752285"/>
            <a:chOff x="5048315" y="2052858"/>
            <a:chExt cx="3192651" cy="2752285"/>
          </a:xfrm>
        </p:grpSpPr>
        <p:grpSp>
          <p:nvGrpSpPr>
            <p:cNvPr id="8" name="组合 7">
              <a:extLst>
                <a:ext uri="{FF2B5EF4-FFF2-40B4-BE49-F238E27FC236}">
                  <a16:creationId xmlns="" xmlns:a16="http://schemas.microsoft.com/office/drawing/2014/main" id="{F922AC17-7C6C-BA48-8E28-E4A243CD5AC9}"/>
                </a:ext>
              </a:extLst>
            </p:cNvPr>
            <p:cNvGrpSpPr/>
            <p:nvPr/>
          </p:nvGrpSpPr>
          <p:grpSpPr>
            <a:xfrm>
              <a:off x="5048315" y="2052858"/>
              <a:ext cx="3192651" cy="2752285"/>
              <a:chOff x="4324027" y="1418710"/>
              <a:chExt cx="4339525" cy="3740970"/>
            </a:xfrm>
          </p:grpSpPr>
          <p:sp>
            <p:nvSpPr>
              <p:cNvPr id="7" name="三角形 6">
                <a:extLst>
                  <a:ext uri="{FF2B5EF4-FFF2-40B4-BE49-F238E27FC236}">
                    <a16:creationId xmlns="" xmlns:a16="http://schemas.microsoft.com/office/drawing/2014/main" id="{ECF135A4-64A6-AC47-A121-CEE1C3D54657}"/>
                  </a:ext>
                </a:extLst>
              </p:cNvPr>
              <p:cNvSpPr/>
              <p:nvPr/>
            </p:nvSpPr>
            <p:spPr>
              <a:xfrm>
                <a:off x="4324027" y="1418710"/>
                <a:ext cx="4339525" cy="3740970"/>
              </a:xfrm>
              <a:prstGeom prst="triangle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zh-CN" altLang="en-US"/>
              </a:p>
            </p:txBody>
          </p:sp>
          <p:sp>
            <p:nvSpPr>
              <p:cNvPr id="106" name="三角形 105">
                <a:extLst>
                  <a:ext uri="{FF2B5EF4-FFF2-40B4-BE49-F238E27FC236}">
                    <a16:creationId xmlns="" xmlns:a16="http://schemas.microsoft.com/office/drawing/2014/main" id="{0E95F79F-855E-2D4D-BB5F-1E79069319A0}"/>
                  </a:ext>
                </a:extLst>
              </p:cNvPr>
              <p:cNvSpPr/>
              <p:nvPr/>
            </p:nvSpPr>
            <p:spPr>
              <a:xfrm rot="10800000">
                <a:off x="5408908" y="3289194"/>
                <a:ext cx="2169762" cy="1870486"/>
              </a:xfrm>
              <a:prstGeom prst="triangle">
                <a:avLst/>
              </a:prstGeom>
              <a:solidFill>
                <a:schemeClr val="accent1">
                  <a:lumMod val="75000"/>
                  <a:lumOff val="2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kumimoji="1" lang="zh-CN" altLang="en-US"/>
              </a:p>
            </p:txBody>
          </p:sp>
        </p:grpSp>
        <p:sp>
          <p:nvSpPr>
            <p:cNvPr id="108" name="Freeform 15">
              <a:extLst>
                <a:ext uri="{FF2B5EF4-FFF2-40B4-BE49-F238E27FC236}">
                  <a16:creationId xmlns="" xmlns:a16="http://schemas.microsoft.com/office/drawing/2014/main" id="{87749F03-7789-C74B-8B97-16D38AF4735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43244" y="2541055"/>
              <a:ext cx="392195" cy="372556"/>
            </a:xfrm>
            <a:custGeom>
              <a:avLst/>
              <a:gdLst>
                <a:gd name="T0" fmla="*/ 359 w 642"/>
                <a:gd name="T1" fmla="*/ 68 h 610"/>
                <a:gd name="T2" fmla="*/ 477 w 642"/>
                <a:gd name="T3" fmla="*/ 145 h 610"/>
                <a:gd name="T4" fmla="*/ 493 w 642"/>
                <a:gd name="T5" fmla="*/ 229 h 610"/>
                <a:gd name="T6" fmla="*/ 507 w 642"/>
                <a:gd name="T7" fmla="*/ 284 h 610"/>
                <a:gd name="T8" fmla="*/ 602 w 642"/>
                <a:gd name="T9" fmla="*/ 431 h 610"/>
                <a:gd name="T10" fmla="*/ 499 w 642"/>
                <a:gd name="T11" fmla="*/ 548 h 610"/>
                <a:gd name="T12" fmla="*/ 379 w 642"/>
                <a:gd name="T13" fmla="*/ 566 h 610"/>
                <a:gd name="T14" fmla="*/ 375 w 642"/>
                <a:gd name="T15" fmla="*/ 569 h 610"/>
                <a:gd name="T16" fmla="*/ 269 w 642"/>
                <a:gd name="T17" fmla="*/ 569 h 610"/>
                <a:gd name="T18" fmla="*/ 265 w 642"/>
                <a:gd name="T19" fmla="*/ 566 h 610"/>
                <a:gd name="T20" fmla="*/ 144 w 642"/>
                <a:gd name="T21" fmla="*/ 548 h 610"/>
                <a:gd name="T22" fmla="*/ 41 w 642"/>
                <a:gd name="T23" fmla="*/ 431 h 610"/>
                <a:gd name="T24" fmla="*/ 136 w 642"/>
                <a:gd name="T25" fmla="*/ 284 h 610"/>
                <a:gd name="T26" fmla="*/ 150 w 642"/>
                <a:gd name="T27" fmla="*/ 229 h 610"/>
                <a:gd name="T28" fmla="*/ 166 w 642"/>
                <a:gd name="T29" fmla="*/ 145 h 610"/>
                <a:gd name="T30" fmla="*/ 284 w 642"/>
                <a:gd name="T31" fmla="*/ 68 h 610"/>
                <a:gd name="T32" fmla="*/ 287 w 642"/>
                <a:gd name="T33" fmla="*/ 64 h 610"/>
                <a:gd name="T34" fmla="*/ 356 w 642"/>
                <a:gd name="T35" fmla="*/ 64 h 610"/>
                <a:gd name="T36" fmla="*/ 359 w 642"/>
                <a:gd name="T37" fmla="*/ 68 h 610"/>
                <a:gd name="T38" fmla="*/ 323 w 642"/>
                <a:gd name="T39" fmla="*/ 29 h 610"/>
                <a:gd name="T40" fmla="*/ 341 w 642"/>
                <a:gd name="T41" fmla="*/ 46 h 610"/>
                <a:gd name="T42" fmla="*/ 323 w 642"/>
                <a:gd name="T43" fmla="*/ 62 h 610"/>
                <a:gd name="T44" fmla="*/ 305 w 642"/>
                <a:gd name="T45" fmla="*/ 46 h 610"/>
                <a:gd name="T46" fmla="*/ 323 w 642"/>
                <a:gd name="T47" fmla="*/ 29 h 610"/>
                <a:gd name="T48" fmla="*/ 346 w 642"/>
                <a:gd name="T49" fmla="*/ 504 h 610"/>
                <a:gd name="T50" fmla="*/ 375 w 642"/>
                <a:gd name="T51" fmla="*/ 531 h 610"/>
                <a:gd name="T52" fmla="*/ 380 w 642"/>
                <a:gd name="T53" fmla="*/ 534 h 610"/>
                <a:gd name="T54" fmla="*/ 568 w 642"/>
                <a:gd name="T55" fmla="*/ 493 h 610"/>
                <a:gd name="T56" fmla="*/ 568 w 642"/>
                <a:gd name="T57" fmla="*/ 490 h 610"/>
                <a:gd name="T58" fmla="*/ 346 w 642"/>
                <a:gd name="T59" fmla="*/ 442 h 610"/>
                <a:gd name="T60" fmla="*/ 337 w 642"/>
                <a:gd name="T61" fmla="*/ 450 h 610"/>
                <a:gd name="T62" fmla="*/ 337 w 642"/>
                <a:gd name="T63" fmla="*/ 492 h 610"/>
                <a:gd name="T64" fmla="*/ 346 w 642"/>
                <a:gd name="T65" fmla="*/ 504 h 610"/>
                <a:gd name="T66" fmla="*/ 268 w 642"/>
                <a:gd name="T67" fmla="*/ 530 h 610"/>
                <a:gd name="T68" fmla="*/ 299 w 642"/>
                <a:gd name="T69" fmla="*/ 503 h 610"/>
                <a:gd name="T70" fmla="*/ 306 w 642"/>
                <a:gd name="T71" fmla="*/ 492 h 610"/>
                <a:gd name="T72" fmla="*/ 306 w 642"/>
                <a:gd name="T73" fmla="*/ 451 h 610"/>
                <a:gd name="T74" fmla="*/ 297 w 642"/>
                <a:gd name="T75" fmla="*/ 442 h 610"/>
                <a:gd name="T76" fmla="*/ 75 w 642"/>
                <a:gd name="T77" fmla="*/ 490 h 610"/>
                <a:gd name="T78" fmla="*/ 75 w 642"/>
                <a:gd name="T79" fmla="*/ 493 h 610"/>
                <a:gd name="T80" fmla="*/ 263 w 642"/>
                <a:gd name="T81" fmla="*/ 533 h 610"/>
                <a:gd name="T82" fmla="*/ 268 w 642"/>
                <a:gd name="T83" fmla="*/ 530 h 610"/>
                <a:gd name="T84" fmla="*/ 99 w 642"/>
                <a:gd name="T85" fmla="*/ 451 h 610"/>
                <a:gd name="T86" fmla="*/ 93 w 642"/>
                <a:gd name="T87" fmla="*/ 454 h 610"/>
                <a:gd name="T88" fmla="*/ 67 w 642"/>
                <a:gd name="T89" fmla="*/ 452 h 610"/>
                <a:gd name="T90" fmla="*/ 62 w 642"/>
                <a:gd name="T91" fmla="*/ 442 h 610"/>
                <a:gd name="T92" fmla="*/ 174 w 642"/>
                <a:gd name="T93" fmla="*/ 250 h 610"/>
                <a:gd name="T94" fmla="*/ 221 w 642"/>
                <a:gd name="T95" fmla="*/ 143 h 610"/>
                <a:gd name="T96" fmla="*/ 222 w 642"/>
                <a:gd name="T97" fmla="*/ 144 h 610"/>
                <a:gd name="T98" fmla="*/ 200 w 642"/>
                <a:gd name="T99" fmla="*/ 251 h 610"/>
                <a:gd name="T100" fmla="*/ 99 w 642"/>
                <a:gd name="T101" fmla="*/ 451 h 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42" h="610">
                  <a:moveTo>
                    <a:pt x="359" y="68"/>
                  </a:moveTo>
                  <a:cubicBezTo>
                    <a:pt x="401" y="78"/>
                    <a:pt x="448" y="107"/>
                    <a:pt x="477" y="145"/>
                  </a:cubicBezTo>
                  <a:cubicBezTo>
                    <a:pt x="491" y="173"/>
                    <a:pt x="494" y="201"/>
                    <a:pt x="493" y="229"/>
                  </a:cubicBezTo>
                  <a:cubicBezTo>
                    <a:pt x="492" y="249"/>
                    <a:pt x="496" y="267"/>
                    <a:pt x="507" y="284"/>
                  </a:cubicBezTo>
                  <a:cubicBezTo>
                    <a:pt x="539" y="340"/>
                    <a:pt x="577" y="382"/>
                    <a:pt x="602" y="431"/>
                  </a:cubicBezTo>
                  <a:cubicBezTo>
                    <a:pt x="642" y="509"/>
                    <a:pt x="570" y="535"/>
                    <a:pt x="499" y="548"/>
                  </a:cubicBezTo>
                  <a:cubicBezTo>
                    <a:pt x="452" y="557"/>
                    <a:pt x="414" y="563"/>
                    <a:pt x="379" y="566"/>
                  </a:cubicBezTo>
                  <a:cubicBezTo>
                    <a:pt x="377" y="566"/>
                    <a:pt x="375" y="567"/>
                    <a:pt x="375" y="569"/>
                  </a:cubicBezTo>
                  <a:cubicBezTo>
                    <a:pt x="355" y="610"/>
                    <a:pt x="291" y="609"/>
                    <a:pt x="269" y="569"/>
                  </a:cubicBezTo>
                  <a:cubicBezTo>
                    <a:pt x="268" y="567"/>
                    <a:pt x="267" y="566"/>
                    <a:pt x="265" y="566"/>
                  </a:cubicBezTo>
                  <a:cubicBezTo>
                    <a:pt x="229" y="563"/>
                    <a:pt x="191" y="557"/>
                    <a:pt x="144" y="548"/>
                  </a:cubicBezTo>
                  <a:cubicBezTo>
                    <a:pt x="72" y="535"/>
                    <a:pt x="0" y="509"/>
                    <a:pt x="41" y="431"/>
                  </a:cubicBezTo>
                  <a:cubicBezTo>
                    <a:pt x="66" y="382"/>
                    <a:pt x="104" y="340"/>
                    <a:pt x="136" y="284"/>
                  </a:cubicBezTo>
                  <a:cubicBezTo>
                    <a:pt x="146" y="267"/>
                    <a:pt x="150" y="249"/>
                    <a:pt x="150" y="229"/>
                  </a:cubicBezTo>
                  <a:cubicBezTo>
                    <a:pt x="149" y="201"/>
                    <a:pt x="151" y="173"/>
                    <a:pt x="166" y="145"/>
                  </a:cubicBezTo>
                  <a:cubicBezTo>
                    <a:pt x="194" y="107"/>
                    <a:pt x="242" y="78"/>
                    <a:pt x="284" y="68"/>
                  </a:cubicBezTo>
                  <a:cubicBezTo>
                    <a:pt x="286" y="67"/>
                    <a:pt x="287" y="65"/>
                    <a:pt x="287" y="64"/>
                  </a:cubicBezTo>
                  <a:cubicBezTo>
                    <a:pt x="283" y="0"/>
                    <a:pt x="360" y="0"/>
                    <a:pt x="356" y="64"/>
                  </a:cubicBezTo>
                  <a:cubicBezTo>
                    <a:pt x="356" y="65"/>
                    <a:pt x="357" y="67"/>
                    <a:pt x="359" y="68"/>
                  </a:cubicBezTo>
                  <a:close/>
                  <a:moveTo>
                    <a:pt x="323" y="29"/>
                  </a:moveTo>
                  <a:cubicBezTo>
                    <a:pt x="333" y="29"/>
                    <a:pt x="341" y="36"/>
                    <a:pt x="341" y="46"/>
                  </a:cubicBezTo>
                  <a:cubicBezTo>
                    <a:pt x="341" y="55"/>
                    <a:pt x="333" y="62"/>
                    <a:pt x="323" y="62"/>
                  </a:cubicBezTo>
                  <a:cubicBezTo>
                    <a:pt x="313" y="62"/>
                    <a:pt x="305" y="55"/>
                    <a:pt x="305" y="46"/>
                  </a:cubicBezTo>
                  <a:cubicBezTo>
                    <a:pt x="305" y="36"/>
                    <a:pt x="313" y="29"/>
                    <a:pt x="323" y="29"/>
                  </a:cubicBezTo>
                  <a:close/>
                  <a:moveTo>
                    <a:pt x="346" y="504"/>
                  </a:moveTo>
                  <a:cubicBezTo>
                    <a:pt x="360" y="509"/>
                    <a:pt x="370" y="519"/>
                    <a:pt x="375" y="531"/>
                  </a:cubicBezTo>
                  <a:cubicBezTo>
                    <a:pt x="376" y="532"/>
                    <a:pt x="378" y="534"/>
                    <a:pt x="380" y="534"/>
                  </a:cubicBezTo>
                  <a:cubicBezTo>
                    <a:pt x="452" y="529"/>
                    <a:pt x="520" y="516"/>
                    <a:pt x="568" y="493"/>
                  </a:cubicBezTo>
                  <a:cubicBezTo>
                    <a:pt x="570" y="493"/>
                    <a:pt x="570" y="490"/>
                    <a:pt x="568" y="490"/>
                  </a:cubicBezTo>
                  <a:cubicBezTo>
                    <a:pt x="492" y="461"/>
                    <a:pt x="419" y="445"/>
                    <a:pt x="346" y="442"/>
                  </a:cubicBezTo>
                  <a:cubicBezTo>
                    <a:pt x="341" y="442"/>
                    <a:pt x="337" y="446"/>
                    <a:pt x="337" y="450"/>
                  </a:cubicBezTo>
                  <a:cubicBezTo>
                    <a:pt x="337" y="492"/>
                    <a:pt x="337" y="492"/>
                    <a:pt x="337" y="492"/>
                  </a:cubicBezTo>
                  <a:cubicBezTo>
                    <a:pt x="337" y="497"/>
                    <a:pt x="340" y="501"/>
                    <a:pt x="346" y="504"/>
                  </a:cubicBezTo>
                  <a:close/>
                  <a:moveTo>
                    <a:pt x="268" y="530"/>
                  </a:moveTo>
                  <a:cubicBezTo>
                    <a:pt x="274" y="518"/>
                    <a:pt x="285" y="508"/>
                    <a:pt x="299" y="503"/>
                  </a:cubicBezTo>
                  <a:cubicBezTo>
                    <a:pt x="305" y="500"/>
                    <a:pt x="306" y="497"/>
                    <a:pt x="306" y="492"/>
                  </a:cubicBezTo>
                  <a:cubicBezTo>
                    <a:pt x="306" y="451"/>
                    <a:pt x="306" y="451"/>
                    <a:pt x="306" y="451"/>
                  </a:cubicBezTo>
                  <a:cubicBezTo>
                    <a:pt x="306" y="446"/>
                    <a:pt x="301" y="442"/>
                    <a:pt x="297" y="442"/>
                  </a:cubicBezTo>
                  <a:cubicBezTo>
                    <a:pt x="225" y="445"/>
                    <a:pt x="151" y="461"/>
                    <a:pt x="75" y="490"/>
                  </a:cubicBezTo>
                  <a:cubicBezTo>
                    <a:pt x="73" y="490"/>
                    <a:pt x="73" y="492"/>
                    <a:pt x="75" y="493"/>
                  </a:cubicBezTo>
                  <a:cubicBezTo>
                    <a:pt x="100" y="508"/>
                    <a:pt x="225" y="529"/>
                    <a:pt x="263" y="533"/>
                  </a:cubicBezTo>
                  <a:cubicBezTo>
                    <a:pt x="265" y="533"/>
                    <a:pt x="267" y="532"/>
                    <a:pt x="268" y="530"/>
                  </a:cubicBezTo>
                  <a:close/>
                  <a:moveTo>
                    <a:pt x="99" y="451"/>
                  </a:moveTo>
                  <a:cubicBezTo>
                    <a:pt x="98" y="453"/>
                    <a:pt x="95" y="454"/>
                    <a:pt x="93" y="454"/>
                  </a:cubicBezTo>
                  <a:cubicBezTo>
                    <a:pt x="84" y="453"/>
                    <a:pt x="76" y="453"/>
                    <a:pt x="67" y="452"/>
                  </a:cubicBezTo>
                  <a:cubicBezTo>
                    <a:pt x="62" y="452"/>
                    <a:pt x="59" y="446"/>
                    <a:pt x="62" y="442"/>
                  </a:cubicBezTo>
                  <a:cubicBezTo>
                    <a:pt x="88" y="402"/>
                    <a:pt x="171" y="293"/>
                    <a:pt x="174" y="250"/>
                  </a:cubicBezTo>
                  <a:cubicBezTo>
                    <a:pt x="176" y="215"/>
                    <a:pt x="189" y="162"/>
                    <a:pt x="221" y="143"/>
                  </a:cubicBezTo>
                  <a:cubicBezTo>
                    <a:pt x="226" y="141"/>
                    <a:pt x="226" y="141"/>
                    <a:pt x="222" y="144"/>
                  </a:cubicBezTo>
                  <a:cubicBezTo>
                    <a:pt x="196" y="168"/>
                    <a:pt x="199" y="220"/>
                    <a:pt x="200" y="251"/>
                  </a:cubicBezTo>
                  <a:cubicBezTo>
                    <a:pt x="200" y="298"/>
                    <a:pt x="125" y="406"/>
                    <a:pt x="99" y="45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zh-CN" altLang="en-US"/>
            </a:p>
          </p:txBody>
        </p:sp>
        <p:sp>
          <p:nvSpPr>
            <p:cNvPr id="9" name="文本框 8">
              <a:extLst>
                <a:ext uri="{FF2B5EF4-FFF2-40B4-BE49-F238E27FC236}">
                  <a16:creationId xmlns="" xmlns:a16="http://schemas.microsoft.com/office/drawing/2014/main" id="{9CA8420E-5FC0-B94F-AD53-89FFB0A55997}"/>
                </a:ext>
              </a:extLst>
            </p:cNvPr>
            <p:cNvSpPr txBox="1"/>
            <p:nvPr/>
          </p:nvSpPr>
          <p:spPr>
            <a:xfrm>
              <a:off x="6188157" y="2921169"/>
              <a:ext cx="9023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zh-CN" altLang="en-US" sz="1600" dirty="0">
                  <a:solidFill>
                    <a:schemeClr val="bg1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关键词</a:t>
              </a:r>
            </a:p>
          </p:txBody>
        </p:sp>
        <p:sp>
          <p:nvSpPr>
            <p:cNvPr id="110" name="Freeform 74">
              <a:extLst>
                <a:ext uri="{FF2B5EF4-FFF2-40B4-BE49-F238E27FC236}">
                  <a16:creationId xmlns="" xmlns:a16="http://schemas.microsoft.com/office/drawing/2014/main" id="{2264C898-D33F-B24B-8DC7-DAE4EDC44DC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635106" y="3968481"/>
              <a:ext cx="422741" cy="374919"/>
            </a:xfrm>
            <a:custGeom>
              <a:avLst/>
              <a:gdLst>
                <a:gd name="T0" fmla="*/ 127 w 167"/>
                <a:gd name="T1" fmla="*/ 22 h 148"/>
                <a:gd name="T2" fmla="*/ 74 w 167"/>
                <a:gd name="T3" fmla="*/ 0 h 148"/>
                <a:gd name="T4" fmla="*/ 0 w 167"/>
                <a:gd name="T5" fmla="*/ 74 h 148"/>
                <a:gd name="T6" fmla="*/ 74 w 167"/>
                <a:gd name="T7" fmla="*/ 148 h 148"/>
                <a:gd name="T8" fmla="*/ 143 w 167"/>
                <a:gd name="T9" fmla="*/ 99 h 148"/>
                <a:gd name="T10" fmla="*/ 70 w 167"/>
                <a:gd name="T11" fmla="*/ 79 h 148"/>
                <a:gd name="T12" fmla="*/ 127 w 167"/>
                <a:gd name="T13" fmla="*/ 22 h 148"/>
                <a:gd name="T14" fmla="*/ 147 w 167"/>
                <a:gd name="T15" fmla="*/ 19 h 148"/>
                <a:gd name="T16" fmla="*/ 93 w 167"/>
                <a:gd name="T17" fmla="*/ 73 h 148"/>
                <a:gd name="T18" fmla="*/ 164 w 167"/>
                <a:gd name="T19" fmla="*/ 92 h 148"/>
                <a:gd name="T20" fmla="*/ 167 w 167"/>
                <a:gd name="T21" fmla="*/ 69 h 148"/>
                <a:gd name="T22" fmla="*/ 147 w 167"/>
                <a:gd name="T23" fmla="*/ 19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7" h="148">
                  <a:moveTo>
                    <a:pt x="127" y="22"/>
                  </a:moveTo>
                  <a:cubicBezTo>
                    <a:pt x="113" y="8"/>
                    <a:pt x="95" y="0"/>
                    <a:pt x="74" y="0"/>
                  </a:cubicBezTo>
                  <a:cubicBezTo>
                    <a:pt x="33" y="0"/>
                    <a:pt x="0" y="33"/>
                    <a:pt x="0" y="74"/>
                  </a:cubicBezTo>
                  <a:cubicBezTo>
                    <a:pt x="0" y="115"/>
                    <a:pt x="33" y="148"/>
                    <a:pt x="74" y="148"/>
                  </a:cubicBezTo>
                  <a:cubicBezTo>
                    <a:pt x="106" y="148"/>
                    <a:pt x="133" y="127"/>
                    <a:pt x="143" y="99"/>
                  </a:cubicBezTo>
                  <a:cubicBezTo>
                    <a:pt x="70" y="79"/>
                    <a:pt x="70" y="79"/>
                    <a:pt x="70" y="79"/>
                  </a:cubicBezTo>
                  <a:lnTo>
                    <a:pt x="127" y="22"/>
                  </a:lnTo>
                  <a:close/>
                  <a:moveTo>
                    <a:pt x="147" y="19"/>
                  </a:moveTo>
                  <a:cubicBezTo>
                    <a:pt x="93" y="73"/>
                    <a:pt x="93" y="73"/>
                    <a:pt x="93" y="73"/>
                  </a:cubicBezTo>
                  <a:cubicBezTo>
                    <a:pt x="164" y="92"/>
                    <a:pt x="164" y="92"/>
                    <a:pt x="164" y="92"/>
                  </a:cubicBezTo>
                  <a:cubicBezTo>
                    <a:pt x="166" y="85"/>
                    <a:pt x="167" y="77"/>
                    <a:pt x="167" y="69"/>
                  </a:cubicBezTo>
                  <a:cubicBezTo>
                    <a:pt x="167" y="50"/>
                    <a:pt x="160" y="32"/>
                    <a:pt x="147" y="19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>
                <a:solidFill>
                  <a:schemeClr val="bg1"/>
                </a:solidFill>
              </a:endParaRPr>
            </a:p>
          </p:txBody>
        </p:sp>
        <p:sp>
          <p:nvSpPr>
            <p:cNvPr id="112" name="文本框 111">
              <a:extLst>
                <a:ext uri="{FF2B5EF4-FFF2-40B4-BE49-F238E27FC236}">
                  <a16:creationId xmlns="" xmlns:a16="http://schemas.microsoft.com/office/drawing/2014/main" id="{C4D3E06C-C333-1341-A948-1069D43C9B7D}"/>
                </a:ext>
              </a:extLst>
            </p:cNvPr>
            <p:cNvSpPr txBox="1"/>
            <p:nvPr/>
          </p:nvSpPr>
          <p:spPr>
            <a:xfrm>
              <a:off x="5395292" y="4361132"/>
              <a:ext cx="9023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zh-CN" altLang="en-US" sz="1600" dirty="0">
                  <a:solidFill>
                    <a:schemeClr val="bg1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关键词</a:t>
              </a:r>
            </a:p>
          </p:txBody>
        </p:sp>
        <p:sp>
          <p:nvSpPr>
            <p:cNvPr id="113" name="Freeform 78">
              <a:extLst>
                <a:ext uri="{FF2B5EF4-FFF2-40B4-BE49-F238E27FC236}">
                  <a16:creationId xmlns="" xmlns:a16="http://schemas.microsoft.com/office/drawing/2014/main" id="{1375F8E5-4E65-444B-9D77-6AA5746ECC2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98861" y="3968481"/>
              <a:ext cx="322896" cy="374919"/>
            </a:xfrm>
            <a:custGeom>
              <a:avLst/>
              <a:gdLst>
                <a:gd name="T0" fmla="*/ 37 w 136"/>
                <a:gd name="T1" fmla="*/ 51 h 158"/>
                <a:gd name="T2" fmla="*/ 49 w 136"/>
                <a:gd name="T3" fmla="*/ 63 h 158"/>
                <a:gd name="T4" fmla="*/ 62 w 136"/>
                <a:gd name="T5" fmla="*/ 51 h 158"/>
                <a:gd name="T6" fmla="*/ 49 w 136"/>
                <a:gd name="T7" fmla="*/ 39 h 158"/>
                <a:gd name="T8" fmla="*/ 37 w 136"/>
                <a:gd name="T9" fmla="*/ 51 h 158"/>
                <a:gd name="T10" fmla="*/ 28 w 136"/>
                <a:gd name="T11" fmla="*/ 158 h 158"/>
                <a:gd name="T12" fmla="*/ 136 w 136"/>
                <a:gd name="T13" fmla="*/ 158 h 158"/>
                <a:gd name="T14" fmla="*/ 127 w 136"/>
                <a:gd name="T15" fmla="*/ 146 h 158"/>
                <a:gd name="T16" fmla="*/ 107 w 136"/>
                <a:gd name="T17" fmla="*/ 146 h 158"/>
                <a:gd name="T18" fmla="*/ 107 w 136"/>
                <a:gd name="T19" fmla="*/ 103 h 158"/>
                <a:gd name="T20" fmla="*/ 121 w 136"/>
                <a:gd name="T21" fmla="*/ 95 h 158"/>
                <a:gd name="T22" fmla="*/ 117 w 136"/>
                <a:gd name="T23" fmla="*/ 89 h 158"/>
                <a:gd name="T24" fmla="*/ 77 w 136"/>
                <a:gd name="T25" fmla="*/ 112 h 158"/>
                <a:gd name="T26" fmla="*/ 81 w 136"/>
                <a:gd name="T27" fmla="*/ 118 h 158"/>
                <a:gd name="T28" fmla="*/ 86 w 136"/>
                <a:gd name="T29" fmla="*/ 115 h 158"/>
                <a:gd name="T30" fmla="*/ 86 w 136"/>
                <a:gd name="T31" fmla="*/ 129 h 158"/>
                <a:gd name="T32" fmla="*/ 36 w 136"/>
                <a:gd name="T33" fmla="*/ 64 h 158"/>
                <a:gd name="T34" fmla="*/ 30 w 136"/>
                <a:gd name="T35" fmla="*/ 51 h 158"/>
                <a:gd name="T36" fmla="*/ 30 w 136"/>
                <a:gd name="T37" fmla="*/ 51 h 158"/>
                <a:gd name="T38" fmla="*/ 68 w 136"/>
                <a:gd name="T39" fmla="*/ 146 h 158"/>
                <a:gd name="T40" fmla="*/ 37 w 136"/>
                <a:gd name="T41" fmla="*/ 146 h 158"/>
                <a:gd name="T42" fmla="*/ 28 w 136"/>
                <a:gd name="T43" fmla="*/ 158 h 158"/>
                <a:gd name="T44" fmla="*/ 36 w 136"/>
                <a:gd name="T45" fmla="*/ 16 h 158"/>
                <a:gd name="T46" fmla="*/ 45 w 136"/>
                <a:gd name="T47" fmla="*/ 33 h 158"/>
                <a:gd name="T48" fmla="*/ 49 w 136"/>
                <a:gd name="T49" fmla="*/ 32 h 158"/>
                <a:gd name="T50" fmla="*/ 68 w 136"/>
                <a:gd name="T51" fmla="*/ 51 h 158"/>
                <a:gd name="T52" fmla="*/ 63 w 136"/>
                <a:gd name="T53" fmla="*/ 64 h 158"/>
                <a:gd name="T54" fmla="*/ 75 w 136"/>
                <a:gd name="T55" fmla="*/ 84 h 158"/>
                <a:gd name="T56" fmla="*/ 75 w 136"/>
                <a:gd name="T57" fmla="*/ 84 h 158"/>
                <a:gd name="T58" fmla="*/ 74 w 136"/>
                <a:gd name="T59" fmla="*/ 89 h 158"/>
                <a:gd name="T60" fmla="*/ 78 w 136"/>
                <a:gd name="T61" fmla="*/ 90 h 158"/>
                <a:gd name="T62" fmla="*/ 95 w 136"/>
                <a:gd name="T63" fmla="*/ 80 h 158"/>
                <a:gd name="T64" fmla="*/ 96 w 136"/>
                <a:gd name="T65" fmla="*/ 76 h 158"/>
                <a:gd name="T66" fmla="*/ 92 w 136"/>
                <a:gd name="T67" fmla="*/ 74 h 158"/>
                <a:gd name="T68" fmla="*/ 77 w 136"/>
                <a:gd name="T69" fmla="*/ 49 h 158"/>
                <a:gd name="T70" fmla="*/ 77 w 136"/>
                <a:gd name="T71" fmla="*/ 42 h 158"/>
                <a:gd name="T72" fmla="*/ 71 w 136"/>
                <a:gd name="T73" fmla="*/ 30 h 158"/>
                <a:gd name="T74" fmla="*/ 65 w 136"/>
                <a:gd name="T75" fmla="*/ 27 h 158"/>
                <a:gd name="T76" fmla="*/ 53 w 136"/>
                <a:gd name="T77" fmla="*/ 6 h 158"/>
                <a:gd name="T78" fmla="*/ 53 w 136"/>
                <a:gd name="T79" fmla="*/ 6 h 158"/>
                <a:gd name="T80" fmla="*/ 54 w 136"/>
                <a:gd name="T81" fmla="*/ 2 h 158"/>
                <a:gd name="T82" fmla="*/ 50 w 136"/>
                <a:gd name="T83" fmla="*/ 1 h 158"/>
                <a:gd name="T84" fmla="*/ 33 w 136"/>
                <a:gd name="T85" fmla="*/ 11 h 158"/>
                <a:gd name="T86" fmla="*/ 32 w 136"/>
                <a:gd name="T87" fmla="*/ 15 h 158"/>
                <a:gd name="T88" fmla="*/ 36 w 136"/>
                <a:gd name="T89" fmla="*/ 16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36" h="158">
                  <a:moveTo>
                    <a:pt x="37" y="51"/>
                  </a:moveTo>
                  <a:cubicBezTo>
                    <a:pt x="37" y="58"/>
                    <a:pt x="42" y="63"/>
                    <a:pt x="49" y="63"/>
                  </a:cubicBezTo>
                  <a:cubicBezTo>
                    <a:pt x="56" y="63"/>
                    <a:pt x="62" y="58"/>
                    <a:pt x="62" y="51"/>
                  </a:cubicBezTo>
                  <a:cubicBezTo>
                    <a:pt x="62" y="44"/>
                    <a:pt x="56" y="39"/>
                    <a:pt x="49" y="39"/>
                  </a:cubicBezTo>
                  <a:cubicBezTo>
                    <a:pt x="42" y="39"/>
                    <a:pt x="37" y="44"/>
                    <a:pt x="37" y="51"/>
                  </a:cubicBezTo>
                  <a:close/>
                  <a:moveTo>
                    <a:pt x="28" y="158"/>
                  </a:moveTo>
                  <a:cubicBezTo>
                    <a:pt x="136" y="158"/>
                    <a:pt x="136" y="158"/>
                    <a:pt x="136" y="158"/>
                  </a:cubicBezTo>
                  <a:cubicBezTo>
                    <a:pt x="127" y="146"/>
                    <a:pt x="127" y="146"/>
                    <a:pt x="127" y="146"/>
                  </a:cubicBezTo>
                  <a:cubicBezTo>
                    <a:pt x="107" y="146"/>
                    <a:pt x="107" y="146"/>
                    <a:pt x="107" y="146"/>
                  </a:cubicBezTo>
                  <a:cubicBezTo>
                    <a:pt x="107" y="103"/>
                    <a:pt x="107" y="103"/>
                    <a:pt x="107" y="103"/>
                  </a:cubicBezTo>
                  <a:cubicBezTo>
                    <a:pt x="121" y="95"/>
                    <a:pt x="121" y="95"/>
                    <a:pt x="121" y="95"/>
                  </a:cubicBezTo>
                  <a:cubicBezTo>
                    <a:pt x="117" y="89"/>
                    <a:pt x="117" y="89"/>
                    <a:pt x="117" y="89"/>
                  </a:cubicBezTo>
                  <a:cubicBezTo>
                    <a:pt x="77" y="112"/>
                    <a:pt x="77" y="112"/>
                    <a:pt x="77" y="112"/>
                  </a:cubicBezTo>
                  <a:cubicBezTo>
                    <a:pt x="81" y="118"/>
                    <a:pt x="81" y="118"/>
                    <a:pt x="81" y="118"/>
                  </a:cubicBezTo>
                  <a:cubicBezTo>
                    <a:pt x="86" y="115"/>
                    <a:pt x="86" y="115"/>
                    <a:pt x="86" y="115"/>
                  </a:cubicBezTo>
                  <a:cubicBezTo>
                    <a:pt x="86" y="129"/>
                    <a:pt x="86" y="129"/>
                    <a:pt x="86" y="129"/>
                  </a:cubicBezTo>
                  <a:cubicBezTo>
                    <a:pt x="38" y="128"/>
                    <a:pt x="18" y="86"/>
                    <a:pt x="36" y="64"/>
                  </a:cubicBezTo>
                  <a:cubicBezTo>
                    <a:pt x="32" y="61"/>
                    <a:pt x="30" y="56"/>
                    <a:pt x="30" y="5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0" y="74"/>
                    <a:pt x="14" y="129"/>
                    <a:pt x="68" y="146"/>
                  </a:cubicBezTo>
                  <a:cubicBezTo>
                    <a:pt x="37" y="146"/>
                    <a:pt x="37" y="146"/>
                    <a:pt x="37" y="146"/>
                  </a:cubicBezTo>
                  <a:lnTo>
                    <a:pt x="28" y="158"/>
                  </a:lnTo>
                  <a:close/>
                  <a:moveTo>
                    <a:pt x="36" y="16"/>
                  </a:moveTo>
                  <a:cubicBezTo>
                    <a:pt x="45" y="33"/>
                    <a:pt x="45" y="33"/>
                    <a:pt x="45" y="33"/>
                  </a:cubicBezTo>
                  <a:cubicBezTo>
                    <a:pt x="47" y="33"/>
                    <a:pt x="48" y="32"/>
                    <a:pt x="49" y="32"/>
                  </a:cubicBezTo>
                  <a:cubicBezTo>
                    <a:pt x="60" y="32"/>
                    <a:pt x="68" y="41"/>
                    <a:pt x="68" y="51"/>
                  </a:cubicBezTo>
                  <a:cubicBezTo>
                    <a:pt x="68" y="56"/>
                    <a:pt x="66" y="60"/>
                    <a:pt x="63" y="64"/>
                  </a:cubicBezTo>
                  <a:cubicBezTo>
                    <a:pt x="75" y="84"/>
                    <a:pt x="75" y="84"/>
                    <a:pt x="75" y="84"/>
                  </a:cubicBezTo>
                  <a:cubicBezTo>
                    <a:pt x="75" y="84"/>
                    <a:pt x="75" y="84"/>
                    <a:pt x="75" y="84"/>
                  </a:cubicBezTo>
                  <a:cubicBezTo>
                    <a:pt x="73" y="85"/>
                    <a:pt x="73" y="87"/>
                    <a:pt x="74" y="89"/>
                  </a:cubicBezTo>
                  <a:cubicBezTo>
                    <a:pt x="74" y="90"/>
                    <a:pt x="76" y="91"/>
                    <a:pt x="78" y="90"/>
                  </a:cubicBezTo>
                  <a:cubicBezTo>
                    <a:pt x="95" y="80"/>
                    <a:pt x="95" y="80"/>
                    <a:pt x="95" y="80"/>
                  </a:cubicBezTo>
                  <a:cubicBezTo>
                    <a:pt x="97" y="79"/>
                    <a:pt x="97" y="77"/>
                    <a:pt x="96" y="76"/>
                  </a:cubicBezTo>
                  <a:cubicBezTo>
                    <a:pt x="95" y="74"/>
                    <a:pt x="93" y="74"/>
                    <a:pt x="92" y="74"/>
                  </a:cubicBezTo>
                  <a:cubicBezTo>
                    <a:pt x="77" y="49"/>
                    <a:pt x="77" y="49"/>
                    <a:pt x="77" y="49"/>
                  </a:cubicBezTo>
                  <a:cubicBezTo>
                    <a:pt x="78" y="47"/>
                    <a:pt x="79" y="44"/>
                    <a:pt x="77" y="42"/>
                  </a:cubicBezTo>
                  <a:cubicBezTo>
                    <a:pt x="71" y="30"/>
                    <a:pt x="71" y="30"/>
                    <a:pt x="71" y="30"/>
                  </a:cubicBezTo>
                  <a:cubicBezTo>
                    <a:pt x="70" y="28"/>
                    <a:pt x="67" y="27"/>
                    <a:pt x="65" y="27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3" y="6"/>
                    <a:pt x="53" y="6"/>
                    <a:pt x="53" y="6"/>
                  </a:cubicBezTo>
                  <a:cubicBezTo>
                    <a:pt x="55" y="5"/>
                    <a:pt x="55" y="3"/>
                    <a:pt x="54" y="2"/>
                  </a:cubicBezTo>
                  <a:cubicBezTo>
                    <a:pt x="53" y="0"/>
                    <a:pt x="51" y="0"/>
                    <a:pt x="50" y="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31" y="11"/>
                    <a:pt x="31" y="14"/>
                    <a:pt x="32" y="15"/>
                  </a:cubicBezTo>
                  <a:cubicBezTo>
                    <a:pt x="32" y="17"/>
                    <a:pt x="34" y="17"/>
                    <a:pt x="36" y="1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" name="文本框 113">
              <a:extLst>
                <a:ext uri="{FF2B5EF4-FFF2-40B4-BE49-F238E27FC236}">
                  <a16:creationId xmlns="" xmlns:a16="http://schemas.microsoft.com/office/drawing/2014/main" id="{ED2F3345-9EE6-7644-8DEF-9360147B5FF5}"/>
                </a:ext>
              </a:extLst>
            </p:cNvPr>
            <p:cNvSpPr txBox="1"/>
            <p:nvPr/>
          </p:nvSpPr>
          <p:spPr>
            <a:xfrm>
              <a:off x="6984062" y="4361132"/>
              <a:ext cx="9023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zh-CN" altLang="en-US" sz="1600" dirty="0">
                  <a:solidFill>
                    <a:schemeClr val="bg1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关键词</a:t>
              </a:r>
            </a:p>
          </p:txBody>
        </p:sp>
        <p:sp>
          <p:nvSpPr>
            <p:cNvPr id="115" name="Freeform 12">
              <a:extLst>
                <a:ext uri="{FF2B5EF4-FFF2-40B4-BE49-F238E27FC236}">
                  <a16:creationId xmlns="" xmlns:a16="http://schemas.microsoft.com/office/drawing/2014/main" id="{021AA11B-A227-1144-AAE0-BBA492E51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83397" y="3546395"/>
              <a:ext cx="311886" cy="271900"/>
            </a:xfrm>
            <a:custGeom>
              <a:avLst/>
              <a:gdLst>
                <a:gd name="T0" fmla="*/ 64 w 148"/>
                <a:gd name="T1" fmla="*/ 121 h 128"/>
                <a:gd name="T2" fmla="*/ 64 w 148"/>
                <a:gd name="T3" fmla="*/ 123 h 128"/>
                <a:gd name="T4" fmla="*/ 74 w 148"/>
                <a:gd name="T5" fmla="*/ 128 h 128"/>
                <a:gd name="T6" fmla="*/ 83 w 148"/>
                <a:gd name="T7" fmla="*/ 123 h 128"/>
                <a:gd name="T8" fmla="*/ 83 w 148"/>
                <a:gd name="T9" fmla="*/ 121 h 128"/>
                <a:gd name="T10" fmla="*/ 93 w 148"/>
                <a:gd name="T11" fmla="*/ 118 h 128"/>
                <a:gd name="T12" fmla="*/ 148 w 148"/>
                <a:gd name="T13" fmla="*/ 123 h 128"/>
                <a:gd name="T14" fmla="*/ 148 w 148"/>
                <a:gd name="T15" fmla="*/ 24 h 128"/>
                <a:gd name="T16" fmla="*/ 139 w 148"/>
                <a:gd name="T17" fmla="*/ 23 h 128"/>
                <a:gd name="T18" fmla="*/ 139 w 148"/>
                <a:gd name="T19" fmla="*/ 109 h 128"/>
                <a:gd name="T20" fmla="*/ 94 w 148"/>
                <a:gd name="T21" fmla="*/ 104 h 128"/>
                <a:gd name="T22" fmla="*/ 77 w 148"/>
                <a:gd name="T23" fmla="*/ 119 h 128"/>
                <a:gd name="T24" fmla="*/ 75 w 148"/>
                <a:gd name="T25" fmla="*/ 118 h 128"/>
                <a:gd name="T26" fmla="*/ 89 w 148"/>
                <a:gd name="T27" fmla="*/ 99 h 128"/>
                <a:gd name="T28" fmla="*/ 131 w 148"/>
                <a:gd name="T29" fmla="*/ 96 h 128"/>
                <a:gd name="T30" fmla="*/ 131 w 148"/>
                <a:gd name="T31" fmla="*/ 0 h 128"/>
                <a:gd name="T32" fmla="*/ 111 w 148"/>
                <a:gd name="T33" fmla="*/ 5 h 128"/>
                <a:gd name="T34" fmla="*/ 111 w 148"/>
                <a:gd name="T35" fmla="*/ 76 h 128"/>
                <a:gd name="T36" fmla="*/ 100 w 148"/>
                <a:gd name="T37" fmla="*/ 70 h 128"/>
                <a:gd name="T38" fmla="*/ 90 w 148"/>
                <a:gd name="T39" fmla="*/ 83 h 128"/>
                <a:gd name="T40" fmla="*/ 90 w 148"/>
                <a:gd name="T41" fmla="*/ 11 h 128"/>
                <a:gd name="T42" fmla="*/ 90 w 148"/>
                <a:gd name="T43" fmla="*/ 12 h 128"/>
                <a:gd name="T44" fmla="*/ 74 w 148"/>
                <a:gd name="T45" fmla="*/ 26 h 128"/>
                <a:gd name="T46" fmla="*/ 57 w 148"/>
                <a:gd name="T47" fmla="*/ 12 h 128"/>
                <a:gd name="T48" fmla="*/ 16 w 148"/>
                <a:gd name="T49" fmla="*/ 0 h 128"/>
                <a:gd name="T50" fmla="*/ 16 w 148"/>
                <a:gd name="T51" fmla="*/ 96 h 128"/>
                <a:gd name="T52" fmla="*/ 57 w 148"/>
                <a:gd name="T53" fmla="*/ 99 h 128"/>
                <a:gd name="T54" fmla="*/ 72 w 148"/>
                <a:gd name="T55" fmla="*/ 118 h 128"/>
                <a:gd name="T56" fmla="*/ 70 w 148"/>
                <a:gd name="T57" fmla="*/ 119 h 128"/>
                <a:gd name="T58" fmla="*/ 53 w 148"/>
                <a:gd name="T59" fmla="*/ 104 h 128"/>
                <a:gd name="T60" fmla="*/ 8 w 148"/>
                <a:gd name="T61" fmla="*/ 109 h 128"/>
                <a:gd name="T62" fmla="*/ 8 w 148"/>
                <a:gd name="T63" fmla="*/ 23 h 128"/>
                <a:gd name="T64" fmla="*/ 0 w 148"/>
                <a:gd name="T65" fmla="*/ 24 h 128"/>
                <a:gd name="T66" fmla="*/ 0 w 148"/>
                <a:gd name="T67" fmla="*/ 123 h 128"/>
                <a:gd name="T68" fmla="*/ 54 w 148"/>
                <a:gd name="T69" fmla="*/ 118 h 128"/>
                <a:gd name="T70" fmla="*/ 64 w 148"/>
                <a:gd name="T71" fmla="*/ 121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48" h="128">
                  <a:moveTo>
                    <a:pt x="64" y="121"/>
                  </a:moveTo>
                  <a:cubicBezTo>
                    <a:pt x="64" y="122"/>
                    <a:pt x="64" y="122"/>
                    <a:pt x="64" y="123"/>
                  </a:cubicBezTo>
                  <a:cubicBezTo>
                    <a:pt x="64" y="126"/>
                    <a:pt x="68" y="128"/>
                    <a:pt x="74" y="128"/>
                  </a:cubicBezTo>
                  <a:cubicBezTo>
                    <a:pt x="79" y="128"/>
                    <a:pt x="83" y="126"/>
                    <a:pt x="83" y="123"/>
                  </a:cubicBezTo>
                  <a:cubicBezTo>
                    <a:pt x="83" y="122"/>
                    <a:pt x="83" y="122"/>
                    <a:pt x="83" y="121"/>
                  </a:cubicBezTo>
                  <a:cubicBezTo>
                    <a:pt x="86" y="120"/>
                    <a:pt x="89" y="118"/>
                    <a:pt x="93" y="118"/>
                  </a:cubicBezTo>
                  <a:cubicBezTo>
                    <a:pt x="115" y="118"/>
                    <a:pt x="148" y="123"/>
                    <a:pt x="148" y="123"/>
                  </a:cubicBezTo>
                  <a:cubicBezTo>
                    <a:pt x="148" y="24"/>
                    <a:pt x="148" y="24"/>
                    <a:pt x="148" y="24"/>
                  </a:cubicBezTo>
                  <a:cubicBezTo>
                    <a:pt x="148" y="24"/>
                    <a:pt x="144" y="23"/>
                    <a:pt x="139" y="23"/>
                  </a:cubicBezTo>
                  <a:cubicBezTo>
                    <a:pt x="139" y="109"/>
                    <a:pt x="139" y="109"/>
                    <a:pt x="139" y="109"/>
                  </a:cubicBezTo>
                  <a:cubicBezTo>
                    <a:pt x="139" y="109"/>
                    <a:pt x="113" y="98"/>
                    <a:pt x="94" y="104"/>
                  </a:cubicBezTo>
                  <a:cubicBezTo>
                    <a:pt x="87" y="106"/>
                    <a:pt x="81" y="114"/>
                    <a:pt x="77" y="119"/>
                  </a:cubicBezTo>
                  <a:cubicBezTo>
                    <a:pt x="76" y="118"/>
                    <a:pt x="76" y="118"/>
                    <a:pt x="75" y="118"/>
                  </a:cubicBezTo>
                  <a:cubicBezTo>
                    <a:pt x="78" y="113"/>
                    <a:pt x="83" y="103"/>
                    <a:pt x="89" y="99"/>
                  </a:cubicBezTo>
                  <a:cubicBezTo>
                    <a:pt x="107" y="91"/>
                    <a:pt x="131" y="96"/>
                    <a:pt x="131" y="96"/>
                  </a:cubicBezTo>
                  <a:cubicBezTo>
                    <a:pt x="131" y="0"/>
                    <a:pt x="131" y="0"/>
                    <a:pt x="131" y="0"/>
                  </a:cubicBezTo>
                  <a:cubicBezTo>
                    <a:pt x="131" y="0"/>
                    <a:pt x="122" y="2"/>
                    <a:pt x="111" y="5"/>
                  </a:cubicBezTo>
                  <a:cubicBezTo>
                    <a:pt x="111" y="76"/>
                    <a:pt x="111" y="76"/>
                    <a:pt x="111" y="76"/>
                  </a:cubicBezTo>
                  <a:cubicBezTo>
                    <a:pt x="100" y="70"/>
                    <a:pt x="100" y="70"/>
                    <a:pt x="100" y="70"/>
                  </a:cubicBezTo>
                  <a:cubicBezTo>
                    <a:pt x="90" y="83"/>
                    <a:pt x="90" y="83"/>
                    <a:pt x="90" y="83"/>
                  </a:cubicBezTo>
                  <a:cubicBezTo>
                    <a:pt x="90" y="11"/>
                    <a:pt x="90" y="11"/>
                    <a:pt x="90" y="11"/>
                  </a:cubicBezTo>
                  <a:cubicBezTo>
                    <a:pt x="90" y="11"/>
                    <a:pt x="90" y="11"/>
                    <a:pt x="90" y="12"/>
                  </a:cubicBezTo>
                  <a:cubicBezTo>
                    <a:pt x="81" y="15"/>
                    <a:pt x="74" y="26"/>
                    <a:pt x="74" y="26"/>
                  </a:cubicBezTo>
                  <a:cubicBezTo>
                    <a:pt x="74" y="26"/>
                    <a:pt x="66" y="15"/>
                    <a:pt x="57" y="12"/>
                  </a:cubicBezTo>
                  <a:cubicBezTo>
                    <a:pt x="40" y="5"/>
                    <a:pt x="16" y="0"/>
                    <a:pt x="16" y="0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6" y="96"/>
                    <a:pt x="40" y="91"/>
                    <a:pt x="57" y="99"/>
                  </a:cubicBezTo>
                  <a:cubicBezTo>
                    <a:pt x="64" y="103"/>
                    <a:pt x="69" y="113"/>
                    <a:pt x="72" y="118"/>
                  </a:cubicBezTo>
                  <a:cubicBezTo>
                    <a:pt x="71" y="118"/>
                    <a:pt x="71" y="118"/>
                    <a:pt x="70" y="119"/>
                  </a:cubicBezTo>
                  <a:cubicBezTo>
                    <a:pt x="67" y="114"/>
                    <a:pt x="60" y="106"/>
                    <a:pt x="53" y="104"/>
                  </a:cubicBezTo>
                  <a:cubicBezTo>
                    <a:pt x="34" y="98"/>
                    <a:pt x="8" y="109"/>
                    <a:pt x="8" y="109"/>
                  </a:cubicBezTo>
                  <a:cubicBezTo>
                    <a:pt x="8" y="23"/>
                    <a:pt x="8" y="23"/>
                    <a:pt x="8" y="23"/>
                  </a:cubicBezTo>
                  <a:cubicBezTo>
                    <a:pt x="3" y="23"/>
                    <a:pt x="0" y="24"/>
                    <a:pt x="0" y="24"/>
                  </a:cubicBezTo>
                  <a:cubicBezTo>
                    <a:pt x="0" y="123"/>
                    <a:pt x="0" y="123"/>
                    <a:pt x="0" y="123"/>
                  </a:cubicBezTo>
                  <a:cubicBezTo>
                    <a:pt x="0" y="123"/>
                    <a:pt x="32" y="118"/>
                    <a:pt x="54" y="118"/>
                  </a:cubicBezTo>
                  <a:cubicBezTo>
                    <a:pt x="58" y="118"/>
                    <a:pt x="61" y="120"/>
                    <a:pt x="64" y="12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" name="文本框 115">
              <a:extLst>
                <a:ext uri="{FF2B5EF4-FFF2-40B4-BE49-F238E27FC236}">
                  <a16:creationId xmlns="" xmlns:a16="http://schemas.microsoft.com/office/drawing/2014/main" id="{87BE0472-8B04-F548-86F0-A53448CA295A}"/>
                </a:ext>
              </a:extLst>
            </p:cNvPr>
            <p:cNvSpPr txBox="1"/>
            <p:nvPr/>
          </p:nvSpPr>
          <p:spPr>
            <a:xfrm>
              <a:off x="6188157" y="3835569"/>
              <a:ext cx="902367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kumimoji="1" lang="zh-CN" altLang="en-US" sz="1600" dirty="0">
                  <a:solidFill>
                    <a:schemeClr val="bg1"/>
                  </a:solidFill>
                  <a:latin typeface="Microsoft YaHei" panose="020B0503020204020204" pitchFamily="34" charset="-122"/>
                  <a:ea typeface="Microsoft YaHei" panose="020B0503020204020204" pitchFamily="34" charset="-122"/>
                </a:rPr>
                <a:t>关键词</a:t>
              </a:r>
            </a:p>
          </p:txBody>
        </p:sp>
      </p:grpSp>
      <p:cxnSp>
        <p:nvCxnSpPr>
          <p:cNvPr id="17" name="直线连接符 16">
            <a:extLst>
              <a:ext uri="{FF2B5EF4-FFF2-40B4-BE49-F238E27FC236}">
                <a16:creationId xmlns="" xmlns:a16="http://schemas.microsoft.com/office/drawing/2014/main" id="{78B364F5-4314-2446-B137-8546537B2486}"/>
              </a:ext>
            </a:extLst>
          </p:cNvPr>
          <p:cNvCxnSpPr>
            <a:cxnSpLocks/>
          </p:cNvCxnSpPr>
          <p:nvPr/>
        </p:nvCxnSpPr>
        <p:spPr>
          <a:xfrm rot="3600000">
            <a:off x="7017526" y="1699389"/>
            <a:ext cx="0" cy="108000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7" name="文本框 206">
            <a:extLst>
              <a:ext uri="{FF2B5EF4-FFF2-40B4-BE49-F238E27FC236}">
                <a16:creationId xmlns="" xmlns:a16="http://schemas.microsoft.com/office/drawing/2014/main" id="{D369EACA-97F7-E44F-8677-7D9D04DC5892}"/>
              </a:ext>
            </a:extLst>
          </p:cNvPr>
          <p:cNvSpPr txBox="1"/>
          <p:nvPr/>
        </p:nvSpPr>
        <p:spPr>
          <a:xfrm>
            <a:off x="7485181" y="2059833"/>
            <a:ext cx="2750582" cy="5496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kumimoji="1" lang="zh-CN" altLang="en-US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kumimoji="1" lang="en-US" altLang="zh-CN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kumimoji="1" lang="zh-CN" altLang="en-US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</a:t>
            </a:r>
          </a:p>
        </p:txBody>
      </p:sp>
      <p:sp>
        <p:nvSpPr>
          <p:cNvPr id="208" name="文本框 207">
            <a:extLst>
              <a:ext uri="{FF2B5EF4-FFF2-40B4-BE49-F238E27FC236}">
                <a16:creationId xmlns="" xmlns:a16="http://schemas.microsoft.com/office/drawing/2014/main" id="{AA3EC662-E80D-3247-B426-C20D7481682A}"/>
              </a:ext>
            </a:extLst>
          </p:cNvPr>
          <p:cNvSpPr txBox="1"/>
          <p:nvPr/>
        </p:nvSpPr>
        <p:spPr>
          <a:xfrm>
            <a:off x="7593726" y="1785064"/>
            <a:ext cx="121058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kumimoji="1" lang="zh-CN" altLang="en-US" sz="1600" b="1" dirty="0">
                <a:solidFill>
                  <a:schemeClr val="accent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18" name="矩形 17">
            <a:extLst>
              <a:ext uri="{FF2B5EF4-FFF2-40B4-BE49-F238E27FC236}">
                <a16:creationId xmlns="" xmlns:a16="http://schemas.microsoft.com/office/drawing/2014/main" id="{86449FD1-42E0-884D-BFF5-9B5CED110356}"/>
              </a:ext>
            </a:extLst>
          </p:cNvPr>
          <p:cNvSpPr/>
          <p:nvPr/>
        </p:nvSpPr>
        <p:spPr>
          <a:xfrm>
            <a:off x="7593726" y="1861084"/>
            <a:ext cx="45719" cy="198749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  <p:cxnSp>
        <p:nvCxnSpPr>
          <p:cNvPr id="20" name="直线连接符 19">
            <a:extLst>
              <a:ext uri="{FF2B5EF4-FFF2-40B4-BE49-F238E27FC236}">
                <a16:creationId xmlns="" xmlns:a16="http://schemas.microsoft.com/office/drawing/2014/main" id="{6028D151-C733-324E-94B0-68B4013FF938}"/>
              </a:ext>
            </a:extLst>
          </p:cNvPr>
          <p:cNvCxnSpPr>
            <a:cxnSpLocks/>
          </p:cNvCxnSpPr>
          <p:nvPr/>
        </p:nvCxnSpPr>
        <p:spPr>
          <a:xfrm>
            <a:off x="6882889" y="4649537"/>
            <a:ext cx="0" cy="823495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0" name="文本框 209">
            <a:extLst>
              <a:ext uri="{FF2B5EF4-FFF2-40B4-BE49-F238E27FC236}">
                <a16:creationId xmlns="" xmlns:a16="http://schemas.microsoft.com/office/drawing/2014/main" id="{D59FC633-2339-3843-8294-4E76B0257B72}"/>
              </a:ext>
            </a:extLst>
          </p:cNvPr>
          <p:cNvSpPr txBox="1"/>
          <p:nvPr/>
        </p:nvSpPr>
        <p:spPr>
          <a:xfrm>
            <a:off x="6891623" y="4990191"/>
            <a:ext cx="2750582" cy="5496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just">
              <a:lnSpc>
                <a:spcPct val="150000"/>
              </a:lnSpc>
            </a:pPr>
            <a:r>
              <a:rPr kumimoji="1" lang="zh-CN" altLang="en-US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kumimoji="1" lang="en-US" altLang="zh-CN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kumimoji="1" lang="zh-CN" altLang="en-US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</a:t>
            </a:r>
          </a:p>
        </p:txBody>
      </p:sp>
      <p:sp>
        <p:nvSpPr>
          <p:cNvPr id="211" name="文本框 210">
            <a:extLst>
              <a:ext uri="{FF2B5EF4-FFF2-40B4-BE49-F238E27FC236}">
                <a16:creationId xmlns="" xmlns:a16="http://schemas.microsoft.com/office/drawing/2014/main" id="{2D1D13C9-F191-FF4A-A902-E73DEEC2B65A}"/>
              </a:ext>
            </a:extLst>
          </p:cNvPr>
          <p:cNvSpPr txBox="1"/>
          <p:nvPr/>
        </p:nvSpPr>
        <p:spPr>
          <a:xfrm>
            <a:off x="7000168" y="4715422"/>
            <a:ext cx="121058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kumimoji="1" lang="zh-CN" altLang="en-US" sz="1600" b="1" dirty="0">
                <a:solidFill>
                  <a:schemeClr val="accent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212" name="矩形 211">
            <a:extLst>
              <a:ext uri="{FF2B5EF4-FFF2-40B4-BE49-F238E27FC236}">
                <a16:creationId xmlns="" xmlns:a16="http://schemas.microsoft.com/office/drawing/2014/main" id="{CBE827BF-4E65-C541-BA63-C7D0AFD9101A}"/>
              </a:ext>
            </a:extLst>
          </p:cNvPr>
          <p:cNvSpPr/>
          <p:nvPr/>
        </p:nvSpPr>
        <p:spPr>
          <a:xfrm>
            <a:off x="7000168" y="4791442"/>
            <a:ext cx="45719" cy="198749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  <p:cxnSp>
        <p:nvCxnSpPr>
          <p:cNvPr id="214" name="直线连接符 213">
            <a:extLst>
              <a:ext uri="{FF2B5EF4-FFF2-40B4-BE49-F238E27FC236}">
                <a16:creationId xmlns="" xmlns:a16="http://schemas.microsoft.com/office/drawing/2014/main" id="{F480F76C-BE2C-EE41-9092-C8E18EB90898}"/>
              </a:ext>
            </a:extLst>
          </p:cNvPr>
          <p:cNvCxnSpPr>
            <a:cxnSpLocks/>
          </p:cNvCxnSpPr>
          <p:nvPr/>
        </p:nvCxnSpPr>
        <p:spPr>
          <a:xfrm rot="7200000">
            <a:off x="4199659" y="3041569"/>
            <a:ext cx="0" cy="1080000"/>
          </a:xfrm>
          <a:prstGeom prst="line">
            <a:avLst/>
          </a:prstGeom>
          <a:ln w="12700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1" name="文本框 220">
            <a:extLst>
              <a:ext uri="{FF2B5EF4-FFF2-40B4-BE49-F238E27FC236}">
                <a16:creationId xmlns="" xmlns:a16="http://schemas.microsoft.com/office/drawing/2014/main" id="{E784B902-AFC9-A247-B7F4-DA30F38C7A0A}"/>
              </a:ext>
            </a:extLst>
          </p:cNvPr>
          <p:cNvSpPr txBox="1"/>
          <p:nvPr/>
        </p:nvSpPr>
        <p:spPr>
          <a:xfrm>
            <a:off x="2422234" y="3111017"/>
            <a:ext cx="1210588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kumimoji="1" lang="zh-CN" altLang="en-US" sz="1600" b="1" dirty="0">
                <a:solidFill>
                  <a:schemeClr val="accent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这里是标题</a:t>
            </a:r>
          </a:p>
        </p:txBody>
      </p:sp>
      <p:sp>
        <p:nvSpPr>
          <p:cNvPr id="223" name="矩形 222">
            <a:extLst>
              <a:ext uri="{FF2B5EF4-FFF2-40B4-BE49-F238E27FC236}">
                <a16:creationId xmlns="" xmlns:a16="http://schemas.microsoft.com/office/drawing/2014/main" id="{50E4D195-CBBA-A148-92D6-659754A389A7}"/>
              </a:ext>
            </a:extLst>
          </p:cNvPr>
          <p:cNvSpPr/>
          <p:nvPr/>
        </p:nvSpPr>
        <p:spPr>
          <a:xfrm>
            <a:off x="3595007" y="3187037"/>
            <a:ext cx="45719" cy="198749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  <p:sp>
        <p:nvSpPr>
          <p:cNvPr id="224" name="文本框 223">
            <a:extLst>
              <a:ext uri="{FF2B5EF4-FFF2-40B4-BE49-F238E27FC236}">
                <a16:creationId xmlns="" xmlns:a16="http://schemas.microsoft.com/office/drawing/2014/main" id="{47B71A55-0F57-E541-B19B-E423DC36ACFA}"/>
              </a:ext>
            </a:extLst>
          </p:cNvPr>
          <p:cNvSpPr txBox="1"/>
          <p:nvPr/>
        </p:nvSpPr>
        <p:spPr>
          <a:xfrm>
            <a:off x="1026180" y="3401516"/>
            <a:ext cx="2750582" cy="5496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kumimoji="1" lang="zh-CN" altLang="en-US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中国石油大学是教育部直属全国重点大学</a:t>
            </a:r>
            <a:r>
              <a:rPr kumimoji="1" lang="en-US" altLang="zh-CN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, </a:t>
            </a:r>
            <a:r>
              <a:rPr kumimoji="1" lang="zh-CN" altLang="en-US" sz="1050" dirty="0">
                <a:solidFill>
                  <a:schemeClr val="accent1"/>
                </a:solidFill>
                <a:latin typeface="Microsoft YaHei Light" panose="020B0502040204020203" pitchFamily="34" charset="-122"/>
                <a:ea typeface="Microsoft YaHei Light" panose="020B0502040204020203" pitchFamily="34" charset="-122"/>
              </a:rPr>
              <a:t>是国家批准设立研究生院的大学</a:t>
            </a:r>
          </a:p>
        </p:txBody>
      </p:sp>
    </p:spTree>
    <p:extLst>
      <p:ext uri="{BB962C8B-B14F-4D97-AF65-F5344CB8AC3E}">
        <p14:creationId xmlns:p14="http://schemas.microsoft.com/office/powerpoint/2010/main" val="35514348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4" name="图片 153">
            <a:extLst>
              <a:ext uri="{FF2B5EF4-FFF2-40B4-BE49-F238E27FC236}">
                <a16:creationId xmlns="" xmlns:a16="http://schemas.microsoft.com/office/drawing/2014/main" id="{8DA0CA8B-0B10-BD42-8ABB-E7F0AFF69A83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矩形 2">
            <a:extLst>
              <a:ext uri="{FF2B5EF4-FFF2-40B4-BE49-F238E27FC236}">
                <a16:creationId xmlns="" xmlns:a16="http://schemas.microsoft.com/office/drawing/2014/main" id="{4B2D812A-5766-B544-9BFB-6ECB6329542D}"/>
              </a:ext>
            </a:extLst>
          </p:cNvPr>
          <p:cNvSpPr/>
          <p:nvPr/>
        </p:nvSpPr>
        <p:spPr>
          <a:xfrm>
            <a:off x="519545" y="581892"/>
            <a:ext cx="11170227" cy="5777345"/>
          </a:xfrm>
          <a:prstGeom prst="rect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zh-CN" altLang="en-US" sz="1351" dirty="0">
              <a:latin typeface="Microsoft YaHei Regular"/>
            </a:endParaRPr>
          </a:p>
        </p:txBody>
      </p:sp>
      <p:grpSp>
        <p:nvGrpSpPr>
          <p:cNvPr id="155" name="Group 4">
            <a:extLst>
              <a:ext uri="{FF2B5EF4-FFF2-40B4-BE49-F238E27FC236}">
                <a16:creationId xmlns="" xmlns:a16="http://schemas.microsoft.com/office/drawing/2014/main" id="{7153543C-9B17-FA47-8C94-954E290CDAE4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080662" y="899863"/>
            <a:ext cx="1633903" cy="392984"/>
            <a:chOff x="2838" y="1917"/>
            <a:chExt cx="2004" cy="482"/>
          </a:xfrm>
          <a:solidFill>
            <a:schemeClr val="bg1"/>
          </a:solidFill>
        </p:grpSpPr>
        <p:sp>
          <p:nvSpPr>
            <p:cNvPr id="156" name="Freeform 5">
              <a:extLst>
                <a:ext uri="{FF2B5EF4-FFF2-40B4-BE49-F238E27FC236}">
                  <a16:creationId xmlns="" xmlns:a16="http://schemas.microsoft.com/office/drawing/2014/main" id="{963DE2A9-1BFE-C947-905B-4BCE67DCB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1952"/>
              <a:ext cx="191" cy="302"/>
            </a:xfrm>
            <a:custGeom>
              <a:avLst/>
              <a:gdLst>
                <a:gd name="T0" fmla="*/ 97 w 100"/>
                <a:gd name="T1" fmla="*/ 25 h 156"/>
                <a:gd name="T2" fmla="*/ 98 w 100"/>
                <a:gd name="T3" fmla="*/ 138 h 156"/>
                <a:gd name="T4" fmla="*/ 85 w 100"/>
                <a:gd name="T5" fmla="*/ 153 h 156"/>
                <a:gd name="T6" fmla="*/ 49 w 100"/>
                <a:gd name="T7" fmla="*/ 117 h 156"/>
                <a:gd name="T8" fmla="*/ 57 w 100"/>
                <a:gd name="T9" fmla="*/ 123 h 156"/>
                <a:gd name="T10" fmla="*/ 57 w 100"/>
                <a:gd name="T11" fmla="*/ 119 h 156"/>
                <a:gd name="T12" fmla="*/ 77 w 100"/>
                <a:gd name="T13" fmla="*/ 134 h 156"/>
                <a:gd name="T14" fmla="*/ 83 w 100"/>
                <a:gd name="T15" fmla="*/ 121 h 156"/>
                <a:gd name="T16" fmla="*/ 76 w 100"/>
                <a:gd name="T17" fmla="*/ 31 h 156"/>
                <a:gd name="T18" fmla="*/ 66 w 100"/>
                <a:gd name="T19" fmla="*/ 7 h 156"/>
                <a:gd name="T20" fmla="*/ 0 w 100"/>
                <a:gd name="T21" fmla="*/ 28 h 156"/>
                <a:gd name="T22" fmla="*/ 1 w 100"/>
                <a:gd name="T23" fmla="*/ 26 h 156"/>
                <a:gd name="T24" fmla="*/ 58 w 100"/>
                <a:gd name="T25" fmla="*/ 4 h 156"/>
                <a:gd name="T26" fmla="*/ 97 w 100"/>
                <a:gd name="T27" fmla="*/ 25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0" h="156">
                  <a:moveTo>
                    <a:pt x="97" y="25"/>
                  </a:moveTo>
                  <a:cubicBezTo>
                    <a:pt x="87" y="33"/>
                    <a:pt x="100" y="117"/>
                    <a:pt x="98" y="138"/>
                  </a:cubicBezTo>
                  <a:cubicBezTo>
                    <a:pt x="96" y="153"/>
                    <a:pt x="93" y="156"/>
                    <a:pt x="85" y="153"/>
                  </a:cubicBezTo>
                  <a:cubicBezTo>
                    <a:pt x="75" y="149"/>
                    <a:pt x="51" y="124"/>
                    <a:pt x="49" y="117"/>
                  </a:cubicBezTo>
                  <a:cubicBezTo>
                    <a:pt x="50" y="117"/>
                    <a:pt x="55" y="122"/>
                    <a:pt x="57" y="123"/>
                  </a:cubicBezTo>
                  <a:cubicBezTo>
                    <a:pt x="57" y="121"/>
                    <a:pt x="56" y="121"/>
                    <a:pt x="57" y="119"/>
                  </a:cubicBezTo>
                  <a:cubicBezTo>
                    <a:pt x="61" y="123"/>
                    <a:pt x="74" y="133"/>
                    <a:pt x="77" y="134"/>
                  </a:cubicBezTo>
                  <a:cubicBezTo>
                    <a:pt x="84" y="134"/>
                    <a:pt x="81" y="126"/>
                    <a:pt x="83" y="121"/>
                  </a:cubicBezTo>
                  <a:cubicBezTo>
                    <a:pt x="82" y="103"/>
                    <a:pt x="75" y="47"/>
                    <a:pt x="76" y="31"/>
                  </a:cubicBezTo>
                  <a:cubicBezTo>
                    <a:pt x="75" y="20"/>
                    <a:pt x="75" y="10"/>
                    <a:pt x="66" y="7"/>
                  </a:cubicBezTo>
                  <a:cubicBezTo>
                    <a:pt x="42" y="8"/>
                    <a:pt x="23" y="28"/>
                    <a:pt x="0" y="28"/>
                  </a:cubicBezTo>
                  <a:cubicBezTo>
                    <a:pt x="0" y="27"/>
                    <a:pt x="1" y="27"/>
                    <a:pt x="1" y="26"/>
                  </a:cubicBezTo>
                  <a:cubicBezTo>
                    <a:pt x="8" y="17"/>
                    <a:pt x="58" y="4"/>
                    <a:pt x="58" y="4"/>
                  </a:cubicBezTo>
                  <a:cubicBezTo>
                    <a:pt x="73" y="0"/>
                    <a:pt x="97" y="4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57" name="Freeform 6">
              <a:extLst>
                <a:ext uri="{FF2B5EF4-FFF2-40B4-BE49-F238E27FC236}">
                  <a16:creationId xmlns="" xmlns:a16="http://schemas.microsoft.com/office/drawing/2014/main" id="{A2FED0EE-0EFB-D643-B29F-0D21780A5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1985"/>
              <a:ext cx="48" cy="39"/>
            </a:xfrm>
            <a:custGeom>
              <a:avLst/>
              <a:gdLst>
                <a:gd name="T0" fmla="*/ 7 w 25"/>
                <a:gd name="T1" fmla="*/ 1 h 20"/>
                <a:gd name="T2" fmla="*/ 24 w 25"/>
                <a:gd name="T3" fmla="*/ 9 h 20"/>
                <a:gd name="T4" fmla="*/ 24 w 25"/>
                <a:gd name="T5" fmla="*/ 16 h 20"/>
                <a:gd name="T6" fmla="*/ 12 w 25"/>
                <a:gd name="T7" fmla="*/ 17 h 20"/>
                <a:gd name="T8" fmla="*/ 1 w 25"/>
                <a:gd name="T9" fmla="*/ 5 h 20"/>
                <a:gd name="T10" fmla="*/ 7 w 25"/>
                <a:gd name="T11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20">
                  <a:moveTo>
                    <a:pt x="7" y="1"/>
                  </a:moveTo>
                  <a:cubicBezTo>
                    <a:pt x="12" y="2"/>
                    <a:pt x="17" y="1"/>
                    <a:pt x="24" y="9"/>
                  </a:cubicBezTo>
                  <a:cubicBezTo>
                    <a:pt x="25" y="11"/>
                    <a:pt x="25" y="13"/>
                    <a:pt x="24" y="16"/>
                  </a:cubicBezTo>
                  <a:cubicBezTo>
                    <a:pt x="23" y="18"/>
                    <a:pt x="15" y="20"/>
                    <a:pt x="12" y="17"/>
                  </a:cubicBezTo>
                  <a:cubicBezTo>
                    <a:pt x="9" y="13"/>
                    <a:pt x="2" y="8"/>
                    <a:pt x="1" y="5"/>
                  </a:cubicBezTo>
                  <a:cubicBezTo>
                    <a:pt x="0" y="2"/>
                    <a:pt x="5" y="0"/>
                    <a:pt x="7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58" name="Freeform 7">
              <a:extLst>
                <a:ext uri="{FF2B5EF4-FFF2-40B4-BE49-F238E27FC236}">
                  <a16:creationId xmlns="" xmlns:a16="http://schemas.microsoft.com/office/drawing/2014/main" id="{F7023510-08F3-C540-B4D7-618C77938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020"/>
              <a:ext cx="27" cy="180"/>
            </a:xfrm>
            <a:custGeom>
              <a:avLst/>
              <a:gdLst>
                <a:gd name="T0" fmla="*/ 5 w 14"/>
                <a:gd name="T1" fmla="*/ 0 h 93"/>
                <a:gd name="T2" fmla="*/ 8 w 14"/>
                <a:gd name="T3" fmla="*/ 9 h 93"/>
                <a:gd name="T4" fmla="*/ 14 w 14"/>
                <a:gd name="T5" fmla="*/ 91 h 93"/>
                <a:gd name="T6" fmla="*/ 9 w 14"/>
                <a:gd name="T7" fmla="*/ 93 h 93"/>
                <a:gd name="T8" fmla="*/ 1 w 14"/>
                <a:gd name="T9" fmla="*/ 86 h 93"/>
                <a:gd name="T10" fmla="*/ 3 w 14"/>
                <a:gd name="T11" fmla="*/ 6 h 93"/>
                <a:gd name="T12" fmla="*/ 5 w 14"/>
                <a:gd name="T13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93">
                  <a:moveTo>
                    <a:pt x="5" y="0"/>
                  </a:moveTo>
                  <a:cubicBezTo>
                    <a:pt x="6" y="1"/>
                    <a:pt x="8" y="1"/>
                    <a:pt x="8" y="9"/>
                  </a:cubicBezTo>
                  <a:cubicBezTo>
                    <a:pt x="9" y="10"/>
                    <a:pt x="10" y="90"/>
                    <a:pt x="14" y="91"/>
                  </a:cubicBezTo>
                  <a:cubicBezTo>
                    <a:pt x="11" y="92"/>
                    <a:pt x="12" y="93"/>
                    <a:pt x="9" y="93"/>
                  </a:cubicBezTo>
                  <a:cubicBezTo>
                    <a:pt x="6" y="90"/>
                    <a:pt x="3" y="90"/>
                    <a:pt x="1" y="86"/>
                  </a:cubicBezTo>
                  <a:cubicBezTo>
                    <a:pt x="4" y="67"/>
                    <a:pt x="0" y="31"/>
                    <a:pt x="3" y="6"/>
                  </a:cubicBezTo>
                  <a:cubicBezTo>
                    <a:pt x="3" y="3"/>
                    <a:pt x="3" y="0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59" name="Freeform 8">
              <a:extLst>
                <a:ext uri="{FF2B5EF4-FFF2-40B4-BE49-F238E27FC236}">
                  <a16:creationId xmlns="" xmlns:a16="http://schemas.microsoft.com/office/drawing/2014/main" id="{7A213506-64FC-7A41-AFB3-A4C4F420A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053"/>
              <a:ext cx="99" cy="46"/>
            </a:xfrm>
            <a:custGeom>
              <a:avLst/>
              <a:gdLst>
                <a:gd name="T0" fmla="*/ 52 w 52"/>
                <a:gd name="T1" fmla="*/ 24 h 24"/>
                <a:gd name="T2" fmla="*/ 33 w 52"/>
                <a:gd name="T3" fmla="*/ 16 h 24"/>
                <a:gd name="T4" fmla="*/ 17 w 52"/>
                <a:gd name="T5" fmla="*/ 9 h 24"/>
                <a:gd name="T6" fmla="*/ 0 w 52"/>
                <a:gd name="T7" fmla="*/ 0 h 24"/>
                <a:gd name="T8" fmla="*/ 20 w 52"/>
                <a:gd name="T9" fmla="*/ 2 h 24"/>
                <a:gd name="T10" fmla="*/ 44 w 52"/>
                <a:gd name="T11" fmla="*/ 15 h 24"/>
                <a:gd name="T12" fmla="*/ 52 w 52"/>
                <a:gd name="T13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24">
                  <a:moveTo>
                    <a:pt x="52" y="24"/>
                  </a:moveTo>
                  <a:cubicBezTo>
                    <a:pt x="43" y="24"/>
                    <a:pt x="42" y="22"/>
                    <a:pt x="33" y="16"/>
                  </a:cubicBezTo>
                  <a:cubicBezTo>
                    <a:pt x="31" y="14"/>
                    <a:pt x="27" y="11"/>
                    <a:pt x="17" y="9"/>
                  </a:cubicBezTo>
                  <a:cubicBezTo>
                    <a:pt x="14" y="6"/>
                    <a:pt x="3" y="4"/>
                    <a:pt x="0" y="0"/>
                  </a:cubicBezTo>
                  <a:cubicBezTo>
                    <a:pt x="8" y="0"/>
                    <a:pt x="14" y="0"/>
                    <a:pt x="20" y="2"/>
                  </a:cubicBezTo>
                  <a:cubicBezTo>
                    <a:pt x="22" y="4"/>
                    <a:pt x="34" y="6"/>
                    <a:pt x="44" y="15"/>
                  </a:cubicBezTo>
                  <a:cubicBezTo>
                    <a:pt x="48" y="18"/>
                    <a:pt x="51" y="19"/>
                    <a:pt x="52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0" name="Freeform 9">
              <a:extLst>
                <a:ext uri="{FF2B5EF4-FFF2-40B4-BE49-F238E27FC236}">
                  <a16:creationId xmlns="" xmlns:a16="http://schemas.microsoft.com/office/drawing/2014/main" id="{8989D069-56EE-F843-A7F2-E64E357D23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4" y="1917"/>
              <a:ext cx="164" cy="360"/>
            </a:xfrm>
            <a:custGeom>
              <a:avLst/>
              <a:gdLst>
                <a:gd name="T0" fmla="*/ 39 w 86"/>
                <a:gd name="T1" fmla="*/ 38 h 186"/>
                <a:gd name="T2" fmla="*/ 56 w 86"/>
                <a:gd name="T3" fmla="*/ 34 h 186"/>
                <a:gd name="T4" fmla="*/ 59 w 86"/>
                <a:gd name="T5" fmla="*/ 31 h 186"/>
                <a:gd name="T6" fmla="*/ 85 w 86"/>
                <a:gd name="T7" fmla="*/ 43 h 186"/>
                <a:gd name="T8" fmla="*/ 85 w 86"/>
                <a:gd name="T9" fmla="*/ 48 h 186"/>
                <a:gd name="T10" fmla="*/ 64 w 86"/>
                <a:gd name="T11" fmla="*/ 61 h 186"/>
                <a:gd name="T12" fmla="*/ 55 w 86"/>
                <a:gd name="T13" fmla="*/ 72 h 186"/>
                <a:gd name="T14" fmla="*/ 57 w 86"/>
                <a:gd name="T15" fmla="*/ 81 h 186"/>
                <a:gd name="T16" fmla="*/ 39 w 86"/>
                <a:gd name="T17" fmla="*/ 88 h 186"/>
                <a:gd name="T18" fmla="*/ 39 w 86"/>
                <a:gd name="T19" fmla="*/ 55 h 186"/>
                <a:gd name="T20" fmla="*/ 45 w 86"/>
                <a:gd name="T21" fmla="*/ 48 h 186"/>
                <a:gd name="T22" fmla="*/ 39 w 86"/>
                <a:gd name="T23" fmla="*/ 49 h 186"/>
                <a:gd name="T24" fmla="*/ 39 w 86"/>
                <a:gd name="T25" fmla="*/ 38 h 186"/>
                <a:gd name="T26" fmla="*/ 12 w 86"/>
                <a:gd name="T27" fmla="*/ 1 h 186"/>
                <a:gd name="T28" fmla="*/ 30 w 86"/>
                <a:gd name="T29" fmla="*/ 8 h 186"/>
                <a:gd name="T30" fmla="*/ 34 w 86"/>
                <a:gd name="T31" fmla="*/ 14 h 186"/>
                <a:gd name="T32" fmla="*/ 34 w 86"/>
                <a:gd name="T33" fmla="*/ 39 h 186"/>
                <a:gd name="T34" fmla="*/ 39 w 86"/>
                <a:gd name="T35" fmla="*/ 38 h 186"/>
                <a:gd name="T36" fmla="*/ 39 w 86"/>
                <a:gd name="T37" fmla="*/ 49 h 186"/>
                <a:gd name="T38" fmla="*/ 34 w 86"/>
                <a:gd name="T39" fmla="*/ 50 h 186"/>
                <a:gd name="T40" fmla="*/ 33 w 86"/>
                <a:gd name="T41" fmla="*/ 63 h 186"/>
                <a:gd name="T42" fmla="*/ 39 w 86"/>
                <a:gd name="T43" fmla="*/ 55 h 186"/>
                <a:gd name="T44" fmla="*/ 39 w 86"/>
                <a:gd name="T45" fmla="*/ 88 h 186"/>
                <a:gd name="T46" fmla="*/ 35 w 86"/>
                <a:gd name="T47" fmla="*/ 91 h 186"/>
                <a:gd name="T48" fmla="*/ 26 w 86"/>
                <a:gd name="T49" fmla="*/ 183 h 186"/>
                <a:gd name="T50" fmla="*/ 23 w 86"/>
                <a:gd name="T51" fmla="*/ 186 h 186"/>
                <a:gd name="T52" fmla="*/ 20 w 86"/>
                <a:gd name="T53" fmla="*/ 97 h 186"/>
                <a:gd name="T54" fmla="*/ 16 w 86"/>
                <a:gd name="T55" fmla="*/ 92 h 186"/>
                <a:gd name="T56" fmla="*/ 17 w 86"/>
                <a:gd name="T57" fmla="*/ 81 h 186"/>
                <a:gd name="T58" fmla="*/ 20 w 86"/>
                <a:gd name="T59" fmla="*/ 79 h 186"/>
                <a:gd name="T60" fmla="*/ 19 w 86"/>
                <a:gd name="T61" fmla="*/ 54 h 186"/>
                <a:gd name="T62" fmla="*/ 0 w 86"/>
                <a:gd name="T63" fmla="*/ 53 h 186"/>
                <a:gd name="T64" fmla="*/ 8 w 86"/>
                <a:gd name="T65" fmla="*/ 47 h 186"/>
                <a:gd name="T66" fmla="*/ 18 w 86"/>
                <a:gd name="T67" fmla="*/ 44 h 186"/>
                <a:gd name="T68" fmla="*/ 17 w 86"/>
                <a:gd name="T69" fmla="*/ 17 h 186"/>
                <a:gd name="T70" fmla="*/ 15 w 86"/>
                <a:gd name="T71" fmla="*/ 6 h 186"/>
                <a:gd name="T72" fmla="*/ 12 w 86"/>
                <a:gd name="T73" fmla="*/ 1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6" h="186">
                  <a:moveTo>
                    <a:pt x="39" y="38"/>
                  </a:moveTo>
                  <a:cubicBezTo>
                    <a:pt x="45" y="37"/>
                    <a:pt x="50" y="35"/>
                    <a:pt x="56" y="34"/>
                  </a:cubicBezTo>
                  <a:cubicBezTo>
                    <a:pt x="56" y="33"/>
                    <a:pt x="59" y="32"/>
                    <a:pt x="59" y="31"/>
                  </a:cubicBezTo>
                  <a:cubicBezTo>
                    <a:pt x="75" y="29"/>
                    <a:pt x="85" y="39"/>
                    <a:pt x="85" y="43"/>
                  </a:cubicBezTo>
                  <a:cubicBezTo>
                    <a:pt x="86" y="45"/>
                    <a:pt x="86" y="46"/>
                    <a:pt x="85" y="48"/>
                  </a:cubicBezTo>
                  <a:cubicBezTo>
                    <a:pt x="83" y="52"/>
                    <a:pt x="65" y="60"/>
                    <a:pt x="64" y="61"/>
                  </a:cubicBezTo>
                  <a:cubicBezTo>
                    <a:pt x="57" y="66"/>
                    <a:pt x="55" y="68"/>
                    <a:pt x="55" y="72"/>
                  </a:cubicBezTo>
                  <a:cubicBezTo>
                    <a:pt x="57" y="73"/>
                    <a:pt x="60" y="78"/>
                    <a:pt x="57" y="81"/>
                  </a:cubicBezTo>
                  <a:cubicBezTo>
                    <a:pt x="53" y="82"/>
                    <a:pt x="45" y="85"/>
                    <a:pt x="39" y="88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39" y="49"/>
                    <a:pt x="39" y="49"/>
                    <a:pt x="39" y="49"/>
                  </a:cubicBezTo>
                  <a:lnTo>
                    <a:pt x="39" y="38"/>
                  </a:lnTo>
                  <a:close/>
                  <a:moveTo>
                    <a:pt x="12" y="1"/>
                  </a:moveTo>
                  <a:cubicBezTo>
                    <a:pt x="19" y="0"/>
                    <a:pt x="26" y="1"/>
                    <a:pt x="30" y="8"/>
                  </a:cubicBezTo>
                  <a:cubicBezTo>
                    <a:pt x="31" y="8"/>
                    <a:pt x="33" y="12"/>
                    <a:pt x="34" y="14"/>
                  </a:cubicBezTo>
                  <a:cubicBezTo>
                    <a:pt x="34" y="22"/>
                    <a:pt x="34" y="30"/>
                    <a:pt x="34" y="39"/>
                  </a:cubicBezTo>
                  <a:cubicBezTo>
                    <a:pt x="36" y="39"/>
                    <a:pt x="37" y="38"/>
                    <a:pt x="39" y="38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3" y="63"/>
                    <a:pt x="33" y="63"/>
                    <a:pt x="33" y="63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39" y="88"/>
                    <a:pt x="39" y="88"/>
                    <a:pt x="39" y="88"/>
                  </a:cubicBezTo>
                  <a:cubicBezTo>
                    <a:pt x="37" y="89"/>
                    <a:pt x="35" y="90"/>
                    <a:pt x="35" y="91"/>
                  </a:cubicBezTo>
                  <a:cubicBezTo>
                    <a:pt x="32" y="124"/>
                    <a:pt x="31" y="150"/>
                    <a:pt x="26" y="183"/>
                  </a:cubicBezTo>
                  <a:cubicBezTo>
                    <a:pt x="25" y="183"/>
                    <a:pt x="24" y="186"/>
                    <a:pt x="23" y="186"/>
                  </a:cubicBezTo>
                  <a:cubicBezTo>
                    <a:pt x="22" y="157"/>
                    <a:pt x="20" y="127"/>
                    <a:pt x="20" y="97"/>
                  </a:cubicBezTo>
                  <a:cubicBezTo>
                    <a:pt x="19" y="94"/>
                    <a:pt x="17" y="94"/>
                    <a:pt x="16" y="92"/>
                  </a:cubicBezTo>
                  <a:cubicBezTo>
                    <a:pt x="13" y="90"/>
                    <a:pt x="14" y="82"/>
                    <a:pt x="17" y="81"/>
                  </a:cubicBezTo>
                  <a:cubicBezTo>
                    <a:pt x="18" y="81"/>
                    <a:pt x="19" y="79"/>
                    <a:pt x="20" y="79"/>
                  </a:cubicBezTo>
                  <a:cubicBezTo>
                    <a:pt x="20" y="60"/>
                    <a:pt x="19" y="61"/>
                    <a:pt x="19" y="54"/>
                  </a:cubicBezTo>
                  <a:cubicBezTo>
                    <a:pt x="15" y="53"/>
                    <a:pt x="0" y="58"/>
                    <a:pt x="0" y="53"/>
                  </a:cubicBezTo>
                  <a:cubicBezTo>
                    <a:pt x="1" y="51"/>
                    <a:pt x="6" y="49"/>
                    <a:pt x="8" y="47"/>
                  </a:cubicBezTo>
                  <a:cubicBezTo>
                    <a:pt x="12" y="46"/>
                    <a:pt x="15" y="45"/>
                    <a:pt x="18" y="44"/>
                  </a:cubicBezTo>
                  <a:cubicBezTo>
                    <a:pt x="19" y="34"/>
                    <a:pt x="19" y="27"/>
                    <a:pt x="17" y="17"/>
                  </a:cubicBezTo>
                  <a:cubicBezTo>
                    <a:pt x="17" y="15"/>
                    <a:pt x="17" y="6"/>
                    <a:pt x="15" y="6"/>
                  </a:cubicBezTo>
                  <a:cubicBezTo>
                    <a:pt x="14" y="4"/>
                    <a:pt x="12" y="4"/>
                    <a:pt x="1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1" name="Freeform 10">
              <a:extLst>
                <a:ext uri="{FF2B5EF4-FFF2-40B4-BE49-F238E27FC236}">
                  <a16:creationId xmlns="" xmlns:a16="http://schemas.microsoft.com/office/drawing/2014/main" id="{53322109-B541-0E46-918D-425C26063DE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55" y="2012"/>
              <a:ext cx="154" cy="176"/>
            </a:xfrm>
            <a:custGeom>
              <a:avLst/>
              <a:gdLst>
                <a:gd name="T0" fmla="*/ 62 w 81"/>
                <a:gd name="T1" fmla="*/ 38 h 91"/>
                <a:gd name="T2" fmla="*/ 67 w 81"/>
                <a:gd name="T3" fmla="*/ 28 h 91"/>
                <a:gd name="T4" fmla="*/ 78 w 81"/>
                <a:gd name="T5" fmla="*/ 36 h 91"/>
                <a:gd name="T6" fmla="*/ 70 w 81"/>
                <a:gd name="T7" fmla="*/ 51 h 91"/>
                <a:gd name="T8" fmla="*/ 81 w 81"/>
                <a:gd name="T9" fmla="*/ 79 h 91"/>
                <a:gd name="T10" fmla="*/ 78 w 81"/>
                <a:gd name="T11" fmla="*/ 80 h 91"/>
                <a:gd name="T12" fmla="*/ 65 w 81"/>
                <a:gd name="T13" fmla="*/ 57 h 91"/>
                <a:gd name="T14" fmla="*/ 50 w 81"/>
                <a:gd name="T15" fmla="*/ 72 h 91"/>
                <a:gd name="T16" fmla="*/ 52 w 81"/>
                <a:gd name="T17" fmla="*/ 74 h 91"/>
                <a:gd name="T18" fmla="*/ 59 w 81"/>
                <a:gd name="T19" fmla="*/ 77 h 91"/>
                <a:gd name="T20" fmla="*/ 59 w 81"/>
                <a:gd name="T21" fmla="*/ 83 h 91"/>
                <a:gd name="T22" fmla="*/ 49 w 81"/>
                <a:gd name="T23" fmla="*/ 85 h 91"/>
                <a:gd name="T24" fmla="*/ 46 w 81"/>
                <a:gd name="T25" fmla="*/ 87 h 91"/>
                <a:gd name="T26" fmla="*/ 44 w 81"/>
                <a:gd name="T27" fmla="*/ 89 h 91"/>
                <a:gd name="T28" fmla="*/ 44 w 81"/>
                <a:gd name="T29" fmla="*/ 63 h 91"/>
                <a:gd name="T30" fmla="*/ 58 w 81"/>
                <a:gd name="T31" fmla="*/ 43 h 91"/>
                <a:gd name="T32" fmla="*/ 53 w 81"/>
                <a:gd name="T33" fmla="*/ 40 h 91"/>
                <a:gd name="T34" fmla="*/ 44 w 81"/>
                <a:gd name="T35" fmla="*/ 51 h 91"/>
                <a:gd name="T36" fmla="*/ 44 w 81"/>
                <a:gd name="T37" fmla="*/ 43 h 91"/>
                <a:gd name="T38" fmla="*/ 45 w 81"/>
                <a:gd name="T39" fmla="*/ 40 h 91"/>
                <a:gd name="T40" fmla="*/ 44 w 81"/>
                <a:gd name="T41" fmla="*/ 40 h 91"/>
                <a:gd name="T42" fmla="*/ 44 w 81"/>
                <a:gd name="T43" fmla="*/ 32 h 91"/>
                <a:gd name="T44" fmla="*/ 46 w 81"/>
                <a:gd name="T45" fmla="*/ 35 h 91"/>
                <a:gd name="T46" fmla="*/ 50 w 81"/>
                <a:gd name="T47" fmla="*/ 39 h 91"/>
                <a:gd name="T48" fmla="*/ 51 w 81"/>
                <a:gd name="T49" fmla="*/ 36 h 91"/>
                <a:gd name="T50" fmla="*/ 44 w 81"/>
                <a:gd name="T51" fmla="*/ 27 h 91"/>
                <a:gd name="T52" fmla="*/ 44 w 81"/>
                <a:gd name="T53" fmla="*/ 3 h 91"/>
                <a:gd name="T54" fmla="*/ 48 w 81"/>
                <a:gd name="T55" fmla="*/ 7 h 91"/>
                <a:gd name="T56" fmla="*/ 44 w 81"/>
                <a:gd name="T57" fmla="*/ 19 h 91"/>
                <a:gd name="T58" fmla="*/ 62 w 81"/>
                <a:gd name="T59" fmla="*/ 38 h 91"/>
                <a:gd name="T60" fmla="*/ 44 w 81"/>
                <a:gd name="T61" fmla="*/ 89 h 91"/>
                <a:gd name="T62" fmla="*/ 33 w 81"/>
                <a:gd name="T63" fmla="*/ 91 h 91"/>
                <a:gd name="T64" fmla="*/ 12 w 81"/>
                <a:gd name="T65" fmla="*/ 77 h 91"/>
                <a:gd name="T66" fmla="*/ 13 w 81"/>
                <a:gd name="T67" fmla="*/ 77 h 91"/>
                <a:gd name="T68" fmla="*/ 44 w 81"/>
                <a:gd name="T69" fmla="*/ 63 h 91"/>
                <a:gd name="T70" fmla="*/ 44 w 81"/>
                <a:gd name="T71" fmla="*/ 89 h 91"/>
                <a:gd name="T72" fmla="*/ 44 w 81"/>
                <a:gd name="T73" fmla="*/ 51 h 91"/>
                <a:gd name="T74" fmla="*/ 44 w 81"/>
                <a:gd name="T75" fmla="*/ 43 h 91"/>
                <a:gd name="T76" fmla="*/ 26 w 81"/>
                <a:gd name="T77" fmla="*/ 59 h 91"/>
                <a:gd name="T78" fmla="*/ 18 w 81"/>
                <a:gd name="T79" fmla="*/ 64 h 91"/>
                <a:gd name="T80" fmla="*/ 41 w 81"/>
                <a:gd name="T81" fmla="*/ 38 h 91"/>
                <a:gd name="T82" fmla="*/ 44 w 81"/>
                <a:gd name="T83" fmla="*/ 40 h 91"/>
                <a:gd name="T84" fmla="*/ 44 w 81"/>
                <a:gd name="T85" fmla="*/ 32 h 91"/>
                <a:gd name="T86" fmla="*/ 36 w 81"/>
                <a:gd name="T87" fmla="*/ 25 h 91"/>
                <a:gd name="T88" fmla="*/ 40 w 81"/>
                <a:gd name="T89" fmla="*/ 23 h 91"/>
                <a:gd name="T90" fmla="*/ 44 w 81"/>
                <a:gd name="T91" fmla="*/ 27 h 91"/>
                <a:gd name="T92" fmla="*/ 44 w 81"/>
                <a:gd name="T93" fmla="*/ 3 h 91"/>
                <a:gd name="T94" fmla="*/ 42 w 81"/>
                <a:gd name="T95" fmla="*/ 3 h 91"/>
                <a:gd name="T96" fmla="*/ 21 w 81"/>
                <a:gd name="T97" fmla="*/ 0 h 91"/>
                <a:gd name="T98" fmla="*/ 15 w 81"/>
                <a:gd name="T99" fmla="*/ 7 h 91"/>
                <a:gd name="T100" fmla="*/ 23 w 81"/>
                <a:gd name="T101" fmla="*/ 7 h 91"/>
                <a:gd name="T102" fmla="*/ 22 w 81"/>
                <a:gd name="T103" fmla="*/ 9 h 91"/>
                <a:gd name="T104" fmla="*/ 13 w 81"/>
                <a:gd name="T105" fmla="*/ 9 h 91"/>
                <a:gd name="T106" fmla="*/ 21 w 81"/>
                <a:gd name="T107" fmla="*/ 17 h 91"/>
                <a:gd name="T108" fmla="*/ 5 w 81"/>
                <a:gd name="T109" fmla="*/ 29 h 91"/>
                <a:gd name="T110" fmla="*/ 4 w 81"/>
                <a:gd name="T111" fmla="*/ 30 h 91"/>
                <a:gd name="T112" fmla="*/ 11 w 81"/>
                <a:gd name="T113" fmla="*/ 45 h 91"/>
                <a:gd name="T114" fmla="*/ 32 w 81"/>
                <a:gd name="T115" fmla="*/ 28 h 91"/>
                <a:gd name="T116" fmla="*/ 34 w 81"/>
                <a:gd name="T117" fmla="*/ 34 h 91"/>
                <a:gd name="T118" fmla="*/ 1 w 81"/>
                <a:gd name="T119" fmla="*/ 69 h 91"/>
                <a:gd name="T120" fmla="*/ 7 w 81"/>
                <a:gd name="T121" fmla="*/ 77 h 91"/>
                <a:gd name="T122" fmla="*/ 44 w 81"/>
                <a:gd name="T123" fmla="*/ 5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1" h="91">
                  <a:moveTo>
                    <a:pt x="62" y="38"/>
                  </a:moveTo>
                  <a:cubicBezTo>
                    <a:pt x="64" y="34"/>
                    <a:pt x="67" y="32"/>
                    <a:pt x="67" y="28"/>
                  </a:cubicBezTo>
                  <a:cubicBezTo>
                    <a:pt x="72" y="30"/>
                    <a:pt x="75" y="31"/>
                    <a:pt x="78" y="36"/>
                  </a:cubicBezTo>
                  <a:cubicBezTo>
                    <a:pt x="79" y="45"/>
                    <a:pt x="70" y="48"/>
                    <a:pt x="70" y="51"/>
                  </a:cubicBezTo>
                  <a:cubicBezTo>
                    <a:pt x="72" y="60"/>
                    <a:pt x="80" y="71"/>
                    <a:pt x="81" y="79"/>
                  </a:cubicBezTo>
                  <a:cubicBezTo>
                    <a:pt x="81" y="80"/>
                    <a:pt x="79" y="81"/>
                    <a:pt x="78" y="80"/>
                  </a:cubicBezTo>
                  <a:cubicBezTo>
                    <a:pt x="73" y="76"/>
                    <a:pt x="67" y="64"/>
                    <a:pt x="65" y="57"/>
                  </a:cubicBezTo>
                  <a:cubicBezTo>
                    <a:pt x="62" y="61"/>
                    <a:pt x="57" y="66"/>
                    <a:pt x="50" y="72"/>
                  </a:cubicBezTo>
                  <a:cubicBezTo>
                    <a:pt x="51" y="74"/>
                    <a:pt x="51" y="73"/>
                    <a:pt x="52" y="74"/>
                  </a:cubicBezTo>
                  <a:cubicBezTo>
                    <a:pt x="56" y="75"/>
                    <a:pt x="57" y="75"/>
                    <a:pt x="59" y="77"/>
                  </a:cubicBezTo>
                  <a:cubicBezTo>
                    <a:pt x="60" y="79"/>
                    <a:pt x="59" y="82"/>
                    <a:pt x="59" y="83"/>
                  </a:cubicBezTo>
                  <a:cubicBezTo>
                    <a:pt x="58" y="85"/>
                    <a:pt x="54" y="84"/>
                    <a:pt x="49" y="85"/>
                  </a:cubicBezTo>
                  <a:cubicBezTo>
                    <a:pt x="48" y="86"/>
                    <a:pt x="47" y="87"/>
                    <a:pt x="46" y="87"/>
                  </a:cubicBezTo>
                  <a:cubicBezTo>
                    <a:pt x="45" y="88"/>
                    <a:pt x="45" y="89"/>
                    <a:pt x="44" y="89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52" y="55"/>
                    <a:pt x="58" y="45"/>
                    <a:pt x="58" y="43"/>
                  </a:cubicBezTo>
                  <a:cubicBezTo>
                    <a:pt x="56" y="42"/>
                    <a:pt x="56" y="41"/>
                    <a:pt x="53" y="40"/>
                  </a:cubicBezTo>
                  <a:cubicBezTo>
                    <a:pt x="53" y="42"/>
                    <a:pt x="49" y="46"/>
                    <a:pt x="44" y="51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2"/>
                    <a:pt x="45" y="41"/>
                    <a:pt x="45" y="40"/>
                  </a:cubicBezTo>
                  <a:cubicBezTo>
                    <a:pt x="44" y="40"/>
                    <a:pt x="44" y="40"/>
                    <a:pt x="44" y="40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5" y="33"/>
                    <a:pt x="46" y="34"/>
                    <a:pt x="46" y="35"/>
                  </a:cubicBezTo>
                  <a:cubicBezTo>
                    <a:pt x="50" y="37"/>
                    <a:pt x="48" y="36"/>
                    <a:pt x="50" y="39"/>
                  </a:cubicBezTo>
                  <a:cubicBezTo>
                    <a:pt x="52" y="39"/>
                    <a:pt x="51" y="38"/>
                    <a:pt x="51" y="36"/>
                  </a:cubicBezTo>
                  <a:cubicBezTo>
                    <a:pt x="49" y="34"/>
                    <a:pt x="47" y="30"/>
                    <a:pt x="44" y="27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5" y="4"/>
                    <a:pt x="47" y="6"/>
                    <a:pt x="48" y="7"/>
                  </a:cubicBezTo>
                  <a:cubicBezTo>
                    <a:pt x="50" y="14"/>
                    <a:pt x="49" y="16"/>
                    <a:pt x="44" y="19"/>
                  </a:cubicBezTo>
                  <a:cubicBezTo>
                    <a:pt x="50" y="26"/>
                    <a:pt x="52" y="33"/>
                    <a:pt x="62" y="38"/>
                  </a:cubicBezTo>
                  <a:close/>
                  <a:moveTo>
                    <a:pt x="44" y="89"/>
                  </a:moveTo>
                  <a:cubicBezTo>
                    <a:pt x="41" y="91"/>
                    <a:pt x="37" y="91"/>
                    <a:pt x="33" y="91"/>
                  </a:cubicBezTo>
                  <a:cubicBezTo>
                    <a:pt x="29" y="90"/>
                    <a:pt x="13" y="81"/>
                    <a:pt x="12" y="77"/>
                  </a:cubicBezTo>
                  <a:cubicBezTo>
                    <a:pt x="12" y="77"/>
                    <a:pt x="13" y="77"/>
                    <a:pt x="13" y="77"/>
                  </a:cubicBezTo>
                  <a:cubicBezTo>
                    <a:pt x="20" y="84"/>
                    <a:pt x="33" y="74"/>
                    <a:pt x="44" y="63"/>
                  </a:cubicBezTo>
                  <a:cubicBezTo>
                    <a:pt x="44" y="89"/>
                    <a:pt x="44" y="89"/>
                    <a:pt x="44" y="89"/>
                  </a:cubicBezTo>
                  <a:close/>
                  <a:moveTo>
                    <a:pt x="44" y="51"/>
                  </a:moveTo>
                  <a:cubicBezTo>
                    <a:pt x="44" y="43"/>
                    <a:pt x="44" y="43"/>
                    <a:pt x="44" y="43"/>
                  </a:cubicBezTo>
                  <a:cubicBezTo>
                    <a:pt x="41" y="47"/>
                    <a:pt x="33" y="54"/>
                    <a:pt x="26" y="59"/>
                  </a:cubicBezTo>
                  <a:cubicBezTo>
                    <a:pt x="24" y="60"/>
                    <a:pt x="20" y="64"/>
                    <a:pt x="18" y="64"/>
                  </a:cubicBezTo>
                  <a:cubicBezTo>
                    <a:pt x="22" y="58"/>
                    <a:pt x="36" y="48"/>
                    <a:pt x="41" y="38"/>
                  </a:cubicBezTo>
                  <a:cubicBezTo>
                    <a:pt x="42" y="39"/>
                    <a:pt x="43" y="39"/>
                    <a:pt x="44" y="40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2" y="30"/>
                    <a:pt x="40" y="28"/>
                    <a:pt x="36" y="25"/>
                  </a:cubicBezTo>
                  <a:cubicBezTo>
                    <a:pt x="37" y="25"/>
                    <a:pt x="39" y="23"/>
                    <a:pt x="40" y="23"/>
                  </a:cubicBezTo>
                  <a:cubicBezTo>
                    <a:pt x="42" y="24"/>
                    <a:pt x="43" y="25"/>
                    <a:pt x="44" y="27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2" y="3"/>
                    <a:pt x="42" y="3"/>
                  </a:cubicBezTo>
                  <a:cubicBezTo>
                    <a:pt x="41" y="3"/>
                    <a:pt x="25" y="0"/>
                    <a:pt x="21" y="0"/>
                  </a:cubicBezTo>
                  <a:cubicBezTo>
                    <a:pt x="17" y="1"/>
                    <a:pt x="14" y="2"/>
                    <a:pt x="15" y="7"/>
                  </a:cubicBezTo>
                  <a:cubicBezTo>
                    <a:pt x="16" y="8"/>
                    <a:pt x="20" y="8"/>
                    <a:pt x="23" y="7"/>
                  </a:cubicBezTo>
                  <a:cubicBezTo>
                    <a:pt x="24" y="8"/>
                    <a:pt x="23" y="9"/>
                    <a:pt x="22" y="9"/>
                  </a:cubicBezTo>
                  <a:cubicBezTo>
                    <a:pt x="18" y="10"/>
                    <a:pt x="17" y="9"/>
                    <a:pt x="13" y="9"/>
                  </a:cubicBezTo>
                  <a:cubicBezTo>
                    <a:pt x="9" y="9"/>
                    <a:pt x="18" y="15"/>
                    <a:pt x="21" y="17"/>
                  </a:cubicBezTo>
                  <a:cubicBezTo>
                    <a:pt x="20" y="21"/>
                    <a:pt x="10" y="30"/>
                    <a:pt x="5" y="29"/>
                  </a:cubicBezTo>
                  <a:cubicBezTo>
                    <a:pt x="5" y="30"/>
                    <a:pt x="5" y="29"/>
                    <a:pt x="4" y="30"/>
                  </a:cubicBezTo>
                  <a:cubicBezTo>
                    <a:pt x="4" y="36"/>
                    <a:pt x="4" y="43"/>
                    <a:pt x="11" y="45"/>
                  </a:cubicBezTo>
                  <a:cubicBezTo>
                    <a:pt x="15" y="42"/>
                    <a:pt x="29" y="33"/>
                    <a:pt x="32" y="28"/>
                  </a:cubicBezTo>
                  <a:cubicBezTo>
                    <a:pt x="36" y="31"/>
                    <a:pt x="34" y="33"/>
                    <a:pt x="34" y="34"/>
                  </a:cubicBezTo>
                  <a:cubicBezTo>
                    <a:pt x="26" y="45"/>
                    <a:pt x="10" y="59"/>
                    <a:pt x="1" y="69"/>
                  </a:cubicBezTo>
                  <a:cubicBezTo>
                    <a:pt x="0" y="76"/>
                    <a:pt x="0" y="79"/>
                    <a:pt x="7" y="77"/>
                  </a:cubicBezTo>
                  <a:cubicBezTo>
                    <a:pt x="10" y="78"/>
                    <a:pt x="31" y="62"/>
                    <a:pt x="44" y="5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2" name="Freeform 11">
              <a:extLst>
                <a:ext uri="{FF2B5EF4-FFF2-40B4-BE49-F238E27FC236}">
                  <a16:creationId xmlns="" xmlns:a16="http://schemas.microsoft.com/office/drawing/2014/main" id="{9E26FD65-B19F-2B41-928A-E902DC6B9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1931"/>
              <a:ext cx="280" cy="191"/>
            </a:xfrm>
            <a:custGeom>
              <a:avLst/>
              <a:gdLst>
                <a:gd name="T0" fmla="*/ 29 w 147"/>
                <a:gd name="T1" fmla="*/ 27 h 99"/>
                <a:gd name="T2" fmla="*/ 50 w 147"/>
                <a:gd name="T3" fmla="*/ 67 h 99"/>
                <a:gd name="T4" fmla="*/ 59 w 147"/>
                <a:gd name="T5" fmla="*/ 64 h 99"/>
                <a:gd name="T6" fmla="*/ 44 w 147"/>
                <a:gd name="T7" fmla="*/ 19 h 99"/>
                <a:gd name="T8" fmla="*/ 60 w 147"/>
                <a:gd name="T9" fmla="*/ 35 h 99"/>
                <a:gd name="T10" fmla="*/ 66 w 147"/>
                <a:gd name="T11" fmla="*/ 56 h 99"/>
                <a:gd name="T12" fmla="*/ 69 w 147"/>
                <a:gd name="T13" fmla="*/ 51 h 99"/>
                <a:gd name="T14" fmla="*/ 70 w 147"/>
                <a:gd name="T15" fmla="*/ 45 h 99"/>
                <a:gd name="T16" fmla="*/ 66 w 147"/>
                <a:gd name="T17" fmla="*/ 40 h 99"/>
                <a:gd name="T18" fmla="*/ 72 w 147"/>
                <a:gd name="T19" fmla="*/ 40 h 99"/>
                <a:gd name="T20" fmla="*/ 73 w 147"/>
                <a:gd name="T21" fmla="*/ 30 h 99"/>
                <a:gd name="T22" fmla="*/ 63 w 147"/>
                <a:gd name="T23" fmla="*/ 16 h 99"/>
                <a:gd name="T24" fmla="*/ 66 w 147"/>
                <a:gd name="T25" fmla="*/ 5 h 99"/>
                <a:gd name="T26" fmla="*/ 80 w 147"/>
                <a:gd name="T27" fmla="*/ 15 h 99"/>
                <a:gd name="T28" fmla="*/ 87 w 147"/>
                <a:gd name="T29" fmla="*/ 39 h 99"/>
                <a:gd name="T30" fmla="*/ 82 w 147"/>
                <a:gd name="T31" fmla="*/ 50 h 99"/>
                <a:gd name="T32" fmla="*/ 77 w 147"/>
                <a:gd name="T33" fmla="*/ 58 h 99"/>
                <a:gd name="T34" fmla="*/ 99 w 147"/>
                <a:gd name="T35" fmla="*/ 53 h 99"/>
                <a:gd name="T36" fmla="*/ 94 w 147"/>
                <a:gd name="T37" fmla="*/ 40 h 99"/>
                <a:gd name="T38" fmla="*/ 99 w 147"/>
                <a:gd name="T39" fmla="*/ 38 h 99"/>
                <a:gd name="T40" fmla="*/ 104 w 147"/>
                <a:gd name="T41" fmla="*/ 37 h 99"/>
                <a:gd name="T42" fmla="*/ 98 w 147"/>
                <a:gd name="T43" fmla="*/ 23 h 99"/>
                <a:gd name="T44" fmla="*/ 101 w 147"/>
                <a:gd name="T45" fmla="*/ 19 h 99"/>
                <a:gd name="T46" fmla="*/ 105 w 147"/>
                <a:gd name="T47" fmla="*/ 15 h 99"/>
                <a:gd name="T48" fmla="*/ 96 w 147"/>
                <a:gd name="T49" fmla="*/ 6 h 99"/>
                <a:gd name="T50" fmla="*/ 104 w 147"/>
                <a:gd name="T51" fmla="*/ 3 h 99"/>
                <a:gd name="T52" fmla="*/ 111 w 147"/>
                <a:gd name="T53" fmla="*/ 2 h 99"/>
                <a:gd name="T54" fmla="*/ 120 w 147"/>
                <a:gd name="T55" fmla="*/ 19 h 99"/>
                <a:gd name="T56" fmla="*/ 114 w 147"/>
                <a:gd name="T57" fmla="*/ 32 h 99"/>
                <a:gd name="T58" fmla="*/ 112 w 147"/>
                <a:gd name="T59" fmla="*/ 49 h 99"/>
                <a:gd name="T60" fmla="*/ 143 w 147"/>
                <a:gd name="T61" fmla="*/ 56 h 99"/>
                <a:gd name="T62" fmla="*/ 130 w 147"/>
                <a:gd name="T63" fmla="*/ 63 h 99"/>
                <a:gd name="T64" fmla="*/ 119 w 147"/>
                <a:gd name="T65" fmla="*/ 58 h 99"/>
                <a:gd name="T66" fmla="*/ 127 w 147"/>
                <a:gd name="T67" fmla="*/ 55 h 99"/>
                <a:gd name="T68" fmla="*/ 109 w 147"/>
                <a:gd name="T69" fmla="*/ 59 h 99"/>
                <a:gd name="T70" fmla="*/ 108 w 147"/>
                <a:gd name="T71" fmla="*/ 63 h 99"/>
                <a:gd name="T72" fmla="*/ 98 w 147"/>
                <a:gd name="T73" fmla="*/ 60 h 99"/>
                <a:gd name="T74" fmla="*/ 79 w 147"/>
                <a:gd name="T75" fmla="*/ 64 h 99"/>
                <a:gd name="T76" fmla="*/ 65 w 147"/>
                <a:gd name="T77" fmla="*/ 74 h 99"/>
                <a:gd name="T78" fmla="*/ 58 w 147"/>
                <a:gd name="T79" fmla="*/ 71 h 99"/>
                <a:gd name="T80" fmla="*/ 53 w 147"/>
                <a:gd name="T81" fmla="*/ 80 h 99"/>
                <a:gd name="T82" fmla="*/ 48 w 147"/>
                <a:gd name="T83" fmla="*/ 76 h 99"/>
                <a:gd name="T84" fmla="*/ 25 w 147"/>
                <a:gd name="T85" fmla="*/ 86 h 99"/>
                <a:gd name="T86" fmla="*/ 19 w 147"/>
                <a:gd name="T87" fmla="*/ 94 h 99"/>
                <a:gd name="T88" fmla="*/ 8 w 147"/>
                <a:gd name="T89" fmla="*/ 98 h 99"/>
                <a:gd name="T90" fmla="*/ 4 w 147"/>
                <a:gd name="T91" fmla="*/ 88 h 99"/>
                <a:gd name="T92" fmla="*/ 16 w 147"/>
                <a:gd name="T93" fmla="*/ 74 h 99"/>
                <a:gd name="T94" fmla="*/ 25 w 147"/>
                <a:gd name="T95" fmla="*/ 76 h 99"/>
                <a:gd name="T96" fmla="*/ 48 w 147"/>
                <a:gd name="T97" fmla="*/ 66 h 99"/>
                <a:gd name="T98" fmla="*/ 31 w 147"/>
                <a:gd name="T99" fmla="*/ 3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47" h="99">
                  <a:moveTo>
                    <a:pt x="31" y="33"/>
                  </a:moveTo>
                  <a:cubicBezTo>
                    <a:pt x="31" y="33"/>
                    <a:pt x="18" y="23"/>
                    <a:pt x="29" y="27"/>
                  </a:cubicBezTo>
                  <a:cubicBezTo>
                    <a:pt x="29" y="27"/>
                    <a:pt x="40" y="30"/>
                    <a:pt x="46" y="48"/>
                  </a:cubicBezTo>
                  <a:cubicBezTo>
                    <a:pt x="46" y="48"/>
                    <a:pt x="51" y="60"/>
                    <a:pt x="50" y="67"/>
                  </a:cubicBezTo>
                  <a:cubicBezTo>
                    <a:pt x="50" y="67"/>
                    <a:pt x="50" y="69"/>
                    <a:pt x="53" y="68"/>
                  </a:cubicBezTo>
                  <a:cubicBezTo>
                    <a:pt x="53" y="68"/>
                    <a:pt x="59" y="68"/>
                    <a:pt x="59" y="64"/>
                  </a:cubicBezTo>
                  <a:cubicBezTo>
                    <a:pt x="59" y="64"/>
                    <a:pt x="61" y="50"/>
                    <a:pt x="51" y="28"/>
                  </a:cubicBezTo>
                  <a:cubicBezTo>
                    <a:pt x="51" y="28"/>
                    <a:pt x="48" y="20"/>
                    <a:pt x="44" y="19"/>
                  </a:cubicBezTo>
                  <a:cubicBezTo>
                    <a:pt x="44" y="19"/>
                    <a:pt x="42" y="16"/>
                    <a:pt x="45" y="18"/>
                  </a:cubicBezTo>
                  <a:cubicBezTo>
                    <a:pt x="45" y="18"/>
                    <a:pt x="56" y="20"/>
                    <a:pt x="60" y="35"/>
                  </a:cubicBezTo>
                  <a:cubicBezTo>
                    <a:pt x="60" y="35"/>
                    <a:pt x="63" y="47"/>
                    <a:pt x="64" y="56"/>
                  </a:cubicBezTo>
                  <a:cubicBezTo>
                    <a:pt x="64" y="56"/>
                    <a:pt x="65" y="60"/>
                    <a:pt x="66" y="56"/>
                  </a:cubicBezTo>
                  <a:cubicBezTo>
                    <a:pt x="66" y="56"/>
                    <a:pt x="67" y="54"/>
                    <a:pt x="69" y="53"/>
                  </a:cubicBezTo>
                  <a:cubicBezTo>
                    <a:pt x="69" y="53"/>
                    <a:pt x="70" y="52"/>
                    <a:pt x="69" y="51"/>
                  </a:cubicBezTo>
                  <a:cubicBezTo>
                    <a:pt x="69" y="51"/>
                    <a:pt x="69" y="48"/>
                    <a:pt x="70" y="48"/>
                  </a:cubicBezTo>
                  <a:cubicBezTo>
                    <a:pt x="70" y="48"/>
                    <a:pt x="72" y="47"/>
                    <a:pt x="70" y="45"/>
                  </a:cubicBezTo>
                  <a:cubicBezTo>
                    <a:pt x="70" y="45"/>
                    <a:pt x="69" y="43"/>
                    <a:pt x="67" y="43"/>
                  </a:cubicBezTo>
                  <a:cubicBezTo>
                    <a:pt x="67" y="43"/>
                    <a:pt x="60" y="37"/>
                    <a:pt x="66" y="40"/>
                  </a:cubicBezTo>
                  <a:cubicBezTo>
                    <a:pt x="66" y="40"/>
                    <a:pt x="69" y="41"/>
                    <a:pt x="70" y="42"/>
                  </a:cubicBezTo>
                  <a:cubicBezTo>
                    <a:pt x="70" y="42"/>
                    <a:pt x="72" y="44"/>
                    <a:pt x="72" y="40"/>
                  </a:cubicBezTo>
                  <a:cubicBezTo>
                    <a:pt x="72" y="40"/>
                    <a:pt x="74" y="32"/>
                    <a:pt x="75" y="31"/>
                  </a:cubicBezTo>
                  <a:cubicBezTo>
                    <a:pt x="75" y="31"/>
                    <a:pt x="76" y="27"/>
                    <a:pt x="73" y="30"/>
                  </a:cubicBezTo>
                  <a:cubicBezTo>
                    <a:pt x="73" y="30"/>
                    <a:pt x="69" y="32"/>
                    <a:pt x="67" y="26"/>
                  </a:cubicBezTo>
                  <a:cubicBezTo>
                    <a:pt x="67" y="26"/>
                    <a:pt x="59" y="19"/>
                    <a:pt x="63" y="16"/>
                  </a:cubicBezTo>
                  <a:cubicBezTo>
                    <a:pt x="63" y="16"/>
                    <a:pt x="68" y="11"/>
                    <a:pt x="64" y="7"/>
                  </a:cubicBezTo>
                  <a:cubicBezTo>
                    <a:pt x="64" y="7"/>
                    <a:pt x="60" y="2"/>
                    <a:pt x="66" y="5"/>
                  </a:cubicBezTo>
                  <a:cubicBezTo>
                    <a:pt x="66" y="5"/>
                    <a:pt x="71" y="7"/>
                    <a:pt x="76" y="12"/>
                  </a:cubicBezTo>
                  <a:cubicBezTo>
                    <a:pt x="76" y="12"/>
                    <a:pt x="75" y="14"/>
                    <a:pt x="80" y="15"/>
                  </a:cubicBezTo>
                  <a:cubicBezTo>
                    <a:pt x="80" y="15"/>
                    <a:pt x="97" y="18"/>
                    <a:pt x="94" y="28"/>
                  </a:cubicBezTo>
                  <a:cubicBezTo>
                    <a:pt x="94" y="28"/>
                    <a:pt x="87" y="34"/>
                    <a:pt x="87" y="39"/>
                  </a:cubicBezTo>
                  <a:cubicBezTo>
                    <a:pt x="87" y="39"/>
                    <a:pt x="85" y="44"/>
                    <a:pt x="83" y="45"/>
                  </a:cubicBezTo>
                  <a:cubicBezTo>
                    <a:pt x="83" y="45"/>
                    <a:pt x="82" y="45"/>
                    <a:pt x="82" y="50"/>
                  </a:cubicBezTo>
                  <a:cubicBezTo>
                    <a:pt x="82" y="50"/>
                    <a:pt x="83" y="51"/>
                    <a:pt x="81" y="52"/>
                  </a:cubicBezTo>
                  <a:cubicBezTo>
                    <a:pt x="81" y="52"/>
                    <a:pt x="79" y="55"/>
                    <a:pt x="77" y="58"/>
                  </a:cubicBezTo>
                  <a:cubicBezTo>
                    <a:pt x="77" y="58"/>
                    <a:pt x="72" y="62"/>
                    <a:pt x="76" y="60"/>
                  </a:cubicBezTo>
                  <a:cubicBezTo>
                    <a:pt x="76" y="60"/>
                    <a:pt x="92" y="55"/>
                    <a:pt x="99" y="53"/>
                  </a:cubicBezTo>
                  <a:cubicBezTo>
                    <a:pt x="99" y="53"/>
                    <a:pt x="104" y="51"/>
                    <a:pt x="100" y="48"/>
                  </a:cubicBezTo>
                  <a:cubicBezTo>
                    <a:pt x="100" y="48"/>
                    <a:pt x="95" y="43"/>
                    <a:pt x="94" y="40"/>
                  </a:cubicBezTo>
                  <a:cubicBezTo>
                    <a:pt x="94" y="40"/>
                    <a:pt x="92" y="35"/>
                    <a:pt x="95" y="37"/>
                  </a:cubicBezTo>
                  <a:cubicBezTo>
                    <a:pt x="95" y="37"/>
                    <a:pt x="98" y="40"/>
                    <a:pt x="99" y="38"/>
                  </a:cubicBezTo>
                  <a:cubicBezTo>
                    <a:pt x="99" y="38"/>
                    <a:pt x="98" y="37"/>
                    <a:pt x="101" y="38"/>
                  </a:cubicBezTo>
                  <a:cubicBezTo>
                    <a:pt x="101" y="38"/>
                    <a:pt x="104" y="40"/>
                    <a:pt x="104" y="37"/>
                  </a:cubicBezTo>
                  <a:cubicBezTo>
                    <a:pt x="104" y="37"/>
                    <a:pt x="107" y="31"/>
                    <a:pt x="104" y="32"/>
                  </a:cubicBezTo>
                  <a:cubicBezTo>
                    <a:pt x="104" y="32"/>
                    <a:pt x="98" y="28"/>
                    <a:pt x="98" y="23"/>
                  </a:cubicBezTo>
                  <a:cubicBezTo>
                    <a:pt x="98" y="23"/>
                    <a:pt x="97" y="20"/>
                    <a:pt x="98" y="19"/>
                  </a:cubicBezTo>
                  <a:cubicBezTo>
                    <a:pt x="98" y="19"/>
                    <a:pt x="99" y="17"/>
                    <a:pt x="101" y="19"/>
                  </a:cubicBezTo>
                  <a:cubicBezTo>
                    <a:pt x="101" y="19"/>
                    <a:pt x="105" y="27"/>
                    <a:pt x="105" y="22"/>
                  </a:cubicBezTo>
                  <a:cubicBezTo>
                    <a:pt x="105" y="15"/>
                    <a:pt x="105" y="15"/>
                    <a:pt x="105" y="15"/>
                  </a:cubicBezTo>
                  <a:cubicBezTo>
                    <a:pt x="105" y="15"/>
                    <a:pt x="106" y="12"/>
                    <a:pt x="100" y="12"/>
                  </a:cubicBezTo>
                  <a:cubicBezTo>
                    <a:pt x="100" y="12"/>
                    <a:pt x="90" y="7"/>
                    <a:pt x="96" y="6"/>
                  </a:cubicBezTo>
                  <a:cubicBezTo>
                    <a:pt x="96" y="6"/>
                    <a:pt x="100" y="7"/>
                    <a:pt x="99" y="4"/>
                  </a:cubicBezTo>
                  <a:cubicBezTo>
                    <a:pt x="99" y="4"/>
                    <a:pt x="99" y="3"/>
                    <a:pt x="104" y="3"/>
                  </a:cubicBezTo>
                  <a:cubicBezTo>
                    <a:pt x="104" y="3"/>
                    <a:pt x="105" y="3"/>
                    <a:pt x="106" y="1"/>
                  </a:cubicBezTo>
                  <a:cubicBezTo>
                    <a:pt x="106" y="1"/>
                    <a:pt x="107" y="0"/>
                    <a:pt x="111" y="2"/>
                  </a:cubicBezTo>
                  <a:cubicBezTo>
                    <a:pt x="111" y="2"/>
                    <a:pt x="127" y="6"/>
                    <a:pt x="124" y="14"/>
                  </a:cubicBezTo>
                  <a:cubicBezTo>
                    <a:pt x="124" y="14"/>
                    <a:pt x="123" y="18"/>
                    <a:pt x="120" y="19"/>
                  </a:cubicBezTo>
                  <a:cubicBezTo>
                    <a:pt x="120" y="19"/>
                    <a:pt x="119" y="18"/>
                    <a:pt x="116" y="26"/>
                  </a:cubicBezTo>
                  <a:cubicBezTo>
                    <a:pt x="116" y="26"/>
                    <a:pt x="114" y="29"/>
                    <a:pt x="114" y="32"/>
                  </a:cubicBezTo>
                  <a:cubicBezTo>
                    <a:pt x="114" y="32"/>
                    <a:pt x="115" y="38"/>
                    <a:pt x="113" y="41"/>
                  </a:cubicBezTo>
                  <a:cubicBezTo>
                    <a:pt x="113" y="41"/>
                    <a:pt x="113" y="47"/>
                    <a:pt x="112" y="49"/>
                  </a:cubicBezTo>
                  <a:cubicBezTo>
                    <a:pt x="112" y="49"/>
                    <a:pt x="111" y="52"/>
                    <a:pt x="114" y="51"/>
                  </a:cubicBezTo>
                  <a:cubicBezTo>
                    <a:pt x="114" y="51"/>
                    <a:pt x="136" y="46"/>
                    <a:pt x="143" y="56"/>
                  </a:cubicBezTo>
                  <a:cubicBezTo>
                    <a:pt x="143" y="56"/>
                    <a:pt x="147" y="58"/>
                    <a:pt x="136" y="62"/>
                  </a:cubicBezTo>
                  <a:cubicBezTo>
                    <a:pt x="136" y="62"/>
                    <a:pt x="132" y="64"/>
                    <a:pt x="130" y="63"/>
                  </a:cubicBezTo>
                  <a:cubicBezTo>
                    <a:pt x="118" y="60"/>
                    <a:pt x="118" y="60"/>
                    <a:pt x="118" y="60"/>
                  </a:cubicBezTo>
                  <a:cubicBezTo>
                    <a:pt x="118" y="60"/>
                    <a:pt x="113" y="59"/>
                    <a:pt x="119" y="58"/>
                  </a:cubicBezTo>
                  <a:cubicBezTo>
                    <a:pt x="119" y="58"/>
                    <a:pt x="127" y="58"/>
                    <a:pt x="128" y="56"/>
                  </a:cubicBezTo>
                  <a:cubicBezTo>
                    <a:pt x="128" y="56"/>
                    <a:pt x="131" y="54"/>
                    <a:pt x="127" y="55"/>
                  </a:cubicBezTo>
                  <a:cubicBezTo>
                    <a:pt x="127" y="55"/>
                    <a:pt x="118" y="56"/>
                    <a:pt x="115" y="55"/>
                  </a:cubicBezTo>
                  <a:cubicBezTo>
                    <a:pt x="115" y="55"/>
                    <a:pt x="110" y="55"/>
                    <a:pt x="109" y="59"/>
                  </a:cubicBezTo>
                  <a:cubicBezTo>
                    <a:pt x="109" y="59"/>
                    <a:pt x="110" y="60"/>
                    <a:pt x="108" y="61"/>
                  </a:cubicBezTo>
                  <a:cubicBezTo>
                    <a:pt x="108" y="61"/>
                    <a:pt x="108" y="61"/>
                    <a:pt x="108" y="63"/>
                  </a:cubicBezTo>
                  <a:cubicBezTo>
                    <a:pt x="108" y="63"/>
                    <a:pt x="108" y="70"/>
                    <a:pt x="102" y="66"/>
                  </a:cubicBezTo>
                  <a:cubicBezTo>
                    <a:pt x="102" y="66"/>
                    <a:pt x="97" y="64"/>
                    <a:pt x="98" y="60"/>
                  </a:cubicBezTo>
                  <a:cubicBezTo>
                    <a:pt x="98" y="60"/>
                    <a:pt x="99" y="56"/>
                    <a:pt x="95" y="58"/>
                  </a:cubicBezTo>
                  <a:cubicBezTo>
                    <a:pt x="95" y="58"/>
                    <a:pt x="84" y="63"/>
                    <a:pt x="79" y="64"/>
                  </a:cubicBezTo>
                  <a:cubicBezTo>
                    <a:pt x="79" y="64"/>
                    <a:pt x="65" y="66"/>
                    <a:pt x="66" y="70"/>
                  </a:cubicBezTo>
                  <a:cubicBezTo>
                    <a:pt x="66" y="70"/>
                    <a:pt x="68" y="74"/>
                    <a:pt x="65" y="74"/>
                  </a:cubicBezTo>
                  <a:cubicBezTo>
                    <a:pt x="65" y="74"/>
                    <a:pt x="63" y="73"/>
                    <a:pt x="61" y="70"/>
                  </a:cubicBezTo>
                  <a:cubicBezTo>
                    <a:pt x="61" y="70"/>
                    <a:pt x="61" y="69"/>
                    <a:pt x="58" y="71"/>
                  </a:cubicBezTo>
                  <a:cubicBezTo>
                    <a:pt x="58" y="71"/>
                    <a:pt x="50" y="73"/>
                    <a:pt x="52" y="77"/>
                  </a:cubicBezTo>
                  <a:cubicBezTo>
                    <a:pt x="52" y="77"/>
                    <a:pt x="53" y="78"/>
                    <a:pt x="53" y="80"/>
                  </a:cubicBezTo>
                  <a:cubicBezTo>
                    <a:pt x="53" y="80"/>
                    <a:pt x="56" y="82"/>
                    <a:pt x="53" y="82"/>
                  </a:cubicBezTo>
                  <a:cubicBezTo>
                    <a:pt x="53" y="82"/>
                    <a:pt x="50" y="79"/>
                    <a:pt x="48" y="76"/>
                  </a:cubicBezTo>
                  <a:cubicBezTo>
                    <a:pt x="48" y="76"/>
                    <a:pt x="48" y="73"/>
                    <a:pt x="44" y="76"/>
                  </a:cubicBezTo>
                  <a:cubicBezTo>
                    <a:pt x="44" y="76"/>
                    <a:pt x="31" y="77"/>
                    <a:pt x="25" y="86"/>
                  </a:cubicBezTo>
                  <a:cubicBezTo>
                    <a:pt x="25" y="86"/>
                    <a:pt x="23" y="87"/>
                    <a:pt x="23" y="90"/>
                  </a:cubicBezTo>
                  <a:cubicBezTo>
                    <a:pt x="23" y="90"/>
                    <a:pt x="20" y="93"/>
                    <a:pt x="19" y="94"/>
                  </a:cubicBezTo>
                  <a:cubicBezTo>
                    <a:pt x="19" y="94"/>
                    <a:pt x="15" y="99"/>
                    <a:pt x="13" y="99"/>
                  </a:cubicBezTo>
                  <a:cubicBezTo>
                    <a:pt x="13" y="99"/>
                    <a:pt x="10" y="98"/>
                    <a:pt x="8" y="98"/>
                  </a:cubicBezTo>
                  <a:cubicBezTo>
                    <a:pt x="8" y="98"/>
                    <a:pt x="8" y="98"/>
                    <a:pt x="6" y="96"/>
                  </a:cubicBezTo>
                  <a:cubicBezTo>
                    <a:pt x="6" y="96"/>
                    <a:pt x="0" y="92"/>
                    <a:pt x="4" y="88"/>
                  </a:cubicBezTo>
                  <a:cubicBezTo>
                    <a:pt x="4" y="88"/>
                    <a:pt x="8" y="84"/>
                    <a:pt x="10" y="79"/>
                  </a:cubicBezTo>
                  <a:cubicBezTo>
                    <a:pt x="10" y="79"/>
                    <a:pt x="11" y="73"/>
                    <a:pt x="16" y="74"/>
                  </a:cubicBezTo>
                  <a:cubicBezTo>
                    <a:pt x="16" y="74"/>
                    <a:pt x="21" y="75"/>
                    <a:pt x="22" y="77"/>
                  </a:cubicBezTo>
                  <a:cubicBezTo>
                    <a:pt x="22" y="77"/>
                    <a:pt x="23" y="78"/>
                    <a:pt x="25" y="76"/>
                  </a:cubicBezTo>
                  <a:cubicBezTo>
                    <a:pt x="25" y="76"/>
                    <a:pt x="40" y="74"/>
                    <a:pt x="47" y="70"/>
                  </a:cubicBezTo>
                  <a:cubicBezTo>
                    <a:pt x="47" y="70"/>
                    <a:pt x="48" y="70"/>
                    <a:pt x="48" y="66"/>
                  </a:cubicBezTo>
                  <a:cubicBezTo>
                    <a:pt x="48" y="66"/>
                    <a:pt x="45" y="51"/>
                    <a:pt x="40" y="44"/>
                  </a:cubicBezTo>
                  <a:cubicBezTo>
                    <a:pt x="40" y="44"/>
                    <a:pt x="35" y="35"/>
                    <a:pt x="31" y="3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3" name="Freeform 12">
              <a:extLst>
                <a:ext uri="{FF2B5EF4-FFF2-40B4-BE49-F238E27FC236}">
                  <a16:creationId xmlns="" xmlns:a16="http://schemas.microsoft.com/office/drawing/2014/main" id="{20438674-0658-F14D-BF67-8A64C13BB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2062"/>
              <a:ext cx="168" cy="188"/>
            </a:xfrm>
            <a:custGeom>
              <a:avLst/>
              <a:gdLst>
                <a:gd name="T0" fmla="*/ 26 w 88"/>
                <a:gd name="T1" fmla="*/ 10 h 97"/>
                <a:gd name="T2" fmla="*/ 39 w 88"/>
                <a:gd name="T3" fmla="*/ 7 h 97"/>
                <a:gd name="T4" fmla="*/ 47 w 88"/>
                <a:gd name="T5" fmla="*/ 3 h 97"/>
                <a:gd name="T6" fmla="*/ 53 w 88"/>
                <a:gd name="T7" fmla="*/ 2 h 97"/>
                <a:gd name="T8" fmla="*/ 69 w 88"/>
                <a:gd name="T9" fmla="*/ 9 h 97"/>
                <a:gd name="T10" fmla="*/ 64 w 88"/>
                <a:gd name="T11" fmla="*/ 16 h 97"/>
                <a:gd name="T12" fmla="*/ 61 w 88"/>
                <a:gd name="T13" fmla="*/ 26 h 97"/>
                <a:gd name="T14" fmla="*/ 69 w 88"/>
                <a:gd name="T15" fmla="*/ 33 h 97"/>
                <a:gd name="T16" fmla="*/ 82 w 88"/>
                <a:gd name="T17" fmla="*/ 36 h 97"/>
                <a:gd name="T18" fmla="*/ 84 w 88"/>
                <a:gd name="T19" fmla="*/ 45 h 97"/>
                <a:gd name="T20" fmla="*/ 79 w 88"/>
                <a:gd name="T21" fmla="*/ 48 h 97"/>
                <a:gd name="T22" fmla="*/ 75 w 88"/>
                <a:gd name="T23" fmla="*/ 48 h 97"/>
                <a:gd name="T24" fmla="*/ 69 w 88"/>
                <a:gd name="T25" fmla="*/ 55 h 97"/>
                <a:gd name="T26" fmla="*/ 69 w 88"/>
                <a:gd name="T27" fmla="*/ 70 h 97"/>
                <a:gd name="T28" fmla="*/ 58 w 88"/>
                <a:gd name="T29" fmla="*/ 89 h 97"/>
                <a:gd name="T30" fmla="*/ 53 w 88"/>
                <a:gd name="T31" fmla="*/ 92 h 97"/>
                <a:gd name="T32" fmla="*/ 48 w 88"/>
                <a:gd name="T33" fmla="*/ 96 h 97"/>
                <a:gd name="T34" fmla="*/ 45 w 88"/>
                <a:gd name="T35" fmla="*/ 97 h 97"/>
                <a:gd name="T36" fmla="*/ 24 w 88"/>
                <a:gd name="T37" fmla="*/ 97 h 97"/>
                <a:gd name="T38" fmla="*/ 20 w 88"/>
                <a:gd name="T39" fmla="*/ 97 h 97"/>
                <a:gd name="T40" fmla="*/ 18 w 88"/>
                <a:gd name="T41" fmla="*/ 95 h 97"/>
                <a:gd name="T42" fmla="*/ 17 w 88"/>
                <a:gd name="T43" fmla="*/ 95 h 97"/>
                <a:gd name="T44" fmla="*/ 14 w 88"/>
                <a:gd name="T45" fmla="*/ 94 h 97"/>
                <a:gd name="T46" fmla="*/ 4 w 88"/>
                <a:gd name="T47" fmla="*/ 89 h 97"/>
                <a:gd name="T48" fmla="*/ 6 w 88"/>
                <a:gd name="T49" fmla="*/ 88 h 97"/>
                <a:gd name="T50" fmla="*/ 14 w 88"/>
                <a:gd name="T51" fmla="*/ 89 h 97"/>
                <a:gd name="T52" fmla="*/ 15 w 88"/>
                <a:gd name="T53" fmla="*/ 86 h 97"/>
                <a:gd name="T54" fmla="*/ 40 w 88"/>
                <a:gd name="T55" fmla="*/ 81 h 97"/>
                <a:gd name="T56" fmla="*/ 55 w 88"/>
                <a:gd name="T57" fmla="*/ 54 h 97"/>
                <a:gd name="T58" fmla="*/ 38 w 88"/>
                <a:gd name="T59" fmla="*/ 53 h 97"/>
                <a:gd name="T60" fmla="*/ 25 w 88"/>
                <a:gd name="T61" fmla="*/ 57 h 97"/>
                <a:gd name="T62" fmla="*/ 15 w 88"/>
                <a:gd name="T63" fmla="*/ 44 h 97"/>
                <a:gd name="T64" fmla="*/ 16 w 88"/>
                <a:gd name="T65" fmla="*/ 42 h 97"/>
                <a:gd name="T66" fmla="*/ 23 w 88"/>
                <a:gd name="T67" fmla="*/ 43 h 97"/>
                <a:gd name="T68" fmla="*/ 30 w 88"/>
                <a:gd name="T69" fmla="*/ 42 h 97"/>
                <a:gd name="T70" fmla="*/ 42 w 88"/>
                <a:gd name="T71" fmla="*/ 40 h 97"/>
                <a:gd name="T72" fmla="*/ 51 w 88"/>
                <a:gd name="T73" fmla="*/ 38 h 97"/>
                <a:gd name="T74" fmla="*/ 49 w 88"/>
                <a:gd name="T75" fmla="*/ 35 h 97"/>
                <a:gd name="T76" fmla="*/ 42 w 88"/>
                <a:gd name="T77" fmla="*/ 21 h 97"/>
                <a:gd name="T78" fmla="*/ 45 w 88"/>
                <a:gd name="T79" fmla="*/ 12 h 97"/>
                <a:gd name="T80" fmla="*/ 31 w 88"/>
                <a:gd name="T81" fmla="*/ 15 h 97"/>
                <a:gd name="T82" fmla="*/ 25 w 88"/>
                <a:gd name="T83" fmla="*/ 12 h 97"/>
                <a:gd name="T84" fmla="*/ 26 w 88"/>
                <a:gd name="T85" fmla="*/ 1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97">
                  <a:moveTo>
                    <a:pt x="26" y="10"/>
                  </a:moveTo>
                  <a:cubicBezTo>
                    <a:pt x="26" y="10"/>
                    <a:pt x="31" y="11"/>
                    <a:pt x="39" y="7"/>
                  </a:cubicBezTo>
                  <a:cubicBezTo>
                    <a:pt x="39" y="7"/>
                    <a:pt x="46" y="6"/>
                    <a:pt x="47" y="3"/>
                  </a:cubicBezTo>
                  <a:cubicBezTo>
                    <a:pt x="47" y="3"/>
                    <a:pt x="48" y="0"/>
                    <a:pt x="53" y="2"/>
                  </a:cubicBezTo>
                  <a:cubicBezTo>
                    <a:pt x="53" y="2"/>
                    <a:pt x="67" y="1"/>
                    <a:pt x="69" y="9"/>
                  </a:cubicBezTo>
                  <a:cubicBezTo>
                    <a:pt x="69" y="9"/>
                    <a:pt x="70" y="13"/>
                    <a:pt x="64" y="16"/>
                  </a:cubicBezTo>
                  <a:cubicBezTo>
                    <a:pt x="64" y="16"/>
                    <a:pt x="60" y="20"/>
                    <a:pt x="61" y="26"/>
                  </a:cubicBezTo>
                  <a:cubicBezTo>
                    <a:pt x="61" y="26"/>
                    <a:pt x="65" y="35"/>
                    <a:pt x="69" y="33"/>
                  </a:cubicBezTo>
                  <a:cubicBezTo>
                    <a:pt x="69" y="33"/>
                    <a:pt x="81" y="33"/>
                    <a:pt x="82" y="36"/>
                  </a:cubicBezTo>
                  <a:cubicBezTo>
                    <a:pt x="82" y="36"/>
                    <a:pt x="88" y="42"/>
                    <a:pt x="84" y="45"/>
                  </a:cubicBezTo>
                  <a:cubicBezTo>
                    <a:pt x="84" y="45"/>
                    <a:pt x="81" y="46"/>
                    <a:pt x="79" y="48"/>
                  </a:cubicBezTo>
                  <a:cubicBezTo>
                    <a:pt x="79" y="48"/>
                    <a:pt x="78" y="49"/>
                    <a:pt x="75" y="48"/>
                  </a:cubicBezTo>
                  <a:cubicBezTo>
                    <a:pt x="75" y="48"/>
                    <a:pt x="68" y="48"/>
                    <a:pt x="69" y="55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9" y="70"/>
                    <a:pt x="65" y="83"/>
                    <a:pt x="58" y="89"/>
                  </a:cubicBezTo>
                  <a:cubicBezTo>
                    <a:pt x="58" y="89"/>
                    <a:pt x="54" y="92"/>
                    <a:pt x="53" y="92"/>
                  </a:cubicBezTo>
                  <a:cubicBezTo>
                    <a:pt x="53" y="92"/>
                    <a:pt x="51" y="93"/>
                    <a:pt x="48" y="96"/>
                  </a:cubicBezTo>
                  <a:cubicBezTo>
                    <a:pt x="48" y="96"/>
                    <a:pt x="47" y="97"/>
                    <a:pt x="45" y="97"/>
                  </a:cubicBezTo>
                  <a:cubicBezTo>
                    <a:pt x="24" y="97"/>
                    <a:pt x="24" y="97"/>
                    <a:pt x="24" y="97"/>
                  </a:cubicBezTo>
                  <a:cubicBezTo>
                    <a:pt x="24" y="97"/>
                    <a:pt x="22" y="96"/>
                    <a:pt x="20" y="97"/>
                  </a:cubicBezTo>
                  <a:cubicBezTo>
                    <a:pt x="20" y="97"/>
                    <a:pt x="18" y="96"/>
                    <a:pt x="18" y="95"/>
                  </a:cubicBezTo>
                  <a:cubicBezTo>
                    <a:pt x="18" y="95"/>
                    <a:pt x="19" y="94"/>
                    <a:pt x="17" y="95"/>
                  </a:cubicBezTo>
                  <a:cubicBezTo>
                    <a:pt x="17" y="95"/>
                    <a:pt x="16" y="93"/>
                    <a:pt x="14" y="94"/>
                  </a:cubicBezTo>
                  <a:cubicBezTo>
                    <a:pt x="4" y="89"/>
                    <a:pt x="4" y="89"/>
                    <a:pt x="4" y="89"/>
                  </a:cubicBezTo>
                  <a:cubicBezTo>
                    <a:pt x="4" y="89"/>
                    <a:pt x="0" y="87"/>
                    <a:pt x="6" y="88"/>
                  </a:cubicBezTo>
                  <a:cubicBezTo>
                    <a:pt x="6" y="88"/>
                    <a:pt x="19" y="93"/>
                    <a:pt x="14" y="89"/>
                  </a:cubicBezTo>
                  <a:cubicBezTo>
                    <a:pt x="14" y="89"/>
                    <a:pt x="11" y="86"/>
                    <a:pt x="15" y="86"/>
                  </a:cubicBezTo>
                  <a:cubicBezTo>
                    <a:pt x="15" y="86"/>
                    <a:pt x="30" y="87"/>
                    <a:pt x="40" y="81"/>
                  </a:cubicBezTo>
                  <a:cubicBezTo>
                    <a:pt x="40" y="81"/>
                    <a:pt x="61" y="73"/>
                    <a:pt x="55" y="54"/>
                  </a:cubicBezTo>
                  <a:cubicBezTo>
                    <a:pt x="55" y="54"/>
                    <a:pt x="48" y="50"/>
                    <a:pt x="38" y="53"/>
                  </a:cubicBezTo>
                  <a:cubicBezTo>
                    <a:pt x="38" y="53"/>
                    <a:pt x="29" y="59"/>
                    <a:pt x="25" y="57"/>
                  </a:cubicBezTo>
                  <a:cubicBezTo>
                    <a:pt x="25" y="57"/>
                    <a:pt x="17" y="51"/>
                    <a:pt x="15" y="44"/>
                  </a:cubicBezTo>
                  <a:cubicBezTo>
                    <a:pt x="15" y="44"/>
                    <a:pt x="12" y="40"/>
                    <a:pt x="16" y="42"/>
                  </a:cubicBezTo>
                  <a:cubicBezTo>
                    <a:pt x="16" y="42"/>
                    <a:pt x="17" y="44"/>
                    <a:pt x="23" y="43"/>
                  </a:cubicBezTo>
                  <a:cubicBezTo>
                    <a:pt x="23" y="43"/>
                    <a:pt x="28" y="44"/>
                    <a:pt x="30" y="42"/>
                  </a:cubicBezTo>
                  <a:cubicBezTo>
                    <a:pt x="30" y="42"/>
                    <a:pt x="35" y="41"/>
                    <a:pt x="42" y="40"/>
                  </a:cubicBezTo>
                  <a:cubicBezTo>
                    <a:pt x="42" y="40"/>
                    <a:pt x="49" y="39"/>
                    <a:pt x="51" y="38"/>
                  </a:cubicBezTo>
                  <a:cubicBezTo>
                    <a:pt x="51" y="38"/>
                    <a:pt x="53" y="35"/>
                    <a:pt x="49" y="35"/>
                  </a:cubicBezTo>
                  <a:cubicBezTo>
                    <a:pt x="49" y="35"/>
                    <a:pt x="39" y="37"/>
                    <a:pt x="42" y="21"/>
                  </a:cubicBezTo>
                  <a:cubicBezTo>
                    <a:pt x="42" y="21"/>
                    <a:pt x="50" y="9"/>
                    <a:pt x="45" y="12"/>
                  </a:cubicBezTo>
                  <a:cubicBezTo>
                    <a:pt x="45" y="12"/>
                    <a:pt x="37" y="17"/>
                    <a:pt x="31" y="15"/>
                  </a:cubicBezTo>
                  <a:cubicBezTo>
                    <a:pt x="31" y="15"/>
                    <a:pt x="27" y="15"/>
                    <a:pt x="25" y="12"/>
                  </a:cubicBezTo>
                  <a:cubicBezTo>
                    <a:pt x="25" y="12"/>
                    <a:pt x="22" y="7"/>
                    <a:pt x="26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4" name="Freeform 13">
              <a:extLst>
                <a:ext uri="{FF2B5EF4-FFF2-40B4-BE49-F238E27FC236}">
                  <a16:creationId xmlns="" xmlns:a16="http://schemas.microsoft.com/office/drawing/2014/main" id="{B635E50B-C795-9D48-94D2-99A66D2FA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1962"/>
              <a:ext cx="151" cy="247"/>
            </a:xfrm>
            <a:custGeom>
              <a:avLst/>
              <a:gdLst>
                <a:gd name="T0" fmla="*/ 37 w 79"/>
                <a:gd name="T1" fmla="*/ 7 h 128"/>
                <a:gd name="T2" fmla="*/ 39 w 79"/>
                <a:gd name="T3" fmla="*/ 5 h 128"/>
                <a:gd name="T4" fmla="*/ 49 w 79"/>
                <a:gd name="T5" fmla="*/ 8 h 128"/>
                <a:gd name="T6" fmla="*/ 58 w 79"/>
                <a:gd name="T7" fmla="*/ 12 h 128"/>
                <a:gd name="T8" fmla="*/ 60 w 79"/>
                <a:gd name="T9" fmla="*/ 19 h 128"/>
                <a:gd name="T10" fmla="*/ 61 w 79"/>
                <a:gd name="T11" fmla="*/ 26 h 128"/>
                <a:gd name="T12" fmla="*/ 69 w 79"/>
                <a:gd name="T13" fmla="*/ 33 h 128"/>
                <a:gd name="T14" fmla="*/ 70 w 79"/>
                <a:gd name="T15" fmla="*/ 33 h 128"/>
                <a:gd name="T16" fmla="*/ 74 w 79"/>
                <a:gd name="T17" fmla="*/ 38 h 128"/>
                <a:gd name="T18" fmla="*/ 75 w 79"/>
                <a:gd name="T19" fmla="*/ 41 h 128"/>
                <a:gd name="T20" fmla="*/ 77 w 79"/>
                <a:gd name="T21" fmla="*/ 47 h 128"/>
                <a:gd name="T22" fmla="*/ 70 w 79"/>
                <a:gd name="T23" fmla="*/ 58 h 128"/>
                <a:gd name="T24" fmla="*/ 66 w 79"/>
                <a:gd name="T25" fmla="*/ 61 h 128"/>
                <a:gd name="T26" fmla="*/ 62 w 79"/>
                <a:gd name="T27" fmla="*/ 69 h 128"/>
                <a:gd name="T28" fmla="*/ 56 w 79"/>
                <a:gd name="T29" fmla="*/ 77 h 128"/>
                <a:gd name="T30" fmla="*/ 48 w 79"/>
                <a:gd name="T31" fmla="*/ 94 h 128"/>
                <a:gd name="T32" fmla="*/ 44 w 79"/>
                <a:gd name="T33" fmla="*/ 103 h 128"/>
                <a:gd name="T34" fmla="*/ 38 w 79"/>
                <a:gd name="T35" fmla="*/ 107 h 128"/>
                <a:gd name="T36" fmla="*/ 36 w 79"/>
                <a:gd name="T37" fmla="*/ 111 h 128"/>
                <a:gd name="T38" fmla="*/ 33 w 79"/>
                <a:gd name="T39" fmla="*/ 115 h 128"/>
                <a:gd name="T40" fmla="*/ 25 w 79"/>
                <a:gd name="T41" fmla="*/ 119 h 128"/>
                <a:gd name="T42" fmla="*/ 18 w 79"/>
                <a:gd name="T43" fmla="*/ 122 h 128"/>
                <a:gd name="T44" fmla="*/ 13 w 79"/>
                <a:gd name="T45" fmla="*/ 123 h 128"/>
                <a:gd name="T46" fmla="*/ 11 w 79"/>
                <a:gd name="T47" fmla="*/ 125 h 128"/>
                <a:gd name="T48" fmla="*/ 3 w 79"/>
                <a:gd name="T49" fmla="*/ 127 h 128"/>
                <a:gd name="T50" fmla="*/ 9 w 79"/>
                <a:gd name="T51" fmla="*/ 111 h 128"/>
                <a:gd name="T52" fmla="*/ 14 w 79"/>
                <a:gd name="T53" fmla="*/ 103 h 128"/>
                <a:gd name="T54" fmla="*/ 18 w 79"/>
                <a:gd name="T55" fmla="*/ 99 h 128"/>
                <a:gd name="T56" fmla="*/ 20 w 79"/>
                <a:gd name="T57" fmla="*/ 99 h 128"/>
                <a:gd name="T58" fmla="*/ 25 w 79"/>
                <a:gd name="T59" fmla="*/ 93 h 128"/>
                <a:gd name="T60" fmla="*/ 23 w 79"/>
                <a:gd name="T61" fmla="*/ 90 h 128"/>
                <a:gd name="T62" fmla="*/ 23 w 79"/>
                <a:gd name="T63" fmla="*/ 85 h 128"/>
                <a:gd name="T64" fmla="*/ 22 w 79"/>
                <a:gd name="T65" fmla="*/ 83 h 128"/>
                <a:gd name="T66" fmla="*/ 18 w 79"/>
                <a:gd name="T67" fmla="*/ 81 h 128"/>
                <a:gd name="T68" fmla="*/ 15 w 79"/>
                <a:gd name="T69" fmla="*/ 80 h 128"/>
                <a:gd name="T70" fmla="*/ 9 w 79"/>
                <a:gd name="T71" fmla="*/ 69 h 128"/>
                <a:gd name="T72" fmla="*/ 27 w 79"/>
                <a:gd name="T73" fmla="*/ 67 h 128"/>
                <a:gd name="T74" fmla="*/ 36 w 79"/>
                <a:gd name="T75" fmla="*/ 55 h 128"/>
                <a:gd name="T76" fmla="*/ 35 w 79"/>
                <a:gd name="T77" fmla="*/ 52 h 128"/>
                <a:gd name="T78" fmla="*/ 36 w 79"/>
                <a:gd name="T79" fmla="*/ 49 h 128"/>
                <a:gd name="T80" fmla="*/ 36 w 79"/>
                <a:gd name="T81" fmla="*/ 45 h 128"/>
                <a:gd name="T82" fmla="*/ 37 w 79"/>
                <a:gd name="T83" fmla="*/ 42 h 128"/>
                <a:gd name="T84" fmla="*/ 37 w 79"/>
                <a:gd name="T85" fmla="*/ 39 h 128"/>
                <a:gd name="T86" fmla="*/ 38 w 79"/>
                <a:gd name="T87" fmla="*/ 36 h 128"/>
                <a:gd name="T88" fmla="*/ 38 w 79"/>
                <a:gd name="T89" fmla="*/ 33 h 128"/>
                <a:gd name="T90" fmla="*/ 39 w 79"/>
                <a:gd name="T91" fmla="*/ 32 h 128"/>
                <a:gd name="T92" fmla="*/ 40 w 79"/>
                <a:gd name="T93" fmla="*/ 29 h 128"/>
                <a:gd name="T94" fmla="*/ 39 w 79"/>
                <a:gd name="T95" fmla="*/ 25 h 128"/>
                <a:gd name="T96" fmla="*/ 37 w 79"/>
                <a:gd name="T97" fmla="*/ 22 h 128"/>
                <a:gd name="T98" fmla="*/ 37 w 79"/>
                <a:gd name="T99" fmla="*/ 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9" h="128">
                  <a:moveTo>
                    <a:pt x="37" y="7"/>
                  </a:moveTo>
                  <a:cubicBezTo>
                    <a:pt x="37" y="7"/>
                    <a:pt x="33" y="0"/>
                    <a:pt x="39" y="5"/>
                  </a:cubicBezTo>
                  <a:cubicBezTo>
                    <a:pt x="39" y="5"/>
                    <a:pt x="46" y="5"/>
                    <a:pt x="49" y="8"/>
                  </a:cubicBezTo>
                  <a:cubicBezTo>
                    <a:pt x="49" y="8"/>
                    <a:pt x="55" y="11"/>
                    <a:pt x="58" y="12"/>
                  </a:cubicBezTo>
                  <a:cubicBezTo>
                    <a:pt x="58" y="12"/>
                    <a:pt x="60" y="12"/>
                    <a:pt x="60" y="19"/>
                  </a:cubicBezTo>
                  <a:cubicBezTo>
                    <a:pt x="60" y="19"/>
                    <a:pt x="59" y="26"/>
                    <a:pt x="61" y="26"/>
                  </a:cubicBezTo>
                  <a:cubicBezTo>
                    <a:pt x="61" y="26"/>
                    <a:pt x="67" y="31"/>
                    <a:pt x="69" y="33"/>
                  </a:cubicBezTo>
                  <a:cubicBezTo>
                    <a:pt x="69" y="33"/>
                    <a:pt x="69" y="34"/>
                    <a:pt x="70" y="33"/>
                  </a:cubicBezTo>
                  <a:cubicBezTo>
                    <a:pt x="70" y="33"/>
                    <a:pt x="74" y="33"/>
                    <a:pt x="74" y="38"/>
                  </a:cubicBezTo>
                  <a:cubicBezTo>
                    <a:pt x="74" y="38"/>
                    <a:pt x="73" y="41"/>
                    <a:pt x="75" y="41"/>
                  </a:cubicBezTo>
                  <a:cubicBezTo>
                    <a:pt x="75" y="41"/>
                    <a:pt x="79" y="42"/>
                    <a:pt x="77" y="47"/>
                  </a:cubicBezTo>
                  <a:cubicBezTo>
                    <a:pt x="77" y="47"/>
                    <a:pt x="77" y="56"/>
                    <a:pt x="70" y="58"/>
                  </a:cubicBezTo>
                  <a:cubicBezTo>
                    <a:pt x="70" y="58"/>
                    <a:pt x="67" y="58"/>
                    <a:pt x="66" y="61"/>
                  </a:cubicBezTo>
                  <a:cubicBezTo>
                    <a:pt x="66" y="61"/>
                    <a:pt x="62" y="66"/>
                    <a:pt x="62" y="69"/>
                  </a:cubicBezTo>
                  <a:cubicBezTo>
                    <a:pt x="62" y="69"/>
                    <a:pt x="60" y="73"/>
                    <a:pt x="56" y="77"/>
                  </a:cubicBezTo>
                  <a:cubicBezTo>
                    <a:pt x="56" y="77"/>
                    <a:pt x="47" y="82"/>
                    <a:pt x="48" y="94"/>
                  </a:cubicBezTo>
                  <a:cubicBezTo>
                    <a:pt x="48" y="94"/>
                    <a:pt x="51" y="100"/>
                    <a:pt x="44" y="103"/>
                  </a:cubicBezTo>
                  <a:cubicBezTo>
                    <a:pt x="44" y="103"/>
                    <a:pt x="42" y="103"/>
                    <a:pt x="38" y="107"/>
                  </a:cubicBezTo>
                  <a:cubicBezTo>
                    <a:pt x="38" y="107"/>
                    <a:pt x="36" y="110"/>
                    <a:pt x="36" y="111"/>
                  </a:cubicBezTo>
                  <a:cubicBezTo>
                    <a:pt x="36" y="111"/>
                    <a:pt x="33" y="114"/>
                    <a:pt x="33" y="115"/>
                  </a:cubicBezTo>
                  <a:cubicBezTo>
                    <a:pt x="33" y="115"/>
                    <a:pt x="31" y="118"/>
                    <a:pt x="25" y="119"/>
                  </a:cubicBezTo>
                  <a:cubicBezTo>
                    <a:pt x="25" y="119"/>
                    <a:pt x="20" y="119"/>
                    <a:pt x="18" y="122"/>
                  </a:cubicBezTo>
                  <a:cubicBezTo>
                    <a:pt x="18" y="122"/>
                    <a:pt x="15" y="124"/>
                    <a:pt x="13" y="123"/>
                  </a:cubicBezTo>
                  <a:cubicBezTo>
                    <a:pt x="13" y="123"/>
                    <a:pt x="12" y="123"/>
                    <a:pt x="11" y="125"/>
                  </a:cubicBezTo>
                  <a:cubicBezTo>
                    <a:pt x="11" y="125"/>
                    <a:pt x="8" y="128"/>
                    <a:pt x="3" y="127"/>
                  </a:cubicBezTo>
                  <a:cubicBezTo>
                    <a:pt x="3" y="127"/>
                    <a:pt x="7" y="116"/>
                    <a:pt x="9" y="111"/>
                  </a:cubicBezTo>
                  <a:cubicBezTo>
                    <a:pt x="9" y="111"/>
                    <a:pt x="11" y="105"/>
                    <a:pt x="14" y="103"/>
                  </a:cubicBezTo>
                  <a:cubicBezTo>
                    <a:pt x="14" y="103"/>
                    <a:pt x="15" y="98"/>
                    <a:pt x="18" y="99"/>
                  </a:cubicBezTo>
                  <a:cubicBezTo>
                    <a:pt x="18" y="99"/>
                    <a:pt x="19" y="101"/>
                    <a:pt x="20" y="99"/>
                  </a:cubicBezTo>
                  <a:cubicBezTo>
                    <a:pt x="20" y="99"/>
                    <a:pt x="24" y="93"/>
                    <a:pt x="25" y="93"/>
                  </a:cubicBezTo>
                  <a:cubicBezTo>
                    <a:pt x="25" y="93"/>
                    <a:pt x="24" y="90"/>
                    <a:pt x="23" y="90"/>
                  </a:cubicBezTo>
                  <a:cubicBezTo>
                    <a:pt x="23" y="90"/>
                    <a:pt x="22" y="87"/>
                    <a:pt x="23" y="85"/>
                  </a:cubicBezTo>
                  <a:cubicBezTo>
                    <a:pt x="23" y="85"/>
                    <a:pt x="24" y="84"/>
                    <a:pt x="22" y="83"/>
                  </a:cubicBezTo>
                  <a:cubicBezTo>
                    <a:pt x="22" y="83"/>
                    <a:pt x="19" y="79"/>
                    <a:pt x="18" y="81"/>
                  </a:cubicBezTo>
                  <a:cubicBezTo>
                    <a:pt x="18" y="81"/>
                    <a:pt x="17" y="81"/>
                    <a:pt x="15" y="80"/>
                  </a:cubicBezTo>
                  <a:cubicBezTo>
                    <a:pt x="15" y="80"/>
                    <a:pt x="0" y="69"/>
                    <a:pt x="9" y="69"/>
                  </a:cubicBezTo>
                  <a:cubicBezTo>
                    <a:pt x="9" y="69"/>
                    <a:pt x="18" y="72"/>
                    <a:pt x="27" y="67"/>
                  </a:cubicBezTo>
                  <a:cubicBezTo>
                    <a:pt x="27" y="67"/>
                    <a:pt x="29" y="66"/>
                    <a:pt x="36" y="55"/>
                  </a:cubicBezTo>
                  <a:cubicBezTo>
                    <a:pt x="36" y="55"/>
                    <a:pt x="37" y="53"/>
                    <a:pt x="35" y="52"/>
                  </a:cubicBezTo>
                  <a:cubicBezTo>
                    <a:pt x="35" y="52"/>
                    <a:pt x="35" y="50"/>
                    <a:pt x="36" y="49"/>
                  </a:cubicBezTo>
                  <a:cubicBezTo>
                    <a:pt x="36" y="49"/>
                    <a:pt x="36" y="48"/>
                    <a:pt x="36" y="45"/>
                  </a:cubicBezTo>
                  <a:cubicBezTo>
                    <a:pt x="36" y="45"/>
                    <a:pt x="36" y="43"/>
                    <a:pt x="37" y="42"/>
                  </a:cubicBezTo>
                  <a:cubicBezTo>
                    <a:pt x="37" y="42"/>
                    <a:pt x="38" y="40"/>
                    <a:pt x="37" y="39"/>
                  </a:cubicBezTo>
                  <a:cubicBezTo>
                    <a:pt x="37" y="39"/>
                    <a:pt x="37" y="37"/>
                    <a:pt x="38" y="36"/>
                  </a:cubicBezTo>
                  <a:cubicBezTo>
                    <a:pt x="38" y="36"/>
                    <a:pt x="38" y="35"/>
                    <a:pt x="38" y="33"/>
                  </a:cubicBezTo>
                  <a:cubicBezTo>
                    <a:pt x="38" y="33"/>
                    <a:pt x="37" y="32"/>
                    <a:pt x="39" y="32"/>
                  </a:cubicBezTo>
                  <a:cubicBezTo>
                    <a:pt x="39" y="32"/>
                    <a:pt x="41" y="33"/>
                    <a:pt x="40" y="29"/>
                  </a:cubicBezTo>
                  <a:cubicBezTo>
                    <a:pt x="40" y="29"/>
                    <a:pt x="39" y="27"/>
                    <a:pt x="39" y="25"/>
                  </a:cubicBezTo>
                  <a:cubicBezTo>
                    <a:pt x="37" y="22"/>
                    <a:pt x="37" y="22"/>
                    <a:pt x="37" y="22"/>
                  </a:cubicBezTo>
                  <a:lnTo>
                    <a:pt x="37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5" name="Freeform 14">
              <a:extLst>
                <a:ext uri="{FF2B5EF4-FFF2-40B4-BE49-F238E27FC236}">
                  <a16:creationId xmlns="" xmlns:a16="http://schemas.microsoft.com/office/drawing/2014/main" id="{E5652BD1-E204-C543-BBF5-FDDB7D436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2138"/>
              <a:ext cx="63" cy="70"/>
            </a:xfrm>
            <a:custGeom>
              <a:avLst/>
              <a:gdLst>
                <a:gd name="T0" fmla="*/ 3 w 33"/>
                <a:gd name="T1" fmla="*/ 8 h 36"/>
                <a:gd name="T2" fmla="*/ 7 w 33"/>
                <a:gd name="T3" fmla="*/ 3 h 36"/>
                <a:gd name="T4" fmla="*/ 13 w 33"/>
                <a:gd name="T5" fmla="*/ 4 h 36"/>
                <a:gd name="T6" fmla="*/ 23 w 33"/>
                <a:gd name="T7" fmla="*/ 12 h 36"/>
                <a:gd name="T8" fmla="*/ 30 w 33"/>
                <a:gd name="T9" fmla="*/ 18 h 36"/>
                <a:gd name="T10" fmla="*/ 31 w 33"/>
                <a:gd name="T11" fmla="*/ 25 h 36"/>
                <a:gd name="T12" fmla="*/ 30 w 33"/>
                <a:gd name="T13" fmla="*/ 28 h 36"/>
                <a:gd name="T14" fmla="*/ 28 w 33"/>
                <a:gd name="T15" fmla="*/ 31 h 36"/>
                <a:gd name="T16" fmla="*/ 19 w 33"/>
                <a:gd name="T17" fmla="*/ 34 h 36"/>
                <a:gd name="T18" fmla="*/ 12 w 33"/>
                <a:gd name="T19" fmla="*/ 33 h 36"/>
                <a:gd name="T20" fmla="*/ 8 w 33"/>
                <a:gd name="T21" fmla="*/ 30 h 36"/>
                <a:gd name="T22" fmla="*/ 5 w 33"/>
                <a:gd name="T23" fmla="*/ 29 h 36"/>
                <a:gd name="T24" fmla="*/ 2 w 33"/>
                <a:gd name="T25" fmla="*/ 25 h 36"/>
                <a:gd name="T26" fmla="*/ 2 w 33"/>
                <a:gd name="T27" fmla="*/ 19 h 36"/>
                <a:gd name="T28" fmla="*/ 3 w 33"/>
                <a:gd name="T29" fmla="*/ 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3" h="36">
                  <a:moveTo>
                    <a:pt x="3" y="8"/>
                  </a:moveTo>
                  <a:cubicBezTo>
                    <a:pt x="3" y="8"/>
                    <a:pt x="4" y="0"/>
                    <a:pt x="7" y="3"/>
                  </a:cubicBezTo>
                  <a:cubicBezTo>
                    <a:pt x="7" y="3"/>
                    <a:pt x="10" y="4"/>
                    <a:pt x="13" y="4"/>
                  </a:cubicBezTo>
                  <a:cubicBezTo>
                    <a:pt x="13" y="4"/>
                    <a:pt x="19" y="7"/>
                    <a:pt x="23" y="12"/>
                  </a:cubicBezTo>
                  <a:cubicBezTo>
                    <a:pt x="23" y="12"/>
                    <a:pt x="28" y="17"/>
                    <a:pt x="30" y="18"/>
                  </a:cubicBezTo>
                  <a:cubicBezTo>
                    <a:pt x="30" y="18"/>
                    <a:pt x="33" y="20"/>
                    <a:pt x="31" y="25"/>
                  </a:cubicBezTo>
                  <a:cubicBezTo>
                    <a:pt x="31" y="25"/>
                    <a:pt x="29" y="27"/>
                    <a:pt x="30" y="28"/>
                  </a:cubicBezTo>
                  <a:cubicBezTo>
                    <a:pt x="30" y="28"/>
                    <a:pt x="29" y="30"/>
                    <a:pt x="28" y="31"/>
                  </a:cubicBezTo>
                  <a:cubicBezTo>
                    <a:pt x="28" y="31"/>
                    <a:pt x="24" y="36"/>
                    <a:pt x="19" y="34"/>
                  </a:cubicBezTo>
                  <a:cubicBezTo>
                    <a:pt x="19" y="34"/>
                    <a:pt x="15" y="34"/>
                    <a:pt x="12" y="33"/>
                  </a:cubicBezTo>
                  <a:cubicBezTo>
                    <a:pt x="12" y="33"/>
                    <a:pt x="9" y="32"/>
                    <a:pt x="8" y="30"/>
                  </a:cubicBezTo>
                  <a:cubicBezTo>
                    <a:pt x="8" y="30"/>
                    <a:pt x="6" y="29"/>
                    <a:pt x="5" y="29"/>
                  </a:cubicBezTo>
                  <a:cubicBezTo>
                    <a:pt x="5" y="29"/>
                    <a:pt x="4" y="29"/>
                    <a:pt x="2" y="25"/>
                  </a:cubicBezTo>
                  <a:cubicBezTo>
                    <a:pt x="2" y="25"/>
                    <a:pt x="0" y="23"/>
                    <a:pt x="2" y="19"/>
                  </a:cubicBezTo>
                  <a:cubicBezTo>
                    <a:pt x="2" y="19"/>
                    <a:pt x="4" y="14"/>
                    <a:pt x="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6" name="Freeform 15">
              <a:extLst>
                <a:ext uri="{FF2B5EF4-FFF2-40B4-BE49-F238E27FC236}">
                  <a16:creationId xmlns="" xmlns:a16="http://schemas.microsoft.com/office/drawing/2014/main" id="{9579A022-347A-2349-B9ED-D6EFE6C57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2064"/>
              <a:ext cx="36" cy="142"/>
            </a:xfrm>
            <a:custGeom>
              <a:avLst/>
              <a:gdLst>
                <a:gd name="T0" fmla="*/ 0 w 19"/>
                <a:gd name="T1" fmla="*/ 48 h 73"/>
                <a:gd name="T2" fmla="*/ 1 w 19"/>
                <a:gd name="T3" fmla="*/ 27 h 73"/>
                <a:gd name="T4" fmla="*/ 1 w 19"/>
                <a:gd name="T5" fmla="*/ 24 h 73"/>
                <a:gd name="T6" fmla="*/ 1 w 19"/>
                <a:gd name="T7" fmla="*/ 12 h 73"/>
                <a:gd name="T8" fmla="*/ 3 w 19"/>
                <a:gd name="T9" fmla="*/ 10 h 73"/>
                <a:gd name="T10" fmla="*/ 3 w 19"/>
                <a:gd name="T11" fmla="*/ 7 h 73"/>
                <a:gd name="T12" fmla="*/ 3 w 19"/>
                <a:gd name="T13" fmla="*/ 5 h 73"/>
                <a:gd name="T14" fmla="*/ 7 w 19"/>
                <a:gd name="T15" fmla="*/ 3 h 73"/>
                <a:gd name="T16" fmla="*/ 6 w 19"/>
                <a:gd name="T17" fmla="*/ 8 h 73"/>
                <a:gd name="T18" fmla="*/ 9 w 19"/>
                <a:gd name="T19" fmla="*/ 26 h 73"/>
                <a:gd name="T20" fmla="*/ 11 w 19"/>
                <a:gd name="T21" fmla="*/ 30 h 73"/>
                <a:gd name="T22" fmla="*/ 14 w 19"/>
                <a:gd name="T23" fmla="*/ 37 h 73"/>
                <a:gd name="T24" fmla="*/ 14 w 19"/>
                <a:gd name="T25" fmla="*/ 42 h 73"/>
                <a:gd name="T26" fmla="*/ 15 w 19"/>
                <a:gd name="T27" fmla="*/ 43 h 73"/>
                <a:gd name="T28" fmla="*/ 17 w 19"/>
                <a:gd name="T29" fmla="*/ 45 h 73"/>
                <a:gd name="T30" fmla="*/ 16 w 19"/>
                <a:gd name="T31" fmla="*/ 54 h 73"/>
                <a:gd name="T32" fmla="*/ 17 w 19"/>
                <a:gd name="T33" fmla="*/ 57 h 73"/>
                <a:gd name="T34" fmla="*/ 18 w 19"/>
                <a:gd name="T35" fmla="*/ 59 h 73"/>
                <a:gd name="T36" fmla="*/ 18 w 19"/>
                <a:gd name="T37" fmla="*/ 61 h 73"/>
                <a:gd name="T38" fmla="*/ 18 w 19"/>
                <a:gd name="T39" fmla="*/ 70 h 73"/>
                <a:gd name="T40" fmla="*/ 13 w 19"/>
                <a:gd name="T41" fmla="*/ 71 h 73"/>
                <a:gd name="T42" fmla="*/ 0 w 19"/>
                <a:gd name="T43" fmla="*/ 48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" h="73">
                  <a:moveTo>
                    <a:pt x="0" y="48"/>
                  </a:moveTo>
                  <a:cubicBezTo>
                    <a:pt x="0" y="48"/>
                    <a:pt x="0" y="28"/>
                    <a:pt x="1" y="27"/>
                  </a:cubicBezTo>
                  <a:cubicBezTo>
                    <a:pt x="1" y="27"/>
                    <a:pt x="1" y="26"/>
                    <a:pt x="1" y="24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2" y="11"/>
                    <a:pt x="3" y="10"/>
                  </a:cubicBezTo>
                  <a:cubicBezTo>
                    <a:pt x="3" y="10"/>
                    <a:pt x="2" y="7"/>
                    <a:pt x="3" y="7"/>
                  </a:cubicBezTo>
                  <a:cubicBezTo>
                    <a:pt x="3" y="7"/>
                    <a:pt x="3" y="6"/>
                    <a:pt x="3" y="5"/>
                  </a:cubicBezTo>
                  <a:cubicBezTo>
                    <a:pt x="3" y="5"/>
                    <a:pt x="4" y="0"/>
                    <a:pt x="7" y="3"/>
                  </a:cubicBezTo>
                  <a:cubicBezTo>
                    <a:pt x="7" y="3"/>
                    <a:pt x="8" y="5"/>
                    <a:pt x="6" y="8"/>
                  </a:cubicBezTo>
                  <a:cubicBezTo>
                    <a:pt x="6" y="8"/>
                    <a:pt x="3" y="11"/>
                    <a:pt x="9" y="26"/>
                  </a:cubicBezTo>
                  <a:cubicBezTo>
                    <a:pt x="9" y="26"/>
                    <a:pt x="9" y="28"/>
                    <a:pt x="11" y="30"/>
                  </a:cubicBezTo>
                  <a:cubicBezTo>
                    <a:pt x="11" y="30"/>
                    <a:pt x="14" y="32"/>
                    <a:pt x="14" y="37"/>
                  </a:cubicBezTo>
                  <a:cubicBezTo>
                    <a:pt x="14" y="37"/>
                    <a:pt x="14" y="40"/>
                    <a:pt x="14" y="42"/>
                  </a:cubicBezTo>
                  <a:cubicBezTo>
                    <a:pt x="14" y="42"/>
                    <a:pt x="12" y="44"/>
                    <a:pt x="15" y="43"/>
                  </a:cubicBezTo>
                  <a:cubicBezTo>
                    <a:pt x="15" y="43"/>
                    <a:pt x="17" y="43"/>
                    <a:pt x="17" y="45"/>
                  </a:cubicBezTo>
                  <a:cubicBezTo>
                    <a:pt x="17" y="45"/>
                    <a:pt x="16" y="52"/>
                    <a:pt x="16" y="54"/>
                  </a:cubicBezTo>
                  <a:cubicBezTo>
                    <a:pt x="16" y="54"/>
                    <a:pt x="18" y="56"/>
                    <a:pt x="17" y="57"/>
                  </a:cubicBezTo>
                  <a:cubicBezTo>
                    <a:pt x="17" y="57"/>
                    <a:pt x="17" y="58"/>
                    <a:pt x="18" y="59"/>
                  </a:cubicBezTo>
                  <a:cubicBezTo>
                    <a:pt x="18" y="59"/>
                    <a:pt x="18" y="59"/>
                    <a:pt x="18" y="61"/>
                  </a:cubicBezTo>
                  <a:cubicBezTo>
                    <a:pt x="18" y="61"/>
                    <a:pt x="19" y="69"/>
                    <a:pt x="18" y="70"/>
                  </a:cubicBezTo>
                  <a:cubicBezTo>
                    <a:pt x="18" y="70"/>
                    <a:pt x="16" y="73"/>
                    <a:pt x="13" y="71"/>
                  </a:cubicBezTo>
                  <a:cubicBezTo>
                    <a:pt x="13" y="71"/>
                    <a:pt x="3" y="62"/>
                    <a:pt x="0" y="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7" name="Freeform 16">
              <a:extLst>
                <a:ext uri="{FF2B5EF4-FFF2-40B4-BE49-F238E27FC236}">
                  <a16:creationId xmlns="" xmlns:a16="http://schemas.microsoft.com/office/drawing/2014/main" id="{7EB64971-A12E-5540-B0F7-0CFF62B44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985"/>
              <a:ext cx="35" cy="60"/>
            </a:xfrm>
            <a:custGeom>
              <a:avLst/>
              <a:gdLst>
                <a:gd name="T0" fmla="*/ 7 w 18"/>
                <a:gd name="T1" fmla="*/ 5 h 31"/>
                <a:gd name="T2" fmla="*/ 8 w 18"/>
                <a:gd name="T3" fmla="*/ 2 h 31"/>
                <a:gd name="T4" fmla="*/ 11 w 18"/>
                <a:gd name="T5" fmla="*/ 3 h 31"/>
                <a:gd name="T6" fmla="*/ 18 w 18"/>
                <a:gd name="T7" fmla="*/ 25 h 31"/>
                <a:gd name="T8" fmla="*/ 11 w 18"/>
                <a:gd name="T9" fmla="*/ 28 h 31"/>
                <a:gd name="T10" fmla="*/ 7 w 18"/>
                <a:gd name="T11" fmla="*/ 25 h 31"/>
                <a:gd name="T12" fmla="*/ 2 w 18"/>
                <a:gd name="T13" fmla="*/ 25 h 31"/>
                <a:gd name="T14" fmla="*/ 2 w 18"/>
                <a:gd name="T15" fmla="*/ 22 h 31"/>
                <a:gd name="T16" fmla="*/ 7 w 18"/>
                <a:gd name="T17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31">
                  <a:moveTo>
                    <a:pt x="7" y="5"/>
                  </a:moveTo>
                  <a:cubicBezTo>
                    <a:pt x="7" y="5"/>
                    <a:pt x="6" y="4"/>
                    <a:pt x="8" y="2"/>
                  </a:cubicBezTo>
                  <a:cubicBezTo>
                    <a:pt x="8" y="2"/>
                    <a:pt x="10" y="0"/>
                    <a:pt x="11" y="3"/>
                  </a:cubicBezTo>
                  <a:cubicBezTo>
                    <a:pt x="11" y="3"/>
                    <a:pt x="18" y="18"/>
                    <a:pt x="18" y="25"/>
                  </a:cubicBezTo>
                  <a:cubicBezTo>
                    <a:pt x="18" y="25"/>
                    <a:pt x="17" y="31"/>
                    <a:pt x="11" y="28"/>
                  </a:cubicBezTo>
                  <a:cubicBezTo>
                    <a:pt x="11" y="28"/>
                    <a:pt x="9" y="27"/>
                    <a:pt x="7" y="25"/>
                  </a:cubicBezTo>
                  <a:cubicBezTo>
                    <a:pt x="7" y="25"/>
                    <a:pt x="5" y="26"/>
                    <a:pt x="2" y="25"/>
                  </a:cubicBezTo>
                  <a:cubicBezTo>
                    <a:pt x="2" y="25"/>
                    <a:pt x="0" y="24"/>
                    <a:pt x="2" y="22"/>
                  </a:cubicBezTo>
                  <a:cubicBezTo>
                    <a:pt x="2" y="22"/>
                    <a:pt x="7" y="13"/>
                    <a:pt x="7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8" name="Freeform 17">
              <a:extLst>
                <a:ext uri="{FF2B5EF4-FFF2-40B4-BE49-F238E27FC236}">
                  <a16:creationId xmlns="" xmlns:a16="http://schemas.microsoft.com/office/drawing/2014/main" id="{405A8D75-5683-7146-9254-1F1C7E4B2A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69" y="1956"/>
              <a:ext cx="218" cy="246"/>
            </a:xfrm>
            <a:custGeom>
              <a:avLst/>
              <a:gdLst>
                <a:gd name="T0" fmla="*/ 98 w 114"/>
                <a:gd name="T1" fmla="*/ 50 h 127"/>
                <a:gd name="T2" fmla="*/ 110 w 114"/>
                <a:gd name="T3" fmla="*/ 70 h 127"/>
                <a:gd name="T4" fmla="*/ 98 w 114"/>
                <a:gd name="T5" fmla="*/ 83 h 127"/>
                <a:gd name="T6" fmla="*/ 82 w 114"/>
                <a:gd name="T7" fmla="*/ 103 h 127"/>
                <a:gd name="T8" fmla="*/ 83 w 114"/>
                <a:gd name="T9" fmla="*/ 119 h 127"/>
                <a:gd name="T10" fmla="*/ 79 w 114"/>
                <a:gd name="T11" fmla="*/ 85 h 127"/>
                <a:gd name="T12" fmla="*/ 97 w 114"/>
                <a:gd name="T13" fmla="*/ 64 h 127"/>
                <a:gd name="T14" fmla="*/ 88 w 114"/>
                <a:gd name="T15" fmla="*/ 51 h 127"/>
                <a:gd name="T16" fmla="*/ 79 w 114"/>
                <a:gd name="T17" fmla="*/ 45 h 127"/>
                <a:gd name="T18" fmla="*/ 38 w 114"/>
                <a:gd name="T19" fmla="*/ 47 h 127"/>
                <a:gd name="T20" fmla="*/ 53 w 114"/>
                <a:gd name="T21" fmla="*/ 40 h 127"/>
                <a:gd name="T22" fmla="*/ 54 w 114"/>
                <a:gd name="T23" fmla="*/ 3 h 127"/>
                <a:gd name="T24" fmla="*/ 61 w 114"/>
                <a:gd name="T25" fmla="*/ 3 h 127"/>
                <a:gd name="T26" fmla="*/ 67 w 114"/>
                <a:gd name="T27" fmla="*/ 27 h 127"/>
                <a:gd name="T28" fmla="*/ 69 w 114"/>
                <a:gd name="T29" fmla="*/ 43 h 127"/>
                <a:gd name="T30" fmla="*/ 79 w 114"/>
                <a:gd name="T31" fmla="*/ 49 h 127"/>
                <a:gd name="T32" fmla="*/ 71 w 114"/>
                <a:gd name="T33" fmla="*/ 53 h 127"/>
                <a:gd name="T34" fmla="*/ 76 w 114"/>
                <a:gd name="T35" fmla="*/ 64 h 127"/>
                <a:gd name="T36" fmla="*/ 72 w 114"/>
                <a:gd name="T37" fmla="*/ 73 h 127"/>
                <a:gd name="T38" fmla="*/ 62 w 114"/>
                <a:gd name="T39" fmla="*/ 95 h 127"/>
                <a:gd name="T40" fmla="*/ 77 w 114"/>
                <a:gd name="T41" fmla="*/ 88 h 127"/>
                <a:gd name="T42" fmla="*/ 79 w 114"/>
                <a:gd name="T43" fmla="*/ 120 h 127"/>
                <a:gd name="T44" fmla="*/ 65 w 114"/>
                <a:gd name="T45" fmla="*/ 120 h 127"/>
                <a:gd name="T46" fmla="*/ 54 w 114"/>
                <a:gd name="T47" fmla="*/ 119 h 127"/>
                <a:gd name="T48" fmla="*/ 33 w 114"/>
                <a:gd name="T49" fmla="*/ 115 h 127"/>
                <a:gd name="T50" fmla="*/ 38 w 114"/>
                <a:gd name="T51" fmla="*/ 109 h 127"/>
                <a:gd name="T52" fmla="*/ 49 w 114"/>
                <a:gd name="T53" fmla="*/ 98 h 127"/>
                <a:gd name="T54" fmla="*/ 50 w 114"/>
                <a:gd name="T55" fmla="*/ 84 h 127"/>
                <a:gd name="T56" fmla="*/ 43 w 114"/>
                <a:gd name="T57" fmla="*/ 67 h 127"/>
                <a:gd name="T58" fmla="*/ 51 w 114"/>
                <a:gd name="T59" fmla="*/ 61 h 127"/>
                <a:gd name="T60" fmla="*/ 53 w 114"/>
                <a:gd name="T61" fmla="*/ 50 h 127"/>
                <a:gd name="T62" fmla="*/ 35 w 114"/>
                <a:gd name="T63" fmla="*/ 59 h 127"/>
                <a:gd name="T64" fmla="*/ 33 w 114"/>
                <a:gd name="T65" fmla="*/ 51 h 127"/>
                <a:gd name="T66" fmla="*/ 0 w 114"/>
                <a:gd name="T67" fmla="*/ 78 h 127"/>
                <a:gd name="T68" fmla="*/ 0 w 114"/>
                <a:gd name="T69" fmla="*/ 76 h 127"/>
                <a:gd name="T70" fmla="*/ 13 w 114"/>
                <a:gd name="T71" fmla="*/ 63 h 127"/>
                <a:gd name="T72" fmla="*/ 33 w 114"/>
                <a:gd name="T73" fmla="*/ 51 h 127"/>
                <a:gd name="T74" fmla="*/ 30 w 114"/>
                <a:gd name="T75" fmla="*/ 63 h 127"/>
                <a:gd name="T76" fmla="*/ 18 w 114"/>
                <a:gd name="T77" fmla="*/ 69 h 127"/>
                <a:gd name="T78" fmla="*/ 12 w 114"/>
                <a:gd name="T79" fmla="*/ 86 h 127"/>
                <a:gd name="T80" fmla="*/ 26 w 114"/>
                <a:gd name="T81" fmla="*/ 106 h 127"/>
                <a:gd name="T82" fmla="*/ 33 w 114"/>
                <a:gd name="T83" fmla="*/ 115 h 127"/>
                <a:gd name="T84" fmla="*/ 13 w 114"/>
                <a:gd name="T85" fmla="*/ 98 h 127"/>
                <a:gd name="T86" fmla="*/ 3 w 114"/>
                <a:gd name="T87" fmla="*/ 82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4" h="127">
                  <a:moveTo>
                    <a:pt x="79" y="45"/>
                  </a:moveTo>
                  <a:cubicBezTo>
                    <a:pt x="86" y="47"/>
                    <a:pt x="95" y="49"/>
                    <a:pt x="98" y="50"/>
                  </a:cubicBezTo>
                  <a:cubicBezTo>
                    <a:pt x="98" y="50"/>
                    <a:pt x="106" y="52"/>
                    <a:pt x="112" y="63"/>
                  </a:cubicBezTo>
                  <a:cubicBezTo>
                    <a:pt x="112" y="63"/>
                    <a:pt x="114" y="64"/>
                    <a:pt x="110" y="70"/>
                  </a:cubicBezTo>
                  <a:cubicBezTo>
                    <a:pt x="110" y="70"/>
                    <a:pt x="106" y="75"/>
                    <a:pt x="101" y="77"/>
                  </a:cubicBezTo>
                  <a:cubicBezTo>
                    <a:pt x="101" y="77"/>
                    <a:pt x="99" y="78"/>
                    <a:pt x="98" y="83"/>
                  </a:cubicBezTo>
                  <a:cubicBezTo>
                    <a:pt x="98" y="83"/>
                    <a:pt x="91" y="93"/>
                    <a:pt x="87" y="95"/>
                  </a:cubicBezTo>
                  <a:cubicBezTo>
                    <a:pt x="87" y="95"/>
                    <a:pt x="81" y="97"/>
                    <a:pt x="82" y="103"/>
                  </a:cubicBezTo>
                  <a:cubicBezTo>
                    <a:pt x="82" y="103"/>
                    <a:pt x="88" y="109"/>
                    <a:pt x="86" y="117"/>
                  </a:cubicBezTo>
                  <a:cubicBezTo>
                    <a:pt x="86" y="117"/>
                    <a:pt x="86" y="119"/>
                    <a:pt x="83" y="119"/>
                  </a:cubicBezTo>
                  <a:cubicBezTo>
                    <a:pt x="83" y="119"/>
                    <a:pt x="82" y="119"/>
                    <a:pt x="79" y="120"/>
                  </a:cubicBezTo>
                  <a:cubicBezTo>
                    <a:pt x="79" y="85"/>
                    <a:pt x="79" y="85"/>
                    <a:pt x="79" y="85"/>
                  </a:cubicBezTo>
                  <a:cubicBezTo>
                    <a:pt x="83" y="81"/>
                    <a:pt x="89" y="76"/>
                    <a:pt x="89" y="76"/>
                  </a:cubicBezTo>
                  <a:cubicBezTo>
                    <a:pt x="90" y="73"/>
                    <a:pt x="97" y="64"/>
                    <a:pt x="97" y="64"/>
                  </a:cubicBezTo>
                  <a:cubicBezTo>
                    <a:pt x="98" y="63"/>
                    <a:pt x="97" y="59"/>
                    <a:pt x="97" y="59"/>
                  </a:cubicBezTo>
                  <a:cubicBezTo>
                    <a:pt x="97" y="57"/>
                    <a:pt x="88" y="51"/>
                    <a:pt x="88" y="51"/>
                  </a:cubicBezTo>
                  <a:cubicBezTo>
                    <a:pt x="87" y="50"/>
                    <a:pt x="83" y="50"/>
                    <a:pt x="79" y="49"/>
                  </a:cubicBezTo>
                  <a:lnTo>
                    <a:pt x="79" y="45"/>
                  </a:lnTo>
                  <a:close/>
                  <a:moveTo>
                    <a:pt x="33" y="51"/>
                  </a:moveTo>
                  <a:cubicBezTo>
                    <a:pt x="35" y="50"/>
                    <a:pt x="37" y="48"/>
                    <a:pt x="38" y="47"/>
                  </a:cubicBezTo>
                  <a:cubicBezTo>
                    <a:pt x="38" y="47"/>
                    <a:pt x="42" y="44"/>
                    <a:pt x="46" y="43"/>
                  </a:cubicBezTo>
                  <a:cubicBezTo>
                    <a:pt x="46" y="43"/>
                    <a:pt x="53" y="42"/>
                    <a:pt x="53" y="40"/>
                  </a:cubicBezTo>
                  <a:cubicBezTo>
                    <a:pt x="53" y="40"/>
                    <a:pt x="54" y="34"/>
                    <a:pt x="54" y="32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4" y="3"/>
                    <a:pt x="54" y="0"/>
                    <a:pt x="57" y="2"/>
                  </a:cubicBezTo>
                  <a:cubicBezTo>
                    <a:pt x="57" y="2"/>
                    <a:pt x="58" y="4"/>
                    <a:pt x="61" y="3"/>
                  </a:cubicBezTo>
                  <a:cubicBezTo>
                    <a:pt x="61" y="3"/>
                    <a:pt x="64" y="3"/>
                    <a:pt x="65" y="10"/>
                  </a:cubicBezTo>
                  <a:cubicBezTo>
                    <a:pt x="65" y="10"/>
                    <a:pt x="67" y="19"/>
                    <a:pt x="67" y="27"/>
                  </a:cubicBezTo>
                  <a:cubicBezTo>
                    <a:pt x="67" y="27"/>
                    <a:pt x="67" y="37"/>
                    <a:pt x="67" y="39"/>
                  </a:cubicBezTo>
                  <a:cubicBezTo>
                    <a:pt x="67" y="39"/>
                    <a:pt x="66" y="42"/>
                    <a:pt x="69" y="43"/>
                  </a:cubicBezTo>
                  <a:cubicBezTo>
                    <a:pt x="69" y="43"/>
                    <a:pt x="74" y="44"/>
                    <a:pt x="79" y="45"/>
                  </a:cubicBezTo>
                  <a:cubicBezTo>
                    <a:pt x="79" y="49"/>
                    <a:pt x="79" y="49"/>
                    <a:pt x="79" y="49"/>
                  </a:cubicBezTo>
                  <a:cubicBezTo>
                    <a:pt x="76" y="48"/>
                    <a:pt x="73" y="48"/>
                    <a:pt x="73" y="48"/>
                  </a:cubicBezTo>
                  <a:cubicBezTo>
                    <a:pt x="67" y="47"/>
                    <a:pt x="71" y="53"/>
                    <a:pt x="71" y="53"/>
                  </a:cubicBezTo>
                  <a:cubicBezTo>
                    <a:pt x="72" y="55"/>
                    <a:pt x="74" y="60"/>
                    <a:pt x="74" y="60"/>
                  </a:cubicBezTo>
                  <a:cubicBezTo>
                    <a:pt x="74" y="63"/>
                    <a:pt x="76" y="64"/>
                    <a:pt x="76" y="64"/>
                  </a:cubicBezTo>
                  <a:cubicBezTo>
                    <a:pt x="78" y="67"/>
                    <a:pt x="75" y="70"/>
                    <a:pt x="75" y="70"/>
                  </a:cubicBezTo>
                  <a:cubicBezTo>
                    <a:pt x="74" y="71"/>
                    <a:pt x="72" y="73"/>
                    <a:pt x="72" y="73"/>
                  </a:cubicBezTo>
                  <a:cubicBezTo>
                    <a:pt x="70" y="79"/>
                    <a:pt x="64" y="83"/>
                    <a:pt x="64" y="83"/>
                  </a:cubicBezTo>
                  <a:cubicBezTo>
                    <a:pt x="59" y="86"/>
                    <a:pt x="62" y="95"/>
                    <a:pt x="62" y="95"/>
                  </a:cubicBezTo>
                  <a:cubicBezTo>
                    <a:pt x="64" y="101"/>
                    <a:pt x="73" y="91"/>
                    <a:pt x="73" y="91"/>
                  </a:cubicBezTo>
                  <a:cubicBezTo>
                    <a:pt x="75" y="89"/>
                    <a:pt x="77" y="88"/>
                    <a:pt x="77" y="88"/>
                  </a:cubicBezTo>
                  <a:cubicBezTo>
                    <a:pt x="77" y="88"/>
                    <a:pt x="78" y="86"/>
                    <a:pt x="79" y="85"/>
                  </a:cubicBezTo>
                  <a:cubicBezTo>
                    <a:pt x="79" y="120"/>
                    <a:pt x="79" y="120"/>
                    <a:pt x="79" y="120"/>
                  </a:cubicBezTo>
                  <a:cubicBezTo>
                    <a:pt x="79" y="120"/>
                    <a:pt x="77" y="120"/>
                    <a:pt x="76" y="120"/>
                  </a:cubicBezTo>
                  <a:cubicBezTo>
                    <a:pt x="76" y="120"/>
                    <a:pt x="70" y="121"/>
                    <a:pt x="65" y="120"/>
                  </a:cubicBezTo>
                  <a:cubicBezTo>
                    <a:pt x="65" y="120"/>
                    <a:pt x="61" y="120"/>
                    <a:pt x="57" y="119"/>
                  </a:cubicBezTo>
                  <a:cubicBezTo>
                    <a:pt x="57" y="119"/>
                    <a:pt x="56" y="118"/>
                    <a:pt x="54" y="119"/>
                  </a:cubicBezTo>
                  <a:cubicBezTo>
                    <a:pt x="54" y="119"/>
                    <a:pt x="44" y="127"/>
                    <a:pt x="36" y="118"/>
                  </a:cubicBezTo>
                  <a:cubicBezTo>
                    <a:pt x="36" y="118"/>
                    <a:pt x="34" y="116"/>
                    <a:pt x="33" y="115"/>
                  </a:cubicBezTo>
                  <a:cubicBezTo>
                    <a:pt x="33" y="108"/>
                    <a:pt x="33" y="108"/>
                    <a:pt x="33" y="108"/>
                  </a:cubicBezTo>
                  <a:cubicBezTo>
                    <a:pt x="34" y="109"/>
                    <a:pt x="36" y="109"/>
                    <a:pt x="38" y="109"/>
                  </a:cubicBezTo>
                  <a:cubicBezTo>
                    <a:pt x="45" y="109"/>
                    <a:pt x="46" y="103"/>
                    <a:pt x="46" y="103"/>
                  </a:cubicBezTo>
                  <a:cubicBezTo>
                    <a:pt x="45" y="101"/>
                    <a:pt x="49" y="98"/>
                    <a:pt x="49" y="98"/>
                  </a:cubicBezTo>
                  <a:cubicBezTo>
                    <a:pt x="51" y="96"/>
                    <a:pt x="51" y="94"/>
                    <a:pt x="51" y="94"/>
                  </a:cubicBezTo>
                  <a:cubicBezTo>
                    <a:pt x="50" y="91"/>
                    <a:pt x="50" y="84"/>
                    <a:pt x="50" y="84"/>
                  </a:cubicBezTo>
                  <a:cubicBezTo>
                    <a:pt x="47" y="82"/>
                    <a:pt x="41" y="75"/>
                    <a:pt x="41" y="75"/>
                  </a:cubicBezTo>
                  <a:cubicBezTo>
                    <a:pt x="37" y="67"/>
                    <a:pt x="43" y="67"/>
                    <a:pt x="43" y="67"/>
                  </a:cubicBezTo>
                  <a:cubicBezTo>
                    <a:pt x="46" y="68"/>
                    <a:pt x="47" y="67"/>
                    <a:pt x="47" y="67"/>
                  </a:cubicBezTo>
                  <a:cubicBezTo>
                    <a:pt x="51" y="67"/>
                    <a:pt x="51" y="61"/>
                    <a:pt x="51" y="61"/>
                  </a:cubicBezTo>
                  <a:cubicBezTo>
                    <a:pt x="51" y="58"/>
                    <a:pt x="52" y="56"/>
                    <a:pt x="52" y="56"/>
                  </a:cubicBezTo>
                  <a:cubicBezTo>
                    <a:pt x="54" y="50"/>
                    <a:pt x="53" y="50"/>
                    <a:pt x="53" y="50"/>
                  </a:cubicBezTo>
                  <a:cubicBezTo>
                    <a:pt x="50" y="45"/>
                    <a:pt x="47" y="50"/>
                    <a:pt x="47" y="50"/>
                  </a:cubicBezTo>
                  <a:cubicBezTo>
                    <a:pt x="45" y="53"/>
                    <a:pt x="35" y="59"/>
                    <a:pt x="35" y="59"/>
                  </a:cubicBezTo>
                  <a:cubicBezTo>
                    <a:pt x="34" y="59"/>
                    <a:pt x="33" y="60"/>
                    <a:pt x="33" y="60"/>
                  </a:cubicBezTo>
                  <a:lnTo>
                    <a:pt x="33" y="51"/>
                  </a:lnTo>
                  <a:close/>
                  <a:moveTo>
                    <a:pt x="3" y="82"/>
                  </a:moveTo>
                  <a:cubicBezTo>
                    <a:pt x="3" y="82"/>
                    <a:pt x="0" y="81"/>
                    <a:pt x="0" y="78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7"/>
                    <a:pt x="0" y="77"/>
                    <a:pt x="0" y="76"/>
                  </a:cubicBezTo>
                  <a:cubicBezTo>
                    <a:pt x="0" y="76"/>
                    <a:pt x="0" y="74"/>
                    <a:pt x="5" y="69"/>
                  </a:cubicBezTo>
                  <a:cubicBezTo>
                    <a:pt x="5" y="69"/>
                    <a:pt x="9" y="65"/>
                    <a:pt x="13" y="63"/>
                  </a:cubicBezTo>
                  <a:cubicBezTo>
                    <a:pt x="13" y="63"/>
                    <a:pt x="22" y="57"/>
                    <a:pt x="28" y="55"/>
                  </a:cubicBezTo>
                  <a:cubicBezTo>
                    <a:pt x="28" y="55"/>
                    <a:pt x="30" y="53"/>
                    <a:pt x="33" y="51"/>
                  </a:cubicBezTo>
                  <a:cubicBezTo>
                    <a:pt x="33" y="60"/>
                    <a:pt x="33" y="60"/>
                    <a:pt x="33" y="60"/>
                  </a:cubicBezTo>
                  <a:cubicBezTo>
                    <a:pt x="31" y="62"/>
                    <a:pt x="30" y="63"/>
                    <a:pt x="30" y="63"/>
                  </a:cubicBezTo>
                  <a:cubicBezTo>
                    <a:pt x="26" y="62"/>
                    <a:pt x="22" y="65"/>
                    <a:pt x="22" y="65"/>
                  </a:cubicBezTo>
                  <a:cubicBezTo>
                    <a:pt x="17" y="67"/>
                    <a:pt x="18" y="69"/>
                    <a:pt x="18" y="69"/>
                  </a:cubicBezTo>
                  <a:cubicBezTo>
                    <a:pt x="17" y="72"/>
                    <a:pt x="14" y="78"/>
                    <a:pt x="14" y="78"/>
                  </a:cubicBezTo>
                  <a:cubicBezTo>
                    <a:pt x="13" y="79"/>
                    <a:pt x="12" y="84"/>
                    <a:pt x="12" y="86"/>
                  </a:cubicBezTo>
                  <a:cubicBezTo>
                    <a:pt x="12" y="86"/>
                    <a:pt x="14" y="92"/>
                    <a:pt x="14" y="92"/>
                  </a:cubicBezTo>
                  <a:cubicBezTo>
                    <a:pt x="16" y="97"/>
                    <a:pt x="26" y="106"/>
                    <a:pt x="26" y="106"/>
                  </a:cubicBezTo>
                  <a:cubicBezTo>
                    <a:pt x="28" y="107"/>
                    <a:pt x="30" y="108"/>
                    <a:pt x="33" y="108"/>
                  </a:cubicBezTo>
                  <a:cubicBezTo>
                    <a:pt x="33" y="115"/>
                    <a:pt x="33" y="115"/>
                    <a:pt x="33" y="115"/>
                  </a:cubicBezTo>
                  <a:cubicBezTo>
                    <a:pt x="31" y="113"/>
                    <a:pt x="29" y="111"/>
                    <a:pt x="27" y="111"/>
                  </a:cubicBezTo>
                  <a:cubicBezTo>
                    <a:pt x="27" y="111"/>
                    <a:pt x="17" y="102"/>
                    <a:pt x="13" y="98"/>
                  </a:cubicBezTo>
                  <a:cubicBezTo>
                    <a:pt x="13" y="98"/>
                    <a:pt x="7" y="92"/>
                    <a:pt x="7" y="87"/>
                  </a:cubicBezTo>
                  <a:cubicBezTo>
                    <a:pt x="7" y="87"/>
                    <a:pt x="6" y="82"/>
                    <a:pt x="3" y="8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9" name="Freeform 18">
              <a:extLst>
                <a:ext uri="{FF2B5EF4-FFF2-40B4-BE49-F238E27FC236}">
                  <a16:creationId xmlns="" xmlns:a16="http://schemas.microsoft.com/office/drawing/2014/main" id="{D09CBA61-0D25-E249-BE3C-24B38CC67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1954"/>
              <a:ext cx="212" cy="261"/>
            </a:xfrm>
            <a:custGeom>
              <a:avLst/>
              <a:gdLst>
                <a:gd name="T0" fmla="*/ 92 w 111"/>
                <a:gd name="T1" fmla="*/ 4 h 135"/>
                <a:gd name="T2" fmla="*/ 108 w 111"/>
                <a:gd name="T3" fmla="*/ 13 h 135"/>
                <a:gd name="T4" fmla="*/ 106 w 111"/>
                <a:gd name="T5" fmla="*/ 20 h 135"/>
                <a:gd name="T6" fmla="*/ 98 w 111"/>
                <a:gd name="T7" fmla="*/ 25 h 135"/>
                <a:gd name="T8" fmla="*/ 93 w 111"/>
                <a:gd name="T9" fmla="*/ 28 h 135"/>
                <a:gd name="T10" fmla="*/ 68 w 111"/>
                <a:gd name="T11" fmla="*/ 65 h 135"/>
                <a:gd name="T12" fmla="*/ 48 w 111"/>
                <a:gd name="T13" fmla="*/ 97 h 135"/>
                <a:gd name="T14" fmla="*/ 27 w 111"/>
                <a:gd name="T15" fmla="*/ 124 h 135"/>
                <a:gd name="T16" fmla="*/ 23 w 111"/>
                <a:gd name="T17" fmla="*/ 128 h 135"/>
                <a:gd name="T18" fmla="*/ 20 w 111"/>
                <a:gd name="T19" fmla="*/ 132 h 135"/>
                <a:gd name="T20" fmla="*/ 13 w 111"/>
                <a:gd name="T21" fmla="*/ 135 h 135"/>
                <a:gd name="T22" fmla="*/ 8 w 111"/>
                <a:gd name="T23" fmla="*/ 134 h 135"/>
                <a:gd name="T24" fmla="*/ 3 w 111"/>
                <a:gd name="T25" fmla="*/ 134 h 135"/>
                <a:gd name="T26" fmla="*/ 4 w 111"/>
                <a:gd name="T27" fmla="*/ 132 h 135"/>
                <a:gd name="T28" fmla="*/ 6 w 111"/>
                <a:gd name="T29" fmla="*/ 130 h 135"/>
                <a:gd name="T30" fmla="*/ 8 w 111"/>
                <a:gd name="T31" fmla="*/ 129 h 135"/>
                <a:gd name="T32" fmla="*/ 9 w 111"/>
                <a:gd name="T33" fmla="*/ 128 h 135"/>
                <a:gd name="T34" fmla="*/ 11 w 111"/>
                <a:gd name="T35" fmla="*/ 125 h 135"/>
                <a:gd name="T36" fmla="*/ 13 w 111"/>
                <a:gd name="T37" fmla="*/ 123 h 135"/>
                <a:gd name="T38" fmla="*/ 31 w 111"/>
                <a:gd name="T39" fmla="*/ 102 h 135"/>
                <a:gd name="T40" fmla="*/ 48 w 111"/>
                <a:gd name="T41" fmla="*/ 77 h 135"/>
                <a:gd name="T42" fmla="*/ 58 w 111"/>
                <a:gd name="T43" fmla="*/ 61 h 135"/>
                <a:gd name="T44" fmla="*/ 78 w 111"/>
                <a:gd name="T45" fmla="*/ 28 h 135"/>
                <a:gd name="T46" fmla="*/ 58 w 111"/>
                <a:gd name="T47" fmla="*/ 17 h 135"/>
                <a:gd name="T48" fmla="*/ 61 w 111"/>
                <a:gd name="T49" fmla="*/ 16 h 135"/>
                <a:gd name="T50" fmla="*/ 81 w 111"/>
                <a:gd name="T51" fmla="*/ 13 h 135"/>
                <a:gd name="T52" fmla="*/ 92 w 111"/>
                <a:gd name="T53" fmla="*/ 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1" h="135">
                  <a:moveTo>
                    <a:pt x="92" y="4"/>
                  </a:moveTo>
                  <a:cubicBezTo>
                    <a:pt x="92" y="4"/>
                    <a:pt x="100" y="0"/>
                    <a:pt x="108" y="13"/>
                  </a:cubicBezTo>
                  <a:cubicBezTo>
                    <a:pt x="108" y="13"/>
                    <a:pt x="111" y="20"/>
                    <a:pt x="106" y="20"/>
                  </a:cubicBezTo>
                  <a:cubicBezTo>
                    <a:pt x="106" y="20"/>
                    <a:pt x="102" y="21"/>
                    <a:pt x="98" y="25"/>
                  </a:cubicBezTo>
                  <a:cubicBezTo>
                    <a:pt x="97" y="25"/>
                    <a:pt x="94" y="25"/>
                    <a:pt x="93" y="28"/>
                  </a:cubicBezTo>
                  <a:cubicBezTo>
                    <a:pt x="93" y="28"/>
                    <a:pt x="85" y="42"/>
                    <a:pt x="68" y="65"/>
                  </a:cubicBezTo>
                  <a:cubicBezTo>
                    <a:pt x="68" y="65"/>
                    <a:pt x="59" y="77"/>
                    <a:pt x="48" y="97"/>
                  </a:cubicBezTo>
                  <a:cubicBezTo>
                    <a:pt x="48" y="97"/>
                    <a:pt x="40" y="113"/>
                    <a:pt x="27" y="124"/>
                  </a:cubicBezTo>
                  <a:cubicBezTo>
                    <a:pt x="27" y="124"/>
                    <a:pt x="23" y="127"/>
                    <a:pt x="23" y="128"/>
                  </a:cubicBezTo>
                  <a:cubicBezTo>
                    <a:pt x="23" y="128"/>
                    <a:pt x="22" y="130"/>
                    <a:pt x="20" y="132"/>
                  </a:cubicBezTo>
                  <a:cubicBezTo>
                    <a:pt x="20" y="132"/>
                    <a:pt x="17" y="135"/>
                    <a:pt x="13" y="135"/>
                  </a:cubicBezTo>
                  <a:cubicBezTo>
                    <a:pt x="13" y="135"/>
                    <a:pt x="10" y="134"/>
                    <a:pt x="8" y="134"/>
                  </a:cubicBezTo>
                  <a:cubicBezTo>
                    <a:pt x="8" y="134"/>
                    <a:pt x="5" y="134"/>
                    <a:pt x="3" y="134"/>
                  </a:cubicBezTo>
                  <a:cubicBezTo>
                    <a:pt x="3" y="134"/>
                    <a:pt x="0" y="135"/>
                    <a:pt x="4" y="132"/>
                  </a:cubicBezTo>
                  <a:cubicBezTo>
                    <a:pt x="4" y="132"/>
                    <a:pt x="4" y="131"/>
                    <a:pt x="6" y="130"/>
                  </a:cubicBezTo>
                  <a:cubicBezTo>
                    <a:pt x="6" y="130"/>
                    <a:pt x="7" y="130"/>
                    <a:pt x="8" y="129"/>
                  </a:cubicBezTo>
                  <a:cubicBezTo>
                    <a:pt x="8" y="129"/>
                    <a:pt x="7" y="128"/>
                    <a:pt x="9" y="128"/>
                  </a:cubicBezTo>
                  <a:cubicBezTo>
                    <a:pt x="9" y="128"/>
                    <a:pt x="11" y="129"/>
                    <a:pt x="11" y="125"/>
                  </a:cubicBezTo>
                  <a:cubicBezTo>
                    <a:pt x="11" y="125"/>
                    <a:pt x="11" y="124"/>
                    <a:pt x="13" y="123"/>
                  </a:cubicBezTo>
                  <a:cubicBezTo>
                    <a:pt x="13" y="123"/>
                    <a:pt x="19" y="118"/>
                    <a:pt x="31" y="102"/>
                  </a:cubicBezTo>
                  <a:cubicBezTo>
                    <a:pt x="31" y="102"/>
                    <a:pt x="42" y="89"/>
                    <a:pt x="48" y="77"/>
                  </a:cubicBezTo>
                  <a:cubicBezTo>
                    <a:pt x="48" y="77"/>
                    <a:pt x="53" y="69"/>
                    <a:pt x="58" y="61"/>
                  </a:cubicBezTo>
                  <a:cubicBezTo>
                    <a:pt x="58" y="61"/>
                    <a:pt x="75" y="34"/>
                    <a:pt x="78" y="28"/>
                  </a:cubicBezTo>
                  <a:cubicBezTo>
                    <a:pt x="78" y="28"/>
                    <a:pt x="59" y="25"/>
                    <a:pt x="58" y="17"/>
                  </a:cubicBezTo>
                  <a:cubicBezTo>
                    <a:pt x="58" y="17"/>
                    <a:pt x="58" y="14"/>
                    <a:pt x="61" y="16"/>
                  </a:cubicBezTo>
                  <a:cubicBezTo>
                    <a:pt x="61" y="16"/>
                    <a:pt x="70" y="20"/>
                    <a:pt x="81" y="13"/>
                  </a:cubicBezTo>
                  <a:cubicBezTo>
                    <a:pt x="81" y="13"/>
                    <a:pt x="87" y="11"/>
                    <a:pt x="9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0" name="Freeform 19">
              <a:extLst>
                <a:ext uri="{FF2B5EF4-FFF2-40B4-BE49-F238E27FC236}">
                  <a16:creationId xmlns="" xmlns:a16="http://schemas.microsoft.com/office/drawing/2014/main" id="{F2EC80B9-9CA7-6749-A2F8-1DBE62DAA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2093"/>
              <a:ext cx="158" cy="118"/>
            </a:xfrm>
            <a:custGeom>
              <a:avLst/>
              <a:gdLst>
                <a:gd name="T0" fmla="*/ 11 w 83"/>
                <a:gd name="T1" fmla="*/ 29 h 61"/>
                <a:gd name="T2" fmla="*/ 4 w 83"/>
                <a:gd name="T3" fmla="*/ 21 h 61"/>
                <a:gd name="T4" fmla="*/ 20 w 83"/>
                <a:gd name="T5" fmla="*/ 27 h 61"/>
                <a:gd name="T6" fmla="*/ 23 w 83"/>
                <a:gd name="T7" fmla="*/ 33 h 61"/>
                <a:gd name="T8" fmla="*/ 33 w 83"/>
                <a:gd name="T9" fmla="*/ 46 h 61"/>
                <a:gd name="T10" fmla="*/ 34 w 83"/>
                <a:gd name="T11" fmla="*/ 44 h 61"/>
                <a:gd name="T12" fmla="*/ 34 w 83"/>
                <a:gd name="T13" fmla="*/ 39 h 61"/>
                <a:gd name="T14" fmla="*/ 38 w 83"/>
                <a:gd name="T15" fmla="*/ 36 h 61"/>
                <a:gd name="T16" fmla="*/ 40 w 83"/>
                <a:gd name="T17" fmla="*/ 35 h 61"/>
                <a:gd name="T18" fmla="*/ 47 w 83"/>
                <a:gd name="T19" fmla="*/ 26 h 61"/>
                <a:gd name="T20" fmla="*/ 47 w 83"/>
                <a:gd name="T21" fmla="*/ 19 h 61"/>
                <a:gd name="T22" fmla="*/ 37 w 83"/>
                <a:gd name="T23" fmla="*/ 13 h 61"/>
                <a:gd name="T24" fmla="*/ 35 w 83"/>
                <a:gd name="T25" fmla="*/ 11 h 61"/>
                <a:gd name="T26" fmla="*/ 42 w 83"/>
                <a:gd name="T27" fmla="*/ 10 h 61"/>
                <a:gd name="T28" fmla="*/ 55 w 83"/>
                <a:gd name="T29" fmla="*/ 4 h 61"/>
                <a:gd name="T30" fmla="*/ 59 w 83"/>
                <a:gd name="T31" fmla="*/ 1 h 61"/>
                <a:gd name="T32" fmla="*/ 68 w 83"/>
                <a:gd name="T33" fmla="*/ 3 h 61"/>
                <a:gd name="T34" fmla="*/ 81 w 83"/>
                <a:gd name="T35" fmla="*/ 15 h 61"/>
                <a:gd name="T36" fmla="*/ 82 w 83"/>
                <a:gd name="T37" fmla="*/ 18 h 61"/>
                <a:gd name="T38" fmla="*/ 78 w 83"/>
                <a:gd name="T39" fmla="*/ 23 h 61"/>
                <a:gd name="T40" fmla="*/ 66 w 83"/>
                <a:gd name="T41" fmla="*/ 34 h 61"/>
                <a:gd name="T42" fmla="*/ 64 w 83"/>
                <a:gd name="T43" fmla="*/ 46 h 61"/>
                <a:gd name="T44" fmla="*/ 62 w 83"/>
                <a:gd name="T45" fmla="*/ 53 h 61"/>
                <a:gd name="T46" fmla="*/ 55 w 83"/>
                <a:gd name="T47" fmla="*/ 55 h 61"/>
                <a:gd name="T48" fmla="*/ 46 w 83"/>
                <a:gd name="T49" fmla="*/ 59 h 61"/>
                <a:gd name="T50" fmla="*/ 43 w 83"/>
                <a:gd name="T51" fmla="*/ 59 h 61"/>
                <a:gd name="T52" fmla="*/ 40 w 83"/>
                <a:gd name="T53" fmla="*/ 58 h 61"/>
                <a:gd name="T54" fmla="*/ 38 w 83"/>
                <a:gd name="T55" fmla="*/ 55 h 61"/>
                <a:gd name="T56" fmla="*/ 33 w 83"/>
                <a:gd name="T57" fmla="*/ 51 h 61"/>
                <a:gd name="T58" fmla="*/ 29 w 83"/>
                <a:gd name="T59" fmla="*/ 49 h 61"/>
                <a:gd name="T60" fmla="*/ 20 w 83"/>
                <a:gd name="T61" fmla="*/ 35 h 61"/>
                <a:gd name="T62" fmla="*/ 11 w 83"/>
                <a:gd name="T63" fmla="*/ 29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3" h="61">
                  <a:moveTo>
                    <a:pt x="11" y="29"/>
                  </a:moveTo>
                  <a:cubicBezTo>
                    <a:pt x="11" y="29"/>
                    <a:pt x="0" y="23"/>
                    <a:pt x="4" y="21"/>
                  </a:cubicBezTo>
                  <a:cubicBezTo>
                    <a:pt x="4" y="21"/>
                    <a:pt x="12" y="18"/>
                    <a:pt x="20" y="27"/>
                  </a:cubicBezTo>
                  <a:cubicBezTo>
                    <a:pt x="20" y="27"/>
                    <a:pt x="21" y="30"/>
                    <a:pt x="23" y="33"/>
                  </a:cubicBezTo>
                  <a:cubicBezTo>
                    <a:pt x="23" y="33"/>
                    <a:pt x="24" y="36"/>
                    <a:pt x="33" y="46"/>
                  </a:cubicBezTo>
                  <a:cubicBezTo>
                    <a:pt x="33" y="46"/>
                    <a:pt x="34" y="47"/>
                    <a:pt x="34" y="44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4" y="39"/>
                    <a:pt x="36" y="35"/>
                    <a:pt x="38" y="36"/>
                  </a:cubicBezTo>
                  <a:cubicBezTo>
                    <a:pt x="38" y="36"/>
                    <a:pt x="39" y="37"/>
                    <a:pt x="40" y="35"/>
                  </a:cubicBezTo>
                  <a:cubicBezTo>
                    <a:pt x="40" y="35"/>
                    <a:pt x="45" y="31"/>
                    <a:pt x="47" y="26"/>
                  </a:cubicBezTo>
                  <a:cubicBezTo>
                    <a:pt x="47" y="26"/>
                    <a:pt x="50" y="21"/>
                    <a:pt x="47" y="19"/>
                  </a:cubicBezTo>
                  <a:cubicBezTo>
                    <a:pt x="47" y="19"/>
                    <a:pt x="40" y="15"/>
                    <a:pt x="37" y="13"/>
                  </a:cubicBezTo>
                  <a:cubicBezTo>
                    <a:pt x="37" y="13"/>
                    <a:pt x="33" y="12"/>
                    <a:pt x="35" y="11"/>
                  </a:cubicBezTo>
                  <a:cubicBezTo>
                    <a:pt x="35" y="11"/>
                    <a:pt x="37" y="10"/>
                    <a:pt x="42" y="10"/>
                  </a:cubicBezTo>
                  <a:cubicBezTo>
                    <a:pt x="42" y="10"/>
                    <a:pt x="53" y="8"/>
                    <a:pt x="55" y="4"/>
                  </a:cubicBezTo>
                  <a:cubicBezTo>
                    <a:pt x="55" y="4"/>
                    <a:pt x="56" y="0"/>
                    <a:pt x="59" y="1"/>
                  </a:cubicBezTo>
                  <a:cubicBezTo>
                    <a:pt x="59" y="1"/>
                    <a:pt x="65" y="4"/>
                    <a:pt x="68" y="3"/>
                  </a:cubicBezTo>
                  <a:cubicBezTo>
                    <a:pt x="68" y="3"/>
                    <a:pt x="79" y="3"/>
                    <a:pt x="81" y="15"/>
                  </a:cubicBezTo>
                  <a:cubicBezTo>
                    <a:pt x="81" y="15"/>
                    <a:pt x="81" y="17"/>
                    <a:pt x="82" y="18"/>
                  </a:cubicBezTo>
                  <a:cubicBezTo>
                    <a:pt x="82" y="18"/>
                    <a:pt x="83" y="22"/>
                    <a:pt x="78" y="23"/>
                  </a:cubicBezTo>
                  <a:cubicBezTo>
                    <a:pt x="78" y="23"/>
                    <a:pt x="68" y="30"/>
                    <a:pt x="66" y="34"/>
                  </a:cubicBezTo>
                  <a:cubicBezTo>
                    <a:pt x="66" y="34"/>
                    <a:pt x="62" y="42"/>
                    <a:pt x="64" y="46"/>
                  </a:cubicBezTo>
                  <a:cubicBezTo>
                    <a:pt x="64" y="46"/>
                    <a:pt x="66" y="51"/>
                    <a:pt x="62" y="53"/>
                  </a:cubicBezTo>
                  <a:cubicBezTo>
                    <a:pt x="62" y="53"/>
                    <a:pt x="59" y="55"/>
                    <a:pt x="55" y="55"/>
                  </a:cubicBezTo>
                  <a:cubicBezTo>
                    <a:pt x="55" y="55"/>
                    <a:pt x="50" y="54"/>
                    <a:pt x="46" y="59"/>
                  </a:cubicBezTo>
                  <a:cubicBezTo>
                    <a:pt x="46" y="59"/>
                    <a:pt x="46" y="61"/>
                    <a:pt x="43" y="59"/>
                  </a:cubicBezTo>
                  <a:cubicBezTo>
                    <a:pt x="43" y="59"/>
                    <a:pt x="43" y="58"/>
                    <a:pt x="40" y="58"/>
                  </a:cubicBezTo>
                  <a:cubicBezTo>
                    <a:pt x="40" y="58"/>
                    <a:pt x="38" y="58"/>
                    <a:pt x="38" y="55"/>
                  </a:cubicBezTo>
                  <a:cubicBezTo>
                    <a:pt x="38" y="55"/>
                    <a:pt x="37" y="52"/>
                    <a:pt x="33" y="51"/>
                  </a:cubicBezTo>
                  <a:cubicBezTo>
                    <a:pt x="33" y="51"/>
                    <a:pt x="31" y="52"/>
                    <a:pt x="29" y="49"/>
                  </a:cubicBezTo>
                  <a:cubicBezTo>
                    <a:pt x="29" y="49"/>
                    <a:pt x="23" y="39"/>
                    <a:pt x="20" y="35"/>
                  </a:cubicBezTo>
                  <a:cubicBezTo>
                    <a:pt x="20" y="35"/>
                    <a:pt x="16" y="30"/>
                    <a:pt x="11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1" name="Freeform 20">
              <a:extLst>
                <a:ext uri="{FF2B5EF4-FFF2-40B4-BE49-F238E27FC236}">
                  <a16:creationId xmlns="" xmlns:a16="http://schemas.microsoft.com/office/drawing/2014/main" id="{04D4DCB3-02D7-8946-A517-598767885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2116"/>
              <a:ext cx="19" cy="97"/>
            </a:xfrm>
            <a:custGeom>
              <a:avLst/>
              <a:gdLst>
                <a:gd name="T0" fmla="*/ 10 w 10"/>
                <a:gd name="T1" fmla="*/ 50 h 50"/>
                <a:gd name="T2" fmla="*/ 6 w 10"/>
                <a:gd name="T3" fmla="*/ 50 h 50"/>
                <a:gd name="T4" fmla="*/ 0 w 10"/>
                <a:gd name="T5" fmla="*/ 25 h 50"/>
                <a:gd name="T6" fmla="*/ 6 w 10"/>
                <a:gd name="T7" fmla="*/ 0 h 50"/>
                <a:gd name="T8" fmla="*/ 10 w 10"/>
                <a:gd name="T9" fmla="*/ 0 h 50"/>
                <a:gd name="T10" fmla="*/ 4 w 10"/>
                <a:gd name="T11" fmla="*/ 25 h 50"/>
                <a:gd name="T12" fmla="*/ 10 w 10"/>
                <a:gd name="T13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0">
                  <a:moveTo>
                    <a:pt x="10" y="50"/>
                  </a:moveTo>
                  <a:cubicBezTo>
                    <a:pt x="6" y="50"/>
                    <a:pt x="6" y="50"/>
                    <a:pt x="6" y="50"/>
                  </a:cubicBezTo>
                  <a:cubicBezTo>
                    <a:pt x="2" y="43"/>
                    <a:pt x="0" y="35"/>
                    <a:pt x="0" y="25"/>
                  </a:cubicBezTo>
                  <a:cubicBezTo>
                    <a:pt x="0" y="15"/>
                    <a:pt x="2" y="7"/>
                    <a:pt x="6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8"/>
                    <a:pt x="4" y="16"/>
                    <a:pt x="4" y="25"/>
                  </a:cubicBezTo>
                  <a:cubicBezTo>
                    <a:pt x="4" y="35"/>
                    <a:pt x="6" y="43"/>
                    <a:pt x="10" y="5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2" name="Freeform 21">
              <a:extLst>
                <a:ext uri="{FF2B5EF4-FFF2-40B4-BE49-F238E27FC236}">
                  <a16:creationId xmlns="" xmlns:a16="http://schemas.microsoft.com/office/drawing/2014/main" id="{32F15E9F-DE7C-9144-A85E-9220A4B18C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94" y="2116"/>
              <a:ext cx="95" cy="99"/>
            </a:xfrm>
            <a:custGeom>
              <a:avLst/>
              <a:gdLst>
                <a:gd name="T0" fmla="*/ 15 w 50"/>
                <a:gd name="T1" fmla="*/ 0 h 51"/>
                <a:gd name="T2" fmla="*/ 19 w 50"/>
                <a:gd name="T3" fmla="*/ 3 h 51"/>
                <a:gd name="T4" fmla="*/ 16 w 50"/>
                <a:gd name="T5" fmla="*/ 5 h 51"/>
                <a:gd name="T6" fmla="*/ 14 w 50"/>
                <a:gd name="T7" fmla="*/ 26 h 51"/>
                <a:gd name="T8" fmla="*/ 14 w 50"/>
                <a:gd name="T9" fmla="*/ 30 h 51"/>
                <a:gd name="T10" fmla="*/ 11 w 50"/>
                <a:gd name="T11" fmla="*/ 26 h 51"/>
                <a:gd name="T12" fmla="*/ 8 w 50"/>
                <a:gd name="T13" fmla="*/ 16 h 51"/>
                <a:gd name="T14" fmla="*/ 0 w 50"/>
                <a:gd name="T15" fmla="*/ 18 h 51"/>
                <a:gd name="T16" fmla="*/ 25 w 50"/>
                <a:gd name="T17" fmla="*/ 35 h 51"/>
                <a:gd name="T18" fmla="*/ 24 w 50"/>
                <a:gd name="T19" fmla="*/ 29 h 51"/>
                <a:gd name="T20" fmla="*/ 29 w 50"/>
                <a:gd name="T21" fmla="*/ 29 h 51"/>
                <a:gd name="T22" fmla="*/ 28 w 50"/>
                <a:gd name="T23" fmla="*/ 34 h 51"/>
                <a:gd name="T24" fmla="*/ 46 w 50"/>
                <a:gd name="T25" fmla="*/ 35 h 51"/>
                <a:gd name="T26" fmla="*/ 50 w 50"/>
                <a:gd name="T27" fmla="*/ 38 h 51"/>
                <a:gd name="T28" fmla="*/ 46 w 50"/>
                <a:gd name="T29" fmla="*/ 38 h 51"/>
                <a:gd name="T30" fmla="*/ 28 w 50"/>
                <a:gd name="T31" fmla="*/ 46 h 51"/>
                <a:gd name="T32" fmla="*/ 28 w 50"/>
                <a:gd name="T33" fmla="*/ 51 h 51"/>
                <a:gd name="T34" fmla="*/ 25 w 50"/>
                <a:gd name="T35" fmla="*/ 46 h 51"/>
                <a:gd name="T36" fmla="*/ 6 w 50"/>
                <a:gd name="T37" fmla="*/ 38 h 51"/>
                <a:gd name="T38" fmla="*/ 2 w 50"/>
                <a:gd name="T39" fmla="*/ 35 h 51"/>
                <a:gd name="T40" fmla="*/ 27 w 50"/>
                <a:gd name="T41" fmla="*/ 13 h 51"/>
                <a:gd name="T42" fmla="*/ 27 w 50"/>
                <a:gd name="T43" fmla="*/ 0 h 51"/>
                <a:gd name="T44" fmla="*/ 32 w 50"/>
                <a:gd name="T45" fmla="*/ 1 h 51"/>
                <a:gd name="T46" fmla="*/ 31 w 50"/>
                <a:gd name="T47" fmla="*/ 6 h 51"/>
                <a:gd name="T48" fmla="*/ 44 w 50"/>
                <a:gd name="T49" fmla="*/ 3 h 51"/>
                <a:gd name="T50" fmla="*/ 47 w 50"/>
                <a:gd name="T51" fmla="*/ 7 h 51"/>
                <a:gd name="T52" fmla="*/ 41 w 50"/>
                <a:gd name="T53" fmla="*/ 9 h 51"/>
                <a:gd name="T54" fmla="*/ 31 w 50"/>
                <a:gd name="T55" fmla="*/ 22 h 51"/>
                <a:gd name="T56" fmla="*/ 46 w 50"/>
                <a:gd name="T57" fmla="*/ 22 h 51"/>
                <a:gd name="T58" fmla="*/ 50 w 50"/>
                <a:gd name="T59" fmla="*/ 20 h 51"/>
                <a:gd name="T60" fmla="*/ 49 w 50"/>
                <a:gd name="T61" fmla="*/ 24 h 51"/>
                <a:gd name="T62" fmla="*/ 32 w 50"/>
                <a:gd name="T63" fmla="*/ 29 h 51"/>
                <a:gd name="T64" fmla="*/ 27 w 50"/>
                <a:gd name="T65" fmla="*/ 16 h 51"/>
                <a:gd name="T66" fmla="*/ 18 w 50"/>
                <a:gd name="T67" fmla="*/ 17 h 51"/>
                <a:gd name="T68" fmla="*/ 27 w 50"/>
                <a:gd name="T69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0" h="51">
                  <a:moveTo>
                    <a:pt x="0" y="18"/>
                  </a:moveTo>
                  <a:cubicBezTo>
                    <a:pt x="8" y="13"/>
                    <a:pt x="13" y="6"/>
                    <a:pt x="15" y="0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20" y="2"/>
                    <a:pt x="20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3"/>
                    <a:pt x="17" y="4"/>
                    <a:pt x="16" y="5"/>
                  </a:cubicBezTo>
                  <a:cubicBezTo>
                    <a:pt x="15" y="7"/>
                    <a:pt x="15" y="9"/>
                    <a:pt x="14" y="10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7"/>
                    <a:pt x="14" y="29"/>
                  </a:cubicBezTo>
                  <a:cubicBezTo>
                    <a:pt x="14" y="29"/>
                    <a:pt x="14" y="30"/>
                    <a:pt x="14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28"/>
                    <a:pt x="11" y="27"/>
                    <a:pt x="11" y="26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0" y="14"/>
                    <a:pt x="9" y="15"/>
                    <a:pt x="8" y="16"/>
                  </a:cubicBezTo>
                  <a:cubicBezTo>
                    <a:pt x="7" y="17"/>
                    <a:pt x="6" y="18"/>
                    <a:pt x="3" y="21"/>
                  </a:cubicBezTo>
                  <a:cubicBezTo>
                    <a:pt x="2" y="19"/>
                    <a:pt x="1" y="19"/>
                    <a:pt x="0" y="18"/>
                  </a:cubicBezTo>
                  <a:close/>
                  <a:moveTo>
                    <a:pt x="6" y="35"/>
                  </a:moveTo>
                  <a:cubicBezTo>
                    <a:pt x="25" y="35"/>
                    <a:pt x="25" y="35"/>
                    <a:pt x="25" y="35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25" y="33"/>
                    <a:pt x="24" y="31"/>
                    <a:pt x="24" y="29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8" y="30"/>
                    <a:pt x="28" y="32"/>
                    <a:pt x="28" y="34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46" y="35"/>
                    <a:pt x="46" y="35"/>
                    <a:pt x="46" y="35"/>
                  </a:cubicBezTo>
                  <a:cubicBezTo>
                    <a:pt x="47" y="35"/>
                    <a:pt x="48" y="35"/>
                    <a:pt x="50" y="35"/>
                  </a:cubicBezTo>
                  <a:cubicBezTo>
                    <a:pt x="50" y="38"/>
                    <a:pt x="50" y="38"/>
                    <a:pt x="50" y="38"/>
                  </a:cubicBezTo>
                  <a:cubicBezTo>
                    <a:pt x="50" y="38"/>
                    <a:pt x="49" y="38"/>
                    <a:pt x="48" y="38"/>
                  </a:cubicBezTo>
                  <a:cubicBezTo>
                    <a:pt x="48" y="38"/>
                    <a:pt x="47" y="38"/>
                    <a:pt x="46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7"/>
                    <a:pt x="28" y="48"/>
                    <a:pt x="28" y="49"/>
                  </a:cubicBezTo>
                  <a:cubicBezTo>
                    <a:pt x="28" y="50"/>
                    <a:pt x="28" y="50"/>
                    <a:pt x="28" y="51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4" y="48"/>
                    <a:pt x="25" y="47"/>
                    <a:pt x="25" y="46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5" y="38"/>
                    <a:pt x="3" y="38"/>
                    <a:pt x="2" y="38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5"/>
                    <a:pt x="4" y="35"/>
                    <a:pt x="6" y="35"/>
                  </a:cubicBezTo>
                  <a:close/>
                  <a:moveTo>
                    <a:pt x="27" y="13"/>
                  </a:move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3"/>
                    <a:pt x="27" y="0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2"/>
                    <a:pt x="31" y="3"/>
                    <a:pt x="31" y="6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6" y="9"/>
                    <a:pt x="40" y="6"/>
                    <a:pt x="44" y="3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8"/>
                    <a:pt x="46" y="8"/>
                    <a:pt x="46" y="8"/>
                  </a:cubicBezTo>
                  <a:cubicBezTo>
                    <a:pt x="44" y="8"/>
                    <a:pt x="42" y="9"/>
                    <a:pt x="41" y="9"/>
                  </a:cubicBezTo>
                  <a:cubicBezTo>
                    <a:pt x="39" y="11"/>
                    <a:pt x="36" y="13"/>
                    <a:pt x="31" y="15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0" y="25"/>
                    <a:pt x="32" y="26"/>
                    <a:pt x="38" y="26"/>
                  </a:cubicBezTo>
                  <a:cubicBezTo>
                    <a:pt x="43" y="26"/>
                    <a:pt x="46" y="25"/>
                    <a:pt x="46" y="22"/>
                  </a:cubicBezTo>
                  <a:cubicBezTo>
                    <a:pt x="46" y="21"/>
                    <a:pt x="46" y="20"/>
                    <a:pt x="46" y="19"/>
                  </a:cubicBezTo>
                  <a:cubicBezTo>
                    <a:pt x="48" y="20"/>
                    <a:pt x="49" y="20"/>
                    <a:pt x="50" y="20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50" y="22"/>
                    <a:pt x="50" y="23"/>
                    <a:pt x="49" y="24"/>
                  </a:cubicBezTo>
                  <a:cubicBezTo>
                    <a:pt x="48" y="27"/>
                    <a:pt x="45" y="29"/>
                    <a:pt x="40" y="29"/>
                  </a:cubicBezTo>
                  <a:cubicBezTo>
                    <a:pt x="35" y="29"/>
                    <a:pt x="33" y="29"/>
                    <a:pt x="32" y="29"/>
                  </a:cubicBezTo>
                  <a:cubicBezTo>
                    <a:pt x="29" y="28"/>
                    <a:pt x="27" y="27"/>
                    <a:pt x="27" y="24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5" y="17"/>
                    <a:pt x="22" y="18"/>
                    <a:pt x="20" y="19"/>
                  </a:cubicBezTo>
                  <a:cubicBezTo>
                    <a:pt x="19" y="19"/>
                    <a:pt x="18" y="18"/>
                    <a:pt x="18" y="17"/>
                  </a:cubicBezTo>
                  <a:cubicBezTo>
                    <a:pt x="17" y="17"/>
                    <a:pt x="17" y="16"/>
                    <a:pt x="17" y="16"/>
                  </a:cubicBezTo>
                  <a:cubicBezTo>
                    <a:pt x="20" y="16"/>
                    <a:pt x="23" y="15"/>
                    <a:pt x="27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3" name="Freeform 22">
              <a:extLst>
                <a:ext uri="{FF2B5EF4-FFF2-40B4-BE49-F238E27FC236}">
                  <a16:creationId xmlns="" xmlns:a16="http://schemas.microsoft.com/office/drawing/2014/main" id="{A6D9F7E3-1C1E-D040-B6AF-8F0E9353725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03" y="2115"/>
              <a:ext cx="93" cy="100"/>
            </a:xfrm>
            <a:custGeom>
              <a:avLst/>
              <a:gdLst>
                <a:gd name="T0" fmla="*/ 19 w 49"/>
                <a:gd name="T1" fmla="*/ 0 h 52"/>
                <a:gd name="T2" fmla="*/ 22 w 49"/>
                <a:gd name="T3" fmla="*/ 1 h 52"/>
                <a:gd name="T4" fmla="*/ 23 w 49"/>
                <a:gd name="T5" fmla="*/ 1 h 52"/>
                <a:gd name="T6" fmla="*/ 22 w 49"/>
                <a:gd name="T7" fmla="*/ 2 h 52"/>
                <a:gd name="T8" fmla="*/ 21 w 49"/>
                <a:gd name="T9" fmla="*/ 4 h 52"/>
                <a:gd name="T10" fmla="*/ 20 w 49"/>
                <a:gd name="T11" fmla="*/ 6 h 52"/>
                <a:gd name="T12" fmla="*/ 19 w 49"/>
                <a:gd name="T13" fmla="*/ 9 h 52"/>
                <a:gd name="T14" fmla="*/ 44 w 49"/>
                <a:gd name="T15" fmla="*/ 9 h 52"/>
                <a:gd name="T16" fmla="*/ 47 w 49"/>
                <a:gd name="T17" fmla="*/ 8 h 52"/>
                <a:gd name="T18" fmla="*/ 49 w 49"/>
                <a:gd name="T19" fmla="*/ 8 h 52"/>
                <a:gd name="T20" fmla="*/ 49 w 49"/>
                <a:gd name="T21" fmla="*/ 12 h 52"/>
                <a:gd name="T22" fmla="*/ 47 w 49"/>
                <a:gd name="T23" fmla="*/ 11 h 52"/>
                <a:gd name="T24" fmla="*/ 44 w 49"/>
                <a:gd name="T25" fmla="*/ 11 h 52"/>
                <a:gd name="T26" fmla="*/ 18 w 49"/>
                <a:gd name="T27" fmla="*/ 11 h 52"/>
                <a:gd name="T28" fmla="*/ 11 w 49"/>
                <a:gd name="T29" fmla="*/ 25 h 52"/>
                <a:gd name="T30" fmla="*/ 24 w 49"/>
                <a:gd name="T31" fmla="*/ 25 h 52"/>
                <a:gd name="T32" fmla="*/ 24 w 49"/>
                <a:gd name="T33" fmla="*/ 21 h 52"/>
                <a:gd name="T34" fmla="*/ 24 w 49"/>
                <a:gd name="T35" fmla="*/ 16 h 52"/>
                <a:gd name="T36" fmla="*/ 28 w 49"/>
                <a:gd name="T37" fmla="*/ 16 h 52"/>
                <a:gd name="T38" fmla="*/ 28 w 49"/>
                <a:gd name="T39" fmla="*/ 17 h 52"/>
                <a:gd name="T40" fmla="*/ 28 w 49"/>
                <a:gd name="T41" fmla="*/ 17 h 52"/>
                <a:gd name="T42" fmla="*/ 27 w 49"/>
                <a:gd name="T43" fmla="*/ 21 h 52"/>
                <a:gd name="T44" fmla="*/ 27 w 49"/>
                <a:gd name="T45" fmla="*/ 25 h 52"/>
                <a:gd name="T46" fmla="*/ 39 w 49"/>
                <a:gd name="T47" fmla="*/ 25 h 52"/>
                <a:gd name="T48" fmla="*/ 44 w 49"/>
                <a:gd name="T49" fmla="*/ 25 h 52"/>
                <a:gd name="T50" fmla="*/ 44 w 49"/>
                <a:gd name="T51" fmla="*/ 28 h 52"/>
                <a:gd name="T52" fmla="*/ 39 w 49"/>
                <a:gd name="T53" fmla="*/ 28 h 52"/>
                <a:gd name="T54" fmla="*/ 27 w 49"/>
                <a:gd name="T55" fmla="*/ 28 h 52"/>
                <a:gd name="T56" fmla="*/ 27 w 49"/>
                <a:gd name="T57" fmla="*/ 47 h 52"/>
                <a:gd name="T58" fmla="*/ 19 w 49"/>
                <a:gd name="T59" fmla="*/ 52 h 52"/>
                <a:gd name="T60" fmla="*/ 17 w 49"/>
                <a:gd name="T61" fmla="*/ 47 h 52"/>
                <a:gd name="T62" fmla="*/ 24 w 49"/>
                <a:gd name="T63" fmla="*/ 46 h 52"/>
                <a:gd name="T64" fmla="*/ 24 w 49"/>
                <a:gd name="T65" fmla="*/ 28 h 52"/>
                <a:gd name="T66" fmla="*/ 11 w 49"/>
                <a:gd name="T67" fmla="*/ 28 h 52"/>
                <a:gd name="T68" fmla="*/ 8 w 49"/>
                <a:gd name="T69" fmla="*/ 29 h 52"/>
                <a:gd name="T70" fmla="*/ 6 w 49"/>
                <a:gd name="T71" fmla="*/ 25 h 52"/>
                <a:gd name="T72" fmla="*/ 9 w 49"/>
                <a:gd name="T73" fmla="*/ 22 h 52"/>
                <a:gd name="T74" fmla="*/ 14 w 49"/>
                <a:gd name="T75" fmla="*/ 11 h 52"/>
                <a:gd name="T76" fmla="*/ 4 w 49"/>
                <a:gd name="T77" fmla="*/ 11 h 52"/>
                <a:gd name="T78" fmla="*/ 1 w 49"/>
                <a:gd name="T79" fmla="*/ 11 h 52"/>
                <a:gd name="T80" fmla="*/ 0 w 49"/>
                <a:gd name="T81" fmla="*/ 12 h 52"/>
                <a:gd name="T82" fmla="*/ 0 w 49"/>
                <a:gd name="T83" fmla="*/ 8 h 52"/>
                <a:gd name="T84" fmla="*/ 2 w 49"/>
                <a:gd name="T85" fmla="*/ 8 h 52"/>
                <a:gd name="T86" fmla="*/ 4 w 49"/>
                <a:gd name="T87" fmla="*/ 9 h 52"/>
                <a:gd name="T88" fmla="*/ 15 w 49"/>
                <a:gd name="T89" fmla="*/ 9 h 52"/>
                <a:gd name="T90" fmla="*/ 19 w 49"/>
                <a:gd name="T91" fmla="*/ 0 h 52"/>
                <a:gd name="T92" fmla="*/ 0 w 49"/>
                <a:gd name="T93" fmla="*/ 46 h 52"/>
                <a:gd name="T94" fmla="*/ 14 w 49"/>
                <a:gd name="T95" fmla="*/ 33 h 52"/>
                <a:gd name="T96" fmla="*/ 18 w 49"/>
                <a:gd name="T97" fmla="*/ 36 h 52"/>
                <a:gd name="T98" fmla="*/ 19 w 49"/>
                <a:gd name="T99" fmla="*/ 36 h 52"/>
                <a:gd name="T100" fmla="*/ 18 w 49"/>
                <a:gd name="T101" fmla="*/ 37 h 52"/>
                <a:gd name="T102" fmla="*/ 15 w 49"/>
                <a:gd name="T103" fmla="*/ 39 h 52"/>
                <a:gd name="T104" fmla="*/ 4 w 49"/>
                <a:gd name="T105" fmla="*/ 49 h 52"/>
                <a:gd name="T106" fmla="*/ 0 w 49"/>
                <a:gd name="T107" fmla="*/ 46 h 52"/>
                <a:gd name="T108" fmla="*/ 32 w 49"/>
                <a:gd name="T109" fmla="*/ 37 h 52"/>
                <a:gd name="T110" fmla="*/ 34 w 49"/>
                <a:gd name="T111" fmla="*/ 34 h 52"/>
                <a:gd name="T112" fmla="*/ 48 w 49"/>
                <a:gd name="T113" fmla="*/ 45 h 52"/>
                <a:gd name="T114" fmla="*/ 46 w 49"/>
                <a:gd name="T115" fmla="*/ 48 h 52"/>
                <a:gd name="T116" fmla="*/ 32 w 49"/>
                <a:gd name="T117" fmla="*/ 3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" h="52">
                  <a:moveTo>
                    <a:pt x="19" y="0"/>
                  </a:moveTo>
                  <a:cubicBezTo>
                    <a:pt x="22" y="1"/>
                    <a:pt x="22" y="1"/>
                    <a:pt x="22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23" y="2"/>
                    <a:pt x="22" y="2"/>
                  </a:cubicBezTo>
                  <a:cubicBezTo>
                    <a:pt x="22" y="2"/>
                    <a:pt x="21" y="3"/>
                    <a:pt x="21" y="4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20" y="7"/>
                    <a:pt x="19" y="8"/>
                    <a:pt x="19" y="9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5" y="9"/>
                    <a:pt x="46" y="8"/>
                    <a:pt x="47" y="8"/>
                  </a:cubicBezTo>
                  <a:cubicBezTo>
                    <a:pt x="48" y="8"/>
                    <a:pt x="49" y="8"/>
                    <a:pt x="49" y="8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49" y="12"/>
                    <a:pt x="48" y="12"/>
                    <a:pt x="47" y="11"/>
                  </a:cubicBezTo>
                  <a:cubicBezTo>
                    <a:pt x="46" y="11"/>
                    <a:pt x="45" y="11"/>
                    <a:pt x="44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6" y="15"/>
                    <a:pt x="14" y="19"/>
                    <a:pt x="11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19"/>
                    <a:pt x="24" y="17"/>
                    <a:pt x="24" y="16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8" y="16"/>
                    <a:pt x="28" y="16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7" y="17"/>
                    <a:pt x="27" y="19"/>
                    <a:pt x="27" y="21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40" y="25"/>
                    <a:pt x="42" y="25"/>
                    <a:pt x="44" y="25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2" y="28"/>
                    <a:pt x="41" y="28"/>
                    <a:pt x="39" y="28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8" y="50"/>
                    <a:pt x="25" y="51"/>
                    <a:pt x="19" y="52"/>
                  </a:cubicBezTo>
                  <a:cubicBezTo>
                    <a:pt x="18" y="50"/>
                    <a:pt x="18" y="49"/>
                    <a:pt x="17" y="47"/>
                  </a:cubicBezTo>
                  <a:cubicBezTo>
                    <a:pt x="22" y="48"/>
                    <a:pt x="25" y="48"/>
                    <a:pt x="24" y="46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0" y="28"/>
                    <a:pt x="9" y="28"/>
                    <a:pt x="8" y="29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7" y="25"/>
                    <a:pt x="8" y="24"/>
                    <a:pt x="9" y="22"/>
                  </a:cubicBezTo>
                  <a:cubicBezTo>
                    <a:pt x="11" y="19"/>
                    <a:pt x="12" y="16"/>
                    <a:pt x="1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3" y="11"/>
                    <a:pt x="1" y="11"/>
                  </a:cubicBezTo>
                  <a:cubicBezTo>
                    <a:pt x="1" y="12"/>
                    <a:pt x="0" y="12"/>
                    <a:pt x="0" y="12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1" y="8"/>
                    <a:pt x="2" y="8"/>
                  </a:cubicBezTo>
                  <a:cubicBezTo>
                    <a:pt x="3" y="8"/>
                    <a:pt x="4" y="9"/>
                    <a:pt x="4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7" y="6"/>
                    <a:pt x="18" y="3"/>
                    <a:pt x="19" y="0"/>
                  </a:cubicBezTo>
                  <a:close/>
                  <a:moveTo>
                    <a:pt x="0" y="46"/>
                  </a:moveTo>
                  <a:cubicBezTo>
                    <a:pt x="6" y="43"/>
                    <a:pt x="11" y="39"/>
                    <a:pt x="14" y="33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8" y="36"/>
                    <a:pt x="18" y="37"/>
                  </a:cubicBezTo>
                  <a:cubicBezTo>
                    <a:pt x="17" y="37"/>
                    <a:pt x="16" y="38"/>
                    <a:pt x="15" y="39"/>
                  </a:cubicBezTo>
                  <a:cubicBezTo>
                    <a:pt x="12" y="42"/>
                    <a:pt x="8" y="46"/>
                    <a:pt x="4" y="49"/>
                  </a:cubicBezTo>
                  <a:cubicBezTo>
                    <a:pt x="3" y="47"/>
                    <a:pt x="2" y="46"/>
                    <a:pt x="0" y="46"/>
                  </a:cubicBezTo>
                  <a:close/>
                  <a:moveTo>
                    <a:pt x="32" y="37"/>
                  </a:moveTo>
                  <a:cubicBezTo>
                    <a:pt x="34" y="34"/>
                    <a:pt x="34" y="34"/>
                    <a:pt x="34" y="34"/>
                  </a:cubicBezTo>
                  <a:cubicBezTo>
                    <a:pt x="39" y="37"/>
                    <a:pt x="44" y="41"/>
                    <a:pt x="48" y="45"/>
                  </a:cubicBezTo>
                  <a:cubicBezTo>
                    <a:pt x="46" y="48"/>
                    <a:pt x="46" y="48"/>
                    <a:pt x="46" y="48"/>
                  </a:cubicBezTo>
                  <a:cubicBezTo>
                    <a:pt x="41" y="44"/>
                    <a:pt x="37" y="40"/>
                    <a:pt x="32" y="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4" name="Freeform 23">
              <a:extLst>
                <a:ext uri="{FF2B5EF4-FFF2-40B4-BE49-F238E27FC236}">
                  <a16:creationId xmlns="" xmlns:a16="http://schemas.microsoft.com/office/drawing/2014/main" id="{ABA3F0EE-245A-C146-A3F3-8A7ACF402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2116"/>
              <a:ext cx="19" cy="97"/>
            </a:xfrm>
            <a:custGeom>
              <a:avLst/>
              <a:gdLst>
                <a:gd name="T0" fmla="*/ 0 w 10"/>
                <a:gd name="T1" fmla="*/ 0 h 50"/>
                <a:gd name="T2" fmla="*/ 4 w 10"/>
                <a:gd name="T3" fmla="*/ 0 h 50"/>
                <a:gd name="T4" fmla="*/ 10 w 10"/>
                <a:gd name="T5" fmla="*/ 25 h 50"/>
                <a:gd name="T6" fmla="*/ 4 w 10"/>
                <a:gd name="T7" fmla="*/ 50 h 50"/>
                <a:gd name="T8" fmla="*/ 0 w 10"/>
                <a:gd name="T9" fmla="*/ 50 h 50"/>
                <a:gd name="T10" fmla="*/ 6 w 10"/>
                <a:gd name="T11" fmla="*/ 25 h 50"/>
                <a:gd name="T12" fmla="*/ 0 w 10"/>
                <a:gd name="T1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0">
                  <a:moveTo>
                    <a:pt x="0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8" y="7"/>
                    <a:pt x="10" y="15"/>
                    <a:pt x="10" y="25"/>
                  </a:cubicBezTo>
                  <a:cubicBezTo>
                    <a:pt x="10" y="35"/>
                    <a:pt x="8" y="43"/>
                    <a:pt x="4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4" y="43"/>
                    <a:pt x="6" y="35"/>
                    <a:pt x="6" y="25"/>
                  </a:cubicBezTo>
                  <a:cubicBezTo>
                    <a:pt x="6" y="16"/>
                    <a:pt x="4" y="8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5" name="Freeform 24">
              <a:extLst>
                <a:ext uri="{FF2B5EF4-FFF2-40B4-BE49-F238E27FC236}">
                  <a16:creationId xmlns="" xmlns:a16="http://schemas.microsoft.com/office/drawing/2014/main" id="{A0137839-A350-124C-AE72-FAA8F6AC8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324"/>
              <a:ext cx="71" cy="75"/>
            </a:xfrm>
            <a:custGeom>
              <a:avLst/>
              <a:gdLst>
                <a:gd name="T0" fmla="*/ 35 w 37"/>
                <a:gd name="T1" fmla="*/ 0 h 39"/>
                <a:gd name="T2" fmla="*/ 36 w 37"/>
                <a:gd name="T3" fmla="*/ 13 h 39"/>
                <a:gd name="T4" fmla="*/ 35 w 37"/>
                <a:gd name="T5" fmla="*/ 13 h 39"/>
                <a:gd name="T6" fmla="*/ 30 w 37"/>
                <a:gd name="T7" fmla="*/ 5 h 39"/>
                <a:gd name="T8" fmla="*/ 21 w 37"/>
                <a:gd name="T9" fmla="*/ 2 h 39"/>
                <a:gd name="T10" fmla="*/ 14 w 37"/>
                <a:gd name="T11" fmla="*/ 4 h 39"/>
                <a:gd name="T12" fmla="*/ 9 w 37"/>
                <a:gd name="T13" fmla="*/ 10 h 39"/>
                <a:gd name="T14" fmla="*/ 7 w 37"/>
                <a:gd name="T15" fmla="*/ 20 h 39"/>
                <a:gd name="T16" fmla="*/ 9 w 37"/>
                <a:gd name="T17" fmla="*/ 29 h 39"/>
                <a:gd name="T18" fmla="*/ 14 w 37"/>
                <a:gd name="T19" fmla="*/ 35 h 39"/>
                <a:gd name="T20" fmla="*/ 22 w 37"/>
                <a:gd name="T21" fmla="*/ 37 h 39"/>
                <a:gd name="T22" fmla="*/ 29 w 37"/>
                <a:gd name="T23" fmla="*/ 35 h 39"/>
                <a:gd name="T24" fmla="*/ 36 w 37"/>
                <a:gd name="T25" fmla="*/ 29 h 39"/>
                <a:gd name="T26" fmla="*/ 37 w 37"/>
                <a:gd name="T27" fmla="*/ 30 h 39"/>
                <a:gd name="T28" fmla="*/ 30 w 37"/>
                <a:gd name="T29" fmla="*/ 37 h 39"/>
                <a:gd name="T30" fmla="*/ 20 w 37"/>
                <a:gd name="T31" fmla="*/ 39 h 39"/>
                <a:gd name="T32" fmla="*/ 4 w 37"/>
                <a:gd name="T33" fmla="*/ 32 h 39"/>
                <a:gd name="T34" fmla="*/ 0 w 37"/>
                <a:gd name="T35" fmla="*/ 20 h 39"/>
                <a:gd name="T36" fmla="*/ 3 w 37"/>
                <a:gd name="T37" fmla="*/ 10 h 39"/>
                <a:gd name="T38" fmla="*/ 10 w 37"/>
                <a:gd name="T39" fmla="*/ 3 h 39"/>
                <a:gd name="T40" fmla="*/ 21 w 37"/>
                <a:gd name="T41" fmla="*/ 0 h 39"/>
                <a:gd name="T42" fmla="*/ 30 w 37"/>
                <a:gd name="T43" fmla="*/ 2 h 39"/>
                <a:gd name="T44" fmla="*/ 31 w 37"/>
                <a:gd name="T45" fmla="*/ 3 h 39"/>
                <a:gd name="T46" fmla="*/ 33 w 37"/>
                <a:gd name="T47" fmla="*/ 2 h 39"/>
                <a:gd name="T48" fmla="*/ 34 w 37"/>
                <a:gd name="T49" fmla="*/ 0 h 39"/>
                <a:gd name="T50" fmla="*/ 35 w 37"/>
                <a:gd name="T5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7" h="39">
                  <a:moveTo>
                    <a:pt x="35" y="0"/>
                  </a:moveTo>
                  <a:cubicBezTo>
                    <a:pt x="36" y="13"/>
                    <a:pt x="36" y="13"/>
                    <a:pt x="36" y="13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9"/>
                    <a:pt x="32" y="6"/>
                    <a:pt x="30" y="5"/>
                  </a:cubicBezTo>
                  <a:cubicBezTo>
                    <a:pt x="27" y="3"/>
                    <a:pt x="25" y="2"/>
                    <a:pt x="21" y="2"/>
                  </a:cubicBezTo>
                  <a:cubicBezTo>
                    <a:pt x="19" y="2"/>
                    <a:pt x="16" y="3"/>
                    <a:pt x="14" y="4"/>
                  </a:cubicBezTo>
                  <a:cubicBezTo>
                    <a:pt x="12" y="5"/>
                    <a:pt x="10" y="7"/>
                    <a:pt x="9" y="10"/>
                  </a:cubicBezTo>
                  <a:cubicBezTo>
                    <a:pt x="7" y="13"/>
                    <a:pt x="7" y="16"/>
                    <a:pt x="7" y="20"/>
                  </a:cubicBezTo>
                  <a:cubicBezTo>
                    <a:pt x="7" y="24"/>
                    <a:pt x="7" y="27"/>
                    <a:pt x="9" y="29"/>
                  </a:cubicBezTo>
                  <a:cubicBezTo>
                    <a:pt x="10" y="32"/>
                    <a:pt x="12" y="33"/>
                    <a:pt x="14" y="35"/>
                  </a:cubicBezTo>
                  <a:cubicBezTo>
                    <a:pt x="16" y="36"/>
                    <a:pt x="19" y="37"/>
                    <a:pt x="22" y="37"/>
                  </a:cubicBezTo>
                  <a:cubicBezTo>
                    <a:pt x="25" y="37"/>
                    <a:pt x="27" y="36"/>
                    <a:pt x="29" y="35"/>
                  </a:cubicBezTo>
                  <a:cubicBezTo>
                    <a:pt x="31" y="34"/>
                    <a:pt x="34" y="32"/>
                    <a:pt x="36" y="29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5" y="33"/>
                    <a:pt x="32" y="35"/>
                    <a:pt x="30" y="37"/>
                  </a:cubicBezTo>
                  <a:cubicBezTo>
                    <a:pt x="27" y="38"/>
                    <a:pt x="24" y="39"/>
                    <a:pt x="20" y="39"/>
                  </a:cubicBezTo>
                  <a:cubicBezTo>
                    <a:pt x="13" y="39"/>
                    <a:pt x="8" y="37"/>
                    <a:pt x="4" y="32"/>
                  </a:cubicBezTo>
                  <a:cubicBezTo>
                    <a:pt x="1" y="29"/>
                    <a:pt x="0" y="25"/>
                    <a:pt x="0" y="20"/>
                  </a:cubicBezTo>
                  <a:cubicBezTo>
                    <a:pt x="0" y="17"/>
                    <a:pt x="1" y="13"/>
                    <a:pt x="3" y="10"/>
                  </a:cubicBezTo>
                  <a:cubicBezTo>
                    <a:pt x="4" y="7"/>
                    <a:pt x="7" y="5"/>
                    <a:pt x="10" y="3"/>
                  </a:cubicBezTo>
                  <a:cubicBezTo>
                    <a:pt x="13" y="1"/>
                    <a:pt x="17" y="0"/>
                    <a:pt x="21" y="0"/>
                  </a:cubicBezTo>
                  <a:cubicBezTo>
                    <a:pt x="24" y="0"/>
                    <a:pt x="27" y="1"/>
                    <a:pt x="30" y="2"/>
                  </a:cubicBezTo>
                  <a:cubicBezTo>
                    <a:pt x="30" y="3"/>
                    <a:pt x="31" y="3"/>
                    <a:pt x="31" y="3"/>
                  </a:cubicBezTo>
                  <a:cubicBezTo>
                    <a:pt x="32" y="3"/>
                    <a:pt x="32" y="3"/>
                    <a:pt x="33" y="2"/>
                  </a:cubicBezTo>
                  <a:cubicBezTo>
                    <a:pt x="33" y="2"/>
                    <a:pt x="34" y="1"/>
                    <a:pt x="34" y="0"/>
                  </a:cubicBezTo>
                  <a:lnTo>
                    <a:pt x="3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6" name="Freeform 25">
              <a:extLst>
                <a:ext uri="{FF2B5EF4-FFF2-40B4-BE49-F238E27FC236}">
                  <a16:creationId xmlns="" xmlns:a16="http://schemas.microsoft.com/office/drawing/2014/main" id="{5C18D007-F6BF-6A48-8B5B-2FBCAB80E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326"/>
              <a:ext cx="82" cy="71"/>
            </a:xfrm>
            <a:custGeom>
              <a:avLst/>
              <a:gdLst>
                <a:gd name="T0" fmla="*/ 12 w 43"/>
                <a:gd name="T1" fmla="*/ 17 h 37"/>
                <a:gd name="T2" fmla="*/ 31 w 43"/>
                <a:gd name="T3" fmla="*/ 17 h 37"/>
                <a:gd name="T4" fmla="*/ 31 w 43"/>
                <a:gd name="T5" fmla="*/ 7 h 37"/>
                <a:gd name="T6" fmla="*/ 31 w 43"/>
                <a:gd name="T7" fmla="*/ 3 h 37"/>
                <a:gd name="T8" fmla="*/ 30 w 43"/>
                <a:gd name="T9" fmla="*/ 2 h 37"/>
                <a:gd name="T10" fmla="*/ 27 w 43"/>
                <a:gd name="T11" fmla="*/ 1 h 37"/>
                <a:gd name="T12" fmla="*/ 25 w 43"/>
                <a:gd name="T13" fmla="*/ 1 h 37"/>
                <a:gd name="T14" fmla="*/ 25 w 43"/>
                <a:gd name="T15" fmla="*/ 0 h 37"/>
                <a:gd name="T16" fmla="*/ 43 w 43"/>
                <a:gd name="T17" fmla="*/ 0 h 37"/>
                <a:gd name="T18" fmla="*/ 43 w 43"/>
                <a:gd name="T19" fmla="*/ 1 h 37"/>
                <a:gd name="T20" fmla="*/ 42 w 43"/>
                <a:gd name="T21" fmla="*/ 1 h 37"/>
                <a:gd name="T22" fmla="*/ 39 w 43"/>
                <a:gd name="T23" fmla="*/ 2 h 37"/>
                <a:gd name="T24" fmla="*/ 37 w 43"/>
                <a:gd name="T25" fmla="*/ 3 h 37"/>
                <a:gd name="T26" fmla="*/ 37 w 43"/>
                <a:gd name="T27" fmla="*/ 7 h 37"/>
                <a:gd name="T28" fmla="*/ 37 w 43"/>
                <a:gd name="T29" fmla="*/ 31 h 37"/>
                <a:gd name="T30" fmla="*/ 37 w 43"/>
                <a:gd name="T31" fmla="*/ 34 h 37"/>
                <a:gd name="T32" fmla="*/ 39 w 43"/>
                <a:gd name="T33" fmla="*/ 36 h 37"/>
                <a:gd name="T34" fmla="*/ 42 w 43"/>
                <a:gd name="T35" fmla="*/ 36 h 37"/>
                <a:gd name="T36" fmla="*/ 43 w 43"/>
                <a:gd name="T37" fmla="*/ 36 h 37"/>
                <a:gd name="T38" fmla="*/ 43 w 43"/>
                <a:gd name="T39" fmla="*/ 37 h 37"/>
                <a:gd name="T40" fmla="*/ 25 w 43"/>
                <a:gd name="T41" fmla="*/ 37 h 37"/>
                <a:gd name="T42" fmla="*/ 25 w 43"/>
                <a:gd name="T43" fmla="*/ 36 h 37"/>
                <a:gd name="T44" fmla="*/ 27 w 43"/>
                <a:gd name="T45" fmla="*/ 36 h 37"/>
                <a:gd name="T46" fmla="*/ 31 w 43"/>
                <a:gd name="T47" fmla="*/ 35 h 37"/>
                <a:gd name="T48" fmla="*/ 31 w 43"/>
                <a:gd name="T49" fmla="*/ 31 h 37"/>
                <a:gd name="T50" fmla="*/ 31 w 43"/>
                <a:gd name="T51" fmla="*/ 19 h 37"/>
                <a:gd name="T52" fmla="*/ 12 w 43"/>
                <a:gd name="T53" fmla="*/ 19 h 37"/>
                <a:gd name="T54" fmla="*/ 12 w 43"/>
                <a:gd name="T55" fmla="*/ 31 h 37"/>
                <a:gd name="T56" fmla="*/ 13 w 43"/>
                <a:gd name="T57" fmla="*/ 34 h 37"/>
                <a:gd name="T58" fmla="*/ 14 w 43"/>
                <a:gd name="T59" fmla="*/ 36 h 37"/>
                <a:gd name="T60" fmla="*/ 17 w 43"/>
                <a:gd name="T61" fmla="*/ 36 h 37"/>
                <a:gd name="T62" fmla="*/ 18 w 43"/>
                <a:gd name="T63" fmla="*/ 36 h 37"/>
                <a:gd name="T64" fmla="*/ 18 w 43"/>
                <a:gd name="T65" fmla="*/ 37 h 37"/>
                <a:gd name="T66" fmla="*/ 0 w 43"/>
                <a:gd name="T67" fmla="*/ 37 h 37"/>
                <a:gd name="T68" fmla="*/ 0 w 43"/>
                <a:gd name="T69" fmla="*/ 36 h 37"/>
                <a:gd name="T70" fmla="*/ 2 w 43"/>
                <a:gd name="T71" fmla="*/ 36 h 37"/>
                <a:gd name="T72" fmla="*/ 6 w 43"/>
                <a:gd name="T73" fmla="*/ 35 h 37"/>
                <a:gd name="T74" fmla="*/ 6 w 43"/>
                <a:gd name="T75" fmla="*/ 31 h 37"/>
                <a:gd name="T76" fmla="*/ 6 w 43"/>
                <a:gd name="T77" fmla="*/ 7 h 37"/>
                <a:gd name="T78" fmla="*/ 6 w 43"/>
                <a:gd name="T79" fmla="*/ 3 h 37"/>
                <a:gd name="T80" fmla="*/ 5 w 43"/>
                <a:gd name="T81" fmla="*/ 2 h 37"/>
                <a:gd name="T82" fmla="*/ 2 w 43"/>
                <a:gd name="T83" fmla="*/ 1 h 37"/>
                <a:gd name="T84" fmla="*/ 0 w 43"/>
                <a:gd name="T85" fmla="*/ 1 h 37"/>
                <a:gd name="T86" fmla="*/ 0 w 43"/>
                <a:gd name="T87" fmla="*/ 0 h 37"/>
                <a:gd name="T88" fmla="*/ 18 w 43"/>
                <a:gd name="T89" fmla="*/ 0 h 37"/>
                <a:gd name="T90" fmla="*/ 18 w 43"/>
                <a:gd name="T91" fmla="*/ 1 h 37"/>
                <a:gd name="T92" fmla="*/ 17 w 43"/>
                <a:gd name="T93" fmla="*/ 1 h 37"/>
                <a:gd name="T94" fmla="*/ 14 w 43"/>
                <a:gd name="T95" fmla="*/ 2 h 37"/>
                <a:gd name="T96" fmla="*/ 13 w 43"/>
                <a:gd name="T97" fmla="*/ 3 h 37"/>
                <a:gd name="T98" fmla="*/ 12 w 43"/>
                <a:gd name="T99" fmla="*/ 7 h 37"/>
                <a:gd name="T100" fmla="*/ 12 w 43"/>
                <a:gd name="T101" fmla="*/ 1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3" h="37">
                  <a:moveTo>
                    <a:pt x="12" y="17"/>
                  </a:moveTo>
                  <a:cubicBezTo>
                    <a:pt x="31" y="17"/>
                    <a:pt x="31" y="17"/>
                    <a:pt x="31" y="17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1" y="5"/>
                    <a:pt x="31" y="3"/>
                    <a:pt x="31" y="3"/>
                  </a:cubicBezTo>
                  <a:cubicBezTo>
                    <a:pt x="31" y="2"/>
                    <a:pt x="30" y="2"/>
                    <a:pt x="30" y="2"/>
                  </a:cubicBezTo>
                  <a:cubicBezTo>
                    <a:pt x="29" y="1"/>
                    <a:pt x="28" y="1"/>
                    <a:pt x="27" y="1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1"/>
                    <a:pt x="40" y="1"/>
                    <a:pt x="39" y="2"/>
                  </a:cubicBezTo>
                  <a:cubicBezTo>
                    <a:pt x="38" y="2"/>
                    <a:pt x="38" y="2"/>
                    <a:pt x="37" y="3"/>
                  </a:cubicBezTo>
                  <a:cubicBezTo>
                    <a:pt x="37" y="4"/>
                    <a:pt x="37" y="5"/>
                    <a:pt x="37" y="7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7" y="33"/>
                    <a:pt x="37" y="34"/>
                    <a:pt x="37" y="34"/>
                  </a:cubicBezTo>
                  <a:cubicBezTo>
                    <a:pt x="38" y="35"/>
                    <a:pt x="38" y="35"/>
                    <a:pt x="39" y="36"/>
                  </a:cubicBezTo>
                  <a:cubicBezTo>
                    <a:pt x="40" y="36"/>
                    <a:pt x="41" y="36"/>
                    <a:pt x="42" y="36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5" y="36"/>
                    <a:pt x="25" y="36"/>
                    <a:pt x="25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9" y="36"/>
                    <a:pt x="30" y="36"/>
                    <a:pt x="31" y="35"/>
                  </a:cubicBezTo>
                  <a:cubicBezTo>
                    <a:pt x="31" y="34"/>
                    <a:pt x="31" y="33"/>
                    <a:pt x="31" y="31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3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6" y="36"/>
                    <a:pt x="17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3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5" y="1"/>
                    <a:pt x="14" y="2"/>
                  </a:cubicBezTo>
                  <a:cubicBezTo>
                    <a:pt x="13" y="2"/>
                    <a:pt x="13" y="2"/>
                    <a:pt x="13" y="3"/>
                  </a:cubicBezTo>
                  <a:cubicBezTo>
                    <a:pt x="12" y="4"/>
                    <a:pt x="12" y="5"/>
                    <a:pt x="12" y="7"/>
                  </a:cubicBezTo>
                  <a:lnTo>
                    <a:pt x="1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7" name="Freeform 26">
              <a:extLst>
                <a:ext uri="{FF2B5EF4-FFF2-40B4-BE49-F238E27FC236}">
                  <a16:creationId xmlns="" xmlns:a16="http://schemas.microsoft.com/office/drawing/2014/main" id="{7E130380-C7BA-D14B-93EF-0B6A892BD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5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4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3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3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5"/>
                    <a:pt x="13" y="35"/>
                    <a:pt x="13" y="36"/>
                  </a:cubicBezTo>
                  <a:cubicBezTo>
                    <a:pt x="14" y="36"/>
                    <a:pt x="15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8" name="Freeform 27">
              <a:extLst>
                <a:ext uri="{FF2B5EF4-FFF2-40B4-BE49-F238E27FC236}">
                  <a16:creationId xmlns="" xmlns:a16="http://schemas.microsoft.com/office/drawing/2014/main" id="{1F56ABA0-90A2-0740-809B-A09C7F067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2326"/>
              <a:ext cx="86" cy="73"/>
            </a:xfrm>
            <a:custGeom>
              <a:avLst/>
              <a:gdLst>
                <a:gd name="T0" fmla="*/ 0 w 45"/>
                <a:gd name="T1" fmla="*/ 0 h 38"/>
                <a:gd name="T2" fmla="*/ 11 w 45"/>
                <a:gd name="T3" fmla="*/ 0 h 38"/>
                <a:gd name="T4" fmla="*/ 36 w 45"/>
                <a:gd name="T5" fmla="*/ 28 h 38"/>
                <a:gd name="T6" fmla="*/ 36 w 45"/>
                <a:gd name="T7" fmla="*/ 6 h 38"/>
                <a:gd name="T8" fmla="*/ 35 w 45"/>
                <a:gd name="T9" fmla="*/ 2 h 38"/>
                <a:gd name="T10" fmla="*/ 32 w 45"/>
                <a:gd name="T11" fmla="*/ 1 h 38"/>
                <a:gd name="T12" fmla="*/ 30 w 45"/>
                <a:gd name="T13" fmla="*/ 1 h 38"/>
                <a:gd name="T14" fmla="*/ 30 w 45"/>
                <a:gd name="T15" fmla="*/ 0 h 38"/>
                <a:gd name="T16" fmla="*/ 45 w 45"/>
                <a:gd name="T17" fmla="*/ 0 h 38"/>
                <a:gd name="T18" fmla="*/ 45 w 45"/>
                <a:gd name="T19" fmla="*/ 1 h 38"/>
                <a:gd name="T20" fmla="*/ 43 w 45"/>
                <a:gd name="T21" fmla="*/ 1 h 38"/>
                <a:gd name="T22" fmla="*/ 39 w 45"/>
                <a:gd name="T23" fmla="*/ 2 h 38"/>
                <a:gd name="T24" fmla="*/ 39 w 45"/>
                <a:gd name="T25" fmla="*/ 6 h 38"/>
                <a:gd name="T26" fmla="*/ 39 w 45"/>
                <a:gd name="T27" fmla="*/ 38 h 38"/>
                <a:gd name="T28" fmla="*/ 38 w 45"/>
                <a:gd name="T29" fmla="*/ 38 h 38"/>
                <a:gd name="T30" fmla="*/ 11 w 45"/>
                <a:gd name="T31" fmla="*/ 8 h 38"/>
                <a:gd name="T32" fmla="*/ 11 w 45"/>
                <a:gd name="T33" fmla="*/ 31 h 38"/>
                <a:gd name="T34" fmla="*/ 11 w 45"/>
                <a:gd name="T35" fmla="*/ 35 h 38"/>
                <a:gd name="T36" fmla="*/ 15 w 45"/>
                <a:gd name="T37" fmla="*/ 36 h 38"/>
                <a:gd name="T38" fmla="*/ 16 w 45"/>
                <a:gd name="T39" fmla="*/ 36 h 38"/>
                <a:gd name="T40" fmla="*/ 16 w 45"/>
                <a:gd name="T41" fmla="*/ 37 h 38"/>
                <a:gd name="T42" fmla="*/ 2 w 45"/>
                <a:gd name="T43" fmla="*/ 37 h 38"/>
                <a:gd name="T44" fmla="*/ 2 w 45"/>
                <a:gd name="T45" fmla="*/ 36 h 38"/>
                <a:gd name="T46" fmla="*/ 3 w 45"/>
                <a:gd name="T47" fmla="*/ 36 h 38"/>
                <a:gd name="T48" fmla="*/ 7 w 45"/>
                <a:gd name="T49" fmla="*/ 35 h 38"/>
                <a:gd name="T50" fmla="*/ 8 w 45"/>
                <a:gd name="T51" fmla="*/ 31 h 38"/>
                <a:gd name="T52" fmla="*/ 8 w 45"/>
                <a:gd name="T53" fmla="*/ 5 h 38"/>
                <a:gd name="T54" fmla="*/ 5 w 45"/>
                <a:gd name="T55" fmla="*/ 2 h 38"/>
                <a:gd name="T56" fmla="*/ 2 w 45"/>
                <a:gd name="T57" fmla="*/ 1 h 38"/>
                <a:gd name="T58" fmla="*/ 0 w 45"/>
                <a:gd name="T59" fmla="*/ 1 h 38"/>
                <a:gd name="T60" fmla="*/ 0 w 45"/>
                <a:gd name="T6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" h="38">
                  <a:moveTo>
                    <a:pt x="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4"/>
                    <a:pt x="36" y="3"/>
                    <a:pt x="35" y="2"/>
                  </a:cubicBezTo>
                  <a:cubicBezTo>
                    <a:pt x="34" y="1"/>
                    <a:pt x="33" y="1"/>
                    <a:pt x="32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1" y="1"/>
                    <a:pt x="40" y="2"/>
                    <a:pt x="39" y="2"/>
                  </a:cubicBezTo>
                  <a:cubicBezTo>
                    <a:pt x="39" y="3"/>
                    <a:pt x="39" y="4"/>
                    <a:pt x="39" y="6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1" y="35"/>
                    <a:pt x="11" y="35"/>
                  </a:cubicBezTo>
                  <a:cubicBezTo>
                    <a:pt x="12" y="36"/>
                    <a:pt x="13" y="36"/>
                    <a:pt x="15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5" y="36"/>
                    <a:pt x="6" y="36"/>
                    <a:pt x="7" y="35"/>
                  </a:cubicBezTo>
                  <a:cubicBezTo>
                    <a:pt x="8" y="34"/>
                    <a:pt x="8" y="33"/>
                    <a:pt x="8" y="3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4" y="2"/>
                    <a:pt x="4" y="2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9" name="Freeform 28">
              <a:extLst>
                <a:ext uri="{FF2B5EF4-FFF2-40B4-BE49-F238E27FC236}">
                  <a16:creationId xmlns="" xmlns:a16="http://schemas.microsoft.com/office/drawing/2014/main" id="{E5FB3D25-D289-8A43-9EA4-A63BBD4769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38" y="2324"/>
              <a:ext cx="84" cy="73"/>
            </a:xfrm>
            <a:custGeom>
              <a:avLst/>
              <a:gdLst>
                <a:gd name="T0" fmla="*/ 28 w 44"/>
                <a:gd name="T1" fmla="*/ 26 h 38"/>
                <a:gd name="T2" fmla="*/ 12 w 44"/>
                <a:gd name="T3" fmla="*/ 26 h 38"/>
                <a:gd name="T4" fmla="*/ 9 w 44"/>
                <a:gd name="T5" fmla="*/ 32 h 38"/>
                <a:gd name="T6" fmla="*/ 8 w 44"/>
                <a:gd name="T7" fmla="*/ 35 h 38"/>
                <a:gd name="T8" fmla="*/ 9 w 44"/>
                <a:gd name="T9" fmla="*/ 37 h 38"/>
                <a:gd name="T10" fmla="*/ 13 w 44"/>
                <a:gd name="T11" fmla="*/ 37 h 38"/>
                <a:gd name="T12" fmla="*/ 13 w 44"/>
                <a:gd name="T13" fmla="*/ 38 h 38"/>
                <a:gd name="T14" fmla="*/ 0 w 44"/>
                <a:gd name="T15" fmla="*/ 38 h 38"/>
                <a:gd name="T16" fmla="*/ 0 w 44"/>
                <a:gd name="T17" fmla="*/ 37 h 38"/>
                <a:gd name="T18" fmla="*/ 4 w 44"/>
                <a:gd name="T19" fmla="*/ 36 h 38"/>
                <a:gd name="T20" fmla="*/ 7 w 44"/>
                <a:gd name="T21" fmla="*/ 31 h 38"/>
                <a:gd name="T22" fmla="*/ 22 w 44"/>
                <a:gd name="T23" fmla="*/ 0 h 38"/>
                <a:gd name="T24" fmla="*/ 23 w 44"/>
                <a:gd name="T25" fmla="*/ 0 h 38"/>
                <a:gd name="T26" fmla="*/ 37 w 44"/>
                <a:gd name="T27" fmla="*/ 31 h 38"/>
                <a:gd name="T28" fmla="*/ 40 w 44"/>
                <a:gd name="T29" fmla="*/ 36 h 38"/>
                <a:gd name="T30" fmla="*/ 44 w 44"/>
                <a:gd name="T31" fmla="*/ 37 h 38"/>
                <a:gd name="T32" fmla="*/ 44 w 44"/>
                <a:gd name="T33" fmla="*/ 38 h 38"/>
                <a:gd name="T34" fmla="*/ 28 w 44"/>
                <a:gd name="T35" fmla="*/ 38 h 38"/>
                <a:gd name="T36" fmla="*/ 28 w 44"/>
                <a:gd name="T37" fmla="*/ 37 h 38"/>
                <a:gd name="T38" fmla="*/ 31 w 44"/>
                <a:gd name="T39" fmla="*/ 37 h 38"/>
                <a:gd name="T40" fmla="*/ 32 w 44"/>
                <a:gd name="T41" fmla="*/ 35 h 38"/>
                <a:gd name="T42" fmla="*/ 31 w 44"/>
                <a:gd name="T43" fmla="*/ 31 h 38"/>
                <a:gd name="T44" fmla="*/ 28 w 44"/>
                <a:gd name="T45" fmla="*/ 26 h 38"/>
                <a:gd name="T46" fmla="*/ 27 w 44"/>
                <a:gd name="T47" fmla="*/ 24 h 38"/>
                <a:gd name="T48" fmla="*/ 20 w 44"/>
                <a:gd name="T49" fmla="*/ 9 h 38"/>
                <a:gd name="T50" fmla="*/ 13 w 44"/>
                <a:gd name="T51" fmla="*/ 24 h 38"/>
                <a:gd name="T52" fmla="*/ 27 w 44"/>
                <a:gd name="T53" fmla="*/ 2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4" h="38">
                  <a:moveTo>
                    <a:pt x="28" y="26"/>
                  </a:moveTo>
                  <a:cubicBezTo>
                    <a:pt x="12" y="26"/>
                    <a:pt x="12" y="26"/>
                    <a:pt x="12" y="26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9" y="33"/>
                    <a:pt x="8" y="34"/>
                    <a:pt x="8" y="35"/>
                  </a:cubicBezTo>
                  <a:cubicBezTo>
                    <a:pt x="8" y="36"/>
                    <a:pt x="9" y="36"/>
                    <a:pt x="9" y="37"/>
                  </a:cubicBezTo>
                  <a:cubicBezTo>
                    <a:pt x="10" y="37"/>
                    <a:pt x="11" y="37"/>
                    <a:pt x="13" y="37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2" y="37"/>
                    <a:pt x="3" y="37"/>
                    <a:pt x="4" y="36"/>
                  </a:cubicBezTo>
                  <a:cubicBezTo>
                    <a:pt x="5" y="35"/>
                    <a:pt x="6" y="34"/>
                    <a:pt x="7" y="3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8" y="34"/>
                    <a:pt x="39" y="35"/>
                    <a:pt x="40" y="36"/>
                  </a:cubicBezTo>
                  <a:cubicBezTo>
                    <a:pt x="41" y="37"/>
                    <a:pt x="42" y="37"/>
                    <a:pt x="44" y="37"/>
                  </a:cubicBezTo>
                  <a:cubicBezTo>
                    <a:pt x="44" y="38"/>
                    <a:pt x="44" y="38"/>
                    <a:pt x="44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29" y="37"/>
                    <a:pt x="31" y="37"/>
                    <a:pt x="31" y="37"/>
                  </a:cubicBezTo>
                  <a:cubicBezTo>
                    <a:pt x="32" y="36"/>
                    <a:pt x="32" y="36"/>
                    <a:pt x="32" y="35"/>
                  </a:cubicBezTo>
                  <a:cubicBezTo>
                    <a:pt x="32" y="34"/>
                    <a:pt x="32" y="33"/>
                    <a:pt x="31" y="31"/>
                  </a:cubicBezTo>
                  <a:lnTo>
                    <a:pt x="28" y="26"/>
                  </a:lnTo>
                  <a:close/>
                  <a:moveTo>
                    <a:pt x="27" y="24"/>
                  </a:moveTo>
                  <a:cubicBezTo>
                    <a:pt x="20" y="9"/>
                    <a:pt x="20" y="9"/>
                    <a:pt x="20" y="9"/>
                  </a:cubicBezTo>
                  <a:cubicBezTo>
                    <a:pt x="13" y="24"/>
                    <a:pt x="13" y="24"/>
                    <a:pt x="13" y="24"/>
                  </a:cubicBezTo>
                  <a:lnTo>
                    <a:pt x="27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0" name="Freeform 29">
              <a:extLst>
                <a:ext uri="{FF2B5EF4-FFF2-40B4-BE49-F238E27FC236}">
                  <a16:creationId xmlns="" xmlns:a16="http://schemas.microsoft.com/office/drawing/2014/main" id="{3F216B4F-5188-C147-8D99-2581BE1B1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326"/>
              <a:ext cx="84" cy="73"/>
            </a:xfrm>
            <a:custGeom>
              <a:avLst/>
              <a:gdLst>
                <a:gd name="T0" fmla="*/ 29 w 44"/>
                <a:gd name="T1" fmla="*/ 1 h 38"/>
                <a:gd name="T2" fmla="*/ 29 w 44"/>
                <a:gd name="T3" fmla="*/ 0 h 38"/>
                <a:gd name="T4" fmla="*/ 44 w 44"/>
                <a:gd name="T5" fmla="*/ 0 h 38"/>
                <a:gd name="T6" fmla="*/ 44 w 44"/>
                <a:gd name="T7" fmla="*/ 1 h 38"/>
                <a:gd name="T8" fmla="*/ 42 w 44"/>
                <a:gd name="T9" fmla="*/ 1 h 38"/>
                <a:gd name="T10" fmla="*/ 38 w 44"/>
                <a:gd name="T11" fmla="*/ 3 h 38"/>
                <a:gd name="T12" fmla="*/ 38 w 44"/>
                <a:gd name="T13" fmla="*/ 7 h 38"/>
                <a:gd name="T14" fmla="*/ 38 w 44"/>
                <a:gd name="T15" fmla="*/ 22 h 38"/>
                <a:gd name="T16" fmla="*/ 36 w 44"/>
                <a:gd name="T17" fmla="*/ 31 h 38"/>
                <a:gd name="T18" fmla="*/ 32 w 44"/>
                <a:gd name="T19" fmla="*/ 36 h 38"/>
                <a:gd name="T20" fmla="*/ 22 w 44"/>
                <a:gd name="T21" fmla="*/ 38 h 38"/>
                <a:gd name="T22" fmla="*/ 12 w 44"/>
                <a:gd name="T23" fmla="*/ 36 h 38"/>
                <a:gd name="T24" fmla="*/ 7 w 44"/>
                <a:gd name="T25" fmla="*/ 30 h 38"/>
                <a:gd name="T26" fmla="*/ 6 w 44"/>
                <a:gd name="T27" fmla="*/ 21 h 38"/>
                <a:gd name="T28" fmla="*/ 6 w 44"/>
                <a:gd name="T29" fmla="*/ 7 h 38"/>
                <a:gd name="T30" fmla="*/ 5 w 44"/>
                <a:gd name="T31" fmla="*/ 2 h 38"/>
                <a:gd name="T32" fmla="*/ 1 w 44"/>
                <a:gd name="T33" fmla="*/ 1 h 38"/>
                <a:gd name="T34" fmla="*/ 0 w 44"/>
                <a:gd name="T35" fmla="*/ 1 h 38"/>
                <a:gd name="T36" fmla="*/ 0 w 44"/>
                <a:gd name="T37" fmla="*/ 0 h 38"/>
                <a:gd name="T38" fmla="*/ 18 w 44"/>
                <a:gd name="T39" fmla="*/ 0 h 38"/>
                <a:gd name="T40" fmla="*/ 18 w 44"/>
                <a:gd name="T41" fmla="*/ 1 h 38"/>
                <a:gd name="T42" fmla="*/ 16 w 44"/>
                <a:gd name="T43" fmla="*/ 1 h 38"/>
                <a:gd name="T44" fmla="*/ 12 w 44"/>
                <a:gd name="T45" fmla="*/ 3 h 38"/>
                <a:gd name="T46" fmla="*/ 12 w 44"/>
                <a:gd name="T47" fmla="*/ 7 h 38"/>
                <a:gd name="T48" fmla="*/ 12 w 44"/>
                <a:gd name="T49" fmla="*/ 23 h 38"/>
                <a:gd name="T50" fmla="*/ 12 w 44"/>
                <a:gd name="T51" fmla="*/ 28 h 38"/>
                <a:gd name="T52" fmla="*/ 14 w 44"/>
                <a:gd name="T53" fmla="*/ 32 h 38"/>
                <a:gd name="T54" fmla="*/ 17 w 44"/>
                <a:gd name="T55" fmla="*/ 35 h 38"/>
                <a:gd name="T56" fmla="*/ 22 w 44"/>
                <a:gd name="T57" fmla="*/ 36 h 38"/>
                <a:gd name="T58" fmla="*/ 29 w 44"/>
                <a:gd name="T59" fmla="*/ 34 h 38"/>
                <a:gd name="T60" fmla="*/ 34 w 44"/>
                <a:gd name="T61" fmla="*/ 30 h 38"/>
                <a:gd name="T62" fmla="*/ 35 w 44"/>
                <a:gd name="T63" fmla="*/ 22 h 38"/>
                <a:gd name="T64" fmla="*/ 35 w 44"/>
                <a:gd name="T65" fmla="*/ 7 h 38"/>
                <a:gd name="T66" fmla="*/ 34 w 44"/>
                <a:gd name="T67" fmla="*/ 2 h 38"/>
                <a:gd name="T68" fmla="*/ 31 w 44"/>
                <a:gd name="T69" fmla="*/ 1 h 38"/>
                <a:gd name="T70" fmla="*/ 29 w 44"/>
                <a:gd name="T71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38">
                  <a:moveTo>
                    <a:pt x="29" y="1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0" y="1"/>
                    <a:pt x="39" y="2"/>
                    <a:pt x="38" y="3"/>
                  </a:cubicBezTo>
                  <a:cubicBezTo>
                    <a:pt x="38" y="3"/>
                    <a:pt x="38" y="5"/>
                    <a:pt x="38" y="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6"/>
                    <a:pt x="37" y="29"/>
                    <a:pt x="36" y="31"/>
                  </a:cubicBezTo>
                  <a:cubicBezTo>
                    <a:pt x="36" y="33"/>
                    <a:pt x="34" y="34"/>
                    <a:pt x="32" y="36"/>
                  </a:cubicBezTo>
                  <a:cubicBezTo>
                    <a:pt x="29" y="37"/>
                    <a:pt x="26" y="38"/>
                    <a:pt x="22" y="38"/>
                  </a:cubicBezTo>
                  <a:cubicBezTo>
                    <a:pt x="17" y="38"/>
                    <a:pt x="14" y="37"/>
                    <a:pt x="12" y="36"/>
                  </a:cubicBezTo>
                  <a:cubicBezTo>
                    <a:pt x="9" y="35"/>
                    <a:pt x="8" y="33"/>
                    <a:pt x="7" y="30"/>
                  </a:cubicBezTo>
                  <a:cubicBezTo>
                    <a:pt x="6" y="29"/>
                    <a:pt x="6" y="26"/>
                    <a:pt x="6" y="2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4" y="1"/>
                    <a:pt x="13" y="2"/>
                    <a:pt x="12" y="3"/>
                  </a:cubicBezTo>
                  <a:cubicBezTo>
                    <a:pt x="12" y="3"/>
                    <a:pt x="12" y="5"/>
                    <a:pt x="12" y="7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6"/>
                    <a:pt x="12" y="28"/>
                  </a:cubicBezTo>
                  <a:cubicBezTo>
                    <a:pt x="12" y="30"/>
                    <a:pt x="13" y="31"/>
                    <a:pt x="14" y="32"/>
                  </a:cubicBezTo>
                  <a:cubicBezTo>
                    <a:pt x="14" y="33"/>
                    <a:pt x="15" y="34"/>
                    <a:pt x="17" y="35"/>
                  </a:cubicBezTo>
                  <a:cubicBezTo>
                    <a:pt x="18" y="35"/>
                    <a:pt x="20" y="36"/>
                    <a:pt x="22" y="36"/>
                  </a:cubicBezTo>
                  <a:cubicBezTo>
                    <a:pt x="25" y="36"/>
                    <a:pt x="27" y="35"/>
                    <a:pt x="29" y="34"/>
                  </a:cubicBezTo>
                  <a:cubicBezTo>
                    <a:pt x="32" y="33"/>
                    <a:pt x="33" y="32"/>
                    <a:pt x="34" y="30"/>
                  </a:cubicBezTo>
                  <a:cubicBezTo>
                    <a:pt x="35" y="28"/>
                    <a:pt x="35" y="26"/>
                    <a:pt x="35" y="22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4"/>
                    <a:pt x="35" y="3"/>
                    <a:pt x="34" y="2"/>
                  </a:cubicBezTo>
                  <a:cubicBezTo>
                    <a:pt x="33" y="1"/>
                    <a:pt x="32" y="1"/>
                    <a:pt x="31" y="1"/>
                  </a:cubicBezTo>
                  <a:lnTo>
                    <a:pt x="2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1" name="Freeform 30">
              <a:extLst>
                <a:ext uri="{FF2B5EF4-FFF2-40B4-BE49-F238E27FC236}">
                  <a16:creationId xmlns="" xmlns:a16="http://schemas.microsoft.com/office/drawing/2014/main" id="{6DF32DFD-B761-3D42-8A90-FDDD19301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2326"/>
              <a:ext cx="85" cy="73"/>
            </a:xfrm>
            <a:custGeom>
              <a:avLst/>
              <a:gdLst>
                <a:gd name="T0" fmla="*/ 0 w 45"/>
                <a:gd name="T1" fmla="*/ 0 h 38"/>
                <a:gd name="T2" fmla="*/ 11 w 45"/>
                <a:gd name="T3" fmla="*/ 0 h 38"/>
                <a:gd name="T4" fmla="*/ 36 w 45"/>
                <a:gd name="T5" fmla="*/ 28 h 38"/>
                <a:gd name="T6" fmla="*/ 36 w 45"/>
                <a:gd name="T7" fmla="*/ 6 h 38"/>
                <a:gd name="T8" fmla="*/ 35 w 45"/>
                <a:gd name="T9" fmla="*/ 2 h 38"/>
                <a:gd name="T10" fmla="*/ 32 w 45"/>
                <a:gd name="T11" fmla="*/ 1 h 38"/>
                <a:gd name="T12" fmla="*/ 30 w 45"/>
                <a:gd name="T13" fmla="*/ 1 h 38"/>
                <a:gd name="T14" fmla="*/ 30 w 45"/>
                <a:gd name="T15" fmla="*/ 0 h 38"/>
                <a:gd name="T16" fmla="*/ 45 w 45"/>
                <a:gd name="T17" fmla="*/ 0 h 38"/>
                <a:gd name="T18" fmla="*/ 45 w 45"/>
                <a:gd name="T19" fmla="*/ 1 h 38"/>
                <a:gd name="T20" fmla="*/ 43 w 45"/>
                <a:gd name="T21" fmla="*/ 1 h 38"/>
                <a:gd name="T22" fmla="*/ 39 w 45"/>
                <a:gd name="T23" fmla="*/ 2 h 38"/>
                <a:gd name="T24" fmla="*/ 39 w 45"/>
                <a:gd name="T25" fmla="*/ 6 h 38"/>
                <a:gd name="T26" fmla="*/ 39 w 45"/>
                <a:gd name="T27" fmla="*/ 38 h 38"/>
                <a:gd name="T28" fmla="*/ 38 w 45"/>
                <a:gd name="T29" fmla="*/ 38 h 38"/>
                <a:gd name="T30" fmla="*/ 10 w 45"/>
                <a:gd name="T31" fmla="*/ 8 h 38"/>
                <a:gd name="T32" fmla="*/ 10 w 45"/>
                <a:gd name="T33" fmla="*/ 31 h 38"/>
                <a:gd name="T34" fmla="*/ 11 w 45"/>
                <a:gd name="T35" fmla="*/ 35 h 38"/>
                <a:gd name="T36" fmla="*/ 15 w 45"/>
                <a:gd name="T37" fmla="*/ 36 h 38"/>
                <a:gd name="T38" fmla="*/ 16 w 45"/>
                <a:gd name="T39" fmla="*/ 36 h 38"/>
                <a:gd name="T40" fmla="*/ 16 w 45"/>
                <a:gd name="T41" fmla="*/ 37 h 38"/>
                <a:gd name="T42" fmla="*/ 2 w 45"/>
                <a:gd name="T43" fmla="*/ 37 h 38"/>
                <a:gd name="T44" fmla="*/ 2 w 45"/>
                <a:gd name="T45" fmla="*/ 36 h 38"/>
                <a:gd name="T46" fmla="*/ 3 w 45"/>
                <a:gd name="T47" fmla="*/ 36 h 38"/>
                <a:gd name="T48" fmla="*/ 7 w 45"/>
                <a:gd name="T49" fmla="*/ 35 h 38"/>
                <a:gd name="T50" fmla="*/ 8 w 45"/>
                <a:gd name="T51" fmla="*/ 31 h 38"/>
                <a:gd name="T52" fmla="*/ 8 w 45"/>
                <a:gd name="T53" fmla="*/ 5 h 38"/>
                <a:gd name="T54" fmla="*/ 5 w 45"/>
                <a:gd name="T55" fmla="*/ 2 h 38"/>
                <a:gd name="T56" fmla="*/ 2 w 45"/>
                <a:gd name="T57" fmla="*/ 1 h 38"/>
                <a:gd name="T58" fmla="*/ 0 w 45"/>
                <a:gd name="T59" fmla="*/ 1 h 38"/>
                <a:gd name="T60" fmla="*/ 0 w 45"/>
                <a:gd name="T6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" h="38">
                  <a:moveTo>
                    <a:pt x="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4"/>
                    <a:pt x="36" y="3"/>
                    <a:pt x="35" y="2"/>
                  </a:cubicBezTo>
                  <a:cubicBezTo>
                    <a:pt x="34" y="1"/>
                    <a:pt x="33" y="1"/>
                    <a:pt x="32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1" y="1"/>
                    <a:pt x="40" y="2"/>
                    <a:pt x="39" y="2"/>
                  </a:cubicBezTo>
                  <a:cubicBezTo>
                    <a:pt x="39" y="3"/>
                    <a:pt x="39" y="4"/>
                    <a:pt x="39" y="6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3"/>
                    <a:pt x="11" y="35"/>
                    <a:pt x="11" y="35"/>
                  </a:cubicBezTo>
                  <a:cubicBezTo>
                    <a:pt x="12" y="36"/>
                    <a:pt x="13" y="36"/>
                    <a:pt x="15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5" y="36"/>
                    <a:pt x="6" y="36"/>
                    <a:pt x="7" y="35"/>
                  </a:cubicBezTo>
                  <a:cubicBezTo>
                    <a:pt x="8" y="34"/>
                    <a:pt x="8" y="33"/>
                    <a:pt x="8" y="3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4" y="2"/>
                    <a:pt x="4" y="2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2" name="Freeform 31">
              <a:extLst>
                <a:ext uri="{FF2B5EF4-FFF2-40B4-BE49-F238E27FC236}">
                  <a16:creationId xmlns="" xmlns:a16="http://schemas.microsoft.com/office/drawing/2014/main" id="{9C19B958-2D3A-EF44-98CC-FED968968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5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5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4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5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3" name="Freeform 32">
              <a:extLst>
                <a:ext uri="{FF2B5EF4-FFF2-40B4-BE49-F238E27FC236}">
                  <a16:creationId xmlns="" xmlns:a16="http://schemas.microsoft.com/office/drawing/2014/main" id="{2852C183-DDCA-5A4F-B6B1-A1EC171C9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2326"/>
              <a:ext cx="84" cy="73"/>
            </a:xfrm>
            <a:custGeom>
              <a:avLst/>
              <a:gdLst>
                <a:gd name="T0" fmla="*/ 44 w 44"/>
                <a:gd name="T1" fmla="*/ 0 h 38"/>
                <a:gd name="T2" fmla="*/ 44 w 44"/>
                <a:gd name="T3" fmla="*/ 1 h 38"/>
                <a:gd name="T4" fmla="*/ 41 w 44"/>
                <a:gd name="T5" fmla="*/ 2 h 38"/>
                <a:gd name="T6" fmla="*/ 38 w 44"/>
                <a:gd name="T7" fmla="*/ 6 h 38"/>
                <a:gd name="T8" fmla="*/ 23 w 44"/>
                <a:gd name="T9" fmla="*/ 38 h 38"/>
                <a:gd name="T10" fmla="*/ 22 w 44"/>
                <a:gd name="T11" fmla="*/ 38 h 38"/>
                <a:gd name="T12" fmla="*/ 7 w 44"/>
                <a:gd name="T13" fmla="*/ 6 h 38"/>
                <a:gd name="T14" fmla="*/ 5 w 44"/>
                <a:gd name="T15" fmla="*/ 3 h 38"/>
                <a:gd name="T16" fmla="*/ 3 w 44"/>
                <a:gd name="T17" fmla="*/ 2 h 38"/>
                <a:gd name="T18" fmla="*/ 0 w 44"/>
                <a:gd name="T19" fmla="*/ 1 h 38"/>
                <a:gd name="T20" fmla="*/ 0 w 44"/>
                <a:gd name="T21" fmla="*/ 0 h 38"/>
                <a:gd name="T22" fmla="*/ 17 w 44"/>
                <a:gd name="T23" fmla="*/ 0 h 38"/>
                <a:gd name="T24" fmla="*/ 17 w 44"/>
                <a:gd name="T25" fmla="*/ 1 h 38"/>
                <a:gd name="T26" fmla="*/ 13 w 44"/>
                <a:gd name="T27" fmla="*/ 2 h 38"/>
                <a:gd name="T28" fmla="*/ 13 w 44"/>
                <a:gd name="T29" fmla="*/ 4 h 38"/>
                <a:gd name="T30" fmla="*/ 14 w 44"/>
                <a:gd name="T31" fmla="*/ 8 h 38"/>
                <a:gd name="T32" fmla="*/ 24 w 44"/>
                <a:gd name="T33" fmla="*/ 30 h 38"/>
                <a:gd name="T34" fmla="*/ 34 w 44"/>
                <a:gd name="T35" fmla="*/ 8 h 38"/>
                <a:gd name="T36" fmla="*/ 36 w 44"/>
                <a:gd name="T37" fmla="*/ 4 h 38"/>
                <a:gd name="T38" fmla="*/ 35 w 44"/>
                <a:gd name="T39" fmla="*/ 2 h 38"/>
                <a:gd name="T40" fmla="*/ 32 w 44"/>
                <a:gd name="T41" fmla="*/ 1 h 38"/>
                <a:gd name="T42" fmla="*/ 31 w 44"/>
                <a:gd name="T43" fmla="*/ 1 h 38"/>
                <a:gd name="T44" fmla="*/ 31 w 44"/>
                <a:gd name="T45" fmla="*/ 0 h 38"/>
                <a:gd name="T46" fmla="*/ 44 w 44"/>
                <a:gd name="T4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4" h="38">
                  <a:moveTo>
                    <a:pt x="44" y="0"/>
                  </a:move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1" y="2"/>
                    <a:pt x="41" y="2"/>
                  </a:cubicBezTo>
                  <a:cubicBezTo>
                    <a:pt x="39" y="3"/>
                    <a:pt x="39" y="5"/>
                    <a:pt x="38" y="6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4"/>
                    <a:pt x="5" y="3"/>
                    <a:pt x="5" y="3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3" y="1"/>
                    <a:pt x="2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3" y="2"/>
                    <a:pt x="13" y="3"/>
                    <a:pt x="13" y="4"/>
                  </a:cubicBezTo>
                  <a:cubicBezTo>
                    <a:pt x="13" y="4"/>
                    <a:pt x="13" y="6"/>
                    <a:pt x="14" y="8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5" y="6"/>
                    <a:pt x="36" y="5"/>
                    <a:pt x="36" y="4"/>
                  </a:cubicBezTo>
                  <a:cubicBezTo>
                    <a:pt x="36" y="3"/>
                    <a:pt x="35" y="3"/>
                    <a:pt x="35" y="2"/>
                  </a:cubicBezTo>
                  <a:cubicBezTo>
                    <a:pt x="34" y="2"/>
                    <a:pt x="33" y="1"/>
                    <a:pt x="32" y="1"/>
                  </a:cubicBezTo>
                  <a:cubicBezTo>
                    <a:pt x="32" y="1"/>
                    <a:pt x="31" y="1"/>
                    <a:pt x="31" y="1"/>
                  </a:cubicBezTo>
                  <a:cubicBezTo>
                    <a:pt x="31" y="0"/>
                    <a:pt x="31" y="0"/>
                    <a:pt x="31" y="0"/>
                  </a:cubicBezTo>
                  <a:lnTo>
                    <a:pt x="4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4" name="Freeform 33">
              <a:extLst>
                <a:ext uri="{FF2B5EF4-FFF2-40B4-BE49-F238E27FC236}">
                  <a16:creationId xmlns="" xmlns:a16="http://schemas.microsoft.com/office/drawing/2014/main" id="{92FCCBFD-2472-CF42-A05D-D08564A99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326"/>
              <a:ext cx="66" cy="71"/>
            </a:xfrm>
            <a:custGeom>
              <a:avLst/>
              <a:gdLst>
                <a:gd name="T0" fmla="*/ 12 w 35"/>
                <a:gd name="T1" fmla="*/ 2 h 37"/>
                <a:gd name="T2" fmla="*/ 12 w 35"/>
                <a:gd name="T3" fmla="*/ 17 h 37"/>
                <a:gd name="T4" fmla="*/ 21 w 35"/>
                <a:gd name="T5" fmla="*/ 17 h 37"/>
                <a:gd name="T6" fmla="*/ 26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7 w 35"/>
                <a:gd name="T17" fmla="*/ 21 h 37"/>
                <a:gd name="T18" fmla="*/ 25 w 35"/>
                <a:gd name="T19" fmla="*/ 19 h 37"/>
                <a:gd name="T20" fmla="*/ 21 w 35"/>
                <a:gd name="T21" fmla="*/ 19 h 37"/>
                <a:gd name="T22" fmla="*/ 12 w 35"/>
                <a:gd name="T23" fmla="*/ 19 h 37"/>
                <a:gd name="T24" fmla="*/ 12 w 35"/>
                <a:gd name="T25" fmla="*/ 31 h 37"/>
                <a:gd name="T26" fmla="*/ 12 w 35"/>
                <a:gd name="T27" fmla="*/ 34 h 37"/>
                <a:gd name="T28" fmla="*/ 13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2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2 w 35"/>
                <a:gd name="T49" fmla="*/ 36 h 37"/>
                <a:gd name="T50" fmla="*/ 4 w 35"/>
                <a:gd name="T51" fmla="*/ 36 h 37"/>
                <a:gd name="T52" fmla="*/ 6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2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2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30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2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7"/>
                    <a:pt x="25" y="16"/>
                    <a:pt x="26" y="16"/>
                  </a:cubicBezTo>
                  <a:cubicBezTo>
                    <a:pt x="27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3"/>
                    <a:pt x="27" y="21"/>
                    <a:pt x="27" y="21"/>
                  </a:cubicBezTo>
                  <a:cubicBezTo>
                    <a:pt x="26" y="20"/>
                    <a:pt x="26" y="20"/>
                    <a:pt x="25" y="19"/>
                  </a:cubicBezTo>
                  <a:cubicBezTo>
                    <a:pt x="24" y="19"/>
                    <a:pt x="23" y="19"/>
                    <a:pt x="2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4"/>
                    <a:pt x="13" y="35"/>
                    <a:pt x="13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5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2" y="32"/>
                    <a:pt x="33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4" y="36"/>
                    <a:pt x="4" y="36"/>
                  </a:cubicBezTo>
                  <a:cubicBezTo>
                    <a:pt x="5" y="35"/>
                    <a:pt x="6" y="35"/>
                    <a:pt x="6" y="34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6"/>
                    <a:pt x="30" y="5"/>
                    <a:pt x="30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7" y="2"/>
                    <a:pt x="25" y="2"/>
                    <a:pt x="23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5" name="Freeform 34">
              <a:extLst>
                <a:ext uri="{FF2B5EF4-FFF2-40B4-BE49-F238E27FC236}">
                  <a16:creationId xmlns="" xmlns:a16="http://schemas.microsoft.com/office/drawing/2014/main" id="{BB79CEC7-287D-9E4B-8D5A-62AB8F21A52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07" y="2326"/>
              <a:ext cx="78" cy="71"/>
            </a:xfrm>
            <a:custGeom>
              <a:avLst/>
              <a:gdLst>
                <a:gd name="T0" fmla="*/ 41 w 41"/>
                <a:gd name="T1" fmla="*/ 37 h 37"/>
                <a:gd name="T2" fmla="*/ 30 w 41"/>
                <a:gd name="T3" fmla="*/ 37 h 37"/>
                <a:gd name="T4" fmla="*/ 16 w 41"/>
                <a:gd name="T5" fmla="*/ 20 h 37"/>
                <a:gd name="T6" fmla="*/ 14 w 41"/>
                <a:gd name="T7" fmla="*/ 20 h 37"/>
                <a:gd name="T8" fmla="*/ 13 w 41"/>
                <a:gd name="T9" fmla="*/ 20 h 37"/>
                <a:gd name="T10" fmla="*/ 12 w 41"/>
                <a:gd name="T11" fmla="*/ 20 h 37"/>
                <a:gd name="T12" fmla="*/ 12 w 41"/>
                <a:gd name="T13" fmla="*/ 31 h 37"/>
                <a:gd name="T14" fmla="*/ 13 w 41"/>
                <a:gd name="T15" fmla="*/ 35 h 37"/>
                <a:gd name="T16" fmla="*/ 16 w 41"/>
                <a:gd name="T17" fmla="*/ 36 h 37"/>
                <a:gd name="T18" fmla="*/ 18 w 41"/>
                <a:gd name="T19" fmla="*/ 36 h 37"/>
                <a:gd name="T20" fmla="*/ 18 w 41"/>
                <a:gd name="T21" fmla="*/ 37 h 37"/>
                <a:gd name="T22" fmla="*/ 0 w 41"/>
                <a:gd name="T23" fmla="*/ 37 h 37"/>
                <a:gd name="T24" fmla="*/ 0 w 41"/>
                <a:gd name="T25" fmla="*/ 36 h 37"/>
                <a:gd name="T26" fmla="*/ 2 w 41"/>
                <a:gd name="T27" fmla="*/ 36 h 37"/>
                <a:gd name="T28" fmla="*/ 6 w 41"/>
                <a:gd name="T29" fmla="*/ 35 h 37"/>
                <a:gd name="T30" fmla="*/ 6 w 41"/>
                <a:gd name="T31" fmla="*/ 31 h 37"/>
                <a:gd name="T32" fmla="*/ 6 w 41"/>
                <a:gd name="T33" fmla="*/ 7 h 37"/>
                <a:gd name="T34" fmla="*/ 5 w 41"/>
                <a:gd name="T35" fmla="*/ 2 h 37"/>
                <a:gd name="T36" fmla="*/ 2 w 41"/>
                <a:gd name="T37" fmla="*/ 1 h 37"/>
                <a:gd name="T38" fmla="*/ 0 w 41"/>
                <a:gd name="T39" fmla="*/ 1 h 37"/>
                <a:gd name="T40" fmla="*/ 0 w 41"/>
                <a:gd name="T41" fmla="*/ 0 h 37"/>
                <a:gd name="T42" fmla="*/ 15 w 41"/>
                <a:gd name="T43" fmla="*/ 0 h 37"/>
                <a:gd name="T44" fmla="*/ 25 w 41"/>
                <a:gd name="T45" fmla="*/ 1 h 37"/>
                <a:gd name="T46" fmla="*/ 30 w 41"/>
                <a:gd name="T47" fmla="*/ 4 h 37"/>
                <a:gd name="T48" fmla="*/ 32 w 41"/>
                <a:gd name="T49" fmla="*/ 10 h 37"/>
                <a:gd name="T50" fmla="*/ 30 w 41"/>
                <a:gd name="T51" fmla="*/ 16 h 37"/>
                <a:gd name="T52" fmla="*/ 22 w 41"/>
                <a:gd name="T53" fmla="*/ 19 h 37"/>
                <a:gd name="T54" fmla="*/ 31 w 41"/>
                <a:gd name="T55" fmla="*/ 30 h 37"/>
                <a:gd name="T56" fmla="*/ 36 w 41"/>
                <a:gd name="T57" fmla="*/ 35 h 37"/>
                <a:gd name="T58" fmla="*/ 41 w 41"/>
                <a:gd name="T59" fmla="*/ 36 h 37"/>
                <a:gd name="T60" fmla="*/ 41 w 41"/>
                <a:gd name="T61" fmla="*/ 37 h 37"/>
                <a:gd name="T62" fmla="*/ 12 w 41"/>
                <a:gd name="T63" fmla="*/ 18 h 37"/>
                <a:gd name="T64" fmla="*/ 13 w 41"/>
                <a:gd name="T65" fmla="*/ 18 h 37"/>
                <a:gd name="T66" fmla="*/ 14 w 41"/>
                <a:gd name="T67" fmla="*/ 18 h 37"/>
                <a:gd name="T68" fmla="*/ 23 w 41"/>
                <a:gd name="T69" fmla="*/ 16 h 37"/>
                <a:gd name="T70" fmla="*/ 26 w 41"/>
                <a:gd name="T71" fmla="*/ 10 h 37"/>
                <a:gd name="T72" fmla="*/ 23 w 41"/>
                <a:gd name="T73" fmla="*/ 4 h 37"/>
                <a:gd name="T74" fmla="*/ 17 w 41"/>
                <a:gd name="T75" fmla="*/ 2 h 37"/>
                <a:gd name="T76" fmla="*/ 12 w 41"/>
                <a:gd name="T77" fmla="*/ 3 h 37"/>
                <a:gd name="T78" fmla="*/ 12 w 41"/>
                <a:gd name="T79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1" h="37">
                  <a:moveTo>
                    <a:pt x="41" y="37"/>
                  </a:moveTo>
                  <a:cubicBezTo>
                    <a:pt x="30" y="37"/>
                    <a:pt x="30" y="37"/>
                    <a:pt x="30" y="37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20"/>
                    <a:pt x="14" y="20"/>
                    <a:pt x="14" y="20"/>
                  </a:cubicBezTo>
                  <a:cubicBezTo>
                    <a:pt x="14" y="20"/>
                    <a:pt x="13" y="20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5"/>
                    <a:pt x="13" y="35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20" y="0"/>
                    <a:pt x="23" y="0"/>
                    <a:pt x="25" y="1"/>
                  </a:cubicBezTo>
                  <a:cubicBezTo>
                    <a:pt x="27" y="1"/>
                    <a:pt x="29" y="3"/>
                    <a:pt x="30" y="4"/>
                  </a:cubicBezTo>
                  <a:cubicBezTo>
                    <a:pt x="32" y="6"/>
                    <a:pt x="32" y="7"/>
                    <a:pt x="32" y="10"/>
                  </a:cubicBezTo>
                  <a:cubicBezTo>
                    <a:pt x="32" y="12"/>
                    <a:pt x="32" y="14"/>
                    <a:pt x="30" y="16"/>
                  </a:cubicBezTo>
                  <a:cubicBezTo>
                    <a:pt x="28" y="17"/>
                    <a:pt x="26" y="18"/>
                    <a:pt x="22" y="1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3" y="32"/>
                    <a:pt x="34" y="34"/>
                    <a:pt x="36" y="35"/>
                  </a:cubicBezTo>
                  <a:cubicBezTo>
                    <a:pt x="37" y="36"/>
                    <a:pt x="39" y="36"/>
                    <a:pt x="41" y="36"/>
                  </a:cubicBezTo>
                  <a:lnTo>
                    <a:pt x="41" y="37"/>
                  </a:lnTo>
                  <a:close/>
                  <a:moveTo>
                    <a:pt x="12" y="18"/>
                  </a:moveTo>
                  <a:cubicBezTo>
                    <a:pt x="12" y="18"/>
                    <a:pt x="13" y="18"/>
                    <a:pt x="13" y="18"/>
                  </a:cubicBezTo>
                  <a:cubicBezTo>
                    <a:pt x="13" y="18"/>
                    <a:pt x="14" y="18"/>
                    <a:pt x="14" y="18"/>
                  </a:cubicBezTo>
                  <a:cubicBezTo>
                    <a:pt x="18" y="18"/>
                    <a:pt x="21" y="17"/>
                    <a:pt x="23" y="16"/>
                  </a:cubicBezTo>
                  <a:cubicBezTo>
                    <a:pt x="25" y="14"/>
                    <a:pt x="26" y="12"/>
                    <a:pt x="26" y="10"/>
                  </a:cubicBezTo>
                  <a:cubicBezTo>
                    <a:pt x="26" y="8"/>
                    <a:pt x="25" y="6"/>
                    <a:pt x="23" y="4"/>
                  </a:cubicBezTo>
                  <a:cubicBezTo>
                    <a:pt x="22" y="3"/>
                    <a:pt x="19" y="2"/>
                    <a:pt x="17" y="2"/>
                  </a:cubicBezTo>
                  <a:cubicBezTo>
                    <a:pt x="16" y="2"/>
                    <a:pt x="14" y="2"/>
                    <a:pt x="12" y="3"/>
                  </a:cubicBezTo>
                  <a:lnTo>
                    <a:pt x="1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6" name="Freeform 35">
              <a:extLst>
                <a:ext uri="{FF2B5EF4-FFF2-40B4-BE49-F238E27FC236}">
                  <a16:creationId xmlns="" xmlns:a16="http://schemas.microsoft.com/office/drawing/2014/main" id="{D7A0131E-6274-794B-B23E-2D8DE2090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2324"/>
              <a:ext cx="52" cy="75"/>
            </a:xfrm>
            <a:custGeom>
              <a:avLst/>
              <a:gdLst>
                <a:gd name="T0" fmla="*/ 24 w 27"/>
                <a:gd name="T1" fmla="*/ 0 h 39"/>
                <a:gd name="T2" fmla="*/ 24 w 27"/>
                <a:gd name="T3" fmla="*/ 13 h 39"/>
                <a:gd name="T4" fmla="*/ 23 w 27"/>
                <a:gd name="T5" fmla="*/ 13 h 39"/>
                <a:gd name="T6" fmla="*/ 21 w 27"/>
                <a:gd name="T7" fmla="*/ 7 h 39"/>
                <a:gd name="T8" fmla="*/ 17 w 27"/>
                <a:gd name="T9" fmla="*/ 4 h 39"/>
                <a:gd name="T10" fmla="*/ 12 w 27"/>
                <a:gd name="T11" fmla="*/ 2 h 39"/>
                <a:gd name="T12" fmla="*/ 7 w 27"/>
                <a:gd name="T13" fmla="*/ 4 h 39"/>
                <a:gd name="T14" fmla="*/ 5 w 27"/>
                <a:gd name="T15" fmla="*/ 8 h 39"/>
                <a:gd name="T16" fmla="*/ 6 w 27"/>
                <a:gd name="T17" fmla="*/ 11 h 39"/>
                <a:gd name="T18" fmla="*/ 15 w 27"/>
                <a:gd name="T19" fmla="*/ 17 h 39"/>
                <a:gd name="T20" fmla="*/ 23 w 27"/>
                <a:gd name="T21" fmla="*/ 21 h 39"/>
                <a:gd name="T22" fmla="*/ 26 w 27"/>
                <a:gd name="T23" fmla="*/ 25 h 39"/>
                <a:gd name="T24" fmla="*/ 27 w 27"/>
                <a:gd name="T25" fmla="*/ 29 h 39"/>
                <a:gd name="T26" fmla="*/ 24 w 27"/>
                <a:gd name="T27" fmla="*/ 36 h 39"/>
                <a:gd name="T28" fmla="*/ 14 w 27"/>
                <a:gd name="T29" fmla="*/ 39 h 39"/>
                <a:gd name="T30" fmla="*/ 11 w 27"/>
                <a:gd name="T31" fmla="*/ 39 h 39"/>
                <a:gd name="T32" fmla="*/ 7 w 27"/>
                <a:gd name="T33" fmla="*/ 38 h 39"/>
                <a:gd name="T34" fmla="*/ 3 w 27"/>
                <a:gd name="T35" fmla="*/ 37 h 39"/>
                <a:gd name="T36" fmla="*/ 2 w 27"/>
                <a:gd name="T37" fmla="*/ 37 h 39"/>
                <a:gd name="T38" fmla="*/ 1 w 27"/>
                <a:gd name="T39" fmla="*/ 39 h 39"/>
                <a:gd name="T40" fmla="*/ 0 w 27"/>
                <a:gd name="T41" fmla="*/ 39 h 39"/>
                <a:gd name="T42" fmla="*/ 0 w 27"/>
                <a:gd name="T43" fmla="*/ 26 h 39"/>
                <a:gd name="T44" fmla="*/ 1 w 27"/>
                <a:gd name="T45" fmla="*/ 26 h 39"/>
                <a:gd name="T46" fmla="*/ 3 w 27"/>
                <a:gd name="T47" fmla="*/ 32 h 39"/>
                <a:gd name="T48" fmla="*/ 8 w 27"/>
                <a:gd name="T49" fmla="*/ 36 h 39"/>
                <a:gd name="T50" fmla="*/ 14 w 27"/>
                <a:gd name="T51" fmla="*/ 37 h 39"/>
                <a:gd name="T52" fmla="*/ 20 w 27"/>
                <a:gd name="T53" fmla="*/ 35 h 39"/>
                <a:gd name="T54" fmla="*/ 22 w 27"/>
                <a:gd name="T55" fmla="*/ 31 h 39"/>
                <a:gd name="T56" fmla="*/ 21 w 27"/>
                <a:gd name="T57" fmla="*/ 28 h 39"/>
                <a:gd name="T58" fmla="*/ 18 w 27"/>
                <a:gd name="T59" fmla="*/ 26 h 39"/>
                <a:gd name="T60" fmla="*/ 12 w 27"/>
                <a:gd name="T61" fmla="*/ 22 h 39"/>
                <a:gd name="T62" fmla="*/ 4 w 27"/>
                <a:gd name="T63" fmla="*/ 18 h 39"/>
                <a:gd name="T64" fmla="*/ 1 w 27"/>
                <a:gd name="T65" fmla="*/ 14 h 39"/>
                <a:gd name="T66" fmla="*/ 0 w 27"/>
                <a:gd name="T67" fmla="*/ 10 h 39"/>
                <a:gd name="T68" fmla="*/ 3 w 27"/>
                <a:gd name="T69" fmla="*/ 3 h 39"/>
                <a:gd name="T70" fmla="*/ 12 w 27"/>
                <a:gd name="T71" fmla="*/ 0 h 39"/>
                <a:gd name="T72" fmla="*/ 19 w 27"/>
                <a:gd name="T73" fmla="*/ 2 h 39"/>
                <a:gd name="T74" fmla="*/ 21 w 27"/>
                <a:gd name="T75" fmla="*/ 2 h 39"/>
                <a:gd name="T76" fmla="*/ 23 w 27"/>
                <a:gd name="T77" fmla="*/ 2 h 39"/>
                <a:gd name="T78" fmla="*/ 23 w 27"/>
                <a:gd name="T79" fmla="*/ 0 h 39"/>
                <a:gd name="T80" fmla="*/ 24 w 27"/>
                <a:gd name="T8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" h="39">
                  <a:moveTo>
                    <a:pt x="24" y="0"/>
                  </a:moveTo>
                  <a:cubicBezTo>
                    <a:pt x="24" y="13"/>
                    <a:pt x="24" y="13"/>
                    <a:pt x="24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1"/>
                    <a:pt x="22" y="9"/>
                    <a:pt x="21" y="7"/>
                  </a:cubicBezTo>
                  <a:cubicBezTo>
                    <a:pt x="20" y="6"/>
                    <a:pt x="19" y="5"/>
                    <a:pt x="17" y="4"/>
                  </a:cubicBezTo>
                  <a:cubicBezTo>
                    <a:pt x="16" y="3"/>
                    <a:pt x="14" y="2"/>
                    <a:pt x="12" y="2"/>
                  </a:cubicBezTo>
                  <a:cubicBezTo>
                    <a:pt x="10" y="2"/>
                    <a:pt x="8" y="3"/>
                    <a:pt x="7" y="4"/>
                  </a:cubicBezTo>
                  <a:cubicBezTo>
                    <a:pt x="5" y="5"/>
                    <a:pt x="5" y="7"/>
                    <a:pt x="5" y="8"/>
                  </a:cubicBezTo>
                  <a:cubicBezTo>
                    <a:pt x="5" y="9"/>
                    <a:pt x="5" y="10"/>
                    <a:pt x="6" y="11"/>
                  </a:cubicBezTo>
                  <a:cubicBezTo>
                    <a:pt x="7" y="13"/>
                    <a:pt x="10" y="14"/>
                    <a:pt x="15" y="17"/>
                  </a:cubicBezTo>
                  <a:cubicBezTo>
                    <a:pt x="19" y="19"/>
                    <a:pt x="21" y="20"/>
                    <a:pt x="23" y="21"/>
                  </a:cubicBezTo>
                  <a:cubicBezTo>
                    <a:pt x="24" y="22"/>
                    <a:pt x="25" y="23"/>
                    <a:pt x="26" y="25"/>
                  </a:cubicBezTo>
                  <a:cubicBezTo>
                    <a:pt x="27" y="26"/>
                    <a:pt x="27" y="27"/>
                    <a:pt x="27" y="29"/>
                  </a:cubicBezTo>
                  <a:cubicBezTo>
                    <a:pt x="27" y="32"/>
                    <a:pt x="26" y="34"/>
                    <a:pt x="24" y="36"/>
                  </a:cubicBezTo>
                  <a:cubicBezTo>
                    <a:pt x="21" y="38"/>
                    <a:pt x="18" y="39"/>
                    <a:pt x="14" y="39"/>
                  </a:cubicBezTo>
                  <a:cubicBezTo>
                    <a:pt x="13" y="39"/>
                    <a:pt x="12" y="39"/>
                    <a:pt x="11" y="39"/>
                  </a:cubicBezTo>
                  <a:cubicBezTo>
                    <a:pt x="10" y="39"/>
                    <a:pt x="9" y="38"/>
                    <a:pt x="7" y="38"/>
                  </a:cubicBezTo>
                  <a:cubicBezTo>
                    <a:pt x="5" y="37"/>
                    <a:pt x="4" y="37"/>
                    <a:pt x="3" y="37"/>
                  </a:cubicBezTo>
                  <a:cubicBezTo>
                    <a:pt x="3" y="37"/>
                    <a:pt x="2" y="37"/>
                    <a:pt x="2" y="37"/>
                  </a:cubicBezTo>
                  <a:cubicBezTo>
                    <a:pt x="2" y="38"/>
                    <a:pt x="1" y="38"/>
                    <a:pt x="1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2" y="29"/>
                    <a:pt x="3" y="31"/>
                    <a:pt x="3" y="32"/>
                  </a:cubicBezTo>
                  <a:cubicBezTo>
                    <a:pt x="4" y="34"/>
                    <a:pt x="6" y="35"/>
                    <a:pt x="8" y="36"/>
                  </a:cubicBezTo>
                  <a:cubicBezTo>
                    <a:pt x="9" y="37"/>
                    <a:pt x="11" y="37"/>
                    <a:pt x="14" y="37"/>
                  </a:cubicBezTo>
                  <a:cubicBezTo>
                    <a:pt x="16" y="37"/>
                    <a:pt x="18" y="36"/>
                    <a:pt x="20" y="35"/>
                  </a:cubicBezTo>
                  <a:cubicBezTo>
                    <a:pt x="21" y="34"/>
                    <a:pt x="22" y="33"/>
                    <a:pt x="22" y="31"/>
                  </a:cubicBezTo>
                  <a:cubicBezTo>
                    <a:pt x="22" y="30"/>
                    <a:pt x="21" y="29"/>
                    <a:pt x="21" y="28"/>
                  </a:cubicBezTo>
                  <a:cubicBezTo>
                    <a:pt x="20" y="27"/>
                    <a:pt x="20" y="26"/>
                    <a:pt x="18" y="26"/>
                  </a:cubicBezTo>
                  <a:cubicBezTo>
                    <a:pt x="18" y="25"/>
                    <a:pt x="15" y="24"/>
                    <a:pt x="12" y="22"/>
                  </a:cubicBezTo>
                  <a:cubicBezTo>
                    <a:pt x="8" y="20"/>
                    <a:pt x="6" y="19"/>
                    <a:pt x="4" y="18"/>
                  </a:cubicBezTo>
                  <a:cubicBezTo>
                    <a:pt x="3" y="17"/>
                    <a:pt x="2" y="16"/>
                    <a:pt x="1" y="14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0" y="7"/>
                    <a:pt x="1" y="5"/>
                    <a:pt x="3" y="3"/>
                  </a:cubicBezTo>
                  <a:cubicBezTo>
                    <a:pt x="5" y="1"/>
                    <a:pt x="8" y="0"/>
                    <a:pt x="12" y="0"/>
                  </a:cubicBezTo>
                  <a:cubicBezTo>
                    <a:pt x="14" y="0"/>
                    <a:pt x="16" y="1"/>
                    <a:pt x="19" y="2"/>
                  </a:cubicBezTo>
                  <a:cubicBezTo>
                    <a:pt x="20" y="2"/>
                    <a:pt x="21" y="2"/>
                    <a:pt x="21" y="2"/>
                  </a:cubicBezTo>
                  <a:cubicBezTo>
                    <a:pt x="22" y="2"/>
                    <a:pt x="22" y="2"/>
                    <a:pt x="23" y="2"/>
                  </a:cubicBezTo>
                  <a:cubicBezTo>
                    <a:pt x="23" y="2"/>
                    <a:pt x="23" y="1"/>
                    <a:pt x="23" y="0"/>
                  </a:cubicBezTo>
                  <a:lnTo>
                    <a:pt x="2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7" name="Freeform 36">
              <a:extLst>
                <a:ext uri="{FF2B5EF4-FFF2-40B4-BE49-F238E27FC236}">
                  <a16:creationId xmlns="" xmlns:a16="http://schemas.microsoft.com/office/drawing/2014/main" id="{A63399F7-CD4F-C842-8896-0B7024E30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6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5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4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6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8" name="Freeform 37">
              <a:extLst>
                <a:ext uri="{FF2B5EF4-FFF2-40B4-BE49-F238E27FC236}">
                  <a16:creationId xmlns="" xmlns:a16="http://schemas.microsoft.com/office/drawing/2014/main" id="{71B78188-4143-E74E-9E3D-645564BE3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2326"/>
              <a:ext cx="65" cy="71"/>
            </a:xfrm>
            <a:custGeom>
              <a:avLst/>
              <a:gdLst>
                <a:gd name="T0" fmla="*/ 34 w 34"/>
                <a:gd name="T1" fmla="*/ 0 h 37"/>
                <a:gd name="T2" fmla="*/ 34 w 34"/>
                <a:gd name="T3" fmla="*/ 9 h 37"/>
                <a:gd name="T4" fmla="*/ 33 w 34"/>
                <a:gd name="T5" fmla="*/ 9 h 37"/>
                <a:gd name="T6" fmla="*/ 32 w 34"/>
                <a:gd name="T7" fmla="*/ 5 h 37"/>
                <a:gd name="T8" fmla="*/ 30 w 34"/>
                <a:gd name="T9" fmla="*/ 3 h 37"/>
                <a:gd name="T10" fmla="*/ 26 w 34"/>
                <a:gd name="T11" fmla="*/ 2 h 37"/>
                <a:gd name="T12" fmla="*/ 20 w 34"/>
                <a:gd name="T13" fmla="*/ 2 h 37"/>
                <a:gd name="T14" fmla="*/ 20 w 34"/>
                <a:gd name="T15" fmla="*/ 31 h 37"/>
                <a:gd name="T16" fmla="*/ 21 w 34"/>
                <a:gd name="T17" fmla="*/ 35 h 37"/>
                <a:gd name="T18" fmla="*/ 24 w 34"/>
                <a:gd name="T19" fmla="*/ 36 h 37"/>
                <a:gd name="T20" fmla="*/ 26 w 34"/>
                <a:gd name="T21" fmla="*/ 36 h 37"/>
                <a:gd name="T22" fmla="*/ 26 w 34"/>
                <a:gd name="T23" fmla="*/ 37 h 37"/>
                <a:gd name="T24" fmla="*/ 8 w 34"/>
                <a:gd name="T25" fmla="*/ 37 h 37"/>
                <a:gd name="T26" fmla="*/ 8 w 34"/>
                <a:gd name="T27" fmla="*/ 36 h 37"/>
                <a:gd name="T28" fmla="*/ 10 w 34"/>
                <a:gd name="T29" fmla="*/ 36 h 37"/>
                <a:gd name="T30" fmla="*/ 13 w 34"/>
                <a:gd name="T31" fmla="*/ 35 h 37"/>
                <a:gd name="T32" fmla="*/ 14 w 34"/>
                <a:gd name="T33" fmla="*/ 31 h 37"/>
                <a:gd name="T34" fmla="*/ 14 w 34"/>
                <a:gd name="T35" fmla="*/ 2 h 37"/>
                <a:gd name="T36" fmla="*/ 9 w 34"/>
                <a:gd name="T37" fmla="*/ 2 h 37"/>
                <a:gd name="T38" fmla="*/ 5 w 34"/>
                <a:gd name="T39" fmla="*/ 3 h 37"/>
                <a:gd name="T40" fmla="*/ 2 w 34"/>
                <a:gd name="T41" fmla="*/ 5 h 37"/>
                <a:gd name="T42" fmla="*/ 1 w 34"/>
                <a:gd name="T43" fmla="*/ 9 h 37"/>
                <a:gd name="T44" fmla="*/ 0 w 34"/>
                <a:gd name="T45" fmla="*/ 9 h 37"/>
                <a:gd name="T46" fmla="*/ 0 w 34"/>
                <a:gd name="T47" fmla="*/ 0 h 37"/>
                <a:gd name="T48" fmla="*/ 34 w 34"/>
                <a:gd name="T4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37">
                  <a:moveTo>
                    <a:pt x="34" y="0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7"/>
                    <a:pt x="33" y="6"/>
                    <a:pt x="32" y="5"/>
                  </a:cubicBezTo>
                  <a:cubicBezTo>
                    <a:pt x="32" y="4"/>
                    <a:pt x="31" y="4"/>
                    <a:pt x="30" y="3"/>
                  </a:cubicBezTo>
                  <a:cubicBezTo>
                    <a:pt x="29" y="3"/>
                    <a:pt x="27" y="2"/>
                    <a:pt x="26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3"/>
                    <a:pt x="20" y="35"/>
                    <a:pt x="21" y="35"/>
                  </a:cubicBezTo>
                  <a:cubicBezTo>
                    <a:pt x="21" y="36"/>
                    <a:pt x="23" y="36"/>
                    <a:pt x="24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3" y="36"/>
                    <a:pt x="13" y="35"/>
                  </a:cubicBezTo>
                  <a:cubicBezTo>
                    <a:pt x="14" y="34"/>
                    <a:pt x="14" y="33"/>
                    <a:pt x="14" y="3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7" y="2"/>
                    <a:pt x="6" y="2"/>
                    <a:pt x="5" y="3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1" y="6"/>
                    <a:pt x="1" y="7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9" name="Freeform 38">
              <a:extLst>
                <a:ext uri="{FF2B5EF4-FFF2-40B4-BE49-F238E27FC236}">
                  <a16:creationId xmlns="" xmlns:a16="http://schemas.microsoft.com/office/drawing/2014/main" id="{469470C3-B3F5-3A44-84F9-AC4B9EAD4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2326"/>
              <a:ext cx="82" cy="71"/>
            </a:xfrm>
            <a:custGeom>
              <a:avLst/>
              <a:gdLst>
                <a:gd name="T0" fmla="*/ 29 w 43"/>
                <a:gd name="T1" fmla="*/ 0 h 37"/>
                <a:gd name="T2" fmla="*/ 43 w 43"/>
                <a:gd name="T3" fmla="*/ 0 h 37"/>
                <a:gd name="T4" fmla="*/ 43 w 43"/>
                <a:gd name="T5" fmla="*/ 1 h 37"/>
                <a:gd name="T6" fmla="*/ 42 w 43"/>
                <a:gd name="T7" fmla="*/ 1 h 37"/>
                <a:gd name="T8" fmla="*/ 40 w 43"/>
                <a:gd name="T9" fmla="*/ 2 h 37"/>
                <a:gd name="T10" fmla="*/ 37 w 43"/>
                <a:gd name="T11" fmla="*/ 3 h 37"/>
                <a:gd name="T12" fmla="*/ 34 w 43"/>
                <a:gd name="T13" fmla="*/ 7 h 37"/>
                <a:gd name="T14" fmla="*/ 24 w 43"/>
                <a:gd name="T15" fmla="*/ 21 h 37"/>
                <a:gd name="T16" fmla="*/ 24 w 43"/>
                <a:gd name="T17" fmla="*/ 31 h 37"/>
                <a:gd name="T18" fmla="*/ 25 w 43"/>
                <a:gd name="T19" fmla="*/ 35 h 37"/>
                <a:gd name="T20" fmla="*/ 29 w 43"/>
                <a:gd name="T21" fmla="*/ 36 h 37"/>
                <a:gd name="T22" fmla="*/ 30 w 43"/>
                <a:gd name="T23" fmla="*/ 36 h 37"/>
                <a:gd name="T24" fmla="*/ 30 w 43"/>
                <a:gd name="T25" fmla="*/ 37 h 37"/>
                <a:gd name="T26" fmla="*/ 13 w 43"/>
                <a:gd name="T27" fmla="*/ 37 h 37"/>
                <a:gd name="T28" fmla="*/ 13 w 43"/>
                <a:gd name="T29" fmla="*/ 36 h 37"/>
                <a:gd name="T30" fmla="*/ 14 w 43"/>
                <a:gd name="T31" fmla="*/ 36 h 37"/>
                <a:gd name="T32" fmla="*/ 18 w 43"/>
                <a:gd name="T33" fmla="*/ 35 h 37"/>
                <a:gd name="T34" fmla="*/ 18 w 43"/>
                <a:gd name="T35" fmla="*/ 31 h 37"/>
                <a:gd name="T36" fmla="*/ 18 w 43"/>
                <a:gd name="T37" fmla="*/ 22 h 37"/>
                <a:gd name="T38" fmla="*/ 7 w 43"/>
                <a:gd name="T39" fmla="*/ 6 h 37"/>
                <a:gd name="T40" fmla="*/ 4 w 43"/>
                <a:gd name="T41" fmla="*/ 3 h 37"/>
                <a:gd name="T42" fmla="*/ 1 w 43"/>
                <a:gd name="T43" fmla="*/ 1 h 37"/>
                <a:gd name="T44" fmla="*/ 0 w 43"/>
                <a:gd name="T45" fmla="*/ 1 h 37"/>
                <a:gd name="T46" fmla="*/ 0 w 43"/>
                <a:gd name="T47" fmla="*/ 0 h 37"/>
                <a:gd name="T48" fmla="*/ 17 w 43"/>
                <a:gd name="T49" fmla="*/ 0 h 37"/>
                <a:gd name="T50" fmla="*/ 17 w 43"/>
                <a:gd name="T51" fmla="*/ 1 h 37"/>
                <a:gd name="T52" fmla="*/ 16 w 43"/>
                <a:gd name="T53" fmla="*/ 1 h 37"/>
                <a:gd name="T54" fmla="*/ 14 w 43"/>
                <a:gd name="T55" fmla="*/ 2 h 37"/>
                <a:gd name="T56" fmla="*/ 13 w 43"/>
                <a:gd name="T57" fmla="*/ 3 h 37"/>
                <a:gd name="T58" fmla="*/ 14 w 43"/>
                <a:gd name="T59" fmla="*/ 7 h 37"/>
                <a:gd name="T60" fmla="*/ 23 w 43"/>
                <a:gd name="T61" fmla="*/ 19 h 37"/>
                <a:gd name="T62" fmla="*/ 31 w 43"/>
                <a:gd name="T63" fmla="*/ 8 h 37"/>
                <a:gd name="T64" fmla="*/ 33 w 43"/>
                <a:gd name="T65" fmla="*/ 4 h 37"/>
                <a:gd name="T66" fmla="*/ 32 w 43"/>
                <a:gd name="T67" fmla="*/ 2 h 37"/>
                <a:gd name="T68" fmla="*/ 31 w 43"/>
                <a:gd name="T69" fmla="*/ 1 h 37"/>
                <a:gd name="T70" fmla="*/ 29 w 43"/>
                <a:gd name="T71" fmla="*/ 1 h 37"/>
                <a:gd name="T72" fmla="*/ 29 w 43"/>
                <a:gd name="T73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3" h="37">
                  <a:moveTo>
                    <a:pt x="29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2" y="1"/>
                    <a:pt x="41" y="1"/>
                    <a:pt x="40" y="2"/>
                  </a:cubicBezTo>
                  <a:cubicBezTo>
                    <a:pt x="39" y="2"/>
                    <a:pt x="38" y="3"/>
                    <a:pt x="37" y="3"/>
                  </a:cubicBezTo>
                  <a:cubicBezTo>
                    <a:pt x="36" y="4"/>
                    <a:pt x="35" y="6"/>
                    <a:pt x="34" y="7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4" y="33"/>
                    <a:pt x="24" y="35"/>
                    <a:pt x="25" y="35"/>
                  </a:cubicBezTo>
                  <a:cubicBezTo>
                    <a:pt x="26" y="36"/>
                    <a:pt x="27" y="36"/>
                    <a:pt x="29" y="36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6" y="36"/>
                    <a:pt x="17" y="36"/>
                    <a:pt x="18" y="35"/>
                  </a:cubicBezTo>
                  <a:cubicBezTo>
                    <a:pt x="18" y="34"/>
                    <a:pt x="18" y="33"/>
                    <a:pt x="18" y="31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5"/>
                    <a:pt x="5" y="3"/>
                    <a:pt x="4" y="3"/>
                  </a:cubicBezTo>
                  <a:cubicBezTo>
                    <a:pt x="4" y="3"/>
                    <a:pt x="3" y="2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5" y="1"/>
                    <a:pt x="14" y="2"/>
                  </a:cubicBezTo>
                  <a:cubicBezTo>
                    <a:pt x="13" y="2"/>
                    <a:pt x="13" y="3"/>
                    <a:pt x="13" y="3"/>
                  </a:cubicBezTo>
                  <a:cubicBezTo>
                    <a:pt x="13" y="4"/>
                    <a:pt x="13" y="5"/>
                    <a:pt x="14" y="7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2" y="6"/>
                    <a:pt x="33" y="5"/>
                    <a:pt x="33" y="4"/>
                  </a:cubicBezTo>
                  <a:cubicBezTo>
                    <a:pt x="33" y="3"/>
                    <a:pt x="33" y="3"/>
                    <a:pt x="32" y="2"/>
                  </a:cubicBezTo>
                  <a:cubicBezTo>
                    <a:pt x="32" y="2"/>
                    <a:pt x="32" y="2"/>
                    <a:pt x="31" y="1"/>
                  </a:cubicBezTo>
                  <a:cubicBezTo>
                    <a:pt x="31" y="1"/>
                    <a:pt x="30" y="1"/>
                    <a:pt x="29" y="1"/>
                  </a:cubicBezTo>
                  <a:lnTo>
                    <a:pt x="2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0" name="Freeform 39">
              <a:extLst>
                <a:ext uri="{FF2B5EF4-FFF2-40B4-BE49-F238E27FC236}">
                  <a16:creationId xmlns="" xmlns:a16="http://schemas.microsoft.com/office/drawing/2014/main" id="{D4EFA75B-EE97-9446-B44B-502DC981E5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70" y="2324"/>
              <a:ext cx="76" cy="75"/>
            </a:xfrm>
            <a:custGeom>
              <a:avLst/>
              <a:gdLst>
                <a:gd name="T0" fmla="*/ 21 w 40"/>
                <a:gd name="T1" fmla="*/ 0 h 39"/>
                <a:gd name="T2" fmla="*/ 34 w 40"/>
                <a:gd name="T3" fmla="*/ 6 h 39"/>
                <a:gd name="T4" fmla="*/ 40 w 40"/>
                <a:gd name="T5" fmla="*/ 19 h 39"/>
                <a:gd name="T6" fmla="*/ 34 w 40"/>
                <a:gd name="T7" fmla="*/ 34 h 39"/>
                <a:gd name="T8" fmla="*/ 20 w 40"/>
                <a:gd name="T9" fmla="*/ 39 h 39"/>
                <a:gd name="T10" fmla="*/ 6 w 40"/>
                <a:gd name="T11" fmla="*/ 34 h 39"/>
                <a:gd name="T12" fmla="*/ 0 w 40"/>
                <a:gd name="T13" fmla="*/ 20 h 39"/>
                <a:gd name="T14" fmla="*/ 7 w 40"/>
                <a:gd name="T15" fmla="*/ 5 h 39"/>
                <a:gd name="T16" fmla="*/ 21 w 40"/>
                <a:gd name="T17" fmla="*/ 0 h 39"/>
                <a:gd name="T18" fmla="*/ 20 w 40"/>
                <a:gd name="T19" fmla="*/ 2 h 39"/>
                <a:gd name="T20" fmla="*/ 11 w 40"/>
                <a:gd name="T21" fmla="*/ 6 h 39"/>
                <a:gd name="T22" fmla="*/ 7 w 40"/>
                <a:gd name="T23" fmla="*/ 19 h 39"/>
                <a:gd name="T24" fmla="*/ 11 w 40"/>
                <a:gd name="T25" fmla="*/ 33 h 39"/>
                <a:gd name="T26" fmla="*/ 20 w 40"/>
                <a:gd name="T27" fmla="*/ 37 h 39"/>
                <a:gd name="T28" fmla="*/ 30 w 40"/>
                <a:gd name="T29" fmla="*/ 33 h 39"/>
                <a:gd name="T30" fmla="*/ 33 w 40"/>
                <a:gd name="T31" fmla="*/ 20 h 39"/>
                <a:gd name="T32" fmla="*/ 29 w 40"/>
                <a:gd name="T33" fmla="*/ 6 h 39"/>
                <a:gd name="T34" fmla="*/ 20 w 40"/>
                <a:gd name="T35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39">
                  <a:moveTo>
                    <a:pt x="21" y="0"/>
                  </a:moveTo>
                  <a:cubicBezTo>
                    <a:pt x="26" y="0"/>
                    <a:pt x="31" y="2"/>
                    <a:pt x="34" y="6"/>
                  </a:cubicBezTo>
                  <a:cubicBezTo>
                    <a:pt x="38" y="9"/>
                    <a:pt x="40" y="14"/>
                    <a:pt x="40" y="19"/>
                  </a:cubicBezTo>
                  <a:cubicBezTo>
                    <a:pt x="40" y="25"/>
                    <a:pt x="38" y="30"/>
                    <a:pt x="34" y="34"/>
                  </a:cubicBezTo>
                  <a:cubicBezTo>
                    <a:pt x="30" y="37"/>
                    <a:pt x="26" y="39"/>
                    <a:pt x="20" y="39"/>
                  </a:cubicBezTo>
                  <a:cubicBezTo>
                    <a:pt x="14" y="39"/>
                    <a:pt x="10" y="37"/>
                    <a:pt x="6" y="34"/>
                  </a:cubicBezTo>
                  <a:cubicBezTo>
                    <a:pt x="2" y="30"/>
                    <a:pt x="0" y="25"/>
                    <a:pt x="0" y="20"/>
                  </a:cubicBezTo>
                  <a:cubicBezTo>
                    <a:pt x="0" y="14"/>
                    <a:pt x="2" y="9"/>
                    <a:pt x="7" y="5"/>
                  </a:cubicBezTo>
                  <a:cubicBezTo>
                    <a:pt x="11" y="2"/>
                    <a:pt x="15" y="0"/>
                    <a:pt x="21" y="0"/>
                  </a:cubicBezTo>
                  <a:close/>
                  <a:moveTo>
                    <a:pt x="20" y="2"/>
                  </a:moveTo>
                  <a:cubicBezTo>
                    <a:pt x="16" y="2"/>
                    <a:pt x="13" y="3"/>
                    <a:pt x="11" y="6"/>
                  </a:cubicBezTo>
                  <a:cubicBezTo>
                    <a:pt x="8" y="9"/>
                    <a:pt x="7" y="13"/>
                    <a:pt x="7" y="19"/>
                  </a:cubicBezTo>
                  <a:cubicBezTo>
                    <a:pt x="7" y="26"/>
                    <a:pt x="8" y="30"/>
                    <a:pt x="11" y="33"/>
                  </a:cubicBezTo>
                  <a:cubicBezTo>
                    <a:pt x="13" y="36"/>
                    <a:pt x="16" y="37"/>
                    <a:pt x="20" y="37"/>
                  </a:cubicBezTo>
                  <a:cubicBezTo>
                    <a:pt x="24" y="37"/>
                    <a:pt x="27" y="36"/>
                    <a:pt x="30" y="33"/>
                  </a:cubicBezTo>
                  <a:cubicBezTo>
                    <a:pt x="32" y="30"/>
                    <a:pt x="33" y="26"/>
                    <a:pt x="33" y="20"/>
                  </a:cubicBezTo>
                  <a:cubicBezTo>
                    <a:pt x="33" y="14"/>
                    <a:pt x="32" y="9"/>
                    <a:pt x="29" y="6"/>
                  </a:cubicBezTo>
                  <a:cubicBezTo>
                    <a:pt x="27" y="3"/>
                    <a:pt x="24" y="2"/>
                    <a:pt x="2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2" name="Freeform 40">
              <a:extLst>
                <a:ext uri="{FF2B5EF4-FFF2-40B4-BE49-F238E27FC236}">
                  <a16:creationId xmlns="" xmlns:a16="http://schemas.microsoft.com/office/drawing/2014/main" id="{1B800D86-1FAA-8047-875A-2DAA54CF2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2326"/>
              <a:ext cx="59" cy="71"/>
            </a:xfrm>
            <a:custGeom>
              <a:avLst/>
              <a:gdLst>
                <a:gd name="T0" fmla="*/ 12 w 31"/>
                <a:gd name="T1" fmla="*/ 2 h 37"/>
                <a:gd name="T2" fmla="*/ 12 w 31"/>
                <a:gd name="T3" fmla="*/ 17 h 37"/>
                <a:gd name="T4" fmla="*/ 19 w 31"/>
                <a:gd name="T5" fmla="*/ 17 h 37"/>
                <a:gd name="T6" fmla="*/ 23 w 31"/>
                <a:gd name="T7" fmla="*/ 16 h 37"/>
                <a:gd name="T8" fmla="*/ 25 w 31"/>
                <a:gd name="T9" fmla="*/ 12 h 37"/>
                <a:gd name="T10" fmla="*/ 26 w 31"/>
                <a:gd name="T11" fmla="*/ 12 h 37"/>
                <a:gd name="T12" fmla="*/ 26 w 31"/>
                <a:gd name="T13" fmla="*/ 24 h 37"/>
                <a:gd name="T14" fmla="*/ 25 w 31"/>
                <a:gd name="T15" fmla="*/ 24 h 37"/>
                <a:gd name="T16" fmla="*/ 24 w 31"/>
                <a:gd name="T17" fmla="*/ 21 h 37"/>
                <a:gd name="T18" fmla="*/ 22 w 31"/>
                <a:gd name="T19" fmla="*/ 20 h 37"/>
                <a:gd name="T20" fmla="*/ 19 w 31"/>
                <a:gd name="T21" fmla="*/ 19 h 37"/>
                <a:gd name="T22" fmla="*/ 12 w 31"/>
                <a:gd name="T23" fmla="*/ 19 h 37"/>
                <a:gd name="T24" fmla="*/ 12 w 31"/>
                <a:gd name="T25" fmla="*/ 31 h 37"/>
                <a:gd name="T26" fmla="*/ 12 w 31"/>
                <a:gd name="T27" fmla="*/ 34 h 37"/>
                <a:gd name="T28" fmla="*/ 13 w 31"/>
                <a:gd name="T29" fmla="*/ 36 h 37"/>
                <a:gd name="T30" fmla="*/ 16 w 31"/>
                <a:gd name="T31" fmla="*/ 36 h 37"/>
                <a:gd name="T32" fmla="*/ 18 w 31"/>
                <a:gd name="T33" fmla="*/ 36 h 37"/>
                <a:gd name="T34" fmla="*/ 18 w 31"/>
                <a:gd name="T35" fmla="*/ 37 h 37"/>
                <a:gd name="T36" fmla="*/ 0 w 31"/>
                <a:gd name="T37" fmla="*/ 37 h 37"/>
                <a:gd name="T38" fmla="*/ 0 w 31"/>
                <a:gd name="T39" fmla="*/ 36 h 37"/>
                <a:gd name="T40" fmla="*/ 1 w 31"/>
                <a:gd name="T41" fmla="*/ 36 h 37"/>
                <a:gd name="T42" fmla="*/ 5 w 31"/>
                <a:gd name="T43" fmla="*/ 35 h 37"/>
                <a:gd name="T44" fmla="*/ 6 w 31"/>
                <a:gd name="T45" fmla="*/ 31 h 37"/>
                <a:gd name="T46" fmla="*/ 6 w 31"/>
                <a:gd name="T47" fmla="*/ 7 h 37"/>
                <a:gd name="T48" fmla="*/ 5 w 31"/>
                <a:gd name="T49" fmla="*/ 3 h 37"/>
                <a:gd name="T50" fmla="*/ 4 w 31"/>
                <a:gd name="T51" fmla="*/ 2 h 37"/>
                <a:gd name="T52" fmla="*/ 1 w 31"/>
                <a:gd name="T53" fmla="*/ 1 h 37"/>
                <a:gd name="T54" fmla="*/ 0 w 31"/>
                <a:gd name="T55" fmla="*/ 1 h 37"/>
                <a:gd name="T56" fmla="*/ 0 w 31"/>
                <a:gd name="T57" fmla="*/ 0 h 37"/>
                <a:gd name="T58" fmla="*/ 31 w 31"/>
                <a:gd name="T59" fmla="*/ 0 h 37"/>
                <a:gd name="T60" fmla="*/ 31 w 31"/>
                <a:gd name="T61" fmla="*/ 8 h 37"/>
                <a:gd name="T62" fmla="*/ 30 w 31"/>
                <a:gd name="T63" fmla="*/ 8 h 37"/>
                <a:gd name="T64" fmla="*/ 28 w 31"/>
                <a:gd name="T65" fmla="*/ 4 h 37"/>
                <a:gd name="T66" fmla="*/ 26 w 31"/>
                <a:gd name="T67" fmla="*/ 3 h 37"/>
                <a:gd name="T68" fmla="*/ 21 w 31"/>
                <a:gd name="T69" fmla="*/ 2 h 37"/>
                <a:gd name="T70" fmla="*/ 12 w 31"/>
                <a:gd name="T71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1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21" y="17"/>
                    <a:pt x="22" y="16"/>
                    <a:pt x="23" y="16"/>
                  </a:cubicBezTo>
                  <a:cubicBezTo>
                    <a:pt x="24" y="15"/>
                    <a:pt x="24" y="14"/>
                    <a:pt x="25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3"/>
                    <a:pt x="24" y="22"/>
                    <a:pt x="24" y="21"/>
                  </a:cubicBezTo>
                  <a:cubicBezTo>
                    <a:pt x="24" y="20"/>
                    <a:pt x="23" y="20"/>
                    <a:pt x="22" y="20"/>
                  </a:cubicBezTo>
                  <a:cubicBezTo>
                    <a:pt x="22" y="19"/>
                    <a:pt x="21" y="19"/>
                    <a:pt x="19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5"/>
                    <a:pt x="13" y="35"/>
                    <a:pt x="13" y="36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5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29" y="6"/>
                    <a:pt x="29" y="5"/>
                    <a:pt x="28" y="4"/>
                  </a:cubicBezTo>
                  <a:cubicBezTo>
                    <a:pt x="27" y="4"/>
                    <a:pt x="27" y="3"/>
                    <a:pt x="26" y="3"/>
                  </a:cubicBezTo>
                  <a:cubicBezTo>
                    <a:pt x="25" y="2"/>
                    <a:pt x="23" y="2"/>
                    <a:pt x="21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5" name="Freeform 41">
              <a:extLst>
                <a:ext uri="{FF2B5EF4-FFF2-40B4-BE49-F238E27FC236}">
                  <a16:creationId xmlns="" xmlns:a16="http://schemas.microsoft.com/office/drawing/2014/main" id="{3FB5B995-5A06-0F48-B688-10DAC8FB13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45" y="2326"/>
              <a:ext cx="59" cy="71"/>
            </a:xfrm>
            <a:custGeom>
              <a:avLst/>
              <a:gdLst>
                <a:gd name="T0" fmla="*/ 11 w 31"/>
                <a:gd name="T1" fmla="*/ 20 h 37"/>
                <a:gd name="T2" fmla="*/ 11 w 31"/>
                <a:gd name="T3" fmla="*/ 31 h 37"/>
                <a:gd name="T4" fmla="*/ 12 w 31"/>
                <a:gd name="T5" fmla="*/ 35 h 37"/>
                <a:gd name="T6" fmla="*/ 16 w 31"/>
                <a:gd name="T7" fmla="*/ 36 h 37"/>
                <a:gd name="T8" fmla="*/ 17 w 31"/>
                <a:gd name="T9" fmla="*/ 36 h 37"/>
                <a:gd name="T10" fmla="*/ 17 w 31"/>
                <a:gd name="T11" fmla="*/ 37 h 37"/>
                <a:gd name="T12" fmla="*/ 0 w 31"/>
                <a:gd name="T13" fmla="*/ 37 h 37"/>
                <a:gd name="T14" fmla="*/ 0 w 31"/>
                <a:gd name="T15" fmla="*/ 36 h 37"/>
                <a:gd name="T16" fmla="*/ 1 w 31"/>
                <a:gd name="T17" fmla="*/ 36 h 37"/>
                <a:gd name="T18" fmla="*/ 5 w 31"/>
                <a:gd name="T19" fmla="*/ 35 h 37"/>
                <a:gd name="T20" fmla="*/ 6 w 31"/>
                <a:gd name="T21" fmla="*/ 31 h 37"/>
                <a:gd name="T22" fmla="*/ 6 w 31"/>
                <a:gd name="T23" fmla="*/ 7 h 37"/>
                <a:gd name="T24" fmla="*/ 5 w 31"/>
                <a:gd name="T25" fmla="*/ 2 h 37"/>
                <a:gd name="T26" fmla="*/ 1 w 31"/>
                <a:gd name="T27" fmla="*/ 1 h 37"/>
                <a:gd name="T28" fmla="*/ 0 w 31"/>
                <a:gd name="T29" fmla="*/ 1 h 37"/>
                <a:gd name="T30" fmla="*/ 0 w 31"/>
                <a:gd name="T31" fmla="*/ 0 h 37"/>
                <a:gd name="T32" fmla="*/ 15 w 31"/>
                <a:gd name="T33" fmla="*/ 0 h 37"/>
                <a:gd name="T34" fmla="*/ 24 w 31"/>
                <a:gd name="T35" fmla="*/ 1 h 37"/>
                <a:gd name="T36" fmla="*/ 29 w 31"/>
                <a:gd name="T37" fmla="*/ 5 h 37"/>
                <a:gd name="T38" fmla="*/ 31 w 31"/>
                <a:gd name="T39" fmla="*/ 10 h 37"/>
                <a:gd name="T40" fmla="*/ 28 w 31"/>
                <a:gd name="T41" fmla="*/ 18 h 37"/>
                <a:gd name="T42" fmla="*/ 18 w 31"/>
                <a:gd name="T43" fmla="*/ 21 h 37"/>
                <a:gd name="T44" fmla="*/ 15 w 31"/>
                <a:gd name="T45" fmla="*/ 20 h 37"/>
                <a:gd name="T46" fmla="*/ 11 w 31"/>
                <a:gd name="T47" fmla="*/ 20 h 37"/>
                <a:gd name="T48" fmla="*/ 11 w 31"/>
                <a:gd name="T49" fmla="*/ 18 h 37"/>
                <a:gd name="T50" fmla="*/ 14 w 31"/>
                <a:gd name="T51" fmla="*/ 19 h 37"/>
                <a:gd name="T52" fmla="*/ 16 w 31"/>
                <a:gd name="T53" fmla="*/ 19 h 37"/>
                <a:gd name="T54" fmla="*/ 22 w 31"/>
                <a:gd name="T55" fmla="*/ 17 h 37"/>
                <a:gd name="T56" fmla="*/ 24 w 31"/>
                <a:gd name="T57" fmla="*/ 11 h 37"/>
                <a:gd name="T58" fmla="*/ 23 w 31"/>
                <a:gd name="T59" fmla="*/ 6 h 37"/>
                <a:gd name="T60" fmla="*/ 20 w 31"/>
                <a:gd name="T61" fmla="*/ 3 h 37"/>
                <a:gd name="T62" fmla="*/ 15 w 31"/>
                <a:gd name="T63" fmla="*/ 2 h 37"/>
                <a:gd name="T64" fmla="*/ 11 w 31"/>
                <a:gd name="T65" fmla="*/ 3 h 37"/>
                <a:gd name="T66" fmla="*/ 11 w 31"/>
                <a:gd name="T67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1" h="37">
                  <a:moveTo>
                    <a:pt x="11" y="20"/>
                  </a:move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2" y="35"/>
                    <a:pt x="12" y="35"/>
                  </a:cubicBezTo>
                  <a:cubicBezTo>
                    <a:pt x="13" y="36"/>
                    <a:pt x="14" y="36"/>
                    <a:pt x="16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9" y="0"/>
                    <a:pt x="21" y="0"/>
                    <a:pt x="24" y="1"/>
                  </a:cubicBezTo>
                  <a:cubicBezTo>
                    <a:pt x="26" y="2"/>
                    <a:pt x="27" y="3"/>
                    <a:pt x="29" y="5"/>
                  </a:cubicBezTo>
                  <a:cubicBezTo>
                    <a:pt x="30" y="6"/>
                    <a:pt x="31" y="8"/>
                    <a:pt x="31" y="10"/>
                  </a:cubicBezTo>
                  <a:cubicBezTo>
                    <a:pt x="31" y="13"/>
                    <a:pt x="30" y="16"/>
                    <a:pt x="28" y="18"/>
                  </a:cubicBezTo>
                  <a:cubicBezTo>
                    <a:pt x="26" y="20"/>
                    <a:pt x="22" y="21"/>
                    <a:pt x="18" y="21"/>
                  </a:cubicBezTo>
                  <a:cubicBezTo>
                    <a:pt x="17" y="21"/>
                    <a:pt x="16" y="21"/>
                    <a:pt x="15" y="20"/>
                  </a:cubicBezTo>
                  <a:cubicBezTo>
                    <a:pt x="14" y="20"/>
                    <a:pt x="13" y="20"/>
                    <a:pt x="11" y="20"/>
                  </a:cubicBezTo>
                  <a:close/>
                  <a:moveTo>
                    <a:pt x="11" y="18"/>
                  </a:moveTo>
                  <a:cubicBezTo>
                    <a:pt x="13" y="18"/>
                    <a:pt x="13" y="19"/>
                    <a:pt x="14" y="19"/>
                  </a:cubicBezTo>
                  <a:cubicBezTo>
                    <a:pt x="15" y="19"/>
                    <a:pt x="16" y="19"/>
                    <a:pt x="16" y="19"/>
                  </a:cubicBezTo>
                  <a:cubicBezTo>
                    <a:pt x="19" y="19"/>
                    <a:pt x="20" y="18"/>
                    <a:pt x="22" y="17"/>
                  </a:cubicBezTo>
                  <a:cubicBezTo>
                    <a:pt x="23" y="15"/>
                    <a:pt x="24" y="13"/>
                    <a:pt x="24" y="11"/>
                  </a:cubicBezTo>
                  <a:cubicBezTo>
                    <a:pt x="24" y="9"/>
                    <a:pt x="24" y="8"/>
                    <a:pt x="23" y="6"/>
                  </a:cubicBezTo>
                  <a:cubicBezTo>
                    <a:pt x="22" y="5"/>
                    <a:pt x="21" y="4"/>
                    <a:pt x="20" y="3"/>
                  </a:cubicBezTo>
                  <a:cubicBezTo>
                    <a:pt x="19" y="3"/>
                    <a:pt x="17" y="2"/>
                    <a:pt x="15" y="2"/>
                  </a:cubicBezTo>
                  <a:cubicBezTo>
                    <a:pt x="14" y="2"/>
                    <a:pt x="13" y="2"/>
                    <a:pt x="11" y="3"/>
                  </a:cubicBezTo>
                  <a:lnTo>
                    <a:pt x="11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6" name="Freeform 42">
              <a:extLst>
                <a:ext uri="{FF2B5EF4-FFF2-40B4-BE49-F238E27FC236}">
                  <a16:creationId xmlns="" xmlns:a16="http://schemas.microsoft.com/office/drawing/2014/main" id="{320A86AE-CA2B-1F44-9005-3977C85BE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2326"/>
              <a:ext cx="67" cy="71"/>
            </a:xfrm>
            <a:custGeom>
              <a:avLst/>
              <a:gdLst>
                <a:gd name="T0" fmla="*/ 12 w 35"/>
                <a:gd name="T1" fmla="*/ 2 h 37"/>
                <a:gd name="T2" fmla="*/ 12 w 35"/>
                <a:gd name="T3" fmla="*/ 17 h 37"/>
                <a:gd name="T4" fmla="*/ 21 w 35"/>
                <a:gd name="T5" fmla="*/ 17 h 37"/>
                <a:gd name="T6" fmla="*/ 25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6 w 35"/>
                <a:gd name="T17" fmla="*/ 21 h 37"/>
                <a:gd name="T18" fmla="*/ 24 w 35"/>
                <a:gd name="T19" fmla="*/ 19 h 37"/>
                <a:gd name="T20" fmla="*/ 21 w 35"/>
                <a:gd name="T21" fmla="*/ 19 h 37"/>
                <a:gd name="T22" fmla="*/ 12 w 35"/>
                <a:gd name="T23" fmla="*/ 19 h 37"/>
                <a:gd name="T24" fmla="*/ 12 w 35"/>
                <a:gd name="T25" fmla="*/ 31 h 37"/>
                <a:gd name="T26" fmla="*/ 12 w 35"/>
                <a:gd name="T27" fmla="*/ 34 h 37"/>
                <a:gd name="T28" fmla="*/ 13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2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1 w 35"/>
                <a:gd name="T49" fmla="*/ 36 h 37"/>
                <a:gd name="T50" fmla="*/ 4 w 35"/>
                <a:gd name="T51" fmla="*/ 36 h 37"/>
                <a:gd name="T52" fmla="*/ 5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1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2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29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2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7"/>
                    <a:pt x="24" y="16"/>
                    <a:pt x="25" y="16"/>
                  </a:cubicBezTo>
                  <a:cubicBezTo>
                    <a:pt x="26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3"/>
                    <a:pt x="26" y="21"/>
                    <a:pt x="26" y="21"/>
                  </a:cubicBezTo>
                  <a:cubicBezTo>
                    <a:pt x="26" y="20"/>
                    <a:pt x="25" y="20"/>
                    <a:pt x="24" y="19"/>
                  </a:cubicBezTo>
                  <a:cubicBezTo>
                    <a:pt x="24" y="19"/>
                    <a:pt x="22" y="19"/>
                    <a:pt x="2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4"/>
                    <a:pt x="12" y="35"/>
                    <a:pt x="13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4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1" y="32"/>
                    <a:pt x="33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2" y="36"/>
                    <a:pt x="3" y="36"/>
                    <a:pt x="4" y="36"/>
                  </a:cubicBezTo>
                  <a:cubicBezTo>
                    <a:pt x="5" y="35"/>
                    <a:pt x="5" y="35"/>
                    <a:pt x="5" y="34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6"/>
                    <a:pt x="30" y="5"/>
                    <a:pt x="29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6" y="2"/>
                    <a:pt x="25" y="2"/>
                    <a:pt x="23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7" name="Freeform 43">
              <a:extLst>
                <a:ext uri="{FF2B5EF4-FFF2-40B4-BE49-F238E27FC236}">
                  <a16:creationId xmlns="" xmlns:a16="http://schemas.microsoft.com/office/drawing/2014/main" id="{56A51641-AF97-5A42-8CB8-A320BF590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2326"/>
              <a:ext cx="65" cy="71"/>
            </a:xfrm>
            <a:custGeom>
              <a:avLst/>
              <a:gdLst>
                <a:gd name="T0" fmla="*/ 34 w 34"/>
                <a:gd name="T1" fmla="*/ 0 h 37"/>
                <a:gd name="T2" fmla="*/ 34 w 34"/>
                <a:gd name="T3" fmla="*/ 9 h 37"/>
                <a:gd name="T4" fmla="*/ 33 w 34"/>
                <a:gd name="T5" fmla="*/ 9 h 37"/>
                <a:gd name="T6" fmla="*/ 32 w 34"/>
                <a:gd name="T7" fmla="*/ 5 h 37"/>
                <a:gd name="T8" fmla="*/ 30 w 34"/>
                <a:gd name="T9" fmla="*/ 3 h 37"/>
                <a:gd name="T10" fmla="*/ 26 w 34"/>
                <a:gd name="T11" fmla="*/ 2 h 37"/>
                <a:gd name="T12" fmla="*/ 20 w 34"/>
                <a:gd name="T13" fmla="*/ 2 h 37"/>
                <a:gd name="T14" fmla="*/ 20 w 34"/>
                <a:gd name="T15" fmla="*/ 31 h 37"/>
                <a:gd name="T16" fmla="*/ 21 w 34"/>
                <a:gd name="T17" fmla="*/ 35 h 37"/>
                <a:gd name="T18" fmla="*/ 24 w 34"/>
                <a:gd name="T19" fmla="*/ 36 h 37"/>
                <a:gd name="T20" fmla="*/ 26 w 34"/>
                <a:gd name="T21" fmla="*/ 36 h 37"/>
                <a:gd name="T22" fmla="*/ 26 w 34"/>
                <a:gd name="T23" fmla="*/ 37 h 37"/>
                <a:gd name="T24" fmla="*/ 8 w 34"/>
                <a:gd name="T25" fmla="*/ 37 h 37"/>
                <a:gd name="T26" fmla="*/ 8 w 34"/>
                <a:gd name="T27" fmla="*/ 36 h 37"/>
                <a:gd name="T28" fmla="*/ 10 w 34"/>
                <a:gd name="T29" fmla="*/ 36 h 37"/>
                <a:gd name="T30" fmla="*/ 13 w 34"/>
                <a:gd name="T31" fmla="*/ 35 h 37"/>
                <a:gd name="T32" fmla="*/ 14 w 34"/>
                <a:gd name="T33" fmla="*/ 31 h 37"/>
                <a:gd name="T34" fmla="*/ 14 w 34"/>
                <a:gd name="T35" fmla="*/ 2 h 37"/>
                <a:gd name="T36" fmla="*/ 9 w 34"/>
                <a:gd name="T37" fmla="*/ 2 h 37"/>
                <a:gd name="T38" fmla="*/ 5 w 34"/>
                <a:gd name="T39" fmla="*/ 3 h 37"/>
                <a:gd name="T40" fmla="*/ 2 w 34"/>
                <a:gd name="T41" fmla="*/ 5 h 37"/>
                <a:gd name="T42" fmla="*/ 1 w 34"/>
                <a:gd name="T43" fmla="*/ 9 h 37"/>
                <a:gd name="T44" fmla="*/ 0 w 34"/>
                <a:gd name="T45" fmla="*/ 9 h 37"/>
                <a:gd name="T46" fmla="*/ 0 w 34"/>
                <a:gd name="T47" fmla="*/ 0 h 37"/>
                <a:gd name="T48" fmla="*/ 34 w 34"/>
                <a:gd name="T4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37">
                  <a:moveTo>
                    <a:pt x="34" y="0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7"/>
                    <a:pt x="33" y="6"/>
                    <a:pt x="32" y="5"/>
                  </a:cubicBezTo>
                  <a:cubicBezTo>
                    <a:pt x="32" y="4"/>
                    <a:pt x="31" y="4"/>
                    <a:pt x="30" y="3"/>
                  </a:cubicBezTo>
                  <a:cubicBezTo>
                    <a:pt x="29" y="3"/>
                    <a:pt x="27" y="2"/>
                    <a:pt x="26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3"/>
                    <a:pt x="20" y="35"/>
                    <a:pt x="21" y="35"/>
                  </a:cubicBezTo>
                  <a:cubicBezTo>
                    <a:pt x="21" y="36"/>
                    <a:pt x="23" y="36"/>
                    <a:pt x="24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3" y="36"/>
                    <a:pt x="13" y="35"/>
                  </a:cubicBezTo>
                  <a:cubicBezTo>
                    <a:pt x="14" y="34"/>
                    <a:pt x="14" y="33"/>
                    <a:pt x="14" y="3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7" y="2"/>
                    <a:pt x="6" y="2"/>
                    <a:pt x="5" y="3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1" y="6"/>
                    <a:pt x="1" y="7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8" name="Freeform 44">
              <a:extLst>
                <a:ext uri="{FF2B5EF4-FFF2-40B4-BE49-F238E27FC236}">
                  <a16:creationId xmlns="" xmlns:a16="http://schemas.microsoft.com/office/drawing/2014/main" id="{162B230F-EF67-2140-ABDB-A071DAF500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51" y="2326"/>
              <a:ext cx="79" cy="71"/>
            </a:xfrm>
            <a:custGeom>
              <a:avLst/>
              <a:gdLst>
                <a:gd name="T0" fmla="*/ 41 w 41"/>
                <a:gd name="T1" fmla="*/ 37 h 37"/>
                <a:gd name="T2" fmla="*/ 30 w 41"/>
                <a:gd name="T3" fmla="*/ 37 h 37"/>
                <a:gd name="T4" fmla="*/ 16 w 41"/>
                <a:gd name="T5" fmla="*/ 20 h 37"/>
                <a:gd name="T6" fmla="*/ 14 w 41"/>
                <a:gd name="T7" fmla="*/ 20 h 37"/>
                <a:gd name="T8" fmla="*/ 13 w 41"/>
                <a:gd name="T9" fmla="*/ 20 h 37"/>
                <a:gd name="T10" fmla="*/ 12 w 41"/>
                <a:gd name="T11" fmla="*/ 20 h 37"/>
                <a:gd name="T12" fmla="*/ 12 w 41"/>
                <a:gd name="T13" fmla="*/ 31 h 37"/>
                <a:gd name="T14" fmla="*/ 13 w 41"/>
                <a:gd name="T15" fmla="*/ 35 h 37"/>
                <a:gd name="T16" fmla="*/ 16 w 41"/>
                <a:gd name="T17" fmla="*/ 36 h 37"/>
                <a:gd name="T18" fmla="*/ 18 w 41"/>
                <a:gd name="T19" fmla="*/ 36 h 37"/>
                <a:gd name="T20" fmla="*/ 18 w 41"/>
                <a:gd name="T21" fmla="*/ 37 h 37"/>
                <a:gd name="T22" fmla="*/ 0 w 41"/>
                <a:gd name="T23" fmla="*/ 37 h 37"/>
                <a:gd name="T24" fmla="*/ 0 w 41"/>
                <a:gd name="T25" fmla="*/ 36 h 37"/>
                <a:gd name="T26" fmla="*/ 2 w 41"/>
                <a:gd name="T27" fmla="*/ 36 h 37"/>
                <a:gd name="T28" fmla="*/ 5 w 41"/>
                <a:gd name="T29" fmla="*/ 35 h 37"/>
                <a:gd name="T30" fmla="*/ 6 w 41"/>
                <a:gd name="T31" fmla="*/ 31 h 37"/>
                <a:gd name="T32" fmla="*/ 6 w 41"/>
                <a:gd name="T33" fmla="*/ 7 h 37"/>
                <a:gd name="T34" fmla="*/ 5 w 41"/>
                <a:gd name="T35" fmla="*/ 2 h 37"/>
                <a:gd name="T36" fmla="*/ 2 w 41"/>
                <a:gd name="T37" fmla="*/ 1 h 37"/>
                <a:gd name="T38" fmla="*/ 0 w 41"/>
                <a:gd name="T39" fmla="*/ 1 h 37"/>
                <a:gd name="T40" fmla="*/ 0 w 41"/>
                <a:gd name="T41" fmla="*/ 0 h 37"/>
                <a:gd name="T42" fmla="*/ 15 w 41"/>
                <a:gd name="T43" fmla="*/ 0 h 37"/>
                <a:gd name="T44" fmla="*/ 25 w 41"/>
                <a:gd name="T45" fmla="*/ 1 h 37"/>
                <a:gd name="T46" fmla="*/ 30 w 41"/>
                <a:gd name="T47" fmla="*/ 4 h 37"/>
                <a:gd name="T48" fmla="*/ 32 w 41"/>
                <a:gd name="T49" fmla="*/ 10 h 37"/>
                <a:gd name="T50" fmla="*/ 30 w 41"/>
                <a:gd name="T51" fmla="*/ 16 h 37"/>
                <a:gd name="T52" fmla="*/ 22 w 41"/>
                <a:gd name="T53" fmla="*/ 19 h 37"/>
                <a:gd name="T54" fmla="*/ 31 w 41"/>
                <a:gd name="T55" fmla="*/ 30 h 37"/>
                <a:gd name="T56" fmla="*/ 36 w 41"/>
                <a:gd name="T57" fmla="*/ 35 h 37"/>
                <a:gd name="T58" fmla="*/ 41 w 41"/>
                <a:gd name="T59" fmla="*/ 36 h 37"/>
                <a:gd name="T60" fmla="*/ 41 w 41"/>
                <a:gd name="T61" fmla="*/ 37 h 37"/>
                <a:gd name="T62" fmla="*/ 12 w 41"/>
                <a:gd name="T63" fmla="*/ 18 h 37"/>
                <a:gd name="T64" fmla="*/ 13 w 41"/>
                <a:gd name="T65" fmla="*/ 18 h 37"/>
                <a:gd name="T66" fmla="*/ 14 w 41"/>
                <a:gd name="T67" fmla="*/ 18 h 37"/>
                <a:gd name="T68" fmla="*/ 22 w 41"/>
                <a:gd name="T69" fmla="*/ 16 h 37"/>
                <a:gd name="T70" fmla="*/ 25 w 41"/>
                <a:gd name="T71" fmla="*/ 10 h 37"/>
                <a:gd name="T72" fmla="*/ 23 w 41"/>
                <a:gd name="T73" fmla="*/ 4 h 37"/>
                <a:gd name="T74" fmla="*/ 17 w 41"/>
                <a:gd name="T75" fmla="*/ 2 h 37"/>
                <a:gd name="T76" fmla="*/ 12 w 41"/>
                <a:gd name="T77" fmla="*/ 3 h 37"/>
                <a:gd name="T78" fmla="*/ 12 w 41"/>
                <a:gd name="T79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1" h="37">
                  <a:moveTo>
                    <a:pt x="41" y="37"/>
                  </a:moveTo>
                  <a:cubicBezTo>
                    <a:pt x="30" y="37"/>
                    <a:pt x="30" y="37"/>
                    <a:pt x="30" y="37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20"/>
                    <a:pt x="14" y="20"/>
                    <a:pt x="14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5"/>
                    <a:pt x="13" y="35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20" y="0"/>
                    <a:pt x="23" y="0"/>
                    <a:pt x="25" y="1"/>
                  </a:cubicBezTo>
                  <a:cubicBezTo>
                    <a:pt x="27" y="1"/>
                    <a:pt x="29" y="3"/>
                    <a:pt x="30" y="4"/>
                  </a:cubicBezTo>
                  <a:cubicBezTo>
                    <a:pt x="32" y="6"/>
                    <a:pt x="32" y="7"/>
                    <a:pt x="32" y="10"/>
                  </a:cubicBezTo>
                  <a:cubicBezTo>
                    <a:pt x="32" y="12"/>
                    <a:pt x="31" y="14"/>
                    <a:pt x="30" y="16"/>
                  </a:cubicBezTo>
                  <a:cubicBezTo>
                    <a:pt x="28" y="17"/>
                    <a:pt x="26" y="18"/>
                    <a:pt x="22" y="1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3" y="32"/>
                    <a:pt x="34" y="34"/>
                    <a:pt x="36" y="35"/>
                  </a:cubicBezTo>
                  <a:cubicBezTo>
                    <a:pt x="37" y="36"/>
                    <a:pt x="39" y="36"/>
                    <a:pt x="41" y="36"/>
                  </a:cubicBezTo>
                  <a:lnTo>
                    <a:pt x="41" y="37"/>
                  </a:lnTo>
                  <a:close/>
                  <a:moveTo>
                    <a:pt x="12" y="18"/>
                  </a:moveTo>
                  <a:cubicBezTo>
                    <a:pt x="12" y="18"/>
                    <a:pt x="13" y="18"/>
                    <a:pt x="13" y="18"/>
                  </a:cubicBezTo>
                  <a:cubicBezTo>
                    <a:pt x="13" y="18"/>
                    <a:pt x="13" y="18"/>
                    <a:pt x="14" y="18"/>
                  </a:cubicBezTo>
                  <a:cubicBezTo>
                    <a:pt x="18" y="18"/>
                    <a:pt x="20" y="17"/>
                    <a:pt x="22" y="16"/>
                  </a:cubicBezTo>
                  <a:cubicBezTo>
                    <a:pt x="24" y="14"/>
                    <a:pt x="25" y="12"/>
                    <a:pt x="25" y="10"/>
                  </a:cubicBezTo>
                  <a:cubicBezTo>
                    <a:pt x="25" y="8"/>
                    <a:pt x="25" y="6"/>
                    <a:pt x="23" y="4"/>
                  </a:cubicBezTo>
                  <a:cubicBezTo>
                    <a:pt x="21" y="3"/>
                    <a:pt x="19" y="2"/>
                    <a:pt x="17" y="2"/>
                  </a:cubicBezTo>
                  <a:cubicBezTo>
                    <a:pt x="16" y="2"/>
                    <a:pt x="14" y="2"/>
                    <a:pt x="12" y="3"/>
                  </a:cubicBezTo>
                  <a:lnTo>
                    <a:pt x="1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9" name="Freeform 45">
              <a:extLst>
                <a:ext uri="{FF2B5EF4-FFF2-40B4-BE49-F238E27FC236}">
                  <a16:creationId xmlns="" xmlns:a16="http://schemas.microsoft.com/office/drawing/2014/main" id="{41DDC151-BF45-184E-9900-9EC4E5BA3AA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32" y="2324"/>
              <a:ext cx="76" cy="75"/>
            </a:xfrm>
            <a:custGeom>
              <a:avLst/>
              <a:gdLst>
                <a:gd name="T0" fmla="*/ 21 w 40"/>
                <a:gd name="T1" fmla="*/ 0 h 39"/>
                <a:gd name="T2" fmla="*/ 35 w 40"/>
                <a:gd name="T3" fmla="*/ 6 h 39"/>
                <a:gd name="T4" fmla="*/ 40 w 40"/>
                <a:gd name="T5" fmla="*/ 19 h 39"/>
                <a:gd name="T6" fmla="*/ 34 w 40"/>
                <a:gd name="T7" fmla="*/ 34 h 39"/>
                <a:gd name="T8" fmla="*/ 20 w 40"/>
                <a:gd name="T9" fmla="*/ 39 h 39"/>
                <a:gd name="T10" fmla="*/ 6 w 40"/>
                <a:gd name="T11" fmla="*/ 34 h 39"/>
                <a:gd name="T12" fmla="*/ 0 w 40"/>
                <a:gd name="T13" fmla="*/ 20 h 39"/>
                <a:gd name="T14" fmla="*/ 7 w 40"/>
                <a:gd name="T15" fmla="*/ 5 h 39"/>
                <a:gd name="T16" fmla="*/ 21 w 40"/>
                <a:gd name="T17" fmla="*/ 0 h 39"/>
                <a:gd name="T18" fmla="*/ 20 w 40"/>
                <a:gd name="T19" fmla="*/ 2 h 39"/>
                <a:gd name="T20" fmla="*/ 11 w 40"/>
                <a:gd name="T21" fmla="*/ 6 h 39"/>
                <a:gd name="T22" fmla="*/ 7 w 40"/>
                <a:gd name="T23" fmla="*/ 19 h 39"/>
                <a:gd name="T24" fmla="*/ 11 w 40"/>
                <a:gd name="T25" fmla="*/ 33 h 39"/>
                <a:gd name="T26" fmla="*/ 20 w 40"/>
                <a:gd name="T27" fmla="*/ 37 h 39"/>
                <a:gd name="T28" fmla="*/ 30 w 40"/>
                <a:gd name="T29" fmla="*/ 33 h 39"/>
                <a:gd name="T30" fmla="*/ 33 w 40"/>
                <a:gd name="T31" fmla="*/ 20 h 39"/>
                <a:gd name="T32" fmla="*/ 29 w 40"/>
                <a:gd name="T33" fmla="*/ 6 h 39"/>
                <a:gd name="T34" fmla="*/ 20 w 40"/>
                <a:gd name="T35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39">
                  <a:moveTo>
                    <a:pt x="21" y="0"/>
                  </a:moveTo>
                  <a:cubicBezTo>
                    <a:pt x="26" y="0"/>
                    <a:pt x="31" y="2"/>
                    <a:pt x="35" y="6"/>
                  </a:cubicBezTo>
                  <a:cubicBezTo>
                    <a:pt x="38" y="9"/>
                    <a:pt x="40" y="14"/>
                    <a:pt x="40" y="19"/>
                  </a:cubicBezTo>
                  <a:cubicBezTo>
                    <a:pt x="40" y="25"/>
                    <a:pt x="38" y="30"/>
                    <a:pt x="34" y="34"/>
                  </a:cubicBezTo>
                  <a:cubicBezTo>
                    <a:pt x="31" y="37"/>
                    <a:pt x="26" y="39"/>
                    <a:pt x="20" y="39"/>
                  </a:cubicBezTo>
                  <a:cubicBezTo>
                    <a:pt x="14" y="39"/>
                    <a:pt x="10" y="37"/>
                    <a:pt x="6" y="34"/>
                  </a:cubicBezTo>
                  <a:cubicBezTo>
                    <a:pt x="2" y="30"/>
                    <a:pt x="0" y="25"/>
                    <a:pt x="0" y="20"/>
                  </a:cubicBezTo>
                  <a:cubicBezTo>
                    <a:pt x="0" y="14"/>
                    <a:pt x="2" y="9"/>
                    <a:pt x="7" y="5"/>
                  </a:cubicBezTo>
                  <a:cubicBezTo>
                    <a:pt x="11" y="2"/>
                    <a:pt x="15" y="0"/>
                    <a:pt x="21" y="0"/>
                  </a:cubicBezTo>
                  <a:close/>
                  <a:moveTo>
                    <a:pt x="20" y="2"/>
                  </a:moveTo>
                  <a:cubicBezTo>
                    <a:pt x="16" y="2"/>
                    <a:pt x="13" y="3"/>
                    <a:pt x="11" y="6"/>
                  </a:cubicBezTo>
                  <a:cubicBezTo>
                    <a:pt x="8" y="9"/>
                    <a:pt x="7" y="13"/>
                    <a:pt x="7" y="19"/>
                  </a:cubicBezTo>
                  <a:cubicBezTo>
                    <a:pt x="7" y="26"/>
                    <a:pt x="8" y="30"/>
                    <a:pt x="11" y="33"/>
                  </a:cubicBezTo>
                  <a:cubicBezTo>
                    <a:pt x="14" y="36"/>
                    <a:pt x="16" y="37"/>
                    <a:pt x="20" y="37"/>
                  </a:cubicBezTo>
                  <a:cubicBezTo>
                    <a:pt x="24" y="37"/>
                    <a:pt x="27" y="36"/>
                    <a:pt x="30" y="33"/>
                  </a:cubicBezTo>
                  <a:cubicBezTo>
                    <a:pt x="32" y="30"/>
                    <a:pt x="33" y="26"/>
                    <a:pt x="33" y="20"/>
                  </a:cubicBezTo>
                  <a:cubicBezTo>
                    <a:pt x="33" y="14"/>
                    <a:pt x="32" y="9"/>
                    <a:pt x="29" y="6"/>
                  </a:cubicBezTo>
                  <a:cubicBezTo>
                    <a:pt x="27" y="3"/>
                    <a:pt x="24" y="2"/>
                    <a:pt x="2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00" name="Freeform 46">
              <a:extLst>
                <a:ext uri="{FF2B5EF4-FFF2-40B4-BE49-F238E27FC236}">
                  <a16:creationId xmlns="" xmlns:a16="http://schemas.microsoft.com/office/drawing/2014/main" id="{6C73E739-E74E-B444-824C-1957001BB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326"/>
              <a:ext cx="68" cy="71"/>
            </a:xfrm>
            <a:custGeom>
              <a:avLst/>
              <a:gdLst>
                <a:gd name="T0" fmla="*/ 35 w 36"/>
                <a:gd name="T1" fmla="*/ 27 h 37"/>
                <a:gd name="T2" fmla="*/ 36 w 36"/>
                <a:gd name="T3" fmla="*/ 27 h 37"/>
                <a:gd name="T4" fmla="*/ 32 w 36"/>
                <a:gd name="T5" fmla="*/ 37 h 37"/>
                <a:gd name="T6" fmla="*/ 0 w 36"/>
                <a:gd name="T7" fmla="*/ 37 h 37"/>
                <a:gd name="T8" fmla="*/ 0 w 36"/>
                <a:gd name="T9" fmla="*/ 36 h 37"/>
                <a:gd name="T10" fmla="*/ 2 w 36"/>
                <a:gd name="T11" fmla="*/ 36 h 37"/>
                <a:gd name="T12" fmla="*/ 6 w 36"/>
                <a:gd name="T13" fmla="*/ 35 h 37"/>
                <a:gd name="T14" fmla="*/ 6 w 36"/>
                <a:gd name="T15" fmla="*/ 31 h 37"/>
                <a:gd name="T16" fmla="*/ 6 w 36"/>
                <a:gd name="T17" fmla="*/ 7 h 37"/>
                <a:gd name="T18" fmla="*/ 5 w 36"/>
                <a:gd name="T19" fmla="*/ 2 h 37"/>
                <a:gd name="T20" fmla="*/ 2 w 36"/>
                <a:gd name="T21" fmla="*/ 1 h 37"/>
                <a:gd name="T22" fmla="*/ 0 w 36"/>
                <a:gd name="T23" fmla="*/ 1 h 37"/>
                <a:gd name="T24" fmla="*/ 0 w 36"/>
                <a:gd name="T25" fmla="*/ 0 h 37"/>
                <a:gd name="T26" fmla="*/ 19 w 36"/>
                <a:gd name="T27" fmla="*/ 0 h 37"/>
                <a:gd name="T28" fmla="*/ 19 w 36"/>
                <a:gd name="T29" fmla="*/ 1 h 37"/>
                <a:gd name="T30" fmla="*/ 14 w 36"/>
                <a:gd name="T31" fmla="*/ 2 h 37"/>
                <a:gd name="T32" fmla="*/ 13 w 36"/>
                <a:gd name="T33" fmla="*/ 3 h 37"/>
                <a:gd name="T34" fmla="*/ 12 w 36"/>
                <a:gd name="T35" fmla="*/ 7 h 37"/>
                <a:gd name="T36" fmla="*/ 12 w 36"/>
                <a:gd name="T37" fmla="*/ 31 h 37"/>
                <a:gd name="T38" fmla="*/ 13 w 36"/>
                <a:gd name="T39" fmla="*/ 34 h 37"/>
                <a:gd name="T40" fmla="*/ 14 w 36"/>
                <a:gd name="T41" fmla="*/ 35 h 37"/>
                <a:gd name="T42" fmla="*/ 18 w 36"/>
                <a:gd name="T43" fmla="*/ 35 h 37"/>
                <a:gd name="T44" fmla="*/ 21 w 36"/>
                <a:gd name="T45" fmla="*/ 35 h 37"/>
                <a:gd name="T46" fmla="*/ 28 w 36"/>
                <a:gd name="T47" fmla="*/ 34 h 37"/>
                <a:gd name="T48" fmla="*/ 32 w 36"/>
                <a:gd name="T49" fmla="*/ 32 h 37"/>
                <a:gd name="T50" fmla="*/ 35 w 36"/>
                <a:gd name="T51" fmla="*/ 2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6" h="37">
                  <a:moveTo>
                    <a:pt x="35" y="27"/>
                  </a:moveTo>
                  <a:cubicBezTo>
                    <a:pt x="36" y="27"/>
                    <a:pt x="36" y="27"/>
                    <a:pt x="36" y="2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5" y="1"/>
                    <a:pt x="14" y="2"/>
                  </a:cubicBezTo>
                  <a:cubicBezTo>
                    <a:pt x="13" y="2"/>
                    <a:pt x="13" y="2"/>
                    <a:pt x="13" y="3"/>
                  </a:cubicBezTo>
                  <a:cubicBezTo>
                    <a:pt x="12" y="4"/>
                    <a:pt x="12" y="5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2"/>
                    <a:pt x="12" y="33"/>
                    <a:pt x="13" y="34"/>
                  </a:cubicBezTo>
                  <a:cubicBezTo>
                    <a:pt x="13" y="34"/>
                    <a:pt x="13" y="35"/>
                    <a:pt x="14" y="35"/>
                  </a:cubicBezTo>
                  <a:cubicBezTo>
                    <a:pt x="14" y="35"/>
                    <a:pt x="16" y="35"/>
                    <a:pt x="18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5" y="35"/>
                    <a:pt x="27" y="35"/>
                    <a:pt x="28" y="34"/>
                  </a:cubicBezTo>
                  <a:cubicBezTo>
                    <a:pt x="29" y="34"/>
                    <a:pt x="30" y="33"/>
                    <a:pt x="32" y="32"/>
                  </a:cubicBezTo>
                  <a:cubicBezTo>
                    <a:pt x="33" y="31"/>
                    <a:pt x="34" y="29"/>
                    <a:pt x="35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01" name="Freeform 47">
              <a:extLst>
                <a:ext uri="{FF2B5EF4-FFF2-40B4-BE49-F238E27FC236}">
                  <a16:creationId xmlns="" xmlns:a16="http://schemas.microsoft.com/office/drawing/2014/main" id="{1B03D7BD-BDA4-324A-91D7-D6BEA6F77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2326"/>
              <a:ext cx="67" cy="71"/>
            </a:xfrm>
            <a:custGeom>
              <a:avLst/>
              <a:gdLst>
                <a:gd name="T0" fmla="*/ 11 w 35"/>
                <a:gd name="T1" fmla="*/ 2 h 37"/>
                <a:gd name="T2" fmla="*/ 11 w 35"/>
                <a:gd name="T3" fmla="*/ 17 h 37"/>
                <a:gd name="T4" fmla="*/ 20 w 35"/>
                <a:gd name="T5" fmla="*/ 17 h 37"/>
                <a:gd name="T6" fmla="*/ 25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6 w 35"/>
                <a:gd name="T17" fmla="*/ 21 h 37"/>
                <a:gd name="T18" fmla="*/ 24 w 35"/>
                <a:gd name="T19" fmla="*/ 19 h 37"/>
                <a:gd name="T20" fmla="*/ 20 w 35"/>
                <a:gd name="T21" fmla="*/ 19 h 37"/>
                <a:gd name="T22" fmla="*/ 11 w 35"/>
                <a:gd name="T23" fmla="*/ 19 h 37"/>
                <a:gd name="T24" fmla="*/ 11 w 35"/>
                <a:gd name="T25" fmla="*/ 31 h 37"/>
                <a:gd name="T26" fmla="*/ 12 w 35"/>
                <a:gd name="T27" fmla="*/ 34 h 37"/>
                <a:gd name="T28" fmla="*/ 12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1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1 w 35"/>
                <a:gd name="T49" fmla="*/ 36 h 37"/>
                <a:gd name="T50" fmla="*/ 4 w 35"/>
                <a:gd name="T51" fmla="*/ 36 h 37"/>
                <a:gd name="T52" fmla="*/ 5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1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1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29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1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1" y="2"/>
                  </a:moveTo>
                  <a:cubicBezTo>
                    <a:pt x="11" y="17"/>
                    <a:pt x="11" y="17"/>
                    <a:pt x="11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3" y="17"/>
                    <a:pt x="24" y="16"/>
                    <a:pt x="25" y="16"/>
                  </a:cubicBezTo>
                  <a:cubicBezTo>
                    <a:pt x="26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6" y="23"/>
                    <a:pt x="26" y="21"/>
                    <a:pt x="26" y="21"/>
                  </a:cubicBezTo>
                  <a:cubicBezTo>
                    <a:pt x="26" y="20"/>
                    <a:pt x="25" y="20"/>
                    <a:pt x="24" y="19"/>
                  </a:cubicBezTo>
                  <a:cubicBezTo>
                    <a:pt x="23" y="19"/>
                    <a:pt x="22" y="19"/>
                    <a:pt x="20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1" y="34"/>
                    <a:pt x="12" y="34"/>
                  </a:cubicBezTo>
                  <a:cubicBezTo>
                    <a:pt x="12" y="34"/>
                    <a:pt x="12" y="35"/>
                    <a:pt x="12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4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1" y="32"/>
                    <a:pt x="32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2" y="36"/>
                    <a:pt x="3" y="36"/>
                    <a:pt x="4" y="36"/>
                  </a:cubicBezTo>
                  <a:cubicBezTo>
                    <a:pt x="4" y="35"/>
                    <a:pt x="5" y="35"/>
                    <a:pt x="5" y="34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6"/>
                    <a:pt x="30" y="5"/>
                    <a:pt x="29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6" y="2"/>
                    <a:pt x="25" y="2"/>
                    <a:pt x="23" y="2"/>
                  </a:cubicBezTo>
                  <a:lnTo>
                    <a:pt x="1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02" name="Freeform 48">
              <a:extLst>
                <a:ext uri="{FF2B5EF4-FFF2-40B4-BE49-F238E27FC236}">
                  <a16:creationId xmlns="" xmlns:a16="http://schemas.microsoft.com/office/drawing/2014/main" id="{63848499-C9D0-3B40-BF3F-B16620629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2326"/>
              <a:ext cx="84" cy="73"/>
            </a:xfrm>
            <a:custGeom>
              <a:avLst/>
              <a:gdLst>
                <a:gd name="T0" fmla="*/ 29 w 44"/>
                <a:gd name="T1" fmla="*/ 1 h 38"/>
                <a:gd name="T2" fmla="*/ 29 w 44"/>
                <a:gd name="T3" fmla="*/ 0 h 38"/>
                <a:gd name="T4" fmla="*/ 44 w 44"/>
                <a:gd name="T5" fmla="*/ 0 h 38"/>
                <a:gd name="T6" fmla="*/ 44 w 44"/>
                <a:gd name="T7" fmla="*/ 1 h 38"/>
                <a:gd name="T8" fmla="*/ 42 w 44"/>
                <a:gd name="T9" fmla="*/ 1 h 38"/>
                <a:gd name="T10" fmla="*/ 39 w 44"/>
                <a:gd name="T11" fmla="*/ 3 h 38"/>
                <a:gd name="T12" fmla="*/ 38 w 44"/>
                <a:gd name="T13" fmla="*/ 7 h 38"/>
                <a:gd name="T14" fmla="*/ 38 w 44"/>
                <a:gd name="T15" fmla="*/ 22 h 38"/>
                <a:gd name="T16" fmla="*/ 37 w 44"/>
                <a:gd name="T17" fmla="*/ 31 h 38"/>
                <a:gd name="T18" fmla="*/ 32 w 44"/>
                <a:gd name="T19" fmla="*/ 36 h 38"/>
                <a:gd name="T20" fmla="*/ 22 w 44"/>
                <a:gd name="T21" fmla="*/ 38 h 38"/>
                <a:gd name="T22" fmla="*/ 12 w 44"/>
                <a:gd name="T23" fmla="*/ 36 h 38"/>
                <a:gd name="T24" fmla="*/ 7 w 44"/>
                <a:gd name="T25" fmla="*/ 30 h 38"/>
                <a:gd name="T26" fmla="*/ 6 w 44"/>
                <a:gd name="T27" fmla="*/ 21 h 38"/>
                <a:gd name="T28" fmla="*/ 6 w 44"/>
                <a:gd name="T29" fmla="*/ 7 h 38"/>
                <a:gd name="T30" fmla="*/ 5 w 44"/>
                <a:gd name="T31" fmla="*/ 2 h 38"/>
                <a:gd name="T32" fmla="*/ 1 w 44"/>
                <a:gd name="T33" fmla="*/ 1 h 38"/>
                <a:gd name="T34" fmla="*/ 0 w 44"/>
                <a:gd name="T35" fmla="*/ 1 h 38"/>
                <a:gd name="T36" fmla="*/ 0 w 44"/>
                <a:gd name="T37" fmla="*/ 0 h 38"/>
                <a:gd name="T38" fmla="*/ 18 w 44"/>
                <a:gd name="T39" fmla="*/ 0 h 38"/>
                <a:gd name="T40" fmla="*/ 18 w 44"/>
                <a:gd name="T41" fmla="*/ 1 h 38"/>
                <a:gd name="T42" fmla="*/ 16 w 44"/>
                <a:gd name="T43" fmla="*/ 1 h 38"/>
                <a:gd name="T44" fmla="*/ 12 w 44"/>
                <a:gd name="T45" fmla="*/ 3 h 38"/>
                <a:gd name="T46" fmla="*/ 12 w 44"/>
                <a:gd name="T47" fmla="*/ 7 h 38"/>
                <a:gd name="T48" fmla="*/ 12 w 44"/>
                <a:gd name="T49" fmla="*/ 23 h 38"/>
                <a:gd name="T50" fmla="*/ 12 w 44"/>
                <a:gd name="T51" fmla="*/ 28 h 38"/>
                <a:gd name="T52" fmla="*/ 14 w 44"/>
                <a:gd name="T53" fmla="*/ 32 h 38"/>
                <a:gd name="T54" fmla="*/ 17 w 44"/>
                <a:gd name="T55" fmla="*/ 35 h 38"/>
                <a:gd name="T56" fmla="*/ 22 w 44"/>
                <a:gd name="T57" fmla="*/ 36 h 38"/>
                <a:gd name="T58" fmla="*/ 30 w 44"/>
                <a:gd name="T59" fmla="*/ 34 h 38"/>
                <a:gd name="T60" fmla="*/ 34 w 44"/>
                <a:gd name="T61" fmla="*/ 30 h 38"/>
                <a:gd name="T62" fmla="*/ 35 w 44"/>
                <a:gd name="T63" fmla="*/ 22 h 38"/>
                <a:gd name="T64" fmla="*/ 35 w 44"/>
                <a:gd name="T65" fmla="*/ 7 h 38"/>
                <a:gd name="T66" fmla="*/ 34 w 44"/>
                <a:gd name="T67" fmla="*/ 2 h 38"/>
                <a:gd name="T68" fmla="*/ 31 w 44"/>
                <a:gd name="T69" fmla="*/ 1 h 38"/>
                <a:gd name="T70" fmla="*/ 29 w 44"/>
                <a:gd name="T71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38">
                  <a:moveTo>
                    <a:pt x="29" y="1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1"/>
                    <a:pt x="39" y="2"/>
                    <a:pt x="39" y="3"/>
                  </a:cubicBezTo>
                  <a:cubicBezTo>
                    <a:pt x="38" y="3"/>
                    <a:pt x="38" y="5"/>
                    <a:pt x="38" y="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6"/>
                    <a:pt x="38" y="29"/>
                    <a:pt x="37" y="31"/>
                  </a:cubicBezTo>
                  <a:cubicBezTo>
                    <a:pt x="36" y="33"/>
                    <a:pt x="34" y="34"/>
                    <a:pt x="32" y="36"/>
                  </a:cubicBezTo>
                  <a:cubicBezTo>
                    <a:pt x="29" y="37"/>
                    <a:pt x="26" y="38"/>
                    <a:pt x="22" y="38"/>
                  </a:cubicBezTo>
                  <a:cubicBezTo>
                    <a:pt x="18" y="38"/>
                    <a:pt x="14" y="37"/>
                    <a:pt x="12" y="36"/>
                  </a:cubicBezTo>
                  <a:cubicBezTo>
                    <a:pt x="10" y="35"/>
                    <a:pt x="8" y="33"/>
                    <a:pt x="7" y="30"/>
                  </a:cubicBezTo>
                  <a:cubicBezTo>
                    <a:pt x="6" y="29"/>
                    <a:pt x="6" y="26"/>
                    <a:pt x="6" y="2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4" y="1"/>
                    <a:pt x="13" y="2"/>
                    <a:pt x="12" y="3"/>
                  </a:cubicBezTo>
                  <a:cubicBezTo>
                    <a:pt x="12" y="3"/>
                    <a:pt x="12" y="5"/>
                    <a:pt x="12" y="7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6"/>
                    <a:pt x="12" y="28"/>
                  </a:cubicBezTo>
                  <a:cubicBezTo>
                    <a:pt x="12" y="30"/>
                    <a:pt x="13" y="31"/>
                    <a:pt x="14" y="32"/>
                  </a:cubicBezTo>
                  <a:cubicBezTo>
                    <a:pt x="15" y="33"/>
                    <a:pt x="16" y="34"/>
                    <a:pt x="17" y="35"/>
                  </a:cubicBezTo>
                  <a:cubicBezTo>
                    <a:pt x="19" y="35"/>
                    <a:pt x="20" y="36"/>
                    <a:pt x="22" y="36"/>
                  </a:cubicBezTo>
                  <a:cubicBezTo>
                    <a:pt x="25" y="36"/>
                    <a:pt x="28" y="35"/>
                    <a:pt x="30" y="34"/>
                  </a:cubicBezTo>
                  <a:cubicBezTo>
                    <a:pt x="32" y="33"/>
                    <a:pt x="33" y="32"/>
                    <a:pt x="34" y="30"/>
                  </a:cubicBezTo>
                  <a:cubicBezTo>
                    <a:pt x="35" y="28"/>
                    <a:pt x="35" y="26"/>
                    <a:pt x="35" y="22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4"/>
                    <a:pt x="35" y="3"/>
                    <a:pt x="34" y="2"/>
                  </a:cubicBezTo>
                  <a:cubicBezTo>
                    <a:pt x="34" y="1"/>
                    <a:pt x="32" y="1"/>
                    <a:pt x="31" y="1"/>
                  </a:cubicBezTo>
                  <a:lnTo>
                    <a:pt x="2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03" name="Freeform 49">
              <a:extLst>
                <a:ext uri="{FF2B5EF4-FFF2-40B4-BE49-F238E27FC236}">
                  <a16:creationId xmlns="" xmlns:a16="http://schemas.microsoft.com/office/drawing/2014/main" id="{F6EBAD8B-44FD-7349-9F19-13ACE692B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2326"/>
              <a:ext cx="101" cy="71"/>
            </a:xfrm>
            <a:custGeom>
              <a:avLst/>
              <a:gdLst>
                <a:gd name="T0" fmla="*/ 24 w 53"/>
                <a:gd name="T1" fmla="*/ 37 h 37"/>
                <a:gd name="T2" fmla="*/ 8 w 53"/>
                <a:gd name="T3" fmla="*/ 6 h 37"/>
                <a:gd name="T4" fmla="*/ 8 w 53"/>
                <a:gd name="T5" fmla="*/ 31 h 37"/>
                <a:gd name="T6" fmla="*/ 9 w 53"/>
                <a:gd name="T7" fmla="*/ 35 h 37"/>
                <a:gd name="T8" fmla="*/ 13 w 53"/>
                <a:gd name="T9" fmla="*/ 36 h 37"/>
                <a:gd name="T10" fmla="*/ 14 w 53"/>
                <a:gd name="T11" fmla="*/ 36 h 37"/>
                <a:gd name="T12" fmla="*/ 14 w 53"/>
                <a:gd name="T13" fmla="*/ 37 h 37"/>
                <a:gd name="T14" fmla="*/ 0 w 53"/>
                <a:gd name="T15" fmla="*/ 37 h 37"/>
                <a:gd name="T16" fmla="*/ 0 w 53"/>
                <a:gd name="T17" fmla="*/ 36 h 37"/>
                <a:gd name="T18" fmla="*/ 1 w 53"/>
                <a:gd name="T19" fmla="*/ 36 h 37"/>
                <a:gd name="T20" fmla="*/ 5 w 53"/>
                <a:gd name="T21" fmla="*/ 35 h 37"/>
                <a:gd name="T22" fmla="*/ 6 w 53"/>
                <a:gd name="T23" fmla="*/ 31 h 37"/>
                <a:gd name="T24" fmla="*/ 6 w 53"/>
                <a:gd name="T25" fmla="*/ 6 h 37"/>
                <a:gd name="T26" fmla="*/ 5 w 53"/>
                <a:gd name="T27" fmla="*/ 3 h 37"/>
                <a:gd name="T28" fmla="*/ 3 w 53"/>
                <a:gd name="T29" fmla="*/ 2 h 37"/>
                <a:gd name="T30" fmla="*/ 0 w 53"/>
                <a:gd name="T31" fmla="*/ 1 h 37"/>
                <a:gd name="T32" fmla="*/ 0 w 53"/>
                <a:gd name="T33" fmla="*/ 0 h 37"/>
                <a:gd name="T34" fmla="*/ 12 w 53"/>
                <a:gd name="T35" fmla="*/ 0 h 37"/>
                <a:gd name="T36" fmla="*/ 26 w 53"/>
                <a:gd name="T37" fmla="*/ 29 h 37"/>
                <a:gd name="T38" fmla="*/ 41 w 53"/>
                <a:gd name="T39" fmla="*/ 0 h 37"/>
                <a:gd name="T40" fmla="*/ 53 w 53"/>
                <a:gd name="T41" fmla="*/ 0 h 37"/>
                <a:gd name="T42" fmla="*/ 53 w 53"/>
                <a:gd name="T43" fmla="*/ 1 h 37"/>
                <a:gd name="T44" fmla="*/ 51 w 53"/>
                <a:gd name="T45" fmla="*/ 1 h 37"/>
                <a:gd name="T46" fmla="*/ 48 w 53"/>
                <a:gd name="T47" fmla="*/ 2 h 37"/>
                <a:gd name="T48" fmla="*/ 47 w 53"/>
                <a:gd name="T49" fmla="*/ 6 h 37"/>
                <a:gd name="T50" fmla="*/ 47 w 53"/>
                <a:gd name="T51" fmla="*/ 31 h 37"/>
                <a:gd name="T52" fmla="*/ 48 w 53"/>
                <a:gd name="T53" fmla="*/ 35 h 37"/>
                <a:gd name="T54" fmla="*/ 51 w 53"/>
                <a:gd name="T55" fmla="*/ 36 h 37"/>
                <a:gd name="T56" fmla="*/ 53 w 53"/>
                <a:gd name="T57" fmla="*/ 36 h 37"/>
                <a:gd name="T58" fmla="*/ 53 w 53"/>
                <a:gd name="T59" fmla="*/ 37 h 37"/>
                <a:gd name="T60" fmla="*/ 35 w 53"/>
                <a:gd name="T61" fmla="*/ 37 h 37"/>
                <a:gd name="T62" fmla="*/ 35 w 53"/>
                <a:gd name="T63" fmla="*/ 36 h 37"/>
                <a:gd name="T64" fmla="*/ 37 w 53"/>
                <a:gd name="T65" fmla="*/ 36 h 37"/>
                <a:gd name="T66" fmla="*/ 40 w 53"/>
                <a:gd name="T67" fmla="*/ 35 h 37"/>
                <a:gd name="T68" fmla="*/ 41 w 53"/>
                <a:gd name="T69" fmla="*/ 31 h 37"/>
                <a:gd name="T70" fmla="*/ 41 w 53"/>
                <a:gd name="T71" fmla="*/ 6 h 37"/>
                <a:gd name="T72" fmla="*/ 25 w 53"/>
                <a:gd name="T73" fmla="*/ 37 h 37"/>
                <a:gd name="T74" fmla="*/ 24 w 53"/>
                <a:gd name="T75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3" h="37">
                  <a:moveTo>
                    <a:pt x="24" y="37"/>
                  </a:moveTo>
                  <a:cubicBezTo>
                    <a:pt x="8" y="6"/>
                    <a:pt x="8" y="6"/>
                    <a:pt x="8" y="6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8" y="33"/>
                    <a:pt x="9" y="35"/>
                    <a:pt x="9" y="35"/>
                  </a:cubicBezTo>
                  <a:cubicBezTo>
                    <a:pt x="10" y="36"/>
                    <a:pt x="11" y="36"/>
                    <a:pt x="13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5"/>
                    <a:pt x="5" y="4"/>
                    <a:pt x="5" y="3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3" y="1"/>
                    <a:pt x="1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50" y="1"/>
                    <a:pt x="48" y="2"/>
                    <a:pt x="48" y="2"/>
                  </a:cubicBezTo>
                  <a:cubicBezTo>
                    <a:pt x="47" y="3"/>
                    <a:pt x="47" y="4"/>
                    <a:pt x="47" y="6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7" y="33"/>
                    <a:pt x="47" y="35"/>
                    <a:pt x="48" y="35"/>
                  </a:cubicBezTo>
                  <a:cubicBezTo>
                    <a:pt x="49" y="36"/>
                    <a:pt x="50" y="36"/>
                    <a:pt x="51" y="36"/>
                  </a:cubicBezTo>
                  <a:cubicBezTo>
                    <a:pt x="53" y="36"/>
                    <a:pt x="53" y="36"/>
                    <a:pt x="53" y="36"/>
                  </a:cubicBezTo>
                  <a:cubicBezTo>
                    <a:pt x="53" y="37"/>
                    <a:pt x="53" y="37"/>
                    <a:pt x="53" y="37"/>
                  </a:cubicBezTo>
                  <a:cubicBezTo>
                    <a:pt x="35" y="37"/>
                    <a:pt x="35" y="37"/>
                    <a:pt x="35" y="37"/>
                  </a:cubicBezTo>
                  <a:cubicBezTo>
                    <a:pt x="35" y="36"/>
                    <a:pt x="35" y="36"/>
                    <a:pt x="35" y="36"/>
                  </a:cubicBezTo>
                  <a:cubicBezTo>
                    <a:pt x="37" y="36"/>
                    <a:pt x="37" y="36"/>
                    <a:pt x="37" y="36"/>
                  </a:cubicBezTo>
                  <a:cubicBezTo>
                    <a:pt x="38" y="36"/>
                    <a:pt x="40" y="36"/>
                    <a:pt x="40" y="35"/>
                  </a:cubicBezTo>
                  <a:cubicBezTo>
                    <a:pt x="41" y="34"/>
                    <a:pt x="41" y="33"/>
                    <a:pt x="41" y="31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25" y="37"/>
                    <a:pt x="25" y="37"/>
                    <a:pt x="25" y="37"/>
                  </a:cubicBezTo>
                  <a:lnTo>
                    <a:pt x="24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</p:grpSp>
      <p:sp>
        <p:nvSpPr>
          <p:cNvPr id="2" name="文本框 1">
            <a:extLst>
              <a:ext uri="{FF2B5EF4-FFF2-40B4-BE49-F238E27FC236}">
                <a16:creationId xmlns="" xmlns:a16="http://schemas.microsoft.com/office/drawing/2014/main" id="{5F0ADE1E-5693-7444-9334-170B1B92CAFF}"/>
              </a:ext>
            </a:extLst>
          </p:cNvPr>
          <p:cNvSpPr txBox="1"/>
          <p:nvPr/>
        </p:nvSpPr>
        <p:spPr>
          <a:xfrm>
            <a:off x="4873692" y="3869220"/>
            <a:ext cx="209728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lang="en" altLang="zh-CN" sz="2000" dirty="0">
                <a:solidFill>
                  <a:schemeClr val="bg1"/>
                </a:solidFill>
              </a:rPr>
              <a:t>Thanks</a:t>
            </a:r>
            <a:endParaRPr kumimoji="1" lang="zh-CN" altLang="en-US" sz="2000" dirty="0">
              <a:solidFill>
                <a:schemeClr val="bg1"/>
              </a:solidFill>
            </a:endParaRPr>
          </a:p>
        </p:txBody>
      </p:sp>
      <p:grpSp>
        <p:nvGrpSpPr>
          <p:cNvPr id="4" name="组合 3">
            <a:extLst>
              <a:ext uri="{FF2B5EF4-FFF2-40B4-BE49-F238E27FC236}">
                <a16:creationId xmlns="" xmlns:a16="http://schemas.microsoft.com/office/drawing/2014/main" id="{DBE68AB1-04E6-864C-9790-3EBFAB7FFFCE}"/>
              </a:ext>
            </a:extLst>
          </p:cNvPr>
          <p:cNvGrpSpPr/>
          <p:nvPr/>
        </p:nvGrpSpPr>
        <p:grpSpPr>
          <a:xfrm>
            <a:off x="4873692" y="3860255"/>
            <a:ext cx="2097286" cy="430307"/>
            <a:chOff x="4249806" y="3902569"/>
            <a:chExt cx="3331525" cy="430306"/>
          </a:xfrm>
        </p:grpSpPr>
        <p:cxnSp>
          <p:nvCxnSpPr>
            <p:cNvPr id="8" name="直线连接符 7">
              <a:extLst>
                <a:ext uri="{FF2B5EF4-FFF2-40B4-BE49-F238E27FC236}">
                  <a16:creationId xmlns="" xmlns:a16="http://schemas.microsoft.com/office/drawing/2014/main" id="{741591E0-1B63-1D49-90C4-02E7E649A20D}"/>
                </a:ext>
              </a:extLst>
            </p:cNvPr>
            <p:cNvCxnSpPr>
              <a:cxnSpLocks/>
            </p:cNvCxnSpPr>
            <p:nvPr/>
          </p:nvCxnSpPr>
          <p:spPr>
            <a:xfrm>
              <a:off x="4249806" y="3902569"/>
              <a:ext cx="3331525" cy="0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直线连接符 71">
              <a:extLst>
                <a:ext uri="{FF2B5EF4-FFF2-40B4-BE49-F238E27FC236}">
                  <a16:creationId xmlns="" xmlns:a16="http://schemas.microsoft.com/office/drawing/2014/main" id="{3596F092-3E9F-B74E-8084-8E3A1730AD11}"/>
                </a:ext>
              </a:extLst>
            </p:cNvPr>
            <p:cNvCxnSpPr>
              <a:cxnSpLocks/>
            </p:cNvCxnSpPr>
            <p:nvPr/>
          </p:nvCxnSpPr>
          <p:spPr>
            <a:xfrm>
              <a:off x="4249806" y="4332875"/>
              <a:ext cx="3331525" cy="0"/>
            </a:xfrm>
            <a:prstGeom prst="line">
              <a:avLst/>
            </a:prstGeom>
            <a:ln w="1905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" name="文本框 9">
            <a:extLst>
              <a:ext uri="{FF2B5EF4-FFF2-40B4-BE49-F238E27FC236}">
                <a16:creationId xmlns="" xmlns:a16="http://schemas.microsoft.com/office/drawing/2014/main" id="{E995F7BF-A25C-F248-9512-20279FC146BF}"/>
              </a:ext>
            </a:extLst>
          </p:cNvPr>
          <p:cNvSpPr txBox="1"/>
          <p:nvPr/>
        </p:nvSpPr>
        <p:spPr>
          <a:xfrm>
            <a:off x="4656757" y="2218895"/>
            <a:ext cx="2579552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1" lang="en-US" altLang="zh-CN" sz="4800" dirty="0">
                <a:gradFill>
                  <a:gsLst>
                    <a:gs pos="100000">
                      <a:schemeClr val="bg1">
                        <a:alpha val="0"/>
                      </a:schemeClr>
                    </a:gs>
                    <a:gs pos="0">
                      <a:schemeClr val="bg1">
                        <a:alpha val="48000"/>
                      </a:schemeClr>
                    </a:gs>
                  </a:gsLst>
                  <a:lin ang="5400000" scaled="0"/>
                </a:gradFill>
              </a:rPr>
              <a:t>PART SIX</a:t>
            </a:r>
            <a:endParaRPr kumimoji="1" lang="zh-CN" altLang="en-US" sz="4800" dirty="0">
              <a:gradFill>
                <a:gsLst>
                  <a:gs pos="100000">
                    <a:schemeClr val="bg1">
                      <a:alpha val="0"/>
                    </a:schemeClr>
                  </a:gs>
                  <a:gs pos="0">
                    <a:schemeClr val="bg1">
                      <a:alpha val="48000"/>
                    </a:schemeClr>
                  </a:gs>
                </a:gsLst>
                <a:lin ang="5400000" scaled="0"/>
              </a:gradFill>
            </a:endParaRPr>
          </a:p>
        </p:txBody>
      </p:sp>
      <p:sp>
        <p:nvSpPr>
          <p:cNvPr id="65" name="文本框 64">
            <a:extLst>
              <a:ext uri="{FF2B5EF4-FFF2-40B4-BE49-F238E27FC236}">
                <a16:creationId xmlns="" xmlns:a16="http://schemas.microsoft.com/office/drawing/2014/main" id="{9046BBF1-0770-FA45-BA9E-10BC0EC872B8}"/>
              </a:ext>
            </a:extLst>
          </p:cNvPr>
          <p:cNvSpPr txBox="1"/>
          <p:nvPr/>
        </p:nvSpPr>
        <p:spPr>
          <a:xfrm>
            <a:off x="4716033" y="2664559"/>
            <a:ext cx="2380780" cy="110799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kumimoji="1" lang="zh-CN" altLang="en-US" sz="6600" b="1" dirty="0">
                <a:solidFill>
                  <a:srgbClr val="F6D9A7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致  谢</a:t>
            </a:r>
          </a:p>
        </p:txBody>
      </p:sp>
    </p:spTree>
    <p:extLst>
      <p:ext uri="{BB962C8B-B14F-4D97-AF65-F5344CB8AC3E}">
        <p14:creationId xmlns:p14="http://schemas.microsoft.com/office/powerpoint/2010/main" val="33885594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7" name="图片 76">
            <a:extLst>
              <a:ext uri="{FF2B5EF4-FFF2-40B4-BE49-F238E27FC236}">
                <a16:creationId xmlns="" xmlns:a16="http://schemas.microsoft.com/office/drawing/2014/main" id="{FCDCEAAC-A9B7-0840-8D82-1FAF61A8A3F3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grpSp>
        <p:nvGrpSpPr>
          <p:cNvPr id="80" name="Group 67">
            <a:extLst>
              <a:ext uri="{FF2B5EF4-FFF2-40B4-BE49-F238E27FC236}">
                <a16:creationId xmlns="" xmlns:a16="http://schemas.microsoft.com/office/drawing/2014/main" id="{94737A14-3E6C-C548-BAD1-19C53B835BFD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403655" y="866343"/>
            <a:ext cx="3384692" cy="3395692"/>
            <a:chOff x="594" y="467"/>
            <a:chExt cx="1846" cy="1852"/>
          </a:xfrm>
          <a:solidFill>
            <a:schemeClr val="bg1">
              <a:alpha val="10000"/>
            </a:schemeClr>
          </a:solidFill>
        </p:grpSpPr>
        <p:sp>
          <p:nvSpPr>
            <p:cNvPr id="81" name="Rectangle 68">
              <a:extLst>
                <a:ext uri="{FF2B5EF4-FFF2-40B4-BE49-F238E27FC236}">
                  <a16:creationId xmlns="" xmlns:a16="http://schemas.microsoft.com/office/drawing/2014/main" id="{D571100E-83B4-EE46-B583-C55542ADDE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9" y="1208"/>
              <a:ext cx="10" cy="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82" name="Freeform 69">
              <a:extLst>
                <a:ext uri="{FF2B5EF4-FFF2-40B4-BE49-F238E27FC236}">
                  <a16:creationId xmlns="" xmlns:a16="http://schemas.microsoft.com/office/drawing/2014/main" id="{64CA1499-D56C-664B-A541-CF77FCE575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20" y="843"/>
              <a:ext cx="945" cy="1112"/>
            </a:xfrm>
            <a:custGeom>
              <a:avLst/>
              <a:gdLst>
                <a:gd name="T0" fmla="*/ 342 w 495"/>
                <a:gd name="T1" fmla="*/ 490 h 581"/>
                <a:gd name="T2" fmla="*/ 266 w 495"/>
                <a:gd name="T3" fmla="*/ 393 h 581"/>
                <a:gd name="T4" fmla="*/ 155 w 495"/>
                <a:gd name="T5" fmla="*/ 426 h 581"/>
                <a:gd name="T6" fmla="*/ 158 w 495"/>
                <a:gd name="T7" fmla="*/ 351 h 581"/>
                <a:gd name="T8" fmla="*/ 108 w 495"/>
                <a:gd name="T9" fmla="*/ 266 h 581"/>
                <a:gd name="T10" fmla="*/ 117 w 495"/>
                <a:gd name="T11" fmla="*/ 114 h 581"/>
                <a:gd name="T12" fmla="*/ 157 w 495"/>
                <a:gd name="T13" fmla="*/ 119 h 581"/>
                <a:gd name="T14" fmla="*/ 167 w 495"/>
                <a:gd name="T15" fmla="*/ 129 h 581"/>
                <a:gd name="T16" fmla="*/ 172 w 495"/>
                <a:gd name="T17" fmla="*/ 169 h 581"/>
                <a:gd name="T18" fmla="*/ 67 w 495"/>
                <a:gd name="T19" fmla="*/ 266 h 581"/>
                <a:gd name="T20" fmla="*/ 152 w 495"/>
                <a:gd name="T21" fmla="*/ 111 h 581"/>
                <a:gd name="T22" fmla="*/ 142 w 495"/>
                <a:gd name="T23" fmla="*/ 149 h 581"/>
                <a:gd name="T24" fmla="*/ 180 w 495"/>
                <a:gd name="T25" fmla="*/ 133 h 581"/>
                <a:gd name="T26" fmla="*/ 181 w 495"/>
                <a:gd name="T27" fmla="*/ 47 h 581"/>
                <a:gd name="T28" fmla="*/ 196 w 495"/>
                <a:gd name="T29" fmla="*/ 283 h 581"/>
                <a:gd name="T30" fmla="*/ 198 w 495"/>
                <a:gd name="T31" fmla="*/ 136 h 581"/>
                <a:gd name="T32" fmla="*/ 201 w 495"/>
                <a:gd name="T33" fmla="*/ 5 h 581"/>
                <a:gd name="T34" fmla="*/ 211 w 495"/>
                <a:gd name="T35" fmla="*/ 61 h 581"/>
                <a:gd name="T36" fmla="*/ 255 w 495"/>
                <a:gd name="T37" fmla="*/ 145 h 581"/>
                <a:gd name="T38" fmla="*/ 278 w 495"/>
                <a:gd name="T39" fmla="*/ 84 h 581"/>
                <a:gd name="T40" fmla="*/ 357 w 495"/>
                <a:gd name="T41" fmla="*/ 54 h 581"/>
                <a:gd name="T42" fmla="*/ 411 w 495"/>
                <a:gd name="T43" fmla="*/ 93 h 581"/>
                <a:gd name="T44" fmla="*/ 430 w 495"/>
                <a:gd name="T45" fmla="*/ 95 h 581"/>
                <a:gd name="T46" fmla="*/ 463 w 495"/>
                <a:gd name="T47" fmla="*/ 155 h 581"/>
                <a:gd name="T48" fmla="*/ 221 w 495"/>
                <a:gd name="T49" fmla="*/ 279 h 581"/>
                <a:gd name="T50" fmla="*/ 349 w 495"/>
                <a:gd name="T51" fmla="*/ 257 h 581"/>
                <a:gd name="T52" fmla="*/ 398 w 495"/>
                <a:gd name="T53" fmla="*/ 210 h 581"/>
                <a:gd name="T54" fmla="*/ 406 w 495"/>
                <a:gd name="T55" fmla="*/ 220 h 581"/>
                <a:gd name="T56" fmla="*/ 411 w 495"/>
                <a:gd name="T57" fmla="*/ 451 h 581"/>
                <a:gd name="T58" fmla="*/ 406 w 495"/>
                <a:gd name="T59" fmla="*/ 321 h 581"/>
                <a:gd name="T60" fmla="*/ 468 w 495"/>
                <a:gd name="T61" fmla="*/ 184 h 581"/>
                <a:gd name="T62" fmla="*/ 460 w 495"/>
                <a:gd name="T63" fmla="*/ 233 h 581"/>
                <a:gd name="T64" fmla="*/ 384 w 495"/>
                <a:gd name="T65" fmla="*/ 222 h 581"/>
                <a:gd name="T66" fmla="*/ 420 w 495"/>
                <a:gd name="T67" fmla="*/ 188 h 581"/>
                <a:gd name="T68" fmla="*/ 364 w 495"/>
                <a:gd name="T69" fmla="*/ 225 h 581"/>
                <a:gd name="T70" fmla="*/ 360 w 495"/>
                <a:gd name="T71" fmla="*/ 188 h 581"/>
                <a:gd name="T72" fmla="*/ 386 w 495"/>
                <a:gd name="T73" fmla="*/ 356 h 581"/>
                <a:gd name="T74" fmla="*/ 220 w 495"/>
                <a:gd name="T75" fmla="*/ 351 h 581"/>
                <a:gd name="T76" fmla="*/ 235 w 495"/>
                <a:gd name="T77" fmla="*/ 315 h 581"/>
                <a:gd name="T78" fmla="*/ 206 w 495"/>
                <a:gd name="T79" fmla="*/ 172 h 581"/>
                <a:gd name="T80" fmla="*/ 238 w 495"/>
                <a:gd name="T81" fmla="*/ 167 h 581"/>
                <a:gd name="T82" fmla="*/ 251 w 495"/>
                <a:gd name="T83" fmla="*/ 158 h 581"/>
                <a:gd name="T84" fmla="*/ 269 w 495"/>
                <a:gd name="T85" fmla="*/ 131 h 581"/>
                <a:gd name="T86" fmla="*/ 278 w 495"/>
                <a:gd name="T87" fmla="*/ 100 h 581"/>
                <a:gd name="T88" fmla="*/ 393 w 495"/>
                <a:gd name="T89" fmla="*/ 130 h 581"/>
                <a:gd name="T90" fmla="*/ 438 w 495"/>
                <a:gd name="T91" fmla="*/ 100 h 581"/>
                <a:gd name="T92" fmla="*/ 438 w 495"/>
                <a:gd name="T93" fmla="*/ 154 h 581"/>
                <a:gd name="T94" fmla="*/ 456 w 495"/>
                <a:gd name="T95" fmla="*/ 159 h 581"/>
                <a:gd name="T96" fmla="*/ 474 w 495"/>
                <a:gd name="T97" fmla="*/ 100 h 581"/>
                <a:gd name="T98" fmla="*/ 455 w 495"/>
                <a:gd name="T99" fmla="*/ 80 h 581"/>
                <a:gd name="T100" fmla="*/ 343 w 495"/>
                <a:gd name="T101" fmla="*/ 34 h 581"/>
                <a:gd name="T102" fmla="*/ 206 w 495"/>
                <a:gd name="T103" fmla="*/ 0 h 581"/>
                <a:gd name="T104" fmla="*/ 173 w 495"/>
                <a:gd name="T105" fmla="*/ 7 h 581"/>
                <a:gd name="T106" fmla="*/ 143 w 495"/>
                <a:gd name="T107" fmla="*/ 23 h 581"/>
                <a:gd name="T108" fmla="*/ 121 w 495"/>
                <a:gd name="T109" fmla="*/ 51 h 581"/>
                <a:gd name="T110" fmla="*/ 148 w 495"/>
                <a:gd name="T111" fmla="*/ 83 h 581"/>
                <a:gd name="T112" fmla="*/ 59 w 495"/>
                <a:gd name="T113" fmla="*/ 98 h 581"/>
                <a:gd name="T114" fmla="*/ 108 w 495"/>
                <a:gd name="T115" fmla="*/ 286 h 581"/>
                <a:gd name="T116" fmla="*/ 152 w 495"/>
                <a:gd name="T117" fmla="*/ 307 h 581"/>
                <a:gd name="T118" fmla="*/ 102 w 495"/>
                <a:gd name="T119" fmla="*/ 418 h 581"/>
                <a:gd name="T120" fmla="*/ 495 w 495"/>
                <a:gd name="T121" fmla="*/ 512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5" h="581">
                  <a:moveTo>
                    <a:pt x="369" y="368"/>
                  </a:moveTo>
                  <a:cubicBezTo>
                    <a:pt x="334" y="361"/>
                    <a:pt x="334" y="361"/>
                    <a:pt x="334" y="361"/>
                  </a:cubicBezTo>
                  <a:cubicBezTo>
                    <a:pt x="289" y="371"/>
                    <a:pt x="289" y="371"/>
                    <a:pt x="289" y="371"/>
                  </a:cubicBezTo>
                  <a:cubicBezTo>
                    <a:pt x="298" y="361"/>
                    <a:pt x="298" y="361"/>
                    <a:pt x="298" y="361"/>
                  </a:cubicBezTo>
                  <a:cubicBezTo>
                    <a:pt x="337" y="349"/>
                    <a:pt x="337" y="349"/>
                    <a:pt x="337" y="349"/>
                  </a:cubicBezTo>
                  <a:cubicBezTo>
                    <a:pt x="376" y="362"/>
                    <a:pt x="376" y="362"/>
                    <a:pt x="376" y="362"/>
                  </a:cubicBezTo>
                  <a:lnTo>
                    <a:pt x="369" y="368"/>
                  </a:lnTo>
                  <a:close/>
                  <a:moveTo>
                    <a:pt x="342" y="490"/>
                  </a:moveTo>
                  <a:cubicBezTo>
                    <a:pt x="337" y="470"/>
                    <a:pt x="337" y="470"/>
                    <a:pt x="337" y="470"/>
                  </a:cubicBezTo>
                  <a:cubicBezTo>
                    <a:pt x="349" y="422"/>
                    <a:pt x="349" y="422"/>
                    <a:pt x="349" y="422"/>
                  </a:cubicBezTo>
                  <a:cubicBezTo>
                    <a:pt x="350" y="422"/>
                    <a:pt x="350" y="422"/>
                    <a:pt x="350" y="422"/>
                  </a:cubicBezTo>
                  <a:cubicBezTo>
                    <a:pt x="350" y="422"/>
                    <a:pt x="350" y="422"/>
                    <a:pt x="350" y="422"/>
                  </a:cubicBezTo>
                  <a:cubicBezTo>
                    <a:pt x="364" y="420"/>
                    <a:pt x="364" y="420"/>
                    <a:pt x="364" y="420"/>
                  </a:cubicBezTo>
                  <a:cubicBezTo>
                    <a:pt x="375" y="493"/>
                    <a:pt x="375" y="493"/>
                    <a:pt x="375" y="493"/>
                  </a:cubicBezTo>
                  <a:cubicBezTo>
                    <a:pt x="364" y="492"/>
                    <a:pt x="353" y="491"/>
                    <a:pt x="342" y="490"/>
                  </a:cubicBezTo>
                  <a:close/>
                  <a:moveTo>
                    <a:pt x="266" y="393"/>
                  </a:moveTo>
                  <a:cubicBezTo>
                    <a:pt x="299" y="401"/>
                    <a:pt x="299" y="401"/>
                    <a:pt x="299" y="401"/>
                  </a:cubicBezTo>
                  <a:cubicBezTo>
                    <a:pt x="344" y="384"/>
                    <a:pt x="344" y="384"/>
                    <a:pt x="344" y="384"/>
                  </a:cubicBezTo>
                  <a:cubicBezTo>
                    <a:pt x="369" y="396"/>
                    <a:pt x="369" y="396"/>
                    <a:pt x="369" y="396"/>
                  </a:cubicBezTo>
                  <a:cubicBezTo>
                    <a:pt x="344" y="392"/>
                    <a:pt x="344" y="392"/>
                    <a:pt x="344" y="392"/>
                  </a:cubicBezTo>
                  <a:cubicBezTo>
                    <a:pt x="298" y="409"/>
                    <a:pt x="298" y="409"/>
                    <a:pt x="298" y="409"/>
                  </a:cubicBezTo>
                  <a:lnTo>
                    <a:pt x="266" y="393"/>
                  </a:lnTo>
                  <a:close/>
                  <a:moveTo>
                    <a:pt x="171" y="472"/>
                  </a:moveTo>
                  <a:cubicBezTo>
                    <a:pt x="155" y="426"/>
                    <a:pt x="155" y="426"/>
                    <a:pt x="155" y="426"/>
                  </a:cubicBezTo>
                  <a:cubicBezTo>
                    <a:pt x="132" y="419"/>
                    <a:pt x="132" y="419"/>
                    <a:pt x="132" y="419"/>
                  </a:cubicBezTo>
                  <a:cubicBezTo>
                    <a:pt x="170" y="407"/>
                    <a:pt x="170" y="407"/>
                    <a:pt x="170" y="407"/>
                  </a:cubicBezTo>
                  <a:cubicBezTo>
                    <a:pt x="185" y="457"/>
                    <a:pt x="185" y="457"/>
                    <a:pt x="185" y="457"/>
                  </a:cubicBezTo>
                  <a:cubicBezTo>
                    <a:pt x="278" y="443"/>
                    <a:pt x="278" y="443"/>
                    <a:pt x="278" y="443"/>
                  </a:cubicBezTo>
                  <a:lnTo>
                    <a:pt x="171" y="472"/>
                  </a:lnTo>
                  <a:close/>
                  <a:moveTo>
                    <a:pt x="154" y="326"/>
                  </a:moveTo>
                  <a:cubicBezTo>
                    <a:pt x="158" y="326"/>
                    <a:pt x="158" y="326"/>
                    <a:pt x="158" y="326"/>
                  </a:cubicBezTo>
                  <a:cubicBezTo>
                    <a:pt x="158" y="351"/>
                    <a:pt x="158" y="351"/>
                    <a:pt x="158" y="351"/>
                  </a:cubicBezTo>
                  <a:cubicBezTo>
                    <a:pt x="154" y="351"/>
                    <a:pt x="154" y="351"/>
                    <a:pt x="154" y="351"/>
                  </a:cubicBezTo>
                  <a:lnTo>
                    <a:pt x="154" y="326"/>
                  </a:lnTo>
                  <a:close/>
                  <a:moveTo>
                    <a:pt x="164" y="326"/>
                  </a:moveTo>
                  <a:cubicBezTo>
                    <a:pt x="187" y="326"/>
                    <a:pt x="187" y="326"/>
                    <a:pt x="187" y="326"/>
                  </a:cubicBezTo>
                  <a:cubicBezTo>
                    <a:pt x="187" y="351"/>
                    <a:pt x="187" y="351"/>
                    <a:pt x="187" y="351"/>
                  </a:cubicBezTo>
                  <a:cubicBezTo>
                    <a:pt x="164" y="351"/>
                    <a:pt x="164" y="351"/>
                    <a:pt x="164" y="351"/>
                  </a:cubicBezTo>
                  <a:lnTo>
                    <a:pt x="164" y="326"/>
                  </a:lnTo>
                  <a:close/>
                  <a:moveTo>
                    <a:pt x="108" y="266"/>
                  </a:moveTo>
                  <a:cubicBezTo>
                    <a:pt x="108" y="266"/>
                    <a:pt x="108" y="266"/>
                    <a:pt x="108" y="266"/>
                  </a:cubicBezTo>
                  <a:cubicBezTo>
                    <a:pt x="78" y="266"/>
                    <a:pt x="78" y="266"/>
                    <a:pt x="78" y="266"/>
                  </a:cubicBezTo>
                  <a:cubicBezTo>
                    <a:pt x="78" y="100"/>
                    <a:pt x="78" y="100"/>
                    <a:pt x="78" y="100"/>
                  </a:cubicBezTo>
                  <a:cubicBezTo>
                    <a:pt x="109" y="100"/>
                    <a:pt x="109" y="100"/>
                    <a:pt x="109" y="100"/>
                  </a:cubicBezTo>
                  <a:cubicBezTo>
                    <a:pt x="109" y="98"/>
                    <a:pt x="109" y="98"/>
                    <a:pt x="109" y="98"/>
                  </a:cubicBezTo>
                  <a:cubicBezTo>
                    <a:pt x="148" y="98"/>
                    <a:pt x="148" y="98"/>
                    <a:pt x="148" y="98"/>
                  </a:cubicBezTo>
                  <a:cubicBezTo>
                    <a:pt x="149" y="99"/>
                    <a:pt x="149" y="100"/>
                    <a:pt x="149" y="101"/>
                  </a:cubicBezTo>
                  <a:cubicBezTo>
                    <a:pt x="117" y="114"/>
                    <a:pt x="117" y="114"/>
                    <a:pt x="117" y="114"/>
                  </a:cubicBezTo>
                  <a:cubicBezTo>
                    <a:pt x="116" y="112"/>
                    <a:pt x="116" y="112"/>
                    <a:pt x="116" y="112"/>
                  </a:cubicBezTo>
                  <a:cubicBezTo>
                    <a:pt x="116" y="112"/>
                    <a:pt x="116" y="112"/>
                    <a:pt x="116" y="112"/>
                  </a:cubicBezTo>
                  <a:cubicBezTo>
                    <a:pt x="112" y="114"/>
                    <a:pt x="112" y="114"/>
                    <a:pt x="112" y="114"/>
                  </a:cubicBezTo>
                  <a:cubicBezTo>
                    <a:pt x="120" y="132"/>
                    <a:pt x="120" y="132"/>
                    <a:pt x="120" y="132"/>
                  </a:cubicBezTo>
                  <a:cubicBezTo>
                    <a:pt x="124" y="131"/>
                    <a:pt x="124" y="131"/>
                    <a:pt x="124" y="131"/>
                  </a:cubicBezTo>
                  <a:cubicBezTo>
                    <a:pt x="123" y="128"/>
                    <a:pt x="123" y="128"/>
                    <a:pt x="123" y="128"/>
                  </a:cubicBezTo>
                  <a:cubicBezTo>
                    <a:pt x="155" y="115"/>
                    <a:pt x="155" y="115"/>
                    <a:pt x="155" y="115"/>
                  </a:cubicBezTo>
                  <a:cubicBezTo>
                    <a:pt x="155" y="116"/>
                    <a:pt x="156" y="118"/>
                    <a:pt x="157" y="119"/>
                  </a:cubicBezTo>
                  <a:cubicBezTo>
                    <a:pt x="133" y="143"/>
                    <a:pt x="133" y="143"/>
                    <a:pt x="133" y="143"/>
                  </a:cubicBezTo>
                  <a:cubicBezTo>
                    <a:pt x="132" y="141"/>
                    <a:pt x="132" y="141"/>
                    <a:pt x="132" y="141"/>
                  </a:cubicBezTo>
                  <a:cubicBezTo>
                    <a:pt x="132" y="141"/>
                    <a:pt x="132" y="141"/>
                    <a:pt x="132" y="141"/>
                  </a:cubicBezTo>
                  <a:cubicBezTo>
                    <a:pt x="128" y="144"/>
                    <a:pt x="128" y="144"/>
                    <a:pt x="128" y="144"/>
                  </a:cubicBezTo>
                  <a:cubicBezTo>
                    <a:pt x="142" y="158"/>
                    <a:pt x="142" y="158"/>
                    <a:pt x="142" y="158"/>
                  </a:cubicBezTo>
                  <a:cubicBezTo>
                    <a:pt x="146" y="155"/>
                    <a:pt x="146" y="155"/>
                    <a:pt x="146" y="155"/>
                  </a:cubicBezTo>
                  <a:cubicBezTo>
                    <a:pt x="144" y="153"/>
                    <a:pt x="144" y="153"/>
                    <a:pt x="144" y="153"/>
                  </a:cubicBezTo>
                  <a:cubicBezTo>
                    <a:pt x="167" y="129"/>
                    <a:pt x="167" y="129"/>
                    <a:pt x="167" y="129"/>
                  </a:cubicBezTo>
                  <a:cubicBezTo>
                    <a:pt x="169" y="130"/>
                    <a:pt x="170" y="131"/>
                    <a:pt x="171" y="131"/>
                  </a:cubicBezTo>
                  <a:cubicBezTo>
                    <a:pt x="158" y="163"/>
                    <a:pt x="158" y="163"/>
                    <a:pt x="158" y="163"/>
                  </a:cubicBezTo>
                  <a:cubicBezTo>
                    <a:pt x="156" y="162"/>
                    <a:pt x="156" y="162"/>
                    <a:pt x="156" y="162"/>
                  </a:cubicBezTo>
                  <a:cubicBezTo>
                    <a:pt x="156" y="162"/>
                    <a:pt x="156" y="162"/>
                    <a:pt x="156" y="162"/>
                  </a:cubicBezTo>
                  <a:cubicBezTo>
                    <a:pt x="154" y="166"/>
                    <a:pt x="154" y="166"/>
                    <a:pt x="154" y="166"/>
                  </a:cubicBezTo>
                  <a:cubicBezTo>
                    <a:pt x="173" y="173"/>
                    <a:pt x="173" y="173"/>
                    <a:pt x="173" y="173"/>
                  </a:cubicBezTo>
                  <a:cubicBezTo>
                    <a:pt x="174" y="169"/>
                    <a:pt x="174" y="169"/>
                    <a:pt x="174" y="169"/>
                  </a:cubicBezTo>
                  <a:cubicBezTo>
                    <a:pt x="172" y="169"/>
                    <a:pt x="172" y="169"/>
                    <a:pt x="172" y="169"/>
                  </a:cubicBezTo>
                  <a:cubicBezTo>
                    <a:pt x="185" y="137"/>
                    <a:pt x="185" y="137"/>
                    <a:pt x="185" y="137"/>
                  </a:cubicBezTo>
                  <a:cubicBezTo>
                    <a:pt x="186" y="138"/>
                    <a:pt x="187" y="138"/>
                    <a:pt x="189" y="138"/>
                  </a:cubicBezTo>
                  <a:cubicBezTo>
                    <a:pt x="189" y="172"/>
                    <a:pt x="189" y="172"/>
                    <a:pt x="189" y="172"/>
                  </a:cubicBezTo>
                  <a:cubicBezTo>
                    <a:pt x="187" y="172"/>
                    <a:pt x="187" y="172"/>
                    <a:pt x="187" y="172"/>
                  </a:cubicBezTo>
                  <a:cubicBezTo>
                    <a:pt x="187" y="266"/>
                    <a:pt x="187" y="266"/>
                    <a:pt x="187" y="266"/>
                  </a:cubicBezTo>
                  <a:lnTo>
                    <a:pt x="108" y="266"/>
                  </a:lnTo>
                  <a:close/>
                  <a:moveTo>
                    <a:pt x="73" y="266"/>
                  </a:moveTo>
                  <a:cubicBezTo>
                    <a:pt x="67" y="266"/>
                    <a:pt x="67" y="266"/>
                    <a:pt x="67" y="266"/>
                  </a:cubicBezTo>
                  <a:cubicBezTo>
                    <a:pt x="67" y="100"/>
                    <a:pt x="67" y="100"/>
                    <a:pt x="67" y="100"/>
                  </a:cubicBezTo>
                  <a:cubicBezTo>
                    <a:pt x="73" y="100"/>
                    <a:pt x="73" y="100"/>
                    <a:pt x="73" y="100"/>
                  </a:cubicBezTo>
                  <a:lnTo>
                    <a:pt x="73" y="266"/>
                  </a:lnTo>
                  <a:close/>
                  <a:moveTo>
                    <a:pt x="152" y="111"/>
                  </a:moveTo>
                  <a:cubicBezTo>
                    <a:pt x="153" y="112"/>
                    <a:pt x="153" y="112"/>
                    <a:pt x="153" y="113"/>
                  </a:cubicBezTo>
                  <a:cubicBezTo>
                    <a:pt x="124" y="125"/>
                    <a:pt x="124" y="125"/>
                    <a:pt x="124" y="125"/>
                  </a:cubicBezTo>
                  <a:cubicBezTo>
                    <a:pt x="123" y="123"/>
                    <a:pt x="123" y="123"/>
                    <a:pt x="123" y="123"/>
                  </a:cubicBezTo>
                  <a:lnTo>
                    <a:pt x="152" y="111"/>
                  </a:lnTo>
                  <a:close/>
                  <a:moveTo>
                    <a:pt x="122" y="57"/>
                  </a:moveTo>
                  <a:cubicBezTo>
                    <a:pt x="122" y="55"/>
                    <a:pt x="122" y="55"/>
                    <a:pt x="122" y="55"/>
                  </a:cubicBezTo>
                  <a:cubicBezTo>
                    <a:pt x="155" y="69"/>
                    <a:pt x="155" y="69"/>
                    <a:pt x="155" y="69"/>
                  </a:cubicBezTo>
                  <a:cubicBezTo>
                    <a:pt x="154" y="71"/>
                    <a:pt x="154" y="71"/>
                    <a:pt x="154" y="71"/>
                  </a:cubicBezTo>
                  <a:lnTo>
                    <a:pt x="122" y="57"/>
                  </a:lnTo>
                  <a:close/>
                  <a:moveTo>
                    <a:pt x="165" y="124"/>
                  </a:moveTo>
                  <a:cubicBezTo>
                    <a:pt x="166" y="125"/>
                    <a:pt x="166" y="125"/>
                    <a:pt x="167" y="126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41" y="148"/>
                    <a:pt x="141" y="148"/>
                    <a:pt x="141" y="148"/>
                  </a:cubicBezTo>
                  <a:lnTo>
                    <a:pt x="165" y="124"/>
                  </a:lnTo>
                  <a:close/>
                  <a:moveTo>
                    <a:pt x="139" y="29"/>
                  </a:moveTo>
                  <a:cubicBezTo>
                    <a:pt x="143" y="30"/>
                    <a:pt x="143" y="30"/>
                    <a:pt x="143" y="30"/>
                  </a:cubicBezTo>
                  <a:cubicBezTo>
                    <a:pt x="168" y="54"/>
                    <a:pt x="168" y="54"/>
                    <a:pt x="168" y="54"/>
                  </a:cubicBezTo>
                  <a:cubicBezTo>
                    <a:pt x="165" y="57"/>
                    <a:pt x="165" y="57"/>
                    <a:pt x="165" y="57"/>
                  </a:cubicBezTo>
                  <a:lnTo>
                    <a:pt x="139" y="29"/>
                  </a:lnTo>
                  <a:close/>
                  <a:moveTo>
                    <a:pt x="180" y="133"/>
                  </a:moveTo>
                  <a:cubicBezTo>
                    <a:pt x="181" y="134"/>
                    <a:pt x="182" y="134"/>
                    <a:pt x="183" y="13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67" y="166"/>
                    <a:pt x="167" y="166"/>
                    <a:pt x="167" y="166"/>
                  </a:cubicBezTo>
                  <a:lnTo>
                    <a:pt x="180" y="133"/>
                  </a:lnTo>
                  <a:close/>
                  <a:moveTo>
                    <a:pt x="166" y="11"/>
                  </a:moveTo>
                  <a:cubicBezTo>
                    <a:pt x="170" y="18"/>
                    <a:pt x="170" y="18"/>
                    <a:pt x="170" y="18"/>
                  </a:cubicBezTo>
                  <a:cubicBezTo>
                    <a:pt x="184" y="46"/>
                    <a:pt x="184" y="46"/>
                    <a:pt x="184" y="46"/>
                  </a:cubicBezTo>
                  <a:cubicBezTo>
                    <a:pt x="183" y="46"/>
                    <a:pt x="182" y="47"/>
                    <a:pt x="181" y="47"/>
                  </a:cubicBezTo>
                  <a:lnTo>
                    <a:pt x="166" y="11"/>
                  </a:lnTo>
                  <a:close/>
                  <a:moveTo>
                    <a:pt x="196" y="324"/>
                  </a:moveTo>
                  <a:cubicBezTo>
                    <a:pt x="196" y="324"/>
                    <a:pt x="196" y="324"/>
                    <a:pt x="196" y="324"/>
                  </a:cubicBezTo>
                  <a:cubicBezTo>
                    <a:pt x="201" y="328"/>
                    <a:pt x="201" y="328"/>
                    <a:pt x="201" y="328"/>
                  </a:cubicBezTo>
                  <a:cubicBezTo>
                    <a:pt x="201" y="351"/>
                    <a:pt x="201" y="351"/>
                    <a:pt x="201" y="351"/>
                  </a:cubicBezTo>
                  <a:cubicBezTo>
                    <a:pt x="196" y="351"/>
                    <a:pt x="196" y="351"/>
                    <a:pt x="196" y="351"/>
                  </a:cubicBezTo>
                  <a:lnTo>
                    <a:pt x="196" y="324"/>
                  </a:lnTo>
                  <a:close/>
                  <a:moveTo>
                    <a:pt x="196" y="283"/>
                  </a:moveTo>
                  <a:cubicBezTo>
                    <a:pt x="196" y="283"/>
                    <a:pt x="196" y="283"/>
                    <a:pt x="196" y="283"/>
                  </a:cubicBezTo>
                  <a:cubicBezTo>
                    <a:pt x="201" y="287"/>
                    <a:pt x="201" y="287"/>
                    <a:pt x="201" y="287"/>
                  </a:cubicBezTo>
                  <a:cubicBezTo>
                    <a:pt x="201" y="307"/>
                    <a:pt x="201" y="307"/>
                    <a:pt x="201" y="307"/>
                  </a:cubicBezTo>
                  <a:cubicBezTo>
                    <a:pt x="196" y="307"/>
                    <a:pt x="196" y="307"/>
                    <a:pt x="196" y="307"/>
                  </a:cubicBezTo>
                  <a:lnTo>
                    <a:pt x="196" y="283"/>
                  </a:lnTo>
                  <a:close/>
                  <a:moveTo>
                    <a:pt x="196" y="172"/>
                  </a:moveTo>
                  <a:cubicBezTo>
                    <a:pt x="198" y="172"/>
                    <a:pt x="198" y="172"/>
                    <a:pt x="198" y="172"/>
                  </a:cubicBezTo>
                  <a:cubicBezTo>
                    <a:pt x="198" y="136"/>
                    <a:pt x="198" y="136"/>
                    <a:pt x="198" y="136"/>
                  </a:cubicBezTo>
                  <a:cubicBezTo>
                    <a:pt x="199" y="136"/>
                    <a:pt x="200" y="136"/>
                    <a:pt x="201" y="136"/>
                  </a:cubicBezTo>
                  <a:cubicBezTo>
                    <a:pt x="201" y="172"/>
                    <a:pt x="201" y="172"/>
                    <a:pt x="201" y="172"/>
                  </a:cubicBezTo>
                  <a:cubicBezTo>
                    <a:pt x="201" y="172"/>
                    <a:pt x="201" y="172"/>
                    <a:pt x="201" y="172"/>
                  </a:cubicBezTo>
                  <a:cubicBezTo>
                    <a:pt x="201" y="267"/>
                    <a:pt x="201" y="267"/>
                    <a:pt x="201" y="267"/>
                  </a:cubicBezTo>
                  <a:cubicBezTo>
                    <a:pt x="196" y="267"/>
                    <a:pt x="196" y="267"/>
                    <a:pt x="196" y="267"/>
                  </a:cubicBezTo>
                  <a:lnTo>
                    <a:pt x="196" y="172"/>
                  </a:lnTo>
                  <a:close/>
                  <a:moveTo>
                    <a:pt x="199" y="5"/>
                  </a:moveTo>
                  <a:cubicBezTo>
                    <a:pt x="201" y="5"/>
                    <a:pt x="201" y="5"/>
                    <a:pt x="201" y="5"/>
                  </a:cubicBezTo>
                  <a:cubicBezTo>
                    <a:pt x="201" y="45"/>
                    <a:pt x="201" y="45"/>
                    <a:pt x="201" y="45"/>
                  </a:cubicBezTo>
                  <a:cubicBezTo>
                    <a:pt x="200" y="45"/>
                    <a:pt x="199" y="45"/>
                    <a:pt x="199" y="45"/>
                  </a:cubicBezTo>
                  <a:lnTo>
                    <a:pt x="199" y="5"/>
                  </a:lnTo>
                  <a:close/>
                  <a:moveTo>
                    <a:pt x="211" y="61"/>
                  </a:moveTo>
                  <a:cubicBezTo>
                    <a:pt x="217" y="61"/>
                    <a:pt x="221" y="66"/>
                    <a:pt x="221" y="72"/>
                  </a:cubicBezTo>
                  <a:cubicBezTo>
                    <a:pt x="221" y="77"/>
                    <a:pt x="217" y="82"/>
                    <a:pt x="211" y="82"/>
                  </a:cubicBezTo>
                  <a:cubicBezTo>
                    <a:pt x="206" y="82"/>
                    <a:pt x="201" y="77"/>
                    <a:pt x="201" y="72"/>
                  </a:cubicBezTo>
                  <a:cubicBezTo>
                    <a:pt x="201" y="66"/>
                    <a:pt x="206" y="61"/>
                    <a:pt x="211" y="61"/>
                  </a:cubicBezTo>
                  <a:close/>
                  <a:moveTo>
                    <a:pt x="231" y="164"/>
                  </a:moveTo>
                  <a:cubicBezTo>
                    <a:pt x="229" y="164"/>
                    <a:pt x="229" y="164"/>
                    <a:pt x="229" y="164"/>
                  </a:cubicBezTo>
                  <a:cubicBezTo>
                    <a:pt x="216" y="132"/>
                    <a:pt x="216" y="132"/>
                    <a:pt x="216" y="132"/>
                  </a:cubicBezTo>
                  <a:cubicBezTo>
                    <a:pt x="219" y="130"/>
                    <a:pt x="219" y="130"/>
                    <a:pt x="219" y="130"/>
                  </a:cubicBezTo>
                  <a:lnTo>
                    <a:pt x="231" y="164"/>
                  </a:lnTo>
                  <a:close/>
                  <a:moveTo>
                    <a:pt x="232" y="119"/>
                  </a:moveTo>
                  <a:cubicBezTo>
                    <a:pt x="257" y="144"/>
                    <a:pt x="257" y="144"/>
                    <a:pt x="257" y="144"/>
                  </a:cubicBezTo>
                  <a:cubicBezTo>
                    <a:pt x="255" y="145"/>
                    <a:pt x="255" y="145"/>
                    <a:pt x="255" y="145"/>
                  </a:cubicBezTo>
                  <a:cubicBezTo>
                    <a:pt x="231" y="121"/>
                    <a:pt x="231" y="121"/>
                    <a:pt x="231" y="121"/>
                  </a:cubicBezTo>
                  <a:cubicBezTo>
                    <a:pt x="231" y="120"/>
                    <a:pt x="232" y="119"/>
                    <a:pt x="232" y="119"/>
                  </a:cubicBezTo>
                  <a:close/>
                  <a:moveTo>
                    <a:pt x="240" y="103"/>
                  </a:moveTo>
                  <a:cubicBezTo>
                    <a:pt x="272" y="116"/>
                    <a:pt x="272" y="116"/>
                    <a:pt x="272" y="116"/>
                  </a:cubicBezTo>
                  <a:cubicBezTo>
                    <a:pt x="271" y="118"/>
                    <a:pt x="271" y="118"/>
                    <a:pt x="271" y="118"/>
                  </a:cubicBezTo>
                  <a:cubicBezTo>
                    <a:pt x="240" y="105"/>
                    <a:pt x="240" y="105"/>
                    <a:pt x="240" y="105"/>
                  </a:cubicBezTo>
                  <a:cubicBezTo>
                    <a:pt x="240" y="104"/>
                    <a:pt x="240" y="103"/>
                    <a:pt x="240" y="103"/>
                  </a:cubicBezTo>
                  <a:close/>
                  <a:moveTo>
                    <a:pt x="278" y="84"/>
                  </a:moveTo>
                  <a:cubicBezTo>
                    <a:pt x="374" y="84"/>
                    <a:pt x="374" y="84"/>
                    <a:pt x="374" y="84"/>
                  </a:cubicBezTo>
                  <a:cubicBezTo>
                    <a:pt x="374" y="88"/>
                    <a:pt x="374" y="88"/>
                    <a:pt x="374" y="88"/>
                  </a:cubicBezTo>
                  <a:cubicBezTo>
                    <a:pt x="278" y="88"/>
                    <a:pt x="278" y="88"/>
                    <a:pt x="278" y="88"/>
                  </a:cubicBezTo>
                  <a:lnTo>
                    <a:pt x="278" y="84"/>
                  </a:lnTo>
                  <a:close/>
                  <a:moveTo>
                    <a:pt x="359" y="56"/>
                  </a:moveTo>
                  <a:cubicBezTo>
                    <a:pt x="361" y="80"/>
                    <a:pt x="361" y="80"/>
                    <a:pt x="361" y="80"/>
                  </a:cubicBezTo>
                  <a:cubicBezTo>
                    <a:pt x="359" y="80"/>
                    <a:pt x="359" y="80"/>
                    <a:pt x="359" y="80"/>
                  </a:cubicBezTo>
                  <a:cubicBezTo>
                    <a:pt x="357" y="54"/>
                    <a:pt x="357" y="54"/>
                    <a:pt x="357" y="54"/>
                  </a:cubicBezTo>
                  <a:lnTo>
                    <a:pt x="359" y="56"/>
                  </a:lnTo>
                  <a:close/>
                  <a:moveTo>
                    <a:pt x="370" y="68"/>
                  </a:moveTo>
                  <a:cubicBezTo>
                    <a:pt x="397" y="84"/>
                    <a:pt x="397" y="84"/>
                    <a:pt x="397" y="84"/>
                  </a:cubicBezTo>
                  <a:cubicBezTo>
                    <a:pt x="397" y="85"/>
                    <a:pt x="397" y="85"/>
                    <a:pt x="397" y="85"/>
                  </a:cubicBezTo>
                  <a:cubicBezTo>
                    <a:pt x="370" y="72"/>
                    <a:pt x="370" y="72"/>
                    <a:pt x="370" y="72"/>
                  </a:cubicBezTo>
                  <a:lnTo>
                    <a:pt x="370" y="68"/>
                  </a:lnTo>
                  <a:close/>
                  <a:moveTo>
                    <a:pt x="411" y="89"/>
                  </a:moveTo>
                  <a:cubicBezTo>
                    <a:pt x="411" y="93"/>
                    <a:pt x="411" y="93"/>
                    <a:pt x="411" y="93"/>
                  </a:cubicBezTo>
                  <a:cubicBezTo>
                    <a:pt x="381" y="99"/>
                    <a:pt x="381" y="99"/>
                    <a:pt x="381" y="99"/>
                  </a:cubicBezTo>
                  <a:cubicBezTo>
                    <a:pt x="377" y="97"/>
                    <a:pt x="377" y="97"/>
                    <a:pt x="377" y="97"/>
                  </a:cubicBezTo>
                  <a:lnTo>
                    <a:pt x="411" y="89"/>
                  </a:lnTo>
                  <a:close/>
                  <a:moveTo>
                    <a:pt x="430" y="95"/>
                  </a:moveTo>
                  <a:cubicBezTo>
                    <a:pt x="402" y="131"/>
                    <a:pt x="402" y="131"/>
                    <a:pt x="402" y="131"/>
                  </a:cubicBezTo>
                  <a:cubicBezTo>
                    <a:pt x="399" y="127"/>
                    <a:pt x="399" y="127"/>
                    <a:pt x="399" y="127"/>
                  </a:cubicBezTo>
                  <a:cubicBezTo>
                    <a:pt x="427" y="91"/>
                    <a:pt x="427" y="91"/>
                    <a:pt x="427" y="91"/>
                  </a:cubicBezTo>
                  <a:lnTo>
                    <a:pt x="430" y="95"/>
                  </a:lnTo>
                  <a:close/>
                  <a:moveTo>
                    <a:pt x="446" y="98"/>
                  </a:moveTo>
                  <a:cubicBezTo>
                    <a:pt x="431" y="144"/>
                    <a:pt x="431" y="144"/>
                    <a:pt x="431" y="144"/>
                  </a:cubicBezTo>
                  <a:cubicBezTo>
                    <a:pt x="429" y="143"/>
                    <a:pt x="429" y="143"/>
                    <a:pt x="429" y="143"/>
                  </a:cubicBezTo>
                  <a:cubicBezTo>
                    <a:pt x="444" y="96"/>
                    <a:pt x="444" y="96"/>
                    <a:pt x="444" y="96"/>
                  </a:cubicBezTo>
                  <a:lnTo>
                    <a:pt x="446" y="98"/>
                  </a:lnTo>
                  <a:close/>
                  <a:moveTo>
                    <a:pt x="460" y="96"/>
                  </a:moveTo>
                  <a:cubicBezTo>
                    <a:pt x="463" y="96"/>
                    <a:pt x="463" y="96"/>
                    <a:pt x="463" y="96"/>
                  </a:cubicBezTo>
                  <a:cubicBezTo>
                    <a:pt x="463" y="155"/>
                    <a:pt x="463" y="155"/>
                    <a:pt x="463" y="155"/>
                  </a:cubicBezTo>
                  <a:cubicBezTo>
                    <a:pt x="460" y="155"/>
                    <a:pt x="460" y="155"/>
                    <a:pt x="460" y="155"/>
                  </a:cubicBezTo>
                  <a:lnTo>
                    <a:pt x="460" y="96"/>
                  </a:lnTo>
                  <a:close/>
                  <a:moveTo>
                    <a:pt x="206" y="286"/>
                  </a:moveTo>
                  <a:cubicBezTo>
                    <a:pt x="216" y="286"/>
                    <a:pt x="216" y="286"/>
                    <a:pt x="216" y="286"/>
                  </a:cubicBezTo>
                  <a:cubicBezTo>
                    <a:pt x="216" y="307"/>
                    <a:pt x="216" y="307"/>
                    <a:pt x="216" y="307"/>
                  </a:cubicBezTo>
                  <a:cubicBezTo>
                    <a:pt x="206" y="307"/>
                    <a:pt x="206" y="307"/>
                    <a:pt x="206" y="307"/>
                  </a:cubicBezTo>
                  <a:lnTo>
                    <a:pt x="206" y="286"/>
                  </a:lnTo>
                  <a:close/>
                  <a:moveTo>
                    <a:pt x="221" y="279"/>
                  </a:moveTo>
                  <a:cubicBezTo>
                    <a:pt x="226" y="276"/>
                    <a:pt x="226" y="276"/>
                    <a:pt x="226" y="276"/>
                  </a:cubicBezTo>
                  <a:cubicBezTo>
                    <a:pt x="226" y="312"/>
                    <a:pt x="226" y="312"/>
                    <a:pt x="226" y="312"/>
                  </a:cubicBezTo>
                  <a:cubicBezTo>
                    <a:pt x="221" y="309"/>
                    <a:pt x="221" y="309"/>
                    <a:pt x="221" y="309"/>
                  </a:cubicBezTo>
                  <a:lnTo>
                    <a:pt x="221" y="279"/>
                  </a:lnTo>
                  <a:close/>
                  <a:moveTo>
                    <a:pt x="345" y="260"/>
                  </a:moveTo>
                  <a:cubicBezTo>
                    <a:pt x="345" y="236"/>
                    <a:pt x="345" y="236"/>
                    <a:pt x="345" y="236"/>
                  </a:cubicBezTo>
                  <a:cubicBezTo>
                    <a:pt x="348" y="236"/>
                    <a:pt x="348" y="236"/>
                    <a:pt x="348" y="236"/>
                  </a:cubicBezTo>
                  <a:cubicBezTo>
                    <a:pt x="349" y="257"/>
                    <a:pt x="349" y="257"/>
                    <a:pt x="349" y="257"/>
                  </a:cubicBezTo>
                  <a:cubicBezTo>
                    <a:pt x="364" y="285"/>
                    <a:pt x="364" y="285"/>
                    <a:pt x="364" y="285"/>
                  </a:cubicBezTo>
                  <a:lnTo>
                    <a:pt x="345" y="260"/>
                  </a:lnTo>
                  <a:close/>
                  <a:moveTo>
                    <a:pt x="397" y="192"/>
                  </a:moveTo>
                  <a:cubicBezTo>
                    <a:pt x="397" y="182"/>
                    <a:pt x="397" y="182"/>
                    <a:pt x="397" y="182"/>
                  </a:cubicBezTo>
                  <a:cubicBezTo>
                    <a:pt x="400" y="182"/>
                    <a:pt x="400" y="182"/>
                    <a:pt x="400" y="182"/>
                  </a:cubicBezTo>
                  <a:cubicBezTo>
                    <a:pt x="409" y="190"/>
                    <a:pt x="409" y="190"/>
                    <a:pt x="409" y="190"/>
                  </a:cubicBezTo>
                  <a:cubicBezTo>
                    <a:pt x="407" y="204"/>
                    <a:pt x="407" y="204"/>
                    <a:pt x="407" y="204"/>
                  </a:cubicBezTo>
                  <a:cubicBezTo>
                    <a:pt x="398" y="210"/>
                    <a:pt x="398" y="210"/>
                    <a:pt x="398" y="210"/>
                  </a:cubicBezTo>
                  <a:cubicBezTo>
                    <a:pt x="394" y="210"/>
                    <a:pt x="394" y="210"/>
                    <a:pt x="394" y="210"/>
                  </a:cubicBezTo>
                  <a:cubicBezTo>
                    <a:pt x="394" y="204"/>
                    <a:pt x="394" y="204"/>
                    <a:pt x="394" y="204"/>
                  </a:cubicBezTo>
                  <a:cubicBezTo>
                    <a:pt x="399" y="204"/>
                    <a:pt x="399" y="204"/>
                    <a:pt x="399" y="204"/>
                  </a:cubicBezTo>
                  <a:cubicBezTo>
                    <a:pt x="399" y="202"/>
                    <a:pt x="399" y="202"/>
                    <a:pt x="399" y="202"/>
                  </a:cubicBezTo>
                  <a:cubicBezTo>
                    <a:pt x="394" y="202"/>
                    <a:pt x="394" y="202"/>
                    <a:pt x="394" y="202"/>
                  </a:cubicBezTo>
                  <a:cubicBezTo>
                    <a:pt x="394" y="192"/>
                    <a:pt x="394" y="192"/>
                    <a:pt x="394" y="192"/>
                  </a:cubicBezTo>
                  <a:lnTo>
                    <a:pt x="397" y="192"/>
                  </a:lnTo>
                  <a:close/>
                  <a:moveTo>
                    <a:pt x="406" y="220"/>
                  </a:moveTo>
                  <a:cubicBezTo>
                    <a:pt x="400" y="220"/>
                    <a:pt x="400" y="220"/>
                    <a:pt x="400" y="220"/>
                  </a:cubicBezTo>
                  <a:cubicBezTo>
                    <a:pt x="400" y="212"/>
                    <a:pt x="400" y="212"/>
                    <a:pt x="400" y="212"/>
                  </a:cubicBezTo>
                  <a:cubicBezTo>
                    <a:pt x="412" y="206"/>
                    <a:pt x="412" y="206"/>
                    <a:pt x="412" y="206"/>
                  </a:cubicBezTo>
                  <a:lnTo>
                    <a:pt x="406" y="220"/>
                  </a:lnTo>
                  <a:close/>
                  <a:moveTo>
                    <a:pt x="413" y="497"/>
                  </a:moveTo>
                  <a:cubicBezTo>
                    <a:pt x="426" y="429"/>
                    <a:pt x="426" y="429"/>
                    <a:pt x="426" y="429"/>
                  </a:cubicBezTo>
                  <a:cubicBezTo>
                    <a:pt x="422" y="403"/>
                    <a:pt x="422" y="403"/>
                    <a:pt x="422" y="403"/>
                  </a:cubicBezTo>
                  <a:cubicBezTo>
                    <a:pt x="411" y="451"/>
                    <a:pt x="411" y="451"/>
                    <a:pt x="411" y="451"/>
                  </a:cubicBezTo>
                  <a:cubicBezTo>
                    <a:pt x="405" y="451"/>
                    <a:pt x="405" y="451"/>
                    <a:pt x="405" y="451"/>
                  </a:cubicBezTo>
                  <a:cubicBezTo>
                    <a:pt x="405" y="408"/>
                    <a:pt x="405" y="408"/>
                    <a:pt x="405" y="408"/>
                  </a:cubicBezTo>
                  <a:cubicBezTo>
                    <a:pt x="423" y="395"/>
                    <a:pt x="423" y="395"/>
                    <a:pt x="423" y="395"/>
                  </a:cubicBezTo>
                  <a:cubicBezTo>
                    <a:pt x="432" y="320"/>
                    <a:pt x="432" y="320"/>
                    <a:pt x="432" y="320"/>
                  </a:cubicBezTo>
                  <a:cubicBezTo>
                    <a:pt x="397" y="401"/>
                    <a:pt x="397" y="401"/>
                    <a:pt x="397" y="401"/>
                  </a:cubicBezTo>
                  <a:cubicBezTo>
                    <a:pt x="395" y="401"/>
                    <a:pt x="395" y="401"/>
                    <a:pt x="395" y="401"/>
                  </a:cubicBezTo>
                  <a:cubicBezTo>
                    <a:pt x="394" y="351"/>
                    <a:pt x="394" y="351"/>
                    <a:pt x="394" y="351"/>
                  </a:cubicBezTo>
                  <a:cubicBezTo>
                    <a:pt x="406" y="321"/>
                    <a:pt x="406" y="321"/>
                    <a:pt x="406" y="321"/>
                  </a:cubicBezTo>
                  <a:cubicBezTo>
                    <a:pt x="385" y="302"/>
                    <a:pt x="385" y="302"/>
                    <a:pt x="385" y="302"/>
                  </a:cubicBezTo>
                  <a:cubicBezTo>
                    <a:pt x="405" y="281"/>
                    <a:pt x="405" y="281"/>
                    <a:pt x="405" y="281"/>
                  </a:cubicBezTo>
                  <a:cubicBezTo>
                    <a:pt x="412" y="284"/>
                    <a:pt x="412" y="284"/>
                    <a:pt x="412" y="284"/>
                  </a:cubicBezTo>
                  <a:cubicBezTo>
                    <a:pt x="403" y="302"/>
                    <a:pt x="403" y="302"/>
                    <a:pt x="403" y="302"/>
                  </a:cubicBezTo>
                  <a:cubicBezTo>
                    <a:pt x="425" y="319"/>
                    <a:pt x="425" y="319"/>
                    <a:pt x="425" y="319"/>
                  </a:cubicBezTo>
                  <a:cubicBezTo>
                    <a:pt x="455" y="296"/>
                    <a:pt x="455" y="296"/>
                    <a:pt x="455" y="296"/>
                  </a:cubicBezTo>
                  <a:cubicBezTo>
                    <a:pt x="478" y="218"/>
                    <a:pt x="478" y="218"/>
                    <a:pt x="478" y="218"/>
                  </a:cubicBezTo>
                  <a:cubicBezTo>
                    <a:pt x="468" y="184"/>
                    <a:pt x="468" y="184"/>
                    <a:pt x="468" y="184"/>
                  </a:cubicBezTo>
                  <a:cubicBezTo>
                    <a:pt x="481" y="173"/>
                    <a:pt x="481" y="173"/>
                    <a:pt x="481" y="173"/>
                  </a:cubicBezTo>
                  <a:cubicBezTo>
                    <a:pt x="485" y="167"/>
                    <a:pt x="485" y="167"/>
                    <a:pt x="485" y="167"/>
                  </a:cubicBezTo>
                  <a:cubicBezTo>
                    <a:pt x="484" y="167"/>
                    <a:pt x="484" y="167"/>
                    <a:pt x="484" y="167"/>
                  </a:cubicBezTo>
                  <a:cubicBezTo>
                    <a:pt x="484" y="167"/>
                    <a:pt x="484" y="167"/>
                    <a:pt x="484" y="167"/>
                  </a:cubicBezTo>
                  <a:cubicBezTo>
                    <a:pt x="461" y="176"/>
                    <a:pt x="461" y="176"/>
                    <a:pt x="461" y="176"/>
                  </a:cubicBezTo>
                  <a:cubicBezTo>
                    <a:pt x="457" y="226"/>
                    <a:pt x="457" y="226"/>
                    <a:pt x="457" y="226"/>
                  </a:cubicBezTo>
                  <a:cubicBezTo>
                    <a:pt x="416" y="228"/>
                    <a:pt x="416" y="228"/>
                    <a:pt x="416" y="228"/>
                  </a:cubicBezTo>
                  <a:cubicBezTo>
                    <a:pt x="460" y="233"/>
                    <a:pt x="460" y="233"/>
                    <a:pt x="460" y="233"/>
                  </a:cubicBezTo>
                  <a:cubicBezTo>
                    <a:pt x="415" y="240"/>
                    <a:pt x="415" y="240"/>
                    <a:pt x="415" y="240"/>
                  </a:cubicBezTo>
                  <a:cubicBezTo>
                    <a:pt x="421" y="255"/>
                    <a:pt x="421" y="255"/>
                    <a:pt x="421" y="255"/>
                  </a:cubicBezTo>
                  <a:cubicBezTo>
                    <a:pt x="412" y="265"/>
                    <a:pt x="412" y="265"/>
                    <a:pt x="412" y="265"/>
                  </a:cubicBezTo>
                  <a:cubicBezTo>
                    <a:pt x="393" y="258"/>
                    <a:pt x="393" y="258"/>
                    <a:pt x="393" y="258"/>
                  </a:cubicBezTo>
                  <a:cubicBezTo>
                    <a:pt x="376" y="267"/>
                    <a:pt x="376" y="267"/>
                    <a:pt x="376" y="267"/>
                  </a:cubicBezTo>
                  <a:cubicBezTo>
                    <a:pt x="367" y="256"/>
                    <a:pt x="367" y="256"/>
                    <a:pt x="367" y="256"/>
                  </a:cubicBezTo>
                  <a:cubicBezTo>
                    <a:pt x="379" y="222"/>
                    <a:pt x="379" y="222"/>
                    <a:pt x="379" y="222"/>
                  </a:cubicBezTo>
                  <a:cubicBezTo>
                    <a:pt x="384" y="222"/>
                    <a:pt x="384" y="222"/>
                    <a:pt x="384" y="222"/>
                  </a:cubicBezTo>
                  <a:cubicBezTo>
                    <a:pt x="386" y="251"/>
                    <a:pt x="386" y="251"/>
                    <a:pt x="386" y="251"/>
                  </a:cubicBezTo>
                  <a:cubicBezTo>
                    <a:pt x="393" y="230"/>
                    <a:pt x="393" y="230"/>
                    <a:pt x="393" y="230"/>
                  </a:cubicBezTo>
                  <a:cubicBezTo>
                    <a:pt x="410" y="232"/>
                    <a:pt x="410" y="232"/>
                    <a:pt x="410" y="232"/>
                  </a:cubicBezTo>
                  <a:cubicBezTo>
                    <a:pt x="403" y="228"/>
                    <a:pt x="403" y="228"/>
                    <a:pt x="403" y="228"/>
                  </a:cubicBezTo>
                  <a:cubicBezTo>
                    <a:pt x="414" y="228"/>
                    <a:pt x="414" y="228"/>
                    <a:pt x="414" y="228"/>
                  </a:cubicBezTo>
                  <a:cubicBezTo>
                    <a:pt x="411" y="220"/>
                    <a:pt x="411" y="220"/>
                    <a:pt x="411" y="220"/>
                  </a:cubicBezTo>
                  <a:cubicBezTo>
                    <a:pt x="418" y="210"/>
                    <a:pt x="418" y="210"/>
                    <a:pt x="418" y="210"/>
                  </a:cubicBezTo>
                  <a:cubicBezTo>
                    <a:pt x="420" y="188"/>
                    <a:pt x="420" y="188"/>
                    <a:pt x="420" y="188"/>
                  </a:cubicBezTo>
                  <a:cubicBezTo>
                    <a:pt x="405" y="176"/>
                    <a:pt x="405" y="176"/>
                    <a:pt x="405" y="176"/>
                  </a:cubicBezTo>
                  <a:cubicBezTo>
                    <a:pt x="393" y="176"/>
                    <a:pt x="393" y="176"/>
                    <a:pt x="393" y="176"/>
                  </a:cubicBezTo>
                  <a:cubicBezTo>
                    <a:pt x="383" y="184"/>
                    <a:pt x="383" y="184"/>
                    <a:pt x="383" y="184"/>
                  </a:cubicBezTo>
                  <a:cubicBezTo>
                    <a:pt x="380" y="122"/>
                    <a:pt x="380" y="122"/>
                    <a:pt x="380" y="122"/>
                  </a:cubicBezTo>
                  <a:cubicBezTo>
                    <a:pt x="377" y="118"/>
                    <a:pt x="377" y="118"/>
                    <a:pt x="377" y="118"/>
                  </a:cubicBezTo>
                  <a:cubicBezTo>
                    <a:pt x="374" y="221"/>
                    <a:pt x="374" y="221"/>
                    <a:pt x="374" y="221"/>
                  </a:cubicBezTo>
                  <a:cubicBezTo>
                    <a:pt x="367" y="234"/>
                    <a:pt x="367" y="234"/>
                    <a:pt x="367" y="234"/>
                  </a:cubicBezTo>
                  <a:cubicBezTo>
                    <a:pt x="367" y="234"/>
                    <a:pt x="366" y="232"/>
                    <a:pt x="364" y="225"/>
                  </a:cubicBezTo>
                  <a:cubicBezTo>
                    <a:pt x="362" y="219"/>
                    <a:pt x="365" y="200"/>
                    <a:pt x="365" y="200"/>
                  </a:cubicBezTo>
                  <a:cubicBezTo>
                    <a:pt x="372" y="120"/>
                    <a:pt x="372" y="120"/>
                    <a:pt x="372" y="120"/>
                  </a:cubicBezTo>
                  <a:cubicBezTo>
                    <a:pt x="366" y="127"/>
                    <a:pt x="366" y="127"/>
                    <a:pt x="366" y="127"/>
                  </a:cubicBezTo>
                  <a:cubicBezTo>
                    <a:pt x="362" y="176"/>
                    <a:pt x="362" y="176"/>
                    <a:pt x="362" y="176"/>
                  </a:cubicBezTo>
                  <a:cubicBezTo>
                    <a:pt x="344" y="189"/>
                    <a:pt x="344" y="189"/>
                    <a:pt x="344" y="189"/>
                  </a:cubicBezTo>
                  <a:cubicBezTo>
                    <a:pt x="339" y="216"/>
                    <a:pt x="339" y="216"/>
                    <a:pt x="339" y="216"/>
                  </a:cubicBezTo>
                  <a:cubicBezTo>
                    <a:pt x="347" y="195"/>
                    <a:pt x="347" y="195"/>
                    <a:pt x="347" y="195"/>
                  </a:cubicBezTo>
                  <a:cubicBezTo>
                    <a:pt x="360" y="188"/>
                    <a:pt x="360" y="188"/>
                    <a:pt x="360" y="188"/>
                  </a:cubicBezTo>
                  <a:cubicBezTo>
                    <a:pt x="359" y="201"/>
                    <a:pt x="359" y="201"/>
                    <a:pt x="359" y="201"/>
                  </a:cubicBezTo>
                  <a:cubicBezTo>
                    <a:pt x="349" y="207"/>
                    <a:pt x="349" y="207"/>
                    <a:pt x="349" y="207"/>
                  </a:cubicBezTo>
                  <a:cubicBezTo>
                    <a:pt x="331" y="230"/>
                    <a:pt x="331" y="230"/>
                    <a:pt x="331" y="230"/>
                  </a:cubicBezTo>
                  <a:cubicBezTo>
                    <a:pt x="329" y="270"/>
                    <a:pt x="329" y="270"/>
                    <a:pt x="329" y="270"/>
                  </a:cubicBezTo>
                  <a:cubicBezTo>
                    <a:pt x="369" y="305"/>
                    <a:pt x="369" y="305"/>
                    <a:pt x="369" y="305"/>
                  </a:cubicBezTo>
                  <a:cubicBezTo>
                    <a:pt x="361" y="327"/>
                    <a:pt x="361" y="327"/>
                    <a:pt x="361" y="327"/>
                  </a:cubicBezTo>
                  <a:cubicBezTo>
                    <a:pt x="394" y="351"/>
                    <a:pt x="394" y="351"/>
                    <a:pt x="394" y="351"/>
                  </a:cubicBezTo>
                  <a:cubicBezTo>
                    <a:pt x="386" y="356"/>
                    <a:pt x="386" y="356"/>
                    <a:pt x="386" y="356"/>
                  </a:cubicBezTo>
                  <a:cubicBezTo>
                    <a:pt x="349" y="337"/>
                    <a:pt x="349" y="337"/>
                    <a:pt x="349" y="337"/>
                  </a:cubicBezTo>
                  <a:cubicBezTo>
                    <a:pt x="361" y="327"/>
                    <a:pt x="361" y="327"/>
                    <a:pt x="361" y="327"/>
                  </a:cubicBezTo>
                  <a:cubicBezTo>
                    <a:pt x="289" y="318"/>
                    <a:pt x="289" y="318"/>
                    <a:pt x="289" y="318"/>
                  </a:cubicBezTo>
                  <a:cubicBezTo>
                    <a:pt x="252" y="337"/>
                    <a:pt x="252" y="337"/>
                    <a:pt x="252" y="337"/>
                  </a:cubicBezTo>
                  <a:cubicBezTo>
                    <a:pt x="252" y="350"/>
                    <a:pt x="252" y="350"/>
                    <a:pt x="252" y="350"/>
                  </a:cubicBezTo>
                  <a:cubicBezTo>
                    <a:pt x="252" y="367"/>
                    <a:pt x="252" y="367"/>
                    <a:pt x="252" y="367"/>
                  </a:cubicBezTo>
                  <a:cubicBezTo>
                    <a:pt x="229" y="367"/>
                    <a:pt x="229" y="367"/>
                    <a:pt x="229" y="367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06" y="351"/>
                    <a:pt x="206" y="351"/>
                    <a:pt x="206" y="351"/>
                  </a:cubicBezTo>
                  <a:cubicBezTo>
                    <a:pt x="206" y="326"/>
                    <a:pt x="206" y="326"/>
                    <a:pt x="206" y="326"/>
                  </a:cubicBezTo>
                  <a:cubicBezTo>
                    <a:pt x="226" y="326"/>
                    <a:pt x="226" y="326"/>
                    <a:pt x="226" y="326"/>
                  </a:cubicBezTo>
                  <a:cubicBezTo>
                    <a:pt x="226" y="326"/>
                    <a:pt x="226" y="326"/>
                    <a:pt x="227" y="326"/>
                  </a:cubicBezTo>
                  <a:cubicBezTo>
                    <a:pt x="231" y="326"/>
                    <a:pt x="235" y="323"/>
                    <a:pt x="235" y="318"/>
                  </a:cubicBezTo>
                  <a:cubicBezTo>
                    <a:pt x="235" y="318"/>
                    <a:pt x="235" y="318"/>
                    <a:pt x="235" y="318"/>
                  </a:cubicBezTo>
                  <a:cubicBezTo>
                    <a:pt x="235" y="315"/>
                    <a:pt x="235" y="315"/>
                    <a:pt x="235" y="315"/>
                  </a:cubicBezTo>
                  <a:cubicBezTo>
                    <a:pt x="235" y="315"/>
                    <a:pt x="235" y="315"/>
                    <a:pt x="235" y="315"/>
                  </a:cubicBezTo>
                  <a:cubicBezTo>
                    <a:pt x="235" y="286"/>
                    <a:pt x="235" y="286"/>
                    <a:pt x="235" y="286"/>
                  </a:cubicBezTo>
                  <a:cubicBezTo>
                    <a:pt x="235" y="286"/>
                    <a:pt x="235" y="286"/>
                    <a:pt x="235" y="286"/>
                  </a:cubicBezTo>
                  <a:cubicBezTo>
                    <a:pt x="235" y="275"/>
                    <a:pt x="235" y="275"/>
                    <a:pt x="235" y="275"/>
                  </a:cubicBezTo>
                  <a:cubicBezTo>
                    <a:pt x="235" y="275"/>
                    <a:pt x="235" y="275"/>
                    <a:pt x="235" y="275"/>
                  </a:cubicBezTo>
                  <a:cubicBezTo>
                    <a:pt x="235" y="270"/>
                    <a:pt x="231" y="266"/>
                    <a:pt x="227" y="266"/>
                  </a:cubicBezTo>
                  <a:cubicBezTo>
                    <a:pt x="227" y="266"/>
                    <a:pt x="226" y="266"/>
                    <a:pt x="226" y="266"/>
                  </a:cubicBezTo>
                  <a:cubicBezTo>
                    <a:pt x="206" y="266"/>
                    <a:pt x="206" y="266"/>
                    <a:pt x="206" y="266"/>
                  </a:cubicBezTo>
                  <a:cubicBezTo>
                    <a:pt x="206" y="172"/>
                    <a:pt x="206" y="172"/>
                    <a:pt x="206" y="172"/>
                  </a:cubicBezTo>
                  <a:cubicBezTo>
                    <a:pt x="204" y="172"/>
                    <a:pt x="204" y="172"/>
                    <a:pt x="204" y="172"/>
                  </a:cubicBezTo>
                  <a:cubicBezTo>
                    <a:pt x="204" y="138"/>
                    <a:pt x="204" y="138"/>
                    <a:pt x="204" y="138"/>
                  </a:cubicBezTo>
                  <a:cubicBezTo>
                    <a:pt x="206" y="138"/>
                    <a:pt x="207" y="137"/>
                    <a:pt x="208" y="137"/>
                  </a:cubicBezTo>
                  <a:cubicBezTo>
                    <a:pt x="220" y="169"/>
                    <a:pt x="220" y="169"/>
                    <a:pt x="220" y="169"/>
                  </a:cubicBezTo>
                  <a:cubicBezTo>
                    <a:pt x="218" y="170"/>
                    <a:pt x="218" y="170"/>
                    <a:pt x="218" y="170"/>
                  </a:cubicBezTo>
                  <a:cubicBezTo>
                    <a:pt x="218" y="170"/>
                    <a:pt x="218" y="170"/>
                    <a:pt x="218" y="170"/>
                  </a:cubicBezTo>
                  <a:cubicBezTo>
                    <a:pt x="220" y="174"/>
                    <a:pt x="220" y="174"/>
                    <a:pt x="220" y="174"/>
                  </a:cubicBezTo>
                  <a:cubicBezTo>
                    <a:pt x="238" y="167"/>
                    <a:pt x="238" y="167"/>
                    <a:pt x="238" y="167"/>
                  </a:cubicBezTo>
                  <a:cubicBezTo>
                    <a:pt x="237" y="163"/>
                    <a:pt x="237" y="163"/>
                    <a:pt x="237" y="163"/>
                  </a:cubicBezTo>
                  <a:cubicBezTo>
                    <a:pt x="235" y="163"/>
                    <a:pt x="235" y="163"/>
                    <a:pt x="235" y="163"/>
                  </a:cubicBezTo>
                  <a:cubicBezTo>
                    <a:pt x="222" y="131"/>
                    <a:pt x="222" y="131"/>
                    <a:pt x="222" y="131"/>
                  </a:cubicBezTo>
                  <a:cubicBezTo>
                    <a:pt x="223" y="130"/>
                    <a:pt x="224" y="130"/>
                    <a:pt x="225" y="129"/>
                  </a:cubicBezTo>
                  <a:cubicBezTo>
                    <a:pt x="250" y="153"/>
                    <a:pt x="250" y="153"/>
                    <a:pt x="250" y="153"/>
                  </a:cubicBezTo>
                  <a:cubicBezTo>
                    <a:pt x="248" y="155"/>
                    <a:pt x="248" y="155"/>
                    <a:pt x="248" y="155"/>
                  </a:cubicBezTo>
                  <a:cubicBezTo>
                    <a:pt x="248" y="155"/>
                    <a:pt x="248" y="155"/>
                    <a:pt x="248" y="155"/>
                  </a:cubicBezTo>
                  <a:cubicBezTo>
                    <a:pt x="251" y="158"/>
                    <a:pt x="251" y="158"/>
                    <a:pt x="251" y="158"/>
                  </a:cubicBezTo>
                  <a:cubicBezTo>
                    <a:pt x="265" y="144"/>
                    <a:pt x="265" y="144"/>
                    <a:pt x="265" y="144"/>
                  </a:cubicBezTo>
                  <a:cubicBezTo>
                    <a:pt x="262" y="141"/>
                    <a:pt x="262" y="141"/>
                    <a:pt x="262" y="141"/>
                  </a:cubicBezTo>
                  <a:cubicBezTo>
                    <a:pt x="260" y="142"/>
                    <a:pt x="260" y="142"/>
                    <a:pt x="260" y="142"/>
                  </a:cubicBezTo>
                  <a:cubicBezTo>
                    <a:pt x="235" y="118"/>
                    <a:pt x="235" y="118"/>
                    <a:pt x="235" y="118"/>
                  </a:cubicBezTo>
                  <a:cubicBezTo>
                    <a:pt x="236" y="117"/>
                    <a:pt x="237" y="116"/>
                    <a:pt x="237" y="115"/>
                  </a:cubicBezTo>
                  <a:cubicBezTo>
                    <a:pt x="270" y="128"/>
                    <a:pt x="270" y="128"/>
                    <a:pt x="270" y="128"/>
                  </a:cubicBezTo>
                  <a:cubicBezTo>
                    <a:pt x="269" y="131"/>
                    <a:pt x="269" y="131"/>
                    <a:pt x="269" y="131"/>
                  </a:cubicBezTo>
                  <a:cubicBezTo>
                    <a:pt x="269" y="131"/>
                    <a:pt x="269" y="131"/>
                    <a:pt x="269" y="131"/>
                  </a:cubicBezTo>
                  <a:cubicBezTo>
                    <a:pt x="273" y="132"/>
                    <a:pt x="273" y="132"/>
                    <a:pt x="273" y="132"/>
                  </a:cubicBezTo>
                  <a:cubicBezTo>
                    <a:pt x="281" y="114"/>
                    <a:pt x="281" y="114"/>
                    <a:pt x="281" y="114"/>
                  </a:cubicBezTo>
                  <a:cubicBezTo>
                    <a:pt x="277" y="112"/>
                    <a:pt x="277" y="112"/>
                    <a:pt x="277" y="112"/>
                  </a:cubicBezTo>
                  <a:cubicBezTo>
                    <a:pt x="276" y="114"/>
                    <a:pt x="276" y="114"/>
                    <a:pt x="276" y="114"/>
                  </a:cubicBezTo>
                  <a:cubicBezTo>
                    <a:pt x="243" y="101"/>
                    <a:pt x="243" y="101"/>
                    <a:pt x="243" y="101"/>
                  </a:cubicBezTo>
                  <a:cubicBezTo>
                    <a:pt x="243" y="100"/>
                    <a:pt x="243" y="99"/>
                    <a:pt x="243" y="98"/>
                  </a:cubicBezTo>
                  <a:cubicBezTo>
                    <a:pt x="278" y="98"/>
                    <a:pt x="278" y="98"/>
                    <a:pt x="278" y="98"/>
                  </a:cubicBezTo>
                  <a:cubicBezTo>
                    <a:pt x="278" y="100"/>
                    <a:pt x="278" y="100"/>
                    <a:pt x="278" y="100"/>
                  </a:cubicBezTo>
                  <a:cubicBezTo>
                    <a:pt x="368" y="100"/>
                    <a:pt x="368" y="100"/>
                    <a:pt x="368" y="100"/>
                  </a:cubicBezTo>
                  <a:cubicBezTo>
                    <a:pt x="368" y="101"/>
                    <a:pt x="368" y="103"/>
                    <a:pt x="369" y="105"/>
                  </a:cubicBezTo>
                  <a:cubicBezTo>
                    <a:pt x="371" y="109"/>
                    <a:pt x="373" y="112"/>
                    <a:pt x="374" y="112"/>
                  </a:cubicBezTo>
                  <a:cubicBezTo>
                    <a:pt x="374" y="112"/>
                    <a:pt x="374" y="112"/>
                    <a:pt x="374" y="112"/>
                  </a:cubicBezTo>
                  <a:cubicBezTo>
                    <a:pt x="374" y="112"/>
                    <a:pt x="374" y="112"/>
                    <a:pt x="374" y="112"/>
                  </a:cubicBezTo>
                  <a:cubicBezTo>
                    <a:pt x="406" y="100"/>
                    <a:pt x="406" y="100"/>
                    <a:pt x="406" y="100"/>
                  </a:cubicBezTo>
                  <a:cubicBezTo>
                    <a:pt x="415" y="100"/>
                    <a:pt x="415" y="100"/>
                    <a:pt x="415" y="10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1"/>
                    <a:pt x="395" y="134"/>
                    <a:pt x="398" y="137"/>
                  </a:cubicBezTo>
                  <a:cubicBezTo>
                    <a:pt x="402" y="139"/>
                    <a:pt x="405" y="140"/>
                    <a:pt x="406" y="139"/>
                  </a:cubicBezTo>
                  <a:cubicBezTo>
                    <a:pt x="406" y="139"/>
                    <a:pt x="406" y="139"/>
                    <a:pt x="406" y="139"/>
                  </a:cubicBezTo>
                  <a:cubicBezTo>
                    <a:pt x="438" y="100"/>
                    <a:pt x="438" y="100"/>
                    <a:pt x="438" y="100"/>
                  </a:cubicBezTo>
                  <a:cubicBezTo>
                    <a:pt x="438" y="100"/>
                    <a:pt x="438" y="100"/>
                    <a:pt x="438" y="100"/>
                  </a:cubicBezTo>
                  <a:cubicBezTo>
                    <a:pt x="422" y="147"/>
                    <a:pt x="422" y="147"/>
                    <a:pt x="422" y="147"/>
                  </a:cubicBezTo>
                  <a:cubicBezTo>
                    <a:pt x="422" y="147"/>
                    <a:pt x="422" y="147"/>
                    <a:pt x="422" y="147"/>
                  </a:cubicBezTo>
                  <a:cubicBezTo>
                    <a:pt x="422" y="147"/>
                    <a:pt x="422" y="147"/>
                    <a:pt x="422" y="147"/>
                  </a:cubicBezTo>
                  <a:cubicBezTo>
                    <a:pt x="422" y="149"/>
                    <a:pt x="425" y="151"/>
                    <a:pt x="429" y="153"/>
                  </a:cubicBezTo>
                  <a:cubicBezTo>
                    <a:pt x="434" y="154"/>
                    <a:pt x="437" y="155"/>
                    <a:pt x="438" y="154"/>
                  </a:cubicBezTo>
                  <a:cubicBezTo>
                    <a:pt x="438" y="154"/>
                    <a:pt x="438" y="154"/>
                    <a:pt x="438" y="154"/>
                  </a:cubicBezTo>
                  <a:cubicBezTo>
                    <a:pt x="438" y="154"/>
                    <a:pt x="438" y="154"/>
                    <a:pt x="438" y="154"/>
                  </a:cubicBezTo>
                  <a:cubicBezTo>
                    <a:pt x="438" y="154"/>
                    <a:pt x="438" y="153"/>
                    <a:pt x="438" y="153"/>
                  </a:cubicBezTo>
                  <a:cubicBezTo>
                    <a:pt x="438" y="153"/>
                    <a:pt x="438" y="153"/>
                    <a:pt x="438" y="153"/>
                  </a:cubicBezTo>
                  <a:cubicBezTo>
                    <a:pt x="456" y="100"/>
                    <a:pt x="456" y="100"/>
                    <a:pt x="456" y="100"/>
                  </a:cubicBezTo>
                  <a:cubicBezTo>
                    <a:pt x="456" y="100"/>
                    <a:pt x="456" y="100"/>
                    <a:pt x="456" y="100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7" y="160"/>
                    <a:pt x="461" y="161"/>
                    <a:pt x="465" y="161"/>
                  </a:cubicBezTo>
                  <a:cubicBezTo>
                    <a:pt x="470" y="161"/>
                    <a:pt x="474" y="160"/>
                    <a:pt x="474" y="159"/>
                  </a:cubicBezTo>
                  <a:cubicBezTo>
                    <a:pt x="474" y="159"/>
                    <a:pt x="474" y="159"/>
                    <a:pt x="474" y="159"/>
                  </a:cubicBezTo>
                  <a:cubicBezTo>
                    <a:pt x="474" y="159"/>
                    <a:pt x="474" y="159"/>
                    <a:pt x="474" y="159"/>
                  </a:cubicBezTo>
                  <a:cubicBezTo>
                    <a:pt x="474" y="159"/>
                    <a:pt x="474" y="159"/>
                    <a:pt x="474" y="159"/>
                  </a:cubicBezTo>
                  <a:cubicBezTo>
                    <a:pt x="474" y="159"/>
                    <a:pt x="474" y="159"/>
                    <a:pt x="474" y="159"/>
                  </a:cubicBezTo>
                  <a:cubicBezTo>
                    <a:pt x="474" y="100"/>
                    <a:pt x="474" y="100"/>
                    <a:pt x="474" y="100"/>
                  </a:cubicBezTo>
                  <a:cubicBezTo>
                    <a:pt x="481" y="100"/>
                    <a:pt x="481" y="100"/>
                    <a:pt x="481" y="100"/>
                  </a:cubicBezTo>
                  <a:cubicBezTo>
                    <a:pt x="481" y="88"/>
                    <a:pt x="481" y="88"/>
                    <a:pt x="481" y="88"/>
                  </a:cubicBezTo>
                  <a:cubicBezTo>
                    <a:pt x="412" y="88"/>
                    <a:pt x="412" y="88"/>
                    <a:pt x="412" y="88"/>
                  </a:cubicBezTo>
                  <a:cubicBezTo>
                    <a:pt x="412" y="84"/>
                    <a:pt x="412" y="84"/>
                    <a:pt x="412" y="84"/>
                  </a:cubicBezTo>
                  <a:cubicBezTo>
                    <a:pt x="481" y="84"/>
                    <a:pt x="481" y="84"/>
                    <a:pt x="481" y="84"/>
                  </a:cubicBezTo>
                  <a:cubicBezTo>
                    <a:pt x="481" y="80"/>
                    <a:pt x="481" y="80"/>
                    <a:pt x="481" y="80"/>
                  </a:cubicBezTo>
                  <a:cubicBezTo>
                    <a:pt x="455" y="80"/>
                    <a:pt x="455" y="80"/>
                    <a:pt x="455" y="80"/>
                  </a:cubicBezTo>
                  <a:cubicBezTo>
                    <a:pt x="455" y="80"/>
                    <a:pt x="455" y="80"/>
                    <a:pt x="455" y="80"/>
                  </a:cubicBezTo>
                  <a:cubicBezTo>
                    <a:pt x="411" y="80"/>
                    <a:pt x="411" y="80"/>
                    <a:pt x="411" y="80"/>
                  </a:cubicBezTo>
                  <a:cubicBezTo>
                    <a:pt x="404" y="79"/>
                    <a:pt x="385" y="75"/>
                    <a:pt x="373" y="63"/>
                  </a:cubicBezTo>
                  <a:cubicBezTo>
                    <a:pt x="357" y="46"/>
                    <a:pt x="356" y="34"/>
                    <a:pt x="356" y="34"/>
                  </a:cubicBezTo>
                  <a:cubicBezTo>
                    <a:pt x="353" y="34"/>
                    <a:pt x="353" y="34"/>
                    <a:pt x="353" y="34"/>
                  </a:cubicBezTo>
                  <a:cubicBezTo>
                    <a:pt x="353" y="80"/>
                    <a:pt x="353" y="80"/>
                    <a:pt x="353" y="80"/>
                  </a:cubicBezTo>
                  <a:cubicBezTo>
                    <a:pt x="350" y="80"/>
                    <a:pt x="350" y="80"/>
                    <a:pt x="350" y="80"/>
                  </a:cubicBezTo>
                  <a:cubicBezTo>
                    <a:pt x="350" y="34"/>
                    <a:pt x="350" y="34"/>
                    <a:pt x="350" y="34"/>
                  </a:cubicBezTo>
                  <a:cubicBezTo>
                    <a:pt x="343" y="34"/>
                    <a:pt x="343" y="34"/>
                    <a:pt x="343" y="34"/>
                  </a:cubicBezTo>
                  <a:cubicBezTo>
                    <a:pt x="343" y="80"/>
                    <a:pt x="343" y="80"/>
                    <a:pt x="343" y="80"/>
                  </a:cubicBezTo>
                  <a:cubicBezTo>
                    <a:pt x="278" y="80"/>
                    <a:pt x="278" y="80"/>
                    <a:pt x="278" y="80"/>
                  </a:cubicBezTo>
                  <a:cubicBezTo>
                    <a:pt x="278" y="83"/>
                    <a:pt x="278" y="83"/>
                    <a:pt x="278" y="83"/>
                  </a:cubicBezTo>
                  <a:cubicBezTo>
                    <a:pt x="243" y="83"/>
                    <a:pt x="243" y="83"/>
                    <a:pt x="243" y="83"/>
                  </a:cubicBezTo>
                  <a:cubicBezTo>
                    <a:pt x="240" y="62"/>
                    <a:pt x="224" y="46"/>
                    <a:pt x="204" y="43"/>
                  </a:cubicBezTo>
                  <a:cubicBezTo>
                    <a:pt x="204" y="4"/>
                    <a:pt x="204" y="4"/>
                    <a:pt x="204" y="4"/>
                  </a:cubicBezTo>
                  <a:cubicBezTo>
                    <a:pt x="206" y="4"/>
                    <a:pt x="206" y="4"/>
                    <a:pt x="206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86" y="0"/>
                    <a:pt x="186" y="0"/>
                    <a:pt x="186" y="0"/>
                  </a:cubicBezTo>
                  <a:cubicBezTo>
                    <a:pt x="186" y="4"/>
                    <a:pt x="186" y="4"/>
                    <a:pt x="186" y="4"/>
                  </a:cubicBezTo>
                  <a:cubicBezTo>
                    <a:pt x="189" y="4"/>
                    <a:pt x="189" y="4"/>
                    <a:pt x="189" y="4"/>
                  </a:cubicBezTo>
                  <a:cubicBezTo>
                    <a:pt x="189" y="43"/>
                    <a:pt x="189" y="43"/>
                    <a:pt x="189" y="43"/>
                  </a:cubicBezTo>
                  <a:cubicBezTo>
                    <a:pt x="188" y="43"/>
                    <a:pt x="186" y="43"/>
                    <a:pt x="185" y="44"/>
                  </a:cubicBezTo>
                  <a:cubicBezTo>
                    <a:pt x="171" y="8"/>
                    <a:pt x="171" y="8"/>
                    <a:pt x="171" y="8"/>
                  </a:cubicBezTo>
                  <a:cubicBezTo>
                    <a:pt x="173" y="7"/>
                    <a:pt x="173" y="7"/>
                    <a:pt x="173" y="7"/>
                  </a:cubicBezTo>
                  <a:cubicBezTo>
                    <a:pt x="173" y="7"/>
                    <a:pt x="173" y="7"/>
                    <a:pt x="173" y="7"/>
                  </a:cubicBezTo>
                  <a:cubicBezTo>
                    <a:pt x="171" y="3"/>
                    <a:pt x="171" y="3"/>
                    <a:pt x="171" y="3"/>
                  </a:cubicBezTo>
                  <a:cubicBezTo>
                    <a:pt x="153" y="11"/>
                    <a:pt x="153" y="11"/>
                    <a:pt x="153" y="11"/>
                  </a:cubicBezTo>
                  <a:cubicBezTo>
                    <a:pt x="155" y="15"/>
                    <a:pt x="155" y="15"/>
                    <a:pt x="155" y="15"/>
                  </a:cubicBezTo>
                  <a:cubicBezTo>
                    <a:pt x="157" y="14"/>
                    <a:pt x="157" y="14"/>
                    <a:pt x="157" y="14"/>
                  </a:cubicBezTo>
                  <a:cubicBezTo>
                    <a:pt x="171" y="49"/>
                    <a:pt x="171" y="49"/>
                    <a:pt x="171" y="49"/>
                  </a:cubicBezTo>
                  <a:cubicBezTo>
                    <a:pt x="170" y="50"/>
                    <a:pt x="169" y="50"/>
                    <a:pt x="168" y="51"/>
                  </a:cubicBezTo>
                  <a:cubicBezTo>
                    <a:pt x="142" y="25"/>
                    <a:pt x="142" y="25"/>
                    <a:pt x="142" y="25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0" y="20"/>
                    <a:pt x="140" y="20"/>
                    <a:pt x="140" y="20"/>
                  </a:cubicBezTo>
                  <a:cubicBezTo>
                    <a:pt x="126" y="34"/>
                    <a:pt x="126" y="34"/>
                    <a:pt x="126" y="34"/>
                  </a:cubicBezTo>
                  <a:cubicBezTo>
                    <a:pt x="129" y="37"/>
                    <a:pt x="129" y="37"/>
                    <a:pt x="129" y="37"/>
                  </a:cubicBezTo>
                  <a:cubicBezTo>
                    <a:pt x="131" y="35"/>
                    <a:pt x="131" y="35"/>
                    <a:pt x="131" y="35"/>
                  </a:cubicBezTo>
                  <a:cubicBezTo>
                    <a:pt x="157" y="61"/>
                    <a:pt x="157" y="61"/>
                    <a:pt x="157" y="61"/>
                  </a:cubicBezTo>
                  <a:cubicBezTo>
                    <a:pt x="157" y="62"/>
                    <a:pt x="156" y="63"/>
                    <a:pt x="155" y="64"/>
                  </a:cubicBezTo>
                  <a:cubicBezTo>
                    <a:pt x="121" y="51"/>
                    <a:pt x="121" y="51"/>
                    <a:pt x="121" y="51"/>
                  </a:cubicBezTo>
                  <a:cubicBezTo>
                    <a:pt x="122" y="49"/>
                    <a:pt x="122" y="49"/>
                    <a:pt x="122" y="49"/>
                  </a:cubicBezTo>
                  <a:cubicBezTo>
                    <a:pt x="122" y="48"/>
                    <a:pt x="122" y="48"/>
                    <a:pt x="122" y="48"/>
                  </a:cubicBezTo>
                  <a:cubicBezTo>
                    <a:pt x="118" y="47"/>
                    <a:pt x="118" y="47"/>
                    <a:pt x="118" y="47"/>
                  </a:cubicBezTo>
                  <a:cubicBezTo>
                    <a:pt x="111" y="65"/>
                    <a:pt x="111" y="65"/>
                    <a:pt x="111" y="65"/>
                  </a:cubicBezTo>
                  <a:cubicBezTo>
                    <a:pt x="115" y="67"/>
                    <a:pt x="115" y="67"/>
                    <a:pt x="115" y="67"/>
                  </a:cubicBezTo>
                  <a:cubicBezTo>
                    <a:pt x="116" y="65"/>
                    <a:pt x="116" y="65"/>
                    <a:pt x="116" y="65"/>
                  </a:cubicBezTo>
                  <a:cubicBezTo>
                    <a:pt x="149" y="78"/>
                    <a:pt x="149" y="78"/>
                    <a:pt x="149" y="78"/>
                  </a:cubicBezTo>
                  <a:cubicBezTo>
                    <a:pt x="149" y="80"/>
                    <a:pt x="149" y="81"/>
                    <a:pt x="148" y="83"/>
                  </a:cubicBezTo>
                  <a:cubicBezTo>
                    <a:pt x="109" y="83"/>
                    <a:pt x="109" y="83"/>
                    <a:pt x="109" y="83"/>
                  </a:cubicBezTo>
                  <a:cubicBezTo>
                    <a:pt x="109" y="81"/>
                    <a:pt x="109" y="81"/>
                    <a:pt x="109" y="81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2" y="81"/>
                    <a:pt x="59" y="84"/>
                    <a:pt x="59" y="89"/>
                  </a:cubicBezTo>
                  <a:cubicBezTo>
                    <a:pt x="59" y="89"/>
                    <a:pt x="59" y="89"/>
                    <a:pt x="59" y="89"/>
                  </a:cubicBezTo>
                  <a:cubicBezTo>
                    <a:pt x="59" y="98"/>
                    <a:pt x="59" y="98"/>
                    <a:pt x="59" y="98"/>
                  </a:cubicBezTo>
                  <a:cubicBezTo>
                    <a:pt x="59" y="98"/>
                    <a:pt x="59" y="98"/>
                    <a:pt x="59" y="98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59" y="277"/>
                    <a:pt x="59" y="277"/>
                    <a:pt x="59" y="277"/>
                  </a:cubicBezTo>
                  <a:cubicBezTo>
                    <a:pt x="59" y="277"/>
                    <a:pt x="59" y="278"/>
                    <a:pt x="59" y="278"/>
                  </a:cubicBezTo>
                  <a:cubicBezTo>
                    <a:pt x="59" y="282"/>
                    <a:pt x="62" y="286"/>
                    <a:pt x="67" y="286"/>
                  </a:cubicBezTo>
                  <a:cubicBezTo>
                    <a:pt x="67" y="286"/>
                    <a:pt x="67" y="286"/>
                    <a:pt x="67" y="286"/>
                  </a:cubicBezTo>
                  <a:cubicBezTo>
                    <a:pt x="108" y="286"/>
                    <a:pt x="108" y="286"/>
                    <a:pt x="108" y="286"/>
                  </a:cubicBezTo>
                  <a:cubicBezTo>
                    <a:pt x="108" y="286"/>
                    <a:pt x="108" y="286"/>
                    <a:pt x="108" y="286"/>
                  </a:cubicBezTo>
                  <a:cubicBezTo>
                    <a:pt x="184" y="286"/>
                    <a:pt x="184" y="286"/>
                    <a:pt x="184" y="286"/>
                  </a:cubicBezTo>
                  <a:cubicBezTo>
                    <a:pt x="184" y="286"/>
                    <a:pt x="184" y="286"/>
                    <a:pt x="184" y="286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87" y="307"/>
                    <a:pt x="187" y="307"/>
                    <a:pt x="187" y="307"/>
                  </a:cubicBezTo>
                  <a:cubicBezTo>
                    <a:pt x="184" y="307"/>
                    <a:pt x="184" y="307"/>
                    <a:pt x="184" y="307"/>
                  </a:cubicBezTo>
                  <a:cubicBezTo>
                    <a:pt x="184" y="307"/>
                    <a:pt x="184" y="307"/>
                    <a:pt x="184" y="307"/>
                  </a:cubicBezTo>
                  <a:cubicBezTo>
                    <a:pt x="153" y="307"/>
                    <a:pt x="153" y="307"/>
                    <a:pt x="153" y="307"/>
                  </a:cubicBezTo>
                  <a:cubicBezTo>
                    <a:pt x="152" y="307"/>
                    <a:pt x="152" y="307"/>
                    <a:pt x="152" y="307"/>
                  </a:cubicBezTo>
                  <a:cubicBezTo>
                    <a:pt x="147" y="307"/>
                    <a:pt x="144" y="311"/>
                    <a:pt x="144" y="315"/>
                  </a:cubicBezTo>
                  <a:cubicBezTo>
                    <a:pt x="144" y="315"/>
                    <a:pt x="144" y="315"/>
                    <a:pt x="144" y="315"/>
                  </a:cubicBezTo>
                  <a:cubicBezTo>
                    <a:pt x="144" y="326"/>
                    <a:pt x="144" y="326"/>
                    <a:pt x="144" y="326"/>
                  </a:cubicBezTo>
                  <a:cubicBezTo>
                    <a:pt x="144" y="326"/>
                    <a:pt x="144" y="326"/>
                    <a:pt x="144" y="326"/>
                  </a:cubicBezTo>
                  <a:cubicBezTo>
                    <a:pt x="144" y="351"/>
                    <a:pt x="144" y="351"/>
                    <a:pt x="144" y="351"/>
                  </a:cubicBezTo>
                  <a:cubicBezTo>
                    <a:pt x="86" y="351"/>
                    <a:pt x="86" y="351"/>
                    <a:pt x="86" y="351"/>
                  </a:cubicBezTo>
                  <a:cubicBezTo>
                    <a:pt x="86" y="400"/>
                    <a:pt x="86" y="400"/>
                    <a:pt x="86" y="400"/>
                  </a:cubicBezTo>
                  <a:cubicBezTo>
                    <a:pt x="102" y="418"/>
                    <a:pt x="102" y="418"/>
                    <a:pt x="102" y="418"/>
                  </a:cubicBezTo>
                  <a:cubicBezTo>
                    <a:pt x="102" y="451"/>
                    <a:pt x="102" y="451"/>
                    <a:pt x="102" y="451"/>
                  </a:cubicBezTo>
                  <a:cubicBezTo>
                    <a:pt x="121" y="459"/>
                    <a:pt x="121" y="459"/>
                    <a:pt x="121" y="459"/>
                  </a:cubicBezTo>
                  <a:cubicBezTo>
                    <a:pt x="121" y="505"/>
                    <a:pt x="121" y="505"/>
                    <a:pt x="121" y="505"/>
                  </a:cubicBezTo>
                  <a:cubicBezTo>
                    <a:pt x="38" y="520"/>
                    <a:pt x="7" y="539"/>
                    <a:pt x="4" y="540"/>
                  </a:cubicBezTo>
                  <a:cubicBezTo>
                    <a:pt x="0" y="541"/>
                    <a:pt x="19" y="544"/>
                    <a:pt x="46" y="556"/>
                  </a:cubicBezTo>
                  <a:cubicBezTo>
                    <a:pt x="80" y="572"/>
                    <a:pt x="75" y="581"/>
                    <a:pt x="75" y="581"/>
                  </a:cubicBezTo>
                  <a:cubicBezTo>
                    <a:pt x="75" y="581"/>
                    <a:pt x="135" y="543"/>
                    <a:pt x="263" y="520"/>
                  </a:cubicBezTo>
                  <a:cubicBezTo>
                    <a:pt x="329" y="509"/>
                    <a:pt x="450" y="504"/>
                    <a:pt x="495" y="512"/>
                  </a:cubicBezTo>
                  <a:cubicBezTo>
                    <a:pt x="495" y="512"/>
                    <a:pt x="460" y="504"/>
                    <a:pt x="413" y="49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83" name="Freeform 70">
              <a:extLst>
                <a:ext uri="{FF2B5EF4-FFF2-40B4-BE49-F238E27FC236}">
                  <a16:creationId xmlns="" xmlns:a16="http://schemas.microsoft.com/office/drawing/2014/main" id="{2BDE35E2-F5B9-3843-9A5B-A300C4A3B0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4" y="467"/>
              <a:ext cx="1846" cy="1852"/>
            </a:xfrm>
            <a:custGeom>
              <a:avLst/>
              <a:gdLst>
                <a:gd name="T0" fmla="*/ 483 w 967"/>
                <a:gd name="T1" fmla="*/ 953 h 967"/>
                <a:gd name="T2" fmla="*/ 13 w 967"/>
                <a:gd name="T3" fmla="*/ 483 h 967"/>
                <a:gd name="T4" fmla="*/ 483 w 967"/>
                <a:gd name="T5" fmla="*/ 12 h 967"/>
                <a:gd name="T6" fmla="*/ 954 w 967"/>
                <a:gd name="T7" fmla="*/ 483 h 967"/>
                <a:gd name="T8" fmla="*/ 483 w 967"/>
                <a:gd name="T9" fmla="*/ 953 h 967"/>
                <a:gd name="T10" fmla="*/ 483 w 967"/>
                <a:gd name="T11" fmla="*/ 0 h 967"/>
                <a:gd name="T12" fmla="*/ 0 w 967"/>
                <a:gd name="T13" fmla="*/ 483 h 967"/>
                <a:gd name="T14" fmla="*/ 483 w 967"/>
                <a:gd name="T15" fmla="*/ 967 h 967"/>
                <a:gd name="T16" fmla="*/ 967 w 967"/>
                <a:gd name="T17" fmla="*/ 483 h 967"/>
                <a:gd name="T18" fmla="*/ 483 w 967"/>
                <a:gd name="T19" fmla="*/ 0 h 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67" h="967">
                  <a:moveTo>
                    <a:pt x="483" y="953"/>
                  </a:moveTo>
                  <a:cubicBezTo>
                    <a:pt x="224" y="953"/>
                    <a:pt x="13" y="742"/>
                    <a:pt x="13" y="483"/>
                  </a:cubicBezTo>
                  <a:cubicBezTo>
                    <a:pt x="13" y="223"/>
                    <a:pt x="224" y="12"/>
                    <a:pt x="483" y="12"/>
                  </a:cubicBezTo>
                  <a:cubicBezTo>
                    <a:pt x="743" y="12"/>
                    <a:pt x="954" y="223"/>
                    <a:pt x="954" y="483"/>
                  </a:cubicBezTo>
                  <a:cubicBezTo>
                    <a:pt x="954" y="742"/>
                    <a:pt x="743" y="953"/>
                    <a:pt x="483" y="953"/>
                  </a:cubicBezTo>
                  <a:close/>
                  <a:moveTo>
                    <a:pt x="483" y="0"/>
                  </a:moveTo>
                  <a:cubicBezTo>
                    <a:pt x="216" y="0"/>
                    <a:pt x="0" y="216"/>
                    <a:pt x="0" y="483"/>
                  </a:cubicBezTo>
                  <a:cubicBezTo>
                    <a:pt x="0" y="751"/>
                    <a:pt x="216" y="967"/>
                    <a:pt x="483" y="967"/>
                  </a:cubicBezTo>
                  <a:cubicBezTo>
                    <a:pt x="750" y="967"/>
                    <a:pt x="967" y="751"/>
                    <a:pt x="967" y="483"/>
                  </a:cubicBezTo>
                  <a:cubicBezTo>
                    <a:pt x="967" y="216"/>
                    <a:pt x="750" y="0"/>
                    <a:pt x="48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84" name="Freeform 71">
              <a:extLst>
                <a:ext uri="{FF2B5EF4-FFF2-40B4-BE49-F238E27FC236}">
                  <a16:creationId xmlns="" xmlns:a16="http://schemas.microsoft.com/office/drawing/2014/main" id="{B8195AF1-D8F4-4C4F-9417-73C9A8C95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1063"/>
              <a:ext cx="67" cy="61"/>
            </a:xfrm>
            <a:custGeom>
              <a:avLst/>
              <a:gdLst>
                <a:gd name="T0" fmla="*/ 23 w 35"/>
                <a:gd name="T1" fmla="*/ 3 h 32"/>
                <a:gd name="T2" fmla="*/ 10 w 35"/>
                <a:gd name="T3" fmla="*/ 1 h 32"/>
                <a:gd name="T4" fmla="*/ 2 w 35"/>
                <a:gd name="T5" fmla="*/ 9 h 32"/>
                <a:gd name="T6" fmla="*/ 2 w 35"/>
                <a:gd name="T7" fmla="*/ 21 h 32"/>
                <a:gd name="T8" fmla="*/ 12 w 35"/>
                <a:gd name="T9" fmla="*/ 29 h 32"/>
                <a:gd name="T10" fmla="*/ 25 w 35"/>
                <a:gd name="T11" fmla="*/ 31 h 32"/>
                <a:gd name="T12" fmla="*/ 33 w 35"/>
                <a:gd name="T13" fmla="*/ 23 h 32"/>
                <a:gd name="T14" fmla="*/ 33 w 35"/>
                <a:gd name="T15" fmla="*/ 12 h 32"/>
                <a:gd name="T16" fmla="*/ 23 w 35"/>
                <a:gd name="T17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" h="32">
                  <a:moveTo>
                    <a:pt x="23" y="3"/>
                  </a:moveTo>
                  <a:cubicBezTo>
                    <a:pt x="18" y="0"/>
                    <a:pt x="13" y="0"/>
                    <a:pt x="10" y="1"/>
                  </a:cubicBezTo>
                  <a:cubicBezTo>
                    <a:pt x="6" y="3"/>
                    <a:pt x="4" y="5"/>
                    <a:pt x="2" y="9"/>
                  </a:cubicBezTo>
                  <a:cubicBezTo>
                    <a:pt x="0" y="13"/>
                    <a:pt x="0" y="17"/>
                    <a:pt x="2" y="21"/>
                  </a:cubicBezTo>
                  <a:cubicBezTo>
                    <a:pt x="3" y="24"/>
                    <a:pt x="6" y="27"/>
                    <a:pt x="12" y="29"/>
                  </a:cubicBezTo>
                  <a:cubicBezTo>
                    <a:pt x="17" y="32"/>
                    <a:pt x="21" y="32"/>
                    <a:pt x="25" y="31"/>
                  </a:cubicBezTo>
                  <a:cubicBezTo>
                    <a:pt x="29" y="29"/>
                    <a:pt x="32" y="27"/>
                    <a:pt x="33" y="23"/>
                  </a:cubicBezTo>
                  <a:cubicBezTo>
                    <a:pt x="35" y="19"/>
                    <a:pt x="35" y="15"/>
                    <a:pt x="33" y="12"/>
                  </a:cubicBezTo>
                  <a:cubicBezTo>
                    <a:pt x="32" y="8"/>
                    <a:pt x="28" y="5"/>
                    <a:pt x="2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85" name="Freeform 72">
              <a:extLst>
                <a:ext uri="{FF2B5EF4-FFF2-40B4-BE49-F238E27FC236}">
                  <a16:creationId xmlns="" xmlns:a16="http://schemas.microsoft.com/office/drawing/2014/main" id="{16446A4A-440C-644E-B42D-E5FF1F3E5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886"/>
              <a:ext cx="42" cy="77"/>
            </a:xfrm>
            <a:custGeom>
              <a:avLst/>
              <a:gdLst>
                <a:gd name="T0" fmla="*/ 22 w 22"/>
                <a:gd name="T1" fmla="*/ 0 h 40"/>
                <a:gd name="T2" fmla="*/ 22 w 22"/>
                <a:gd name="T3" fmla="*/ 40 h 40"/>
                <a:gd name="T4" fmla="*/ 12 w 22"/>
                <a:gd name="T5" fmla="*/ 40 h 40"/>
                <a:gd name="T6" fmla="*/ 12 w 22"/>
                <a:gd name="T7" fmla="*/ 14 h 40"/>
                <a:gd name="T8" fmla="*/ 6 w 22"/>
                <a:gd name="T9" fmla="*/ 17 h 40"/>
                <a:gd name="T10" fmla="*/ 0 w 22"/>
                <a:gd name="T11" fmla="*/ 20 h 40"/>
                <a:gd name="T12" fmla="*/ 0 w 22"/>
                <a:gd name="T13" fmla="*/ 11 h 40"/>
                <a:gd name="T14" fmla="*/ 9 w 22"/>
                <a:gd name="T15" fmla="*/ 7 h 40"/>
                <a:gd name="T16" fmla="*/ 14 w 22"/>
                <a:gd name="T17" fmla="*/ 0 h 40"/>
                <a:gd name="T18" fmla="*/ 22 w 22"/>
                <a:gd name="T19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" h="40">
                  <a:moveTo>
                    <a:pt x="22" y="0"/>
                  </a:moveTo>
                  <a:cubicBezTo>
                    <a:pt x="22" y="40"/>
                    <a:pt x="22" y="40"/>
                    <a:pt x="22" y="40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0" y="15"/>
                    <a:pt x="8" y="17"/>
                    <a:pt x="6" y="17"/>
                  </a:cubicBezTo>
                  <a:cubicBezTo>
                    <a:pt x="5" y="18"/>
                    <a:pt x="3" y="19"/>
                    <a:pt x="0" y="2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4" y="10"/>
                    <a:pt x="7" y="8"/>
                    <a:pt x="9" y="7"/>
                  </a:cubicBezTo>
                  <a:cubicBezTo>
                    <a:pt x="11" y="5"/>
                    <a:pt x="12" y="3"/>
                    <a:pt x="14" y="0"/>
                  </a:cubicBezTo>
                  <a:lnTo>
                    <a:pt x="2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86" name="Freeform 73">
              <a:extLst>
                <a:ext uri="{FF2B5EF4-FFF2-40B4-BE49-F238E27FC236}">
                  <a16:creationId xmlns="" xmlns:a16="http://schemas.microsoft.com/office/drawing/2014/main" id="{FF676193-B2FA-494E-BC14-CA361EAE98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53" y="1886"/>
              <a:ext cx="61" cy="77"/>
            </a:xfrm>
            <a:custGeom>
              <a:avLst/>
              <a:gdLst>
                <a:gd name="T0" fmla="*/ 21 w 32"/>
                <a:gd name="T1" fmla="*/ 14 h 40"/>
                <a:gd name="T2" fmla="*/ 19 w 32"/>
                <a:gd name="T3" fmla="*/ 9 h 40"/>
                <a:gd name="T4" fmla="*/ 16 w 32"/>
                <a:gd name="T5" fmla="*/ 7 h 40"/>
                <a:gd name="T6" fmla="*/ 12 w 32"/>
                <a:gd name="T7" fmla="*/ 9 h 40"/>
                <a:gd name="T8" fmla="*/ 11 w 32"/>
                <a:gd name="T9" fmla="*/ 14 h 40"/>
                <a:gd name="T10" fmla="*/ 12 w 32"/>
                <a:gd name="T11" fmla="*/ 19 h 40"/>
                <a:gd name="T12" fmla="*/ 16 w 32"/>
                <a:gd name="T13" fmla="*/ 20 h 40"/>
                <a:gd name="T14" fmla="*/ 20 w 32"/>
                <a:gd name="T15" fmla="*/ 19 h 40"/>
                <a:gd name="T16" fmla="*/ 21 w 32"/>
                <a:gd name="T17" fmla="*/ 14 h 40"/>
                <a:gd name="T18" fmla="*/ 1 w 32"/>
                <a:gd name="T19" fmla="*/ 31 h 40"/>
                <a:gd name="T20" fmla="*/ 12 w 32"/>
                <a:gd name="T21" fmla="*/ 30 h 40"/>
                <a:gd name="T22" fmla="*/ 13 w 32"/>
                <a:gd name="T23" fmla="*/ 33 h 40"/>
                <a:gd name="T24" fmla="*/ 16 w 32"/>
                <a:gd name="T25" fmla="*/ 34 h 40"/>
                <a:gd name="T26" fmla="*/ 20 w 32"/>
                <a:gd name="T27" fmla="*/ 31 h 40"/>
                <a:gd name="T28" fmla="*/ 21 w 32"/>
                <a:gd name="T29" fmla="*/ 23 h 40"/>
                <a:gd name="T30" fmla="*/ 18 w 32"/>
                <a:gd name="T31" fmla="*/ 26 h 40"/>
                <a:gd name="T32" fmla="*/ 13 w 32"/>
                <a:gd name="T33" fmla="*/ 27 h 40"/>
                <a:gd name="T34" fmla="*/ 4 w 32"/>
                <a:gd name="T35" fmla="*/ 23 h 40"/>
                <a:gd name="T36" fmla="*/ 0 w 32"/>
                <a:gd name="T37" fmla="*/ 14 h 40"/>
                <a:gd name="T38" fmla="*/ 2 w 32"/>
                <a:gd name="T39" fmla="*/ 7 h 40"/>
                <a:gd name="T40" fmla="*/ 7 w 32"/>
                <a:gd name="T41" fmla="*/ 2 h 40"/>
                <a:gd name="T42" fmla="*/ 15 w 32"/>
                <a:gd name="T43" fmla="*/ 0 h 40"/>
                <a:gd name="T44" fmla="*/ 25 w 32"/>
                <a:gd name="T45" fmla="*/ 2 h 40"/>
                <a:gd name="T46" fmla="*/ 30 w 32"/>
                <a:gd name="T47" fmla="*/ 9 h 40"/>
                <a:gd name="T48" fmla="*/ 32 w 32"/>
                <a:gd name="T49" fmla="*/ 20 h 40"/>
                <a:gd name="T50" fmla="*/ 28 w 32"/>
                <a:gd name="T51" fmla="*/ 36 h 40"/>
                <a:gd name="T52" fmla="*/ 16 w 32"/>
                <a:gd name="T53" fmla="*/ 40 h 40"/>
                <a:gd name="T54" fmla="*/ 8 w 32"/>
                <a:gd name="T55" fmla="*/ 39 h 40"/>
                <a:gd name="T56" fmla="*/ 4 w 32"/>
                <a:gd name="T57" fmla="*/ 36 h 40"/>
                <a:gd name="T58" fmla="*/ 1 w 32"/>
                <a:gd name="T59" fmla="*/ 31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2" h="40">
                  <a:moveTo>
                    <a:pt x="21" y="14"/>
                  </a:moveTo>
                  <a:cubicBezTo>
                    <a:pt x="21" y="12"/>
                    <a:pt x="21" y="10"/>
                    <a:pt x="19" y="9"/>
                  </a:cubicBezTo>
                  <a:cubicBezTo>
                    <a:pt x="18" y="8"/>
                    <a:pt x="17" y="7"/>
                    <a:pt x="16" y="7"/>
                  </a:cubicBezTo>
                  <a:cubicBezTo>
                    <a:pt x="14" y="7"/>
                    <a:pt x="13" y="8"/>
                    <a:pt x="12" y="9"/>
                  </a:cubicBezTo>
                  <a:cubicBezTo>
                    <a:pt x="11" y="10"/>
                    <a:pt x="11" y="11"/>
                    <a:pt x="11" y="14"/>
                  </a:cubicBezTo>
                  <a:cubicBezTo>
                    <a:pt x="11" y="16"/>
                    <a:pt x="11" y="17"/>
                    <a:pt x="12" y="19"/>
                  </a:cubicBezTo>
                  <a:cubicBezTo>
                    <a:pt x="13" y="20"/>
                    <a:pt x="14" y="20"/>
                    <a:pt x="16" y="20"/>
                  </a:cubicBezTo>
                  <a:cubicBezTo>
                    <a:pt x="17" y="20"/>
                    <a:pt x="19" y="20"/>
                    <a:pt x="20" y="19"/>
                  </a:cubicBezTo>
                  <a:cubicBezTo>
                    <a:pt x="21" y="18"/>
                    <a:pt x="21" y="16"/>
                    <a:pt x="21" y="14"/>
                  </a:cubicBezTo>
                  <a:close/>
                  <a:moveTo>
                    <a:pt x="1" y="31"/>
                  </a:moveTo>
                  <a:cubicBezTo>
                    <a:pt x="12" y="30"/>
                    <a:pt x="12" y="30"/>
                    <a:pt x="12" y="30"/>
                  </a:cubicBezTo>
                  <a:cubicBezTo>
                    <a:pt x="12" y="31"/>
                    <a:pt x="13" y="32"/>
                    <a:pt x="13" y="33"/>
                  </a:cubicBezTo>
                  <a:cubicBezTo>
                    <a:pt x="14" y="34"/>
                    <a:pt x="15" y="34"/>
                    <a:pt x="16" y="34"/>
                  </a:cubicBezTo>
                  <a:cubicBezTo>
                    <a:pt x="18" y="34"/>
                    <a:pt x="19" y="33"/>
                    <a:pt x="20" y="31"/>
                  </a:cubicBezTo>
                  <a:cubicBezTo>
                    <a:pt x="21" y="30"/>
                    <a:pt x="21" y="27"/>
                    <a:pt x="21" y="23"/>
                  </a:cubicBezTo>
                  <a:cubicBezTo>
                    <a:pt x="20" y="24"/>
                    <a:pt x="19" y="25"/>
                    <a:pt x="18" y="26"/>
                  </a:cubicBezTo>
                  <a:cubicBezTo>
                    <a:pt x="16" y="27"/>
                    <a:pt x="15" y="27"/>
                    <a:pt x="13" y="27"/>
                  </a:cubicBezTo>
                  <a:cubicBezTo>
                    <a:pt x="9" y="27"/>
                    <a:pt x="6" y="26"/>
                    <a:pt x="4" y="23"/>
                  </a:cubicBezTo>
                  <a:cubicBezTo>
                    <a:pt x="2" y="21"/>
                    <a:pt x="0" y="18"/>
                    <a:pt x="0" y="14"/>
                  </a:cubicBezTo>
                  <a:cubicBezTo>
                    <a:pt x="0" y="11"/>
                    <a:pt x="1" y="9"/>
                    <a:pt x="2" y="7"/>
                  </a:cubicBezTo>
                  <a:cubicBezTo>
                    <a:pt x="3" y="5"/>
                    <a:pt x="5" y="3"/>
                    <a:pt x="7" y="2"/>
                  </a:cubicBezTo>
                  <a:cubicBezTo>
                    <a:pt x="9" y="1"/>
                    <a:pt x="12" y="0"/>
                    <a:pt x="15" y="0"/>
                  </a:cubicBezTo>
                  <a:cubicBezTo>
                    <a:pt x="19" y="0"/>
                    <a:pt x="22" y="1"/>
                    <a:pt x="25" y="2"/>
                  </a:cubicBezTo>
                  <a:cubicBezTo>
                    <a:pt x="27" y="4"/>
                    <a:pt x="29" y="6"/>
                    <a:pt x="30" y="9"/>
                  </a:cubicBezTo>
                  <a:cubicBezTo>
                    <a:pt x="32" y="12"/>
                    <a:pt x="32" y="16"/>
                    <a:pt x="32" y="20"/>
                  </a:cubicBezTo>
                  <a:cubicBezTo>
                    <a:pt x="32" y="27"/>
                    <a:pt x="31" y="32"/>
                    <a:pt x="28" y="36"/>
                  </a:cubicBezTo>
                  <a:cubicBezTo>
                    <a:pt x="25" y="39"/>
                    <a:pt x="21" y="40"/>
                    <a:pt x="16" y="40"/>
                  </a:cubicBezTo>
                  <a:cubicBezTo>
                    <a:pt x="13" y="40"/>
                    <a:pt x="10" y="40"/>
                    <a:pt x="8" y="39"/>
                  </a:cubicBezTo>
                  <a:cubicBezTo>
                    <a:pt x="7" y="39"/>
                    <a:pt x="5" y="38"/>
                    <a:pt x="4" y="36"/>
                  </a:cubicBezTo>
                  <a:cubicBezTo>
                    <a:pt x="3" y="35"/>
                    <a:pt x="2" y="33"/>
                    <a:pt x="1" y="3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87" name="Freeform 74">
              <a:extLst>
                <a:ext uri="{FF2B5EF4-FFF2-40B4-BE49-F238E27FC236}">
                  <a16:creationId xmlns="" xmlns:a16="http://schemas.microsoft.com/office/drawing/2014/main" id="{86475245-3FB6-1348-BED8-02793D921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1888"/>
              <a:ext cx="61" cy="75"/>
            </a:xfrm>
            <a:custGeom>
              <a:avLst/>
              <a:gdLst>
                <a:gd name="T0" fmla="*/ 5 w 32"/>
                <a:gd name="T1" fmla="*/ 0 h 39"/>
                <a:gd name="T2" fmla="*/ 30 w 32"/>
                <a:gd name="T3" fmla="*/ 0 h 39"/>
                <a:gd name="T4" fmla="*/ 30 w 32"/>
                <a:gd name="T5" fmla="*/ 9 h 39"/>
                <a:gd name="T6" fmla="*/ 13 w 32"/>
                <a:gd name="T7" fmla="*/ 9 h 39"/>
                <a:gd name="T8" fmla="*/ 12 w 32"/>
                <a:gd name="T9" fmla="*/ 15 h 39"/>
                <a:gd name="T10" fmla="*/ 16 w 32"/>
                <a:gd name="T11" fmla="*/ 13 h 39"/>
                <a:gd name="T12" fmla="*/ 19 w 32"/>
                <a:gd name="T13" fmla="*/ 13 h 39"/>
                <a:gd name="T14" fmla="*/ 29 w 32"/>
                <a:gd name="T15" fmla="*/ 16 h 39"/>
                <a:gd name="T16" fmla="*/ 32 w 32"/>
                <a:gd name="T17" fmla="*/ 25 h 39"/>
                <a:gd name="T18" fmla="*/ 30 w 32"/>
                <a:gd name="T19" fmla="*/ 32 h 39"/>
                <a:gd name="T20" fmla="*/ 25 w 32"/>
                <a:gd name="T21" fmla="*/ 38 h 39"/>
                <a:gd name="T22" fmla="*/ 16 w 32"/>
                <a:gd name="T23" fmla="*/ 39 h 39"/>
                <a:gd name="T24" fmla="*/ 10 w 32"/>
                <a:gd name="T25" fmla="*/ 39 h 39"/>
                <a:gd name="T26" fmla="*/ 5 w 32"/>
                <a:gd name="T27" fmla="*/ 37 h 39"/>
                <a:gd name="T28" fmla="*/ 2 w 32"/>
                <a:gd name="T29" fmla="*/ 33 h 39"/>
                <a:gd name="T30" fmla="*/ 0 w 32"/>
                <a:gd name="T31" fmla="*/ 29 h 39"/>
                <a:gd name="T32" fmla="*/ 11 w 32"/>
                <a:gd name="T33" fmla="*/ 28 h 39"/>
                <a:gd name="T34" fmla="*/ 13 w 32"/>
                <a:gd name="T35" fmla="*/ 32 h 39"/>
                <a:gd name="T36" fmla="*/ 16 w 32"/>
                <a:gd name="T37" fmla="*/ 33 h 39"/>
                <a:gd name="T38" fmla="*/ 20 w 32"/>
                <a:gd name="T39" fmla="*/ 31 h 39"/>
                <a:gd name="T40" fmla="*/ 21 w 32"/>
                <a:gd name="T41" fmla="*/ 26 h 39"/>
                <a:gd name="T42" fmla="*/ 20 w 32"/>
                <a:gd name="T43" fmla="*/ 21 h 39"/>
                <a:gd name="T44" fmla="*/ 16 w 32"/>
                <a:gd name="T45" fmla="*/ 19 h 39"/>
                <a:gd name="T46" fmla="*/ 13 w 32"/>
                <a:gd name="T47" fmla="*/ 20 h 39"/>
                <a:gd name="T48" fmla="*/ 11 w 32"/>
                <a:gd name="T49" fmla="*/ 22 h 39"/>
                <a:gd name="T50" fmla="*/ 1 w 32"/>
                <a:gd name="T51" fmla="*/ 21 h 39"/>
                <a:gd name="T52" fmla="*/ 5 w 32"/>
                <a:gd name="T5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2" h="39">
                  <a:moveTo>
                    <a:pt x="5" y="0"/>
                  </a:moveTo>
                  <a:cubicBezTo>
                    <a:pt x="30" y="0"/>
                    <a:pt x="30" y="0"/>
                    <a:pt x="30" y="0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3" y="14"/>
                    <a:pt x="14" y="14"/>
                    <a:pt x="16" y="13"/>
                  </a:cubicBezTo>
                  <a:cubicBezTo>
                    <a:pt x="17" y="13"/>
                    <a:pt x="18" y="13"/>
                    <a:pt x="19" y="13"/>
                  </a:cubicBezTo>
                  <a:cubicBezTo>
                    <a:pt x="23" y="13"/>
                    <a:pt x="26" y="14"/>
                    <a:pt x="29" y="16"/>
                  </a:cubicBezTo>
                  <a:cubicBezTo>
                    <a:pt x="31" y="19"/>
                    <a:pt x="32" y="22"/>
                    <a:pt x="32" y="25"/>
                  </a:cubicBezTo>
                  <a:cubicBezTo>
                    <a:pt x="32" y="28"/>
                    <a:pt x="32" y="30"/>
                    <a:pt x="30" y="32"/>
                  </a:cubicBezTo>
                  <a:cubicBezTo>
                    <a:pt x="29" y="35"/>
                    <a:pt x="27" y="36"/>
                    <a:pt x="25" y="38"/>
                  </a:cubicBezTo>
                  <a:cubicBezTo>
                    <a:pt x="23" y="39"/>
                    <a:pt x="20" y="39"/>
                    <a:pt x="16" y="39"/>
                  </a:cubicBezTo>
                  <a:cubicBezTo>
                    <a:pt x="14" y="39"/>
                    <a:pt x="12" y="39"/>
                    <a:pt x="10" y="39"/>
                  </a:cubicBezTo>
                  <a:cubicBezTo>
                    <a:pt x="8" y="38"/>
                    <a:pt x="6" y="38"/>
                    <a:pt x="5" y="37"/>
                  </a:cubicBezTo>
                  <a:cubicBezTo>
                    <a:pt x="4" y="36"/>
                    <a:pt x="3" y="35"/>
                    <a:pt x="2" y="33"/>
                  </a:cubicBezTo>
                  <a:cubicBezTo>
                    <a:pt x="1" y="32"/>
                    <a:pt x="1" y="31"/>
                    <a:pt x="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9"/>
                    <a:pt x="12" y="31"/>
                    <a:pt x="13" y="32"/>
                  </a:cubicBezTo>
                  <a:cubicBezTo>
                    <a:pt x="14" y="33"/>
                    <a:pt x="15" y="33"/>
                    <a:pt x="16" y="33"/>
                  </a:cubicBezTo>
                  <a:cubicBezTo>
                    <a:pt x="18" y="33"/>
                    <a:pt x="19" y="32"/>
                    <a:pt x="20" y="31"/>
                  </a:cubicBezTo>
                  <a:cubicBezTo>
                    <a:pt x="21" y="30"/>
                    <a:pt x="21" y="28"/>
                    <a:pt x="21" y="26"/>
                  </a:cubicBezTo>
                  <a:cubicBezTo>
                    <a:pt x="21" y="24"/>
                    <a:pt x="21" y="22"/>
                    <a:pt x="20" y="21"/>
                  </a:cubicBezTo>
                  <a:cubicBezTo>
                    <a:pt x="19" y="20"/>
                    <a:pt x="18" y="19"/>
                    <a:pt x="16" y="19"/>
                  </a:cubicBezTo>
                  <a:cubicBezTo>
                    <a:pt x="15" y="19"/>
                    <a:pt x="14" y="20"/>
                    <a:pt x="13" y="20"/>
                  </a:cubicBezTo>
                  <a:cubicBezTo>
                    <a:pt x="12" y="21"/>
                    <a:pt x="11" y="21"/>
                    <a:pt x="11" y="22"/>
                  </a:cubicBezTo>
                  <a:cubicBezTo>
                    <a:pt x="1" y="21"/>
                    <a:pt x="1" y="21"/>
                    <a:pt x="1" y="21"/>
                  </a:cubicBezTo>
                  <a:lnTo>
                    <a:pt x="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88" name="Freeform 75">
              <a:extLst>
                <a:ext uri="{FF2B5EF4-FFF2-40B4-BE49-F238E27FC236}">
                  <a16:creationId xmlns="" xmlns:a16="http://schemas.microsoft.com/office/drawing/2014/main" id="{4AEE74D6-79EE-F541-A1E0-3CDE20581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1886"/>
              <a:ext cx="61" cy="77"/>
            </a:xfrm>
            <a:custGeom>
              <a:avLst/>
              <a:gdLst>
                <a:gd name="T0" fmla="*/ 11 w 32"/>
                <a:gd name="T1" fmla="*/ 12 h 40"/>
                <a:gd name="T2" fmla="*/ 0 w 32"/>
                <a:gd name="T3" fmla="*/ 11 h 40"/>
                <a:gd name="T4" fmla="*/ 5 w 32"/>
                <a:gd name="T5" fmla="*/ 3 h 40"/>
                <a:gd name="T6" fmla="*/ 16 w 32"/>
                <a:gd name="T7" fmla="*/ 0 h 40"/>
                <a:gd name="T8" fmla="*/ 26 w 32"/>
                <a:gd name="T9" fmla="*/ 3 h 40"/>
                <a:gd name="T10" fmla="*/ 30 w 32"/>
                <a:gd name="T11" fmla="*/ 10 h 40"/>
                <a:gd name="T12" fmla="*/ 28 w 32"/>
                <a:gd name="T13" fmla="*/ 15 h 40"/>
                <a:gd name="T14" fmla="*/ 24 w 32"/>
                <a:gd name="T15" fmla="*/ 19 h 40"/>
                <a:gd name="T16" fmla="*/ 28 w 32"/>
                <a:gd name="T17" fmla="*/ 20 h 40"/>
                <a:gd name="T18" fmla="*/ 31 w 32"/>
                <a:gd name="T19" fmla="*/ 23 h 40"/>
                <a:gd name="T20" fmla="*/ 32 w 32"/>
                <a:gd name="T21" fmla="*/ 28 h 40"/>
                <a:gd name="T22" fmla="*/ 30 w 32"/>
                <a:gd name="T23" fmla="*/ 34 h 40"/>
                <a:gd name="T24" fmla="*/ 25 w 32"/>
                <a:gd name="T25" fmla="*/ 39 h 40"/>
                <a:gd name="T26" fmla="*/ 16 w 32"/>
                <a:gd name="T27" fmla="*/ 40 h 40"/>
                <a:gd name="T28" fmla="*/ 8 w 32"/>
                <a:gd name="T29" fmla="*/ 39 h 40"/>
                <a:gd name="T30" fmla="*/ 3 w 32"/>
                <a:gd name="T31" fmla="*/ 36 h 40"/>
                <a:gd name="T32" fmla="*/ 0 w 32"/>
                <a:gd name="T33" fmla="*/ 30 h 40"/>
                <a:gd name="T34" fmla="*/ 11 w 32"/>
                <a:gd name="T35" fmla="*/ 28 h 40"/>
                <a:gd name="T36" fmla="*/ 13 w 32"/>
                <a:gd name="T37" fmla="*/ 33 h 40"/>
                <a:gd name="T38" fmla="*/ 16 w 32"/>
                <a:gd name="T39" fmla="*/ 34 h 40"/>
                <a:gd name="T40" fmla="*/ 20 w 32"/>
                <a:gd name="T41" fmla="*/ 32 h 40"/>
                <a:gd name="T42" fmla="*/ 21 w 32"/>
                <a:gd name="T43" fmla="*/ 28 h 40"/>
                <a:gd name="T44" fmla="*/ 20 w 32"/>
                <a:gd name="T45" fmla="*/ 24 h 40"/>
                <a:gd name="T46" fmla="*/ 16 w 32"/>
                <a:gd name="T47" fmla="*/ 23 h 40"/>
                <a:gd name="T48" fmla="*/ 12 w 32"/>
                <a:gd name="T49" fmla="*/ 23 h 40"/>
                <a:gd name="T50" fmla="*/ 13 w 32"/>
                <a:gd name="T51" fmla="*/ 15 h 40"/>
                <a:gd name="T52" fmla="*/ 14 w 32"/>
                <a:gd name="T53" fmla="*/ 16 h 40"/>
                <a:gd name="T54" fmla="*/ 18 w 32"/>
                <a:gd name="T55" fmla="*/ 14 h 40"/>
                <a:gd name="T56" fmla="*/ 19 w 32"/>
                <a:gd name="T57" fmla="*/ 11 h 40"/>
                <a:gd name="T58" fmla="*/ 18 w 32"/>
                <a:gd name="T59" fmla="*/ 8 h 40"/>
                <a:gd name="T60" fmla="*/ 15 w 32"/>
                <a:gd name="T61" fmla="*/ 7 h 40"/>
                <a:gd name="T62" fmla="*/ 12 w 32"/>
                <a:gd name="T63" fmla="*/ 8 h 40"/>
                <a:gd name="T64" fmla="*/ 11 w 32"/>
                <a:gd name="T65" fmla="*/ 1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2" h="40">
                  <a:moveTo>
                    <a:pt x="11" y="12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1" y="7"/>
                    <a:pt x="3" y="5"/>
                    <a:pt x="5" y="3"/>
                  </a:cubicBezTo>
                  <a:cubicBezTo>
                    <a:pt x="8" y="1"/>
                    <a:pt x="11" y="0"/>
                    <a:pt x="16" y="0"/>
                  </a:cubicBezTo>
                  <a:cubicBezTo>
                    <a:pt x="21" y="0"/>
                    <a:pt x="24" y="1"/>
                    <a:pt x="26" y="3"/>
                  </a:cubicBezTo>
                  <a:cubicBezTo>
                    <a:pt x="29" y="5"/>
                    <a:pt x="30" y="8"/>
                    <a:pt x="30" y="10"/>
                  </a:cubicBezTo>
                  <a:cubicBezTo>
                    <a:pt x="30" y="12"/>
                    <a:pt x="29" y="14"/>
                    <a:pt x="28" y="15"/>
                  </a:cubicBezTo>
                  <a:cubicBezTo>
                    <a:pt x="27" y="16"/>
                    <a:pt x="26" y="18"/>
                    <a:pt x="24" y="19"/>
                  </a:cubicBezTo>
                  <a:cubicBezTo>
                    <a:pt x="26" y="19"/>
                    <a:pt x="27" y="19"/>
                    <a:pt x="28" y="20"/>
                  </a:cubicBezTo>
                  <a:cubicBezTo>
                    <a:pt x="29" y="21"/>
                    <a:pt x="30" y="22"/>
                    <a:pt x="31" y="23"/>
                  </a:cubicBezTo>
                  <a:cubicBezTo>
                    <a:pt x="31" y="24"/>
                    <a:pt x="32" y="26"/>
                    <a:pt x="32" y="28"/>
                  </a:cubicBezTo>
                  <a:cubicBezTo>
                    <a:pt x="32" y="30"/>
                    <a:pt x="31" y="32"/>
                    <a:pt x="30" y="34"/>
                  </a:cubicBezTo>
                  <a:cubicBezTo>
                    <a:pt x="29" y="36"/>
                    <a:pt x="27" y="38"/>
                    <a:pt x="25" y="39"/>
                  </a:cubicBezTo>
                  <a:cubicBezTo>
                    <a:pt x="23" y="40"/>
                    <a:pt x="20" y="40"/>
                    <a:pt x="16" y="40"/>
                  </a:cubicBezTo>
                  <a:cubicBezTo>
                    <a:pt x="13" y="40"/>
                    <a:pt x="10" y="40"/>
                    <a:pt x="8" y="39"/>
                  </a:cubicBezTo>
                  <a:cubicBezTo>
                    <a:pt x="6" y="38"/>
                    <a:pt x="4" y="37"/>
                    <a:pt x="3" y="36"/>
                  </a:cubicBezTo>
                  <a:cubicBezTo>
                    <a:pt x="2" y="34"/>
                    <a:pt x="1" y="32"/>
                    <a:pt x="0" y="30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30"/>
                    <a:pt x="12" y="32"/>
                    <a:pt x="13" y="33"/>
                  </a:cubicBezTo>
                  <a:cubicBezTo>
                    <a:pt x="13" y="34"/>
                    <a:pt x="15" y="34"/>
                    <a:pt x="16" y="34"/>
                  </a:cubicBezTo>
                  <a:cubicBezTo>
                    <a:pt x="17" y="34"/>
                    <a:pt x="19" y="33"/>
                    <a:pt x="20" y="32"/>
                  </a:cubicBezTo>
                  <a:cubicBezTo>
                    <a:pt x="20" y="31"/>
                    <a:pt x="21" y="30"/>
                    <a:pt x="21" y="28"/>
                  </a:cubicBezTo>
                  <a:cubicBezTo>
                    <a:pt x="21" y="26"/>
                    <a:pt x="20" y="25"/>
                    <a:pt x="20" y="24"/>
                  </a:cubicBezTo>
                  <a:cubicBezTo>
                    <a:pt x="19" y="23"/>
                    <a:pt x="17" y="23"/>
                    <a:pt x="16" y="23"/>
                  </a:cubicBezTo>
                  <a:cubicBezTo>
                    <a:pt x="15" y="23"/>
                    <a:pt x="14" y="23"/>
                    <a:pt x="12" y="23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6"/>
                    <a:pt x="14" y="16"/>
                    <a:pt x="14" y="16"/>
                  </a:cubicBezTo>
                  <a:cubicBezTo>
                    <a:pt x="16" y="16"/>
                    <a:pt x="17" y="15"/>
                    <a:pt x="18" y="14"/>
                  </a:cubicBezTo>
                  <a:cubicBezTo>
                    <a:pt x="19" y="13"/>
                    <a:pt x="19" y="12"/>
                    <a:pt x="19" y="11"/>
                  </a:cubicBezTo>
                  <a:cubicBezTo>
                    <a:pt x="19" y="10"/>
                    <a:pt x="19" y="9"/>
                    <a:pt x="18" y="8"/>
                  </a:cubicBezTo>
                  <a:cubicBezTo>
                    <a:pt x="17" y="8"/>
                    <a:pt x="16" y="7"/>
                    <a:pt x="15" y="7"/>
                  </a:cubicBezTo>
                  <a:cubicBezTo>
                    <a:pt x="14" y="7"/>
                    <a:pt x="13" y="8"/>
                    <a:pt x="12" y="8"/>
                  </a:cubicBezTo>
                  <a:cubicBezTo>
                    <a:pt x="11" y="9"/>
                    <a:pt x="11" y="10"/>
                    <a:pt x="11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89" name="Freeform 76">
              <a:extLst>
                <a:ext uri="{FF2B5EF4-FFF2-40B4-BE49-F238E27FC236}">
                  <a16:creationId xmlns="" xmlns:a16="http://schemas.microsoft.com/office/drawing/2014/main" id="{946425C3-350E-E74A-B741-AD7F828D1D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1957"/>
              <a:ext cx="19" cy="10"/>
            </a:xfrm>
            <a:custGeom>
              <a:avLst/>
              <a:gdLst>
                <a:gd name="T0" fmla="*/ 0 w 19"/>
                <a:gd name="T1" fmla="*/ 10 h 10"/>
                <a:gd name="T2" fmla="*/ 9 w 19"/>
                <a:gd name="T3" fmla="*/ 8 h 10"/>
                <a:gd name="T4" fmla="*/ 19 w 19"/>
                <a:gd name="T5" fmla="*/ 6 h 10"/>
                <a:gd name="T6" fmla="*/ 13 w 19"/>
                <a:gd name="T7" fmla="*/ 2 h 10"/>
                <a:gd name="T8" fmla="*/ 7 w 19"/>
                <a:gd name="T9" fmla="*/ 0 h 10"/>
                <a:gd name="T10" fmla="*/ 0 w 19"/>
                <a:gd name="T1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0">
                  <a:moveTo>
                    <a:pt x="0" y="10"/>
                  </a:moveTo>
                  <a:lnTo>
                    <a:pt x="9" y="8"/>
                  </a:lnTo>
                  <a:lnTo>
                    <a:pt x="19" y="6"/>
                  </a:lnTo>
                  <a:lnTo>
                    <a:pt x="13" y="2"/>
                  </a:lnTo>
                  <a:lnTo>
                    <a:pt x="7" y="0"/>
                  </a:lnTo>
                  <a:lnTo>
                    <a:pt x="0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90" name="Freeform 77">
              <a:extLst>
                <a:ext uri="{FF2B5EF4-FFF2-40B4-BE49-F238E27FC236}">
                  <a16:creationId xmlns="" xmlns:a16="http://schemas.microsoft.com/office/drawing/2014/main" id="{EE124F05-4E9C-F245-ABED-F89A47C1B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684"/>
              <a:ext cx="48" cy="36"/>
            </a:xfrm>
            <a:custGeom>
              <a:avLst/>
              <a:gdLst>
                <a:gd name="T0" fmla="*/ 22 w 25"/>
                <a:gd name="T1" fmla="*/ 11 h 19"/>
                <a:gd name="T2" fmla="*/ 24 w 25"/>
                <a:gd name="T3" fmla="*/ 8 h 19"/>
                <a:gd name="T4" fmla="*/ 24 w 25"/>
                <a:gd name="T5" fmla="*/ 4 h 19"/>
                <a:gd name="T6" fmla="*/ 21 w 25"/>
                <a:gd name="T7" fmla="*/ 1 h 19"/>
                <a:gd name="T8" fmla="*/ 16 w 25"/>
                <a:gd name="T9" fmla="*/ 1 h 19"/>
                <a:gd name="T10" fmla="*/ 8 w 25"/>
                <a:gd name="T11" fmla="*/ 4 h 19"/>
                <a:gd name="T12" fmla="*/ 0 w 25"/>
                <a:gd name="T13" fmla="*/ 7 h 19"/>
                <a:gd name="T14" fmla="*/ 5 w 25"/>
                <a:gd name="T15" fmla="*/ 19 h 19"/>
                <a:gd name="T16" fmla="*/ 13 w 25"/>
                <a:gd name="T17" fmla="*/ 16 h 19"/>
                <a:gd name="T18" fmla="*/ 22 w 25"/>
                <a:gd name="T19" fmla="*/ 1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19">
                  <a:moveTo>
                    <a:pt x="22" y="11"/>
                  </a:moveTo>
                  <a:cubicBezTo>
                    <a:pt x="23" y="10"/>
                    <a:pt x="24" y="9"/>
                    <a:pt x="24" y="8"/>
                  </a:cubicBezTo>
                  <a:cubicBezTo>
                    <a:pt x="25" y="7"/>
                    <a:pt x="25" y="5"/>
                    <a:pt x="24" y="4"/>
                  </a:cubicBezTo>
                  <a:cubicBezTo>
                    <a:pt x="23" y="2"/>
                    <a:pt x="22" y="1"/>
                    <a:pt x="21" y="1"/>
                  </a:cubicBezTo>
                  <a:cubicBezTo>
                    <a:pt x="19" y="0"/>
                    <a:pt x="18" y="0"/>
                    <a:pt x="16" y="1"/>
                  </a:cubicBezTo>
                  <a:cubicBezTo>
                    <a:pt x="15" y="1"/>
                    <a:pt x="13" y="2"/>
                    <a:pt x="8" y="4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8" y="14"/>
                    <a:pt x="21" y="12"/>
                    <a:pt x="22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91" name="Freeform 78">
              <a:extLst>
                <a:ext uri="{FF2B5EF4-FFF2-40B4-BE49-F238E27FC236}">
                  <a16:creationId xmlns="" xmlns:a16="http://schemas.microsoft.com/office/drawing/2014/main" id="{A919864B-C293-8D40-BC23-01ED32550D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971"/>
              <a:ext cx="40" cy="46"/>
            </a:xfrm>
            <a:custGeom>
              <a:avLst/>
              <a:gdLst>
                <a:gd name="T0" fmla="*/ 10 w 21"/>
                <a:gd name="T1" fmla="*/ 22 h 24"/>
                <a:gd name="T2" fmla="*/ 14 w 21"/>
                <a:gd name="T3" fmla="*/ 24 h 24"/>
                <a:gd name="T4" fmla="*/ 18 w 21"/>
                <a:gd name="T5" fmla="*/ 23 h 24"/>
                <a:gd name="T6" fmla="*/ 20 w 21"/>
                <a:gd name="T7" fmla="*/ 19 h 24"/>
                <a:gd name="T8" fmla="*/ 20 w 21"/>
                <a:gd name="T9" fmla="*/ 14 h 24"/>
                <a:gd name="T10" fmla="*/ 16 w 21"/>
                <a:gd name="T11" fmla="*/ 7 h 24"/>
                <a:gd name="T12" fmla="*/ 11 w 21"/>
                <a:gd name="T13" fmla="*/ 0 h 24"/>
                <a:gd name="T14" fmla="*/ 0 w 21"/>
                <a:gd name="T15" fmla="*/ 6 h 24"/>
                <a:gd name="T16" fmla="*/ 4 w 21"/>
                <a:gd name="T17" fmla="*/ 14 h 24"/>
                <a:gd name="T18" fmla="*/ 10 w 21"/>
                <a:gd name="T19" fmla="*/ 2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24">
                  <a:moveTo>
                    <a:pt x="10" y="22"/>
                  </a:moveTo>
                  <a:cubicBezTo>
                    <a:pt x="11" y="23"/>
                    <a:pt x="12" y="24"/>
                    <a:pt x="14" y="24"/>
                  </a:cubicBezTo>
                  <a:cubicBezTo>
                    <a:pt x="15" y="24"/>
                    <a:pt x="16" y="24"/>
                    <a:pt x="18" y="23"/>
                  </a:cubicBezTo>
                  <a:cubicBezTo>
                    <a:pt x="19" y="22"/>
                    <a:pt x="20" y="21"/>
                    <a:pt x="20" y="19"/>
                  </a:cubicBezTo>
                  <a:cubicBezTo>
                    <a:pt x="21" y="18"/>
                    <a:pt x="21" y="16"/>
                    <a:pt x="20" y="14"/>
                  </a:cubicBezTo>
                  <a:cubicBezTo>
                    <a:pt x="19" y="14"/>
                    <a:pt x="18" y="11"/>
                    <a:pt x="16" y="7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7" y="18"/>
                    <a:pt x="9" y="21"/>
                    <a:pt x="10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93" name="Freeform 79">
              <a:extLst>
                <a:ext uri="{FF2B5EF4-FFF2-40B4-BE49-F238E27FC236}">
                  <a16:creationId xmlns="" xmlns:a16="http://schemas.microsoft.com/office/drawing/2014/main" id="{1DF5EE71-673B-094D-864A-9373D3CDA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1157"/>
              <a:ext cx="40" cy="28"/>
            </a:xfrm>
            <a:custGeom>
              <a:avLst/>
              <a:gdLst>
                <a:gd name="T0" fmla="*/ 40 w 40"/>
                <a:gd name="T1" fmla="*/ 0 h 28"/>
                <a:gd name="T2" fmla="*/ 0 w 40"/>
                <a:gd name="T3" fmla="*/ 3 h 28"/>
                <a:gd name="T4" fmla="*/ 30 w 40"/>
                <a:gd name="T5" fmla="*/ 28 h 28"/>
                <a:gd name="T6" fmla="*/ 40 w 40"/>
                <a:gd name="T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8">
                  <a:moveTo>
                    <a:pt x="40" y="0"/>
                  </a:moveTo>
                  <a:lnTo>
                    <a:pt x="0" y="3"/>
                  </a:lnTo>
                  <a:lnTo>
                    <a:pt x="30" y="28"/>
                  </a:lnTo>
                  <a:lnTo>
                    <a:pt x="4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94" name="Freeform 80">
              <a:extLst>
                <a:ext uri="{FF2B5EF4-FFF2-40B4-BE49-F238E27FC236}">
                  <a16:creationId xmlns="" xmlns:a16="http://schemas.microsoft.com/office/drawing/2014/main" id="{7F0E8F78-8D57-2C43-B97E-9D1FF2229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112"/>
              <a:ext cx="41" cy="63"/>
            </a:xfrm>
            <a:custGeom>
              <a:avLst/>
              <a:gdLst>
                <a:gd name="T0" fmla="*/ 8 w 21"/>
                <a:gd name="T1" fmla="*/ 10 h 33"/>
                <a:gd name="T2" fmla="*/ 4 w 21"/>
                <a:gd name="T3" fmla="*/ 12 h 33"/>
                <a:gd name="T4" fmla="*/ 2 w 21"/>
                <a:gd name="T5" fmla="*/ 15 h 33"/>
                <a:gd name="T6" fmla="*/ 1 w 21"/>
                <a:gd name="T7" fmla="*/ 20 h 33"/>
                <a:gd name="T8" fmla="*/ 1 w 21"/>
                <a:gd name="T9" fmla="*/ 23 h 33"/>
                <a:gd name="T10" fmla="*/ 2 w 21"/>
                <a:gd name="T11" fmla="*/ 27 h 33"/>
                <a:gd name="T12" fmla="*/ 9 w 21"/>
                <a:gd name="T13" fmla="*/ 32 h 33"/>
                <a:gd name="T14" fmla="*/ 13 w 21"/>
                <a:gd name="T15" fmla="*/ 33 h 33"/>
                <a:gd name="T16" fmla="*/ 16 w 21"/>
                <a:gd name="T17" fmla="*/ 33 h 33"/>
                <a:gd name="T18" fmla="*/ 19 w 21"/>
                <a:gd name="T19" fmla="*/ 30 h 33"/>
                <a:gd name="T20" fmla="*/ 20 w 21"/>
                <a:gd name="T21" fmla="*/ 27 h 33"/>
                <a:gd name="T22" fmla="*/ 21 w 21"/>
                <a:gd name="T23" fmla="*/ 25 h 33"/>
                <a:gd name="T24" fmla="*/ 20 w 21"/>
                <a:gd name="T25" fmla="*/ 20 h 33"/>
                <a:gd name="T26" fmla="*/ 14 w 21"/>
                <a:gd name="T27" fmla="*/ 16 h 33"/>
                <a:gd name="T28" fmla="*/ 15 w 21"/>
                <a:gd name="T29" fmla="*/ 12 h 33"/>
                <a:gd name="T30" fmla="*/ 17 w 21"/>
                <a:gd name="T31" fmla="*/ 11 h 33"/>
                <a:gd name="T32" fmla="*/ 18 w 21"/>
                <a:gd name="T33" fmla="*/ 8 h 33"/>
                <a:gd name="T34" fmla="*/ 18 w 21"/>
                <a:gd name="T35" fmla="*/ 5 h 33"/>
                <a:gd name="T36" fmla="*/ 18 w 21"/>
                <a:gd name="T37" fmla="*/ 2 h 33"/>
                <a:gd name="T38" fmla="*/ 15 w 21"/>
                <a:gd name="T39" fmla="*/ 3 h 33"/>
                <a:gd name="T40" fmla="*/ 10 w 21"/>
                <a:gd name="T41" fmla="*/ 8 h 33"/>
                <a:gd name="T42" fmla="*/ 9 w 21"/>
                <a:gd name="T43" fmla="*/ 9 h 33"/>
                <a:gd name="T44" fmla="*/ 8 w 21"/>
                <a:gd name="T45" fmla="*/ 1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1" h="33">
                  <a:moveTo>
                    <a:pt x="8" y="10"/>
                  </a:moveTo>
                  <a:cubicBezTo>
                    <a:pt x="6" y="10"/>
                    <a:pt x="4" y="12"/>
                    <a:pt x="4" y="12"/>
                  </a:cubicBezTo>
                  <a:cubicBezTo>
                    <a:pt x="2" y="14"/>
                    <a:pt x="2" y="15"/>
                    <a:pt x="2" y="15"/>
                  </a:cubicBezTo>
                  <a:cubicBezTo>
                    <a:pt x="2" y="16"/>
                    <a:pt x="1" y="20"/>
                    <a:pt x="1" y="20"/>
                  </a:cubicBezTo>
                  <a:cubicBezTo>
                    <a:pt x="1" y="20"/>
                    <a:pt x="0" y="23"/>
                    <a:pt x="1" y="23"/>
                  </a:cubicBezTo>
                  <a:cubicBezTo>
                    <a:pt x="1" y="24"/>
                    <a:pt x="2" y="26"/>
                    <a:pt x="2" y="27"/>
                  </a:cubicBezTo>
                  <a:cubicBezTo>
                    <a:pt x="4" y="29"/>
                    <a:pt x="9" y="32"/>
                    <a:pt x="9" y="32"/>
                  </a:cubicBezTo>
                  <a:cubicBezTo>
                    <a:pt x="10" y="33"/>
                    <a:pt x="12" y="33"/>
                    <a:pt x="13" y="33"/>
                  </a:cubicBezTo>
                  <a:cubicBezTo>
                    <a:pt x="14" y="33"/>
                    <a:pt x="15" y="33"/>
                    <a:pt x="16" y="33"/>
                  </a:cubicBezTo>
                  <a:cubicBezTo>
                    <a:pt x="19" y="33"/>
                    <a:pt x="19" y="30"/>
                    <a:pt x="19" y="30"/>
                  </a:cubicBezTo>
                  <a:cubicBezTo>
                    <a:pt x="19" y="28"/>
                    <a:pt x="20" y="27"/>
                    <a:pt x="20" y="27"/>
                  </a:cubicBezTo>
                  <a:cubicBezTo>
                    <a:pt x="21" y="26"/>
                    <a:pt x="21" y="25"/>
                    <a:pt x="21" y="25"/>
                  </a:cubicBezTo>
                  <a:cubicBezTo>
                    <a:pt x="20" y="23"/>
                    <a:pt x="20" y="20"/>
                    <a:pt x="20" y="20"/>
                  </a:cubicBezTo>
                  <a:cubicBezTo>
                    <a:pt x="18" y="19"/>
                    <a:pt x="14" y="16"/>
                    <a:pt x="14" y="16"/>
                  </a:cubicBezTo>
                  <a:cubicBezTo>
                    <a:pt x="12" y="12"/>
                    <a:pt x="15" y="12"/>
                    <a:pt x="15" y="12"/>
                  </a:cubicBezTo>
                  <a:cubicBezTo>
                    <a:pt x="16" y="12"/>
                    <a:pt x="17" y="11"/>
                    <a:pt x="17" y="11"/>
                  </a:cubicBezTo>
                  <a:cubicBezTo>
                    <a:pt x="19" y="11"/>
                    <a:pt x="18" y="8"/>
                    <a:pt x="18" y="8"/>
                  </a:cubicBezTo>
                  <a:cubicBezTo>
                    <a:pt x="18" y="6"/>
                    <a:pt x="18" y="5"/>
                    <a:pt x="18" y="5"/>
                  </a:cubicBezTo>
                  <a:cubicBezTo>
                    <a:pt x="19" y="2"/>
                    <a:pt x="18" y="2"/>
                    <a:pt x="18" y="2"/>
                  </a:cubicBezTo>
                  <a:cubicBezTo>
                    <a:pt x="17" y="0"/>
                    <a:pt x="15" y="3"/>
                    <a:pt x="15" y="3"/>
                  </a:cubicBezTo>
                  <a:cubicBezTo>
                    <a:pt x="14" y="4"/>
                    <a:pt x="10" y="8"/>
                    <a:pt x="10" y="8"/>
                  </a:cubicBezTo>
                  <a:cubicBezTo>
                    <a:pt x="10" y="8"/>
                    <a:pt x="9" y="9"/>
                    <a:pt x="9" y="9"/>
                  </a:cubicBezTo>
                  <a:cubicBezTo>
                    <a:pt x="8" y="10"/>
                    <a:pt x="8" y="10"/>
                    <a:pt x="8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95" name="Freeform 81">
              <a:extLst>
                <a:ext uri="{FF2B5EF4-FFF2-40B4-BE49-F238E27FC236}">
                  <a16:creationId xmlns="" xmlns:a16="http://schemas.microsoft.com/office/drawing/2014/main" id="{7BAB1F24-605E-124F-829E-814091997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2049"/>
              <a:ext cx="9" cy="21"/>
            </a:xfrm>
            <a:custGeom>
              <a:avLst/>
              <a:gdLst>
                <a:gd name="T0" fmla="*/ 0 w 5"/>
                <a:gd name="T1" fmla="*/ 0 h 11"/>
                <a:gd name="T2" fmla="*/ 2 w 5"/>
                <a:gd name="T3" fmla="*/ 5 h 11"/>
                <a:gd name="T4" fmla="*/ 3 w 5"/>
                <a:gd name="T5" fmla="*/ 7 h 11"/>
                <a:gd name="T6" fmla="*/ 3 w 5"/>
                <a:gd name="T7" fmla="*/ 10 h 11"/>
                <a:gd name="T8" fmla="*/ 5 w 5"/>
                <a:gd name="T9" fmla="*/ 9 h 11"/>
                <a:gd name="T10" fmla="*/ 4 w 5"/>
                <a:gd name="T11" fmla="*/ 3 h 11"/>
                <a:gd name="T12" fmla="*/ 3 w 5"/>
                <a:gd name="T13" fmla="*/ 0 h 11"/>
                <a:gd name="T14" fmla="*/ 0 w 5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11">
                  <a:moveTo>
                    <a:pt x="0" y="0"/>
                  </a:moveTo>
                  <a:cubicBezTo>
                    <a:pt x="1" y="3"/>
                    <a:pt x="2" y="4"/>
                    <a:pt x="2" y="5"/>
                  </a:cubicBezTo>
                  <a:cubicBezTo>
                    <a:pt x="3" y="6"/>
                    <a:pt x="3" y="7"/>
                    <a:pt x="3" y="7"/>
                  </a:cubicBezTo>
                  <a:cubicBezTo>
                    <a:pt x="4" y="9"/>
                    <a:pt x="3" y="8"/>
                    <a:pt x="3" y="10"/>
                  </a:cubicBezTo>
                  <a:cubicBezTo>
                    <a:pt x="4" y="11"/>
                    <a:pt x="4" y="10"/>
                    <a:pt x="5" y="9"/>
                  </a:cubicBezTo>
                  <a:cubicBezTo>
                    <a:pt x="4" y="8"/>
                    <a:pt x="4" y="5"/>
                    <a:pt x="4" y="3"/>
                  </a:cubicBezTo>
                  <a:cubicBezTo>
                    <a:pt x="3" y="2"/>
                    <a:pt x="3" y="1"/>
                    <a:pt x="3" y="0"/>
                  </a:cubicBezTo>
                  <a:cubicBezTo>
                    <a:pt x="2" y="0"/>
                    <a:pt x="1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96" name="Freeform 82">
              <a:extLst>
                <a:ext uri="{FF2B5EF4-FFF2-40B4-BE49-F238E27FC236}">
                  <a16:creationId xmlns="" xmlns:a16="http://schemas.microsoft.com/office/drawing/2014/main" id="{20F72BD2-9D6C-C34E-BC86-1058F1626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2064"/>
              <a:ext cx="34" cy="12"/>
            </a:xfrm>
            <a:custGeom>
              <a:avLst/>
              <a:gdLst>
                <a:gd name="T0" fmla="*/ 0 w 18"/>
                <a:gd name="T1" fmla="*/ 6 h 6"/>
                <a:gd name="T2" fmla="*/ 5 w 18"/>
                <a:gd name="T3" fmla="*/ 5 h 6"/>
                <a:gd name="T4" fmla="*/ 17 w 18"/>
                <a:gd name="T5" fmla="*/ 3 h 6"/>
                <a:gd name="T6" fmla="*/ 18 w 18"/>
                <a:gd name="T7" fmla="*/ 2 h 6"/>
                <a:gd name="T8" fmla="*/ 18 w 18"/>
                <a:gd name="T9" fmla="*/ 1 h 6"/>
                <a:gd name="T10" fmla="*/ 17 w 18"/>
                <a:gd name="T11" fmla="*/ 0 h 6"/>
                <a:gd name="T12" fmla="*/ 0 w 18"/>
                <a:gd name="T1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6">
                  <a:moveTo>
                    <a:pt x="0" y="6"/>
                  </a:moveTo>
                  <a:cubicBezTo>
                    <a:pt x="1" y="6"/>
                    <a:pt x="4" y="5"/>
                    <a:pt x="5" y="5"/>
                  </a:cubicBezTo>
                  <a:cubicBezTo>
                    <a:pt x="9" y="5"/>
                    <a:pt x="15" y="4"/>
                    <a:pt x="17" y="3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8" y="0"/>
                    <a:pt x="17" y="0"/>
                  </a:cubicBezTo>
                  <a:cubicBezTo>
                    <a:pt x="13" y="3"/>
                    <a:pt x="3" y="4"/>
                    <a:pt x="0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8" name="Freeform 83">
              <a:extLst>
                <a:ext uri="{FF2B5EF4-FFF2-40B4-BE49-F238E27FC236}">
                  <a16:creationId xmlns="" xmlns:a16="http://schemas.microsoft.com/office/drawing/2014/main" id="{AA09310D-C6FD-3444-81F2-9E673A36E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647"/>
              <a:ext cx="63" cy="71"/>
            </a:xfrm>
            <a:custGeom>
              <a:avLst/>
              <a:gdLst>
                <a:gd name="T0" fmla="*/ 12 w 33"/>
                <a:gd name="T1" fmla="*/ 35 h 37"/>
                <a:gd name="T2" fmla="*/ 24 w 33"/>
                <a:gd name="T3" fmla="*/ 34 h 37"/>
                <a:gd name="T4" fmla="*/ 32 w 33"/>
                <a:gd name="T5" fmla="*/ 22 h 37"/>
                <a:gd name="T6" fmla="*/ 31 w 33"/>
                <a:gd name="T7" fmla="*/ 8 h 37"/>
                <a:gd name="T8" fmla="*/ 21 w 33"/>
                <a:gd name="T9" fmla="*/ 1 h 37"/>
                <a:gd name="T10" fmla="*/ 9 w 33"/>
                <a:gd name="T11" fmla="*/ 2 h 37"/>
                <a:gd name="T12" fmla="*/ 1 w 33"/>
                <a:gd name="T13" fmla="*/ 14 h 37"/>
                <a:gd name="T14" fmla="*/ 2 w 33"/>
                <a:gd name="T15" fmla="*/ 28 h 37"/>
                <a:gd name="T16" fmla="*/ 12 w 33"/>
                <a:gd name="T17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" h="37">
                  <a:moveTo>
                    <a:pt x="12" y="35"/>
                  </a:moveTo>
                  <a:cubicBezTo>
                    <a:pt x="16" y="37"/>
                    <a:pt x="20" y="36"/>
                    <a:pt x="24" y="34"/>
                  </a:cubicBezTo>
                  <a:cubicBezTo>
                    <a:pt x="27" y="32"/>
                    <a:pt x="30" y="28"/>
                    <a:pt x="32" y="22"/>
                  </a:cubicBezTo>
                  <a:cubicBezTo>
                    <a:pt x="33" y="16"/>
                    <a:pt x="33" y="12"/>
                    <a:pt x="31" y="8"/>
                  </a:cubicBezTo>
                  <a:cubicBezTo>
                    <a:pt x="29" y="4"/>
                    <a:pt x="26" y="2"/>
                    <a:pt x="21" y="1"/>
                  </a:cubicBezTo>
                  <a:cubicBezTo>
                    <a:pt x="17" y="0"/>
                    <a:pt x="13" y="0"/>
                    <a:pt x="9" y="2"/>
                  </a:cubicBezTo>
                  <a:cubicBezTo>
                    <a:pt x="5" y="4"/>
                    <a:pt x="3" y="8"/>
                    <a:pt x="1" y="14"/>
                  </a:cubicBezTo>
                  <a:cubicBezTo>
                    <a:pt x="0" y="20"/>
                    <a:pt x="0" y="24"/>
                    <a:pt x="2" y="28"/>
                  </a:cubicBezTo>
                  <a:cubicBezTo>
                    <a:pt x="4" y="32"/>
                    <a:pt x="7" y="34"/>
                    <a:pt x="12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9" name="Freeform 84">
              <a:extLst>
                <a:ext uri="{FF2B5EF4-FFF2-40B4-BE49-F238E27FC236}">
                  <a16:creationId xmlns="" xmlns:a16="http://schemas.microsoft.com/office/drawing/2014/main" id="{313C67CA-4768-084C-9469-F20C522FA22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3" y="521"/>
              <a:ext cx="1726" cy="1733"/>
            </a:xfrm>
            <a:custGeom>
              <a:avLst/>
              <a:gdLst>
                <a:gd name="T0" fmla="*/ 811 w 904"/>
                <a:gd name="T1" fmla="*/ 404 h 905"/>
                <a:gd name="T2" fmla="*/ 773 w 904"/>
                <a:gd name="T3" fmla="*/ 280 h 905"/>
                <a:gd name="T4" fmla="*/ 778 w 904"/>
                <a:gd name="T5" fmla="*/ 210 h 905"/>
                <a:gd name="T6" fmla="*/ 721 w 904"/>
                <a:gd name="T7" fmla="*/ 187 h 905"/>
                <a:gd name="T8" fmla="*/ 685 w 904"/>
                <a:gd name="T9" fmla="*/ 149 h 905"/>
                <a:gd name="T10" fmla="*/ 616 w 904"/>
                <a:gd name="T11" fmla="*/ 113 h 905"/>
                <a:gd name="T12" fmla="*/ 564 w 904"/>
                <a:gd name="T13" fmla="*/ 108 h 905"/>
                <a:gd name="T14" fmla="*/ 460 w 904"/>
                <a:gd name="T15" fmla="*/ 45 h 905"/>
                <a:gd name="T16" fmla="*/ 374 w 904"/>
                <a:gd name="T17" fmla="*/ 52 h 905"/>
                <a:gd name="T18" fmla="*/ 347 w 904"/>
                <a:gd name="T19" fmla="*/ 78 h 905"/>
                <a:gd name="T20" fmla="*/ 361 w 904"/>
                <a:gd name="T21" fmla="*/ 92 h 905"/>
                <a:gd name="T22" fmla="*/ 311 w 904"/>
                <a:gd name="T23" fmla="*/ 104 h 905"/>
                <a:gd name="T24" fmla="*/ 249 w 904"/>
                <a:gd name="T25" fmla="*/ 97 h 905"/>
                <a:gd name="T26" fmla="*/ 174 w 904"/>
                <a:gd name="T27" fmla="*/ 151 h 905"/>
                <a:gd name="T28" fmla="*/ 120 w 904"/>
                <a:gd name="T29" fmla="*/ 211 h 905"/>
                <a:gd name="T30" fmla="*/ 120 w 904"/>
                <a:gd name="T31" fmla="*/ 282 h 905"/>
                <a:gd name="T32" fmla="*/ 131 w 904"/>
                <a:gd name="T33" fmla="*/ 289 h 905"/>
                <a:gd name="T34" fmla="*/ 95 w 904"/>
                <a:gd name="T35" fmla="*/ 411 h 905"/>
                <a:gd name="T36" fmla="*/ 40 w 904"/>
                <a:gd name="T37" fmla="*/ 454 h 905"/>
                <a:gd name="T38" fmla="*/ 50 w 904"/>
                <a:gd name="T39" fmla="*/ 519 h 905"/>
                <a:gd name="T40" fmla="*/ 101 w 904"/>
                <a:gd name="T41" fmla="*/ 526 h 905"/>
                <a:gd name="T42" fmla="*/ 237 w 904"/>
                <a:gd name="T43" fmla="*/ 764 h 905"/>
                <a:gd name="T44" fmla="*/ 217 w 904"/>
                <a:gd name="T45" fmla="*/ 741 h 905"/>
                <a:gd name="T46" fmla="*/ 195 w 904"/>
                <a:gd name="T47" fmla="*/ 742 h 905"/>
                <a:gd name="T48" fmla="*/ 288 w 904"/>
                <a:gd name="T49" fmla="*/ 830 h 905"/>
                <a:gd name="T50" fmla="*/ 283 w 904"/>
                <a:gd name="T51" fmla="*/ 801 h 905"/>
                <a:gd name="T52" fmla="*/ 308 w 904"/>
                <a:gd name="T53" fmla="*/ 811 h 905"/>
                <a:gd name="T54" fmla="*/ 316 w 904"/>
                <a:gd name="T55" fmla="*/ 787 h 905"/>
                <a:gd name="T56" fmla="*/ 309 w 904"/>
                <a:gd name="T57" fmla="*/ 843 h 905"/>
                <a:gd name="T58" fmla="*/ 351 w 904"/>
                <a:gd name="T59" fmla="*/ 858 h 905"/>
                <a:gd name="T60" fmla="*/ 420 w 904"/>
                <a:gd name="T61" fmla="*/ 807 h 905"/>
                <a:gd name="T62" fmla="*/ 412 w 904"/>
                <a:gd name="T63" fmla="*/ 875 h 905"/>
                <a:gd name="T64" fmla="*/ 399 w 904"/>
                <a:gd name="T65" fmla="*/ 866 h 905"/>
                <a:gd name="T66" fmla="*/ 429 w 904"/>
                <a:gd name="T67" fmla="*/ 859 h 905"/>
                <a:gd name="T68" fmla="*/ 478 w 904"/>
                <a:gd name="T69" fmla="*/ 857 h 905"/>
                <a:gd name="T70" fmla="*/ 476 w 904"/>
                <a:gd name="T71" fmla="*/ 832 h 905"/>
                <a:gd name="T72" fmla="*/ 528 w 904"/>
                <a:gd name="T73" fmla="*/ 866 h 905"/>
                <a:gd name="T74" fmla="*/ 485 w 904"/>
                <a:gd name="T75" fmla="*/ 851 h 905"/>
                <a:gd name="T76" fmla="*/ 515 w 904"/>
                <a:gd name="T77" fmla="*/ 820 h 905"/>
                <a:gd name="T78" fmla="*/ 598 w 904"/>
                <a:gd name="T79" fmla="*/ 840 h 905"/>
                <a:gd name="T80" fmla="*/ 587 w 904"/>
                <a:gd name="T81" fmla="*/ 835 h 905"/>
                <a:gd name="T82" fmla="*/ 583 w 904"/>
                <a:gd name="T83" fmla="*/ 805 h 905"/>
                <a:gd name="T84" fmla="*/ 599 w 904"/>
                <a:gd name="T85" fmla="*/ 797 h 905"/>
                <a:gd name="T86" fmla="*/ 615 w 904"/>
                <a:gd name="T87" fmla="*/ 825 h 905"/>
                <a:gd name="T88" fmla="*/ 655 w 904"/>
                <a:gd name="T89" fmla="*/ 793 h 905"/>
                <a:gd name="T90" fmla="*/ 653 w 904"/>
                <a:gd name="T91" fmla="*/ 761 h 905"/>
                <a:gd name="T92" fmla="*/ 663 w 904"/>
                <a:gd name="T93" fmla="*/ 752 h 905"/>
                <a:gd name="T94" fmla="*/ 667 w 904"/>
                <a:gd name="T95" fmla="*/ 737 h 905"/>
                <a:gd name="T96" fmla="*/ 675 w 904"/>
                <a:gd name="T97" fmla="*/ 737 h 905"/>
                <a:gd name="T98" fmla="*/ 676 w 904"/>
                <a:gd name="T99" fmla="*/ 722 h 905"/>
                <a:gd name="T100" fmla="*/ 690 w 904"/>
                <a:gd name="T101" fmla="*/ 738 h 905"/>
                <a:gd name="T102" fmla="*/ 665 w 904"/>
                <a:gd name="T103" fmla="*/ 771 h 905"/>
                <a:gd name="T104" fmla="*/ 688 w 904"/>
                <a:gd name="T105" fmla="*/ 807 h 905"/>
                <a:gd name="T106" fmla="*/ 679 w 904"/>
                <a:gd name="T107" fmla="*/ 769 h 905"/>
                <a:gd name="T108" fmla="*/ 705 w 904"/>
                <a:gd name="T109" fmla="*/ 766 h 905"/>
                <a:gd name="T110" fmla="*/ 777 w 904"/>
                <a:gd name="T111" fmla="*/ 296 h 905"/>
                <a:gd name="T112" fmla="*/ 809 w 904"/>
                <a:gd name="T113" fmla="*/ 386 h 905"/>
                <a:gd name="T114" fmla="*/ 842 w 904"/>
                <a:gd name="T115" fmla="*/ 517 h 905"/>
                <a:gd name="T116" fmla="*/ 806 w 904"/>
                <a:gd name="T117" fmla="*/ 478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04" h="905">
                  <a:moveTo>
                    <a:pt x="452" y="0"/>
                  </a:moveTo>
                  <a:cubicBezTo>
                    <a:pt x="202" y="0"/>
                    <a:pt x="0" y="203"/>
                    <a:pt x="0" y="453"/>
                  </a:cubicBezTo>
                  <a:cubicBezTo>
                    <a:pt x="0" y="703"/>
                    <a:pt x="202" y="905"/>
                    <a:pt x="452" y="905"/>
                  </a:cubicBezTo>
                  <a:cubicBezTo>
                    <a:pt x="702" y="905"/>
                    <a:pt x="904" y="703"/>
                    <a:pt x="904" y="453"/>
                  </a:cubicBezTo>
                  <a:cubicBezTo>
                    <a:pt x="904" y="203"/>
                    <a:pt x="702" y="0"/>
                    <a:pt x="452" y="0"/>
                  </a:cubicBezTo>
                  <a:close/>
                  <a:moveTo>
                    <a:pt x="857" y="430"/>
                  </a:moveTo>
                  <a:cubicBezTo>
                    <a:pt x="849" y="431"/>
                    <a:pt x="849" y="431"/>
                    <a:pt x="849" y="431"/>
                  </a:cubicBezTo>
                  <a:cubicBezTo>
                    <a:pt x="845" y="400"/>
                    <a:pt x="845" y="400"/>
                    <a:pt x="845" y="400"/>
                  </a:cubicBezTo>
                  <a:cubicBezTo>
                    <a:pt x="834" y="402"/>
                    <a:pt x="834" y="402"/>
                    <a:pt x="834" y="402"/>
                  </a:cubicBezTo>
                  <a:cubicBezTo>
                    <a:pt x="837" y="430"/>
                    <a:pt x="837" y="430"/>
                    <a:pt x="837" y="430"/>
                  </a:cubicBezTo>
                  <a:cubicBezTo>
                    <a:pt x="828" y="431"/>
                    <a:pt x="828" y="431"/>
                    <a:pt x="828" y="431"/>
                  </a:cubicBezTo>
                  <a:cubicBezTo>
                    <a:pt x="825" y="403"/>
                    <a:pt x="825" y="403"/>
                    <a:pt x="825" y="403"/>
                  </a:cubicBezTo>
                  <a:cubicBezTo>
                    <a:pt x="811" y="404"/>
                    <a:pt x="811" y="404"/>
                    <a:pt x="811" y="404"/>
                  </a:cubicBezTo>
                  <a:cubicBezTo>
                    <a:pt x="815" y="436"/>
                    <a:pt x="815" y="436"/>
                    <a:pt x="815" y="436"/>
                  </a:cubicBezTo>
                  <a:cubicBezTo>
                    <a:pt x="806" y="437"/>
                    <a:pt x="806" y="437"/>
                    <a:pt x="806" y="437"/>
                  </a:cubicBezTo>
                  <a:cubicBezTo>
                    <a:pt x="802" y="394"/>
                    <a:pt x="802" y="394"/>
                    <a:pt x="802" y="394"/>
                  </a:cubicBezTo>
                  <a:cubicBezTo>
                    <a:pt x="853" y="388"/>
                    <a:pt x="853" y="388"/>
                    <a:pt x="853" y="388"/>
                  </a:cubicBezTo>
                  <a:lnTo>
                    <a:pt x="857" y="430"/>
                  </a:lnTo>
                  <a:close/>
                  <a:moveTo>
                    <a:pt x="798" y="241"/>
                  </a:moveTo>
                  <a:cubicBezTo>
                    <a:pt x="801" y="246"/>
                    <a:pt x="803" y="250"/>
                    <a:pt x="804" y="253"/>
                  </a:cubicBezTo>
                  <a:cubicBezTo>
                    <a:pt x="804" y="256"/>
                    <a:pt x="804" y="258"/>
                    <a:pt x="803" y="261"/>
                  </a:cubicBezTo>
                  <a:cubicBezTo>
                    <a:pt x="802" y="264"/>
                    <a:pt x="800" y="266"/>
                    <a:pt x="797" y="267"/>
                  </a:cubicBezTo>
                  <a:cubicBezTo>
                    <a:pt x="794" y="270"/>
                    <a:pt x="791" y="270"/>
                    <a:pt x="787" y="269"/>
                  </a:cubicBezTo>
                  <a:cubicBezTo>
                    <a:pt x="784" y="268"/>
                    <a:pt x="780" y="266"/>
                    <a:pt x="777" y="262"/>
                  </a:cubicBezTo>
                  <a:cubicBezTo>
                    <a:pt x="777" y="265"/>
                    <a:pt x="777" y="267"/>
                    <a:pt x="777" y="270"/>
                  </a:cubicBezTo>
                  <a:cubicBezTo>
                    <a:pt x="776" y="272"/>
                    <a:pt x="775" y="275"/>
                    <a:pt x="773" y="280"/>
                  </a:cubicBezTo>
                  <a:cubicBezTo>
                    <a:pt x="768" y="291"/>
                    <a:pt x="768" y="291"/>
                    <a:pt x="768" y="291"/>
                  </a:cubicBezTo>
                  <a:cubicBezTo>
                    <a:pt x="761" y="279"/>
                    <a:pt x="761" y="279"/>
                    <a:pt x="761" y="279"/>
                  </a:cubicBezTo>
                  <a:cubicBezTo>
                    <a:pt x="766" y="266"/>
                    <a:pt x="766" y="266"/>
                    <a:pt x="766" y="266"/>
                  </a:cubicBezTo>
                  <a:cubicBezTo>
                    <a:pt x="768" y="262"/>
                    <a:pt x="769" y="259"/>
                    <a:pt x="769" y="257"/>
                  </a:cubicBezTo>
                  <a:cubicBezTo>
                    <a:pt x="770" y="256"/>
                    <a:pt x="770" y="254"/>
                    <a:pt x="770" y="253"/>
                  </a:cubicBezTo>
                  <a:cubicBezTo>
                    <a:pt x="769" y="252"/>
                    <a:pt x="768" y="250"/>
                    <a:pt x="767" y="248"/>
                  </a:cubicBezTo>
                  <a:cubicBezTo>
                    <a:pt x="766" y="246"/>
                    <a:pt x="766" y="246"/>
                    <a:pt x="766" y="246"/>
                  </a:cubicBezTo>
                  <a:cubicBezTo>
                    <a:pt x="747" y="257"/>
                    <a:pt x="747" y="257"/>
                    <a:pt x="747" y="257"/>
                  </a:cubicBezTo>
                  <a:cubicBezTo>
                    <a:pt x="741" y="247"/>
                    <a:pt x="741" y="247"/>
                    <a:pt x="741" y="247"/>
                  </a:cubicBezTo>
                  <a:cubicBezTo>
                    <a:pt x="785" y="220"/>
                    <a:pt x="785" y="220"/>
                    <a:pt x="785" y="220"/>
                  </a:cubicBezTo>
                  <a:lnTo>
                    <a:pt x="798" y="241"/>
                  </a:lnTo>
                  <a:close/>
                  <a:moveTo>
                    <a:pt x="750" y="176"/>
                  </a:moveTo>
                  <a:cubicBezTo>
                    <a:pt x="778" y="210"/>
                    <a:pt x="778" y="210"/>
                    <a:pt x="778" y="210"/>
                  </a:cubicBezTo>
                  <a:cubicBezTo>
                    <a:pt x="771" y="216"/>
                    <a:pt x="771" y="216"/>
                    <a:pt x="771" y="216"/>
                  </a:cubicBezTo>
                  <a:cubicBezTo>
                    <a:pt x="761" y="203"/>
                    <a:pt x="761" y="203"/>
                    <a:pt x="761" y="203"/>
                  </a:cubicBezTo>
                  <a:cubicBezTo>
                    <a:pt x="728" y="230"/>
                    <a:pt x="728" y="230"/>
                    <a:pt x="728" y="230"/>
                  </a:cubicBezTo>
                  <a:cubicBezTo>
                    <a:pt x="720" y="222"/>
                    <a:pt x="720" y="222"/>
                    <a:pt x="720" y="222"/>
                  </a:cubicBezTo>
                  <a:cubicBezTo>
                    <a:pt x="754" y="194"/>
                    <a:pt x="754" y="194"/>
                    <a:pt x="754" y="194"/>
                  </a:cubicBezTo>
                  <a:cubicBezTo>
                    <a:pt x="743" y="181"/>
                    <a:pt x="743" y="181"/>
                    <a:pt x="743" y="181"/>
                  </a:cubicBezTo>
                  <a:lnTo>
                    <a:pt x="750" y="176"/>
                  </a:lnTo>
                  <a:close/>
                  <a:moveTo>
                    <a:pt x="742" y="168"/>
                  </a:moveTo>
                  <a:cubicBezTo>
                    <a:pt x="736" y="174"/>
                    <a:pt x="736" y="174"/>
                    <a:pt x="736" y="174"/>
                  </a:cubicBezTo>
                  <a:cubicBezTo>
                    <a:pt x="713" y="153"/>
                    <a:pt x="713" y="153"/>
                    <a:pt x="713" y="153"/>
                  </a:cubicBezTo>
                  <a:cubicBezTo>
                    <a:pt x="706" y="162"/>
                    <a:pt x="706" y="162"/>
                    <a:pt x="706" y="162"/>
                  </a:cubicBezTo>
                  <a:cubicBezTo>
                    <a:pt x="726" y="181"/>
                    <a:pt x="726" y="181"/>
                    <a:pt x="726" y="181"/>
                  </a:cubicBezTo>
                  <a:cubicBezTo>
                    <a:pt x="721" y="187"/>
                    <a:pt x="721" y="187"/>
                    <a:pt x="721" y="187"/>
                  </a:cubicBezTo>
                  <a:cubicBezTo>
                    <a:pt x="700" y="168"/>
                    <a:pt x="700" y="168"/>
                    <a:pt x="700" y="168"/>
                  </a:cubicBezTo>
                  <a:cubicBezTo>
                    <a:pt x="690" y="178"/>
                    <a:pt x="690" y="178"/>
                    <a:pt x="690" y="178"/>
                  </a:cubicBezTo>
                  <a:cubicBezTo>
                    <a:pt x="713" y="200"/>
                    <a:pt x="713" y="200"/>
                    <a:pt x="713" y="200"/>
                  </a:cubicBezTo>
                  <a:cubicBezTo>
                    <a:pt x="708" y="206"/>
                    <a:pt x="708" y="206"/>
                    <a:pt x="708" y="206"/>
                  </a:cubicBezTo>
                  <a:cubicBezTo>
                    <a:pt x="676" y="177"/>
                    <a:pt x="676" y="177"/>
                    <a:pt x="676" y="177"/>
                  </a:cubicBezTo>
                  <a:cubicBezTo>
                    <a:pt x="711" y="139"/>
                    <a:pt x="711" y="139"/>
                    <a:pt x="711" y="139"/>
                  </a:cubicBezTo>
                  <a:lnTo>
                    <a:pt x="742" y="168"/>
                  </a:lnTo>
                  <a:close/>
                  <a:moveTo>
                    <a:pt x="664" y="106"/>
                  </a:moveTo>
                  <a:cubicBezTo>
                    <a:pt x="679" y="116"/>
                    <a:pt x="679" y="116"/>
                    <a:pt x="679" y="116"/>
                  </a:cubicBezTo>
                  <a:cubicBezTo>
                    <a:pt x="685" y="120"/>
                    <a:pt x="689" y="123"/>
                    <a:pt x="690" y="124"/>
                  </a:cubicBezTo>
                  <a:cubicBezTo>
                    <a:pt x="692" y="127"/>
                    <a:pt x="693" y="130"/>
                    <a:pt x="694" y="133"/>
                  </a:cubicBezTo>
                  <a:cubicBezTo>
                    <a:pt x="694" y="137"/>
                    <a:pt x="693" y="140"/>
                    <a:pt x="691" y="143"/>
                  </a:cubicBezTo>
                  <a:cubicBezTo>
                    <a:pt x="689" y="146"/>
                    <a:pt x="687" y="148"/>
                    <a:pt x="685" y="149"/>
                  </a:cubicBezTo>
                  <a:cubicBezTo>
                    <a:pt x="682" y="150"/>
                    <a:pt x="680" y="150"/>
                    <a:pt x="678" y="150"/>
                  </a:cubicBezTo>
                  <a:cubicBezTo>
                    <a:pt x="676" y="150"/>
                    <a:pt x="673" y="150"/>
                    <a:pt x="672" y="149"/>
                  </a:cubicBezTo>
                  <a:cubicBezTo>
                    <a:pt x="669" y="148"/>
                    <a:pt x="666" y="146"/>
                    <a:pt x="661" y="143"/>
                  </a:cubicBezTo>
                  <a:cubicBezTo>
                    <a:pt x="655" y="138"/>
                    <a:pt x="655" y="138"/>
                    <a:pt x="655" y="138"/>
                  </a:cubicBezTo>
                  <a:cubicBezTo>
                    <a:pt x="644" y="154"/>
                    <a:pt x="644" y="154"/>
                    <a:pt x="644" y="154"/>
                  </a:cubicBezTo>
                  <a:cubicBezTo>
                    <a:pt x="635" y="148"/>
                    <a:pt x="635" y="148"/>
                    <a:pt x="635" y="148"/>
                  </a:cubicBezTo>
                  <a:lnTo>
                    <a:pt x="664" y="106"/>
                  </a:lnTo>
                  <a:close/>
                  <a:moveTo>
                    <a:pt x="631" y="87"/>
                  </a:moveTo>
                  <a:cubicBezTo>
                    <a:pt x="628" y="95"/>
                    <a:pt x="628" y="95"/>
                    <a:pt x="628" y="95"/>
                  </a:cubicBezTo>
                  <a:cubicBezTo>
                    <a:pt x="603" y="84"/>
                    <a:pt x="603" y="84"/>
                    <a:pt x="603" y="84"/>
                  </a:cubicBezTo>
                  <a:cubicBezTo>
                    <a:pt x="598" y="95"/>
                    <a:pt x="598" y="95"/>
                    <a:pt x="598" y="95"/>
                  </a:cubicBezTo>
                  <a:cubicBezTo>
                    <a:pt x="620" y="105"/>
                    <a:pt x="620" y="105"/>
                    <a:pt x="620" y="105"/>
                  </a:cubicBezTo>
                  <a:cubicBezTo>
                    <a:pt x="616" y="113"/>
                    <a:pt x="616" y="113"/>
                    <a:pt x="616" y="113"/>
                  </a:cubicBezTo>
                  <a:cubicBezTo>
                    <a:pt x="594" y="103"/>
                    <a:pt x="594" y="103"/>
                    <a:pt x="594" y="103"/>
                  </a:cubicBezTo>
                  <a:cubicBezTo>
                    <a:pt x="585" y="124"/>
                    <a:pt x="585" y="124"/>
                    <a:pt x="585" y="124"/>
                  </a:cubicBezTo>
                  <a:cubicBezTo>
                    <a:pt x="575" y="119"/>
                    <a:pt x="575" y="119"/>
                    <a:pt x="575" y="119"/>
                  </a:cubicBezTo>
                  <a:cubicBezTo>
                    <a:pt x="596" y="72"/>
                    <a:pt x="596" y="72"/>
                    <a:pt x="596" y="72"/>
                  </a:cubicBezTo>
                  <a:lnTo>
                    <a:pt x="631" y="87"/>
                  </a:lnTo>
                  <a:close/>
                  <a:moveTo>
                    <a:pt x="523" y="77"/>
                  </a:moveTo>
                  <a:cubicBezTo>
                    <a:pt x="524" y="72"/>
                    <a:pt x="526" y="68"/>
                    <a:pt x="529" y="65"/>
                  </a:cubicBezTo>
                  <a:cubicBezTo>
                    <a:pt x="531" y="63"/>
                    <a:pt x="533" y="61"/>
                    <a:pt x="536" y="60"/>
                  </a:cubicBezTo>
                  <a:cubicBezTo>
                    <a:pt x="538" y="58"/>
                    <a:pt x="541" y="57"/>
                    <a:pt x="544" y="57"/>
                  </a:cubicBezTo>
                  <a:cubicBezTo>
                    <a:pt x="548" y="57"/>
                    <a:pt x="552" y="57"/>
                    <a:pt x="556" y="58"/>
                  </a:cubicBezTo>
                  <a:cubicBezTo>
                    <a:pt x="564" y="60"/>
                    <a:pt x="570" y="64"/>
                    <a:pt x="574" y="70"/>
                  </a:cubicBezTo>
                  <a:cubicBezTo>
                    <a:pt x="578" y="76"/>
                    <a:pt x="578" y="83"/>
                    <a:pt x="576" y="91"/>
                  </a:cubicBezTo>
                  <a:cubicBezTo>
                    <a:pt x="574" y="99"/>
                    <a:pt x="570" y="105"/>
                    <a:pt x="564" y="108"/>
                  </a:cubicBezTo>
                  <a:cubicBezTo>
                    <a:pt x="558" y="112"/>
                    <a:pt x="551" y="112"/>
                    <a:pt x="542" y="110"/>
                  </a:cubicBezTo>
                  <a:cubicBezTo>
                    <a:pt x="534" y="108"/>
                    <a:pt x="528" y="104"/>
                    <a:pt x="525" y="98"/>
                  </a:cubicBezTo>
                  <a:cubicBezTo>
                    <a:pt x="521" y="92"/>
                    <a:pt x="521" y="85"/>
                    <a:pt x="523" y="77"/>
                  </a:cubicBezTo>
                  <a:close/>
                  <a:moveTo>
                    <a:pt x="460" y="45"/>
                  </a:moveTo>
                  <a:cubicBezTo>
                    <a:pt x="472" y="66"/>
                    <a:pt x="472" y="66"/>
                    <a:pt x="472" y="66"/>
                  </a:cubicBezTo>
                  <a:cubicBezTo>
                    <a:pt x="486" y="46"/>
                    <a:pt x="486" y="46"/>
                    <a:pt x="486" y="46"/>
                  </a:cubicBezTo>
                  <a:cubicBezTo>
                    <a:pt x="499" y="47"/>
                    <a:pt x="499" y="47"/>
                    <a:pt x="499" y="47"/>
                  </a:cubicBezTo>
                  <a:cubicBezTo>
                    <a:pt x="477" y="76"/>
                    <a:pt x="477" y="76"/>
                    <a:pt x="477" y="76"/>
                  </a:cubicBezTo>
                  <a:cubicBezTo>
                    <a:pt x="475" y="97"/>
                    <a:pt x="475" y="97"/>
                    <a:pt x="475" y="97"/>
                  </a:cubicBezTo>
                  <a:cubicBezTo>
                    <a:pt x="464" y="97"/>
                    <a:pt x="464" y="97"/>
                    <a:pt x="464" y="97"/>
                  </a:cubicBezTo>
                  <a:cubicBezTo>
                    <a:pt x="465" y="75"/>
                    <a:pt x="465" y="75"/>
                    <a:pt x="465" y="75"/>
                  </a:cubicBezTo>
                  <a:cubicBezTo>
                    <a:pt x="446" y="44"/>
                    <a:pt x="446" y="44"/>
                    <a:pt x="446" y="44"/>
                  </a:cubicBezTo>
                  <a:lnTo>
                    <a:pt x="460" y="45"/>
                  </a:lnTo>
                  <a:close/>
                  <a:moveTo>
                    <a:pt x="440" y="44"/>
                  </a:moveTo>
                  <a:cubicBezTo>
                    <a:pt x="441" y="53"/>
                    <a:pt x="441" y="53"/>
                    <a:pt x="441" y="53"/>
                  </a:cubicBezTo>
                  <a:cubicBezTo>
                    <a:pt x="424" y="54"/>
                    <a:pt x="424" y="54"/>
                    <a:pt x="424" y="54"/>
                  </a:cubicBezTo>
                  <a:cubicBezTo>
                    <a:pt x="427" y="97"/>
                    <a:pt x="427" y="97"/>
                    <a:pt x="427" y="97"/>
                  </a:cubicBezTo>
                  <a:cubicBezTo>
                    <a:pt x="416" y="98"/>
                    <a:pt x="416" y="98"/>
                    <a:pt x="416" y="98"/>
                  </a:cubicBezTo>
                  <a:cubicBezTo>
                    <a:pt x="413" y="55"/>
                    <a:pt x="413" y="55"/>
                    <a:pt x="413" y="55"/>
                  </a:cubicBezTo>
                  <a:cubicBezTo>
                    <a:pt x="396" y="57"/>
                    <a:pt x="396" y="57"/>
                    <a:pt x="396" y="57"/>
                  </a:cubicBezTo>
                  <a:cubicBezTo>
                    <a:pt x="395" y="48"/>
                    <a:pt x="395" y="48"/>
                    <a:pt x="395" y="48"/>
                  </a:cubicBezTo>
                  <a:lnTo>
                    <a:pt x="440" y="44"/>
                  </a:lnTo>
                  <a:close/>
                  <a:moveTo>
                    <a:pt x="386" y="50"/>
                  </a:moveTo>
                  <a:cubicBezTo>
                    <a:pt x="394" y="101"/>
                    <a:pt x="394" y="101"/>
                    <a:pt x="394" y="101"/>
                  </a:cubicBezTo>
                  <a:cubicBezTo>
                    <a:pt x="383" y="103"/>
                    <a:pt x="383" y="103"/>
                    <a:pt x="383" y="103"/>
                  </a:cubicBezTo>
                  <a:cubicBezTo>
                    <a:pt x="374" y="52"/>
                    <a:pt x="374" y="52"/>
                    <a:pt x="374" y="52"/>
                  </a:cubicBezTo>
                  <a:lnTo>
                    <a:pt x="386" y="50"/>
                  </a:lnTo>
                  <a:close/>
                  <a:moveTo>
                    <a:pt x="324" y="71"/>
                  </a:moveTo>
                  <a:cubicBezTo>
                    <a:pt x="325" y="68"/>
                    <a:pt x="327" y="66"/>
                    <a:pt x="329" y="64"/>
                  </a:cubicBezTo>
                  <a:cubicBezTo>
                    <a:pt x="332" y="62"/>
                    <a:pt x="335" y="60"/>
                    <a:pt x="339" y="59"/>
                  </a:cubicBezTo>
                  <a:cubicBezTo>
                    <a:pt x="346" y="57"/>
                    <a:pt x="352" y="57"/>
                    <a:pt x="356" y="59"/>
                  </a:cubicBezTo>
                  <a:cubicBezTo>
                    <a:pt x="360" y="61"/>
                    <a:pt x="363" y="64"/>
                    <a:pt x="365" y="68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353" y="69"/>
                    <a:pt x="351" y="68"/>
                    <a:pt x="349" y="67"/>
                  </a:cubicBezTo>
                  <a:cubicBezTo>
                    <a:pt x="347" y="66"/>
                    <a:pt x="345" y="66"/>
                    <a:pt x="342" y="67"/>
                  </a:cubicBezTo>
                  <a:cubicBezTo>
                    <a:pt x="338" y="68"/>
                    <a:pt x="336" y="69"/>
                    <a:pt x="335" y="71"/>
                  </a:cubicBezTo>
                  <a:cubicBezTo>
                    <a:pt x="334" y="72"/>
                    <a:pt x="333" y="73"/>
                    <a:pt x="334" y="75"/>
                  </a:cubicBezTo>
                  <a:cubicBezTo>
                    <a:pt x="334" y="76"/>
                    <a:pt x="335" y="77"/>
                    <a:pt x="336" y="77"/>
                  </a:cubicBezTo>
                  <a:cubicBezTo>
                    <a:pt x="338" y="78"/>
                    <a:pt x="342" y="78"/>
                    <a:pt x="347" y="78"/>
                  </a:cubicBezTo>
                  <a:cubicBezTo>
                    <a:pt x="353" y="78"/>
                    <a:pt x="357" y="78"/>
                    <a:pt x="360" y="78"/>
                  </a:cubicBezTo>
                  <a:cubicBezTo>
                    <a:pt x="363" y="79"/>
                    <a:pt x="366" y="80"/>
                    <a:pt x="368" y="82"/>
                  </a:cubicBezTo>
                  <a:cubicBezTo>
                    <a:pt x="370" y="83"/>
                    <a:pt x="371" y="86"/>
                    <a:pt x="372" y="89"/>
                  </a:cubicBezTo>
                  <a:cubicBezTo>
                    <a:pt x="373" y="92"/>
                    <a:pt x="373" y="95"/>
                    <a:pt x="372" y="98"/>
                  </a:cubicBezTo>
                  <a:cubicBezTo>
                    <a:pt x="370" y="101"/>
                    <a:pt x="369" y="103"/>
                    <a:pt x="366" y="105"/>
                  </a:cubicBezTo>
                  <a:cubicBezTo>
                    <a:pt x="363" y="107"/>
                    <a:pt x="359" y="109"/>
                    <a:pt x="354" y="110"/>
                  </a:cubicBezTo>
                  <a:cubicBezTo>
                    <a:pt x="347" y="112"/>
                    <a:pt x="342" y="112"/>
                    <a:pt x="337" y="111"/>
                  </a:cubicBezTo>
                  <a:cubicBezTo>
                    <a:pt x="333" y="109"/>
                    <a:pt x="329" y="105"/>
                    <a:pt x="327" y="100"/>
                  </a:cubicBezTo>
                  <a:cubicBezTo>
                    <a:pt x="337" y="96"/>
                    <a:pt x="337" y="96"/>
                    <a:pt x="337" y="96"/>
                  </a:cubicBezTo>
                  <a:cubicBezTo>
                    <a:pt x="339" y="99"/>
                    <a:pt x="341" y="101"/>
                    <a:pt x="343" y="102"/>
                  </a:cubicBezTo>
                  <a:cubicBezTo>
                    <a:pt x="346" y="103"/>
                    <a:pt x="349" y="103"/>
                    <a:pt x="352" y="102"/>
                  </a:cubicBezTo>
                  <a:cubicBezTo>
                    <a:pt x="356" y="101"/>
                    <a:pt x="358" y="99"/>
                    <a:pt x="360" y="98"/>
                  </a:cubicBezTo>
                  <a:cubicBezTo>
                    <a:pt x="361" y="96"/>
                    <a:pt x="361" y="94"/>
                    <a:pt x="361" y="92"/>
                  </a:cubicBezTo>
                  <a:cubicBezTo>
                    <a:pt x="361" y="91"/>
                    <a:pt x="360" y="90"/>
                    <a:pt x="359" y="89"/>
                  </a:cubicBezTo>
                  <a:cubicBezTo>
                    <a:pt x="358" y="89"/>
                    <a:pt x="356" y="89"/>
                    <a:pt x="354" y="88"/>
                  </a:cubicBezTo>
                  <a:cubicBezTo>
                    <a:pt x="353" y="88"/>
                    <a:pt x="350" y="88"/>
                    <a:pt x="345" y="89"/>
                  </a:cubicBezTo>
                  <a:cubicBezTo>
                    <a:pt x="339" y="89"/>
                    <a:pt x="334" y="88"/>
                    <a:pt x="331" y="87"/>
                  </a:cubicBezTo>
                  <a:cubicBezTo>
                    <a:pt x="327" y="85"/>
                    <a:pt x="324" y="82"/>
                    <a:pt x="323" y="78"/>
                  </a:cubicBezTo>
                  <a:cubicBezTo>
                    <a:pt x="323" y="76"/>
                    <a:pt x="323" y="73"/>
                    <a:pt x="324" y="71"/>
                  </a:cubicBezTo>
                  <a:close/>
                  <a:moveTo>
                    <a:pt x="285" y="79"/>
                  </a:moveTo>
                  <a:cubicBezTo>
                    <a:pt x="291" y="77"/>
                    <a:pt x="295" y="75"/>
                    <a:pt x="298" y="75"/>
                  </a:cubicBezTo>
                  <a:cubicBezTo>
                    <a:pt x="301" y="75"/>
                    <a:pt x="304" y="76"/>
                    <a:pt x="306" y="77"/>
                  </a:cubicBezTo>
                  <a:cubicBezTo>
                    <a:pt x="308" y="79"/>
                    <a:pt x="310" y="81"/>
                    <a:pt x="312" y="83"/>
                  </a:cubicBezTo>
                  <a:cubicBezTo>
                    <a:pt x="313" y="87"/>
                    <a:pt x="313" y="90"/>
                    <a:pt x="312" y="94"/>
                  </a:cubicBezTo>
                  <a:cubicBezTo>
                    <a:pt x="311" y="97"/>
                    <a:pt x="308" y="100"/>
                    <a:pt x="304" y="103"/>
                  </a:cubicBezTo>
                  <a:cubicBezTo>
                    <a:pt x="306" y="103"/>
                    <a:pt x="309" y="103"/>
                    <a:pt x="311" y="104"/>
                  </a:cubicBezTo>
                  <a:cubicBezTo>
                    <a:pt x="313" y="105"/>
                    <a:pt x="316" y="107"/>
                    <a:pt x="320" y="109"/>
                  </a:cubicBezTo>
                  <a:cubicBezTo>
                    <a:pt x="331" y="116"/>
                    <a:pt x="331" y="116"/>
                    <a:pt x="331" y="116"/>
                  </a:cubicBezTo>
                  <a:cubicBezTo>
                    <a:pt x="318" y="121"/>
                    <a:pt x="318" y="121"/>
                    <a:pt x="318" y="121"/>
                  </a:cubicBezTo>
                  <a:cubicBezTo>
                    <a:pt x="306" y="114"/>
                    <a:pt x="306" y="114"/>
                    <a:pt x="306" y="114"/>
                  </a:cubicBezTo>
                  <a:cubicBezTo>
                    <a:pt x="302" y="112"/>
                    <a:pt x="299" y="110"/>
                    <a:pt x="297" y="110"/>
                  </a:cubicBezTo>
                  <a:cubicBezTo>
                    <a:pt x="296" y="109"/>
                    <a:pt x="295" y="109"/>
                    <a:pt x="293" y="109"/>
                  </a:cubicBezTo>
                  <a:cubicBezTo>
                    <a:pt x="292" y="109"/>
                    <a:pt x="290" y="110"/>
                    <a:pt x="288" y="111"/>
                  </a:cubicBezTo>
                  <a:cubicBezTo>
                    <a:pt x="286" y="112"/>
                    <a:pt x="286" y="112"/>
                    <a:pt x="286" y="112"/>
                  </a:cubicBezTo>
                  <a:cubicBezTo>
                    <a:pt x="295" y="132"/>
                    <a:pt x="295" y="132"/>
                    <a:pt x="295" y="132"/>
                  </a:cubicBezTo>
                  <a:cubicBezTo>
                    <a:pt x="284" y="136"/>
                    <a:pt x="284" y="136"/>
                    <a:pt x="284" y="136"/>
                  </a:cubicBezTo>
                  <a:cubicBezTo>
                    <a:pt x="263" y="89"/>
                    <a:pt x="263" y="89"/>
                    <a:pt x="263" y="89"/>
                  </a:cubicBezTo>
                  <a:lnTo>
                    <a:pt x="285" y="79"/>
                  </a:lnTo>
                  <a:close/>
                  <a:moveTo>
                    <a:pt x="249" y="97"/>
                  </a:moveTo>
                  <a:cubicBezTo>
                    <a:pt x="254" y="104"/>
                    <a:pt x="254" y="104"/>
                    <a:pt x="254" y="104"/>
                  </a:cubicBezTo>
                  <a:cubicBezTo>
                    <a:pt x="228" y="120"/>
                    <a:pt x="228" y="120"/>
                    <a:pt x="228" y="120"/>
                  </a:cubicBezTo>
                  <a:cubicBezTo>
                    <a:pt x="234" y="130"/>
                    <a:pt x="234" y="130"/>
                    <a:pt x="234" y="130"/>
                  </a:cubicBezTo>
                  <a:cubicBezTo>
                    <a:pt x="258" y="115"/>
                    <a:pt x="258" y="115"/>
                    <a:pt x="258" y="115"/>
                  </a:cubicBezTo>
                  <a:cubicBezTo>
                    <a:pt x="263" y="122"/>
                    <a:pt x="263" y="122"/>
                    <a:pt x="263" y="122"/>
                  </a:cubicBezTo>
                  <a:cubicBezTo>
                    <a:pt x="239" y="137"/>
                    <a:pt x="239" y="137"/>
                    <a:pt x="239" y="137"/>
                  </a:cubicBezTo>
                  <a:cubicBezTo>
                    <a:pt x="246" y="149"/>
                    <a:pt x="246" y="149"/>
                    <a:pt x="246" y="149"/>
                  </a:cubicBezTo>
                  <a:cubicBezTo>
                    <a:pt x="273" y="132"/>
                    <a:pt x="273" y="132"/>
                    <a:pt x="273" y="132"/>
                  </a:cubicBezTo>
                  <a:cubicBezTo>
                    <a:pt x="278" y="140"/>
                    <a:pt x="278" y="140"/>
                    <a:pt x="278" y="140"/>
                  </a:cubicBezTo>
                  <a:cubicBezTo>
                    <a:pt x="241" y="163"/>
                    <a:pt x="241" y="163"/>
                    <a:pt x="241" y="163"/>
                  </a:cubicBezTo>
                  <a:cubicBezTo>
                    <a:pt x="214" y="119"/>
                    <a:pt x="214" y="119"/>
                    <a:pt x="214" y="119"/>
                  </a:cubicBezTo>
                  <a:lnTo>
                    <a:pt x="249" y="97"/>
                  </a:lnTo>
                  <a:close/>
                  <a:moveTo>
                    <a:pt x="174" y="151"/>
                  </a:moveTo>
                  <a:cubicBezTo>
                    <a:pt x="210" y="171"/>
                    <a:pt x="210" y="171"/>
                    <a:pt x="210" y="171"/>
                  </a:cubicBezTo>
                  <a:cubicBezTo>
                    <a:pt x="196" y="133"/>
                    <a:pt x="196" y="133"/>
                    <a:pt x="196" y="133"/>
                  </a:cubicBezTo>
                  <a:cubicBezTo>
                    <a:pt x="205" y="125"/>
                    <a:pt x="205" y="125"/>
                    <a:pt x="205" y="125"/>
                  </a:cubicBezTo>
                  <a:cubicBezTo>
                    <a:pt x="223" y="178"/>
                    <a:pt x="223" y="178"/>
                    <a:pt x="223" y="178"/>
                  </a:cubicBezTo>
                  <a:cubicBezTo>
                    <a:pt x="213" y="186"/>
                    <a:pt x="213" y="186"/>
                    <a:pt x="213" y="186"/>
                  </a:cubicBezTo>
                  <a:cubicBezTo>
                    <a:pt x="165" y="159"/>
                    <a:pt x="165" y="159"/>
                    <a:pt x="165" y="159"/>
                  </a:cubicBezTo>
                  <a:lnTo>
                    <a:pt x="174" y="151"/>
                  </a:lnTo>
                  <a:close/>
                  <a:moveTo>
                    <a:pt x="159" y="166"/>
                  </a:moveTo>
                  <a:cubicBezTo>
                    <a:pt x="197" y="201"/>
                    <a:pt x="197" y="201"/>
                    <a:pt x="197" y="201"/>
                  </a:cubicBezTo>
                  <a:cubicBezTo>
                    <a:pt x="189" y="210"/>
                    <a:pt x="189" y="210"/>
                    <a:pt x="189" y="210"/>
                  </a:cubicBezTo>
                  <a:cubicBezTo>
                    <a:pt x="151" y="174"/>
                    <a:pt x="151" y="174"/>
                    <a:pt x="151" y="174"/>
                  </a:cubicBezTo>
                  <a:lnTo>
                    <a:pt x="159" y="166"/>
                  </a:lnTo>
                  <a:close/>
                  <a:moveTo>
                    <a:pt x="120" y="211"/>
                  </a:moveTo>
                  <a:cubicBezTo>
                    <a:pt x="162" y="214"/>
                    <a:pt x="162" y="214"/>
                    <a:pt x="162" y="214"/>
                  </a:cubicBezTo>
                  <a:cubicBezTo>
                    <a:pt x="134" y="193"/>
                    <a:pt x="134" y="193"/>
                    <a:pt x="134" y="193"/>
                  </a:cubicBezTo>
                  <a:cubicBezTo>
                    <a:pt x="141" y="185"/>
                    <a:pt x="141" y="185"/>
                    <a:pt x="141" y="185"/>
                  </a:cubicBezTo>
                  <a:cubicBezTo>
                    <a:pt x="182" y="216"/>
                    <a:pt x="182" y="216"/>
                    <a:pt x="182" y="216"/>
                  </a:cubicBezTo>
                  <a:cubicBezTo>
                    <a:pt x="175" y="225"/>
                    <a:pt x="175" y="225"/>
                    <a:pt x="175" y="225"/>
                  </a:cubicBezTo>
                  <a:cubicBezTo>
                    <a:pt x="134" y="223"/>
                    <a:pt x="134" y="223"/>
                    <a:pt x="134" y="223"/>
                  </a:cubicBezTo>
                  <a:cubicBezTo>
                    <a:pt x="160" y="244"/>
                    <a:pt x="160" y="244"/>
                    <a:pt x="160" y="244"/>
                  </a:cubicBezTo>
                  <a:cubicBezTo>
                    <a:pt x="154" y="252"/>
                    <a:pt x="154" y="252"/>
                    <a:pt x="154" y="252"/>
                  </a:cubicBezTo>
                  <a:cubicBezTo>
                    <a:pt x="113" y="220"/>
                    <a:pt x="113" y="220"/>
                    <a:pt x="113" y="220"/>
                  </a:cubicBezTo>
                  <a:lnTo>
                    <a:pt x="120" y="211"/>
                  </a:lnTo>
                  <a:close/>
                  <a:moveTo>
                    <a:pt x="87" y="264"/>
                  </a:moveTo>
                  <a:cubicBezTo>
                    <a:pt x="112" y="278"/>
                    <a:pt x="112" y="278"/>
                    <a:pt x="112" y="278"/>
                  </a:cubicBezTo>
                  <a:cubicBezTo>
                    <a:pt x="116" y="280"/>
                    <a:pt x="118" y="281"/>
                    <a:pt x="120" y="282"/>
                  </a:cubicBezTo>
                  <a:cubicBezTo>
                    <a:pt x="122" y="282"/>
                    <a:pt x="124" y="282"/>
                    <a:pt x="126" y="281"/>
                  </a:cubicBezTo>
                  <a:cubicBezTo>
                    <a:pt x="128" y="280"/>
                    <a:pt x="130" y="278"/>
                    <a:pt x="131" y="275"/>
                  </a:cubicBezTo>
                  <a:cubicBezTo>
                    <a:pt x="133" y="273"/>
                    <a:pt x="133" y="270"/>
                    <a:pt x="133" y="268"/>
                  </a:cubicBezTo>
                  <a:cubicBezTo>
                    <a:pt x="133" y="266"/>
                    <a:pt x="132" y="264"/>
                    <a:pt x="131" y="263"/>
                  </a:cubicBezTo>
                  <a:cubicBezTo>
                    <a:pt x="129" y="262"/>
                    <a:pt x="127" y="260"/>
                    <a:pt x="123" y="258"/>
                  </a:cubicBezTo>
                  <a:cubicBezTo>
                    <a:pt x="98" y="244"/>
                    <a:pt x="98" y="244"/>
                    <a:pt x="98" y="244"/>
                  </a:cubicBezTo>
                  <a:cubicBezTo>
                    <a:pt x="104" y="234"/>
                    <a:pt x="104" y="234"/>
                    <a:pt x="104" y="234"/>
                  </a:cubicBezTo>
                  <a:cubicBezTo>
                    <a:pt x="127" y="248"/>
                    <a:pt x="127" y="248"/>
                    <a:pt x="127" y="248"/>
                  </a:cubicBezTo>
                  <a:cubicBezTo>
                    <a:pt x="133" y="251"/>
                    <a:pt x="137" y="253"/>
                    <a:pt x="138" y="255"/>
                  </a:cubicBezTo>
                  <a:cubicBezTo>
                    <a:pt x="140" y="257"/>
                    <a:pt x="142" y="259"/>
                    <a:pt x="142" y="261"/>
                  </a:cubicBezTo>
                  <a:cubicBezTo>
                    <a:pt x="143" y="263"/>
                    <a:pt x="143" y="266"/>
                    <a:pt x="143" y="269"/>
                  </a:cubicBezTo>
                  <a:cubicBezTo>
                    <a:pt x="142" y="272"/>
                    <a:pt x="141" y="275"/>
                    <a:pt x="139" y="279"/>
                  </a:cubicBezTo>
                  <a:cubicBezTo>
                    <a:pt x="136" y="284"/>
                    <a:pt x="134" y="287"/>
                    <a:pt x="131" y="289"/>
                  </a:cubicBezTo>
                  <a:cubicBezTo>
                    <a:pt x="129" y="291"/>
                    <a:pt x="127" y="292"/>
                    <a:pt x="124" y="293"/>
                  </a:cubicBezTo>
                  <a:cubicBezTo>
                    <a:pt x="122" y="293"/>
                    <a:pt x="120" y="293"/>
                    <a:pt x="118" y="293"/>
                  </a:cubicBezTo>
                  <a:cubicBezTo>
                    <a:pt x="115" y="292"/>
                    <a:pt x="111" y="290"/>
                    <a:pt x="106" y="287"/>
                  </a:cubicBezTo>
                  <a:cubicBezTo>
                    <a:pt x="82" y="274"/>
                    <a:pt x="82" y="274"/>
                    <a:pt x="82" y="274"/>
                  </a:cubicBezTo>
                  <a:lnTo>
                    <a:pt x="87" y="264"/>
                  </a:lnTo>
                  <a:close/>
                  <a:moveTo>
                    <a:pt x="44" y="402"/>
                  </a:moveTo>
                  <a:cubicBezTo>
                    <a:pt x="82" y="384"/>
                    <a:pt x="82" y="384"/>
                    <a:pt x="82" y="384"/>
                  </a:cubicBezTo>
                  <a:cubicBezTo>
                    <a:pt x="47" y="379"/>
                    <a:pt x="47" y="379"/>
                    <a:pt x="47" y="379"/>
                  </a:cubicBezTo>
                  <a:cubicBezTo>
                    <a:pt x="49" y="368"/>
                    <a:pt x="49" y="368"/>
                    <a:pt x="49" y="368"/>
                  </a:cubicBezTo>
                  <a:cubicBezTo>
                    <a:pt x="100" y="376"/>
                    <a:pt x="100" y="376"/>
                    <a:pt x="100" y="376"/>
                  </a:cubicBezTo>
                  <a:cubicBezTo>
                    <a:pt x="98" y="388"/>
                    <a:pt x="98" y="388"/>
                    <a:pt x="98" y="388"/>
                  </a:cubicBezTo>
                  <a:cubicBezTo>
                    <a:pt x="61" y="405"/>
                    <a:pt x="61" y="405"/>
                    <a:pt x="61" y="405"/>
                  </a:cubicBezTo>
                  <a:cubicBezTo>
                    <a:pt x="95" y="411"/>
                    <a:pt x="95" y="411"/>
                    <a:pt x="95" y="411"/>
                  </a:cubicBezTo>
                  <a:cubicBezTo>
                    <a:pt x="93" y="421"/>
                    <a:pt x="93" y="421"/>
                    <a:pt x="93" y="421"/>
                  </a:cubicBezTo>
                  <a:cubicBezTo>
                    <a:pt x="42" y="413"/>
                    <a:pt x="42" y="413"/>
                    <a:pt x="42" y="413"/>
                  </a:cubicBezTo>
                  <a:lnTo>
                    <a:pt x="44" y="402"/>
                  </a:lnTo>
                  <a:close/>
                  <a:moveTo>
                    <a:pt x="42" y="427"/>
                  </a:moveTo>
                  <a:cubicBezTo>
                    <a:pt x="93" y="430"/>
                    <a:pt x="93" y="430"/>
                    <a:pt x="93" y="430"/>
                  </a:cubicBezTo>
                  <a:cubicBezTo>
                    <a:pt x="93" y="441"/>
                    <a:pt x="93" y="441"/>
                    <a:pt x="93" y="441"/>
                  </a:cubicBezTo>
                  <a:cubicBezTo>
                    <a:pt x="41" y="439"/>
                    <a:pt x="41" y="439"/>
                    <a:pt x="41" y="439"/>
                  </a:cubicBezTo>
                  <a:lnTo>
                    <a:pt x="42" y="427"/>
                  </a:lnTo>
                  <a:close/>
                  <a:moveTo>
                    <a:pt x="42" y="488"/>
                  </a:moveTo>
                  <a:cubicBezTo>
                    <a:pt x="62" y="486"/>
                    <a:pt x="62" y="486"/>
                    <a:pt x="62" y="486"/>
                  </a:cubicBezTo>
                  <a:cubicBezTo>
                    <a:pt x="61" y="464"/>
                    <a:pt x="61" y="464"/>
                    <a:pt x="61" y="464"/>
                  </a:cubicBezTo>
                  <a:cubicBezTo>
                    <a:pt x="41" y="465"/>
                    <a:pt x="41" y="465"/>
                    <a:pt x="41" y="465"/>
                  </a:cubicBezTo>
                  <a:cubicBezTo>
                    <a:pt x="40" y="454"/>
                    <a:pt x="40" y="454"/>
                    <a:pt x="40" y="454"/>
                  </a:cubicBezTo>
                  <a:cubicBezTo>
                    <a:pt x="92" y="451"/>
                    <a:pt x="92" y="451"/>
                    <a:pt x="92" y="451"/>
                  </a:cubicBezTo>
                  <a:cubicBezTo>
                    <a:pt x="92" y="462"/>
                    <a:pt x="92" y="462"/>
                    <a:pt x="92" y="462"/>
                  </a:cubicBezTo>
                  <a:cubicBezTo>
                    <a:pt x="70" y="463"/>
                    <a:pt x="70" y="463"/>
                    <a:pt x="70" y="463"/>
                  </a:cubicBezTo>
                  <a:cubicBezTo>
                    <a:pt x="71" y="486"/>
                    <a:pt x="71" y="486"/>
                    <a:pt x="71" y="486"/>
                  </a:cubicBezTo>
                  <a:cubicBezTo>
                    <a:pt x="94" y="485"/>
                    <a:pt x="94" y="485"/>
                    <a:pt x="94" y="485"/>
                  </a:cubicBezTo>
                  <a:cubicBezTo>
                    <a:pt x="94" y="496"/>
                    <a:pt x="94" y="496"/>
                    <a:pt x="94" y="496"/>
                  </a:cubicBezTo>
                  <a:cubicBezTo>
                    <a:pt x="43" y="499"/>
                    <a:pt x="43" y="499"/>
                    <a:pt x="43" y="499"/>
                  </a:cubicBezTo>
                  <a:lnTo>
                    <a:pt x="42" y="488"/>
                  </a:lnTo>
                  <a:close/>
                  <a:moveTo>
                    <a:pt x="98" y="546"/>
                  </a:moveTo>
                  <a:cubicBezTo>
                    <a:pt x="94" y="552"/>
                    <a:pt x="88" y="555"/>
                    <a:pt x="80" y="557"/>
                  </a:cubicBezTo>
                  <a:cubicBezTo>
                    <a:pt x="72" y="559"/>
                    <a:pt x="65" y="558"/>
                    <a:pt x="59" y="554"/>
                  </a:cubicBezTo>
                  <a:cubicBezTo>
                    <a:pt x="54" y="550"/>
                    <a:pt x="50" y="544"/>
                    <a:pt x="48" y="536"/>
                  </a:cubicBezTo>
                  <a:cubicBezTo>
                    <a:pt x="47" y="530"/>
                    <a:pt x="48" y="524"/>
                    <a:pt x="50" y="519"/>
                  </a:cubicBezTo>
                  <a:cubicBezTo>
                    <a:pt x="52" y="516"/>
                    <a:pt x="55" y="513"/>
                    <a:pt x="58" y="511"/>
                  </a:cubicBezTo>
                  <a:cubicBezTo>
                    <a:pt x="63" y="522"/>
                    <a:pt x="63" y="522"/>
                    <a:pt x="63" y="522"/>
                  </a:cubicBezTo>
                  <a:cubicBezTo>
                    <a:pt x="61" y="523"/>
                    <a:pt x="59" y="525"/>
                    <a:pt x="58" y="527"/>
                  </a:cubicBezTo>
                  <a:cubicBezTo>
                    <a:pt x="57" y="529"/>
                    <a:pt x="56" y="532"/>
                    <a:pt x="57" y="535"/>
                  </a:cubicBezTo>
                  <a:cubicBezTo>
                    <a:pt x="58" y="539"/>
                    <a:pt x="60" y="542"/>
                    <a:pt x="63" y="544"/>
                  </a:cubicBezTo>
                  <a:cubicBezTo>
                    <a:pt x="67" y="546"/>
                    <a:pt x="71" y="547"/>
                    <a:pt x="77" y="546"/>
                  </a:cubicBezTo>
                  <a:cubicBezTo>
                    <a:pt x="84" y="544"/>
                    <a:pt x="88" y="542"/>
                    <a:pt x="90" y="539"/>
                  </a:cubicBezTo>
                  <a:cubicBezTo>
                    <a:pt x="92" y="536"/>
                    <a:pt x="93" y="532"/>
                    <a:pt x="92" y="528"/>
                  </a:cubicBezTo>
                  <a:cubicBezTo>
                    <a:pt x="91" y="525"/>
                    <a:pt x="90" y="523"/>
                    <a:pt x="88" y="521"/>
                  </a:cubicBezTo>
                  <a:cubicBezTo>
                    <a:pt x="86" y="519"/>
                    <a:pt x="83" y="518"/>
                    <a:pt x="79" y="518"/>
                  </a:cubicBezTo>
                  <a:cubicBezTo>
                    <a:pt x="80" y="506"/>
                    <a:pt x="80" y="506"/>
                    <a:pt x="80" y="506"/>
                  </a:cubicBezTo>
                  <a:cubicBezTo>
                    <a:pt x="85" y="507"/>
                    <a:pt x="90" y="509"/>
                    <a:pt x="94" y="512"/>
                  </a:cubicBezTo>
                  <a:cubicBezTo>
                    <a:pt x="97" y="515"/>
                    <a:pt x="100" y="520"/>
                    <a:pt x="101" y="526"/>
                  </a:cubicBezTo>
                  <a:cubicBezTo>
                    <a:pt x="102" y="534"/>
                    <a:pt x="101" y="540"/>
                    <a:pt x="98" y="546"/>
                  </a:cubicBezTo>
                  <a:close/>
                  <a:moveTo>
                    <a:pt x="114" y="330"/>
                  </a:moveTo>
                  <a:cubicBezTo>
                    <a:pt x="101" y="331"/>
                    <a:pt x="101" y="331"/>
                    <a:pt x="101" y="331"/>
                  </a:cubicBezTo>
                  <a:cubicBezTo>
                    <a:pt x="94" y="353"/>
                    <a:pt x="94" y="353"/>
                    <a:pt x="94" y="353"/>
                  </a:cubicBezTo>
                  <a:cubicBezTo>
                    <a:pt x="104" y="361"/>
                    <a:pt x="104" y="361"/>
                    <a:pt x="104" y="361"/>
                  </a:cubicBezTo>
                  <a:cubicBezTo>
                    <a:pt x="100" y="373"/>
                    <a:pt x="100" y="373"/>
                    <a:pt x="100" y="373"/>
                  </a:cubicBezTo>
                  <a:cubicBezTo>
                    <a:pt x="58" y="336"/>
                    <a:pt x="58" y="336"/>
                    <a:pt x="58" y="336"/>
                  </a:cubicBezTo>
                  <a:cubicBezTo>
                    <a:pt x="62" y="325"/>
                    <a:pt x="62" y="325"/>
                    <a:pt x="62" y="325"/>
                  </a:cubicBezTo>
                  <a:cubicBezTo>
                    <a:pt x="118" y="318"/>
                    <a:pt x="118" y="318"/>
                    <a:pt x="118" y="318"/>
                  </a:cubicBezTo>
                  <a:lnTo>
                    <a:pt x="114" y="330"/>
                  </a:lnTo>
                  <a:close/>
                  <a:moveTo>
                    <a:pt x="252" y="762"/>
                  </a:moveTo>
                  <a:cubicBezTo>
                    <a:pt x="251" y="763"/>
                    <a:pt x="251" y="764"/>
                    <a:pt x="250" y="764"/>
                  </a:cubicBezTo>
                  <a:cubicBezTo>
                    <a:pt x="248" y="766"/>
                    <a:pt x="238" y="764"/>
                    <a:pt x="237" y="764"/>
                  </a:cubicBezTo>
                  <a:cubicBezTo>
                    <a:pt x="233" y="764"/>
                    <a:pt x="231" y="764"/>
                    <a:pt x="230" y="766"/>
                  </a:cubicBezTo>
                  <a:cubicBezTo>
                    <a:pt x="231" y="767"/>
                    <a:pt x="230" y="770"/>
                    <a:pt x="228" y="770"/>
                  </a:cubicBezTo>
                  <a:cubicBezTo>
                    <a:pt x="226" y="770"/>
                    <a:pt x="222" y="768"/>
                    <a:pt x="218" y="768"/>
                  </a:cubicBezTo>
                  <a:cubicBezTo>
                    <a:pt x="217" y="768"/>
                    <a:pt x="216" y="768"/>
                    <a:pt x="215" y="768"/>
                  </a:cubicBezTo>
                  <a:cubicBezTo>
                    <a:pt x="205" y="781"/>
                    <a:pt x="196" y="792"/>
                    <a:pt x="185" y="805"/>
                  </a:cubicBezTo>
                  <a:cubicBezTo>
                    <a:pt x="184" y="804"/>
                    <a:pt x="183" y="805"/>
                    <a:pt x="182" y="805"/>
                  </a:cubicBezTo>
                  <a:cubicBezTo>
                    <a:pt x="191" y="793"/>
                    <a:pt x="199" y="779"/>
                    <a:pt x="208" y="766"/>
                  </a:cubicBezTo>
                  <a:cubicBezTo>
                    <a:pt x="208" y="765"/>
                    <a:pt x="207" y="764"/>
                    <a:pt x="207" y="763"/>
                  </a:cubicBezTo>
                  <a:cubicBezTo>
                    <a:pt x="207" y="761"/>
                    <a:pt x="209" y="758"/>
                    <a:pt x="211" y="758"/>
                  </a:cubicBezTo>
                  <a:cubicBezTo>
                    <a:pt x="211" y="758"/>
                    <a:pt x="212" y="758"/>
                    <a:pt x="213" y="758"/>
                  </a:cubicBezTo>
                  <a:cubicBezTo>
                    <a:pt x="218" y="750"/>
                    <a:pt x="218" y="750"/>
                    <a:pt x="220" y="748"/>
                  </a:cubicBezTo>
                  <a:cubicBezTo>
                    <a:pt x="219" y="746"/>
                    <a:pt x="210" y="743"/>
                    <a:pt x="212" y="741"/>
                  </a:cubicBezTo>
                  <a:cubicBezTo>
                    <a:pt x="213" y="741"/>
                    <a:pt x="216" y="741"/>
                    <a:pt x="217" y="741"/>
                  </a:cubicBezTo>
                  <a:cubicBezTo>
                    <a:pt x="219" y="742"/>
                    <a:pt x="221" y="742"/>
                    <a:pt x="223" y="743"/>
                  </a:cubicBezTo>
                  <a:cubicBezTo>
                    <a:pt x="226" y="739"/>
                    <a:pt x="228" y="736"/>
                    <a:pt x="230" y="731"/>
                  </a:cubicBezTo>
                  <a:cubicBezTo>
                    <a:pt x="230" y="730"/>
                    <a:pt x="233" y="726"/>
                    <a:pt x="232" y="726"/>
                  </a:cubicBezTo>
                  <a:cubicBezTo>
                    <a:pt x="232" y="725"/>
                    <a:pt x="232" y="724"/>
                    <a:pt x="232" y="723"/>
                  </a:cubicBezTo>
                  <a:cubicBezTo>
                    <a:pt x="236" y="725"/>
                    <a:pt x="238" y="727"/>
                    <a:pt x="238" y="731"/>
                  </a:cubicBezTo>
                  <a:cubicBezTo>
                    <a:pt x="239" y="731"/>
                    <a:pt x="239" y="734"/>
                    <a:pt x="238" y="735"/>
                  </a:cubicBezTo>
                  <a:cubicBezTo>
                    <a:pt x="236" y="738"/>
                    <a:pt x="233" y="742"/>
                    <a:pt x="231" y="745"/>
                  </a:cubicBezTo>
                  <a:cubicBezTo>
                    <a:pt x="232" y="746"/>
                    <a:pt x="232" y="746"/>
                    <a:pt x="233" y="747"/>
                  </a:cubicBezTo>
                  <a:cubicBezTo>
                    <a:pt x="236" y="748"/>
                    <a:pt x="239" y="748"/>
                    <a:pt x="242" y="750"/>
                  </a:cubicBezTo>
                  <a:cubicBezTo>
                    <a:pt x="242" y="750"/>
                    <a:pt x="243" y="750"/>
                    <a:pt x="244" y="749"/>
                  </a:cubicBezTo>
                  <a:cubicBezTo>
                    <a:pt x="251" y="753"/>
                    <a:pt x="253" y="761"/>
                    <a:pt x="252" y="762"/>
                  </a:cubicBezTo>
                  <a:close/>
                  <a:moveTo>
                    <a:pt x="188" y="735"/>
                  </a:moveTo>
                  <a:cubicBezTo>
                    <a:pt x="191" y="738"/>
                    <a:pt x="194" y="740"/>
                    <a:pt x="195" y="742"/>
                  </a:cubicBezTo>
                  <a:cubicBezTo>
                    <a:pt x="196" y="743"/>
                    <a:pt x="200" y="748"/>
                    <a:pt x="202" y="755"/>
                  </a:cubicBezTo>
                  <a:cubicBezTo>
                    <a:pt x="203" y="757"/>
                    <a:pt x="204" y="758"/>
                    <a:pt x="203" y="761"/>
                  </a:cubicBezTo>
                  <a:cubicBezTo>
                    <a:pt x="199" y="758"/>
                    <a:pt x="199" y="757"/>
                    <a:pt x="197" y="752"/>
                  </a:cubicBezTo>
                  <a:cubicBezTo>
                    <a:pt x="197" y="750"/>
                    <a:pt x="196" y="748"/>
                    <a:pt x="193" y="744"/>
                  </a:cubicBezTo>
                  <a:cubicBezTo>
                    <a:pt x="192" y="742"/>
                    <a:pt x="188" y="738"/>
                    <a:pt x="188" y="735"/>
                  </a:cubicBezTo>
                  <a:close/>
                  <a:moveTo>
                    <a:pt x="261" y="821"/>
                  </a:moveTo>
                  <a:cubicBezTo>
                    <a:pt x="261" y="819"/>
                    <a:pt x="259" y="818"/>
                    <a:pt x="260" y="815"/>
                  </a:cubicBezTo>
                  <a:cubicBezTo>
                    <a:pt x="265" y="807"/>
                    <a:pt x="273" y="790"/>
                    <a:pt x="281" y="779"/>
                  </a:cubicBezTo>
                  <a:cubicBezTo>
                    <a:pt x="281" y="778"/>
                    <a:pt x="282" y="776"/>
                    <a:pt x="283" y="777"/>
                  </a:cubicBezTo>
                  <a:cubicBezTo>
                    <a:pt x="283" y="778"/>
                    <a:pt x="284" y="778"/>
                    <a:pt x="282" y="782"/>
                  </a:cubicBezTo>
                  <a:cubicBezTo>
                    <a:pt x="282" y="783"/>
                    <a:pt x="262" y="820"/>
                    <a:pt x="264" y="821"/>
                  </a:cubicBezTo>
                  <a:cubicBezTo>
                    <a:pt x="262" y="821"/>
                    <a:pt x="263" y="821"/>
                    <a:pt x="261" y="821"/>
                  </a:cubicBezTo>
                  <a:close/>
                  <a:moveTo>
                    <a:pt x="288" y="830"/>
                  </a:moveTo>
                  <a:cubicBezTo>
                    <a:pt x="288" y="830"/>
                    <a:pt x="287" y="830"/>
                    <a:pt x="287" y="830"/>
                  </a:cubicBezTo>
                  <a:cubicBezTo>
                    <a:pt x="285" y="830"/>
                    <a:pt x="283" y="829"/>
                    <a:pt x="281" y="828"/>
                  </a:cubicBezTo>
                  <a:cubicBezTo>
                    <a:pt x="280" y="826"/>
                    <a:pt x="275" y="818"/>
                    <a:pt x="275" y="816"/>
                  </a:cubicBezTo>
                  <a:cubicBezTo>
                    <a:pt x="275" y="816"/>
                    <a:pt x="275" y="816"/>
                    <a:pt x="276" y="816"/>
                  </a:cubicBezTo>
                  <a:cubicBezTo>
                    <a:pt x="277" y="822"/>
                    <a:pt x="286" y="820"/>
                    <a:pt x="293" y="818"/>
                  </a:cubicBezTo>
                  <a:cubicBezTo>
                    <a:pt x="299" y="816"/>
                    <a:pt x="304" y="813"/>
                    <a:pt x="305" y="812"/>
                  </a:cubicBezTo>
                  <a:cubicBezTo>
                    <a:pt x="304" y="811"/>
                    <a:pt x="305" y="811"/>
                    <a:pt x="303" y="809"/>
                  </a:cubicBezTo>
                  <a:cubicBezTo>
                    <a:pt x="303" y="810"/>
                    <a:pt x="300" y="811"/>
                    <a:pt x="296" y="812"/>
                  </a:cubicBezTo>
                  <a:cubicBezTo>
                    <a:pt x="288" y="814"/>
                    <a:pt x="274" y="816"/>
                    <a:pt x="273" y="815"/>
                  </a:cubicBezTo>
                  <a:cubicBezTo>
                    <a:pt x="269" y="814"/>
                    <a:pt x="270" y="813"/>
                    <a:pt x="272" y="809"/>
                  </a:cubicBezTo>
                  <a:cubicBezTo>
                    <a:pt x="279" y="807"/>
                    <a:pt x="290" y="805"/>
                    <a:pt x="296" y="802"/>
                  </a:cubicBezTo>
                  <a:cubicBezTo>
                    <a:pt x="297" y="802"/>
                    <a:pt x="298" y="801"/>
                    <a:pt x="297" y="799"/>
                  </a:cubicBezTo>
                  <a:cubicBezTo>
                    <a:pt x="294" y="801"/>
                    <a:pt x="286" y="801"/>
                    <a:pt x="283" y="801"/>
                  </a:cubicBezTo>
                  <a:cubicBezTo>
                    <a:pt x="280" y="798"/>
                    <a:pt x="282" y="795"/>
                    <a:pt x="284" y="792"/>
                  </a:cubicBezTo>
                  <a:cubicBezTo>
                    <a:pt x="284" y="792"/>
                    <a:pt x="284" y="792"/>
                    <a:pt x="284" y="792"/>
                  </a:cubicBezTo>
                  <a:cubicBezTo>
                    <a:pt x="286" y="794"/>
                    <a:pt x="293" y="793"/>
                    <a:pt x="295" y="791"/>
                  </a:cubicBezTo>
                  <a:cubicBezTo>
                    <a:pt x="294" y="789"/>
                    <a:pt x="291" y="784"/>
                    <a:pt x="293" y="785"/>
                  </a:cubicBezTo>
                  <a:cubicBezTo>
                    <a:pt x="295" y="786"/>
                    <a:pt x="295" y="787"/>
                    <a:pt x="297" y="788"/>
                  </a:cubicBezTo>
                  <a:cubicBezTo>
                    <a:pt x="298" y="788"/>
                    <a:pt x="298" y="787"/>
                    <a:pt x="298" y="787"/>
                  </a:cubicBezTo>
                  <a:cubicBezTo>
                    <a:pt x="296" y="786"/>
                    <a:pt x="295" y="785"/>
                    <a:pt x="294" y="785"/>
                  </a:cubicBezTo>
                  <a:cubicBezTo>
                    <a:pt x="295" y="782"/>
                    <a:pt x="297" y="782"/>
                    <a:pt x="299" y="783"/>
                  </a:cubicBezTo>
                  <a:cubicBezTo>
                    <a:pt x="301" y="784"/>
                    <a:pt x="307" y="790"/>
                    <a:pt x="308" y="790"/>
                  </a:cubicBezTo>
                  <a:cubicBezTo>
                    <a:pt x="308" y="790"/>
                    <a:pt x="308" y="790"/>
                    <a:pt x="308" y="790"/>
                  </a:cubicBezTo>
                  <a:cubicBezTo>
                    <a:pt x="309" y="791"/>
                    <a:pt x="309" y="792"/>
                    <a:pt x="310" y="793"/>
                  </a:cubicBezTo>
                  <a:cubicBezTo>
                    <a:pt x="309" y="797"/>
                    <a:pt x="307" y="798"/>
                    <a:pt x="305" y="798"/>
                  </a:cubicBezTo>
                  <a:cubicBezTo>
                    <a:pt x="305" y="802"/>
                    <a:pt x="305" y="806"/>
                    <a:pt x="308" y="811"/>
                  </a:cubicBezTo>
                  <a:cubicBezTo>
                    <a:pt x="310" y="810"/>
                    <a:pt x="312" y="809"/>
                    <a:pt x="313" y="808"/>
                  </a:cubicBezTo>
                  <a:cubicBezTo>
                    <a:pt x="315" y="810"/>
                    <a:pt x="316" y="811"/>
                    <a:pt x="316" y="814"/>
                  </a:cubicBezTo>
                  <a:cubicBezTo>
                    <a:pt x="314" y="818"/>
                    <a:pt x="309" y="817"/>
                    <a:pt x="309" y="819"/>
                  </a:cubicBezTo>
                  <a:cubicBezTo>
                    <a:pt x="307" y="824"/>
                    <a:pt x="308" y="831"/>
                    <a:pt x="307" y="835"/>
                  </a:cubicBezTo>
                  <a:cubicBezTo>
                    <a:pt x="306" y="835"/>
                    <a:pt x="305" y="835"/>
                    <a:pt x="305" y="835"/>
                  </a:cubicBezTo>
                  <a:cubicBezTo>
                    <a:pt x="304" y="831"/>
                    <a:pt x="304" y="824"/>
                    <a:pt x="305" y="821"/>
                  </a:cubicBezTo>
                  <a:cubicBezTo>
                    <a:pt x="302" y="821"/>
                    <a:pt x="299" y="823"/>
                    <a:pt x="294" y="824"/>
                  </a:cubicBezTo>
                  <a:cubicBezTo>
                    <a:pt x="294" y="825"/>
                    <a:pt x="294" y="824"/>
                    <a:pt x="294" y="825"/>
                  </a:cubicBezTo>
                  <a:cubicBezTo>
                    <a:pt x="296" y="826"/>
                    <a:pt x="297" y="827"/>
                    <a:pt x="297" y="828"/>
                  </a:cubicBezTo>
                  <a:cubicBezTo>
                    <a:pt x="297" y="829"/>
                    <a:pt x="296" y="831"/>
                    <a:pt x="295" y="831"/>
                  </a:cubicBezTo>
                  <a:cubicBezTo>
                    <a:pt x="294" y="831"/>
                    <a:pt x="293" y="830"/>
                    <a:pt x="290" y="829"/>
                  </a:cubicBezTo>
                  <a:cubicBezTo>
                    <a:pt x="289" y="829"/>
                    <a:pt x="289" y="829"/>
                    <a:pt x="288" y="830"/>
                  </a:cubicBezTo>
                  <a:close/>
                  <a:moveTo>
                    <a:pt x="316" y="787"/>
                  </a:moveTo>
                  <a:cubicBezTo>
                    <a:pt x="316" y="785"/>
                    <a:pt x="319" y="786"/>
                    <a:pt x="320" y="787"/>
                  </a:cubicBezTo>
                  <a:cubicBezTo>
                    <a:pt x="322" y="788"/>
                    <a:pt x="324" y="789"/>
                    <a:pt x="326" y="794"/>
                  </a:cubicBezTo>
                  <a:cubicBezTo>
                    <a:pt x="325" y="796"/>
                    <a:pt x="325" y="797"/>
                    <a:pt x="324" y="798"/>
                  </a:cubicBezTo>
                  <a:cubicBezTo>
                    <a:pt x="323" y="799"/>
                    <a:pt x="318" y="798"/>
                    <a:pt x="318" y="795"/>
                  </a:cubicBezTo>
                  <a:cubicBezTo>
                    <a:pt x="317" y="793"/>
                    <a:pt x="316" y="788"/>
                    <a:pt x="316" y="787"/>
                  </a:cubicBezTo>
                  <a:close/>
                  <a:moveTo>
                    <a:pt x="340" y="802"/>
                  </a:moveTo>
                  <a:cubicBezTo>
                    <a:pt x="333" y="803"/>
                    <a:pt x="318" y="845"/>
                    <a:pt x="312" y="854"/>
                  </a:cubicBezTo>
                  <a:cubicBezTo>
                    <a:pt x="307" y="861"/>
                    <a:pt x="305" y="861"/>
                    <a:pt x="302" y="858"/>
                  </a:cubicBezTo>
                  <a:cubicBezTo>
                    <a:pt x="298" y="854"/>
                    <a:pt x="293" y="836"/>
                    <a:pt x="294" y="832"/>
                  </a:cubicBezTo>
                  <a:cubicBezTo>
                    <a:pt x="295" y="833"/>
                    <a:pt x="296" y="836"/>
                    <a:pt x="297" y="837"/>
                  </a:cubicBezTo>
                  <a:cubicBezTo>
                    <a:pt x="297" y="836"/>
                    <a:pt x="297" y="836"/>
                    <a:pt x="297" y="835"/>
                  </a:cubicBezTo>
                  <a:cubicBezTo>
                    <a:pt x="298" y="838"/>
                    <a:pt x="302" y="846"/>
                    <a:pt x="303" y="847"/>
                  </a:cubicBezTo>
                  <a:cubicBezTo>
                    <a:pt x="306" y="849"/>
                    <a:pt x="307" y="845"/>
                    <a:pt x="309" y="843"/>
                  </a:cubicBezTo>
                  <a:cubicBezTo>
                    <a:pt x="313" y="834"/>
                    <a:pt x="324" y="807"/>
                    <a:pt x="329" y="799"/>
                  </a:cubicBezTo>
                  <a:cubicBezTo>
                    <a:pt x="331" y="794"/>
                    <a:pt x="334" y="789"/>
                    <a:pt x="330" y="786"/>
                  </a:cubicBezTo>
                  <a:cubicBezTo>
                    <a:pt x="319" y="780"/>
                    <a:pt x="305" y="785"/>
                    <a:pt x="295" y="779"/>
                  </a:cubicBezTo>
                  <a:cubicBezTo>
                    <a:pt x="295" y="778"/>
                    <a:pt x="295" y="778"/>
                    <a:pt x="296" y="778"/>
                  </a:cubicBezTo>
                  <a:cubicBezTo>
                    <a:pt x="301" y="776"/>
                    <a:pt x="327" y="782"/>
                    <a:pt x="327" y="782"/>
                  </a:cubicBezTo>
                  <a:cubicBezTo>
                    <a:pt x="335" y="784"/>
                    <a:pt x="345" y="793"/>
                    <a:pt x="340" y="802"/>
                  </a:cubicBezTo>
                  <a:close/>
                  <a:moveTo>
                    <a:pt x="364" y="858"/>
                  </a:moveTo>
                  <a:cubicBezTo>
                    <a:pt x="364" y="858"/>
                    <a:pt x="362" y="859"/>
                    <a:pt x="362" y="860"/>
                  </a:cubicBezTo>
                  <a:cubicBezTo>
                    <a:pt x="362" y="860"/>
                    <a:pt x="361" y="861"/>
                    <a:pt x="360" y="861"/>
                  </a:cubicBezTo>
                  <a:cubicBezTo>
                    <a:pt x="360" y="861"/>
                    <a:pt x="357" y="862"/>
                    <a:pt x="355" y="861"/>
                  </a:cubicBezTo>
                  <a:cubicBezTo>
                    <a:pt x="355" y="861"/>
                    <a:pt x="354" y="860"/>
                    <a:pt x="353" y="860"/>
                  </a:cubicBezTo>
                  <a:cubicBezTo>
                    <a:pt x="353" y="860"/>
                    <a:pt x="351" y="859"/>
                    <a:pt x="350" y="859"/>
                  </a:cubicBezTo>
                  <a:cubicBezTo>
                    <a:pt x="350" y="859"/>
                    <a:pt x="349" y="859"/>
                    <a:pt x="351" y="858"/>
                  </a:cubicBezTo>
                  <a:cubicBezTo>
                    <a:pt x="351" y="858"/>
                    <a:pt x="351" y="858"/>
                    <a:pt x="353" y="858"/>
                  </a:cubicBezTo>
                  <a:cubicBezTo>
                    <a:pt x="353" y="858"/>
                    <a:pt x="353" y="858"/>
                    <a:pt x="354" y="857"/>
                  </a:cubicBezTo>
                  <a:cubicBezTo>
                    <a:pt x="354" y="857"/>
                    <a:pt x="354" y="857"/>
                    <a:pt x="354" y="857"/>
                  </a:cubicBezTo>
                  <a:cubicBezTo>
                    <a:pt x="354" y="857"/>
                    <a:pt x="355" y="858"/>
                    <a:pt x="356" y="856"/>
                  </a:cubicBezTo>
                  <a:cubicBezTo>
                    <a:pt x="356" y="856"/>
                    <a:pt x="356" y="855"/>
                    <a:pt x="357" y="855"/>
                  </a:cubicBezTo>
                  <a:cubicBezTo>
                    <a:pt x="357" y="855"/>
                    <a:pt x="361" y="853"/>
                    <a:pt x="370" y="848"/>
                  </a:cubicBezTo>
                  <a:cubicBezTo>
                    <a:pt x="370" y="848"/>
                    <a:pt x="378" y="843"/>
                    <a:pt x="384" y="837"/>
                  </a:cubicBezTo>
                  <a:cubicBezTo>
                    <a:pt x="384" y="837"/>
                    <a:pt x="388" y="834"/>
                    <a:pt x="392" y="831"/>
                  </a:cubicBezTo>
                  <a:cubicBezTo>
                    <a:pt x="392" y="831"/>
                    <a:pt x="405" y="820"/>
                    <a:pt x="408" y="817"/>
                  </a:cubicBezTo>
                  <a:cubicBezTo>
                    <a:pt x="408" y="817"/>
                    <a:pt x="398" y="813"/>
                    <a:pt x="400" y="808"/>
                  </a:cubicBezTo>
                  <a:cubicBezTo>
                    <a:pt x="400" y="808"/>
                    <a:pt x="400" y="806"/>
                    <a:pt x="401" y="808"/>
                  </a:cubicBezTo>
                  <a:cubicBezTo>
                    <a:pt x="401" y="808"/>
                    <a:pt x="405" y="812"/>
                    <a:pt x="412" y="810"/>
                  </a:cubicBezTo>
                  <a:cubicBezTo>
                    <a:pt x="412" y="810"/>
                    <a:pt x="416" y="810"/>
                    <a:pt x="420" y="807"/>
                  </a:cubicBezTo>
                  <a:cubicBezTo>
                    <a:pt x="420" y="807"/>
                    <a:pt x="424" y="807"/>
                    <a:pt x="426" y="815"/>
                  </a:cubicBezTo>
                  <a:cubicBezTo>
                    <a:pt x="426" y="815"/>
                    <a:pt x="427" y="819"/>
                    <a:pt x="424" y="818"/>
                  </a:cubicBezTo>
                  <a:cubicBezTo>
                    <a:pt x="424" y="818"/>
                    <a:pt x="421" y="818"/>
                    <a:pt x="419" y="819"/>
                  </a:cubicBezTo>
                  <a:cubicBezTo>
                    <a:pt x="418" y="819"/>
                    <a:pt x="417" y="819"/>
                    <a:pt x="416" y="820"/>
                  </a:cubicBezTo>
                  <a:cubicBezTo>
                    <a:pt x="416" y="820"/>
                    <a:pt x="409" y="826"/>
                    <a:pt x="396" y="835"/>
                  </a:cubicBezTo>
                  <a:cubicBezTo>
                    <a:pt x="396" y="835"/>
                    <a:pt x="390" y="839"/>
                    <a:pt x="380" y="848"/>
                  </a:cubicBezTo>
                  <a:cubicBezTo>
                    <a:pt x="380" y="848"/>
                    <a:pt x="373" y="855"/>
                    <a:pt x="364" y="858"/>
                  </a:cubicBezTo>
                  <a:close/>
                  <a:moveTo>
                    <a:pt x="429" y="859"/>
                  </a:moveTo>
                  <a:cubicBezTo>
                    <a:pt x="429" y="859"/>
                    <a:pt x="429" y="860"/>
                    <a:pt x="429" y="861"/>
                  </a:cubicBezTo>
                  <a:cubicBezTo>
                    <a:pt x="429" y="861"/>
                    <a:pt x="429" y="863"/>
                    <a:pt x="427" y="862"/>
                  </a:cubicBezTo>
                  <a:cubicBezTo>
                    <a:pt x="427" y="862"/>
                    <a:pt x="420" y="864"/>
                    <a:pt x="418" y="866"/>
                  </a:cubicBezTo>
                  <a:cubicBezTo>
                    <a:pt x="418" y="866"/>
                    <a:pt x="415" y="870"/>
                    <a:pt x="415" y="872"/>
                  </a:cubicBezTo>
                  <a:cubicBezTo>
                    <a:pt x="415" y="872"/>
                    <a:pt x="415" y="875"/>
                    <a:pt x="412" y="875"/>
                  </a:cubicBezTo>
                  <a:cubicBezTo>
                    <a:pt x="412" y="875"/>
                    <a:pt x="411" y="876"/>
                    <a:pt x="409" y="875"/>
                  </a:cubicBezTo>
                  <a:cubicBezTo>
                    <a:pt x="409" y="875"/>
                    <a:pt x="406" y="873"/>
                    <a:pt x="403" y="876"/>
                  </a:cubicBezTo>
                  <a:cubicBezTo>
                    <a:pt x="403" y="876"/>
                    <a:pt x="403" y="877"/>
                    <a:pt x="402" y="875"/>
                  </a:cubicBezTo>
                  <a:cubicBezTo>
                    <a:pt x="402" y="875"/>
                    <a:pt x="402" y="874"/>
                    <a:pt x="400" y="874"/>
                  </a:cubicBezTo>
                  <a:cubicBezTo>
                    <a:pt x="400" y="874"/>
                    <a:pt x="400" y="873"/>
                    <a:pt x="400" y="872"/>
                  </a:cubicBezTo>
                  <a:cubicBezTo>
                    <a:pt x="400" y="872"/>
                    <a:pt x="400" y="870"/>
                    <a:pt x="398" y="869"/>
                  </a:cubicBezTo>
                  <a:cubicBezTo>
                    <a:pt x="398" y="869"/>
                    <a:pt x="397" y="869"/>
                    <a:pt x="396" y="867"/>
                  </a:cubicBezTo>
                  <a:cubicBezTo>
                    <a:pt x="396" y="867"/>
                    <a:pt x="395" y="861"/>
                    <a:pt x="394" y="858"/>
                  </a:cubicBezTo>
                  <a:cubicBezTo>
                    <a:pt x="394" y="858"/>
                    <a:pt x="393" y="855"/>
                    <a:pt x="390" y="854"/>
                  </a:cubicBezTo>
                  <a:cubicBezTo>
                    <a:pt x="390" y="854"/>
                    <a:pt x="386" y="848"/>
                    <a:pt x="388" y="848"/>
                  </a:cubicBezTo>
                  <a:cubicBezTo>
                    <a:pt x="388" y="848"/>
                    <a:pt x="393" y="848"/>
                    <a:pt x="395" y="854"/>
                  </a:cubicBezTo>
                  <a:cubicBezTo>
                    <a:pt x="395" y="854"/>
                    <a:pt x="395" y="856"/>
                    <a:pt x="396" y="858"/>
                  </a:cubicBezTo>
                  <a:cubicBezTo>
                    <a:pt x="396" y="858"/>
                    <a:pt x="396" y="860"/>
                    <a:pt x="399" y="866"/>
                  </a:cubicBezTo>
                  <a:cubicBezTo>
                    <a:pt x="399" y="866"/>
                    <a:pt x="399" y="867"/>
                    <a:pt x="400" y="865"/>
                  </a:cubicBezTo>
                  <a:cubicBezTo>
                    <a:pt x="401" y="863"/>
                    <a:pt x="401" y="863"/>
                    <a:pt x="401" y="863"/>
                  </a:cubicBezTo>
                  <a:cubicBezTo>
                    <a:pt x="401" y="863"/>
                    <a:pt x="402" y="861"/>
                    <a:pt x="403" y="862"/>
                  </a:cubicBezTo>
                  <a:cubicBezTo>
                    <a:pt x="403" y="862"/>
                    <a:pt x="404" y="863"/>
                    <a:pt x="404" y="862"/>
                  </a:cubicBezTo>
                  <a:cubicBezTo>
                    <a:pt x="404" y="862"/>
                    <a:pt x="407" y="861"/>
                    <a:pt x="409" y="858"/>
                  </a:cubicBezTo>
                  <a:cubicBezTo>
                    <a:pt x="409" y="858"/>
                    <a:pt x="412" y="856"/>
                    <a:pt x="411" y="855"/>
                  </a:cubicBezTo>
                  <a:cubicBezTo>
                    <a:pt x="411" y="855"/>
                    <a:pt x="408" y="852"/>
                    <a:pt x="407" y="850"/>
                  </a:cubicBezTo>
                  <a:cubicBezTo>
                    <a:pt x="407" y="850"/>
                    <a:pt x="405" y="849"/>
                    <a:pt x="406" y="848"/>
                  </a:cubicBezTo>
                  <a:cubicBezTo>
                    <a:pt x="406" y="848"/>
                    <a:pt x="407" y="848"/>
                    <a:pt x="410" y="849"/>
                  </a:cubicBezTo>
                  <a:cubicBezTo>
                    <a:pt x="410" y="849"/>
                    <a:pt x="416" y="850"/>
                    <a:pt x="418" y="848"/>
                  </a:cubicBezTo>
                  <a:cubicBezTo>
                    <a:pt x="418" y="848"/>
                    <a:pt x="419" y="846"/>
                    <a:pt x="420" y="847"/>
                  </a:cubicBezTo>
                  <a:cubicBezTo>
                    <a:pt x="420" y="847"/>
                    <a:pt x="423" y="850"/>
                    <a:pt x="424" y="850"/>
                  </a:cubicBezTo>
                  <a:cubicBezTo>
                    <a:pt x="424" y="850"/>
                    <a:pt x="430" y="852"/>
                    <a:pt x="429" y="859"/>
                  </a:cubicBezTo>
                  <a:close/>
                  <a:moveTo>
                    <a:pt x="485" y="876"/>
                  </a:moveTo>
                  <a:cubicBezTo>
                    <a:pt x="485" y="876"/>
                    <a:pt x="484" y="878"/>
                    <a:pt x="482" y="877"/>
                  </a:cubicBezTo>
                  <a:cubicBezTo>
                    <a:pt x="482" y="877"/>
                    <a:pt x="476" y="874"/>
                    <a:pt x="474" y="867"/>
                  </a:cubicBezTo>
                  <a:cubicBezTo>
                    <a:pt x="474" y="867"/>
                    <a:pt x="472" y="857"/>
                    <a:pt x="472" y="856"/>
                  </a:cubicBezTo>
                  <a:cubicBezTo>
                    <a:pt x="472" y="856"/>
                    <a:pt x="473" y="856"/>
                    <a:pt x="472" y="855"/>
                  </a:cubicBezTo>
                  <a:cubicBezTo>
                    <a:pt x="472" y="849"/>
                    <a:pt x="472" y="849"/>
                    <a:pt x="472" y="849"/>
                  </a:cubicBezTo>
                  <a:cubicBezTo>
                    <a:pt x="472" y="849"/>
                    <a:pt x="472" y="848"/>
                    <a:pt x="472" y="847"/>
                  </a:cubicBezTo>
                  <a:cubicBezTo>
                    <a:pt x="472" y="847"/>
                    <a:pt x="472" y="846"/>
                    <a:pt x="472" y="846"/>
                  </a:cubicBezTo>
                  <a:cubicBezTo>
                    <a:pt x="472" y="846"/>
                    <a:pt x="472" y="845"/>
                    <a:pt x="472" y="845"/>
                  </a:cubicBezTo>
                  <a:cubicBezTo>
                    <a:pt x="472" y="845"/>
                    <a:pt x="472" y="842"/>
                    <a:pt x="474" y="844"/>
                  </a:cubicBezTo>
                  <a:cubicBezTo>
                    <a:pt x="474" y="844"/>
                    <a:pt x="475" y="845"/>
                    <a:pt x="474" y="846"/>
                  </a:cubicBezTo>
                  <a:cubicBezTo>
                    <a:pt x="474" y="846"/>
                    <a:pt x="473" y="848"/>
                    <a:pt x="477" y="855"/>
                  </a:cubicBezTo>
                  <a:cubicBezTo>
                    <a:pt x="477" y="855"/>
                    <a:pt x="477" y="856"/>
                    <a:pt x="478" y="857"/>
                  </a:cubicBezTo>
                  <a:cubicBezTo>
                    <a:pt x="478" y="857"/>
                    <a:pt x="480" y="857"/>
                    <a:pt x="480" y="860"/>
                  </a:cubicBezTo>
                  <a:cubicBezTo>
                    <a:pt x="480" y="860"/>
                    <a:pt x="480" y="862"/>
                    <a:pt x="480" y="862"/>
                  </a:cubicBezTo>
                  <a:cubicBezTo>
                    <a:pt x="480" y="862"/>
                    <a:pt x="480" y="864"/>
                    <a:pt x="481" y="863"/>
                  </a:cubicBezTo>
                  <a:cubicBezTo>
                    <a:pt x="481" y="863"/>
                    <a:pt x="482" y="863"/>
                    <a:pt x="482" y="864"/>
                  </a:cubicBezTo>
                  <a:cubicBezTo>
                    <a:pt x="482" y="864"/>
                    <a:pt x="482" y="868"/>
                    <a:pt x="483" y="869"/>
                  </a:cubicBezTo>
                  <a:cubicBezTo>
                    <a:pt x="483" y="869"/>
                    <a:pt x="483" y="870"/>
                    <a:pt x="483" y="870"/>
                  </a:cubicBezTo>
                  <a:cubicBezTo>
                    <a:pt x="483" y="870"/>
                    <a:pt x="483" y="871"/>
                    <a:pt x="484" y="871"/>
                  </a:cubicBezTo>
                  <a:cubicBezTo>
                    <a:pt x="484" y="871"/>
                    <a:pt x="484" y="871"/>
                    <a:pt x="484" y="872"/>
                  </a:cubicBezTo>
                  <a:cubicBezTo>
                    <a:pt x="484" y="872"/>
                    <a:pt x="485" y="876"/>
                    <a:pt x="485" y="876"/>
                  </a:cubicBezTo>
                  <a:close/>
                  <a:moveTo>
                    <a:pt x="482" y="834"/>
                  </a:moveTo>
                  <a:cubicBezTo>
                    <a:pt x="482" y="834"/>
                    <a:pt x="480" y="833"/>
                    <a:pt x="480" y="833"/>
                  </a:cubicBezTo>
                  <a:cubicBezTo>
                    <a:pt x="480" y="833"/>
                    <a:pt x="479" y="833"/>
                    <a:pt x="477" y="833"/>
                  </a:cubicBezTo>
                  <a:cubicBezTo>
                    <a:pt x="477" y="833"/>
                    <a:pt x="476" y="833"/>
                    <a:pt x="476" y="832"/>
                  </a:cubicBezTo>
                  <a:cubicBezTo>
                    <a:pt x="476" y="832"/>
                    <a:pt x="479" y="827"/>
                    <a:pt x="478" y="823"/>
                  </a:cubicBezTo>
                  <a:cubicBezTo>
                    <a:pt x="478" y="823"/>
                    <a:pt x="477" y="822"/>
                    <a:pt x="478" y="821"/>
                  </a:cubicBezTo>
                  <a:cubicBezTo>
                    <a:pt x="478" y="821"/>
                    <a:pt x="479" y="820"/>
                    <a:pt x="480" y="821"/>
                  </a:cubicBezTo>
                  <a:cubicBezTo>
                    <a:pt x="480" y="821"/>
                    <a:pt x="484" y="829"/>
                    <a:pt x="485" y="832"/>
                  </a:cubicBezTo>
                  <a:cubicBezTo>
                    <a:pt x="485" y="832"/>
                    <a:pt x="485" y="835"/>
                    <a:pt x="482" y="834"/>
                  </a:cubicBezTo>
                  <a:close/>
                  <a:moveTo>
                    <a:pt x="540" y="839"/>
                  </a:moveTo>
                  <a:cubicBezTo>
                    <a:pt x="540" y="839"/>
                    <a:pt x="538" y="842"/>
                    <a:pt x="536" y="843"/>
                  </a:cubicBezTo>
                  <a:cubicBezTo>
                    <a:pt x="536" y="843"/>
                    <a:pt x="535" y="844"/>
                    <a:pt x="535" y="846"/>
                  </a:cubicBezTo>
                  <a:cubicBezTo>
                    <a:pt x="535" y="846"/>
                    <a:pt x="532" y="852"/>
                    <a:pt x="530" y="853"/>
                  </a:cubicBezTo>
                  <a:cubicBezTo>
                    <a:pt x="530" y="853"/>
                    <a:pt x="527" y="855"/>
                    <a:pt x="528" y="858"/>
                  </a:cubicBezTo>
                  <a:cubicBezTo>
                    <a:pt x="528" y="858"/>
                    <a:pt x="532" y="860"/>
                    <a:pt x="531" y="864"/>
                  </a:cubicBezTo>
                  <a:cubicBezTo>
                    <a:pt x="531" y="864"/>
                    <a:pt x="532" y="866"/>
                    <a:pt x="530" y="866"/>
                  </a:cubicBezTo>
                  <a:cubicBezTo>
                    <a:pt x="530" y="866"/>
                    <a:pt x="529" y="866"/>
                    <a:pt x="528" y="866"/>
                  </a:cubicBezTo>
                  <a:cubicBezTo>
                    <a:pt x="528" y="866"/>
                    <a:pt x="527" y="867"/>
                    <a:pt x="527" y="867"/>
                  </a:cubicBezTo>
                  <a:cubicBezTo>
                    <a:pt x="527" y="867"/>
                    <a:pt x="524" y="868"/>
                    <a:pt x="521" y="868"/>
                  </a:cubicBezTo>
                  <a:cubicBezTo>
                    <a:pt x="521" y="868"/>
                    <a:pt x="519" y="868"/>
                    <a:pt x="517" y="868"/>
                  </a:cubicBezTo>
                  <a:cubicBezTo>
                    <a:pt x="517" y="868"/>
                    <a:pt x="516" y="867"/>
                    <a:pt x="516" y="868"/>
                  </a:cubicBezTo>
                  <a:cubicBezTo>
                    <a:pt x="516" y="868"/>
                    <a:pt x="511" y="873"/>
                    <a:pt x="506" y="869"/>
                  </a:cubicBezTo>
                  <a:cubicBezTo>
                    <a:pt x="506" y="869"/>
                    <a:pt x="505" y="868"/>
                    <a:pt x="504" y="868"/>
                  </a:cubicBezTo>
                  <a:cubicBezTo>
                    <a:pt x="503" y="867"/>
                    <a:pt x="502" y="866"/>
                    <a:pt x="501" y="866"/>
                  </a:cubicBezTo>
                  <a:cubicBezTo>
                    <a:pt x="501" y="866"/>
                    <a:pt x="496" y="862"/>
                    <a:pt x="493" y="861"/>
                  </a:cubicBezTo>
                  <a:cubicBezTo>
                    <a:pt x="493" y="861"/>
                    <a:pt x="490" y="858"/>
                    <a:pt x="489" y="856"/>
                  </a:cubicBezTo>
                  <a:cubicBezTo>
                    <a:pt x="489" y="856"/>
                    <a:pt x="488" y="853"/>
                    <a:pt x="487" y="853"/>
                  </a:cubicBezTo>
                  <a:cubicBezTo>
                    <a:pt x="487" y="853"/>
                    <a:pt x="485" y="853"/>
                    <a:pt x="485" y="852"/>
                  </a:cubicBezTo>
                  <a:cubicBezTo>
                    <a:pt x="485" y="851"/>
                    <a:pt x="485" y="851"/>
                    <a:pt x="485" y="851"/>
                  </a:cubicBezTo>
                  <a:cubicBezTo>
                    <a:pt x="485" y="851"/>
                    <a:pt x="485" y="851"/>
                    <a:pt x="485" y="851"/>
                  </a:cubicBezTo>
                  <a:cubicBezTo>
                    <a:pt x="485" y="851"/>
                    <a:pt x="485" y="849"/>
                    <a:pt x="487" y="846"/>
                  </a:cubicBezTo>
                  <a:cubicBezTo>
                    <a:pt x="487" y="846"/>
                    <a:pt x="489" y="844"/>
                    <a:pt x="490" y="843"/>
                  </a:cubicBezTo>
                  <a:cubicBezTo>
                    <a:pt x="490" y="843"/>
                    <a:pt x="494" y="839"/>
                    <a:pt x="497" y="838"/>
                  </a:cubicBezTo>
                  <a:cubicBezTo>
                    <a:pt x="497" y="838"/>
                    <a:pt x="498" y="836"/>
                    <a:pt x="499" y="835"/>
                  </a:cubicBezTo>
                  <a:cubicBezTo>
                    <a:pt x="500" y="834"/>
                    <a:pt x="501" y="833"/>
                    <a:pt x="502" y="833"/>
                  </a:cubicBezTo>
                  <a:cubicBezTo>
                    <a:pt x="502" y="833"/>
                    <a:pt x="503" y="831"/>
                    <a:pt x="505" y="830"/>
                  </a:cubicBezTo>
                  <a:cubicBezTo>
                    <a:pt x="505" y="830"/>
                    <a:pt x="509" y="829"/>
                    <a:pt x="509" y="828"/>
                  </a:cubicBezTo>
                  <a:cubicBezTo>
                    <a:pt x="509" y="828"/>
                    <a:pt x="508" y="825"/>
                    <a:pt x="508" y="824"/>
                  </a:cubicBezTo>
                  <a:cubicBezTo>
                    <a:pt x="506" y="809"/>
                    <a:pt x="506" y="809"/>
                    <a:pt x="506" y="809"/>
                  </a:cubicBezTo>
                  <a:cubicBezTo>
                    <a:pt x="506" y="809"/>
                    <a:pt x="506" y="808"/>
                    <a:pt x="507" y="809"/>
                  </a:cubicBezTo>
                  <a:cubicBezTo>
                    <a:pt x="507" y="809"/>
                    <a:pt x="508" y="809"/>
                    <a:pt x="510" y="809"/>
                  </a:cubicBezTo>
                  <a:cubicBezTo>
                    <a:pt x="510" y="809"/>
                    <a:pt x="511" y="809"/>
                    <a:pt x="512" y="812"/>
                  </a:cubicBezTo>
                  <a:cubicBezTo>
                    <a:pt x="512" y="812"/>
                    <a:pt x="514" y="816"/>
                    <a:pt x="515" y="820"/>
                  </a:cubicBezTo>
                  <a:cubicBezTo>
                    <a:pt x="515" y="820"/>
                    <a:pt x="516" y="826"/>
                    <a:pt x="516" y="827"/>
                  </a:cubicBezTo>
                  <a:cubicBezTo>
                    <a:pt x="516" y="827"/>
                    <a:pt x="515" y="828"/>
                    <a:pt x="517" y="828"/>
                  </a:cubicBezTo>
                  <a:cubicBezTo>
                    <a:pt x="517" y="828"/>
                    <a:pt x="520" y="828"/>
                    <a:pt x="522" y="829"/>
                  </a:cubicBezTo>
                  <a:cubicBezTo>
                    <a:pt x="526" y="829"/>
                    <a:pt x="531" y="829"/>
                    <a:pt x="532" y="829"/>
                  </a:cubicBezTo>
                  <a:cubicBezTo>
                    <a:pt x="532" y="829"/>
                    <a:pt x="537" y="830"/>
                    <a:pt x="540" y="835"/>
                  </a:cubicBezTo>
                  <a:cubicBezTo>
                    <a:pt x="540" y="835"/>
                    <a:pt x="541" y="835"/>
                    <a:pt x="540" y="839"/>
                  </a:cubicBezTo>
                  <a:close/>
                  <a:moveTo>
                    <a:pt x="604" y="809"/>
                  </a:moveTo>
                  <a:cubicBezTo>
                    <a:pt x="604" y="809"/>
                    <a:pt x="603" y="810"/>
                    <a:pt x="603" y="811"/>
                  </a:cubicBezTo>
                  <a:cubicBezTo>
                    <a:pt x="603" y="811"/>
                    <a:pt x="602" y="815"/>
                    <a:pt x="602" y="816"/>
                  </a:cubicBezTo>
                  <a:cubicBezTo>
                    <a:pt x="602" y="816"/>
                    <a:pt x="602" y="819"/>
                    <a:pt x="601" y="821"/>
                  </a:cubicBezTo>
                  <a:cubicBezTo>
                    <a:pt x="601" y="821"/>
                    <a:pt x="597" y="826"/>
                    <a:pt x="601" y="831"/>
                  </a:cubicBezTo>
                  <a:cubicBezTo>
                    <a:pt x="601" y="831"/>
                    <a:pt x="604" y="834"/>
                    <a:pt x="601" y="837"/>
                  </a:cubicBezTo>
                  <a:cubicBezTo>
                    <a:pt x="601" y="837"/>
                    <a:pt x="599" y="837"/>
                    <a:pt x="598" y="840"/>
                  </a:cubicBezTo>
                  <a:cubicBezTo>
                    <a:pt x="598" y="840"/>
                    <a:pt x="598" y="842"/>
                    <a:pt x="598" y="842"/>
                  </a:cubicBezTo>
                  <a:cubicBezTo>
                    <a:pt x="598" y="842"/>
                    <a:pt x="598" y="844"/>
                    <a:pt x="598" y="845"/>
                  </a:cubicBezTo>
                  <a:cubicBezTo>
                    <a:pt x="598" y="845"/>
                    <a:pt x="597" y="847"/>
                    <a:pt x="595" y="848"/>
                  </a:cubicBezTo>
                  <a:cubicBezTo>
                    <a:pt x="595" y="848"/>
                    <a:pt x="592" y="850"/>
                    <a:pt x="592" y="851"/>
                  </a:cubicBezTo>
                  <a:cubicBezTo>
                    <a:pt x="592" y="851"/>
                    <a:pt x="590" y="853"/>
                    <a:pt x="590" y="853"/>
                  </a:cubicBezTo>
                  <a:cubicBezTo>
                    <a:pt x="590" y="853"/>
                    <a:pt x="589" y="853"/>
                    <a:pt x="589" y="854"/>
                  </a:cubicBezTo>
                  <a:cubicBezTo>
                    <a:pt x="589" y="854"/>
                    <a:pt x="588" y="856"/>
                    <a:pt x="585" y="857"/>
                  </a:cubicBezTo>
                  <a:cubicBezTo>
                    <a:pt x="585" y="857"/>
                    <a:pt x="585" y="851"/>
                    <a:pt x="585" y="848"/>
                  </a:cubicBezTo>
                  <a:cubicBezTo>
                    <a:pt x="585" y="848"/>
                    <a:pt x="585" y="845"/>
                    <a:pt x="586" y="843"/>
                  </a:cubicBezTo>
                  <a:cubicBezTo>
                    <a:pt x="586" y="843"/>
                    <a:pt x="585" y="840"/>
                    <a:pt x="587" y="840"/>
                  </a:cubicBezTo>
                  <a:cubicBezTo>
                    <a:pt x="587" y="840"/>
                    <a:pt x="588" y="841"/>
                    <a:pt x="588" y="840"/>
                  </a:cubicBezTo>
                  <a:cubicBezTo>
                    <a:pt x="588" y="840"/>
                    <a:pt x="589" y="836"/>
                    <a:pt x="589" y="836"/>
                  </a:cubicBezTo>
                  <a:cubicBezTo>
                    <a:pt x="589" y="836"/>
                    <a:pt x="588" y="835"/>
                    <a:pt x="587" y="835"/>
                  </a:cubicBezTo>
                  <a:cubicBezTo>
                    <a:pt x="587" y="835"/>
                    <a:pt x="586" y="834"/>
                    <a:pt x="587" y="832"/>
                  </a:cubicBezTo>
                  <a:cubicBezTo>
                    <a:pt x="587" y="832"/>
                    <a:pt x="587" y="832"/>
                    <a:pt x="585" y="831"/>
                  </a:cubicBezTo>
                  <a:cubicBezTo>
                    <a:pt x="585" y="831"/>
                    <a:pt x="583" y="830"/>
                    <a:pt x="583" y="831"/>
                  </a:cubicBezTo>
                  <a:cubicBezTo>
                    <a:pt x="583" y="831"/>
                    <a:pt x="583" y="832"/>
                    <a:pt x="581" y="831"/>
                  </a:cubicBezTo>
                  <a:cubicBezTo>
                    <a:pt x="581" y="831"/>
                    <a:pt x="572" y="829"/>
                    <a:pt x="576" y="827"/>
                  </a:cubicBezTo>
                  <a:cubicBezTo>
                    <a:pt x="576" y="827"/>
                    <a:pt x="581" y="827"/>
                    <a:pt x="584" y="823"/>
                  </a:cubicBezTo>
                  <a:cubicBezTo>
                    <a:pt x="584" y="823"/>
                    <a:pt x="586" y="822"/>
                    <a:pt x="586" y="815"/>
                  </a:cubicBezTo>
                  <a:cubicBezTo>
                    <a:pt x="586" y="815"/>
                    <a:pt x="586" y="814"/>
                    <a:pt x="585" y="813"/>
                  </a:cubicBezTo>
                  <a:cubicBezTo>
                    <a:pt x="585" y="813"/>
                    <a:pt x="585" y="813"/>
                    <a:pt x="585" y="812"/>
                  </a:cubicBezTo>
                  <a:cubicBezTo>
                    <a:pt x="585" y="812"/>
                    <a:pt x="585" y="811"/>
                    <a:pt x="584" y="810"/>
                  </a:cubicBezTo>
                  <a:cubicBezTo>
                    <a:pt x="584" y="810"/>
                    <a:pt x="584" y="809"/>
                    <a:pt x="584" y="808"/>
                  </a:cubicBezTo>
                  <a:cubicBezTo>
                    <a:pt x="584" y="808"/>
                    <a:pt x="584" y="807"/>
                    <a:pt x="583" y="807"/>
                  </a:cubicBezTo>
                  <a:cubicBezTo>
                    <a:pt x="583" y="807"/>
                    <a:pt x="583" y="806"/>
                    <a:pt x="583" y="805"/>
                  </a:cubicBezTo>
                  <a:cubicBezTo>
                    <a:pt x="583" y="805"/>
                    <a:pt x="583" y="805"/>
                    <a:pt x="583" y="804"/>
                  </a:cubicBezTo>
                  <a:cubicBezTo>
                    <a:pt x="583" y="804"/>
                    <a:pt x="582" y="803"/>
                    <a:pt x="583" y="803"/>
                  </a:cubicBezTo>
                  <a:cubicBezTo>
                    <a:pt x="583" y="803"/>
                    <a:pt x="584" y="803"/>
                    <a:pt x="583" y="801"/>
                  </a:cubicBezTo>
                  <a:cubicBezTo>
                    <a:pt x="583" y="801"/>
                    <a:pt x="582" y="800"/>
                    <a:pt x="581" y="799"/>
                  </a:cubicBezTo>
                  <a:cubicBezTo>
                    <a:pt x="580" y="798"/>
                    <a:pt x="580" y="798"/>
                    <a:pt x="580" y="798"/>
                  </a:cubicBezTo>
                  <a:cubicBezTo>
                    <a:pt x="577" y="791"/>
                    <a:pt x="577" y="791"/>
                    <a:pt x="577" y="791"/>
                  </a:cubicBezTo>
                  <a:cubicBezTo>
                    <a:pt x="577" y="791"/>
                    <a:pt x="573" y="788"/>
                    <a:pt x="577" y="789"/>
                  </a:cubicBezTo>
                  <a:cubicBezTo>
                    <a:pt x="577" y="789"/>
                    <a:pt x="581" y="788"/>
                    <a:pt x="583" y="789"/>
                  </a:cubicBezTo>
                  <a:cubicBezTo>
                    <a:pt x="583" y="789"/>
                    <a:pt x="587" y="789"/>
                    <a:pt x="588" y="789"/>
                  </a:cubicBezTo>
                  <a:cubicBezTo>
                    <a:pt x="588" y="789"/>
                    <a:pt x="589" y="789"/>
                    <a:pt x="591" y="792"/>
                  </a:cubicBezTo>
                  <a:cubicBezTo>
                    <a:pt x="591" y="792"/>
                    <a:pt x="592" y="796"/>
                    <a:pt x="593" y="796"/>
                  </a:cubicBezTo>
                  <a:cubicBezTo>
                    <a:pt x="593" y="796"/>
                    <a:pt x="597" y="797"/>
                    <a:pt x="598" y="797"/>
                  </a:cubicBezTo>
                  <a:cubicBezTo>
                    <a:pt x="598" y="797"/>
                    <a:pt x="598" y="797"/>
                    <a:pt x="599" y="797"/>
                  </a:cubicBezTo>
                  <a:cubicBezTo>
                    <a:pt x="599" y="797"/>
                    <a:pt x="601" y="796"/>
                    <a:pt x="602" y="798"/>
                  </a:cubicBezTo>
                  <a:cubicBezTo>
                    <a:pt x="602" y="798"/>
                    <a:pt x="602" y="800"/>
                    <a:pt x="603" y="799"/>
                  </a:cubicBezTo>
                  <a:cubicBezTo>
                    <a:pt x="603" y="799"/>
                    <a:pt x="605" y="799"/>
                    <a:pt x="605" y="802"/>
                  </a:cubicBezTo>
                  <a:cubicBezTo>
                    <a:pt x="605" y="802"/>
                    <a:pt x="607" y="807"/>
                    <a:pt x="604" y="809"/>
                  </a:cubicBezTo>
                  <a:close/>
                  <a:moveTo>
                    <a:pt x="631" y="834"/>
                  </a:moveTo>
                  <a:cubicBezTo>
                    <a:pt x="631" y="834"/>
                    <a:pt x="630" y="838"/>
                    <a:pt x="627" y="838"/>
                  </a:cubicBezTo>
                  <a:cubicBezTo>
                    <a:pt x="627" y="838"/>
                    <a:pt x="625" y="839"/>
                    <a:pt x="624" y="839"/>
                  </a:cubicBezTo>
                  <a:cubicBezTo>
                    <a:pt x="624" y="839"/>
                    <a:pt x="622" y="839"/>
                    <a:pt x="621" y="838"/>
                  </a:cubicBezTo>
                  <a:cubicBezTo>
                    <a:pt x="621" y="838"/>
                    <a:pt x="620" y="838"/>
                    <a:pt x="619" y="839"/>
                  </a:cubicBezTo>
                  <a:cubicBezTo>
                    <a:pt x="619" y="839"/>
                    <a:pt x="619" y="839"/>
                    <a:pt x="617" y="837"/>
                  </a:cubicBezTo>
                  <a:cubicBezTo>
                    <a:pt x="617" y="837"/>
                    <a:pt x="616" y="836"/>
                    <a:pt x="616" y="834"/>
                  </a:cubicBezTo>
                  <a:cubicBezTo>
                    <a:pt x="616" y="834"/>
                    <a:pt x="616" y="832"/>
                    <a:pt x="614" y="829"/>
                  </a:cubicBezTo>
                  <a:cubicBezTo>
                    <a:pt x="614" y="829"/>
                    <a:pt x="613" y="825"/>
                    <a:pt x="615" y="825"/>
                  </a:cubicBezTo>
                  <a:cubicBezTo>
                    <a:pt x="615" y="825"/>
                    <a:pt x="617" y="825"/>
                    <a:pt x="618" y="825"/>
                  </a:cubicBezTo>
                  <a:cubicBezTo>
                    <a:pt x="618" y="825"/>
                    <a:pt x="621" y="825"/>
                    <a:pt x="625" y="826"/>
                  </a:cubicBezTo>
                  <a:cubicBezTo>
                    <a:pt x="625" y="826"/>
                    <a:pt x="628" y="828"/>
                    <a:pt x="629" y="828"/>
                  </a:cubicBezTo>
                  <a:cubicBezTo>
                    <a:pt x="629" y="828"/>
                    <a:pt x="631" y="828"/>
                    <a:pt x="631" y="831"/>
                  </a:cubicBezTo>
                  <a:cubicBezTo>
                    <a:pt x="631" y="831"/>
                    <a:pt x="631" y="832"/>
                    <a:pt x="631" y="833"/>
                  </a:cubicBezTo>
                  <a:cubicBezTo>
                    <a:pt x="631" y="833"/>
                    <a:pt x="631" y="834"/>
                    <a:pt x="631" y="834"/>
                  </a:cubicBezTo>
                  <a:close/>
                  <a:moveTo>
                    <a:pt x="667" y="773"/>
                  </a:moveTo>
                  <a:cubicBezTo>
                    <a:pt x="667" y="773"/>
                    <a:pt x="664" y="773"/>
                    <a:pt x="663" y="772"/>
                  </a:cubicBezTo>
                  <a:cubicBezTo>
                    <a:pt x="663" y="772"/>
                    <a:pt x="662" y="771"/>
                    <a:pt x="661" y="773"/>
                  </a:cubicBezTo>
                  <a:cubicBezTo>
                    <a:pt x="661" y="773"/>
                    <a:pt x="655" y="778"/>
                    <a:pt x="656" y="783"/>
                  </a:cubicBezTo>
                  <a:cubicBezTo>
                    <a:pt x="656" y="783"/>
                    <a:pt x="655" y="784"/>
                    <a:pt x="656" y="786"/>
                  </a:cubicBezTo>
                  <a:cubicBezTo>
                    <a:pt x="656" y="786"/>
                    <a:pt x="656" y="788"/>
                    <a:pt x="656" y="789"/>
                  </a:cubicBezTo>
                  <a:cubicBezTo>
                    <a:pt x="656" y="789"/>
                    <a:pt x="656" y="792"/>
                    <a:pt x="655" y="793"/>
                  </a:cubicBezTo>
                  <a:cubicBezTo>
                    <a:pt x="655" y="793"/>
                    <a:pt x="653" y="793"/>
                    <a:pt x="652" y="794"/>
                  </a:cubicBezTo>
                  <a:cubicBezTo>
                    <a:pt x="652" y="794"/>
                    <a:pt x="652" y="794"/>
                    <a:pt x="651" y="794"/>
                  </a:cubicBezTo>
                  <a:cubicBezTo>
                    <a:pt x="651" y="794"/>
                    <a:pt x="647" y="794"/>
                    <a:pt x="647" y="791"/>
                  </a:cubicBezTo>
                  <a:cubicBezTo>
                    <a:pt x="647" y="791"/>
                    <a:pt x="648" y="788"/>
                    <a:pt x="647" y="785"/>
                  </a:cubicBezTo>
                  <a:cubicBezTo>
                    <a:pt x="647" y="785"/>
                    <a:pt x="646" y="782"/>
                    <a:pt x="648" y="781"/>
                  </a:cubicBezTo>
                  <a:cubicBezTo>
                    <a:pt x="648" y="781"/>
                    <a:pt x="651" y="780"/>
                    <a:pt x="652" y="780"/>
                  </a:cubicBezTo>
                  <a:cubicBezTo>
                    <a:pt x="652" y="780"/>
                    <a:pt x="653" y="780"/>
                    <a:pt x="653" y="779"/>
                  </a:cubicBezTo>
                  <a:cubicBezTo>
                    <a:pt x="653" y="779"/>
                    <a:pt x="658" y="773"/>
                    <a:pt x="660" y="770"/>
                  </a:cubicBezTo>
                  <a:cubicBezTo>
                    <a:pt x="660" y="770"/>
                    <a:pt x="661" y="770"/>
                    <a:pt x="659" y="768"/>
                  </a:cubicBezTo>
                  <a:cubicBezTo>
                    <a:pt x="659" y="768"/>
                    <a:pt x="654" y="762"/>
                    <a:pt x="649" y="761"/>
                  </a:cubicBezTo>
                  <a:cubicBezTo>
                    <a:pt x="649" y="761"/>
                    <a:pt x="644" y="758"/>
                    <a:pt x="642" y="759"/>
                  </a:cubicBezTo>
                  <a:cubicBezTo>
                    <a:pt x="642" y="759"/>
                    <a:pt x="633" y="758"/>
                    <a:pt x="639" y="757"/>
                  </a:cubicBezTo>
                  <a:cubicBezTo>
                    <a:pt x="639" y="757"/>
                    <a:pt x="645" y="755"/>
                    <a:pt x="653" y="761"/>
                  </a:cubicBezTo>
                  <a:cubicBezTo>
                    <a:pt x="653" y="761"/>
                    <a:pt x="659" y="764"/>
                    <a:pt x="661" y="767"/>
                  </a:cubicBezTo>
                  <a:cubicBezTo>
                    <a:pt x="661" y="767"/>
                    <a:pt x="661" y="769"/>
                    <a:pt x="662" y="767"/>
                  </a:cubicBezTo>
                  <a:cubicBezTo>
                    <a:pt x="662" y="767"/>
                    <a:pt x="665" y="765"/>
                    <a:pt x="663" y="763"/>
                  </a:cubicBezTo>
                  <a:cubicBezTo>
                    <a:pt x="663" y="763"/>
                    <a:pt x="660" y="757"/>
                    <a:pt x="649" y="750"/>
                  </a:cubicBezTo>
                  <a:cubicBezTo>
                    <a:pt x="649" y="750"/>
                    <a:pt x="645" y="748"/>
                    <a:pt x="643" y="748"/>
                  </a:cubicBezTo>
                  <a:cubicBezTo>
                    <a:pt x="643" y="748"/>
                    <a:pt x="641" y="748"/>
                    <a:pt x="643" y="747"/>
                  </a:cubicBezTo>
                  <a:cubicBezTo>
                    <a:pt x="643" y="747"/>
                    <a:pt x="649" y="745"/>
                    <a:pt x="655" y="750"/>
                  </a:cubicBezTo>
                  <a:cubicBezTo>
                    <a:pt x="655" y="750"/>
                    <a:pt x="660" y="755"/>
                    <a:pt x="664" y="758"/>
                  </a:cubicBezTo>
                  <a:cubicBezTo>
                    <a:pt x="664" y="758"/>
                    <a:pt x="665" y="760"/>
                    <a:pt x="664" y="758"/>
                  </a:cubicBezTo>
                  <a:cubicBezTo>
                    <a:pt x="664" y="758"/>
                    <a:pt x="664" y="756"/>
                    <a:pt x="665" y="756"/>
                  </a:cubicBezTo>
                  <a:cubicBezTo>
                    <a:pt x="665" y="756"/>
                    <a:pt x="665" y="755"/>
                    <a:pt x="664" y="755"/>
                  </a:cubicBezTo>
                  <a:cubicBezTo>
                    <a:pt x="664" y="755"/>
                    <a:pt x="663" y="753"/>
                    <a:pt x="664" y="753"/>
                  </a:cubicBezTo>
                  <a:cubicBezTo>
                    <a:pt x="664" y="753"/>
                    <a:pt x="664" y="752"/>
                    <a:pt x="663" y="752"/>
                  </a:cubicBezTo>
                  <a:cubicBezTo>
                    <a:pt x="663" y="752"/>
                    <a:pt x="662" y="751"/>
                    <a:pt x="661" y="751"/>
                  </a:cubicBezTo>
                  <a:cubicBezTo>
                    <a:pt x="661" y="751"/>
                    <a:pt x="656" y="751"/>
                    <a:pt x="659" y="750"/>
                  </a:cubicBezTo>
                  <a:cubicBezTo>
                    <a:pt x="659" y="750"/>
                    <a:pt x="661" y="750"/>
                    <a:pt x="662" y="750"/>
                  </a:cubicBezTo>
                  <a:cubicBezTo>
                    <a:pt x="662" y="750"/>
                    <a:pt x="663" y="750"/>
                    <a:pt x="662" y="749"/>
                  </a:cubicBezTo>
                  <a:cubicBezTo>
                    <a:pt x="662" y="749"/>
                    <a:pt x="660" y="745"/>
                    <a:pt x="660" y="744"/>
                  </a:cubicBezTo>
                  <a:cubicBezTo>
                    <a:pt x="660" y="744"/>
                    <a:pt x="659" y="742"/>
                    <a:pt x="659" y="744"/>
                  </a:cubicBezTo>
                  <a:cubicBezTo>
                    <a:pt x="659" y="744"/>
                    <a:pt x="658" y="746"/>
                    <a:pt x="655" y="745"/>
                  </a:cubicBezTo>
                  <a:cubicBezTo>
                    <a:pt x="655" y="745"/>
                    <a:pt x="650" y="744"/>
                    <a:pt x="650" y="741"/>
                  </a:cubicBezTo>
                  <a:cubicBezTo>
                    <a:pt x="650" y="741"/>
                    <a:pt x="651" y="737"/>
                    <a:pt x="648" y="737"/>
                  </a:cubicBezTo>
                  <a:cubicBezTo>
                    <a:pt x="648" y="737"/>
                    <a:pt x="645" y="736"/>
                    <a:pt x="648" y="735"/>
                  </a:cubicBezTo>
                  <a:cubicBezTo>
                    <a:pt x="648" y="735"/>
                    <a:pt x="651" y="735"/>
                    <a:pt x="655" y="736"/>
                  </a:cubicBezTo>
                  <a:cubicBezTo>
                    <a:pt x="655" y="736"/>
                    <a:pt x="655" y="737"/>
                    <a:pt x="657" y="735"/>
                  </a:cubicBezTo>
                  <a:cubicBezTo>
                    <a:pt x="657" y="735"/>
                    <a:pt x="666" y="732"/>
                    <a:pt x="667" y="737"/>
                  </a:cubicBezTo>
                  <a:cubicBezTo>
                    <a:pt x="667" y="737"/>
                    <a:pt x="667" y="742"/>
                    <a:pt x="668" y="744"/>
                  </a:cubicBezTo>
                  <a:cubicBezTo>
                    <a:pt x="668" y="744"/>
                    <a:pt x="669" y="746"/>
                    <a:pt x="668" y="747"/>
                  </a:cubicBezTo>
                  <a:cubicBezTo>
                    <a:pt x="668" y="747"/>
                    <a:pt x="668" y="748"/>
                    <a:pt x="669" y="750"/>
                  </a:cubicBezTo>
                  <a:cubicBezTo>
                    <a:pt x="669" y="750"/>
                    <a:pt x="670" y="751"/>
                    <a:pt x="669" y="751"/>
                  </a:cubicBezTo>
                  <a:cubicBezTo>
                    <a:pt x="669" y="751"/>
                    <a:pt x="669" y="753"/>
                    <a:pt x="670" y="755"/>
                  </a:cubicBezTo>
                  <a:cubicBezTo>
                    <a:pt x="670" y="755"/>
                    <a:pt x="668" y="758"/>
                    <a:pt x="670" y="756"/>
                  </a:cubicBezTo>
                  <a:cubicBezTo>
                    <a:pt x="670" y="756"/>
                    <a:pt x="675" y="749"/>
                    <a:pt x="678" y="746"/>
                  </a:cubicBezTo>
                  <a:cubicBezTo>
                    <a:pt x="678" y="746"/>
                    <a:pt x="679" y="744"/>
                    <a:pt x="677" y="744"/>
                  </a:cubicBezTo>
                  <a:cubicBezTo>
                    <a:pt x="677" y="744"/>
                    <a:pt x="673" y="743"/>
                    <a:pt x="671" y="742"/>
                  </a:cubicBezTo>
                  <a:cubicBezTo>
                    <a:pt x="671" y="742"/>
                    <a:pt x="669" y="741"/>
                    <a:pt x="671" y="741"/>
                  </a:cubicBezTo>
                  <a:cubicBezTo>
                    <a:pt x="671" y="741"/>
                    <a:pt x="673" y="741"/>
                    <a:pt x="673" y="740"/>
                  </a:cubicBezTo>
                  <a:cubicBezTo>
                    <a:pt x="673" y="740"/>
                    <a:pt x="672" y="739"/>
                    <a:pt x="674" y="739"/>
                  </a:cubicBezTo>
                  <a:cubicBezTo>
                    <a:pt x="674" y="739"/>
                    <a:pt x="676" y="739"/>
                    <a:pt x="675" y="737"/>
                  </a:cubicBezTo>
                  <a:cubicBezTo>
                    <a:pt x="675" y="737"/>
                    <a:pt x="674" y="734"/>
                    <a:pt x="673" y="735"/>
                  </a:cubicBezTo>
                  <a:cubicBezTo>
                    <a:pt x="673" y="735"/>
                    <a:pt x="670" y="735"/>
                    <a:pt x="668" y="733"/>
                  </a:cubicBezTo>
                  <a:cubicBezTo>
                    <a:pt x="668" y="733"/>
                    <a:pt x="666" y="732"/>
                    <a:pt x="667" y="732"/>
                  </a:cubicBezTo>
                  <a:cubicBezTo>
                    <a:pt x="667" y="732"/>
                    <a:pt x="666" y="730"/>
                    <a:pt x="668" y="731"/>
                  </a:cubicBezTo>
                  <a:cubicBezTo>
                    <a:pt x="668" y="731"/>
                    <a:pt x="672" y="733"/>
                    <a:pt x="671" y="731"/>
                  </a:cubicBezTo>
                  <a:cubicBezTo>
                    <a:pt x="669" y="728"/>
                    <a:pt x="669" y="728"/>
                    <a:pt x="669" y="728"/>
                  </a:cubicBezTo>
                  <a:cubicBezTo>
                    <a:pt x="669" y="728"/>
                    <a:pt x="668" y="726"/>
                    <a:pt x="665" y="728"/>
                  </a:cubicBezTo>
                  <a:cubicBezTo>
                    <a:pt x="665" y="728"/>
                    <a:pt x="660" y="729"/>
                    <a:pt x="662" y="727"/>
                  </a:cubicBezTo>
                  <a:cubicBezTo>
                    <a:pt x="662" y="727"/>
                    <a:pt x="664" y="726"/>
                    <a:pt x="663" y="725"/>
                  </a:cubicBezTo>
                  <a:cubicBezTo>
                    <a:pt x="663" y="725"/>
                    <a:pt x="662" y="725"/>
                    <a:pt x="664" y="723"/>
                  </a:cubicBezTo>
                  <a:cubicBezTo>
                    <a:pt x="664" y="723"/>
                    <a:pt x="665" y="723"/>
                    <a:pt x="664" y="722"/>
                  </a:cubicBezTo>
                  <a:cubicBezTo>
                    <a:pt x="664" y="722"/>
                    <a:pt x="665" y="721"/>
                    <a:pt x="667" y="720"/>
                  </a:cubicBezTo>
                  <a:cubicBezTo>
                    <a:pt x="667" y="720"/>
                    <a:pt x="675" y="717"/>
                    <a:pt x="676" y="722"/>
                  </a:cubicBezTo>
                  <a:cubicBezTo>
                    <a:pt x="676" y="722"/>
                    <a:pt x="677" y="724"/>
                    <a:pt x="676" y="725"/>
                  </a:cubicBezTo>
                  <a:cubicBezTo>
                    <a:pt x="676" y="725"/>
                    <a:pt x="676" y="725"/>
                    <a:pt x="677" y="729"/>
                  </a:cubicBezTo>
                  <a:cubicBezTo>
                    <a:pt x="677" y="729"/>
                    <a:pt x="676" y="731"/>
                    <a:pt x="678" y="732"/>
                  </a:cubicBezTo>
                  <a:cubicBezTo>
                    <a:pt x="678" y="732"/>
                    <a:pt x="680" y="735"/>
                    <a:pt x="680" y="737"/>
                  </a:cubicBezTo>
                  <a:cubicBezTo>
                    <a:pt x="680" y="737"/>
                    <a:pt x="682" y="739"/>
                    <a:pt x="682" y="740"/>
                  </a:cubicBezTo>
                  <a:cubicBezTo>
                    <a:pt x="682" y="740"/>
                    <a:pt x="682" y="742"/>
                    <a:pt x="683" y="741"/>
                  </a:cubicBezTo>
                  <a:cubicBezTo>
                    <a:pt x="683" y="741"/>
                    <a:pt x="691" y="731"/>
                    <a:pt x="697" y="734"/>
                  </a:cubicBezTo>
                  <a:cubicBezTo>
                    <a:pt x="697" y="734"/>
                    <a:pt x="700" y="733"/>
                    <a:pt x="697" y="739"/>
                  </a:cubicBezTo>
                  <a:cubicBezTo>
                    <a:pt x="697" y="739"/>
                    <a:pt x="695" y="740"/>
                    <a:pt x="694" y="741"/>
                  </a:cubicBezTo>
                  <a:cubicBezTo>
                    <a:pt x="688" y="743"/>
                    <a:pt x="688" y="743"/>
                    <a:pt x="688" y="743"/>
                  </a:cubicBezTo>
                  <a:cubicBezTo>
                    <a:pt x="688" y="743"/>
                    <a:pt x="686" y="744"/>
                    <a:pt x="688" y="742"/>
                  </a:cubicBezTo>
                  <a:cubicBezTo>
                    <a:pt x="688" y="742"/>
                    <a:pt x="691" y="740"/>
                    <a:pt x="691" y="738"/>
                  </a:cubicBezTo>
                  <a:cubicBezTo>
                    <a:pt x="691" y="738"/>
                    <a:pt x="692" y="736"/>
                    <a:pt x="690" y="738"/>
                  </a:cubicBezTo>
                  <a:cubicBezTo>
                    <a:pt x="690" y="738"/>
                    <a:pt x="687" y="742"/>
                    <a:pt x="685" y="742"/>
                  </a:cubicBezTo>
                  <a:cubicBezTo>
                    <a:pt x="685" y="742"/>
                    <a:pt x="683" y="744"/>
                    <a:pt x="684" y="746"/>
                  </a:cubicBezTo>
                  <a:cubicBezTo>
                    <a:pt x="684" y="746"/>
                    <a:pt x="685" y="746"/>
                    <a:pt x="684" y="747"/>
                  </a:cubicBezTo>
                  <a:cubicBezTo>
                    <a:pt x="684" y="747"/>
                    <a:pt x="684" y="747"/>
                    <a:pt x="685" y="748"/>
                  </a:cubicBezTo>
                  <a:cubicBezTo>
                    <a:pt x="685" y="748"/>
                    <a:pt x="687" y="751"/>
                    <a:pt x="683" y="751"/>
                  </a:cubicBezTo>
                  <a:cubicBezTo>
                    <a:pt x="683" y="751"/>
                    <a:pt x="680" y="751"/>
                    <a:pt x="679" y="750"/>
                  </a:cubicBezTo>
                  <a:cubicBezTo>
                    <a:pt x="679" y="750"/>
                    <a:pt x="679" y="747"/>
                    <a:pt x="677" y="750"/>
                  </a:cubicBezTo>
                  <a:cubicBezTo>
                    <a:pt x="677" y="750"/>
                    <a:pt x="674" y="755"/>
                    <a:pt x="672" y="757"/>
                  </a:cubicBezTo>
                  <a:cubicBezTo>
                    <a:pt x="672" y="757"/>
                    <a:pt x="667" y="762"/>
                    <a:pt x="668" y="764"/>
                  </a:cubicBezTo>
                  <a:cubicBezTo>
                    <a:pt x="668" y="764"/>
                    <a:pt x="671" y="765"/>
                    <a:pt x="669" y="766"/>
                  </a:cubicBezTo>
                  <a:cubicBezTo>
                    <a:pt x="669" y="766"/>
                    <a:pt x="668" y="766"/>
                    <a:pt x="667" y="765"/>
                  </a:cubicBezTo>
                  <a:cubicBezTo>
                    <a:pt x="667" y="765"/>
                    <a:pt x="666" y="765"/>
                    <a:pt x="665" y="767"/>
                  </a:cubicBezTo>
                  <a:cubicBezTo>
                    <a:pt x="665" y="767"/>
                    <a:pt x="662" y="770"/>
                    <a:pt x="665" y="771"/>
                  </a:cubicBezTo>
                  <a:cubicBezTo>
                    <a:pt x="665" y="771"/>
                    <a:pt x="665" y="771"/>
                    <a:pt x="666" y="772"/>
                  </a:cubicBezTo>
                  <a:cubicBezTo>
                    <a:pt x="666" y="772"/>
                    <a:pt x="668" y="772"/>
                    <a:pt x="667" y="773"/>
                  </a:cubicBezTo>
                  <a:close/>
                  <a:moveTo>
                    <a:pt x="706" y="796"/>
                  </a:moveTo>
                  <a:cubicBezTo>
                    <a:pt x="706" y="796"/>
                    <a:pt x="705" y="797"/>
                    <a:pt x="705" y="800"/>
                  </a:cubicBezTo>
                  <a:cubicBezTo>
                    <a:pt x="705" y="800"/>
                    <a:pt x="705" y="800"/>
                    <a:pt x="704" y="801"/>
                  </a:cubicBezTo>
                  <a:cubicBezTo>
                    <a:pt x="695" y="808"/>
                    <a:pt x="695" y="808"/>
                    <a:pt x="695" y="808"/>
                  </a:cubicBezTo>
                  <a:cubicBezTo>
                    <a:pt x="695" y="808"/>
                    <a:pt x="694" y="807"/>
                    <a:pt x="693" y="809"/>
                  </a:cubicBezTo>
                  <a:cubicBezTo>
                    <a:pt x="693" y="809"/>
                    <a:pt x="692" y="809"/>
                    <a:pt x="692" y="808"/>
                  </a:cubicBezTo>
                  <a:cubicBezTo>
                    <a:pt x="692" y="808"/>
                    <a:pt x="692" y="808"/>
                    <a:pt x="691" y="809"/>
                  </a:cubicBezTo>
                  <a:cubicBezTo>
                    <a:pt x="691" y="809"/>
                    <a:pt x="690" y="808"/>
                    <a:pt x="689" y="809"/>
                  </a:cubicBezTo>
                  <a:cubicBezTo>
                    <a:pt x="683" y="810"/>
                    <a:pt x="683" y="810"/>
                    <a:pt x="683" y="810"/>
                  </a:cubicBezTo>
                  <a:cubicBezTo>
                    <a:pt x="683" y="810"/>
                    <a:pt x="681" y="811"/>
                    <a:pt x="684" y="809"/>
                  </a:cubicBezTo>
                  <a:cubicBezTo>
                    <a:pt x="684" y="809"/>
                    <a:pt x="691" y="807"/>
                    <a:pt x="688" y="807"/>
                  </a:cubicBezTo>
                  <a:cubicBezTo>
                    <a:pt x="688" y="807"/>
                    <a:pt x="685" y="807"/>
                    <a:pt x="687" y="806"/>
                  </a:cubicBezTo>
                  <a:cubicBezTo>
                    <a:pt x="687" y="806"/>
                    <a:pt x="694" y="801"/>
                    <a:pt x="697" y="796"/>
                  </a:cubicBezTo>
                  <a:cubicBezTo>
                    <a:pt x="697" y="796"/>
                    <a:pt x="703" y="786"/>
                    <a:pt x="695" y="779"/>
                  </a:cubicBezTo>
                  <a:cubicBezTo>
                    <a:pt x="695" y="779"/>
                    <a:pt x="691" y="780"/>
                    <a:pt x="687" y="784"/>
                  </a:cubicBezTo>
                  <a:cubicBezTo>
                    <a:pt x="687" y="784"/>
                    <a:pt x="685" y="790"/>
                    <a:pt x="683" y="790"/>
                  </a:cubicBezTo>
                  <a:cubicBezTo>
                    <a:pt x="683" y="790"/>
                    <a:pt x="677" y="790"/>
                    <a:pt x="675" y="787"/>
                  </a:cubicBezTo>
                  <a:cubicBezTo>
                    <a:pt x="675" y="787"/>
                    <a:pt x="672" y="786"/>
                    <a:pt x="674" y="786"/>
                  </a:cubicBezTo>
                  <a:cubicBezTo>
                    <a:pt x="674" y="786"/>
                    <a:pt x="675" y="787"/>
                    <a:pt x="677" y="784"/>
                  </a:cubicBezTo>
                  <a:cubicBezTo>
                    <a:pt x="677" y="784"/>
                    <a:pt x="680" y="783"/>
                    <a:pt x="680" y="782"/>
                  </a:cubicBezTo>
                  <a:cubicBezTo>
                    <a:pt x="680" y="782"/>
                    <a:pt x="682" y="779"/>
                    <a:pt x="685" y="777"/>
                  </a:cubicBezTo>
                  <a:cubicBezTo>
                    <a:pt x="685" y="777"/>
                    <a:pt x="687" y="775"/>
                    <a:pt x="688" y="774"/>
                  </a:cubicBezTo>
                  <a:cubicBezTo>
                    <a:pt x="688" y="774"/>
                    <a:pt x="688" y="772"/>
                    <a:pt x="686" y="772"/>
                  </a:cubicBezTo>
                  <a:cubicBezTo>
                    <a:pt x="686" y="772"/>
                    <a:pt x="682" y="777"/>
                    <a:pt x="679" y="769"/>
                  </a:cubicBezTo>
                  <a:cubicBezTo>
                    <a:pt x="679" y="769"/>
                    <a:pt x="679" y="761"/>
                    <a:pt x="677" y="764"/>
                  </a:cubicBezTo>
                  <a:cubicBezTo>
                    <a:pt x="677" y="764"/>
                    <a:pt x="676" y="769"/>
                    <a:pt x="672" y="770"/>
                  </a:cubicBezTo>
                  <a:cubicBezTo>
                    <a:pt x="672" y="770"/>
                    <a:pt x="670" y="771"/>
                    <a:pt x="668" y="770"/>
                  </a:cubicBezTo>
                  <a:cubicBezTo>
                    <a:pt x="668" y="770"/>
                    <a:pt x="666" y="769"/>
                    <a:pt x="668" y="769"/>
                  </a:cubicBezTo>
                  <a:cubicBezTo>
                    <a:pt x="668" y="769"/>
                    <a:pt x="671" y="768"/>
                    <a:pt x="673" y="764"/>
                  </a:cubicBezTo>
                  <a:cubicBezTo>
                    <a:pt x="673" y="764"/>
                    <a:pt x="676" y="761"/>
                    <a:pt x="675" y="759"/>
                  </a:cubicBezTo>
                  <a:cubicBezTo>
                    <a:pt x="675" y="759"/>
                    <a:pt x="675" y="758"/>
                    <a:pt x="678" y="757"/>
                  </a:cubicBezTo>
                  <a:cubicBezTo>
                    <a:pt x="678" y="757"/>
                    <a:pt x="684" y="752"/>
                    <a:pt x="687" y="755"/>
                  </a:cubicBezTo>
                  <a:cubicBezTo>
                    <a:pt x="687" y="755"/>
                    <a:pt x="689" y="757"/>
                    <a:pt x="687" y="760"/>
                  </a:cubicBezTo>
                  <a:cubicBezTo>
                    <a:pt x="687" y="760"/>
                    <a:pt x="686" y="763"/>
                    <a:pt x="689" y="765"/>
                  </a:cubicBezTo>
                  <a:cubicBezTo>
                    <a:pt x="689" y="765"/>
                    <a:pt x="693" y="768"/>
                    <a:pt x="694" y="766"/>
                  </a:cubicBezTo>
                  <a:cubicBezTo>
                    <a:pt x="694" y="766"/>
                    <a:pt x="699" y="762"/>
                    <a:pt x="701" y="763"/>
                  </a:cubicBezTo>
                  <a:cubicBezTo>
                    <a:pt x="701" y="763"/>
                    <a:pt x="705" y="764"/>
                    <a:pt x="705" y="766"/>
                  </a:cubicBezTo>
                  <a:cubicBezTo>
                    <a:pt x="705" y="766"/>
                    <a:pt x="704" y="768"/>
                    <a:pt x="703" y="769"/>
                  </a:cubicBezTo>
                  <a:cubicBezTo>
                    <a:pt x="703" y="769"/>
                    <a:pt x="703" y="770"/>
                    <a:pt x="702" y="771"/>
                  </a:cubicBezTo>
                  <a:cubicBezTo>
                    <a:pt x="702" y="771"/>
                    <a:pt x="699" y="772"/>
                    <a:pt x="701" y="775"/>
                  </a:cubicBezTo>
                  <a:cubicBezTo>
                    <a:pt x="706" y="782"/>
                    <a:pt x="706" y="782"/>
                    <a:pt x="706" y="782"/>
                  </a:cubicBezTo>
                  <a:cubicBezTo>
                    <a:pt x="706" y="782"/>
                    <a:pt x="708" y="789"/>
                    <a:pt x="707" y="793"/>
                  </a:cubicBezTo>
                  <a:cubicBezTo>
                    <a:pt x="707" y="794"/>
                    <a:pt x="706" y="796"/>
                    <a:pt x="706" y="796"/>
                  </a:cubicBezTo>
                  <a:close/>
                  <a:moveTo>
                    <a:pt x="451" y="788"/>
                  </a:moveTo>
                  <a:cubicBezTo>
                    <a:pt x="267" y="788"/>
                    <a:pt x="118" y="639"/>
                    <a:pt x="118" y="455"/>
                  </a:cubicBezTo>
                  <a:cubicBezTo>
                    <a:pt x="118" y="271"/>
                    <a:pt x="267" y="121"/>
                    <a:pt x="451" y="121"/>
                  </a:cubicBezTo>
                  <a:cubicBezTo>
                    <a:pt x="635" y="121"/>
                    <a:pt x="784" y="271"/>
                    <a:pt x="784" y="455"/>
                  </a:cubicBezTo>
                  <a:cubicBezTo>
                    <a:pt x="784" y="639"/>
                    <a:pt x="635" y="788"/>
                    <a:pt x="451" y="788"/>
                  </a:cubicBezTo>
                  <a:close/>
                  <a:moveTo>
                    <a:pt x="778" y="318"/>
                  </a:moveTo>
                  <a:cubicBezTo>
                    <a:pt x="775" y="310"/>
                    <a:pt x="775" y="303"/>
                    <a:pt x="777" y="296"/>
                  </a:cubicBezTo>
                  <a:cubicBezTo>
                    <a:pt x="779" y="290"/>
                    <a:pt x="784" y="285"/>
                    <a:pt x="792" y="282"/>
                  </a:cubicBezTo>
                  <a:cubicBezTo>
                    <a:pt x="797" y="280"/>
                    <a:pt x="801" y="279"/>
                    <a:pt x="805" y="279"/>
                  </a:cubicBezTo>
                  <a:cubicBezTo>
                    <a:pt x="808" y="280"/>
                    <a:pt x="811" y="280"/>
                    <a:pt x="814" y="282"/>
                  </a:cubicBezTo>
                  <a:cubicBezTo>
                    <a:pt x="817" y="283"/>
                    <a:pt x="819" y="285"/>
                    <a:pt x="821" y="287"/>
                  </a:cubicBezTo>
                  <a:cubicBezTo>
                    <a:pt x="824" y="289"/>
                    <a:pt x="826" y="293"/>
                    <a:pt x="828" y="297"/>
                  </a:cubicBezTo>
                  <a:cubicBezTo>
                    <a:pt x="831" y="305"/>
                    <a:pt x="831" y="312"/>
                    <a:pt x="829" y="318"/>
                  </a:cubicBezTo>
                  <a:cubicBezTo>
                    <a:pt x="826" y="325"/>
                    <a:pt x="821" y="330"/>
                    <a:pt x="813" y="333"/>
                  </a:cubicBezTo>
                  <a:cubicBezTo>
                    <a:pt x="806" y="336"/>
                    <a:pt x="799" y="336"/>
                    <a:pt x="792" y="334"/>
                  </a:cubicBezTo>
                  <a:cubicBezTo>
                    <a:pt x="786" y="331"/>
                    <a:pt x="781" y="325"/>
                    <a:pt x="778" y="318"/>
                  </a:cubicBezTo>
                  <a:close/>
                  <a:moveTo>
                    <a:pt x="841" y="337"/>
                  </a:moveTo>
                  <a:cubicBezTo>
                    <a:pt x="843" y="348"/>
                    <a:pt x="843" y="348"/>
                    <a:pt x="843" y="348"/>
                  </a:cubicBezTo>
                  <a:cubicBezTo>
                    <a:pt x="802" y="358"/>
                    <a:pt x="802" y="358"/>
                    <a:pt x="802" y="358"/>
                  </a:cubicBezTo>
                  <a:cubicBezTo>
                    <a:pt x="809" y="386"/>
                    <a:pt x="809" y="386"/>
                    <a:pt x="809" y="386"/>
                  </a:cubicBezTo>
                  <a:cubicBezTo>
                    <a:pt x="801" y="388"/>
                    <a:pt x="801" y="388"/>
                    <a:pt x="801" y="388"/>
                  </a:cubicBezTo>
                  <a:cubicBezTo>
                    <a:pt x="791" y="349"/>
                    <a:pt x="791" y="349"/>
                    <a:pt x="791" y="349"/>
                  </a:cubicBezTo>
                  <a:lnTo>
                    <a:pt x="841" y="337"/>
                  </a:lnTo>
                  <a:close/>
                  <a:moveTo>
                    <a:pt x="851" y="525"/>
                  </a:moveTo>
                  <a:cubicBezTo>
                    <a:pt x="815" y="528"/>
                    <a:pt x="815" y="528"/>
                    <a:pt x="815" y="528"/>
                  </a:cubicBezTo>
                  <a:cubicBezTo>
                    <a:pt x="847" y="545"/>
                    <a:pt x="847" y="545"/>
                    <a:pt x="847" y="545"/>
                  </a:cubicBezTo>
                  <a:cubicBezTo>
                    <a:pt x="844" y="562"/>
                    <a:pt x="844" y="562"/>
                    <a:pt x="844" y="562"/>
                  </a:cubicBezTo>
                  <a:cubicBezTo>
                    <a:pt x="793" y="552"/>
                    <a:pt x="793" y="552"/>
                    <a:pt x="793" y="552"/>
                  </a:cubicBezTo>
                  <a:cubicBezTo>
                    <a:pt x="795" y="541"/>
                    <a:pt x="795" y="541"/>
                    <a:pt x="795" y="541"/>
                  </a:cubicBezTo>
                  <a:cubicBezTo>
                    <a:pt x="835" y="549"/>
                    <a:pt x="835" y="549"/>
                    <a:pt x="835" y="549"/>
                  </a:cubicBezTo>
                  <a:cubicBezTo>
                    <a:pt x="798" y="530"/>
                    <a:pt x="798" y="530"/>
                    <a:pt x="798" y="530"/>
                  </a:cubicBezTo>
                  <a:cubicBezTo>
                    <a:pt x="800" y="519"/>
                    <a:pt x="800" y="519"/>
                    <a:pt x="800" y="519"/>
                  </a:cubicBezTo>
                  <a:cubicBezTo>
                    <a:pt x="842" y="517"/>
                    <a:pt x="842" y="517"/>
                    <a:pt x="842" y="517"/>
                  </a:cubicBezTo>
                  <a:cubicBezTo>
                    <a:pt x="802" y="508"/>
                    <a:pt x="802" y="508"/>
                    <a:pt x="802" y="508"/>
                  </a:cubicBezTo>
                  <a:cubicBezTo>
                    <a:pt x="804" y="498"/>
                    <a:pt x="804" y="498"/>
                    <a:pt x="804" y="498"/>
                  </a:cubicBezTo>
                  <a:cubicBezTo>
                    <a:pt x="855" y="508"/>
                    <a:pt x="855" y="508"/>
                    <a:pt x="855" y="508"/>
                  </a:cubicBezTo>
                  <a:lnTo>
                    <a:pt x="851" y="525"/>
                  </a:lnTo>
                  <a:close/>
                  <a:moveTo>
                    <a:pt x="815" y="474"/>
                  </a:moveTo>
                  <a:cubicBezTo>
                    <a:pt x="816" y="476"/>
                    <a:pt x="818" y="477"/>
                    <a:pt x="819" y="478"/>
                  </a:cubicBezTo>
                  <a:cubicBezTo>
                    <a:pt x="821" y="478"/>
                    <a:pt x="824" y="478"/>
                    <a:pt x="828" y="478"/>
                  </a:cubicBezTo>
                  <a:cubicBezTo>
                    <a:pt x="857" y="479"/>
                    <a:pt x="857" y="479"/>
                    <a:pt x="857" y="479"/>
                  </a:cubicBezTo>
                  <a:cubicBezTo>
                    <a:pt x="856" y="491"/>
                    <a:pt x="856" y="491"/>
                    <a:pt x="856" y="491"/>
                  </a:cubicBezTo>
                  <a:cubicBezTo>
                    <a:pt x="829" y="490"/>
                    <a:pt x="829" y="490"/>
                    <a:pt x="829" y="490"/>
                  </a:cubicBezTo>
                  <a:cubicBezTo>
                    <a:pt x="823" y="490"/>
                    <a:pt x="819" y="489"/>
                    <a:pt x="816" y="489"/>
                  </a:cubicBezTo>
                  <a:cubicBezTo>
                    <a:pt x="814" y="488"/>
                    <a:pt x="812" y="487"/>
                    <a:pt x="810" y="485"/>
                  </a:cubicBezTo>
                  <a:cubicBezTo>
                    <a:pt x="808" y="483"/>
                    <a:pt x="807" y="481"/>
                    <a:pt x="806" y="478"/>
                  </a:cubicBezTo>
                  <a:cubicBezTo>
                    <a:pt x="805" y="475"/>
                    <a:pt x="805" y="472"/>
                    <a:pt x="805" y="467"/>
                  </a:cubicBezTo>
                  <a:cubicBezTo>
                    <a:pt x="805" y="462"/>
                    <a:pt x="806" y="458"/>
                    <a:pt x="807" y="455"/>
                  </a:cubicBezTo>
                  <a:cubicBezTo>
                    <a:pt x="808" y="452"/>
                    <a:pt x="810" y="450"/>
                    <a:pt x="812" y="448"/>
                  </a:cubicBezTo>
                  <a:cubicBezTo>
                    <a:pt x="813" y="447"/>
                    <a:pt x="815" y="446"/>
                    <a:pt x="817" y="445"/>
                  </a:cubicBezTo>
                  <a:cubicBezTo>
                    <a:pt x="820" y="445"/>
                    <a:pt x="825" y="444"/>
                    <a:pt x="831" y="445"/>
                  </a:cubicBezTo>
                  <a:cubicBezTo>
                    <a:pt x="858" y="446"/>
                    <a:pt x="858" y="446"/>
                    <a:pt x="858" y="446"/>
                  </a:cubicBezTo>
                  <a:cubicBezTo>
                    <a:pt x="858" y="457"/>
                    <a:pt x="858" y="457"/>
                    <a:pt x="858" y="457"/>
                  </a:cubicBezTo>
                  <a:cubicBezTo>
                    <a:pt x="830" y="456"/>
                    <a:pt x="830" y="456"/>
                    <a:pt x="830" y="456"/>
                  </a:cubicBezTo>
                  <a:cubicBezTo>
                    <a:pt x="825" y="456"/>
                    <a:pt x="822" y="456"/>
                    <a:pt x="821" y="456"/>
                  </a:cubicBezTo>
                  <a:cubicBezTo>
                    <a:pt x="819" y="457"/>
                    <a:pt x="817" y="458"/>
                    <a:pt x="816" y="459"/>
                  </a:cubicBezTo>
                  <a:cubicBezTo>
                    <a:pt x="814" y="461"/>
                    <a:pt x="814" y="464"/>
                    <a:pt x="813" y="467"/>
                  </a:cubicBezTo>
                  <a:cubicBezTo>
                    <a:pt x="813" y="470"/>
                    <a:pt x="814" y="473"/>
                    <a:pt x="81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20" name="Freeform 85">
              <a:extLst>
                <a:ext uri="{FF2B5EF4-FFF2-40B4-BE49-F238E27FC236}">
                  <a16:creationId xmlns="" xmlns:a16="http://schemas.microsoft.com/office/drawing/2014/main" id="{C924F1E0-B4E2-0642-81D6-5CEDB10C0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749"/>
              <a:ext cx="42" cy="40"/>
            </a:xfrm>
            <a:custGeom>
              <a:avLst/>
              <a:gdLst>
                <a:gd name="T0" fmla="*/ 13 w 22"/>
                <a:gd name="T1" fmla="*/ 20 h 21"/>
                <a:gd name="T2" fmla="*/ 18 w 22"/>
                <a:gd name="T3" fmla="*/ 20 h 21"/>
                <a:gd name="T4" fmla="*/ 21 w 22"/>
                <a:gd name="T5" fmla="*/ 18 h 21"/>
                <a:gd name="T6" fmla="*/ 22 w 22"/>
                <a:gd name="T7" fmla="*/ 13 h 21"/>
                <a:gd name="T8" fmla="*/ 20 w 22"/>
                <a:gd name="T9" fmla="*/ 8 h 21"/>
                <a:gd name="T10" fmla="*/ 13 w 22"/>
                <a:gd name="T11" fmla="*/ 3 h 21"/>
                <a:gd name="T12" fmla="*/ 9 w 22"/>
                <a:gd name="T13" fmla="*/ 0 h 21"/>
                <a:gd name="T14" fmla="*/ 0 w 22"/>
                <a:gd name="T15" fmla="*/ 12 h 21"/>
                <a:gd name="T16" fmla="*/ 5 w 22"/>
                <a:gd name="T17" fmla="*/ 16 h 21"/>
                <a:gd name="T18" fmla="*/ 13 w 22"/>
                <a:gd name="T19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" h="21">
                  <a:moveTo>
                    <a:pt x="13" y="20"/>
                  </a:moveTo>
                  <a:cubicBezTo>
                    <a:pt x="15" y="21"/>
                    <a:pt x="16" y="21"/>
                    <a:pt x="18" y="20"/>
                  </a:cubicBezTo>
                  <a:cubicBezTo>
                    <a:pt x="19" y="20"/>
                    <a:pt x="20" y="19"/>
                    <a:pt x="21" y="18"/>
                  </a:cubicBezTo>
                  <a:cubicBezTo>
                    <a:pt x="22" y="16"/>
                    <a:pt x="22" y="14"/>
                    <a:pt x="22" y="13"/>
                  </a:cubicBezTo>
                  <a:cubicBezTo>
                    <a:pt x="22" y="11"/>
                    <a:pt x="21" y="10"/>
                    <a:pt x="20" y="8"/>
                  </a:cubicBezTo>
                  <a:cubicBezTo>
                    <a:pt x="19" y="7"/>
                    <a:pt x="16" y="6"/>
                    <a:pt x="13" y="3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9" y="18"/>
                    <a:pt x="12" y="20"/>
                    <a:pt x="13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21" name="Freeform 86">
              <a:extLst>
                <a:ext uri="{FF2B5EF4-FFF2-40B4-BE49-F238E27FC236}">
                  <a16:creationId xmlns="" xmlns:a16="http://schemas.microsoft.com/office/drawing/2014/main" id="{D312E626-77C6-5740-89F7-A62BE07E1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2110"/>
              <a:ext cx="35" cy="54"/>
            </a:xfrm>
            <a:custGeom>
              <a:avLst/>
              <a:gdLst>
                <a:gd name="T0" fmla="*/ 4 w 18"/>
                <a:gd name="T1" fmla="*/ 3 h 28"/>
                <a:gd name="T2" fmla="*/ 6 w 18"/>
                <a:gd name="T3" fmla="*/ 6 h 28"/>
                <a:gd name="T4" fmla="*/ 7 w 18"/>
                <a:gd name="T5" fmla="*/ 9 h 28"/>
                <a:gd name="T6" fmla="*/ 7 w 18"/>
                <a:gd name="T7" fmla="*/ 12 h 28"/>
                <a:gd name="T8" fmla="*/ 6 w 18"/>
                <a:gd name="T9" fmla="*/ 13 h 28"/>
                <a:gd name="T10" fmla="*/ 3 w 18"/>
                <a:gd name="T11" fmla="*/ 19 h 28"/>
                <a:gd name="T12" fmla="*/ 3 w 18"/>
                <a:gd name="T13" fmla="*/ 25 h 28"/>
                <a:gd name="T14" fmla="*/ 8 w 18"/>
                <a:gd name="T15" fmla="*/ 22 h 28"/>
                <a:gd name="T16" fmla="*/ 10 w 18"/>
                <a:gd name="T17" fmla="*/ 21 h 28"/>
                <a:gd name="T18" fmla="*/ 11 w 18"/>
                <a:gd name="T19" fmla="*/ 19 h 28"/>
                <a:gd name="T20" fmla="*/ 15 w 18"/>
                <a:gd name="T21" fmla="*/ 13 h 28"/>
                <a:gd name="T22" fmla="*/ 18 w 18"/>
                <a:gd name="T23" fmla="*/ 7 h 28"/>
                <a:gd name="T24" fmla="*/ 18 w 18"/>
                <a:gd name="T25" fmla="*/ 4 h 28"/>
                <a:gd name="T26" fmla="*/ 12 w 18"/>
                <a:gd name="T27" fmla="*/ 1 h 28"/>
                <a:gd name="T28" fmla="*/ 8 w 18"/>
                <a:gd name="T29" fmla="*/ 0 h 28"/>
                <a:gd name="T30" fmla="*/ 4 w 18"/>
                <a:gd name="T31" fmla="*/ 0 h 28"/>
                <a:gd name="T32" fmla="*/ 4 w 18"/>
                <a:gd name="T33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8" h="28">
                  <a:moveTo>
                    <a:pt x="4" y="3"/>
                  </a:moveTo>
                  <a:cubicBezTo>
                    <a:pt x="4" y="4"/>
                    <a:pt x="6" y="6"/>
                    <a:pt x="6" y="6"/>
                  </a:cubicBezTo>
                  <a:cubicBezTo>
                    <a:pt x="6" y="8"/>
                    <a:pt x="7" y="9"/>
                    <a:pt x="7" y="9"/>
                  </a:cubicBezTo>
                  <a:cubicBezTo>
                    <a:pt x="8" y="10"/>
                    <a:pt x="7" y="12"/>
                    <a:pt x="7" y="12"/>
                  </a:cubicBezTo>
                  <a:cubicBezTo>
                    <a:pt x="7" y="12"/>
                    <a:pt x="6" y="13"/>
                    <a:pt x="6" y="13"/>
                  </a:cubicBezTo>
                  <a:cubicBezTo>
                    <a:pt x="6" y="16"/>
                    <a:pt x="3" y="19"/>
                    <a:pt x="3" y="19"/>
                  </a:cubicBezTo>
                  <a:cubicBezTo>
                    <a:pt x="0" y="21"/>
                    <a:pt x="3" y="25"/>
                    <a:pt x="3" y="25"/>
                  </a:cubicBezTo>
                  <a:cubicBezTo>
                    <a:pt x="4" y="28"/>
                    <a:pt x="8" y="22"/>
                    <a:pt x="8" y="22"/>
                  </a:cubicBezTo>
                  <a:cubicBezTo>
                    <a:pt x="9" y="21"/>
                    <a:pt x="10" y="21"/>
                    <a:pt x="10" y="21"/>
                  </a:cubicBezTo>
                  <a:cubicBezTo>
                    <a:pt x="10" y="20"/>
                    <a:pt x="10" y="20"/>
                    <a:pt x="11" y="19"/>
                  </a:cubicBezTo>
                  <a:cubicBezTo>
                    <a:pt x="12" y="16"/>
                    <a:pt x="15" y="13"/>
                    <a:pt x="15" y="13"/>
                  </a:cubicBezTo>
                  <a:cubicBezTo>
                    <a:pt x="15" y="12"/>
                    <a:pt x="18" y="7"/>
                    <a:pt x="18" y="7"/>
                  </a:cubicBezTo>
                  <a:cubicBezTo>
                    <a:pt x="18" y="6"/>
                    <a:pt x="18" y="4"/>
                    <a:pt x="18" y="4"/>
                  </a:cubicBezTo>
                  <a:cubicBezTo>
                    <a:pt x="17" y="3"/>
                    <a:pt x="12" y="1"/>
                    <a:pt x="12" y="1"/>
                  </a:cubicBezTo>
                  <a:cubicBezTo>
                    <a:pt x="12" y="1"/>
                    <a:pt x="10" y="1"/>
                    <a:pt x="8" y="0"/>
                  </a:cubicBezTo>
                  <a:cubicBezTo>
                    <a:pt x="6" y="0"/>
                    <a:pt x="4" y="0"/>
                    <a:pt x="4" y="0"/>
                  </a:cubicBezTo>
                  <a:cubicBezTo>
                    <a:pt x="1" y="1"/>
                    <a:pt x="4" y="3"/>
                    <a:pt x="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22" name="Freeform 87">
              <a:extLst>
                <a:ext uri="{FF2B5EF4-FFF2-40B4-BE49-F238E27FC236}">
                  <a16:creationId xmlns="" xmlns:a16="http://schemas.microsoft.com/office/drawing/2014/main" id="{A5373CF1-F0DF-8445-84C5-A2252AC7C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1076"/>
              <a:ext cx="68" cy="67"/>
            </a:xfrm>
            <a:custGeom>
              <a:avLst/>
              <a:gdLst>
                <a:gd name="T0" fmla="*/ 24 w 36"/>
                <a:gd name="T1" fmla="*/ 32 h 35"/>
                <a:gd name="T2" fmla="*/ 35 w 36"/>
                <a:gd name="T3" fmla="*/ 23 h 35"/>
                <a:gd name="T4" fmla="*/ 35 w 36"/>
                <a:gd name="T5" fmla="*/ 11 h 35"/>
                <a:gd name="T6" fmla="*/ 26 w 36"/>
                <a:gd name="T7" fmla="*/ 2 h 35"/>
                <a:gd name="T8" fmla="*/ 12 w 36"/>
                <a:gd name="T9" fmla="*/ 3 h 35"/>
                <a:gd name="T10" fmla="*/ 1 w 36"/>
                <a:gd name="T11" fmla="*/ 12 h 35"/>
                <a:gd name="T12" fmla="*/ 1 w 36"/>
                <a:gd name="T13" fmla="*/ 24 h 35"/>
                <a:gd name="T14" fmla="*/ 10 w 36"/>
                <a:gd name="T15" fmla="*/ 33 h 35"/>
                <a:gd name="T16" fmla="*/ 24 w 36"/>
                <a:gd name="T17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35">
                  <a:moveTo>
                    <a:pt x="24" y="32"/>
                  </a:moveTo>
                  <a:cubicBezTo>
                    <a:pt x="30" y="30"/>
                    <a:pt x="33" y="27"/>
                    <a:pt x="35" y="23"/>
                  </a:cubicBezTo>
                  <a:cubicBezTo>
                    <a:pt x="36" y="19"/>
                    <a:pt x="36" y="15"/>
                    <a:pt x="35" y="11"/>
                  </a:cubicBezTo>
                  <a:cubicBezTo>
                    <a:pt x="33" y="6"/>
                    <a:pt x="30" y="3"/>
                    <a:pt x="26" y="2"/>
                  </a:cubicBezTo>
                  <a:cubicBezTo>
                    <a:pt x="22" y="0"/>
                    <a:pt x="17" y="1"/>
                    <a:pt x="12" y="3"/>
                  </a:cubicBezTo>
                  <a:cubicBezTo>
                    <a:pt x="7" y="5"/>
                    <a:pt x="3" y="8"/>
                    <a:pt x="1" y="12"/>
                  </a:cubicBezTo>
                  <a:cubicBezTo>
                    <a:pt x="0" y="16"/>
                    <a:pt x="0" y="20"/>
                    <a:pt x="1" y="24"/>
                  </a:cubicBezTo>
                  <a:cubicBezTo>
                    <a:pt x="3" y="29"/>
                    <a:pt x="6" y="31"/>
                    <a:pt x="10" y="33"/>
                  </a:cubicBezTo>
                  <a:cubicBezTo>
                    <a:pt x="14" y="35"/>
                    <a:pt x="18" y="34"/>
                    <a:pt x="24" y="3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</p:grpSp>
      <p:pic>
        <p:nvPicPr>
          <p:cNvPr id="7" name="图片 6">
            <a:extLst>
              <a:ext uri="{FF2B5EF4-FFF2-40B4-BE49-F238E27FC236}">
                <a16:creationId xmlns="" xmlns:a16="http://schemas.microsoft.com/office/drawing/2014/main" id="{A634508E-9624-9F46-BB3F-97AB012A554A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0"/>
            <a:ext cx="12192000" cy="5080000"/>
          </a:xfrm>
          <a:prstGeom prst="rect">
            <a:avLst/>
          </a:prstGeom>
        </p:spPr>
      </p:pic>
      <p:sp>
        <p:nvSpPr>
          <p:cNvPr id="8" name="矩形 7">
            <a:extLst>
              <a:ext uri="{FF2B5EF4-FFF2-40B4-BE49-F238E27FC236}">
                <a16:creationId xmlns="" xmlns:a16="http://schemas.microsoft.com/office/drawing/2014/main" id="{BDB3B26A-523E-9F41-AB69-26951844F4D4}"/>
              </a:ext>
            </a:extLst>
          </p:cNvPr>
          <p:cNvSpPr/>
          <p:nvPr/>
        </p:nvSpPr>
        <p:spPr>
          <a:xfrm>
            <a:off x="0" y="415"/>
            <a:ext cx="12192000" cy="5013703"/>
          </a:xfrm>
          <a:prstGeom prst="rect">
            <a:avLst/>
          </a:prstGeom>
          <a:solidFill>
            <a:schemeClr val="tx1">
              <a:alpha val="48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 dirty="0">
              <a:latin typeface="Microsoft YaHei Regular"/>
            </a:endParaRPr>
          </a:p>
        </p:txBody>
      </p:sp>
      <p:sp>
        <p:nvSpPr>
          <p:cNvPr id="144" name="文本框 143">
            <a:extLst>
              <a:ext uri="{FF2B5EF4-FFF2-40B4-BE49-F238E27FC236}">
                <a16:creationId xmlns="" xmlns:a16="http://schemas.microsoft.com/office/drawing/2014/main" id="{E7D0BFD6-8CFC-BE44-8E21-FAF9F17BE7D6}"/>
              </a:ext>
            </a:extLst>
          </p:cNvPr>
          <p:cNvSpPr txBox="1"/>
          <p:nvPr/>
        </p:nvSpPr>
        <p:spPr>
          <a:xfrm>
            <a:off x="3125195" y="1432774"/>
            <a:ext cx="6083717" cy="203600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kumimoji="1" lang="zh-CN" altLang="en-US" sz="11500" b="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谢谢大家</a:t>
            </a:r>
            <a:endParaRPr kumimoji="1" lang="en-US" altLang="zh-CN" sz="11500" b="1" dirty="0">
              <a:solidFill>
                <a:schemeClr val="bg1"/>
              </a:solidFill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</p:txBody>
      </p:sp>
      <p:cxnSp>
        <p:nvCxnSpPr>
          <p:cNvPr id="78" name="直线连接符 77">
            <a:extLst>
              <a:ext uri="{FF2B5EF4-FFF2-40B4-BE49-F238E27FC236}">
                <a16:creationId xmlns="" xmlns:a16="http://schemas.microsoft.com/office/drawing/2014/main" id="{38A7F337-734F-BA49-8778-A70794F6A7DD}"/>
              </a:ext>
            </a:extLst>
          </p:cNvPr>
          <p:cNvCxnSpPr>
            <a:cxnSpLocks/>
          </p:cNvCxnSpPr>
          <p:nvPr/>
        </p:nvCxnSpPr>
        <p:spPr>
          <a:xfrm flipH="1">
            <a:off x="-1" y="5041255"/>
            <a:ext cx="12192001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1" name="圆角矩形 190">
            <a:extLst>
              <a:ext uri="{FF2B5EF4-FFF2-40B4-BE49-F238E27FC236}">
                <a16:creationId xmlns="" xmlns:a16="http://schemas.microsoft.com/office/drawing/2014/main" id="{91A0C695-E185-5D42-8A6B-8F14DADAED21}"/>
              </a:ext>
            </a:extLst>
          </p:cNvPr>
          <p:cNvSpPr/>
          <p:nvPr/>
        </p:nvSpPr>
        <p:spPr>
          <a:xfrm>
            <a:off x="2217774" y="5727356"/>
            <a:ext cx="1769103" cy="49714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35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汇报人 </a:t>
            </a:r>
            <a:r>
              <a:rPr kumimoji="1" lang="en-US" altLang="zh-CN" sz="135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/</a:t>
            </a:r>
            <a:r>
              <a:rPr kumimoji="1" lang="zh-CN" altLang="en-US" sz="135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 兽兽</a:t>
            </a:r>
          </a:p>
        </p:txBody>
      </p:sp>
      <p:sp>
        <p:nvSpPr>
          <p:cNvPr id="193" name="圆角矩形 192">
            <a:extLst>
              <a:ext uri="{FF2B5EF4-FFF2-40B4-BE49-F238E27FC236}">
                <a16:creationId xmlns="" xmlns:a16="http://schemas.microsoft.com/office/drawing/2014/main" id="{3C6EBC17-D720-D94A-A1B6-39B4E74ADBFB}"/>
              </a:ext>
            </a:extLst>
          </p:cNvPr>
          <p:cNvSpPr/>
          <p:nvPr/>
        </p:nvSpPr>
        <p:spPr>
          <a:xfrm>
            <a:off x="4639364" y="5727356"/>
            <a:ext cx="2341189" cy="49714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35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指导老师 </a:t>
            </a:r>
            <a:r>
              <a:rPr kumimoji="1" lang="en-US" altLang="zh-CN" sz="135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/</a:t>
            </a:r>
            <a:r>
              <a:rPr kumimoji="1" lang="zh-CN" altLang="en-US" sz="135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 </a:t>
            </a:r>
            <a:r>
              <a:rPr kumimoji="1" lang="en-US" altLang="zh-CN" sz="135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xxx</a:t>
            </a:r>
            <a:r>
              <a:rPr kumimoji="1" lang="zh-CN" altLang="en-US" sz="135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教授</a:t>
            </a:r>
          </a:p>
        </p:txBody>
      </p:sp>
      <p:sp>
        <p:nvSpPr>
          <p:cNvPr id="194" name="圆角矩形 193">
            <a:extLst>
              <a:ext uri="{FF2B5EF4-FFF2-40B4-BE49-F238E27FC236}">
                <a16:creationId xmlns="" xmlns:a16="http://schemas.microsoft.com/office/drawing/2014/main" id="{FBD33373-9B7B-CF47-99A8-0C89123E55C7}"/>
              </a:ext>
            </a:extLst>
          </p:cNvPr>
          <p:cNvSpPr/>
          <p:nvPr/>
        </p:nvSpPr>
        <p:spPr>
          <a:xfrm>
            <a:off x="7633040" y="5727356"/>
            <a:ext cx="2341189" cy="497149"/>
          </a:xfrm>
          <a:prstGeom prst="roundRect">
            <a:avLst>
              <a:gd name="adj" fmla="val 0"/>
            </a:avLst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zh-CN" altLang="en-US" sz="135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单位</a:t>
            </a:r>
            <a:r>
              <a:rPr kumimoji="1" lang="en-US" altLang="zh-CN" sz="135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/</a:t>
            </a:r>
            <a:r>
              <a:rPr kumimoji="1" lang="zh-CN" altLang="en-US" sz="135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 化学工程学院</a:t>
            </a:r>
          </a:p>
        </p:txBody>
      </p:sp>
      <p:sp>
        <p:nvSpPr>
          <p:cNvPr id="10" name="矩形 9">
            <a:extLst>
              <a:ext uri="{FF2B5EF4-FFF2-40B4-BE49-F238E27FC236}">
                <a16:creationId xmlns="" xmlns:a16="http://schemas.microsoft.com/office/drawing/2014/main" id="{6A6C7BE3-F2B2-964A-99E3-A8D9AE00ACCA}"/>
              </a:ext>
            </a:extLst>
          </p:cNvPr>
          <p:cNvSpPr/>
          <p:nvPr/>
        </p:nvSpPr>
        <p:spPr>
          <a:xfrm>
            <a:off x="4947300" y="4710756"/>
            <a:ext cx="2297403" cy="638773"/>
          </a:xfrm>
          <a:prstGeom prst="rect">
            <a:avLst/>
          </a:prstGeom>
          <a:solidFill>
            <a:srgbClr val="F6D9A7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 dirty="0"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</p:txBody>
      </p:sp>
      <p:grpSp>
        <p:nvGrpSpPr>
          <p:cNvPr id="216" name="Group 4">
            <a:extLst>
              <a:ext uri="{FF2B5EF4-FFF2-40B4-BE49-F238E27FC236}">
                <a16:creationId xmlns="" xmlns:a16="http://schemas.microsoft.com/office/drawing/2014/main" id="{F1010C6D-5506-334A-A177-1B26E2A92A42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147429" y="4825676"/>
            <a:ext cx="1886143" cy="453653"/>
            <a:chOff x="2838" y="1917"/>
            <a:chExt cx="2004" cy="482"/>
          </a:xfrm>
          <a:solidFill>
            <a:srgbClr val="09234F"/>
          </a:solidFill>
        </p:grpSpPr>
        <p:sp>
          <p:nvSpPr>
            <p:cNvPr id="217" name="Freeform 5">
              <a:extLst>
                <a:ext uri="{FF2B5EF4-FFF2-40B4-BE49-F238E27FC236}">
                  <a16:creationId xmlns="" xmlns:a16="http://schemas.microsoft.com/office/drawing/2014/main" id="{51DA2299-AA80-2C46-96D8-D18D3ACDE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1952"/>
              <a:ext cx="191" cy="302"/>
            </a:xfrm>
            <a:custGeom>
              <a:avLst/>
              <a:gdLst>
                <a:gd name="T0" fmla="*/ 97 w 100"/>
                <a:gd name="T1" fmla="*/ 25 h 156"/>
                <a:gd name="T2" fmla="*/ 98 w 100"/>
                <a:gd name="T3" fmla="*/ 138 h 156"/>
                <a:gd name="T4" fmla="*/ 85 w 100"/>
                <a:gd name="T5" fmla="*/ 153 h 156"/>
                <a:gd name="T6" fmla="*/ 49 w 100"/>
                <a:gd name="T7" fmla="*/ 117 h 156"/>
                <a:gd name="T8" fmla="*/ 57 w 100"/>
                <a:gd name="T9" fmla="*/ 123 h 156"/>
                <a:gd name="T10" fmla="*/ 57 w 100"/>
                <a:gd name="T11" fmla="*/ 119 h 156"/>
                <a:gd name="T12" fmla="*/ 77 w 100"/>
                <a:gd name="T13" fmla="*/ 134 h 156"/>
                <a:gd name="T14" fmla="*/ 83 w 100"/>
                <a:gd name="T15" fmla="*/ 121 h 156"/>
                <a:gd name="T16" fmla="*/ 76 w 100"/>
                <a:gd name="T17" fmla="*/ 31 h 156"/>
                <a:gd name="T18" fmla="*/ 66 w 100"/>
                <a:gd name="T19" fmla="*/ 7 h 156"/>
                <a:gd name="T20" fmla="*/ 0 w 100"/>
                <a:gd name="T21" fmla="*/ 28 h 156"/>
                <a:gd name="T22" fmla="*/ 1 w 100"/>
                <a:gd name="T23" fmla="*/ 26 h 156"/>
                <a:gd name="T24" fmla="*/ 58 w 100"/>
                <a:gd name="T25" fmla="*/ 4 h 156"/>
                <a:gd name="T26" fmla="*/ 97 w 100"/>
                <a:gd name="T27" fmla="*/ 25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0" h="156">
                  <a:moveTo>
                    <a:pt x="97" y="25"/>
                  </a:moveTo>
                  <a:cubicBezTo>
                    <a:pt x="87" y="33"/>
                    <a:pt x="100" y="117"/>
                    <a:pt x="98" y="138"/>
                  </a:cubicBezTo>
                  <a:cubicBezTo>
                    <a:pt x="96" y="153"/>
                    <a:pt x="93" y="156"/>
                    <a:pt x="85" y="153"/>
                  </a:cubicBezTo>
                  <a:cubicBezTo>
                    <a:pt x="75" y="149"/>
                    <a:pt x="51" y="124"/>
                    <a:pt x="49" y="117"/>
                  </a:cubicBezTo>
                  <a:cubicBezTo>
                    <a:pt x="50" y="117"/>
                    <a:pt x="55" y="122"/>
                    <a:pt x="57" y="123"/>
                  </a:cubicBezTo>
                  <a:cubicBezTo>
                    <a:pt x="57" y="121"/>
                    <a:pt x="56" y="121"/>
                    <a:pt x="57" y="119"/>
                  </a:cubicBezTo>
                  <a:cubicBezTo>
                    <a:pt x="61" y="123"/>
                    <a:pt x="74" y="133"/>
                    <a:pt x="77" y="134"/>
                  </a:cubicBezTo>
                  <a:cubicBezTo>
                    <a:pt x="84" y="134"/>
                    <a:pt x="81" y="126"/>
                    <a:pt x="83" y="121"/>
                  </a:cubicBezTo>
                  <a:cubicBezTo>
                    <a:pt x="82" y="103"/>
                    <a:pt x="75" y="47"/>
                    <a:pt x="76" y="31"/>
                  </a:cubicBezTo>
                  <a:cubicBezTo>
                    <a:pt x="75" y="20"/>
                    <a:pt x="75" y="10"/>
                    <a:pt x="66" y="7"/>
                  </a:cubicBezTo>
                  <a:cubicBezTo>
                    <a:pt x="42" y="8"/>
                    <a:pt x="23" y="28"/>
                    <a:pt x="0" y="28"/>
                  </a:cubicBezTo>
                  <a:cubicBezTo>
                    <a:pt x="0" y="27"/>
                    <a:pt x="1" y="27"/>
                    <a:pt x="1" y="26"/>
                  </a:cubicBezTo>
                  <a:cubicBezTo>
                    <a:pt x="8" y="17"/>
                    <a:pt x="58" y="4"/>
                    <a:pt x="58" y="4"/>
                  </a:cubicBezTo>
                  <a:cubicBezTo>
                    <a:pt x="73" y="0"/>
                    <a:pt x="97" y="4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18" name="Freeform 6">
              <a:extLst>
                <a:ext uri="{FF2B5EF4-FFF2-40B4-BE49-F238E27FC236}">
                  <a16:creationId xmlns="" xmlns:a16="http://schemas.microsoft.com/office/drawing/2014/main" id="{564F1622-D2B9-614D-B568-5D1D910ED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1985"/>
              <a:ext cx="48" cy="39"/>
            </a:xfrm>
            <a:custGeom>
              <a:avLst/>
              <a:gdLst>
                <a:gd name="T0" fmla="*/ 7 w 25"/>
                <a:gd name="T1" fmla="*/ 1 h 20"/>
                <a:gd name="T2" fmla="*/ 24 w 25"/>
                <a:gd name="T3" fmla="*/ 9 h 20"/>
                <a:gd name="T4" fmla="*/ 24 w 25"/>
                <a:gd name="T5" fmla="*/ 16 h 20"/>
                <a:gd name="T6" fmla="*/ 12 w 25"/>
                <a:gd name="T7" fmla="*/ 17 h 20"/>
                <a:gd name="T8" fmla="*/ 1 w 25"/>
                <a:gd name="T9" fmla="*/ 5 h 20"/>
                <a:gd name="T10" fmla="*/ 7 w 25"/>
                <a:gd name="T11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20">
                  <a:moveTo>
                    <a:pt x="7" y="1"/>
                  </a:moveTo>
                  <a:cubicBezTo>
                    <a:pt x="12" y="2"/>
                    <a:pt x="17" y="1"/>
                    <a:pt x="24" y="9"/>
                  </a:cubicBezTo>
                  <a:cubicBezTo>
                    <a:pt x="25" y="11"/>
                    <a:pt x="25" y="13"/>
                    <a:pt x="24" y="16"/>
                  </a:cubicBezTo>
                  <a:cubicBezTo>
                    <a:pt x="23" y="18"/>
                    <a:pt x="15" y="20"/>
                    <a:pt x="12" y="17"/>
                  </a:cubicBezTo>
                  <a:cubicBezTo>
                    <a:pt x="9" y="13"/>
                    <a:pt x="2" y="8"/>
                    <a:pt x="1" y="5"/>
                  </a:cubicBezTo>
                  <a:cubicBezTo>
                    <a:pt x="0" y="2"/>
                    <a:pt x="5" y="0"/>
                    <a:pt x="7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19" name="Freeform 7">
              <a:extLst>
                <a:ext uri="{FF2B5EF4-FFF2-40B4-BE49-F238E27FC236}">
                  <a16:creationId xmlns="" xmlns:a16="http://schemas.microsoft.com/office/drawing/2014/main" id="{159BD930-37E4-3C44-B0AD-DB76291C6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020"/>
              <a:ext cx="27" cy="180"/>
            </a:xfrm>
            <a:custGeom>
              <a:avLst/>
              <a:gdLst>
                <a:gd name="T0" fmla="*/ 5 w 14"/>
                <a:gd name="T1" fmla="*/ 0 h 93"/>
                <a:gd name="T2" fmla="*/ 8 w 14"/>
                <a:gd name="T3" fmla="*/ 9 h 93"/>
                <a:gd name="T4" fmla="*/ 14 w 14"/>
                <a:gd name="T5" fmla="*/ 91 h 93"/>
                <a:gd name="T6" fmla="*/ 9 w 14"/>
                <a:gd name="T7" fmla="*/ 93 h 93"/>
                <a:gd name="T8" fmla="*/ 1 w 14"/>
                <a:gd name="T9" fmla="*/ 86 h 93"/>
                <a:gd name="T10" fmla="*/ 3 w 14"/>
                <a:gd name="T11" fmla="*/ 6 h 93"/>
                <a:gd name="T12" fmla="*/ 5 w 14"/>
                <a:gd name="T13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93">
                  <a:moveTo>
                    <a:pt x="5" y="0"/>
                  </a:moveTo>
                  <a:cubicBezTo>
                    <a:pt x="6" y="1"/>
                    <a:pt x="8" y="1"/>
                    <a:pt x="8" y="9"/>
                  </a:cubicBezTo>
                  <a:cubicBezTo>
                    <a:pt x="9" y="10"/>
                    <a:pt x="10" y="90"/>
                    <a:pt x="14" y="91"/>
                  </a:cubicBezTo>
                  <a:cubicBezTo>
                    <a:pt x="11" y="92"/>
                    <a:pt x="12" y="93"/>
                    <a:pt x="9" y="93"/>
                  </a:cubicBezTo>
                  <a:cubicBezTo>
                    <a:pt x="6" y="90"/>
                    <a:pt x="3" y="90"/>
                    <a:pt x="1" y="86"/>
                  </a:cubicBezTo>
                  <a:cubicBezTo>
                    <a:pt x="4" y="67"/>
                    <a:pt x="0" y="31"/>
                    <a:pt x="3" y="6"/>
                  </a:cubicBezTo>
                  <a:cubicBezTo>
                    <a:pt x="3" y="3"/>
                    <a:pt x="3" y="0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20" name="Freeform 8">
              <a:extLst>
                <a:ext uri="{FF2B5EF4-FFF2-40B4-BE49-F238E27FC236}">
                  <a16:creationId xmlns="" xmlns:a16="http://schemas.microsoft.com/office/drawing/2014/main" id="{3EFF57EE-EC15-5D44-8D76-BCBE87C5F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053"/>
              <a:ext cx="99" cy="46"/>
            </a:xfrm>
            <a:custGeom>
              <a:avLst/>
              <a:gdLst>
                <a:gd name="T0" fmla="*/ 52 w 52"/>
                <a:gd name="T1" fmla="*/ 24 h 24"/>
                <a:gd name="T2" fmla="*/ 33 w 52"/>
                <a:gd name="T3" fmla="*/ 16 h 24"/>
                <a:gd name="T4" fmla="*/ 17 w 52"/>
                <a:gd name="T5" fmla="*/ 9 h 24"/>
                <a:gd name="T6" fmla="*/ 0 w 52"/>
                <a:gd name="T7" fmla="*/ 0 h 24"/>
                <a:gd name="T8" fmla="*/ 20 w 52"/>
                <a:gd name="T9" fmla="*/ 2 h 24"/>
                <a:gd name="T10" fmla="*/ 44 w 52"/>
                <a:gd name="T11" fmla="*/ 15 h 24"/>
                <a:gd name="T12" fmla="*/ 52 w 52"/>
                <a:gd name="T13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24">
                  <a:moveTo>
                    <a:pt x="52" y="24"/>
                  </a:moveTo>
                  <a:cubicBezTo>
                    <a:pt x="43" y="24"/>
                    <a:pt x="42" y="22"/>
                    <a:pt x="33" y="16"/>
                  </a:cubicBezTo>
                  <a:cubicBezTo>
                    <a:pt x="31" y="14"/>
                    <a:pt x="27" y="11"/>
                    <a:pt x="17" y="9"/>
                  </a:cubicBezTo>
                  <a:cubicBezTo>
                    <a:pt x="14" y="6"/>
                    <a:pt x="3" y="4"/>
                    <a:pt x="0" y="0"/>
                  </a:cubicBezTo>
                  <a:cubicBezTo>
                    <a:pt x="8" y="0"/>
                    <a:pt x="14" y="0"/>
                    <a:pt x="20" y="2"/>
                  </a:cubicBezTo>
                  <a:cubicBezTo>
                    <a:pt x="22" y="4"/>
                    <a:pt x="34" y="6"/>
                    <a:pt x="44" y="15"/>
                  </a:cubicBezTo>
                  <a:cubicBezTo>
                    <a:pt x="48" y="18"/>
                    <a:pt x="51" y="19"/>
                    <a:pt x="52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21" name="Freeform 9">
              <a:extLst>
                <a:ext uri="{FF2B5EF4-FFF2-40B4-BE49-F238E27FC236}">
                  <a16:creationId xmlns="" xmlns:a16="http://schemas.microsoft.com/office/drawing/2014/main" id="{74639303-6E17-8141-84DA-CC2FB5563B8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4" y="1917"/>
              <a:ext cx="164" cy="360"/>
            </a:xfrm>
            <a:custGeom>
              <a:avLst/>
              <a:gdLst>
                <a:gd name="T0" fmla="*/ 39 w 86"/>
                <a:gd name="T1" fmla="*/ 38 h 186"/>
                <a:gd name="T2" fmla="*/ 56 w 86"/>
                <a:gd name="T3" fmla="*/ 34 h 186"/>
                <a:gd name="T4" fmla="*/ 59 w 86"/>
                <a:gd name="T5" fmla="*/ 31 h 186"/>
                <a:gd name="T6" fmla="*/ 85 w 86"/>
                <a:gd name="T7" fmla="*/ 43 h 186"/>
                <a:gd name="T8" fmla="*/ 85 w 86"/>
                <a:gd name="T9" fmla="*/ 48 h 186"/>
                <a:gd name="T10" fmla="*/ 64 w 86"/>
                <a:gd name="T11" fmla="*/ 61 h 186"/>
                <a:gd name="T12" fmla="*/ 55 w 86"/>
                <a:gd name="T13" fmla="*/ 72 h 186"/>
                <a:gd name="T14" fmla="*/ 57 w 86"/>
                <a:gd name="T15" fmla="*/ 81 h 186"/>
                <a:gd name="T16" fmla="*/ 39 w 86"/>
                <a:gd name="T17" fmla="*/ 88 h 186"/>
                <a:gd name="T18" fmla="*/ 39 w 86"/>
                <a:gd name="T19" fmla="*/ 55 h 186"/>
                <a:gd name="T20" fmla="*/ 45 w 86"/>
                <a:gd name="T21" fmla="*/ 48 h 186"/>
                <a:gd name="T22" fmla="*/ 39 w 86"/>
                <a:gd name="T23" fmla="*/ 49 h 186"/>
                <a:gd name="T24" fmla="*/ 39 w 86"/>
                <a:gd name="T25" fmla="*/ 38 h 186"/>
                <a:gd name="T26" fmla="*/ 12 w 86"/>
                <a:gd name="T27" fmla="*/ 1 h 186"/>
                <a:gd name="T28" fmla="*/ 30 w 86"/>
                <a:gd name="T29" fmla="*/ 8 h 186"/>
                <a:gd name="T30" fmla="*/ 34 w 86"/>
                <a:gd name="T31" fmla="*/ 14 h 186"/>
                <a:gd name="T32" fmla="*/ 34 w 86"/>
                <a:gd name="T33" fmla="*/ 39 h 186"/>
                <a:gd name="T34" fmla="*/ 39 w 86"/>
                <a:gd name="T35" fmla="*/ 38 h 186"/>
                <a:gd name="T36" fmla="*/ 39 w 86"/>
                <a:gd name="T37" fmla="*/ 49 h 186"/>
                <a:gd name="T38" fmla="*/ 34 w 86"/>
                <a:gd name="T39" fmla="*/ 50 h 186"/>
                <a:gd name="T40" fmla="*/ 33 w 86"/>
                <a:gd name="T41" fmla="*/ 63 h 186"/>
                <a:gd name="T42" fmla="*/ 39 w 86"/>
                <a:gd name="T43" fmla="*/ 55 h 186"/>
                <a:gd name="T44" fmla="*/ 39 w 86"/>
                <a:gd name="T45" fmla="*/ 88 h 186"/>
                <a:gd name="T46" fmla="*/ 35 w 86"/>
                <a:gd name="T47" fmla="*/ 91 h 186"/>
                <a:gd name="T48" fmla="*/ 26 w 86"/>
                <a:gd name="T49" fmla="*/ 183 h 186"/>
                <a:gd name="T50" fmla="*/ 23 w 86"/>
                <a:gd name="T51" fmla="*/ 186 h 186"/>
                <a:gd name="T52" fmla="*/ 20 w 86"/>
                <a:gd name="T53" fmla="*/ 97 h 186"/>
                <a:gd name="T54" fmla="*/ 16 w 86"/>
                <a:gd name="T55" fmla="*/ 92 h 186"/>
                <a:gd name="T56" fmla="*/ 17 w 86"/>
                <a:gd name="T57" fmla="*/ 81 h 186"/>
                <a:gd name="T58" fmla="*/ 20 w 86"/>
                <a:gd name="T59" fmla="*/ 79 h 186"/>
                <a:gd name="T60" fmla="*/ 19 w 86"/>
                <a:gd name="T61" fmla="*/ 54 h 186"/>
                <a:gd name="T62" fmla="*/ 0 w 86"/>
                <a:gd name="T63" fmla="*/ 53 h 186"/>
                <a:gd name="T64" fmla="*/ 8 w 86"/>
                <a:gd name="T65" fmla="*/ 47 h 186"/>
                <a:gd name="T66" fmla="*/ 18 w 86"/>
                <a:gd name="T67" fmla="*/ 44 h 186"/>
                <a:gd name="T68" fmla="*/ 17 w 86"/>
                <a:gd name="T69" fmla="*/ 17 h 186"/>
                <a:gd name="T70" fmla="*/ 15 w 86"/>
                <a:gd name="T71" fmla="*/ 6 h 186"/>
                <a:gd name="T72" fmla="*/ 12 w 86"/>
                <a:gd name="T73" fmla="*/ 1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6" h="186">
                  <a:moveTo>
                    <a:pt x="39" y="38"/>
                  </a:moveTo>
                  <a:cubicBezTo>
                    <a:pt x="45" y="37"/>
                    <a:pt x="50" y="35"/>
                    <a:pt x="56" y="34"/>
                  </a:cubicBezTo>
                  <a:cubicBezTo>
                    <a:pt x="56" y="33"/>
                    <a:pt x="59" y="32"/>
                    <a:pt x="59" y="31"/>
                  </a:cubicBezTo>
                  <a:cubicBezTo>
                    <a:pt x="75" y="29"/>
                    <a:pt x="85" y="39"/>
                    <a:pt x="85" y="43"/>
                  </a:cubicBezTo>
                  <a:cubicBezTo>
                    <a:pt x="86" y="45"/>
                    <a:pt x="86" y="46"/>
                    <a:pt x="85" y="48"/>
                  </a:cubicBezTo>
                  <a:cubicBezTo>
                    <a:pt x="83" y="52"/>
                    <a:pt x="65" y="60"/>
                    <a:pt x="64" y="61"/>
                  </a:cubicBezTo>
                  <a:cubicBezTo>
                    <a:pt x="57" y="66"/>
                    <a:pt x="55" y="68"/>
                    <a:pt x="55" y="72"/>
                  </a:cubicBezTo>
                  <a:cubicBezTo>
                    <a:pt x="57" y="73"/>
                    <a:pt x="60" y="78"/>
                    <a:pt x="57" y="81"/>
                  </a:cubicBezTo>
                  <a:cubicBezTo>
                    <a:pt x="53" y="82"/>
                    <a:pt x="45" y="85"/>
                    <a:pt x="39" y="88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39" y="49"/>
                    <a:pt x="39" y="49"/>
                    <a:pt x="39" y="49"/>
                  </a:cubicBezTo>
                  <a:lnTo>
                    <a:pt x="39" y="38"/>
                  </a:lnTo>
                  <a:close/>
                  <a:moveTo>
                    <a:pt x="12" y="1"/>
                  </a:moveTo>
                  <a:cubicBezTo>
                    <a:pt x="19" y="0"/>
                    <a:pt x="26" y="1"/>
                    <a:pt x="30" y="8"/>
                  </a:cubicBezTo>
                  <a:cubicBezTo>
                    <a:pt x="31" y="8"/>
                    <a:pt x="33" y="12"/>
                    <a:pt x="34" y="14"/>
                  </a:cubicBezTo>
                  <a:cubicBezTo>
                    <a:pt x="34" y="22"/>
                    <a:pt x="34" y="30"/>
                    <a:pt x="34" y="39"/>
                  </a:cubicBezTo>
                  <a:cubicBezTo>
                    <a:pt x="36" y="39"/>
                    <a:pt x="37" y="38"/>
                    <a:pt x="39" y="38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3" y="63"/>
                    <a:pt x="33" y="63"/>
                    <a:pt x="33" y="63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39" y="88"/>
                    <a:pt x="39" y="88"/>
                    <a:pt x="39" y="88"/>
                  </a:cubicBezTo>
                  <a:cubicBezTo>
                    <a:pt x="37" y="89"/>
                    <a:pt x="35" y="90"/>
                    <a:pt x="35" y="91"/>
                  </a:cubicBezTo>
                  <a:cubicBezTo>
                    <a:pt x="32" y="124"/>
                    <a:pt x="31" y="150"/>
                    <a:pt x="26" y="183"/>
                  </a:cubicBezTo>
                  <a:cubicBezTo>
                    <a:pt x="25" y="183"/>
                    <a:pt x="24" y="186"/>
                    <a:pt x="23" y="186"/>
                  </a:cubicBezTo>
                  <a:cubicBezTo>
                    <a:pt x="22" y="157"/>
                    <a:pt x="20" y="127"/>
                    <a:pt x="20" y="97"/>
                  </a:cubicBezTo>
                  <a:cubicBezTo>
                    <a:pt x="19" y="94"/>
                    <a:pt x="17" y="94"/>
                    <a:pt x="16" y="92"/>
                  </a:cubicBezTo>
                  <a:cubicBezTo>
                    <a:pt x="13" y="90"/>
                    <a:pt x="14" y="82"/>
                    <a:pt x="17" y="81"/>
                  </a:cubicBezTo>
                  <a:cubicBezTo>
                    <a:pt x="18" y="81"/>
                    <a:pt x="19" y="79"/>
                    <a:pt x="20" y="79"/>
                  </a:cubicBezTo>
                  <a:cubicBezTo>
                    <a:pt x="20" y="60"/>
                    <a:pt x="19" y="61"/>
                    <a:pt x="19" y="54"/>
                  </a:cubicBezTo>
                  <a:cubicBezTo>
                    <a:pt x="15" y="53"/>
                    <a:pt x="0" y="58"/>
                    <a:pt x="0" y="53"/>
                  </a:cubicBezTo>
                  <a:cubicBezTo>
                    <a:pt x="1" y="51"/>
                    <a:pt x="6" y="49"/>
                    <a:pt x="8" y="47"/>
                  </a:cubicBezTo>
                  <a:cubicBezTo>
                    <a:pt x="12" y="46"/>
                    <a:pt x="15" y="45"/>
                    <a:pt x="18" y="44"/>
                  </a:cubicBezTo>
                  <a:cubicBezTo>
                    <a:pt x="19" y="34"/>
                    <a:pt x="19" y="27"/>
                    <a:pt x="17" y="17"/>
                  </a:cubicBezTo>
                  <a:cubicBezTo>
                    <a:pt x="17" y="15"/>
                    <a:pt x="17" y="6"/>
                    <a:pt x="15" y="6"/>
                  </a:cubicBezTo>
                  <a:cubicBezTo>
                    <a:pt x="14" y="4"/>
                    <a:pt x="12" y="4"/>
                    <a:pt x="1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22" name="Freeform 10">
              <a:extLst>
                <a:ext uri="{FF2B5EF4-FFF2-40B4-BE49-F238E27FC236}">
                  <a16:creationId xmlns="" xmlns:a16="http://schemas.microsoft.com/office/drawing/2014/main" id="{5EC24FB9-E22D-9B4E-A886-F8BA6C927B7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55" y="2012"/>
              <a:ext cx="154" cy="176"/>
            </a:xfrm>
            <a:custGeom>
              <a:avLst/>
              <a:gdLst>
                <a:gd name="T0" fmla="*/ 62 w 81"/>
                <a:gd name="T1" fmla="*/ 38 h 91"/>
                <a:gd name="T2" fmla="*/ 67 w 81"/>
                <a:gd name="T3" fmla="*/ 28 h 91"/>
                <a:gd name="T4" fmla="*/ 78 w 81"/>
                <a:gd name="T5" fmla="*/ 36 h 91"/>
                <a:gd name="T6" fmla="*/ 70 w 81"/>
                <a:gd name="T7" fmla="*/ 51 h 91"/>
                <a:gd name="T8" fmla="*/ 81 w 81"/>
                <a:gd name="T9" fmla="*/ 79 h 91"/>
                <a:gd name="T10" fmla="*/ 78 w 81"/>
                <a:gd name="T11" fmla="*/ 80 h 91"/>
                <a:gd name="T12" fmla="*/ 65 w 81"/>
                <a:gd name="T13" fmla="*/ 57 h 91"/>
                <a:gd name="T14" fmla="*/ 50 w 81"/>
                <a:gd name="T15" fmla="*/ 72 h 91"/>
                <a:gd name="T16" fmla="*/ 52 w 81"/>
                <a:gd name="T17" fmla="*/ 74 h 91"/>
                <a:gd name="T18" fmla="*/ 59 w 81"/>
                <a:gd name="T19" fmla="*/ 77 h 91"/>
                <a:gd name="T20" fmla="*/ 59 w 81"/>
                <a:gd name="T21" fmla="*/ 83 h 91"/>
                <a:gd name="T22" fmla="*/ 49 w 81"/>
                <a:gd name="T23" fmla="*/ 85 h 91"/>
                <a:gd name="T24" fmla="*/ 46 w 81"/>
                <a:gd name="T25" fmla="*/ 87 h 91"/>
                <a:gd name="T26" fmla="*/ 44 w 81"/>
                <a:gd name="T27" fmla="*/ 89 h 91"/>
                <a:gd name="T28" fmla="*/ 44 w 81"/>
                <a:gd name="T29" fmla="*/ 63 h 91"/>
                <a:gd name="T30" fmla="*/ 58 w 81"/>
                <a:gd name="T31" fmla="*/ 43 h 91"/>
                <a:gd name="T32" fmla="*/ 53 w 81"/>
                <a:gd name="T33" fmla="*/ 40 h 91"/>
                <a:gd name="T34" fmla="*/ 44 w 81"/>
                <a:gd name="T35" fmla="*/ 51 h 91"/>
                <a:gd name="T36" fmla="*/ 44 w 81"/>
                <a:gd name="T37" fmla="*/ 43 h 91"/>
                <a:gd name="T38" fmla="*/ 45 w 81"/>
                <a:gd name="T39" fmla="*/ 40 h 91"/>
                <a:gd name="T40" fmla="*/ 44 w 81"/>
                <a:gd name="T41" fmla="*/ 40 h 91"/>
                <a:gd name="T42" fmla="*/ 44 w 81"/>
                <a:gd name="T43" fmla="*/ 32 h 91"/>
                <a:gd name="T44" fmla="*/ 46 w 81"/>
                <a:gd name="T45" fmla="*/ 35 h 91"/>
                <a:gd name="T46" fmla="*/ 50 w 81"/>
                <a:gd name="T47" fmla="*/ 39 h 91"/>
                <a:gd name="T48" fmla="*/ 51 w 81"/>
                <a:gd name="T49" fmla="*/ 36 h 91"/>
                <a:gd name="T50" fmla="*/ 44 w 81"/>
                <a:gd name="T51" fmla="*/ 27 h 91"/>
                <a:gd name="T52" fmla="*/ 44 w 81"/>
                <a:gd name="T53" fmla="*/ 3 h 91"/>
                <a:gd name="T54" fmla="*/ 48 w 81"/>
                <a:gd name="T55" fmla="*/ 7 h 91"/>
                <a:gd name="T56" fmla="*/ 44 w 81"/>
                <a:gd name="T57" fmla="*/ 19 h 91"/>
                <a:gd name="T58" fmla="*/ 62 w 81"/>
                <a:gd name="T59" fmla="*/ 38 h 91"/>
                <a:gd name="T60" fmla="*/ 44 w 81"/>
                <a:gd name="T61" fmla="*/ 89 h 91"/>
                <a:gd name="T62" fmla="*/ 33 w 81"/>
                <a:gd name="T63" fmla="*/ 91 h 91"/>
                <a:gd name="T64" fmla="*/ 12 w 81"/>
                <a:gd name="T65" fmla="*/ 77 h 91"/>
                <a:gd name="T66" fmla="*/ 13 w 81"/>
                <a:gd name="T67" fmla="*/ 77 h 91"/>
                <a:gd name="T68" fmla="*/ 44 w 81"/>
                <a:gd name="T69" fmla="*/ 63 h 91"/>
                <a:gd name="T70" fmla="*/ 44 w 81"/>
                <a:gd name="T71" fmla="*/ 89 h 91"/>
                <a:gd name="T72" fmla="*/ 44 w 81"/>
                <a:gd name="T73" fmla="*/ 51 h 91"/>
                <a:gd name="T74" fmla="*/ 44 w 81"/>
                <a:gd name="T75" fmla="*/ 43 h 91"/>
                <a:gd name="T76" fmla="*/ 26 w 81"/>
                <a:gd name="T77" fmla="*/ 59 h 91"/>
                <a:gd name="T78" fmla="*/ 18 w 81"/>
                <a:gd name="T79" fmla="*/ 64 h 91"/>
                <a:gd name="T80" fmla="*/ 41 w 81"/>
                <a:gd name="T81" fmla="*/ 38 h 91"/>
                <a:gd name="T82" fmla="*/ 44 w 81"/>
                <a:gd name="T83" fmla="*/ 40 h 91"/>
                <a:gd name="T84" fmla="*/ 44 w 81"/>
                <a:gd name="T85" fmla="*/ 32 h 91"/>
                <a:gd name="T86" fmla="*/ 36 w 81"/>
                <a:gd name="T87" fmla="*/ 25 h 91"/>
                <a:gd name="T88" fmla="*/ 40 w 81"/>
                <a:gd name="T89" fmla="*/ 23 h 91"/>
                <a:gd name="T90" fmla="*/ 44 w 81"/>
                <a:gd name="T91" fmla="*/ 27 h 91"/>
                <a:gd name="T92" fmla="*/ 44 w 81"/>
                <a:gd name="T93" fmla="*/ 3 h 91"/>
                <a:gd name="T94" fmla="*/ 42 w 81"/>
                <a:gd name="T95" fmla="*/ 3 h 91"/>
                <a:gd name="T96" fmla="*/ 21 w 81"/>
                <a:gd name="T97" fmla="*/ 0 h 91"/>
                <a:gd name="T98" fmla="*/ 15 w 81"/>
                <a:gd name="T99" fmla="*/ 7 h 91"/>
                <a:gd name="T100" fmla="*/ 23 w 81"/>
                <a:gd name="T101" fmla="*/ 7 h 91"/>
                <a:gd name="T102" fmla="*/ 22 w 81"/>
                <a:gd name="T103" fmla="*/ 9 h 91"/>
                <a:gd name="T104" fmla="*/ 13 w 81"/>
                <a:gd name="T105" fmla="*/ 9 h 91"/>
                <a:gd name="T106" fmla="*/ 21 w 81"/>
                <a:gd name="T107" fmla="*/ 17 h 91"/>
                <a:gd name="T108" fmla="*/ 5 w 81"/>
                <a:gd name="T109" fmla="*/ 29 h 91"/>
                <a:gd name="T110" fmla="*/ 4 w 81"/>
                <a:gd name="T111" fmla="*/ 30 h 91"/>
                <a:gd name="T112" fmla="*/ 11 w 81"/>
                <a:gd name="T113" fmla="*/ 45 h 91"/>
                <a:gd name="T114" fmla="*/ 32 w 81"/>
                <a:gd name="T115" fmla="*/ 28 h 91"/>
                <a:gd name="T116" fmla="*/ 34 w 81"/>
                <a:gd name="T117" fmla="*/ 34 h 91"/>
                <a:gd name="T118" fmla="*/ 1 w 81"/>
                <a:gd name="T119" fmla="*/ 69 h 91"/>
                <a:gd name="T120" fmla="*/ 7 w 81"/>
                <a:gd name="T121" fmla="*/ 77 h 91"/>
                <a:gd name="T122" fmla="*/ 44 w 81"/>
                <a:gd name="T123" fmla="*/ 5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1" h="91">
                  <a:moveTo>
                    <a:pt x="62" y="38"/>
                  </a:moveTo>
                  <a:cubicBezTo>
                    <a:pt x="64" y="34"/>
                    <a:pt x="67" y="32"/>
                    <a:pt x="67" y="28"/>
                  </a:cubicBezTo>
                  <a:cubicBezTo>
                    <a:pt x="72" y="30"/>
                    <a:pt x="75" y="31"/>
                    <a:pt x="78" y="36"/>
                  </a:cubicBezTo>
                  <a:cubicBezTo>
                    <a:pt x="79" y="45"/>
                    <a:pt x="70" y="48"/>
                    <a:pt x="70" y="51"/>
                  </a:cubicBezTo>
                  <a:cubicBezTo>
                    <a:pt x="72" y="60"/>
                    <a:pt x="80" y="71"/>
                    <a:pt x="81" y="79"/>
                  </a:cubicBezTo>
                  <a:cubicBezTo>
                    <a:pt x="81" y="80"/>
                    <a:pt x="79" y="81"/>
                    <a:pt x="78" y="80"/>
                  </a:cubicBezTo>
                  <a:cubicBezTo>
                    <a:pt x="73" y="76"/>
                    <a:pt x="67" y="64"/>
                    <a:pt x="65" y="57"/>
                  </a:cubicBezTo>
                  <a:cubicBezTo>
                    <a:pt x="62" y="61"/>
                    <a:pt x="57" y="66"/>
                    <a:pt x="50" y="72"/>
                  </a:cubicBezTo>
                  <a:cubicBezTo>
                    <a:pt x="51" y="74"/>
                    <a:pt x="51" y="73"/>
                    <a:pt x="52" y="74"/>
                  </a:cubicBezTo>
                  <a:cubicBezTo>
                    <a:pt x="56" y="75"/>
                    <a:pt x="57" y="75"/>
                    <a:pt x="59" y="77"/>
                  </a:cubicBezTo>
                  <a:cubicBezTo>
                    <a:pt x="60" y="79"/>
                    <a:pt x="59" y="82"/>
                    <a:pt x="59" y="83"/>
                  </a:cubicBezTo>
                  <a:cubicBezTo>
                    <a:pt x="58" y="85"/>
                    <a:pt x="54" y="84"/>
                    <a:pt x="49" y="85"/>
                  </a:cubicBezTo>
                  <a:cubicBezTo>
                    <a:pt x="48" y="86"/>
                    <a:pt x="47" y="87"/>
                    <a:pt x="46" y="87"/>
                  </a:cubicBezTo>
                  <a:cubicBezTo>
                    <a:pt x="45" y="88"/>
                    <a:pt x="45" y="89"/>
                    <a:pt x="44" y="89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52" y="55"/>
                    <a:pt x="58" y="45"/>
                    <a:pt x="58" y="43"/>
                  </a:cubicBezTo>
                  <a:cubicBezTo>
                    <a:pt x="56" y="42"/>
                    <a:pt x="56" y="41"/>
                    <a:pt x="53" y="40"/>
                  </a:cubicBezTo>
                  <a:cubicBezTo>
                    <a:pt x="53" y="42"/>
                    <a:pt x="49" y="46"/>
                    <a:pt x="44" y="51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2"/>
                    <a:pt x="45" y="41"/>
                    <a:pt x="45" y="40"/>
                  </a:cubicBezTo>
                  <a:cubicBezTo>
                    <a:pt x="44" y="40"/>
                    <a:pt x="44" y="40"/>
                    <a:pt x="44" y="40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5" y="33"/>
                    <a:pt x="46" y="34"/>
                    <a:pt x="46" y="35"/>
                  </a:cubicBezTo>
                  <a:cubicBezTo>
                    <a:pt x="50" y="37"/>
                    <a:pt x="48" y="36"/>
                    <a:pt x="50" y="39"/>
                  </a:cubicBezTo>
                  <a:cubicBezTo>
                    <a:pt x="52" y="39"/>
                    <a:pt x="51" y="38"/>
                    <a:pt x="51" y="36"/>
                  </a:cubicBezTo>
                  <a:cubicBezTo>
                    <a:pt x="49" y="34"/>
                    <a:pt x="47" y="30"/>
                    <a:pt x="44" y="27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5" y="4"/>
                    <a:pt x="47" y="6"/>
                    <a:pt x="48" y="7"/>
                  </a:cubicBezTo>
                  <a:cubicBezTo>
                    <a:pt x="50" y="14"/>
                    <a:pt x="49" y="16"/>
                    <a:pt x="44" y="19"/>
                  </a:cubicBezTo>
                  <a:cubicBezTo>
                    <a:pt x="50" y="26"/>
                    <a:pt x="52" y="33"/>
                    <a:pt x="62" y="38"/>
                  </a:cubicBezTo>
                  <a:close/>
                  <a:moveTo>
                    <a:pt x="44" y="89"/>
                  </a:moveTo>
                  <a:cubicBezTo>
                    <a:pt x="41" y="91"/>
                    <a:pt x="37" y="91"/>
                    <a:pt x="33" y="91"/>
                  </a:cubicBezTo>
                  <a:cubicBezTo>
                    <a:pt x="29" y="90"/>
                    <a:pt x="13" y="81"/>
                    <a:pt x="12" y="77"/>
                  </a:cubicBezTo>
                  <a:cubicBezTo>
                    <a:pt x="12" y="77"/>
                    <a:pt x="13" y="77"/>
                    <a:pt x="13" y="77"/>
                  </a:cubicBezTo>
                  <a:cubicBezTo>
                    <a:pt x="20" y="84"/>
                    <a:pt x="33" y="74"/>
                    <a:pt x="44" y="63"/>
                  </a:cubicBezTo>
                  <a:cubicBezTo>
                    <a:pt x="44" y="89"/>
                    <a:pt x="44" y="89"/>
                    <a:pt x="44" y="89"/>
                  </a:cubicBezTo>
                  <a:close/>
                  <a:moveTo>
                    <a:pt x="44" y="51"/>
                  </a:moveTo>
                  <a:cubicBezTo>
                    <a:pt x="44" y="43"/>
                    <a:pt x="44" y="43"/>
                    <a:pt x="44" y="43"/>
                  </a:cubicBezTo>
                  <a:cubicBezTo>
                    <a:pt x="41" y="47"/>
                    <a:pt x="33" y="54"/>
                    <a:pt x="26" y="59"/>
                  </a:cubicBezTo>
                  <a:cubicBezTo>
                    <a:pt x="24" y="60"/>
                    <a:pt x="20" y="64"/>
                    <a:pt x="18" y="64"/>
                  </a:cubicBezTo>
                  <a:cubicBezTo>
                    <a:pt x="22" y="58"/>
                    <a:pt x="36" y="48"/>
                    <a:pt x="41" y="38"/>
                  </a:cubicBezTo>
                  <a:cubicBezTo>
                    <a:pt x="42" y="39"/>
                    <a:pt x="43" y="39"/>
                    <a:pt x="44" y="40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2" y="30"/>
                    <a:pt x="40" y="28"/>
                    <a:pt x="36" y="25"/>
                  </a:cubicBezTo>
                  <a:cubicBezTo>
                    <a:pt x="37" y="25"/>
                    <a:pt x="39" y="23"/>
                    <a:pt x="40" y="23"/>
                  </a:cubicBezTo>
                  <a:cubicBezTo>
                    <a:pt x="42" y="24"/>
                    <a:pt x="43" y="25"/>
                    <a:pt x="44" y="27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2" y="3"/>
                    <a:pt x="42" y="3"/>
                  </a:cubicBezTo>
                  <a:cubicBezTo>
                    <a:pt x="41" y="3"/>
                    <a:pt x="25" y="0"/>
                    <a:pt x="21" y="0"/>
                  </a:cubicBezTo>
                  <a:cubicBezTo>
                    <a:pt x="17" y="1"/>
                    <a:pt x="14" y="2"/>
                    <a:pt x="15" y="7"/>
                  </a:cubicBezTo>
                  <a:cubicBezTo>
                    <a:pt x="16" y="8"/>
                    <a:pt x="20" y="8"/>
                    <a:pt x="23" y="7"/>
                  </a:cubicBezTo>
                  <a:cubicBezTo>
                    <a:pt x="24" y="8"/>
                    <a:pt x="23" y="9"/>
                    <a:pt x="22" y="9"/>
                  </a:cubicBezTo>
                  <a:cubicBezTo>
                    <a:pt x="18" y="10"/>
                    <a:pt x="17" y="9"/>
                    <a:pt x="13" y="9"/>
                  </a:cubicBezTo>
                  <a:cubicBezTo>
                    <a:pt x="9" y="9"/>
                    <a:pt x="18" y="15"/>
                    <a:pt x="21" y="17"/>
                  </a:cubicBezTo>
                  <a:cubicBezTo>
                    <a:pt x="20" y="21"/>
                    <a:pt x="10" y="30"/>
                    <a:pt x="5" y="29"/>
                  </a:cubicBezTo>
                  <a:cubicBezTo>
                    <a:pt x="5" y="30"/>
                    <a:pt x="5" y="29"/>
                    <a:pt x="4" y="30"/>
                  </a:cubicBezTo>
                  <a:cubicBezTo>
                    <a:pt x="4" y="36"/>
                    <a:pt x="4" y="43"/>
                    <a:pt x="11" y="45"/>
                  </a:cubicBezTo>
                  <a:cubicBezTo>
                    <a:pt x="15" y="42"/>
                    <a:pt x="29" y="33"/>
                    <a:pt x="32" y="28"/>
                  </a:cubicBezTo>
                  <a:cubicBezTo>
                    <a:pt x="36" y="31"/>
                    <a:pt x="34" y="33"/>
                    <a:pt x="34" y="34"/>
                  </a:cubicBezTo>
                  <a:cubicBezTo>
                    <a:pt x="26" y="45"/>
                    <a:pt x="10" y="59"/>
                    <a:pt x="1" y="69"/>
                  </a:cubicBezTo>
                  <a:cubicBezTo>
                    <a:pt x="0" y="76"/>
                    <a:pt x="0" y="79"/>
                    <a:pt x="7" y="77"/>
                  </a:cubicBezTo>
                  <a:cubicBezTo>
                    <a:pt x="10" y="78"/>
                    <a:pt x="31" y="62"/>
                    <a:pt x="44" y="5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23" name="Freeform 11">
              <a:extLst>
                <a:ext uri="{FF2B5EF4-FFF2-40B4-BE49-F238E27FC236}">
                  <a16:creationId xmlns="" xmlns:a16="http://schemas.microsoft.com/office/drawing/2014/main" id="{2888BDD9-2444-8449-99E7-AEE666E07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1931"/>
              <a:ext cx="280" cy="191"/>
            </a:xfrm>
            <a:custGeom>
              <a:avLst/>
              <a:gdLst>
                <a:gd name="T0" fmla="*/ 29 w 147"/>
                <a:gd name="T1" fmla="*/ 27 h 99"/>
                <a:gd name="T2" fmla="*/ 50 w 147"/>
                <a:gd name="T3" fmla="*/ 67 h 99"/>
                <a:gd name="T4" fmla="*/ 59 w 147"/>
                <a:gd name="T5" fmla="*/ 64 h 99"/>
                <a:gd name="T6" fmla="*/ 44 w 147"/>
                <a:gd name="T7" fmla="*/ 19 h 99"/>
                <a:gd name="T8" fmla="*/ 60 w 147"/>
                <a:gd name="T9" fmla="*/ 35 h 99"/>
                <a:gd name="T10" fmla="*/ 66 w 147"/>
                <a:gd name="T11" fmla="*/ 56 h 99"/>
                <a:gd name="T12" fmla="*/ 69 w 147"/>
                <a:gd name="T13" fmla="*/ 51 h 99"/>
                <a:gd name="T14" fmla="*/ 70 w 147"/>
                <a:gd name="T15" fmla="*/ 45 h 99"/>
                <a:gd name="T16" fmla="*/ 66 w 147"/>
                <a:gd name="T17" fmla="*/ 40 h 99"/>
                <a:gd name="T18" fmla="*/ 72 w 147"/>
                <a:gd name="T19" fmla="*/ 40 h 99"/>
                <a:gd name="T20" fmla="*/ 73 w 147"/>
                <a:gd name="T21" fmla="*/ 30 h 99"/>
                <a:gd name="T22" fmla="*/ 63 w 147"/>
                <a:gd name="T23" fmla="*/ 16 h 99"/>
                <a:gd name="T24" fmla="*/ 66 w 147"/>
                <a:gd name="T25" fmla="*/ 5 h 99"/>
                <a:gd name="T26" fmla="*/ 80 w 147"/>
                <a:gd name="T27" fmla="*/ 15 h 99"/>
                <a:gd name="T28" fmla="*/ 87 w 147"/>
                <a:gd name="T29" fmla="*/ 39 h 99"/>
                <a:gd name="T30" fmla="*/ 82 w 147"/>
                <a:gd name="T31" fmla="*/ 50 h 99"/>
                <a:gd name="T32" fmla="*/ 77 w 147"/>
                <a:gd name="T33" fmla="*/ 58 h 99"/>
                <a:gd name="T34" fmla="*/ 99 w 147"/>
                <a:gd name="T35" fmla="*/ 53 h 99"/>
                <a:gd name="T36" fmla="*/ 94 w 147"/>
                <a:gd name="T37" fmla="*/ 40 h 99"/>
                <a:gd name="T38" fmla="*/ 99 w 147"/>
                <a:gd name="T39" fmla="*/ 38 h 99"/>
                <a:gd name="T40" fmla="*/ 104 w 147"/>
                <a:gd name="T41" fmla="*/ 37 h 99"/>
                <a:gd name="T42" fmla="*/ 98 w 147"/>
                <a:gd name="T43" fmla="*/ 23 h 99"/>
                <a:gd name="T44" fmla="*/ 101 w 147"/>
                <a:gd name="T45" fmla="*/ 19 h 99"/>
                <a:gd name="T46" fmla="*/ 105 w 147"/>
                <a:gd name="T47" fmla="*/ 15 h 99"/>
                <a:gd name="T48" fmla="*/ 96 w 147"/>
                <a:gd name="T49" fmla="*/ 6 h 99"/>
                <a:gd name="T50" fmla="*/ 104 w 147"/>
                <a:gd name="T51" fmla="*/ 3 h 99"/>
                <a:gd name="T52" fmla="*/ 111 w 147"/>
                <a:gd name="T53" fmla="*/ 2 h 99"/>
                <a:gd name="T54" fmla="*/ 120 w 147"/>
                <a:gd name="T55" fmla="*/ 19 h 99"/>
                <a:gd name="T56" fmla="*/ 114 w 147"/>
                <a:gd name="T57" fmla="*/ 32 h 99"/>
                <a:gd name="T58" fmla="*/ 112 w 147"/>
                <a:gd name="T59" fmla="*/ 49 h 99"/>
                <a:gd name="T60" fmla="*/ 143 w 147"/>
                <a:gd name="T61" fmla="*/ 56 h 99"/>
                <a:gd name="T62" fmla="*/ 130 w 147"/>
                <a:gd name="T63" fmla="*/ 63 h 99"/>
                <a:gd name="T64" fmla="*/ 119 w 147"/>
                <a:gd name="T65" fmla="*/ 58 h 99"/>
                <a:gd name="T66" fmla="*/ 127 w 147"/>
                <a:gd name="T67" fmla="*/ 55 h 99"/>
                <a:gd name="T68" fmla="*/ 109 w 147"/>
                <a:gd name="T69" fmla="*/ 59 h 99"/>
                <a:gd name="T70" fmla="*/ 108 w 147"/>
                <a:gd name="T71" fmla="*/ 63 h 99"/>
                <a:gd name="T72" fmla="*/ 98 w 147"/>
                <a:gd name="T73" fmla="*/ 60 h 99"/>
                <a:gd name="T74" fmla="*/ 79 w 147"/>
                <a:gd name="T75" fmla="*/ 64 h 99"/>
                <a:gd name="T76" fmla="*/ 65 w 147"/>
                <a:gd name="T77" fmla="*/ 74 h 99"/>
                <a:gd name="T78" fmla="*/ 58 w 147"/>
                <a:gd name="T79" fmla="*/ 71 h 99"/>
                <a:gd name="T80" fmla="*/ 53 w 147"/>
                <a:gd name="T81" fmla="*/ 80 h 99"/>
                <a:gd name="T82" fmla="*/ 48 w 147"/>
                <a:gd name="T83" fmla="*/ 76 h 99"/>
                <a:gd name="T84" fmla="*/ 25 w 147"/>
                <a:gd name="T85" fmla="*/ 86 h 99"/>
                <a:gd name="T86" fmla="*/ 19 w 147"/>
                <a:gd name="T87" fmla="*/ 94 h 99"/>
                <a:gd name="T88" fmla="*/ 8 w 147"/>
                <a:gd name="T89" fmla="*/ 98 h 99"/>
                <a:gd name="T90" fmla="*/ 4 w 147"/>
                <a:gd name="T91" fmla="*/ 88 h 99"/>
                <a:gd name="T92" fmla="*/ 16 w 147"/>
                <a:gd name="T93" fmla="*/ 74 h 99"/>
                <a:gd name="T94" fmla="*/ 25 w 147"/>
                <a:gd name="T95" fmla="*/ 76 h 99"/>
                <a:gd name="T96" fmla="*/ 48 w 147"/>
                <a:gd name="T97" fmla="*/ 66 h 99"/>
                <a:gd name="T98" fmla="*/ 31 w 147"/>
                <a:gd name="T99" fmla="*/ 3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47" h="99">
                  <a:moveTo>
                    <a:pt x="31" y="33"/>
                  </a:moveTo>
                  <a:cubicBezTo>
                    <a:pt x="31" y="33"/>
                    <a:pt x="18" y="23"/>
                    <a:pt x="29" y="27"/>
                  </a:cubicBezTo>
                  <a:cubicBezTo>
                    <a:pt x="29" y="27"/>
                    <a:pt x="40" y="30"/>
                    <a:pt x="46" y="48"/>
                  </a:cubicBezTo>
                  <a:cubicBezTo>
                    <a:pt x="46" y="48"/>
                    <a:pt x="51" y="60"/>
                    <a:pt x="50" y="67"/>
                  </a:cubicBezTo>
                  <a:cubicBezTo>
                    <a:pt x="50" y="67"/>
                    <a:pt x="50" y="69"/>
                    <a:pt x="53" y="68"/>
                  </a:cubicBezTo>
                  <a:cubicBezTo>
                    <a:pt x="53" y="68"/>
                    <a:pt x="59" y="68"/>
                    <a:pt x="59" y="64"/>
                  </a:cubicBezTo>
                  <a:cubicBezTo>
                    <a:pt x="59" y="64"/>
                    <a:pt x="61" y="50"/>
                    <a:pt x="51" y="28"/>
                  </a:cubicBezTo>
                  <a:cubicBezTo>
                    <a:pt x="51" y="28"/>
                    <a:pt x="48" y="20"/>
                    <a:pt x="44" y="19"/>
                  </a:cubicBezTo>
                  <a:cubicBezTo>
                    <a:pt x="44" y="19"/>
                    <a:pt x="42" y="16"/>
                    <a:pt x="45" y="18"/>
                  </a:cubicBezTo>
                  <a:cubicBezTo>
                    <a:pt x="45" y="18"/>
                    <a:pt x="56" y="20"/>
                    <a:pt x="60" y="35"/>
                  </a:cubicBezTo>
                  <a:cubicBezTo>
                    <a:pt x="60" y="35"/>
                    <a:pt x="63" y="47"/>
                    <a:pt x="64" y="56"/>
                  </a:cubicBezTo>
                  <a:cubicBezTo>
                    <a:pt x="64" y="56"/>
                    <a:pt x="65" y="60"/>
                    <a:pt x="66" y="56"/>
                  </a:cubicBezTo>
                  <a:cubicBezTo>
                    <a:pt x="66" y="56"/>
                    <a:pt x="67" y="54"/>
                    <a:pt x="69" y="53"/>
                  </a:cubicBezTo>
                  <a:cubicBezTo>
                    <a:pt x="69" y="53"/>
                    <a:pt x="70" y="52"/>
                    <a:pt x="69" y="51"/>
                  </a:cubicBezTo>
                  <a:cubicBezTo>
                    <a:pt x="69" y="51"/>
                    <a:pt x="69" y="48"/>
                    <a:pt x="70" y="48"/>
                  </a:cubicBezTo>
                  <a:cubicBezTo>
                    <a:pt x="70" y="48"/>
                    <a:pt x="72" y="47"/>
                    <a:pt x="70" y="45"/>
                  </a:cubicBezTo>
                  <a:cubicBezTo>
                    <a:pt x="70" y="45"/>
                    <a:pt x="69" y="43"/>
                    <a:pt x="67" y="43"/>
                  </a:cubicBezTo>
                  <a:cubicBezTo>
                    <a:pt x="67" y="43"/>
                    <a:pt x="60" y="37"/>
                    <a:pt x="66" y="40"/>
                  </a:cubicBezTo>
                  <a:cubicBezTo>
                    <a:pt x="66" y="40"/>
                    <a:pt x="69" y="41"/>
                    <a:pt x="70" y="42"/>
                  </a:cubicBezTo>
                  <a:cubicBezTo>
                    <a:pt x="70" y="42"/>
                    <a:pt x="72" y="44"/>
                    <a:pt x="72" y="40"/>
                  </a:cubicBezTo>
                  <a:cubicBezTo>
                    <a:pt x="72" y="40"/>
                    <a:pt x="74" y="32"/>
                    <a:pt x="75" y="31"/>
                  </a:cubicBezTo>
                  <a:cubicBezTo>
                    <a:pt x="75" y="31"/>
                    <a:pt x="76" y="27"/>
                    <a:pt x="73" y="30"/>
                  </a:cubicBezTo>
                  <a:cubicBezTo>
                    <a:pt x="73" y="30"/>
                    <a:pt x="69" y="32"/>
                    <a:pt x="67" y="26"/>
                  </a:cubicBezTo>
                  <a:cubicBezTo>
                    <a:pt x="67" y="26"/>
                    <a:pt x="59" y="19"/>
                    <a:pt x="63" y="16"/>
                  </a:cubicBezTo>
                  <a:cubicBezTo>
                    <a:pt x="63" y="16"/>
                    <a:pt x="68" y="11"/>
                    <a:pt x="64" y="7"/>
                  </a:cubicBezTo>
                  <a:cubicBezTo>
                    <a:pt x="64" y="7"/>
                    <a:pt x="60" y="2"/>
                    <a:pt x="66" y="5"/>
                  </a:cubicBezTo>
                  <a:cubicBezTo>
                    <a:pt x="66" y="5"/>
                    <a:pt x="71" y="7"/>
                    <a:pt x="76" y="12"/>
                  </a:cubicBezTo>
                  <a:cubicBezTo>
                    <a:pt x="76" y="12"/>
                    <a:pt x="75" y="14"/>
                    <a:pt x="80" y="15"/>
                  </a:cubicBezTo>
                  <a:cubicBezTo>
                    <a:pt x="80" y="15"/>
                    <a:pt x="97" y="18"/>
                    <a:pt x="94" y="28"/>
                  </a:cubicBezTo>
                  <a:cubicBezTo>
                    <a:pt x="94" y="28"/>
                    <a:pt x="87" y="34"/>
                    <a:pt x="87" y="39"/>
                  </a:cubicBezTo>
                  <a:cubicBezTo>
                    <a:pt x="87" y="39"/>
                    <a:pt x="85" y="44"/>
                    <a:pt x="83" y="45"/>
                  </a:cubicBezTo>
                  <a:cubicBezTo>
                    <a:pt x="83" y="45"/>
                    <a:pt x="82" y="45"/>
                    <a:pt x="82" y="50"/>
                  </a:cubicBezTo>
                  <a:cubicBezTo>
                    <a:pt x="82" y="50"/>
                    <a:pt x="83" y="51"/>
                    <a:pt x="81" y="52"/>
                  </a:cubicBezTo>
                  <a:cubicBezTo>
                    <a:pt x="81" y="52"/>
                    <a:pt x="79" y="55"/>
                    <a:pt x="77" y="58"/>
                  </a:cubicBezTo>
                  <a:cubicBezTo>
                    <a:pt x="77" y="58"/>
                    <a:pt x="72" y="62"/>
                    <a:pt x="76" y="60"/>
                  </a:cubicBezTo>
                  <a:cubicBezTo>
                    <a:pt x="76" y="60"/>
                    <a:pt x="92" y="55"/>
                    <a:pt x="99" y="53"/>
                  </a:cubicBezTo>
                  <a:cubicBezTo>
                    <a:pt x="99" y="53"/>
                    <a:pt x="104" y="51"/>
                    <a:pt x="100" y="48"/>
                  </a:cubicBezTo>
                  <a:cubicBezTo>
                    <a:pt x="100" y="48"/>
                    <a:pt x="95" y="43"/>
                    <a:pt x="94" y="40"/>
                  </a:cubicBezTo>
                  <a:cubicBezTo>
                    <a:pt x="94" y="40"/>
                    <a:pt x="92" y="35"/>
                    <a:pt x="95" y="37"/>
                  </a:cubicBezTo>
                  <a:cubicBezTo>
                    <a:pt x="95" y="37"/>
                    <a:pt x="98" y="40"/>
                    <a:pt x="99" y="38"/>
                  </a:cubicBezTo>
                  <a:cubicBezTo>
                    <a:pt x="99" y="38"/>
                    <a:pt x="98" y="37"/>
                    <a:pt x="101" y="38"/>
                  </a:cubicBezTo>
                  <a:cubicBezTo>
                    <a:pt x="101" y="38"/>
                    <a:pt x="104" y="40"/>
                    <a:pt x="104" y="37"/>
                  </a:cubicBezTo>
                  <a:cubicBezTo>
                    <a:pt x="104" y="37"/>
                    <a:pt x="107" y="31"/>
                    <a:pt x="104" y="32"/>
                  </a:cubicBezTo>
                  <a:cubicBezTo>
                    <a:pt x="104" y="32"/>
                    <a:pt x="98" y="28"/>
                    <a:pt x="98" y="23"/>
                  </a:cubicBezTo>
                  <a:cubicBezTo>
                    <a:pt x="98" y="23"/>
                    <a:pt x="97" y="20"/>
                    <a:pt x="98" y="19"/>
                  </a:cubicBezTo>
                  <a:cubicBezTo>
                    <a:pt x="98" y="19"/>
                    <a:pt x="99" y="17"/>
                    <a:pt x="101" y="19"/>
                  </a:cubicBezTo>
                  <a:cubicBezTo>
                    <a:pt x="101" y="19"/>
                    <a:pt x="105" y="27"/>
                    <a:pt x="105" y="22"/>
                  </a:cubicBezTo>
                  <a:cubicBezTo>
                    <a:pt x="105" y="15"/>
                    <a:pt x="105" y="15"/>
                    <a:pt x="105" y="15"/>
                  </a:cubicBezTo>
                  <a:cubicBezTo>
                    <a:pt x="105" y="15"/>
                    <a:pt x="106" y="12"/>
                    <a:pt x="100" y="12"/>
                  </a:cubicBezTo>
                  <a:cubicBezTo>
                    <a:pt x="100" y="12"/>
                    <a:pt x="90" y="7"/>
                    <a:pt x="96" y="6"/>
                  </a:cubicBezTo>
                  <a:cubicBezTo>
                    <a:pt x="96" y="6"/>
                    <a:pt x="100" y="7"/>
                    <a:pt x="99" y="4"/>
                  </a:cubicBezTo>
                  <a:cubicBezTo>
                    <a:pt x="99" y="4"/>
                    <a:pt x="99" y="3"/>
                    <a:pt x="104" y="3"/>
                  </a:cubicBezTo>
                  <a:cubicBezTo>
                    <a:pt x="104" y="3"/>
                    <a:pt x="105" y="3"/>
                    <a:pt x="106" y="1"/>
                  </a:cubicBezTo>
                  <a:cubicBezTo>
                    <a:pt x="106" y="1"/>
                    <a:pt x="107" y="0"/>
                    <a:pt x="111" y="2"/>
                  </a:cubicBezTo>
                  <a:cubicBezTo>
                    <a:pt x="111" y="2"/>
                    <a:pt x="127" y="6"/>
                    <a:pt x="124" y="14"/>
                  </a:cubicBezTo>
                  <a:cubicBezTo>
                    <a:pt x="124" y="14"/>
                    <a:pt x="123" y="18"/>
                    <a:pt x="120" y="19"/>
                  </a:cubicBezTo>
                  <a:cubicBezTo>
                    <a:pt x="120" y="19"/>
                    <a:pt x="119" y="18"/>
                    <a:pt x="116" y="26"/>
                  </a:cubicBezTo>
                  <a:cubicBezTo>
                    <a:pt x="116" y="26"/>
                    <a:pt x="114" y="29"/>
                    <a:pt x="114" y="32"/>
                  </a:cubicBezTo>
                  <a:cubicBezTo>
                    <a:pt x="114" y="32"/>
                    <a:pt x="115" y="38"/>
                    <a:pt x="113" y="41"/>
                  </a:cubicBezTo>
                  <a:cubicBezTo>
                    <a:pt x="113" y="41"/>
                    <a:pt x="113" y="47"/>
                    <a:pt x="112" y="49"/>
                  </a:cubicBezTo>
                  <a:cubicBezTo>
                    <a:pt x="112" y="49"/>
                    <a:pt x="111" y="52"/>
                    <a:pt x="114" y="51"/>
                  </a:cubicBezTo>
                  <a:cubicBezTo>
                    <a:pt x="114" y="51"/>
                    <a:pt x="136" y="46"/>
                    <a:pt x="143" y="56"/>
                  </a:cubicBezTo>
                  <a:cubicBezTo>
                    <a:pt x="143" y="56"/>
                    <a:pt x="147" y="58"/>
                    <a:pt x="136" y="62"/>
                  </a:cubicBezTo>
                  <a:cubicBezTo>
                    <a:pt x="136" y="62"/>
                    <a:pt x="132" y="64"/>
                    <a:pt x="130" y="63"/>
                  </a:cubicBezTo>
                  <a:cubicBezTo>
                    <a:pt x="118" y="60"/>
                    <a:pt x="118" y="60"/>
                    <a:pt x="118" y="60"/>
                  </a:cubicBezTo>
                  <a:cubicBezTo>
                    <a:pt x="118" y="60"/>
                    <a:pt x="113" y="59"/>
                    <a:pt x="119" y="58"/>
                  </a:cubicBezTo>
                  <a:cubicBezTo>
                    <a:pt x="119" y="58"/>
                    <a:pt x="127" y="58"/>
                    <a:pt x="128" y="56"/>
                  </a:cubicBezTo>
                  <a:cubicBezTo>
                    <a:pt x="128" y="56"/>
                    <a:pt x="131" y="54"/>
                    <a:pt x="127" y="55"/>
                  </a:cubicBezTo>
                  <a:cubicBezTo>
                    <a:pt x="127" y="55"/>
                    <a:pt x="118" y="56"/>
                    <a:pt x="115" y="55"/>
                  </a:cubicBezTo>
                  <a:cubicBezTo>
                    <a:pt x="115" y="55"/>
                    <a:pt x="110" y="55"/>
                    <a:pt x="109" y="59"/>
                  </a:cubicBezTo>
                  <a:cubicBezTo>
                    <a:pt x="109" y="59"/>
                    <a:pt x="110" y="60"/>
                    <a:pt x="108" y="61"/>
                  </a:cubicBezTo>
                  <a:cubicBezTo>
                    <a:pt x="108" y="61"/>
                    <a:pt x="108" y="61"/>
                    <a:pt x="108" y="63"/>
                  </a:cubicBezTo>
                  <a:cubicBezTo>
                    <a:pt x="108" y="63"/>
                    <a:pt x="108" y="70"/>
                    <a:pt x="102" y="66"/>
                  </a:cubicBezTo>
                  <a:cubicBezTo>
                    <a:pt x="102" y="66"/>
                    <a:pt x="97" y="64"/>
                    <a:pt x="98" y="60"/>
                  </a:cubicBezTo>
                  <a:cubicBezTo>
                    <a:pt x="98" y="60"/>
                    <a:pt x="99" y="56"/>
                    <a:pt x="95" y="58"/>
                  </a:cubicBezTo>
                  <a:cubicBezTo>
                    <a:pt x="95" y="58"/>
                    <a:pt x="84" y="63"/>
                    <a:pt x="79" y="64"/>
                  </a:cubicBezTo>
                  <a:cubicBezTo>
                    <a:pt x="79" y="64"/>
                    <a:pt x="65" y="66"/>
                    <a:pt x="66" y="70"/>
                  </a:cubicBezTo>
                  <a:cubicBezTo>
                    <a:pt x="66" y="70"/>
                    <a:pt x="68" y="74"/>
                    <a:pt x="65" y="74"/>
                  </a:cubicBezTo>
                  <a:cubicBezTo>
                    <a:pt x="65" y="74"/>
                    <a:pt x="63" y="73"/>
                    <a:pt x="61" y="70"/>
                  </a:cubicBezTo>
                  <a:cubicBezTo>
                    <a:pt x="61" y="70"/>
                    <a:pt x="61" y="69"/>
                    <a:pt x="58" y="71"/>
                  </a:cubicBezTo>
                  <a:cubicBezTo>
                    <a:pt x="58" y="71"/>
                    <a:pt x="50" y="73"/>
                    <a:pt x="52" y="77"/>
                  </a:cubicBezTo>
                  <a:cubicBezTo>
                    <a:pt x="52" y="77"/>
                    <a:pt x="53" y="78"/>
                    <a:pt x="53" y="80"/>
                  </a:cubicBezTo>
                  <a:cubicBezTo>
                    <a:pt x="53" y="80"/>
                    <a:pt x="56" y="82"/>
                    <a:pt x="53" y="82"/>
                  </a:cubicBezTo>
                  <a:cubicBezTo>
                    <a:pt x="53" y="82"/>
                    <a:pt x="50" y="79"/>
                    <a:pt x="48" y="76"/>
                  </a:cubicBezTo>
                  <a:cubicBezTo>
                    <a:pt x="48" y="76"/>
                    <a:pt x="48" y="73"/>
                    <a:pt x="44" y="76"/>
                  </a:cubicBezTo>
                  <a:cubicBezTo>
                    <a:pt x="44" y="76"/>
                    <a:pt x="31" y="77"/>
                    <a:pt x="25" y="86"/>
                  </a:cubicBezTo>
                  <a:cubicBezTo>
                    <a:pt x="25" y="86"/>
                    <a:pt x="23" y="87"/>
                    <a:pt x="23" y="90"/>
                  </a:cubicBezTo>
                  <a:cubicBezTo>
                    <a:pt x="23" y="90"/>
                    <a:pt x="20" y="93"/>
                    <a:pt x="19" y="94"/>
                  </a:cubicBezTo>
                  <a:cubicBezTo>
                    <a:pt x="19" y="94"/>
                    <a:pt x="15" y="99"/>
                    <a:pt x="13" y="99"/>
                  </a:cubicBezTo>
                  <a:cubicBezTo>
                    <a:pt x="13" y="99"/>
                    <a:pt x="10" y="98"/>
                    <a:pt x="8" y="98"/>
                  </a:cubicBezTo>
                  <a:cubicBezTo>
                    <a:pt x="8" y="98"/>
                    <a:pt x="8" y="98"/>
                    <a:pt x="6" y="96"/>
                  </a:cubicBezTo>
                  <a:cubicBezTo>
                    <a:pt x="6" y="96"/>
                    <a:pt x="0" y="92"/>
                    <a:pt x="4" y="88"/>
                  </a:cubicBezTo>
                  <a:cubicBezTo>
                    <a:pt x="4" y="88"/>
                    <a:pt x="8" y="84"/>
                    <a:pt x="10" y="79"/>
                  </a:cubicBezTo>
                  <a:cubicBezTo>
                    <a:pt x="10" y="79"/>
                    <a:pt x="11" y="73"/>
                    <a:pt x="16" y="74"/>
                  </a:cubicBezTo>
                  <a:cubicBezTo>
                    <a:pt x="16" y="74"/>
                    <a:pt x="21" y="75"/>
                    <a:pt x="22" y="77"/>
                  </a:cubicBezTo>
                  <a:cubicBezTo>
                    <a:pt x="22" y="77"/>
                    <a:pt x="23" y="78"/>
                    <a:pt x="25" y="76"/>
                  </a:cubicBezTo>
                  <a:cubicBezTo>
                    <a:pt x="25" y="76"/>
                    <a:pt x="40" y="74"/>
                    <a:pt x="47" y="70"/>
                  </a:cubicBezTo>
                  <a:cubicBezTo>
                    <a:pt x="47" y="70"/>
                    <a:pt x="48" y="70"/>
                    <a:pt x="48" y="66"/>
                  </a:cubicBezTo>
                  <a:cubicBezTo>
                    <a:pt x="48" y="66"/>
                    <a:pt x="45" y="51"/>
                    <a:pt x="40" y="44"/>
                  </a:cubicBezTo>
                  <a:cubicBezTo>
                    <a:pt x="40" y="44"/>
                    <a:pt x="35" y="35"/>
                    <a:pt x="31" y="3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24" name="Freeform 12">
              <a:extLst>
                <a:ext uri="{FF2B5EF4-FFF2-40B4-BE49-F238E27FC236}">
                  <a16:creationId xmlns="" xmlns:a16="http://schemas.microsoft.com/office/drawing/2014/main" id="{6D709FEC-F863-2741-92DA-C73B5850F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2062"/>
              <a:ext cx="168" cy="188"/>
            </a:xfrm>
            <a:custGeom>
              <a:avLst/>
              <a:gdLst>
                <a:gd name="T0" fmla="*/ 26 w 88"/>
                <a:gd name="T1" fmla="*/ 10 h 97"/>
                <a:gd name="T2" fmla="*/ 39 w 88"/>
                <a:gd name="T3" fmla="*/ 7 h 97"/>
                <a:gd name="T4" fmla="*/ 47 w 88"/>
                <a:gd name="T5" fmla="*/ 3 h 97"/>
                <a:gd name="T6" fmla="*/ 53 w 88"/>
                <a:gd name="T7" fmla="*/ 2 h 97"/>
                <a:gd name="T8" fmla="*/ 69 w 88"/>
                <a:gd name="T9" fmla="*/ 9 h 97"/>
                <a:gd name="T10" fmla="*/ 64 w 88"/>
                <a:gd name="T11" fmla="*/ 16 h 97"/>
                <a:gd name="T12" fmla="*/ 61 w 88"/>
                <a:gd name="T13" fmla="*/ 26 h 97"/>
                <a:gd name="T14" fmla="*/ 69 w 88"/>
                <a:gd name="T15" fmla="*/ 33 h 97"/>
                <a:gd name="T16" fmla="*/ 82 w 88"/>
                <a:gd name="T17" fmla="*/ 36 h 97"/>
                <a:gd name="T18" fmla="*/ 84 w 88"/>
                <a:gd name="T19" fmla="*/ 45 h 97"/>
                <a:gd name="T20" fmla="*/ 79 w 88"/>
                <a:gd name="T21" fmla="*/ 48 h 97"/>
                <a:gd name="T22" fmla="*/ 75 w 88"/>
                <a:gd name="T23" fmla="*/ 48 h 97"/>
                <a:gd name="T24" fmla="*/ 69 w 88"/>
                <a:gd name="T25" fmla="*/ 55 h 97"/>
                <a:gd name="T26" fmla="*/ 69 w 88"/>
                <a:gd name="T27" fmla="*/ 70 h 97"/>
                <a:gd name="T28" fmla="*/ 58 w 88"/>
                <a:gd name="T29" fmla="*/ 89 h 97"/>
                <a:gd name="T30" fmla="*/ 53 w 88"/>
                <a:gd name="T31" fmla="*/ 92 h 97"/>
                <a:gd name="T32" fmla="*/ 48 w 88"/>
                <a:gd name="T33" fmla="*/ 96 h 97"/>
                <a:gd name="T34" fmla="*/ 45 w 88"/>
                <a:gd name="T35" fmla="*/ 97 h 97"/>
                <a:gd name="T36" fmla="*/ 24 w 88"/>
                <a:gd name="T37" fmla="*/ 97 h 97"/>
                <a:gd name="T38" fmla="*/ 20 w 88"/>
                <a:gd name="T39" fmla="*/ 97 h 97"/>
                <a:gd name="T40" fmla="*/ 18 w 88"/>
                <a:gd name="T41" fmla="*/ 95 h 97"/>
                <a:gd name="T42" fmla="*/ 17 w 88"/>
                <a:gd name="T43" fmla="*/ 95 h 97"/>
                <a:gd name="T44" fmla="*/ 14 w 88"/>
                <a:gd name="T45" fmla="*/ 94 h 97"/>
                <a:gd name="T46" fmla="*/ 4 w 88"/>
                <a:gd name="T47" fmla="*/ 89 h 97"/>
                <a:gd name="T48" fmla="*/ 6 w 88"/>
                <a:gd name="T49" fmla="*/ 88 h 97"/>
                <a:gd name="T50" fmla="*/ 14 w 88"/>
                <a:gd name="T51" fmla="*/ 89 h 97"/>
                <a:gd name="T52" fmla="*/ 15 w 88"/>
                <a:gd name="T53" fmla="*/ 86 h 97"/>
                <a:gd name="T54" fmla="*/ 40 w 88"/>
                <a:gd name="T55" fmla="*/ 81 h 97"/>
                <a:gd name="T56" fmla="*/ 55 w 88"/>
                <a:gd name="T57" fmla="*/ 54 h 97"/>
                <a:gd name="T58" fmla="*/ 38 w 88"/>
                <a:gd name="T59" fmla="*/ 53 h 97"/>
                <a:gd name="T60" fmla="*/ 25 w 88"/>
                <a:gd name="T61" fmla="*/ 57 h 97"/>
                <a:gd name="T62" fmla="*/ 15 w 88"/>
                <a:gd name="T63" fmla="*/ 44 h 97"/>
                <a:gd name="T64" fmla="*/ 16 w 88"/>
                <a:gd name="T65" fmla="*/ 42 h 97"/>
                <a:gd name="T66" fmla="*/ 23 w 88"/>
                <a:gd name="T67" fmla="*/ 43 h 97"/>
                <a:gd name="T68" fmla="*/ 30 w 88"/>
                <a:gd name="T69" fmla="*/ 42 h 97"/>
                <a:gd name="T70" fmla="*/ 42 w 88"/>
                <a:gd name="T71" fmla="*/ 40 h 97"/>
                <a:gd name="T72" fmla="*/ 51 w 88"/>
                <a:gd name="T73" fmla="*/ 38 h 97"/>
                <a:gd name="T74" fmla="*/ 49 w 88"/>
                <a:gd name="T75" fmla="*/ 35 h 97"/>
                <a:gd name="T76" fmla="*/ 42 w 88"/>
                <a:gd name="T77" fmla="*/ 21 h 97"/>
                <a:gd name="T78" fmla="*/ 45 w 88"/>
                <a:gd name="T79" fmla="*/ 12 h 97"/>
                <a:gd name="T80" fmla="*/ 31 w 88"/>
                <a:gd name="T81" fmla="*/ 15 h 97"/>
                <a:gd name="T82" fmla="*/ 25 w 88"/>
                <a:gd name="T83" fmla="*/ 12 h 97"/>
                <a:gd name="T84" fmla="*/ 26 w 88"/>
                <a:gd name="T85" fmla="*/ 1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97">
                  <a:moveTo>
                    <a:pt x="26" y="10"/>
                  </a:moveTo>
                  <a:cubicBezTo>
                    <a:pt x="26" y="10"/>
                    <a:pt x="31" y="11"/>
                    <a:pt x="39" y="7"/>
                  </a:cubicBezTo>
                  <a:cubicBezTo>
                    <a:pt x="39" y="7"/>
                    <a:pt x="46" y="6"/>
                    <a:pt x="47" y="3"/>
                  </a:cubicBezTo>
                  <a:cubicBezTo>
                    <a:pt x="47" y="3"/>
                    <a:pt x="48" y="0"/>
                    <a:pt x="53" y="2"/>
                  </a:cubicBezTo>
                  <a:cubicBezTo>
                    <a:pt x="53" y="2"/>
                    <a:pt x="67" y="1"/>
                    <a:pt x="69" y="9"/>
                  </a:cubicBezTo>
                  <a:cubicBezTo>
                    <a:pt x="69" y="9"/>
                    <a:pt x="70" y="13"/>
                    <a:pt x="64" y="16"/>
                  </a:cubicBezTo>
                  <a:cubicBezTo>
                    <a:pt x="64" y="16"/>
                    <a:pt x="60" y="20"/>
                    <a:pt x="61" y="26"/>
                  </a:cubicBezTo>
                  <a:cubicBezTo>
                    <a:pt x="61" y="26"/>
                    <a:pt x="65" y="35"/>
                    <a:pt x="69" y="33"/>
                  </a:cubicBezTo>
                  <a:cubicBezTo>
                    <a:pt x="69" y="33"/>
                    <a:pt x="81" y="33"/>
                    <a:pt x="82" y="36"/>
                  </a:cubicBezTo>
                  <a:cubicBezTo>
                    <a:pt x="82" y="36"/>
                    <a:pt x="88" y="42"/>
                    <a:pt x="84" y="45"/>
                  </a:cubicBezTo>
                  <a:cubicBezTo>
                    <a:pt x="84" y="45"/>
                    <a:pt x="81" y="46"/>
                    <a:pt x="79" y="48"/>
                  </a:cubicBezTo>
                  <a:cubicBezTo>
                    <a:pt x="79" y="48"/>
                    <a:pt x="78" y="49"/>
                    <a:pt x="75" y="48"/>
                  </a:cubicBezTo>
                  <a:cubicBezTo>
                    <a:pt x="75" y="48"/>
                    <a:pt x="68" y="48"/>
                    <a:pt x="69" y="55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9" y="70"/>
                    <a:pt x="65" y="83"/>
                    <a:pt x="58" y="89"/>
                  </a:cubicBezTo>
                  <a:cubicBezTo>
                    <a:pt x="58" y="89"/>
                    <a:pt x="54" y="92"/>
                    <a:pt x="53" y="92"/>
                  </a:cubicBezTo>
                  <a:cubicBezTo>
                    <a:pt x="53" y="92"/>
                    <a:pt x="51" y="93"/>
                    <a:pt x="48" y="96"/>
                  </a:cubicBezTo>
                  <a:cubicBezTo>
                    <a:pt x="48" y="96"/>
                    <a:pt x="47" y="97"/>
                    <a:pt x="45" y="97"/>
                  </a:cubicBezTo>
                  <a:cubicBezTo>
                    <a:pt x="24" y="97"/>
                    <a:pt x="24" y="97"/>
                    <a:pt x="24" y="97"/>
                  </a:cubicBezTo>
                  <a:cubicBezTo>
                    <a:pt x="24" y="97"/>
                    <a:pt x="22" y="96"/>
                    <a:pt x="20" y="97"/>
                  </a:cubicBezTo>
                  <a:cubicBezTo>
                    <a:pt x="20" y="97"/>
                    <a:pt x="18" y="96"/>
                    <a:pt x="18" y="95"/>
                  </a:cubicBezTo>
                  <a:cubicBezTo>
                    <a:pt x="18" y="95"/>
                    <a:pt x="19" y="94"/>
                    <a:pt x="17" y="95"/>
                  </a:cubicBezTo>
                  <a:cubicBezTo>
                    <a:pt x="17" y="95"/>
                    <a:pt x="16" y="93"/>
                    <a:pt x="14" y="94"/>
                  </a:cubicBezTo>
                  <a:cubicBezTo>
                    <a:pt x="4" y="89"/>
                    <a:pt x="4" y="89"/>
                    <a:pt x="4" y="89"/>
                  </a:cubicBezTo>
                  <a:cubicBezTo>
                    <a:pt x="4" y="89"/>
                    <a:pt x="0" y="87"/>
                    <a:pt x="6" y="88"/>
                  </a:cubicBezTo>
                  <a:cubicBezTo>
                    <a:pt x="6" y="88"/>
                    <a:pt x="19" y="93"/>
                    <a:pt x="14" y="89"/>
                  </a:cubicBezTo>
                  <a:cubicBezTo>
                    <a:pt x="14" y="89"/>
                    <a:pt x="11" y="86"/>
                    <a:pt x="15" y="86"/>
                  </a:cubicBezTo>
                  <a:cubicBezTo>
                    <a:pt x="15" y="86"/>
                    <a:pt x="30" y="87"/>
                    <a:pt x="40" y="81"/>
                  </a:cubicBezTo>
                  <a:cubicBezTo>
                    <a:pt x="40" y="81"/>
                    <a:pt x="61" y="73"/>
                    <a:pt x="55" y="54"/>
                  </a:cubicBezTo>
                  <a:cubicBezTo>
                    <a:pt x="55" y="54"/>
                    <a:pt x="48" y="50"/>
                    <a:pt x="38" y="53"/>
                  </a:cubicBezTo>
                  <a:cubicBezTo>
                    <a:pt x="38" y="53"/>
                    <a:pt x="29" y="59"/>
                    <a:pt x="25" y="57"/>
                  </a:cubicBezTo>
                  <a:cubicBezTo>
                    <a:pt x="25" y="57"/>
                    <a:pt x="17" y="51"/>
                    <a:pt x="15" y="44"/>
                  </a:cubicBezTo>
                  <a:cubicBezTo>
                    <a:pt x="15" y="44"/>
                    <a:pt x="12" y="40"/>
                    <a:pt x="16" y="42"/>
                  </a:cubicBezTo>
                  <a:cubicBezTo>
                    <a:pt x="16" y="42"/>
                    <a:pt x="17" y="44"/>
                    <a:pt x="23" y="43"/>
                  </a:cubicBezTo>
                  <a:cubicBezTo>
                    <a:pt x="23" y="43"/>
                    <a:pt x="28" y="44"/>
                    <a:pt x="30" y="42"/>
                  </a:cubicBezTo>
                  <a:cubicBezTo>
                    <a:pt x="30" y="42"/>
                    <a:pt x="35" y="41"/>
                    <a:pt x="42" y="40"/>
                  </a:cubicBezTo>
                  <a:cubicBezTo>
                    <a:pt x="42" y="40"/>
                    <a:pt x="49" y="39"/>
                    <a:pt x="51" y="38"/>
                  </a:cubicBezTo>
                  <a:cubicBezTo>
                    <a:pt x="51" y="38"/>
                    <a:pt x="53" y="35"/>
                    <a:pt x="49" y="35"/>
                  </a:cubicBezTo>
                  <a:cubicBezTo>
                    <a:pt x="49" y="35"/>
                    <a:pt x="39" y="37"/>
                    <a:pt x="42" y="21"/>
                  </a:cubicBezTo>
                  <a:cubicBezTo>
                    <a:pt x="42" y="21"/>
                    <a:pt x="50" y="9"/>
                    <a:pt x="45" y="12"/>
                  </a:cubicBezTo>
                  <a:cubicBezTo>
                    <a:pt x="45" y="12"/>
                    <a:pt x="37" y="17"/>
                    <a:pt x="31" y="15"/>
                  </a:cubicBezTo>
                  <a:cubicBezTo>
                    <a:pt x="31" y="15"/>
                    <a:pt x="27" y="15"/>
                    <a:pt x="25" y="12"/>
                  </a:cubicBezTo>
                  <a:cubicBezTo>
                    <a:pt x="25" y="12"/>
                    <a:pt x="22" y="7"/>
                    <a:pt x="26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25" name="Freeform 13">
              <a:extLst>
                <a:ext uri="{FF2B5EF4-FFF2-40B4-BE49-F238E27FC236}">
                  <a16:creationId xmlns="" xmlns:a16="http://schemas.microsoft.com/office/drawing/2014/main" id="{EEDBA7FC-EDB7-6C43-AF85-23D43BDBB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1962"/>
              <a:ext cx="151" cy="247"/>
            </a:xfrm>
            <a:custGeom>
              <a:avLst/>
              <a:gdLst>
                <a:gd name="T0" fmla="*/ 37 w 79"/>
                <a:gd name="T1" fmla="*/ 7 h 128"/>
                <a:gd name="T2" fmla="*/ 39 w 79"/>
                <a:gd name="T3" fmla="*/ 5 h 128"/>
                <a:gd name="T4" fmla="*/ 49 w 79"/>
                <a:gd name="T5" fmla="*/ 8 h 128"/>
                <a:gd name="T6" fmla="*/ 58 w 79"/>
                <a:gd name="T7" fmla="*/ 12 h 128"/>
                <a:gd name="T8" fmla="*/ 60 w 79"/>
                <a:gd name="T9" fmla="*/ 19 h 128"/>
                <a:gd name="T10" fmla="*/ 61 w 79"/>
                <a:gd name="T11" fmla="*/ 26 h 128"/>
                <a:gd name="T12" fmla="*/ 69 w 79"/>
                <a:gd name="T13" fmla="*/ 33 h 128"/>
                <a:gd name="T14" fmla="*/ 70 w 79"/>
                <a:gd name="T15" fmla="*/ 33 h 128"/>
                <a:gd name="T16" fmla="*/ 74 w 79"/>
                <a:gd name="T17" fmla="*/ 38 h 128"/>
                <a:gd name="T18" fmla="*/ 75 w 79"/>
                <a:gd name="T19" fmla="*/ 41 h 128"/>
                <a:gd name="T20" fmla="*/ 77 w 79"/>
                <a:gd name="T21" fmla="*/ 47 h 128"/>
                <a:gd name="T22" fmla="*/ 70 w 79"/>
                <a:gd name="T23" fmla="*/ 58 h 128"/>
                <a:gd name="T24" fmla="*/ 66 w 79"/>
                <a:gd name="T25" fmla="*/ 61 h 128"/>
                <a:gd name="T26" fmla="*/ 62 w 79"/>
                <a:gd name="T27" fmla="*/ 69 h 128"/>
                <a:gd name="T28" fmla="*/ 56 w 79"/>
                <a:gd name="T29" fmla="*/ 77 h 128"/>
                <a:gd name="T30" fmla="*/ 48 w 79"/>
                <a:gd name="T31" fmla="*/ 94 h 128"/>
                <a:gd name="T32" fmla="*/ 44 w 79"/>
                <a:gd name="T33" fmla="*/ 103 h 128"/>
                <a:gd name="T34" fmla="*/ 38 w 79"/>
                <a:gd name="T35" fmla="*/ 107 h 128"/>
                <a:gd name="T36" fmla="*/ 36 w 79"/>
                <a:gd name="T37" fmla="*/ 111 h 128"/>
                <a:gd name="T38" fmla="*/ 33 w 79"/>
                <a:gd name="T39" fmla="*/ 115 h 128"/>
                <a:gd name="T40" fmla="*/ 25 w 79"/>
                <a:gd name="T41" fmla="*/ 119 h 128"/>
                <a:gd name="T42" fmla="*/ 18 w 79"/>
                <a:gd name="T43" fmla="*/ 122 h 128"/>
                <a:gd name="T44" fmla="*/ 13 w 79"/>
                <a:gd name="T45" fmla="*/ 123 h 128"/>
                <a:gd name="T46" fmla="*/ 11 w 79"/>
                <a:gd name="T47" fmla="*/ 125 h 128"/>
                <a:gd name="T48" fmla="*/ 3 w 79"/>
                <a:gd name="T49" fmla="*/ 127 h 128"/>
                <a:gd name="T50" fmla="*/ 9 w 79"/>
                <a:gd name="T51" fmla="*/ 111 h 128"/>
                <a:gd name="T52" fmla="*/ 14 w 79"/>
                <a:gd name="T53" fmla="*/ 103 h 128"/>
                <a:gd name="T54" fmla="*/ 18 w 79"/>
                <a:gd name="T55" fmla="*/ 99 h 128"/>
                <a:gd name="T56" fmla="*/ 20 w 79"/>
                <a:gd name="T57" fmla="*/ 99 h 128"/>
                <a:gd name="T58" fmla="*/ 25 w 79"/>
                <a:gd name="T59" fmla="*/ 93 h 128"/>
                <a:gd name="T60" fmla="*/ 23 w 79"/>
                <a:gd name="T61" fmla="*/ 90 h 128"/>
                <a:gd name="T62" fmla="*/ 23 w 79"/>
                <a:gd name="T63" fmla="*/ 85 h 128"/>
                <a:gd name="T64" fmla="*/ 22 w 79"/>
                <a:gd name="T65" fmla="*/ 83 h 128"/>
                <a:gd name="T66" fmla="*/ 18 w 79"/>
                <a:gd name="T67" fmla="*/ 81 h 128"/>
                <a:gd name="T68" fmla="*/ 15 w 79"/>
                <a:gd name="T69" fmla="*/ 80 h 128"/>
                <a:gd name="T70" fmla="*/ 9 w 79"/>
                <a:gd name="T71" fmla="*/ 69 h 128"/>
                <a:gd name="T72" fmla="*/ 27 w 79"/>
                <a:gd name="T73" fmla="*/ 67 h 128"/>
                <a:gd name="T74" fmla="*/ 36 w 79"/>
                <a:gd name="T75" fmla="*/ 55 h 128"/>
                <a:gd name="T76" fmla="*/ 35 w 79"/>
                <a:gd name="T77" fmla="*/ 52 h 128"/>
                <a:gd name="T78" fmla="*/ 36 w 79"/>
                <a:gd name="T79" fmla="*/ 49 h 128"/>
                <a:gd name="T80" fmla="*/ 36 w 79"/>
                <a:gd name="T81" fmla="*/ 45 h 128"/>
                <a:gd name="T82" fmla="*/ 37 w 79"/>
                <a:gd name="T83" fmla="*/ 42 h 128"/>
                <a:gd name="T84" fmla="*/ 37 w 79"/>
                <a:gd name="T85" fmla="*/ 39 h 128"/>
                <a:gd name="T86" fmla="*/ 38 w 79"/>
                <a:gd name="T87" fmla="*/ 36 h 128"/>
                <a:gd name="T88" fmla="*/ 38 w 79"/>
                <a:gd name="T89" fmla="*/ 33 h 128"/>
                <a:gd name="T90" fmla="*/ 39 w 79"/>
                <a:gd name="T91" fmla="*/ 32 h 128"/>
                <a:gd name="T92" fmla="*/ 40 w 79"/>
                <a:gd name="T93" fmla="*/ 29 h 128"/>
                <a:gd name="T94" fmla="*/ 39 w 79"/>
                <a:gd name="T95" fmla="*/ 25 h 128"/>
                <a:gd name="T96" fmla="*/ 37 w 79"/>
                <a:gd name="T97" fmla="*/ 22 h 128"/>
                <a:gd name="T98" fmla="*/ 37 w 79"/>
                <a:gd name="T99" fmla="*/ 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9" h="128">
                  <a:moveTo>
                    <a:pt x="37" y="7"/>
                  </a:moveTo>
                  <a:cubicBezTo>
                    <a:pt x="37" y="7"/>
                    <a:pt x="33" y="0"/>
                    <a:pt x="39" y="5"/>
                  </a:cubicBezTo>
                  <a:cubicBezTo>
                    <a:pt x="39" y="5"/>
                    <a:pt x="46" y="5"/>
                    <a:pt x="49" y="8"/>
                  </a:cubicBezTo>
                  <a:cubicBezTo>
                    <a:pt x="49" y="8"/>
                    <a:pt x="55" y="11"/>
                    <a:pt x="58" y="12"/>
                  </a:cubicBezTo>
                  <a:cubicBezTo>
                    <a:pt x="58" y="12"/>
                    <a:pt x="60" y="12"/>
                    <a:pt x="60" y="19"/>
                  </a:cubicBezTo>
                  <a:cubicBezTo>
                    <a:pt x="60" y="19"/>
                    <a:pt x="59" y="26"/>
                    <a:pt x="61" y="26"/>
                  </a:cubicBezTo>
                  <a:cubicBezTo>
                    <a:pt x="61" y="26"/>
                    <a:pt x="67" y="31"/>
                    <a:pt x="69" y="33"/>
                  </a:cubicBezTo>
                  <a:cubicBezTo>
                    <a:pt x="69" y="33"/>
                    <a:pt x="69" y="34"/>
                    <a:pt x="70" y="33"/>
                  </a:cubicBezTo>
                  <a:cubicBezTo>
                    <a:pt x="70" y="33"/>
                    <a:pt x="74" y="33"/>
                    <a:pt x="74" y="38"/>
                  </a:cubicBezTo>
                  <a:cubicBezTo>
                    <a:pt x="74" y="38"/>
                    <a:pt x="73" y="41"/>
                    <a:pt x="75" y="41"/>
                  </a:cubicBezTo>
                  <a:cubicBezTo>
                    <a:pt x="75" y="41"/>
                    <a:pt x="79" y="42"/>
                    <a:pt x="77" y="47"/>
                  </a:cubicBezTo>
                  <a:cubicBezTo>
                    <a:pt x="77" y="47"/>
                    <a:pt x="77" y="56"/>
                    <a:pt x="70" y="58"/>
                  </a:cubicBezTo>
                  <a:cubicBezTo>
                    <a:pt x="70" y="58"/>
                    <a:pt x="67" y="58"/>
                    <a:pt x="66" y="61"/>
                  </a:cubicBezTo>
                  <a:cubicBezTo>
                    <a:pt x="66" y="61"/>
                    <a:pt x="62" y="66"/>
                    <a:pt x="62" y="69"/>
                  </a:cubicBezTo>
                  <a:cubicBezTo>
                    <a:pt x="62" y="69"/>
                    <a:pt x="60" y="73"/>
                    <a:pt x="56" y="77"/>
                  </a:cubicBezTo>
                  <a:cubicBezTo>
                    <a:pt x="56" y="77"/>
                    <a:pt x="47" y="82"/>
                    <a:pt x="48" y="94"/>
                  </a:cubicBezTo>
                  <a:cubicBezTo>
                    <a:pt x="48" y="94"/>
                    <a:pt x="51" y="100"/>
                    <a:pt x="44" y="103"/>
                  </a:cubicBezTo>
                  <a:cubicBezTo>
                    <a:pt x="44" y="103"/>
                    <a:pt x="42" y="103"/>
                    <a:pt x="38" y="107"/>
                  </a:cubicBezTo>
                  <a:cubicBezTo>
                    <a:pt x="38" y="107"/>
                    <a:pt x="36" y="110"/>
                    <a:pt x="36" y="111"/>
                  </a:cubicBezTo>
                  <a:cubicBezTo>
                    <a:pt x="36" y="111"/>
                    <a:pt x="33" y="114"/>
                    <a:pt x="33" y="115"/>
                  </a:cubicBezTo>
                  <a:cubicBezTo>
                    <a:pt x="33" y="115"/>
                    <a:pt x="31" y="118"/>
                    <a:pt x="25" y="119"/>
                  </a:cubicBezTo>
                  <a:cubicBezTo>
                    <a:pt x="25" y="119"/>
                    <a:pt x="20" y="119"/>
                    <a:pt x="18" y="122"/>
                  </a:cubicBezTo>
                  <a:cubicBezTo>
                    <a:pt x="18" y="122"/>
                    <a:pt x="15" y="124"/>
                    <a:pt x="13" y="123"/>
                  </a:cubicBezTo>
                  <a:cubicBezTo>
                    <a:pt x="13" y="123"/>
                    <a:pt x="12" y="123"/>
                    <a:pt x="11" y="125"/>
                  </a:cubicBezTo>
                  <a:cubicBezTo>
                    <a:pt x="11" y="125"/>
                    <a:pt x="8" y="128"/>
                    <a:pt x="3" y="127"/>
                  </a:cubicBezTo>
                  <a:cubicBezTo>
                    <a:pt x="3" y="127"/>
                    <a:pt x="7" y="116"/>
                    <a:pt x="9" y="111"/>
                  </a:cubicBezTo>
                  <a:cubicBezTo>
                    <a:pt x="9" y="111"/>
                    <a:pt x="11" y="105"/>
                    <a:pt x="14" y="103"/>
                  </a:cubicBezTo>
                  <a:cubicBezTo>
                    <a:pt x="14" y="103"/>
                    <a:pt x="15" y="98"/>
                    <a:pt x="18" y="99"/>
                  </a:cubicBezTo>
                  <a:cubicBezTo>
                    <a:pt x="18" y="99"/>
                    <a:pt x="19" y="101"/>
                    <a:pt x="20" y="99"/>
                  </a:cubicBezTo>
                  <a:cubicBezTo>
                    <a:pt x="20" y="99"/>
                    <a:pt x="24" y="93"/>
                    <a:pt x="25" y="93"/>
                  </a:cubicBezTo>
                  <a:cubicBezTo>
                    <a:pt x="25" y="93"/>
                    <a:pt x="24" y="90"/>
                    <a:pt x="23" y="90"/>
                  </a:cubicBezTo>
                  <a:cubicBezTo>
                    <a:pt x="23" y="90"/>
                    <a:pt x="22" y="87"/>
                    <a:pt x="23" y="85"/>
                  </a:cubicBezTo>
                  <a:cubicBezTo>
                    <a:pt x="23" y="85"/>
                    <a:pt x="24" y="84"/>
                    <a:pt x="22" y="83"/>
                  </a:cubicBezTo>
                  <a:cubicBezTo>
                    <a:pt x="22" y="83"/>
                    <a:pt x="19" y="79"/>
                    <a:pt x="18" y="81"/>
                  </a:cubicBezTo>
                  <a:cubicBezTo>
                    <a:pt x="18" y="81"/>
                    <a:pt x="17" y="81"/>
                    <a:pt x="15" y="80"/>
                  </a:cubicBezTo>
                  <a:cubicBezTo>
                    <a:pt x="15" y="80"/>
                    <a:pt x="0" y="69"/>
                    <a:pt x="9" y="69"/>
                  </a:cubicBezTo>
                  <a:cubicBezTo>
                    <a:pt x="9" y="69"/>
                    <a:pt x="18" y="72"/>
                    <a:pt x="27" y="67"/>
                  </a:cubicBezTo>
                  <a:cubicBezTo>
                    <a:pt x="27" y="67"/>
                    <a:pt x="29" y="66"/>
                    <a:pt x="36" y="55"/>
                  </a:cubicBezTo>
                  <a:cubicBezTo>
                    <a:pt x="36" y="55"/>
                    <a:pt x="37" y="53"/>
                    <a:pt x="35" y="52"/>
                  </a:cubicBezTo>
                  <a:cubicBezTo>
                    <a:pt x="35" y="52"/>
                    <a:pt x="35" y="50"/>
                    <a:pt x="36" y="49"/>
                  </a:cubicBezTo>
                  <a:cubicBezTo>
                    <a:pt x="36" y="49"/>
                    <a:pt x="36" y="48"/>
                    <a:pt x="36" y="45"/>
                  </a:cubicBezTo>
                  <a:cubicBezTo>
                    <a:pt x="36" y="45"/>
                    <a:pt x="36" y="43"/>
                    <a:pt x="37" y="42"/>
                  </a:cubicBezTo>
                  <a:cubicBezTo>
                    <a:pt x="37" y="42"/>
                    <a:pt x="38" y="40"/>
                    <a:pt x="37" y="39"/>
                  </a:cubicBezTo>
                  <a:cubicBezTo>
                    <a:pt x="37" y="39"/>
                    <a:pt x="37" y="37"/>
                    <a:pt x="38" y="36"/>
                  </a:cubicBezTo>
                  <a:cubicBezTo>
                    <a:pt x="38" y="36"/>
                    <a:pt x="38" y="35"/>
                    <a:pt x="38" y="33"/>
                  </a:cubicBezTo>
                  <a:cubicBezTo>
                    <a:pt x="38" y="33"/>
                    <a:pt x="37" y="32"/>
                    <a:pt x="39" y="32"/>
                  </a:cubicBezTo>
                  <a:cubicBezTo>
                    <a:pt x="39" y="32"/>
                    <a:pt x="41" y="33"/>
                    <a:pt x="40" y="29"/>
                  </a:cubicBezTo>
                  <a:cubicBezTo>
                    <a:pt x="40" y="29"/>
                    <a:pt x="39" y="27"/>
                    <a:pt x="39" y="25"/>
                  </a:cubicBezTo>
                  <a:cubicBezTo>
                    <a:pt x="37" y="22"/>
                    <a:pt x="37" y="22"/>
                    <a:pt x="37" y="22"/>
                  </a:cubicBezTo>
                  <a:lnTo>
                    <a:pt x="37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26" name="Freeform 14">
              <a:extLst>
                <a:ext uri="{FF2B5EF4-FFF2-40B4-BE49-F238E27FC236}">
                  <a16:creationId xmlns="" xmlns:a16="http://schemas.microsoft.com/office/drawing/2014/main" id="{D6539D83-F9A4-6749-B4D8-CD5811A78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2138"/>
              <a:ext cx="63" cy="70"/>
            </a:xfrm>
            <a:custGeom>
              <a:avLst/>
              <a:gdLst>
                <a:gd name="T0" fmla="*/ 3 w 33"/>
                <a:gd name="T1" fmla="*/ 8 h 36"/>
                <a:gd name="T2" fmla="*/ 7 w 33"/>
                <a:gd name="T3" fmla="*/ 3 h 36"/>
                <a:gd name="T4" fmla="*/ 13 w 33"/>
                <a:gd name="T5" fmla="*/ 4 h 36"/>
                <a:gd name="T6" fmla="*/ 23 w 33"/>
                <a:gd name="T7" fmla="*/ 12 h 36"/>
                <a:gd name="T8" fmla="*/ 30 w 33"/>
                <a:gd name="T9" fmla="*/ 18 h 36"/>
                <a:gd name="T10" fmla="*/ 31 w 33"/>
                <a:gd name="T11" fmla="*/ 25 h 36"/>
                <a:gd name="T12" fmla="*/ 30 w 33"/>
                <a:gd name="T13" fmla="*/ 28 h 36"/>
                <a:gd name="T14" fmla="*/ 28 w 33"/>
                <a:gd name="T15" fmla="*/ 31 h 36"/>
                <a:gd name="T16" fmla="*/ 19 w 33"/>
                <a:gd name="T17" fmla="*/ 34 h 36"/>
                <a:gd name="T18" fmla="*/ 12 w 33"/>
                <a:gd name="T19" fmla="*/ 33 h 36"/>
                <a:gd name="T20" fmla="*/ 8 w 33"/>
                <a:gd name="T21" fmla="*/ 30 h 36"/>
                <a:gd name="T22" fmla="*/ 5 w 33"/>
                <a:gd name="T23" fmla="*/ 29 h 36"/>
                <a:gd name="T24" fmla="*/ 2 w 33"/>
                <a:gd name="T25" fmla="*/ 25 h 36"/>
                <a:gd name="T26" fmla="*/ 2 w 33"/>
                <a:gd name="T27" fmla="*/ 19 h 36"/>
                <a:gd name="T28" fmla="*/ 3 w 33"/>
                <a:gd name="T29" fmla="*/ 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3" h="36">
                  <a:moveTo>
                    <a:pt x="3" y="8"/>
                  </a:moveTo>
                  <a:cubicBezTo>
                    <a:pt x="3" y="8"/>
                    <a:pt x="4" y="0"/>
                    <a:pt x="7" y="3"/>
                  </a:cubicBezTo>
                  <a:cubicBezTo>
                    <a:pt x="7" y="3"/>
                    <a:pt x="10" y="4"/>
                    <a:pt x="13" y="4"/>
                  </a:cubicBezTo>
                  <a:cubicBezTo>
                    <a:pt x="13" y="4"/>
                    <a:pt x="19" y="7"/>
                    <a:pt x="23" y="12"/>
                  </a:cubicBezTo>
                  <a:cubicBezTo>
                    <a:pt x="23" y="12"/>
                    <a:pt x="28" y="17"/>
                    <a:pt x="30" y="18"/>
                  </a:cubicBezTo>
                  <a:cubicBezTo>
                    <a:pt x="30" y="18"/>
                    <a:pt x="33" y="20"/>
                    <a:pt x="31" y="25"/>
                  </a:cubicBezTo>
                  <a:cubicBezTo>
                    <a:pt x="31" y="25"/>
                    <a:pt x="29" y="27"/>
                    <a:pt x="30" y="28"/>
                  </a:cubicBezTo>
                  <a:cubicBezTo>
                    <a:pt x="30" y="28"/>
                    <a:pt x="29" y="30"/>
                    <a:pt x="28" y="31"/>
                  </a:cubicBezTo>
                  <a:cubicBezTo>
                    <a:pt x="28" y="31"/>
                    <a:pt x="24" y="36"/>
                    <a:pt x="19" y="34"/>
                  </a:cubicBezTo>
                  <a:cubicBezTo>
                    <a:pt x="19" y="34"/>
                    <a:pt x="15" y="34"/>
                    <a:pt x="12" y="33"/>
                  </a:cubicBezTo>
                  <a:cubicBezTo>
                    <a:pt x="12" y="33"/>
                    <a:pt x="9" y="32"/>
                    <a:pt x="8" y="30"/>
                  </a:cubicBezTo>
                  <a:cubicBezTo>
                    <a:pt x="8" y="30"/>
                    <a:pt x="6" y="29"/>
                    <a:pt x="5" y="29"/>
                  </a:cubicBezTo>
                  <a:cubicBezTo>
                    <a:pt x="5" y="29"/>
                    <a:pt x="4" y="29"/>
                    <a:pt x="2" y="25"/>
                  </a:cubicBezTo>
                  <a:cubicBezTo>
                    <a:pt x="2" y="25"/>
                    <a:pt x="0" y="23"/>
                    <a:pt x="2" y="19"/>
                  </a:cubicBezTo>
                  <a:cubicBezTo>
                    <a:pt x="2" y="19"/>
                    <a:pt x="4" y="14"/>
                    <a:pt x="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27" name="Freeform 15">
              <a:extLst>
                <a:ext uri="{FF2B5EF4-FFF2-40B4-BE49-F238E27FC236}">
                  <a16:creationId xmlns="" xmlns:a16="http://schemas.microsoft.com/office/drawing/2014/main" id="{5BEE56D4-5C26-954F-9A98-B6E4F701A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2064"/>
              <a:ext cx="36" cy="142"/>
            </a:xfrm>
            <a:custGeom>
              <a:avLst/>
              <a:gdLst>
                <a:gd name="T0" fmla="*/ 0 w 19"/>
                <a:gd name="T1" fmla="*/ 48 h 73"/>
                <a:gd name="T2" fmla="*/ 1 w 19"/>
                <a:gd name="T3" fmla="*/ 27 h 73"/>
                <a:gd name="T4" fmla="*/ 1 w 19"/>
                <a:gd name="T5" fmla="*/ 24 h 73"/>
                <a:gd name="T6" fmla="*/ 1 w 19"/>
                <a:gd name="T7" fmla="*/ 12 h 73"/>
                <a:gd name="T8" fmla="*/ 3 w 19"/>
                <a:gd name="T9" fmla="*/ 10 h 73"/>
                <a:gd name="T10" fmla="*/ 3 w 19"/>
                <a:gd name="T11" fmla="*/ 7 h 73"/>
                <a:gd name="T12" fmla="*/ 3 w 19"/>
                <a:gd name="T13" fmla="*/ 5 h 73"/>
                <a:gd name="T14" fmla="*/ 7 w 19"/>
                <a:gd name="T15" fmla="*/ 3 h 73"/>
                <a:gd name="T16" fmla="*/ 6 w 19"/>
                <a:gd name="T17" fmla="*/ 8 h 73"/>
                <a:gd name="T18" fmla="*/ 9 w 19"/>
                <a:gd name="T19" fmla="*/ 26 h 73"/>
                <a:gd name="T20" fmla="*/ 11 w 19"/>
                <a:gd name="T21" fmla="*/ 30 h 73"/>
                <a:gd name="T22" fmla="*/ 14 w 19"/>
                <a:gd name="T23" fmla="*/ 37 h 73"/>
                <a:gd name="T24" fmla="*/ 14 w 19"/>
                <a:gd name="T25" fmla="*/ 42 h 73"/>
                <a:gd name="T26" fmla="*/ 15 w 19"/>
                <a:gd name="T27" fmla="*/ 43 h 73"/>
                <a:gd name="T28" fmla="*/ 17 w 19"/>
                <a:gd name="T29" fmla="*/ 45 h 73"/>
                <a:gd name="T30" fmla="*/ 16 w 19"/>
                <a:gd name="T31" fmla="*/ 54 h 73"/>
                <a:gd name="T32" fmla="*/ 17 w 19"/>
                <a:gd name="T33" fmla="*/ 57 h 73"/>
                <a:gd name="T34" fmla="*/ 18 w 19"/>
                <a:gd name="T35" fmla="*/ 59 h 73"/>
                <a:gd name="T36" fmla="*/ 18 w 19"/>
                <a:gd name="T37" fmla="*/ 61 h 73"/>
                <a:gd name="T38" fmla="*/ 18 w 19"/>
                <a:gd name="T39" fmla="*/ 70 h 73"/>
                <a:gd name="T40" fmla="*/ 13 w 19"/>
                <a:gd name="T41" fmla="*/ 71 h 73"/>
                <a:gd name="T42" fmla="*/ 0 w 19"/>
                <a:gd name="T43" fmla="*/ 48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" h="73">
                  <a:moveTo>
                    <a:pt x="0" y="48"/>
                  </a:moveTo>
                  <a:cubicBezTo>
                    <a:pt x="0" y="48"/>
                    <a:pt x="0" y="28"/>
                    <a:pt x="1" y="27"/>
                  </a:cubicBezTo>
                  <a:cubicBezTo>
                    <a:pt x="1" y="27"/>
                    <a:pt x="1" y="26"/>
                    <a:pt x="1" y="24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2" y="11"/>
                    <a:pt x="3" y="10"/>
                  </a:cubicBezTo>
                  <a:cubicBezTo>
                    <a:pt x="3" y="10"/>
                    <a:pt x="2" y="7"/>
                    <a:pt x="3" y="7"/>
                  </a:cubicBezTo>
                  <a:cubicBezTo>
                    <a:pt x="3" y="7"/>
                    <a:pt x="3" y="6"/>
                    <a:pt x="3" y="5"/>
                  </a:cubicBezTo>
                  <a:cubicBezTo>
                    <a:pt x="3" y="5"/>
                    <a:pt x="4" y="0"/>
                    <a:pt x="7" y="3"/>
                  </a:cubicBezTo>
                  <a:cubicBezTo>
                    <a:pt x="7" y="3"/>
                    <a:pt x="8" y="5"/>
                    <a:pt x="6" y="8"/>
                  </a:cubicBezTo>
                  <a:cubicBezTo>
                    <a:pt x="6" y="8"/>
                    <a:pt x="3" y="11"/>
                    <a:pt x="9" y="26"/>
                  </a:cubicBezTo>
                  <a:cubicBezTo>
                    <a:pt x="9" y="26"/>
                    <a:pt x="9" y="28"/>
                    <a:pt x="11" y="30"/>
                  </a:cubicBezTo>
                  <a:cubicBezTo>
                    <a:pt x="11" y="30"/>
                    <a:pt x="14" y="32"/>
                    <a:pt x="14" y="37"/>
                  </a:cubicBezTo>
                  <a:cubicBezTo>
                    <a:pt x="14" y="37"/>
                    <a:pt x="14" y="40"/>
                    <a:pt x="14" y="42"/>
                  </a:cubicBezTo>
                  <a:cubicBezTo>
                    <a:pt x="14" y="42"/>
                    <a:pt x="12" y="44"/>
                    <a:pt x="15" y="43"/>
                  </a:cubicBezTo>
                  <a:cubicBezTo>
                    <a:pt x="15" y="43"/>
                    <a:pt x="17" y="43"/>
                    <a:pt x="17" y="45"/>
                  </a:cubicBezTo>
                  <a:cubicBezTo>
                    <a:pt x="17" y="45"/>
                    <a:pt x="16" y="52"/>
                    <a:pt x="16" y="54"/>
                  </a:cubicBezTo>
                  <a:cubicBezTo>
                    <a:pt x="16" y="54"/>
                    <a:pt x="18" y="56"/>
                    <a:pt x="17" y="57"/>
                  </a:cubicBezTo>
                  <a:cubicBezTo>
                    <a:pt x="17" y="57"/>
                    <a:pt x="17" y="58"/>
                    <a:pt x="18" y="59"/>
                  </a:cubicBezTo>
                  <a:cubicBezTo>
                    <a:pt x="18" y="59"/>
                    <a:pt x="18" y="59"/>
                    <a:pt x="18" y="61"/>
                  </a:cubicBezTo>
                  <a:cubicBezTo>
                    <a:pt x="18" y="61"/>
                    <a:pt x="19" y="69"/>
                    <a:pt x="18" y="70"/>
                  </a:cubicBezTo>
                  <a:cubicBezTo>
                    <a:pt x="18" y="70"/>
                    <a:pt x="16" y="73"/>
                    <a:pt x="13" y="71"/>
                  </a:cubicBezTo>
                  <a:cubicBezTo>
                    <a:pt x="13" y="71"/>
                    <a:pt x="3" y="62"/>
                    <a:pt x="0" y="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28" name="Freeform 16">
              <a:extLst>
                <a:ext uri="{FF2B5EF4-FFF2-40B4-BE49-F238E27FC236}">
                  <a16:creationId xmlns="" xmlns:a16="http://schemas.microsoft.com/office/drawing/2014/main" id="{83DA792A-44AD-6E48-B586-4214C5C75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985"/>
              <a:ext cx="35" cy="60"/>
            </a:xfrm>
            <a:custGeom>
              <a:avLst/>
              <a:gdLst>
                <a:gd name="T0" fmla="*/ 7 w 18"/>
                <a:gd name="T1" fmla="*/ 5 h 31"/>
                <a:gd name="T2" fmla="*/ 8 w 18"/>
                <a:gd name="T3" fmla="*/ 2 h 31"/>
                <a:gd name="T4" fmla="*/ 11 w 18"/>
                <a:gd name="T5" fmla="*/ 3 h 31"/>
                <a:gd name="T6" fmla="*/ 18 w 18"/>
                <a:gd name="T7" fmla="*/ 25 h 31"/>
                <a:gd name="T8" fmla="*/ 11 w 18"/>
                <a:gd name="T9" fmla="*/ 28 h 31"/>
                <a:gd name="T10" fmla="*/ 7 w 18"/>
                <a:gd name="T11" fmla="*/ 25 h 31"/>
                <a:gd name="T12" fmla="*/ 2 w 18"/>
                <a:gd name="T13" fmla="*/ 25 h 31"/>
                <a:gd name="T14" fmla="*/ 2 w 18"/>
                <a:gd name="T15" fmla="*/ 22 h 31"/>
                <a:gd name="T16" fmla="*/ 7 w 18"/>
                <a:gd name="T17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31">
                  <a:moveTo>
                    <a:pt x="7" y="5"/>
                  </a:moveTo>
                  <a:cubicBezTo>
                    <a:pt x="7" y="5"/>
                    <a:pt x="6" y="4"/>
                    <a:pt x="8" y="2"/>
                  </a:cubicBezTo>
                  <a:cubicBezTo>
                    <a:pt x="8" y="2"/>
                    <a:pt x="10" y="0"/>
                    <a:pt x="11" y="3"/>
                  </a:cubicBezTo>
                  <a:cubicBezTo>
                    <a:pt x="11" y="3"/>
                    <a:pt x="18" y="18"/>
                    <a:pt x="18" y="25"/>
                  </a:cubicBezTo>
                  <a:cubicBezTo>
                    <a:pt x="18" y="25"/>
                    <a:pt x="17" y="31"/>
                    <a:pt x="11" y="28"/>
                  </a:cubicBezTo>
                  <a:cubicBezTo>
                    <a:pt x="11" y="28"/>
                    <a:pt x="9" y="27"/>
                    <a:pt x="7" y="25"/>
                  </a:cubicBezTo>
                  <a:cubicBezTo>
                    <a:pt x="7" y="25"/>
                    <a:pt x="5" y="26"/>
                    <a:pt x="2" y="25"/>
                  </a:cubicBezTo>
                  <a:cubicBezTo>
                    <a:pt x="2" y="25"/>
                    <a:pt x="0" y="24"/>
                    <a:pt x="2" y="22"/>
                  </a:cubicBezTo>
                  <a:cubicBezTo>
                    <a:pt x="2" y="22"/>
                    <a:pt x="7" y="13"/>
                    <a:pt x="7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29" name="Freeform 17">
              <a:extLst>
                <a:ext uri="{FF2B5EF4-FFF2-40B4-BE49-F238E27FC236}">
                  <a16:creationId xmlns="" xmlns:a16="http://schemas.microsoft.com/office/drawing/2014/main" id="{7038829B-C4C6-474A-88E9-78DC548663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69" y="1956"/>
              <a:ext cx="218" cy="246"/>
            </a:xfrm>
            <a:custGeom>
              <a:avLst/>
              <a:gdLst>
                <a:gd name="T0" fmla="*/ 98 w 114"/>
                <a:gd name="T1" fmla="*/ 50 h 127"/>
                <a:gd name="T2" fmla="*/ 110 w 114"/>
                <a:gd name="T3" fmla="*/ 70 h 127"/>
                <a:gd name="T4" fmla="*/ 98 w 114"/>
                <a:gd name="T5" fmla="*/ 83 h 127"/>
                <a:gd name="T6" fmla="*/ 82 w 114"/>
                <a:gd name="T7" fmla="*/ 103 h 127"/>
                <a:gd name="T8" fmla="*/ 83 w 114"/>
                <a:gd name="T9" fmla="*/ 119 h 127"/>
                <a:gd name="T10" fmla="*/ 79 w 114"/>
                <a:gd name="T11" fmla="*/ 85 h 127"/>
                <a:gd name="T12" fmla="*/ 97 w 114"/>
                <a:gd name="T13" fmla="*/ 64 h 127"/>
                <a:gd name="T14" fmla="*/ 88 w 114"/>
                <a:gd name="T15" fmla="*/ 51 h 127"/>
                <a:gd name="T16" fmla="*/ 79 w 114"/>
                <a:gd name="T17" fmla="*/ 45 h 127"/>
                <a:gd name="T18" fmla="*/ 38 w 114"/>
                <a:gd name="T19" fmla="*/ 47 h 127"/>
                <a:gd name="T20" fmla="*/ 53 w 114"/>
                <a:gd name="T21" fmla="*/ 40 h 127"/>
                <a:gd name="T22" fmla="*/ 54 w 114"/>
                <a:gd name="T23" fmla="*/ 3 h 127"/>
                <a:gd name="T24" fmla="*/ 61 w 114"/>
                <a:gd name="T25" fmla="*/ 3 h 127"/>
                <a:gd name="T26" fmla="*/ 67 w 114"/>
                <a:gd name="T27" fmla="*/ 27 h 127"/>
                <a:gd name="T28" fmla="*/ 69 w 114"/>
                <a:gd name="T29" fmla="*/ 43 h 127"/>
                <a:gd name="T30" fmla="*/ 79 w 114"/>
                <a:gd name="T31" fmla="*/ 49 h 127"/>
                <a:gd name="T32" fmla="*/ 71 w 114"/>
                <a:gd name="T33" fmla="*/ 53 h 127"/>
                <a:gd name="T34" fmla="*/ 76 w 114"/>
                <a:gd name="T35" fmla="*/ 64 h 127"/>
                <a:gd name="T36" fmla="*/ 72 w 114"/>
                <a:gd name="T37" fmla="*/ 73 h 127"/>
                <a:gd name="T38" fmla="*/ 62 w 114"/>
                <a:gd name="T39" fmla="*/ 95 h 127"/>
                <a:gd name="T40" fmla="*/ 77 w 114"/>
                <a:gd name="T41" fmla="*/ 88 h 127"/>
                <a:gd name="T42" fmla="*/ 79 w 114"/>
                <a:gd name="T43" fmla="*/ 120 h 127"/>
                <a:gd name="T44" fmla="*/ 65 w 114"/>
                <a:gd name="T45" fmla="*/ 120 h 127"/>
                <a:gd name="T46" fmla="*/ 54 w 114"/>
                <a:gd name="T47" fmla="*/ 119 h 127"/>
                <a:gd name="T48" fmla="*/ 33 w 114"/>
                <a:gd name="T49" fmla="*/ 115 h 127"/>
                <a:gd name="T50" fmla="*/ 38 w 114"/>
                <a:gd name="T51" fmla="*/ 109 h 127"/>
                <a:gd name="T52" fmla="*/ 49 w 114"/>
                <a:gd name="T53" fmla="*/ 98 h 127"/>
                <a:gd name="T54" fmla="*/ 50 w 114"/>
                <a:gd name="T55" fmla="*/ 84 h 127"/>
                <a:gd name="T56" fmla="*/ 43 w 114"/>
                <a:gd name="T57" fmla="*/ 67 h 127"/>
                <a:gd name="T58" fmla="*/ 51 w 114"/>
                <a:gd name="T59" fmla="*/ 61 h 127"/>
                <a:gd name="T60" fmla="*/ 53 w 114"/>
                <a:gd name="T61" fmla="*/ 50 h 127"/>
                <a:gd name="T62" fmla="*/ 35 w 114"/>
                <a:gd name="T63" fmla="*/ 59 h 127"/>
                <a:gd name="T64" fmla="*/ 33 w 114"/>
                <a:gd name="T65" fmla="*/ 51 h 127"/>
                <a:gd name="T66" fmla="*/ 0 w 114"/>
                <a:gd name="T67" fmla="*/ 78 h 127"/>
                <a:gd name="T68" fmla="*/ 0 w 114"/>
                <a:gd name="T69" fmla="*/ 76 h 127"/>
                <a:gd name="T70" fmla="*/ 13 w 114"/>
                <a:gd name="T71" fmla="*/ 63 h 127"/>
                <a:gd name="T72" fmla="*/ 33 w 114"/>
                <a:gd name="T73" fmla="*/ 51 h 127"/>
                <a:gd name="T74" fmla="*/ 30 w 114"/>
                <a:gd name="T75" fmla="*/ 63 h 127"/>
                <a:gd name="T76" fmla="*/ 18 w 114"/>
                <a:gd name="T77" fmla="*/ 69 h 127"/>
                <a:gd name="T78" fmla="*/ 12 w 114"/>
                <a:gd name="T79" fmla="*/ 86 h 127"/>
                <a:gd name="T80" fmla="*/ 26 w 114"/>
                <a:gd name="T81" fmla="*/ 106 h 127"/>
                <a:gd name="T82" fmla="*/ 33 w 114"/>
                <a:gd name="T83" fmla="*/ 115 h 127"/>
                <a:gd name="T84" fmla="*/ 13 w 114"/>
                <a:gd name="T85" fmla="*/ 98 h 127"/>
                <a:gd name="T86" fmla="*/ 3 w 114"/>
                <a:gd name="T87" fmla="*/ 82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4" h="127">
                  <a:moveTo>
                    <a:pt x="79" y="45"/>
                  </a:moveTo>
                  <a:cubicBezTo>
                    <a:pt x="86" y="47"/>
                    <a:pt x="95" y="49"/>
                    <a:pt x="98" y="50"/>
                  </a:cubicBezTo>
                  <a:cubicBezTo>
                    <a:pt x="98" y="50"/>
                    <a:pt x="106" y="52"/>
                    <a:pt x="112" y="63"/>
                  </a:cubicBezTo>
                  <a:cubicBezTo>
                    <a:pt x="112" y="63"/>
                    <a:pt x="114" y="64"/>
                    <a:pt x="110" y="70"/>
                  </a:cubicBezTo>
                  <a:cubicBezTo>
                    <a:pt x="110" y="70"/>
                    <a:pt x="106" y="75"/>
                    <a:pt x="101" y="77"/>
                  </a:cubicBezTo>
                  <a:cubicBezTo>
                    <a:pt x="101" y="77"/>
                    <a:pt x="99" y="78"/>
                    <a:pt x="98" y="83"/>
                  </a:cubicBezTo>
                  <a:cubicBezTo>
                    <a:pt x="98" y="83"/>
                    <a:pt x="91" y="93"/>
                    <a:pt x="87" y="95"/>
                  </a:cubicBezTo>
                  <a:cubicBezTo>
                    <a:pt x="87" y="95"/>
                    <a:pt x="81" y="97"/>
                    <a:pt x="82" y="103"/>
                  </a:cubicBezTo>
                  <a:cubicBezTo>
                    <a:pt x="82" y="103"/>
                    <a:pt x="88" y="109"/>
                    <a:pt x="86" y="117"/>
                  </a:cubicBezTo>
                  <a:cubicBezTo>
                    <a:pt x="86" y="117"/>
                    <a:pt x="86" y="119"/>
                    <a:pt x="83" y="119"/>
                  </a:cubicBezTo>
                  <a:cubicBezTo>
                    <a:pt x="83" y="119"/>
                    <a:pt x="82" y="119"/>
                    <a:pt x="79" y="120"/>
                  </a:cubicBezTo>
                  <a:cubicBezTo>
                    <a:pt x="79" y="85"/>
                    <a:pt x="79" y="85"/>
                    <a:pt x="79" y="85"/>
                  </a:cubicBezTo>
                  <a:cubicBezTo>
                    <a:pt x="83" y="81"/>
                    <a:pt x="89" y="76"/>
                    <a:pt x="89" y="76"/>
                  </a:cubicBezTo>
                  <a:cubicBezTo>
                    <a:pt x="90" y="73"/>
                    <a:pt x="97" y="64"/>
                    <a:pt x="97" y="64"/>
                  </a:cubicBezTo>
                  <a:cubicBezTo>
                    <a:pt x="98" y="63"/>
                    <a:pt x="97" y="59"/>
                    <a:pt x="97" y="59"/>
                  </a:cubicBezTo>
                  <a:cubicBezTo>
                    <a:pt x="97" y="57"/>
                    <a:pt x="88" y="51"/>
                    <a:pt x="88" y="51"/>
                  </a:cubicBezTo>
                  <a:cubicBezTo>
                    <a:pt x="87" y="50"/>
                    <a:pt x="83" y="50"/>
                    <a:pt x="79" y="49"/>
                  </a:cubicBezTo>
                  <a:lnTo>
                    <a:pt x="79" y="45"/>
                  </a:lnTo>
                  <a:close/>
                  <a:moveTo>
                    <a:pt x="33" y="51"/>
                  </a:moveTo>
                  <a:cubicBezTo>
                    <a:pt x="35" y="50"/>
                    <a:pt x="37" y="48"/>
                    <a:pt x="38" y="47"/>
                  </a:cubicBezTo>
                  <a:cubicBezTo>
                    <a:pt x="38" y="47"/>
                    <a:pt x="42" y="44"/>
                    <a:pt x="46" y="43"/>
                  </a:cubicBezTo>
                  <a:cubicBezTo>
                    <a:pt x="46" y="43"/>
                    <a:pt x="53" y="42"/>
                    <a:pt x="53" y="40"/>
                  </a:cubicBezTo>
                  <a:cubicBezTo>
                    <a:pt x="53" y="40"/>
                    <a:pt x="54" y="34"/>
                    <a:pt x="54" y="32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4" y="3"/>
                    <a:pt x="54" y="0"/>
                    <a:pt x="57" y="2"/>
                  </a:cubicBezTo>
                  <a:cubicBezTo>
                    <a:pt x="57" y="2"/>
                    <a:pt x="58" y="4"/>
                    <a:pt x="61" y="3"/>
                  </a:cubicBezTo>
                  <a:cubicBezTo>
                    <a:pt x="61" y="3"/>
                    <a:pt x="64" y="3"/>
                    <a:pt x="65" y="10"/>
                  </a:cubicBezTo>
                  <a:cubicBezTo>
                    <a:pt x="65" y="10"/>
                    <a:pt x="67" y="19"/>
                    <a:pt x="67" y="27"/>
                  </a:cubicBezTo>
                  <a:cubicBezTo>
                    <a:pt x="67" y="27"/>
                    <a:pt x="67" y="37"/>
                    <a:pt x="67" y="39"/>
                  </a:cubicBezTo>
                  <a:cubicBezTo>
                    <a:pt x="67" y="39"/>
                    <a:pt x="66" y="42"/>
                    <a:pt x="69" y="43"/>
                  </a:cubicBezTo>
                  <a:cubicBezTo>
                    <a:pt x="69" y="43"/>
                    <a:pt x="74" y="44"/>
                    <a:pt x="79" y="45"/>
                  </a:cubicBezTo>
                  <a:cubicBezTo>
                    <a:pt x="79" y="49"/>
                    <a:pt x="79" y="49"/>
                    <a:pt x="79" y="49"/>
                  </a:cubicBezTo>
                  <a:cubicBezTo>
                    <a:pt x="76" y="48"/>
                    <a:pt x="73" y="48"/>
                    <a:pt x="73" y="48"/>
                  </a:cubicBezTo>
                  <a:cubicBezTo>
                    <a:pt x="67" y="47"/>
                    <a:pt x="71" y="53"/>
                    <a:pt x="71" y="53"/>
                  </a:cubicBezTo>
                  <a:cubicBezTo>
                    <a:pt x="72" y="55"/>
                    <a:pt x="74" y="60"/>
                    <a:pt x="74" y="60"/>
                  </a:cubicBezTo>
                  <a:cubicBezTo>
                    <a:pt x="74" y="63"/>
                    <a:pt x="76" y="64"/>
                    <a:pt x="76" y="64"/>
                  </a:cubicBezTo>
                  <a:cubicBezTo>
                    <a:pt x="78" y="67"/>
                    <a:pt x="75" y="70"/>
                    <a:pt x="75" y="70"/>
                  </a:cubicBezTo>
                  <a:cubicBezTo>
                    <a:pt x="74" y="71"/>
                    <a:pt x="72" y="73"/>
                    <a:pt x="72" y="73"/>
                  </a:cubicBezTo>
                  <a:cubicBezTo>
                    <a:pt x="70" y="79"/>
                    <a:pt x="64" y="83"/>
                    <a:pt x="64" y="83"/>
                  </a:cubicBezTo>
                  <a:cubicBezTo>
                    <a:pt x="59" y="86"/>
                    <a:pt x="62" y="95"/>
                    <a:pt x="62" y="95"/>
                  </a:cubicBezTo>
                  <a:cubicBezTo>
                    <a:pt x="64" y="101"/>
                    <a:pt x="73" y="91"/>
                    <a:pt x="73" y="91"/>
                  </a:cubicBezTo>
                  <a:cubicBezTo>
                    <a:pt x="75" y="89"/>
                    <a:pt x="77" y="88"/>
                    <a:pt x="77" y="88"/>
                  </a:cubicBezTo>
                  <a:cubicBezTo>
                    <a:pt x="77" y="88"/>
                    <a:pt x="78" y="86"/>
                    <a:pt x="79" y="85"/>
                  </a:cubicBezTo>
                  <a:cubicBezTo>
                    <a:pt x="79" y="120"/>
                    <a:pt x="79" y="120"/>
                    <a:pt x="79" y="120"/>
                  </a:cubicBezTo>
                  <a:cubicBezTo>
                    <a:pt x="79" y="120"/>
                    <a:pt x="77" y="120"/>
                    <a:pt x="76" y="120"/>
                  </a:cubicBezTo>
                  <a:cubicBezTo>
                    <a:pt x="76" y="120"/>
                    <a:pt x="70" y="121"/>
                    <a:pt x="65" y="120"/>
                  </a:cubicBezTo>
                  <a:cubicBezTo>
                    <a:pt x="65" y="120"/>
                    <a:pt x="61" y="120"/>
                    <a:pt x="57" y="119"/>
                  </a:cubicBezTo>
                  <a:cubicBezTo>
                    <a:pt x="57" y="119"/>
                    <a:pt x="56" y="118"/>
                    <a:pt x="54" y="119"/>
                  </a:cubicBezTo>
                  <a:cubicBezTo>
                    <a:pt x="54" y="119"/>
                    <a:pt x="44" y="127"/>
                    <a:pt x="36" y="118"/>
                  </a:cubicBezTo>
                  <a:cubicBezTo>
                    <a:pt x="36" y="118"/>
                    <a:pt x="34" y="116"/>
                    <a:pt x="33" y="115"/>
                  </a:cubicBezTo>
                  <a:cubicBezTo>
                    <a:pt x="33" y="108"/>
                    <a:pt x="33" y="108"/>
                    <a:pt x="33" y="108"/>
                  </a:cubicBezTo>
                  <a:cubicBezTo>
                    <a:pt x="34" y="109"/>
                    <a:pt x="36" y="109"/>
                    <a:pt x="38" y="109"/>
                  </a:cubicBezTo>
                  <a:cubicBezTo>
                    <a:pt x="45" y="109"/>
                    <a:pt x="46" y="103"/>
                    <a:pt x="46" y="103"/>
                  </a:cubicBezTo>
                  <a:cubicBezTo>
                    <a:pt x="45" y="101"/>
                    <a:pt x="49" y="98"/>
                    <a:pt x="49" y="98"/>
                  </a:cubicBezTo>
                  <a:cubicBezTo>
                    <a:pt x="51" y="96"/>
                    <a:pt x="51" y="94"/>
                    <a:pt x="51" y="94"/>
                  </a:cubicBezTo>
                  <a:cubicBezTo>
                    <a:pt x="50" y="91"/>
                    <a:pt x="50" y="84"/>
                    <a:pt x="50" y="84"/>
                  </a:cubicBezTo>
                  <a:cubicBezTo>
                    <a:pt x="47" y="82"/>
                    <a:pt x="41" y="75"/>
                    <a:pt x="41" y="75"/>
                  </a:cubicBezTo>
                  <a:cubicBezTo>
                    <a:pt x="37" y="67"/>
                    <a:pt x="43" y="67"/>
                    <a:pt x="43" y="67"/>
                  </a:cubicBezTo>
                  <a:cubicBezTo>
                    <a:pt x="46" y="68"/>
                    <a:pt x="47" y="67"/>
                    <a:pt x="47" y="67"/>
                  </a:cubicBezTo>
                  <a:cubicBezTo>
                    <a:pt x="51" y="67"/>
                    <a:pt x="51" y="61"/>
                    <a:pt x="51" y="61"/>
                  </a:cubicBezTo>
                  <a:cubicBezTo>
                    <a:pt x="51" y="58"/>
                    <a:pt x="52" y="56"/>
                    <a:pt x="52" y="56"/>
                  </a:cubicBezTo>
                  <a:cubicBezTo>
                    <a:pt x="54" y="50"/>
                    <a:pt x="53" y="50"/>
                    <a:pt x="53" y="50"/>
                  </a:cubicBezTo>
                  <a:cubicBezTo>
                    <a:pt x="50" y="45"/>
                    <a:pt x="47" y="50"/>
                    <a:pt x="47" y="50"/>
                  </a:cubicBezTo>
                  <a:cubicBezTo>
                    <a:pt x="45" y="53"/>
                    <a:pt x="35" y="59"/>
                    <a:pt x="35" y="59"/>
                  </a:cubicBezTo>
                  <a:cubicBezTo>
                    <a:pt x="34" y="59"/>
                    <a:pt x="33" y="60"/>
                    <a:pt x="33" y="60"/>
                  </a:cubicBezTo>
                  <a:lnTo>
                    <a:pt x="33" y="51"/>
                  </a:lnTo>
                  <a:close/>
                  <a:moveTo>
                    <a:pt x="3" y="82"/>
                  </a:moveTo>
                  <a:cubicBezTo>
                    <a:pt x="3" y="82"/>
                    <a:pt x="0" y="81"/>
                    <a:pt x="0" y="78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7"/>
                    <a:pt x="0" y="77"/>
                    <a:pt x="0" y="76"/>
                  </a:cubicBezTo>
                  <a:cubicBezTo>
                    <a:pt x="0" y="76"/>
                    <a:pt x="0" y="74"/>
                    <a:pt x="5" y="69"/>
                  </a:cubicBezTo>
                  <a:cubicBezTo>
                    <a:pt x="5" y="69"/>
                    <a:pt x="9" y="65"/>
                    <a:pt x="13" y="63"/>
                  </a:cubicBezTo>
                  <a:cubicBezTo>
                    <a:pt x="13" y="63"/>
                    <a:pt x="22" y="57"/>
                    <a:pt x="28" y="55"/>
                  </a:cubicBezTo>
                  <a:cubicBezTo>
                    <a:pt x="28" y="55"/>
                    <a:pt x="30" y="53"/>
                    <a:pt x="33" y="51"/>
                  </a:cubicBezTo>
                  <a:cubicBezTo>
                    <a:pt x="33" y="60"/>
                    <a:pt x="33" y="60"/>
                    <a:pt x="33" y="60"/>
                  </a:cubicBezTo>
                  <a:cubicBezTo>
                    <a:pt x="31" y="62"/>
                    <a:pt x="30" y="63"/>
                    <a:pt x="30" y="63"/>
                  </a:cubicBezTo>
                  <a:cubicBezTo>
                    <a:pt x="26" y="62"/>
                    <a:pt x="22" y="65"/>
                    <a:pt x="22" y="65"/>
                  </a:cubicBezTo>
                  <a:cubicBezTo>
                    <a:pt x="17" y="67"/>
                    <a:pt x="18" y="69"/>
                    <a:pt x="18" y="69"/>
                  </a:cubicBezTo>
                  <a:cubicBezTo>
                    <a:pt x="17" y="72"/>
                    <a:pt x="14" y="78"/>
                    <a:pt x="14" y="78"/>
                  </a:cubicBezTo>
                  <a:cubicBezTo>
                    <a:pt x="13" y="79"/>
                    <a:pt x="12" y="84"/>
                    <a:pt x="12" y="86"/>
                  </a:cubicBezTo>
                  <a:cubicBezTo>
                    <a:pt x="12" y="86"/>
                    <a:pt x="14" y="92"/>
                    <a:pt x="14" y="92"/>
                  </a:cubicBezTo>
                  <a:cubicBezTo>
                    <a:pt x="16" y="97"/>
                    <a:pt x="26" y="106"/>
                    <a:pt x="26" y="106"/>
                  </a:cubicBezTo>
                  <a:cubicBezTo>
                    <a:pt x="28" y="107"/>
                    <a:pt x="30" y="108"/>
                    <a:pt x="33" y="108"/>
                  </a:cubicBezTo>
                  <a:cubicBezTo>
                    <a:pt x="33" y="115"/>
                    <a:pt x="33" y="115"/>
                    <a:pt x="33" y="115"/>
                  </a:cubicBezTo>
                  <a:cubicBezTo>
                    <a:pt x="31" y="113"/>
                    <a:pt x="29" y="111"/>
                    <a:pt x="27" y="111"/>
                  </a:cubicBezTo>
                  <a:cubicBezTo>
                    <a:pt x="27" y="111"/>
                    <a:pt x="17" y="102"/>
                    <a:pt x="13" y="98"/>
                  </a:cubicBezTo>
                  <a:cubicBezTo>
                    <a:pt x="13" y="98"/>
                    <a:pt x="7" y="92"/>
                    <a:pt x="7" y="87"/>
                  </a:cubicBezTo>
                  <a:cubicBezTo>
                    <a:pt x="7" y="87"/>
                    <a:pt x="6" y="82"/>
                    <a:pt x="3" y="8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30" name="Freeform 18">
              <a:extLst>
                <a:ext uri="{FF2B5EF4-FFF2-40B4-BE49-F238E27FC236}">
                  <a16:creationId xmlns="" xmlns:a16="http://schemas.microsoft.com/office/drawing/2014/main" id="{549DC917-7513-F54E-AF2B-C4F6D43E4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1954"/>
              <a:ext cx="212" cy="261"/>
            </a:xfrm>
            <a:custGeom>
              <a:avLst/>
              <a:gdLst>
                <a:gd name="T0" fmla="*/ 92 w 111"/>
                <a:gd name="T1" fmla="*/ 4 h 135"/>
                <a:gd name="T2" fmla="*/ 108 w 111"/>
                <a:gd name="T3" fmla="*/ 13 h 135"/>
                <a:gd name="T4" fmla="*/ 106 w 111"/>
                <a:gd name="T5" fmla="*/ 20 h 135"/>
                <a:gd name="T6" fmla="*/ 98 w 111"/>
                <a:gd name="T7" fmla="*/ 25 h 135"/>
                <a:gd name="T8" fmla="*/ 93 w 111"/>
                <a:gd name="T9" fmla="*/ 28 h 135"/>
                <a:gd name="T10" fmla="*/ 68 w 111"/>
                <a:gd name="T11" fmla="*/ 65 h 135"/>
                <a:gd name="T12" fmla="*/ 48 w 111"/>
                <a:gd name="T13" fmla="*/ 97 h 135"/>
                <a:gd name="T14" fmla="*/ 27 w 111"/>
                <a:gd name="T15" fmla="*/ 124 h 135"/>
                <a:gd name="T16" fmla="*/ 23 w 111"/>
                <a:gd name="T17" fmla="*/ 128 h 135"/>
                <a:gd name="T18" fmla="*/ 20 w 111"/>
                <a:gd name="T19" fmla="*/ 132 h 135"/>
                <a:gd name="T20" fmla="*/ 13 w 111"/>
                <a:gd name="T21" fmla="*/ 135 h 135"/>
                <a:gd name="T22" fmla="*/ 8 w 111"/>
                <a:gd name="T23" fmla="*/ 134 h 135"/>
                <a:gd name="T24" fmla="*/ 3 w 111"/>
                <a:gd name="T25" fmla="*/ 134 h 135"/>
                <a:gd name="T26" fmla="*/ 4 w 111"/>
                <a:gd name="T27" fmla="*/ 132 h 135"/>
                <a:gd name="T28" fmla="*/ 6 w 111"/>
                <a:gd name="T29" fmla="*/ 130 h 135"/>
                <a:gd name="T30" fmla="*/ 8 w 111"/>
                <a:gd name="T31" fmla="*/ 129 h 135"/>
                <a:gd name="T32" fmla="*/ 9 w 111"/>
                <a:gd name="T33" fmla="*/ 128 h 135"/>
                <a:gd name="T34" fmla="*/ 11 w 111"/>
                <a:gd name="T35" fmla="*/ 125 h 135"/>
                <a:gd name="T36" fmla="*/ 13 w 111"/>
                <a:gd name="T37" fmla="*/ 123 h 135"/>
                <a:gd name="T38" fmla="*/ 31 w 111"/>
                <a:gd name="T39" fmla="*/ 102 h 135"/>
                <a:gd name="T40" fmla="*/ 48 w 111"/>
                <a:gd name="T41" fmla="*/ 77 h 135"/>
                <a:gd name="T42" fmla="*/ 58 w 111"/>
                <a:gd name="T43" fmla="*/ 61 h 135"/>
                <a:gd name="T44" fmla="*/ 78 w 111"/>
                <a:gd name="T45" fmla="*/ 28 h 135"/>
                <a:gd name="T46" fmla="*/ 58 w 111"/>
                <a:gd name="T47" fmla="*/ 17 h 135"/>
                <a:gd name="T48" fmla="*/ 61 w 111"/>
                <a:gd name="T49" fmla="*/ 16 h 135"/>
                <a:gd name="T50" fmla="*/ 81 w 111"/>
                <a:gd name="T51" fmla="*/ 13 h 135"/>
                <a:gd name="T52" fmla="*/ 92 w 111"/>
                <a:gd name="T53" fmla="*/ 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1" h="135">
                  <a:moveTo>
                    <a:pt x="92" y="4"/>
                  </a:moveTo>
                  <a:cubicBezTo>
                    <a:pt x="92" y="4"/>
                    <a:pt x="100" y="0"/>
                    <a:pt x="108" y="13"/>
                  </a:cubicBezTo>
                  <a:cubicBezTo>
                    <a:pt x="108" y="13"/>
                    <a:pt x="111" y="20"/>
                    <a:pt x="106" y="20"/>
                  </a:cubicBezTo>
                  <a:cubicBezTo>
                    <a:pt x="106" y="20"/>
                    <a:pt x="102" y="21"/>
                    <a:pt x="98" y="25"/>
                  </a:cubicBezTo>
                  <a:cubicBezTo>
                    <a:pt x="97" y="25"/>
                    <a:pt x="94" y="25"/>
                    <a:pt x="93" y="28"/>
                  </a:cubicBezTo>
                  <a:cubicBezTo>
                    <a:pt x="93" y="28"/>
                    <a:pt x="85" y="42"/>
                    <a:pt x="68" y="65"/>
                  </a:cubicBezTo>
                  <a:cubicBezTo>
                    <a:pt x="68" y="65"/>
                    <a:pt x="59" y="77"/>
                    <a:pt x="48" y="97"/>
                  </a:cubicBezTo>
                  <a:cubicBezTo>
                    <a:pt x="48" y="97"/>
                    <a:pt x="40" y="113"/>
                    <a:pt x="27" y="124"/>
                  </a:cubicBezTo>
                  <a:cubicBezTo>
                    <a:pt x="27" y="124"/>
                    <a:pt x="23" y="127"/>
                    <a:pt x="23" y="128"/>
                  </a:cubicBezTo>
                  <a:cubicBezTo>
                    <a:pt x="23" y="128"/>
                    <a:pt x="22" y="130"/>
                    <a:pt x="20" y="132"/>
                  </a:cubicBezTo>
                  <a:cubicBezTo>
                    <a:pt x="20" y="132"/>
                    <a:pt x="17" y="135"/>
                    <a:pt x="13" y="135"/>
                  </a:cubicBezTo>
                  <a:cubicBezTo>
                    <a:pt x="13" y="135"/>
                    <a:pt x="10" y="134"/>
                    <a:pt x="8" y="134"/>
                  </a:cubicBezTo>
                  <a:cubicBezTo>
                    <a:pt x="8" y="134"/>
                    <a:pt x="5" y="134"/>
                    <a:pt x="3" y="134"/>
                  </a:cubicBezTo>
                  <a:cubicBezTo>
                    <a:pt x="3" y="134"/>
                    <a:pt x="0" y="135"/>
                    <a:pt x="4" y="132"/>
                  </a:cubicBezTo>
                  <a:cubicBezTo>
                    <a:pt x="4" y="132"/>
                    <a:pt x="4" y="131"/>
                    <a:pt x="6" y="130"/>
                  </a:cubicBezTo>
                  <a:cubicBezTo>
                    <a:pt x="6" y="130"/>
                    <a:pt x="7" y="130"/>
                    <a:pt x="8" y="129"/>
                  </a:cubicBezTo>
                  <a:cubicBezTo>
                    <a:pt x="8" y="129"/>
                    <a:pt x="7" y="128"/>
                    <a:pt x="9" y="128"/>
                  </a:cubicBezTo>
                  <a:cubicBezTo>
                    <a:pt x="9" y="128"/>
                    <a:pt x="11" y="129"/>
                    <a:pt x="11" y="125"/>
                  </a:cubicBezTo>
                  <a:cubicBezTo>
                    <a:pt x="11" y="125"/>
                    <a:pt x="11" y="124"/>
                    <a:pt x="13" y="123"/>
                  </a:cubicBezTo>
                  <a:cubicBezTo>
                    <a:pt x="13" y="123"/>
                    <a:pt x="19" y="118"/>
                    <a:pt x="31" y="102"/>
                  </a:cubicBezTo>
                  <a:cubicBezTo>
                    <a:pt x="31" y="102"/>
                    <a:pt x="42" y="89"/>
                    <a:pt x="48" y="77"/>
                  </a:cubicBezTo>
                  <a:cubicBezTo>
                    <a:pt x="48" y="77"/>
                    <a:pt x="53" y="69"/>
                    <a:pt x="58" y="61"/>
                  </a:cubicBezTo>
                  <a:cubicBezTo>
                    <a:pt x="58" y="61"/>
                    <a:pt x="75" y="34"/>
                    <a:pt x="78" y="28"/>
                  </a:cubicBezTo>
                  <a:cubicBezTo>
                    <a:pt x="78" y="28"/>
                    <a:pt x="59" y="25"/>
                    <a:pt x="58" y="17"/>
                  </a:cubicBezTo>
                  <a:cubicBezTo>
                    <a:pt x="58" y="17"/>
                    <a:pt x="58" y="14"/>
                    <a:pt x="61" y="16"/>
                  </a:cubicBezTo>
                  <a:cubicBezTo>
                    <a:pt x="61" y="16"/>
                    <a:pt x="70" y="20"/>
                    <a:pt x="81" y="13"/>
                  </a:cubicBezTo>
                  <a:cubicBezTo>
                    <a:pt x="81" y="13"/>
                    <a:pt x="87" y="11"/>
                    <a:pt x="9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31" name="Freeform 19">
              <a:extLst>
                <a:ext uri="{FF2B5EF4-FFF2-40B4-BE49-F238E27FC236}">
                  <a16:creationId xmlns="" xmlns:a16="http://schemas.microsoft.com/office/drawing/2014/main" id="{35692A7C-91C9-1341-81E5-EA0F3DD87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2093"/>
              <a:ext cx="158" cy="118"/>
            </a:xfrm>
            <a:custGeom>
              <a:avLst/>
              <a:gdLst>
                <a:gd name="T0" fmla="*/ 11 w 83"/>
                <a:gd name="T1" fmla="*/ 29 h 61"/>
                <a:gd name="T2" fmla="*/ 4 w 83"/>
                <a:gd name="T3" fmla="*/ 21 h 61"/>
                <a:gd name="T4" fmla="*/ 20 w 83"/>
                <a:gd name="T5" fmla="*/ 27 h 61"/>
                <a:gd name="T6" fmla="*/ 23 w 83"/>
                <a:gd name="T7" fmla="*/ 33 h 61"/>
                <a:gd name="T8" fmla="*/ 33 w 83"/>
                <a:gd name="T9" fmla="*/ 46 h 61"/>
                <a:gd name="T10" fmla="*/ 34 w 83"/>
                <a:gd name="T11" fmla="*/ 44 h 61"/>
                <a:gd name="T12" fmla="*/ 34 w 83"/>
                <a:gd name="T13" fmla="*/ 39 h 61"/>
                <a:gd name="T14" fmla="*/ 38 w 83"/>
                <a:gd name="T15" fmla="*/ 36 h 61"/>
                <a:gd name="T16" fmla="*/ 40 w 83"/>
                <a:gd name="T17" fmla="*/ 35 h 61"/>
                <a:gd name="T18" fmla="*/ 47 w 83"/>
                <a:gd name="T19" fmla="*/ 26 h 61"/>
                <a:gd name="T20" fmla="*/ 47 w 83"/>
                <a:gd name="T21" fmla="*/ 19 h 61"/>
                <a:gd name="T22" fmla="*/ 37 w 83"/>
                <a:gd name="T23" fmla="*/ 13 h 61"/>
                <a:gd name="T24" fmla="*/ 35 w 83"/>
                <a:gd name="T25" fmla="*/ 11 h 61"/>
                <a:gd name="T26" fmla="*/ 42 w 83"/>
                <a:gd name="T27" fmla="*/ 10 h 61"/>
                <a:gd name="T28" fmla="*/ 55 w 83"/>
                <a:gd name="T29" fmla="*/ 4 h 61"/>
                <a:gd name="T30" fmla="*/ 59 w 83"/>
                <a:gd name="T31" fmla="*/ 1 h 61"/>
                <a:gd name="T32" fmla="*/ 68 w 83"/>
                <a:gd name="T33" fmla="*/ 3 h 61"/>
                <a:gd name="T34" fmla="*/ 81 w 83"/>
                <a:gd name="T35" fmla="*/ 15 h 61"/>
                <a:gd name="T36" fmla="*/ 82 w 83"/>
                <a:gd name="T37" fmla="*/ 18 h 61"/>
                <a:gd name="T38" fmla="*/ 78 w 83"/>
                <a:gd name="T39" fmla="*/ 23 h 61"/>
                <a:gd name="T40" fmla="*/ 66 w 83"/>
                <a:gd name="T41" fmla="*/ 34 h 61"/>
                <a:gd name="T42" fmla="*/ 64 w 83"/>
                <a:gd name="T43" fmla="*/ 46 h 61"/>
                <a:gd name="T44" fmla="*/ 62 w 83"/>
                <a:gd name="T45" fmla="*/ 53 h 61"/>
                <a:gd name="T46" fmla="*/ 55 w 83"/>
                <a:gd name="T47" fmla="*/ 55 h 61"/>
                <a:gd name="T48" fmla="*/ 46 w 83"/>
                <a:gd name="T49" fmla="*/ 59 h 61"/>
                <a:gd name="T50" fmla="*/ 43 w 83"/>
                <a:gd name="T51" fmla="*/ 59 h 61"/>
                <a:gd name="T52" fmla="*/ 40 w 83"/>
                <a:gd name="T53" fmla="*/ 58 h 61"/>
                <a:gd name="T54" fmla="*/ 38 w 83"/>
                <a:gd name="T55" fmla="*/ 55 h 61"/>
                <a:gd name="T56" fmla="*/ 33 w 83"/>
                <a:gd name="T57" fmla="*/ 51 h 61"/>
                <a:gd name="T58" fmla="*/ 29 w 83"/>
                <a:gd name="T59" fmla="*/ 49 h 61"/>
                <a:gd name="T60" fmla="*/ 20 w 83"/>
                <a:gd name="T61" fmla="*/ 35 h 61"/>
                <a:gd name="T62" fmla="*/ 11 w 83"/>
                <a:gd name="T63" fmla="*/ 29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3" h="61">
                  <a:moveTo>
                    <a:pt x="11" y="29"/>
                  </a:moveTo>
                  <a:cubicBezTo>
                    <a:pt x="11" y="29"/>
                    <a:pt x="0" y="23"/>
                    <a:pt x="4" y="21"/>
                  </a:cubicBezTo>
                  <a:cubicBezTo>
                    <a:pt x="4" y="21"/>
                    <a:pt x="12" y="18"/>
                    <a:pt x="20" y="27"/>
                  </a:cubicBezTo>
                  <a:cubicBezTo>
                    <a:pt x="20" y="27"/>
                    <a:pt x="21" y="30"/>
                    <a:pt x="23" y="33"/>
                  </a:cubicBezTo>
                  <a:cubicBezTo>
                    <a:pt x="23" y="33"/>
                    <a:pt x="24" y="36"/>
                    <a:pt x="33" y="46"/>
                  </a:cubicBezTo>
                  <a:cubicBezTo>
                    <a:pt x="33" y="46"/>
                    <a:pt x="34" y="47"/>
                    <a:pt x="34" y="44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4" y="39"/>
                    <a:pt x="36" y="35"/>
                    <a:pt x="38" y="36"/>
                  </a:cubicBezTo>
                  <a:cubicBezTo>
                    <a:pt x="38" y="36"/>
                    <a:pt x="39" y="37"/>
                    <a:pt x="40" y="35"/>
                  </a:cubicBezTo>
                  <a:cubicBezTo>
                    <a:pt x="40" y="35"/>
                    <a:pt x="45" y="31"/>
                    <a:pt x="47" y="26"/>
                  </a:cubicBezTo>
                  <a:cubicBezTo>
                    <a:pt x="47" y="26"/>
                    <a:pt x="50" y="21"/>
                    <a:pt x="47" y="19"/>
                  </a:cubicBezTo>
                  <a:cubicBezTo>
                    <a:pt x="47" y="19"/>
                    <a:pt x="40" y="15"/>
                    <a:pt x="37" y="13"/>
                  </a:cubicBezTo>
                  <a:cubicBezTo>
                    <a:pt x="37" y="13"/>
                    <a:pt x="33" y="12"/>
                    <a:pt x="35" y="11"/>
                  </a:cubicBezTo>
                  <a:cubicBezTo>
                    <a:pt x="35" y="11"/>
                    <a:pt x="37" y="10"/>
                    <a:pt x="42" y="10"/>
                  </a:cubicBezTo>
                  <a:cubicBezTo>
                    <a:pt x="42" y="10"/>
                    <a:pt x="53" y="8"/>
                    <a:pt x="55" y="4"/>
                  </a:cubicBezTo>
                  <a:cubicBezTo>
                    <a:pt x="55" y="4"/>
                    <a:pt x="56" y="0"/>
                    <a:pt x="59" y="1"/>
                  </a:cubicBezTo>
                  <a:cubicBezTo>
                    <a:pt x="59" y="1"/>
                    <a:pt x="65" y="4"/>
                    <a:pt x="68" y="3"/>
                  </a:cubicBezTo>
                  <a:cubicBezTo>
                    <a:pt x="68" y="3"/>
                    <a:pt x="79" y="3"/>
                    <a:pt x="81" y="15"/>
                  </a:cubicBezTo>
                  <a:cubicBezTo>
                    <a:pt x="81" y="15"/>
                    <a:pt x="81" y="17"/>
                    <a:pt x="82" y="18"/>
                  </a:cubicBezTo>
                  <a:cubicBezTo>
                    <a:pt x="82" y="18"/>
                    <a:pt x="83" y="22"/>
                    <a:pt x="78" y="23"/>
                  </a:cubicBezTo>
                  <a:cubicBezTo>
                    <a:pt x="78" y="23"/>
                    <a:pt x="68" y="30"/>
                    <a:pt x="66" y="34"/>
                  </a:cubicBezTo>
                  <a:cubicBezTo>
                    <a:pt x="66" y="34"/>
                    <a:pt x="62" y="42"/>
                    <a:pt x="64" y="46"/>
                  </a:cubicBezTo>
                  <a:cubicBezTo>
                    <a:pt x="64" y="46"/>
                    <a:pt x="66" y="51"/>
                    <a:pt x="62" y="53"/>
                  </a:cubicBezTo>
                  <a:cubicBezTo>
                    <a:pt x="62" y="53"/>
                    <a:pt x="59" y="55"/>
                    <a:pt x="55" y="55"/>
                  </a:cubicBezTo>
                  <a:cubicBezTo>
                    <a:pt x="55" y="55"/>
                    <a:pt x="50" y="54"/>
                    <a:pt x="46" y="59"/>
                  </a:cubicBezTo>
                  <a:cubicBezTo>
                    <a:pt x="46" y="59"/>
                    <a:pt x="46" y="61"/>
                    <a:pt x="43" y="59"/>
                  </a:cubicBezTo>
                  <a:cubicBezTo>
                    <a:pt x="43" y="59"/>
                    <a:pt x="43" y="58"/>
                    <a:pt x="40" y="58"/>
                  </a:cubicBezTo>
                  <a:cubicBezTo>
                    <a:pt x="40" y="58"/>
                    <a:pt x="38" y="58"/>
                    <a:pt x="38" y="55"/>
                  </a:cubicBezTo>
                  <a:cubicBezTo>
                    <a:pt x="38" y="55"/>
                    <a:pt x="37" y="52"/>
                    <a:pt x="33" y="51"/>
                  </a:cubicBezTo>
                  <a:cubicBezTo>
                    <a:pt x="33" y="51"/>
                    <a:pt x="31" y="52"/>
                    <a:pt x="29" y="49"/>
                  </a:cubicBezTo>
                  <a:cubicBezTo>
                    <a:pt x="29" y="49"/>
                    <a:pt x="23" y="39"/>
                    <a:pt x="20" y="35"/>
                  </a:cubicBezTo>
                  <a:cubicBezTo>
                    <a:pt x="20" y="35"/>
                    <a:pt x="16" y="30"/>
                    <a:pt x="11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32" name="Freeform 20">
              <a:extLst>
                <a:ext uri="{FF2B5EF4-FFF2-40B4-BE49-F238E27FC236}">
                  <a16:creationId xmlns="" xmlns:a16="http://schemas.microsoft.com/office/drawing/2014/main" id="{582F9474-824A-654D-ACB4-786150C02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2116"/>
              <a:ext cx="19" cy="97"/>
            </a:xfrm>
            <a:custGeom>
              <a:avLst/>
              <a:gdLst>
                <a:gd name="T0" fmla="*/ 10 w 10"/>
                <a:gd name="T1" fmla="*/ 50 h 50"/>
                <a:gd name="T2" fmla="*/ 6 w 10"/>
                <a:gd name="T3" fmla="*/ 50 h 50"/>
                <a:gd name="T4" fmla="*/ 0 w 10"/>
                <a:gd name="T5" fmla="*/ 25 h 50"/>
                <a:gd name="T6" fmla="*/ 6 w 10"/>
                <a:gd name="T7" fmla="*/ 0 h 50"/>
                <a:gd name="T8" fmla="*/ 10 w 10"/>
                <a:gd name="T9" fmla="*/ 0 h 50"/>
                <a:gd name="T10" fmla="*/ 4 w 10"/>
                <a:gd name="T11" fmla="*/ 25 h 50"/>
                <a:gd name="T12" fmla="*/ 10 w 10"/>
                <a:gd name="T13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0">
                  <a:moveTo>
                    <a:pt x="10" y="50"/>
                  </a:moveTo>
                  <a:cubicBezTo>
                    <a:pt x="6" y="50"/>
                    <a:pt x="6" y="50"/>
                    <a:pt x="6" y="50"/>
                  </a:cubicBezTo>
                  <a:cubicBezTo>
                    <a:pt x="2" y="43"/>
                    <a:pt x="0" y="35"/>
                    <a:pt x="0" y="25"/>
                  </a:cubicBezTo>
                  <a:cubicBezTo>
                    <a:pt x="0" y="15"/>
                    <a:pt x="2" y="7"/>
                    <a:pt x="6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8"/>
                    <a:pt x="4" y="16"/>
                    <a:pt x="4" y="25"/>
                  </a:cubicBezTo>
                  <a:cubicBezTo>
                    <a:pt x="4" y="35"/>
                    <a:pt x="6" y="43"/>
                    <a:pt x="10" y="5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33" name="Freeform 21">
              <a:extLst>
                <a:ext uri="{FF2B5EF4-FFF2-40B4-BE49-F238E27FC236}">
                  <a16:creationId xmlns="" xmlns:a16="http://schemas.microsoft.com/office/drawing/2014/main" id="{34C3C37E-E066-6F49-B56E-20A706AAC0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94" y="2116"/>
              <a:ext cx="95" cy="99"/>
            </a:xfrm>
            <a:custGeom>
              <a:avLst/>
              <a:gdLst>
                <a:gd name="T0" fmla="*/ 15 w 50"/>
                <a:gd name="T1" fmla="*/ 0 h 51"/>
                <a:gd name="T2" fmla="*/ 19 w 50"/>
                <a:gd name="T3" fmla="*/ 3 h 51"/>
                <a:gd name="T4" fmla="*/ 16 w 50"/>
                <a:gd name="T5" fmla="*/ 5 h 51"/>
                <a:gd name="T6" fmla="*/ 14 w 50"/>
                <a:gd name="T7" fmla="*/ 26 h 51"/>
                <a:gd name="T8" fmla="*/ 14 w 50"/>
                <a:gd name="T9" fmla="*/ 30 h 51"/>
                <a:gd name="T10" fmla="*/ 11 w 50"/>
                <a:gd name="T11" fmla="*/ 26 h 51"/>
                <a:gd name="T12" fmla="*/ 8 w 50"/>
                <a:gd name="T13" fmla="*/ 16 h 51"/>
                <a:gd name="T14" fmla="*/ 0 w 50"/>
                <a:gd name="T15" fmla="*/ 18 h 51"/>
                <a:gd name="T16" fmla="*/ 25 w 50"/>
                <a:gd name="T17" fmla="*/ 35 h 51"/>
                <a:gd name="T18" fmla="*/ 24 w 50"/>
                <a:gd name="T19" fmla="*/ 29 h 51"/>
                <a:gd name="T20" fmla="*/ 29 w 50"/>
                <a:gd name="T21" fmla="*/ 29 h 51"/>
                <a:gd name="T22" fmla="*/ 28 w 50"/>
                <a:gd name="T23" fmla="*/ 34 h 51"/>
                <a:gd name="T24" fmla="*/ 46 w 50"/>
                <a:gd name="T25" fmla="*/ 35 h 51"/>
                <a:gd name="T26" fmla="*/ 50 w 50"/>
                <a:gd name="T27" fmla="*/ 38 h 51"/>
                <a:gd name="T28" fmla="*/ 46 w 50"/>
                <a:gd name="T29" fmla="*/ 38 h 51"/>
                <a:gd name="T30" fmla="*/ 28 w 50"/>
                <a:gd name="T31" fmla="*/ 46 h 51"/>
                <a:gd name="T32" fmla="*/ 28 w 50"/>
                <a:gd name="T33" fmla="*/ 51 h 51"/>
                <a:gd name="T34" fmla="*/ 25 w 50"/>
                <a:gd name="T35" fmla="*/ 46 h 51"/>
                <a:gd name="T36" fmla="*/ 6 w 50"/>
                <a:gd name="T37" fmla="*/ 38 h 51"/>
                <a:gd name="T38" fmla="*/ 2 w 50"/>
                <a:gd name="T39" fmla="*/ 35 h 51"/>
                <a:gd name="T40" fmla="*/ 27 w 50"/>
                <a:gd name="T41" fmla="*/ 13 h 51"/>
                <a:gd name="T42" fmla="*/ 27 w 50"/>
                <a:gd name="T43" fmla="*/ 0 h 51"/>
                <a:gd name="T44" fmla="*/ 32 w 50"/>
                <a:gd name="T45" fmla="*/ 1 h 51"/>
                <a:gd name="T46" fmla="*/ 31 w 50"/>
                <a:gd name="T47" fmla="*/ 6 h 51"/>
                <a:gd name="T48" fmla="*/ 44 w 50"/>
                <a:gd name="T49" fmla="*/ 3 h 51"/>
                <a:gd name="T50" fmla="*/ 47 w 50"/>
                <a:gd name="T51" fmla="*/ 7 h 51"/>
                <a:gd name="T52" fmla="*/ 41 w 50"/>
                <a:gd name="T53" fmla="*/ 9 h 51"/>
                <a:gd name="T54" fmla="*/ 31 w 50"/>
                <a:gd name="T55" fmla="*/ 22 h 51"/>
                <a:gd name="T56" fmla="*/ 46 w 50"/>
                <a:gd name="T57" fmla="*/ 22 h 51"/>
                <a:gd name="T58" fmla="*/ 50 w 50"/>
                <a:gd name="T59" fmla="*/ 20 h 51"/>
                <a:gd name="T60" fmla="*/ 49 w 50"/>
                <a:gd name="T61" fmla="*/ 24 h 51"/>
                <a:gd name="T62" fmla="*/ 32 w 50"/>
                <a:gd name="T63" fmla="*/ 29 h 51"/>
                <a:gd name="T64" fmla="*/ 27 w 50"/>
                <a:gd name="T65" fmla="*/ 16 h 51"/>
                <a:gd name="T66" fmla="*/ 18 w 50"/>
                <a:gd name="T67" fmla="*/ 17 h 51"/>
                <a:gd name="T68" fmla="*/ 27 w 50"/>
                <a:gd name="T69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0" h="51">
                  <a:moveTo>
                    <a:pt x="0" y="18"/>
                  </a:moveTo>
                  <a:cubicBezTo>
                    <a:pt x="8" y="13"/>
                    <a:pt x="13" y="6"/>
                    <a:pt x="15" y="0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20" y="2"/>
                    <a:pt x="20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3"/>
                    <a:pt x="17" y="4"/>
                    <a:pt x="16" y="5"/>
                  </a:cubicBezTo>
                  <a:cubicBezTo>
                    <a:pt x="15" y="7"/>
                    <a:pt x="15" y="9"/>
                    <a:pt x="14" y="10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7"/>
                    <a:pt x="14" y="29"/>
                  </a:cubicBezTo>
                  <a:cubicBezTo>
                    <a:pt x="14" y="29"/>
                    <a:pt x="14" y="30"/>
                    <a:pt x="14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28"/>
                    <a:pt x="11" y="27"/>
                    <a:pt x="11" y="26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0" y="14"/>
                    <a:pt x="9" y="15"/>
                    <a:pt x="8" y="16"/>
                  </a:cubicBezTo>
                  <a:cubicBezTo>
                    <a:pt x="7" y="17"/>
                    <a:pt x="6" y="18"/>
                    <a:pt x="3" y="21"/>
                  </a:cubicBezTo>
                  <a:cubicBezTo>
                    <a:pt x="2" y="19"/>
                    <a:pt x="1" y="19"/>
                    <a:pt x="0" y="18"/>
                  </a:cubicBezTo>
                  <a:close/>
                  <a:moveTo>
                    <a:pt x="6" y="35"/>
                  </a:moveTo>
                  <a:cubicBezTo>
                    <a:pt x="25" y="35"/>
                    <a:pt x="25" y="35"/>
                    <a:pt x="25" y="35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25" y="33"/>
                    <a:pt x="24" y="31"/>
                    <a:pt x="24" y="29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8" y="30"/>
                    <a:pt x="28" y="32"/>
                    <a:pt x="28" y="34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46" y="35"/>
                    <a:pt x="46" y="35"/>
                    <a:pt x="46" y="35"/>
                  </a:cubicBezTo>
                  <a:cubicBezTo>
                    <a:pt x="47" y="35"/>
                    <a:pt x="48" y="35"/>
                    <a:pt x="50" y="35"/>
                  </a:cubicBezTo>
                  <a:cubicBezTo>
                    <a:pt x="50" y="38"/>
                    <a:pt x="50" y="38"/>
                    <a:pt x="50" y="38"/>
                  </a:cubicBezTo>
                  <a:cubicBezTo>
                    <a:pt x="50" y="38"/>
                    <a:pt x="49" y="38"/>
                    <a:pt x="48" y="38"/>
                  </a:cubicBezTo>
                  <a:cubicBezTo>
                    <a:pt x="48" y="38"/>
                    <a:pt x="47" y="38"/>
                    <a:pt x="46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7"/>
                    <a:pt x="28" y="48"/>
                    <a:pt x="28" y="49"/>
                  </a:cubicBezTo>
                  <a:cubicBezTo>
                    <a:pt x="28" y="50"/>
                    <a:pt x="28" y="50"/>
                    <a:pt x="28" y="51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4" y="48"/>
                    <a:pt x="25" y="47"/>
                    <a:pt x="25" y="46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5" y="38"/>
                    <a:pt x="3" y="38"/>
                    <a:pt x="2" y="38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5"/>
                    <a:pt x="4" y="35"/>
                    <a:pt x="6" y="35"/>
                  </a:cubicBezTo>
                  <a:close/>
                  <a:moveTo>
                    <a:pt x="27" y="13"/>
                  </a:move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3"/>
                    <a:pt x="27" y="0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2"/>
                    <a:pt x="31" y="3"/>
                    <a:pt x="31" y="6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6" y="9"/>
                    <a:pt x="40" y="6"/>
                    <a:pt x="44" y="3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8"/>
                    <a:pt x="46" y="8"/>
                    <a:pt x="46" y="8"/>
                  </a:cubicBezTo>
                  <a:cubicBezTo>
                    <a:pt x="44" y="8"/>
                    <a:pt x="42" y="9"/>
                    <a:pt x="41" y="9"/>
                  </a:cubicBezTo>
                  <a:cubicBezTo>
                    <a:pt x="39" y="11"/>
                    <a:pt x="36" y="13"/>
                    <a:pt x="31" y="15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0" y="25"/>
                    <a:pt x="32" y="26"/>
                    <a:pt x="38" y="26"/>
                  </a:cubicBezTo>
                  <a:cubicBezTo>
                    <a:pt x="43" y="26"/>
                    <a:pt x="46" y="25"/>
                    <a:pt x="46" y="22"/>
                  </a:cubicBezTo>
                  <a:cubicBezTo>
                    <a:pt x="46" y="21"/>
                    <a:pt x="46" y="20"/>
                    <a:pt x="46" y="19"/>
                  </a:cubicBezTo>
                  <a:cubicBezTo>
                    <a:pt x="48" y="20"/>
                    <a:pt x="49" y="20"/>
                    <a:pt x="50" y="20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50" y="22"/>
                    <a:pt x="50" y="23"/>
                    <a:pt x="49" y="24"/>
                  </a:cubicBezTo>
                  <a:cubicBezTo>
                    <a:pt x="48" y="27"/>
                    <a:pt x="45" y="29"/>
                    <a:pt x="40" y="29"/>
                  </a:cubicBezTo>
                  <a:cubicBezTo>
                    <a:pt x="35" y="29"/>
                    <a:pt x="33" y="29"/>
                    <a:pt x="32" y="29"/>
                  </a:cubicBezTo>
                  <a:cubicBezTo>
                    <a:pt x="29" y="28"/>
                    <a:pt x="27" y="27"/>
                    <a:pt x="27" y="24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5" y="17"/>
                    <a:pt x="22" y="18"/>
                    <a:pt x="20" y="19"/>
                  </a:cubicBezTo>
                  <a:cubicBezTo>
                    <a:pt x="19" y="19"/>
                    <a:pt x="18" y="18"/>
                    <a:pt x="18" y="17"/>
                  </a:cubicBezTo>
                  <a:cubicBezTo>
                    <a:pt x="17" y="17"/>
                    <a:pt x="17" y="16"/>
                    <a:pt x="17" y="16"/>
                  </a:cubicBezTo>
                  <a:cubicBezTo>
                    <a:pt x="20" y="16"/>
                    <a:pt x="23" y="15"/>
                    <a:pt x="27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34" name="Freeform 22">
              <a:extLst>
                <a:ext uri="{FF2B5EF4-FFF2-40B4-BE49-F238E27FC236}">
                  <a16:creationId xmlns="" xmlns:a16="http://schemas.microsoft.com/office/drawing/2014/main" id="{764778D2-7737-3545-903F-ED562C98401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03" y="2115"/>
              <a:ext cx="93" cy="100"/>
            </a:xfrm>
            <a:custGeom>
              <a:avLst/>
              <a:gdLst>
                <a:gd name="T0" fmla="*/ 19 w 49"/>
                <a:gd name="T1" fmla="*/ 0 h 52"/>
                <a:gd name="T2" fmla="*/ 22 w 49"/>
                <a:gd name="T3" fmla="*/ 1 h 52"/>
                <a:gd name="T4" fmla="*/ 23 w 49"/>
                <a:gd name="T5" fmla="*/ 1 h 52"/>
                <a:gd name="T6" fmla="*/ 22 w 49"/>
                <a:gd name="T7" fmla="*/ 2 h 52"/>
                <a:gd name="T8" fmla="*/ 21 w 49"/>
                <a:gd name="T9" fmla="*/ 4 h 52"/>
                <a:gd name="T10" fmla="*/ 20 w 49"/>
                <a:gd name="T11" fmla="*/ 6 h 52"/>
                <a:gd name="T12" fmla="*/ 19 w 49"/>
                <a:gd name="T13" fmla="*/ 9 h 52"/>
                <a:gd name="T14" fmla="*/ 44 w 49"/>
                <a:gd name="T15" fmla="*/ 9 h 52"/>
                <a:gd name="T16" fmla="*/ 47 w 49"/>
                <a:gd name="T17" fmla="*/ 8 h 52"/>
                <a:gd name="T18" fmla="*/ 49 w 49"/>
                <a:gd name="T19" fmla="*/ 8 h 52"/>
                <a:gd name="T20" fmla="*/ 49 w 49"/>
                <a:gd name="T21" fmla="*/ 12 h 52"/>
                <a:gd name="T22" fmla="*/ 47 w 49"/>
                <a:gd name="T23" fmla="*/ 11 h 52"/>
                <a:gd name="T24" fmla="*/ 44 w 49"/>
                <a:gd name="T25" fmla="*/ 11 h 52"/>
                <a:gd name="T26" fmla="*/ 18 w 49"/>
                <a:gd name="T27" fmla="*/ 11 h 52"/>
                <a:gd name="T28" fmla="*/ 11 w 49"/>
                <a:gd name="T29" fmla="*/ 25 h 52"/>
                <a:gd name="T30" fmla="*/ 24 w 49"/>
                <a:gd name="T31" fmla="*/ 25 h 52"/>
                <a:gd name="T32" fmla="*/ 24 w 49"/>
                <a:gd name="T33" fmla="*/ 21 h 52"/>
                <a:gd name="T34" fmla="*/ 24 w 49"/>
                <a:gd name="T35" fmla="*/ 16 h 52"/>
                <a:gd name="T36" fmla="*/ 28 w 49"/>
                <a:gd name="T37" fmla="*/ 16 h 52"/>
                <a:gd name="T38" fmla="*/ 28 w 49"/>
                <a:gd name="T39" fmla="*/ 17 h 52"/>
                <a:gd name="T40" fmla="*/ 28 w 49"/>
                <a:gd name="T41" fmla="*/ 17 h 52"/>
                <a:gd name="T42" fmla="*/ 27 w 49"/>
                <a:gd name="T43" fmla="*/ 21 h 52"/>
                <a:gd name="T44" fmla="*/ 27 w 49"/>
                <a:gd name="T45" fmla="*/ 25 h 52"/>
                <a:gd name="T46" fmla="*/ 39 w 49"/>
                <a:gd name="T47" fmla="*/ 25 h 52"/>
                <a:gd name="T48" fmla="*/ 44 w 49"/>
                <a:gd name="T49" fmla="*/ 25 h 52"/>
                <a:gd name="T50" fmla="*/ 44 w 49"/>
                <a:gd name="T51" fmla="*/ 28 h 52"/>
                <a:gd name="T52" fmla="*/ 39 w 49"/>
                <a:gd name="T53" fmla="*/ 28 h 52"/>
                <a:gd name="T54" fmla="*/ 27 w 49"/>
                <a:gd name="T55" fmla="*/ 28 h 52"/>
                <a:gd name="T56" fmla="*/ 27 w 49"/>
                <a:gd name="T57" fmla="*/ 47 h 52"/>
                <a:gd name="T58" fmla="*/ 19 w 49"/>
                <a:gd name="T59" fmla="*/ 52 h 52"/>
                <a:gd name="T60" fmla="*/ 17 w 49"/>
                <a:gd name="T61" fmla="*/ 47 h 52"/>
                <a:gd name="T62" fmla="*/ 24 w 49"/>
                <a:gd name="T63" fmla="*/ 46 h 52"/>
                <a:gd name="T64" fmla="*/ 24 w 49"/>
                <a:gd name="T65" fmla="*/ 28 h 52"/>
                <a:gd name="T66" fmla="*/ 11 w 49"/>
                <a:gd name="T67" fmla="*/ 28 h 52"/>
                <a:gd name="T68" fmla="*/ 8 w 49"/>
                <a:gd name="T69" fmla="*/ 29 h 52"/>
                <a:gd name="T70" fmla="*/ 6 w 49"/>
                <a:gd name="T71" fmla="*/ 25 h 52"/>
                <a:gd name="T72" fmla="*/ 9 w 49"/>
                <a:gd name="T73" fmla="*/ 22 h 52"/>
                <a:gd name="T74" fmla="*/ 14 w 49"/>
                <a:gd name="T75" fmla="*/ 11 h 52"/>
                <a:gd name="T76" fmla="*/ 4 w 49"/>
                <a:gd name="T77" fmla="*/ 11 h 52"/>
                <a:gd name="T78" fmla="*/ 1 w 49"/>
                <a:gd name="T79" fmla="*/ 11 h 52"/>
                <a:gd name="T80" fmla="*/ 0 w 49"/>
                <a:gd name="T81" fmla="*/ 12 h 52"/>
                <a:gd name="T82" fmla="*/ 0 w 49"/>
                <a:gd name="T83" fmla="*/ 8 h 52"/>
                <a:gd name="T84" fmla="*/ 2 w 49"/>
                <a:gd name="T85" fmla="*/ 8 h 52"/>
                <a:gd name="T86" fmla="*/ 4 w 49"/>
                <a:gd name="T87" fmla="*/ 9 h 52"/>
                <a:gd name="T88" fmla="*/ 15 w 49"/>
                <a:gd name="T89" fmla="*/ 9 h 52"/>
                <a:gd name="T90" fmla="*/ 19 w 49"/>
                <a:gd name="T91" fmla="*/ 0 h 52"/>
                <a:gd name="T92" fmla="*/ 0 w 49"/>
                <a:gd name="T93" fmla="*/ 46 h 52"/>
                <a:gd name="T94" fmla="*/ 14 w 49"/>
                <a:gd name="T95" fmla="*/ 33 h 52"/>
                <a:gd name="T96" fmla="*/ 18 w 49"/>
                <a:gd name="T97" fmla="*/ 36 h 52"/>
                <a:gd name="T98" fmla="*/ 19 w 49"/>
                <a:gd name="T99" fmla="*/ 36 h 52"/>
                <a:gd name="T100" fmla="*/ 18 w 49"/>
                <a:gd name="T101" fmla="*/ 37 h 52"/>
                <a:gd name="T102" fmla="*/ 15 w 49"/>
                <a:gd name="T103" fmla="*/ 39 h 52"/>
                <a:gd name="T104" fmla="*/ 4 w 49"/>
                <a:gd name="T105" fmla="*/ 49 h 52"/>
                <a:gd name="T106" fmla="*/ 0 w 49"/>
                <a:gd name="T107" fmla="*/ 46 h 52"/>
                <a:gd name="T108" fmla="*/ 32 w 49"/>
                <a:gd name="T109" fmla="*/ 37 h 52"/>
                <a:gd name="T110" fmla="*/ 34 w 49"/>
                <a:gd name="T111" fmla="*/ 34 h 52"/>
                <a:gd name="T112" fmla="*/ 48 w 49"/>
                <a:gd name="T113" fmla="*/ 45 h 52"/>
                <a:gd name="T114" fmla="*/ 46 w 49"/>
                <a:gd name="T115" fmla="*/ 48 h 52"/>
                <a:gd name="T116" fmla="*/ 32 w 49"/>
                <a:gd name="T117" fmla="*/ 3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" h="52">
                  <a:moveTo>
                    <a:pt x="19" y="0"/>
                  </a:moveTo>
                  <a:cubicBezTo>
                    <a:pt x="22" y="1"/>
                    <a:pt x="22" y="1"/>
                    <a:pt x="22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23" y="2"/>
                    <a:pt x="22" y="2"/>
                  </a:cubicBezTo>
                  <a:cubicBezTo>
                    <a:pt x="22" y="2"/>
                    <a:pt x="21" y="3"/>
                    <a:pt x="21" y="4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20" y="7"/>
                    <a:pt x="19" y="8"/>
                    <a:pt x="19" y="9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5" y="9"/>
                    <a:pt x="46" y="8"/>
                    <a:pt x="47" y="8"/>
                  </a:cubicBezTo>
                  <a:cubicBezTo>
                    <a:pt x="48" y="8"/>
                    <a:pt x="49" y="8"/>
                    <a:pt x="49" y="8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49" y="12"/>
                    <a:pt x="48" y="12"/>
                    <a:pt x="47" y="11"/>
                  </a:cubicBezTo>
                  <a:cubicBezTo>
                    <a:pt x="46" y="11"/>
                    <a:pt x="45" y="11"/>
                    <a:pt x="44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6" y="15"/>
                    <a:pt x="14" y="19"/>
                    <a:pt x="11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19"/>
                    <a:pt x="24" y="17"/>
                    <a:pt x="24" y="16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8" y="16"/>
                    <a:pt x="28" y="16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7" y="17"/>
                    <a:pt x="27" y="19"/>
                    <a:pt x="27" y="21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40" y="25"/>
                    <a:pt x="42" y="25"/>
                    <a:pt x="44" y="25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2" y="28"/>
                    <a:pt x="41" y="28"/>
                    <a:pt x="39" y="28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8" y="50"/>
                    <a:pt x="25" y="51"/>
                    <a:pt x="19" y="52"/>
                  </a:cubicBezTo>
                  <a:cubicBezTo>
                    <a:pt x="18" y="50"/>
                    <a:pt x="18" y="49"/>
                    <a:pt x="17" y="47"/>
                  </a:cubicBezTo>
                  <a:cubicBezTo>
                    <a:pt x="22" y="48"/>
                    <a:pt x="25" y="48"/>
                    <a:pt x="24" y="46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0" y="28"/>
                    <a:pt x="9" y="28"/>
                    <a:pt x="8" y="29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7" y="25"/>
                    <a:pt x="8" y="24"/>
                    <a:pt x="9" y="22"/>
                  </a:cubicBezTo>
                  <a:cubicBezTo>
                    <a:pt x="11" y="19"/>
                    <a:pt x="12" y="16"/>
                    <a:pt x="1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3" y="11"/>
                    <a:pt x="1" y="11"/>
                  </a:cubicBezTo>
                  <a:cubicBezTo>
                    <a:pt x="1" y="12"/>
                    <a:pt x="0" y="12"/>
                    <a:pt x="0" y="12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1" y="8"/>
                    <a:pt x="2" y="8"/>
                  </a:cubicBezTo>
                  <a:cubicBezTo>
                    <a:pt x="3" y="8"/>
                    <a:pt x="4" y="9"/>
                    <a:pt x="4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7" y="6"/>
                    <a:pt x="18" y="3"/>
                    <a:pt x="19" y="0"/>
                  </a:cubicBezTo>
                  <a:close/>
                  <a:moveTo>
                    <a:pt x="0" y="46"/>
                  </a:moveTo>
                  <a:cubicBezTo>
                    <a:pt x="6" y="43"/>
                    <a:pt x="11" y="39"/>
                    <a:pt x="14" y="33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8" y="36"/>
                    <a:pt x="18" y="37"/>
                  </a:cubicBezTo>
                  <a:cubicBezTo>
                    <a:pt x="17" y="37"/>
                    <a:pt x="16" y="38"/>
                    <a:pt x="15" y="39"/>
                  </a:cubicBezTo>
                  <a:cubicBezTo>
                    <a:pt x="12" y="42"/>
                    <a:pt x="8" y="46"/>
                    <a:pt x="4" y="49"/>
                  </a:cubicBezTo>
                  <a:cubicBezTo>
                    <a:pt x="3" y="47"/>
                    <a:pt x="2" y="46"/>
                    <a:pt x="0" y="46"/>
                  </a:cubicBezTo>
                  <a:close/>
                  <a:moveTo>
                    <a:pt x="32" y="37"/>
                  </a:moveTo>
                  <a:cubicBezTo>
                    <a:pt x="34" y="34"/>
                    <a:pt x="34" y="34"/>
                    <a:pt x="34" y="34"/>
                  </a:cubicBezTo>
                  <a:cubicBezTo>
                    <a:pt x="39" y="37"/>
                    <a:pt x="44" y="41"/>
                    <a:pt x="48" y="45"/>
                  </a:cubicBezTo>
                  <a:cubicBezTo>
                    <a:pt x="46" y="48"/>
                    <a:pt x="46" y="48"/>
                    <a:pt x="46" y="48"/>
                  </a:cubicBezTo>
                  <a:cubicBezTo>
                    <a:pt x="41" y="44"/>
                    <a:pt x="37" y="40"/>
                    <a:pt x="32" y="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35" name="Freeform 23">
              <a:extLst>
                <a:ext uri="{FF2B5EF4-FFF2-40B4-BE49-F238E27FC236}">
                  <a16:creationId xmlns="" xmlns:a16="http://schemas.microsoft.com/office/drawing/2014/main" id="{75F6B5E9-806D-9541-AAA9-CF41901D8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2116"/>
              <a:ext cx="19" cy="97"/>
            </a:xfrm>
            <a:custGeom>
              <a:avLst/>
              <a:gdLst>
                <a:gd name="T0" fmla="*/ 0 w 10"/>
                <a:gd name="T1" fmla="*/ 0 h 50"/>
                <a:gd name="T2" fmla="*/ 4 w 10"/>
                <a:gd name="T3" fmla="*/ 0 h 50"/>
                <a:gd name="T4" fmla="*/ 10 w 10"/>
                <a:gd name="T5" fmla="*/ 25 h 50"/>
                <a:gd name="T6" fmla="*/ 4 w 10"/>
                <a:gd name="T7" fmla="*/ 50 h 50"/>
                <a:gd name="T8" fmla="*/ 0 w 10"/>
                <a:gd name="T9" fmla="*/ 50 h 50"/>
                <a:gd name="T10" fmla="*/ 6 w 10"/>
                <a:gd name="T11" fmla="*/ 25 h 50"/>
                <a:gd name="T12" fmla="*/ 0 w 10"/>
                <a:gd name="T1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0">
                  <a:moveTo>
                    <a:pt x="0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8" y="7"/>
                    <a:pt x="10" y="15"/>
                    <a:pt x="10" y="25"/>
                  </a:cubicBezTo>
                  <a:cubicBezTo>
                    <a:pt x="10" y="35"/>
                    <a:pt x="8" y="43"/>
                    <a:pt x="4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4" y="43"/>
                    <a:pt x="6" y="35"/>
                    <a:pt x="6" y="25"/>
                  </a:cubicBezTo>
                  <a:cubicBezTo>
                    <a:pt x="6" y="16"/>
                    <a:pt x="4" y="8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36" name="Freeform 24">
              <a:extLst>
                <a:ext uri="{FF2B5EF4-FFF2-40B4-BE49-F238E27FC236}">
                  <a16:creationId xmlns="" xmlns:a16="http://schemas.microsoft.com/office/drawing/2014/main" id="{4A1BE084-1928-1247-BA78-20BA57CBF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324"/>
              <a:ext cx="71" cy="75"/>
            </a:xfrm>
            <a:custGeom>
              <a:avLst/>
              <a:gdLst>
                <a:gd name="T0" fmla="*/ 35 w 37"/>
                <a:gd name="T1" fmla="*/ 0 h 39"/>
                <a:gd name="T2" fmla="*/ 36 w 37"/>
                <a:gd name="T3" fmla="*/ 13 h 39"/>
                <a:gd name="T4" fmla="*/ 35 w 37"/>
                <a:gd name="T5" fmla="*/ 13 h 39"/>
                <a:gd name="T6" fmla="*/ 30 w 37"/>
                <a:gd name="T7" fmla="*/ 5 h 39"/>
                <a:gd name="T8" fmla="*/ 21 w 37"/>
                <a:gd name="T9" fmla="*/ 2 h 39"/>
                <a:gd name="T10" fmla="*/ 14 w 37"/>
                <a:gd name="T11" fmla="*/ 4 h 39"/>
                <a:gd name="T12" fmla="*/ 9 w 37"/>
                <a:gd name="T13" fmla="*/ 10 h 39"/>
                <a:gd name="T14" fmla="*/ 7 w 37"/>
                <a:gd name="T15" fmla="*/ 20 h 39"/>
                <a:gd name="T16" fmla="*/ 9 w 37"/>
                <a:gd name="T17" fmla="*/ 29 h 39"/>
                <a:gd name="T18" fmla="*/ 14 w 37"/>
                <a:gd name="T19" fmla="*/ 35 h 39"/>
                <a:gd name="T20" fmla="*/ 22 w 37"/>
                <a:gd name="T21" fmla="*/ 37 h 39"/>
                <a:gd name="T22" fmla="*/ 29 w 37"/>
                <a:gd name="T23" fmla="*/ 35 h 39"/>
                <a:gd name="T24" fmla="*/ 36 w 37"/>
                <a:gd name="T25" fmla="*/ 29 h 39"/>
                <a:gd name="T26" fmla="*/ 37 w 37"/>
                <a:gd name="T27" fmla="*/ 30 h 39"/>
                <a:gd name="T28" fmla="*/ 30 w 37"/>
                <a:gd name="T29" fmla="*/ 37 h 39"/>
                <a:gd name="T30" fmla="*/ 20 w 37"/>
                <a:gd name="T31" fmla="*/ 39 h 39"/>
                <a:gd name="T32" fmla="*/ 4 w 37"/>
                <a:gd name="T33" fmla="*/ 32 h 39"/>
                <a:gd name="T34" fmla="*/ 0 w 37"/>
                <a:gd name="T35" fmla="*/ 20 h 39"/>
                <a:gd name="T36" fmla="*/ 3 w 37"/>
                <a:gd name="T37" fmla="*/ 10 h 39"/>
                <a:gd name="T38" fmla="*/ 10 w 37"/>
                <a:gd name="T39" fmla="*/ 3 h 39"/>
                <a:gd name="T40" fmla="*/ 21 w 37"/>
                <a:gd name="T41" fmla="*/ 0 h 39"/>
                <a:gd name="T42" fmla="*/ 30 w 37"/>
                <a:gd name="T43" fmla="*/ 2 h 39"/>
                <a:gd name="T44" fmla="*/ 31 w 37"/>
                <a:gd name="T45" fmla="*/ 3 h 39"/>
                <a:gd name="T46" fmla="*/ 33 w 37"/>
                <a:gd name="T47" fmla="*/ 2 h 39"/>
                <a:gd name="T48" fmla="*/ 34 w 37"/>
                <a:gd name="T49" fmla="*/ 0 h 39"/>
                <a:gd name="T50" fmla="*/ 35 w 37"/>
                <a:gd name="T5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7" h="39">
                  <a:moveTo>
                    <a:pt x="35" y="0"/>
                  </a:moveTo>
                  <a:cubicBezTo>
                    <a:pt x="36" y="13"/>
                    <a:pt x="36" y="13"/>
                    <a:pt x="36" y="13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9"/>
                    <a:pt x="32" y="6"/>
                    <a:pt x="30" y="5"/>
                  </a:cubicBezTo>
                  <a:cubicBezTo>
                    <a:pt x="27" y="3"/>
                    <a:pt x="25" y="2"/>
                    <a:pt x="21" y="2"/>
                  </a:cubicBezTo>
                  <a:cubicBezTo>
                    <a:pt x="19" y="2"/>
                    <a:pt x="16" y="3"/>
                    <a:pt x="14" y="4"/>
                  </a:cubicBezTo>
                  <a:cubicBezTo>
                    <a:pt x="12" y="5"/>
                    <a:pt x="10" y="7"/>
                    <a:pt x="9" y="10"/>
                  </a:cubicBezTo>
                  <a:cubicBezTo>
                    <a:pt x="7" y="13"/>
                    <a:pt x="7" y="16"/>
                    <a:pt x="7" y="20"/>
                  </a:cubicBezTo>
                  <a:cubicBezTo>
                    <a:pt x="7" y="24"/>
                    <a:pt x="7" y="27"/>
                    <a:pt x="9" y="29"/>
                  </a:cubicBezTo>
                  <a:cubicBezTo>
                    <a:pt x="10" y="32"/>
                    <a:pt x="12" y="33"/>
                    <a:pt x="14" y="35"/>
                  </a:cubicBezTo>
                  <a:cubicBezTo>
                    <a:pt x="16" y="36"/>
                    <a:pt x="19" y="37"/>
                    <a:pt x="22" y="37"/>
                  </a:cubicBezTo>
                  <a:cubicBezTo>
                    <a:pt x="25" y="37"/>
                    <a:pt x="27" y="36"/>
                    <a:pt x="29" y="35"/>
                  </a:cubicBezTo>
                  <a:cubicBezTo>
                    <a:pt x="31" y="34"/>
                    <a:pt x="34" y="32"/>
                    <a:pt x="36" y="29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5" y="33"/>
                    <a:pt x="32" y="35"/>
                    <a:pt x="30" y="37"/>
                  </a:cubicBezTo>
                  <a:cubicBezTo>
                    <a:pt x="27" y="38"/>
                    <a:pt x="24" y="39"/>
                    <a:pt x="20" y="39"/>
                  </a:cubicBezTo>
                  <a:cubicBezTo>
                    <a:pt x="13" y="39"/>
                    <a:pt x="8" y="37"/>
                    <a:pt x="4" y="32"/>
                  </a:cubicBezTo>
                  <a:cubicBezTo>
                    <a:pt x="1" y="29"/>
                    <a:pt x="0" y="25"/>
                    <a:pt x="0" y="20"/>
                  </a:cubicBezTo>
                  <a:cubicBezTo>
                    <a:pt x="0" y="17"/>
                    <a:pt x="1" y="13"/>
                    <a:pt x="3" y="10"/>
                  </a:cubicBezTo>
                  <a:cubicBezTo>
                    <a:pt x="4" y="7"/>
                    <a:pt x="7" y="5"/>
                    <a:pt x="10" y="3"/>
                  </a:cubicBezTo>
                  <a:cubicBezTo>
                    <a:pt x="13" y="1"/>
                    <a:pt x="17" y="0"/>
                    <a:pt x="21" y="0"/>
                  </a:cubicBezTo>
                  <a:cubicBezTo>
                    <a:pt x="24" y="0"/>
                    <a:pt x="27" y="1"/>
                    <a:pt x="30" y="2"/>
                  </a:cubicBezTo>
                  <a:cubicBezTo>
                    <a:pt x="30" y="3"/>
                    <a:pt x="31" y="3"/>
                    <a:pt x="31" y="3"/>
                  </a:cubicBezTo>
                  <a:cubicBezTo>
                    <a:pt x="32" y="3"/>
                    <a:pt x="32" y="3"/>
                    <a:pt x="33" y="2"/>
                  </a:cubicBezTo>
                  <a:cubicBezTo>
                    <a:pt x="33" y="2"/>
                    <a:pt x="34" y="1"/>
                    <a:pt x="34" y="0"/>
                  </a:cubicBezTo>
                  <a:lnTo>
                    <a:pt x="3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37" name="Freeform 25">
              <a:extLst>
                <a:ext uri="{FF2B5EF4-FFF2-40B4-BE49-F238E27FC236}">
                  <a16:creationId xmlns="" xmlns:a16="http://schemas.microsoft.com/office/drawing/2014/main" id="{CDD578A1-579E-BE42-9602-BDAE49AB3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326"/>
              <a:ext cx="82" cy="71"/>
            </a:xfrm>
            <a:custGeom>
              <a:avLst/>
              <a:gdLst>
                <a:gd name="T0" fmla="*/ 12 w 43"/>
                <a:gd name="T1" fmla="*/ 17 h 37"/>
                <a:gd name="T2" fmla="*/ 31 w 43"/>
                <a:gd name="T3" fmla="*/ 17 h 37"/>
                <a:gd name="T4" fmla="*/ 31 w 43"/>
                <a:gd name="T5" fmla="*/ 7 h 37"/>
                <a:gd name="T6" fmla="*/ 31 w 43"/>
                <a:gd name="T7" fmla="*/ 3 h 37"/>
                <a:gd name="T8" fmla="*/ 30 w 43"/>
                <a:gd name="T9" fmla="*/ 2 h 37"/>
                <a:gd name="T10" fmla="*/ 27 w 43"/>
                <a:gd name="T11" fmla="*/ 1 h 37"/>
                <a:gd name="T12" fmla="*/ 25 w 43"/>
                <a:gd name="T13" fmla="*/ 1 h 37"/>
                <a:gd name="T14" fmla="*/ 25 w 43"/>
                <a:gd name="T15" fmla="*/ 0 h 37"/>
                <a:gd name="T16" fmla="*/ 43 w 43"/>
                <a:gd name="T17" fmla="*/ 0 h 37"/>
                <a:gd name="T18" fmla="*/ 43 w 43"/>
                <a:gd name="T19" fmla="*/ 1 h 37"/>
                <a:gd name="T20" fmla="*/ 42 w 43"/>
                <a:gd name="T21" fmla="*/ 1 h 37"/>
                <a:gd name="T22" fmla="*/ 39 w 43"/>
                <a:gd name="T23" fmla="*/ 2 h 37"/>
                <a:gd name="T24" fmla="*/ 37 w 43"/>
                <a:gd name="T25" fmla="*/ 3 h 37"/>
                <a:gd name="T26" fmla="*/ 37 w 43"/>
                <a:gd name="T27" fmla="*/ 7 h 37"/>
                <a:gd name="T28" fmla="*/ 37 w 43"/>
                <a:gd name="T29" fmla="*/ 31 h 37"/>
                <a:gd name="T30" fmla="*/ 37 w 43"/>
                <a:gd name="T31" fmla="*/ 34 h 37"/>
                <a:gd name="T32" fmla="*/ 39 w 43"/>
                <a:gd name="T33" fmla="*/ 36 h 37"/>
                <a:gd name="T34" fmla="*/ 42 w 43"/>
                <a:gd name="T35" fmla="*/ 36 h 37"/>
                <a:gd name="T36" fmla="*/ 43 w 43"/>
                <a:gd name="T37" fmla="*/ 36 h 37"/>
                <a:gd name="T38" fmla="*/ 43 w 43"/>
                <a:gd name="T39" fmla="*/ 37 h 37"/>
                <a:gd name="T40" fmla="*/ 25 w 43"/>
                <a:gd name="T41" fmla="*/ 37 h 37"/>
                <a:gd name="T42" fmla="*/ 25 w 43"/>
                <a:gd name="T43" fmla="*/ 36 h 37"/>
                <a:gd name="T44" fmla="*/ 27 w 43"/>
                <a:gd name="T45" fmla="*/ 36 h 37"/>
                <a:gd name="T46" fmla="*/ 31 w 43"/>
                <a:gd name="T47" fmla="*/ 35 h 37"/>
                <a:gd name="T48" fmla="*/ 31 w 43"/>
                <a:gd name="T49" fmla="*/ 31 h 37"/>
                <a:gd name="T50" fmla="*/ 31 w 43"/>
                <a:gd name="T51" fmla="*/ 19 h 37"/>
                <a:gd name="T52" fmla="*/ 12 w 43"/>
                <a:gd name="T53" fmla="*/ 19 h 37"/>
                <a:gd name="T54" fmla="*/ 12 w 43"/>
                <a:gd name="T55" fmla="*/ 31 h 37"/>
                <a:gd name="T56" fmla="*/ 13 w 43"/>
                <a:gd name="T57" fmla="*/ 34 h 37"/>
                <a:gd name="T58" fmla="*/ 14 w 43"/>
                <a:gd name="T59" fmla="*/ 36 h 37"/>
                <a:gd name="T60" fmla="*/ 17 w 43"/>
                <a:gd name="T61" fmla="*/ 36 h 37"/>
                <a:gd name="T62" fmla="*/ 18 w 43"/>
                <a:gd name="T63" fmla="*/ 36 h 37"/>
                <a:gd name="T64" fmla="*/ 18 w 43"/>
                <a:gd name="T65" fmla="*/ 37 h 37"/>
                <a:gd name="T66" fmla="*/ 0 w 43"/>
                <a:gd name="T67" fmla="*/ 37 h 37"/>
                <a:gd name="T68" fmla="*/ 0 w 43"/>
                <a:gd name="T69" fmla="*/ 36 h 37"/>
                <a:gd name="T70" fmla="*/ 2 w 43"/>
                <a:gd name="T71" fmla="*/ 36 h 37"/>
                <a:gd name="T72" fmla="*/ 6 w 43"/>
                <a:gd name="T73" fmla="*/ 35 h 37"/>
                <a:gd name="T74" fmla="*/ 6 w 43"/>
                <a:gd name="T75" fmla="*/ 31 h 37"/>
                <a:gd name="T76" fmla="*/ 6 w 43"/>
                <a:gd name="T77" fmla="*/ 7 h 37"/>
                <a:gd name="T78" fmla="*/ 6 w 43"/>
                <a:gd name="T79" fmla="*/ 3 h 37"/>
                <a:gd name="T80" fmla="*/ 5 w 43"/>
                <a:gd name="T81" fmla="*/ 2 h 37"/>
                <a:gd name="T82" fmla="*/ 2 w 43"/>
                <a:gd name="T83" fmla="*/ 1 h 37"/>
                <a:gd name="T84" fmla="*/ 0 w 43"/>
                <a:gd name="T85" fmla="*/ 1 h 37"/>
                <a:gd name="T86" fmla="*/ 0 w 43"/>
                <a:gd name="T87" fmla="*/ 0 h 37"/>
                <a:gd name="T88" fmla="*/ 18 w 43"/>
                <a:gd name="T89" fmla="*/ 0 h 37"/>
                <a:gd name="T90" fmla="*/ 18 w 43"/>
                <a:gd name="T91" fmla="*/ 1 h 37"/>
                <a:gd name="T92" fmla="*/ 17 w 43"/>
                <a:gd name="T93" fmla="*/ 1 h 37"/>
                <a:gd name="T94" fmla="*/ 14 w 43"/>
                <a:gd name="T95" fmla="*/ 2 h 37"/>
                <a:gd name="T96" fmla="*/ 13 w 43"/>
                <a:gd name="T97" fmla="*/ 3 h 37"/>
                <a:gd name="T98" fmla="*/ 12 w 43"/>
                <a:gd name="T99" fmla="*/ 7 h 37"/>
                <a:gd name="T100" fmla="*/ 12 w 43"/>
                <a:gd name="T101" fmla="*/ 1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3" h="37">
                  <a:moveTo>
                    <a:pt x="12" y="17"/>
                  </a:moveTo>
                  <a:cubicBezTo>
                    <a:pt x="31" y="17"/>
                    <a:pt x="31" y="17"/>
                    <a:pt x="31" y="17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1" y="5"/>
                    <a:pt x="31" y="3"/>
                    <a:pt x="31" y="3"/>
                  </a:cubicBezTo>
                  <a:cubicBezTo>
                    <a:pt x="31" y="2"/>
                    <a:pt x="30" y="2"/>
                    <a:pt x="30" y="2"/>
                  </a:cubicBezTo>
                  <a:cubicBezTo>
                    <a:pt x="29" y="1"/>
                    <a:pt x="28" y="1"/>
                    <a:pt x="27" y="1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1"/>
                    <a:pt x="40" y="1"/>
                    <a:pt x="39" y="2"/>
                  </a:cubicBezTo>
                  <a:cubicBezTo>
                    <a:pt x="38" y="2"/>
                    <a:pt x="38" y="2"/>
                    <a:pt x="37" y="3"/>
                  </a:cubicBezTo>
                  <a:cubicBezTo>
                    <a:pt x="37" y="4"/>
                    <a:pt x="37" y="5"/>
                    <a:pt x="37" y="7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7" y="33"/>
                    <a:pt x="37" y="34"/>
                    <a:pt x="37" y="34"/>
                  </a:cubicBezTo>
                  <a:cubicBezTo>
                    <a:pt x="38" y="35"/>
                    <a:pt x="38" y="35"/>
                    <a:pt x="39" y="36"/>
                  </a:cubicBezTo>
                  <a:cubicBezTo>
                    <a:pt x="40" y="36"/>
                    <a:pt x="41" y="36"/>
                    <a:pt x="42" y="36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5" y="36"/>
                    <a:pt x="25" y="36"/>
                    <a:pt x="25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9" y="36"/>
                    <a:pt x="30" y="36"/>
                    <a:pt x="31" y="35"/>
                  </a:cubicBezTo>
                  <a:cubicBezTo>
                    <a:pt x="31" y="34"/>
                    <a:pt x="31" y="33"/>
                    <a:pt x="31" y="31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3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6" y="36"/>
                    <a:pt x="17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3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5" y="1"/>
                    <a:pt x="14" y="2"/>
                  </a:cubicBezTo>
                  <a:cubicBezTo>
                    <a:pt x="13" y="2"/>
                    <a:pt x="13" y="2"/>
                    <a:pt x="13" y="3"/>
                  </a:cubicBezTo>
                  <a:cubicBezTo>
                    <a:pt x="12" y="4"/>
                    <a:pt x="12" y="5"/>
                    <a:pt x="12" y="7"/>
                  </a:cubicBezTo>
                  <a:lnTo>
                    <a:pt x="1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38" name="Freeform 26">
              <a:extLst>
                <a:ext uri="{FF2B5EF4-FFF2-40B4-BE49-F238E27FC236}">
                  <a16:creationId xmlns="" xmlns:a16="http://schemas.microsoft.com/office/drawing/2014/main" id="{7222BD02-DEF8-3D46-9665-2CA374688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5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4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3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3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5"/>
                    <a:pt x="13" y="35"/>
                    <a:pt x="13" y="36"/>
                  </a:cubicBezTo>
                  <a:cubicBezTo>
                    <a:pt x="14" y="36"/>
                    <a:pt x="15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39" name="Freeform 27">
              <a:extLst>
                <a:ext uri="{FF2B5EF4-FFF2-40B4-BE49-F238E27FC236}">
                  <a16:creationId xmlns="" xmlns:a16="http://schemas.microsoft.com/office/drawing/2014/main" id="{4FC616EA-582B-1F49-835C-849C14740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2326"/>
              <a:ext cx="86" cy="73"/>
            </a:xfrm>
            <a:custGeom>
              <a:avLst/>
              <a:gdLst>
                <a:gd name="T0" fmla="*/ 0 w 45"/>
                <a:gd name="T1" fmla="*/ 0 h 38"/>
                <a:gd name="T2" fmla="*/ 11 w 45"/>
                <a:gd name="T3" fmla="*/ 0 h 38"/>
                <a:gd name="T4" fmla="*/ 36 w 45"/>
                <a:gd name="T5" fmla="*/ 28 h 38"/>
                <a:gd name="T6" fmla="*/ 36 w 45"/>
                <a:gd name="T7" fmla="*/ 6 h 38"/>
                <a:gd name="T8" fmla="*/ 35 w 45"/>
                <a:gd name="T9" fmla="*/ 2 h 38"/>
                <a:gd name="T10" fmla="*/ 32 w 45"/>
                <a:gd name="T11" fmla="*/ 1 h 38"/>
                <a:gd name="T12" fmla="*/ 30 w 45"/>
                <a:gd name="T13" fmla="*/ 1 h 38"/>
                <a:gd name="T14" fmla="*/ 30 w 45"/>
                <a:gd name="T15" fmla="*/ 0 h 38"/>
                <a:gd name="T16" fmla="*/ 45 w 45"/>
                <a:gd name="T17" fmla="*/ 0 h 38"/>
                <a:gd name="T18" fmla="*/ 45 w 45"/>
                <a:gd name="T19" fmla="*/ 1 h 38"/>
                <a:gd name="T20" fmla="*/ 43 w 45"/>
                <a:gd name="T21" fmla="*/ 1 h 38"/>
                <a:gd name="T22" fmla="*/ 39 w 45"/>
                <a:gd name="T23" fmla="*/ 2 h 38"/>
                <a:gd name="T24" fmla="*/ 39 w 45"/>
                <a:gd name="T25" fmla="*/ 6 h 38"/>
                <a:gd name="T26" fmla="*/ 39 w 45"/>
                <a:gd name="T27" fmla="*/ 38 h 38"/>
                <a:gd name="T28" fmla="*/ 38 w 45"/>
                <a:gd name="T29" fmla="*/ 38 h 38"/>
                <a:gd name="T30" fmla="*/ 11 w 45"/>
                <a:gd name="T31" fmla="*/ 8 h 38"/>
                <a:gd name="T32" fmla="*/ 11 w 45"/>
                <a:gd name="T33" fmla="*/ 31 h 38"/>
                <a:gd name="T34" fmla="*/ 11 w 45"/>
                <a:gd name="T35" fmla="*/ 35 h 38"/>
                <a:gd name="T36" fmla="*/ 15 w 45"/>
                <a:gd name="T37" fmla="*/ 36 h 38"/>
                <a:gd name="T38" fmla="*/ 16 w 45"/>
                <a:gd name="T39" fmla="*/ 36 h 38"/>
                <a:gd name="T40" fmla="*/ 16 w 45"/>
                <a:gd name="T41" fmla="*/ 37 h 38"/>
                <a:gd name="T42" fmla="*/ 2 w 45"/>
                <a:gd name="T43" fmla="*/ 37 h 38"/>
                <a:gd name="T44" fmla="*/ 2 w 45"/>
                <a:gd name="T45" fmla="*/ 36 h 38"/>
                <a:gd name="T46" fmla="*/ 3 w 45"/>
                <a:gd name="T47" fmla="*/ 36 h 38"/>
                <a:gd name="T48" fmla="*/ 7 w 45"/>
                <a:gd name="T49" fmla="*/ 35 h 38"/>
                <a:gd name="T50" fmla="*/ 8 w 45"/>
                <a:gd name="T51" fmla="*/ 31 h 38"/>
                <a:gd name="T52" fmla="*/ 8 w 45"/>
                <a:gd name="T53" fmla="*/ 5 h 38"/>
                <a:gd name="T54" fmla="*/ 5 w 45"/>
                <a:gd name="T55" fmla="*/ 2 h 38"/>
                <a:gd name="T56" fmla="*/ 2 w 45"/>
                <a:gd name="T57" fmla="*/ 1 h 38"/>
                <a:gd name="T58" fmla="*/ 0 w 45"/>
                <a:gd name="T59" fmla="*/ 1 h 38"/>
                <a:gd name="T60" fmla="*/ 0 w 45"/>
                <a:gd name="T6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" h="38">
                  <a:moveTo>
                    <a:pt x="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4"/>
                    <a:pt x="36" y="3"/>
                    <a:pt x="35" y="2"/>
                  </a:cubicBezTo>
                  <a:cubicBezTo>
                    <a:pt x="34" y="1"/>
                    <a:pt x="33" y="1"/>
                    <a:pt x="32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1" y="1"/>
                    <a:pt x="40" y="2"/>
                    <a:pt x="39" y="2"/>
                  </a:cubicBezTo>
                  <a:cubicBezTo>
                    <a:pt x="39" y="3"/>
                    <a:pt x="39" y="4"/>
                    <a:pt x="39" y="6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1" y="35"/>
                    <a:pt x="11" y="35"/>
                  </a:cubicBezTo>
                  <a:cubicBezTo>
                    <a:pt x="12" y="36"/>
                    <a:pt x="13" y="36"/>
                    <a:pt x="15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5" y="36"/>
                    <a:pt x="6" y="36"/>
                    <a:pt x="7" y="35"/>
                  </a:cubicBezTo>
                  <a:cubicBezTo>
                    <a:pt x="8" y="34"/>
                    <a:pt x="8" y="33"/>
                    <a:pt x="8" y="3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4" y="2"/>
                    <a:pt x="4" y="2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40" name="Freeform 28">
              <a:extLst>
                <a:ext uri="{FF2B5EF4-FFF2-40B4-BE49-F238E27FC236}">
                  <a16:creationId xmlns="" xmlns:a16="http://schemas.microsoft.com/office/drawing/2014/main" id="{10EE04B4-D95A-A643-914B-7812DD3B40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38" y="2324"/>
              <a:ext cx="84" cy="73"/>
            </a:xfrm>
            <a:custGeom>
              <a:avLst/>
              <a:gdLst>
                <a:gd name="T0" fmla="*/ 28 w 44"/>
                <a:gd name="T1" fmla="*/ 26 h 38"/>
                <a:gd name="T2" fmla="*/ 12 w 44"/>
                <a:gd name="T3" fmla="*/ 26 h 38"/>
                <a:gd name="T4" fmla="*/ 9 w 44"/>
                <a:gd name="T5" fmla="*/ 32 h 38"/>
                <a:gd name="T6" fmla="*/ 8 w 44"/>
                <a:gd name="T7" fmla="*/ 35 h 38"/>
                <a:gd name="T8" fmla="*/ 9 w 44"/>
                <a:gd name="T9" fmla="*/ 37 h 38"/>
                <a:gd name="T10" fmla="*/ 13 w 44"/>
                <a:gd name="T11" fmla="*/ 37 h 38"/>
                <a:gd name="T12" fmla="*/ 13 w 44"/>
                <a:gd name="T13" fmla="*/ 38 h 38"/>
                <a:gd name="T14" fmla="*/ 0 w 44"/>
                <a:gd name="T15" fmla="*/ 38 h 38"/>
                <a:gd name="T16" fmla="*/ 0 w 44"/>
                <a:gd name="T17" fmla="*/ 37 h 38"/>
                <a:gd name="T18" fmla="*/ 4 w 44"/>
                <a:gd name="T19" fmla="*/ 36 h 38"/>
                <a:gd name="T20" fmla="*/ 7 w 44"/>
                <a:gd name="T21" fmla="*/ 31 h 38"/>
                <a:gd name="T22" fmla="*/ 22 w 44"/>
                <a:gd name="T23" fmla="*/ 0 h 38"/>
                <a:gd name="T24" fmla="*/ 23 w 44"/>
                <a:gd name="T25" fmla="*/ 0 h 38"/>
                <a:gd name="T26" fmla="*/ 37 w 44"/>
                <a:gd name="T27" fmla="*/ 31 h 38"/>
                <a:gd name="T28" fmla="*/ 40 w 44"/>
                <a:gd name="T29" fmla="*/ 36 h 38"/>
                <a:gd name="T30" fmla="*/ 44 w 44"/>
                <a:gd name="T31" fmla="*/ 37 h 38"/>
                <a:gd name="T32" fmla="*/ 44 w 44"/>
                <a:gd name="T33" fmla="*/ 38 h 38"/>
                <a:gd name="T34" fmla="*/ 28 w 44"/>
                <a:gd name="T35" fmla="*/ 38 h 38"/>
                <a:gd name="T36" fmla="*/ 28 w 44"/>
                <a:gd name="T37" fmla="*/ 37 h 38"/>
                <a:gd name="T38" fmla="*/ 31 w 44"/>
                <a:gd name="T39" fmla="*/ 37 h 38"/>
                <a:gd name="T40" fmla="*/ 32 w 44"/>
                <a:gd name="T41" fmla="*/ 35 h 38"/>
                <a:gd name="T42" fmla="*/ 31 w 44"/>
                <a:gd name="T43" fmla="*/ 31 h 38"/>
                <a:gd name="T44" fmla="*/ 28 w 44"/>
                <a:gd name="T45" fmla="*/ 26 h 38"/>
                <a:gd name="T46" fmla="*/ 27 w 44"/>
                <a:gd name="T47" fmla="*/ 24 h 38"/>
                <a:gd name="T48" fmla="*/ 20 w 44"/>
                <a:gd name="T49" fmla="*/ 9 h 38"/>
                <a:gd name="T50" fmla="*/ 13 w 44"/>
                <a:gd name="T51" fmla="*/ 24 h 38"/>
                <a:gd name="T52" fmla="*/ 27 w 44"/>
                <a:gd name="T53" fmla="*/ 2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4" h="38">
                  <a:moveTo>
                    <a:pt x="28" y="26"/>
                  </a:moveTo>
                  <a:cubicBezTo>
                    <a:pt x="12" y="26"/>
                    <a:pt x="12" y="26"/>
                    <a:pt x="12" y="26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9" y="33"/>
                    <a:pt x="8" y="34"/>
                    <a:pt x="8" y="35"/>
                  </a:cubicBezTo>
                  <a:cubicBezTo>
                    <a:pt x="8" y="36"/>
                    <a:pt x="9" y="36"/>
                    <a:pt x="9" y="37"/>
                  </a:cubicBezTo>
                  <a:cubicBezTo>
                    <a:pt x="10" y="37"/>
                    <a:pt x="11" y="37"/>
                    <a:pt x="13" y="37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2" y="37"/>
                    <a:pt x="3" y="37"/>
                    <a:pt x="4" y="36"/>
                  </a:cubicBezTo>
                  <a:cubicBezTo>
                    <a:pt x="5" y="35"/>
                    <a:pt x="6" y="34"/>
                    <a:pt x="7" y="3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8" y="34"/>
                    <a:pt x="39" y="35"/>
                    <a:pt x="40" y="36"/>
                  </a:cubicBezTo>
                  <a:cubicBezTo>
                    <a:pt x="41" y="37"/>
                    <a:pt x="42" y="37"/>
                    <a:pt x="44" y="37"/>
                  </a:cubicBezTo>
                  <a:cubicBezTo>
                    <a:pt x="44" y="38"/>
                    <a:pt x="44" y="38"/>
                    <a:pt x="44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29" y="37"/>
                    <a:pt x="31" y="37"/>
                    <a:pt x="31" y="37"/>
                  </a:cubicBezTo>
                  <a:cubicBezTo>
                    <a:pt x="32" y="36"/>
                    <a:pt x="32" y="36"/>
                    <a:pt x="32" y="35"/>
                  </a:cubicBezTo>
                  <a:cubicBezTo>
                    <a:pt x="32" y="34"/>
                    <a:pt x="32" y="33"/>
                    <a:pt x="31" y="31"/>
                  </a:cubicBezTo>
                  <a:lnTo>
                    <a:pt x="28" y="26"/>
                  </a:lnTo>
                  <a:close/>
                  <a:moveTo>
                    <a:pt x="27" y="24"/>
                  </a:moveTo>
                  <a:cubicBezTo>
                    <a:pt x="20" y="9"/>
                    <a:pt x="20" y="9"/>
                    <a:pt x="20" y="9"/>
                  </a:cubicBezTo>
                  <a:cubicBezTo>
                    <a:pt x="13" y="24"/>
                    <a:pt x="13" y="24"/>
                    <a:pt x="13" y="24"/>
                  </a:cubicBezTo>
                  <a:lnTo>
                    <a:pt x="27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41" name="Freeform 29">
              <a:extLst>
                <a:ext uri="{FF2B5EF4-FFF2-40B4-BE49-F238E27FC236}">
                  <a16:creationId xmlns="" xmlns:a16="http://schemas.microsoft.com/office/drawing/2014/main" id="{25FEFDC9-0827-CF49-955F-879903B53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326"/>
              <a:ext cx="84" cy="73"/>
            </a:xfrm>
            <a:custGeom>
              <a:avLst/>
              <a:gdLst>
                <a:gd name="T0" fmla="*/ 29 w 44"/>
                <a:gd name="T1" fmla="*/ 1 h 38"/>
                <a:gd name="T2" fmla="*/ 29 w 44"/>
                <a:gd name="T3" fmla="*/ 0 h 38"/>
                <a:gd name="T4" fmla="*/ 44 w 44"/>
                <a:gd name="T5" fmla="*/ 0 h 38"/>
                <a:gd name="T6" fmla="*/ 44 w 44"/>
                <a:gd name="T7" fmla="*/ 1 h 38"/>
                <a:gd name="T8" fmla="*/ 42 w 44"/>
                <a:gd name="T9" fmla="*/ 1 h 38"/>
                <a:gd name="T10" fmla="*/ 38 w 44"/>
                <a:gd name="T11" fmla="*/ 3 h 38"/>
                <a:gd name="T12" fmla="*/ 38 w 44"/>
                <a:gd name="T13" fmla="*/ 7 h 38"/>
                <a:gd name="T14" fmla="*/ 38 w 44"/>
                <a:gd name="T15" fmla="*/ 22 h 38"/>
                <a:gd name="T16" fmla="*/ 36 w 44"/>
                <a:gd name="T17" fmla="*/ 31 h 38"/>
                <a:gd name="T18" fmla="*/ 32 w 44"/>
                <a:gd name="T19" fmla="*/ 36 h 38"/>
                <a:gd name="T20" fmla="*/ 22 w 44"/>
                <a:gd name="T21" fmla="*/ 38 h 38"/>
                <a:gd name="T22" fmla="*/ 12 w 44"/>
                <a:gd name="T23" fmla="*/ 36 h 38"/>
                <a:gd name="T24" fmla="*/ 7 w 44"/>
                <a:gd name="T25" fmla="*/ 30 h 38"/>
                <a:gd name="T26" fmla="*/ 6 w 44"/>
                <a:gd name="T27" fmla="*/ 21 h 38"/>
                <a:gd name="T28" fmla="*/ 6 w 44"/>
                <a:gd name="T29" fmla="*/ 7 h 38"/>
                <a:gd name="T30" fmla="*/ 5 w 44"/>
                <a:gd name="T31" fmla="*/ 2 h 38"/>
                <a:gd name="T32" fmla="*/ 1 w 44"/>
                <a:gd name="T33" fmla="*/ 1 h 38"/>
                <a:gd name="T34" fmla="*/ 0 w 44"/>
                <a:gd name="T35" fmla="*/ 1 h 38"/>
                <a:gd name="T36" fmla="*/ 0 w 44"/>
                <a:gd name="T37" fmla="*/ 0 h 38"/>
                <a:gd name="T38" fmla="*/ 18 w 44"/>
                <a:gd name="T39" fmla="*/ 0 h 38"/>
                <a:gd name="T40" fmla="*/ 18 w 44"/>
                <a:gd name="T41" fmla="*/ 1 h 38"/>
                <a:gd name="T42" fmla="*/ 16 w 44"/>
                <a:gd name="T43" fmla="*/ 1 h 38"/>
                <a:gd name="T44" fmla="*/ 12 w 44"/>
                <a:gd name="T45" fmla="*/ 3 h 38"/>
                <a:gd name="T46" fmla="*/ 12 w 44"/>
                <a:gd name="T47" fmla="*/ 7 h 38"/>
                <a:gd name="T48" fmla="*/ 12 w 44"/>
                <a:gd name="T49" fmla="*/ 23 h 38"/>
                <a:gd name="T50" fmla="*/ 12 w 44"/>
                <a:gd name="T51" fmla="*/ 28 h 38"/>
                <a:gd name="T52" fmla="*/ 14 w 44"/>
                <a:gd name="T53" fmla="*/ 32 h 38"/>
                <a:gd name="T54" fmla="*/ 17 w 44"/>
                <a:gd name="T55" fmla="*/ 35 h 38"/>
                <a:gd name="T56" fmla="*/ 22 w 44"/>
                <a:gd name="T57" fmla="*/ 36 h 38"/>
                <a:gd name="T58" fmla="*/ 29 w 44"/>
                <a:gd name="T59" fmla="*/ 34 h 38"/>
                <a:gd name="T60" fmla="*/ 34 w 44"/>
                <a:gd name="T61" fmla="*/ 30 h 38"/>
                <a:gd name="T62" fmla="*/ 35 w 44"/>
                <a:gd name="T63" fmla="*/ 22 h 38"/>
                <a:gd name="T64" fmla="*/ 35 w 44"/>
                <a:gd name="T65" fmla="*/ 7 h 38"/>
                <a:gd name="T66" fmla="*/ 34 w 44"/>
                <a:gd name="T67" fmla="*/ 2 h 38"/>
                <a:gd name="T68" fmla="*/ 31 w 44"/>
                <a:gd name="T69" fmla="*/ 1 h 38"/>
                <a:gd name="T70" fmla="*/ 29 w 44"/>
                <a:gd name="T71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38">
                  <a:moveTo>
                    <a:pt x="29" y="1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0" y="1"/>
                    <a:pt x="39" y="2"/>
                    <a:pt x="38" y="3"/>
                  </a:cubicBezTo>
                  <a:cubicBezTo>
                    <a:pt x="38" y="3"/>
                    <a:pt x="38" y="5"/>
                    <a:pt x="38" y="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6"/>
                    <a:pt x="37" y="29"/>
                    <a:pt x="36" y="31"/>
                  </a:cubicBezTo>
                  <a:cubicBezTo>
                    <a:pt x="36" y="33"/>
                    <a:pt x="34" y="34"/>
                    <a:pt x="32" y="36"/>
                  </a:cubicBezTo>
                  <a:cubicBezTo>
                    <a:pt x="29" y="37"/>
                    <a:pt x="26" y="38"/>
                    <a:pt x="22" y="38"/>
                  </a:cubicBezTo>
                  <a:cubicBezTo>
                    <a:pt x="17" y="38"/>
                    <a:pt x="14" y="37"/>
                    <a:pt x="12" y="36"/>
                  </a:cubicBezTo>
                  <a:cubicBezTo>
                    <a:pt x="9" y="35"/>
                    <a:pt x="8" y="33"/>
                    <a:pt x="7" y="30"/>
                  </a:cubicBezTo>
                  <a:cubicBezTo>
                    <a:pt x="6" y="29"/>
                    <a:pt x="6" y="26"/>
                    <a:pt x="6" y="2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4" y="1"/>
                    <a:pt x="13" y="2"/>
                    <a:pt x="12" y="3"/>
                  </a:cubicBezTo>
                  <a:cubicBezTo>
                    <a:pt x="12" y="3"/>
                    <a:pt x="12" y="5"/>
                    <a:pt x="12" y="7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6"/>
                    <a:pt x="12" y="28"/>
                  </a:cubicBezTo>
                  <a:cubicBezTo>
                    <a:pt x="12" y="30"/>
                    <a:pt x="13" y="31"/>
                    <a:pt x="14" y="32"/>
                  </a:cubicBezTo>
                  <a:cubicBezTo>
                    <a:pt x="14" y="33"/>
                    <a:pt x="15" y="34"/>
                    <a:pt x="17" y="35"/>
                  </a:cubicBezTo>
                  <a:cubicBezTo>
                    <a:pt x="18" y="35"/>
                    <a:pt x="20" y="36"/>
                    <a:pt x="22" y="36"/>
                  </a:cubicBezTo>
                  <a:cubicBezTo>
                    <a:pt x="25" y="36"/>
                    <a:pt x="27" y="35"/>
                    <a:pt x="29" y="34"/>
                  </a:cubicBezTo>
                  <a:cubicBezTo>
                    <a:pt x="32" y="33"/>
                    <a:pt x="33" y="32"/>
                    <a:pt x="34" y="30"/>
                  </a:cubicBezTo>
                  <a:cubicBezTo>
                    <a:pt x="35" y="28"/>
                    <a:pt x="35" y="26"/>
                    <a:pt x="35" y="22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4"/>
                    <a:pt x="35" y="3"/>
                    <a:pt x="34" y="2"/>
                  </a:cubicBezTo>
                  <a:cubicBezTo>
                    <a:pt x="33" y="1"/>
                    <a:pt x="32" y="1"/>
                    <a:pt x="31" y="1"/>
                  </a:cubicBezTo>
                  <a:lnTo>
                    <a:pt x="2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42" name="Freeform 30">
              <a:extLst>
                <a:ext uri="{FF2B5EF4-FFF2-40B4-BE49-F238E27FC236}">
                  <a16:creationId xmlns="" xmlns:a16="http://schemas.microsoft.com/office/drawing/2014/main" id="{63830426-C8EE-6C40-9A5E-149F4F068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2326"/>
              <a:ext cx="85" cy="73"/>
            </a:xfrm>
            <a:custGeom>
              <a:avLst/>
              <a:gdLst>
                <a:gd name="T0" fmla="*/ 0 w 45"/>
                <a:gd name="T1" fmla="*/ 0 h 38"/>
                <a:gd name="T2" fmla="*/ 11 w 45"/>
                <a:gd name="T3" fmla="*/ 0 h 38"/>
                <a:gd name="T4" fmla="*/ 36 w 45"/>
                <a:gd name="T5" fmla="*/ 28 h 38"/>
                <a:gd name="T6" fmla="*/ 36 w 45"/>
                <a:gd name="T7" fmla="*/ 6 h 38"/>
                <a:gd name="T8" fmla="*/ 35 w 45"/>
                <a:gd name="T9" fmla="*/ 2 h 38"/>
                <a:gd name="T10" fmla="*/ 32 w 45"/>
                <a:gd name="T11" fmla="*/ 1 h 38"/>
                <a:gd name="T12" fmla="*/ 30 w 45"/>
                <a:gd name="T13" fmla="*/ 1 h 38"/>
                <a:gd name="T14" fmla="*/ 30 w 45"/>
                <a:gd name="T15" fmla="*/ 0 h 38"/>
                <a:gd name="T16" fmla="*/ 45 w 45"/>
                <a:gd name="T17" fmla="*/ 0 h 38"/>
                <a:gd name="T18" fmla="*/ 45 w 45"/>
                <a:gd name="T19" fmla="*/ 1 h 38"/>
                <a:gd name="T20" fmla="*/ 43 w 45"/>
                <a:gd name="T21" fmla="*/ 1 h 38"/>
                <a:gd name="T22" fmla="*/ 39 w 45"/>
                <a:gd name="T23" fmla="*/ 2 h 38"/>
                <a:gd name="T24" fmla="*/ 39 w 45"/>
                <a:gd name="T25" fmla="*/ 6 h 38"/>
                <a:gd name="T26" fmla="*/ 39 w 45"/>
                <a:gd name="T27" fmla="*/ 38 h 38"/>
                <a:gd name="T28" fmla="*/ 38 w 45"/>
                <a:gd name="T29" fmla="*/ 38 h 38"/>
                <a:gd name="T30" fmla="*/ 10 w 45"/>
                <a:gd name="T31" fmla="*/ 8 h 38"/>
                <a:gd name="T32" fmla="*/ 10 w 45"/>
                <a:gd name="T33" fmla="*/ 31 h 38"/>
                <a:gd name="T34" fmla="*/ 11 w 45"/>
                <a:gd name="T35" fmla="*/ 35 h 38"/>
                <a:gd name="T36" fmla="*/ 15 w 45"/>
                <a:gd name="T37" fmla="*/ 36 h 38"/>
                <a:gd name="T38" fmla="*/ 16 w 45"/>
                <a:gd name="T39" fmla="*/ 36 h 38"/>
                <a:gd name="T40" fmla="*/ 16 w 45"/>
                <a:gd name="T41" fmla="*/ 37 h 38"/>
                <a:gd name="T42" fmla="*/ 2 w 45"/>
                <a:gd name="T43" fmla="*/ 37 h 38"/>
                <a:gd name="T44" fmla="*/ 2 w 45"/>
                <a:gd name="T45" fmla="*/ 36 h 38"/>
                <a:gd name="T46" fmla="*/ 3 w 45"/>
                <a:gd name="T47" fmla="*/ 36 h 38"/>
                <a:gd name="T48" fmla="*/ 7 w 45"/>
                <a:gd name="T49" fmla="*/ 35 h 38"/>
                <a:gd name="T50" fmla="*/ 8 w 45"/>
                <a:gd name="T51" fmla="*/ 31 h 38"/>
                <a:gd name="T52" fmla="*/ 8 w 45"/>
                <a:gd name="T53" fmla="*/ 5 h 38"/>
                <a:gd name="T54" fmla="*/ 5 w 45"/>
                <a:gd name="T55" fmla="*/ 2 h 38"/>
                <a:gd name="T56" fmla="*/ 2 w 45"/>
                <a:gd name="T57" fmla="*/ 1 h 38"/>
                <a:gd name="T58" fmla="*/ 0 w 45"/>
                <a:gd name="T59" fmla="*/ 1 h 38"/>
                <a:gd name="T60" fmla="*/ 0 w 45"/>
                <a:gd name="T6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" h="38">
                  <a:moveTo>
                    <a:pt x="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4"/>
                    <a:pt x="36" y="3"/>
                    <a:pt x="35" y="2"/>
                  </a:cubicBezTo>
                  <a:cubicBezTo>
                    <a:pt x="34" y="1"/>
                    <a:pt x="33" y="1"/>
                    <a:pt x="32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1" y="1"/>
                    <a:pt x="40" y="2"/>
                    <a:pt x="39" y="2"/>
                  </a:cubicBezTo>
                  <a:cubicBezTo>
                    <a:pt x="39" y="3"/>
                    <a:pt x="39" y="4"/>
                    <a:pt x="39" y="6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3"/>
                    <a:pt x="11" y="35"/>
                    <a:pt x="11" y="35"/>
                  </a:cubicBezTo>
                  <a:cubicBezTo>
                    <a:pt x="12" y="36"/>
                    <a:pt x="13" y="36"/>
                    <a:pt x="15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5" y="36"/>
                    <a:pt x="6" y="36"/>
                    <a:pt x="7" y="35"/>
                  </a:cubicBezTo>
                  <a:cubicBezTo>
                    <a:pt x="8" y="34"/>
                    <a:pt x="8" y="33"/>
                    <a:pt x="8" y="3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4" y="2"/>
                    <a:pt x="4" y="2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43" name="Freeform 31">
              <a:extLst>
                <a:ext uri="{FF2B5EF4-FFF2-40B4-BE49-F238E27FC236}">
                  <a16:creationId xmlns="" xmlns:a16="http://schemas.microsoft.com/office/drawing/2014/main" id="{B7F85553-102D-544C-B30C-CAA12B534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5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5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4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5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44" name="Freeform 32">
              <a:extLst>
                <a:ext uri="{FF2B5EF4-FFF2-40B4-BE49-F238E27FC236}">
                  <a16:creationId xmlns="" xmlns:a16="http://schemas.microsoft.com/office/drawing/2014/main" id="{5D74F171-ABEF-DF4E-BD49-4BD953522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2326"/>
              <a:ext cx="84" cy="73"/>
            </a:xfrm>
            <a:custGeom>
              <a:avLst/>
              <a:gdLst>
                <a:gd name="T0" fmla="*/ 44 w 44"/>
                <a:gd name="T1" fmla="*/ 0 h 38"/>
                <a:gd name="T2" fmla="*/ 44 w 44"/>
                <a:gd name="T3" fmla="*/ 1 h 38"/>
                <a:gd name="T4" fmla="*/ 41 w 44"/>
                <a:gd name="T5" fmla="*/ 2 h 38"/>
                <a:gd name="T6" fmla="*/ 38 w 44"/>
                <a:gd name="T7" fmla="*/ 6 h 38"/>
                <a:gd name="T8" fmla="*/ 23 w 44"/>
                <a:gd name="T9" fmla="*/ 38 h 38"/>
                <a:gd name="T10" fmla="*/ 22 w 44"/>
                <a:gd name="T11" fmla="*/ 38 h 38"/>
                <a:gd name="T12" fmla="*/ 7 w 44"/>
                <a:gd name="T13" fmla="*/ 6 h 38"/>
                <a:gd name="T14" fmla="*/ 5 w 44"/>
                <a:gd name="T15" fmla="*/ 3 h 38"/>
                <a:gd name="T16" fmla="*/ 3 w 44"/>
                <a:gd name="T17" fmla="*/ 2 h 38"/>
                <a:gd name="T18" fmla="*/ 0 w 44"/>
                <a:gd name="T19" fmla="*/ 1 h 38"/>
                <a:gd name="T20" fmla="*/ 0 w 44"/>
                <a:gd name="T21" fmla="*/ 0 h 38"/>
                <a:gd name="T22" fmla="*/ 17 w 44"/>
                <a:gd name="T23" fmla="*/ 0 h 38"/>
                <a:gd name="T24" fmla="*/ 17 w 44"/>
                <a:gd name="T25" fmla="*/ 1 h 38"/>
                <a:gd name="T26" fmla="*/ 13 w 44"/>
                <a:gd name="T27" fmla="*/ 2 h 38"/>
                <a:gd name="T28" fmla="*/ 13 w 44"/>
                <a:gd name="T29" fmla="*/ 4 h 38"/>
                <a:gd name="T30" fmla="*/ 14 w 44"/>
                <a:gd name="T31" fmla="*/ 8 h 38"/>
                <a:gd name="T32" fmla="*/ 24 w 44"/>
                <a:gd name="T33" fmla="*/ 30 h 38"/>
                <a:gd name="T34" fmla="*/ 34 w 44"/>
                <a:gd name="T35" fmla="*/ 8 h 38"/>
                <a:gd name="T36" fmla="*/ 36 w 44"/>
                <a:gd name="T37" fmla="*/ 4 h 38"/>
                <a:gd name="T38" fmla="*/ 35 w 44"/>
                <a:gd name="T39" fmla="*/ 2 h 38"/>
                <a:gd name="T40" fmla="*/ 32 w 44"/>
                <a:gd name="T41" fmla="*/ 1 h 38"/>
                <a:gd name="T42" fmla="*/ 31 w 44"/>
                <a:gd name="T43" fmla="*/ 1 h 38"/>
                <a:gd name="T44" fmla="*/ 31 w 44"/>
                <a:gd name="T45" fmla="*/ 0 h 38"/>
                <a:gd name="T46" fmla="*/ 44 w 44"/>
                <a:gd name="T4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4" h="38">
                  <a:moveTo>
                    <a:pt x="44" y="0"/>
                  </a:move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1" y="2"/>
                    <a:pt x="41" y="2"/>
                  </a:cubicBezTo>
                  <a:cubicBezTo>
                    <a:pt x="39" y="3"/>
                    <a:pt x="39" y="5"/>
                    <a:pt x="38" y="6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4"/>
                    <a:pt x="5" y="3"/>
                    <a:pt x="5" y="3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3" y="1"/>
                    <a:pt x="2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3" y="2"/>
                    <a:pt x="13" y="3"/>
                    <a:pt x="13" y="4"/>
                  </a:cubicBezTo>
                  <a:cubicBezTo>
                    <a:pt x="13" y="4"/>
                    <a:pt x="13" y="6"/>
                    <a:pt x="14" y="8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5" y="6"/>
                    <a:pt x="36" y="5"/>
                    <a:pt x="36" y="4"/>
                  </a:cubicBezTo>
                  <a:cubicBezTo>
                    <a:pt x="36" y="3"/>
                    <a:pt x="35" y="3"/>
                    <a:pt x="35" y="2"/>
                  </a:cubicBezTo>
                  <a:cubicBezTo>
                    <a:pt x="34" y="2"/>
                    <a:pt x="33" y="1"/>
                    <a:pt x="32" y="1"/>
                  </a:cubicBezTo>
                  <a:cubicBezTo>
                    <a:pt x="32" y="1"/>
                    <a:pt x="31" y="1"/>
                    <a:pt x="31" y="1"/>
                  </a:cubicBezTo>
                  <a:cubicBezTo>
                    <a:pt x="31" y="0"/>
                    <a:pt x="31" y="0"/>
                    <a:pt x="31" y="0"/>
                  </a:cubicBezTo>
                  <a:lnTo>
                    <a:pt x="4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45" name="Freeform 33">
              <a:extLst>
                <a:ext uri="{FF2B5EF4-FFF2-40B4-BE49-F238E27FC236}">
                  <a16:creationId xmlns="" xmlns:a16="http://schemas.microsoft.com/office/drawing/2014/main" id="{E2D1B4F8-4869-5F4F-8D3C-BE42676E7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326"/>
              <a:ext cx="66" cy="71"/>
            </a:xfrm>
            <a:custGeom>
              <a:avLst/>
              <a:gdLst>
                <a:gd name="T0" fmla="*/ 12 w 35"/>
                <a:gd name="T1" fmla="*/ 2 h 37"/>
                <a:gd name="T2" fmla="*/ 12 w 35"/>
                <a:gd name="T3" fmla="*/ 17 h 37"/>
                <a:gd name="T4" fmla="*/ 21 w 35"/>
                <a:gd name="T5" fmla="*/ 17 h 37"/>
                <a:gd name="T6" fmla="*/ 26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7 w 35"/>
                <a:gd name="T17" fmla="*/ 21 h 37"/>
                <a:gd name="T18" fmla="*/ 25 w 35"/>
                <a:gd name="T19" fmla="*/ 19 h 37"/>
                <a:gd name="T20" fmla="*/ 21 w 35"/>
                <a:gd name="T21" fmla="*/ 19 h 37"/>
                <a:gd name="T22" fmla="*/ 12 w 35"/>
                <a:gd name="T23" fmla="*/ 19 h 37"/>
                <a:gd name="T24" fmla="*/ 12 w 35"/>
                <a:gd name="T25" fmla="*/ 31 h 37"/>
                <a:gd name="T26" fmla="*/ 12 w 35"/>
                <a:gd name="T27" fmla="*/ 34 h 37"/>
                <a:gd name="T28" fmla="*/ 13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2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2 w 35"/>
                <a:gd name="T49" fmla="*/ 36 h 37"/>
                <a:gd name="T50" fmla="*/ 4 w 35"/>
                <a:gd name="T51" fmla="*/ 36 h 37"/>
                <a:gd name="T52" fmla="*/ 6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2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2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30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2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7"/>
                    <a:pt x="25" y="16"/>
                    <a:pt x="26" y="16"/>
                  </a:cubicBezTo>
                  <a:cubicBezTo>
                    <a:pt x="27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3"/>
                    <a:pt x="27" y="21"/>
                    <a:pt x="27" y="21"/>
                  </a:cubicBezTo>
                  <a:cubicBezTo>
                    <a:pt x="26" y="20"/>
                    <a:pt x="26" y="20"/>
                    <a:pt x="25" y="19"/>
                  </a:cubicBezTo>
                  <a:cubicBezTo>
                    <a:pt x="24" y="19"/>
                    <a:pt x="23" y="19"/>
                    <a:pt x="2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4"/>
                    <a:pt x="13" y="35"/>
                    <a:pt x="13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5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2" y="32"/>
                    <a:pt x="33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4" y="36"/>
                    <a:pt x="4" y="36"/>
                  </a:cubicBezTo>
                  <a:cubicBezTo>
                    <a:pt x="5" y="35"/>
                    <a:pt x="6" y="35"/>
                    <a:pt x="6" y="34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6"/>
                    <a:pt x="30" y="5"/>
                    <a:pt x="30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7" y="2"/>
                    <a:pt x="25" y="2"/>
                    <a:pt x="23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46" name="Freeform 34">
              <a:extLst>
                <a:ext uri="{FF2B5EF4-FFF2-40B4-BE49-F238E27FC236}">
                  <a16:creationId xmlns="" xmlns:a16="http://schemas.microsoft.com/office/drawing/2014/main" id="{0263FDBA-7725-A443-9743-646AFE5BB4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07" y="2326"/>
              <a:ext cx="78" cy="71"/>
            </a:xfrm>
            <a:custGeom>
              <a:avLst/>
              <a:gdLst>
                <a:gd name="T0" fmla="*/ 41 w 41"/>
                <a:gd name="T1" fmla="*/ 37 h 37"/>
                <a:gd name="T2" fmla="*/ 30 w 41"/>
                <a:gd name="T3" fmla="*/ 37 h 37"/>
                <a:gd name="T4" fmla="*/ 16 w 41"/>
                <a:gd name="T5" fmla="*/ 20 h 37"/>
                <a:gd name="T6" fmla="*/ 14 w 41"/>
                <a:gd name="T7" fmla="*/ 20 h 37"/>
                <a:gd name="T8" fmla="*/ 13 w 41"/>
                <a:gd name="T9" fmla="*/ 20 h 37"/>
                <a:gd name="T10" fmla="*/ 12 w 41"/>
                <a:gd name="T11" fmla="*/ 20 h 37"/>
                <a:gd name="T12" fmla="*/ 12 w 41"/>
                <a:gd name="T13" fmla="*/ 31 h 37"/>
                <a:gd name="T14" fmla="*/ 13 w 41"/>
                <a:gd name="T15" fmla="*/ 35 h 37"/>
                <a:gd name="T16" fmla="*/ 16 w 41"/>
                <a:gd name="T17" fmla="*/ 36 h 37"/>
                <a:gd name="T18" fmla="*/ 18 w 41"/>
                <a:gd name="T19" fmla="*/ 36 h 37"/>
                <a:gd name="T20" fmla="*/ 18 w 41"/>
                <a:gd name="T21" fmla="*/ 37 h 37"/>
                <a:gd name="T22" fmla="*/ 0 w 41"/>
                <a:gd name="T23" fmla="*/ 37 h 37"/>
                <a:gd name="T24" fmla="*/ 0 w 41"/>
                <a:gd name="T25" fmla="*/ 36 h 37"/>
                <a:gd name="T26" fmla="*/ 2 w 41"/>
                <a:gd name="T27" fmla="*/ 36 h 37"/>
                <a:gd name="T28" fmla="*/ 6 w 41"/>
                <a:gd name="T29" fmla="*/ 35 h 37"/>
                <a:gd name="T30" fmla="*/ 6 w 41"/>
                <a:gd name="T31" fmla="*/ 31 h 37"/>
                <a:gd name="T32" fmla="*/ 6 w 41"/>
                <a:gd name="T33" fmla="*/ 7 h 37"/>
                <a:gd name="T34" fmla="*/ 5 w 41"/>
                <a:gd name="T35" fmla="*/ 2 h 37"/>
                <a:gd name="T36" fmla="*/ 2 w 41"/>
                <a:gd name="T37" fmla="*/ 1 h 37"/>
                <a:gd name="T38" fmla="*/ 0 w 41"/>
                <a:gd name="T39" fmla="*/ 1 h 37"/>
                <a:gd name="T40" fmla="*/ 0 w 41"/>
                <a:gd name="T41" fmla="*/ 0 h 37"/>
                <a:gd name="T42" fmla="*/ 15 w 41"/>
                <a:gd name="T43" fmla="*/ 0 h 37"/>
                <a:gd name="T44" fmla="*/ 25 w 41"/>
                <a:gd name="T45" fmla="*/ 1 h 37"/>
                <a:gd name="T46" fmla="*/ 30 w 41"/>
                <a:gd name="T47" fmla="*/ 4 h 37"/>
                <a:gd name="T48" fmla="*/ 32 w 41"/>
                <a:gd name="T49" fmla="*/ 10 h 37"/>
                <a:gd name="T50" fmla="*/ 30 w 41"/>
                <a:gd name="T51" fmla="*/ 16 h 37"/>
                <a:gd name="T52" fmla="*/ 22 w 41"/>
                <a:gd name="T53" fmla="*/ 19 h 37"/>
                <a:gd name="T54" fmla="*/ 31 w 41"/>
                <a:gd name="T55" fmla="*/ 30 h 37"/>
                <a:gd name="T56" fmla="*/ 36 w 41"/>
                <a:gd name="T57" fmla="*/ 35 h 37"/>
                <a:gd name="T58" fmla="*/ 41 w 41"/>
                <a:gd name="T59" fmla="*/ 36 h 37"/>
                <a:gd name="T60" fmla="*/ 41 w 41"/>
                <a:gd name="T61" fmla="*/ 37 h 37"/>
                <a:gd name="T62" fmla="*/ 12 w 41"/>
                <a:gd name="T63" fmla="*/ 18 h 37"/>
                <a:gd name="T64" fmla="*/ 13 w 41"/>
                <a:gd name="T65" fmla="*/ 18 h 37"/>
                <a:gd name="T66" fmla="*/ 14 w 41"/>
                <a:gd name="T67" fmla="*/ 18 h 37"/>
                <a:gd name="T68" fmla="*/ 23 w 41"/>
                <a:gd name="T69" fmla="*/ 16 h 37"/>
                <a:gd name="T70" fmla="*/ 26 w 41"/>
                <a:gd name="T71" fmla="*/ 10 h 37"/>
                <a:gd name="T72" fmla="*/ 23 w 41"/>
                <a:gd name="T73" fmla="*/ 4 h 37"/>
                <a:gd name="T74" fmla="*/ 17 w 41"/>
                <a:gd name="T75" fmla="*/ 2 h 37"/>
                <a:gd name="T76" fmla="*/ 12 w 41"/>
                <a:gd name="T77" fmla="*/ 3 h 37"/>
                <a:gd name="T78" fmla="*/ 12 w 41"/>
                <a:gd name="T79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1" h="37">
                  <a:moveTo>
                    <a:pt x="41" y="37"/>
                  </a:moveTo>
                  <a:cubicBezTo>
                    <a:pt x="30" y="37"/>
                    <a:pt x="30" y="37"/>
                    <a:pt x="30" y="37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20"/>
                    <a:pt x="14" y="20"/>
                    <a:pt x="14" y="20"/>
                  </a:cubicBezTo>
                  <a:cubicBezTo>
                    <a:pt x="14" y="20"/>
                    <a:pt x="13" y="20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5"/>
                    <a:pt x="13" y="35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20" y="0"/>
                    <a:pt x="23" y="0"/>
                    <a:pt x="25" y="1"/>
                  </a:cubicBezTo>
                  <a:cubicBezTo>
                    <a:pt x="27" y="1"/>
                    <a:pt x="29" y="3"/>
                    <a:pt x="30" y="4"/>
                  </a:cubicBezTo>
                  <a:cubicBezTo>
                    <a:pt x="32" y="6"/>
                    <a:pt x="32" y="7"/>
                    <a:pt x="32" y="10"/>
                  </a:cubicBezTo>
                  <a:cubicBezTo>
                    <a:pt x="32" y="12"/>
                    <a:pt x="32" y="14"/>
                    <a:pt x="30" y="16"/>
                  </a:cubicBezTo>
                  <a:cubicBezTo>
                    <a:pt x="28" y="17"/>
                    <a:pt x="26" y="18"/>
                    <a:pt x="22" y="1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3" y="32"/>
                    <a:pt x="34" y="34"/>
                    <a:pt x="36" y="35"/>
                  </a:cubicBezTo>
                  <a:cubicBezTo>
                    <a:pt x="37" y="36"/>
                    <a:pt x="39" y="36"/>
                    <a:pt x="41" y="36"/>
                  </a:cubicBezTo>
                  <a:lnTo>
                    <a:pt x="41" y="37"/>
                  </a:lnTo>
                  <a:close/>
                  <a:moveTo>
                    <a:pt x="12" y="18"/>
                  </a:moveTo>
                  <a:cubicBezTo>
                    <a:pt x="12" y="18"/>
                    <a:pt x="13" y="18"/>
                    <a:pt x="13" y="18"/>
                  </a:cubicBezTo>
                  <a:cubicBezTo>
                    <a:pt x="13" y="18"/>
                    <a:pt x="14" y="18"/>
                    <a:pt x="14" y="18"/>
                  </a:cubicBezTo>
                  <a:cubicBezTo>
                    <a:pt x="18" y="18"/>
                    <a:pt x="21" y="17"/>
                    <a:pt x="23" y="16"/>
                  </a:cubicBezTo>
                  <a:cubicBezTo>
                    <a:pt x="25" y="14"/>
                    <a:pt x="26" y="12"/>
                    <a:pt x="26" y="10"/>
                  </a:cubicBezTo>
                  <a:cubicBezTo>
                    <a:pt x="26" y="8"/>
                    <a:pt x="25" y="6"/>
                    <a:pt x="23" y="4"/>
                  </a:cubicBezTo>
                  <a:cubicBezTo>
                    <a:pt x="22" y="3"/>
                    <a:pt x="19" y="2"/>
                    <a:pt x="17" y="2"/>
                  </a:cubicBezTo>
                  <a:cubicBezTo>
                    <a:pt x="16" y="2"/>
                    <a:pt x="14" y="2"/>
                    <a:pt x="12" y="3"/>
                  </a:cubicBezTo>
                  <a:lnTo>
                    <a:pt x="1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47" name="Freeform 35">
              <a:extLst>
                <a:ext uri="{FF2B5EF4-FFF2-40B4-BE49-F238E27FC236}">
                  <a16:creationId xmlns="" xmlns:a16="http://schemas.microsoft.com/office/drawing/2014/main" id="{47AB25F0-A778-FB40-B73E-DCD892E63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2324"/>
              <a:ext cx="52" cy="75"/>
            </a:xfrm>
            <a:custGeom>
              <a:avLst/>
              <a:gdLst>
                <a:gd name="T0" fmla="*/ 24 w 27"/>
                <a:gd name="T1" fmla="*/ 0 h 39"/>
                <a:gd name="T2" fmla="*/ 24 w 27"/>
                <a:gd name="T3" fmla="*/ 13 h 39"/>
                <a:gd name="T4" fmla="*/ 23 w 27"/>
                <a:gd name="T5" fmla="*/ 13 h 39"/>
                <a:gd name="T6" fmla="*/ 21 w 27"/>
                <a:gd name="T7" fmla="*/ 7 h 39"/>
                <a:gd name="T8" fmla="*/ 17 w 27"/>
                <a:gd name="T9" fmla="*/ 4 h 39"/>
                <a:gd name="T10" fmla="*/ 12 w 27"/>
                <a:gd name="T11" fmla="*/ 2 h 39"/>
                <a:gd name="T12" fmla="*/ 7 w 27"/>
                <a:gd name="T13" fmla="*/ 4 h 39"/>
                <a:gd name="T14" fmla="*/ 5 w 27"/>
                <a:gd name="T15" fmla="*/ 8 h 39"/>
                <a:gd name="T16" fmla="*/ 6 w 27"/>
                <a:gd name="T17" fmla="*/ 11 h 39"/>
                <a:gd name="T18" fmla="*/ 15 w 27"/>
                <a:gd name="T19" fmla="*/ 17 h 39"/>
                <a:gd name="T20" fmla="*/ 23 w 27"/>
                <a:gd name="T21" fmla="*/ 21 h 39"/>
                <a:gd name="T22" fmla="*/ 26 w 27"/>
                <a:gd name="T23" fmla="*/ 25 h 39"/>
                <a:gd name="T24" fmla="*/ 27 w 27"/>
                <a:gd name="T25" fmla="*/ 29 h 39"/>
                <a:gd name="T26" fmla="*/ 24 w 27"/>
                <a:gd name="T27" fmla="*/ 36 h 39"/>
                <a:gd name="T28" fmla="*/ 14 w 27"/>
                <a:gd name="T29" fmla="*/ 39 h 39"/>
                <a:gd name="T30" fmla="*/ 11 w 27"/>
                <a:gd name="T31" fmla="*/ 39 h 39"/>
                <a:gd name="T32" fmla="*/ 7 w 27"/>
                <a:gd name="T33" fmla="*/ 38 h 39"/>
                <a:gd name="T34" fmla="*/ 3 w 27"/>
                <a:gd name="T35" fmla="*/ 37 h 39"/>
                <a:gd name="T36" fmla="*/ 2 w 27"/>
                <a:gd name="T37" fmla="*/ 37 h 39"/>
                <a:gd name="T38" fmla="*/ 1 w 27"/>
                <a:gd name="T39" fmla="*/ 39 h 39"/>
                <a:gd name="T40" fmla="*/ 0 w 27"/>
                <a:gd name="T41" fmla="*/ 39 h 39"/>
                <a:gd name="T42" fmla="*/ 0 w 27"/>
                <a:gd name="T43" fmla="*/ 26 h 39"/>
                <a:gd name="T44" fmla="*/ 1 w 27"/>
                <a:gd name="T45" fmla="*/ 26 h 39"/>
                <a:gd name="T46" fmla="*/ 3 w 27"/>
                <a:gd name="T47" fmla="*/ 32 h 39"/>
                <a:gd name="T48" fmla="*/ 8 w 27"/>
                <a:gd name="T49" fmla="*/ 36 h 39"/>
                <a:gd name="T50" fmla="*/ 14 w 27"/>
                <a:gd name="T51" fmla="*/ 37 h 39"/>
                <a:gd name="T52" fmla="*/ 20 w 27"/>
                <a:gd name="T53" fmla="*/ 35 h 39"/>
                <a:gd name="T54" fmla="*/ 22 w 27"/>
                <a:gd name="T55" fmla="*/ 31 h 39"/>
                <a:gd name="T56" fmla="*/ 21 w 27"/>
                <a:gd name="T57" fmla="*/ 28 h 39"/>
                <a:gd name="T58" fmla="*/ 18 w 27"/>
                <a:gd name="T59" fmla="*/ 26 h 39"/>
                <a:gd name="T60" fmla="*/ 12 w 27"/>
                <a:gd name="T61" fmla="*/ 22 h 39"/>
                <a:gd name="T62" fmla="*/ 4 w 27"/>
                <a:gd name="T63" fmla="*/ 18 h 39"/>
                <a:gd name="T64" fmla="*/ 1 w 27"/>
                <a:gd name="T65" fmla="*/ 14 h 39"/>
                <a:gd name="T66" fmla="*/ 0 w 27"/>
                <a:gd name="T67" fmla="*/ 10 h 39"/>
                <a:gd name="T68" fmla="*/ 3 w 27"/>
                <a:gd name="T69" fmla="*/ 3 h 39"/>
                <a:gd name="T70" fmla="*/ 12 w 27"/>
                <a:gd name="T71" fmla="*/ 0 h 39"/>
                <a:gd name="T72" fmla="*/ 19 w 27"/>
                <a:gd name="T73" fmla="*/ 2 h 39"/>
                <a:gd name="T74" fmla="*/ 21 w 27"/>
                <a:gd name="T75" fmla="*/ 2 h 39"/>
                <a:gd name="T76" fmla="*/ 23 w 27"/>
                <a:gd name="T77" fmla="*/ 2 h 39"/>
                <a:gd name="T78" fmla="*/ 23 w 27"/>
                <a:gd name="T79" fmla="*/ 0 h 39"/>
                <a:gd name="T80" fmla="*/ 24 w 27"/>
                <a:gd name="T8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" h="39">
                  <a:moveTo>
                    <a:pt x="24" y="0"/>
                  </a:moveTo>
                  <a:cubicBezTo>
                    <a:pt x="24" y="13"/>
                    <a:pt x="24" y="13"/>
                    <a:pt x="24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1"/>
                    <a:pt x="22" y="9"/>
                    <a:pt x="21" y="7"/>
                  </a:cubicBezTo>
                  <a:cubicBezTo>
                    <a:pt x="20" y="6"/>
                    <a:pt x="19" y="5"/>
                    <a:pt x="17" y="4"/>
                  </a:cubicBezTo>
                  <a:cubicBezTo>
                    <a:pt x="16" y="3"/>
                    <a:pt x="14" y="2"/>
                    <a:pt x="12" y="2"/>
                  </a:cubicBezTo>
                  <a:cubicBezTo>
                    <a:pt x="10" y="2"/>
                    <a:pt x="8" y="3"/>
                    <a:pt x="7" y="4"/>
                  </a:cubicBezTo>
                  <a:cubicBezTo>
                    <a:pt x="5" y="5"/>
                    <a:pt x="5" y="7"/>
                    <a:pt x="5" y="8"/>
                  </a:cubicBezTo>
                  <a:cubicBezTo>
                    <a:pt x="5" y="9"/>
                    <a:pt x="5" y="10"/>
                    <a:pt x="6" y="11"/>
                  </a:cubicBezTo>
                  <a:cubicBezTo>
                    <a:pt x="7" y="13"/>
                    <a:pt x="10" y="14"/>
                    <a:pt x="15" y="17"/>
                  </a:cubicBezTo>
                  <a:cubicBezTo>
                    <a:pt x="19" y="19"/>
                    <a:pt x="21" y="20"/>
                    <a:pt x="23" y="21"/>
                  </a:cubicBezTo>
                  <a:cubicBezTo>
                    <a:pt x="24" y="22"/>
                    <a:pt x="25" y="23"/>
                    <a:pt x="26" y="25"/>
                  </a:cubicBezTo>
                  <a:cubicBezTo>
                    <a:pt x="27" y="26"/>
                    <a:pt x="27" y="27"/>
                    <a:pt x="27" y="29"/>
                  </a:cubicBezTo>
                  <a:cubicBezTo>
                    <a:pt x="27" y="32"/>
                    <a:pt x="26" y="34"/>
                    <a:pt x="24" y="36"/>
                  </a:cubicBezTo>
                  <a:cubicBezTo>
                    <a:pt x="21" y="38"/>
                    <a:pt x="18" y="39"/>
                    <a:pt x="14" y="39"/>
                  </a:cubicBezTo>
                  <a:cubicBezTo>
                    <a:pt x="13" y="39"/>
                    <a:pt x="12" y="39"/>
                    <a:pt x="11" y="39"/>
                  </a:cubicBezTo>
                  <a:cubicBezTo>
                    <a:pt x="10" y="39"/>
                    <a:pt x="9" y="38"/>
                    <a:pt x="7" y="38"/>
                  </a:cubicBezTo>
                  <a:cubicBezTo>
                    <a:pt x="5" y="37"/>
                    <a:pt x="4" y="37"/>
                    <a:pt x="3" y="37"/>
                  </a:cubicBezTo>
                  <a:cubicBezTo>
                    <a:pt x="3" y="37"/>
                    <a:pt x="2" y="37"/>
                    <a:pt x="2" y="37"/>
                  </a:cubicBezTo>
                  <a:cubicBezTo>
                    <a:pt x="2" y="38"/>
                    <a:pt x="1" y="38"/>
                    <a:pt x="1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2" y="29"/>
                    <a:pt x="3" y="31"/>
                    <a:pt x="3" y="32"/>
                  </a:cubicBezTo>
                  <a:cubicBezTo>
                    <a:pt x="4" y="34"/>
                    <a:pt x="6" y="35"/>
                    <a:pt x="8" y="36"/>
                  </a:cubicBezTo>
                  <a:cubicBezTo>
                    <a:pt x="9" y="37"/>
                    <a:pt x="11" y="37"/>
                    <a:pt x="14" y="37"/>
                  </a:cubicBezTo>
                  <a:cubicBezTo>
                    <a:pt x="16" y="37"/>
                    <a:pt x="18" y="36"/>
                    <a:pt x="20" y="35"/>
                  </a:cubicBezTo>
                  <a:cubicBezTo>
                    <a:pt x="21" y="34"/>
                    <a:pt x="22" y="33"/>
                    <a:pt x="22" y="31"/>
                  </a:cubicBezTo>
                  <a:cubicBezTo>
                    <a:pt x="22" y="30"/>
                    <a:pt x="21" y="29"/>
                    <a:pt x="21" y="28"/>
                  </a:cubicBezTo>
                  <a:cubicBezTo>
                    <a:pt x="20" y="27"/>
                    <a:pt x="20" y="26"/>
                    <a:pt x="18" y="26"/>
                  </a:cubicBezTo>
                  <a:cubicBezTo>
                    <a:pt x="18" y="25"/>
                    <a:pt x="15" y="24"/>
                    <a:pt x="12" y="22"/>
                  </a:cubicBezTo>
                  <a:cubicBezTo>
                    <a:pt x="8" y="20"/>
                    <a:pt x="6" y="19"/>
                    <a:pt x="4" y="18"/>
                  </a:cubicBezTo>
                  <a:cubicBezTo>
                    <a:pt x="3" y="17"/>
                    <a:pt x="2" y="16"/>
                    <a:pt x="1" y="14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0" y="7"/>
                    <a:pt x="1" y="5"/>
                    <a:pt x="3" y="3"/>
                  </a:cubicBezTo>
                  <a:cubicBezTo>
                    <a:pt x="5" y="1"/>
                    <a:pt x="8" y="0"/>
                    <a:pt x="12" y="0"/>
                  </a:cubicBezTo>
                  <a:cubicBezTo>
                    <a:pt x="14" y="0"/>
                    <a:pt x="16" y="1"/>
                    <a:pt x="19" y="2"/>
                  </a:cubicBezTo>
                  <a:cubicBezTo>
                    <a:pt x="20" y="2"/>
                    <a:pt x="21" y="2"/>
                    <a:pt x="21" y="2"/>
                  </a:cubicBezTo>
                  <a:cubicBezTo>
                    <a:pt x="22" y="2"/>
                    <a:pt x="22" y="2"/>
                    <a:pt x="23" y="2"/>
                  </a:cubicBezTo>
                  <a:cubicBezTo>
                    <a:pt x="23" y="2"/>
                    <a:pt x="23" y="1"/>
                    <a:pt x="23" y="0"/>
                  </a:cubicBezTo>
                  <a:lnTo>
                    <a:pt x="2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48" name="Freeform 36">
              <a:extLst>
                <a:ext uri="{FF2B5EF4-FFF2-40B4-BE49-F238E27FC236}">
                  <a16:creationId xmlns="" xmlns:a16="http://schemas.microsoft.com/office/drawing/2014/main" id="{96FA8305-B304-E54A-A8CF-A59C3F149F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6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5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4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6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49" name="Freeform 37">
              <a:extLst>
                <a:ext uri="{FF2B5EF4-FFF2-40B4-BE49-F238E27FC236}">
                  <a16:creationId xmlns="" xmlns:a16="http://schemas.microsoft.com/office/drawing/2014/main" id="{98F9D063-B26E-B845-8212-7038D4997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2326"/>
              <a:ext cx="65" cy="71"/>
            </a:xfrm>
            <a:custGeom>
              <a:avLst/>
              <a:gdLst>
                <a:gd name="T0" fmla="*/ 34 w 34"/>
                <a:gd name="T1" fmla="*/ 0 h 37"/>
                <a:gd name="T2" fmla="*/ 34 w 34"/>
                <a:gd name="T3" fmla="*/ 9 h 37"/>
                <a:gd name="T4" fmla="*/ 33 w 34"/>
                <a:gd name="T5" fmla="*/ 9 h 37"/>
                <a:gd name="T6" fmla="*/ 32 w 34"/>
                <a:gd name="T7" fmla="*/ 5 h 37"/>
                <a:gd name="T8" fmla="*/ 30 w 34"/>
                <a:gd name="T9" fmla="*/ 3 h 37"/>
                <a:gd name="T10" fmla="*/ 26 w 34"/>
                <a:gd name="T11" fmla="*/ 2 h 37"/>
                <a:gd name="T12" fmla="*/ 20 w 34"/>
                <a:gd name="T13" fmla="*/ 2 h 37"/>
                <a:gd name="T14" fmla="*/ 20 w 34"/>
                <a:gd name="T15" fmla="*/ 31 h 37"/>
                <a:gd name="T16" fmla="*/ 21 w 34"/>
                <a:gd name="T17" fmla="*/ 35 h 37"/>
                <a:gd name="T18" fmla="*/ 24 w 34"/>
                <a:gd name="T19" fmla="*/ 36 h 37"/>
                <a:gd name="T20" fmla="*/ 26 w 34"/>
                <a:gd name="T21" fmla="*/ 36 h 37"/>
                <a:gd name="T22" fmla="*/ 26 w 34"/>
                <a:gd name="T23" fmla="*/ 37 h 37"/>
                <a:gd name="T24" fmla="*/ 8 w 34"/>
                <a:gd name="T25" fmla="*/ 37 h 37"/>
                <a:gd name="T26" fmla="*/ 8 w 34"/>
                <a:gd name="T27" fmla="*/ 36 h 37"/>
                <a:gd name="T28" fmla="*/ 10 w 34"/>
                <a:gd name="T29" fmla="*/ 36 h 37"/>
                <a:gd name="T30" fmla="*/ 13 w 34"/>
                <a:gd name="T31" fmla="*/ 35 h 37"/>
                <a:gd name="T32" fmla="*/ 14 w 34"/>
                <a:gd name="T33" fmla="*/ 31 h 37"/>
                <a:gd name="T34" fmla="*/ 14 w 34"/>
                <a:gd name="T35" fmla="*/ 2 h 37"/>
                <a:gd name="T36" fmla="*/ 9 w 34"/>
                <a:gd name="T37" fmla="*/ 2 h 37"/>
                <a:gd name="T38" fmla="*/ 5 w 34"/>
                <a:gd name="T39" fmla="*/ 3 h 37"/>
                <a:gd name="T40" fmla="*/ 2 w 34"/>
                <a:gd name="T41" fmla="*/ 5 h 37"/>
                <a:gd name="T42" fmla="*/ 1 w 34"/>
                <a:gd name="T43" fmla="*/ 9 h 37"/>
                <a:gd name="T44" fmla="*/ 0 w 34"/>
                <a:gd name="T45" fmla="*/ 9 h 37"/>
                <a:gd name="T46" fmla="*/ 0 w 34"/>
                <a:gd name="T47" fmla="*/ 0 h 37"/>
                <a:gd name="T48" fmla="*/ 34 w 34"/>
                <a:gd name="T4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37">
                  <a:moveTo>
                    <a:pt x="34" y="0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7"/>
                    <a:pt x="33" y="6"/>
                    <a:pt x="32" y="5"/>
                  </a:cubicBezTo>
                  <a:cubicBezTo>
                    <a:pt x="32" y="4"/>
                    <a:pt x="31" y="4"/>
                    <a:pt x="30" y="3"/>
                  </a:cubicBezTo>
                  <a:cubicBezTo>
                    <a:pt x="29" y="3"/>
                    <a:pt x="27" y="2"/>
                    <a:pt x="26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3"/>
                    <a:pt x="20" y="35"/>
                    <a:pt x="21" y="35"/>
                  </a:cubicBezTo>
                  <a:cubicBezTo>
                    <a:pt x="21" y="36"/>
                    <a:pt x="23" y="36"/>
                    <a:pt x="24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3" y="36"/>
                    <a:pt x="13" y="35"/>
                  </a:cubicBezTo>
                  <a:cubicBezTo>
                    <a:pt x="14" y="34"/>
                    <a:pt x="14" y="33"/>
                    <a:pt x="14" y="3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7" y="2"/>
                    <a:pt x="6" y="2"/>
                    <a:pt x="5" y="3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1" y="6"/>
                    <a:pt x="1" y="7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50" name="Freeform 38">
              <a:extLst>
                <a:ext uri="{FF2B5EF4-FFF2-40B4-BE49-F238E27FC236}">
                  <a16:creationId xmlns="" xmlns:a16="http://schemas.microsoft.com/office/drawing/2014/main" id="{696326C9-46C3-CD4D-8AF9-7C51149BF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2326"/>
              <a:ext cx="82" cy="71"/>
            </a:xfrm>
            <a:custGeom>
              <a:avLst/>
              <a:gdLst>
                <a:gd name="T0" fmla="*/ 29 w 43"/>
                <a:gd name="T1" fmla="*/ 0 h 37"/>
                <a:gd name="T2" fmla="*/ 43 w 43"/>
                <a:gd name="T3" fmla="*/ 0 h 37"/>
                <a:gd name="T4" fmla="*/ 43 w 43"/>
                <a:gd name="T5" fmla="*/ 1 h 37"/>
                <a:gd name="T6" fmla="*/ 42 w 43"/>
                <a:gd name="T7" fmla="*/ 1 h 37"/>
                <a:gd name="T8" fmla="*/ 40 w 43"/>
                <a:gd name="T9" fmla="*/ 2 h 37"/>
                <a:gd name="T10" fmla="*/ 37 w 43"/>
                <a:gd name="T11" fmla="*/ 3 h 37"/>
                <a:gd name="T12" fmla="*/ 34 w 43"/>
                <a:gd name="T13" fmla="*/ 7 h 37"/>
                <a:gd name="T14" fmla="*/ 24 w 43"/>
                <a:gd name="T15" fmla="*/ 21 h 37"/>
                <a:gd name="T16" fmla="*/ 24 w 43"/>
                <a:gd name="T17" fmla="*/ 31 h 37"/>
                <a:gd name="T18" fmla="*/ 25 w 43"/>
                <a:gd name="T19" fmla="*/ 35 h 37"/>
                <a:gd name="T20" fmla="*/ 29 w 43"/>
                <a:gd name="T21" fmla="*/ 36 h 37"/>
                <a:gd name="T22" fmla="*/ 30 w 43"/>
                <a:gd name="T23" fmla="*/ 36 h 37"/>
                <a:gd name="T24" fmla="*/ 30 w 43"/>
                <a:gd name="T25" fmla="*/ 37 h 37"/>
                <a:gd name="T26" fmla="*/ 13 w 43"/>
                <a:gd name="T27" fmla="*/ 37 h 37"/>
                <a:gd name="T28" fmla="*/ 13 w 43"/>
                <a:gd name="T29" fmla="*/ 36 h 37"/>
                <a:gd name="T30" fmla="*/ 14 w 43"/>
                <a:gd name="T31" fmla="*/ 36 h 37"/>
                <a:gd name="T32" fmla="*/ 18 w 43"/>
                <a:gd name="T33" fmla="*/ 35 h 37"/>
                <a:gd name="T34" fmla="*/ 18 w 43"/>
                <a:gd name="T35" fmla="*/ 31 h 37"/>
                <a:gd name="T36" fmla="*/ 18 w 43"/>
                <a:gd name="T37" fmla="*/ 22 h 37"/>
                <a:gd name="T38" fmla="*/ 7 w 43"/>
                <a:gd name="T39" fmla="*/ 6 h 37"/>
                <a:gd name="T40" fmla="*/ 4 w 43"/>
                <a:gd name="T41" fmla="*/ 3 h 37"/>
                <a:gd name="T42" fmla="*/ 1 w 43"/>
                <a:gd name="T43" fmla="*/ 1 h 37"/>
                <a:gd name="T44" fmla="*/ 0 w 43"/>
                <a:gd name="T45" fmla="*/ 1 h 37"/>
                <a:gd name="T46" fmla="*/ 0 w 43"/>
                <a:gd name="T47" fmla="*/ 0 h 37"/>
                <a:gd name="T48" fmla="*/ 17 w 43"/>
                <a:gd name="T49" fmla="*/ 0 h 37"/>
                <a:gd name="T50" fmla="*/ 17 w 43"/>
                <a:gd name="T51" fmla="*/ 1 h 37"/>
                <a:gd name="T52" fmla="*/ 16 w 43"/>
                <a:gd name="T53" fmla="*/ 1 h 37"/>
                <a:gd name="T54" fmla="*/ 14 w 43"/>
                <a:gd name="T55" fmla="*/ 2 h 37"/>
                <a:gd name="T56" fmla="*/ 13 w 43"/>
                <a:gd name="T57" fmla="*/ 3 h 37"/>
                <a:gd name="T58" fmla="*/ 14 w 43"/>
                <a:gd name="T59" fmla="*/ 7 h 37"/>
                <a:gd name="T60" fmla="*/ 23 w 43"/>
                <a:gd name="T61" fmla="*/ 19 h 37"/>
                <a:gd name="T62" fmla="*/ 31 w 43"/>
                <a:gd name="T63" fmla="*/ 8 h 37"/>
                <a:gd name="T64" fmla="*/ 33 w 43"/>
                <a:gd name="T65" fmla="*/ 4 h 37"/>
                <a:gd name="T66" fmla="*/ 32 w 43"/>
                <a:gd name="T67" fmla="*/ 2 h 37"/>
                <a:gd name="T68" fmla="*/ 31 w 43"/>
                <a:gd name="T69" fmla="*/ 1 h 37"/>
                <a:gd name="T70" fmla="*/ 29 w 43"/>
                <a:gd name="T71" fmla="*/ 1 h 37"/>
                <a:gd name="T72" fmla="*/ 29 w 43"/>
                <a:gd name="T73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3" h="37">
                  <a:moveTo>
                    <a:pt x="29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2" y="1"/>
                    <a:pt x="41" y="1"/>
                    <a:pt x="40" y="2"/>
                  </a:cubicBezTo>
                  <a:cubicBezTo>
                    <a:pt x="39" y="2"/>
                    <a:pt x="38" y="3"/>
                    <a:pt x="37" y="3"/>
                  </a:cubicBezTo>
                  <a:cubicBezTo>
                    <a:pt x="36" y="4"/>
                    <a:pt x="35" y="6"/>
                    <a:pt x="34" y="7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4" y="33"/>
                    <a:pt x="24" y="35"/>
                    <a:pt x="25" y="35"/>
                  </a:cubicBezTo>
                  <a:cubicBezTo>
                    <a:pt x="26" y="36"/>
                    <a:pt x="27" y="36"/>
                    <a:pt x="29" y="36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6" y="36"/>
                    <a:pt x="17" y="36"/>
                    <a:pt x="18" y="35"/>
                  </a:cubicBezTo>
                  <a:cubicBezTo>
                    <a:pt x="18" y="34"/>
                    <a:pt x="18" y="33"/>
                    <a:pt x="18" y="31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5"/>
                    <a:pt x="5" y="3"/>
                    <a:pt x="4" y="3"/>
                  </a:cubicBezTo>
                  <a:cubicBezTo>
                    <a:pt x="4" y="3"/>
                    <a:pt x="3" y="2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5" y="1"/>
                    <a:pt x="14" y="2"/>
                  </a:cubicBezTo>
                  <a:cubicBezTo>
                    <a:pt x="13" y="2"/>
                    <a:pt x="13" y="3"/>
                    <a:pt x="13" y="3"/>
                  </a:cubicBezTo>
                  <a:cubicBezTo>
                    <a:pt x="13" y="4"/>
                    <a:pt x="13" y="5"/>
                    <a:pt x="14" y="7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2" y="6"/>
                    <a:pt x="33" y="5"/>
                    <a:pt x="33" y="4"/>
                  </a:cubicBezTo>
                  <a:cubicBezTo>
                    <a:pt x="33" y="3"/>
                    <a:pt x="33" y="3"/>
                    <a:pt x="32" y="2"/>
                  </a:cubicBezTo>
                  <a:cubicBezTo>
                    <a:pt x="32" y="2"/>
                    <a:pt x="32" y="2"/>
                    <a:pt x="31" y="1"/>
                  </a:cubicBezTo>
                  <a:cubicBezTo>
                    <a:pt x="31" y="1"/>
                    <a:pt x="30" y="1"/>
                    <a:pt x="29" y="1"/>
                  </a:cubicBezTo>
                  <a:lnTo>
                    <a:pt x="2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51" name="Freeform 39">
              <a:extLst>
                <a:ext uri="{FF2B5EF4-FFF2-40B4-BE49-F238E27FC236}">
                  <a16:creationId xmlns="" xmlns:a16="http://schemas.microsoft.com/office/drawing/2014/main" id="{DD7996CB-E755-3545-B773-689ED43D1DF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70" y="2324"/>
              <a:ext cx="76" cy="75"/>
            </a:xfrm>
            <a:custGeom>
              <a:avLst/>
              <a:gdLst>
                <a:gd name="T0" fmla="*/ 21 w 40"/>
                <a:gd name="T1" fmla="*/ 0 h 39"/>
                <a:gd name="T2" fmla="*/ 34 w 40"/>
                <a:gd name="T3" fmla="*/ 6 h 39"/>
                <a:gd name="T4" fmla="*/ 40 w 40"/>
                <a:gd name="T5" fmla="*/ 19 h 39"/>
                <a:gd name="T6" fmla="*/ 34 w 40"/>
                <a:gd name="T7" fmla="*/ 34 h 39"/>
                <a:gd name="T8" fmla="*/ 20 w 40"/>
                <a:gd name="T9" fmla="*/ 39 h 39"/>
                <a:gd name="T10" fmla="*/ 6 w 40"/>
                <a:gd name="T11" fmla="*/ 34 h 39"/>
                <a:gd name="T12" fmla="*/ 0 w 40"/>
                <a:gd name="T13" fmla="*/ 20 h 39"/>
                <a:gd name="T14" fmla="*/ 7 w 40"/>
                <a:gd name="T15" fmla="*/ 5 h 39"/>
                <a:gd name="T16" fmla="*/ 21 w 40"/>
                <a:gd name="T17" fmla="*/ 0 h 39"/>
                <a:gd name="T18" fmla="*/ 20 w 40"/>
                <a:gd name="T19" fmla="*/ 2 h 39"/>
                <a:gd name="T20" fmla="*/ 11 w 40"/>
                <a:gd name="T21" fmla="*/ 6 h 39"/>
                <a:gd name="T22" fmla="*/ 7 w 40"/>
                <a:gd name="T23" fmla="*/ 19 h 39"/>
                <a:gd name="T24" fmla="*/ 11 w 40"/>
                <a:gd name="T25" fmla="*/ 33 h 39"/>
                <a:gd name="T26" fmla="*/ 20 w 40"/>
                <a:gd name="T27" fmla="*/ 37 h 39"/>
                <a:gd name="T28" fmla="*/ 30 w 40"/>
                <a:gd name="T29" fmla="*/ 33 h 39"/>
                <a:gd name="T30" fmla="*/ 33 w 40"/>
                <a:gd name="T31" fmla="*/ 20 h 39"/>
                <a:gd name="T32" fmla="*/ 29 w 40"/>
                <a:gd name="T33" fmla="*/ 6 h 39"/>
                <a:gd name="T34" fmla="*/ 20 w 40"/>
                <a:gd name="T35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39">
                  <a:moveTo>
                    <a:pt x="21" y="0"/>
                  </a:moveTo>
                  <a:cubicBezTo>
                    <a:pt x="26" y="0"/>
                    <a:pt x="31" y="2"/>
                    <a:pt x="34" y="6"/>
                  </a:cubicBezTo>
                  <a:cubicBezTo>
                    <a:pt x="38" y="9"/>
                    <a:pt x="40" y="14"/>
                    <a:pt x="40" y="19"/>
                  </a:cubicBezTo>
                  <a:cubicBezTo>
                    <a:pt x="40" y="25"/>
                    <a:pt x="38" y="30"/>
                    <a:pt x="34" y="34"/>
                  </a:cubicBezTo>
                  <a:cubicBezTo>
                    <a:pt x="30" y="37"/>
                    <a:pt x="26" y="39"/>
                    <a:pt x="20" y="39"/>
                  </a:cubicBezTo>
                  <a:cubicBezTo>
                    <a:pt x="14" y="39"/>
                    <a:pt x="10" y="37"/>
                    <a:pt x="6" y="34"/>
                  </a:cubicBezTo>
                  <a:cubicBezTo>
                    <a:pt x="2" y="30"/>
                    <a:pt x="0" y="25"/>
                    <a:pt x="0" y="20"/>
                  </a:cubicBezTo>
                  <a:cubicBezTo>
                    <a:pt x="0" y="14"/>
                    <a:pt x="2" y="9"/>
                    <a:pt x="7" y="5"/>
                  </a:cubicBezTo>
                  <a:cubicBezTo>
                    <a:pt x="11" y="2"/>
                    <a:pt x="15" y="0"/>
                    <a:pt x="21" y="0"/>
                  </a:cubicBezTo>
                  <a:close/>
                  <a:moveTo>
                    <a:pt x="20" y="2"/>
                  </a:moveTo>
                  <a:cubicBezTo>
                    <a:pt x="16" y="2"/>
                    <a:pt x="13" y="3"/>
                    <a:pt x="11" y="6"/>
                  </a:cubicBezTo>
                  <a:cubicBezTo>
                    <a:pt x="8" y="9"/>
                    <a:pt x="7" y="13"/>
                    <a:pt x="7" y="19"/>
                  </a:cubicBezTo>
                  <a:cubicBezTo>
                    <a:pt x="7" y="26"/>
                    <a:pt x="8" y="30"/>
                    <a:pt x="11" y="33"/>
                  </a:cubicBezTo>
                  <a:cubicBezTo>
                    <a:pt x="13" y="36"/>
                    <a:pt x="16" y="37"/>
                    <a:pt x="20" y="37"/>
                  </a:cubicBezTo>
                  <a:cubicBezTo>
                    <a:pt x="24" y="37"/>
                    <a:pt x="27" y="36"/>
                    <a:pt x="30" y="33"/>
                  </a:cubicBezTo>
                  <a:cubicBezTo>
                    <a:pt x="32" y="30"/>
                    <a:pt x="33" y="26"/>
                    <a:pt x="33" y="20"/>
                  </a:cubicBezTo>
                  <a:cubicBezTo>
                    <a:pt x="33" y="14"/>
                    <a:pt x="32" y="9"/>
                    <a:pt x="29" y="6"/>
                  </a:cubicBezTo>
                  <a:cubicBezTo>
                    <a:pt x="27" y="3"/>
                    <a:pt x="24" y="2"/>
                    <a:pt x="2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52" name="Freeform 40">
              <a:extLst>
                <a:ext uri="{FF2B5EF4-FFF2-40B4-BE49-F238E27FC236}">
                  <a16:creationId xmlns="" xmlns:a16="http://schemas.microsoft.com/office/drawing/2014/main" id="{B757D0B6-F8E4-394A-BBE3-1E2EB1EC8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2326"/>
              <a:ext cx="59" cy="71"/>
            </a:xfrm>
            <a:custGeom>
              <a:avLst/>
              <a:gdLst>
                <a:gd name="T0" fmla="*/ 12 w 31"/>
                <a:gd name="T1" fmla="*/ 2 h 37"/>
                <a:gd name="T2" fmla="*/ 12 w 31"/>
                <a:gd name="T3" fmla="*/ 17 h 37"/>
                <a:gd name="T4" fmla="*/ 19 w 31"/>
                <a:gd name="T5" fmla="*/ 17 h 37"/>
                <a:gd name="T6" fmla="*/ 23 w 31"/>
                <a:gd name="T7" fmla="*/ 16 h 37"/>
                <a:gd name="T8" fmla="*/ 25 w 31"/>
                <a:gd name="T9" fmla="*/ 12 h 37"/>
                <a:gd name="T10" fmla="*/ 26 w 31"/>
                <a:gd name="T11" fmla="*/ 12 h 37"/>
                <a:gd name="T12" fmla="*/ 26 w 31"/>
                <a:gd name="T13" fmla="*/ 24 h 37"/>
                <a:gd name="T14" fmla="*/ 25 w 31"/>
                <a:gd name="T15" fmla="*/ 24 h 37"/>
                <a:gd name="T16" fmla="*/ 24 w 31"/>
                <a:gd name="T17" fmla="*/ 21 h 37"/>
                <a:gd name="T18" fmla="*/ 22 w 31"/>
                <a:gd name="T19" fmla="*/ 20 h 37"/>
                <a:gd name="T20" fmla="*/ 19 w 31"/>
                <a:gd name="T21" fmla="*/ 19 h 37"/>
                <a:gd name="T22" fmla="*/ 12 w 31"/>
                <a:gd name="T23" fmla="*/ 19 h 37"/>
                <a:gd name="T24" fmla="*/ 12 w 31"/>
                <a:gd name="T25" fmla="*/ 31 h 37"/>
                <a:gd name="T26" fmla="*/ 12 w 31"/>
                <a:gd name="T27" fmla="*/ 34 h 37"/>
                <a:gd name="T28" fmla="*/ 13 w 31"/>
                <a:gd name="T29" fmla="*/ 36 h 37"/>
                <a:gd name="T30" fmla="*/ 16 w 31"/>
                <a:gd name="T31" fmla="*/ 36 h 37"/>
                <a:gd name="T32" fmla="*/ 18 w 31"/>
                <a:gd name="T33" fmla="*/ 36 h 37"/>
                <a:gd name="T34" fmla="*/ 18 w 31"/>
                <a:gd name="T35" fmla="*/ 37 h 37"/>
                <a:gd name="T36" fmla="*/ 0 w 31"/>
                <a:gd name="T37" fmla="*/ 37 h 37"/>
                <a:gd name="T38" fmla="*/ 0 w 31"/>
                <a:gd name="T39" fmla="*/ 36 h 37"/>
                <a:gd name="T40" fmla="*/ 1 w 31"/>
                <a:gd name="T41" fmla="*/ 36 h 37"/>
                <a:gd name="T42" fmla="*/ 5 w 31"/>
                <a:gd name="T43" fmla="*/ 35 h 37"/>
                <a:gd name="T44" fmla="*/ 6 w 31"/>
                <a:gd name="T45" fmla="*/ 31 h 37"/>
                <a:gd name="T46" fmla="*/ 6 w 31"/>
                <a:gd name="T47" fmla="*/ 7 h 37"/>
                <a:gd name="T48" fmla="*/ 5 w 31"/>
                <a:gd name="T49" fmla="*/ 3 h 37"/>
                <a:gd name="T50" fmla="*/ 4 w 31"/>
                <a:gd name="T51" fmla="*/ 2 h 37"/>
                <a:gd name="T52" fmla="*/ 1 w 31"/>
                <a:gd name="T53" fmla="*/ 1 h 37"/>
                <a:gd name="T54" fmla="*/ 0 w 31"/>
                <a:gd name="T55" fmla="*/ 1 h 37"/>
                <a:gd name="T56" fmla="*/ 0 w 31"/>
                <a:gd name="T57" fmla="*/ 0 h 37"/>
                <a:gd name="T58" fmla="*/ 31 w 31"/>
                <a:gd name="T59" fmla="*/ 0 h 37"/>
                <a:gd name="T60" fmla="*/ 31 w 31"/>
                <a:gd name="T61" fmla="*/ 8 h 37"/>
                <a:gd name="T62" fmla="*/ 30 w 31"/>
                <a:gd name="T63" fmla="*/ 8 h 37"/>
                <a:gd name="T64" fmla="*/ 28 w 31"/>
                <a:gd name="T65" fmla="*/ 4 h 37"/>
                <a:gd name="T66" fmla="*/ 26 w 31"/>
                <a:gd name="T67" fmla="*/ 3 h 37"/>
                <a:gd name="T68" fmla="*/ 21 w 31"/>
                <a:gd name="T69" fmla="*/ 2 h 37"/>
                <a:gd name="T70" fmla="*/ 12 w 31"/>
                <a:gd name="T71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1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21" y="17"/>
                    <a:pt x="22" y="16"/>
                    <a:pt x="23" y="16"/>
                  </a:cubicBezTo>
                  <a:cubicBezTo>
                    <a:pt x="24" y="15"/>
                    <a:pt x="24" y="14"/>
                    <a:pt x="25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3"/>
                    <a:pt x="24" y="22"/>
                    <a:pt x="24" y="21"/>
                  </a:cubicBezTo>
                  <a:cubicBezTo>
                    <a:pt x="24" y="20"/>
                    <a:pt x="23" y="20"/>
                    <a:pt x="22" y="20"/>
                  </a:cubicBezTo>
                  <a:cubicBezTo>
                    <a:pt x="22" y="19"/>
                    <a:pt x="21" y="19"/>
                    <a:pt x="19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5"/>
                    <a:pt x="13" y="35"/>
                    <a:pt x="13" y="36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5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29" y="6"/>
                    <a:pt x="29" y="5"/>
                    <a:pt x="28" y="4"/>
                  </a:cubicBezTo>
                  <a:cubicBezTo>
                    <a:pt x="27" y="4"/>
                    <a:pt x="27" y="3"/>
                    <a:pt x="26" y="3"/>
                  </a:cubicBezTo>
                  <a:cubicBezTo>
                    <a:pt x="25" y="2"/>
                    <a:pt x="23" y="2"/>
                    <a:pt x="21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53" name="Freeform 41">
              <a:extLst>
                <a:ext uri="{FF2B5EF4-FFF2-40B4-BE49-F238E27FC236}">
                  <a16:creationId xmlns="" xmlns:a16="http://schemas.microsoft.com/office/drawing/2014/main" id="{9B7A7FEA-B4E2-6148-92AC-B9062FA057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45" y="2326"/>
              <a:ext cx="59" cy="71"/>
            </a:xfrm>
            <a:custGeom>
              <a:avLst/>
              <a:gdLst>
                <a:gd name="T0" fmla="*/ 11 w 31"/>
                <a:gd name="T1" fmla="*/ 20 h 37"/>
                <a:gd name="T2" fmla="*/ 11 w 31"/>
                <a:gd name="T3" fmla="*/ 31 h 37"/>
                <a:gd name="T4" fmla="*/ 12 w 31"/>
                <a:gd name="T5" fmla="*/ 35 h 37"/>
                <a:gd name="T6" fmla="*/ 16 w 31"/>
                <a:gd name="T7" fmla="*/ 36 h 37"/>
                <a:gd name="T8" fmla="*/ 17 w 31"/>
                <a:gd name="T9" fmla="*/ 36 h 37"/>
                <a:gd name="T10" fmla="*/ 17 w 31"/>
                <a:gd name="T11" fmla="*/ 37 h 37"/>
                <a:gd name="T12" fmla="*/ 0 w 31"/>
                <a:gd name="T13" fmla="*/ 37 h 37"/>
                <a:gd name="T14" fmla="*/ 0 w 31"/>
                <a:gd name="T15" fmla="*/ 36 h 37"/>
                <a:gd name="T16" fmla="*/ 1 w 31"/>
                <a:gd name="T17" fmla="*/ 36 h 37"/>
                <a:gd name="T18" fmla="*/ 5 w 31"/>
                <a:gd name="T19" fmla="*/ 35 h 37"/>
                <a:gd name="T20" fmla="*/ 6 w 31"/>
                <a:gd name="T21" fmla="*/ 31 h 37"/>
                <a:gd name="T22" fmla="*/ 6 w 31"/>
                <a:gd name="T23" fmla="*/ 7 h 37"/>
                <a:gd name="T24" fmla="*/ 5 w 31"/>
                <a:gd name="T25" fmla="*/ 2 h 37"/>
                <a:gd name="T26" fmla="*/ 1 w 31"/>
                <a:gd name="T27" fmla="*/ 1 h 37"/>
                <a:gd name="T28" fmla="*/ 0 w 31"/>
                <a:gd name="T29" fmla="*/ 1 h 37"/>
                <a:gd name="T30" fmla="*/ 0 w 31"/>
                <a:gd name="T31" fmla="*/ 0 h 37"/>
                <a:gd name="T32" fmla="*/ 15 w 31"/>
                <a:gd name="T33" fmla="*/ 0 h 37"/>
                <a:gd name="T34" fmla="*/ 24 w 31"/>
                <a:gd name="T35" fmla="*/ 1 h 37"/>
                <a:gd name="T36" fmla="*/ 29 w 31"/>
                <a:gd name="T37" fmla="*/ 5 h 37"/>
                <a:gd name="T38" fmla="*/ 31 w 31"/>
                <a:gd name="T39" fmla="*/ 10 h 37"/>
                <a:gd name="T40" fmla="*/ 28 w 31"/>
                <a:gd name="T41" fmla="*/ 18 h 37"/>
                <a:gd name="T42" fmla="*/ 18 w 31"/>
                <a:gd name="T43" fmla="*/ 21 h 37"/>
                <a:gd name="T44" fmla="*/ 15 w 31"/>
                <a:gd name="T45" fmla="*/ 20 h 37"/>
                <a:gd name="T46" fmla="*/ 11 w 31"/>
                <a:gd name="T47" fmla="*/ 20 h 37"/>
                <a:gd name="T48" fmla="*/ 11 w 31"/>
                <a:gd name="T49" fmla="*/ 18 h 37"/>
                <a:gd name="T50" fmla="*/ 14 w 31"/>
                <a:gd name="T51" fmla="*/ 19 h 37"/>
                <a:gd name="T52" fmla="*/ 16 w 31"/>
                <a:gd name="T53" fmla="*/ 19 h 37"/>
                <a:gd name="T54" fmla="*/ 22 w 31"/>
                <a:gd name="T55" fmla="*/ 17 h 37"/>
                <a:gd name="T56" fmla="*/ 24 w 31"/>
                <a:gd name="T57" fmla="*/ 11 h 37"/>
                <a:gd name="T58" fmla="*/ 23 w 31"/>
                <a:gd name="T59" fmla="*/ 6 h 37"/>
                <a:gd name="T60" fmla="*/ 20 w 31"/>
                <a:gd name="T61" fmla="*/ 3 h 37"/>
                <a:gd name="T62" fmla="*/ 15 w 31"/>
                <a:gd name="T63" fmla="*/ 2 h 37"/>
                <a:gd name="T64" fmla="*/ 11 w 31"/>
                <a:gd name="T65" fmla="*/ 3 h 37"/>
                <a:gd name="T66" fmla="*/ 11 w 31"/>
                <a:gd name="T67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1" h="37">
                  <a:moveTo>
                    <a:pt x="11" y="20"/>
                  </a:move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2" y="35"/>
                    <a:pt x="12" y="35"/>
                  </a:cubicBezTo>
                  <a:cubicBezTo>
                    <a:pt x="13" y="36"/>
                    <a:pt x="14" y="36"/>
                    <a:pt x="16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9" y="0"/>
                    <a:pt x="21" y="0"/>
                    <a:pt x="24" y="1"/>
                  </a:cubicBezTo>
                  <a:cubicBezTo>
                    <a:pt x="26" y="2"/>
                    <a:pt x="27" y="3"/>
                    <a:pt x="29" y="5"/>
                  </a:cubicBezTo>
                  <a:cubicBezTo>
                    <a:pt x="30" y="6"/>
                    <a:pt x="31" y="8"/>
                    <a:pt x="31" y="10"/>
                  </a:cubicBezTo>
                  <a:cubicBezTo>
                    <a:pt x="31" y="13"/>
                    <a:pt x="30" y="16"/>
                    <a:pt x="28" y="18"/>
                  </a:cubicBezTo>
                  <a:cubicBezTo>
                    <a:pt x="26" y="20"/>
                    <a:pt x="22" y="21"/>
                    <a:pt x="18" y="21"/>
                  </a:cubicBezTo>
                  <a:cubicBezTo>
                    <a:pt x="17" y="21"/>
                    <a:pt x="16" y="21"/>
                    <a:pt x="15" y="20"/>
                  </a:cubicBezTo>
                  <a:cubicBezTo>
                    <a:pt x="14" y="20"/>
                    <a:pt x="13" y="20"/>
                    <a:pt x="11" y="20"/>
                  </a:cubicBezTo>
                  <a:close/>
                  <a:moveTo>
                    <a:pt x="11" y="18"/>
                  </a:moveTo>
                  <a:cubicBezTo>
                    <a:pt x="13" y="18"/>
                    <a:pt x="13" y="19"/>
                    <a:pt x="14" y="19"/>
                  </a:cubicBezTo>
                  <a:cubicBezTo>
                    <a:pt x="15" y="19"/>
                    <a:pt x="16" y="19"/>
                    <a:pt x="16" y="19"/>
                  </a:cubicBezTo>
                  <a:cubicBezTo>
                    <a:pt x="19" y="19"/>
                    <a:pt x="20" y="18"/>
                    <a:pt x="22" y="17"/>
                  </a:cubicBezTo>
                  <a:cubicBezTo>
                    <a:pt x="23" y="15"/>
                    <a:pt x="24" y="13"/>
                    <a:pt x="24" y="11"/>
                  </a:cubicBezTo>
                  <a:cubicBezTo>
                    <a:pt x="24" y="9"/>
                    <a:pt x="24" y="8"/>
                    <a:pt x="23" y="6"/>
                  </a:cubicBezTo>
                  <a:cubicBezTo>
                    <a:pt x="22" y="5"/>
                    <a:pt x="21" y="4"/>
                    <a:pt x="20" y="3"/>
                  </a:cubicBezTo>
                  <a:cubicBezTo>
                    <a:pt x="19" y="3"/>
                    <a:pt x="17" y="2"/>
                    <a:pt x="15" y="2"/>
                  </a:cubicBezTo>
                  <a:cubicBezTo>
                    <a:pt x="14" y="2"/>
                    <a:pt x="13" y="2"/>
                    <a:pt x="11" y="3"/>
                  </a:cubicBezTo>
                  <a:lnTo>
                    <a:pt x="11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54" name="Freeform 42">
              <a:extLst>
                <a:ext uri="{FF2B5EF4-FFF2-40B4-BE49-F238E27FC236}">
                  <a16:creationId xmlns="" xmlns:a16="http://schemas.microsoft.com/office/drawing/2014/main" id="{6E52DA77-E29B-9247-95D7-9AD97D3013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2326"/>
              <a:ext cx="67" cy="71"/>
            </a:xfrm>
            <a:custGeom>
              <a:avLst/>
              <a:gdLst>
                <a:gd name="T0" fmla="*/ 12 w 35"/>
                <a:gd name="T1" fmla="*/ 2 h 37"/>
                <a:gd name="T2" fmla="*/ 12 w 35"/>
                <a:gd name="T3" fmla="*/ 17 h 37"/>
                <a:gd name="T4" fmla="*/ 21 w 35"/>
                <a:gd name="T5" fmla="*/ 17 h 37"/>
                <a:gd name="T6" fmla="*/ 25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6 w 35"/>
                <a:gd name="T17" fmla="*/ 21 h 37"/>
                <a:gd name="T18" fmla="*/ 24 w 35"/>
                <a:gd name="T19" fmla="*/ 19 h 37"/>
                <a:gd name="T20" fmla="*/ 21 w 35"/>
                <a:gd name="T21" fmla="*/ 19 h 37"/>
                <a:gd name="T22" fmla="*/ 12 w 35"/>
                <a:gd name="T23" fmla="*/ 19 h 37"/>
                <a:gd name="T24" fmla="*/ 12 w 35"/>
                <a:gd name="T25" fmla="*/ 31 h 37"/>
                <a:gd name="T26" fmla="*/ 12 w 35"/>
                <a:gd name="T27" fmla="*/ 34 h 37"/>
                <a:gd name="T28" fmla="*/ 13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2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1 w 35"/>
                <a:gd name="T49" fmla="*/ 36 h 37"/>
                <a:gd name="T50" fmla="*/ 4 w 35"/>
                <a:gd name="T51" fmla="*/ 36 h 37"/>
                <a:gd name="T52" fmla="*/ 5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1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2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29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2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7"/>
                    <a:pt x="24" y="16"/>
                    <a:pt x="25" y="16"/>
                  </a:cubicBezTo>
                  <a:cubicBezTo>
                    <a:pt x="26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3"/>
                    <a:pt x="26" y="21"/>
                    <a:pt x="26" y="21"/>
                  </a:cubicBezTo>
                  <a:cubicBezTo>
                    <a:pt x="26" y="20"/>
                    <a:pt x="25" y="20"/>
                    <a:pt x="24" y="19"/>
                  </a:cubicBezTo>
                  <a:cubicBezTo>
                    <a:pt x="24" y="19"/>
                    <a:pt x="22" y="19"/>
                    <a:pt x="2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4"/>
                    <a:pt x="12" y="35"/>
                    <a:pt x="13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4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1" y="32"/>
                    <a:pt x="33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2" y="36"/>
                    <a:pt x="3" y="36"/>
                    <a:pt x="4" y="36"/>
                  </a:cubicBezTo>
                  <a:cubicBezTo>
                    <a:pt x="5" y="35"/>
                    <a:pt x="5" y="35"/>
                    <a:pt x="5" y="34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6"/>
                    <a:pt x="30" y="5"/>
                    <a:pt x="29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6" y="2"/>
                    <a:pt x="25" y="2"/>
                    <a:pt x="23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55" name="Freeform 43">
              <a:extLst>
                <a:ext uri="{FF2B5EF4-FFF2-40B4-BE49-F238E27FC236}">
                  <a16:creationId xmlns="" xmlns:a16="http://schemas.microsoft.com/office/drawing/2014/main" id="{4F12EEC8-2725-0F47-9448-D54A17817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2326"/>
              <a:ext cx="65" cy="71"/>
            </a:xfrm>
            <a:custGeom>
              <a:avLst/>
              <a:gdLst>
                <a:gd name="T0" fmla="*/ 34 w 34"/>
                <a:gd name="T1" fmla="*/ 0 h 37"/>
                <a:gd name="T2" fmla="*/ 34 w 34"/>
                <a:gd name="T3" fmla="*/ 9 h 37"/>
                <a:gd name="T4" fmla="*/ 33 w 34"/>
                <a:gd name="T5" fmla="*/ 9 h 37"/>
                <a:gd name="T6" fmla="*/ 32 w 34"/>
                <a:gd name="T7" fmla="*/ 5 h 37"/>
                <a:gd name="T8" fmla="*/ 30 w 34"/>
                <a:gd name="T9" fmla="*/ 3 h 37"/>
                <a:gd name="T10" fmla="*/ 26 w 34"/>
                <a:gd name="T11" fmla="*/ 2 h 37"/>
                <a:gd name="T12" fmla="*/ 20 w 34"/>
                <a:gd name="T13" fmla="*/ 2 h 37"/>
                <a:gd name="T14" fmla="*/ 20 w 34"/>
                <a:gd name="T15" fmla="*/ 31 h 37"/>
                <a:gd name="T16" fmla="*/ 21 w 34"/>
                <a:gd name="T17" fmla="*/ 35 h 37"/>
                <a:gd name="T18" fmla="*/ 24 w 34"/>
                <a:gd name="T19" fmla="*/ 36 h 37"/>
                <a:gd name="T20" fmla="*/ 26 w 34"/>
                <a:gd name="T21" fmla="*/ 36 h 37"/>
                <a:gd name="T22" fmla="*/ 26 w 34"/>
                <a:gd name="T23" fmla="*/ 37 h 37"/>
                <a:gd name="T24" fmla="*/ 8 w 34"/>
                <a:gd name="T25" fmla="*/ 37 h 37"/>
                <a:gd name="T26" fmla="*/ 8 w 34"/>
                <a:gd name="T27" fmla="*/ 36 h 37"/>
                <a:gd name="T28" fmla="*/ 10 w 34"/>
                <a:gd name="T29" fmla="*/ 36 h 37"/>
                <a:gd name="T30" fmla="*/ 13 w 34"/>
                <a:gd name="T31" fmla="*/ 35 h 37"/>
                <a:gd name="T32" fmla="*/ 14 w 34"/>
                <a:gd name="T33" fmla="*/ 31 h 37"/>
                <a:gd name="T34" fmla="*/ 14 w 34"/>
                <a:gd name="T35" fmla="*/ 2 h 37"/>
                <a:gd name="T36" fmla="*/ 9 w 34"/>
                <a:gd name="T37" fmla="*/ 2 h 37"/>
                <a:gd name="T38" fmla="*/ 5 w 34"/>
                <a:gd name="T39" fmla="*/ 3 h 37"/>
                <a:gd name="T40" fmla="*/ 2 w 34"/>
                <a:gd name="T41" fmla="*/ 5 h 37"/>
                <a:gd name="T42" fmla="*/ 1 w 34"/>
                <a:gd name="T43" fmla="*/ 9 h 37"/>
                <a:gd name="T44" fmla="*/ 0 w 34"/>
                <a:gd name="T45" fmla="*/ 9 h 37"/>
                <a:gd name="T46" fmla="*/ 0 w 34"/>
                <a:gd name="T47" fmla="*/ 0 h 37"/>
                <a:gd name="T48" fmla="*/ 34 w 34"/>
                <a:gd name="T4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37">
                  <a:moveTo>
                    <a:pt x="34" y="0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7"/>
                    <a:pt x="33" y="6"/>
                    <a:pt x="32" y="5"/>
                  </a:cubicBezTo>
                  <a:cubicBezTo>
                    <a:pt x="32" y="4"/>
                    <a:pt x="31" y="4"/>
                    <a:pt x="30" y="3"/>
                  </a:cubicBezTo>
                  <a:cubicBezTo>
                    <a:pt x="29" y="3"/>
                    <a:pt x="27" y="2"/>
                    <a:pt x="26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3"/>
                    <a:pt x="20" y="35"/>
                    <a:pt x="21" y="35"/>
                  </a:cubicBezTo>
                  <a:cubicBezTo>
                    <a:pt x="21" y="36"/>
                    <a:pt x="23" y="36"/>
                    <a:pt x="24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3" y="36"/>
                    <a:pt x="13" y="35"/>
                  </a:cubicBezTo>
                  <a:cubicBezTo>
                    <a:pt x="14" y="34"/>
                    <a:pt x="14" y="33"/>
                    <a:pt x="14" y="3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7" y="2"/>
                    <a:pt x="6" y="2"/>
                    <a:pt x="5" y="3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1" y="6"/>
                    <a:pt x="1" y="7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56" name="Freeform 44">
              <a:extLst>
                <a:ext uri="{FF2B5EF4-FFF2-40B4-BE49-F238E27FC236}">
                  <a16:creationId xmlns="" xmlns:a16="http://schemas.microsoft.com/office/drawing/2014/main" id="{A7488D63-C0E6-D140-A882-D3F1670629C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51" y="2326"/>
              <a:ext cx="79" cy="71"/>
            </a:xfrm>
            <a:custGeom>
              <a:avLst/>
              <a:gdLst>
                <a:gd name="T0" fmla="*/ 41 w 41"/>
                <a:gd name="T1" fmla="*/ 37 h 37"/>
                <a:gd name="T2" fmla="*/ 30 w 41"/>
                <a:gd name="T3" fmla="*/ 37 h 37"/>
                <a:gd name="T4" fmla="*/ 16 w 41"/>
                <a:gd name="T5" fmla="*/ 20 h 37"/>
                <a:gd name="T6" fmla="*/ 14 w 41"/>
                <a:gd name="T7" fmla="*/ 20 h 37"/>
                <a:gd name="T8" fmla="*/ 13 w 41"/>
                <a:gd name="T9" fmla="*/ 20 h 37"/>
                <a:gd name="T10" fmla="*/ 12 w 41"/>
                <a:gd name="T11" fmla="*/ 20 h 37"/>
                <a:gd name="T12" fmla="*/ 12 w 41"/>
                <a:gd name="T13" fmla="*/ 31 h 37"/>
                <a:gd name="T14" fmla="*/ 13 w 41"/>
                <a:gd name="T15" fmla="*/ 35 h 37"/>
                <a:gd name="T16" fmla="*/ 16 w 41"/>
                <a:gd name="T17" fmla="*/ 36 h 37"/>
                <a:gd name="T18" fmla="*/ 18 w 41"/>
                <a:gd name="T19" fmla="*/ 36 h 37"/>
                <a:gd name="T20" fmla="*/ 18 w 41"/>
                <a:gd name="T21" fmla="*/ 37 h 37"/>
                <a:gd name="T22" fmla="*/ 0 w 41"/>
                <a:gd name="T23" fmla="*/ 37 h 37"/>
                <a:gd name="T24" fmla="*/ 0 w 41"/>
                <a:gd name="T25" fmla="*/ 36 h 37"/>
                <a:gd name="T26" fmla="*/ 2 w 41"/>
                <a:gd name="T27" fmla="*/ 36 h 37"/>
                <a:gd name="T28" fmla="*/ 5 w 41"/>
                <a:gd name="T29" fmla="*/ 35 h 37"/>
                <a:gd name="T30" fmla="*/ 6 w 41"/>
                <a:gd name="T31" fmla="*/ 31 h 37"/>
                <a:gd name="T32" fmla="*/ 6 w 41"/>
                <a:gd name="T33" fmla="*/ 7 h 37"/>
                <a:gd name="T34" fmla="*/ 5 w 41"/>
                <a:gd name="T35" fmla="*/ 2 h 37"/>
                <a:gd name="T36" fmla="*/ 2 w 41"/>
                <a:gd name="T37" fmla="*/ 1 h 37"/>
                <a:gd name="T38" fmla="*/ 0 w 41"/>
                <a:gd name="T39" fmla="*/ 1 h 37"/>
                <a:gd name="T40" fmla="*/ 0 w 41"/>
                <a:gd name="T41" fmla="*/ 0 h 37"/>
                <a:gd name="T42" fmla="*/ 15 w 41"/>
                <a:gd name="T43" fmla="*/ 0 h 37"/>
                <a:gd name="T44" fmla="*/ 25 w 41"/>
                <a:gd name="T45" fmla="*/ 1 h 37"/>
                <a:gd name="T46" fmla="*/ 30 w 41"/>
                <a:gd name="T47" fmla="*/ 4 h 37"/>
                <a:gd name="T48" fmla="*/ 32 w 41"/>
                <a:gd name="T49" fmla="*/ 10 h 37"/>
                <a:gd name="T50" fmla="*/ 30 w 41"/>
                <a:gd name="T51" fmla="*/ 16 h 37"/>
                <a:gd name="T52" fmla="*/ 22 w 41"/>
                <a:gd name="T53" fmla="*/ 19 h 37"/>
                <a:gd name="T54" fmla="*/ 31 w 41"/>
                <a:gd name="T55" fmla="*/ 30 h 37"/>
                <a:gd name="T56" fmla="*/ 36 w 41"/>
                <a:gd name="T57" fmla="*/ 35 h 37"/>
                <a:gd name="T58" fmla="*/ 41 w 41"/>
                <a:gd name="T59" fmla="*/ 36 h 37"/>
                <a:gd name="T60" fmla="*/ 41 w 41"/>
                <a:gd name="T61" fmla="*/ 37 h 37"/>
                <a:gd name="T62" fmla="*/ 12 w 41"/>
                <a:gd name="T63" fmla="*/ 18 h 37"/>
                <a:gd name="T64" fmla="*/ 13 w 41"/>
                <a:gd name="T65" fmla="*/ 18 h 37"/>
                <a:gd name="T66" fmla="*/ 14 w 41"/>
                <a:gd name="T67" fmla="*/ 18 h 37"/>
                <a:gd name="T68" fmla="*/ 22 w 41"/>
                <a:gd name="T69" fmla="*/ 16 h 37"/>
                <a:gd name="T70" fmla="*/ 25 w 41"/>
                <a:gd name="T71" fmla="*/ 10 h 37"/>
                <a:gd name="T72" fmla="*/ 23 w 41"/>
                <a:gd name="T73" fmla="*/ 4 h 37"/>
                <a:gd name="T74" fmla="*/ 17 w 41"/>
                <a:gd name="T75" fmla="*/ 2 h 37"/>
                <a:gd name="T76" fmla="*/ 12 w 41"/>
                <a:gd name="T77" fmla="*/ 3 h 37"/>
                <a:gd name="T78" fmla="*/ 12 w 41"/>
                <a:gd name="T79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1" h="37">
                  <a:moveTo>
                    <a:pt x="41" y="37"/>
                  </a:moveTo>
                  <a:cubicBezTo>
                    <a:pt x="30" y="37"/>
                    <a:pt x="30" y="37"/>
                    <a:pt x="30" y="37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20"/>
                    <a:pt x="14" y="20"/>
                    <a:pt x="14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5"/>
                    <a:pt x="13" y="35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20" y="0"/>
                    <a:pt x="23" y="0"/>
                    <a:pt x="25" y="1"/>
                  </a:cubicBezTo>
                  <a:cubicBezTo>
                    <a:pt x="27" y="1"/>
                    <a:pt x="29" y="3"/>
                    <a:pt x="30" y="4"/>
                  </a:cubicBezTo>
                  <a:cubicBezTo>
                    <a:pt x="32" y="6"/>
                    <a:pt x="32" y="7"/>
                    <a:pt x="32" y="10"/>
                  </a:cubicBezTo>
                  <a:cubicBezTo>
                    <a:pt x="32" y="12"/>
                    <a:pt x="31" y="14"/>
                    <a:pt x="30" y="16"/>
                  </a:cubicBezTo>
                  <a:cubicBezTo>
                    <a:pt x="28" y="17"/>
                    <a:pt x="26" y="18"/>
                    <a:pt x="22" y="1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3" y="32"/>
                    <a:pt x="34" y="34"/>
                    <a:pt x="36" y="35"/>
                  </a:cubicBezTo>
                  <a:cubicBezTo>
                    <a:pt x="37" y="36"/>
                    <a:pt x="39" y="36"/>
                    <a:pt x="41" y="36"/>
                  </a:cubicBezTo>
                  <a:lnTo>
                    <a:pt x="41" y="37"/>
                  </a:lnTo>
                  <a:close/>
                  <a:moveTo>
                    <a:pt x="12" y="18"/>
                  </a:moveTo>
                  <a:cubicBezTo>
                    <a:pt x="12" y="18"/>
                    <a:pt x="13" y="18"/>
                    <a:pt x="13" y="18"/>
                  </a:cubicBezTo>
                  <a:cubicBezTo>
                    <a:pt x="13" y="18"/>
                    <a:pt x="13" y="18"/>
                    <a:pt x="14" y="18"/>
                  </a:cubicBezTo>
                  <a:cubicBezTo>
                    <a:pt x="18" y="18"/>
                    <a:pt x="20" y="17"/>
                    <a:pt x="22" y="16"/>
                  </a:cubicBezTo>
                  <a:cubicBezTo>
                    <a:pt x="24" y="14"/>
                    <a:pt x="25" y="12"/>
                    <a:pt x="25" y="10"/>
                  </a:cubicBezTo>
                  <a:cubicBezTo>
                    <a:pt x="25" y="8"/>
                    <a:pt x="25" y="6"/>
                    <a:pt x="23" y="4"/>
                  </a:cubicBezTo>
                  <a:cubicBezTo>
                    <a:pt x="21" y="3"/>
                    <a:pt x="19" y="2"/>
                    <a:pt x="17" y="2"/>
                  </a:cubicBezTo>
                  <a:cubicBezTo>
                    <a:pt x="16" y="2"/>
                    <a:pt x="14" y="2"/>
                    <a:pt x="12" y="3"/>
                  </a:cubicBezTo>
                  <a:lnTo>
                    <a:pt x="1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57" name="Freeform 45">
              <a:extLst>
                <a:ext uri="{FF2B5EF4-FFF2-40B4-BE49-F238E27FC236}">
                  <a16:creationId xmlns="" xmlns:a16="http://schemas.microsoft.com/office/drawing/2014/main" id="{74310450-0AF3-F347-B9AD-10E04F05A2C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32" y="2324"/>
              <a:ext cx="76" cy="75"/>
            </a:xfrm>
            <a:custGeom>
              <a:avLst/>
              <a:gdLst>
                <a:gd name="T0" fmla="*/ 21 w 40"/>
                <a:gd name="T1" fmla="*/ 0 h 39"/>
                <a:gd name="T2" fmla="*/ 35 w 40"/>
                <a:gd name="T3" fmla="*/ 6 h 39"/>
                <a:gd name="T4" fmla="*/ 40 w 40"/>
                <a:gd name="T5" fmla="*/ 19 h 39"/>
                <a:gd name="T6" fmla="*/ 34 w 40"/>
                <a:gd name="T7" fmla="*/ 34 h 39"/>
                <a:gd name="T8" fmla="*/ 20 w 40"/>
                <a:gd name="T9" fmla="*/ 39 h 39"/>
                <a:gd name="T10" fmla="*/ 6 w 40"/>
                <a:gd name="T11" fmla="*/ 34 h 39"/>
                <a:gd name="T12" fmla="*/ 0 w 40"/>
                <a:gd name="T13" fmla="*/ 20 h 39"/>
                <a:gd name="T14" fmla="*/ 7 w 40"/>
                <a:gd name="T15" fmla="*/ 5 h 39"/>
                <a:gd name="T16" fmla="*/ 21 w 40"/>
                <a:gd name="T17" fmla="*/ 0 h 39"/>
                <a:gd name="T18" fmla="*/ 20 w 40"/>
                <a:gd name="T19" fmla="*/ 2 h 39"/>
                <a:gd name="T20" fmla="*/ 11 w 40"/>
                <a:gd name="T21" fmla="*/ 6 h 39"/>
                <a:gd name="T22" fmla="*/ 7 w 40"/>
                <a:gd name="T23" fmla="*/ 19 h 39"/>
                <a:gd name="T24" fmla="*/ 11 w 40"/>
                <a:gd name="T25" fmla="*/ 33 h 39"/>
                <a:gd name="T26" fmla="*/ 20 w 40"/>
                <a:gd name="T27" fmla="*/ 37 h 39"/>
                <a:gd name="T28" fmla="*/ 30 w 40"/>
                <a:gd name="T29" fmla="*/ 33 h 39"/>
                <a:gd name="T30" fmla="*/ 33 w 40"/>
                <a:gd name="T31" fmla="*/ 20 h 39"/>
                <a:gd name="T32" fmla="*/ 29 w 40"/>
                <a:gd name="T33" fmla="*/ 6 h 39"/>
                <a:gd name="T34" fmla="*/ 20 w 40"/>
                <a:gd name="T35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39">
                  <a:moveTo>
                    <a:pt x="21" y="0"/>
                  </a:moveTo>
                  <a:cubicBezTo>
                    <a:pt x="26" y="0"/>
                    <a:pt x="31" y="2"/>
                    <a:pt x="35" y="6"/>
                  </a:cubicBezTo>
                  <a:cubicBezTo>
                    <a:pt x="38" y="9"/>
                    <a:pt x="40" y="14"/>
                    <a:pt x="40" y="19"/>
                  </a:cubicBezTo>
                  <a:cubicBezTo>
                    <a:pt x="40" y="25"/>
                    <a:pt x="38" y="30"/>
                    <a:pt x="34" y="34"/>
                  </a:cubicBezTo>
                  <a:cubicBezTo>
                    <a:pt x="31" y="37"/>
                    <a:pt x="26" y="39"/>
                    <a:pt x="20" y="39"/>
                  </a:cubicBezTo>
                  <a:cubicBezTo>
                    <a:pt x="14" y="39"/>
                    <a:pt x="10" y="37"/>
                    <a:pt x="6" y="34"/>
                  </a:cubicBezTo>
                  <a:cubicBezTo>
                    <a:pt x="2" y="30"/>
                    <a:pt x="0" y="25"/>
                    <a:pt x="0" y="20"/>
                  </a:cubicBezTo>
                  <a:cubicBezTo>
                    <a:pt x="0" y="14"/>
                    <a:pt x="2" y="9"/>
                    <a:pt x="7" y="5"/>
                  </a:cubicBezTo>
                  <a:cubicBezTo>
                    <a:pt x="11" y="2"/>
                    <a:pt x="15" y="0"/>
                    <a:pt x="21" y="0"/>
                  </a:cubicBezTo>
                  <a:close/>
                  <a:moveTo>
                    <a:pt x="20" y="2"/>
                  </a:moveTo>
                  <a:cubicBezTo>
                    <a:pt x="16" y="2"/>
                    <a:pt x="13" y="3"/>
                    <a:pt x="11" y="6"/>
                  </a:cubicBezTo>
                  <a:cubicBezTo>
                    <a:pt x="8" y="9"/>
                    <a:pt x="7" y="13"/>
                    <a:pt x="7" y="19"/>
                  </a:cubicBezTo>
                  <a:cubicBezTo>
                    <a:pt x="7" y="26"/>
                    <a:pt x="8" y="30"/>
                    <a:pt x="11" y="33"/>
                  </a:cubicBezTo>
                  <a:cubicBezTo>
                    <a:pt x="14" y="36"/>
                    <a:pt x="16" y="37"/>
                    <a:pt x="20" y="37"/>
                  </a:cubicBezTo>
                  <a:cubicBezTo>
                    <a:pt x="24" y="37"/>
                    <a:pt x="27" y="36"/>
                    <a:pt x="30" y="33"/>
                  </a:cubicBezTo>
                  <a:cubicBezTo>
                    <a:pt x="32" y="30"/>
                    <a:pt x="33" y="26"/>
                    <a:pt x="33" y="20"/>
                  </a:cubicBezTo>
                  <a:cubicBezTo>
                    <a:pt x="33" y="14"/>
                    <a:pt x="32" y="9"/>
                    <a:pt x="29" y="6"/>
                  </a:cubicBezTo>
                  <a:cubicBezTo>
                    <a:pt x="27" y="3"/>
                    <a:pt x="24" y="2"/>
                    <a:pt x="2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58" name="Freeform 46">
              <a:extLst>
                <a:ext uri="{FF2B5EF4-FFF2-40B4-BE49-F238E27FC236}">
                  <a16:creationId xmlns="" xmlns:a16="http://schemas.microsoft.com/office/drawing/2014/main" id="{7F748E45-6770-D64B-8637-03153F7AA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326"/>
              <a:ext cx="68" cy="71"/>
            </a:xfrm>
            <a:custGeom>
              <a:avLst/>
              <a:gdLst>
                <a:gd name="T0" fmla="*/ 35 w 36"/>
                <a:gd name="T1" fmla="*/ 27 h 37"/>
                <a:gd name="T2" fmla="*/ 36 w 36"/>
                <a:gd name="T3" fmla="*/ 27 h 37"/>
                <a:gd name="T4" fmla="*/ 32 w 36"/>
                <a:gd name="T5" fmla="*/ 37 h 37"/>
                <a:gd name="T6" fmla="*/ 0 w 36"/>
                <a:gd name="T7" fmla="*/ 37 h 37"/>
                <a:gd name="T8" fmla="*/ 0 w 36"/>
                <a:gd name="T9" fmla="*/ 36 h 37"/>
                <a:gd name="T10" fmla="*/ 2 w 36"/>
                <a:gd name="T11" fmla="*/ 36 h 37"/>
                <a:gd name="T12" fmla="*/ 6 w 36"/>
                <a:gd name="T13" fmla="*/ 35 h 37"/>
                <a:gd name="T14" fmla="*/ 6 w 36"/>
                <a:gd name="T15" fmla="*/ 31 h 37"/>
                <a:gd name="T16" fmla="*/ 6 w 36"/>
                <a:gd name="T17" fmla="*/ 7 h 37"/>
                <a:gd name="T18" fmla="*/ 5 w 36"/>
                <a:gd name="T19" fmla="*/ 2 h 37"/>
                <a:gd name="T20" fmla="*/ 2 w 36"/>
                <a:gd name="T21" fmla="*/ 1 h 37"/>
                <a:gd name="T22" fmla="*/ 0 w 36"/>
                <a:gd name="T23" fmla="*/ 1 h 37"/>
                <a:gd name="T24" fmla="*/ 0 w 36"/>
                <a:gd name="T25" fmla="*/ 0 h 37"/>
                <a:gd name="T26" fmla="*/ 19 w 36"/>
                <a:gd name="T27" fmla="*/ 0 h 37"/>
                <a:gd name="T28" fmla="*/ 19 w 36"/>
                <a:gd name="T29" fmla="*/ 1 h 37"/>
                <a:gd name="T30" fmla="*/ 14 w 36"/>
                <a:gd name="T31" fmla="*/ 2 h 37"/>
                <a:gd name="T32" fmla="*/ 13 w 36"/>
                <a:gd name="T33" fmla="*/ 3 h 37"/>
                <a:gd name="T34" fmla="*/ 12 w 36"/>
                <a:gd name="T35" fmla="*/ 7 h 37"/>
                <a:gd name="T36" fmla="*/ 12 w 36"/>
                <a:gd name="T37" fmla="*/ 31 h 37"/>
                <a:gd name="T38" fmla="*/ 13 w 36"/>
                <a:gd name="T39" fmla="*/ 34 h 37"/>
                <a:gd name="T40" fmla="*/ 14 w 36"/>
                <a:gd name="T41" fmla="*/ 35 h 37"/>
                <a:gd name="T42" fmla="*/ 18 w 36"/>
                <a:gd name="T43" fmla="*/ 35 h 37"/>
                <a:gd name="T44" fmla="*/ 21 w 36"/>
                <a:gd name="T45" fmla="*/ 35 h 37"/>
                <a:gd name="T46" fmla="*/ 28 w 36"/>
                <a:gd name="T47" fmla="*/ 34 h 37"/>
                <a:gd name="T48" fmla="*/ 32 w 36"/>
                <a:gd name="T49" fmla="*/ 32 h 37"/>
                <a:gd name="T50" fmla="*/ 35 w 36"/>
                <a:gd name="T51" fmla="*/ 2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6" h="37">
                  <a:moveTo>
                    <a:pt x="35" y="27"/>
                  </a:moveTo>
                  <a:cubicBezTo>
                    <a:pt x="36" y="27"/>
                    <a:pt x="36" y="27"/>
                    <a:pt x="36" y="2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5" y="1"/>
                    <a:pt x="14" y="2"/>
                  </a:cubicBezTo>
                  <a:cubicBezTo>
                    <a:pt x="13" y="2"/>
                    <a:pt x="13" y="2"/>
                    <a:pt x="13" y="3"/>
                  </a:cubicBezTo>
                  <a:cubicBezTo>
                    <a:pt x="12" y="4"/>
                    <a:pt x="12" y="5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2"/>
                    <a:pt x="12" y="33"/>
                    <a:pt x="13" y="34"/>
                  </a:cubicBezTo>
                  <a:cubicBezTo>
                    <a:pt x="13" y="34"/>
                    <a:pt x="13" y="35"/>
                    <a:pt x="14" y="35"/>
                  </a:cubicBezTo>
                  <a:cubicBezTo>
                    <a:pt x="14" y="35"/>
                    <a:pt x="16" y="35"/>
                    <a:pt x="18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5" y="35"/>
                    <a:pt x="27" y="35"/>
                    <a:pt x="28" y="34"/>
                  </a:cubicBezTo>
                  <a:cubicBezTo>
                    <a:pt x="29" y="34"/>
                    <a:pt x="30" y="33"/>
                    <a:pt x="32" y="32"/>
                  </a:cubicBezTo>
                  <a:cubicBezTo>
                    <a:pt x="33" y="31"/>
                    <a:pt x="34" y="29"/>
                    <a:pt x="35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59" name="Freeform 47">
              <a:extLst>
                <a:ext uri="{FF2B5EF4-FFF2-40B4-BE49-F238E27FC236}">
                  <a16:creationId xmlns="" xmlns:a16="http://schemas.microsoft.com/office/drawing/2014/main" id="{7BFC65AE-0796-1441-BEE7-1C4B3DCF6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2326"/>
              <a:ext cx="67" cy="71"/>
            </a:xfrm>
            <a:custGeom>
              <a:avLst/>
              <a:gdLst>
                <a:gd name="T0" fmla="*/ 11 w 35"/>
                <a:gd name="T1" fmla="*/ 2 h 37"/>
                <a:gd name="T2" fmla="*/ 11 w 35"/>
                <a:gd name="T3" fmla="*/ 17 h 37"/>
                <a:gd name="T4" fmla="*/ 20 w 35"/>
                <a:gd name="T5" fmla="*/ 17 h 37"/>
                <a:gd name="T6" fmla="*/ 25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6 w 35"/>
                <a:gd name="T17" fmla="*/ 21 h 37"/>
                <a:gd name="T18" fmla="*/ 24 w 35"/>
                <a:gd name="T19" fmla="*/ 19 h 37"/>
                <a:gd name="T20" fmla="*/ 20 w 35"/>
                <a:gd name="T21" fmla="*/ 19 h 37"/>
                <a:gd name="T22" fmla="*/ 11 w 35"/>
                <a:gd name="T23" fmla="*/ 19 h 37"/>
                <a:gd name="T24" fmla="*/ 11 w 35"/>
                <a:gd name="T25" fmla="*/ 31 h 37"/>
                <a:gd name="T26" fmla="*/ 12 w 35"/>
                <a:gd name="T27" fmla="*/ 34 h 37"/>
                <a:gd name="T28" fmla="*/ 12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1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1 w 35"/>
                <a:gd name="T49" fmla="*/ 36 h 37"/>
                <a:gd name="T50" fmla="*/ 4 w 35"/>
                <a:gd name="T51" fmla="*/ 36 h 37"/>
                <a:gd name="T52" fmla="*/ 5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1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1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29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1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1" y="2"/>
                  </a:moveTo>
                  <a:cubicBezTo>
                    <a:pt x="11" y="17"/>
                    <a:pt x="11" y="17"/>
                    <a:pt x="11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3" y="17"/>
                    <a:pt x="24" y="16"/>
                    <a:pt x="25" y="16"/>
                  </a:cubicBezTo>
                  <a:cubicBezTo>
                    <a:pt x="26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6" y="23"/>
                    <a:pt x="26" y="21"/>
                    <a:pt x="26" y="21"/>
                  </a:cubicBezTo>
                  <a:cubicBezTo>
                    <a:pt x="26" y="20"/>
                    <a:pt x="25" y="20"/>
                    <a:pt x="24" y="19"/>
                  </a:cubicBezTo>
                  <a:cubicBezTo>
                    <a:pt x="23" y="19"/>
                    <a:pt x="22" y="19"/>
                    <a:pt x="20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1" y="34"/>
                    <a:pt x="12" y="34"/>
                  </a:cubicBezTo>
                  <a:cubicBezTo>
                    <a:pt x="12" y="34"/>
                    <a:pt x="12" y="35"/>
                    <a:pt x="12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4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1" y="32"/>
                    <a:pt x="32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2" y="36"/>
                    <a:pt x="3" y="36"/>
                    <a:pt x="4" y="36"/>
                  </a:cubicBezTo>
                  <a:cubicBezTo>
                    <a:pt x="4" y="35"/>
                    <a:pt x="5" y="35"/>
                    <a:pt x="5" y="34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6"/>
                    <a:pt x="30" y="5"/>
                    <a:pt x="29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6" y="2"/>
                    <a:pt x="25" y="2"/>
                    <a:pt x="23" y="2"/>
                  </a:cubicBezTo>
                  <a:lnTo>
                    <a:pt x="1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60" name="Freeform 48">
              <a:extLst>
                <a:ext uri="{FF2B5EF4-FFF2-40B4-BE49-F238E27FC236}">
                  <a16:creationId xmlns="" xmlns:a16="http://schemas.microsoft.com/office/drawing/2014/main" id="{A7454C0F-D80A-244B-B5D5-B6277EE55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2326"/>
              <a:ext cx="84" cy="73"/>
            </a:xfrm>
            <a:custGeom>
              <a:avLst/>
              <a:gdLst>
                <a:gd name="T0" fmla="*/ 29 w 44"/>
                <a:gd name="T1" fmla="*/ 1 h 38"/>
                <a:gd name="T2" fmla="*/ 29 w 44"/>
                <a:gd name="T3" fmla="*/ 0 h 38"/>
                <a:gd name="T4" fmla="*/ 44 w 44"/>
                <a:gd name="T5" fmla="*/ 0 h 38"/>
                <a:gd name="T6" fmla="*/ 44 w 44"/>
                <a:gd name="T7" fmla="*/ 1 h 38"/>
                <a:gd name="T8" fmla="*/ 42 w 44"/>
                <a:gd name="T9" fmla="*/ 1 h 38"/>
                <a:gd name="T10" fmla="*/ 39 w 44"/>
                <a:gd name="T11" fmla="*/ 3 h 38"/>
                <a:gd name="T12" fmla="*/ 38 w 44"/>
                <a:gd name="T13" fmla="*/ 7 h 38"/>
                <a:gd name="T14" fmla="*/ 38 w 44"/>
                <a:gd name="T15" fmla="*/ 22 h 38"/>
                <a:gd name="T16" fmla="*/ 37 w 44"/>
                <a:gd name="T17" fmla="*/ 31 h 38"/>
                <a:gd name="T18" fmla="*/ 32 w 44"/>
                <a:gd name="T19" fmla="*/ 36 h 38"/>
                <a:gd name="T20" fmla="*/ 22 w 44"/>
                <a:gd name="T21" fmla="*/ 38 h 38"/>
                <a:gd name="T22" fmla="*/ 12 w 44"/>
                <a:gd name="T23" fmla="*/ 36 h 38"/>
                <a:gd name="T24" fmla="*/ 7 w 44"/>
                <a:gd name="T25" fmla="*/ 30 h 38"/>
                <a:gd name="T26" fmla="*/ 6 w 44"/>
                <a:gd name="T27" fmla="*/ 21 h 38"/>
                <a:gd name="T28" fmla="*/ 6 w 44"/>
                <a:gd name="T29" fmla="*/ 7 h 38"/>
                <a:gd name="T30" fmla="*/ 5 w 44"/>
                <a:gd name="T31" fmla="*/ 2 h 38"/>
                <a:gd name="T32" fmla="*/ 1 w 44"/>
                <a:gd name="T33" fmla="*/ 1 h 38"/>
                <a:gd name="T34" fmla="*/ 0 w 44"/>
                <a:gd name="T35" fmla="*/ 1 h 38"/>
                <a:gd name="T36" fmla="*/ 0 w 44"/>
                <a:gd name="T37" fmla="*/ 0 h 38"/>
                <a:gd name="T38" fmla="*/ 18 w 44"/>
                <a:gd name="T39" fmla="*/ 0 h 38"/>
                <a:gd name="T40" fmla="*/ 18 w 44"/>
                <a:gd name="T41" fmla="*/ 1 h 38"/>
                <a:gd name="T42" fmla="*/ 16 w 44"/>
                <a:gd name="T43" fmla="*/ 1 h 38"/>
                <a:gd name="T44" fmla="*/ 12 w 44"/>
                <a:gd name="T45" fmla="*/ 3 h 38"/>
                <a:gd name="T46" fmla="*/ 12 w 44"/>
                <a:gd name="T47" fmla="*/ 7 h 38"/>
                <a:gd name="T48" fmla="*/ 12 w 44"/>
                <a:gd name="T49" fmla="*/ 23 h 38"/>
                <a:gd name="T50" fmla="*/ 12 w 44"/>
                <a:gd name="T51" fmla="*/ 28 h 38"/>
                <a:gd name="T52" fmla="*/ 14 w 44"/>
                <a:gd name="T53" fmla="*/ 32 h 38"/>
                <a:gd name="T54" fmla="*/ 17 w 44"/>
                <a:gd name="T55" fmla="*/ 35 h 38"/>
                <a:gd name="T56" fmla="*/ 22 w 44"/>
                <a:gd name="T57" fmla="*/ 36 h 38"/>
                <a:gd name="T58" fmla="*/ 30 w 44"/>
                <a:gd name="T59" fmla="*/ 34 h 38"/>
                <a:gd name="T60" fmla="*/ 34 w 44"/>
                <a:gd name="T61" fmla="*/ 30 h 38"/>
                <a:gd name="T62" fmla="*/ 35 w 44"/>
                <a:gd name="T63" fmla="*/ 22 h 38"/>
                <a:gd name="T64" fmla="*/ 35 w 44"/>
                <a:gd name="T65" fmla="*/ 7 h 38"/>
                <a:gd name="T66" fmla="*/ 34 w 44"/>
                <a:gd name="T67" fmla="*/ 2 h 38"/>
                <a:gd name="T68" fmla="*/ 31 w 44"/>
                <a:gd name="T69" fmla="*/ 1 h 38"/>
                <a:gd name="T70" fmla="*/ 29 w 44"/>
                <a:gd name="T71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38">
                  <a:moveTo>
                    <a:pt x="29" y="1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1"/>
                    <a:pt x="39" y="2"/>
                    <a:pt x="39" y="3"/>
                  </a:cubicBezTo>
                  <a:cubicBezTo>
                    <a:pt x="38" y="3"/>
                    <a:pt x="38" y="5"/>
                    <a:pt x="38" y="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6"/>
                    <a:pt x="38" y="29"/>
                    <a:pt x="37" y="31"/>
                  </a:cubicBezTo>
                  <a:cubicBezTo>
                    <a:pt x="36" y="33"/>
                    <a:pt x="34" y="34"/>
                    <a:pt x="32" y="36"/>
                  </a:cubicBezTo>
                  <a:cubicBezTo>
                    <a:pt x="29" y="37"/>
                    <a:pt x="26" y="38"/>
                    <a:pt x="22" y="38"/>
                  </a:cubicBezTo>
                  <a:cubicBezTo>
                    <a:pt x="18" y="38"/>
                    <a:pt x="14" y="37"/>
                    <a:pt x="12" y="36"/>
                  </a:cubicBezTo>
                  <a:cubicBezTo>
                    <a:pt x="10" y="35"/>
                    <a:pt x="8" y="33"/>
                    <a:pt x="7" y="30"/>
                  </a:cubicBezTo>
                  <a:cubicBezTo>
                    <a:pt x="6" y="29"/>
                    <a:pt x="6" y="26"/>
                    <a:pt x="6" y="2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4" y="1"/>
                    <a:pt x="13" y="2"/>
                    <a:pt x="12" y="3"/>
                  </a:cubicBezTo>
                  <a:cubicBezTo>
                    <a:pt x="12" y="3"/>
                    <a:pt x="12" y="5"/>
                    <a:pt x="12" y="7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6"/>
                    <a:pt x="12" y="28"/>
                  </a:cubicBezTo>
                  <a:cubicBezTo>
                    <a:pt x="12" y="30"/>
                    <a:pt x="13" y="31"/>
                    <a:pt x="14" y="32"/>
                  </a:cubicBezTo>
                  <a:cubicBezTo>
                    <a:pt x="15" y="33"/>
                    <a:pt x="16" y="34"/>
                    <a:pt x="17" y="35"/>
                  </a:cubicBezTo>
                  <a:cubicBezTo>
                    <a:pt x="19" y="35"/>
                    <a:pt x="20" y="36"/>
                    <a:pt x="22" y="36"/>
                  </a:cubicBezTo>
                  <a:cubicBezTo>
                    <a:pt x="25" y="36"/>
                    <a:pt x="28" y="35"/>
                    <a:pt x="30" y="34"/>
                  </a:cubicBezTo>
                  <a:cubicBezTo>
                    <a:pt x="32" y="33"/>
                    <a:pt x="33" y="32"/>
                    <a:pt x="34" y="30"/>
                  </a:cubicBezTo>
                  <a:cubicBezTo>
                    <a:pt x="35" y="28"/>
                    <a:pt x="35" y="26"/>
                    <a:pt x="35" y="22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4"/>
                    <a:pt x="35" y="3"/>
                    <a:pt x="34" y="2"/>
                  </a:cubicBezTo>
                  <a:cubicBezTo>
                    <a:pt x="34" y="1"/>
                    <a:pt x="32" y="1"/>
                    <a:pt x="31" y="1"/>
                  </a:cubicBezTo>
                  <a:lnTo>
                    <a:pt x="2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61" name="Freeform 49">
              <a:extLst>
                <a:ext uri="{FF2B5EF4-FFF2-40B4-BE49-F238E27FC236}">
                  <a16:creationId xmlns="" xmlns:a16="http://schemas.microsoft.com/office/drawing/2014/main" id="{9B0F31AE-C7A9-8843-87D8-633B7158B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2326"/>
              <a:ext cx="101" cy="71"/>
            </a:xfrm>
            <a:custGeom>
              <a:avLst/>
              <a:gdLst>
                <a:gd name="T0" fmla="*/ 24 w 53"/>
                <a:gd name="T1" fmla="*/ 37 h 37"/>
                <a:gd name="T2" fmla="*/ 8 w 53"/>
                <a:gd name="T3" fmla="*/ 6 h 37"/>
                <a:gd name="T4" fmla="*/ 8 w 53"/>
                <a:gd name="T5" fmla="*/ 31 h 37"/>
                <a:gd name="T6" fmla="*/ 9 w 53"/>
                <a:gd name="T7" fmla="*/ 35 h 37"/>
                <a:gd name="T8" fmla="*/ 13 w 53"/>
                <a:gd name="T9" fmla="*/ 36 h 37"/>
                <a:gd name="T10" fmla="*/ 14 w 53"/>
                <a:gd name="T11" fmla="*/ 36 h 37"/>
                <a:gd name="T12" fmla="*/ 14 w 53"/>
                <a:gd name="T13" fmla="*/ 37 h 37"/>
                <a:gd name="T14" fmla="*/ 0 w 53"/>
                <a:gd name="T15" fmla="*/ 37 h 37"/>
                <a:gd name="T16" fmla="*/ 0 w 53"/>
                <a:gd name="T17" fmla="*/ 36 h 37"/>
                <a:gd name="T18" fmla="*/ 1 w 53"/>
                <a:gd name="T19" fmla="*/ 36 h 37"/>
                <a:gd name="T20" fmla="*/ 5 w 53"/>
                <a:gd name="T21" fmla="*/ 35 h 37"/>
                <a:gd name="T22" fmla="*/ 6 w 53"/>
                <a:gd name="T23" fmla="*/ 31 h 37"/>
                <a:gd name="T24" fmla="*/ 6 w 53"/>
                <a:gd name="T25" fmla="*/ 6 h 37"/>
                <a:gd name="T26" fmla="*/ 5 w 53"/>
                <a:gd name="T27" fmla="*/ 3 h 37"/>
                <a:gd name="T28" fmla="*/ 3 w 53"/>
                <a:gd name="T29" fmla="*/ 2 h 37"/>
                <a:gd name="T30" fmla="*/ 0 w 53"/>
                <a:gd name="T31" fmla="*/ 1 h 37"/>
                <a:gd name="T32" fmla="*/ 0 w 53"/>
                <a:gd name="T33" fmla="*/ 0 h 37"/>
                <a:gd name="T34" fmla="*/ 12 w 53"/>
                <a:gd name="T35" fmla="*/ 0 h 37"/>
                <a:gd name="T36" fmla="*/ 26 w 53"/>
                <a:gd name="T37" fmla="*/ 29 h 37"/>
                <a:gd name="T38" fmla="*/ 41 w 53"/>
                <a:gd name="T39" fmla="*/ 0 h 37"/>
                <a:gd name="T40" fmla="*/ 53 w 53"/>
                <a:gd name="T41" fmla="*/ 0 h 37"/>
                <a:gd name="T42" fmla="*/ 53 w 53"/>
                <a:gd name="T43" fmla="*/ 1 h 37"/>
                <a:gd name="T44" fmla="*/ 51 w 53"/>
                <a:gd name="T45" fmla="*/ 1 h 37"/>
                <a:gd name="T46" fmla="*/ 48 w 53"/>
                <a:gd name="T47" fmla="*/ 2 h 37"/>
                <a:gd name="T48" fmla="*/ 47 w 53"/>
                <a:gd name="T49" fmla="*/ 6 h 37"/>
                <a:gd name="T50" fmla="*/ 47 w 53"/>
                <a:gd name="T51" fmla="*/ 31 h 37"/>
                <a:gd name="T52" fmla="*/ 48 w 53"/>
                <a:gd name="T53" fmla="*/ 35 h 37"/>
                <a:gd name="T54" fmla="*/ 51 w 53"/>
                <a:gd name="T55" fmla="*/ 36 h 37"/>
                <a:gd name="T56" fmla="*/ 53 w 53"/>
                <a:gd name="T57" fmla="*/ 36 h 37"/>
                <a:gd name="T58" fmla="*/ 53 w 53"/>
                <a:gd name="T59" fmla="*/ 37 h 37"/>
                <a:gd name="T60" fmla="*/ 35 w 53"/>
                <a:gd name="T61" fmla="*/ 37 h 37"/>
                <a:gd name="T62" fmla="*/ 35 w 53"/>
                <a:gd name="T63" fmla="*/ 36 h 37"/>
                <a:gd name="T64" fmla="*/ 37 w 53"/>
                <a:gd name="T65" fmla="*/ 36 h 37"/>
                <a:gd name="T66" fmla="*/ 40 w 53"/>
                <a:gd name="T67" fmla="*/ 35 h 37"/>
                <a:gd name="T68" fmla="*/ 41 w 53"/>
                <a:gd name="T69" fmla="*/ 31 h 37"/>
                <a:gd name="T70" fmla="*/ 41 w 53"/>
                <a:gd name="T71" fmla="*/ 6 h 37"/>
                <a:gd name="T72" fmla="*/ 25 w 53"/>
                <a:gd name="T73" fmla="*/ 37 h 37"/>
                <a:gd name="T74" fmla="*/ 24 w 53"/>
                <a:gd name="T75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3" h="37">
                  <a:moveTo>
                    <a:pt x="24" y="37"/>
                  </a:moveTo>
                  <a:cubicBezTo>
                    <a:pt x="8" y="6"/>
                    <a:pt x="8" y="6"/>
                    <a:pt x="8" y="6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8" y="33"/>
                    <a:pt x="9" y="35"/>
                    <a:pt x="9" y="35"/>
                  </a:cubicBezTo>
                  <a:cubicBezTo>
                    <a:pt x="10" y="36"/>
                    <a:pt x="11" y="36"/>
                    <a:pt x="13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5"/>
                    <a:pt x="5" y="4"/>
                    <a:pt x="5" y="3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3" y="1"/>
                    <a:pt x="1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50" y="1"/>
                    <a:pt x="48" y="2"/>
                    <a:pt x="48" y="2"/>
                  </a:cubicBezTo>
                  <a:cubicBezTo>
                    <a:pt x="47" y="3"/>
                    <a:pt x="47" y="4"/>
                    <a:pt x="47" y="6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7" y="33"/>
                    <a:pt x="47" y="35"/>
                    <a:pt x="48" y="35"/>
                  </a:cubicBezTo>
                  <a:cubicBezTo>
                    <a:pt x="49" y="36"/>
                    <a:pt x="50" y="36"/>
                    <a:pt x="51" y="36"/>
                  </a:cubicBezTo>
                  <a:cubicBezTo>
                    <a:pt x="53" y="36"/>
                    <a:pt x="53" y="36"/>
                    <a:pt x="53" y="36"/>
                  </a:cubicBezTo>
                  <a:cubicBezTo>
                    <a:pt x="53" y="37"/>
                    <a:pt x="53" y="37"/>
                    <a:pt x="53" y="37"/>
                  </a:cubicBezTo>
                  <a:cubicBezTo>
                    <a:pt x="35" y="37"/>
                    <a:pt x="35" y="37"/>
                    <a:pt x="35" y="37"/>
                  </a:cubicBezTo>
                  <a:cubicBezTo>
                    <a:pt x="35" y="36"/>
                    <a:pt x="35" y="36"/>
                    <a:pt x="35" y="36"/>
                  </a:cubicBezTo>
                  <a:cubicBezTo>
                    <a:pt x="37" y="36"/>
                    <a:pt x="37" y="36"/>
                    <a:pt x="37" y="36"/>
                  </a:cubicBezTo>
                  <a:cubicBezTo>
                    <a:pt x="38" y="36"/>
                    <a:pt x="40" y="36"/>
                    <a:pt x="40" y="35"/>
                  </a:cubicBezTo>
                  <a:cubicBezTo>
                    <a:pt x="41" y="34"/>
                    <a:pt x="41" y="33"/>
                    <a:pt x="41" y="31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25" y="37"/>
                    <a:pt x="25" y="37"/>
                    <a:pt x="25" y="37"/>
                  </a:cubicBezTo>
                  <a:lnTo>
                    <a:pt x="24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</p:grpSp>
      <p:sp>
        <p:nvSpPr>
          <p:cNvPr id="11" name="直角三角形 10">
            <a:extLst>
              <a:ext uri="{FF2B5EF4-FFF2-40B4-BE49-F238E27FC236}">
                <a16:creationId xmlns="" xmlns:a16="http://schemas.microsoft.com/office/drawing/2014/main" id="{D4497A03-22E9-D34A-B3EA-E6C3786D24B1}"/>
              </a:ext>
            </a:extLst>
          </p:cNvPr>
          <p:cNvSpPr/>
          <p:nvPr/>
        </p:nvSpPr>
        <p:spPr>
          <a:xfrm>
            <a:off x="7241927" y="4700241"/>
            <a:ext cx="91883" cy="291083"/>
          </a:xfrm>
          <a:prstGeom prst="rtTriangle">
            <a:avLst/>
          </a:prstGeom>
          <a:solidFill>
            <a:srgbClr val="D6AA7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 dirty="0"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</p:txBody>
      </p:sp>
      <p:sp>
        <p:nvSpPr>
          <p:cNvPr id="262" name="直角三角形 261">
            <a:extLst>
              <a:ext uri="{FF2B5EF4-FFF2-40B4-BE49-F238E27FC236}">
                <a16:creationId xmlns="" xmlns:a16="http://schemas.microsoft.com/office/drawing/2014/main" id="{EB2CE380-F7D0-5140-8979-9F1A5982D4AA}"/>
              </a:ext>
            </a:extLst>
          </p:cNvPr>
          <p:cNvSpPr/>
          <p:nvPr/>
        </p:nvSpPr>
        <p:spPr>
          <a:xfrm flipH="1">
            <a:off x="4852688" y="4708917"/>
            <a:ext cx="91883" cy="291083"/>
          </a:xfrm>
          <a:prstGeom prst="rtTriangle">
            <a:avLst/>
          </a:prstGeom>
          <a:solidFill>
            <a:srgbClr val="D6AA7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 sz="1351" dirty="0"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</p:txBody>
      </p:sp>
      <p:sp>
        <p:nvSpPr>
          <p:cNvPr id="2" name="文本框 1">
            <a:extLst>
              <a:ext uri="{FF2B5EF4-FFF2-40B4-BE49-F238E27FC236}">
                <a16:creationId xmlns="" xmlns:a16="http://schemas.microsoft.com/office/drawing/2014/main" id="{6A6DC975-BE1B-4943-A4B9-561C613124D3}"/>
              </a:ext>
            </a:extLst>
          </p:cNvPr>
          <p:cNvSpPr txBox="1"/>
          <p:nvPr/>
        </p:nvSpPr>
        <p:spPr>
          <a:xfrm>
            <a:off x="3449642" y="1044854"/>
            <a:ext cx="508971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kumimoji="1" lang="en-US" altLang="zh-CN" sz="8800" b="1" i="1" dirty="0">
                <a:gradFill>
                  <a:gsLst>
                    <a:gs pos="0">
                      <a:schemeClr val="bg1">
                        <a:alpha val="43000"/>
                      </a:schemeClr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</a:gradFill>
                <a:latin typeface="Microsoft YaHei" panose="020B0503020204020204" pitchFamily="34" charset="-122"/>
                <a:ea typeface="Microsoft YaHei" panose="020B0503020204020204" pitchFamily="34" charset="-122"/>
              </a:rPr>
              <a:t>THANKS</a:t>
            </a:r>
            <a:endParaRPr kumimoji="1" lang="zh-CN" altLang="en-US" sz="8800" b="1" i="1" dirty="0">
              <a:gradFill>
                <a:gsLst>
                  <a:gs pos="0">
                    <a:schemeClr val="bg1">
                      <a:alpha val="43000"/>
                    </a:schemeClr>
                  </a:gs>
                  <a:gs pos="100000">
                    <a:schemeClr val="bg1">
                      <a:alpha val="0"/>
                    </a:schemeClr>
                  </a:gs>
                </a:gsLst>
                <a:lin ang="5400000" scaled="1"/>
              </a:gradFill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16396728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4" name="图片 153">
            <a:extLst>
              <a:ext uri="{FF2B5EF4-FFF2-40B4-BE49-F238E27FC236}">
                <a16:creationId xmlns="" xmlns:a16="http://schemas.microsoft.com/office/drawing/2014/main" id="{8DA0CA8B-0B10-BD42-8ABB-E7F0AFF69A83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矩形 2">
            <a:extLst>
              <a:ext uri="{FF2B5EF4-FFF2-40B4-BE49-F238E27FC236}">
                <a16:creationId xmlns="" xmlns:a16="http://schemas.microsoft.com/office/drawing/2014/main" id="{4B2D812A-5766-B544-9BFB-6ECB6329542D}"/>
              </a:ext>
            </a:extLst>
          </p:cNvPr>
          <p:cNvSpPr/>
          <p:nvPr/>
        </p:nvSpPr>
        <p:spPr>
          <a:xfrm>
            <a:off x="519545" y="581892"/>
            <a:ext cx="11170227" cy="5777345"/>
          </a:xfrm>
          <a:prstGeom prst="rect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zh-CN" altLang="en-US" sz="1351" dirty="0">
              <a:latin typeface="Microsoft YaHei Regular"/>
            </a:endParaRPr>
          </a:p>
        </p:txBody>
      </p:sp>
      <p:grpSp>
        <p:nvGrpSpPr>
          <p:cNvPr id="105" name="Group 67">
            <a:extLst>
              <a:ext uri="{FF2B5EF4-FFF2-40B4-BE49-F238E27FC236}">
                <a16:creationId xmlns="" xmlns:a16="http://schemas.microsoft.com/office/drawing/2014/main" id="{08642E05-FDB1-3647-991F-DEE10BF1C80C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1282959" y="2449038"/>
            <a:ext cx="2215615" cy="2222815"/>
            <a:chOff x="594" y="467"/>
            <a:chExt cx="1846" cy="1852"/>
          </a:xfrm>
          <a:solidFill>
            <a:schemeClr val="bg1"/>
          </a:solidFill>
        </p:grpSpPr>
        <p:sp>
          <p:nvSpPr>
            <p:cNvPr id="106" name="Rectangle 68">
              <a:extLst>
                <a:ext uri="{FF2B5EF4-FFF2-40B4-BE49-F238E27FC236}">
                  <a16:creationId xmlns="" xmlns:a16="http://schemas.microsoft.com/office/drawing/2014/main" id="{20A3A605-8973-4943-BA5B-8E15E514C4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9" y="1208"/>
              <a:ext cx="10" cy="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7" name="Freeform 69">
              <a:extLst>
                <a:ext uri="{FF2B5EF4-FFF2-40B4-BE49-F238E27FC236}">
                  <a16:creationId xmlns="" xmlns:a16="http://schemas.microsoft.com/office/drawing/2014/main" id="{7BFBD1D9-4DF5-FB4B-805C-A6B8D55D522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20" y="843"/>
              <a:ext cx="945" cy="1112"/>
            </a:xfrm>
            <a:custGeom>
              <a:avLst/>
              <a:gdLst>
                <a:gd name="T0" fmla="*/ 342 w 495"/>
                <a:gd name="T1" fmla="*/ 490 h 581"/>
                <a:gd name="T2" fmla="*/ 266 w 495"/>
                <a:gd name="T3" fmla="*/ 393 h 581"/>
                <a:gd name="T4" fmla="*/ 155 w 495"/>
                <a:gd name="T5" fmla="*/ 426 h 581"/>
                <a:gd name="T6" fmla="*/ 158 w 495"/>
                <a:gd name="T7" fmla="*/ 351 h 581"/>
                <a:gd name="T8" fmla="*/ 108 w 495"/>
                <a:gd name="T9" fmla="*/ 266 h 581"/>
                <a:gd name="T10" fmla="*/ 117 w 495"/>
                <a:gd name="T11" fmla="*/ 114 h 581"/>
                <a:gd name="T12" fmla="*/ 157 w 495"/>
                <a:gd name="T13" fmla="*/ 119 h 581"/>
                <a:gd name="T14" fmla="*/ 167 w 495"/>
                <a:gd name="T15" fmla="*/ 129 h 581"/>
                <a:gd name="T16" fmla="*/ 172 w 495"/>
                <a:gd name="T17" fmla="*/ 169 h 581"/>
                <a:gd name="T18" fmla="*/ 67 w 495"/>
                <a:gd name="T19" fmla="*/ 266 h 581"/>
                <a:gd name="T20" fmla="*/ 152 w 495"/>
                <a:gd name="T21" fmla="*/ 111 h 581"/>
                <a:gd name="T22" fmla="*/ 142 w 495"/>
                <a:gd name="T23" fmla="*/ 149 h 581"/>
                <a:gd name="T24" fmla="*/ 180 w 495"/>
                <a:gd name="T25" fmla="*/ 133 h 581"/>
                <a:gd name="T26" fmla="*/ 181 w 495"/>
                <a:gd name="T27" fmla="*/ 47 h 581"/>
                <a:gd name="T28" fmla="*/ 196 w 495"/>
                <a:gd name="T29" fmla="*/ 283 h 581"/>
                <a:gd name="T30" fmla="*/ 198 w 495"/>
                <a:gd name="T31" fmla="*/ 136 h 581"/>
                <a:gd name="T32" fmla="*/ 201 w 495"/>
                <a:gd name="T33" fmla="*/ 5 h 581"/>
                <a:gd name="T34" fmla="*/ 211 w 495"/>
                <a:gd name="T35" fmla="*/ 61 h 581"/>
                <a:gd name="T36" fmla="*/ 255 w 495"/>
                <a:gd name="T37" fmla="*/ 145 h 581"/>
                <a:gd name="T38" fmla="*/ 278 w 495"/>
                <a:gd name="T39" fmla="*/ 84 h 581"/>
                <a:gd name="T40" fmla="*/ 357 w 495"/>
                <a:gd name="T41" fmla="*/ 54 h 581"/>
                <a:gd name="T42" fmla="*/ 411 w 495"/>
                <a:gd name="T43" fmla="*/ 93 h 581"/>
                <a:gd name="T44" fmla="*/ 430 w 495"/>
                <a:gd name="T45" fmla="*/ 95 h 581"/>
                <a:gd name="T46" fmla="*/ 463 w 495"/>
                <a:gd name="T47" fmla="*/ 155 h 581"/>
                <a:gd name="T48" fmla="*/ 221 w 495"/>
                <a:gd name="T49" fmla="*/ 279 h 581"/>
                <a:gd name="T50" fmla="*/ 349 w 495"/>
                <a:gd name="T51" fmla="*/ 257 h 581"/>
                <a:gd name="T52" fmla="*/ 398 w 495"/>
                <a:gd name="T53" fmla="*/ 210 h 581"/>
                <a:gd name="T54" fmla="*/ 406 w 495"/>
                <a:gd name="T55" fmla="*/ 220 h 581"/>
                <a:gd name="T56" fmla="*/ 411 w 495"/>
                <a:gd name="T57" fmla="*/ 451 h 581"/>
                <a:gd name="T58" fmla="*/ 406 w 495"/>
                <a:gd name="T59" fmla="*/ 321 h 581"/>
                <a:gd name="T60" fmla="*/ 468 w 495"/>
                <a:gd name="T61" fmla="*/ 184 h 581"/>
                <a:gd name="T62" fmla="*/ 460 w 495"/>
                <a:gd name="T63" fmla="*/ 233 h 581"/>
                <a:gd name="T64" fmla="*/ 384 w 495"/>
                <a:gd name="T65" fmla="*/ 222 h 581"/>
                <a:gd name="T66" fmla="*/ 420 w 495"/>
                <a:gd name="T67" fmla="*/ 188 h 581"/>
                <a:gd name="T68" fmla="*/ 364 w 495"/>
                <a:gd name="T69" fmla="*/ 225 h 581"/>
                <a:gd name="T70" fmla="*/ 360 w 495"/>
                <a:gd name="T71" fmla="*/ 188 h 581"/>
                <a:gd name="T72" fmla="*/ 386 w 495"/>
                <a:gd name="T73" fmla="*/ 356 h 581"/>
                <a:gd name="T74" fmla="*/ 220 w 495"/>
                <a:gd name="T75" fmla="*/ 351 h 581"/>
                <a:gd name="T76" fmla="*/ 235 w 495"/>
                <a:gd name="T77" fmla="*/ 315 h 581"/>
                <a:gd name="T78" fmla="*/ 206 w 495"/>
                <a:gd name="T79" fmla="*/ 172 h 581"/>
                <a:gd name="T80" fmla="*/ 238 w 495"/>
                <a:gd name="T81" fmla="*/ 167 h 581"/>
                <a:gd name="T82" fmla="*/ 251 w 495"/>
                <a:gd name="T83" fmla="*/ 158 h 581"/>
                <a:gd name="T84" fmla="*/ 269 w 495"/>
                <a:gd name="T85" fmla="*/ 131 h 581"/>
                <a:gd name="T86" fmla="*/ 278 w 495"/>
                <a:gd name="T87" fmla="*/ 100 h 581"/>
                <a:gd name="T88" fmla="*/ 393 w 495"/>
                <a:gd name="T89" fmla="*/ 130 h 581"/>
                <a:gd name="T90" fmla="*/ 438 w 495"/>
                <a:gd name="T91" fmla="*/ 100 h 581"/>
                <a:gd name="T92" fmla="*/ 438 w 495"/>
                <a:gd name="T93" fmla="*/ 154 h 581"/>
                <a:gd name="T94" fmla="*/ 456 w 495"/>
                <a:gd name="T95" fmla="*/ 159 h 581"/>
                <a:gd name="T96" fmla="*/ 474 w 495"/>
                <a:gd name="T97" fmla="*/ 100 h 581"/>
                <a:gd name="T98" fmla="*/ 455 w 495"/>
                <a:gd name="T99" fmla="*/ 80 h 581"/>
                <a:gd name="T100" fmla="*/ 343 w 495"/>
                <a:gd name="T101" fmla="*/ 34 h 581"/>
                <a:gd name="T102" fmla="*/ 206 w 495"/>
                <a:gd name="T103" fmla="*/ 0 h 581"/>
                <a:gd name="T104" fmla="*/ 173 w 495"/>
                <a:gd name="T105" fmla="*/ 7 h 581"/>
                <a:gd name="T106" fmla="*/ 143 w 495"/>
                <a:gd name="T107" fmla="*/ 23 h 581"/>
                <a:gd name="T108" fmla="*/ 121 w 495"/>
                <a:gd name="T109" fmla="*/ 51 h 581"/>
                <a:gd name="T110" fmla="*/ 148 w 495"/>
                <a:gd name="T111" fmla="*/ 83 h 581"/>
                <a:gd name="T112" fmla="*/ 59 w 495"/>
                <a:gd name="T113" fmla="*/ 98 h 581"/>
                <a:gd name="T114" fmla="*/ 108 w 495"/>
                <a:gd name="T115" fmla="*/ 286 h 581"/>
                <a:gd name="T116" fmla="*/ 152 w 495"/>
                <a:gd name="T117" fmla="*/ 307 h 581"/>
                <a:gd name="T118" fmla="*/ 102 w 495"/>
                <a:gd name="T119" fmla="*/ 418 h 581"/>
                <a:gd name="T120" fmla="*/ 495 w 495"/>
                <a:gd name="T121" fmla="*/ 512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5" h="581">
                  <a:moveTo>
                    <a:pt x="369" y="368"/>
                  </a:moveTo>
                  <a:cubicBezTo>
                    <a:pt x="334" y="361"/>
                    <a:pt x="334" y="361"/>
                    <a:pt x="334" y="361"/>
                  </a:cubicBezTo>
                  <a:cubicBezTo>
                    <a:pt x="289" y="371"/>
                    <a:pt x="289" y="371"/>
                    <a:pt x="289" y="371"/>
                  </a:cubicBezTo>
                  <a:cubicBezTo>
                    <a:pt x="298" y="361"/>
                    <a:pt x="298" y="361"/>
                    <a:pt x="298" y="361"/>
                  </a:cubicBezTo>
                  <a:cubicBezTo>
                    <a:pt x="337" y="349"/>
                    <a:pt x="337" y="349"/>
                    <a:pt x="337" y="349"/>
                  </a:cubicBezTo>
                  <a:cubicBezTo>
                    <a:pt x="376" y="362"/>
                    <a:pt x="376" y="362"/>
                    <a:pt x="376" y="362"/>
                  </a:cubicBezTo>
                  <a:lnTo>
                    <a:pt x="369" y="368"/>
                  </a:lnTo>
                  <a:close/>
                  <a:moveTo>
                    <a:pt x="342" y="490"/>
                  </a:moveTo>
                  <a:cubicBezTo>
                    <a:pt x="337" y="470"/>
                    <a:pt x="337" y="470"/>
                    <a:pt x="337" y="470"/>
                  </a:cubicBezTo>
                  <a:cubicBezTo>
                    <a:pt x="349" y="422"/>
                    <a:pt x="349" y="422"/>
                    <a:pt x="349" y="422"/>
                  </a:cubicBezTo>
                  <a:cubicBezTo>
                    <a:pt x="350" y="422"/>
                    <a:pt x="350" y="422"/>
                    <a:pt x="350" y="422"/>
                  </a:cubicBezTo>
                  <a:cubicBezTo>
                    <a:pt x="350" y="422"/>
                    <a:pt x="350" y="422"/>
                    <a:pt x="350" y="422"/>
                  </a:cubicBezTo>
                  <a:cubicBezTo>
                    <a:pt x="364" y="420"/>
                    <a:pt x="364" y="420"/>
                    <a:pt x="364" y="420"/>
                  </a:cubicBezTo>
                  <a:cubicBezTo>
                    <a:pt x="375" y="493"/>
                    <a:pt x="375" y="493"/>
                    <a:pt x="375" y="493"/>
                  </a:cubicBezTo>
                  <a:cubicBezTo>
                    <a:pt x="364" y="492"/>
                    <a:pt x="353" y="491"/>
                    <a:pt x="342" y="490"/>
                  </a:cubicBezTo>
                  <a:close/>
                  <a:moveTo>
                    <a:pt x="266" y="393"/>
                  </a:moveTo>
                  <a:cubicBezTo>
                    <a:pt x="299" y="401"/>
                    <a:pt x="299" y="401"/>
                    <a:pt x="299" y="401"/>
                  </a:cubicBezTo>
                  <a:cubicBezTo>
                    <a:pt x="344" y="384"/>
                    <a:pt x="344" y="384"/>
                    <a:pt x="344" y="384"/>
                  </a:cubicBezTo>
                  <a:cubicBezTo>
                    <a:pt x="369" y="396"/>
                    <a:pt x="369" y="396"/>
                    <a:pt x="369" y="396"/>
                  </a:cubicBezTo>
                  <a:cubicBezTo>
                    <a:pt x="344" y="392"/>
                    <a:pt x="344" y="392"/>
                    <a:pt x="344" y="392"/>
                  </a:cubicBezTo>
                  <a:cubicBezTo>
                    <a:pt x="298" y="409"/>
                    <a:pt x="298" y="409"/>
                    <a:pt x="298" y="409"/>
                  </a:cubicBezTo>
                  <a:lnTo>
                    <a:pt x="266" y="393"/>
                  </a:lnTo>
                  <a:close/>
                  <a:moveTo>
                    <a:pt x="171" y="472"/>
                  </a:moveTo>
                  <a:cubicBezTo>
                    <a:pt x="155" y="426"/>
                    <a:pt x="155" y="426"/>
                    <a:pt x="155" y="426"/>
                  </a:cubicBezTo>
                  <a:cubicBezTo>
                    <a:pt x="132" y="419"/>
                    <a:pt x="132" y="419"/>
                    <a:pt x="132" y="419"/>
                  </a:cubicBezTo>
                  <a:cubicBezTo>
                    <a:pt x="170" y="407"/>
                    <a:pt x="170" y="407"/>
                    <a:pt x="170" y="407"/>
                  </a:cubicBezTo>
                  <a:cubicBezTo>
                    <a:pt x="185" y="457"/>
                    <a:pt x="185" y="457"/>
                    <a:pt x="185" y="457"/>
                  </a:cubicBezTo>
                  <a:cubicBezTo>
                    <a:pt x="278" y="443"/>
                    <a:pt x="278" y="443"/>
                    <a:pt x="278" y="443"/>
                  </a:cubicBezTo>
                  <a:lnTo>
                    <a:pt x="171" y="472"/>
                  </a:lnTo>
                  <a:close/>
                  <a:moveTo>
                    <a:pt x="154" y="326"/>
                  </a:moveTo>
                  <a:cubicBezTo>
                    <a:pt x="158" y="326"/>
                    <a:pt x="158" y="326"/>
                    <a:pt x="158" y="326"/>
                  </a:cubicBezTo>
                  <a:cubicBezTo>
                    <a:pt x="158" y="351"/>
                    <a:pt x="158" y="351"/>
                    <a:pt x="158" y="351"/>
                  </a:cubicBezTo>
                  <a:cubicBezTo>
                    <a:pt x="154" y="351"/>
                    <a:pt x="154" y="351"/>
                    <a:pt x="154" y="351"/>
                  </a:cubicBezTo>
                  <a:lnTo>
                    <a:pt x="154" y="326"/>
                  </a:lnTo>
                  <a:close/>
                  <a:moveTo>
                    <a:pt x="164" y="326"/>
                  </a:moveTo>
                  <a:cubicBezTo>
                    <a:pt x="187" y="326"/>
                    <a:pt x="187" y="326"/>
                    <a:pt x="187" y="326"/>
                  </a:cubicBezTo>
                  <a:cubicBezTo>
                    <a:pt x="187" y="351"/>
                    <a:pt x="187" y="351"/>
                    <a:pt x="187" y="351"/>
                  </a:cubicBezTo>
                  <a:cubicBezTo>
                    <a:pt x="164" y="351"/>
                    <a:pt x="164" y="351"/>
                    <a:pt x="164" y="351"/>
                  </a:cubicBezTo>
                  <a:lnTo>
                    <a:pt x="164" y="326"/>
                  </a:lnTo>
                  <a:close/>
                  <a:moveTo>
                    <a:pt x="108" y="266"/>
                  </a:moveTo>
                  <a:cubicBezTo>
                    <a:pt x="108" y="266"/>
                    <a:pt x="108" y="266"/>
                    <a:pt x="108" y="266"/>
                  </a:cubicBezTo>
                  <a:cubicBezTo>
                    <a:pt x="78" y="266"/>
                    <a:pt x="78" y="266"/>
                    <a:pt x="78" y="266"/>
                  </a:cubicBezTo>
                  <a:cubicBezTo>
                    <a:pt x="78" y="100"/>
                    <a:pt x="78" y="100"/>
                    <a:pt x="78" y="100"/>
                  </a:cubicBezTo>
                  <a:cubicBezTo>
                    <a:pt x="109" y="100"/>
                    <a:pt x="109" y="100"/>
                    <a:pt x="109" y="100"/>
                  </a:cubicBezTo>
                  <a:cubicBezTo>
                    <a:pt x="109" y="98"/>
                    <a:pt x="109" y="98"/>
                    <a:pt x="109" y="98"/>
                  </a:cubicBezTo>
                  <a:cubicBezTo>
                    <a:pt x="148" y="98"/>
                    <a:pt x="148" y="98"/>
                    <a:pt x="148" y="98"/>
                  </a:cubicBezTo>
                  <a:cubicBezTo>
                    <a:pt x="149" y="99"/>
                    <a:pt x="149" y="100"/>
                    <a:pt x="149" y="101"/>
                  </a:cubicBezTo>
                  <a:cubicBezTo>
                    <a:pt x="117" y="114"/>
                    <a:pt x="117" y="114"/>
                    <a:pt x="117" y="114"/>
                  </a:cubicBezTo>
                  <a:cubicBezTo>
                    <a:pt x="116" y="112"/>
                    <a:pt x="116" y="112"/>
                    <a:pt x="116" y="112"/>
                  </a:cubicBezTo>
                  <a:cubicBezTo>
                    <a:pt x="116" y="112"/>
                    <a:pt x="116" y="112"/>
                    <a:pt x="116" y="112"/>
                  </a:cubicBezTo>
                  <a:cubicBezTo>
                    <a:pt x="112" y="114"/>
                    <a:pt x="112" y="114"/>
                    <a:pt x="112" y="114"/>
                  </a:cubicBezTo>
                  <a:cubicBezTo>
                    <a:pt x="120" y="132"/>
                    <a:pt x="120" y="132"/>
                    <a:pt x="120" y="132"/>
                  </a:cubicBezTo>
                  <a:cubicBezTo>
                    <a:pt x="124" y="131"/>
                    <a:pt x="124" y="131"/>
                    <a:pt x="124" y="131"/>
                  </a:cubicBezTo>
                  <a:cubicBezTo>
                    <a:pt x="123" y="128"/>
                    <a:pt x="123" y="128"/>
                    <a:pt x="123" y="128"/>
                  </a:cubicBezTo>
                  <a:cubicBezTo>
                    <a:pt x="155" y="115"/>
                    <a:pt x="155" y="115"/>
                    <a:pt x="155" y="115"/>
                  </a:cubicBezTo>
                  <a:cubicBezTo>
                    <a:pt x="155" y="116"/>
                    <a:pt x="156" y="118"/>
                    <a:pt x="157" y="119"/>
                  </a:cubicBezTo>
                  <a:cubicBezTo>
                    <a:pt x="133" y="143"/>
                    <a:pt x="133" y="143"/>
                    <a:pt x="133" y="143"/>
                  </a:cubicBezTo>
                  <a:cubicBezTo>
                    <a:pt x="132" y="141"/>
                    <a:pt x="132" y="141"/>
                    <a:pt x="132" y="141"/>
                  </a:cubicBezTo>
                  <a:cubicBezTo>
                    <a:pt x="132" y="141"/>
                    <a:pt x="132" y="141"/>
                    <a:pt x="132" y="141"/>
                  </a:cubicBezTo>
                  <a:cubicBezTo>
                    <a:pt x="128" y="144"/>
                    <a:pt x="128" y="144"/>
                    <a:pt x="128" y="144"/>
                  </a:cubicBezTo>
                  <a:cubicBezTo>
                    <a:pt x="142" y="158"/>
                    <a:pt x="142" y="158"/>
                    <a:pt x="142" y="158"/>
                  </a:cubicBezTo>
                  <a:cubicBezTo>
                    <a:pt x="146" y="155"/>
                    <a:pt x="146" y="155"/>
                    <a:pt x="146" y="155"/>
                  </a:cubicBezTo>
                  <a:cubicBezTo>
                    <a:pt x="144" y="153"/>
                    <a:pt x="144" y="153"/>
                    <a:pt x="144" y="153"/>
                  </a:cubicBezTo>
                  <a:cubicBezTo>
                    <a:pt x="167" y="129"/>
                    <a:pt x="167" y="129"/>
                    <a:pt x="167" y="129"/>
                  </a:cubicBezTo>
                  <a:cubicBezTo>
                    <a:pt x="169" y="130"/>
                    <a:pt x="170" y="131"/>
                    <a:pt x="171" y="131"/>
                  </a:cubicBezTo>
                  <a:cubicBezTo>
                    <a:pt x="158" y="163"/>
                    <a:pt x="158" y="163"/>
                    <a:pt x="158" y="163"/>
                  </a:cubicBezTo>
                  <a:cubicBezTo>
                    <a:pt x="156" y="162"/>
                    <a:pt x="156" y="162"/>
                    <a:pt x="156" y="162"/>
                  </a:cubicBezTo>
                  <a:cubicBezTo>
                    <a:pt x="156" y="162"/>
                    <a:pt x="156" y="162"/>
                    <a:pt x="156" y="162"/>
                  </a:cubicBezTo>
                  <a:cubicBezTo>
                    <a:pt x="154" y="166"/>
                    <a:pt x="154" y="166"/>
                    <a:pt x="154" y="166"/>
                  </a:cubicBezTo>
                  <a:cubicBezTo>
                    <a:pt x="173" y="173"/>
                    <a:pt x="173" y="173"/>
                    <a:pt x="173" y="173"/>
                  </a:cubicBezTo>
                  <a:cubicBezTo>
                    <a:pt x="174" y="169"/>
                    <a:pt x="174" y="169"/>
                    <a:pt x="174" y="169"/>
                  </a:cubicBezTo>
                  <a:cubicBezTo>
                    <a:pt x="172" y="169"/>
                    <a:pt x="172" y="169"/>
                    <a:pt x="172" y="169"/>
                  </a:cubicBezTo>
                  <a:cubicBezTo>
                    <a:pt x="185" y="137"/>
                    <a:pt x="185" y="137"/>
                    <a:pt x="185" y="137"/>
                  </a:cubicBezTo>
                  <a:cubicBezTo>
                    <a:pt x="186" y="138"/>
                    <a:pt x="187" y="138"/>
                    <a:pt x="189" y="138"/>
                  </a:cubicBezTo>
                  <a:cubicBezTo>
                    <a:pt x="189" y="172"/>
                    <a:pt x="189" y="172"/>
                    <a:pt x="189" y="172"/>
                  </a:cubicBezTo>
                  <a:cubicBezTo>
                    <a:pt x="187" y="172"/>
                    <a:pt x="187" y="172"/>
                    <a:pt x="187" y="172"/>
                  </a:cubicBezTo>
                  <a:cubicBezTo>
                    <a:pt x="187" y="266"/>
                    <a:pt x="187" y="266"/>
                    <a:pt x="187" y="266"/>
                  </a:cubicBezTo>
                  <a:lnTo>
                    <a:pt x="108" y="266"/>
                  </a:lnTo>
                  <a:close/>
                  <a:moveTo>
                    <a:pt x="73" y="266"/>
                  </a:moveTo>
                  <a:cubicBezTo>
                    <a:pt x="67" y="266"/>
                    <a:pt x="67" y="266"/>
                    <a:pt x="67" y="266"/>
                  </a:cubicBezTo>
                  <a:cubicBezTo>
                    <a:pt x="67" y="100"/>
                    <a:pt x="67" y="100"/>
                    <a:pt x="67" y="100"/>
                  </a:cubicBezTo>
                  <a:cubicBezTo>
                    <a:pt x="73" y="100"/>
                    <a:pt x="73" y="100"/>
                    <a:pt x="73" y="100"/>
                  </a:cubicBezTo>
                  <a:lnTo>
                    <a:pt x="73" y="266"/>
                  </a:lnTo>
                  <a:close/>
                  <a:moveTo>
                    <a:pt x="152" y="111"/>
                  </a:moveTo>
                  <a:cubicBezTo>
                    <a:pt x="153" y="112"/>
                    <a:pt x="153" y="112"/>
                    <a:pt x="153" y="113"/>
                  </a:cubicBezTo>
                  <a:cubicBezTo>
                    <a:pt x="124" y="125"/>
                    <a:pt x="124" y="125"/>
                    <a:pt x="124" y="125"/>
                  </a:cubicBezTo>
                  <a:cubicBezTo>
                    <a:pt x="123" y="123"/>
                    <a:pt x="123" y="123"/>
                    <a:pt x="123" y="123"/>
                  </a:cubicBezTo>
                  <a:lnTo>
                    <a:pt x="152" y="111"/>
                  </a:lnTo>
                  <a:close/>
                  <a:moveTo>
                    <a:pt x="122" y="57"/>
                  </a:moveTo>
                  <a:cubicBezTo>
                    <a:pt x="122" y="55"/>
                    <a:pt x="122" y="55"/>
                    <a:pt x="122" y="55"/>
                  </a:cubicBezTo>
                  <a:cubicBezTo>
                    <a:pt x="155" y="69"/>
                    <a:pt x="155" y="69"/>
                    <a:pt x="155" y="69"/>
                  </a:cubicBezTo>
                  <a:cubicBezTo>
                    <a:pt x="154" y="71"/>
                    <a:pt x="154" y="71"/>
                    <a:pt x="154" y="71"/>
                  </a:cubicBezTo>
                  <a:lnTo>
                    <a:pt x="122" y="57"/>
                  </a:lnTo>
                  <a:close/>
                  <a:moveTo>
                    <a:pt x="165" y="124"/>
                  </a:moveTo>
                  <a:cubicBezTo>
                    <a:pt x="166" y="125"/>
                    <a:pt x="166" y="125"/>
                    <a:pt x="167" y="126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41" y="148"/>
                    <a:pt x="141" y="148"/>
                    <a:pt x="141" y="148"/>
                  </a:cubicBezTo>
                  <a:lnTo>
                    <a:pt x="165" y="124"/>
                  </a:lnTo>
                  <a:close/>
                  <a:moveTo>
                    <a:pt x="139" y="29"/>
                  </a:moveTo>
                  <a:cubicBezTo>
                    <a:pt x="143" y="30"/>
                    <a:pt x="143" y="30"/>
                    <a:pt x="143" y="30"/>
                  </a:cubicBezTo>
                  <a:cubicBezTo>
                    <a:pt x="168" y="54"/>
                    <a:pt x="168" y="54"/>
                    <a:pt x="168" y="54"/>
                  </a:cubicBezTo>
                  <a:cubicBezTo>
                    <a:pt x="165" y="57"/>
                    <a:pt x="165" y="57"/>
                    <a:pt x="165" y="57"/>
                  </a:cubicBezTo>
                  <a:lnTo>
                    <a:pt x="139" y="29"/>
                  </a:lnTo>
                  <a:close/>
                  <a:moveTo>
                    <a:pt x="180" y="133"/>
                  </a:moveTo>
                  <a:cubicBezTo>
                    <a:pt x="181" y="134"/>
                    <a:pt x="182" y="134"/>
                    <a:pt x="183" y="13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67" y="166"/>
                    <a:pt x="167" y="166"/>
                    <a:pt x="167" y="166"/>
                  </a:cubicBezTo>
                  <a:lnTo>
                    <a:pt x="180" y="133"/>
                  </a:lnTo>
                  <a:close/>
                  <a:moveTo>
                    <a:pt x="166" y="11"/>
                  </a:moveTo>
                  <a:cubicBezTo>
                    <a:pt x="170" y="18"/>
                    <a:pt x="170" y="18"/>
                    <a:pt x="170" y="18"/>
                  </a:cubicBezTo>
                  <a:cubicBezTo>
                    <a:pt x="184" y="46"/>
                    <a:pt x="184" y="46"/>
                    <a:pt x="184" y="46"/>
                  </a:cubicBezTo>
                  <a:cubicBezTo>
                    <a:pt x="183" y="46"/>
                    <a:pt x="182" y="47"/>
                    <a:pt x="181" y="47"/>
                  </a:cubicBezTo>
                  <a:lnTo>
                    <a:pt x="166" y="11"/>
                  </a:lnTo>
                  <a:close/>
                  <a:moveTo>
                    <a:pt x="196" y="324"/>
                  </a:moveTo>
                  <a:cubicBezTo>
                    <a:pt x="196" y="324"/>
                    <a:pt x="196" y="324"/>
                    <a:pt x="196" y="324"/>
                  </a:cubicBezTo>
                  <a:cubicBezTo>
                    <a:pt x="201" y="328"/>
                    <a:pt x="201" y="328"/>
                    <a:pt x="201" y="328"/>
                  </a:cubicBezTo>
                  <a:cubicBezTo>
                    <a:pt x="201" y="351"/>
                    <a:pt x="201" y="351"/>
                    <a:pt x="201" y="351"/>
                  </a:cubicBezTo>
                  <a:cubicBezTo>
                    <a:pt x="196" y="351"/>
                    <a:pt x="196" y="351"/>
                    <a:pt x="196" y="351"/>
                  </a:cubicBezTo>
                  <a:lnTo>
                    <a:pt x="196" y="324"/>
                  </a:lnTo>
                  <a:close/>
                  <a:moveTo>
                    <a:pt x="196" y="283"/>
                  </a:moveTo>
                  <a:cubicBezTo>
                    <a:pt x="196" y="283"/>
                    <a:pt x="196" y="283"/>
                    <a:pt x="196" y="283"/>
                  </a:cubicBezTo>
                  <a:cubicBezTo>
                    <a:pt x="201" y="287"/>
                    <a:pt x="201" y="287"/>
                    <a:pt x="201" y="287"/>
                  </a:cubicBezTo>
                  <a:cubicBezTo>
                    <a:pt x="201" y="307"/>
                    <a:pt x="201" y="307"/>
                    <a:pt x="201" y="307"/>
                  </a:cubicBezTo>
                  <a:cubicBezTo>
                    <a:pt x="196" y="307"/>
                    <a:pt x="196" y="307"/>
                    <a:pt x="196" y="307"/>
                  </a:cubicBezTo>
                  <a:lnTo>
                    <a:pt x="196" y="283"/>
                  </a:lnTo>
                  <a:close/>
                  <a:moveTo>
                    <a:pt x="196" y="172"/>
                  </a:moveTo>
                  <a:cubicBezTo>
                    <a:pt x="198" y="172"/>
                    <a:pt x="198" y="172"/>
                    <a:pt x="198" y="172"/>
                  </a:cubicBezTo>
                  <a:cubicBezTo>
                    <a:pt x="198" y="136"/>
                    <a:pt x="198" y="136"/>
                    <a:pt x="198" y="136"/>
                  </a:cubicBezTo>
                  <a:cubicBezTo>
                    <a:pt x="199" y="136"/>
                    <a:pt x="200" y="136"/>
                    <a:pt x="201" y="136"/>
                  </a:cubicBezTo>
                  <a:cubicBezTo>
                    <a:pt x="201" y="172"/>
                    <a:pt x="201" y="172"/>
                    <a:pt x="201" y="172"/>
                  </a:cubicBezTo>
                  <a:cubicBezTo>
                    <a:pt x="201" y="172"/>
                    <a:pt x="201" y="172"/>
                    <a:pt x="201" y="172"/>
                  </a:cubicBezTo>
                  <a:cubicBezTo>
                    <a:pt x="201" y="267"/>
                    <a:pt x="201" y="267"/>
                    <a:pt x="201" y="267"/>
                  </a:cubicBezTo>
                  <a:cubicBezTo>
                    <a:pt x="196" y="267"/>
                    <a:pt x="196" y="267"/>
                    <a:pt x="196" y="267"/>
                  </a:cubicBezTo>
                  <a:lnTo>
                    <a:pt x="196" y="172"/>
                  </a:lnTo>
                  <a:close/>
                  <a:moveTo>
                    <a:pt x="199" y="5"/>
                  </a:moveTo>
                  <a:cubicBezTo>
                    <a:pt x="201" y="5"/>
                    <a:pt x="201" y="5"/>
                    <a:pt x="201" y="5"/>
                  </a:cubicBezTo>
                  <a:cubicBezTo>
                    <a:pt x="201" y="45"/>
                    <a:pt x="201" y="45"/>
                    <a:pt x="201" y="45"/>
                  </a:cubicBezTo>
                  <a:cubicBezTo>
                    <a:pt x="200" y="45"/>
                    <a:pt x="199" y="45"/>
                    <a:pt x="199" y="45"/>
                  </a:cubicBezTo>
                  <a:lnTo>
                    <a:pt x="199" y="5"/>
                  </a:lnTo>
                  <a:close/>
                  <a:moveTo>
                    <a:pt x="211" y="61"/>
                  </a:moveTo>
                  <a:cubicBezTo>
                    <a:pt x="217" y="61"/>
                    <a:pt x="221" y="66"/>
                    <a:pt x="221" y="72"/>
                  </a:cubicBezTo>
                  <a:cubicBezTo>
                    <a:pt x="221" y="77"/>
                    <a:pt x="217" y="82"/>
                    <a:pt x="211" y="82"/>
                  </a:cubicBezTo>
                  <a:cubicBezTo>
                    <a:pt x="206" y="82"/>
                    <a:pt x="201" y="77"/>
                    <a:pt x="201" y="72"/>
                  </a:cubicBezTo>
                  <a:cubicBezTo>
                    <a:pt x="201" y="66"/>
                    <a:pt x="206" y="61"/>
                    <a:pt x="211" y="61"/>
                  </a:cubicBezTo>
                  <a:close/>
                  <a:moveTo>
                    <a:pt x="231" y="164"/>
                  </a:moveTo>
                  <a:cubicBezTo>
                    <a:pt x="229" y="164"/>
                    <a:pt x="229" y="164"/>
                    <a:pt x="229" y="164"/>
                  </a:cubicBezTo>
                  <a:cubicBezTo>
                    <a:pt x="216" y="132"/>
                    <a:pt x="216" y="132"/>
                    <a:pt x="216" y="132"/>
                  </a:cubicBezTo>
                  <a:cubicBezTo>
                    <a:pt x="219" y="130"/>
                    <a:pt x="219" y="130"/>
                    <a:pt x="219" y="130"/>
                  </a:cubicBezTo>
                  <a:lnTo>
                    <a:pt x="231" y="164"/>
                  </a:lnTo>
                  <a:close/>
                  <a:moveTo>
                    <a:pt x="232" y="119"/>
                  </a:moveTo>
                  <a:cubicBezTo>
                    <a:pt x="257" y="144"/>
                    <a:pt x="257" y="144"/>
                    <a:pt x="257" y="144"/>
                  </a:cubicBezTo>
                  <a:cubicBezTo>
                    <a:pt x="255" y="145"/>
                    <a:pt x="255" y="145"/>
                    <a:pt x="255" y="145"/>
                  </a:cubicBezTo>
                  <a:cubicBezTo>
                    <a:pt x="231" y="121"/>
                    <a:pt x="231" y="121"/>
                    <a:pt x="231" y="121"/>
                  </a:cubicBezTo>
                  <a:cubicBezTo>
                    <a:pt x="231" y="120"/>
                    <a:pt x="232" y="119"/>
                    <a:pt x="232" y="119"/>
                  </a:cubicBezTo>
                  <a:close/>
                  <a:moveTo>
                    <a:pt x="240" y="103"/>
                  </a:moveTo>
                  <a:cubicBezTo>
                    <a:pt x="272" y="116"/>
                    <a:pt x="272" y="116"/>
                    <a:pt x="272" y="116"/>
                  </a:cubicBezTo>
                  <a:cubicBezTo>
                    <a:pt x="271" y="118"/>
                    <a:pt x="271" y="118"/>
                    <a:pt x="271" y="118"/>
                  </a:cubicBezTo>
                  <a:cubicBezTo>
                    <a:pt x="240" y="105"/>
                    <a:pt x="240" y="105"/>
                    <a:pt x="240" y="105"/>
                  </a:cubicBezTo>
                  <a:cubicBezTo>
                    <a:pt x="240" y="104"/>
                    <a:pt x="240" y="103"/>
                    <a:pt x="240" y="103"/>
                  </a:cubicBezTo>
                  <a:close/>
                  <a:moveTo>
                    <a:pt x="278" y="84"/>
                  </a:moveTo>
                  <a:cubicBezTo>
                    <a:pt x="374" y="84"/>
                    <a:pt x="374" y="84"/>
                    <a:pt x="374" y="84"/>
                  </a:cubicBezTo>
                  <a:cubicBezTo>
                    <a:pt x="374" y="88"/>
                    <a:pt x="374" y="88"/>
                    <a:pt x="374" y="88"/>
                  </a:cubicBezTo>
                  <a:cubicBezTo>
                    <a:pt x="278" y="88"/>
                    <a:pt x="278" y="88"/>
                    <a:pt x="278" y="88"/>
                  </a:cubicBezTo>
                  <a:lnTo>
                    <a:pt x="278" y="84"/>
                  </a:lnTo>
                  <a:close/>
                  <a:moveTo>
                    <a:pt x="359" y="56"/>
                  </a:moveTo>
                  <a:cubicBezTo>
                    <a:pt x="361" y="80"/>
                    <a:pt x="361" y="80"/>
                    <a:pt x="361" y="80"/>
                  </a:cubicBezTo>
                  <a:cubicBezTo>
                    <a:pt x="359" y="80"/>
                    <a:pt x="359" y="80"/>
                    <a:pt x="359" y="80"/>
                  </a:cubicBezTo>
                  <a:cubicBezTo>
                    <a:pt x="357" y="54"/>
                    <a:pt x="357" y="54"/>
                    <a:pt x="357" y="54"/>
                  </a:cubicBezTo>
                  <a:lnTo>
                    <a:pt x="359" y="56"/>
                  </a:lnTo>
                  <a:close/>
                  <a:moveTo>
                    <a:pt x="370" y="68"/>
                  </a:moveTo>
                  <a:cubicBezTo>
                    <a:pt x="397" y="84"/>
                    <a:pt x="397" y="84"/>
                    <a:pt x="397" y="84"/>
                  </a:cubicBezTo>
                  <a:cubicBezTo>
                    <a:pt x="397" y="85"/>
                    <a:pt x="397" y="85"/>
                    <a:pt x="397" y="85"/>
                  </a:cubicBezTo>
                  <a:cubicBezTo>
                    <a:pt x="370" y="72"/>
                    <a:pt x="370" y="72"/>
                    <a:pt x="370" y="72"/>
                  </a:cubicBezTo>
                  <a:lnTo>
                    <a:pt x="370" y="68"/>
                  </a:lnTo>
                  <a:close/>
                  <a:moveTo>
                    <a:pt x="411" y="89"/>
                  </a:moveTo>
                  <a:cubicBezTo>
                    <a:pt x="411" y="93"/>
                    <a:pt x="411" y="93"/>
                    <a:pt x="411" y="93"/>
                  </a:cubicBezTo>
                  <a:cubicBezTo>
                    <a:pt x="381" y="99"/>
                    <a:pt x="381" y="99"/>
                    <a:pt x="381" y="99"/>
                  </a:cubicBezTo>
                  <a:cubicBezTo>
                    <a:pt x="377" y="97"/>
                    <a:pt x="377" y="97"/>
                    <a:pt x="377" y="97"/>
                  </a:cubicBezTo>
                  <a:lnTo>
                    <a:pt x="411" y="89"/>
                  </a:lnTo>
                  <a:close/>
                  <a:moveTo>
                    <a:pt x="430" y="95"/>
                  </a:moveTo>
                  <a:cubicBezTo>
                    <a:pt x="402" y="131"/>
                    <a:pt x="402" y="131"/>
                    <a:pt x="402" y="131"/>
                  </a:cubicBezTo>
                  <a:cubicBezTo>
                    <a:pt x="399" y="127"/>
                    <a:pt x="399" y="127"/>
                    <a:pt x="399" y="127"/>
                  </a:cubicBezTo>
                  <a:cubicBezTo>
                    <a:pt x="427" y="91"/>
                    <a:pt x="427" y="91"/>
                    <a:pt x="427" y="91"/>
                  </a:cubicBezTo>
                  <a:lnTo>
                    <a:pt x="430" y="95"/>
                  </a:lnTo>
                  <a:close/>
                  <a:moveTo>
                    <a:pt x="446" y="98"/>
                  </a:moveTo>
                  <a:cubicBezTo>
                    <a:pt x="431" y="144"/>
                    <a:pt x="431" y="144"/>
                    <a:pt x="431" y="144"/>
                  </a:cubicBezTo>
                  <a:cubicBezTo>
                    <a:pt x="429" y="143"/>
                    <a:pt x="429" y="143"/>
                    <a:pt x="429" y="143"/>
                  </a:cubicBezTo>
                  <a:cubicBezTo>
                    <a:pt x="444" y="96"/>
                    <a:pt x="444" y="96"/>
                    <a:pt x="444" y="96"/>
                  </a:cubicBezTo>
                  <a:lnTo>
                    <a:pt x="446" y="98"/>
                  </a:lnTo>
                  <a:close/>
                  <a:moveTo>
                    <a:pt x="460" y="96"/>
                  </a:moveTo>
                  <a:cubicBezTo>
                    <a:pt x="463" y="96"/>
                    <a:pt x="463" y="96"/>
                    <a:pt x="463" y="96"/>
                  </a:cubicBezTo>
                  <a:cubicBezTo>
                    <a:pt x="463" y="155"/>
                    <a:pt x="463" y="155"/>
                    <a:pt x="463" y="155"/>
                  </a:cubicBezTo>
                  <a:cubicBezTo>
                    <a:pt x="460" y="155"/>
                    <a:pt x="460" y="155"/>
                    <a:pt x="460" y="155"/>
                  </a:cubicBezTo>
                  <a:lnTo>
                    <a:pt x="460" y="96"/>
                  </a:lnTo>
                  <a:close/>
                  <a:moveTo>
                    <a:pt x="206" y="286"/>
                  </a:moveTo>
                  <a:cubicBezTo>
                    <a:pt x="216" y="286"/>
                    <a:pt x="216" y="286"/>
                    <a:pt x="216" y="286"/>
                  </a:cubicBezTo>
                  <a:cubicBezTo>
                    <a:pt x="216" y="307"/>
                    <a:pt x="216" y="307"/>
                    <a:pt x="216" y="307"/>
                  </a:cubicBezTo>
                  <a:cubicBezTo>
                    <a:pt x="206" y="307"/>
                    <a:pt x="206" y="307"/>
                    <a:pt x="206" y="307"/>
                  </a:cubicBezTo>
                  <a:lnTo>
                    <a:pt x="206" y="286"/>
                  </a:lnTo>
                  <a:close/>
                  <a:moveTo>
                    <a:pt x="221" y="279"/>
                  </a:moveTo>
                  <a:cubicBezTo>
                    <a:pt x="226" y="276"/>
                    <a:pt x="226" y="276"/>
                    <a:pt x="226" y="276"/>
                  </a:cubicBezTo>
                  <a:cubicBezTo>
                    <a:pt x="226" y="312"/>
                    <a:pt x="226" y="312"/>
                    <a:pt x="226" y="312"/>
                  </a:cubicBezTo>
                  <a:cubicBezTo>
                    <a:pt x="221" y="309"/>
                    <a:pt x="221" y="309"/>
                    <a:pt x="221" y="309"/>
                  </a:cubicBezTo>
                  <a:lnTo>
                    <a:pt x="221" y="279"/>
                  </a:lnTo>
                  <a:close/>
                  <a:moveTo>
                    <a:pt x="345" y="260"/>
                  </a:moveTo>
                  <a:cubicBezTo>
                    <a:pt x="345" y="236"/>
                    <a:pt x="345" y="236"/>
                    <a:pt x="345" y="236"/>
                  </a:cubicBezTo>
                  <a:cubicBezTo>
                    <a:pt x="348" y="236"/>
                    <a:pt x="348" y="236"/>
                    <a:pt x="348" y="236"/>
                  </a:cubicBezTo>
                  <a:cubicBezTo>
                    <a:pt x="349" y="257"/>
                    <a:pt x="349" y="257"/>
                    <a:pt x="349" y="257"/>
                  </a:cubicBezTo>
                  <a:cubicBezTo>
                    <a:pt x="364" y="285"/>
                    <a:pt x="364" y="285"/>
                    <a:pt x="364" y="285"/>
                  </a:cubicBezTo>
                  <a:lnTo>
                    <a:pt x="345" y="260"/>
                  </a:lnTo>
                  <a:close/>
                  <a:moveTo>
                    <a:pt x="397" y="192"/>
                  </a:moveTo>
                  <a:cubicBezTo>
                    <a:pt x="397" y="182"/>
                    <a:pt x="397" y="182"/>
                    <a:pt x="397" y="182"/>
                  </a:cubicBezTo>
                  <a:cubicBezTo>
                    <a:pt x="400" y="182"/>
                    <a:pt x="400" y="182"/>
                    <a:pt x="400" y="182"/>
                  </a:cubicBezTo>
                  <a:cubicBezTo>
                    <a:pt x="409" y="190"/>
                    <a:pt x="409" y="190"/>
                    <a:pt x="409" y="190"/>
                  </a:cubicBezTo>
                  <a:cubicBezTo>
                    <a:pt x="407" y="204"/>
                    <a:pt x="407" y="204"/>
                    <a:pt x="407" y="204"/>
                  </a:cubicBezTo>
                  <a:cubicBezTo>
                    <a:pt x="398" y="210"/>
                    <a:pt x="398" y="210"/>
                    <a:pt x="398" y="210"/>
                  </a:cubicBezTo>
                  <a:cubicBezTo>
                    <a:pt x="394" y="210"/>
                    <a:pt x="394" y="210"/>
                    <a:pt x="394" y="210"/>
                  </a:cubicBezTo>
                  <a:cubicBezTo>
                    <a:pt x="394" y="204"/>
                    <a:pt x="394" y="204"/>
                    <a:pt x="394" y="204"/>
                  </a:cubicBezTo>
                  <a:cubicBezTo>
                    <a:pt x="399" y="204"/>
                    <a:pt x="399" y="204"/>
                    <a:pt x="399" y="204"/>
                  </a:cubicBezTo>
                  <a:cubicBezTo>
                    <a:pt x="399" y="202"/>
                    <a:pt x="399" y="202"/>
                    <a:pt x="399" y="202"/>
                  </a:cubicBezTo>
                  <a:cubicBezTo>
                    <a:pt x="394" y="202"/>
                    <a:pt x="394" y="202"/>
                    <a:pt x="394" y="202"/>
                  </a:cubicBezTo>
                  <a:cubicBezTo>
                    <a:pt x="394" y="192"/>
                    <a:pt x="394" y="192"/>
                    <a:pt x="394" y="192"/>
                  </a:cubicBezTo>
                  <a:lnTo>
                    <a:pt x="397" y="192"/>
                  </a:lnTo>
                  <a:close/>
                  <a:moveTo>
                    <a:pt x="406" y="220"/>
                  </a:moveTo>
                  <a:cubicBezTo>
                    <a:pt x="400" y="220"/>
                    <a:pt x="400" y="220"/>
                    <a:pt x="400" y="220"/>
                  </a:cubicBezTo>
                  <a:cubicBezTo>
                    <a:pt x="400" y="212"/>
                    <a:pt x="400" y="212"/>
                    <a:pt x="400" y="212"/>
                  </a:cubicBezTo>
                  <a:cubicBezTo>
                    <a:pt x="412" y="206"/>
                    <a:pt x="412" y="206"/>
                    <a:pt x="412" y="206"/>
                  </a:cubicBezTo>
                  <a:lnTo>
                    <a:pt x="406" y="220"/>
                  </a:lnTo>
                  <a:close/>
                  <a:moveTo>
                    <a:pt x="413" y="497"/>
                  </a:moveTo>
                  <a:cubicBezTo>
                    <a:pt x="426" y="429"/>
                    <a:pt x="426" y="429"/>
                    <a:pt x="426" y="429"/>
                  </a:cubicBezTo>
                  <a:cubicBezTo>
                    <a:pt x="422" y="403"/>
                    <a:pt x="422" y="403"/>
                    <a:pt x="422" y="403"/>
                  </a:cubicBezTo>
                  <a:cubicBezTo>
                    <a:pt x="411" y="451"/>
                    <a:pt x="411" y="451"/>
                    <a:pt x="411" y="451"/>
                  </a:cubicBezTo>
                  <a:cubicBezTo>
                    <a:pt x="405" y="451"/>
                    <a:pt x="405" y="451"/>
                    <a:pt x="405" y="451"/>
                  </a:cubicBezTo>
                  <a:cubicBezTo>
                    <a:pt x="405" y="408"/>
                    <a:pt x="405" y="408"/>
                    <a:pt x="405" y="408"/>
                  </a:cubicBezTo>
                  <a:cubicBezTo>
                    <a:pt x="423" y="395"/>
                    <a:pt x="423" y="395"/>
                    <a:pt x="423" y="395"/>
                  </a:cubicBezTo>
                  <a:cubicBezTo>
                    <a:pt x="432" y="320"/>
                    <a:pt x="432" y="320"/>
                    <a:pt x="432" y="320"/>
                  </a:cubicBezTo>
                  <a:cubicBezTo>
                    <a:pt x="397" y="401"/>
                    <a:pt x="397" y="401"/>
                    <a:pt x="397" y="401"/>
                  </a:cubicBezTo>
                  <a:cubicBezTo>
                    <a:pt x="395" y="401"/>
                    <a:pt x="395" y="401"/>
                    <a:pt x="395" y="401"/>
                  </a:cubicBezTo>
                  <a:cubicBezTo>
                    <a:pt x="394" y="351"/>
                    <a:pt x="394" y="351"/>
                    <a:pt x="394" y="351"/>
                  </a:cubicBezTo>
                  <a:cubicBezTo>
                    <a:pt x="406" y="321"/>
                    <a:pt x="406" y="321"/>
                    <a:pt x="406" y="321"/>
                  </a:cubicBezTo>
                  <a:cubicBezTo>
                    <a:pt x="385" y="302"/>
                    <a:pt x="385" y="302"/>
                    <a:pt x="385" y="302"/>
                  </a:cubicBezTo>
                  <a:cubicBezTo>
                    <a:pt x="405" y="281"/>
                    <a:pt x="405" y="281"/>
                    <a:pt x="405" y="281"/>
                  </a:cubicBezTo>
                  <a:cubicBezTo>
                    <a:pt x="412" y="284"/>
                    <a:pt x="412" y="284"/>
                    <a:pt x="412" y="284"/>
                  </a:cubicBezTo>
                  <a:cubicBezTo>
                    <a:pt x="403" y="302"/>
                    <a:pt x="403" y="302"/>
                    <a:pt x="403" y="302"/>
                  </a:cubicBezTo>
                  <a:cubicBezTo>
                    <a:pt x="425" y="319"/>
                    <a:pt x="425" y="319"/>
                    <a:pt x="425" y="319"/>
                  </a:cubicBezTo>
                  <a:cubicBezTo>
                    <a:pt x="455" y="296"/>
                    <a:pt x="455" y="296"/>
                    <a:pt x="455" y="296"/>
                  </a:cubicBezTo>
                  <a:cubicBezTo>
                    <a:pt x="478" y="218"/>
                    <a:pt x="478" y="218"/>
                    <a:pt x="478" y="218"/>
                  </a:cubicBezTo>
                  <a:cubicBezTo>
                    <a:pt x="468" y="184"/>
                    <a:pt x="468" y="184"/>
                    <a:pt x="468" y="184"/>
                  </a:cubicBezTo>
                  <a:cubicBezTo>
                    <a:pt x="481" y="173"/>
                    <a:pt x="481" y="173"/>
                    <a:pt x="481" y="173"/>
                  </a:cubicBezTo>
                  <a:cubicBezTo>
                    <a:pt x="485" y="167"/>
                    <a:pt x="485" y="167"/>
                    <a:pt x="485" y="167"/>
                  </a:cubicBezTo>
                  <a:cubicBezTo>
                    <a:pt x="484" y="167"/>
                    <a:pt x="484" y="167"/>
                    <a:pt x="484" y="167"/>
                  </a:cubicBezTo>
                  <a:cubicBezTo>
                    <a:pt x="484" y="167"/>
                    <a:pt x="484" y="167"/>
                    <a:pt x="484" y="167"/>
                  </a:cubicBezTo>
                  <a:cubicBezTo>
                    <a:pt x="461" y="176"/>
                    <a:pt x="461" y="176"/>
                    <a:pt x="461" y="176"/>
                  </a:cubicBezTo>
                  <a:cubicBezTo>
                    <a:pt x="457" y="226"/>
                    <a:pt x="457" y="226"/>
                    <a:pt x="457" y="226"/>
                  </a:cubicBezTo>
                  <a:cubicBezTo>
                    <a:pt x="416" y="228"/>
                    <a:pt x="416" y="228"/>
                    <a:pt x="416" y="228"/>
                  </a:cubicBezTo>
                  <a:cubicBezTo>
                    <a:pt x="460" y="233"/>
                    <a:pt x="460" y="233"/>
                    <a:pt x="460" y="233"/>
                  </a:cubicBezTo>
                  <a:cubicBezTo>
                    <a:pt x="415" y="240"/>
                    <a:pt x="415" y="240"/>
                    <a:pt x="415" y="240"/>
                  </a:cubicBezTo>
                  <a:cubicBezTo>
                    <a:pt x="421" y="255"/>
                    <a:pt x="421" y="255"/>
                    <a:pt x="421" y="255"/>
                  </a:cubicBezTo>
                  <a:cubicBezTo>
                    <a:pt x="412" y="265"/>
                    <a:pt x="412" y="265"/>
                    <a:pt x="412" y="265"/>
                  </a:cubicBezTo>
                  <a:cubicBezTo>
                    <a:pt x="393" y="258"/>
                    <a:pt x="393" y="258"/>
                    <a:pt x="393" y="258"/>
                  </a:cubicBezTo>
                  <a:cubicBezTo>
                    <a:pt x="376" y="267"/>
                    <a:pt x="376" y="267"/>
                    <a:pt x="376" y="267"/>
                  </a:cubicBezTo>
                  <a:cubicBezTo>
                    <a:pt x="367" y="256"/>
                    <a:pt x="367" y="256"/>
                    <a:pt x="367" y="256"/>
                  </a:cubicBezTo>
                  <a:cubicBezTo>
                    <a:pt x="379" y="222"/>
                    <a:pt x="379" y="222"/>
                    <a:pt x="379" y="222"/>
                  </a:cubicBezTo>
                  <a:cubicBezTo>
                    <a:pt x="384" y="222"/>
                    <a:pt x="384" y="222"/>
                    <a:pt x="384" y="222"/>
                  </a:cubicBezTo>
                  <a:cubicBezTo>
                    <a:pt x="386" y="251"/>
                    <a:pt x="386" y="251"/>
                    <a:pt x="386" y="251"/>
                  </a:cubicBezTo>
                  <a:cubicBezTo>
                    <a:pt x="393" y="230"/>
                    <a:pt x="393" y="230"/>
                    <a:pt x="393" y="230"/>
                  </a:cubicBezTo>
                  <a:cubicBezTo>
                    <a:pt x="410" y="232"/>
                    <a:pt x="410" y="232"/>
                    <a:pt x="410" y="232"/>
                  </a:cubicBezTo>
                  <a:cubicBezTo>
                    <a:pt x="403" y="228"/>
                    <a:pt x="403" y="228"/>
                    <a:pt x="403" y="228"/>
                  </a:cubicBezTo>
                  <a:cubicBezTo>
                    <a:pt x="414" y="228"/>
                    <a:pt x="414" y="228"/>
                    <a:pt x="414" y="228"/>
                  </a:cubicBezTo>
                  <a:cubicBezTo>
                    <a:pt x="411" y="220"/>
                    <a:pt x="411" y="220"/>
                    <a:pt x="411" y="220"/>
                  </a:cubicBezTo>
                  <a:cubicBezTo>
                    <a:pt x="418" y="210"/>
                    <a:pt x="418" y="210"/>
                    <a:pt x="418" y="210"/>
                  </a:cubicBezTo>
                  <a:cubicBezTo>
                    <a:pt x="420" y="188"/>
                    <a:pt x="420" y="188"/>
                    <a:pt x="420" y="188"/>
                  </a:cubicBezTo>
                  <a:cubicBezTo>
                    <a:pt x="405" y="176"/>
                    <a:pt x="405" y="176"/>
                    <a:pt x="405" y="176"/>
                  </a:cubicBezTo>
                  <a:cubicBezTo>
                    <a:pt x="393" y="176"/>
                    <a:pt x="393" y="176"/>
                    <a:pt x="393" y="176"/>
                  </a:cubicBezTo>
                  <a:cubicBezTo>
                    <a:pt x="383" y="184"/>
                    <a:pt x="383" y="184"/>
                    <a:pt x="383" y="184"/>
                  </a:cubicBezTo>
                  <a:cubicBezTo>
                    <a:pt x="380" y="122"/>
                    <a:pt x="380" y="122"/>
                    <a:pt x="380" y="122"/>
                  </a:cubicBezTo>
                  <a:cubicBezTo>
                    <a:pt x="377" y="118"/>
                    <a:pt x="377" y="118"/>
                    <a:pt x="377" y="118"/>
                  </a:cubicBezTo>
                  <a:cubicBezTo>
                    <a:pt x="374" y="221"/>
                    <a:pt x="374" y="221"/>
                    <a:pt x="374" y="221"/>
                  </a:cubicBezTo>
                  <a:cubicBezTo>
                    <a:pt x="367" y="234"/>
                    <a:pt x="367" y="234"/>
                    <a:pt x="367" y="234"/>
                  </a:cubicBezTo>
                  <a:cubicBezTo>
                    <a:pt x="367" y="234"/>
                    <a:pt x="366" y="232"/>
                    <a:pt x="364" y="225"/>
                  </a:cubicBezTo>
                  <a:cubicBezTo>
                    <a:pt x="362" y="219"/>
                    <a:pt x="365" y="200"/>
                    <a:pt x="365" y="200"/>
                  </a:cubicBezTo>
                  <a:cubicBezTo>
                    <a:pt x="372" y="120"/>
                    <a:pt x="372" y="120"/>
                    <a:pt x="372" y="120"/>
                  </a:cubicBezTo>
                  <a:cubicBezTo>
                    <a:pt x="366" y="127"/>
                    <a:pt x="366" y="127"/>
                    <a:pt x="366" y="127"/>
                  </a:cubicBezTo>
                  <a:cubicBezTo>
                    <a:pt x="362" y="176"/>
                    <a:pt x="362" y="176"/>
                    <a:pt x="362" y="176"/>
                  </a:cubicBezTo>
                  <a:cubicBezTo>
                    <a:pt x="344" y="189"/>
                    <a:pt x="344" y="189"/>
                    <a:pt x="344" y="189"/>
                  </a:cubicBezTo>
                  <a:cubicBezTo>
                    <a:pt x="339" y="216"/>
                    <a:pt x="339" y="216"/>
                    <a:pt x="339" y="216"/>
                  </a:cubicBezTo>
                  <a:cubicBezTo>
                    <a:pt x="347" y="195"/>
                    <a:pt x="347" y="195"/>
                    <a:pt x="347" y="195"/>
                  </a:cubicBezTo>
                  <a:cubicBezTo>
                    <a:pt x="360" y="188"/>
                    <a:pt x="360" y="188"/>
                    <a:pt x="360" y="188"/>
                  </a:cubicBezTo>
                  <a:cubicBezTo>
                    <a:pt x="359" y="201"/>
                    <a:pt x="359" y="201"/>
                    <a:pt x="359" y="201"/>
                  </a:cubicBezTo>
                  <a:cubicBezTo>
                    <a:pt x="349" y="207"/>
                    <a:pt x="349" y="207"/>
                    <a:pt x="349" y="207"/>
                  </a:cubicBezTo>
                  <a:cubicBezTo>
                    <a:pt x="331" y="230"/>
                    <a:pt x="331" y="230"/>
                    <a:pt x="331" y="230"/>
                  </a:cubicBezTo>
                  <a:cubicBezTo>
                    <a:pt x="329" y="270"/>
                    <a:pt x="329" y="270"/>
                    <a:pt x="329" y="270"/>
                  </a:cubicBezTo>
                  <a:cubicBezTo>
                    <a:pt x="369" y="305"/>
                    <a:pt x="369" y="305"/>
                    <a:pt x="369" y="305"/>
                  </a:cubicBezTo>
                  <a:cubicBezTo>
                    <a:pt x="361" y="327"/>
                    <a:pt x="361" y="327"/>
                    <a:pt x="361" y="327"/>
                  </a:cubicBezTo>
                  <a:cubicBezTo>
                    <a:pt x="394" y="351"/>
                    <a:pt x="394" y="351"/>
                    <a:pt x="394" y="351"/>
                  </a:cubicBezTo>
                  <a:cubicBezTo>
                    <a:pt x="386" y="356"/>
                    <a:pt x="386" y="356"/>
                    <a:pt x="386" y="356"/>
                  </a:cubicBezTo>
                  <a:cubicBezTo>
                    <a:pt x="349" y="337"/>
                    <a:pt x="349" y="337"/>
                    <a:pt x="349" y="337"/>
                  </a:cubicBezTo>
                  <a:cubicBezTo>
                    <a:pt x="361" y="327"/>
                    <a:pt x="361" y="327"/>
                    <a:pt x="361" y="327"/>
                  </a:cubicBezTo>
                  <a:cubicBezTo>
                    <a:pt x="289" y="318"/>
                    <a:pt x="289" y="318"/>
                    <a:pt x="289" y="318"/>
                  </a:cubicBezTo>
                  <a:cubicBezTo>
                    <a:pt x="252" y="337"/>
                    <a:pt x="252" y="337"/>
                    <a:pt x="252" y="337"/>
                  </a:cubicBezTo>
                  <a:cubicBezTo>
                    <a:pt x="252" y="350"/>
                    <a:pt x="252" y="350"/>
                    <a:pt x="252" y="350"/>
                  </a:cubicBezTo>
                  <a:cubicBezTo>
                    <a:pt x="252" y="367"/>
                    <a:pt x="252" y="367"/>
                    <a:pt x="252" y="367"/>
                  </a:cubicBezTo>
                  <a:cubicBezTo>
                    <a:pt x="229" y="367"/>
                    <a:pt x="229" y="367"/>
                    <a:pt x="229" y="367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06" y="351"/>
                    <a:pt x="206" y="351"/>
                    <a:pt x="206" y="351"/>
                  </a:cubicBezTo>
                  <a:cubicBezTo>
                    <a:pt x="206" y="326"/>
                    <a:pt x="206" y="326"/>
                    <a:pt x="206" y="326"/>
                  </a:cubicBezTo>
                  <a:cubicBezTo>
                    <a:pt x="226" y="326"/>
                    <a:pt x="226" y="326"/>
                    <a:pt x="226" y="326"/>
                  </a:cubicBezTo>
                  <a:cubicBezTo>
                    <a:pt x="226" y="326"/>
                    <a:pt x="226" y="326"/>
                    <a:pt x="227" y="326"/>
                  </a:cubicBezTo>
                  <a:cubicBezTo>
                    <a:pt x="231" y="326"/>
                    <a:pt x="235" y="323"/>
                    <a:pt x="235" y="318"/>
                  </a:cubicBezTo>
                  <a:cubicBezTo>
                    <a:pt x="235" y="318"/>
                    <a:pt x="235" y="318"/>
                    <a:pt x="235" y="318"/>
                  </a:cubicBezTo>
                  <a:cubicBezTo>
                    <a:pt x="235" y="315"/>
                    <a:pt x="235" y="315"/>
                    <a:pt x="235" y="315"/>
                  </a:cubicBezTo>
                  <a:cubicBezTo>
                    <a:pt x="235" y="315"/>
                    <a:pt x="235" y="315"/>
                    <a:pt x="235" y="315"/>
                  </a:cubicBezTo>
                  <a:cubicBezTo>
                    <a:pt x="235" y="286"/>
                    <a:pt x="235" y="286"/>
                    <a:pt x="235" y="286"/>
                  </a:cubicBezTo>
                  <a:cubicBezTo>
                    <a:pt x="235" y="286"/>
                    <a:pt x="235" y="286"/>
                    <a:pt x="235" y="286"/>
                  </a:cubicBezTo>
                  <a:cubicBezTo>
                    <a:pt x="235" y="275"/>
                    <a:pt x="235" y="275"/>
                    <a:pt x="235" y="275"/>
                  </a:cubicBezTo>
                  <a:cubicBezTo>
                    <a:pt x="235" y="275"/>
                    <a:pt x="235" y="275"/>
                    <a:pt x="235" y="275"/>
                  </a:cubicBezTo>
                  <a:cubicBezTo>
                    <a:pt x="235" y="270"/>
                    <a:pt x="231" y="266"/>
                    <a:pt x="227" y="266"/>
                  </a:cubicBezTo>
                  <a:cubicBezTo>
                    <a:pt x="227" y="266"/>
                    <a:pt x="226" y="266"/>
                    <a:pt x="226" y="266"/>
                  </a:cubicBezTo>
                  <a:cubicBezTo>
                    <a:pt x="206" y="266"/>
                    <a:pt x="206" y="266"/>
                    <a:pt x="206" y="266"/>
                  </a:cubicBezTo>
                  <a:cubicBezTo>
                    <a:pt x="206" y="172"/>
                    <a:pt x="206" y="172"/>
                    <a:pt x="206" y="172"/>
                  </a:cubicBezTo>
                  <a:cubicBezTo>
                    <a:pt x="204" y="172"/>
                    <a:pt x="204" y="172"/>
                    <a:pt x="204" y="172"/>
                  </a:cubicBezTo>
                  <a:cubicBezTo>
                    <a:pt x="204" y="138"/>
                    <a:pt x="204" y="138"/>
                    <a:pt x="204" y="138"/>
                  </a:cubicBezTo>
                  <a:cubicBezTo>
                    <a:pt x="206" y="138"/>
                    <a:pt x="207" y="137"/>
                    <a:pt x="208" y="137"/>
                  </a:cubicBezTo>
                  <a:cubicBezTo>
                    <a:pt x="220" y="169"/>
                    <a:pt x="220" y="169"/>
                    <a:pt x="220" y="169"/>
                  </a:cubicBezTo>
                  <a:cubicBezTo>
                    <a:pt x="218" y="170"/>
                    <a:pt x="218" y="170"/>
                    <a:pt x="218" y="170"/>
                  </a:cubicBezTo>
                  <a:cubicBezTo>
                    <a:pt x="218" y="170"/>
                    <a:pt x="218" y="170"/>
                    <a:pt x="218" y="170"/>
                  </a:cubicBezTo>
                  <a:cubicBezTo>
                    <a:pt x="220" y="174"/>
                    <a:pt x="220" y="174"/>
                    <a:pt x="220" y="174"/>
                  </a:cubicBezTo>
                  <a:cubicBezTo>
                    <a:pt x="238" y="167"/>
                    <a:pt x="238" y="167"/>
                    <a:pt x="238" y="167"/>
                  </a:cubicBezTo>
                  <a:cubicBezTo>
                    <a:pt x="237" y="163"/>
                    <a:pt x="237" y="163"/>
                    <a:pt x="237" y="163"/>
                  </a:cubicBezTo>
                  <a:cubicBezTo>
                    <a:pt x="235" y="163"/>
                    <a:pt x="235" y="163"/>
                    <a:pt x="235" y="163"/>
                  </a:cubicBezTo>
                  <a:cubicBezTo>
                    <a:pt x="222" y="131"/>
                    <a:pt x="222" y="131"/>
                    <a:pt x="222" y="131"/>
                  </a:cubicBezTo>
                  <a:cubicBezTo>
                    <a:pt x="223" y="130"/>
                    <a:pt x="224" y="130"/>
                    <a:pt x="225" y="129"/>
                  </a:cubicBezTo>
                  <a:cubicBezTo>
                    <a:pt x="250" y="153"/>
                    <a:pt x="250" y="153"/>
                    <a:pt x="250" y="153"/>
                  </a:cubicBezTo>
                  <a:cubicBezTo>
                    <a:pt x="248" y="155"/>
                    <a:pt x="248" y="155"/>
                    <a:pt x="248" y="155"/>
                  </a:cubicBezTo>
                  <a:cubicBezTo>
                    <a:pt x="248" y="155"/>
                    <a:pt x="248" y="155"/>
                    <a:pt x="248" y="155"/>
                  </a:cubicBezTo>
                  <a:cubicBezTo>
                    <a:pt x="251" y="158"/>
                    <a:pt x="251" y="158"/>
                    <a:pt x="251" y="158"/>
                  </a:cubicBezTo>
                  <a:cubicBezTo>
                    <a:pt x="265" y="144"/>
                    <a:pt x="265" y="144"/>
                    <a:pt x="265" y="144"/>
                  </a:cubicBezTo>
                  <a:cubicBezTo>
                    <a:pt x="262" y="141"/>
                    <a:pt x="262" y="141"/>
                    <a:pt x="262" y="141"/>
                  </a:cubicBezTo>
                  <a:cubicBezTo>
                    <a:pt x="260" y="142"/>
                    <a:pt x="260" y="142"/>
                    <a:pt x="260" y="142"/>
                  </a:cubicBezTo>
                  <a:cubicBezTo>
                    <a:pt x="235" y="118"/>
                    <a:pt x="235" y="118"/>
                    <a:pt x="235" y="118"/>
                  </a:cubicBezTo>
                  <a:cubicBezTo>
                    <a:pt x="236" y="117"/>
                    <a:pt x="237" y="116"/>
                    <a:pt x="237" y="115"/>
                  </a:cubicBezTo>
                  <a:cubicBezTo>
                    <a:pt x="270" y="128"/>
                    <a:pt x="270" y="128"/>
                    <a:pt x="270" y="128"/>
                  </a:cubicBezTo>
                  <a:cubicBezTo>
                    <a:pt x="269" y="131"/>
                    <a:pt x="269" y="131"/>
                    <a:pt x="269" y="131"/>
                  </a:cubicBezTo>
                  <a:cubicBezTo>
                    <a:pt x="269" y="131"/>
                    <a:pt x="269" y="131"/>
                    <a:pt x="269" y="131"/>
                  </a:cubicBezTo>
                  <a:cubicBezTo>
                    <a:pt x="273" y="132"/>
                    <a:pt x="273" y="132"/>
                    <a:pt x="273" y="132"/>
                  </a:cubicBezTo>
                  <a:cubicBezTo>
                    <a:pt x="281" y="114"/>
                    <a:pt x="281" y="114"/>
                    <a:pt x="281" y="114"/>
                  </a:cubicBezTo>
                  <a:cubicBezTo>
                    <a:pt x="277" y="112"/>
                    <a:pt x="277" y="112"/>
                    <a:pt x="277" y="112"/>
                  </a:cubicBezTo>
                  <a:cubicBezTo>
                    <a:pt x="276" y="114"/>
                    <a:pt x="276" y="114"/>
                    <a:pt x="276" y="114"/>
                  </a:cubicBezTo>
                  <a:cubicBezTo>
                    <a:pt x="243" y="101"/>
                    <a:pt x="243" y="101"/>
                    <a:pt x="243" y="101"/>
                  </a:cubicBezTo>
                  <a:cubicBezTo>
                    <a:pt x="243" y="100"/>
                    <a:pt x="243" y="99"/>
                    <a:pt x="243" y="98"/>
                  </a:cubicBezTo>
                  <a:cubicBezTo>
                    <a:pt x="278" y="98"/>
                    <a:pt x="278" y="98"/>
                    <a:pt x="278" y="98"/>
                  </a:cubicBezTo>
                  <a:cubicBezTo>
                    <a:pt x="278" y="100"/>
                    <a:pt x="278" y="100"/>
                    <a:pt x="278" y="100"/>
                  </a:cubicBezTo>
                  <a:cubicBezTo>
                    <a:pt x="368" y="100"/>
                    <a:pt x="368" y="100"/>
                    <a:pt x="368" y="100"/>
                  </a:cubicBezTo>
                  <a:cubicBezTo>
                    <a:pt x="368" y="101"/>
                    <a:pt x="368" y="103"/>
                    <a:pt x="369" y="105"/>
                  </a:cubicBezTo>
                  <a:cubicBezTo>
                    <a:pt x="371" y="109"/>
                    <a:pt x="373" y="112"/>
                    <a:pt x="374" y="112"/>
                  </a:cubicBezTo>
                  <a:cubicBezTo>
                    <a:pt x="374" y="112"/>
                    <a:pt x="374" y="112"/>
                    <a:pt x="374" y="112"/>
                  </a:cubicBezTo>
                  <a:cubicBezTo>
                    <a:pt x="374" y="112"/>
                    <a:pt x="374" y="112"/>
                    <a:pt x="374" y="112"/>
                  </a:cubicBezTo>
                  <a:cubicBezTo>
                    <a:pt x="406" y="100"/>
                    <a:pt x="406" y="100"/>
                    <a:pt x="406" y="100"/>
                  </a:cubicBezTo>
                  <a:cubicBezTo>
                    <a:pt x="415" y="100"/>
                    <a:pt x="415" y="100"/>
                    <a:pt x="415" y="10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1"/>
                    <a:pt x="395" y="134"/>
                    <a:pt x="398" y="137"/>
                  </a:cubicBezTo>
                  <a:cubicBezTo>
                    <a:pt x="402" y="139"/>
                    <a:pt x="405" y="140"/>
                    <a:pt x="406" y="139"/>
                  </a:cubicBezTo>
                  <a:cubicBezTo>
                    <a:pt x="406" y="139"/>
                    <a:pt x="406" y="139"/>
                    <a:pt x="406" y="139"/>
                  </a:cubicBezTo>
                  <a:cubicBezTo>
                    <a:pt x="438" y="100"/>
                    <a:pt x="438" y="100"/>
                    <a:pt x="438" y="100"/>
                  </a:cubicBezTo>
                  <a:cubicBezTo>
                    <a:pt x="438" y="100"/>
                    <a:pt x="438" y="100"/>
                    <a:pt x="438" y="100"/>
                  </a:cubicBezTo>
                  <a:cubicBezTo>
                    <a:pt x="422" y="147"/>
                    <a:pt x="422" y="147"/>
                    <a:pt x="422" y="147"/>
                  </a:cubicBezTo>
                  <a:cubicBezTo>
                    <a:pt x="422" y="147"/>
                    <a:pt x="422" y="147"/>
                    <a:pt x="422" y="147"/>
                  </a:cubicBezTo>
                  <a:cubicBezTo>
                    <a:pt x="422" y="147"/>
                    <a:pt x="422" y="147"/>
                    <a:pt x="422" y="147"/>
                  </a:cubicBezTo>
                  <a:cubicBezTo>
                    <a:pt x="422" y="149"/>
                    <a:pt x="425" y="151"/>
                    <a:pt x="429" y="153"/>
                  </a:cubicBezTo>
                  <a:cubicBezTo>
                    <a:pt x="434" y="154"/>
                    <a:pt x="437" y="155"/>
                    <a:pt x="438" y="154"/>
                  </a:cubicBezTo>
                  <a:cubicBezTo>
                    <a:pt x="438" y="154"/>
                    <a:pt x="438" y="154"/>
                    <a:pt x="438" y="154"/>
                  </a:cubicBezTo>
                  <a:cubicBezTo>
                    <a:pt x="438" y="154"/>
                    <a:pt x="438" y="154"/>
                    <a:pt x="438" y="154"/>
                  </a:cubicBezTo>
                  <a:cubicBezTo>
                    <a:pt x="438" y="154"/>
                    <a:pt x="438" y="153"/>
                    <a:pt x="438" y="153"/>
                  </a:cubicBezTo>
                  <a:cubicBezTo>
                    <a:pt x="438" y="153"/>
                    <a:pt x="438" y="153"/>
                    <a:pt x="438" y="153"/>
                  </a:cubicBezTo>
                  <a:cubicBezTo>
                    <a:pt x="456" y="100"/>
                    <a:pt x="456" y="100"/>
                    <a:pt x="456" y="100"/>
                  </a:cubicBezTo>
                  <a:cubicBezTo>
                    <a:pt x="456" y="100"/>
                    <a:pt x="456" y="100"/>
                    <a:pt x="456" y="100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7" y="160"/>
                    <a:pt x="461" y="161"/>
                    <a:pt x="465" y="161"/>
                  </a:cubicBezTo>
                  <a:cubicBezTo>
                    <a:pt x="470" y="161"/>
                    <a:pt x="474" y="160"/>
                    <a:pt x="474" y="159"/>
                  </a:cubicBezTo>
                  <a:cubicBezTo>
                    <a:pt x="474" y="159"/>
                    <a:pt x="474" y="159"/>
                    <a:pt x="474" y="159"/>
                  </a:cubicBezTo>
                  <a:cubicBezTo>
                    <a:pt x="474" y="159"/>
                    <a:pt x="474" y="159"/>
                    <a:pt x="474" y="159"/>
                  </a:cubicBezTo>
                  <a:cubicBezTo>
                    <a:pt x="474" y="159"/>
                    <a:pt x="474" y="159"/>
                    <a:pt x="474" y="159"/>
                  </a:cubicBezTo>
                  <a:cubicBezTo>
                    <a:pt x="474" y="159"/>
                    <a:pt x="474" y="159"/>
                    <a:pt x="474" y="159"/>
                  </a:cubicBezTo>
                  <a:cubicBezTo>
                    <a:pt x="474" y="100"/>
                    <a:pt x="474" y="100"/>
                    <a:pt x="474" y="100"/>
                  </a:cubicBezTo>
                  <a:cubicBezTo>
                    <a:pt x="481" y="100"/>
                    <a:pt x="481" y="100"/>
                    <a:pt x="481" y="100"/>
                  </a:cubicBezTo>
                  <a:cubicBezTo>
                    <a:pt x="481" y="88"/>
                    <a:pt x="481" y="88"/>
                    <a:pt x="481" y="88"/>
                  </a:cubicBezTo>
                  <a:cubicBezTo>
                    <a:pt x="412" y="88"/>
                    <a:pt x="412" y="88"/>
                    <a:pt x="412" y="88"/>
                  </a:cubicBezTo>
                  <a:cubicBezTo>
                    <a:pt x="412" y="84"/>
                    <a:pt x="412" y="84"/>
                    <a:pt x="412" y="84"/>
                  </a:cubicBezTo>
                  <a:cubicBezTo>
                    <a:pt x="481" y="84"/>
                    <a:pt x="481" y="84"/>
                    <a:pt x="481" y="84"/>
                  </a:cubicBezTo>
                  <a:cubicBezTo>
                    <a:pt x="481" y="80"/>
                    <a:pt x="481" y="80"/>
                    <a:pt x="481" y="80"/>
                  </a:cubicBezTo>
                  <a:cubicBezTo>
                    <a:pt x="455" y="80"/>
                    <a:pt x="455" y="80"/>
                    <a:pt x="455" y="80"/>
                  </a:cubicBezTo>
                  <a:cubicBezTo>
                    <a:pt x="455" y="80"/>
                    <a:pt x="455" y="80"/>
                    <a:pt x="455" y="80"/>
                  </a:cubicBezTo>
                  <a:cubicBezTo>
                    <a:pt x="411" y="80"/>
                    <a:pt x="411" y="80"/>
                    <a:pt x="411" y="80"/>
                  </a:cubicBezTo>
                  <a:cubicBezTo>
                    <a:pt x="404" y="79"/>
                    <a:pt x="385" y="75"/>
                    <a:pt x="373" y="63"/>
                  </a:cubicBezTo>
                  <a:cubicBezTo>
                    <a:pt x="357" y="46"/>
                    <a:pt x="356" y="34"/>
                    <a:pt x="356" y="34"/>
                  </a:cubicBezTo>
                  <a:cubicBezTo>
                    <a:pt x="353" y="34"/>
                    <a:pt x="353" y="34"/>
                    <a:pt x="353" y="34"/>
                  </a:cubicBezTo>
                  <a:cubicBezTo>
                    <a:pt x="353" y="80"/>
                    <a:pt x="353" y="80"/>
                    <a:pt x="353" y="80"/>
                  </a:cubicBezTo>
                  <a:cubicBezTo>
                    <a:pt x="350" y="80"/>
                    <a:pt x="350" y="80"/>
                    <a:pt x="350" y="80"/>
                  </a:cubicBezTo>
                  <a:cubicBezTo>
                    <a:pt x="350" y="34"/>
                    <a:pt x="350" y="34"/>
                    <a:pt x="350" y="34"/>
                  </a:cubicBezTo>
                  <a:cubicBezTo>
                    <a:pt x="343" y="34"/>
                    <a:pt x="343" y="34"/>
                    <a:pt x="343" y="34"/>
                  </a:cubicBezTo>
                  <a:cubicBezTo>
                    <a:pt x="343" y="80"/>
                    <a:pt x="343" y="80"/>
                    <a:pt x="343" y="80"/>
                  </a:cubicBezTo>
                  <a:cubicBezTo>
                    <a:pt x="278" y="80"/>
                    <a:pt x="278" y="80"/>
                    <a:pt x="278" y="80"/>
                  </a:cubicBezTo>
                  <a:cubicBezTo>
                    <a:pt x="278" y="83"/>
                    <a:pt x="278" y="83"/>
                    <a:pt x="278" y="83"/>
                  </a:cubicBezTo>
                  <a:cubicBezTo>
                    <a:pt x="243" y="83"/>
                    <a:pt x="243" y="83"/>
                    <a:pt x="243" y="83"/>
                  </a:cubicBezTo>
                  <a:cubicBezTo>
                    <a:pt x="240" y="62"/>
                    <a:pt x="224" y="46"/>
                    <a:pt x="204" y="43"/>
                  </a:cubicBezTo>
                  <a:cubicBezTo>
                    <a:pt x="204" y="4"/>
                    <a:pt x="204" y="4"/>
                    <a:pt x="204" y="4"/>
                  </a:cubicBezTo>
                  <a:cubicBezTo>
                    <a:pt x="206" y="4"/>
                    <a:pt x="206" y="4"/>
                    <a:pt x="206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86" y="0"/>
                    <a:pt x="186" y="0"/>
                    <a:pt x="186" y="0"/>
                  </a:cubicBezTo>
                  <a:cubicBezTo>
                    <a:pt x="186" y="4"/>
                    <a:pt x="186" y="4"/>
                    <a:pt x="186" y="4"/>
                  </a:cubicBezTo>
                  <a:cubicBezTo>
                    <a:pt x="189" y="4"/>
                    <a:pt x="189" y="4"/>
                    <a:pt x="189" y="4"/>
                  </a:cubicBezTo>
                  <a:cubicBezTo>
                    <a:pt x="189" y="43"/>
                    <a:pt x="189" y="43"/>
                    <a:pt x="189" y="43"/>
                  </a:cubicBezTo>
                  <a:cubicBezTo>
                    <a:pt x="188" y="43"/>
                    <a:pt x="186" y="43"/>
                    <a:pt x="185" y="44"/>
                  </a:cubicBezTo>
                  <a:cubicBezTo>
                    <a:pt x="171" y="8"/>
                    <a:pt x="171" y="8"/>
                    <a:pt x="171" y="8"/>
                  </a:cubicBezTo>
                  <a:cubicBezTo>
                    <a:pt x="173" y="7"/>
                    <a:pt x="173" y="7"/>
                    <a:pt x="173" y="7"/>
                  </a:cubicBezTo>
                  <a:cubicBezTo>
                    <a:pt x="173" y="7"/>
                    <a:pt x="173" y="7"/>
                    <a:pt x="173" y="7"/>
                  </a:cubicBezTo>
                  <a:cubicBezTo>
                    <a:pt x="171" y="3"/>
                    <a:pt x="171" y="3"/>
                    <a:pt x="171" y="3"/>
                  </a:cubicBezTo>
                  <a:cubicBezTo>
                    <a:pt x="153" y="11"/>
                    <a:pt x="153" y="11"/>
                    <a:pt x="153" y="11"/>
                  </a:cubicBezTo>
                  <a:cubicBezTo>
                    <a:pt x="155" y="15"/>
                    <a:pt x="155" y="15"/>
                    <a:pt x="155" y="15"/>
                  </a:cubicBezTo>
                  <a:cubicBezTo>
                    <a:pt x="157" y="14"/>
                    <a:pt x="157" y="14"/>
                    <a:pt x="157" y="14"/>
                  </a:cubicBezTo>
                  <a:cubicBezTo>
                    <a:pt x="171" y="49"/>
                    <a:pt x="171" y="49"/>
                    <a:pt x="171" y="49"/>
                  </a:cubicBezTo>
                  <a:cubicBezTo>
                    <a:pt x="170" y="50"/>
                    <a:pt x="169" y="50"/>
                    <a:pt x="168" y="51"/>
                  </a:cubicBezTo>
                  <a:cubicBezTo>
                    <a:pt x="142" y="25"/>
                    <a:pt x="142" y="25"/>
                    <a:pt x="142" y="25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0" y="20"/>
                    <a:pt x="140" y="20"/>
                    <a:pt x="140" y="20"/>
                  </a:cubicBezTo>
                  <a:cubicBezTo>
                    <a:pt x="126" y="34"/>
                    <a:pt x="126" y="34"/>
                    <a:pt x="126" y="34"/>
                  </a:cubicBezTo>
                  <a:cubicBezTo>
                    <a:pt x="129" y="37"/>
                    <a:pt x="129" y="37"/>
                    <a:pt x="129" y="37"/>
                  </a:cubicBezTo>
                  <a:cubicBezTo>
                    <a:pt x="131" y="35"/>
                    <a:pt x="131" y="35"/>
                    <a:pt x="131" y="35"/>
                  </a:cubicBezTo>
                  <a:cubicBezTo>
                    <a:pt x="157" y="61"/>
                    <a:pt x="157" y="61"/>
                    <a:pt x="157" y="61"/>
                  </a:cubicBezTo>
                  <a:cubicBezTo>
                    <a:pt x="157" y="62"/>
                    <a:pt x="156" y="63"/>
                    <a:pt x="155" y="64"/>
                  </a:cubicBezTo>
                  <a:cubicBezTo>
                    <a:pt x="121" y="51"/>
                    <a:pt x="121" y="51"/>
                    <a:pt x="121" y="51"/>
                  </a:cubicBezTo>
                  <a:cubicBezTo>
                    <a:pt x="122" y="49"/>
                    <a:pt x="122" y="49"/>
                    <a:pt x="122" y="49"/>
                  </a:cubicBezTo>
                  <a:cubicBezTo>
                    <a:pt x="122" y="48"/>
                    <a:pt x="122" y="48"/>
                    <a:pt x="122" y="48"/>
                  </a:cubicBezTo>
                  <a:cubicBezTo>
                    <a:pt x="118" y="47"/>
                    <a:pt x="118" y="47"/>
                    <a:pt x="118" y="47"/>
                  </a:cubicBezTo>
                  <a:cubicBezTo>
                    <a:pt x="111" y="65"/>
                    <a:pt x="111" y="65"/>
                    <a:pt x="111" y="65"/>
                  </a:cubicBezTo>
                  <a:cubicBezTo>
                    <a:pt x="115" y="67"/>
                    <a:pt x="115" y="67"/>
                    <a:pt x="115" y="67"/>
                  </a:cubicBezTo>
                  <a:cubicBezTo>
                    <a:pt x="116" y="65"/>
                    <a:pt x="116" y="65"/>
                    <a:pt x="116" y="65"/>
                  </a:cubicBezTo>
                  <a:cubicBezTo>
                    <a:pt x="149" y="78"/>
                    <a:pt x="149" y="78"/>
                    <a:pt x="149" y="78"/>
                  </a:cubicBezTo>
                  <a:cubicBezTo>
                    <a:pt x="149" y="80"/>
                    <a:pt x="149" y="81"/>
                    <a:pt x="148" y="83"/>
                  </a:cubicBezTo>
                  <a:cubicBezTo>
                    <a:pt x="109" y="83"/>
                    <a:pt x="109" y="83"/>
                    <a:pt x="109" y="83"/>
                  </a:cubicBezTo>
                  <a:cubicBezTo>
                    <a:pt x="109" y="81"/>
                    <a:pt x="109" y="81"/>
                    <a:pt x="109" y="81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2" y="81"/>
                    <a:pt x="59" y="84"/>
                    <a:pt x="59" y="89"/>
                  </a:cubicBezTo>
                  <a:cubicBezTo>
                    <a:pt x="59" y="89"/>
                    <a:pt x="59" y="89"/>
                    <a:pt x="59" y="89"/>
                  </a:cubicBezTo>
                  <a:cubicBezTo>
                    <a:pt x="59" y="98"/>
                    <a:pt x="59" y="98"/>
                    <a:pt x="59" y="98"/>
                  </a:cubicBezTo>
                  <a:cubicBezTo>
                    <a:pt x="59" y="98"/>
                    <a:pt x="59" y="98"/>
                    <a:pt x="59" y="98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59" y="277"/>
                    <a:pt x="59" y="277"/>
                    <a:pt x="59" y="277"/>
                  </a:cubicBezTo>
                  <a:cubicBezTo>
                    <a:pt x="59" y="277"/>
                    <a:pt x="59" y="278"/>
                    <a:pt x="59" y="278"/>
                  </a:cubicBezTo>
                  <a:cubicBezTo>
                    <a:pt x="59" y="282"/>
                    <a:pt x="62" y="286"/>
                    <a:pt x="67" y="286"/>
                  </a:cubicBezTo>
                  <a:cubicBezTo>
                    <a:pt x="67" y="286"/>
                    <a:pt x="67" y="286"/>
                    <a:pt x="67" y="286"/>
                  </a:cubicBezTo>
                  <a:cubicBezTo>
                    <a:pt x="108" y="286"/>
                    <a:pt x="108" y="286"/>
                    <a:pt x="108" y="286"/>
                  </a:cubicBezTo>
                  <a:cubicBezTo>
                    <a:pt x="108" y="286"/>
                    <a:pt x="108" y="286"/>
                    <a:pt x="108" y="286"/>
                  </a:cubicBezTo>
                  <a:cubicBezTo>
                    <a:pt x="184" y="286"/>
                    <a:pt x="184" y="286"/>
                    <a:pt x="184" y="286"/>
                  </a:cubicBezTo>
                  <a:cubicBezTo>
                    <a:pt x="184" y="286"/>
                    <a:pt x="184" y="286"/>
                    <a:pt x="184" y="286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87" y="307"/>
                    <a:pt x="187" y="307"/>
                    <a:pt x="187" y="307"/>
                  </a:cubicBezTo>
                  <a:cubicBezTo>
                    <a:pt x="184" y="307"/>
                    <a:pt x="184" y="307"/>
                    <a:pt x="184" y="307"/>
                  </a:cubicBezTo>
                  <a:cubicBezTo>
                    <a:pt x="184" y="307"/>
                    <a:pt x="184" y="307"/>
                    <a:pt x="184" y="307"/>
                  </a:cubicBezTo>
                  <a:cubicBezTo>
                    <a:pt x="153" y="307"/>
                    <a:pt x="153" y="307"/>
                    <a:pt x="153" y="307"/>
                  </a:cubicBezTo>
                  <a:cubicBezTo>
                    <a:pt x="152" y="307"/>
                    <a:pt x="152" y="307"/>
                    <a:pt x="152" y="307"/>
                  </a:cubicBezTo>
                  <a:cubicBezTo>
                    <a:pt x="147" y="307"/>
                    <a:pt x="144" y="311"/>
                    <a:pt x="144" y="315"/>
                  </a:cubicBezTo>
                  <a:cubicBezTo>
                    <a:pt x="144" y="315"/>
                    <a:pt x="144" y="315"/>
                    <a:pt x="144" y="315"/>
                  </a:cubicBezTo>
                  <a:cubicBezTo>
                    <a:pt x="144" y="326"/>
                    <a:pt x="144" y="326"/>
                    <a:pt x="144" y="326"/>
                  </a:cubicBezTo>
                  <a:cubicBezTo>
                    <a:pt x="144" y="326"/>
                    <a:pt x="144" y="326"/>
                    <a:pt x="144" y="326"/>
                  </a:cubicBezTo>
                  <a:cubicBezTo>
                    <a:pt x="144" y="351"/>
                    <a:pt x="144" y="351"/>
                    <a:pt x="144" y="351"/>
                  </a:cubicBezTo>
                  <a:cubicBezTo>
                    <a:pt x="86" y="351"/>
                    <a:pt x="86" y="351"/>
                    <a:pt x="86" y="351"/>
                  </a:cubicBezTo>
                  <a:cubicBezTo>
                    <a:pt x="86" y="400"/>
                    <a:pt x="86" y="400"/>
                    <a:pt x="86" y="400"/>
                  </a:cubicBezTo>
                  <a:cubicBezTo>
                    <a:pt x="102" y="418"/>
                    <a:pt x="102" y="418"/>
                    <a:pt x="102" y="418"/>
                  </a:cubicBezTo>
                  <a:cubicBezTo>
                    <a:pt x="102" y="451"/>
                    <a:pt x="102" y="451"/>
                    <a:pt x="102" y="451"/>
                  </a:cubicBezTo>
                  <a:cubicBezTo>
                    <a:pt x="121" y="459"/>
                    <a:pt x="121" y="459"/>
                    <a:pt x="121" y="459"/>
                  </a:cubicBezTo>
                  <a:cubicBezTo>
                    <a:pt x="121" y="505"/>
                    <a:pt x="121" y="505"/>
                    <a:pt x="121" y="505"/>
                  </a:cubicBezTo>
                  <a:cubicBezTo>
                    <a:pt x="38" y="520"/>
                    <a:pt x="7" y="539"/>
                    <a:pt x="4" y="540"/>
                  </a:cubicBezTo>
                  <a:cubicBezTo>
                    <a:pt x="0" y="541"/>
                    <a:pt x="19" y="544"/>
                    <a:pt x="46" y="556"/>
                  </a:cubicBezTo>
                  <a:cubicBezTo>
                    <a:pt x="80" y="572"/>
                    <a:pt x="75" y="581"/>
                    <a:pt x="75" y="581"/>
                  </a:cubicBezTo>
                  <a:cubicBezTo>
                    <a:pt x="75" y="581"/>
                    <a:pt x="135" y="543"/>
                    <a:pt x="263" y="520"/>
                  </a:cubicBezTo>
                  <a:cubicBezTo>
                    <a:pt x="329" y="509"/>
                    <a:pt x="450" y="504"/>
                    <a:pt x="495" y="512"/>
                  </a:cubicBezTo>
                  <a:cubicBezTo>
                    <a:pt x="495" y="512"/>
                    <a:pt x="460" y="504"/>
                    <a:pt x="413" y="49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8" name="Freeform 70">
              <a:extLst>
                <a:ext uri="{FF2B5EF4-FFF2-40B4-BE49-F238E27FC236}">
                  <a16:creationId xmlns="" xmlns:a16="http://schemas.microsoft.com/office/drawing/2014/main" id="{ED790ECE-1C9F-0841-8EDF-7B258EA030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4" y="467"/>
              <a:ext cx="1846" cy="1852"/>
            </a:xfrm>
            <a:custGeom>
              <a:avLst/>
              <a:gdLst>
                <a:gd name="T0" fmla="*/ 483 w 967"/>
                <a:gd name="T1" fmla="*/ 953 h 967"/>
                <a:gd name="T2" fmla="*/ 13 w 967"/>
                <a:gd name="T3" fmla="*/ 483 h 967"/>
                <a:gd name="T4" fmla="*/ 483 w 967"/>
                <a:gd name="T5" fmla="*/ 12 h 967"/>
                <a:gd name="T6" fmla="*/ 954 w 967"/>
                <a:gd name="T7" fmla="*/ 483 h 967"/>
                <a:gd name="T8" fmla="*/ 483 w 967"/>
                <a:gd name="T9" fmla="*/ 953 h 967"/>
                <a:gd name="T10" fmla="*/ 483 w 967"/>
                <a:gd name="T11" fmla="*/ 0 h 967"/>
                <a:gd name="T12" fmla="*/ 0 w 967"/>
                <a:gd name="T13" fmla="*/ 483 h 967"/>
                <a:gd name="T14" fmla="*/ 483 w 967"/>
                <a:gd name="T15" fmla="*/ 967 h 967"/>
                <a:gd name="T16" fmla="*/ 967 w 967"/>
                <a:gd name="T17" fmla="*/ 483 h 967"/>
                <a:gd name="T18" fmla="*/ 483 w 967"/>
                <a:gd name="T19" fmla="*/ 0 h 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67" h="967">
                  <a:moveTo>
                    <a:pt x="483" y="953"/>
                  </a:moveTo>
                  <a:cubicBezTo>
                    <a:pt x="224" y="953"/>
                    <a:pt x="13" y="742"/>
                    <a:pt x="13" y="483"/>
                  </a:cubicBezTo>
                  <a:cubicBezTo>
                    <a:pt x="13" y="223"/>
                    <a:pt x="224" y="12"/>
                    <a:pt x="483" y="12"/>
                  </a:cubicBezTo>
                  <a:cubicBezTo>
                    <a:pt x="743" y="12"/>
                    <a:pt x="954" y="223"/>
                    <a:pt x="954" y="483"/>
                  </a:cubicBezTo>
                  <a:cubicBezTo>
                    <a:pt x="954" y="742"/>
                    <a:pt x="743" y="953"/>
                    <a:pt x="483" y="953"/>
                  </a:cubicBezTo>
                  <a:close/>
                  <a:moveTo>
                    <a:pt x="483" y="0"/>
                  </a:moveTo>
                  <a:cubicBezTo>
                    <a:pt x="216" y="0"/>
                    <a:pt x="0" y="216"/>
                    <a:pt x="0" y="483"/>
                  </a:cubicBezTo>
                  <a:cubicBezTo>
                    <a:pt x="0" y="751"/>
                    <a:pt x="216" y="967"/>
                    <a:pt x="483" y="967"/>
                  </a:cubicBezTo>
                  <a:cubicBezTo>
                    <a:pt x="750" y="967"/>
                    <a:pt x="967" y="751"/>
                    <a:pt x="967" y="483"/>
                  </a:cubicBezTo>
                  <a:cubicBezTo>
                    <a:pt x="967" y="216"/>
                    <a:pt x="750" y="0"/>
                    <a:pt x="48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9" name="Freeform 71">
              <a:extLst>
                <a:ext uri="{FF2B5EF4-FFF2-40B4-BE49-F238E27FC236}">
                  <a16:creationId xmlns="" xmlns:a16="http://schemas.microsoft.com/office/drawing/2014/main" id="{6F88AA25-EC49-604B-86A4-5CDEAF1E9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1063"/>
              <a:ext cx="67" cy="61"/>
            </a:xfrm>
            <a:custGeom>
              <a:avLst/>
              <a:gdLst>
                <a:gd name="T0" fmla="*/ 23 w 35"/>
                <a:gd name="T1" fmla="*/ 3 h 32"/>
                <a:gd name="T2" fmla="*/ 10 w 35"/>
                <a:gd name="T3" fmla="*/ 1 h 32"/>
                <a:gd name="T4" fmla="*/ 2 w 35"/>
                <a:gd name="T5" fmla="*/ 9 h 32"/>
                <a:gd name="T6" fmla="*/ 2 w 35"/>
                <a:gd name="T7" fmla="*/ 21 h 32"/>
                <a:gd name="T8" fmla="*/ 12 w 35"/>
                <a:gd name="T9" fmla="*/ 29 h 32"/>
                <a:gd name="T10" fmla="*/ 25 w 35"/>
                <a:gd name="T11" fmla="*/ 31 h 32"/>
                <a:gd name="T12" fmla="*/ 33 w 35"/>
                <a:gd name="T13" fmla="*/ 23 h 32"/>
                <a:gd name="T14" fmla="*/ 33 w 35"/>
                <a:gd name="T15" fmla="*/ 12 h 32"/>
                <a:gd name="T16" fmla="*/ 23 w 35"/>
                <a:gd name="T17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" h="32">
                  <a:moveTo>
                    <a:pt x="23" y="3"/>
                  </a:moveTo>
                  <a:cubicBezTo>
                    <a:pt x="18" y="0"/>
                    <a:pt x="13" y="0"/>
                    <a:pt x="10" y="1"/>
                  </a:cubicBezTo>
                  <a:cubicBezTo>
                    <a:pt x="6" y="3"/>
                    <a:pt x="4" y="5"/>
                    <a:pt x="2" y="9"/>
                  </a:cubicBezTo>
                  <a:cubicBezTo>
                    <a:pt x="0" y="13"/>
                    <a:pt x="0" y="17"/>
                    <a:pt x="2" y="21"/>
                  </a:cubicBezTo>
                  <a:cubicBezTo>
                    <a:pt x="3" y="24"/>
                    <a:pt x="6" y="27"/>
                    <a:pt x="12" y="29"/>
                  </a:cubicBezTo>
                  <a:cubicBezTo>
                    <a:pt x="17" y="32"/>
                    <a:pt x="21" y="32"/>
                    <a:pt x="25" y="31"/>
                  </a:cubicBezTo>
                  <a:cubicBezTo>
                    <a:pt x="29" y="29"/>
                    <a:pt x="32" y="27"/>
                    <a:pt x="33" y="23"/>
                  </a:cubicBezTo>
                  <a:cubicBezTo>
                    <a:pt x="35" y="19"/>
                    <a:pt x="35" y="15"/>
                    <a:pt x="33" y="12"/>
                  </a:cubicBezTo>
                  <a:cubicBezTo>
                    <a:pt x="32" y="8"/>
                    <a:pt x="28" y="5"/>
                    <a:pt x="2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0" name="Freeform 72">
              <a:extLst>
                <a:ext uri="{FF2B5EF4-FFF2-40B4-BE49-F238E27FC236}">
                  <a16:creationId xmlns="" xmlns:a16="http://schemas.microsoft.com/office/drawing/2014/main" id="{071BECCB-CA7E-F944-AFFD-C27D120FED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886"/>
              <a:ext cx="42" cy="77"/>
            </a:xfrm>
            <a:custGeom>
              <a:avLst/>
              <a:gdLst>
                <a:gd name="T0" fmla="*/ 22 w 22"/>
                <a:gd name="T1" fmla="*/ 0 h 40"/>
                <a:gd name="T2" fmla="*/ 22 w 22"/>
                <a:gd name="T3" fmla="*/ 40 h 40"/>
                <a:gd name="T4" fmla="*/ 12 w 22"/>
                <a:gd name="T5" fmla="*/ 40 h 40"/>
                <a:gd name="T6" fmla="*/ 12 w 22"/>
                <a:gd name="T7" fmla="*/ 14 h 40"/>
                <a:gd name="T8" fmla="*/ 6 w 22"/>
                <a:gd name="T9" fmla="*/ 17 h 40"/>
                <a:gd name="T10" fmla="*/ 0 w 22"/>
                <a:gd name="T11" fmla="*/ 20 h 40"/>
                <a:gd name="T12" fmla="*/ 0 w 22"/>
                <a:gd name="T13" fmla="*/ 11 h 40"/>
                <a:gd name="T14" fmla="*/ 9 w 22"/>
                <a:gd name="T15" fmla="*/ 7 h 40"/>
                <a:gd name="T16" fmla="*/ 14 w 22"/>
                <a:gd name="T17" fmla="*/ 0 h 40"/>
                <a:gd name="T18" fmla="*/ 22 w 22"/>
                <a:gd name="T19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" h="40">
                  <a:moveTo>
                    <a:pt x="22" y="0"/>
                  </a:moveTo>
                  <a:cubicBezTo>
                    <a:pt x="22" y="40"/>
                    <a:pt x="22" y="40"/>
                    <a:pt x="22" y="40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0" y="15"/>
                    <a:pt x="8" y="17"/>
                    <a:pt x="6" y="17"/>
                  </a:cubicBezTo>
                  <a:cubicBezTo>
                    <a:pt x="5" y="18"/>
                    <a:pt x="3" y="19"/>
                    <a:pt x="0" y="2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4" y="10"/>
                    <a:pt x="7" y="8"/>
                    <a:pt x="9" y="7"/>
                  </a:cubicBezTo>
                  <a:cubicBezTo>
                    <a:pt x="11" y="5"/>
                    <a:pt x="12" y="3"/>
                    <a:pt x="14" y="0"/>
                  </a:cubicBezTo>
                  <a:lnTo>
                    <a:pt x="2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1" name="Freeform 73">
              <a:extLst>
                <a:ext uri="{FF2B5EF4-FFF2-40B4-BE49-F238E27FC236}">
                  <a16:creationId xmlns="" xmlns:a16="http://schemas.microsoft.com/office/drawing/2014/main" id="{FE5F2783-3E15-4D46-9B20-033D9CCAE45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53" y="1886"/>
              <a:ext cx="61" cy="77"/>
            </a:xfrm>
            <a:custGeom>
              <a:avLst/>
              <a:gdLst>
                <a:gd name="T0" fmla="*/ 21 w 32"/>
                <a:gd name="T1" fmla="*/ 14 h 40"/>
                <a:gd name="T2" fmla="*/ 19 w 32"/>
                <a:gd name="T3" fmla="*/ 9 h 40"/>
                <a:gd name="T4" fmla="*/ 16 w 32"/>
                <a:gd name="T5" fmla="*/ 7 h 40"/>
                <a:gd name="T6" fmla="*/ 12 w 32"/>
                <a:gd name="T7" fmla="*/ 9 h 40"/>
                <a:gd name="T8" fmla="*/ 11 w 32"/>
                <a:gd name="T9" fmla="*/ 14 h 40"/>
                <a:gd name="T10" fmla="*/ 12 w 32"/>
                <a:gd name="T11" fmla="*/ 19 h 40"/>
                <a:gd name="T12" fmla="*/ 16 w 32"/>
                <a:gd name="T13" fmla="*/ 20 h 40"/>
                <a:gd name="T14" fmla="*/ 20 w 32"/>
                <a:gd name="T15" fmla="*/ 19 h 40"/>
                <a:gd name="T16" fmla="*/ 21 w 32"/>
                <a:gd name="T17" fmla="*/ 14 h 40"/>
                <a:gd name="T18" fmla="*/ 1 w 32"/>
                <a:gd name="T19" fmla="*/ 31 h 40"/>
                <a:gd name="T20" fmla="*/ 12 w 32"/>
                <a:gd name="T21" fmla="*/ 30 h 40"/>
                <a:gd name="T22" fmla="*/ 13 w 32"/>
                <a:gd name="T23" fmla="*/ 33 h 40"/>
                <a:gd name="T24" fmla="*/ 16 w 32"/>
                <a:gd name="T25" fmla="*/ 34 h 40"/>
                <a:gd name="T26" fmla="*/ 20 w 32"/>
                <a:gd name="T27" fmla="*/ 31 h 40"/>
                <a:gd name="T28" fmla="*/ 21 w 32"/>
                <a:gd name="T29" fmla="*/ 23 h 40"/>
                <a:gd name="T30" fmla="*/ 18 w 32"/>
                <a:gd name="T31" fmla="*/ 26 h 40"/>
                <a:gd name="T32" fmla="*/ 13 w 32"/>
                <a:gd name="T33" fmla="*/ 27 h 40"/>
                <a:gd name="T34" fmla="*/ 4 w 32"/>
                <a:gd name="T35" fmla="*/ 23 h 40"/>
                <a:gd name="T36" fmla="*/ 0 w 32"/>
                <a:gd name="T37" fmla="*/ 14 h 40"/>
                <a:gd name="T38" fmla="*/ 2 w 32"/>
                <a:gd name="T39" fmla="*/ 7 h 40"/>
                <a:gd name="T40" fmla="*/ 7 w 32"/>
                <a:gd name="T41" fmla="*/ 2 h 40"/>
                <a:gd name="T42" fmla="*/ 15 w 32"/>
                <a:gd name="T43" fmla="*/ 0 h 40"/>
                <a:gd name="T44" fmla="*/ 25 w 32"/>
                <a:gd name="T45" fmla="*/ 2 h 40"/>
                <a:gd name="T46" fmla="*/ 30 w 32"/>
                <a:gd name="T47" fmla="*/ 9 h 40"/>
                <a:gd name="T48" fmla="*/ 32 w 32"/>
                <a:gd name="T49" fmla="*/ 20 h 40"/>
                <a:gd name="T50" fmla="*/ 28 w 32"/>
                <a:gd name="T51" fmla="*/ 36 h 40"/>
                <a:gd name="T52" fmla="*/ 16 w 32"/>
                <a:gd name="T53" fmla="*/ 40 h 40"/>
                <a:gd name="T54" fmla="*/ 8 w 32"/>
                <a:gd name="T55" fmla="*/ 39 h 40"/>
                <a:gd name="T56" fmla="*/ 4 w 32"/>
                <a:gd name="T57" fmla="*/ 36 h 40"/>
                <a:gd name="T58" fmla="*/ 1 w 32"/>
                <a:gd name="T59" fmla="*/ 31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2" h="40">
                  <a:moveTo>
                    <a:pt x="21" y="14"/>
                  </a:moveTo>
                  <a:cubicBezTo>
                    <a:pt x="21" y="12"/>
                    <a:pt x="21" y="10"/>
                    <a:pt x="19" y="9"/>
                  </a:cubicBezTo>
                  <a:cubicBezTo>
                    <a:pt x="18" y="8"/>
                    <a:pt x="17" y="7"/>
                    <a:pt x="16" y="7"/>
                  </a:cubicBezTo>
                  <a:cubicBezTo>
                    <a:pt x="14" y="7"/>
                    <a:pt x="13" y="8"/>
                    <a:pt x="12" y="9"/>
                  </a:cubicBezTo>
                  <a:cubicBezTo>
                    <a:pt x="11" y="10"/>
                    <a:pt x="11" y="11"/>
                    <a:pt x="11" y="14"/>
                  </a:cubicBezTo>
                  <a:cubicBezTo>
                    <a:pt x="11" y="16"/>
                    <a:pt x="11" y="17"/>
                    <a:pt x="12" y="19"/>
                  </a:cubicBezTo>
                  <a:cubicBezTo>
                    <a:pt x="13" y="20"/>
                    <a:pt x="14" y="20"/>
                    <a:pt x="16" y="20"/>
                  </a:cubicBezTo>
                  <a:cubicBezTo>
                    <a:pt x="17" y="20"/>
                    <a:pt x="19" y="20"/>
                    <a:pt x="20" y="19"/>
                  </a:cubicBezTo>
                  <a:cubicBezTo>
                    <a:pt x="21" y="18"/>
                    <a:pt x="21" y="16"/>
                    <a:pt x="21" y="14"/>
                  </a:cubicBezTo>
                  <a:close/>
                  <a:moveTo>
                    <a:pt x="1" y="31"/>
                  </a:moveTo>
                  <a:cubicBezTo>
                    <a:pt x="12" y="30"/>
                    <a:pt x="12" y="30"/>
                    <a:pt x="12" y="30"/>
                  </a:cubicBezTo>
                  <a:cubicBezTo>
                    <a:pt x="12" y="31"/>
                    <a:pt x="13" y="32"/>
                    <a:pt x="13" y="33"/>
                  </a:cubicBezTo>
                  <a:cubicBezTo>
                    <a:pt x="14" y="34"/>
                    <a:pt x="15" y="34"/>
                    <a:pt x="16" y="34"/>
                  </a:cubicBezTo>
                  <a:cubicBezTo>
                    <a:pt x="18" y="34"/>
                    <a:pt x="19" y="33"/>
                    <a:pt x="20" y="31"/>
                  </a:cubicBezTo>
                  <a:cubicBezTo>
                    <a:pt x="21" y="30"/>
                    <a:pt x="21" y="27"/>
                    <a:pt x="21" y="23"/>
                  </a:cubicBezTo>
                  <a:cubicBezTo>
                    <a:pt x="20" y="24"/>
                    <a:pt x="19" y="25"/>
                    <a:pt x="18" y="26"/>
                  </a:cubicBezTo>
                  <a:cubicBezTo>
                    <a:pt x="16" y="27"/>
                    <a:pt x="15" y="27"/>
                    <a:pt x="13" y="27"/>
                  </a:cubicBezTo>
                  <a:cubicBezTo>
                    <a:pt x="9" y="27"/>
                    <a:pt x="6" y="26"/>
                    <a:pt x="4" y="23"/>
                  </a:cubicBezTo>
                  <a:cubicBezTo>
                    <a:pt x="2" y="21"/>
                    <a:pt x="0" y="18"/>
                    <a:pt x="0" y="14"/>
                  </a:cubicBezTo>
                  <a:cubicBezTo>
                    <a:pt x="0" y="11"/>
                    <a:pt x="1" y="9"/>
                    <a:pt x="2" y="7"/>
                  </a:cubicBezTo>
                  <a:cubicBezTo>
                    <a:pt x="3" y="5"/>
                    <a:pt x="5" y="3"/>
                    <a:pt x="7" y="2"/>
                  </a:cubicBezTo>
                  <a:cubicBezTo>
                    <a:pt x="9" y="1"/>
                    <a:pt x="12" y="0"/>
                    <a:pt x="15" y="0"/>
                  </a:cubicBezTo>
                  <a:cubicBezTo>
                    <a:pt x="19" y="0"/>
                    <a:pt x="22" y="1"/>
                    <a:pt x="25" y="2"/>
                  </a:cubicBezTo>
                  <a:cubicBezTo>
                    <a:pt x="27" y="4"/>
                    <a:pt x="29" y="6"/>
                    <a:pt x="30" y="9"/>
                  </a:cubicBezTo>
                  <a:cubicBezTo>
                    <a:pt x="32" y="12"/>
                    <a:pt x="32" y="16"/>
                    <a:pt x="32" y="20"/>
                  </a:cubicBezTo>
                  <a:cubicBezTo>
                    <a:pt x="32" y="27"/>
                    <a:pt x="31" y="32"/>
                    <a:pt x="28" y="36"/>
                  </a:cubicBezTo>
                  <a:cubicBezTo>
                    <a:pt x="25" y="39"/>
                    <a:pt x="21" y="40"/>
                    <a:pt x="16" y="40"/>
                  </a:cubicBezTo>
                  <a:cubicBezTo>
                    <a:pt x="13" y="40"/>
                    <a:pt x="10" y="40"/>
                    <a:pt x="8" y="39"/>
                  </a:cubicBezTo>
                  <a:cubicBezTo>
                    <a:pt x="7" y="39"/>
                    <a:pt x="5" y="38"/>
                    <a:pt x="4" y="36"/>
                  </a:cubicBezTo>
                  <a:cubicBezTo>
                    <a:pt x="3" y="35"/>
                    <a:pt x="2" y="33"/>
                    <a:pt x="1" y="3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2" name="Freeform 74">
              <a:extLst>
                <a:ext uri="{FF2B5EF4-FFF2-40B4-BE49-F238E27FC236}">
                  <a16:creationId xmlns="" xmlns:a16="http://schemas.microsoft.com/office/drawing/2014/main" id="{03BEB89B-E2B3-8649-A156-026402155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1888"/>
              <a:ext cx="61" cy="75"/>
            </a:xfrm>
            <a:custGeom>
              <a:avLst/>
              <a:gdLst>
                <a:gd name="T0" fmla="*/ 5 w 32"/>
                <a:gd name="T1" fmla="*/ 0 h 39"/>
                <a:gd name="T2" fmla="*/ 30 w 32"/>
                <a:gd name="T3" fmla="*/ 0 h 39"/>
                <a:gd name="T4" fmla="*/ 30 w 32"/>
                <a:gd name="T5" fmla="*/ 9 h 39"/>
                <a:gd name="T6" fmla="*/ 13 w 32"/>
                <a:gd name="T7" fmla="*/ 9 h 39"/>
                <a:gd name="T8" fmla="*/ 12 w 32"/>
                <a:gd name="T9" fmla="*/ 15 h 39"/>
                <a:gd name="T10" fmla="*/ 16 w 32"/>
                <a:gd name="T11" fmla="*/ 13 h 39"/>
                <a:gd name="T12" fmla="*/ 19 w 32"/>
                <a:gd name="T13" fmla="*/ 13 h 39"/>
                <a:gd name="T14" fmla="*/ 29 w 32"/>
                <a:gd name="T15" fmla="*/ 16 h 39"/>
                <a:gd name="T16" fmla="*/ 32 w 32"/>
                <a:gd name="T17" fmla="*/ 25 h 39"/>
                <a:gd name="T18" fmla="*/ 30 w 32"/>
                <a:gd name="T19" fmla="*/ 32 h 39"/>
                <a:gd name="T20" fmla="*/ 25 w 32"/>
                <a:gd name="T21" fmla="*/ 38 h 39"/>
                <a:gd name="T22" fmla="*/ 16 w 32"/>
                <a:gd name="T23" fmla="*/ 39 h 39"/>
                <a:gd name="T24" fmla="*/ 10 w 32"/>
                <a:gd name="T25" fmla="*/ 39 h 39"/>
                <a:gd name="T26" fmla="*/ 5 w 32"/>
                <a:gd name="T27" fmla="*/ 37 h 39"/>
                <a:gd name="T28" fmla="*/ 2 w 32"/>
                <a:gd name="T29" fmla="*/ 33 h 39"/>
                <a:gd name="T30" fmla="*/ 0 w 32"/>
                <a:gd name="T31" fmla="*/ 29 h 39"/>
                <a:gd name="T32" fmla="*/ 11 w 32"/>
                <a:gd name="T33" fmla="*/ 28 h 39"/>
                <a:gd name="T34" fmla="*/ 13 w 32"/>
                <a:gd name="T35" fmla="*/ 32 h 39"/>
                <a:gd name="T36" fmla="*/ 16 w 32"/>
                <a:gd name="T37" fmla="*/ 33 h 39"/>
                <a:gd name="T38" fmla="*/ 20 w 32"/>
                <a:gd name="T39" fmla="*/ 31 h 39"/>
                <a:gd name="T40" fmla="*/ 21 w 32"/>
                <a:gd name="T41" fmla="*/ 26 h 39"/>
                <a:gd name="T42" fmla="*/ 20 w 32"/>
                <a:gd name="T43" fmla="*/ 21 h 39"/>
                <a:gd name="T44" fmla="*/ 16 w 32"/>
                <a:gd name="T45" fmla="*/ 19 h 39"/>
                <a:gd name="T46" fmla="*/ 13 w 32"/>
                <a:gd name="T47" fmla="*/ 20 h 39"/>
                <a:gd name="T48" fmla="*/ 11 w 32"/>
                <a:gd name="T49" fmla="*/ 22 h 39"/>
                <a:gd name="T50" fmla="*/ 1 w 32"/>
                <a:gd name="T51" fmla="*/ 21 h 39"/>
                <a:gd name="T52" fmla="*/ 5 w 32"/>
                <a:gd name="T5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2" h="39">
                  <a:moveTo>
                    <a:pt x="5" y="0"/>
                  </a:moveTo>
                  <a:cubicBezTo>
                    <a:pt x="30" y="0"/>
                    <a:pt x="30" y="0"/>
                    <a:pt x="30" y="0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3" y="14"/>
                    <a:pt x="14" y="14"/>
                    <a:pt x="16" y="13"/>
                  </a:cubicBezTo>
                  <a:cubicBezTo>
                    <a:pt x="17" y="13"/>
                    <a:pt x="18" y="13"/>
                    <a:pt x="19" y="13"/>
                  </a:cubicBezTo>
                  <a:cubicBezTo>
                    <a:pt x="23" y="13"/>
                    <a:pt x="26" y="14"/>
                    <a:pt x="29" y="16"/>
                  </a:cubicBezTo>
                  <a:cubicBezTo>
                    <a:pt x="31" y="19"/>
                    <a:pt x="32" y="22"/>
                    <a:pt x="32" y="25"/>
                  </a:cubicBezTo>
                  <a:cubicBezTo>
                    <a:pt x="32" y="28"/>
                    <a:pt x="32" y="30"/>
                    <a:pt x="30" y="32"/>
                  </a:cubicBezTo>
                  <a:cubicBezTo>
                    <a:pt x="29" y="35"/>
                    <a:pt x="27" y="36"/>
                    <a:pt x="25" y="38"/>
                  </a:cubicBezTo>
                  <a:cubicBezTo>
                    <a:pt x="23" y="39"/>
                    <a:pt x="20" y="39"/>
                    <a:pt x="16" y="39"/>
                  </a:cubicBezTo>
                  <a:cubicBezTo>
                    <a:pt x="14" y="39"/>
                    <a:pt x="12" y="39"/>
                    <a:pt x="10" y="39"/>
                  </a:cubicBezTo>
                  <a:cubicBezTo>
                    <a:pt x="8" y="38"/>
                    <a:pt x="6" y="38"/>
                    <a:pt x="5" y="37"/>
                  </a:cubicBezTo>
                  <a:cubicBezTo>
                    <a:pt x="4" y="36"/>
                    <a:pt x="3" y="35"/>
                    <a:pt x="2" y="33"/>
                  </a:cubicBezTo>
                  <a:cubicBezTo>
                    <a:pt x="1" y="32"/>
                    <a:pt x="1" y="31"/>
                    <a:pt x="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9"/>
                    <a:pt x="12" y="31"/>
                    <a:pt x="13" y="32"/>
                  </a:cubicBezTo>
                  <a:cubicBezTo>
                    <a:pt x="14" y="33"/>
                    <a:pt x="15" y="33"/>
                    <a:pt x="16" y="33"/>
                  </a:cubicBezTo>
                  <a:cubicBezTo>
                    <a:pt x="18" y="33"/>
                    <a:pt x="19" y="32"/>
                    <a:pt x="20" y="31"/>
                  </a:cubicBezTo>
                  <a:cubicBezTo>
                    <a:pt x="21" y="30"/>
                    <a:pt x="21" y="28"/>
                    <a:pt x="21" y="26"/>
                  </a:cubicBezTo>
                  <a:cubicBezTo>
                    <a:pt x="21" y="24"/>
                    <a:pt x="21" y="22"/>
                    <a:pt x="20" y="21"/>
                  </a:cubicBezTo>
                  <a:cubicBezTo>
                    <a:pt x="19" y="20"/>
                    <a:pt x="18" y="19"/>
                    <a:pt x="16" y="19"/>
                  </a:cubicBezTo>
                  <a:cubicBezTo>
                    <a:pt x="15" y="19"/>
                    <a:pt x="14" y="20"/>
                    <a:pt x="13" y="20"/>
                  </a:cubicBezTo>
                  <a:cubicBezTo>
                    <a:pt x="12" y="21"/>
                    <a:pt x="11" y="21"/>
                    <a:pt x="11" y="22"/>
                  </a:cubicBezTo>
                  <a:cubicBezTo>
                    <a:pt x="1" y="21"/>
                    <a:pt x="1" y="21"/>
                    <a:pt x="1" y="21"/>
                  </a:cubicBezTo>
                  <a:lnTo>
                    <a:pt x="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3" name="Freeform 75">
              <a:extLst>
                <a:ext uri="{FF2B5EF4-FFF2-40B4-BE49-F238E27FC236}">
                  <a16:creationId xmlns="" xmlns:a16="http://schemas.microsoft.com/office/drawing/2014/main" id="{D4CDEB7D-08B4-2445-9C59-2A5CC8724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1886"/>
              <a:ext cx="61" cy="77"/>
            </a:xfrm>
            <a:custGeom>
              <a:avLst/>
              <a:gdLst>
                <a:gd name="T0" fmla="*/ 11 w 32"/>
                <a:gd name="T1" fmla="*/ 12 h 40"/>
                <a:gd name="T2" fmla="*/ 0 w 32"/>
                <a:gd name="T3" fmla="*/ 11 h 40"/>
                <a:gd name="T4" fmla="*/ 5 w 32"/>
                <a:gd name="T5" fmla="*/ 3 h 40"/>
                <a:gd name="T6" fmla="*/ 16 w 32"/>
                <a:gd name="T7" fmla="*/ 0 h 40"/>
                <a:gd name="T8" fmla="*/ 26 w 32"/>
                <a:gd name="T9" fmla="*/ 3 h 40"/>
                <a:gd name="T10" fmla="*/ 30 w 32"/>
                <a:gd name="T11" fmla="*/ 10 h 40"/>
                <a:gd name="T12" fmla="*/ 28 w 32"/>
                <a:gd name="T13" fmla="*/ 15 h 40"/>
                <a:gd name="T14" fmla="*/ 24 w 32"/>
                <a:gd name="T15" fmla="*/ 19 h 40"/>
                <a:gd name="T16" fmla="*/ 28 w 32"/>
                <a:gd name="T17" fmla="*/ 20 h 40"/>
                <a:gd name="T18" fmla="*/ 31 w 32"/>
                <a:gd name="T19" fmla="*/ 23 h 40"/>
                <a:gd name="T20" fmla="*/ 32 w 32"/>
                <a:gd name="T21" fmla="*/ 28 h 40"/>
                <a:gd name="T22" fmla="*/ 30 w 32"/>
                <a:gd name="T23" fmla="*/ 34 h 40"/>
                <a:gd name="T24" fmla="*/ 25 w 32"/>
                <a:gd name="T25" fmla="*/ 39 h 40"/>
                <a:gd name="T26" fmla="*/ 16 w 32"/>
                <a:gd name="T27" fmla="*/ 40 h 40"/>
                <a:gd name="T28" fmla="*/ 8 w 32"/>
                <a:gd name="T29" fmla="*/ 39 h 40"/>
                <a:gd name="T30" fmla="*/ 3 w 32"/>
                <a:gd name="T31" fmla="*/ 36 h 40"/>
                <a:gd name="T32" fmla="*/ 0 w 32"/>
                <a:gd name="T33" fmla="*/ 30 h 40"/>
                <a:gd name="T34" fmla="*/ 11 w 32"/>
                <a:gd name="T35" fmla="*/ 28 h 40"/>
                <a:gd name="T36" fmla="*/ 13 w 32"/>
                <a:gd name="T37" fmla="*/ 33 h 40"/>
                <a:gd name="T38" fmla="*/ 16 w 32"/>
                <a:gd name="T39" fmla="*/ 34 h 40"/>
                <a:gd name="T40" fmla="*/ 20 w 32"/>
                <a:gd name="T41" fmla="*/ 32 h 40"/>
                <a:gd name="T42" fmla="*/ 21 w 32"/>
                <a:gd name="T43" fmla="*/ 28 h 40"/>
                <a:gd name="T44" fmla="*/ 20 w 32"/>
                <a:gd name="T45" fmla="*/ 24 h 40"/>
                <a:gd name="T46" fmla="*/ 16 w 32"/>
                <a:gd name="T47" fmla="*/ 23 h 40"/>
                <a:gd name="T48" fmla="*/ 12 w 32"/>
                <a:gd name="T49" fmla="*/ 23 h 40"/>
                <a:gd name="T50" fmla="*/ 13 w 32"/>
                <a:gd name="T51" fmla="*/ 15 h 40"/>
                <a:gd name="T52" fmla="*/ 14 w 32"/>
                <a:gd name="T53" fmla="*/ 16 h 40"/>
                <a:gd name="T54" fmla="*/ 18 w 32"/>
                <a:gd name="T55" fmla="*/ 14 h 40"/>
                <a:gd name="T56" fmla="*/ 19 w 32"/>
                <a:gd name="T57" fmla="*/ 11 h 40"/>
                <a:gd name="T58" fmla="*/ 18 w 32"/>
                <a:gd name="T59" fmla="*/ 8 h 40"/>
                <a:gd name="T60" fmla="*/ 15 w 32"/>
                <a:gd name="T61" fmla="*/ 7 h 40"/>
                <a:gd name="T62" fmla="*/ 12 w 32"/>
                <a:gd name="T63" fmla="*/ 8 h 40"/>
                <a:gd name="T64" fmla="*/ 11 w 32"/>
                <a:gd name="T65" fmla="*/ 1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2" h="40">
                  <a:moveTo>
                    <a:pt x="11" y="12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1" y="7"/>
                    <a:pt x="3" y="5"/>
                    <a:pt x="5" y="3"/>
                  </a:cubicBezTo>
                  <a:cubicBezTo>
                    <a:pt x="8" y="1"/>
                    <a:pt x="11" y="0"/>
                    <a:pt x="16" y="0"/>
                  </a:cubicBezTo>
                  <a:cubicBezTo>
                    <a:pt x="21" y="0"/>
                    <a:pt x="24" y="1"/>
                    <a:pt x="26" y="3"/>
                  </a:cubicBezTo>
                  <a:cubicBezTo>
                    <a:pt x="29" y="5"/>
                    <a:pt x="30" y="8"/>
                    <a:pt x="30" y="10"/>
                  </a:cubicBezTo>
                  <a:cubicBezTo>
                    <a:pt x="30" y="12"/>
                    <a:pt x="29" y="14"/>
                    <a:pt x="28" y="15"/>
                  </a:cubicBezTo>
                  <a:cubicBezTo>
                    <a:pt x="27" y="16"/>
                    <a:pt x="26" y="18"/>
                    <a:pt x="24" y="19"/>
                  </a:cubicBezTo>
                  <a:cubicBezTo>
                    <a:pt x="26" y="19"/>
                    <a:pt x="27" y="19"/>
                    <a:pt x="28" y="20"/>
                  </a:cubicBezTo>
                  <a:cubicBezTo>
                    <a:pt x="29" y="21"/>
                    <a:pt x="30" y="22"/>
                    <a:pt x="31" y="23"/>
                  </a:cubicBezTo>
                  <a:cubicBezTo>
                    <a:pt x="31" y="24"/>
                    <a:pt x="32" y="26"/>
                    <a:pt x="32" y="28"/>
                  </a:cubicBezTo>
                  <a:cubicBezTo>
                    <a:pt x="32" y="30"/>
                    <a:pt x="31" y="32"/>
                    <a:pt x="30" y="34"/>
                  </a:cubicBezTo>
                  <a:cubicBezTo>
                    <a:pt x="29" y="36"/>
                    <a:pt x="27" y="38"/>
                    <a:pt x="25" y="39"/>
                  </a:cubicBezTo>
                  <a:cubicBezTo>
                    <a:pt x="23" y="40"/>
                    <a:pt x="20" y="40"/>
                    <a:pt x="16" y="40"/>
                  </a:cubicBezTo>
                  <a:cubicBezTo>
                    <a:pt x="13" y="40"/>
                    <a:pt x="10" y="40"/>
                    <a:pt x="8" y="39"/>
                  </a:cubicBezTo>
                  <a:cubicBezTo>
                    <a:pt x="6" y="38"/>
                    <a:pt x="4" y="37"/>
                    <a:pt x="3" y="36"/>
                  </a:cubicBezTo>
                  <a:cubicBezTo>
                    <a:pt x="2" y="34"/>
                    <a:pt x="1" y="32"/>
                    <a:pt x="0" y="30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30"/>
                    <a:pt x="12" y="32"/>
                    <a:pt x="13" y="33"/>
                  </a:cubicBezTo>
                  <a:cubicBezTo>
                    <a:pt x="13" y="34"/>
                    <a:pt x="15" y="34"/>
                    <a:pt x="16" y="34"/>
                  </a:cubicBezTo>
                  <a:cubicBezTo>
                    <a:pt x="17" y="34"/>
                    <a:pt x="19" y="33"/>
                    <a:pt x="20" y="32"/>
                  </a:cubicBezTo>
                  <a:cubicBezTo>
                    <a:pt x="20" y="31"/>
                    <a:pt x="21" y="30"/>
                    <a:pt x="21" y="28"/>
                  </a:cubicBezTo>
                  <a:cubicBezTo>
                    <a:pt x="21" y="26"/>
                    <a:pt x="20" y="25"/>
                    <a:pt x="20" y="24"/>
                  </a:cubicBezTo>
                  <a:cubicBezTo>
                    <a:pt x="19" y="23"/>
                    <a:pt x="17" y="23"/>
                    <a:pt x="16" y="23"/>
                  </a:cubicBezTo>
                  <a:cubicBezTo>
                    <a:pt x="15" y="23"/>
                    <a:pt x="14" y="23"/>
                    <a:pt x="12" y="23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6"/>
                    <a:pt x="14" y="16"/>
                    <a:pt x="14" y="16"/>
                  </a:cubicBezTo>
                  <a:cubicBezTo>
                    <a:pt x="16" y="16"/>
                    <a:pt x="17" y="15"/>
                    <a:pt x="18" y="14"/>
                  </a:cubicBezTo>
                  <a:cubicBezTo>
                    <a:pt x="19" y="13"/>
                    <a:pt x="19" y="12"/>
                    <a:pt x="19" y="11"/>
                  </a:cubicBezTo>
                  <a:cubicBezTo>
                    <a:pt x="19" y="10"/>
                    <a:pt x="19" y="9"/>
                    <a:pt x="18" y="8"/>
                  </a:cubicBezTo>
                  <a:cubicBezTo>
                    <a:pt x="17" y="8"/>
                    <a:pt x="16" y="7"/>
                    <a:pt x="15" y="7"/>
                  </a:cubicBezTo>
                  <a:cubicBezTo>
                    <a:pt x="14" y="7"/>
                    <a:pt x="13" y="8"/>
                    <a:pt x="12" y="8"/>
                  </a:cubicBezTo>
                  <a:cubicBezTo>
                    <a:pt x="11" y="9"/>
                    <a:pt x="11" y="10"/>
                    <a:pt x="11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4" name="Freeform 76">
              <a:extLst>
                <a:ext uri="{FF2B5EF4-FFF2-40B4-BE49-F238E27FC236}">
                  <a16:creationId xmlns="" xmlns:a16="http://schemas.microsoft.com/office/drawing/2014/main" id="{A84DDA18-D272-5F42-8D68-68ACDBBE5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1957"/>
              <a:ext cx="19" cy="10"/>
            </a:xfrm>
            <a:custGeom>
              <a:avLst/>
              <a:gdLst>
                <a:gd name="T0" fmla="*/ 0 w 19"/>
                <a:gd name="T1" fmla="*/ 10 h 10"/>
                <a:gd name="T2" fmla="*/ 9 w 19"/>
                <a:gd name="T3" fmla="*/ 8 h 10"/>
                <a:gd name="T4" fmla="*/ 19 w 19"/>
                <a:gd name="T5" fmla="*/ 6 h 10"/>
                <a:gd name="T6" fmla="*/ 13 w 19"/>
                <a:gd name="T7" fmla="*/ 2 h 10"/>
                <a:gd name="T8" fmla="*/ 7 w 19"/>
                <a:gd name="T9" fmla="*/ 0 h 10"/>
                <a:gd name="T10" fmla="*/ 0 w 19"/>
                <a:gd name="T1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0">
                  <a:moveTo>
                    <a:pt x="0" y="10"/>
                  </a:moveTo>
                  <a:lnTo>
                    <a:pt x="9" y="8"/>
                  </a:lnTo>
                  <a:lnTo>
                    <a:pt x="19" y="6"/>
                  </a:lnTo>
                  <a:lnTo>
                    <a:pt x="13" y="2"/>
                  </a:lnTo>
                  <a:lnTo>
                    <a:pt x="7" y="0"/>
                  </a:lnTo>
                  <a:lnTo>
                    <a:pt x="0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5" name="Freeform 77">
              <a:extLst>
                <a:ext uri="{FF2B5EF4-FFF2-40B4-BE49-F238E27FC236}">
                  <a16:creationId xmlns="" xmlns:a16="http://schemas.microsoft.com/office/drawing/2014/main" id="{FC20585D-DF00-4B4E-AD7E-188296FD3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684"/>
              <a:ext cx="48" cy="36"/>
            </a:xfrm>
            <a:custGeom>
              <a:avLst/>
              <a:gdLst>
                <a:gd name="T0" fmla="*/ 22 w 25"/>
                <a:gd name="T1" fmla="*/ 11 h 19"/>
                <a:gd name="T2" fmla="*/ 24 w 25"/>
                <a:gd name="T3" fmla="*/ 8 h 19"/>
                <a:gd name="T4" fmla="*/ 24 w 25"/>
                <a:gd name="T5" fmla="*/ 4 h 19"/>
                <a:gd name="T6" fmla="*/ 21 w 25"/>
                <a:gd name="T7" fmla="*/ 1 h 19"/>
                <a:gd name="T8" fmla="*/ 16 w 25"/>
                <a:gd name="T9" fmla="*/ 1 h 19"/>
                <a:gd name="T10" fmla="*/ 8 w 25"/>
                <a:gd name="T11" fmla="*/ 4 h 19"/>
                <a:gd name="T12" fmla="*/ 0 w 25"/>
                <a:gd name="T13" fmla="*/ 7 h 19"/>
                <a:gd name="T14" fmla="*/ 5 w 25"/>
                <a:gd name="T15" fmla="*/ 19 h 19"/>
                <a:gd name="T16" fmla="*/ 13 w 25"/>
                <a:gd name="T17" fmla="*/ 16 h 19"/>
                <a:gd name="T18" fmla="*/ 22 w 25"/>
                <a:gd name="T19" fmla="*/ 1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19">
                  <a:moveTo>
                    <a:pt x="22" y="11"/>
                  </a:moveTo>
                  <a:cubicBezTo>
                    <a:pt x="23" y="10"/>
                    <a:pt x="24" y="9"/>
                    <a:pt x="24" y="8"/>
                  </a:cubicBezTo>
                  <a:cubicBezTo>
                    <a:pt x="25" y="7"/>
                    <a:pt x="25" y="5"/>
                    <a:pt x="24" y="4"/>
                  </a:cubicBezTo>
                  <a:cubicBezTo>
                    <a:pt x="23" y="2"/>
                    <a:pt x="22" y="1"/>
                    <a:pt x="21" y="1"/>
                  </a:cubicBezTo>
                  <a:cubicBezTo>
                    <a:pt x="19" y="0"/>
                    <a:pt x="18" y="0"/>
                    <a:pt x="16" y="1"/>
                  </a:cubicBezTo>
                  <a:cubicBezTo>
                    <a:pt x="15" y="1"/>
                    <a:pt x="13" y="2"/>
                    <a:pt x="8" y="4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8" y="14"/>
                    <a:pt x="21" y="12"/>
                    <a:pt x="22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6" name="Freeform 78">
              <a:extLst>
                <a:ext uri="{FF2B5EF4-FFF2-40B4-BE49-F238E27FC236}">
                  <a16:creationId xmlns="" xmlns:a16="http://schemas.microsoft.com/office/drawing/2014/main" id="{09F26C10-6C15-9B4D-BF3A-17AF7962B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971"/>
              <a:ext cx="40" cy="46"/>
            </a:xfrm>
            <a:custGeom>
              <a:avLst/>
              <a:gdLst>
                <a:gd name="T0" fmla="*/ 10 w 21"/>
                <a:gd name="T1" fmla="*/ 22 h 24"/>
                <a:gd name="T2" fmla="*/ 14 w 21"/>
                <a:gd name="T3" fmla="*/ 24 h 24"/>
                <a:gd name="T4" fmla="*/ 18 w 21"/>
                <a:gd name="T5" fmla="*/ 23 h 24"/>
                <a:gd name="T6" fmla="*/ 20 w 21"/>
                <a:gd name="T7" fmla="*/ 19 h 24"/>
                <a:gd name="T8" fmla="*/ 20 w 21"/>
                <a:gd name="T9" fmla="*/ 14 h 24"/>
                <a:gd name="T10" fmla="*/ 16 w 21"/>
                <a:gd name="T11" fmla="*/ 7 h 24"/>
                <a:gd name="T12" fmla="*/ 11 w 21"/>
                <a:gd name="T13" fmla="*/ 0 h 24"/>
                <a:gd name="T14" fmla="*/ 0 w 21"/>
                <a:gd name="T15" fmla="*/ 6 h 24"/>
                <a:gd name="T16" fmla="*/ 4 w 21"/>
                <a:gd name="T17" fmla="*/ 14 h 24"/>
                <a:gd name="T18" fmla="*/ 10 w 21"/>
                <a:gd name="T19" fmla="*/ 2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24">
                  <a:moveTo>
                    <a:pt x="10" y="22"/>
                  </a:moveTo>
                  <a:cubicBezTo>
                    <a:pt x="11" y="23"/>
                    <a:pt x="12" y="24"/>
                    <a:pt x="14" y="24"/>
                  </a:cubicBezTo>
                  <a:cubicBezTo>
                    <a:pt x="15" y="24"/>
                    <a:pt x="16" y="24"/>
                    <a:pt x="18" y="23"/>
                  </a:cubicBezTo>
                  <a:cubicBezTo>
                    <a:pt x="19" y="22"/>
                    <a:pt x="20" y="21"/>
                    <a:pt x="20" y="19"/>
                  </a:cubicBezTo>
                  <a:cubicBezTo>
                    <a:pt x="21" y="18"/>
                    <a:pt x="21" y="16"/>
                    <a:pt x="20" y="14"/>
                  </a:cubicBezTo>
                  <a:cubicBezTo>
                    <a:pt x="19" y="14"/>
                    <a:pt x="18" y="11"/>
                    <a:pt x="16" y="7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7" y="18"/>
                    <a:pt x="9" y="21"/>
                    <a:pt x="10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7" name="Freeform 79">
              <a:extLst>
                <a:ext uri="{FF2B5EF4-FFF2-40B4-BE49-F238E27FC236}">
                  <a16:creationId xmlns="" xmlns:a16="http://schemas.microsoft.com/office/drawing/2014/main" id="{11D82BB5-19B2-3C49-9C37-32887C8C8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1157"/>
              <a:ext cx="40" cy="28"/>
            </a:xfrm>
            <a:custGeom>
              <a:avLst/>
              <a:gdLst>
                <a:gd name="T0" fmla="*/ 40 w 40"/>
                <a:gd name="T1" fmla="*/ 0 h 28"/>
                <a:gd name="T2" fmla="*/ 0 w 40"/>
                <a:gd name="T3" fmla="*/ 3 h 28"/>
                <a:gd name="T4" fmla="*/ 30 w 40"/>
                <a:gd name="T5" fmla="*/ 28 h 28"/>
                <a:gd name="T6" fmla="*/ 40 w 40"/>
                <a:gd name="T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8">
                  <a:moveTo>
                    <a:pt x="40" y="0"/>
                  </a:moveTo>
                  <a:lnTo>
                    <a:pt x="0" y="3"/>
                  </a:lnTo>
                  <a:lnTo>
                    <a:pt x="30" y="28"/>
                  </a:lnTo>
                  <a:lnTo>
                    <a:pt x="4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45" name="Freeform 80">
              <a:extLst>
                <a:ext uri="{FF2B5EF4-FFF2-40B4-BE49-F238E27FC236}">
                  <a16:creationId xmlns="" xmlns:a16="http://schemas.microsoft.com/office/drawing/2014/main" id="{256BFCFF-0681-B842-BB3B-AB9382E34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112"/>
              <a:ext cx="41" cy="63"/>
            </a:xfrm>
            <a:custGeom>
              <a:avLst/>
              <a:gdLst>
                <a:gd name="T0" fmla="*/ 8 w 21"/>
                <a:gd name="T1" fmla="*/ 10 h 33"/>
                <a:gd name="T2" fmla="*/ 4 w 21"/>
                <a:gd name="T3" fmla="*/ 12 h 33"/>
                <a:gd name="T4" fmla="*/ 2 w 21"/>
                <a:gd name="T5" fmla="*/ 15 h 33"/>
                <a:gd name="T6" fmla="*/ 1 w 21"/>
                <a:gd name="T7" fmla="*/ 20 h 33"/>
                <a:gd name="T8" fmla="*/ 1 w 21"/>
                <a:gd name="T9" fmla="*/ 23 h 33"/>
                <a:gd name="T10" fmla="*/ 2 w 21"/>
                <a:gd name="T11" fmla="*/ 27 h 33"/>
                <a:gd name="T12" fmla="*/ 9 w 21"/>
                <a:gd name="T13" fmla="*/ 32 h 33"/>
                <a:gd name="T14" fmla="*/ 13 w 21"/>
                <a:gd name="T15" fmla="*/ 33 h 33"/>
                <a:gd name="T16" fmla="*/ 16 w 21"/>
                <a:gd name="T17" fmla="*/ 33 h 33"/>
                <a:gd name="T18" fmla="*/ 19 w 21"/>
                <a:gd name="T19" fmla="*/ 30 h 33"/>
                <a:gd name="T20" fmla="*/ 20 w 21"/>
                <a:gd name="T21" fmla="*/ 27 h 33"/>
                <a:gd name="T22" fmla="*/ 21 w 21"/>
                <a:gd name="T23" fmla="*/ 25 h 33"/>
                <a:gd name="T24" fmla="*/ 20 w 21"/>
                <a:gd name="T25" fmla="*/ 20 h 33"/>
                <a:gd name="T26" fmla="*/ 14 w 21"/>
                <a:gd name="T27" fmla="*/ 16 h 33"/>
                <a:gd name="T28" fmla="*/ 15 w 21"/>
                <a:gd name="T29" fmla="*/ 12 h 33"/>
                <a:gd name="T30" fmla="*/ 17 w 21"/>
                <a:gd name="T31" fmla="*/ 11 h 33"/>
                <a:gd name="T32" fmla="*/ 18 w 21"/>
                <a:gd name="T33" fmla="*/ 8 h 33"/>
                <a:gd name="T34" fmla="*/ 18 w 21"/>
                <a:gd name="T35" fmla="*/ 5 h 33"/>
                <a:gd name="T36" fmla="*/ 18 w 21"/>
                <a:gd name="T37" fmla="*/ 2 h 33"/>
                <a:gd name="T38" fmla="*/ 15 w 21"/>
                <a:gd name="T39" fmla="*/ 3 h 33"/>
                <a:gd name="T40" fmla="*/ 10 w 21"/>
                <a:gd name="T41" fmla="*/ 8 h 33"/>
                <a:gd name="T42" fmla="*/ 9 w 21"/>
                <a:gd name="T43" fmla="*/ 9 h 33"/>
                <a:gd name="T44" fmla="*/ 8 w 21"/>
                <a:gd name="T45" fmla="*/ 1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1" h="33">
                  <a:moveTo>
                    <a:pt x="8" y="10"/>
                  </a:moveTo>
                  <a:cubicBezTo>
                    <a:pt x="6" y="10"/>
                    <a:pt x="4" y="12"/>
                    <a:pt x="4" y="12"/>
                  </a:cubicBezTo>
                  <a:cubicBezTo>
                    <a:pt x="2" y="14"/>
                    <a:pt x="2" y="15"/>
                    <a:pt x="2" y="15"/>
                  </a:cubicBezTo>
                  <a:cubicBezTo>
                    <a:pt x="2" y="16"/>
                    <a:pt x="1" y="20"/>
                    <a:pt x="1" y="20"/>
                  </a:cubicBezTo>
                  <a:cubicBezTo>
                    <a:pt x="1" y="20"/>
                    <a:pt x="0" y="23"/>
                    <a:pt x="1" y="23"/>
                  </a:cubicBezTo>
                  <a:cubicBezTo>
                    <a:pt x="1" y="24"/>
                    <a:pt x="2" y="26"/>
                    <a:pt x="2" y="27"/>
                  </a:cubicBezTo>
                  <a:cubicBezTo>
                    <a:pt x="4" y="29"/>
                    <a:pt x="9" y="32"/>
                    <a:pt x="9" y="32"/>
                  </a:cubicBezTo>
                  <a:cubicBezTo>
                    <a:pt x="10" y="33"/>
                    <a:pt x="12" y="33"/>
                    <a:pt x="13" y="33"/>
                  </a:cubicBezTo>
                  <a:cubicBezTo>
                    <a:pt x="14" y="33"/>
                    <a:pt x="15" y="33"/>
                    <a:pt x="16" y="33"/>
                  </a:cubicBezTo>
                  <a:cubicBezTo>
                    <a:pt x="19" y="33"/>
                    <a:pt x="19" y="30"/>
                    <a:pt x="19" y="30"/>
                  </a:cubicBezTo>
                  <a:cubicBezTo>
                    <a:pt x="19" y="28"/>
                    <a:pt x="20" y="27"/>
                    <a:pt x="20" y="27"/>
                  </a:cubicBezTo>
                  <a:cubicBezTo>
                    <a:pt x="21" y="26"/>
                    <a:pt x="21" y="25"/>
                    <a:pt x="21" y="25"/>
                  </a:cubicBezTo>
                  <a:cubicBezTo>
                    <a:pt x="20" y="23"/>
                    <a:pt x="20" y="20"/>
                    <a:pt x="20" y="20"/>
                  </a:cubicBezTo>
                  <a:cubicBezTo>
                    <a:pt x="18" y="19"/>
                    <a:pt x="14" y="16"/>
                    <a:pt x="14" y="16"/>
                  </a:cubicBezTo>
                  <a:cubicBezTo>
                    <a:pt x="12" y="12"/>
                    <a:pt x="15" y="12"/>
                    <a:pt x="15" y="12"/>
                  </a:cubicBezTo>
                  <a:cubicBezTo>
                    <a:pt x="16" y="12"/>
                    <a:pt x="17" y="11"/>
                    <a:pt x="17" y="11"/>
                  </a:cubicBezTo>
                  <a:cubicBezTo>
                    <a:pt x="19" y="11"/>
                    <a:pt x="18" y="8"/>
                    <a:pt x="18" y="8"/>
                  </a:cubicBezTo>
                  <a:cubicBezTo>
                    <a:pt x="18" y="6"/>
                    <a:pt x="18" y="5"/>
                    <a:pt x="18" y="5"/>
                  </a:cubicBezTo>
                  <a:cubicBezTo>
                    <a:pt x="19" y="2"/>
                    <a:pt x="18" y="2"/>
                    <a:pt x="18" y="2"/>
                  </a:cubicBezTo>
                  <a:cubicBezTo>
                    <a:pt x="17" y="0"/>
                    <a:pt x="15" y="3"/>
                    <a:pt x="15" y="3"/>
                  </a:cubicBezTo>
                  <a:cubicBezTo>
                    <a:pt x="14" y="4"/>
                    <a:pt x="10" y="8"/>
                    <a:pt x="10" y="8"/>
                  </a:cubicBezTo>
                  <a:cubicBezTo>
                    <a:pt x="10" y="8"/>
                    <a:pt x="9" y="9"/>
                    <a:pt x="9" y="9"/>
                  </a:cubicBezTo>
                  <a:cubicBezTo>
                    <a:pt x="8" y="10"/>
                    <a:pt x="8" y="10"/>
                    <a:pt x="8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46" name="Freeform 81">
              <a:extLst>
                <a:ext uri="{FF2B5EF4-FFF2-40B4-BE49-F238E27FC236}">
                  <a16:creationId xmlns="" xmlns:a16="http://schemas.microsoft.com/office/drawing/2014/main" id="{3224E3C7-7080-FF40-8302-4492455E3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2049"/>
              <a:ext cx="9" cy="21"/>
            </a:xfrm>
            <a:custGeom>
              <a:avLst/>
              <a:gdLst>
                <a:gd name="T0" fmla="*/ 0 w 5"/>
                <a:gd name="T1" fmla="*/ 0 h 11"/>
                <a:gd name="T2" fmla="*/ 2 w 5"/>
                <a:gd name="T3" fmla="*/ 5 h 11"/>
                <a:gd name="T4" fmla="*/ 3 w 5"/>
                <a:gd name="T5" fmla="*/ 7 h 11"/>
                <a:gd name="T6" fmla="*/ 3 w 5"/>
                <a:gd name="T7" fmla="*/ 10 h 11"/>
                <a:gd name="T8" fmla="*/ 5 w 5"/>
                <a:gd name="T9" fmla="*/ 9 h 11"/>
                <a:gd name="T10" fmla="*/ 4 w 5"/>
                <a:gd name="T11" fmla="*/ 3 h 11"/>
                <a:gd name="T12" fmla="*/ 3 w 5"/>
                <a:gd name="T13" fmla="*/ 0 h 11"/>
                <a:gd name="T14" fmla="*/ 0 w 5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11">
                  <a:moveTo>
                    <a:pt x="0" y="0"/>
                  </a:moveTo>
                  <a:cubicBezTo>
                    <a:pt x="1" y="3"/>
                    <a:pt x="2" y="4"/>
                    <a:pt x="2" y="5"/>
                  </a:cubicBezTo>
                  <a:cubicBezTo>
                    <a:pt x="3" y="6"/>
                    <a:pt x="3" y="7"/>
                    <a:pt x="3" y="7"/>
                  </a:cubicBezTo>
                  <a:cubicBezTo>
                    <a:pt x="4" y="9"/>
                    <a:pt x="3" y="8"/>
                    <a:pt x="3" y="10"/>
                  </a:cubicBezTo>
                  <a:cubicBezTo>
                    <a:pt x="4" y="11"/>
                    <a:pt x="4" y="10"/>
                    <a:pt x="5" y="9"/>
                  </a:cubicBezTo>
                  <a:cubicBezTo>
                    <a:pt x="4" y="8"/>
                    <a:pt x="4" y="5"/>
                    <a:pt x="4" y="3"/>
                  </a:cubicBezTo>
                  <a:cubicBezTo>
                    <a:pt x="3" y="2"/>
                    <a:pt x="3" y="1"/>
                    <a:pt x="3" y="0"/>
                  </a:cubicBezTo>
                  <a:cubicBezTo>
                    <a:pt x="2" y="0"/>
                    <a:pt x="1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47" name="Freeform 82">
              <a:extLst>
                <a:ext uri="{FF2B5EF4-FFF2-40B4-BE49-F238E27FC236}">
                  <a16:creationId xmlns="" xmlns:a16="http://schemas.microsoft.com/office/drawing/2014/main" id="{26FADDCD-6D3C-1D4D-B2B1-8DB5BC5AB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2064"/>
              <a:ext cx="34" cy="12"/>
            </a:xfrm>
            <a:custGeom>
              <a:avLst/>
              <a:gdLst>
                <a:gd name="T0" fmla="*/ 0 w 18"/>
                <a:gd name="T1" fmla="*/ 6 h 6"/>
                <a:gd name="T2" fmla="*/ 5 w 18"/>
                <a:gd name="T3" fmla="*/ 5 h 6"/>
                <a:gd name="T4" fmla="*/ 17 w 18"/>
                <a:gd name="T5" fmla="*/ 3 h 6"/>
                <a:gd name="T6" fmla="*/ 18 w 18"/>
                <a:gd name="T7" fmla="*/ 2 h 6"/>
                <a:gd name="T8" fmla="*/ 18 w 18"/>
                <a:gd name="T9" fmla="*/ 1 h 6"/>
                <a:gd name="T10" fmla="*/ 17 w 18"/>
                <a:gd name="T11" fmla="*/ 0 h 6"/>
                <a:gd name="T12" fmla="*/ 0 w 18"/>
                <a:gd name="T1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6">
                  <a:moveTo>
                    <a:pt x="0" y="6"/>
                  </a:moveTo>
                  <a:cubicBezTo>
                    <a:pt x="1" y="6"/>
                    <a:pt x="4" y="5"/>
                    <a:pt x="5" y="5"/>
                  </a:cubicBezTo>
                  <a:cubicBezTo>
                    <a:pt x="9" y="5"/>
                    <a:pt x="15" y="4"/>
                    <a:pt x="17" y="3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8" y="0"/>
                    <a:pt x="17" y="0"/>
                  </a:cubicBezTo>
                  <a:cubicBezTo>
                    <a:pt x="13" y="3"/>
                    <a:pt x="3" y="4"/>
                    <a:pt x="0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48" name="Freeform 83">
              <a:extLst>
                <a:ext uri="{FF2B5EF4-FFF2-40B4-BE49-F238E27FC236}">
                  <a16:creationId xmlns="" xmlns:a16="http://schemas.microsoft.com/office/drawing/2014/main" id="{F937B37C-0474-F946-ABA9-EB15B1F57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647"/>
              <a:ext cx="63" cy="71"/>
            </a:xfrm>
            <a:custGeom>
              <a:avLst/>
              <a:gdLst>
                <a:gd name="T0" fmla="*/ 12 w 33"/>
                <a:gd name="T1" fmla="*/ 35 h 37"/>
                <a:gd name="T2" fmla="*/ 24 w 33"/>
                <a:gd name="T3" fmla="*/ 34 h 37"/>
                <a:gd name="T4" fmla="*/ 32 w 33"/>
                <a:gd name="T5" fmla="*/ 22 h 37"/>
                <a:gd name="T6" fmla="*/ 31 w 33"/>
                <a:gd name="T7" fmla="*/ 8 h 37"/>
                <a:gd name="T8" fmla="*/ 21 w 33"/>
                <a:gd name="T9" fmla="*/ 1 h 37"/>
                <a:gd name="T10" fmla="*/ 9 w 33"/>
                <a:gd name="T11" fmla="*/ 2 h 37"/>
                <a:gd name="T12" fmla="*/ 1 w 33"/>
                <a:gd name="T13" fmla="*/ 14 h 37"/>
                <a:gd name="T14" fmla="*/ 2 w 33"/>
                <a:gd name="T15" fmla="*/ 28 h 37"/>
                <a:gd name="T16" fmla="*/ 12 w 33"/>
                <a:gd name="T17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" h="37">
                  <a:moveTo>
                    <a:pt x="12" y="35"/>
                  </a:moveTo>
                  <a:cubicBezTo>
                    <a:pt x="16" y="37"/>
                    <a:pt x="20" y="36"/>
                    <a:pt x="24" y="34"/>
                  </a:cubicBezTo>
                  <a:cubicBezTo>
                    <a:pt x="27" y="32"/>
                    <a:pt x="30" y="28"/>
                    <a:pt x="32" y="22"/>
                  </a:cubicBezTo>
                  <a:cubicBezTo>
                    <a:pt x="33" y="16"/>
                    <a:pt x="33" y="12"/>
                    <a:pt x="31" y="8"/>
                  </a:cubicBezTo>
                  <a:cubicBezTo>
                    <a:pt x="29" y="4"/>
                    <a:pt x="26" y="2"/>
                    <a:pt x="21" y="1"/>
                  </a:cubicBezTo>
                  <a:cubicBezTo>
                    <a:pt x="17" y="0"/>
                    <a:pt x="13" y="0"/>
                    <a:pt x="9" y="2"/>
                  </a:cubicBezTo>
                  <a:cubicBezTo>
                    <a:pt x="5" y="4"/>
                    <a:pt x="3" y="8"/>
                    <a:pt x="1" y="14"/>
                  </a:cubicBezTo>
                  <a:cubicBezTo>
                    <a:pt x="0" y="20"/>
                    <a:pt x="0" y="24"/>
                    <a:pt x="2" y="28"/>
                  </a:cubicBezTo>
                  <a:cubicBezTo>
                    <a:pt x="4" y="32"/>
                    <a:pt x="7" y="34"/>
                    <a:pt x="12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49" name="Freeform 84">
              <a:extLst>
                <a:ext uri="{FF2B5EF4-FFF2-40B4-BE49-F238E27FC236}">
                  <a16:creationId xmlns="" xmlns:a16="http://schemas.microsoft.com/office/drawing/2014/main" id="{0C01EE6C-3259-9A4B-8A0E-6BD83FA79B4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3" y="521"/>
              <a:ext cx="1726" cy="1733"/>
            </a:xfrm>
            <a:custGeom>
              <a:avLst/>
              <a:gdLst>
                <a:gd name="T0" fmla="*/ 811 w 904"/>
                <a:gd name="T1" fmla="*/ 404 h 905"/>
                <a:gd name="T2" fmla="*/ 773 w 904"/>
                <a:gd name="T3" fmla="*/ 280 h 905"/>
                <a:gd name="T4" fmla="*/ 778 w 904"/>
                <a:gd name="T5" fmla="*/ 210 h 905"/>
                <a:gd name="T6" fmla="*/ 721 w 904"/>
                <a:gd name="T7" fmla="*/ 187 h 905"/>
                <a:gd name="T8" fmla="*/ 685 w 904"/>
                <a:gd name="T9" fmla="*/ 149 h 905"/>
                <a:gd name="T10" fmla="*/ 616 w 904"/>
                <a:gd name="T11" fmla="*/ 113 h 905"/>
                <a:gd name="T12" fmla="*/ 564 w 904"/>
                <a:gd name="T13" fmla="*/ 108 h 905"/>
                <a:gd name="T14" fmla="*/ 460 w 904"/>
                <a:gd name="T15" fmla="*/ 45 h 905"/>
                <a:gd name="T16" fmla="*/ 374 w 904"/>
                <a:gd name="T17" fmla="*/ 52 h 905"/>
                <a:gd name="T18" fmla="*/ 347 w 904"/>
                <a:gd name="T19" fmla="*/ 78 h 905"/>
                <a:gd name="T20" fmla="*/ 361 w 904"/>
                <a:gd name="T21" fmla="*/ 92 h 905"/>
                <a:gd name="T22" fmla="*/ 311 w 904"/>
                <a:gd name="T23" fmla="*/ 104 h 905"/>
                <a:gd name="T24" fmla="*/ 249 w 904"/>
                <a:gd name="T25" fmla="*/ 97 h 905"/>
                <a:gd name="T26" fmla="*/ 174 w 904"/>
                <a:gd name="T27" fmla="*/ 151 h 905"/>
                <a:gd name="T28" fmla="*/ 120 w 904"/>
                <a:gd name="T29" fmla="*/ 211 h 905"/>
                <a:gd name="T30" fmla="*/ 120 w 904"/>
                <a:gd name="T31" fmla="*/ 282 h 905"/>
                <a:gd name="T32" fmla="*/ 131 w 904"/>
                <a:gd name="T33" fmla="*/ 289 h 905"/>
                <a:gd name="T34" fmla="*/ 95 w 904"/>
                <a:gd name="T35" fmla="*/ 411 h 905"/>
                <a:gd name="T36" fmla="*/ 40 w 904"/>
                <a:gd name="T37" fmla="*/ 454 h 905"/>
                <a:gd name="T38" fmla="*/ 50 w 904"/>
                <a:gd name="T39" fmla="*/ 519 h 905"/>
                <a:gd name="T40" fmla="*/ 101 w 904"/>
                <a:gd name="T41" fmla="*/ 526 h 905"/>
                <a:gd name="T42" fmla="*/ 237 w 904"/>
                <a:gd name="T43" fmla="*/ 764 h 905"/>
                <a:gd name="T44" fmla="*/ 217 w 904"/>
                <a:gd name="T45" fmla="*/ 741 h 905"/>
                <a:gd name="T46" fmla="*/ 195 w 904"/>
                <a:gd name="T47" fmla="*/ 742 h 905"/>
                <a:gd name="T48" fmla="*/ 288 w 904"/>
                <a:gd name="T49" fmla="*/ 830 h 905"/>
                <a:gd name="T50" fmla="*/ 283 w 904"/>
                <a:gd name="T51" fmla="*/ 801 h 905"/>
                <a:gd name="T52" fmla="*/ 308 w 904"/>
                <a:gd name="T53" fmla="*/ 811 h 905"/>
                <a:gd name="T54" fmla="*/ 316 w 904"/>
                <a:gd name="T55" fmla="*/ 787 h 905"/>
                <a:gd name="T56" fmla="*/ 309 w 904"/>
                <a:gd name="T57" fmla="*/ 843 h 905"/>
                <a:gd name="T58" fmla="*/ 351 w 904"/>
                <a:gd name="T59" fmla="*/ 858 h 905"/>
                <a:gd name="T60" fmla="*/ 420 w 904"/>
                <a:gd name="T61" fmla="*/ 807 h 905"/>
                <a:gd name="T62" fmla="*/ 412 w 904"/>
                <a:gd name="T63" fmla="*/ 875 h 905"/>
                <a:gd name="T64" fmla="*/ 399 w 904"/>
                <a:gd name="T65" fmla="*/ 866 h 905"/>
                <a:gd name="T66" fmla="*/ 429 w 904"/>
                <a:gd name="T67" fmla="*/ 859 h 905"/>
                <a:gd name="T68" fmla="*/ 478 w 904"/>
                <a:gd name="T69" fmla="*/ 857 h 905"/>
                <a:gd name="T70" fmla="*/ 476 w 904"/>
                <a:gd name="T71" fmla="*/ 832 h 905"/>
                <a:gd name="T72" fmla="*/ 528 w 904"/>
                <a:gd name="T73" fmla="*/ 866 h 905"/>
                <a:gd name="T74" fmla="*/ 485 w 904"/>
                <a:gd name="T75" fmla="*/ 851 h 905"/>
                <a:gd name="T76" fmla="*/ 515 w 904"/>
                <a:gd name="T77" fmla="*/ 820 h 905"/>
                <a:gd name="T78" fmla="*/ 598 w 904"/>
                <a:gd name="T79" fmla="*/ 840 h 905"/>
                <a:gd name="T80" fmla="*/ 587 w 904"/>
                <a:gd name="T81" fmla="*/ 835 h 905"/>
                <a:gd name="T82" fmla="*/ 583 w 904"/>
                <a:gd name="T83" fmla="*/ 805 h 905"/>
                <a:gd name="T84" fmla="*/ 599 w 904"/>
                <a:gd name="T85" fmla="*/ 797 h 905"/>
                <a:gd name="T86" fmla="*/ 615 w 904"/>
                <a:gd name="T87" fmla="*/ 825 h 905"/>
                <a:gd name="T88" fmla="*/ 655 w 904"/>
                <a:gd name="T89" fmla="*/ 793 h 905"/>
                <a:gd name="T90" fmla="*/ 653 w 904"/>
                <a:gd name="T91" fmla="*/ 761 h 905"/>
                <a:gd name="T92" fmla="*/ 663 w 904"/>
                <a:gd name="T93" fmla="*/ 752 h 905"/>
                <a:gd name="T94" fmla="*/ 667 w 904"/>
                <a:gd name="T95" fmla="*/ 737 h 905"/>
                <a:gd name="T96" fmla="*/ 675 w 904"/>
                <a:gd name="T97" fmla="*/ 737 h 905"/>
                <a:gd name="T98" fmla="*/ 676 w 904"/>
                <a:gd name="T99" fmla="*/ 722 h 905"/>
                <a:gd name="T100" fmla="*/ 690 w 904"/>
                <a:gd name="T101" fmla="*/ 738 h 905"/>
                <a:gd name="T102" fmla="*/ 665 w 904"/>
                <a:gd name="T103" fmla="*/ 771 h 905"/>
                <a:gd name="T104" fmla="*/ 688 w 904"/>
                <a:gd name="T105" fmla="*/ 807 h 905"/>
                <a:gd name="T106" fmla="*/ 679 w 904"/>
                <a:gd name="T107" fmla="*/ 769 h 905"/>
                <a:gd name="T108" fmla="*/ 705 w 904"/>
                <a:gd name="T109" fmla="*/ 766 h 905"/>
                <a:gd name="T110" fmla="*/ 777 w 904"/>
                <a:gd name="T111" fmla="*/ 296 h 905"/>
                <a:gd name="T112" fmla="*/ 809 w 904"/>
                <a:gd name="T113" fmla="*/ 386 h 905"/>
                <a:gd name="T114" fmla="*/ 842 w 904"/>
                <a:gd name="T115" fmla="*/ 517 h 905"/>
                <a:gd name="T116" fmla="*/ 806 w 904"/>
                <a:gd name="T117" fmla="*/ 478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04" h="905">
                  <a:moveTo>
                    <a:pt x="452" y="0"/>
                  </a:moveTo>
                  <a:cubicBezTo>
                    <a:pt x="202" y="0"/>
                    <a:pt x="0" y="203"/>
                    <a:pt x="0" y="453"/>
                  </a:cubicBezTo>
                  <a:cubicBezTo>
                    <a:pt x="0" y="703"/>
                    <a:pt x="202" y="905"/>
                    <a:pt x="452" y="905"/>
                  </a:cubicBezTo>
                  <a:cubicBezTo>
                    <a:pt x="702" y="905"/>
                    <a:pt x="904" y="703"/>
                    <a:pt x="904" y="453"/>
                  </a:cubicBezTo>
                  <a:cubicBezTo>
                    <a:pt x="904" y="203"/>
                    <a:pt x="702" y="0"/>
                    <a:pt x="452" y="0"/>
                  </a:cubicBezTo>
                  <a:close/>
                  <a:moveTo>
                    <a:pt x="857" y="430"/>
                  </a:moveTo>
                  <a:cubicBezTo>
                    <a:pt x="849" y="431"/>
                    <a:pt x="849" y="431"/>
                    <a:pt x="849" y="431"/>
                  </a:cubicBezTo>
                  <a:cubicBezTo>
                    <a:pt x="845" y="400"/>
                    <a:pt x="845" y="400"/>
                    <a:pt x="845" y="400"/>
                  </a:cubicBezTo>
                  <a:cubicBezTo>
                    <a:pt x="834" y="402"/>
                    <a:pt x="834" y="402"/>
                    <a:pt x="834" y="402"/>
                  </a:cubicBezTo>
                  <a:cubicBezTo>
                    <a:pt x="837" y="430"/>
                    <a:pt x="837" y="430"/>
                    <a:pt x="837" y="430"/>
                  </a:cubicBezTo>
                  <a:cubicBezTo>
                    <a:pt x="828" y="431"/>
                    <a:pt x="828" y="431"/>
                    <a:pt x="828" y="431"/>
                  </a:cubicBezTo>
                  <a:cubicBezTo>
                    <a:pt x="825" y="403"/>
                    <a:pt x="825" y="403"/>
                    <a:pt x="825" y="403"/>
                  </a:cubicBezTo>
                  <a:cubicBezTo>
                    <a:pt x="811" y="404"/>
                    <a:pt x="811" y="404"/>
                    <a:pt x="811" y="404"/>
                  </a:cubicBezTo>
                  <a:cubicBezTo>
                    <a:pt x="815" y="436"/>
                    <a:pt x="815" y="436"/>
                    <a:pt x="815" y="436"/>
                  </a:cubicBezTo>
                  <a:cubicBezTo>
                    <a:pt x="806" y="437"/>
                    <a:pt x="806" y="437"/>
                    <a:pt x="806" y="437"/>
                  </a:cubicBezTo>
                  <a:cubicBezTo>
                    <a:pt x="802" y="394"/>
                    <a:pt x="802" y="394"/>
                    <a:pt x="802" y="394"/>
                  </a:cubicBezTo>
                  <a:cubicBezTo>
                    <a:pt x="853" y="388"/>
                    <a:pt x="853" y="388"/>
                    <a:pt x="853" y="388"/>
                  </a:cubicBezTo>
                  <a:lnTo>
                    <a:pt x="857" y="430"/>
                  </a:lnTo>
                  <a:close/>
                  <a:moveTo>
                    <a:pt x="798" y="241"/>
                  </a:moveTo>
                  <a:cubicBezTo>
                    <a:pt x="801" y="246"/>
                    <a:pt x="803" y="250"/>
                    <a:pt x="804" y="253"/>
                  </a:cubicBezTo>
                  <a:cubicBezTo>
                    <a:pt x="804" y="256"/>
                    <a:pt x="804" y="258"/>
                    <a:pt x="803" y="261"/>
                  </a:cubicBezTo>
                  <a:cubicBezTo>
                    <a:pt x="802" y="264"/>
                    <a:pt x="800" y="266"/>
                    <a:pt x="797" y="267"/>
                  </a:cubicBezTo>
                  <a:cubicBezTo>
                    <a:pt x="794" y="270"/>
                    <a:pt x="791" y="270"/>
                    <a:pt x="787" y="269"/>
                  </a:cubicBezTo>
                  <a:cubicBezTo>
                    <a:pt x="784" y="268"/>
                    <a:pt x="780" y="266"/>
                    <a:pt x="777" y="262"/>
                  </a:cubicBezTo>
                  <a:cubicBezTo>
                    <a:pt x="777" y="265"/>
                    <a:pt x="777" y="267"/>
                    <a:pt x="777" y="270"/>
                  </a:cubicBezTo>
                  <a:cubicBezTo>
                    <a:pt x="776" y="272"/>
                    <a:pt x="775" y="275"/>
                    <a:pt x="773" y="280"/>
                  </a:cubicBezTo>
                  <a:cubicBezTo>
                    <a:pt x="768" y="291"/>
                    <a:pt x="768" y="291"/>
                    <a:pt x="768" y="291"/>
                  </a:cubicBezTo>
                  <a:cubicBezTo>
                    <a:pt x="761" y="279"/>
                    <a:pt x="761" y="279"/>
                    <a:pt x="761" y="279"/>
                  </a:cubicBezTo>
                  <a:cubicBezTo>
                    <a:pt x="766" y="266"/>
                    <a:pt x="766" y="266"/>
                    <a:pt x="766" y="266"/>
                  </a:cubicBezTo>
                  <a:cubicBezTo>
                    <a:pt x="768" y="262"/>
                    <a:pt x="769" y="259"/>
                    <a:pt x="769" y="257"/>
                  </a:cubicBezTo>
                  <a:cubicBezTo>
                    <a:pt x="770" y="256"/>
                    <a:pt x="770" y="254"/>
                    <a:pt x="770" y="253"/>
                  </a:cubicBezTo>
                  <a:cubicBezTo>
                    <a:pt x="769" y="252"/>
                    <a:pt x="768" y="250"/>
                    <a:pt x="767" y="248"/>
                  </a:cubicBezTo>
                  <a:cubicBezTo>
                    <a:pt x="766" y="246"/>
                    <a:pt x="766" y="246"/>
                    <a:pt x="766" y="246"/>
                  </a:cubicBezTo>
                  <a:cubicBezTo>
                    <a:pt x="747" y="257"/>
                    <a:pt x="747" y="257"/>
                    <a:pt x="747" y="257"/>
                  </a:cubicBezTo>
                  <a:cubicBezTo>
                    <a:pt x="741" y="247"/>
                    <a:pt x="741" y="247"/>
                    <a:pt x="741" y="247"/>
                  </a:cubicBezTo>
                  <a:cubicBezTo>
                    <a:pt x="785" y="220"/>
                    <a:pt x="785" y="220"/>
                    <a:pt x="785" y="220"/>
                  </a:cubicBezTo>
                  <a:lnTo>
                    <a:pt x="798" y="241"/>
                  </a:lnTo>
                  <a:close/>
                  <a:moveTo>
                    <a:pt x="750" y="176"/>
                  </a:moveTo>
                  <a:cubicBezTo>
                    <a:pt x="778" y="210"/>
                    <a:pt x="778" y="210"/>
                    <a:pt x="778" y="210"/>
                  </a:cubicBezTo>
                  <a:cubicBezTo>
                    <a:pt x="771" y="216"/>
                    <a:pt x="771" y="216"/>
                    <a:pt x="771" y="216"/>
                  </a:cubicBezTo>
                  <a:cubicBezTo>
                    <a:pt x="761" y="203"/>
                    <a:pt x="761" y="203"/>
                    <a:pt x="761" y="203"/>
                  </a:cubicBezTo>
                  <a:cubicBezTo>
                    <a:pt x="728" y="230"/>
                    <a:pt x="728" y="230"/>
                    <a:pt x="728" y="230"/>
                  </a:cubicBezTo>
                  <a:cubicBezTo>
                    <a:pt x="720" y="222"/>
                    <a:pt x="720" y="222"/>
                    <a:pt x="720" y="222"/>
                  </a:cubicBezTo>
                  <a:cubicBezTo>
                    <a:pt x="754" y="194"/>
                    <a:pt x="754" y="194"/>
                    <a:pt x="754" y="194"/>
                  </a:cubicBezTo>
                  <a:cubicBezTo>
                    <a:pt x="743" y="181"/>
                    <a:pt x="743" y="181"/>
                    <a:pt x="743" y="181"/>
                  </a:cubicBezTo>
                  <a:lnTo>
                    <a:pt x="750" y="176"/>
                  </a:lnTo>
                  <a:close/>
                  <a:moveTo>
                    <a:pt x="742" y="168"/>
                  </a:moveTo>
                  <a:cubicBezTo>
                    <a:pt x="736" y="174"/>
                    <a:pt x="736" y="174"/>
                    <a:pt x="736" y="174"/>
                  </a:cubicBezTo>
                  <a:cubicBezTo>
                    <a:pt x="713" y="153"/>
                    <a:pt x="713" y="153"/>
                    <a:pt x="713" y="153"/>
                  </a:cubicBezTo>
                  <a:cubicBezTo>
                    <a:pt x="706" y="162"/>
                    <a:pt x="706" y="162"/>
                    <a:pt x="706" y="162"/>
                  </a:cubicBezTo>
                  <a:cubicBezTo>
                    <a:pt x="726" y="181"/>
                    <a:pt x="726" y="181"/>
                    <a:pt x="726" y="181"/>
                  </a:cubicBezTo>
                  <a:cubicBezTo>
                    <a:pt x="721" y="187"/>
                    <a:pt x="721" y="187"/>
                    <a:pt x="721" y="187"/>
                  </a:cubicBezTo>
                  <a:cubicBezTo>
                    <a:pt x="700" y="168"/>
                    <a:pt x="700" y="168"/>
                    <a:pt x="700" y="168"/>
                  </a:cubicBezTo>
                  <a:cubicBezTo>
                    <a:pt x="690" y="178"/>
                    <a:pt x="690" y="178"/>
                    <a:pt x="690" y="178"/>
                  </a:cubicBezTo>
                  <a:cubicBezTo>
                    <a:pt x="713" y="200"/>
                    <a:pt x="713" y="200"/>
                    <a:pt x="713" y="200"/>
                  </a:cubicBezTo>
                  <a:cubicBezTo>
                    <a:pt x="708" y="206"/>
                    <a:pt x="708" y="206"/>
                    <a:pt x="708" y="206"/>
                  </a:cubicBezTo>
                  <a:cubicBezTo>
                    <a:pt x="676" y="177"/>
                    <a:pt x="676" y="177"/>
                    <a:pt x="676" y="177"/>
                  </a:cubicBezTo>
                  <a:cubicBezTo>
                    <a:pt x="711" y="139"/>
                    <a:pt x="711" y="139"/>
                    <a:pt x="711" y="139"/>
                  </a:cubicBezTo>
                  <a:lnTo>
                    <a:pt x="742" y="168"/>
                  </a:lnTo>
                  <a:close/>
                  <a:moveTo>
                    <a:pt x="664" y="106"/>
                  </a:moveTo>
                  <a:cubicBezTo>
                    <a:pt x="679" y="116"/>
                    <a:pt x="679" y="116"/>
                    <a:pt x="679" y="116"/>
                  </a:cubicBezTo>
                  <a:cubicBezTo>
                    <a:pt x="685" y="120"/>
                    <a:pt x="689" y="123"/>
                    <a:pt x="690" y="124"/>
                  </a:cubicBezTo>
                  <a:cubicBezTo>
                    <a:pt x="692" y="127"/>
                    <a:pt x="693" y="130"/>
                    <a:pt x="694" y="133"/>
                  </a:cubicBezTo>
                  <a:cubicBezTo>
                    <a:pt x="694" y="137"/>
                    <a:pt x="693" y="140"/>
                    <a:pt x="691" y="143"/>
                  </a:cubicBezTo>
                  <a:cubicBezTo>
                    <a:pt x="689" y="146"/>
                    <a:pt x="687" y="148"/>
                    <a:pt x="685" y="149"/>
                  </a:cubicBezTo>
                  <a:cubicBezTo>
                    <a:pt x="682" y="150"/>
                    <a:pt x="680" y="150"/>
                    <a:pt x="678" y="150"/>
                  </a:cubicBezTo>
                  <a:cubicBezTo>
                    <a:pt x="676" y="150"/>
                    <a:pt x="673" y="150"/>
                    <a:pt x="672" y="149"/>
                  </a:cubicBezTo>
                  <a:cubicBezTo>
                    <a:pt x="669" y="148"/>
                    <a:pt x="666" y="146"/>
                    <a:pt x="661" y="143"/>
                  </a:cubicBezTo>
                  <a:cubicBezTo>
                    <a:pt x="655" y="138"/>
                    <a:pt x="655" y="138"/>
                    <a:pt x="655" y="138"/>
                  </a:cubicBezTo>
                  <a:cubicBezTo>
                    <a:pt x="644" y="154"/>
                    <a:pt x="644" y="154"/>
                    <a:pt x="644" y="154"/>
                  </a:cubicBezTo>
                  <a:cubicBezTo>
                    <a:pt x="635" y="148"/>
                    <a:pt x="635" y="148"/>
                    <a:pt x="635" y="148"/>
                  </a:cubicBezTo>
                  <a:lnTo>
                    <a:pt x="664" y="106"/>
                  </a:lnTo>
                  <a:close/>
                  <a:moveTo>
                    <a:pt x="631" y="87"/>
                  </a:moveTo>
                  <a:cubicBezTo>
                    <a:pt x="628" y="95"/>
                    <a:pt x="628" y="95"/>
                    <a:pt x="628" y="95"/>
                  </a:cubicBezTo>
                  <a:cubicBezTo>
                    <a:pt x="603" y="84"/>
                    <a:pt x="603" y="84"/>
                    <a:pt x="603" y="84"/>
                  </a:cubicBezTo>
                  <a:cubicBezTo>
                    <a:pt x="598" y="95"/>
                    <a:pt x="598" y="95"/>
                    <a:pt x="598" y="95"/>
                  </a:cubicBezTo>
                  <a:cubicBezTo>
                    <a:pt x="620" y="105"/>
                    <a:pt x="620" y="105"/>
                    <a:pt x="620" y="105"/>
                  </a:cubicBezTo>
                  <a:cubicBezTo>
                    <a:pt x="616" y="113"/>
                    <a:pt x="616" y="113"/>
                    <a:pt x="616" y="113"/>
                  </a:cubicBezTo>
                  <a:cubicBezTo>
                    <a:pt x="594" y="103"/>
                    <a:pt x="594" y="103"/>
                    <a:pt x="594" y="103"/>
                  </a:cubicBezTo>
                  <a:cubicBezTo>
                    <a:pt x="585" y="124"/>
                    <a:pt x="585" y="124"/>
                    <a:pt x="585" y="124"/>
                  </a:cubicBezTo>
                  <a:cubicBezTo>
                    <a:pt x="575" y="119"/>
                    <a:pt x="575" y="119"/>
                    <a:pt x="575" y="119"/>
                  </a:cubicBezTo>
                  <a:cubicBezTo>
                    <a:pt x="596" y="72"/>
                    <a:pt x="596" y="72"/>
                    <a:pt x="596" y="72"/>
                  </a:cubicBezTo>
                  <a:lnTo>
                    <a:pt x="631" y="87"/>
                  </a:lnTo>
                  <a:close/>
                  <a:moveTo>
                    <a:pt x="523" y="77"/>
                  </a:moveTo>
                  <a:cubicBezTo>
                    <a:pt x="524" y="72"/>
                    <a:pt x="526" y="68"/>
                    <a:pt x="529" y="65"/>
                  </a:cubicBezTo>
                  <a:cubicBezTo>
                    <a:pt x="531" y="63"/>
                    <a:pt x="533" y="61"/>
                    <a:pt x="536" y="60"/>
                  </a:cubicBezTo>
                  <a:cubicBezTo>
                    <a:pt x="538" y="58"/>
                    <a:pt x="541" y="57"/>
                    <a:pt x="544" y="57"/>
                  </a:cubicBezTo>
                  <a:cubicBezTo>
                    <a:pt x="548" y="57"/>
                    <a:pt x="552" y="57"/>
                    <a:pt x="556" y="58"/>
                  </a:cubicBezTo>
                  <a:cubicBezTo>
                    <a:pt x="564" y="60"/>
                    <a:pt x="570" y="64"/>
                    <a:pt x="574" y="70"/>
                  </a:cubicBezTo>
                  <a:cubicBezTo>
                    <a:pt x="578" y="76"/>
                    <a:pt x="578" y="83"/>
                    <a:pt x="576" y="91"/>
                  </a:cubicBezTo>
                  <a:cubicBezTo>
                    <a:pt x="574" y="99"/>
                    <a:pt x="570" y="105"/>
                    <a:pt x="564" y="108"/>
                  </a:cubicBezTo>
                  <a:cubicBezTo>
                    <a:pt x="558" y="112"/>
                    <a:pt x="551" y="112"/>
                    <a:pt x="542" y="110"/>
                  </a:cubicBezTo>
                  <a:cubicBezTo>
                    <a:pt x="534" y="108"/>
                    <a:pt x="528" y="104"/>
                    <a:pt x="525" y="98"/>
                  </a:cubicBezTo>
                  <a:cubicBezTo>
                    <a:pt x="521" y="92"/>
                    <a:pt x="521" y="85"/>
                    <a:pt x="523" y="77"/>
                  </a:cubicBezTo>
                  <a:close/>
                  <a:moveTo>
                    <a:pt x="460" y="45"/>
                  </a:moveTo>
                  <a:cubicBezTo>
                    <a:pt x="472" y="66"/>
                    <a:pt x="472" y="66"/>
                    <a:pt x="472" y="66"/>
                  </a:cubicBezTo>
                  <a:cubicBezTo>
                    <a:pt x="486" y="46"/>
                    <a:pt x="486" y="46"/>
                    <a:pt x="486" y="46"/>
                  </a:cubicBezTo>
                  <a:cubicBezTo>
                    <a:pt x="499" y="47"/>
                    <a:pt x="499" y="47"/>
                    <a:pt x="499" y="47"/>
                  </a:cubicBezTo>
                  <a:cubicBezTo>
                    <a:pt x="477" y="76"/>
                    <a:pt x="477" y="76"/>
                    <a:pt x="477" y="76"/>
                  </a:cubicBezTo>
                  <a:cubicBezTo>
                    <a:pt x="475" y="97"/>
                    <a:pt x="475" y="97"/>
                    <a:pt x="475" y="97"/>
                  </a:cubicBezTo>
                  <a:cubicBezTo>
                    <a:pt x="464" y="97"/>
                    <a:pt x="464" y="97"/>
                    <a:pt x="464" y="97"/>
                  </a:cubicBezTo>
                  <a:cubicBezTo>
                    <a:pt x="465" y="75"/>
                    <a:pt x="465" y="75"/>
                    <a:pt x="465" y="75"/>
                  </a:cubicBezTo>
                  <a:cubicBezTo>
                    <a:pt x="446" y="44"/>
                    <a:pt x="446" y="44"/>
                    <a:pt x="446" y="44"/>
                  </a:cubicBezTo>
                  <a:lnTo>
                    <a:pt x="460" y="45"/>
                  </a:lnTo>
                  <a:close/>
                  <a:moveTo>
                    <a:pt x="440" y="44"/>
                  </a:moveTo>
                  <a:cubicBezTo>
                    <a:pt x="441" y="53"/>
                    <a:pt x="441" y="53"/>
                    <a:pt x="441" y="53"/>
                  </a:cubicBezTo>
                  <a:cubicBezTo>
                    <a:pt x="424" y="54"/>
                    <a:pt x="424" y="54"/>
                    <a:pt x="424" y="54"/>
                  </a:cubicBezTo>
                  <a:cubicBezTo>
                    <a:pt x="427" y="97"/>
                    <a:pt x="427" y="97"/>
                    <a:pt x="427" y="97"/>
                  </a:cubicBezTo>
                  <a:cubicBezTo>
                    <a:pt x="416" y="98"/>
                    <a:pt x="416" y="98"/>
                    <a:pt x="416" y="98"/>
                  </a:cubicBezTo>
                  <a:cubicBezTo>
                    <a:pt x="413" y="55"/>
                    <a:pt x="413" y="55"/>
                    <a:pt x="413" y="55"/>
                  </a:cubicBezTo>
                  <a:cubicBezTo>
                    <a:pt x="396" y="57"/>
                    <a:pt x="396" y="57"/>
                    <a:pt x="396" y="57"/>
                  </a:cubicBezTo>
                  <a:cubicBezTo>
                    <a:pt x="395" y="48"/>
                    <a:pt x="395" y="48"/>
                    <a:pt x="395" y="48"/>
                  </a:cubicBezTo>
                  <a:lnTo>
                    <a:pt x="440" y="44"/>
                  </a:lnTo>
                  <a:close/>
                  <a:moveTo>
                    <a:pt x="386" y="50"/>
                  </a:moveTo>
                  <a:cubicBezTo>
                    <a:pt x="394" y="101"/>
                    <a:pt x="394" y="101"/>
                    <a:pt x="394" y="101"/>
                  </a:cubicBezTo>
                  <a:cubicBezTo>
                    <a:pt x="383" y="103"/>
                    <a:pt x="383" y="103"/>
                    <a:pt x="383" y="103"/>
                  </a:cubicBezTo>
                  <a:cubicBezTo>
                    <a:pt x="374" y="52"/>
                    <a:pt x="374" y="52"/>
                    <a:pt x="374" y="52"/>
                  </a:cubicBezTo>
                  <a:lnTo>
                    <a:pt x="386" y="50"/>
                  </a:lnTo>
                  <a:close/>
                  <a:moveTo>
                    <a:pt x="324" y="71"/>
                  </a:moveTo>
                  <a:cubicBezTo>
                    <a:pt x="325" y="68"/>
                    <a:pt x="327" y="66"/>
                    <a:pt x="329" y="64"/>
                  </a:cubicBezTo>
                  <a:cubicBezTo>
                    <a:pt x="332" y="62"/>
                    <a:pt x="335" y="60"/>
                    <a:pt x="339" y="59"/>
                  </a:cubicBezTo>
                  <a:cubicBezTo>
                    <a:pt x="346" y="57"/>
                    <a:pt x="352" y="57"/>
                    <a:pt x="356" y="59"/>
                  </a:cubicBezTo>
                  <a:cubicBezTo>
                    <a:pt x="360" y="61"/>
                    <a:pt x="363" y="64"/>
                    <a:pt x="365" y="68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353" y="69"/>
                    <a:pt x="351" y="68"/>
                    <a:pt x="349" y="67"/>
                  </a:cubicBezTo>
                  <a:cubicBezTo>
                    <a:pt x="347" y="66"/>
                    <a:pt x="345" y="66"/>
                    <a:pt x="342" y="67"/>
                  </a:cubicBezTo>
                  <a:cubicBezTo>
                    <a:pt x="338" y="68"/>
                    <a:pt x="336" y="69"/>
                    <a:pt x="335" y="71"/>
                  </a:cubicBezTo>
                  <a:cubicBezTo>
                    <a:pt x="334" y="72"/>
                    <a:pt x="333" y="73"/>
                    <a:pt x="334" y="75"/>
                  </a:cubicBezTo>
                  <a:cubicBezTo>
                    <a:pt x="334" y="76"/>
                    <a:pt x="335" y="77"/>
                    <a:pt x="336" y="77"/>
                  </a:cubicBezTo>
                  <a:cubicBezTo>
                    <a:pt x="338" y="78"/>
                    <a:pt x="342" y="78"/>
                    <a:pt x="347" y="78"/>
                  </a:cubicBezTo>
                  <a:cubicBezTo>
                    <a:pt x="353" y="78"/>
                    <a:pt x="357" y="78"/>
                    <a:pt x="360" y="78"/>
                  </a:cubicBezTo>
                  <a:cubicBezTo>
                    <a:pt x="363" y="79"/>
                    <a:pt x="366" y="80"/>
                    <a:pt x="368" y="82"/>
                  </a:cubicBezTo>
                  <a:cubicBezTo>
                    <a:pt x="370" y="83"/>
                    <a:pt x="371" y="86"/>
                    <a:pt x="372" y="89"/>
                  </a:cubicBezTo>
                  <a:cubicBezTo>
                    <a:pt x="373" y="92"/>
                    <a:pt x="373" y="95"/>
                    <a:pt x="372" y="98"/>
                  </a:cubicBezTo>
                  <a:cubicBezTo>
                    <a:pt x="370" y="101"/>
                    <a:pt x="369" y="103"/>
                    <a:pt x="366" y="105"/>
                  </a:cubicBezTo>
                  <a:cubicBezTo>
                    <a:pt x="363" y="107"/>
                    <a:pt x="359" y="109"/>
                    <a:pt x="354" y="110"/>
                  </a:cubicBezTo>
                  <a:cubicBezTo>
                    <a:pt x="347" y="112"/>
                    <a:pt x="342" y="112"/>
                    <a:pt x="337" y="111"/>
                  </a:cubicBezTo>
                  <a:cubicBezTo>
                    <a:pt x="333" y="109"/>
                    <a:pt x="329" y="105"/>
                    <a:pt x="327" y="100"/>
                  </a:cubicBezTo>
                  <a:cubicBezTo>
                    <a:pt x="337" y="96"/>
                    <a:pt x="337" y="96"/>
                    <a:pt x="337" y="96"/>
                  </a:cubicBezTo>
                  <a:cubicBezTo>
                    <a:pt x="339" y="99"/>
                    <a:pt x="341" y="101"/>
                    <a:pt x="343" y="102"/>
                  </a:cubicBezTo>
                  <a:cubicBezTo>
                    <a:pt x="346" y="103"/>
                    <a:pt x="349" y="103"/>
                    <a:pt x="352" y="102"/>
                  </a:cubicBezTo>
                  <a:cubicBezTo>
                    <a:pt x="356" y="101"/>
                    <a:pt x="358" y="99"/>
                    <a:pt x="360" y="98"/>
                  </a:cubicBezTo>
                  <a:cubicBezTo>
                    <a:pt x="361" y="96"/>
                    <a:pt x="361" y="94"/>
                    <a:pt x="361" y="92"/>
                  </a:cubicBezTo>
                  <a:cubicBezTo>
                    <a:pt x="361" y="91"/>
                    <a:pt x="360" y="90"/>
                    <a:pt x="359" y="89"/>
                  </a:cubicBezTo>
                  <a:cubicBezTo>
                    <a:pt x="358" y="89"/>
                    <a:pt x="356" y="89"/>
                    <a:pt x="354" y="88"/>
                  </a:cubicBezTo>
                  <a:cubicBezTo>
                    <a:pt x="353" y="88"/>
                    <a:pt x="350" y="88"/>
                    <a:pt x="345" y="89"/>
                  </a:cubicBezTo>
                  <a:cubicBezTo>
                    <a:pt x="339" y="89"/>
                    <a:pt x="334" y="88"/>
                    <a:pt x="331" y="87"/>
                  </a:cubicBezTo>
                  <a:cubicBezTo>
                    <a:pt x="327" y="85"/>
                    <a:pt x="324" y="82"/>
                    <a:pt x="323" y="78"/>
                  </a:cubicBezTo>
                  <a:cubicBezTo>
                    <a:pt x="323" y="76"/>
                    <a:pt x="323" y="73"/>
                    <a:pt x="324" y="71"/>
                  </a:cubicBezTo>
                  <a:close/>
                  <a:moveTo>
                    <a:pt x="285" y="79"/>
                  </a:moveTo>
                  <a:cubicBezTo>
                    <a:pt x="291" y="77"/>
                    <a:pt x="295" y="75"/>
                    <a:pt x="298" y="75"/>
                  </a:cubicBezTo>
                  <a:cubicBezTo>
                    <a:pt x="301" y="75"/>
                    <a:pt x="304" y="76"/>
                    <a:pt x="306" y="77"/>
                  </a:cubicBezTo>
                  <a:cubicBezTo>
                    <a:pt x="308" y="79"/>
                    <a:pt x="310" y="81"/>
                    <a:pt x="312" y="83"/>
                  </a:cubicBezTo>
                  <a:cubicBezTo>
                    <a:pt x="313" y="87"/>
                    <a:pt x="313" y="90"/>
                    <a:pt x="312" y="94"/>
                  </a:cubicBezTo>
                  <a:cubicBezTo>
                    <a:pt x="311" y="97"/>
                    <a:pt x="308" y="100"/>
                    <a:pt x="304" y="103"/>
                  </a:cubicBezTo>
                  <a:cubicBezTo>
                    <a:pt x="306" y="103"/>
                    <a:pt x="309" y="103"/>
                    <a:pt x="311" y="104"/>
                  </a:cubicBezTo>
                  <a:cubicBezTo>
                    <a:pt x="313" y="105"/>
                    <a:pt x="316" y="107"/>
                    <a:pt x="320" y="109"/>
                  </a:cubicBezTo>
                  <a:cubicBezTo>
                    <a:pt x="331" y="116"/>
                    <a:pt x="331" y="116"/>
                    <a:pt x="331" y="116"/>
                  </a:cubicBezTo>
                  <a:cubicBezTo>
                    <a:pt x="318" y="121"/>
                    <a:pt x="318" y="121"/>
                    <a:pt x="318" y="121"/>
                  </a:cubicBezTo>
                  <a:cubicBezTo>
                    <a:pt x="306" y="114"/>
                    <a:pt x="306" y="114"/>
                    <a:pt x="306" y="114"/>
                  </a:cubicBezTo>
                  <a:cubicBezTo>
                    <a:pt x="302" y="112"/>
                    <a:pt x="299" y="110"/>
                    <a:pt x="297" y="110"/>
                  </a:cubicBezTo>
                  <a:cubicBezTo>
                    <a:pt x="296" y="109"/>
                    <a:pt x="295" y="109"/>
                    <a:pt x="293" y="109"/>
                  </a:cubicBezTo>
                  <a:cubicBezTo>
                    <a:pt x="292" y="109"/>
                    <a:pt x="290" y="110"/>
                    <a:pt x="288" y="111"/>
                  </a:cubicBezTo>
                  <a:cubicBezTo>
                    <a:pt x="286" y="112"/>
                    <a:pt x="286" y="112"/>
                    <a:pt x="286" y="112"/>
                  </a:cubicBezTo>
                  <a:cubicBezTo>
                    <a:pt x="295" y="132"/>
                    <a:pt x="295" y="132"/>
                    <a:pt x="295" y="132"/>
                  </a:cubicBezTo>
                  <a:cubicBezTo>
                    <a:pt x="284" y="136"/>
                    <a:pt x="284" y="136"/>
                    <a:pt x="284" y="136"/>
                  </a:cubicBezTo>
                  <a:cubicBezTo>
                    <a:pt x="263" y="89"/>
                    <a:pt x="263" y="89"/>
                    <a:pt x="263" y="89"/>
                  </a:cubicBezTo>
                  <a:lnTo>
                    <a:pt x="285" y="79"/>
                  </a:lnTo>
                  <a:close/>
                  <a:moveTo>
                    <a:pt x="249" y="97"/>
                  </a:moveTo>
                  <a:cubicBezTo>
                    <a:pt x="254" y="104"/>
                    <a:pt x="254" y="104"/>
                    <a:pt x="254" y="104"/>
                  </a:cubicBezTo>
                  <a:cubicBezTo>
                    <a:pt x="228" y="120"/>
                    <a:pt x="228" y="120"/>
                    <a:pt x="228" y="120"/>
                  </a:cubicBezTo>
                  <a:cubicBezTo>
                    <a:pt x="234" y="130"/>
                    <a:pt x="234" y="130"/>
                    <a:pt x="234" y="130"/>
                  </a:cubicBezTo>
                  <a:cubicBezTo>
                    <a:pt x="258" y="115"/>
                    <a:pt x="258" y="115"/>
                    <a:pt x="258" y="115"/>
                  </a:cubicBezTo>
                  <a:cubicBezTo>
                    <a:pt x="263" y="122"/>
                    <a:pt x="263" y="122"/>
                    <a:pt x="263" y="122"/>
                  </a:cubicBezTo>
                  <a:cubicBezTo>
                    <a:pt x="239" y="137"/>
                    <a:pt x="239" y="137"/>
                    <a:pt x="239" y="137"/>
                  </a:cubicBezTo>
                  <a:cubicBezTo>
                    <a:pt x="246" y="149"/>
                    <a:pt x="246" y="149"/>
                    <a:pt x="246" y="149"/>
                  </a:cubicBezTo>
                  <a:cubicBezTo>
                    <a:pt x="273" y="132"/>
                    <a:pt x="273" y="132"/>
                    <a:pt x="273" y="132"/>
                  </a:cubicBezTo>
                  <a:cubicBezTo>
                    <a:pt x="278" y="140"/>
                    <a:pt x="278" y="140"/>
                    <a:pt x="278" y="140"/>
                  </a:cubicBezTo>
                  <a:cubicBezTo>
                    <a:pt x="241" y="163"/>
                    <a:pt x="241" y="163"/>
                    <a:pt x="241" y="163"/>
                  </a:cubicBezTo>
                  <a:cubicBezTo>
                    <a:pt x="214" y="119"/>
                    <a:pt x="214" y="119"/>
                    <a:pt x="214" y="119"/>
                  </a:cubicBezTo>
                  <a:lnTo>
                    <a:pt x="249" y="97"/>
                  </a:lnTo>
                  <a:close/>
                  <a:moveTo>
                    <a:pt x="174" y="151"/>
                  </a:moveTo>
                  <a:cubicBezTo>
                    <a:pt x="210" y="171"/>
                    <a:pt x="210" y="171"/>
                    <a:pt x="210" y="171"/>
                  </a:cubicBezTo>
                  <a:cubicBezTo>
                    <a:pt x="196" y="133"/>
                    <a:pt x="196" y="133"/>
                    <a:pt x="196" y="133"/>
                  </a:cubicBezTo>
                  <a:cubicBezTo>
                    <a:pt x="205" y="125"/>
                    <a:pt x="205" y="125"/>
                    <a:pt x="205" y="125"/>
                  </a:cubicBezTo>
                  <a:cubicBezTo>
                    <a:pt x="223" y="178"/>
                    <a:pt x="223" y="178"/>
                    <a:pt x="223" y="178"/>
                  </a:cubicBezTo>
                  <a:cubicBezTo>
                    <a:pt x="213" y="186"/>
                    <a:pt x="213" y="186"/>
                    <a:pt x="213" y="186"/>
                  </a:cubicBezTo>
                  <a:cubicBezTo>
                    <a:pt x="165" y="159"/>
                    <a:pt x="165" y="159"/>
                    <a:pt x="165" y="159"/>
                  </a:cubicBezTo>
                  <a:lnTo>
                    <a:pt x="174" y="151"/>
                  </a:lnTo>
                  <a:close/>
                  <a:moveTo>
                    <a:pt x="159" y="166"/>
                  </a:moveTo>
                  <a:cubicBezTo>
                    <a:pt x="197" y="201"/>
                    <a:pt x="197" y="201"/>
                    <a:pt x="197" y="201"/>
                  </a:cubicBezTo>
                  <a:cubicBezTo>
                    <a:pt x="189" y="210"/>
                    <a:pt x="189" y="210"/>
                    <a:pt x="189" y="210"/>
                  </a:cubicBezTo>
                  <a:cubicBezTo>
                    <a:pt x="151" y="174"/>
                    <a:pt x="151" y="174"/>
                    <a:pt x="151" y="174"/>
                  </a:cubicBezTo>
                  <a:lnTo>
                    <a:pt x="159" y="166"/>
                  </a:lnTo>
                  <a:close/>
                  <a:moveTo>
                    <a:pt x="120" y="211"/>
                  </a:moveTo>
                  <a:cubicBezTo>
                    <a:pt x="162" y="214"/>
                    <a:pt x="162" y="214"/>
                    <a:pt x="162" y="214"/>
                  </a:cubicBezTo>
                  <a:cubicBezTo>
                    <a:pt x="134" y="193"/>
                    <a:pt x="134" y="193"/>
                    <a:pt x="134" y="193"/>
                  </a:cubicBezTo>
                  <a:cubicBezTo>
                    <a:pt x="141" y="185"/>
                    <a:pt x="141" y="185"/>
                    <a:pt x="141" y="185"/>
                  </a:cubicBezTo>
                  <a:cubicBezTo>
                    <a:pt x="182" y="216"/>
                    <a:pt x="182" y="216"/>
                    <a:pt x="182" y="216"/>
                  </a:cubicBezTo>
                  <a:cubicBezTo>
                    <a:pt x="175" y="225"/>
                    <a:pt x="175" y="225"/>
                    <a:pt x="175" y="225"/>
                  </a:cubicBezTo>
                  <a:cubicBezTo>
                    <a:pt x="134" y="223"/>
                    <a:pt x="134" y="223"/>
                    <a:pt x="134" y="223"/>
                  </a:cubicBezTo>
                  <a:cubicBezTo>
                    <a:pt x="160" y="244"/>
                    <a:pt x="160" y="244"/>
                    <a:pt x="160" y="244"/>
                  </a:cubicBezTo>
                  <a:cubicBezTo>
                    <a:pt x="154" y="252"/>
                    <a:pt x="154" y="252"/>
                    <a:pt x="154" y="252"/>
                  </a:cubicBezTo>
                  <a:cubicBezTo>
                    <a:pt x="113" y="220"/>
                    <a:pt x="113" y="220"/>
                    <a:pt x="113" y="220"/>
                  </a:cubicBezTo>
                  <a:lnTo>
                    <a:pt x="120" y="211"/>
                  </a:lnTo>
                  <a:close/>
                  <a:moveTo>
                    <a:pt x="87" y="264"/>
                  </a:moveTo>
                  <a:cubicBezTo>
                    <a:pt x="112" y="278"/>
                    <a:pt x="112" y="278"/>
                    <a:pt x="112" y="278"/>
                  </a:cubicBezTo>
                  <a:cubicBezTo>
                    <a:pt x="116" y="280"/>
                    <a:pt x="118" y="281"/>
                    <a:pt x="120" y="282"/>
                  </a:cubicBezTo>
                  <a:cubicBezTo>
                    <a:pt x="122" y="282"/>
                    <a:pt x="124" y="282"/>
                    <a:pt x="126" y="281"/>
                  </a:cubicBezTo>
                  <a:cubicBezTo>
                    <a:pt x="128" y="280"/>
                    <a:pt x="130" y="278"/>
                    <a:pt x="131" y="275"/>
                  </a:cubicBezTo>
                  <a:cubicBezTo>
                    <a:pt x="133" y="273"/>
                    <a:pt x="133" y="270"/>
                    <a:pt x="133" y="268"/>
                  </a:cubicBezTo>
                  <a:cubicBezTo>
                    <a:pt x="133" y="266"/>
                    <a:pt x="132" y="264"/>
                    <a:pt x="131" y="263"/>
                  </a:cubicBezTo>
                  <a:cubicBezTo>
                    <a:pt x="129" y="262"/>
                    <a:pt x="127" y="260"/>
                    <a:pt x="123" y="258"/>
                  </a:cubicBezTo>
                  <a:cubicBezTo>
                    <a:pt x="98" y="244"/>
                    <a:pt x="98" y="244"/>
                    <a:pt x="98" y="244"/>
                  </a:cubicBezTo>
                  <a:cubicBezTo>
                    <a:pt x="104" y="234"/>
                    <a:pt x="104" y="234"/>
                    <a:pt x="104" y="234"/>
                  </a:cubicBezTo>
                  <a:cubicBezTo>
                    <a:pt x="127" y="248"/>
                    <a:pt x="127" y="248"/>
                    <a:pt x="127" y="248"/>
                  </a:cubicBezTo>
                  <a:cubicBezTo>
                    <a:pt x="133" y="251"/>
                    <a:pt x="137" y="253"/>
                    <a:pt x="138" y="255"/>
                  </a:cubicBezTo>
                  <a:cubicBezTo>
                    <a:pt x="140" y="257"/>
                    <a:pt x="142" y="259"/>
                    <a:pt x="142" y="261"/>
                  </a:cubicBezTo>
                  <a:cubicBezTo>
                    <a:pt x="143" y="263"/>
                    <a:pt x="143" y="266"/>
                    <a:pt x="143" y="269"/>
                  </a:cubicBezTo>
                  <a:cubicBezTo>
                    <a:pt x="142" y="272"/>
                    <a:pt x="141" y="275"/>
                    <a:pt x="139" y="279"/>
                  </a:cubicBezTo>
                  <a:cubicBezTo>
                    <a:pt x="136" y="284"/>
                    <a:pt x="134" y="287"/>
                    <a:pt x="131" y="289"/>
                  </a:cubicBezTo>
                  <a:cubicBezTo>
                    <a:pt x="129" y="291"/>
                    <a:pt x="127" y="292"/>
                    <a:pt x="124" y="293"/>
                  </a:cubicBezTo>
                  <a:cubicBezTo>
                    <a:pt x="122" y="293"/>
                    <a:pt x="120" y="293"/>
                    <a:pt x="118" y="293"/>
                  </a:cubicBezTo>
                  <a:cubicBezTo>
                    <a:pt x="115" y="292"/>
                    <a:pt x="111" y="290"/>
                    <a:pt x="106" y="287"/>
                  </a:cubicBezTo>
                  <a:cubicBezTo>
                    <a:pt x="82" y="274"/>
                    <a:pt x="82" y="274"/>
                    <a:pt x="82" y="274"/>
                  </a:cubicBezTo>
                  <a:lnTo>
                    <a:pt x="87" y="264"/>
                  </a:lnTo>
                  <a:close/>
                  <a:moveTo>
                    <a:pt x="44" y="402"/>
                  </a:moveTo>
                  <a:cubicBezTo>
                    <a:pt x="82" y="384"/>
                    <a:pt x="82" y="384"/>
                    <a:pt x="82" y="384"/>
                  </a:cubicBezTo>
                  <a:cubicBezTo>
                    <a:pt x="47" y="379"/>
                    <a:pt x="47" y="379"/>
                    <a:pt x="47" y="379"/>
                  </a:cubicBezTo>
                  <a:cubicBezTo>
                    <a:pt x="49" y="368"/>
                    <a:pt x="49" y="368"/>
                    <a:pt x="49" y="368"/>
                  </a:cubicBezTo>
                  <a:cubicBezTo>
                    <a:pt x="100" y="376"/>
                    <a:pt x="100" y="376"/>
                    <a:pt x="100" y="376"/>
                  </a:cubicBezTo>
                  <a:cubicBezTo>
                    <a:pt x="98" y="388"/>
                    <a:pt x="98" y="388"/>
                    <a:pt x="98" y="388"/>
                  </a:cubicBezTo>
                  <a:cubicBezTo>
                    <a:pt x="61" y="405"/>
                    <a:pt x="61" y="405"/>
                    <a:pt x="61" y="405"/>
                  </a:cubicBezTo>
                  <a:cubicBezTo>
                    <a:pt x="95" y="411"/>
                    <a:pt x="95" y="411"/>
                    <a:pt x="95" y="411"/>
                  </a:cubicBezTo>
                  <a:cubicBezTo>
                    <a:pt x="93" y="421"/>
                    <a:pt x="93" y="421"/>
                    <a:pt x="93" y="421"/>
                  </a:cubicBezTo>
                  <a:cubicBezTo>
                    <a:pt x="42" y="413"/>
                    <a:pt x="42" y="413"/>
                    <a:pt x="42" y="413"/>
                  </a:cubicBezTo>
                  <a:lnTo>
                    <a:pt x="44" y="402"/>
                  </a:lnTo>
                  <a:close/>
                  <a:moveTo>
                    <a:pt x="42" y="427"/>
                  </a:moveTo>
                  <a:cubicBezTo>
                    <a:pt x="93" y="430"/>
                    <a:pt x="93" y="430"/>
                    <a:pt x="93" y="430"/>
                  </a:cubicBezTo>
                  <a:cubicBezTo>
                    <a:pt x="93" y="441"/>
                    <a:pt x="93" y="441"/>
                    <a:pt x="93" y="441"/>
                  </a:cubicBezTo>
                  <a:cubicBezTo>
                    <a:pt x="41" y="439"/>
                    <a:pt x="41" y="439"/>
                    <a:pt x="41" y="439"/>
                  </a:cubicBezTo>
                  <a:lnTo>
                    <a:pt x="42" y="427"/>
                  </a:lnTo>
                  <a:close/>
                  <a:moveTo>
                    <a:pt x="42" y="488"/>
                  </a:moveTo>
                  <a:cubicBezTo>
                    <a:pt x="62" y="486"/>
                    <a:pt x="62" y="486"/>
                    <a:pt x="62" y="486"/>
                  </a:cubicBezTo>
                  <a:cubicBezTo>
                    <a:pt x="61" y="464"/>
                    <a:pt x="61" y="464"/>
                    <a:pt x="61" y="464"/>
                  </a:cubicBezTo>
                  <a:cubicBezTo>
                    <a:pt x="41" y="465"/>
                    <a:pt x="41" y="465"/>
                    <a:pt x="41" y="465"/>
                  </a:cubicBezTo>
                  <a:cubicBezTo>
                    <a:pt x="40" y="454"/>
                    <a:pt x="40" y="454"/>
                    <a:pt x="40" y="454"/>
                  </a:cubicBezTo>
                  <a:cubicBezTo>
                    <a:pt x="92" y="451"/>
                    <a:pt x="92" y="451"/>
                    <a:pt x="92" y="451"/>
                  </a:cubicBezTo>
                  <a:cubicBezTo>
                    <a:pt x="92" y="462"/>
                    <a:pt x="92" y="462"/>
                    <a:pt x="92" y="462"/>
                  </a:cubicBezTo>
                  <a:cubicBezTo>
                    <a:pt x="70" y="463"/>
                    <a:pt x="70" y="463"/>
                    <a:pt x="70" y="463"/>
                  </a:cubicBezTo>
                  <a:cubicBezTo>
                    <a:pt x="71" y="486"/>
                    <a:pt x="71" y="486"/>
                    <a:pt x="71" y="486"/>
                  </a:cubicBezTo>
                  <a:cubicBezTo>
                    <a:pt x="94" y="485"/>
                    <a:pt x="94" y="485"/>
                    <a:pt x="94" y="485"/>
                  </a:cubicBezTo>
                  <a:cubicBezTo>
                    <a:pt x="94" y="496"/>
                    <a:pt x="94" y="496"/>
                    <a:pt x="94" y="496"/>
                  </a:cubicBezTo>
                  <a:cubicBezTo>
                    <a:pt x="43" y="499"/>
                    <a:pt x="43" y="499"/>
                    <a:pt x="43" y="499"/>
                  </a:cubicBezTo>
                  <a:lnTo>
                    <a:pt x="42" y="488"/>
                  </a:lnTo>
                  <a:close/>
                  <a:moveTo>
                    <a:pt x="98" y="546"/>
                  </a:moveTo>
                  <a:cubicBezTo>
                    <a:pt x="94" y="552"/>
                    <a:pt x="88" y="555"/>
                    <a:pt x="80" y="557"/>
                  </a:cubicBezTo>
                  <a:cubicBezTo>
                    <a:pt x="72" y="559"/>
                    <a:pt x="65" y="558"/>
                    <a:pt x="59" y="554"/>
                  </a:cubicBezTo>
                  <a:cubicBezTo>
                    <a:pt x="54" y="550"/>
                    <a:pt x="50" y="544"/>
                    <a:pt x="48" y="536"/>
                  </a:cubicBezTo>
                  <a:cubicBezTo>
                    <a:pt x="47" y="530"/>
                    <a:pt x="48" y="524"/>
                    <a:pt x="50" y="519"/>
                  </a:cubicBezTo>
                  <a:cubicBezTo>
                    <a:pt x="52" y="516"/>
                    <a:pt x="55" y="513"/>
                    <a:pt x="58" y="511"/>
                  </a:cubicBezTo>
                  <a:cubicBezTo>
                    <a:pt x="63" y="522"/>
                    <a:pt x="63" y="522"/>
                    <a:pt x="63" y="522"/>
                  </a:cubicBezTo>
                  <a:cubicBezTo>
                    <a:pt x="61" y="523"/>
                    <a:pt x="59" y="525"/>
                    <a:pt x="58" y="527"/>
                  </a:cubicBezTo>
                  <a:cubicBezTo>
                    <a:pt x="57" y="529"/>
                    <a:pt x="56" y="532"/>
                    <a:pt x="57" y="535"/>
                  </a:cubicBezTo>
                  <a:cubicBezTo>
                    <a:pt x="58" y="539"/>
                    <a:pt x="60" y="542"/>
                    <a:pt x="63" y="544"/>
                  </a:cubicBezTo>
                  <a:cubicBezTo>
                    <a:pt x="67" y="546"/>
                    <a:pt x="71" y="547"/>
                    <a:pt x="77" y="546"/>
                  </a:cubicBezTo>
                  <a:cubicBezTo>
                    <a:pt x="84" y="544"/>
                    <a:pt x="88" y="542"/>
                    <a:pt x="90" y="539"/>
                  </a:cubicBezTo>
                  <a:cubicBezTo>
                    <a:pt x="92" y="536"/>
                    <a:pt x="93" y="532"/>
                    <a:pt x="92" y="528"/>
                  </a:cubicBezTo>
                  <a:cubicBezTo>
                    <a:pt x="91" y="525"/>
                    <a:pt x="90" y="523"/>
                    <a:pt x="88" y="521"/>
                  </a:cubicBezTo>
                  <a:cubicBezTo>
                    <a:pt x="86" y="519"/>
                    <a:pt x="83" y="518"/>
                    <a:pt x="79" y="518"/>
                  </a:cubicBezTo>
                  <a:cubicBezTo>
                    <a:pt x="80" y="506"/>
                    <a:pt x="80" y="506"/>
                    <a:pt x="80" y="506"/>
                  </a:cubicBezTo>
                  <a:cubicBezTo>
                    <a:pt x="85" y="507"/>
                    <a:pt x="90" y="509"/>
                    <a:pt x="94" y="512"/>
                  </a:cubicBezTo>
                  <a:cubicBezTo>
                    <a:pt x="97" y="515"/>
                    <a:pt x="100" y="520"/>
                    <a:pt x="101" y="526"/>
                  </a:cubicBezTo>
                  <a:cubicBezTo>
                    <a:pt x="102" y="534"/>
                    <a:pt x="101" y="540"/>
                    <a:pt x="98" y="546"/>
                  </a:cubicBezTo>
                  <a:close/>
                  <a:moveTo>
                    <a:pt x="114" y="330"/>
                  </a:moveTo>
                  <a:cubicBezTo>
                    <a:pt x="101" y="331"/>
                    <a:pt x="101" y="331"/>
                    <a:pt x="101" y="331"/>
                  </a:cubicBezTo>
                  <a:cubicBezTo>
                    <a:pt x="94" y="353"/>
                    <a:pt x="94" y="353"/>
                    <a:pt x="94" y="353"/>
                  </a:cubicBezTo>
                  <a:cubicBezTo>
                    <a:pt x="104" y="361"/>
                    <a:pt x="104" y="361"/>
                    <a:pt x="104" y="361"/>
                  </a:cubicBezTo>
                  <a:cubicBezTo>
                    <a:pt x="100" y="373"/>
                    <a:pt x="100" y="373"/>
                    <a:pt x="100" y="373"/>
                  </a:cubicBezTo>
                  <a:cubicBezTo>
                    <a:pt x="58" y="336"/>
                    <a:pt x="58" y="336"/>
                    <a:pt x="58" y="336"/>
                  </a:cubicBezTo>
                  <a:cubicBezTo>
                    <a:pt x="62" y="325"/>
                    <a:pt x="62" y="325"/>
                    <a:pt x="62" y="325"/>
                  </a:cubicBezTo>
                  <a:cubicBezTo>
                    <a:pt x="118" y="318"/>
                    <a:pt x="118" y="318"/>
                    <a:pt x="118" y="318"/>
                  </a:cubicBezTo>
                  <a:lnTo>
                    <a:pt x="114" y="330"/>
                  </a:lnTo>
                  <a:close/>
                  <a:moveTo>
                    <a:pt x="252" y="762"/>
                  </a:moveTo>
                  <a:cubicBezTo>
                    <a:pt x="251" y="763"/>
                    <a:pt x="251" y="764"/>
                    <a:pt x="250" y="764"/>
                  </a:cubicBezTo>
                  <a:cubicBezTo>
                    <a:pt x="248" y="766"/>
                    <a:pt x="238" y="764"/>
                    <a:pt x="237" y="764"/>
                  </a:cubicBezTo>
                  <a:cubicBezTo>
                    <a:pt x="233" y="764"/>
                    <a:pt x="231" y="764"/>
                    <a:pt x="230" y="766"/>
                  </a:cubicBezTo>
                  <a:cubicBezTo>
                    <a:pt x="231" y="767"/>
                    <a:pt x="230" y="770"/>
                    <a:pt x="228" y="770"/>
                  </a:cubicBezTo>
                  <a:cubicBezTo>
                    <a:pt x="226" y="770"/>
                    <a:pt x="222" y="768"/>
                    <a:pt x="218" y="768"/>
                  </a:cubicBezTo>
                  <a:cubicBezTo>
                    <a:pt x="217" y="768"/>
                    <a:pt x="216" y="768"/>
                    <a:pt x="215" y="768"/>
                  </a:cubicBezTo>
                  <a:cubicBezTo>
                    <a:pt x="205" y="781"/>
                    <a:pt x="196" y="792"/>
                    <a:pt x="185" y="805"/>
                  </a:cubicBezTo>
                  <a:cubicBezTo>
                    <a:pt x="184" y="804"/>
                    <a:pt x="183" y="805"/>
                    <a:pt x="182" y="805"/>
                  </a:cubicBezTo>
                  <a:cubicBezTo>
                    <a:pt x="191" y="793"/>
                    <a:pt x="199" y="779"/>
                    <a:pt x="208" y="766"/>
                  </a:cubicBezTo>
                  <a:cubicBezTo>
                    <a:pt x="208" y="765"/>
                    <a:pt x="207" y="764"/>
                    <a:pt x="207" y="763"/>
                  </a:cubicBezTo>
                  <a:cubicBezTo>
                    <a:pt x="207" y="761"/>
                    <a:pt x="209" y="758"/>
                    <a:pt x="211" y="758"/>
                  </a:cubicBezTo>
                  <a:cubicBezTo>
                    <a:pt x="211" y="758"/>
                    <a:pt x="212" y="758"/>
                    <a:pt x="213" y="758"/>
                  </a:cubicBezTo>
                  <a:cubicBezTo>
                    <a:pt x="218" y="750"/>
                    <a:pt x="218" y="750"/>
                    <a:pt x="220" y="748"/>
                  </a:cubicBezTo>
                  <a:cubicBezTo>
                    <a:pt x="219" y="746"/>
                    <a:pt x="210" y="743"/>
                    <a:pt x="212" y="741"/>
                  </a:cubicBezTo>
                  <a:cubicBezTo>
                    <a:pt x="213" y="741"/>
                    <a:pt x="216" y="741"/>
                    <a:pt x="217" y="741"/>
                  </a:cubicBezTo>
                  <a:cubicBezTo>
                    <a:pt x="219" y="742"/>
                    <a:pt x="221" y="742"/>
                    <a:pt x="223" y="743"/>
                  </a:cubicBezTo>
                  <a:cubicBezTo>
                    <a:pt x="226" y="739"/>
                    <a:pt x="228" y="736"/>
                    <a:pt x="230" y="731"/>
                  </a:cubicBezTo>
                  <a:cubicBezTo>
                    <a:pt x="230" y="730"/>
                    <a:pt x="233" y="726"/>
                    <a:pt x="232" y="726"/>
                  </a:cubicBezTo>
                  <a:cubicBezTo>
                    <a:pt x="232" y="725"/>
                    <a:pt x="232" y="724"/>
                    <a:pt x="232" y="723"/>
                  </a:cubicBezTo>
                  <a:cubicBezTo>
                    <a:pt x="236" y="725"/>
                    <a:pt x="238" y="727"/>
                    <a:pt x="238" y="731"/>
                  </a:cubicBezTo>
                  <a:cubicBezTo>
                    <a:pt x="239" y="731"/>
                    <a:pt x="239" y="734"/>
                    <a:pt x="238" y="735"/>
                  </a:cubicBezTo>
                  <a:cubicBezTo>
                    <a:pt x="236" y="738"/>
                    <a:pt x="233" y="742"/>
                    <a:pt x="231" y="745"/>
                  </a:cubicBezTo>
                  <a:cubicBezTo>
                    <a:pt x="232" y="746"/>
                    <a:pt x="232" y="746"/>
                    <a:pt x="233" y="747"/>
                  </a:cubicBezTo>
                  <a:cubicBezTo>
                    <a:pt x="236" y="748"/>
                    <a:pt x="239" y="748"/>
                    <a:pt x="242" y="750"/>
                  </a:cubicBezTo>
                  <a:cubicBezTo>
                    <a:pt x="242" y="750"/>
                    <a:pt x="243" y="750"/>
                    <a:pt x="244" y="749"/>
                  </a:cubicBezTo>
                  <a:cubicBezTo>
                    <a:pt x="251" y="753"/>
                    <a:pt x="253" y="761"/>
                    <a:pt x="252" y="762"/>
                  </a:cubicBezTo>
                  <a:close/>
                  <a:moveTo>
                    <a:pt x="188" y="735"/>
                  </a:moveTo>
                  <a:cubicBezTo>
                    <a:pt x="191" y="738"/>
                    <a:pt x="194" y="740"/>
                    <a:pt x="195" y="742"/>
                  </a:cubicBezTo>
                  <a:cubicBezTo>
                    <a:pt x="196" y="743"/>
                    <a:pt x="200" y="748"/>
                    <a:pt x="202" y="755"/>
                  </a:cubicBezTo>
                  <a:cubicBezTo>
                    <a:pt x="203" y="757"/>
                    <a:pt x="204" y="758"/>
                    <a:pt x="203" y="761"/>
                  </a:cubicBezTo>
                  <a:cubicBezTo>
                    <a:pt x="199" y="758"/>
                    <a:pt x="199" y="757"/>
                    <a:pt x="197" y="752"/>
                  </a:cubicBezTo>
                  <a:cubicBezTo>
                    <a:pt x="197" y="750"/>
                    <a:pt x="196" y="748"/>
                    <a:pt x="193" y="744"/>
                  </a:cubicBezTo>
                  <a:cubicBezTo>
                    <a:pt x="192" y="742"/>
                    <a:pt x="188" y="738"/>
                    <a:pt x="188" y="735"/>
                  </a:cubicBezTo>
                  <a:close/>
                  <a:moveTo>
                    <a:pt x="261" y="821"/>
                  </a:moveTo>
                  <a:cubicBezTo>
                    <a:pt x="261" y="819"/>
                    <a:pt x="259" y="818"/>
                    <a:pt x="260" y="815"/>
                  </a:cubicBezTo>
                  <a:cubicBezTo>
                    <a:pt x="265" y="807"/>
                    <a:pt x="273" y="790"/>
                    <a:pt x="281" y="779"/>
                  </a:cubicBezTo>
                  <a:cubicBezTo>
                    <a:pt x="281" y="778"/>
                    <a:pt x="282" y="776"/>
                    <a:pt x="283" y="777"/>
                  </a:cubicBezTo>
                  <a:cubicBezTo>
                    <a:pt x="283" y="778"/>
                    <a:pt x="284" y="778"/>
                    <a:pt x="282" y="782"/>
                  </a:cubicBezTo>
                  <a:cubicBezTo>
                    <a:pt x="282" y="783"/>
                    <a:pt x="262" y="820"/>
                    <a:pt x="264" y="821"/>
                  </a:cubicBezTo>
                  <a:cubicBezTo>
                    <a:pt x="262" y="821"/>
                    <a:pt x="263" y="821"/>
                    <a:pt x="261" y="821"/>
                  </a:cubicBezTo>
                  <a:close/>
                  <a:moveTo>
                    <a:pt x="288" y="830"/>
                  </a:moveTo>
                  <a:cubicBezTo>
                    <a:pt x="288" y="830"/>
                    <a:pt x="287" y="830"/>
                    <a:pt x="287" y="830"/>
                  </a:cubicBezTo>
                  <a:cubicBezTo>
                    <a:pt x="285" y="830"/>
                    <a:pt x="283" y="829"/>
                    <a:pt x="281" y="828"/>
                  </a:cubicBezTo>
                  <a:cubicBezTo>
                    <a:pt x="280" y="826"/>
                    <a:pt x="275" y="818"/>
                    <a:pt x="275" y="816"/>
                  </a:cubicBezTo>
                  <a:cubicBezTo>
                    <a:pt x="275" y="816"/>
                    <a:pt x="275" y="816"/>
                    <a:pt x="276" y="816"/>
                  </a:cubicBezTo>
                  <a:cubicBezTo>
                    <a:pt x="277" y="822"/>
                    <a:pt x="286" y="820"/>
                    <a:pt x="293" y="818"/>
                  </a:cubicBezTo>
                  <a:cubicBezTo>
                    <a:pt x="299" y="816"/>
                    <a:pt x="304" y="813"/>
                    <a:pt x="305" y="812"/>
                  </a:cubicBezTo>
                  <a:cubicBezTo>
                    <a:pt x="304" y="811"/>
                    <a:pt x="305" y="811"/>
                    <a:pt x="303" y="809"/>
                  </a:cubicBezTo>
                  <a:cubicBezTo>
                    <a:pt x="303" y="810"/>
                    <a:pt x="300" y="811"/>
                    <a:pt x="296" y="812"/>
                  </a:cubicBezTo>
                  <a:cubicBezTo>
                    <a:pt x="288" y="814"/>
                    <a:pt x="274" y="816"/>
                    <a:pt x="273" y="815"/>
                  </a:cubicBezTo>
                  <a:cubicBezTo>
                    <a:pt x="269" y="814"/>
                    <a:pt x="270" y="813"/>
                    <a:pt x="272" y="809"/>
                  </a:cubicBezTo>
                  <a:cubicBezTo>
                    <a:pt x="279" y="807"/>
                    <a:pt x="290" y="805"/>
                    <a:pt x="296" y="802"/>
                  </a:cubicBezTo>
                  <a:cubicBezTo>
                    <a:pt x="297" y="802"/>
                    <a:pt x="298" y="801"/>
                    <a:pt x="297" y="799"/>
                  </a:cubicBezTo>
                  <a:cubicBezTo>
                    <a:pt x="294" y="801"/>
                    <a:pt x="286" y="801"/>
                    <a:pt x="283" y="801"/>
                  </a:cubicBezTo>
                  <a:cubicBezTo>
                    <a:pt x="280" y="798"/>
                    <a:pt x="282" y="795"/>
                    <a:pt x="284" y="792"/>
                  </a:cubicBezTo>
                  <a:cubicBezTo>
                    <a:pt x="284" y="792"/>
                    <a:pt x="284" y="792"/>
                    <a:pt x="284" y="792"/>
                  </a:cubicBezTo>
                  <a:cubicBezTo>
                    <a:pt x="286" y="794"/>
                    <a:pt x="293" y="793"/>
                    <a:pt x="295" y="791"/>
                  </a:cubicBezTo>
                  <a:cubicBezTo>
                    <a:pt x="294" y="789"/>
                    <a:pt x="291" y="784"/>
                    <a:pt x="293" y="785"/>
                  </a:cubicBezTo>
                  <a:cubicBezTo>
                    <a:pt x="295" y="786"/>
                    <a:pt x="295" y="787"/>
                    <a:pt x="297" y="788"/>
                  </a:cubicBezTo>
                  <a:cubicBezTo>
                    <a:pt x="298" y="788"/>
                    <a:pt x="298" y="787"/>
                    <a:pt x="298" y="787"/>
                  </a:cubicBezTo>
                  <a:cubicBezTo>
                    <a:pt x="296" y="786"/>
                    <a:pt x="295" y="785"/>
                    <a:pt x="294" y="785"/>
                  </a:cubicBezTo>
                  <a:cubicBezTo>
                    <a:pt x="295" y="782"/>
                    <a:pt x="297" y="782"/>
                    <a:pt x="299" y="783"/>
                  </a:cubicBezTo>
                  <a:cubicBezTo>
                    <a:pt x="301" y="784"/>
                    <a:pt x="307" y="790"/>
                    <a:pt x="308" y="790"/>
                  </a:cubicBezTo>
                  <a:cubicBezTo>
                    <a:pt x="308" y="790"/>
                    <a:pt x="308" y="790"/>
                    <a:pt x="308" y="790"/>
                  </a:cubicBezTo>
                  <a:cubicBezTo>
                    <a:pt x="309" y="791"/>
                    <a:pt x="309" y="792"/>
                    <a:pt x="310" y="793"/>
                  </a:cubicBezTo>
                  <a:cubicBezTo>
                    <a:pt x="309" y="797"/>
                    <a:pt x="307" y="798"/>
                    <a:pt x="305" y="798"/>
                  </a:cubicBezTo>
                  <a:cubicBezTo>
                    <a:pt x="305" y="802"/>
                    <a:pt x="305" y="806"/>
                    <a:pt x="308" y="811"/>
                  </a:cubicBezTo>
                  <a:cubicBezTo>
                    <a:pt x="310" y="810"/>
                    <a:pt x="312" y="809"/>
                    <a:pt x="313" y="808"/>
                  </a:cubicBezTo>
                  <a:cubicBezTo>
                    <a:pt x="315" y="810"/>
                    <a:pt x="316" y="811"/>
                    <a:pt x="316" y="814"/>
                  </a:cubicBezTo>
                  <a:cubicBezTo>
                    <a:pt x="314" y="818"/>
                    <a:pt x="309" y="817"/>
                    <a:pt x="309" y="819"/>
                  </a:cubicBezTo>
                  <a:cubicBezTo>
                    <a:pt x="307" y="824"/>
                    <a:pt x="308" y="831"/>
                    <a:pt x="307" y="835"/>
                  </a:cubicBezTo>
                  <a:cubicBezTo>
                    <a:pt x="306" y="835"/>
                    <a:pt x="305" y="835"/>
                    <a:pt x="305" y="835"/>
                  </a:cubicBezTo>
                  <a:cubicBezTo>
                    <a:pt x="304" y="831"/>
                    <a:pt x="304" y="824"/>
                    <a:pt x="305" y="821"/>
                  </a:cubicBezTo>
                  <a:cubicBezTo>
                    <a:pt x="302" y="821"/>
                    <a:pt x="299" y="823"/>
                    <a:pt x="294" y="824"/>
                  </a:cubicBezTo>
                  <a:cubicBezTo>
                    <a:pt x="294" y="825"/>
                    <a:pt x="294" y="824"/>
                    <a:pt x="294" y="825"/>
                  </a:cubicBezTo>
                  <a:cubicBezTo>
                    <a:pt x="296" y="826"/>
                    <a:pt x="297" y="827"/>
                    <a:pt x="297" y="828"/>
                  </a:cubicBezTo>
                  <a:cubicBezTo>
                    <a:pt x="297" y="829"/>
                    <a:pt x="296" y="831"/>
                    <a:pt x="295" y="831"/>
                  </a:cubicBezTo>
                  <a:cubicBezTo>
                    <a:pt x="294" y="831"/>
                    <a:pt x="293" y="830"/>
                    <a:pt x="290" y="829"/>
                  </a:cubicBezTo>
                  <a:cubicBezTo>
                    <a:pt x="289" y="829"/>
                    <a:pt x="289" y="829"/>
                    <a:pt x="288" y="830"/>
                  </a:cubicBezTo>
                  <a:close/>
                  <a:moveTo>
                    <a:pt x="316" y="787"/>
                  </a:moveTo>
                  <a:cubicBezTo>
                    <a:pt x="316" y="785"/>
                    <a:pt x="319" y="786"/>
                    <a:pt x="320" y="787"/>
                  </a:cubicBezTo>
                  <a:cubicBezTo>
                    <a:pt x="322" y="788"/>
                    <a:pt x="324" y="789"/>
                    <a:pt x="326" y="794"/>
                  </a:cubicBezTo>
                  <a:cubicBezTo>
                    <a:pt x="325" y="796"/>
                    <a:pt x="325" y="797"/>
                    <a:pt x="324" y="798"/>
                  </a:cubicBezTo>
                  <a:cubicBezTo>
                    <a:pt x="323" y="799"/>
                    <a:pt x="318" y="798"/>
                    <a:pt x="318" y="795"/>
                  </a:cubicBezTo>
                  <a:cubicBezTo>
                    <a:pt x="317" y="793"/>
                    <a:pt x="316" y="788"/>
                    <a:pt x="316" y="787"/>
                  </a:cubicBezTo>
                  <a:close/>
                  <a:moveTo>
                    <a:pt x="340" y="802"/>
                  </a:moveTo>
                  <a:cubicBezTo>
                    <a:pt x="333" y="803"/>
                    <a:pt x="318" y="845"/>
                    <a:pt x="312" y="854"/>
                  </a:cubicBezTo>
                  <a:cubicBezTo>
                    <a:pt x="307" y="861"/>
                    <a:pt x="305" y="861"/>
                    <a:pt x="302" y="858"/>
                  </a:cubicBezTo>
                  <a:cubicBezTo>
                    <a:pt x="298" y="854"/>
                    <a:pt x="293" y="836"/>
                    <a:pt x="294" y="832"/>
                  </a:cubicBezTo>
                  <a:cubicBezTo>
                    <a:pt x="295" y="833"/>
                    <a:pt x="296" y="836"/>
                    <a:pt x="297" y="837"/>
                  </a:cubicBezTo>
                  <a:cubicBezTo>
                    <a:pt x="297" y="836"/>
                    <a:pt x="297" y="836"/>
                    <a:pt x="297" y="835"/>
                  </a:cubicBezTo>
                  <a:cubicBezTo>
                    <a:pt x="298" y="838"/>
                    <a:pt x="302" y="846"/>
                    <a:pt x="303" y="847"/>
                  </a:cubicBezTo>
                  <a:cubicBezTo>
                    <a:pt x="306" y="849"/>
                    <a:pt x="307" y="845"/>
                    <a:pt x="309" y="843"/>
                  </a:cubicBezTo>
                  <a:cubicBezTo>
                    <a:pt x="313" y="834"/>
                    <a:pt x="324" y="807"/>
                    <a:pt x="329" y="799"/>
                  </a:cubicBezTo>
                  <a:cubicBezTo>
                    <a:pt x="331" y="794"/>
                    <a:pt x="334" y="789"/>
                    <a:pt x="330" y="786"/>
                  </a:cubicBezTo>
                  <a:cubicBezTo>
                    <a:pt x="319" y="780"/>
                    <a:pt x="305" y="785"/>
                    <a:pt x="295" y="779"/>
                  </a:cubicBezTo>
                  <a:cubicBezTo>
                    <a:pt x="295" y="778"/>
                    <a:pt x="295" y="778"/>
                    <a:pt x="296" y="778"/>
                  </a:cubicBezTo>
                  <a:cubicBezTo>
                    <a:pt x="301" y="776"/>
                    <a:pt x="327" y="782"/>
                    <a:pt x="327" y="782"/>
                  </a:cubicBezTo>
                  <a:cubicBezTo>
                    <a:pt x="335" y="784"/>
                    <a:pt x="345" y="793"/>
                    <a:pt x="340" y="802"/>
                  </a:cubicBezTo>
                  <a:close/>
                  <a:moveTo>
                    <a:pt x="364" y="858"/>
                  </a:moveTo>
                  <a:cubicBezTo>
                    <a:pt x="364" y="858"/>
                    <a:pt x="362" y="859"/>
                    <a:pt x="362" y="860"/>
                  </a:cubicBezTo>
                  <a:cubicBezTo>
                    <a:pt x="362" y="860"/>
                    <a:pt x="361" y="861"/>
                    <a:pt x="360" y="861"/>
                  </a:cubicBezTo>
                  <a:cubicBezTo>
                    <a:pt x="360" y="861"/>
                    <a:pt x="357" y="862"/>
                    <a:pt x="355" y="861"/>
                  </a:cubicBezTo>
                  <a:cubicBezTo>
                    <a:pt x="355" y="861"/>
                    <a:pt x="354" y="860"/>
                    <a:pt x="353" y="860"/>
                  </a:cubicBezTo>
                  <a:cubicBezTo>
                    <a:pt x="353" y="860"/>
                    <a:pt x="351" y="859"/>
                    <a:pt x="350" y="859"/>
                  </a:cubicBezTo>
                  <a:cubicBezTo>
                    <a:pt x="350" y="859"/>
                    <a:pt x="349" y="859"/>
                    <a:pt x="351" y="858"/>
                  </a:cubicBezTo>
                  <a:cubicBezTo>
                    <a:pt x="351" y="858"/>
                    <a:pt x="351" y="858"/>
                    <a:pt x="353" y="858"/>
                  </a:cubicBezTo>
                  <a:cubicBezTo>
                    <a:pt x="353" y="858"/>
                    <a:pt x="353" y="858"/>
                    <a:pt x="354" y="857"/>
                  </a:cubicBezTo>
                  <a:cubicBezTo>
                    <a:pt x="354" y="857"/>
                    <a:pt x="354" y="857"/>
                    <a:pt x="354" y="857"/>
                  </a:cubicBezTo>
                  <a:cubicBezTo>
                    <a:pt x="354" y="857"/>
                    <a:pt x="355" y="858"/>
                    <a:pt x="356" y="856"/>
                  </a:cubicBezTo>
                  <a:cubicBezTo>
                    <a:pt x="356" y="856"/>
                    <a:pt x="356" y="855"/>
                    <a:pt x="357" y="855"/>
                  </a:cubicBezTo>
                  <a:cubicBezTo>
                    <a:pt x="357" y="855"/>
                    <a:pt x="361" y="853"/>
                    <a:pt x="370" y="848"/>
                  </a:cubicBezTo>
                  <a:cubicBezTo>
                    <a:pt x="370" y="848"/>
                    <a:pt x="378" y="843"/>
                    <a:pt x="384" y="837"/>
                  </a:cubicBezTo>
                  <a:cubicBezTo>
                    <a:pt x="384" y="837"/>
                    <a:pt x="388" y="834"/>
                    <a:pt x="392" y="831"/>
                  </a:cubicBezTo>
                  <a:cubicBezTo>
                    <a:pt x="392" y="831"/>
                    <a:pt x="405" y="820"/>
                    <a:pt x="408" y="817"/>
                  </a:cubicBezTo>
                  <a:cubicBezTo>
                    <a:pt x="408" y="817"/>
                    <a:pt x="398" y="813"/>
                    <a:pt x="400" y="808"/>
                  </a:cubicBezTo>
                  <a:cubicBezTo>
                    <a:pt x="400" y="808"/>
                    <a:pt x="400" y="806"/>
                    <a:pt x="401" y="808"/>
                  </a:cubicBezTo>
                  <a:cubicBezTo>
                    <a:pt x="401" y="808"/>
                    <a:pt x="405" y="812"/>
                    <a:pt x="412" y="810"/>
                  </a:cubicBezTo>
                  <a:cubicBezTo>
                    <a:pt x="412" y="810"/>
                    <a:pt x="416" y="810"/>
                    <a:pt x="420" y="807"/>
                  </a:cubicBezTo>
                  <a:cubicBezTo>
                    <a:pt x="420" y="807"/>
                    <a:pt x="424" y="807"/>
                    <a:pt x="426" y="815"/>
                  </a:cubicBezTo>
                  <a:cubicBezTo>
                    <a:pt x="426" y="815"/>
                    <a:pt x="427" y="819"/>
                    <a:pt x="424" y="818"/>
                  </a:cubicBezTo>
                  <a:cubicBezTo>
                    <a:pt x="424" y="818"/>
                    <a:pt x="421" y="818"/>
                    <a:pt x="419" y="819"/>
                  </a:cubicBezTo>
                  <a:cubicBezTo>
                    <a:pt x="418" y="819"/>
                    <a:pt x="417" y="819"/>
                    <a:pt x="416" y="820"/>
                  </a:cubicBezTo>
                  <a:cubicBezTo>
                    <a:pt x="416" y="820"/>
                    <a:pt x="409" y="826"/>
                    <a:pt x="396" y="835"/>
                  </a:cubicBezTo>
                  <a:cubicBezTo>
                    <a:pt x="396" y="835"/>
                    <a:pt x="390" y="839"/>
                    <a:pt x="380" y="848"/>
                  </a:cubicBezTo>
                  <a:cubicBezTo>
                    <a:pt x="380" y="848"/>
                    <a:pt x="373" y="855"/>
                    <a:pt x="364" y="858"/>
                  </a:cubicBezTo>
                  <a:close/>
                  <a:moveTo>
                    <a:pt x="429" y="859"/>
                  </a:moveTo>
                  <a:cubicBezTo>
                    <a:pt x="429" y="859"/>
                    <a:pt x="429" y="860"/>
                    <a:pt x="429" y="861"/>
                  </a:cubicBezTo>
                  <a:cubicBezTo>
                    <a:pt x="429" y="861"/>
                    <a:pt x="429" y="863"/>
                    <a:pt x="427" y="862"/>
                  </a:cubicBezTo>
                  <a:cubicBezTo>
                    <a:pt x="427" y="862"/>
                    <a:pt x="420" y="864"/>
                    <a:pt x="418" y="866"/>
                  </a:cubicBezTo>
                  <a:cubicBezTo>
                    <a:pt x="418" y="866"/>
                    <a:pt x="415" y="870"/>
                    <a:pt x="415" y="872"/>
                  </a:cubicBezTo>
                  <a:cubicBezTo>
                    <a:pt x="415" y="872"/>
                    <a:pt x="415" y="875"/>
                    <a:pt x="412" y="875"/>
                  </a:cubicBezTo>
                  <a:cubicBezTo>
                    <a:pt x="412" y="875"/>
                    <a:pt x="411" y="876"/>
                    <a:pt x="409" y="875"/>
                  </a:cubicBezTo>
                  <a:cubicBezTo>
                    <a:pt x="409" y="875"/>
                    <a:pt x="406" y="873"/>
                    <a:pt x="403" y="876"/>
                  </a:cubicBezTo>
                  <a:cubicBezTo>
                    <a:pt x="403" y="876"/>
                    <a:pt x="403" y="877"/>
                    <a:pt x="402" y="875"/>
                  </a:cubicBezTo>
                  <a:cubicBezTo>
                    <a:pt x="402" y="875"/>
                    <a:pt x="402" y="874"/>
                    <a:pt x="400" y="874"/>
                  </a:cubicBezTo>
                  <a:cubicBezTo>
                    <a:pt x="400" y="874"/>
                    <a:pt x="400" y="873"/>
                    <a:pt x="400" y="872"/>
                  </a:cubicBezTo>
                  <a:cubicBezTo>
                    <a:pt x="400" y="872"/>
                    <a:pt x="400" y="870"/>
                    <a:pt x="398" y="869"/>
                  </a:cubicBezTo>
                  <a:cubicBezTo>
                    <a:pt x="398" y="869"/>
                    <a:pt x="397" y="869"/>
                    <a:pt x="396" y="867"/>
                  </a:cubicBezTo>
                  <a:cubicBezTo>
                    <a:pt x="396" y="867"/>
                    <a:pt x="395" y="861"/>
                    <a:pt x="394" y="858"/>
                  </a:cubicBezTo>
                  <a:cubicBezTo>
                    <a:pt x="394" y="858"/>
                    <a:pt x="393" y="855"/>
                    <a:pt x="390" y="854"/>
                  </a:cubicBezTo>
                  <a:cubicBezTo>
                    <a:pt x="390" y="854"/>
                    <a:pt x="386" y="848"/>
                    <a:pt x="388" y="848"/>
                  </a:cubicBezTo>
                  <a:cubicBezTo>
                    <a:pt x="388" y="848"/>
                    <a:pt x="393" y="848"/>
                    <a:pt x="395" y="854"/>
                  </a:cubicBezTo>
                  <a:cubicBezTo>
                    <a:pt x="395" y="854"/>
                    <a:pt x="395" y="856"/>
                    <a:pt x="396" y="858"/>
                  </a:cubicBezTo>
                  <a:cubicBezTo>
                    <a:pt x="396" y="858"/>
                    <a:pt x="396" y="860"/>
                    <a:pt x="399" y="866"/>
                  </a:cubicBezTo>
                  <a:cubicBezTo>
                    <a:pt x="399" y="866"/>
                    <a:pt x="399" y="867"/>
                    <a:pt x="400" y="865"/>
                  </a:cubicBezTo>
                  <a:cubicBezTo>
                    <a:pt x="401" y="863"/>
                    <a:pt x="401" y="863"/>
                    <a:pt x="401" y="863"/>
                  </a:cubicBezTo>
                  <a:cubicBezTo>
                    <a:pt x="401" y="863"/>
                    <a:pt x="402" y="861"/>
                    <a:pt x="403" y="862"/>
                  </a:cubicBezTo>
                  <a:cubicBezTo>
                    <a:pt x="403" y="862"/>
                    <a:pt x="404" y="863"/>
                    <a:pt x="404" y="862"/>
                  </a:cubicBezTo>
                  <a:cubicBezTo>
                    <a:pt x="404" y="862"/>
                    <a:pt x="407" y="861"/>
                    <a:pt x="409" y="858"/>
                  </a:cubicBezTo>
                  <a:cubicBezTo>
                    <a:pt x="409" y="858"/>
                    <a:pt x="412" y="856"/>
                    <a:pt x="411" y="855"/>
                  </a:cubicBezTo>
                  <a:cubicBezTo>
                    <a:pt x="411" y="855"/>
                    <a:pt x="408" y="852"/>
                    <a:pt x="407" y="850"/>
                  </a:cubicBezTo>
                  <a:cubicBezTo>
                    <a:pt x="407" y="850"/>
                    <a:pt x="405" y="849"/>
                    <a:pt x="406" y="848"/>
                  </a:cubicBezTo>
                  <a:cubicBezTo>
                    <a:pt x="406" y="848"/>
                    <a:pt x="407" y="848"/>
                    <a:pt x="410" y="849"/>
                  </a:cubicBezTo>
                  <a:cubicBezTo>
                    <a:pt x="410" y="849"/>
                    <a:pt x="416" y="850"/>
                    <a:pt x="418" y="848"/>
                  </a:cubicBezTo>
                  <a:cubicBezTo>
                    <a:pt x="418" y="848"/>
                    <a:pt x="419" y="846"/>
                    <a:pt x="420" y="847"/>
                  </a:cubicBezTo>
                  <a:cubicBezTo>
                    <a:pt x="420" y="847"/>
                    <a:pt x="423" y="850"/>
                    <a:pt x="424" y="850"/>
                  </a:cubicBezTo>
                  <a:cubicBezTo>
                    <a:pt x="424" y="850"/>
                    <a:pt x="430" y="852"/>
                    <a:pt x="429" y="859"/>
                  </a:cubicBezTo>
                  <a:close/>
                  <a:moveTo>
                    <a:pt x="485" y="876"/>
                  </a:moveTo>
                  <a:cubicBezTo>
                    <a:pt x="485" y="876"/>
                    <a:pt x="484" y="878"/>
                    <a:pt x="482" y="877"/>
                  </a:cubicBezTo>
                  <a:cubicBezTo>
                    <a:pt x="482" y="877"/>
                    <a:pt x="476" y="874"/>
                    <a:pt x="474" y="867"/>
                  </a:cubicBezTo>
                  <a:cubicBezTo>
                    <a:pt x="474" y="867"/>
                    <a:pt x="472" y="857"/>
                    <a:pt x="472" y="856"/>
                  </a:cubicBezTo>
                  <a:cubicBezTo>
                    <a:pt x="472" y="856"/>
                    <a:pt x="473" y="856"/>
                    <a:pt x="472" y="855"/>
                  </a:cubicBezTo>
                  <a:cubicBezTo>
                    <a:pt x="472" y="849"/>
                    <a:pt x="472" y="849"/>
                    <a:pt x="472" y="849"/>
                  </a:cubicBezTo>
                  <a:cubicBezTo>
                    <a:pt x="472" y="849"/>
                    <a:pt x="472" y="848"/>
                    <a:pt x="472" y="847"/>
                  </a:cubicBezTo>
                  <a:cubicBezTo>
                    <a:pt x="472" y="847"/>
                    <a:pt x="472" y="846"/>
                    <a:pt x="472" y="846"/>
                  </a:cubicBezTo>
                  <a:cubicBezTo>
                    <a:pt x="472" y="846"/>
                    <a:pt x="472" y="845"/>
                    <a:pt x="472" y="845"/>
                  </a:cubicBezTo>
                  <a:cubicBezTo>
                    <a:pt x="472" y="845"/>
                    <a:pt x="472" y="842"/>
                    <a:pt x="474" y="844"/>
                  </a:cubicBezTo>
                  <a:cubicBezTo>
                    <a:pt x="474" y="844"/>
                    <a:pt x="475" y="845"/>
                    <a:pt x="474" y="846"/>
                  </a:cubicBezTo>
                  <a:cubicBezTo>
                    <a:pt x="474" y="846"/>
                    <a:pt x="473" y="848"/>
                    <a:pt x="477" y="855"/>
                  </a:cubicBezTo>
                  <a:cubicBezTo>
                    <a:pt x="477" y="855"/>
                    <a:pt x="477" y="856"/>
                    <a:pt x="478" y="857"/>
                  </a:cubicBezTo>
                  <a:cubicBezTo>
                    <a:pt x="478" y="857"/>
                    <a:pt x="480" y="857"/>
                    <a:pt x="480" y="860"/>
                  </a:cubicBezTo>
                  <a:cubicBezTo>
                    <a:pt x="480" y="860"/>
                    <a:pt x="480" y="862"/>
                    <a:pt x="480" y="862"/>
                  </a:cubicBezTo>
                  <a:cubicBezTo>
                    <a:pt x="480" y="862"/>
                    <a:pt x="480" y="864"/>
                    <a:pt x="481" y="863"/>
                  </a:cubicBezTo>
                  <a:cubicBezTo>
                    <a:pt x="481" y="863"/>
                    <a:pt x="482" y="863"/>
                    <a:pt x="482" y="864"/>
                  </a:cubicBezTo>
                  <a:cubicBezTo>
                    <a:pt x="482" y="864"/>
                    <a:pt x="482" y="868"/>
                    <a:pt x="483" y="869"/>
                  </a:cubicBezTo>
                  <a:cubicBezTo>
                    <a:pt x="483" y="869"/>
                    <a:pt x="483" y="870"/>
                    <a:pt x="483" y="870"/>
                  </a:cubicBezTo>
                  <a:cubicBezTo>
                    <a:pt x="483" y="870"/>
                    <a:pt x="483" y="871"/>
                    <a:pt x="484" y="871"/>
                  </a:cubicBezTo>
                  <a:cubicBezTo>
                    <a:pt x="484" y="871"/>
                    <a:pt x="484" y="871"/>
                    <a:pt x="484" y="872"/>
                  </a:cubicBezTo>
                  <a:cubicBezTo>
                    <a:pt x="484" y="872"/>
                    <a:pt x="485" y="876"/>
                    <a:pt x="485" y="876"/>
                  </a:cubicBezTo>
                  <a:close/>
                  <a:moveTo>
                    <a:pt x="482" y="834"/>
                  </a:moveTo>
                  <a:cubicBezTo>
                    <a:pt x="482" y="834"/>
                    <a:pt x="480" y="833"/>
                    <a:pt x="480" y="833"/>
                  </a:cubicBezTo>
                  <a:cubicBezTo>
                    <a:pt x="480" y="833"/>
                    <a:pt x="479" y="833"/>
                    <a:pt x="477" y="833"/>
                  </a:cubicBezTo>
                  <a:cubicBezTo>
                    <a:pt x="477" y="833"/>
                    <a:pt x="476" y="833"/>
                    <a:pt x="476" y="832"/>
                  </a:cubicBezTo>
                  <a:cubicBezTo>
                    <a:pt x="476" y="832"/>
                    <a:pt x="479" y="827"/>
                    <a:pt x="478" y="823"/>
                  </a:cubicBezTo>
                  <a:cubicBezTo>
                    <a:pt x="478" y="823"/>
                    <a:pt x="477" y="822"/>
                    <a:pt x="478" y="821"/>
                  </a:cubicBezTo>
                  <a:cubicBezTo>
                    <a:pt x="478" y="821"/>
                    <a:pt x="479" y="820"/>
                    <a:pt x="480" y="821"/>
                  </a:cubicBezTo>
                  <a:cubicBezTo>
                    <a:pt x="480" y="821"/>
                    <a:pt x="484" y="829"/>
                    <a:pt x="485" y="832"/>
                  </a:cubicBezTo>
                  <a:cubicBezTo>
                    <a:pt x="485" y="832"/>
                    <a:pt x="485" y="835"/>
                    <a:pt x="482" y="834"/>
                  </a:cubicBezTo>
                  <a:close/>
                  <a:moveTo>
                    <a:pt x="540" y="839"/>
                  </a:moveTo>
                  <a:cubicBezTo>
                    <a:pt x="540" y="839"/>
                    <a:pt x="538" y="842"/>
                    <a:pt x="536" y="843"/>
                  </a:cubicBezTo>
                  <a:cubicBezTo>
                    <a:pt x="536" y="843"/>
                    <a:pt x="535" y="844"/>
                    <a:pt x="535" y="846"/>
                  </a:cubicBezTo>
                  <a:cubicBezTo>
                    <a:pt x="535" y="846"/>
                    <a:pt x="532" y="852"/>
                    <a:pt x="530" y="853"/>
                  </a:cubicBezTo>
                  <a:cubicBezTo>
                    <a:pt x="530" y="853"/>
                    <a:pt x="527" y="855"/>
                    <a:pt x="528" y="858"/>
                  </a:cubicBezTo>
                  <a:cubicBezTo>
                    <a:pt x="528" y="858"/>
                    <a:pt x="532" y="860"/>
                    <a:pt x="531" y="864"/>
                  </a:cubicBezTo>
                  <a:cubicBezTo>
                    <a:pt x="531" y="864"/>
                    <a:pt x="532" y="866"/>
                    <a:pt x="530" y="866"/>
                  </a:cubicBezTo>
                  <a:cubicBezTo>
                    <a:pt x="530" y="866"/>
                    <a:pt x="529" y="866"/>
                    <a:pt x="528" y="866"/>
                  </a:cubicBezTo>
                  <a:cubicBezTo>
                    <a:pt x="528" y="866"/>
                    <a:pt x="527" y="867"/>
                    <a:pt x="527" y="867"/>
                  </a:cubicBezTo>
                  <a:cubicBezTo>
                    <a:pt x="527" y="867"/>
                    <a:pt x="524" y="868"/>
                    <a:pt x="521" y="868"/>
                  </a:cubicBezTo>
                  <a:cubicBezTo>
                    <a:pt x="521" y="868"/>
                    <a:pt x="519" y="868"/>
                    <a:pt x="517" y="868"/>
                  </a:cubicBezTo>
                  <a:cubicBezTo>
                    <a:pt x="517" y="868"/>
                    <a:pt x="516" y="867"/>
                    <a:pt x="516" y="868"/>
                  </a:cubicBezTo>
                  <a:cubicBezTo>
                    <a:pt x="516" y="868"/>
                    <a:pt x="511" y="873"/>
                    <a:pt x="506" y="869"/>
                  </a:cubicBezTo>
                  <a:cubicBezTo>
                    <a:pt x="506" y="869"/>
                    <a:pt x="505" y="868"/>
                    <a:pt x="504" y="868"/>
                  </a:cubicBezTo>
                  <a:cubicBezTo>
                    <a:pt x="503" y="867"/>
                    <a:pt x="502" y="866"/>
                    <a:pt x="501" y="866"/>
                  </a:cubicBezTo>
                  <a:cubicBezTo>
                    <a:pt x="501" y="866"/>
                    <a:pt x="496" y="862"/>
                    <a:pt x="493" y="861"/>
                  </a:cubicBezTo>
                  <a:cubicBezTo>
                    <a:pt x="493" y="861"/>
                    <a:pt x="490" y="858"/>
                    <a:pt x="489" y="856"/>
                  </a:cubicBezTo>
                  <a:cubicBezTo>
                    <a:pt x="489" y="856"/>
                    <a:pt x="488" y="853"/>
                    <a:pt x="487" y="853"/>
                  </a:cubicBezTo>
                  <a:cubicBezTo>
                    <a:pt x="487" y="853"/>
                    <a:pt x="485" y="853"/>
                    <a:pt x="485" y="852"/>
                  </a:cubicBezTo>
                  <a:cubicBezTo>
                    <a:pt x="485" y="851"/>
                    <a:pt x="485" y="851"/>
                    <a:pt x="485" y="851"/>
                  </a:cubicBezTo>
                  <a:cubicBezTo>
                    <a:pt x="485" y="851"/>
                    <a:pt x="485" y="851"/>
                    <a:pt x="485" y="851"/>
                  </a:cubicBezTo>
                  <a:cubicBezTo>
                    <a:pt x="485" y="851"/>
                    <a:pt x="485" y="849"/>
                    <a:pt x="487" y="846"/>
                  </a:cubicBezTo>
                  <a:cubicBezTo>
                    <a:pt x="487" y="846"/>
                    <a:pt x="489" y="844"/>
                    <a:pt x="490" y="843"/>
                  </a:cubicBezTo>
                  <a:cubicBezTo>
                    <a:pt x="490" y="843"/>
                    <a:pt x="494" y="839"/>
                    <a:pt x="497" y="838"/>
                  </a:cubicBezTo>
                  <a:cubicBezTo>
                    <a:pt x="497" y="838"/>
                    <a:pt x="498" y="836"/>
                    <a:pt x="499" y="835"/>
                  </a:cubicBezTo>
                  <a:cubicBezTo>
                    <a:pt x="500" y="834"/>
                    <a:pt x="501" y="833"/>
                    <a:pt x="502" y="833"/>
                  </a:cubicBezTo>
                  <a:cubicBezTo>
                    <a:pt x="502" y="833"/>
                    <a:pt x="503" y="831"/>
                    <a:pt x="505" y="830"/>
                  </a:cubicBezTo>
                  <a:cubicBezTo>
                    <a:pt x="505" y="830"/>
                    <a:pt x="509" y="829"/>
                    <a:pt x="509" y="828"/>
                  </a:cubicBezTo>
                  <a:cubicBezTo>
                    <a:pt x="509" y="828"/>
                    <a:pt x="508" y="825"/>
                    <a:pt x="508" y="824"/>
                  </a:cubicBezTo>
                  <a:cubicBezTo>
                    <a:pt x="506" y="809"/>
                    <a:pt x="506" y="809"/>
                    <a:pt x="506" y="809"/>
                  </a:cubicBezTo>
                  <a:cubicBezTo>
                    <a:pt x="506" y="809"/>
                    <a:pt x="506" y="808"/>
                    <a:pt x="507" y="809"/>
                  </a:cubicBezTo>
                  <a:cubicBezTo>
                    <a:pt x="507" y="809"/>
                    <a:pt x="508" y="809"/>
                    <a:pt x="510" y="809"/>
                  </a:cubicBezTo>
                  <a:cubicBezTo>
                    <a:pt x="510" y="809"/>
                    <a:pt x="511" y="809"/>
                    <a:pt x="512" y="812"/>
                  </a:cubicBezTo>
                  <a:cubicBezTo>
                    <a:pt x="512" y="812"/>
                    <a:pt x="514" y="816"/>
                    <a:pt x="515" y="820"/>
                  </a:cubicBezTo>
                  <a:cubicBezTo>
                    <a:pt x="515" y="820"/>
                    <a:pt x="516" y="826"/>
                    <a:pt x="516" y="827"/>
                  </a:cubicBezTo>
                  <a:cubicBezTo>
                    <a:pt x="516" y="827"/>
                    <a:pt x="515" y="828"/>
                    <a:pt x="517" y="828"/>
                  </a:cubicBezTo>
                  <a:cubicBezTo>
                    <a:pt x="517" y="828"/>
                    <a:pt x="520" y="828"/>
                    <a:pt x="522" y="829"/>
                  </a:cubicBezTo>
                  <a:cubicBezTo>
                    <a:pt x="526" y="829"/>
                    <a:pt x="531" y="829"/>
                    <a:pt x="532" y="829"/>
                  </a:cubicBezTo>
                  <a:cubicBezTo>
                    <a:pt x="532" y="829"/>
                    <a:pt x="537" y="830"/>
                    <a:pt x="540" y="835"/>
                  </a:cubicBezTo>
                  <a:cubicBezTo>
                    <a:pt x="540" y="835"/>
                    <a:pt x="541" y="835"/>
                    <a:pt x="540" y="839"/>
                  </a:cubicBezTo>
                  <a:close/>
                  <a:moveTo>
                    <a:pt x="604" y="809"/>
                  </a:moveTo>
                  <a:cubicBezTo>
                    <a:pt x="604" y="809"/>
                    <a:pt x="603" y="810"/>
                    <a:pt x="603" y="811"/>
                  </a:cubicBezTo>
                  <a:cubicBezTo>
                    <a:pt x="603" y="811"/>
                    <a:pt x="602" y="815"/>
                    <a:pt x="602" y="816"/>
                  </a:cubicBezTo>
                  <a:cubicBezTo>
                    <a:pt x="602" y="816"/>
                    <a:pt x="602" y="819"/>
                    <a:pt x="601" y="821"/>
                  </a:cubicBezTo>
                  <a:cubicBezTo>
                    <a:pt x="601" y="821"/>
                    <a:pt x="597" y="826"/>
                    <a:pt x="601" y="831"/>
                  </a:cubicBezTo>
                  <a:cubicBezTo>
                    <a:pt x="601" y="831"/>
                    <a:pt x="604" y="834"/>
                    <a:pt x="601" y="837"/>
                  </a:cubicBezTo>
                  <a:cubicBezTo>
                    <a:pt x="601" y="837"/>
                    <a:pt x="599" y="837"/>
                    <a:pt x="598" y="840"/>
                  </a:cubicBezTo>
                  <a:cubicBezTo>
                    <a:pt x="598" y="840"/>
                    <a:pt x="598" y="842"/>
                    <a:pt x="598" y="842"/>
                  </a:cubicBezTo>
                  <a:cubicBezTo>
                    <a:pt x="598" y="842"/>
                    <a:pt x="598" y="844"/>
                    <a:pt x="598" y="845"/>
                  </a:cubicBezTo>
                  <a:cubicBezTo>
                    <a:pt x="598" y="845"/>
                    <a:pt x="597" y="847"/>
                    <a:pt x="595" y="848"/>
                  </a:cubicBezTo>
                  <a:cubicBezTo>
                    <a:pt x="595" y="848"/>
                    <a:pt x="592" y="850"/>
                    <a:pt x="592" y="851"/>
                  </a:cubicBezTo>
                  <a:cubicBezTo>
                    <a:pt x="592" y="851"/>
                    <a:pt x="590" y="853"/>
                    <a:pt x="590" y="853"/>
                  </a:cubicBezTo>
                  <a:cubicBezTo>
                    <a:pt x="590" y="853"/>
                    <a:pt x="589" y="853"/>
                    <a:pt x="589" y="854"/>
                  </a:cubicBezTo>
                  <a:cubicBezTo>
                    <a:pt x="589" y="854"/>
                    <a:pt x="588" y="856"/>
                    <a:pt x="585" y="857"/>
                  </a:cubicBezTo>
                  <a:cubicBezTo>
                    <a:pt x="585" y="857"/>
                    <a:pt x="585" y="851"/>
                    <a:pt x="585" y="848"/>
                  </a:cubicBezTo>
                  <a:cubicBezTo>
                    <a:pt x="585" y="848"/>
                    <a:pt x="585" y="845"/>
                    <a:pt x="586" y="843"/>
                  </a:cubicBezTo>
                  <a:cubicBezTo>
                    <a:pt x="586" y="843"/>
                    <a:pt x="585" y="840"/>
                    <a:pt x="587" y="840"/>
                  </a:cubicBezTo>
                  <a:cubicBezTo>
                    <a:pt x="587" y="840"/>
                    <a:pt x="588" y="841"/>
                    <a:pt x="588" y="840"/>
                  </a:cubicBezTo>
                  <a:cubicBezTo>
                    <a:pt x="588" y="840"/>
                    <a:pt x="589" y="836"/>
                    <a:pt x="589" y="836"/>
                  </a:cubicBezTo>
                  <a:cubicBezTo>
                    <a:pt x="589" y="836"/>
                    <a:pt x="588" y="835"/>
                    <a:pt x="587" y="835"/>
                  </a:cubicBezTo>
                  <a:cubicBezTo>
                    <a:pt x="587" y="835"/>
                    <a:pt x="586" y="834"/>
                    <a:pt x="587" y="832"/>
                  </a:cubicBezTo>
                  <a:cubicBezTo>
                    <a:pt x="587" y="832"/>
                    <a:pt x="587" y="832"/>
                    <a:pt x="585" y="831"/>
                  </a:cubicBezTo>
                  <a:cubicBezTo>
                    <a:pt x="585" y="831"/>
                    <a:pt x="583" y="830"/>
                    <a:pt x="583" y="831"/>
                  </a:cubicBezTo>
                  <a:cubicBezTo>
                    <a:pt x="583" y="831"/>
                    <a:pt x="583" y="832"/>
                    <a:pt x="581" y="831"/>
                  </a:cubicBezTo>
                  <a:cubicBezTo>
                    <a:pt x="581" y="831"/>
                    <a:pt x="572" y="829"/>
                    <a:pt x="576" y="827"/>
                  </a:cubicBezTo>
                  <a:cubicBezTo>
                    <a:pt x="576" y="827"/>
                    <a:pt x="581" y="827"/>
                    <a:pt x="584" y="823"/>
                  </a:cubicBezTo>
                  <a:cubicBezTo>
                    <a:pt x="584" y="823"/>
                    <a:pt x="586" y="822"/>
                    <a:pt x="586" y="815"/>
                  </a:cubicBezTo>
                  <a:cubicBezTo>
                    <a:pt x="586" y="815"/>
                    <a:pt x="586" y="814"/>
                    <a:pt x="585" y="813"/>
                  </a:cubicBezTo>
                  <a:cubicBezTo>
                    <a:pt x="585" y="813"/>
                    <a:pt x="585" y="813"/>
                    <a:pt x="585" y="812"/>
                  </a:cubicBezTo>
                  <a:cubicBezTo>
                    <a:pt x="585" y="812"/>
                    <a:pt x="585" y="811"/>
                    <a:pt x="584" y="810"/>
                  </a:cubicBezTo>
                  <a:cubicBezTo>
                    <a:pt x="584" y="810"/>
                    <a:pt x="584" y="809"/>
                    <a:pt x="584" y="808"/>
                  </a:cubicBezTo>
                  <a:cubicBezTo>
                    <a:pt x="584" y="808"/>
                    <a:pt x="584" y="807"/>
                    <a:pt x="583" y="807"/>
                  </a:cubicBezTo>
                  <a:cubicBezTo>
                    <a:pt x="583" y="807"/>
                    <a:pt x="583" y="806"/>
                    <a:pt x="583" y="805"/>
                  </a:cubicBezTo>
                  <a:cubicBezTo>
                    <a:pt x="583" y="805"/>
                    <a:pt x="583" y="805"/>
                    <a:pt x="583" y="804"/>
                  </a:cubicBezTo>
                  <a:cubicBezTo>
                    <a:pt x="583" y="804"/>
                    <a:pt x="582" y="803"/>
                    <a:pt x="583" y="803"/>
                  </a:cubicBezTo>
                  <a:cubicBezTo>
                    <a:pt x="583" y="803"/>
                    <a:pt x="584" y="803"/>
                    <a:pt x="583" y="801"/>
                  </a:cubicBezTo>
                  <a:cubicBezTo>
                    <a:pt x="583" y="801"/>
                    <a:pt x="582" y="800"/>
                    <a:pt x="581" y="799"/>
                  </a:cubicBezTo>
                  <a:cubicBezTo>
                    <a:pt x="580" y="798"/>
                    <a:pt x="580" y="798"/>
                    <a:pt x="580" y="798"/>
                  </a:cubicBezTo>
                  <a:cubicBezTo>
                    <a:pt x="577" y="791"/>
                    <a:pt x="577" y="791"/>
                    <a:pt x="577" y="791"/>
                  </a:cubicBezTo>
                  <a:cubicBezTo>
                    <a:pt x="577" y="791"/>
                    <a:pt x="573" y="788"/>
                    <a:pt x="577" y="789"/>
                  </a:cubicBezTo>
                  <a:cubicBezTo>
                    <a:pt x="577" y="789"/>
                    <a:pt x="581" y="788"/>
                    <a:pt x="583" y="789"/>
                  </a:cubicBezTo>
                  <a:cubicBezTo>
                    <a:pt x="583" y="789"/>
                    <a:pt x="587" y="789"/>
                    <a:pt x="588" y="789"/>
                  </a:cubicBezTo>
                  <a:cubicBezTo>
                    <a:pt x="588" y="789"/>
                    <a:pt x="589" y="789"/>
                    <a:pt x="591" y="792"/>
                  </a:cubicBezTo>
                  <a:cubicBezTo>
                    <a:pt x="591" y="792"/>
                    <a:pt x="592" y="796"/>
                    <a:pt x="593" y="796"/>
                  </a:cubicBezTo>
                  <a:cubicBezTo>
                    <a:pt x="593" y="796"/>
                    <a:pt x="597" y="797"/>
                    <a:pt x="598" y="797"/>
                  </a:cubicBezTo>
                  <a:cubicBezTo>
                    <a:pt x="598" y="797"/>
                    <a:pt x="598" y="797"/>
                    <a:pt x="599" y="797"/>
                  </a:cubicBezTo>
                  <a:cubicBezTo>
                    <a:pt x="599" y="797"/>
                    <a:pt x="601" y="796"/>
                    <a:pt x="602" y="798"/>
                  </a:cubicBezTo>
                  <a:cubicBezTo>
                    <a:pt x="602" y="798"/>
                    <a:pt x="602" y="800"/>
                    <a:pt x="603" y="799"/>
                  </a:cubicBezTo>
                  <a:cubicBezTo>
                    <a:pt x="603" y="799"/>
                    <a:pt x="605" y="799"/>
                    <a:pt x="605" y="802"/>
                  </a:cubicBezTo>
                  <a:cubicBezTo>
                    <a:pt x="605" y="802"/>
                    <a:pt x="607" y="807"/>
                    <a:pt x="604" y="809"/>
                  </a:cubicBezTo>
                  <a:close/>
                  <a:moveTo>
                    <a:pt x="631" y="834"/>
                  </a:moveTo>
                  <a:cubicBezTo>
                    <a:pt x="631" y="834"/>
                    <a:pt x="630" y="838"/>
                    <a:pt x="627" y="838"/>
                  </a:cubicBezTo>
                  <a:cubicBezTo>
                    <a:pt x="627" y="838"/>
                    <a:pt x="625" y="839"/>
                    <a:pt x="624" y="839"/>
                  </a:cubicBezTo>
                  <a:cubicBezTo>
                    <a:pt x="624" y="839"/>
                    <a:pt x="622" y="839"/>
                    <a:pt x="621" y="838"/>
                  </a:cubicBezTo>
                  <a:cubicBezTo>
                    <a:pt x="621" y="838"/>
                    <a:pt x="620" y="838"/>
                    <a:pt x="619" y="839"/>
                  </a:cubicBezTo>
                  <a:cubicBezTo>
                    <a:pt x="619" y="839"/>
                    <a:pt x="619" y="839"/>
                    <a:pt x="617" y="837"/>
                  </a:cubicBezTo>
                  <a:cubicBezTo>
                    <a:pt x="617" y="837"/>
                    <a:pt x="616" y="836"/>
                    <a:pt x="616" y="834"/>
                  </a:cubicBezTo>
                  <a:cubicBezTo>
                    <a:pt x="616" y="834"/>
                    <a:pt x="616" y="832"/>
                    <a:pt x="614" y="829"/>
                  </a:cubicBezTo>
                  <a:cubicBezTo>
                    <a:pt x="614" y="829"/>
                    <a:pt x="613" y="825"/>
                    <a:pt x="615" y="825"/>
                  </a:cubicBezTo>
                  <a:cubicBezTo>
                    <a:pt x="615" y="825"/>
                    <a:pt x="617" y="825"/>
                    <a:pt x="618" y="825"/>
                  </a:cubicBezTo>
                  <a:cubicBezTo>
                    <a:pt x="618" y="825"/>
                    <a:pt x="621" y="825"/>
                    <a:pt x="625" y="826"/>
                  </a:cubicBezTo>
                  <a:cubicBezTo>
                    <a:pt x="625" y="826"/>
                    <a:pt x="628" y="828"/>
                    <a:pt x="629" y="828"/>
                  </a:cubicBezTo>
                  <a:cubicBezTo>
                    <a:pt x="629" y="828"/>
                    <a:pt x="631" y="828"/>
                    <a:pt x="631" y="831"/>
                  </a:cubicBezTo>
                  <a:cubicBezTo>
                    <a:pt x="631" y="831"/>
                    <a:pt x="631" y="832"/>
                    <a:pt x="631" y="833"/>
                  </a:cubicBezTo>
                  <a:cubicBezTo>
                    <a:pt x="631" y="833"/>
                    <a:pt x="631" y="834"/>
                    <a:pt x="631" y="834"/>
                  </a:cubicBezTo>
                  <a:close/>
                  <a:moveTo>
                    <a:pt x="667" y="773"/>
                  </a:moveTo>
                  <a:cubicBezTo>
                    <a:pt x="667" y="773"/>
                    <a:pt x="664" y="773"/>
                    <a:pt x="663" y="772"/>
                  </a:cubicBezTo>
                  <a:cubicBezTo>
                    <a:pt x="663" y="772"/>
                    <a:pt x="662" y="771"/>
                    <a:pt x="661" y="773"/>
                  </a:cubicBezTo>
                  <a:cubicBezTo>
                    <a:pt x="661" y="773"/>
                    <a:pt x="655" y="778"/>
                    <a:pt x="656" y="783"/>
                  </a:cubicBezTo>
                  <a:cubicBezTo>
                    <a:pt x="656" y="783"/>
                    <a:pt x="655" y="784"/>
                    <a:pt x="656" y="786"/>
                  </a:cubicBezTo>
                  <a:cubicBezTo>
                    <a:pt x="656" y="786"/>
                    <a:pt x="656" y="788"/>
                    <a:pt x="656" y="789"/>
                  </a:cubicBezTo>
                  <a:cubicBezTo>
                    <a:pt x="656" y="789"/>
                    <a:pt x="656" y="792"/>
                    <a:pt x="655" y="793"/>
                  </a:cubicBezTo>
                  <a:cubicBezTo>
                    <a:pt x="655" y="793"/>
                    <a:pt x="653" y="793"/>
                    <a:pt x="652" y="794"/>
                  </a:cubicBezTo>
                  <a:cubicBezTo>
                    <a:pt x="652" y="794"/>
                    <a:pt x="652" y="794"/>
                    <a:pt x="651" y="794"/>
                  </a:cubicBezTo>
                  <a:cubicBezTo>
                    <a:pt x="651" y="794"/>
                    <a:pt x="647" y="794"/>
                    <a:pt x="647" y="791"/>
                  </a:cubicBezTo>
                  <a:cubicBezTo>
                    <a:pt x="647" y="791"/>
                    <a:pt x="648" y="788"/>
                    <a:pt x="647" y="785"/>
                  </a:cubicBezTo>
                  <a:cubicBezTo>
                    <a:pt x="647" y="785"/>
                    <a:pt x="646" y="782"/>
                    <a:pt x="648" y="781"/>
                  </a:cubicBezTo>
                  <a:cubicBezTo>
                    <a:pt x="648" y="781"/>
                    <a:pt x="651" y="780"/>
                    <a:pt x="652" y="780"/>
                  </a:cubicBezTo>
                  <a:cubicBezTo>
                    <a:pt x="652" y="780"/>
                    <a:pt x="653" y="780"/>
                    <a:pt x="653" y="779"/>
                  </a:cubicBezTo>
                  <a:cubicBezTo>
                    <a:pt x="653" y="779"/>
                    <a:pt x="658" y="773"/>
                    <a:pt x="660" y="770"/>
                  </a:cubicBezTo>
                  <a:cubicBezTo>
                    <a:pt x="660" y="770"/>
                    <a:pt x="661" y="770"/>
                    <a:pt x="659" y="768"/>
                  </a:cubicBezTo>
                  <a:cubicBezTo>
                    <a:pt x="659" y="768"/>
                    <a:pt x="654" y="762"/>
                    <a:pt x="649" y="761"/>
                  </a:cubicBezTo>
                  <a:cubicBezTo>
                    <a:pt x="649" y="761"/>
                    <a:pt x="644" y="758"/>
                    <a:pt x="642" y="759"/>
                  </a:cubicBezTo>
                  <a:cubicBezTo>
                    <a:pt x="642" y="759"/>
                    <a:pt x="633" y="758"/>
                    <a:pt x="639" y="757"/>
                  </a:cubicBezTo>
                  <a:cubicBezTo>
                    <a:pt x="639" y="757"/>
                    <a:pt x="645" y="755"/>
                    <a:pt x="653" y="761"/>
                  </a:cubicBezTo>
                  <a:cubicBezTo>
                    <a:pt x="653" y="761"/>
                    <a:pt x="659" y="764"/>
                    <a:pt x="661" y="767"/>
                  </a:cubicBezTo>
                  <a:cubicBezTo>
                    <a:pt x="661" y="767"/>
                    <a:pt x="661" y="769"/>
                    <a:pt x="662" y="767"/>
                  </a:cubicBezTo>
                  <a:cubicBezTo>
                    <a:pt x="662" y="767"/>
                    <a:pt x="665" y="765"/>
                    <a:pt x="663" y="763"/>
                  </a:cubicBezTo>
                  <a:cubicBezTo>
                    <a:pt x="663" y="763"/>
                    <a:pt x="660" y="757"/>
                    <a:pt x="649" y="750"/>
                  </a:cubicBezTo>
                  <a:cubicBezTo>
                    <a:pt x="649" y="750"/>
                    <a:pt x="645" y="748"/>
                    <a:pt x="643" y="748"/>
                  </a:cubicBezTo>
                  <a:cubicBezTo>
                    <a:pt x="643" y="748"/>
                    <a:pt x="641" y="748"/>
                    <a:pt x="643" y="747"/>
                  </a:cubicBezTo>
                  <a:cubicBezTo>
                    <a:pt x="643" y="747"/>
                    <a:pt x="649" y="745"/>
                    <a:pt x="655" y="750"/>
                  </a:cubicBezTo>
                  <a:cubicBezTo>
                    <a:pt x="655" y="750"/>
                    <a:pt x="660" y="755"/>
                    <a:pt x="664" y="758"/>
                  </a:cubicBezTo>
                  <a:cubicBezTo>
                    <a:pt x="664" y="758"/>
                    <a:pt x="665" y="760"/>
                    <a:pt x="664" y="758"/>
                  </a:cubicBezTo>
                  <a:cubicBezTo>
                    <a:pt x="664" y="758"/>
                    <a:pt x="664" y="756"/>
                    <a:pt x="665" y="756"/>
                  </a:cubicBezTo>
                  <a:cubicBezTo>
                    <a:pt x="665" y="756"/>
                    <a:pt x="665" y="755"/>
                    <a:pt x="664" y="755"/>
                  </a:cubicBezTo>
                  <a:cubicBezTo>
                    <a:pt x="664" y="755"/>
                    <a:pt x="663" y="753"/>
                    <a:pt x="664" y="753"/>
                  </a:cubicBezTo>
                  <a:cubicBezTo>
                    <a:pt x="664" y="753"/>
                    <a:pt x="664" y="752"/>
                    <a:pt x="663" y="752"/>
                  </a:cubicBezTo>
                  <a:cubicBezTo>
                    <a:pt x="663" y="752"/>
                    <a:pt x="662" y="751"/>
                    <a:pt x="661" y="751"/>
                  </a:cubicBezTo>
                  <a:cubicBezTo>
                    <a:pt x="661" y="751"/>
                    <a:pt x="656" y="751"/>
                    <a:pt x="659" y="750"/>
                  </a:cubicBezTo>
                  <a:cubicBezTo>
                    <a:pt x="659" y="750"/>
                    <a:pt x="661" y="750"/>
                    <a:pt x="662" y="750"/>
                  </a:cubicBezTo>
                  <a:cubicBezTo>
                    <a:pt x="662" y="750"/>
                    <a:pt x="663" y="750"/>
                    <a:pt x="662" y="749"/>
                  </a:cubicBezTo>
                  <a:cubicBezTo>
                    <a:pt x="662" y="749"/>
                    <a:pt x="660" y="745"/>
                    <a:pt x="660" y="744"/>
                  </a:cubicBezTo>
                  <a:cubicBezTo>
                    <a:pt x="660" y="744"/>
                    <a:pt x="659" y="742"/>
                    <a:pt x="659" y="744"/>
                  </a:cubicBezTo>
                  <a:cubicBezTo>
                    <a:pt x="659" y="744"/>
                    <a:pt x="658" y="746"/>
                    <a:pt x="655" y="745"/>
                  </a:cubicBezTo>
                  <a:cubicBezTo>
                    <a:pt x="655" y="745"/>
                    <a:pt x="650" y="744"/>
                    <a:pt x="650" y="741"/>
                  </a:cubicBezTo>
                  <a:cubicBezTo>
                    <a:pt x="650" y="741"/>
                    <a:pt x="651" y="737"/>
                    <a:pt x="648" y="737"/>
                  </a:cubicBezTo>
                  <a:cubicBezTo>
                    <a:pt x="648" y="737"/>
                    <a:pt x="645" y="736"/>
                    <a:pt x="648" y="735"/>
                  </a:cubicBezTo>
                  <a:cubicBezTo>
                    <a:pt x="648" y="735"/>
                    <a:pt x="651" y="735"/>
                    <a:pt x="655" y="736"/>
                  </a:cubicBezTo>
                  <a:cubicBezTo>
                    <a:pt x="655" y="736"/>
                    <a:pt x="655" y="737"/>
                    <a:pt x="657" y="735"/>
                  </a:cubicBezTo>
                  <a:cubicBezTo>
                    <a:pt x="657" y="735"/>
                    <a:pt x="666" y="732"/>
                    <a:pt x="667" y="737"/>
                  </a:cubicBezTo>
                  <a:cubicBezTo>
                    <a:pt x="667" y="737"/>
                    <a:pt x="667" y="742"/>
                    <a:pt x="668" y="744"/>
                  </a:cubicBezTo>
                  <a:cubicBezTo>
                    <a:pt x="668" y="744"/>
                    <a:pt x="669" y="746"/>
                    <a:pt x="668" y="747"/>
                  </a:cubicBezTo>
                  <a:cubicBezTo>
                    <a:pt x="668" y="747"/>
                    <a:pt x="668" y="748"/>
                    <a:pt x="669" y="750"/>
                  </a:cubicBezTo>
                  <a:cubicBezTo>
                    <a:pt x="669" y="750"/>
                    <a:pt x="670" y="751"/>
                    <a:pt x="669" y="751"/>
                  </a:cubicBezTo>
                  <a:cubicBezTo>
                    <a:pt x="669" y="751"/>
                    <a:pt x="669" y="753"/>
                    <a:pt x="670" y="755"/>
                  </a:cubicBezTo>
                  <a:cubicBezTo>
                    <a:pt x="670" y="755"/>
                    <a:pt x="668" y="758"/>
                    <a:pt x="670" y="756"/>
                  </a:cubicBezTo>
                  <a:cubicBezTo>
                    <a:pt x="670" y="756"/>
                    <a:pt x="675" y="749"/>
                    <a:pt x="678" y="746"/>
                  </a:cubicBezTo>
                  <a:cubicBezTo>
                    <a:pt x="678" y="746"/>
                    <a:pt x="679" y="744"/>
                    <a:pt x="677" y="744"/>
                  </a:cubicBezTo>
                  <a:cubicBezTo>
                    <a:pt x="677" y="744"/>
                    <a:pt x="673" y="743"/>
                    <a:pt x="671" y="742"/>
                  </a:cubicBezTo>
                  <a:cubicBezTo>
                    <a:pt x="671" y="742"/>
                    <a:pt x="669" y="741"/>
                    <a:pt x="671" y="741"/>
                  </a:cubicBezTo>
                  <a:cubicBezTo>
                    <a:pt x="671" y="741"/>
                    <a:pt x="673" y="741"/>
                    <a:pt x="673" y="740"/>
                  </a:cubicBezTo>
                  <a:cubicBezTo>
                    <a:pt x="673" y="740"/>
                    <a:pt x="672" y="739"/>
                    <a:pt x="674" y="739"/>
                  </a:cubicBezTo>
                  <a:cubicBezTo>
                    <a:pt x="674" y="739"/>
                    <a:pt x="676" y="739"/>
                    <a:pt x="675" y="737"/>
                  </a:cubicBezTo>
                  <a:cubicBezTo>
                    <a:pt x="675" y="737"/>
                    <a:pt x="674" y="734"/>
                    <a:pt x="673" y="735"/>
                  </a:cubicBezTo>
                  <a:cubicBezTo>
                    <a:pt x="673" y="735"/>
                    <a:pt x="670" y="735"/>
                    <a:pt x="668" y="733"/>
                  </a:cubicBezTo>
                  <a:cubicBezTo>
                    <a:pt x="668" y="733"/>
                    <a:pt x="666" y="732"/>
                    <a:pt x="667" y="732"/>
                  </a:cubicBezTo>
                  <a:cubicBezTo>
                    <a:pt x="667" y="732"/>
                    <a:pt x="666" y="730"/>
                    <a:pt x="668" y="731"/>
                  </a:cubicBezTo>
                  <a:cubicBezTo>
                    <a:pt x="668" y="731"/>
                    <a:pt x="672" y="733"/>
                    <a:pt x="671" y="731"/>
                  </a:cubicBezTo>
                  <a:cubicBezTo>
                    <a:pt x="669" y="728"/>
                    <a:pt x="669" y="728"/>
                    <a:pt x="669" y="728"/>
                  </a:cubicBezTo>
                  <a:cubicBezTo>
                    <a:pt x="669" y="728"/>
                    <a:pt x="668" y="726"/>
                    <a:pt x="665" y="728"/>
                  </a:cubicBezTo>
                  <a:cubicBezTo>
                    <a:pt x="665" y="728"/>
                    <a:pt x="660" y="729"/>
                    <a:pt x="662" y="727"/>
                  </a:cubicBezTo>
                  <a:cubicBezTo>
                    <a:pt x="662" y="727"/>
                    <a:pt x="664" y="726"/>
                    <a:pt x="663" y="725"/>
                  </a:cubicBezTo>
                  <a:cubicBezTo>
                    <a:pt x="663" y="725"/>
                    <a:pt x="662" y="725"/>
                    <a:pt x="664" y="723"/>
                  </a:cubicBezTo>
                  <a:cubicBezTo>
                    <a:pt x="664" y="723"/>
                    <a:pt x="665" y="723"/>
                    <a:pt x="664" y="722"/>
                  </a:cubicBezTo>
                  <a:cubicBezTo>
                    <a:pt x="664" y="722"/>
                    <a:pt x="665" y="721"/>
                    <a:pt x="667" y="720"/>
                  </a:cubicBezTo>
                  <a:cubicBezTo>
                    <a:pt x="667" y="720"/>
                    <a:pt x="675" y="717"/>
                    <a:pt x="676" y="722"/>
                  </a:cubicBezTo>
                  <a:cubicBezTo>
                    <a:pt x="676" y="722"/>
                    <a:pt x="677" y="724"/>
                    <a:pt x="676" y="725"/>
                  </a:cubicBezTo>
                  <a:cubicBezTo>
                    <a:pt x="676" y="725"/>
                    <a:pt x="676" y="725"/>
                    <a:pt x="677" y="729"/>
                  </a:cubicBezTo>
                  <a:cubicBezTo>
                    <a:pt x="677" y="729"/>
                    <a:pt x="676" y="731"/>
                    <a:pt x="678" y="732"/>
                  </a:cubicBezTo>
                  <a:cubicBezTo>
                    <a:pt x="678" y="732"/>
                    <a:pt x="680" y="735"/>
                    <a:pt x="680" y="737"/>
                  </a:cubicBezTo>
                  <a:cubicBezTo>
                    <a:pt x="680" y="737"/>
                    <a:pt x="682" y="739"/>
                    <a:pt x="682" y="740"/>
                  </a:cubicBezTo>
                  <a:cubicBezTo>
                    <a:pt x="682" y="740"/>
                    <a:pt x="682" y="742"/>
                    <a:pt x="683" y="741"/>
                  </a:cubicBezTo>
                  <a:cubicBezTo>
                    <a:pt x="683" y="741"/>
                    <a:pt x="691" y="731"/>
                    <a:pt x="697" y="734"/>
                  </a:cubicBezTo>
                  <a:cubicBezTo>
                    <a:pt x="697" y="734"/>
                    <a:pt x="700" y="733"/>
                    <a:pt x="697" y="739"/>
                  </a:cubicBezTo>
                  <a:cubicBezTo>
                    <a:pt x="697" y="739"/>
                    <a:pt x="695" y="740"/>
                    <a:pt x="694" y="741"/>
                  </a:cubicBezTo>
                  <a:cubicBezTo>
                    <a:pt x="688" y="743"/>
                    <a:pt x="688" y="743"/>
                    <a:pt x="688" y="743"/>
                  </a:cubicBezTo>
                  <a:cubicBezTo>
                    <a:pt x="688" y="743"/>
                    <a:pt x="686" y="744"/>
                    <a:pt x="688" y="742"/>
                  </a:cubicBezTo>
                  <a:cubicBezTo>
                    <a:pt x="688" y="742"/>
                    <a:pt x="691" y="740"/>
                    <a:pt x="691" y="738"/>
                  </a:cubicBezTo>
                  <a:cubicBezTo>
                    <a:pt x="691" y="738"/>
                    <a:pt x="692" y="736"/>
                    <a:pt x="690" y="738"/>
                  </a:cubicBezTo>
                  <a:cubicBezTo>
                    <a:pt x="690" y="738"/>
                    <a:pt x="687" y="742"/>
                    <a:pt x="685" y="742"/>
                  </a:cubicBezTo>
                  <a:cubicBezTo>
                    <a:pt x="685" y="742"/>
                    <a:pt x="683" y="744"/>
                    <a:pt x="684" y="746"/>
                  </a:cubicBezTo>
                  <a:cubicBezTo>
                    <a:pt x="684" y="746"/>
                    <a:pt x="685" y="746"/>
                    <a:pt x="684" y="747"/>
                  </a:cubicBezTo>
                  <a:cubicBezTo>
                    <a:pt x="684" y="747"/>
                    <a:pt x="684" y="747"/>
                    <a:pt x="685" y="748"/>
                  </a:cubicBezTo>
                  <a:cubicBezTo>
                    <a:pt x="685" y="748"/>
                    <a:pt x="687" y="751"/>
                    <a:pt x="683" y="751"/>
                  </a:cubicBezTo>
                  <a:cubicBezTo>
                    <a:pt x="683" y="751"/>
                    <a:pt x="680" y="751"/>
                    <a:pt x="679" y="750"/>
                  </a:cubicBezTo>
                  <a:cubicBezTo>
                    <a:pt x="679" y="750"/>
                    <a:pt x="679" y="747"/>
                    <a:pt x="677" y="750"/>
                  </a:cubicBezTo>
                  <a:cubicBezTo>
                    <a:pt x="677" y="750"/>
                    <a:pt x="674" y="755"/>
                    <a:pt x="672" y="757"/>
                  </a:cubicBezTo>
                  <a:cubicBezTo>
                    <a:pt x="672" y="757"/>
                    <a:pt x="667" y="762"/>
                    <a:pt x="668" y="764"/>
                  </a:cubicBezTo>
                  <a:cubicBezTo>
                    <a:pt x="668" y="764"/>
                    <a:pt x="671" y="765"/>
                    <a:pt x="669" y="766"/>
                  </a:cubicBezTo>
                  <a:cubicBezTo>
                    <a:pt x="669" y="766"/>
                    <a:pt x="668" y="766"/>
                    <a:pt x="667" y="765"/>
                  </a:cubicBezTo>
                  <a:cubicBezTo>
                    <a:pt x="667" y="765"/>
                    <a:pt x="666" y="765"/>
                    <a:pt x="665" y="767"/>
                  </a:cubicBezTo>
                  <a:cubicBezTo>
                    <a:pt x="665" y="767"/>
                    <a:pt x="662" y="770"/>
                    <a:pt x="665" y="771"/>
                  </a:cubicBezTo>
                  <a:cubicBezTo>
                    <a:pt x="665" y="771"/>
                    <a:pt x="665" y="771"/>
                    <a:pt x="666" y="772"/>
                  </a:cubicBezTo>
                  <a:cubicBezTo>
                    <a:pt x="666" y="772"/>
                    <a:pt x="668" y="772"/>
                    <a:pt x="667" y="773"/>
                  </a:cubicBezTo>
                  <a:close/>
                  <a:moveTo>
                    <a:pt x="706" y="796"/>
                  </a:moveTo>
                  <a:cubicBezTo>
                    <a:pt x="706" y="796"/>
                    <a:pt x="705" y="797"/>
                    <a:pt x="705" y="800"/>
                  </a:cubicBezTo>
                  <a:cubicBezTo>
                    <a:pt x="705" y="800"/>
                    <a:pt x="705" y="800"/>
                    <a:pt x="704" y="801"/>
                  </a:cubicBezTo>
                  <a:cubicBezTo>
                    <a:pt x="695" y="808"/>
                    <a:pt x="695" y="808"/>
                    <a:pt x="695" y="808"/>
                  </a:cubicBezTo>
                  <a:cubicBezTo>
                    <a:pt x="695" y="808"/>
                    <a:pt x="694" y="807"/>
                    <a:pt x="693" y="809"/>
                  </a:cubicBezTo>
                  <a:cubicBezTo>
                    <a:pt x="693" y="809"/>
                    <a:pt x="692" y="809"/>
                    <a:pt x="692" y="808"/>
                  </a:cubicBezTo>
                  <a:cubicBezTo>
                    <a:pt x="692" y="808"/>
                    <a:pt x="692" y="808"/>
                    <a:pt x="691" y="809"/>
                  </a:cubicBezTo>
                  <a:cubicBezTo>
                    <a:pt x="691" y="809"/>
                    <a:pt x="690" y="808"/>
                    <a:pt x="689" y="809"/>
                  </a:cubicBezTo>
                  <a:cubicBezTo>
                    <a:pt x="683" y="810"/>
                    <a:pt x="683" y="810"/>
                    <a:pt x="683" y="810"/>
                  </a:cubicBezTo>
                  <a:cubicBezTo>
                    <a:pt x="683" y="810"/>
                    <a:pt x="681" y="811"/>
                    <a:pt x="684" y="809"/>
                  </a:cubicBezTo>
                  <a:cubicBezTo>
                    <a:pt x="684" y="809"/>
                    <a:pt x="691" y="807"/>
                    <a:pt x="688" y="807"/>
                  </a:cubicBezTo>
                  <a:cubicBezTo>
                    <a:pt x="688" y="807"/>
                    <a:pt x="685" y="807"/>
                    <a:pt x="687" y="806"/>
                  </a:cubicBezTo>
                  <a:cubicBezTo>
                    <a:pt x="687" y="806"/>
                    <a:pt x="694" y="801"/>
                    <a:pt x="697" y="796"/>
                  </a:cubicBezTo>
                  <a:cubicBezTo>
                    <a:pt x="697" y="796"/>
                    <a:pt x="703" y="786"/>
                    <a:pt x="695" y="779"/>
                  </a:cubicBezTo>
                  <a:cubicBezTo>
                    <a:pt x="695" y="779"/>
                    <a:pt x="691" y="780"/>
                    <a:pt x="687" y="784"/>
                  </a:cubicBezTo>
                  <a:cubicBezTo>
                    <a:pt x="687" y="784"/>
                    <a:pt x="685" y="790"/>
                    <a:pt x="683" y="790"/>
                  </a:cubicBezTo>
                  <a:cubicBezTo>
                    <a:pt x="683" y="790"/>
                    <a:pt x="677" y="790"/>
                    <a:pt x="675" y="787"/>
                  </a:cubicBezTo>
                  <a:cubicBezTo>
                    <a:pt x="675" y="787"/>
                    <a:pt x="672" y="786"/>
                    <a:pt x="674" y="786"/>
                  </a:cubicBezTo>
                  <a:cubicBezTo>
                    <a:pt x="674" y="786"/>
                    <a:pt x="675" y="787"/>
                    <a:pt x="677" y="784"/>
                  </a:cubicBezTo>
                  <a:cubicBezTo>
                    <a:pt x="677" y="784"/>
                    <a:pt x="680" y="783"/>
                    <a:pt x="680" y="782"/>
                  </a:cubicBezTo>
                  <a:cubicBezTo>
                    <a:pt x="680" y="782"/>
                    <a:pt x="682" y="779"/>
                    <a:pt x="685" y="777"/>
                  </a:cubicBezTo>
                  <a:cubicBezTo>
                    <a:pt x="685" y="777"/>
                    <a:pt x="687" y="775"/>
                    <a:pt x="688" y="774"/>
                  </a:cubicBezTo>
                  <a:cubicBezTo>
                    <a:pt x="688" y="774"/>
                    <a:pt x="688" y="772"/>
                    <a:pt x="686" y="772"/>
                  </a:cubicBezTo>
                  <a:cubicBezTo>
                    <a:pt x="686" y="772"/>
                    <a:pt x="682" y="777"/>
                    <a:pt x="679" y="769"/>
                  </a:cubicBezTo>
                  <a:cubicBezTo>
                    <a:pt x="679" y="769"/>
                    <a:pt x="679" y="761"/>
                    <a:pt x="677" y="764"/>
                  </a:cubicBezTo>
                  <a:cubicBezTo>
                    <a:pt x="677" y="764"/>
                    <a:pt x="676" y="769"/>
                    <a:pt x="672" y="770"/>
                  </a:cubicBezTo>
                  <a:cubicBezTo>
                    <a:pt x="672" y="770"/>
                    <a:pt x="670" y="771"/>
                    <a:pt x="668" y="770"/>
                  </a:cubicBezTo>
                  <a:cubicBezTo>
                    <a:pt x="668" y="770"/>
                    <a:pt x="666" y="769"/>
                    <a:pt x="668" y="769"/>
                  </a:cubicBezTo>
                  <a:cubicBezTo>
                    <a:pt x="668" y="769"/>
                    <a:pt x="671" y="768"/>
                    <a:pt x="673" y="764"/>
                  </a:cubicBezTo>
                  <a:cubicBezTo>
                    <a:pt x="673" y="764"/>
                    <a:pt x="676" y="761"/>
                    <a:pt x="675" y="759"/>
                  </a:cubicBezTo>
                  <a:cubicBezTo>
                    <a:pt x="675" y="759"/>
                    <a:pt x="675" y="758"/>
                    <a:pt x="678" y="757"/>
                  </a:cubicBezTo>
                  <a:cubicBezTo>
                    <a:pt x="678" y="757"/>
                    <a:pt x="684" y="752"/>
                    <a:pt x="687" y="755"/>
                  </a:cubicBezTo>
                  <a:cubicBezTo>
                    <a:pt x="687" y="755"/>
                    <a:pt x="689" y="757"/>
                    <a:pt x="687" y="760"/>
                  </a:cubicBezTo>
                  <a:cubicBezTo>
                    <a:pt x="687" y="760"/>
                    <a:pt x="686" y="763"/>
                    <a:pt x="689" y="765"/>
                  </a:cubicBezTo>
                  <a:cubicBezTo>
                    <a:pt x="689" y="765"/>
                    <a:pt x="693" y="768"/>
                    <a:pt x="694" y="766"/>
                  </a:cubicBezTo>
                  <a:cubicBezTo>
                    <a:pt x="694" y="766"/>
                    <a:pt x="699" y="762"/>
                    <a:pt x="701" y="763"/>
                  </a:cubicBezTo>
                  <a:cubicBezTo>
                    <a:pt x="701" y="763"/>
                    <a:pt x="705" y="764"/>
                    <a:pt x="705" y="766"/>
                  </a:cubicBezTo>
                  <a:cubicBezTo>
                    <a:pt x="705" y="766"/>
                    <a:pt x="704" y="768"/>
                    <a:pt x="703" y="769"/>
                  </a:cubicBezTo>
                  <a:cubicBezTo>
                    <a:pt x="703" y="769"/>
                    <a:pt x="703" y="770"/>
                    <a:pt x="702" y="771"/>
                  </a:cubicBezTo>
                  <a:cubicBezTo>
                    <a:pt x="702" y="771"/>
                    <a:pt x="699" y="772"/>
                    <a:pt x="701" y="775"/>
                  </a:cubicBezTo>
                  <a:cubicBezTo>
                    <a:pt x="706" y="782"/>
                    <a:pt x="706" y="782"/>
                    <a:pt x="706" y="782"/>
                  </a:cubicBezTo>
                  <a:cubicBezTo>
                    <a:pt x="706" y="782"/>
                    <a:pt x="708" y="789"/>
                    <a:pt x="707" y="793"/>
                  </a:cubicBezTo>
                  <a:cubicBezTo>
                    <a:pt x="707" y="794"/>
                    <a:pt x="706" y="796"/>
                    <a:pt x="706" y="796"/>
                  </a:cubicBezTo>
                  <a:close/>
                  <a:moveTo>
                    <a:pt x="451" y="788"/>
                  </a:moveTo>
                  <a:cubicBezTo>
                    <a:pt x="267" y="788"/>
                    <a:pt x="118" y="639"/>
                    <a:pt x="118" y="455"/>
                  </a:cubicBezTo>
                  <a:cubicBezTo>
                    <a:pt x="118" y="271"/>
                    <a:pt x="267" y="121"/>
                    <a:pt x="451" y="121"/>
                  </a:cubicBezTo>
                  <a:cubicBezTo>
                    <a:pt x="635" y="121"/>
                    <a:pt x="784" y="271"/>
                    <a:pt x="784" y="455"/>
                  </a:cubicBezTo>
                  <a:cubicBezTo>
                    <a:pt x="784" y="639"/>
                    <a:pt x="635" y="788"/>
                    <a:pt x="451" y="788"/>
                  </a:cubicBezTo>
                  <a:close/>
                  <a:moveTo>
                    <a:pt x="778" y="318"/>
                  </a:moveTo>
                  <a:cubicBezTo>
                    <a:pt x="775" y="310"/>
                    <a:pt x="775" y="303"/>
                    <a:pt x="777" y="296"/>
                  </a:cubicBezTo>
                  <a:cubicBezTo>
                    <a:pt x="779" y="290"/>
                    <a:pt x="784" y="285"/>
                    <a:pt x="792" y="282"/>
                  </a:cubicBezTo>
                  <a:cubicBezTo>
                    <a:pt x="797" y="280"/>
                    <a:pt x="801" y="279"/>
                    <a:pt x="805" y="279"/>
                  </a:cubicBezTo>
                  <a:cubicBezTo>
                    <a:pt x="808" y="280"/>
                    <a:pt x="811" y="280"/>
                    <a:pt x="814" y="282"/>
                  </a:cubicBezTo>
                  <a:cubicBezTo>
                    <a:pt x="817" y="283"/>
                    <a:pt x="819" y="285"/>
                    <a:pt x="821" y="287"/>
                  </a:cubicBezTo>
                  <a:cubicBezTo>
                    <a:pt x="824" y="289"/>
                    <a:pt x="826" y="293"/>
                    <a:pt x="828" y="297"/>
                  </a:cubicBezTo>
                  <a:cubicBezTo>
                    <a:pt x="831" y="305"/>
                    <a:pt x="831" y="312"/>
                    <a:pt x="829" y="318"/>
                  </a:cubicBezTo>
                  <a:cubicBezTo>
                    <a:pt x="826" y="325"/>
                    <a:pt x="821" y="330"/>
                    <a:pt x="813" y="333"/>
                  </a:cubicBezTo>
                  <a:cubicBezTo>
                    <a:pt x="806" y="336"/>
                    <a:pt x="799" y="336"/>
                    <a:pt x="792" y="334"/>
                  </a:cubicBezTo>
                  <a:cubicBezTo>
                    <a:pt x="786" y="331"/>
                    <a:pt x="781" y="325"/>
                    <a:pt x="778" y="318"/>
                  </a:cubicBezTo>
                  <a:close/>
                  <a:moveTo>
                    <a:pt x="841" y="337"/>
                  </a:moveTo>
                  <a:cubicBezTo>
                    <a:pt x="843" y="348"/>
                    <a:pt x="843" y="348"/>
                    <a:pt x="843" y="348"/>
                  </a:cubicBezTo>
                  <a:cubicBezTo>
                    <a:pt x="802" y="358"/>
                    <a:pt x="802" y="358"/>
                    <a:pt x="802" y="358"/>
                  </a:cubicBezTo>
                  <a:cubicBezTo>
                    <a:pt x="809" y="386"/>
                    <a:pt x="809" y="386"/>
                    <a:pt x="809" y="386"/>
                  </a:cubicBezTo>
                  <a:cubicBezTo>
                    <a:pt x="801" y="388"/>
                    <a:pt x="801" y="388"/>
                    <a:pt x="801" y="388"/>
                  </a:cubicBezTo>
                  <a:cubicBezTo>
                    <a:pt x="791" y="349"/>
                    <a:pt x="791" y="349"/>
                    <a:pt x="791" y="349"/>
                  </a:cubicBezTo>
                  <a:lnTo>
                    <a:pt x="841" y="337"/>
                  </a:lnTo>
                  <a:close/>
                  <a:moveTo>
                    <a:pt x="851" y="525"/>
                  </a:moveTo>
                  <a:cubicBezTo>
                    <a:pt x="815" y="528"/>
                    <a:pt x="815" y="528"/>
                    <a:pt x="815" y="528"/>
                  </a:cubicBezTo>
                  <a:cubicBezTo>
                    <a:pt x="847" y="545"/>
                    <a:pt x="847" y="545"/>
                    <a:pt x="847" y="545"/>
                  </a:cubicBezTo>
                  <a:cubicBezTo>
                    <a:pt x="844" y="562"/>
                    <a:pt x="844" y="562"/>
                    <a:pt x="844" y="562"/>
                  </a:cubicBezTo>
                  <a:cubicBezTo>
                    <a:pt x="793" y="552"/>
                    <a:pt x="793" y="552"/>
                    <a:pt x="793" y="552"/>
                  </a:cubicBezTo>
                  <a:cubicBezTo>
                    <a:pt x="795" y="541"/>
                    <a:pt x="795" y="541"/>
                    <a:pt x="795" y="541"/>
                  </a:cubicBezTo>
                  <a:cubicBezTo>
                    <a:pt x="835" y="549"/>
                    <a:pt x="835" y="549"/>
                    <a:pt x="835" y="549"/>
                  </a:cubicBezTo>
                  <a:cubicBezTo>
                    <a:pt x="798" y="530"/>
                    <a:pt x="798" y="530"/>
                    <a:pt x="798" y="530"/>
                  </a:cubicBezTo>
                  <a:cubicBezTo>
                    <a:pt x="800" y="519"/>
                    <a:pt x="800" y="519"/>
                    <a:pt x="800" y="519"/>
                  </a:cubicBezTo>
                  <a:cubicBezTo>
                    <a:pt x="842" y="517"/>
                    <a:pt x="842" y="517"/>
                    <a:pt x="842" y="517"/>
                  </a:cubicBezTo>
                  <a:cubicBezTo>
                    <a:pt x="802" y="508"/>
                    <a:pt x="802" y="508"/>
                    <a:pt x="802" y="508"/>
                  </a:cubicBezTo>
                  <a:cubicBezTo>
                    <a:pt x="804" y="498"/>
                    <a:pt x="804" y="498"/>
                    <a:pt x="804" y="498"/>
                  </a:cubicBezTo>
                  <a:cubicBezTo>
                    <a:pt x="855" y="508"/>
                    <a:pt x="855" y="508"/>
                    <a:pt x="855" y="508"/>
                  </a:cubicBezTo>
                  <a:lnTo>
                    <a:pt x="851" y="525"/>
                  </a:lnTo>
                  <a:close/>
                  <a:moveTo>
                    <a:pt x="815" y="474"/>
                  </a:moveTo>
                  <a:cubicBezTo>
                    <a:pt x="816" y="476"/>
                    <a:pt x="818" y="477"/>
                    <a:pt x="819" y="478"/>
                  </a:cubicBezTo>
                  <a:cubicBezTo>
                    <a:pt x="821" y="478"/>
                    <a:pt x="824" y="478"/>
                    <a:pt x="828" y="478"/>
                  </a:cubicBezTo>
                  <a:cubicBezTo>
                    <a:pt x="857" y="479"/>
                    <a:pt x="857" y="479"/>
                    <a:pt x="857" y="479"/>
                  </a:cubicBezTo>
                  <a:cubicBezTo>
                    <a:pt x="856" y="491"/>
                    <a:pt x="856" y="491"/>
                    <a:pt x="856" y="491"/>
                  </a:cubicBezTo>
                  <a:cubicBezTo>
                    <a:pt x="829" y="490"/>
                    <a:pt x="829" y="490"/>
                    <a:pt x="829" y="490"/>
                  </a:cubicBezTo>
                  <a:cubicBezTo>
                    <a:pt x="823" y="490"/>
                    <a:pt x="819" y="489"/>
                    <a:pt x="816" y="489"/>
                  </a:cubicBezTo>
                  <a:cubicBezTo>
                    <a:pt x="814" y="488"/>
                    <a:pt x="812" y="487"/>
                    <a:pt x="810" y="485"/>
                  </a:cubicBezTo>
                  <a:cubicBezTo>
                    <a:pt x="808" y="483"/>
                    <a:pt x="807" y="481"/>
                    <a:pt x="806" y="478"/>
                  </a:cubicBezTo>
                  <a:cubicBezTo>
                    <a:pt x="805" y="475"/>
                    <a:pt x="805" y="472"/>
                    <a:pt x="805" y="467"/>
                  </a:cubicBezTo>
                  <a:cubicBezTo>
                    <a:pt x="805" y="462"/>
                    <a:pt x="806" y="458"/>
                    <a:pt x="807" y="455"/>
                  </a:cubicBezTo>
                  <a:cubicBezTo>
                    <a:pt x="808" y="452"/>
                    <a:pt x="810" y="450"/>
                    <a:pt x="812" y="448"/>
                  </a:cubicBezTo>
                  <a:cubicBezTo>
                    <a:pt x="813" y="447"/>
                    <a:pt x="815" y="446"/>
                    <a:pt x="817" y="445"/>
                  </a:cubicBezTo>
                  <a:cubicBezTo>
                    <a:pt x="820" y="445"/>
                    <a:pt x="825" y="444"/>
                    <a:pt x="831" y="445"/>
                  </a:cubicBezTo>
                  <a:cubicBezTo>
                    <a:pt x="858" y="446"/>
                    <a:pt x="858" y="446"/>
                    <a:pt x="858" y="446"/>
                  </a:cubicBezTo>
                  <a:cubicBezTo>
                    <a:pt x="858" y="457"/>
                    <a:pt x="858" y="457"/>
                    <a:pt x="858" y="457"/>
                  </a:cubicBezTo>
                  <a:cubicBezTo>
                    <a:pt x="830" y="456"/>
                    <a:pt x="830" y="456"/>
                    <a:pt x="830" y="456"/>
                  </a:cubicBezTo>
                  <a:cubicBezTo>
                    <a:pt x="825" y="456"/>
                    <a:pt x="822" y="456"/>
                    <a:pt x="821" y="456"/>
                  </a:cubicBezTo>
                  <a:cubicBezTo>
                    <a:pt x="819" y="457"/>
                    <a:pt x="817" y="458"/>
                    <a:pt x="816" y="459"/>
                  </a:cubicBezTo>
                  <a:cubicBezTo>
                    <a:pt x="814" y="461"/>
                    <a:pt x="814" y="464"/>
                    <a:pt x="813" y="467"/>
                  </a:cubicBezTo>
                  <a:cubicBezTo>
                    <a:pt x="813" y="470"/>
                    <a:pt x="814" y="473"/>
                    <a:pt x="81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50" name="Freeform 85">
              <a:extLst>
                <a:ext uri="{FF2B5EF4-FFF2-40B4-BE49-F238E27FC236}">
                  <a16:creationId xmlns="" xmlns:a16="http://schemas.microsoft.com/office/drawing/2014/main" id="{B0A7CF1D-4F89-E945-96B7-6864B9F7B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749"/>
              <a:ext cx="42" cy="40"/>
            </a:xfrm>
            <a:custGeom>
              <a:avLst/>
              <a:gdLst>
                <a:gd name="T0" fmla="*/ 13 w 22"/>
                <a:gd name="T1" fmla="*/ 20 h 21"/>
                <a:gd name="T2" fmla="*/ 18 w 22"/>
                <a:gd name="T3" fmla="*/ 20 h 21"/>
                <a:gd name="T4" fmla="*/ 21 w 22"/>
                <a:gd name="T5" fmla="*/ 18 h 21"/>
                <a:gd name="T6" fmla="*/ 22 w 22"/>
                <a:gd name="T7" fmla="*/ 13 h 21"/>
                <a:gd name="T8" fmla="*/ 20 w 22"/>
                <a:gd name="T9" fmla="*/ 8 h 21"/>
                <a:gd name="T10" fmla="*/ 13 w 22"/>
                <a:gd name="T11" fmla="*/ 3 h 21"/>
                <a:gd name="T12" fmla="*/ 9 w 22"/>
                <a:gd name="T13" fmla="*/ 0 h 21"/>
                <a:gd name="T14" fmla="*/ 0 w 22"/>
                <a:gd name="T15" fmla="*/ 12 h 21"/>
                <a:gd name="T16" fmla="*/ 5 w 22"/>
                <a:gd name="T17" fmla="*/ 16 h 21"/>
                <a:gd name="T18" fmla="*/ 13 w 22"/>
                <a:gd name="T19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" h="21">
                  <a:moveTo>
                    <a:pt x="13" y="20"/>
                  </a:moveTo>
                  <a:cubicBezTo>
                    <a:pt x="15" y="21"/>
                    <a:pt x="16" y="21"/>
                    <a:pt x="18" y="20"/>
                  </a:cubicBezTo>
                  <a:cubicBezTo>
                    <a:pt x="19" y="20"/>
                    <a:pt x="20" y="19"/>
                    <a:pt x="21" y="18"/>
                  </a:cubicBezTo>
                  <a:cubicBezTo>
                    <a:pt x="22" y="16"/>
                    <a:pt x="22" y="14"/>
                    <a:pt x="22" y="13"/>
                  </a:cubicBezTo>
                  <a:cubicBezTo>
                    <a:pt x="22" y="11"/>
                    <a:pt x="21" y="10"/>
                    <a:pt x="20" y="8"/>
                  </a:cubicBezTo>
                  <a:cubicBezTo>
                    <a:pt x="19" y="7"/>
                    <a:pt x="16" y="6"/>
                    <a:pt x="13" y="3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9" y="18"/>
                    <a:pt x="12" y="20"/>
                    <a:pt x="13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51" name="Freeform 86">
              <a:extLst>
                <a:ext uri="{FF2B5EF4-FFF2-40B4-BE49-F238E27FC236}">
                  <a16:creationId xmlns="" xmlns:a16="http://schemas.microsoft.com/office/drawing/2014/main" id="{41D0E29A-8F70-3340-8AAC-2AB462ACE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2110"/>
              <a:ext cx="35" cy="54"/>
            </a:xfrm>
            <a:custGeom>
              <a:avLst/>
              <a:gdLst>
                <a:gd name="T0" fmla="*/ 4 w 18"/>
                <a:gd name="T1" fmla="*/ 3 h 28"/>
                <a:gd name="T2" fmla="*/ 6 w 18"/>
                <a:gd name="T3" fmla="*/ 6 h 28"/>
                <a:gd name="T4" fmla="*/ 7 w 18"/>
                <a:gd name="T5" fmla="*/ 9 h 28"/>
                <a:gd name="T6" fmla="*/ 7 w 18"/>
                <a:gd name="T7" fmla="*/ 12 h 28"/>
                <a:gd name="T8" fmla="*/ 6 w 18"/>
                <a:gd name="T9" fmla="*/ 13 h 28"/>
                <a:gd name="T10" fmla="*/ 3 w 18"/>
                <a:gd name="T11" fmla="*/ 19 h 28"/>
                <a:gd name="T12" fmla="*/ 3 w 18"/>
                <a:gd name="T13" fmla="*/ 25 h 28"/>
                <a:gd name="T14" fmla="*/ 8 w 18"/>
                <a:gd name="T15" fmla="*/ 22 h 28"/>
                <a:gd name="T16" fmla="*/ 10 w 18"/>
                <a:gd name="T17" fmla="*/ 21 h 28"/>
                <a:gd name="T18" fmla="*/ 11 w 18"/>
                <a:gd name="T19" fmla="*/ 19 h 28"/>
                <a:gd name="T20" fmla="*/ 15 w 18"/>
                <a:gd name="T21" fmla="*/ 13 h 28"/>
                <a:gd name="T22" fmla="*/ 18 w 18"/>
                <a:gd name="T23" fmla="*/ 7 h 28"/>
                <a:gd name="T24" fmla="*/ 18 w 18"/>
                <a:gd name="T25" fmla="*/ 4 h 28"/>
                <a:gd name="T26" fmla="*/ 12 w 18"/>
                <a:gd name="T27" fmla="*/ 1 h 28"/>
                <a:gd name="T28" fmla="*/ 8 w 18"/>
                <a:gd name="T29" fmla="*/ 0 h 28"/>
                <a:gd name="T30" fmla="*/ 4 w 18"/>
                <a:gd name="T31" fmla="*/ 0 h 28"/>
                <a:gd name="T32" fmla="*/ 4 w 18"/>
                <a:gd name="T33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8" h="28">
                  <a:moveTo>
                    <a:pt x="4" y="3"/>
                  </a:moveTo>
                  <a:cubicBezTo>
                    <a:pt x="4" y="4"/>
                    <a:pt x="6" y="6"/>
                    <a:pt x="6" y="6"/>
                  </a:cubicBezTo>
                  <a:cubicBezTo>
                    <a:pt x="6" y="8"/>
                    <a:pt x="7" y="9"/>
                    <a:pt x="7" y="9"/>
                  </a:cubicBezTo>
                  <a:cubicBezTo>
                    <a:pt x="8" y="10"/>
                    <a:pt x="7" y="12"/>
                    <a:pt x="7" y="12"/>
                  </a:cubicBezTo>
                  <a:cubicBezTo>
                    <a:pt x="7" y="12"/>
                    <a:pt x="6" y="13"/>
                    <a:pt x="6" y="13"/>
                  </a:cubicBezTo>
                  <a:cubicBezTo>
                    <a:pt x="6" y="16"/>
                    <a:pt x="3" y="19"/>
                    <a:pt x="3" y="19"/>
                  </a:cubicBezTo>
                  <a:cubicBezTo>
                    <a:pt x="0" y="21"/>
                    <a:pt x="3" y="25"/>
                    <a:pt x="3" y="25"/>
                  </a:cubicBezTo>
                  <a:cubicBezTo>
                    <a:pt x="4" y="28"/>
                    <a:pt x="8" y="22"/>
                    <a:pt x="8" y="22"/>
                  </a:cubicBezTo>
                  <a:cubicBezTo>
                    <a:pt x="9" y="21"/>
                    <a:pt x="10" y="21"/>
                    <a:pt x="10" y="21"/>
                  </a:cubicBezTo>
                  <a:cubicBezTo>
                    <a:pt x="10" y="20"/>
                    <a:pt x="10" y="20"/>
                    <a:pt x="11" y="19"/>
                  </a:cubicBezTo>
                  <a:cubicBezTo>
                    <a:pt x="12" y="16"/>
                    <a:pt x="15" y="13"/>
                    <a:pt x="15" y="13"/>
                  </a:cubicBezTo>
                  <a:cubicBezTo>
                    <a:pt x="15" y="12"/>
                    <a:pt x="18" y="7"/>
                    <a:pt x="18" y="7"/>
                  </a:cubicBezTo>
                  <a:cubicBezTo>
                    <a:pt x="18" y="6"/>
                    <a:pt x="18" y="4"/>
                    <a:pt x="18" y="4"/>
                  </a:cubicBezTo>
                  <a:cubicBezTo>
                    <a:pt x="17" y="3"/>
                    <a:pt x="12" y="1"/>
                    <a:pt x="12" y="1"/>
                  </a:cubicBezTo>
                  <a:cubicBezTo>
                    <a:pt x="12" y="1"/>
                    <a:pt x="10" y="1"/>
                    <a:pt x="8" y="0"/>
                  </a:cubicBezTo>
                  <a:cubicBezTo>
                    <a:pt x="6" y="0"/>
                    <a:pt x="4" y="0"/>
                    <a:pt x="4" y="0"/>
                  </a:cubicBezTo>
                  <a:cubicBezTo>
                    <a:pt x="1" y="1"/>
                    <a:pt x="4" y="3"/>
                    <a:pt x="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52" name="Freeform 87">
              <a:extLst>
                <a:ext uri="{FF2B5EF4-FFF2-40B4-BE49-F238E27FC236}">
                  <a16:creationId xmlns="" xmlns:a16="http://schemas.microsoft.com/office/drawing/2014/main" id="{FAD686F6-6B8E-484F-8461-A34AB8223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1076"/>
              <a:ext cx="68" cy="67"/>
            </a:xfrm>
            <a:custGeom>
              <a:avLst/>
              <a:gdLst>
                <a:gd name="T0" fmla="*/ 24 w 36"/>
                <a:gd name="T1" fmla="*/ 32 h 35"/>
                <a:gd name="T2" fmla="*/ 35 w 36"/>
                <a:gd name="T3" fmla="*/ 23 h 35"/>
                <a:gd name="T4" fmla="*/ 35 w 36"/>
                <a:gd name="T5" fmla="*/ 11 h 35"/>
                <a:gd name="T6" fmla="*/ 26 w 36"/>
                <a:gd name="T7" fmla="*/ 2 h 35"/>
                <a:gd name="T8" fmla="*/ 12 w 36"/>
                <a:gd name="T9" fmla="*/ 3 h 35"/>
                <a:gd name="T10" fmla="*/ 1 w 36"/>
                <a:gd name="T11" fmla="*/ 12 h 35"/>
                <a:gd name="T12" fmla="*/ 1 w 36"/>
                <a:gd name="T13" fmla="*/ 24 h 35"/>
                <a:gd name="T14" fmla="*/ 10 w 36"/>
                <a:gd name="T15" fmla="*/ 33 h 35"/>
                <a:gd name="T16" fmla="*/ 24 w 36"/>
                <a:gd name="T17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35">
                  <a:moveTo>
                    <a:pt x="24" y="32"/>
                  </a:moveTo>
                  <a:cubicBezTo>
                    <a:pt x="30" y="30"/>
                    <a:pt x="33" y="27"/>
                    <a:pt x="35" y="23"/>
                  </a:cubicBezTo>
                  <a:cubicBezTo>
                    <a:pt x="36" y="19"/>
                    <a:pt x="36" y="15"/>
                    <a:pt x="35" y="11"/>
                  </a:cubicBezTo>
                  <a:cubicBezTo>
                    <a:pt x="33" y="6"/>
                    <a:pt x="30" y="3"/>
                    <a:pt x="26" y="2"/>
                  </a:cubicBezTo>
                  <a:cubicBezTo>
                    <a:pt x="22" y="0"/>
                    <a:pt x="17" y="1"/>
                    <a:pt x="12" y="3"/>
                  </a:cubicBezTo>
                  <a:cubicBezTo>
                    <a:pt x="7" y="5"/>
                    <a:pt x="3" y="8"/>
                    <a:pt x="1" y="12"/>
                  </a:cubicBezTo>
                  <a:cubicBezTo>
                    <a:pt x="0" y="16"/>
                    <a:pt x="0" y="20"/>
                    <a:pt x="1" y="24"/>
                  </a:cubicBezTo>
                  <a:cubicBezTo>
                    <a:pt x="3" y="29"/>
                    <a:pt x="6" y="31"/>
                    <a:pt x="10" y="33"/>
                  </a:cubicBezTo>
                  <a:cubicBezTo>
                    <a:pt x="14" y="35"/>
                    <a:pt x="18" y="34"/>
                    <a:pt x="24" y="3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</p:grpSp>
      <p:grpSp>
        <p:nvGrpSpPr>
          <p:cNvPr id="155" name="Group 4">
            <a:extLst>
              <a:ext uri="{FF2B5EF4-FFF2-40B4-BE49-F238E27FC236}">
                <a16:creationId xmlns="" xmlns:a16="http://schemas.microsoft.com/office/drawing/2014/main" id="{7153543C-9B17-FA47-8C94-954E290CDAE4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802782" y="926757"/>
            <a:ext cx="1380599" cy="332060"/>
            <a:chOff x="2838" y="1917"/>
            <a:chExt cx="2004" cy="482"/>
          </a:xfrm>
          <a:solidFill>
            <a:schemeClr val="bg1"/>
          </a:solidFill>
        </p:grpSpPr>
        <p:sp>
          <p:nvSpPr>
            <p:cNvPr id="156" name="Freeform 5">
              <a:extLst>
                <a:ext uri="{FF2B5EF4-FFF2-40B4-BE49-F238E27FC236}">
                  <a16:creationId xmlns="" xmlns:a16="http://schemas.microsoft.com/office/drawing/2014/main" id="{963DE2A9-1BFE-C947-905B-4BCE67DCB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1952"/>
              <a:ext cx="191" cy="302"/>
            </a:xfrm>
            <a:custGeom>
              <a:avLst/>
              <a:gdLst>
                <a:gd name="T0" fmla="*/ 97 w 100"/>
                <a:gd name="T1" fmla="*/ 25 h 156"/>
                <a:gd name="T2" fmla="*/ 98 w 100"/>
                <a:gd name="T3" fmla="*/ 138 h 156"/>
                <a:gd name="T4" fmla="*/ 85 w 100"/>
                <a:gd name="T5" fmla="*/ 153 h 156"/>
                <a:gd name="T6" fmla="*/ 49 w 100"/>
                <a:gd name="T7" fmla="*/ 117 h 156"/>
                <a:gd name="T8" fmla="*/ 57 w 100"/>
                <a:gd name="T9" fmla="*/ 123 h 156"/>
                <a:gd name="T10" fmla="*/ 57 w 100"/>
                <a:gd name="T11" fmla="*/ 119 h 156"/>
                <a:gd name="T12" fmla="*/ 77 w 100"/>
                <a:gd name="T13" fmla="*/ 134 h 156"/>
                <a:gd name="T14" fmla="*/ 83 w 100"/>
                <a:gd name="T15" fmla="*/ 121 h 156"/>
                <a:gd name="T16" fmla="*/ 76 w 100"/>
                <a:gd name="T17" fmla="*/ 31 h 156"/>
                <a:gd name="T18" fmla="*/ 66 w 100"/>
                <a:gd name="T19" fmla="*/ 7 h 156"/>
                <a:gd name="T20" fmla="*/ 0 w 100"/>
                <a:gd name="T21" fmla="*/ 28 h 156"/>
                <a:gd name="T22" fmla="*/ 1 w 100"/>
                <a:gd name="T23" fmla="*/ 26 h 156"/>
                <a:gd name="T24" fmla="*/ 58 w 100"/>
                <a:gd name="T25" fmla="*/ 4 h 156"/>
                <a:gd name="T26" fmla="*/ 97 w 100"/>
                <a:gd name="T27" fmla="*/ 25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0" h="156">
                  <a:moveTo>
                    <a:pt x="97" y="25"/>
                  </a:moveTo>
                  <a:cubicBezTo>
                    <a:pt x="87" y="33"/>
                    <a:pt x="100" y="117"/>
                    <a:pt x="98" y="138"/>
                  </a:cubicBezTo>
                  <a:cubicBezTo>
                    <a:pt x="96" y="153"/>
                    <a:pt x="93" y="156"/>
                    <a:pt x="85" y="153"/>
                  </a:cubicBezTo>
                  <a:cubicBezTo>
                    <a:pt x="75" y="149"/>
                    <a:pt x="51" y="124"/>
                    <a:pt x="49" y="117"/>
                  </a:cubicBezTo>
                  <a:cubicBezTo>
                    <a:pt x="50" y="117"/>
                    <a:pt x="55" y="122"/>
                    <a:pt x="57" y="123"/>
                  </a:cubicBezTo>
                  <a:cubicBezTo>
                    <a:pt x="57" y="121"/>
                    <a:pt x="56" y="121"/>
                    <a:pt x="57" y="119"/>
                  </a:cubicBezTo>
                  <a:cubicBezTo>
                    <a:pt x="61" y="123"/>
                    <a:pt x="74" y="133"/>
                    <a:pt x="77" y="134"/>
                  </a:cubicBezTo>
                  <a:cubicBezTo>
                    <a:pt x="84" y="134"/>
                    <a:pt x="81" y="126"/>
                    <a:pt x="83" y="121"/>
                  </a:cubicBezTo>
                  <a:cubicBezTo>
                    <a:pt x="82" y="103"/>
                    <a:pt x="75" y="47"/>
                    <a:pt x="76" y="31"/>
                  </a:cubicBezTo>
                  <a:cubicBezTo>
                    <a:pt x="75" y="20"/>
                    <a:pt x="75" y="10"/>
                    <a:pt x="66" y="7"/>
                  </a:cubicBezTo>
                  <a:cubicBezTo>
                    <a:pt x="42" y="8"/>
                    <a:pt x="23" y="28"/>
                    <a:pt x="0" y="28"/>
                  </a:cubicBezTo>
                  <a:cubicBezTo>
                    <a:pt x="0" y="27"/>
                    <a:pt x="1" y="27"/>
                    <a:pt x="1" y="26"/>
                  </a:cubicBezTo>
                  <a:cubicBezTo>
                    <a:pt x="8" y="17"/>
                    <a:pt x="58" y="4"/>
                    <a:pt x="58" y="4"/>
                  </a:cubicBezTo>
                  <a:cubicBezTo>
                    <a:pt x="73" y="0"/>
                    <a:pt x="97" y="4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57" name="Freeform 6">
              <a:extLst>
                <a:ext uri="{FF2B5EF4-FFF2-40B4-BE49-F238E27FC236}">
                  <a16:creationId xmlns="" xmlns:a16="http://schemas.microsoft.com/office/drawing/2014/main" id="{A2FED0EE-0EFB-D643-B29F-0D21780A5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1985"/>
              <a:ext cx="48" cy="39"/>
            </a:xfrm>
            <a:custGeom>
              <a:avLst/>
              <a:gdLst>
                <a:gd name="T0" fmla="*/ 7 w 25"/>
                <a:gd name="T1" fmla="*/ 1 h 20"/>
                <a:gd name="T2" fmla="*/ 24 w 25"/>
                <a:gd name="T3" fmla="*/ 9 h 20"/>
                <a:gd name="T4" fmla="*/ 24 w 25"/>
                <a:gd name="T5" fmla="*/ 16 h 20"/>
                <a:gd name="T6" fmla="*/ 12 w 25"/>
                <a:gd name="T7" fmla="*/ 17 h 20"/>
                <a:gd name="T8" fmla="*/ 1 w 25"/>
                <a:gd name="T9" fmla="*/ 5 h 20"/>
                <a:gd name="T10" fmla="*/ 7 w 25"/>
                <a:gd name="T11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20">
                  <a:moveTo>
                    <a:pt x="7" y="1"/>
                  </a:moveTo>
                  <a:cubicBezTo>
                    <a:pt x="12" y="2"/>
                    <a:pt x="17" y="1"/>
                    <a:pt x="24" y="9"/>
                  </a:cubicBezTo>
                  <a:cubicBezTo>
                    <a:pt x="25" y="11"/>
                    <a:pt x="25" y="13"/>
                    <a:pt x="24" y="16"/>
                  </a:cubicBezTo>
                  <a:cubicBezTo>
                    <a:pt x="23" y="18"/>
                    <a:pt x="15" y="20"/>
                    <a:pt x="12" y="17"/>
                  </a:cubicBezTo>
                  <a:cubicBezTo>
                    <a:pt x="9" y="13"/>
                    <a:pt x="2" y="8"/>
                    <a:pt x="1" y="5"/>
                  </a:cubicBezTo>
                  <a:cubicBezTo>
                    <a:pt x="0" y="2"/>
                    <a:pt x="5" y="0"/>
                    <a:pt x="7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58" name="Freeform 7">
              <a:extLst>
                <a:ext uri="{FF2B5EF4-FFF2-40B4-BE49-F238E27FC236}">
                  <a16:creationId xmlns="" xmlns:a16="http://schemas.microsoft.com/office/drawing/2014/main" id="{F7023510-08F3-C540-B4D7-618C77938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020"/>
              <a:ext cx="27" cy="180"/>
            </a:xfrm>
            <a:custGeom>
              <a:avLst/>
              <a:gdLst>
                <a:gd name="T0" fmla="*/ 5 w 14"/>
                <a:gd name="T1" fmla="*/ 0 h 93"/>
                <a:gd name="T2" fmla="*/ 8 w 14"/>
                <a:gd name="T3" fmla="*/ 9 h 93"/>
                <a:gd name="T4" fmla="*/ 14 w 14"/>
                <a:gd name="T5" fmla="*/ 91 h 93"/>
                <a:gd name="T6" fmla="*/ 9 w 14"/>
                <a:gd name="T7" fmla="*/ 93 h 93"/>
                <a:gd name="T8" fmla="*/ 1 w 14"/>
                <a:gd name="T9" fmla="*/ 86 h 93"/>
                <a:gd name="T10" fmla="*/ 3 w 14"/>
                <a:gd name="T11" fmla="*/ 6 h 93"/>
                <a:gd name="T12" fmla="*/ 5 w 14"/>
                <a:gd name="T13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93">
                  <a:moveTo>
                    <a:pt x="5" y="0"/>
                  </a:moveTo>
                  <a:cubicBezTo>
                    <a:pt x="6" y="1"/>
                    <a:pt x="8" y="1"/>
                    <a:pt x="8" y="9"/>
                  </a:cubicBezTo>
                  <a:cubicBezTo>
                    <a:pt x="9" y="10"/>
                    <a:pt x="10" y="90"/>
                    <a:pt x="14" y="91"/>
                  </a:cubicBezTo>
                  <a:cubicBezTo>
                    <a:pt x="11" y="92"/>
                    <a:pt x="12" y="93"/>
                    <a:pt x="9" y="93"/>
                  </a:cubicBezTo>
                  <a:cubicBezTo>
                    <a:pt x="6" y="90"/>
                    <a:pt x="3" y="90"/>
                    <a:pt x="1" y="86"/>
                  </a:cubicBezTo>
                  <a:cubicBezTo>
                    <a:pt x="4" y="67"/>
                    <a:pt x="0" y="31"/>
                    <a:pt x="3" y="6"/>
                  </a:cubicBezTo>
                  <a:cubicBezTo>
                    <a:pt x="3" y="3"/>
                    <a:pt x="3" y="0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59" name="Freeform 8">
              <a:extLst>
                <a:ext uri="{FF2B5EF4-FFF2-40B4-BE49-F238E27FC236}">
                  <a16:creationId xmlns="" xmlns:a16="http://schemas.microsoft.com/office/drawing/2014/main" id="{7A213506-64FC-7A41-AFB3-A4C4F420A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053"/>
              <a:ext cx="99" cy="46"/>
            </a:xfrm>
            <a:custGeom>
              <a:avLst/>
              <a:gdLst>
                <a:gd name="T0" fmla="*/ 52 w 52"/>
                <a:gd name="T1" fmla="*/ 24 h 24"/>
                <a:gd name="T2" fmla="*/ 33 w 52"/>
                <a:gd name="T3" fmla="*/ 16 h 24"/>
                <a:gd name="T4" fmla="*/ 17 w 52"/>
                <a:gd name="T5" fmla="*/ 9 h 24"/>
                <a:gd name="T6" fmla="*/ 0 w 52"/>
                <a:gd name="T7" fmla="*/ 0 h 24"/>
                <a:gd name="T8" fmla="*/ 20 w 52"/>
                <a:gd name="T9" fmla="*/ 2 h 24"/>
                <a:gd name="T10" fmla="*/ 44 w 52"/>
                <a:gd name="T11" fmla="*/ 15 h 24"/>
                <a:gd name="T12" fmla="*/ 52 w 52"/>
                <a:gd name="T13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24">
                  <a:moveTo>
                    <a:pt x="52" y="24"/>
                  </a:moveTo>
                  <a:cubicBezTo>
                    <a:pt x="43" y="24"/>
                    <a:pt x="42" y="22"/>
                    <a:pt x="33" y="16"/>
                  </a:cubicBezTo>
                  <a:cubicBezTo>
                    <a:pt x="31" y="14"/>
                    <a:pt x="27" y="11"/>
                    <a:pt x="17" y="9"/>
                  </a:cubicBezTo>
                  <a:cubicBezTo>
                    <a:pt x="14" y="6"/>
                    <a:pt x="3" y="4"/>
                    <a:pt x="0" y="0"/>
                  </a:cubicBezTo>
                  <a:cubicBezTo>
                    <a:pt x="8" y="0"/>
                    <a:pt x="14" y="0"/>
                    <a:pt x="20" y="2"/>
                  </a:cubicBezTo>
                  <a:cubicBezTo>
                    <a:pt x="22" y="4"/>
                    <a:pt x="34" y="6"/>
                    <a:pt x="44" y="15"/>
                  </a:cubicBezTo>
                  <a:cubicBezTo>
                    <a:pt x="48" y="18"/>
                    <a:pt x="51" y="19"/>
                    <a:pt x="52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0" name="Freeform 9">
              <a:extLst>
                <a:ext uri="{FF2B5EF4-FFF2-40B4-BE49-F238E27FC236}">
                  <a16:creationId xmlns="" xmlns:a16="http://schemas.microsoft.com/office/drawing/2014/main" id="{8989D069-56EE-F843-A7F2-E64E357D23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4" y="1917"/>
              <a:ext cx="164" cy="360"/>
            </a:xfrm>
            <a:custGeom>
              <a:avLst/>
              <a:gdLst>
                <a:gd name="T0" fmla="*/ 39 w 86"/>
                <a:gd name="T1" fmla="*/ 38 h 186"/>
                <a:gd name="T2" fmla="*/ 56 w 86"/>
                <a:gd name="T3" fmla="*/ 34 h 186"/>
                <a:gd name="T4" fmla="*/ 59 w 86"/>
                <a:gd name="T5" fmla="*/ 31 h 186"/>
                <a:gd name="T6" fmla="*/ 85 w 86"/>
                <a:gd name="T7" fmla="*/ 43 h 186"/>
                <a:gd name="T8" fmla="*/ 85 w 86"/>
                <a:gd name="T9" fmla="*/ 48 h 186"/>
                <a:gd name="T10" fmla="*/ 64 w 86"/>
                <a:gd name="T11" fmla="*/ 61 h 186"/>
                <a:gd name="T12" fmla="*/ 55 w 86"/>
                <a:gd name="T13" fmla="*/ 72 h 186"/>
                <a:gd name="T14" fmla="*/ 57 w 86"/>
                <a:gd name="T15" fmla="*/ 81 h 186"/>
                <a:gd name="T16" fmla="*/ 39 w 86"/>
                <a:gd name="T17" fmla="*/ 88 h 186"/>
                <a:gd name="T18" fmla="*/ 39 w 86"/>
                <a:gd name="T19" fmla="*/ 55 h 186"/>
                <a:gd name="T20" fmla="*/ 45 w 86"/>
                <a:gd name="T21" fmla="*/ 48 h 186"/>
                <a:gd name="T22" fmla="*/ 39 w 86"/>
                <a:gd name="T23" fmla="*/ 49 h 186"/>
                <a:gd name="T24" fmla="*/ 39 w 86"/>
                <a:gd name="T25" fmla="*/ 38 h 186"/>
                <a:gd name="T26" fmla="*/ 12 w 86"/>
                <a:gd name="T27" fmla="*/ 1 h 186"/>
                <a:gd name="T28" fmla="*/ 30 w 86"/>
                <a:gd name="T29" fmla="*/ 8 h 186"/>
                <a:gd name="T30" fmla="*/ 34 w 86"/>
                <a:gd name="T31" fmla="*/ 14 h 186"/>
                <a:gd name="T32" fmla="*/ 34 w 86"/>
                <a:gd name="T33" fmla="*/ 39 h 186"/>
                <a:gd name="T34" fmla="*/ 39 w 86"/>
                <a:gd name="T35" fmla="*/ 38 h 186"/>
                <a:gd name="T36" fmla="*/ 39 w 86"/>
                <a:gd name="T37" fmla="*/ 49 h 186"/>
                <a:gd name="T38" fmla="*/ 34 w 86"/>
                <a:gd name="T39" fmla="*/ 50 h 186"/>
                <a:gd name="T40" fmla="*/ 33 w 86"/>
                <a:gd name="T41" fmla="*/ 63 h 186"/>
                <a:gd name="T42" fmla="*/ 39 w 86"/>
                <a:gd name="T43" fmla="*/ 55 h 186"/>
                <a:gd name="T44" fmla="*/ 39 w 86"/>
                <a:gd name="T45" fmla="*/ 88 h 186"/>
                <a:gd name="T46" fmla="*/ 35 w 86"/>
                <a:gd name="T47" fmla="*/ 91 h 186"/>
                <a:gd name="T48" fmla="*/ 26 w 86"/>
                <a:gd name="T49" fmla="*/ 183 h 186"/>
                <a:gd name="T50" fmla="*/ 23 w 86"/>
                <a:gd name="T51" fmla="*/ 186 h 186"/>
                <a:gd name="T52" fmla="*/ 20 w 86"/>
                <a:gd name="T53" fmla="*/ 97 h 186"/>
                <a:gd name="T54" fmla="*/ 16 w 86"/>
                <a:gd name="T55" fmla="*/ 92 h 186"/>
                <a:gd name="T56" fmla="*/ 17 w 86"/>
                <a:gd name="T57" fmla="*/ 81 h 186"/>
                <a:gd name="T58" fmla="*/ 20 w 86"/>
                <a:gd name="T59" fmla="*/ 79 h 186"/>
                <a:gd name="T60" fmla="*/ 19 w 86"/>
                <a:gd name="T61" fmla="*/ 54 h 186"/>
                <a:gd name="T62" fmla="*/ 0 w 86"/>
                <a:gd name="T63" fmla="*/ 53 h 186"/>
                <a:gd name="T64" fmla="*/ 8 w 86"/>
                <a:gd name="T65" fmla="*/ 47 h 186"/>
                <a:gd name="T66" fmla="*/ 18 w 86"/>
                <a:gd name="T67" fmla="*/ 44 h 186"/>
                <a:gd name="T68" fmla="*/ 17 w 86"/>
                <a:gd name="T69" fmla="*/ 17 h 186"/>
                <a:gd name="T70" fmla="*/ 15 w 86"/>
                <a:gd name="T71" fmla="*/ 6 h 186"/>
                <a:gd name="T72" fmla="*/ 12 w 86"/>
                <a:gd name="T73" fmla="*/ 1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6" h="186">
                  <a:moveTo>
                    <a:pt x="39" y="38"/>
                  </a:moveTo>
                  <a:cubicBezTo>
                    <a:pt x="45" y="37"/>
                    <a:pt x="50" y="35"/>
                    <a:pt x="56" y="34"/>
                  </a:cubicBezTo>
                  <a:cubicBezTo>
                    <a:pt x="56" y="33"/>
                    <a:pt x="59" y="32"/>
                    <a:pt x="59" y="31"/>
                  </a:cubicBezTo>
                  <a:cubicBezTo>
                    <a:pt x="75" y="29"/>
                    <a:pt x="85" y="39"/>
                    <a:pt x="85" y="43"/>
                  </a:cubicBezTo>
                  <a:cubicBezTo>
                    <a:pt x="86" y="45"/>
                    <a:pt x="86" y="46"/>
                    <a:pt x="85" y="48"/>
                  </a:cubicBezTo>
                  <a:cubicBezTo>
                    <a:pt x="83" y="52"/>
                    <a:pt x="65" y="60"/>
                    <a:pt x="64" y="61"/>
                  </a:cubicBezTo>
                  <a:cubicBezTo>
                    <a:pt x="57" y="66"/>
                    <a:pt x="55" y="68"/>
                    <a:pt x="55" y="72"/>
                  </a:cubicBezTo>
                  <a:cubicBezTo>
                    <a:pt x="57" y="73"/>
                    <a:pt x="60" y="78"/>
                    <a:pt x="57" y="81"/>
                  </a:cubicBezTo>
                  <a:cubicBezTo>
                    <a:pt x="53" y="82"/>
                    <a:pt x="45" y="85"/>
                    <a:pt x="39" y="88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39" y="49"/>
                    <a:pt x="39" y="49"/>
                    <a:pt x="39" y="49"/>
                  </a:cubicBezTo>
                  <a:lnTo>
                    <a:pt x="39" y="38"/>
                  </a:lnTo>
                  <a:close/>
                  <a:moveTo>
                    <a:pt x="12" y="1"/>
                  </a:moveTo>
                  <a:cubicBezTo>
                    <a:pt x="19" y="0"/>
                    <a:pt x="26" y="1"/>
                    <a:pt x="30" y="8"/>
                  </a:cubicBezTo>
                  <a:cubicBezTo>
                    <a:pt x="31" y="8"/>
                    <a:pt x="33" y="12"/>
                    <a:pt x="34" y="14"/>
                  </a:cubicBezTo>
                  <a:cubicBezTo>
                    <a:pt x="34" y="22"/>
                    <a:pt x="34" y="30"/>
                    <a:pt x="34" y="39"/>
                  </a:cubicBezTo>
                  <a:cubicBezTo>
                    <a:pt x="36" y="39"/>
                    <a:pt x="37" y="38"/>
                    <a:pt x="39" y="38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3" y="63"/>
                    <a:pt x="33" y="63"/>
                    <a:pt x="33" y="63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39" y="88"/>
                    <a:pt x="39" y="88"/>
                    <a:pt x="39" y="88"/>
                  </a:cubicBezTo>
                  <a:cubicBezTo>
                    <a:pt x="37" y="89"/>
                    <a:pt x="35" y="90"/>
                    <a:pt x="35" y="91"/>
                  </a:cubicBezTo>
                  <a:cubicBezTo>
                    <a:pt x="32" y="124"/>
                    <a:pt x="31" y="150"/>
                    <a:pt x="26" y="183"/>
                  </a:cubicBezTo>
                  <a:cubicBezTo>
                    <a:pt x="25" y="183"/>
                    <a:pt x="24" y="186"/>
                    <a:pt x="23" y="186"/>
                  </a:cubicBezTo>
                  <a:cubicBezTo>
                    <a:pt x="22" y="157"/>
                    <a:pt x="20" y="127"/>
                    <a:pt x="20" y="97"/>
                  </a:cubicBezTo>
                  <a:cubicBezTo>
                    <a:pt x="19" y="94"/>
                    <a:pt x="17" y="94"/>
                    <a:pt x="16" y="92"/>
                  </a:cubicBezTo>
                  <a:cubicBezTo>
                    <a:pt x="13" y="90"/>
                    <a:pt x="14" y="82"/>
                    <a:pt x="17" y="81"/>
                  </a:cubicBezTo>
                  <a:cubicBezTo>
                    <a:pt x="18" y="81"/>
                    <a:pt x="19" y="79"/>
                    <a:pt x="20" y="79"/>
                  </a:cubicBezTo>
                  <a:cubicBezTo>
                    <a:pt x="20" y="60"/>
                    <a:pt x="19" y="61"/>
                    <a:pt x="19" y="54"/>
                  </a:cubicBezTo>
                  <a:cubicBezTo>
                    <a:pt x="15" y="53"/>
                    <a:pt x="0" y="58"/>
                    <a:pt x="0" y="53"/>
                  </a:cubicBezTo>
                  <a:cubicBezTo>
                    <a:pt x="1" y="51"/>
                    <a:pt x="6" y="49"/>
                    <a:pt x="8" y="47"/>
                  </a:cubicBezTo>
                  <a:cubicBezTo>
                    <a:pt x="12" y="46"/>
                    <a:pt x="15" y="45"/>
                    <a:pt x="18" y="44"/>
                  </a:cubicBezTo>
                  <a:cubicBezTo>
                    <a:pt x="19" y="34"/>
                    <a:pt x="19" y="27"/>
                    <a:pt x="17" y="17"/>
                  </a:cubicBezTo>
                  <a:cubicBezTo>
                    <a:pt x="17" y="15"/>
                    <a:pt x="17" y="6"/>
                    <a:pt x="15" y="6"/>
                  </a:cubicBezTo>
                  <a:cubicBezTo>
                    <a:pt x="14" y="4"/>
                    <a:pt x="12" y="4"/>
                    <a:pt x="1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1" name="Freeform 10">
              <a:extLst>
                <a:ext uri="{FF2B5EF4-FFF2-40B4-BE49-F238E27FC236}">
                  <a16:creationId xmlns="" xmlns:a16="http://schemas.microsoft.com/office/drawing/2014/main" id="{53322109-B541-0E46-918D-425C26063DE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55" y="2012"/>
              <a:ext cx="154" cy="176"/>
            </a:xfrm>
            <a:custGeom>
              <a:avLst/>
              <a:gdLst>
                <a:gd name="T0" fmla="*/ 62 w 81"/>
                <a:gd name="T1" fmla="*/ 38 h 91"/>
                <a:gd name="T2" fmla="*/ 67 w 81"/>
                <a:gd name="T3" fmla="*/ 28 h 91"/>
                <a:gd name="T4" fmla="*/ 78 w 81"/>
                <a:gd name="T5" fmla="*/ 36 h 91"/>
                <a:gd name="T6" fmla="*/ 70 w 81"/>
                <a:gd name="T7" fmla="*/ 51 h 91"/>
                <a:gd name="T8" fmla="*/ 81 w 81"/>
                <a:gd name="T9" fmla="*/ 79 h 91"/>
                <a:gd name="T10" fmla="*/ 78 w 81"/>
                <a:gd name="T11" fmla="*/ 80 h 91"/>
                <a:gd name="T12" fmla="*/ 65 w 81"/>
                <a:gd name="T13" fmla="*/ 57 h 91"/>
                <a:gd name="T14" fmla="*/ 50 w 81"/>
                <a:gd name="T15" fmla="*/ 72 h 91"/>
                <a:gd name="T16" fmla="*/ 52 w 81"/>
                <a:gd name="T17" fmla="*/ 74 h 91"/>
                <a:gd name="T18" fmla="*/ 59 w 81"/>
                <a:gd name="T19" fmla="*/ 77 h 91"/>
                <a:gd name="T20" fmla="*/ 59 w 81"/>
                <a:gd name="T21" fmla="*/ 83 h 91"/>
                <a:gd name="T22" fmla="*/ 49 w 81"/>
                <a:gd name="T23" fmla="*/ 85 h 91"/>
                <a:gd name="T24" fmla="*/ 46 w 81"/>
                <a:gd name="T25" fmla="*/ 87 h 91"/>
                <a:gd name="T26" fmla="*/ 44 w 81"/>
                <a:gd name="T27" fmla="*/ 89 h 91"/>
                <a:gd name="T28" fmla="*/ 44 w 81"/>
                <a:gd name="T29" fmla="*/ 63 h 91"/>
                <a:gd name="T30" fmla="*/ 58 w 81"/>
                <a:gd name="T31" fmla="*/ 43 h 91"/>
                <a:gd name="T32" fmla="*/ 53 w 81"/>
                <a:gd name="T33" fmla="*/ 40 h 91"/>
                <a:gd name="T34" fmla="*/ 44 w 81"/>
                <a:gd name="T35" fmla="*/ 51 h 91"/>
                <a:gd name="T36" fmla="*/ 44 w 81"/>
                <a:gd name="T37" fmla="*/ 43 h 91"/>
                <a:gd name="T38" fmla="*/ 45 w 81"/>
                <a:gd name="T39" fmla="*/ 40 h 91"/>
                <a:gd name="T40" fmla="*/ 44 w 81"/>
                <a:gd name="T41" fmla="*/ 40 h 91"/>
                <a:gd name="T42" fmla="*/ 44 w 81"/>
                <a:gd name="T43" fmla="*/ 32 h 91"/>
                <a:gd name="T44" fmla="*/ 46 w 81"/>
                <a:gd name="T45" fmla="*/ 35 h 91"/>
                <a:gd name="T46" fmla="*/ 50 w 81"/>
                <a:gd name="T47" fmla="*/ 39 h 91"/>
                <a:gd name="T48" fmla="*/ 51 w 81"/>
                <a:gd name="T49" fmla="*/ 36 h 91"/>
                <a:gd name="T50" fmla="*/ 44 w 81"/>
                <a:gd name="T51" fmla="*/ 27 h 91"/>
                <a:gd name="T52" fmla="*/ 44 w 81"/>
                <a:gd name="T53" fmla="*/ 3 h 91"/>
                <a:gd name="T54" fmla="*/ 48 w 81"/>
                <a:gd name="T55" fmla="*/ 7 h 91"/>
                <a:gd name="T56" fmla="*/ 44 w 81"/>
                <a:gd name="T57" fmla="*/ 19 h 91"/>
                <a:gd name="T58" fmla="*/ 62 w 81"/>
                <a:gd name="T59" fmla="*/ 38 h 91"/>
                <a:gd name="T60" fmla="*/ 44 w 81"/>
                <a:gd name="T61" fmla="*/ 89 h 91"/>
                <a:gd name="T62" fmla="*/ 33 w 81"/>
                <a:gd name="T63" fmla="*/ 91 h 91"/>
                <a:gd name="T64" fmla="*/ 12 w 81"/>
                <a:gd name="T65" fmla="*/ 77 h 91"/>
                <a:gd name="T66" fmla="*/ 13 w 81"/>
                <a:gd name="T67" fmla="*/ 77 h 91"/>
                <a:gd name="T68" fmla="*/ 44 w 81"/>
                <a:gd name="T69" fmla="*/ 63 h 91"/>
                <a:gd name="T70" fmla="*/ 44 w 81"/>
                <a:gd name="T71" fmla="*/ 89 h 91"/>
                <a:gd name="T72" fmla="*/ 44 w 81"/>
                <a:gd name="T73" fmla="*/ 51 h 91"/>
                <a:gd name="T74" fmla="*/ 44 w 81"/>
                <a:gd name="T75" fmla="*/ 43 h 91"/>
                <a:gd name="T76" fmla="*/ 26 w 81"/>
                <a:gd name="T77" fmla="*/ 59 h 91"/>
                <a:gd name="T78" fmla="*/ 18 w 81"/>
                <a:gd name="T79" fmla="*/ 64 h 91"/>
                <a:gd name="T80" fmla="*/ 41 w 81"/>
                <a:gd name="T81" fmla="*/ 38 h 91"/>
                <a:gd name="T82" fmla="*/ 44 w 81"/>
                <a:gd name="T83" fmla="*/ 40 h 91"/>
                <a:gd name="T84" fmla="*/ 44 w 81"/>
                <a:gd name="T85" fmla="*/ 32 h 91"/>
                <a:gd name="T86" fmla="*/ 36 w 81"/>
                <a:gd name="T87" fmla="*/ 25 h 91"/>
                <a:gd name="T88" fmla="*/ 40 w 81"/>
                <a:gd name="T89" fmla="*/ 23 h 91"/>
                <a:gd name="T90" fmla="*/ 44 w 81"/>
                <a:gd name="T91" fmla="*/ 27 h 91"/>
                <a:gd name="T92" fmla="*/ 44 w 81"/>
                <a:gd name="T93" fmla="*/ 3 h 91"/>
                <a:gd name="T94" fmla="*/ 42 w 81"/>
                <a:gd name="T95" fmla="*/ 3 h 91"/>
                <a:gd name="T96" fmla="*/ 21 w 81"/>
                <a:gd name="T97" fmla="*/ 0 h 91"/>
                <a:gd name="T98" fmla="*/ 15 w 81"/>
                <a:gd name="T99" fmla="*/ 7 h 91"/>
                <a:gd name="T100" fmla="*/ 23 w 81"/>
                <a:gd name="T101" fmla="*/ 7 h 91"/>
                <a:gd name="T102" fmla="*/ 22 w 81"/>
                <a:gd name="T103" fmla="*/ 9 h 91"/>
                <a:gd name="T104" fmla="*/ 13 w 81"/>
                <a:gd name="T105" fmla="*/ 9 h 91"/>
                <a:gd name="T106" fmla="*/ 21 w 81"/>
                <a:gd name="T107" fmla="*/ 17 h 91"/>
                <a:gd name="T108" fmla="*/ 5 w 81"/>
                <a:gd name="T109" fmla="*/ 29 h 91"/>
                <a:gd name="T110" fmla="*/ 4 w 81"/>
                <a:gd name="T111" fmla="*/ 30 h 91"/>
                <a:gd name="T112" fmla="*/ 11 w 81"/>
                <a:gd name="T113" fmla="*/ 45 h 91"/>
                <a:gd name="T114" fmla="*/ 32 w 81"/>
                <a:gd name="T115" fmla="*/ 28 h 91"/>
                <a:gd name="T116" fmla="*/ 34 w 81"/>
                <a:gd name="T117" fmla="*/ 34 h 91"/>
                <a:gd name="T118" fmla="*/ 1 w 81"/>
                <a:gd name="T119" fmla="*/ 69 h 91"/>
                <a:gd name="T120" fmla="*/ 7 w 81"/>
                <a:gd name="T121" fmla="*/ 77 h 91"/>
                <a:gd name="T122" fmla="*/ 44 w 81"/>
                <a:gd name="T123" fmla="*/ 5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1" h="91">
                  <a:moveTo>
                    <a:pt x="62" y="38"/>
                  </a:moveTo>
                  <a:cubicBezTo>
                    <a:pt x="64" y="34"/>
                    <a:pt x="67" y="32"/>
                    <a:pt x="67" y="28"/>
                  </a:cubicBezTo>
                  <a:cubicBezTo>
                    <a:pt x="72" y="30"/>
                    <a:pt x="75" y="31"/>
                    <a:pt x="78" y="36"/>
                  </a:cubicBezTo>
                  <a:cubicBezTo>
                    <a:pt x="79" y="45"/>
                    <a:pt x="70" y="48"/>
                    <a:pt x="70" y="51"/>
                  </a:cubicBezTo>
                  <a:cubicBezTo>
                    <a:pt x="72" y="60"/>
                    <a:pt x="80" y="71"/>
                    <a:pt x="81" y="79"/>
                  </a:cubicBezTo>
                  <a:cubicBezTo>
                    <a:pt x="81" y="80"/>
                    <a:pt x="79" y="81"/>
                    <a:pt x="78" y="80"/>
                  </a:cubicBezTo>
                  <a:cubicBezTo>
                    <a:pt x="73" y="76"/>
                    <a:pt x="67" y="64"/>
                    <a:pt x="65" y="57"/>
                  </a:cubicBezTo>
                  <a:cubicBezTo>
                    <a:pt x="62" y="61"/>
                    <a:pt x="57" y="66"/>
                    <a:pt x="50" y="72"/>
                  </a:cubicBezTo>
                  <a:cubicBezTo>
                    <a:pt x="51" y="74"/>
                    <a:pt x="51" y="73"/>
                    <a:pt x="52" y="74"/>
                  </a:cubicBezTo>
                  <a:cubicBezTo>
                    <a:pt x="56" y="75"/>
                    <a:pt x="57" y="75"/>
                    <a:pt x="59" y="77"/>
                  </a:cubicBezTo>
                  <a:cubicBezTo>
                    <a:pt x="60" y="79"/>
                    <a:pt x="59" y="82"/>
                    <a:pt x="59" y="83"/>
                  </a:cubicBezTo>
                  <a:cubicBezTo>
                    <a:pt x="58" y="85"/>
                    <a:pt x="54" y="84"/>
                    <a:pt x="49" y="85"/>
                  </a:cubicBezTo>
                  <a:cubicBezTo>
                    <a:pt x="48" y="86"/>
                    <a:pt x="47" y="87"/>
                    <a:pt x="46" y="87"/>
                  </a:cubicBezTo>
                  <a:cubicBezTo>
                    <a:pt x="45" y="88"/>
                    <a:pt x="45" y="89"/>
                    <a:pt x="44" y="89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52" y="55"/>
                    <a:pt x="58" y="45"/>
                    <a:pt x="58" y="43"/>
                  </a:cubicBezTo>
                  <a:cubicBezTo>
                    <a:pt x="56" y="42"/>
                    <a:pt x="56" y="41"/>
                    <a:pt x="53" y="40"/>
                  </a:cubicBezTo>
                  <a:cubicBezTo>
                    <a:pt x="53" y="42"/>
                    <a:pt x="49" y="46"/>
                    <a:pt x="44" y="51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2"/>
                    <a:pt x="45" y="41"/>
                    <a:pt x="45" y="40"/>
                  </a:cubicBezTo>
                  <a:cubicBezTo>
                    <a:pt x="44" y="40"/>
                    <a:pt x="44" y="40"/>
                    <a:pt x="44" y="40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5" y="33"/>
                    <a:pt x="46" y="34"/>
                    <a:pt x="46" y="35"/>
                  </a:cubicBezTo>
                  <a:cubicBezTo>
                    <a:pt x="50" y="37"/>
                    <a:pt x="48" y="36"/>
                    <a:pt x="50" y="39"/>
                  </a:cubicBezTo>
                  <a:cubicBezTo>
                    <a:pt x="52" y="39"/>
                    <a:pt x="51" y="38"/>
                    <a:pt x="51" y="36"/>
                  </a:cubicBezTo>
                  <a:cubicBezTo>
                    <a:pt x="49" y="34"/>
                    <a:pt x="47" y="30"/>
                    <a:pt x="44" y="27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5" y="4"/>
                    <a:pt x="47" y="6"/>
                    <a:pt x="48" y="7"/>
                  </a:cubicBezTo>
                  <a:cubicBezTo>
                    <a:pt x="50" y="14"/>
                    <a:pt x="49" y="16"/>
                    <a:pt x="44" y="19"/>
                  </a:cubicBezTo>
                  <a:cubicBezTo>
                    <a:pt x="50" y="26"/>
                    <a:pt x="52" y="33"/>
                    <a:pt x="62" y="38"/>
                  </a:cubicBezTo>
                  <a:close/>
                  <a:moveTo>
                    <a:pt x="44" y="89"/>
                  </a:moveTo>
                  <a:cubicBezTo>
                    <a:pt x="41" y="91"/>
                    <a:pt x="37" y="91"/>
                    <a:pt x="33" y="91"/>
                  </a:cubicBezTo>
                  <a:cubicBezTo>
                    <a:pt x="29" y="90"/>
                    <a:pt x="13" y="81"/>
                    <a:pt x="12" y="77"/>
                  </a:cubicBezTo>
                  <a:cubicBezTo>
                    <a:pt x="12" y="77"/>
                    <a:pt x="13" y="77"/>
                    <a:pt x="13" y="77"/>
                  </a:cubicBezTo>
                  <a:cubicBezTo>
                    <a:pt x="20" y="84"/>
                    <a:pt x="33" y="74"/>
                    <a:pt x="44" y="63"/>
                  </a:cubicBezTo>
                  <a:cubicBezTo>
                    <a:pt x="44" y="89"/>
                    <a:pt x="44" y="89"/>
                    <a:pt x="44" y="89"/>
                  </a:cubicBezTo>
                  <a:close/>
                  <a:moveTo>
                    <a:pt x="44" y="51"/>
                  </a:moveTo>
                  <a:cubicBezTo>
                    <a:pt x="44" y="43"/>
                    <a:pt x="44" y="43"/>
                    <a:pt x="44" y="43"/>
                  </a:cubicBezTo>
                  <a:cubicBezTo>
                    <a:pt x="41" y="47"/>
                    <a:pt x="33" y="54"/>
                    <a:pt x="26" y="59"/>
                  </a:cubicBezTo>
                  <a:cubicBezTo>
                    <a:pt x="24" y="60"/>
                    <a:pt x="20" y="64"/>
                    <a:pt x="18" y="64"/>
                  </a:cubicBezTo>
                  <a:cubicBezTo>
                    <a:pt x="22" y="58"/>
                    <a:pt x="36" y="48"/>
                    <a:pt x="41" y="38"/>
                  </a:cubicBezTo>
                  <a:cubicBezTo>
                    <a:pt x="42" y="39"/>
                    <a:pt x="43" y="39"/>
                    <a:pt x="44" y="40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2" y="30"/>
                    <a:pt x="40" y="28"/>
                    <a:pt x="36" y="25"/>
                  </a:cubicBezTo>
                  <a:cubicBezTo>
                    <a:pt x="37" y="25"/>
                    <a:pt x="39" y="23"/>
                    <a:pt x="40" y="23"/>
                  </a:cubicBezTo>
                  <a:cubicBezTo>
                    <a:pt x="42" y="24"/>
                    <a:pt x="43" y="25"/>
                    <a:pt x="44" y="27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2" y="3"/>
                    <a:pt x="42" y="3"/>
                  </a:cubicBezTo>
                  <a:cubicBezTo>
                    <a:pt x="41" y="3"/>
                    <a:pt x="25" y="0"/>
                    <a:pt x="21" y="0"/>
                  </a:cubicBezTo>
                  <a:cubicBezTo>
                    <a:pt x="17" y="1"/>
                    <a:pt x="14" y="2"/>
                    <a:pt x="15" y="7"/>
                  </a:cubicBezTo>
                  <a:cubicBezTo>
                    <a:pt x="16" y="8"/>
                    <a:pt x="20" y="8"/>
                    <a:pt x="23" y="7"/>
                  </a:cubicBezTo>
                  <a:cubicBezTo>
                    <a:pt x="24" y="8"/>
                    <a:pt x="23" y="9"/>
                    <a:pt x="22" y="9"/>
                  </a:cubicBezTo>
                  <a:cubicBezTo>
                    <a:pt x="18" y="10"/>
                    <a:pt x="17" y="9"/>
                    <a:pt x="13" y="9"/>
                  </a:cubicBezTo>
                  <a:cubicBezTo>
                    <a:pt x="9" y="9"/>
                    <a:pt x="18" y="15"/>
                    <a:pt x="21" y="17"/>
                  </a:cubicBezTo>
                  <a:cubicBezTo>
                    <a:pt x="20" y="21"/>
                    <a:pt x="10" y="30"/>
                    <a:pt x="5" y="29"/>
                  </a:cubicBezTo>
                  <a:cubicBezTo>
                    <a:pt x="5" y="30"/>
                    <a:pt x="5" y="29"/>
                    <a:pt x="4" y="30"/>
                  </a:cubicBezTo>
                  <a:cubicBezTo>
                    <a:pt x="4" y="36"/>
                    <a:pt x="4" y="43"/>
                    <a:pt x="11" y="45"/>
                  </a:cubicBezTo>
                  <a:cubicBezTo>
                    <a:pt x="15" y="42"/>
                    <a:pt x="29" y="33"/>
                    <a:pt x="32" y="28"/>
                  </a:cubicBezTo>
                  <a:cubicBezTo>
                    <a:pt x="36" y="31"/>
                    <a:pt x="34" y="33"/>
                    <a:pt x="34" y="34"/>
                  </a:cubicBezTo>
                  <a:cubicBezTo>
                    <a:pt x="26" y="45"/>
                    <a:pt x="10" y="59"/>
                    <a:pt x="1" y="69"/>
                  </a:cubicBezTo>
                  <a:cubicBezTo>
                    <a:pt x="0" y="76"/>
                    <a:pt x="0" y="79"/>
                    <a:pt x="7" y="77"/>
                  </a:cubicBezTo>
                  <a:cubicBezTo>
                    <a:pt x="10" y="78"/>
                    <a:pt x="31" y="62"/>
                    <a:pt x="44" y="5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2" name="Freeform 11">
              <a:extLst>
                <a:ext uri="{FF2B5EF4-FFF2-40B4-BE49-F238E27FC236}">
                  <a16:creationId xmlns="" xmlns:a16="http://schemas.microsoft.com/office/drawing/2014/main" id="{9E26FD65-B19F-2B41-928A-E902DC6B9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1931"/>
              <a:ext cx="280" cy="191"/>
            </a:xfrm>
            <a:custGeom>
              <a:avLst/>
              <a:gdLst>
                <a:gd name="T0" fmla="*/ 29 w 147"/>
                <a:gd name="T1" fmla="*/ 27 h 99"/>
                <a:gd name="T2" fmla="*/ 50 w 147"/>
                <a:gd name="T3" fmla="*/ 67 h 99"/>
                <a:gd name="T4" fmla="*/ 59 w 147"/>
                <a:gd name="T5" fmla="*/ 64 h 99"/>
                <a:gd name="T6" fmla="*/ 44 w 147"/>
                <a:gd name="T7" fmla="*/ 19 h 99"/>
                <a:gd name="T8" fmla="*/ 60 w 147"/>
                <a:gd name="T9" fmla="*/ 35 h 99"/>
                <a:gd name="T10" fmla="*/ 66 w 147"/>
                <a:gd name="T11" fmla="*/ 56 h 99"/>
                <a:gd name="T12" fmla="*/ 69 w 147"/>
                <a:gd name="T13" fmla="*/ 51 h 99"/>
                <a:gd name="T14" fmla="*/ 70 w 147"/>
                <a:gd name="T15" fmla="*/ 45 h 99"/>
                <a:gd name="T16" fmla="*/ 66 w 147"/>
                <a:gd name="T17" fmla="*/ 40 h 99"/>
                <a:gd name="T18" fmla="*/ 72 w 147"/>
                <a:gd name="T19" fmla="*/ 40 h 99"/>
                <a:gd name="T20" fmla="*/ 73 w 147"/>
                <a:gd name="T21" fmla="*/ 30 h 99"/>
                <a:gd name="T22" fmla="*/ 63 w 147"/>
                <a:gd name="T23" fmla="*/ 16 h 99"/>
                <a:gd name="T24" fmla="*/ 66 w 147"/>
                <a:gd name="T25" fmla="*/ 5 h 99"/>
                <a:gd name="T26" fmla="*/ 80 w 147"/>
                <a:gd name="T27" fmla="*/ 15 h 99"/>
                <a:gd name="T28" fmla="*/ 87 w 147"/>
                <a:gd name="T29" fmla="*/ 39 h 99"/>
                <a:gd name="T30" fmla="*/ 82 w 147"/>
                <a:gd name="T31" fmla="*/ 50 h 99"/>
                <a:gd name="T32" fmla="*/ 77 w 147"/>
                <a:gd name="T33" fmla="*/ 58 h 99"/>
                <a:gd name="T34" fmla="*/ 99 w 147"/>
                <a:gd name="T35" fmla="*/ 53 h 99"/>
                <a:gd name="T36" fmla="*/ 94 w 147"/>
                <a:gd name="T37" fmla="*/ 40 h 99"/>
                <a:gd name="T38" fmla="*/ 99 w 147"/>
                <a:gd name="T39" fmla="*/ 38 h 99"/>
                <a:gd name="T40" fmla="*/ 104 w 147"/>
                <a:gd name="T41" fmla="*/ 37 h 99"/>
                <a:gd name="T42" fmla="*/ 98 w 147"/>
                <a:gd name="T43" fmla="*/ 23 h 99"/>
                <a:gd name="T44" fmla="*/ 101 w 147"/>
                <a:gd name="T45" fmla="*/ 19 h 99"/>
                <a:gd name="T46" fmla="*/ 105 w 147"/>
                <a:gd name="T47" fmla="*/ 15 h 99"/>
                <a:gd name="T48" fmla="*/ 96 w 147"/>
                <a:gd name="T49" fmla="*/ 6 h 99"/>
                <a:gd name="T50" fmla="*/ 104 w 147"/>
                <a:gd name="T51" fmla="*/ 3 h 99"/>
                <a:gd name="T52" fmla="*/ 111 w 147"/>
                <a:gd name="T53" fmla="*/ 2 h 99"/>
                <a:gd name="T54" fmla="*/ 120 w 147"/>
                <a:gd name="T55" fmla="*/ 19 h 99"/>
                <a:gd name="T56" fmla="*/ 114 w 147"/>
                <a:gd name="T57" fmla="*/ 32 h 99"/>
                <a:gd name="T58" fmla="*/ 112 w 147"/>
                <a:gd name="T59" fmla="*/ 49 h 99"/>
                <a:gd name="T60" fmla="*/ 143 w 147"/>
                <a:gd name="T61" fmla="*/ 56 h 99"/>
                <a:gd name="T62" fmla="*/ 130 w 147"/>
                <a:gd name="T63" fmla="*/ 63 h 99"/>
                <a:gd name="T64" fmla="*/ 119 w 147"/>
                <a:gd name="T65" fmla="*/ 58 h 99"/>
                <a:gd name="T66" fmla="*/ 127 w 147"/>
                <a:gd name="T67" fmla="*/ 55 h 99"/>
                <a:gd name="T68" fmla="*/ 109 w 147"/>
                <a:gd name="T69" fmla="*/ 59 h 99"/>
                <a:gd name="T70" fmla="*/ 108 w 147"/>
                <a:gd name="T71" fmla="*/ 63 h 99"/>
                <a:gd name="T72" fmla="*/ 98 w 147"/>
                <a:gd name="T73" fmla="*/ 60 h 99"/>
                <a:gd name="T74" fmla="*/ 79 w 147"/>
                <a:gd name="T75" fmla="*/ 64 h 99"/>
                <a:gd name="T76" fmla="*/ 65 w 147"/>
                <a:gd name="T77" fmla="*/ 74 h 99"/>
                <a:gd name="T78" fmla="*/ 58 w 147"/>
                <a:gd name="T79" fmla="*/ 71 h 99"/>
                <a:gd name="T80" fmla="*/ 53 w 147"/>
                <a:gd name="T81" fmla="*/ 80 h 99"/>
                <a:gd name="T82" fmla="*/ 48 w 147"/>
                <a:gd name="T83" fmla="*/ 76 h 99"/>
                <a:gd name="T84" fmla="*/ 25 w 147"/>
                <a:gd name="T85" fmla="*/ 86 h 99"/>
                <a:gd name="T86" fmla="*/ 19 w 147"/>
                <a:gd name="T87" fmla="*/ 94 h 99"/>
                <a:gd name="T88" fmla="*/ 8 w 147"/>
                <a:gd name="T89" fmla="*/ 98 h 99"/>
                <a:gd name="T90" fmla="*/ 4 w 147"/>
                <a:gd name="T91" fmla="*/ 88 h 99"/>
                <a:gd name="T92" fmla="*/ 16 w 147"/>
                <a:gd name="T93" fmla="*/ 74 h 99"/>
                <a:gd name="T94" fmla="*/ 25 w 147"/>
                <a:gd name="T95" fmla="*/ 76 h 99"/>
                <a:gd name="T96" fmla="*/ 48 w 147"/>
                <a:gd name="T97" fmla="*/ 66 h 99"/>
                <a:gd name="T98" fmla="*/ 31 w 147"/>
                <a:gd name="T99" fmla="*/ 3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47" h="99">
                  <a:moveTo>
                    <a:pt x="31" y="33"/>
                  </a:moveTo>
                  <a:cubicBezTo>
                    <a:pt x="31" y="33"/>
                    <a:pt x="18" y="23"/>
                    <a:pt x="29" y="27"/>
                  </a:cubicBezTo>
                  <a:cubicBezTo>
                    <a:pt x="29" y="27"/>
                    <a:pt x="40" y="30"/>
                    <a:pt x="46" y="48"/>
                  </a:cubicBezTo>
                  <a:cubicBezTo>
                    <a:pt x="46" y="48"/>
                    <a:pt x="51" y="60"/>
                    <a:pt x="50" y="67"/>
                  </a:cubicBezTo>
                  <a:cubicBezTo>
                    <a:pt x="50" y="67"/>
                    <a:pt x="50" y="69"/>
                    <a:pt x="53" y="68"/>
                  </a:cubicBezTo>
                  <a:cubicBezTo>
                    <a:pt x="53" y="68"/>
                    <a:pt x="59" y="68"/>
                    <a:pt x="59" y="64"/>
                  </a:cubicBezTo>
                  <a:cubicBezTo>
                    <a:pt x="59" y="64"/>
                    <a:pt x="61" y="50"/>
                    <a:pt x="51" y="28"/>
                  </a:cubicBezTo>
                  <a:cubicBezTo>
                    <a:pt x="51" y="28"/>
                    <a:pt x="48" y="20"/>
                    <a:pt x="44" y="19"/>
                  </a:cubicBezTo>
                  <a:cubicBezTo>
                    <a:pt x="44" y="19"/>
                    <a:pt x="42" y="16"/>
                    <a:pt x="45" y="18"/>
                  </a:cubicBezTo>
                  <a:cubicBezTo>
                    <a:pt x="45" y="18"/>
                    <a:pt x="56" y="20"/>
                    <a:pt x="60" y="35"/>
                  </a:cubicBezTo>
                  <a:cubicBezTo>
                    <a:pt x="60" y="35"/>
                    <a:pt x="63" y="47"/>
                    <a:pt x="64" y="56"/>
                  </a:cubicBezTo>
                  <a:cubicBezTo>
                    <a:pt x="64" y="56"/>
                    <a:pt x="65" y="60"/>
                    <a:pt x="66" y="56"/>
                  </a:cubicBezTo>
                  <a:cubicBezTo>
                    <a:pt x="66" y="56"/>
                    <a:pt x="67" y="54"/>
                    <a:pt x="69" y="53"/>
                  </a:cubicBezTo>
                  <a:cubicBezTo>
                    <a:pt x="69" y="53"/>
                    <a:pt x="70" y="52"/>
                    <a:pt x="69" y="51"/>
                  </a:cubicBezTo>
                  <a:cubicBezTo>
                    <a:pt x="69" y="51"/>
                    <a:pt x="69" y="48"/>
                    <a:pt x="70" y="48"/>
                  </a:cubicBezTo>
                  <a:cubicBezTo>
                    <a:pt x="70" y="48"/>
                    <a:pt x="72" y="47"/>
                    <a:pt x="70" y="45"/>
                  </a:cubicBezTo>
                  <a:cubicBezTo>
                    <a:pt x="70" y="45"/>
                    <a:pt x="69" y="43"/>
                    <a:pt x="67" y="43"/>
                  </a:cubicBezTo>
                  <a:cubicBezTo>
                    <a:pt x="67" y="43"/>
                    <a:pt x="60" y="37"/>
                    <a:pt x="66" y="40"/>
                  </a:cubicBezTo>
                  <a:cubicBezTo>
                    <a:pt x="66" y="40"/>
                    <a:pt x="69" y="41"/>
                    <a:pt x="70" y="42"/>
                  </a:cubicBezTo>
                  <a:cubicBezTo>
                    <a:pt x="70" y="42"/>
                    <a:pt x="72" y="44"/>
                    <a:pt x="72" y="40"/>
                  </a:cubicBezTo>
                  <a:cubicBezTo>
                    <a:pt x="72" y="40"/>
                    <a:pt x="74" y="32"/>
                    <a:pt x="75" y="31"/>
                  </a:cubicBezTo>
                  <a:cubicBezTo>
                    <a:pt x="75" y="31"/>
                    <a:pt x="76" y="27"/>
                    <a:pt x="73" y="30"/>
                  </a:cubicBezTo>
                  <a:cubicBezTo>
                    <a:pt x="73" y="30"/>
                    <a:pt x="69" y="32"/>
                    <a:pt x="67" y="26"/>
                  </a:cubicBezTo>
                  <a:cubicBezTo>
                    <a:pt x="67" y="26"/>
                    <a:pt x="59" y="19"/>
                    <a:pt x="63" y="16"/>
                  </a:cubicBezTo>
                  <a:cubicBezTo>
                    <a:pt x="63" y="16"/>
                    <a:pt x="68" y="11"/>
                    <a:pt x="64" y="7"/>
                  </a:cubicBezTo>
                  <a:cubicBezTo>
                    <a:pt x="64" y="7"/>
                    <a:pt x="60" y="2"/>
                    <a:pt x="66" y="5"/>
                  </a:cubicBezTo>
                  <a:cubicBezTo>
                    <a:pt x="66" y="5"/>
                    <a:pt x="71" y="7"/>
                    <a:pt x="76" y="12"/>
                  </a:cubicBezTo>
                  <a:cubicBezTo>
                    <a:pt x="76" y="12"/>
                    <a:pt x="75" y="14"/>
                    <a:pt x="80" y="15"/>
                  </a:cubicBezTo>
                  <a:cubicBezTo>
                    <a:pt x="80" y="15"/>
                    <a:pt x="97" y="18"/>
                    <a:pt x="94" y="28"/>
                  </a:cubicBezTo>
                  <a:cubicBezTo>
                    <a:pt x="94" y="28"/>
                    <a:pt x="87" y="34"/>
                    <a:pt x="87" y="39"/>
                  </a:cubicBezTo>
                  <a:cubicBezTo>
                    <a:pt x="87" y="39"/>
                    <a:pt x="85" y="44"/>
                    <a:pt x="83" y="45"/>
                  </a:cubicBezTo>
                  <a:cubicBezTo>
                    <a:pt x="83" y="45"/>
                    <a:pt x="82" y="45"/>
                    <a:pt x="82" y="50"/>
                  </a:cubicBezTo>
                  <a:cubicBezTo>
                    <a:pt x="82" y="50"/>
                    <a:pt x="83" y="51"/>
                    <a:pt x="81" y="52"/>
                  </a:cubicBezTo>
                  <a:cubicBezTo>
                    <a:pt x="81" y="52"/>
                    <a:pt x="79" y="55"/>
                    <a:pt x="77" y="58"/>
                  </a:cubicBezTo>
                  <a:cubicBezTo>
                    <a:pt x="77" y="58"/>
                    <a:pt x="72" y="62"/>
                    <a:pt x="76" y="60"/>
                  </a:cubicBezTo>
                  <a:cubicBezTo>
                    <a:pt x="76" y="60"/>
                    <a:pt x="92" y="55"/>
                    <a:pt x="99" y="53"/>
                  </a:cubicBezTo>
                  <a:cubicBezTo>
                    <a:pt x="99" y="53"/>
                    <a:pt x="104" y="51"/>
                    <a:pt x="100" y="48"/>
                  </a:cubicBezTo>
                  <a:cubicBezTo>
                    <a:pt x="100" y="48"/>
                    <a:pt x="95" y="43"/>
                    <a:pt x="94" y="40"/>
                  </a:cubicBezTo>
                  <a:cubicBezTo>
                    <a:pt x="94" y="40"/>
                    <a:pt x="92" y="35"/>
                    <a:pt x="95" y="37"/>
                  </a:cubicBezTo>
                  <a:cubicBezTo>
                    <a:pt x="95" y="37"/>
                    <a:pt x="98" y="40"/>
                    <a:pt x="99" y="38"/>
                  </a:cubicBezTo>
                  <a:cubicBezTo>
                    <a:pt x="99" y="38"/>
                    <a:pt x="98" y="37"/>
                    <a:pt x="101" y="38"/>
                  </a:cubicBezTo>
                  <a:cubicBezTo>
                    <a:pt x="101" y="38"/>
                    <a:pt x="104" y="40"/>
                    <a:pt x="104" y="37"/>
                  </a:cubicBezTo>
                  <a:cubicBezTo>
                    <a:pt x="104" y="37"/>
                    <a:pt x="107" y="31"/>
                    <a:pt x="104" y="32"/>
                  </a:cubicBezTo>
                  <a:cubicBezTo>
                    <a:pt x="104" y="32"/>
                    <a:pt x="98" y="28"/>
                    <a:pt x="98" y="23"/>
                  </a:cubicBezTo>
                  <a:cubicBezTo>
                    <a:pt x="98" y="23"/>
                    <a:pt x="97" y="20"/>
                    <a:pt x="98" y="19"/>
                  </a:cubicBezTo>
                  <a:cubicBezTo>
                    <a:pt x="98" y="19"/>
                    <a:pt x="99" y="17"/>
                    <a:pt x="101" y="19"/>
                  </a:cubicBezTo>
                  <a:cubicBezTo>
                    <a:pt x="101" y="19"/>
                    <a:pt x="105" y="27"/>
                    <a:pt x="105" y="22"/>
                  </a:cubicBezTo>
                  <a:cubicBezTo>
                    <a:pt x="105" y="15"/>
                    <a:pt x="105" y="15"/>
                    <a:pt x="105" y="15"/>
                  </a:cubicBezTo>
                  <a:cubicBezTo>
                    <a:pt x="105" y="15"/>
                    <a:pt x="106" y="12"/>
                    <a:pt x="100" y="12"/>
                  </a:cubicBezTo>
                  <a:cubicBezTo>
                    <a:pt x="100" y="12"/>
                    <a:pt x="90" y="7"/>
                    <a:pt x="96" y="6"/>
                  </a:cubicBezTo>
                  <a:cubicBezTo>
                    <a:pt x="96" y="6"/>
                    <a:pt x="100" y="7"/>
                    <a:pt x="99" y="4"/>
                  </a:cubicBezTo>
                  <a:cubicBezTo>
                    <a:pt x="99" y="4"/>
                    <a:pt x="99" y="3"/>
                    <a:pt x="104" y="3"/>
                  </a:cubicBezTo>
                  <a:cubicBezTo>
                    <a:pt x="104" y="3"/>
                    <a:pt x="105" y="3"/>
                    <a:pt x="106" y="1"/>
                  </a:cubicBezTo>
                  <a:cubicBezTo>
                    <a:pt x="106" y="1"/>
                    <a:pt x="107" y="0"/>
                    <a:pt x="111" y="2"/>
                  </a:cubicBezTo>
                  <a:cubicBezTo>
                    <a:pt x="111" y="2"/>
                    <a:pt x="127" y="6"/>
                    <a:pt x="124" y="14"/>
                  </a:cubicBezTo>
                  <a:cubicBezTo>
                    <a:pt x="124" y="14"/>
                    <a:pt x="123" y="18"/>
                    <a:pt x="120" y="19"/>
                  </a:cubicBezTo>
                  <a:cubicBezTo>
                    <a:pt x="120" y="19"/>
                    <a:pt x="119" y="18"/>
                    <a:pt x="116" y="26"/>
                  </a:cubicBezTo>
                  <a:cubicBezTo>
                    <a:pt x="116" y="26"/>
                    <a:pt x="114" y="29"/>
                    <a:pt x="114" y="32"/>
                  </a:cubicBezTo>
                  <a:cubicBezTo>
                    <a:pt x="114" y="32"/>
                    <a:pt x="115" y="38"/>
                    <a:pt x="113" y="41"/>
                  </a:cubicBezTo>
                  <a:cubicBezTo>
                    <a:pt x="113" y="41"/>
                    <a:pt x="113" y="47"/>
                    <a:pt x="112" y="49"/>
                  </a:cubicBezTo>
                  <a:cubicBezTo>
                    <a:pt x="112" y="49"/>
                    <a:pt x="111" y="52"/>
                    <a:pt x="114" y="51"/>
                  </a:cubicBezTo>
                  <a:cubicBezTo>
                    <a:pt x="114" y="51"/>
                    <a:pt x="136" y="46"/>
                    <a:pt x="143" y="56"/>
                  </a:cubicBezTo>
                  <a:cubicBezTo>
                    <a:pt x="143" y="56"/>
                    <a:pt x="147" y="58"/>
                    <a:pt x="136" y="62"/>
                  </a:cubicBezTo>
                  <a:cubicBezTo>
                    <a:pt x="136" y="62"/>
                    <a:pt x="132" y="64"/>
                    <a:pt x="130" y="63"/>
                  </a:cubicBezTo>
                  <a:cubicBezTo>
                    <a:pt x="118" y="60"/>
                    <a:pt x="118" y="60"/>
                    <a:pt x="118" y="60"/>
                  </a:cubicBezTo>
                  <a:cubicBezTo>
                    <a:pt x="118" y="60"/>
                    <a:pt x="113" y="59"/>
                    <a:pt x="119" y="58"/>
                  </a:cubicBezTo>
                  <a:cubicBezTo>
                    <a:pt x="119" y="58"/>
                    <a:pt x="127" y="58"/>
                    <a:pt x="128" y="56"/>
                  </a:cubicBezTo>
                  <a:cubicBezTo>
                    <a:pt x="128" y="56"/>
                    <a:pt x="131" y="54"/>
                    <a:pt x="127" y="55"/>
                  </a:cubicBezTo>
                  <a:cubicBezTo>
                    <a:pt x="127" y="55"/>
                    <a:pt x="118" y="56"/>
                    <a:pt x="115" y="55"/>
                  </a:cubicBezTo>
                  <a:cubicBezTo>
                    <a:pt x="115" y="55"/>
                    <a:pt x="110" y="55"/>
                    <a:pt x="109" y="59"/>
                  </a:cubicBezTo>
                  <a:cubicBezTo>
                    <a:pt x="109" y="59"/>
                    <a:pt x="110" y="60"/>
                    <a:pt x="108" y="61"/>
                  </a:cubicBezTo>
                  <a:cubicBezTo>
                    <a:pt x="108" y="61"/>
                    <a:pt x="108" y="61"/>
                    <a:pt x="108" y="63"/>
                  </a:cubicBezTo>
                  <a:cubicBezTo>
                    <a:pt x="108" y="63"/>
                    <a:pt x="108" y="70"/>
                    <a:pt x="102" y="66"/>
                  </a:cubicBezTo>
                  <a:cubicBezTo>
                    <a:pt x="102" y="66"/>
                    <a:pt x="97" y="64"/>
                    <a:pt x="98" y="60"/>
                  </a:cubicBezTo>
                  <a:cubicBezTo>
                    <a:pt x="98" y="60"/>
                    <a:pt x="99" y="56"/>
                    <a:pt x="95" y="58"/>
                  </a:cubicBezTo>
                  <a:cubicBezTo>
                    <a:pt x="95" y="58"/>
                    <a:pt x="84" y="63"/>
                    <a:pt x="79" y="64"/>
                  </a:cubicBezTo>
                  <a:cubicBezTo>
                    <a:pt x="79" y="64"/>
                    <a:pt x="65" y="66"/>
                    <a:pt x="66" y="70"/>
                  </a:cubicBezTo>
                  <a:cubicBezTo>
                    <a:pt x="66" y="70"/>
                    <a:pt x="68" y="74"/>
                    <a:pt x="65" y="74"/>
                  </a:cubicBezTo>
                  <a:cubicBezTo>
                    <a:pt x="65" y="74"/>
                    <a:pt x="63" y="73"/>
                    <a:pt x="61" y="70"/>
                  </a:cubicBezTo>
                  <a:cubicBezTo>
                    <a:pt x="61" y="70"/>
                    <a:pt x="61" y="69"/>
                    <a:pt x="58" y="71"/>
                  </a:cubicBezTo>
                  <a:cubicBezTo>
                    <a:pt x="58" y="71"/>
                    <a:pt x="50" y="73"/>
                    <a:pt x="52" y="77"/>
                  </a:cubicBezTo>
                  <a:cubicBezTo>
                    <a:pt x="52" y="77"/>
                    <a:pt x="53" y="78"/>
                    <a:pt x="53" y="80"/>
                  </a:cubicBezTo>
                  <a:cubicBezTo>
                    <a:pt x="53" y="80"/>
                    <a:pt x="56" y="82"/>
                    <a:pt x="53" y="82"/>
                  </a:cubicBezTo>
                  <a:cubicBezTo>
                    <a:pt x="53" y="82"/>
                    <a:pt x="50" y="79"/>
                    <a:pt x="48" y="76"/>
                  </a:cubicBezTo>
                  <a:cubicBezTo>
                    <a:pt x="48" y="76"/>
                    <a:pt x="48" y="73"/>
                    <a:pt x="44" y="76"/>
                  </a:cubicBezTo>
                  <a:cubicBezTo>
                    <a:pt x="44" y="76"/>
                    <a:pt x="31" y="77"/>
                    <a:pt x="25" y="86"/>
                  </a:cubicBezTo>
                  <a:cubicBezTo>
                    <a:pt x="25" y="86"/>
                    <a:pt x="23" y="87"/>
                    <a:pt x="23" y="90"/>
                  </a:cubicBezTo>
                  <a:cubicBezTo>
                    <a:pt x="23" y="90"/>
                    <a:pt x="20" y="93"/>
                    <a:pt x="19" y="94"/>
                  </a:cubicBezTo>
                  <a:cubicBezTo>
                    <a:pt x="19" y="94"/>
                    <a:pt x="15" y="99"/>
                    <a:pt x="13" y="99"/>
                  </a:cubicBezTo>
                  <a:cubicBezTo>
                    <a:pt x="13" y="99"/>
                    <a:pt x="10" y="98"/>
                    <a:pt x="8" y="98"/>
                  </a:cubicBezTo>
                  <a:cubicBezTo>
                    <a:pt x="8" y="98"/>
                    <a:pt x="8" y="98"/>
                    <a:pt x="6" y="96"/>
                  </a:cubicBezTo>
                  <a:cubicBezTo>
                    <a:pt x="6" y="96"/>
                    <a:pt x="0" y="92"/>
                    <a:pt x="4" y="88"/>
                  </a:cubicBezTo>
                  <a:cubicBezTo>
                    <a:pt x="4" y="88"/>
                    <a:pt x="8" y="84"/>
                    <a:pt x="10" y="79"/>
                  </a:cubicBezTo>
                  <a:cubicBezTo>
                    <a:pt x="10" y="79"/>
                    <a:pt x="11" y="73"/>
                    <a:pt x="16" y="74"/>
                  </a:cubicBezTo>
                  <a:cubicBezTo>
                    <a:pt x="16" y="74"/>
                    <a:pt x="21" y="75"/>
                    <a:pt x="22" y="77"/>
                  </a:cubicBezTo>
                  <a:cubicBezTo>
                    <a:pt x="22" y="77"/>
                    <a:pt x="23" y="78"/>
                    <a:pt x="25" y="76"/>
                  </a:cubicBezTo>
                  <a:cubicBezTo>
                    <a:pt x="25" y="76"/>
                    <a:pt x="40" y="74"/>
                    <a:pt x="47" y="70"/>
                  </a:cubicBezTo>
                  <a:cubicBezTo>
                    <a:pt x="47" y="70"/>
                    <a:pt x="48" y="70"/>
                    <a:pt x="48" y="66"/>
                  </a:cubicBezTo>
                  <a:cubicBezTo>
                    <a:pt x="48" y="66"/>
                    <a:pt x="45" y="51"/>
                    <a:pt x="40" y="44"/>
                  </a:cubicBezTo>
                  <a:cubicBezTo>
                    <a:pt x="40" y="44"/>
                    <a:pt x="35" y="35"/>
                    <a:pt x="31" y="3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3" name="Freeform 12">
              <a:extLst>
                <a:ext uri="{FF2B5EF4-FFF2-40B4-BE49-F238E27FC236}">
                  <a16:creationId xmlns="" xmlns:a16="http://schemas.microsoft.com/office/drawing/2014/main" id="{20438674-0658-F14D-BF67-8A64C13BB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2062"/>
              <a:ext cx="168" cy="188"/>
            </a:xfrm>
            <a:custGeom>
              <a:avLst/>
              <a:gdLst>
                <a:gd name="T0" fmla="*/ 26 w 88"/>
                <a:gd name="T1" fmla="*/ 10 h 97"/>
                <a:gd name="T2" fmla="*/ 39 w 88"/>
                <a:gd name="T3" fmla="*/ 7 h 97"/>
                <a:gd name="T4" fmla="*/ 47 w 88"/>
                <a:gd name="T5" fmla="*/ 3 h 97"/>
                <a:gd name="T6" fmla="*/ 53 w 88"/>
                <a:gd name="T7" fmla="*/ 2 h 97"/>
                <a:gd name="T8" fmla="*/ 69 w 88"/>
                <a:gd name="T9" fmla="*/ 9 h 97"/>
                <a:gd name="T10" fmla="*/ 64 w 88"/>
                <a:gd name="T11" fmla="*/ 16 h 97"/>
                <a:gd name="T12" fmla="*/ 61 w 88"/>
                <a:gd name="T13" fmla="*/ 26 h 97"/>
                <a:gd name="T14" fmla="*/ 69 w 88"/>
                <a:gd name="T15" fmla="*/ 33 h 97"/>
                <a:gd name="T16" fmla="*/ 82 w 88"/>
                <a:gd name="T17" fmla="*/ 36 h 97"/>
                <a:gd name="T18" fmla="*/ 84 w 88"/>
                <a:gd name="T19" fmla="*/ 45 h 97"/>
                <a:gd name="T20" fmla="*/ 79 w 88"/>
                <a:gd name="T21" fmla="*/ 48 h 97"/>
                <a:gd name="T22" fmla="*/ 75 w 88"/>
                <a:gd name="T23" fmla="*/ 48 h 97"/>
                <a:gd name="T24" fmla="*/ 69 w 88"/>
                <a:gd name="T25" fmla="*/ 55 h 97"/>
                <a:gd name="T26" fmla="*/ 69 w 88"/>
                <a:gd name="T27" fmla="*/ 70 h 97"/>
                <a:gd name="T28" fmla="*/ 58 w 88"/>
                <a:gd name="T29" fmla="*/ 89 h 97"/>
                <a:gd name="T30" fmla="*/ 53 w 88"/>
                <a:gd name="T31" fmla="*/ 92 h 97"/>
                <a:gd name="T32" fmla="*/ 48 w 88"/>
                <a:gd name="T33" fmla="*/ 96 h 97"/>
                <a:gd name="T34" fmla="*/ 45 w 88"/>
                <a:gd name="T35" fmla="*/ 97 h 97"/>
                <a:gd name="T36" fmla="*/ 24 w 88"/>
                <a:gd name="T37" fmla="*/ 97 h 97"/>
                <a:gd name="T38" fmla="*/ 20 w 88"/>
                <a:gd name="T39" fmla="*/ 97 h 97"/>
                <a:gd name="T40" fmla="*/ 18 w 88"/>
                <a:gd name="T41" fmla="*/ 95 h 97"/>
                <a:gd name="T42" fmla="*/ 17 w 88"/>
                <a:gd name="T43" fmla="*/ 95 h 97"/>
                <a:gd name="T44" fmla="*/ 14 w 88"/>
                <a:gd name="T45" fmla="*/ 94 h 97"/>
                <a:gd name="T46" fmla="*/ 4 w 88"/>
                <a:gd name="T47" fmla="*/ 89 h 97"/>
                <a:gd name="T48" fmla="*/ 6 w 88"/>
                <a:gd name="T49" fmla="*/ 88 h 97"/>
                <a:gd name="T50" fmla="*/ 14 w 88"/>
                <a:gd name="T51" fmla="*/ 89 h 97"/>
                <a:gd name="T52" fmla="*/ 15 w 88"/>
                <a:gd name="T53" fmla="*/ 86 h 97"/>
                <a:gd name="T54" fmla="*/ 40 w 88"/>
                <a:gd name="T55" fmla="*/ 81 h 97"/>
                <a:gd name="T56" fmla="*/ 55 w 88"/>
                <a:gd name="T57" fmla="*/ 54 h 97"/>
                <a:gd name="T58" fmla="*/ 38 w 88"/>
                <a:gd name="T59" fmla="*/ 53 h 97"/>
                <a:gd name="T60" fmla="*/ 25 w 88"/>
                <a:gd name="T61" fmla="*/ 57 h 97"/>
                <a:gd name="T62" fmla="*/ 15 w 88"/>
                <a:gd name="T63" fmla="*/ 44 h 97"/>
                <a:gd name="T64" fmla="*/ 16 w 88"/>
                <a:gd name="T65" fmla="*/ 42 h 97"/>
                <a:gd name="T66" fmla="*/ 23 w 88"/>
                <a:gd name="T67" fmla="*/ 43 h 97"/>
                <a:gd name="T68" fmla="*/ 30 w 88"/>
                <a:gd name="T69" fmla="*/ 42 h 97"/>
                <a:gd name="T70" fmla="*/ 42 w 88"/>
                <a:gd name="T71" fmla="*/ 40 h 97"/>
                <a:gd name="T72" fmla="*/ 51 w 88"/>
                <a:gd name="T73" fmla="*/ 38 h 97"/>
                <a:gd name="T74" fmla="*/ 49 w 88"/>
                <a:gd name="T75" fmla="*/ 35 h 97"/>
                <a:gd name="T76" fmla="*/ 42 w 88"/>
                <a:gd name="T77" fmla="*/ 21 h 97"/>
                <a:gd name="T78" fmla="*/ 45 w 88"/>
                <a:gd name="T79" fmla="*/ 12 h 97"/>
                <a:gd name="T80" fmla="*/ 31 w 88"/>
                <a:gd name="T81" fmla="*/ 15 h 97"/>
                <a:gd name="T82" fmla="*/ 25 w 88"/>
                <a:gd name="T83" fmla="*/ 12 h 97"/>
                <a:gd name="T84" fmla="*/ 26 w 88"/>
                <a:gd name="T85" fmla="*/ 1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97">
                  <a:moveTo>
                    <a:pt x="26" y="10"/>
                  </a:moveTo>
                  <a:cubicBezTo>
                    <a:pt x="26" y="10"/>
                    <a:pt x="31" y="11"/>
                    <a:pt x="39" y="7"/>
                  </a:cubicBezTo>
                  <a:cubicBezTo>
                    <a:pt x="39" y="7"/>
                    <a:pt x="46" y="6"/>
                    <a:pt x="47" y="3"/>
                  </a:cubicBezTo>
                  <a:cubicBezTo>
                    <a:pt x="47" y="3"/>
                    <a:pt x="48" y="0"/>
                    <a:pt x="53" y="2"/>
                  </a:cubicBezTo>
                  <a:cubicBezTo>
                    <a:pt x="53" y="2"/>
                    <a:pt x="67" y="1"/>
                    <a:pt x="69" y="9"/>
                  </a:cubicBezTo>
                  <a:cubicBezTo>
                    <a:pt x="69" y="9"/>
                    <a:pt x="70" y="13"/>
                    <a:pt x="64" y="16"/>
                  </a:cubicBezTo>
                  <a:cubicBezTo>
                    <a:pt x="64" y="16"/>
                    <a:pt x="60" y="20"/>
                    <a:pt x="61" y="26"/>
                  </a:cubicBezTo>
                  <a:cubicBezTo>
                    <a:pt x="61" y="26"/>
                    <a:pt x="65" y="35"/>
                    <a:pt x="69" y="33"/>
                  </a:cubicBezTo>
                  <a:cubicBezTo>
                    <a:pt x="69" y="33"/>
                    <a:pt x="81" y="33"/>
                    <a:pt x="82" y="36"/>
                  </a:cubicBezTo>
                  <a:cubicBezTo>
                    <a:pt x="82" y="36"/>
                    <a:pt x="88" y="42"/>
                    <a:pt x="84" y="45"/>
                  </a:cubicBezTo>
                  <a:cubicBezTo>
                    <a:pt x="84" y="45"/>
                    <a:pt x="81" y="46"/>
                    <a:pt x="79" y="48"/>
                  </a:cubicBezTo>
                  <a:cubicBezTo>
                    <a:pt x="79" y="48"/>
                    <a:pt x="78" y="49"/>
                    <a:pt x="75" y="48"/>
                  </a:cubicBezTo>
                  <a:cubicBezTo>
                    <a:pt x="75" y="48"/>
                    <a:pt x="68" y="48"/>
                    <a:pt x="69" y="55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9" y="70"/>
                    <a:pt x="65" y="83"/>
                    <a:pt x="58" y="89"/>
                  </a:cubicBezTo>
                  <a:cubicBezTo>
                    <a:pt x="58" y="89"/>
                    <a:pt x="54" y="92"/>
                    <a:pt x="53" y="92"/>
                  </a:cubicBezTo>
                  <a:cubicBezTo>
                    <a:pt x="53" y="92"/>
                    <a:pt x="51" y="93"/>
                    <a:pt x="48" y="96"/>
                  </a:cubicBezTo>
                  <a:cubicBezTo>
                    <a:pt x="48" y="96"/>
                    <a:pt x="47" y="97"/>
                    <a:pt x="45" y="97"/>
                  </a:cubicBezTo>
                  <a:cubicBezTo>
                    <a:pt x="24" y="97"/>
                    <a:pt x="24" y="97"/>
                    <a:pt x="24" y="97"/>
                  </a:cubicBezTo>
                  <a:cubicBezTo>
                    <a:pt x="24" y="97"/>
                    <a:pt x="22" y="96"/>
                    <a:pt x="20" y="97"/>
                  </a:cubicBezTo>
                  <a:cubicBezTo>
                    <a:pt x="20" y="97"/>
                    <a:pt x="18" y="96"/>
                    <a:pt x="18" y="95"/>
                  </a:cubicBezTo>
                  <a:cubicBezTo>
                    <a:pt x="18" y="95"/>
                    <a:pt x="19" y="94"/>
                    <a:pt x="17" y="95"/>
                  </a:cubicBezTo>
                  <a:cubicBezTo>
                    <a:pt x="17" y="95"/>
                    <a:pt x="16" y="93"/>
                    <a:pt x="14" y="94"/>
                  </a:cubicBezTo>
                  <a:cubicBezTo>
                    <a:pt x="4" y="89"/>
                    <a:pt x="4" y="89"/>
                    <a:pt x="4" y="89"/>
                  </a:cubicBezTo>
                  <a:cubicBezTo>
                    <a:pt x="4" y="89"/>
                    <a:pt x="0" y="87"/>
                    <a:pt x="6" y="88"/>
                  </a:cubicBezTo>
                  <a:cubicBezTo>
                    <a:pt x="6" y="88"/>
                    <a:pt x="19" y="93"/>
                    <a:pt x="14" y="89"/>
                  </a:cubicBezTo>
                  <a:cubicBezTo>
                    <a:pt x="14" y="89"/>
                    <a:pt x="11" y="86"/>
                    <a:pt x="15" y="86"/>
                  </a:cubicBezTo>
                  <a:cubicBezTo>
                    <a:pt x="15" y="86"/>
                    <a:pt x="30" y="87"/>
                    <a:pt x="40" y="81"/>
                  </a:cubicBezTo>
                  <a:cubicBezTo>
                    <a:pt x="40" y="81"/>
                    <a:pt x="61" y="73"/>
                    <a:pt x="55" y="54"/>
                  </a:cubicBezTo>
                  <a:cubicBezTo>
                    <a:pt x="55" y="54"/>
                    <a:pt x="48" y="50"/>
                    <a:pt x="38" y="53"/>
                  </a:cubicBezTo>
                  <a:cubicBezTo>
                    <a:pt x="38" y="53"/>
                    <a:pt x="29" y="59"/>
                    <a:pt x="25" y="57"/>
                  </a:cubicBezTo>
                  <a:cubicBezTo>
                    <a:pt x="25" y="57"/>
                    <a:pt x="17" y="51"/>
                    <a:pt x="15" y="44"/>
                  </a:cubicBezTo>
                  <a:cubicBezTo>
                    <a:pt x="15" y="44"/>
                    <a:pt x="12" y="40"/>
                    <a:pt x="16" y="42"/>
                  </a:cubicBezTo>
                  <a:cubicBezTo>
                    <a:pt x="16" y="42"/>
                    <a:pt x="17" y="44"/>
                    <a:pt x="23" y="43"/>
                  </a:cubicBezTo>
                  <a:cubicBezTo>
                    <a:pt x="23" y="43"/>
                    <a:pt x="28" y="44"/>
                    <a:pt x="30" y="42"/>
                  </a:cubicBezTo>
                  <a:cubicBezTo>
                    <a:pt x="30" y="42"/>
                    <a:pt x="35" y="41"/>
                    <a:pt x="42" y="40"/>
                  </a:cubicBezTo>
                  <a:cubicBezTo>
                    <a:pt x="42" y="40"/>
                    <a:pt x="49" y="39"/>
                    <a:pt x="51" y="38"/>
                  </a:cubicBezTo>
                  <a:cubicBezTo>
                    <a:pt x="51" y="38"/>
                    <a:pt x="53" y="35"/>
                    <a:pt x="49" y="35"/>
                  </a:cubicBezTo>
                  <a:cubicBezTo>
                    <a:pt x="49" y="35"/>
                    <a:pt x="39" y="37"/>
                    <a:pt x="42" y="21"/>
                  </a:cubicBezTo>
                  <a:cubicBezTo>
                    <a:pt x="42" y="21"/>
                    <a:pt x="50" y="9"/>
                    <a:pt x="45" y="12"/>
                  </a:cubicBezTo>
                  <a:cubicBezTo>
                    <a:pt x="45" y="12"/>
                    <a:pt x="37" y="17"/>
                    <a:pt x="31" y="15"/>
                  </a:cubicBezTo>
                  <a:cubicBezTo>
                    <a:pt x="31" y="15"/>
                    <a:pt x="27" y="15"/>
                    <a:pt x="25" y="12"/>
                  </a:cubicBezTo>
                  <a:cubicBezTo>
                    <a:pt x="25" y="12"/>
                    <a:pt x="22" y="7"/>
                    <a:pt x="26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4" name="Freeform 13">
              <a:extLst>
                <a:ext uri="{FF2B5EF4-FFF2-40B4-BE49-F238E27FC236}">
                  <a16:creationId xmlns="" xmlns:a16="http://schemas.microsoft.com/office/drawing/2014/main" id="{B635E50B-C795-9D48-94D2-99A66D2FA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1962"/>
              <a:ext cx="151" cy="247"/>
            </a:xfrm>
            <a:custGeom>
              <a:avLst/>
              <a:gdLst>
                <a:gd name="T0" fmla="*/ 37 w 79"/>
                <a:gd name="T1" fmla="*/ 7 h 128"/>
                <a:gd name="T2" fmla="*/ 39 w 79"/>
                <a:gd name="T3" fmla="*/ 5 h 128"/>
                <a:gd name="T4" fmla="*/ 49 w 79"/>
                <a:gd name="T5" fmla="*/ 8 h 128"/>
                <a:gd name="T6" fmla="*/ 58 w 79"/>
                <a:gd name="T7" fmla="*/ 12 h 128"/>
                <a:gd name="T8" fmla="*/ 60 w 79"/>
                <a:gd name="T9" fmla="*/ 19 h 128"/>
                <a:gd name="T10" fmla="*/ 61 w 79"/>
                <a:gd name="T11" fmla="*/ 26 h 128"/>
                <a:gd name="T12" fmla="*/ 69 w 79"/>
                <a:gd name="T13" fmla="*/ 33 h 128"/>
                <a:gd name="T14" fmla="*/ 70 w 79"/>
                <a:gd name="T15" fmla="*/ 33 h 128"/>
                <a:gd name="T16" fmla="*/ 74 w 79"/>
                <a:gd name="T17" fmla="*/ 38 h 128"/>
                <a:gd name="T18" fmla="*/ 75 w 79"/>
                <a:gd name="T19" fmla="*/ 41 h 128"/>
                <a:gd name="T20" fmla="*/ 77 w 79"/>
                <a:gd name="T21" fmla="*/ 47 h 128"/>
                <a:gd name="T22" fmla="*/ 70 w 79"/>
                <a:gd name="T23" fmla="*/ 58 h 128"/>
                <a:gd name="T24" fmla="*/ 66 w 79"/>
                <a:gd name="T25" fmla="*/ 61 h 128"/>
                <a:gd name="T26" fmla="*/ 62 w 79"/>
                <a:gd name="T27" fmla="*/ 69 h 128"/>
                <a:gd name="T28" fmla="*/ 56 w 79"/>
                <a:gd name="T29" fmla="*/ 77 h 128"/>
                <a:gd name="T30" fmla="*/ 48 w 79"/>
                <a:gd name="T31" fmla="*/ 94 h 128"/>
                <a:gd name="T32" fmla="*/ 44 w 79"/>
                <a:gd name="T33" fmla="*/ 103 h 128"/>
                <a:gd name="T34" fmla="*/ 38 w 79"/>
                <a:gd name="T35" fmla="*/ 107 h 128"/>
                <a:gd name="T36" fmla="*/ 36 w 79"/>
                <a:gd name="T37" fmla="*/ 111 h 128"/>
                <a:gd name="T38" fmla="*/ 33 w 79"/>
                <a:gd name="T39" fmla="*/ 115 h 128"/>
                <a:gd name="T40" fmla="*/ 25 w 79"/>
                <a:gd name="T41" fmla="*/ 119 h 128"/>
                <a:gd name="T42" fmla="*/ 18 w 79"/>
                <a:gd name="T43" fmla="*/ 122 h 128"/>
                <a:gd name="T44" fmla="*/ 13 w 79"/>
                <a:gd name="T45" fmla="*/ 123 h 128"/>
                <a:gd name="T46" fmla="*/ 11 w 79"/>
                <a:gd name="T47" fmla="*/ 125 h 128"/>
                <a:gd name="T48" fmla="*/ 3 w 79"/>
                <a:gd name="T49" fmla="*/ 127 h 128"/>
                <a:gd name="T50" fmla="*/ 9 w 79"/>
                <a:gd name="T51" fmla="*/ 111 h 128"/>
                <a:gd name="T52" fmla="*/ 14 w 79"/>
                <a:gd name="T53" fmla="*/ 103 h 128"/>
                <a:gd name="T54" fmla="*/ 18 w 79"/>
                <a:gd name="T55" fmla="*/ 99 h 128"/>
                <a:gd name="T56" fmla="*/ 20 w 79"/>
                <a:gd name="T57" fmla="*/ 99 h 128"/>
                <a:gd name="T58" fmla="*/ 25 w 79"/>
                <a:gd name="T59" fmla="*/ 93 h 128"/>
                <a:gd name="T60" fmla="*/ 23 w 79"/>
                <a:gd name="T61" fmla="*/ 90 h 128"/>
                <a:gd name="T62" fmla="*/ 23 w 79"/>
                <a:gd name="T63" fmla="*/ 85 h 128"/>
                <a:gd name="T64" fmla="*/ 22 w 79"/>
                <a:gd name="T65" fmla="*/ 83 h 128"/>
                <a:gd name="T66" fmla="*/ 18 w 79"/>
                <a:gd name="T67" fmla="*/ 81 h 128"/>
                <a:gd name="T68" fmla="*/ 15 w 79"/>
                <a:gd name="T69" fmla="*/ 80 h 128"/>
                <a:gd name="T70" fmla="*/ 9 w 79"/>
                <a:gd name="T71" fmla="*/ 69 h 128"/>
                <a:gd name="T72" fmla="*/ 27 w 79"/>
                <a:gd name="T73" fmla="*/ 67 h 128"/>
                <a:gd name="T74" fmla="*/ 36 w 79"/>
                <a:gd name="T75" fmla="*/ 55 h 128"/>
                <a:gd name="T76" fmla="*/ 35 w 79"/>
                <a:gd name="T77" fmla="*/ 52 h 128"/>
                <a:gd name="T78" fmla="*/ 36 w 79"/>
                <a:gd name="T79" fmla="*/ 49 h 128"/>
                <a:gd name="T80" fmla="*/ 36 w 79"/>
                <a:gd name="T81" fmla="*/ 45 h 128"/>
                <a:gd name="T82" fmla="*/ 37 w 79"/>
                <a:gd name="T83" fmla="*/ 42 h 128"/>
                <a:gd name="T84" fmla="*/ 37 w 79"/>
                <a:gd name="T85" fmla="*/ 39 h 128"/>
                <a:gd name="T86" fmla="*/ 38 w 79"/>
                <a:gd name="T87" fmla="*/ 36 h 128"/>
                <a:gd name="T88" fmla="*/ 38 w 79"/>
                <a:gd name="T89" fmla="*/ 33 h 128"/>
                <a:gd name="T90" fmla="*/ 39 w 79"/>
                <a:gd name="T91" fmla="*/ 32 h 128"/>
                <a:gd name="T92" fmla="*/ 40 w 79"/>
                <a:gd name="T93" fmla="*/ 29 h 128"/>
                <a:gd name="T94" fmla="*/ 39 w 79"/>
                <a:gd name="T95" fmla="*/ 25 h 128"/>
                <a:gd name="T96" fmla="*/ 37 w 79"/>
                <a:gd name="T97" fmla="*/ 22 h 128"/>
                <a:gd name="T98" fmla="*/ 37 w 79"/>
                <a:gd name="T99" fmla="*/ 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9" h="128">
                  <a:moveTo>
                    <a:pt x="37" y="7"/>
                  </a:moveTo>
                  <a:cubicBezTo>
                    <a:pt x="37" y="7"/>
                    <a:pt x="33" y="0"/>
                    <a:pt x="39" y="5"/>
                  </a:cubicBezTo>
                  <a:cubicBezTo>
                    <a:pt x="39" y="5"/>
                    <a:pt x="46" y="5"/>
                    <a:pt x="49" y="8"/>
                  </a:cubicBezTo>
                  <a:cubicBezTo>
                    <a:pt x="49" y="8"/>
                    <a:pt x="55" y="11"/>
                    <a:pt x="58" y="12"/>
                  </a:cubicBezTo>
                  <a:cubicBezTo>
                    <a:pt x="58" y="12"/>
                    <a:pt x="60" y="12"/>
                    <a:pt x="60" y="19"/>
                  </a:cubicBezTo>
                  <a:cubicBezTo>
                    <a:pt x="60" y="19"/>
                    <a:pt x="59" y="26"/>
                    <a:pt x="61" y="26"/>
                  </a:cubicBezTo>
                  <a:cubicBezTo>
                    <a:pt x="61" y="26"/>
                    <a:pt x="67" y="31"/>
                    <a:pt x="69" y="33"/>
                  </a:cubicBezTo>
                  <a:cubicBezTo>
                    <a:pt x="69" y="33"/>
                    <a:pt x="69" y="34"/>
                    <a:pt x="70" y="33"/>
                  </a:cubicBezTo>
                  <a:cubicBezTo>
                    <a:pt x="70" y="33"/>
                    <a:pt x="74" y="33"/>
                    <a:pt x="74" y="38"/>
                  </a:cubicBezTo>
                  <a:cubicBezTo>
                    <a:pt x="74" y="38"/>
                    <a:pt x="73" y="41"/>
                    <a:pt x="75" y="41"/>
                  </a:cubicBezTo>
                  <a:cubicBezTo>
                    <a:pt x="75" y="41"/>
                    <a:pt x="79" y="42"/>
                    <a:pt x="77" y="47"/>
                  </a:cubicBezTo>
                  <a:cubicBezTo>
                    <a:pt x="77" y="47"/>
                    <a:pt x="77" y="56"/>
                    <a:pt x="70" y="58"/>
                  </a:cubicBezTo>
                  <a:cubicBezTo>
                    <a:pt x="70" y="58"/>
                    <a:pt x="67" y="58"/>
                    <a:pt x="66" y="61"/>
                  </a:cubicBezTo>
                  <a:cubicBezTo>
                    <a:pt x="66" y="61"/>
                    <a:pt x="62" y="66"/>
                    <a:pt x="62" y="69"/>
                  </a:cubicBezTo>
                  <a:cubicBezTo>
                    <a:pt x="62" y="69"/>
                    <a:pt x="60" y="73"/>
                    <a:pt x="56" y="77"/>
                  </a:cubicBezTo>
                  <a:cubicBezTo>
                    <a:pt x="56" y="77"/>
                    <a:pt x="47" y="82"/>
                    <a:pt x="48" y="94"/>
                  </a:cubicBezTo>
                  <a:cubicBezTo>
                    <a:pt x="48" y="94"/>
                    <a:pt x="51" y="100"/>
                    <a:pt x="44" y="103"/>
                  </a:cubicBezTo>
                  <a:cubicBezTo>
                    <a:pt x="44" y="103"/>
                    <a:pt x="42" y="103"/>
                    <a:pt x="38" y="107"/>
                  </a:cubicBezTo>
                  <a:cubicBezTo>
                    <a:pt x="38" y="107"/>
                    <a:pt x="36" y="110"/>
                    <a:pt x="36" y="111"/>
                  </a:cubicBezTo>
                  <a:cubicBezTo>
                    <a:pt x="36" y="111"/>
                    <a:pt x="33" y="114"/>
                    <a:pt x="33" y="115"/>
                  </a:cubicBezTo>
                  <a:cubicBezTo>
                    <a:pt x="33" y="115"/>
                    <a:pt x="31" y="118"/>
                    <a:pt x="25" y="119"/>
                  </a:cubicBezTo>
                  <a:cubicBezTo>
                    <a:pt x="25" y="119"/>
                    <a:pt x="20" y="119"/>
                    <a:pt x="18" y="122"/>
                  </a:cubicBezTo>
                  <a:cubicBezTo>
                    <a:pt x="18" y="122"/>
                    <a:pt x="15" y="124"/>
                    <a:pt x="13" y="123"/>
                  </a:cubicBezTo>
                  <a:cubicBezTo>
                    <a:pt x="13" y="123"/>
                    <a:pt x="12" y="123"/>
                    <a:pt x="11" y="125"/>
                  </a:cubicBezTo>
                  <a:cubicBezTo>
                    <a:pt x="11" y="125"/>
                    <a:pt x="8" y="128"/>
                    <a:pt x="3" y="127"/>
                  </a:cubicBezTo>
                  <a:cubicBezTo>
                    <a:pt x="3" y="127"/>
                    <a:pt x="7" y="116"/>
                    <a:pt x="9" y="111"/>
                  </a:cubicBezTo>
                  <a:cubicBezTo>
                    <a:pt x="9" y="111"/>
                    <a:pt x="11" y="105"/>
                    <a:pt x="14" y="103"/>
                  </a:cubicBezTo>
                  <a:cubicBezTo>
                    <a:pt x="14" y="103"/>
                    <a:pt x="15" y="98"/>
                    <a:pt x="18" y="99"/>
                  </a:cubicBezTo>
                  <a:cubicBezTo>
                    <a:pt x="18" y="99"/>
                    <a:pt x="19" y="101"/>
                    <a:pt x="20" y="99"/>
                  </a:cubicBezTo>
                  <a:cubicBezTo>
                    <a:pt x="20" y="99"/>
                    <a:pt x="24" y="93"/>
                    <a:pt x="25" y="93"/>
                  </a:cubicBezTo>
                  <a:cubicBezTo>
                    <a:pt x="25" y="93"/>
                    <a:pt x="24" y="90"/>
                    <a:pt x="23" y="90"/>
                  </a:cubicBezTo>
                  <a:cubicBezTo>
                    <a:pt x="23" y="90"/>
                    <a:pt x="22" y="87"/>
                    <a:pt x="23" y="85"/>
                  </a:cubicBezTo>
                  <a:cubicBezTo>
                    <a:pt x="23" y="85"/>
                    <a:pt x="24" y="84"/>
                    <a:pt x="22" y="83"/>
                  </a:cubicBezTo>
                  <a:cubicBezTo>
                    <a:pt x="22" y="83"/>
                    <a:pt x="19" y="79"/>
                    <a:pt x="18" y="81"/>
                  </a:cubicBezTo>
                  <a:cubicBezTo>
                    <a:pt x="18" y="81"/>
                    <a:pt x="17" y="81"/>
                    <a:pt x="15" y="80"/>
                  </a:cubicBezTo>
                  <a:cubicBezTo>
                    <a:pt x="15" y="80"/>
                    <a:pt x="0" y="69"/>
                    <a:pt x="9" y="69"/>
                  </a:cubicBezTo>
                  <a:cubicBezTo>
                    <a:pt x="9" y="69"/>
                    <a:pt x="18" y="72"/>
                    <a:pt x="27" y="67"/>
                  </a:cubicBezTo>
                  <a:cubicBezTo>
                    <a:pt x="27" y="67"/>
                    <a:pt x="29" y="66"/>
                    <a:pt x="36" y="55"/>
                  </a:cubicBezTo>
                  <a:cubicBezTo>
                    <a:pt x="36" y="55"/>
                    <a:pt x="37" y="53"/>
                    <a:pt x="35" y="52"/>
                  </a:cubicBezTo>
                  <a:cubicBezTo>
                    <a:pt x="35" y="52"/>
                    <a:pt x="35" y="50"/>
                    <a:pt x="36" y="49"/>
                  </a:cubicBezTo>
                  <a:cubicBezTo>
                    <a:pt x="36" y="49"/>
                    <a:pt x="36" y="48"/>
                    <a:pt x="36" y="45"/>
                  </a:cubicBezTo>
                  <a:cubicBezTo>
                    <a:pt x="36" y="45"/>
                    <a:pt x="36" y="43"/>
                    <a:pt x="37" y="42"/>
                  </a:cubicBezTo>
                  <a:cubicBezTo>
                    <a:pt x="37" y="42"/>
                    <a:pt x="38" y="40"/>
                    <a:pt x="37" y="39"/>
                  </a:cubicBezTo>
                  <a:cubicBezTo>
                    <a:pt x="37" y="39"/>
                    <a:pt x="37" y="37"/>
                    <a:pt x="38" y="36"/>
                  </a:cubicBezTo>
                  <a:cubicBezTo>
                    <a:pt x="38" y="36"/>
                    <a:pt x="38" y="35"/>
                    <a:pt x="38" y="33"/>
                  </a:cubicBezTo>
                  <a:cubicBezTo>
                    <a:pt x="38" y="33"/>
                    <a:pt x="37" y="32"/>
                    <a:pt x="39" y="32"/>
                  </a:cubicBezTo>
                  <a:cubicBezTo>
                    <a:pt x="39" y="32"/>
                    <a:pt x="41" y="33"/>
                    <a:pt x="40" y="29"/>
                  </a:cubicBezTo>
                  <a:cubicBezTo>
                    <a:pt x="40" y="29"/>
                    <a:pt x="39" y="27"/>
                    <a:pt x="39" y="25"/>
                  </a:cubicBezTo>
                  <a:cubicBezTo>
                    <a:pt x="37" y="22"/>
                    <a:pt x="37" y="22"/>
                    <a:pt x="37" y="22"/>
                  </a:cubicBezTo>
                  <a:lnTo>
                    <a:pt x="37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5" name="Freeform 14">
              <a:extLst>
                <a:ext uri="{FF2B5EF4-FFF2-40B4-BE49-F238E27FC236}">
                  <a16:creationId xmlns="" xmlns:a16="http://schemas.microsoft.com/office/drawing/2014/main" id="{E5652BD1-E204-C543-BBF5-FDDB7D436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2138"/>
              <a:ext cx="63" cy="70"/>
            </a:xfrm>
            <a:custGeom>
              <a:avLst/>
              <a:gdLst>
                <a:gd name="T0" fmla="*/ 3 w 33"/>
                <a:gd name="T1" fmla="*/ 8 h 36"/>
                <a:gd name="T2" fmla="*/ 7 w 33"/>
                <a:gd name="T3" fmla="*/ 3 h 36"/>
                <a:gd name="T4" fmla="*/ 13 w 33"/>
                <a:gd name="T5" fmla="*/ 4 h 36"/>
                <a:gd name="T6" fmla="*/ 23 w 33"/>
                <a:gd name="T7" fmla="*/ 12 h 36"/>
                <a:gd name="T8" fmla="*/ 30 w 33"/>
                <a:gd name="T9" fmla="*/ 18 h 36"/>
                <a:gd name="T10" fmla="*/ 31 w 33"/>
                <a:gd name="T11" fmla="*/ 25 h 36"/>
                <a:gd name="T12" fmla="*/ 30 w 33"/>
                <a:gd name="T13" fmla="*/ 28 h 36"/>
                <a:gd name="T14" fmla="*/ 28 w 33"/>
                <a:gd name="T15" fmla="*/ 31 h 36"/>
                <a:gd name="T16" fmla="*/ 19 w 33"/>
                <a:gd name="T17" fmla="*/ 34 h 36"/>
                <a:gd name="T18" fmla="*/ 12 w 33"/>
                <a:gd name="T19" fmla="*/ 33 h 36"/>
                <a:gd name="T20" fmla="*/ 8 w 33"/>
                <a:gd name="T21" fmla="*/ 30 h 36"/>
                <a:gd name="T22" fmla="*/ 5 w 33"/>
                <a:gd name="T23" fmla="*/ 29 h 36"/>
                <a:gd name="T24" fmla="*/ 2 w 33"/>
                <a:gd name="T25" fmla="*/ 25 h 36"/>
                <a:gd name="T26" fmla="*/ 2 w 33"/>
                <a:gd name="T27" fmla="*/ 19 h 36"/>
                <a:gd name="T28" fmla="*/ 3 w 33"/>
                <a:gd name="T29" fmla="*/ 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3" h="36">
                  <a:moveTo>
                    <a:pt x="3" y="8"/>
                  </a:moveTo>
                  <a:cubicBezTo>
                    <a:pt x="3" y="8"/>
                    <a:pt x="4" y="0"/>
                    <a:pt x="7" y="3"/>
                  </a:cubicBezTo>
                  <a:cubicBezTo>
                    <a:pt x="7" y="3"/>
                    <a:pt x="10" y="4"/>
                    <a:pt x="13" y="4"/>
                  </a:cubicBezTo>
                  <a:cubicBezTo>
                    <a:pt x="13" y="4"/>
                    <a:pt x="19" y="7"/>
                    <a:pt x="23" y="12"/>
                  </a:cubicBezTo>
                  <a:cubicBezTo>
                    <a:pt x="23" y="12"/>
                    <a:pt x="28" y="17"/>
                    <a:pt x="30" y="18"/>
                  </a:cubicBezTo>
                  <a:cubicBezTo>
                    <a:pt x="30" y="18"/>
                    <a:pt x="33" y="20"/>
                    <a:pt x="31" y="25"/>
                  </a:cubicBezTo>
                  <a:cubicBezTo>
                    <a:pt x="31" y="25"/>
                    <a:pt x="29" y="27"/>
                    <a:pt x="30" y="28"/>
                  </a:cubicBezTo>
                  <a:cubicBezTo>
                    <a:pt x="30" y="28"/>
                    <a:pt x="29" y="30"/>
                    <a:pt x="28" y="31"/>
                  </a:cubicBezTo>
                  <a:cubicBezTo>
                    <a:pt x="28" y="31"/>
                    <a:pt x="24" y="36"/>
                    <a:pt x="19" y="34"/>
                  </a:cubicBezTo>
                  <a:cubicBezTo>
                    <a:pt x="19" y="34"/>
                    <a:pt x="15" y="34"/>
                    <a:pt x="12" y="33"/>
                  </a:cubicBezTo>
                  <a:cubicBezTo>
                    <a:pt x="12" y="33"/>
                    <a:pt x="9" y="32"/>
                    <a:pt x="8" y="30"/>
                  </a:cubicBezTo>
                  <a:cubicBezTo>
                    <a:pt x="8" y="30"/>
                    <a:pt x="6" y="29"/>
                    <a:pt x="5" y="29"/>
                  </a:cubicBezTo>
                  <a:cubicBezTo>
                    <a:pt x="5" y="29"/>
                    <a:pt x="4" y="29"/>
                    <a:pt x="2" y="25"/>
                  </a:cubicBezTo>
                  <a:cubicBezTo>
                    <a:pt x="2" y="25"/>
                    <a:pt x="0" y="23"/>
                    <a:pt x="2" y="19"/>
                  </a:cubicBezTo>
                  <a:cubicBezTo>
                    <a:pt x="2" y="19"/>
                    <a:pt x="4" y="14"/>
                    <a:pt x="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6" name="Freeform 15">
              <a:extLst>
                <a:ext uri="{FF2B5EF4-FFF2-40B4-BE49-F238E27FC236}">
                  <a16:creationId xmlns="" xmlns:a16="http://schemas.microsoft.com/office/drawing/2014/main" id="{9579A022-347A-2349-B9ED-D6EFE6C57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2064"/>
              <a:ext cx="36" cy="142"/>
            </a:xfrm>
            <a:custGeom>
              <a:avLst/>
              <a:gdLst>
                <a:gd name="T0" fmla="*/ 0 w 19"/>
                <a:gd name="T1" fmla="*/ 48 h 73"/>
                <a:gd name="T2" fmla="*/ 1 w 19"/>
                <a:gd name="T3" fmla="*/ 27 h 73"/>
                <a:gd name="T4" fmla="*/ 1 w 19"/>
                <a:gd name="T5" fmla="*/ 24 h 73"/>
                <a:gd name="T6" fmla="*/ 1 w 19"/>
                <a:gd name="T7" fmla="*/ 12 h 73"/>
                <a:gd name="T8" fmla="*/ 3 w 19"/>
                <a:gd name="T9" fmla="*/ 10 h 73"/>
                <a:gd name="T10" fmla="*/ 3 w 19"/>
                <a:gd name="T11" fmla="*/ 7 h 73"/>
                <a:gd name="T12" fmla="*/ 3 w 19"/>
                <a:gd name="T13" fmla="*/ 5 h 73"/>
                <a:gd name="T14" fmla="*/ 7 w 19"/>
                <a:gd name="T15" fmla="*/ 3 h 73"/>
                <a:gd name="T16" fmla="*/ 6 w 19"/>
                <a:gd name="T17" fmla="*/ 8 h 73"/>
                <a:gd name="T18" fmla="*/ 9 w 19"/>
                <a:gd name="T19" fmla="*/ 26 h 73"/>
                <a:gd name="T20" fmla="*/ 11 w 19"/>
                <a:gd name="T21" fmla="*/ 30 h 73"/>
                <a:gd name="T22" fmla="*/ 14 w 19"/>
                <a:gd name="T23" fmla="*/ 37 h 73"/>
                <a:gd name="T24" fmla="*/ 14 w 19"/>
                <a:gd name="T25" fmla="*/ 42 h 73"/>
                <a:gd name="T26" fmla="*/ 15 w 19"/>
                <a:gd name="T27" fmla="*/ 43 h 73"/>
                <a:gd name="T28" fmla="*/ 17 w 19"/>
                <a:gd name="T29" fmla="*/ 45 h 73"/>
                <a:gd name="T30" fmla="*/ 16 w 19"/>
                <a:gd name="T31" fmla="*/ 54 h 73"/>
                <a:gd name="T32" fmla="*/ 17 w 19"/>
                <a:gd name="T33" fmla="*/ 57 h 73"/>
                <a:gd name="T34" fmla="*/ 18 w 19"/>
                <a:gd name="T35" fmla="*/ 59 h 73"/>
                <a:gd name="T36" fmla="*/ 18 w 19"/>
                <a:gd name="T37" fmla="*/ 61 h 73"/>
                <a:gd name="T38" fmla="*/ 18 w 19"/>
                <a:gd name="T39" fmla="*/ 70 h 73"/>
                <a:gd name="T40" fmla="*/ 13 w 19"/>
                <a:gd name="T41" fmla="*/ 71 h 73"/>
                <a:gd name="T42" fmla="*/ 0 w 19"/>
                <a:gd name="T43" fmla="*/ 48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" h="73">
                  <a:moveTo>
                    <a:pt x="0" y="48"/>
                  </a:moveTo>
                  <a:cubicBezTo>
                    <a:pt x="0" y="48"/>
                    <a:pt x="0" y="28"/>
                    <a:pt x="1" y="27"/>
                  </a:cubicBezTo>
                  <a:cubicBezTo>
                    <a:pt x="1" y="27"/>
                    <a:pt x="1" y="26"/>
                    <a:pt x="1" y="24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2" y="11"/>
                    <a:pt x="3" y="10"/>
                  </a:cubicBezTo>
                  <a:cubicBezTo>
                    <a:pt x="3" y="10"/>
                    <a:pt x="2" y="7"/>
                    <a:pt x="3" y="7"/>
                  </a:cubicBezTo>
                  <a:cubicBezTo>
                    <a:pt x="3" y="7"/>
                    <a:pt x="3" y="6"/>
                    <a:pt x="3" y="5"/>
                  </a:cubicBezTo>
                  <a:cubicBezTo>
                    <a:pt x="3" y="5"/>
                    <a:pt x="4" y="0"/>
                    <a:pt x="7" y="3"/>
                  </a:cubicBezTo>
                  <a:cubicBezTo>
                    <a:pt x="7" y="3"/>
                    <a:pt x="8" y="5"/>
                    <a:pt x="6" y="8"/>
                  </a:cubicBezTo>
                  <a:cubicBezTo>
                    <a:pt x="6" y="8"/>
                    <a:pt x="3" y="11"/>
                    <a:pt x="9" y="26"/>
                  </a:cubicBezTo>
                  <a:cubicBezTo>
                    <a:pt x="9" y="26"/>
                    <a:pt x="9" y="28"/>
                    <a:pt x="11" y="30"/>
                  </a:cubicBezTo>
                  <a:cubicBezTo>
                    <a:pt x="11" y="30"/>
                    <a:pt x="14" y="32"/>
                    <a:pt x="14" y="37"/>
                  </a:cubicBezTo>
                  <a:cubicBezTo>
                    <a:pt x="14" y="37"/>
                    <a:pt x="14" y="40"/>
                    <a:pt x="14" y="42"/>
                  </a:cubicBezTo>
                  <a:cubicBezTo>
                    <a:pt x="14" y="42"/>
                    <a:pt x="12" y="44"/>
                    <a:pt x="15" y="43"/>
                  </a:cubicBezTo>
                  <a:cubicBezTo>
                    <a:pt x="15" y="43"/>
                    <a:pt x="17" y="43"/>
                    <a:pt x="17" y="45"/>
                  </a:cubicBezTo>
                  <a:cubicBezTo>
                    <a:pt x="17" y="45"/>
                    <a:pt x="16" y="52"/>
                    <a:pt x="16" y="54"/>
                  </a:cubicBezTo>
                  <a:cubicBezTo>
                    <a:pt x="16" y="54"/>
                    <a:pt x="18" y="56"/>
                    <a:pt x="17" y="57"/>
                  </a:cubicBezTo>
                  <a:cubicBezTo>
                    <a:pt x="17" y="57"/>
                    <a:pt x="17" y="58"/>
                    <a:pt x="18" y="59"/>
                  </a:cubicBezTo>
                  <a:cubicBezTo>
                    <a:pt x="18" y="59"/>
                    <a:pt x="18" y="59"/>
                    <a:pt x="18" y="61"/>
                  </a:cubicBezTo>
                  <a:cubicBezTo>
                    <a:pt x="18" y="61"/>
                    <a:pt x="19" y="69"/>
                    <a:pt x="18" y="70"/>
                  </a:cubicBezTo>
                  <a:cubicBezTo>
                    <a:pt x="18" y="70"/>
                    <a:pt x="16" y="73"/>
                    <a:pt x="13" y="71"/>
                  </a:cubicBezTo>
                  <a:cubicBezTo>
                    <a:pt x="13" y="71"/>
                    <a:pt x="3" y="62"/>
                    <a:pt x="0" y="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7" name="Freeform 16">
              <a:extLst>
                <a:ext uri="{FF2B5EF4-FFF2-40B4-BE49-F238E27FC236}">
                  <a16:creationId xmlns="" xmlns:a16="http://schemas.microsoft.com/office/drawing/2014/main" id="{7EB64971-A12E-5540-B0F7-0CFF62B44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985"/>
              <a:ext cx="35" cy="60"/>
            </a:xfrm>
            <a:custGeom>
              <a:avLst/>
              <a:gdLst>
                <a:gd name="T0" fmla="*/ 7 w 18"/>
                <a:gd name="T1" fmla="*/ 5 h 31"/>
                <a:gd name="T2" fmla="*/ 8 w 18"/>
                <a:gd name="T3" fmla="*/ 2 h 31"/>
                <a:gd name="T4" fmla="*/ 11 w 18"/>
                <a:gd name="T5" fmla="*/ 3 h 31"/>
                <a:gd name="T6" fmla="*/ 18 w 18"/>
                <a:gd name="T7" fmla="*/ 25 h 31"/>
                <a:gd name="T8" fmla="*/ 11 w 18"/>
                <a:gd name="T9" fmla="*/ 28 h 31"/>
                <a:gd name="T10" fmla="*/ 7 w 18"/>
                <a:gd name="T11" fmla="*/ 25 h 31"/>
                <a:gd name="T12" fmla="*/ 2 w 18"/>
                <a:gd name="T13" fmla="*/ 25 h 31"/>
                <a:gd name="T14" fmla="*/ 2 w 18"/>
                <a:gd name="T15" fmla="*/ 22 h 31"/>
                <a:gd name="T16" fmla="*/ 7 w 18"/>
                <a:gd name="T17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31">
                  <a:moveTo>
                    <a:pt x="7" y="5"/>
                  </a:moveTo>
                  <a:cubicBezTo>
                    <a:pt x="7" y="5"/>
                    <a:pt x="6" y="4"/>
                    <a:pt x="8" y="2"/>
                  </a:cubicBezTo>
                  <a:cubicBezTo>
                    <a:pt x="8" y="2"/>
                    <a:pt x="10" y="0"/>
                    <a:pt x="11" y="3"/>
                  </a:cubicBezTo>
                  <a:cubicBezTo>
                    <a:pt x="11" y="3"/>
                    <a:pt x="18" y="18"/>
                    <a:pt x="18" y="25"/>
                  </a:cubicBezTo>
                  <a:cubicBezTo>
                    <a:pt x="18" y="25"/>
                    <a:pt x="17" y="31"/>
                    <a:pt x="11" y="28"/>
                  </a:cubicBezTo>
                  <a:cubicBezTo>
                    <a:pt x="11" y="28"/>
                    <a:pt x="9" y="27"/>
                    <a:pt x="7" y="25"/>
                  </a:cubicBezTo>
                  <a:cubicBezTo>
                    <a:pt x="7" y="25"/>
                    <a:pt x="5" y="26"/>
                    <a:pt x="2" y="25"/>
                  </a:cubicBezTo>
                  <a:cubicBezTo>
                    <a:pt x="2" y="25"/>
                    <a:pt x="0" y="24"/>
                    <a:pt x="2" y="22"/>
                  </a:cubicBezTo>
                  <a:cubicBezTo>
                    <a:pt x="2" y="22"/>
                    <a:pt x="7" y="13"/>
                    <a:pt x="7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8" name="Freeform 17">
              <a:extLst>
                <a:ext uri="{FF2B5EF4-FFF2-40B4-BE49-F238E27FC236}">
                  <a16:creationId xmlns="" xmlns:a16="http://schemas.microsoft.com/office/drawing/2014/main" id="{405A8D75-5683-7146-9254-1F1C7E4B2A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69" y="1956"/>
              <a:ext cx="218" cy="246"/>
            </a:xfrm>
            <a:custGeom>
              <a:avLst/>
              <a:gdLst>
                <a:gd name="T0" fmla="*/ 98 w 114"/>
                <a:gd name="T1" fmla="*/ 50 h 127"/>
                <a:gd name="T2" fmla="*/ 110 w 114"/>
                <a:gd name="T3" fmla="*/ 70 h 127"/>
                <a:gd name="T4" fmla="*/ 98 w 114"/>
                <a:gd name="T5" fmla="*/ 83 h 127"/>
                <a:gd name="T6" fmla="*/ 82 w 114"/>
                <a:gd name="T7" fmla="*/ 103 h 127"/>
                <a:gd name="T8" fmla="*/ 83 w 114"/>
                <a:gd name="T9" fmla="*/ 119 h 127"/>
                <a:gd name="T10" fmla="*/ 79 w 114"/>
                <a:gd name="T11" fmla="*/ 85 h 127"/>
                <a:gd name="T12" fmla="*/ 97 w 114"/>
                <a:gd name="T13" fmla="*/ 64 h 127"/>
                <a:gd name="T14" fmla="*/ 88 w 114"/>
                <a:gd name="T15" fmla="*/ 51 h 127"/>
                <a:gd name="T16" fmla="*/ 79 w 114"/>
                <a:gd name="T17" fmla="*/ 45 h 127"/>
                <a:gd name="T18" fmla="*/ 38 w 114"/>
                <a:gd name="T19" fmla="*/ 47 h 127"/>
                <a:gd name="T20" fmla="*/ 53 w 114"/>
                <a:gd name="T21" fmla="*/ 40 h 127"/>
                <a:gd name="T22" fmla="*/ 54 w 114"/>
                <a:gd name="T23" fmla="*/ 3 h 127"/>
                <a:gd name="T24" fmla="*/ 61 w 114"/>
                <a:gd name="T25" fmla="*/ 3 h 127"/>
                <a:gd name="T26" fmla="*/ 67 w 114"/>
                <a:gd name="T27" fmla="*/ 27 h 127"/>
                <a:gd name="T28" fmla="*/ 69 w 114"/>
                <a:gd name="T29" fmla="*/ 43 h 127"/>
                <a:gd name="T30" fmla="*/ 79 w 114"/>
                <a:gd name="T31" fmla="*/ 49 h 127"/>
                <a:gd name="T32" fmla="*/ 71 w 114"/>
                <a:gd name="T33" fmla="*/ 53 h 127"/>
                <a:gd name="T34" fmla="*/ 76 w 114"/>
                <a:gd name="T35" fmla="*/ 64 h 127"/>
                <a:gd name="T36" fmla="*/ 72 w 114"/>
                <a:gd name="T37" fmla="*/ 73 h 127"/>
                <a:gd name="T38" fmla="*/ 62 w 114"/>
                <a:gd name="T39" fmla="*/ 95 h 127"/>
                <a:gd name="T40" fmla="*/ 77 w 114"/>
                <a:gd name="T41" fmla="*/ 88 h 127"/>
                <a:gd name="T42" fmla="*/ 79 w 114"/>
                <a:gd name="T43" fmla="*/ 120 h 127"/>
                <a:gd name="T44" fmla="*/ 65 w 114"/>
                <a:gd name="T45" fmla="*/ 120 h 127"/>
                <a:gd name="T46" fmla="*/ 54 w 114"/>
                <a:gd name="T47" fmla="*/ 119 h 127"/>
                <a:gd name="T48" fmla="*/ 33 w 114"/>
                <a:gd name="T49" fmla="*/ 115 h 127"/>
                <a:gd name="T50" fmla="*/ 38 w 114"/>
                <a:gd name="T51" fmla="*/ 109 h 127"/>
                <a:gd name="T52" fmla="*/ 49 w 114"/>
                <a:gd name="T53" fmla="*/ 98 h 127"/>
                <a:gd name="T54" fmla="*/ 50 w 114"/>
                <a:gd name="T55" fmla="*/ 84 h 127"/>
                <a:gd name="T56" fmla="*/ 43 w 114"/>
                <a:gd name="T57" fmla="*/ 67 h 127"/>
                <a:gd name="T58" fmla="*/ 51 w 114"/>
                <a:gd name="T59" fmla="*/ 61 h 127"/>
                <a:gd name="T60" fmla="*/ 53 w 114"/>
                <a:gd name="T61" fmla="*/ 50 h 127"/>
                <a:gd name="T62" fmla="*/ 35 w 114"/>
                <a:gd name="T63" fmla="*/ 59 h 127"/>
                <a:gd name="T64" fmla="*/ 33 w 114"/>
                <a:gd name="T65" fmla="*/ 51 h 127"/>
                <a:gd name="T66" fmla="*/ 0 w 114"/>
                <a:gd name="T67" fmla="*/ 78 h 127"/>
                <a:gd name="T68" fmla="*/ 0 w 114"/>
                <a:gd name="T69" fmla="*/ 76 h 127"/>
                <a:gd name="T70" fmla="*/ 13 w 114"/>
                <a:gd name="T71" fmla="*/ 63 h 127"/>
                <a:gd name="T72" fmla="*/ 33 w 114"/>
                <a:gd name="T73" fmla="*/ 51 h 127"/>
                <a:gd name="T74" fmla="*/ 30 w 114"/>
                <a:gd name="T75" fmla="*/ 63 h 127"/>
                <a:gd name="T76" fmla="*/ 18 w 114"/>
                <a:gd name="T77" fmla="*/ 69 h 127"/>
                <a:gd name="T78" fmla="*/ 12 w 114"/>
                <a:gd name="T79" fmla="*/ 86 h 127"/>
                <a:gd name="T80" fmla="*/ 26 w 114"/>
                <a:gd name="T81" fmla="*/ 106 h 127"/>
                <a:gd name="T82" fmla="*/ 33 w 114"/>
                <a:gd name="T83" fmla="*/ 115 h 127"/>
                <a:gd name="T84" fmla="*/ 13 w 114"/>
                <a:gd name="T85" fmla="*/ 98 h 127"/>
                <a:gd name="T86" fmla="*/ 3 w 114"/>
                <a:gd name="T87" fmla="*/ 82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4" h="127">
                  <a:moveTo>
                    <a:pt x="79" y="45"/>
                  </a:moveTo>
                  <a:cubicBezTo>
                    <a:pt x="86" y="47"/>
                    <a:pt x="95" y="49"/>
                    <a:pt x="98" y="50"/>
                  </a:cubicBezTo>
                  <a:cubicBezTo>
                    <a:pt x="98" y="50"/>
                    <a:pt x="106" y="52"/>
                    <a:pt x="112" y="63"/>
                  </a:cubicBezTo>
                  <a:cubicBezTo>
                    <a:pt x="112" y="63"/>
                    <a:pt x="114" y="64"/>
                    <a:pt x="110" y="70"/>
                  </a:cubicBezTo>
                  <a:cubicBezTo>
                    <a:pt x="110" y="70"/>
                    <a:pt x="106" y="75"/>
                    <a:pt x="101" y="77"/>
                  </a:cubicBezTo>
                  <a:cubicBezTo>
                    <a:pt x="101" y="77"/>
                    <a:pt x="99" y="78"/>
                    <a:pt x="98" y="83"/>
                  </a:cubicBezTo>
                  <a:cubicBezTo>
                    <a:pt x="98" y="83"/>
                    <a:pt x="91" y="93"/>
                    <a:pt x="87" y="95"/>
                  </a:cubicBezTo>
                  <a:cubicBezTo>
                    <a:pt x="87" y="95"/>
                    <a:pt x="81" y="97"/>
                    <a:pt x="82" y="103"/>
                  </a:cubicBezTo>
                  <a:cubicBezTo>
                    <a:pt x="82" y="103"/>
                    <a:pt x="88" y="109"/>
                    <a:pt x="86" y="117"/>
                  </a:cubicBezTo>
                  <a:cubicBezTo>
                    <a:pt x="86" y="117"/>
                    <a:pt x="86" y="119"/>
                    <a:pt x="83" y="119"/>
                  </a:cubicBezTo>
                  <a:cubicBezTo>
                    <a:pt x="83" y="119"/>
                    <a:pt x="82" y="119"/>
                    <a:pt x="79" y="120"/>
                  </a:cubicBezTo>
                  <a:cubicBezTo>
                    <a:pt x="79" y="85"/>
                    <a:pt x="79" y="85"/>
                    <a:pt x="79" y="85"/>
                  </a:cubicBezTo>
                  <a:cubicBezTo>
                    <a:pt x="83" y="81"/>
                    <a:pt x="89" y="76"/>
                    <a:pt x="89" y="76"/>
                  </a:cubicBezTo>
                  <a:cubicBezTo>
                    <a:pt x="90" y="73"/>
                    <a:pt x="97" y="64"/>
                    <a:pt x="97" y="64"/>
                  </a:cubicBezTo>
                  <a:cubicBezTo>
                    <a:pt x="98" y="63"/>
                    <a:pt x="97" y="59"/>
                    <a:pt x="97" y="59"/>
                  </a:cubicBezTo>
                  <a:cubicBezTo>
                    <a:pt x="97" y="57"/>
                    <a:pt x="88" y="51"/>
                    <a:pt x="88" y="51"/>
                  </a:cubicBezTo>
                  <a:cubicBezTo>
                    <a:pt x="87" y="50"/>
                    <a:pt x="83" y="50"/>
                    <a:pt x="79" y="49"/>
                  </a:cubicBezTo>
                  <a:lnTo>
                    <a:pt x="79" y="45"/>
                  </a:lnTo>
                  <a:close/>
                  <a:moveTo>
                    <a:pt x="33" y="51"/>
                  </a:moveTo>
                  <a:cubicBezTo>
                    <a:pt x="35" y="50"/>
                    <a:pt x="37" y="48"/>
                    <a:pt x="38" y="47"/>
                  </a:cubicBezTo>
                  <a:cubicBezTo>
                    <a:pt x="38" y="47"/>
                    <a:pt x="42" y="44"/>
                    <a:pt x="46" y="43"/>
                  </a:cubicBezTo>
                  <a:cubicBezTo>
                    <a:pt x="46" y="43"/>
                    <a:pt x="53" y="42"/>
                    <a:pt x="53" y="40"/>
                  </a:cubicBezTo>
                  <a:cubicBezTo>
                    <a:pt x="53" y="40"/>
                    <a:pt x="54" y="34"/>
                    <a:pt x="54" y="32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4" y="3"/>
                    <a:pt x="54" y="0"/>
                    <a:pt x="57" y="2"/>
                  </a:cubicBezTo>
                  <a:cubicBezTo>
                    <a:pt x="57" y="2"/>
                    <a:pt x="58" y="4"/>
                    <a:pt x="61" y="3"/>
                  </a:cubicBezTo>
                  <a:cubicBezTo>
                    <a:pt x="61" y="3"/>
                    <a:pt x="64" y="3"/>
                    <a:pt x="65" y="10"/>
                  </a:cubicBezTo>
                  <a:cubicBezTo>
                    <a:pt x="65" y="10"/>
                    <a:pt x="67" y="19"/>
                    <a:pt x="67" y="27"/>
                  </a:cubicBezTo>
                  <a:cubicBezTo>
                    <a:pt x="67" y="27"/>
                    <a:pt x="67" y="37"/>
                    <a:pt x="67" y="39"/>
                  </a:cubicBezTo>
                  <a:cubicBezTo>
                    <a:pt x="67" y="39"/>
                    <a:pt x="66" y="42"/>
                    <a:pt x="69" y="43"/>
                  </a:cubicBezTo>
                  <a:cubicBezTo>
                    <a:pt x="69" y="43"/>
                    <a:pt x="74" y="44"/>
                    <a:pt x="79" y="45"/>
                  </a:cubicBezTo>
                  <a:cubicBezTo>
                    <a:pt x="79" y="49"/>
                    <a:pt x="79" y="49"/>
                    <a:pt x="79" y="49"/>
                  </a:cubicBezTo>
                  <a:cubicBezTo>
                    <a:pt x="76" y="48"/>
                    <a:pt x="73" y="48"/>
                    <a:pt x="73" y="48"/>
                  </a:cubicBezTo>
                  <a:cubicBezTo>
                    <a:pt x="67" y="47"/>
                    <a:pt x="71" y="53"/>
                    <a:pt x="71" y="53"/>
                  </a:cubicBezTo>
                  <a:cubicBezTo>
                    <a:pt x="72" y="55"/>
                    <a:pt x="74" y="60"/>
                    <a:pt x="74" y="60"/>
                  </a:cubicBezTo>
                  <a:cubicBezTo>
                    <a:pt x="74" y="63"/>
                    <a:pt x="76" y="64"/>
                    <a:pt x="76" y="64"/>
                  </a:cubicBezTo>
                  <a:cubicBezTo>
                    <a:pt x="78" y="67"/>
                    <a:pt x="75" y="70"/>
                    <a:pt x="75" y="70"/>
                  </a:cubicBezTo>
                  <a:cubicBezTo>
                    <a:pt x="74" y="71"/>
                    <a:pt x="72" y="73"/>
                    <a:pt x="72" y="73"/>
                  </a:cubicBezTo>
                  <a:cubicBezTo>
                    <a:pt x="70" y="79"/>
                    <a:pt x="64" y="83"/>
                    <a:pt x="64" y="83"/>
                  </a:cubicBezTo>
                  <a:cubicBezTo>
                    <a:pt x="59" y="86"/>
                    <a:pt x="62" y="95"/>
                    <a:pt x="62" y="95"/>
                  </a:cubicBezTo>
                  <a:cubicBezTo>
                    <a:pt x="64" y="101"/>
                    <a:pt x="73" y="91"/>
                    <a:pt x="73" y="91"/>
                  </a:cubicBezTo>
                  <a:cubicBezTo>
                    <a:pt x="75" y="89"/>
                    <a:pt x="77" y="88"/>
                    <a:pt x="77" y="88"/>
                  </a:cubicBezTo>
                  <a:cubicBezTo>
                    <a:pt x="77" y="88"/>
                    <a:pt x="78" y="86"/>
                    <a:pt x="79" y="85"/>
                  </a:cubicBezTo>
                  <a:cubicBezTo>
                    <a:pt x="79" y="120"/>
                    <a:pt x="79" y="120"/>
                    <a:pt x="79" y="120"/>
                  </a:cubicBezTo>
                  <a:cubicBezTo>
                    <a:pt x="79" y="120"/>
                    <a:pt x="77" y="120"/>
                    <a:pt x="76" y="120"/>
                  </a:cubicBezTo>
                  <a:cubicBezTo>
                    <a:pt x="76" y="120"/>
                    <a:pt x="70" y="121"/>
                    <a:pt x="65" y="120"/>
                  </a:cubicBezTo>
                  <a:cubicBezTo>
                    <a:pt x="65" y="120"/>
                    <a:pt x="61" y="120"/>
                    <a:pt x="57" y="119"/>
                  </a:cubicBezTo>
                  <a:cubicBezTo>
                    <a:pt x="57" y="119"/>
                    <a:pt x="56" y="118"/>
                    <a:pt x="54" y="119"/>
                  </a:cubicBezTo>
                  <a:cubicBezTo>
                    <a:pt x="54" y="119"/>
                    <a:pt x="44" y="127"/>
                    <a:pt x="36" y="118"/>
                  </a:cubicBezTo>
                  <a:cubicBezTo>
                    <a:pt x="36" y="118"/>
                    <a:pt x="34" y="116"/>
                    <a:pt x="33" y="115"/>
                  </a:cubicBezTo>
                  <a:cubicBezTo>
                    <a:pt x="33" y="108"/>
                    <a:pt x="33" y="108"/>
                    <a:pt x="33" y="108"/>
                  </a:cubicBezTo>
                  <a:cubicBezTo>
                    <a:pt x="34" y="109"/>
                    <a:pt x="36" y="109"/>
                    <a:pt x="38" y="109"/>
                  </a:cubicBezTo>
                  <a:cubicBezTo>
                    <a:pt x="45" y="109"/>
                    <a:pt x="46" y="103"/>
                    <a:pt x="46" y="103"/>
                  </a:cubicBezTo>
                  <a:cubicBezTo>
                    <a:pt x="45" y="101"/>
                    <a:pt x="49" y="98"/>
                    <a:pt x="49" y="98"/>
                  </a:cubicBezTo>
                  <a:cubicBezTo>
                    <a:pt x="51" y="96"/>
                    <a:pt x="51" y="94"/>
                    <a:pt x="51" y="94"/>
                  </a:cubicBezTo>
                  <a:cubicBezTo>
                    <a:pt x="50" y="91"/>
                    <a:pt x="50" y="84"/>
                    <a:pt x="50" y="84"/>
                  </a:cubicBezTo>
                  <a:cubicBezTo>
                    <a:pt x="47" y="82"/>
                    <a:pt x="41" y="75"/>
                    <a:pt x="41" y="75"/>
                  </a:cubicBezTo>
                  <a:cubicBezTo>
                    <a:pt x="37" y="67"/>
                    <a:pt x="43" y="67"/>
                    <a:pt x="43" y="67"/>
                  </a:cubicBezTo>
                  <a:cubicBezTo>
                    <a:pt x="46" y="68"/>
                    <a:pt x="47" y="67"/>
                    <a:pt x="47" y="67"/>
                  </a:cubicBezTo>
                  <a:cubicBezTo>
                    <a:pt x="51" y="67"/>
                    <a:pt x="51" y="61"/>
                    <a:pt x="51" y="61"/>
                  </a:cubicBezTo>
                  <a:cubicBezTo>
                    <a:pt x="51" y="58"/>
                    <a:pt x="52" y="56"/>
                    <a:pt x="52" y="56"/>
                  </a:cubicBezTo>
                  <a:cubicBezTo>
                    <a:pt x="54" y="50"/>
                    <a:pt x="53" y="50"/>
                    <a:pt x="53" y="50"/>
                  </a:cubicBezTo>
                  <a:cubicBezTo>
                    <a:pt x="50" y="45"/>
                    <a:pt x="47" y="50"/>
                    <a:pt x="47" y="50"/>
                  </a:cubicBezTo>
                  <a:cubicBezTo>
                    <a:pt x="45" y="53"/>
                    <a:pt x="35" y="59"/>
                    <a:pt x="35" y="59"/>
                  </a:cubicBezTo>
                  <a:cubicBezTo>
                    <a:pt x="34" y="59"/>
                    <a:pt x="33" y="60"/>
                    <a:pt x="33" y="60"/>
                  </a:cubicBezTo>
                  <a:lnTo>
                    <a:pt x="33" y="51"/>
                  </a:lnTo>
                  <a:close/>
                  <a:moveTo>
                    <a:pt x="3" y="82"/>
                  </a:moveTo>
                  <a:cubicBezTo>
                    <a:pt x="3" y="82"/>
                    <a:pt x="0" y="81"/>
                    <a:pt x="0" y="78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7"/>
                    <a:pt x="0" y="77"/>
                    <a:pt x="0" y="76"/>
                  </a:cubicBezTo>
                  <a:cubicBezTo>
                    <a:pt x="0" y="76"/>
                    <a:pt x="0" y="74"/>
                    <a:pt x="5" y="69"/>
                  </a:cubicBezTo>
                  <a:cubicBezTo>
                    <a:pt x="5" y="69"/>
                    <a:pt x="9" y="65"/>
                    <a:pt x="13" y="63"/>
                  </a:cubicBezTo>
                  <a:cubicBezTo>
                    <a:pt x="13" y="63"/>
                    <a:pt x="22" y="57"/>
                    <a:pt x="28" y="55"/>
                  </a:cubicBezTo>
                  <a:cubicBezTo>
                    <a:pt x="28" y="55"/>
                    <a:pt x="30" y="53"/>
                    <a:pt x="33" y="51"/>
                  </a:cubicBezTo>
                  <a:cubicBezTo>
                    <a:pt x="33" y="60"/>
                    <a:pt x="33" y="60"/>
                    <a:pt x="33" y="60"/>
                  </a:cubicBezTo>
                  <a:cubicBezTo>
                    <a:pt x="31" y="62"/>
                    <a:pt x="30" y="63"/>
                    <a:pt x="30" y="63"/>
                  </a:cubicBezTo>
                  <a:cubicBezTo>
                    <a:pt x="26" y="62"/>
                    <a:pt x="22" y="65"/>
                    <a:pt x="22" y="65"/>
                  </a:cubicBezTo>
                  <a:cubicBezTo>
                    <a:pt x="17" y="67"/>
                    <a:pt x="18" y="69"/>
                    <a:pt x="18" y="69"/>
                  </a:cubicBezTo>
                  <a:cubicBezTo>
                    <a:pt x="17" y="72"/>
                    <a:pt x="14" y="78"/>
                    <a:pt x="14" y="78"/>
                  </a:cubicBezTo>
                  <a:cubicBezTo>
                    <a:pt x="13" y="79"/>
                    <a:pt x="12" y="84"/>
                    <a:pt x="12" y="86"/>
                  </a:cubicBezTo>
                  <a:cubicBezTo>
                    <a:pt x="12" y="86"/>
                    <a:pt x="14" y="92"/>
                    <a:pt x="14" y="92"/>
                  </a:cubicBezTo>
                  <a:cubicBezTo>
                    <a:pt x="16" y="97"/>
                    <a:pt x="26" y="106"/>
                    <a:pt x="26" y="106"/>
                  </a:cubicBezTo>
                  <a:cubicBezTo>
                    <a:pt x="28" y="107"/>
                    <a:pt x="30" y="108"/>
                    <a:pt x="33" y="108"/>
                  </a:cubicBezTo>
                  <a:cubicBezTo>
                    <a:pt x="33" y="115"/>
                    <a:pt x="33" y="115"/>
                    <a:pt x="33" y="115"/>
                  </a:cubicBezTo>
                  <a:cubicBezTo>
                    <a:pt x="31" y="113"/>
                    <a:pt x="29" y="111"/>
                    <a:pt x="27" y="111"/>
                  </a:cubicBezTo>
                  <a:cubicBezTo>
                    <a:pt x="27" y="111"/>
                    <a:pt x="17" y="102"/>
                    <a:pt x="13" y="98"/>
                  </a:cubicBezTo>
                  <a:cubicBezTo>
                    <a:pt x="13" y="98"/>
                    <a:pt x="7" y="92"/>
                    <a:pt x="7" y="87"/>
                  </a:cubicBezTo>
                  <a:cubicBezTo>
                    <a:pt x="7" y="87"/>
                    <a:pt x="6" y="82"/>
                    <a:pt x="3" y="8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9" name="Freeform 18">
              <a:extLst>
                <a:ext uri="{FF2B5EF4-FFF2-40B4-BE49-F238E27FC236}">
                  <a16:creationId xmlns="" xmlns:a16="http://schemas.microsoft.com/office/drawing/2014/main" id="{D09CBA61-0D25-E249-BE3C-24B38CC67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1954"/>
              <a:ext cx="212" cy="261"/>
            </a:xfrm>
            <a:custGeom>
              <a:avLst/>
              <a:gdLst>
                <a:gd name="T0" fmla="*/ 92 w 111"/>
                <a:gd name="T1" fmla="*/ 4 h 135"/>
                <a:gd name="T2" fmla="*/ 108 w 111"/>
                <a:gd name="T3" fmla="*/ 13 h 135"/>
                <a:gd name="T4" fmla="*/ 106 w 111"/>
                <a:gd name="T5" fmla="*/ 20 h 135"/>
                <a:gd name="T6" fmla="*/ 98 w 111"/>
                <a:gd name="T7" fmla="*/ 25 h 135"/>
                <a:gd name="T8" fmla="*/ 93 w 111"/>
                <a:gd name="T9" fmla="*/ 28 h 135"/>
                <a:gd name="T10" fmla="*/ 68 w 111"/>
                <a:gd name="T11" fmla="*/ 65 h 135"/>
                <a:gd name="T12" fmla="*/ 48 w 111"/>
                <a:gd name="T13" fmla="*/ 97 h 135"/>
                <a:gd name="T14" fmla="*/ 27 w 111"/>
                <a:gd name="T15" fmla="*/ 124 h 135"/>
                <a:gd name="T16" fmla="*/ 23 w 111"/>
                <a:gd name="T17" fmla="*/ 128 h 135"/>
                <a:gd name="T18" fmla="*/ 20 w 111"/>
                <a:gd name="T19" fmla="*/ 132 h 135"/>
                <a:gd name="T20" fmla="*/ 13 w 111"/>
                <a:gd name="T21" fmla="*/ 135 h 135"/>
                <a:gd name="T22" fmla="*/ 8 w 111"/>
                <a:gd name="T23" fmla="*/ 134 h 135"/>
                <a:gd name="T24" fmla="*/ 3 w 111"/>
                <a:gd name="T25" fmla="*/ 134 h 135"/>
                <a:gd name="T26" fmla="*/ 4 w 111"/>
                <a:gd name="T27" fmla="*/ 132 h 135"/>
                <a:gd name="T28" fmla="*/ 6 w 111"/>
                <a:gd name="T29" fmla="*/ 130 h 135"/>
                <a:gd name="T30" fmla="*/ 8 w 111"/>
                <a:gd name="T31" fmla="*/ 129 h 135"/>
                <a:gd name="T32" fmla="*/ 9 w 111"/>
                <a:gd name="T33" fmla="*/ 128 h 135"/>
                <a:gd name="T34" fmla="*/ 11 w 111"/>
                <a:gd name="T35" fmla="*/ 125 h 135"/>
                <a:gd name="T36" fmla="*/ 13 w 111"/>
                <a:gd name="T37" fmla="*/ 123 h 135"/>
                <a:gd name="T38" fmla="*/ 31 w 111"/>
                <a:gd name="T39" fmla="*/ 102 h 135"/>
                <a:gd name="T40" fmla="*/ 48 w 111"/>
                <a:gd name="T41" fmla="*/ 77 h 135"/>
                <a:gd name="T42" fmla="*/ 58 w 111"/>
                <a:gd name="T43" fmla="*/ 61 h 135"/>
                <a:gd name="T44" fmla="*/ 78 w 111"/>
                <a:gd name="T45" fmla="*/ 28 h 135"/>
                <a:gd name="T46" fmla="*/ 58 w 111"/>
                <a:gd name="T47" fmla="*/ 17 h 135"/>
                <a:gd name="T48" fmla="*/ 61 w 111"/>
                <a:gd name="T49" fmla="*/ 16 h 135"/>
                <a:gd name="T50" fmla="*/ 81 w 111"/>
                <a:gd name="T51" fmla="*/ 13 h 135"/>
                <a:gd name="T52" fmla="*/ 92 w 111"/>
                <a:gd name="T53" fmla="*/ 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1" h="135">
                  <a:moveTo>
                    <a:pt x="92" y="4"/>
                  </a:moveTo>
                  <a:cubicBezTo>
                    <a:pt x="92" y="4"/>
                    <a:pt x="100" y="0"/>
                    <a:pt x="108" y="13"/>
                  </a:cubicBezTo>
                  <a:cubicBezTo>
                    <a:pt x="108" y="13"/>
                    <a:pt x="111" y="20"/>
                    <a:pt x="106" y="20"/>
                  </a:cubicBezTo>
                  <a:cubicBezTo>
                    <a:pt x="106" y="20"/>
                    <a:pt x="102" y="21"/>
                    <a:pt x="98" y="25"/>
                  </a:cubicBezTo>
                  <a:cubicBezTo>
                    <a:pt x="97" y="25"/>
                    <a:pt x="94" y="25"/>
                    <a:pt x="93" y="28"/>
                  </a:cubicBezTo>
                  <a:cubicBezTo>
                    <a:pt x="93" y="28"/>
                    <a:pt x="85" y="42"/>
                    <a:pt x="68" y="65"/>
                  </a:cubicBezTo>
                  <a:cubicBezTo>
                    <a:pt x="68" y="65"/>
                    <a:pt x="59" y="77"/>
                    <a:pt x="48" y="97"/>
                  </a:cubicBezTo>
                  <a:cubicBezTo>
                    <a:pt x="48" y="97"/>
                    <a:pt x="40" y="113"/>
                    <a:pt x="27" y="124"/>
                  </a:cubicBezTo>
                  <a:cubicBezTo>
                    <a:pt x="27" y="124"/>
                    <a:pt x="23" y="127"/>
                    <a:pt x="23" y="128"/>
                  </a:cubicBezTo>
                  <a:cubicBezTo>
                    <a:pt x="23" y="128"/>
                    <a:pt x="22" y="130"/>
                    <a:pt x="20" y="132"/>
                  </a:cubicBezTo>
                  <a:cubicBezTo>
                    <a:pt x="20" y="132"/>
                    <a:pt x="17" y="135"/>
                    <a:pt x="13" y="135"/>
                  </a:cubicBezTo>
                  <a:cubicBezTo>
                    <a:pt x="13" y="135"/>
                    <a:pt x="10" y="134"/>
                    <a:pt x="8" y="134"/>
                  </a:cubicBezTo>
                  <a:cubicBezTo>
                    <a:pt x="8" y="134"/>
                    <a:pt x="5" y="134"/>
                    <a:pt x="3" y="134"/>
                  </a:cubicBezTo>
                  <a:cubicBezTo>
                    <a:pt x="3" y="134"/>
                    <a:pt x="0" y="135"/>
                    <a:pt x="4" y="132"/>
                  </a:cubicBezTo>
                  <a:cubicBezTo>
                    <a:pt x="4" y="132"/>
                    <a:pt x="4" y="131"/>
                    <a:pt x="6" y="130"/>
                  </a:cubicBezTo>
                  <a:cubicBezTo>
                    <a:pt x="6" y="130"/>
                    <a:pt x="7" y="130"/>
                    <a:pt x="8" y="129"/>
                  </a:cubicBezTo>
                  <a:cubicBezTo>
                    <a:pt x="8" y="129"/>
                    <a:pt x="7" y="128"/>
                    <a:pt x="9" y="128"/>
                  </a:cubicBezTo>
                  <a:cubicBezTo>
                    <a:pt x="9" y="128"/>
                    <a:pt x="11" y="129"/>
                    <a:pt x="11" y="125"/>
                  </a:cubicBezTo>
                  <a:cubicBezTo>
                    <a:pt x="11" y="125"/>
                    <a:pt x="11" y="124"/>
                    <a:pt x="13" y="123"/>
                  </a:cubicBezTo>
                  <a:cubicBezTo>
                    <a:pt x="13" y="123"/>
                    <a:pt x="19" y="118"/>
                    <a:pt x="31" y="102"/>
                  </a:cubicBezTo>
                  <a:cubicBezTo>
                    <a:pt x="31" y="102"/>
                    <a:pt x="42" y="89"/>
                    <a:pt x="48" y="77"/>
                  </a:cubicBezTo>
                  <a:cubicBezTo>
                    <a:pt x="48" y="77"/>
                    <a:pt x="53" y="69"/>
                    <a:pt x="58" y="61"/>
                  </a:cubicBezTo>
                  <a:cubicBezTo>
                    <a:pt x="58" y="61"/>
                    <a:pt x="75" y="34"/>
                    <a:pt x="78" y="28"/>
                  </a:cubicBezTo>
                  <a:cubicBezTo>
                    <a:pt x="78" y="28"/>
                    <a:pt x="59" y="25"/>
                    <a:pt x="58" y="17"/>
                  </a:cubicBezTo>
                  <a:cubicBezTo>
                    <a:pt x="58" y="17"/>
                    <a:pt x="58" y="14"/>
                    <a:pt x="61" y="16"/>
                  </a:cubicBezTo>
                  <a:cubicBezTo>
                    <a:pt x="61" y="16"/>
                    <a:pt x="70" y="20"/>
                    <a:pt x="81" y="13"/>
                  </a:cubicBezTo>
                  <a:cubicBezTo>
                    <a:pt x="81" y="13"/>
                    <a:pt x="87" y="11"/>
                    <a:pt x="9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0" name="Freeform 19">
              <a:extLst>
                <a:ext uri="{FF2B5EF4-FFF2-40B4-BE49-F238E27FC236}">
                  <a16:creationId xmlns="" xmlns:a16="http://schemas.microsoft.com/office/drawing/2014/main" id="{F2EC80B9-9CA7-6749-A2F8-1DBE62DAA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2093"/>
              <a:ext cx="158" cy="118"/>
            </a:xfrm>
            <a:custGeom>
              <a:avLst/>
              <a:gdLst>
                <a:gd name="T0" fmla="*/ 11 w 83"/>
                <a:gd name="T1" fmla="*/ 29 h 61"/>
                <a:gd name="T2" fmla="*/ 4 w 83"/>
                <a:gd name="T3" fmla="*/ 21 h 61"/>
                <a:gd name="T4" fmla="*/ 20 w 83"/>
                <a:gd name="T5" fmla="*/ 27 h 61"/>
                <a:gd name="T6" fmla="*/ 23 w 83"/>
                <a:gd name="T7" fmla="*/ 33 h 61"/>
                <a:gd name="T8" fmla="*/ 33 w 83"/>
                <a:gd name="T9" fmla="*/ 46 h 61"/>
                <a:gd name="T10" fmla="*/ 34 w 83"/>
                <a:gd name="T11" fmla="*/ 44 h 61"/>
                <a:gd name="T12" fmla="*/ 34 w 83"/>
                <a:gd name="T13" fmla="*/ 39 h 61"/>
                <a:gd name="T14" fmla="*/ 38 w 83"/>
                <a:gd name="T15" fmla="*/ 36 h 61"/>
                <a:gd name="T16" fmla="*/ 40 w 83"/>
                <a:gd name="T17" fmla="*/ 35 h 61"/>
                <a:gd name="T18" fmla="*/ 47 w 83"/>
                <a:gd name="T19" fmla="*/ 26 h 61"/>
                <a:gd name="T20" fmla="*/ 47 w 83"/>
                <a:gd name="T21" fmla="*/ 19 h 61"/>
                <a:gd name="T22" fmla="*/ 37 w 83"/>
                <a:gd name="T23" fmla="*/ 13 h 61"/>
                <a:gd name="T24" fmla="*/ 35 w 83"/>
                <a:gd name="T25" fmla="*/ 11 h 61"/>
                <a:gd name="T26" fmla="*/ 42 w 83"/>
                <a:gd name="T27" fmla="*/ 10 h 61"/>
                <a:gd name="T28" fmla="*/ 55 w 83"/>
                <a:gd name="T29" fmla="*/ 4 h 61"/>
                <a:gd name="T30" fmla="*/ 59 w 83"/>
                <a:gd name="T31" fmla="*/ 1 h 61"/>
                <a:gd name="T32" fmla="*/ 68 w 83"/>
                <a:gd name="T33" fmla="*/ 3 h 61"/>
                <a:gd name="T34" fmla="*/ 81 w 83"/>
                <a:gd name="T35" fmla="*/ 15 h 61"/>
                <a:gd name="T36" fmla="*/ 82 w 83"/>
                <a:gd name="T37" fmla="*/ 18 h 61"/>
                <a:gd name="T38" fmla="*/ 78 w 83"/>
                <a:gd name="T39" fmla="*/ 23 h 61"/>
                <a:gd name="T40" fmla="*/ 66 w 83"/>
                <a:gd name="T41" fmla="*/ 34 h 61"/>
                <a:gd name="T42" fmla="*/ 64 w 83"/>
                <a:gd name="T43" fmla="*/ 46 h 61"/>
                <a:gd name="T44" fmla="*/ 62 w 83"/>
                <a:gd name="T45" fmla="*/ 53 h 61"/>
                <a:gd name="T46" fmla="*/ 55 w 83"/>
                <a:gd name="T47" fmla="*/ 55 h 61"/>
                <a:gd name="T48" fmla="*/ 46 w 83"/>
                <a:gd name="T49" fmla="*/ 59 h 61"/>
                <a:gd name="T50" fmla="*/ 43 w 83"/>
                <a:gd name="T51" fmla="*/ 59 h 61"/>
                <a:gd name="T52" fmla="*/ 40 w 83"/>
                <a:gd name="T53" fmla="*/ 58 h 61"/>
                <a:gd name="T54" fmla="*/ 38 w 83"/>
                <a:gd name="T55" fmla="*/ 55 h 61"/>
                <a:gd name="T56" fmla="*/ 33 w 83"/>
                <a:gd name="T57" fmla="*/ 51 h 61"/>
                <a:gd name="T58" fmla="*/ 29 w 83"/>
                <a:gd name="T59" fmla="*/ 49 h 61"/>
                <a:gd name="T60" fmla="*/ 20 w 83"/>
                <a:gd name="T61" fmla="*/ 35 h 61"/>
                <a:gd name="T62" fmla="*/ 11 w 83"/>
                <a:gd name="T63" fmla="*/ 29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3" h="61">
                  <a:moveTo>
                    <a:pt x="11" y="29"/>
                  </a:moveTo>
                  <a:cubicBezTo>
                    <a:pt x="11" y="29"/>
                    <a:pt x="0" y="23"/>
                    <a:pt x="4" y="21"/>
                  </a:cubicBezTo>
                  <a:cubicBezTo>
                    <a:pt x="4" y="21"/>
                    <a:pt x="12" y="18"/>
                    <a:pt x="20" y="27"/>
                  </a:cubicBezTo>
                  <a:cubicBezTo>
                    <a:pt x="20" y="27"/>
                    <a:pt x="21" y="30"/>
                    <a:pt x="23" y="33"/>
                  </a:cubicBezTo>
                  <a:cubicBezTo>
                    <a:pt x="23" y="33"/>
                    <a:pt x="24" y="36"/>
                    <a:pt x="33" y="46"/>
                  </a:cubicBezTo>
                  <a:cubicBezTo>
                    <a:pt x="33" y="46"/>
                    <a:pt x="34" y="47"/>
                    <a:pt x="34" y="44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4" y="39"/>
                    <a:pt x="36" y="35"/>
                    <a:pt x="38" y="36"/>
                  </a:cubicBezTo>
                  <a:cubicBezTo>
                    <a:pt x="38" y="36"/>
                    <a:pt x="39" y="37"/>
                    <a:pt x="40" y="35"/>
                  </a:cubicBezTo>
                  <a:cubicBezTo>
                    <a:pt x="40" y="35"/>
                    <a:pt x="45" y="31"/>
                    <a:pt x="47" y="26"/>
                  </a:cubicBezTo>
                  <a:cubicBezTo>
                    <a:pt x="47" y="26"/>
                    <a:pt x="50" y="21"/>
                    <a:pt x="47" y="19"/>
                  </a:cubicBezTo>
                  <a:cubicBezTo>
                    <a:pt x="47" y="19"/>
                    <a:pt x="40" y="15"/>
                    <a:pt x="37" y="13"/>
                  </a:cubicBezTo>
                  <a:cubicBezTo>
                    <a:pt x="37" y="13"/>
                    <a:pt x="33" y="12"/>
                    <a:pt x="35" y="11"/>
                  </a:cubicBezTo>
                  <a:cubicBezTo>
                    <a:pt x="35" y="11"/>
                    <a:pt x="37" y="10"/>
                    <a:pt x="42" y="10"/>
                  </a:cubicBezTo>
                  <a:cubicBezTo>
                    <a:pt x="42" y="10"/>
                    <a:pt x="53" y="8"/>
                    <a:pt x="55" y="4"/>
                  </a:cubicBezTo>
                  <a:cubicBezTo>
                    <a:pt x="55" y="4"/>
                    <a:pt x="56" y="0"/>
                    <a:pt x="59" y="1"/>
                  </a:cubicBezTo>
                  <a:cubicBezTo>
                    <a:pt x="59" y="1"/>
                    <a:pt x="65" y="4"/>
                    <a:pt x="68" y="3"/>
                  </a:cubicBezTo>
                  <a:cubicBezTo>
                    <a:pt x="68" y="3"/>
                    <a:pt x="79" y="3"/>
                    <a:pt x="81" y="15"/>
                  </a:cubicBezTo>
                  <a:cubicBezTo>
                    <a:pt x="81" y="15"/>
                    <a:pt x="81" y="17"/>
                    <a:pt x="82" y="18"/>
                  </a:cubicBezTo>
                  <a:cubicBezTo>
                    <a:pt x="82" y="18"/>
                    <a:pt x="83" y="22"/>
                    <a:pt x="78" y="23"/>
                  </a:cubicBezTo>
                  <a:cubicBezTo>
                    <a:pt x="78" y="23"/>
                    <a:pt x="68" y="30"/>
                    <a:pt x="66" y="34"/>
                  </a:cubicBezTo>
                  <a:cubicBezTo>
                    <a:pt x="66" y="34"/>
                    <a:pt x="62" y="42"/>
                    <a:pt x="64" y="46"/>
                  </a:cubicBezTo>
                  <a:cubicBezTo>
                    <a:pt x="64" y="46"/>
                    <a:pt x="66" y="51"/>
                    <a:pt x="62" y="53"/>
                  </a:cubicBezTo>
                  <a:cubicBezTo>
                    <a:pt x="62" y="53"/>
                    <a:pt x="59" y="55"/>
                    <a:pt x="55" y="55"/>
                  </a:cubicBezTo>
                  <a:cubicBezTo>
                    <a:pt x="55" y="55"/>
                    <a:pt x="50" y="54"/>
                    <a:pt x="46" y="59"/>
                  </a:cubicBezTo>
                  <a:cubicBezTo>
                    <a:pt x="46" y="59"/>
                    <a:pt x="46" y="61"/>
                    <a:pt x="43" y="59"/>
                  </a:cubicBezTo>
                  <a:cubicBezTo>
                    <a:pt x="43" y="59"/>
                    <a:pt x="43" y="58"/>
                    <a:pt x="40" y="58"/>
                  </a:cubicBezTo>
                  <a:cubicBezTo>
                    <a:pt x="40" y="58"/>
                    <a:pt x="38" y="58"/>
                    <a:pt x="38" y="55"/>
                  </a:cubicBezTo>
                  <a:cubicBezTo>
                    <a:pt x="38" y="55"/>
                    <a:pt x="37" y="52"/>
                    <a:pt x="33" y="51"/>
                  </a:cubicBezTo>
                  <a:cubicBezTo>
                    <a:pt x="33" y="51"/>
                    <a:pt x="31" y="52"/>
                    <a:pt x="29" y="49"/>
                  </a:cubicBezTo>
                  <a:cubicBezTo>
                    <a:pt x="29" y="49"/>
                    <a:pt x="23" y="39"/>
                    <a:pt x="20" y="35"/>
                  </a:cubicBezTo>
                  <a:cubicBezTo>
                    <a:pt x="20" y="35"/>
                    <a:pt x="16" y="30"/>
                    <a:pt x="11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1" name="Freeform 20">
              <a:extLst>
                <a:ext uri="{FF2B5EF4-FFF2-40B4-BE49-F238E27FC236}">
                  <a16:creationId xmlns="" xmlns:a16="http://schemas.microsoft.com/office/drawing/2014/main" id="{04D4DCB3-02D7-8946-A517-598767885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2116"/>
              <a:ext cx="19" cy="97"/>
            </a:xfrm>
            <a:custGeom>
              <a:avLst/>
              <a:gdLst>
                <a:gd name="T0" fmla="*/ 10 w 10"/>
                <a:gd name="T1" fmla="*/ 50 h 50"/>
                <a:gd name="T2" fmla="*/ 6 w 10"/>
                <a:gd name="T3" fmla="*/ 50 h 50"/>
                <a:gd name="T4" fmla="*/ 0 w 10"/>
                <a:gd name="T5" fmla="*/ 25 h 50"/>
                <a:gd name="T6" fmla="*/ 6 w 10"/>
                <a:gd name="T7" fmla="*/ 0 h 50"/>
                <a:gd name="T8" fmla="*/ 10 w 10"/>
                <a:gd name="T9" fmla="*/ 0 h 50"/>
                <a:gd name="T10" fmla="*/ 4 w 10"/>
                <a:gd name="T11" fmla="*/ 25 h 50"/>
                <a:gd name="T12" fmla="*/ 10 w 10"/>
                <a:gd name="T13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0">
                  <a:moveTo>
                    <a:pt x="10" y="50"/>
                  </a:moveTo>
                  <a:cubicBezTo>
                    <a:pt x="6" y="50"/>
                    <a:pt x="6" y="50"/>
                    <a:pt x="6" y="50"/>
                  </a:cubicBezTo>
                  <a:cubicBezTo>
                    <a:pt x="2" y="43"/>
                    <a:pt x="0" y="35"/>
                    <a:pt x="0" y="25"/>
                  </a:cubicBezTo>
                  <a:cubicBezTo>
                    <a:pt x="0" y="15"/>
                    <a:pt x="2" y="7"/>
                    <a:pt x="6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8"/>
                    <a:pt x="4" y="16"/>
                    <a:pt x="4" y="25"/>
                  </a:cubicBezTo>
                  <a:cubicBezTo>
                    <a:pt x="4" y="35"/>
                    <a:pt x="6" y="43"/>
                    <a:pt x="10" y="5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2" name="Freeform 21">
              <a:extLst>
                <a:ext uri="{FF2B5EF4-FFF2-40B4-BE49-F238E27FC236}">
                  <a16:creationId xmlns="" xmlns:a16="http://schemas.microsoft.com/office/drawing/2014/main" id="{32F15E9F-DE7C-9144-A85E-9220A4B18C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94" y="2116"/>
              <a:ext cx="95" cy="99"/>
            </a:xfrm>
            <a:custGeom>
              <a:avLst/>
              <a:gdLst>
                <a:gd name="T0" fmla="*/ 15 w 50"/>
                <a:gd name="T1" fmla="*/ 0 h 51"/>
                <a:gd name="T2" fmla="*/ 19 w 50"/>
                <a:gd name="T3" fmla="*/ 3 h 51"/>
                <a:gd name="T4" fmla="*/ 16 w 50"/>
                <a:gd name="T5" fmla="*/ 5 h 51"/>
                <a:gd name="T6" fmla="*/ 14 w 50"/>
                <a:gd name="T7" fmla="*/ 26 h 51"/>
                <a:gd name="T8" fmla="*/ 14 w 50"/>
                <a:gd name="T9" fmla="*/ 30 h 51"/>
                <a:gd name="T10" fmla="*/ 11 w 50"/>
                <a:gd name="T11" fmla="*/ 26 h 51"/>
                <a:gd name="T12" fmla="*/ 8 w 50"/>
                <a:gd name="T13" fmla="*/ 16 h 51"/>
                <a:gd name="T14" fmla="*/ 0 w 50"/>
                <a:gd name="T15" fmla="*/ 18 h 51"/>
                <a:gd name="T16" fmla="*/ 25 w 50"/>
                <a:gd name="T17" fmla="*/ 35 h 51"/>
                <a:gd name="T18" fmla="*/ 24 w 50"/>
                <a:gd name="T19" fmla="*/ 29 h 51"/>
                <a:gd name="T20" fmla="*/ 29 w 50"/>
                <a:gd name="T21" fmla="*/ 29 h 51"/>
                <a:gd name="T22" fmla="*/ 28 w 50"/>
                <a:gd name="T23" fmla="*/ 34 h 51"/>
                <a:gd name="T24" fmla="*/ 46 w 50"/>
                <a:gd name="T25" fmla="*/ 35 h 51"/>
                <a:gd name="T26" fmla="*/ 50 w 50"/>
                <a:gd name="T27" fmla="*/ 38 h 51"/>
                <a:gd name="T28" fmla="*/ 46 w 50"/>
                <a:gd name="T29" fmla="*/ 38 h 51"/>
                <a:gd name="T30" fmla="*/ 28 w 50"/>
                <a:gd name="T31" fmla="*/ 46 h 51"/>
                <a:gd name="T32" fmla="*/ 28 w 50"/>
                <a:gd name="T33" fmla="*/ 51 h 51"/>
                <a:gd name="T34" fmla="*/ 25 w 50"/>
                <a:gd name="T35" fmla="*/ 46 h 51"/>
                <a:gd name="T36" fmla="*/ 6 w 50"/>
                <a:gd name="T37" fmla="*/ 38 h 51"/>
                <a:gd name="T38" fmla="*/ 2 w 50"/>
                <a:gd name="T39" fmla="*/ 35 h 51"/>
                <a:gd name="T40" fmla="*/ 27 w 50"/>
                <a:gd name="T41" fmla="*/ 13 h 51"/>
                <a:gd name="T42" fmla="*/ 27 w 50"/>
                <a:gd name="T43" fmla="*/ 0 h 51"/>
                <a:gd name="T44" fmla="*/ 32 w 50"/>
                <a:gd name="T45" fmla="*/ 1 h 51"/>
                <a:gd name="T46" fmla="*/ 31 w 50"/>
                <a:gd name="T47" fmla="*/ 6 h 51"/>
                <a:gd name="T48" fmla="*/ 44 w 50"/>
                <a:gd name="T49" fmla="*/ 3 h 51"/>
                <a:gd name="T50" fmla="*/ 47 w 50"/>
                <a:gd name="T51" fmla="*/ 7 h 51"/>
                <a:gd name="T52" fmla="*/ 41 w 50"/>
                <a:gd name="T53" fmla="*/ 9 h 51"/>
                <a:gd name="T54" fmla="*/ 31 w 50"/>
                <a:gd name="T55" fmla="*/ 22 h 51"/>
                <a:gd name="T56" fmla="*/ 46 w 50"/>
                <a:gd name="T57" fmla="*/ 22 h 51"/>
                <a:gd name="T58" fmla="*/ 50 w 50"/>
                <a:gd name="T59" fmla="*/ 20 h 51"/>
                <a:gd name="T60" fmla="*/ 49 w 50"/>
                <a:gd name="T61" fmla="*/ 24 h 51"/>
                <a:gd name="T62" fmla="*/ 32 w 50"/>
                <a:gd name="T63" fmla="*/ 29 h 51"/>
                <a:gd name="T64" fmla="*/ 27 w 50"/>
                <a:gd name="T65" fmla="*/ 16 h 51"/>
                <a:gd name="T66" fmla="*/ 18 w 50"/>
                <a:gd name="T67" fmla="*/ 17 h 51"/>
                <a:gd name="T68" fmla="*/ 27 w 50"/>
                <a:gd name="T69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0" h="51">
                  <a:moveTo>
                    <a:pt x="0" y="18"/>
                  </a:moveTo>
                  <a:cubicBezTo>
                    <a:pt x="8" y="13"/>
                    <a:pt x="13" y="6"/>
                    <a:pt x="15" y="0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20" y="2"/>
                    <a:pt x="20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3"/>
                    <a:pt x="17" y="4"/>
                    <a:pt x="16" y="5"/>
                  </a:cubicBezTo>
                  <a:cubicBezTo>
                    <a:pt x="15" y="7"/>
                    <a:pt x="15" y="9"/>
                    <a:pt x="14" y="10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7"/>
                    <a:pt x="14" y="29"/>
                  </a:cubicBezTo>
                  <a:cubicBezTo>
                    <a:pt x="14" y="29"/>
                    <a:pt x="14" y="30"/>
                    <a:pt x="14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28"/>
                    <a:pt x="11" y="27"/>
                    <a:pt x="11" y="26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0" y="14"/>
                    <a:pt x="9" y="15"/>
                    <a:pt x="8" y="16"/>
                  </a:cubicBezTo>
                  <a:cubicBezTo>
                    <a:pt x="7" y="17"/>
                    <a:pt x="6" y="18"/>
                    <a:pt x="3" y="21"/>
                  </a:cubicBezTo>
                  <a:cubicBezTo>
                    <a:pt x="2" y="19"/>
                    <a:pt x="1" y="19"/>
                    <a:pt x="0" y="18"/>
                  </a:cubicBezTo>
                  <a:close/>
                  <a:moveTo>
                    <a:pt x="6" y="35"/>
                  </a:moveTo>
                  <a:cubicBezTo>
                    <a:pt x="25" y="35"/>
                    <a:pt x="25" y="35"/>
                    <a:pt x="25" y="35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25" y="33"/>
                    <a:pt x="24" y="31"/>
                    <a:pt x="24" y="29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8" y="30"/>
                    <a:pt x="28" y="32"/>
                    <a:pt x="28" y="34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46" y="35"/>
                    <a:pt x="46" y="35"/>
                    <a:pt x="46" y="35"/>
                  </a:cubicBezTo>
                  <a:cubicBezTo>
                    <a:pt x="47" y="35"/>
                    <a:pt x="48" y="35"/>
                    <a:pt x="50" y="35"/>
                  </a:cubicBezTo>
                  <a:cubicBezTo>
                    <a:pt x="50" y="38"/>
                    <a:pt x="50" y="38"/>
                    <a:pt x="50" y="38"/>
                  </a:cubicBezTo>
                  <a:cubicBezTo>
                    <a:pt x="50" y="38"/>
                    <a:pt x="49" y="38"/>
                    <a:pt x="48" y="38"/>
                  </a:cubicBezTo>
                  <a:cubicBezTo>
                    <a:pt x="48" y="38"/>
                    <a:pt x="47" y="38"/>
                    <a:pt x="46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7"/>
                    <a:pt x="28" y="48"/>
                    <a:pt x="28" y="49"/>
                  </a:cubicBezTo>
                  <a:cubicBezTo>
                    <a:pt x="28" y="50"/>
                    <a:pt x="28" y="50"/>
                    <a:pt x="28" y="51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4" y="48"/>
                    <a:pt x="25" y="47"/>
                    <a:pt x="25" y="46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5" y="38"/>
                    <a:pt x="3" y="38"/>
                    <a:pt x="2" y="38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5"/>
                    <a:pt x="4" y="35"/>
                    <a:pt x="6" y="35"/>
                  </a:cubicBezTo>
                  <a:close/>
                  <a:moveTo>
                    <a:pt x="27" y="13"/>
                  </a:move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3"/>
                    <a:pt x="27" y="0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2"/>
                    <a:pt x="31" y="3"/>
                    <a:pt x="31" y="6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6" y="9"/>
                    <a:pt x="40" y="6"/>
                    <a:pt x="44" y="3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8"/>
                    <a:pt x="46" y="8"/>
                    <a:pt x="46" y="8"/>
                  </a:cubicBezTo>
                  <a:cubicBezTo>
                    <a:pt x="44" y="8"/>
                    <a:pt x="42" y="9"/>
                    <a:pt x="41" y="9"/>
                  </a:cubicBezTo>
                  <a:cubicBezTo>
                    <a:pt x="39" y="11"/>
                    <a:pt x="36" y="13"/>
                    <a:pt x="31" y="15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0" y="25"/>
                    <a:pt x="32" y="26"/>
                    <a:pt x="38" y="26"/>
                  </a:cubicBezTo>
                  <a:cubicBezTo>
                    <a:pt x="43" y="26"/>
                    <a:pt x="46" y="25"/>
                    <a:pt x="46" y="22"/>
                  </a:cubicBezTo>
                  <a:cubicBezTo>
                    <a:pt x="46" y="21"/>
                    <a:pt x="46" y="20"/>
                    <a:pt x="46" y="19"/>
                  </a:cubicBezTo>
                  <a:cubicBezTo>
                    <a:pt x="48" y="20"/>
                    <a:pt x="49" y="20"/>
                    <a:pt x="50" y="20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50" y="22"/>
                    <a:pt x="50" y="23"/>
                    <a:pt x="49" y="24"/>
                  </a:cubicBezTo>
                  <a:cubicBezTo>
                    <a:pt x="48" y="27"/>
                    <a:pt x="45" y="29"/>
                    <a:pt x="40" y="29"/>
                  </a:cubicBezTo>
                  <a:cubicBezTo>
                    <a:pt x="35" y="29"/>
                    <a:pt x="33" y="29"/>
                    <a:pt x="32" y="29"/>
                  </a:cubicBezTo>
                  <a:cubicBezTo>
                    <a:pt x="29" y="28"/>
                    <a:pt x="27" y="27"/>
                    <a:pt x="27" y="24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5" y="17"/>
                    <a:pt x="22" y="18"/>
                    <a:pt x="20" y="19"/>
                  </a:cubicBezTo>
                  <a:cubicBezTo>
                    <a:pt x="19" y="19"/>
                    <a:pt x="18" y="18"/>
                    <a:pt x="18" y="17"/>
                  </a:cubicBezTo>
                  <a:cubicBezTo>
                    <a:pt x="17" y="17"/>
                    <a:pt x="17" y="16"/>
                    <a:pt x="17" y="16"/>
                  </a:cubicBezTo>
                  <a:cubicBezTo>
                    <a:pt x="20" y="16"/>
                    <a:pt x="23" y="15"/>
                    <a:pt x="27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3" name="Freeform 22">
              <a:extLst>
                <a:ext uri="{FF2B5EF4-FFF2-40B4-BE49-F238E27FC236}">
                  <a16:creationId xmlns="" xmlns:a16="http://schemas.microsoft.com/office/drawing/2014/main" id="{A6D9F7E3-1C1E-D040-B6AF-8F0E9353725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03" y="2115"/>
              <a:ext cx="93" cy="100"/>
            </a:xfrm>
            <a:custGeom>
              <a:avLst/>
              <a:gdLst>
                <a:gd name="T0" fmla="*/ 19 w 49"/>
                <a:gd name="T1" fmla="*/ 0 h 52"/>
                <a:gd name="T2" fmla="*/ 22 w 49"/>
                <a:gd name="T3" fmla="*/ 1 h 52"/>
                <a:gd name="T4" fmla="*/ 23 w 49"/>
                <a:gd name="T5" fmla="*/ 1 h 52"/>
                <a:gd name="T6" fmla="*/ 22 w 49"/>
                <a:gd name="T7" fmla="*/ 2 h 52"/>
                <a:gd name="T8" fmla="*/ 21 w 49"/>
                <a:gd name="T9" fmla="*/ 4 h 52"/>
                <a:gd name="T10" fmla="*/ 20 w 49"/>
                <a:gd name="T11" fmla="*/ 6 h 52"/>
                <a:gd name="T12" fmla="*/ 19 w 49"/>
                <a:gd name="T13" fmla="*/ 9 h 52"/>
                <a:gd name="T14" fmla="*/ 44 w 49"/>
                <a:gd name="T15" fmla="*/ 9 h 52"/>
                <a:gd name="T16" fmla="*/ 47 w 49"/>
                <a:gd name="T17" fmla="*/ 8 h 52"/>
                <a:gd name="T18" fmla="*/ 49 w 49"/>
                <a:gd name="T19" fmla="*/ 8 h 52"/>
                <a:gd name="T20" fmla="*/ 49 w 49"/>
                <a:gd name="T21" fmla="*/ 12 h 52"/>
                <a:gd name="T22" fmla="*/ 47 w 49"/>
                <a:gd name="T23" fmla="*/ 11 h 52"/>
                <a:gd name="T24" fmla="*/ 44 w 49"/>
                <a:gd name="T25" fmla="*/ 11 h 52"/>
                <a:gd name="T26" fmla="*/ 18 w 49"/>
                <a:gd name="T27" fmla="*/ 11 h 52"/>
                <a:gd name="T28" fmla="*/ 11 w 49"/>
                <a:gd name="T29" fmla="*/ 25 h 52"/>
                <a:gd name="T30" fmla="*/ 24 w 49"/>
                <a:gd name="T31" fmla="*/ 25 h 52"/>
                <a:gd name="T32" fmla="*/ 24 w 49"/>
                <a:gd name="T33" fmla="*/ 21 h 52"/>
                <a:gd name="T34" fmla="*/ 24 w 49"/>
                <a:gd name="T35" fmla="*/ 16 h 52"/>
                <a:gd name="T36" fmla="*/ 28 w 49"/>
                <a:gd name="T37" fmla="*/ 16 h 52"/>
                <a:gd name="T38" fmla="*/ 28 w 49"/>
                <a:gd name="T39" fmla="*/ 17 h 52"/>
                <a:gd name="T40" fmla="*/ 28 w 49"/>
                <a:gd name="T41" fmla="*/ 17 h 52"/>
                <a:gd name="T42" fmla="*/ 27 w 49"/>
                <a:gd name="T43" fmla="*/ 21 h 52"/>
                <a:gd name="T44" fmla="*/ 27 w 49"/>
                <a:gd name="T45" fmla="*/ 25 h 52"/>
                <a:gd name="T46" fmla="*/ 39 w 49"/>
                <a:gd name="T47" fmla="*/ 25 h 52"/>
                <a:gd name="T48" fmla="*/ 44 w 49"/>
                <a:gd name="T49" fmla="*/ 25 h 52"/>
                <a:gd name="T50" fmla="*/ 44 w 49"/>
                <a:gd name="T51" fmla="*/ 28 h 52"/>
                <a:gd name="T52" fmla="*/ 39 w 49"/>
                <a:gd name="T53" fmla="*/ 28 h 52"/>
                <a:gd name="T54" fmla="*/ 27 w 49"/>
                <a:gd name="T55" fmla="*/ 28 h 52"/>
                <a:gd name="T56" fmla="*/ 27 w 49"/>
                <a:gd name="T57" fmla="*/ 47 h 52"/>
                <a:gd name="T58" fmla="*/ 19 w 49"/>
                <a:gd name="T59" fmla="*/ 52 h 52"/>
                <a:gd name="T60" fmla="*/ 17 w 49"/>
                <a:gd name="T61" fmla="*/ 47 h 52"/>
                <a:gd name="T62" fmla="*/ 24 w 49"/>
                <a:gd name="T63" fmla="*/ 46 h 52"/>
                <a:gd name="T64" fmla="*/ 24 w 49"/>
                <a:gd name="T65" fmla="*/ 28 h 52"/>
                <a:gd name="T66" fmla="*/ 11 w 49"/>
                <a:gd name="T67" fmla="*/ 28 h 52"/>
                <a:gd name="T68" fmla="*/ 8 w 49"/>
                <a:gd name="T69" fmla="*/ 29 h 52"/>
                <a:gd name="T70" fmla="*/ 6 w 49"/>
                <a:gd name="T71" fmla="*/ 25 h 52"/>
                <a:gd name="T72" fmla="*/ 9 w 49"/>
                <a:gd name="T73" fmla="*/ 22 h 52"/>
                <a:gd name="T74" fmla="*/ 14 w 49"/>
                <a:gd name="T75" fmla="*/ 11 h 52"/>
                <a:gd name="T76" fmla="*/ 4 w 49"/>
                <a:gd name="T77" fmla="*/ 11 h 52"/>
                <a:gd name="T78" fmla="*/ 1 w 49"/>
                <a:gd name="T79" fmla="*/ 11 h 52"/>
                <a:gd name="T80" fmla="*/ 0 w 49"/>
                <a:gd name="T81" fmla="*/ 12 h 52"/>
                <a:gd name="T82" fmla="*/ 0 w 49"/>
                <a:gd name="T83" fmla="*/ 8 h 52"/>
                <a:gd name="T84" fmla="*/ 2 w 49"/>
                <a:gd name="T85" fmla="*/ 8 h 52"/>
                <a:gd name="T86" fmla="*/ 4 w 49"/>
                <a:gd name="T87" fmla="*/ 9 h 52"/>
                <a:gd name="T88" fmla="*/ 15 w 49"/>
                <a:gd name="T89" fmla="*/ 9 h 52"/>
                <a:gd name="T90" fmla="*/ 19 w 49"/>
                <a:gd name="T91" fmla="*/ 0 h 52"/>
                <a:gd name="T92" fmla="*/ 0 w 49"/>
                <a:gd name="T93" fmla="*/ 46 h 52"/>
                <a:gd name="T94" fmla="*/ 14 w 49"/>
                <a:gd name="T95" fmla="*/ 33 h 52"/>
                <a:gd name="T96" fmla="*/ 18 w 49"/>
                <a:gd name="T97" fmla="*/ 36 h 52"/>
                <a:gd name="T98" fmla="*/ 19 w 49"/>
                <a:gd name="T99" fmla="*/ 36 h 52"/>
                <a:gd name="T100" fmla="*/ 18 w 49"/>
                <a:gd name="T101" fmla="*/ 37 h 52"/>
                <a:gd name="T102" fmla="*/ 15 w 49"/>
                <a:gd name="T103" fmla="*/ 39 h 52"/>
                <a:gd name="T104" fmla="*/ 4 w 49"/>
                <a:gd name="T105" fmla="*/ 49 h 52"/>
                <a:gd name="T106" fmla="*/ 0 w 49"/>
                <a:gd name="T107" fmla="*/ 46 h 52"/>
                <a:gd name="T108" fmla="*/ 32 w 49"/>
                <a:gd name="T109" fmla="*/ 37 h 52"/>
                <a:gd name="T110" fmla="*/ 34 w 49"/>
                <a:gd name="T111" fmla="*/ 34 h 52"/>
                <a:gd name="T112" fmla="*/ 48 w 49"/>
                <a:gd name="T113" fmla="*/ 45 h 52"/>
                <a:gd name="T114" fmla="*/ 46 w 49"/>
                <a:gd name="T115" fmla="*/ 48 h 52"/>
                <a:gd name="T116" fmla="*/ 32 w 49"/>
                <a:gd name="T117" fmla="*/ 3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" h="52">
                  <a:moveTo>
                    <a:pt x="19" y="0"/>
                  </a:moveTo>
                  <a:cubicBezTo>
                    <a:pt x="22" y="1"/>
                    <a:pt x="22" y="1"/>
                    <a:pt x="22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23" y="2"/>
                    <a:pt x="22" y="2"/>
                  </a:cubicBezTo>
                  <a:cubicBezTo>
                    <a:pt x="22" y="2"/>
                    <a:pt x="21" y="3"/>
                    <a:pt x="21" y="4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20" y="7"/>
                    <a:pt x="19" y="8"/>
                    <a:pt x="19" y="9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5" y="9"/>
                    <a:pt x="46" y="8"/>
                    <a:pt x="47" y="8"/>
                  </a:cubicBezTo>
                  <a:cubicBezTo>
                    <a:pt x="48" y="8"/>
                    <a:pt x="49" y="8"/>
                    <a:pt x="49" y="8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49" y="12"/>
                    <a:pt x="48" y="12"/>
                    <a:pt x="47" y="11"/>
                  </a:cubicBezTo>
                  <a:cubicBezTo>
                    <a:pt x="46" y="11"/>
                    <a:pt x="45" y="11"/>
                    <a:pt x="44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6" y="15"/>
                    <a:pt x="14" y="19"/>
                    <a:pt x="11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19"/>
                    <a:pt x="24" y="17"/>
                    <a:pt x="24" y="16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8" y="16"/>
                    <a:pt x="28" y="16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7" y="17"/>
                    <a:pt x="27" y="19"/>
                    <a:pt x="27" y="21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40" y="25"/>
                    <a:pt x="42" y="25"/>
                    <a:pt x="44" y="25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2" y="28"/>
                    <a:pt x="41" y="28"/>
                    <a:pt x="39" y="28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8" y="50"/>
                    <a:pt x="25" y="51"/>
                    <a:pt x="19" y="52"/>
                  </a:cubicBezTo>
                  <a:cubicBezTo>
                    <a:pt x="18" y="50"/>
                    <a:pt x="18" y="49"/>
                    <a:pt x="17" y="47"/>
                  </a:cubicBezTo>
                  <a:cubicBezTo>
                    <a:pt x="22" y="48"/>
                    <a:pt x="25" y="48"/>
                    <a:pt x="24" y="46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0" y="28"/>
                    <a:pt x="9" y="28"/>
                    <a:pt x="8" y="29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7" y="25"/>
                    <a:pt x="8" y="24"/>
                    <a:pt x="9" y="22"/>
                  </a:cubicBezTo>
                  <a:cubicBezTo>
                    <a:pt x="11" y="19"/>
                    <a:pt x="12" y="16"/>
                    <a:pt x="1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3" y="11"/>
                    <a:pt x="1" y="11"/>
                  </a:cubicBezTo>
                  <a:cubicBezTo>
                    <a:pt x="1" y="12"/>
                    <a:pt x="0" y="12"/>
                    <a:pt x="0" y="12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1" y="8"/>
                    <a:pt x="2" y="8"/>
                  </a:cubicBezTo>
                  <a:cubicBezTo>
                    <a:pt x="3" y="8"/>
                    <a:pt x="4" y="9"/>
                    <a:pt x="4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7" y="6"/>
                    <a:pt x="18" y="3"/>
                    <a:pt x="19" y="0"/>
                  </a:cubicBezTo>
                  <a:close/>
                  <a:moveTo>
                    <a:pt x="0" y="46"/>
                  </a:moveTo>
                  <a:cubicBezTo>
                    <a:pt x="6" y="43"/>
                    <a:pt x="11" y="39"/>
                    <a:pt x="14" y="33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8" y="36"/>
                    <a:pt x="18" y="37"/>
                  </a:cubicBezTo>
                  <a:cubicBezTo>
                    <a:pt x="17" y="37"/>
                    <a:pt x="16" y="38"/>
                    <a:pt x="15" y="39"/>
                  </a:cubicBezTo>
                  <a:cubicBezTo>
                    <a:pt x="12" y="42"/>
                    <a:pt x="8" y="46"/>
                    <a:pt x="4" y="49"/>
                  </a:cubicBezTo>
                  <a:cubicBezTo>
                    <a:pt x="3" y="47"/>
                    <a:pt x="2" y="46"/>
                    <a:pt x="0" y="46"/>
                  </a:cubicBezTo>
                  <a:close/>
                  <a:moveTo>
                    <a:pt x="32" y="37"/>
                  </a:moveTo>
                  <a:cubicBezTo>
                    <a:pt x="34" y="34"/>
                    <a:pt x="34" y="34"/>
                    <a:pt x="34" y="34"/>
                  </a:cubicBezTo>
                  <a:cubicBezTo>
                    <a:pt x="39" y="37"/>
                    <a:pt x="44" y="41"/>
                    <a:pt x="48" y="45"/>
                  </a:cubicBezTo>
                  <a:cubicBezTo>
                    <a:pt x="46" y="48"/>
                    <a:pt x="46" y="48"/>
                    <a:pt x="46" y="48"/>
                  </a:cubicBezTo>
                  <a:cubicBezTo>
                    <a:pt x="41" y="44"/>
                    <a:pt x="37" y="40"/>
                    <a:pt x="32" y="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4" name="Freeform 23">
              <a:extLst>
                <a:ext uri="{FF2B5EF4-FFF2-40B4-BE49-F238E27FC236}">
                  <a16:creationId xmlns="" xmlns:a16="http://schemas.microsoft.com/office/drawing/2014/main" id="{ABA3F0EE-245A-C146-A3F3-8A7ACF402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2116"/>
              <a:ext cx="19" cy="97"/>
            </a:xfrm>
            <a:custGeom>
              <a:avLst/>
              <a:gdLst>
                <a:gd name="T0" fmla="*/ 0 w 10"/>
                <a:gd name="T1" fmla="*/ 0 h 50"/>
                <a:gd name="T2" fmla="*/ 4 w 10"/>
                <a:gd name="T3" fmla="*/ 0 h 50"/>
                <a:gd name="T4" fmla="*/ 10 w 10"/>
                <a:gd name="T5" fmla="*/ 25 h 50"/>
                <a:gd name="T6" fmla="*/ 4 w 10"/>
                <a:gd name="T7" fmla="*/ 50 h 50"/>
                <a:gd name="T8" fmla="*/ 0 w 10"/>
                <a:gd name="T9" fmla="*/ 50 h 50"/>
                <a:gd name="T10" fmla="*/ 6 w 10"/>
                <a:gd name="T11" fmla="*/ 25 h 50"/>
                <a:gd name="T12" fmla="*/ 0 w 10"/>
                <a:gd name="T1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0">
                  <a:moveTo>
                    <a:pt x="0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8" y="7"/>
                    <a:pt x="10" y="15"/>
                    <a:pt x="10" y="25"/>
                  </a:cubicBezTo>
                  <a:cubicBezTo>
                    <a:pt x="10" y="35"/>
                    <a:pt x="8" y="43"/>
                    <a:pt x="4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4" y="43"/>
                    <a:pt x="6" y="35"/>
                    <a:pt x="6" y="25"/>
                  </a:cubicBezTo>
                  <a:cubicBezTo>
                    <a:pt x="6" y="16"/>
                    <a:pt x="4" y="8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5" name="Freeform 24">
              <a:extLst>
                <a:ext uri="{FF2B5EF4-FFF2-40B4-BE49-F238E27FC236}">
                  <a16:creationId xmlns="" xmlns:a16="http://schemas.microsoft.com/office/drawing/2014/main" id="{A0137839-A350-124C-AE72-FAA8F6AC8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324"/>
              <a:ext cx="71" cy="75"/>
            </a:xfrm>
            <a:custGeom>
              <a:avLst/>
              <a:gdLst>
                <a:gd name="T0" fmla="*/ 35 w 37"/>
                <a:gd name="T1" fmla="*/ 0 h 39"/>
                <a:gd name="T2" fmla="*/ 36 w 37"/>
                <a:gd name="T3" fmla="*/ 13 h 39"/>
                <a:gd name="T4" fmla="*/ 35 w 37"/>
                <a:gd name="T5" fmla="*/ 13 h 39"/>
                <a:gd name="T6" fmla="*/ 30 w 37"/>
                <a:gd name="T7" fmla="*/ 5 h 39"/>
                <a:gd name="T8" fmla="*/ 21 w 37"/>
                <a:gd name="T9" fmla="*/ 2 h 39"/>
                <a:gd name="T10" fmla="*/ 14 w 37"/>
                <a:gd name="T11" fmla="*/ 4 h 39"/>
                <a:gd name="T12" fmla="*/ 9 w 37"/>
                <a:gd name="T13" fmla="*/ 10 h 39"/>
                <a:gd name="T14" fmla="*/ 7 w 37"/>
                <a:gd name="T15" fmla="*/ 20 h 39"/>
                <a:gd name="T16" fmla="*/ 9 w 37"/>
                <a:gd name="T17" fmla="*/ 29 h 39"/>
                <a:gd name="T18" fmla="*/ 14 w 37"/>
                <a:gd name="T19" fmla="*/ 35 h 39"/>
                <a:gd name="T20" fmla="*/ 22 w 37"/>
                <a:gd name="T21" fmla="*/ 37 h 39"/>
                <a:gd name="T22" fmla="*/ 29 w 37"/>
                <a:gd name="T23" fmla="*/ 35 h 39"/>
                <a:gd name="T24" fmla="*/ 36 w 37"/>
                <a:gd name="T25" fmla="*/ 29 h 39"/>
                <a:gd name="T26" fmla="*/ 37 w 37"/>
                <a:gd name="T27" fmla="*/ 30 h 39"/>
                <a:gd name="T28" fmla="*/ 30 w 37"/>
                <a:gd name="T29" fmla="*/ 37 h 39"/>
                <a:gd name="T30" fmla="*/ 20 w 37"/>
                <a:gd name="T31" fmla="*/ 39 h 39"/>
                <a:gd name="T32" fmla="*/ 4 w 37"/>
                <a:gd name="T33" fmla="*/ 32 h 39"/>
                <a:gd name="T34" fmla="*/ 0 w 37"/>
                <a:gd name="T35" fmla="*/ 20 h 39"/>
                <a:gd name="T36" fmla="*/ 3 w 37"/>
                <a:gd name="T37" fmla="*/ 10 h 39"/>
                <a:gd name="T38" fmla="*/ 10 w 37"/>
                <a:gd name="T39" fmla="*/ 3 h 39"/>
                <a:gd name="T40" fmla="*/ 21 w 37"/>
                <a:gd name="T41" fmla="*/ 0 h 39"/>
                <a:gd name="T42" fmla="*/ 30 w 37"/>
                <a:gd name="T43" fmla="*/ 2 h 39"/>
                <a:gd name="T44" fmla="*/ 31 w 37"/>
                <a:gd name="T45" fmla="*/ 3 h 39"/>
                <a:gd name="T46" fmla="*/ 33 w 37"/>
                <a:gd name="T47" fmla="*/ 2 h 39"/>
                <a:gd name="T48" fmla="*/ 34 w 37"/>
                <a:gd name="T49" fmla="*/ 0 h 39"/>
                <a:gd name="T50" fmla="*/ 35 w 37"/>
                <a:gd name="T5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7" h="39">
                  <a:moveTo>
                    <a:pt x="35" y="0"/>
                  </a:moveTo>
                  <a:cubicBezTo>
                    <a:pt x="36" y="13"/>
                    <a:pt x="36" y="13"/>
                    <a:pt x="36" y="13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9"/>
                    <a:pt x="32" y="6"/>
                    <a:pt x="30" y="5"/>
                  </a:cubicBezTo>
                  <a:cubicBezTo>
                    <a:pt x="27" y="3"/>
                    <a:pt x="25" y="2"/>
                    <a:pt x="21" y="2"/>
                  </a:cubicBezTo>
                  <a:cubicBezTo>
                    <a:pt x="19" y="2"/>
                    <a:pt x="16" y="3"/>
                    <a:pt x="14" y="4"/>
                  </a:cubicBezTo>
                  <a:cubicBezTo>
                    <a:pt x="12" y="5"/>
                    <a:pt x="10" y="7"/>
                    <a:pt x="9" y="10"/>
                  </a:cubicBezTo>
                  <a:cubicBezTo>
                    <a:pt x="7" y="13"/>
                    <a:pt x="7" y="16"/>
                    <a:pt x="7" y="20"/>
                  </a:cubicBezTo>
                  <a:cubicBezTo>
                    <a:pt x="7" y="24"/>
                    <a:pt x="7" y="27"/>
                    <a:pt x="9" y="29"/>
                  </a:cubicBezTo>
                  <a:cubicBezTo>
                    <a:pt x="10" y="32"/>
                    <a:pt x="12" y="33"/>
                    <a:pt x="14" y="35"/>
                  </a:cubicBezTo>
                  <a:cubicBezTo>
                    <a:pt x="16" y="36"/>
                    <a:pt x="19" y="37"/>
                    <a:pt x="22" y="37"/>
                  </a:cubicBezTo>
                  <a:cubicBezTo>
                    <a:pt x="25" y="37"/>
                    <a:pt x="27" y="36"/>
                    <a:pt x="29" y="35"/>
                  </a:cubicBezTo>
                  <a:cubicBezTo>
                    <a:pt x="31" y="34"/>
                    <a:pt x="34" y="32"/>
                    <a:pt x="36" y="29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5" y="33"/>
                    <a:pt x="32" y="35"/>
                    <a:pt x="30" y="37"/>
                  </a:cubicBezTo>
                  <a:cubicBezTo>
                    <a:pt x="27" y="38"/>
                    <a:pt x="24" y="39"/>
                    <a:pt x="20" y="39"/>
                  </a:cubicBezTo>
                  <a:cubicBezTo>
                    <a:pt x="13" y="39"/>
                    <a:pt x="8" y="37"/>
                    <a:pt x="4" y="32"/>
                  </a:cubicBezTo>
                  <a:cubicBezTo>
                    <a:pt x="1" y="29"/>
                    <a:pt x="0" y="25"/>
                    <a:pt x="0" y="20"/>
                  </a:cubicBezTo>
                  <a:cubicBezTo>
                    <a:pt x="0" y="17"/>
                    <a:pt x="1" y="13"/>
                    <a:pt x="3" y="10"/>
                  </a:cubicBezTo>
                  <a:cubicBezTo>
                    <a:pt x="4" y="7"/>
                    <a:pt x="7" y="5"/>
                    <a:pt x="10" y="3"/>
                  </a:cubicBezTo>
                  <a:cubicBezTo>
                    <a:pt x="13" y="1"/>
                    <a:pt x="17" y="0"/>
                    <a:pt x="21" y="0"/>
                  </a:cubicBezTo>
                  <a:cubicBezTo>
                    <a:pt x="24" y="0"/>
                    <a:pt x="27" y="1"/>
                    <a:pt x="30" y="2"/>
                  </a:cubicBezTo>
                  <a:cubicBezTo>
                    <a:pt x="30" y="3"/>
                    <a:pt x="31" y="3"/>
                    <a:pt x="31" y="3"/>
                  </a:cubicBezTo>
                  <a:cubicBezTo>
                    <a:pt x="32" y="3"/>
                    <a:pt x="32" y="3"/>
                    <a:pt x="33" y="2"/>
                  </a:cubicBezTo>
                  <a:cubicBezTo>
                    <a:pt x="33" y="2"/>
                    <a:pt x="34" y="1"/>
                    <a:pt x="34" y="0"/>
                  </a:cubicBezTo>
                  <a:lnTo>
                    <a:pt x="3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6" name="Freeform 25">
              <a:extLst>
                <a:ext uri="{FF2B5EF4-FFF2-40B4-BE49-F238E27FC236}">
                  <a16:creationId xmlns="" xmlns:a16="http://schemas.microsoft.com/office/drawing/2014/main" id="{5C18D007-F6BF-6A48-8B5B-2FBCAB80E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326"/>
              <a:ext cx="82" cy="71"/>
            </a:xfrm>
            <a:custGeom>
              <a:avLst/>
              <a:gdLst>
                <a:gd name="T0" fmla="*/ 12 w 43"/>
                <a:gd name="T1" fmla="*/ 17 h 37"/>
                <a:gd name="T2" fmla="*/ 31 w 43"/>
                <a:gd name="T3" fmla="*/ 17 h 37"/>
                <a:gd name="T4" fmla="*/ 31 w 43"/>
                <a:gd name="T5" fmla="*/ 7 h 37"/>
                <a:gd name="T6" fmla="*/ 31 w 43"/>
                <a:gd name="T7" fmla="*/ 3 h 37"/>
                <a:gd name="T8" fmla="*/ 30 w 43"/>
                <a:gd name="T9" fmla="*/ 2 h 37"/>
                <a:gd name="T10" fmla="*/ 27 w 43"/>
                <a:gd name="T11" fmla="*/ 1 h 37"/>
                <a:gd name="T12" fmla="*/ 25 w 43"/>
                <a:gd name="T13" fmla="*/ 1 h 37"/>
                <a:gd name="T14" fmla="*/ 25 w 43"/>
                <a:gd name="T15" fmla="*/ 0 h 37"/>
                <a:gd name="T16" fmla="*/ 43 w 43"/>
                <a:gd name="T17" fmla="*/ 0 h 37"/>
                <a:gd name="T18" fmla="*/ 43 w 43"/>
                <a:gd name="T19" fmla="*/ 1 h 37"/>
                <a:gd name="T20" fmla="*/ 42 w 43"/>
                <a:gd name="T21" fmla="*/ 1 h 37"/>
                <a:gd name="T22" fmla="*/ 39 w 43"/>
                <a:gd name="T23" fmla="*/ 2 h 37"/>
                <a:gd name="T24" fmla="*/ 37 w 43"/>
                <a:gd name="T25" fmla="*/ 3 h 37"/>
                <a:gd name="T26" fmla="*/ 37 w 43"/>
                <a:gd name="T27" fmla="*/ 7 h 37"/>
                <a:gd name="T28" fmla="*/ 37 w 43"/>
                <a:gd name="T29" fmla="*/ 31 h 37"/>
                <a:gd name="T30" fmla="*/ 37 w 43"/>
                <a:gd name="T31" fmla="*/ 34 h 37"/>
                <a:gd name="T32" fmla="*/ 39 w 43"/>
                <a:gd name="T33" fmla="*/ 36 h 37"/>
                <a:gd name="T34" fmla="*/ 42 w 43"/>
                <a:gd name="T35" fmla="*/ 36 h 37"/>
                <a:gd name="T36" fmla="*/ 43 w 43"/>
                <a:gd name="T37" fmla="*/ 36 h 37"/>
                <a:gd name="T38" fmla="*/ 43 w 43"/>
                <a:gd name="T39" fmla="*/ 37 h 37"/>
                <a:gd name="T40" fmla="*/ 25 w 43"/>
                <a:gd name="T41" fmla="*/ 37 h 37"/>
                <a:gd name="T42" fmla="*/ 25 w 43"/>
                <a:gd name="T43" fmla="*/ 36 h 37"/>
                <a:gd name="T44" fmla="*/ 27 w 43"/>
                <a:gd name="T45" fmla="*/ 36 h 37"/>
                <a:gd name="T46" fmla="*/ 31 w 43"/>
                <a:gd name="T47" fmla="*/ 35 h 37"/>
                <a:gd name="T48" fmla="*/ 31 w 43"/>
                <a:gd name="T49" fmla="*/ 31 h 37"/>
                <a:gd name="T50" fmla="*/ 31 w 43"/>
                <a:gd name="T51" fmla="*/ 19 h 37"/>
                <a:gd name="T52" fmla="*/ 12 w 43"/>
                <a:gd name="T53" fmla="*/ 19 h 37"/>
                <a:gd name="T54" fmla="*/ 12 w 43"/>
                <a:gd name="T55" fmla="*/ 31 h 37"/>
                <a:gd name="T56" fmla="*/ 13 w 43"/>
                <a:gd name="T57" fmla="*/ 34 h 37"/>
                <a:gd name="T58" fmla="*/ 14 w 43"/>
                <a:gd name="T59" fmla="*/ 36 h 37"/>
                <a:gd name="T60" fmla="*/ 17 w 43"/>
                <a:gd name="T61" fmla="*/ 36 h 37"/>
                <a:gd name="T62" fmla="*/ 18 w 43"/>
                <a:gd name="T63" fmla="*/ 36 h 37"/>
                <a:gd name="T64" fmla="*/ 18 w 43"/>
                <a:gd name="T65" fmla="*/ 37 h 37"/>
                <a:gd name="T66" fmla="*/ 0 w 43"/>
                <a:gd name="T67" fmla="*/ 37 h 37"/>
                <a:gd name="T68" fmla="*/ 0 w 43"/>
                <a:gd name="T69" fmla="*/ 36 h 37"/>
                <a:gd name="T70" fmla="*/ 2 w 43"/>
                <a:gd name="T71" fmla="*/ 36 h 37"/>
                <a:gd name="T72" fmla="*/ 6 w 43"/>
                <a:gd name="T73" fmla="*/ 35 h 37"/>
                <a:gd name="T74" fmla="*/ 6 w 43"/>
                <a:gd name="T75" fmla="*/ 31 h 37"/>
                <a:gd name="T76" fmla="*/ 6 w 43"/>
                <a:gd name="T77" fmla="*/ 7 h 37"/>
                <a:gd name="T78" fmla="*/ 6 w 43"/>
                <a:gd name="T79" fmla="*/ 3 h 37"/>
                <a:gd name="T80" fmla="*/ 5 w 43"/>
                <a:gd name="T81" fmla="*/ 2 h 37"/>
                <a:gd name="T82" fmla="*/ 2 w 43"/>
                <a:gd name="T83" fmla="*/ 1 h 37"/>
                <a:gd name="T84" fmla="*/ 0 w 43"/>
                <a:gd name="T85" fmla="*/ 1 h 37"/>
                <a:gd name="T86" fmla="*/ 0 w 43"/>
                <a:gd name="T87" fmla="*/ 0 h 37"/>
                <a:gd name="T88" fmla="*/ 18 w 43"/>
                <a:gd name="T89" fmla="*/ 0 h 37"/>
                <a:gd name="T90" fmla="*/ 18 w 43"/>
                <a:gd name="T91" fmla="*/ 1 h 37"/>
                <a:gd name="T92" fmla="*/ 17 w 43"/>
                <a:gd name="T93" fmla="*/ 1 h 37"/>
                <a:gd name="T94" fmla="*/ 14 w 43"/>
                <a:gd name="T95" fmla="*/ 2 h 37"/>
                <a:gd name="T96" fmla="*/ 13 w 43"/>
                <a:gd name="T97" fmla="*/ 3 h 37"/>
                <a:gd name="T98" fmla="*/ 12 w 43"/>
                <a:gd name="T99" fmla="*/ 7 h 37"/>
                <a:gd name="T100" fmla="*/ 12 w 43"/>
                <a:gd name="T101" fmla="*/ 1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3" h="37">
                  <a:moveTo>
                    <a:pt x="12" y="17"/>
                  </a:moveTo>
                  <a:cubicBezTo>
                    <a:pt x="31" y="17"/>
                    <a:pt x="31" y="17"/>
                    <a:pt x="31" y="17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1" y="5"/>
                    <a:pt x="31" y="3"/>
                    <a:pt x="31" y="3"/>
                  </a:cubicBezTo>
                  <a:cubicBezTo>
                    <a:pt x="31" y="2"/>
                    <a:pt x="30" y="2"/>
                    <a:pt x="30" y="2"/>
                  </a:cubicBezTo>
                  <a:cubicBezTo>
                    <a:pt x="29" y="1"/>
                    <a:pt x="28" y="1"/>
                    <a:pt x="27" y="1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1"/>
                    <a:pt x="40" y="1"/>
                    <a:pt x="39" y="2"/>
                  </a:cubicBezTo>
                  <a:cubicBezTo>
                    <a:pt x="38" y="2"/>
                    <a:pt x="38" y="2"/>
                    <a:pt x="37" y="3"/>
                  </a:cubicBezTo>
                  <a:cubicBezTo>
                    <a:pt x="37" y="4"/>
                    <a:pt x="37" y="5"/>
                    <a:pt x="37" y="7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7" y="33"/>
                    <a:pt x="37" y="34"/>
                    <a:pt x="37" y="34"/>
                  </a:cubicBezTo>
                  <a:cubicBezTo>
                    <a:pt x="38" y="35"/>
                    <a:pt x="38" y="35"/>
                    <a:pt x="39" y="36"/>
                  </a:cubicBezTo>
                  <a:cubicBezTo>
                    <a:pt x="40" y="36"/>
                    <a:pt x="41" y="36"/>
                    <a:pt x="42" y="36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5" y="36"/>
                    <a:pt x="25" y="36"/>
                    <a:pt x="25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9" y="36"/>
                    <a:pt x="30" y="36"/>
                    <a:pt x="31" y="35"/>
                  </a:cubicBezTo>
                  <a:cubicBezTo>
                    <a:pt x="31" y="34"/>
                    <a:pt x="31" y="33"/>
                    <a:pt x="31" y="31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3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6" y="36"/>
                    <a:pt x="17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3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5" y="1"/>
                    <a:pt x="14" y="2"/>
                  </a:cubicBezTo>
                  <a:cubicBezTo>
                    <a:pt x="13" y="2"/>
                    <a:pt x="13" y="2"/>
                    <a:pt x="13" y="3"/>
                  </a:cubicBezTo>
                  <a:cubicBezTo>
                    <a:pt x="12" y="4"/>
                    <a:pt x="12" y="5"/>
                    <a:pt x="12" y="7"/>
                  </a:cubicBezTo>
                  <a:lnTo>
                    <a:pt x="1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7" name="Freeform 26">
              <a:extLst>
                <a:ext uri="{FF2B5EF4-FFF2-40B4-BE49-F238E27FC236}">
                  <a16:creationId xmlns="" xmlns:a16="http://schemas.microsoft.com/office/drawing/2014/main" id="{7E130380-C7BA-D14B-93EF-0B6A892BD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5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4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3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3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5"/>
                    <a:pt x="13" y="35"/>
                    <a:pt x="13" y="36"/>
                  </a:cubicBezTo>
                  <a:cubicBezTo>
                    <a:pt x="14" y="36"/>
                    <a:pt x="15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8" name="Freeform 27">
              <a:extLst>
                <a:ext uri="{FF2B5EF4-FFF2-40B4-BE49-F238E27FC236}">
                  <a16:creationId xmlns="" xmlns:a16="http://schemas.microsoft.com/office/drawing/2014/main" id="{1F56ABA0-90A2-0740-809B-A09C7F067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2326"/>
              <a:ext cx="86" cy="73"/>
            </a:xfrm>
            <a:custGeom>
              <a:avLst/>
              <a:gdLst>
                <a:gd name="T0" fmla="*/ 0 w 45"/>
                <a:gd name="T1" fmla="*/ 0 h 38"/>
                <a:gd name="T2" fmla="*/ 11 w 45"/>
                <a:gd name="T3" fmla="*/ 0 h 38"/>
                <a:gd name="T4" fmla="*/ 36 w 45"/>
                <a:gd name="T5" fmla="*/ 28 h 38"/>
                <a:gd name="T6" fmla="*/ 36 w 45"/>
                <a:gd name="T7" fmla="*/ 6 h 38"/>
                <a:gd name="T8" fmla="*/ 35 w 45"/>
                <a:gd name="T9" fmla="*/ 2 h 38"/>
                <a:gd name="T10" fmla="*/ 32 w 45"/>
                <a:gd name="T11" fmla="*/ 1 h 38"/>
                <a:gd name="T12" fmla="*/ 30 w 45"/>
                <a:gd name="T13" fmla="*/ 1 h 38"/>
                <a:gd name="T14" fmla="*/ 30 w 45"/>
                <a:gd name="T15" fmla="*/ 0 h 38"/>
                <a:gd name="T16" fmla="*/ 45 w 45"/>
                <a:gd name="T17" fmla="*/ 0 h 38"/>
                <a:gd name="T18" fmla="*/ 45 w 45"/>
                <a:gd name="T19" fmla="*/ 1 h 38"/>
                <a:gd name="T20" fmla="*/ 43 w 45"/>
                <a:gd name="T21" fmla="*/ 1 h 38"/>
                <a:gd name="T22" fmla="*/ 39 w 45"/>
                <a:gd name="T23" fmla="*/ 2 h 38"/>
                <a:gd name="T24" fmla="*/ 39 w 45"/>
                <a:gd name="T25" fmla="*/ 6 h 38"/>
                <a:gd name="T26" fmla="*/ 39 w 45"/>
                <a:gd name="T27" fmla="*/ 38 h 38"/>
                <a:gd name="T28" fmla="*/ 38 w 45"/>
                <a:gd name="T29" fmla="*/ 38 h 38"/>
                <a:gd name="T30" fmla="*/ 11 w 45"/>
                <a:gd name="T31" fmla="*/ 8 h 38"/>
                <a:gd name="T32" fmla="*/ 11 w 45"/>
                <a:gd name="T33" fmla="*/ 31 h 38"/>
                <a:gd name="T34" fmla="*/ 11 w 45"/>
                <a:gd name="T35" fmla="*/ 35 h 38"/>
                <a:gd name="T36" fmla="*/ 15 w 45"/>
                <a:gd name="T37" fmla="*/ 36 h 38"/>
                <a:gd name="T38" fmla="*/ 16 w 45"/>
                <a:gd name="T39" fmla="*/ 36 h 38"/>
                <a:gd name="T40" fmla="*/ 16 w 45"/>
                <a:gd name="T41" fmla="*/ 37 h 38"/>
                <a:gd name="T42" fmla="*/ 2 w 45"/>
                <a:gd name="T43" fmla="*/ 37 h 38"/>
                <a:gd name="T44" fmla="*/ 2 w 45"/>
                <a:gd name="T45" fmla="*/ 36 h 38"/>
                <a:gd name="T46" fmla="*/ 3 w 45"/>
                <a:gd name="T47" fmla="*/ 36 h 38"/>
                <a:gd name="T48" fmla="*/ 7 w 45"/>
                <a:gd name="T49" fmla="*/ 35 h 38"/>
                <a:gd name="T50" fmla="*/ 8 w 45"/>
                <a:gd name="T51" fmla="*/ 31 h 38"/>
                <a:gd name="T52" fmla="*/ 8 w 45"/>
                <a:gd name="T53" fmla="*/ 5 h 38"/>
                <a:gd name="T54" fmla="*/ 5 w 45"/>
                <a:gd name="T55" fmla="*/ 2 h 38"/>
                <a:gd name="T56" fmla="*/ 2 w 45"/>
                <a:gd name="T57" fmla="*/ 1 h 38"/>
                <a:gd name="T58" fmla="*/ 0 w 45"/>
                <a:gd name="T59" fmla="*/ 1 h 38"/>
                <a:gd name="T60" fmla="*/ 0 w 45"/>
                <a:gd name="T6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" h="38">
                  <a:moveTo>
                    <a:pt x="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4"/>
                    <a:pt x="36" y="3"/>
                    <a:pt x="35" y="2"/>
                  </a:cubicBezTo>
                  <a:cubicBezTo>
                    <a:pt x="34" y="1"/>
                    <a:pt x="33" y="1"/>
                    <a:pt x="32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1" y="1"/>
                    <a:pt x="40" y="2"/>
                    <a:pt x="39" y="2"/>
                  </a:cubicBezTo>
                  <a:cubicBezTo>
                    <a:pt x="39" y="3"/>
                    <a:pt x="39" y="4"/>
                    <a:pt x="39" y="6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1" y="35"/>
                    <a:pt x="11" y="35"/>
                  </a:cubicBezTo>
                  <a:cubicBezTo>
                    <a:pt x="12" y="36"/>
                    <a:pt x="13" y="36"/>
                    <a:pt x="15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5" y="36"/>
                    <a:pt x="6" y="36"/>
                    <a:pt x="7" y="35"/>
                  </a:cubicBezTo>
                  <a:cubicBezTo>
                    <a:pt x="8" y="34"/>
                    <a:pt x="8" y="33"/>
                    <a:pt x="8" y="3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4" y="2"/>
                    <a:pt x="4" y="2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9" name="Freeform 28">
              <a:extLst>
                <a:ext uri="{FF2B5EF4-FFF2-40B4-BE49-F238E27FC236}">
                  <a16:creationId xmlns="" xmlns:a16="http://schemas.microsoft.com/office/drawing/2014/main" id="{E5FB3D25-D289-8A43-9EA4-A63BBD4769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38" y="2324"/>
              <a:ext cx="84" cy="73"/>
            </a:xfrm>
            <a:custGeom>
              <a:avLst/>
              <a:gdLst>
                <a:gd name="T0" fmla="*/ 28 w 44"/>
                <a:gd name="T1" fmla="*/ 26 h 38"/>
                <a:gd name="T2" fmla="*/ 12 w 44"/>
                <a:gd name="T3" fmla="*/ 26 h 38"/>
                <a:gd name="T4" fmla="*/ 9 w 44"/>
                <a:gd name="T5" fmla="*/ 32 h 38"/>
                <a:gd name="T6" fmla="*/ 8 w 44"/>
                <a:gd name="T7" fmla="*/ 35 h 38"/>
                <a:gd name="T8" fmla="*/ 9 w 44"/>
                <a:gd name="T9" fmla="*/ 37 h 38"/>
                <a:gd name="T10" fmla="*/ 13 w 44"/>
                <a:gd name="T11" fmla="*/ 37 h 38"/>
                <a:gd name="T12" fmla="*/ 13 w 44"/>
                <a:gd name="T13" fmla="*/ 38 h 38"/>
                <a:gd name="T14" fmla="*/ 0 w 44"/>
                <a:gd name="T15" fmla="*/ 38 h 38"/>
                <a:gd name="T16" fmla="*/ 0 w 44"/>
                <a:gd name="T17" fmla="*/ 37 h 38"/>
                <a:gd name="T18" fmla="*/ 4 w 44"/>
                <a:gd name="T19" fmla="*/ 36 h 38"/>
                <a:gd name="T20" fmla="*/ 7 w 44"/>
                <a:gd name="T21" fmla="*/ 31 h 38"/>
                <a:gd name="T22" fmla="*/ 22 w 44"/>
                <a:gd name="T23" fmla="*/ 0 h 38"/>
                <a:gd name="T24" fmla="*/ 23 w 44"/>
                <a:gd name="T25" fmla="*/ 0 h 38"/>
                <a:gd name="T26" fmla="*/ 37 w 44"/>
                <a:gd name="T27" fmla="*/ 31 h 38"/>
                <a:gd name="T28" fmla="*/ 40 w 44"/>
                <a:gd name="T29" fmla="*/ 36 h 38"/>
                <a:gd name="T30" fmla="*/ 44 w 44"/>
                <a:gd name="T31" fmla="*/ 37 h 38"/>
                <a:gd name="T32" fmla="*/ 44 w 44"/>
                <a:gd name="T33" fmla="*/ 38 h 38"/>
                <a:gd name="T34" fmla="*/ 28 w 44"/>
                <a:gd name="T35" fmla="*/ 38 h 38"/>
                <a:gd name="T36" fmla="*/ 28 w 44"/>
                <a:gd name="T37" fmla="*/ 37 h 38"/>
                <a:gd name="T38" fmla="*/ 31 w 44"/>
                <a:gd name="T39" fmla="*/ 37 h 38"/>
                <a:gd name="T40" fmla="*/ 32 w 44"/>
                <a:gd name="T41" fmla="*/ 35 h 38"/>
                <a:gd name="T42" fmla="*/ 31 w 44"/>
                <a:gd name="T43" fmla="*/ 31 h 38"/>
                <a:gd name="T44" fmla="*/ 28 w 44"/>
                <a:gd name="T45" fmla="*/ 26 h 38"/>
                <a:gd name="T46" fmla="*/ 27 w 44"/>
                <a:gd name="T47" fmla="*/ 24 h 38"/>
                <a:gd name="T48" fmla="*/ 20 w 44"/>
                <a:gd name="T49" fmla="*/ 9 h 38"/>
                <a:gd name="T50" fmla="*/ 13 w 44"/>
                <a:gd name="T51" fmla="*/ 24 h 38"/>
                <a:gd name="T52" fmla="*/ 27 w 44"/>
                <a:gd name="T53" fmla="*/ 2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4" h="38">
                  <a:moveTo>
                    <a:pt x="28" y="26"/>
                  </a:moveTo>
                  <a:cubicBezTo>
                    <a:pt x="12" y="26"/>
                    <a:pt x="12" y="26"/>
                    <a:pt x="12" y="26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9" y="33"/>
                    <a:pt x="8" y="34"/>
                    <a:pt x="8" y="35"/>
                  </a:cubicBezTo>
                  <a:cubicBezTo>
                    <a:pt x="8" y="36"/>
                    <a:pt x="9" y="36"/>
                    <a:pt x="9" y="37"/>
                  </a:cubicBezTo>
                  <a:cubicBezTo>
                    <a:pt x="10" y="37"/>
                    <a:pt x="11" y="37"/>
                    <a:pt x="13" y="37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2" y="37"/>
                    <a:pt x="3" y="37"/>
                    <a:pt x="4" y="36"/>
                  </a:cubicBezTo>
                  <a:cubicBezTo>
                    <a:pt x="5" y="35"/>
                    <a:pt x="6" y="34"/>
                    <a:pt x="7" y="3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8" y="34"/>
                    <a:pt x="39" y="35"/>
                    <a:pt x="40" y="36"/>
                  </a:cubicBezTo>
                  <a:cubicBezTo>
                    <a:pt x="41" y="37"/>
                    <a:pt x="42" y="37"/>
                    <a:pt x="44" y="37"/>
                  </a:cubicBezTo>
                  <a:cubicBezTo>
                    <a:pt x="44" y="38"/>
                    <a:pt x="44" y="38"/>
                    <a:pt x="44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29" y="37"/>
                    <a:pt x="31" y="37"/>
                    <a:pt x="31" y="37"/>
                  </a:cubicBezTo>
                  <a:cubicBezTo>
                    <a:pt x="32" y="36"/>
                    <a:pt x="32" y="36"/>
                    <a:pt x="32" y="35"/>
                  </a:cubicBezTo>
                  <a:cubicBezTo>
                    <a:pt x="32" y="34"/>
                    <a:pt x="32" y="33"/>
                    <a:pt x="31" y="31"/>
                  </a:cubicBezTo>
                  <a:lnTo>
                    <a:pt x="28" y="26"/>
                  </a:lnTo>
                  <a:close/>
                  <a:moveTo>
                    <a:pt x="27" y="24"/>
                  </a:moveTo>
                  <a:cubicBezTo>
                    <a:pt x="20" y="9"/>
                    <a:pt x="20" y="9"/>
                    <a:pt x="20" y="9"/>
                  </a:cubicBezTo>
                  <a:cubicBezTo>
                    <a:pt x="13" y="24"/>
                    <a:pt x="13" y="24"/>
                    <a:pt x="13" y="24"/>
                  </a:cubicBezTo>
                  <a:lnTo>
                    <a:pt x="27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0" name="Freeform 29">
              <a:extLst>
                <a:ext uri="{FF2B5EF4-FFF2-40B4-BE49-F238E27FC236}">
                  <a16:creationId xmlns="" xmlns:a16="http://schemas.microsoft.com/office/drawing/2014/main" id="{3F216B4F-5188-C147-8D99-2581BE1B1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326"/>
              <a:ext cx="84" cy="73"/>
            </a:xfrm>
            <a:custGeom>
              <a:avLst/>
              <a:gdLst>
                <a:gd name="T0" fmla="*/ 29 w 44"/>
                <a:gd name="T1" fmla="*/ 1 h 38"/>
                <a:gd name="T2" fmla="*/ 29 w 44"/>
                <a:gd name="T3" fmla="*/ 0 h 38"/>
                <a:gd name="T4" fmla="*/ 44 w 44"/>
                <a:gd name="T5" fmla="*/ 0 h 38"/>
                <a:gd name="T6" fmla="*/ 44 w 44"/>
                <a:gd name="T7" fmla="*/ 1 h 38"/>
                <a:gd name="T8" fmla="*/ 42 w 44"/>
                <a:gd name="T9" fmla="*/ 1 h 38"/>
                <a:gd name="T10" fmla="*/ 38 w 44"/>
                <a:gd name="T11" fmla="*/ 3 h 38"/>
                <a:gd name="T12" fmla="*/ 38 w 44"/>
                <a:gd name="T13" fmla="*/ 7 h 38"/>
                <a:gd name="T14" fmla="*/ 38 w 44"/>
                <a:gd name="T15" fmla="*/ 22 h 38"/>
                <a:gd name="T16" fmla="*/ 36 w 44"/>
                <a:gd name="T17" fmla="*/ 31 h 38"/>
                <a:gd name="T18" fmla="*/ 32 w 44"/>
                <a:gd name="T19" fmla="*/ 36 h 38"/>
                <a:gd name="T20" fmla="*/ 22 w 44"/>
                <a:gd name="T21" fmla="*/ 38 h 38"/>
                <a:gd name="T22" fmla="*/ 12 w 44"/>
                <a:gd name="T23" fmla="*/ 36 h 38"/>
                <a:gd name="T24" fmla="*/ 7 w 44"/>
                <a:gd name="T25" fmla="*/ 30 h 38"/>
                <a:gd name="T26" fmla="*/ 6 w 44"/>
                <a:gd name="T27" fmla="*/ 21 h 38"/>
                <a:gd name="T28" fmla="*/ 6 w 44"/>
                <a:gd name="T29" fmla="*/ 7 h 38"/>
                <a:gd name="T30" fmla="*/ 5 w 44"/>
                <a:gd name="T31" fmla="*/ 2 h 38"/>
                <a:gd name="T32" fmla="*/ 1 w 44"/>
                <a:gd name="T33" fmla="*/ 1 h 38"/>
                <a:gd name="T34" fmla="*/ 0 w 44"/>
                <a:gd name="T35" fmla="*/ 1 h 38"/>
                <a:gd name="T36" fmla="*/ 0 w 44"/>
                <a:gd name="T37" fmla="*/ 0 h 38"/>
                <a:gd name="T38" fmla="*/ 18 w 44"/>
                <a:gd name="T39" fmla="*/ 0 h 38"/>
                <a:gd name="T40" fmla="*/ 18 w 44"/>
                <a:gd name="T41" fmla="*/ 1 h 38"/>
                <a:gd name="T42" fmla="*/ 16 w 44"/>
                <a:gd name="T43" fmla="*/ 1 h 38"/>
                <a:gd name="T44" fmla="*/ 12 w 44"/>
                <a:gd name="T45" fmla="*/ 3 h 38"/>
                <a:gd name="T46" fmla="*/ 12 w 44"/>
                <a:gd name="T47" fmla="*/ 7 h 38"/>
                <a:gd name="T48" fmla="*/ 12 w 44"/>
                <a:gd name="T49" fmla="*/ 23 h 38"/>
                <a:gd name="T50" fmla="*/ 12 w 44"/>
                <a:gd name="T51" fmla="*/ 28 h 38"/>
                <a:gd name="T52" fmla="*/ 14 w 44"/>
                <a:gd name="T53" fmla="*/ 32 h 38"/>
                <a:gd name="T54" fmla="*/ 17 w 44"/>
                <a:gd name="T55" fmla="*/ 35 h 38"/>
                <a:gd name="T56" fmla="*/ 22 w 44"/>
                <a:gd name="T57" fmla="*/ 36 h 38"/>
                <a:gd name="T58" fmla="*/ 29 w 44"/>
                <a:gd name="T59" fmla="*/ 34 h 38"/>
                <a:gd name="T60" fmla="*/ 34 w 44"/>
                <a:gd name="T61" fmla="*/ 30 h 38"/>
                <a:gd name="T62" fmla="*/ 35 w 44"/>
                <a:gd name="T63" fmla="*/ 22 h 38"/>
                <a:gd name="T64" fmla="*/ 35 w 44"/>
                <a:gd name="T65" fmla="*/ 7 h 38"/>
                <a:gd name="T66" fmla="*/ 34 w 44"/>
                <a:gd name="T67" fmla="*/ 2 h 38"/>
                <a:gd name="T68" fmla="*/ 31 w 44"/>
                <a:gd name="T69" fmla="*/ 1 h 38"/>
                <a:gd name="T70" fmla="*/ 29 w 44"/>
                <a:gd name="T71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38">
                  <a:moveTo>
                    <a:pt x="29" y="1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0" y="1"/>
                    <a:pt x="39" y="2"/>
                    <a:pt x="38" y="3"/>
                  </a:cubicBezTo>
                  <a:cubicBezTo>
                    <a:pt x="38" y="3"/>
                    <a:pt x="38" y="5"/>
                    <a:pt x="38" y="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6"/>
                    <a:pt x="37" y="29"/>
                    <a:pt x="36" y="31"/>
                  </a:cubicBezTo>
                  <a:cubicBezTo>
                    <a:pt x="36" y="33"/>
                    <a:pt x="34" y="34"/>
                    <a:pt x="32" y="36"/>
                  </a:cubicBezTo>
                  <a:cubicBezTo>
                    <a:pt x="29" y="37"/>
                    <a:pt x="26" y="38"/>
                    <a:pt x="22" y="38"/>
                  </a:cubicBezTo>
                  <a:cubicBezTo>
                    <a:pt x="17" y="38"/>
                    <a:pt x="14" y="37"/>
                    <a:pt x="12" y="36"/>
                  </a:cubicBezTo>
                  <a:cubicBezTo>
                    <a:pt x="9" y="35"/>
                    <a:pt x="8" y="33"/>
                    <a:pt x="7" y="30"/>
                  </a:cubicBezTo>
                  <a:cubicBezTo>
                    <a:pt x="6" y="29"/>
                    <a:pt x="6" y="26"/>
                    <a:pt x="6" y="2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4" y="1"/>
                    <a:pt x="13" y="2"/>
                    <a:pt x="12" y="3"/>
                  </a:cubicBezTo>
                  <a:cubicBezTo>
                    <a:pt x="12" y="3"/>
                    <a:pt x="12" y="5"/>
                    <a:pt x="12" y="7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6"/>
                    <a:pt x="12" y="28"/>
                  </a:cubicBezTo>
                  <a:cubicBezTo>
                    <a:pt x="12" y="30"/>
                    <a:pt x="13" y="31"/>
                    <a:pt x="14" y="32"/>
                  </a:cubicBezTo>
                  <a:cubicBezTo>
                    <a:pt x="14" y="33"/>
                    <a:pt x="15" y="34"/>
                    <a:pt x="17" y="35"/>
                  </a:cubicBezTo>
                  <a:cubicBezTo>
                    <a:pt x="18" y="35"/>
                    <a:pt x="20" y="36"/>
                    <a:pt x="22" y="36"/>
                  </a:cubicBezTo>
                  <a:cubicBezTo>
                    <a:pt x="25" y="36"/>
                    <a:pt x="27" y="35"/>
                    <a:pt x="29" y="34"/>
                  </a:cubicBezTo>
                  <a:cubicBezTo>
                    <a:pt x="32" y="33"/>
                    <a:pt x="33" y="32"/>
                    <a:pt x="34" y="30"/>
                  </a:cubicBezTo>
                  <a:cubicBezTo>
                    <a:pt x="35" y="28"/>
                    <a:pt x="35" y="26"/>
                    <a:pt x="35" y="22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4"/>
                    <a:pt x="35" y="3"/>
                    <a:pt x="34" y="2"/>
                  </a:cubicBezTo>
                  <a:cubicBezTo>
                    <a:pt x="33" y="1"/>
                    <a:pt x="32" y="1"/>
                    <a:pt x="31" y="1"/>
                  </a:cubicBezTo>
                  <a:lnTo>
                    <a:pt x="2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1" name="Freeform 30">
              <a:extLst>
                <a:ext uri="{FF2B5EF4-FFF2-40B4-BE49-F238E27FC236}">
                  <a16:creationId xmlns="" xmlns:a16="http://schemas.microsoft.com/office/drawing/2014/main" id="{6DF32DFD-B761-3D42-8A90-FDDD19301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2326"/>
              <a:ext cx="85" cy="73"/>
            </a:xfrm>
            <a:custGeom>
              <a:avLst/>
              <a:gdLst>
                <a:gd name="T0" fmla="*/ 0 w 45"/>
                <a:gd name="T1" fmla="*/ 0 h 38"/>
                <a:gd name="T2" fmla="*/ 11 w 45"/>
                <a:gd name="T3" fmla="*/ 0 h 38"/>
                <a:gd name="T4" fmla="*/ 36 w 45"/>
                <a:gd name="T5" fmla="*/ 28 h 38"/>
                <a:gd name="T6" fmla="*/ 36 w 45"/>
                <a:gd name="T7" fmla="*/ 6 h 38"/>
                <a:gd name="T8" fmla="*/ 35 w 45"/>
                <a:gd name="T9" fmla="*/ 2 h 38"/>
                <a:gd name="T10" fmla="*/ 32 w 45"/>
                <a:gd name="T11" fmla="*/ 1 h 38"/>
                <a:gd name="T12" fmla="*/ 30 w 45"/>
                <a:gd name="T13" fmla="*/ 1 h 38"/>
                <a:gd name="T14" fmla="*/ 30 w 45"/>
                <a:gd name="T15" fmla="*/ 0 h 38"/>
                <a:gd name="T16" fmla="*/ 45 w 45"/>
                <a:gd name="T17" fmla="*/ 0 h 38"/>
                <a:gd name="T18" fmla="*/ 45 w 45"/>
                <a:gd name="T19" fmla="*/ 1 h 38"/>
                <a:gd name="T20" fmla="*/ 43 w 45"/>
                <a:gd name="T21" fmla="*/ 1 h 38"/>
                <a:gd name="T22" fmla="*/ 39 w 45"/>
                <a:gd name="T23" fmla="*/ 2 h 38"/>
                <a:gd name="T24" fmla="*/ 39 w 45"/>
                <a:gd name="T25" fmla="*/ 6 h 38"/>
                <a:gd name="T26" fmla="*/ 39 w 45"/>
                <a:gd name="T27" fmla="*/ 38 h 38"/>
                <a:gd name="T28" fmla="*/ 38 w 45"/>
                <a:gd name="T29" fmla="*/ 38 h 38"/>
                <a:gd name="T30" fmla="*/ 10 w 45"/>
                <a:gd name="T31" fmla="*/ 8 h 38"/>
                <a:gd name="T32" fmla="*/ 10 w 45"/>
                <a:gd name="T33" fmla="*/ 31 h 38"/>
                <a:gd name="T34" fmla="*/ 11 w 45"/>
                <a:gd name="T35" fmla="*/ 35 h 38"/>
                <a:gd name="T36" fmla="*/ 15 w 45"/>
                <a:gd name="T37" fmla="*/ 36 h 38"/>
                <a:gd name="T38" fmla="*/ 16 w 45"/>
                <a:gd name="T39" fmla="*/ 36 h 38"/>
                <a:gd name="T40" fmla="*/ 16 w 45"/>
                <a:gd name="T41" fmla="*/ 37 h 38"/>
                <a:gd name="T42" fmla="*/ 2 w 45"/>
                <a:gd name="T43" fmla="*/ 37 h 38"/>
                <a:gd name="T44" fmla="*/ 2 w 45"/>
                <a:gd name="T45" fmla="*/ 36 h 38"/>
                <a:gd name="T46" fmla="*/ 3 w 45"/>
                <a:gd name="T47" fmla="*/ 36 h 38"/>
                <a:gd name="T48" fmla="*/ 7 w 45"/>
                <a:gd name="T49" fmla="*/ 35 h 38"/>
                <a:gd name="T50" fmla="*/ 8 w 45"/>
                <a:gd name="T51" fmla="*/ 31 h 38"/>
                <a:gd name="T52" fmla="*/ 8 w 45"/>
                <a:gd name="T53" fmla="*/ 5 h 38"/>
                <a:gd name="T54" fmla="*/ 5 w 45"/>
                <a:gd name="T55" fmla="*/ 2 h 38"/>
                <a:gd name="T56" fmla="*/ 2 w 45"/>
                <a:gd name="T57" fmla="*/ 1 h 38"/>
                <a:gd name="T58" fmla="*/ 0 w 45"/>
                <a:gd name="T59" fmla="*/ 1 h 38"/>
                <a:gd name="T60" fmla="*/ 0 w 45"/>
                <a:gd name="T6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" h="38">
                  <a:moveTo>
                    <a:pt x="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4"/>
                    <a:pt x="36" y="3"/>
                    <a:pt x="35" y="2"/>
                  </a:cubicBezTo>
                  <a:cubicBezTo>
                    <a:pt x="34" y="1"/>
                    <a:pt x="33" y="1"/>
                    <a:pt x="32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1" y="1"/>
                    <a:pt x="40" y="2"/>
                    <a:pt x="39" y="2"/>
                  </a:cubicBezTo>
                  <a:cubicBezTo>
                    <a:pt x="39" y="3"/>
                    <a:pt x="39" y="4"/>
                    <a:pt x="39" y="6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3"/>
                    <a:pt x="11" y="35"/>
                    <a:pt x="11" y="35"/>
                  </a:cubicBezTo>
                  <a:cubicBezTo>
                    <a:pt x="12" y="36"/>
                    <a:pt x="13" y="36"/>
                    <a:pt x="15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5" y="36"/>
                    <a:pt x="6" y="36"/>
                    <a:pt x="7" y="35"/>
                  </a:cubicBezTo>
                  <a:cubicBezTo>
                    <a:pt x="8" y="34"/>
                    <a:pt x="8" y="33"/>
                    <a:pt x="8" y="3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4" y="2"/>
                    <a:pt x="4" y="2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2" name="Freeform 31">
              <a:extLst>
                <a:ext uri="{FF2B5EF4-FFF2-40B4-BE49-F238E27FC236}">
                  <a16:creationId xmlns="" xmlns:a16="http://schemas.microsoft.com/office/drawing/2014/main" id="{9C19B958-2D3A-EF44-98CC-FED968968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5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5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4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5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3" name="Freeform 32">
              <a:extLst>
                <a:ext uri="{FF2B5EF4-FFF2-40B4-BE49-F238E27FC236}">
                  <a16:creationId xmlns="" xmlns:a16="http://schemas.microsoft.com/office/drawing/2014/main" id="{2852C183-DDCA-5A4F-B6B1-A1EC171C9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2326"/>
              <a:ext cx="84" cy="73"/>
            </a:xfrm>
            <a:custGeom>
              <a:avLst/>
              <a:gdLst>
                <a:gd name="T0" fmla="*/ 44 w 44"/>
                <a:gd name="T1" fmla="*/ 0 h 38"/>
                <a:gd name="T2" fmla="*/ 44 w 44"/>
                <a:gd name="T3" fmla="*/ 1 h 38"/>
                <a:gd name="T4" fmla="*/ 41 w 44"/>
                <a:gd name="T5" fmla="*/ 2 h 38"/>
                <a:gd name="T6" fmla="*/ 38 w 44"/>
                <a:gd name="T7" fmla="*/ 6 h 38"/>
                <a:gd name="T8" fmla="*/ 23 w 44"/>
                <a:gd name="T9" fmla="*/ 38 h 38"/>
                <a:gd name="T10" fmla="*/ 22 w 44"/>
                <a:gd name="T11" fmla="*/ 38 h 38"/>
                <a:gd name="T12" fmla="*/ 7 w 44"/>
                <a:gd name="T13" fmla="*/ 6 h 38"/>
                <a:gd name="T14" fmla="*/ 5 w 44"/>
                <a:gd name="T15" fmla="*/ 3 h 38"/>
                <a:gd name="T16" fmla="*/ 3 w 44"/>
                <a:gd name="T17" fmla="*/ 2 h 38"/>
                <a:gd name="T18" fmla="*/ 0 w 44"/>
                <a:gd name="T19" fmla="*/ 1 h 38"/>
                <a:gd name="T20" fmla="*/ 0 w 44"/>
                <a:gd name="T21" fmla="*/ 0 h 38"/>
                <a:gd name="T22" fmla="*/ 17 w 44"/>
                <a:gd name="T23" fmla="*/ 0 h 38"/>
                <a:gd name="T24" fmla="*/ 17 w 44"/>
                <a:gd name="T25" fmla="*/ 1 h 38"/>
                <a:gd name="T26" fmla="*/ 13 w 44"/>
                <a:gd name="T27" fmla="*/ 2 h 38"/>
                <a:gd name="T28" fmla="*/ 13 w 44"/>
                <a:gd name="T29" fmla="*/ 4 h 38"/>
                <a:gd name="T30" fmla="*/ 14 w 44"/>
                <a:gd name="T31" fmla="*/ 8 h 38"/>
                <a:gd name="T32" fmla="*/ 24 w 44"/>
                <a:gd name="T33" fmla="*/ 30 h 38"/>
                <a:gd name="T34" fmla="*/ 34 w 44"/>
                <a:gd name="T35" fmla="*/ 8 h 38"/>
                <a:gd name="T36" fmla="*/ 36 w 44"/>
                <a:gd name="T37" fmla="*/ 4 h 38"/>
                <a:gd name="T38" fmla="*/ 35 w 44"/>
                <a:gd name="T39" fmla="*/ 2 h 38"/>
                <a:gd name="T40" fmla="*/ 32 w 44"/>
                <a:gd name="T41" fmla="*/ 1 h 38"/>
                <a:gd name="T42" fmla="*/ 31 w 44"/>
                <a:gd name="T43" fmla="*/ 1 h 38"/>
                <a:gd name="T44" fmla="*/ 31 w 44"/>
                <a:gd name="T45" fmla="*/ 0 h 38"/>
                <a:gd name="T46" fmla="*/ 44 w 44"/>
                <a:gd name="T4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4" h="38">
                  <a:moveTo>
                    <a:pt x="44" y="0"/>
                  </a:move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1" y="2"/>
                    <a:pt x="41" y="2"/>
                  </a:cubicBezTo>
                  <a:cubicBezTo>
                    <a:pt x="39" y="3"/>
                    <a:pt x="39" y="5"/>
                    <a:pt x="38" y="6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4"/>
                    <a:pt x="5" y="3"/>
                    <a:pt x="5" y="3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3" y="1"/>
                    <a:pt x="2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3" y="2"/>
                    <a:pt x="13" y="3"/>
                    <a:pt x="13" y="4"/>
                  </a:cubicBezTo>
                  <a:cubicBezTo>
                    <a:pt x="13" y="4"/>
                    <a:pt x="13" y="6"/>
                    <a:pt x="14" y="8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5" y="6"/>
                    <a:pt x="36" y="5"/>
                    <a:pt x="36" y="4"/>
                  </a:cubicBezTo>
                  <a:cubicBezTo>
                    <a:pt x="36" y="3"/>
                    <a:pt x="35" y="3"/>
                    <a:pt x="35" y="2"/>
                  </a:cubicBezTo>
                  <a:cubicBezTo>
                    <a:pt x="34" y="2"/>
                    <a:pt x="33" y="1"/>
                    <a:pt x="32" y="1"/>
                  </a:cubicBezTo>
                  <a:cubicBezTo>
                    <a:pt x="32" y="1"/>
                    <a:pt x="31" y="1"/>
                    <a:pt x="31" y="1"/>
                  </a:cubicBezTo>
                  <a:cubicBezTo>
                    <a:pt x="31" y="0"/>
                    <a:pt x="31" y="0"/>
                    <a:pt x="31" y="0"/>
                  </a:cubicBezTo>
                  <a:lnTo>
                    <a:pt x="4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4" name="Freeform 33">
              <a:extLst>
                <a:ext uri="{FF2B5EF4-FFF2-40B4-BE49-F238E27FC236}">
                  <a16:creationId xmlns="" xmlns:a16="http://schemas.microsoft.com/office/drawing/2014/main" id="{92FCCBFD-2472-CF42-A05D-D08564A99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326"/>
              <a:ext cx="66" cy="71"/>
            </a:xfrm>
            <a:custGeom>
              <a:avLst/>
              <a:gdLst>
                <a:gd name="T0" fmla="*/ 12 w 35"/>
                <a:gd name="T1" fmla="*/ 2 h 37"/>
                <a:gd name="T2" fmla="*/ 12 w 35"/>
                <a:gd name="T3" fmla="*/ 17 h 37"/>
                <a:gd name="T4" fmla="*/ 21 w 35"/>
                <a:gd name="T5" fmla="*/ 17 h 37"/>
                <a:gd name="T6" fmla="*/ 26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7 w 35"/>
                <a:gd name="T17" fmla="*/ 21 h 37"/>
                <a:gd name="T18" fmla="*/ 25 w 35"/>
                <a:gd name="T19" fmla="*/ 19 h 37"/>
                <a:gd name="T20" fmla="*/ 21 w 35"/>
                <a:gd name="T21" fmla="*/ 19 h 37"/>
                <a:gd name="T22" fmla="*/ 12 w 35"/>
                <a:gd name="T23" fmla="*/ 19 h 37"/>
                <a:gd name="T24" fmla="*/ 12 w 35"/>
                <a:gd name="T25" fmla="*/ 31 h 37"/>
                <a:gd name="T26" fmla="*/ 12 w 35"/>
                <a:gd name="T27" fmla="*/ 34 h 37"/>
                <a:gd name="T28" fmla="*/ 13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2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2 w 35"/>
                <a:gd name="T49" fmla="*/ 36 h 37"/>
                <a:gd name="T50" fmla="*/ 4 w 35"/>
                <a:gd name="T51" fmla="*/ 36 h 37"/>
                <a:gd name="T52" fmla="*/ 6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2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2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30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2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7"/>
                    <a:pt x="25" y="16"/>
                    <a:pt x="26" y="16"/>
                  </a:cubicBezTo>
                  <a:cubicBezTo>
                    <a:pt x="27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3"/>
                    <a:pt x="27" y="21"/>
                    <a:pt x="27" y="21"/>
                  </a:cubicBezTo>
                  <a:cubicBezTo>
                    <a:pt x="26" y="20"/>
                    <a:pt x="26" y="20"/>
                    <a:pt x="25" y="19"/>
                  </a:cubicBezTo>
                  <a:cubicBezTo>
                    <a:pt x="24" y="19"/>
                    <a:pt x="23" y="19"/>
                    <a:pt x="2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4"/>
                    <a:pt x="13" y="35"/>
                    <a:pt x="13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5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2" y="32"/>
                    <a:pt x="33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4" y="36"/>
                    <a:pt x="4" y="36"/>
                  </a:cubicBezTo>
                  <a:cubicBezTo>
                    <a:pt x="5" y="35"/>
                    <a:pt x="6" y="35"/>
                    <a:pt x="6" y="34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6"/>
                    <a:pt x="30" y="5"/>
                    <a:pt x="30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7" y="2"/>
                    <a:pt x="25" y="2"/>
                    <a:pt x="23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5" name="Freeform 34">
              <a:extLst>
                <a:ext uri="{FF2B5EF4-FFF2-40B4-BE49-F238E27FC236}">
                  <a16:creationId xmlns="" xmlns:a16="http://schemas.microsoft.com/office/drawing/2014/main" id="{BB79CEC7-287D-9E4B-8D5A-62AB8F21A52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07" y="2326"/>
              <a:ext cx="78" cy="71"/>
            </a:xfrm>
            <a:custGeom>
              <a:avLst/>
              <a:gdLst>
                <a:gd name="T0" fmla="*/ 41 w 41"/>
                <a:gd name="T1" fmla="*/ 37 h 37"/>
                <a:gd name="T2" fmla="*/ 30 w 41"/>
                <a:gd name="T3" fmla="*/ 37 h 37"/>
                <a:gd name="T4" fmla="*/ 16 w 41"/>
                <a:gd name="T5" fmla="*/ 20 h 37"/>
                <a:gd name="T6" fmla="*/ 14 w 41"/>
                <a:gd name="T7" fmla="*/ 20 h 37"/>
                <a:gd name="T8" fmla="*/ 13 w 41"/>
                <a:gd name="T9" fmla="*/ 20 h 37"/>
                <a:gd name="T10" fmla="*/ 12 w 41"/>
                <a:gd name="T11" fmla="*/ 20 h 37"/>
                <a:gd name="T12" fmla="*/ 12 w 41"/>
                <a:gd name="T13" fmla="*/ 31 h 37"/>
                <a:gd name="T14" fmla="*/ 13 w 41"/>
                <a:gd name="T15" fmla="*/ 35 h 37"/>
                <a:gd name="T16" fmla="*/ 16 w 41"/>
                <a:gd name="T17" fmla="*/ 36 h 37"/>
                <a:gd name="T18" fmla="*/ 18 w 41"/>
                <a:gd name="T19" fmla="*/ 36 h 37"/>
                <a:gd name="T20" fmla="*/ 18 w 41"/>
                <a:gd name="T21" fmla="*/ 37 h 37"/>
                <a:gd name="T22" fmla="*/ 0 w 41"/>
                <a:gd name="T23" fmla="*/ 37 h 37"/>
                <a:gd name="T24" fmla="*/ 0 w 41"/>
                <a:gd name="T25" fmla="*/ 36 h 37"/>
                <a:gd name="T26" fmla="*/ 2 w 41"/>
                <a:gd name="T27" fmla="*/ 36 h 37"/>
                <a:gd name="T28" fmla="*/ 6 w 41"/>
                <a:gd name="T29" fmla="*/ 35 h 37"/>
                <a:gd name="T30" fmla="*/ 6 w 41"/>
                <a:gd name="T31" fmla="*/ 31 h 37"/>
                <a:gd name="T32" fmla="*/ 6 w 41"/>
                <a:gd name="T33" fmla="*/ 7 h 37"/>
                <a:gd name="T34" fmla="*/ 5 w 41"/>
                <a:gd name="T35" fmla="*/ 2 h 37"/>
                <a:gd name="T36" fmla="*/ 2 w 41"/>
                <a:gd name="T37" fmla="*/ 1 h 37"/>
                <a:gd name="T38" fmla="*/ 0 w 41"/>
                <a:gd name="T39" fmla="*/ 1 h 37"/>
                <a:gd name="T40" fmla="*/ 0 w 41"/>
                <a:gd name="T41" fmla="*/ 0 h 37"/>
                <a:gd name="T42" fmla="*/ 15 w 41"/>
                <a:gd name="T43" fmla="*/ 0 h 37"/>
                <a:gd name="T44" fmla="*/ 25 w 41"/>
                <a:gd name="T45" fmla="*/ 1 h 37"/>
                <a:gd name="T46" fmla="*/ 30 w 41"/>
                <a:gd name="T47" fmla="*/ 4 h 37"/>
                <a:gd name="T48" fmla="*/ 32 w 41"/>
                <a:gd name="T49" fmla="*/ 10 h 37"/>
                <a:gd name="T50" fmla="*/ 30 w 41"/>
                <a:gd name="T51" fmla="*/ 16 h 37"/>
                <a:gd name="T52" fmla="*/ 22 w 41"/>
                <a:gd name="T53" fmla="*/ 19 h 37"/>
                <a:gd name="T54" fmla="*/ 31 w 41"/>
                <a:gd name="T55" fmla="*/ 30 h 37"/>
                <a:gd name="T56" fmla="*/ 36 w 41"/>
                <a:gd name="T57" fmla="*/ 35 h 37"/>
                <a:gd name="T58" fmla="*/ 41 w 41"/>
                <a:gd name="T59" fmla="*/ 36 h 37"/>
                <a:gd name="T60" fmla="*/ 41 w 41"/>
                <a:gd name="T61" fmla="*/ 37 h 37"/>
                <a:gd name="T62" fmla="*/ 12 w 41"/>
                <a:gd name="T63" fmla="*/ 18 h 37"/>
                <a:gd name="T64" fmla="*/ 13 w 41"/>
                <a:gd name="T65" fmla="*/ 18 h 37"/>
                <a:gd name="T66" fmla="*/ 14 w 41"/>
                <a:gd name="T67" fmla="*/ 18 h 37"/>
                <a:gd name="T68" fmla="*/ 23 w 41"/>
                <a:gd name="T69" fmla="*/ 16 h 37"/>
                <a:gd name="T70" fmla="*/ 26 w 41"/>
                <a:gd name="T71" fmla="*/ 10 h 37"/>
                <a:gd name="T72" fmla="*/ 23 w 41"/>
                <a:gd name="T73" fmla="*/ 4 h 37"/>
                <a:gd name="T74" fmla="*/ 17 w 41"/>
                <a:gd name="T75" fmla="*/ 2 h 37"/>
                <a:gd name="T76" fmla="*/ 12 w 41"/>
                <a:gd name="T77" fmla="*/ 3 h 37"/>
                <a:gd name="T78" fmla="*/ 12 w 41"/>
                <a:gd name="T79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1" h="37">
                  <a:moveTo>
                    <a:pt x="41" y="37"/>
                  </a:moveTo>
                  <a:cubicBezTo>
                    <a:pt x="30" y="37"/>
                    <a:pt x="30" y="37"/>
                    <a:pt x="30" y="37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20"/>
                    <a:pt x="14" y="20"/>
                    <a:pt x="14" y="20"/>
                  </a:cubicBezTo>
                  <a:cubicBezTo>
                    <a:pt x="14" y="20"/>
                    <a:pt x="13" y="20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5"/>
                    <a:pt x="13" y="35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20" y="0"/>
                    <a:pt x="23" y="0"/>
                    <a:pt x="25" y="1"/>
                  </a:cubicBezTo>
                  <a:cubicBezTo>
                    <a:pt x="27" y="1"/>
                    <a:pt x="29" y="3"/>
                    <a:pt x="30" y="4"/>
                  </a:cubicBezTo>
                  <a:cubicBezTo>
                    <a:pt x="32" y="6"/>
                    <a:pt x="32" y="7"/>
                    <a:pt x="32" y="10"/>
                  </a:cubicBezTo>
                  <a:cubicBezTo>
                    <a:pt x="32" y="12"/>
                    <a:pt x="32" y="14"/>
                    <a:pt x="30" y="16"/>
                  </a:cubicBezTo>
                  <a:cubicBezTo>
                    <a:pt x="28" y="17"/>
                    <a:pt x="26" y="18"/>
                    <a:pt x="22" y="1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3" y="32"/>
                    <a:pt x="34" y="34"/>
                    <a:pt x="36" y="35"/>
                  </a:cubicBezTo>
                  <a:cubicBezTo>
                    <a:pt x="37" y="36"/>
                    <a:pt x="39" y="36"/>
                    <a:pt x="41" y="36"/>
                  </a:cubicBezTo>
                  <a:lnTo>
                    <a:pt x="41" y="37"/>
                  </a:lnTo>
                  <a:close/>
                  <a:moveTo>
                    <a:pt x="12" y="18"/>
                  </a:moveTo>
                  <a:cubicBezTo>
                    <a:pt x="12" y="18"/>
                    <a:pt x="13" y="18"/>
                    <a:pt x="13" y="18"/>
                  </a:cubicBezTo>
                  <a:cubicBezTo>
                    <a:pt x="13" y="18"/>
                    <a:pt x="14" y="18"/>
                    <a:pt x="14" y="18"/>
                  </a:cubicBezTo>
                  <a:cubicBezTo>
                    <a:pt x="18" y="18"/>
                    <a:pt x="21" y="17"/>
                    <a:pt x="23" y="16"/>
                  </a:cubicBezTo>
                  <a:cubicBezTo>
                    <a:pt x="25" y="14"/>
                    <a:pt x="26" y="12"/>
                    <a:pt x="26" y="10"/>
                  </a:cubicBezTo>
                  <a:cubicBezTo>
                    <a:pt x="26" y="8"/>
                    <a:pt x="25" y="6"/>
                    <a:pt x="23" y="4"/>
                  </a:cubicBezTo>
                  <a:cubicBezTo>
                    <a:pt x="22" y="3"/>
                    <a:pt x="19" y="2"/>
                    <a:pt x="17" y="2"/>
                  </a:cubicBezTo>
                  <a:cubicBezTo>
                    <a:pt x="16" y="2"/>
                    <a:pt x="14" y="2"/>
                    <a:pt x="12" y="3"/>
                  </a:cubicBezTo>
                  <a:lnTo>
                    <a:pt x="1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6" name="Freeform 35">
              <a:extLst>
                <a:ext uri="{FF2B5EF4-FFF2-40B4-BE49-F238E27FC236}">
                  <a16:creationId xmlns="" xmlns:a16="http://schemas.microsoft.com/office/drawing/2014/main" id="{D7A0131E-6274-794B-B23E-2D8DE2090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2324"/>
              <a:ext cx="52" cy="75"/>
            </a:xfrm>
            <a:custGeom>
              <a:avLst/>
              <a:gdLst>
                <a:gd name="T0" fmla="*/ 24 w 27"/>
                <a:gd name="T1" fmla="*/ 0 h 39"/>
                <a:gd name="T2" fmla="*/ 24 w 27"/>
                <a:gd name="T3" fmla="*/ 13 h 39"/>
                <a:gd name="T4" fmla="*/ 23 w 27"/>
                <a:gd name="T5" fmla="*/ 13 h 39"/>
                <a:gd name="T6" fmla="*/ 21 w 27"/>
                <a:gd name="T7" fmla="*/ 7 h 39"/>
                <a:gd name="T8" fmla="*/ 17 w 27"/>
                <a:gd name="T9" fmla="*/ 4 h 39"/>
                <a:gd name="T10" fmla="*/ 12 w 27"/>
                <a:gd name="T11" fmla="*/ 2 h 39"/>
                <a:gd name="T12" fmla="*/ 7 w 27"/>
                <a:gd name="T13" fmla="*/ 4 h 39"/>
                <a:gd name="T14" fmla="*/ 5 w 27"/>
                <a:gd name="T15" fmla="*/ 8 h 39"/>
                <a:gd name="T16" fmla="*/ 6 w 27"/>
                <a:gd name="T17" fmla="*/ 11 h 39"/>
                <a:gd name="T18" fmla="*/ 15 w 27"/>
                <a:gd name="T19" fmla="*/ 17 h 39"/>
                <a:gd name="T20" fmla="*/ 23 w 27"/>
                <a:gd name="T21" fmla="*/ 21 h 39"/>
                <a:gd name="T22" fmla="*/ 26 w 27"/>
                <a:gd name="T23" fmla="*/ 25 h 39"/>
                <a:gd name="T24" fmla="*/ 27 w 27"/>
                <a:gd name="T25" fmla="*/ 29 h 39"/>
                <a:gd name="T26" fmla="*/ 24 w 27"/>
                <a:gd name="T27" fmla="*/ 36 h 39"/>
                <a:gd name="T28" fmla="*/ 14 w 27"/>
                <a:gd name="T29" fmla="*/ 39 h 39"/>
                <a:gd name="T30" fmla="*/ 11 w 27"/>
                <a:gd name="T31" fmla="*/ 39 h 39"/>
                <a:gd name="T32" fmla="*/ 7 w 27"/>
                <a:gd name="T33" fmla="*/ 38 h 39"/>
                <a:gd name="T34" fmla="*/ 3 w 27"/>
                <a:gd name="T35" fmla="*/ 37 h 39"/>
                <a:gd name="T36" fmla="*/ 2 w 27"/>
                <a:gd name="T37" fmla="*/ 37 h 39"/>
                <a:gd name="T38" fmla="*/ 1 w 27"/>
                <a:gd name="T39" fmla="*/ 39 h 39"/>
                <a:gd name="T40" fmla="*/ 0 w 27"/>
                <a:gd name="T41" fmla="*/ 39 h 39"/>
                <a:gd name="T42" fmla="*/ 0 w 27"/>
                <a:gd name="T43" fmla="*/ 26 h 39"/>
                <a:gd name="T44" fmla="*/ 1 w 27"/>
                <a:gd name="T45" fmla="*/ 26 h 39"/>
                <a:gd name="T46" fmla="*/ 3 w 27"/>
                <a:gd name="T47" fmla="*/ 32 h 39"/>
                <a:gd name="T48" fmla="*/ 8 w 27"/>
                <a:gd name="T49" fmla="*/ 36 h 39"/>
                <a:gd name="T50" fmla="*/ 14 w 27"/>
                <a:gd name="T51" fmla="*/ 37 h 39"/>
                <a:gd name="T52" fmla="*/ 20 w 27"/>
                <a:gd name="T53" fmla="*/ 35 h 39"/>
                <a:gd name="T54" fmla="*/ 22 w 27"/>
                <a:gd name="T55" fmla="*/ 31 h 39"/>
                <a:gd name="T56" fmla="*/ 21 w 27"/>
                <a:gd name="T57" fmla="*/ 28 h 39"/>
                <a:gd name="T58" fmla="*/ 18 w 27"/>
                <a:gd name="T59" fmla="*/ 26 h 39"/>
                <a:gd name="T60" fmla="*/ 12 w 27"/>
                <a:gd name="T61" fmla="*/ 22 h 39"/>
                <a:gd name="T62" fmla="*/ 4 w 27"/>
                <a:gd name="T63" fmla="*/ 18 h 39"/>
                <a:gd name="T64" fmla="*/ 1 w 27"/>
                <a:gd name="T65" fmla="*/ 14 h 39"/>
                <a:gd name="T66" fmla="*/ 0 w 27"/>
                <a:gd name="T67" fmla="*/ 10 h 39"/>
                <a:gd name="T68" fmla="*/ 3 w 27"/>
                <a:gd name="T69" fmla="*/ 3 h 39"/>
                <a:gd name="T70" fmla="*/ 12 w 27"/>
                <a:gd name="T71" fmla="*/ 0 h 39"/>
                <a:gd name="T72" fmla="*/ 19 w 27"/>
                <a:gd name="T73" fmla="*/ 2 h 39"/>
                <a:gd name="T74" fmla="*/ 21 w 27"/>
                <a:gd name="T75" fmla="*/ 2 h 39"/>
                <a:gd name="T76" fmla="*/ 23 w 27"/>
                <a:gd name="T77" fmla="*/ 2 h 39"/>
                <a:gd name="T78" fmla="*/ 23 w 27"/>
                <a:gd name="T79" fmla="*/ 0 h 39"/>
                <a:gd name="T80" fmla="*/ 24 w 27"/>
                <a:gd name="T8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" h="39">
                  <a:moveTo>
                    <a:pt x="24" y="0"/>
                  </a:moveTo>
                  <a:cubicBezTo>
                    <a:pt x="24" y="13"/>
                    <a:pt x="24" y="13"/>
                    <a:pt x="24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1"/>
                    <a:pt x="22" y="9"/>
                    <a:pt x="21" y="7"/>
                  </a:cubicBezTo>
                  <a:cubicBezTo>
                    <a:pt x="20" y="6"/>
                    <a:pt x="19" y="5"/>
                    <a:pt x="17" y="4"/>
                  </a:cubicBezTo>
                  <a:cubicBezTo>
                    <a:pt x="16" y="3"/>
                    <a:pt x="14" y="2"/>
                    <a:pt x="12" y="2"/>
                  </a:cubicBezTo>
                  <a:cubicBezTo>
                    <a:pt x="10" y="2"/>
                    <a:pt x="8" y="3"/>
                    <a:pt x="7" y="4"/>
                  </a:cubicBezTo>
                  <a:cubicBezTo>
                    <a:pt x="5" y="5"/>
                    <a:pt x="5" y="7"/>
                    <a:pt x="5" y="8"/>
                  </a:cubicBezTo>
                  <a:cubicBezTo>
                    <a:pt x="5" y="9"/>
                    <a:pt x="5" y="10"/>
                    <a:pt x="6" y="11"/>
                  </a:cubicBezTo>
                  <a:cubicBezTo>
                    <a:pt x="7" y="13"/>
                    <a:pt x="10" y="14"/>
                    <a:pt x="15" y="17"/>
                  </a:cubicBezTo>
                  <a:cubicBezTo>
                    <a:pt x="19" y="19"/>
                    <a:pt x="21" y="20"/>
                    <a:pt x="23" y="21"/>
                  </a:cubicBezTo>
                  <a:cubicBezTo>
                    <a:pt x="24" y="22"/>
                    <a:pt x="25" y="23"/>
                    <a:pt x="26" y="25"/>
                  </a:cubicBezTo>
                  <a:cubicBezTo>
                    <a:pt x="27" y="26"/>
                    <a:pt x="27" y="27"/>
                    <a:pt x="27" y="29"/>
                  </a:cubicBezTo>
                  <a:cubicBezTo>
                    <a:pt x="27" y="32"/>
                    <a:pt x="26" y="34"/>
                    <a:pt x="24" y="36"/>
                  </a:cubicBezTo>
                  <a:cubicBezTo>
                    <a:pt x="21" y="38"/>
                    <a:pt x="18" y="39"/>
                    <a:pt x="14" y="39"/>
                  </a:cubicBezTo>
                  <a:cubicBezTo>
                    <a:pt x="13" y="39"/>
                    <a:pt x="12" y="39"/>
                    <a:pt x="11" y="39"/>
                  </a:cubicBezTo>
                  <a:cubicBezTo>
                    <a:pt x="10" y="39"/>
                    <a:pt x="9" y="38"/>
                    <a:pt x="7" y="38"/>
                  </a:cubicBezTo>
                  <a:cubicBezTo>
                    <a:pt x="5" y="37"/>
                    <a:pt x="4" y="37"/>
                    <a:pt x="3" y="37"/>
                  </a:cubicBezTo>
                  <a:cubicBezTo>
                    <a:pt x="3" y="37"/>
                    <a:pt x="2" y="37"/>
                    <a:pt x="2" y="37"/>
                  </a:cubicBezTo>
                  <a:cubicBezTo>
                    <a:pt x="2" y="38"/>
                    <a:pt x="1" y="38"/>
                    <a:pt x="1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2" y="29"/>
                    <a:pt x="3" y="31"/>
                    <a:pt x="3" y="32"/>
                  </a:cubicBezTo>
                  <a:cubicBezTo>
                    <a:pt x="4" y="34"/>
                    <a:pt x="6" y="35"/>
                    <a:pt x="8" y="36"/>
                  </a:cubicBezTo>
                  <a:cubicBezTo>
                    <a:pt x="9" y="37"/>
                    <a:pt x="11" y="37"/>
                    <a:pt x="14" y="37"/>
                  </a:cubicBezTo>
                  <a:cubicBezTo>
                    <a:pt x="16" y="37"/>
                    <a:pt x="18" y="36"/>
                    <a:pt x="20" y="35"/>
                  </a:cubicBezTo>
                  <a:cubicBezTo>
                    <a:pt x="21" y="34"/>
                    <a:pt x="22" y="33"/>
                    <a:pt x="22" y="31"/>
                  </a:cubicBezTo>
                  <a:cubicBezTo>
                    <a:pt x="22" y="30"/>
                    <a:pt x="21" y="29"/>
                    <a:pt x="21" y="28"/>
                  </a:cubicBezTo>
                  <a:cubicBezTo>
                    <a:pt x="20" y="27"/>
                    <a:pt x="20" y="26"/>
                    <a:pt x="18" y="26"/>
                  </a:cubicBezTo>
                  <a:cubicBezTo>
                    <a:pt x="18" y="25"/>
                    <a:pt x="15" y="24"/>
                    <a:pt x="12" y="22"/>
                  </a:cubicBezTo>
                  <a:cubicBezTo>
                    <a:pt x="8" y="20"/>
                    <a:pt x="6" y="19"/>
                    <a:pt x="4" y="18"/>
                  </a:cubicBezTo>
                  <a:cubicBezTo>
                    <a:pt x="3" y="17"/>
                    <a:pt x="2" y="16"/>
                    <a:pt x="1" y="14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0" y="7"/>
                    <a:pt x="1" y="5"/>
                    <a:pt x="3" y="3"/>
                  </a:cubicBezTo>
                  <a:cubicBezTo>
                    <a:pt x="5" y="1"/>
                    <a:pt x="8" y="0"/>
                    <a:pt x="12" y="0"/>
                  </a:cubicBezTo>
                  <a:cubicBezTo>
                    <a:pt x="14" y="0"/>
                    <a:pt x="16" y="1"/>
                    <a:pt x="19" y="2"/>
                  </a:cubicBezTo>
                  <a:cubicBezTo>
                    <a:pt x="20" y="2"/>
                    <a:pt x="21" y="2"/>
                    <a:pt x="21" y="2"/>
                  </a:cubicBezTo>
                  <a:cubicBezTo>
                    <a:pt x="22" y="2"/>
                    <a:pt x="22" y="2"/>
                    <a:pt x="23" y="2"/>
                  </a:cubicBezTo>
                  <a:cubicBezTo>
                    <a:pt x="23" y="2"/>
                    <a:pt x="23" y="1"/>
                    <a:pt x="23" y="0"/>
                  </a:cubicBezTo>
                  <a:lnTo>
                    <a:pt x="2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7" name="Freeform 36">
              <a:extLst>
                <a:ext uri="{FF2B5EF4-FFF2-40B4-BE49-F238E27FC236}">
                  <a16:creationId xmlns="" xmlns:a16="http://schemas.microsoft.com/office/drawing/2014/main" id="{A63399F7-CD4F-C842-8896-0B7024E30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6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5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4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6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8" name="Freeform 37">
              <a:extLst>
                <a:ext uri="{FF2B5EF4-FFF2-40B4-BE49-F238E27FC236}">
                  <a16:creationId xmlns="" xmlns:a16="http://schemas.microsoft.com/office/drawing/2014/main" id="{71B78188-4143-E74E-9E3D-645564BE3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2326"/>
              <a:ext cx="65" cy="71"/>
            </a:xfrm>
            <a:custGeom>
              <a:avLst/>
              <a:gdLst>
                <a:gd name="T0" fmla="*/ 34 w 34"/>
                <a:gd name="T1" fmla="*/ 0 h 37"/>
                <a:gd name="T2" fmla="*/ 34 w 34"/>
                <a:gd name="T3" fmla="*/ 9 h 37"/>
                <a:gd name="T4" fmla="*/ 33 w 34"/>
                <a:gd name="T5" fmla="*/ 9 h 37"/>
                <a:gd name="T6" fmla="*/ 32 w 34"/>
                <a:gd name="T7" fmla="*/ 5 h 37"/>
                <a:gd name="T8" fmla="*/ 30 w 34"/>
                <a:gd name="T9" fmla="*/ 3 h 37"/>
                <a:gd name="T10" fmla="*/ 26 w 34"/>
                <a:gd name="T11" fmla="*/ 2 h 37"/>
                <a:gd name="T12" fmla="*/ 20 w 34"/>
                <a:gd name="T13" fmla="*/ 2 h 37"/>
                <a:gd name="T14" fmla="*/ 20 w 34"/>
                <a:gd name="T15" fmla="*/ 31 h 37"/>
                <a:gd name="T16" fmla="*/ 21 w 34"/>
                <a:gd name="T17" fmla="*/ 35 h 37"/>
                <a:gd name="T18" fmla="*/ 24 w 34"/>
                <a:gd name="T19" fmla="*/ 36 h 37"/>
                <a:gd name="T20" fmla="*/ 26 w 34"/>
                <a:gd name="T21" fmla="*/ 36 h 37"/>
                <a:gd name="T22" fmla="*/ 26 w 34"/>
                <a:gd name="T23" fmla="*/ 37 h 37"/>
                <a:gd name="T24" fmla="*/ 8 w 34"/>
                <a:gd name="T25" fmla="*/ 37 h 37"/>
                <a:gd name="T26" fmla="*/ 8 w 34"/>
                <a:gd name="T27" fmla="*/ 36 h 37"/>
                <a:gd name="T28" fmla="*/ 10 w 34"/>
                <a:gd name="T29" fmla="*/ 36 h 37"/>
                <a:gd name="T30" fmla="*/ 13 w 34"/>
                <a:gd name="T31" fmla="*/ 35 h 37"/>
                <a:gd name="T32" fmla="*/ 14 w 34"/>
                <a:gd name="T33" fmla="*/ 31 h 37"/>
                <a:gd name="T34" fmla="*/ 14 w 34"/>
                <a:gd name="T35" fmla="*/ 2 h 37"/>
                <a:gd name="T36" fmla="*/ 9 w 34"/>
                <a:gd name="T37" fmla="*/ 2 h 37"/>
                <a:gd name="T38" fmla="*/ 5 w 34"/>
                <a:gd name="T39" fmla="*/ 3 h 37"/>
                <a:gd name="T40" fmla="*/ 2 w 34"/>
                <a:gd name="T41" fmla="*/ 5 h 37"/>
                <a:gd name="T42" fmla="*/ 1 w 34"/>
                <a:gd name="T43" fmla="*/ 9 h 37"/>
                <a:gd name="T44" fmla="*/ 0 w 34"/>
                <a:gd name="T45" fmla="*/ 9 h 37"/>
                <a:gd name="T46" fmla="*/ 0 w 34"/>
                <a:gd name="T47" fmla="*/ 0 h 37"/>
                <a:gd name="T48" fmla="*/ 34 w 34"/>
                <a:gd name="T4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37">
                  <a:moveTo>
                    <a:pt x="34" y="0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7"/>
                    <a:pt x="33" y="6"/>
                    <a:pt x="32" y="5"/>
                  </a:cubicBezTo>
                  <a:cubicBezTo>
                    <a:pt x="32" y="4"/>
                    <a:pt x="31" y="4"/>
                    <a:pt x="30" y="3"/>
                  </a:cubicBezTo>
                  <a:cubicBezTo>
                    <a:pt x="29" y="3"/>
                    <a:pt x="27" y="2"/>
                    <a:pt x="26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3"/>
                    <a:pt x="20" y="35"/>
                    <a:pt x="21" y="35"/>
                  </a:cubicBezTo>
                  <a:cubicBezTo>
                    <a:pt x="21" y="36"/>
                    <a:pt x="23" y="36"/>
                    <a:pt x="24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3" y="36"/>
                    <a:pt x="13" y="35"/>
                  </a:cubicBezTo>
                  <a:cubicBezTo>
                    <a:pt x="14" y="34"/>
                    <a:pt x="14" y="33"/>
                    <a:pt x="14" y="3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7" y="2"/>
                    <a:pt x="6" y="2"/>
                    <a:pt x="5" y="3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1" y="6"/>
                    <a:pt x="1" y="7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9" name="Freeform 38">
              <a:extLst>
                <a:ext uri="{FF2B5EF4-FFF2-40B4-BE49-F238E27FC236}">
                  <a16:creationId xmlns="" xmlns:a16="http://schemas.microsoft.com/office/drawing/2014/main" id="{469470C3-B3F5-3A44-84F9-AC4B9EAD4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2326"/>
              <a:ext cx="82" cy="71"/>
            </a:xfrm>
            <a:custGeom>
              <a:avLst/>
              <a:gdLst>
                <a:gd name="T0" fmla="*/ 29 w 43"/>
                <a:gd name="T1" fmla="*/ 0 h 37"/>
                <a:gd name="T2" fmla="*/ 43 w 43"/>
                <a:gd name="T3" fmla="*/ 0 h 37"/>
                <a:gd name="T4" fmla="*/ 43 w 43"/>
                <a:gd name="T5" fmla="*/ 1 h 37"/>
                <a:gd name="T6" fmla="*/ 42 w 43"/>
                <a:gd name="T7" fmla="*/ 1 h 37"/>
                <a:gd name="T8" fmla="*/ 40 w 43"/>
                <a:gd name="T9" fmla="*/ 2 h 37"/>
                <a:gd name="T10" fmla="*/ 37 w 43"/>
                <a:gd name="T11" fmla="*/ 3 h 37"/>
                <a:gd name="T12" fmla="*/ 34 w 43"/>
                <a:gd name="T13" fmla="*/ 7 h 37"/>
                <a:gd name="T14" fmla="*/ 24 w 43"/>
                <a:gd name="T15" fmla="*/ 21 h 37"/>
                <a:gd name="T16" fmla="*/ 24 w 43"/>
                <a:gd name="T17" fmla="*/ 31 h 37"/>
                <a:gd name="T18" fmla="*/ 25 w 43"/>
                <a:gd name="T19" fmla="*/ 35 h 37"/>
                <a:gd name="T20" fmla="*/ 29 w 43"/>
                <a:gd name="T21" fmla="*/ 36 h 37"/>
                <a:gd name="T22" fmla="*/ 30 w 43"/>
                <a:gd name="T23" fmla="*/ 36 h 37"/>
                <a:gd name="T24" fmla="*/ 30 w 43"/>
                <a:gd name="T25" fmla="*/ 37 h 37"/>
                <a:gd name="T26" fmla="*/ 13 w 43"/>
                <a:gd name="T27" fmla="*/ 37 h 37"/>
                <a:gd name="T28" fmla="*/ 13 w 43"/>
                <a:gd name="T29" fmla="*/ 36 h 37"/>
                <a:gd name="T30" fmla="*/ 14 w 43"/>
                <a:gd name="T31" fmla="*/ 36 h 37"/>
                <a:gd name="T32" fmla="*/ 18 w 43"/>
                <a:gd name="T33" fmla="*/ 35 h 37"/>
                <a:gd name="T34" fmla="*/ 18 w 43"/>
                <a:gd name="T35" fmla="*/ 31 h 37"/>
                <a:gd name="T36" fmla="*/ 18 w 43"/>
                <a:gd name="T37" fmla="*/ 22 h 37"/>
                <a:gd name="T38" fmla="*/ 7 w 43"/>
                <a:gd name="T39" fmla="*/ 6 h 37"/>
                <a:gd name="T40" fmla="*/ 4 w 43"/>
                <a:gd name="T41" fmla="*/ 3 h 37"/>
                <a:gd name="T42" fmla="*/ 1 w 43"/>
                <a:gd name="T43" fmla="*/ 1 h 37"/>
                <a:gd name="T44" fmla="*/ 0 w 43"/>
                <a:gd name="T45" fmla="*/ 1 h 37"/>
                <a:gd name="T46" fmla="*/ 0 w 43"/>
                <a:gd name="T47" fmla="*/ 0 h 37"/>
                <a:gd name="T48" fmla="*/ 17 w 43"/>
                <a:gd name="T49" fmla="*/ 0 h 37"/>
                <a:gd name="T50" fmla="*/ 17 w 43"/>
                <a:gd name="T51" fmla="*/ 1 h 37"/>
                <a:gd name="T52" fmla="*/ 16 w 43"/>
                <a:gd name="T53" fmla="*/ 1 h 37"/>
                <a:gd name="T54" fmla="*/ 14 w 43"/>
                <a:gd name="T55" fmla="*/ 2 h 37"/>
                <a:gd name="T56" fmla="*/ 13 w 43"/>
                <a:gd name="T57" fmla="*/ 3 h 37"/>
                <a:gd name="T58" fmla="*/ 14 w 43"/>
                <a:gd name="T59" fmla="*/ 7 h 37"/>
                <a:gd name="T60" fmla="*/ 23 w 43"/>
                <a:gd name="T61" fmla="*/ 19 h 37"/>
                <a:gd name="T62" fmla="*/ 31 w 43"/>
                <a:gd name="T63" fmla="*/ 8 h 37"/>
                <a:gd name="T64" fmla="*/ 33 w 43"/>
                <a:gd name="T65" fmla="*/ 4 h 37"/>
                <a:gd name="T66" fmla="*/ 32 w 43"/>
                <a:gd name="T67" fmla="*/ 2 h 37"/>
                <a:gd name="T68" fmla="*/ 31 w 43"/>
                <a:gd name="T69" fmla="*/ 1 h 37"/>
                <a:gd name="T70" fmla="*/ 29 w 43"/>
                <a:gd name="T71" fmla="*/ 1 h 37"/>
                <a:gd name="T72" fmla="*/ 29 w 43"/>
                <a:gd name="T73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3" h="37">
                  <a:moveTo>
                    <a:pt x="29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2" y="1"/>
                    <a:pt x="41" y="1"/>
                    <a:pt x="40" y="2"/>
                  </a:cubicBezTo>
                  <a:cubicBezTo>
                    <a:pt x="39" y="2"/>
                    <a:pt x="38" y="3"/>
                    <a:pt x="37" y="3"/>
                  </a:cubicBezTo>
                  <a:cubicBezTo>
                    <a:pt x="36" y="4"/>
                    <a:pt x="35" y="6"/>
                    <a:pt x="34" y="7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4" y="33"/>
                    <a:pt x="24" y="35"/>
                    <a:pt x="25" y="35"/>
                  </a:cubicBezTo>
                  <a:cubicBezTo>
                    <a:pt x="26" y="36"/>
                    <a:pt x="27" y="36"/>
                    <a:pt x="29" y="36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6" y="36"/>
                    <a:pt x="17" y="36"/>
                    <a:pt x="18" y="35"/>
                  </a:cubicBezTo>
                  <a:cubicBezTo>
                    <a:pt x="18" y="34"/>
                    <a:pt x="18" y="33"/>
                    <a:pt x="18" y="31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5"/>
                    <a:pt x="5" y="3"/>
                    <a:pt x="4" y="3"/>
                  </a:cubicBezTo>
                  <a:cubicBezTo>
                    <a:pt x="4" y="3"/>
                    <a:pt x="3" y="2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5" y="1"/>
                    <a:pt x="14" y="2"/>
                  </a:cubicBezTo>
                  <a:cubicBezTo>
                    <a:pt x="13" y="2"/>
                    <a:pt x="13" y="3"/>
                    <a:pt x="13" y="3"/>
                  </a:cubicBezTo>
                  <a:cubicBezTo>
                    <a:pt x="13" y="4"/>
                    <a:pt x="13" y="5"/>
                    <a:pt x="14" y="7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2" y="6"/>
                    <a:pt x="33" y="5"/>
                    <a:pt x="33" y="4"/>
                  </a:cubicBezTo>
                  <a:cubicBezTo>
                    <a:pt x="33" y="3"/>
                    <a:pt x="33" y="3"/>
                    <a:pt x="32" y="2"/>
                  </a:cubicBezTo>
                  <a:cubicBezTo>
                    <a:pt x="32" y="2"/>
                    <a:pt x="32" y="2"/>
                    <a:pt x="31" y="1"/>
                  </a:cubicBezTo>
                  <a:cubicBezTo>
                    <a:pt x="31" y="1"/>
                    <a:pt x="30" y="1"/>
                    <a:pt x="29" y="1"/>
                  </a:cubicBezTo>
                  <a:lnTo>
                    <a:pt x="2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0" name="Freeform 39">
              <a:extLst>
                <a:ext uri="{FF2B5EF4-FFF2-40B4-BE49-F238E27FC236}">
                  <a16:creationId xmlns="" xmlns:a16="http://schemas.microsoft.com/office/drawing/2014/main" id="{D4EFA75B-EE97-9446-B44B-502DC981E5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70" y="2324"/>
              <a:ext cx="76" cy="75"/>
            </a:xfrm>
            <a:custGeom>
              <a:avLst/>
              <a:gdLst>
                <a:gd name="T0" fmla="*/ 21 w 40"/>
                <a:gd name="T1" fmla="*/ 0 h 39"/>
                <a:gd name="T2" fmla="*/ 34 w 40"/>
                <a:gd name="T3" fmla="*/ 6 h 39"/>
                <a:gd name="T4" fmla="*/ 40 w 40"/>
                <a:gd name="T5" fmla="*/ 19 h 39"/>
                <a:gd name="T6" fmla="*/ 34 w 40"/>
                <a:gd name="T7" fmla="*/ 34 h 39"/>
                <a:gd name="T8" fmla="*/ 20 w 40"/>
                <a:gd name="T9" fmla="*/ 39 h 39"/>
                <a:gd name="T10" fmla="*/ 6 w 40"/>
                <a:gd name="T11" fmla="*/ 34 h 39"/>
                <a:gd name="T12" fmla="*/ 0 w 40"/>
                <a:gd name="T13" fmla="*/ 20 h 39"/>
                <a:gd name="T14" fmla="*/ 7 w 40"/>
                <a:gd name="T15" fmla="*/ 5 h 39"/>
                <a:gd name="T16" fmla="*/ 21 w 40"/>
                <a:gd name="T17" fmla="*/ 0 h 39"/>
                <a:gd name="T18" fmla="*/ 20 w 40"/>
                <a:gd name="T19" fmla="*/ 2 h 39"/>
                <a:gd name="T20" fmla="*/ 11 w 40"/>
                <a:gd name="T21" fmla="*/ 6 h 39"/>
                <a:gd name="T22" fmla="*/ 7 w 40"/>
                <a:gd name="T23" fmla="*/ 19 h 39"/>
                <a:gd name="T24" fmla="*/ 11 w 40"/>
                <a:gd name="T25" fmla="*/ 33 h 39"/>
                <a:gd name="T26" fmla="*/ 20 w 40"/>
                <a:gd name="T27" fmla="*/ 37 h 39"/>
                <a:gd name="T28" fmla="*/ 30 w 40"/>
                <a:gd name="T29" fmla="*/ 33 h 39"/>
                <a:gd name="T30" fmla="*/ 33 w 40"/>
                <a:gd name="T31" fmla="*/ 20 h 39"/>
                <a:gd name="T32" fmla="*/ 29 w 40"/>
                <a:gd name="T33" fmla="*/ 6 h 39"/>
                <a:gd name="T34" fmla="*/ 20 w 40"/>
                <a:gd name="T35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39">
                  <a:moveTo>
                    <a:pt x="21" y="0"/>
                  </a:moveTo>
                  <a:cubicBezTo>
                    <a:pt x="26" y="0"/>
                    <a:pt x="31" y="2"/>
                    <a:pt x="34" y="6"/>
                  </a:cubicBezTo>
                  <a:cubicBezTo>
                    <a:pt x="38" y="9"/>
                    <a:pt x="40" y="14"/>
                    <a:pt x="40" y="19"/>
                  </a:cubicBezTo>
                  <a:cubicBezTo>
                    <a:pt x="40" y="25"/>
                    <a:pt x="38" y="30"/>
                    <a:pt x="34" y="34"/>
                  </a:cubicBezTo>
                  <a:cubicBezTo>
                    <a:pt x="30" y="37"/>
                    <a:pt x="26" y="39"/>
                    <a:pt x="20" y="39"/>
                  </a:cubicBezTo>
                  <a:cubicBezTo>
                    <a:pt x="14" y="39"/>
                    <a:pt x="10" y="37"/>
                    <a:pt x="6" y="34"/>
                  </a:cubicBezTo>
                  <a:cubicBezTo>
                    <a:pt x="2" y="30"/>
                    <a:pt x="0" y="25"/>
                    <a:pt x="0" y="20"/>
                  </a:cubicBezTo>
                  <a:cubicBezTo>
                    <a:pt x="0" y="14"/>
                    <a:pt x="2" y="9"/>
                    <a:pt x="7" y="5"/>
                  </a:cubicBezTo>
                  <a:cubicBezTo>
                    <a:pt x="11" y="2"/>
                    <a:pt x="15" y="0"/>
                    <a:pt x="21" y="0"/>
                  </a:cubicBezTo>
                  <a:close/>
                  <a:moveTo>
                    <a:pt x="20" y="2"/>
                  </a:moveTo>
                  <a:cubicBezTo>
                    <a:pt x="16" y="2"/>
                    <a:pt x="13" y="3"/>
                    <a:pt x="11" y="6"/>
                  </a:cubicBezTo>
                  <a:cubicBezTo>
                    <a:pt x="8" y="9"/>
                    <a:pt x="7" y="13"/>
                    <a:pt x="7" y="19"/>
                  </a:cubicBezTo>
                  <a:cubicBezTo>
                    <a:pt x="7" y="26"/>
                    <a:pt x="8" y="30"/>
                    <a:pt x="11" y="33"/>
                  </a:cubicBezTo>
                  <a:cubicBezTo>
                    <a:pt x="13" y="36"/>
                    <a:pt x="16" y="37"/>
                    <a:pt x="20" y="37"/>
                  </a:cubicBezTo>
                  <a:cubicBezTo>
                    <a:pt x="24" y="37"/>
                    <a:pt x="27" y="36"/>
                    <a:pt x="30" y="33"/>
                  </a:cubicBezTo>
                  <a:cubicBezTo>
                    <a:pt x="32" y="30"/>
                    <a:pt x="33" y="26"/>
                    <a:pt x="33" y="20"/>
                  </a:cubicBezTo>
                  <a:cubicBezTo>
                    <a:pt x="33" y="14"/>
                    <a:pt x="32" y="9"/>
                    <a:pt x="29" y="6"/>
                  </a:cubicBezTo>
                  <a:cubicBezTo>
                    <a:pt x="27" y="3"/>
                    <a:pt x="24" y="2"/>
                    <a:pt x="2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2" name="Freeform 40">
              <a:extLst>
                <a:ext uri="{FF2B5EF4-FFF2-40B4-BE49-F238E27FC236}">
                  <a16:creationId xmlns="" xmlns:a16="http://schemas.microsoft.com/office/drawing/2014/main" id="{1B800D86-1FAA-8047-875A-2DAA54CF2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2326"/>
              <a:ext cx="59" cy="71"/>
            </a:xfrm>
            <a:custGeom>
              <a:avLst/>
              <a:gdLst>
                <a:gd name="T0" fmla="*/ 12 w 31"/>
                <a:gd name="T1" fmla="*/ 2 h 37"/>
                <a:gd name="T2" fmla="*/ 12 w 31"/>
                <a:gd name="T3" fmla="*/ 17 h 37"/>
                <a:gd name="T4" fmla="*/ 19 w 31"/>
                <a:gd name="T5" fmla="*/ 17 h 37"/>
                <a:gd name="T6" fmla="*/ 23 w 31"/>
                <a:gd name="T7" fmla="*/ 16 h 37"/>
                <a:gd name="T8" fmla="*/ 25 w 31"/>
                <a:gd name="T9" fmla="*/ 12 h 37"/>
                <a:gd name="T10" fmla="*/ 26 w 31"/>
                <a:gd name="T11" fmla="*/ 12 h 37"/>
                <a:gd name="T12" fmla="*/ 26 w 31"/>
                <a:gd name="T13" fmla="*/ 24 h 37"/>
                <a:gd name="T14" fmla="*/ 25 w 31"/>
                <a:gd name="T15" fmla="*/ 24 h 37"/>
                <a:gd name="T16" fmla="*/ 24 w 31"/>
                <a:gd name="T17" fmla="*/ 21 h 37"/>
                <a:gd name="T18" fmla="*/ 22 w 31"/>
                <a:gd name="T19" fmla="*/ 20 h 37"/>
                <a:gd name="T20" fmla="*/ 19 w 31"/>
                <a:gd name="T21" fmla="*/ 19 h 37"/>
                <a:gd name="T22" fmla="*/ 12 w 31"/>
                <a:gd name="T23" fmla="*/ 19 h 37"/>
                <a:gd name="T24" fmla="*/ 12 w 31"/>
                <a:gd name="T25" fmla="*/ 31 h 37"/>
                <a:gd name="T26" fmla="*/ 12 w 31"/>
                <a:gd name="T27" fmla="*/ 34 h 37"/>
                <a:gd name="T28" fmla="*/ 13 w 31"/>
                <a:gd name="T29" fmla="*/ 36 h 37"/>
                <a:gd name="T30" fmla="*/ 16 w 31"/>
                <a:gd name="T31" fmla="*/ 36 h 37"/>
                <a:gd name="T32" fmla="*/ 18 w 31"/>
                <a:gd name="T33" fmla="*/ 36 h 37"/>
                <a:gd name="T34" fmla="*/ 18 w 31"/>
                <a:gd name="T35" fmla="*/ 37 h 37"/>
                <a:gd name="T36" fmla="*/ 0 w 31"/>
                <a:gd name="T37" fmla="*/ 37 h 37"/>
                <a:gd name="T38" fmla="*/ 0 w 31"/>
                <a:gd name="T39" fmla="*/ 36 h 37"/>
                <a:gd name="T40" fmla="*/ 1 w 31"/>
                <a:gd name="T41" fmla="*/ 36 h 37"/>
                <a:gd name="T42" fmla="*/ 5 w 31"/>
                <a:gd name="T43" fmla="*/ 35 h 37"/>
                <a:gd name="T44" fmla="*/ 6 w 31"/>
                <a:gd name="T45" fmla="*/ 31 h 37"/>
                <a:gd name="T46" fmla="*/ 6 w 31"/>
                <a:gd name="T47" fmla="*/ 7 h 37"/>
                <a:gd name="T48" fmla="*/ 5 w 31"/>
                <a:gd name="T49" fmla="*/ 3 h 37"/>
                <a:gd name="T50" fmla="*/ 4 w 31"/>
                <a:gd name="T51" fmla="*/ 2 h 37"/>
                <a:gd name="T52" fmla="*/ 1 w 31"/>
                <a:gd name="T53" fmla="*/ 1 h 37"/>
                <a:gd name="T54" fmla="*/ 0 w 31"/>
                <a:gd name="T55" fmla="*/ 1 h 37"/>
                <a:gd name="T56" fmla="*/ 0 w 31"/>
                <a:gd name="T57" fmla="*/ 0 h 37"/>
                <a:gd name="T58" fmla="*/ 31 w 31"/>
                <a:gd name="T59" fmla="*/ 0 h 37"/>
                <a:gd name="T60" fmla="*/ 31 w 31"/>
                <a:gd name="T61" fmla="*/ 8 h 37"/>
                <a:gd name="T62" fmla="*/ 30 w 31"/>
                <a:gd name="T63" fmla="*/ 8 h 37"/>
                <a:gd name="T64" fmla="*/ 28 w 31"/>
                <a:gd name="T65" fmla="*/ 4 h 37"/>
                <a:gd name="T66" fmla="*/ 26 w 31"/>
                <a:gd name="T67" fmla="*/ 3 h 37"/>
                <a:gd name="T68" fmla="*/ 21 w 31"/>
                <a:gd name="T69" fmla="*/ 2 h 37"/>
                <a:gd name="T70" fmla="*/ 12 w 31"/>
                <a:gd name="T71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1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21" y="17"/>
                    <a:pt x="22" y="16"/>
                    <a:pt x="23" y="16"/>
                  </a:cubicBezTo>
                  <a:cubicBezTo>
                    <a:pt x="24" y="15"/>
                    <a:pt x="24" y="14"/>
                    <a:pt x="25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3"/>
                    <a:pt x="24" y="22"/>
                    <a:pt x="24" y="21"/>
                  </a:cubicBezTo>
                  <a:cubicBezTo>
                    <a:pt x="24" y="20"/>
                    <a:pt x="23" y="20"/>
                    <a:pt x="22" y="20"/>
                  </a:cubicBezTo>
                  <a:cubicBezTo>
                    <a:pt x="22" y="19"/>
                    <a:pt x="21" y="19"/>
                    <a:pt x="19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5"/>
                    <a:pt x="13" y="35"/>
                    <a:pt x="13" y="36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5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29" y="6"/>
                    <a:pt x="29" y="5"/>
                    <a:pt x="28" y="4"/>
                  </a:cubicBezTo>
                  <a:cubicBezTo>
                    <a:pt x="27" y="4"/>
                    <a:pt x="27" y="3"/>
                    <a:pt x="26" y="3"/>
                  </a:cubicBezTo>
                  <a:cubicBezTo>
                    <a:pt x="25" y="2"/>
                    <a:pt x="23" y="2"/>
                    <a:pt x="21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5" name="Freeform 41">
              <a:extLst>
                <a:ext uri="{FF2B5EF4-FFF2-40B4-BE49-F238E27FC236}">
                  <a16:creationId xmlns="" xmlns:a16="http://schemas.microsoft.com/office/drawing/2014/main" id="{3FB5B995-5A06-0F48-B688-10DAC8FB13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45" y="2326"/>
              <a:ext cx="59" cy="71"/>
            </a:xfrm>
            <a:custGeom>
              <a:avLst/>
              <a:gdLst>
                <a:gd name="T0" fmla="*/ 11 w 31"/>
                <a:gd name="T1" fmla="*/ 20 h 37"/>
                <a:gd name="T2" fmla="*/ 11 w 31"/>
                <a:gd name="T3" fmla="*/ 31 h 37"/>
                <a:gd name="T4" fmla="*/ 12 w 31"/>
                <a:gd name="T5" fmla="*/ 35 h 37"/>
                <a:gd name="T6" fmla="*/ 16 w 31"/>
                <a:gd name="T7" fmla="*/ 36 h 37"/>
                <a:gd name="T8" fmla="*/ 17 w 31"/>
                <a:gd name="T9" fmla="*/ 36 h 37"/>
                <a:gd name="T10" fmla="*/ 17 w 31"/>
                <a:gd name="T11" fmla="*/ 37 h 37"/>
                <a:gd name="T12" fmla="*/ 0 w 31"/>
                <a:gd name="T13" fmla="*/ 37 h 37"/>
                <a:gd name="T14" fmla="*/ 0 w 31"/>
                <a:gd name="T15" fmla="*/ 36 h 37"/>
                <a:gd name="T16" fmla="*/ 1 w 31"/>
                <a:gd name="T17" fmla="*/ 36 h 37"/>
                <a:gd name="T18" fmla="*/ 5 w 31"/>
                <a:gd name="T19" fmla="*/ 35 h 37"/>
                <a:gd name="T20" fmla="*/ 6 w 31"/>
                <a:gd name="T21" fmla="*/ 31 h 37"/>
                <a:gd name="T22" fmla="*/ 6 w 31"/>
                <a:gd name="T23" fmla="*/ 7 h 37"/>
                <a:gd name="T24" fmla="*/ 5 w 31"/>
                <a:gd name="T25" fmla="*/ 2 h 37"/>
                <a:gd name="T26" fmla="*/ 1 w 31"/>
                <a:gd name="T27" fmla="*/ 1 h 37"/>
                <a:gd name="T28" fmla="*/ 0 w 31"/>
                <a:gd name="T29" fmla="*/ 1 h 37"/>
                <a:gd name="T30" fmla="*/ 0 w 31"/>
                <a:gd name="T31" fmla="*/ 0 h 37"/>
                <a:gd name="T32" fmla="*/ 15 w 31"/>
                <a:gd name="T33" fmla="*/ 0 h 37"/>
                <a:gd name="T34" fmla="*/ 24 w 31"/>
                <a:gd name="T35" fmla="*/ 1 h 37"/>
                <a:gd name="T36" fmla="*/ 29 w 31"/>
                <a:gd name="T37" fmla="*/ 5 h 37"/>
                <a:gd name="T38" fmla="*/ 31 w 31"/>
                <a:gd name="T39" fmla="*/ 10 h 37"/>
                <a:gd name="T40" fmla="*/ 28 w 31"/>
                <a:gd name="T41" fmla="*/ 18 h 37"/>
                <a:gd name="T42" fmla="*/ 18 w 31"/>
                <a:gd name="T43" fmla="*/ 21 h 37"/>
                <a:gd name="T44" fmla="*/ 15 w 31"/>
                <a:gd name="T45" fmla="*/ 20 h 37"/>
                <a:gd name="T46" fmla="*/ 11 w 31"/>
                <a:gd name="T47" fmla="*/ 20 h 37"/>
                <a:gd name="T48" fmla="*/ 11 w 31"/>
                <a:gd name="T49" fmla="*/ 18 h 37"/>
                <a:gd name="T50" fmla="*/ 14 w 31"/>
                <a:gd name="T51" fmla="*/ 19 h 37"/>
                <a:gd name="T52" fmla="*/ 16 w 31"/>
                <a:gd name="T53" fmla="*/ 19 h 37"/>
                <a:gd name="T54" fmla="*/ 22 w 31"/>
                <a:gd name="T55" fmla="*/ 17 h 37"/>
                <a:gd name="T56" fmla="*/ 24 w 31"/>
                <a:gd name="T57" fmla="*/ 11 h 37"/>
                <a:gd name="T58" fmla="*/ 23 w 31"/>
                <a:gd name="T59" fmla="*/ 6 h 37"/>
                <a:gd name="T60" fmla="*/ 20 w 31"/>
                <a:gd name="T61" fmla="*/ 3 h 37"/>
                <a:gd name="T62" fmla="*/ 15 w 31"/>
                <a:gd name="T63" fmla="*/ 2 h 37"/>
                <a:gd name="T64" fmla="*/ 11 w 31"/>
                <a:gd name="T65" fmla="*/ 3 h 37"/>
                <a:gd name="T66" fmla="*/ 11 w 31"/>
                <a:gd name="T67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1" h="37">
                  <a:moveTo>
                    <a:pt x="11" y="20"/>
                  </a:move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2" y="35"/>
                    <a:pt x="12" y="35"/>
                  </a:cubicBezTo>
                  <a:cubicBezTo>
                    <a:pt x="13" y="36"/>
                    <a:pt x="14" y="36"/>
                    <a:pt x="16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9" y="0"/>
                    <a:pt x="21" y="0"/>
                    <a:pt x="24" y="1"/>
                  </a:cubicBezTo>
                  <a:cubicBezTo>
                    <a:pt x="26" y="2"/>
                    <a:pt x="27" y="3"/>
                    <a:pt x="29" y="5"/>
                  </a:cubicBezTo>
                  <a:cubicBezTo>
                    <a:pt x="30" y="6"/>
                    <a:pt x="31" y="8"/>
                    <a:pt x="31" y="10"/>
                  </a:cubicBezTo>
                  <a:cubicBezTo>
                    <a:pt x="31" y="13"/>
                    <a:pt x="30" y="16"/>
                    <a:pt x="28" y="18"/>
                  </a:cubicBezTo>
                  <a:cubicBezTo>
                    <a:pt x="26" y="20"/>
                    <a:pt x="22" y="21"/>
                    <a:pt x="18" y="21"/>
                  </a:cubicBezTo>
                  <a:cubicBezTo>
                    <a:pt x="17" y="21"/>
                    <a:pt x="16" y="21"/>
                    <a:pt x="15" y="20"/>
                  </a:cubicBezTo>
                  <a:cubicBezTo>
                    <a:pt x="14" y="20"/>
                    <a:pt x="13" y="20"/>
                    <a:pt x="11" y="20"/>
                  </a:cubicBezTo>
                  <a:close/>
                  <a:moveTo>
                    <a:pt x="11" y="18"/>
                  </a:moveTo>
                  <a:cubicBezTo>
                    <a:pt x="13" y="18"/>
                    <a:pt x="13" y="19"/>
                    <a:pt x="14" y="19"/>
                  </a:cubicBezTo>
                  <a:cubicBezTo>
                    <a:pt x="15" y="19"/>
                    <a:pt x="16" y="19"/>
                    <a:pt x="16" y="19"/>
                  </a:cubicBezTo>
                  <a:cubicBezTo>
                    <a:pt x="19" y="19"/>
                    <a:pt x="20" y="18"/>
                    <a:pt x="22" y="17"/>
                  </a:cubicBezTo>
                  <a:cubicBezTo>
                    <a:pt x="23" y="15"/>
                    <a:pt x="24" y="13"/>
                    <a:pt x="24" y="11"/>
                  </a:cubicBezTo>
                  <a:cubicBezTo>
                    <a:pt x="24" y="9"/>
                    <a:pt x="24" y="8"/>
                    <a:pt x="23" y="6"/>
                  </a:cubicBezTo>
                  <a:cubicBezTo>
                    <a:pt x="22" y="5"/>
                    <a:pt x="21" y="4"/>
                    <a:pt x="20" y="3"/>
                  </a:cubicBezTo>
                  <a:cubicBezTo>
                    <a:pt x="19" y="3"/>
                    <a:pt x="17" y="2"/>
                    <a:pt x="15" y="2"/>
                  </a:cubicBezTo>
                  <a:cubicBezTo>
                    <a:pt x="14" y="2"/>
                    <a:pt x="13" y="2"/>
                    <a:pt x="11" y="3"/>
                  </a:cubicBezTo>
                  <a:lnTo>
                    <a:pt x="11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6" name="Freeform 42">
              <a:extLst>
                <a:ext uri="{FF2B5EF4-FFF2-40B4-BE49-F238E27FC236}">
                  <a16:creationId xmlns="" xmlns:a16="http://schemas.microsoft.com/office/drawing/2014/main" id="{320A86AE-CA2B-1F44-9005-3977C85BE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2326"/>
              <a:ext cx="67" cy="71"/>
            </a:xfrm>
            <a:custGeom>
              <a:avLst/>
              <a:gdLst>
                <a:gd name="T0" fmla="*/ 12 w 35"/>
                <a:gd name="T1" fmla="*/ 2 h 37"/>
                <a:gd name="T2" fmla="*/ 12 w 35"/>
                <a:gd name="T3" fmla="*/ 17 h 37"/>
                <a:gd name="T4" fmla="*/ 21 w 35"/>
                <a:gd name="T5" fmla="*/ 17 h 37"/>
                <a:gd name="T6" fmla="*/ 25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6 w 35"/>
                <a:gd name="T17" fmla="*/ 21 h 37"/>
                <a:gd name="T18" fmla="*/ 24 w 35"/>
                <a:gd name="T19" fmla="*/ 19 h 37"/>
                <a:gd name="T20" fmla="*/ 21 w 35"/>
                <a:gd name="T21" fmla="*/ 19 h 37"/>
                <a:gd name="T22" fmla="*/ 12 w 35"/>
                <a:gd name="T23" fmla="*/ 19 h 37"/>
                <a:gd name="T24" fmla="*/ 12 w 35"/>
                <a:gd name="T25" fmla="*/ 31 h 37"/>
                <a:gd name="T26" fmla="*/ 12 w 35"/>
                <a:gd name="T27" fmla="*/ 34 h 37"/>
                <a:gd name="T28" fmla="*/ 13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2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1 w 35"/>
                <a:gd name="T49" fmla="*/ 36 h 37"/>
                <a:gd name="T50" fmla="*/ 4 w 35"/>
                <a:gd name="T51" fmla="*/ 36 h 37"/>
                <a:gd name="T52" fmla="*/ 5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1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2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29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2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7"/>
                    <a:pt x="24" y="16"/>
                    <a:pt x="25" y="16"/>
                  </a:cubicBezTo>
                  <a:cubicBezTo>
                    <a:pt x="26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3"/>
                    <a:pt x="26" y="21"/>
                    <a:pt x="26" y="21"/>
                  </a:cubicBezTo>
                  <a:cubicBezTo>
                    <a:pt x="26" y="20"/>
                    <a:pt x="25" y="20"/>
                    <a:pt x="24" y="19"/>
                  </a:cubicBezTo>
                  <a:cubicBezTo>
                    <a:pt x="24" y="19"/>
                    <a:pt x="22" y="19"/>
                    <a:pt x="2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4"/>
                    <a:pt x="12" y="35"/>
                    <a:pt x="13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4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1" y="32"/>
                    <a:pt x="33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2" y="36"/>
                    <a:pt x="3" y="36"/>
                    <a:pt x="4" y="36"/>
                  </a:cubicBezTo>
                  <a:cubicBezTo>
                    <a:pt x="5" y="35"/>
                    <a:pt x="5" y="35"/>
                    <a:pt x="5" y="34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6"/>
                    <a:pt x="30" y="5"/>
                    <a:pt x="29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6" y="2"/>
                    <a:pt x="25" y="2"/>
                    <a:pt x="23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7" name="Freeform 43">
              <a:extLst>
                <a:ext uri="{FF2B5EF4-FFF2-40B4-BE49-F238E27FC236}">
                  <a16:creationId xmlns="" xmlns:a16="http://schemas.microsoft.com/office/drawing/2014/main" id="{56A51641-AF97-5A42-8CB8-A320BF590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2326"/>
              <a:ext cx="65" cy="71"/>
            </a:xfrm>
            <a:custGeom>
              <a:avLst/>
              <a:gdLst>
                <a:gd name="T0" fmla="*/ 34 w 34"/>
                <a:gd name="T1" fmla="*/ 0 h 37"/>
                <a:gd name="T2" fmla="*/ 34 w 34"/>
                <a:gd name="T3" fmla="*/ 9 h 37"/>
                <a:gd name="T4" fmla="*/ 33 w 34"/>
                <a:gd name="T5" fmla="*/ 9 h 37"/>
                <a:gd name="T6" fmla="*/ 32 w 34"/>
                <a:gd name="T7" fmla="*/ 5 h 37"/>
                <a:gd name="T8" fmla="*/ 30 w 34"/>
                <a:gd name="T9" fmla="*/ 3 h 37"/>
                <a:gd name="T10" fmla="*/ 26 w 34"/>
                <a:gd name="T11" fmla="*/ 2 h 37"/>
                <a:gd name="T12" fmla="*/ 20 w 34"/>
                <a:gd name="T13" fmla="*/ 2 h 37"/>
                <a:gd name="T14" fmla="*/ 20 w 34"/>
                <a:gd name="T15" fmla="*/ 31 h 37"/>
                <a:gd name="T16" fmla="*/ 21 w 34"/>
                <a:gd name="T17" fmla="*/ 35 h 37"/>
                <a:gd name="T18" fmla="*/ 24 w 34"/>
                <a:gd name="T19" fmla="*/ 36 h 37"/>
                <a:gd name="T20" fmla="*/ 26 w 34"/>
                <a:gd name="T21" fmla="*/ 36 h 37"/>
                <a:gd name="T22" fmla="*/ 26 w 34"/>
                <a:gd name="T23" fmla="*/ 37 h 37"/>
                <a:gd name="T24" fmla="*/ 8 w 34"/>
                <a:gd name="T25" fmla="*/ 37 h 37"/>
                <a:gd name="T26" fmla="*/ 8 w 34"/>
                <a:gd name="T27" fmla="*/ 36 h 37"/>
                <a:gd name="T28" fmla="*/ 10 w 34"/>
                <a:gd name="T29" fmla="*/ 36 h 37"/>
                <a:gd name="T30" fmla="*/ 13 w 34"/>
                <a:gd name="T31" fmla="*/ 35 h 37"/>
                <a:gd name="T32" fmla="*/ 14 w 34"/>
                <a:gd name="T33" fmla="*/ 31 h 37"/>
                <a:gd name="T34" fmla="*/ 14 w 34"/>
                <a:gd name="T35" fmla="*/ 2 h 37"/>
                <a:gd name="T36" fmla="*/ 9 w 34"/>
                <a:gd name="T37" fmla="*/ 2 h 37"/>
                <a:gd name="T38" fmla="*/ 5 w 34"/>
                <a:gd name="T39" fmla="*/ 3 h 37"/>
                <a:gd name="T40" fmla="*/ 2 w 34"/>
                <a:gd name="T41" fmla="*/ 5 h 37"/>
                <a:gd name="T42" fmla="*/ 1 w 34"/>
                <a:gd name="T43" fmla="*/ 9 h 37"/>
                <a:gd name="T44" fmla="*/ 0 w 34"/>
                <a:gd name="T45" fmla="*/ 9 h 37"/>
                <a:gd name="T46" fmla="*/ 0 w 34"/>
                <a:gd name="T47" fmla="*/ 0 h 37"/>
                <a:gd name="T48" fmla="*/ 34 w 34"/>
                <a:gd name="T4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37">
                  <a:moveTo>
                    <a:pt x="34" y="0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7"/>
                    <a:pt x="33" y="6"/>
                    <a:pt x="32" y="5"/>
                  </a:cubicBezTo>
                  <a:cubicBezTo>
                    <a:pt x="32" y="4"/>
                    <a:pt x="31" y="4"/>
                    <a:pt x="30" y="3"/>
                  </a:cubicBezTo>
                  <a:cubicBezTo>
                    <a:pt x="29" y="3"/>
                    <a:pt x="27" y="2"/>
                    <a:pt x="26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3"/>
                    <a:pt x="20" y="35"/>
                    <a:pt x="21" y="35"/>
                  </a:cubicBezTo>
                  <a:cubicBezTo>
                    <a:pt x="21" y="36"/>
                    <a:pt x="23" y="36"/>
                    <a:pt x="24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3" y="36"/>
                    <a:pt x="13" y="35"/>
                  </a:cubicBezTo>
                  <a:cubicBezTo>
                    <a:pt x="14" y="34"/>
                    <a:pt x="14" y="33"/>
                    <a:pt x="14" y="3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7" y="2"/>
                    <a:pt x="6" y="2"/>
                    <a:pt x="5" y="3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1" y="6"/>
                    <a:pt x="1" y="7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8" name="Freeform 44">
              <a:extLst>
                <a:ext uri="{FF2B5EF4-FFF2-40B4-BE49-F238E27FC236}">
                  <a16:creationId xmlns="" xmlns:a16="http://schemas.microsoft.com/office/drawing/2014/main" id="{162B230F-EF67-2140-ABDB-A071DAF500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51" y="2326"/>
              <a:ext cx="79" cy="71"/>
            </a:xfrm>
            <a:custGeom>
              <a:avLst/>
              <a:gdLst>
                <a:gd name="T0" fmla="*/ 41 w 41"/>
                <a:gd name="T1" fmla="*/ 37 h 37"/>
                <a:gd name="T2" fmla="*/ 30 w 41"/>
                <a:gd name="T3" fmla="*/ 37 h 37"/>
                <a:gd name="T4" fmla="*/ 16 w 41"/>
                <a:gd name="T5" fmla="*/ 20 h 37"/>
                <a:gd name="T6" fmla="*/ 14 w 41"/>
                <a:gd name="T7" fmla="*/ 20 h 37"/>
                <a:gd name="T8" fmla="*/ 13 w 41"/>
                <a:gd name="T9" fmla="*/ 20 h 37"/>
                <a:gd name="T10" fmla="*/ 12 w 41"/>
                <a:gd name="T11" fmla="*/ 20 h 37"/>
                <a:gd name="T12" fmla="*/ 12 w 41"/>
                <a:gd name="T13" fmla="*/ 31 h 37"/>
                <a:gd name="T14" fmla="*/ 13 w 41"/>
                <a:gd name="T15" fmla="*/ 35 h 37"/>
                <a:gd name="T16" fmla="*/ 16 w 41"/>
                <a:gd name="T17" fmla="*/ 36 h 37"/>
                <a:gd name="T18" fmla="*/ 18 w 41"/>
                <a:gd name="T19" fmla="*/ 36 h 37"/>
                <a:gd name="T20" fmla="*/ 18 w 41"/>
                <a:gd name="T21" fmla="*/ 37 h 37"/>
                <a:gd name="T22" fmla="*/ 0 w 41"/>
                <a:gd name="T23" fmla="*/ 37 h 37"/>
                <a:gd name="T24" fmla="*/ 0 w 41"/>
                <a:gd name="T25" fmla="*/ 36 h 37"/>
                <a:gd name="T26" fmla="*/ 2 w 41"/>
                <a:gd name="T27" fmla="*/ 36 h 37"/>
                <a:gd name="T28" fmla="*/ 5 w 41"/>
                <a:gd name="T29" fmla="*/ 35 h 37"/>
                <a:gd name="T30" fmla="*/ 6 w 41"/>
                <a:gd name="T31" fmla="*/ 31 h 37"/>
                <a:gd name="T32" fmla="*/ 6 w 41"/>
                <a:gd name="T33" fmla="*/ 7 h 37"/>
                <a:gd name="T34" fmla="*/ 5 w 41"/>
                <a:gd name="T35" fmla="*/ 2 h 37"/>
                <a:gd name="T36" fmla="*/ 2 w 41"/>
                <a:gd name="T37" fmla="*/ 1 h 37"/>
                <a:gd name="T38" fmla="*/ 0 w 41"/>
                <a:gd name="T39" fmla="*/ 1 h 37"/>
                <a:gd name="T40" fmla="*/ 0 w 41"/>
                <a:gd name="T41" fmla="*/ 0 h 37"/>
                <a:gd name="T42" fmla="*/ 15 w 41"/>
                <a:gd name="T43" fmla="*/ 0 h 37"/>
                <a:gd name="T44" fmla="*/ 25 w 41"/>
                <a:gd name="T45" fmla="*/ 1 h 37"/>
                <a:gd name="T46" fmla="*/ 30 w 41"/>
                <a:gd name="T47" fmla="*/ 4 h 37"/>
                <a:gd name="T48" fmla="*/ 32 w 41"/>
                <a:gd name="T49" fmla="*/ 10 h 37"/>
                <a:gd name="T50" fmla="*/ 30 w 41"/>
                <a:gd name="T51" fmla="*/ 16 h 37"/>
                <a:gd name="T52" fmla="*/ 22 w 41"/>
                <a:gd name="T53" fmla="*/ 19 h 37"/>
                <a:gd name="T54" fmla="*/ 31 w 41"/>
                <a:gd name="T55" fmla="*/ 30 h 37"/>
                <a:gd name="T56" fmla="*/ 36 w 41"/>
                <a:gd name="T57" fmla="*/ 35 h 37"/>
                <a:gd name="T58" fmla="*/ 41 w 41"/>
                <a:gd name="T59" fmla="*/ 36 h 37"/>
                <a:gd name="T60" fmla="*/ 41 w 41"/>
                <a:gd name="T61" fmla="*/ 37 h 37"/>
                <a:gd name="T62" fmla="*/ 12 w 41"/>
                <a:gd name="T63" fmla="*/ 18 h 37"/>
                <a:gd name="T64" fmla="*/ 13 w 41"/>
                <a:gd name="T65" fmla="*/ 18 h 37"/>
                <a:gd name="T66" fmla="*/ 14 w 41"/>
                <a:gd name="T67" fmla="*/ 18 h 37"/>
                <a:gd name="T68" fmla="*/ 22 w 41"/>
                <a:gd name="T69" fmla="*/ 16 h 37"/>
                <a:gd name="T70" fmla="*/ 25 w 41"/>
                <a:gd name="T71" fmla="*/ 10 h 37"/>
                <a:gd name="T72" fmla="*/ 23 w 41"/>
                <a:gd name="T73" fmla="*/ 4 h 37"/>
                <a:gd name="T74" fmla="*/ 17 w 41"/>
                <a:gd name="T75" fmla="*/ 2 h 37"/>
                <a:gd name="T76" fmla="*/ 12 w 41"/>
                <a:gd name="T77" fmla="*/ 3 h 37"/>
                <a:gd name="T78" fmla="*/ 12 w 41"/>
                <a:gd name="T79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1" h="37">
                  <a:moveTo>
                    <a:pt x="41" y="37"/>
                  </a:moveTo>
                  <a:cubicBezTo>
                    <a:pt x="30" y="37"/>
                    <a:pt x="30" y="37"/>
                    <a:pt x="30" y="37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20"/>
                    <a:pt x="14" y="20"/>
                    <a:pt x="14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5"/>
                    <a:pt x="13" y="35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20" y="0"/>
                    <a:pt x="23" y="0"/>
                    <a:pt x="25" y="1"/>
                  </a:cubicBezTo>
                  <a:cubicBezTo>
                    <a:pt x="27" y="1"/>
                    <a:pt x="29" y="3"/>
                    <a:pt x="30" y="4"/>
                  </a:cubicBezTo>
                  <a:cubicBezTo>
                    <a:pt x="32" y="6"/>
                    <a:pt x="32" y="7"/>
                    <a:pt x="32" y="10"/>
                  </a:cubicBezTo>
                  <a:cubicBezTo>
                    <a:pt x="32" y="12"/>
                    <a:pt x="31" y="14"/>
                    <a:pt x="30" y="16"/>
                  </a:cubicBezTo>
                  <a:cubicBezTo>
                    <a:pt x="28" y="17"/>
                    <a:pt x="26" y="18"/>
                    <a:pt x="22" y="1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3" y="32"/>
                    <a:pt x="34" y="34"/>
                    <a:pt x="36" y="35"/>
                  </a:cubicBezTo>
                  <a:cubicBezTo>
                    <a:pt x="37" y="36"/>
                    <a:pt x="39" y="36"/>
                    <a:pt x="41" y="36"/>
                  </a:cubicBezTo>
                  <a:lnTo>
                    <a:pt x="41" y="37"/>
                  </a:lnTo>
                  <a:close/>
                  <a:moveTo>
                    <a:pt x="12" y="18"/>
                  </a:moveTo>
                  <a:cubicBezTo>
                    <a:pt x="12" y="18"/>
                    <a:pt x="13" y="18"/>
                    <a:pt x="13" y="18"/>
                  </a:cubicBezTo>
                  <a:cubicBezTo>
                    <a:pt x="13" y="18"/>
                    <a:pt x="13" y="18"/>
                    <a:pt x="14" y="18"/>
                  </a:cubicBezTo>
                  <a:cubicBezTo>
                    <a:pt x="18" y="18"/>
                    <a:pt x="20" y="17"/>
                    <a:pt x="22" y="16"/>
                  </a:cubicBezTo>
                  <a:cubicBezTo>
                    <a:pt x="24" y="14"/>
                    <a:pt x="25" y="12"/>
                    <a:pt x="25" y="10"/>
                  </a:cubicBezTo>
                  <a:cubicBezTo>
                    <a:pt x="25" y="8"/>
                    <a:pt x="25" y="6"/>
                    <a:pt x="23" y="4"/>
                  </a:cubicBezTo>
                  <a:cubicBezTo>
                    <a:pt x="21" y="3"/>
                    <a:pt x="19" y="2"/>
                    <a:pt x="17" y="2"/>
                  </a:cubicBezTo>
                  <a:cubicBezTo>
                    <a:pt x="16" y="2"/>
                    <a:pt x="14" y="2"/>
                    <a:pt x="12" y="3"/>
                  </a:cubicBezTo>
                  <a:lnTo>
                    <a:pt x="1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9" name="Freeform 45">
              <a:extLst>
                <a:ext uri="{FF2B5EF4-FFF2-40B4-BE49-F238E27FC236}">
                  <a16:creationId xmlns="" xmlns:a16="http://schemas.microsoft.com/office/drawing/2014/main" id="{41DDC151-BF45-184E-9900-9EC4E5BA3AA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32" y="2324"/>
              <a:ext cx="76" cy="75"/>
            </a:xfrm>
            <a:custGeom>
              <a:avLst/>
              <a:gdLst>
                <a:gd name="T0" fmla="*/ 21 w 40"/>
                <a:gd name="T1" fmla="*/ 0 h 39"/>
                <a:gd name="T2" fmla="*/ 35 w 40"/>
                <a:gd name="T3" fmla="*/ 6 h 39"/>
                <a:gd name="T4" fmla="*/ 40 w 40"/>
                <a:gd name="T5" fmla="*/ 19 h 39"/>
                <a:gd name="T6" fmla="*/ 34 w 40"/>
                <a:gd name="T7" fmla="*/ 34 h 39"/>
                <a:gd name="T8" fmla="*/ 20 w 40"/>
                <a:gd name="T9" fmla="*/ 39 h 39"/>
                <a:gd name="T10" fmla="*/ 6 w 40"/>
                <a:gd name="T11" fmla="*/ 34 h 39"/>
                <a:gd name="T12" fmla="*/ 0 w 40"/>
                <a:gd name="T13" fmla="*/ 20 h 39"/>
                <a:gd name="T14" fmla="*/ 7 w 40"/>
                <a:gd name="T15" fmla="*/ 5 h 39"/>
                <a:gd name="T16" fmla="*/ 21 w 40"/>
                <a:gd name="T17" fmla="*/ 0 h 39"/>
                <a:gd name="T18" fmla="*/ 20 w 40"/>
                <a:gd name="T19" fmla="*/ 2 h 39"/>
                <a:gd name="T20" fmla="*/ 11 w 40"/>
                <a:gd name="T21" fmla="*/ 6 h 39"/>
                <a:gd name="T22" fmla="*/ 7 w 40"/>
                <a:gd name="T23" fmla="*/ 19 h 39"/>
                <a:gd name="T24" fmla="*/ 11 w 40"/>
                <a:gd name="T25" fmla="*/ 33 h 39"/>
                <a:gd name="T26" fmla="*/ 20 w 40"/>
                <a:gd name="T27" fmla="*/ 37 h 39"/>
                <a:gd name="T28" fmla="*/ 30 w 40"/>
                <a:gd name="T29" fmla="*/ 33 h 39"/>
                <a:gd name="T30" fmla="*/ 33 w 40"/>
                <a:gd name="T31" fmla="*/ 20 h 39"/>
                <a:gd name="T32" fmla="*/ 29 w 40"/>
                <a:gd name="T33" fmla="*/ 6 h 39"/>
                <a:gd name="T34" fmla="*/ 20 w 40"/>
                <a:gd name="T35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39">
                  <a:moveTo>
                    <a:pt x="21" y="0"/>
                  </a:moveTo>
                  <a:cubicBezTo>
                    <a:pt x="26" y="0"/>
                    <a:pt x="31" y="2"/>
                    <a:pt x="35" y="6"/>
                  </a:cubicBezTo>
                  <a:cubicBezTo>
                    <a:pt x="38" y="9"/>
                    <a:pt x="40" y="14"/>
                    <a:pt x="40" y="19"/>
                  </a:cubicBezTo>
                  <a:cubicBezTo>
                    <a:pt x="40" y="25"/>
                    <a:pt x="38" y="30"/>
                    <a:pt x="34" y="34"/>
                  </a:cubicBezTo>
                  <a:cubicBezTo>
                    <a:pt x="31" y="37"/>
                    <a:pt x="26" y="39"/>
                    <a:pt x="20" y="39"/>
                  </a:cubicBezTo>
                  <a:cubicBezTo>
                    <a:pt x="14" y="39"/>
                    <a:pt x="10" y="37"/>
                    <a:pt x="6" y="34"/>
                  </a:cubicBezTo>
                  <a:cubicBezTo>
                    <a:pt x="2" y="30"/>
                    <a:pt x="0" y="25"/>
                    <a:pt x="0" y="20"/>
                  </a:cubicBezTo>
                  <a:cubicBezTo>
                    <a:pt x="0" y="14"/>
                    <a:pt x="2" y="9"/>
                    <a:pt x="7" y="5"/>
                  </a:cubicBezTo>
                  <a:cubicBezTo>
                    <a:pt x="11" y="2"/>
                    <a:pt x="15" y="0"/>
                    <a:pt x="21" y="0"/>
                  </a:cubicBezTo>
                  <a:close/>
                  <a:moveTo>
                    <a:pt x="20" y="2"/>
                  </a:moveTo>
                  <a:cubicBezTo>
                    <a:pt x="16" y="2"/>
                    <a:pt x="13" y="3"/>
                    <a:pt x="11" y="6"/>
                  </a:cubicBezTo>
                  <a:cubicBezTo>
                    <a:pt x="8" y="9"/>
                    <a:pt x="7" y="13"/>
                    <a:pt x="7" y="19"/>
                  </a:cubicBezTo>
                  <a:cubicBezTo>
                    <a:pt x="7" y="26"/>
                    <a:pt x="8" y="30"/>
                    <a:pt x="11" y="33"/>
                  </a:cubicBezTo>
                  <a:cubicBezTo>
                    <a:pt x="14" y="36"/>
                    <a:pt x="16" y="37"/>
                    <a:pt x="20" y="37"/>
                  </a:cubicBezTo>
                  <a:cubicBezTo>
                    <a:pt x="24" y="37"/>
                    <a:pt x="27" y="36"/>
                    <a:pt x="30" y="33"/>
                  </a:cubicBezTo>
                  <a:cubicBezTo>
                    <a:pt x="32" y="30"/>
                    <a:pt x="33" y="26"/>
                    <a:pt x="33" y="20"/>
                  </a:cubicBezTo>
                  <a:cubicBezTo>
                    <a:pt x="33" y="14"/>
                    <a:pt x="32" y="9"/>
                    <a:pt x="29" y="6"/>
                  </a:cubicBezTo>
                  <a:cubicBezTo>
                    <a:pt x="27" y="3"/>
                    <a:pt x="24" y="2"/>
                    <a:pt x="2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00" name="Freeform 46">
              <a:extLst>
                <a:ext uri="{FF2B5EF4-FFF2-40B4-BE49-F238E27FC236}">
                  <a16:creationId xmlns="" xmlns:a16="http://schemas.microsoft.com/office/drawing/2014/main" id="{6C73E739-E74E-B444-824C-1957001BB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326"/>
              <a:ext cx="68" cy="71"/>
            </a:xfrm>
            <a:custGeom>
              <a:avLst/>
              <a:gdLst>
                <a:gd name="T0" fmla="*/ 35 w 36"/>
                <a:gd name="T1" fmla="*/ 27 h 37"/>
                <a:gd name="T2" fmla="*/ 36 w 36"/>
                <a:gd name="T3" fmla="*/ 27 h 37"/>
                <a:gd name="T4" fmla="*/ 32 w 36"/>
                <a:gd name="T5" fmla="*/ 37 h 37"/>
                <a:gd name="T6" fmla="*/ 0 w 36"/>
                <a:gd name="T7" fmla="*/ 37 h 37"/>
                <a:gd name="T8" fmla="*/ 0 w 36"/>
                <a:gd name="T9" fmla="*/ 36 h 37"/>
                <a:gd name="T10" fmla="*/ 2 w 36"/>
                <a:gd name="T11" fmla="*/ 36 h 37"/>
                <a:gd name="T12" fmla="*/ 6 w 36"/>
                <a:gd name="T13" fmla="*/ 35 h 37"/>
                <a:gd name="T14" fmla="*/ 6 w 36"/>
                <a:gd name="T15" fmla="*/ 31 h 37"/>
                <a:gd name="T16" fmla="*/ 6 w 36"/>
                <a:gd name="T17" fmla="*/ 7 h 37"/>
                <a:gd name="T18" fmla="*/ 5 w 36"/>
                <a:gd name="T19" fmla="*/ 2 h 37"/>
                <a:gd name="T20" fmla="*/ 2 w 36"/>
                <a:gd name="T21" fmla="*/ 1 h 37"/>
                <a:gd name="T22" fmla="*/ 0 w 36"/>
                <a:gd name="T23" fmla="*/ 1 h 37"/>
                <a:gd name="T24" fmla="*/ 0 w 36"/>
                <a:gd name="T25" fmla="*/ 0 h 37"/>
                <a:gd name="T26" fmla="*/ 19 w 36"/>
                <a:gd name="T27" fmla="*/ 0 h 37"/>
                <a:gd name="T28" fmla="*/ 19 w 36"/>
                <a:gd name="T29" fmla="*/ 1 h 37"/>
                <a:gd name="T30" fmla="*/ 14 w 36"/>
                <a:gd name="T31" fmla="*/ 2 h 37"/>
                <a:gd name="T32" fmla="*/ 13 w 36"/>
                <a:gd name="T33" fmla="*/ 3 h 37"/>
                <a:gd name="T34" fmla="*/ 12 w 36"/>
                <a:gd name="T35" fmla="*/ 7 h 37"/>
                <a:gd name="T36" fmla="*/ 12 w 36"/>
                <a:gd name="T37" fmla="*/ 31 h 37"/>
                <a:gd name="T38" fmla="*/ 13 w 36"/>
                <a:gd name="T39" fmla="*/ 34 h 37"/>
                <a:gd name="T40" fmla="*/ 14 w 36"/>
                <a:gd name="T41" fmla="*/ 35 h 37"/>
                <a:gd name="T42" fmla="*/ 18 w 36"/>
                <a:gd name="T43" fmla="*/ 35 h 37"/>
                <a:gd name="T44" fmla="*/ 21 w 36"/>
                <a:gd name="T45" fmla="*/ 35 h 37"/>
                <a:gd name="T46" fmla="*/ 28 w 36"/>
                <a:gd name="T47" fmla="*/ 34 h 37"/>
                <a:gd name="T48" fmla="*/ 32 w 36"/>
                <a:gd name="T49" fmla="*/ 32 h 37"/>
                <a:gd name="T50" fmla="*/ 35 w 36"/>
                <a:gd name="T51" fmla="*/ 2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6" h="37">
                  <a:moveTo>
                    <a:pt x="35" y="27"/>
                  </a:moveTo>
                  <a:cubicBezTo>
                    <a:pt x="36" y="27"/>
                    <a:pt x="36" y="27"/>
                    <a:pt x="36" y="2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5" y="1"/>
                    <a:pt x="14" y="2"/>
                  </a:cubicBezTo>
                  <a:cubicBezTo>
                    <a:pt x="13" y="2"/>
                    <a:pt x="13" y="2"/>
                    <a:pt x="13" y="3"/>
                  </a:cubicBezTo>
                  <a:cubicBezTo>
                    <a:pt x="12" y="4"/>
                    <a:pt x="12" y="5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2"/>
                    <a:pt x="12" y="33"/>
                    <a:pt x="13" y="34"/>
                  </a:cubicBezTo>
                  <a:cubicBezTo>
                    <a:pt x="13" y="34"/>
                    <a:pt x="13" y="35"/>
                    <a:pt x="14" y="35"/>
                  </a:cubicBezTo>
                  <a:cubicBezTo>
                    <a:pt x="14" y="35"/>
                    <a:pt x="16" y="35"/>
                    <a:pt x="18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5" y="35"/>
                    <a:pt x="27" y="35"/>
                    <a:pt x="28" y="34"/>
                  </a:cubicBezTo>
                  <a:cubicBezTo>
                    <a:pt x="29" y="34"/>
                    <a:pt x="30" y="33"/>
                    <a:pt x="32" y="32"/>
                  </a:cubicBezTo>
                  <a:cubicBezTo>
                    <a:pt x="33" y="31"/>
                    <a:pt x="34" y="29"/>
                    <a:pt x="35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01" name="Freeform 47">
              <a:extLst>
                <a:ext uri="{FF2B5EF4-FFF2-40B4-BE49-F238E27FC236}">
                  <a16:creationId xmlns="" xmlns:a16="http://schemas.microsoft.com/office/drawing/2014/main" id="{1B03D7BD-BDA4-324A-91D7-D6BEA6F77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2326"/>
              <a:ext cx="67" cy="71"/>
            </a:xfrm>
            <a:custGeom>
              <a:avLst/>
              <a:gdLst>
                <a:gd name="T0" fmla="*/ 11 w 35"/>
                <a:gd name="T1" fmla="*/ 2 h 37"/>
                <a:gd name="T2" fmla="*/ 11 w 35"/>
                <a:gd name="T3" fmla="*/ 17 h 37"/>
                <a:gd name="T4" fmla="*/ 20 w 35"/>
                <a:gd name="T5" fmla="*/ 17 h 37"/>
                <a:gd name="T6" fmla="*/ 25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6 w 35"/>
                <a:gd name="T17" fmla="*/ 21 h 37"/>
                <a:gd name="T18" fmla="*/ 24 w 35"/>
                <a:gd name="T19" fmla="*/ 19 h 37"/>
                <a:gd name="T20" fmla="*/ 20 w 35"/>
                <a:gd name="T21" fmla="*/ 19 h 37"/>
                <a:gd name="T22" fmla="*/ 11 w 35"/>
                <a:gd name="T23" fmla="*/ 19 h 37"/>
                <a:gd name="T24" fmla="*/ 11 w 35"/>
                <a:gd name="T25" fmla="*/ 31 h 37"/>
                <a:gd name="T26" fmla="*/ 12 w 35"/>
                <a:gd name="T27" fmla="*/ 34 h 37"/>
                <a:gd name="T28" fmla="*/ 12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1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1 w 35"/>
                <a:gd name="T49" fmla="*/ 36 h 37"/>
                <a:gd name="T50" fmla="*/ 4 w 35"/>
                <a:gd name="T51" fmla="*/ 36 h 37"/>
                <a:gd name="T52" fmla="*/ 5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1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1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29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1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1" y="2"/>
                  </a:moveTo>
                  <a:cubicBezTo>
                    <a:pt x="11" y="17"/>
                    <a:pt x="11" y="17"/>
                    <a:pt x="11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3" y="17"/>
                    <a:pt x="24" y="16"/>
                    <a:pt x="25" y="16"/>
                  </a:cubicBezTo>
                  <a:cubicBezTo>
                    <a:pt x="26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6" y="23"/>
                    <a:pt x="26" y="21"/>
                    <a:pt x="26" y="21"/>
                  </a:cubicBezTo>
                  <a:cubicBezTo>
                    <a:pt x="26" y="20"/>
                    <a:pt x="25" y="20"/>
                    <a:pt x="24" y="19"/>
                  </a:cubicBezTo>
                  <a:cubicBezTo>
                    <a:pt x="23" y="19"/>
                    <a:pt x="22" y="19"/>
                    <a:pt x="20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1" y="34"/>
                    <a:pt x="12" y="34"/>
                  </a:cubicBezTo>
                  <a:cubicBezTo>
                    <a:pt x="12" y="34"/>
                    <a:pt x="12" y="35"/>
                    <a:pt x="12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4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1" y="32"/>
                    <a:pt x="32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2" y="36"/>
                    <a:pt x="3" y="36"/>
                    <a:pt x="4" y="36"/>
                  </a:cubicBezTo>
                  <a:cubicBezTo>
                    <a:pt x="4" y="35"/>
                    <a:pt x="5" y="35"/>
                    <a:pt x="5" y="34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6"/>
                    <a:pt x="30" y="5"/>
                    <a:pt x="29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6" y="2"/>
                    <a:pt x="25" y="2"/>
                    <a:pt x="23" y="2"/>
                  </a:cubicBezTo>
                  <a:lnTo>
                    <a:pt x="1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02" name="Freeform 48">
              <a:extLst>
                <a:ext uri="{FF2B5EF4-FFF2-40B4-BE49-F238E27FC236}">
                  <a16:creationId xmlns="" xmlns:a16="http://schemas.microsoft.com/office/drawing/2014/main" id="{63848499-C9D0-3B40-BF3F-B16620629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2326"/>
              <a:ext cx="84" cy="73"/>
            </a:xfrm>
            <a:custGeom>
              <a:avLst/>
              <a:gdLst>
                <a:gd name="T0" fmla="*/ 29 w 44"/>
                <a:gd name="T1" fmla="*/ 1 h 38"/>
                <a:gd name="T2" fmla="*/ 29 w 44"/>
                <a:gd name="T3" fmla="*/ 0 h 38"/>
                <a:gd name="T4" fmla="*/ 44 w 44"/>
                <a:gd name="T5" fmla="*/ 0 h 38"/>
                <a:gd name="T6" fmla="*/ 44 w 44"/>
                <a:gd name="T7" fmla="*/ 1 h 38"/>
                <a:gd name="T8" fmla="*/ 42 w 44"/>
                <a:gd name="T9" fmla="*/ 1 h 38"/>
                <a:gd name="T10" fmla="*/ 39 w 44"/>
                <a:gd name="T11" fmla="*/ 3 h 38"/>
                <a:gd name="T12" fmla="*/ 38 w 44"/>
                <a:gd name="T13" fmla="*/ 7 h 38"/>
                <a:gd name="T14" fmla="*/ 38 w 44"/>
                <a:gd name="T15" fmla="*/ 22 h 38"/>
                <a:gd name="T16" fmla="*/ 37 w 44"/>
                <a:gd name="T17" fmla="*/ 31 h 38"/>
                <a:gd name="T18" fmla="*/ 32 w 44"/>
                <a:gd name="T19" fmla="*/ 36 h 38"/>
                <a:gd name="T20" fmla="*/ 22 w 44"/>
                <a:gd name="T21" fmla="*/ 38 h 38"/>
                <a:gd name="T22" fmla="*/ 12 w 44"/>
                <a:gd name="T23" fmla="*/ 36 h 38"/>
                <a:gd name="T24" fmla="*/ 7 w 44"/>
                <a:gd name="T25" fmla="*/ 30 h 38"/>
                <a:gd name="T26" fmla="*/ 6 w 44"/>
                <a:gd name="T27" fmla="*/ 21 h 38"/>
                <a:gd name="T28" fmla="*/ 6 w 44"/>
                <a:gd name="T29" fmla="*/ 7 h 38"/>
                <a:gd name="T30" fmla="*/ 5 w 44"/>
                <a:gd name="T31" fmla="*/ 2 h 38"/>
                <a:gd name="T32" fmla="*/ 1 w 44"/>
                <a:gd name="T33" fmla="*/ 1 h 38"/>
                <a:gd name="T34" fmla="*/ 0 w 44"/>
                <a:gd name="T35" fmla="*/ 1 h 38"/>
                <a:gd name="T36" fmla="*/ 0 w 44"/>
                <a:gd name="T37" fmla="*/ 0 h 38"/>
                <a:gd name="T38" fmla="*/ 18 w 44"/>
                <a:gd name="T39" fmla="*/ 0 h 38"/>
                <a:gd name="T40" fmla="*/ 18 w 44"/>
                <a:gd name="T41" fmla="*/ 1 h 38"/>
                <a:gd name="T42" fmla="*/ 16 w 44"/>
                <a:gd name="T43" fmla="*/ 1 h 38"/>
                <a:gd name="T44" fmla="*/ 12 w 44"/>
                <a:gd name="T45" fmla="*/ 3 h 38"/>
                <a:gd name="T46" fmla="*/ 12 w 44"/>
                <a:gd name="T47" fmla="*/ 7 h 38"/>
                <a:gd name="T48" fmla="*/ 12 w 44"/>
                <a:gd name="T49" fmla="*/ 23 h 38"/>
                <a:gd name="T50" fmla="*/ 12 w 44"/>
                <a:gd name="T51" fmla="*/ 28 h 38"/>
                <a:gd name="T52" fmla="*/ 14 w 44"/>
                <a:gd name="T53" fmla="*/ 32 h 38"/>
                <a:gd name="T54" fmla="*/ 17 w 44"/>
                <a:gd name="T55" fmla="*/ 35 h 38"/>
                <a:gd name="T56" fmla="*/ 22 w 44"/>
                <a:gd name="T57" fmla="*/ 36 h 38"/>
                <a:gd name="T58" fmla="*/ 30 w 44"/>
                <a:gd name="T59" fmla="*/ 34 h 38"/>
                <a:gd name="T60" fmla="*/ 34 w 44"/>
                <a:gd name="T61" fmla="*/ 30 h 38"/>
                <a:gd name="T62" fmla="*/ 35 w 44"/>
                <a:gd name="T63" fmla="*/ 22 h 38"/>
                <a:gd name="T64" fmla="*/ 35 w 44"/>
                <a:gd name="T65" fmla="*/ 7 h 38"/>
                <a:gd name="T66" fmla="*/ 34 w 44"/>
                <a:gd name="T67" fmla="*/ 2 h 38"/>
                <a:gd name="T68" fmla="*/ 31 w 44"/>
                <a:gd name="T69" fmla="*/ 1 h 38"/>
                <a:gd name="T70" fmla="*/ 29 w 44"/>
                <a:gd name="T71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38">
                  <a:moveTo>
                    <a:pt x="29" y="1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1"/>
                    <a:pt x="39" y="2"/>
                    <a:pt x="39" y="3"/>
                  </a:cubicBezTo>
                  <a:cubicBezTo>
                    <a:pt x="38" y="3"/>
                    <a:pt x="38" y="5"/>
                    <a:pt x="38" y="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6"/>
                    <a:pt x="38" y="29"/>
                    <a:pt x="37" y="31"/>
                  </a:cubicBezTo>
                  <a:cubicBezTo>
                    <a:pt x="36" y="33"/>
                    <a:pt x="34" y="34"/>
                    <a:pt x="32" y="36"/>
                  </a:cubicBezTo>
                  <a:cubicBezTo>
                    <a:pt x="29" y="37"/>
                    <a:pt x="26" y="38"/>
                    <a:pt x="22" y="38"/>
                  </a:cubicBezTo>
                  <a:cubicBezTo>
                    <a:pt x="18" y="38"/>
                    <a:pt x="14" y="37"/>
                    <a:pt x="12" y="36"/>
                  </a:cubicBezTo>
                  <a:cubicBezTo>
                    <a:pt x="10" y="35"/>
                    <a:pt x="8" y="33"/>
                    <a:pt x="7" y="30"/>
                  </a:cubicBezTo>
                  <a:cubicBezTo>
                    <a:pt x="6" y="29"/>
                    <a:pt x="6" y="26"/>
                    <a:pt x="6" y="2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4" y="1"/>
                    <a:pt x="13" y="2"/>
                    <a:pt x="12" y="3"/>
                  </a:cubicBezTo>
                  <a:cubicBezTo>
                    <a:pt x="12" y="3"/>
                    <a:pt x="12" y="5"/>
                    <a:pt x="12" y="7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6"/>
                    <a:pt x="12" y="28"/>
                  </a:cubicBezTo>
                  <a:cubicBezTo>
                    <a:pt x="12" y="30"/>
                    <a:pt x="13" y="31"/>
                    <a:pt x="14" y="32"/>
                  </a:cubicBezTo>
                  <a:cubicBezTo>
                    <a:pt x="15" y="33"/>
                    <a:pt x="16" y="34"/>
                    <a:pt x="17" y="35"/>
                  </a:cubicBezTo>
                  <a:cubicBezTo>
                    <a:pt x="19" y="35"/>
                    <a:pt x="20" y="36"/>
                    <a:pt x="22" y="36"/>
                  </a:cubicBezTo>
                  <a:cubicBezTo>
                    <a:pt x="25" y="36"/>
                    <a:pt x="28" y="35"/>
                    <a:pt x="30" y="34"/>
                  </a:cubicBezTo>
                  <a:cubicBezTo>
                    <a:pt x="32" y="33"/>
                    <a:pt x="33" y="32"/>
                    <a:pt x="34" y="30"/>
                  </a:cubicBezTo>
                  <a:cubicBezTo>
                    <a:pt x="35" y="28"/>
                    <a:pt x="35" y="26"/>
                    <a:pt x="35" y="22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4"/>
                    <a:pt x="35" y="3"/>
                    <a:pt x="34" y="2"/>
                  </a:cubicBezTo>
                  <a:cubicBezTo>
                    <a:pt x="34" y="1"/>
                    <a:pt x="32" y="1"/>
                    <a:pt x="31" y="1"/>
                  </a:cubicBezTo>
                  <a:lnTo>
                    <a:pt x="2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03" name="Freeform 49">
              <a:extLst>
                <a:ext uri="{FF2B5EF4-FFF2-40B4-BE49-F238E27FC236}">
                  <a16:creationId xmlns="" xmlns:a16="http://schemas.microsoft.com/office/drawing/2014/main" id="{F6EBAD8B-44FD-7349-9F19-13ACE692B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2326"/>
              <a:ext cx="101" cy="71"/>
            </a:xfrm>
            <a:custGeom>
              <a:avLst/>
              <a:gdLst>
                <a:gd name="T0" fmla="*/ 24 w 53"/>
                <a:gd name="T1" fmla="*/ 37 h 37"/>
                <a:gd name="T2" fmla="*/ 8 w 53"/>
                <a:gd name="T3" fmla="*/ 6 h 37"/>
                <a:gd name="T4" fmla="*/ 8 w 53"/>
                <a:gd name="T5" fmla="*/ 31 h 37"/>
                <a:gd name="T6" fmla="*/ 9 w 53"/>
                <a:gd name="T7" fmla="*/ 35 h 37"/>
                <a:gd name="T8" fmla="*/ 13 w 53"/>
                <a:gd name="T9" fmla="*/ 36 h 37"/>
                <a:gd name="T10" fmla="*/ 14 w 53"/>
                <a:gd name="T11" fmla="*/ 36 h 37"/>
                <a:gd name="T12" fmla="*/ 14 w 53"/>
                <a:gd name="T13" fmla="*/ 37 h 37"/>
                <a:gd name="T14" fmla="*/ 0 w 53"/>
                <a:gd name="T15" fmla="*/ 37 h 37"/>
                <a:gd name="T16" fmla="*/ 0 w 53"/>
                <a:gd name="T17" fmla="*/ 36 h 37"/>
                <a:gd name="T18" fmla="*/ 1 w 53"/>
                <a:gd name="T19" fmla="*/ 36 h 37"/>
                <a:gd name="T20" fmla="*/ 5 w 53"/>
                <a:gd name="T21" fmla="*/ 35 h 37"/>
                <a:gd name="T22" fmla="*/ 6 w 53"/>
                <a:gd name="T23" fmla="*/ 31 h 37"/>
                <a:gd name="T24" fmla="*/ 6 w 53"/>
                <a:gd name="T25" fmla="*/ 6 h 37"/>
                <a:gd name="T26" fmla="*/ 5 w 53"/>
                <a:gd name="T27" fmla="*/ 3 h 37"/>
                <a:gd name="T28" fmla="*/ 3 w 53"/>
                <a:gd name="T29" fmla="*/ 2 h 37"/>
                <a:gd name="T30" fmla="*/ 0 w 53"/>
                <a:gd name="T31" fmla="*/ 1 h 37"/>
                <a:gd name="T32" fmla="*/ 0 w 53"/>
                <a:gd name="T33" fmla="*/ 0 h 37"/>
                <a:gd name="T34" fmla="*/ 12 w 53"/>
                <a:gd name="T35" fmla="*/ 0 h 37"/>
                <a:gd name="T36" fmla="*/ 26 w 53"/>
                <a:gd name="T37" fmla="*/ 29 h 37"/>
                <a:gd name="T38" fmla="*/ 41 w 53"/>
                <a:gd name="T39" fmla="*/ 0 h 37"/>
                <a:gd name="T40" fmla="*/ 53 w 53"/>
                <a:gd name="T41" fmla="*/ 0 h 37"/>
                <a:gd name="T42" fmla="*/ 53 w 53"/>
                <a:gd name="T43" fmla="*/ 1 h 37"/>
                <a:gd name="T44" fmla="*/ 51 w 53"/>
                <a:gd name="T45" fmla="*/ 1 h 37"/>
                <a:gd name="T46" fmla="*/ 48 w 53"/>
                <a:gd name="T47" fmla="*/ 2 h 37"/>
                <a:gd name="T48" fmla="*/ 47 w 53"/>
                <a:gd name="T49" fmla="*/ 6 h 37"/>
                <a:gd name="T50" fmla="*/ 47 w 53"/>
                <a:gd name="T51" fmla="*/ 31 h 37"/>
                <a:gd name="T52" fmla="*/ 48 w 53"/>
                <a:gd name="T53" fmla="*/ 35 h 37"/>
                <a:gd name="T54" fmla="*/ 51 w 53"/>
                <a:gd name="T55" fmla="*/ 36 h 37"/>
                <a:gd name="T56" fmla="*/ 53 w 53"/>
                <a:gd name="T57" fmla="*/ 36 h 37"/>
                <a:gd name="T58" fmla="*/ 53 w 53"/>
                <a:gd name="T59" fmla="*/ 37 h 37"/>
                <a:gd name="T60" fmla="*/ 35 w 53"/>
                <a:gd name="T61" fmla="*/ 37 h 37"/>
                <a:gd name="T62" fmla="*/ 35 w 53"/>
                <a:gd name="T63" fmla="*/ 36 h 37"/>
                <a:gd name="T64" fmla="*/ 37 w 53"/>
                <a:gd name="T65" fmla="*/ 36 h 37"/>
                <a:gd name="T66" fmla="*/ 40 w 53"/>
                <a:gd name="T67" fmla="*/ 35 h 37"/>
                <a:gd name="T68" fmla="*/ 41 w 53"/>
                <a:gd name="T69" fmla="*/ 31 h 37"/>
                <a:gd name="T70" fmla="*/ 41 w 53"/>
                <a:gd name="T71" fmla="*/ 6 h 37"/>
                <a:gd name="T72" fmla="*/ 25 w 53"/>
                <a:gd name="T73" fmla="*/ 37 h 37"/>
                <a:gd name="T74" fmla="*/ 24 w 53"/>
                <a:gd name="T75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3" h="37">
                  <a:moveTo>
                    <a:pt x="24" y="37"/>
                  </a:moveTo>
                  <a:cubicBezTo>
                    <a:pt x="8" y="6"/>
                    <a:pt x="8" y="6"/>
                    <a:pt x="8" y="6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8" y="33"/>
                    <a:pt x="9" y="35"/>
                    <a:pt x="9" y="35"/>
                  </a:cubicBezTo>
                  <a:cubicBezTo>
                    <a:pt x="10" y="36"/>
                    <a:pt x="11" y="36"/>
                    <a:pt x="13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5"/>
                    <a:pt x="5" y="4"/>
                    <a:pt x="5" y="3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3" y="1"/>
                    <a:pt x="1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50" y="1"/>
                    <a:pt x="48" y="2"/>
                    <a:pt x="48" y="2"/>
                  </a:cubicBezTo>
                  <a:cubicBezTo>
                    <a:pt x="47" y="3"/>
                    <a:pt x="47" y="4"/>
                    <a:pt x="47" y="6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7" y="33"/>
                    <a:pt x="47" y="35"/>
                    <a:pt x="48" y="35"/>
                  </a:cubicBezTo>
                  <a:cubicBezTo>
                    <a:pt x="49" y="36"/>
                    <a:pt x="50" y="36"/>
                    <a:pt x="51" y="36"/>
                  </a:cubicBezTo>
                  <a:cubicBezTo>
                    <a:pt x="53" y="36"/>
                    <a:pt x="53" y="36"/>
                    <a:pt x="53" y="36"/>
                  </a:cubicBezTo>
                  <a:cubicBezTo>
                    <a:pt x="53" y="37"/>
                    <a:pt x="53" y="37"/>
                    <a:pt x="53" y="37"/>
                  </a:cubicBezTo>
                  <a:cubicBezTo>
                    <a:pt x="35" y="37"/>
                    <a:pt x="35" y="37"/>
                    <a:pt x="35" y="37"/>
                  </a:cubicBezTo>
                  <a:cubicBezTo>
                    <a:pt x="35" y="36"/>
                    <a:pt x="35" y="36"/>
                    <a:pt x="35" y="36"/>
                  </a:cubicBezTo>
                  <a:cubicBezTo>
                    <a:pt x="37" y="36"/>
                    <a:pt x="37" y="36"/>
                    <a:pt x="37" y="36"/>
                  </a:cubicBezTo>
                  <a:cubicBezTo>
                    <a:pt x="38" y="36"/>
                    <a:pt x="40" y="36"/>
                    <a:pt x="40" y="35"/>
                  </a:cubicBezTo>
                  <a:cubicBezTo>
                    <a:pt x="41" y="34"/>
                    <a:pt x="41" y="33"/>
                    <a:pt x="41" y="31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25" y="37"/>
                    <a:pt x="25" y="37"/>
                    <a:pt x="25" y="37"/>
                  </a:cubicBezTo>
                  <a:lnTo>
                    <a:pt x="24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</p:grpSp>
      <p:sp>
        <p:nvSpPr>
          <p:cNvPr id="205" name="文本框 204">
            <a:extLst>
              <a:ext uri="{FF2B5EF4-FFF2-40B4-BE49-F238E27FC236}">
                <a16:creationId xmlns="" xmlns:a16="http://schemas.microsoft.com/office/drawing/2014/main" id="{E623D9FC-1FE1-904C-AB16-95EC0E16C5AD}"/>
              </a:ext>
            </a:extLst>
          </p:cNvPr>
          <p:cNvSpPr txBox="1"/>
          <p:nvPr/>
        </p:nvSpPr>
        <p:spPr>
          <a:xfrm>
            <a:off x="6208641" y="4196761"/>
            <a:ext cx="1904689" cy="4181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zh-CN" altLang="en-US" sz="1600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指导老师</a:t>
            </a:r>
            <a:r>
              <a:rPr kumimoji="1" lang="en-US" altLang="zh-CN" sz="1600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 | xxx</a:t>
            </a:r>
            <a:r>
              <a:rPr kumimoji="1" lang="zh-CN" altLang="en-US" sz="1600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教授</a:t>
            </a:r>
            <a:endParaRPr kumimoji="1" lang="en-US" altLang="zh-CN" sz="1600" dirty="0">
              <a:solidFill>
                <a:schemeClr val="bg1"/>
              </a:solidFill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</p:txBody>
      </p:sp>
      <p:sp>
        <p:nvSpPr>
          <p:cNvPr id="206" name="文本框 205">
            <a:extLst>
              <a:ext uri="{FF2B5EF4-FFF2-40B4-BE49-F238E27FC236}">
                <a16:creationId xmlns="" xmlns:a16="http://schemas.microsoft.com/office/drawing/2014/main" id="{0487E06D-BCCA-5742-B3D1-7242031CA765}"/>
              </a:ext>
            </a:extLst>
          </p:cNvPr>
          <p:cNvSpPr txBox="1"/>
          <p:nvPr/>
        </p:nvSpPr>
        <p:spPr>
          <a:xfrm>
            <a:off x="8386574" y="4196761"/>
            <a:ext cx="2002471" cy="4181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zh-CN" altLang="en-US" sz="1600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学院</a:t>
            </a:r>
            <a:r>
              <a:rPr kumimoji="1" lang="en-US" altLang="zh-CN" sz="1600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 | </a:t>
            </a:r>
            <a:r>
              <a:rPr kumimoji="1" lang="zh-CN" altLang="en-US" sz="1600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化学工程学院</a:t>
            </a:r>
          </a:p>
        </p:txBody>
      </p:sp>
      <p:sp>
        <p:nvSpPr>
          <p:cNvPr id="207" name="文本框 206">
            <a:extLst>
              <a:ext uri="{FF2B5EF4-FFF2-40B4-BE49-F238E27FC236}">
                <a16:creationId xmlns="" xmlns:a16="http://schemas.microsoft.com/office/drawing/2014/main" id="{68505416-4C73-EB47-AF63-0B5084132883}"/>
              </a:ext>
            </a:extLst>
          </p:cNvPr>
          <p:cNvSpPr txBox="1"/>
          <p:nvPr/>
        </p:nvSpPr>
        <p:spPr>
          <a:xfrm>
            <a:off x="4571160" y="4196761"/>
            <a:ext cx="1386918" cy="4181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50000"/>
              </a:lnSpc>
            </a:pPr>
            <a:r>
              <a:rPr kumimoji="1" lang="zh-CN" altLang="en-US" sz="1600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汇报人</a:t>
            </a:r>
            <a:r>
              <a:rPr kumimoji="1" lang="en-US" altLang="zh-CN" sz="1600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 | </a:t>
            </a:r>
            <a:r>
              <a:rPr kumimoji="1" lang="zh-CN" altLang="en-US" sz="1600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兽兽</a:t>
            </a:r>
            <a:endParaRPr kumimoji="1" lang="en-US" altLang="zh-CN" sz="1600" dirty="0">
              <a:solidFill>
                <a:schemeClr val="bg1"/>
              </a:solidFill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</p:txBody>
      </p:sp>
      <p:cxnSp>
        <p:nvCxnSpPr>
          <p:cNvPr id="5" name="直线连接符 4">
            <a:extLst>
              <a:ext uri="{FF2B5EF4-FFF2-40B4-BE49-F238E27FC236}">
                <a16:creationId xmlns="" xmlns:a16="http://schemas.microsoft.com/office/drawing/2014/main" id="{681E10BB-0ED0-BE47-B9A8-7F82E48D89F5}"/>
              </a:ext>
            </a:extLst>
          </p:cNvPr>
          <p:cNvCxnSpPr>
            <a:cxnSpLocks/>
          </p:cNvCxnSpPr>
          <p:nvPr/>
        </p:nvCxnSpPr>
        <p:spPr>
          <a:xfrm>
            <a:off x="4571160" y="4189051"/>
            <a:ext cx="5734163" cy="0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8" name="直线连接符 207">
            <a:extLst>
              <a:ext uri="{FF2B5EF4-FFF2-40B4-BE49-F238E27FC236}">
                <a16:creationId xmlns="" xmlns:a16="http://schemas.microsoft.com/office/drawing/2014/main" id="{56FAF5F3-FA83-9F43-83C2-4AB5077BC4D9}"/>
              </a:ext>
            </a:extLst>
          </p:cNvPr>
          <p:cNvCxnSpPr>
            <a:cxnSpLocks/>
          </p:cNvCxnSpPr>
          <p:nvPr/>
        </p:nvCxnSpPr>
        <p:spPr>
          <a:xfrm>
            <a:off x="4571160" y="4664180"/>
            <a:ext cx="5734163" cy="0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直线连接符 12">
            <a:extLst>
              <a:ext uri="{FF2B5EF4-FFF2-40B4-BE49-F238E27FC236}">
                <a16:creationId xmlns="" xmlns:a16="http://schemas.microsoft.com/office/drawing/2014/main" id="{A1D146A5-92CC-B54C-8CE8-5769F7DFF3B8}"/>
              </a:ext>
            </a:extLst>
          </p:cNvPr>
          <p:cNvCxnSpPr>
            <a:cxnSpLocks/>
          </p:cNvCxnSpPr>
          <p:nvPr/>
        </p:nvCxnSpPr>
        <p:spPr>
          <a:xfrm>
            <a:off x="3985111" y="2420939"/>
            <a:ext cx="0" cy="2270149"/>
          </a:xfrm>
          <a:prstGeom prst="line">
            <a:avLst/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文本框 77">
            <a:extLst>
              <a:ext uri="{FF2B5EF4-FFF2-40B4-BE49-F238E27FC236}">
                <a16:creationId xmlns="" xmlns:a16="http://schemas.microsoft.com/office/drawing/2014/main" id="{E157824C-81EE-114F-9255-738401B50EAF}"/>
              </a:ext>
            </a:extLst>
          </p:cNvPr>
          <p:cNvSpPr txBox="1"/>
          <p:nvPr/>
        </p:nvSpPr>
        <p:spPr>
          <a:xfrm>
            <a:off x="5299331" y="2064226"/>
            <a:ext cx="5089714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kumimoji="1" lang="en-US" altLang="zh-CN" sz="8800" b="1" i="1" dirty="0">
                <a:gradFill>
                  <a:gsLst>
                    <a:gs pos="0">
                      <a:schemeClr val="bg1">
                        <a:alpha val="43000"/>
                      </a:schemeClr>
                    </a:gs>
                    <a:gs pos="100000">
                      <a:schemeClr val="bg1">
                        <a:alpha val="0"/>
                      </a:schemeClr>
                    </a:gs>
                  </a:gsLst>
                  <a:lin ang="5400000" scaled="1"/>
                </a:gradFill>
                <a:latin typeface="Microsoft YaHei" panose="020B0503020204020204" pitchFamily="34" charset="-122"/>
                <a:ea typeface="Microsoft YaHei" panose="020B0503020204020204" pitchFamily="34" charset="-122"/>
              </a:rPr>
              <a:t>THANKS</a:t>
            </a:r>
            <a:endParaRPr kumimoji="1" lang="zh-CN" altLang="en-US" sz="8800" b="1" i="1" dirty="0">
              <a:gradFill>
                <a:gsLst>
                  <a:gs pos="0">
                    <a:schemeClr val="bg1">
                      <a:alpha val="43000"/>
                    </a:schemeClr>
                  </a:gs>
                  <a:gs pos="100000">
                    <a:schemeClr val="bg1">
                      <a:alpha val="0"/>
                    </a:schemeClr>
                  </a:gs>
                </a:gsLst>
                <a:lin ang="5400000" scaled="1"/>
              </a:gradFill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</p:txBody>
      </p:sp>
      <p:sp>
        <p:nvSpPr>
          <p:cNvPr id="153" name="文本框 152">
            <a:extLst>
              <a:ext uri="{FF2B5EF4-FFF2-40B4-BE49-F238E27FC236}">
                <a16:creationId xmlns="" xmlns:a16="http://schemas.microsoft.com/office/drawing/2014/main" id="{92286227-C32D-0A4A-BC42-52758CA854BE}"/>
              </a:ext>
            </a:extLst>
          </p:cNvPr>
          <p:cNvSpPr txBox="1"/>
          <p:nvPr/>
        </p:nvSpPr>
        <p:spPr>
          <a:xfrm>
            <a:off x="4471097" y="2402942"/>
            <a:ext cx="5109091" cy="171489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20000"/>
              </a:lnSpc>
            </a:pPr>
            <a:r>
              <a:rPr kumimoji="1" lang="zh-CN" altLang="en-US" sz="9600" b="1" dirty="0">
                <a:solidFill>
                  <a:schemeClr val="accent2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谢谢大家</a:t>
            </a:r>
            <a:endParaRPr kumimoji="1" lang="en-US" altLang="zh-CN" sz="9600" b="1" dirty="0">
              <a:solidFill>
                <a:schemeClr val="accent2"/>
              </a:solidFill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</p:txBody>
      </p:sp>
    </p:spTree>
    <p:extLst>
      <p:ext uri="{BB962C8B-B14F-4D97-AF65-F5344CB8AC3E}">
        <p14:creationId xmlns:p14="http://schemas.microsoft.com/office/powerpoint/2010/main" val="382499342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3" name="图片 292">
            <a:extLst>
              <a:ext uri="{FF2B5EF4-FFF2-40B4-BE49-F238E27FC236}">
                <a16:creationId xmlns="" xmlns:a16="http://schemas.microsoft.com/office/drawing/2014/main" id="{DBD510EA-BE0E-BE43-A5E3-2A7699EC41E8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0" y="6272090"/>
            <a:ext cx="12192000" cy="585911"/>
          </a:xfrm>
          <a:prstGeom prst="rect">
            <a:avLst/>
          </a:prstGeom>
        </p:spPr>
      </p:pic>
      <p:pic>
        <p:nvPicPr>
          <p:cNvPr id="141" name="图片 140">
            <a:extLst>
              <a:ext uri="{FF2B5EF4-FFF2-40B4-BE49-F238E27FC236}">
                <a16:creationId xmlns="" xmlns:a16="http://schemas.microsoft.com/office/drawing/2014/main" id="{717F7136-91DA-E546-9328-0EDB0C124D93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-3"/>
          <a:stretch/>
        </p:blipFill>
        <p:spPr>
          <a:xfrm>
            <a:off x="1" y="-1"/>
            <a:ext cx="12191999" cy="2185066"/>
          </a:xfrm>
          <a:custGeom>
            <a:avLst/>
            <a:gdLst>
              <a:gd name="connsiteX0" fmla="*/ 0 w 12191999"/>
              <a:gd name="connsiteY0" fmla="*/ 0 h 2185066"/>
              <a:gd name="connsiteX1" fmla="*/ 12191999 w 12191999"/>
              <a:gd name="connsiteY1" fmla="*/ 0 h 2185066"/>
              <a:gd name="connsiteX2" fmla="*/ 12191999 w 12191999"/>
              <a:gd name="connsiteY2" fmla="*/ 1671146 h 2185066"/>
              <a:gd name="connsiteX3" fmla="*/ 7885128 w 12191999"/>
              <a:gd name="connsiteY3" fmla="*/ 1671146 h 2185066"/>
              <a:gd name="connsiteX4" fmla="*/ 7756648 w 12191999"/>
              <a:gd name="connsiteY4" fmla="*/ 2185066 h 2185066"/>
              <a:gd name="connsiteX5" fmla="*/ 4435352 w 12191999"/>
              <a:gd name="connsiteY5" fmla="*/ 2185066 h 2185066"/>
              <a:gd name="connsiteX6" fmla="*/ 4306872 w 12191999"/>
              <a:gd name="connsiteY6" fmla="*/ 1671146 h 2185066"/>
              <a:gd name="connsiteX7" fmla="*/ 0 w 12191999"/>
              <a:gd name="connsiteY7" fmla="*/ 1671146 h 21850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1999" h="2185066">
                <a:moveTo>
                  <a:pt x="0" y="0"/>
                </a:moveTo>
                <a:lnTo>
                  <a:pt x="12191999" y="0"/>
                </a:lnTo>
                <a:lnTo>
                  <a:pt x="12191999" y="1671146"/>
                </a:lnTo>
                <a:lnTo>
                  <a:pt x="7885128" y="1671146"/>
                </a:lnTo>
                <a:lnTo>
                  <a:pt x="7756648" y="2185066"/>
                </a:lnTo>
                <a:lnTo>
                  <a:pt x="4435352" y="2185066"/>
                </a:lnTo>
                <a:lnTo>
                  <a:pt x="4306872" y="1671146"/>
                </a:lnTo>
                <a:lnTo>
                  <a:pt x="0" y="1671146"/>
                </a:lnTo>
                <a:close/>
              </a:path>
            </a:pathLst>
          </a:custGeom>
        </p:spPr>
      </p:pic>
      <p:sp>
        <p:nvSpPr>
          <p:cNvPr id="4" name="文本框 3">
            <a:extLst>
              <a:ext uri="{FF2B5EF4-FFF2-40B4-BE49-F238E27FC236}">
                <a16:creationId xmlns="" xmlns:a16="http://schemas.microsoft.com/office/drawing/2014/main" id="{B0A5A37D-48FF-6046-B162-EE97BA9FBC98}"/>
              </a:ext>
            </a:extLst>
          </p:cNvPr>
          <p:cNvSpPr txBox="1"/>
          <p:nvPr/>
        </p:nvSpPr>
        <p:spPr>
          <a:xfrm>
            <a:off x="4132875" y="220764"/>
            <a:ext cx="3873991" cy="144655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zh-CN" altLang="en-US" sz="8800" b="1" dirty="0">
                <a:solidFill>
                  <a:schemeClr val="accent2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目</a:t>
            </a:r>
            <a:r>
              <a:rPr kumimoji="1" lang="en-US" altLang="zh-CN" sz="8800" b="1" dirty="0">
                <a:solidFill>
                  <a:schemeClr val="accent2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 </a:t>
            </a:r>
            <a:r>
              <a:rPr kumimoji="1" lang="zh-CN" altLang="en-US" sz="8800" b="1" dirty="0">
                <a:solidFill>
                  <a:schemeClr val="accent2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录</a:t>
            </a:r>
          </a:p>
        </p:txBody>
      </p:sp>
      <p:sp>
        <p:nvSpPr>
          <p:cNvPr id="105" name="文本框 104">
            <a:extLst>
              <a:ext uri="{FF2B5EF4-FFF2-40B4-BE49-F238E27FC236}">
                <a16:creationId xmlns="" xmlns:a16="http://schemas.microsoft.com/office/drawing/2014/main" id="{61E5E5F0-E2A0-B441-854A-F60F707BE2AF}"/>
              </a:ext>
            </a:extLst>
          </p:cNvPr>
          <p:cNvSpPr txBox="1"/>
          <p:nvPr/>
        </p:nvSpPr>
        <p:spPr>
          <a:xfrm>
            <a:off x="5312035" y="1676680"/>
            <a:ext cx="1536508" cy="3002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kumimoji="1" lang="en-US" altLang="zh-CN" sz="135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CONTENTS</a:t>
            </a:r>
            <a:endParaRPr kumimoji="1" lang="zh-CN" altLang="en-US" sz="1351" dirty="0">
              <a:solidFill>
                <a:schemeClr val="bg1"/>
              </a:solidFill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</p:txBody>
      </p:sp>
      <p:cxnSp>
        <p:nvCxnSpPr>
          <p:cNvPr id="110" name="直线连接符 109">
            <a:extLst>
              <a:ext uri="{FF2B5EF4-FFF2-40B4-BE49-F238E27FC236}">
                <a16:creationId xmlns="" xmlns:a16="http://schemas.microsoft.com/office/drawing/2014/main" id="{1EEF8842-C3F6-D045-9967-4B23E575C046}"/>
              </a:ext>
            </a:extLst>
          </p:cNvPr>
          <p:cNvCxnSpPr>
            <a:cxnSpLocks/>
          </p:cNvCxnSpPr>
          <p:nvPr/>
        </p:nvCxnSpPr>
        <p:spPr>
          <a:xfrm flipH="1">
            <a:off x="6873166" y="1851884"/>
            <a:ext cx="732121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2" name="直线连接符 141">
            <a:extLst>
              <a:ext uri="{FF2B5EF4-FFF2-40B4-BE49-F238E27FC236}">
                <a16:creationId xmlns="" xmlns:a16="http://schemas.microsoft.com/office/drawing/2014/main" id="{89FF267F-6467-5346-B5C7-BD958D36E22D}"/>
              </a:ext>
            </a:extLst>
          </p:cNvPr>
          <p:cNvCxnSpPr>
            <a:cxnSpLocks/>
          </p:cNvCxnSpPr>
          <p:nvPr/>
        </p:nvCxnSpPr>
        <p:spPr>
          <a:xfrm flipH="1">
            <a:off x="4552482" y="1851884"/>
            <a:ext cx="732121" cy="0"/>
          </a:xfrm>
          <a:prstGeom prst="line">
            <a:avLst/>
          </a:prstGeom>
          <a:ln w="1905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任意形状 19">
            <a:extLst>
              <a:ext uri="{FF2B5EF4-FFF2-40B4-BE49-F238E27FC236}">
                <a16:creationId xmlns="" xmlns:a16="http://schemas.microsoft.com/office/drawing/2014/main" id="{686951D9-D039-034B-92E5-BC1DD8354112}"/>
              </a:ext>
            </a:extLst>
          </p:cNvPr>
          <p:cNvSpPr/>
          <p:nvPr/>
        </p:nvSpPr>
        <p:spPr>
          <a:xfrm>
            <a:off x="2" y="1658532"/>
            <a:ext cx="12191473" cy="529723"/>
          </a:xfrm>
          <a:custGeom>
            <a:avLst/>
            <a:gdLst>
              <a:gd name="connsiteX0" fmla="*/ 0 w 11893506"/>
              <a:gd name="connsiteY0" fmla="*/ 0 h 529722"/>
              <a:gd name="connsiteX1" fmla="*/ 4231465 w 11893506"/>
              <a:gd name="connsiteY1" fmla="*/ 0 h 529722"/>
              <a:gd name="connsiteX2" fmla="*/ 4370202 w 11893506"/>
              <a:gd name="connsiteY2" fmla="*/ 529722 h 529722"/>
              <a:gd name="connsiteX3" fmla="*/ 7687266 w 11893506"/>
              <a:gd name="connsiteY3" fmla="*/ 529722 h 529722"/>
              <a:gd name="connsiteX4" fmla="*/ 7813391 w 11893506"/>
              <a:gd name="connsiteY4" fmla="*/ 6307 h 529722"/>
              <a:gd name="connsiteX5" fmla="*/ 11893506 w 11893506"/>
              <a:gd name="connsiteY5" fmla="*/ 6307 h 529722"/>
              <a:gd name="connsiteX0" fmla="*/ 0 w 12122106"/>
              <a:gd name="connsiteY0" fmla="*/ 0 h 529722"/>
              <a:gd name="connsiteX1" fmla="*/ 4231465 w 12122106"/>
              <a:gd name="connsiteY1" fmla="*/ 0 h 529722"/>
              <a:gd name="connsiteX2" fmla="*/ 4370202 w 12122106"/>
              <a:gd name="connsiteY2" fmla="*/ 529722 h 529722"/>
              <a:gd name="connsiteX3" fmla="*/ 7687266 w 12122106"/>
              <a:gd name="connsiteY3" fmla="*/ 529722 h 529722"/>
              <a:gd name="connsiteX4" fmla="*/ 7813391 w 12122106"/>
              <a:gd name="connsiteY4" fmla="*/ 6307 h 529722"/>
              <a:gd name="connsiteX5" fmla="*/ 12122106 w 12122106"/>
              <a:gd name="connsiteY5" fmla="*/ 13927 h 5297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122106" h="529722">
                <a:moveTo>
                  <a:pt x="0" y="0"/>
                </a:moveTo>
                <a:lnTo>
                  <a:pt x="4231465" y="0"/>
                </a:lnTo>
                <a:lnTo>
                  <a:pt x="4370202" y="529722"/>
                </a:lnTo>
                <a:lnTo>
                  <a:pt x="7687266" y="529722"/>
                </a:lnTo>
                <a:lnTo>
                  <a:pt x="7813391" y="6307"/>
                </a:lnTo>
                <a:lnTo>
                  <a:pt x="12122106" y="13927"/>
                </a:lnTo>
              </a:path>
            </a:pathLst>
          </a:cu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r>
              <a:rPr kumimoji="1" lang="en-US" altLang="zh-CN" sz="1351" dirty="0">
                <a:latin typeface="Microsoft YaHei Regular"/>
              </a:rPr>
              <a:t>a</a:t>
            </a:r>
            <a:endParaRPr kumimoji="1" lang="zh-CN" altLang="en-US" sz="1351" dirty="0">
              <a:latin typeface="Microsoft YaHei Regular"/>
            </a:endParaRPr>
          </a:p>
        </p:txBody>
      </p:sp>
      <p:grpSp>
        <p:nvGrpSpPr>
          <p:cNvPr id="190" name="Group 4">
            <a:extLst>
              <a:ext uri="{FF2B5EF4-FFF2-40B4-BE49-F238E27FC236}">
                <a16:creationId xmlns="" xmlns:a16="http://schemas.microsoft.com/office/drawing/2014/main" id="{AE5FAAEB-72C4-F343-83DD-BA3E2DF54F8A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10662665" y="6408420"/>
            <a:ext cx="1381123" cy="332187"/>
            <a:chOff x="2838" y="1917"/>
            <a:chExt cx="2004" cy="482"/>
          </a:xfrm>
          <a:solidFill>
            <a:schemeClr val="bg1"/>
          </a:solidFill>
        </p:grpSpPr>
        <p:sp>
          <p:nvSpPr>
            <p:cNvPr id="191" name="Freeform 5">
              <a:extLst>
                <a:ext uri="{FF2B5EF4-FFF2-40B4-BE49-F238E27FC236}">
                  <a16:creationId xmlns="" xmlns:a16="http://schemas.microsoft.com/office/drawing/2014/main" id="{0F7DA8EF-0E8B-DF41-8DCA-5652DD5B7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1952"/>
              <a:ext cx="191" cy="302"/>
            </a:xfrm>
            <a:custGeom>
              <a:avLst/>
              <a:gdLst>
                <a:gd name="T0" fmla="*/ 97 w 100"/>
                <a:gd name="T1" fmla="*/ 25 h 156"/>
                <a:gd name="T2" fmla="*/ 98 w 100"/>
                <a:gd name="T3" fmla="*/ 138 h 156"/>
                <a:gd name="T4" fmla="*/ 85 w 100"/>
                <a:gd name="T5" fmla="*/ 153 h 156"/>
                <a:gd name="T6" fmla="*/ 49 w 100"/>
                <a:gd name="T7" fmla="*/ 117 h 156"/>
                <a:gd name="T8" fmla="*/ 57 w 100"/>
                <a:gd name="T9" fmla="*/ 123 h 156"/>
                <a:gd name="T10" fmla="*/ 57 w 100"/>
                <a:gd name="T11" fmla="*/ 119 h 156"/>
                <a:gd name="T12" fmla="*/ 77 w 100"/>
                <a:gd name="T13" fmla="*/ 134 h 156"/>
                <a:gd name="T14" fmla="*/ 83 w 100"/>
                <a:gd name="T15" fmla="*/ 121 h 156"/>
                <a:gd name="T16" fmla="*/ 76 w 100"/>
                <a:gd name="T17" fmla="*/ 31 h 156"/>
                <a:gd name="T18" fmla="*/ 66 w 100"/>
                <a:gd name="T19" fmla="*/ 7 h 156"/>
                <a:gd name="T20" fmla="*/ 0 w 100"/>
                <a:gd name="T21" fmla="*/ 28 h 156"/>
                <a:gd name="T22" fmla="*/ 1 w 100"/>
                <a:gd name="T23" fmla="*/ 26 h 156"/>
                <a:gd name="T24" fmla="*/ 58 w 100"/>
                <a:gd name="T25" fmla="*/ 4 h 156"/>
                <a:gd name="T26" fmla="*/ 97 w 100"/>
                <a:gd name="T27" fmla="*/ 25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0" h="156">
                  <a:moveTo>
                    <a:pt x="97" y="25"/>
                  </a:moveTo>
                  <a:cubicBezTo>
                    <a:pt x="87" y="33"/>
                    <a:pt x="100" y="117"/>
                    <a:pt x="98" y="138"/>
                  </a:cubicBezTo>
                  <a:cubicBezTo>
                    <a:pt x="96" y="153"/>
                    <a:pt x="93" y="156"/>
                    <a:pt x="85" y="153"/>
                  </a:cubicBezTo>
                  <a:cubicBezTo>
                    <a:pt x="75" y="149"/>
                    <a:pt x="51" y="124"/>
                    <a:pt x="49" y="117"/>
                  </a:cubicBezTo>
                  <a:cubicBezTo>
                    <a:pt x="50" y="117"/>
                    <a:pt x="55" y="122"/>
                    <a:pt x="57" y="123"/>
                  </a:cubicBezTo>
                  <a:cubicBezTo>
                    <a:pt x="57" y="121"/>
                    <a:pt x="56" y="121"/>
                    <a:pt x="57" y="119"/>
                  </a:cubicBezTo>
                  <a:cubicBezTo>
                    <a:pt x="61" y="123"/>
                    <a:pt x="74" y="133"/>
                    <a:pt x="77" y="134"/>
                  </a:cubicBezTo>
                  <a:cubicBezTo>
                    <a:pt x="84" y="134"/>
                    <a:pt x="81" y="126"/>
                    <a:pt x="83" y="121"/>
                  </a:cubicBezTo>
                  <a:cubicBezTo>
                    <a:pt x="82" y="103"/>
                    <a:pt x="75" y="47"/>
                    <a:pt x="76" y="31"/>
                  </a:cubicBezTo>
                  <a:cubicBezTo>
                    <a:pt x="75" y="20"/>
                    <a:pt x="75" y="10"/>
                    <a:pt x="66" y="7"/>
                  </a:cubicBezTo>
                  <a:cubicBezTo>
                    <a:pt x="42" y="8"/>
                    <a:pt x="23" y="28"/>
                    <a:pt x="0" y="28"/>
                  </a:cubicBezTo>
                  <a:cubicBezTo>
                    <a:pt x="0" y="27"/>
                    <a:pt x="1" y="27"/>
                    <a:pt x="1" y="26"/>
                  </a:cubicBezTo>
                  <a:cubicBezTo>
                    <a:pt x="8" y="17"/>
                    <a:pt x="58" y="4"/>
                    <a:pt x="58" y="4"/>
                  </a:cubicBezTo>
                  <a:cubicBezTo>
                    <a:pt x="73" y="0"/>
                    <a:pt x="97" y="4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2" name="Freeform 6">
              <a:extLst>
                <a:ext uri="{FF2B5EF4-FFF2-40B4-BE49-F238E27FC236}">
                  <a16:creationId xmlns="" xmlns:a16="http://schemas.microsoft.com/office/drawing/2014/main" id="{5AA7837F-DFE0-F442-99D4-C383EAFC6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1985"/>
              <a:ext cx="48" cy="39"/>
            </a:xfrm>
            <a:custGeom>
              <a:avLst/>
              <a:gdLst>
                <a:gd name="T0" fmla="*/ 7 w 25"/>
                <a:gd name="T1" fmla="*/ 1 h 20"/>
                <a:gd name="T2" fmla="*/ 24 w 25"/>
                <a:gd name="T3" fmla="*/ 9 h 20"/>
                <a:gd name="T4" fmla="*/ 24 w 25"/>
                <a:gd name="T5" fmla="*/ 16 h 20"/>
                <a:gd name="T6" fmla="*/ 12 w 25"/>
                <a:gd name="T7" fmla="*/ 17 h 20"/>
                <a:gd name="T8" fmla="*/ 1 w 25"/>
                <a:gd name="T9" fmla="*/ 5 h 20"/>
                <a:gd name="T10" fmla="*/ 7 w 25"/>
                <a:gd name="T11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20">
                  <a:moveTo>
                    <a:pt x="7" y="1"/>
                  </a:moveTo>
                  <a:cubicBezTo>
                    <a:pt x="12" y="2"/>
                    <a:pt x="17" y="1"/>
                    <a:pt x="24" y="9"/>
                  </a:cubicBezTo>
                  <a:cubicBezTo>
                    <a:pt x="25" y="11"/>
                    <a:pt x="25" y="13"/>
                    <a:pt x="24" y="16"/>
                  </a:cubicBezTo>
                  <a:cubicBezTo>
                    <a:pt x="23" y="18"/>
                    <a:pt x="15" y="20"/>
                    <a:pt x="12" y="17"/>
                  </a:cubicBezTo>
                  <a:cubicBezTo>
                    <a:pt x="9" y="13"/>
                    <a:pt x="2" y="8"/>
                    <a:pt x="1" y="5"/>
                  </a:cubicBezTo>
                  <a:cubicBezTo>
                    <a:pt x="0" y="2"/>
                    <a:pt x="5" y="0"/>
                    <a:pt x="7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3" name="Freeform 7">
              <a:extLst>
                <a:ext uri="{FF2B5EF4-FFF2-40B4-BE49-F238E27FC236}">
                  <a16:creationId xmlns="" xmlns:a16="http://schemas.microsoft.com/office/drawing/2014/main" id="{CC72028D-8049-A341-9D73-391DF7709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020"/>
              <a:ext cx="27" cy="180"/>
            </a:xfrm>
            <a:custGeom>
              <a:avLst/>
              <a:gdLst>
                <a:gd name="T0" fmla="*/ 5 w 14"/>
                <a:gd name="T1" fmla="*/ 0 h 93"/>
                <a:gd name="T2" fmla="*/ 8 w 14"/>
                <a:gd name="T3" fmla="*/ 9 h 93"/>
                <a:gd name="T4" fmla="*/ 14 w 14"/>
                <a:gd name="T5" fmla="*/ 91 h 93"/>
                <a:gd name="T6" fmla="*/ 9 w 14"/>
                <a:gd name="T7" fmla="*/ 93 h 93"/>
                <a:gd name="T8" fmla="*/ 1 w 14"/>
                <a:gd name="T9" fmla="*/ 86 h 93"/>
                <a:gd name="T10" fmla="*/ 3 w 14"/>
                <a:gd name="T11" fmla="*/ 6 h 93"/>
                <a:gd name="T12" fmla="*/ 5 w 14"/>
                <a:gd name="T13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93">
                  <a:moveTo>
                    <a:pt x="5" y="0"/>
                  </a:moveTo>
                  <a:cubicBezTo>
                    <a:pt x="6" y="1"/>
                    <a:pt x="8" y="1"/>
                    <a:pt x="8" y="9"/>
                  </a:cubicBezTo>
                  <a:cubicBezTo>
                    <a:pt x="9" y="10"/>
                    <a:pt x="10" y="90"/>
                    <a:pt x="14" y="91"/>
                  </a:cubicBezTo>
                  <a:cubicBezTo>
                    <a:pt x="11" y="92"/>
                    <a:pt x="12" y="93"/>
                    <a:pt x="9" y="93"/>
                  </a:cubicBezTo>
                  <a:cubicBezTo>
                    <a:pt x="6" y="90"/>
                    <a:pt x="3" y="90"/>
                    <a:pt x="1" y="86"/>
                  </a:cubicBezTo>
                  <a:cubicBezTo>
                    <a:pt x="4" y="67"/>
                    <a:pt x="0" y="31"/>
                    <a:pt x="3" y="6"/>
                  </a:cubicBezTo>
                  <a:cubicBezTo>
                    <a:pt x="3" y="3"/>
                    <a:pt x="3" y="0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4" name="Freeform 8">
              <a:extLst>
                <a:ext uri="{FF2B5EF4-FFF2-40B4-BE49-F238E27FC236}">
                  <a16:creationId xmlns="" xmlns:a16="http://schemas.microsoft.com/office/drawing/2014/main" id="{933F380B-3ABF-474D-819B-FACC09842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053"/>
              <a:ext cx="99" cy="46"/>
            </a:xfrm>
            <a:custGeom>
              <a:avLst/>
              <a:gdLst>
                <a:gd name="T0" fmla="*/ 52 w 52"/>
                <a:gd name="T1" fmla="*/ 24 h 24"/>
                <a:gd name="T2" fmla="*/ 33 w 52"/>
                <a:gd name="T3" fmla="*/ 16 h 24"/>
                <a:gd name="T4" fmla="*/ 17 w 52"/>
                <a:gd name="T5" fmla="*/ 9 h 24"/>
                <a:gd name="T6" fmla="*/ 0 w 52"/>
                <a:gd name="T7" fmla="*/ 0 h 24"/>
                <a:gd name="T8" fmla="*/ 20 w 52"/>
                <a:gd name="T9" fmla="*/ 2 h 24"/>
                <a:gd name="T10" fmla="*/ 44 w 52"/>
                <a:gd name="T11" fmla="*/ 15 h 24"/>
                <a:gd name="T12" fmla="*/ 52 w 52"/>
                <a:gd name="T13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24">
                  <a:moveTo>
                    <a:pt x="52" y="24"/>
                  </a:moveTo>
                  <a:cubicBezTo>
                    <a:pt x="43" y="24"/>
                    <a:pt x="42" y="22"/>
                    <a:pt x="33" y="16"/>
                  </a:cubicBezTo>
                  <a:cubicBezTo>
                    <a:pt x="31" y="14"/>
                    <a:pt x="27" y="11"/>
                    <a:pt x="17" y="9"/>
                  </a:cubicBezTo>
                  <a:cubicBezTo>
                    <a:pt x="14" y="6"/>
                    <a:pt x="3" y="4"/>
                    <a:pt x="0" y="0"/>
                  </a:cubicBezTo>
                  <a:cubicBezTo>
                    <a:pt x="8" y="0"/>
                    <a:pt x="14" y="0"/>
                    <a:pt x="20" y="2"/>
                  </a:cubicBezTo>
                  <a:cubicBezTo>
                    <a:pt x="22" y="4"/>
                    <a:pt x="34" y="6"/>
                    <a:pt x="44" y="15"/>
                  </a:cubicBezTo>
                  <a:cubicBezTo>
                    <a:pt x="48" y="18"/>
                    <a:pt x="51" y="19"/>
                    <a:pt x="52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5" name="Freeform 9">
              <a:extLst>
                <a:ext uri="{FF2B5EF4-FFF2-40B4-BE49-F238E27FC236}">
                  <a16:creationId xmlns="" xmlns:a16="http://schemas.microsoft.com/office/drawing/2014/main" id="{C6BDB78A-DE0F-504D-8497-68B2BFFEACE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4" y="1917"/>
              <a:ext cx="164" cy="360"/>
            </a:xfrm>
            <a:custGeom>
              <a:avLst/>
              <a:gdLst>
                <a:gd name="T0" fmla="*/ 39 w 86"/>
                <a:gd name="T1" fmla="*/ 38 h 186"/>
                <a:gd name="T2" fmla="*/ 56 w 86"/>
                <a:gd name="T3" fmla="*/ 34 h 186"/>
                <a:gd name="T4" fmla="*/ 59 w 86"/>
                <a:gd name="T5" fmla="*/ 31 h 186"/>
                <a:gd name="T6" fmla="*/ 85 w 86"/>
                <a:gd name="T7" fmla="*/ 43 h 186"/>
                <a:gd name="T8" fmla="*/ 85 w 86"/>
                <a:gd name="T9" fmla="*/ 48 h 186"/>
                <a:gd name="T10" fmla="*/ 64 w 86"/>
                <a:gd name="T11" fmla="*/ 61 h 186"/>
                <a:gd name="T12" fmla="*/ 55 w 86"/>
                <a:gd name="T13" fmla="*/ 72 h 186"/>
                <a:gd name="T14" fmla="*/ 57 w 86"/>
                <a:gd name="T15" fmla="*/ 81 h 186"/>
                <a:gd name="T16" fmla="*/ 39 w 86"/>
                <a:gd name="T17" fmla="*/ 88 h 186"/>
                <a:gd name="T18" fmla="*/ 39 w 86"/>
                <a:gd name="T19" fmla="*/ 55 h 186"/>
                <a:gd name="T20" fmla="*/ 45 w 86"/>
                <a:gd name="T21" fmla="*/ 48 h 186"/>
                <a:gd name="T22" fmla="*/ 39 w 86"/>
                <a:gd name="T23" fmla="*/ 49 h 186"/>
                <a:gd name="T24" fmla="*/ 39 w 86"/>
                <a:gd name="T25" fmla="*/ 38 h 186"/>
                <a:gd name="T26" fmla="*/ 12 w 86"/>
                <a:gd name="T27" fmla="*/ 1 h 186"/>
                <a:gd name="T28" fmla="*/ 30 w 86"/>
                <a:gd name="T29" fmla="*/ 8 h 186"/>
                <a:gd name="T30" fmla="*/ 34 w 86"/>
                <a:gd name="T31" fmla="*/ 14 h 186"/>
                <a:gd name="T32" fmla="*/ 34 w 86"/>
                <a:gd name="T33" fmla="*/ 39 h 186"/>
                <a:gd name="T34" fmla="*/ 39 w 86"/>
                <a:gd name="T35" fmla="*/ 38 h 186"/>
                <a:gd name="T36" fmla="*/ 39 w 86"/>
                <a:gd name="T37" fmla="*/ 49 h 186"/>
                <a:gd name="T38" fmla="*/ 34 w 86"/>
                <a:gd name="T39" fmla="*/ 50 h 186"/>
                <a:gd name="T40" fmla="*/ 33 w 86"/>
                <a:gd name="T41" fmla="*/ 63 h 186"/>
                <a:gd name="T42" fmla="*/ 39 w 86"/>
                <a:gd name="T43" fmla="*/ 55 h 186"/>
                <a:gd name="T44" fmla="*/ 39 w 86"/>
                <a:gd name="T45" fmla="*/ 88 h 186"/>
                <a:gd name="T46" fmla="*/ 35 w 86"/>
                <a:gd name="T47" fmla="*/ 91 h 186"/>
                <a:gd name="T48" fmla="*/ 26 w 86"/>
                <a:gd name="T49" fmla="*/ 183 h 186"/>
                <a:gd name="T50" fmla="*/ 23 w 86"/>
                <a:gd name="T51" fmla="*/ 186 h 186"/>
                <a:gd name="T52" fmla="*/ 20 w 86"/>
                <a:gd name="T53" fmla="*/ 97 h 186"/>
                <a:gd name="T54" fmla="*/ 16 w 86"/>
                <a:gd name="T55" fmla="*/ 92 h 186"/>
                <a:gd name="T56" fmla="*/ 17 w 86"/>
                <a:gd name="T57" fmla="*/ 81 h 186"/>
                <a:gd name="T58" fmla="*/ 20 w 86"/>
                <a:gd name="T59" fmla="*/ 79 h 186"/>
                <a:gd name="T60" fmla="*/ 19 w 86"/>
                <a:gd name="T61" fmla="*/ 54 h 186"/>
                <a:gd name="T62" fmla="*/ 0 w 86"/>
                <a:gd name="T63" fmla="*/ 53 h 186"/>
                <a:gd name="T64" fmla="*/ 8 w 86"/>
                <a:gd name="T65" fmla="*/ 47 h 186"/>
                <a:gd name="T66" fmla="*/ 18 w 86"/>
                <a:gd name="T67" fmla="*/ 44 h 186"/>
                <a:gd name="T68" fmla="*/ 17 w 86"/>
                <a:gd name="T69" fmla="*/ 17 h 186"/>
                <a:gd name="T70" fmla="*/ 15 w 86"/>
                <a:gd name="T71" fmla="*/ 6 h 186"/>
                <a:gd name="T72" fmla="*/ 12 w 86"/>
                <a:gd name="T73" fmla="*/ 1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6" h="186">
                  <a:moveTo>
                    <a:pt x="39" y="38"/>
                  </a:moveTo>
                  <a:cubicBezTo>
                    <a:pt x="45" y="37"/>
                    <a:pt x="50" y="35"/>
                    <a:pt x="56" y="34"/>
                  </a:cubicBezTo>
                  <a:cubicBezTo>
                    <a:pt x="56" y="33"/>
                    <a:pt x="59" y="32"/>
                    <a:pt x="59" y="31"/>
                  </a:cubicBezTo>
                  <a:cubicBezTo>
                    <a:pt x="75" y="29"/>
                    <a:pt x="85" y="39"/>
                    <a:pt x="85" y="43"/>
                  </a:cubicBezTo>
                  <a:cubicBezTo>
                    <a:pt x="86" y="45"/>
                    <a:pt x="86" y="46"/>
                    <a:pt x="85" y="48"/>
                  </a:cubicBezTo>
                  <a:cubicBezTo>
                    <a:pt x="83" y="52"/>
                    <a:pt x="65" y="60"/>
                    <a:pt x="64" y="61"/>
                  </a:cubicBezTo>
                  <a:cubicBezTo>
                    <a:pt x="57" y="66"/>
                    <a:pt x="55" y="68"/>
                    <a:pt x="55" y="72"/>
                  </a:cubicBezTo>
                  <a:cubicBezTo>
                    <a:pt x="57" y="73"/>
                    <a:pt x="60" y="78"/>
                    <a:pt x="57" y="81"/>
                  </a:cubicBezTo>
                  <a:cubicBezTo>
                    <a:pt x="53" y="82"/>
                    <a:pt x="45" y="85"/>
                    <a:pt x="39" y="88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39" y="49"/>
                    <a:pt x="39" y="49"/>
                    <a:pt x="39" y="49"/>
                  </a:cubicBezTo>
                  <a:lnTo>
                    <a:pt x="39" y="38"/>
                  </a:lnTo>
                  <a:close/>
                  <a:moveTo>
                    <a:pt x="12" y="1"/>
                  </a:moveTo>
                  <a:cubicBezTo>
                    <a:pt x="19" y="0"/>
                    <a:pt x="26" y="1"/>
                    <a:pt x="30" y="8"/>
                  </a:cubicBezTo>
                  <a:cubicBezTo>
                    <a:pt x="31" y="8"/>
                    <a:pt x="33" y="12"/>
                    <a:pt x="34" y="14"/>
                  </a:cubicBezTo>
                  <a:cubicBezTo>
                    <a:pt x="34" y="22"/>
                    <a:pt x="34" y="30"/>
                    <a:pt x="34" y="39"/>
                  </a:cubicBezTo>
                  <a:cubicBezTo>
                    <a:pt x="36" y="39"/>
                    <a:pt x="37" y="38"/>
                    <a:pt x="39" y="38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3" y="63"/>
                    <a:pt x="33" y="63"/>
                    <a:pt x="33" y="63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39" y="88"/>
                    <a:pt x="39" y="88"/>
                    <a:pt x="39" y="88"/>
                  </a:cubicBezTo>
                  <a:cubicBezTo>
                    <a:pt x="37" y="89"/>
                    <a:pt x="35" y="90"/>
                    <a:pt x="35" y="91"/>
                  </a:cubicBezTo>
                  <a:cubicBezTo>
                    <a:pt x="32" y="124"/>
                    <a:pt x="31" y="150"/>
                    <a:pt x="26" y="183"/>
                  </a:cubicBezTo>
                  <a:cubicBezTo>
                    <a:pt x="25" y="183"/>
                    <a:pt x="24" y="186"/>
                    <a:pt x="23" y="186"/>
                  </a:cubicBezTo>
                  <a:cubicBezTo>
                    <a:pt x="22" y="157"/>
                    <a:pt x="20" y="127"/>
                    <a:pt x="20" y="97"/>
                  </a:cubicBezTo>
                  <a:cubicBezTo>
                    <a:pt x="19" y="94"/>
                    <a:pt x="17" y="94"/>
                    <a:pt x="16" y="92"/>
                  </a:cubicBezTo>
                  <a:cubicBezTo>
                    <a:pt x="13" y="90"/>
                    <a:pt x="14" y="82"/>
                    <a:pt x="17" y="81"/>
                  </a:cubicBezTo>
                  <a:cubicBezTo>
                    <a:pt x="18" y="81"/>
                    <a:pt x="19" y="79"/>
                    <a:pt x="20" y="79"/>
                  </a:cubicBezTo>
                  <a:cubicBezTo>
                    <a:pt x="20" y="60"/>
                    <a:pt x="19" y="61"/>
                    <a:pt x="19" y="54"/>
                  </a:cubicBezTo>
                  <a:cubicBezTo>
                    <a:pt x="15" y="53"/>
                    <a:pt x="0" y="58"/>
                    <a:pt x="0" y="53"/>
                  </a:cubicBezTo>
                  <a:cubicBezTo>
                    <a:pt x="1" y="51"/>
                    <a:pt x="6" y="49"/>
                    <a:pt x="8" y="47"/>
                  </a:cubicBezTo>
                  <a:cubicBezTo>
                    <a:pt x="12" y="46"/>
                    <a:pt x="15" y="45"/>
                    <a:pt x="18" y="44"/>
                  </a:cubicBezTo>
                  <a:cubicBezTo>
                    <a:pt x="19" y="34"/>
                    <a:pt x="19" y="27"/>
                    <a:pt x="17" y="17"/>
                  </a:cubicBezTo>
                  <a:cubicBezTo>
                    <a:pt x="17" y="15"/>
                    <a:pt x="17" y="6"/>
                    <a:pt x="15" y="6"/>
                  </a:cubicBezTo>
                  <a:cubicBezTo>
                    <a:pt x="14" y="4"/>
                    <a:pt x="12" y="4"/>
                    <a:pt x="1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6" name="Freeform 10">
              <a:extLst>
                <a:ext uri="{FF2B5EF4-FFF2-40B4-BE49-F238E27FC236}">
                  <a16:creationId xmlns="" xmlns:a16="http://schemas.microsoft.com/office/drawing/2014/main" id="{DE78DB83-B552-BE41-9561-87390B9782A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55" y="2012"/>
              <a:ext cx="154" cy="176"/>
            </a:xfrm>
            <a:custGeom>
              <a:avLst/>
              <a:gdLst>
                <a:gd name="T0" fmla="*/ 62 w 81"/>
                <a:gd name="T1" fmla="*/ 38 h 91"/>
                <a:gd name="T2" fmla="*/ 67 w 81"/>
                <a:gd name="T3" fmla="*/ 28 h 91"/>
                <a:gd name="T4" fmla="*/ 78 w 81"/>
                <a:gd name="T5" fmla="*/ 36 h 91"/>
                <a:gd name="T6" fmla="*/ 70 w 81"/>
                <a:gd name="T7" fmla="*/ 51 h 91"/>
                <a:gd name="T8" fmla="*/ 81 w 81"/>
                <a:gd name="T9" fmla="*/ 79 h 91"/>
                <a:gd name="T10" fmla="*/ 78 w 81"/>
                <a:gd name="T11" fmla="*/ 80 h 91"/>
                <a:gd name="T12" fmla="*/ 65 w 81"/>
                <a:gd name="T13" fmla="*/ 57 h 91"/>
                <a:gd name="T14" fmla="*/ 50 w 81"/>
                <a:gd name="T15" fmla="*/ 72 h 91"/>
                <a:gd name="T16" fmla="*/ 52 w 81"/>
                <a:gd name="T17" fmla="*/ 74 h 91"/>
                <a:gd name="T18" fmla="*/ 59 w 81"/>
                <a:gd name="T19" fmla="*/ 77 h 91"/>
                <a:gd name="T20" fmla="*/ 59 w 81"/>
                <a:gd name="T21" fmla="*/ 83 h 91"/>
                <a:gd name="T22" fmla="*/ 49 w 81"/>
                <a:gd name="T23" fmla="*/ 85 h 91"/>
                <a:gd name="T24" fmla="*/ 46 w 81"/>
                <a:gd name="T25" fmla="*/ 87 h 91"/>
                <a:gd name="T26" fmla="*/ 44 w 81"/>
                <a:gd name="T27" fmla="*/ 89 h 91"/>
                <a:gd name="T28" fmla="*/ 44 w 81"/>
                <a:gd name="T29" fmla="*/ 63 h 91"/>
                <a:gd name="T30" fmla="*/ 58 w 81"/>
                <a:gd name="T31" fmla="*/ 43 h 91"/>
                <a:gd name="T32" fmla="*/ 53 w 81"/>
                <a:gd name="T33" fmla="*/ 40 h 91"/>
                <a:gd name="T34" fmla="*/ 44 w 81"/>
                <a:gd name="T35" fmla="*/ 51 h 91"/>
                <a:gd name="T36" fmla="*/ 44 w 81"/>
                <a:gd name="T37" fmla="*/ 43 h 91"/>
                <a:gd name="T38" fmla="*/ 45 w 81"/>
                <a:gd name="T39" fmla="*/ 40 h 91"/>
                <a:gd name="T40" fmla="*/ 44 w 81"/>
                <a:gd name="T41" fmla="*/ 40 h 91"/>
                <a:gd name="T42" fmla="*/ 44 w 81"/>
                <a:gd name="T43" fmla="*/ 32 h 91"/>
                <a:gd name="T44" fmla="*/ 46 w 81"/>
                <a:gd name="T45" fmla="*/ 35 h 91"/>
                <a:gd name="T46" fmla="*/ 50 w 81"/>
                <a:gd name="T47" fmla="*/ 39 h 91"/>
                <a:gd name="T48" fmla="*/ 51 w 81"/>
                <a:gd name="T49" fmla="*/ 36 h 91"/>
                <a:gd name="T50" fmla="*/ 44 w 81"/>
                <a:gd name="T51" fmla="*/ 27 h 91"/>
                <a:gd name="T52" fmla="*/ 44 w 81"/>
                <a:gd name="T53" fmla="*/ 3 h 91"/>
                <a:gd name="T54" fmla="*/ 48 w 81"/>
                <a:gd name="T55" fmla="*/ 7 h 91"/>
                <a:gd name="T56" fmla="*/ 44 w 81"/>
                <a:gd name="T57" fmla="*/ 19 h 91"/>
                <a:gd name="T58" fmla="*/ 62 w 81"/>
                <a:gd name="T59" fmla="*/ 38 h 91"/>
                <a:gd name="T60" fmla="*/ 44 w 81"/>
                <a:gd name="T61" fmla="*/ 89 h 91"/>
                <a:gd name="T62" fmla="*/ 33 w 81"/>
                <a:gd name="T63" fmla="*/ 91 h 91"/>
                <a:gd name="T64" fmla="*/ 12 w 81"/>
                <a:gd name="T65" fmla="*/ 77 h 91"/>
                <a:gd name="T66" fmla="*/ 13 w 81"/>
                <a:gd name="T67" fmla="*/ 77 h 91"/>
                <a:gd name="T68" fmla="*/ 44 w 81"/>
                <a:gd name="T69" fmla="*/ 63 h 91"/>
                <a:gd name="T70" fmla="*/ 44 w 81"/>
                <a:gd name="T71" fmla="*/ 89 h 91"/>
                <a:gd name="T72" fmla="*/ 44 w 81"/>
                <a:gd name="T73" fmla="*/ 51 h 91"/>
                <a:gd name="T74" fmla="*/ 44 w 81"/>
                <a:gd name="T75" fmla="*/ 43 h 91"/>
                <a:gd name="T76" fmla="*/ 26 w 81"/>
                <a:gd name="T77" fmla="*/ 59 h 91"/>
                <a:gd name="T78" fmla="*/ 18 w 81"/>
                <a:gd name="T79" fmla="*/ 64 h 91"/>
                <a:gd name="T80" fmla="*/ 41 w 81"/>
                <a:gd name="T81" fmla="*/ 38 h 91"/>
                <a:gd name="T82" fmla="*/ 44 w 81"/>
                <a:gd name="T83" fmla="*/ 40 h 91"/>
                <a:gd name="T84" fmla="*/ 44 w 81"/>
                <a:gd name="T85" fmla="*/ 32 h 91"/>
                <a:gd name="T86" fmla="*/ 36 w 81"/>
                <a:gd name="T87" fmla="*/ 25 h 91"/>
                <a:gd name="T88" fmla="*/ 40 w 81"/>
                <a:gd name="T89" fmla="*/ 23 h 91"/>
                <a:gd name="T90" fmla="*/ 44 w 81"/>
                <a:gd name="T91" fmla="*/ 27 h 91"/>
                <a:gd name="T92" fmla="*/ 44 w 81"/>
                <a:gd name="T93" fmla="*/ 3 h 91"/>
                <a:gd name="T94" fmla="*/ 42 w 81"/>
                <a:gd name="T95" fmla="*/ 3 h 91"/>
                <a:gd name="T96" fmla="*/ 21 w 81"/>
                <a:gd name="T97" fmla="*/ 0 h 91"/>
                <a:gd name="T98" fmla="*/ 15 w 81"/>
                <a:gd name="T99" fmla="*/ 7 h 91"/>
                <a:gd name="T100" fmla="*/ 23 w 81"/>
                <a:gd name="T101" fmla="*/ 7 h 91"/>
                <a:gd name="T102" fmla="*/ 22 w 81"/>
                <a:gd name="T103" fmla="*/ 9 h 91"/>
                <a:gd name="T104" fmla="*/ 13 w 81"/>
                <a:gd name="T105" fmla="*/ 9 h 91"/>
                <a:gd name="T106" fmla="*/ 21 w 81"/>
                <a:gd name="T107" fmla="*/ 17 h 91"/>
                <a:gd name="T108" fmla="*/ 5 w 81"/>
                <a:gd name="T109" fmla="*/ 29 h 91"/>
                <a:gd name="T110" fmla="*/ 4 w 81"/>
                <a:gd name="T111" fmla="*/ 30 h 91"/>
                <a:gd name="T112" fmla="*/ 11 w 81"/>
                <a:gd name="T113" fmla="*/ 45 h 91"/>
                <a:gd name="T114" fmla="*/ 32 w 81"/>
                <a:gd name="T115" fmla="*/ 28 h 91"/>
                <a:gd name="T116" fmla="*/ 34 w 81"/>
                <a:gd name="T117" fmla="*/ 34 h 91"/>
                <a:gd name="T118" fmla="*/ 1 w 81"/>
                <a:gd name="T119" fmla="*/ 69 h 91"/>
                <a:gd name="T120" fmla="*/ 7 w 81"/>
                <a:gd name="T121" fmla="*/ 77 h 91"/>
                <a:gd name="T122" fmla="*/ 44 w 81"/>
                <a:gd name="T123" fmla="*/ 5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1" h="91">
                  <a:moveTo>
                    <a:pt x="62" y="38"/>
                  </a:moveTo>
                  <a:cubicBezTo>
                    <a:pt x="64" y="34"/>
                    <a:pt x="67" y="32"/>
                    <a:pt x="67" y="28"/>
                  </a:cubicBezTo>
                  <a:cubicBezTo>
                    <a:pt x="72" y="30"/>
                    <a:pt x="75" y="31"/>
                    <a:pt x="78" y="36"/>
                  </a:cubicBezTo>
                  <a:cubicBezTo>
                    <a:pt x="79" y="45"/>
                    <a:pt x="70" y="48"/>
                    <a:pt x="70" y="51"/>
                  </a:cubicBezTo>
                  <a:cubicBezTo>
                    <a:pt x="72" y="60"/>
                    <a:pt x="80" y="71"/>
                    <a:pt x="81" y="79"/>
                  </a:cubicBezTo>
                  <a:cubicBezTo>
                    <a:pt x="81" y="80"/>
                    <a:pt x="79" y="81"/>
                    <a:pt x="78" y="80"/>
                  </a:cubicBezTo>
                  <a:cubicBezTo>
                    <a:pt x="73" y="76"/>
                    <a:pt x="67" y="64"/>
                    <a:pt x="65" y="57"/>
                  </a:cubicBezTo>
                  <a:cubicBezTo>
                    <a:pt x="62" y="61"/>
                    <a:pt x="57" y="66"/>
                    <a:pt x="50" y="72"/>
                  </a:cubicBezTo>
                  <a:cubicBezTo>
                    <a:pt x="51" y="74"/>
                    <a:pt x="51" y="73"/>
                    <a:pt x="52" y="74"/>
                  </a:cubicBezTo>
                  <a:cubicBezTo>
                    <a:pt x="56" y="75"/>
                    <a:pt x="57" y="75"/>
                    <a:pt x="59" y="77"/>
                  </a:cubicBezTo>
                  <a:cubicBezTo>
                    <a:pt x="60" y="79"/>
                    <a:pt x="59" y="82"/>
                    <a:pt x="59" y="83"/>
                  </a:cubicBezTo>
                  <a:cubicBezTo>
                    <a:pt x="58" y="85"/>
                    <a:pt x="54" y="84"/>
                    <a:pt x="49" y="85"/>
                  </a:cubicBezTo>
                  <a:cubicBezTo>
                    <a:pt x="48" y="86"/>
                    <a:pt x="47" y="87"/>
                    <a:pt x="46" y="87"/>
                  </a:cubicBezTo>
                  <a:cubicBezTo>
                    <a:pt x="45" y="88"/>
                    <a:pt x="45" y="89"/>
                    <a:pt x="44" y="89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52" y="55"/>
                    <a:pt x="58" y="45"/>
                    <a:pt x="58" y="43"/>
                  </a:cubicBezTo>
                  <a:cubicBezTo>
                    <a:pt x="56" y="42"/>
                    <a:pt x="56" y="41"/>
                    <a:pt x="53" y="40"/>
                  </a:cubicBezTo>
                  <a:cubicBezTo>
                    <a:pt x="53" y="42"/>
                    <a:pt x="49" y="46"/>
                    <a:pt x="44" y="51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2"/>
                    <a:pt x="45" y="41"/>
                    <a:pt x="45" y="40"/>
                  </a:cubicBezTo>
                  <a:cubicBezTo>
                    <a:pt x="44" y="40"/>
                    <a:pt x="44" y="40"/>
                    <a:pt x="44" y="40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5" y="33"/>
                    <a:pt x="46" y="34"/>
                    <a:pt x="46" y="35"/>
                  </a:cubicBezTo>
                  <a:cubicBezTo>
                    <a:pt x="50" y="37"/>
                    <a:pt x="48" y="36"/>
                    <a:pt x="50" y="39"/>
                  </a:cubicBezTo>
                  <a:cubicBezTo>
                    <a:pt x="52" y="39"/>
                    <a:pt x="51" y="38"/>
                    <a:pt x="51" y="36"/>
                  </a:cubicBezTo>
                  <a:cubicBezTo>
                    <a:pt x="49" y="34"/>
                    <a:pt x="47" y="30"/>
                    <a:pt x="44" y="27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5" y="4"/>
                    <a:pt x="47" y="6"/>
                    <a:pt x="48" y="7"/>
                  </a:cubicBezTo>
                  <a:cubicBezTo>
                    <a:pt x="50" y="14"/>
                    <a:pt x="49" y="16"/>
                    <a:pt x="44" y="19"/>
                  </a:cubicBezTo>
                  <a:cubicBezTo>
                    <a:pt x="50" y="26"/>
                    <a:pt x="52" y="33"/>
                    <a:pt x="62" y="38"/>
                  </a:cubicBezTo>
                  <a:close/>
                  <a:moveTo>
                    <a:pt x="44" y="89"/>
                  </a:moveTo>
                  <a:cubicBezTo>
                    <a:pt x="41" y="91"/>
                    <a:pt x="37" y="91"/>
                    <a:pt x="33" y="91"/>
                  </a:cubicBezTo>
                  <a:cubicBezTo>
                    <a:pt x="29" y="90"/>
                    <a:pt x="13" y="81"/>
                    <a:pt x="12" y="77"/>
                  </a:cubicBezTo>
                  <a:cubicBezTo>
                    <a:pt x="12" y="77"/>
                    <a:pt x="13" y="77"/>
                    <a:pt x="13" y="77"/>
                  </a:cubicBezTo>
                  <a:cubicBezTo>
                    <a:pt x="20" y="84"/>
                    <a:pt x="33" y="74"/>
                    <a:pt x="44" y="63"/>
                  </a:cubicBezTo>
                  <a:cubicBezTo>
                    <a:pt x="44" y="89"/>
                    <a:pt x="44" y="89"/>
                    <a:pt x="44" y="89"/>
                  </a:cubicBezTo>
                  <a:close/>
                  <a:moveTo>
                    <a:pt x="44" y="51"/>
                  </a:moveTo>
                  <a:cubicBezTo>
                    <a:pt x="44" y="43"/>
                    <a:pt x="44" y="43"/>
                    <a:pt x="44" y="43"/>
                  </a:cubicBezTo>
                  <a:cubicBezTo>
                    <a:pt x="41" y="47"/>
                    <a:pt x="33" y="54"/>
                    <a:pt x="26" y="59"/>
                  </a:cubicBezTo>
                  <a:cubicBezTo>
                    <a:pt x="24" y="60"/>
                    <a:pt x="20" y="64"/>
                    <a:pt x="18" y="64"/>
                  </a:cubicBezTo>
                  <a:cubicBezTo>
                    <a:pt x="22" y="58"/>
                    <a:pt x="36" y="48"/>
                    <a:pt x="41" y="38"/>
                  </a:cubicBezTo>
                  <a:cubicBezTo>
                    <a:pt x="42" y="39"/>
                    <a:pt x="43" y="39"/>
                    <a:pt x="44" y="40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2" y="30"/>
                    <a:pt x="40" y="28"/>
                    <a:pt x="36" y="25"/>
                  </a:cubicBezTo>
                  <a:cubicBezTo>
                    <a:pt x="37" y="25"/>
                    <a:pt x="39" y="23"/>
                    <a:pt x="40" y="23"/>
                  </a:cubicBezTo>
                  <a:cubicBezTo>
                    <a:pt x="42" y="24"/>
                    <a:pt x="43" y="25"/>
                    <a:pt x="44" y="27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2" y="3"/>
                    <a:pt x="42" y="3"/>
                  </a:cubicBezTo>
                  <a:cubicBezTo>
                    <a:pt x="41" y="3"/>
                    <a:pt x="25" y="0"/>
                    <a:pt x="21" y="0"/>
                  </a:cubicBezTo>
                  <a:cubicBezTo>
                    <a:pt x="17" y="1"/>
                    <a:pt x="14" y="2"/>
                    <a:pt x="15" y="7"/>
                  </a:cubicBezTo>
                  <a:cubicBezTo>
                    <a:pt x="16" y="8"/>
                    <a:pt x="20" y="8"/>
                    <a:pt x="23" y="7"/>
                  </a:cubicBezTo>
                  <a:cubicBezTo>
                    <a:pt x="24" y="8"/>
                    <a:pt x="23" y="9"/>
                    <a:pt x="22" y="9"/>
                  </a:cubicBezTo>
                  <a:cubicBezTo>
                    <a:pt x="18" y="10"/>
                    <a:pt x="17" y="9"/>
                    <a:pt x="13" y="9"/>
                  </a:cubicBezTo>
                  <a:cubicBezTo>
                    <a:pt x="9" y="9"/>
                    <a:pt x="18" y="15"/>
                    <a:pt x="21" y="17"/>
                  </a:cubicBezTo>
                  <a:cubicBezTo>
                    <a:pt x="20" y="21"/>
                    <a:pt x="10" y="30"/>
                    <a:pt x="5" y="29"/>
                  </a:cubicBezTo>
                  <a:cubicBezTo>
                    <a:pt x="5" y="30"/>
                    <a:pt x="5" y="29"/>
                    <a:pt x="4" y="30"/>
                  </a:cubicBezTo>
                  <a:cubicBezTo>
                    <a:pt x="4" y="36"/>
                    <a:pt x="4" y="43"/>
                    <a:pt x="11" y="45"/>
                  </a:cubicBezTo>
                  <a:cubicBezTo>
                    <a:pt x="15" y="42"/>
                    <a:pt x="29" y="33"/>
                    <a:pt x="32" y="28"/>
                  </a:cubicBezTo>
                  <a:cubicBezTo>
                    <a:pt x="36" y="31"/>
                    <a:pt x="34" y="33"/>
                    <a:pt x="34" y="34"/>
                  </a:cubicBezTo>
                  <a:cubicBezTo>
                    <a:pt x="26" y="45"/>
                    <a:pt x="10" y="59"/>
                    <a:pt x="1" y="69"/>
                  </a:cubicBezTo>
                  <a:cubicBezTo>
                    <a:pt x="0" y="76"/>
                    <a:pt x="0" y="79"/>
                    <a:pt x="7" y="77"/>
                  </a:cubicBezTo>
                  <a:cubicBezTo>
                    <a:pt x="10" y="78"/>
                    <a:pt x="31" y="62"/>
                    <a:pt x="44" y="5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7" name="Freeform 11">
              <a:extLst>
                <a:ext uri="{FF2B5EF4-FFF2-40B4-BE49-F238E27FC236}">
                  <a16:creationId xmlns="" xmlns:a16="http://schemas.microsoft.com/office/drawing/2014/main" id="{04215C48-103C-BF43-84D3-88FB1B940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1931"/>
              <a:ext cx="280" cy="191"/>
            </a:xfrm>
            <a:custGeom>
              <a:avLst/>
              <a:gdLst>
                <a:gd name="T0" fmla="*/ 29 w 147"/>
                <a:gd name="T1" fmla="*/ 27 h 99"/>
                <a:gd name="T2" fmla="*/ 50 w 147"/>
                <a:gd name="T3" fmla="*/ 67 h 99"/>
                <a:gd name="T4" fmla="*/ 59 w 147"/>
                <a:gd name="T5" fmla="*/ 64 h 99"/>
                <a:gd name="T6" fmla="*/ 44 w 147"/>
                <a:gd name="T7" fmla="*/ 19 h 99"/>
                <a:gd name="T8" fmla="*/ 60 w 147"/>
                <a:gd name="T9" fmla="*/ 35 h 99"/>
                <a:gd name="T10" fmla="*/ 66 w 147"/>
                <a:gd name="T11" fmla="*/ 56 h 99"/>
                <a:gd name="T12" fmla="*/ 69 w 147"/>
                <a:gd name="T13" fmla="*/ 51 h 99"/>
                <a:gd name="T14" fmla="*/ 70 w 147"/>
                <a:gd name="T15" fmla="*/ 45 h 99"/>
                <a:gd name="T16" fmla="*/ 66 w 147"/>
                <a:gd name="T17" fmla="*/ 40 h 99"/>
                <a:gd name="T18" fmla="*/ 72 w 147"/>
                <a:gd name="T19" fmla="*/ 40 h 99"/>
                <a:gd name="T20" fmla="*/ 73 w 147"/>
                <a:gd name="T21" fmla="*/ 30 h 99"/>
                <a:gd name="T22" fmla="*/ 63 w 147"/>
                <a:gd name="T23" fmla="*/ 16 h 99"/>
                <a:gd name="T24" fmla="*/ 66 w 147"/>
                <a:gd name="T25" fmla="*/ 5 h 99"/>
                <a:gd name="T26" fmla="*/ 80 w 147"/>
                <a:gd name="T27" fmla="*/ 15 h 99"/>
                <a:gd name="T28" fmla="*/ 87 w 147"/>
                <a:gd name="T29" fmla="*/ 39 h 99"/>
                <a:gd name="T30" fmla="*/ 82 w 147"/>
                <a:gd name="T31" fmla="*/ 50 h 99"/>
                <a:gd name="T32" fmla="*/ 77 w 147"/>
                <a:gd name="T33" fmla="*/ 58 h 99"/>
                <a:gd name="T34" fmla="*/ 99 w 147"/>
                <a:gd name="T35" fmla="*/ 53 h 99"/>
                <a:gd name="T36" fmla="*/ 94 w 147"/>
                <a:gd name="T37" fmla="*/ 40 h 99"/>
                <a:gd name="T38" fmla="*/ 99 w 147"/>
                <a:gd name="T39" fmla="*/ 38 h 99"/>
                <a:gd name="T40" fmla="*/ 104 w 147"/>
                <a:gd name="T41" fmla="*/ 37 h 99"/>
                <a:gd name="T42" fmla="*/ 98 w 147"/>
                <a:gd name="T43" fmla="*/ 23 h 99"/>
                <a:gd name="T44" fmla="*/ 101 w 147"/>
                <a:gd name="T45" fmla="*/ 19 h 99"/>
                <a:gd name="T46" fmla="*/ 105 w 147"/>
                <a:gd name="T47" fmla="*/ 15 h 99"/>
                <a:gd name="T48" fmla="*/ 96 w 147"/>
                <a:gd name="T49" fmla="*/ 6 h 99"/>
                <a:gd name="T50" fmla="*/ 104 w 147"/>
                <a:gd name="T51" fmla="*/ 3 h 99"/>
                <a:gd name="T52" fmla="*/ 111 w 147"/>
                <a:gd name="T53" fmla="*/ 2 h 99"/>
                <a:gd name="T54" fmla="*/ 120 w 147"/>
                <a:gd name="T55" fmla="*/ 19 h 99"/>
                <a:gd name="T56" fmla="*/ 114 w 147"/>
                <a:gd name="T57" fmla="*/ 32 h 99"/>
                <a:gd name="T58" fmla="*/ 112 w 147"/>
                <a:gd name="T59" fmla="*/ 49 h 99"/>
                <a:gd name="T60" fmla="*/ 143 w 147"/>
                <a:gd name="T61" fmla="*/ 56 h 99"/>
                <a:gd name="T62" fmla="*/ 130 w 147"/>
                <a:gd name="T63" fmla="*/ 63 h 99"/>
                <a:gd name="T64" fmla="*/ 119 w 147"/>
                <a:gd name="T65" fmla="*/ 58 h 99"/>
                <a:gd name="T66" fmla="*/ 127 w 147"/>
                <a:gd name="T67" fmla="*/ 55 h 99"/>
                <a:gd name="T68" fmla="*/ 109 w 147"/>
                <a:gd name="T69" fmla="*/ 59 h 99"/>
                <a:gd name="T70" fmla="*/ 108 w 147"/>
                <a:gd name="T71" fmla="*/ 63 h 99"/>
                <a:gd name="T72" fmla="*/ 98 w 147"/>
                <a:gd name="T73" fmla="*/ 60 h 99"/>
                <a:gd name="T74" fmla="*/ 79 w 147"/>
                <a:gd name="T75" fmla="*/ 64 h 99"/>
                <a:gd name="T76" fmla="*/ 65 w 147"/>
                <a:gd name="T77" fmla="*/ 74 h 99"/>
                <a:gd name="T78" fmla="*/ 58 w 147"/>
                <a:gd name="T79" fmla="*/ 71 h 99"/>
                <a:gd name="T80" fmla="*/ 53 w 147"/>
                <a:gd name="T81" fmla="*/ 80 h 99"/>
                <a:gd name="T82" fmla="*/ 48 w 147"/>
                <a:gd name="T83" fmla="*/ 76 h 99"/>
                <a:gd name="T84" fmla="*/ 25 w 147"/>
                <a:gd name="T85" fmla="*/ 86 h 99"/>
                <a:gd name="T86" fmla="*/ 19 w 147"/>
                <a:gd name="T87" fmla="*/ 94 h 99"/>
                <a:gd name="T88" fmla="*/ 8 w 147"/>
                <a:gd name="T89" fmla="*/ 98 h 99"/>
                <a:gd name="T90" fmla="*/ 4 w 147"/>
                <a:gd name="T91" fmla="*/ 88 h 99"/>
                <a:gd name="T92" fmla="*/ 16 w 147"/>
                <a:gd name="T93" fmla="*/ 74 h 99"/>
                <a:gd name="T94" fmla="*/ 25 w 147"/>
                <a:gd name="T95" fmla="*/ 76 h 99"/>
                <a:gd name="T96" fmla="*/ 48 w 147"/>
                <a:gd name="T97" fmla="*/ 66 h 99"/>
                <a:gd name="T98" fmla="*/ 31 w 147"/>
                <a:gd name="T99" fmla="*/ 3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47" h="99">
                  <a:moveTo>
                    <a:pt x="31" y="33"/>
                  </a:moveTo>
                  <a:cubicBezTo>
                    <a:pt x="31" y="33"/>
                    <a:pt x="18" y="23"/>
                    <a:pt x="29" y="27"/>
                  </a:cubicBezTo>
                  <a:cubicBezTo>
                    <a:pt x="29" y="27"/>
                    <a:pt x="40" y="30"/>
                    <a:pt x="46" y="48"/>
                  </a:cubicBezTo>
                  <a:cubicBezTo>
                    <a:pt x="46" y="48"/>
                    <a:pt x="51" y="60"/>
                    <a:pt x="50" y="67"/>
                  </a:cubicBezTo>
                  <a:cubicBezTo>
                    <a:pt x="50" y="67"/>
                    <a:pt x="50" y="69"/>
                    <a:pt x="53" y="68"/>
                  </a:cubicBezTo>
                  <a:cubicBezTo>
                    <a:pt x="53" y="68"/>
                    <a:pt x="59" y="68"/>
                    <a:pt x="59" y="64"/>
                  </a:cubicBezTo>
                  <a:cubicBezTo>
                    <a:pt x="59" y="64"/>
                    <a:pt x="61" y="50"/>
                    <a:pt x="51" y="28"/>
                  </a:cubicBezTo>
                  <a:cubicBezTo>
                    <a:pt x="51" y="28"/>
                    <a:pt x="48" y="20"/>
                    <a:pt x="44" y="19"/>
                  </a:cubicBezTo>
                  <a:cubicBezTo>
                    <a:pt x="44" y="19"/>
                    <a:pt x="42" y="16"/>
                    <a:pt x="45" y="18"/>
                  </a:cubicBezTo>
                  <a:cubicBezTo>
                    <a:pt x="45" y="18"/>
                    <a:pt x="56" y="20"/>
                    <a:pt x="60" y="35"/>
                  </a:cubicBezTo>
                  <a:cubicBezTo>
                    <a:pt x="60" y="35"/>
                    <a:pt x="63" y="47"/>
                    <a:pt x="64" y="56"/>
                  </a:cubicBezTo>
                  <a:cubicBezTo>
                    <a:pt x="64" y="56"/>
                    <a:pt x="65" y="60"/>
                    <a:pt x="66" y="56"/>
                  </a:cubicBezTo>
                  <a:cubicBezTo>
                    <a:pt x="66" y="56"/>
                    <a:pt x="67" y="54"/>
                    <a:pt x="69" y="53"/>
                  </a:cubicBezTo>
                  <a:cubicBezTo>
                    <a:pt x="69" y="53"/>
                    <a:pt x="70" y="52"/>
                    <a:pt x="69" y="51"/>
                  </a:cubicBezTo>
                  <a:cubicBezTo>
                    <a:pt x="69" y="51"/>
                    <a:pt x="69" y="48"/>
                    <a:pt x="70" y="48"/>
                  </a:cubicBezTo>
                  <a:cubicBezTo>
                    <a:pt x="70" y="48"/>
                    <a:pt x="72" y="47"/>
                    <a:pt x="70" y="45"/>
                  </a:cubicBezTo>
                  <a:cubicBezTo>
                    <a:pt x="70" y="45"/>
                    <a:pt x="69" y="43"/>
                    <a:pt x="67" y="43"/>
                  </a:cubicBezTo>
                  <a:cubicBezTo>
                    <a:pt x="67" y="43"/>
                    <a:pt x="60" y="37"/>
                    <a:pt x="66" y="40"/>
                  </a:cubicBezTo>
                  <a:cubicBezTo>
                    <a:pt x="66" y="40"/>
                    <a:pt x="69" y="41"/>
                    <a:pt x="70" y="42"/>
                  </a:cubicBezTo>
                  <a:cubicBezTo>
                    <a:pt x="70" y="42"/>
                    <a:pt x="72" y="44"/>
                    <a:pt x="72" y="40"/>
                  </a:cubicBezTo>
                  <a:cubicBezTo>
                    <a:pt x="72" y="40"/>
                    <a:pt x="74" y="32"/>
                    <a:pt x="75" y="31"/>
                  </a:cubicBezTo>
                  <a:cubicBezTo>
                    <a:pt x="75" y="31"/>
                    <a:pt x="76" y="27"/>
                    <a:pt x="73" y="30"/>
                  </a:cubicBezTo>
                  <a:cubicBezTo>
                    <a:pt x="73" y="30"/>
                    <a:pt x="69" y="32"/>
                    <a:pt x="67" y="26"/>
                  </a:cubicBezTo>
                  <a:cubicBezTo>
                    <a:pt x="67" y="26"/>
                    <a:pt x="59" y="19"/>
                    <a:pt x="63" y="16"/>
                  </a:cubicBezTo>
                  <a:cubicBezTo>
                    <a:pt x="63" y="16"/>
                    <a:pt x="68" y="11"/>
                    <a:pt x="64" y="7"/>
                  </a:cubicBezTo>
                  <a:cubicBezTo>
                    <a:pt x="64" y="7"/>
                    <a:pt x="60" y="2"/>
                    <a:pt x="66" y="5"/>
                  </a:cubicBezTo>
                  <a:cubicBezTo>
                    <a:pt x="66" y="5"/>
                    <a:pt x="71" y="7"/>
                    <a:pt x="76" y="12"/>
                  </a:cubicBezTo>
                  <a:cubicBezTo>
                    <a:pt x="76" y="12"/>
                    <a:pt x="75" y="14"/>
                    <a:pt x="80" y="15"/>
                  </a:cubicBezTo>
                  <a:cubicBezTo>
                    <a:pt x="80" y="15"/>
                    <a:pt x="97" y="18"/>
                    <a:pt x="94" y="28"/>
                  </a:cubicBezTo>
                  <a:cubicBezTo>
                    <a:pt x="94" y="28"/>
                    <a:pt x="87" y="34"/>
                    <a:pt x="87" y="39"/>
                  </a:cubicBezTo>
                  <a:cubicBezTo>
                    <a:pt x="87" y="39"/>
                    <a:pt x="85" y="44"/>
                    <a:pt x="83" y="45"/>
                  </a:cubicBezTo>
                  <a:cubicBezTo>
                    <a:pt x="83" y="45"/>
                    <a:pt x="82" y="45"/>
                    <a:pt x="82" y="50"/>
                  </a:cubicBezTo>
                  <a:cubicBezTo>
                    <a:pt x="82" y="50"/>
                    <a:pt x="83" y="51"/>
                    <a:pt x="81" y="52"/>
                  </a:cubicBezTo>
                  <a:cubicBezTo>
                    <a:pt x="81" y="52"/>
                    <a:pt x="79" y="55"/>
                    <a:pt x="77" y="58"/>
                  </a:cubicBezTo>
                  <a:cubicBezTo>
                    <a:pt x="77" y="58"/>
                    <a:pt x="72" y="62"/>
                    <a:pt x="76" y="60"/>
                  </a:cubicBezTo>
                  <a:cubicBezTo>
                    <a:pt x="76" y="60"/>
                    <a:pt x="92" y="55"/>
                    <a:pt x="99" y="53"/>
                  </a:cubicBezTo>
                  <a:cubicBezTo>
                    <a:pt x="99" y="53"/>
                    <a:pt x="104" y="51"/>
                    <a:pt x="100" y="48"/>
                  </a:cubicBezTo>
                  <a:cubicBezTo>
                    <a:pt x="100" y="48"/>
                    <a:pt x="95" y="43"/>
                    <a:pt x="94" y="40"/>
                  </a:cubicBezTo>
                  <a:cubicBezTo>
                    <a:pt x="94" y="40"/>
                    <a:pt x="92" y="35"/>
                    <a:pt x="95" y="37"/>
                  </a:cubicBezTo>
                  <a:cubicBezTo>
                    <a:pt x="95" y="37"/>
                    <a:pt x="98" y="40"/>
                    <a:pt x="99" y="38"/>
                  </a:cubicBezTo>
                  <a:cubicBezTo>
                    <a:pt x="99" y="38"/>
                    <a:pt x="98" y="37"/>
                    <a:pt x="101" y="38"/>
                  </a:cubicBezTo>
                  <a:cubicBezTo>
                    <a:pt x="101" y="38"/>
                    <a:pt x="104" y="40"/>
                    <a:pt x="104" y="37"/>
                  </a:cubicBezTo>
                  <a:cubicBezTo>
                    <a:pt x="104" y="37"/>
                    <a:pt x="107" y="31"/>
                    <a:pt x="104" y="32"/>
                  </a:cubicBezTo>
                  <a:cubicBezTo>
                    <a:pt x="104" y="32"/>
                    <a:pt x="98" y="28"/>
                    <a:pt x="98" y="23"/>
                  </a:cubicBezTo>
                  <a:cubicBezTo>
                    <a:pt x="98" y="23"/>
                    <a:pt x="97" y="20"/>
                    <a:pt x="98" y="19"/>
                  </a:cubicBezTo>
                  <a:cubicBezTo>
                    <a:pt x="98" y="19"/>
                    <a:pt x="99" y="17"/>
                    <a:pt x="101" y="19"/>
                  </a:cubicBezTo>
                  <a:cubicBezTo>
                    <a:pt x="101" y="19"/>
                    <a:pt x="105" y="27"/>
                    <a:pt x="105" y="22"/>
                  </a:cubicBezTo>
                  <a:cubicBezTo>
                    <a:pt x="105" y="15"/>
                    <a:pt x="105" y="15"/>
                    <a:pt x="105" y="15"/>
                  </a:cubicBezTo>
                  <a:cubicBezTo>
                    <a:pt x="105" y="15"/>
                    <a:pt x="106" y="12"/>
                    <a:pt x="100" y="12"/>
                  </a:cubicBezTo>
                  <a:cubicBezTo>
                    <a:pt x="100" y="12"/>
                    <a:pt x="90" y="7"/>
                    <a:pt x="96" y="6"/>
                  </a:cubicBezTo>
                  <a:cubicBezTo>
                    <a:pt x="96" y="6"/>
                    <a:pt x="100" y="7"/>
                    <a:pt x="99" y="4"/>
                  </a:cubicBezTo>
                  <a:cubicBezTo>
                    <a:pt x="99" y="4"/>
                    <a:pt x="99" y="3"/>
                    <a:pt x="104" y="3"/>
                  </a:cubicBezTo>
                  <a:cubicBezTo>
                    <a:pt x="104" y="3"/>
                    <a:pt x="105" y="3"/>
                    <a:pt x="106" y="1"/>
                  </a:cubicBezTo>
                  <a:cubicBezTo>
                    <a:pt x="106" y="1"/>
                    <a:pt x="107" y="0"/>
                    <a:pt x="111" y="2"/>
                  </a:cubicBezTo>
                  <a:cubicBezTo>
                    <a:pt x="111" y="2"/>
                    <a:pt x="127" y="6"/>
                    <a:pt x="124" y="14"/>
                  </a:cubicBezTo>
                  <a:cubicBezTo>
                    <a:pt x="124" y="14"/>
                    <a:pt x="123" y="18"/>
                    <a:pt x="120" y="19"/>
                  </a:cubicBezTo>
                  <a:cubicBezTo>
                    <a:pt x="120" y="19"/>
                    <a:pt x="119" y="18"/>
                    <a:pt x="116" y="26"/>
                  </a:cubicBezTo>
                  <a:cubicBezTo>
                    <a:pt x="116" y="26"/>
                    <a:pt x="114" y="29"/>
                    <a:pt x="114" y="32"/>
                  </a:cubicBezTo>
                  <a:cubicBezTo>
                    <a:pt x="114" y="32"/>
                    <a:pt x="115" y="38"/>
                    <a:pt x="113" y="41"/>
                  </a:cubicBezTo>
                  <a:cubicBezTo>
                    <a:pt x="113" y="41"/>
                    <a:pt x="113" y="47"/>
                    <a:pt x="112" y="49"/>
                  </a:cubicBezTo>
                  <a:cubicBezTo>
                    <a:pt x="112" y="49"/>
                    <a:pt x="111" y="52"/>
                    <a:pt x="114" y="51"/>
                  </a:cubicBezTo>
                  <a:cubicBezTo>
                    <a:pt x="114" y="51"/>
                    <a:pt x="136" y="46"/>
                    <a:pt x="143" y="56"/>
                  </a:cubicBezTo>
                  <a:cubicBezTo>
                    <a:pt x="143" y="56"/>
                    <a:pt x="147" y="58"/>
                    <a:pt x="136" y="62"/>
                  </a:cubicBezTo>
                  <a:cubicBezTo>
                    <a:pt x="136" y="62"/>
                    <a:pt x="132" y="64"/>
                    <a:pt x="130" y="63"/>
                  </a:cubicBezTo>
                  <a:cubicBezTo>
                    <a:pt x="118" y="60"/>
                    <a:pt x="118" y="60"/>
                    <a:pt x="118" y="60"/>
                  </a:cubicBezTo>
                  <a:cubicBezTo>
                    <a:pt x="118" y="60"/>
                    <a:pt x="113" y="59"/>
                    <a:pt x="119" y="58"/>
                  </a:cubicBezTo>
                  <a:cubicBezTo>
                    <a:pt x="119" y="58"/>
                    <a:pt x="127" y="58"/>
                    <a:pt x="128" y="56"/>
                  </a:cubicBezTo>
                  <a:cubicBezTo>
                    <a:pt x="128" y="56"/>
                    <a:pt x="131" y="54"/>
                    <a:pt x="127" y="55"/>
                  </a:cubicBezTo>
                  <a:cubicBezTo>
                    <a:pt x="127" y="55"/>
                    <a:pt x="118" y="56"/>
                    <a:pt x="115" y="55"/>
                  </a:cubicBezTo>
                  <a:cubicBezTo>
                    <a:pt x="115" y="55"/>
                    <a:pt x="110" y="55"/>
                    <a:pt x="109" y="59"/>
                  </a:cubicBezTo>
                  <a:cubicBezTo>
                    <a:pt x="109" y="59"/>
                    <a:pt x="110" y="60"/>
                    <a:pt x="108" y="61"/>
                  </a:cubicBezTo>
                  <a:cubicBezTo>
                    <a:pt x="108" y="61"/>
                    <a:pt x="108" y="61"/>
                    <a:pt x="108" y="63"/>
                  </a:cubicBezTo>
                  <a:cubicBezTo>
                    <a:pt x="108" y="63"/>
                    <a:pt x="108" y="70"/>
                    <a:pt x="102" y="66"/>
                  </a:cubicBezTo>
                  <a:cubicBezTo>
                    <a:pt x="102" y="66"/>
                    <a:pt x="97" y="64"/>
                    <a:pt x="98" y="60"/>
                  </a:cubicBezTo>
                  <a:cubicBezTo>
                    <a:pt x="98" y="60"/>
                    <a:pt x="99" y="56"/>
                    <a:pt x="95" y="58"/>
                  </a:cubicBezTo>
                  <a:cubicBezTo>
                    <a:pt x="95" y="58"/>
                    <a:pt x="84" y="63"/>
                    <a:pt x="79" y="64"/>
                  </a:cubicBezTo>
                  <a:cubicBezTo>
                    <a:pt x="79" y="64"/>
                    <a:pt x="65" y="66"/>
                    <a:pt x="66" y="70"/>
                  </a:cubicBezTo>
                  <a:cubicBezTo>
                    <a:pt x="66" y="70"/>
                    <a:pt x="68" y="74"/>
                    <a:pt x="65" y="74"/>
                  </a:cubicBezTo>
                  <a:cubicBezTo>
                    <a:pt x="65" y="74"/>
                    <a:pt x="63" y="73"/>
                    <a:pt x="61" y="70"/>
                  </a:cubicBezTo>
                  <a:cubicBezTo>
                    <a:pt x="61" y="70"/>
                    <a:pt x="61" y="69"/>
                    <a:pt x="58" y="71"/>
                  </a:cubicBezTo>
                  <a:cubicBezTo>
                    <a:pt x="58" y="71"/>
                    <a:pt x="50" y="73"/>
                    <a:pt x="52" y="77"/>
                  </a:cubicBezTo>
                  <a:cubicBezTo>
                    <a:pt x="52" y="77"/>
                    <a:pt x="53" y="78"/>
                    <a:pt x="53" y="80"/>
                  </a:cubicBezTo>
                  <a:cubicBezTo>
                    <a:pt x="53" y="80"/>
                    <a:pt x="56" y="82"/>
                    <a:pt x="53" y="82"/>
                  </a:cubicBezTo>
                  <a:cubicBezTo>
                    <a:pt x="53" y="82"/>
                    <a:pt x="50" y="79"/>
                    <a:pt x="48" y="76"/>
                  </a:cubicBezTo>
                  <a:cubicBezTo>
                    <a:pt x="48" y="76"/>
                    <a:pt x="48" y="73"/>
                    <a:pt x="44" y="76"/>
                  </a:cubicBezTo>
                  <a:cubicBezTo>
                    <a:pt x="44" y="76"/>
                    <a:pt x="31" y="77"/>
                    <a:pt x="25" y="86"/>
                  </a:cubicBezTo>
                  <a:cubicBezTo>
                    <a:pt x="25" y="86"/>
                    <a:pt x="23" y="87"/>
                    <a:pt x="23" y="90"/>
                  </a:cubicBezTo>
                  <a:cubicBezTo>
                    <a:pt x="23" y="90"/>
                    <a:pt x="20" y="93"/>
                    <a:pt x="19" y="94"/>
                  </a:cubicBezTo>
                  <a:cubicBezTo>
                    <a:pt x="19" y="94"/>
                    <a:pt x="15" y="99"/>
                    <a:pt x="13" y="99"/>
                  </a:cubicBezTo>
                  <a:cubicBezTo>
                    <a:pt x="13" y="99"/>
                    <a:pt x="10" y="98"/>
                    <a:pt x="8" y="98"/>
                  </a:cubicBezTo>
                  <a:cubicBezTo>
                    <a:pt x="8" y="98"/>
                    <a:pt x="8" y="98"/>
                    <a:pt x="6" y="96"/>
                  </a:cubicBezTo>
                  <a:cubicBezTo>
                    <a:pt x="6" y="96"/>
                    <a:pt x="0" y="92"/>
                    <a:pt x="4" y="88"/>
                  </a:cubicBezTo>
                  <a:cubicBezTo>
                    <a:pt x="4" y="88"/>
                    <a:pt x="8" y="84"/>
                    <a:pt x="10" y="79"/>
                  </a:cubicBezTo>
                  <a:cubicBezTo>
                    <a:pt x="10" y="79"/>
                    <a:pt x="11" y="73"/>
                    <a:pt x="16" y="74"/>
                  </a:cubicBezTo>
                  <a:cubicBezTo>
                    <a:pt x="16" y="74"/>
                    <a:pt x="21" y="75"/>
                    <a:pt x="22" y="77"/>
                  </a:cubicBezTo>
                  <a:cubicBezTo>
                    <a:pt x="22" y="77"/>
                    <a:pt x="23" y="78"/>
                    <a:pt x="25" y="76"/>
                  </a:cubicBezTo>
                  <a:cubicBezTo>
                    <a:pt x="25" y="76"/>
                    <a:pt x="40" y="74"/>
                    <a:pt x="47" y="70"/>
                  </a:cubicBezTo>
                  <a:cubicBezTo>
                    <a:pt x="47" y="70"/>
                    <a:pt x="48" y="70"/>
                    <a:pt x="48" y="66"/>
                  </a:cubicBezTo>
                  <a:cubicBezTo>
                    <a:pt x="48" y="66"/>
                    <a:pt x="45" y="51"/>
                    <a:pt x="40" y="44"/>
                  </a:cubicBezTo>
                  <a:cubicBezTo>
                    <a:pt x="40" y="44"/>
                    <a:pt x="35" y="35"/>
                    <a:pt x="31" y="3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8" name="Freeform 12">
              <a:extLst>
                <a:ext uri="{FF2B5EF4-FFF2-40B4-BE49-F238E27FC236}">
                  <a16:creationId xmlns="" xmlns:a16="http://schemas.microsoft.com/office/drawing/2014/main" id="{91882F51-1B3F-5D40-90A7-3217CAD23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2062"/>
              <a:ext cx="168" cy="188"/>
            </a:xfrm>
            <a:custGeom>
              <a:avLst/>
              <a:gdLst>
                <a:gd name="T0" fmla="*/ 26 w 88"/>
                <a:gd name="T1" fmla="*/ 10 h 97"/>
                <a:gd name="T2" fmla="*/ 39 w 88"/>
                <a:gd name="T3" fmla="*/ 7 h 97"/>
                <a:gd name="T4" fmla="*/ 47 w 88"/>
                <a:gd name="T5" fmla="*/ 3 h 97"/>
                <a:gd name="T6" fmla="*/ 53 w 88"/>
                <a:gd name="T7" fmla="*/ 2 h 97"/>
                <a:gd name="T8" fmla="*/ 69 w 88"/>
                <a:gd name="T9" fmla="*/ 9 h 97"/>
                <a:gd name="T10" fmla="*/ 64 w 88"/>
                <a:gd name="T11" fmla="*/ 16 h 97"/>
                <a:gd name="T12" fmla="*/ 61 w 88"/>
                <a:gd name="T13" fmla="*/ 26 h 97"/>
                <a:gd name="T14" fmla="*/ 69 w 88"/>
                <a:gd name="T15" fmla="*/ 33 h 97"/>
                <a:gd name="T16" fmla="*/ 82 w 88"/>
                <a:gd name="T17" fmla="*/ 36 h 97"/>
                <a:gd name="T18" fmla="*/ 84 w 88"/>
                <a:gd name="T19" fmla="*/ 45 h 97"/>
                <a:gd name="T20" fmla="*/ 79 w 88"/>
                <a:gd name="T21" fmla="*/ 48 h 97"/>
                <a:gd name="T22" fmla="*/ 75 w 88"/>
                <a:gd name="T23" fmla="*/ 48 h 97"/>
                <a:gd name="T24" fmla="*/ 69 w 88"/>
                <a:gd name="T25" fmla="*/ 55 h 97"/>
                <a:gd name="T26" fmla="*/ 69 w 88"/>
                <a:gd name="T27" fmla="*/ 70 h 97"/>
                <a:gd name="T28" fmla="*/ 58 w 88"/>
                <a:gd name="T29" fmla="*/ 89 h 97"/>
                <a:gd name="T30" fmla="*/ 53 w 88"/>
                <a:gd name="T31" fmla="*/ 92 h 97"/>
                <a:gd name="T32" fmla="*/ 48 w 88"/>
                <a:gd name="T33" fmla="*/ 96 h 97"/>
                <a:gd name="T34" fmla="*/ 45 w 88"/>
                <a:gd name="T35" fmla="*/ 97 h 97"/>
                <a:gd name="T36" fmla="*/ 24 w 88"/>
                <a:gd name="T37" fmla="*/ 97 h 97"/>
                <a:gd name="T38" fmla="*/ 20 w 88"/>
                <a:gd name="T39" fmla="*/ 97 h 97"/>
                <a:gd name="T40" fmla="*/ 18 w 88"/>
                <a:gd name="T41" fmla="*/ 95 h 97"/>
                <a:gd name="T42" fmla="*/ 17 w 88"/>
                <a:gd name="T43" fmla="*/ 95 h 97"/>
                <a:gd name="T44" fmla="*/ 14 w 88"/>
                <a:gd name="T45" fmla="*/ 94 h 97"/>
                <a:gd name="T46" fmla="*/ 4 w 88"/>
                <a:gd name="T47" fmla="*/ 89 h 97"/>
                <a:gd name="T48" fmla="*/ 6 w 88"/>
                <a:gd name="T49" fmla="*/ 88 h 97"/>
                <a:gd name="T50" fmla="*/ 14 w 88"/>
                <a:gd name="T51" fmla="*/ 89 h 97"/>
                <a:gd name="T52" fmla="*/ 15 w 88"/>
                <a:gd name="T53" fmla="*/ 86 h 97"/>
                <a:gd name="T54" fmla="*/ 40 w 88"/>
                <a:gd name="T55" fmla="*/ 81 h 97"/>
                <a:gd name="T56" fmla="*/ 55 w 88"/>
                <a:gd name="T57" fmla="*/ 54 h 97"/>
                <a:gd name="T58" fmla="*/ 38 w 88"/>
                <a:gd name="T59" fmla="*/ 53 h 97"/>
                <a:gd name="T60" fmla="*/ 25 w 88"/>
                <a:gd name="T61" fmla="*/ 57 h 97"/>
                <a:gd name="T62" fmla="*/ 15 w 88"/>
                <a:gd name="T63" fmla="*/ 44 h 97"/>
                <a:gd name="T64" fmla="*/ 16 w 88"/>
                <a:gd name="T65" fmla="*/ 42 h 97"/>
                <a:gd name="T66" fmla="*/ 23 w 88"/>
                <a:gd name="T67" fmla="*/ 43 h 97"/>
                <a:gd name="T68" fmla="*/ 30 w 88"/>
                <a:gd name="T69" fmla="*/ 42 h 97"/>
                <a:gd name="T70" fmla="*/ 42 w 88"/>
                <a:gd name="T71" fmla="*/ 40 h 97"/>
                <a:gd name="T72" fmla="*/ 51 w 88"/>
                <a:gd name="T73" fmla="*/ 38 h 97"/>
                <a:gd name="T74" fmla="*/ 49 w 88"/>
                <a:gd name="T75" fmla="*/ 35 h 97"/>
                <a:gd name="T76" fmla="*/ 42 w 88"/>
                <a:gd name="T77" fmla="*/ 21 h 97"/>
                <a:gd name="T78" fmla="*/ 45 w 88"/>
                <a:gd name="T79" fmla="*/ 12 h 97"/>
                <a:gd name="T80" fmla="*/ 31 w 88"/>
                <a:gd name="T81" fmla="*/ 15 h 97"/>
                <a:gd name="T82" fmla="*/ 25 w 88"/>
                <a:gd name="T83" fmla="*/ 12 h 97"/>
                <a:gd name="T84" fmla="*/ 26 w 88"/>
                <a:gd name="T85" fmla="*/ 1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97">
                  <a:moveTo>
                    <a:pt x="26" y="10"/>
                  </a:moveTo>
                  <a:cubicBezTo>
                    <a:pt x="26" y="10"/>
                    <a:pt x="31" y="11"/>
                    <a:pt x="39" y="7"/>
                  </a:cubicBezTo>
                  <a:cubicBezTo>
                    <a:pt x="39" y="7"/>
                    <a:pt x="46" y="6"/>
                    <a:pt x="47" y="3"/>
                  </a:cubicBezTo>
                  <a:cubicBezTo>
                    <a:pt x="47" y="3"/>
                    <a:pt x="48" y="0"/>
                    <a:pt x="53" y="2"/>
                  </a:cubicBezTo>
                  <a:cubicBezTo>
                    <a:pt x="53" y="2"/>
                    <a:pt x="67" y="1"/>
                    <a:pt x="69" y="9"/>
                  </a:cubicBezTo>
                  <a:cubicBezTo>
                    <a:pt x="69" y="9"/>
                    <a:pt x="70" y="13"/>
                    <a:pt x="64" y="16"/>
                  </a:cubicBezTo>
                  <a:cubicBezTo>
                    <a:pt x="64" y="16"/>
                    <a:pt x="60" y="20"/>
                    <a:pt x="61" y="26"/>
                  </a:cubicBezTo>
                  <a:cubicBezTo>
                    <a:pt x="61" y="26"/>
                    <a:pt x="65" y="35"/>
                    <a:pt x="69" y="33"/>
                  </a:cubicBezTo>
                  <a:cubicBezTo>
                    <a:pt x="69" y="33"/>
                    <a:pt x="81" y="33"/>
                    <a:pt x="82" y="36"/>
                  </a:cubicBezTo>
                  <a:cubicBezTo>
                    <a:pt x="82" y="36"/>
                    <a:pt x="88" y="42"/>
                    <a:pt x="84" y="45"/>
                  </a:cubicBezTo>
                  <a:cubicBezTo>
                    <a:pt x="84" y="45"/>
                    <a:pt x="81" y="46"/>
                    <a:pt x="79" y="48"/>
                  </a:cubicBezTo>
                  <a:cubicBezTo>
                    <a:pt x="79" y="48"/>
                    <a:pt x="78" y="49"/>
                    <a:pt x="75" y="48"/>
                  </a:cubicBezTo>
                  <a:cubicBezTo>
                    <a:pt x="75" y="48"/>
                    <a:pt x="68" y="48"/>
                    <a:pt x="69" y="55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9" y="70"/>
                    <a:pt x="65" y="83"/>
                    <a:pt x="58" y="89"/>
                  </a:cubicBezTo>
                  <a:cubicBezTo>
                    <a:pt x="58" y="89"/>
                    <a:pt x="54" y="92"/>
                    <a:pt x="53" y="92"/>
                  </a:cubicBezTo>
                  <a:cubicBezTo>
                    <a:pt x="53" y="92"/>
                    <a:pt x="51" y="93"/>
                    <a:pt x="48" y="96"/>
                  </a:cubicBezTo>
                  <a:cubicBezTo>
                    <a:pt x="48" y="96"/>
                    <a:pt x="47" y="97"/>
                    <a:pt x="45" y="97"/>
                  </a:cubicBezTo>
                  <a:cubicBezTo>
                    <a:pt x="24" y="97"/>
                    <a:pt x="24" y="97"/>
                    <a:pt x="24" y="97"/>
                  </a:cubicBezTo>
                  <a:cubicBezTo>
                    <a:pt x="24" y="97"/>
                    <a:pt x="22" y="96"/>
                    <a:pt x="20" y="97"/>
                  </a:cubicBezTo>
                  <a:cubicBezTo>
                    <a:pt x="20" y="97"/>
                    <a:pt x="18" y="96"/>
                    <a:pt x="18" y="95"/>
                  </a:cubicBezTo>
                  <a:cubicBezTo>
                    <a:pt x="18" y="95"/>
                    <a:pt x="19" y="94"/>
                    <a:pt x="17" y="95"/>
                  </a:cubicBezTo>
                  <a:cubicBezTo>
                    <a:pt x="17" y="95"/>
                    <a:pt x="16" y="93"/>
                    <a:pt x="14" y="94"/>
                  </a:cubicBezTo>
                  <a:cubicBezTo>
                    <a:pt x="4" y="89"/>
                    <a:pt x="4" y="89"/>
                    <a:pt x="4" y="89"/>
                  </a:cubicBezTo>
                  <a:cubicBezTo>
                    <a:pt x="4" y="89"/>
                    <a:pt x="0" y="87"/>
                    <a:pt x="6" y="88"/>
                  </a:cubicBezTo>
                  <a:cubicBezTo>
                    <a:pt x="6" y="88"/>
                    <a:pt x="19" y="93"/>
                    <a:pt x="14" y="89"/>
                  </a:cubicBezTo>
                  <a:cubicBezTo>
                    <a:pt x="14" y="89"/>
                    <a:pt x="11" y="86"/>
                    <a:pt x="15" y="86"/>
                  </a:cubicBezTo>
                  <a:cubicBezTo>
                    <a:pt x="15" y="86"/>
                    <a:pt x="30" y="87"/>
                    <a:pt x="40" y="81"/>
                  </a:cubicBezTo>
                  <a:cubicBezTo>
                    <a:pt x="40" y="81"/>
                    <a:pt x="61" y="73"/>
                    <a:pt x="55" y="54"/>
                  </a:cubicBezTo>
                  <a:cubicBezTo>
                    <a:pt x="55" y="54"/>
                    <a:pt x="48" y="50"/>
                    <a:pt x="38" y="53"/>
                  </a:cubicBezTo>
                  <a:cubicBezTo>
                    <a:pt x="38" y="53"/>
                    <a:pt x="29" y="59"/>
                    <a:pt x="25" y="57"/>
                  </a:cubicBezTo>
                  <a:cubicBezTo>
                    <a:pt x="25" y="57"/>
                    <a:pt x="17" y="51"/>
                    <a:pt x="15" y="44"/>
                  </a:cubicBezTo>
                  <a:cubicBezTo>
                    <a:pt x="15" y="44"/>
                    <a:pt x="12" y="40"/>
                    <a:pt x="16" y="42"/>
                  </a:cubicBezTo>
                  <a:cubicBezTo>
                    <a:pt x="16" y="42"/>
                    <a:pt x="17" y="44"/>
                    <a:pt x="23" y="43"/>
                  </a:cubicBezTo>
                  <a:cubicBezTo>
                    <a:pt x="23" y="43"/>
                    <a:pt x="28" y="44"/>
                    <a:pt x="30" y="42"/>
                  </a:cubicBezTo>
                  <a:cubicBezTo>
                    <a:pt x="30" y="42"/>
                    <a:pt x="35" y="41"/>
                    <a:pt x="42" y="40"/>
                  </a:cubicBezTo>
                  <a:cubicBezTo>
                    <a:pt x="42" y="40"/>
                    <a:pt x="49" y="39"/>
                    <a:pt x="51" y="38"/>
                  </a:cubicBezTo>
                  <a:cubicBezTo>
                    <a:pt x="51" y="38"/>
                    <a:pt x="53" y="35"/>
                    <a:pt x="49" y="35"/>
                  </a:cubicBezTo>
                  <a:cubicBezTo>
                    <a:pt x="49" y="35"/>
                    <a:pt x="39" y="37"/>
                    <a:pt x="42" y="21"/>
                  </a:cubicBezTo>
                  <a:cubicBezTo>
                    <a:pt x="42" y="21"/>
                    <a:pt x="50" y="9"/>
                    <a:pt x="45" y="12"/>
                  </a:cubicBezTo>
                  <a:cubicBezTo>
                    <a:pt x="45" y="12"/>
                    <a:pt x="37" y="17"/>
                    <a:pt x="31" y="15"/>
                  </a:cubicBezTo>
                  <a:cubicBezTo>
                    <a:pt x="31" y="15"/>
                    <a:pt x="27" y="15"/>
                    <a:pt x="25" y="12"/>
                  </a:cubicBezTo>
                  <a:cubicBezTo>
                    <a:pt x="25" y="12"/>
                    <a:pt x="22" y="7"/>
                    <a:pt x="26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9" name="Freeform 13">
              <a:extLst>
                <a:ext uri="{FF2B5EF4-FFF2-40B4-BE49-F238E27FC236}">
                  <a16:creationId xmlns="" xmlns:a16="http://schemas.microsoft.com/office/drawing/2014/main" id="{21FBB005-96A5-C74F-859A-5E0034052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1962"/>
              <a:ext cx="151" cy="247"/>
            </a:xfrm>
            <a:custGeom>
              <a:avLst/>
              <a:gdLst>
                <a:gd name="T0" fmla="*/ 37 w 79"/>
                <a:gd name="T1" fmla="*/ 7 h 128"/>
                <a:gd name="T2" fmla="*/ 39 w 79"/>
                <a:gd name="T3" fmla="*/ 5 h 128"/>
                <a:gd name="T4" fmla="*/ 49 w 79"/>
                <a:gd name="T5" fmla="*/ 8 h 128"/>
                <a:gd name="T6" fmla="*/ 58 w 79"/>
                <a:gd name="T7" fmla="*/ 12 h 128"/>
                <a:gd name="T8" fmla="*/ 60 w 79"/>
                <a:gd name="T9" fmla="*/ 19 h 128"/>
                <a:gd name="T10" fmla="*/ 61 w 79"/>
                <a:gd name="T11" fmla="*/ 26 h 128"/>
                <a:gd name="T12" fmla="*/ 69 w 79"/>
                <a:gd name="T13" fmla="*/ 33 h 128"/>
                <a:gd name="T14" fmla="*/ 70 w 79"/>
                <a:gd name="T15" fmla="*/ 33 h 128"/>
                <a:gd name="T16" fmla="*/ 74 w 79"/>
                <a:gd name="T17" fmla="*/ 38 h 128"/>
                <a:gd name="T18" fmla="*/ 75 w 79"/>
                <a:gd name="T19" fmla="*/ 41 h 128"/>
                <a:gd name="T20" fmla="*/ 77 w 79"/>
                <a:gd name="T21" fmla="*/ 47 h 128"/>
                <a:gd name="T22" fmla="*/ 70 w 79"/>
                <a:gd name="T23" fmla="*/ 58 h 128"/>
                <a:gd name="T24" fmla="*/ 66 w 79"/>
                <a:gd name="T25" fmla="*/ 61 h 128"/>
                <a:gd name="T26" fmla="*/ 62 w 79"/>
                <a:gd name="T27" fmla="*/ 69 h 128"/>
                <a:gd name="T28" fmla="*/ 56 w 79"/>
                <a:gd name="T29" fmla="*/ 77 h 128"/>
                <a:gd name="T30" fmla="*/ 48 w 79"/>
                <a:gd name="T31" fmla="*/ 94 h 128"/>
                <a:gd name="T32" fmla="*/ 44 w 79"/>
                <a:gd name="T33" fmla="*/ 103 h 128"/>
                <a:gd name="T34" fmla="*/ 38 w 79"/>
                <a:gd name="T35" fmla="*/ 107 h 128"/>
                <a:gd name="T36" fmla="*/ 36 w 79"/>
                <a:gd name="T37" fmla="*/ 111 h 128"/>
                <a:gd name="T38" fmla="*/ 33 w 79"/>
                <a:gd name="T39" fmla="*/ 115 h 128"/>
                <a:gd name="T40" fmla="*/ 25 w 79"/>
                <a:gd name="T41" fmla="*/ 119 h 128"/>
                <a:gd name="T42" fmla="*/ 18 w 79"/>
                <a:gd name="T43" fmla="*/ 122 h 128"/>
                <a:gd name="T44" fmla="*/ 13 w 79"/>
                <a:gd name="T45" fmla="*/ 123 h 128"/>
                <a:gd name="T46" fmla="*/ 11 w 79"/>
                <a:gd name="T47" fmla="*/ 125 h 128"/>
                <a:gd name="T48" fmla="*/ 3 w 79"/>
                <a:gd name="T49" fmla="*/ 127 h 128"/>
                <a:gd name="T50" fmla="*/ 9 w 79"/>
                <a:gd name="T51" fmla="*/ 111 h 128"/>
                <a:gd name="T52" fmla="*/ 14 w 79"/>
                <a:gd name="T53" fmla="*/ 103 h 128"/>
                <a:gd name="T54" fmla="*/ 18 w 79"/>
                <a:gd name="T55" fmla="*/ 99 h 128"/>
                <a:gd name="T56" fmla="*/ 20 w 79"/>
                <a:gd name="T57" fmla="*/ 99 h 128"/>
                <a:gd name="T58" fmla="*/ 25 w 79"/>
                <a:gd name="T59" fmla="*/ 93 h 128"/>
                <a:gd name="T60" fmla="*/ 23 w 79"/>
                <a:gd name="T61" fmla="*/ 90 h 128"/>
                <a:gd name="T62" fmla="*/ 23 w 79"/>
                <a:gd name="T63" fmla="*/ 85 h 128"/>
                <a:gd name="T64" fmla="*/ 22 w 79"/>
                <a:gd name="T65" fmla="*/ 83 h 128"/>
                <a:gd name="T66" fmla="*/ 18 w 79"/>
                <a:gd name="T67" fmla="*/ 81 h 128"/>
                <a:gd name="T68" fmla="*/ 15 w 79"/>
                <a:gd name="T69" fmla="*/ 80 h 128"/>
                <a:gd name="T70" fmla="*/ 9 w 79"/>
                <a:gd name="T71" fmla="*/ 69 h 128"/>
                <a:gd name="T72" fmla="*/ 27 w 79"/>
                <a:gd name="T73" fmla="*/ 67 h 128"/>
                <a:gd name="T74" fmla="*/ 36 w 79"/>
                <a:gd name="T75" fmla="*/ 55 h 128"/>
                <a:gd name="T76" fmla="*/ 35 w 79"/>
                <a:gd name="T77" fmla="*/ 52 h 128"/>
                <a:gd name="T78" fmla="*/ 36 w 79"/>
                <a:gd name="T79" fmla="*/ 49 h 128"/>
                <a:gd name="T80" fmla="*/ 36 w 79"/>
                <a:gd name="T81" fmla="*/ 45 h 128"/>
                <a:gd name="T82" fmla="*/ 37 w 79"/>
                <a:gd name="T83" fmla="*/ 42 h 128"/>
                <a:gd name="T84" fmla="*/ 37 w 79"/>
                <a:gd name="T85" fmla="*/ 39 h 128"/>
                <a:gd name="T86" fmla="*/ 38 w 79"/>
                <a:gd name="T87" fmla="*/ 36 h 128"/>
                <a:gd name="T88" fmla="*/ 38 w 79"/>
                <a:gd name="T89" fmla="*/ 33 h 128"/>
                <a:gd name="T90" fmla="*/ 39 w 79"/>
                <a:gd name="T91" fmla="*/ 32 h 128"/>
                <a:gd name="T92" fmla="*/ 40 w 79"/>
                <a:gd name="T93" fmla="*/ 29 h 128"/>
                <a:gd name="T94" fmla="*/ 39 w 79"/>
                <a:gd name="T95" fmla="*/ 25 h 128"/>
                <a:gd name="T96" fmla="*/ 37 w 79"/>
                <a:gd name="T97" fmla="*/ 22 h 128"/>
                <a:gd name="T98" fmla="*/ 37 w 79"/>
                <a:gd name="T99" fmla="*/ 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9" h="128">
                  <a:moveTo>
                    <a:pt x="37" y="7"/>
                  </a:moveTo>
                  <a:cubicBezTo>
                    <a:pt x="37" y="7"/>
                    <a:pt x="33" y="0"/>
                    <a:pt x="39" y="5"/>
                  </a:cubicBezTo>
                  <a:cubicBezTo>
                    <a:pt x="39" y="5"/>
                    <a:pt x="46" y="5"/>
                    <a:pt x="49" y="8"/>
                  </a:cubicBezTo>
                  <a:cubicBezTo>
                    <a:pt x="49" y="8"/>
                    <a:pt x="55" y="11"/>
                    <a:pt x="58" y="12"/>
                  </a:cubicBezTo>
                  <a:cubicBezTo>
                    <a:pt x="58" y="12"/>
                    <a:pt x="60" y="12"/>
                    <a:pt x="60" y="19"/>
                  </a:cubicBezTo>
                  <a:cubicBezTo>
                    <a:pt x="60" y="19"/>
                    <a:pt x="59" y="26"/>
                    <a:pt x="61" y="26"/>
                  </a:cubicBezTo>
                  <a:cubicBezTo>
                    <a:pt x="61" y="26"/>
                    <a:pt x="67" y="31"/>
                    <a:pt x="69" y="33"/>
                  </a:cubicBezTo>
                  <a:cubicBezTo>
                    <a:pt x="69" y="33"/>
                    <a:pt x="69" y="34"/>
                    <a:pt x="70" y="33"/>
                  </a:cubicBezTo>
                  <a:cubicBezTo>
                    <a:pt x="70" y="33"/>
                    <a:pt x="74" y="33"/>
                    <a:pt x="74" y="38"/>
                  </a:cubicBezTo>
                  <a:cubicBezTo>
                    <a:pt x="74" y="38"/>
                    <a:pt x="73" y="41"/>
                    <a:pt x="75" y="41"/>
                  </a:cubicBezTo>
                  <a:cubicBezTo>
                    <a:pt x="75" y="41"/>
                    <a:pt x="79" y="42"/>
                    <a:pt x="77" y="47"/>
                  </a:cubicBezTo>
                  <a:cubicBezTo>
                    <a:pt x="77" y="47"/>
                    <a:pt x="77" y="56"/>
                    <a:pt x="70" y="58"/>
                  </a:cubicBezTo>
                  <a:cubicBezTo>
                    <a:pt x="70" y="58"/>
                    <a:pt x="67" y="58"/>
                    <a:pt x="66" y="61"/>
                  </a:cubicBezTo>
                  <a:cubicBezTo>
                    <a:pt x="66" y="61"/>
                    <a:pt x="62" y="66"/>
                    <a:pt x="62" y="69"/>
                  </a:cubicBezTo>
                  <a:cubicBezTo>
                    <a:pt x="62" y="69"/>
                    <a:pt x="60" y="73"/>
                    <a:pt x="56" y="77"/>
                  </a:cubicBezTo>
                  <a:cubicBezTo>
                    <a:pt x="56" y="77"/>
                    <a:pt x="47" y="82"/>
                    <a:pt x="48" y="94"/>
                  </a:cubicBezTo>
                  <a:cubicBezTo>
                    <a:pt x="48" y="94"/>
                    <a:pt x="51" y="100"/>
                    <a:pt x="44" y="103"/>
                  </a:cubicBezTo>
                  <a:cubicBezTo>
                    <a:pt x="44" y="103"/>
                    <a:pt x="42" y="103"/>
                    <a:pt x="38" y="107"/>
                  </a:cubicBezTo>
                  <a:cubicBezTo>
                    <a:pt x="38" y="107"/>
                    <a:pt x="36" y="110"/>
                    <a:pt x="36" y="111"/>
                  </a:cubicBezTo>
                  <a:cubicBezTo>
                    <a:pt x="36" y="111"/>
                    <a:pt x="33" y="114"/>
                    <a:pt x="33" y="115"/>
                  </a:cubicBezTo>
                  <a:cubicBezTo>
                    <a:pt x="33" y="115"/>
                    <a:pt x="31" y="118"/>
                    <a:pt x="25" y="119"/>
                  </a:cubicBezTo>
                  <a:cubicBezTo>
                    <a:pt x="25" y="119"/>
                    <a:pt x="20" y="119"/>
                    <a:pt x="18" y="122"/>
                  </a:cubicBezTo>
                  <a:cubicBezTo>
                    <a:pt x="18" y="122"/>
                    <a:pt x="15" y="124"/>
                    <a:pt x="13" y="123"/>
                  </a:cubicBezTo>
                  <a:cubicBezTo>
                    <a:pt x="13" y="123"/>
                    <a:pt x="12" y="123"/>
                    <a:pt x="11" y="125"/>
                  </a:cubicBezTo>
                  <a:cubicBezTo>
                    <a:pt x="11" y="125"/>
                    <a:pt x="8" y="128"/>
                    <a:pt x="3" y="127"/>
                  </a:cubicBezTo>
                  <a:cubicBezTo>
                    <a:pt x="3" y="127"/>
                    <a:pt x="7" y="116"/>
                    <a:pt x="9" y="111"/>
                  </a:cubicBezTo>
                  <a:cubicBezTo>
                    <a:pt x="9" y="111"/>
                    <a:pt x="11" y="105"/>
                    <a:pt x="14" y="103"/>
                  </a:cubicBezTo>
                  <a:cubicBezTo>
                    <a:pt x="14" y="103"/>
                    <a:pt x="15" y="98"/>
                    <a:pt x="18" y="99"/>
                  </a:cubicBezTo>
                  <a:cubicBezTo>
                    <a:pt x="18" y="99"/>
                    <a:pt x="19" y="101"/>
                    <a:pt x="20" y="99"/>
                  </a:cubicBezTo>
                  <a:cubicBezTo>
                    <a:pt x="20" y="99"/>
                    <a:pt x="24" y="93"/>
                    <a:pt x="25" y="93"/>
                  </a:cubicBezTo>
                  <a:cubicBezTo>
                    <a:pt x="25" y="93"/>
                    <a:pt x="24" y="90"/>
                    <a:pt x="23" y="90"/>
                  </a:cubicBezTo>
                  <a:cubicBezTo>
                    <a:pt x="23" y="90"/>
                    <a:pt x="22" y="87"/>
                    <a:pt x="23" y="85"/>
                  </a:cubicBezTo>
                  <a:cubicBezTo>
                    <a:pt x="23" y="85"/>
                    <a:pt x="24" y="84"/>
                    <a:pt x="22" y="83"/>
                  </a:cubicBezTo>
                  <a:cubicBezTo>
                    <a:pt x="22" y="83"/>
                    <a:pt x="19" y="79"/>
                    <a:pt x="18" y="81"/>
                  </a:cubicBezTo>
                  <a:cubicBezTo>
                    <a:pt x="18" y="81"/>
                    <a:pt x="17" y="81"/>
                    <a:pt x="15" y="80"/>
                  </a:cubicBezTo>
                  <a:cubicBezTo>
                    <a:pt x="15" y="80"/>
                    <a:pt x="0" y="69"/>
                    <a:pt x="9" y="69"/>
                  </a:cubicBezTo>
                  <a:cubicBezTo>
                    <a:pt x="9" y="69"/>
                    <a:pt x="18" y="72"/>
                    <a:pt x="27" y="67"/>
                  </a:cubicBezTo>
                  <a:cubicBezTo>
                    <a:pt x="27" y="67"/>
                    <a:pt x="29" y="66"/>
                    <a:pt x="36" y="55"/>
                  </a:cubicBezTo>
                  <a:cubicBezTo>
                    <a:pt x="36" y="55"/>
                    <a:pt x="37" y="53"/>
                    <a:pt x="35" y="52"/>
                  </a:cubicBezTo>
                  <a:cubicBezTo>
                    <a:pt x="35" y="52"/>
                    <a:pt x="35" y="50"/>
                    <a:pt x="36" y="49"/>
                  </a:cubicBezTo>
                  <a:cubicBezTo>
                    <a:pt x="36" y="49"/>
                    <a:pt x="36" y="48"/>
                    <a:pt x="36" y="45"/>
                  </a:cubicBezTo>
                  <a:cubicBezTo>
                    <a:pt x="36" y="45"/>
                    <a:pt x="36" y="43"/>
                    <a:pt x="37" y="42"/>
                  </a:cubicBezTo>
                  <a:cubicBezTo>
                    <a:pt x="37" y="42"/>
                    <a:pt x="38" y="40"/>
                    <a:pt x="37" y="39"/>
                  </a:cubicBezTo>
                  <a:cubicBezTo>
                    <a:pt x="37" y="39"/>
                    <a:pt x="37" y="37"/>
                    <a:pt x="38" y="36"/>
                  </a:cubicBezTo>
                  <a:cubicBezTo>
                    <a:pt x="38" y="36"/>
                    <a:pt x="38" y="35"/>
                    <a:pt x="38" y="33"/>
                  </a:cubicBezTo>
                  <a:cubicBezTo>
                    <a:pt x="38" y="33"/>
                    <a:pt x="37" y="32"/>
                    <a:pt x="39" y="32"/>
                  </a:cubicBezTo>
                  <a:cubicBezTo>
                    <a:pt x="39" y="32"/>
                    <a:pt x="41" y="33"/>
                    <a:pt x="40" y="29"/>
                  </a:cubicBezTo>
                  <a:cubicBezTo>
                    <a:pt x="40" y="29"/>
                    <a:pt x="39" y="27"/>
                    <a:pt x="39" y="25"/>
                  </a:cubicBezTo>
                  <a:cubicBezTo>
                    <a:pt x="37" y="22"/>
                    <a:pt x="37" y="22"/>
                    <a:pt x="37" y="22"/>
                  </a:cubicBezTo>
                  <a:lnTo>
                    <a:pt x="37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00" name="Freeform 14">
              <a:extLst>
                <a:ext uri="{FF2B5EF4-FFF2-40B4-BE49-F238E27FC236}">
                  <a16:creationId xmlns="" xmlns:a16="http://schemas.microsoft.com/office/drawing/2014/main" id="{3DEFCE5D-30A5-6F48-924C-BCB34FB99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2138"/>
              <a:ext cx="63" cy="70"/>
            </a:xfrm>
            <a:custGeom>
              <a:avLst/>
              <a:gdLst>
                <a:gd name="T0" fmla="*/ 3 w 33"/>
                <a:gd name="T1" fmla="*/ 8 h 36"/>
                <a:gd name="T2" fmla="*/ 7 w 33"/>
                <a:gd name="T3" fmla="*/ 3 h 36"/>
                <a:gd name="T4" fmla="*/ 13 w 33"/>
                <a:gd name="T5" fmla="*/ 4 h 36"/>
                <a:gd name="T6" fmla="*/ 23 w 33"/>
                <a:gd name="T7" fmla="*/ 12 h 36"/>
                <a:gd name="T8" fmla="*/ 30 w 33"/>
                <a:gd name="T9" fmla="*/ 18 h 36"/>
                <a:gd name="T10" fmla="*/ 31 w 33"/>
                <a:gd name="T11" fmla="*/ 25 h 36"/>
                <a:gd name="T12" fmla="*/ 30 w 33"/>
                <a:gd name="T13" fmla="*/ 28 h 36"/>
                <a:gd name="T14" fmla="*/ 28 w 33"/>
                <a:gd name="T15" fmla="*/ 31 h 36"/>
                <a:gd name="T16" fmla="*/ 19 w 33"/>
                <a:gd name="T17" fmla="*/ 34 h 36"/>
                <a:gd name="T18" fmla="*/ 12 w 33"/>
                <a:gd name="T19" fmla="*/ 33 h 36"/>
                <a:gd name="T20" fmla="*/ 8 w 33"/>
                <a:gd name="T21" fmla="*/ 30 h 36"/>
                <a:gd name="T22" fmla="*/ 5 w 33"/>
                <a:gd name="T23" fmla="*/ 29 h 36"/>
                <a:gd name="T24" fmla="*/ 2 w 33"/>
                <a:gd name="T25" fmla="*/ 25 h 36"/>
                <a:gd name="T26" fmla="*/ 2 w 33"/>
                <a:gd name="T27" fmla="*/ 19 h 36"/>
                <a:gd name="T28" fmla="*/ 3 w 33"/>
                <a:gd name="T29" fmla="*/ 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3" h="36">
                  <a:moveTo>
                    <a:pt x="3" y="8"/>
                  </a:moveTo>
                  <a:cubicBezTo>
                    <a:pt x="3" y="8"/>
                    <a:pt x="4" y="0"/>
                    <a:pt x="7" y="3"/>
                  </a:cubicBezTo>
                  <a:cubicBezTo>
                    <a:pt x="7" y="3"/>
                    <a:pt x="10" y="4"/>
                    <a:pt x="13" y="4"/>
                  </a:cubicBezTo>
                  <a:cubicBezTo>
                    <a:pt x="13" y="4"/>
                    <a:pt x="19" y="7"/>
                    <a:pt x="23" y="12"/>
                  </a:cubicBezTo>
                  <a:cubicBezTo>
                    <a:pt x="23" y="12"/>
                    <a:pt x="28" y="17"/>
                    <a:pt x="30" y="18"/>
                  </a:cubicBezTo>
                  <a:cubicBezTo>
                    <a:pt x="30" y="18"/>
                    <a:pt x="33" y="20"/>
                    <a:pt x="31" y="25"/>
                  </a:cubicBezTo>
                  <a:cubicBezTo>
                    <a:pt x="31" y="25"/>
                    <a:pt x="29" y="27"/>
                    <a:pt x="30" y="28"/>
                  </a:cubicBezTo>
                  <a:cubicBezTo>
                    <a:pt x="30" y="28"/>
                    <a:pt x="29" y="30"/>
                    <a:pt x="28" y="31"/>
                  </a:cubicBezTo>
                  <a:cubicBezTo>
                    <a:pt x="28" y="31"/>
                    <a:pt x="24" y="36"/>
                    <a:pt x="19" y="34"/>
                  </a:cubicBezTo>
                  <a:cubicBezTo>
                    <a:pt x="19" y="34"/>
                    <a:pt x="15" y="34"/>
                    <a:pt x="12" y="33"/>
                  </a:cubicBezTo>
                  <a:cubicBezTo>
                    <a:pt x="12" y="33"/>
                    <a:pt x="9" y="32"/>
                    <a:pt x="8" y="30"/>
                  </a:cubicBezTo>
                  <a:cubicBezTo>
                    <a:pt x="8" y="30"/>
                    <a:pt x="6" y="29"/>
                    <a:pt x="5" y="29"/>
                  </a:cubicBezTo>
                  <a:cubicBezTo>
                    <a:pt x="5" y="29"/>
                    <a:pt x="4" y="29"/>
                    <a:pt x="2" y="25"/>
                  </a:cubicBezTo>
                  <a:cubicBezTo>
                    <a:pt x="2" y="25"/>
                    <a:pt x="0" y="23"/>
                    <a:pt x="2" y="19"/>
                  </a:cubicBezTo>
                  <a:cubicBezTo>
                    <a:pt x="2" y="19"/>
                    <a:pt x="4" y="14"/>
                    <a:pt x="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01" name="Freeform 15">
              <a:extLst>
                <a:ext uri="{FF2B5EF4-FFF2-40B4-BE49-F238E27FC236}">
                  <a16:creationId xmlns="" xmlns:a16="http://schemas.microsoft.com/office/drawing/2014/main" id="{1D21A37A-A1AC-FC4E-9A6C-446E34E4C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2064"/>
              <a:ext cx="36" cy="142"/>
            </a:xfrm>
            <a:custGeom>
              <a:avLst/>
              <a:gdLst>
                <a:gd name="T0" fmla="*/ 0 w 19"/>
                <a:gd name="T1" fmla="*/ 48 h 73"/>
                <a:gd name="T2" fmla="*/ 1 w 19"/>
                <a:gd name="T3" fmla="*/ 27 h 73"/>
                <a:gd name="T4" fmla="*/ 1 w 19"/>
                <a:gd name="T5" fmla="*/ 24 h 73"/>
                <a:gd name="T6" fmla="*/ 1 w 19"/>
                <a:gd name="T7" fmla="*/ 12 h 73"/>
                <a:gd name="T8" fmla="*/ 3 w 19"/>
                <a:gd name="T9" fmla="*/ 10 h 73"/>
                <a:gd name="T10" fmla="*/ 3 w 19"/>
                <a:gd name="T11" fmla="*/ 7 h 73"/>
                <a:gd name="T12" fmla="*/ 3 w 19"/>
                <a:gd name="T13" fmla="*/ 5 h 73"/>
                <a:gd name="T14" fmla="*/ 7 w 19"/>
                <a:gd name="T15" fmla="*/ 3 h 73"/>
                <a:gd name="T16" fmla="*/ 6 w 19"/>
                <a:gd name="T17" fmla="*/ 8 h 73"/>
                <a:gd name="T18" fmla="*/ 9 w 19"/>
                <a:gd name="T19" fmla="*/ 26 h 73"/>
                <a:gd name="T20" fmla="*/ 11 w 19"/>
                <a:gd name="T21" fmla="*/ 30 h 73"/>
                <a:gd name="T22" fmla="*/ 14 w 19"/>
                <a:gd name="T23" fmla="*/ 37 h 73"/>
                <a:gd name="T24" fmla="*/ 14 w 19"/>
                <a:gd name="T25" fmla="*/ 42 h 73"/>
                <a:gd name="T26" fmla="*/ 15 w 19"/>
                <a:gd name="T27" fmla="*/ 43 h 73"/>
                <a:gd name="T28" fmla="*/ 17 w 19"/>
                <a:gd name="T29" fmla="*/ 45 h 73"/>
                <a:gd name="T30" fmla="*/ 16 w 19"/>
                <a:gd name="T31" fmla="*/ 54 h 73"/>
                <a:gd name="T32" fmla="*/ 17 w 19"/>
                <a:gd name="T33" fmla="*/ 57 h 73"/>
                <a:gd name="T34" fmla="*/ 18 w 19"/>
                <a:gd name="T35" fmla="*/ 59 h 73"/>
                <a:gd name="T36" fmla="*/ 18 w 19"/>
                <a:gd name="T37" fmla="*/ 61 h 73"/>
                <a:gd name="T38" fmla="*/ 18 w 19"/>
                <a:gd name="T39" fmla="*/ 70 h 73"/>
                <a:gd name="T40" fmla="*/ 13 w 19"/>
                <a:gd name="T41" fmla="*/ 71 h 73"/>
                <a:gd name="T42" fmla="*/ 0 w 19"/>
                <a:gd name="T43" fmla="*/ 48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" h="73">
                  <a:moveTo>
                    <a:pt x="0" y="48"/>
                  </a:moveTo>
                  <a:cubicBezTo>
                    <a:pt x="0" y="48"/>
                    <a:pt x="0" y="28"/>
                    <a:pt x="1" y="27"/>
                  </a:cubicBezTo>
                  <a:cubicBezTo>
                    <a:pt x="1" y="27"/>
                    <a:pt x="1" y="26"/>
                    <a:pt x="1" y="24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2" y="11"/>
                    <a:pt x="3" y="10"/>
                  </a:cubicBezTo>
                  <a:cubicBezTo>
                    <a:pt x="3" y="10"/>
                    <a:pt x="2" y="7"/>
                    <a:pt x="3" y="7"/>
                  </a:cubicBezTo>
                  <a:cubicBezTo>
                    <a:pt x="3" y="7"/>
                    <a:pt x="3" y="6"/>
                    <a:pt x="3" y="5"/>
                  </a:cubicBezTo>
                  <a:cubicBezTo>
                    <a:pt x="3" y="5"/>
                    <a:pt x="4" y="0"/>
                    <a:pt x="7" y="3"/>
                  </a:cubicBezTo>
                  <a:cubicBezTo>
                    <a:pt x="7" y="3"/>
                    <a:pt x="8" y="5"/>
                    <a:pt x="6" y="8"/>
                  </a:cubicBezTo>
                  <a:cubicBezTo>
                    <a:pt x="6" y="8"/>
                    <a:pt x="3" y="11"/>
                    <a:pt x="9" y="26"/>
                  </a:cubicBezTo>
                  <a:cubicBezTo>
                    <a:pt x="9" y="26"/>
                    <a:pt x="9" y="28"/>
                    <a:pt x="11" y="30"/>
                  </a:cubicBezTo>
                  <a:cubicBezTo>
                    <a:pt x="11" y="30"/>
                    <a:pt x="14" y="32"/>
                    <a:pt x="14" y="37"/>
                  </a:cubicBezTo>
                  <a:cubicBezTo>
                    <a:pt x="14" y="37"/>
                    <a:pt x="14" y="40"/>
                    <a:pt x="14" y="42"/>
                  </a:cubicBezTo>
                  <a:cubicBezTo>
                    <a:pt x="14" y="42"/>
                    <a:pt x="12" y="44"/>
                    <a:pt x="15" y="43"/>
                  </a:cubicBezTo>
                  <a:cubicBezTo>
                    <a:pt x="15" y="43"/>
                    <a:pt x="17" y="43"/>
                    <a:pt x="17" y="45"/>
                  </a:cubicBezTo>
                  <a:cubicBezTo>
                    <a:pt x="17" y="45"/>
                    <a:pt x="16" y="52"/>
                    <a:pt x="16" y="54"/>
                  </a:cubicBezTo>
                  <a:cubicBezTo>
                    <a:pt x="16" y="54"/>
                    <a:pt x="18" y="56"/>
                    <a:pt x="17" y="57"/>
                  </a:cubicBezTo>
                  <a:cubicBezTo>
                    <a:pt x="17" y="57"/>
                    <a:pt x="17" y="58"/>
                    <a:pt x="18" y="59"/>
                  </a:cubicBezTo>
                  <a:cubicBezTo>
                    <a:pt x="18" y="59"/>
                    <a:pt x="18" y="59"/>
                    <a:pt x="18" y="61"/>
                  </a:cubicBezTo>
                  <a:cubicBezTo>
                    <a:pt x="18" y="61"/>
                    <a:pt x="19" y="69"/>
                    <a:pt x="18" y="70"/>
                  </a:cubicBezTo>
                  <a:cubicBezTo>
                    <a:pt x="18" y="70"/>
                    <a:pt x="16" y="73"/>
                    <a:pt x="13" y="71"/>
                  </a:cubicBezTo>
                  <a:cubicBezTo>
                    <a:pt x="13" y="71"/>
                    <a:pt x="3" y="62"/>
                    <a:pt x="0" y="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02" name="Freeform 16">
              <a:extLst>
                <a:ext uri="{FF2B5EF4-FFF2-40B4-BE49-F238E27FC236}">
                  <a16:creationId xmlns="" xmlns:a16="http://schemas.microsoft.com/office/drawing/2014/main" id="{9DC2EBBF-3F1F-AB40-B1C1-0F249CA68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985"/>
              <a:ext cx="35" cy="60"/>
            </a:xfrm>
            <a:custGeom>
              <a:avLst/>
              <a:gdLst>
                <a:gd name="T0" fmla="*/ 7 w 18"/>
                <a:gd name="T1" fmla="*/ 5 h 31"/>
                <a:gd name="T2" fmla="*/ 8 w 18"/>
                <a:gd name="T3" fmla="*/ 2 h 31"/>
                <a:gd name="T4" fmla="*/ 11 w 18"/>
                <a:gd name="T5" fmla="*/ 3 h 31"/>
                <a:gd name="T6" fmla="*/ 18 w 18"/>
                <a:gd name="T7" fmla="*/ 25 h 31"/>
                <a:gd name="T8" fmla="*/ 11 w 18"/>
                <a:gd name="T9" fmla="*/ 28 h 31"/>
                <a:gd name="T10" fmla="*/ 7 w 18"/>
                <a:gd name="T11" fmla="*/ 25 h 31"/>
                <a:gd name="T12" fmla="*/ 2 w 18"/>
                <a:gd name="T13" fmla="*/ 25 h 31"/>
                <a:gd name="T14" fmla="*/ 2 w 18"/>
                <a:gd name="T15" fmla="*/ 22 h 31"/>
                <a:gd name="T16" fmla="*/ 7 w 18"/>
                <a:gd name="T17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31">
                  <a:moveTo>
                    <a:pt x="7" y="5"/>
                  </a:moveTo>
                  <a:cubicBezTo>
                    <a:pt x="7" y="5"/>
                    <a:pt x="6" y="4"/>
                    <a:pt x="8" y="2"/>
                  </a:cubicBezTo>
                  <a:cubicBezTo>
                    <a:pt x="8" y="2"/>
                    <a:pt x="10" y="0"/>
                    <a:pt x="11" y="3"/>
                  </a:cubicBezTo>
                  <a:cubicBezTo>
                    <a:pt x="11" y="3"/>
                    <a:pt x="18" y="18"/>
                    <a:pt x="18" y="25"/>
                  </a:cubicBezTo>
                  <a:cubicBezTo>
                    <a:pt x="18" y="25"/>
                    <a:pt x="17" y="31"/>
                    <a:pt x="11" y="28"/>
                  </a:cubicBezTo>
                  <a:cubicBezTo>
                    <a:pt x="11" y="28"/>
                    <a:pt x="9" y="27"/>
                    <a:pt x="7" y="25"/>
                  </a:cubicBezTo>
                  <a:cubicBezTo>
                    <a:pt x="7" y="25"/>
                    <a:pt x="5" y="26"/>
                    <a:pt x="2" y="25"/>
                  </a:cubicBezTo>
                  <a:cubicBezTo>
                    <a:pt x="2" y="25"/>
                    <a:pt x="0" y="24"/>
                    <a:pt x="2" y="22"/>
                  </a:cubicBezTo>
                  <a:cubicBezTo>
                    <a:pt x="2" y="22"/>
                    <a:pt x="7" y="13"/>
                    <a:pt x="7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03" name="Freeform 17">
              <a:extLst>
                <a:ext uri="{FF2B5EF4-FFF2-40B4-BE49-F238E27FC236}">
                  <a16:creationId xmlns="" xmlns:a16="http://schemas.microsoft.com/office/drawing/2014/main" id="{3EABF726-2F9C-8741-856C-5FEF3CE4DB5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69" y="1956"/>
              <a:ext cx="218" cy="246"/>
            </a:xfrm>
            <a:custGeom>
              <a:avLst/>
              <a:gdLst>
                <a:gd name="T0" fmla="*/ 98 w 114"/>
                <a:gd name="T1" fmla="*/ 50 h 127"/>
                <a:gd name="T2" fmla="*/ 110 w 114"/>
                <a:gd name="T3" fmla="*/ 70 h 127"/>
                <a:gd name="T4" fmla="*/ 98 w 114"/>
                <a:gd name="T5" fmla="*/ 83 h 127"/>
                <a:gd name="T6" fmla="*/ 82 w 114"/>
                <a:gd name="T7" fmla="*/ 103 h 127"/>
                <a:gd name="T8" fmla="*/ 83 w 114"/>
                <a:gd name="T9" fmla="*/ 119 h 127"/>
                <a:gd name="T10" fmla="*/ 79 w 114"/>
                <a:gd name="T11" fmla="*/ 85 h 127"/>
                <a:gd name="T12" fmla="*/ 97 w 114"/>
                <a:gd name="T13" fmla="*/ 64 h 127"/>
                <a:gd name="T14" fmla="*/ 88 w 114"/>
                <a:gd name="T15" fmla="*/ 51 h 127"/>
                <a:gd name="T16" fmla="*/ 79 w 114"/>
                <a:gd name="T17" fmla="*/ 45 h 127"/>
                <a:gd name="T18" fmla="*/ 38 w 114"/>
                <a:gd name="T19" fmla="*/ 47 h 127"/>
                <a:gd name="T20" fmla="*/ 53 w 114"/>
                <a:gd name="T21" fmla="*/ 40 h 127"/>
                <a:gd name="T22" fmla="*/ 54 w 114"/>
                <a:gd name="T23" fmla="*/ 3 h 127"/>
                <a:gd name="T24" fmla="*/ 61 w 114"/>
                <a:gd name="T25" fmla="*/ 3 h 127"/>
                <a:gd name="T26" fmla="*/ 67 w 114"/>
                <a:gd name="T27" fmla="*/ 27 h 127"/>
                <a:gd name="T28" fmla="*/ 69 w 114"/>
                <a:gd name="T29" fmla="*/ 43 h 127"/>
                <a:gd name="T30" fmla="*/ 79 w 114"/>
                <a:gd name="T31" fmla="*/ 49 h 127"/>
                <a:gd name="T32" fmla="*/ 71 w 114"/>
                <a:gd name="T33" fmla="*/ 53 h 127"/>
                <a:gd name="T34" fmla="*/ 76 w 114"/>
                <a:gd name="T35" fmla="*/ 64 h 127"/>
                <a:gd name="T36" fmla="*/ 72 w 114"/>
                <a:gd name="T37" fmla="*/ 73 h 127"/>
                <a:gd name="T38" fmla="*/ 62 w 114"/>
                <a:gd name="T39" fmla="*/ 95 h 127"/>
                <a:gd name="T40" fmla="*/ 77 w 114"/>
                <a:gd name="T41" fmla="*/ 88 h 127"/>
                <a:gd name="T42" fmla="*/ 79 w 114"/>
                <a:gd name="T43" fmla="*/ 120 h 127"/>
                <a:gd name="T44" fmla="*/ 65 w 114"/>
                <a:gd name="T45" fmla="*/ 120 h 127"/>
                <a:gd name="T46" fmla="*/ 54 w 114"/>
                <a:gd name="T47" fmla="*/ 119 h 127"/>
                <a:gd name="T48" fmla="*/ 33 w 114"/>
                <a:gd name="T49" fmla="*/ 115 h 127"/>
                <a:gd name="T50" fmla="*/ 38 w 114"/>
                <a:gd name="T51" fmla="*/ 109 h 127"/>
                <a:gd name="T52" fmla="*/ 49 w 114"/>
                <a:gd name="T53" fmla="*/ 98 h 127"/>
                <a:gd name="T54" fmla="*/ 50 w 114"/>
                <a:gd name="T55" fmla="*/ 84 h 127"/>
                <a:gd name="T56" fmla="*/ 43 w 114"/>
                <a:gd name="T57" fmla="*/ 67 h 127"/>
                <a:gd name="T58" fmla="*/ 51 w 114"/>
                <a:gd name="T59" fmla="*/ 61 h 127"/>
                <a:gd name="T60" fmla="*/ 53 w 114"/>
                <a:gd name="T61" fmla="*/ 50 h 127"/>
                <a:gd name="T62" fmla="*/ 35 w 114"/>
                <a:gd name="T63" fmla="*/ 59 h 127"/>
                <a:gd name="T64" fmla="*/ 33 w 114"/>
                <a:gd name="T65" fmla="*/ 51 h 127"/>
                <a:gd name="T66" fmla="*/ 0 w 114"/>
                <a:gd name="T67" fmla="*/ 78 h 127"/>
                <a:gd name="T68" fmla="*/ 0 w 114"/>
                <a:gd name="T69" fmla="*/ 76 h 127"/>
                <a:gd name="T70" fmla="*/ 13 w 114"/>
                <a:gd name="T71" fmla="*/ 63 h 127"/>
                <a:gd name="T72" fmla="*/ 33 w 114"/>
                <a:gd name="T73" fmla="*/ 51 h 127"/>
                <a:gd name="T74" fmla="*/ 30 w 114"/>
                <a:gd name="T75" fmla="*/ 63 h 127"/>
                <a:gd name="T76" fmla="*/ 18 w 114"/>
                <a:gd name="T77" fmla="*/ 69 h 127"/>
                <a:gd name="T78" fmla="*/ 12 w 114"/>
                <a:gd name="T79" fmla="*/ 86 h 127"/>
                <a:gd name="T80" fmla="*/ 26 w 114"/>
                <a:gd name="T81" fmla="*/ 106 h 127"/>
                <a:gd name="T82" fmla="*/ 33 w 114"/>
                <a:gd name="T83" fmla="*/ 115 h 127"/>
                <a:gd name="T84" fmla="*/ 13 w 114"/>
                <a:gd name="T85" fmla="*/ 98 h 127"/>
                <a:gd name="T86" fmla="*/ 3 w 114"/>
                <a:gd name="T87" fmla="*/ 82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4" h="127">
                  <a:moveTo>
                    <a:pt x="79" y="45"/>
                  </a:moveTo>
                  <a:cubicBezTo>
                    <a:pt x="86" y="47"/>
                    <a:pt x="95" y="49"/>
                    <a:pt x="98" y="50"/>
                  </a:cubicBezTo>
                  <a:cubicBezTo>
                    <a:pt x="98" y="50"/>
                    <a:pt x="106" y="52"/>
                    <a:pt x="112" y="63"/>
                  </a:cubicBezTo>
                  <a:cubicBezTo>
                    <a:pt x="112" y="63"/>
                    <a:pt x="114" y="64"/>
                    <a:pt x="110" y="70"/>
                  </a:cubicBezTo>
                  <a:cubicBezTo>
                    <a:pt x="110" y="70"/>
                    <a:pt x="106" y="75"/>
                    <a:pt x="101" y="77"/>
                  </a:cubicBezTo>
                  <a:cubicBezTo>
                    <a:pt x="101" y="77"/>
                    <a:pt x="99" y="78"/>
                    <a:pt x="98" y="83"/>
                  </a:cubicBezTo>
                  <a:cubicBezTo>
                    <a:pt x="98" y="83"/>
                    <a:pt x="91" y="93"/>
                    <a:pt x="87" y="95"/>
                  </a:cubicBezTo>
                  <a:cubicBezTo>
                    <a:pt x="87" y="95"/>
                    <a:pt x="81" y="97"/>
                    <a:pt x="82" y="103"/>
                  </a:cubicBezTo>
                  <a:cubicBezTo>
                    <a:pt x="82" y="103"/>
                    <a:pt x="88" y="109"/>
                    <a:pt x="86" y="117"/>
                  </a:cubicBezTo>
                  <a:cubicBezTo>
                    <a:pt x="86" y="117"/>
                    <a:pt x="86" y="119"/>
                    <a:pt x="83" y="119"/>
                  </a:cubicBezTo>
                  <a:cubicBezTo>
                    <a:pt x="83" y="119"/>
                    <a:pt x="82" y="119"/>
                    <a:pt x="79" y="120"/>
                  </a:cubicBezTo>
                  <a:cubicBezTo>
                    <a:pt x="79" y="85"/>
                    <a:pt x="79" y="85"/>
                    <a:pt x="79" y="85"/>
                  </a:cubicBezTo>
                  <a:cubicBezTo>
                    <a:pt x="83" y="81"/>
                    <a:pt x="89" y="76"/>
                    <a:pt x="89" y="76"/>
                  </a:cubicBezTo>
                  <a:cubicBezTo>
                    <a:pt x="90" y="73"/>
                    <a:pt x="97" y="64"/>
                    <a:pt x="97" y="64"/>
                  </a:cubicBezTo>
                  <a:cubicBezTo>
                    <a:pt x="98" y="63"/>
                    <a:pt x="97" y="59"/>
                    <a:pt x="97" y="59"/>
                  </a:cubicBezTo>
                  <a:cubicBezTo>
                    <a:pt x="97" y="57"/>
                    <a:pt x="88" y="51"/>
                    <a:pt x="88" y="51"/>
                  </a:cubicBezTo>
                  <a:cubicBezTo>
                    <a:pt x="87" y="50"/>
                    <a:pt x="83" y="50"/>
                    <a:pt x="79" y="49"/>
                  </a:cubicBezTo>
                  <a:lnTo>
                    <a:pt x="79" y="45"/>
                  </a:lnTo>
                  <a:close/>
                  <a:moveTo>
                    <a:pt x="33" y="51"/>
                  </a:moveTo>
                  <a:cubicBezTo>
                    <a:pt x="35" y="50"/>
                    <a:pt x="37" y="48"/>
                    <a:pt x="38" y="47"/>
                  </a:cubicBezTo>
                  <a:cubicBezTo>
                    <a:pt x="38" y="47"/>
                    <a:pt x="42" y="44"/>
                    <a:pt x="46" y="43"/>
                  </a:cubicBezTo>
                  <a:cubicBezTo>
                    <a:pt x="46" y="43"/>
                    <a:pt x="53" y="42"/>
                    <a:pt x="53" y="40"/>
                  </a:cubicBezTo>
                  <a:cubicBezTo>
                    <a:pt x="53" y="40"/>
                    <a:pt x="54" y="34"/>
                    <a:pt x="54" y="32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4" y="3"/>
                    <a:pt x="54" y="0"/>
                    <a:pt x="57" y="2"/>
                  </a:cubicBezTo>
                  <a:cubicBezTo>
                    <a:pt x="57" y="2"/>
                    <a:pt x="58" y="4"/>
                    <a:pt x="61" y="3"/>
                  </a:cubicBezTo>
                  <a:cubicBezTo>
                    <a:pt x="61" y="3"/>
                    <a:pt x="64" y="3"/>
                    <a:pt x="65" y="10"/>
                  </a:cubicBezTo>
                  <a:cubicBezTo>
                    <a:pt x="65" y="10"/>
                    <a:pt x="67" y="19"/>
                    <a:pt x="67" y="27"/>
                  </a:cubicBezTo>
                  <a:cubicBezTo>
                    <a:pt x="67" y="27"/>
                    <a:pt x="67" y="37"/>
                    <a:pt x="67" y="39"/>
                  </a:cubicBezTo>
                  <a:cubicBezTo>
                    <a:pt x="67" y="39"/>
                    <a:pt x="66" y="42"/>
                    <a:pt x="69" y="43"/>
                  </a:cubicBezTo>
                  <a:cubicBezTo>
                    <a:pt x="69" y="43"/>
                    <a:pt x="74" y="44"/>
                    <a:pt x="79" y="45"/>
                  </a:cubicBezTo>
                  <a:cubicBezTo>
                    <a:pt x="79" y="49"/>
                    <a:pt x="79" y="49"/>
                    <a:pt x="79" y="49"/>
                  </a:cubicBezTo>
                  <a:cubicBezTo>
                    <a:pt x="76" y="48"/>
                    <a:pt x="73" y="48"/>
                    <a:pt x="73" y="48"/>
                  </a:cubicBezTo>
                  <a:cubicBezTo>
                    <a:pt x="67" y="47"/>
                    <a:pt x="71" y="53"/>
                    <a:pt x="71" y="53"/>
                  </a:cubicBezTo>
                  <a:cubicBezTo>
                    <a:pt x="72" y="55"/>
                    <a:pt x="74" y="60"/>
                    <a:pt x="74" y="60"/>
                  </a:cubicBezTo>
                  <a:cubicBezTo>
                    <a:pt x="74" y="63"/>
                    <a:pt x="76" y="64"/>
                    <a:pt x="76" y="64"/>
                  </a:cubicBezTo>
                  <a:cubicBezTo>
                    <a:pt x="78" y="67"/>
                    <a:pt x="75" y="70"/>
                    <a:pt x="75" y="70"/>
                  </a:cubicBezTo>
                  <a:cubicBezTo>
                    <a:pt x="74" y="71"/>
                    <a:pt x="72" y="73"/>
                    <a:pt x="72" y="73"/>
                  </a:cubicBezTo>
                  <a:cubicBezTo>
                    <a:pt x="70" y="79"/>
                    <a:pt x="64" y="83"/>
                    <a:pt x="64" y="83"/>
                  </a:cubicBezTo>
                  <a:cubicBezTo>
                    <a:pt x="59" y="86"/>
                    <a:pt x="62" y="95"/>
                    <a:pt x="62" y="95"/>
                  </a:cubicBezTo>
                  <a:cubicBezTo>
                    <a:pt x="64" y="101"/>
                    <a:pt x="73" y="91"/>
                    <a:pt x="73" y="91"/>
                  </a:cubicBezTo>
                  <a:cubicBezTo>
                    <a:pt x="75" y="89"/>
                    <a:pt x="77" y="88"/>
                    <a:pt x="77" y="88"/>
                  </a:cubicBezTo>
                  <a:cubicBezTo>
                    <a:pt x="77" y="88"/>
                    <a:pt x="78" y="86"/>
                    <a:pt x="79" y="85"/>
                  </a:cubicBezTo>
                  <a:cubicBezTo>
                    <a:pt x="79" y="120"/>
                    <a:pt x="79" y="120"/>
                    <a:pt x="79" y="120"/>
                  </a:cubicBezTo>
                  <a:cubicBezTo>
                    <a:pt x="79" y="120"/>
                    <a:pt x="77" y="120"/>
                    <a:pt x="76" y="120"/>
                  </a:cubicBezTo>
                  <a:cubicBezTo>
                    <a:pt x="76" y="120"/>
                    <a:pt x="70" y="121"/>
                    <a:pt x="65" y="120"/>
                  </a:cubicBezTo>
                  <a:cubicBezTo>
                    <a:pt x="65" y="120"/>
                    <a:pt x="61" y="120"/>
                    <a:pt x="57" y="119"/>
                  </a:cubicBezTo>
                  <a:cubicBezTo>
                    <a:pt x="57" y="119"/>
                    <a:pt x="56" y="118"/>
                    <a:pt x="54" y="119"/>
                  </a:cubicBezTo>
                  <a:cubicBezTo>
                    <a:pt x="54" y="119"/>
                    <a:pt x="44" y="127"/>
                    <a:pt x="36" y="118"/>
                  </a:cubicBezTo>
                  <a:cubicBezTo>
                    <a:pt x="36" y="118"/>
                    <a:pt x="34" y="116"/>
                    <a:pt x="33" y="115"/>
                  </a:cubicBezTo>
                  <a:cubicBezTo>
                    <a:pt x="33" y="108"/>
                    <a:pt x="33" y="108"/>
                    <a:pt x="33" y="108"/>
                  </a:cubicBezTo>
                  <a:cubicBezTo>
                    <a:pt x="34" y="109"/>
                    <a:pt x="36" y="109"/>
                    <a:pt x="38" y="109"/>
                  </a:cubicBezTo>
                  <a:cubicBezTo>
                    <a:pt x="45" y="109"/>
                    <a:pt x="46" y="103"/>
                    <a:pt x="46" y="103"/>
                  </a:cubicBezTo>
                  <a:cubicBezTo>
                    <a:pt x="45" y="101"/>
                    <a:pt x="49" y="98"/>
                    <a:pt x="49" y="98"/>
                  </a:cubicBezTo>
                  <a:cubicBezTo>
                    <a:pt x="51" y="96"/>
                    <a:pt x="51" y="94"/>
                    <a:pt x="51" y="94"/>
                  </a:cubicBezTo>
                  <a:cubicBezTo>
                    <a:pt x="50" y="91"/>
                    <a:pt x="50" y="84"/>
                    <a:pt x="50" y="84"/>
                  </a:cubicBezTo>
                  <a:cubicBezTo>
                    <a:pt x="47" y="82"/>
                    <a:pt x="41" y="75"/>
                    <a:pt x="41" y="75"/>
                  </a:cubicBezTo>
                  <a:cubicBezTo>
                    <a:pt x="37" y="67"/>
                    <a:pt x="43" y="67"/>
                    <a:pt x="43" y="67"/>
                  </a:cubicBezTo>
                  <a:cubicBezTo>
                    <a:pt x="46" y="68"/>
                    <a:pt x="47" y="67"/>
                    <a:pt x="47" y="67"/>
                  </a:cubicBezTo>
                  <a:cubicBezTo>
                    <a:pt x="51" y="67"/>
                    <a:pt x="51" y="61"/>
                    <a:pt x="51" y="61"/>
                  </a:cubicBezTo>
                  <a:cubicBezTo>
                    <a:pt x="51" y="58"/>
                    <a:pt x="52" y="56"/>
                    <a:pt x="52" y="56"/>
                  </a:cubicBezTo>
                  <a:cubicBezTo>
                    <a:pt x="54" y="50"/>
                    <a:pt x="53" y="50"/>
                    <a:pt x="53" y="50"/>
                  </a:cubicBezTo>
                  <a:cubicBezTo>
                    <a:pt x="50" y="45"/>
                    <a:pt x="47" y="50"/>
                    <a:pt x="47" y="50"/>
                  </a:cubicBezTo>
                  <a:cubicBezTo>
                    <a:pt x="45" y="53"/>
                    <a:pt x="35" y="59"/>
                    <a:pt x="35" y="59"/>
                  </a:cubicBezTo>
                  <a:cubicBezTo>
                    <a:pt x="34" y="59"/>
                    <a:pt x="33" y="60"/>
                    <a:pt x="33" y="60"/>
                  </a:cubicBezTo>
                  <a:lnTo>
                    <a:pt x="33" y="51"/>
                  </a:lnTo>
                  <a:close/>
                  <a:moveTo>
                    <a:pt x="3" y="82"/>
                  </a:moveTo>
                  <a:cubicBezTo>
                    <a:pt x="3" y="82"/>
                    <a:pt x="0" y="81"/>
                    <a:pt x="0" y="78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7"/>
                    <a:pt x="0" y="77"/>
                    <a:pt x="0" y="76"/>
                  </a:cubicBezTo>
                  <a:cubicBezTo>
                    <a:pt x="0" y="76"/>
                    <a:pt x="0" y="74"/>
                    <a:pt x="5" y="69"/>
                  </a:cubicBezTo>
                  <a:cubicBezTo>
                    <a:pt x="5" y="69"/>
                    <a:pt x="9" y="65"/>
                    <a:pt x="13" y="63"/>
                  </a:cubicBezTo>
                  <a:cubicBezTo>
                    <a:pt x="13" y="63"/>
                    <a:pt x="22" y="57"/>
                    <a:pt x="28" y="55"/>
                  </a:cubicBezTo>
                  <a:cubicBezTo>
                    <a:pt x="28" y="55"/>
                    <a:pt x="30" y="53"/>
                    <a:pt x="33" y="51"/>
                  </a:cubicBezTo>
                  <a:cubicBezTo>
                    <a:pt x="33" y="60"/>
                    <a:pt x="33" y="60"/>
                    <a:pt x="33" y="60"/>
                  </a:cubicBezTo>
                  <a:cubicBezTo>
                    <a:pt x="31" y="62"/>
                    <a:pt x="30" y="63"/>
                    <a:pt x="30" y="63"/>
                  </a:cubicBezTo>
                  <a:cubicBezTo>
                    <a:pt x="26" y="62"/>
                    <a:pt x="22" y="65"/>
                    <a:pt x="22" y="65"/>
                  </a:cubicBezTo>
                  <a:cubicBezTo>
                    <a:pt x="17" y="67"/>
                    <a:pt x="18" y="69"/>
                    <a:pt x="18" y="69"/>
                  </a:cubicBezTo>
                  <a:cubicBezTo>
                    <a:pt x="17" y="72"/>
                    <a:pt x="14" y="78"/>
                    <a:pt x="14" y="78"/>
                  </a:cubicBezTo>
                  <a:cubicBezTo>
                    <a:pt x="13" y="79"/>
                    <a:pt x="12" y="84"/>
                    <a:pt x="12" y="86"/>
                  </a:cubicBezTo>
                  <a:cubicBezTo>
                    <a:pt x="12" y="86"/>
                    <a:pt x="14" y="92"/>
                    <a:pt x="14" y="92"/>
                  </a:cubicBezTo>
                  <a:cubicBezTo>
                    <a:pt x="16" y="97"/>
                    <a:pt x="26" y="106"/>
                    <a:pt x="26" y="106"/>
                  </a:cubicBezTo>
                  <a:cubicBezTo>
                    <a:pt x="28" y="107"/>
                    <a:pt x="30" y="108"/>
                    <a:pt x="33" y="108"/>
                  </a:cubicBezTo>
                  <a:cubicBezTo>
                    <a:pt x="33" y="115"/>
                    <a:pt x="33" y="115"/>
                    <a:pt x="33" y="115"/>
                  </a:cubicBezTo>
                  <a:cubicBezTo>
                    <a:pt x="31" y="113"/>
                    <a:pt x="29" y="111"/>
                    <a:pt x="27" y="111"/>
                  </a:cubicBezTo>
                  <a:cubicBezTo>
                    <a:pt x="27" y="111"/>
                    <a:pt x="17" y="102"/>
                    <a:pt x="13" y="98"/>
                  </a:cubicBezTo>
                  <a:cubicBezTo>
                    <a:pt x="13" y="98"/>
                    <a:pt x="7" y="92"/>
                    <a:pt x="7" y="87"/>
                  </a:cubicBezTo>
                  <a:cubicBezTo>
                    <a:pt x="7" y="87"/>
                    <a:pt x="6" y="82"/>
                    <a:pt x="3" y="8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05" name="Freeform 18">
              <a:extLst>
                <a:ext uri="{FF2B5EF4-FFF2-40B4-BE49-F238E27FC236}">
                  <a16:creationId xmlns="" xmlns:a16="http://schemas.microsoft.com/office/drawing/2014/main" id="{C9E05576-2FF9-8A4D-8822-EC2E7BF71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1954"/>
              <a:ext cx="212" cy="261"/>
            </a:xfrm>
            <a:custGeom>
              <a:avLst/>
              <a:gdLst>
                <a:gd name="T0" fmla="*/ 92 w 111"/>
                <a:gd name="T1" fmla="*/ 4 h 135"/>
                <a:gd name="T2" fmla="*/ 108 w 111"/>
                <a:gd name="T3" fmla="*/ 13 h 135"/>
                <a:gd name="T4" fmla="*/ 106 w 111"/>
                <a:gd name="T5" fmla="*/ 20 h 135"/>
                <a:gd name="T6" fmla="*/ 98 w 111"/>
                <a:gd name="T7" fmla="*/ 25 h 135"/>
                <a:gd name="T8" fmla="*/ 93 w 111"/>
                <a:gd name="T9" fmla="*/ 28 h 135"/>
                <a:gd name="T10" fmla="*/ 68 w 111"/>
                <a:gd name="T11" fmla="*/ 65 h 135"/>
                <a:gd name="T12" fmla="*/ 48 w 111"/>
                <a:gd name="T13" fmla="*/ 97 h 135"/>
                <a:gd name="T14" fmla="*/ 27 w 111"/>
                <a:gd name="T15" fmla="*/ 124 h 135"/>
                <a:gd name="T16" fmla="*/ 23 w 111"/>
                <a:gd name="T17" fmla="*/ 128 h 135"/>
                <a:gd name="T18" fmla="*/ 20 w 111"/>
                <a:gd name="T19" fmla="*/ 132 h 135"/>
                <a:gd name="T20" fmla="*/ 13 w 111"/>
                <a:gd name="T21" fmla="*/ 135 h 135"/>
                <a:gd name="T22" fmla="*/ 8 w 111"/>
                <a:gd name="T23" fmla="*/ 134 h 135"/>
                <a:gd name="T24" fmla="*/ 3 w 111"/>
                <a:gd name="T25" fmla="*/ 134 h 135"/>
                <a:gd name="T26" fmla="*/ 4 w 111"/>
                <a:gd name="T27" fmla="*/ 132 h 135"/>
                <a:gd name="T28" fmla="*/ 6 w 111"/>
                <a:gd name="T29" fmla="*/ 130 h 135"/>
                <a:gd name="T30" fmla="*/ 8 w 111"/>
                <a:gd name="T31" fmla="*/ 129 h 135"/>
                <a:gd name="T32" fmla="*/ 9 w 111"/>
                <a:gd name="T33" fmla="*/ 128 h 135"/>
                <a:gd name="T34" fmla="*/ 11 w 111"/>
                <a:gd name="T35" fmla="*/ 125 h 135"/>
                <a:gd name="T36" fmla="*/ 13 w 111"/>
                <a:gd name="T37" fmla="*/ 123 h 135"/>
                <a:gd name="T38" fmla="*/ 31 w 111"/>
                <a:gd name="T39" fmla="*/ 102 h 135"/>
                <a:gd name="T40" fmla="*/ 48 w 111"/>
                <a:gd name="T41" fmla="*/ 77 h 135"/>
                <a:gd name="T42" fmla="*/ 58 w 111"/>
                <a:gd name="T43" fmla="*/ 61 h 135"/>
                <a:gd name="T44" fmla="*/ 78 w 111"/>
                <a:gd name="T45" fmla="*/ 28 h 135"/>
                <a:gd name="T46" fmla="*/ 58 w 111"/>
                <a:gd name="T47" fmla="*/ 17 h 135"/>
                <a:gd name="T48" fmla="*/ 61 w 111"/>
                <a:gd name="T49" fmla="*/ 16 h 135"/>
                <a:gd name="T50" fmla="*/ 81 w 111"/>
                <a:gd name="T51" fmla="*/ 13 h 135"/>
                <a:gd name="T52" fmla="*/ 92 w 111"/>
                <a:gd name="T53" fmla="*/ 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1" h="135">
                  <a:moveTo>
                    <a:pt x="92" y="4"/>
                  </a:moveTo>
                  <a:cubicBezTo>
                    <a:pt x="92" y="4"/>
                    <a:pt x="100" y="0"/>
                    <a:pt x="108" y="13"/>
                  </a:cubicBezTo>
                  <a:cubicBezTo>
                    <a:pt x="108" y="13"/>
                    <a:pt x="111" y="20"/>
                    <a:pt x="106" y="20"/>
                  </a:cubicBezTo>
                  <a:cubicBezTo>
                    <a:pt x="106" y="20"/>
                    <a:pt x="102" y="21"/>
                    <a:pt x="98" y="25"/>
                  </a:cubicBezTo>
                  <a:cubicBezTo>
                    <a:pt x="97" y="25"/>
                    <a:pt x="94" y="25"/>
                    <a:pt x="93" y="28"/>
                  </a:cubicBezTo>
                  <a:cubicBezTo>
                    <a:pt x="93" y="28"/>
                    <a:pt x="85" y="42"/>
                    <a:pt x="68" y="65"/>
                  </a:cubicBezTo>
                  <a:cubicBezTo>
                    <a:pt x="68" y="65"/>
                    <a:pt x="59" y="77"/>
                    <a:pt x="48" y="97"/>
                  </a:cubicBezTo>
                  <a:cubicBezTo>
                    <a:pt x="48" y="97"/>
                    <a:pt x="40" y="113"/>
                    <a:pt x="27" y="124"/>
                  </a:cubicBezTo>
                  <a:cubicBezTo>
                    <a:pt x="27" y="124"/>
                    <a:pt x="23" y="127"/>
                    <a:pt x="23" y="128"/>
                  </a:cubicBezTo>
                  <a:cubicBezTo>
                    <a:pt x="23" y="128"/>
                    <a:pt x="22" y="130"/>
                    <a:pt x="20" y="132"/>
                  </a:cubicBezTo>
                  <a:cubicBezTo>
                    <a:pt x="20" y="132"/>
                    <a:pt x="17" y="135"/>
                    <a:pt x="13" y="135"/>
                  </a:cubicBezTo>
                  <a:cubicBezTo>
                    <a:pt x="13" y="135"/>
                    <a:pt x="10" y="134"/>
                    <a:pt x="8" y="134"/>
                  </a:cubicBezTo>
                  <a:cubicBezTo>
                    <a:pt x="8" y="134"/>
                    <a:pt x="5" y="134"/>
                    <a:pt x="3" y="134"/>
                  </a:cubicBezTo>
                  <a:cubicBezTo>
                    <a:pt x="3" y="134"/>
                    <a:pt x="0" y="135"/>
                    <a:pt x="4" y="132"/>
                  </a:cubicBezTo>
                  <a:cubicBezTo>
                    <a:pt x="4" y="132"/>
                    <a:pt x="4" y="131"/>
                    <a:pt x="6" y="130"/>
                  </a:cubicBezTo>
                  <a:cubicBezTo>
                    <a:pt x="6" y="130"/>
                    <a:pt x="7" y="130"/>
                    <a:pt x="8" y="129"/>
                  </a:cubicBezTo>
                  <a:cubicBezTo>
                    <a:pt x="8" y="129"/>
                    <a:pt x="7" y="128"/>
                    <a:pt x="9" y="128"/>
                  </a:cubicBezTo>
                  <a:cubicBezTo>
                    <a:pt x="9" y="128"/>
                    <a:pt x="11" y="129"/>
                    <a:pt x="11" y="125"/>
                  </a:cubicBezTo>
                  <a:cubicBezTo>
                    <a:pt x="11" y="125"/>
                    <a:pt x="11" y="124"/>
                    <a:pt x="13" y="123"/>
                  </a:cubicBezTo>
                  <a:cubicBezTo>
                    <a:pt x="13" y="123"/>
                    <a:pt x="19" y="118"/>
                    <a:pt x="31" y="102"/>
                  </a:cubicBezTo>
                  <a:cubicBezTo>
                    <a:pt x="31" y="102"/>
                    <a:pt x="42" y="89"/>
                    <a:pt x="48" y="77"/>
                  </a:cubicBezTo>
                  <a:cubicBezTo>
                    <a:pt x="48" y="77"/>
                    <a:pt x="53" y="69"/>
                    <a:pt x="58" y="61"/>
                  </a:cubicBezTo>
                  <a:cubicBezTo>
                    <a:pt x="58" y="61"/>
                    <a:pt x="75" y="34"/>
                    <a:pt x="78" y="28"/>
                  </a:cubicBezTo>
                  <a:cubicBezTo>
                    <a:pt x="78" y="28"/>
                    <a:pt x="59" y="25"/>
                    <a:pt x="58" y="17"/>
                  </a:cubicBezTo>
                  <a:cubicBezTo>
                    <a:pt x="58" y="17"/>
                    <a:pt x="58" y="14"/>
                    <a:pt x="61" y="16"/>
                  </a:cubicBezTo>
                  <a:cubicBezTo>
                    <a:pt x="61" y="16"/>
                    <a:pt x="70" y="20"/>
                    <a:pt x="81" y="13"/>
                  </a:cubicBezTo>
                  <a:cubicBezTo>
                    <a:pt x="81" y="13"/>
                    <a:pt x="87" y="11"/>
                    <a:pt x="9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06" name="Freeform 19">
              <a:extLst>
                <a:ext uri="{FF2B5EF4-FFF2-40B4-BE49-F238E27FC236}">
                  <a16:creationId xmlns="" xmlns:a16="http://schemas.microsoft.com/office/drawing/2014/main" id="{D011716B-CEF1-9B49-A5CB-4444572F4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2093"/>
              <a:ext cx="158" cy="118"/>
            </a:xfrm>
            <a:custGeom>
              <a:avLst/>
              <a:gdLst>
                <a:gd name="T0" fmla="*/ 11 w 83"/>
                <a:gd name="T1" fmla="*/ 29 h 61"/>
                <a:gd name="T2" fmla="*/ 4 w 83"/>
                <a:gd name="T3" fmla="*/ 21 h 61"/>
                <a:gd name="T4" fmla="*/ 20 w 83"/>
                <a:gd name="T5" fmla="*/ 27 h 61"/>
                <a:gd name="T6" fmla="*/ 23 w 83"/>
                <a:gd name="T7" fmla="*/ 33 h 61"/>
                <a:gd name="T8" fmla="*/ 33 w 83"/>
                <a:gd name="T9" fmla="*/ 46 h 61"/>
                <a:gd name="T10" fmla="*/ 34 w 83"/>
                <a:gd name="T11" fmla="*/ 44 h 61"/>
                <a:gd name="T12" fmla="*/ 34 w 83"/>
                <a:gd name="T13" fmla="*/ 39 h 61"/>
                <a:gd name="T14" fmla="*/ 38 w 83"/>
                <a:gd name="T15" fmla="*/ 36 h 61"/>
                <a:gd name="T16" fmla="*/ 40 w 83"/>
                <a:gd name="T17" fmla="*/ 35 h 61"/>
                <a:gd name="T18" fmla="*/ 47 w 83"/>
                <a:gd name="T19" fmla="*/ 26 h 61"/>
                <a:gd name="T20" fmla="*/ 47 w 83"/>
                <a:gd name="T21" fmla="*/ 19 h 61"/>
                <a:gd name="T22" fmla="*/ 37 w 83"/>
                <a:gd name="T23" fmla="*/ 13 h 61"/>
                <a:gd name="T24" fmla="*/ 35 w 83"/>
                <a:gd name="T25" fmla="*/ 11 h 61"/>
                <a:gd name="T26" fmla="*/ 42 w 83"/>
                <a:gd name="T27" fmla="*/ 10 h 61"/>
                <a:gd name="T28" fmla="*/ 55 w 83"/>
                <a:gd name="T29" fmla="*/ 4 h 61"/>
                <a:gd name="T30" fmla="*/ 59 w 83"/>
                <a:gd name="T31" fmla="*/ 1 h 61"/>
                <a:gd name="T32" fmla="*/ 68 w 83"/>
                <a:gd name="T33" fmla="*/ 3 h 61"/>
                <a:gd name="T34" fmla="*/ 81 w 83"/>
                <a:gd name="T35" fmla="*/ 15 h 61"/>
                <a:gd name="T36" fmla="*/ 82 w 83"/>
                <a:gd name="T37" fmla="*/ 18 h 61"/>
                <a:gd name="T38" fmla="*/ 78 w 83"/>
                <a:gd name="T39" fmla="*/ 23 h 61"/>
                <a:gd name="T40" fmla="*/ 66 w 83"/>
                <a:gd name="T41" fmla="*/ 34 h 61"/>
                <a:gd name="T42" fmla="*/ 64 w 83"/>
                <a:gd name="T43" fmla="*/ 46 h 61"/>
                <a:gd name="T44" fmla="*/ 62 w 83"/>
                <a:gd name="T45" fmla="*/ 53 h 61"/>
                <a:gd name="T46" fmla="*/ 55 w 83"/>
                <a:gd name="T47" fmla="*/ 55 h 61"/>
                <a:gd name="T48" fmla="*/ 46 w 83"/>
                <a:gd name="T49" fmla="*/ 59 h 61"/>
                <a:gd name="T50" fmla="*/ 43 w 83"/>
                <a:gd name="T51" fmla="*/ 59 h 61"/>
                <a:gd name="T52" fmla="*/ 40 w 83"/>
                <a:gd name="T53" fmla="*/ 58 h 61"/>
                <a:gd name="T54" fmla="*/ 38 w 83"/>
                <a:gd name="T55" fmla="*/ 55 h 61"/>
                <a:gd name="T56" fmla="*/ 33 w 83"/>
                <a:gd name="T57" fmla="*/ 51 h 61"/>
                <a:gd name="T58" fmla="*/ 29 w 83"/>
                <a:gd name="T59" fmla="*/ 49 h 61"/>
                <a:gd name="T60" fmla="*/ 20 w 83"/>
                <a:gd name="T61" fmla="*/ 35 h 61"/>
                <a:gd name="T62" fmla="*/ 11 w 83"/>
                <a:gd name="T63" fmla="*/ 29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3" h="61">
                  <a:moveTo>
                    <a:pt x="11" y="29"/>
                  </a:moveTo>
                  <a:cubicBezTo>
                    <a:pt x="11" y="29"/>
                    <a:pt x="0" y="23"/>
                    <a:pt x="4" y="21"/>
                  </a:cubicBezTo>
                  <a:cubicBezTo>
                    <a:pt x="4" y="21"/>
                    <a:pt x="12" y="18"/>
                    <a:pt x="20" y="27"/>
                  </a:cubicBezTo>
                  <a:cubicBezTo>
                    <a:pt x="20" y="27"/>
                    <a:pt x="21" y="30"/>
                    <a:pt x="23" y="33"/>
                  </a:cubicBezTo>
                  <a:cubicBezTo>
                    <a:pt x="23" y="33"/>
                    <a:pt x="24" y="36"/>
                    <a:pt x="33" y="46"/>
                  </a:cubicBezTo>
                  <a:cubicBezTo>
                    <a:pt x="33" y="46"/>
                    <a:pt x="34" y="47"/>
                    <a:pt x="34" y="44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4" y="39"/>
                    <a:pt x="36" y="35"/>
                    <a:pt x="38" y="36"/>
                  </a:cubicBezTo>
                  <a:cubicBezTo>
                    <a:pt x="38" y="36"/>
                    <a:pt x="39" y="37"/>
                    <a:pt x="40" y="35"/>
                  </a:cubicBezTo>
                  <a:cubicBezTo>
                    <a:pt x="40" y="35"/>
                    <a:pt x="45" y="31"/>
                    <a:pt x="47" y="26"/>
                  </a:cubicBezTo>
                  <a:cubicBezTo>
                    <a:pt x="47" y="26"/>
                    <a:pt x="50" y="21"/>
                    <a:pt x="47" y="19"/>
                  </a:cubicBezTo>
                  <a:cubicBezTo>
                    <a:pt x="47" y="19"/>
                    <a:pt x="40" y="15"/>
                    <a:pt x="37" y="13"/>
                  </a:cubicBezTo>
                  <a:cubicBezTo>
                    <a:pt x="37" y="13"/>
                    <a:pt x="33" y="12"/>
                    <a:pt x="35" y="11"/>
                  </a:cubicBezTo>
                  <a:cubicBezTo>
                    <a:pt x="35" y="11"/>
                    <a:pt x="37" y="10"/>
                    <a:pt x="42" y="10"/>
                  </a:cubicBezTo>
                  <a:cubicBezTo>
                    <a:pt x="42" y="10"/>
                    <a:pt x="53" y="8"/>
                    <a:pt x="55" y="4"/>
                  </a:cubicBezTo>
                  <a:cubicBezTo>
                    <a:pt x="55" y="4"/>
                    <a:pt x="56" y="0"/>
                    <a:pt x="59" y="1"/>
                  </a:cubicBezTo>
                  <a:cubicBezTo>
                    <a:pt x="59" y="1"/>
                    <a:pt x="65" y="4"/>
                    <a:pt x="68" y="3"/>
                  </a:cubicBezTo>
                  <a:cubicBezTo>
                    <a:pt x="68" y="3"/>
                    <a:pt x="79" y="3"/>
                    <a:pt x="81" y="15"/>
                  </a:cubicBezTo>
                  <a:cubicBezTo>
                    <a:pt x="81" y="15"/>
                    <a:pt x="81" y="17"/>
                    <a:pt x="82" y="18"/>
                  </a:cubicBezTo>
                  <a:cubicBezTo>
                    <a:pt x="82" y="18"/>
                    <a:pt x="83" y="22"/>
                    <a:pt x="78" y="23"/>
                  </a:cubicBezTo>
                  <a:cubicBezTo>
                    <a:pt x="78" y="23"/>
                    <a:pt x="68" y="30"/>
                    <a:pt x="66" y="34"/>
                  </a:cubicBezTo>
                  <a:cubicBezTo>
                    <a:pt x="66" y="34"/>
                    <a:pt x="62" y="42"/>
                    <a:pt x="64" y="46"/>
                  </a:cubicBezTo>
                  <a:cubicBezTo>
                    <a:pt x="64" y="46"/>
                    <a:pt x="66" y="51"/>
                    <a:pt x="62" y="53"/>
                  </a:cubicBezTo>
                  <a:cubicBezTo>
                    <a:pt x="62" y="53"/>
                    <a:pt x="59" y="55"/>
                    <a:pt x="55" y="55"/>
                  </a:cubicBezTo>
                  <a:cubicBezTo>
                    <a:pt x="55" y="55"/>
                    <a:pt x="50" y="54"/>
                    <a:pt x="46" y="59"/>
                  </a:cubicBezTo>
                  <a:cubicBezTo>
                    <a:pt x="46" y="59"/>
                    <a:pt x="46" y="61"/>
                    <a:pt x="43" y="59"/>
                  </a:cubicBezTo>
                  <a:cubicBezTo>
                    <a:pt x="43" y="59"/>
                    <a:pt x="43" y="58"/>
                    <a:pt x="40" y="58"/>
                  </a:cubicBezTo>
                  <a:cubicBezTo>
                    <a:pt x="40" y="58"/>
                    <a:pt x="38" y="58"/>
                    <a:pt x="38" y="55"/>
                  </a:cubicBezTo>
                  <a:cubicBezTo>
                    <a:pt x="38" y="55"/>
                    <a:pt x="37" y="52"/>
                    <a:pt x="33" y="51"/>
                  </a:cubicBezTo>
                  <a:cubicBezTo>
                    <a:pt x="33" y="51"/>
                    <a:pt x="31" y="52"/>
                    <a:pt x="29" y="49"/>
                  </a:cubicBezTo>
                  <a:cubicBezTo>
                    <a:pt x="29" y="49"/>
                    <a:pt x="23" y="39"/>
                    <a:pt x="20" y="35"/>
                  </a:cubicBezTo>
                  <a:cubicBezTo>
                    <a:pt x="20" y="35"/>
                    <a:pt x="16" y="30"/>
                    <a:pt x="11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07" name="Freeform 20">
              <a:extLst>
                <a:ext uri="{FF2B5EF4-FFF2-40B4-BE49-F238E27FC236}">
                  <a16:creationId xmlns="" xmlns:a16="http://schemas.microsoft.com/office/drawing/2014/main" id="{2FAD6AC6-D0F8-E745-8D64-4593DF03A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2116"/>
              <a:ext cx="19" cy="97"/>
            </a:xfrm>
            <a:custGeom>
              <a:avLst/>
              <a:gdLst>
                <a:gd name="T0" fmla="*/ 10 w 10"/>
                <a:gd name="T1" fmla="*/ 50 h 50"/>
                <a:gd name="T2" fmla="*/ 6 w 10"/>
                <a:gd name="T3" fmla="*/ 50 h 50"/>
                <a:gd name="T4" fmla="*/ 0 w 10"/>
                <a:gd name="T5" fmla="*/ 25 h 50"/>
                <a:gd name="T6" fmla="*/ 6 w 10"/>
                <a:gd name="T7" fmla="*/ 0 h 50"/>
                <a:gd name="T8" fmla="*/ 10 w 10"/>
                <a:gd name="T9" fmla="*/ 0 h 50"/>
                <a:gd name="T10" fmla="*/ 4 w 10"/>
                <a:gd name="T11" fmla="*/ 25 h 50"/>
                <a:gd name="T12" fmla="*/ 10 w 10"/>
                <a:gd name="T13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0">
                  <a:moveTo>
                    <a:pt x="10" y="50"/>
                  </a:moveTo>
                  <a:cubicBezTo>
                    <a:pt x="6" y="50"/>
                    <a:pt x="6" y="50"/>
                    <a:pt x="6" y="50"/>
                  </a:cubicBezTo>
                  <a:cubicBezTo>
                    <a:pt x="2" y="43"/>
                    <a:pt x="0" y="35"/>
                    <a:pt x="0" y="25"/>
                  </a:cubicBezTo>
                  <a:cubicBezTo>
                    <a:pt x="0" y="15"/>
                    <a:pt x="2" y="7"/>
                    <a:pt x="6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8"/>
                    <a:pt x="4" y="16"/>
                    <a:pt x="4" y="25"/>
                  </a:cubicBezTo>
                  <a:cubicBezTo>
                    <a:pt x="4" y="35"/>
                    <a:pt x="6" y="43"/>
                    <a:pt x="10" y="5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08" name="Freeform 21">
              <a:extLst>
                <a:ext uri="{FF2B5EF4-FFF2-40B4-BE49-F238E27FC236}">
                  <a16:creationId xmlns="" xmlns:a16="http://schemas.microsoft.com/office/drawing/2014/main" id="{551C96A4-33A2-0844-99DE-9FB80950EFF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94" y="2116"/>
              <a:ext cx="95" cy="99"/>
            </a:xfrm>
            <a:custGeom>
              <a:avLst/>
              <a:gdLst>
                <a:gd name="T0" fmla="*/ 15 w 50"/>
                <a:gd name="T1" fmla="*/ 0 h 51"/>
                <a:gd name="T2" fmla="*/ 19 w 50"/>
                <a:gd name="T3" fmla="*/ 3 h 51"/>
                <a:gd name="T4" fmla="*/ 16 w 50"/>
                <a:gd name="T5" fmla="*/ 5 h 51"/>
                <a:gd name="T6" fmla="*/ 14 w 50"/>
                <a:gd name="T7" fmla="*/ 26 h 51"/>
                <a:gd name="T8" fmla="*/ 14 w 50"/>
                <a:gd name="T9" fmla="*/ 30 h 51"/>
                <a:gd name="T10" fmla="*/ 11 w 50"/>
                <a:gd name="T11" fmla="*/ 26 h 51"/>
                <a:gd name="T12" fmla="*/ 8 w 50"/>
                <a:gd name="T13" fmla="*/ 16 h 51"/>
                <a:gd name="T14" fmla="*/ 0 w 50"/>
                <a:gd name="T15" fmla="*/ 18 h 51"/>
                <a:gd name="T16" fmla="*/ 25 w 50"/>
                <a:gd name="T17" fmla="*/ 35 h 51"/>
                <a:gd name="T18" fmla="*/ 24 w 50"/>
                <a:gd name="T19" fmla="*/ 29 h 51"/>
                <a:gd name="T20" fmla="*/ 29 w 50"/>
                <a:gd name="T21" fmla="*/ 29 h 51"/>
                <a:gd name="T22" fmla="*/ 28 w 50"/>
                <a:gd name="T23" fmla="*/ 34 h 51"/>
                <a:gd name="T24" fmla="*/ 46 w 50"/>
                <a:gd name="T25" fmla="*/ 35 h 51"/>
                <a:gd name="T26" fmla="*/ 50 w 50"/>
                <a:gd name="T27" fmla="*/ 38 h 51"/>
                <a:gd name="T28" fmla="*/ 46 w 50"/>
                <a:gd name="T29" fmla="*/ 38 h 51"/>
                <a:gd name="T30" fmla="*/ 28 w 50"/>
                <a:gd name="T31" fmla="*/ 46 h 51"/>
                <a:gd name="T32" fmla="*/ 28 w 50"/>
                <a:gd name="T33" fmla="*/ 51 h 51"/>
                <a:gd name="T34" fmla="*/ 25 w 50"/>
                <a:gd name="T35" fmla="*/ 46 h 51"/>
                <a:gd name="T36" fmla="*/ 6 w 50"/>
                <a:gd name="T37" fmla="*/ 38 h 51"/>
                <a:gd name="T38" fmla="*/ 2 w 50"/>
                <a:gd name="T39" fmla="*/ 35 h 51"/>
                <a:gd name="T40" fmla="*/ 27 w 50"/>
                <a:gd name="T41" fmla="*/ 13 h 51"/>
                <a:gd name="T42" fmla="*/ 27 w 50"/>
                <a:gd name="T43" fmla="*/ 0 h 51"/>
                <a:gd name="T44" fmla="*/ 32 w 50"/>
                <a:gd name="T45" fmla="*/ 1 h 51"/>
                <a:gd name="T46" fmla="*/ 31 w 50"/>
                <a:gd name="T47" fmla="*/ 6 h 51"/>
                <a:gd name="T48" fmla="*/ 44 w 50"/>
                <a:gd name="T49" fmla="*/ 3 h 51"/>
                <a:gd name="T50" fmla="*/ 47 w 50"/>
                <a:gd name="T51" fmla="*/ 7 h 51"/>
                <a:gd name="T52" fmla="*/ 41 w 50"/>
                <a:gd name="T53" fmla="*/ 9 h 51"/>
                <a:gd name="T54" fmla="*/ 31 w 50"/>
                <a:gd name="T55" fmla="*/ 22 h 51"/>
                <a:gd name="T56" fmla="*/ 46 w 50"/>
                <a:gd name="T57" fmla="*/ 22 h 51"/>
                <a:gd name="T58" fmla="*/ 50 w 50"/>
                <a:gd name="T59" fmla="*/ 20 h 51"/>
                <a:gd name="T60" fmla="*/ 49 w 50"/>
                <a:gd name="T61" fmla="*/ 24 h 51"/>
                <a:gd name="T62" fmla="*/ 32 w 50"/>
                <a:gd name="T63" fmla="*/ 29 h 51"/>
                <a:gd name="T64" fmla="*/ 27 w 50"/>
                <a:gd name="T65" fmla="*/ 16 h 51"/>
                <a:gd name="T66" fmla="*/ 18 w 50"/>
                <a:gd name="T67" fmla="*/ 17 h 51"/>
                <a:gd name="T68" fmla="*/ 27 w 50"/>
                <a:gd name="T69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0" h="51">
                  <a:moveTo>
                    <a:pt x="0" y="18"/>
                  </a:moveTo>
                  <a:cubicBezTo>
                    <a:pt x="8" y="13"/>
                    <a:pt x="13" y="6"/>
                    <a:pt x="15" y="0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20" y="2"/>
                    <a:pt x="20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3"/>
                    <a:pt x="17" y="4"/>
                    <a:pt x="16" y="5"/>
                  </a:cubicBezTo>
                  <a:cubicBezTo>
                    <a:pt x="15" y="7"/>
                    <a:pt x="15" y="9"/>
                    <a:pt x="14" y="10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7"/>
                    <a:pt x="14" y="29"/>
                  </a:cubicBezTo>
                  <a:cubicBezTo>
                    <a:pt x="14" y="29"/>
                    <a:pt x="14" y="30"/>
                    <a:pt x="14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28"/>
                    <a:pt x="11" y="27"/>
                    <a:pt x="11" y="26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0" y="14"/>
                    <a:pt x="9" y="15"/>
                    <a:pt x="8" y="16"/>
                  </a:cubicBezTo>
                  <a:cubicBezTo>
                    <a:pt x="7" y="17"/>
                    <a:pt x="6" y="18"/>
                    <a:pt x="3" y="21"/>
                  </a:cubicBezTo>
                  <a:cubicBezTo>
                    <a:pt x="2" y="19"/>
                    <a:pt x="1" y="19"/>
                    <a:pt x="0" y="18"/>
                  </a:cubicBezTo>
                  <a:close/>
                  <a:moveTo>
                    <a:pt x="6" y="35"/>
                  </a:moveTo>
                  <a:cubicBezTo>
                    <a:pt x="25" y="35"/>
                    <a:pt x="25" y="35"/>
                    <a:pt x="25" y="35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25" y="33"/>
                    <a:pt x="24" y="31"/>
                    <a:pt x="24" y="29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8" y="30"/>
                    <a:pt x="28" y="32"/>
                    <a:pt x="28" y="34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46" y="35"/>
                    <a:pt x="46" y="35"/>
                    <a:pt x="46" y="35"/>
                  </a:cubicBezTo>
                  <a:cubicBezTo>
                    <a:pt x="47" y="35"/>
                    <a:pt x="48" y="35"/>
                    <a:pt x="50" y="35"/>
                  </a:cubicBezTo>
                  <a:cubicBezTo>
                    <a:pt x="50" y="38"/>
                    <a:pt x="50" y="38"/>
                    <a:pt x="50" y="38"/>
                  </a:cubicBezTo>
                  <a:cubicBezTo>
                    <a:pt x="50" y="38"/>
                    <a:pt x="49" y="38"/>
                    <a:pt x="48" y="38"/>
                  </a:cubicBezTo>
                  <a:cubicBezTo>
                    <a:pt x="48" y="38"/>
                    <a:pt x="47" y="38"/>
                    <a:pt x="46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7"/>
                    <a:pt x="28" y="48"/>
                    <a:pt x="28" y="49"/>
                  </a:cubicBezTo>
                  <a:cubicBezTo>
                    <a:pt x="28" y="50"/>
                    <a:pt x="28" y="50"/>
                    <a:pt x="28" y="51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4" y="48"/>
                    <a:pt x="25" y="47"/>
                    <a:pt x="25" y="46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5" y="38"/>
                    <a:pt x="3" y="38"/>
                    <a:pt x="2" y="38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5"/>
                    <a:pt x="4" y="35"/>
                    <a:pt x="6" y="35"/>
                  </a:cubicBezTo>
                  <a:close/>
                  <a:moveTo>
                    <a:pt x="27" y="13"/>
                  </a:move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3"/>
                    <a:pt x="27" y="0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2"/>
                    <a:pt x="31" y="3"/>
                    <a:pt x="31" y="6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6" y="9"/>
                    <a:pt x="40" y="6"/>
                    <a:pt x="44" y="3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8"/>
                    <a:pt x="46" y="8"/>
                    <a:pt x="46" y="8"/>
                  </a:cubicBezTo>
                  <a:cubicBezTo>
                    <a:pt x="44" y="8"/>
                    <a:pt x="42" y="9"/>
                    <a:pt x="41" y="9"/>
                  </a:cubicBezTo>
                  <a:cubicBezTo>
                    <a:pt x="39" y="11"/>
                    <a:pt x="36" y="13"/>
                    <a:pt x="31" y="15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0" y="25"/>
                    <a:pt x="32" y="26"/>
                    <a:pt x="38" y="26"/>
                  </a:cubicBezTo>
                  <a:cubicBezTo>
                    <a:pt x="43" y="26"/>
                    <a:pt x="46" y="25"/>
                    <a:pt x="46" y="22"/>
                  </a:cubicBezTo>
                  <a:cubicBezTo>
                    <a:pt x="46" y="21"/>
                    <a:pt x="46" y="20"/>
                    <a:pt x="46" y="19"/>
                  </a:cubicBezTo>
                  <a:cubicBezTo>
                    <a:pt x="48" y="20"/>
                    <a:pt x="49" y="20"/>
                    <a:pt x="50" y="20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50" y="22"/>
                    <a:pt x="50" y="23"/>
                    <a:pt x="49" y="24"/>
                  </a:cubicBezTo>
                  <a:cubicBezTo>
                    <a:pt x="48" y="27"/>
                    <a:pt x="45" y="29"/>
                    <a:pt x="40" y="29"/>
                  </a:cubicBezTo>
                  <a:cubicBezTo>
                    <a:pt x="35" y="29"/>
                    <a:pt x="33" y="29"/>
                    <a:pt x="32" y="29"/>
                  </a:cubicBezTo>
                  <a:cubicBezTo>
                    <a:pt x="29" y="28"/>
                    <a:pt x="27" y="27"/>
                    <a:pt x="27" y="24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5" y="17"/>
                    <a:pt x="22" y="18"/>
                    <a:pt x="20" y="19"/>
                  </a:cubicBezTo>
                  <a:cubicBezTo>
                    <a:pt x="19" y="19"/>
                    <a:pt x="18" y="18"/>
                    <a:pt x="18" y="17"/>
                  </a:cubicBezTo>
                  <a:cubicBezTo>
                    <a:pt x="17" y="17"/>
                    <a:pt x="17" y="16"/>
                    <a:pt x="17" y="16"/>
                  </a:cubicBezTo>
                  <a:cubicBezTo>
                    <a:pt x="20" y="16"/>
                    <a:pt x="23" y="15"/>
                    <a:pt x="27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64" name="Freeform 22">
              <a:extLst>
                <a:ext uri="{FF2B5EF4-FFF2-40B4-BE49-F238E27FC236}">
                  <a16:creationId xmlns="" xmlns:a16="http://schemas.microsoft.com/office/drawing/2014/main" id="{5C1D47C0-138D-BC4D-A443-0BAE34C0B5E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03" y="2115"/>
              <a:ext cx="93" cy="100"/>
            </a:xfrm>
            <a:custGeom>
              <a:avLst/>
              <a:gdLst>
                <a:gd name="T0" fmla="*/ 19 w 49"/>
                <a:gd name="T1" fmla="*/ 0 h 52"/>
                <a:gd name="T2" fmla="*/ 22 w 49"/>
                <a:gd name="T3" fmla="*/ 1 h 52"/>
                <a:gd name="T4" fmla="*/ 23 w 49"/>
                <a:gd name="T5" fmla="*/ 1 h 52"/>
                <a:gd name="T6" fmla="*/ 22 w 49"/>
                <a:gd name="T7" fmla="*/ 2 h 52"/>
                <a:gd name="T8" fmla="*/ 21 w 49"/>
                <a:gd name="T9" fmla="*/ 4 h 52"/>
                <a:gd name="T10" fmla="*/ 20 w 49"/>
                <a:gd name="T11" fmla="*/ 6 h 52"/>
                <a:gd name="T12" fmla="*/ 19 w 49"/>
                <a:gd name="T13" fmla="*/ 9 h 52"/>
                <a:gd name="T14" fmla="*/ 44 w 49"/>
                <a:gd name="T15" fmla="*/ 9 h 52"/>
                <a:gd name="T16" fmla="*/ 47 w 49"/>
                <a:gd name="T17" fmla="*/ 8 h 52"/>
                <a:gd name="T18" fmla="*/ 49 w 49"/>
                <a:gd name="T19" fmla="*/ 8 h 52"/>
                <a:gd name="T20" fmla="*/ 49 w 49"/>
                <a:gd name="T21" fmla="*/ 12 h 52"/>
                <a:gd name="T22" fmla="*/ 47 w 49"/>
                <a:gd name="T23" fmla="*/ 11 h 52"/>
                <a:gd name="T24" fmla="*/ 44 w 49"/>
                <a:gd name="T25" fmla="*/ 11 h 52"/>
                <a:gd name="T26" fmla="*/ 18 w 49"/>
                <a:gd name="T27" fmla="*/ 11 h 52"/>
                <a:gd name="T28" fmla="*/ 11 w 49"/>
                <a:gd name="T29" fmla="*/ 25 h 52"/>
                <a:gd name="T30" fmla="*/ 24 w 49"/>
                <a:gd name="T31" fmla="*/ 25 h 52"/>
                <a:gd name="T32" fmla="*/ 24 w 49"/>
                <a:gd name="T33" fmla="*/ 21 h 52"/>
                <a:gd name="T34" fmla="*/ 24 w 49"/>
                <a:gd name="T35" fmla="*/ 16 h 52"/>
                <a:gd name="T36" fmla="*/ 28 w 49"/>
                <a:gd name="T37" fmla="*/ 16 h 52"/>
                <a:gd name="T38" fmla="*/ 28 w 49"/>
                <a:gd name="T39" fmla="*/ 17 h 52"/>
                <a:gd name="T40" fmla="*/ 28 w 49"/>
                <a:gd name="T41" fmla="*/ 17 h 52"/>
                <a:gd name="T42" fmla="*/ 27 w 49"/>
                <a:gd name="T43" fmla="*/ 21 h 52"/>
                <a:gd name="T44" fmla="*/ 27 w 49"/>
                <a:gd name="T45" fmla="*/ 25 h 52"/>
                <a:gd name="T46" fmla="*/ 39 w 49"/>
                <a:gd name="T47" fmla="*/ 25 h 52"/>
                <a:gd name="T48" fmla="*/ 44 w 49"/>
                <a:gd name="T49" fmla="*/ 25 h 52"/>
                <a:gd name="T50" fmla="*/ 44 w 49"/>
                <a:gd name="T51" fmla="*/ 28 h 52"/>
                <a:gd name="T52" fmla="*/ 39 w 49"/>
                <a:gd name="T53" fmla="*/ 28 h 52"/>
                <a:gd name="T54" fmla="*/ 27 w 49"/>
                <a:gd name="T55" fmla="*/ 28 h 52"/>
                <a:gd name="T56" fmla="*/ 27 w 49"/>
                <a:gd name="T57" fmla="*/ 47 h 52"/>
                <a:gd name="T58" fmla="*/ 19 w 49"/>
                <a:gd name="T59" fmla="*/ 52 h 52"/>
                <a:gd name="T60" fmla="*/ 17 w 49"/>
                <a:gd name="T61" fmla="*/ 47 h 52"/>
                <a:gd name="T62" fmla="*/ 24 w 49"/>
                <a:gd name="T63" fmla="*/ 46 h 52"/>
                <a:gd name="T64" fmla="*/ 24 w 49"/>
                <a:gd name="T65" fmla="*/ 28 h 52"/>
                <a:gd name="T66" fmla="*/ 11 w 49"/>
                <a:gd name="T67" fmla="*/ 28 h 52"/>
                <a:gd name="T68" fmla="*/ 8 w 49"/>
                <a:gd name="T69" fmla="*/ 29 h 52"/>
                <a:gd name="T70" fmla="*/ 6 w 49"/>
                <a:gd name="T71" fmla="*/ 25 h 52"/>
                <a:gd name="T72" fmla="*/ 9 w 49"/>
                <a:gd name="T73" fmla="*/ 22 h 52"/>
                <a:gd name="T74" fmla="*/ 14 w 49"/>
                <a:gd name="T75" fmla="*/ 11 h 52"/>
                <a:gd name="T76" fmla="*/ 4 w 49"/>
                <a:gd name="T77" fmla="*/ 11 h 52"/>
                <a:gd name="T78" fmla="*/ 1 w 49"/>
                <a:gd name="T79" fmla="*/ 11 h 52"/>
                <a:gd name="T80" fmla="*/ 0 w 49"/>
                <a:gd name="T81" fmla="*/ 12 h 52"/>
                <a:gd name="T82" fmla="*/ 0 w 49"/>
                <a:gd name="T83" fmla="*/ 8 h 52"/>
                <a:gd name="T84" fmla="*/ 2 w 49"/>
                <a:gd name="T85" fmla="*/ 8 h 52"/>
                <a:gd name="T86" fmla="*/ 4 w 49"/>
                <a:gd name="T87" fmla="*/ 9 h 52"/>
                <a:gd name="T88" fmla="*/ 15 w 49"/>
                <a:gd name="T89" fmla="*/ 9 h 52"/>
                <a:gd name="T90" fmla="*/ 19 w 49"/>
                <a:gd name="T91" fmla="*/ 0 h 52"/>
                <a:gd name="T92" fmla="*/ 0 w 49"/>
                <a:gd name="T93" fmla="*/ 46 h 52"/>
                <a:gd name="T94" fmla="*/ 14 w 49"/>
                <a:gd name="T95" fmla="*/ 33 h 52"/>
                <a:gd name="T96" fmla="*/ 18 w 49"/>
                <a:gd name="T97" fmla="*/ 36 h 52"/>
                <a:gd name="T98" fmla="*/ 19 w 49"/>
                <a:gd name="T99" fmla="*/ 36 h 52"/>
                <a:gd name="T100" fmla="*/ 18 w 49"/>
                <a:gd name="T101" fmla="*/ 37 h 52"/>
                <a:gd name="T102" fmla="*/ 15 w 49"/>
                <a:gd name="T103" fmla="*/ 39 h 52"/>
                <a:gd name="T104" fmla="*/ 4 w 49"/>
                <a:gd name="T105" fmla="*/ 49 h 52"/>
                <a:gd name="T106" fmla="*/ 0 w 49"/>
                <a:gd name="T107" fmla="*/ 46 h 52"/>
                <a:gd name="T108" fmla="*/ 32 w 49"/>
                <a:gd name="T109" fmla="*/ 37 h 52"/>
                <a:gd name="T110" fmla="*/ 34 w 49"/>
                <a:gd name="T111" fmla="*/ 34 h 52"/>
                <a:gd name="T112" fmla="*/ 48 w 49"/>
                <a:gd name="T113" fmla="*/ 45 h 52"/>
                <a:gd name="T114" fmla="*/ 46 w 49"/>
                <a:gd name="T115" fmla="*/ 48 h 52"/>
                <a:gd name="T116" fmla="*/ 32 w 49"/>
                <a:gd name="T117" fmla="*/ 3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" h="52">
                  <a:moveTo>
                    <a:pt x="19" y="0"/>
                  </a:moveTo>
                  <a:cubicBezTo>
                    <a:pt x="22" y="1"/>
                    <a:pt x="22" y="1"/>
                    <a:pt x="22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23" y="2"/>
                    <a:pt x="22" y="2"/>
                  </a:cubicBezTo>
                  <a:cubicBezTo>
                    <a:pt x="22" y="2"/>
                    <a:pt x="21" y="3"/>
                    <a:pt x="21" y="4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20" y="7"/>
                    <a:pt x="19" y="8"/>
                    <a:pt x="19" y="9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5" y="9"/>
                    <a:pt x="46" y="8"/>
                    <a:pt x="47" y="8"/>
                  </a:cubicBezTo>
                  <a:cubicBezTo>
                    <a:pt x="48" y="8"/>
                    <a:pt x="49" y="8"/>
                    <a:pt x="49" y="8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49" y="12"/>
                    <a:pt x="48" y="12"/>
                    <a:pt x="47" y="11"/>
                  </a:cubicBezTo>
                  <a:cubicBezTo>
                    <a:pt x="46" y="11"/>
                    <a:pt x="45" y="11"/>
                    <a:pt x="44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6" y="15"/>
                    <a:pt x="14" y="19"/>
                    <a:pt x="11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19"/>
                    <a:pt x="24" y="17"/>
                    <a:pt x="24" y="16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8" y="16"/>
                    <a:pt x="28" y="16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7" y="17"/>
                    <a:pt x="27" y="19"/>
                    <a:pt x="27" y="21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40" y="25"/>
                    <a:pt x="42" y="25"/>
                    <a:pt x="44" y="25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2" y="28"/>
                    <a:pt x="41" y="28"/>
                    <a:pt x="39" y="28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8" y="50"/>
                    <a:pt x="25" y="51"/>
                    <a:pt x="19" y="52"/>
                  </a:cubicBezTo>
                  <a:cubicBezTo>
                    <a:pt x="18" y="50"/>
                    <a:pt x="18" y="49"/>
                    <a:pt x="17" y="47"/>
                  </a:cubicBezTo>
                  <a:cubicBezTo>
                    <a:pt x="22" y="48"/>
                    <a:pt x="25" y="48"/>
                    <a:pt x="24" y="46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0" y="28"/>
                    <a:pt x="9" y="28"/>
                    <a:pt x="8" y="29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7" y="25"/>
                    <a:pt x="8" y="24"/>
                    <a:pt x="9" y="22"/>
                  </a:cubicBezTo>
                  <a:cubicBezTo>
                    <a:pt x="11" y="19"/>
                    <a:pt x="12" y="16"/>
                    <a:pt x="1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3" y="11"/>
                    <a:pt x="1" y="11"/>
                  </a:cubicBezTo>
                  <a:cubicBezTo>
                    <a:pt x="1" y="12"/>
                    <a:pt x="0" y="12"/>
                    <a:pt x="0" y="12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1" y="8"/>
                    <a:pt x="2" y="8"/>
                  </a:cubicBezTo>
                  <a:cubicBezTo>
                    <a:pt x="3" y="8"/>
                    <a:pt x="4" y="9"/>
                    <a:pt x="4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7" y="6"/>
                    <a:pt x="18" y="3"/>
                    <a:pt x="19" y="0"/>
                  </a:cubicBezTo>
                  <a:close/>
                  <a:moveTo>
                    <a:pt x="0" y="46"/>
                  </a:moveTo>
                  <a:cubicBezTo>
                    <a:pt x="6" y="43"/>
                    <a:pt x="11" y="39"/>
                    <a:pt x="14" y="33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8" y="36"/>
                    <a:pt x="18" y="37"/>
                  </a:cubicBezTo>
                  <a:cubicBezTo>
                    <a:pt x="17" y="37"/>
                    <a:pt x="16" y="38"/>
                    <a:pt x="15" y="39"/>
                  </a:cubicBezTo>
                  <a:cubicBezTo>
                    <a:pt x="12" y="42"/>
                    <a:pt x="8" y="46"/>
                    <a:pt x="4" y="49"/>
                  </a:cubicBezTo>
                  <a:cubicBezTo>
                    <a:pt x="3" y="47"/>
                    <a:pt x="2" y="46"/>
                    <a:pt x="0" y="46"/>
                  </a:cubicBezTo>
                  <a:close/>
                  <a:moveTo>
                    <a:pt x="32" y="37"/>
                  </a:moveTo>
                  <a:cubicBezTo>
                    <a:pt x="34" y="34"/>
                    <a:pt x="34" y="34"/>
                    <a:pt x="34" y="34"/>
                  </a:cubicBezTo>
                  <a:cubicBezTo>
                    <a:pt x="39" y="37"/>
                    <a:pt x="44" y="41"/>
                    <a:pt x="48" y="45"/>
                  </a:cubicBezTo>
                  <a:cubicBezTo>
                    <a:pt x="46" y="48"/>
                    <a:pt x="46" y="48"/>
                    <a:pt x="46" y="48"/>
                  </a:cubicBezTo>
                  <a:cubicBezTo>
                    <a:pt x="41" y="44"/>
                    <a:pt x="37" y="40"/>
                    <a:pt x="32" y="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65" name="Freeform 23">
              <a:extLst>
                <a:ext uri="{FF2B5EF4-FFF2-40B4-BE49-F238E27FC236}">
                  <a16:creationId xmlns="" xmlns:a16="http://schemas.microsoft.com/office/drawing/2014/main" id="{C09DE7AF-8EEC-A344-8532-DF52CD3B5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2116"/>
              <a:ext cx="19" cy="97"/>
            </a:xfrm>
            <a:custGeom>
              <a:avLst/>
              <a:gdLst>
                <a:gd name="T0" fmla="*/ 0 w 10"/>
                <a:gd name="T1" fmla="*/ 0 h 50"/>
                <a:gd name="T2" fmla="*/ 4 w 10"/>
                <a:gd name="T3" fmla="*/ 0 h 50"/>
                <a:gd name="T4" fmla="*/ 10 w 10"/>
                <a:gd name="T5" fmla="*/ 25 h 50"/>
                <a:gd name="T6" fmla="*/ 4 w 10"/>
                <a:gd name="T7" fmla="*/ 50 h 50"/>
                <a:gd name="T8" fmla="*/ 0 w 10"/>
                <a:gd name="T9" fmla="*/ 50 h 50"/>
                <a:gd name="T10" fmla="*/ 6 w 10"/>
                <a:gd name="T11" fmla="*/ 25 h 50"/>
                <a:gd name="T12" fmla="*/ 0 w 10"/>
                <a:gd name="T1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0">
                  <a:moveTo>
                    <a:pt x="0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8" y="7"/>
                    <a:pt x="10" y="15"/>
                    <a:pt x="10" y="25"/>
                  </a:cubicBezTo>
                  <a:cubicBezTo>
                    <a:pt x="10" y="35"/>
                    <a:pt x="8" y="43"/>
                    <a:pt x="4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4" y="43"/>
                    <a:pt x="6" y="35"/>
                    <a:pt x="6" y="25"/>
                  </a:cubicBezTo>
                  <a:cubicBezTo>
                    <a:pt x="6" y="16"/>
                    <a:pt x="4" y="8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66" name="Freeform 24">
              <a:extLst>
                <a:ext uri="{FF2B5EF4-FFF2-40B4-BE49-F238E27FC236}">
                  <a16:creationId xmlns="" xmlns:a16="http://schemas.microsoft.com/office/drawing/2014/main" id="{C651249D-973F-F74E-B6FF-75068BF26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324"/>
              <a:ext cx="71" cy="75"/>
            </a:xfrm>
            <a:custGeom>
              <a:avLst/>
              <a:gdLst>
                <a:gd name="T0" fmla="*/ 35 w 37"/>
                <a:gd name="T1" fmla="*/ 0 h 39"/>
                <a:gd name="T2" fmla="*/ 36 w 37"/>
                <a:gd name="T3" fmla="*/ 13 h 39"/>
                <a:gd name="T4" fmla="*/ 35 w 37"/>
                <a:gd name="T5" fmla="*/ 13 h 39"/>
                <a:gd name="T6" fmla="*/ 30 w 37"/>
                <a:gd name="T7" fmla="*/ 5 h 39"/>
                <a:gd name="T8" fmla="*/ 21 w 37"/>
                <a:gd name="T9" fmla="*/ 2 h 39"/>
                <a:gd name="T10" fmla="*/ 14 w 37"/>
                <a:gd name="T11" fmla="*/ 4 h 39"/>
                <a:gd name="T12" fmla="*/ 9 w 37"/>
                <a:gd name="T13" fmla="*/ 10 h 39"/>
                <a:gd name="T14" fmla="*/ 7 w 37"/>
                <a:gd name="T15" fmla="*/ 20 h 39"/>
                <a:gd name="T16" fmla="*/ 9 w 37"/>
                <a:gd name="T17" fmla="*/ 29 h 39"/>
                <a:gd name="T18" fmla="*/ 14 w 37"/>
                <a:gd name="T19" fmla="*/ 35 h 39"/>
                <a:gd name="T20" fmla="*/ 22 w 37"/>
                <a:gd name="T21" fmla="*/ 37 h 39"/>
                <a:gd name="T22" fmla="*/ 29 w 37"/>
                <a:gd name="T23" fmla="*/ 35 h 39"/>
                <a:gd name="T24" fmla="*/ 36 w 37"/>
                <a:gd name="T25" fmla="*/ 29 h 39"/>
                <a:gd name="T26" fmla="*/ 37 w 37"/>
                <a:gd name="T27" fmla="*/ 30 h 39"/>
                <a:gd name="T28" fmla="*/ 30 w 37"/>
                <a:gd name="T29" fmla="*/ 37 h 39"/>
                <a:gd name="T30" fmla="*/ 20 w 37"/>
                <a:gd name="T31" fmla="*/ 39 h 39"/>
                <a:gd name="T32" fmla="*/ 4 w 37"/>
                <a:gd name="T33" fmla="*/ 32 h 39"/>
                <a:gd name="T34" fmla="*/ 0 w 37"/>
                <a:gd name="T35" fmla="*/ 20 h 39"/>
                <a:gd name="T36" fmla="*/ 3 w 37"/>
                <a:gd name="T37" fmla="*/ 10 h 39"/>
                <a:gd name="T38" fmla="*/ 10 w 37"/>
                <a:gd name="T39" fmla="*/ 3 h 39"/>
                <a:gd name="T40" fmla="*/ 21 w 37"/>
                <a:gd name="T41" fmla="*/ 0 h 39"/>
                <a:gd name="T42" fmla="*/ 30 w 37"/>
                <a:gd name="T43" fmla="*/ 2 h 39"/>
                <a:gd name="T44" fmla="*/ 31 w 37"/>
                <a:gd name="T45" fmla="*/ 3 h 39"/>
                <a:gd name="T46" fmla="*/ 33 w 37"/>
                <a:gd name="T47" fmla="*/ 2 h 39"/>
                <a:gd name="T48" fmla="*/ 34 w 37"/>
                <a:gd name="T49" fmla="*/ 0 h 39"/>
                <a:gd name="T50" fmla="*/ 35 w 37"/>
                <a:gd name="T5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7" h="39">
                  <a:moveTo>
                    <a:pt x="35" y="0"/>
                  </a:moveTo>
                  <a:cubicBezTo>
                    <a:pt x="36" y="13"/>
                    <a:pt x="36" y="13"/>
                    <a:pt x="36" y="13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9"/>
                    <a:pt x="32" y="6"/>
                    <a:pt x="30" y="5"/>
                  </a:cubicBezTo>
                  <a:cubicBezTo>
                    <a:pt x="27" y="3"/>
                    <a:pt x="25" y="2"/>
                    <a:pt x="21" y="2"/>
                  </a:cubicBezTo>
                  <a:cubicBezTo>
                    <a:pt x="19" y="2"/>
                    <a:pt x="16" y="3"/>
                    <a:pt x="14" y="4"/>
                  </a:cubicBezTo>
                  <a:cubicBezTo>
                    <a:pt x="12" y="5"/>
                    <a:pt x="10" y="7"/>
                    <a:pt x="9" y="10"/>
                  </a:cubicBezTo>
                  <a:cubicBezTo>
                    <a:pt x="7" y="13"/>
                    <a:pt x="7" y="16"/>
                    <a:pt x="7" y="20"/>
                  </a:cubicBezTo>
                  <a:cubicBezTo>
                    <a:pt x="7" y="24"/>
                    <a:pt x="7" y="27"/>
                    <a:pt x="9" y="29"/>
                  </a:cubicBezTo>
                  <a:cubicBezTo>
                    <a:pt x="10" y="32"/>
                    <a:pt x="12" y="33"/>
                    <a:pt x="14" y="35"/>
                  </a:cubicBezTo>
                  <a:cubicBezTo>
                    <a:pt x="16" y="36"/>
                    <a:pt x="19" y="37"/>
                    <a:pt x="22" y="37"/>
                  </a:cubicBezTo>
                  <a:cubicBezTo>
                    <a:pt x="25" y="37"/>
                    <a:pt x="27" y="36"/>
                    <a:pt x="29" y="35"/>
                  </a:cubicBezTo>
                  <a:cubicBezTo>
                    <a:pt x="31" y="34"/>
                    <a:pt x="34" y="32"/>
                    <a:pt x="36" y="29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5" y="33"/>
                    <a:pt x="32" y="35"/>
                    <a:pt x="30" y="37"/>
                  </a:cubicBezTo>
                  <a:cubicBezTo>
                    <a:pt x="27" y="38"/>
                    <a:pt x="24" y="39"/>
                    <a:pt x="20" y="39"/>
                  </a:cubicBezTo>
                  <a:cubicBezTo>
                    <a:pt x="13" y="39"/>
                    <a:pt x="8" y="37"/>
                    <a:pt x="4" y="32"/>
                  </a:cubicBezTo>
                  <a:cubicBezTo>
                    <a:pt x="1" y="29"/>
                    <a:pt x="0" y="25"/>
                    <a:pt x="0" y="20"/>
                  </a:cubicBezTo>
                  <a:cubicBezTo>
                    <a:pt x="0" y="17"/>
                    <a:pt x="1" y="13"/>
                    <a:pt x="3" y="10"/>
                  </a:cubicBezTo>
                  <a:cubicBezTo>
                    <a:pt x="4" y="7"/>
                    <a:pt x="7" y="5"/>
                    <a:pt x="10" y="3"/>
                  </a:cubicBezTo>
                  <a:cubicBezTo>
                    <a:pt x="13" y="1"/>
                    <a:pt x="17" y="0"/>
                    <a:pt x="21" y="0"/>
                  </a:cubicBezTo>
                  <a:cubicBezTo>
                    <a:pt x="24" y="0"/>
                    <a:pt x="27" y="1"/>
                    <a:pt x="30" y="2"/>
                  </a:cubicBezTo>
                  <a:cubicBezTo>
                    <a:pt x="30" y="3"/>
                    <a:pt x="31" y="3"/>
                    <a:pt x="31" y="3"/>
                  </a:cubicBezTo>
                  <a:cubicBezTo>
                    <a:pt x="32" y="3"/>
                    <a:pt x="32" y="3"/>
                    <a:pt x="33" y="2"/>
                  </a:cubicBezTo>
                  <a:cubicBezTo>
                    <a:pt x="33" y="2"/>
                    <a:pt x="34" y="1"/>
                    <a:pt x="34" y="0"/>
                  </a:cubicBezTo>
                  <a:lnTo>
                    <a:pt x="3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67" name="Freeform 25">
              <a:extLst>
                <a:ext uri="{FF2B5EF4-FFF2-40B4-BE49-F238E27FC236}">
                  <a16:creationId xmlns="" xmlns:a16="http://schemas.microsoft.com/office/drawing/2014/main" id="{672A5534-3412-5343-B0EB-131483646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326"/>
              <a:ext cx="82" cy="71"/>
            </a:xfrm>
            <a:custGeom>
              <a:avLst/>
              <a:gdLst>
                <a:gd name="T0" fmla="*/ 12 w 43"/>
                <a:gd name="T1" fmla="*/ 17 h 37"/>
                <a:gd name="T2" fmla="*/ 31 w 43"/>
                <a:gd name="T3" fmla="*/ 17 h 37"/>
                <a:gd name="T4" fmla="*/ 31 w 43"/>
                <a:gd name="T5" fmla="*/ 7 h 37"/>
                <a:gd name="T6" fmla="*/ 31 w 43"/>
                <a:gd name="T7" fmla="*/ 3 h 37"/>
                <a:gd name="T8" fmla="*/ 30 w 43"/>
                <a:gd name="T9" fmla="*/ 2 h 37"/>
                <a:gd name="T10" fmla="*/ 27 w 43"/>
                <a:gd name="T11" fmla="*/ 1 h 37"/>
                <a:gd name="T12" fmla="*/ 25 w 43"/>
                <a:gd name="T13" fmla="*/ 1 h 37"/>
                <a:gd name="T14" fmla="*/ 25 w 43"/>
                <a:gd name="T15" fmla="*/ 0 h 37"/>
                <a:gd name="T16" fmla="*/ 43 w 43"/>
                <a:gd name="T17" fmla="*/ 0 h 37"/>
                <a:gd name="T18" fmla="*/ 43 w 43"/>
                <a:gd name="T19" fmla="*/ 1 h 37"/>
                <a:gd name="T20" fmla="*/ 42 w 43"/>
                <a:gd name="T21" fmla="*/ 1 h 37"/>
                <a:gd name="T22" fmla="*/ 39 w 43"/>
                <a:gd name="T23" fmla="*/ 2 h 37"/>
                <a:gd name="T24" fmla="*/ 37 w 43"/>
                <a:gd name="T25" fmla="*/ 3 h 37"/>
                <a:gd name="T26" fmla="*/ 37 w 43"/>
                <a:gd name="T27" fmla="*/ 7 h 37"/>
                <a:gd name="T28" fmla="*/ 37 w 43"/>
                <a:gd name="T29" fmla="*/ 31 h 37"/>
                <a:gd name="T30" fmla="*/ 37 w 43"/>
                <a:gd name="T31" fmla="*/ 34 h 37"/>
                <a:gd name="T32" fmla="*/ 39 w 43"/>
                <a:gd name="T33" fmla="*/ 36 h 37"/>
                <a:gd name="T34" fmla="*/ 42 w 43"/>
                <a:gd name="T35" fmla="*/ 36 h 37"/>
                <a:gd name="T36" fmla="*/ 43 w 43"/>
                <a:gd name="T37" fmla="*/ 36 h 37"/>
                <a:gd name="T38" fmla="*/ 43 w 43"/>
                <a:gd name="T39" fmla="*/ 37 h 37"/>
                <a:gd name="T40" fmla="*/ 25 w 43"/>
                <a:gd name="T41" fmla="*/ 37 h 37"/>
                <a:gd name="T42" fmla="*/ 25 w 43"/>
                <a:gd name="T43" fmla="*/ 36 h 37"/>
                <a:gd name="T44" fmla="*/ 27 w 43"/>
                <a:gd name="T45" fmla="*/ 36 h 37"/>
                <a:gd name="T46" fmla="*/ 31 w 43"/>
                <a:gd name="T47" fmla="*/ 35 h 37"/>
                <a:gd name="T48" fmla="*/ 31 w 43"/>
                <a:gd name="T49" fmla="*/ 31 h 37"/>
                <a:gd name="T50" fmla="*/ 31 w 43"/>
                <a:gd name="T51" fmla="*/ 19 h 37"/>
                <a:gd name="T52" fmla="*/ 12 w 43"/>
                <a:gd name="T53" fmla="*/ 19 h 37"/>
                <a:gd name="T54" fmla="*/ 12 w 43"/>
                <a:gd name="T55" fmla="*/ 31 h 37"/>
                <a:gd name="T56" fmla="*/ 13 w 43"/>
                <a:gd name="T57" fmla="*/ 34 h 37"/>
                <a:gd name="T58" fmla="*/ 14 w 43"/>
                <a:gd name="T59" fmla="*/ 36 h 37"/>
                <a:gd name="T60" fmla="*/ 17 w 43"/>
                <a:gd name="T61" fmla="*/ 36 h 37"/>
                <a:gd name="T62" fmla="*/ 18 w 43"/>
                <a:gd name="T63" fmla="*/ 36 h 37"/>
                <a:gd name="T64" fmla="*/ 18 w 43"/>
                <a:gd name="T65" fmla="*/ 37 h 37"/>
                <a:gd name="T66" fmla="*/ 0 w 43"/>
                <a:gd name="T67" fmla="*/ 37 h 37"/>
                <a:gd name="T68" fmla="*/ 0 w 43"/>
                <a:gd name="T69" fmla="*/ 36 h 37"/>
                <a:gd name="T70" fmla="*/ 2 w 43"/>
                <a:gd name="T71" fmla="*/ 36 h 37"/>
                <a:gd name="T72" fmla="*/ 6 w 43"/>
                <a:gd name="T73" fmla="*/ 35 h 37"/>
                <a:gd name="T74" fmla="*/ 6 w 43"/>
                <a:gd name="T75" fmla="*/ 31 h 37"/>
                <a:gd name="T76" fmla="*/ 6 w 43"/>
                <a:gd name="T77" fmla="*/ 7 h 37"/>
                <a:gd name="T78" fmla="*/ 6 w 43"/>
                <a:gd name="T79" fmla="*/ 3 h 37"/>
                <a:gd name="T80" fmla="*/ 5 w 43"/>
                <a:gd name="T81" fmla="*/ 2 h 37"/>
                <a:gd name="T82" fmla="*/ 2 w 43"/>
                <a:gd name="T83" fmla="*/ 1 h 37"/>
                <a:gd name="T84" fmla="*/ 0 w 43"/>
                <a:gd name="T85" fmla="*/ 1 h 37"/>
                <a:gd name="T86" fmla="*/ 0 w 43"/>
                <a:gd name="T87" fmla="*/ 0 h 37"/>
                <a:gd name="T88" fmla="*/ 18 w 43"/>
                <a:gd name="T89" fmla="*/ 0 h 37"/>
                <a:gd name="T90" fmla="*/ 18 w 43"/>
                <a:gd name="T91" fmla="*/ 1 h 37"/>
                <a:gd name="T92" fmla="*/ 17 w 43"/>
                <a:gd name="T93" fmla="*/ 1 h 37"/>
                <a:gd name="T94" fmla="*/ 14 w 43"/>
                <a:gd name="T95" fmla="*/ 2 h 37"/>
                <a:gd name="T96" fmla="*/ 13 w 43"/>
                <a:gd name="T97" fmla="*/ 3 h 37"/>
                <a:gd name="T98" fmla="*/ 12 w 43"/>
                <a:gd name="T99" fmla="*/ 7 h 37"/>
                <a:gd name="T100" fmla="*/ 12 w 43"/>
                <a:gd name="T101" fmla="*/ 1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3" h="37">
                  <a:moveTo>
                    <a:pt x="12" y="17"/>
                  </a:moveTo>
                  <a:cubicBezTo>
                    <a:pt x="31" y="17"/>
                    <a:pt x="31" y="17"/>
                    <a:pt x="31" y="17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1" y="5"/>
                    <a:pt x="31" y="3"/>
                    <a:pt x="31" y="3"/>
                  </a:cubicBezTo>
                  <a:cubicBezTo>
                    <a:pt x="31" y="2"/>
                    <a:pt x="30" y="2"/>
                    <a:pt x="30" y="2"/>
                  </a:cubicBezTo>
                  <a:cubicBezTo>
                    <a:pt x="29" y="1"/>
                    <a:pt x="28" y="1"/>
                    <a:pt x="27" y="1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1"/>
                    <a:pt x="40" y="1"/>
                    <a:pt x="39" y="2"/>
                  </a:cubicBezTo>
                  <a:cubicBezTo>
                    <a:pt x="38" y="2"/>
                    <a:pt x="38" y="2"/>
                    <a:pt x="37" y="3"/>
                  </a:cubicBezTo>
                  <a:cubicBezTo>
                    <a:pt x="37" y="4"/>
                    <a:pt x="37" y="5"/>
                    <a:pt x="37" y="7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7" y="33"/>
                    <a:pt x="37" y="34"/>
                    <a:pt x="37" y="34"/>
                  </a:cubicBezTo>
                  <a:cubicBezTo>
                    <a:pt x="38" y="35"/>
                    <a:pt x="38" y="35"/>
                    <a:pt x="39" y="36"/>
                  </a:cubicBezTo>
                  <a:cubicBezTo>
                    <a:pt x="40" y="36"/>
                    <a:pt x="41" y="36"/>
                    <a:pt x="42" y="36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5" y="36"/>
                    <a:pt x="25" y="36"/>
                    <a:pt x="25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9" y="36"/>
                    <a:pt x="30" y="36"/>
                    <a:pt x="31" y="35"/>
                  </a:cubicBezTo>
                  <a:cubicBezTo>
                    <a:pt x="31" y="34"/>
                    <a:pt x="31" y="33"/>
                    <a:pt x="31" y="31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3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6" y="36"/>
                    <a:pt x="17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3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5" y="1"/>
                    <a:pt x="14" y="2"/>
                  </a:cubicBezTo>
                  <a:cubicBezTo>
                    <a:pt x="13" y="2"/>
                    <a:pt x="13" y="2"/>
                    <a:pt x="13" y="3"/>
                  </a:cubicBezTo>
                  <a:cubicBezTo>
                    <a:pt x="12" y="4"/>
                    <a:pt x="12" y="5"/>
                    <a:pt x="12" y="7"/>
                  </a:cubicBezTo>
                  <a:lnTo>
                    <a:pt x="1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68" name="Freeform 26">
              <a:extLst>
                <a:ext uri="{FF2B5EF4-FFF2-40B4-BE49-F238E27FC236}">
                  <a16:creationId xmlns="" xmlns:a16="http://schemas.microsoft.com/office/drawing/2014/main" id="{9562BEC5-87DC-BE4D-822C-1CF135081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5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4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3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3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5"/>
                    <a:pt x="13" y="35"/>
                    <a:pt x="13" y="36"/>
                  </a:cubicBezTo>
                  <a:cubicBezTo>
                    <a:pt x="14" y="36"/>
                    <a:pt x="15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69" name="Freeform 27">
              <a:extLst>
                <a:ext uri="{FF2B5EF4-FFF2-40B4-BE49-F238E27FC236}">
                  <a16:creationId xmlns="" xmlns:a16="http://schemas.microsoft.com/office/drawing/2014/main" id="{114B2403-2C91-C54D-937C-85321B0AF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2326"/>
              <a:ext cx="86" cy="73"/>
            </a:xfrm>
            <a:custGeom>
              <a:avLst/>
              <a:gdLst>
                <a:gd name="T0" fmla="*/ 0 w 45"/>
                <a:gd name="T1" fmla="*/ 0 h 38"/>
                <a:gd name="T2" fmla="*/ 11 w 45"/>
                <a:gd name="T3" fmla="*/ 0 h 38"/>
                <a:gd name="T4" fmla="*/ 36 w 45"/>
                <a:gd name="T5" fmla="*/ 28 h 38"/>
                <a:gd name="T6" fmla="*/ 36 w 45"/>
                <a:gd name="T7" fmla="*/ 6 h 38"/>
                <a:gd name="T8" fmla="*/ 35 w 45"/>
                <a:gd name="T9" fmla="*/ 2 h 38"/>
                <a:gd name="T10" fmla="*/ 32 w 45"/>
                <a:gd name="T11" fmla="*/ 1 h 38"/>
                <a:gd name="T12" fmla="*/ 30 w 45"/>
                <a:gd name="T13" fmla="*/ 1 h 38"/>
                <a:gd name="T14" fmla="*/ 30 w 45"/>
                <a:gd name="T15" fmla="*/ 0 h 38"/>
                <a:gd name="T16" fmla="*/ 45 w 45"/>
                <a:gd name="T17" fmla="*/ 0 h 38"/>
                <a:gd name="T18" fmla="*/ 45 w 45"/>
                <a:gd name="T19" fmla="*/ 1 h 38"/>
                <a:gd name="T20" fmla="*/ 43 w 45"/>
                <a:gd name="T21" fmla="*/ 1 h 38"/>
                <a:gd name="T22" fmla="*/ 39 w 45"/>
                <a:gd name="T23" fmla="*/ 2 h 38"/>
                <a:gd name="T24" fmla="*/ 39 w 45"/>
                <a:gd name="T25" fmla="*/ 6 h 38"/>
                <a:gd name="T26" fmla="*/ 39 w 45"/>
                <a:gd name="T27" fmla="*/ 38 h 38"/>
                <a:gd name="T28" fmla="*/ 38 w 45"/>
                <a:gd name="T29" fmla="*/ 38 h 38"/>
                <a:gd name="T30" fmla="*/ 11 w 45"/>
                <a:gd name="T31" fmla="*/ 8 h 38"/>
                <a:gd name="T32" fmla="*/ 11 w 45"/>
                <a:gd name="T33" fmla="*/ 31 h 38"/>
                <a:gd name="T34" fmla="*/ 11 w 45"/>
                <a:gd name="T35" fmla="*/ 35 h 38"/>
                <a:gd name="T36" fmla="*/ 15 w 45"/>
                <a:gd name="T37" fmla="*/ 36 h 38"/>
                <a:gd name="T38" fmla="*/ 16 w 45"/>
                <a:gd name="T39" fmla="*/ 36 h 38"/>
                <a:gd name="T40" fmla="*/ 16 w 45"/>
                <a:gd name="T41" fmla="*/ 37 h 38"/>
                <a:gd name="T42" fmla="*/ 2 w 45"/>
                <a:gd name="T43" fmla="*/ 37 h 38"/>
                <a:gd name="T44" fmla="*/ 2 w 45"/>
                <a:gd name="T45" fmla="*/ 36 h 38"/>
                <a:gd name="T46" fmla="*/ 3 w 45"/>
                <a:gd name="T47" fmla="*/ 36 h 38"/>
                <a:gd name="T48" fmla="*/ 7 w 45"/>
                <a:gd name="T49" fmla="*/ 35 h 38"/>
                <a:gd name="T50" fmla="*/ 8 w 45"/>
                <a:gd name="T51" fmla="*/ 31 h 38"/>
                <a:gd name="T52" fmla="*/ 8 w 45"/>
                <a:gd name="T53" fmla="*/ 5 h 38"/>
                <a:gd name="T54" fmla="*/ 5 w 45"/>
                <a:gd name="T55" fmla="*/ 2 h 38"/>
                <a:gd name="T56" fmla="*/ 2 w 45"/>
                <a:gd name="T57" fmla="*/ 1 h 38"/>
                <a:gd name="T58" fmla="*/ 0 w 45"/>
                <a:gd name="T59" fmla="*/ 1 h 38"/>
                <a:gd name="T60" fmla="*/ 0 w 45"/>
                <a:gd name="T6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" h="38">
                  <a:moveTo>
                    <a:pt x="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4"/>
                    <a:pt x="36" y="3"/>
                    <a:pt x="35" y="2"/>
                  </a:cubicBezTo>
                  <a:cubicBezTo>
                    <a:pt x="34" y="1"/>
                    <a:pt x="33" y="1"/>
                    <a:pt x="32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1" y="1"/>
                    <a:pt x="40" y="2"/>
                    <a:pt x="39" y="2"/>
                  </a:cubicBezTo>
                  <a:cubicBezTo>
                    <a:pt x="39" y="3"/>
                    <a:pt x="39" y="4"/>
                    <a:pt x="39" y="6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1" y="35"/>
                    <a:pt x="11" y="35"/>
                  </a:cubicBezTo>
                  <a:cubicBezTo>
                    <a:pt x="12" y="36"/>
                    <a:pt x="13" y="36"/>
                    <a:pt x="15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5" y="36"/>
                    <a:pt x="6" y="36"/>
                    <a:pt x="7" y="35"/>
                  </a:cubicBezTo>
                  <a:cubicBezTo>
                    <a:pt x="8" y="34"/>
                    <a:pt x="8" y="33"/>
                    <a:pt x="8" y="3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4" y="2"/>
                    <a:pt x="4" y="2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70" name="Freeform 28">
              <a:extLst>
                <a:ext uri="{FF2B5EF4-FFF2-40B4-BE49-F238E27FC236}">
                  <a16:creationId xmlns="" xmlns:a16="http://schemas.microsoft.com/office/drawing/2014/main" id="{845399B3-A5BE-A446-91E3-C12EC4C47E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38" y="2324"/>
              <a:ext cx="84" cy="73"/>
            </a:xfrm>
            <a:custGeom>
              <a:avLst/>
              <a:gdLst>
                <a:gd name="T0" fmla="*/ 28 w 44"/>
                <a:gd name="T1" fmla="*/ 26 h 38"/>
                <a:gd name="T2" fmla="*/ 12 w 44"/>
                <a:gd name="T3" fmla="*/ 26 h 38"/>
                <a:gd name="T4" fmla="*/ 9 w 44"/>
                <a:gd name="T5" fmla="*/ 32 h 38"/>
                <a:gd name="T6" fmla="*/ 8 w 44"/>
                <a:gd name="T7" fmla="*/ 35 h 38"/>
                <a:gd name="T8" fmla="*/ 9 w 44"/>
                <a:gd name="T9" fmla="*/ 37 h 38"/>
                <a:gd name="T10" fmla="*/ 13 w 44"/>
                <a:gd name="T11" fmla="*/ 37 h 38"/>
                <a:gd name="T12" fmla="*/ 13 w 44"/>
                <a:gd name="T13" fmla="*/ 38 h 38"/>
                <a:gd name="T14" fmla="*/ 0 w 44"/>
                <a:gd name="T15" fmla="*/ 38 h 38"/>
                <a:gd name="T16" fmla="*/ 0 w 44"/>
                <a:gd name="T17" fmla="*/ 37 h 38"/>
                <a:gd name="T18" fmla="*/ 4 w 44"/>
                <a:gd name="T19" fmla="*/ 36 h 38"/>
                <a:gd name="T20" fmla="*/ 7 w 44"/>
                <a:gd name="T21" fmla="*/ 31 h 38"/>
                <a:gd name="T22" fmla="*/ 22 w 44"/>
                <a:gd name="T23" fmla="*/ 0 h 38"/>
                <a:gd name="T24" fmla="*/ 23 w 44"/>
                <a:gd name="T25" fmla="*/ 0 h 38"/>
                <a:gd name="T26" fmla="*/ 37 w 44"/>
                <a:gd name="T27" fmla="*/ 31 h 38"/>
                <a:gd name="T28" fmla="*/ 40 w 44"/>
                <a:gd name="T29" fmla="*/ 36 h 38"/>
                <a:gd name="T30" fmla="*/ 44 w 44"/>
                <a:gd name="T31" fmla="*/ 37 h 38"/>
                <a:gd name="T32" fmla="*/ 44 w 44"/>
                <a:gd name="T33" fmla="*/ 38 h 38"/>
                <a:gd name="T34" fmla="*/ 28 w 44"/>
                <a:gd name="T35" fmla="*/ 38 h 38"/>
                <a:gd name="T36" fmla="*/ 28 w 44"/>
                <a:gd name="T37" fmla="*/ 37 h 38"/>
                <a:gd name="T38" fmla="*/ 31 w 44"/>
                <a:gd name="T39" fmla="*/ 37 h 38"/>
                <a:gd name="T40" fmla="*/ 32 w 44"/>
                <a:gd name="T41" fmla="*/ 35 h 38"/>
                <a:gd name="T42" fmla="*/ 31 w 44"/>
                <a:gd name="T43" fmla="*/ 31 h 38"/>
                <a:gd name="T44" fmla="*/ 28 w 44"/>
                <a:gd name="T45" fmla="*/ 26 h 38"/>
                <a:gd name="T46" fmla="*/ 27 w 44"/>
                <a:gd name="T47" fmla="*/ 24 h 38"/>
                <a:gd name="T48" fmla="*/ 20 w 44"/>
                <a:gd name="T49" fmla="*/ 9 h 38"/>
                <a:gd name="T50" fmla="*/ 13 w 44"/>
                <a:gd name="T51" fmla="*/ 24 h 38"/>
                <a:gd name="T52" fmla="*/ 27 w 44"/>
                <a:gd name="T53" fmla="*/ 2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4" h="38">
                  <a:moveTo>
                    <a:pt x="28" y="26"/>
                  </a:moveTo>
                  <a:cubicBezTo>
                    <a:pt x="12" y="26"/>
                    <a:pt x="12" y="26"/>
                    <a:pt x="12" y="26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9" y="33"/>
                    <a:pt x="8" y="34"/>
                    <a:pt x="8" y="35"/>
                  </a:cubicBezTo>
                  <a:cubicBezTo>
                    <a:pt x="8" y="36"/>
                    <a:pt x="9" y="36"/>
                    <a:pt x="9" y="37"/>
                  </a:cubicBezTo>
                  <a:cubicBezTo>
                    <a:pt x="10" y="37"/>
                    <a:pt x="11" y="37"/>
                    <a:pt x="13" y="37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2" y="37"/>
                    <a:pt x="3" y="37"/>
                    <a:pt x="4" y="36"/>
                  </a:cubicBezTo>
                  <a:cubicBezTo>
                    <a:pt x="5" y="35"/>
                    <a:pt x="6" y="34"/>
                    <a:pt x="7" y="3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8" y="34"/>
                    <a:pt x="39" y="35"/>
                    <a:pt x="40" y="36"/>
                  </a:cubicBezTo>
                  <a:cubicBezTo>
                    <a:pt x="41" y="37"/>
                    <a:pt x="42" y="37"/>
                    <a:pt x="44" y="37"/>
                  </a:cubicBezTo>
                  <a:cubicBezTo>
                    <a:pt x="44" y="38"/>
                    <a:pt x="44" y="38"/>
                    <a:pt x="44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29" y="37"/>
                    <a:pt x="31" y="37"/>
                    <a:pt x="31" y="37"/>
                  </a:cubicBezTo>
                  <a:cubicBezTo>
                    <a:pt x="32" y="36"/>
                    <a:pt x="32" y="36"/>
                    <a:pt x="32" y="35"/>
                  </a:cubicBezTo>
                  <a:cubicBezTo>
                    <a:pt x="32" y="34"/>
                    <a:pt x="32" y="33"/>
                    <a:pt x="31" y="31"/>
                  </a:cubicBezTo>
                  <a:lnTo>
                    <a:pt x="28" y="26"/>
                  </a:lnTo>
                  <a:close/>
                  <a:moveTo>
                    <a:pt x="27" y="24"/>
                  </a:moveTo>
                  <a:cubicBezTo>
                    <a:pt x="20" y="9"/>
                    <a:pt x="20" y="9"/>
                    <a:pt x="20" y="9"/>
                  </a:cubicBezTo>
                  <a:cubicBezTo>
                    <a:pt x="13" y="24"/>
                    <a:pt x="13" y="24"/>
                    <a:pt x="13" y="24"/>
                  </a:cubicBezTo>
                  <a:lnTo>
                    <a:pt x="27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71" name="Freeform 29">
              <a:extLst>
                <a:ext uri="{FF2B5EF4-FFF2-40B4-BE49-F238E27FC236}">
                  <a16:creationId xmlns="" xmlns:a16="http://schemas.microsoft.com/office/drawing/2014/main" id="{0218A39E-30C1-5345-AA2C-ED18AD31D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326"/>
              <a:ext cx="84" cy="73"/>
            </a:xfrm>
            <a:custGeom>
              <a:avLst/>
              <a:gdLst>
                <a:gd name="T0" fmla="*/ 29 w 44"/>
                <a:gd name="T1" fmla="*/ 1 h 38"/>
                <a:gd name="T2" fmla="*/ 29 w 44"/>
                <a:gd name="T3" fmla="*/ 0 h 38"/>
                <a:gd name="T4" fmla="*/ 44 w 44"/>
                <a:gd name="T5" fmla="*/ 0 h 38"/>
                <a:gd name="T6" fmla="*/ 44 w 44"/>
                <a:gd name="T7" fmla="*/ 1 h 38"/>
                <a:gd name="T8" fmla="*/ 42 w 44"/>
                <a:gd name="T9" fmla="*/ 1 h 38"/>
                <a:gd name="T10" fmla="*/ 38 w 44"/>
                <a:gd name="T11" fmla="*/ 3 h 38"/>
                <a:gd name="T12" fmla="*/ 38 w 44"/>
                <a:gd name="T13" fmla="*/ 7 h 38"/>
                <a:gd name="T14" fmla="*/ 38 w 44"/>
                <a:gd name="T15" fmla="*/ 22 h 38"/>
                <a:gd name="T16" fmla="*/ 36 w 44"/>
                <a:gd name="T17" fmla="*/ 31 h 38"/>
                <a:gd name="T18" fmla="*/ 32 w 44"/>
                <a:gd name="T19" fmla="*/ 36 h 38"/>
                <a:gd name="T20" fmla="*/ 22 w 44"/>
                <a:gd name="T21" fmla="*/ 38 h 38"/>
                <a:gd name="T22" fmla="*/ 12 w 44"/>
                <a:gd name="T23" fmla="*/ 36 h 38"/>
                <a:gd name="T24" fmla="*/ 7 w 44"/>
                <a:gd name="T25" fmla="*/ 30 h 38"/>
                <a:gd name="T26" fmla="*/ 6 w 44"/>
                <a:gd name="T27" fmla="*/ 21 h 38"/>
                <a:gd name="T28" fmla="*/ 6 w 44"/>
                <a:gd name="T29" fmla="*/ 7 h 38"/>
                <a:gd name="T30" fmla="*/ 5 w 44"/>
                <a:gd name="T31" fmla="*/ 2 h 38"/>
                <a:gd name="T32" fmla="*/ 1 w 44"/>
                <a:gd name="T33" fmla="*/ 1 h 38"/>
                <a:gd name="T34" fmla="*/ 0 w 44"/>
                <a:gd name="T35" fmla="*/ 1 h 38"/>
                <a:gd name="T36" fmla="*/ 0 w 44"/>
                <a:gd name="T37" fmla="*/ 0 h 38"/>
                <a:gd name="T38" fmla="*/ 18 w 44"/>
                <a:gd name="T39" fmla="*/ 0 h 38"/>
                <a:gd name="T40" fmla="*/ 18 w 44"/>
                <a:gd name="T41" fmla="*/ 1 h 38"/>
                <a:gd name="T42" fmla="*/ 16 w 44"/>
                <a:gd name="T43" fmla="*/ 1 h 38"/>
                <a:gd name="T44" fmla="*/ 12 w 44"/>
                <a:gd name="T45" fmla="*/ 3 h 38"/>
                <a:gd name="T46" fmla="*/ 12 w 44"/>
                <a:gd name="T47" fmla="*/ 7 h 38"/>
                <a:gd name="T48" fmla="*/ 12 w 44"/>
                <a:gd name="T49" fmla="*/ 23 h 38"/>
                <a:gd name="T50" fmla="*/ 12 w 44"/>
                <a:gd name="T51" fmla="*/ 28 h 38"/>
                <a:gd name="T52" fmla="*/ 14 w 44"/>
                <a:gd name="T53" fmla="*/ 32 h 38"/>
                <a:gd name="T54" fmla="*/ 17 w 44"/>
                <a:gd name="T55" fmla="*/ 35 h 38"/>
                <a:gd name="T56" fmla="*/ 22 w 44"/>
                <a:gd name="T57" fmla="*/ 36 h 38"/>
                <a:gd name="T58" fmla="*/ 29 w 44"/>
                <a:gd name="T59" fmla="*/ 34 h 38"/>
                <a:gd name="T60" fmla="*/ 34 w 44"/>
                <a:gd name="T61" fmla="*/ 30 h 38"/>
                <a:gd name="T62" fmla="*/ 35 w 44"/>
                <a:gd name="T63" fmla="*/ 22 h 38"/>
                <a:gd name="T64" fmla="*/ 35 w 44"/>
                <a:gd name="T65" fmla="*/ 7 h 38"/>
                <a:gd name="T66" fmla="*/ 34 w 44"/>
                <a:gd name="T67" fmla="*/ 2 h 38"/>
                <a:gd name="T68" fmla="*/ 31 w 44"/>
                <a:gd name="T69" fmla="*/ 1 h 38"/>
                <a:gd name="T70" fmla="*/ 29 w 44"/>
                <a:gd name="T71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38">
                  <a:moveTo>
                    <a:pt x="29" y="1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0" y="1"/>
                    <a:pt x="39" y="2"/>
                    <a:pt x="38" y="3"/>
                  </a:cubicBezTo>
                  <a:cubicBezTo>
                    <a:pt x="38" y="3"/>
                    <a:pt x="38" y="5"/>
                    <a:pt x="38" y="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6"/>
                    <a:pt x="37" y="29"/>
                    <a:pt x="36" y="31"/>
                  </a:cubicBezTo>
                  <a:cubicBezTo>
                    <a:pt x="36" y="33"/>
                    <a:pt x="34" y="34"/>
                    <a:pt x="32" y="36"/>
                  </a:cubicBezTo>
                  <a:cubicBezTo>
                    <a:pt x="29" y="37"/>
                    <a:pt x="26" y="38"/>
                    <a:pt x="22" y="38"/>
                  </a:cubicBezTo>
                  <a:cubicBezTo>
                    <a:pt x="17" y="38"/>
                    <a:pt x="14" y="37"/>
                    <a:pt x="12" y="36"/>
                  </a:cubicBezTo>
                  <a:cubicBezTo>
                    <a:pt x="9" y="35"/>
                    <a:pt x="8" y="33"/>
                    <a:pt x="7" y="30"/>
                  </a:cubicBezTo>
                  <a:cubicBezTo>
                    <a:pt x="6" y="29"/>
                    <a:pt x="6" y="26"/>
                    <a:pt x="6" y="2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4" y="1"/>
                    <a:pt x="13" y="2"/>
                    <a:pt x="12" y="3"/>
                  </a:cubicBezTo>
                  <a:cubicBezTo>
                    <a:pt x="12" y="3"/>
                    <a:pt x="12" y="5"/>
                    <a:pt x="12" y="7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6"/>
                    <a:pt x="12" y="28"/>
                  </a:cubicBezTo>
                  <a:cubicBezTo>
                    <a:pt x="12" y="30"/>
                    <a:pt x="13" y="31"/>
                    <a:pt x="14" y="32"/>
                  </a:cubicBezTo>
                  <a:cubicBezTo>
                    <a:pt x="14" y="33"/>
                    <a:pt x="15" y="34"/>
                    <a:pt x="17" y="35"/>
                  </a:cubicBezTo>
                  <a:cubicBezTo>
                    <a:pt x="18" y="35"/>
                    <a:pt x="20" y="36"/>
                    <a:pt x="22" y="36"/>
                  </a:cubicBezTo>
                  <a:cubicBezTo>
                    <a:pt x="25" y="36"/>
                    <a:pt x="27" y="35"/>
                    <a:pt x="29" y="34"/>
                  </a:cubicBezTo>
                  <a:cubicBezTo>
                    <a:pt x="32" y="33"/>
                    <a:pt x="33" y="32"/>
                    <a:pt x="34" y="30"/>
                  </a:cubicBezTo>
                  <a:cubicBezTo>
                    <a:pt x="35" y="28"/>
                    <a:pt x="35" y="26"/>
                    <a:pt x="35" y="22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4"/>
                    <a:pt x="35" y="3"/>
                    <a:pt x="34" y="2"/>
                  </a:cubicBezTo>
                  <a:cubicBezTo>
                    <a:pt x="33" y="1"/>
                    <a:pt x="32" y="1"/>
                    <a:pt x="31" y="1"/>
                  </a:cubicBezTo>
                  <a:lnTo>
                    <a:pt x="2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72" name="Freeform 30">
              <a:extLst>
                <a:ext uri="{FF2B5EF4-FFF2-40B4-BE49-F238E27FC236}">
                  <a16:creationId xmlns="" xmlns:a16="http://schemas.microsoft.com/office/drawing/2014/main" id="{490E8ED3-8B4C-664E-A96D-60C688E4C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2326"/>
              <a:ext cx="85" cy="73"/>
            </a:xfrm>
            <a:custGeom>
              <a:avLst/>
              <a:gdLst>
                <a:gd name="T0" fmla="*/ 0 w 45"/>
                <a:gd name="T1" fmla="*/ 0 h 38"/>
                <a:gd name="T2" fmla="*/ 11 w 45"/>
                <a:gd name="T3" fmla="*/ 0 h 38"/>
                <a:gd name="T4" fmla="*/ 36 w 45"/>
                <a:gd name="T5" fmla="*/ 28 h 38"/>
                <a:gd name="T6" fmla="*/ 36 w 45"/>
                <a:gd name="T7" fmla="*/ 6 h 38"/>
                <a:gd name="T8" fmla="*/ 35 w 45"/>
                <a:gd name="T9" fmla="*/ 2 h 38"/>
                <a:gd name="T10" fmla="*/ 32 w 45"/>
                <a:gd name="T11" fmla="*/ 1 h 38"/>
                <a:gd name="T12" fmla="*/ 30 w 45"/>
                <a:gd name="T13" fmla="*/ 1 h 38"/>
                <a:gd name="T14" fmla="*/ 30 w 45"/>
                <a:gd name="T15" fmla="*/ 0 h 38"/>
                <a:gd name="T16" fmla="*/ 45 w 45"/>
                <a:gd name="T17" fmla="*/ 0 h 38"/>
                <a:gd name="T18" fmla="*/ 45 w 45"/>
                <a:gd name="T19" fmla="*/ 1 h 38"/>
                <a:gd name="T20" fmla="*/ 43 w 45"/>
                <a:gd name="T21" fmla="*/ 1 h 38"/>
                <a:gd name="T22" fmla="*/ 39 w 45"/>
                <a:gd name="T23" fmla="*/ 2 h 38"/>
                <a:gd name="T24" fmla="*/ 39 w 45"/>
                <a:gd name="T25" fmla="*/ 6 h 38"/>
                <a:gd name="T26" fmla="*/ 39 w 45"/>
                <a:gd name="T27" fmla="*/ 38 h 38"/>
                <a:gd name="T28" fmla="*/ 38 w 45"/>
                <a:gd name="T29" fmla="*/ 38 h 38"/>
                <a:gd name="T30" fmla="*/ 10 w 45"/>
                <a:gd name="T31" fmla="*/ 8 h 38"/>
                <a:gd name="T32" fmla="*/ 10 w 45"/>
                <a:gd name="T33" fmla="*/ 31 h 38"/>
                <a:gd name="T34" fmla="*/ 11 w 45"/>
                <a:gd name="T35" fmla="*/ 35 h 38"/>
                <a:gd name="T36" fmla="*/ 15 w 45"/>
                <a:gd name="T37" fmla="*/ 36 h 38"/>
                <a:gd name="T38" fmla="*/ 16 w 45"/>
                <a:gd name="T39" fmla="*/ 36 h 38"/>
                <a:gd name="T40" fmla="*/ 16 w 45"/>
                <a:gd name="T41" fmla="*/ 37 h 38"/>
                <a:gd name="T42" fmla="*/ 2 w 45"/>
                <a:gd name="T43" fmla="*/ 37 h 38"/>
                <a:gd name="T44" fmla="*/ 2 w 45"/>
                <a:gd name="T45" fmla="*/ 36 h 38"/>
                <a:gd name="T46" fmla="*/ 3 w 45"/>
                <a:gd name="T47" fmla="*/ 36 h 38"/>
                <a:gd name="T48" fmla="*/ 7 w 45"/>
                <a:gd name="T49" fmla="*/ 35 h 38"/>
                <a:gd name="T50" fmla="*/ 8 w 45"/>
                <a:gd name="T51" fmla="*/ 31 h 38"/>
                <a:gd name="T52" fmla="*/ 8 w 45"/>
                <a:gd name="T53" fmla="*/ 5 h 38"/>
                <a:gd name="T54" fmla="*/ 5 w 45"/>
                <a:gd name="T55" fmla="*/ 2 h 38"/>
                <a:gd name="T56" fmla="*/ 2 w 45"/>
                <a:gd name="T57" fmla="*/ 1 h 38"/>
                <a:gd name="T58" fmla="*/ 0 w 45"/>
                <a:gd name="T59" fmla="*/ 1 h 38"/>
                <a:gd name="T60" fmla="*/ 0 w 45"/>
                <a:gd name="T6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" h="38">
                  <a:moveTo>
                    <a:pt x="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4"/>
                    <a:pt x="36" y="3"/>
                    <a:pt x="35" y="2"/>
                  </a:cubicBezTo>
                  <a:cubicBezTo>
                    <a:pt x="34" y="1"/>
                    <a:pt x="33" y="1"/>
                    <a:pt x="32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1" y="1"/>
                    <a:pt x="40" y="2"/>
                    <a:pt x="39" y="2"/>
                  </a:cubicBezTo>
                  <a:cubicBezTo>
                    <a:pt x="39" y="3"/>
                    <a:pt x="39" y="4"/>
                    <a:pt x="39" y="6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3"/>
                    <a:pt x="11" y="35"/>
                    <a:pt x="11" y="35"/>
                  </a:cubicBezTo>
                  <a:cubicBezTo>
                    <a:pt x="12" y="36"/>
                    <a:pt x="13" y="36"/>
                    <a:pt x="15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5" y="36"/>
                    <a:pt x="6" y="36"/>
                    <a:pt x="7" y="35"/>
                  </a:cubicBezTo>
                  <a:cubicBezTo>
                    <a:pt x="8" y="34"/>
                    <a:pt x="8" y="33"/>
                    <a:pt x="8" y="3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4" y="2"/>
                    <a:pt x="4" y="2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73" name="Freeform 31">
              <a:extLst>
                <a:ext uri="{FF2B5EF4-FFF2-40B4-BE49-F238E27FC236}">
                  <a16:creationId xmlns="" xmlns:a16="http://schemas.microsoft.com/office/drawing/2014/main" id="{88993F40-1E58-504E-B3F4-D324645C3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5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5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4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5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74" name="Freeform 32">
              <a:extLst>
                <a:ext uri="{FF2B5EF4-FFF2-40B4-BE49-F238E27FC236}">
                  <a16:creationId xmlns="" xmlns:a16="http://schemas.microsoft.com/office/drawing/2014/main" id="{EBA3028D-B113-F741-9D0B-12E70A999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2326"/>
              <a:ext cx="84" cy="73"/>
            </a:xfrm>
            <a:custGeom>
              <a:avLst/>
              <a:gdLst>
                <a:gd name="T0" fmla="*/ 44 w 44"/>
                <a:gd name="T1" fmla="*/ 0 h 38"/>
                <a:gd name="T2" fmla="*/ 44 w 44"/>
                <a:gd name="T3" fmla="*/ 1 h 38"/>
                <a:gd name="T4" fmla="*/ 41 w 44"/>
                <a:gd name="T5" fmla="*/ 2 h 38"/>
                <a:gd name="T6" fmla="*/ 38 w 44"/>
                <a:gd name="T7" fmla="*/ 6 h 38"/>
                <a:gd name="T8" fmla="*/ 23 w 44"/>
                <a:gd name="T9" fmla="*/ 38 h 38"/>
                <a:gd name="T10" fmla="*/ 22 w 44"/>
                <a:gd name="T11" fmla="*/ 38 h 38"/>
                <a:gd name="T12" fmla="*/ 7 w 44"/>
                <a:gd name="T13" fmla="*/ 6 h 38"/>
                <a:gd name="T14" fmla="*/ 5 w 44"/>
                <a:gd name="T15" fmla="*/ 3 h 38"/>
                <a:gd name="T16" fmla="*/ 3 w 44"/>
                <a:gd name="T17" fmla="*/ 2 h 38"/>
                <a:gd name="T18" fmla="*/ 0 w 44"/>
                <a:gd name="T19" fmla="*/ 1 h 38"/>
                <a:gd name="T20" fmla="*/ 0 w 44"/>
                <a:gd name="T21" fmla="*/ 0 h 38"/>
                <a:gd name="T22" fmla="*/ 17 w 44"/>
                <a:gd name="T23" fmla="*/ 0 h 38"/>
                <a:gd name="T24" fmla="*/ 17 w 44"/>
                <a:gd name="T25" fmla="*/ 1 h 38"/>
                <a:gd name="T26" fmla="*/ 13 w 44"/>
                <a:gd name="T27" fmla="*/ 2 h 38"/>
                <a:gd name="T28" fmla="*/ 13 w 44"/>
                <a:gd name="T29" fmla="*/ 4 h 38"/>
                <a:gd name="T30" fmla="*/ 14 w 44"/>
                <a:gd name="T31" fmla="*/ 8 h 38"/>
                <a:gd name="T32" fmla="*/ 24 w 44"/>
                <a:gd name="T33" fmla="*/ 30 h 38"/>
                <a:gd name="T34" fmla="*/ 34 w 44"/>
                <a:gd name="T35" fmla="*/ 8 h 38"/>
                <a:gd name="T36" fmla="*/ 36 w 44"/>
                <a:gd name="T37" fmla="*/ 4 h 38"/>
                <a:gd name="T38" fmla="*/ 35 w 44"/>
                <a:gd name="T39" fmla="*/ 2 h 38"/>
                <a:gd name="T40" fmla="*/ 32 w 44"/>
                <a:gd name="T41" fmla="*/ 1 h 38"/>
                <a:gd name="T42" fmla="*/ 31 w 44"/>
                <a:gd name="T43" fmla="*/ 1 h 38"/>
                <a:gd name="T44" fmla="*/ 31 w 44"/>
                <a:gd name="T45" fmla="*/ 0 h 38"/>
                <a:gd name="T46" fmla="*/ 44 w 44"/>
                <a:gd name="T4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4" h="38">
                  <a:moveTo>
                    <a:pt x="44" y="0"/>
                  </a:move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1" y="2"/>
                    <a:pt x="41" y="2"/>
                  </a:cubicBezTo>
                  <a:cubicBezTo>
                    <a:pt x="39" y="3"/>
                    <a:pt x="39" y="5"/>
                    <a:pt x="38" y="6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4"/>
                    <a:pt x="5" y="3"/>
                    <a:pt x="5" y="3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3" y="1"/>
                    <a:pt x="2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3" y="2"/>
                    <a:pt x="13" y="3"/>
                    <a:pt x="13" y="4"/>
                  </a:cubicBezTo>
                  <a:cubicBezTo>
                    <a:pt x="13" y="4"/>
                    <a:pt x="13" y="6"/>
                    <a:pt x="14" y="8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5" y="6"/>
                    <a:pt x="36" y="5"/>
                    <a:pt x="36" y="4"/>
                  </a:cubicBezTo>
                  <a:cubicBezTo>
                    <a:pt x="36" y="3"/>
                    <a:pt x="35" y="3"/>
                    <a:pt x="35" y="2"/>
                  </a:cubicBezTo>
                  <a:cubicBezTo>
                    <a:pt x="34" y="2"/>
                    <a:pt x="33" y="1"/>
                    <a:pt x="32" y="1"/>
                  </a:cubicBezTo>
                  <a:cubicBezTo>
                    <a:pt x="32" y="1"/>
                    <a:pt x="31" y="1"/>
                    <a:pt x="31" y="1"/>
                  </a:cubicBezTo>
                  <a:cubicBezTo>
                    <a:pt x="31" y="0"/>
                    <a:pt x="31" y="0"/>
                    <a:pt x="31" y="0"/>
                  </a:cubicBezTo>
                  <a:lnTo>
                    <a:pt x="4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75" name="Freeform 33">
              <a:extLst>
                <a:ext uri="{FF2B5EF4-FFF2-40B4-BE49-F238E27FC236}">
                  <a16:creationId xmlns="" xmlns:a16="http://schemas.microsoft.com/office/drawing/2014/main" id="{CABBB268-5D85-7540-867B-A329E6A32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326"/>
              <a:ext cx="66" cy="71"/>
            </a:xfrm>
            <a:custGeom>
              <a:avLst/>
              <a:gdLst>
                <a:gd name="T0" fmla="*/ 12 w 35"/>
                <a:gd name="T1" fmla="*/ 2 h 37"/>
                <a:gd name="T2" fmla="*/ 12 w 35"/>
                <a:gd name="T3" fmla="*/ 17 h 37"/>
                <a:gd name="T4" fmla="*/ 21 w 35"/>
                <a:gd name="T5" fmla="*/ 17 h 37"/>
                <a:gd name="T6" fmla="*/ 26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7 w 35"/>
                <a:gd name="T17" fmla="*/ 21 h 37"/>
                <a:gd name="T18" fmla="*/ 25 w 35"/>
                <a:gd name="T19" fmla="*/ 19 h 37"/>
                <a:gd name="T20" fmla="*/ 21 w 35"/>
                <a:gd name="T21" fmla="*/ 19 h 37"/>
                <a:gd name="T22" fmla="*/ 12 w 35"/>
                <a:gd name="T23" fmla="*/ 19 h 37"/>
                <a:gd name="T24" fmla="*/ 12 w 35"/>
                <a:gd name="T25" fmla="*/ 31 h 37"/>
                <a:gd name="T26" fmla="*/ 12 w 35"/>
                <a:gd name="T27" fmla="*/ 34 h 37"/>
                <a:gd name="T28" fmla="*/ 13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2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2 w 35"/>
                <a:gd name="T49" fmla="*/ 36 h 37"/>
                <a:gd name="T50" fmla="*/ 4 w 35"/>
                <a:gd name="T51" fmla="*/ 36 h 37"/>
                <a:gd name="T52" fmla="*/ 6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2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2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30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2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7"/>
                    <a:pt x="25" y="16"/>
                    <a:pt x="26" y="16"/>
                  </a:cubicBezTo>
                  <a:cubicBezTo>
                    <a:pt x="27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3"/>
                    <a:pt x="27" y="21"/>
                    <a:pt x="27" y="21"/>
                  </a:cubicBezTo>
                  <a:cubicBezTo>
                    <a:pt x="26" y="20"/>
                    <a:pt x="26" y="20"/>
                    <a:pt x="25" y="19"/>
                  </a:cubicBezTo>
                  <a:cubicBezTo>
                    <a:pt x="24" y="19"/>
                    <a:pt x="23" y="19"/>
                    <a:pt x="2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4"/>
                    <a:pt x="13" y="35"/>
                    <a:pt x="13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5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2" y="32"/>
                    <a:pt x="33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4" y="36"/>
                    <a:pt x="4" y="36"/>
                  </a:cubicBezTo>
                  <a:cubicBezTo>
                    <a:pt x="5" y="35"/>
                    <a:pt x="6" y="35"/>
                    <a:pt x="6" y="34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6"/>
                    <a:pt x="30" y="5"/>
                    <a:pt x="30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7" y="2"/>
                    <a:pt x="25" y="2"/>
                    <a:pt x="23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76" name="Freeform 34">
              <a:extLst>
                <a:ext uri="{FF2B5EF4-FFF2-40B4-BE49-F238E27FC236}">
                  <a16:creationId xmlns="" xmlns:a16="http://schemas.microsoft.com/office/drawing/2014/main" id="{20596885-49EF-7046-AF71-018EE4D790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07" y="2326"/>
              <a:ext cx="78" cy="71"/>
            </a:xfrm>
            <a:custGeom>
              <a:avLst/>
              <a:gdLst>
                <a:gd name="T0" fmla="*/ 41 w 41"/>
                <a:gd name="T1" fmla="*/ 37 h 37"/>
                <a:gd name="T2" fmla="*/ 30 w 41"/>
                <a:gd name="T3" fmla="*/ 37 h 37"/>
                <a:gd name="T4" fmla="*/ 16 w 41"/>
                <a:gd name="T5" fmla="*/ 20 h 37"/>
                <a:gd name="T6" fmla="*/ 14 w 41"/>
                <a:gd name="T7" fmla="*/ 20 h 37"/>
                <a:gd name="T8" fmla="*/ 13 w 41"/>
                <a:gd name="T9" fmla="*/ 20 h 37"/>
                <a:gd name="T10" fmla="*/ 12 w 41"/>
                <a:gd name="T11" fmla="*/ 20 h 37"/>
                <a:gd name="T12" fmla="*/ 12 w 41"/>
                <a:gd name="T13" fmla="*/ 31 h 37"/>
                <a:gd name="T14" fmla="*/ 13 w 41"/>
                <a:gd name="T15" fmla="*/ 35 h 37"/>
                <a:gd name="T16" fmla="*/ 16 w 41"/>
                <a:gd name="T17" fmla="*/ 36 h 37"/>
                <a:gd name="T18" fmla="*/ 18 w 41"/>
                <a:gd name="T19" fmla="*/ 36 h 37"/>
                <a:gd name="T20" fmla="*/ 18 w 41"/>
                <a:gd name="T21" fmla="*/ 37 h 37"/>
                <a:gd name="T22" fmla="*/ 0 w 41"/>
                <a:gd name="T23" fmla="*/ 37 h 37"/>
                <a:gd name="T24" fmla="*/ 0 w 41"/>
                <a:gd name="T25" fmla="*/ 36 h 37"/>
                <a:gd name="T26" fmla="*/ 2 w 41"/>
                <a:gd name="T27" fmla="*/ 36 h 37"/>
                <a:gd name="T28" fmla="*/ 6 w 41"/>
                <a:gd name="T29" fmla="*/ 35 h 37"/>
                <a:gd name="T30" fmla="*/ 6 w 41"/>
                <a:gd name="T31" fmla="*/ 31 h 37"/>
                <a:gd name="T32" fmla="*/ 6 w 41"/>
                <a:gd name="T33" fmla="*/ 7 h 37"/>
                <a:gd name="T34" fmla="*/ 5 w 41"/>
                <a:gd name="T35" fmla="*/ 2 h 37"/>
                <a:gd name="T36" fmla="*/ 2 w 41"/>
                <a:gd name="T37" fmla="*/ 1 h 37"/>
                <a:gd name="T38" fmla="*/ 0 w 41"/>
                <a:gd name="T39" fmla="*/ 1 h 37"/>
                <a:gd name="T40" fmla="*/ 0 w 41"/>
                <a:gd name="T41" fmla="*/ 0 h 37"/>
                <a:gd name="T42" fmla="*/ 15 w 41"/>
                <a:gd name="T43" fmla="*/ 0 h 37"/>
                <a:gd name="T44" fmla="*/ 25 w 41"/>
                <a:gd name="T45" fmla="*/ 1 h 37"/>
                <a:gd name="T46" fmla="*/ 30 w 41"/>
                <a:gd name="T47" fmla="*/ 4 h 37"/>
                <a:gd name="T48" fmla="*/ 32 w 41"/>
                <a:gd name="T49" fmla="*/ 10 h 37"/>
                <a:gd name="T50" fmla="*/ 30 w 41"/>
                <a:gd name="T51" fmla="*/ 16 h 37"/>
                <a:gd name="T52" fmla="*/ 22 w 41"/>
                <a:gd name="T53" fmla="*/ 19 h 37"/>
                <a:gd name="T54" fmla="*/ 31 w 41"/>
                <a:gd name="T55" fmla="*/ 30 h 37"/>
                <a:gd name="T56" fmla="*/ 36 w 41"/>
                <a:gd name="T57" fmla="*/ 35 h 37"/>
                <a:gd name="T58" fmla="*/ 41 w 41"/>
                <a:gd name="T59" fmla="*/ 36 h 37"/>
                <a:gd name="T60" fmla="*/ 41 w 41"/>
                <a:gd name="T61" fmla="*/ 37 h 37"/>
                <a:gd name="T62" fmla="*/ 12 w 41"/>
                <a:gd name="T63" fmla="*/ 18 h 37"/>
                <a:gd name="T64" fmla="*/ 13 w 41"/>
                <a:gd name="T65" fmla="*/ 18 h 37"/>
                <a:gd name="T66" fmla="*/ 14 w 41"/>
                <a:gd name="T67" fmla="*/ 18 h 37"/>
                <a:gd name="T68" fmla="*/ 23 w 41"/>
                <a:gd name="T69" fmla="*/ 16 h 37"/>
                <a:gd name="T70" fmla="*/ 26 w 41"/>
                <a:gd name="T71" fmla="*/ 10 h 37"/>
                <a:gd name="T72" fmla="*/ 23 w 41"/>
                <a:gd name="T73" fmla="*/ 4 h 37"/>
                <a:gd name="T74" fmla="*/ 17 w 41"/>
                <a:gd name="T75" fmla="*/ 2 h 37"/>
                <a:gd name="T76" fmla="*/ 12 w 41"/>
                <a:gd name="T77" fmla="*/ 3 h 37"/>
                <a:gd name="T78" fmla="*/ 12 w 41"/>
                <a:gd name="T79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1" h="37">
                  <a:moveTo>
                    <a:pt x="41" y="37"/>
                  </a:moveTo>
                  <a:cubicBezTo>
                    <a:pt x="30" y="37"/>
                    <a:pt x="30" y="37"/>
                    <a:pt x="30" y="37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20"/>
                    <a:pt x="14" y="20"/>
                    <a:pt x="14" y="20"/>
                  </a:cubicBezTo>
                  <a:cubicBezTo>
                    <a:pt x="14" y="20"/>
                    <a:pt x="13" y="20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5"/>
                    <a:pt x="13" y="35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20" y="0"/>
                    <a:pt x="23" y="0"/>
                    <a:pt x="25" y="1"/>
                  </a:cubicBezTo>
                  <a:cubicBezTo>
                    <a:pt x="27" y="1"/>
                    <a:pt x="29" y="3"/>
                    <a:pt x="30" y="4"/>
                  </a:cubicBezTo>
                  <a:cubicBezTo>
                    <a:pt x="32" y="6"/>
                    <a:pt x="32" y="7"/>
                    <a:pt x="32" y="10"/>
                  </a:cubicBezTo>
                  <a:cubicBezTo>
                    <a:pt x="32" y="12"/>
                    <a:pt x="32" y="14"/>
                    <a:pt x="30" y="16"/>
                  </a:cubicBezTo>
                  <a:cubicBezTo>
                    <a:pt x="28" y="17"/>
                    <a:pt x="26" y="18"/>
                    <a:pt x="22" y="1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3" y="32"/>
                    <a:pt x="34" y="34"/>
                    <a:pt x="36" y="35"/>
                  </a:cubicBezTo>
                  <a:cubicBezTo>
                    <a:pt x="37" y="36"/>
                    <a:pt x="39" y="36"/>
                    <a:pt x="41" y="36"/>
                  </a:cubicBezTo>
                  <a:lnTo>
                    <a:pt x="41" y="37"/>
                  </a:lnTo>
                  <a:close/>
                  <a:moveTo>
                    <a:pt x="12" y="18"/>
                  </a:moveTo>
                  <a:cubicBezTo>
                    <a:pt x="12" y="18"/>
                    <a:pt x="13" y="18"/>
                    <a:pt x="13" y="18"/>
                  </a:cubicBezTo>
                  <a:cubicBezTo>
                    <a:pt x="13" y="18"/>
                    <a:pt x="14" y="18"/>
                    <a:pt x="14" y="18"/>
                  </a:cubicBezTo>
                  <a:cubicBezTo>
                    <a:pt x="18" y="18"/>
                    <a:pt x="21" y="17"/>
                    <a:pt x="23" y="16"/>
                  </a:cubicBezTo>
                  <a:cubicBezTo>
                    <a:pt x="25" y="14"/>
                    <a:pt x="26" y="12"/>
                    <a:pt x="26" y="10"/>
                  </a:cubicBezTo>
                  <a:cubicBezTo>
                    <a:pt x="26" y="8"/>
                    <a:pt x="25" y="6"/>
                    <a:pt x="23" y="4"/>
                  </a:cubicBezTo>
                  <a:cubicBezTo>
                    <a:pt x="22" y="3"/>
                    <a:pt x="19" y="2"/>
                    <a:pt x="17" y="2"/>
                  </a:cubicBezTo>
                  <a:cubicBezTo>
                    <a:pt x="16" y="2"/>
                    <a:pt x="14" y="2"/>
                    <a:pt x="12" y="3"/>
                  </a:cubicBezTo>
                  <a:lnTo>
                    <a:pt x="1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77" name="Freeform 35">
              <a:extLst>
                <a:ext uri="{FF2B5EF4-FFF2-40B4-BE49-F238E27FC236}">
                  <a16:creationId xmlns="" xmlns:a16="http://schemas.microsoft.com/office/drawing/2014/main" id="{0DBF02D3-C706-9941-AC3F-6E035DCC7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2324"/>
              <a:ext cx="52" cy="75"/>
            </a:xfrm>
            <a:custGeom>
              <a:avLst/>
              <a:gdLst>
                <a:gd name="T0" fmla="*/ 24 w 27"/>
                <a:gd name="T1" fmla="*/ 0 h 39"/>
                <a:gd name="T2" fmla="*/ 24 w 27"/>
                <a:gd name="T3" fmla="*/ 13 h 39"/>
                <a:gd name="T4" fmla="*/ 23 w 27"/>
                <a:gd name="T5" fmla="*/ 13 h 39"/>
                <a:gd name="T6" fmla="*/ 21 w 27"/>
                <a:gd name="T7" fmla="*/ 7 h 39"/>
                <a:gd name="T8" fmla="*/ 17 w 27"/>
                <a:gd name="T9" fmla="*/ 4 h 39"/>
                <a:gd name="T10" fmla="*/ 12 w 27"/>
                <a:gd name="T11" fmla="*/ 2 h 39"/>
                <a:gd name="T12" fmla="*/ 7 w 27"/>
                <a:gd name="T13" fmla="*/ 4 h 39"/>
                <a:gd name="T14" fmla="*/ 5 w 27"/>
                <a:gd name="T15" fmla="*/ 8 h 39"/>
                <a:gd name="T16" fmla="*/ 6 w 27"/>
                <a:gd name="T17" fmla="*/ 11 h 39"/>
                <a:gd name="T18" fmla="*/ 15 w 27"/>
                <a:gd name="T19" fmla="*/ 17 h 39"/>
                <a:gd name="T20" fmla="*/ 23 w 27"/>
                <a:gd name="T21" fmla="*/ 21 h 39"/>
                <a:gd name="T22" fmla="*/ 26 w 27"/>
                <a:gd name="T23" fmla="*/ 25 h 39"/>
                <a:gd name="T24" fmla="*/ 27 w 27"/>
                <a:gd name="T25" fmla="*/ 29 h 39"/>
                <a:gd name="T26" fmla="*/ 24 w 27"/>
                <a:gd name="T27" fmla="*/ 36 h 39"/>
                <a:gd name="T28" fmla="*/ 14 w 27"/>
                <a:gd name="T29" fmla="*/ 39 h 39"/>
                <a:gd name="T30" fmla="*/ 11 w 27"/>
                <a:gd name="T31" fmla="*/ 39 h 39"/>
                <a:gd name="T32" fmla="*/ 7 w 27"/>
                <a:gd name="T33" fmla="*/ 38 h 39"/>
                <a:gd name="T34" fmla="*/ 3 w 27"/>
                <a:gd name="T35" fmla="*/ 37 h 39"/>
                <a:gd name="T36" fmla="*/ 2 w 27"/>
                <a:gd name="T37" fmla="*/ 37 h 39"/>
                <a:gd name="T38" fmla="*/ 1 w 27"/>
                <a:gd name="T39" fmla="*/ 39 h 39"/>
                <a:gd name="T40" fmla="*/ 0 w 27"/>
                <a:gd name="T41" fmla="*/ 39 h 39"/>
                <a:gd name="T42" fmla="*/ 0 w 27"/>
                <a:gd name="T43" fmla="*/ 26 h 39"/>
                <a:gd name="T44" fmla="*/ 1 w 27"/>
                <a:gd name="T45" fmla="*/ 26 h 39"/>
                <a:gd name="T46" fmla="*/ 3 w 27"/>
                <a:gd name="T47" fmla="*/ 32 h 39"/>
                <a:gd name="T48" fmla="*/ 8 w 27"/>
                <a:gd name="T49" fmla="*/ 36 h 39"/>
                <a:gd name="T50" fmla="*/ 14 w 27"/>
                <a:gd name="T51" fmla="*/ 37 h 39"/>
                <a:gd name="T52" fmla="*/ 20 w 27"/>
                <a:gd name="T53" fmla="*/ 35 h 39"/>
                <a:gd name="T54" fmla="*/ 22 w 27"/>
                <a:gd name="T55" fmla="*/ 31 h 39"/>
                <a:gd name="T56" fmla="*/ 21 w 27"/>
                <a:gd name="T57" fmla="*/ 28 h 39"/>
                <a:gd name="T58" fmla="*/ 18 w 27"/>
                <a:gd name="T59" fmla="*/ 26 h 39"/>
                <a:gd name="T60" fmla="*/ 12 w 27"/>
                <a:gd name="T61" fmla="*/ 22 h 39"/>
                <a:gd name="T62" fmla="*/ 4 w 27"/>
                <a:gd name="T63" fmla="*/ 18 h 39"/>
                <a:gd name="T64" fmla="*/ 1 w 27"/>
                <a:gd name="T65" fmla="*/ 14 h 39"/>
                <a:gd name="T66" fmla="*/ 0 w 27"/>
                <a:gd name="T67" fmla="*/ 10 h 39"/>
                <a:gd name="T68" fmla="*/ 3 w 27"/>
                <a:gd name="T69" fmla="*/ 3 h 39"/>
                <a:gd name="T70" fmla="*/ 12 w 27"/>
                <a:gd name="T71" fmla="*/ 0 h 39"/>
                <a:gd name="T72" fmla="*/ 19 w 27"/>
                <a:gd name="T73" fmla="*/ 2 h 39"/>
                <a:gd name="T74" fmla="*/ 21 w 27"/>
                <a:gd name="T75" fmla="*/ 2 h 39"/>
                <a:gd name="T76" fmla="*/ 23 w 27"/>
                <a:gd name="T77" fmla="*/ 2 h 39"/>
                <a:gd name="T78" fmla="*/ 23 w 27"/>
                <a:gd name="T79" fmla="*/ 0 h 39"/>
                <a:gd name="T80" fmla="*/ 24 w 27"/>
                <a:gd name="T8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" h="39">
                  <a:moveTo>
                    <a:pt x="24" y="0"/>
                  </a:moveTo>
                  <a:cubicBezTo>
                    <a:pt x="24" y="13"/>
                    <a:pt x="24" y="13"/>
                    <a:pt x="24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1"/>
                    <a:pt x="22" y="9"/>
                    <a:pt x="21" y="7"/>
                  </a:cubicBezTo>
                  <a:cubicBezTo>
                    <a:pt x="20" y="6"/>
                    <a:pt x="19" y="5"/>
                    <a:pt x="17" y="4"/>
                  </a:cubicBezTo>
                  <a:cubicBezTo>
                    <a:pt x="16" y="3"/>
                    <a:pt x="14" y="2"/>
                    <a:pt x="12" y="2"/>
                  </a:cubicBezTo>
                  <a:cubicBezTo>
                    <a:pt x="10" y="2"/>
                    <a:pt x="8" y="3"/>
                    <a:pt x="7" y="4"/>
                  </a:cubicBezTo>
                  <a:cubicBezTo>
                    <a:pt x="5" y="5"/>
                    <a:pt x="5" y="7"/>
                    <a:pt x="5" y="8"/>
                  </a:cubicBezTo>
                  <a:cubicBezTo>
                    <a:pt x="5" y="9"/>
                    <a:pt x="5" y="10"/>
                    <a:pt x="6" y="11"/>
                  </a:cubicBezTo>
                  <a:cubicBezTo>
                    <a:pt x="7" y="13"/>
                    <a:pt x="10" y="14"/>
                    <a:pt x="15" y="17"/>
                  </a:cubicBezTo>
                  <a:cubicBezTo>
                    <a:pt x="19" y="19"/>
                    <a:pt x="21" y="20"/>
                    <a:pt x="23" y="21"/>
                  </a:cubicBezTo>
                  <a:cubicBezTo>
                    <a:pt x="24" y="22"/>
                    <a:pt x="25" y="23"/>
                    <a:pt x="26" y="25"/>
                  </a:cubicBezTo>
                  <a:cubicBezTo>
                    <a:pt x="27" y="26"/>
                    <a:pt x="27" y="27"/>
                    <a:pt x="27" y="29"/>
                  </a:cubicBezTo>
                  <a:cubicBezTo>
                    <a:pt x="27" y="32"/>
                    <a:pt x="26" y="34"/>
                    <a:pt x="24" y="36"/>
                  </a:cubicBezTo>
                  <a:cubicBezTo>
                    <a:pt x="21" y="38"/>
                    <a:pt x="18" y="39"/>
                    <a:pt x="14" y="39"/>
                  </a:cubicBezTo>
                  <a:cubicBezTo>
                    <a:pt x="13" y="39"/>
                    <a:pt x="12" y="39"/>
                    <a:pt x="11" y="39"/>
                  </a:cubicBezTo>
                  <a:cubicBezTo>
                    <a:pt x="10" y="39"/>
                    <a:pt x="9" y="38"/>
                    <a:pt x="7" y="38"/>
                  </a:cubicBezTo>
                  <a:cubicBezTo>
                    <a:pt x="5" y="37"/>
                    <a:pt x="4" y="37"/>
                    <a:pt x="3" y="37"/>
                  </a:cubicBezTo>
                  <a:cubicBezTo>
                    <a:pt x="3" y="37"/>
                    <a:pt x="2" y="37"/>
                    <a:pt x="2" y="37"/>
                  </a:cubicBezTo>
                  <a:cubicBezTo>
                    <a:pt x="2" y="38"/>
                    <a:pt x="1" y="38"/>
                    <a:pt x="1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2" y="29"/>
                    <a:pt x="3" y="31"/>
                    <a:pt x="3" y="32"/>
                  </a:cubicBezTo>
                  <a:cubicBezTo>
                    <a:pt x="4" y="34"/>
                    <a:pt x="6" y="35"/>
                    <a:pt x="8" y="36"/>
                  </a:cubicBezTo>
                  <a:cubicBezTo>
                    <a:pt x="9" y="37"/>
                    <a:pt x="11" y="37"/>
                    <a:pt x="14" y="37"/>
                  </a:cubicBezTo>
                  <a:cubicBezTo>
                    <a:pt x="16" y="37"/>
                    <a:pt x="18" y="36"/>
                    <a:pt x="20" y="35"/>
                  </a:cubicBezTo>
                  <a:cubicBezTo>
                    <a:pt x="21" y="34"/>
                    <a:pt x="22" y="33"/>
                    <a:pt x="22" y="31"/>
                  </a:cubicBezTo>
                  <a:cubicBezTo>
                    <a:pt x="22" y="30"/>
                    <a:pt x="21" y="29"/>
                    <a:pt x="21" y="28"/>
                  </a:cubicBezTo>
                  <a:cubicBezTo>
                    <a:pt x="20" y="27"/>
                    <a:pt x="20" y="26"/>
                    <a:pt x="18" y="26"/>
                  </a:cubicBezTo>
                  <a:cubicBezTo>
                    <a:pt x="18" y="25"/>
                    <a:pt x="15" y="24"/>
                    <a:pt x="12" y="22"/>
                  </a:cubicBezTo>
                  <a:cubicBezTo>
                    <a:pt x="8" y="20"/>
                    <a:pt x="6" y="19"/>
                    <a:pt x="4" y="18"/>
                  </a:cubicBezTo>
                  <a:cubicBezTo>
                    <a:pt x="3" y="17"/>
                    <a:pt x="2" y="16"/>
                    <a:pt x="1" y="14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0" y="7"/>
                    <a:pt x="1" y="5"/>
                    <a:pt x="3" y="3"/>
                  </a:cubicBezTo>
                  <a:cubicBezTo>
                    <a:pt x="5" y="1"/>
                    <a:pt x="8" y="0"/>
                    <a:pt x="12" y="0"/>
                  </a:cubicBezTo>
                  <a:cubicBezTo>
                    <a:pt x="14" y="0"/>
                    <a:pt x="16" y="1"/>
                    <a:pt x="19" y="2"/>
                  </a:cubicBezTo>
                  <a:cubicBezTo>
                    <a:pt x="20" y="2"/>
                    <a:pt x="21" y="2"/>
                    <a:pt x="21" y="2"/>
                  </a:cubicBezTo>
                  <a:cubicBezTo>
                    <a:pt x="22" y="2"/>
                    <a:pt x="22" y="2"/>
                    <a:pt x="23" y="2"/>
                  </a:cubicBezTo>
                  <a:cubicBezTo>
                    <a:pt x="23" y="2"/>
                    <a:pt x="23" y="1"/>
                    <a:pt x="23" y="0"/>
                  </a:cubicBezTo>
                  <a:lnTo>
                    <a:pt x="2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78" name="Freeform 36">
              <a:extLst>
                <a:ext uri="{FF2B5EF4-FFF2-40B4-BE49-F238E27FC236}">
                  <a16:creationId xmlns="" xmlns:a16="http://schemas.microsoft.com/office/drawing/2014/main" id="{2005ACA8-57C8-B049-8DBD-050AB847C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6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5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4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6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79" name="Freeform 37">
              <a:extLst>
                <a:ext uri="{FF2B5EF4-FFF2-40B4-BE49-F238E27FC236}">
                  <a16:creationId xmlns="" xmlns:a16="http://schemas.microsoft.com/office/drawing/2014/main" id="{A458436C-F09B-A947-8151-D5D4C3E04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2326"/>
              <a:ext cx="65" cy="71"/>
            </a:xfrm>
            <a:custGeom>
              <a:avLst/>
              <a:gdLst>
                <a:gd name="T0" fmla="*/ 34 w 34"/>
                <a:gd name="T1" fmla="*/ 0 h 37"/>
                <a:gd name="T2" fmla="*/ 34 w 34"/>
                <a:gd name="T3" fmla="*/ 9 h 37"/>
                <a:gd name="T4" fmla="*/ 33 w 34"/>
                <a:gd name="T5" fmla="*/ 9 h 37"/>
                <a:gd name="T6" fmla="*/ 32 w 34"/>
                <a:gd name="T7" fmla="*/ 5 h 37"/>
                <a:gd name="T8" fmla="*/ 30 w 34"/>
                <a:gd name="T9" fmla="*/ 3 h 37"/>
                <a:gd name="T10" fmla="*/ 26 w 34"/>
                <a:gd name="T11" fmla="*/ 2 h 37"/>
                <a:gd name="T12" fmla="*/ 20 w 34"/>
                <a:gd name="T13" fmla="*/ 2 h 37"/>
                <a:gd name="T14" fmla="*/ 20 w 34"/>
                <a:gd name="T15" fmla="*/ 31 h 37"/>
                <a:gd name="T16" fmla="*/ 21 w 34"/>
                <a:gd name="T17" fmla="*/ 35 h 37"/>
                <a:gd name="T18" fmla="*/ 24 w 34"/>
                <a:gd name="T19" fmla="*/ 36 h 37"/>
                <a:gd name="T20" fmla="*/ 26 w 34"/>
                <a:gd name="T21" fmla="*/ 36 h 37"/>
                <a:gd name="T22" fmla="*/ 26 w 34"/>
                <a:gd name="T23" fmla="*/ 37 h 37"/>
                <a:gd name="T24" fmla="*/ 8 w 34"/>
                <a:gd name="T25" fmla="*/ 37 h 37"/>
                <a:gd name="T26" fmla="*/ 8 w 34"/>
                <a:gd name="T27" fmla="*/ 36 h 37"/>
                <a:gd name="T28" fmla="*/ 10 w 34"/>
                <a:gd name="T29" fmla="*/ 36 h 37"/>
                <a:gd name="T30" fmla="*/ 13 w 34"/>
                <a:gd name="T31" fmla="*/ 35 h 37"/>
                <a:gd name="T32" fmla="*/ 14 w 34"/>
                <a:gd name="T33" fmla="*/ 31 h 37"/>
                <a:gd name="T34" fmla="*/ 14 w 34"/>
                <a:gd name="T35" fmla="*/ 2 h 37"/>
                <a:gd name="T36" fmla="*/ 9 w 34"/>
                <a:gd name="T37" fmla="*/ 2 h 37"/>
                <a:gd name="T38" fmla="*/ 5 w 34"/>
                <a:gd name="T39" fmla="*/ 3 h 37"/>
                <a:gd name="T40" fmla="*/ 2 w 34"/>
                <a:gd name="T41" fmla="*/ 5 h 37"/>
                <a:gd name="T42" fmla="*/ 1 w 34"/>
                <a:gd name="T43" fmla="*/ 9 h 37"/>
                <a:gd name="T44" fmla="*/ 0 w 34"/>
                <a:gd name="T45" fmla="*/ 9 h 37"/>
                <a:gd name="T46" fmla="*/ 0 w 34"/>
                <a:gd name="T47" fmla="*/ 0 h 37"/>
                <a:gd name="T48" fmla="*/ 34 w 34"/>
                <a:gd name="T4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37">
                  <a:moveTo>
                    <a:pt x="34" y="0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7"/>
                    <a:pt x="33" y="6"/>
                    <a:pt x="32" y="5"/>
                  </a:cubicBezTo>
                  <a:cubicBezTo>
                    <a:pt x="32" y="4"/>
                    <a:pt x="31" y="4"/>
                    <a:pt x="30" y="3"/>
                  </a:cubicBezTo>
                  <a:cubicBezTo>
                    <a:pt x="29" y="3"/>
                    <a:pt x="27" y="2"/>
                    <a:pt x="26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3"/>
                    <a:pt x="20" y="35"/>
                    <a:pt x="21" y="35"/>
                  </a:cubicBezTo>
                  <a:cubicBezTo>
                    <a:pt x="21" y="36"/>
                    <a:pt x="23" y="36"/>
                    <a:pt x="24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3" y="36"/>
                    <a:pt x="13" y="35"/>
                  </a:cubicBezTo>
                  <a:cubicBezTo>
                    <a:pt x="14" y="34"/>
                    <a:pt x="14" y="33"/>
                    <a:pt x="14" y="3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7" y="2"/>
                    <a:pt x="6" y="2"/>
                    <a:pt x="5" y="3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1" y="6"/>
                    <a:pt x="1" y="7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80" name="Freeform 38">
              <a:extLst>
                <a:ext uri="{FF2B5EF4-FFF2-40B4-BE49-F238E27FC236}">
                  <a16:creationId xmlns="" xmlns:a16="http://schemas.microsoft.com/office/drawing/2014/main" id="{3A644C99-A4B2-1F4B-96BA-E9C1C3ADB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2326"/>
              <a:ext cx="82" cy="71"/>
            </a:xfrm>
            <a:custGeom>
              <a:avLst/>
              <a:gdLst>
                <a:gd name="T0" fmla="*/ 29 w 43"/>
                <a:gd name="T1" fmla="*/ 0 h 37"/>
                <a:gd name="T2" fmla="*/ 43 w 43"/>
                <a:gd name="T3" fmla="*/ 0 h 37"/>
                <a:gd name="T4" fmla="*/ 43 w 43"/>
                <a:gd name="T5" fmla="*/ 1 h 37"/>
                <a:gd name="T6" fmla="*/ 42 w 43"/>
                <a:gd name="T7" fmla="*/ 1 h 37"/>
                <a:gd name="T8" fmla="*/ 40 w 43"/>
                <a:gd name="T9" fmla="*/ 2 h 37"/>
                <a:gd name="T10" fmla="*/ 37 w 43"/>
                <a:gd name="T11" fmla="*/ 3 h 37"/>
                <a:gd name="T12" fmla="*/ 34 w 43"/>
                <a:gd name="T13" fmla="*/ 7 h 37"/>
                <a:gd name="T14" fmla="*/ 24 w 43"/>
                <a:gd name="T15" fmla="*/ 21 h 37"/>
                <a:gd name="T16" fmla="*/ 24 w 43"/>
                <a:gd name="T17" fmla="*/ 31 h 37"/>
                <a:gd name="T18" fmla="*/ 25 w 43"/>
                <a:gd name="T19" fmla="*/ 35 h 37"/>
                <a:gd name="T20" fmla="*/ 29 w 43"/>
                <a:gd name="T21" fmla="*/ 36 h 37"/>
                <a:gd name="T22" fmla="*/ 30 w 43"/>
                <a:gd name="T23" fmla="*/ 36 h 37"/>
                <a:gd name="T24" fmla="*/ 30 w 43"/>
                <a:gd name="T25" fmla="*/ 37 h 37"/>
                <a:gd name="T26" fmla="*/ 13 w 43"/>
                <a:gd name="T27" fmla="*/ 37 h 37"/>
                <a:gd name="T28" fmla="*/ 13 w 43"/>
                <a:gd name="T29" fmla="*/ 36 h 37"/>
                <a:gd name="T30" fmla="*/ 14 w 43"/>
                <a:gd name="T31" fmla="*/ 36 h 37"/>
                <a:gd name="T32" fmla="*/ 18 w 43"/>
                <a:gd name="T33" fmla="*/ 35 h 37"/>
                <a:gd name="T34" fmla="*/ 18 w 43"/>
                <a:gd name="T35" fmla="*/ 31 h 37"/>
                <a:gd name="T36" fmla="*/ 18 w 43"/>
                <a:gd name="T37" fmla="*/ 22 h 37"/>
                <a:gd name="T38" fmla="*/ 7 w 43"/>
                <a:gd name="T39" fmla="*/ 6 h 37"/>
                <a:gd name="T40" fmla="*/ 4 w 43"/>
                <a:gd name="T41" fmla="*/ 3 h 37"/>
                <a:gd name="T42" fmla="*/ 1 w 43"/>
                <a:gd name="T43" fmla="*/ 1 h 37"/>
                <a:gd name="T44" fmla="*/ 0 w 43"/>
                <a:gd name="T45" fmla="*/ 1 h 37"/>
                <a:gd name="T46" fmla="*/ 0 w 43"/>
                <a:gd name="T47" fmla="*/ 0 h 37"/>
                <a:gd name="T48" fmla="*/ 17 w 43"/>
                <a:gd name="T49" fmla="*/ 0 h 37"/>
                <a:gd name="T50" fmla="*/ 17 w 43"/>
                <a:gd name="T51" fmla="*/ 1 h 37"/>
                <a:gd name="T52" fmla="*/ 16 w 43"/>
                <a:gd name="T53" fmla="*/ 1 h 37"/>
                <a:gd name="T54" fmla="*/ 14 w 43"/>
                <a:gd name="T55" fmla="*/ 2 h 37"/>
                <a:gd name="T56" fmla="*/ 13 w 43"/>
                <a:gd name="T57" fmla="*/ 3 h 37"/>
                <a:gd name="T58" fmla="*/ 14 w 43"/>
                <a:gd name="T59" fmla="*/ 7 h 37"/>
                <a:gd name="T60" fmla="*/ 23 w 43"/>
                <a:gd name="T61" fmla="*/ 19 h 37"/>
                <a:gd name="T62" fmla="*/ 31 w 43"/>
                <a:gd name="T63" fmla="*/ 8 h 37"/>
                <a:gd name="T64" fmla="*/ 33 w 43"/>
                <a:gd name="T65" fmla="*/ 4 h 37"/>
                <a:gd name="T66" fmla="*/ 32 w 43"/>
                <a:gd name="T67" fmla="*/ 2 h 37"/>
                <a:gd name="T68" fmla="*/ 31 w 43"/>
                <a:gd name="T69" fmla="*/ 1 h 37"/>
                <a:gd name="T70" fmla="*/ 29 w 43"/>
                <a:gd name="T71" fmla="*/ 1 h 37"/>
                <a:gd name="T72" fmla="*/ 29 w 43"/>
                <a:gd name="T73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3" h="37">
                  <a:moveTo>
                    <a:pt x="29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2" y="1"/>
                    <a:pt x="41" y="1"/>
                    <a:pt x="40" y="2"/>
                  </a:cubicBezTo>
                  <a:cubicBezTo>
                    <a:pt x="39" y="2"/>
                    <a:pt x="38" y="3"/>
                    <a:pt x="37" y="3"/>
                  </a:cubicBezTo>
                  <a:cubicBezTo>
                    <a:pt x="36" y="4"/>
                    <a:pt x="35" y="6"/>
                    <a:pt x="34" y="7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4" y="33"/>
                    <a:pt x="24" y="35"/>
                    <a:pt x="25" y="35"/>
                  </a:cubicBezTo>
                  <a:cubicBezTo>
                    <a:pt x="26" y="36"/>
                    <a:pt x="27" y="36"/>
                    <a:pt x="29" y="36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6" y="36"/>
                    <a:pt x="17" y="36"/>
                    <a:pt x="18" y="35"/>
                  </a:cubicBezTo>
                  <a:cubicBezTo>
                    <a:pt x="18" y="34"/>
                    <a:pt x="18" y="33"/>
                    <a:pt x="18" y="31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5"/>
                    <a:pt x="5" y="3"/>
                    <a:pt x="4" y="3"/>
                  </a:cubicBezTo>
                  <a:cubicBezTo>
                    <a:pt x="4" y="3"/>
                    <a:pt x="3" y="2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5" y="1"/>
                    <a:pt x="14" y="2"/>
                  </a:cubicBezTo>
                  <a:cubicBezTo>
                    <a:pt x="13" y="2"/>
                    <a:pt x="13" y="3"/>
                    <a:pt x="13" y="3"/>
                  </a:cubicBezTo>
                  <a:cubicBezTo>
                    <a:pt x="13" y="4"/>
                    <a:pt x="13" y="5"/>
                    <a:pt x="14" y="7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2" y="6"/>
                    <a:pt x="33" y="5"/>
                    <a:pt x="33" y="4"/>
                  </a:cubicBezTo>
                  <a:cubicBezTo>
                    <a:pt x="33" y="3"/>
                    <a:pt x="33" y="3"/>
                    <a:pt x="32" y="2"/>
                  </a:cubicBezTo>
                  <a:cubicBezTo>
                    <a:pt x="32" y="2"/>
                    <a:pt x="32" y="2"/>
                    <a:pt x="31" y="1"/>
                  </a:cubicBezTo>
                  <a:cubicBezTo>
                    <a:pt x="31" y="1"/>
                    <a:pt x="30" y="1"/>
                    <a:pt x="29" y="1"/>
                  </a:cubicBezTo>
                  <a:lnTo>
                    <a:pt x="2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81" name="Freeform 39">
              <a:extLst>
                <a:ext uri="{FF2B5EF4-FFF2-40B4-BE49-F238E27FC236}">
                  <a16:creationId xmlns="" xmlns:a16="http://schemas.microsoft.com/office/drawing/2014/main" id="{24908B7E-15B8-E94C-B7BF-96F9584D399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70" y="2324"/>
              <a:ext cx="76" cy="75"/>
            </a:xfrm>
            <a:custGeom>
              <a:avLst/>
              <a:gdLst>
                <a:gd name="T0" fmla="*/ 21 w 40"/>
                <a:gd name="T1" fmla="*/ 0 h 39"/>
                <a:gd name="T2" fmla="*/ 34 w 40"/>
                <a:gd name="T3" fmla="*/ 6 h 39"/>
                <a:gd name="T4" fmla="*/ 40 w 40"/>
                <a:gd name="T5" fmla="*/ 19 h 39"/>
                <a:gd name="T6" fmla="*/ 34 w 40"/>
                <a:gd name="T7" fmla="*/ 34 h 39"/>
                <a:gd name="T8" fmla="*/ 20 w 40"/>
                <a:gd name="T9" fmla="*/ 39 h 39"/>
                <a:gd name="T10" fmla="*/ 6 w 40"/>
                <a:gd name="T11" fmla="*/ 34 h 39"/>
                <a:gd name="T12" fmla="*/ 0 w 40"/>
                <a:gd name="T13" fmla="*/ 20 h 39"/>
                <a:gd name="T14" fmla="*/ 7 w 40"/>
                <a:gd name="T15" fmla="*/ 5 h 39"/>
                <a:gd name="T16" fmla="*/ 21 w 40"/>
                <a:gd name="T17" fmla="*/ 0 h 39"/>
                <a:gd name="T18" fmla="*/ 20 w 40"/>
                <a:gd name="T19" fmla="*/ 2 h 39"/>
                <a:gd name="T20" fmla="*/ 11 w 40"/>
                <a:gd name="T21" fmla="*/ 6 h 39"/>
                <a:gd name="T22" fmla="*/ 7 w 40"/>
                <a:gd name="T23" fmla="*/ 19 h 39"/>
                <a:gd name="T24" fmla="*/ 11 w 40"/>
                <a:gd name="T25" fmla="*/ 33 h 39"/>
                <a:gd name="T26" fmla="*/ 20 w 40"/>
                <a:gd name="T27" fmla="*/ 37 h 39"/>
                <a:gd name="T28" fmla="*/ 30 w 40"/>
                <a:gd name="T29" fmla="*/ 33 h 39"/>
                <a:gd name="T30" fmla="*/ 33 w 40"/>
                <a:gd name="T31" fmla="*/ 20 h 39"/>
                <a:gd name="T32" fmla="*/ 29 w 40"/>
                <a:gd name="T33" fmla="*/ 6 h 39"/>
                <a:gd name="T34" fmla="*/ 20 w 40"/>
                <a:gd name="T35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39">
                  <a:moveTo>
                    <a:pt x="21" y="0"/>
                  </a:moveTo>
                  <a:cubicBezTo>
                    <a:pt x="26" y="0"/>
                    <a:pt x="31" y="2"/>
                    <a:pt x="34" y="6"/>
                  </a:cubicBezTo>
                  <a:cubicBezTo>
                    <a:pt x="38" y="9"/>
                    <a:pt x="40" y="14"/>
                    <a:pt x="40" y="19"/>
                  </a:cubicBezTo>
                  <a:cubicBezTo>
                    <a:pt x="40" y="25"/>
                    <a:pt x="38" y="30"/>
                    <a:pt x="34" y="34"/>
                  </a:cubicBezTo>
                  <a:cubicBezTo>
                    <a:pt x="30" y="37"/>
                    <a:pt x="26" y="39"/>
                    <a:pt x="20" y="39"/>
                  </a:cubicBezTo>
                  <a:cubicBezTo>
                    <a:pt x="14" y="39"/>
                    <a:pt x="10" y="37"/>
                    <a:pt x="6" y="34"/>
                  </a:cubicBezTo>
                  <a:cubicBezTo>
                    <a:pt x="2" y="30"/>
                    <a:pt x="0" y="25"/>
                    <a:pt x="0" y="20"/>
                  </a:cubicBezTo>
                  <a:cubicBezTo>
                    <a:pt x="0" y="14"/>
                    <a:pt x="2" y="9"/>
                    <a:pt x="7" y="5"/>
                  </a:cubicBezTo>
                  <a:cubicBezTo>
                    <a:pt x="11" y="2"/>
                    <a:pt x="15" y="0"/>
                    <a:pt x="21" y="0"/>
                  </a:cubicBezTo>
                  <a:close/>
                  <a:moveTo>
                    <a:pt x="20" y="2"/>
                  </a:moveTo>
                  <a:cubicBezTo>
                    <a:pt x="16" y="2"/>
                    <a:pt x="13" y="3"/>
                    <a:pt x="11" y="6"/>
                  </a:cubicBezTo>
                  <a:cubicBezTo>
                    <a:pt x="8" y="9"/>
                    <a:pt x="7" y="13"/>
                    <a:pt x="7" y="19"/>
                  </a:cubicBezTo>
                  <a:cubicBezTo>
                    <a:pt x="7" y="26"/>
                    <a:pt x="8" y="30"/>
                    <a:pt x="11" y="33"/>
                  </a:cubicBezTo>
                  <a:cubicBezTo>
                    <a:pt x="13" y="36"/>
                    <a:pt x="16" y="37"/>
                    <a:pt x="20" y="37"/>
                  </a:cubicBezTo>
                  <a:cubicBezTo>
                    <a:pt x="24" y="37"/>
                    <a:pt x="27" y="36"/>
                    <a:pt x="30" y="33"/>
                  </a:cubicBezTo>
                  <a:cubicBezTo>
                    <a:pt x="32" y="30"/>
                    <a:pt x="33" y="26"/>
                    <a:pt x="33" y="20"/>
                  </a:cubicBezTo>
                  <a:cubicBezTo>
                    <a:pt x="33" y="14"/>
                    <a:pt x="32" y="9"/>
                    <a:pt x="29" y="6"/>
                  </a:cubicBezTo>
                  <a:cubicBezTo>
                    <a:pt x="27" y="3"/>
                    <a:pt x="24" y="2"/>
                    <a:pt x="2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82" name="Freeform 40">
              <a:extLst>
                <a:ext uri="{FF2B5EF4-FFF2-40B4-BE49-F238E27FC236}">
                  <a16:creationId xmlns="" xmlns:a16="http://schemas.microsoft.com/office/drawing/2014/main" id="{7DE34A3C-ADE1-BE4E-B0D8-F6E68C0617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2326"/>
              <a:ext cx="59" cy="71"/>
            </a:xfrm>
            <a:custGeom>
              <a:avLst/>
              <a:gdLst>
                <a:gd name="T0" fmla="*/ 12 w 31"/>
                <a:gd name="T1" fmla="*/ 2 h 37"/>
                <a:gd name="T2" fmla="*/ 12 w 31"/>
                <a:gd name="T3" fmla="*/ 17 h 37"/>
                <a:gd name="T4" fmla="*/ 19 w 31"/>
                <a:gd name="T5" fmla="*/ 17 h 37"/>
                <a:gd name="T6" fmla="*/ 23 w 31"/>
                <a:gd name="T7" fmla="*/ 16 h 37"/>
                <a:gd name="T8" fmla="*/ 25 w 31"/>
                <a:gd name="T9" fmla="*/ 12 h 37"/>
                <a:gd name="T10" fmla="*/ 26 w 31"/>
                <a:gd name="T11" fmla="*/ 12 h 37"/>
                <a:gd name="T12" fmla="*/ 26 w 31"/>
                <a:gd name="T13" fmla="*/ 24 h 37"/>
                <a:gd name="T14" fmla="*/ 25 w 31"/>
                <a:gd name="T15" fmla="*/ 24 h 37"/>
                <a:gd name="T16" fmla="*/ 24 w 31"/>
                <a:gd name="T17" fmla="*/ 21 h 37"/>
                <a:gd name="T18" fmla="*/ 22 w 31"/>
                <a:gd name="T19" fmla="*/ 20 h 37"/>
                <a:gd name="T20" fmla="*/ 19 w 31"/>
                <a:gd name="T21" fmla="*/ 19 h 37"/>
                <a:gd name="T22" fmla="*/ 12 w 31"/>
                <a:gd name="T23" fmla="*/ 19 h 37"/>
                <a:gd name="T24" fmla="*/ 12 w 31"/>
                <a:gd name="T25" fmla="*/ 31 h 37"/>
                <a:gd name="T26" fmla="*/ 12 w 31"/>
                <a:gd name="T27" fmla="*/ 34 h 37"/>
                <a:gd name="T28" fmla="*/ 13 w 31"/>
                <a:gd name="T29" fmla="*/ 36 h 37"/>
                <a:gd name="T30" fmla="*/ 16 w 31"/>
                <a:gd name="T31" fmla="*/ 36 h 37"/>
                <a:gd name="T32" fmla="*/ 18 w 31"/>
                <a:gd name="T33" fmla="*/ 36 h 37"/>
                <a:gd name="T34" fmla="*/ 18 w 31"/>
                <a:gd name="T35" fmla="*/ 37 h 37"/>
                <a:gd name="T36" fmla="*/ 0 w 31"/>
                <a:gd name="T37" fmla="*/ 37 h 37"/>
                <a:gd name="T38" fmla="*/ 0 w 31"/>
                <a:gd name="T39" fmla="*/ 36 h 37"/>
                <a:gd name="T40" fmla="*/ 1 w 31"/>
                <a:gd name="T41" fmla="*/ 36 h 37"/>
                <a:gd name="T42" fmla="*/ 5 w 31"/>
                <a:gd name="T43" fmla="*/ 35 h 37"/>
                <a:gd name="T44" fmla="*/ 6 w 31"/>
                <a:gd name="T45" fmla="*/ 31 h 37"/>
                <a:gd name="T46" fmla="*/ 6 w 31"/>
                <a:gd name="T47" fmla="*/ 7 h 37"/>
                <a:gd name="T48" fmla="*/ 5 w 31"/>
                <a:gd name="T49" fmla="*/ 3 h 37"/>
                <a:gd name="T50" fmla="*/ 4 w 31"/>
                <a:gd name="T51" fmla="*/ 2 h 37"/>
                <a:gd name="T52" fmla="*/ 1 w 31"/>
                <a:gd name="T53" fmla="*/ 1 h 37"/>
                <a:gd name="T54" fmla="*/ 0 w 31"/>
                <a:gd name="T55" fmla="*/ 1 h 37"/>
                <a:gd name="T56" fmla="*/ 0 w 31"/>
                <a:gd name="T57" fmla="*/ 0 h 37"/>
                <a:gd name="T58" fmla="*/ 31 w 31"/>
                <a:gd name="T59" fmla="*/ 0 h 37"/>
                <a:gd name="T60" fmla="*/ 31 w 31"/>
                <a:gd name="T61" fmla="*/ 8 h 37"/>
                <a:gd name="T62" fmla="*/ 30 w 31"/>
                <a:gd name="T63" fmla="*/ 8 h 37"/>
                <a:gd name="T64" fmla="*/ 28 w 31"/>
                <a:gd name="T65" fmla="*/ 4 h 37"/>
                <a:gd name="T66" fmla="*/ 26 w 31"/>
                <a:gd name="T67" fmla="*/ 3 h 37"/>
                <a:gd name="T68" fmla="*/ 21 w 31"/>
                <a:gd name="T69" fmla="*/ 2 h 37"/>
                <a:gd name="T70" fmla="*/ 12 w 31"/>
                <a:gd name="T71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1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21" y="17"/>
                    <a:pt x="22" y="16"/>
                    <a:pt x="23" y="16"/>
                  </a:cubicBezTo>
                  <a:cubicBezTo>
                    <a:pt x="24" y="15"/>
                    <a:pt x="24" y="14"/>
                    <a:pt x="25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3"/>
                    <a:pt x="24" y="22"/>
                    <a:pt x="24" y="21"/>
                  </a:cubicBezTo>
                  <a:cubicBezTo>
                    <a:pt x="24" y="20"/>
                    <a:pt x="23" y="20"/>
                    <a:pt x="22" y="20"/>
                  </a:cubicBezTo>
                  <a:cubicBezTo>
                    <a:pt x="22" y="19"/>
                    <a:pt x="21" y="19"/>
                    <a:pt x="19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5"/>
                    <a:pt x="13" y="35"/>
                    <a:pt x="13" y="36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5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29" y="6"/>
                    <a:pt x="29" y="5"/>
                    <a:pt x="28" y="4"/>
                  </a:cubicBezTo>
                  <a:cubicBezTo>
                    <a:pt x="27" y="4"/>
                    <a:pt x="27" y="3"/>
                    <a:pt x="26" y="3"/>
                  </a:cubicBezTo>
                  <a:cubicBezTo>
                    <a:pt x="25" y="2"/>
                    <a:pt x="23" y="2"/>
                    <a:pt x="21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83" name="Freeform 41">
              <a:extLst>
                <a:ext uri="{FF2B5EF4-FFF2-40B4-BE49-F238E27FC236}">
                  <a16:creationId xmlns="" xmlns:a16="http://schemas.microsoft.com/office/drawing/2014/main" id="{BAFB3445-280F-5146-A374-D8341912130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45" y="2326"/>
              <a:ext cx="59" cy="71"/>
            </a:xfrm>
            <a:custGeom>
              <a:avLst/>
              <a:gdLst>
                <a:gd name="T0" fmla="*/ 11 w 31"/>
                <a:gd name="T1" fmla="*/ 20 h 37"/>
                <a:gd name="T2" fmla="*/ 11 w 31"/>
                <a:gd name="T3" fmla="*/ 31 h 37"/>
                <a:gd name="T4" fmla="*/ 12 w 31"/>
                <a:gd name="T5" fmla="*/ 35 h 37"/>
                <a:gd name="T6" fmla="*/ 16 w 31"/>
                <a:gd name="T7" fmla="*/ 36 h 37"/>
                <a:gd name="T8" fmla="*/ 17 w 31"/>
                <a:gd name="T9" fmla="*/ 36 h 37"/>
                <a:gd name="T10" fmla="*/ 17 w 31"/>
                <a:gd name="T11" fmla="*/ 37 h 37"/>
                <a:gd name="T12" fmla="*/ 0 w 31"/>
                <a:gd name="T13" fmla="*/ 37 h 37"/>
                <a:gd name="T14" fmla="*/ 0 w 31"/>
                <a:gd name="T15" fmla="*/ 36 h 37"/>
                <a:gd name="T16" fmla="*/ 1 w 31"/>
                <a:gd name="T17" fmla="*/ 36 h 37"/>
                <a:gd name="T18" fmla="*/ 5 w 31"/>
                <a:gd name="T19" fmla="*/ 35 h 37"/>
                <a:gd name="T20" fmla="*/ 6 w 31"/>
                <a:gd name="T21" fmla="*/ 31 h 37"/>
                <a:gd name="T22" fmla="*/ 6 w 31"/>
                <a:gd name="T23" fmla="*/ 7 h 37"/>
                <a:gd name="T24" fmla="*/ 5 w 31"/>
                <a:gd name="T25" fmla="*/ 2 h 37"/>
                <a:gd name="T26" fmla="*/ 1 w 31"/>
                <a:gd name="T27" fmla="*/ 1 h 37"/>
                <a:gd name="T28" fmla="*/ 0 w 31"/>
                <a:gd name="T29" fmla="*/ 1 h 37"/>
                <a:gd name="T30" fmla="*/ 0 w 31"/>
                <a:gd name="T31" fmla="*/ 0 h 37"/>
                <a:gd name="T32" fmla="*/ 15 w 31"/>
                <a:gd name="T33" fmla="*/ 0 h 37"/>
                <a:gd name="T34" fmla="*/ 24 w 31"/>
                <a:gd name="T35" fmla="*/ 1 h 37"/>
                <a:gd name="T36" fmla="*/ 29 w 31"/>
                <a:gd name="T37" fmla="*/ 5 h 37"/>
                <a:gd name="T38" fmla="*/ 31 w 31"/>
                <a:gd name="T39" fmla="*/ 10 h 37"/>
                <a:gd name="T40" fmla="*/ 28 w 31"/>
                <a:gd name="T41" fmla="*/ 18 h 37"/>
                <a:gd name="T42" fmla="*/ 18 w 31"/>
                <a:gd name="T43" fmla="*/ 21 h 37"/>
                <a:gd name="T44" fmla="*/ 15 w 31"/>
                <a:gd name="T45" fmla="*/ 20 h 37"/>
                <a:gd name="T46" fmla="*/ 11 w 31"/>
                <a:gd name="T47" fmla="*/ 20 h 37"/>
                <a:gd name="T48" fmla="*/ 11 w 31"/>
                <a:gd name="T49" fmla="*/ 18 h 37"/>
                <a:gd name="T50" fmla="*/ 14 w 31"/>
                <a:gd name="T51" fmla="*/ 19 h 37"/>
                <a:gd name="T52" fmla="*/ 16 w 31"/>
                <a:gd name="T53" fmla="*/ 19 h 37"/>
                <a:gd name="T54" fmla="*/ 22 w 31"/>
                <a:gd name="T55" fmla="*/ 17 h 37"/>
                <a:gd name="T56" fmla="*/ 24 w 31"/>
                <a:gd name="T57" fmla="*/ 11 h 37"/>
                <a:gd name="T58" fmla="*/ 23 w 31"/>
                <a:gd name="T59" fmla="*/ 6 h 37"/>
                <a:gd name="T60" fmla="*/ 20 w 31"/>
                <a:gd name="T61" fmla="*/ 3 h 37"/>
                <a:gd name="T62" fmla="*/ 15 w 31"/>
                <a:gd name="T63" fmla="*/ 2 h 37"/>
                <a:gd name="T64" fmla="*/ 11 w 31"/>
                <a:gd name="T65" fmla="*/ 3 h 37"/>
                <a:gd name="T66" fmla="*/ 11 w 31"/>
                <a:gd name="T67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1" h="37">
                  <a:moveTo>
                    <a:pt x="11" y="20"/>
                  </a:move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2" y="35"/>
                    <a:pt x="12" y="35"/>
                  </a:cubicBezTo>
                  <a:cubicBezTo>
                    <a:pt x="13" y="36"/>
                    <a:pt x="14" y="36"/>
                    <a:pt x="16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9" y="0"/>
                    <a:pt x="21" y="0"/>
                    <a:pt x="24" y="1"/>
                  </a:cubicBezTo>
                  <a:cubicBezTo>
                    <a:pt x="26" y="2"/>
                    <a:pt x="27" y="3"/>
                    <a:pt x="29" y="5"/>
                  </a:cubicBezTo>
                  <a:cubicBezTo>
                    <a:pt x="30" y="6"/>
                    <a:pt x="31" y="8"/>
                    <a:pt x="31" y="10"/>
                  </a:cubicBezTo>
                  <a:cubicBezTo>
                    <a:pt x="31" y="13"/>
                    <a:pt x="30" y="16"/>
                    <a:pt x="28" y="18"/>
                  </a:cubicBezTo>
                  <a:cubicBezTo>
                    <a:pt x="26" y="20"/>
                    <a:pt x="22" y="21"/>
                    <a:pt x="18" y="21"/>
                  </a:cubicBezTo>
                  <a:cubicBezTo>
                    <a:pt x="17" y="21"/>
                    <a:pt x="16" y="21"/>
                    <a:pt x="15" y="20"/>
                  </a:cubicBezTo>
                  <a:cubicBezTo>
                    <a:pt x="14" y="20"/>
                    <a:pt x="13" y="20"/>
                    <a:pt x="11" y="20"/>
                  </a:cubicBezTo>
                  <a:close/>
                  <a:moveTo>
                    <a:pt x="11" y="18"/>
                  </a:moveTo>
                  <a:cubicBezTo>
                    <a:pt x="13" y="18"/>
                    <a:pt x="13" y="19"/>
                    <a:pt x="14" y="19"/>
                  </a:cubicBezTo>
                  <a:cubicBezTo>
                    <a:pt x="15" y="19"/>
                    <a:pt x="16" y="19"/>
                    <a:pt x="16" y="19"/>
                  </a:cubicBezTo>
                  <a:cubicBezTo>
                    <a:pt x="19" y="19"/>
                    <a:pt x="20" y="18"/>
                    <a:pt x="22" y="17"/>
                  </a:cubicBezTo>
                  <a:cubicBezTo>
                    <a:pt x="23" y="15"/>
                    <a:pt x="24" y="13"/>
                    <a:pt x="24" y="11"/>
                  </a:cubicBezTo>
                  <a:cubicBezTo>
                    <a:pt x="24" y="9"/>
                    <a:pt x="24" y="8"/>
                    <a:pt x="23" y="6"/>
                  </a:cubicBezTo>
                  <a:cubicBezTo>
                    <a:pt x="22" y="5"/>
                    <a:pt x="21" y="4"/>
                    <a:pt x="20" y="3"/>
                  </a:cubicBezTo>
                  <a:cubicBezTo>
                    <a:pt x="19" y="3"/>
                    <a:pt x="17" y="2"/>
                    <a:pt x="15" y="2"/>
                  </a:cubicBezTo>
                  <a:cubicBezTo>
                    <a:pt x="14" y="2"/>
                    <a:pt x="13" y="2"/>
                    <a:pt x="11" y="3"/>
                  </a:cubicBezTo>
                  <a:lnTo>
                    <a:pt x="11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84" name="Freeform 42">
              <a:extLst>
                <a:ext uri="{FF2B5EF4-FFF2-40B4-BE49-F238E27FC236}">
                  <a16:creationId xmlns="" xmlns:a16="http://schemas.microsoft.com/office/drawing/2014/main" id="{FF364C4F-1BAB-E04B-9EDC-F96B83252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2326"/>
              <a:ext cx="67" cy="71"/>
            </a:xfrm>
            <a:custGeom>
              <a:avLst/>
              <a:gdLst>
                <a:gd name="T0" fmla="*/ 12 w 35"/>
                <a:gd name="T1" fmla="*/ 2 h 37"/>
                <a:gd name="T2" fmla="*/ 12 w 35"/>
                <a:gd name="T3" fmla="*/ 17 h 37"/>
                <a:gd name="T4" fmla="*/ 21 w 35"/>
                <a:gd name="T5" fmla="*/ 17 h 37"/>
                <a:gd name="T6" fmla="*/ 25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6 w 35"/>
                <a:gd name="T17" fmla="*/ 21 h 37"/>
                <a:gd name="T18" fmla="*/ 24 w 35"/>
                <a:gd name="T19" fmla="*/ 19 h 37"/>
                <a:gd name="T20" fmla="*/ 21 w 35"/>
                <a:gd name="T21" fmla="*/ 19 h 37"/>
                <a:gd name="T22" fmla="*/ 12 w 35"/>
                <a:gd name="T23" fmla="*/ 19 h 37"/>
                <a:gd name="T24" fmla="*/ 12 w 35"/>
                <a:gd name="T25" fmla="*/ 31 h 37"/>
                <a:gd name="T26" fmla="*/ 12 w 35"/>
                <a:gd name="T27" fmla="*/ 34 h 37"/>
                <a:gd name="T28" fmla="*/ 13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2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1 w 35"/>
                <a:gd name="T49" fmla="*/ 36 h 37"/>
                <a:gd name="T50" fmla="*/ 4 w 35"/>
                <a:gd name="T51" fmla="*/ 36 h 37"/>
                <a:gd name="T52" fmla="*/ 5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1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2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29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2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7"/>
                    <a:pt x="24" y="16"/>
                    <a:pt x="25" y="16"/>
                  </a:cubicBezTo>
                  <a:cubicBezTo>
                    <a:pt x="26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3"/>
                    <a:pt x="26" y="21"/>
                    <a:pt x="26" y="21"/>
                  </a:cubicBezTo>
                  <a:cubicBezTo>
                    <a:pt x="26" y="20"/>
                    <a:pt x="25" y="20"/>
                    <a:pt x="24" y="19"/>
                  </a:cubicBezTo>
                  <a:cubicBezTo>
                    <a:pt x="24" y="19"/>
                    <a:pt x="22" y="19"/>
                    <a:pt x="2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4"/>
                    <a:pt x="12" y="35"/>
                    <a:pt x="13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4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1" y="32"/>
                    <a:pt x="33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2" y="36"/>
                    <a:pt x="3" y="36"/>
                    <a:pt x="4" y="36"/>
                  </a:cubicBezTo>
                  <a:cubicBezTo>
                    <a:pt x="5" y="35"/>
                    <a:pt x="5" y="35"/>
                    <a:pt x="5" y="34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6"/>
                    <a:pt x="30" y="5"/>
                    <a:pt x="29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6" y="2"/>
                    <a:pt x="25" y="2"/>
                    <a:pt x="23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85" name="Freeform 43">
              <a:extLst>
                <a:ext uri="{FF2B5EF4-FFF2-40B4-BE49-F238E27FC236}">
                  <a16:creationId xmlns="" xmlns:a16="http://schemas.microsoft.com/office/drawing/2014/main" id="{C406B7C7-045B-DE42-B6F0-FF87661B3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2326"/>
              <a:ext cx="65" cy="71"/>
            </a:xfrm>
            <a:custGeom>
              <a:avLst/>
              <a:gdLst>
                <a:gd name="T0" fmla="*/ 34 w 34"/>
                <a:gd name="T1" fmla="*/ 0 h 37"/>
                <a:gd name="T2" fmla="*/ 34 w 34"/>
                <a:gd name="T3" fmla="*/ 9 h 37"/>
                <a:gd name="T4" fmla="*/ 33 w 34"/>
                <a:gd name="T5" fmla="*/ 9 h 37"/>
                <a:gd name="T6" fmla="*/ 32 w 34"/>
                <a:gd name="T7" fmla="*/ 5 h 37"/>
                <a:gd name="T8" fmla="*/ 30 w 34"/>
                <a:gd name="T9" fmla="*/ 3 h 37"/>
                <a:gd name="T10" fmla="*/ 26 w 34"/>
                <a:gd name="T11" fmla="*/ 2 h 37"/>
                <a:gd name="T12" fmla="*/ 20 w 34"/>
                <a:gd name="T13" fmla="*/ 2 h 37"/>
                <a:gd name="T14" fmla="*/ 20 w 34"/>
                <a:gd name="T15" fmla="*/ 31 h 37"/>
                <a:gd name="T16" fmla="*/ 21 w 34"/>
                <a:gd name="T17" fmla="*/ 35 h 37"/>
                <a:gd name="T18" fmla="*/ 24 w 34"/>
                <a:gd name="T19" fmla="*/ 36 h 37"/>
                <a:gd name="T20" fmla="*/ 26 w 34"/>
                <a:gd name="T21" fmla="*/ 36 h 37"/>
                <a:gd name="T22" fmla="*/ 26 w 34"/>
                <a:gd name="T23" fmla="*/ 37 h 37"/>
                <a:gd name="T24" fmla="*/ 8 w 34"/>
                <a:gd name="T25" fmla="*/ 37 h 37"/>
                <a:gd name="T26" fmla="*/ 8 w 34"/>
                <a:gd name="T27" fmla="*/ 36 h 37"/>
                <a:gd name="T28" fmla="*/ 10 w 34"/>
                <a:gd name="T29" fmla="*/ 36 h 37"/>
                <a:gd name="T30" fmla="*/ 13 w 34"/>
                <a:gd name="T31" fmla="*/ 35 h 37"/>
                <a:gd name="T32" fmla="*/ 14 w 34"/>
                <a:gd name="T33" fmla="*/ 31 h 37"/>
                <a:gd name="T34" fmla="*/ 14 w 34"/>
                <a:gd name="T35" fmla="*/ 2 h 37"/>
                <a:gd name="T36" fmla="*/ 9 w 34"/>
                <a:gd name="T37" fmla="*/ 2 h 37"/>
                <a:gd name="T38" fmla="*/ 5 w 34"/>
                <a:gd name="T39" fmla="*/ 3 h 37"/>
                <a:gd name="T40" fmla="*/ 2 w 34"/>
                <a:gd name="T41" fmla="*/ 5 h 37"/>
                <a:gd name="T42" fmla="*/ 1 w 34"/>
                <a:gd name="T43" fmla="*/ 9 h 37"/>
                <a:gd name="T44" fmla="*/ 0 w 34"/>
                <a:gd name="T45" fmla="*/ 9 h 37"/>
                <a:gd name="T46" fmla="*/ 0 w 34"/>
                <a:gd name="T47" fmla="*/ 0 h 37"/>
                <a:gd name="T48" fmla="*/ 34 w 34"/>
                <a:gd name="T4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37">
                  <a:moveTo>
                    <a:pt x="34" y="0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7"/>
                    <a:pt x="33" y="6"/>
                    <a:pt x="32" y="5"/>
                  </a:cubicBezTo>
                  <a:cubicBezTo>
                    <a:pt x="32" y="4"/>
                    <a:pt x="31" y="4"/>
                    <a:pt x="30" y="3"/>
                  </a:cubicBezTo>
                  <a:cubicBezTo>
                    <a:pt x="29" y="3"/>
                    <a:pt x="27" y="2"/>
                    <a:pt x="26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3"/>
                    <a:pt x="20" y="35"/>
                    <a:pt x="21" y="35"/>
                  </a:cubicBezTo>
                  <a:cubicBezTo>
                    <a:pt x="21" y="36"/>
                    <a:pt x="23" y="36"/>
                    <a:pt x="24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3" y="36"/>
                    <a:pt x="13" y="35"/>
                  </a:cubicBezTo>
                  <a:cubicBezTo>
                    <a:pt x="14" y="34"/>
                    <a:pt x="14" y="33"/>
                    <a:pt x="14" y="3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7" y="2"/>
                    <a:pt x="6" y="2"/>
                    <a:pt x="5" y="3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1" y="6"/>
                    <a:pt x="1" y="7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86" name="Freeform 44">
              <a:extLst>
                <a:ext uri="{FF2B5EF4-FFF2-40B4-BE49-F238E27FC236}">
                  <a16:creationId xmlns="" xmlns:a16="http://schemas.microsoft.com/office/drawing/2014/main" id="{42B710C7-70D6-5B4A-B747-D34C56F99CD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51" y="2326"/>
              <a:ext cx="79" cy="71"/>
            </a:xfrm>
            <a:custGeom>
              <a:avLst/>
              <a:gdLst>
                <a:gd name="T0" fmla="*/ 41 w 41"/>
                <a:gd name="T1" fmla="*/ 37 h 37"/>
                <a:gd name="T2" fmla="*/ 30 w 41"/>
                <a:gd name="T3" fmla="*/ 37 h 37"/>
                <a:gd name="T4" fmla="*/ 16 w 41"/>
                <a:gd name="T5" fmla="*/ 20 h 37"/>
                <a:gd name="T6" fmla="*/ 14 w 41"/>
                <a:gd name="T7" fmla="*/ 20 h 37"/>
                <a:gd name="T8" fmla="*/ 13 w 41"/>
                <a:gd name="T9" fmla="*/ 20 h 37"/>
                <a:gd name="T10" fmla="*/ 12 w 41"/>
                <a:gd name="T11" fmla="*/ 20 h 37"/>
                <a:gd name="T12" fmla="*/ 12 w 41"/>
                <a:gd name="T13" fmla="*/ 31 h 37"/>
                <a:gd name="T14" fmla="*/ 13 w 41"/>
                <a:gd name="T15" fmla="*/ 35 h 37"/>
                <a:gd name="T16" fmla="*/ 16 w 41"/>
                <a:gd name="T17" fmla="*/ 36 h 37"/>
                <a:gd name="T18" fmla="*/ 18 w 41"/>
                <a:gd name="T19" fmla="*/ 36 h 37"/>
                <a:gd name="T20" fmla="*/ 18 w 41"/>
                <a:gd name="T21" fmla="*/ 37 h 37"/>
                <a:gd name="T22" fmla="*/ 0 w 41"/>
                <a:gd name="T23" fmla="*/ 37 h 37"/>
                <a:gd name="T24" fmla="*/ 0 w 41"/>
                <a:gd name="T25" fmla="*/ 36 h 37"/>
                <a:gd name="T26" fmla="*/ 2 w 41"/>
                <a:gd name="T27" fmla="*/ 36 h 37"/>
                <a:gd name="T28" fmla="*/ 5 w 41"/>
                <a:gd name="T29" fmla="*/ 35 h 37"/>
                <a:gd name="T30" fmla="*/ 6 w 41"/>
                <a:gd name="T31" fmla="*/ 31 h 37"/>
                <a:gd name="T32" fmla="*/ 6 w 41"/>
                <a:gd name="T33" fmla="*/ 7 h 37"/>
                <a:gd name="T34" fmla="*/ 5 w 41"/>
                <a:gd name="T35" fmla="*/ 2 h 37"/>
                <a:gd name="T36" fmla="*/ 2 w 41"/>
                <a:gd name="T37" fmla="*/ 1 h 37"/>
                <a:gd name="T38" fmla="*/ 0 w 41"/>
                <a:gd name="T39" fmla="*/ 1 h 37"/>
                <a:gd name="T40" fmla="*/ 0 w 41"/>
                <a:gd name="T41" fmla="*/ 0 h 37"/>
                <a:gd name="T42" fmla="*/ 15 w 41"/>
                <a:gd name="T43" fmla="*/ 0 h 37"/>
                <a:gd name="T44" fmla="*/ 25 w 41"/>
                <a:gd name="T45" fmla="*/ 1 h 37"/>
                <a:gd name="T46" fmla="*/ 30 w 41"/>
                <a:gd name="T47" fmla="*/ 4 h 37"/>
                <a:gd name="T48" fmla="*/ 32 w 41"/>
                <a:gd name="T49" fmla="*/ 10 h 37"/>
                <a:gd name="T50" fmla="*/ 30 w 41"/>
                <a:gd name="T51" fmla="*/ 16 h 37"/>
                <a:gd name="T52" fmla="*/ 22 w 41"/>
                <a:gd name="T53" fmla="*/ 19 h 37"/>
                <a:gd name="T54" fmla="*/ 31 w 41"/>
                <a:gd name="T55" fmla="*/ 30 h 37"/>
                <a:gd name="T56" fmla="*/ 36 w 41"/>
                <a:gd name="T57" fmla="*/ 35 h 37"/>
                <a:gd name="T58" fmla="*/ 41 w 41"/>
                <a:gd name="T59" fmla="*/ 36 h 37"/>
                <a:gd name="T60" fmla="*/ 41 w 41"/>
                <a:gd name="T61" fmla="*/ 37 h 37"/>
                <a:gd name="T62" fmla="*/ 12 w 41"/>
                <a:gd name="T63" fmla="*/ 18 h 37"/>
                <a:gd name="T64" fmla="*/ 13 w 41"/>
                <a:gd name="T65" fmla="*/ 18 h 37"/>
                <a:gd name="T66" fmla="*/ 14 w 41"/>
                <a:gd name="T67" fmla="*/ 18 h 37"/>
                <a:gd name="T68" fmla="*/ 22 w 41"/>
                <a:gd name="T69" fmla="*/ 16 h 37"/>
                <a:gd name="T70" fmla="*/ 25 w 41"/>
                <a:gd name="T71" fmla="*/ 10 h 37"/>
                <a:gd name="T72" fmla="*/ 23 w 41"/>
                <a:gd name="T73" fmla="*/ 4 h 37"/>
                <a:gd name="T74" fmla="*/ 17 w 41"/>
                <a:gd name="T75" fmla="*/ 2 h 37"/>
                <a:gd name="T76" fmla="*/ 12 w 41"/>
                <a:gd name="T77" fmla="*/ 3 h 37"/>
                <a:gd name="T78" fmla="*/ 12 w 41"/>
                <a:gd name="T79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1" h="37">
                  <a:moveTo>
                    <a:pt x="41" y="37"/>
                  </a:moveTo>
                  <a:cubicBezTo>
                    <a:pt x="30" y="37"/>
                    <a:pt x="30" y="37"/>
                    <a:pt x="30" y="37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20"/>
                    <a:pt x="14" y="20"/>
                    <a:pt x="14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5"/>
                    <a:pt x="13" y="35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20" y="0"/>
                    <a:pt x="23" y="0"/>
                    <a:pt x="25" y="1"/>
                  </a:cubicBezTo>
                  <a:cubicBezTo>
                    <a:pt x="27" y="1"/>
                    <a:pt x="29" y="3"/>
                    <a:pt x="30" y="4"/>
                  </a:cubicBezTo>
                  <a:cubicBezTo>
                    <a:pt x="32" y="6"/>
                    <a:pt x="32" y="7"/>
                    <a:pt x="32" y="10"/>
                  </a:cubicBezTo>
                  <a:cubicBezTo>
                    <a:pt x="32" y="12"/>
                    <a:pt x="31" y="14"/>
                    <a:pt x="30" y="16"/>
                  </a:cubicBezTo>
                  <a:cubicBezTo>
                    <a:pt x="28" y="17"/>
                    <a:pt x="26" y="18"/>
                    <a:pt x="22" y="1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3" y="32"/>
                    <a:pt x="34" y="34"/>
                    <a:pt x="36" y="35"/>
                  </a:cubicBezTo>
                  <a:cubicBezTo>
                    <a:pt x="37" y="36"/>
                    <a:pt x="39" y="36"/>
                    <a:pt x="41" y="36"/>
                  </a:cubicBezTo>
                  <a:lnTo>
                    <a:pt x="41" y="37"/>
                  </a:lnTo>
                  <a:close/>
                  <a:moveTo>
                    <a:pt x="12" y="18"/>
                  </a:moveTo>
                  <a:cubicBezTo>
                    <a:pt x="12" y="18"/>
                    <a:pt x="13" y="18"/>
                    <a:pt x="13" y="18"/>
                  </a:cubicBezTo>
                  <a:cubicBezTo>
                    <a:pt x="13" y="18"/>
                    <a:pt x="13" y="18"/>
                    <a:pt x="14" y="18"/>
                  </a:cubicBezTo>
                  <a:cubicBezTo>
                    <a:pt x="18" y="18"/>
                    <a:pt x="20" y="17"/>
                    <a:pt x="22" y="16"/>
                  </a:cubicBezTo>
                  <a:cubicBezTo>
                    <a:pt x="24" y="14"/>
                    <a:pt x="25" y="12"/>
                    <a:pt x="25" y="10"/>
                  </a:cubicBezTo>
                  <a:cubicBezTo>
                    <a:pt x="25" y="8"/>
                    <a:pt x="25" y="6"/>
                    <a:pt x="23" y="4"/>
                  </a:cubicBezTo>
                  <a:cubicBezTo>
                    <a:pt x="21" y="3"/>
                    <a:pt x="19" y="2"/>
                    <a:pt x="17" y="2"/>
                  </a:cubicBezTo>
                  <a:cubicBezTo>
                    <a:pt x="16" y="2"/>
                    <a:pt x="14" y="2"/>
                    <a:pt x="12" y="3"/>
                  </a:cubicBezTo>
                  <a:lnTo>
                    <a:pt x="1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87" name="Freeform 45">
              <a:extLst>
                <a:ext uri="{FF2B5EF4-FFF2-40B4-BE49-F238E27FC236}">
                  <a16:creationId xmlns="" xmlns:a16="http://schemas.microsoft.com/office/drawing/2014/main" id="{A8798B88-C234-664B-A38A-FBB2D58C3A7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32" y="2324"/>
              <a:ext cx="76" cy="75"/>
            </a:xfrm>
            <a:custGeom>
              <a:avLst/>
              <a:gdLst>
                <a:gd name="T0" fmla="*/ 21 w 40"/>
                <a:gd name="T1" fmla="*/ 0 h 39"/>
                <a:gd name="T2" fmla="*/ 35 w 40"/>
                <a:gd name="T3" fmla="*/ 6 h 39"/>
                <a:gd name="T4" fmla="*/ 40 w 40"/>
                <a:gd name="T5" fmla="*/ 19 h 39"/>
                <a:gd name="T6" fmla="*/ 34 w 40"/>
                <a:gd name="T7" fmla="*/ 34 h 39"/>
                <a:gd name="T8" fmla="*/ 20 w 40"/>
                <a:gd name="T9" fmla="*/ 39 h 39"/>
                <a:gd name="T10" fmla="*/ 6 w 40"/>
                <a:gd name="T11" fmla="*/ 34 h 39"/>
                <a:gd name="T12" fmla="*/ 0 w 40"/>
                <a:gd name="T13" fmla="*/ 20 h 39"/>
                <a:gd name="T14" fmla="*/ 7 w 40"/>
                <a:gd name="T15" fmla="*/ 5 h 39"/>
                <a:gd name="T16" fmla="*/ 21 w 40"/>
                <a:gd name="T17" fmla="*/ 0 h 39"/>
                <a:gd name="T18" fmla="*/ 20 w 40"/>
                <a:gd name="T19" fmla="*/ 2 h 39"/>
                <a:gd name="T20" fmla="*/ 11 w 40"/>
                <a:gd name="T21" fmla="*/ 6 h 39"/>
                <a:gd name="T22" fmla="*/ 7 w 40"/>
                <a:gd name="T23" fmla="*/ 19 h 39"/>
                <a:gd name="T24" fmla="*/ 11 w 40"/>
                <a:gd name="T25" fmla="*/ 33 h 39"/>
                <a:gd name="T26" fmla="*/ 20 w 40"/>
                <a:gd name="T27" fmla="*/ 37 h 39"/>
                <a:gd name="T28" fmla="*/ 30 w 40"/>
                <a:gd name="T29" fmla="*/ 33 h 39"/>
                <a:gd name="T30" fmla="*/ 33 w 40"/>
                <a:gd name="T31" fmla="*/ 20 h 39"/>
                <a:gd name="T32" fmla="*/ 29 w 40"/>
                <a:gd name="T33" fmla="*/ 6 h 39"/>
                <a:gd name="T34" fmla="*/ 20 w 40"/>
                <a:gd name="T35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39">
                  <a:moveTo>
                    <a:pt x="21" y="0"/>
                  </a:moveTo>
                  <a:cubicBezTo>
                    <a:pt x="26" y="0"/>
                    <a:pt x="31" y="2"/>
                    <a:pt x="35" y="6"/>
                  </a:cubicBezTo>
                  <a:cubicBezTo>
                    <a:pt x="38" y="9"/>
                    <a:pt x="40" y="14"/>
                    <a:pt x="40" y="19"/>
                  </a:cubicBezTo>
                  <a:cubicBezTo>
                    <a:pt x="40" y="25"/>
                    <a:pt x="38" y="30"/>
                    <a:pt x="34" y="34"/>
                  </a:cubicBezTo>
                  <a:cubicBezTo>
                    <a:pt x="31" y="37"/>
                    <a:pt x="26" y="39"/>
                    <a:pt x="20" y="39"/>
                  </a:cubicBezTo>
                  <a:cubicBezTo>
                    <a:pt x="14" y="39"/>
                    <a:pt x="10" y="37"/>
                    <a:pt x="6" y="34"/>
                  </a:cubicBezTo>
                  <a:cubicBezTo>
                    <a:pt x="2" y="30"/>
                    <a:pt x="0" y="25"/>
                    <a:pt x="0" y="20"/>
                  </a:cubicBezTo>
                  <a:cubicBezTo>
                    <a:pt x="0" y="14"/>
                    <a:pt x="2" y="9"/>
                    <a:pt x="7" y="5"/>
                  </a:cubicBezTo>
                  <a:cubicBezTo>
                    <a:pt x="11" y="2"/>
                    <a:pt x="15" y="0"/>
                    <a:pt x="21" y="0"/>
                  </a:cubicBezTo>
                  <a:close/>
                  <a:moveTo>
                    <a:pt x="20" y="2"/>
                  </a:moveTo>
                  <a:cubicBezTo>
                    <a:pt x="16" y="2"/>
                    <a:pt x="13" y="3"/>
                    <a:pt x="11" y="6"/>
                  </a:cubicBezTo>
                  <a:cubicBezTo>
                    <a:pt x="8" y="9"/>
                    <a:pt x="7" y="13"/>
                    <a:pt x="7" y="19"/>
                  </a:cubicBezTo>
                  <a:cubicBezTo>
                    <a:pt x="7" y="26"/>
                    <a:pt x="8" y="30"/>
                    <a:pt x="11" y="33"/>
                  </a:cubicBezTo>
                  <a:cubicBezTo>
                    <a:pt x="14" y="36"/>
                    <a:pt x="16" y="37"/>
                    <a:pt x="20" y="37"/>
                  </a:cubicBezTo>
                  <a:cubicBezTo>
                    <a:pt x="24" y="37"/>
                    <a:pt x="27" y="36"/>
                    <a:pt x="30" y="33"/>
                  </a:cubicBezTo>
                  <a:cubicBezTo>
                    <a:pt x="32" y="30"/>
                    <a:pt x="33" y="26"/>
                    <a:pt x="33" y="20"/>
                  </a:cubicBezTo>
                  <a:cubicBezTo>
                    <a:pt x="33" y="14"/>
                    <a:pt x="32" y="9"/>
                    <a:pt x="29" y="6"/>
                  </a:cubicBezTo>
                  <a:cubicBezTo>
                    <a:pt x="27" y="3"/>
                    <a:pt x="24" y="2"/>
                    <a:pt x="2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88" name="Freeform 46">
              <a:extLst>
                <a:ext uri="{FF2B5EF4-FFF2-40B4-BE49-F238E27FC236}">
                  <a16:creationId xmlns="" xmlns:a16="http://schemas.microsoft.com/office/drawing/2014/main" id="{51BEBDC4-BD8F-1247-95FC-5780FF99C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326"/>
              <a:ext cx="68" cy="71"/>
            </a:xfrm>
            <a:custGeom>
              <a:avLst/>
              <a:gdLst>
                <a:gd name="T0" fmla="*/ 35 w 36"/>
                <a:gd name="T1" fmla="*/ 27 h 37"/>
                <a:gd name="T2" fmla="*/ 36 w 36"/>
                <a:gd name="T3" fmla="*/ 27 h 37"/>
                <a:gd name="T4" fmla="*/ 32 w 36"/>
                <a:gd name="T5" fmla="*/ 37 h 37"/>
                <a:gd name="T6" fmla="*/ 0 w 36"/>
                <a:gd name="T7" fmla="*/ 37 h 37"/>
                <a:gd name="T8" fmla="*/ 0 w 36"/>
                <a:gd name="T9" fmla="*/ 36 h 37"/>
                <a:gd name="T10" fmla="*/ 2 w 36"/>
                <a:gd name="T11" fmla="*/ 36 h 37"/>
                <a:gd name="T12" fmla="*/ 6 w 36"/>
                <a:gd name="T13" fmla="*/ 35 h 37"/>
                <a:gd name="T14" fmla="*/ 6 w 36"/>
                <a:gd name="T15" fmla="*/ 31 h 37"/>
                <a:gd name="T16" fmla="*/ 6 w 36"/>
                <a:gd name="T17" fmla="*/ 7 h 37"/>
                <a:gd name="T18" fmla="*/ 5 w 36"/>
                <a:gd name="T19" fmla="*/ 2 h 37"/>
                <a:gd name="T20" fmla="*/ 2 w 36"/>
                <a:gd name="T21" fmla="*/ 1 h 37"/>
                <a:gd name="T22" fmla="*/ 0 w 36"/>
                <a:gd name="T23" fmla="*/ 1 h 37"/>
                <a:gd name="T24" fmla="*/ 0 w 36"/>
                <a:gd name="T25" fmla="*/ 0 h 37"/>
                <a:gd name="T26" fmla="*/ 19 w 36"/>
                <a:gd name="T27" fmla="*/ 0 h 37"/>
                <a:gd name="T28" fmla="*/ 19 w 36"/>
                <a:gd name="T29" fmla="*/ 1 h 37"/>
                <a:gd name="T30" fmla="*/ 14 w 36"/>
                <a:gd name="T31" fmla="*/ 2 h 37"/>
                <a:gd name="T32" fmla="*/ 13 w 36"/>
                <a:gd name="T33" fmla="*/ 3 h 37"/>
                <a:gd name="T34" fmla="*/ 12 w 36"/>
                <a:gd name="T35" fmla="*/ 7 h 37"/>
                <a:gd name="T36" fmla="*/ 12 w 36"/>
                <a:gd name="T37" fmla="*/ 31 h 37"/>
                <a:gd name="T38" fmla="*/ 13 w 36"/>
                <a:gd name="T39" fmla="*/ 34 h 37"/>
                <a:gd name="T40" fmla="*/ 14 w 36"/>
                <a:gd name="T41" fmla="*/ 35 h 37"/>
                <a:gd name="T42" fmla="*/ 18 w 36"/>
                <a:gd name="T43" fmla="*/ 35 h 37"/>
                <a:gd name="T44" fmla="*/ 21 w 36"/>
                <a:gd name="T45" fmla="*/ 35 h 37"/>
                <a:gd name="T46" fmla="*/ 28 w 36"/>
                <a:gd name="T47" fmla="*/ 34 h 37"/>
                <a:gd name="T48" fmla="*/ 32 w 36"/>
                <a:gd name="T49" fmla="*/ 32 h 37"/>
                <a:gd name="T50" fmla="*/ 35 w 36"/>
                <a:gd name="T51" fmla="*/ 2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6" h="37">
                  <a:moveTo>
                    <a:pt x="35" y="27"/>
                  </a:moveTo>
                  <a:cubicBezTo>
                    <a:pt x="36" y="27"/>
                    <a:pt x="36" y="27"/>
                    <a:pt x="36" y="2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5" y="1"/>
                    <a:pt x="14" y="2"/>
                  </a:cubicBezTo>
                  <a:cubicBezTo>
                    <a:pt x="13" y="2"/>
                    <a:pt x="13" y="2"/>
                    <a:pt x="13" y="3"/>
                  </a:cubicBezTo>
                  <a:cubicBezTo>
                    <a:pt x="12" y="4"/>
                    <a:pt x="12" y="5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2"/>
                    <a:pt x="12" y="33"/>
                    <a:pt x="13" y="34"/>
                  </a:cubicBezTo>
                  <a:cubicBezTo>
                    <a:pt x="13" y="34"/>
                    <a:pt x="13" y="35"/>
                    <a:pt x="14" y="35"/>
                  </a:cubicBezTo>
                  <a:cubicBezTo>
                    <a:pt x="14" y="35"/>
                    <a:pt x="16" y="35"/>
                    <a:pt x="18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5" y="35"/>
                    <a:pt x="27" y="35"/>
                    <a:pt x="28" y="34"/>
                  </a:cubicBezTo>
                  <a:cubicBezTo>
                    <a:pt x="29" y="34"/>
                    <a:pt x="30" y="33"/>
                    <a:pt x="32" y="32"/>
                  </a:cubicBezTo>
                  <a:cubicBezTo>
                    <a:pt x="33" y="31"/>
                    <a:pt x="34" y="29"/>
                    <a:pt x="35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89" name="Freeform 47">
              <a:extLst>
                <a:ext uri="{FF2B5EF4-FFF2-40B4-BE49-F238E27FC236}">
                  <a16:creationId xmlns="" xmlns:a16="http://schemas.microsoft.com/office/drawing/2014/main" id="{24298597-1E1F-EE4B-8BF1-1BB8F053B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2326"/>
              <a:ext cx="67" cy="71"/>
            </a:xfrm>
            <a:custGeom>
              <a:avLst/>
              <a:gdLst>
                <a:gd name="T0" fmla="*/ 11 w 35"/>
                <a:gd name="T1" fmla="*/ 2 h 37"/>
                <a:gd name="T2" fmla="*/ 11 w 35"/>
                <a:gd name="T3" fmla="*/ 17 h 37"/>
                <a:gd name="T4" fmla="*/ 20 w 35"/>
                <a:gd name="T5" fmla="*/ 17 h 37"/>
                <a:gd name="T6" fmla="*/ 25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6 w 35"/>
                <a:gd name="T17" fmla="*/ 21 h 37"/>
                <a:gd name="T18" fmla="*/ 24 w 35"/>
                <a:gd name="T19" fmla="*/ 19 h 37"/>
                <a:gd name="T20" fmla="*/ 20 w 35"/>
                <a:gd name="T21" fmla="*/ 19 h 37"/>
                <a:gd name="T22" fmla="*/ 11 w 35"/>
                <a:gd name="T23" fmla="*/ 19 h 37"/>
                <a:gd name="T24" fmla="*/ 11 w 35"/>
                <a:gd name="T25" fmla="*/ 31 h 37"/>
                <a:gd name="T26" fmla="*/ 12 w 35"/>
                <a:gd name="T27" fmla="*/ 34 h 37"/>
                <a:gd name="T28" fmla="*/ 12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1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1 w 35"/>
                <a:gd name="T49" fmla="*/ 36 h 37"/>
                <a:gd name="T50" fmla="*/ 4 w 35"/>
                <a:gd name="T51" fmla="*/ 36 h 37"/>
                <a:gd name="T52" fmla="*/ 5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1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1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29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1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1" y="2"/>
                  </a:moveTo>
                  <a:cubicBezTo>
                    <a:pt x="11" y="17"/>
                    <a:pt x="11" y="17"/>
                    <a:pt x="11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3" y="17"/>
                    <a:pt x="24" y="16"/>
                    <a:pt x="25" y="16"/>
                  </a:cubicBezTo>
                  <a:cubicBezTo>
                    <a:pt x="26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6" y="23"/>
                    <a:pt x="26" y="21"/>
                    <a:pt x="26" y="21"/>
                  </a:cubicBezTo>
                  <a:cubicBezTo>
                    <a:pt x="26" y="20"/>
                    <a:pt x="25" y="20"/>
                    <a:pt x="24" y="19"/>
                  </a:cubicBezTo>
                  <a:cubicBezTo>
                    <a:pt x="23" y="19"/>
                    <a:pt x="22" y="19"/>
                    <a:pt x="20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1" y="34"/>
                    <a:pt x="12" y="34"/>
                  </a:cubicBezTo>
                  <a:cubicBezTo>
                    <a:pt x="12" y="34"/>
                    <a:pt x="12" y="35"/>
                    <a:pt x="12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4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1" y="32"/>
                    <a:pt x="32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2" y="36"/>
                    <a:pt x="3" y="36"/>
                    <a:pt x="4" y="36"/>
                  </a:cubicBezTo>
                  <a:cubicBezTo>
                    <a:pt x="4" y="35"/>
                    <a:pt x="5" y="35"/>
                    <a:pt x="5" y="34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6"/>
                    <a:pt x="30" y="5"/>
                    <a:pt x="29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6" y="2"/>
                    <a:pt x="25" y="2"/>
                    <a:pt x="23" y="2"/>
                  </a:cubicBezTo>
                  <a:lnTo>
                    <a:pt x="1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90" name="Freeform 48">
              <a:extLst>
                <a:ext uri="{FF2B5EF4-FFF2-40B4-BE49-F238E27FC236}">
                  <a16:creationId xmlns="" xmlns:a16="http://schemas.microsoft.com/office/drawing/2014/main" id="{311E617C-7D52-F547-A53B-44677133B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2326"/>
              <a:ext cx="84" cy="73"/>
            </a:xfrm>
            <a:custGeom>
              <a:avLst/>
              <a:gdLst>
                <a:gd name="T0" fmla="*/ 29 w 44"/>
                <a:gd name="T1" fmla="*/ 1 h 38"/>
                <a:gd name="T2" fmla="*/ 29 w 44"/>
                <a:gd name="T3" fmla="*/ 0 h 38"/>
                <a:gd name="T4" fmla="*/ 44 w 44"/>
                <a:gd name="T5" fmla="*/ 0 h 38"/>
                <a:gd name="T6" fmla="*/ 44 w 44"/>
                <a:gd name="T7" fmla="*/ 1 h 38"/>
                <a:gd name="T8" fmla="*/ 42 w 44"/>
                <a:gd name="T9" fmla="*/ 1 h 38"/>
                <a:gd name="T10" fmla="*/ 39 w 44"/>
                <a:gd name="T11" fmla="*/ 3 h 38"/>
                <a:gd name="T12" fmla="*/ 38 w 44"/>
                <a:gd name="T13" fmla="*/ 7 h 38"/>
                <a:gd name="T14" fmla="*/ 38 w 44"/>
                <a:gd name="T15" fmla="*/ 22 h 38"/>
                <a:gd name="T16" fmla="*/ 37 w 44"/>
                <a:gd name="T17" fmla="*/ 31 h 38"/>
                <a:gd name="T18" fmla="*/ 32 w 44"/>
                <a:gd name="T19" fmla="*/ 36 h 38"/>
                <a:gd name="T20" fmla="*/ 22 w 44"/>
                <a:gd name="T21" fmla="*/ 38 h 38"/>
                <a:gd name="T22" fmla="*/ 12 w 44"/>
                <a:gd name="T23" fmla="*/ 36 h 38"/>
                <a:gd name="T24" fmla="*/ 7 w 44"/>
                <a:gd name="T25" fmla="*/ 30 h 38"/>
                <a:gd name="T26" fmla="*/ 6 w 44"/>
                <a:gd name="T27" fmla="*/ 21 h 38"/>
                <a:gd name="T28" fmla="*/ 6 w 44"/>
                <a:gd name="T29" fmla="*/ 7 h 38"/>
                <a:gd name="T30" fmla="*/ 5 w 44"/>
                <a:gd name="T31" fmla="*/ 2 h 38"/>
                <a:gd name="T32" fmla="*/ 1 w 44"/>
                <a:gd name="T33" fmla="*/ 1 h 38"/>
                <a:gd name="T34" fmla="*/ 0 w 44"/>
                <a:gd name="T35" fmla="*/ 1 h 38"/>
                <a:gd name="T36" fmla="*/ 0 w 44"/>
                <a:gd name="T37" fmla="*/ 0 h 38"/>
                <a:gd name="T38" fmla="*/ 18 w 44"/>
                <a:gd name="T39" fmla="*/ 0 h 38"/>
                <a:gd name="T40" fmla="*/ 18 w 44"/>
                <a:gd name="T41" fmla="*/ 1 h 38"/>
                <a:gd name="T42" fmla="*/ 16 w 44"/>
                <a:gd name="T43" fmla="*/ 1 h 38"/>
                <a:gd name="T44" fmla="*/ 12 w 44"/>
                <a:gd name="T45" fmla="*/ 3 h 38"/>
                <a:gd name="T46" fmla="*/ 12 w 44"/>
                <a:gd name="T47" fmla="*/ 7 h 38"/>
                <a:gd name="T48" fmla="*/ 12 w 44"/>
                <a:gd name="T49" fmla="*/ 23 h 38"/>
                <a:gd name="T50" fmla="*/ 12 w 44"/>
                <a:gd name="T51" fmla="*/ 28 h 38"/>
                <a:gd name="T52" fmla="*/ 14 w 44"/>
                <a:gd name="T53" fmla="*/ 32 h 38"/>
                <a:gd name="T54" fmla="*/ 17 w 44"/>
                <a:gd name="T55" fmla="*/ 35 h 38"/>
                <a:gd name="T56" fmla="*/ 22 w 44"/>
                <a:gd name="T57" fmla="*/ 36 h 38"/>
                <a:gd name="T58" fmla="*/ 30 w 44"/>
                <a:gd name="T59" fmla="*/ 34 h 38"/>
                <a:gd name="T60" fmla="*/ 34 w 44"/>
                <a:gd name="T61" fmla="*/ 30 h 38"/>
                <a:gd name="T62" fmla="*/ 35 w 44"/>
                <a:gd name="T63" fmla="*/ 22 h 38"/>
                <a:gd name="T64" fmla="*/ 35 w 44"/>
                <a:gd name="T65" fmla="*/ 7 h 38"/>
                <a:gd name="T66" fmla="*/ 34 w 44"/>
                <a:gd name="T67" fmla="*/ 2 h 38"/>
                <a:gd name="T68" fmla="*/ 31 w 44"/>
                <a:gd name="T69" fmla="*/ 1 h 38"/>
                <a:gd name="T70" fmla="*/ 29 w 44"/>
                <a:gd name="T71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38">
                  <a:moveTo>
                    <a:pt x="29" y="1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1"/>
                    <a:pt x="39" y="2"/>
                    <a:pt x="39" y="3"/>
                  </a:cubicBezTo>
                  <a:cubicBezTo>
                    <a:pt x="38" y="3"/>
                    <a:pt x="38" y="5"/>
                    <a:pt x="38" y="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6"/>
                    <a:pt x="38" y="29"/>
                    <a:pt x="37" y="31"/>
                  </a:cubicBezTo>
                  <a:cubicBezTo>
                    <a:pt x="36" y="33"/>
                    <a:pt x="34" y="34"/>
                    <a:pt x="32" y="36"/>
                  </a:cubicBezTo>
                  <a:cubicBezTo>
                    <a:pt x="29" y="37"/>
                    <a:pt x="26" y="38"/>
                    <a:pt x="22" y="38"/>
                  </a:cubicBezTo>
                  <a:cubicBezTo>
                    <a:pt x="18" y="38"/>
                    <a:pt x="14" y="37"/>
                    <a:pt x="12" y="36"/>
                  </a:cubicBezTo>
                  <a:cubicBezTo>
                    <a:pt x="10" y="35"/>
                    <a:pt x="8" y="33"/>
                    <a:pt x="7" y="30"/>
                  </a:cubicBezTo>
                  <a:cubicBezTo>
                    <a:pt x="6" y="29"/>
                    <a:pt x="6" y="26"/>
                    <a:pt x="6" y="2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4" y="1"/>
                    <a:pt x="13" y="2"/>
                    <a:pt x="12" y="3"/>
                  </a:cubicBezTo>
                  <a:cubicBezTo>
                    <a:pt x="12" y="3"/>
                    <a:pt x="12" y="5"/>
                    <a:pt x="12" y="7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6"/>
                    <a:pt x="12" y="28"/>
                  </a:cubicBezTo>
                  <a:cubicBezTo>
                    <a:pt x="12" y="30"/>
                    <a:pt x="13" y="31"/>
                    <a:pt x="14" y="32"/>
                  </a:cubicBezTo>
                  <a:cubicBezTo>
                    <a:pt x="15" y="33"/>
                    <a:pt x="16" y="34"/>
                    <a:pt x="17" y="35"/>
                  </a:cubicBezTo>
                  <a:cubicBezTo>
                    <a:pt x="19" y="35"/>
                    <a:pt x="20" y="36"/>
                    <a:pt x="22" y="36"/>
                  </a:cubicBezTo>
                  <a:cubicBezTo>
                    <a:pt x="25" y="36"/>
                    <a:pt x="28" y="35"/>
                    <a:pt x="30" y="34"/>
                  </a:cubicBezTo>
                  <a:cubicBezTo>
                    <a:pt x="32" y="33"/>
                    <a:pt x="33" y="32"/>
                    <a:pt x="34" y="30"/>
                  </a:cubicBezTo>
                  <a:cubicBezTo>
                    <a:pt x="35" y="28"/>
                    <a:pt x="35" y="26"/>
                    <a:pt x="35" y="22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4"/>
                    <a:pt x="35" y="3"/>
                    <a:pt x="34" y="2"/>
                  </a:cubicBezTo>
                  <a:cubicBezTo>
                    <a:pt x="34" y="1"/>
                    <a:pt x="32" y="1"/>
                    <a:pt x="31" y="1"/>
                  </a:cubicBezTo>
                  <a:lnTo>
                    <a:pt x="2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91" name="Freeform 49">
              <a:extLst>
                <a:ext uri="{FF2B5EF4-FFF2-40B4-BE49-F238E27FC236}">
                  <a16:creationId xmlns="" xmlns:a16="http://schemas.microsoft.com/office/drawing/2014/main" id="{185DC138-4674-B944-8980-C26DF5051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2326"/>
              <a:ext cx="101" cy="71"/>
            </a:xfrm>
            <a:custGeom>
              <a:avLst/>
              <a:gdLst>
                <a:gd name="T0" fmla="*/ 24 w 53"/>
                <a:gd name="T1" fmla="*/ 37 h 37"/>
                <a:gd name="T2" fmla="*/ 8 w 53"/>
                <a:gd name="T3" fmla="*/ 6 h 37"/>
                <a:gd name="T4" fmla="*/ 8 w 53"/>
                <a:gd name="T5" fmla="*/ 31 h 37"/>
                <a:gd name="T6" fmla="*/ 9 w 53"/>
                <a:gd name="T7" fmla="*/ 35 h 37"/>
                <a:gd name="T8" fmla="*/ 13 w 53"/>
                <a:gd name="T9" fmla="*/ 36 h 37"/>
                <a:gd name="T10" fmla="*/ 14 w 53"/>
                <a:gd name="T11" fmla="*/ 36 h 37"/>
                <a:gd name="T12" fmla="*/ 14 w 53"/>
                <a:gd name="T13" fmla="*/ 37 h 37"/>
                <a:gd name="T14" fmla="*/ 0 w 53"/>
                <a:gd name="T15" fmla="*/ 37 h 37"/>
                <a:gd name="T16" fmla="*/ 0 w 53"/>
                <a:gd name="T17" fmla="*/ 36 h 37"/>
                <a:gd name="T18" fmla="*/ 1 w 53"/>
                <a:gd name="T19" fmla="*/ 36 h 37"/>
                <a:gd name="T20" fmla="*/ 5 w 53"/>
                <a:gd name="T21" fmla="*/ 35 h 37"/>
                <a:gd name="T22" fmla="*/ 6 w 53"/>
                <a:gd name="T23" fmla="*/ 31 h 37"/>
                <a:gd name="T24" fmla="*/ 6 w 53"/>
                <a:gd name="T25" fmla="*/ 6 h 37"/>
                <a:gd name="T26" fmla="*/ 5 w 53"/>
                <a:gd name="T27" fmla="*/ 3 h 37"/>
                <a:gd name="T28" fmla="*/ 3 w 53"/>
                <a:gd name="T29" fmla="*/ 2 h 37"/>
                <a:gd name="T30" fmla="*/ 0 w 53"/>
                <a:gd name="T31" fmla="*/ 1 h 37"/>
                <a:gd name="T32" fmla="*/ 0 w 53"/>
                <a:gd name="T33" fmla="*/ 0 h 37"/>
                <a:gd name="T34" fmla="*/ 12 w 53"/>
                <a:gd name="T35" fmla="*/ 0 h 37"/>
                <a:gd name="T36" fmla="*/ 26 w 53"/>
                <a:gd name="T37" fmla="*/ 29 h 37"/>
                <a:gd name="T38" fmla="*/ 41 w 53"/>
                <a:gd name="T39" fmla="*/ 0 h 37"/>
                <a:gd name="T40" fmla="*/ 53 w 53"/>
                <a:gd name="T41" fmla="*/ 0 h 37"/>
                <a:gd name="T42" fmla="*/ 53 w 53"/>
                <a:gd name="T43" fmla="*/ 1 h 37"/>
                <a:gd name="T44" fmla="*/ 51 w 53"/>
                <a:gd name="T45" fmla="*/ 1 h 37"/>
                <a:gd name="T46" fmla="*/ 48 w 53"/>
                <a:gd name="T47" fmla="*/ 2 h 37"/>
                <a:gd name="T48" fmla="*/ 47 w 53"/>
                <a:gd name="T49" fmla="*/ 6 h 37"/>
                <a:gd name="T50" fmla="*/ 47 w 53"/>
                <a:gd name="T51" fmla="*/ 31 h 37"/>
                <a:gd name="T52" fmla="*/ 48 w 53"/>
                <a:gd name="T53" fmla="*/ 35 h 37"/>
                <a:gd name="T54" fmla="*/ 51 w 53"/>
                <a:gd name="T55" fmla="*/ 36 h 37"/>
                <a:gd name="T56" fmla="*/ 53 w 53"/>
                <a:gd name="T57" fmla="*/ 36 h 37"/>
                <a:gd name="T58" fmla="*/ 53 w 53"/>
                <a:gd name="T59" fmla="*/ 37 h 37"/>
                <a:gd name="T60" fmla="*/ 35 w 53"/>
                <a:gd name="T61" fmla="*/ 37 h 37"/>
                <a:gd name="T62" fmla="*/ 35 w 53"/>
                <a:gd name="T63" fmla="*/ 36 h 37"/>
                <a:gd name="T64" fmla="*/ 37 w 53"/>
                <a:gd name="T65" fmla="*/ 36 h 37"/>
                <a:gd name="T66" fmla="*/ 40 w 53"/>
                <a:gd name="T67" fmla="*/ 35 h 37"/>
                <a:gd name="T68" fmla="*/ 41 w 53"/>
                <a:gd name="T69" fmla="*/ 31 h 37"/>
                <a:gd name="T70" fmla="*/ 41 w 53"/>
                <a:gd name="T71" fmla="*/ 6 h 37"/>
                <a:gd name="T72" fmla="*/ 25 w 53"/>
                <a:gd name="T73" fmla="*/ 37 h 37"/>
                <a:gd name="T74" fmla="*/ 24 w 53"/>
                <a:gd name="T75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3" h="37">
                  <a:moveTo>
                    <a:pt x="24" y="37"/>
                  </a:moveTo>
                  <a:cubicBezTo>
                    <a:pt x="8" y="6"/>
                    <a:pt x="8" y="6"/>
                    <a:pt x="8" y="6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8" y="33"/>
                    <a:pt x="9" y="35"/>
                    <a:pt x="9" y="35"/>
                  </a:cubicBezTo>
                  <a:cubicBezTo>
                    <a:pt x="10" y="36"/>
                    <a:pt x="11" y="36"/>
                    <a:pt x="13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5"/>
                    <a:pt x="5" y="4"/>
                    <a:pt x="5" y="3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3" y="1"/>
                    <a:pt x="1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50" y="1"/>
                    <a:pt x="48" y="2"/>
                    <a:pt x="48" y="2"/>
                  </a:cubicBezTo>
                  <a:cubicBezTo>
                    <a:pt x="47" y="3"/>
                    <a:pt x="47" y="4"/>
                    <a:pt x="47" y="6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7" y="33"/>
                    <a:pt x="47" y="35"/>
                    <a:pt x="48" y="35"/>
                  </a:cubicBezTo>
                  <a:cubicBezTo>
                    <a:pt x="49" y="36"/>
                    <a:pt x="50" y="36"/>
                    <a:pt x="51" y="36"/>
                  </a:cubicBezTo>
                  <a:cubicBezTo>
                    <a:pt x="53" y="36"/>
                    <a:pt x="53" y="36"/>
                    <a:pt x="53" y="36"/>
                  </a:cubicBezTo>
                  <a:cubicBezTo>
                    <a:pt x="53" y="37"/>
                    <a:pt x="53" y="37"/>
                    <a:pt x="53" y="37"/>
                  </a:cubicBezTo>
                  <a:cubicBezTo>
                    <a:pt x="35" y="37"/>
                    <a:pt x="35" y="37"/>
                    <a:pt x="35" y="37"/>
                  </a:cubicBezTo>
                  <a:cubicBezTo>
                    <a:pt x="35" y="36"/>
                    <a:pt x="35" y="36"/>
                    <a:pt x="35" y="36"/>
                  </a:cubicBezTo>
                  <a:cubicBezTo>
                    <a:pt x="37" y="36"/>
                    <a:pt x="37" y="36"/>
                    <a:pt x="37" y="36"/>
                  </a:cubicBezTo>
                  <a:cubicBezTo>
                    <a:pt x="38" y="36"/>
                    <a:pt x="40" y="36"/>
                    <a:pt x="40" y="35"/>
                  </a:cubicBezTo>
                  <a:cubicBezTo>
                    <a:pt x="41" y="34"/>
                    <a:pt x="41" y="33"/>
                    <a:pt x="41" y="31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25" y="37"/>
                    <a:pt x="25" y="37"/>
                    <a:pt x="25" y="37"/>
                  </a:cubicBezTo>
                  <a:lnTo>
                    <a:pt x="24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</p:grpSp>
      <p:cxnSp>
        <p:nvCxnSpPr>
          <p:cNvPr id="294" name="直线连接符 293">
            <a:extLst>
              <a:ext uri="{FF2B5EF4-FFF2-40B4-BE49-F238E27FC236}">
                <a16:creationId xmlns="" xmlns:a16="http://schemas.microsoft.com/office/drawing/2014/main" id="{B232246C-6116-3442-8353-D013336881EC}"/>
              </a:ext>
            </a:extLst>
          </p:cNvPr>
          <p:cNvCxnSpPr>
            <a:cxnSpLocks/>
          </p:cNvCxnSpPr>
          <p:nvPr/>
        </p:nvCxnSpPr>
        <p:spPr>
          <a:xfrm flipH="1">
            <a:off x="-6000" y="6246043"/>
            <a:ext cx="12204000" cy="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3" name="文本框 322">
            <a:extLst>
              <a:ext uri="{FF2B5EF4-FFF2-40B4-BE49-F238E27FC236}">
                <a16:creationId xmlns="" xmlns:a16="http://schemas.microsoft.com/office/drawing/2014/main" id="{C70F41F5-B9AB-8146-AF71-6B9DEC2D4E3C}"/>
              </a:ext>
            </a:extLst>
          </p:cNvPr>
          <p:cNvSpPr txBox="1"/>
          <p:nvPr/>
        </p:nvSpPr>
        <p:spPr>
          <a:xfrm>
            <a:off x="1675087" y="2968811"/>
            <a:ext cx="162095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dirty="0">
                <a:solidFill>
                  <a:srgbClr val="09234F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课题背景</a:t>
            </a:r>
          </a:p>
        </p:txBody>
      </p:sp>
      <p:sp>
        <p:nvSpPr>
          <p:cNvPr id="324" name="文本框 323">
            <a:extLst>
              <a:ext uri="{FF2B5EF4-FFF2-40B4-BE49-F238E27FC236}">
                <a16:creationId xmlns="" xmlns:a16="http://schemas.microsoft.com/office/drawing/2014/main" id="{5A301D5D-637B-104D-94AB-3C9AEF4E27ED}"/>
              </a:ext>
            </a:extLst>
          </p:cNvPr>
          <p:cNvSpPr txBox="1"/>
          <p:nvPr/>
        </p:nvSpPr>
        <p:spPr>
          <a:xfrm>
            <a:off x="5610262" y="2968811"/>
            <a:ext cx="162095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dirty="0">
                <a:solidFill>
                  <a:srgbClr val="09234F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研究内容</a:t>
            </a:r>
          </a:p>
        </p:txBody>
      </p:sp>
      <p:sp>
        <p:nvSpPr>
          <p:cNvPr id="325" name="文本框 324">
            <a:extLst>
              <a:ext uri="{FF2B5EF4-FFF2-40B4-BE49-F238E27FC236}">
                <a16:creationId xmlns="" xmlns:a16="http://schemas.microsoft.com/office/drawing/2014/main" id="{8F0B09D7-A53C-3144-B03E-070999CBAC56}"/>
              </a:ext>
            </a:extLst>
          </p:cNvPr>
          <p:cNvSpPr txBox="1"/>
          <p:nvPr/>
        </p:nvSpPr>
        <p:spPr>
          <a:xfrm>
            <a:off x="9079673" y="2991373"/>
            <a:ext cx="162095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dirty="0">
                <a:solidFill>
                  <a:srgbClr val="09234F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实验方案</a:t>
            </a:r>
          </a:p>
        </p:txBody>
      </p:sp>
      <p:sp>
        <p:nvSpPr>
          <p:cNvPr id="326" name="文本框 325">
            <a:extLst>
              <a:ext uri="{FF2B5EF4-FFF2-40B4-BE49-F238E27FC236}">
                <a16:creationId xmlns="" xmlns:a16="http://schemas.microsoft.com/office/drawing/2014/main" id="{580D68DF-F9C0-7C42-807F-FE4B91B90268}"/>
              </a:ext>
            </a:extLst>
          </p:cNvPr>
          <p:cNvSpPr txBox="1"/>
          <p:nvPr/>
        </p:nvSpPr>
        <p:spPr>
          <a:xfrm>
            <a:off x="1690130" y="4484908"/>
            <a:ext cx="198002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dirty="0">
                <a:solidFill>
                  <a:srgbClr val="09234F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结果与讨论</a:t>
            </a:r>
          </a:p>
        </p:txBody>
      </p:sp>
      <p:sp>
        <p:nvSpPr>
          <p:cNvPr id="327" name="文本框 326">
            <a:extLst>
              <a:ext uri="{FF2B5EF4-FFF2-40B4-BE49-F238E27FC236}">
                <a16:creationId xmlns="" xmlns:a16="http://schemas.microsoft.com/office/drawing/2014/main" id="{15263941-E0F7-6645-AA1F-0D00ECB9E229}"/>
              </a:ext>
            </a:extLst>
          </p:cNvPr>
          <p:cNvSpPr txBox="1"/>
          <p:nvPr/>
        </p:nvSpPr>
        <p:spPr>
          <a:xfrm>
            <a:off x="5623609" y="4485041"/>
            <a:ext cx="90281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dirty="0">
                <a:solidFill>
                  <a:srgbClr val="09234F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总结</a:t>
            </a:r>
          </a:p>
        </p:txBody>
      </p:sp>
      <p:sp>
        <p:nvSpPr>
          <p:cNvPr id="328" name="文本框 327">
            <a:extLst>
              <a:ext uri="{FF2B5EF4-FFF2-40B4-BE49-F238E27FC236}">
                <a16:creationId xmlns="" xmlns:a16="http://schemas.microsoft.com/office/drawing/2014/main" id="{68B6FA2E-6D84-6D4F-A109-764EE8BF53AF}"/>
              </a:ext>
            </a:extLst>
          </p:cNvPr>
          <p:cNvSpPr txBox="1"/>
          <p:nvPr/>
        </p:nvSpPr>
        <p:spPr>
          <a:xfrm>
            <a:off x="9106718" y="4450740"/>
            <a:ext cx="90281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dirty="0">
                <a:solidFill>
                  <a:srgbClr val="09234F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致谢</a:t>
            </a:r>
          </a:p>
        </p:txBody>
      </p:sp>
      <p:sp>
        <p:nvSpPr>
          <p:cNvPr id="329" name="文本框 328">
            <a:extLst>
              <a:ext uri="{FF2B5EF4-FFF2-40B4-BE49-F238E27FC236}">
                <a16:creationId xmlns="" xmlns:a16="http://schemas.microsoft.com/office/drawing/2014/main" id="{EA6E2A71-7FAB-8E44-80CD-34777ADDC48D}"/>
              </a:ext>
            </a:extLst>
          </p:cNvPr>
          <p:cNvSpPr txBox="1"/>
          <p:nvPr/>
        </p:nvSpPr>
        <p:spPr>
          <a:xfrm>
            <a:off x="748976" y="2844048"/>
            <a:ext cx="1040670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en-US" altLang="zh-CN" sz="6000" dirty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01</a:t>
            </a:r>
            <a:endParaRPr kumimoji="1" lang="zh-CN" altLang="en-US" sz="6000" dirty="0">
              <a:solidFill>
                <a:schemeClr val="bg1">
                  <a:lumMod val="65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30" name="文本框 329">
            <a:extLst>
              <a:ext uri="{FF2B5EF4-FFF2-40B4-BE49-F238E27FC236}">
                <a16:creationId xmlns="" xmlns:a16="http://schemas.microsoft.com/office/drawing/2014/main" id="{82564EA4-7C06-3F40-BC2B-8EF320C1B72F}"/>
              </a:ext>
            </a:extLst>
          </p:cNvPr>
          <p:cNvSpPr txBox="1"/>
          <p:nvPr/>
        </p:nvSpPr>
        <p:spPr>
          <a:xfrm>
            <a:off x="1690130" y="3379452"/>
            <a:ext cx="1670650" cy="3002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" altLang="zh-CN" sz="1351" dirty="0">
                <a:solidFill>
                  <a:schemeClr val="bg1">
                    <a:lumMod val="65000"/>
                  </a:schemeClr>
                </a:solidFill>
              </a:rPr>
              <a:t>Subject Background</a:t>
            </a:r>
            <a:endParaRPr kumimoji="1" lang="zh-CN" altLang="en-US" sz="1351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331" name="文本框 330">
            <a:extLst>
              <a:ext uri="{FF2B5EF4-FFF2-40B4-BE49-F238E27FC236}">
                <a16:creationId xmlns="" xmlns:a16="http://schemas.microsoft.com/office/drawing/2014/main" id="{B934FF70-978C-B642-8A9D-ACC57D9FC5FE}"/>
              </a:ext>
            </a:extLst>
          </p:cNvPr>
          <p:cNvSpPr txBox="1"/>
          <p:nvPr/>
        </p:nvSpPr>
        <p:spPr>
          <a:xfrm>
            <a:off x="4642064" y="2844048"/>
            <a:ext cx="1040670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en-US" altLang="zh-CN" sz="6000" dirty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02</a:t>
            </a:r>
            <a:endParaRPr kumimoji="1" lang="zh-CN" altLang="en-US" sz="6000" dirty="0">
              <a:solidFill>
                <a:schemeClr val="bg1">
                  <a:lumMod val="65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32" name="文本框 331">
            <a:extLst>
              <a:ext uri="{FF2B5EF4-FFF2-40B4-BE49-F238E27FC236}">
                <a16:creationId xmlns="" xmlns:a16="http://schemas.microsoft.com/office/drawing/2014/main" id="{4622069B-2ECC-F746-B3CD-54BF4FFA2FB2}"/>
              </a:ext>
            </a:extLst>
          </p:cNvPr>
          <p:cNvSpPr txBox="1"/>
          <p:nvPr/>
        </p:nvSpPr>
        <p:spPr>
          <a:xfrm>
            <a:off x="5610261" y="3379452"/>
            <a:ext cx="1495922" cy="3002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" altLang="zh-CN" sz="1351" dirty="0">
                <a:solidFill>
                  <a:schemeClr val="bg1">
                    <a:lumMod val="65000"/>
                  </a:schemeClr>
                </a:solidFill>
              </a:rPr>
              <a:t>Research Content</a:t>
            </a:r>
            <a:endParaRPr kumimoji="1" lang="zh-CN" altLang="en-US" sz="1351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333" name="文本框 332">
            <a:extLst>
              <a:ext uri="{FF2B5EF4-FFF2-40B4-BE49-F238E27FC236}">
                <a16:creationId xmlns="" xmlns:a16="http://schemas.microsoft.com/office/drawing/2014/main" id="{0D6923F0-C872-1048-BDC9-66FA01F8DFCD}"/>
              </a:ext>
            </a:extLst>
          </p:cNvPr>
          <p:cNvSpPr txBox="1"/>
          <p:nvPr/>
        </p:nvSpPr>
        <p:spPr>
          <a:xfrm>
            <a:off x="8138519" y="2844048"/>
            <a:ext cx="1040670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en-US" altLang="zh-CN" sz="6000" dirty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03</a:t>
            </a:r>
            <a:endParaRPr kumimoji="1" lang="zh-CN" altLang="en-US" sz="6000" dirty="0">
              <a:solidFill>
                <a:schemeClr val="bg1">
                  <a:lumMod val="65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34" name="文本框 333">
            <a:extLst>
              <a:ext uri="{FF2B5EF4-FFF2-40B4-BE49-F238E27FC236}">
                <a16:creationId xmlns="" xmlns:a16="http://schemas.microsoft.com/office/drawing/2014/main" id="{6D5E8A99-C32A-F444-9B56-0159E17552D5}"/>
              </a:ext>
            </a:extLst>
          </p:cNvPr>
          <p:cNvSpPr txBox="1"/>
          <p:nvPr/>
        </p:nvSpPr>
        <p:spPr>
          <a:xfrm>
            <a:off x="9079673" y="3379452"/>
            <a:ext cx="1838965" cy="3002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" altLang="zh-CN" sz="1351" dirty="0">
                <a:solidFill>
                  <a:schemeClr val="bg1">
                    <a:lumMod val="65000"/>
                  </a:schemeClr>
                </a:solidFill>
              </a:rPr>
              <a:t>Experimental Program</a:t>
            </a:r>
            <a:endParaRPr kumimoji="1" lang="zh-CN" altLang="en-US" sz="1351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335" name="文本框 334">
            <a:extLst>
              <a:ext uri="{FF2B5EF4-FFF2-40B4-BE49-F238E27FC236}">
                <a16:creationId xmlns="" xmlns:a16="http://schemas.microsoft.com/office/drawing/2014/main" id="{305E098F-A3F2-3548-AD40-975CC4B5A695}"/>
              </a:ext>
            </a:extLst>
          </p:cNvPr>
          <p:cNvSpPr txBox="1"/>
          <p:nvPr/>
        </p:nvSpPr>
        <p:spPr>
          <a:xfrm>
            <a:off x="721932" y="4337582"/>
            <a:ext cx="1040670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en-US" altLang="zh-CN" sz="6000" dirty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04</a:t>
            </a:r>
            <a:endParaRPr kumimoji="1" lang="zh-CN" altLang="en-US" sz="6000" dirty="0">
              <a:solidFill>
                <a:schemeClr val="bg1">
                  <a:lumMod val="65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36" name="文本框 335">
            <a:extLst>
              <a:ext uri="{FF2B5EF4-FFF2-40B4-BE49-F238E27FC236}">
                <a16:creationId xmlns="" xmlns:a16="http://schemas.microsoft.com/office/drawing/2014/main" id="{4929DE04-8D67-074C-BDFB-FD8B218A38BF}"/>
              </a:ext>
            </a:extLst>
          </p:cNvPr>
          <p:cNvSpPr txBox="1"/>
          <p:nvPr/>
        </p:nvSpPr>
        <p:spPr>
          <a:xfrm>
            <a:off x="1690130" y="4872987"/>
            <a:ext cx="1624163" cy="3002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" altLang="zh-CN" sz="1351" dirty="0">
                <a:solidFill>
                  <a:schemeClr val="bg1">
                    <a:lumMod val="65000"/>
                  </a:schemeClr>
                </a:solidFill>
              </a:rPr>
              <a:t>Results</a:t>
            </a:r>
            <a:r>
              <a:rPr lang="zh-CN" altLang="en-US" sz="1351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zh-CN" sz="1351" dirty="0">
                <a:solidFill>
                  <a:schemeClr val="bg1">
                    <a:lumMod val="65000"/>
                  </a:schemeClr>
                </a:solidFill>
              </a:rPr>
              <a:t>and</a:t>
            </a:r>
            <a:r>
              <a:rPr lang="zh-CN" altLang="en-US" sz="1351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zh-CN" sz="1351" dirty="0">
                <a:solidFill>
                  <a:schemeClr val="bg1">
                    <a:lumMod val="65000"/>
                  </a:schemeClr>
                </a:solidFill>
              </a:rPr>
              <a:t>Discuss</a:t>
            </a:r>
            <a:endParaRPr kumimoji="1" lang="zh-CN" altLang="en-US" sz="1351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337" name="文本框 336">
            <a:extLst>
              <a:ext uri="{FF2B5EF4-FFF2-40B4-BE49-F238E27FC236}">
                <a16:creationId xmlns="" xmlns:a16="http://schemas.microsoft.com/office/drawing/2014/main" id="{0793F066-C2CD-9E47-B144-E0148014E8E2}"/>
              </a:ext>
            </a:extLst>
          </p:cNvPr>
          <p:cNvSpPr txBox="1"/>
          <p:nvPr/>
        </p:nvSpPr>
        <p:spPr>
          <a:xfrm>
            <a:off x="4682453" y="4342010"/>
            <a:ext cx="1040670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en-US" altLang="zh-CN" sz="6000" dirty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05</a:t>
            </a:r>
            <a:endParaRPr kumimoji="1" lang="zh-CN" altLang="en-US" sz="6000" dirty="0">
              <a:solidFill>
                <a:schemeClr val="bg1">
                  <a:lumMod val="65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38" name="文本框 337">
            <a:extLst>
              <a:ext uri="{FF2B5EF4-FFF2-40B4-BE49-F238E27FC236}">
                <a16:creationId xmlns="" xmlns:a16="http://schemas.microsoft.com/office/drawing/2014/main" id="{5B68AA02-B68A-064A-B0F6-0AA3FE6FC17D}"/>
              </a:ext>
            </a:extLst>
          </p:cNvPr>
          <p:cNvSpPr txBox="1"/>
          <p:nvPr/>
        </p:nvSpPr>
        <p:spPr>
          <a:xfrm>
            <a:off x="5623609" y="4887609"/>
            <a:ext cx="1002197" cy="3002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" altLang="zh-CN" sz="1351" dirty="0">
                <a:solidFill>
                  <a:schemeClr val="bg1">
                    <a:lumMod val="65000"/>
                  </a:schemeClr>
                </a:solidFill>
              </a:rPr>
              <a:t>Conclusion</a:t>
            </a:r>
          </a:p>
        </p:txBody>
      </p:sp>
      <p:sp>
        <p:nvSpPr>
          <p:cNvPr id="339" name="文本框 338">
            <a:extLst>
              <a:ext uri="{FF2B5EF4-FFF2-40B4-BE49-F238E27FC236}">
                <a16:creationId xmlns="" xmlns:a16="http://schemas.microsoft.com/office/drawing/2014/main" id="{BD85A151-BD85-BF48-98A7-2AFFB05EC102}"/>
              </a:ext>
            </a:extLst>
          </p:cNvPr>
          <p:cNvSpPr txBox="1"/>
          <p:nvPr/>
        </p:nvSpPr>
        <p:spPr>
          <a:xfrm>
            <a:off x="8138519" y="4307709"/>
            <a:ext cx="1040670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en-US" altLang="zh-CN" sz="6000" dirty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06</a:t>
            </a:r>
            <a:endParaRPr kumimoji="1" lang="zh-CN" altLang="en-US" sz="6000" dirty="0">
              <a:solidFill>
                <a:schemeClr val="bg1">
                  <a:lumMod val="65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40" name="文本框 339">
            <a:extLst>
              <a:ext uri="{FF2B5EF4-FFF2-40B4-BE49-F238E27FC236}">
                <a16:creationId xmlns="" xmlns:a16="http://schemas.microsoft.com/office/drawing/2014/main" id="{232D7CA0-92AE-744D-9A15-1FA295133609}"/>
              </a:ext>
            </a:extLst>
          </p:cNvPr>
          <p:cNvSpPr txBox="1"/>
          <p:nvPr/>
        </p:nvSpPr>
        <p:spPr>
          <a:xfrm>
            <a:off x="9106718" y="4843113"/>
            <a:ext cx="702436" cy="3002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351" dirty="0">
                <a:solidFill>
                  <a:schemeClr val="bg1">
                    <a:lumMod val="65000"/>
                  </a:schemeClr>
                </a:solidFill>
              </a:rPr>
              <a:t>Thanks</a:t>
            </a:r>
            <a:endParaRPr kumimoji="1" lang="zh-CN" altLang="en-US" sz="1351" dirty="0">
              <a:solidFill>
                <a:schemeClr val="bg1">
                  <a:lumMod val="65000"/>
                </a:schemeClr>
              </a:solidFill>
            </a:endParaRPr>
          </a:p>
        </p:txBody>
      </p:sp>
      <p:cxnSp>
        <p:nvCxnSpPr>
          <p:cNvPr id="35" name="直线连接符 34">
            <a:extLst>
              <a:ext uri="{FF2B5EF4-FFF2-40B4-BE49-F238E27FC236}">
                <a16:creationId xmlns="" xmlns:a16="http://schemas.microsoft.com/office/drawing/2014/main" id="{E0872841-3F32-0245-8D1A-644B91DAD8DF}"/>
              </a:ext>
            </a:extLst>
          </p:cNvPr>
          <p:cNvCxnSpPr/>
          <p:nvPr/>
        </p:nvCxnSpPr>
        <p:spPr>
          <a:xfrm>
            <a:off x="853441" y="4130040"/>
            <a:ext cx="10625907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直线连接符 36">
            <a:extLst>
              <a:ext uri="{FF2B5EF4-FFF2-40B4-BE49-F238E27FC236}">
                <a16:creationId xmlns="" xmlns:a16="http://schemas.microsoft.com/office/drawing/2014/main" id="{204BBCC3-2E3E-2F4A-8EB2-FA95AF706C56}"/>
              </a:ext>
            </a:extLst>
          </p:cNvPr>
          <p:cNvCxnSpPr/>
          <p:nvPr/>
        </p:nvCxnSpPr>
        <p:spPr>
          <a:xfrm>
            <a:off x="4209075" y="2997095"/>
            <a:ext cx="0" cy="2221071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1" name="直线连接符 340">
            <a:extLst>
              <a:ext uri="{FF2B5EF4-FFF2-40B4-BE49-F238E27FC236}">
                <a16:creationId xmlns="" xmlns:a16="http://schemas.microsoft.com/office/drawing/2014/main" id="{80E3737E-CC9B-D747-B14A-6BAD0B0927A8}"/>
              </a:ext>
            </a:extLst>
          </p:cNvPr>
          <p:cNvCxnSpPr/>
          <p:nvPr/>
        </p:nvCxnSpPr>
        <p:spPr>
          <a:xfrm>
            <a:off x="7813335" y="2997095"/>
            <a:ext cx="0" cy="2221071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758491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" name="组合 56">
            <a:extLst>
              <a:ext uri="{FF2B5EF4-FFF2-40B4-BE49-F238E27FC236}">
                <a16:creationId xmlns="" xmlns:a16="http://schemas.microsoft.com/office/drawing/2014/main" id="{47CA8EF1-2089-F442-B104-DDE49294734F}"/>
              </a:ext>
            </a:extLst>
          </p:cNvPr>
          <p:cNvGrpSpPr/>
          <p:nvPr/>
        </p:nvGrpSpPr>
        <p:grpSpPr>
          <a:xfrm>
            <a:off x="2109969" y="2707988"/>
            <a:ext cx="1407621" cy="1597312"/>
            <a:chOff x="3086100" y="1625625"/>
            <a:chExt cx="2968625" cy="3368675"/>
          </a:xfrm>
          <a:solidFill>
            <a:srgbClr val="1E4F79"/>
          </a:solidFill>
        </p:grpSpPr>
        <p:sp>
          <p:nvSpPr>
            <p:cNvPr id="58" name="Freeform 5">
              <a:extLst>
                <a:ext uri="{FF2B5EF4-FFF2-40B4-BE49-F238E27FC236}">
                  <a16:creationId xmlns="" xmlns:a16="http://schemas.microsoft.com/office/drawing/2014/main" id="{EA17323C-6E63-FB4A-967A-B0BFE8BF3D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86100" y="1625625"/>
              <a:ext cx="2968625" cy="3368675"/>
            </a:xfrm>
            <a:custGeom>
              <a:avLst/>
              <a:gdLst>
                <a:gd name="T0" fmla="*/ 696 w 979"/>
                <a:gd name="T1" fmla="*/ 849 h 1108"/>
                <a:gd name="T2" fmla="*/ 595 w 979"/>
                <a:gd name="T3" fmla="*/ 806 h 1108"/>
                <a:gd name="T4" fmla="*/ 593 w 979"/>
                <a:gd name="T5" fmla="*/ 726 h 1108"/>
                <a:gd name="T6" fmla="*/ 369 w 979"/>
                <a:gd name="T7" fmla="*/ 656 h 1108"/>
                <a:gd name="T8" fmla="*/ 388 w 979"/>
                <a:gd name="T9" fmla="*/ 705 h 1108"/>
                <a:gd name="T10" fmla="*/ 428 w 979"/>
                <a:gd name="T11" fmla="*/ 574 h 1108"/>
                <a:gd name="T12" fmla="*/ 388 w 979"/>
                <a:gd name="T13" fmla="*/ 617 h 1108"/>
                <a:gd name="T14" fmla="*/ 686 w 979"/>
                <a:gd name="T15" fmla="*/ 474 h 1108"/>
                <a:gd name="T16" fmla="*/ 798 w 979"/>
                <a:gd name="T17" fmla="*/ 441 h 1108"/>
                <a:gd name="T18" fmla="*/ 793 w 979"/>
                <a:gd name="T19" fmla="*/ 423 h 1108"/>
                <a:gd name="T20" fmla="*/ 392 w 979"/>
                <a:gd name="T21" fmla="*/ 345 h 1108"/>
                <a:gd name="T22" fmla="*/ 329 w 979"/>
                <a:gd name="T23" fmla="*/ 333 h 1108"/>
                <a:gd name="T24" fmla="*/ 454 w 979"/>
                <a:gd name="T25" fmla="*/ 330 h 1108"/>
                <a:gd name="T26" fmla="*/ 460 w 979"/>
                <a:gd name="T27" fmla="*/ 238 h 1108"/>
                <a:gd name="T28" fmla="*/ 539 w 979"/>
                <a:gd name="T29" fmla="*/ 237 h 1108"/>
                <a:gd name="T30" fmla="*/ 140 w 979"/>
                <a:gd name="T31" fmla="*/ 535 h 1108"/>
                <a:gd name="T32" fmla="*/ 229 w 979"/>
                <a:gd name="T33" fmla="*/ 230 h 1108"/>
                <a:gd name="T34" fmla="*/ 309 w 979"/>
                <a:gd name="T35" fmla="*/ 238 h 1108"/>
                <a:gd name="T36" fmla="*/ 330 w 979"/>
                <a:gd name="T37" fmla="*/ 260 h 1108"/>
                <a:gd name="T38" fmla="*/ 340 w 979"/>
                <a:gd name="T39" fmla="*/ 339 h 1108"/>
                <a:gd name="T40" fmla="*/ 860 w 979"/>
                <a:gd name="T41" fmla="*/ 290 h 1108"/>
                <a:gd name="T42" fmla="*/ 924 w 979"/>
                <a:gd name="T43" fmla="*/ 312 h 1108"/>
                <a:gd name="T44" fmla="*/ 752 w 979"/>
                <a:gd name="T45" fmla="*/ 195 h 1108"/>
                <a:gd name="T46" fmla="*/ 552 w 979"/>
                <a:gd name="T47" fmla="*/ 177 h 1108"/>
                <a:gd name="T48" fmla="*/ 418 w 979"/>
                <a:gd name="T49" fmla="*/ 123 h 1108"/>
                <a:gd name="T50" fmla="*/ 715 w 979"/>
                <a:gd name="T51" fmla="*/ 162 h 1108"/>
                <a:gd name="T52" fmla="*/ 331 w 979"/>
                <a:gd name="T53" fmla="*/ 109 h 1108"/>
                <a:gd name="T54" fmla="*/ 393 w 979"/>
                <a:gd name="T55" fmla="*/ 90 h 1108"/>
                <a:gd name="T56" fmla="*/ 373 w 979"/>
                <a:gd name="T57" fmla="*/ 86 h 1108"/>
                <a:gd name="T58" fmla="*/ 309 w 979"/>
                <a:gd name="T59" fmla="*/ 28 h 1108"/>
                <a:gd name="T60" fmla="*/ 254 w 979"/>
                <a:gd name="T61" fmla="*/ 74 h 1108"/>
                <a:gd name="T62" fmla="*/ 217 w 979"/>
                <a:gd name="T63" fmla="*/ 131 h 1108"/>
                <a:gd name="T64" fmla="*/ 128 w 979"/>
                <a:gd name="T65" fmla="*/ 162 h 1108"/>
                <a:gd name="T66" fmla="*/ 128 w 979"/>
                <a:gd name="T67" fmla="*/ 574 h 1108"/>
                <a:gd name="T68" fmla="*/ 364 w 979"/>
                <a:gd name="T69" fmla="*/ 617 h 1108"/>
                <a:gd name="T70" fmla="*/ 283 w 979"/>
                <a:gd name="T71" fmla="*/ 705 h 1108"/>
                <a:gd name="T72" fmla="*/ 3 w 979"/>
                <a:gd name="T73" fmla="*/ 1085 h 1108"/>
                <a:gd name="T74" fmla="*/ 823 w 979"/>
                <a:gd name="T75" fmla="*/ 999 h 1108"/>
                <a:gd name="T76" fmla="*/ 792 w 979"/>
                <a:gd name="T77" fmla="*/ 805 h 1108"/>
                <a:gd name="T78" fmla="*/ 847 w 979"/>
                <a:gd name="T79" fmla="*/ 641 h 1108"/>
                <a:gd name="T80" fmla="*/ 920 w 979"/>
                <a:gd name="T81" fmla="*/ 353 h 1108"/>
                <a:gd name="T82" fmla="*/ 749 w 979"/>
                <a:gd name="T83" fmla="*/ 536 h 1108"/>
                <a:gd name="T84" fmla="*/ 826 w 979"/>
                <a:gd name="T85" fmla="*/ 457 h 1108"/>
                <a:gd name="T86" fmla="*/ 751 w 979"/>
                <a:gd name="T87" fmla="*/ 237 h 1108"/>
                <a:gd name="T88" fmla="*/ 686 w 979"/>
                <a:gd name="T89" fmla="*/ 380 h 1108"/>
                <a:gd name="T90" fmla="*/ 736 w 979"/>
                <a:gd name="T91" fmla="*/ 612 h 1108"/>
                <a:gd name="T92" fmla="*/ 501 w 979"/>
                <a:gd name="T93" fmla="*/ 703 h 1108"/>
                <a:gd name="T94" fmla="*/ 466 w 979"/>
                <a:gd name="T95" fmla="*/ 639 h 1108"/>
                <a:gd name="T96" fmla="*/ 449 w 979"/>
                <a:gd name="T97" fmla="*/ 535 h 1108"/>
                <a:gd name="T98" fmla="*/ 432 w 979"/>
                <a:gd name="T99" fmla="*/ 341 h 1108"/>
                <a:gd name="T100" fmla="*/ 495 w 979"/>
                <a:gd name="T101" fmla="*/ 307 h 1108"/>
                <a:gd name="T102" fmla="*/ 471 w 979"/>
                <a:gd name="T103" fmla="*/ 231 h 1108"/>
                <a:gd name="T104" fmla="*/ 482 w 979"/>
                <a:gd name="T105" fmla="*/ 203 h 1108"/>
                <a:gd name="T106" fmla="*/ 746 w 979"/>
                <a:gd name="T107" fmla="*/ 224 h 1108"/>
                <a:gd name="T108" fmla="*/ 808 w 979"/>
                <a:gd name="T109" fmla="*/ 280 h 1108"/>
                <a:gd name="T110" fmla="*/ 856 w 979"/>
                <a:gd name="T111" fmla="*/ 307 h 1108"/>
                <a:gd name="T112" fmla="*/ 911 w 979"/>
                <a:gd name="T113" fmla="*/ 201 h 1108"/>
                <a:gd name="T114" fmla="*/ 946 w 979"/>
                <a:gd name="T115" fmla="*/ 319 h 1108"/>
                <a:gd name="T116" fmla="*/ 960 w 979"/>
                <a:gd name="T117" fmla="*/ 162 h 1108"/>
                <a:gd name="T118" fmla="*/ 696 w 979"/>
                <a:gd name="T119" fmla="*/ 162 h 1108"/>
                <a:gd name="T120" fmla="*/ 403 w 979"/>
                <a:gd name="T121" fmla="*/ 8 h 1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79" h="1108">
                  <a:moveTo>
                    <a:pt x="696" y="849"/>
                  </a:moveTo>
                  <a:cubicBezTo>
                    <a:pt x="696" y="848"/>
                    <a:pt x="696" y="848"/>
                    <a:pt x="696" y="848"/>
                  </a:cubicBezTo>
                  <a:cubicBezTo>
                    <a:pt x="726" y="844"/>
                    <a:pt x="726" y="844"/>
                    <a:pt x="726" y="844"/>
                  </a:cubicBezTo>
                  <a:cubicBezTo>
                    <a:pt x="747" y="990"/>
                    <a:pt x="747" y="990"/>
                    <a:pt x="747" y="990"/>
                  </a:cubicBezTo>
                  <a:cubicBezTo>
                    <a:pt x="726" y="988"/>
                    <a:pt x="704" y="986"/>
                    <a:pt x="680" y="985"/>
                  </a:cubicBezTo>
                  <a:cubicBezTo>
                    <a:pt x="672" y="944"/>
                    <a:pt x="672" y="944"/>
                    <a:pt x="672" y="944"/>
                  </a:cubicBezTo>
                  <a:cubicBezTo>
                    <a:pt x="696" y="848"/>
                    <a:pt x="696" y="848"/>
                    <a:pt x="696" y="848"/>
                  </a:cubicBezTo>
                  <a:cubicBezTo>
                    <a:pt x="696" y="849"/>
                    <a:pt x="696" y="849"/>
                    <a:pt x="696" y="849"/>
                  </a:cubicBezTo>
                  <a:moveTo>
                    <a:pt x="337" y="949"/>
                  </a:moveTo>
                  <a:cubicBezTo>
                    <a:pt x="305" y="856"/>
                    <a:pt x="305" y="856"/>
                    <a:pt x="305" y="856"/>
                  </a:cubicBezTo>
                  <a:cubicBezTo>
                    <a:pt x="258" y="842"/>
                    <a:pt x="258" y="842"/>
                    <a:pt x="258" y="842"/>
                  </a:cubicBezTo>
                  <a:cubicBezTo>
                    <a:pt x="336" y="818"/>
                    <a:pt x="336" y="818"/>
                    <a:pt x="336" y="818"/>
                  </a:cubicBezTo>
                  <a:cubicBezTo>
                    <a:pt x="366" y="918"/>
                    <a:pt x="366" y="918"/>
                    <a:pt x="366" y="918"/>
                  </a:cubicBezTo>
                  <a:cubicBezTo>
                    <a:pt x="552" y="890"/>
                    <a:pt x="552" y="890"/>
                    <a:pt x="552" y="890"/>
                  </a:cubicBezTo>
                  <a:cubicBezTo>
                    <a:pt x="337" y="949"/>
                    <a:pt x="337" y="949"/>
                    <a:pt x="337" y="949"/>
                  </a:cubicBezTo>
                  <a:moveTo>
                    <a:pt x="595" y="806"/>
                  </a:moveTo>
                  <a:cubicBezTo>
                    <a:pt x="685" y="771"/>
                    <a:pt x="685" y="771"/>
                    <a:pt x="685" y="771"/>
                  </a:cubicBezTo>
                  <a:cubicBezTo>
                    <a:pt x="736" y="796"/>
                    <a:pt x="736" y="796"/>
                    <a:pt x="736" y="796"/>
                  </a:cubicBezTo>
                  <a:cubicBezTo>
                    <a:pt x="685" y="787"/>
                    <a:pt x="685" y="787"/>
                    <a:pt x="685" y="787"/>
                  </a:cubicBezTo>
                  <a:cubicBezTo>
                    <a:pt x="592" y="821"/>
                    <a:pt x="592" y="821"/>
                    <a:pt x="592" y="821"/>
                  </a:cubicBezTo>
                  <a:cubicBezTo>
                    <a:pt x="528" y="789"/>
                    <a:pt x="528" y="789"/>
                    <a:pt x="528" y="789"/>
                  </a:cubicBezTo>
                  <a:cubicBezTo>
                    <a:pt x="595" y="806"/>
                    <a:pt x="595" y="806"/>
                    <a:pt x="595" y="806"/>
                  </a:cubicBezTo>
                  <a:moveTo>
                    <a:pt x="574" y="745"/>
                  </a:moveTo>
                  <a:cubicBezTo>
                    <a:pt x="593" y="726"/>
                    <a:pt x="593" y="726"/>
                    <a:pt x="593" y="726"/>
                  </a:cubicBezTo>
                  <a:cubicBezTo>
                    <a:pt x="671" y="702"/>
                    <a:pt x="671" y="702"/>
                    <a:pt x="671" y="702"/>
                  </a:cubicBezTo>
                  <a:cubicBezTo>
                    <a:pt x="750" y="727"/>
                    <a:pt x="750" y="727"/>
                    <a:pt x="750" y="727"/>
                  </a:cubicBezTo>
                  <a:cubicBezTo>
                    <a:pt x="736" y="739"/>
                    <a:pt x="736" y="739"/>
                    <a:pt x="736" y="739"/>
                  </a:cubicBezTo>
                  <a:cubicBezTo>
                    <a:pt x="664" y="726"/>
                    <a:pt x="664" y="726"/>
                    <a:pt x="664" y="726"/>
                  </a:cubicBezTo>
                  <a:cubicBezTo>
                    <a:pt x="574" y="745"/>
                    <a:pt x="574" y="745"/>
                    <a:pt x="574" y="745"/>
                  </a:cubicBezTo>
                  <a:moveTo>
                    <a:pt x="323" y="705"/>
                  </a:moveTo>
                  <a:cubicBezTo>
                    <a:pt x="323" y="656"/>
                    <a:pt x="323" y="656"/>
                    <a:pt x="323" y="656"/>
                  </a:cubicBezTo>
                  <a:cubicBezTo>
                    <a:pt x="369" y="656"/>
                    <a:pt x="369" y="656"/>
                    <a:pt x="369" y="656"/>
                  </a:cubicBezTo>
                  <a:cubicBezTo>
                    <a:pt x="369" y="705"/>
                    <a:pt x="369" y="705"/>
                    <a:pt x="369" y="705"/>
                  </a:cubicBezTo>
                  <a:cubicBezTo>
                    <a:pt x="323" y="705"/>
                    <a:pt x="323" y="705"/>
                    <a:pt x="323" y="705"/>
                  </a:cubicBezTo>
                  <a:moveTo>
                    <a:pt x="303" y="705"/>
                  </a:moveTo>
                  <a:cubicBezTo>
                    <a:pt x="303" y="655"/>
                    <a:pt x="303" y="655"/>
                    <a:pt x="303" y="655"/>
                  </a:cubicBezTo>
                  <a:cubicBezTo>
                    <a:pt x="312" y="655"/>
                    <a:pt x="312" y="655"/>
                    <a:pt x="312" y="655"/>
                  </a:cubicBezTo>
                  <a:cubicBezTo>
                    <a:pt x="312" y="705"/>
                    <a:pt x="312" y="705"/>
                    <a:pt x="312" y="705"/>
                  </a:cubicBezTo>
                  <a:cubicBezTo>
                    <a:pt x="303" y="705"/>
                    <a:pt x="303" y="705"/>
                    <a:pt x="303" y="705"/>
                  </a:cubicBezTo>
                  <a:moveTo>
                    <a:pt x="388" y="705"/>
                  </a:moveTo>
                  <a:cubicBezTo>
                    <a:pt x="388" y="650"/>
                    <a:pt x="388" y="650"/>
                    <a:pt x="388" y="650"/>
                  </a:cubicBezTo>
                  <a:cubicBezTo>
                    <a:pt x="388" y="650"/>
                    <a:pt x="388" y="650"/>
                    <a:pt x="388" y="650"/>
                  </a:cubicBezTo>
                  <a:cubicBezTo>
                    <a:pt x="397" y="659"/>
                    <a:pt x="397" y="659"/>
                    <a:pt x="397" y="659"/>
                  </a:cubicBezTo>
                  <a:cubicBezTo>
                    <a:pt x="397" y="705"/>
                    <a:pt x="397" y="705"/>
                    <a:pt x="397" y="705"/>
                  </a:cubicBezTo>
                  <a:cubicBezTo>
                    <a:pt x="388" y="705"/>
                    <a:pt x="388" y="705"/>
                    <a:pt x="388" y="705"/>
                  </a:cubicBezTo>
                  <a:moveTo>
                    <a:pt x="409" y="617"/>
                  </a:moveTo>
                  <a:cubicBezTo>
                    <a:pt x="409" y="574"/>
                    <a:pt x="409" y="574"/>
                    <a:pt x="409" y="574"/>
                  </a:cubicBezTo>
                  <a:cubicBezTo>
                    <a:pt x="428" y="574"/>
                    <a:pt x="428" y="574"/>
                    <a:pt x="428" y="574"/>
                  </a:cubicBezTo>
                  <a:cubicBezTo>
                    <a:pt x="428" y="617"/>
                    <a:pt x="428" y="617"/>
                    <a:pt x="428" y="617"/>
                  </a:cubicBezTo>
                  <a:cubicBezTo>
                    <a:pt x="409" y="617"/>
                    <a:pt x="409" y="617"/>
                    <a:pt x="409" y="617"/>
                  </a:cubicBezTo>
                  <a:moveTo>
                    <a:pt x="388" y="617"/>
                  </a:moveTo>
                  <a:cubicBezTo>
                    <a:pt x="388" y="568"/>
                    <a:pt x="388" y="568"/>
                    <a:pt x="388" y="568"/>
                  </a:cubicBezTo>
                  <a:cubicBezTo>
                    <a:pt x="388" y="568"/>
                    <a:pt x="388" y="568"/>
                    <a:pt x="388" y="568"/>
                  </a:cubicBezTo>
                  <a:cubicBezTo>
                    <a:pt x="397" y="577"/>
                    <a:pt x="397" y="577"/>
                    <a:pt x="397" y="577"/>
                  </a:cubicBezTo>
                  <a:cubicBezTo>
                    <a:pt x="397" y="617"/>
                    <a:pt x="397" y="617"/>
                    <a:pt x="397" y="617"/>
                  </a:cubicBezTo>
                  <a:cubicBezTo>
                    <a:pt x="388" y="617"/>
                    <a:pt x="388" y="617"/>
                    <a:pt x="388" y="617"/>
                  </a:cubicBezTo>
                  <a:moveTo>
                    <a:pt x="447" y="626"/>
                  </a:moveTo>
                  <a:cubicBezTo>
                    <a:pt x="438" y="620"/>
                    <a:pt x="438" y="620"/>
                    <a:pt x="438" y="620"/>
                  </a:cubicBezTo>
                  <a:cubicBezTo>
                    <a:pt x="438" y="560"/>
                    <a:pt x="438" y="560"/>
                    <a:pt x="438" y="560"/>
                  </a:cubicBezTo>
                  <a:cubicBezTo>
                    <a:pt x="447" y="554"/>
                    <a:pt x="447" y="554"/>
                    <a:pt x="447" y="554"/>
                  </a:cubicBezTo>
                  <a:cubicBezTo>
                    <a:pt x="447" y="626"/>
                    <a:pt x="447" y="626"/>
                    <a:pt x="447" y="626"/>
                  </a:cubicBezTo>
                  <a:moveTo>
                    <a:pt x="726" y="573"/>
                  </a:moveTo>
                  <a:cubicBezTo>
                    <a:pt x="686" y="523"/>
                    <a:pt x="686" y="523"/>
                    <a:pt x="686" y="523"/>
                  </a:cubicBezTo>
                  <a:cubicBezTo>
                    <a:pt x="686" y="474"/>
                    <a:pt x="686" y="474"/>
                    <a:pt x="686" y="474"/>
                  </a:cubicBezTo>
                  <a:cubicBezTo>
                    <a:pt x="692" y="475"/>
                    <a:pt x="692" y="475"/>
                    <a:pt x="692" y="475"/>
                  </a:cubicBezTo>
                  <a:cubicBezTo>
                    <a:pt x="696" y="516"/>
                    <a:pt x="696" y="516"/>
                    <a:pt x="696" y="516"/>
                  </a:cubicBezTo>
                  <a:cubicBezTo>
                    <a:pt x="726" y="573"/>
                    <a:pt x="726" y="573"/>
                    <a:pt x="726" y="573"/>
                  </a:cubicBezTo>
                  <a:moveTo>
                    <a:pt x="798" y="441"/>
                  </a:moveTo>
                  <a:cubicBezTo>
                    <a:pt x="798" y="426"/>
                    <a:pt x="798" y="426"/>
                    <a:pt x="798" y="426"/>
                  </a:cubicBezTo>
                  <a:cubicBezTo>
                    <a:pt x="821" y="415"/>
                    <a:pt x="821" y="415"/>
                    <a:pt x="821" y="415"/>
                  </a:cubicBezTo>
                  <a:cubicBezTo>
                    <a:pt x="809" y="441"/>
                    <a:pt x="809" y="441"/>
                    <a:pt x="809" y="441"/>
                  </a:cubicBezTo>
                  <a:cubicBezTo>
                    <a:pt x="798" y="441"/>
                    <a:pt x="798" y="441"/>
                    <a:pt x="798" y="441"/>
                  </a:cubicBezTo>
                  <a:moveTo>
                    <a:pt x="787" y="405"/>
                  </a:moveTo>
                  <a:cubicBezTo>
                    <a:pt x="787" y="387"/>
                    <a:pt x="787" y="387"/>
                    <a:pt x="787" y="387"/>
                  </a:cubicBezTo>
                  <a:cubicBezTo>
                    <a:pt x="791" y="387"/>
                    <a:pt x="791" y="387"/>
                    <a:pt x="791" y="387"/>
                  </a:cubicBezTo>
                  <a:cubicBezTo>
                    <a:pt x="791" y="366"/>
                    <a:pt x="791" y="366"/>
                    <a:pt x="791" y="366"/>
                  </a:cubicBezTo>
                  <a:cubicBezTo>
                    <a:pt x="798" y="366"/>
                    <a:pt x="798" y="366"/>
                    <a:pt x="798" y="366"/>
                  </a:cubicBezTo>
                  <a:cubicBezTo>
                    <a:pt x="815" y="382"/>
                    <a:pt x="815" y="382"/>
                    <a:pt x="815" y="382"/>
                  </a:cubicBezTo>
                  <a:cubicBezTo>
                    <a:pt x="811" y="410"/>
                    <a:pt x="811" y="410"/>
                    <a:pt x="811" y="410"/>
                  </a:cubicBezTo>
                  <a:cubicBezTo>
                    <a:pt x="793" y="423"/>
                    <a:pt x="793" y="423"/>
                    <a:pt x="793" y="423"/>
                  </a:cubicBezTo>
                  <a:cubicBezTo>
                    <a:pt x="787" y="423"/>
                    <a:pt x="787" y="423"/>
                    <a:pt x="787" y="423"/>
                  </a:cubicBezTo>
                  <a:cubicBezTo>
                    <a:pt x="787" y="409"/>
                    <a:pt x="787" y="409"/>
                    <a:pt x="787" y="409"/>
                  </a:cubicBezTo>
                  <a:cubicBezTo>
                    <a:pt x="796" y="409"/>
                    <a:pt x="796" y="409"/>
                    <a:pt x="796" y="409"/>
                  </a:cubicBezTo>
                  <a:cubicBezTo>
                    <a:pt x="796" y="405"/>
                    <a:pt x="796" y="405"/>
                    <a:pt x="796" y="405"/>
                  </a:cubicBezTo>
                  <a:cubicBezTo>
                    <a:pt x="787" y="405"/>
                    <a:pt x="787" y="405"/>
                    <a:pt x="787" y="405"/>
                  </a:cubicBezTo>
                  <a:moveTo>
                    <a:pt x="388" y="536"/>
                  </a:moveTo>
                  <a:cubicBezTo>
                    <a:pt x="388" y="345"/>
                    <a:pt x="388" y="345"/>
                    <a:pt x="388" y="345"/>
                  </a:cubicBezTo>
                  <a:cubicBezTo>
                    <a:pt x="392" y="345"/>
                    <a:pt x="392" y="345"/>
                    <a:pt x="392" y="345"/>
                  </a:cubicBezTo>
                  <a:cubicBezTo>
                    <a:pt x="392" y="274"/>
                    <a:pt x="392" y="274"/>
                    <a:pt x="392" y="274"/>
                  </a:cubicBezTo>
                  <a:cubicBezTo>
                    <a:pt x="394" y="274"/>
                    <a:pt x="395" y="274"/>
                    <a:pt x="397" y="273"/>
                  </a:cubicBezTo>
                  <a:cubicBezTo>
                    <a:pt x="397" y="345"/>
                    <a:pt x="397" y="345"/>
                    <a:pt x="397" y="345"/>
                  </a:cubicBezTo>
                  <a:cubicBezTo>
                    <a:pt x="397" y="345"/>
                    <a:pt x="397" y="345"/>
                    <a:pt x="397" y="345"/>
                  </a:cubicBezTo>
                  <a:cubicBezTo>
                    <a:pt x="397" y="536"/>
                    <a:pt x="397" y="536"/>
                    <a:pt x="397" y="536"/>
                  </a:cubicBezTo>
                  <a:cubicBezTo>
                    <a:pt x="388" y="536"/>
                    <a:pt x="388" y="536"/>
                    <a:pt x="388" y="536"/>
                  </a:cubicBezTo>
                  <a:moveTo>
                    <a:pt x="334" y="334"/>
                  </a:moveTo>
                  <a:cubicBezTo>
                    <a:pt x="329" y="333"/>
                    <a:pt x="329" y="333"/>
                    <a:pt x="329" y="333"/>
                  </a:cubicBezTo>
                  <a:cubicBezTo>
                    <a:pt x="356" y="268"/>
                    <a:pt x="356" y="268"/>
                    <a:pt x="356" y="268"/>
                  </a:cubicBezTo>
                  <a:cubicBezTo>
                    <a:pt x="357" y="269"/>
                    <a:pt x="359" y="269"/>
                    <a:pt x="361" y="270"/>
                  </a:cubicBezTo>
                  <a:cubicBezTo>
                    <a:pt x="334" y="334"/>
                    <a:pt x="334" y="334"/>
                    <a:pt x="334" y="334"/>
                  </a:cubicBezTo>
                  <a:moveTo>
                    <a:pt x="454" y="330"/>
                  </a:moveTo>
                  <a:cubicBezTo>
                    <a:pt x="428" y="265"/>
                    <a:pt x="428" y="265"/>
                    <a:pt x="428" y="265"/>
                  </a:cubicBezTo>
                  <a:cubicBezTo>
                    <a:pt x="434" y="261"/>
                    <a:pt x="434" y="261"/>
                    <a:pt x="434" y="261"/>
                  </a:cubicBezTo>
                  <a:cubicBezTo>
                    <a:pt x="457" y="329"/>
                    <a:pt x="457" y="329"/>
                    <a:pt x="457" y="329"/>
                  </a:cubicBezTo>
                  <a:cubicBezTo>
                    <a:pt x="454" y="330"/>
                    <a:pt x="454" y="330"/>
                    <a:pt x="454" y="330"/>
                  </a:cubicBezTo>
                  <a:moveTo>
                    <a:pt x="278" y="300"/>
                  </a:moveTo>
                  <a:cubicBezTo>
                    <a:pt x="276" y="298"/>
                    <a:pt x="276" y="298"/>
                    <a:pt x="276" y="298"/>
                  </a:cubicBezTo>
                  <a:cubicBezTo>
                    <a:pt x="325" y="249"/>
                    <a:pt x="325" y="249"/>
                    <a:pt x="325" y="249"/>
                  </a:cubicBezTo>
                  <a:cubicBezTo>
                    <a:pt x="326" y="251"/>
                    <a:pt x="328" y="252"/>
                    <a:pt x="330" y="253"/>
                  </a:cubicBezTo>
                  <a:cubicBezTo>
                    <a:pt x="278" y="300"/>
                    <a:pt x="278" y="300"/>
                    <a:pt x="278" y="300"/>
                  </a:cubicBezTo>
                  <a:moveTo>
                    <a:pt x="506" y="292"/>
                  </a:moveTo>
                  <a:cubicBezTo>
                    <a:pt x="457" y="242"/>
                    <a:pt x="457" y="242"/>
                    <a:pt x="457" y="242"/>
                  </a:cubicBezTo>
                  <a:cubicBezTo>
                    <a:pt x="458" y="241"/>
                    <a:pt x="459" y="240"/>
                    <a:pt x="460" y="238"/>
                  </a:cubicBezTo>
                  <a:cubicBezTo>
                    <a:pt x="510" y="289"/>
                    <a:pt x="510" y="289"/>
                    <a:pt x="510" y="289"/>
                  </a:cubicBezTo>
                  <a:cubicBezTo>
                    <a:pt x="506" y="292"/>
                    <a:pt x="506" y="292"/>
                    <a:pt x="506" y="292"/>
                  </a:cubicBezTo>
                  <a:moveTo>
                    <a:pt x="243" y="251"/>
                  </a:moveTo>
                  <a:cubicBezTo>
                    <a:pt x="241" y="247"/>
                    <a:pt x="241" y="247"/>
                    <a:pt x="241" y="247"/>
                  </a:cubicBezTo>
                  <a:cubicBezTo>
                    <a:pt x="300" y="223"/>
                    <a:pt x="300" y="223"/>
                    <a:pt x="300" y="223"/>
                  </a:cubicBezTo>
                  <a:cubicBezTo>
                    <a:pt x="301" y="224"/>
                    <a:pt x="301" y="225"/>
                    <a:pt x="302" y="227"/>
                  </a:cubicBezTo>
                  <a:cubicBezTo>
                    <a:pt x="243" y="251"/>
                    <a:pt x="243" y="251"/>
                    <a:pt x="243" y="251"/>
                  </a:cubicBezTo>
                  <a:moveTo>
                    <a:pt x="539" y="237"/>
                  </a:moveTo>
                  <a:cubicBezTo>
                    <a:pt x="475" y="210"/>
                    <a:pt x="475" y="210"/>
                    <a:pt x="475" y="210"/>
                  </a:cubicBezTo>
                  <a:cubicBezTo>
                    <a:pt x="476" y="209"/>
                    <a:pt x="476" y="207"/>
                    <a:pt x="476" y="206"/>
                  </a:cubicBezTo>
                  <a:cubicBezTo>
                    <a:pt x="541" y="234"/>
                    <a:pt x="541" y="234"/>
                    <a:pt x="541" y="234"/>
                  </a:cubicBezTo>
                  <a:cubicBezTo>
                    <a:pt x="539" y="237"/>
                    <a:pt x="539" y="237"/>
                    <a:pt x="539" y="237"/>
                  </a:cubicBezTo>
                  <a:moveTo>
                    <a:pt x="128" y="535"/>
                  </a:moveTo>
                  <a:cubicBezTo>
                    <a:pt x="128" y="201"/>
                    <a:pt x="128" y="201"/>
                    <a:pt x="128" y="201"/>
                  </a:cubicBezTo>
                  <a:cubicBezTo>
                    <a:pt x="140" y="201"/>
                    <a:pt x="140" y="201"/>
                    <a:pt x="140" y="201"/>
                  </a:cubicBezTo>
                  <a:cubicBezTo>
                    <a:pt x="140" y="535"/>
                    <a:pt x="140" y="535"/>
                    <a:pt x="140" y="535"/>
                  </a:cubicBezTo>
                  <a:cubicBezTo>
                    <a:pt x="128" y="535"/>
                    <a:pt x="128" y="535"/>
                    <a:pt x="128" y="535"/>
                  </a:cubicBezTo>
                  <a:moveTo>
                    <a:pt x="151" y="535"/>
                  </a:moveTo>
                  <a:cubicBezTo>
                    <a:pt x="151" y="201"/>
                    <a:pt x="151" y="201"/>
                    <a:pt x="151" y="201"/>
                  </a:cubicBezTo>
                  <a:cubicBezTo>
                    <a:pt x="214" y="201"/>
                    <a:pt x="214" y="201"/>
                    <a:pt x="214" y="201"/>
                  </a:cubicBezTo>
                  <a:cubicBezTo>
                    <a:pt x="214" y="197"/>
                    <a:pt x="214" y="197"/>
                    <a:pt x="214" y="197"/>
                  </a:cubicBezTo>
                  <a:cubicBezTo>
                    <a:pt x="292" y="197"/>
                    <a:pt x="292" y="197"/>
                    <a:pt x="292" y="197"/>
                  </a:cubicBezTo>
                  <a:cubicBezTo>
                    <a:pt x="292" y="199"/>
                    <a:pt x="293" y="201"/>
                    <a:pt x="293" y="203"/>
                  </a:cubicBezTo>
                  <a:cubicBezTo>
                    <a:pt x="229" y="230"/>
                    <a:pt x="229" y="230"/>
                    <a:pt x="229" y="230"/>
                  </a:cubicBezTo>
                  <a:cubicBezTo>
                    <a:pt x="227" y="226"/>
                    <a:pt x="227" y="226"/>
                    <a:pt x="227" y="226"/>
                  </a:cubicBezTo>
                  <a:cubicBezTo>
                    <a:pt x="227" y="226"/>
                    <a:pt x="227" y="226"/>
                    <a:pt x="227" y="226"/>
                  </a:cubicBezTo>
                  <a:cubicBezTo>
                    <a:pt x="219" y="229"/>
                    <a:pt x="219" y="229"/>
                    <a:pt x="219" y="229"/>
                  </a:cubicBezTo>
                  <a:cubicBezTo>
                    <a:pt x="234" y="266"/>
                    <a:pt x="234" y="266"/>
                    <a:pt x="234" y="266"/>
                  </a:cubicBezTo>
                  <a:cubicBezTo>
                    <a:pt x="242" y="262"/>
                    <a:pt x="242" y="262"/>
                    <a:pt x="242" y="262"/>
                  </a:cubicBezTo>
                  <a:cubicBezTo>
                    <a:pt x="240" y="258"/>
                    <a:pt x="240" y="258"/>
                    <a:pt x="240" y="258"/>
                  </a:cubicBezTo>
                  <a:cubicBezTo>
                    <a:pt x="305" y="232"/>
                    <a:pt x="305" y="232"/>
                    <a:pt x="305" y="232"/>
                  </a:cubicBezTo>
                  <a:cubicBezTo>
                    <a:pt x="306" y="234"/>
                    <a:pt x="307" y="236"/>
                    <a:pt x="309" y="238"/>
                  </a:cubicBezTo>
                  <a:cubicBezTo>
                    <a:pt x="261" y="286"/>
                    <a:pt x="261" y="286"/>
                    <a:pt x="261" y="286"/>
                  </a:cubicBezTo>
                  <a:cubicBezTo>
                    <a:pt x="258" y="284"/>
                    <a:pt x="258" y="284"/>
                    <a:pt x="258" y="284"/>
                  </a:cubicBezTo>
                  <a:cubicBezTo>
                    <a:pt x="258" y="284"/>
                    <a:pt x="258" y="284"/>
                    <a:pt x="258" y="284"/>
                  </a:cubicBezTo>
                  <a:cubicBezTo>
                    <a:pt x="252" y="290"/>
                    <a:pt x="252" y="290"/>
                    <a:pt x="252" y="290"/>
                  </a:cubicBezTo>
                  <a:cubicBezTo>
                    <a:pt x="280" y="317"/>
                    <a:pt x="280" y="317"/>
                    <a:pt x="280" y="317"/>
                  </a:cubicBezTo>
                  <a:cubicBezTo>
                    <a:pt x="286" y="311"/>
                    <a:pt x="286" y="311"/>
                    <a:pt x="286" y="311"/>
                  </a:cubicBezTo>
                  <a:cubicBezTo>
                    <a:pt x="283" y="308"/>
                    <a:pt x="283" y="308"/>
                    <a:pt x="283" y="308"/>
                  </a:cubicBezTo>
                  <a:cubicBezTo>
                    <a:pt x="330" y="260"/>
                    <a:pt x="330" y="260"/>
                    <a:pt x="330" y="260"/>
                  </a:cubicBezTo>
                  <a:cubicBezTo>
                    <a:pt x="332" y="261"/>
                    <a:pt x="335" y="263"/>
                    <a:pt x="337" y="264"/>
                  </a:cubicBezTo>
                  <a:cubicBezTo>
                    <a:pt x="312" y="328"/>
                    <a:pt x="312" y="328"/>
                    <a:pt x="312" y="328"/>
                  </a:cubicBezTo>
                  <a:cubicBezTo>
                    <a:pt x="307" y="326"/>
                    <a:pt x="307" y="326"/>
                    <a:pt x="307" y="326"/>
                  </a:cubicBezTo>
                  <a:cubicBezTo>
                    <a:pt x="307" y="326"/>
                    <a:pt x="307" y="326"/>
                    <a:pt x="307" y="326"/>
                  </a:cubicBezTo>
                  <a:cubicBezTo>
                    <a:pt x="304" y="334"/>
                    <a:pt x="304" y="334"/>
                    <a:pt x="304" y="334"/>
                  </a:cubicBezTo>
                  <a:cubicBezTo>
                    <a:pt x="341" y="348"/>
                    <a:pt x="341" y="348"/>
                    <a:pt x="341" y="348"/>
                  </a:cubicBezTo>
                  <a:cubicBezTo>
                    <a:pt x="344" y="340"/>
                    <a:pt x="344" y="340"/>
                    <a:pt x="344" y="340"/>
                  </a:cubicBezTo>
                  <a:cubicBezTo>
                    <a:pt x="340" y="339"/>
                    <a:pt x="340" y="339"/>
                    <a:pt x="340" y="339"/>
                  </a:cubicBezTo>
                  <a:cubicBezTo>
                    <a:pt x="365" y="276"/>
                    <a:pt x="365" y="276"/>
                    <a:pt x="365" y="276"/>
                  </a:cubicBezTo>
                  <a:cubicBezTo>
                    <a:pt x="368" y="276"/>
                    <a:pt x="370" y="277"/>
                    <a:pt x="373" y="277"/>
                  </a:cubicBezTo>
                  <a:cubicBezTo>
                    <a:pt x="373" y="345"/>
                    <a:pt x="373" y="345"/>
                    <a:pt x="373" y="345"/>
                  </a:cubicBezTo>
                  <a:cubicBezTo>
                    <a:pt x="369" y="345"/>
                    <a:pt x="369" y="345"/>
                    <a:pt x="369" y="345"/>
                  </a:cubicBezTo>
                  <a:cubicBezTo>
                    <a:pt x="369" y="535"/>
                    <a:pt x="369" y="535"/>
                    <a:pt x="369" y="535"/>
                  </a:cubicBezTo>
                  <a:cubicBezTo>
                    <a:pt x="210" y="535"/>
                    <a:pt x="210" y="535"/>
                    <a:pt x="210" y="535"/>
                  </a:cubicBezTo>
                  <a:cubicBezTo>
                    <a:pt x="151" y="535"/>
                    <a:pt x="151" y="535"/>
                    <a:pt x="151" y="535"/>
                  </a:cubicBezTo>
                  <a:moveTo>
                    <a:pt x="860" y="290"/>
                  </a:moveTo>
                  <a:cubicBezTo>
                    <a:pt x="856" y="288"/>
                    <a:pt x="856" y="288"/>
                    <a:pt x="856" y="288"/>
                  </a:cubicBezTo>
                  <a:cubicBezTo>
                    <a:pt x="886" y="193"/>
                    <a:pt x="886" y="193"/>
                    <a:pt x="886" y="193"/>
                  </a:cubicBezTo>
                  <a:cubicBezTo>
                    <a:pt x="890" y="197"/>
                    <a:pt x="890" y="197"/>
                    <a:pt x="890" y="197"/>
                  </a:cubicBezTo>
                  <a:cubicBezTo>
                    <a:pt x="860" y="290"/>
                    <a:pt x="860" y="290"/>
                    <a:pt x="860" y="290"/>
                  </a:cubicBezTo>
                  <a:moveTo>
                    <a:pt x="918" y="312"/>
                  </a:moveTo>
                  <a:cubicBezTo>
                    <a:pt x="918" y="192"/>
                    <a:pt x="918" y="192"/>
                    <a:pt x="918" y="192"/>
                  </a:cubicBezTo>
                  <a:cubicBezTo>
                    <a:pt x="924" y="192"/>
                    <a:pt x="924" y="192"/>
                    <a:pt x="924" y="192"/>
                  </a:cubicBezTo>
                  <a:cubicBezTo>
                    <a:pt x="924" y="312"/>
                    <a:pt x="924" y="312"/>
                    <a:pt x="924" y="312"/>
                  </a:cubicBezTo>
                  <a:cubicBezTo>
                    <a:pt x="918" y="312"/>
                    <a:pt x="918" y="312"/>
                    <a:pt x="918" y="312"/>
                  </a:cubicBezTo>
                  <a:moveTo>
                    <a:pt x="801" y="262"/>
                  </a:moveTo>
                  <a:cubicBezTo>
                    <a:pt x="796" y="255"/>
                    <a:pt x="796" y="255"/>
                    <a:pt x="796" y="255"/>
                  </a:cubicBezTo>
                  <a:cubicBezTo>
                    <a:pt x="852" y="184"/>
                    <a:pt x="852" y="184"/>
                    <a:pt x="852" y="184"/>
                  </a:cubicBezTo>
                  <a:cubicBezTo>
                    <a:pt x="857" y="191"/>
                    <a:pt x="857" y="191"/>
                    <a:pt x="857" y="191"/>
                  </a:cubicBezTo>
                  <a:cubicBezTo>
                    <a:pt x="801" y="262"/>
                    <a:pt x="801" y="262"/>
                    <a:pt x="801" y="262"/>
                  </a:cubicBezTo>
                  <a:moveTo>
                    <a:pt x="760" y="199"/>
                  </a:moveTo>
                  <a:cubicBezTo>
                    <a:pt x="752" y="195"/>
                    <a:pt x="752" y="195"/>
                    <a:pt x="752" y="195"/>
                  </a:cubicBezTo>
                  <a:cubicBezTo>
                    <a:pt x="819" y="178"/>
                    <a:pt x="819" y="178"/>
                    <a:pt x="819" y="178"/>
                  </a:cubicBezTo>
                  <a:cubicBezTo>
                    <a:pt x="820" y="186"/>
                    <a:pt x="820" y="186"/>
                    <a:pt x="820" y="186"/>
                  </a:cubicBezTo>
                  <a:cubicBezTo>
                    <a:pt x="760" y="199"/>
                    <a:pt x="760" y="199"/>
                    <a:pt x="760" y="199"/>
                  </a:cubicBezTo>
                  <a:moveTo>
                    <a:pt x="552" y="177"/>
                  </a:moveTo>
                  <a:cubicBezTo>
                    <a:pt x="552" y="169"/>
                    <a:pt x="552" y="169"/>
                    <a:pt x="552" y="169"/>
                  </a:cubicBezTo>
                  <a:cubicBezTo>
                    <a:pt x="746" y="169"/>
                    <a:pt x="746" y="169"/>
                    <a:pt x="746" y="169"/>
                  </a:cubicBezTo>
                  <a:cubicBezTo>
                    <a:pt x="746" y="177"/>
                    <a:pt x="746" y="177"/>
                    <a:pt x="746" y="177"/>
                  </a:cubicBezTo>
                  <a:cubicBezTo>
                    <a:pt x="552" y="177"/>
                    <a:pt x="552" y="177"/>
                    <a:pt x="552" y="177"/>
                  </a:cubicBezTo>
                  <a:moveTo>
                    <a:pt x="791" y="172"/>
                  </a:moveTo>
                  <a:cubicBezTo>
                    <a:pt x="737" y="145"/>
                    <a:pt x="737" y="145"/>
                    <a:pt x="737" y="145"/>
                  </a:cubicBezTo>
                  <a:cubicBezTo>
                    <a:pt x="737" y="136"/>
                    <a:pt x="737" y="136"/>
                    <a:pt x="737" y="136"/>
                  </a:cubicBezTo>
                  <a:cubicBezTo>
                    <a:pt x="791" y="168"/>
                    <a:pt x="791" y="168"/>
                    <a:pt x="791" y="168"/>
                  </a:cubicBezTo>
                  <a:cubicBezTo>
                    <a:pt x="791" y="172"/>
                    <a:pt x="791" y="172"/>
                    <a:pt x="791" y="172"/>
                  </a:cubicBezTo>
                  <a:moveTo>
                    <a:pt x="418" y="164"/>
                  </a:moveTo>
                  <a:cubicBezTo>
                    <a:pt x="407" y="164"/>
                    <a:pt x="398" y="155"/>
                    <a:pt x="398" y="144"/>
                  </a:cubicBezTo>
                  <a:cubicBezTo>
                    <a:pt x="398" y="132"/>
                    <a:pt x="407" y="123"/>
                    <a:pt x="418" y="123"/>
                  </a:cubicBezTo>
                  <a:cubicBezTo>
                    <a:pt x="429" y="123"/>
                    <a:pt x="438" y="132"/>
                    <a:pt x="438" y="144"/>
                  </a:cubicBezTo>
                  <a:cubicBezTo>
                    <a:pt x="438" y="155"/>
                    <a:pt x="429" y="164"/>
                    <a:pt x="418" y="164"/>
                  </a:cubicBezTo>
                  <a:moveTo>
                    <a:pt x="304" y="142"/>
                  </a:moveTo>
                  <a:cubicBezTo>
                    <a:pt x="238" y="114"/>
                    <a:pt x="238" y="114"/>
                    <a:pt x="238" y="114"/>
                  </a:cubicBezTo>
                  <a:cubicBezTo>
                    <a:pt x="239" y="111"/>
                    <a:pt x="239" y="111"/>
                    <a:pt x="239" y="111"/>
                  </a:cubicBezTo>
                  <a:cubicBezTo>
                    <a:pt x="306" y="138"/>
                    <a:pt x="306" y="138"/>
                    <a:pt x="306" y="138"/>
                  </a:cubicBezTo>
                  <a:cubicBezTo>
                    <a:pt x="304" y="142"/>
                    <a:pt x="304" y="142"/>
                    <a:pt x="304" y="142"/>
                  </a:cubicBezTo>
                  <a:moveTo>
                    <a:pt x="715" y="162"/>
                  </a:moveTo>
                  <a:cubicBezTo>
                    <a:pt x="711" y="109"/>
                    <a:pt x="711" y="109"/>
                    <a:pt x="711" y="109"/>
                  </a:cubicBezTo>
                  <a:cubicBezTo>
                    <a:pt x="714" y="112"/>
                    <a:pt x="714" y="112"/>
                    <a:pt x="714" y="112"/>
                  </a:cubicBezTo>
                  <a:cubicBezTo>
                    <a:pt x="720" y="162"/>
                    <a:pt x="720" y="162"/>
                    <a:pt x="720" y="162"/>
                  </a:cubicBezTo>
                  <a:cubicBezTo>
                    <a:pt x="715" y="162"/>
                    <a:pt x="715" y="162"/>
                    <a:pt x="715" y="162"/>
                  </a:cubicBezTo>
                  <a:moveTo>
                    <a:pt x="326" y="114"/>
                  </a:moveTo>
                  <a:cubicBezTo>
                    <a:pt x="274" y="59"/>
                    <a:pt x="274" y="59"/>
                    <a:pt x="274" y="59"/>
                  </a:cubicBezTo>
                  <a:cubicBezTo>
                    <a:pt x="282" y="61"/>
                    <a:pt x="282" y="61"/>
                    <a:pt x="282" y="61"/>
                  </a:cubicBezTo>
                  <a:cubicBezTo>
                    <a:pt x="331" y="109"/>
                    <a:pt x="331" y="109"/>
                    <a:pt x="331" y="109"/>
                  </a:cubicBezTo>
                  <a:cubicBezTo>
                    <a:pt x="326" y="114"/>
                    <a:pt x="326" y="114"/>
                    <a:pt x="326" y="114"/>
                  </a:cubicBezTo>
                  <a:moveTo>
                    <a:pt x="358" y="94"/>
                  </a:moveTo>
                  <a:cubicBezTo>
                    <a:pt x="327" y="21"/>
                    <a:pt x="327" y="21"/>
                    <a:pt x="327" y="21"/>
                  </a:cubicBezTo>
                  <a:cubicBezTo>
                    <a:pt x="335" y="35"/>
                    <a:pt x="335" y="35"/>
                    <a:pt x="335" y="35"/>
                  </a:cubicBezTo>
                  <a:cubicBezTo>
                    <a:pt x="364" y="93"/>
                    <a:pt x="364" y="93"/>
                    <a:pt x="364" y="93"/>
                  </a:cubicBezTo>
                  <a:cubicBezTo>
                    <a:pt x="362" y="93"/>
                    <a:pt x="359" y="94"/>
                    <a:pt x="358" y="94"/>
                  </a:cubicBezTo>
                  <a:moveTo>
                    <a:pt x="397" y="90"/>
                  </a:moveTo>
                  <a:cubicBezTo>
                    <a:pt x="396" y="90"/>
                    <a:pt x="395" y="90"/>
                    <a:pt x="393" y="90"/>
                  </a:cubicBezTo>
                  <a:cubicBezTo>
                    <a:pt x="393" y="10"/>
                    <a:pt x="393" y="10"/>
                    <a:pt x="393" y="10"/>
                  </a:cubicBezTo>
                  <a:cubicBezTo>
                    <a:pt x="397" y="10"/>
                    <a:pt x="397" y="10"/>
                    <a:pt x="397" y="10"/>
                  </a:cubicBezTo>
                  <a:cubicBezTo>
                    <a:pt x="397" y="90"/>
                    <a:pt x="397" y="90"/>
                    <a:pt x="397" y="90"/>
                  </a:cubicBezTo>
                  <a:moveTo>
                    <a:pt x="408" y="0"/>
                  </a:moveTo>
                  <a:cubicBezTo>
                    <a:pt x="368" y="0"/>
                    <a:pt x="368" y="0"/>
                    <a:pt x="368" y="0"/>
                  </a:cubicBezTo>
                  <a:cubicBezTo>
                    <a:pt x="368" y="8"/>
                    <a:pt x="368" y="8"/>
                    <a:pt x="368" y="8"/>
                  </a:cubicBezTo>
                  <a:cubicBezTo>
                    <a:pt x="373" y="8"/>
                    <a:pt x="373" y="8"/>
                    <a:pt x="373" y="8"/>
                  </a:cubicBezTo>
                  <a:cubicBezTo>
                    <a:pt x="373" y="86"/>
                    <a:pt x="373" y="86"/>
                    <a:pt x="373" y="86"/>
                  </a:cubicBezTo>
                  <a:cubicBezTo>
                    <a:pt x="371" y="86"/>
                    <a:pt x="368" y="87"/>
                    <a:pt x="366" y="87"/>
                  </a:cubicBezTo>
                  <a:cubicBezTo>
                    <a:pt x="337" y="16"/>
                    <a:pt x="337" y="16"/>
                    <a:pt x="337" y="16"/>
                  </a:cubicBezTo>
                  <a:cubicBezTo>
                    <a:pt x="341" y="15"/>
                    <a:pt x="341" y="15"/>
                    <a:pt x="341" y="15"/>
                  </a:cubicBezTo>
                  <a:cubicBezTo>
                    <a:pt x="341" y="15"/>
                    <a:pt x="341" y="15"/>
                    <a:pt x="341" y="15"/>
                  </a:cubicBezTo>
                  <a:cubicBezTo>
                    <a:pt x="337" y="7"/>
                    <a:pt x="337" y="7"/>
                    <a:pt x="337" y="7"/>
                  </a:cubicBezTo>
                  <a:cubicBezTo>
                    <a:pt x="301" y="22"/>
                    <a:pt x="301" y="22"/>
                    <a:pt x="301" y="22"/>
                  </a:cubicBezTo>
                  <a:cubicBezTo>
                    <a:pt x="304" y="30"/>
                    <a:pt x="304" y="30"/>
                    <a:pt x="304" y="30"/>
                  </a:cubicBezTo>
                  <a:cubicBezTo>
                    <a:pt x="309" y="28"/>
                    <a:pt x="309" y="28"/>
                    <a:pt x="309" y="28"/>
                  </a:cubicBezTo>
                  <a:cubicBezTo>
                    <a:pt x="338" y="99"/>
                    <a:pt x="338" y="99"/>
                    <a:pt x="338" y="99"/>
                  </a:cubicBezTo>
                  <a:cubicBezTo>
                    <a:pt x="336" y="100"/>
                    <a:pt x="334" y="101"/>
                    <a:pt x="332" y="102"/>
                  </a:cubicBezTo>
                  <a:cubicBezTo>
                    <a:pt x="279" y="49"/>
                    <a:pt x="279" y="49"/>
                    <a:pt x="279" y="49"/>
                  </a:cubicBezTo>
                  <a:cubicBezTo>
                    <a:pt x="282" y="46"/>
                    <a:pt x="282" y="46"/>
                    <a:pt x="282" y="46"/>
                  </a:cubicBezTo>
                  <a:cubicBezTo>
                    <a:pt x="282" y="46"/>
                    <a:pt x="282" y="46"/>
                    <a:pt x="282" y="46"/>
                  </a:cubicBezTo>
                  <a:cubicBezTo>
                    <a:pt x="275" y="40"/>
                    <a:pt x="275" y="40"/>
                    <a:pt x="275" y="40"/>
                  </a:cubicBezTo>
                  <a:cubicBezTo>
                    <a:pt x="248" y="68"/>
                    <a:pt x="248" y="68"/>
                    <a:pt x="248" y="68"/>
                  </a:cubicBezTo>
                  <a:cubicBezTo>
                    <a:pt x="254" y="74"/>
                    <a:pt x="254" y="74"/>
                    <a:pt x="254" y="74"/>
                  </a:cubicBezTo>
                  <a:cubicBezTo>
                    <a:pt x="257" y="71"/>
                    <a:pt x="257" y="71"/>
                    <a:pt x="257" y="71"/>
                  </a:cubicBezTo>
                  <a:cubicBezTo>
                    <a:pt x="310" y="123"/>
                    <a:pt x="310" y="123"/>
                    <a:pt x="310" y="123"/>
                  </a:cubicBezTo>
                  <a:cubicBezTo>
                    <a:pt x="309" y="125"/>
                    <a:pt x="307" y="127"/>
                    <a:pt x="306" y="130"/>
                  </a:cubicBezTo>
                  <a:cubicBezTo>
                    <a:pt x="238" y="102"/>
                    <a:pt x="238" y="102"/>
                    <a:pt x="238" y="102"/>
                  </a:cubicBezTo>
                  <a:cubicBezTo>
                    <a:pt x="240" y="97"/>
                    <a:pt x="240" y="97"/>
                    <a:pt x="240" y="97"/>
                  </a:cubicBezTo>
                  <a:cubicBezTo>
                    <a:pt x="240" y="97"/>
                    <a:pt x="240" y="97"/>
                    <a:pt x="240" y="97"/>
                  </a:cubicBezTo>
                  <a:cubicBezTo>
                    <a:pt x="232" y="94"/>
                    <a:pt x="232" y="94"/>
                    <a:pt x="232" y="94"/>
                  </a:cubicBezTo>
                  <a:cubicBezTo>
                    <a:pt x="217" y="131"/>
                    <a:pt x="217" y="131"/>
                    <a:pt x="217" y="131"/>
                  </a:cubicBezTo>
                  <a:cubicBezTo>
                    <a:pt x="225" y="134"/>
                    <a:pt x="225" y="134"/>
                    <a:pt x="225" y="134"/>
                  </a:cubicBezTo>
                  <a:cubicBezTo>
                    <a:pt x="226" y="130"/>
                    <a:pt x="226" y="130"/>
                    <a:pt x="226" y="130"/>
                  </a:cubicBezTo>
                  <a:cubicBezTo>
                    <a:pt x="294" y="157"/>
                    <a:pt x="294" y="157"/>
                    <a:pt x="294" y="157"/>
                  </a:cubicBezTo>
                  <a:cubicBezTo>
                    <a:pt x="293" y="160"/>
                    <a:pt x="292" y="163"/>
                    <a:pt x="292" y="166"/>
                  </a:cubicBezTo>
                  <a:cubicBezTo>
                    <a:pt x="214" y="166"/>
                    <a:pt x="214" y="166"/>
                    <a:pt x="214" y="166"/>
                  </a:cubicBezTo>
                  <a:cubicBezTo>
                    <a:pt x="214" y="162"/>
                    <a:pt x="214" y="162"/>
                    <a:pt x="214" y="162"/>
                  </a:cubicBezTo>
                  <a:cubicBezTo>
                    <a:pt x="129" y="162"/>
                    <a:pt x="129" y="162"/>
                    <a:pt x="129" y="162"/>
                  </a:cubicBezTo>
                  <a:cubicBezTo>
                    <a:pt x="129" y="162"/>
                    <a:pt x="128" y="162"/>
                    <a:pt x="128" y="162"/>
                  </a:cubicBezTo>
                  <a:cubicBezTo>
                    <a:pt x="119" y="162"/>
                    <a:pt x="112" y="169"/>
                    <a:pt x="112" y="178"/>
                  </a:cubicBezTo>
                  <a:cubicBezTo>
                    <a:pt x="112" y="179"/>
                    <a:pt x="112" y="179"/>
                    <a:pt x="112" y="179"/>
                  </a:cubicBezTo>
                  <a:cubicBezTo>
                    <a:pt x="112" y="197"/>
                    <a:pt x="112" y="197"/>
                    <a:pt x="112" y="197"/>
                  </a:cubicBezTo>
                  <a:cubicBezTo>
                    <a:pt x="112" y="197"/>
                    <a:pt x="112" y="197"/>
                    <a:pt x="112" y="197"/>
                  </a:cubicBezTo>
                  <a:cubicBezTo>
                    <a:pt x="112" y="535"/>
                    <a:pt x="112" y="535"/>
                    <a:pt x="112" y="535"/>
                  </a:cubicBezTo>
                  <a:cubicBezTo>
                    <a:pt x="112" y="557"/>
                    <a:pt x="112" y="557"/>
                    <a:pt x="112" y="557"/>
                  </a:cubicBezTo>
                  <a:cubicBezTo>
                    <a:pt x="112" y="558"/>
                    <a:pt x="112" y="558"/>
                    <a:pt x="112" y="558"/>
                  </a:cubicBezTo>
                  <a:cubicBezTo>
                    <a:pt x="112" y="567"/>
                    <a:pt x="119" y="574"/>
                    <a:pt x="128" y="574"/>
                  </a:cubicBezTo>
                  <a:cubicBezTo>
                    <a:pt x="128" y="574"/>
                    <a:pt x="129" y="574"/>
                    <a:pt x="129" y="574"/>
                  </a:cubicBezTo>
                  <a:cubicBezTo>
                    <a:pt x="210" y="574"/>
                    <a:pt x="210" y="574"/>
                    <a:pt x="210" y="574"/>
                  </a:cubicBezTo>
                  <a:cubicBezTo>
                    <a:pt x="210" y="574"/>
                    <a:pt x="210" y="574"/>
                    <a:pt x="210" y="574"/>
                  </a:cubicBezTo>
                  <a:cubicBezTo>
                    <a:pt x="364" y="574"/>
                    <a:pt x="364" y="574"/>
                    <a:pt x="364" y="574"/>
                  </a:cubicBezTo>
                  <a:cubicBezTo>
                    <a:pt x="364" y="574"/>
                    <a:pt x="364" y="574"/>
                    <a:pt x="364" y="574"/>
                  </a:cubicBezTo>
                  <a:cubicBezTo>
                    <a:pt x="369" y="574"/>
                    <a:pt x="369" y="574"/>
                    <a:pt x="369" y="574"/>
                  </a:cubicBezTo>
                  <a:cubicBezTo>
                    <a:pt x="369" y="617"/>
                    <a:pt x="369" y="617"/>
                    <a:pt x="369" y="617"/>
                  </a:cubicBezTo>
                  <a:cubicBezTo>
                    <a:pt x="364" y="617"/>
                    <a:pt x="364" y="617"/>
                    <a:pt x="364" y="617"/>
                  </a:cubicBezTo>
                  <a:cubicBezTo>
                    <a:pt x="364" y="617"/>
                    <a:pt x="364" y="617"/>
                    <a:pt x="364" y="617"/>
                  </a:cubicBezTo>
                  <a:cubicBezTo>
                    <a:pt x="300" y="617"/>
                    <a:pt x="300" y="617"/>
                    <a:pt x="300" y="617"/>
                  </a:cubicBezTo>
                  <a:cubicBezTo>
                    <a:pt x="300" y="617"/>
                    <a:pt x="300" y="617"/>
                    <a:pt x="299" y="617"/>
                  </a:cubicBezTo>
                  <a:cubicBezTo>
                    <a:pt x="290" y="617"/>
                    <a:pt x="283" y="624"/>
                    <a:pt x="283" y="633"/>
                  </a:cubicBezTo>
                  <a:cubicBezTo>
                    <a:pt x="283" y="634"/>
                    <a:pt x="283" y="634"/>
                    <a:pt x="283" y="634"/>
                  </a:cubicBezTo>
                  <a:cubicBezTo>
                    <a:pt x="283" y="656"/>
                    <a:pt x="283" y="656"/>
                    <a:pt x="283" y="656"/>
                  </a:cubicBezTo>
                  <a:cubicBezTo>
                    <a:pt x="283" y="656"/>
                    <a:pt x="283" y="656"/>
                    <a:pt x="283" y="656"/>
                  </a:cubicBezTo>
                  <a:cubicBezTo>
                    <a:pt x="283" y="705"/>
                    <a:pt x="283" y="705"/>
                    <a:pt x="283" y="705"/>
                  </a:cubicBezTo>
                  <a:cubicBezTo>
                    <a:pt x="166" y="705"/>
                    <a:pt x="166" y="705"/>
                    <a:pt x="166" y="705"/>
                  </a:cubicBezTo>
                  <a:cubicBezTo>
                    <a:pt x="166" y="804"/>
                    <a:pt x="166" y="804"/>
                    <a:pt x="166" y="804"/>
                  </a:cubicBezTo>
                  <a:cubicBezTo>
                    <a:pt x="199" y="840"/>
                    <a:pt x="199" y="840"/>
                    <a:pt x="199" y="840"/>
                  </a:cubicBezTo>
                  <a:cubicBezTo>
                    <a:pt x="199" y="907"/>
                    <a:pt x="199" y="907"/>
                    <a:pt x="199" y="907"/>
                  </a:cubicBezTo>
                  <a:cubicBezTo>
                    <a:pt x="237" y="922"/>
                    <a:pt x="237" y="922"/>
                    <a:pt x="237" y="922"/>
                  </a:cubicBezTo>
                  <a:cubicBezTo>
                    <a:pt x="237" y="1014"/>
                    <a:pt x="237" y="1014"/>
                    <a:pt x="237" y="1014"/>
                  </a:cubicBezTo>
                  <a:cubicBezTo>
                    <a:pt x="70" y="1046"/>
                    <a:pt x="7" y="1084"/>
                    <a:pt x="1" y="1085"/>
                  </a:cubicBezTo>
                  <a:cubicBezTo>
                    <a:pt x="0" y="1085"/>
                    <a:pt x="1" y="1085"/>
                    <a:pt x="3" y="1085"/>
                  </a:cubicBezTo>
                  <a:cubicBezTo>
                    <a:pt x="5" y="1085"/>
                    <a:pt x="8" y="1085"/>
                    <a:pt x="13" y="1085"/>
                  </a:cubicBezTo>
                  <a:cubicBezTo>
                    <a:pt x="17" y="1085"/>
                    <a:pt x="22" y="1085"/>
                    <a:pt x="28" y="1085"/>
                  </a:cubicBezTo>
                  <a:cubicBezTo>
                    <a:pt x="52" y="1085"/>
                    <a:pt x="88" y="1086"/>
                    <a:pt x="121" y="1090"/>
                  </a:cubicBezTo>
                  <a:cubicBezTo>
                    <a:pt x="181" y="1098"/>
                    <a:pt x="204" y="1108"/>
                    <a:pt x="204" y="1108"/>
                  </a:cubicBezTo>
                  <a:cubicBezTo>
                    <a:pt x="204" y="1108"/>
                    <a:pt x="392" y="1062"/>
                    <a:pt x="521" y="1045"/>
                  </a:cubicBezTo>
                  <a:cubicBezTo>
                    <a:pt x="593" y="1036"/>
                    <a:pt x="754" y="1023"/>
                    <a:pt x="872" y="1023"/>
                  </a:cubicBezTo>
                  <a:cubicBezTo>
                    <a:pt x="916" y="1023"/>
                    <a:pt x="954" y="1025"/>
                    <a:pt x="979" y="1030"/>
                  </a:cubicBezTo>
                  <a:cubicBezTo>
                    <a:pt x="979" y="1030"/>
                    <a:pt x="919" y="1013"/>
                    <a:pt x="823" y="999"/>
                  </a:cubicBezTo>
                  <a:cubicBezTo>
                    <a:pt x="849" y="861"/>
                    <a:pt x="849" y="861"/>
                    <a:pt x="849" y="861"/>
                  </a:cubicBezTo>
                  <a:cubicBezTo>
                    <a:pt x="842" y="810"/>
                    <a:pt x="842" y="810"/>
                    <a:pt x="842" y="810"/>
                  </a:cubicBezTo>
                  <a:cubicBezTo>
                    <a:pt x="819" y="906"/>
                    <a:pt x="819" y="906"/>
                    <a:pt x="819" y="906"/>
                  </a:cubicBezTo>
                  <a:cubicBezTo>
                    <a:pt x="808" y="906"/>
                    <a:pt x="808" y="906"/>
                    <a:pt x="808" y="906"/>
                  </a:cubicBezTo>
                  <a:cubicBezTo>
                    <a:pt x="808" y="820"/>
                    <a:pt x="808" y="820"/>
                    <a:pt x="808" y="820"/>
                  </a:cubicBezTo>
                  <a:cubicBezTo>
                    <a:pt x="844" y="793"/>
                    <a:pt x="844" y="793"/>
                    <a:pt x="844" y="793"/>
                  </a:cubicBezTo>
                  <a:cubicBezTo>
                    <a:pt x="861" y="642"/>
                    <a:pt x="861" y="642"/>
                    <a:pt x="861" y="642"/>
                  </a:cubicBezTo>
                  <a:cubicBezTo>
                    <a:pt x="792" y="805"/>
                    <a:pt x="792" y="805"/>
                    <a:pt x="792" y="805"/>
                  </a:cubicBezTo>
                  <a:cubicBezTo>
                    <a:pt x="787" y="805"/>
                    <a:pt x="787" y="805"/>
                    <a:pt x="787" y="805"/>
                  </a:cubicBezTo>
                  <a:cubicBezTo>
                    <a:pt x="786" y="705"/>
                    <a:pt x="786" y="705"/>
                    <a:pt x="786" y="705"/>
                  </a:cubicBezTo>
                  <a:cubicBezTo>
                    <a:pt x="809" y="644"/>
                    <a:pt x="809" y="644"/>
                    <a:pt x="809" y="644"/>
                  </a:cubicBezTo>
                  <a:cubicBezTo>
                    <a:pt x="766" y="607"/>
                    <a:pt x="766" y="607"/>
                    <a:pt x="766" y="607"/>
                  </a:cubicBezTo>
                  <a:cubicBezTo>
                    <a:pt x="808" y="564"/>
                    <a:pt x="808" y="564"/>
                    <a:pt x="808" y="564"/>
                  </a:cubicBezTo>
                  <a:cubicBezTo>
                    <a:pt x="822" y="571"/>
                    <a:pt x="822" y="571"/>
                    <a:pt x="822" y="571"/>
                  </a:cubicBezTo>
                  <a:cubicBezTo>
                    <a:pt x="804" y="606"/>
                    <a:pt x="804" y="606"/>
                    <a:pt x="804" y="606"/>
                  </a:cubicBezTo>
                  <a:cubicBezTo>
                    <a:pt x="847" y="641"/>
                    <a:pt x="847" y="641"/>
                    <a:pt x="847" y="641"/>
                  </a:cubicBezTo>
                  <a:cubicBezTo>
                    <a:pt x="908" y="595"/>
                    <a:pt x="908" y="595"/>
                    <a:pt x="908" y="595"/>
                  </a:cubicBezTo>
                  <a:cubicBezTo>
                    <a:pt x="953" y="438"/>
                    <a:pt x="953" y="438"/>
                    <a:pt x="953" y="438"/>
                  </a:cubicBezTo>
                  <a:cubicBezTo>
                    <a:pt x="934" y="370"/>
                    <a:pt x="934" y="370"/>
                    <a:pt x="934" y="370"/>
                  </a:cubicBezTo>
                  <a:cubicBezTo>
                    <a:pt x="961" y="348"/>
                    <a:pt x="961" y="348"/>
                    <a:pt x="961" y="348"/>
                  </a:cubicBezTo>
                  <a:cubicBezTo>
                    <a:pt x="968" y="335"/>
                    <a:pt x="968" y="335"/>
                    <a:pt x="968" y="335"/>
                  </a:cubicBezTo>
                  <a:cubicBezTo>
                    <a:pt x="967" y="335"/>
                    <a:pt x="967" y="335"/>
                    <a:pt x="967" y="335"/>
                  </a:cubicBezTo>
                  <a:cubicBezTo>
                    <a:pt x="967" y="335"/>
                    <a:pt x="967" y="335"/>
                    <a:pt x="967" y="335"/>
                  </a:cubicBezTo>
                  <a:cubicBezTo>
                    <a:pt x="920" y="353"/>
                    <a:pt x="920" y="353"/>
                    <a:pt x="920" y="353"/>
                  </a:cubicBezTo>
                  <a:cubicBezTo>
                    <a:pt x="911" y="454"/>
                    <a:pt x="911" y="454"/>
                    <a:pt x="911" y="454"/>
                  </a:cubicBezTo>
                  <a:cubicBezTo>
                    <a:pt x="830" y="458"/>
                    <a:pt x="830" y="458"/>
                    <a:pt x="830" y="458"/>
                  </a:cubicBezTo>
                  <a:cubicBezTo>
                    <a:pt x="918" y="468"/>
                    <a:pt x="918" y="468"/>
                    <a:pt x="918" y="468"/>
                  </a:cubicBezTo>
                  <a:cubicBezTo>
                    <a:pt x="827" y="482"/>
                    <a:pt x="827" y="482"/>
                    <a:pt x="827" y="482"/>
                  </a:cubicBezTo>
                  <a:cubicBezTo>
                    <a:pt x="839" y="513"/>
                    <a:pt x="839" y="513"/>
                    <a:pt x="839" y="513"/>
                  </a:cubicBezTo>
                  <a:cubicBezTo>
                    <a:pt x="822" y="532"/>
                    <a:pt x="822" y="532"/>
                    <a:pt x="822" y="532"/>
                  </a:cubicBezTo>
                  <a:cubicBezTo>
                    <a:pt x="783" y="517"/>
                    <a:pt x="783" y="517"/>
                    <a:pt x="783" y="517"/>
                  </a:cubicBezTo>
                  <a:cubicBezTo>
                    <a:pt x="749" y="536"/>
                    <a:pt x="749" y="536"/>
                    <a:pt x="749" y="536"/>
                  </a:cubicBezTo>
                  <a:cubicBezTo>
                    <a:pt x="731" y="514"/>
                    <a:pt x="731" y="514"/>
                    <a:pt x="731" y="514"/>
                  </a:cubicBezTo>
                  <a:cubicBezTo>
                    <a:pt x="755" y="447"/>
                    <a:pt x="755" y="447"/>
                    <a:pt x="755" y="447"/>
                  </a:cubicBezTo>
                  <a:cubicBezTo>
                    <a:pt x="765" y="447"/>
                    <a:pt x="765" y="447"/>
                    <a:pt x="765" y="447"/>
                  </a:cubicBezTo>
                  <a:cubicBezTo>
                    <a:pt x="770" y="504"/>
                    <a:pt x="770" y="504"/>
                    <a:pt x="770" y="504"/>
                  </a:cubicBezTo>
                  <a:cubicBezTo>
                    <a:pt x="783" y="463"/>
                    <a:pt x="783" y="463"/>
                    <a:pt x="783" y="463"/>
                  </a:cubicBezTo>
                  <a:cubicBezTo>
                    <a:pt x="818" y="465"/>
                    <a:pt x="818" y="465"/>
                    <a:pt x="818" y="465"/>
                  </a:cubicBezTo>
                  <a:cubicBezTo>
                    <a:pt x="804" y="459"/>
                    <a:pt x="804" y="459"/>
                    <a:pt x="804" y="459"/>
                  </a:cubicBezTo>
                  <a:cubicBezTo>
                    <a:pt x="826" y="457"/>
                    <a:pt x="826" y="457"/>
                    <a:pt x="826" y="457"/>
                  </a:cubicBezTo>
                  <a:cubicBezTo>
                    <a:pt x="820" y="443"/>
                    <a:pt x="820" y="443"/>
                    <a:pt x="820" y="443"/>
                  </a:cubicBezTo>
                  <a:cubicBezTo>
                    <a:pt x="833" y="423"/>
                    <a:pt x="833" y="423"/>
                    <a:pt x="833" y="423"/>
                  </a:cubicBezTo>
                  <a:cubicBezTo>
                    <a:pt x="838" y="378"/>
                    <a:pt x="838" y="378"/>
                    <a:pt x="838" y="378"/>
                  </a:cubicBezTo>
                  <a:cubicBezTo>
                    <a:pt x="808" y="353"/>
                    <a:pt x="808" y="353"/>
                    <a:pt x="808" y="353"/>
                  </a:cubicBezTo>
                  <a:cubicBezTo>
                    <a:pt x="783" y="353"/>
                    <a:pt x="783" y="353"/>
                    <a:pt x="783" y="353"/>
                  </a:cubicBezTo>
                  <a:cubicBezTo>
                    <a:pt x="763" y="371"/>
                    <a:pt x="763" y="371"/>
                    <a:pt x="763" y="371"/>
                  </a:cubicBezTo>
                  <a:cubicBezTo>
                    <a:pt x="757" y="245"/>
                    <a:pt x="757" y="245"/>
                    <a:pt x="757" y="245"/>
                  </a:cubicBezTo>
                  <a:cubicBezTo>
                    <a:pt x="751" y="237"/>
                    <a:pt x="751" y="237"/>
                    <a:pt x="751" y="237"/>
                  </a:cubicBezTo>
                  <a:cubicBezTo>
                    <a:pt x="745" y="444"/>
                    <a:pt x="745" y="444"/>
                    <a:pt x="745" y="444"/>
                  </a:cubicBezTo>
                  <a:cubicBezTo>
                    <a:pt x="730" y="469"/>
                    <a:pt x="730" y="469"/>
                    <a:pt x="730" y="469"/>
                  </a:cubicBezTo>
                  <a:cubicBezTo>
                    <a:pt x="730" y="469"/>
                    <a:pt x="729" y="466"/>
                    <a:pt x="725" y="452"/>
                  </a:cubicBezTo>
                  <a:cubicBezTo>
                    <a:pt x="720" y="439"/>
                    <a:pt x="727" y="401"/>
                    <a:pt x="727" y="401"/>
                  </a:cubicBezTo>
                  <a:cubicBezTo>
                    <a:pt x="741" y="241"/>
                    <a:pt x="741" y="241"/>
                    <a:pt x="741" y="241"/>
                  </a:cubicBezTo>
                  <a:cubicBezTo>
                    <a:pt x="730" y="256"/>
                    <a:pt x="730" y="256"/>
                    <a:pt x="730" y="256"/>
                  </a:cubicBezTo>
                  <a:cubicBezTo>
                    <a:pt x="722" y="354"/>
                    <a:pt x="722" y="354"/>
                    <a:pt x="722" y="354"/>
                  </a:cubicBezTo>
                  <a:cubicBezTo>
                    <a:pt x="686" y="380"/>
                    <a:pt x="686" y="380"/>
                    <a:pt x="686" y="380"/>
                  </a:cubicBezTo>
                  <a:cubicBezTo>
                    <a:pt x="676" y="433"/>
                    <a:pt x="676" y="433"/>
                    <a:pt x="676" y="433"/>
                  </a:cubicBezTo>
                  <a:cubicBezTo>
                    <a:pt x="690" y="393"/>
                    <a:pt x="690" y="393"/>
                    <a:pt x="690" y="393"/>
                  </a:cubicBezTo>
                  <a:cubicBezTo>
                    <a:pt x="718" y="377"/>
                    <a:pt x="718" y="377"/>
                    <a:pt x="718" y="377"/>
                  </a:cubicBezTo>
                  <a:cubicBezTo>
                    <a:pt x="715" y="404"/>
                    <a:pt x="715" y="404"/>
                    <a:pt x="715" y="404"/>
                  </a:cubicBezTo>
                  <a:cubicBezTo>
                    <a:pt x="695" y="415"/>
                    <a:pt x="695" y="415"/>
                    <a:pt x="695" y="415"/>
                  </a:cubicBezTo>
                  <a:cubicBezTo>
                    <a:pt x="659" y="462"/>
                    <a:pt x="659" y="462"/>
                    <a:pt x="659" y="462"/>
                  </a:cubicBezTo>
                  <a:cubicBezTo>
                    <a:pt x="655" y="543"/>
                    <a:pt x="655" y="543"/>
                    <a:pt x="655" y="543"/>
                  </a:cubicBezTo>
                  <a:cubicBezTo>
                    <a:pt x="736" y="612"/>
                    <a:pt x="736" y="612"/>
                    <a:pt x="736" y="612"/>
                  </a:cubicBezTo>
                  <a:cubicBezTo>
                    <a:pt x="719" y="657"/>
                    <a:pt x="719" y="657"/>
                    <a:pt x="719" y="657"/>
                  </a:cubicBezTo>
                  <a:cubicBezTo>
                    <a:pt x="785" y="705"/>
                    <a:pt x="785" y="705"/>
                    <a:pt x="785" y="705"/>
                  </a:cubicBezTo>
                  <a:cubicBezTo>
                    <a:pt x="770" y="716"/>
                    <a:pt x="770" y="716"/>
                    <a:pt x="770" y="716"/>
                  </a:cubicBezTo>
                  <a:cubicBezTo>
                    <a:pt x="696" y="677"/>
                    <a:pt x="696" y="677"/>
                    <a:pt x="696" y="677"/>
                  </a:cubicBezTo>
                  <a:cubicBezTo>
                    <a:pt x="719" y="657"/>
                    <a:pt x="719" y="657"/>
                    <a:pt x="719" y="657"/>
                  </a:cubicBezTo>
                  <a:cubicBezTo>
                    <a:pt x="574" y="640"/>
                    <a:pt x="574" y="640"/>
                    <a:pt x="574" y="640"/>
                  </a:cubicBezTo>
                  <a:cubicBezTo>
                    <a:pt x="501" y="676"/>
                    <a:pt x="501" y="676"/>
                    <a:pt x="501" y="676"/>
                  </a:cubicBezTo>
                  <a:cubicBezTo>
                    <a:pt x="501" y="703"/>
                    <a:pt x="501" y="703"/>
                    <a:pt x="501" y="703"/>
                  </a:cubicBezTo>
                  <a:cubicBezTo>
                    <a:pt x="501" y="738"/>
                    <a:pt x="501" y="738"/>
                    <a:pt x="501" y="738"/>
                  </a:cubicBezTo>
                  <a:cubicBezTo>
                    <a:pt x="453" y="738"/>
                    <a:pt x="453" y="738"/>
                    <a:pt x="453" y="738"/>
                  </a:cubicBezTo>
                  <a:cubicBezTo>
                    <a:pt x="435" y="705"/>
                    <a:pt x="435" y="705"/>
                    <a:pt x="435" y="705"/>
                  </a:cubicBezTo>
                  <a:cubicBezTo>
                    <a:pt x="409" y="705"/>
                    <a:pt x="409" y="705"/>
                    <a:pt x="409" y="705"/>
                  </a:cubicBezTo>
                  <a:cubicBezTo>
                    <a:pt x="409" y="656"/>
                    <a:pt x="409" y="656"/>
                    <a:pt x="409" y="656"/>
                  </a:cubicBezTo>
                  <a:cubicBezTo>
                    <a:pt x="448" y="656"/>
                    <a:pt x="448" y="656"/>
                    <a:pt x="448" y="656"/>
                  </a:cubicBezTo>
                  <a:cubicBezTo>
                    <a:pt x="448" y="656"/>
                    <a:pt x="449" y="656"/>
                    <a:pt x="449" y="656"/>
                  </a:cubicBezTo>
                  <a:cubicBezTo>
                    <a:pt x="458" y="656"/>
                    <a:pt x="466" y="648"/>
                    <a:pt x="466" y="639"/>
                  </a:cubicBezTo>
                  <a:cubicBezTo>
                    <a:pt x="466" y="639"/>
                    <a:pt x="466" y="639"/>
                    <a:pt x="466" y="639"/>
                  </a:cubicBezTo>
                  <a:cubicBezTo>
                    <a:pt x="466" y="634"/>
                    <a:pt x="466" y="634"/>
                    <a:pt x="466" y="634"/>
                  </a:cubicBezTo>
                  <a:cubicBezTo>
                    <a:pt x="466" y="634"/>
                    <a:pt x="466" y="634"/>
                    <a:pt x="466" y="634"/>
                  </a:cubicBezTo>
                  <a:cubicBezTo>
                    <a:pt x="466" y="574"/>
                    <a:pt x="466" y="574"/>
                    <a:pt x="466" y="574"/>
                  </a:cubicBezTo>
                  <a:cubicBezTo>
                    <a:pt x="466" y="574"/>
                    <a:pt x="466" y="574"/>
                    <a:pt x="466" y="574"/>
                  </a:cubicBezTo>
                  <a:cubicBezTo>
                    <a:pt x="466" y="552"/>
                    <a:pt x="466" y="552"/>
                    <a:pt x="466" y="552"/>
                  </a:cubicBezTo>
                  <a:cubicBezTo>
                    <a:pt x="466" y="552"/>
                    <a:pt x="466" y="552"/>
                    <a:pt x="466" y="552"/>
                  </a:cubicBezTo>
                  <a:cubicBezTo>
                    <a:pt x="466" y="543"/>
                    <a:pt x="458" y="535"/>
                    <a:pt x="449" y="535"/>
                  </a:cubicBezTo>
                  <a:cubicBezTo>
                    <a:pt x="449" y="535"/>
                    <a:pt x="449" y="535"/>
                    <a:pt x="448" y="535"/>
                  </a:cubicBezTo>
                  <a:cubicBezTo>
                    <a:pt x="409" y="535"/>
                    <a:pt x="409" y="535"/>
                    <a:pt x="409" y="535"/>
                  </a:cubicBezTo>
                  <a:cubicBezTo>
                    <a:pt x="409" y="345"/>
                    <a:pt x="409" y="345"/>
                    <a:pt x="409" y="345"/>
                  </a:cubicBezTo>
                  <a:cubicBezTo>
                    <a:pt x="404" y="345"/>
                    <a:pt x="404" y="345"/>
                    <a:pt x="404" y="345"/>
                  </a:cubicBezTo>
                  <a:cubicBezTo>
                    <a:pt x="404" y="277"/>
                    <a:pt x="404" y="277"/>
                    <a:pt x="404" y="277"/>
                  </a:cubicBezTo>
                  <a:cubicBezTo>
                    <a:pt x="407" y="276"/>
                    <a:pt x="410" y="276"/>
                    <a:pt x="412" y="275"/>
                  </a:cubicBezTo>
                  <a:cubicBezTo>
                    <a:pt x="437" y="339"/>
                    <a:pt x="437" y="339"/>
                    <a:pt x="437" y="339"/>
                  </a:cubicBezTo>
                  <a:cubicBezTo>
                    <a:pt x="432" y="341"/>
                    <a:pt x="432" y="341"/>
                    <a:pt x="432" y="341"/>
                  </a:cubicBezTo>
                  <a:cubicBezTo>
                    <a:pt x="432" y="341"/>
                    <a:pt x="432" y="341"/>
                    <a:pt x="432" y="341"/>
                  </a:cubicBezTo>
                  <a:cubicBezTo>
                    <a:pt x="435" y="349"/>
                    <a:pt x="435" y="349"/>
                    <a:pt x="435" y="349"/>
                  </a:cubicBezTo>
                  <a:cubicBezTo>
                    <a:pt x="472" y="335"/>
                    <a:pt x="472" y="335"/>
                    <a:pt x="472" y="335"/>
                  </a:cubicBezTo>
                  <a:cubicBezTo>
                    <a:pt x="469" y="327"/>
                    <a:pt x="469" y="327"/>
                    <a:pt x="469" y="327"/>
                  </a:cubicBezTo>
                  <a:cubicBezTo>
                    <a:pt x="465" y="328"/>
                    <a:pt x="465" y="328"/>
                    <a:pt x="465" y="328"/>
                  </a:cubicBezTo>
                  <a:cubicBezTo>
                    <a:pt x="440" y="263"/>
                    <a:pt x="440" y="263"/>
                    <a:pt x="440" y="263"/>
                  </a:cubicBezTo>
                  <a:cubicBezTo>
                    <a:pt x="442" y="261"/>
                    <a:pt x="444" y="260"/>
                    <a:pt x="446" y="259"/>
                  </a:cubicBezTo>
                  <a:cubicBezTo>
                    <a:pt x="495" y="307"/>
                    <a:pt x="495" y="307"/>
                    <a:pt x="495" y="307"/>
                  </a:cubicBezTo>
                  <a:cubicBezTo>
                    <a:pt x="492" y="311"/>
                    <a:pt x="492" y="311"/>
                    <a:pt x="492" y="311"/>
                  </a:cubicBezTo>
                  <a:cubicBezTo>
                    <a:pt x="492" y="311"/>
                    <a:pt x="492" y="311"/>
                    <a:pt x="492" y="311"/>
                  </a:cubicBezTo>
                  <a:cubicBezTo>
                    <a:pt x="498" y="317"/>
                    <a:pt x="498" y="317"/>
                    <a:pt x="498" y="317"/>
                  </a:cubicBezTo>
                  <a:cubicBezTo>
                    <a:pt x="526" y="289"/>
                    <a:pt x="526" y="289"/>
                    <a:pt x="526" y="289"/>
                  </a:cubicBezTo>
                  <a:cubicBezTo>
                    <a:pt x="520" y="283"/>
                    <a:pt x="520" y="283"/>
                    <a:pt x="520" y="283"/>
                  </a:cubicBezTo>
                  <a:cubicBezTo>
                    <a:pt x="517" y="286"/>
                    <a:pt x="517" y="286"/>
                    <a:pt x="517" y="286"/>
                  </a:cubicBezTo>
                  <a:cubicBezTo>
                    <a:pt x="467" y="237"/>
                    <a:pt x="467" y="237"/>
                    <a:pt x="467" y="237"/>
                  </a:cubicBezTo>
                  <a:cubicBezTo>
                    <a:pt x="468" y="235"/>
                    <a:pt x="469" y="233"/>
                    <a:pt x="471" y="231"/>
                  </a:cubicBezTo>
                  <a:cubicBezTo>
                    <a:pt x="537" y="258"/>
                    <a:pt x="537" y="258"/>
                    <a:pt x="537" y="258"/>
                  </a:cubicBezTo>
                  <a:cubicBezTo>
                    <a:pt x="535" y="262"/>
                    <a:pt x="535" y="262"/>
                    <a:pt x="535" y="262"/>
                  </a:cubicBezTo>
                  <a:cubicBezTo>
                    <a:pt x="535" y="262"/>
                    <a:pt x="535" y="262"/>
                    <a:pt x="535" y="262"/>
                  </a:cubicBezTo>
                  <a:cubicBezTo>
                    <a:pt x="543" y="266"/>
                    <a:pt x="543" y="266"/>
                    <a:pt x="543" y="266"/>
                  </a:cubicBezTo>
                  <a:cubicBezTo>
                    <a:pt x="558" y="229"/>
                    <a:pt x="558" y="229"/>
                    <a:pt x="558" y="229"/>
                  </a:cubicBezTo>
                  <a:cubicBezTo>
                    <a:pt x="550" y="226"/>
                    <a:pt x="550" y="226"/>
                    <a:pt x="550" y="226"/>
                  </a:cubicBezTo>
                  <a:cubicBezTo>
                    <a:pt x="548" y="230"/>
                    <a:pt x="548" y="230"/>
                    <a:pt x="548" y="230"/>
                  </a:cubicBezTo>
                  <a:cubicBezTo>
                    <a:pt x="482" y="203"/>
                    <a:pt x="482" y="203"/>
                    <a:pt x="482" y="203"/>
                  </a:cubicBezTo>
                  <a:cubicBezTo>
                    <a:pt x="482" y="201"/>
                    <a:pt x="483" y="199"/>
                    <a:pt x="483" y="197"/>
                  </a:cubicBezTo>
                  <a:cubicBezTo>
                    <a:pt x="552" y="197"/>
                    <a:pt x="552" y="197"/>
                    <a:pt x="552" y="197"/>
                  </a:cubicBezTo>
                  <a:cubicBezTo>
                    <a:pt x="552" y="201"/>
                    <a:pt x="552" y="201"/>
                    <a:pt x="552" y="201"/>
                  </a:cubicBezTo>
                  <a:cubicBezTo>
                    <a:pt x="733" y="201"/>
                    <a:pt x="733" y="201"/>
                    <a:pt x="733" y="201"/>
                  </a:cubicBezTo>
                  <a:cubicBezTo>
                    <a:pt x="733" y="204"/>
                    <a:pt x="734" y="208"/>
                    <a:pt x="735" y="212"/>
                  </a:cubicBezTo>
                  <a:cubicBezTo>
                    <a:pt x="738" y="219"/>
                    <a:pt x="742" y="225"/>
                    <a:pt x="745" y="225"/>
                  </a:cubicBezTo>
                  <a:cubicBezTo>
                    <a:pt x="745" y="225"/>
                    <a:pt x="745" y="225"/>
                    <a:pt x="746" y="225"/>
                  </a:cubicBezTo>
                  <a:cubicBezTo>
                    <a:pt x="746" y="224"/>
                    <a:pt x="746" y="224"/>
                    <a:pt x="746" y="224"/>
                  </a:cubicBezTo>
                  <a:cubicBezTo>
                    <a:pt x="746" y="225"/>
                    <a:pt x="746" y="225"/>
                    <a:pt x="746" y="225"/>
                  </a:cubicBezTo>
                  <a:cubicBezTo>
                    <a:pt x="809" y="201"/>
                    <a:pt x="809" y="201"/>
                    <a:pt x="809" y="201"/>
                  </a:cubicBezTo>
                  <a:cubicBezTo>
                    <a:pt x="828" y="201"/>
                    <a:pt x="828" y="201"/>
                    <a:pt x="828" y="201"/>
                  </a:cubicBezTo>
                  <a:cubicBezTo>
                    <a:pt x="784" y="261"/>
                    <a:pt x="784" y="261"/>
                    <a:pt x="784" y="261"/>
                  </a:cubicBezTo>
                  <a:cubicBezTo>
                    <a:pt x="784" y="261"/>
                    <a:pt x="784" y="261"/>
                    <a:pt x="784" y="261"/>
                  </a:cubicBezTo>
                  <a:cubicBezTo>
                    <a:pt x="784" y="261"/>
                    <a:pt x="784" y="261"/>
                    <a:pt x="784" y="261"/>
                  </a:cubicBezTo>
                  <a:cubicBezTo>
                    <a:pt x="783" y="263"/>
                    <a:pt x="787" y="269"/>
                    <a:pt x="794" y="274"/>
                  </a:cubicBezTo>
                  <a:cubicBezTo>
                    <a:pt x="799" y="278"/>
                    <a:pt x="805" y="280"/>
                    <a:pt x="808" y="280"/>
                  </a:cubicBezTo>
                  <a:cubicBezTo>
                    <a:pt x="809" y="280"/>
                    <a:pt x="809" y="280"/>
                    <a:pt x="810" y="280"/>
                  </a:cubicBezTo>
                  <a:cubicBezTo>
                    <a:pt x="810" y="279"/>
                    <a:pt x="810" y="279"/>
                    <a:pt x="810" y="279"/>
                  </a:cubicBezTo>
                  <a:cubicBezTo>
                    <a:pt x="873" y="201"/>
                    <a:pt x="873" y="201"/>
                    <a:pt x="873" y="201"/>
                  </a:cubicBezTo>
                  <a:cubicBezTo>
                    <a:pt x="874" y="201"/>
                    <a:pt x="874" y="201"/>
                    <a:pt x="874" y="201"/>
                  </a:cubicBezTo>
                  <a:cubicBezTo>
                    <a:pt x="842" y="296"/>
                    <a:pt x="842" y="296"/>
                    <a:pt x="842" y="296"/>
                  </a:cubicBezTo>
                  <a:cubicBezTo>
                    <a:pt x="842" y="296"/>
                    <a:pt x="842" y="296"/>
                    <a:pt x="842" y="296"/>
                  </a:cubicBezTo>
                  <a:cubicBezTo>
                    <a:pt x="842" y="296"/>
                    <a:pt x="842" y="296"/>
                    <a:pt x="842" y="296"/>
                  </a:cubicBezTo>
                  <a:cubicBezTo>
                    <a:pt x="841" y="299"/>
                    <a:pt x="847" y="304"/>
                    <a:pt x="856" y="307"/>
                  </a:cubicBezTo>
                  <a:cubicBezTo>
                    <a:pt x="862" y="309"/>
                    <a:pt x="866" y="310"/>
                    <a:pt x="870" y="310"/>
                  </a:cubicBezTo>
                  <a:cubicBezTo>
                    <a:pt x="872" y="310"/>
                    <a:pt x="874" y="310"/>
                    <a:pt x="874" y="309"/>
                  </a:cubicBezTo>
                  <a:cubicBezTo>
                    <a:pt x="874" y="309"/>
                    <a:pt x="874" y="309"/>
                    <a:pt x="874" y="309"/>
                  </a:cubicBezTo>
                  <a:cubicBezTo>
                    <a:pt x="874" y="308"/>
                    <a:pt x="874" y="308"/>
                    <a:pt x="874" y="308"/>
                  </a:cubicBezTo>
                  <a:cubicBezTo>
                    <a:pt x="875" y="308"/>
                    <a:pt x="875" y="308"/>
                    <a:pt x="875" y="308"/>
                  </a:cubicBezTo>
                  <a:cubicBezTo>
                    <a:pt x="875" y="308"/>
                    <a:pt x="875" y="308"/>
                    <a:pt x="875" y="308"/>
                  </a:cubicBezTo>
                  <a:cubicBezTo>
                    <a:pt x="910" y="201"/>
                    <a:pt x="910" y="201"/>
                    <a:pt x="910" y="201"/>
                  </a:cubicBezTo>
                  <a:cubicBezTo>
                    <a:pt x="911" y="201"/>
                    <a:pt x="911" y="201"/>
                    <a:pt x="911" y="201"/>
                  </a:cubicBezTo>
                  <a:cubicBezTo>
                    <a:pt x="911" y="319"/>
                    <a:pt x="911" y="319"/>
                    <a:pt x="911" y="319"/>
                  </a:cubicBezTo>
                  <a:cubicBezTo>
                    <a:pt x="911" y="319"/>
                    <a:pt x="911" y="319"/>
                    <a:pt x="911" y="319"/>
                  </a:cubicBezTo>
                  <a:cubicBezTo>
                    <a:pt x="911" y="319"/>
                    <a:pt x="911" y="319"/>
                    <a:pt x="911" y="319"/>
                  </a:cubicBezTo>
                  <a:cubicBezTo>
                    <a:pt x="911" y="319"/>
                    <a:pt x="911" y="319"/>
                    <a:pt x="911" y="319"/>
                  </a:cubicBezTo>
                  <a:cubicBezTo>
                    <a:pt x="911" y="322"/>
                    <a:pt x="919" y="324"/>
                    <a:pt x="929" y="324"/>
                  </a:cubicBezTo>
                  <a:cubicBezTo>
                    <a:pt x="938" y="324"/>
                    <a:pt x="946" y="322"/>
                    <a:pt x="946" y="319"/>
                  </a:cubicBezTo>
                  <a:cubicBezTo>
                    <a:pt x="946" y="319"/>
                    <a:pt x="946" y="319"/>
                    <a:pt x="946" y="319"/>
                  </a:cubicBezTo>
                  <a:cubicBezTo>
                    <a:pt x="946" y="319"/>
                    <a:pt x="946" y="319"/>
                    <a:pt x="946" y="319"/>
                  </a:cubicBezTo>
                  <a:cubicBezTo>
                    <a:pt x="946" y="319"/>
                    <a:pt x="946" y="319"/>
                    <a:pt x="946" y="319"/>
                  </a:cubicBezTo>
                  <a:cubicBezTo>
                    <a:pt x="946" y="201"/>
                    <a:pt x="946" y="201"/>
                    <a:pt x="946" y="201"/>
                  </a:cubicBezTo>
                  <a:cubicBezTo>
                    <a:pt x="960" y="201"/>
                    <a:pt x="960" y="201"/>
                    <a:pt x="960" y="201"/>
                  </a:cubicBezTo>
                  <a:cubicBezTo>
                    <a:pt x="960" y="177"/>
                    <a:pt x="960" y="177"/>
                    <a:pt x="960" y="177"/>
                  </a:cubicBezTo>
                  <a:cubicBezTo>
                    <a:pt x="821" y="177"/>
                    <a:pt x="821" y="177"/>
                    <a:pt x="821" y="177"/>
                  </a:cubicBezTo>
                  <a:cubicBezTo>
                    <a:pt x="821" y="169"/>
                    <a:pt x="821" y="169"/>
                    <a:pt x="821" y="169"/>
                  </a:cubicBezTo>
                  <a:cubicBezTo>
                    <a:pt x="960" y="169"/>
                    <a:pt x="960" y="169"/>
                    <a:pt x="960" y="169"/>
                  </a:cubicBezTo>
                  <a:cubicBezTo>
                    <a:pt x="960" y="162"/>
                    <a:pt x="960" y="162"/>
                    <a:pt x="960" y="162"/>
                  </a:cubicBezTo>
                  <a:cubicBezTo>
                    <a:pt x="908" y="162"/>
                    <a:pt x="908" y="162"/>
                    <a:pt x="908" y="162"/>
                  </a:cubicBezTo>
                  <a:cubicBezTo>
                    <a:pt x="908" y="162"/>
                    <a:pt x="908" y="162"/>
                    <a:pt x="908" y="162"/>
                  </a:cubicBezTo>
                  <a:cubicBezTo>
                    <a:pt x="819" y="162"/>
                    <a:pt x="819" y="162"/>
                    <a:pt x="819" y="162"/>
                  </a:cubicBezTo>
                  <a:cubicBezTo>
                    <a:pt x="804" y="159"/>
                    <a:pt x="768" y="152"/>
                    <a:pt x="744" y="127"/>
                  </a:cubicBezTo>
                  <a:cubicBezTo>
                    <a:pt x="711" y="93"/>
                    <a:pt x="710" y="69"/>
                    <a:pt x="710" y="69"/>
                  </a:cubicBezTo>
                  <a:cubicBezTo>
                    <a:pt x="703" y="68"/>
                    <a:pt x="703" y="68"/>
                    <a:pt x="703" y="68"/>
                  </a:cubicBezTo>
                  <a:cubicBezTo>
                    <a:pt x="703" y="162"/>
                    <a:pt x="703" y="162"/>
                    <a:pt x="703" y="162"/>
                  </a:cubicBezTo>
                  <a:cubicBezTo>
                    <a:pt x="696" y="162"/>
                    <a:pt x="696" y="162"/>
                    <a:pt x="696" y="162"/>
                  </a:cubicBezTo>
                  <a:cubicBezTo>
                    <a:pt x="696" y="68"/>
                    <a:pt x="696" y="68"/>
                    <a:pt x="696" y="68"/>
                  </a:cubicBezTo>
                  <a:cubicBezTo>
                    <a:pt x="684" y="68"/>
                    <a:pt x="684" y="68"/>
                    <a:pt x="684" y="68"/>
                  </a:cubicBezTo>
                  <a:cubicBezTo>
                    <a:pt x="684" y="162"/>
                    <a:pt x="684" y="162"/>
                    <a:pt x="684" y="162"/>
                  </a:cubicBezTo>
                  <a:cubicBezTo>
                    <a:pt x="552" y="162"/>
                    <a:pt x="552" y="162"/>
                    <a:pt x="552" y="162"/>
                  </a:cubicBezTo>
                  <a:cubicBezTo>
                    <a:pt x="552" y="166"/>
                    <a:pt x="552" y="166"/>
                    <a:pt x="552" y="166"/>
                  </a:cubicBezTo>
                  <a:cubicBezTo>
                    <a:pt x="483" y="166"/>
                    <a:pt x="483" y="166"/>
                    <a:pt x="483" y="166"/>
                  </a:cubicBezTo>
                  <a:cubicBezTo>
                    <a:pt x="476" y="125"/>
                    <a:pt x="444" y="93"/>
                    <a:pt x="403" y="86"/>
                  </a:cubicBezTo>
                  <a:cubicBezTo>
                    <a:pt x="403" y="8"/>
                    <a:pt x="403" y="8"/>
                    <a:pt x="403" y="8"/>
                  </a:cubicBezTo>
                  <a:cubicBezTo>
                    <a:pt x="408" y="8"/>
                    <a:pt x="408" y="8"/>
                    <a:pt x="408" y="8"/>
                  </a:cubicBezTo>
                  <a:cubicBezTo>
                    <a:pt x="408" y="0"/>
                    <a:pt x="408" y="0"/>
                    <a:pt x="40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59" name="Rectangle 6">
              <a:extLst>
                <a:ext uri="{FF2B5EF4-FFF2-40B4-BE49-F238E27FC236}">
                  <a16:creationId xmlns="" xmlns:a16="http://schemas.microsoft.com/office/drawing/2014/main" id="{1A645720-19D1-AC40-962E-95ACB9AB57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4338" y="2794025"/>
              <a:ext cx="20638" cy="47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0" name="Rectangle 7">
              <a:extLst>
                <a:ext uri="{FF2B5EF4-FFF2-40B4-BE49-F238E27FC236}">
                  <a16:creationId xmlns="" xmlns:a16="http://schemas.microsoft.com/office/drawing/2014/main" id="{47DA0086-8E6D-D549-B918-F41E245391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4338" y="2794025"/>
              <a:ext cx="20638" cy="47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</p:grpSp>
      <p:grpSp>
        <p:nvGrpSpPr>
          <p:cNvPr id="61" name="Group 67">
            <a:extLst>
              <a:ext uri="{FF2B5EF4-FFF2-40B4-BE49-F238E27FC236}">
                <a16:creationId xmlns="" xmlns:a16="http://schemas.microsoft.com/office/drawing/2014/main" id="{C3A6A443-64C9-DC48-B529-6B223AA7E5BF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1858986" y="717586"/>
            <a:ext cx="1715285" cy="1720859"/>
            <a:chOff x="594" y="467"/>
            <a:chExt cx="1846" cy="1852"/>
          </a:xfrm>
          <a:solidFill>
            <a:schemeClr val="accent5">
              <a:lumMod val="50000"/>
            </a:schemeClr>
          </a:solidFill>
        </p:grpSpPr>
        <p:sp>
          <p:nvSpPr>
            <p:cNvPr id="62" name="Rectangle 68">
              <a:extLst>
                <a:ext uri="{FF2B5EF4-FFF2-40B4-BE49-F238E27FC236}">
                  <a16:creationId xmlns="" xmlns:a16="http://schemas.microsoft.com/office/drawing/2014/main" id="{C4601829-D3C9-1F4E-83D4-0D18A4BEBC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79" y="1208"/>
              <a:ext cx="10" cy="2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3" name="Freeform 69">
              <a:extLst>
                <a:ext uri="{FF2B5EF4-FFF2-40B4-BE49-F238E27FC236}">
                  <a16:creationId xmlns="" xmlns:a16="http://schemas.microsoft.com/office/drawing/2014/main" id="{CDB12C90-484E-C044-9329-934CDE1872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020" y="843"/>
              <a:ext cx="945" cy="1112"/>
            </a:xfrm>
            <a:custGeom>
              <a:avLst/>
              <a:gdLst>
                <a:gd name="T0" fmla="*/ 342 w 495"/>
                <a:gd name="T1" fmla="*/ 490 h 581"/>
                <a:gd name="T2" fmla="*/ 266 w 495"/>
                <a:gd name="T3" fmla="*/ 393 h 581"/>
                <a:gd name="T4" fmla="*/ 155 w 495"/>
                <a:gd name="T5" fmla="*/ 426 h 581"/>
                <a:gd name="T6" fmla="*/ 158 w 495"/>
                <a:gd name="T7" fmla="*/ 351 h 581"/>
                <a:gd name="T8" fmla="*/ 108 w 495"/>
                <a:gd name="T9" fmla="*/ 266 h 581"/>
                <a:gd name="T10" fmla="*/ 117 w 495"/>
                <a:gd name="T11" fmla="*/ 114 h 581"/>
                <a:gd name="T12" fmla="*/ 157 w 495"/>
                <a:gd name="T13" fmla="*/ 119 h 581"/>
                <a:gd name="T14" fmla="*/ 167 w 495"/>
                <a:gd name="T15" fmla="*/ 129 h 581"/>
                <a:gd name="T16" fmla="*/ 172 w 495"/>
                <a:gd name="T17" fmla="*/ 169 h 581"/>
                <a:gd name="T18" fmla="*/ 67 w 495"/>
                <a:gd name="T19" fmla="*/ 266 h 581"/>
                <a:gd name="T20" fmla="*/ 152 w 495"/>
                <a:gd name="T21" fmla="*/ 111 h 581"/>
                <a:gd name="T22" fmla="*/ 142 w 495"/>
                <a:gd name="T23" fmla="*/ 149 h 581"/>
                <a:gd name="T24" fmla="*/ 180 w 495"/>
                <a:gd name="T25" fmla="*/ 133 h 581"/>
                <a:gd name="T26" fmla="*/ 181 w 495"/>
                <a:gd name="T27" fmla="*/ 47 h 581"/>
                <a:gd name="T28" fmla="*/ 196 w 495"/>
                <a:gd name="T29" fmla="*/ 283 h 581"/>
                <a:gd name="T30" fmla="*/ 198 w 495"/>
                <a:gd name="T31" fmla="*/ 136 h 581"/>
                <a:gd name="T32" fmla="*/ 201 w 495"/>
                <a:gd name="T33" fmla="*/ 5 h 581"/>
                <a:gd name="T34" fmla="*/ 211 w 495"/>
                <a:gd name="T35" fmla="*/ 61 h 581"/>
                <a:gd name="T36" fmla="*/ 255 w 495"/>
                <a:gd name="T37" fmla="*/ 145 h 581"/>
                <a:gd name="T38" fmla="*/ 278 w 495"/>
                <a:gd name="T39" fmla="*/ 84 h 581"/>
                <a:gd name="T40" fmla="*/ 357 w 495"/>
                <a:gd name="T41" fmla="*/ 54 h 581"/>
                <a:gd name="T42" fmla="*/ 411 w 495"/>
                <a:gd name="T43" fmla="*/ 93 h 581"/>
                <a:gd name="T44" fmla="*/ 430 w 495"/>
                <a:gd name="T45" fmla="*/ 95 h 581"/>
                <a:gd name="T46" fmla="*/ 463 w 495"/>
                <a:gd name="T47" fmla="*/ 155 h 581"/>
                <a:gd name="T48" fmla="*/ 221 w 495"/>
                <a:gd name="T49" fmla="*/ 279 h 581"/>
                <a:gd name="T50" fmla="*/ 349 w 495"/>
                <a:gd name="T51" fmla="*/ 257 h 581"/>
                <a:gd name="T52" fmla="*/ 398 w 495"/>
                <a:gd name="T53" fmla="*/ 210 h 581"/>
                <a:gd name="T54" fmla="*/ 406 w 495"/>
                <a:gd name="T55" fmla="*/ 220 h 581"/>
                <a:gd name="T56" fmla="*/ 411 w 495"/>
                <a:gd name="T57" fmla="*/ 451 h 581"/>
                <a:gd name="T58" fmla="*/ 406 w 495"/>
                <a:gd name="T59" fmla="*/ 321 h 581"/>
                <a:gd name="T60" fmla="*/ 468 w 495"/>
                <a:gd name="T61" fmla="*/ 184 h 581"/>
                <a:gd name="T62" fmla="*/ 460 w 495"/>
                <a:gd name="T63" fmla="*/ 233 h 581"/>
                <a:gd name="T64" fmla="*/ 384 w 495"/>
                <a:gd name="T65" fmla="*/ 222 h 581"/>
                <a:gd name="T66" fmla="*/ 420 w 495"/>
                <a:gd name="T67" fmla="*/ 188 h 581"/>
                <a:gd name="T68" fmla="*/ 364 w 495"/>
                <a:gd name="T69" fmla="*/ 225 h 581"/>
                <a:gd name="T70" fmla="*/ 360 w 495"/>
                <a:gd name="T71" fmla="*/ 188 h 581"/>
                <a:gd name="T72" fmla="*/ 386 w 495"/>
                <a:gd name="T73" fmla="*/ 356 h 581"/>
                <a:gd name="T74" fmla="*/ 220 w 495"/>
                <a:gd name="T75" fmla="*/ 351 h 581"/>
                <a:gd name="T76" fmla="*/ 235 w 495"/>
                <a:gd name="T77" fmla="*/ 315 h 581"/>
                <a:gd name="T78" fmla="*/ 206 w 495"/>
                <a:gd name="T79" fmla="*/ 172 h 581"/>
                <a:gd name="T80" fmla="*/ 238 w 495"/>
                <a:gd name="T81" fmla="*/ 167 h 581"/>
                <a:gd name="T82" fmla="*/ 251 w 495"/>
                <a:gd name="T83" fmla="*/ 158 h 581"/>
                <a:gd name="T84" fmla="*/ 269 w 495"/>
                <a:gd name="T85" fmla="*/ 131 h 581"/>
                <a:gd name="T86" fmla="*/ 278 w 495"/>
                <a:gd name="T87" fmla="*/ 100 h 581"/>
                <a:gd name="T88" fmla="*/ 393 w 495"/>
                <a:gd name="T89" fmla="*/ 130 h 581"/>
                <a:gd name="T90" fmla="*/ 438 w 495"/>
                <a:gd name="T91" fmla="*/ 100 h 581"/>
                <a:gd name="T92" fmla="*/ 438 w 495"/>
                <a:gd name="T93" fmla="*/ 154 h 581"/>
                <a:gd name="T94" fmla="*/ 456 w 495"/>
                <a:gd name="T95" fmla="*/ 159 h 581"/>
                <a:gd name="T96" fmla="*/ 474 w 495"/>
                <a:gd name="T97" fmla="*/ 100 h 581"/>
                <a:gd name="T98" fmla="*/ 455 w 495"/>
                <a:gd name="T99" fmla="*/ 80 h 581"/>
                <a:gd name="T100" fmla="*/ 343 w 495"/>
                <a:gd name="T101" fmla="*/ 34 h 581"/>
                <a:gd name="T102" fmla="*/ 206 w 495"/>
                <a:gd name="T103" fmla="*/ 0 h 581"/>
                <a:gd name="T104" fmla="*/ 173 w 495"/>
                <a:gd name="T105" fmla="*/ 7 h 581"/>
                <a:gd name="T106" fmla="*/ 143 w 495"/>
                <a:gd name="T107" fmla="*/ 23 h 581"/>
                <a:gd name="T108" fmla="*/ 121 w 495"/>
                <a:gd name="T109" fmla="*/ 51 h 581"/>
                <a:gd name="T110" fmla="*/ 148 w 495"/>
                <a:gd name="T111" fmla="*/ 83 h 581"/>
                <a:gd name="T112" fmla="*/ 59 w 495"/>
                <a:gd name="T113" fmla="*/ 98 h 581"/>
                <a:gd name="T114" fmla="*/ 108 w 495"/>
                <a:gd name="T115" fmla="*/ 286 h 581"/>
                <a:gd name="T116" fmla="*/ 152 w 495"/>
                <a:gd name="T117" fmla="*/ 307 h 581"/>
                <a:gd name="T118" fmla="*/ 102 w 495"/>
                <a:gd name="T119" fmla="*/ 418 h 581"/>
                <a:gd name="T120" fmla="*/ 495 w 495"/>
                <a:gd name="T121" fmla="*/ 512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95" h="581">
                  <a:moveTo>
                    <a:pt x="369" y="368"/>
                  </a:moveTo>
                  <a:cubicBezTo>
                    <a:pt x="334" y="361"/>
                    <a:pt x="334" y="361"/>
                    <a:pt x="334" y="361"/>
                  </a:cubicBezTo>
                  <a:cubicBezTo>
                    <a:pt x="289" y="371"/>
                    <a:pt x="289" y="371"/>
                    <a:pt x="289" y="371"/>
                  </a:cubicBezTo>
                  <a:cubicBezTo>
                    <a:pt x="298" y="361"/>
                    <a:pt x="298" y="361"/>
                    <a:pt x="298" y="361"/>
                  </a:cubicBezTo>
                  <a:cubicBezTo>
                    <a:pt x="337" y="349"/>
                    <a:pt x="337" y="349"/>
                    <a:pt x="337" y="349"/>
                  </a:cubicBezTo>
                  <a:cubicBezTo>
                    <a:pt x="376" y="362"/>
                    <a:pt x="376" y="362"/>
                    <a:pt x="376" y="362"/>
                  </a:cubicBezTo>
                  <a:lnTo>
                    <a:pt x="369" y="368"/>
                  </a:lnTo>
                  <a:close/>
                  <a:moveTo>
                    <a:pt x="342" y="490"/>
                  </a:moveTo>
                  <a:cubicBezTo>
                    <a:pt x="337" y="470"/>
                    <a:pt x="337" y="470"/>
                    <a:pt x="337" y="470"/>
                  </a:cubicBezTo>
                  <a:cubicBezTo>
                    <a:pt x="349" y="422"/>
                    <a:pt x="349" y="422"/>
                    <a:pt x="349" y="422"/>
                  </a:cubicBezTo>
                  <a:cubicBezTo>
                    <a:pt x="350" y="422"/>
                    <a:pt x="350" y="422"/>
                    <a:pt x="350" y="422"/>
                  </a:cubicBezTo>
                  <a:cubicBezTo>
                    <a:pt x="350" y="422"/>
                    <a:pt x="350" y="422"/>
                    <a:pt x="350" y="422"/>
                  </a:cubicBezTo>
                  <a:cubicBezTo>
                    <a:pt x="364" y="420"/>
                    <a:pt x="364" y="420"/>
                    <a:pt x="364" y="420"/>
                  </a:cubicBezTo>
                  <a:cubicBezTo>
                    <a:pt x="375" y="493"/>
                    <a:pt x="375" y="493"/>
                    <a:pt x="375" y="493"/>
                  </a:cubicBezTo>
                  <a:cubicBezTo>
                    <a:pt x="364" y="492"/>
                    <a:pt x="353" y="491"/>
                    <a:pt x="342" y="490"/>
                  </a:cubicBezTo>
                  <a:close/>
                  <a:moveTo>
                    <a:pt x="266" y="393"/>
                  </a:moveTo>
                  <a:cubicBezTo>
                    <a:pt x="299" y="401"/>
                    <a:pt x="299" y="401"/>
                    <a:pt x="299" y="401"/>
                  </a:cubicBezTo>
                  <a:cubicBezTo>
                    <a:pt x="344" y="384"/>
                    <a:pt x="344" y="384"/>
                    <a:pt x="344" y="384"/>
                  </a:cubicBezTo>
                  <a:cubicBezTo>
                    <a:pt x="369" y="396"/>
                    <a:pt x="369" y="396"/>
                    <a:pt x="369" y="396"/>
                  </a:cubicBezTo>
                  <a:cubicBezTo>
                    <a:pt x="344" y="392"/>
                    <a:pt x="344" y="392"/>
                    <a:pt x="344" y="392"/>
                  </a:cubicBezTo>
                  <a:cubicBezTo>
                    <a:pt x="298" y="409"/>
                    <a:pt x="298" y="409"/>
                    <a:pt x="298" y="409"/>
                  </a:cubicBezTo>
                  <a:lnTo>
                    <a:pt x="266" y="393"/>
                  </a:lnTo>
                  <a:close/>
                  <a:moveTo>
                    <a:pt x="171" y="472"/>
                  </a:moveTo>
                  <a:cubicBezTo>
                    <a:pt x="155" y="426"/>
                    <a:pt x="155" y="426"/>
                    <a:pt x="155" y="426"/>
                  </a:cubicBezTo>
                  <a:cubicBezTo>
                    <a:pt x="132" y="419"/>
                    <a:pt x="132" y="419"/>
                    <a:pt x="132" y="419"/>
                  </a:cubicBezTo>
                  <a:cubicBezTo>
                    <a:pt x="170" y="407"/>
                    <a:pt x="170" y="407"/>
                    <a:pt x="170" y="407"/>
                  </a:cubicBezTo>
                  <a:cubicBezTo>
                    <a:pt x="185" y="457"/>
                    <a:pt x="185" y="457"/>
                    <a:pt x="185" y="457"/>
                  </a:cubicBezTo>
                  <a:cubicBezTo>
                    <a:pt x="278" y="443"/>
                    <a:pt x="278" y="443"/>
                    <a:pt x="278" y="443"/>
                  </a:cubicBezTo>
                  <a:lnTo>
                    <a:pt x="171" y="472"/>
                  </a:lnTo>
                  <a:close/>
                  <a:moveTo>
                    <a:pt x="154" y="326"/>
                  </a:moveTo>
                  <a:cubicBezTo>
                    <a:pt x="158" y="326"/>
                    <a:pt x="158" y="326"/>
                    <a:pt x="158" y="326"/>
                  </a:cubicBezTo>
                  <a:cubicBezTo>
                    <a:pt x="158" y="351"/>
                    <a:pt x="158" y="351"/>
                    <a:pt x="158" y="351"/>
                  </a:cubicBezTo>
                  <a:cubicBezTo>
                    <a:pt x="154" y="351"/>
                    <a:pt x="154" y="351"/>
                    <a:pt x="154" y="351"/>
                  </a:cubicBezTo>
                  <a:lnTo>
                    <a:pt x="154" y="326"/>
                  </a:lnTo>
                  <a:close/>
                  <a:moveTo>
                    <a:pt x="164" y="326"/>
                  </a:moveTo>
                  <a:cubicBezTo>
                    <a:pt x="187" y="326"/>
                    <a:pt x="187" y="326"/>
                    <a:pt x="187" y="326"/>
                  </a:cubicBezTo>
                  <a:cubicBezTo>
                    <a:pt x="187" y="351"/>
                    <a:pt x="187" y="351"/>
                    <a:pt x="187" y="351"/>
                  </a:cubicBezTo>
                  <a:cubicBezTo>
                    <a:pt x="164" y="351"/>
                    <a:pt x="164" y="351"/>
                    <a:pt x="164" y="351"/>
                  </a:cubicBezTo>
                  <a:lnTo>
                    <a:pt x="164" y="326"/>
                  </a:lnTo>
                  <a:close/>
                  <a:moveTo>
                    <a:pt x="108" y="266"/>
                  </a:moveTo>
                  <a:cubicBezTo>
                    <a:pt x="108" y="266"/>
                    <a:pt x="108" y="266"/>
                    <a:pt x="108" y="266"/>
                  </a:cubicBezTo>
                  <a:cubicBezTo>
                    <a:pt x="78" y="266"/>
                    <a:pt x="78" y="266"/>
                    <a:pt x="78" y="266"/>
                  </a:cubicBezTo>
                  <a:cubicBezTo>
                    <a:pt x="78" y="100"/>
                    <a:pt x="78" y="100"/>
                    <a:pt x="78" y="100"/>
                  </a:cubicBezTo>
                  <a:cubicBezTo>
                    <a:pt x="109" y="100"/>
                    <a:pt x="109" y="100"/>
                    <a:pt x="109" y="100"/>
                  </a:cubicBezTo>
                  <a:cubicBezTo>
                    <a:pt x="109" y="98"/>
                    <a:pt x="109" y="98"/>
                    <a:pt x="109" y="98"/>
                  </a:cubicBezTo>
                  <a:cubicBezTo>
                    <a:pt x="148" y="98"/>
                    <a:pt x="148" y="98"/>
                    <a:pt x="148" y="98"/>
                  </a:cubicBezTo>
                  <a:cubicBezTo>
                    <a:pt x="149" y="99"/>
                    <a:pt x="149" y="100"/>
                    <a:pt x="149" y="101"/>
                  </a:cubicBezTo>
                  <a:cubicBezTo>
                    <a:pt x="117" y="114"/>
                    <a:pt x="117" y="114"/>
                    <a:pt x="117" y="114"/>
                  </a:cubicBezTo>
                  <a:cubicBezTo>
                    <a:pt x="116" y="112"/>
                    <a:pt x="116" y="112"/>
                    <a:pt x="116" y="112"/>
                  </a:cubicBezTo>
                  <a:cubicBezTo>
                    <a:pt x="116" y="112"/>
                    <a:pt x="116" y="112"/>
                    <a:pt x="116" y="112"/>
                  </a:cubicBezTo>
                  <a:cubicBezTo>
                    <a:pt x="112" y="114"/>
                    <a:pt x="112" y="114"/>
                    <a:pt x="112" y="114"/>
                  </a:cubicBezTo>
                  <a:cubicBezTo>
                    <a:pt x="120" y="132"/>
                    <a:pt x="120" y="132"/>
                    <a:pt x="120" y="132"/>
                  </a:cubicBezTo>
                  <a:cubicBezTo>
                    <a:pt x="124" y="131"/>
                    <a:pt x="124" y="131"/>
                    <a:pt x="124" y="131"/>
                  </a:cubicBezTo>
                  <a:cubicBezTo>
                    <a:pt x="123" y="128"/>
                    <a:pt x="123" y="128"/>
                    <a:pt x="123" y="128"/>
                  </a:cubicBezTo>
                  <a:cubicBezTo>
                    <a:pt x="155" y="115"/>
                    <a:pt x="155" y="115"/>
                    <a:pt x="155" y="115"/>
                  </a:cubicBezTo>
                  <a:cubicBezTo>
                    <a:pt x="155" y="116"/>
                    <a:pt x="156" y="118"/>
                    <a:pt x="157" y="119"/>
                  </a:cubicBezTo>
                  <a:cubicBezTo>
                    <a:pt x="133" y="143"/>
                    <a:pt x="133" y="143"/>
                    <a:pt x="133" y="143"/>
                  </a:cubicBezTo>
                  <a:cubicBezTo>
                    <a:pt x="132" y="141"/>
                    <a:pt x="132" y="141"/>
                    <a:pt x="132" y="141"/>
                  </a:cubicBezTo>
                  <a:cubicBezTo>
                    <a:pt x="132" y="141"/>
                    <a:pt x="132" y="141"/>
                    <a:pt x="132" y="141"/>
                  </a:cubicBezTo>
                  <a:cubicBezTo>
                    <a:pt x="128" y="144"/>
                    <a:pt x="128" y="144"/>
                    <a:pt x="128" y="144"/>
                  </a:cubicBezTo>
                  <a:cubicBezTo>
                    <a:pt x="142" y="158"/>
                    <a:pt x="142" y="158"/>
                    <a:pt x="142" y="158"/>
                  </a:cubicBezTo>
                  <a:cubicBezTo>
                    <a:pt x="146" y="155"/>
                    <a:pt x="146" y="155"/>
                    <a:pt x="146" y="155"/>
                  </a:cubicBezTo>
                  <a:cubicBezTo>
                    <a:pt x="144" y="153"/>
                    <a:pt x="144" y="153"/>
                    <a:pt x="144" y="153"/>
                  </a:cubicBezTo>
                  <a:cubicBezTo>
                    <a:pt x="167" y="129"/>
                    <a:pt x="167" y="129"/>
                    <a:pt x="167" y="129"/>
                  </a:cubicBezTo>
                  <a:cubicBezTo>
                    <a:pt x="169" y="130"/>
                    <a:pt x="170" y="131"/>
                    <a:pt x="171" y="131"/>
                  </a:cubicBezTo>
                  <a:cubicBezTo>
                    <a:pt x="158" y="163"/>
                    <a:pt x="158" y="163"/>
                    <a:pt x="158" y="163"/>
                  </a:cubicBezTo>
                  <a:cubicBezTo>
                    <a:pt x="156" y="162"/>
                    <a:pt x="156" y="162"/>
                    <a:pt x="156" y="162"/>
                  </a:cubicBezTo>
                  <a:cubicBezTo>
                    <a:pt x="156" y="162"/>
                    <a:pt x="156" y="162"/>
                    <a:pt x="156" y="162"/>
                  </a:cubicBezTo>
                  <a:cubicBezTo>
                    <a:pt x="154" y="166"/>
                    <a:pt x="154" y="166"/>
                    <a:pt x="154" y="166"/>
                  </a:cubicBezTo>
                  <a:cubicBezTo>
                    <a:pt x="173" y="173"/>
                    <a:pt x="173" y="173"/>
                    <a:pt x="173" y="173"/>
                  </a:cubicBezTo>
                  <a:cubicBezTo>
                    <a:pt x="174" y="169"/>
                    <a:pt x="174" y="169"/>
                    <a:pt x="174" y="169"/>
                  </a:cubicBezTo>
                  <a:cubicBezTo>
                    <a:pt x="172" y="169"/>
                    <a:pt x="172" y="169"/>
                    <a:pt x="172" y="169"/>
                  </a:cubicBezTo>
                  <a:cubicBezTo>
                    <a:pt x="185" y="137"/>
                    <a:pt x="185" y="137"/>
                    <a:pt x="185" y="137"/>
                  </a:cubicBezTo>
                  <a:cubicBezTo>
                    <a:pt x="186" y="138"/>
                    <a:pt x="187" y="138"/>
                    <a:pt x="189" y="138"/>
                  </a:cubicBezTo>
                  <a:cubicBezTo>
                    <a:pt x="189" y="172"/>
                    <a:pt x="189" y="172"/>
                    <a:pt x="189" y="172"/>
                  </a:cubicBezTo>
                  <a:cubicBezTo>
                    <a:pt x="187" y="172"/>
                    <a:pt x="187" y="172"/>
                    <a:pt x="187" y="172"/>
                  </a:cubicBezTo>
                  <a:cubicBezTo>
                    <a:pt x="187" y="266"/>
                    <a:pt x="187" y="266"/>
                    <a:pt x="187" y="266"/>
                  </a:cubicBezTo>
                  <a:lnTo>
                    <a:pt x="108" y="266"/>
                  </a:lnTo>
                  <a:close/>
                  <a:moveTo>
                    <a:pt x="73" y="266"/>
                  </a:moveTo>
                  <a:cubicBezTo>
                    <a:pt x="67" y="266"/>
                    <a:pt x="67" y="266"/>
                    <a:pt x="67" y="266"/>
                  </a:cubicBezTo>
                  <a:cubicBezTo>
                    <a:pt x="67" y="100"/>
                    <a:pt x="67" y="100"/>
                    <a:pt x="67" y="100"/>
                  </a:cubicBezTo>
                  <a:cubicBezTo>
                    <a:pt x="73" y="100"/>
                    <a:pt x="73" y="100"/>
                    <a:pt x="73" y="100"/>
                  </a:cubicBezTo>
                  <a:lnTo>
                    <a:pt x="73" y="266"/>
                  </a:lnTo>
                  <a:close/>
                  <a:moveTo>
                    <a:pt x="152" y="111"/>
                  </a:moveTo>
                  <a:cubicBezTo>
                    <a:pt x="153" y="112"/>
                    <a:pt x="153" y="112"/>
                    <a:pt x="153" y="113"/>
                  </a:cubicBezTo>
                  <a:cubicBezTo>
                    <a:pt x="124" y="125"/>
                    <a:pt x="124" y="125"/>
                    <a:pt x="124" y="125"/>
                  </a:cubicBezTo>
                  <a:cubicBezTo>
                    <a:pt x="123" y="123"/>
                    <a:pt x="123" y="123"/>
                    <a:pt x="123" y="123"/>
                  </a:cubicBezTo>
                  <a:lnTo>
                    <a:pt x="152" y="111"/>
                  </a:lnTo>
                  <a:close/>
                  <a:moveTo>
                    <a:pt x="122" y="57"/>
                  </a:moveTo>
                  <a:cubicBezTo>
                    <a:pt x="122" y="55"/>
                    <a:pt x="122" y="55"/>
                    <a:pt x="122" y="55"/>
                  </a:cubicBezTo>
                  <a:cubicBezTo>
                    <a:pt x="155" y="69"/>
                    <a:pt x="155" y="69"/>
                    <a:pt x="155" y="69"/>
                  </a:cubicBezTo>
                  <a:cubicBezTo>
                    <a:pt x="154" y="71"/>
                    <a:pt x="154" y="71"/>
                    <a:pt x="154" y="71"/>
                  </a:cubicBezTo>
                  <a:lnTo>
                    <a:pt x="122" y="57"/>
                  </a:lnTo>
                  <a:close/>
                  <a:moveTo>
                    <a:pt x="165" y="124"/>
                  </a:moveTo>
                  <a:cubicBezTo>
                    <a:pt x="166" y="125"/>
                    <a:pt x="166" y="125"/>
                    <a:pt x="167" y="126"/>
                  </a:cubicBezTo>
                  <a:cubicBezTo>
                    <a:pt x="142" y="149"/>
                    <a:pt x="142" y="149"/>
                    <a:pt x="142" y="149"/>
                  </a:cubicBezTo>
                  <a:cubicBezTo>
                    <a:pt x="141" y="148"/>
                    <a:pt x="141" y="148"/>
                    <a:pt x="141" y="148"/>
                  </a:cubicBezTo>
                  <a:lnTo>
                    <a:pt x="165" y="124"/>
                  </a:lnTo>
                  <a:close/>
                  <a:moveTo>
                    <a:pt x="139" y="29"/>
                  </a:moveTo>
                  <a:cubicBezTo>
                    <a:pt x="143" y="30"/>
                    <a:pt x="143" y="30"/>
                    <a:pt x="143" y="30"/>
                  </a:cubicBezTo>
                  <a:cubicBezTo>
                    <a:pt x="168" y="54"/>
                    <a:pt x="168" y="54"/>
                    <a:pt x="168" y="54"/>
                  </a:cubicBezTo>
                  <a:cubicBezTo>
                    <a:pt x="165" y="57"/>
                    <a:pt x="165" y="57"/>
                    <a:pt x="165" y="57"/>
                  </a:cubicBezTo>
                  <a:lnTo>
                    <a:pt x="139" y="29"/>
                  </a:lnTo>
                  <a:close/>
                  <a:moveTo>
                    <a:pt x="180" y="133"/>
                  </a:moveTo>
                  <a:cubicBezTo>
                    <a:pt x="181" y="134"/>
                    <a:pt x="182" y="134"/>
                    <a:pt x="183" y="134"/>
                  </a:cubicBezTo>
                  <a:cubicBezTo>
                    <a:pt x="169" y="166"/>
                    <a:pt x="169" y="166"/>
                    <a:pt x="169" y="166"/>
                  </a:cubicBezTo>
                  <a:cubicBezTo>
                    <a:pt x="167" y="166"/>
                    <a:pt x="167" y="166"/>
                    <a:pt x="167" y="166"/>
                  </a:cubicBezTo>
                  <a:lnTo>
                    <a:pt x="180" y="133"/>
                  </a:lnTo>
                  <a:close/>
                  <a:moveTo>
                    <a:pt x="166" y="11"/>
                  </a:moveTo>
                  <a:cubicBezTo>
                    <a:pt x="170" y="18"/>
                    <a:pt x="170" y="18"/>
                    <a:pt x="170" y="18"/>
                  </a:cubicBezTo>
                  <a:cubicBezTo>
                    <a:pt x="184" y="46"/>
                    <a:pt x="184" y="46"/>
                    <a:pt x="184" y="46"/>
                  </a:cubicBezTo>
                  <a:cubicBezTo>
                    <a:pt x="183" y="46"/>
                    <a:pt x="182" y="47"/>
                    <a:pt x="181" y="47"/>
                  </a:cubicBezTo>
                  <a:lnTo>
                    <a:pt x="166" y="11"/>
                  </a:lnTo>
                  <a:close/>
                  <a:moveTo>
                    <a:pt x="196" y="324"/>
                  </a:moveTo>
                  <a:cubicBezTo>
                    <a:pt x="196" y="324"/>
                    <a:pt x="196" y="324"/>
                    <a:pt x="196" y="324"/>
                  </a:cubicBezTo>
                  <a:cubicBezTo>
                    <a:pt x="201" y="328"/>
                    <a:pt x="201" y="328"/>
                    <a:pt x="201" y="328"/>
                  </a:cubicBezTo>
                  <a:cubicBezTo>
                    <a:pt x="201" y="351"/>
                    <a:pt x="201" y="351"/>
                    <a:pt x="201" y="351"/>
                  </a:cubicBezTo>
                  <a:cubicBezTo>
                    <a:pt x="196" y="351"/>
                    <a:pt x="196" y="351"/>
                    <a:pt x="196" y="351"/>
                  </a:cubicBezTo>
                  <a:lnTo>
                    <a:pt x="196" y="324"/>
                  </a:lnTo>
                  <a:close/>
                  <a:moveTo>
                    <a:pt x="196" y="283"/>
                  </a:moveTo>
                  <a:cubicBezTo>
                    <a:pt x="196" y="283"/>
                    <a:pt x="196" y="283"/>
                    <a:pt x="196" y="283"/>
                  </a:cubicBezTo>
                  <a:cubicBezTo>
                    <a:pt x="201" y="287"/>
                    <a:pt x="201" y="287"/>
                    <a:pt x="201" y="287"/>
                  </a:cubicBezTo>
                  <a:cubicBezTo>
                    <a:pt x="201" y="307"/>
                    <a:pt x="201" y="307"/>
                    <a:pt x="201" y="307"/>
                  </a:cubicBezTo>
                  <a:cubicBezTo>
                    <a:pt x="196" y="307"/>
                    <a:pt x="196" y="307"/>
                    <a:pt x="196" y="307"/>
                  </a:cubicBezTo>
                  <a:lnTo>
                    <a:pt x="196" y="283"/>
                  </a:lnTo>
                  <a:close/>
                  <a:moveTo>
                    <a:pt x="196" y="172"/>
                  </a:moveTo>
                  <a:cubicBezTo>
                    <a:pt x="198" y="172"/>
                    <a:pt x="198" y="172"/>
                    <a:pt x="198" y="172"/>
                  </a:cubicBezTo>
                  <a:cubicBezTo>
                    <a:pt x="198" y="136"/>
                    <a:pt x="198" y="136"/>
                    <a:pt x="198" y="136"/>
                  </a:cubicBezTo>
                  <a:cubicBezTo>
                    <a:pt x="199" y="136"/>
                    <a:pt x="200" y="136"/>
                    <a:pt x="201" y="136"/>
                  </a:cubicBezTo>
                  <a:cubicBezTo>
                    <a:pt x="201" y="172"/>
                    <a:pt x="201" y="172"/>
                    <a:pt x="201" y="172"/>
                  </a:cubicBezTo>
                  <a:cubicBezTo>
                    <a:pt x="201" y="172"/>
                    <a:pt x="201" y="172"/>
                    <a:pt x="201" y="172"/>
                  </a:cubicBezTo>
                  <a:cubicBezTo>
                    <a:pt x="201" y="267"/>
                    <a:pt x="201" y="267"/>
                    <a:pt x="201" y="267"/>
                  </a:cubicBezTo>
                  <a:cubicBezTo>
                    <a:pt x="196" y="267"/>
                    <a:pt x="196" y="267"/>
                    <a:pt x="196" y="267"/>
                  </a:cubicBezTo>
                  <a:lnTo>
                    <a:pt x="196" y="172"/>
                  </a:lnTo>
                  <a:close/>
                  <a:moveTo>
                    <a:pt x="199" y="5"/>
                  </a:moveTo>
                  <a:cubicBezTo>
                    <a:pt x="201" y="5"/>
                    <a:pt x="201" y="5"/>
                    <a:pt x="201" y="5"/>
                  </a:cubicBezTo>
                  <a:cubicBezTo>
                    <a:pt x="201" y="45"/>
                    <a:pt x="201" y="45"/>
                    <a:pt x="201" y="45"/>
                  </a:cubicBezTo>
                  <a:cubicBezTo>
                    <a:pt x="200" y="45"/>
                    <a:pt x="199" y="45"/>
                    <a:pt x="199" y="45"/>
                  </a:cubicBezTo>
                  <a:lnTo>
                    <a:pt x="199" y="5"/>
                  </a:lnTo>
                  <a:close/>
                  <a:moveTo>
                    <a:pt x="211" y="61"/>
                  </a:moveTo>
                  <a:cubicBezTo>
                    <a:pt x="217" y="61"/>
                    <a:pt x="221" y="66"/>
                    <a:pt x="221" y="72"/>
                  </a:cubicBezTo>
                  <a:cubicBezTo>
                    <a:pt x="221" y="77"/>
                    <a:pt x="217" y="82"/>
                    <a:pt x="211" y="82"/>
                  </a:cubicBezTo>
                  <a:cubicBezTo>
                    <a:pt x="206" y="82"/>
                    <a:pt x="201" y="77"/>
                    <a:pt x="201" y="72"/>
                  </a:cubicBezTo>
                  <a:cubicBezTo>
                    <a:pt x="201" y="66"/>
                    <a:pt x="206" y="61"/>
                    <a:pt x="211" y="61"/>
                  </a:cubicBezTo>
                  <a:close/>
                  <a:moveTo>
                    <a:pt x="231" y="164"/>
                  </a:moveTo>
                  <a:cubicBezTo>
                    <a:pt x="229" y="164"/>
                    <a:pt x="229" y="164"/>
                    <a:pt x="229" y="164"/>
                  </a:cubicBezTo>
                  <a:cubicBezTo>
                    <a:pt x="216" y="132"/>
                    <a:pt x="216" y="132"/>
                    <a:pt x="216" y="132"/>
                  </a:cubicBezTo>
                  <a:cubicBezTo>
                    <a:pt x="219" y="130"/>
                    <a:pt x="219" y="130"/>
                    <a:pt x="219" y="130"/>
                  </a:cubicBezTo>
                  <a:lnTo>
                    <a:pt x="231" y="164"/>
                  </a:lnTo>
                  <a:close/>
                  <a:moveTo>
                    <a:pt x="232" y="119"/>
                  </a:moveTo>
                  <a:cubicBezTo>
                    <a:pt x="257" y="144"/>
                    <a:pt x="257" y="144"/>
                    <a:pt x="257" y="144"/>
                  </a:cubicBezTo>
                  <a:cubicBezTo>
                    <a:pt x="255" y="145"/>
                    <a:pt x="255" y="145"/>
                    <a:pt x="255" y="145"/>
                  </a:cubicBezTo>
                  <a:cubicBezTo>
                    <a:pt x="231" y="121"/>
                    <a:pt x="231" y="121"/>
                    <a:pt x="231" y="121"/>
                  </a:cubicBezTo>
                  <a:cubicBezTo>
                    <a:pt x="231" y="120"/>
                    <a:pt x="232" y="119"/>
                    <a:pt x="232" y="119"/>
                  </a:cubicBezTo>
                  <a:close/>
                  <a:moveTo>
                    <a:pt x="240" y="103"/>
                  </a:moveTo>
                  <a:cubicBezTo>
                    <a:pt x="272" y="116"/>
                    <a:pt x="272" y="116"/>
                    <a:pt x="272" y="116"/>
                  </a:cubicBezTo>
                  <a:cubicBezTo>
                    <a:pt x="271" y="118"/>
                    <a:pt x="271" y="118"/>
                    <a:pt x="271" y="118"/>
                  </a:cubicBezTo>
                  <a:cubicBezTo>
                    <a:pt x="240" y="105"/>
                    <a:pt x="240" y="105"/>
                    <a:pt x="240" y="105"/>
                  </a:cubicBezTo>
                  <a:cubicBezTo>
                    <a:pt x="240" y="104"/>
                    <a:pt x="240" y="103"/>
                    <a:pt x="240" y="103"/>
                  </a:cubicBezTo>
                  <a:close/>
                  <a:moveTo>
                    <a:pt x="278" y="84"/>
                  </a:moveTo>
                  <a:cubicBezTo>
                    <a:pt x="374" y="84"/>
                    <a:pt x="374" y="84"/>
                    <a:pt x="374" y="84"/>
                  </a:cubicBezTo>
                  <a:cubicBezTo>
                    <a:pt x="374" y="88"/>
                    <a:pt x="374" y="88"/>
                    <a:pt x="374" y="88"/>
                  </a:cubicBezTo>
                  <a:cubicBezTo>
                    <a:pt x="278" y="88"/>
                    <a:pt x="278" y="88"/>
                    <a:pt x="278" y="88"/>
                  </a:cubicBezTo>
                  <a:lnTo>
                    <a:pt x="278" y="84"/>
                  </a:lnTo>
                  <a:close/>
                  <a:moveTo>
                    <a:pt x="359" y="56"/>
                  </a:moveTo>
                  <a:cubicBezTo>
                    <a:pt x="361" y="80"/>
                    <a:pt x="361" y="80"/>
                    <a:pt x="361" y="80"/>
                  </a:cubicBezTo>
                  <a:cubicBezTo>
                    <a:pt x="359" y="80"/>
                    <a:pt x="359" y="80"/>
                    <a:pt x="359" y="80"/>
                  </a:cubicBezTo>
                  <a:cubicBezTo>
                    <a:pt x="357" y="54"/>
                    <a:pt x="357" y="54"/>
                    <a:pt x="357" y="54"/>
                  </a:cubicBezTo>
                  <a:lnTo>
                    <a:pt x="359" y="56"/>
                  </a:lnTo>
                  <a:close/>
                  <a:moveTo>
                    <a:pt x="370" y="68"/>
                  </a:moveTo>
                  <a:cubicBezTo>
                    <a:pt x="397" y="84"/>
                    <a:pt x="397" y="84"/>
                    <a:pt x="397" y="84"/>
                  </a:cubicBezTo>
                  <a:cubicBezTo>
                    <a:pt x="397" y="85"/>
                    <a:pt x="397" y="85"/>
                    <a:pt x="397" y="85"/>
                  </a:cubicBezTo>
                  <a:cubicBezTo>
                    <a:pt x="370" y="72"/>
                    <a:pt x="370" y="72"/>
                    <a:pt x="370" y="72"/>
                  </a:cubicBezTo>
                  <a:lnTo>
                    <a:pt x="370" y="68"/>
                  </a:lnTo>
                  <a:close/>
                  <a:moveTo>
                    <a:pt x="411" y="89"/>
                  </a:moveTo>
                  <a:cubicBezTo>
                    <a:pt x="411" y="93"/>
                    <a:pt x="411" y="93"/>
                    <a:pt x="411" y="93"/>
                  </a:cubicBezTo>
                  <a:cubicBezTo>
                    <a:pt x="381" y="99"/>
                    <a:pt x="381" y="99"/>
                    <a:pt x="381" y="99"/>
                  </a:cubicBezTo>
                  <a:cubicBezTo>
                    <a:pt x="377" y="97"/>
                    <a:pt x="377" y="97"/>
                    <a:pt x="377" y="97"/>
                  </a:cubicBezTo>
                  <a:lnTo>
                    <a:pt x="411" y="89"/>
                  </a:lnTo>
                  <a:close/>
                  <a:moveTo>
                    <a:pt x="430" y="95"/>
                  </a:moveTo>
                  <a:cubicBezTo>
                    <a:pt x="402" y="131"/>
                    <a:pt x="402" y="131"/>
                    <a:pt x="402" y="131"/>
                  </a:cubicBezTo>
                  <a:cubicBezTo>
                    <a:pt x="399" y="127"/>
                    <a:pt x="399" y="127"/>
                    <a:pt x="399" y="127"/>
                  </a:cubicBezTo>
                  <a:cubicBezTo>
                    <a:pt x="427" y="91"/>
                    <a:pt x="427" y="91"/>
                    <a:pt x="427" y="91"/>
                  </a:cubicBezTo>
                  <a:lnTo>
                    <a:pt x="430" y="95"/>
                  </a:lnTo>
                  <a:close/>
                  <a:moveTo>
                    <a:pt x="446" y="98"/>
                  </a:moveTo>
                  <a:cubicBezTo>
                    <a:pt x="431" y="144"/>
                    <a:pt x="431" y="144"/>
                    <a:pt x="431" y="144"/>
                  </a:cubicBezTo>
                  <a:cubicBezTo>
                    <a:pt x="429" y="143"/>
                    <a:pt x="429" y="143"/>
                    <a:pt x="429" y="143"/>
                  </a:cubicBezTo>
                  <a:cubicBezTo>
                    <a:pt x="444" y="96"/>
                    <a:pt x="444" y="96"/>
                    <a:pt x="444" y="96"/>
                  </a:cubicBezTo>
                  <a:lnTo>
                    <a:pt x="446" y="98"/>
                  </a:lnTo>
                  <a:close/>
                  <a:moveTo>
                    <a:pt x="460" y="96"/>
                  </a:moveTo>
                  <a:cubicBezTo>
                    <a:pt x="463" y="96"/>
                    <a:pt x="463" y="96"/>
                    <a:pt x="463" y="96"/>
                  </a:cubicBezTo>
                  <a:cubicBezTo>
                    <a:pt x="463" y="155"/>
                    <a:pt x="463" y="155"/>
                    <a:pt x="463" y="155"/>
                  </a:cubicBezTo>
                  <a:cubicBezTo>
                    <a:pt x="460" y="155"/>
                    <a:pt x="460" y="155"/>
                    <a:pt x="460" y="155"/>
                  </a:cubicBezTo>
                  <a:lnTo>
                    <a:pt x="460" y="96"/>
                  </a:lnTo>
                  <a:close/>
                  <a:moveTo>
                    <a:pt x="206" y="286"/>
                  </a:moveTo>
                  <a:cubicBezTo>
                    <a:pt x="216" y="286"/>
                    <a:pt x="216" y="286"/>
                    <a:pt x="216" y="286"/>
                  </a:cubicBezTo>
                  <a:cubicBezTo>
                    <a:pt x="216" y="307"/>
                    <a:pt x="216" y="307"/>
                    <a:pt x="216" y="307"/>
                  </a:cubicBezTo>
                  <a:cubicBezTo>
                    <a:pt x="206" y="307"/>
                    <a:pt x="206" y="307"/>
                    <a:pt x="206" y="307"/>
                  </a:cubicBezTo>
                  <a:lnTo>
                    <a:pt x="206" y="286"/>
                  </a:lnTo>
                  <a:close/>
                  <a:moveTo>
                    <a:pt x="221" y="279"/>
                  </a:moveTo>
                  <a:cubicBezTo>
                    <a:pt x="226" y="276"/>
                    <a:pt x="226" y="276"/>
                    <a:pt x="226" y="276"/>
                  </a:cubicBezTo>
                  <a:cubicBezTo>
                    <a:pt x="226" y="312"/>
                    <a:pt x="226" y="312"/>
                    <a:pt x="226" y="312"/>
                  </a:cubicBezTo>
                  <a:cubicBezTo>
                    <a:pt x="221" y="309"/>
                    <a:pt x="221" y="309"/>
                    <a:pt x="221" y="309"/>
                  </a:cubicBezTo>
                  <a:lnTo>
                    <a:pt x="221" y="279"/>
                  </a:lnTo>
                  <a:close/>
                  <a:moveTo>
                    <a:pt x="345" y="260"/>
                  </a:moveTo>
                  <a:cubicBezTo>
                    <a:pt x="345" y="236"/>
                    <a:pt x="345" y="236"/>
                    <a:pt x="345" y="236"/>
                  </a:cubicBezTo>
                  <a:cubicBezTo>
                    <a:pt x="348" y="236"/>
                    <a:pt x="348" y="236"/>
                    <a:pt x="348" y="236"/>
                  </a:cubicBezTo>
                  <a:cubicBezTo>
                    <a:pt x="349" y="257"/>
                    <a:pt x="349" y="257"/>
                    <a:pt x="349" y="257"/>
                  </a:cubicBezTo>
                  <a:cubicBezTo>
                    <a:pt x="364" y="285"/>
                    <a:pt x="364" y="285"/>
                    <a:pt x="364" y="285"/>
                  </a:cubicBezTo>
                  <a:lnTo>
                    <a:pt x="345" y="260"/>
                  </a:lnTo>
                  <a:close/>
                  <a:moveTo>
                    <a:pt x="397" y="192"/>
                  </a:moveTo>
                  <a:cubicBezTo>
                    <a:pt x="397" y="182"/>
                    <a:pt x="397" y="182"/>
                    <a:pt x="397" y="182"/>
                  </a:cubicBezTo>
                  <a:cubicBezTo>
                    <a:pt x="400" y="182"/>
                    <a:pt x="400" y="182"/>
                    <a:pt x="400" y="182"/>
                  </a:cubicBezTo>
                  <a:cubicBezTo>
                    <a:pt x="409" y="190"/>
                    <a:pt x="409" y="190"/>
                    <a:pt x="409" y="190"/>
                  </a:cubicBezTo>
                  <a:cubicBezTo>
                    <a:pt x="407" y="204"/>
                    <a:pt x="407" y="204"/>
                    <a:pt x="407" y="204"/>
                  </a:cubicBezTo>
                  <a:cubicBezTo>
                    <a:pt x="398" y="210"/>
                    <a:pt x="398" y="210"/>
                    <a:pt x="398" y="210"/>
                  </a:cubicBezTo>
                  <a:cubicBezTo>
                    <a:pt x="394" y="210"/>
                    <a:pt x="394" y="210"/>
                    <a:pt x="394" y="210"/>
                  </a:cubicBezTo>
                  <a:cubicBezTo>
                    <a:pt x="394" y="204"/>
                    <a:pt x="394" y="204"/>
                    <a:pt x="394" y="204"/>
                  </a:cubicBezTo>
                  <a:cubicBezTo>
                    <a:pt x="399" y="204"/>
                    <a:pt x="399" y="204"/>
                    <a:pt x="399" y="204"/>
                  </a:cubicBezTo>
                  <a:cubicBezTo>
                    <a:pt x="399" y="202"/>
                    <a:pt x="399" y="202"/>
                    <a:pt x="399" y="202"/>
                  </a:cubicBezTo>
                  <a:cubicBezTo>
                    <a:pt x="394" y="202"/>
                    <a:pt x="394" y="202"/>
                    <a:pt x="394" y="202"/>
                  </a:cubicBezTo>
                  <a:cubicBezTo>
                    <a:pt x="394" y="192"/>
                    <a:pt x="394" y="192"/>
                    <a:pt x="394" y="192"/>
                  </a:cubicBezTo>
                  <a:lnTo>
                    <a:pt x="397" y="192"/>
                  </a:lnTo>
                  <a:close/>
                  <a:moveTo>
                    <a:pt x="406" y="220"/>
                  </a:moveTo>
                  <a:cubicBezTo>
                    <a:pt x="400" y="220"/>
                    <a:pt x="400" y="220"/>
                    <a:pt x="400" y="220"/>
                  </a:cubicBezTo>
                  <a:cubicBezTo>
                    <a:pt x="400" y="212"/>
                    <a:pt x="400" y="212"/>
                    <a:pt x="400" y="212"/>
                  </a:cubicBezTo>
                  <a:cubicBezTo>
                    <a:pt x="412" y="206"/>
                    <a:pt x="412" y="206"/>
                    <a:pt x="412" y="206"/>
                  </a:cubicBezTo>
                  <a:lnTo>
                    <a:pt x="406" y="220"/>
                  </a:lnTo>
                  <a:close/>
                  <a:moveTo>
                    <a:pt x="413" y="497"/>
                  </a:moveTo>
                  <a:cubicBezTo>
                    <a:pt x="426" y="429"/>
                    <a:pt x="426" y="429"/>
                    <a:pt x="426" y="429"/>
                  </a:cubicBezTo>
                  <a:cubicBezTo>
                    <a:pt x="422" y="403"/>
                    <a:pt x="422" y="403"/>
                    <a:pt x="422" y="403"/>
                  </a:cubicBezTo>
                  <a:cubicBezTo>
                    <a:pt x="411" y="451"/>
                    <a:pt x="411" y="451"/>
                    <a:pt x="411" y="451"/>
                  </a:cubicBezTo>
                  <a:cubicBezTo>
                    <a:pt x="405" y="451"/>
                    <a:pt x="405" y="451"/>
                    <a:pt x="405" y="451"/>
                  </a:cubicBezTo>
                  <a:cubicBezTo>
                    <a:pt x="405" y="408"/>
                    <a:pt x="405" y="408"/>
                    <a:pt x="405" y="408"/>
                  </a:cubicBezTo>
                  <a:cubicBezTo>
                    <a:pt x="423" y="395"/>
                    <a:pt x="423" y="395"/>
                    <a:pt x="423" y="395"/>
                  </a:cubicBezTo>
                  <a:cubicBezTo>
                    <a:pt x="432" y="320"/>
                    <a:pt x="432" y="320"/>
                    <a:pt x="432" y="320"/>
                  </a:cubicBezTo>
                  <a:cubicBezTo>
                    <a:pt x="397" y="401"/>
                    <a:pt x="397" y="401"/>
                    <a:pt x="397" y="401"/>
                  </a:cubicBezTo>
                  <a:cubicBezTo>
                    <a:pt x="395" y="401"/>
                    <a:pt x="395" y="401"/>
                    <a:pt x="395" y="401"/>
                  </a:cubicBezTo>
                  <a:cubicBezTo>
                    <a:pt x="394" y="351"/>
                    <a:pt x="394" y="351"/>
                    <a:pt x="394" y="351"/>
                  </a:cubicBezTo>
                  <a:cubicBezTo>
                    <a:pt x="406" y="321"/>
                    <a:pt x="406" y="321"/>
                    <a:pt x="406" y="321"/>
                  </a:cubicBezTo>
                  <a:cubicBezTo>
                    <a:pt x="385" y="302"/>
                    <a:pt x="385" y="302"/>
                    <a:pt x="385" y="302"/>
                  </a:cubicBezTo>
                  <a:cubicBezTo>
                    <a:pt x="405" y="281"/>
                    <a:pt x="405" y="281"/>
                    <a:pt x="405" y="281"/>
                  </a:cubicBezTo>
                  <a:cubicBezTo>
                    <a:pt x="412" y="284"/>
                    <a:pt x="412" y="284"/>
                    <a:pt x="412" y="284"/>
                  </a:cubicBezTo>
                  <a:cubicBezTo>
                    <a:pt x="403" y="302"/>
                    <a:pt x="403" y="302"/>
                    <a:pt x="403" y="302"/>
                  </a:cubicBezTo>
                  <a:cubicBezTo>
                    <a:pt x="425" y="319"/>
                    <a:pt x="425" y="319"/>
                    <a:pt x="425" y="319"/>
                  </a:cubicBezTo>
                  <a:cubicBezTo>
                    <a:pt x="455" y="296"/>
                    <a:pt x="455" y="296"/>
                    <a:pt x="455" y="296"/>
                  </a:cubicBezTo>
                  <a:cubicBezTo>
                    <a:pt x="478" y="218"/>
                    <a:pt x="478" y="218"/>
                    <a:pt x="478" y="218"/>
                  </a:cubicBezTo>
                  <a:cubicBezTo>
                    <a:pt x="468" y="184"/>
                    <a:pt x="468" y="184"/>
                    <a:pt x="468" y="184"/>
                  </a:cubicBezTo>
                  <a:cubicBezTo>
                    <a:pt x="481" y="173"/>
                    <a:pt x="481" y="173"/>
                    <a:pt x="481" y="173"/>
                  </a:cubicBezTo>
                  <a:cubicBezTo>
                    <a:pt x="485" y="167"/>
                    <a:pt x="485" y="167"/>
                    <a:pt x="485" y="167"/>
                  </a:cubicBezTo>
                  <a:cubicBezTo>
                    <a:pt x="484" y="167"/>
                    <a:pt x="484" y="167"/>
                    <a:pt x="484" y="167"/>
                  </a:cubicBezTo>
                  <a:cubicBezTo>
                    <a:pt x="484" y="167"/>
                    <a:pt x="484" y="167"/>
                    <a:pt x="484" y="167"/>
                  </a:cubicBezTo>
                  <a:cubicBezTo>
                    <a:pt x="461" y="176"/>
                    <a:pt x="461" y="176"/>
                    <a:pt x="461" y="176"/>
                  </a:cubicBezTo>
                  <a:cubicBezTo>
                    <a:pt x="457" y="226"/>
                    <a:pt x="457" y="226"/>
                    <a:pt x="457" y="226"/>
                  </a:cubicBezTo>
                  <a:cubicBezTo>
                    <a:pt x="416" y="228"/>
                    <a:pt x="416" y="228"/>
                    <a:pt x="416" y="228"/>
                  </a:cubicBezTo>
                  <a:cubicBezTo>
                    <a:pt x="460" y="233"/>
                    <a:pt x="460" y="233"/>
                    <a:pt x="460" y="233"/>
                  </a:cubicBezTo>
                  <a:cubicBezTo>
                    <a:pt x="415" y="240"/>
                    <a:pt x="415" y="240"/>
                    <a:pt x="415" y="240"/>
                  </a:cubicBezTo>
                  <a:cubicBezTo>
                    <a:pt x="421" y="255"/>
                    <a:pt x="421" y="255"/>
                    <a:pt x="421" y="255"/>
                  </a:cubicBezTo>
                  <a:cubicBezTo>
                    <a:pt x="412" y="265"/>
                    <a:pt x="412" y="265"/>
                    <a:pt x="412" y="265"/>
                  </a:cubicBezTo>
                  <a:cubicBezTo>
                    <a:pt x="393" y="258"/>
                    <a:pt x="393" y="258"/>
                    <a:pt x="393" y="258"/>
                  </a:cubicBezTo>
                  <a:cubicBezTo>
                    <a:pt x="376" y="267"/>
                    <a:pt x="376" y="267"/>
                    <a:pt x="376" y="267"/>
                  </a:cubicBezTo>
                  <a:cubicBezTo>
                    <a:pt x="367" y="256"/>
                    <a:pt x="367" y="256"/>
                    <a:pt x="367" y="256"/>
                  </a:cubicBezTo>
                  <a:cubicBezTo>
                    <a:pt x="379" y="222"/>
                    <a:pt x="379" y="222"/>
                    <a:pt x="379" y="222"/>
                  </a:cubicBezTo>
                  <a:cubicBezTo>
                    <a:pt x="384" y="222"/>
                    <a:pt x="384" y="222"/>
                    <a:pt x="384" y="222"/>
                  </a:cubicBezTo>
                  <a:cubicBezTo>
                    <a:pt x="386" y="251"/>
                    <a:pt x="386" y="251"/>
                    <a:pt x="386" y="251"/>
                  </a:cubicBezTo>
                  <a:cubicBezTo>
                    <a:pt x="393" y="230"/>
                    <a:pt x="393" y="230"/>
                    <a:pt x="393" y="230"/>
                  </a:cubicBezTo>
                  <a:cubicBezTo>
                    <a:pt x="410" y="232"/>
                    <a:pt x="410" y="232"/>
                    <a:pt x="410" y="232"/>
                  </a:cubicBezTo>
                  <a:cubicBezTo>
                    <a:pt x="403" y="228"/>
                    <a:pt x="403" y="228"/>
                    <a:pt x="403" y="228"/>
                  </a:cubicBezTo>
                  <a:cubicBezTo>
                    <a:pt x="414" y="228"/>
                    <a:pt x="414" y="228"/>
                    <a:pt x="414" y="228"/>
                  </a:cubicBezTo>
                  <a:cubicBezTo>
                    <a:pt x="411" y="220"/>
                    <a:pt x="411" y="220"/>
                    <a:pt x="411" y="220"/>
                  </a:cubicBezTo>
                  <a:cubicBezTo>
                    <a:pt x="418" y="210"/>
                    <a:pt x="418" y="210"/>
                    <a:pt x="418" y="210"/>
                  </a:cubicBezTo>
                  <a:cubicBezTo>
                    <a:pt x="420" y="188"/>
                    <a:pt x="420" y="188"/>
                    <a:pt x="420" y="188"/>
                  </a:cubicBezTo>
                  <a:cubicBezTo>
                    <a:pt x="405" y="176"/>
                    <a:pt x="405" y="176"/>
                    <a:pt x="405" y="176"/>
                  </a:cubicBezTo>
                  <a:cubicBezTo>
                    <a:pt x="393" y="176"/>
                    <a:pt x="393" y="176"/>
                    <a:pt x="393" y="176"/>
                  </a:cubicBezTo>
                  <a:cubicBezTo>
                    <a:pt x="383" y="184"/>
                    <a:pt x="383" y="184"/>
                    <a:pt x="383" y="184"/>
                  </a:cubicBezTo>
                  <a:cubicBezTo>
                    <a:pt x="380" y="122"/>
                    <a:pt x="380" y="122"/>
                    <a:pt x="380" y="122"/>
                  </a:cubicBezTo>
                  <a:cubicBezTo>
                    <a:pt x="377" y="118"/>
                    <a:pt x="377" y="118"/>
                    <a:pt x="377" y="118"/>
                  </a:cubicBezTo>
                  <a:cubicBezTo>
                    <a:pt x="374" y="221"/>
                    <a:pt x="374" y="221"/>
                    <a:pt x="374" y="221"/>
                  </a:cubicBezTo>
                  <a:cubicBezTo>
                    <a:pt x="367" y="234"/>
                    <a:pt x="367" y="234"/>
                    <a:pt x="367" y="234"/>
                  </a:cubicBezTo>
                  <a:cubicBezTo>
                    <a:pt x="367" y="234"/>
                    <a:pt x="366" y="232"/>
                    <a:pt x="364" y="225"/>
                  </a:cubicBezTo>
                  <a:cubicBezTo>
                    <a:pt x="362" y="219"/>
                    <a:pt x="365" y="200"/>
                    <a:pt x="365" y="200"/>
                  </a:cubicBezTo>
                  <a:cubicBezTo>
                    <a:pt x="372" y="120"/>
                    <a:pt x="372" y="120"/>
                    <a:pt x="372" y="120"/>
                  </a:cubicBezTo>
                  <a:cubicBezTo>
                    <a:pt x="366" y="127"/>
                    <a:pt x="366" y="127"/>
                    <a:pt x="366" y="127"/>
                  </a:cubicBezTo>
                  <a:cubicBezTo>
                    <a:pt x="362" y="176"/>
                    <a:pt x="362" y="176"/>
                    <a:pt x="362" y="176"/>
                  </a:cubicBezTo>
                  <a:cubicBezTo>
                    <a:pt x="344" y="189"/>
                    <a:pt x="344" y="189"/>
                    <a:pt x="344" y="189"/>
                  </a:cubicBezTo>
                  <a:cubicBezTo>
                    <a:pt x="339" y="216"/>
                    <a:pt x="339" y="216"/>
                    <a:pt x="339" y="216"/>
                  </a:cubicBezTo>
                  <a:cubicBezTo>
                    <a:pt x="347" y="195"/>
                    <a:pt x="347" y="195"/>
                    <a:pt x="347" y="195"/>
                  </a:cubicBezTo>
                  <a:cubicBezTo>
                    <a:pt x="360" y="188"/>
                    <a:pt x="360" y="188"/>
                    <a:pt x="360" y="188"/>
                  </a:cubicBezTo>
                  <a:cubicBezTo>
                    <a:pt x="359" y="201"/>
                    <a:pt x="359" y="201"/>
                    <a:pt x="359" y="201"/>
                  </a:cubicBezTo>
                  <a:cubicBezTo>
                    <a:pt x="349" y="207"/>
                    <a:pt x="349" y="207"/>
                    <a:pt x="349" y="207"/>
                  </a:cubicBezTo>
                  <a:cubicBezTo>
                    <a:pt x="331" y="230"/>
                    <a:pt x="331" y="230"/>
                    <a:pt x="331" y="230"/>
                  </a:cubicBezTo>
                  <a:cubicBezTo>
                    <a:pt x="329" y="270"/>
                    <a:pt x="329" y="270"/>
                    <a:pt x="329" y="270"/>
                  </a:cubicBezTo>
                  <a:cubicBezTo>
                    <a:pt x="369" y="305"/>
                    <a:pt x="369" y="305"/>
                    <a:pt x="369" y="305"/>
                  </a:cubicBezTo>
                  <a:cubicBezTo>
                    <a:pt x="361" y="327"/>
                    <a:pt x="361" y="327"/>
                    <a:pt x="361" y="327"/>
                  </a:cubicBezTo>
                  <a:cubicBezTo>
                    <a:pt x="394" y="351"/>
                    <a:pt x="394" y="351"/>
                    <a:pt x="394" y="351"/>
                  </a:cubicBezTo>
                  <a:cubicBezTo>
                    <a:pt x="386" y="356"/>
                    <a:pt x="386" y="356"/>
                    <a:pt x="386" y="356"/>
                  </a:cubicBezTo>
                  <a:cubicBezTo>
                    <a:pt x="349" y="337"/>
                    <a:pt x="349" y="337"/>
                    <a:pt x="349" y="337"/>
                  </a:cubicBezTo>
                  <a:cubicBezTo>
                    <a:pt x="361" y="327"/>
                    <a:pt x="361" y="327"/>
                    <a:pt x="361" y="327"/>
                  </a:cubicBezTo>
                  <a:cubicBezTo>
                    <a:pt x="289" y="318"/>
                    <a:pt x="289" y="318"/>
                    <a:pt x="289" y="318"/>
                  </a:cubicBezTo>
                  <a:cubicBezTo>
                    <a:pt x="252" y="337"/>
                    <a:pt x="252" y="337"/>
                    <a:pt x="252" y="337"/>
                  </a:cubicBezTo>
                  <a:cubicBezTo>
                    <a:pt x="252" y="350"/>
                    <a:pt x="252" y="350"/>
                    <a:pt x="252" y="350"/>
                  </a:cubicBezTo>
                  <a:cubicBezTo>
                    <a:pt x="252" y="367"/>
                    <a:pt x="252" y="367"/>
                    <a:pt x="252" y="367"/>
                  </a:cubicBezTo>
                  <a:cubicBezTo>
                    <a:pt x="229" y="367"/>
                    <a:pt x="229" y="367"/>
                    <a:pt x="229" y="367"/>
                  </a:cubicBezTo>
                  <a:cubicBezTo>
                    <a:pt x="220" y="351"/>
                    <a:pt x="220" y="351"/>
                    <a:pt x="220" y="351"/>
                  </a:cubicBezTo>
                  <a:cubicBezTo>
                    <a:pt x="206" y="351"/>
                    <a:pt x="206" y="351"/>
                    <a:pt x="206" y="351"/>
                  </a:cubicBezTo>
                  <a:cubicBezTo>
                    <a:pt x="206" y="326"/>
                    <a:pt x="206" y="326"/>
                    <a:pt x="206" y="326"/>
                  </a:cubicBezTo>
                  <a:cubicBezTo>
                    <a:pt x="226" y="326"/>
                    <a:pt x="226" y="326"/>
                    <a:pt x="226" y="326"/>
                  </a:cubicBezTo>
                  <a:cubicBezTo>
                    <a:pt x="226" y="326"/>
                    <a:pt x="226" y="326"/>
                    <a:pt x="227" y="326"/>
                  </a:cubicBezTo>
                  <a:cubicBezTo>
                    <a:pt x="231" y="326"/>
                    <a:pt x="235" y="323"/>
                    <a:pt x="235" y="318"/>
                  </a:cubicBezTo>
                  <a:cubicBezTo>
                    <a:pt x="235" y="318"/>
                    <a:pt x="235" y="318"/>
                    <a:pt x="235" y="318"/>
                  </a:cubicBezTo>
                  <a:cubicBezTo>
                    <a:pt x="235" y="315"/>
                    <a:pt x="235" y="315"/>
                    <a:pt x="235" y="315"/>
                  </a:cubicBezTo>
                  <a:cubicBezTo>
                    <a:pt x="235" y="315"/>
                    <a:pt x="235" y="315"/>
                    <a:pt x="235" y="315"/>
                  </a:cubicBezTo>
                  <a:cubicBezTo>
                    <a:pt x="235" y="286"/>
                    <a:pt x="235" y="286"/>
                    <a:pt x="235" y="286"/>
                  </a:cubicBezTo>
                  <a:cubicBezTo>
                    <a:pt x="235" y="286"/>
                    <a:pt x="235" y="286"/>
                    <a:pt x="235" y="286"/>
                  </a:cubicBezTo>
                  <a:cubicBezTo>
                    <a:pt x="235" y="275"/>
                    <a:pt x="235" y="275"/>
                    <a:pt x="235" y="275"/>
                  </a:cubicBezTo>
                  <a:cubicBezTo>
                    <a:pt x="235" y="275"/>
                    <a:pt x="235" y="275"/>
                    <a:pt x="235" y="275"/>
                  </a:cubicBezTo>
                  <a:cubicBezTo>
                    <a:pt x="235" y="270"/>
                    <a:pt x="231" y="266"/>
                    <a:pt x="227" y="266"/>
                  </a:cubicBezTo>
                  <a:cubicBezTo>
                    <a:pt x="227" y="266"/>
                    <a:pt x="226" y="266"/>
                    <a:pt x="226" y="266"/>
                  </a:cubicBezTo>
                  <a:cubicBezTo>
                    <a:pt x="206" y="266"/>
                    <a:pt x="206" y="266"/>
                    <a:pt x="206" y="266"/>
                  </a:cubicBezTo>
                  <a:cubicBezTo>
                    <a:pt x="206" y="172"/>
                    <a:pt x="206" y="172"/>
                    <a:pt x="206" y="172"/>
                  </a:cubicBezTo>
                  <a:cubicBezTo>
                    <a:pt x="204" y="172"/>
                    <a:pt x="204" y="172"/>
                    <a:pt x="204" y="172"/>
                  </a:cubicBezTo>
                  <a:cubicBezTo>
                    <a:pt x="204" y="138"/>
                    <a:pt x="204" y="138"/>
                    <a:pt x="204" y="138"/>
                  </a:cubicBezTo>
                  <a:cubicBezTo>
                    <a:pt x="206" y="138"/>
                    <a:pt x="207" y="137"/>
                    <a:pt x="208" y="137"/>
                  </a:cubicBezTo>
                  <a:cubicBezTo>
                    <a:pt x="220" y="169"/>
                    <a:pt x="220" y="169"/>
                    <a:pt x="220" y="169"/>
                  </a:cubicBezTo>
                  <a:cubicBezTo>
                    <a:pt x="218" y="170"/>
                    <a:pt x="218" y="170"/>
                    <a:pt x="218" y="170"/>
                  </a:cubicBezTo>
                  <a:cubicBezTo>
                    <a:pt x="218" y="170"/>
                    <a:pt x="218" y="170"/>
                    <a:pt x="218" y="170"/>
                  </a:cubicBezTo>
                  <a:cubicBezTo>
                    <a:pt x="220" y="174"/>
                    <a:pt x="220" y="174"/>
                    <a:pt x="220" y="174"/>
                  </a:cubicBezTo>
                  <a:cubicBezTo>
                    <a:pt x="238" y="167"/>
                    <a:pt x="238" y="167"/>
                    <a:pt x="238" y="167"/>
                  </a:cubicBezTo>
                  <a:cubicBezTo>
                    <a:pt x="237" y="163"/>
                    <a:pt x="237" y="163"/>
                    <a:pt x="237" y="163"/>
                  </a:cubicBezTo>
                  <a:cubicBezTo>
                    <a:pt x="235" y="163"/>
                    <a:pt x="235" y="163"/>
                    <a:pt x="235" y="163"/>
                  </a:cubicBezTo>
                  <a:cubicBezTo>
                    <a:pt x="222" y="131"/>
                    <a:pt x="222" y="131"/>
                    <a:pt x="222" y="131"/>
                  </a:cubicBezTo>
                  <a:cubicBezTo>
                    <a:pt x="223" y="130"/>
                    <a:pt x="224" y="130"/>
                    <a:pt x="225" y="129"/>
                  </a:cubicBezTo>
                  <a:cubicBezTo>
                    <a:pt x="250" y="153"/>
                    <a:pt x="250" y="153"/>
                    <a:pt x="250" y="153"/>
                  </a:cubicBezTo>
                  <a:cubicBezTo>
                    <a:pt x="248" y="155"/>
                    <a:pt x="248" y="155"/>
                    <a:pt x="248" y="155"/>
                  </a:cubicBezTo>
                  <a:cubicBezTo>
                    <a:pt x="248" y="155"/>
                    <a:pt x="248" y="155"/>
                    <a:pt x="248" y="155"/>
                  </a:cubicBezTo>
                  <a:cubicBezTo>
                    <a:pt x="251" y="158"/>
                    <a:pt x="251" y="158"/>
                    <a:pt x="251" y="158"/>
                  </a:cubicBezTo>
                  <a:cubicBezTo>
                    <a:pt x="265" y="144"/>
                    <a:pt x="265" y="144"/>
                    <a:pt x="265" y="144"/>
                  </a:cubicBezTo>
                  <a:cubicBezTo>
                    <a:pt x="262" y="141"/>
                    <a:pt x="262" y="141"/>
                    <a:pt x="262" y="141"/>
                  </a:cubicBezTo>
                  <a:cubicBezTo>
                    <a:pt x="260" y="142"/>
                    <a:pt x="260" y="142"/>
                    <a:pt x="260" y="142"/>
                  </a:cubicBezTo>
                  <a:cubicBezTo>
                    <a:pt x="235" y="118"/>
                    <a:pt x="235" y="118"/>
                    <a:pt x="235" y="118"/>
                  </a:cubicBezTo>
                  <a:cubicBezTo>
                    <a:pt x="236" y="117"/>
                    <a:pt x="237" y="116"/>
                    <a:pt x="237" y="115"/>
                  </a:cubicBezTo>
                  <a:cubicBezTo>
                    <a:pt x="270" y="128"/>
                    <a:pt x="270" y="128"/>
                    <a:pt x="270" y="128"/>
                  </a:cubicBezTo>
                  <a:cubicBezTo>
                    <a:pt x="269" y="131"/>
                    <a:pt x="269" y="131"/>
                    <a:pt x="269" y="131"/>
                  </a:cubicBezTo>
                  <a:cubicBezTo>
                    <a:pt x="269" y="131"/>
                    <a:pt x="269" y="131"/>
                    <a:pt x="269" y="131"/>
                  </a:cubicBezTo>
                  <a:cubicBezTo>
                    <a:pt x="273" y="132"/>
                    <a:pt x="273" y="132"/>
                    <a:pt x="273" y="132"/>
                  </a:cubicBezTo>
                  <a:cubicBezTo>
                    <a:pt x="281" y="114"/>
                    <a:pt x="281" y="114"/>
                    <a:pt x="281" y="114"/>
                  </a:cubicBezTo>
                  <a:cubicBezTo>
                    <a:pt x="277" y="112"/>
                    <a:pt x="277" y="112"/>
                    <a:pt x="277" y="112"/>
                  </a:cubicBezTo>
                  <a:cubicBezTo>
                    <a:pt x="276" y="114"/>
                    <a:pt x="276" y="114"/>
                    <a:pt x="276" y="114"/>
                  </a:cubicBezTo>
                  <a:cubicBezTo>
                    <a:pt x="243" y="101"/>
                    <a:pt x="243" y="101"/>
                    <a:pt x="243" y="101"/>
                  </a:cubicBezTo>
                  <a:cubicBezTo>
                    <a:pt x="243" y="100"/>
                    <a:pt x="243" y="99"/>
                    <a:pt x="243" y="98"/>
                  </a:cubicBezTo>
                  <a:cubicBezTo>
                    <a:pt x="278" y="98"/>
                    <a:pt x="278" y="98"/>
                    <a:pt x="278" y="98"/>
                  </a:cubicBezTo>
                  <a:cubicBezTo>
                    <a:pt x="278" y="100"/>
                    <a:pt x="278" y="100"/>
                    <a:pt x="278" y="100"/>
                  </a:cubicBezTo>
                  <a:cubicBezTo>
                    <a:pt x="368" y="100"/>
                    <a:pt x="368" y="100"/>
                    <a:pt x="368" y="100"/>
                  </a:cubicBezTo>
                  <a:cubicBezTo>
                    <a:pt x="368" y="101"/>
                    <a:pt x="368" y="103"/>
                    <a:pt x="369" y="105"/>
                  </a:cubicBezTo>
                  <a:cubicBezTo>
                    <a:pt x="371" y="109"/>
                    <a:pt x="373" y="112"/>
                    <a:pt x="374" y="112"/>
                  </a:cubicBezTo>
                  <a:cubicBezTo>
                    <a:pt x="374" y="112"/>
                    <a:pt x="374" y="112"/>
                    <a:pt x="374" y="112"/>
                  </a:cubicBezTo>
                  <a:cubicBezTo>
                    <a:pt x="374" y="112"/>
                    <a:pt x="374" y="112"/>
                    <a:pt x="374" y="112"/>
                  </a:cubicBezTo>
                  <a:cubicBezTo>
                    <a:pt x="406" y="100"/>
                    <a:pt x="406" y="100"/>
                    <a:pt x="406" y="100"/>
                  </a:cubicBezTo>
                  <a:cubicBezTo>
                    <a:pt x="415" y="100"/>
                    <a:pt x="415" y="100"/>
                    <a:pt x="415" y="10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0"/>
                    <a:pt x="393" y="130"/>
                    <a:pt x="393" y="130"/>
                  </a:cubicBezTo>
                  <a:cubicBezTo>
                    <a:pt x="393" y="131"/>
                    <a:pt x="395" y="134"/>
                    <a:pt x="398" y="137"/>
                  </a:cubicBezTo>
                  <a:cubicBezTo>
                    <a:pt x="402" y="139"/>
                    <a:pt x="405" y="140"/>
                    <a:pt x="406" y="139"/>
                  </a:cubicBezTo>
                  <a:cubicBezTo>
                    <a:pt x="406" y="139"/>
                    <a:pt x="406" y="139"/>
                    <a:pt x="406" y="139"/>
                  </a:cubicBezTo>
                  <a:cubicBezTo>
                    <a:pt x="438" y="100"/>
                    <a:pt x="438" y="100"/>
                    <a:pt x="438" y="100"/>
                  </a:cubicBezTo>
                  <a:cubicBezTo>
                    <a:pt x="438" y="100"/>
                    <a:pt x="438" y="100"/>
                    <a:pt x="438" y="100"/>
                  </a:cubicBezTo>
                  <a:cubicBezTo>
                    <a:pt x="422" y="147"/>
                    <a:pt x="422" y="147"/>
                    <a:pt x="422" y="147"/>
                  </a:cubicBezTo>
                  <a:cubicBezTo>
                    <a:pt x="422" y="147"/>
                    <a:pt x="422" y="147"/>
                    <a:pt x="422" y="147"/>
                  </a:cubicBezTo>
                  <a:cubicBezTo>
                    <a:pt x="422" y="147"/>
                    <a:pt x="422" y="147"/>
                    <a:pt x="422" y="147"/>
                  </a:cubicBezTo>
                  <a:cubicBezTo>
                    <a:pt x="422" y="149"/>
                    <a:pt x="425" y="151"/>
                    <a:pt x="429" y="153"/>
                  </a:cubicBezTo>
                  <a:cubicBezTo>
                    <a:pt x="434" y="154"/>
                    <a:pt x="437" y="155"/>
                    <a:pt x="438" y="154"/>
                  </a:cubicBezTo>
                  <a:cubicBezTo>
                    <a:pt x="438" y="154"/>
                    <a:pt x="438" y="154"/>
                    <a:pt x="438" y="154"/>
                  </a:cubicBezTo>
                  <a:cubicBezTo>
                    <a:pt x="438" y="154"/>
                    <a:pt x="438" y="154"/>
                    <a:pt x="438" y="154"/>
                  </a:cubicBezTo>
                  <a:cubicBezTo>
                    <a:pt x="438" y="154"/>
                    <a:pt x="438" y="153"/>
                    <a:pt x="438" y="153"/>
                  </a:cubicBezTo>
                  <a:cubicBezTo>
                    <a:pt x="438" y="153"/>
                    <a:pt x="438" y="153"/>
                    <a:pt x="438" y="153"/>
                  </a:cubicBezTo>
                  <a:cubicBezTo>
                    <a:pt x="456" y="100"/>
                    <a:pt x="456" y="100"/>
                    <a:pt x="456" y="100"/>
                  </a:cubicBezTo>
                  <a:cubicBezTo>
                    <a:pt x="456" y="100"/>
                    <a:pt x="456" y="100"/>
                    <a:pt x="456" y="100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6" y="159"/>
                    <a:pt x="456" y="159"/>
                    <a:pt x="456" y="159"/>
                  </a:cubicBezTo>
                  <a:cubicBezTo>
                    <a:pt x="457" y="160"/>
                    <a:pt x="461" y="161"/>
                    <a:pt x="465" y="161"/>
                  </a:cubicBezTo>
                  <a:cubicBezTo>
                    <a:pt x="470" y="161"/>
                    <a:pt x="474" y="160"/>
                    <a:pt x="474" y="159"/>
                  </a:cubicBezTo>
                  <a:cubicBezTo>
                    <a:pt x="474" y="159"/>
                    <a:pt x="474" y="159"/>
                    <a:pt x="474" y="159"/>
                  </a:cubicBezTo>
                  <a:cubicBezTo>
                    <a:pt x="474" y="159"/>
                    <a:pt x="474" y="159"/>
                    <a:pt x="474" y="159"/>
                  </a:cubicBezTo>
                  <a:cubicBezTo>
                    <a:pt x="474" y="159"/>
                    <a:pt x="474" y="159"/>
                    <a:pt x="474" y="159"/>
                  </a:cubicBezTo>
                  <a:cubicBezTo>
                    <a:pt x="474" y="159"/>
                    <a:pt x="474" y="159"/>
                    <a:pt x="474" y="159"/>
                  </a:cubicBezTo>
                  <a:cubicBezTo>
                    <a:pt x="474" y="100"/>
                    <a:pt x="474" y="100"/>
                    <a:pt x="474" y="100"/>
                  </a:cubicBezTo>
                  <a:cubicBezTo>
                    <a:pt x="481" y="100"/>
                    <a:pt x="481" y="100"/>
                    <a:pt x="481" y="100"/>
                  </a:cubicBezTo>
                  <a:cubicBezTo>
                    <a:pt x="481" y="88"/>
                    <a:pt x="481" y="88"/>
                    <a:pt x="481" y="88"/>
                  </a:cubicBezTo>
                  <a:cubicBezTo>
                    <a:pt x="412" y="88"/>
                    <a:pt x="412" y="88"/>
                    <a:pt x="412" y="88"/>
                  </a:cubicBezTo>
                  <a:cubicBezTo>
                    <a:pt x="412" y="84"/>
                    <a:pt x="412" y="84"/>
                    <a:pt x="412" y="84"/>
                  </a:cubicBezTo>
                  <a:cubicBezTo>
                    <a:pt x="481" y="84"/>
                    <a:pt x="481" y="84"/>
                    <a:pt x="481" y="84"/>
                  </a:cubicBezTo>
                  <a:cubicBezTo>
                    <a:pt x="481" y="80"/>
                    <a:pt x="481" y="80"/>
                    <a:pt x="481" y="80"/>
                  </a:cubicBezTo>
                  <a:cubicBezTo>
                    <a:pt x="455" y="80"/>
                    <a:pt x="455" y="80"/>
                    <a:pt x="455" y="80"/>
                  </a:cubicBezTo>
                  <a:cubicBezTo>
                    <a:pt x="455" y="80"/>
                    <a:pt x="455" y="80"/>
                    <a:pt x="455" y="80"/>
                  </a:cubicBezTo>
                  <a:cubicBezTo>
                    <a:pt x="411" y="80"/>
                    <a:pt x="411" y="80"/>
                    <a:pt x="411" y="80"/>
                  </a:cubicBezTo>
                  <a:cubicBezTo>
                    <a:pt x="404" y="79"/>
                    <a:pt x="385" y="75"/>
                    <a:pt x="373" y="63"/>
                  </a:cubicBezTo>
                  <a:cubicBezTo>
                    <a:pt x="357" y="46"/>
                    <a:pt x="356" y="34"/>
                    <a:pt x="356" y="34"/>
                  </a:cubicBezTo>
                  <a:cubicBezTo>
                    <a:pt x="353" y="34"/>
                    <a:pt x="353" y="34"/>
                    <a:pt x="353" y="34"/>
                  </a:cubicBezTo>
                  <a:cubicBezTo>
                    <a:pt x="353" y="80"/>
                    <a:pt x="353" y="80"/>
                    <a:pt x="353" y="80"/>
                  </a:cubicBezTo>
                  <a:cubicBezTo>
                    <a:pt x="350" y="80"/>
                    <a:pt x="350" y="80"/>
                    <a:pt x="350" y="80"/>
                  </a:cubicBezTo>
                  <a:cubicBezTo>
                    <a:pt x="350" y="34"/>
                    <a:pt x="350" y="34"/>
                    <a:pt x="350" y="34"/>
                  </a:cubicBezTo>
                  <a:cubicBezTo>
                    <a:pt x="343" y="34"/>
                    <a:pt x="343" y="34"/>
                    <a:pt x="343" y="34"/>
                  </a:cubicBezTo>
                  <a:cubicBezTo>
                    <a:pt x="343" y="80"/>
                    <a:pt x="343" y="80"/>
                    <a:pt x="343" y="80"/>
                  </a:cubicBezTo>
                  <a:cubicBezTo>
                    <a:pt x="278" y="80"/>
                    <a:pt x="278" y="80"/>
                    <a:pt x="278" y="80"/>
                  </a:cubicBezTo>
                  <a:cubicBezTo>
                    <a:pt x="278" y="83"/>
                    <a:pt x="278" y="83"/>
                    <a:pt x="278" y="83"/>
                  </a:cubicBezTo>
                  <a:cubicBezTo>
                    <a:pt x="243" y="83"/>
                    <a:pt x="243" y="83"/>
                    <a:pt x="243" y="83"/>
                  </a:cubicBezTo>
                  <a:cubicBezTo>
                    <a:pt x="240" y="62"/>
                    <a:pt x="224" y="46"/>
                    <a:pt x="204" y="43"/>
                  </a:cubicBezTo>
                  <a:cubicBezTo>
                    <a:pt x="204" y="4"/>
                    <a:pt x="204" y="4"/>
                    <a:pt x="204" y="4"/>
                  </a:cubicBezTo>
                  <a:cubicBezTo>
                    <a:pt x="206" y="4"/>
                    <a:pt x="206" y="4"/>
                    <a:pt x="206" y="4"/>
                  </a:cubicBezTo>
                  <a:cubicBezTo>
                    <a:pt x="206" y="0"/>
                    <a:pt x="206" y="0"/>
                    <a:pt x="206" y="0"/>
                  </a:cubicBezTo>
                  <a:cubicBezTo>
                    <a:pt x="186" y="0"/>
                    <a:pt x="186" y="0"/>
                    <a:pt x="186" y="0"/>
                  </a:cubicBezTo>
                  <a:cubicBezTo>
                    <a:pt x="186" y="4"/>
                    <a:pt x="186" y="4"/>
                    <a:pt x="186" y="4"/>
                  </a:cubicBezTo>
                  <a:cubicBezTo>
                    <a:pt x="189" y="4"/>
                    <a:pt x="189" y="4"/>
                    <a:pt x="189" y="4"/>
                  </a:cubicBezTo>
                  <a:cubicBezTo>
                    <a:pt x="189" y="43"/>
                    <a:pt x="189" y="43"/>
                    <a:pt x="189" y="43"/>
                  </a:cubicBezTo>
                  <a:cubicBezTo>
                    <a:pt x="188" y="43"/>
                    <a:pt x="186" y="43"/>
                    <a:pt x="185" y="44"/>
                  </a:cubicBezTo>
                  <a:cubicBezTo>
                    <a:pt x="171" y="8"/>
                    <a:pt x="171" y="8"/>
                    <a:pt x="171" y="8"/>
                  </a:cubicBezTo>
                  <a:cubicBezTo>
                    <a:pt x="173" y="7"/>
                    <a:pt x="173" y="7"/>
                    <a:pt x="173" y="7"/>
                  </a:cubicBezTo>
                  <a:cubicBezTo>
                    <a:pt x="173" y="7"/>
                    <a:pt x="173" y="7"/>
                    <a:pt x="173" y="7"/>
                  </a:cubicBezTo>
                  <a:cubicBezTo>
                    <a:pt x="171" y="3"/>
                    <a:pt x="171" y="3"/>
                    <a:pt x="171" y="3"/>
                  </a:cubicBezTo>
                  <a:cubicBezTo>
                    <a:pt x="153" y="11"/>
                    <a:pt x="153" y="11"/>
                    <a:pt x="153" y="11"/>
                  </a:cubicBezTo>
                  <a:cubicBezTo>
                    <a:pt x="155" y="15"/>
                    <a:pt x="155" y="15"/>
                    <a:pt x="155" y="15"/>
                  </a:cubicBezTo>
                  <a:cubicBezTo>
                    <a:pt x="157" y="14"/>
                    <a:pt x="157" y="14"/>
                    <a:pt x="157" y="14"/>
                  </a:cubicBezTo>
                  <a:cubicBezTo>
                    <a:pt x="171" y="49"/>
                    <a:pt x="171" y="49"/>
                    <a:pt x="171" y="49"/>
                  </a:cubicBezTo>
                  <a:cubicBezTo>
                    <a:pt x="170" y="50"/>
                    <a:pt x="169" y="50"/>
                    <a:pt x="168" y="51"/>
                  </a:cubicBezTo>
                  <a:cubicBezTo>
                    <a:pt x="142" y="25"/>
                    <a:pt x="142" y="25"/>
                    <a:pt x="142" y="25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3" y="23"/>
                    <a:pt x="143" y="23"/>
                    <a:pt x="143" y="23"/>
                  </a:cubicBezTo>
                  <a:cubicBezTo>
                    <a:pt x="140" y="20"/>
                    <a:pt x="140" y="20"/>
                    <a:pt x="140" y="20"/>
                  </a:cubicBezTo>
                  <a:cubicBezTo>
                    <a:pt x="126" y="34"/>
                    <a:pt x="126" y="34"/>
                    <a:pt x="126" y="34"/>
                  </a:cubicBezTo>
                  <a:cubicBezTo>
                    <a:pt x="129" y="37"/>
                    <a:pt x="129" y="37"/>
                    <a:pt x="129" y="37"/>
                  </a:cubicBezTo>
                  <a:cubicBezTo>
                    <a:pt x="131" y="35"/>
                    <a:pt x="131" y="35"/>
                    <a:pt x="131" y="35"/>
                  </a:cubicBezTo>
                  <a:cubicBezTo>
                    <a:pt x="157" y="61"/>
                    <a:pt x="157" y="61"/>
                    <a:pt x="157" y="61"/>
                  </a:cubicBezTo>
                  <a:cubicBezTo>
                    <a:pt x="157" y="62"/>
                    <a:pt x="156" y="63"/>
                    <a:pt x="155" y="64"/>
                  </a:cubicBezTo>
                  <a:cubicBezTo>
                    <a:pt x="121" y="51"/>
                    <a:pt x="121" y="51"/>
                    <a:pt x="121" y="51"/>
                  </a:cubicBezTo>
                  <a:cubicBezTo>
                    <a:pt x="122" y="49"/>
                    <a:pt x="122" y="49"/>
                    <a:pt x="122" y="49"/>
                  </a:cubicBezTo>
                  <a:cubicBezTo>
                    <a:pt x="122" y="48"/>
                    <a:pt x="122" y="48"/>
                    <a:pt x="122" y="48"/>
                  </a:cubicBezTo>
                  <a:cubicBezTo>
                    <a:pt x="118" y="47"/>
                    <a:pt x="118" y="47"/>
                    <a:pt x="118" y="47"/>
                  </a:cubicBezTo>
                  <a:cubicBezTo>
                    <a:pt x="111" y="65"/>
                    <a:pt x="111" y="65"/>
                    <a:pt x="111" y="65"/>
                  </a:cubicBezTo>
                  <a:cubicBezTo>
                    <a:pt x="115" y="67"/>
                    <a:pt x="115" y="67"/>
                    <a:pt x="115" y="67"/>
                  </a:cubicBezTo>
                  <a:cubicBezTo>
                    <a:pt x="116" y="65"/>
                    <a:pt x="116" y="65"/>
                    <a:pt x="116" y="65"/>
                  </a:cubicBezTo>
                  <a:cubicBezTo>
                    <a:pt x="149" y="78"/>
                    <a:pt x="149" y="78"/>
                    <a:pt x="149" y="78"/>
                  </a:cubicBezTo>
                  <a:cubicBezTo>
                    <a:pt x="149" y="80"/>
                    <a:pt x="149" y="81"/>
                    <a:pt x="148" y="83"/>
                  </a:cubicBezTo>
                  <a:cubicBezTo>
                    <a:pt x="109" y="83"/>
                    <a:pt x="109" y="83"/>
                    <a:pt x="109" y="83"/>
                  </a:cubicBezTo>
                  <a:cubicBezTo>
                    <a:pt x="109" y="81"/>
                    <a:pt x="109" y="81"/>
                    <a:pt x="109" y="81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7" y="81"/>
                    <a:pt x="67" y="81"/>
                    <a:pt x="67" y="81"/>
                  </a:cubicBezTo>
                  <a:cubicBezTo>
                    <a:pt x="62" y="81"/>
                    <a:pt x="59" y="84"/>
                    <a:pt x="59" y="89"/>
                  </a:cubicBezTo>
                  <a:cubicBezTo>
                    <a:pt x="59" y="89"/>
                    <a:pt x="59" y="89"/>
                    <a:pt x="59" y="89"/>
                  </a:cubicBezTo>
                  <a:cubicBezTo>
                    <a:pt x="59" y="98"/>
                    <a:pt x="59" y="98"/>
                    <a:pt x="59" y="98"/>
                  </a:cubicBezTo>
                  <a:cubicBezTo>
                    <a:pt x="59" y="98"/>
                    <a:pt x="59" y="98"/>
                    <a:pt x="59" y="98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59" y="266"/>
                    <a:pt x="59" y="266"/>
                    <a:pt x="59" y="266"/>
                  </a:cubicBezTo>
                  <a:cubicBezTo>
                    <a:pt x="59" y="277"/>
                    <a:pt x="59" y="277"/>
                    <a:pt x="59" y="277"/>
                  </a:cubicBezTo>
                  <a:cubicBezTo>
                    <a:pt x="59" y="277"/>
                    <a:pt x="59" y="278"/>
                    <a:pt x="59" y="278"/>
                  </a:cubicBezTo>
                  <a:cubicBezTo>
                    <a:pt x="59" y="282"/>
                    <a:pt x="62" y="286"/>
                    <a:pt x="67" y="286"/>
                  </a:cubicBezTo>
                  <a:cubicBezTo>
                    <a:pt x="67" y="286"/>
                    <a:pt x="67" y="286"/>
                    <a:pt x="67" y="286"/>
                  </a:cubicBezTo>
                  <a:cubicBezTo>
                    <a:pt x="108" y="286"/>
                    <a:pt x="108" y="286"/>
                    <a:pt x="108" y="286"/>
                  </a:cubicBezTo>
                  <a:cubicBezTo>
                    <a:pt x="108" y="286"/>
                    <a:pt x="108" y="286"/>
                    <a:pt x="108" y="286"/>
                  </a:cubicBezTo>
                  <a:cubicBezTo>
                    <a:pt x="184" y="286"/>
                    <a:pt x="184" y="286"/>
                    <a:pt x="184" y="286"/>
                  </a:cubicBezTo>
                  <a:cubicBezTo>
                    <a:pt x="184" y="286"/>
                    <a:pt x="184" y="286"/>
                    <a:pt x="184" y="286"/>
                  </a:cubicBezTo>
                  <a:cubicBezTo>
                    <a:pt x="187" y="286"/>
                    <a:pt x="187" y="286"/>
                    <a:pt x="187" y="286"/>
                  </a:cubicBezTo>
                  <a:cubicBezTo>
                    <a:pt x="187" y="307"/>
                    <a:pt x="187" y="307"/>
                    <a:pt x="187" y="307"/>
                  </a:cubicBezTo>
                  <a:cubicBezTo>
                    <a:pt x="184" y="307"/>
                    <a:pt x="184" y="307"/>
                    <a:pt x="184" y="307"/>
                  </a:cubicBezTo>
                  <a:cubicBezTo>
                    <a:pt x="184" y="307"/>
                    <a:pt x="184" y="307"/>
                    <a:pt x="184" y="307"/>
                  </a:cubicBezTo>
                  <a:cubicBezTo>
                    <a:pt x="153" y="307"/>
                    <a:pt x="153" y="307"/>
                    <a:pt x="153" y="307"/>
                  </a:cubicBezTo>
                  <a:cubicBezTo>
                    <a:pt x="152" y="307"/>
                    <a:pt x="152" y="307"/>
                    <a:pt x="152" y="307"/>
                  </a:cubicBezTo>
                  <a:cubicBezTo>
                    <a:pt x="147" y="307"/>
                    <a:pt x="144" y="311"/>
                    <a:pt x="144" y="315"/>
                  </a:cubicBezTo>
                  <a:cubicBezTo>
                    <a:pt x="144" y="315"/>
                    <a:pt x="144" y="315"/>
                    <a:pt x="144" y="315"/>
                  </a:cubicBezTo>
                  <a:cubicBezTo>
                    <a:pt x="144" y="326"/>
                    <a:pt x="144" y="326"/>
                    <a:pt x="144" y="326"/>
                  </a:cubicBezTo>
                  <a:cubicBezTo>
                    <a:pt x="144" y="326"/>
                    <a:pt x="144" y="326"/>
                    <a:pt x="144" y="326"/>
                  </a:cubicBezTo>
                  <a:cubicBezTo>
                    <a:pt x="144" y="351"/>
                    <a:pt x="144" y="351"/>
                    <a:pt x="144" y="351"/>
                  </a:cubicBezTo>
                  <a:cubicBezTo>
                    <a:pt x="86" y="351"/>
                    <a:pt x="86" y="351"/>
                    <a:pt x="86" y="351"/>
                  </a:cubicBezTo>
                  <a:cubicBezTo>
                    <a:pt x="86" y="400"/>
                    <a:pt x="86" y="400"/>
                    <a:pt x="86" y="400"/>
                  </a:cubicBezTo>
                  <a:cubicBezTo>
                    <a:pt x="102" y="418"/>
                    <a:pt x="102" y="418"/>
                    <a:pt x="102" y="418"/>
                  </a:cubicBezTo>
                  <a:cubicBezTo>
                    <a:pt x="102" y="451"/>
                    <a:pt x="102" y="451"/>
                    <a:pt x="102" y="451"/>
                  </a:cubicBezTo>
                  <a:cubicBezTo>
                    <a:pt x="121" y="459"/>
                    <a:pt x="121" y="459"/>
                    <a:pt x="121" y="459"/>
                  </a:cubicBezTo>
                  <a:cubicBezTo>
                    <a:pt x="121" y="505"/>
                    <a:pt x="121" y="505"/>
                    <a:pt x="121" y="505"/>
                  </a:cubicBezTo>
                  <a:cubicBezTo>
                    <a:pt x="38" y="520"/>
                    <a:pt x="7" y="539"/>
                    <a:pt x="4" y="540"/>
                  </a:cubicBezTo>
                  <a:cubicBezTo>
                    <a:pt x="0" y="541"/>
                    <a:pt x="19" y="544"/>
                    <a:pt x="46" y="556"/>
                  </a:cubicBezTo>
                  <a:cubicBezTo>
                    <a:pt x="80" y="572"/>
                    <a:pt x="75" y="581"/>
                    <a:pt x="75" y="581"/>
                  </a:cubicBezTo>
                  <a:cubicBezTo>
                    <a:pt x="75" y="581"/>
                    <a:pt x="135" y="543"/>
                    <a:pt x="263" y="520"/>
                  </a:cubicBezTo>
                  <a:cubicBezTo>
                    <a:pt x="329" y="509"/>
                    <a:pt x="450" y="504"/>
                    <a:pt x="495" y="512"/>
                  </a:cubicBezTo>
                  <a:cubicBezTo>
                    <a:pt x="495" y="512"/>
                    <a:pt x="460" y="504"/>
                    <a:pt x="413" y="49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4" name="Freeform 70">
              <a:extLst>
                <a:ext uri="{FF2B5EF4-FFF2-40B4-BE49-F238E27FC236}">
                  <a16:creationId xmlns="" xmlns:a16="http://schemas.microsoft.com/office/drawing/2014/main" id="{CA527817-32D7-404A-A2AE-6C2BECD971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4" y="467"/>
              <a:ext cx="1846" cy="1852"/>
            </a:xfrm>
            <a:custGeom>
              <a:avLst/>
              <a:gdLst>
                <a:gd name="T0" fmla="*/ 483 w 967"/>
                <a:gd name="T1" fmla="*/ 953 h 967"/>
                <a:gd name="T2" fmla="*/ 13 w 967"/>
                <a:gd name="T3" fmla="*/ 483 h 967"/>
                <a:gd name="T4" fmla="*/ 483 w 967"/>
                <a:gd name="T5" fmla="*/ 12 h 967"/>
                <a:gd name="T6" fmla="*/ 954 w 967"/>
                <a:gd name="T7" fmla="*/ 483 h 967"/>
                <a:gd name="T8" fmla="*/ 483 w 967"/>
                <a:gd name="T9" fmla="*/ 953 h 967"/>
                <a:gd name="T10" fmla="*/ 483 w 967"/>
                <a:gd name="T11" fmla="*/ 0 h 967"/>
                <a:gd name="T12" fmla="*/ 0 w 967"/>
                <a:gd name="T13" fmla="*/ 483 h 967"/>
                <a:gd name="T14" fmla="*/ 483 w 967"/>
                <a:gd name="T15" fmla="*/ 967 h 967"/>
                <a:gd name="T16" fmla="*/ 967 w 967"/>
                <a:gd name="T17" fmla="*/ 483 h 967"/>
                <a:gd name="T18" fmla="*/ 483 w 967"/>
                <a:gd name="T19" fmla="*/ 0 h 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67" h="967">
                  <a:moveTo>
                    <a:pt x="483" y="953"/>
                  </a:moveTo>
                  <a:cubicBezTo>
                    <a:pt x="224" y="953"/>
                    <a:pt x="13" y="742"/>
                    <a:pt x="13" y="483"/>
                  </a:cubicBezTo>
                  <a:cubicBezTo>
                    <a:pt x="13" y="223"/>
                    <a:pt x="224" y="12"/>
                    <a:pt x="483" y="12"/>
                  </a:cubicBezTo>
                  <a:cubicBezTo>
                    <a:pt x="743" y="12"/>
                    <a:pt x="954" y="223"/>
                    <a:pt x="954" y="483"/>
                  </a:cubicBezTo>
                  <a:cubicBezTo>
                    <a:pt x="954" y="742"/>
                    <a:pt x="743" y="953"/>
                    <a:pt x="483" y="953"/>
                  </a:cubicBezTo>
                  <a:close/>
                  <a:moveTo>
                    <a:pt x="483" y="0"/>
                  </a:moveTo>
                  <a:cubicBezTo>
                    <a:pt x="216" y="0"/>
                    <a:pt x="0" y="216"/>
                    <a:pt x="0" y="483"/>
                  </a:cubicBezTo>
                  <a:cubicBezTo>
                    <a:pt x="0" y="751"/>
                    <a:pt x="216" y="967"/>
                    <a:pt x="483" y="967"/>
                  </a:cubicBezTo>
                  <a:cubicBezTo>
                    <a:pt x="750" y="967"/>
                    <a:pt x="967" y="751"/>
                    <a:pt x="967" y="483"/>
                  </a:cubicBezTo>
                  <a:cubicBezTo>
                    <a:pt x="967" y="216"/>
                    <a:pt x="750" y="0"/>
                    <a:pt x="48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6" name="Freeform 71">
              <a:extLst>
                <a:ext uri="{FF2B5EF4-FFF2-40B4-BE49-F238E27FC236}">
                  <a16:creationId xmlns="" xmlns:a16="http://schemas.microsoft.com/office/drawing/2014/main" id="{56299CCF-5F7A-9943-A7B9-E43F77ED6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" y="1063"/>
              <a:ext cx="67" cy="61"/>
            </a:xfrm>
            <a:custGeom>
              <a:avLst/>
              <a:gdLst>
                <a:gd name="T0" fmla="*/ 23 w 35"/>
                <a:gd name="T1" fmla="*/ 3 h 32"/>
                <a:gd name="T2" fmla="*/ 10 w 35"/>
                <a:gd name="T3" fmla="*/ 1 h 32"/>
                <a:gd name="T4" fmla="*/ 2 w 35"/>
                <a:gd name="T5" fmla="*/ 9 h 32"/>
                <a:gd name="T6" fmla="*/ 2 w 35"/>
                <a:gd name="T7" fmla="*/ 21 h 32"/>
                <a:gd name="T8" fmla="*/ 12 w 35"/>
                <a:gd name="T9" fmla="*/ 29 h 32"/>
                <a:gd name="T10" fmla="*/ 25 w 35"/>
                <a:gd name="T11" fmla="*/ 31 h 32"/>
                <a:gd name="T12" fmla="*/ 33 w 35"/>
                <a:gd name="T13" fmla="*/ 23 h 32"/>
                <a:gd name="T14" fmla="*/ 33 w 35"/>
                <a:gd name="T15" fmla="*/ 12 h 32"/>
                <a:gd name="T16" fmla="*/ 23 w 35"/>
                <a:gd name="T17" fmla="*/ 3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" h="32">
                  <a:moveTo>
                    <a:pt x="23" y="3"/>
                  </a:moveTo>
                  <a:cubicBezTo>
                    <a:pt x="18" y="0"/>
                    <a:pt x="13" y="0"/>
                    <a:pt x="10" y="1"/>
                  </a:cubicBezTo>
                  <a:cubicBezTo>
                    <a:pt x="6" y="3"/>
                    <a:pt x="4" y="5"/>
                    <a:pt x="2" y="9"/>
                  </a:cubicBezTo>
                  <a:cubicBezTo>
                    <a:pt x="0" y="13"/>
                    <a:pt x="0" y="17"/>
                    <a:pt x="2" y="21"/>
                  </a:cubicBezTo>
                  <a:cubicBezTo>
                    <a:pt x="3" y="24"/>
                    <a:pt x="6" y="27"/>
                    <a:pt x="12" y="29"/>
                  </a:cubicBezTo>
                  <a:cubicBezTo>
                    <a:pt x="17" y="32"/>
                    <a:pt x="21" y="32"/>
                    <a:pt x="25" y="31"/>
                  </a:cubicBezTo>
                  <a:cubicBezTo>
                    <a:pt x="29" y="29"/>
                    <a:pt x="32" y="27"/>
                    <a:pt x="33" y="23"/>
                  </a:cubicBezTo>
                  <a:cubicBezTo>
                    <a:pt x="35" y="19"/>
                    <a:pt x="35" y="15"/>
                    <a:pt x="33" y="12"/>
                  </a:cubicBezTo>
                  <a:cubicBezTo>
                    <a:pt x="32" y="8"/>
                    <a:pt x="28" y="5"/>
                    <a:pt x="23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7" name="Freeform 72">
              <a:extLst>
                <a:ext uri="{FF2B5EF4-FFF2-40B4-BE49-F238E27FC236}">
                  <a16:creationId xmlns="" xmlns:a16="http://schemas.microsoft.com/office/drawing/2014/main" id="{34712E5C-4D33-C84A-B708-CF8FF10A8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886"/>
              <a:ext cx="42" cy="77"/>
            </a:xfrm>
            <a:custGeom>
              <a:avLst/>
              <a:gdLst>
                <a:gd name="T0" fmla="*/ 22 w 22"/>
                <a:gd name="T1" fmla="*/ 0 h 40"/>
                <a:gd name="T2" fmla="*/ 22 w 22"/>
                <a:gd name="T3" fmla="*/ 40 h 40"/>
                <a:gd name="T4" fmla="*/ 12 w 22"/>
                <a:gd name="T5" fmla="*/ 40 h 40"/>
                <a:gd name="T6" fmla="*/ 12 w 22"/>
                <a:gd name="T7" fmla="*/ 14 h 40"/>
                <a:gd name="T8" fmla="*/ 6 w 22"/>
                <a:gd name="T9" fmla="*/ 17 h 40"/>
                <a:gd name="T10" fmla="*/ 0 w 22"/>
                <a:gd name="T11" fmla="*/ 20 h 40"/>
                <a:gd name="T12" fmla="*/ 0 w 22"/>
                <a:gd name="T13" fmla="*/ 11 h 40"/>
                <a:gd name="T14" fmla="*/ 9 w 22"/>
                <a:gd name="T15" fmla="*/ 7 h 40"/>
                <a:gd name="T16" fmla="*/ 14 w 22"/>
                <a:gd name="T17" fmla="*/ 0 h 40"/>
                <a:gd name="T18" fmla="*/ 22 w 22"/>
                <a:gd name="T19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" h="40">
                  <a:moveTo>
                    <a:pt x="22" y="0"/>
                  </a:moveTo>
                  <a:cubicBezTo>
                    <a:pt x="22" y="40"/>
                    <a:pt x="22" y="40"/>
                    <a:pt x="22" y="40"/>
                  </a:cubicBezTo>
                  <a:cubicBezTo>
                    <a:pt x="12" y="40"/>
                    <a:pt x="12" y="40"/>
                    <a:pt x="12" y="40"/>
                  </a:cubicBezTo>
                  <a:cubicBezTo>
                    <a:pt x="12" y="14"/>
                    <a:pt x="12" y="14"/>
                    <a:pt x="12" y="14"/>
                  </a:cubicBezTo>
                  <a:cubicBezTo>
                    <a:pt x="10" y="15"/>
                    <a:pt x="8" y="17"/>
                    <a:pt x="6" y="17"/>
                  </a:cubicBezTo>
                  <a:cubicBezTo>
                    <a:pt x="5" y="18"/>
                    <a:pt x="3" y="19"/>
                    <a:pt x="0" y="2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4" y="10"/>
                    <a:pt x="7" y="8"/>
                    <a:pt x="9" y="7"/>
                  </a:cubicBezTo>
                  <a:cubicBezTo>
                    <a:pt x="11" y="5"/>
                    <a:pt x="12" y="3"/>
                    <a:pt x="14" y="0"/>
                  </a:cubicBezTo>
                  <a:lnTo>
                    <a:pt x="2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8" name="Freeform 73">
              <a:extLst>
                <a:ext uri="{FF2B5EF4-FFF2-40B4-BE49-F238E27FC236}">
                  <a16:creationId xmlns="" xmlns:a16="http://schemas.microsoft.com/office/drawing/2014/main" id="{D640D16F-9C91-4C4C-B35D-6A9EC66849A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53" y="1886"/>
              <a:ext cx="61" cy="77"/>
            </a:xfrm>
            <a:custGeom>
              <a:avLst/>
              <a:gdLst>
                <a:gd name="T0" fmla="*/ 21 w 32"/>
                <a:gd name="T1" fmla="*/ 14 h 40"/>
                <a:gd name="T2" fmla="*/ 19 w 32"/>
                <a:gd name="T3" fmla="*/ 9 h 40"/>
                <a:gd name="T4" fmla="*/ 16 w 32"/>
                <a:gd name="T5" fmla="*/ 7 h 40"/>
                <a:gd name="T6" fmla="*/ 12 w 32"/>
                <a:gd name="T7" fmla="*/ 9 h 40"/>
                <a:gd name="T8" fmla="*/ 11 w 32"/>
                <a:gd name="T9" fmla="*/ 14 h 40"/>
                <a:gd name="T10" fmla="*/ 12 w 32"/>
                <a:gd name="T11" fmla="*/ 19 h 40"/>
                <a:gd name="T12" fmla="*/ 16 w 32"/>
                <a:gd name="T13" fmla="*/ 20 h 40"/>
                <a:gd name="T14" fmla="*/ 20 w 32"/>
                <a:gd name="T15" fmla="*/ 19 h 40"/>
                <a:gd name="T16" fmla="*/ 21 w 32"/>
                <a:gd name="T17" fmla="*/ 14 h 40"/>
                <a:gd name="T18" fmla="*/ 1 w 32"/>
                <a:gd name="T19" fmla="*/ 31 h 40"/>
                <a:gd name="T20" fmla="*/ 12 w 32"/>
                <a:gd name="T21" fmla="*/ 30 h 40"/>
                <a:gd name="T22" fmla="*/ 13 w 32"/>
                <a:gd name="T23" fmla="*/ 33 h 40"/>
                <a:gd name="T24" fmla="*/ 16 w 32"/>
                <a:gd name="T25" fmla="*/ 34 h 40"/>
                <a:gd name="T26" fmla="*/ 20 w 32"/>
                <a:gd name="T27" fmla="*/ 31 h 40"/>
                <a:gd name="T28" fmla="*/ 21 w 32"/>
                <a:gd name="T29" fmla="*/ 23 h 40"/>
                <a:gd name="T30" fmla="*/ 18 w 32"/>
                <a:gd name="T31" fmla="*/ 26 h 40"/>
                <a:gd name="T32" fmla="*/ 13 w 32"/>
                <a:gd name="T33" fmla="*/ 27 h 40"/>
                <a:gd name="T34" fmla="*/ 4 w 32"/>
                <a:gd name="T35" fmla="*/ 23 h 40"/>
                <a:gd name="T36" fmla="*/ 0 w 32"/>
                <a:gd name="T37" fmla="*/ 14 h 40"/>
                <a:gd name="T38" fmla="*/ 2 w 32"/>
                <a:gd name="T39" fmla="*/ 7 h 40"/>
                <a:gd name="T40" fmla="*/ 7 w 32"/>
                <a:gd name="T41" fmla="*/ 2 h 40"/>
                <a:gd name="T42" fmla="*/ 15 w 32"/>
                <a:gd name="T43" fmla="*/ 0 h 40"/>
                <a:gd name="T44" fmla="*/ 25 w 32"/>
                <a:gd name="T45" fmla="*/ 2 h 40"/>
                <a:gd name="T46" fmla="*/ 30 w 32"/>
                <a:gd name="T47" fmla="*/ 9 h 40"/>
                <a:gd name="T48" fmla="*/ 32 w 32"/>
                <a:gd name="T49" fmla="*/ 20 h 40"/>
                <a:gd name="T50" fmla="*/ 28 w 32"/>
                <a:gd name="T51" fmla="*/ 36 h 40"/>
                <a:gd name="T52" fmla="*/ 16 w 32"/>
                <a:gd name="T53" fmla="*/ 40 h 40"/>
                <a:gd name="T54" fmla="*/ 8 w 32"/>
                <a:gd name="T55" fmla="*/ 39 h 40"/>
                <a:gd name="T56" fmla="*/ 4 w 32"/>
                <a:gd name="T57" fmla="*/ 36 h 40"/>
                <a:gd name="T58" fmla="*/ 1 w 32"/>
                <a:gd name="T59" fmla="*/ 31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2" h="40">
                  <a:moveTo>
                    <a:pt x="21" y="14"/>
                  </a:moveTo>
                  <a:cubicBezTo>
                    <a:pt x="21" y="12"/>
                    <a:pt x="21" y="10"/>
                    <a:pt x="19" y="9"/>
                  </a:cubicBezTo>
                  <a:cubicBezTo>
                    <a:pt x="18" y="8"/>
                    <a:pt x="17" y="7"/>
                    <a:pt x="16" y="7"/>
                  </a:cubicBezTo>
                  <a:cubicBezTo>
                    <a:pt x="14" y="7"/>
                    <a:pt x="13" y="8"/>
                    <a:pt x="12" y="9"/>
                  </a:cubicBezTo>
                  <a:cubicBezTo>
                    <a:pt x="11" y="10"/>
                    <a:pt x="11" y="11"/>
                    <a:pt x="11" y="14"/>
                  </a:cubicBezTo>
                  <a:cubicBezTo>
                    <a:pt x="11" y="16"/>
                    <a:pt x="11" y="17"/>
                    <a:pt x="12" y="19"/>
                  </a:cubicBezTo>
                  <a:cubicBezTo>
                    <a:pt x="13" y="20"/>
                    <a:pt x="14" y="20"/>
                    <a:pt x="16" y="20"/>
                  </a:cubicBezTo>
                  <a:cubicBezTo>
                    <a:pt x="17" y="20"/>
                    <a:pt x="19" y="20"/>
                    <a:pt x="20" y="19"/>
                  </a:cubicBezTo>
                  <a:cubicBezTo>
                    <a:pt x="21" y="18"/>
                    <a:pt x="21" y="16"/>
                    <a:pt x="21" y="14"/>
                  </a:cubicBezTo>
                  <a:close/>
                  <a:moveTo>
                    <a:pt x="1" y="31"/>
                  </a:moveTo>
                  <a:cubicBezTo>
                    <a:pt x="12" y="30"/>
                    <a:pt x="12" y="30"/>
                    <a:pt x="12" y="30"/>
                  </a:cubicBezTo>
                  <a:cubicBezTo>
                    <a:pt x="12" y="31"/>
                    <a:pt x="13" y="32"/>
                    <a:pt x="13" y="33"/>
                  </a:cubicBezTo>
                  <a:cubicBezTo>
                    <a:pt x="14" y="34"/>
                    <a:pt x="15" y="34"/>
                    <a:pt x="16" y="34"/>
                  </a:cubicBezTo>
                  <a:cubicBezTo>
                    <a:pt x="18" y="34"/>
                    <a:pt x="19" y="33"/>
                    <a:pt x="20" y="31"/>
                  </a:cubicBezTo>
                  <a:cubicBezTo>
                    <a:pt x="21" y="30"/>
                    <a:pt x="21" y="27"/>
                    <a:pt x="21" y="23"/>
                  </a:cubicBezTo>
                  <a:cubicBezTo>
                    <a:pt x="20" y="24"/>
                    <a:pt x="19" y="25"/>
                    <a:pt x="18" y="26"/>
                  </a:cubicBezTo>
                  <a:cubicBezTo>
                    <a:pt x="16" y="27"/>
                    <a:pt x="15" y="27"/>
                    <a:pt x="13" y="27"/>
                  </a:cubicBezTo>
                  <a:cubicBezTo>
                    <a:pt x="9" y="27"/>
                    <a:pt x="6" y="26"/>
                    <a:pt x="4" y="23"/>
                  </a:cubicBezTo>
                  <a:cubicBezTo>
                    <a:pt x="2" y="21"/>
                    <a:pt x="0" y="18"/>
                    <a:pt x="0" y="14"/>
                  </a:cubicBezTo>
                  <a:cubicBezTo>
                    <a:pt x="0" y="11"/>
                    <a:pt x="1" y="9"/>
                    <a:pt x="2" y="7"/>
                  </a:cubicBezTo>
                  <a:cubicBezTo>
                    <a:pt x="3" y="5"/>
                    <a:pt x="5" y="3"/>
                    <a:pt x="7" y="2"/>
                  </a:cubicBezTo>
                  <a:cubicBezTo>
                    <a:pt x="9" y="1"/>
                    <a:pt x="12" y="0"/>
                    <a:pt x="15" y="0"/>
                  </a:cubicBezTo>
                  <a:cubicBezTo>
                    <a:pt x="19" y="0"/>
                    <a:pt x="22" y="1"/>
                    <a:pt x="25" y="2"/>
                  </a:cubicBezTo>
                  <a:cubicBezTo>
                    <a:pt x="27" y="4"/>
                    <a:pt x="29" y="6"/>
                    <a:pt x="30" y="9"/>
                  </a:cubicBezTo>
                  <a:cubicBezTo>
                    <a:pt x="32" y="12"/>
                    <a:pt x="32" y="16"/>
                    <a:pt x="32" y="20"/>
                  </a:cubicBezTo>
                  <a:cubicBezTo>
                    <a:pt x="32" y="27"/>
                    <a:pt x="31" y="32"/>
                    <a:pt x="28" y="36"/>
                  </a:cubicBezTo>
                  <a:cubicBezTo>
                    <a:pt x="25" y="39"/>
                    <a:pt x="21" y="40"/>
                    <a:pt x="16" y="40"/>
                  </a:cubicBezTo>
                  <a:cubicBezTo>
                    <a:pt x="13" y="40"/>
                    <a:pt x="10" y="40"/>
                    <a:pt x="8" y="39"/>
                  </a:cubicBezTo>
                  <a:cubicBezTo>
                    <a:pt x="7" y="39"/>
                    <a:pt x="5" y="38"/>
                    <a:pt x="4" y="36"/>
                  </a:cubicBezTo>
                  <a:cubicBezTo>
                    <a:pt x="3" y="35"/>
                    <a:pt x="2" y="33"/>
                    <a:pt x="1" y="3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69" name="Freeform 74">
              <a:extLst>
                <a:ext uri="{FF2B5EF4-FFF2-40B4-BE49-F238E27FC236}">
                  <a16:creationId xmlns="" xmlns:a16="http://schemas.microsoft.com/office/drawing/2014/main" id="{68BF1E0D-5D23-4241-BED5-A288F551B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1888"/>
              <a:ext cx="61" cy="75"/>
            </a:xfrm>
            <a:custGeom>
              <a:avLst/>
              <a:gdLst>
                <a:gd name="T0" fmla="*/ 5 w 32"/>
                <a:gd name="T1" fmla="*/ 0 h 39"/>
                <a:gd name="T2" fmla="*/ 30 w 32"/>
                <a:gd name="T3" fmla="*/ 0 h 39"/>
                <a:gd name="T4" fmla="*/ 30 w 32"/>
                <a:gd name="T5" fmla="*/ 9 h 39"/>
                <a:gd name="T6" fmla="*/ 13 w 32"/>
                <a:gd name="T7" fmla="*/ 9 h 39"/>
                <a:gd name="T8" fmla="*/ 12 w 32"/>
                <a:gd name="T9" fmla="*/ 15 h 39"/>
                <a:gd name="T10" fmla="*/ 16 w 32"/>
                <a:gd name="T11" fmla="*/ 13 h 39"/>
                <a:gd name="T12" fmla="*/ 19 w 32"/>
                <a:gd name="T13" fmla="*/ 13 h 39"/>
                <a:gd name="T14" fmla="*/ 29 w 32"/>
                <a:gd name="T15" fmla="*/ 16 h 39"/>
                <a:gd name="T16" fmla="*/ 32 w 32"/>
                <a:gd name="T17" fmla="*/ 25 h 39"/>
                <a:gd name="T18" fmla="*/ 30 w 32"/>
                <a:gd name="T19" fmla="*/ 32 h 39"/>
                <a:gd name="T20" fmla="*/ 25 w 32"/>
                <a:gd name="T21" fmla="*/ 38 h 39"/>
                <a:gd name="T22" fmla="*/ 16 w 32"/>
                <a:gd name="T23" fmla="*/ 39 h 39"/>
                <a:gd name="T24" fmla="*/ 10 w 32"/>
                <a:gd name="T25" fmla="*/ 39 h 39"/>
                <a:gd name="T26" fmla="*/ 5 w 32"/>
                <a:gd name="T27" fmla="*/ 37 h 39"/>
                <a:gd name="T28" fmla="*/ 2 w 32"/>
                <a:gd name="T29" fmla="*/ 33 h 39"/>
                <a:gd name="T30" fmla="*/ 0 w 32"/>
                <a:gd name="T31" fmla="*/ 29 h 39"/>
                <a:gd name="T32" fmla="*/ 11 w 32"/>
                <a:gd name="T33" fmla="*/ 28 h 39"/>
                <a:gd name="T34" fmla="*/ 13 w 32"/>
                <a:gd name="T35" fmla="*/ 32 h 39"/>
                <a:gd name="T36" fmla="*/ 16 w 32"/>
                <a:gd name="T37" fmla="*/ 33 h 39"/>
                <a:gd name="T38" fmla="*/ 20 w 32"/>
                <a:gd name="T39" fmla="*/ 31 h 39"/>
                <a:gd name="T40" fmla="*/ 21 w 32"/>
                <a:gd name="T41" fmla="*/ 26 h 39"/>
                <a:gd name="T42" fmla="*/ 20 w 32"/>
                <a:gd name="T43" fmla="*/ 21 h 39"/>
                <a:gd name="T44" fmla="*/ 16 w 32"/>
                <a:gd name="T45" fmla="*/ 19 h 39"/>
                <a:gd name="T46" fmla="*/ 13 w 32"/>
                <a:gd name="T47" fmla="*/ 20 h 39"/>
                <a:gd name="T48" fmla="*/ 11 w 32"/>
                <a:gd name="T49" fmla="*/ 22 h 39"/>
                <a:gd name="T50" fmla="*/ 1 w 32"/>
                <a:gd name="T51" fmla="*/ 21 h 39"/>
                <a:gd name="T52" fmla="*/ 5 w 32"/>
                <a:gd name="T53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2" h="39">
                  <a:moveTo>
                    <a:pt x="5" y="0"/>
                  </a:moveTo>
                  <a:cubicBezTo>
                    <a:pt x="30" y="0"/>
                    <a:pt x="30" y="0"/>
                    <a:pt x="30" y="0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13" y="9"/>
                    <a:pt x="13" y="9"/>
                    <a:pt x="13" y="9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3" y="14"/>
                    <a:pt x="14" y="14"/>
                    <a:pt x="16" y="13"/>
                  </a:cubicBezTo>
                  <a:cubicBezTo>
                    <a:pt x="17" y="13"/>
                    <a:pt x="18" y="13"/>
                    <a:pt x="19" y="13"/>
                  </a:cubicBezTo>
                  <a:cubicBezTo>
                    <a:pt x="23" y="13"/>
                    <a:pt x="26" y="14"/>
                    <a:pt x="29" y="16"/>
                  </a:cubicBezTo>
                  <a:cubicBezTo>
                    <a:pt x="31" y="19"/>
                    <a:pt x="32" y="22"/>
                    <a:pt x="32" y="25"/>
                  </a:cubicBezTo>
                  <a:cubicBezTo>
                    <a:pt x="32" y="28"/>
                    <a:pt x="32" y="30"/>
                    <a:pt x="30" y="32"/>
                  </a:cubicBezTo>
                  <a:cubicBezTo>
                    <a:pt x="29" y="35"/>
                    <a:pt x="27" y="36"/>
                    <a:pt x="25" y="38"/>
                  </a:cubicBezTo>
                  <a:cubicBezTo>
                    <a:pt x="23" y="39"/>
                    <a:pt x="20" y="39"/>
                    <a:pt x="16" y="39"/>
                  </a:cubicBezTo>
                  <a:cubicBezTo>
                    <a:pt x="14" y="39"/>
                    <a:pt x="12" y="39"/>
                    <a:pt x="10" y="39"/>
                  </a:cubicBezTo>
                  <a:cubicBezTo>
                    <a:pt x="8" y="38"/>
                    <a:pt x="6" y="38"/>
                    <a:pt x="5" y="37"/>
                  </a:cubicBezTo>
                  <a:cubicBezTo>
                    <a:pt x="4" y="36"/>
                    <a:pt x="3" y="35"/>
                    <a:pt x="2" y="33"/>
                  </a:cubicBezTo>
                  <a:cubicBezTo>
                    <a:pt x="1" y="32"/>
                    <a:pt x="1" y="31"/>
                    <a:pt x="0" y="29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29"/>
                    <a:pt x="12" y="31"/>
                    <a:pt x="13" y="32"/>
                  </a:cubicBezTo>
                  <a:cubicBezTo>
                    <a:pt x="14" y="33"/>
                    <a:pt x="15" y="33"/>
                    <a:pt x="16" y="33"/>
                  </a:cubicBezTo>
                  <a:cubicBezTo>
                    <a:pt x="18" y="33"/>
                    <a:pt x="19" y="32"/>
                    <a:pt x="20" y="31"/>
                  </a:cubicBezTo>
                  <a:cubicBezTo>
                    <a:pt x="21" y="30"/>
                    <a:pt x="21" y="28"/>
                    <a:pt x="21" y="26"/>
                  </a:cubicBezTo>
                  <a:cubicBezTo>
                    <a:pt x="21" y="24"/>
                    <a:pt x="21" y="22"/>
                    <a:pt x="20" y="21"/>
                  </a:cubicBezTo>
                  <a:cubicBezTo>
                    <a:pt x="19" y="20"/>
                    <a:pt x="18" y="19"/>
                    <a:pt x="16" y="19"/>
                  </a:cubicBezTo>
                  <a:cubicBezTo>
                    <a:pt x="15" y="19"/>
                    <a:pt x="14" y="20"/>
                    <a:pt x="13" y="20"/>
                  </a:cubicBezTo>
                  <a:cubicBezTo>
                    <a:pt x="12" y="21"/>
                    <a:pt x="11" y="21"/>
                    <a:pt x="11" y="22"/>
                  </a:cubicBezTo>
                  <a:cubicBezTo>
                    <a:pt x="1" y="21"/>
                    <a:pt x="1" y="21"/>
                    <a:pt x="1" y="21"/>
                  </a:cubicBezTo>
                  <a:lnTo>
                    <a:pt x="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0" name="Freeform 75">
              <a:extLst>
                <a:ext uri="{FF2B5EF4-FFF2-40B4-BE49-F238E27FC236}">
                  <a16:creationId xmlns="" xmlns:a16="http://schemas.microsoft.com/office/drawing/2014/main" id="{988605BF-6286-8F47-A364-9B9F2FDBC3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1886"/>
              <a:ext cx="61" cy="77"/>
            </a:xfrm>
            <a:custGeom>
              <a:avLst/>
              <a:gdLst>
                <a:gd name="T0" fmla="*/ 11 w 32"/>
                <a:gd name="T1" fmla="*/ 12 h 40"/>
                <a:gd name="T2" fmla="*/ 0 w 32"/>
                <a:gd name="T3" fmla="*/ 11 h 40"/>
                <a:gd name="T4" fmla="*/ 5 w 32"/>
                <a:gd name="T5" fmla="*/ 3 h 40"/>
                <a:gd name="T6" fmla="*/ 16 w 32"/>
                <a:gd name="T7" fmla="*/ 0 h 40"/>
                <a:gd name="T8" fmla="*/ 26 w 32"/>
                <a:gd name="T9" fmla="*/ 3 h 40"/>
                <a:gd name="T10" fmla="*/ 30 w 32"/>
                <a:gd name="T11" fmla="*/ 10 h 40"/>
                <a:gd name="T12" fmla="*/ 28 w 32"/>
                <a:gd name="T13" fmla="*/ 15 h 40"/>
                <a:gd name="T14" fmla="*/ 24 w 32"/>
                <a:gd name="T15" fmla="*/ 19 h 40"/>
                <a:gd name="T16" fmla="*/ 28 w 32"/>
                <a:gd name="T17" fmla="*/ 20 h 40"/>
                <a:gd name="T18" fmla="*/ 31 w 32"/>
                <a:gd name="T19" fmla="*/ 23 h 40"/>
                <a:gd name="T20" fmla="*/ 32 w 32"/>
                <a:gd name="T21" fmla="*/ 28 h 40"/>
                <a:gd name="T22" fmla="*/ 30 w 32"/>
                <a:gd name="T23" fmla="*/ 34 h 40"/>
                <a:gd name="T24" fmla="*/ 25 w 32"/>
                <a:gd name="T25" fmla="*/ 39 h 40"/>
                <a:gd name="T26" fmla="*/ 16 w 32"/>
                <a:gd name="T27" fmla="*/ 40 h 40"/>
                <a:gd name="T28" fmla="*/ 8 w 32"/>
                <a:gd name="T29" fmla="*/ 39 h 40"/>
                <a:gd name="T30" fmla="*/ 3 w 32"/>
                <a:gd name="T31" fmla="*/ 36 h 40"/>
                <a:gd name="T32" fmla="*/ 0 w 32"/>
                <a:gd name="T33" fmla="*/ 30 h 40"/>
                <a:gd name="T34" fmla="*/ 11 w 32"/>
                <a:gd name="T35" fmla="*/ 28 h 40"/>
                <a:gd name="T36" fmla="*/ 13 w 32"/>
                <a:gd name="T37" fmla="*/ 33 h 40"/>
                <a:gd name="T38" fmla="*/ 16 w 32"/>
                <a:gd name="T39" fmla="*/ 34 h 40"/>
                <a:gd name="T40" fmla="*/ 20 w 32"/>
                <a:gd name="T41" fmla="*/ 32 h 40"/>
                <a:gd name="T42" fmla="*/ 21 w 32"/>
                <a:gd name="T43" fmla="*/ 28 h 40"/>
                <a:gd name="T44" fmla="*/ 20 w 32"/>
                <a:gd name="T45" fmla="*/ 24 h 40"/>
                <a:gd name="T46" fmla="*/ 16 w 32"/>
                <a:gd name="T47" fmla="*/ 23 h 40"/>
                <a:gd name="T48" fmla="*/ 12 w 32"/>
                <a:gd name="T49" fmla="*/ 23 h 40"/>
                <a:gd name="T50" fmla="*/ 13 w 32"/>
                <a:gd name="T51" fmla="*/ 15 h 40"/>
                <a:gd name="T52" fmla="*/ 14 w 32"/>
                <a:gd name="T53" fmla="*/ 16 h 40"/>
                <a:gd name="T54" fmla="*/ 18 w 32"/>
                <a:gd name="T55" fmla="*/ 14 h 40"/>
                <a:gd name="T56" fmla="*/ 19 w 32"/>
                <a:gd name="T57" fmla="*/ 11 h 40"/>
                <a:gd name="T58" fmla="*/ 18 w 32"/>
                <a:gd name="T59" fmla="*/ 8 h 40"/>
                <a:gd name="T60" fmla="*/ 15 w 32"/>
                <a:gd name="T61" fmla="*/ 7 h 40"/>
                <a:gd name="T62" fmla="*/ 12 w 32"/>
                <a:gd name="T63" fmla="*/ 8 h 40"/>
                <a:gd name="T64" fmla="*/ 11 w 32"/>
                <a:gd name="T65" fmla="*/ 1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2" h="40">
                  <a:moveTo>
                    <a:pt x="11" y="12"/>
                  </a:moveTo>
                  <a:cubicBezTo>
                    <a:pt x="0" y="11"/>
                    <a:pt x="0" y="11"/>
                    <a:pt x="0" y="11"/>
                  </a:cubicBezTo>
                  <a:cubicBezTo>
                    <a:pt x="1" y="7"/>
                    <a:pt x="3" y="5"/>
                    <a:pt x="5" y="3"/>
                  </a:cubicBezTo>
                  <a:cubicBezTo>
                    <a:pt x="8" y="1"/>
                    <a:pt x="11" y="0"/>
                    <a:pt x="16" y="0"/>
                  </a:cubicBezTo>
                  <a:cubicBezTo>
                    <a:pt x="21" y="0"/>
                    <a:pt x="24" y="1"/>
                    <a:pt x="26" y="3"/>
                  </a:cubicBezTo>
                  <a:cubicBezTo>
                    <a:pt x="29" y="5"/>
                    <a:pt x="30" y="8"/>
                    <a:pt x="30" y="10"/>
                  </a:cubicBezTo>
                  <a:cubicBezTo>
                    <a:pt x="30" y="12"/>
                    <a:pt x="29" y="14"/>
                    <a:pt x="28" y="15"/>
                  </a:cubicBezTo>
                  <a:cubicBezTo>
                    <a:pt x="27" y="16"/>
                    <a:pt x="26" y="18"/>
                    <a:pt x="24" y="19"/>
                  </a:cubicBezTo>
                  <a:cubicBezTo>
                    <a:pt x="26" y="19"/>
                    <a:pt x="27" y="19"/>
                    <a:pt x="28" y="20"/>
                  </a:cubicBezTo>
                  <a:cubicBezTo>
                    <a:pt x="29" y="21"/>
                    <a:pt x="30" y="22"/>
                    <a:pt x="31" y="23"/>
                  </a:cubicBezTo>
                  <a:cubicBezTo>
                    <a:pt x="31" y="24"/>
                    <a:pt x="32" y="26"/>
                    <a:pt x="32" y="28"/>
                  </a:cubicBezTo>
                  <a:cubicBezTo>
                    <a:pt x="32" y="30"/>
                    <a:pt x="31" y="32"/>
                    <a:pt x="30" y="34"/>
                  </a:cubicBezTo>
                  <a:cubicBezTo>
                    <a:pt x="29" y="36"/>
                    <a:pt x="27" y="38"/>
                    <a:pt x="25" y="39"/>
                  </a:cubicBezTo>
                  <a:cubicBezTo>
                    <a:pt x="23" y="40"/>
                    <a:pt x="20" y="40"/>
                    <a:pt x="16" y="40"/>
                  </a:cubicBezTo>
                  <a:cubicBezTo>
                    <a:pt x="13" y="40"/>
                    <a:pt x="10" y="40"/>
                    <a:pt x="8" y="39"/>
                  </a:cubicBezTo>
                  <a:cubicBezTo>
                    <a:pt x="6" y="38"/>
                    <a:pt x="4" y="37"/>
                    <a:pt x="3" y="36"/>
                  </a:cubicBezTo>
                  <a:cubicBezTo>
                    <a:pt x="2" y="34"/>
                    <a:pt x="1" y="32"/>
                    <a:pt x="0" y="30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1" y="30"/>
                    <a:pt x="12" y="32"/>
                    <a:pt x="13" y="33"/>
                  </a:cubicBezTo>
                  <a:cubicBezTo>
                    <a:pt x="13" y="34"/>
                    <a:pt x="15" y="34"/>
                    <a:pt x="16" y="34"/>
                  </a:cubicBezTo>
                  <a:cubicBezTo>
                    <a:pt x="17" y="34"/>
                    <a:pt x="19" y="33"/>
                    <a:pt x="20" y="32"/>
                  </a:cubicBezTo>
                  <a:cubicBezTo>
                    <a:pt x="20" y="31"/>
                    <a:pt x="21" y="30"/>
                    <a:pt x="21" y="28"/>
                  </a:cubicBezTo>
                  <a:cubicBezTo>
                    <a:pt x="21" y="26"/>
                    <a:pt x="20" y="25"/>
                    <a:pt x="20" y="24"/>
                  </a:cubicBezTo>
                  <a:cubicBezTo>
                    <a:pt x="19" y="23"/>
                    <a:pt x="17" y="23"/>
                    <a:pt x="16" y="23"/>
                  </a:cubicBezTo>
                  <a:cubicBezTo>
                    <a:pt x="15" y="23"/>
                    <a:pt x="14" y="23"/>
                    <a:pt x="12" y="23"/>
                  </a:cubicBezTo>
                  <a:cubicBezTo>
                    <a:pt x="13" y="15"/>
                    <a:pt x="13" y="15"/>
                    <a:pt x="13" y="15"/>
                  </a:cubicBezTo>
                  <a:cubicBezTo>
                    <a:pt x="13" y="16"/>
                    <a:pt x="14" y="16"/>
                    <a:pt x="14" y="16"/>
                  </a:cubicBezTo>
                  <a:cubicBezTo>
                    <a:pt x="16" y="16"/>
                    <a:pt x="17" y="15"/>
                    <a:pt x="18" y="14"/>
                  </a:cubicBezTo>
                  <a:cubicBezTo>
                    <a:pt x="19" y="13"/>
                    <a:pt x="19" y="12"/>
                    <a:pt x="19" y="11"/>
                  </a:cubicBezTo>
                  <a:cubicBezTo>
                    <a:pt x="19" y="10"/>
                    <a:pt x="19" y="9"/>
                    <a:pt x="18" y="8"/>
                  </a:cubicBezTo>
                  <a:cubicBezTo>
                    <a:pt x="17" y="8"/>
                    <a:pt x="16" y="7"/>
                    <a:pt x="15" y="7"/>
                  </a:cubicBezTo>
                  <a:cubicBezTo>
                    <a:pt x="14" y="7"/>
                    <a:pt x="13" y="8"/>
                    <a:pt x="12" y="8"/>
                  </a:cubicBezTo>
                  <a:cubicBezTo>
                    <a:pt x="11" y="9"/>
                    <a:pt x="11" y="10"/>
                    <a:pt x="11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1" name="Freeform 76">
              <a:extLst>
                <a:ext uri="{FF2B5EF4-FFF2-40B4-BE49-F238E27FC236}">
                  <a16:creationId xmlns="" xmlns:a16="http://schemas.microsoft.com/office/drawing/2014/main" id="{14DA7BA7-734E-9A49-9AB0-AF53201C4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1957"/>
              <a:ext cx="19" cy="10"/>
            </a:xfrm>
            <a:custGeom>
              <a:avLst/>
              <a:gdLst>
                <a:gd name="T0" fmla="*/ 0 w 19"/>
                <a:gd name="T1" fmla="*/ 10 h 10"/>
                <a:gd name="T2" fmla="*/ 9 w 19"/>
                <a:gd name="T3" fmla="*/ 8 h 10"/>
                <a:gd name="T4" fmla="*/ 19 w 19"/>
                <a:gd name="T5" fmla="*/ 6 h 10"/>
                <a:gd name="T6" fmla="*/ 13 w 19"/>
                <a:gd name="T7" fmla="*/ 2 h 10"/>
                <a:gd name="T8" fmla="*/ 7 w 19"/>
                <a:gd name="T9" fmla="*/ 0 h 10"/>
                <a:gd name="T10" fmla="*/ 0 w 19"/>
                <a:gd name="T1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9" h="10">
                  <a:moveTo>
                    <a:pt x="0" y="10"/>
                  </a:moveTo>
                  <a:lnTo>
                    <a:pt x="9" y="8"/>
                  </a:lnTo>
                  <a:lnTo>
                    <a:pt x="19" y="6"/>
                  </a:lnTo>
                  <a:lnTo>
                    <a:pt x="13" y="2"/>
                  </a:lnTo>
                  <a:lnTo>
                    <a:pt x="7" y="0"/>
                  </a:lnTo>
                  <a:lnTo>
                    <a:pt x="0" y="1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3" name="Freeform 77">
              <a:extLst>
                <a:ext uri="{FF2B5EF4-FFF2-40B4-BE49-F238E27FC236}">
                  <a16:creationId xmlns="" xmlns:a16="http://schemas.microsoft.com/office/drawing/2014/main" id="{882E7607-1DBE-EE4D-AAAD-D1E8F5C91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684"/>
              <a:ext cx="48" cy="36"/>
            </a:xfrm>
            <a:custGeom>
              <a:avLst/>
              <a:gdLst>
                <a:gd name="T0" fmla="*/ 22 w 25"/>
                <a:gd name="T1" fmla="*/ 11 h 19"/>
                <a:gd name="T2" fmla="*/ 24 w 25"/>
                <a:gd name="T3" fmla="*/ 8 h 19"/>
                <a:gd name="T4" fmla="*/ 24 w 25"/>
                <a:gd name="T5" fmla="*/ 4 h 19"/>
                <a:gd name="T6" fmla="*/ 21 w 25"/>
                <a:gd name="T7" fmla="*/ 1 h 19"/>
                <a:gd name="T8" fmla="*/ 16 w 25"/>
                <a:gd name="T9" fmla="*/ 1 h 19"/>
                <a:gd name="T10" fmla="*/ 8 w 25"/>
                <a:gd name="T11" fmla="*/ 4 h 19"/>
                <a:gd name="T12" fmla="*/ 0 w 25"/>
                <a:gd name="T13" fmla="*/ 7 h 19"/>
                <a:gd name="T14" fmla="*/ 5 w 25"/>
                <a:gd name="T15" fmla="*/ 19 h 19"/>
                <a:gd name="T16" fmla="*/ 13 w 25"/>
                <a:gd name="T17" fmla="*/ 16 h 19"/>
                <a:gd name="T18" fmla="*/ 22 w 25"/>
                <a:gd name="T19" fmla="*/ 11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" h="19">
                  <a:moveTo>
                    <a:pt x="22" y="11"/>
                  </a:moveTo>
                  <a:cubicBezTo>
                    <a:pt x="23" y="10"/>
                    <a:pt x="24" y="9"/>
                    <a:pt x="24" y="8"/>
                  </a:cubicBezTo>
                  <a:cubicBezTo>
                    <a:pt x="25" y="7"/>
                    <a:pt x="25" y="5"/>
                    <a:pt x="24" y="4"/>
                  </a:cubicBezTo>
                  <a:cubicBezTo>
                    <a:pt x="23" y="2"/>
                    <a:pt x="22" y="1"/>
                    <a:pt x="21" y="1"/>
                  </a:cubicBezTo>
                  <a:cubicBezTo>
                    <a:pt x="19" y="0"/>
                    <a:pt x="18" y="0"/>
                    <a:pt x="16" y="1"/>
                  </a:cubicBezTo>
                  <a:cubicBezTo>
                    <a:pt x="15" y="1"/>
                    <a:pt x="13" y="2"/>
                    <a:pt x="8" y="4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5" y="19"/>
                    <a:pt x="5" y="19"/>
                    <a:pt x="5" y="19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8" y="14"/>
                    <a:pt x="21" y="12"/>
                    <a:pt x="22" y="1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4" name="Freeform 78">
              <a:extLst>
                <a:ext uri="{FF2B5EF4-FFF2-40B4-BE49-F238E27FC236}">
                  <a16:creationId xmlns="" xmlns:a16="http://schemas.microsoft.com/office/drawing/2014/main" id="{18A3F047-437C-E446-BA1C-49EC8D387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9" y="971"/>
              <a:ext cx="40" cy="46"/>
            </a:xfrm>
            <a:custGeom>
              <a:avLst/>
              <a:gdLst>
                <a:gd name="T0" fmla="*/ 10 w 21"/>
                <a:gd name="T1" fmla="*/ 22 h 24"/>
                <a:gd name="T2" fmla="*/ 14 w 21"/>
                <a:gd name="T3" fmla="*/ 24 h 24"/>
                <a:gd name="T4" fmla="*/ 18 w 21"/>
                <a:gd name="T5" fmla="*/ 23 h 24"/>
                <a:gd name="T6" fmla="*/ 20 w 21"/>
                <a:gd name="T7" fmla="*/ 19 h 24"/>
                <a:gd name="T8" fmla="*/ 20 w 21"/>
                <a:gd name="T9" fmla="*/ 14 h 24"/>
                <a:gd name="T10" fmla="*/ 16 w 21"/>
                <a:gd name="T11" fmla="*/ 7 h 24"/>
                <a:gd name="T12" fmla="*/ 11 w 21"/>
                <a:gd name="T13" fmla="*/ 0 h 24"/>
                <a:gd name="T14" fmla="*/ 0 w 21"/>
                <a:gd name="T15" fmla="*/ 6 h 24"/>
                <a:gd name="T16" fmla="*/ 4 w 21"/>
                <a:gd name="T17" fmla="*/ 14 h 24"/>
                <a:gd name="T18" fmla="*/ 10 w 21"/>
                <a:gd name="T19" fmla="*/ 2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" h="24">
                  <a:moveTo>
                    <a:pt x="10" y="22"/>
                  </a:moveTo>
                  <a:cubicBezTo>
                    <a:pt x="11" y="23"/>
                    <a:pt x="12" y="24"/>
                    <a:pt x="14" y="24"/>
                  </a:cubicBezTo>
                  <a:cubicBezTo>
                    <a:pt x="15" y="24"/>
                    <a:pt x="16" y="24"/>
                    <a:pt x="18" y="23"/>
                  </a:cubicBezTo>
                  <a:cubicBezTo>
                    <a:pt x="19" y="22"/>
                    <a:pt x="20" y="21"/>
                    <a:pt x="20" y="19"/>
                  </a:cubicBezTo>
                  <a:cubicBezTo>
                    <a:pt x="21" y="18"/>
                    <a:pt x="21" y="16"/>
                    <a:pt x="20" y="14"/>
                  </a:cubicBezTo>
                  <a:cubicBezTo>
                    <a:pt x="19" y="14"/>
                    <a:pt x="18" y="11"/>
                    <a:pt x="16" y="7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7" y="18"/>
                    <a:pt x="9" y="21"/>
                    <a:pt x="10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5" name="Freeform 79">
              <a:extLst>
                <a:ext uri="{FF2B5EF4-FFF2-40B4-BE49-F238E27FC236}">
                  <a16:creationId xmlns="" xmlns:a16="http://schemas.microsoft.com/office/drawing/2014/main" id="{09127DD5-FD90-F642-93B2-A4231988E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1157"/>
              <a:ext cx="40" cy="28"/>
            </a:xfrm>
            <a:custGeom>
              <a:avLst/>
              <a:gdLst>
                <a:gd name="T0" fmla="*/ 40 w 40"/>
                <a:gd name="T1" fmla="*/ 0 h 28"/>
                <a:gd name="T2" fmla="*/ 0 w 40"/>
                <a:gd name="T3" fmla="*/ 3 h 28"/>
                <a:gd name="T4" fmla="*/ 30 w 40"/>
                <a:gd name="T5" fmla="*/ 28 h 28"/>
                <a:gd name="T6" fmla="*/ 40 w 40"/>
                <a:gd name="T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28">
                  <a:moveTo>
                    <a:pt x="40" y="0"/>
                  </a:moveTo>
                  <a:lnTo>
                    <a:pt x="0" y="3"/>
                  </a:lnTo>
                  <a:lnTo>
                    <a:pt x="30" y="28"/>
                  </a:lnTo>
                  <a:lnTo>
                    <a:pt x="4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6" name="Freeform 80">
              <a:extLst>
                <a:ext uri="{FF2B5EF4-FFF2-40B4-BE49-F238E27FC236}">
                  <a16:creationId xmlns="" xmlns:a16="http://schemas.microsoft.com/office/drawing/2014/main" id="{C7888A16-1689-2449-B325-776C378A3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112"/>
              <a:ext cx="41" cy="63"/>
            </a:xfrm>
            <a:custGeom>
              <a:avLst/>
              <a:gdLst>
                <a:gd name="T0" fmla="*/ 8 w 21"/>
                <a:gd name="T1" fmla="*/ 10 h 33"/>
                <a:gd name="T2" fmla="*/ 4 w 21"/>
                <a:gd name="T3" fmla="*/ 12 h 33"/>
                <a:gd name="T4" fmla="*/ 2 w 21"/>
                <a:gd name="T5" fmla="*/ 15 h 33"/>
                <a:gd name="T6" fmla="*/ 1 w 21"/>
                <a:gd name="T7" fmla="*/ 20 h 33"/>
                <a:gd name="T8" fmla="*/ 1 w 21"/>
                <a:gd name="T9" fmla="*/ 23 h 33"/>
                <a:gd name="T10" fmla="*/ 2 w 21"/>
                <a:gd name="T11" fmla="*/ 27 h 33"/>
                <a:gd name="T12" fmla="*/ 9 w 21"/>
                <a:gd name="T13" fmla="*/ 32 h 33"/>
                <a:gd name="T14" fmla="*/ 13 w 21"/>
                <a:gd name="T15" fmla="*/ 33 h 33"/>
                <a:gd name="T16" fmla="*/ 16 w 21"/>
                <a:gd name="T17" fmla="*/ 33 h 33"/>
                <a:gd name="T18" fmla="*/ 19 w 21"/>
                <a:gd name="T19" fmla="*/ 30 h 33"/>
                <a:gd name="T20" fmla="*/ 20 w 21"/>
                <a:gd name="T21" fmla="*/ 27 h 33"/>
                <a:gd name="T22" fmla="*/ 21 w 21"/>
                <a:gd name="T23" fmla="*/ 25 h 33"/>
                <a:gd name="T24" fmla="*/ 20 w 21"/>
                <a:gd name="T25" fmla="*/ 20 h 33"/>
                <a:gd name="T26" fmla="*/ 14 w 21"/>
                <a:gd name="T27" fmla="*/ 16 h 33"/>
                <a:gd name="T28" fmla="*/ 15 w 21"/>
                <a:gd name="T29" fmla="*/ 12 h 33"/>
                <a:gd name="T30" fmla="*/ 17 w 21"/>
                <a:gd name="T31" fmla="*/ 11 h 33"/>
                <a:gd name="T32" fmla="*/ 18 w 21"/>
                <a:gd name="T33" fmla="*/ 8 h 33"/>
                <a:gd name="T34" fmla="*/ 18 w 21"/>
                <a:gd name="T35" fmla="*/ 5 h 33"/>
                <a:gd name="T36" fmla="*/ 18 w 21"/>
                <a:gd name="T37" fmla="*/ 2 h 33"/>
                <a:gd name="T38" fmla="*/ 15 w 21"/>
                <a:gd name="T39" fmla="*/ 3 h 33"/>
                <a:gd name="T40" fmla="*/ 10 w 21"/>
                <a:gd name="T41" fmla="*/ 8 h 33"/>
                <a:gd name="T42" fmla="*/ 9 w 21"/>
                <a:gd name="T43" fmla="*/ 9 h 33"/>
                <a:gd name="T44" fmla="*/ 8 w 21"/>
                <a:gd name="T45" fmla="*/ 1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1" h="33">
                  <a:moveTo>
                    <a:pt x="8" y="10"/>
                  </a:moveTo>
                  <a:cubicBezTo>
                    <a:pt x="6" y="10"/>
                    <a:pt x="4" y="12"/>
                    <a:pt x="4" y="12"/>
                  </a:cubicBezTo>
                  <a:cubicBezTo>
                    <a:pt x="2" y="14"/>
                    <a:pt x="2" y="15"/>
                    <a:pt x="2" y="15"/>
                  </a:cubicBezTo>
                  <a:cubicBezTo>
                    <a:pt x="2" y="16"/>
                    <a:pt x="1" y="20"/>
                    <a:pt x="1" y="20"/>
                  </a:cubicBezTo>
                  <a:cubicBezTo>
                    <a:pt x="1" y="20"/>
                    <a:pt x="0" y="23"/>
                    <a:pt x="1" y="23"/>
                  </a:cubicBezTo>
                  <a:cubicBezTo>
                    <a:pt x="1" y="24"/>
                    <a:pt x="2" y="26"/>
                    <a:pt x="2" y="27"/>
                  </a:cubicBezTo>
                  <a:cubicBezTo>
                    <a:pt x="4" y="29"/>
                    <a:pt x="9" y="32"/>
                    <a:pt x="9" y="32"/>
                  </a:cubicBezTo>
                  <a:cubicBezTo>
                    <a:pt x="10" y="33"/>
                    <a:pt x="12" y="33"/>
                    <a:pt x="13" y="33"/>
                  </a:cubicBezTo>
                  <a:cubicBezTo>
                    <a:pt x="14" y="33"/>
                    <a:pt x="15" y="33"/>
                    <a:pt x="16" y="33"/>
                  </a:cubicBezTo>
                  <a:cubicBezTo>
                    <a:pt x="19" y="33"/>
                    <a:pt x="19" y="30"/>
                    <a:pt x="19" y="30"/>
                  </a:cubicBezTo>
                  <a:cubicBezTo>
                    <a:pt x="19" y="28"/>
                    <a:pt x="20" y="27"/>
                    <a:pt x="20" y="27"/>
                  </a:cubicBezTo>
                  <a:cubicBezTo>
                    <a:pt x="21" y="26"/>
                    <a:pt x="21" y="25"/>
                    <a:pt x="21" y="25"/>
                  </a:cubicBezTo>
                  <a:cubicBezTo>
                    <a:pt x="20" y="23"/>
                    <a:pt x="20" y="20"/>
                    <a:pt x="20" y="20"/>
                  </a:cubicBezTo>
                  <a:cubicBezTo>
                    <a:pt x="18" y="19"/>
                    <a:pt x="14" y="16"/>
                    <a:pt x="14" y="16"/>
                  </a:cubicBezTo>
                  <a:cubicBezTo>
                    <a:pt x="12" y="12"/>
                    <a:pt x="15" y="12"/>
                    <a:pt x="15" y="12"/>
                  </a:cubicBezTo>
                  <a:cubicBezTo>
                    <a:pt x="16" y="12"/>
                    <a:pt x="17" y="11"/>
                    <a:pt x="17" y="11"/>
                  </a:cubicBezTo>
                  <a:cubicBezTo>
                    <a:pt x="19" y="11"/>
                    <a:pt x="18" y="8"/>
                    <a:pt x="18" y="8"/>
                  </a:cubicBezTo>
                  <a:cubicBezTo>
                    <a:pt x="18" y="6"/>
                    <a:pt x="18" y="5"/>
                    <a:pt x="18" y="5"/>
                  </a:cubicBezTo>
                  <a:cubicBezTo>
                    <a:pt x="19" y="2"/>
                    <a:pt x="18" y="2"/>
                    <a:pt x="18" y="2"/>
                  </a:cubicBezTo>
                  <a:cubicBezTo>
                    <a:pt x="17" y="0"/>
                    <a:pt x="15" y="3"/>
                    <a:pt x="15" y="3"/>
                  </a:cubicBezTo>
                  <a:cubicBezTo>
                    <a:pt x="14" y="4"/>
                    <a:pt x="10" y="8"/>
                    <a:pt x="10" y="8"/>
                  </a:cubicBezTo>
                  <a:cubicBezTo>
                    <a:pt x="10" y="8"/>
                    <a:pt x="9" y="9"/>
                    <a:pt x="9" y="9"/>
                  </a:cubicBezTo>
                  <a:cubicBezTo>
                    <a:pt x="8" y="10"/>
                    <a:pt x="8" y="10"/>
                    <a:pt x="8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7" name="Freeform 81">
              <a:extLst>
                <a:ext uri="{FF2B5EF4-FFF2-40B4-BE49-F238E27FC236}">
                  <a16:creationId xmlns="" xmlns:a16="http://schemas.microsoft.com/office/drawing/2014/main" id="{7C72053A-8A47-CC46-98BE-9FEBDF5CE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2049"/>
              <a:ext cx="9" cy="21"/>
            </a:xfrm>
            <a:custGeom>
              <a:avLst/>
              <a:gdLst>
                <a:gd name="T0" fmla="*/ 0 w 5"/>
                <a:gd name="T1" fmla="*/ 0 h 11"/>
                <a:gd name="T2" fmla="*/ 2 w 5"/>
                <a:gd name="T3" fmla="*/ 5 h 11"/>
                <a:gd name="T4" fmla="*/ 3 w 5"/>
                <a:gd name="T5" fmla="*/ 7 h 11"/>
                <a:gd name="T6" fmla="*/ 3 w 5"/>
                <a:gd name="T7" fmla="*/ 10 h 11"/>
                <a:gd name="T8" fmla="*/ 5 w 5"/>
                <a:gd name="T9" fmla="*/ 9 h 11"/>
                <a:gd name="T10" fmla="*/ 4 w 5"/>
                <a:gd name="T11" fmla="*/ 3 h 11"/>
                <a:gd name="T12" fmla="*/ 3 w 5"/>
                <a:gd name="T13" fmla="*/ 0 h 11"/>
                <a:gd name="T14" fmla="*/ 0 w 5"/>
                <a:gd name="T15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" h="11">
                  <a:moveTo>
                    <a:pt x="0" y="0"/>
                  </a:moveTo>
                  <a:cubicBezTo>
                    <a:pt x="1" y="3"/>
                    <a:pt x="2" y="4"/>
                    <a:pt x="2" y="5"/>
                  </a:cubicBezTo>
                  <a:cubicBezTo>
                    <a:pt x="3" y="6"/>
                    <a:pt x="3" y="7"/>
                    <a:pt x="3" y="7"/>
                  </a:cubicBezTo>
                  <a:cubicBezTo>
                    <a:pt x="4" y="9"/>
                    <a:pt x="3" y="8"/>
                    <a:pt x="3" y="10"/>
                  </a:cubicBezTo>
                  <a:cubicBezTo>
                    <a:pt x="4" y="11"/>
                    <a:pt x="4" y="10"/>
                    <a:pt x="5" y="9"/>
                  </a:cubicBezTo>
                  <a:cubicBezTo>
                    <a:pt x="4" y="8"/>
                    <a:pt x="4" y="5"/>
                    <a:pt x="4" y="3"/>
                  </a:cubicBezTo>
                  <a:cubicBezTo>
                    <a:pt x="3" y="2"/>
                    <a:pt x="3" y="1"/>
                    <a:pt x="3" y="0"/>
                  </a:cubicBezTo>
                  <a:cubicBezTo>
                    <a:pt x="2" y="0"/>
                    <a:pt x="1" y="1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8" name="Freeform 82">
              <a:extLst>
                <a:ext uri="{FF2B5EF4-FFF2-40B4-BE49-F238E27FC236}">
                  <a16:creationId xmlns="" xmlns:a16="http://schemas.microsoft.com/office/drawing/2014/main" id="{F0567C17-3DFF-F642-B6AD-A8F59497C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2064"/>
              <a:ext cx="34" cy="12"/>
            </a:xfrm>
            <a:custGeom>
              <a:avLst/>
              <a:gdLst>
                <a:gd name="T0" fmla="*/ 0 w 18"/>
                <a:gd name="T1" fmla="*/ 6 h 6"/>
                <a:gd name="T2" fmla="*/ 5 w 18"/>
                <a:gd name="T3" fmla="*/ 5 h 6"/>
                <a:gd name="T4" fmla="*/ 17 w 18"/>
                <a:gd name="T5" fmla="*/ 3 h 6"/>
                <a:gd name="T6" fmla="*/ 18 w 18"/>
                <a:gd name="T7" fmla="*/ 2 h 6"/>
                <a:gd name="T8" fmla="*/ 18 w 18"/>
                <a:gd name="T9" fmla="*/ 1 h 6"/>
                <a:gd name="T10" fmla="*/ 17 w 18"/>
                <a:gd name="T11" fmla="*/ 0 h 6"/>
                <a:gd name="T12" fmla="*/ 0 w 18"/>
                <a:gd name="T13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6">
                  <a:moveTo>
                    <a:pt x="0" y="6"/>
                  </a:moveTo>
                  <a:cubicBezTo>
                    <a:pt x="1" y="6"/>
                    <a:pt x="4" y="5"/>
                    <a:pt x="5" y="5"/>
                  </a:cubicBezTo>
                  <a:cubicBezTo>
                    <a:pt x="9" y="5"/>
                    <a:pt x="15" y="4"/>
                    <a:pt x="17" y="3"/>
                  </a:cubicBezTo>
                  <a:cubicBezTo>
                    <a:pt x="18" y="2"/>
                    <a:pt x="18" y="2"/>
                    <a:pt x="18" y="2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8" y="1"/>
                    <a:pt x="18" y="0"/>
                    <a:pt x="17" y="0"/>
                  </a:cubicBezTo>
                  <a:cubicBezTo>
                    <a:pt x="13" y="3"/>
                    <a:pt x="3" y="4"/>
                    <a:pt x="0" y="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79" name="Freeform 83">
              <a:extLst>
                <a:ext uri="{FF2B5EF4-FFF2-40B4-BE49-F238E27FC236}">
                  <a16:creationId xmlns="" xmlns:a16="http://schemas.microsoft.com/office/drawing/2014/main" id="{B7D7CD0E-9CD0-EE4D-977D-1E5A83AE8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647"/>
              <a:ext cx="63" cy="71"/>
            </a:xfrm>
            <a:custGeom>
              <a:avLst/>
              <a:gdLst>
                <a:gd name="T0" fmla="*/ 12 w 33"/>
                <a:gd name="T1" fmla="*/ 35 h 37"/>
                <a:gd name="T2" fmla="*/ 24 w 33"/>
                <a:gd name="T3" fmla="*/ 34 h 37"/>
                <a:gd name="T4" fmla="*/ 32 w 33"/>
                <a:gd name="T5" fmla="*/ 22 h 37"/>
                <a:gd name="T6" fmla="*/ 31 w 33"/>
                <a:gd name="T7" fmla="*/ 8 h 37"/>
                <a:gd name="T8" fmla="*/ 21 w 33"/>
                <a:gd name="T9" fmla="*/ 1 h 37"/>
                <a:gd name="T10" fmla="*/ 9 w 33"/>
                <a:gd name="T11" fmla="*/ 2 h 37"/>
                <a:gd name="T12" fmla="*/ 1 w 33"/>
                <a:gd name="T13" fmla="*/ 14 h 37"/>
                <a:gd name="T14" fmla="*/ 2 w 33"/>
                <a:gd name="T15" fmla="*/ 28 h 37"/>
                <a:gd name="T16" fmla="*/ 12 w 33"/>
                <a:gd name="T17" fmla="*/ 35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" h="37">
                  <a:moveTo>
                    <a:pt x="12" y="35"/>
                  </a:moveTo>
                  <a:cubicBezTo>
                    <a:pt x="16" y="37"/>
                    <a:pt x="20" y="36"/>
                    <a:pt x="24" y="34"/>
                  </a:cubicBezTo>
                  <a:cubicBezTo>
                    <a:pt x="27" y="32"/>
                    <a:pt x="30" y="28"/>
                    <a:pt x="32" y="22"/>
                  </a:cubicBezTo>
                  <a:cubicBezTo>
                    <a:pt x="33" y="16"/>
                    <a:pt x="33" y="12"/>
                    <a:pt x="31" y="8"/>
                  </a:cubicBezTo>
                  <a:cubicBezTo>
                    <a:pt x="29" y="4"/>
                    <a:pt x="26" y="2"/>
                    <a:pt x="21" y="1"/>
                  </a:cubicBezTo>
                  <a:cubicBezTo>
                    <a:pt x="17" y="0"/>
                    <a:pt x="13" y="0"/>
                    <a:pt x="9" y="2"/>
                  </a:cubicBezTo>
                  <a:cubicBezTo>
                    <a:pt x="5" y="4"/>
                    <a:pt x="3" y="8"/>
                    <a:pt x="1" y="14"/>
                  </a:cubicBezTo>
                  <a:cubicBezTo>
                    <a:pt x="0" y="20"/>
                    <a:pt x="0" y="24"/>
                    <a:pt x="2" y="28"/>
                  </a:cubicBezTo>
                  <a:cubicBezTo>
                    <a:pt x="4" y="32"/>
                    <a:pt x="7" y="34"/>
                    <a:pt x="12" y="3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0" name="Freeform 84">
              <a:extLst>
                <a:ext uri="{FF2B5EF4-FFF2-40B4-BE49-F238E27FC236}">
                  <a16:creationId xmlns="" xmlns:a16="http://schemas.microsoft.com/office/drawing/2014/main" id="{F0CA9057-05CC-7B40-BCEA-78A95DEB1BB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3" y="521"/>
              <a:ext cx="1726" cy="1733"/>
            </a:xfrm>
            <a:custGeom>
              <a:avLst/>
              <a:gdLst>
                <a:gd name="T0" fmla="*/ 811 w 904"/>
                <a:gd name="T1" fmla="*/ 404 h 905"/>
                <a:gd name="T2" fmla="*/ 773 w 904"/>
                <a:gd name="T3" fmla="*/ 280 h 905"/>
                <a:gd name="T4" fmla="*/ 778 w 904"/>
                <a:gd name="T5" fmla="*/ 210 h 905"/>
                <a:gd name="T6" fmla="*/ 721 w 904"/>
                <a:gd name="T7" fmla="*/ 187 h 905"/>
                <a:gd name="T8" fmla="*/ 685 w 904"/>
                <a:gd name="T9" fmla="*/ 149 h 905"/>
                <a:gd name="T10" fmla="*/ 616 w 904"/>
                <a:gd name="T11" fmla="*/ 113 h 905"/>
                <a:gd name="T12" fmla="*/ 564 w 904"/>
                <a:gd name="T13" fmla="*/ 108 h 905"/>
                <a:gd name="T14" fmla="*/ 460 w 904"/>
                <a:gd name="T15" fmla="*/ 45 h 905"/>
                <a:gd name="T16" fmla="*/ 374 w 904"/>
                <a:gd name="T17" fmla="*/ 52 h 905"/>
                <a:gd name="T18" fmla="*/ 347 w 904"/>
                <a:gd name="T19" fmla="*/ 78 h 905"/>
                <a:gd name="T20" fmla="*/ 361 w 904"/>
                <a:gd name="T21" fmla="*/ 92 h 905"/>
                <a:gd name="T22" fmla="*/ 311 w 904"/>
                <a:gd name="T23" fmla="*/ 104 h 905"/>
                <a:gd name="T24" fmla="*/ 249 w 904"/>
                <a:gd name="T25" fmla="*/ 97 h 905"/>
                <a:gd name="T26" fmla="*/ 174 w 904"/>
                <a:gd name="T27" fmla="*/ 151 h 905"/>
                <a:gd name="T28" fmla="*/ 120 w 904"/>
                <a:gd name="T29" fmla="*/ 211 h 905"/>
                <a:gd name="T30" fmla="*/ 120 w 904"/>
                <a:gd name="T31" fmla="*/ 282 h 905"/>
                <a:gd name="T32" fmla="*/ 131 w 904"/>
                <a:gd name="T33" fmla="*/ 289 h 905"/>
                <a:gd name="T34" fmla="*/ 95 w 904"/>
                <a:gd name="T35" fmla="*/ 411 h 905"/>
                <a:gd name="T36" fmla="*/ 40 w 904"/>
                <a:gd name="T37" fmla="*/ 454 h 905"/>
                <a:gd name="T38" fmla="*/ 50 w 904"/>
                <a:gd name="T39" fmla="*/ 519 h 905"/>
                <a:gd name="T40" fmla="*/ 101 w 904"/>
                <a:gd name="T41" fmla="*/ 526 h 905"/>
                <a:gd name="T42" fmla="*/ 237 w 904"/>
                <a:gd name="T43" fmla="*/ 764 h 905"/>
                <a:gd name="T44" fmla="*/ 217 w 904"/>
                <a:gd name="T45" fmla="*/ 741 h 905"/>
                <a:gd name="T46" fmla="*/ 195 w 904"/>
                <a:gd name="T47" fmla="*/ 742 h 905"/>
                <a:gd name="T48" fmla="*/ 288 w 904"/>
                <a:gd name="T49" fmla="*/ 830 h 905"/>
                <a:gd name="T50" fmla="*/ 283 w 904"/>
                <a:gd name="T51" fmla="*/ 801 h 905"/>
                <a:gd name="T52" fmla="*/ 308 w 904"/>
                <a:gd name="T53" fmla="*/ 811 h 905"/>
                <a:gd name="T54" fmla="*/ 316 w 904"/>
                <a:gd name="T55" fmla="*/ 787 h 905"/>
                <a:gd name="T56" fmla="*/ 309 w 904"/>
                <a:gd name="T57" fmla="*/ 843 h 905"/>
                <a:gd name="T58" fmla="*/ 351 w 904"/>
                <a:gd name="T59" fmla="*/ 858 h 905"/>
                <a:gd name="T60" fmla="*/ 420 w 904"/>
                <a:gd name="T61" fmla="*/ 807 h 905"/>
                <a:gd name="T62" fmla="*/ 412 w 904"/>
                <a:gd name="T63" fmla="*/ 875 h 905"/>
                <a:gd name="T64" fmla="*/ 399 w 904"/>
                <a:gd name="T65" fmla="*/ 866 h 905"/>
                <a:gd name="T66" fmla="*/ 429 w 904"/>
                <a:gd name="T67" fmla="*/ 859 h 905"/>
                <a:gd name="T68" fmla="*/ 478 w 904"/>
                <a:gd name="T69" fmla="*/ 857 h 905"/>
                <a:gd name="T70" fmla="*/ 476 w 904"/>
                <a:gd name="T71" fmla="*/ 832 h 905"/>
                <a:gd name="T72" fmla="*/ 528 w 904"/>
                <a:gd name="T73" fmla="*/ 866 h 905"/>
                <a:gd name="T74" fmla="*/ 485 w 904"/>
                <a:gd name="T75" fmla="*/ 851 h 905"/>
                <a:gd name="T76" fmla="*/ 515 w 904"/>
                <a:gd name="T77" fmla="*/ 820 h 905"/>
                <a:gd name="T78" fmla="*/ 598 w 904"/>
                <a:gd name="T79" fmla="*/ 840 h 905"/>
                <a:gd name="T80" fmla="*/ 587 w 904"/>
                <a:gd name="T81" fmla="*/ 835 h 905"/>
                <a:gd name="T82" fmla="*/ 583 w 904"/>
                <a:gd name="T83" fmla="*/ 805 h 905"/>
                <a:gd name="T84" fmla="*/ 599 w 904"/>
                <a:gd name="T85" fmla="*/ 797 h 905"/>
                <a:gd name="T86" fmla="*/ 615 w 904"/>
                <a:gd name="T87" fmla="*/ 825 h 905"/>
                <a:gd name="T88" fmla="*/ 655 w 904"/>
                <a:gd name="T89" fmla="*/ 793 h 905"/>
                <a:gd name="T90" fmla="*/ 653 w 904"/>
                <a:gd name="T91" fmla="*/ 761 h 905"/>
                <a:gd name="T92" fmla="*/ 663 w 904"/>
                <a:gd name="T93" fmla="*/ 752 h 905"/>
                <a:gd name="T94" fmla="*/ 667 w 904"/>
                <a:gd name="T95" fmla="*/ 737 h 905"/>
                <a:gd name="T96" fmla="*/ 675 w 904"/>
                <a:gd name="T97" fmla="*/ 737 h 905"/>
                <a:gd name="T98" fmla="*/ 676 w 904"/>
                <a:gd name="T99" fmla="*/ 722 h 905"/>
                <a:gd name="T100" fmla="*/ 690 w 904"/>
                <a:gd name="T101" fmla="*/ 738 h 905"/>
                <a:gd name="T102" fmla="*/ 665 w 904"/>
                <a:gd name="T103" fmla="*/ 771 h 905"/>
                <a:gd name="T104" fmla="*/ 688 w 904"/>
                <a:gd name="T105" fmla="*/ 807 h 905"/>
                <a:gd name="T106" fmla="*/ 679 w 904"/>
                <a:gd name="T107" fmla="*/ 769 h 905"/>
                <a:gd name="T108" fmla="*/ 705 w 904"/>
                <a:gd name="T109" fmla="*/ 766 h 905"/>
                <a:gd name="T110" fmla="*/ 777 w 904"/>
                <a:gd name="T111" fmla="*/ 296 h 905"/>
                <a:gd name="T112" fmla="*/ 809 w 904"/>
                <a:gd name="T113" fmla="*/ 386 h 905"/>
                <a:gd name="T114" fmla="*/ 842 w 904"/>
                <a:gd name="T115" fmla="*/ 517 h 905"/>
                <a:gd name="T116" fmla="*/ 806 w 904"/>
                <a:gd name="T117" fmla="*/ 478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04" h="905">
                  <a:moveTo>
                    <a:pt x="452" y="0"/>
                  </a:moveTo>
                  <a:cubicBezTo>
                    <a:pt x="202" y="0"/>
                    <a:pt x="0" y="203"/>
                    <a:pt x="0" y="453"/>
                  </a:cubicBezTo>
                  <a:cubicBezTo>
                    <a:pt x="0" y="703"/>
                    <a:pt x="202" y="905"/>
                    <a:pt x="452" y="905"/>
                  </a:cubicBezTo>
                  <a:cubicBezTo>
                    <a:pt x="702" y="905"/>
                    <a:pt x="904" y="703"/>
                    <a:pt x="904" y="453"/>
                  </a:cubicBezTo>
                  <a:cubicBezTo>
                    <a:pt x="904" y="203"/>
                    <a:pt x="702" y="0"/>
                    <a:pt x="452" y="0"/>
                  </a:cubicBezTo>
                  <a:close/>
                  <a:moveTo>
                    <a:pt x="857" y="430"/>
                  </a:moveTo>
                  <a:cubicBezTo>
                    <a:pt x="849" y="431"/>
                    <a:pt x="849" y="431"/>
                    <a:pt x="849" y="431"/>
                  </a:cubicBezTo>
                  <a:cubicBezTo>
                    <a:pt x="845" y="400"/>
                    <a:pt x="845" y="400"/>
                    <a:pt x="845" y="400"/>
                  </a:cubicBezTo>
                  <a:cubicBezTo>
                    <a:pt x="834" y="402"/>
                    <a:pt x="834" y="402"/>
                    <a:pt x="834" y="402"/>
                  </a:cubicBezTo>
                  <a:cubicBezTo>
                    <a:pt x="837" y="430"/>
                    <a:pt x="837" y="430"/>
                    <a:pt x="837" y="430"/>
                  </a:cubicBezTo>
                  <a:cubicBezTo>
                    <a:pt x="828" y="431"/>
                    <a:pt x="828" y="431"/>
                    <a:pt x="828" y="431"/>
                  </a:cubicBezTo>
                  <a:cubicBezTo>
                    <a:pt x="825" y="403"/>
                    <a:pt x="825" y="403"/>
                    <a:pt x="825" y="403"/>
                  </a:cubicBezTo>
                  <a:cubicBezTo>
                    <a:pt x="811" y="404"/>
                    <a:pt x="811" y="404"/>
                    <a:pt x="811" y="404"/>
                  </a:cubicBezTo>
                  <a:cubicBezTo>
                    <a:pt x="815" y="436"/>
                    <a:pt x="815" y="436"/>
                    <a:pt x="815" y="436"/>
                  </a:cubicBezTo>
                  <a:cubicBezTo>
                    <a:pt x="806" y="437"/>
                    <a:pt x="806" y="437"/>
                    <a:pt x="806" y="437"/>
                  </a:cubicBezTo>
                  <a:cubicBezTo>
                    <a:pt x="802" y="394"/>
                    <a:pt x="802" y="394"/>
                    <a:pt x="802" y="394"/>
                  </a:cubicBezTo>
                  <a:cubicBezTo>
                    <a:pt x="853" y="388"/>
                    <a:pt x="853" y="388"/>
                    <a:pt x="853" y="388"/>
                  </a:cubicBezTo>
                  <a:lnTo>
                    <a:pt x="857" y="430"/>
                  </a:lnTo>
                  <a:close/>
                  <a:moveTo>
                    <a:pt x="798" y="241"/>
                  </a:moveTo>
                  <a:cubicBezTo>
                    <a:pt x="801" y="246"/>
                    <a:pt x="803" y="250"/>
                    <a:pt x="804" y="253"/>
                  </a:cubicBezTo>
                  <a:cubicBezTo>
                    <a:pt x="804" y="256"/>
                    <a:pt x="804" y="258"/>
                    <a:pt x="803" y="261"/>
                  </a:cubicBezTo>
                  <a:cubicBezTo>
                    <a:pt x="802" y="264"/>
                    <a:pt x="800" y="266"/>
                    <a:pt x="797" y="267"/>
                  </a:cubicBezTo>
                  <a:cubicBezTo>
                    <a:pt x="794" y="270"/>
                    <a:pt x="791" y="270"/>
                    <a:pt x="787" y="269"/>
                  </a:cubicBezTo>
                  <a:cubicBezTo>
                    <a:pt x="784" y="268"/>
                    <a:pt x="780" y="266"/>
                    <a:pt x="777" y="262"/>
                  </a:cubicBezTo>
                  <a:cubicBezTo>
                    <a:pt x="777" y="265"/>
                    <a:pt x="777" y="267"/>
                    <a:pt x="777" y="270"/>
                  </a:cubicBezTo>
                  <a:cubicBezTo>
                    <a:pt x="776" y="272"/>
                    <a:pt x="775" y="275"/>
                    <a:pt x="773" y="280"/>
                  </a:cubicBezTo>
                  <a:cubicBezTo>
                    <a:pt x="768" y="291"/>
                    <a:pt x="768" y="291"/>
                    <a:pt x="768" y="291"/>
                  </a:cubicBezTo>
                  <a:cubicBezTo>
                    <a:pt x="761" y="279"/>
                    <a:pt x="761" y="279"/>
                    <a:pt x="761" y="279"/>
                  </a:cubicBezTo>
                  <a:cubicBezTo>
                    <a:pt x="766" y="266"/>
                    <a:pt x="766" y="266"/>
                    <a:pt x="766" y="266"/>
                  </a:cubicBezTo>
                  <a:cubicBezTo>
                    <a:pt x="768" y="262"/>
                    <a:pt x="769" y="259"/>
                    <a:pt x="769" y="257"/>
                  </a:cubicBezTo>
                  <a:cubicBezTo>
                    <a:pt x="770" y="256"/>
                    <a:pt x="770" y="254"/>
                    <a:pt x="770" y="253"/>
                  </a:cubicBezTo>
                  <a:cubicBezTo>
                    <a:pt x="769" y="252"/>
                    <a:pt x="768" y="250"/>
                    <a:pt x="767" y="248"/>
                  </a:cubicBezTo>
                  <a:cubicBezTo>
                    <a:pt x="766" y="246"/>
                    <a:pt x="766" y="246"/>
                    <a:pt x="766" y="246"/>
                  </a:cubicBezTo>
                  <a:cubicBezTo>
                    <a:pt x="747" y="257"/>
                    <a:pt x="747" y="257"/>
                    <a:pt x="747" y="257"/>
                  </a:cubicBezTo>
                  <a:cubicBezTo>
                    <a:pt x="741" y="247"/>
                    <a:pt x="741" y="247"/>
                    <a:pt x="741" y="247"/>
                  </a:cubicBezTo>
                  <a:cubicBezTo>
                    <a:pt x="785" y="220"/>
                    <a:pt x="785" y="220"/>
                    <a:pt x="785" y="220"/>
                  </a:cubicBezTo>
                  <a:lnTo>
                    <a:pt x="798" y="241"/>
                  </a:lnTo>
                  <a:close/>
                  <a:moveTo>
                    <a:pt x="750" y="176"/>
                  </a:moveTo>
                  <a:cubicBezTo>
                    <a:pt x="778" y="210"/>
                    <a:pt x="778" y="210"/>
                    <a:pt x="778" y="210"/>
                  </a:cubicBezTo>
                  <a:cubicBezTo>
                    <a:pt x="771" y="216"/>
                    <a:pt x="771" y="216"/>
                    <a:pt x="771" y="216"/>
                  </a:cubicBezTo>
                  <a:cubicBezTo>
                    <a:pt x="761" y="203"/>
                    <a:pt x="761" y="203"/>
                    <a:pt x="761" y="203"/>
                  </a:cubicBezTo>
                  <a:cubicBezTo>
                    <a:pt x="728" y="230"/>
                    <a:pt x="728" y="230"/>
                    <a:pt x="728" y="230"/>
                  </a:cubicBezTo>
                  <a:cubicBezTo>
                    <a:pt x="720" y="222"/>
                    <a:pt x="720" y="222"/>
                    <a:pt x="720" y="222"/>
                  </a:cubicBezTo>
                  <a:cubicBezTo>
                    <a:pt x="754" y="194"/>
                    <a:pt x="754" y="194"/>
                    <a:pt x="754" y="194"/>
                  </a:cubicBezTo>
                  <a:cubicBezTo>
                    <a:pt x="743" y="181"/>
                    <a:pt x="743" y="181"/>
                    <a:pt x="743" y="181"/>
                  </a:cubicBezTo>
                  <a:lnTo>
                    <a:pt x="750" y="176"/>
                  </a:lnTo>
                  <a:close/>
                  <a:moveTo>
                    <a:pt x="742" y="168"/>
                  </a:moveTo>
                  <a:cubicBezTo>
                    <a:pt x="736" y="174"/>
                    <a:pt x="736" y="174"/>
                    <a:pt x="736" y="174"/>
                  </a:cubicBezTo>
                  <a:cubicBezTo>
                    <a:pt x="713" y="153"/>
                    <a:pt x="713" y="153"/>
                    <a:pt x="713" y="153"/>
                  </a:cubicBezTo>
                  <a:cubicBezTo>
                    <a:pt x="706" y="162"/>
                    <a:pt x="706" y="162"/>
                    <a:pt x="706" y="162"/>
                  </a:cubicBezTo>
                  <a:cubicBezTo>
                    <a:pt x="726" y="181"/>
                    <a:pt x="726" y="181"/>
                    <a:pt x="726" y="181"/>
                  </a:cubicBezTo>
                  <a:cubicBezTo>
                    <a:pt x="721" y="187"/>
                    <a:pt x="721" y="187"/>
                    <a:pt x="721" y="187"/>
                  </a:cubicBezTo>
                  <a:cubicBezTo>
                    <a:pt x="700" y="168"/>
                    <a:pt x="700" y="168"/>
                    <a:pt x="700" y="168"/>
                  </a:cubicBezTo>
                  <a:cubicBezTo>
                    <a:pt x="690" y="178"/>
                    <a:pt x="690" y="178"/>
                    <a:pt x="690" y="178"/>
                  </a:cubicBezTo>
                  <a:cubicBezTo>
                    <a:pt x="713" y="200"/>
                    <a:pt x="713" y="200"/>
                    <a:pt x="713" y="200"/>
                  </a:cubicBezTo>
                  <a:cubicBezTo>
                    <a:pt x="708" y="206"/>
                    <a:pt x="708" y="206"/>
                    <a:pt x="708" y="206"/>
                  </a:cubicBezTo>
                  <a:cubicBezTo>
                    <a:pt x="676" y="177"/>
                    <a:pt x="676" y="177"/>
                    <a:pt x="676" y="177"/>
                  </a:cubicBezTo>
                  <a:cubicBezTo>
                    <a:pt x="711" y="139"/>
                    <a:pt x="711" y="139"/>
                    <a:pt x="711" y="139"/>
                  </a:cubicBezTo>
                  <a:lnTo>
                    <a:pt x="742" y="168"/>
                  </a:lnTo>
                  <a:close/>
                  <a:moveTo>
                    <a:pt x="664" y="106"/>
                  </a:moveTo>
                  <a:cubicBezTo>
                    <a:pt x="679" y="116"/>
                    <a:pt x="679" y="116"/>
                    <a:pt x="679" y="116"/>
                  </a:cubicBezTo>
                  <a:cubicBezTo>
                    <a:pt x="685" y="120"/>
                    <a:pt x="689" y="123"/>
                    <a:pt x="690" y="124"/>
                  </a:cubicBezTo>
                  <a:cubicBezTo>
                    <a:pt x="692" y="127"/>
                    <a:pt x="693" y="130"/>
                    <a:pt x="694" y="133"/>
                  </a:cubicBezTo>
                  <a:cubicBezTo>
                    <a:pt x="694" y="137"/>
                    <a:pt x="693" y="140"/>
                    <a:pt x="691" y="143"/>
                  </a:cubicBezTo>
                  <a:cubicBezTo>
                    <a:pt x="689" y="146"/>
                    <a:pt x="687" y="148"/>
                    <a:pt x="685" y="149"/>
                  </a:cubicBezTo>
                  <a:cubicBezTo>
                    <a:pt x="682" y="150"/>
                    <a:pt x="680" y="150"/>
                    <a:pt x="678" y="150"/>
                  </a:cubicBezTo>
                  <a:cubicBezTo>
                    <a:pt x="676" y="150"/>
                    <a:pt x="673" y="150"/>
                    <a:pt x="672" y="149"/>
                  </a:cubicBezTo>
                  <a:cubicBezTo>
                    <a:pt x="669" y="148"/>
                    <a:pt x="666" y="146"/>
                    <a:pt x="661" y="143"/>
                  </a:cubicBezTo>
                  <a:cubicBezTo>
                    <a:pt x="655" y="138"/>
                    <a:pt x="655" y="138"/>
                    <a:pt x="655" y="138"/>
                  </a:cubicBezTo>
                  <a:cubicBezTo>
                    <a:pt x="644" y="154"/>
                    <a:pt x="644" y="154"/>
                    <a:pt x="644" y="154"/>
                  </a:cubicBezTo>
                  <a:cubicBezTo>
                    <a:pt x="635" y="148"/>
                    <a:pt x="635" y="148"/>
                    <a:pt x="635" y="148"/>
                  </a:cubicBezTo>
                  <a:lnTo>
                    <a:pt x="664" y="106"/>
                  </a:lnTo>
                  <a:close/>
                  <a:moveTo>
                    <a:pt x="631" y="87"/>
                  </a:moveTo>
                  <a:cubicBezTo>
                    <a:pt x="628" y="95"/>
                    <a:pt x="628" y="95"/>
                    <a:pt x="628" y="95"/>
                  </a:cubicBezTo>
                  <a:cubicBezTo>
                    <a:pt x="603" y="84"/>
                    <a:pt x="603" y="84"/>
                    <a:pt x="603" y="84"/>
                  </a:cubicBezTo>
                  <a:cubicBezTo>
                    <a:pt x="598" y="95"/>
                    <a:pt x="598" y="95"/>
                    <a:pt x="598" y="95"/>
                  </a:cubicBezTo>
                  <a:cubicBezTo>
                    <a:pt x="620" y="105"/>
                    <a:pt x="620" y="105"/>
                    <a:pt x="620" y="105"/>
                  </a:cubicBezTo>
                  <a:cubicBezTo>
                    <a:pt x="616" y="113"/>
                    <a:pt x="616" y="113"/>
                    <a:pt x="616" y="113"/>
                  </a:cubicBezTo>
                  <a:cubicBezTo>
                    <a:pt x="594" y="103"/>
                    <a:pt x="594" y="103"/>
                    <a:pt x="594" y="103"/>
                  </a:cubicBezTo>
                  <a:cubicBezTo>
                    <a:pt x="585" y="124"/>
                    <a:pt x="585" y="124"/>
                    <a:pt x="585" y="124"/>
                  </a:cubicBezTo>
                  <a:cubicBezTo>
                    <a:pt x="575" y="119"/>
                    <a:pt x="575" y="119"/>
                    <a:pt x="575" y="119"/>
                  </a:cubicBezTo>
                  <a:cubicBezTo>
                    <a:pt x="596" y="72"/>
                    <a:pt x="596" y="72"/>
                    <a:pt x="596" y="72"/>
                  </a:cubicBezTo>
                  <a:lnTo>
                    <a:pt x="631" y="87"/>
                  </a:lnTo>
                  <a:close/>
                  <a:moveTo>
                    <a:pt x="523" y="77"/>
                  </a:moveTo>
                  <a:cubicBezTo>
                    <a:pt x="524" y="72"/>
                    <a:pt x="526" y="68"/>
                    <a:pt x="529" y="65"/>
                  </a:cubicBezTo>
                  <a:cubicBezTo>
                    <a:pt x="531" y="63"/>
                    <a:pt x="533" y="61"/>
                    <a:pt x="536" y="60"/>
                  </a:cubicBezTo>
                  <a:cubicBezTo>
                    <a:pt x="538" y="58"/>
                    <a:pt x="541" y="57"/>
                    <a:pt x="544" y="57"/>
                  </a:cubicBezTo>
                  <a:cubicBezTo>
                    <a:pt x="548" y="57"/>
                    <a:pt x="552" y="57"/>
                    <a:pt x="556" y="58"/>
                  </a:cubicBezTo>
                  <a:cubicBezTo>
                    <a:pt x="564" y="60"/>
                    <a:pt x="570" y="64"/>
                    <a:pt x="574" y="70"/>
                  </a:cubicBezTo>
                  <a:cubicBezTo>
                    <a:pt x="578" y="76"/>
                    <a:pt x="578" y="83"/>
                    <a:pt x="576" y="91"/>
                  </a:cubicBezTo>
                  <a:cubicBezTo>
                    <a:pt x="574" y="99"/>
                    <a:pt x="570" y="105"/>
                    <a:pt x="564" y="108"/>
                  </a:cubicBezTo>
                  <a:cubicBezTo>
                    <a:pt x="558" y="112"/>
                    <a:pt x="551" y="112"/>
                    <a:pt x="542" y="110"/>
                  </a:cubicBezTo>
                  <a:cubicBezTo>
                    <a:pt x="534" y="108"/>
                    <a:pt x="528" y="104"/>
                    <a:pt x="525" y="98"/>
                  </a:cubicBezTo>
                  <a:cubicBezTo>
                    <a:pt x="521" y="92"/>
                    <a:pt x="521" y="85"/>
                    <a:pt x="523" y="77"/>
                  </a:cubicBezTo>
                  <a:close/>
                  <a:moveTo>
                    <a:pt x="460" y="45"/>
                  </a:moveTo>
                  <a:cubicBezTo>
                    <a:pt x="472" y="66"/>
                    <a:pt x="472" y="66"/>
                    <a:pt x="472" y="66"/>
                  </a:cubicBezTo>
                  <a:cubicBezTo>
                    <a:pt x="486" y="46"/>
                    <a:pt x="486" y="46"/>
                    <a:pt x="486" y="46"/>
                  </a:cubicBezTo>
                  <a:cubicBezTo>
                    <a:pt x="499" y="47"/>
                    <a:pt x="499" y="47"/>
                    <a:pt x="499" y="47"/>
                  </a:cubicBezTo>
                  <a:cubicBezTo>
                    <a:pt x="477" y="76"/>
                    <a:pt x="477" y="76"/>
                    <a:pt x="477" y="76"/>
                  </a:cubicBezTo>
                  <a:cubicBezTo>
                    <a:pt x="475" y="97"/>
                    <a:pt x="475" y="97"/>
                    <a:pt x="475" y="97"/>
                  </a:cubicBezTo>
                  <a:cubicBezTo>
                    <a:pt x="464" y="97"/>
                    <a:pt x="464" y="97"/>
                    <a:pt x="464" y="97"/>
                  </a:cubicBezTo>
                  <a:cubicBezTo>
                    <a:pt x="465" y="75"/>
                    <a:pt x="465" y="75"/>
                    <a:pt x="465" y="75"/>
                  </a:cubicBezTo>
                  <a:cubicBezTo>
                    <a:pt x="446" y="44"/>
                    <a:pt x="446" y="44"/>
                    <a:pt x="446" y="44"/>
                  </a:cubicBezTo>
                  <a:lnTo>
                    <a:pt x="460" y="45"/>
                  </a:lnTo>
                  <a:close/>
                  <a:moveTo>
                    <a:pt x="440" y="44"/>
                  </a:moveTo>
                  <a:cubicBezTo>
                    <a:pt x="441" y="53"/>
                    <a:pt x="441" y="53"/>
                    <a:pt x="441" y="53"/>
                  </a:cubicBezTo>
                  <a:cubicBezTo>
                    <a:pt x="424" y="54"/>
                    <a:pt x="424" y="54"/>
                    <a:pt x="424" y="54"/>
                  </a:cubicBezTo>
                  <a:cubicBezTo>
                    <a:pt x="427" y="97"/>
                    <a:pt x="427" y="97"/>
                    <a:pt x="427" y="97"/>
                  </a:cubicBezTo>
                  <a:cubicBezTo>
                    <a:pt x="416" y="98"/>
                    <a:pt x="416" y="98"/>
                    <a:pt x="416" y="98"/>
                  </a:cubicBezTo>
                  <a:cubicBezTo>
                    <a:pt x="413" y="55"/>
                    <a:pt x="413" y="55"/>
                    <a:pt x="413" y="55"/>
                  </a:cubicBezTo>
                  <a:cubicBezTo>
                    <a:pt x="396" y="57"/>
                    <a:pt x="396" y="57"/>
                    <a:pt x="396" y="57"/>
                  </a:cubicBezTo>
                  <a:cubicBezTo>
                    <a:pt x="395" y="48"/>
                    <a:pt x="395" y="48"/>
                    <a:pt x="395" y="48"/>
                  </a:cubicBezTo>
                  <a:lnTo>
                    <a:pt x="440" y="44"/>
                  </a:lnTo>
                  <a:close/>
                  <a:moveTo>
                    <a:pt x="386" y="50"/>
                  </a:moveTo>
                  <a:cubicBezTo>
                    <a:pt x="394" y="101"/>
                    <a:pt x="394" y="101"/>
                    <a:pt x="394" y="101"/>
                  </a:cubicBezTo>
                  <a:cubicBezTo>
                    <a:pt x="383" y="103"/>
                    <a:pt x="383" y="103"/>
                    <a:pt x="383" y="103"/>
                  </a:cubicBezTo>
                  <a:cubicBezTo>
                    <a:pt x="374" y="52"/>
                    <a:pt x="374" y="52"/>
                    <a:pt x="374" y="52"/>
                  </a:cubicBezTo>
                  <a:lnTo>
                    <a:pt x="386" y="50"/>
                  </a:lnTo>
                  <a:close/>
                  <a:moveTo>
                    <a:pt x="324" y="71"/>
                  </a:moveTo>
                  <a:cubicBezTo>
                    <a:pt x="325" y="68"/>
                    <a:pt x="327" y="66"/>
                    <a:pt x="329" y="64"/>
                  </a:cubicBezTo>
                  <a:cubicBezTo>
                    <a:pt x="332" y="62"/>
                    <a:pt x="335" y="60"/>
                    <a:pt x="339" y="59"/>
                  </a:cubicBezTo>
                  <a:cubicBezTo>
                    <a:pt x="346" y="57"/>
                    <a:pt x="352" y="57"/>
                    <a:pt x="356" y="59"/>
                  </a:cubicBezTo>
                  <a:cubicBezTo>
                    <a:pt x="360" y="61"/>
                    <a:pt x="363" y="64"/>
                    <a:pt x="365" y="68"/>
                  </a:cubicBezTo>
                  <a:cubicBezTo>
                    <a:pt x="354" y="72"/>
                    <a:pt x="354" y="72"/>
                    <a:pt x="354" y="72"/>
                  </a:cubicBezTo>
                  <a:cubicBezTo>
                    <a:pt x="353" y="69"/>
                    <a:pt x="351" y="68"/>
                    <a:pt x="349" y="67"/>
                  </a:cubicBezTo>
                  <a:cubicBezTo>
                    <a:pt x="347" y="66"/>
                    <a:pt x="345" y="66"/>
                    <a:pt x="342" y="67"/>
                  </a:cubicBezTo>
                  <a:cubicBezTo>
                    <a:pt x="338" y="68"/>
                    <a:pt x="336" y="69"/>
                    <a:pt x="335" y="71"/>
                  </a:cubicBezTo>
                  <a:cubicBezTo>
                    <a:pt x="334" y="72"/>
                    <a:pt x="333" y="73"/>
                    <a:pt x="334" y="75"/>
                  </a:cubicBezTo>
                  <a:cubicBezTo>
                    <a:pt x="334" y="76"/>
                    <a:pt x="335" y="77"/>
                    <a:pt x="336" y="77"/>
                  </a:cubicBezTo>
                  <a:cubicBezTo>
                    <a:pt x="338" y="78"/>
                    <a:pt x="342" y="78"/>
                    <a:pt x="347" y="78"/>
                  </a:cubicBezTo>
                  <a:cubicBezTo>
                    <a:pt x="353" y="78"/>
                    <a:pt x="357" y="78"/>
                    <a:pt x="360" y="78"/>
                  </a:cubicBezTo>
                  <a:cubicBezTo>
                    <a:pt x="363" y="79"/>
                    <a:pt x="366" y="80"/>
                    <a:pt x="368" y="82"/>
                  </a:cubicBezTo>
                  <a:cubicBezTo>
                    <a:pt x="370" y="83"/>
                    <a:pt x="371" y="86"/>
                    <a:pt x="372" y="89"/>
                  </a:cubicBezTo>
                  <a:cubicBezTo>
                    <a:pt x="373" y="92"/>
                    <a:pt x="373" y="95"/>
                    <a:pt x="372" y="98"/>
                  </a:cubicBezTo>
                  <a:cubicBezTo>
                    <a:pt x="370" y="101"/>
                    <a:pt x="369" y="103"/>
                    <a:pt x="366" y="105"/>
                  </a:cubicBezTo>
                  <a:cubicBezTo>
                    <a:pt x="363" y="107"/>
                    <a:pt x="359" y="109"/>
                    <a:pt x="354" y="110"/>
                  </a:cubicBezTo>
                  <a:cubicBezTo>
                    <a:pt x="347" y="112"/>
                    <a:pt x="342" y="112"/>
                    <a:pt x="337" y="111"/>
                  </a:cubicBezTo>
                  <a:cubicBezTo>
                    <a:pt x="333" y="109"/>
                    <a:pt x="329" y="105"/>
                    <a:pt x="327" y="100"/>
                  </a:cubicBezTo>
                  <a:cubicBezTo>
                    <a:pt x="337" y="96"/>
                    <a:pt x="337" y="96"/>
                    <a:pt x="337" y="96"/>
                  </a:cubicBezTo>
                  <a:cubicBezTo>
                    <a:pt x="339" y="99"/>
                    <a:pt x="341" y="101"/>
                    <a:pt x="343" y="102"/>
                  </a:cubicBezTo>
                  <a:cubicBezTo>
                    <a:pt x="346" y="103"/>
                    <a:pt x="349" y="103"/>
                    <a:pt x="352" y="102"/>
                  </a:cubicBezTo>
                  <a:cubicBezTo>
                    <a:pt x="356" y="101"/>
                    <a:pt x="358" y="99"/>
                    <a:pt x="360" y="98"/>
                  </a:cubicBezTo>
                  <a:cubicBezTo>
                    <a:pt x="361" y="96"/>
                    <a:pt x="361" y="94"/>
                    <a:pt x="361" y="92"/>
                  </a:cubicBezTo>
                  <a:cubicBezTo>
                    <a:pt x="361" y="91"/>
                    <a:pt x="360" y="90"/>
                    <a:pt x="359" y="89"/>
                  </a:cubicBezTo>
                  <a:cubicBezTo>
                    <a:pt x="358" y="89"/>
                    <a:pt x="356" y="89"/>
                    <a:pt x="354" y="88"/>
                  </a:cubicBezTo>
                  <a:cubicBezTo>
                    <a:pt x="353" y="88"/>
                    <a:pt x="350" y="88"/>
                    <a:pt x="345" y="89"/>
                  </a:cubicBezTo>
                  <a:cubicBezTo>
                    <a:pt x="339" y="89"/>
                    <a:pt x="334" y="88"/>
                    <a:pt x="331" y="87"/>
                  </a:cubicBezTo>
                  <a:cubicBezTo>
                    <a:pt x="327" y="85"/>
                    <a:pt x="324" y="82"/>
                    <a:pt x="323" y="78"/>
                  </a:cubicBezTo>
                  <a:cubicBezTo>
                    <a:pt x="323" y="76"/>
                    <a:pt x="323" y="73"/>
                    <a:pt x="324" y="71"/>
                  </a:cubicBezTo>
                  <a:close/>
                  <a:moveTo>
                    <a:pt x="285" y="79"/>
                  </a:moveTo>
                  <a:cubicBezTo>
                    <a:pt x="291" y="77"/>
                    <a:pt x="295" y="75"/>
                    <a:pt x="298" y="75"/>
                  </a:cubicBezTo>
                  <a:cubicBezTo>
                    <a:pt x="301" y="75"/>
                    <a:pt x="304" y="76"/>
                    <a:pt x="306" y="77"/>
                  </a:cubicBezTo>
                  <a:cubicBezTo>
                    <a:pt x="308" y="79"/>
                    <a:pt x="310" y="81"/>
                    <a:pt x="312" y="83"/>
                  </a:cubicBezTo>
                  <a:cubicBezTo>
                    <a:pt x="313" y="87"/>
                    <a:pt x="313" y="90"/>
                    <a:pt x="312" y="94"/>
                  </a:cubicBezTo>
                  <a:cubicBezTo>
                    <a:pt x="311" y="97"/>
                    <a:pt x="308" y="100"/>
                    <a:pt x="304" y="103"/>
                  </a:cubicBezTo>
                  <a:cubicBezTo>
                    <a:pt x="306" y="103"/>
                    <a:pt x="309" y="103"/>
                    <a:pt x="311" y="104"/>
                  </a:cubicBezTo>
                  <a:cubicBezTo>
                    <a:pt x="313" y="105"/>
                    <a:pt x="316" y="107"/>
                    <a:pt x="320" y="109"/>
                  </a:cubicBezTo>
                  <a:cubicBezTo>
                    <a:pt x="331" y="116"/>
                    <a:pt x="331" y="116"/>
                    <a:pt x="331" y="116"/>
                  </a:cubicBezTo>
                  <a:cubicBezTo>
                    <a:pt x="318" y="121"/>
                    <a:pt x="318" y="121"/>
                    <a:pt x="318" y="121"/>
                  </a:cubicBezTo>
                  <a:cubicBezTo>
                    <a:pt x="306" y="114"/>
                    <a:pt x="306" y="114"/>
                    <a:pt x="306" y="114"/>
                  </a:cubicBezTo>
                  <a:cubicBezTo>
                    <a:pt x="302" y="112"/>
                    <a:pt x="299" y="110"/>
                    <a:pt x="297" y="110"/>
                  </a:cubicBezTo>
                  <a:cubicBezTo>
                    <a:pt x="296" y="109"/>
                    <a:pt x="295" y="109"/>
                    <a:pt x="293" y="109"/>
                  </a:cubicBezTo>
                  <a:cubicBezTo>
                    <a:pt x="292" y="109"/>
                    <a:pt x="290" y="110"/>
                    <a:pt x="288" y="111"/>
                  </a:cubicBezTo>
                  <a:cubicBezTo>
                    <a:pt x="286" y="112"/>
                    <a:pt x="286" y="112"/>
                    <a:pt x="286" y="112"/>
                  </a:cubicBezTo>
                  <a:cubicBezTo>
                    <a:pt x="295" y="132"/>
                    <a:pt x="295" y="132"/>
                    <a:pt x="295" y="132"/>
                  </a:cubicBezTo>
                  <a:cubicBezTo>
                    <a:pt x="284" y="136"/>
                    <a:pt x="284" y="136"/>
                    <a:pt x="284" y="136"/>
                  </a:cubicBezTo>
                  <a:cubicBezTo>
                    <a:pt x="263" y="89"/>
                    <a:pt x="263" y="89"/>
                    <a:pt x="263" y="89"/>
                  </a:cubicBezTo>
                  <a:lnTo>
                    <a:pt x="285" y="79"/>
                  </a:lnTo>
                  <a:close/>
                  <a:moveTo>
                    <a:pt x="249" y="97"/>
                  </a:moveTo>
                  <a:cubicBezTo>
                    <a:pt x="254" y="104"/>
                    <a:pt x="254" y="104"/>
                    <a:pt x="254" y="104"/>
                  </a:cubicBezTo>
                  <a:cubicBezTo>
                    <a:pt x="228" y="120"/>
                    <a:pt x="228" y="120"/>
                    <a:pt x="228" y="120"/>
                  </a:cubicBezTo>
                  <a:cubicBezTo>
                    <a:pt x="234" y="130"/>
                    <a:pt x="234" y="130"/>
                    <a:pt x="234" y="130"/>
                  </a:cubicBezTo>
                  <a:cubicBezTo>
                    <a:pt x="258" y="115"/>
                    <a:pt x="258" y="115"/>
                    <a:pt x="258" y="115"/>
                  </a:cubicBezTo>
                  <a:cubicBezTo>
                    <a:pt x="263" y="122"/>
                    <a:pt x="263" y="122"/>
                    <a:pt x="263" y="122"/>
                  </a:cubicBezTo>
                  <a:cubicBezTo>
                    <a:pt x="239" y="137"/>
                    <a:pt x="239" y="137"/>
                    <a:pt x="239" y="137"/>
                  </a:cubicBezTo>
                  <a:cubicBezTo>
                    <a:pt x="246" y="149"/>
                    <a:pt x="246" y="149"/>
                    <a:pt x="246" y="149"/>
                  </a:cubicBezTo>
                  <a:cubicBezTo>
                    <a:pt x="273" y="132"/>
                    <a:pt x="273" y="132"/>
                    <a:pt x="273" y="132"/>
                  </a:cubicBezTo>
                  <a:cubicBezTo>
                    <a:pt x="278" y="140"/>
                    <a:pt x="278" y="140"/>
                    <a:pt x="278" y="140"/>
                  </a:cubicBezTo>
                  <a:cubicBezTo>
                    <a:pt x="241" y="163"/>
                    <a:pt x="241" y="163"/>
                    <a:pt x="241" y="163"/>
                  </a:cubicBezTo>
                  <a:cubicBezTo>
                    <a:pt x="214" y="119"/>
                    <a:pt x="214" y="119"/>
                    <a:pt x="214" y="119"/>
                  </a:cubicBezTo>
                  <a:lnTo>
                    <a:pt x="249" y="97"/>
                  </a:lnTo>
                  <a:close/>
                  <a:moveTo>
                    <a:pt x="174" y="151"/>
                  </a:moveTo>
                  <a:cubicBezTo>
                    <a:pt x="210" y="171"/>
                    <a:pt x="210" y="171"/>
                    <a:pt x="210" y="171"/>
                  </a:cubicBezTo>
                  <a:cubicBezTo>
                    <a:pt x="196" y="133"/>
                    <a:pt x="196" y="133"/>
                    <a:pt x="196" y="133"/>
                  </a:cubicBezTo>
                  <a:cubicBezTo>
                    <a:pt x="205" y="125"/>
                    <a:pt x="205" y="125"/>
                    <a:pt x="205" y="125"/>
                  </a:cubicBezTo>
                  <a:cubicBezTo>
                    <a:pt x="223" y="178"/>
                    <a:pt x="223" y="178"/>
                    <a:pt x="223" y="178"/>
                  </a:cubicBezTo>
                  <a:cubicBezTo>
                    <a:pt x="213" y="186"/>
                    <a:pt x="213" y="186"/>
                    <a:pt x="213" y="186"/>
                  </a:cubicBezTo>
                  <a:cubicBezTo>
                    <a:pt x="165" y="159"/>
                    <a:pt x="165" y="159"/>
                    <a:pt x="165" y="159"/>
                  </a:cubicBezTo>
                  <a:lnTo>
                    <a:pt x="174" y="151"/>
                  </a:lnTo>
                  <a:close/>
                  <a:moveTo>
                    <a:pt x="159" y="166"/>
                  </a:moveTo>
                  <a:cubicBezTo>
                    <a:pt x="197" y="201"/>
                    <a:pt x="197" y="201"/>
                    <a:pt x="197" y="201"/>
                  </a:cubicBezTo>
                  <a:cubicBezTo>
                    <a:pt x="189" y="210"/>
                    <a:pt x="189" y="210"/>
                    <a:pt x="189" y="210"/>
                  </a:cubicBezTo>
                  <a:cubicBezTo>
                    <a:pt x="151" y="174"/>
                    <a:pt x="151" y="174"/>
                    <a:pt x="151" y="174"/>
                  </a:cubicBezTo>
                  <a:lnTo>
                    <a:pt x="159" y="166"/>
                  </a:lnTo>
                  <a:close/>
                  <a:moveTo>
                    <a:pt x="120" y="211"/>
                  </a:moveTo>
                  <a:cubicBezTo>
                    <a:pt x="162" y="214"/>
                    <a:pt x="162" y="214"/>
                    <a:pt x="162" y="214"/>
                  </a:cubicBezTo>
                  <a:cubicBezTo>
                    <a:pt x="134" y="193"/>
                    <a:pt x="134" y="193"/>
                    <a:pt x="134" y="193"/>
                  </a:cubicBezTo>
                  <a:cubicBezTo>
                    <a:pt x="141" y="185"/>
                    <a:pt x="141" y="185"/>
                    <a:pt x="141" y="185"/>
                  </a:cubicBezTo>
                  <a:cubicBezTo>
                    <a:pt x="182" y="216"/>
                    <a:pt x="182" y="216"/>
                    <a:pt x="182" y="216"/>
                  </a:cubicBezTo>
                  <a:cubicBezTo>
                    <a:pt x="175" y="225"/>
                    <a:pt x="175" y="225"/>
                    <a:pt x="175" y="225"/>
                  </a:cubicBezTo>
                  <a:cubicBezTo>
                    <a:pt x="134" y="223"/>
                    <a:pt x="134" y="223"/>
                    <a:pt x="134" y="223"/>
                  </a:cubicBezTo>
                  <a:cubicBezTo>
                    <a:pt x="160" y="244"/>
                    <a:pt x="160" y="244"/>
                    <a:pt x="160" y="244"/>
                  </a:cubicBezTo>
                  <a:cubicBezTo>
                    <a:pt x="154" y="252"/>
                    <a:pt x="154" y="252"/>
                    <a:pt x="154" y="252"/>
                  </a:cubicBezTo>
                  <a:cubicBezTo>
                    <a:pt x="113" y="220"/>
                    <a:pt x="113" y="220"/>
                    <a:pt x="113" y="220"/>
                  </a:cubicBezTo>
                  <a:lnTo>
                    <a:pt x="120" y="211"/>
                  </a:lnTo>
                  <a:close/>
                  <a:moveTo>
                    <a:pt x="87" y="264"/>
                  </a:moveTo>
                  <a:cubicBezTo>
                    <a:pt x="112" y="278"/>
                    <a:pt x="112" y="278"/>
                    <a:pt x="112" y="278"/>
                  </a:cubicBezTo>
                  <a:cubicBezTo>
                    <a:pt x="116" y="280"/>
                    <a:pt x="118" y="281"/>
                    <a:pt x="120" y="282"/>
                  </a:cubicBezTo>
                  <a:cubicBezTo>
                    <a:pt x="122" y="282"/>
                    <a:pt x="124" y="282"/>
                    <a:pt x="126" y="281"/>
                  </a:cubicBezTo>
                  <a:cubicBezTo>
                    <a:pt x="128" y="280"/>
                    <a:pt x="130" y="278"/>
                    <a:pt x="131" y="275"/>
                  </a:cubicBezTo>
                  <a:cubicBezTo>
                    <a:pt x="133" y="273"/>
                    <a:pt x="133" y="270"/>
                    <a:pt x="133" y="268"/>
                  </a:cubicBezTo>
                  <a:cubicBezTo>
                    <a:pt x="133" y="266"/>
                    <a:pt x="132" y="264"/>
                    <a:pt x="131" y="263"/>
                  </a:cubicBezTo>
                  <a:cubicBezTo>
                    <a:pt x="129" y="262"/>
                    <a:pt x="127" y="260"/>
                    <a:pt x="123" y="258"/>
                  </a:cubicBezTo>
                  <a:cubicBezTo>
                    <a:pt x="98" y="244"/>
                    <a:pt x="98" y="244"/>
                    <a:pt x="98" y="244"/>
                  </a:cubicBezTo>
                  <a:cubicBezTo>
                    <a:pt x="104" y="234"/>
                    <a:pt x="104" y="234"/>
                    <a:pt x="104" y="234"/>
                  </a:cubicBezTo>
                  <a:cubicBezTo>
                    <a:pt x="127" y="248"/>
                    <a:pt x="127" y="248"/>
                    <a:pt x="127" y="248"/>
                  </a:cubicBezTo>
                  <a:cubicBezTo>
                    <a:pt x="133" y="251"/>
                    <a:pt x="137" y="253"/>
                    <a:pt x="138" y="255"/>
                  </a:cubicBezTo>
                  <a:cubicBezTo>
                    <a:pt x="140" y="257"/>
                    <a:pt x="142" y="259"/>
                    <a:pt x="142" y="261"/>
                  </a:cubicBezTo>
                  <a:cubicBezTo>
                    <a:pt x="143" y="263"/>
                    <a:pt x="143" y="266"/>
                    <a:pt x="143" y="269"/>
                  </a:cubicBezTo>
                  <a:cubicBezTo>
                    <a:pt x="142" y="272"/>
                    <a:pt x="141" y="275"/>
                    <a:pt x="139" y="279"/>
                  </a:cubicBezTo>
                  <a:cubicBezTo>
                    <a:pt x="136" y="284"/>
                    <a:pt x="134" y="287"/>
                    <a:pt x="131" y="289"/>
                  </a:cubicBezTo>
                  <a:cubicBezTo>
                    <a:pt x="129" y="291"/>
                    <a:pt x="127" y="292"/>
                    <a:pt x="124" y="293"/>
                  </a:cubicBezTo>
                  <a:cubicBezTo>
                    <a:pt x="122" y="293"/>
                    <a:pt x="120" y="293"/>
                    <a:pt x="118" y="293"/>
                  </a:cubicBezTo>
                  <a:cubicBezTo>
                    <a:pt x="115" y="292"/>
                    <a:pt x="111" y="290"/>
                    <a:pt x="106" y="287"/>
                  </a:cubicBezTo>
                  <a:cubicBezTo>
                    <a:pt x="82" y="274"/>
                    <a:pt x="82" y="274"/>
                    <a:pt x="82" y="274"/>
                  </a:cubicBezTo>
                  <a:lnTo>
                    <a:pt x="87" y="264"/>
                  </a:lnTo>
                  <a:close/>
                  <a:moveTo>
                    <a:pt x="44" y="402"/>
                  </a:moveTo>
                  <a:cubicBezTo>
                    <a:pt x="82" y="384"/>
                    <a:pt x="82" y="384"/>
                    <a:pt x="82" y="384"/>
                  </a:cubicBezTo>
                  <a:cubicBezTo>
                    <a:pt x="47" y="379"/>
                    <a:pt x="47" y="379"/>
                    <a:pt x="47" y="379"/>
                  </a:cubicBezTo>
                  <a:cubicBezTo>
                    <a:pt x="49" y="368"/>
                    <a:pt x="49" y="368"/>
                    <a:pt x="49" y="368"/>
                  </a:cubicBezTo>
                  <a:cubicBezTo>
                    <a:pt x="100" y="376"/>
                    <a:pt x="100" y="376"/>
                    <a:pt x="100" y="376"/>
                  </a:cubicBezTo>
                  <a:cubicBezTo>
                    <a:pt x="98" y="388"/>
                    <a:pt x="98" y="388"/>
                    <a:pt x="98" y="388"/>
                  </a:cubicBezTo>
                  <a:cubicBezTo>
                    <a:pt x="61" y="405"/>
                    <a:pt x="61" y="405"/>
                    <a:pt x="61" y="405"/>
                  </a:cubicBezTo>
                  <a:cubicBezTo>
                    <a:pt x="95" y="411"/>
                    <a:pt x="95" y="411"/>
                    <a:pt x="95" y="411"/>
                  </a:cubicBezTo>
                  <a:cubicBezTo>
                    <a:pt x="93" y="421"/>
                    <a:pt x="93" y="421"/>
                    <a:pt x="93" y="421"/>
                  </a:cubicBezTo>
                  <a:cubicBezTo>
                    <a:pt x="42" y="413"/>
                    <a:pt x="42" y="413"/>
                    <a:pt x="42" y="413"/>
                  </a:cubicBezTo>
                  <a:lnTo>
                    <a:pt x="44" y="402"/>
                  </a:lnTo>
                  <a:close/>
                  <a:moveTo>
                    <a:pt x="42" y="427"/>
                  </a:moveTo>
                  <a:cubicBezTo>
                    <a:pt x="93" y="430"/>
                    <a:pt x="93" y="430"/>
                    <a:pt x="93" y="430"/>
                  </a:cubicBezTo>
                  <a:cubicBezTo>
                    <a:pt x="93" y="441"/>
                    <a:pt x="93" y="441"/>
                    <a:pt x="93" y="441"/>
                  </a:cubicBezTo>
                  <a:cubicBezTo>
                    <a:pt x="41" y="439"/>
                    <a:pt x="41" y="439"/>
                    <a:pt x="41" y="439"/>
                  </a:cubicBezTo>
                  <a:lnTo>
                    <a:pt x="42" y="427"/>
                  </a:lnTo>
                  <a:close/>
                  <a:moveTo>
                    <a:pt x="42" y="488"/>
                  </a:moveTo>
                  <a:cubicBezTo>
                    <a:pt x="62" y="486"/>
                    <a:pt x="62" y="486"/>
                    <a:pt x="62" y="486"/>
                  </a:cubicBezTo>
                  <a:cubicBezTo>
                    <a:pt x="61" y="464"/>
                    <a:pt x="61" y="464"/>
                    <a:pt x="61" y="464"/>
                  </a:cubicBezTo>
                  <a:cubicBezTo>
                    <a:pt x="41" y="465"/>
                    <a:pt x="41" y="465"/>
                    <a:pt x="41" y="465"/>
                  </a:cubicBezTo>
                  <a:cubicBezTo>
                    <a:pt x="40" y="454"/>
                    <a:pt x="40" y="454"/>
                    <a:pt x="40" y="454"/>
                  </a:cubicBezTo>
                  <a:cubicBezTo>
                    <a:pt x="92" y="451"/>
                    <a:pt x="92" y="451"/>
                    <a:pt x="92" y="451"/>
                  </a:cubicBezTo>
                  <a:cubicBezTo>
                    <a:pt x="92" y="462"/>
                    <a:pt x="92" y="462"/>
                    <a:pt x="92" y="462"/>
                  </a:cubicBezTo>
                  <a:cubicBezTo>
                    <a:pt x="70" y="463"/>
                    <a:pt x="70" y="463"/>
                    <a:pt x="70" y="463"/>
                  </a:cubicBezTo>
                  <a:cubicBezTo>
                    <a:pt x="71" y="486"/>
                    <a:pt x="71" y="486"/>
                    <a:pt x="71" y="486"/>
                  </a:cubicBezTo>
                  <a:cubicBezTo>
                    <a:pt x="94" y="485"/>
                    <a:pt x="94" y="485"/>
                    <a:pt x="94" y="485"/>
                  </a:cubicBezTo>
                  <a:cubicBezTo>
                    <a:pt x="94" y="496"/>
                    <a:pt x="94" y="496"/>
                    <a:pt x="94" y="496"/>
                  </a:cubicBezTo>
                  <a:cubicBezTo>
                    <a:pt x="43" y="499"/>
                    <a:pt x="43" y="499"/>
                    <a:pt x="43" y="499"/>
                  </a:cubicBezTo>
                  <a:lnTo>
                    <a:pt x="42" y="488"/>
                  </a:lnTo>
                  <a:close/>
                  <a:moveTo>
                    <a:pt x="98" y="546"/>
                  </a:moveTo>
                  <a:cubicBezTo>
                    <a:pt x="94" y="552"/>
                    <a:pt x="88" y="555"/>
                    <a:pt x="80" y="557"/>
                  </a:cubicBezTo>
                  <a:cubicBezTo>
                    <a:pt x="72" y="559"/>
                    <a:pt x="65" y="558"/>
                    <a:pt x="59" y="554"/>
                  </a:cubicBezTo>
                  <a:cubicBezTo>
                    <a:pt x="54" y="550"/>
                    <a:pt x="50" y="544"/>
                    <a:pt x="48" y="536"/>
                  </a:cubicBezTo>
                  <a:cubicBezTo>
                    <a:pt x="47" y="530"/>
                    <a:pt x="48" y="524"/>
                    <a:pt x="50" y="519"/>
                  </a:cubicBezTo>
                  <a:cubicBezTo>
                    <a:pt x="52" y="516"/>
                    <a:pt x="55" y="513"/>
                    <a:pt x="58" y="511"/>
                  </a:cubicBezTo>
                  <a:cubicBezTo>
                    <a:pt x="63" y="522"/>
                    <a:pt x="63" y="522"/>
                    <a:pt x="63" y="522"/>
                  </a:cubicBezTo>
                  <a:cubicBezTo>
                    <a:pt x="61" y="523"/>
                    <a:pt x="59" y="525"/>
                    <a:pt x="58" y="527"/>
                  </a:cubicBezTo>
                  <a:cubicBezTo>
                    <a:pt x="57" y="529"/>
                    <a:pt x="56" y="532"/>
                    <a:pt x="57" y="535"/>
                  </a:cubicBezTo>
                  <a:cubicBezTo>
                    <a:pt x="58" y="539"/>
                    <a:pt x="60" y="542"/>
                    <a:pt x="63" y="544"/>
                  </a:cubicBezTo>
                  <a:cubicBezTo>
                    <a:pt x="67" y="546"/>
                    <a:pt x="71" y="547"/>
                    <a:pt x="77" y="546"/>
                  </a:cubicBezTo>
                  <a:cubicBezTo>
                    <a:pt x="84" y="544"/>
                    <a:pt x="88" y="542"/>
                    <a:pt x="90" y="539"/>
                  </a:cubicBezTo>
                  <a:cubicBezTo>
                    <a:pt x="92" y="536"/>
                    <a:pt x="93" y="532"/>
                    <a:pt x="92" y="528"/>
                  </a:cubicBezTo>
                  <a:cubicBezTo>
                    <a:pt x="91" y="525"/>
                    <a:pt x="90" y="523"/>
                    <a:pt x="88" y="521"/>
                  </a:cubicBezTo>
                  <a:cubicBezTo>
                    <a:pt x="86" y="519"/>
                    <a:pt x="83" y="518"/>
                    <a:pt x="79" y="518"/>
                  </a:cubicBezTo>
                  <a:cubicBezTo>
                    <a:pt x="80" y="506"/>
                    <a:pt x="80" y="506"/>
                    <a:pt x="80" y="506"/>
                  </a:cubicBezTo>
                  <a:cubicBezTo>
                    <a:pt x="85" y="507"/>
                    <a:pt x="90" y="509"/>
                    <a:pt x="94" y="512"/>
                  </a:cubicBezTo>
                  <a:cubicBezTo>
                    <a:pt x="97" y="515"/>
                    <a:pt x="100" y="520"/>
                    <a:pt x="101" y="526"/>
                  </a:cubicBezTo>
                  <a:cubicBezTo>
                    <a:pt x="102" y="534"/>
                    <a:pt x="101" y="540"/>
                    <a:pt x="98" y="546"/>
                  </a:cubicBezTo>
                  <a:close/>
                  <a:moveTo>
                    <a:pt x="114" y="330"/>
                  </a:moveTo>
                  <a:cubicBezTo>
                    <a:pt x="101" y="331"/>
                    <a:pt x="101" y="331"/>
                    <a:pt x="101" y="331"/>
                  </a:cubicBezTo>
                  <a:cubicBezTo>
                    <a:pt x="94" y="353"/>
                    <a:pt x="94" y="353"/>
                    <a:pt x="94" y="353"/>
                  </a:cubicBezTo>
                  <a:cubicBezTo>
                    <a:pt x="104" y="361"/>
                    <a:pt x="104" y="361"/>
                    <a:pt x="104" y="361"/>
                  </a:cubicBezTo>
                  <a:cubicBezTo>
                    <a:pt x="100" y="373"/>
                    <a:pt x="100" y="373"/>
                    <a:pt x="100" y="373"/>
                  </a:cubicBezTo>
                  <a:cubicBezTo>
                    <a:pt x="58" y="336"/>
                    <a:pt x="58" y="336"/>
                    <a:pt x="58" y="336"/>
                  </a:cubicBezTo>
                  <a:cubicBezTo>
                    <a:pt x="62" y="325"/>
                    <a:pt x="62" y="325"/>
                    <a:pt x="62" y="325"/>
                  </a:cubicBezTo>
                  <a:cubicBezTo>
                    <a:pt x="118" y="318"/>
                    <a:pt x="118" y="318"/>
                    <a:pt x="118" y="318"/>
                  </a:cubicBezTo>
                  <a:lnTo>
                    <a:pt x="114" y="330"/>
                  </a:lnTo>
                  <a:close/>
                  <a:moveTo>
                    <a:pt x="252" y="762"/>
                  </a:moveTo>
                  <a:cubicBezTo>
                    <a:pt x="251" y="763"/>
                    <a:pt x="251" y="764"/>
                    <a:pt x="250" y="764"/>
                  </a:cubicBezTo>
                  <a:cubicBezTo>
                    <a:pt x="248" y="766"/>
                    <a:pt x="238" y="764"/>
                    <a:pt x="237" y="764"/>
                  </a:cubicBezTo>
                  <a:cubicBezTo>
                    <a:pt x="233" y="764"/>
                    <a:pt x="231" y="764"/>
                    <a:pt x="230" y="766"/>
                  </a:cubicBezTo>
                  <a:cubicBezTo>
                    <a:pt x="231" y="767"/>
                    <a:pt x="230" y="770"/>
                    <a:pt x="228" y="770"/>
                  </a:cubicBezTo>
                  <a:cubicBezTo>
                    <a:pt x="226" y="770"/>
                    <a:pt x="222" y="768"/>
                    <a:pt x="218" y="768"/>
                  </a:cubicBezTo>
                  <a:cubicBezTo>
                    <a:pt x="217" y="768"/>
                    <a:pt x="216" y="768"/>
                    <a:pt x="215" y="768"/>
                  </a:cubicBezTo>
                  <a:cubicBezTo>
                    <a:pt x="205" y="781"/>
                    <a:pt x="196" y="792"/>
                    <a:pt x="185" y="805"/>
                  </a:cubicBezTo>
                  <a:cubicBezTo>
                    <a:pt x="184" y="804"/>
                    <a:pt x="183" y="805"/>
                    <a:pt x="182" y="805"/>
                  </a:cubicBezTo>
                  <a:cubicBezTo>
                    <a:pt x="191" y="793"/>
                    <a:pt x="199" y="779"/>
                    <a:pt x="208" y="766"/>
                  </a:cubicBezTo>
                  <a:cubicBezTo>
                    <a:pt x="208" y="765"/>
                    <a:pt x="207" y="764"/>
                    <a:pt x="207" y="763"/>
                  </a:cubicBezTo>
                  <a:cubicBezTo>
                    <a:pt x="207" y="761"/>
                    <a:pt x="209" y="758"/>
                    <a:pt x="211" y="758"/>
                  </a:cubicBezTo>
                  <a:cubicBezTo>
                    <a:pt x="211" y="758"/>
                    <a:pt x="212" y="758"/>
                    <a:pt x="213" y="758"/>
                  </a:cubicBezTo>
                  <a:cubicBezTo>
                    <a:pt x="218" y="750"/>
                    <a:pt x="218" y="750"/>
                    <a:pt x="220" y="748"/>
                  </a:cubicBezTo>
                  <a:cubicBezTo>
                    <a:pt x="219" y="746"/>
                    <a:pt x="210" y="743"/>
                    <a:pt x="212" y="741"/>
                  </a:cubicBezTo>
                  <a:cubicBezTo>
                    <a:pt x="213" y="741"/>
                    <a:pt x="216" y="741"/>
                    <a:pt x="217" y="741"/>
                  </a:cubicBezTo>
                  <a:cubicBezTo>
                    <a:pt x="219" y="742"/>
                    <a:pt x="221" y="742"/>
                    <a:pt x="223" y="743"/>
                  </a:cubicBezTo>
                  <a:cubicBezTo>
                    <a:pt x="226" y="739"/>
                    <a:pt x="228" y="736"/>
                    <a:pt x="230" y="731"/>
                  </a:cubicBezTo>
                  <a:cubicBezTo>
                    <a:pt x="230" y="730"/>
                    <a:pt x="233" y="726"/>
                    <a:pt x="232" y="726"/>
                  </a:cubicBezTo>
                  <a:cubicBezTo>
                    <a:pt x="232" y="725"/>
                    <a:pt x="232" y="724"/>
                    <a:pt x="232" y="723"/>
                  </a:cubicBezTo>
                  <a:cubicBezTo>
                    <a:pt x="236" y="725"/>
                    <a:pt x="238" y="727"/>
                    <a:pt x="238" y="731"/>
                  </a:cubicBezTo>
                  <a:cubicBezTo>
                    <a:pt x="239" y="731"/>
                    <a:pt x="239" y="734"/>
                    <a:pt x="238" y="735"/>
                  </a:cubicBezTo>
                  <a:cubicBezTo>
                    <a:pt x="236" y="738"/>
                    <a:pt x="233" y="742"/>
                    <a:pt x="231" y="745"/>
                  </a:cubicBezTo>
                  <a:cubicBezTo>
                    <a:pt x="232" y="746"/>
                    <a:pt x="232" y="746"/>
                    <a:pt x="233" y="747"/>
                  </a:cubicBezTo>
                  <a:cubicBezTo>
                    <a:pt x="236" y="748"/>
                    <a:pt x="239" y="748"/>
                    <a:pt x="242" y="750"/>
                  </a:cubicBezTo>
                  <a:cubicBezTo>
                    <a:pt x="242" y="750"/>
                    <a:pt x="243" y="750"/>
                    <a:pt x="244" y="749"/>
                  </a:cubicBezTo>
                  <a:cubicBezTo>
                    <a:pt x="251" y="753"/>
                    <a:pt x="253" y="761"/>
                    <a:pt x="252" y="762"/>
                  </a:cubicBezTo>
                  <a:close/>
                  <a:moveTo>
                    <a:pt x="188" y="735"/>
                  </a:moveTo>
                  <a:cubicBezTo>
                    <a:pt x="191" y="738"/>
                    <a:pt x="194" y="740"/>
                    <a:pt x="195" y="742"/>
                  </a:cubicBezTo>
                  <a:cubicBezTo>
                    <a:pt x="196" y="743"/>
                    <a:pt x="200" y="748"/>
                    <a:pt x="202" y="755"/>
                  </a:cubicBezTo>
                  <a:cubicBezTo>
                    <a:pt x="203" y="757"/>
                    <a:pt x="204" y="758"/>
                    <a:pt x="203" y="761"/>
                  </a:cubicBezTo>
                  <a:cubicBezTo>
                    <a:pt x="199" y="758"/>
                    <a:pt x="199" y="757"/>
                    <a:pt x="197" y="752"/>
                  </a:cubicBezTo>
                  <a:cubicBezTo>
                    <a:pt x="197" y="750"/>
                    <a:pt x="196" y="748"/>
                    <a:pt x="193" y="744"/>
                  </a:cubicBezTo>
                  <a:cubicBezTo>
                    <a:pt x="192" y="742"/>
                    <a:pt x="188" y="738"/>
                    <a:pt x="188" y="735"/>
                  </a:cubicBezTo>
                  <a:close/>
                  <a:moveTo>
                    <a:pt x="261" y="821"/>
                  </a:moveTo>
                  <a:cubicBezTo>
                    <a:pt x="261" y="819"/>
                    <a:pt x="259" y="818"/>
                    <a:pt x="260" y="815"/>
                  </a:cubicBezTo>
                  <a:cubicBezTo>
                    <a:pt x="265" y="807"/>
                    <a:pt x="273" y="790"/>
                    <a:pt x="281" y="779"/>
                  </a:cubicBezTo>
                  <a:cubicBezTo>
                    <a:pt x="281" y="778"/>
                    <a:pt x="282" y="776"/>
                    <a:pt x="283" y="777"/>
                  </a:cubicBezTo>
                  <a:cubicBezTo>
                    <a:pt x="283" y="778"/>
                    <a:pt x="284" y="778"/>
                    <a:pt x="282" y="782"/>
                  </a:cubicBezTo>
                  <a:cubicBezTo>
                    <a:pt x="282" y="783"/>
                    <a:pt x="262" y="820"/>
                    <a:pt x="264" y="821"/>
                  </a:cubicBezTo>
                  <a:cubicBezTo>
                    <a:pt x="262" y="821"/>
                    <a:pt x="263" y="821"/>
                    <a:pt x="261" y="821"/>
                  </a:cubicBezTo>
                  <a:close/>
                  <a:moveTo>
                    <a:pt x="288" y="830"/>
                  </a:moveTo>
                  <a:cubicBezTo>
                    <a:pt x="288" y="830"/>
                    <a:pt x="287" y="830"/>
                    <a:pt x="287" y="830"/>
                  </a:cubicBezTo>
                  <a:cubicBezTo>
                    <a:pt x="285" y="830"/>
                    <a:pt x="283" y="829"/>
                    <a:pt x="281" y="828"/>
                  </a:cubicBezTo>
                  <a:cubicBezTo>
                    <a:pt x="280" y="826"/>
                    <a:pt x="275" y="818"/>
                    <a:pt x="275" y="816"/>
                  </a:cubicBezTo>
                  <a:cubicBezTo>
                    <a:pt x="275" y="816"/>
                    <a:pt x="275" y="816"/>
                    <a:pt x="276" y="816"/>
                  </a:cubicBezTo>
                  <a:cubicBezTo>
                    <a:pt x="277" y="822"/>
                    <a:pt x="286" y="820"/>
                    <a:pt x="293" y="818"/>
                  </a:cubicBezTo>
                  <a:cubicBezTo>
                    <a:pt x="299" y="816"/>
                    <a:pt x="304" y="813"/>
                    <a:pt x="305" y="812"/>
                  </a:cubicBezTo>
                  <a:cubicBezTo>
                    <a:pt x="304" y="811"/>
                    <a:pt x="305" y="811"/>
                    <a:pt x="303" y="809"/>
                  </a:cubicBezTo>
                  <a:cubicBezTo>
                    <a:pt x="303" y="810"/>
                    <a:pt x="300" y="811"/>
                    <a:pt x="296" y="812"/>
                  </a:cubicBezTo>
                  <a:cubicBezTo>
                    <a:pt x="288" y="814"/>
                    <a:pt x="274" y="816"/>
                    <a:pt x="273" y="815"/>
                  </a:cubicBezTo>
                  <a:cubicBezTo>
                    <a:pt x="269" y="814"/>
                    <a:pt x="270" y="813"/>
                    <a:pt x="272" y="809"/>
                  </a:cubicBezTo>
                  <a:cubicBezTo>
                    <a:pt x="279" y="807"/>
                    <a:pt x="290" y="805"/>
                    <a:pt x="296" y="802"/>
                  </a:cubicBezTo>
                  <a:cubicBezTo>
                    <a:pt x="297" y="802"/>
                    <a:pt x="298" y="801"/>
                    <a:pt x="297" y="799"/>
                  </a:cubicBezTo>
                  <a:cubicBezTo>
                    <a:pt x="294" y="801"/>
                    <a:pt x="286" y="801"/>
                    <a:pt x="283" y="801"/>
                  </a:cubicBezTo>
                  <a:cubicBezTo>
                    <a:pt x="280" y="798"/>
                    <a:pt x="282" y="795"/>
                    <a:pt x="284" y="792"/>
                  </a:cubicBezTo>
                  <a:cubicBezTo>
                    <a:pt x="284" y="792"/>
                    <a:pt x="284" y="792"/>
                    <a:pt x="284" y="792"/>
                  </a:cubicBezTo>
                  <a:cubicBezTo>
                    <a:pt x="286" y="794"/>
                    <a:pt x="293" y="793"/>
                    <a:pt x="295" y="791"/>
                  </a:cubicBezTo>
                  <a:cubicBezTo>
                    <a:pt x="294" y="789"/>
                    <a:pt x="291" y="784"/>
                    <a:pt x="293" y="785"/>
                  </a:cubicBezTo>
                  <a:cubicBezTo>
                    <a:pt x="295" y="786"/>
                    <a:pt x="295" y="787"/>
                    <a:pt x="297" y="788"/>
                  </a:cubicBezTo>
                  <a:cubicBezTo>
                    <a:pt x="298" y="788"/>
                    <a:pt x="298" y="787"/>
                    <a:pt x="298" y="787"/>
                  </a:cubicBezTo>
                  <a:cubicBezTo>
                    <a:pt x="296" y="786"/>
                    <a:pt x="295" y="785"/>
                    <a:pt x="294" y="785"/>
                  </a:cubicBezTo>
                  <a:cubicBezTo>
                    <a:pt x="295" y="782"/>
                    <a:pt x="297" y="782"/>
                    <a:pt x="299" y="783"/>
                  </a:cubicBezTo>
                  <a:cubicBezTo>
                    <a:pt x="301" y="784"/>
                    <a:pt x="307" y="790"/>
                    <a:pt x="308" y="790"/>
                  </a:cubicBezTo>
                  <a:cubicBezTo>
                    <a:pt x="308" y="790"/>
                    <a:pt x="308" y="790"/>
                    <a:pt x="308" y="790"/>
                  </a:cubicBezTo>
                  <a:cubicBezTo>
                    <a:pt x="309" y="791"/>
                    <a:pt x="309" y="792"/>
                    <a:pt x="310" y="793"/>
                  </a:cubicBezTo>
                  <a:cubicBezTo>
                    <a:pt x="309" y="797"/>
                    <a:pt x="307" y="798"/>
                    <a:pt x="305" y="798"/>
                  </a:cubicBezTo>
                  <a:cubicBezTo>
                    <a:pt x="305" y="802"/>
                    <a:pt x="305" y="806"/>
                    <a:pt x="308" y="811"/>
                  </a:cubicBezTo>
                  <a:cubicBezTo>
                    <a:pt x="310" y="810"/>
                    <a:pt x="312" y="809"/>
                    <a:pt x="313" y="808"/>
                  </a:cubicBezTo>
                  <a:cubicBezTo>
                    <a:pt x="315" y="810"/>
                    <a:pt x="316" y="811"/>
                    <a:pt x="316" y="814"/>
                  </a:cubicBezTo>
                  <a:cubicBezTo>
                    <a:pt x="314" y="818"/>
                    <a:pt x="309" y="817"/>
                    <a:pt x="309" y="819"/>
                  </a:cubicBezTo>
                  <a:cubicBezTo>
                    <a:pt x="307" y="824"/>
                    <a:pt x="308" y="831"/>
                    <a:pt x="307" y="835"/>
                  </a:cubicBezTo>
                  <a:cubicBezTo>
                    <a:pt x="306" y="835"/>
                    <a:pt x="305" y="835"/>
                    <a:pt x="305" y="835"/>
                  </a:cubicBezTo>
                  <a:cubicBezTo>
                    <a:pt x="304" y="831"/>
                    <a:pt x="304" y="824"/>
                    <a:pt x="305" y="821"/>
                  </a:cubicBezTo>
                  <a:cubicBezTo>
                    <a:pt x="302" y="821"/>
                    <a:pt x="299" y="823"/>
                    <a:pt x="294" y="824"/>
                  </a:cubicBezTo>
                  <a:cubicBezTo>
                    <a:pt x="294" y="825"/>
                    <a:pt x="294" y="824"/>
                    <a:pt x="294" y="825"/>
                  </a:cubicBezTo>
                  <a:cubicBezTo>
                    <a:pt x="296" y="826"/>
                    <a:pt x="297" y="827"/>
                    <a:pt x="297" y="828"/>
                  </a:cubicBezTo>
                  <a:cubicBezTo>
                    <a:pt x="297" y="829"/>
                    <a:pt x="296" y="831"/>
                    <a:pt x="295" y="831"/>
                  </a:cubicBezTo>
                  <a:cubicBezTo>
                    <a:pt x="294" y="831"/>
                    <a:pt x="293" y="830"/>
                    <a:pt x="290" y="829"/>
                  </a:cubicBezTo>
                  <a:cubicBezTo>
                    <a:pt x="289" y="829"/>
                    <a:pt x="289" y="829"/>
                    <a:pt x="288" y="830"/>
                  </a:cubicBezTo>
                  <a:close/>
                  <a:moveTo>
                    <a:pt x="316" y="787"/>
                  </a:moveTo>
                  <a:cubicBezTo>
                    <a:pt x="316" y="785"/>
                    <a:pt x="319" y="786"/>
                    <a:pt x="320" y="787"/>
                  </a:cubicBezTo>
                  <a:cubicBezTo>
                    <a:pt x="322" y="788"/>
                    <a:pt x="324" y="789"/>
                    <a:pt x="326" y="794"/>
                  </a:cubicBezTo>
                  <a:cubicBezTo>
                    <a:pt x="325" y="796"/>
                    <a:pt x="325" y="797"/>
                    <a:pt x="324" y="798"/>
                  </a:cubicBezTo>
                  <a:cubicBezTo>
                    <a:pt x="323" y="799"/>
                    <a:pt x="318" y="798"/>
                    <a:pt x="318" y="795"/>
                  </a:cubicBezTo>
                  <a:cubicBezTo>
                    <a:pt x="317" y="793"/>
                    <a:pt x="316" y="788"/>
                    <a:pt x="316" y="787"/>
                  </a:cubicBezTo>
                  <a:close/>
                  <a:moveTo>
                    <a:pt x="340" y="802"/>
                  </a:moveTo>
                  <a:cubicBezTo>
                    <a:pt x="333" y="803"/>
                    <a:pt x="318" y="845"/>
                    <a:pt x="312" y="854"/>
                  </a:cubicBezTo>
                  <a:cubicBezTo>
                    <a:pt x="307" y="861"/>
                    <a:pt x="305" y="861"/>
                    <a:pt x="302" y="858"/>
                  </a:cubicBezTo>
                  <a:cubicBezTo>
                    <a:pt x="298" y="854"/>
                    <a:pt x="293" y="836"/>
                    <a:pt x="294" y="832"/>
                  </a:cubicBezTo>
                  <a:cubicBezTo>
                    <a:pt x="295" y="833"/>
                    <a:pt x="296" y="836"/>
                    <a:pt x="297" y="837"/>
                  </a:cubicBezTo>
                  <a:cubicBezTo>
                    <a:pt x="297" y="836"/>
                    <a:pt x="297" y="836"/>
                    <a:pt x="297" y="835"/>
                  </a:cubicBezTo>
                  <a:cubicBezTo>
                    <a:pt x="298" y="838"/>
                    <a:pt x="302" y="846"/>
                    <a:pt x="303" y="847"/>
                  </a:cubicBezTo>
                  <a:cubicBezTo>
                    <a:pt x="306" y="849"/>
                    <a:pt x="307" y="845"/>
                    <a:pt x="309" y="843"/>
                  </a:cubicBezTo>
                  <a:cubicBezTo>
                    <a:pt x="313" y="834"/>
                    <a:pt x="324" y="807"/>
                    <a:pt x="329" y="799"/>
                  </a:cubicBezTo>
                  <a:cubicBezTo>
                    <a:pt x="331" y="794"/>
                    <a:pt x="334" y="789"/>
                    <a:pt x="330" y="786"/>
                  </a:cubicBezTo>
                  <a:cubicBezTo>
                    <a:pt x="319" y="780"/>
                    <a:pt x="305" y="785"/>
                    <a:pt x="295" y="779"/>
                  </a:cubicBezTo>
                  <a:cubicBezTo>
                    <a:pt x="295" y="778"/>
                    <a:pt x="295" y="778"/>
                    <a:pt x="296" y="778"/>
                  </a:cubicBezTo>
                  <a:cubicBezTo>
                    <a:pt x="301" y="776"/>
                    <a:pt x="327" y="782"/>
                    <a:pt x="327" y="782"/>
                  </a:cubicBezTo>
                  <a:cubicBezTo>
                    <a:pt x="335" y="784"/>
                    <a:pt x="345" y="793"/>
                    <a:pt x="340" y="802"/>
                  </a:cubicBezTo>
                  <a:close/>
                  <a:moveTo>
                    <a:pt x="364" y="858"/>
                  </a:moveTo>
                  <a:cubicBezTo>
                    <a:pt x="364" y="858"/>
                    <a:pt x="362" y="859"/>
                    <a:pt x="362" y="860"/>
                  </a:cubicBezTo>
                  <a:cubicBezTo>
                    <a:pt x="362" y="860"/>
                    <a:pt x="361" y="861"/>
                    <a:pt x="360" y="861"/>
                  </a:cubicBezTo>
                  <a:cubicBezTo>
                    <a:pt x="360" y="861"/>
                    <a:pt x="357" y="862"/>
                    <a:pt x="355" y="861"/>
                  </a:cubicBezTo>
                  <a:cubicBezTo>
                    <a:pt x="355" y="861"/>
                    <a:pt x="354" y="860"/>
                    <a:pt x="353" y="860"/>
                  </a:cubicBezTo>
                  <a:cubicBezTo>
                    <a:pt x="353" y="860"/>
                    <a:pt x="351" y="859"/>
                    <a:pt x="350" y="859"/>
                  </a:cubicBezTo>
                  <a:cubicBezTo>
                    <a:pt x="350" y="859"/>
                    <a:pt x="349" y="859"/>
                    <a:pt x="351" y="858"/>
                  </a:cubicBezTo>
                  <a:cubicBezTo>
                    <a:pt x="351" y="858"/>
                    <a:pt x="351" y="858"/>
                    <a:pt x="353" y="858"/>
                  </a:cubicBezTo>
                  <a:cubicBezTo>
                    <a:pt x="353" y="858"/>
                    <a:pt x="353" y="858"/>
                    <a:pt x="354" y="857"/>
                  </a:cubicBezTo>
                  <a:cubicBezTo>
                    <a:pt x="354" y="857"/>
                    <a:pt x="354" y="857"/>
                    <a:pt x="354" y="857"/>
                  </a:cubicBezTo>
                  <a:cubicBezTo>
                    <a:pt x="354" y="857"/>
                    <a:pt x="355" y="858"/>
                    <a:pt x="356" y="856"/>
                  </a:cubicBezTo>
                  <a:cubicBezTo>
                    <a:pt x="356" y="856"/>
                    <a:pt x="356" y="855"/>
                    <a:pt x="357" y="855"/>
                  </a:cubicBezTo>
                  <a:cubicBezTo>
                    <a:pt x="357" y="855"/>
                    <a:pt x="361" y="853"/>
                    <a:pt x="370" y="848"/>
                  </a:cubicBezTo>
                  <a:cubicBezTo>
                    <a:pt x="370" y="848"/>
                    <a:pt x="378" y="843"/>
                    <a:pt x="384" y="837"/>
                  </a:cubicBezTo>
                  <a:cubicBezTo>
                    <a:pt x="384" y="837"/>
                    <a:pt x="388" y="834"/>
                    <a:pt x="392" y="831"/>
                  </a:cubicBezTo>
                  <a:cubicBezTo>
                    <a:pt x="392" y="831"/>
                    <a:pt x="405" y="820"/>
                    <a:pt x="408" y="817"/>
                  </a:cubicBezTo>
                  <a:cubicBezTo>
                    <a:pt x="408" y="817"/>
                    <a:pt x="398" y="813"/>
                    <a:pt x="400" y="808"/>
                  </a:cubicBezTo>
                  <a:cubicBezTo>
                    <a:pt x="400" y="808"/>
                    <a:pt x="400" y="806"/>
                    <a:pt x="401" y="808"/>
                  </a:cubicBezTo>
                  <a:cubicBezTo>
                    <a:pt x="401" y="808"/>
                    <a:pt x="405" y="812"/>
                    <a:pt x="412" y="810"/>
                  </a:cubicBezTo>
                  <a:cubicBezTo>
                    <a:pt x="412" y="810"/>
                    <a:pt x="416" y="810"/>
                    <a:pt x="420" y="807"/>
                  </a:cubicBezTo>
                  <a:cubicBezTo>
                    <a:pt x="420" y="807"/>
                    <a:pt x="424" y="807"/>
                    <a:pt x="426" y="815"/>
                  </a:cubicBezTo>
                  <a:cubicBezTo>
                    <a:pt x="426" y="815"/>
                    <a:pt x="427" y="819"/>
                    <a:pt x="424" y="818"/>
                  </a:cubicBezTo>
                  <a:cubicBezTo>
                    <a:pt x="424" y="818"/>
                    <a:pt x="421" y="818"/>
                    <a:pt x="419" y="819"/>
                  </a:cubicBezTo>
                  <a:cubicBezTo>
                    <a:pt x="418" y="819"/>
                    <a:pt x="417" y="819"/>
                    <a:pt x="416" y="820"/>
                  </a:cubicBezTo>
                  <a:cubicBezTo>
                    <a:pt x="416" y="820"/>
                    <a:pt x="409" y="826"/>
                    <a:pt x="396" y="835"/>
                  </a:cubicBezTo>
                  <a:cubicBezTo>
                    <a:pt x="396" y="835"/>
                    <a:pt x="390" y="839"/>
                    <a:pt x="380" y="848"/>
                  </a:cubicBezTo>
                  <a:cubicBezTo>
                    <a:pt x="380" y="848"/>
                    <a:pt x="373" y="855"/>
                    <a:pt x="364" y="858"/>
                  </a:cubicBezTo>
                  <a:close/>
                  <a:moveTo>
                    <a:pt x="429" y="859"/>
                  </a:moveTo>
                  <a:cubicBezTo>
                    <a:pt x="429" y="859"/>
                    <a:pt x="429" y="860"/>
                    <a:pt x="429" y="861"/>
                  </a:cubicBezTo>
                  <a:cubicBezTo>
                    <a:pt x="429" y="861"/>
                    <a:pt x="429" y="863"/>
                    <a:pt x="427" y="862"/>
                  </a:cubicBezTo>
                  <a:cubicBezTo>
                    <a:pt x="427" y="862"/>
                    <a:pt x="420" y="864"/>
                    <a:pt x="418" y="866"/>
                  </a:cubicBezTo>
                  <a:cubicBezTo>
                    <a:pt x="418" y="866"/>
                    <a:pt x="415" y="870"/>
                    <a:pt x="415" y="872"/>
                  </a:cubicBezTo>
                  <a:cubicBezTo>
                    <a:pt x="415" y="872"/>
                    <a:pt x="415" y="875"/>
                    <a:pt x="412" y="875"/>
                  </a:cubicBezTo>
                  <a:cubicBezTo>
                    <a:pt x="412" y="875"/>
                    <a:pt x="411" y="876"/>
                    <a:pt x="409" y="875"/>
                  </a:cubicBezTo>
                  <a:cubicBezTo>
                    <a:pt x="409" y="875"/>
                    <a:pt x="406" y="873"/>
                    <a:pt x="403" y="876"/>
                  </a:cubicBezTo>
                  <a:cubicBezTo>
                    <a:pt x="403" y="876"/>
                    <a:pt x="403" y="877"/>
                    <a:pt x="402" y="875"/>
                  </a:cubicBezTo>
                  <a:cubicBezTo>
                    <a:pt x="402" y="875"/>
                    <a:pt x="402" y="874"/>
                    <a:pt x="400" y="874"/>
                  </a:cubicBezTo>
                  <a:cubicBezTo>
                    <a:pt x="400" y="874"/>
                    <a:pt x="400" y="873"/>
                    <a:pt x="400" y="872"/>
                  </a:cubicBezTo>
                  <a:cubicBezTo>
                    <a:pt x="400" y="872"/>
                    <a:pt x="400" y="870"/>
                    <a:pt x="398" y="869"/>
                  </a:cubicBezTo>
                  <a:cubicBezTo>
                    <a:pt x="398" y="869"/>
                    <a:pt x="397" y="869"/>
                    <a:pt x="396" y="867"/>
                  </a:cubicBezTo>
                  <a:cubicBezTo>
                    <a:pt x="396" y="867"/>
                    <a:pt x="395" y="861"/>
                    <a:pt x="394" y="858"/>
                  </a:cubicBezTo>
                  <a:cubicBezTo>
                    <a:pt x="394" y="858"/>
                    <a:pt x="393" y="855"/>
                    <a:pt x="390" y="854"/>
                  </a:cubicBezTo>
                  <a:cubicBezTo>
                    <a:pt x="390" y="854"/>
                    <a:pt x="386" y="848"/>
                    <a:pt x="388" y="848"/>
                  </a:cubicBezTo>
                  <a:cubicBezTo>
                    <a:pt x="388" y="848"/>
                    <a:pt x="393" y="848"/>
                    <a:pt x="395" y="854"/>
                  </a:cubicBezTo>
                  <a:cubicBezTo>
                    <a:pt x="395" y="854"/>
                    <a:pt x="395" y="856"/>
                    <a:pt x="396" y="858"/>
                  </a:cubicBezTo>
                  <a:cubicBezTo>
                    <a:pt x="396" y="858"/>
                    <a:pt x="396" y="860"/>
                    <a:pt x="399" y="866"/>
                  </a:cubicBezTo>
                  <a:cubicBezTo>
                    <a:pt x="399" y="866"/>
                    <a:pt x="399" y="867"/>
                    <a:pt x="400" y="865"/>
                  </a:cubicBezTo>
                  <a:cubicBezTo>
                    <a:pt x="401" y="863"/>
                    <a:pt x="401" y="863"/>
                    <a:pt x="401" y="863"/>
                  </a:cubicBezTo>
                  <a:cubicBezTo>
                    <a:pt x="401" y="863"/>
                    <a:pt x="402" y="861"/>
                    <a:pt x="403" y="862"/>
                  </a:cubicBezTo>
                  <a:cubicBezTo>
                    <a:pt x="403" y="862"/>
                    <a:pt x="404" y="863"/>
                    <a:pt x="404" y="862"/>
                  </a:cubicBezTo>
                  <a:cubicBezTo>
                    <a:pt x="404" y="862"/>
                    <a:pt x="407" y="861"/>
                    <a:pt x="409" y="858"/>
                  </a:cubicBezTo>
                  <a:cubicBezTo>
                    <a:pt x="409" y="858"/>
                    <a:pt x="412" y="856"/>
                    <a:pt x="411" y="855"/>
                  </a:cubicBezTo>
                  <a:cubicBezTo>
                    <a:pt x="411" y="855"/>
                    <a:pt x="408" y="852"/>
                    <a:pt x="407" y="850"/>
                  </a:cubicBezTo>
                  <a:cubicBezTo>
                    <a:pt x="407" y="850"/>
                    <a:pt x="405" y="849"/>
                    <a:pt x="406" y="848"/>
                  </a:cubicBezTo>
                  <a:cubicBezTo>
                    <a:pt x="406" y="848"/>
                    <a:pt x="407" y="848"/>
                    <a:pt x="410" y="849"/>
                  </a:cubicBezTo>
                  <a:cubicBezTo>
                    <a:pt x="410" y="849"/>
                    <a:pt x="416" y="850"/>
                    <a:pt x="418" y="848"/>
                  </a:cubicBezTo>
                  <a:cubicBezTo>
                    <a:pt x="418" y="848"/>
                    <a:pt x="419" y="846"/>
                    <a:pt x="420" y="847"/>
                  </a:cubicBezTo>
                  <a:cubicBezTo>
                    <a:pt x="420" y="847"/>
                    <a:pt x="423" y="850"/>
                    <a:pt x="424" y="850"/>
                  </a:cubicBezTo>
                  <a:cubicBezTo>
                    <a:pt x="424" y="850"/>
                    <a:pt x="430" y="852"/>
                    <a:pt x="429" y="859"/>
                  </a:cubicBezTo>
                  <a:close/>
                  <a:moveTo>
                    <a:pt x="485" y="876"/>
                  </a:moveTo>
                  <a:cubicBezTo>
                    <a:pt x="485" y="876"/>
                    <a:pt x="484" y="878"/>
                    <a:pt x="482" y="877"/>
                  </a:cubicBezTo>
                  <a:cubicBezTo>
                    <a:pt x="482" y="877"/>
                    <a:pt x="476" y="874"/>
                    <a:pt x="474" y="867"/>
                  </a:cubicBezTo>
                  <a:cubicBezTo>
                    <a:pt x="474" y="867"/>
                    <a:pt x="472" y="857"/>
                    <a:pt x="472" y="856"/>
                  </a:cubicBezTo>
                  <a:cubicBezTo>
                    <a:pt x="472" y="856"/>
                    <a:pt x="473" y="856"/>
                    <a:pt x="472" y="855"/>
                  </a:cubicBezTo>
                  <a:cubicBezTo>
                    <a:pt x="472" y="849"/>
                    <a:pt x="472" y="849"/>
                    <a:pt x="472" y="849"/>
                  </a:cubicBezTo>
                  <a:cubicBezTo>
                    <a:pt x="472" y="849"/>
                    <a:pt x="472" y="848"/>
                    <a:pt x="472" y="847"/>
                  </a:cubicBezTo>
                  <a:cubicBezTo>
                    <a:pt x="472" y="847"/>
                    <a:pt x="472" y="846"/>
                    <a:pt x="472" y="846"/>
                  </a:cubicBezTo>
                  <a:cubicBezTo>
                    <a:pt x="472" y="846"/>
                    <a:pt x="472" y="845"/>
                    <a:pt x="472" y="845"/>
                  </a:cubicBezTo>
                  <a:cubicBezTo>
                    <a:pt x="472" y="845"/>
                    <a:pt x="472" y="842"/>
                    <a:pt x="474" y="844"/>
                  </a:cubicBezTo>
                  <a:cubicBezTo>
                    <a:pt x="474" y="844"/>
                    <a:pt x="475" y="845"/>
                    <a:pt x="474" y="846"/>
                  </a:cubicBezTo>
                  <a:cubicBezTo>
                    <a:pt x="474" y="846"/>
                    <a:pt x="473" y="848"/>
                    <a:pt x="477" y="855"/>
                  </a:cubicBezTo>
                  <a:cubicBezTo>
                    <a:pt x="477" y="855"/>
                    <a:pt x="477" y="856"/>
                    <a:pt x="478" y="857"/>
                  </a:cubicBezTo>
                  <a:cubicBezTo>
                    <a:pt x="478" y="857"/>
                    <a:pt x="480" y="857"/>
                    <a:pt x="480" y="860"/>
                  </a:cubicBezTo>
                  <a:cubicBezTo>
                    <a:pt x="480" y="860"/>
                    <a:pt x="480" y="862"/>
                    <a:pt x="480" y="862"/>
                  </a:cubicBezTo>
                  <a:cubicBezTo>
                    <a:pt x="480" y="862"/>
                    <a:pt x="480" y="864"/>
                    <a:pt x="481" y="863"/>
                  </a:cubicBezTo>
                  <a:cubicBezTo>
                    <a:pt x="481" y="863"/>
                    <a:pt x="482" y="863"/>
                    <a:pt x="482" y="864"/>
                  </a:cubicBezTo>
                  <a:cubicBezTo>
                    <a:pt x="482" y="864"/>
                    <a:pt x="482" y="868"/>
                    <a:pt x="483" y="869"/>
                  </a:cubicBezTo>
                  <a:cubicBezTo>
                    <a:pt x="483" y="869"/>
                    <a:pt x="483" y="870"/>
                    <a:pt x="483" y="870"/>
                  </a:cubicBezTo>
                  <a:cubicBezTo>
                    <a:pt x="483" y="870"/>
                    <a:pt x="483" y="871"/>
                    <a:pt x="484" y="871"/>
                  </a:cubicBezTo>
                  <a:cubicBezTo>
                    <a:pt x="484" y="871"/>
                    <a:pt x="484" y="871"/>
                    <a:pt x="484" y="872"/>
                  </a:cubicBezTo>
                  <a:cubicBezTo>
                    <a:pt x="484" y="872"/>
                    <a:pt x="485" y="876"/>
                    <a:pt x="485" y="876"/>
                  </a:cubicBezTo>
                  <a:close/>
                  <a:moveTo>
                    <a:pt x="482" y="834"/>
                  </a:moveTo>
                  <a:cubicBezTo>
                    <a:pt x="482" y="834"/>
                    <a:pt x="480" y="833"/>
                    <a:pt x="480" y="833"/>
                  </a:cubicBezTo>
                  <a:cubicBezTo>
                    <a:pt x="480" y="833"/>
                    <a:pt x="479" y="833"/>
                    <a:pt x="477" y="833"/>
                  </a:cubicBezTo>
                  <a:cubicBezTo>
                    <a:pt x="477" y="833"/>
                    <a:pt x="476" y="833"/>
                    <a:pt x="476" y="832"/>
                  </a:cubicBezTo>
                  <a:cubicBezTo>
                    <a:pt x="476" y="832"/>
                    <a:pt x="479" y="827"/>
                    <a:pt x="478" y="823"/>
                  </a:cubicBezTo>
                  <a:cubicBezTo>
                    <a:pt x="478" y="823"/>
                    <a:pt x="477" y="822"/>
                    <a:pt x="478" y="821"/>
                  </a:cubicBezTo>
                  <a:cubicBezTo>
                    <a:pt x="478" y="821"/>
                    <a:pt x="479" y="820"/>
                    <a:pt x="480" y="821"/>
                  </a:cubicBezTo>
                  <a:cubicBezTo>
                    <a:pt x="480" y="821"/>
                    <a:pt x="484" y="829"/>
                    <a:pt x="485" y="832"/>
                  </a:cubicBezTo>
                  <a:cubicBezTo>
                    <a:pt x="485" y="832"/>
                    <a:pt x="485" y="835"/>
                    <a:pt x="482" y="834"/>
                  </a:cubicBezTo>
                  <a:close/>
                  <a:moveTo>
                    <a:pt x="540" y="839"/>
                  </a:moveTo>
                  <a:cubicBezTo>
                    <a:pt x="540" y="839"/>
                    <a:pt x="538" y="842"/>
                    <a:pt x="536" y="843"/>
                  </a:cubicBezTo>
                  <a:cubicBezTo>
                    <a:pt x="536" y="843"/>
                    <a:pt x="535" y="844"/>
                    <a:pt x="535" y="846"/>
                  </a:cubicBezTo>
                  <a:cubicBezTo>
                    <a:pt x="535" y="846"/>
                    <a:pt x="532" y="852"/>
                    <a:pt x="530" y="853"/>
                  </a:cubicBezTo>
                  <a:cubicBezTo>
                    <a:pt x="530" y="853"/>
                    <a:pt x="527" y="855"/>
                    <a:pt x="528" y="858"/>
                  </a:cubicBezTo>
                  <a:cubicBezTo>
                    <a:pt x="528" y="858"/>
                    <a:pt x="532" y="860"/>
                    <a:pt x="531" y="864"/>
                  </a:cubicBezTo>
                  <a:cubicBezTo>
                    <a:pt x="531" y="864"/>
                    <a:pt x="532" y="866"/>
                    <a:pt x="530" y="866"/>
                  </a:cubicBezTo>
                  <a:cubicBezTo>
                    <a:pt x="530" y="866"/>
                    <a:pt x="529" y="866"/>
                    <a:pt x="528" y="866"/>
                  </a:cubicBezTo>
                  <a:cubicBezTo>
                    <a:pt x="528" y="866"/>
                    <a:pt x="527" y="867"/>
                    <a:pt x="527" y="867"/>
                  </a:cubicBezTo>
                  <a:cubicBezTo>
                    <a:pt x="527" y="867"/>
                    <a:pt x="524" y="868"/>
                    <a:pt x="521" y="868"/>
                  </a:cubicBezTo>
                  <a:cubicBezTo>
                    <a:pt x="521" y="868"/>
                    <a:pt x="519" y="868"/>
                    <a:pt x="517" y="868"/>
                  </a:cubicBezTo>
                  <a:cubicBezTo>
                    <a:pt x="517" y="868"/>
                    <a:pt x="516" y="867"/>
                    <a:pt x="516" y="868"/>
                  </a:cubicBezTo>
                  <a:cubicBezTo>
                    <a:pt x="516" y="868"/>
                    <a:pt x="511" y="873"/>
                    <a:pt x="506" y="869"/>
                  </a:cubicBezTo>
                  <a:cubicBezTo>
                    <a:pt x="506" y="869"/>
                    <a:pt x="505" y="868"/>
                    <a:pt x="504" y="868"/>
                  </a:cubicBezTo>
                  <a:cubicBezTo>
                    <a:pt x="503" y="867"/>
                    <a:pt x="502" y="866"/>
                    <a:pt x="501" y="866"/>
                  </a:cubicBezTo>
                  <a:cubicBezTo>
                    <a:pt x="501" y="866"/>
                    <a:pt x="496" y="862"/>
                    <a:pt x="493" y="861"/>
                  </a:cubicBezTo>
                  <a:cubicBezTo>
                    <a:pt x="493" y="861"/>
                    <a:pt x="490" y="858"/>
                    <a:pt x="489" y="856"/>
                  </a:cubicBezTo>
                  <a:cubicBezTo>
                    <a:pt x="489" y="856"/>
                    <a:pt x="488" y="853"/>
                    <a:pt x="487" y="853"/>
                  </a:cubicBezTo>
                  <a:cubicBezTo>
                    <a:pt x="487" y="853"/>
                    <a:pt x="485" y="853"/>
                    <a:pt x="485" y="852"/>
                  </a:cubicBezTo>
                  <a:cubicBezTo>
                    <a:pt x="485" y="851"/>
                    <a:pt x="485" y="851"/>
                    <a:pt x="485" y="851"/>
                  </a:cubicBezTo>
                  <a:cubicBezTo>
                    <a:pt x="485" y="851"/>
                    <a:pt x="485" y="851"/>
                    <a:pt x="485" y="851"/>
                  </a:cubicBezTo>
                  <a:cubicBezTo>
                    <a:pt x="485" y="851"/>
                    <a:pt x="485" y="849"/>
                    <a:pt x="487" y="846"/>
                  </a:cubicBezTo>
                  <a:cubicBezTo>
                    <a:pt x="487" y="846"/>
                    <a:pt x="489" y="844"/>
                    <a:pt x="490" y="843"/>
                  </a:cubicBezTo>
                  <a:cubicBezTo>
                    <a:pt x="490" y="843"/>
                    <a:pt x="494" y="839"/>
                    <a:pt x="497" y="838"/>
                  </a:cubicBezTo>
                  <a:cubicBezTo>
                    <a:pt x="497" y="838"/>
                    <a:pt x="498" y="836"/>
                    <a:pt x="499" y="835"/>
                  </a:cubicBezTo>
                  <a:cubicBezTo>
                    <a:pt x="500" y="834"/>
                    <a:pt x="501" y="833"/>
                    <a:pt x="502" y="833"/>
                  </a:cubicBezTo>
                  <a:cubicBezTo>
                    <a:pt x="502" y="833"/>
                    <a:pt x="503" y="831"/>
                    <a:pt x="505" y="830"/>
                  </a:cubicBezTo>
                  <a:cubicBezTo>
                    <a:pt x="505" y="830"/>
                    <a:pt x="509" y="829"/>
                    <a:pt x="509" y="828"/>
                  </a:cubicBezTo>
                  <a:cubicBezTo>
                    <a:pt x="509" y="828"/>
                    <a:pt x="508" y="825"/>
                    <a:pt x="508" y="824"/>
                  </a:cubicBezTo>
                  <a:cubicBezTo>
                    <a:pt x="506" y="809"/>
                    <a:pt x="506" y="809"/>
                    <a:pt x="506" y="809"/>
                  </a:cubicBezTo>
                  <a:cubicBezTo>
                    <a:pt x="506" y="809"/>
                    <a:pt x="506" y="808"/>
                    <a:pt x="507" y="809"/>
                  </a:cubicBezTo>
                  <a:cubicBezTo>
                    <a:pt x="507" y="809"/>
                    <a:pt x="508" y="809"/>
                    <a:pt x="510" y="809"/>
                  </a:cubicBezTo>
                  <a:cubicBezTo>
                    <a:pt x="510" y="809"/>
                    <a:pt x="511" y="809"/>
                    <a:pt x="512" y="812"/>
                  </a:cubicBezTo>
                  <a:cubicBezTo>
                    <a:pt x="512" y="812"/>
                    <a:pt x="514" y="816"/>
                    <a:pt x="515" y="820"/>
                  </a:cubicBezTo>
                  <a:cubicBezTo>
                    <a:pt x="515" y="820"/>
                    <a:pt x="516" y="826"/>
                    <a:pt x="516" y="827"/>
                  </a:cubicBezTo>
                  <a:cubicBezTo>
                    <a:pt x="516" y="827"/>
                    <a:pt x="515" y="828"/>
                    <a:pt x="517" y="828"/>
                  </a:cubicBezTo>
                  <a:cubicBezTo>
                    <a:pt x="517" y="828"/>
                    <a:pt x="520" y="828"/>
                    <a:pt x="522" y="829"/>
                  </a:cubicBezTo>
                  <a:cubicBezTo>
                    <a:pt x="526" y="829"/>
                    <a:pt x="531" y="829"/>
                    <a:pt x="532" y="829"/>
                  </a:cubicBezTo>
                  <a:cubicBezTo>
                    <a:pt x="532" y="829"/>
                    <a:pt x="537" y="830"/>
                    <a:pt x="540" y="835"/>
                  </a:cubicBezTo>
                  <a:cubicBezTo>
                    <a:pt x="540" y="835"/>
                    <a:pt x="541" y="835"/>
                    <a:pt x="540" y="839"/>
                  </a:cubicBezTo>
                  <a:close/>
                  <a:moveTo>
                    <a:pt x="604" y="809"/>
                  </a:moveTo>
                  <a:cubicBezTo>
                    <a:pt x="604" y="809"/>
                    <a:pt x="603" y="810"/>
                    <a:pt x="603" y="811"/>
                  </a:cubicBezTo>
                  <a:cubicBezTo>
                    <a:pt x="603" y="811"/>
                    <a:pt x="602" y="815"/>
                    <a:pt x="602" y="816"/>
                  </a:cubicBezTo>
                  <a:cubicBezTo>
                    <a:pt x="602" y="816"/>
                    <a:pt x="602" y="819"/>
                    <a:pt x="601" y="821"/>
                  </a:cubicBezTo>
                  <a:cubicBezTo>
                    <a:pt x="601" y="821"/>
                    <a:pt x="597" y="826"/>
                    <a:pt x="601" y="831"/>
                  </a:cubicBezTo>
                  <a:cubicBezTo>
                    <a:pt x="601" y="831"/>
                    <a:pt x="604" y="834"/>
                    <a:pt x="601" y="837"/>
                  </a:cubicBezTo>
                  <a:cubicBezTo>
                    <a:pt x="601" y="837"/>
                    <a:pt x="599" y="837"/>
                    <a:pt x="598" y="840"/>
                  </a:cubicBezTo>
                  <a:cubicBezTo>
                    <a:pt x="598" y="840"/>
                    <a:pt x="598" y="842"/>
                    <a:pt x="598" y="842"/>
                  </a:cubicBezTo>
                  <a:cubicBezTo>
                    <a:pt x="598" y="842"/>
                    <a:pt x="598" y="844"/>
                    <a:pt x="598" y="845"/>
                  </a:cubicBezTo>
                  <a:cubicBezTo>
                    <a:pt x="598" y="845"/>
                    <a:pt x="597" y="847"/>
                    <a:pt x="595" y="848"/>
                  </a:cubicBezTo>
                  <a:cubicBezTo>
                    <a:pt x="595" y="848"/>
                    <a:pt x="592" y="850"/>
                    <a:pt x="592" y="851"/>
                  </a:cubicBezTo>
                  <a:cubicBezTo>
                    <a:pt x="592" y="851"/>
                    <a:pt x="590" y="853"/>
                    <a:pt x="590" y="853"/>
                  </a:cubicBezTo>
                  <a:cubicBezTo>
                    <a:pt x="590" y="853"/>
                    <a:pt x="589" y="853"/>
                    <a:pt x="589" y="854"/>
                  </a:cubicBezTo>
                  <a:cubicBezTo>
                    <a:pt x="589" y="854"/>
                    <a:pt x="588" y="856"/>
                    <a:pt x="585" y="857"/>
                  </a:cubicBezTo>
                  <a:cubicBezTo>
                    <a:pt x="585" y="857"/>
                    <a:pt x="585" y="851"/>
                    <a:pt x="585" y="848"/>
                  </a:cubicBezTo>
                  <a:cubicBezTo>
                    <a:pt x="585" y="848"/>
                    <a:pt x="585" y="845"/>
                    <a:pt x="586" y="843"/>
                  </a:cubicBezTo>
                  <a:cubicBezTo>
                    <a:pt x="586" y="843"/>
                    <a:pt x="585" y="840"/>
                    <a:pt x="587" y="840"/>
                  </a:cubicBezTo>
                  <a:cubicBezTo>
                    <a:pt x="587" y="840"/>
                    <a:pt x="588" y="841"/>
                    <a:pt x="588" y="840"/>
                  </a:cubicBezTo>
                  <a:cubicBezTo>
                    <a:pt x="588" y="840"/>
                    <a:pt x="589" y="836"/>
                    <a:pt x="589" y="836"/>
                  </a:cubicBezTo>
                  <a:cubicBezTo>
                    <a:pt x="589" y="836"/>
                    <a:pt x="588" y="835"/>
                    <a:pt x="587" y="835"/>
                  </a:cubicBezTo>
                  <a:cubicBezTo>
                    <a:pt x="587" y="835"/>
                    <a:pt x="586" y="834"/>
                    <a:pt x="587" y="832"/>
                  </a:cubicBezTo>
                  <a:cubicBezTo>
                    <a:pt x="587" y="832"/>
                    <a:pt x="587" y="832"/>
                    <a:pt x="585" y="831"/>
                  </a:cubicBezTo>
                  <a:cubicBezTo>
                    <a:pt x="585" y="831"/>
                    <a:pt x="583" y="830"/>
                    <a:pt x="583" y="831"/>
                  </a:cubicBezTo>
                  <a:cubicBezTo>
                    <a:pt x="583" y="831"/>
                    <a:pt x="583" y="832"/>
                    <a:pt x="581" y="831"/>
                  </a:cubicBezTo>
                  <a:cubicBezTo>
                    <a:pt x="581" y="831"/>
                    <a:pt x="572" y="829"/>
                    <a:pt x="576" y="827"/>
                  </a:cubicBezTo>
                  <a:cubicBezTo>
                    <a:pt x="576" y="827"/>
                    <a:pt x="581" y="827"/>
                    <a:pt x="584" y="823"/>
                  </a:cubicBezTo>
                  <a:cubicBezTo>
                    <a:pt x="584" y="823"/>
                    <a:pt x="586" y="822"/>
                    <a:pt x="586" y="815"/>
                  </a:cubicBezTo>
                  <a:cubicBezTo>
                    <a:pt x="586" y="815"/>
                    <a:pt x="586" y="814"/>
                    <a:pt x="585" y="813"/>
                  </a:cubicBezTo>
                  <a:cubicBezTo>
                    <a:pt x="585" y="813"/>
                    <a:pt x="585" y="813"/>
                    <a:pt x="585" y="812"/>
                  </a:cubicBezTo>
                  <a:cubicBezTo>
                    <a:pt x="585" y="812"/>
                    <a:pt x="585" y="811"/>
                    <a:pt x="584" y="810"/>
                  </a:cubicBezTo>
                  <a:cubicBezTo>
                    <a:pt x="584" y="810"/>
                    <a:pt x="584" y="809"/>
                    <a:pt x="584" y="808"/>
                  </a:cubicBezTo>
                  <a:cubicBezTo>
                    <a:pt x="584" y="808"/>
                    <a:pt x="584" y="807"/>
                    <a:pt x="583" y="807"/>
                  </a:cubicBezTo>
                  <a:cubicBezTo>
                    <a:pt x="583" y="807"/>
                    <a:pt x="583" y="806"/>
                    <a:pt x="583" y="805"/>
                  </a:cubicBezTo>
                  <a:cubicBezTo>
                    <a:pt x="583" y="805"/>
                    <a:pt x="583" y="805"/>
                    <a:pt x="583" y="804"/>
                  </a:cubicBezTo>
                  <a:cubicBezTo>
                    <a:pt x="583" y="804"/>
                    <a:pt x="582" y="803"/>
                    <a:pt x="583" y="803"/>
                  </a:cubicBezTo>
                  <a:cubicBezTo>
                    <a:pt x="583" y="803"/>
                    <a:pt x="584" y="803"/>
                    <a:pt x="583" y="801"/>
                  </a:cubicBezTo>
                  <a:cubicBezTo>
                    <a:pt x="583" y="801"/>
                    <a:pt x="582" y="800"/>
                    <a:pt x="581" y="799"/>
                  </a:cubicBezTo>
                  <a:cubicBezTo>
                    <a:pt x="580" y="798"/>
                    <a:pt x="580" y="798"/>
                    <a:pt x="580" y="798"/>
                  </a:cubicBezTo>
                  <a:cubicBezTo>
                    <a:pt x="577" y="791"/>
                    <a:pt x="577" y="791"/>
                    <a:pt x="577" y="791"/>
                  </a:cubicBezTo>
                  <a:cubicBezTo>
                    <a:pt x="577" y="791"/>
                    <a:pt x="573" y="788"/>
                    <a:pt x="577" y="789"/>
                  </a:cubicBezTo>
                  <a:cubicBezTo>
                    <a:pt x="577" y="789"/>
                    <a:pt x="581" y="788"/>
                    <a:pt x="583" y="789"/>
                  </a:cubicBezTo>
                  <a:cubicBezTo>
                    <a:pt x="583" y="789"/>
                    <a:pt x="587" y="789"/>
                    <a:pt x="588" y="789"/>
                  </a:cubicBezTo>
                  <a:cubicBezTo>
                    <a:pt x="588" y="789"/>
                    <a:pt x="589" y="789"/>
                    <a:pt x="591" y="792"/>
                  </a:cubicBezTo>
                  <a:cubicBezTo>
                    <a:pt x="591" y="792"/>
                    <a:pt x="592" y="796"/>
                    <a:pt x="593" y="796"/>
                  </a:cubicBezTo>
                  <a:cubicBezTo>
                    <a:pt x="593" y="796"/>
                    <a:pt x="597" y="797"/>
                    <a:pt x="598" y="797"/>
                  </a:cubicBezTo>
                  <a:cubicBezTo>
                    <a:pt x="598" y="797"/>
                    <a:pt x="598" y="797"/>
                    <a:pt x="599" y="797"/>
                  </a:cubicBezTo>
                  <a:cubicBezTo>
                    <a:pt x="599" y="797"/>
                    <a:pt x="601" y="796"/>
                    <a:pt x="602" y="798"/>
                  </a:cubicBezTo>
                  <a:cubicBezTo>
                    <a:pt x="602" y="798"/>
                    <a:pt x="602" y="800"/>
                    <a:pt x="603" y="799"/>
                  </a:cubicBezTo>
                  <a:cubicBezTo>
                    <a:pt x="603" y="799"/>
                    <a:pt x="605" y="799"/>
                    <a:pt x="605" y="802"/>
                  </a:cubicBezTo>
                  <a:cubicBezTo>
                    <a:pt x="605" y="802"/>
                    <a:pt x="607" y="807"/>
                    <a:pt x="604" y="809"/>
                  </a:cubicBezTo>
                  <a:close/>
                  <a:moveTo>
                    <a:pt x="631" y="834"/>
                  </a:moveTo>
                  <a:cubicBezTo>
                    <a:pt x="631" y="834"/>
                    <a:pt x="630" y="838"/>
                    <a:pt x="627" y="838"/>
                  </a:cubicBezTo>
                  <a:cubicBezTo>
                    <a:pt x="627" y="838"/>
                    <a:pt x="625" y="839"/>
                    <a:pt x="624" y="839"/>
                  </a:cubicBezTo>
                  <a:cubicBezTo>
                    <a:pt x="624" y="839"/>
                    <a:pt x="622" y="839"/>
                    <a:pt x="621" y="838"/>
                  </a:cubicBezTo>
                  <a:cubicBezTo>
                    <a:pt x="621" y="838"/>
                    <a:pt x="620" y="838"/>
                    <a:pt x="619" y="839"/>
                  </a:cubicBezTo>
                  <a:cubicBezTo>
                    <a:pt x="619" y="839"/>
                    <a:pt x="619" y="839"/>
                    <a:pt x="617" y="837"/>
                  </a:cubicBezTo>
                  <a:cubicBezTo>
                    <a:pt x="617" y="837"/>
                    <a:pt x="616" y="836"/>
                    <a:pt x="616" y="834"/>
                  </a:cubicBezTo>
                  <a:cubicBezTo>
                    <a:pt x="616" y="834"/>
                    <a:pt x="616" y="832"/>
                    <a:pt x="614" y="829"/>
                  </a:cubicBezTo>
                  <a:cubicBezTo>
                    <a:pt x="614" y="829"/>
                    <a:pt x="613" y="825"/>
                    <a:pt x="615" y="825"/>
                  </a:cubicBezTo>
                  <a:cubicBezTo>
                    <a:pt x="615" y="825"/>
                    <a:pt x="617" y="825"/>
                    <a:pt x="618" y="825"/>
                  </a:cubicBezTo>
                  <a:cubicBezTo>
                    <a:pt x="618" y="825"/>
                    <a:pt x="621" y="825"/>
                    <a:pt x="625" y="826"/>
                  </a:cubicBezTo>
                  <a:cubicBezTo>
                    <a:pt x="625" y="826"/>
                    <a:pt x="628" y="828"/>
                    <a:pt x="629" y="828"/>
                  </a:cubicBezTo>
                  <a:cubicBezTo>
                    <a:pt x="629" y="828"/>
                    <a:pt x="631" y="828"/>
                    <a:pt x="631" y="831"/>
                  </a:cubicBezTo>
                  <a:cubicBezTo>
                    <a:pt x="631" y="831"/>
                    <a:pt x="631" y="832"/>
                    <a:pt x="631" y="833"/>
                  </a:cubicBezTo>
                  <a:cubicBezTo>
                    <a:pt x="631" y="833"/>
                    <a:pt x="631" y="834"/>
                    <a:pt x="631" y="834"/>
                  </a:cubicBezTo>
                  <a:close/>
                  <a:moveTo>
                    <a:pt x="667" y="773"/>
                  </a:moveTo>
                  <a:cubicBezTo>
                    <a:pt x="667" y="773"/>
                    <a:pt x="664" y="773"/>
                    <a:pt x="663" y="772"/>
                  </a:cubicBezTo>
                  <a:cubicBezTo>
                    <a:pt x="663" y="772"/>
                    <a:pt x="662" y="771"/>
                    <a:pt x="661" y="773"/>
                  </a:cubicBezTo>
                  <a:cubicBezTo>
                    <a:pt x="661" y="773"/>
                    <a:pt x="655" y="778"/>
                    <a:pt x="656" y="783"/>
                  </a:cubicBezTo>
                  <a:cubicBezTo>
                    <a:pt x="656" y="783"/>
                    <a:pt x="655" y="784"/>
                    <a:pt x="656" y="786"/>
                  </a:cubicBezTo>
                  <a:cubicBezTo>
                    <a:pt x="656" y="786"/>
                    <a:pt x="656" y="788"/>
                    <a:pt x="656" y="789"/>
                  </a:cubicBezTo>
                  <a:cubicBezTo>
                    <a:pt x="656" y="789"/>
                    <a:pt x="656" y="792"/>
                    <a:pt x="655" y="793"/>
                  </a:cubicBezTo>
                  <a:cubicBezTo>
                    <a:pt x="655" y="793"/>
                    <a:pt x="653" y="793"/>
                    <a:pt x="652" y="794"/>
                  </a:cubicBezTo>
                  <a:cubicBezTo>
                    <a:pt x="652" y="794"/>
                    <a:pt x="652" y="794"/>
                    <a:pt x="651" y="794"/>
                  </a:cubicBezTo>
                  <a:cubicBezTo>
                    <a:pt x="651" y="794"/>
                    <a:pt x="647" y="794"/>
                    <a:pt x="647" y="791"/>
                  </a:cubicBezTo>
                  <a:cubicBezTo>
                    <a:pt x="647" y="791"/>
                    <a:pt x="648" y="788"/>
                    <a:pt x="647" y="785"/>
                  </a:cubicBezTo>
                  <a:cubicBezTo>
                    <a:pt x="647" y="785"/>
                    <a:pt x="646" y="782"/>
                    <a:pt x="648" y="781"/>
                  </a:cubicBezTo>
                  <a:cubicBezTo>
                    <a:pt x="648" y="781"/>
                    <a:pt x="651" y="780"/>
                    <a:pt x="652" y="780"/>
                  </a:cubicBezTo>
                  <a:cubicBezTo>
                    <a:pt x="652" y="780"/>
                    <a:pt x="653" y="780"/>
                    <a:pt x="653" y="779"/>
                  </a:cubicBezTo>
                  <a:cubicBezTo>
                    <a:pt x="653" y="779"/>
                    <a:pt x="658" y="773"/>
                    <a:pt x="660" y="770"/>
                  </a:cubicBezTo>
                  <a:cubicBezTo>
                    <a:pt x="660" y="770"/>
                    <a:pt x="661" y="770"/>
                    <a:pt x="659" y="768"/>
                  </a:cubicBezTo>
                  <a:cubicBezTo>
                    <a:pt x="659" y="768"/>
                    <a:pt x="654" y="762"/>
                    <a:pt x="649" y="761"/>
                  </a:cubicBezTo>
                  <a:cubicBezTo>
                    <a:pt x="649" y="761"/>
                    <a:pt x="644" y="758"/>
                    <a:pt x="642" y="759"/>
                  </a:cubicBezTo>
                  <a:cubicBezTo>
                    <a:pt x="642" y="759"/>
                    <a:pt x="633" y="758"/>
                    <a:pt x="639" y="757"/>
                  </a:cubicBezTo>
                  <a:cubicBezTo>
                    <a:pt x="639" y="757"/>
                    <a:pt x="645" y="755"/>
                    <a:pt x="653" y="761"/>
                  </a:cubicBezTo>
                  <a:cubicBezTo>
                    <a:pt x="653" y="761"/>
                    <a:pt x="659" y="764"/>
                    <a:pt x="661" y="767"/>
                  </a:cubicBezTo>
                  <a:cubicBezTo>
                    <a:pt x="661" y="767"/>
                    <a:pt x="661" y="769"/>
                    <a:pt x="662" y="767"/>
                  </a:cubicBezTo>
                  <a:cubicBezTo>
                    <a:pt x="662" y="767"/>
                    <a:pt x="665" y="765"/>
                    <a:pt x="663" y="763"/>
                  </a:cubicBezTo>
                  <a:cubicBezTo>
                    <a:pt x="663" y="763"/>
                    <a:pt x="660" y="757"/>
                    <a:pt x="649" y="750"/>
                  </a:cubicBezTo>
                  <a:cubicBezTo>
                    <a:pt x="649" y="750"/>
                    <a:pt x="645" y="748"/>
                    <a:pt x="643" y="748"/>
                  </a:cubicBezTo>
                  <a:cubicBezTo>
                    <a:pt x="643" y="748"/>
                    <a:pt x="641" y="748"/>
                    <a:pt x="643" y="747"/>
                  </a:cubicBezTo>
                  <a:cubicBezTo>
                    <a:pt x="643" y="747"/>
                    <a:pt x="649" y="745"/>
                    <a:pt x="655" y="750"/>
                  </a:cubicBezTo>
                  <a:cubicBezTo>
                    <a:pt x="655" y="750"/>
                    <a:pt x="660" y="755"/>
                    <a:pt x="664" y="758"/>
                  </a:cubicBezTo>
                  <a:cubicBezTo>
                    <a:pt x="664" y="758"/>
                    <a:pt x="665" y="760"/>
                    <a:pt x="664" y="758"/>
                  </a:cubicBezTo>
                  <a:cubicBezTo>
                    <a:pt x="664" y="758"/>
                    <a:pt x="664" y="756"/>
                    <a:pt x="665" y="756"/>
                  </a:cubicBezTo>
                  <a:cubicBezTo>
                    <a:pt x="665" y="756"/>
                    <a:pt x="665" y="755"/>
                    <a:pt x="664" y="755"/>
                  </a:cubicBezTo>
                  <a:cubicBezTo>
                    <a:pt x="664" y="755"/>
                    <a:pt x="663" y="753"/>
                    <a:pt x="664" y="753"/>
                  </a:cubicBezTo>
                  <a:cubicBezTo>
                    <a:pt x="664" y="753"/>
                    <a:pt x="664" y="752"/>
                    <a:pt x="663" y="752"/>
                  </a:cubicBezTo>
                  <a:cubicBezTo>
                    <a:pt x="663" y="752"/>
                    <a:pt x="662" y="751"/>
                    <a:pt x="661" y="751"/>
                  </a:cubicBezTo>
                  <a:cubicBezTo>
                    <a:pt x="661" y="751"/>
                    <a:pt x="656" y="751"/>
                    <a:pt x="659" y="750"/>
                  </a:cubicBezTo>
                  <a:cubicBezTo>
                    <a:pt x="659" y="750"/>
                    <a:pt x="661" y="750"/>
                    <a:pt x="662" y="750"/>
                  </a:cubicBezTo>
                  <a:cubicBezTo>
                    <a:pt x="662" y="750"/>
                    <a:pt x="663" y="750"/>
                    <a:pt x="662" y="749"/>
                  </a:cubicBezTo>
                  <a:cubicBezTo>
                    <a:pt x="662" y="749"/>
                    <a:pt x="660" y="745"/>
                    <a:pt x="660" y="744"/>
                  </a:cubicBezTo>
                  <a:cubicBezTo>
                    <a:pt x="660" y="744"/>
                    <a:pt x="659" y="742"/>
                    <a:pt x="659" y="744"/>
                  </a:cubicBezTo>
                  <a:cubicBezTo>
                    <a:pt x="659" y="744"/>
                    <a:pt x="658" y="746"/>
                    <a:pt x="655" y="745"/>
                  </a:cubicBezTo>
                  <a:cubicBezTo>
                    <a:pt x="655" y="745"/>
                    <a:pt x="650" y="744"/>
                    <a:pt x="650" y="741"/>
                  </a:cubicBezTo>
                  <a:cubicBezTo>
                    <a:pt x="650" y="741"/>
                    <a:pt x="651" y="737"/>
                    <a:pt x="648" y="737"/>
                  </a:cubicBezTo>
                  <a:cubicBezTo>
                    <a:pt x="648" y="737"/>
                    <a:pt x="645" y="736"/>
                    <a:pt x="648" y="735"/>
                  </a:cubicBezTo>
                  <a:cubicBezTo>
                    <a:pt x="648" y="735"/>
                    <a:pt x="651" y="735"/>
                    <a:pt x="655" y="736"/>
                  </a:cubicBezTo>
                  <a:cubicBezTo>
                    <a:pt x="655" y="736"/>
                    <a:pt x="655" y="737"/>
                    <a:pt x="657" y="735"/>
                  </a:cubicBezTo>
                  <a:cubicBezTo>
                    <a:pt x="657" y="735"/>
                    <a:pt x="666" y="732"/>
                    <a:pt x="667" y="737"/>
                  </a:cubicBezTo>
                  <a:cubicBezTo>
                    <a:pt x="667" y="737"/>
                    <a:pt x="667" y="742"/>
                    <a:pt x="668" y="744"/>
                  </a:cubicBezTo>
                  <a:cubicBezTo>
                    <a:pt x="668" y="744"/>
                    <a:pt x="669" y="746"/>
                    <a:pt x="668" y="747"/>
                  </a:cubicBezTo>
                  <a:cubicBezTo>
                    <a:pt x="668" y="747"/>
                    <a:pt x="668" y="748"/>
                    <a:pt x="669" y="750"/>
                  </a:cubicBezTo>
                  <a:cubicBezTo>
                    <a:pt x="669" y="750"/>
                    <a:pt x="670" y="751"/>
                    <a:pt x="669" y="751"/>
                  </a:cubicBezTo>
                  <a:cubicBezTo>
                    <a:pt x="669" y="751"/>
                    <a:pt x="669" y="753"/>
                    <a:pt x="670" y="755"/>
                  </a:cubicBezTo>
                  <a:cubicBezTo>
                    <a:pt x="670" y="755"/>
                    <a:pt x="668" y="758"/>
                    <a:pt x="670" y="756"/>
                  </a:cubicBezTo>
                  <a:cubicBezTo>
                    <a:pt x="670" y="756"/>
                    <a:pt x="675" y="749"/>
                    <a:pt x="678" y="746"/>
                  </a:cubicBezTo>
                  <a:cubicBezTo>
                    <a:pt x="678" y="746"/>
                    <a:pt x="679" y="744"/>
                    <a:pt x="677" y="744"/>
                  </a:cubicBezTo>
                  <a:cubicBezTo>
                    <a:pt x="677" y="744"/>
                    <a:pt x="673" y="743"/>
                    <a:pt x="671" y="742"/>
                  </a:cubicBezTo>
                  <a:cubicBezTo>
                    <a:pt x="671" y="742"/>
                    <a:pt x="669" y="741"/>
                    <a:pt x="671" y="741"/>
                  </a:cubicBezTo>
                  <a:cubicBezTo>
                    <a:pt x="671" y="741"/>
                    <a:pt x="673" y="741"/>
                    <a:pt x="673" y="740"/>
                  </a:cubicBezTo>
                  <a:cubicBezTo>
                    <a:pt x="673" y="740"/>
                    <a:pt x="672" y="739"/>
                    <a:pt x="674" y="739"/>
                  </a:cubicBezTo>
                  <a:cubicBezTo>
                    <a:pt x="674" y="739"/>
                    <a:pt x="676" y="739"/>
                    <a:pt x="675" y="737"/>
                  </a:cubicBezTo>
                  <a:cubicBezTo>
                    <a:pt x="675" y="737"/>
                    <a:pt x="674" y="734"/>
                    <a:pt x="673" y="735"/>
                  </a:cubicBezTo>
                  <a:cubicBezTo>
                    <a:pt x="673" y="735"/>
                    <a:pt x="670" y="735"/>
                    <a:pt x="668" y="733"/>
                  </a:cubicBezTo>
                  <a:cubicBezTo>
                    <a:pt x="668" y="733"/>
                    <a:pt x="666" y="732"/>
                    <a:pt x="667" y="732"/>
                  </a:cubicBezTo>
                  <a:cubicBezTo>
                    <a:pt x="667" y="732"/>
                    <a:pt x="666" y="730"/>
                    <a:pt x="668" y="731"/>
                  </a:cubicBezTo>
                  <a:cubicBezTo>
                    <a:pt x="668" y="731"/>
                    <a:pt x="672" y="733"/>
                    <a:pt x="671" y="731"/>
                  </a:cubicBezTo>
                  <a:cubicBezTo>
                    <a:pt x="669" y="728"/>
                    <a:pt x="669" y="728"/>
                    <a:pt x="669" y="728"/>
                  </a:cubicBezTo>
                  <a:cubicBezTo>
                    <a:pt x="669" y="728"/>
                    <a:pt x="668" y="726"/>
                    <a:pt x="665" y="728"/>
                  </a:cubicBezTo>
                  <a:cubicBezTo>
                    <a:pt x="665" y="728"/>
                    <a:pt x="660" y="729"/>
                    <a:pt x="662" y="727"/>
                  </a:cubicBezTo>
                  <a:cubicBezTo>
                    <a:pt x="662" y="727"/>
                    <a:pt x="664" y="726"/>
                    <a:pt x="663" y="725"/>
                  </a:cubicBezTo>
                  <a:cubicBezTo>
                    <a:pt x="663" y="725"/>
                    <a:pt x="662" y="725"/>
                    <a:pt x="664" y="723"/>
                  </a:cubicBezTo>
                  <a:cubicBezTo>
                    <a:pt x="664" y="723"/>
                    <a:pt x="665" y="723"/>
                    <a:pt x="664" y="722"/>
                  </a:cubicBezTo>
                  <a:cubicBezTo>
                    <a:pt x="664" y="722"/>
                    <a:pt x="665" y="721"/>
                    <a:pt x="667" y="720"/>
                  </a:cubicBezTo>
                  <a:cubicBezTo>
                    <a:pt x="667" y="720"/>
                    <a:pt x="675" y="717"/>
                    <a:pt x="676" y="722"/>
                  </a:cubicBezTo>
                  <a:cubicBezTo>
                    <a:pt x="676" y="722"/>
                    <a:pt x="677" y="724"/>
                    <a:pt x="676" y="725"/>
                  </a:cubicBezTo>
                  <a:cubicBezTo>
                    <a:pt x="676" y="725"/>
                    <a:pt x="676" y="725"/>
                    <a:pt x="677" y="729"/>
                  </a:cubicBezTo>
                  <a:cubicBezTo>
                    <a:pt x="677" y="729"/>
                    <a:pt x="676" y="731"/>
                    <a:pt x="678" y="732"/>
                  </a:cubicBezTo>
                  <a:cubicBezTo>
                    <a:pt x="678" y="732"/>
                    <a:pt x="680" y="735"/>
                    <a:pt x="680" y="737"/>
                  </a:cubicBezTo>
                  <a:cubicBezTo>
                    <a:pt x="680" y="737"/>
                    <a:pt x="682" y="739"/>
                    <a:pt x="682" y="740"/>
                  </a:cubicBezTo>
                  <a:cubicBezTo>
                    <a:pt x="682" y="740"/>
                    <a:pt x="682" y="742"/>
                    <a:pt x="683" y="741"/>
                  </a:cubicBezTo>
                  <a:cubicBezTo>
                    <a:pt x="683" y="741"/>
                    <a:pt x="691" y="731"/>
                    <a:pt x="697" y="734"/>
                  </a:cubicBezTo>
                  <a:cubicBezTo>
                    <a:pt x="697" y="734"/>
                    <a:pt x="700" y="733"/>
                    <a:pt x="697" y="739"/>
                  </a:cubicBezTo>
                  <a:cubicBezTo>
                    <a:pt x="697" y="739"/>
                    <a:pt x="695" y="740"/>
                    <a:pt x="694" y="741"/>
                  </a:cubicBezTo>
                  <a:cubicBezTo>
                    <a:pt x="688" y="743"/>
                    <a:pt x="688" y="743"/>
                    <a:pt x="688" y="743"/>
                  </a:cubicBezTo>
                  <a:cubicBezTo>
                    <a:pt x="688" y="743"/>
                    <a:pt x="686" y="744"/>
                    <a:pt x="688" y="742"/>
                  </a:cubicBezTo>
                  <a:cubicBezTo>
                    <a:pt x="688" y="742"/>
                    <a:pt x="691" y="740"/>
                    <a:pt x="691" y="738"/>
                  </a:cubicBezTo>
                  <a:cubicBezTo>
                    <a:pt x="691" y="738"/>
                    <a:pt x="692" y="736"/>
                    <a:pt x="690" y="738"/>
                  </a:cubicBezTo>
                  <a:cubicBezTo>
                    <a:pt x="690" y="738"/>
                    <a:pt x="687" y="742"/>
                    <a:pt x="685" y="742"/>
                  </a:cubicBezTo>
                  <a:cubicBezTo>
                    <a:pt x="685" y="742"/>
                    <a:pt x="683" y="744"/>
                    <a:pt x="684" y="746"/>
                  </a:cubicBezTo>
                  <a:cubicBezTo>
                    <a:pt x="684" y="746"/>
                    <a:pt x="685" y="746"/>
                    <a:pt x="684" y="747"/>
                  </a:cubicBezTo>
                  <a:cubicBezTo>
                    <a:pt x="684" y="747"/>
                    <a:pt x="684" y="747"/>
                    <a:pt x="685" y="748"/>
                  </a:cubicBezTo>
                  <a:cubicBezTo>
                    <a:pt x="685" y="748"/>
                    <a:pt x="687" y="751"/>
                    <a:pt x="683" y="751"/>
                  </a:cubicBezTo>
                  <a:cubicBezTo>
                    <a:pt x="683" y="751"/>
                    <a:pt x="680" y="751"/>
                    <a:pt x="679" y="750"/>
                  </a:cubicBezTo>
                  <a:cubicBezTo>
                    <a:pt x="679" y="750"/>
                    <a:pt x="679" y="747"/>
                    <a:pt x="677" y="750"/>
                  </a:cubicBezTo>
                  <a:cubicBezTo>
                    <a:pt x="677" y="750"/>
                    <a:pt x="674" y="755"/>
                    <a:pt x="672" y="757"/>
                  </a:cubicBezTo>
                  <a:cubicBezTo>
                    <a:pt x="672" y="757"/>
                    <a:pt x="667" y="762"/>
                    <a:pt x="668" y="764"/>
                  </a:cubicBezTo>
                  <a:cubicBezTo>
                    <a:pt x="668" y="764"/>
                    <a:pt x="671" y="765"/>
                    <a:pt x="669" y="766"/>
                  </a:cubicBezTo>
                  <a:cubicBezTo>
                    <a:pt x="669" y="766"/>
                    <a:pt x="668" y="766"/>
                    <a:pt x="667" y="765"/>
                  </a:cubicBezTo>
                  <a:cubicBezTo>
                    <a:pt x="667" y="765"/>
                    <a:pt x="666" y="765"/>
                    <a:pt x="665" y="767"/>
                  </a:cubicBezTo>
                  <a:cubicBezTo>
                    <a:pt x="665" y="767"/>
                    <a:pt x="662" y="770"/>
                    <a:pt x="665" y="771"/>
                  </a:cubicBezTo>
                  <a:cubicBezTo>
                    <a:pt x="665" y="771"/>
                    <a:pt x="665" y="771"/>
                    <a:pt x="666" y="772"/>
                  </a:cubicBezTo>
                  <a:cubicBezTo>
                    <a:pt x="666" y="772"/>
                    <a:pt x="668" y="772"/>
                    <a:pt x="667" y="773"/>
                  </a:cubicBezTo>
                  <a:close/>
                  <a:moveTo>
                    <a:pt x="706" y="796"/>
                  </a:moveTo>
                  <a:cubicBezTo>
                    <a:pt x="706" y="796"/>
                    <a:pt x="705" y="797"/>
                    <a:pt x="705" y="800"/>
                  </a:cubicBezTo>
                  <a:cubicBezTo>
                    <a:pt x="705" y="800"/>
                    <a:pt x="705" y="800"/>
                    <a:pt x="704" y="801"/>
                  </a:cubicBezTo>
                  <a:cubicBezTo>
                    <a:pt x="695" y="808"/>
                    <a:pt x="695" y="808"/>
                    <a:pt x="695" y="808"/>
                  </a:cubicBezTo>
                  <a:cubicBezTo>
                    <a:pt x="695" y="808"/>
                    <a:pt x="694" y="807"/>
                    <a:pt x="693" y="809"/>
                  </a:cubicBezTo>
                  <a:cubicBezTo>
                    <a:pt x="693" y="809"/>
                    <a:pt x="692" y="809"/>
                    <a:pt x="692" y="808"/>
                  </a:cubicBezTo>
                  <a:cubicBezTo>
                    <a:pt x="692" y="808"/>
                    <a:pt x="692" y="808"/>
                    <a:pt x="691" y="809"/>
                  </a:cubicBezTo>
                  <a:cubicBezTo>
                    <a:pt x="691" y="809"/>
                    <a:pt x="690" y="808"/>
                    <a:pt x="689" y="809"/>
                  </a:cubicBezTo>
                  <a:cubicBezTo>
                    <a:pt x="683" y="810"/>
                    <a:pt x="683" y="810"/>
                    <a:pt x="683" y="810"/>
                  </a:cubicBezTo>
                  <a:cubicBezTo>
                    <a:pt x="683" y="810"/>
                    <a:pt x="681" y="811"/>
                    <a:pt x="684" y="809"/>
                  </a:cubicBezTo>
                  <a:cubicBezTo>
                    <a:pt x="684" y="809"/>
                    <a:pt x="691" y="807"/>
                    <a:pt x="688" y="807"/>
                  </a:cubicBezTo>
                  <a:cubicBezTo>
                    <a:pt x="688" y="807"/>
                    <a:pt x="685" y="807"/>
                    <a:pt x="687" y="806"/>
                  </a:cubicBezTo>
                  <a:cubicBezTo>
                    <a:pt x="687" y="806"/>
                    <a:pt x="694" y="801"/>
                    <a:pt x="697" y="796"/>
                  </a:cubicBezTo>
                  <a:cubicBezTo>
                    <a:pt x="697" y="796"/>
                    <a:pt x="703" y="786"/>
                    <a:pt x="695" y="779"/>
                  </a:cubicBezTo>
                  <a:cubicBezTo>
                    <a:pt x="695" y="779"/>
                    <a:pt x="691" y="780"/>
                    <a:pt x="687" y="784"/>
                  </a:cubicBezTo>
                  <a:cubicBezTo>
                    <a:pt x="687" y="784"/>
                    <a:pt x="685" y="790"/>
                    <a:pt x="683" y="790"/>
                  </a:cubicBezTo>
                  <a:cubicBezTo>
                    <a:pt x="683" y="790"/>
                    <a:pt x="677" y="790"/>
                    <a:pt x="675" y="787"/>
                  </a:cubicBezTo>
                  <a:cubicBezTo>
                    <a:pt x="675" y="787"/>
                    <a:pt x="672" y="786"/>
                    <a:pt x="674" y="786"/>
                  </a:cubicBezTo>
                  <a:cubicBezTo>
                    <a:pt x="674" y="786"/>
                    <a:pt x="675" y="787"/>
                    <a:pt x="677" y="784"/>
                  </a:cubicBezTo>
                  <a:cubicBezTo>
                    <a:pt x="677" y="784"/>
                    <a:pt x="680" y="783"/>
                    <a:pt x="680" y="782"/>
                  </a:cubicBezTo>
                  <a:cubicBezTo>
                    <a:pt x="680" y="782"/>
                    <a:pt x="682" y="779"/>
                    <a:pt x="685" y="777"/>
                  </a:cubicBezTo>
                  <a:cubicBezTo>
                    <a:pt x="685" y="777"/>
                    <a:pt x="687" y="775"/>
                    <a:pt x="688" y="774"/>
                  </a:cubicBezTo>
                  <a:cubicBezTo>
                    <a:pt x="688" y="774"/>
                    <a:pt x="688" y="772"/>
                    <a:pt x="686" y="772"/>
                  </a:cubicBezTo>
                  <a:cubicBezTo>
                    <a:pt x="686" y="772"/>
                    <a:pt x="682" y="777"/>
                    <a:pt x="679" y="769"/>
                  </a:cubicBezTo>
                  <a:cubicBezTo>
                    <a:pt x="679" y="769"/>
                    <a:pt x="679" y="761"/>
                    <a:pt x="677" y="764"/>
                  </a:cubicBezTo>
                  <a:cubicBezTo>
                    <a:pt x="677" y="764"/>
                    <a:pt x="676" y="769"/>
                    <a:pt x="672" y="770"/>
                  </a:cubicBezTo>
                  <a:cubicBezTo>
                    <a:pt x="672" y="770"/>
                    <a:pt x="670" y="771"/>
                    <a:pt x="668" y="770"/>
                  </a:cubicBezTo>
                  <a:cubicBezTo>
                    <a:pt x="668" y="770"/>
                    <a:pt x="666" y="769"/>
                    <a:pt x="668" y="769"/>
                  </a:cubicBezTo>
                  <a:cubicBezTo>
                    <a:pt x="668" y="769"/>
                    <a:pt x="671" y="768"/>
                    <a:pt x="673" y="764"/>
                  </a:cubicBezTo>
                  <a:cubicBezTo>
                    <a:pt x="673" y="764"/>
                    <a:pt x="676" y="761"/>
                    <a:pt x="675" y="759"/>
                  </a:cubicBezTo>
                  <a:cubicBezTo>
                    <a:pt x="675" y="759"/>
                    <a:pt x="675" y="758"/>
                    <a:pt x="678" y="757"/>
                  </a:cubicBezTo>
                  <a:cubicBezTo>
                    <a:pt x="678" y="757"/>
                    <a:pt x="684" y="752"/>
                    <a:pt x="687" y="755"/>
                  </a:cubicBezTo>
                  <a:cubicBezTo>
                    <a:pt x="687" y="755"/>
                    <a:pt x="689" y="757"/>
                    <a:pt x="687" y="760"/>
                  </a:cubicBezTo>
                  <a:cubicBezTo>
                    <a:pt x="687" y="760"/>
                    <a:pt x="686" y="763"/>
                    <a:pt x="689" y="765"/>
                  </a:cubicBezTo>
                  <a:cubicBezTo>
                    <a:pt x="689" y="765"/>
                    <a:pt x="693" y="768"/>
                    <a:pt x="694" y="766"/>
                  </a:cubicBezTo>
                  <a:cubicBezTo>
                    <a:pt x="694" y="766"/>
                    <a:pt x="699" y="762"/>
                    <a:pt x="701" y="763"/>
                  </a:cubicBezTo>
                  <a:cubicBezTo>
                    <a:pt x="701" y="763"/>
                    <a:pt x="705" y="764"/>
                    <a:pt x="705" y="766"/>
                  </a:cubicBezTo>
                  <a:cubicBezTo>
                    <a:pt x="705" y="766"/>
                    <a:pt x="704" y="768"/>
                    <a:pt x="703" y="769"/>
                  </a:cubicBezTo>
                  <a:cubicBezTo>
                    <a:pt x="703" y="769"/>
                    <a:pt x="703" y="770"/>
                    <a:pt x="702" y="771"/>
                  </a:cubicBezTo>
                  <a:cubicBezTo>
                    <a:pt x="702" y="771"/>
                    <a:pt x="699" y="772"/>
                    <a:pt x="701" y="775"/>
                  </a:cubicBezTo>
                  <a:cubicBezTo>
                    <a:pt x="706" y="782"/>
                    <a:pt x="706" y="782"/>
                    <a:pt x="706" y="782"/>
                  </a:cubicBezTo>
                  <a:cubicBezTo>
                    <a:pt x="706" y="782"/>
                    <a:pt x="708" y="789"/>
                    <a:pt x="707" y="793"/>
                  </a:cubicBezTo>
                  <a:cubicBezTo>
                    <a:pt x="707" y="794"/>
                    <a:pt x="706" y="796"/>
                    <a:pt x="706" y="796"/>
                  </a:cubicBezTo>
                  <a:close/>
                  <a:moveTo>
                    <a:pt x="451" y="788"/>
                  </a:moveTo>
                  <a:cubicBezTo>
                    <a:pt x="267" y="788"/>
                    <a:pt x="118" y="639"/>
                    <a:pt x="118" y="455"/>
                  </a:cubicBezTo>
                  <a:cubicBezTo>
                    <a:pt x="118" y="271"/>
                    <a:pt x="267" y="121"/>
                    <a:pt x="451" y="121"/>
                  </a:cubicBezTo>
                  <a:cubicBezTo>
                    <a:pt x="635" y="121"/>
                    <a:pt x="784" y="271"/>
                    <a:pt x="784" y="455"/>
                  </a:cubicBezTo>
                  <a:cubicBezTo>
                    <a:pt x="784" y="639"/>
                    <a:pt x="635" y="788"/>
                    <a:pt x="451" y="788"/>
                  </a:cubicBezTo>
                  <a:close/>
                  <a:moveTo>
                    <a:pt x="778" y="318"/>
                  </a:moveTo>
                  <a:cubicBezTo>
                    <a:pt x="775" y="310"/>
                    <a:pt x="775" y="303"/>
                    <a:pt x="777" y="296"/>
                  </a:cubicBezTo>
                  <a:cubicBezTo>
                    <a:pt x="779" y="290"/>
                    <a:pt x="784" y="285"/>
                    <a:pt x="792" y="282"/>
                  </a:cubicBezTo>
                  <a:cubicBezTo>
                    <a:pt x="797" y="280"/>
                    <a:pt x="801" y="279"/>
                    <a:pt x="805" y="279"/>
                  </a:cubicBezTo>
                  <a:cubicBezTo>
                    <a:pt x="808" y="280"/>
                    <a:pt x="811" y="280"/>
                    <a:pt x="814" y="282"/>
                  </a:cubicBezTo>
                  <a:cubicBezTo>
                    <a:pt x="817" y="283"/>
                    <a:pt x="819" y="285"/>
                    <a:pt x="821" y="287"/>
                  </a:cubicBezTo>
                  <a:cubicBezTo>
                    <a:pt x="824" y="289"/>
                    <a:pt x="826" y="293"/>
                    <a:pt x="828" y="297"/>
                  </a:cubicBezTo>
                  <a:cubicBezTo>
                    <a:pt x="831" y="305"/>
                    <a:pt x="831" y="312"/>
                    <a:pt x="829" y="318"/>
                  </a:cubicBezTo>
                  <a:cubicBezTo>
                    <a:pt x="826" y="325"/>
                    <a:pt x="821" y="330"/>
                    <a:pt x="813" y="333"/>
                  </a:cubicBezTo>
                  <a:cubicBezTo>
                    <a:pt x="806" y="336"/>
                    <a:pt x="799" y="336"/>
                    <a:pt x="792" y="334"/>
                  </a:cubicBezTo>
                  <a:cubicBezTo>
                    <a:pt x="786" y="331"/>
                    <a:pt x="781" y="325"/>
                    <a:pt x="778" y="318"/>
                  </a:cubicBezTo>
                  <a:close/>
                  <a:moveTo>
                    <a:pt x="841" y="337"/>
                  </a:moveTo>
                  <a:cubicBezTo>
                    <a:pt x="843" y="348"/>
                    <a:pt x="843" y="348"/>
                    <a:pt x="843" y="348"/>
                  </a:cubicBezTo>
                  <a:cubicBezTo>
                    <a:pt x="802" y="358"/>
                    <a:pt x="802" y="358"/>
                    <a:pt x="802" y="358"/>
                  </a:cubicBezTo>
                  <a:cubicBezTo>
                    <a:pt x="809" y="386"/>
                    <a:pt x="809" y="386"/>
                    <a:pt x="809" y="386"/>
                  </a:cubicBezTo>
                  <a:cubicBezTo>
                    <a:pt x="801" y="388"/>
                    <a:pt x="801" y="388"/>
                    <a:pt x="801" y="388"/>
                  </a:cubicBezTo>
                  <a:cubicBezTo>
                    <a:pt x="791" y="349"/>
                    <a:pt x="791" y="349"/>
                    <a:pt x="791" y="349"/>
                  </a:cubicBezTo>
                  <a:lnTo>
                    <a:pt x="841" y="337"/>
                  </a:lnTo>
                  <a:close/>
                  <a:moveTo>
                    <a:pt x="851" y="525"/>
                  </a:moveTo>
                  <a:cubicBezTo>
                    <a:pt x="815" y="528"/>
                    <a:pt x="815" y="528"/>
                    <a:pt x="815" y="528"/>
                  </a:cubicBezTo>
                  <a:cubicBezTo>
                    <a:pt x="847" y="545"/>
                    <a:pt x="847" y="545"/>
                    <a:pt x="847" y="545"/>
                  </a:cubicBezTo>
                  <a:cubicBezTo>
                    <a:pt x="844" y="562"/>
                    <a:pt x="844" y="562"/>
                    <a:pt x="844" y="562"/>
                  </a:cubicBezTo>
                  <a:cubicBezTo>
                    <a:pt x="793" y="552"/>
                    <a:pt x="793" y="552"/>
                    <a:pt x="793" y="552"/>
                  </a:cubicBezTo>
                  <a:cubicBezTo>
                    <a:pt x="795" y="541"/>
                    <a:pt x="795" y="541"/>
                    <a:pt x="795" y="541"/>
                  </a:cubicBezTo>
                  <a:cubicBezTo>
                    <a:pt x="835" y="549"/>
                    <a:pt x="835" y="549"/>
                    <a:pt x="835" y="549"/>
                  </a:cubicBezTo>
                  <a:cubicBezTo>
                    <a:pt x="798" y="530"/>
                    <a:pt x="798" y="530"/>
                    <a:pt x="798" y="530"/>
                  </a:cubicBezTo>
                  <a:cubicBezTo>
                    <a:pt x="800" y="519"/>
                    <a:pt x="800" y="519"/>
                    <a:pt x="800" y="519"/>
                  </a:cubicBezTo>
                  <a:cubicBezTo>
                    <a:pt x="842" y="517"/>
                    <a:pt x="842" y="517"/>
                    <a:pt x="842" y="517"/>
                  </a:cubicBezTo>
                  <a:cubicBezTo>
                    <a:pt x="802" y="508"/>
                    <a:pt x="802" y="508"/>
                    <a:pt x="802" y="508"/>
                  </a:cubicBezTo>
                  <a:cubicBezTo>
                    <a:pt x="804" y="498"/>
                    <a:pt x="804" y="498"/>
                    <a:pt x="804" y="498"/>
                  </a:cubicBezTo>
                  <a:cubicBezTo>
                    <a:pt x="855" y="508"/>
                    <a:pt x="855" y="508"/>
                    <a:pt x="855" y="508"/>
                  </a:cubicBezTo>
                  <a:lnTo>
                    <a:pt x="851" y="525"/>
                  </a:lnTo>
                  <a:close/>
                  <a:moveTo>
                    <a:pt x="815" y="474"/>
                  </a:moveTo>
                  <a:cubicBezTo>
                    <a:pt x="816" y="476"/>
                    <a:pt x="818" y="477"/>
                    <a:pt x="819" y="478"/>
                  </a:cubicBezTo>
                  <a:cubicBezTo>
                    <a:pt x="821" y="478"/>
                    <a:pt x="824" y="478"/>
                    <a:pt x="828" y="478"/>
                  </a:cubicBezTo>
                  <a:cubicBezTo>
                    <a:pt x="857" y="479"/>
                    <a:pt x="857" y="479"/>
                    <a:pt x="857" y="479"/>
                  </a:cubicBezTo>
                  <a:cubicBezTo>
                    <a:pt x="856" y="491"/>
                    <a:pt x="856" y="491"/>
                    <a:pt x="856" y="491"/>
                  </a:cubicBezTo>
                  <a:cubicBezTo>
                    <a:pt x="829" y="490"/>
                    <a:pt x="829" y="490"/>
                    <a:pt x="829" y="490"/>
                  </a:cubicBezTo>
                  <a:cubicBezTo>
                    <a:pt x="823" y="490"/>
                    <a:pt x="819" y="489"/>
                    <a:pt x="816" y="489"/>
                  </a:cubicBezTo>
                  <a:cubicBezTo>
                    <a:pt x="814" y="488"/>
                    <a:pt x="812" y="487"/>
                    <a:pt x="810" y="485"/>
                  </a:cubicBezTo>
                  <a:cubicBezTo>
                    <a:pt x="808" y="483"/>
                    <a:pt x="807" y="481"/>
                    <a:pt x="806" y="478"/>
                  </a:cubicBezTo>
                  <a:cubicBezTo>
                    <a:pt x="805" y="475"/>
                    <a:pt x="805" y="472"/>
                    <a:pt x="805" y="467"/>
                  </a:cubicBezTo>
                  <a:cubicBezTo>
                    <a:pt x="805" y="462"/>
                    <a:pt x="806" y="458"/>
                    <a:pt x="807" y="455"/>
                  </a:cubicBezTo>
                  <a:cubicBezTo>
                    <a:pt x="808" y="452"/>
                    <a:pt x="810" y="450"/>
                    <a:pt x="812" y="448"/>
                  </a:cubicBezTo>
                  <a:cubicBezTo>
                    <a:pt x="813" y="447"/>
                    <a:pt x="815" y="446"/>
                    <a:pt x="817" y="445"/>
                  </a:cubicBezTo>
                  <a:cubicBezTo>
                    <a:pt x="820" y="445"/>
                    <a:pt x="825" y="444"/>
                    <a:pt x="831" y="445"/>
                  </a:cubicBezTo>
                  <a:cubicBezTo>
                    <a:pt x="858" y="446"/>
                    <a:pt x="858" y="446"/>
                    <a:pt x="858" y="446"/>
                  </a:cubicBezTo>
                  <a:cubicBezTo>
                    <a:pt x="858" y="457"/>
                    <a:pt x="858" y="457"/>
                    <a:pt x="858" y="457"/>
                  </a:cubicBezTo>
                  <a:cubicBezTo>
                    <a:pt x="830" y="456"/>
                    <a:pt x="830" y="456"/>
                    <a:pt x="830" y="456"/>
                  </a:cubicBezTo>
                  <a:cubicBezTo>
                    <a:pt x="825" y="456"/>
                    <a:pt x="822" y="456"/>
                    <a:pt x="821" y="456"/>
                  </a:cubicBezTo>
                  <a:cubicBezTo>
                    <a:pt x="819" y="457"/>
                    <a:pt x="817" y="458"/>
                    <a:pt x="816" y="459"/>
                  </a:cubicBezTo>
                  <a:cubicBezTo>
                    <a:pt x="814" y="461"/>
                    <a:pt x="814" y="464"/>
                    <a:pt x="813" y="467"/>
                  </a:cubicBezTo>
                  <a:cubicBezTo>
                    <a:pt x="813" y="470"/>
                    <a:pt x="814" y="473"/>
                    <a:pt x="815" y="4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1" name="Freeform 85">
              <a:extLst>
                <a:ext uri="{FF2B5EF4-FFF2-40B4-BE49-F238E27FC236}">
                  <a16:creationId xmlns="" xmlns:a16="http://schemas.microsoft.com/office/drawing/2014/main" id="{5A773354-F3C3-4D47-AD4F-F1443C52F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3" y="749"/>
              <a:ext cx="42" cy="40"/>
            </a:xfrm>
            <a:custGeom>
              <a:avLst/>
              <a:gdLst>
                <a:gd name="T0" fmla="*/ 13 w 22"/>
                <a:gd name="T1" fmla="*/ 20 h 21"/>
                <a:gd name="T2" fmla="*/ 18 w 22"/>
                <a:gd name="T3" fmla="*/ 20 h 21"/>
                <a:gd name="T4" fmla="*/ 21 w 22"/>
                <a:gd name="T5" fmla="*/ 18 h 21"/>
                <a:gd name="T6" fmla="*/ 22 w 22"/>
                <a:gd name="T7" fmla="*/ 13 h 21"/>
                <a:gd name="T8" fmla="*/ 20 w 22"/>
                <a:gd name="T9" fmla="*/ 8 h 21"/>
                <a:gd name="T10" fmla="*/ 13 w 22"/>
                <a:gd name="T11" fmla="*/ 3 h 21"/>
                <a:gd name="T12" fmla="*/ 9 w 22"/>
                <a:gd name="T13" fmla="*/ 0 h 21"/>
                <a:gd name="T14" fmla="*/ 0 w 22"/>
                <a:gd name="T15" fmla="*/ 12 h 21"/>
                <a:gd name="T16" fmla="*/ 5 w 22"/>
                <a:gd name="T17" fmla="*/ 16 h 21"/>
                <a:gd name="T18" fmla="*/ 13 w 22"/>
                <a:gd name="T19" fmla="*/ 2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" h="21">
                  <a:moveTo>
                    <a:pt x="13" y="20"/>
                  </a:moveTo>
                  <a:cubicBezTo>
                    <a:pt x="15" y="21"/>
                    <a:pt x="16" y="21"/>
                    <a:pt x="18" y="20"/>
                  </a:cubicBezTo>
                  <a:cubicBezTo>
                    <a:pt x="19" y="20"/>
                    <a:pt x="20" y="19"/>
                    <a:pt x="21" y="18"/>
                  </a:cubicBezTo>
                  <a:cubicBezTo>
                    <a:pt x="22" y="16"/>
                    <a:pt x="22" y="14"/>
                    <a:pt x="22" y="13"/>
                  </a:cubicBezTo>
                  <a:cubicBezTo>
                    <a:pt x="22" y="11"/>
                    <a:pt x="21" y="10"/>
                    <a:pt x="20" y="8"/>
                  </a:cubicBezTo>
                  <a:cubicBezTo>
                    <a:pt x="19" y="7"/>
                    <a:pt x="16" y="6"/>
                    <a:pt x="13" y="3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9" y="18"/>
                    <a:pt x="12" y="20"/>
                    <a:pt x="13" y="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2" name="Freeform 86">
              <a:extLst>
                <a:ext uri="{FF2B5EF4-FFF2-40B4-BE49-F238E27FC236}">
                  <a16:creationId xmlns="" xmlns:a16="http://schemas.microsoft.com/office/drawing/2014/main" id="{BC7A0B21-223B-F24F-A15F-EE1414C25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2110"/>
              <a:ext cx="35" cy="54"/>
            </a:xfrm>
            <a:custGeom>
              <a:avLst/>
              <a:gdLst>
                <a:gd name="T0" fmla="*/ 4 w 18"/>
                <a:gd name="T1" fmla="*/ 3 h 28"/>
                <a:gd name="T2" fmla="*/ 6 w 18"/>
                <a:gd name="T3" fmla="*/ 6 h 28"/>
                <a:gd name="T4" fmla="*/ 7 w 18"/>
                <a:gd name="T5" fmla="*/ 9 h 28"/>
                <a:gd name="T6" fmla="*/ 7 w 18"/>
                <a:gd name="T7" fmla="*/ 12 h 28"/>
                <a:gd name="T8" fmla="*/ 6 w 18"/>
                <a:gd name="T9" fmla="*/ 13 h 28"/>
                <a:gd name="T10" fmla="*/ 3 w 18"/>
                <a:gd name="T11" fmla="*/ 19 h 28"/>
                <a:gd name="T12" fmla="*/ 3 w 18"/>
                <a:gd name="T13" fmla="*/ 25 h 28"/>
                <a:gd name="T14" fmla="*/ 8 w 18"/>
                <a:gd name="T15" fmla="*/ 22 h 28"/>
                <a:gd name="T16" fmla="*/ 10 w 18"/>
                <a:gd name="T17" fmla="*/ 21 h 28"/>
                <a:gd name="T18" fmla="*/ 11 w 18"/>
                <a:gd name="T19" fmla="*/ 19 h 28"/>
                <a:gd name="T20" fmla="*/ 15 w 18"/>
                <a:gd name="T21" fmla="*/ 13 h 28"/>
                <a:gd name="T22" fmla="*/ 18 w 18"/>
                <a:gd name="T23" fmla="*/ 7 h 28"/>
                <a:gd name="T24" fmla="*/ 18 w 18"/>
                <a:gd name="T25" fmla="*/ 4 h 28"/>
                <a:gd name="T26" fmla="*/ 12 w 18"/>
                <a:gd name="T27" fmla="*/ 1 h 28"/>
                <a:gd name="T28" fmla="*/ 8 w 18"/>
                <a:gd name="T29" fmla="*/ 0 h 28"/>
                <a:gd name="T30" fmla="*/ 4 w 18"/>
                <a:gd name="T31" fmla="*/ 0 h 28"/>
                <a:gd name="T32" fmla="*/ 4 w 18"/>
                <a:gd name="T33" fmla="*/ 3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8" h="28">
                  <a:moveTo>
                    <a:pt x="4" y="3"/>
                  </a:moveTo>
                  <a:cubicBezTo>
                    <a:pt x="4" y="4"/>
                    <a:pt x="6" y="6"/>
                    <a:pt x="6" y="6"/>
                  </a:cubicBezTo>
                  <a:cubicBezTo>
                    <a:pt x="6" y="8"/>
                    <a:pt x="7" y="9"/>
                    <a:pt x="7" y="9"/>
                  </a:cubicBezTo>
                  <a:cubicBezTo>
                    <a:pt x="8" y="10"/>
                    <a:pt x="7" y="12"/>
                    <a:pt x="7" y="12"/>
                  </a:cubicBezTo>
                  <a:cubicBezTo>
                    <a:pt x="7" y="12"/>
                    <a:pt x="6" y="13"/>
                    <a:pt x="6" y="13"/>
                  </a:cubicBezTo>
                  <a:cubicBezTo>
                    <a:pt x="6" y="16"/>
                    <a:pt x="3" y="19"/>
                    <a:pt x="3" y="19"/>
                  </a:cubicBezTo>
                  <a:cubicBezTo>
                    <a:pt x="0" y="21"/>
                    <a:pt x="3" y="25"/>
                    <a:pt x="3" y="25"/>
                  </a:cubicBezTo>
                  <a:cubicBezTo>
                    <a:pt x="4" y="28"/>
                    <a:pt x="8" y="22"/>
                    <a:pt x="8" y="22"/>
                  </a:cubicBezTo>
                  <a:cubicBezTo>
                    <a:pt x="9" y="21"/>
                    <a:pt x="10" y="21"/>
                    <a:pt x="10" y="21"/>
                  </a:cubicBezTo>
                  <a:cubicBezTo>
                    <a:pt x="10" y="20"/>
                    <a:pt x="10" y="20"/>
                    <a:pt x="11" y="19"/>
                  </a:cubicBezTo>
                  <a:cubicBezTo>
                    <a:pt x="12" y="16"/>
                    <a:pt x="15" y="13"/>
                    <a:pt x="15" y="13"/>
                  </a:cubicBezTo>
                  <a:cubicBezTo>
                    <a:pt x="15" y="12"/>
                    <a:pt x="18" y="7"/>
                    <a:pt x="18" y="7"/>
                  </a:cubicBezTo>
                  <a:cubicBezTo>
                    <a:pt x="18" y="6"/>
                    <a:pt x="18" y="4"/>
                    <a:pt x="18" y="4"/>
                  </a:cubicBezTo>
                  <a:cubicBezTo>
                    <a:pt x="17" y="3"/>
                    <a:pt x="12" y="1"/>
                    <a:pt x="12" y="1"/>
                  </a:cubicBezTo>
                  <a:cubicBezTo>
                    <a:pt x="12" y="1"/>
                    <a:pt x="10" y="1"/>
                    <a:pt x="8" y="0"/>
                  </a:cubicBezTo>
                  <a:cubicBezTo>
                    <a:pt x="6" y="0"/>
                    <a:pt x="4" y="0"/>
                    <a:pt x="4" y="0"/>
                  </a:cubicBezTo>
                  <a:cubicBezTo>
                    <a:pt x="1" y="1"/>
                    <a:pt x="4" y="3"/>
                    <a:pt x="4" y="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3" name="Freeform 87">
              <a:extLst>
                <a:ext uri="{FF2B5EF4-FFF2-40B4-BE49-F238E27FC236}">
                  <a16:creationId xmlns="" xmlns:a16="http://schemas.microsoft.com/office/drawing/2014/main" id="{AFBDB0ED-94BA-C144-8865-D88EF44C3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2" y="1076"/>
              <a:ext cx="68" cy="67"/>
            </a:xfrm>
            <a:custGeom>
              <a:avLst/>
              <a:gdLst>
                <a:gd name="T0" fmla="*/ 24 w 36"/>
                <a:gd name="T1" fmla="*/ 32 h 35"/>
                <a:gd name="T2" fmla="*/ 35 w 36"/>
                <a:gd name="T3" fmla="*/ 23 h 35"/>
                <a:gd name="T4" fmla="*/ 35 w 36"/>
                <a:gd name="T5" fmla="*/ 11 h 35"/>
                <a:gd name="T6" fmla="*/ 26 w 36"/>
                <a:gd name="T7" fmla="*/ 2 h 35"/>
                <a:gd name="T8" fmla="*/ 12 w 36"/>
                <a:gd name="T9" fmla="*/ 3 h 35"/>
                <a:gd name="T10" fmla="*/ 1 w 36"/>
                <a:gd name="T11" fmla="*/ 12 h 35"/>
                <a:gd name="T12" fmla="*/ 1 w 36"/>
                <a:gd name="T13" fmla="*/ 24 h 35"/>
                <a:gd name="T14" fmla="*/ 10 w 36"/>
                <a:gd name="T15" fmla="*/ 33 h 35"/>
                <a:gd name="T16" fmla="*/ 24 w 36"/>
                <a:gd name="T17" fmla="*/ 3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35">
                  <a:moveTo>
                    <a:pt x="24" y="32"/>
                  </a:moveTo>
                  <a:cubicBezTo>
                    <a:pt x="30" y="30"/>
                    <a:pt x="33" y="27"/>
                    <a:pt x="35" y="23"/>
                  </a:cubicBezTo>
                  <a:cubicBezTo>
                    <a:pt x="36" y="19"/>
                    <a:pt x="36" y="15"/>
                    <a:pt x="35" y="11"/>
                  </a:cubicBezTo>
                  <a:cubicBezTo>
                    <a:pt x="33" y="6"/>
                    <a:pt x="30" y="3"/>
                    <a:pt x="26" y="2"/>
                  </a:cubicBezTo>
                  <a:cubicBezTo>
                    <a:pt x="22" y="0"/>
                    <a:pt x="17" y="1"/>
                    <a:pt x="12" y="3"/>
                  </a:cubicBezTo>
                  <a:cubicBezTo>
                    <a:pt x="7" y="5"/>
                    <a:pt x="3" y="8"/>
                    <a:pt x="1" y="12"/>
                  </a:cubicBezTo>
                  <a:cubicBezTo>
                    <a:pt x="0" y="16"/>
                    <a:pt x="0" y="20"/>
                    <a:pt x="1" y="24"/>
                  </a:cubicBezTo>
                  <a:cubicBezTo>
                    <a:pt x="3" y="29"/>
                    <a:pt x="6" y="31"/>
                    <a:pt x="10" y="33"/>
                  </a:cubicBezTo>
                  <a:cubicBezTo>
                    <a:pt x="14" y="35"/>
                    <a:pt x="18" y="34"/>
                    <a:pt x="24" y="3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</p:grpSp>
      <p:grpSp>
        <p:nvGrpSpPr>
          <p:cNvPr id="84" name="组合 83">
            <a:extLst>
              <a:ext uri="{FF2B5EF4-FFF2-40B4-BE49-F238E27FC236}">
                <a16:creationId xmlns="" xmlns:a16="http://schemas.microsoft.com/office/drawing/2014/main" id="{F6AA4C73-37C9-364C-8825-3D0611F9C708}"/>
              </a:ext>
            </a:extLst>
          </p:cNvPr>
          <p:cNvGrpSpPr/>
          <p:nvPr/>
        </p:nvGrpSpPr>
        <p:grpSpPr>
          <a:xfrm>
            <a:off x="4140570" y="3328936"/>
            <a:ext cx="3689350" cy="681038"/>
            <a:chOff x="4206876" y="3000376"/>
            <a:chExt cx="3689350" cy="681038"/>
          </a:xfrm>
          <a:solidFill>
            <a:srgbClr val="1E4F79"/>
          </a:solidFill>
        </p:grpSpPr>
        <p:sp>
          <p:nvSpPr>
            <p:cNvPr id="85" name="Freeform 54">
              <a:extLst>
                <a:ext uri="{FF2B5EF4-FFF2-40B4-BE49-F238E27FC236}">
                  <a16:creationId xmlns="" xmlns:a16="http://schemas.microsoft.com/office/drawing/2014/main" id="{7E79B3D5-51E2-3045-A28D-7BE63DBDF0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688" y="3021013"/>
              <a:ext cx="647700" cy="141288"/>
            </a:xfrm>
            <a:custGeom>
              <a:avLst/>
              <a:gdLst>
                <a:gd name="T0" fmla="*/ 98 w 214"/>
                <a:gd name="T1" fmla="*/ 0 h 46"/>
                <a:gd name="T2" fmla="*/ 108 w 214"/>
                <a:gd name="T3" fmla="*/ 3 h 46"/>
                <a:gd name="T4" fmla="*/ 127 w 214"/>
                <a:gd name="T5" fmla="*/ 17 h 46"/>
                <a:gd name="T6" fmla="*/ 137 w 214"/>
                <a:gd name="T7" fmla="*/ 19 h 46"/>
                <a:gd name="T8" fmla="*/ 139 w 214"/>
                <a:gd name="T9" fmla="*/ 19 h 46"/>
                <a:gd name="T10" fmla="*/ 162 w 214"/>
                <a:gd name="T11" fmla="*/ 19 h 46"/>
                <a:gd name="T12" fmla="*/ 176 w 214"/>
                <a:gd name="T13" fmla="*/ 19 h 46"/>
                <a:gd name="T14" fmla="*/ 188 w 214"/>
                <a:gd name="T15" fmla="*/ 19 h 46"/>
                <a:gd name="T16" fmla="*/ 202 w 214"/>
                <a:gd name="T17" fmla="*/ 18 h 46"/>
                <a:gd name="T18" fmla="*/ 210 w 214"/>
                <a:gd name="T19" fmla="*/ 31 h 46"/>
                <a:gd name="T20" fmla="*/ 200 w 214"/>
                <a:gd name="T21" fmla="*/ 34 h 46"/>
                <a:gd name="T22" fmla="*/ 193 w 214"/>
                <a:gd name="T23" fmla="*/ 35 h 46"/>
                <a:gd name="T24" fmla="*/ 183 w 214"/>
                <a:gd name="T25" fmla="*/ 35 h 46"/>
                <a:gd name="T26" fmla="*/ 165 w 214"/>
                <a:gd name="T27" fmla="*/ 36 h 46"/>
                <a:gd name="T28" fmla="*/ 129 w 214"/>
                <a:gd name="T29" fmla="*/ 36 h 46"/>
                <a:gd name="T30" fmla="*/ 121 w 214"/>
                <a:gd name="T31" fmla="*/ 36 h 46"/>
                <a:gd name="T32" fmla="*/ 118 w 214"/>
                <a:gd name="T33" fmla="*/ 38 h 46"/>
                <a:gd name="T34" fmla="*/ 114 w 214"/>
                <a:gd name="T35" fmla="*/ 38 h 46"/>
                <a:gd name="T36" fmla="*/ 94 w 214"/>
                <a:gd name="T37" fmla="*/ 36 h 46"/>
                <a:gd name="T38" fmla="*/ 80 w 214"/>
                <a:gd name="T39" fmla="*/ 36 h 46"/>
                <a:gd name="T40" fmla="*/ 71 w 214"/>
                <a:gd name="T41" fmla="*/ 37 h 46"/>
                <a:gd name="T42" fmla="*/ 41 w 214"/>
                <a:gd name="T43" fmla="*/ 39 h 46"/>
                <a:gd name="T44" fmla="*/ 34 w 214"/>
                <a:gd name="T45" fmla="*/ 39 h 46"/>
                <a:gd name="T46" fmla="*/ 3 w 214"/>
                <a:gd name="T47" fmla="*/ 39 h 46"/>
                <a:gd name="T48" fmla="*/ 0 w 214"/>
                <a:gd name="T49" fmla="*/ 30 h 46"/>
                <a:gd name="T50" fmla="*/ 5 w 214"/>
                <a:gd name="T51" fmla="*/ 25 h 46"/>
                <a:gd name="T52" fmla="*/ 17 w 214"/>
                <a:gd name="T53" fmla="*/ 23 h 46"/>
                <a:gd name="T54" fmla="*/ 46 w 214"/>
                <a:gd name="T55" fmla="*/ 25 h 46"/>
                <a:gd name="T56" fmla="*/ 61 w 214"/>
                <a:gd name="T57" fmla="*/ 23 h 46"/>
                <a:gd name="T58" fmla="*/ 74 w 214"/>
                <a:gd name="T59" fmla="*/ 21 h 46"/>
                <a:gd name="T60" fmla="*/ 84 w 214"/>
                <a:gd name="T61" fmla="*/ 20 h 46"/>
                <a:gd name="T62" fmla="*/ 88 w 214"/>
                <a:gd name="T63" fmla="*/ 19 h 46"/>
                <a:gd name="T64" fmla="*/ 88 w 214"/>
                <a:gd name="T65" fmla="*/ 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4" h="46">
                  <a:moveTo>
                    <a:pt x="93" y="0"/>
                  </a:moveTo>
                  <a:cubicBezTo>
                    <a:pt x="94" y="1"/>
                    <a:pt x="96" y="0"/>
                    <a:pt x="98" y="0"/>
                  </a:cubicBezTo>
                  <a:cubicBezTo>
                    <a:pt x="101" y="1"/>
                    <a:pt x="101" y="2"/>
                    <a:pt x="104" y="3"/>
                  </a:cubicBezTo>
                  <a:cubicBezTo>
                    <a:pt x="105" y="1"/>
                    <a:pt x="108" y="4"/>
                    <a:pt x="108" y="3"/>
                  </a:cubicBezTo>
                  <a:cubicBezTo>
                    <a:pt x="113" y="5"/>
                    <a:pt x="118" y="8"/>
                    <a:pt x="122" y="11"/>
                  </a:cubicBezTo>
                  <a:cubicBezTo>
                    <a:pt x="124" y="12"/>
                    <a:pt x="125" y="16"/>
                    <a:pt x="127" y="17"/>
                  </a:cubicBezTo>
                  <a:cubicBezTo>
                    <a:pt x="129" y="18"/>
                    <a:pt x="133" y="18"/>
                    <a:pt x="135" y="20"/>
                  </a:cubicBezTo>
                  <a:cubicBezTo>
                    <a:pt x="135" y="20"/>
                    <a:pt x="136" y="19"/>
                    <a:pt x="137" y="19"/>
                  </a:cubicBezTo>
                  <a:cubicBezTo>
                    <a:pt x="137" y="19"/>
                    <a:pt x="137" y="19"/>
                    <a:pt x="137" y="20"/>
                  </a:cubicBezTo>
                  <a:cubicBezTo>
                    <a:pt x="138" y="19"/>
                    <a:pt x="138" y="19"/>
                    <a:pt x="139" y="19"/>
                  </a:cubicBezTo>
                  <a:cubicBezTo>
                    <a:pt x="139" y="18"/>
                    <a:pt x="146" y="21"/>
                    <a:pt x="148" y="19"/>
                  </a:cubicBezTo>
                  <a:cubicBezTo>
                    <a:pt x="151" y="21"/>
                    <a:pt x="156" y="18"/>
                    <a:pt x="162" y="19"/>
                  </a:cubicBezTo>
                  <a:cubicBezTo>
                    <a:pt x="164" y="20"/>
                    <a:pt x="171" y="20"/>
                    <a:pt x="174" y="18"/>
                  </a:cubicBezTo>
                  <a:cubicBezTo>
                    <a:pt x="175" y="19"/>
                    <a:pt x="176" y="19"/>
                    <a:pt x="176" y="19"/>
                  </a:cubicBezTo>
                  <a:cubicBezTo>
                    <a:pt x="177" y="19"/>
                    <a:pt x="180" y="18"/>
                    <a:pt x="182" y="19"/>
                  </a:cubicBezTo>
                  <a:cubicBezTo>
                    <a:pt x="182" y="20"/>
                    <a:pt x="186" y="19"/>
                    <a:pt x="188" y="19"/>
                  </a:cubicBezTo>
                  <a:cubicBezTo>
                    <a:pt x="190" y="19"/>
                    <a:pt x="192" y="18"/>
                    <a:pt x="195" y="18"/>
                  </a:cubicBezTo>
                  <a:cubicBezTo>
                    <a:pt x="196" y="18"/>
                    <a:pt x="201" y="19"/>
                    <a:pt x="202" y="18"/>
                  </a:cubicBezTo>
                  <a:cubicBezTo>
                    <a:pt x="206" y="20"/>
                    <a:pt x="212" y="21"/>
                    <a:pt x="214" y="23"/>
                  </a:cubicBezTo>
                  <a:cubicBezTo>
                    <a:pt x="214" y="26"/>
                    <a:pt x="213" y="30"/>
                    <a:pt x="210" y="31"/>
                  </a:cubicBezTo>
                  <a:cubicBezTo>
                    <a:pt x="209" y="32"/>
                    <a:pt x="206" y="31"/>
                    <a:pt x="205" y="31"/>
                  </a:cubicBezTo>
                  <a:cubicBezTo>
                    <a:pt x="204" y="32"/>
                    <a:pt x="202" y="34"/>
                    <a:pt x="200" y="34"/>
                  </a:cubicBezTo>
                  <a:cubicBezTo>
                    <a:pt x="198" y="35"/>
                    <a:pt x="195" y="34"/>
                    <a:pt x="194" y="36"/>
                  </a:cubicBezTo>
                  <a:cubicBezTo>
                    <a:pt x="194" y="36"/>
                    <a:pt x="193" y="35"/>
                    <a:pt x="193" y="35"/>
                  </a:cubicBezTo>
                  <a:cubicBezTo>
                    <a:pt x="192" y="35"/>
                    <a:pt x="184" y="35"/>
                    <a:pt x="184" y="35"/>
                  </a:cubicBezTo>
                  <a:cubicBezTo>
                    <a:pt x="183" y="35"/>
                    <a:pt x="183" y="35"/>
                    <a:pt x="183" y="35"/>
                  </a:cubicBezTo>
                  <a:cubicBezTo>
                    <a:pt x="183" y="35"/>
                    <a:pt x="171" y="36"/>
                    <a:pt x="169" y="35"/>
                  </a:cubicBezTo>
                  <a:cubicBezTo>
                    <a:pt x="167" y="35"/>
                    <a:pt x="166" y="35"/>
                    <a:pt x="165" y="36"/>
                  </a:cubicBezTo>
                  <a:cubicBezTo>
                    <a:pt x="159" y="33"/>
                    <a:pt x="147" y="34"/>
                    <a:pt x="141" y="36"/>
                  </a:cubicBezTo>
                  <a:cubicBezTo>
                    <a:pt x="138" y="36"/>
                    <a:pt x="129" y="36"/>
                    <a:pt x="129" y="36"/>
                  </a:cubicBezTo>
                  <a:cubicBezTo>
                    <a:pt x="129" y="36"/>
                    <a:pt x="128" y="37"/>
                    <a:pt x="128" y="37"/>
                  </a:cubicBezTo>
                  <a:cubicBezTo>
                    <a:pt x="125" y="36"/>
                    <a:pt x="123" y="36"/>
                    <a:pt x="121" y="36"/>
                  </a:cubicBezTo>
                  <a:cubicBezTo>
                    <a:pt x="119" y="36"/>
                    <a:pt x="119" y="37"/>
                    <a:pt x="118" y="38"/>
                  </a:cubicBezTo>
                  <a:cubicBezTo>
                    <a:pt x="118" y="38"/>
                    <a:pt x="118" y="38"/>
                    <a:pt x="118" y="38"/>
                  </a:cubicBezTo>
                  <a:cubicBezTo>
                    <a:pt x="117" y="37"/>
                    <a:pt x="116" y="37"/>
                    <a:pt x="115" y="37"/>
                  </a:cubicBezTo>
                  <a:cubicBezTo>
                    <a:pt x="115" y="38"/>
                    <a:pt x="114" y="38"/>
                    <a:pt x="114" y="38"/>
                  </a:cubicBezTo>
                  <a:cubicBezTo>
                    <a:pt x="112" y="38"/>
                    <a:pt x="109" y="37"/>
                    <a:pt x="107" y="36"/>
                  </a:cubicBezTo>
                  <a:cubicBezTo>
                    <a:pt x="104" y="37"/>
                    <a:pt x="98" y="37"/>
                    <a:pt x="94" y="36"/>
                  </a:cubicBezTo>
                  <a:cubicBezTo>
                    <a:pt x="93" y="36"/>
                    <a:pt x="87" y="37"/>
                    <a:pt x="86" y="38"/>
                  </a:cubicBezTo>
                  <a:cubicBezTo>
                    <a:pt x="85" y="38"/>
                    <a:pt x="81" y="37"/>
                    <a:pt x="80" y="36"/>
                  </a:cubicBezTo>
                  <a:cubicBezTo>
                    <a:pt x="78" y="37"/>
                    <a:pt x="77" y="37"/>
                    <a:pt x="75" y="38"/>
                  </a:cubicBezTo>
                  <a:cubicBezTo>
                    <a:pt x="73" y="38"/>
                    <a:pt x="72" y="37"/>
                    <a:pt x="71" y="37"/>
                  </a:cubicBezTo>
                  <a:cubicBezTo>
                    <a:pt x="66" y="39"/>
                    <a:pt x="55" y="36"/>
                    <a:pt x="51" y="39"/>
                  </a:cubicBezTo>
                  <a:cubicBezTo>
                    <a:pt x="49" y="40"/>
                    <a:pt x="44" y="38"/>
                    <a:pt x="41" y="39"/>
                  </a:cubicBezTo>
                  <a:cubicBezTo>
                    <a:pt x="40" y="39"/>
                    <a:pt x="38" y="39"/>
                    <a:pt x="36" y="40"/>
                  </a:cubicBezTo>
                  <a:cubicBezTo>
                    <a:pt x="36" y="40"/>
                    <a:pt x="35" y="39"/>
                    <a:pt x="34" y="39"/>
                  </a:cubicBezTo>
                  <a:cubicBezTo>
                    <a:pt x="30" y="41"/>
                    <a:pt x="20" y="42"/>
                    <a:pt x="18" y="46"/>
                  </a:cubicBezTo>
                  <a:cubicBezTo>
                    <a:pt x="14" y="45"/>
                    <a:pt x="6" y="43"/>
                    <a:pt x="3" y="39"/>
                  </a:cubicBezTo>
                  <a:cubicBezTo>
                    <a:pt x="2" y="38"/>
                    <a:pt x="3" y="35"/>
                    <a:pt x="2" y="34"/>
                  </a:cubicBezTo>
                  <a:cubicBezTo>
                    <a:pt x="1" y="32"/>
                    <a:pt x="0" y="33"/>
                    <a:pt x="0" y="30"/>
                  </a:cubicBezTo>
                  <a:cubicBezTo>
                    <a:pt x="1" y="28"/>
                    <a:pt x="2" y="27"/>
                    <a:pt x="3" y="25"/>
                  </a:cubicBezTo>
                  <a:cubicBezTo>
                    <a:pt x="4" y="25"/>
                    <a:pt x="4" y="26"/>
                    <a:pt x="5" y="25"/>
                  </a:cubicBezTo>
                  <a:cubicBezTo>
                    <a:pt x="8" y="25"/>
                    <a:pt x="10" y="24"/>
                    <a:pt x="13" y="23"/>
                  </a:cubicBezTo>
                  <a:cubicBezTo>
                    <a:pt x="14" y="23"/>
                    <a:pt x="16" y="24"/>
                    <a:pt x="17" y="23"/>
                  </a:cubicBezTo>
                  <a:cubicBezTo>
                    <a:pt x="23" y="23"/>
                    <a:pt x="28" y="23"/>
                    <a:pt x="34" y="23"/>
                  </a:cubicBezTo>
                  <a:cubicBezTo>
                    <a:pt x="35" y="23"/>
                    <a:pt x="43" y="26"/>
                    <a:pt x="46" y="25"/>
                  </a:cubicBezTo>
                  <a:cubicBezTo>
                    <a:pt x="48" y="24"/>
                    <a:pt x="52" y="23"/>
                    <a:pt x="52" y="23"/>
                  </a:cubicBezTo>
                  <a:cubicBezTo>
                    <a:pt x="53" y="23"/>
                    <a:pt x="59" y="23"/>
                    <a:pt x="61" y="23"/>
                  </a:cubicBezTo>
                  <a:cubicBezTo>
                    <a:pt x="63" y="22"/>
                    <a:pt x="68" y="23"/>
                    <a:pt x="70" y="23"/>
                  </a:cubicBezTo>
                  <a:cubicBezTo>
                    <a:pt x="71" y="22"/>
                    <a:pt x="73" y="21"/>
                    <a:pt x="74" y="21"/>
                  </a:cubicBezTo>
                  <a:cubicBezTo>
                    <a:pt x="77" y="21"/>
                    <a:pt x="79" y="21"/>
                    <a:pt x="82" y="21"/>
                  </a:cubicBezTo>
                  <a:cubicBezTo>
                    <a:pt x="83" y="21"/>
                    <a:pt x="83" y="21"/>
                    <a:pt x="84" y="20"/>
                  </a:cubicBezTo>
                  <a:cubicBezTo>
                    <a:pt x="85" y="21"/>
                    <a:pt x="84" y="21"/>
                    <a:pt x="86" y="21"/>
                  </a:cubicBezTo>
                  <a:cubicBezTo>
                    <a:pt x="86" y="21"/>
                    <a:pt x="87" y="20"/>
                    <a:pt x="88" y="19"/>
                  </a:cubicBezTo>
                  <a:cubicBezTo>
                    <a:pt x="88" y="18"/>
                    <a:pt x="89" y="17"/>
                    <a:pt x="89" y="16"/>
                  </a:cubicBezTo>
                  <a:cubicBezTo>
                    <a:pt x="86" y="13"/>
                    <a:pt x="90" y="5"/>
                    <a:pt x="88" y="4"/>
                  </a:cubicBezTo>
                  <a:cubicBezTo>
                    <a:pt x="89" y="2"/>
                    <a:pt x="91" y="1"/>
                    <a:pt x="93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6" name="Freeform 55">
              <a:extLst>
                <a:ext uri="{FF2B5EF4-FFF2-40B4-BE49-F238E27FC236}">
                  <a16:creationId xmlns="" xmlns:a16="http://schemas.microsoft.com/office/drawing/2014/main" id="{AB3E0310-3250-8F4E-B9F5-3F9C8648235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86363" y="3152776"/>
              <a:ext cx="823913" cy="525463"/>
            </a:xfrm>
            <a:custGeom>
              <a:avLst/>
              <a:gdLst>
                <a:gd name="T0" fmla="*/ 257 w 272"/>
                <a:gd name="T1" fmla="*/ 115 h 172"/>
                <a:gd name="T2" fmla="*/ 219 w 272"/>
                <a:gd name="T3" fmla="*/ 115 h 172"/>
                <a:gd name="T4" fmla="*/ 187 w 272"/>
                <a:gd name="T5" fmla="*/ 113 h 172"/>
                <a:gd name="T6" fmla="*/ 171 w 272"/>
                <a:gd name="T7" fmla="*/ 112 h 172"/>
                <a:gd name="T8" fmla="*/ 125 w 272"/>
                <a:gd name="T9" fmla="*/ 112 h 172"/>
                <a:gd name="T10" fmla="*/ 139 w 272"/>
                <a:gd name="T11" fmla="*/ 100 h 172"/>
                <a:gd name="T12" fmla="*/ 162 w 272"/>
                <a:gd name="T13" fmla="*/ 101 h 172"/>
                <a:gd name="T14" fmla="*/ 183 w 272"/>
                <a:gd name="T15" fmla="*/ 101 h 172"/>
                <a:gd name="T16" fmla="*/ 185 w 272"/>
                <a:gd name="T17" fmla="*/ 58 h 172"/>
                <a:gd name="T18" fmla="*/ 186 w 272"/>
                <a:gd name="T19" fmla="*/ 32 h 172"/>
                <a:gd name="T20" fmla="*/ 194 w 272"/>
                <a:gd name="T21" fmla="*/ 0 h 172"/>
                <a:gd name="T22" fmla="*/ 168 w 272"/>
                <a:gd name="T23" fmla="*/ 1 h 172"/>
                <a:gd name="T24" fmla="*/ 143 w 272"/>
                <a:gd name="T25" fmla="*/ 3 h 172"/>
                <a:gd name="T26" fmla="*/ 114 w 272"/>
                <a:gd name="T27" fmla="*/ 4 h 172"/>
                <a:gd name="T28" fmla="*/ 95 w 272"/>
                <a:gd name="T29" fmla="*/ 2 h 172"/>
                <a:gd name="T30" fmla="*/ 63 w 272"/>
                <a:gd name="T31" fmla="*/ 5 h 172"/>
                <a:gd name="T32" fmla="*/ 62 w 272"/>
                <a:gd name="T33" fmla="*/ 22 h 172"/>
                <a:gd name="T34" fmla="*/ 67 w 272"/>
                <a:gd name="T35" fmla="*/ 50 h 172"/>
                <a:gd name="T36" fmla="*/ 66 w 272"/>
                <a:gd name="T37" fmla="*/ 63 h 172"/>
                <a:gd name="T38" fmla="*/ 67 w 272"/>
                <a:gd name="T39" fmla="*/ 82 h 172"/>
                <a:gd name="T40" fmla="*/ 62 w 272"/>
                <a:gd name="T41" fmla="*/ 106 h 172"/>
                <a:gd name="T42" fmla="*/ 75 w 272"/>
                <a:gd name="T43" fmla="*/ 101 h 172"/>
                <a:gd name="T44" fmla="*/ 109 w 272"/>
                <a:gd name="T45" fmla="*/ 102 h 172"/>
                <a:gd name="T46" fmla="*/ 99 w 272"/>
                <a:gd name="T47" fmla="*/ 112 h 172"/>
                <a:gd name="T48" fmla="*/ 71 w 272"/>
                <a:gd name="T49" fmla="*/ 116 h 172"/>
                <a:gd name="T50" fmla="*/ 43 w 272"/>
                <a:gd name="T51" fmla="*/ 120 h 172"/>
                <a:gd name="T52" fmla="*/ 23 w 272"/>
                <a:gd name="T53" fmla="*/ 122 h 172"/>
                <a:gd name="T54" fmla="*/ 4 w 272"/>
                <a:gd name="T55" fmla="*/ 129 h 172"/>
                <a:gd name="T56" fmla="*/ 28 w 272"/>
                <a:gd name="T57" fmla="*/ 143 h 172"/>
                <a:gd name="T58" fmla="*/ 42 w 272"/>
                <a:gd name="T59" fmla="*/ 138 h 172"/>
                <a:gd name="T60" fmla="*/ 62 w 272"/>
                <a:gd name="T61" fmla="*/ 133 h 172"/>
                <a:gd name="T62" fmla="*/ 93 w 272"/>
                <a:gd name="T63" fmla="*/ 127 h 172"/>
                <a:gd name="T64" fmla="*/ 92 w 272"/>
                <a:gd name="T65" fmla="*/ 141 h 172"/>
                <a:gd name="T66" fmla="*/ 86 w 272"/>
                <a:gd name="T67" fmla="*/ 156 h 172"/>
                <a:gd name="T68" fmla="*/ 100 w 272"/>
                <a:gd name="T69" fmla="*/ 153 h 172"/>
                <a:gd name="T70" fmla="*/ 119 w 272"/>
                <a:gd name="T71" fmla="*/ 126 h 172"/>
                <a:gd name="T72" fmla="*/ 138 w 272"/>
                <a:gd name="T73" fmla="*/ 130 h 172"/>
                <a:gd name="T74" fmla="*/ 150 w 272"/>
                <a:gd name="T75" fmla="*/ 150 h 172"/>
                <a:gd name="T76" fmla="*/ 170 w 272"/>
                <a:gd name="T77" fmla="*/ 159 h 172"/>
                <a:gd name="T78" fmla="*/ 172 w 272"/>
                <a:gd name="T79" fmla="*/ 128 h 172"/>
                <a:gd name="T80" fmla="*/ 209 w 272"/>
                <a:gd name="T81" fmla="*/ 134 h 172"/>
                <a:gd name="T82" fmla="*/ 229 w 272"/>
                <a:gd name="T83" fmla="*/ 144 h 172"/>
                <a:gd name="T84" fmla="*/ 238 w 272"/>
                <a:gd name="T85" fmla="*/ 146 h 172"/>
                <a:gd name="T86" fmla="*/ 266 w 272"/>
                <a:gd name="T87" fmla="*/ 140 h 172"/>
                <a:gd name="T88" fmla="*/ 170 w 272"/>
                <a:gd name="T89" fmla="*/ 55 h 172"/>
                <a:gd name="T90" fmla="*/ 139 w 272"/>
                <a:gd name="T91" fmla="*/ 55 h 172"/>
                <a:gd name="T92" fmla="*/ 107 w 272"/>
                <a:gd name="T93" fmla="*/ 58 h 172"/>
                <a:gd name="T94" fmla="*/ 87 w 272"/>
                <a:gd name="T95" fmla="*/ 60 h 172"/>
                <a:gd name="T96" fmla="*/ 104 w 272"/>
                <a:gd name="T97" fmla="*/ 48 h 172"/>
                <a:gd name="T98" fmla="*/ 135 w 272"/>
                <a:gd name="T99" fmla="*/ 45 h 172"/>
                <a:gd name="T100" fmla="*/ 166 w 272"/>
                <a:gd name="T101" fmla="*/ 44 h 172"/>
                <a:gd name="T102" fmla="*/ 94 w 272"/>
                <a:gd name="T103" fmla="*/ 23 h 172"/>
                <a:gd name="T104" fmla="*/ 135 w 272"/>
                <a:gd name="T105" fmla="*/ 20 h 172"/>
                <a:gd name="T106" fmla="*/ 174 w 272"/>
                <a:gd name="T107" fmla="*/ 19 h 172"/>
                <a:gd name="T108" fmla="*/ 102 w 272"/>
                <a:gd name="T109" fmla="*/ 32 h 172"/>
                <a:gd name="T110" fmla="*/ 94 w 272"/>
                <a:gd name="T111" fmla="*/ 23 h 172"/>
                <a:gd name="T112" fmla="*/ 95 w 272"/>
                <a:gd name="T113" fmla="*/ 85 h 172"/>
                <a:gd name="T114" fmla="*/ 82 w 272"/>
                <a:gd name="T115" fmla="*/ 82 h 172"/>
                <a:gd name="T116" fmla="*/ 106 w 272"/>
                <a:gd name="T117" fmla="*/ 75 h 172"/>
                <a:gd name="T118" fmla="*/ 149 w 272"/>
                <a:gd name="T119" fmla="*/ 71 h 172"/>
                <a:gd name="T120" fmla="*/ 170 w 272"/>
                <a:gd name="T121" fmla="*/ 81 h 172"/>
                <a:gd name="T122" fmla="*/ 133 w 272"/>
                <a:gd name="T123" fmla="*/ 8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2" h="172">
                  <a:moveTo>
                    <a:pt x="270" y="130"/>
                  </a:moveTo>
                  <a:cubicBezTo>
                    <a:pt x="272" y="123"/>
                    <a:pt x="264" y="119"/>
                    <a:pt x="266" y="115"/>
                  </a:cubicBezTo>
                  <a:cubicBezTo>
                    <a:pt x="265" y="114"/>
                    <a:pt x="264" y="112"/>
                    <a:pt x="262" y="112"/>
                  </a:cubicBezTo>
                  <a:cubicBezTo>
                    <a:pt x="261" y="112"/>
                    <a:pt x="258" y="115"/>
                    <a:pt x="257" y="115"/>
                  </a:cubicBezTo>
                  <a:cubicBezTo>
                    <a:pt x="255" y="116"/>
                    <a:pt x="241" y="114"/>
                    <a:pt x="239" y="113"/>
                  </a:cubicBezTo>
                  <a:cubicBezTo>
                    <a:pt x="237" y="113"/>
                    <a:pt x="237" y="115"/>
                    <a:pt x="235" y="115"/>
                  </a:cubicBezTo>
                  <a:cubicBezTo>
                    <a:pt x="234" y="116"/>
                    <a:pt x="231" y="115"/>
                    <a:pt x="231" y="115"/>
                  </a:cubicBezTo>
                  <a:cubicBezTo>
                    <a:pt x="230" y="114"/>
                    <a:pt x="220" y="116"/>
                    <a:pt x="219" y="115"/>
                  </a:cubicBezTo>
                  <a:cubicBezTo>
                    <a:pt x="218" y="115"/>
                    <a:pt x="218" y="114"/>
                    <a:pt x="217" y="114"/>
                  </a:cubicBezTo>
                  <a:cubicBezTo>
                    <a:pt x="213" y="117"/>
                    <a:pt x="206" y="114"/>
                    <a:pt x="202" y="113"/>
                  </a:cubicBezTo>
                  <a:cubicBezTo>
                    <a:pt x="200" y="114"/>
                    <a:pt x="193" y="113"/>
                    <a:pt x="193" y="113"/>
                  </a:cubicBezTo>
                  <a:cubicBezTo>
                    <a:pt x="191" y="113"/>
                    <a:pt x="189" y="113"/>
                    <a:pt x="187" y="113"/>
                  </a:cubicBezTo>
                  <a:cubicBezTo>
                    <a:pt x="186" y="113"/>
                    <a:pt x="186" y="112"/>
                    <a:pt x="185" y="112"/>
                  </a:cubicBezTo>
                  <a:cubicBezTo>
                    <a:pt x="184" y="114"/>
                    <a:pt x="183" y="112"/>
                    <a:pt x="181" y="113"/>
                  </a:cubicBezTo>
                  <a:cubicBezTo>
                    <a:pt x="180" y="113"/>
                    <a:pt x="179" y="113"/>
                    <a:pt x="179" y="113"/>
                  </a:cubicBezTo>
                  <a:cubicBezTo>
                    <a:pt x="176" y="112"/>
                    <a:pt x="175" y="113"/>
                    <a:pt x="171" y="112"/>
                  </a:cubicBezTo>
                  <a:cubicBezTo>
                    <a:pt x="169" y="112"/>
                    <a:pt x="166" y="112"/>
                    <a:pt x="164" y="112"/>
                  </a:cubicBezTo>
                  <a:cubicBezTo>
                    <a:pt x="164" y="112"/>
                    <a:pt x="155" y="110"/>
                    <a:pt x="154" y="110"/>
                  </a:cubicBezTo>
                  <a:cubicBezTo>
                    <a:pt x="153" y="111"/>
                    <a:pt x="153" y="112"/>
                    <a:pt x="151" y="111"/>
                  </a:cubicBezTo>
                  <a:cubicBezTo>
                    <a:pt x="144" y="109"/>
                    <a:pt x="131" y="110"/>
                    <a:pt x="125" y="112"/>
                  </a:cubicBezTo>
                  <a:cubicBezTo>
                    <a:pt x="125" y="112"/>
                    <a:pt x="124" y="111"/>
                    <a:pt x="124" y="111"/>
                  </a:cubicBezTo>
                  <a:cubicBezTo>
                    <a:pt x="124" y="108"/>
                    <a:pt x="125" y="101"/>
                    <a:pt x="129" y="100"/>
                  </a:cubicBezTo>
                  <a:cubicBezTo>
                    <a:pt x="132" y="99"/>
                    <a:pt x="132" y="100"/>
                    <a:pt x="135" y="101"/>
                  </a:cubicBezTo>
                  <a:cubicBezTo>
                    <a:pt x="137" y="101"/>
                    <a:pt x="138" y="100"/>
                    <a:pt x="139" y="100"/>
                  </a:cubicBezTo>
                  <a:cubicBezTo>
                    <a:pt x="140" y="100"/>
                    <a:pt x="140" y="100"/>
                    <a:pt x="141" y="100"/>
                  </a:cubicBezTo>
                  <a:cubicBezTo>
                    <a:pt x="141" y="100"/>
                    <a:pt x="142" y="100"/>
                    <a:pt x="142" y="100"/>
                  </a:cubicBezTo>
                  <a:cubicBezTo>
                    <a:pt x="147" y="101"/>
                    <a:pt x="147" y="101"/>
                    <a:pt x="147" y="101"/>
                  </a:cubicBezTo>
                  <a:cubicBezTo>
                    <a:pt x="149" y="101"/>
                    <a:pt x="161" y="101"/>
                    <a:pt x="162" y="101"/>
                  </a:cubicBezTo>
                  <a:cubicBezTo>
                    <a:pt x="165" y="101"/>
                    <a:pt x="168" y="101"/>
                    <a:pt x="170" y="101"/>
                  </a:cubicBezTo>
                  <a:cubicBezTo>
                    <a:pt x="173" y="103"/>
                    <a:pt x="174" y="105"/>
                    <a:pt x="175" y="106"/>
                  </a:cubicBezTo>
                  <a:cubicBezTo>
                    <a:pt x="175" y="106"/>
                    <a:pt x="176" y="106"/>
                    <a:pt x="177" y="106"/>
                  </a:cubicBezTo>
                  <a:cubicBezTo>
                    <a:pt x="179" y="104"/>
                    <a:pt x="181" y="102"/>
                    <a:pt x="183" y="101"/>
                  </a:cubicBezTo>
                  <a:cubicBezTo>
                    <a:pt x="185" y="99"/>
                    <a:pt x="186" y="91"/>
                    <a:pt x="185" y="87"/>
                  </a:cubicBezTo>
                  <a:cubicBezTo>
                    <a:pt x="185" y="86"/>
                    <a:pt x="181" y="84"/>
                    <a:pt x="183" y="81"/>
                  </a:cubicBezTo>
                  <a:cubicBezTo>
                    <a:pt x="183" y="80"/>
                    <a:pt x="183" y="75"/>
                    <a:pt x="183" y="75"/>
                  </a:cubicBezTo>
                  <a:cubicBezTo>
                    <a:pt x="185" y="72"/>
                    <a:pt x="186" y="61"/>
                    <a:pt x="185" y="58"/>
                  </a:cubicBezTo>
                  <a:cubicBezTo>
                    <a:pt x="185" y="57"/>
                    <a:pt x="184" y="56"/>
                    <a:pt x="184" y="55"/>
                  </a:cubicBezTo>
                  <a:cubicBezTo>
                    <a:pt x="184" y="55"/>
                    <a:pt x="184" y="50"/>
                    <a:pt x="184" y="49"/>
                  </a:cubicBezTo>
                  <a:cubicBezTo>
                    <a:pt x="185" y="47"/>
                    <a:pt x="186" y="44"/>
                    <a:pt x="186" y="41"/>
                  </a:cubicBezTo>
                  <a:cubicBezTo>
                    <a:pt x="187" y="37"/>
                    <a:pt x="185" y="36"/>
                    <a:pt x="186" y="32"/>
                  </a:cubicBezTo>
                  <a:cubicBezTo>
                    <a:pt x="187" y="32"/>
                    <a:pt x="186" y="31"/>
                    <a:pt x="187" y="31"/>
                  </a:cubicBezTo>
                  <a:cubicBezTo>
                    <a:pt x="187" y="28"/>
                    <a:pt x="189" y="27"/>
                    <a:pt x="191" y="25"/>
                  </a:cubicBezTo>
                  <a:cubicBezTo>
                    <a:pt x="194" y="21"/>
                    <a:pt x="198" y="15"/>
                    <a:pt x="199" y="9"/>
                  </a:cubicBezTo>
                  <a:cubicBezTo>
                    <a:pt x="197" y="6"/>
                    <a:pt x="197" y="2"/>
                    <a:pt x="194" y="0"/>
                  </a:cubicBezTo>
                  <a:cubicBezTo>
                    <a:pt x="193" y="0"/>
                    <a:pt x="192" y="0"/>
                    <a:pt x="191" y="0"/>
                  </a:cubicBezTo>
                  <a:cubicBezTo>
                    <a:pt x="190" y="2"/>
                    <a:pt x="188" y="1"/>
                    <a:pt x="187" y="1"/>
                  </a:cubicBezTo>
                  <a:cubicBezTo>
                    <a:pt x="184" y="4"/>
                    <a:pt x="180" y="4"/>
                    <a:pt x="176" y="3"/>
                  </a:cubicBezTo>
                  <a:cubicBezTo>
                    <a:pt x="174" y="5"/>
                    <a:pt x="169" y="2"/>
                    <a:pt x="168" y="1"/>
                  </a:cubicBezTo>
                  <a:cubicBezTo>
                    <a:pt x="168" y="2"/>
                    <a:pt x="165" y="2"/>
                    <a:pt x="164" y="2"/>
                  </a:cubicBezTo>
                  <a:cubicBezTo>
                    <a:pt x="164" y="2"/>
                    <a:pt x="161" y="1"/>
                    <a:pt x="161" y="2"/>
                  </a:cubicBezTo>
                  <a:cubicBezTo>
                    <a:pt x="158" y="2"/>
                    <a:pt x="151" y="2"/>
                    <a:pt x="148" y="4"/>
                  </a:cubicBezTo>
                  <a:cubicBezTo>
                    <a:pt x="146" y="4"/>
                    <a:pt x="145" y="3"/>
                    <a:pt x="143" y="3"/>
                  </a:cubicBezTo>
                  <a:cubicBezTo>
                    <a:pt x="140" y="2"/>
                    <a:pt x="140" y="4"/>
                    <a:pt x="137" y="3"/>
                  </a:cubicBezTo>
                  <a:cubicBezTo>
                    <a:pt x="137" y="3"/>
                    <a:pt x="137" y="3"/>
                    <a:pt x="137" y="3"/>
                  </a:cubicBezTo>
                  <a:cubicBezTo>
                    <a:pt x="134" y="3"/>
                    <a:pt x="131" y="1"/>
                    <a:pt x="128" y="2"/>
                  </a:cubicBezTo>
                  <a:cubicBezTo>
                    <a:pt x="124" y="3"/>
                    <a:pt x="117" y="3"/>
                    <a:pt x="114" y="4"/>
                  </a:cubicBezTo>
                  <a:cubicBezTo>
                    <a:pt x="113" y="3"/>
                    <a:pt x="113" y="3"/>
                    <a:pt x="112" y="3"/>
                  </a:cubicBezTo>
                  <a:cubicBezTo>
                    <a:pt x="109" y="4"/>
                    <a:pt x="108" y="4"/>
                    <a:pt x="106" y="4"/>
                  </a:cubicBezTo>
                  <a:cubicBezTo>
                    <a:pt x="104" y="4"/>
                    <a:pt x="100" y="3"/>
                    <a:pt x="100" y="2"/>
                  </a:cubicBezTo>
                  <a:cubicBezTo>
                    <a:pt x="98" y="2"/>
                    <a:pt x="96" y="2"/>
                    <a:pt x="95" y="2"/>
                  </a:cubicBezTo>
                  <a:cubicBezTo>
                    <a:pt x="94" y="3"/>
                    <a:pt x="84" y="2"/>
                    <a:pt x="82" y="4"/>
                  </a:cubicBezTo>
                  <a:cubicBezTo>
                    <a:pt x="80" y="4"/>
                    <a:pt x="78" y="4"/>
                    <a:pt x="76" y="4"/>
                  </a:cubicBezTo>
                  <a:cubicBezTo>
                    <a:pt x="73" y="4"/>
                    <a:pt x="71" y="4"/>
                    <a:pt x="67" y="6"/>
                  </a:cubicBezTo>
                  <a:cubicBezTo>
                    <a:pt x="66" y="6"/>
                    <a:pt x="65" y="5"/>
                    <a:pt x="63" y="5"/>
                  </a:cubicBezTo>
                  <a:cubicBezTo>
                    <a:pt x="61" y="7"/>
                    <a:pt x="58" y="9"/>
                    <a:pt x="55" y="10"/>
                  </a:cubicBezTo>
                  <a:cubicBezTo>
                    <a:pt x="55" y="12"/>
                    <a:pt x="55" y="13"/>
                    <a:pt x="56" y="14"/>
                  </a:cubicBezTo>
                  <a:cubicBezTo>
                    <a:pt x="57" y="14"/>
                    <a:pt x="61" y="18"/>
                    <a:pt x="62" y="19"/>
                  </a:cubicBezTo>
                  <a:cubicBezTo>
                    <a:pt x="62" y="20"/>
                    <a:pt x="62" y="22"/>
                    <a:pt x="62" y="22"/>
                  </a:cubicBezTo>
                  <a:cubicBezTo>
                    <a:pt x="63" y="23"/>
                    <a:pt x="63" y="26"/>
                    <a:pt x="63" y="26"/>
                  </a:cubicBezTo>
                  <a:cubicBezTo>
                    <a:pt x="66" y="29"/>
                    <a:pt x="65" y="31"/>
                    <a:pt x="66" y="35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5"/>
                    <a:pt x="66" y="49"/>
                    <a:pt x="67" y="50"/>
                  </a:cubicBezTo>
                  <a:cubicBezTo>
                    <a:pt x="67" y="51"/>
                    <a:pt x="66" y="52"/>
                    <a:pt x="66" y="52"/>
                  </a:cubicBezTo>
                  <a:cubicBezTo>
                    <a:pt x="67" y="54"/>
                    <a:pt x="67" y="56"/>
                    <a:pt x="67" y="58"/>
                  </a:cubicBezTo>
                  <a:cubicBezTo>
                    <a:pt x="67" y="58"/>
                    <a:pt x="67" y="59"/>
                    <a:pt x="67" y="59"/>
                  </a:cubicBezTo>
                  <a:cubicBezTo>
                    <a:pt x="67" y="60"/>
                    <a:pt x="67" y="62"/>
                    <a:pt x="66" y="63"/>
                  </a:cubicBezTo>
                  <a:cubicBezTo>
                    <a:pt x="66" y="64"/>
                    <a:pt x="67" y="65"/>
                    <a:pt x="67" y="66"/>
                  </a:cubicBezTo>
                  <a:cubicBezTo>
                    <a:pt x="66" y="66"/>
                    <a:pt x="66" y="67"/>
                    <a:pt x="65" y="68"/>
                  </a:cubicBezTo>
                  <a:cubicBezTo>
                    <a:pt x="66" y="71"/>
                    <a:pt x="68" y="80"/>
                    <a:pt x="66" y="82"/>
                  </a:cubicBezTo>
                  <a:cubicBezTo>
                    <a:pt x="67" y="82"/>
                    <a:pt x="66" y="82"/>
                    <a:pt x="67" y="82"/>
                  </a:cubicBezTo>
                  <a:cubicBezTo>
                    <a:pt x="67" y="83"/>
                    <a:pt x="66" y="87"/>
                    <a:pt x="66" y="88"/>
                  </a:cubicBezTo>
                  <a:cubicBezTo>
                    <a:pt x="66" y="88"/>
                    <a:pt x="66" y="88"/>
                    <a:pt x="66" y="88"/>
                  </a:cubicBezTo>
                  <a:cubicBezTo>
                    <a:pt x="66" y="88"/>
                    <a:pt x="66" y="93"/>
                    <a:pt x="66" y="93"/>
                  </a:cubicBezTo>
                  <a:cubicBezTo>
                    <a:pt x="65" y="98"/>
                    <a:pt x="64" y="102"/>
                    <a:pt x="62" y="106"/>
                  </a:cubicBezTo>
                  <a:cubicBezTo>
                    <a:pt x="62" y="107"/>
                    <a:pt x="62" y="113"/>
                    <a:pt x="62" y="113"/>
                  </a:cubicBezTo>
                  <a:cubicBezTo>
                    <a:pt x="63" y="114"/>
                    <a:pt x="64" y="114"/>
                    <a:pt x="65" y="114"/>
                  </a:cubicBezTo>
                  <a:cubicBezTo>
                    <a:pt x="65" y="114"/>
                    <a:pt x="67" y="114"/>
                    <a:pt x="67" y="113"/>
                  </a:cubicBezTo>
                  <a:cubicBezTo>
                    <a:pt x="70" y="112"/>
                    <a:pt x="74" y="103"/>
                    <a:pt x="75" y="101"/>
                  </a:cubicBezTo>
                  <a:cubicBezTo>
                    <a:pt x="79" y="102"/>
                    <a:pt x="80" y="107"/>
                    <a:pt x="87" y="106"/>
                  </a:cubicBezTo>
                  <a:cubicBezTo>
                    <a:pt x="90" y="105"/>
                    <a:pt x="91" y="106"/>
                    <a:pt x="94" y="105"/>
                  </a:cubicBezTo>
                  <a:cubicBezTo>
                    <a:pt x="95" y="105"/>
                    <a:pt x="97" y="103"/>
                    <a:pt x="98" y="102"/>
                  </a:cubicBezTo>
                  <a:cubicBezTo>
                    <a:pt x="101" y="101"/>
                    <a:pt x="107" y="101"/>
                    <a:pt x="109" y="102"/>
                  </a:cubicBezTo>
                  <a:cubicBezTo>
                    <a:pt x="111" y="102"/>
                    <a:pt x="113" y="100"/>
                    <a:pt x="116" y="102"/>
                  </a:cubicBezTo>
                  <a:cubicBezTo>
                    <a:pt x="116" y="102"/>
                    <a:pt x="116" y="102"/>
                    <a:pt x="116" y="102"/>
                  </a:cubicBezTo>
                  <a:cubicBezTo>
                    <a:pt x="114" y="104"/>
                    <a:pt x="109" y="110"/>
                    <a:pt x="108" y="111"/>
                  </a:cubicBezTo>
                  <a:cubicBezTo>
                    <a:pt x="105" y="112"/>
                    <a:pt x="101" y="112"/>
                    <a:pt x="99" y="112"/>
                  </a:cubicBezTo>
                  <a:cubicBezTo>
                    <a:pt x="98" y="112"/>
                    <a:pt x="96" y="112"/>
                    <a:pt x="96" y="112"/>
                  </a:cubicBezTo>
                  <a:cubicBezTo>
                    <a:pt x="95" y="113"/>
                    <a:pt x="92" y="113"/>
                    <a:pt x="90" y="114"/>
                  </a:cubicBezTo>
                  <a:cubicBezTo>
                    <a:pt x="86" y="115"/>
                    <a:pt x="83" y="112"/>
                    <a:pt x="80" y="113"/>
                  </a:cubicBezTo>
                  <a:cubicBezTo>
                    <a:pt x="76" y="115"/>
                    <a:pt x="73" y="115"/>
                    <a:pt x="71" y="116"/>
                  </a:cubicBezTo>
                  <a:cubicBezTo>
                    <a:pt x="70" y="116"/>
                    <a:pt x="69" y="116"/>
                    <a:pt x="68" y="116"/>
                  </a:cubicBezTo>
                  <a:cubicBezTo>
                    <a:pt x="67" y="117"/>
                    <a:pt x="64" y="118"/>
                    <a:pt x="62" y="118"/>
                  </a:cubicBezTo>
                  <a:cubicBezTo>
                    <a:pt x="58" y="119"/>
                    <a:pt x="55" y="118"/>
                    <a:pt x="53" y="119"/>
                  </a:cubicBezTo>
                  <a:cubicBezTo>
                    <a:pt x="49" y="120"/>
                    <a:pt x="46" y="119"/>
                    <a:pt x="43" y="120"/>
                  </a:cubicBezTo>
                  <a:cubicBezTo>
                    <a:pt x="43" y="120"/>
                    <a:pt x="42" y="120"/>
                    <a:pt x="41" y="120"/>
                  </a:cubicBezTo>
                  <a:cubicBezTo>
                    <a:pt x="39" y="120"/>
                    <a:pt x="35" y="120"/>
                    <a:pt x="34" y="121"/>
                  </a:cubicBezTo>
                  <a:cubicBezTo>
                    <a:pt x="33" y="121"/>
                    <a:pt x="32" y="122"/>
                    <a:pt x="31" y="123"/>
                  </a:cubicBezTo>
                  <a:cubicBezTo>
                    <a:pt x="29" y="123"/>
                    <a:pt x="24" y="122"/>
                    <a:pt x="23" y="122"/>
                  </a:cubicBezTo>
                  <a:cubicBezTo>
                    <a:pt x="22" y="123"/>
                    <a:pt x="19" y="122"/>
                    <a:pt x="17" y="123"/>
                  </a:cubicBezTo>
                  <a:cubicBezTo>
                    <a:pt x="12" y="124"/>
                    <a:pt x="10" y="124"/>
                    <a:pt x="6" y="124"/>
                  </a:cubicBezTo>
                  <a:cubicBezTo>
                    <a:pt x="5" y="125"/>
                    <a:pt x="5" y="125"/>
                    <a:pt x="4" y="126"/>
                  </a:cubicBezTo>
                  <a:cubicBezTo>
                    <a:pt x="4" y="127"/>
                    <a:pt x="4" y="128"/>
                    <a:pt x="4" y="129"/>
                  </a:cubicBezTo>
                  <a:cubicBezTo>
                    <a:pt x="3" y="130"/>
                    <a:pt x="2" y="132"/>
                    <a:pt x="2" y="133"/>
                  </a:cubicBezTo>
                  <a:cubicBezTo>
                    <a:pt x="0" y="139"/>
                    <a:pt x="4" y="143"/>
                    <a:pt x="7" y="147"/>
                  </a:cubicBezTo>
                  <a:cubicBezTo>
                    <a:pt x="12" y="147"/>
                    <a:pt x="19" y="146"/>
                    <a:pt x="23" y="143"/>
                  </a:cubicBezTo>
                  <a:cubicBezTo>
                    <a:pt x="23" y="143"/>
                    <a:pt x="28" y="143"/>
                    <a:pt x="28" y="143"/>
                  </a:cubicBezTo>
                  <a:cubicBezTo>
                    <a:pt x="29" y="143"/>
                    <a:pt x="31" y="141"/>
                    <a:pt x="32" y="140"/>
                  </a:cubicBezTo>
                  <a:cubicBezTo>
                    <a:pt x="32" y="140"/>
                    <a:pt x="32" y="140"/>
                    <a:pt x="32" y="140"/>
                  </a:cubicBezTo>
                  <a:cubicBezTo>
                    <a:pt x="35" y="140"/>
                    <a:pt x="37" y="139"/>
                    <a:pt x="39" y="138"/>
                  </a:cubicBezTo>
                  <a:cubicBezTo>
                    <a:pt x="40" y="138"/>
                    <a:pt x="41" y="138"/>
                    <a:pt x="42" y="138"/>
                  </a:cubicBezTo>
                  <a:cubicBezTo>
                    <a:pt x="43" y="138"/>
                    <a:pt x="44" y="137"/>
                    <a:pt x="45" y="137"/>
                  </a:cubicBezTo>
                  <a:cubicBezTo>
                    <a:pt x="46" y="136"/>
                    <a:pt x="49" y="137"/>
                    <a:pt x="49" y="137"/>
                  </a:cubicBezTo>
                  <a:cubicBezTo>
                    <a:pt x="51" y="136"/>
                    <a:pt x="53" y="135"/>
                    <a:pt x="55" y="134"/>
                  </a:cubicBezTo>
                  <a:cubicBezTo>
                    <a:pt x="55" y="134"/>
                    <a:pt x="62" y="134"/>
                    <a:pt x="62" y="133"/>
                  </a:cubicBezTo>
                  <a:cubicBezTo>
                    <a:pt x="62" y="133"/>
                    <a:pt x="63" y="133"/>
                    <a:pt x="63" y="133"/>
                  </a:cubicBezTo>
                  <a:cubicBezTo>
                    <a:pt x="65" y="132"/>
                    <a:pt x="68" y="132"/>
                    <a:pt x="70" y="131"/>
                  </a:cubicBezTo>
                  <a:cubicBezTo>
                    <a:pt x="74" y="130"/>
                    <a:pt x="82" y="127"/>
                    <a:pt x="88" y="128"/>
                  </a:cubicBezTo>
                  <a:cubicBezTo>
                    <a:pt x="90" y="128"/>
                    <a:pt x="92" y="126"/>
                    <a:pt x="93" y="127"/>
                  </a:cubicBezTo>
                  <a:cubicBezTo>
                    <a:pt x="94" y="127"/>
                    <a:pt x="96" y="128"/>
                    <a:pt x="97" y="128"/>
                  </a:cubicBezTo>
                  <a:cubicBezTo>
                    <a:pt x="98" y="129"/>
                    <a:pt x="97" y="128"/>
                    <a:pt x="98" y="129"/>
                  </a:cubicBezTo>
                  <a:cubicBezTo>
                    <a:pt x="98" y="130"/>
                    <a:pt x="96" y="131"/>
                    <a:pt x="96" y="133"/>
                  </a:cubicBezTo>
                  <a:cubicBezTo>
                    <a:pt x="94" y="136"/>
                    <a:pt x="94" y="138"/>
                    <a:pt x="92" y="141"/>
                  </a:cubicBezTo>
                  <a:cubicBezTo>
                    <a:pt x="91" y="142"/>
                    <a:pt x="90" y="142"/>
                    <a:pt x="90" y="143"/>
                  </a:cubicBezTo>
                  <a:cubicBezTo>
                    <a:pt x="90" y="144"/>
                    <a:pt x="90" y="145"/>
                    <a:pt x="90" y="145"/>
                  </a:cubicBezTo>
                  <a:cubicBezTo>
                    <a:pt x="89" y="146"/>
                    <a:pt x="88" y="148"/>
                    <a:pt x="87" y="149"/>
                  </a:cubicBezTo>
                  <a:cubicBezTo>
                    <a:pt x="87" y="151"/>
                    <a:pt x="87" y="155"/>
                    <a:pt x="86" y="156"/>
                  </a:cubicBezTo>
                  <a:cubicBezTo>
                    <a:pt x="87" y="158"/>
                    <a:pt x="87" y="159"/>
                    <a:pt x="88" y="160"/>
                  </a:cubicBezTo>
                  <a:cubicBezTo>
                    <a:pt x="90" y="161"/>
                    <a:pt x="92" y="163"/>
                    <a:pt x="94" y="163"/>
                  </a:cubicBezTo>
                  <a:cubicBezTo>
                    <a:pt x="95" y="160"/>
                    <a:pt x="97" y="157"/>
                    <a:pt x="98" y="155"/>
                  </a:cubicBezTo>
                  <a:cubicBezTo>
                    <a:pt x="99" y="154"/>
                    <a:pt x="100" y="153"/>
                    <a:pt x="100" y="153"/>
                  </a:cubicBezTo>
                  <a:cubicBezTo>
                    <a:pt x="100" y="153"/>
                    <a:pt x="100" y="152"/>
                    <a:pt x="100" y="151"/>
                  </a:cubicBezTo>
                  <a:cubicBezTo>
                    <a:pt x="102" y="149"/>
                    <a:pt x="107" y="146"/>
                    <a:pt x="108" y="144"/>
                  </a:cubicBezTo>
                  <a:cubicBezTo>
                    <a:pt x="111" y="141"/>
                    <a:pt x="110" y="137"/>
                    <a:pt x="112" y="134"/>
                  </a:cubicBezTo>
                  <a:cubicBezTo>
                    <a:pt x="114" y="131"/>
                    <a:pt x="118" y="129"/>
                    <a:pt x="119" y="126"/>
                  </a:cubicBezTo>
                  <a:cubicBezTo>
                    <a:pt x="120" y="126"/>
                    <a:pt x="121" y="126"/>
                    <a:pt x="122" y="126"/>
                  </a:cubicBezTo>
                  <a:cubicBezTo>
                    <a:pt x="122" y="126"/>
                    <a:pt x="130" y="125"/>
                    <a:pt x="131" y="125"/>
                  </a:cubicBezTo>
                  <a:cubicBezTo>
                    <a:pt x="133" y="126"/>
                    <a:pt x="135" y="127"/>
                    <a:pt x="136" y="127"/>
                  </a:cubicBezTo>
                  <a:cubicBezTo>
                    <a:pt x="137" y="127"/>
                    <a:pt x="138" y="130"/>
                    <a:pt x="138" y="130"/>
                  </a:cubicBezTo>
                  <a:cubicBezTo>
                    <a:pt x="140" y="132"/>
                    <a:pt x="141" y="131"/>
                    <a:pt x="142" y="133"/>
                  </a:cubicBezTo>
                  <a:cubicBezTo>
                    <a:pt x="144" y="133"/>
                    <a:pt x="145" y="139"/>
                    <a:pt x="146" y="141"/>
                  </a:cubicBezTo>
                  <a:cubicBezTo>
                    <a:pt x="147" y="143"/>
                    <a:pt x="149" y="145"/>
                    <a:pt x="150" y="147"/>
                  </a:cubicBezTo>
                  <a:cubicBezTo>
                    <a:pt x="150" y="148"/>
                    <a:pt x="150" y="149"/>
                    <a:pt x="150" y="150"/>
                  </a:cubicBezTo>
                  <a:cubicBezTo>
                    <a:pt x="152" y="154"/>
                    <a:pt x="155" y="159"/>
                    <a:pt x="158" y="162"/>
                  </a:cubicBezTo>
                  <a:cubicBezTo>
                    <a:pt x="161" y="165"/>
                    <a:pt x="159" y="169"/>
                    <a:pt x="166" y="172"/>
                  </a:cubicBezTo>
                  <a:cubicBezTo>
                    <a:pt x="167" y="170"/>
                    <a:pt x="169" y="169"/>
                    <a:pt x="170" y="167"/>
                  </a:cubicBezTo>
                  <a:cubicBezTo>
                    <a:pt x="172" y="165"/>
                    <a:pt x="170" y="161"/>
                    <a:pt x="170" y="159"/>
                  </a:cubicBezTo>
                  <a:cubicBezTo>
                    <a:pt x="171" y="153"/>
                    <a:pt x="167" y="148"/>
                    <a:pt x="165" y="142"/>
                  </a:cubicBezTo>
                  <a:cubicBezTo>
                    <a:pt x="165" y="141"/>
                    <a:pt x="165" y="139"/>
                    <a:pt x="164" y="137"/>
                  </a:cubicBezTo>
                  <a:cubicBezTo>
                    <a:pt x="161" y="133"/>
                    <a:pt x="161" y="133"/>
                    <a:pt x="163" y="127"/>
                  </a:cubicBezTo>
                  <a:cubicBezTo>
                    <a:pt x="167" y="127"/>
                    <a:pt x="170" y="127"/>
                    <a:pt x="172" y="128"/>
                  </a:cubicBezTo>
                  <a:cubicBezTo>
                    <a:pt x="173" y="127"/>
                    <a:pt x="182" y="129"/>
                    <a:pt x="183" y="129"/>
                  </a:cubicBezTo>
                  <a:cubicBezTo>
                    <a:pt x="185" y="128"/>
                    <a:pt x="198" y="130"/>
                    <a:pt x="200" y="131"/>
                  </a:cubicBezTo>
                  <a:cubicBezTo>
                    <a:pt x="201" y="131"/>
                    <a:pt x="202" y="132"/>
                    <a:pt x="203" y="133"/>
                  </a:cubicBezTo>
                  <a:cubicBezTo>
                    <a:pt x="205" y="133"/>
                    <a:pt x="207" y="133"/>
                    <a:pt x="209" y="134"/>
                  </a:cubicBezTo>
                  <a:cubicBezTo>
                    <a:pt x="209" y="134"/>
                    <a:pt x="209" y="135"/>
                    <a:pt x="210" y="136"/>
                  </a:cubicBezTo>
                  <a:cubicBezTo>
                    <a:pt x="211" y="136"/>
                    <a:pt x="212" y="137"/>
                    <a:pt x="213" y="137"/>
                  </a:cubicBezTo>
                  <a:cubicBezTo>
                    <a:pt x="214" y="137"/>
                    <a:pt x="215" y="137"/>
                    <a:pt x="216" y="137"/>
                  </a:cubicBezTo>
                  <a:cubicBezTo>
                    <a:pt x="220" y="139"/>
                    <a:pt x="225" y="141"/>
                    <a:pt x="229" y="144"/>
                  </a:cubicBezTo>
                  <a:cubicBezTo>
                    <a:pt x="229" y="144"/>
                    <a:pt x="229" y="144"/>
                    <a:pt x="229" y="143"/>
                  </a:cubicBezTo>
                  <a:cubicBezTo>
                    <a:pt x="230" y="144"/>
                    <a:pt x="232" y="144"/>
                    <a:pt x="233" y="144"/>
                  </a:cubicBezTo>
                  <a:cubicBezTo>
                    <a:pt x="233" y="144"/>
                    <a:pt x="234" y="143"/>
                    <a:pt x="235" y="143"/>
                  </a:cubicBezTo>
                  <a:cubicBezTo>
                    <a:pt x="236" y="144"/>
                    <a:pt x="237" y="145"/>
                    <a:pt x="238" y="146"/>
                  </a:cubicBezTo>
                  <a:cubicBezTo>
                    <a:pt x="239" y="144"/>
                    <a:pt x="244" y="147"/>
                    <a:pt x="245" y="147"/>
                  </a:cubicBezTo>
                  <a:cubicBezTo>
                    <a:pt x="247" y="148"/>
                    <a:pt x="249" y="146"/>
                    <a:pt x="250" y="146"/>
                  </a:cubicBezTo>
                  <a:cubicBezTo>
                    <a:pt x="251" y="146"/>
                    <a:pt x="251" y="147"/>
                    <a:pt x="253" y="147"/>
                  </a:cubicBezTo>
                  <a:cubicBezTo>
                    <a:pt x="259" y="145"/>
                    <a:pt x="262" y="142"/>
                    <a:pt x="266" y="140"/>
                  </a:cubicBezTo>
                  <a:cubicBezTo>
                    <a:pt x="267" y="136"/>
                    <a:pt x="271" y="133"/>
                    <a:pt x="271" y="131"/>
                  </a:cubicBezTo>
                  <a:cubicBezTo>
                    <a:pt x="271" y="131"/>
                    <a:pt x="271" y="130"/>
                    <a:pt x="271" y="130"/>
                  </a:cubicBezTo>
                  <a:cubicBezTo>
                    <a:pt x="271" y="130"/>
                    <a:pt x="271" y="130"/>
                    <a:pt x="270" y="130"/>
                  </a:cubicBezTo>
                  <a:close/>
                  <a:moveTo>
                    <a:pt x="170" y="55"/>
                  </a:moveTo>
                  <a:cubicBezTo>
                    <a:pt x="168" y="56"/>
                    <a:pt x="168" y="55"/>
                    <a:pt x="166" y="55"/>
                  </a:cubicBezTo>
                  <a:cubicBezTo>
                    <a:pt x="164" y="55"/>
                    <a:pt x="159" y="55"/>
                    <a:pt x="156" y="55"/>
                  </a:cubicBezTo>
                  <a:cubicBezTo>
                    <a:pt x="154" y="55"/>
                    <a:pt x="151" y="55"/>
                    <a:pt x="149" y="54"/>
                  </a:cubicBezTo>
                  <a:cubicBezTo>
                    <a:pt x="146" y="57"/>
                    <a:pt x="143" y="54"/>
                    <a:pt x="139" y="55"/>
                  </a:cubicBezTo>
                  <a:cubicBezTo>
                    <a:pt x="136" y="56"/>
                    <a:pt x="133" y="57"/>
                    <a:pt x="130" y="57"/>
                  </a:cubicBezTo>
                  <a:cubicBezTo>
                    <a:pt x="130" y="57"/>
                    <a:pt x="129" y="56"/>
                    <a:pt x="129" y="56"/>
                  </a:cubicBezTo>
                  <a:cubicBezTo>
                    <a:pt x="125" y="59"/>
                    <a:pt x="115" y="57"/>
                    <a:pt x="110" y="56"/>
                  </a:cubicBezTo>
                  <a:cubicBezTo>
                    <a:pt x="108" y="56"/>
                    <a:pt x="108" y="57"/>
                    <a:pt x="107" y="58"/>
                  </a:cubicBezTo>
                  <a:cubicBezTo>
                    <a:pt x="106" y="58"/>
                    <a:pt x="104" y="57"/>
                    <a:pt x="103" y="58"/>
                  </a:cubicBezTo>
                  <a:cubicBezTo>
                    <a:pt x="100" y="60"/>
                    <a:pt x="95" y="61"/>
                    <a:pt x="92" y="62"/>
                  </a:cubicBezTo>
                  <a:cubicBezTo>
                    <a:pt x="91" y="62"/>
                    <a:pt x="89" y="61"/>
                    <a:pt x="88" y="61"/>
                  </a:cubicBezTo>
                  <a:cubicBezTo>
                    <a:pt x="88" y="61"/>
                    <a:pt x="87" y="60"/>
                    <a:pt x="87" y="60"/>
                  </a:cubicBezTo>
                  <a:cubicBezTo>
                    <a:pt x="87" y="58"/>
                    <a:pt x="90" y="55"/>
                    <a:pt x="92" y="54"/>
                  </a:cubicBezTo>
                  <a:cubicBezTo>
                    <a:pt x="92" y="54"/>
                    <a:pt x="93" y="53"/>
                    <a:pt x="94" y="53"/>
                  </a:cubicBezTo>
                  <a:cubicBezTo>
                    <a:pt x="95" y="52"/>
                    <a:pt x="96" y="52"/>
                    <a:pt x="96" y="51"/>
                  </a:cubicBezTo>
                  <a:cubicBezTo>
                    <a:pt x="99" y="49"/>
                    <a:pt x="102" y="49"/>
                    <a:pt x="104" y="48"/>
                  </a:cubicBezTo>
                  <a:cubicBezTo>
                    <a:pt x="106" y="48"/>
                    <a:pt x="108" y="47"/>
                    <a:pt x="110" y="47"/>
                  </a:cubicBezTo>
                  <a:cubicBezTo>
                    <a:pt x="111" y="46"/>
                    <a:pt x="117" y="47"/>
                    <a:pt x="117" y="47"/>
                  </a:cubicBezTo>
                  <a:cubicBezTo>
                    <a:pt x="120" y="46"/>
                    <a:pt x="125" y="47"/>
                    <a:pt x="126" y="46"/>
                  </a:cubicBezTo>
                  <a:cubicBezTo>
                    <a:pt x="129" y="45"/>
                    <a:pt x="132" y="44"/>
                    <a:pt x="135" y="45"/>
                  </a:cubicBezTo>
                  <a:cubicBezTo>
                    <a:pt x="139" y="46"/>
                    <a:pt x="142" y="45"/>
                    <a:pt x="148" y="45"/>
                  </a:cubicBezTo>
                  <a:cubicBezTo>
                    <a:pt x="151" y="45"/>
                    <a:pt x="154" y="45"/>
                    <a:pt x="156" y="45"/>
                  </a:cubicBezTo>
                  <a:cubicBezTo>
                    <a:pt x="157" y="45"/>
                    <a:pt x="158" y="44"/>
                    <a:pt x="160" y="44"/>
                  </a:cubicBezTo>
                  <a:cubicBezTo>
                    <a:pt x="162" y="44"/>
                    <a:pt x="163" y="46"/>
                    <a:pt x="166" y="44"/>
                  </a:cubicBezTo>
                  <a:cubicBezTo>
                    <a:pt x="167" y="45"/>
                    <a:pt x="169" y="45"/>
                    <a:pt x="170" y="46"/>
                  </a:cubicBezTo>
                  <a:cubicBezTo>
                    <a:pt x="172" y="47"/>
                    <a:pt x="172" y="51"/>
                    <a:pt x="172" y="53"/>
                  </a:cubicBezTo>
                  <a:cubicBezTo>
                    <a:pt x="172" y="54"/>
                    <a:pt x="171" y="54"/>
                    <a:pt x="170" y="55"/>
                  </a:cubicBezTo>
                  <a:close/>
                  <a:moveTo>
                    <a:pt x="94" y="23"/>
                  </a:moveTo>
                  <a:cubicBezTo>
                    <a:pt x="95" y="22"/>
                    <a:pt x="96" y="21"/>
                    <a:pt x="96" y="21"/>
                  </a:cubicBezTo>
                  <a:cubicBezTo>
                    <a:pt x="97" y="20"/>
                    <a:pt x="99" y="21"/>
                    <a:pt x="100" y="21"/>
                  </a:cubicBezTo>
                  <a:cubicBezTo>
                    <a:pt x="104" y="19"/>
                    <a:pt x="109" y="19"/>
                    <a:pt x="113" y="19"/>
                  </a:cubicBezTo>
                  <a:cubicBezTo>
                    <a:pt x="122" y="18"/>
                    <a:pt x="130" y="21"/>
                    <a:pt x="135" y="20"/>
                  </a:cubicBezTo>
                  <a:cubicBezTo>
                    <a:pt x="140" y="19"/>
                    <a:pt x="156" y="16"/>
                    <a:pt x="159" y="17"/>
                  </a:cubicBezTo>
                  <a:cubicBezTo>
                    <a:pt x="159" y="16"/>
                    <a:pt x="159" y="16"/>
                    <a:pt x="159" y="16"/>
                  </a:cubicBezTo>
                  <a:cubicBezTo>
                    <a:pt x="161" y="17"/>
                    <a:pt x="164" y="17"/>
                    <a:pt x="166" y="18"/>
                  </a:cubicBezTo>
                  <a:cubicBezTo>
                    <a:pt x="168" y="17"/>
                    <a:pt x="173" y="19"/>
                    <a:pt x="174" y="19"/>
                  </a:cubicBezTo>
                  <a:cubicBezTo>
                    <a:pt x="175" y="20"/>
                    <a:pt x="175" y="21"/>
                    <a:pt x="176" y="21"/>
                  </a:cubicBezTo>
                  <a:cubicBezTo>
                    <a:pt x="176" y="22"/>
                    <a:pt x="175" y="27"/>
                    <a:pt x="174" y="28"/>
                  </a:cubicBezTo>
                  <a:cubicBezTo>
                    <a:pt x="174" y="29"/>
                    <a:pt x="174" y="29"/>
                    <a:pt x="174" y="29"/>
                  </a:cubicBezTo>
                  <a:cubicBezTo>
                    <a:pt x="148" y="29"/>
                    <a:pt x="120" y="27"/>
                    <a:pt x="102" y="32"/>
                  </a:cubicBezTo>
                  <a:cubicBezTo>
                    <a:pt x="102" y="32"/>
                    <a:pt x="97" y="32"/>
                    <a:pt x="96" y="32"/>
                  </a:cubicBezTo>
                  <a:cubicBezTo>
                    <a:pt x="96" y="32"/>
                    <a:pt x="88" y="33"/>
                    <a:pt x="87" y="33"/>
                  </a:cubicBezTo>
                  <a:cubicBezTo>
                    <a:pt x="86" y="32"/>
                    <a:pt x="85" y="31"/>
                    <a:pt x="84" y="30"/>
                  </a:cubicBezTo>
                  <a:cubicBezTo>
                    <a:pt x="85" y="27"/>
                    <a:pt x="91" y="24"/>
                    <a:pt x="94" y="23"/>
                  </a:cubicBezTo>
                  <a:close/>
                  <a:moveTo>
                    <a:pt x="121" y="83"/>
                  </a:moveTo>
                  <a:cubicBezTo>
                    <a:pt x="119" y="84"/>
                    <a:pt x="113" y="84"/>
                    <a:pt x="111" y="84"/>
                  </a:cubicBezTo>
                  <a:cubicBezTo>
                    <a:pt x="107" y="84"/>
                    <a:pt x="103" y="85"/>
                    <a:pt x="100" y="85"/>
                  </a:cubicBezTo>
                  <a:cubicBezTo>
                    <a:pt x="98" y="85"/>
                    <a:pt x="96" y="85"/>
                    <a:pt x="95" y="85"/>
                  </a:cubicBezTo>
                  <a:cubicBezTo>
                    <a:pt x="94" y="86"/>
                    <a:pt x="94" y="86"/>
                    <a:pt x="94" y="86"/>
                  </a:cubicBezTo>
                  <a:cubicBezTo>
                    <a:pt x="93" y="86"/>
                    <a:pt x="92" y="86"/>
                    <a:pt x="90" y="86"/>
                  </a:cubicBezTo>
                  <a:cubicBezTo>
                    <a:pt x="86" y="88"/>
                    <a:pt x="85" y="89"/>
                    <a:pt x="80" y="88"/>
                  </a:cubicBezTo>
                  <a:cubicBezTo>
                    <a:pt x="80" y="86"/>
                    <a:pt x="82" y="83"/>
                    <a:pt x="82" y="82"/>
                  </a:cubicBezTo>
                  <a:cubicBezTo>
                    <a:pt x="83" y="78"/>
                    <a:pt x="90" y="77"/>
                    <a:pt x="94" y="75"/>
                  </a:cubicBezTo>
                  <a:cubicBezTo>
                    <a:pt x="95" y="75"/>
                    <a:pt x="96" y="75"/>
                    <a:pt x="98" y="75"/>
                  </a:cubicBezTo>
                  <a:cubicBezTo>
                    <a:pt x="98" y="75"/>
                    <a:pt x="103" y="74"/>
                    <a:pt x="103" y="74"/>
                  </a:cubicBezTo>
                  <a:cubicBezTo>
                    <a:pt x="103" y="74"/>
                    <a:pt x="105" y="75"/>
                    <a:pt x="106" y="75"/>
                  </a:cubicBezTo>
                  <a:cubicBezTo>
                    <a:pt x="110" y="74"/>
                    <a:pt x="118" y="74"/>
                    <a:pt x="122" y="72"/>
                  </a:cubicBezTo>
                  <a:cubicBezTo>
                    <a:pt x="123" y="72"/>
                    <a:pt x="131" y="73"/>
                    <a:pt x="132" y="73"/>
                  </a:cubicBezTo>
                  <a:cubicBezTo>
                    <a:pt x="133" y="74"/>
                    <a:pt x="148" y="72"/>
                    <a:pt x="148" y="72"/>
                  </a:cubicBezTo>
                  <a:cubicBezTo>
                    <a:pt x="149" y="72"/>
                    <a:pt x="149" y="72"/>
                    <a:pt x="149" y="71"/>
                  </a:cubicBezTo>
                  <a:cubicBezTo>
                    <a:pt x="149" y="71"/>
                    <a:pt x="149" y="71"/>
                    <a:pt x="149" y="71"/>
                  </a:cubicBezTo>
                  <a:cubicBezTo>
                    <a:pt x="149" y="71"/>
                    <a:pt x="153" y="73"/>
                    <a:pt x="153" y="73"/>
                  </a:cubicBezTo>
                  <a:cubicBezTo>
                    <a:pt x="159" y="70"/>
                    <a:pt x="164" y="72"/>
                    <a:pt x="169" y="73"/>
                  </a:cubicBezTo>
                  <a:cubicBezTo>
                    <a:pt x="171" y="75"/>
                    <a:pt x="170" y="79"/>
                    <a:pt x="170" y="81"/>
                  </a:cubicBezTo>
                  <a:cubicBezTo>
                    <a:pt x="169" y="82"/>
                    <a:pt x="168" y="82"/>
                    <a:pt x="168" y="83"/>
                  </a:cubicBezTo>
                  <a:cubicBezTo>
                    <a:pt x="162" y="83"/>
                    <a:pt x="154" y="82"/>
                    <a:pt x="148" y="83"/>
                  </a:cubicBezTo>
                  <a:cubicBezTo>
                    <a:pt x="147" y="83"/>
                    <a:pt x="142" y="82"/>
                    <a:pt x="142" y="82"/>
                  </a:cubicBezTo>
                  <a:cubicBezTo>
                    <a:pt x="140" y="83"/>
                    <a:pt x="135" y="83"/>
                    <a:pt x="133" y="82"/>
                  </a:cubicBezTo>
                  <a:cubicBezTo>
                    <a:pt x="130" y="84"/>
                    <a:pt x="122" y="83"/>
                    <a:pt x="121" y="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7" name="Freeform 56">
              <a:extLst>
                <a:ext uri="{FF2B5EF4-FFF2-40B4-BE49-F238E27FC236}">
                  <a16:creationId xmlns="" xmlns:a16="http://schemas.microsoft.com/office/drawing/2014/main" id="{B832EE7F-D883-584B-87F9-9851643CB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7276" y="3024188"/>
              <a:ext cx="220663" cy="657225"/>
            </a:xfrm>
            <a:custGeom>
              <a:avLst/>
              <a:gdLst>
                <a:gd name="T0" fmla="*/ 67 w 73"/>
                <a:gd name="T1" fmla="*/ 1 h 215"/>
                <a:gd name="T2" fmla="*/ 69 w 73"/>
                <a:gd name="T3" fmla="*/ 18 h 215"/>
                <a:gd name="T4" fmla="*/ 65 w 73"/>
                <a:gd name="T5" fmla="*/ 37 h 215"/>
                <a:gd name="T6" fmla="*/ 67 w 73"/>
                <a:gd name="T7" fmla="*/ 53 h 215"/>
                <a:gd name="T8" fmla="*/ 68 w 73"/>
                <a:gd name="T9" fmla="*/ 65 h 215"/>
                <a:gd name="T10" fmla="*/ 68 w 73"/>
                <a:gd name="T11" fmla="*/ 74 h 215"/>
                <a:gd name="T12" fmla="*/ 67 w 73"/>
                <a:gd name="T13" fmla="*/ 91 h 215"/>
                <a:gd name="T14" fmla="*/ 69 w 73"/>
                <a:gd name="T15" fmla="*/ 99 h 215"/>
                <a:gd name="T16" fmla="*/ 71 w 73"/>
                <a:gd name="T17" fmla="*/ 107 h 215"/>
                <a:gd name="T18" fmla="*/ 73 w 73"/>
                <a:gd name="T19" fmla="*/ 114 h 215"/>
                <a:gd name="T20" fmla="*/ 69 w 73"/>
                <a:gd name="T21" fmla="*/ 118 h 215"/>
                <a:gd name="T22" fmla="*/ 68 w 73"/>
                <a:gd name="T23" fmla="*/ 130 h 215"/>
                <a:gd name="T24" fmla="*/ 67 w 73"/>
                <a:gd name="T25" fmla="*/ 137 h 215"/>
                <a:gd name="T26" fmla="*/ 67 w 73"/>
                <a:gd name="T27" fmla="*/ 148 h 215"/>
                <a:gd name="T28" fmla="*/ 65 w 73"/>
                <a:gd name="T29" fmla="*/ 157 h 215"/>
                <a:gd name="T30" fmla="*/ 64 w 73"/>
                <a:gd name="T31" fmla="*/ 159 h 215"/>
                <a:gd name="T32" fmla="*/ 63 w 73"/>
                <a:gd name="T33" fmla="*/ 160 h 215"/>
                <a:gd name="T34" fmla="*/ 63 w 73"/>
                <a:gd name="T35" fmla="*/ 168 h 215"/>
                <a:gd name="T36" fmla="*/ 64 w 73"/>
                <a:gd name="T37" fmla="*/ 186 h 215"/>
                <a:gd name="T38" fmla="*/ 65 w 73"/>
                <a:gd name="T39" fmla="*/ 197 h 215"/>
                <a:gd name="T40" fmla="*/ 65 w 73"/>
                <a:gd name="T41" fmla="*/ 208 h 215"/>
                <a:gd name="T42" fmla="*/ 61 w 73"/>
                <a:gd name="T43" fmla="*/ 215 h 215"/>
                <a:gd name="T44" fmla="*/ 55 w 73"/>
                <a:gd name="T45" fmla="*/ 208 h 215"/>
                <a:gd name="T46" fmla="*/ 53 w 73"/>
                <a:gd name="T47" fmla="*/ 204 h 215"/>
                <a:gd name="T48" fmla="*/ 48 w 73"/>
                <a:gd name="T49" fmla="*/ 186 h 215"/>
                <a:gd name="T50" fmla="*/ 48 w 73"/>
                <a:gd name="T51" fmla="*/ 178 h 215"/>
                <a:gd name="T52" fmla="*/ 45 w 73"/>
                <a:gd name="T53" fmla="*/ 147 h 215"/>
                <a:gd name="T54" fmla="*/ 33 w 73"/>
                <a:gd name="T55" fmla="*/ 153 h 215"/>
                <a:gd name="T56" fmla="*/ 18 w 73"/>
                <a:gd name="T57" fmla="*/ 161 h 215"/>
                <a:gd name="T58" fmla="*/ 11 w 73"/>
                <a:gd name="T59" fmla="*/ 163 h 215"/>
                <a:gd name="T60" fmla="*/ 4 w 73"/>
                <a:gd name="T61" fmla="*/ 155 h 215"/>
                <a:gd name="T62" fmla="*/ 0 w 73"/>
                <a:gd name="T63" fmla="*/ 147 h 215"/>
                <a:gd name="T64" fmla="*/ 0 w 73"/>
                <a:gd name="T65" fmla="*/ 138 h 215"/>
                <a:gd name="T66" fmla="*/ 0 w 73"/>
                <a:gd name="T67" fmla="*/ 127 h 215"/>
                <a:gd name="T68" fmla="*/ 8 w 73"/>
                <a:gd name="T69" fmla="*/ 112 h 215"/>
                <a:gd name="T70" fmla="*/ 12 w 73"/>
                <a:gd name="T71" fmla="*/ 90 h 215"/>
                <a:gd name="T72" fmla="*/ 12 w 73"/>
                <a:gd name="T73" fmla="*/ 73 h 215"/>
                <a:gd name="T74" fmla="*/ 13 w 73"/>
                <a:gd name="T75" fmla="*/ 64 h 215"/>
                <a:gd name="T76" fmla="*/ 18 w 73"/>
                <a:gd name="T77" fmla="*/ 47 h 215"/>
                <a:gd name="T78" fmla="*/ 24 w 73"/>
                <a:gd name="T79" fmla="*/ 41 h 215"/>
                <a:gd name="T80" fmla="*/ 32 w 73"/>
                <a:gd name="T81" fmla="*/ 39 h 215"/>
                <a:gd name="T82" fmla="*/ 38 w 73"/>
                <a:gd name="T83" fmla="*/ 47 h 215"/>
                <a:gd name="T84" fmla="*/ 28 w 73"/>
                <a:gd name="T85" fmla="*/ 62 h 215"/>
                <a:gd name="T86" fmla="*/ 31 w 73"/>
                <a:gd name="T87" fmla="*/ 81 h 215"/>
                <a:gd name="T88" fmla="*/ 31 w 73"/>
                <a:gd name="T89" fmla="*/ 89 h 215"/>
                <a:gd name="T90" fmla="*/ 30 w 73"/>
                <a:gd name="T91" fmla="*/ 99 h 215"/>
                <a:gd name="T92" fmla="*/ 48 w 73"/>
                <a:gd name="T93" fmla="*/ 115 h 215"/>
                <a:gd name="T94" fmla="*/ 50 w 73"/>
                <a:gd name="T95" fmla="*/ 115 h 215"/>
                <a:gd name="T96" fmla="*/ 51 w 73"/>
                <a:gd name="T97" fmla="*/ 109 h 215"/>
                <a:gd name="T98" fmla="*/ 55 w 73"/>
                <a:gd name="T99" fmla="*/ 79 h 215"/>
                <a:gd name="T100" fmla="*/ 53 w 73"/>
                <a:gd name="T101" fmla="*/ 35 h 215"/>
                <a:gd name="T102" fmla="*/ 60 w 73"/>
                <a:gd name="T103" fmla="*/ 4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3" h="215">
                  <a:moveTo>
                    <a:pt x="65" y="0"/>
                  </a:moveTo>
                  <a:cubicBezTo>
                    <a:pt x="66" y="0"/>
                    <a:pt x="67" y="0"/>
                    <a:pt x="67" y="1"/>
                  </a:cubicBezTo>
                  <a:cubicBezTo>
                    <a:pt x="70" y="3"/>
                    <a:pt x="68" y="10"/>
                    <a:pt x="69" y="15"/>
                  </a:cubicBezTo>
                  <a:cubicBezTo>
                    <a:pt x="69" y="16"/>
                    <a:pt x="69" y="17"/>
                    <a:pt x="69" y="18"/>
                  </a:cubicBezTo>
                  <a:cubicBezTo>
                    <a:pt x="71" y="22"/>
                    <a:pt x="69" y="30"/>
                    <a:pt x="67" y="34"/>
                  </a:cubicBezTo>
                  <a:cubicBezTo>
                    <a:pt x="66" y="35"/>
                    <a:pt x="66" y="37"/>
                    <a:pt x="65" y="37"/>
                  </a:cubicBezTo>
                  <a:cubicBezTo>
                    <a:pt x="64" y="39"/>
                    <a:pt x="65" y="45"/>
                    <a:pt x="66" y="46"/>
                  </a:cubicBezTo>
                  <a:cubicBezTo>
                    <a:pt x="66" y="47"/>
                    <a:pt x="66" y="51"/>
                    <a:pt x="67" y="53"/>
                  </a:cubicBezTo>
                  <a:cubicBezTo>
                    <a:pt x="67" y="55"/>
                    <a:pt x="67" y="57"/>
                    <a:pt x="67" y="59"/>
                  </a:cubicBezTo>
                  <a:cubicBezTo>
                    <a:pt x="67" y="61"/>
                    <a:pt x="67" y="63"/>
                    <a:pt x="68" y="65"/>
                  </a:cubicBezTo>
                  <a:cubicBezTo>
                    <a:pt x="68" y="67"/>
                    <a:pt x="67" y="70"/>
                    <a:pt x="67" y="71"/>
                  </a:cubicBezTo>
                  <a:cubicBezTo>
                    <a:pt x="67" y="71"/>
                    <a:pt x="68" y="73"/>
                    <a:pt x="68" y="74"/>
                  </a:cubicBezTo>
                  <a:cubicBezTo>
                    <a:pt x="69" y="76"/>
                    <a:pt x="67" y="82"/>
                    <a:pt x="68" y="85"/>
                  </a:cubicBezTo>
                  <a:cubicBezTo>
                    <a:pt x="68" y="86"/>
                    <a:pt x="65" y="89"/>
                    <a:pt x="67" y="91"/>
                  </a:cubicBezTo>
                  <a:cubicBezTo>
                    <a:pt x="67" y="92"/>
                    <a:pt x="66" y="94"/>
                    <a:pt x="67" y="95"/>
                  </a:cubicBezTo>
                  <a:cubicBezTo>
                    <a:pt x="68" y="97"/>
                    <a:pt x="68" y="98"/>
                    <a:pt x="69" y="99"/>
                  </a:cubicBezTo>
                  <a:cubicBezTo>
                    <a:pt x="69" y="101"/>
                    <a:pt x="69" y="104"/>
                    <a:pt x="69" y="106"/>
                  </a:cubicBezTo>
                  <a:cubicBezTo>
                    <a:pt x="70" y="106"/>
                    <a:pt x="71" y="107"/>
                    <a:pt x="71" y="107"/>
                  </a:cubicBezTo>
                  <a:cubicBezTo>
                    <a:pt x="72" y="109"/>
                    <a:pt x="71" y="110"/>
                    <a:pt x="72" y="112"/>
                  </a:cubicBezTo>
                  <a:cubicBezTo>
                    <a:pt x="72" y="113"/>
                    <a:pt x="73" y="112"/>
                    <a:pt x="73" y="114"/>
                  </a:cubicBezTo>
                  <a:cubicBezTo>
                    <a:pt x="72" y="114"/>
                    <a:pt x="71" y="116"/>
                    <a:pt x="72" y="117"/>
                  </a:cubicBezTo>
                  <a:cubicBezTo>
                    <a:pt x="71" y="117"/>
                    <a:pt x="70" y="118"/>
                    <a:pt x="69" y="118"/>
                  </a:cubicBezTo>
                  <a:cubicBezTo>
                    <a:pt x="69" y="119"/>
                    <a:pt x="67" y="127"/>
                    <a:pt x="67" y="127"/>
                  </a:cubicBezTo>
                  <a:cubicBezTo>
                    <a:pt x="67" y="128"/>
                    <a:pt x="68" y="129"/>
                    <a:pt x="68" y="130"/>
                  </a:cubicBezTo>
                  <a:cubicBezTo>
                    <a:pt x="68" y="132"/>
                    <a:pt x="68" y="133"/>
                    <a:pt x="68" y="134"/>
                  </a:cubicBezTo>
                  <a:cubicBezTo>
                    <a:pt x="68" y="135"/>
                    <a:pt x="67" y="138"/>
                    <a:pt x="67" y="137"/>
                  </a:cubicBezTo>
                  <a:cubicBezTo>
                    <a:pt x="67" y="138"/>
                    <a:pt x="67" y="138"/>
                    <a:pt x="67" y="139"/>
                  </a:cubicBezTo>
                  <a:cubicBezTo>
                    <a:pt x="67" y="139"/>
                    <a:pt x="66" y="148"/>
                    <a:pt x="67" y="148"/>
                  </a:cubicBezTo>
                  <a:cubicBezTo>
                    <a:pt x="67" y="148"/>
                    <a:pt x="67" y="149"/>
                    <a:pt x="67" y="149"/>
                  </a:cubicBezTo>
                  <a:cubicBezTo>
                    <a:pt x="66" y="152"/>
                    <a:pt x="64" y="155"/>
                    <a:pt x="65" y="157"/>
                  </a:cubicBezTo>
                  <a:cubicBezTo>
                    <a:pt x="65" y="157"/>
                    <a:pt x="65" y="158"/>
                    <a:pt x="65" y="158"/>
                  </a:cubicBezTo>
                  <a:cubicBezTo>
                    <a:pt x="65" y="158"/>
                    <a:pt x="65" y="158"/>
                    <a:pt x="64" y="159"/>
                  </a:cubicBezTo>
                  <a:cubicBezTo>
                    <a:pt x="64" y="159"/>
                    <a:pt x="64" y="159"/>
                    <a:pt x="64" y="159"/>
                  </a:cubicBezTo>
                  <a:cubicBezTo>
                    <a:pt x="64" y="160"/>
                    <a:pt x="64" y="160"/>
                    <a:pt x="63" y="160"/>
                  </a:cubicBezTo>
                  <a:cubicBezTo>
                    <a:pt x="63" y="162"/>
                    <a:pt x="63" y="164"/>
                    <a:pt x="63" y="166"/>
                  </a:cubicBezTo>
                  <a:cubicBezTo>
                    <a:pt x="63" y="167"/>
                    <a:pt x="63" y="167"/>
                    <a:pt x="63" y="168"/>
                  </a:cubicBezTo>
                  <a:cubicBezTo>
                    <a:pt x="61" y="173"/>
                    <a:pt x="64" y="179"/>
                    <a:pt x="65" y="181"/>
                  </a:cubicBezTo>
                  <a:cubicBezTo>
                    <a:pt x="65" y="183"/>
                    <a:pt x="65" y="184"/>
                    <a:pt x="64" y="186"/>
                  </a:cubicBezTo>
                  <a:cubicBezTo>
                    <a:pt x="64" y="186"/>
                    <a:pt x="64" y="186"/>
                    <a:pt x="64" y="186"/>
                  </a:cubicBezTo>
                  <a:cubicBezTo>
                    <a:pt x="64" y="186"/>
                    <a:pt x="65" y="197"/>
                    <a:pt x="65" y="197"/>
                  </a:cubicBezTo>
                  <a:cubicBezTo>
                    <a:pt x="65" y="197"/>
                    <a:pt x="64" y="201"/>
                    <a:pt x="64" y="201"/>
                  </a:cubicBezTo>
                  <a:cubicBezTo>
                    <a:pt x="65" y="202"/>
                    <a:pt x="65" y="207"/>
                    <a:pt x="65" y="208"/>
                  </a:cubicBezTo>
                  <a:cubicBezTo>
                    <a:pt x="65" y="209"/>
                    <a:pt x="64" y="209"/>
                    <a:pt x="63" y="209"/>
                  </a:cubicBezTo>
                  <a:cubicBezTo>
                    <a:pt x="63" y="211"/>
                    <a:pt x="63" y="214"/>
                    <a:pt x="61" y="215"/>
                  </a:cubicBezTo>
                  <a:cubicBezTo>
                    <a:pt x="60" y="215"/>
                    <a:pt x="61" y="215"/>
                    <a:pt x="60" y="215"/>
                  </a:cubicBezTo>
                  <a:cubicBezTo>
                    <a:pt x="57" y="213"/>
                    <a:pt x="58" y="210"/>
                    <a:pt x="55" y="208"/>
                  </a:cubicBezTo>
                  <a:cubicBezTo>
                    <a:pt x="55" y="208"/>
                    <a:pt x="56" y="208"/>
                    <a:pt x="56" y="207"/>
                  </a:cubicBezTo>
                  <a:cubicBezTo>
                    <a:pt x="56" y="206"/>
                    <a:pt x="54" y="205"/>
                    <a:pt x="53" y="204"/>
                  </a:cubicBezTo>
                  <a:cubicBezTo>
                    <a:pt x="52" y="202"/>
                    <a:pt x="53" y="199"/>
                    <a:pt x="52" y="197"/>
                  </a:cubicBezTo>
                  <a:cubicBezTo>
                    <a:pt x="51" y="194"/>
                    <a:pt x="50" y="188"/>
                    <a:pt x="48" y="186"/>
                  </a:cubicBezTo>
                  <a:cubicBezTo>
                    <a:pt x="48" y="185"/>
                    <a:pt x="49" y="183"/>
                    <a:pt x="49" y="182"/>
                  </a:cubicBezTo>
                  <a:cubicBezTo>
                    <a:pt x="48" y="181"/>
                    <a:pt x="48" y="179"/>
                    <a:pt x="48" y="178"/>
                  </a:cubicBezTo>
                  <a:cubicBezTo>
                    <a:pt x="48" y="174"/>
                    <a:pt x="49" y="168"/>
                    <a:pt x="48" y="166"/>
                  </a:cubicBezTo>
                  <a:cubicBezTo>
                    <a:pt x="46" y="163"/>
                    <a:pt x="51" y="148"/>
                    <a:pt x="45" y="147"/>
                  </a:cubicBezTo>
                  <a:cubicBezTo>
                    <a:pt x="43" y="148"/>
                    <a:pt x="40" y="148"/>
                    <a:pt x="38" y="149"/>
                  </a:cubicBezTo>
                  <a:cubicBezTo>
                    <a:pt x="37" y="150"/>
                    <a:pt x="35" y="152"/>
                    <a:pt x="33" y="153"/>
                  </a:cubicBezTo>
                  <a:cubicBezTo>
                    <a:pt x="33" y="153"/>
                    <a:pt x="23" y="157"/>
                    <a:pt x="23" y="157"/>
                  </a:cubicBezTo>
                  <a:cubicBezTo>
                    <a:pt x="21" y="158"/>
                    <a:pt x="20" y="160"/>
                    <a:pt x="18" y="161"/>
                  </a:cubicBezTo>
                  <a:cubicBezTo>
                    <a:pt x="16" y="161"/>
                    <a:pt x="15" y="161"/>
                    <a:pt x="13" y="161"/>
                  </a:cubicBezTo>
                  <a:cubicBezTo>
                    <a:pt x="13" y="162"/>
                    <a:pt x="12" y="162"/>
                    <a:pt x="11" y="163"/>
                  </a:cubicBezTo>
                  <a:cubicBezTo>
                    <a:pt x="8" y="164"/>
                    <a:pt x="5" y="159"/>
                    <a:pt x="4" y="157"/>
                  </a:cubicBezTo>
                  <a:cubicBezTo>
                    <a:pt x="4" y="156"/>
                    <a:pt x="4" y="156"/>
                    <a:pt x="4" y="155"/>
                  </a:cubicBezTo>
                  <a:cubicBezTo>
                    <a:pt x="2" y="152"/>
                    <a:pt x="2" y="150"/>
                    <a:pt x="0" y="148"/>
                  </a:cubicBezTo>
                  <a:cubicBezTo>
                    <a:pt x="1" y="147"/>
                    <a:pt x="0" y="146"/>
                    <a:pt x="0" y="147"/>
                  </a:cubicBezTo>
                  <a:cubicBezTo>
                    <a:pt x="0" y="147"/>
                    <a:pt x="0" y="144"/>
                    <a:pt x="0" y="144"/>
                  </a:cubicBezTo>
                  <a:cubicBezTo>
                    <a:pt x="0" y="142"/>
                    <a:pt x="0" y="138"/>
                    <a:pt x="0" y="138"/>
                  </a:cubicBezTo>
                  <a:cubicBezTo>
                    <a:pt x="2" y="137"/>
                    <a:pt x="1" y="129"/>
                    <a:pt x="0" y="127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26"/>
                    <a:pt x="1" y="124"/>
                    <a:pt x="0" y="123"/>
                  </a:cubicBezTo>
                  <a:cubicBezTo>
                    <a:pt x="2" y="119"/>
                    <a:pt x="7" y="115"/>
                    <a:pt x="8" y="112"/>
                  </a:cubicBezTo>
                  <a:cubicBezTo>
                    <a:pt x="8" y="111"/>
                    <a:pt x="8" y="110"/>
                    <a:pt x="8" y="109"/>
                  </a:cubicBezTo>
                  <a:cubicBezTo>
                    <a:pt x="10" y="104"/>
                    <a:pt x="10" y="93"/>
                    <a:pt x="12" y="90"/>
                  </a:cubicBezTo>
                  <a:cubicBezTo>
                    <a:pt x="12" y="87"/>
                    <a:pt x="12" y="85"/>
                    <a:pt x="12" y="83"/>
                  </a:cubicBezTo>
                  <a:cubicBezTo>
                    <a:pt x="12" y="79"/>
                    <a:pt x="11" y="76"/>
                    <a:pt x="12" y="73"/>
                  </a:cubicBezTo>
                  <a:cubicBezTo>
                    <a:pt x="13" y="70"/>
                    <a:pt x="13" y="66"/>
                    <a:pt x="14" y="65"/>
                  </a:cubicBezTo>
                  <a:cubicBezTo>
                    <a:pt x="14" y="64"/>
                    <a:pt x="14" y="64"/>
                    <a:pt x="13" y="64"/>
                  </a:cubicBezTo>
                  <a:cubicBezTo>
                    <a:pt x="13" y="63"/>
                    <a:pt x="15" y="60"/>
                    <a:pt x="14" y="58"/>
                  </a:cubicBezTo>
                  <a:cubicBezTo>
                    <a:pt x="16" y="55"/>
                    <a:pt x="17" y="50"/>
                    <a:pt x="18" y="47"/>
                  </a:cubicBezTo>
                  <a:cubicBezTo>
                    <a:pt x="19" y="47"/>
                    <a:pt x="20" y="46"/>
                    <a:pt x="21" y="45"/>
                  </a:cubicBezTo>
                  <a:cubicBezTo>
                    <a:pt x="23" y="44"/>
                    <a:pt x="21" y="42"/>
                    <a:pt x="24" y="41"/>
                  </a:cubicBezTo>
                  <a:cubicBezTo>
                    <a:pt x="24" y="41"/>
                    <a:pt x="24" y="40"/>
                    <a:pt x="24" y="40"/>
                  </a:cubicBezTo>
                  <a:cubicBezTo>
                    <a:pt x="26" y="40"/>
                    <a:pt x="31" y="38"/>
                    <a:pt x="32" y="39"/>
                  </a:cubicBezTo>
                  <a:cubicBezTo>
                    <a:pt x="33" y="40"/>
                    <a:pt x="33" y="41"/>
                    <a:pt x="34" y="43"/>
                  </a:cubicBezTo>
                  <a:cubicBezTo>
                    <a:pt x="35" y="44"/>
                    <a:pt x="37" y="45"/>
                    <a:pt x="38" y="47"/>
                  </a:cubicBezTo>
                  <a:cubicBezTo>
                    <a:pt x="39" y="48"/>
                    <a:pt x="39" y="49"/>
                    <a:pt x="38" y="50"/>
                  </a:cubicBezTo>
                  <a:cubicBezTo>
                    <a:pt x="37" y="59"/>
                    <a:pt x="31" y="56"/>
                    <a:pt x="28" y="62"/>
                  </a:cubicBezTo>
                  <a:cubicBezTo>
                    <a:pt x="27" y="65"/>
                    <a:pt x="30" y="74"/>
                    <a:pt x="31" y="76"/>
                  </a:cubicBezTo>
                  <a:cubicBezTo>
                    <a:pt x="32" y="78"/>
                    <a:pt x="31" y="80"/>
                    <a:pt x="31" y="81"/>
                  </a:cubicBezTo>
                  <a:cubicBezTo>
                    <a:pt x="31" y="82"/>
                    <a:pt x="31" y="84"/>
                    <a:pt x="30" y="85"/>
                  </a:cubicBezTo>
                  <a:cubicBezTo>
                    <a:pt x="30" y="86"/>
                    <a:pt x="31" y="88"/>
                    <a:pt x="31" y="89"/>
                  </a:cubicBezTo>
                  <a:cubicBezTo>
                    <a:pt x="31" y="92"/>
                    <a:pt x="30" y="93"/>
                    <a:pt x="30" y="94"/>
                  </a:cubicBezTo>
                  <a:cubicBezTo>
                    <a:pt x="29" y="95"/>
                    <a:pt x="30" y="99"/>
                    <a:pt x="30" y="99"/>
                  </a:cubicBezTo>
                  <a:cubicBezTo>
                    <a:pt x="28" y="100"/>
                    <a:pt x="27" y="110"/>
                    <a:pt x="28" y="111"/>
                  </a:cubicBezTo>
                  <a:cubicBezTo>
                    <a:pt x="30" y="115"/>
                    <a:pt x="41" y="114"/>
                    <a:pt x="48" y="115"/>
                  </a:cubicBezTo>
                  <a:cubicBezTo>
                    <a:pt x="48" y="114"/>
                    <a:pt x="48" y="115"/>
                    <a:pt x="49" y="114"/>
                  </a:cubicBezTo>
                  <a:cubicBezTo>
                    <a:pt x="49" y="115"/>
                    <a:pt x="49" y="115"/>
                    <a:pt x="50" y="115"/>
                  </a:cubicBezTo>
                  <a:cubicBezTo>
                    <a:pt x="51" y="113"/>
                    <a:pt x="51" y="113"/>
                    <a:pt x="52" y="111"/>
                  </a:cubicBezTo>
                  <a:cubicBezTo>
                    <a:pt x="51" y="111"/>
                    <a:pt x="51" y="111"/>
                    <a:pt x="51" y="109"/>
                  </a:cubicBezTo>
                  <a:cubicBezTo>
                    <a:pt x="56" y="105"/>
                    <a:pt x="55" y="98"/>
                    <a:pt x="56" y="90"/>
                  </a:cubicBezTo>
                  <a:cubicBezTo>
                    <a:pt x="56" y="87"/>
                    <a:pt x="55" y="83"/>
                    <a:pt x="55" y="79"/>
                  </a:cubicBezTo>
                  <a:cubicBezTo>
                    <a:pt x="57" y="77"/>
                    <a:pt x="56" y="67"/>
                    <a:pt x="56" y="63"/>
                  </a:cubicBezTo>
                  <a:cubicBezTo>
                    <a:pt x="56" y="50"/>
                    <a:pt x="57" y="44"/>
                    <a:pt x="53" y="35"/>
                  </a:cubicBezTo>
                  <a:cubicBezTo>
                    <a:pt x="53" y="30"/>
                    <a:pt x="53" y="25"/>
                    <a:pt x="53" y="19"/>
                  </a:cubicBezTo>
                  <a:cubicBezTo>
                    <a:pt x="57" y="17"/>
                    <a:pt x="58" y="5"/>
                    <a:pt x="60" y="4"/>
                  </a:cubicBezTo>
                  <a:cubicBezTo>
                    <a:pt x="61" y="2"/>
                    <a:pt x="64" y="2"/>
                    <a:pt x="6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8" name="Freeform 57">
              <a:extLst>
                <a:ext uri="{FF2B5EF4-FFF2-40B4-BE49-F238E27FC236}">
                  <a16:creationId xmlns="" xmlns:a16="http://schemas.microsoft.com/office/drawing/2014/main" id="{1DB5F09E-4D84-904D-84FD-DCEA5EC52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88101" y="3040063"/>
              <a:ext cx="76200" cy="436563"/>
            </a:xfrm>
            <a:custGeom>
              <a:avLst/>
              <a:gdLst>
                <a:gd name="T0" fmla="*/ 10 w 25"/>
                <a:gd name="T1" fmla="*/ 0 h 143"/>
                <a:gd name="T2" fmla="*/ 16 w 25"/>
                <a:gd name="T3" fmla="*/ 0 h 143"/>
                <a:gd name="T4" fmla="*/ 24 w 25"/>
                <a:gd name="T5" fmla="*/ 12 h 143"/>
                <a:gd name="T6" fmla="*/ 25 w 25"/>
                <a:gd name="T7" fmla="*/ 18 h 143"/>
                <a:gd name="T8" fmla="*/ 23 w 25"/>
                <a:gd name="T9" fmla="*/ 24 h 143"/>
                <a:gd name="T10" fmla="*/ 22 w 25"/>
                <a:gd name="T11" fmla="*/ 26 h 143"/>
                <a:gd name="T12" fmla="*/ 22 w 25"/>
                <a:gd name="T13" fmla="*/ 26 h 143"/>
                <a:gd name="T14" fmla="*/ 21 w 25"/>
                <a:gd name="T15" fmla="*/ 29 h 143"/>
                <a:gd name="T16" fmla="*/ 19 w 25"/>
                <a:gd name="T17" fmla="*/ 32 h 143"/>
                <a:gd name="T18" fmla="*/ 21 w 25"/>
                <a:gd name="T19" fmla="*/ 48 h 143"/>
                <a:gd name="T20" fmla="*/ 21 w 25"/>
                <a:gd name="T21" fmla="*/ 64 h 143"/>
                <a:gd name="T22" fmla="*/ 21 w 25"/>
                <a:gd name="T23" fmla="*/ 64 h 143"/>
                <a:gd name="T24" fmla="*/ 17 w 25"/>
                <a:gd name="T25" fmla="*/ 69 h 143"/>
                <a:gd name="T26" fmla="*/ 17 w 25"/>
                <a:gd name="T27" fmla="*/ 76 h 143"/>
                <a:gd name="T28" fmla="*/ 17 w 25"/>
                <a:gd name="T29" fmla="*/ 76 h 143"/>
                <a:gd name="T30" fmla="*/ 17 w 25"/>
                <a:gd name="T31" fmla="*/ 81 h 143"/>
                <a:gd name="T32" fmla="*/ 17 w 25"/>
                <a:gd name="T33" fmla="*/ 90 h 143"/>
                <a:gd name="T34" fmla="*/ 17 w 25"/>
                <a:gd name="T35" fmla="*/ 91 h 143"/>
                <a:gd name="T36" fmla="*/ 18 w 25"/>
                <a:gd name="T37" fmla="*/ 97 h 143"/>
                <a:gd name="T38" fmla="*/ 17 w 25"/>
                <a:gd name="T39" fmla="*/ 100 h 143"/>
                <a:gd name="T40" fmla="*/ 17 w 25"/>
                <a:gd name="T41" fmla="*/ 100 h 143"/>
                <a:gd name="T42" fmla="*/ 18 w 25"/>
                <a:gd name="T43" fmla="*/ 100 h 143"/>
                <a:gd name="T44" fmla="*/ 18 w 25"/>
                <a:gd name="T45" fmla="*/ 102 h 143"/>
                <a:gd name="T46" fmla="*/ 18 w 25"/>
                <a:gd name="T47" fmla="*/ 108 h 143"/>
                <a:gd name="T48" fmla="*/ 17 w 25"/>
                <a:gd name="T49" fmla="*/ 108 h 143"/>
                <a:gd name="T50" fmla="*/ 17 w 25"/>
                <a:gd name="T51" fmla="*/ 113 h 143"/>
                <a:gd name="T52" fmla="*/ 16 w 25"/>
                <a:gd name="T53" fmla="*/ 117 h 143"/>
                <a:gd name="T54" fmla="*/ 16 w 25"/>
                <a:gd name="T55" fmla="*/ 118 h 143"/>
                <a:gd name="T56" fmla="*/ 15 w 25"/>
                <a:gd name="T57" fmla="*/ 119 h 143"/>
                <a:gd name="T58" fmla="*/ 15 w 25"/>
                <a:gd name="T59" fmla="*/ 121 h 143"/>
                <a:gd name="T60" fmla="*/ 12 w 25"/>
                <a:gd name="T61" fmla="*/ 130 h 143"/>
                <a:gd name="T62" fmla="*/ 5 w 25"/>
                <a:gd name="T63" fmla="*/ 142 h 143"/>
                <a:gd name="T64" fmla="*/ 3 w 25"/>
                <a:gd name="T65" fmla="*/ 141 h 143"/>
                <a:gd name="T66" fmla="*/ 0 w 25"/>
                <a:gd name="T67" fmla="*/ 129 h 143"/>
                <a:gd name="T68" fmla="*/ 1 w 25"/>
                <a:gd name="T69" fmla="*/ 127 h 143"/>
                <a:gd name="T70" fmla="*/ 4 w 25"/>
                <a:gd name="T71" fmla="*/ 126 h 143"/>
                <a:gd name="T72" fmla="*/ 5 w 25"/>
                <a:gd name="T73" fmla="*/ 126 h 143"/>
                <a:gd name="T74" fmla="*/ 8 w 25"/>
                <a:gd name="T75" fmla="*/ 123 h 143"/>
                <a:gd name="T76" fmla="*/ 9 w 25"/>
                <a:gd name="T77" fmla="*/ 114 h 143"/>
                <a:gd name="T78" fmla="*/ 9 w 25"/>
                <a:gd name="T79" fmla="*/ 104 h 143"/>
                <a:gd name="T80" fmla="*/ 9 w 25"/>
                <a:gd name="T81" fmla="*/ 92 h 143"/>
                <a:gd name="T82" fmla="*/ 8 w 25"/>
                <a:gd name="T83" fmla="*/ 83 h 143"/>
                <a:gd name="T84" fmla="*/ 9 w 25"/>
                <a:gd name="T85" fmla="*/ 62 h 143"/>
                <a:gd name="T86" fmla="*/ 8 w 25"/>
                <a:gd name="T87" fmla="*/ 58 h 143"/>
                <a:gd name="T88" fmla="*/ 8 w 25"/>
                <a:gd name="T89" fmla="*/ 57 h 143"/>
                <a:gd name="T90" fmla="*/ 9 w 25"/>
                <a:gd name="T91" fmla="*/ 52 h 143"/>
                <a:gd name="T92" fmla="*/ 10 w 25"/>
                <a:gd name="T93" fmla="*/ 52 h 143"/>
                <a:gd name="T94" fmla="*/ 9 w 25"/>
                <a:gd name="T95" fmla="*/ 48 h 143"/>
                <a:gd name="T96" fmla="*/ 9 w 25"/>
                <a:gd name="T97" fmla="*/ 34 h 143"/>
                <a:gd name="T98" fmla="*/ 9 w 25"/>
                <a:gd name="T99" fmla="*/ 25 h 143"/>
                <a:gd name="T100" fmla="*/ 8 w 25"/>
                <a:gd name="T101" fmla="*/ 20 h 143"/>
                <a:gd name="T102" fmla="*/ 9 w 25"/>
                <a:gd name="T103" fmla="*/ 11 h 143"/>
                <a:gd name="T104" fmla="*/ 10 w 25"/>
                <a:gd name="T105" fmla="*/ 0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" h="143">
                  <a:moveTo>
                    <a:pt x="10" y="0"/>
                  </a:moveTo>
                  <a:cubicBezTo>
                    <a:pt x="11" y="0"/>
                    <a:pt x="16" y="0"/>
                    <a:pt x="16" y="0"/>
                  </a:cubicBezTo>
                  <a:cubicBezTo>
                    <a:pt x="20" y="0"/>
                    <a:pt x="23" y="10"/>
                    <a:pt x="24" y="12"/>
                  </a:cubicBezTo>
                  <a:cubicBezTo>
                    <a:pt x="24" y="12"/>
                    <a:pt x="24" y="17"/>
                    <a:pt x="25" y="18"/>
                  </a:cubicBezTo>
                  <a:cubicBezTo>
                    <a:pt x="23" y="19"/>
                    <a:pt x="24" y="22"/>
                    <a:pt x="23" y="24"/>
                  </a:cubicBezTo>
                  <a:cubicBezTo>
                    <a:pt x="23" y="25"/>
                    <a:pt x="22" y="25"/>
                    <a:pt x="22" y="26"/>
                  </a:cubicBezTo>
                  <a:cubicBezTo>
                    <a:pt x="22" y="26"/>
                    <a:pt x="22" y="26"/>
                    <a:pt x="22" y="26"/>
                  </a:cubicBezTo>
                  <a:cubicBezTo>
                    <a:pt x="21" y="27"/>
                    <a:pt x="21" y="28"/>
                    <a:pt x="21" y="29"/>
                  </a:cubicBezTo>
                  <a:cubicBezTo>
                    <a:pt x="20" y="30"/>
                    <a:pt x="19" y="31"/>
                    <a:pt x="19" y="32"/>
                  </a:cubicBezTo>
                  <a:cubicBezTo>
                    <a:pt x="17" y="37"/>
                    <a:pt x="20" y="46"/>
                    <a:pt x="21" y="48"/>
                  </a:cubicBezTo>
                  <a:cubicBezTo>
                    <a:pt x="22" y="49"/>
                    <a:pt x="21" y="62"/>
                    <a:pt x="21" y="64"/>
                  </a:cubicBezTo>
                  <a:cubicBezTo>
                    <a:pt x="21" y="64"/>
                    <a:pt x="21" y="64"/>
                    <a:pt x="21" y="64"/>
                  </a:cubicBezTo>
                  <a:cubicBezTo>
                    <a:pt x="20" y="66"/>
                    <a:pt x="19" y="67"/>
                    <a:pt x="17" y="69"/>
                  </a:cubicBezTo>
                  <a:cubicBezTo>
                    <a:pt x="17" y="69"/>
                    <a:pt x="17" y="76"/>
                    <a:pt x="17" y="76"/>
                  </a:cubicBezTo>
                  <a:cubicBezTo>
                    <a:pt x="17" y="76"/>
                    <a:pt x="17" y="76"/>
                    <a:pt x="17" y="76"/>
                  </a:cubicBezTo>
                  <a:cubicBezTo>
                    <a:pt x="16" y="77"/>
                    <a:pt x="17" y="81"/>
                    <a:pt x="17" y="81"/>
                  </a:cubicBezTo>
                  <a:cubicBezTo>
                    <a:pt x="17" y="82"/>
                    <a:pt x="17" y="88"/>
                    <a:pt x="17" y="90"/>
                  </a:cubicBezTo>
                  <a:cubicBezTo>
                    <a:pt x="17" y="91"/>
                    <a:pt x="18" y="91"/>
                    <a:pt x="17" y="91"/>
                  </a:cubicBezTo>
                  <a:cubicBezTo>
                    <a:pt x="16" y="93"/>
                    <a:pt x="18" y="97"/>
                    <a:pt x="18" y="97"/>
                  </a:cubicBezTo>
                  <a:cubicBezTo>
                    <a:pt x="18" y="98"/>
                    <a:pt x="18" y="99"/>
                    <a:pt x="17" y="100"/>
                  </a:cubicBezTo>
                  <a:cubicBezTo>
                    <a:pt x="17" y="100"/>
                    <a:pt x="17" y="100"/>
                    <a:pt x="17" y="100"/>
                  </a:cubicBezTo>
                  <a:cubicBezTo>
                    <a:pt x="18" y="100"/>
                    <a:pt x="18" y="100"/>
                    <a:pt x="18" y="100"/>
                  </a:cubicBezTo>
                  <a:cubicBezTo>
                    <a:pt x="18" y="101"/>
                    <a:pt x="18" y="102"/>
                    <a:pt x="18" y="102"/>
                  </a:cubicBezTo>
                  <a:cubicBezTo>
                    <a:pt x="17" y="104"/>
                    <a:pt x="18" y="106"/>
                    <a:pt x="18" y="108"/>
                  </a:cubicBezTo>
                  <a:cubicBezTo>
                    <a:pt x="18" y="108"/>
                    <a:pt x="18" y="108"/>
                    <a:pt x="17" y="108"/>
                  </a:cubicBezTo>
                  <a:cubicBezTo>
                    <a:pt x="17" y="110"/>
                    <a:pt x="17" y="112"/>
                    <a:pt x="17" y="113"/>
                  </a:cubicBezTo>
                  <a:cubicBezTo>
                    <a:pt x="17" y="115"/>
                    <a:pt x="16" y="116"/>
                    <a:pt x="16" y="117"/>
                  </a:cubicBezTo>
                  <a:cubicBezTo>
                    <a:pt x="16" y="118"/>
                    <a:pt x="16" y="118"/>
                    <a:pt x="16" y="118"/>
                  </a:cubicBezTo>
                  <a:cubicBezTo>
                    <a:pt x="15" y="118"/>
                    <a:pt x="15" y="119"/>
                    <a:pt x="15" y="119"/>
                  </a:cubicBezTo>
                  <a:cubicBezTo>
                    <a:pt x="15" y="119"/>
                    <a:pt x="15" y="120"/>
                    <a:pt x="15" y="121"/>
                  </a:cubicBezTo>
                  <a:cubicBezTo>
                    <a:pt x="16" y="126"/>
                    <a:pt x="15" y="128"/>
                    <a:pt x="12" y="130"/>
                  </a:cubicBezTo>
                  <a:cubicBezTo>
                    <a:pt x="13" y="136"/>
                    <a:pt x="10" y="143"/>
                    <a:pt x="5" y="142"/>
                  </a:cubicBezTo>
                  <a:cubicBezTo>
                    <a:pt x="4" y="142"/>
                    <a:pt x="4" y="141"/>
                    <a:pt x="3" y="141"/>
                  </a:cubicBezTo>
                  <a:cubicBezTo>
                    <a:pt x="5" y="136"/>
                    <a:pt x="3" y="132"/>
                    <a:pt x="0" y="129"/>
                  </a:cubicBezTo>
                  <a:cubicBezTo>
                    <a:pt x="1" y="128"/>
                    <a:pt x="1" y="128"/>
                    <a:pt x="1" y="127"/>
                  </a:cubicBezTo>
                  <a:cubicBezTo>
                    <a:pt x="3" y="126"/>
                    <a:pt x="3" y="127"/>
                    <a:pt x="4" y="126"/>
                  </a:cubicBezTo>
                  <a:cubicBezTo>
                    <a:pt x="4" y="126"/>
                    <a:pt x="4" y="126"/>
                    <a:pt x="5" y="126"/>
                  </a:cubicBezTo>
                  <a:cubicBezTo>
                    <a:pt x="5" y="125"/>
                    <a:pt x="7" y="125"/>
                    <a:pt x="8" y="123"/>
                  </a:cubicBezTo>
                  <a:cubicBezTo>
                    <a:pt x="9" y="120"/>
                    <a:pt x="8" y="116"/>
                    <a:pt x="9" y="114"/>
                  </a:cubicBezTo>
                  <a:cubicBezTo>
                    <a:pt x="10" y="113"/>
                    <a:pt x="9" y="105"/>
                    <a:pt x="9" y="104"/>
                  </a:cubicBezTo>
                  <a:cubicBezTo>
                    <a:pt x="9" y="104"/>
                    <a:pt x="9" y="92"/>
                    <a:pt x="9" y="92"/>
                  </a:cubicBezTo>
                  <a:cubicBezTo>
                    <a:pt x="9" y="91"/>
                    <a:pt x="8" y="86"/>
                    <a:pt x="8" y="83"/>
                  </a:cubicBezTo>
                  <a:cubicBezTo>
                    <a:pt x="10" y="76"/>
                    <a:pt x="7" y="65"/>
                    <a:pt x="9" y="62"/>
                  </a:cubicBezTo>
                  <a:cubicBezTo>
                    <a:pt x="9" y="61"/>
                    <a:pt x="9" y="58"/>
                    <a:pt x="8" y="58"/>
                  </a:cubicBezTo>
                  <a:cubicBezTo>
                    <a:pt x="8" y="58"/>
                    <a:pt x="8" y="58"/>
                    <a:pt x="8" y="57"/>
                  </a:cubicBezTo>
                  <a:cubicBezTo>
                    <a:pt x="8" y="57"/>
                    <a:pt x="9" y="52"/>
                    <a:pt x="9" y="52"/>
                  </a:cubicBezTo>
                  <a:cubicBezTo>
                    <a:pt x="9" y="52"/>
                    <a:pt x="9" y="52"/>
                    <a:pt x="10" y="52"/>
                  </a:cubicBezTo>
                  <a:cubicBezTo>
                    <a:pt x="10" y="51"/>
                    <a:pt x="9" y="49"/>
                    <a:pt x="9" y="48"/>
                  </a:cubicBezTo>
                  <a:cubicBezTo>
                    <a:pt x="12" y="44"/>
                    <a:pt x="9" y="37"/>
                    <a:pt x="9" y="34"/>
                  </a:cubicBezTo>
                  <a:cubicBezTo>
                    <a:pt x="10" y="32"/>
                    <a:pt x="9" y="27"/>
                    <a:pt x="9" y="25"/>
                  </a:cubicBezTo>
                  <a:cubicBezTo>
                    <a:pt x="9" y="24"/>
                    <a:pt x="9" y="21"/>
                    <a:pt x="8" y="20"/>
                  </a:cubicBezTo>
                  <a:cubicBezTo>
                    <a:pt x="7" y="19"/>
                    <a:pt x="9" y="14"/>
                    <a:pt x="9" y="11"/>
                  </a:cubicBezTo>
                  <a:cubicBezTo>
                    <a:pt x="8" y="5"/>
                    <a:pt x="5" y="6"/>
                    <a:pt x="1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89" name="Freeform 58">
              <a:extLst>
                <a:ext uri="{FF2B5EF4-FFF2-40B4-BE49-F238E27FC236}">
                  <a16:creationId xmlns="" xmlns:a16="http://schemas.microsoft.com/office/drawing/2014/main" id="{D7A89D4C-AB09-B349-9268-7E9AC06BA63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70651" y="3033713"/>
              <a:ext cx="517525" cy="644525"/>
            </a:xfrm>
            <a:custGeom>
              <a:avLst/>
              <a:gdLst>
                <a:gd name="T0" fmla="*/ 167 w 171"/>
                <a:gd name="T1" fmla="*/ 161 h 211"/>
                <a:gd name="T2" fmla="*/ 143 w 171"/>
                <a:gd name="T3" fmla="*/ 165 h 211"/>
                <a:gd name="T4" fmla="*/ 111 w 171"/>
                <a:gd name="T5" fmla="*/ 167 h 211"/>
                <a:gd name="T6" fmla="*/ 85 w 171"/>
                <a:gd name="T7" fmla="*/ 159 h 211"/>
                <a:gd name="T8" fmla="*/ 84 w 171"/>
                <a:gd name="T9" fmla="*/ 147 h 211"/>
                <a:gd name="T10" fmla="*/ 109 w 171"/>
                <a:gd name="T11" fmla="*/ 141 h 211"/>
                <a:gd name="T12" fmla="*/ 137 w 171"/>
                <a:gd name="T13" fmla="*/ 128 h 211"/>
                <a:gd name="T14" fmla="*/ 105 w 171"/>
                <a:gd name="T15" fmla="*/ 123 h 211"/>
                <a:gd name="T16" fmla="*/ 108 w 171"/>
                <a:gd name="T17" fmla="*/ 102 h 211"/>
                <a:gd name="T18" fmla="*/ 139 w 171"/>
                <a:gd name="T19" fmla="*/ 103 h 211"/>
                <a:gd name="T20" fmla="*/ 124 w 171"/>
                <a:gd name="T21" fmla="*/ 90 h 211"/>
                <a:gd name="T22" fmla="*/ 101 w 171"/>
                <a:gd name="T23" fmla="*/ 90 h 211"/>
                <a:gd name="T24" fmla="*/ 80 w 171"/>
                <a:gd name="T25" fmla="*/ 79 h 211"/>
                <a:gd name="T26" fmla="*/ 49 w 171"/>
                <a:gd name="T27" fmla="*/ 91 h 211"/>
                <a:gd name="T28" fmla="*/ 20 w 171"/>
                <a:gd name="T29" fmla="*/ 54 h 211"/>
                <a:gd name="T30" fmla="*/ 35 w 171"/>
                <a:gd name="T31" fmla="*/ 43 h 211"/>
                <a:gd name="T32" fmla="*/ 54 w 171"/>
                <a:gd name="T33" fmla="*/ 33 h 211"/>
                <a:gd name="T34" fmla="*/ 88 w 171"/>
                <a:gd name="T35" fmla="*/ 30 h 211"/>
                <a:gd name="T36" fmla="*/ 86 w 171"/>
                <a:gd name="T37" fmla="*/ 44 h 211"/>
                <a:gd name="T38" fmla="*/ 47 w 171"/>
                <a:gd name="T39" fmla="*/ 60 h 211"/>
                <a:gd name="T40" fmla="*/ 49 w 171"/>
                <a:gd name="T41" fmla="*/ 67 h 211"/>
                <a:gd name="T42" fmla="*/ 67 w 171"/>
                <a:gd name="T43" fmla="*/ 69 h 211"/>
                <a:gd name="T44" fmla="*/ 99 w 171"/>
                <a:gd name="T45" fmla="*/ 68 h 211"/>
                <a:gd name="T46" fmla="*/ 133 w 171"/>
                <a:gd name="T47" fmla="*/ 67 h 211"/>
                <a:gd name="T48" fmla="*/ 149 w 171"/>
                <a:gd name="T49" fmla="*/ 61 h 211"/>
                <a:gd name="T50" fmla="*/ 125 w 171"/>
                <a:gd name="T51" fmla="*/ 57 h 211"/>
                <a:gd name="T52" fmla="*/ 94 w 171"/>
                <a:gd name="T53" fmla="*/ 56 h 211"/>
                <a:gd name="T54" fmla="*/ 108 w 171"/>
                <a:gd name="T55" fmla="*/ 38 h 211"/>
                <a:gd name="T56" fmla="*/ 91 w 171"/>
                <a:gd name="T57" fmla="*/ 8 h 211"/>
                <a:gd name="T58" fmla="*/ 75 w 171"/>
                <a:gd name="T59" fmla="*/ 3 h 211"/>
                <a:gd name="T60" fmla="*/ 67 w 171"/>
                <a:gd name="T61" fmla="*/ 0 h 211"/>
                <a:gd name="T62" fmla="*/ 56 w 171"/>
                <a:gd name="T63" fmla="*/ 14 h 211"/>
                <a:gd name="T64" fmla="*/ 47 w 171"/>
                <a:gd name="T65" fmla="*/ 21 h 211"/>
                <a:gd name="T66" fmla="*/ 36 w 171"/>
                <a:gd name="T67" fmla="*/ 28 h 211"/>
                <a:gd name="T68" fmla="*/ 17 w 171"/>
                <a:gd name="T69" fmla="*/ 37 h 211"/>
                <a:gd name="T70" fmla="*/ 0 w 171"/>
                <a:gd name="T71" fmla="*/ 47 h 211"/>
                <a:gd name="T72" fmla="*/ 10 w 171"/>
                <a:gd name="T73" fmla="*/ 52 h 211"/>
                <a:gd name="T74" fmla="*/ 13 w 171"/>
                <a:gd name="T75" fmla="*/ 64 h 211"/>
                <a:gd name="T76" fmla="*/ 15 w 171"/>
                <a:gd name="T77" fmla="*/ 87 h 211"/>
                <a:gd name="T78" fmla="*/ 15 w 171"/>
                <a:gd name="T79" fmla="*/ 106 h 211"/>
                <a:gd name="T80" fmla="*/ 14 w 171"/>
                <a:gd name="T81" fmla="*/ 130 h 211"/>
                <a:gd name="T82" fmla="*/ 12 w 171"/>
                <a:gd name="T83" fmla="*/ 149 h 211"/>
                <a:gd name="T84" fmla="*/ 10 w 171"/>
                <a:gd name="T85" fmla="*/ 183 h 211"/>
                <a:gd name="T86" fmla="*/ 10 w 171"/>
                <a:gd name="T87" fmla="*/ 196 h 211"/>
                <a:gd name="T88" fmla="*/ 18 w 171"/>
                <a:gd name="T89" fmla="*/ 205 h 211"/>
                <a:gd name="T90" fmla="*/ 37 w 171"/>
                <a:gd name="T91" fmla="*/ 195 h 211"/>
                <a:gd name="T92" fmla="*/ 55 w 171"/>
                <a:gd name="T93" fmla="*/ 191 h 211"/>
                <a:gd name="T94" fmla="*/ 67 w 171"/>
                <a:gd name="T95" fmla="*/ 191 h 211"/>
                <a:gd name="T96" fmla="*/ 79 w 171"/>
                <a:gd name="T97" fmla="*/ 192 h 211"/>
                <a:gd name="T98" fmla="*/ 114 w 171"/>
                <a:gd name="T99" fmla="*/ 195 h 211"/>
                <a:gd name="T100" fmla="*/ 147 w 171"/>
                <a:gd name="T101" fmla="*/ 202 h 211"/>
                <a:gd name="T102" fmla="*/ 70 w 171"/>
                <a:gd name="T103" fmla="*/ 155 h 211"/>
                <a:gd name="T104" fmla="*/ 32 w 171"/>
                <a:gd name="T105" fmla="*/ 172 h 211"/>
                <a:gd name="T106" fmla="*/ 23 w 171"/>
                <a:gd name="T107" fmla="*/ 160 h 211"/>
                <a:gd name="T108" fmla="*/ 32 w 171"/>
                <a:gd name="T109" fmla="*/ 146 h 211"/>
                <a:gd name="T110" fmla="*/ 67 w 171"/>
                <a:gd name="T111" fmla="*/ 141 h 211"/>
                <a:gd name="T112" fmla="*/ 70 w 171"/>
                <a:gd name="T113" fmla="*/ 124 h 211"/>
                <a:gd name="T114" fmla="*/ 54 w 171"/>
                <a:gd name="T115" fmla="*/ 129 h 211"/>
                <a:gd name="T116" fmla="*/ 25 w 171"/>
                <a:gd name="T117" fmla="*/ 121 h 211"/>
                <a:gd name="T118" fmla="*/ 42 w 171"/>
                <a:gd name="T119" fmla="*/ 105 h 211"/>
                <a:gd name="T120" fmla="*/ 69 w 171"/>
                <a:gd name="T121" fmla="*/ 103 h 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71" h="211">
                  <a:moveTo>
                    <a:pt x="167" y="171"/>
                  </a:moveTo>
                  <a:cubicBezTo>
                    <a:pt x="167" y="168"/>
                    <a:pt x="166" y="166"/>
                    <a:pt x="167" y="165"/>
                  </a:cubicBezTo>
                  <a:cubicBezTo>
                    <a:pt x="167" y="165"/>
                    <a:pt x="168" y="162"/>
                    <a:pt x="168" y="161"/>
                  </a:cubicBezTo>
                  <a:cubicBezTo>
                    <a:pt x="168" y="161"/>
                    <a:pt x="168" y="161"/>
                    <a:pt x="167" y="161"/>
                  </a:cubicBezTo>
                  <a:cubicBezTo>
                    <a:pt x="164" y="161"/>
                    <a:pt x="163" y="162"/>
                    <a:pt x="162" y="163"/>
                  </a:cubicBezTo>
                  <a:cubicBezTo>
                    <a:pt x="161" y="164"/>
                    <a:pt x="158" y="164"/>
                    <a:pt x="158" y="164"/>
                  </a:cubicBezTo>
                  <a:cubicBezTo>
                    <a:pt x="155" y="165"/>
                    <a:pt x="154" y="161"/>
                    <a:pt x="151" y="162"/>
                  </a:cubicBezTo>
                  <a:cubicBezTo>
                    <a:pt x="148" y="163"/>
                    <a:pt x="146" y="163"/>
                    <a:pt x="143" y="165"/>
                  </a:cubicBezTo>
                  <a:cubicBezTo>
                    <a:pt x="142" y="164"/>
                    <a:pt x="140" y="164"/>
                    <a:pt x="139" y="164"/>
                  </a:cubicBezTo>
                  <a:cubicBezTo>
                    <a:pt x="138" y="164"/>
                    <a:pt x="138" y="165"/>
                    <a:pt x="137" y="166"/>
                  </a:cubicBezTo>
                  <a:cubicBezTo>
                    <a:pt x="135" y="167"/>
                    <a:pt x="133" y="164"/>
                    <a:pt x="130" y="165"/>
                  </a:cubicBezTo>
                  <a:cubicBezTo>
                    <a:pt x="124" y="166"/>
                    <a:pt x="118" y="167"/>
                    <a:pt x="111" y="167"/>
                  </a:cubicBezTo>
                  <a:cubicBezTo>
                    <a:pt x="110" y="167"/>
                    <a:pt x="109" y="168"/>
                    <a:pt x="108" y="168"/>
                  </a:cubicBezTo>
                  <a:cubicBezTo>
                    <a:pt x="105" y="168"/>
                    <a:pt x="103" y="168"/>
                    <a:pt x="100" y="168"/>
                  </a:cubicBezTo>
                  <a:cubicBezTo>
                    <a:pt x="95" y="170"/>
                    <a:pt x="88" y="169"/>
                    <a:pt x="84" y="167"/>
                  </a:cubicBezTo>
                  <a:cubicBezTo>
                    <a:pt x="84" y="165"/>
                    <a:pt x="86" y="162"/>
                    <a:pt x="85" y="159"/>
                  </a:cubicBezTo>
                  <a:cubicBezTo>
                    <a:pt x="85" y="159"/>
                    <a:pt x="84" y="158"/>
                    <a:pt x="84" y="157"/>
                  </a:cubicBezTo>
                  <a:cubicBezTo>
                    <a:pt x="83" y="156"/>
                    <a:pt x="84" y="153"/>
                    <a:pt x="84" y="152"/>
                  </a:cubicBezTo>
                  <a:cubicBezTo>
                    <a:pt x="83" y="151"/>
                    <a:pt x="84" y="149"/>
                    <a:pt x="84" y="147"/>
                  </a:cubicBezTo>
                  <a:cubicBezTo>
                    <a:pt x="84" y="147"/>
                    <a:pt x="84" y="147"/>
                    <a:pt x="84" y="147"/>
                  </a:cubicBezTo>
                  <a:cubicBezTo>
                    <a:pt x="86" y="145"/>
                    <a:pt x="87" y="142"/>
                    <a:pt x="88" y="139"/>
                  </a:cubicBezTo>
                  <a:cubicBezTo>
                    <a:pt x="92" y="137"/>
                    <a:pt x="97" y="139"/>
                    <a:pt x="100" y="140"/>
                  </a:cubicBezTo>
                  <a:cubicBezTo>
                    <a:pt x="102" y="140"/>
                    <a:pt x="103" y="140"/>
                    <a:pt x="104" y="140"/>
                  </a:cubicBezTo>
                  <a:cubicBezTo>
                    <a:pt x="104" y="140"/>
                    <a:pt x="107" y="141"/>
                    <a:pt x="109" y="141"/>
                  </a:cubicBezTo>
                  <a:cubicBezTo>
                    <a:pt x="116" y="138"/>
                    <a:pt x="131" y="140"/>
                    <a:pt x="141" y="140"/>
                  </a:cubicBezTo>
                  <a:cubicBezTo>
                    <a:pt x="142" y="139"/>
                    <a:pt x="142" y="137"/>
                    <a:pt x="144" y="136"/>
                  </a:cubicBezTo>
                  <a:cubicBezTo>
                    <a:pt x="144" y="135"/>
                    <a:pt x="144" y="135"/>
                    <a:pt x="143" y="134"/>
                  </a:cubicBezTo>
                  <a:cubicBezTo>
                    <a:pt x="142" y="133"/>
                    <a:pt x="138" y="129"/>
                    <a:pt x="137" y="128"/>
                  </a:cubicBezTo>
                  <a:cubicBezTo>
                    <a:pt x="137" y="128"/>
                    <a:pt x="137" y="128"/>
                    <a:pt x="137" y="128"/>
                  </a:cubicBezTo>
                  <a:cubicBezTo>
                    <a:pt x="135" y="128"/>
                    <a:pt x="133" y="127"/>
                    <a:pt x="132" y="126"/>
                  </a:cubicBezTo>
                  <a:cubicBezTo>
                    <a:pt x="131" y="127"/>
                    <a:pt x="121" y="124"/>
                    <a:pt x="118" y="123"/>
                  </a:cubicBezTo>
                  <a:cubicBezTo>
                    <a:pt x="113" y="123"/>
                    <a:pt x="109" y="123"/>
                    <a:pt x="105" y="123"/>
                  </a:cubicBezTo>
                  <a:cubicBezTo>
                    <a:pt x="100" y="124"/>
                    <a:pt x="91" y="125"/>
                    <a:pt x="87" y="124"/>
                  </a:cubicBezTo>
                  <a:cubicBezTo>
                    <a:pt x="85" y="117"/>
                    <a:pt x="85" y="109"/>
                    <a:pt x="88" y="103"/>
                  </a:cubicBezTo>
                  <a:cubicBezTo>
                    <a:pt x="92" y="102"/>
                    <a:pt x="98" y="101"/>
                    <a:pt x="102" y="103"/>
                  </a:cubicBezTo>
                  <a:cubicBezTo>
                    <a:pt x="102" y="103"/>
                    <a:pt x="108" y="102"/>
                    <a:pt x="108" y="102"/>
                  </a:cubicBezTo>
                  <a:cubicBezTo>
                    <a:pt x="110" y="104"/>
                    <a:pt x="119" y="103"/>
                    <a:pt x="119" y="103"/>
                  </a:cubicBezTo>
                  <a:cubicBezTo>
                    <a:pt x="120" y="103"/>
                    <a:pt x="120" y="103"/>
                    <a:pt x="120" y="103"/>
                  </a:cubicBezTo>
                  <a:cubicBezTo>
                    <a:pt x="121" y="103"/>
                    <a:pt x="121" y="103"/>
                    <a:pt x="121" y="103"/>
                  </a:cubicBezTo>
                  <a:cubicBezTo>
                    <a:pt x="127" y="103"/>
                    <a:pt x="133" y="103"/>
                    <a:pt x="139" y="103"/>
                  </a:cubicBezTo>
                  <a:cubicBezTo>
                    <a:pt x="140" y="102"/>
                    <a:pt x="141" y="102"/>
                    <a:pt x="141" y="101"/>
                  </a:cubicBezTo>
                  <a:cubicBezTo>
                    <a:pt x="141" y="97"/>
                    <a:pt x="138" y="93"/>
                    <a:pt x="135" y="91"/>
                  </a:cubicBezTo>
                  <a:cubicBezTo>
                    <a:pt x="133" y="90"/>
                    <a:pt x="131" y="92"/>
                    <a:pt x="128" y="91"/>
                  </a:cubicBezTo>
                  <a:cubicBezTo>
                    <a:pt x="128" y="91"/>
                    <a:pt x="125" y="90"/>
                    <a:pt x="124" y="90"/>
                  </a:cubicBezTo>
                  <a:cubicBezTo>
                    <a:pt x="124" y="90"/>
                    <a:pt x="123" y="89"/>
                    <a:pt x="123" y="89"/>
                  </a:cubicBezTo>
                  <a:cubicBezTo>
                    <a:pt x="122" y="89"/>
                    <a:pt x="122" y="90"/>
                    <a:pt x="122" y="90"/>
                  </a:cubicBezTo>
                  <a:cubicBezTo>
                    <a:pt x="120" y="91"/>
                    <a:pt x="118" y="89"/>
                    <a:pt x="117" y="89"/>
                  </a:cubicBezTo>
                  <a:cubicBezTo>
                    <a:pt x="116" y="89"/>
                    <a:pt x="102" y="90"/>
                    <a:pt x="101" y="90"/>
                  </a:cubicBezTo>
                  <a:cubicBezTo>
                    <a:pt x="99" y="90"/>
                    <a:pt x="90" y="91"/>
                    <a:pt x="88" y="91"/>
                  </a:cubicBezTo>
                  <a:cubicBezTo>
                    <a:pt x="85" y="89"/>
                    <a:pt x="83" y="86"/>
                    <a:pt x="82" y="84"/>
                  </a:cubicBezTo>
                  <a:cubicBezTo>
                    <a:pt x="82" y="82"/>
                    <a:pt x="82" y="80"/>
                    <a:pt x="81" y="79"/>
                  </a:cubicBezTo>
                  <a:cubicBezTo>
                    <a:pt x="80" y="79"/>
                    <a:pt x="80" y="79"/>
                    <a:pt x="80" y="79"/>
                  </a:cubicBezTo>
                  <a:cubicBezTo>
                    <a:pt x="78" y="82"/>
                    <a:pt x="75" y="83"/>
                    <a:pt x="73" y="86"/>
                  </a:cubicBezTo>
                  <a:cubicBezTo>
                    <a:pt x="72" y="87"/>
                    <a:pt x="73" y="90"/>
                    <a:pt x="72" y="91"/>
                  </a:cubicBezTo>
                  <a:cubicBezTo>
                    <a:pt x="68" y="93"/>
                    <a:pt x="59" y="90"/>
                    <a:pt x="55" y="91"/>
                  </a:cubicBezTo>
                  <a:cubicBezTo>
                    <a:pt x="54" y="91"/>
                    <a:pt x="51" y="90"/>
                    <a:pt x="49" y="91"/>
                  </a:cubicBezTo>
                  <a:cubicBezTo>
                    <a:pt x="41" y="93"/>
                    <a:pt x="34" y="93"/>
                    <a:pt x="28" y="89"/>
                  </a:cubicBezTo>
                  <a:cubicBezTo>
                    <a:pt x="26" y="88"/>
                    <a:pt x="25" y="89"/>
                    <a:pt x="24" y="86"/>
                  </a:cubicBezTo>
                  <a:cubicBezTo>
                    <a:pt x="24" y="86"/>
                    <a:pt x="24" y="78"/>
                    <a:pt x="25" y="76"/>
                  </a:cubicBezTo>
                  <a:cubicBezTo>
                    <a:pt x="26" y="67"/>
                    <a:pt x="23" y="61"/>
                    <a:pt x="20" y="54"/>
                  </a:cubicBezTo>
                  <a:cubicBezTo>
                    <a:pt x="19" y="53"/>
                    <a:pt x="21" y="50"/>
                    <a:pt x="21" y="48"/>
                  </a:cubicBezTo>
                  <a:cubicBezTo>
                    <a:pt x="22" y="48"/>
                    <a:pt x="22" y="46"/>
                    <a:pt x="23" y="45"/>
                  </a:cubicBezTo>
                  <a:cubicBezTo>
                    <a:pt x="24" y="45"/>
                    <a:pt x="27" y="45"/>
                    <a:pt x="28" y="44"/>
                  </a:cubicBezTo>
                  <a:cubicBezTo>
                    <a:pt x="30" y="43"/>
                    <a:pt x="34" y="43"/>
                    <a:pt x="35" y="43"/>
                  </a:cubicBezTo>
                  <a:cubicBezTo>
                    <a:pt x="37" y="42"/>
                    <a:pt x="46" y="38"/>
                    <a:pt x="46" y="37"/>
                  </a:cubicBezTo>
                  <a:cubicBezTo>
                    <a:pt x="47" y="37"/>
                    <a:pt x="47" y="37"/>
                    <a:pt x="48" y="37"/>
                  </a:cubicBezTo>
                  <a:cubicBezTo>
                    <a:pt x="49" y="37"/>
                    <a:pt x="50" y="34"/>
                    <a:pt x="52" y="33"/>
                  </a:cubicBezTo>
                  <a:cubicBezTo>
                    <a:pt x="53" y="33"/>
                    <a:pt x="53" y="33"/>
                    <a:pt x="54" y="33"/>
                  </a:cubicBezTo>
                  <a:cubicBezTo>
                    <a:pt x="54" y="32"/>
                    <a:pt x="54" y="32"/>
                    <a:pt x="55" y="31"/>
                  </a:cubicBezTo>
                  <a:cubicBezTo>
                    <a:pt x="56" y="31"/>
                    <a:pt x="56" y="31"/>
                    <a:pt x="57" y="30"/>
                  </a:cubicBezTo>
                  <a:cubicBezTo>
                    <a:pt x="66" y="24"/>
                    <a:pt x="76" y="24"/>
                    <a:pt x="87" y="26"/>
                  </a:cubicBezTo>
                  <a:cubicBezTo>
                    <a:pt x="87" y="27"/>
                    <a:pt x="88" y="28"/>
                    <a:pt x="88" y="30"/>
                  </a:cubicBezTo>
                  <a:cubicBezTo>
                    <a:pt x="90" y="31"/>
                    <a:pt x="91" y="32"/>
                    <a:pt x="93" y="33"/>
                  </a:cubicBezTo>
                  <a:cubicBezTo>
                    <a:pt x="92" y="34"/>
                    <a:pt x="92" y="35"/>
                    <a:pt x="92" y="36"/>
                  </a:cubicBezTo>
                  <a:cubicBezTo>
                    <a:pt x="91" y="37"/>
                    <a:pt x="88" y="38"/>
                    <a:pt x="88" y="40"/>
                  </a:cubicBezTo>
                  <a:cubicBezTo>
                    <a:pt x="87" y="41"/>
                    <a:pt x="87" y="43"/>
                    <a:pt x="86" y="44"/>
                  </a:cubicBezTo>
                  <a:cubicBezTo>
                    <a:pt x="84" y="48"/>
                    <a:pt x="78" y="55"/>
                    <a:pt x="74" y="57"/>
                  </a:cubicBezTo>
                  <a:cubicBezTo>
                    <a:pt x="71" y="58"/>
                    <a:pt x="68" y="56"/>
                    <a:pt x="65" y="57"/>
                  </a:cubicBezTo>
                  <a:cubicBezTo>
                    <a:pt x="65" y="57"/>
                    <a:pt x="58" y="57"/>
                    <a:pt x="56" y="57"/>
                  </a:cubicBezTo>
                  <a:cubicBezTo>
                    <a:pt x="53" y="58"/>
                    <a:pt x="50" y="59"/>
                    <a:pt x="47" y="60"/>
                  </a:cubicBezTo>
                  <a:cubicBezTo>
                    <a:pt x="44" y="61"/>
                    <a:pt x="41" y="59"/>
                    <a:pt x="39" y="61"/>
                  </a:cubicBezTo>
                  <a:cubicBezTo>
                    <a:pt x="38" y="62"/>
                    <a:pt x="37" y="62"/>
                    <a:pt x="36" y="63"/>
                  </a:cubicBezTo>
                  <a:cubicBezTo>
                    <a:pt x="36" y="64"/>
                    <a:pt x="37" y="65"/>
                    <a:pt x="37" y="65"/>
                  </a:cubicBezTo>
                  <a:cubicBezTo>
                    <a:pt x="39" y="66"/>
                    <a:pt x="48" y="66"/>
                    <a:pt x="49" y="67"/>
                  </a:cubicBezTo>
                  <a:cubicBezTo>
                    <a:pt x="50" y="67"/>
                    <a:pt x="51" y="69"/>
                    <a:pt x="52" y="69"/>
                  </a:cubicBezTo>
                  <a:cubicBezTo>
                    <a:pt x="54" y="71"/>
                    <a:pt x="60" y="69"/>
                    <a:pt x="62" y="69"/>
                  </a:cubicBezTo>
                  <a:cubicBezTo>
                    <a:pt x="63" y="69"/>
                    <a:pt x="63" y="69"/>
                    <a:pt x="64" y="69"/>
                  </a:cubicBezTo>
                  <a:cubicBezTo>
                    <a:pt x="65" y="69"/>
                    <a:pt x="66" y="69"/>
                    <a:pt x="67" y="69"/>
                  </a:cubicBezTo>
                  <a:cubicBezTo>
                    <a:pt x="70" y="69"/>
                    <a:pt x="73" y="67"/>
                    <a:pt x="78" y="68"/>
                  </a:cubicBezTo>
                  <a:cubicBezTo>
                    <a:pt x="81" y="69"/>
                    <a:pt x="84" y="68"/>
                    <a:pt x="88" y="68"/>
                  </a:cubicBezTo>
                  <a:cubicBezTo>
                    <a:pt x="89" y="68"/>
                    <a:pt x="91" y="68"/>
                    <a:pt x="92" y="68"/>
                  </a:cubicBezTo>
                  <a:cubicBezTo>
                    <a:pt x="94" y="69"/>
                    <a:pt x="96" y="67"/>
                    <a:pt x="99" y="68"/>
                  </a:cubicBezTo>
                  <a:cubicBezTo>
                    <a:pt x="104" y="70"/>
                    <a:pt x="120" y="68"/>
                    <a:pt x="124" y="67"/>
                  </a:cubicBezTo>
                  <a:cubicBezTo>
                    <a:pt x="125" y="67"/>
                    <a:pt x="126" y="68"/>
                    <a:pt x="127" y="68"/>
                  </a:cubicBezTo>
                  <a:cubicBezTo>
                    <a:pt x="129" y="67"/>
                    <a:pt x="130" y="67"/>
                    <a:pt x="133" y="67"/>
                  </a:cubicBezTo>
                  <a:cubicBezTo>
                    <a:pt x="133" y="67"/>
                    <a:pt x="133" y="67"/>
                    <a:pt x="133" y="67"/>
                  </a:cubicBezTo>
                  <a:cubicBezTo>
                    <a:pt x="135" y="66"/>
                    <a:pt x="141" y="66"/>
                    <a:pt x="144" y="65"/>
                  </a:cubicBezTo>
                  <a:cubicBezTo>
                    <a:pt x="148" y="64"/>
                    <a:pt x="149" y="67"/>
                    <a:pt x="151" y="63"/>
                  </a:cubicBezTo>
                  <a:cubicBezTo>
                    <a:pt x="151" y="63"/>
                    <a:pt x="151" y="63"/>
                    <a:pt x="151" y="63"/>
                  </a:cubicBezTo>
                  <a:cubicBezTo>
                    <a:pt x="150" y="62"/>
                    <a:pt x="150" y="62"/>
                    <a:pt x="149" y="61"/>
                  </a:cubicBezTo>
                  <a:cubicBezTo>
                    <a:pt x="148" y="61"/>
                    <a:pt x="148" y="61"/>
                    <a:pt x="147" y="61"/>
                  </a:cubicBezTo>
                  <a:cubicBezTo>
                    <a:pt x="146" y="61"/>
                    <a:pt x="146" y="58"/>
                    <a:pt x="145" y="58"/>
                  </a:cubicBezTo>
                  <a:cubicBezTo>
                    <a:pt x="140" y="55"/>
                    <a:pt x="132" y="56"/>
                    <a:pt x="129" y="57"/>
                  </a:cubicBezTo>
                  <a:cubicBezTo>
                    <a:pt x="129" y="58"/>
                    <a:pt x="126" y="56"/>
                    <a:pt x="125" y="57"/>
                  </a:cubicBezTo>
                  <a:cubicBezTo>
                    <a:pt x="123" y="57"/>
                    <a:pt x="124" y="56"/>
                    <a:pt x="122" y="56"/>
                  </a:cubicBezTo>
                  <a:cubicBezTo>
                    <a:pt x="121" y="55"/>
                    <a:pt x="111" y="57"/>
                    <a:pt x="110" y="57"/>
                  </a:cubicBezTo>
                  <a:cubicBezTo>
                    <a:pt x="110" y="57"/>
                    <a:pt x="96" y="56"/>
                    <a:pt x="96" y="56"/>
                  </a:cubicBezTo>
                  <a:cubicBezTo>
                    <a:pt x="95" y="56"/>
                    <a:pt x="95" y="56"/>
                    <a:pt x="94" y="56"/>
                  </a:cubicBezTo>
                  <a:cubicBezTo>
                    <a:pt x="93" y="55"/>
                    <a:pt x="92" y="54"/>
                    <a:pt x="90" y="54"/>
                  </a:cubicBezTo>
                  <a:cubicBezTo>
                    <a:pt x="90" y="53"/>
                    <a:pt x="90" y="53"/>
                    <a:pt x="90" y="53"/>
                  </a:cubicBezTo>
                  <a:cubicBezTo>
                    <a:pt x="90" y="50"/>
                    <a:pt x="99" y="43"/>
                    <a:pt x="102" y="43"/>
                  </a:cubicBezTo>
                  <a:cubicBezTo>
                    <a:pt x="105" y="42"/>
                    <a:pt x="108" y="41"/>
                    <a:pt x="108" y="38"/>
                  </a:cubicBezTo>
                  <a:cubicBezTo>
                    <a:pt x="109" y="38"/>
                    <a:pt x="111" y="37"/>
                    <a:pt x="112" y="37"/>
                  </a:cubicBezTo>
                  <a:cubicBezTo>
                    <a:pt x="113" y="36"/>
                    <a:pt x="113" y="34"/>
                    <a:pt x="113" y="33"/>
                  </a:cubicBezTo>
                  <a:cubicBezTo>
                    <a:pt x="119" y="24"/>
                    <a:pt x="103" y="13"/>
                    <a:pt x="97" y="9"/>
                  </a:cubicBezTo>
                  <a:cubicBezTo>
                    <a:pt x="97" y="9"/>
                    <a:pt x="92" y="8"/>
                    <a:pt x="91" y="8"/>
                  </a:cubicBezTo>
                  <a:cubicBezTo>
                    <a:pt x="91" y="9"/>
                    <a:pt x="90" y="8"/>
                    <a:pt x="90" y="8"/>
                  </a:cubicBezTo>
                  <a:cubicBezTo>
                    <a:pt x="89" y="7"/>
                    <a:pt x="80" y="6"/>
                    <a:pt x="80" y="5"/>
                  </a:cubicBezTo>
                  <a:cubicBezTo>
                    <a:pt x="78" y="4"/>
                    <a:pt x="79" y="3"/>
                    <a:pt x="78" y="3"/>
                  </a:cubicBezTo>
                  <a:cubicBezTo>
                    <a:pt x="77" y="3"/>
                    <a:pt x="76" y="3"/>
                    <a:pt x="75" y="3"/>
                  </a:cubicBezTo>
                  <a:cubicBezTo>
                    <a:pt x="74" y="2"/>
                    <a:pt x="73" y="1"/>
                    <a:pt x="71" y="0"/>
                  </a:cubicBezTo>
                  <a:cubicBezTo>
                    <a:pt x="71" y="0"/>
                    <a:pt x="70" y="0"/>
                    <a:pt x="70" y="0"/>
                  </a:cubicBezTo>
                  <a:cubicBezTo>
                    <a:pt x="70" y="0"/>
                    <a:pt x="69" y="1"/>
                    <a:pt x="69" y="1"/>
                  </a:cubicBezTo>
                  <a:cubicBezTo>
                    <a:pt x="68" y="1"/>
                    <a:pt x="68" y="1"/>
                    <a:pt x="67" y="0"/>
                  </a:cubicBezTo>
                  <a:cubicBezTo>
                    <a:pt x="67" y="1"/>
                    <a:pt x="62" y="1"/>
                    <a:pt x="60" y="1"/>
                  </a:cubicBezTo>
                  <a:cubicBezTo>
                    <a:pt x="59" y="2"/>
                    <a:pt x="58" y="4"/>
                    <a:pt x="56" y="5"/>
                  </a:cubicBezTo>
                  <a:cubicBezTo>
                    <a:pt x="56" y="7"/>
                    <a:pt x="56" y="10"/>
                    <a:pt x="58" y="10"/>
                  </a:cubicBezTo>
                  <a:cubicBezTo>
                    <a:pt x="57" y="12"/>
                    <a:pt x="57" y="13"/>
                    <a:pt x="56" y="14"/>
                  </a:cubicBezTo>
                  <a:cubicBezTo>
                    <a:pt x="56" y="15"/>
                    <a:pt x="51" y="17"/>
                    <a:pt x="50" y="19"/>
                  </a:cubicBezTo>
                  <a:cubicBezTo>
                    <a:pt x="50" y="19"/>
                    <a:pt x="50" y="19"/>
                    <a:pt x="50" y="19"/>
                  </a:cubicBezTo>
                  <a:cubicBezTo>
                    <a:pt x="49" y="20"/>
                    <a:pt x="48" y="19"/>
                    <a:pt x="47" y="20"/>
                  </a:cubicBezTo>
                  <a:cubicBezTo>
                    <a:pt x="47" y="20"/>
                    <a:pt x="47" y="21"/>
                    <a:pt x="47" y="21"/>
                  </a:cubicBezTo>
                  <a:cubicBezTo>
                    <a:pt x="46" y="21"/>
                    <a:pt x="44" y="21"/>
                    <a:pt x="43" y="22"/>
                  </a:cubicBezTo>
                  <a:cubicBezTo>
                    <a:pt x="43" y="23"/>
                    <a:pt x="42" y="24"/>
                    <a:pt x="41" y="24"/>
                  </a:cubicBezTo>
                  <a:cubicBezTo>
                    <a:pt x="41" y="25"/>
                    <a:pt x="37" y="25"/>
                    <a:pt x="36" y="26"/>
                  </a:cubicBezTo>
                  <a:cubicBezTo>
                    <a:pt x="36" y="27"/>
                    <a:pt x="36" y="27"/>
                    <a:pt x="36" y="28"/>
                  </a:cubicBezTo>
                  <a:cubicBezTo>
                    <a:pt x="35" y="28"/>
                    <a:pt x="30" y="30"/>
                    <a:pt x="30" y="31"/>
                  </a:cubicBezTo>
                  <a:cubicBezTo>
                    <a:pt x="29" y="32"/>
                    <a:pt x="28" y="34"/>
                    <a:pt x="27" y="34"/>
                  </a:cubicBezTo>
                  <a:cubicBezTo>
                    <a:pt x="24" y="36"/>
                    <a:pt x="22" y="37"/>
                    <a:pt x="19" y="38"/>
                  </a:cubicBezTo>
                  <a:cubicBezTo>
                    <a:pt x="17" y="38"/>
                    <a:pt x="17" y="38"/>
                    <a:pt x="17" y="37"/>
                  </a:cubicBezTo>
                  <a:cubicBezTo>
                    <a:pt x="16" y="38"/>
                    <a:pt x="9" y="42"/>
                    <a:pt x="9" y="43"/>
                  </a:cubicBezTo>
                  <a:cubicBezTo>
                    <a:pt x="6" y="43"/>
                    <a:pt x="3" y="44"/>
                    <a:pt x="1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7"/>
                    <a:pt x="0" y="47"/>
                  </a:cubicBezTo>
                  <a:cubicBezTo>
                    <a:pt x="2" y="47"/>
                    <a:pt x="2" y="47"/>
                    <a:pt x="3" y="47"/>
                  </a:cubicBezTo>
                  <a:cubicBezTo>
                    <a:pt x="4" y="48"/>
                    <a:pt x="4" y="49"/>
                    <a:pt x="4" y="49"/>
                  </a:cubicBezTo>
                  <a:cubicBezTo>
                    <a:pt x="4" y="50"/>
                    <a:pt x="8" y="51"/>
                    <a:pt x="9" y="51"/>
                  </a:cubicBezTo>
                  <a:cubicBezTo>
                    <a:pt x="10" y="51"/>
                    <a:pt x="10" y="51"/>
                    <a:pt x="10" y="52"/>
                  </a:cubicBezTo>
                  <a:cubicBezTo>
                    <a:pt x="12" y="51"/>
                    <a:pt x="13" y="50"/>
                    <a:pt x="14" y="50"/>
                  </a:cubicBezTo>
                  <a:cubicBezTo>
                    <a:pt x="14" y="50"/>
                    <a:pt x="15" y="50"/>
                    <a:pt x="15" y="50"/>
                  </a:cubicBezTo>
                  <a:cubicBezTo>
                    <a:pt x="15" y="51"/>
                    <a:pt x="15" y="50"/>
                    <a:pt x="15" y="51"/>
                  </a:cubicBezTo>
                  <a:cubicBezTo>
                    <a:pt x="15" y="56"/>
                    <a:pt x="14" y="62"/>
                    <a:pt x="13" y="64"/>
                  </a:cubicBezTo>
                  <a:cubicBezTo>
                    <a:pt x="13" y="67"/>
                    <a:pt x="13" y="69"/>
                    <a:pt x="13" y="72"/>
                  </a:cubicBezTo>
                  <a:cubicBezTo>
                    <a:pt x="12" y="75"/>
                    <a:pt x="14" y="76"/>
                    <a:pt x="14" y="78"/>
                  </a:cubicBezTo>
                  <a:cubicBezTo>
                    <a:pt x="15" y="80"/>
                    <a:pt x="14" y="84"/>
                    <a:pt x="15" y="86"/>
                  </a:cubicBezTo>
                  <a:cubicBezTo>
                    <a:pt x="15" y="86"/>
                    <a:pt x="15" y="87"/>
                    <a:pt x="15" y="87"/>
                  </a:cubicBezTo>
                  <a:cubicBezTo>
                    <a:pt x="15" y="87"/>
                    <a:pt x="13" y="96"/>
                    <a:pt x="13" y="97"/>
                  </a:cubicBezTo>
                  <a:cubicBezTo>
                    <a:pt x="14" y="98"/>
                    <a:pt x="14" y="99"/>
                    <a:pt x="15" y="99"/>
                  </a:cubicBezTo>
                  <a:cubicBezTo>
                    <a:pt x="15" y="100"/>
                    <a:pt x="14" y="103"/>
                    <a:pt x="14" y="104"/>
                  </a:cubicBezTo>
                  <a:cubicBezTo>
                    <a:pt x="14" y="104"/>
                    <a:pt x="15" y="105"/>
                    <a:pt x="15" y="106"/>
                  </a:cubicBezTo>
                  <a:cubicBezTo>
                    <a:pt x="15" y="106"/>
                    <a:pt x="14" y="110"/>
                    <a:pt x="14" y="111"/>
                  </a:cubicBezTo>
                  <a:cubicBezTo>
                    <a:pt x="14" y="111"/>
                    <a:pt x="15" y="111"/>
                    <a:pt x="15" y="112"/>
                  </a:cubicBezTo>
                  <a:cubicBezTo>
                    <a:pt x="16" y="112"/>
                    <a:pt x="14" y="115"/>
                    <a:pt x="15" y="117"/>
                  </a:cubicBezTo>
                  <a:cubicBezTo>
                    <a:pt x="16" y="120"/>
                    <a:pt x="16" y="127"/>
                    <a:pt x="14" y="130"/>
                  </a:cubicBezTo>
                  <a:cubicBezTo>
                    <a:pt x="14" y="131"/>
                    <a:pt x="15" y="133"/>
                    <a:pt x="15" y="134"/>
                  </a:cubicBezTo>
                  <a:cubicBezTo>
                    <a:pt x="14" y="134"/>
                    <a:pt x="13" y="135"/>
                    <a:pt x="14" y="136"/>
                  </a:cubicBezTo>
                  <a:cubicBezTo>
                    <a:pt x="14" y="138"/>
                    <a:pt x="13" y="138"/>
                    <a:pt x="13" y="139"/>
                  </a:cubicBezTo>
                  <a:cubicBezTo>
                    <a:pt x="14" y="143"/>
                    <a:pt x="13" y="147"/>
                    <a:pt x="12" y="149"/>
                  </a:cubicBezTo>
                  <a:cubicBezTo>
                    <a:pt x="13" y="153"/>
                    <a:pt x="12" y="157"/>
                    <a:pt x="12" y="159"/>
                  </a:cubicBezTo>
                  <a:cubicBezTo>
                    <a:pt x="12" y="161"/>
                    <a:pt x="13" y="164"/>
                    <a:pt x="11" y="165"/>
                  </a:cubicBezTo>
                  <a:cubicBezTo>
                    <a:pt x="11" y="168"/>
                    <a:pt x="13" y="172"/>
                    <a:pt x="10" y="174"/>
                  </a:cubicBezTo>
                  <a:cubicBezTo>
                    <a:pt x="12" y="177"/>
                    <a:pt x="11" y="180"/>
                    <a:pt x="10" y="183"/>
                  </a:cubicBezTo>
                  <a:cubicBezTo>
                    <a:pt x="10" y="183"/>
                    <a:pt x="10" y="183"/>
                    <a:pt x="10" y="184"/>
                  </a:cubicBezTo>
                  <a:cubicBezTo>
                    <a:pt x="11" y="184"/>
                    <a:pt x="11" y="185"/>
                    <a:pt x="11" y="186"/>
                  </a:cubicBezTo>
                  <a:cubicBezTo>
                    <a:pt x="11" y="188"/>
                    <a:pt x="10" y="189"/>
                    <a:pt x="10" y="191"/>
                  </a:cubicBezTo>
                  <a:cubicBezTo>
                    <a:pt x="10" y="192"/>
                    <a:pt x="9" y="194"/>
                    <a:pt x="10" y="196"/>
                  </a:cubicBezTo>
                  <a:cubicBezTo>
                    <a:pt x="11" y="200"/>
                    <a:pt x="12" y="206"/>
                    <a:pt x="13" y="211"/>
                  </a:cubicBezTo>
                  <a:cubicBezTo>
                    <a:pt x="14" y="211"/>
                    <a:pt x="14" y="211"/>
                    <a:pt x="14" y="211"/>
                  </a:cubicBezTo>
                  <a:cubicBezTo>
                    <a:pt x="16" y="210"/>
                    <a:pt x="15" y="210"/>
                    <a:pt x="16" y="208"/>
                  </a:cubicBezTo>
                  <a:cubicBezTo>
                    <a:pt x="16" y="207"/>
                    <a:pt x="18" y="206"/>
                    <a:pt x="18" y="205"/>
                  </a:cubicBezTo>
                  <a:cubicBezTo>
                    <a:pt x="19" y="204"/>
                    <a:pt x="19" y="203"/>
                    <a:pt x="19" y="202"/>
                  </a:cubicBezTo>
                  <a:cubicBezTo>
                    <a:pt x="21" y="200"/>
                    <a:pt x="25" y="198"/>
                    <a:pt x="27" y="196"/>
                  </a:cubicBezTo>
                  <a:cubicBezTo>
                    <a:pt x="29" y="196"/>
                    <a:pt x="33" y="196"/>
                    <a:pt x="34" y="194"/>
                  </a:cubicBezTo>
                  <a:cubicBezTo>
                    <a:pt x="36" y="194"/>
                    <a:pt x="36" y="195"/>
                    <a:pt x="37" y="195"/>
                  </a:cubicBezTo>
                  <a:cubicBezTo>
                    <a:pt x="39" y="195"/>
                    <a:pt x="39" y="194"/>
                    <a:pt x="40" y="193"/>
                  </a:cubicBezTo>
                  <a:cubicBezTo>
                    <a:pt x="43" y="192"/>
                    <a:pt x="46" y="193"/>
                    <a:pt x="48" y="191"/>
                  </a:cubicBezTo>
                  <a:cubicBezTo>
                    <a:pt x="51" y="190"/>
                    <a:pt x="51" y="193"/>
                    <a:pt x="53" y="193"/>
                  </a:cubicBezTo>
                  <a:cubicBezTo>
                    <a:pt x="54" y="192"/>
                    <a:pt x="55" y="192"/>
                    <a:pt x="55" y="191"/>
                  </a:cubicBezTo>
                  <a:cubicBezTo>
                    <a:pt x="55" y="191"/>
                    <a:pt x="56" y="191"/>
                    <a:pt x="56" y="191"/>
                  </a:cubicBezTo>
                  <a:cubicBezTo>
                    <a:pt x="56" y="192"/>
                    <a:pt x="56" y="192"/>
                    <a:pt x="56" y="192"/>
                  </a:cubicBezTo>
                  <a:cubicBezTo>
                    <a:pt x="58" y="191"/>
                    <a:pt x="64" y="190"/>
                    <a:pt x="66" y="191"/>
                  </a:cubicBezTo>
                  <a:cubicBezTo>
                    <a:pt x="66" y="191"/>
                    <a:pt x="67" y="191"/>
                    <a:pt x="67" y="191"/>
                  </a:cubicBezTo>
                  <a:cubicBezTo>
                    <a:pt x="67" y="191"/>
                    <a:pt x="67" y="191"/>
                    <a:pt x="67" y="191"/>
                  </a:cubicBezTo>
                  <a:cubicBezTo>
                    <a:pt x="68" y="191"/>
                    <a:pt x="68" y="191"/>
                    <a:pt x="68" y="191"/>
                  </a:cubicBezTo>
                  <a:cubicBezTo>
                    <a:pt x="70" y="191"/>
                    <a:pt x="71" y="191"/>
                    <a:pt x="72" y="192"/>
                  </a:cubicBezTo>
                  <a:cubicBezTo>
                    <a:pt x="73" y="191"/>
                    <a:pt x="79" y="192"/>
                    <a:pt x="79" y="192"/>
                  </a:cubicBezTo>
                  <a:cubicBezTo>
                    <a:pt x="81" y="192"/>
                    <a:pt x="90" y="192"/>
                    <a:pt x="91" y="191"/>
                  </a:cubicBezTo>
                  <a:cubicBezTo>
                    <a:pt x="93" y="191"/>
                    <a:pt x="94" y="194"/>
                    <a:pt x="97" y="193"/>
                  </a:cubicBezTo>
                  <a:cubicBezTo>
                    <a:pt x="100" y="192"/>
                    <a:pt x="108" y="195"/>
                    <a:pt x="111" y="196"/>
                  </a:cubicBezTo>
                  <a:cubicBezTo>
                    <a:pt x="112" y="196"/>
                    <a:pt x="113" y="195"/>
                    <a:pt x="114" y="195"/>
                  </a:cubicBezTo>
                  <a:cubicBezTo>
                    <a:pt x="116" y="196"/>
                    <a:pt x="117" y="197"/>
                    <a:pt x="119" y="196"/>
                  </a:cubicBezTo>
                  <a:cubicBezTo>
                    <a:pt x="122" y="195"/>
                    <a:pt x="128" y="200"/>
                    <a:pt x="130" y="200"/>
                  </a:cubicBezTo>
                  <a:cubicBezTo>
                    <a:pt x="132" y="199"/>
                    <a:pt x="142" y="200"/>
                    <a:pt x="144" y="202"/>
                  </a:cubicBezTo>
                  <a:cubicBezTo>
                    <a:pt x="145" y="202"/>
                    <a:pt x="146" y="202"/>
                    <a:pt x="147" y="202"/>
                  </a:cubicBezTo>
                  <a:cubicBezTo>
                    <a:pt x="149" y="202"/>
                    <a:pt x="152" y="204"/>
                    <a:pt x="155" y="203"/>
                  </a:cubicBezTo>
                  <a:cubicBezTo>
                    <a:pt x="160" y="201"/>
                    <a:pt x="161" y="200"/>
                    <a:pt x="166" y="197"/>
                  </a:cubicBezTo>
                  <a:cubicBezTo>
                    <a:pt x="171" y="193"/>
                    <a:pt x="166" y="176"/>
                    <a:pt x="167" y="171"/>
                  </a:cubicBezTo>
                  <a:close/>
                  <a:moveTo>
                    <a:pt x="70" y="155"/>
                  </a:moveTo>
                  <a:cubicBezTo>
                    <a:pt x="70" y="157"/>
                    <a:pt x="70" y="159"/>
                    <a:pt x="70" y="161"/>
                  </a:cubicBezTo>
                  <a:cubicBezTo>
                    <a:pt x="70" y="162"/>
                    <a:pt x="69" y="167"/>
                    <a:pt x="69" y="168"/>
                  </a:cubicBezTo>
                  <a:cubicBezTo>
                    <a:pt x="64" y="172"/>
                    <a:pt x="49" y="171"/>
                    <a:pt x="42" y="171"/>
                  </a:cubicBezTo>
                  <a:cubicBezTo>
                    <a:pt x="38" y="172"/>
                    <a:pt x="36" y="173"/>
                    <a:pt x="32" y="172"/>
                  </a:cubicBezTo>
                  <a:cubicBezTo>
                    <a:pt x="32" y="172"/>
                    <a:pt x="32" y="172"/>
                    <a:pt x="32" y="172"/>
                  </a:cubicBezTo>
                  <a:cubicBezTo>
                    <a:pt x="30" y="171"/>
                    <a:pt x="30" y="169"/>
                    <a:pt x="30" y="168"/>
                  </a:cubicBezTo>
                  <a:cubicBezTo>
                    <a:pt x="29" y="167"/>
                    <a:pt x="26" y="166"/>
                    <a:pt x="25" y="165"/>
                  </a:cubicBezTo>
                  <a:cubicBezTo>
                    <a:pt x="25" y="163"/>
                    <a:pt x="24" y="161"/>
                    <a:pt x="23" y="160"/>
                  </a:cubicBezTo>
                  <a:cubicBezTo>
                    <a:pt x="23" y="159"/>
                    <a:pt x="23" y="159"/>
                    <a:pt x="23" y="159"/>
                  </a:cubicBezTo>
                  <a:cubicBezTo>
                    <a:pt x="24" y="158"/>
                    <a:pt x="23" y="154"/>
                    <a:pt x="23" y="152"/>
                  </a:cubicBezTo>
                  <a:cubicBezTo>
                    <a:pt x="25" y="151"/>
                    <a:pt x="24" y="149"/>
                    <a:pt x="26" y="148"/>
                  </a:cubicBezTo>
                  <a:cubicBezTo>
                    <a:pt x="26" y="149"/>
                    <a:pt x="29" y="146"/>
                    <a:pt x="32" y="146"/>
                  </a:cubicBezTo>
                  <a:cubicBezTo>
                    <a:pt x="34" y="146"/>
                    <a:pt x="35" y="143"/>
                    <a:pt x="37" y="143"/>
                  </a:cubicBezTo>
                  <a:cubicBezTo>
                    <a:pt x="40" y="142"/>
                    <a:pt x="42" y="143"/>
                    <a:pt x="45" y="143"/>
                  </a:cubicBezTo>
                  <a:cubicBezTo>
                    <a:pt x="47" y="142"/>
                    <a:pt x="50" y="142"/>
                    <a:pt x="51" y="142"/>
                  </a:cubicBezTo>
                  <a:cubicBezTo>
                    <a:pt x="56" y="141"/>
                    <a:pt x="65" y="144"/>
                    <a:pt x="67" y="141"/>
                  </a:cubicBezTo>
                  <a:cubicBezTo>
                    <a:pt x="68" y="141"/>
                    <a:pt x="68" y="141"/>
                    <a:pt x="69" y="141"/>
                  </a:cubicBezTo>
                  <a:cubicBezTo>
                    <a:pt x="70" y="144"/>
                    <a:pt x="70" y="146"/>
                    <a:pt x="71" y="149"/>
                  </a:cubicBezTo>
                  <a:cubicBezTo>
                    <a:pt x="72" y="152"/>
                    <a:pt x="69" y="153"/>
                    <a:pt x="70" y="155"/>
                  </a:cubicBezTo>
                  <a:close/>
                  <a:moveTo>
                    <a:pt x="70" y="124"/>
                  </a:moveTo>
                  <a:cubicBezTo>
                    <a:pt x="70" y="123"/>
                    <a:pt x="70" y="123"/>
                    <a:pt x="70" y="123"/>
                  </a:cubicBezTo>
                  <a:cubicBezTo>
                    <a:pt x="70" y="123"/>
                    <a:pt x="70" y="124"/>
                    <a:pt x="70" y="124"/>
                  </a:cubicBezTo>
                  <a:cubicBezTo>
                    <a:pt x="70" y="124"/>
                    <a:pt x="62" y="127"/>
                    <a:pt x="62" y="127"/>
                  </a:cubicBezTo>
                  <a:cubicBezTo>
                    <a:pt x="62" y="127"/>
                    <a:pt x="55" y="128"/>
                    <a:pt x="54" y="129"/>
                  </a:cubicBezTo>
                  <a:cubicBezTo>
                    <a:pt x="54" y="129"/>
                    <a:pt x="53" y="129"/>
                    <a:pt x="53" y="129"/>
                  </a:cubicBezTo>
                  <a:cubicBezTo>
                    <a:pt x="45" y="129"/>
                    <a:pt x="37" y="132"/>
                    <a:pt x="30" y="127"/>
                  </a:cubicBezTo>
                  <a:cubicBezTo>
                    <a:pt x="30" y="127"/>
                    <a:pt x="30" y="126"/>
                    <a:pt x="30" y="126"/>
                  </a:cubicBezTo>
                  <a:cubicBezTo>
                    <a:pt x="28" y="125"/>
                    <a:pt x="28" y="124"/>
                    <a:pt x="25" y="121"/>
                  </a:cubicBezTo>
                  <a:cubicBezTo>
                    <a:pt x="26" y="120"/>
                    <a:pt x="25" y="118"/>
                    <a:pt x="25" y="118"/>
                  </a:cubicBezTo>
                  <a:cubicBezTo>
                    <a:pt x="25" y="113"/>
                    <a:pt x="29" y="110"/>
                    <a:pt x="32" y="109"/>
                  </a:cubicBezTo>
                  <a:cubicBezTo>
                    <a:pt x="33" y="108"/>
                    <a:pt x="35" y="108"/>
                    <a:pt x="36" y="108"/>
                  </a:cubicBezTo>
                  <a:cubicBezTo>
                    <a:pt x="38" y="107"/>
                    <a:pt x="40" y="106"/>
                    <a:pt x="42" y="105"/>
                  </a:cubicBezTo>
                  <a:cubicBezTo>
                    <a:pt x="43" y="105"/>
                    <a:pt x="49" y="105"/>
                    <a:pt x="49" y="104"/>
                  </a:cubicBezTo>
                  <a:cubicBezTo>
                    <a:pt x="51" y="104"/>
                    <a:pt x="58" y="105"/>
                    <a:pt x="59" y="105"/>
                  </a:cubicBezTo>
                  <a:cubicBezTo>
                    <a:pt x="61" y="105"/>
                    <a:pt x="65" y="103"/>
                    <a:pt x="68" y="104"/>
                  </a:cubicBezTo>
                  <a:cubicBezTo>
                    <a:pt x="68" y="104"/>
                    <a:pt x="69" y="103"/>
                    <a:pt x="69" y="103"/>
                  </a:cubicBezTo>
                  <a:cubicBezTo>
                    <a:pt x="69" y="103"/>
                    <a:pt x="71" y="104"/>
                    <a:pt x="71" y="104"/>
                  </a:cubicBezTo>
                  <a:cubicBezTo>
                    <a:pt x="73" y="105"/>
                    <a:pt x="72" y="110"/>
                    <a:pt x="72" y="112"/>
                  </a:cubicBezTo>
                  <a:cubicBezTo>
                    <a:pt x="71" y="115"/>
                    <a:pt x="73" y="121"/>
                    <a:pt x="70" y="1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0" name="Freeform 59">
              <a:extLst>
                <a:ext uri="{FF2B5EF4-FFF2-40B4-BE49-F238E27FC236}">
                  <a16:creationId xmlns="" xmlns:a16="http://schemas.microsoft.com/office/drawing/2014/main" id="{4F0658E3-7A77-1344-9612-138CAA6C8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6876" y="3000376"/>
              <a:ext cx="412750" cy="681038"/>
            </a:xfrm>
            <a:custGeom>
              <a:avLst/>
              <a:gdLst>
                <a:gd name="T0" fmla="*/ 103 w 136"/>
                <a:gd name="T1" fmla="*/ 7 h 223"/>
                <a:gd name="T2" fmla="*/ 106 w 136"/>
                <a:gd name="T3" fmla="*/ 25 h 223"/>
                <a:gd name="T4" fmla="*/ 103 w 136"/>
                <a:gd name="T5" fmla="*/ 38 h 223"/>
                <a:gd name="T6" fmla="*/ 94 w 136"/>
                <a:gd name="T7" fmla="*/ 60 h 223"/>
                <a:gd name="T8" fmla="*/ 105 w 136"/>
                <a:gd name="T9" fmla="*/ 71 h 223"/>
                <a:gd name="T10" fmla="*/ 116 w 136"/>
                <a:gd name="T11" fmla="*/ 53 h 223"/>
                <a:gd name="T12" fmla="*/ 119 w 136"/>
                <a:gd name="T13" fmla="*/ 38 h 223"/>
                <a:gd name="T14" fmla="*/ 124 w 136"/>
                <a:gd name="T15" fmla="*/ 9 h 223"/>
                <a:gd name="T16" fmla="*/ 135 w 136"/>
                <a:gd name="T17" fmla="*/ 25 h 223"/>
                <a:gd name="T18" fmla="*/ 128 w 136"/>
                <a:gd name="T19" fmla="*/ 42 h 223"/>
                <a:gd name="T20" fmla="*/ 124 w 136"/>
                <a:gd name="T21" fmla="*/ 63 h 223"/>
                <a:gd name="T22" fmla="*/ 96 w 136"/>
                <a:gd name="T23" fmla="*/ 85 h 223"/>
                <a:gd name="T24" fmla="*/ 92 w 136"/>
                <a:gd name="T25" fmla="*/ 129 h 223"/>
                <a:gd name="T26" fmla="*/ 86 w 136"/>
                <a:gd name="T27" fmla="*/ 160 h 223"/>
                <a:gd name="T28" fmla="*/ 79 w 136"/>
                <a:gd name="T29" fmla="*/ 176 h 223"/>
                <a:gd name="T30" fmla="*/ 69 w 136"/>
                <a:gd name="T31" fmla="*/ 162 h 223"/>
                <a:gd name="T32" fmla="*/ 61 w 136"/>
                <a:gd name="T33" fmla="*/ 174 h 223"/>
                <a:gd name="T34" fmla="*/ 52 w 136"/>
                <a:gd name="T35" fmla="*/ 223 h 223"/>
                <a:gd name="T36" fmla="*/ 45 w 136"/>
                <a:gd name="T37" fmla="*/ 211 h 223"/>
                <a:gd name="T38" fmla="*/ 46 w 136"/>
                <a:gd name="T39" fmla="*/ 152 h 223"/>
                <a:gd name="T40" fmla="*/ 27 w 136"/>
                <a:gd name="T41" fmla="*/ 153 h 223"/>
                <a:gd name="T42" fmla="*/ 2 w 136"/>
                <a:gd name="T43" fmla="*/ 149 h 223"/>
                <a:gd name="T44" fmla="*/ 2 w 136"/>
                <a:gd name="T45" fmla="*/ 126 h 223"/>
                <a:gd name="T46" fmla="*/ 7 w 136"/>
                <a:gd name="T47" fmla="*/ 95 h 223"/>
                <a:gd name="T48" fmla="*/ 11 w 136"/>
                <a:gd name="T49" fmla="*/ 68 h 223"/>
                <a:gd name="T50" fmla="*/ 15 w 136"/>
                <a:gd name="T51" fmla="*/ 50 h 223"/>
                <a:gd name="T52" fmla="*/ 30 w 136"/>
                <a:gd name="T53" fmla="*/ 65 h 223"/>
                <a:gd name="T54" fmla="*/ 28 w 136"/>
                <a:gd name="T55" fmla="*/ 74 h 223"/>
                <a:gd name="T56" fmla="*/ 29 w 136"/>
                <a:gd name="T57" fmla="*/ 100 h 223"/>
                <a:gd name="T58" fmla="*/ 47 w 136"/>
                <a:gd name="T59" fmla="*/ 90 h 223"/>
                <a:gd name="T60" fmla="*/ 49 w 136"/>
                <a:gd name="T61" fmla="*/ 64 h 223"/>
                <a:gd name="T62" fmla="*/ 50 w 136"/>
                <a:gd name="T63" fmla="*/ 31 h 223"/>
                <a:gd name="T64" fmla="*/ 66 w 136"/>
                <a:gd name="T65" fmla="*/ 4 h 223"/>
                <a:gd name="T66" fmla="*/ 69 w 136"/>
                <a:gd name="T67" fmla="*/ 34 h 223"/>
                <a:gd name="T68" fmla="*/ 65 w 136"/>
                <a:gd name="T69" fmla="*/ 55 h 223"/>
                <a:gd name="T70" fmla="*/ 65 w 136"/>
                <a:gd name="T71" fmla="*/ 97 h 223"/>
                <a:gd name="T72" fmla="*/ 69 w 136"/>
                <a:gd name="T73" fmla="*/ 126 h 223"/>
                <a:gd name="T74" fmla="*/ 62 w 136"/>
                <a:gd name="T75" fmla="*/ 139 h 223"/>
                <a:gd name="T76" fmla="*/ 74 w 136"/>
                <a:gd name="T77" fmla="*/ 153 h 223"/>
                <a:gd name="T78" fmla="*/ 82 w 136"/>
                <a:gd name="T79" fmla="*/ 139 h 223"/>
                <a:gd name="T80" fmla="*/ 85 w 136"/>
                <a:gd name="T81" fmla="*/ 97 h 223"/>
                <a:gd name="T82" fmla="*/ 75 w 136"/>
                <a:gd name="T83" fmla="*/ 85 h 223"/>
                <a:gd name="T84" fmla="*/ 66 w 136"/>
                <a:gd name="T85" fmla="*/ 91 h 223"/>
                <a:gd name="T86" fmla="*/ 69 w 136"/>
                <a:gd name="T87" fmla="*/ 81 h 223"/>
                <a:gd name="T88" fmla="*/ 87 w 136"/>
                <a:gd name="T89" fmla="*/ 54 h 223"/>
                <a:gd name="T90" fmla="*/ 91 w 136"/>
                <a:gd name="T91" fmla="*/ 12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6" h="223">
                  <a:moveTo>
                    <a:pt x="94" y="2"/>
                  </a:moveTo>
                  <a:cubicBezTo>
                    <a:pt x="96" y="3"/>
                    <a:pt x="100" y="3"/>
                    <a:pt x="101" y="4"/>
                  </a:cubicBezTo>
                  <a:cubicBezTo>
                    <a:pt x="102" y="5"/>
                    <a:pt x="102" y="6"/>
                    <a:pt x="103" y="7"/>
                  </a:cubicBezTo>
                  <a:cubicBezTo>
                    <a:pt x="104" y="9"/>
                    <a:pt x="106" y="12"/>
                    <a:pt x="106" y="13"/>
                  </a:cubicBezTo>
                  <a:cubicBezTo>
                    <a:pt x="107" y="15"/>
                    <a:pt x="106" y="19"/>
                    <a:pt x="106" y="20"/>
                  </a:cubicBezTo>
                  <a:cubicBezTo>
                    <a:pt x="106" y="22"/>
                    <a:pt x="106" y="23"/>
                    <a:pt x="106" y="25"/>
                  </a:cubicBezTo>
                  <a:cubicBezTo>
                    <a:pt x="105" y="27"/>
                    <a:pt x="105" y="29"/>
                    <a:pt x="104" y="31"/>
                  </a:cubicBezTo>
                  <a:cubicBezTo>
                    <a:pt x="104" y="33"/>
                    <a:pt x="104" y="35"/>
                    <a:pt x="104" y="36"/>
                  </a:cubicBezTo>
                  <a:cubicBezTo>
                    <a:pt x="103" y="37"/>
                    <a:pt x="103" y="37"/>
                    <a:pt x="103" y="38"/>
                  </a:cubicBezTo>
                  <a:cubicBezTo>
                    <a:pt x="102" y="39"/>
                    <a:pt x="103" y="41"/>
                    <a:pt x="103" y="42"/>
                  </a:cubicBezTo>
                  <a:cubicBezTo>
                    <a:pt x="103" y="43"/>
                    <a:pt x="103" y="44"/>
                    <a:pt x="103" y="46"/>
                  </a:cubicBezTo>
                  <a:cubicBezTo>
                    <a:pt x="100" y="51"/>
                    <a:pt x="96" y="54"/>
                    <a:pt x="94" y="60"/>
                  </a:cubicBezTo>
                  <a:cubicBezTo>
                    <a:pt x="94" y="62"/>
                    <a:pt x="96" y="72"/>
                    <a:pt x="96" y="73"/>
                  </a:cubicBezTo>
                  <a:cubicBezTo>
                    <a:pt x="99" y="73"/>
                    <a:pt x="100" y="73"/>
                    <a:pt x="102" y="72"/>
                  </a:cubicBezTo>
                  <a:cubicBezTo>
                    <a:pt x="103" y="72"/>
                    <a:pt x="104" y="72"/>
                    <a:pt x="105" y="71"/>
                  </a:cubicBezTo>
                  <a:cubicBezTo>
                    <a:pt x="110" y="70"/>
                    <a:pt x="110" y="66"/>
                    <a:pt x="112" y="60"/>
                  </a:cubicBezTo>
                  <a:cubicBezTo>
                    <a:pt x="112" y="58"/>
                    <a:pt x="115" y="56"/>
                    <a:pt x="116" y="54"/>
                  </a:cubicBezTo>
                  <a:cubicBezTo>
                    <a:pt x="116" y="54"/>
                    <a:pt x="116" y="53"/>
                    <a:pt x="116" y="53"/>
                  </a:cubicBezTo>
                  <a:cubicBezTo>
                    <a:pt x="116" y="53"/>
                    <a:pt x="118" y="48"/>
                    <a:pt x="117" y="47"/>
                  </a:cubicBezTo>
                  <a:cubicBezTo>
                    <a:pt x="118" y="47"/>
                    <a:pt x="119" y="47"/>
                    <a:pt x="119" y="45"/>
                  </a:cubicBezTo>
                  <a:cubicBezTo>
                    <a:pt x="119" y="43"/>
                    <a:pt x="119" y="41"/>
                    <a:pt x="119" y="38"/>
                  </a:cubicBezTo>
                  <a:cubicBezTo>
                    <a:pt x="118" y="35"/>
                    <a:pt x="120" y="23"/>
                    <a:pt x="122" y="19"/>
                  </a:cubicBezTo>
                  <a:cubicBezTo>
                    <a:pt x="122" y="18"/>
                    <a:pt x="122" y="18"/>
                    <a:pt x="121" y="19"/>
                  </a:cubicBezTo>
                  <a:cubicBezTo>
                    <a:pt x="119" y="13"/>
                    <a:pt x="118" y="11"/>
                    <a:pt x="124" y="9"/>
                  </a:cubicBezTo>
                  <a:cubicBezTo>
                    <a:pt x="126" y="9"/>
                    <a:pt x="126" y="8"/>
                    <a:pt x="128" y="9"/>
                  </a:cubicBezTo>
                  <a:cubicBezTo>
                    <a:pt x="132" y="11"/>
                    <a:pt x="134" y="17"/>
                    <a:pt x="135" y="22"/>
                  </a:cubicBezTo>
                  <a:cubicBezTo>
                    <a:pt x="135" y="23"/>
                    <a:pt x="135" y="24"/>
                    <a:pt x="135" y="25"/>
                  </a:cubicBezTo>
                  <a:cubicBezTo>
                    <a:pt x="135" y="26"/>
                    <a:pt x="136" y="27"/>
                    <a:pt x="136" y="29"/>
                  </a:cubicBezTo>
                  <a:cubicBezTo>
                    <a:pt x="135" y="29"/>
                    <a:pt x="135" y="29"/>
                    <a:pt x="134" y="30"/>
                  </a:cubicBezTo>
                  <a:cubicBezTo>
                    <a:pt x="135" y="35"/>
                    <a:pt x="130" y="39"/>
                    <a:pt x="128" y="42"/>
                  </a:cubicBezTo>
                  <a:cubicBezTo>
                    <a:pt x="128" y="44"/>
                    <a:pt x="127" y="46"/>
                    <a:pt x="127" y="48"/>
                  </a:cubicBezTo>
                  <a:cubicBezTo>
                    <a:pt x="127" y="48"/>
                    <a:pt x="126" y="49"/>
                    <a:pt x="126" y="50"/>
                  </a:cubicBezTo>
                  <a:cubicBezTo>
                    <a:pt x="128" y="53"/>
                    <a:pt x="126" y="59"/>
                    <a:pt x="124" y="63"/>
                  </a:cubicBezTo>
                  <a:cubicBezTo>
                    <a:pt x="123" y="66"/>
                    <a:pt x="124" y="69"/>
                    <a:pt x="123" y="74"/>
                  </a:cubicBezTo>
                  <a:cubicBezTo>
                    <a:pt x="122" y="78"/>
                    <a:pt x="117" y="84"/>
                    <a:pt x="114" y="85"/>
                  </a:cubicBezTo>
                  <a:cubicBezTo>
                    <a:pt x="109" y="88"/>
                    <a:pt x="100" y="78"/>
                    <a:pt x="96" y="85"/>
                  </a:cubicBezTo>
                  <a:cubicBezTo>
                    <a:pt x="95" y="86"/>
                    <a:pt x="95" y="89"/>
                    <a:pt x="94" y="91"/>
                  </a:cubicBezTo>
                  <a:cubicBezTo>
                    <a:pt x="94" y="98"/>
                    <a:pt x="94" y="106"/>
                    <a:pt x="94" y="113"/>
                  </a:cubicBezTo>
                  <a:cubicBezTo>
                    <a:pt x="94" y="119"/>
                    <a:pt x="93" y="124"/>
                    <a:pt x="92" y="129"/>
                  </a:cubicBezTo>
                  <a:cubicBezTo>
                    <a:pt x="92" y="130"/>
                    <a:pt x="92" y="142"/>
                    <a:pt x="92" y="142"/>
                  </a:cubicBezTo>
                  <a:cubicBezTo>
                    <a:pt x="92" y="143"/>
                    <a:pt x="89" y="153"/>
                    <a:pt x="90" y="154"/>
                  </a:cubicBezTo>
                  <a:cubicBezTo>
                    <a:pt x="88" y="155"/>
                    <a:pt x="87" y="158"/>
                    <a:pt x="86" y="160"/>
                  </a:cubicBezTo>
                  <a:cubicBezTo>
                    <a:pt x="86" y="162"/>
                    <a:pt x="86" y="164"/>
                    <a:pt x="86" y="166"/>
                  </a:cubicBezTo>
                  <a:cubicBezTo>
                    <a:pt x="84" y="168"/>
                    <a:pt x="84" y="170"/>
                    <a:pt x="83" y="172"/>
                  </a:cubicBezTo>
                  <a:cubicBezTo>
                    <a:pt x="83" y="173"/>
                    <a:pt x="80" y="175"/>
                    <a:pt x="79" y="176"/>
                  </a:cubicBezTo>
                  <a:cubicBezTo>
                    <a:pt x="78" y="177"/>
                    <a:pt x="72" y="173"/>
                    <a:pt x="71" y="171"/>
                  </a:cubicBezTo>
                  <a:cubicBezTo>
                    <a:pt x="71" y="170"/>
                    <a:pt x="69" y="168"/>
                    <a:pt x="69" y="166"/>
                  </a:cubicBezTo>
                  <a:cubicBezTo>
                    <a:pt x="68" y="165"/>
                    <a:pt x="68" y="163"/>
                    <a:pt x="69" y="162"/>
                  </a:cubicBezTo>
                  <a:cubicBezTo>
                    <a:pt x="67" y="158"/>
                    <a:pt x="65" y="149"/>
                    <a:pt x="61" y="149"/>
                  </a:cubicBezTo>
                  <a:cubicBezTo>
                    <a:pt x="61" y="156"/>
                    <a:pt x="61" y="162"/>
                    <a:pt x="60" y="169"/>
                  </a:cubicBezTo>
                  <a:cubicBezTo>
                    <a:pt x="61" y="171"/>
                    <a:pt x="61" y="172"/>
                    <a:pt x="61" y="174"/>
                  </a:cubicBezTo>
                  <a:cubicBezTo>
                    <a:pt x="60" y="177"/>
                    <a:pt x="59" y="180"/>
                    <a:pt x="58" y="183"/>
                  </a:cubicBezTo>
                  <a:cubicBezTo>
                    <a:pt x="58" y="188"/>
                    <a:pt x="58" y="194"/>
                    <a:pt x="58" y="199"/>
                  </a:cubicBezTo>
                  <a:cubicBezTo>
                    <a:pt x="58" y="209"/>
                    <a:pt x="61" y="222"/>
                    <a:pt x="52" y="223"/>
                  </a:cubicBezTo>
                  <a:cubicBezTo>
                    <a:pt x="51" y="221"/>
                    <a:pt x="48" y="222"/>
                    <a:pt x="47" y="220"/>
                  </a:cubicBezTo>
                  <a:cubicBezTo>
                    <a:pt x="47" y="218"/>
                    <a:pt x="47" y="217"/>
                    <a:pt x="47" y="215"/>
                  </a:cubicBezTo>
                  <a:cubicBezTo>
                    <a:pt x="46" y="213"/>
                    <a:pt x="45" y="212"/>
                    <a:pt x="45" y="211"/>
                  </a:cubicBezTo>
                  <a:cubicBezTo>
                    <a:pt x="43" y="207"/>
                    <a:pt x="45" y="202"/>
                    <a:pt x="44" y="198"/>
                  </a:cubicBezTo>
                  <a:cubicBezTo>
                    <a:pt x="43" y="190"/>
                    <a:pt x="43" y="178"/>
                    <a:pt x="44" y="170"/>
                  </a:cubicBezTo>
                  <a:cubicBezTo>
                    <a:pt x="46" y="163"/>
                    <a:pt x="43" y="156"/>
                    <a:pt x="46" y="152"/>
                  </a:cubicBezTo>
                  <a:cubicBezTo>
                    <a:pt x="45" y="150"/>
                    <a:pt x="44" y="148"/>
                    <a:pt x="41" y="148"/>
                  </a:cubicBezTo>
                  <a:cubicBezTo>
                    <a:pt x="39" y="148"/>
                    <a:pt x="37" y="150"/>
                    <a:pt x="36" y="150"/>
                  </a:cubicBezTo>
                  <a:cubicBezTo>
                    <a:pt x="33" y="151"/>
                    <a:pt x="29" y="151"/>
                    <a:pt x="27" y="153"/>
                  </a:cubicBezTo>
                  <a:cubicBezTo>
                    <a:pt x="26" y="157"/>
                    <a:pt x="10" y="158"/>
                    <a:pt x="6" y="155"/>
                  </a:cubicBezTo>
                  <a:cubicBezTo>
                    <a:pt x="5" y="154"/>
                    <a:pt x="5" y="153"/>
                    <a:pt x="5" y="151"/>
                  </a:cubicBezTo>
                  <a:cubicBezTo>
                    <a:pt x="4" y="151"/>
                    <a:pt x="3" y="150"/>
                    <a:pt x="2" y="149"/>
                  </a:cubicBezTo>
                  <a:cubicBezTo>
                    <a:pt x="1" y="146"/>
                    <a:pt x="2" y="142"/>
                    <a:pt x="1" y="139"/>
                  </a:cubicBezTo>
                  <a:cubicBezTo>
                    <a:pt x="1" y="136"/>
                    <a:pt x="0" y="134"/>
                    <a:pt x="0" y="132"/>
                  </a:cubicBezTo>
                  <a:cubicBezTo>
                    <a:pt x="1" y="130"/>
                    <a:pt x="2" y="127"/>
                    <a:pt x="2" y="126"/>
                  </a:cubicBezTo>
                  <a:cubicBezTo>
                    <a:pt x="2" y="125"/>
                    <a:pt x="2" y="116"/>
                    <a:pt x="2" y="115"/>
                  </a:cubicBezTo>
                  <a:cubicBezTo>
                    <a:pt x="3" y="111"/>
                    <a:pt x="5" y="107"/>
                    <a:pt x="7" y="105"/>
                  </a:cubicBezTo>
                  <a:cubicBezTo>
                    <a:pt x="7" y="102"/>
                    <a:pt x="7" y="98"/>
                    <a:pt x="7" y="95"/>
                  </a:cubicBezTo>
                  <a:cubicBezTo>
                    <a:pt x="8" y="94"/>
                    <a:pt x="9" y="93"/>
                    <a:pt x="10" y="92"/>
                  </a:cubicBezTo>
                  <a:cubicBezTo>
                    <a:pt x="11" y="89"/>
                    <a:pt x="10" y="86"/>
                    <a:pt x="11" y="84"/>
                  </a:cubicBezTo>
                  <a:cubicBezTo>
                    <a:pt x="12" y="82"/>
                    <a:pt x="10" y="71"/>
                    <a:pt x="11" y="68"/>
                  </a:cubicBezTo>
                  <a:cubicBezTo>
                    <a:pt x="11" y="66"/>
                    <a:pt x="11" y="64"/>
                    <a:pt x="10" y="62"/>
                  </a:cubicBezTo>
                  <a:cubicBezTo>
                    <a:pt x="11" y="61"/>
                    <a:pt x="14" y="51"/>
                    <a:pt x="14" y="50"/>
                  </a:cubicBezTo>
                  <a:cubicBezTo>
                    <a:pt x="15" y="50"/>
                    <a:pt x="15" y="50"/>
                    <a:pt x="15" y="50"/>
                  </a:cubicBezTo>
                  <a:cubicBezTo>
                    <a:pt x="17" y="47"/>
                    <a:pt x="23" y="32"/>
                    <a:pt x="30" y="38"/>
                  </a:cubicBezTo>
                  <a:cubicBezTo>
                    <a:pt x="37" y="45"/>
                    <a:pt x="27" y="48"/>
                    <a:pt x="29" y="53"/>
                  </a:cubicBezTo>
                  <a:cubicBezTo>
                    <a:pt x="30" y="57"/>
                    <a:pt x="31" y="60"/>
                    <a:pt x="30" y="65"/>
                  </a:cubicBezTo>
                  <a:cubicBezTo>
                    <a:pt x="30" y="66"/>
                    <a:pt x="30" y="66"/>
                    <a:pt x="30" y="66"/>
                  </a:cubicBezTo>
                  <a:cubicBezTo>
                    <a:pt x="30" y="68"/>
                    <a:pt x="29" y="69"/>
                    <a:pt x="28" y="70"/>
                  </a:cubicBezTo>
                  <a:cubicBezTo>
                    <a:pt x="28" y="71"/>
                    <a:pt x="28" y="73"/>
                    <a:pt x="28" y="74"/>
                  </a:cubicBezTo>
                  <a:cubicBezTo>
                    <a:pt x="27" y="80"/>
                    <a:pt x="28" y="80"/>
                    <a:pt x="25" y="84"/>
                  </a:cubicBezTo>
                  <a:cubicBezTo>
                    <a:pt x="25" y="86"/>
                    <a:pt x="26" y="87"/>
                    <a:pt x="27" y="88"/>
                  </a:cubicBezTo>
                  <a:cubicBezTo>
                    <a:pt x="27" y="90"/>
                    <a:pt x="28" y="98"/>
                    <a:pt x="29" y="100"/>
                  </a:cubicBezTo>
                  <a:cubicBezTo>
                    <a:pt x="31" y="100"/>
                    <a:pt x="34" y="99"/>
                    <a:pt x="35" y="98"/>
                  </a:cubicBezTo>
                  <a:cubicBezTo>
                    <a:pt x="36" y="98"/>
                    <a:pt x="37" y="98"/>
                    <a:pt x="38" y="98"/>
                  </a:cubicBezTo>
                  <a:cubicBezTo>
                    <a:pt x="40" y="95"/>
                    <a:pt x="45" y="93"/>
                    <a:pt x="47" y="90"/>
                  </a:cubicBezTo>
                  <a:cubicBezTo>
                    <a:pt x="48" y="89"/>
                    <a:pt x="51" y="87"/>
                    <a:pt x="49" y="86"/>
                  </a:cubicBezTo>
                  <a:cubicBezTo>
                    <a:pt x="50" y="85"/>
                    <a:pt x="51" y="84"/>
                    <a:pt x="52" y="82"/>
                  </a:cubicBezTo>
                  <a:cubicBezTo>
                    <a:pt x="53" y="76"/>
                    <a:pt x="50" y="69"/>
                    <a:pt x="49" y="64"/>
                  </a:cubicBezTo>
                  <a:cubicBezTo>
                    <a:pt x="49" y="64"/>
                    <a:pt x="49" y="55"/>
                    <a:pt x="49" y="54"/>
                  </a:cubicBezTo>
                  <a:cubicBezTo>
                    <a:pt x="48" y="51"/>
                    <a:pt x="51" y="44"/>
                    <a:pt x="51" y="41"/>
                  </a:cubicBezTo>
                  <a:cubicBezTo>
                    <a:pt x="52" y="37"/>
                    <a:pt x="50" y="34"/>
                    <a:pt x="50" y="31"/>
                  </a:cubicBezTo>
                  <a:cubicBezTo>
                    <a:pt x="50" y="29"/>
                    <a:pt x="52" y="28"/>
                    <a:pt x="50" y="26"/>
                  </a:cubicBezTo>
                  <a:cubicBezTo>
                    <a:pt x="50" y="25"/>
                    <a:pt x="52" y="18"/>
                    <a:pt x="52" y="18"/>
                  </a:cubicBezTo>
                  <a:cubicBezTo>
                    <a:pt x="54" y="13"/>
                    <a:pt x="58" y="0"/>
                    <a:pt x="66" y="4"/>
                  </a:cubicBezTo>
                  <a:cubicBezTo>
                    <a:pt x="68" y="5"/>
                    <a:pt x="69" y="7"/>
                    <a:pt x="70" y="10"/>
                  </a:cubicBezTo>
                  <a:cubicBezTo>
                    <a:pt x="71" y="11"/>
                    <a:pt x="72" y="13"/>
                    <a:pt x="72" y="14"/>
                  </a:cubicBezTo>
                  <a:cubicBezTo>
                    <a:pt x="74" y="21"/>
                    <a:pt x="69" y="27"/>
                    <a:pt x="69" y="34"/>
                  </a:cubicBezTo>
                  <a:cubicBezTo>
                    <a:pt x="69" y="36"/>
                    <a:pt x="68" y="40"/>
                    <a:pt x="67" y="43"/>
                  </a:cubicBezTo>
                  <a:cubicBezTo>
                    <a:pt x="66" y="45"/>
                    <a:pt x="67" y="50"/>
                    <a:pt x="66" y="53"/>
                  </a:cubicBezTo>
                  <a:cubicBezTo>
                    <a:pt x="66" y="54"/>
                    <a:pt x="65" y="55"/>
                    <a:pt x="65" y="55"/>
                  </a:cubicBezTo>
                  <a:cubicBezTo>
                    <a:pt x="64" y="60"/>
                    <a:pt x="64" y="64"/>
                    <a:pt x="64" y="68"/>
                  </a:cubicBezTo>
                  <a:cubicBezTo>
                    <a:pt x="63" y="70"/>
                    <a:pt x="63" y="71"/>
                    <a:pt x="62" y="73"/>
                  </a:cubicBezTo>
                  <a:cubicBezTo>
                    <a:pt x="60" y="80"/>
                    <a:pt x="63" y="94"/>
                    <a:pt x="65" y="97"/>
                  </a:cubicBezTo>
                  <a:cubicBezTo>
                    <a:pt x="68" y="97"/>
                    <a:pt x="68" y="102"/>
                    <a:pt x="69" y="105"/>
                  </a:cubicBezTo>
                  <a:cubicBezTo>
                    <a:pt x="71" y="109"/>
                    <a:pt x="75" y="116"/>
                    <a:pt x="72" y="121"/>
                  </a:cubicBezTo>
                  <a:cubicBezTo>
                    <a:pt x="71" y="123"/>
                    <a:pt x="70" y="124"/>
                    <a:pt x="69" y="126"/>
                  </a:cubicBezTo>
                  <a:cubicBezTo>
                    <a:pt x="69" y="128"/>
                    <a:pt x="69" y="129"/>
                    <a:pt x="69" y="131"/>
                  </a:cubicBezTo>
                  <a:cubicBezTo>
                    <a:pt x="68" y="132"/>
                    <a:pt x="67" y="133"/>
                    <a:pt x="67" y="135"/>
                  </a:cubicBezTo>
                  <a:cubicBezTo>
                    <a:pt x="66" y="137"/>
                    <a:pt x="63" y="138"/>
                    <a:pt x="62" y="139"/>
                  </a:cubicBezTo>
                  <a:cubicBezTo>
                    <a:pt x="61" y="143"/>
                    <a:pt x="68" y="149"/>
                    <a:pt x="70" y="151"/>
                  </a:cubicBezTo>
                  <a:cubicBezTo>
                    <a:pt x="71" y="151"/>
                    <a:pt x="72" y="151"/>
                    <a:pt x="72" y="151"/>
                  </a:cubicBezTo>
                  <a:cubicBezTo>
                    <a:pt x="72" y="152"/>
                    <a:pt x="73" y="153"/>
                    <a:pt x="74" y="153"/>
                  </a:cubicBezTo>
                  <a:cubicBezTo>
                    <a:pt x="74" y="153"/>
                    <a:pt x="74" y="153"/>
                    <a:pt x="74" y="153"/>
                  </a:cubicBezTo>
                  <a:cubicBezTo>
                    <a:pt x="75" y="154"/>
                    <a:pt x="76" y="156"/>
                    <a:pt x="78" y="155"/>
                  </a:cubicBezTo>
                  <a:cubicBezTo>
                    <a:pt x="78" y="150"/>
                    <a:pt x="81" y="144"/>
                    <a:pt x="82" y="139"/>
                  </a:cubicBezTo>
                  <a:cubicBezTo>
                    <a:pt x="83" y="135"/>
                    <a:pt x="83" y="121"/>
                    <a:pt x="83" y="114"/>
                  </a:cubicBezTo>
                  <a:cubicBezTo>
                    <a:pt x="82" y="111"/>
                    <a:pt x="84" y="107"/>
                    <a:pt x="85" y="105"/>
                  </a:cubicBezTo>
                  <a:cubicBezTo>
                    <a:pt x="85" y="102"/>
                    <a:pt x="85" y="100"/>
                    <a:pt x="85" y="97"/>
                  </a:cubicBezTo>
                  <a:cubicBezTo>
                    <a:pt x="86" y="96"/>
                    <a:pt x="86" y="94"/>
                    <a:pt x="86" y="93"/>
                  </a:cubicBezTo>
                  <a:cubicBezTo>
                    <a:pt x="87" y="90"/>
                    <a:pt x="85" y="86"/>
                    <a:pt x="85" y="84"/>
                  </a:cubicBezTo>
                  <a:cubicBezTo>
                    <a:pt x="82" y="83"/>
                    <a:pt x="77" y="83"/>
                    <a:pt x="75" y="85"/>
                  </a:cubicBezTo>
                  <a:cubicBezTo>
                    <a:pt x="73" y="86"/>
                    <a:pt x="74" y="87"/>
                    <a:pt x="72" y="88"/>
                  </a:cubicBezTo>
                  <a:cubicBezTo>
                    <a:pt x="70" y="89"/>
                    <a:pt x="70" y="87"/>
                    <a:pt x="69" y="89"/>
                  </a:cubicBezTo>
                  <a:cubicBezTo>
                    <a:pt x="69" y="90"/>
                    <a:pt x="67" y="91"/>
                    <a:pt x="66" y="91"/>
                  </a:cubicBezTo>
                  <a:cubicBezTo>
                    <a:pt x="65" y="91"/>
                    <a:pt x="64" y="91"/>
                    <a:pt x="64" y="90"/>
                  </a:cubicBezTo>
                  <a:cubicBezTo>
                    <a:pt x="63" y="88"/>
                    <a:pt x="64" y="87"/>
                    <a:pt x="64" y="85"/>
                  </a:cubicBezTo>
                  <a:cubicBezTo>
                    <a:pt x="66" y="85"/>
                    <a:pt x="67" y="83"/>
                    <a:pt x="69" y="81"/>
                  </a:cubicBezTo>
                  <a:cubicBezTo>
                    <a:pt x="70" y="81"/>
                    <a:pt x="71" y="81"/>
                    <a:pt x="71" y="81"/>
                  </a:cubicBezTo>
                  <a:cubicBezTo>
                    <a:pt x="76" y="80"/>
                    <a:pt x="82" y="80"/>
                    <a:pt x="85" y="76"/>
                  </a:cubicBezTo>
                  <a:cubicBezTo>
                    <a:pt x="84" y="72"/>
                    <a:pt x="86" y="59"/>
                    <a:pt x="87" y="54"/>
                  </a:cubicBezTo>
                  <a:cubicBezTo>
                    <a:pt x="87" y="52"/>
                    <a:pt x="87" y="49"/>
                    <a:pt x="87" y="47"/>
                  </a:cubicBezTo>
                  <a:cubicBezTo>
                    <a:pt x="88" y="40"/>
                    <a:pt x="86" y="30"/>
                    <a:pt x="87" y="24"/>
                  </a:cubicBezTo>
                  <a:cubicBezTo>
                    <a:pt x="87" y="20"/>
                    <a:pt x="90" y="16"/>
                    <a:pt x="91" y="12"/>
                  </a:cubicBezTo>
                  <a:cubicBezTo>
                    <a:pt x="89" y="10"/>
                    <a:pt x="89" y="8"/>
                    <a:pt x="89" y="4"/>
                  </a:cubicBezTo>
                  <a:cubicBezTo>
                    <a:pt x="90" y="3"/>
                    <a:pt x="93" y="3"/>
                    <a:pt x="94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1" name="Freeform 60">
              <a:extLst>
                <a:ext uri="{FF2B5EF4-FFF2-40B4-BE49-F238E27FC236}">
                  <a16:creationId xmlns="" xmlns:a16="http://schemas.microsoft.com/office/drawing/2014/main" id="{F6538B74-327E-FF4E-8D27-F71AF2ACA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0576" y="3017838"/>
              <a:ext cx="358775" cy="234950"/>
            </a:xfrm>
            <a:custGeom>
              <a:avLst/>
              <a:gdLst>
                <a:gd name="T0" fmla="*/ 47 w 118"/>
                <a:gd name="T1" fmla="*/ 0 h 77"/>
                <a:gd name="T2" fmla="*/ 52 w 118"/>
                <a:gd name="T3" fmla="*/ 3 h 77"/>
                <a:gd name="T4" fmla="*/ 53 w 118"/>
                <a:gd name="T5" fmla="*/ 4 h 77"/>
                <a:gd name="T6" fmla="*/ 65 w 118"/>
                <a:gd name="T7" fmla="*/ 8 h 77"/>
                <a:gd name="T8" fmla="*/ 71 w 118"/>
                <a:gd name="T9" fmla="*/ 9 h 77"/>
                <a:gd name="T10" fmla="*/ 74 w 118"/>
                <a:gd name="T11" fmla="*/ 11 h 77"/>
                <a:gd name="T12" fmla="*/ 88 w 118"/>
                <a:gd name="T13" fmla="*/ 19 h 77"/>
                <a:gd name="T14" fmla="*/ 88 w 118"/>
                <a:gd name="T15" fmla="*/ 38 h 77"/>
                <a:gd name="T16" fmla="*/ 79 w 118"/>
                <a:gd name="T17" fmla="*/ 48 h 77"/>
                <a:gd name="T18" fmla="*/ 65 w 118"/>
                <a:gd name="T19" fmla="*/ 57 h 77"/>
                <a:gd name="T20" fmla="*/ 70 w 118"/>
                <a:gd name="T21" fmla="*/ 59 h 77"/>
                <a:gd name="T22" fmla="*/ 86 w 118"/>
                <a:gd name="T23" fmla="*/ 60 h 77"/>
                <a:gd name="T24" fmla="*/ 93 w 118"/>
                <a:gd name="T25" fmla="*/ 59 h 77"/>
                <a:gd name="T26" fmla="*/ 113 w 118"/>
                <a:gd name="T27" fmla="*/ 64 h 77"/>
                <a:gd name="T28" fmla="*/ 116 w 118"/>
                <a:gd name="T29" fmla="*/ 75 h 77"/>
                <a:gd name="T30" fmla="*/ 101 w 118"/>
                <a:gd name="T31" fmla="*/ 75 h 77"/>
                <a:gd name="T32" fmla="*/ 88 w 118"/>
                <a:gd name="T33" fmla="*/ 76 h 77"/>
                <a:gd name="T34" fmla="*/ 76 w 118"/>
                <a:gd name="T35" fmla="*/ 75 h 77"/>
                <a:gd name="T36" fmla="*/ 50 w 118"/>
                <a:gd name="T37" fmla="*/ 75 h 77"/>
                <a:gd name="T38" fmla="*/ 44 w 118"/>
                <a:gd name="T39" fmla="*/ 75 h 77"/>
                <a:gd name="T40" fmla="*/ 34 w 118"/>
                <a:gd name="T41" fmla="*/ 77 h 77"/>
                <a:gd name="T42" fmla="*/ 23 w 118"/>
                <a:gd name="T43" fmla="*/ 75 h 77"/>
                <a:gd name="T44" fmla="*/ 16 w 118"/>
                <a:gd name="T45" fmla="*/ 69 h 77"/>
                <a:gd name="T46" fmla="*/ 18 w 118"/>
                <a:gd name="T47" fmla="*/ 65 h 77"/>
                <a:gd name="T48" fmla="*/ 56 w 118"/>
                <a:gd name="T49" fmla="*/ 54 h 77"/>
                <a:gd name="T50" fmla="*/ 61 w 118"/>
                <a:gd name="T51" fmla="*/ 48 h 77"/>
                <a:gd name="T52" fmla="*/ 68 w 118"/>
                <a:gd name="T53" fmla="*/ 42 h 77"/>
                <a:gd name="T54" fmla="*/ 60 w 118"/>
                <a:gd name="T55" fmla="*/ 29 h 77"/>
                <a:gd name="T56" fmla="*/ 50 w 118"/>
                <a:gd name="T57" fmla="*/ 26 h 77"/>
                <a:gd name="T58" fmla="*/ 48 w 118"/>
                <a:gd name="T59" fmla="*/ 25 h 77"/>
                <a:gd name="T60" fmla="*/ 40 w 118"/>
                <a:gd name="T61" fmla="*/ 31 h 77"/>
                <a:gd name="T62" fmla="*/ 20 w 118"/>
                <a:gd name="T63" fmla="*/ 47 h 77"/>
                <a:gd name="T64" fmla="*/ 9 w 118"/>
                <a:gd name="T65" fmla="*/ 53 h 77"/>
                <a:gd name="T66" fmla="*/ 3 w 118"/>
                <a:gd name="T67" fmla="*/ 53 h 77"/>
                <a:gd name="T68" fmla="*/ 0 w 118"/>
                <a:gd name="T69" fmla="*/ 48 h 77"/>
                <a:gd name="T70" fmla="*/ 18 w 118"/>
                <a:gd name="T71" fmla="*/ 33 h 77"/>
                <a:gd name="T72" fmla="*/ 21 w 118"/>
                <a:gd name="T73" fmla="*/ 30 h 77"/>
                <a:gd name="T74" fmla="*/ 24 w 118"/>
                <a:gd name="T75" fmla="*/ 29 h 77"/>
                <a:gd name="T76" fmla="*/ 26 w 118"/>
                <a:gd name="T77" fmla="*/ 27 h 77"/>
                <a:gd name="T78" fmla="*/ 34 w 118"/>
                <a:gd name="T79" fmla="*/ 14 h 77"/>
                <a:gd name="T80" fmla="*/ 31 w 118"/>
                <a:gd name="T81" fmla="*/ 3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8" h="77">
                  <a:moveTo>
                    <a:pt x="38" y="0"/>
                  </a:moveTo>
                  <a:cubicBezTo>
                    <a:pt x="42" y="1"/>
                    <a:pt x="44" y="0"/>
                    <a:pt x="47" y="0"/>
                  </a:cubicBezTo>
                  <a:cubicBezTo>
                    <a:pt x="49" y="1"/>
                    <a:pt x="50" y="2"/>
                    <a:pt x="51" y="3"/>
                  </a:cubicBezTo>
                  <a:cubicBezTo>
                    <a:pt x="52" y="3"/>
                    <a:pt x="52" y="3"/>
                    <a:pt x="52" y="3"/>
                  </a:cubicBezTo>
                  <a:cubicBezTo>
                    <a:pt x="53" y="3"/>
                    <a:pt x="52" y="4"/>
                    <a:pt x="53" y="4"/>
                  </a:cubicBezTo>
                  <a:cubicBezTo>
                    <a:pt x="53" y="4"/>
                    <a:pt x="53" y="4"/>
                    <a:pt x="53" y="4"/>
                  </a:cubicBezTo>
                  <a:cubicBezTo>
                    <a:pt x="55" y="4"/>
                    <a:pt x="61" y="6"/>
                    <a:pt x="62" y="6"/>
                  </a:cubicBezTo>
                  <a:cubicBezTo>
                    <a:pt x="63" y="6"/>
                    <a:pt x="64" y="8"/>
                    <a:pt x="65" y="8"/>
                  </a:cubicBezTo>
                  <a:cubicBezTo>
                    <a:pt x="66" y="8"/>
                    <a:pt x="70" y="9"/>
                    <a:pt x="70" y="9"/>
                  </a:cubicBezTo>
                  <a:cubicBezTo>
                    <a:pt x="70" y="9"/>
                    <a:pt x="70" y="9"/>
                    <a:pt x="71" y="9"/>
                  </a:cubicBezTo>
                  <a:cubicBezTo>
                    <a:pt x="71" y="9"/>
                    <a:pt x="72" y="10"/>
                    <a:pt x="72" y="11"/>
                  </a:cubicBezTo>
                  <a:cubicBezTo>
                    <a:pt x="73" y="11"/>
                    <a:pt x="73" y="10"/>
                    <a:pt x="74" y="11"/>
                  </a:cubicBezTo>
                  <a:cubicBezTo>
                    <a:pt x="75" y="12"/>
                    <a:pt x="76" y="13"/>
                    <a:pt x="78" y="14"/>
                  </a:cubicBezTo>
                  <a:cubicBezTo>
                    <a:pt x="80" y="15"/>
                    <a:pt x="86" y="16"/>
                    <a:pt x="88" y="19"/>
                  </a:cubicBezTo>
                  <a:cubicBezTo>
                    <a:pt x="89" y="21"/>
                    <a:pt x="88" y="30"/>
                    <a:pt x="88" y="31"/>
                  </a:cubicBezTo>
                  <a:cubicBezTo>
                    <a:pt x="88" y="33"/>
                    <a:pt x="88" y="36"/>
                    <a:pt x="88" y="38"/>
                  </a:cubicBezTo>
                  <a:cubicBezTo>
                    <a:pt x="87" y="40"/>
                    <a:pt x="86" y="43"/>
                    <a:pt x="84" y="44"/>
                  </a:cubicBezTo>
                  <a:cubicBezTo>
                    <a:pt x="82" y="46"/>
                    <a:pt x="80" y="45"/>
                    <a:pt x="79" y="48"/>
                  </a:cubicBezTo>
                  <a:cubicBezTo>
                    <a:pt x="77" y="48"/>
                    <a:pt x="65" y="53"/>
                    <a:pt x="65" y="57"/>
                  </a:cubicBezTo>
                  <a:cubicBezTo>
                    <a:pt x="65" y="57"/>
                    <a:pt x="65" y="57"/>
                    <a:pt x="65" y="57"/>
                  </a:cubicBezTo>
                  <a:cubicBezTo>
                    <a:pt x="65" y="58"/>
                    <a:pt x="65" y="58"/>
                    <a:pt x="66" y="59"/>
                  </a:cubicBezTo>
                  <a:cubicBezTo>
                    <a:pt x="66" y="59"/>
                    <a:pt x="70" y="59"/>
                    <a:pt x="70" y="59"/>
                  </a:cubicBezTo>
                  <a:cubicBezTo>
                    <a:pt x="72" y="60"/>
                    <a:pt x="81" y="57"/>
                    <a:pt x="85" y="59"/>
                  </a:cubicBezTo>
                  <a:cubicBezTo>
                    <a:pt x="85" y="59"/>
                    <a:pt x="86" y="59"/>
                    <a:pt x="86" y="60"/>
                  </a:cubicBezTo>
                  <a:cubicBezTo>
                    <a:pt x="92" y="59"/>
                    <a:pt x="92" y="59"/>
                    <a:pt x="92" y="59"/>
                  </a:cubicBezTo>
                  <a:cubicBezTo>
                    <a:pt x="92" y="59"/>
                    <a:pt x="92" y="59"/>
                    <a:pt x="93" y="59"/>
                  </a:cubicBezTo>
                  <a:cubicBezTo>
                    <a:pt x="94" y="61"/>
                    <a:pt x="100" y="62"/>
                    <a:pt x="102" y="60"/>
                  </a:cubicBezTo>
                  <a:cubicBezTo>
                    <a:pt x="105" y="61"/>
                    <a:pt x="110" y="61"/>
                    <a:pt x="113" y="64"/>
                  </a:cubicBezTo>
                  <a:cubicBezTo>
                    <a:pt x="114" y="65"/>
                    <a:pt x="116" y="69"/>
                    <a:pt x="118" y="71"/>
                  </a:cubicBezTo>
                  <a:cubicBezTo>
                    <a:pt x="117" y="72"/>
                    <a:pt x="116" y="74"/>
                    <a:pt x="116" y="75"/>
                  </a:cubicBezTo>
                  <a:cubicBezTo>
                    <a:pt x="114" y="76"/>
                    <a:pt x="108" y="76"/>
                    <a:pt x="106" y="75"/>
                  </a:cubicBezTo>
                  <a:cubicBezTo>
                    <a:pt x="104" y="75"/>
                    <a:pt x="103" y="75"/>
                    <a:pt x="101" y="75"/>
                  </a:cubicBezTo>
                  <a:cubicBezTo>
                    <a:pt x="101" y="75"/>
                    <a:pt x="100" y="74"/>
                    <a:pt x="99" y="75"/>
                  </a:cubicBezTo>
                  <a:cubicBezTo>
                    <a:pt x="97" y="76"/>
                    <a:pt x="90" y="76"/>
                    <a:pt x="88" y="76"/>
                  </a:cubicBezTo>
                  <a:cubicBezTo>
                    <a:pt x="87" y="76"/>
                    <a:pt x="83" y="75"/>
                    <a:pt x="82" y="76"/>
                  </a:cubicBezTo>
                  <a:cubicBezTo>
                    <a:pt x="81" y="76"/>
                    <a:pt x="78" y="74"/>
                    <a:pt x="76" y="75"/>
                  </a:cubicBezTo>
                  <a:cubicBezTo>
                    <a:pt x="74" y="75"/>
                    <a:pt x="65" y="74"/>
                    <a:pt x="61" y="75"/>
                  </a:cubicBezTo>
                  <a:cubicBezTo>
                    <a:pt x="60" y="75"/>
                    <a:pt x="53" y="74"/>
                    <a:pt x="50" y="75"/>
                  </a:cubicBezTo>
                  <a:cubicBezTo>
                    <a:pt x="49" y="75"/>
                    <a:pt x="48" y="75"/>
                    <a:pt x="47" y="76"/>
                  </a:cubicBezTo>
                  <a:cubicBezTo>
                    <a:pt x="46" y="75"/>
                    <a:pt x="45" y="75"/>
                    <a:pt x="44" y="75"/>
                  </a:cubicBezTo>
                  <a:cubicBezTo>
                    <a:pt x="43" y="76"/>
                    <a:pt x="42" y="76"/>
                    <a:pt x="41" y="77"/>
                  </a:cubicBezTo>
                  <a:cubicBezTo>
                    <a:pt x="40" y="77"/>
                    <a:pt x="34" y="77"/>
                    <a:pt x="34" y="77"/>
                  </a:cubicBezTo>
                  <a:cubicBezTo>
                    <a:pt x="33" y="77"/>
                    <a:pt x="33" y="77"/>
                    <a:pt x="32" y="76"/>
                  </a:cubicBezTo>
                  <a:cubicBezTo>
                    <a:pt x="32" y="76"/>
                    <a:pt x="24" y="74"/>
                    <a:pt x="23" y="75"/>
                  </a:cubicBezTo>
                  <a:cubicBezTo>
                    <a:pt x="22" y="74"/>
                    <a:pt x="21" y="74"/>
                    <a:pt x="19" y="72"/>
                  </a:cubicBezTo>
                  <a:cubicBezTo>
                    <a:pt x="17" y="72"/>
                    <a:pt x="18" y="70"/>
                    <a:pt x="16" y="69"/>
                  </a:cubicBezTo>
                  <a:cubicBezTo>
                    <a:pt x="16" y="68"/>
                    <a:pt x="16" y="68"/>
                    <a:pt x="16" y="67"/>
                  </a:cubicBezTo>
                  <a:cubicBezTo>
                    <a:pt x="17" y="67"/>
                    <a:pt x="17" y="66"/>
                    <a:pt x="18" y="65"/>
                  </a:cubicBezTo>
                  <a:cubicBezTo>
                    <a:pt x="23" y="67"/>
                    <a:pt x="40" y="61"/>
                    <a:pt x="44" y="58"/>
                  </a:cubicBezTo>
                  <a:cubicBezTo>
                    <a:pt x="47" y="59"/>
                    <a:pt x="53" y="56"/>
                    <a:pt x="56" y="54"/>
                  </a:cubicBezTo>
                  <a:cubicBezTo>
                    <a:pt x="56" y="53"/>
                    <a:pt x="56" y="52"/>
                    <a:pt x="57" y="51"/>
                  </a:cubicBezTo>
                  <a:cubicBezTo>
                    <a:pt x="58" y="50"/>
                    <a:pt x="60" y="49"/>
                    <a:pt x="61" y="48"/>
                  </a:cubicBezTo>
                  <a:cubicBezTo>
                    <a:pt x="62" y="48"/>
                    <a:pt x="62" y="47"/>
                    <a:pt x="62" y="46"/>
                  </a:cubicBezTo>
                  <a:cubicBezTo>
                    <a:pt x="64" y="45"/>
                    <a:pt x="66" y="43"/>
                    <a:pt x="68" y="42"/>
                  </a:cubicBezTo>
                  <a:cubicBezTo>
                    <a:pt x="70" y="40"/>
                    <a:pt x="71" y="38"/>
                    <a:pt x="72" y="37"/>
                  </a:cubicBezTo>
                  <a:cubicBezTo>
                    <a:pt x="69" y="31"/>
                    <a:pt x="62" y="32"/>
                    <a:pt x="60" y="29"/>
                  </a:cubicBezTo>
                  <a:cubicBezTo>
                    <a:pt x="59" y="29"/>
                    <a:pt x="58" y="28"/>
                    <a:pt x="58" y="28"/>
                  </a:cubicBezTo>
                  <a:cubicBezTo>
                    <a:pt x="54" y="26"/>
                    <a:pt x="53" y="29"/>
                    <a:pt x="50" y="26"/>
                  </a:cubicBezTo>
                  <a:cubicBezTo>
                    <a:pt x="50" y="25"/>
                    <a:pt x="50" y="26"/>
                    <a:pt x="50" y="25"/>
                  </a:cubicBezTo>
                  <a:cubicBezTo>
                    <a:pt x="49" y="25"/>
                    <a:pt x="49" y="25"/>
                    <a:pt x="48" y="25"/>
                  </a:cubicBezTo>
                  <a:cubicBezTo>
                    <a:pt x="47" y="27"/>
                    <a:pt x="44" y="29"/>
                    <a:pt x="42" y="30"/>
                  </a:cubicBezTo>
                  <a:cubicBezTo>
                    <a:pt x="41" y="30"/>
                    <a:pt x="41" y="31"/>
                    <a:pt x="40" y="31"/>
                  </a:cubicBezTo>
                  <a:cubicBezTo>
                    <a:pt x="40" y="35"/>
                    <a:pt x="35" y="36"/>
                    <a:pt x="32" y="37"/>
                  </a:cubicBezTo>
                  <a:cubicBezTo>
                    <a:pt x="27" y="40"/>
                    <a:pt x="24" y="44"/>
                    <a:pt x="20" y="47"/>
                  </a:cubicBezTo>
                  <a:cubicBezTo>
                    <a:pt x="19" y="48"/>
                    <a:pt x="18" y="47"/>
                    <a:pt x="17" y="48"/>
                  </a:cubicBezTo>
                  <a:cubicBezTo>
                    <a:pt x="14" y="49"/>
                    <a:pt x="11" y="50"/>
                    <a:pt x="9" y="53"/>
                  </a:cubicBezTo>
                  <a:cubicBezTo>
                    <a:pt x="7" y="53"/>
                    <a:pt x="7" y="53"/>
                    <a:pt x="6" y="52"/>
                  </a:cubicBezTo>
                  <a:cubicBezTo>
                    <a:pt x="5" y="52"/>
                    <a:pt x="4" y="53"/>
                    <a:pt x="3" y="53"/>
                  </a:cubicBezTo>
                  <a:cubicBezTo>
                    <a:pt x="2" y="53"/>
                    <a:pt x="2" y="53"/>
                    <a:pt x="1" y="52"/>
                  </a:cubicBezTo>
                  <a:cubicBezTo>
                    <a:pt x="1" y="51"/>
                    <a:pt x="0" y="48"/>
                    <a:pt x="0" y="48"/>
                  </a:cubicBezTo>
                  <a:cubicBezTo>
                    <a:pt x="3" y="45"/>
                    <a:pt x="13" y="41"/>
                    <a:pt x="14" y="38"/>
                  </a:cubicBezTo>
                  <a:cubicBezTo>
                    <a:pt x="15" y="38"/>
                    <a:pt x="17" y="34"/>
                    <a:pt x="18" y="33"/>
                  </a:cubicBezTo>
                  <a:cubicBezTo>
                    <a:pt x="19" y="33"/>
                    <a:pt x="19" y="33"/>
                    <a:pt x="20" y="32"/>
                  </a:cubicBezTo>
                  <a:cubicBezTo>
                    <a:pt x="21" y="32"/>
                    <a:pt x="20" y="31"/>
                    <a:pt x="21" y="30"/>
                  </a:cubicBezTo>
                  <a:cubicBezTo>
                    <a:pt x="21" y="30"/>
                    <a:pt x="23" y="30"/>
                    <a:pt x="24" y="29"/>
                  </a:cubicBezTo>
                  <a:cubicBezTo>
                    <a:pt x="24" y="29"/>
                    <a:pt x="24" y="29"/>
                    <a:pt x="24" y="29"/>
                  </a:cubicBezTo>
                  <a:cubicBezTo>
                    <a:pt x="23" y="28"/>
                    <a:pt x="24" y="28"/>
                    <a:pt x="25" y="27"/>
                  </a:cubicBezTo>
                  <a:cubicBezTo>
                    <a:pt x="25" y="27"/>
                    <a:pt x="25" y="27"/>
                    <a:pt x="26" y="27"/>
                  </a:cubicBezTo>
                  <a:cubicBezTo>
                    <a:pt x="26" y="25"/>
                    <a:pt x="30" y="23"/>
                    <a:pt x="31" y="22"/>
                  </a:cubicBezTo>
                  <a:cubicBezTo>
                    <a:pt x="32" y="19"/>
                    <a:pt x="33" y="16"/>
                    <a:pt x="34" y="14"/>
                  </a:cubicBezTo>
                  <a:cubicBezTo>
                    <a:pt x="34" y="14"/>
                    <a:pt x="34" y="13"/>
                    <a:pt x="34" y="13"/>
                  </a:cubicBezTo>
                  <a:cubicBezTo>
                    <a:pt x="35" y="10"/>
                    <a:pt x="30" y="7"/>
                    <a:pt x="31" y="3"/>
                  </a:cubicBezTo>
                  <a:cubicBezTo>
                    <a:pt x="32" y="2"/>
                    <a:pt x="38" y="0"/>
                    <a:pt x="38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2" name="Freeform 61">
              <a:extLst>
                <a:ext uri="{FF2B5EF4-FFF2-40B4-BE49-F238E27FC236}">
                  <a16:creationId xmlns="" xmlns:a16="http://schemas.microsoft.com/office/drawing/2014/main" id="{BBFA8C73-8AAB-B448-8D69-B70D3D9F339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65651" y="3208338"/>
              <a:ext cx="471488" cy="460375"/>
            </a:xfrm>
            <a:custGeom>
              <a:avLst/>
              <a:gdLst>
                <a:gd name="T0" fmla="*/ 150 w 156"/>
                <a:gd name="T1" fmla="*/ 104 h 151"/>
                <a:gd name="T2" fmla="*/ 142 w 156"/>
                <a:gd name="T3" fmla="*/ 107 h 151"/>
                <a:gd name="T4" fmla="*/ 118 w 156"/>
                <a:gd name="T5" fmla="*/ 108 h 151"/>
                <a:gd name="T6" fmla="*/ 95 w 156"/>
                <a:gd name="T7" fmla="*/ 111 h 151"/>
                <a:gd name="T8" fmla="*/ 83 w 156"/>
                <a:gd name="T9" fmla="*/ 110 h 151"/>
                <a:gd name="T10" fmla="*/ 72 w 156"/>
                <a:gd name="T11" fmla="*/ 107 h 151"/>
                <a:gd name="T12" fmla="*/ 91 w 156"/>
                <a:gd name="T13" fmla="*/ 86 h 151"/>
                <a:gd name="T14" fmla="*/ 125 w 156"/>
                <a:gd name="T15" fmla="*/ 82 h 151"/>
                <a:gd name="T16" fmla="*/ 126 w 156"/>
                <a:gd name="T17" fmla="*/ 73 h 151"/>
                <a:gd name="T18" fmla="*/ 112 w 156"/>
                <a:gd name="T19" fmla="*/ 64 h 151"/>
                <a:gd name="T20" fmla="*/ 98 w 156"/>
                <a:gd name="T21" fmla="*/ 64 h 151"/>
                <a:gd name="T22" fmla="*/ 74 w 156"/>
                <a:gd name="T23" fmla="*/ 64 h 151"/>
                <a:gd name="T24" fmla="*/ 75 w 156"/>
                <a:gd name="T25" fmla="*/ 51 h 151"/>
                <a:gd name="T26" fmla="*/ 122 w 156"/>
                <a:gd name="T27" fmla="*/ 47 h 151"/>
                <a:gd name="T28" fmla="*/ 122 w 156"/>
                <a:gd name="T29" fmla="*/ 37 h 151"/>
                <a:gd name="T30" fmla="*/ 84 w 156"/>
                <a:gd name="T31" fmla="*/ 31 h 151"/>
                <a:gd name="T32" fmla="*/ 70 w 156"/>
                <a:gd name="T33" fmla="*/ 28 h 151"/>
                <a:gd name="T34" fmla="*/ 63 w 156"/>
                <a:gd name="T35" fmla="*/ 22 h 151"/>
                <a:gd name="T36" fmla="*/ 45 w 156"/>
                <a:gd name="T37" fmla="*/ 33 h 151"/>
                <a:gd name="T38" fmla="*/ 19 w 156"/>
                <a:gd name="T39" fmla="*/ 31 h 151"/>
                <a:gd name="T40" fmla="*/ 20 w 156"/>
                <a:gd name="T41" fmla="*/ 20 h 151"/>
                <a:gd name="T42" fmla="*/ 18 w 156"/>
                <a:gd name="T43" fmla="*/ 5 h 151"/>
                <a:gd name="T44" fmla="*/ 11 w 156"/>
                <a:gd name="T45" fmla="*/ 0 h 151"/>
                <a:gd name="T46" fmla="*/ 8 w 156"/>
                <a:gd name="T47" fmla="*/ 27 h 151"/>
                <a:gd name="T48" fmla="*/ 8 w 156"/>
                <a:gd name="T49" fmla="*/ 41 h 151"/>
                <a:gd name="T50" fmla="*/ 5 w 156"/>
                <a:gd name="T51" fmla="*/ 68 h 151"/>
                <a:gd name="T52" fmla="*/ 5 w 156"/>
                <a:gd name="T53" fmla="*/ 82 h 151"/>
                <a:gd name="T54" fmla="*/ 1 w 156"/>
                <a:gd name="T55" fmla="*/ 119 h 151"/>
                <a:gd name="T56" fmla="*/ 5 w 156"/>
                <a:gd name="T57" fmla="*/ 150 h 151"/>
                <a:gd name="T58" fmla="*/ 11 w 156"/>
                <a:gd name="T59" fmla="*/ 148 h 151"/>
                <a:gd name="T60" fmla="*/ 13 w 156"/>
                <a:gd name="T61" fmla="*/ 143 h 151"/>
                <a:gd name="T62" fmla="*/ 25 w 156"/>
                <a:gd name="T63" fmla="*/ 137 h 151"/>
                <a:gd name="T64" fmla="*/ 39 w 156"/>
                <a:gd name="T65" fmla="*/ 134 h 151"/>
                <a:gd name="T66" fmla="*/ 58 w 156"/>
                <a:gd name="T67" fmla="*/ 134 h 151"/>
                <a:gd name="T68" fmla="*/ 82 w 156"/>
                <a:gd name="T69" fmla="*/ 135 h 151"/>
                <a:gd name="T70" fmla="*/ 113 w 156"/>
                <a:gd name="T71" fmla="*/ 142 h 151"/>
                <a:gd name="T72" fmla="*/ 131 w 156"/>
                <a:gd name="T73" fmla="*/ 147 h 151"/>
                <a:gd name="T74" fmla="*/ 147 w 156"/>
                <a:gd name="T75" fmla="*/ 143 h 151"/>
                <a:gd name="T76" fmla="*/ 153 w 156"/>
                <a:gd name="T77" fmla="*/ 133 h 151"/>
                <a:gd name="T78" fmla="*/ 56 w 156"/>
                <a:gd name="T79" fmla="*/ 109 h 151"/>
                <a:gd name="T80" fmla="*/ 46 w 156"/>
                <a:gd name="T81" fmla="*/ 112 h 151"/>
                <a:gd name="T82" fmla="*/ 20 w 156"/>
                <a:gd name="T83" fmla="*/ 114 h 151"/>
                <a:gd name="T84" fmla="*/ 28 w 156"/>
                <a:gd name="T85" fmla="*/ 92 h 151"/>
                <a:gd name="T86" fmla="*/ 44 w 156"/>
                <a:gd name="T87" fmla="*/ 87 h 151"/>
                <a:gd name="T88" fmla="*/ 60 w 156"/>
                <a:gd name="T89" fmla="*/ 60 h 151"/>
                <a:gd name="T90" fmla="*/ 43 w 156"/>
                <a:gd name="T91" fmla="*/ 67 h 151"/>
                <a:gd name="T92" fmla="*/ 20 w 156"/>
                <a:gd name="T93" fmla="*/ 71 h 151"/>
                <a:gd name="T94" fmla="*/ 46 w 156"/>
                <a:gd name="T95" fmla="*/ 51 h 151"/>
                <a:gd name="T96" fmla="*/ 59 w 156"/>
                <a:gd name="T97" fmla="*/ 49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6" h="151">
                  <a:moveTo>
                    <a:pt x="156" y="123"/>
                  </a:moveTo>
                  <a:cubicBezTo>
                    <a:pt x="156" y="122"/>
                    <a:pt x="155" y="117"/>
                    <a:pt x="155" y="117"/>
                  </a:cubicBezTo>
                  <a:cubicBezTo>
                    <a:pt x="154" y="115"/>
                    <a:pt x="149" y="107"/>
                    <a:pt x="150" y="104"/>
                  </a:cubicBezTo>
                  <a:cubicBezTo>
                    <a:pt x="149" y="103"/>
                    <a:pt x="149" y="103"/>
                    <a:pt x="147" y="103"/>
                  </a:cubicBezTo>
                  <a:cubicBezTo>
                    <a:pt x="147" y="105"/>
                    <a:pt x="145" y="106"/>
                    <a:pt x="143" y="108"/>
                  </a:cubicBezTo>
                  <a:cubicBezTo>
                    <a:pt x="142" y="108"/>
                    <a:pt x="142" y="108"/>
                    <a:pt x="142" y="107"/>
                  </a:cubicBezTo>
                  <a:cubicBezTo>
                    <a:pt x="142" y="106"/>
                    <a:pt x="141" y="106"/>
                    <a:pt x="141" y="106"/>
                  </a:cubicBezTo>
                  <a:cubicBezTo>
                    <a:pt x="139" y="109"/>
                    <a:pt x="123" y="105"/>
                    <a:pt x="120" y="109"/>
                  </a:cubicBezTo>
                  <a:cubicBezTo>
                    <a:pt x="119" y="109"/>
                    <a:pt x="119" y="109"/>
                    <a:pt x="118" y="108"/>
                  </a:cubicBezTo>
                  <a:cubicBezTo>
                    <a:pt x="115" y="110"/>
                    <a:pt x="105" y="112"/>
                    <a:pt x="103" y="110"/>
                  </a:cubicBezTo>
                  <a:cubicBezTo>
                    <a:pt x="103" y="110"/>
                    <a:pt x="102" y="111"/>
                    <a:pt x="102" y="111"/>
                  </a:cubicBezTo>
                  <a:cubicBezTo>
                    <a:pt x="102" y="110"/>
                    <a:pt x="96" y="111"/>
                    <a:pt x="95" y="111"/>
                  </a:cubicBezTo>
                  <a:cubicBezTo>
                    <a:pt x="94" y="110"/>
                    <a:pt x="89" y="110"/>
                    <a:pt x="88" y="110"/>
                  </a:cubicBezTo>
                  <a:cubicBezTo>
                    <a:pt x="87" y="110"/>
                    <a:pt x="87" y="111"/>
                    <a:pt x="86" y="111"/>
                  </a:cubicBezTo>
                  <a:cubicBezTo>
                    <a:pt x="85" y="111"/>
                    <a:pt x="84" y="110"/>
                    <a:pt x="83" y="110"/>
                  </a:cubicBezTo>
                  <a:cubicBezTo>
                    <a:pt x="83" y="110"/>
                    <a:pt x="82" y="111"/>
                    <a:pt x="81" y="111"/>
                  </a:cubicBezTo>
                  <a:cubicBezTo>
                    <a:pt x="81" y="111"/>
                    <a:pt x="81" y="111"/>
                    <a:pt x="80" y="111"/>
                  </a:cubicBezTo>
                  <a:cubicBezTo>
                    <a:pt x="78" y="109"/>
                    <a:pt x="75" y="109"/>
                    <a:pt x="72" y="107"/>
                  </a:cubicBezTo>
                  <a:cubicBezTo>
                    <a:pt x="74" y="101"/>
                    <a:pt x="76" y="97"/>
                    <a:pt x="75" y="89"/>
                  </a:cubicBezTo>
                  <a:cubicBezTo>
                    <a:pt x="76" y="89"/>
                    <a:pt x="76" y="88"/>
                    <a:pt x="77" y="87"/>
                  </a:cubicBezTo>
                  <a:cubicBezTo>
                    <a:pt x="78" y="87"/>
                    <a:pt x="90" y="86"/>
                    <a:pt x="91" y="86"/>
                  </a:cubicBezTo>
                  <a:cubicBezTo>
                    <a:pt x="97" y="87"/>
                    <a:pt x="109" y="90"/>
                    <a:pt x="113" y="87"/>
                  </a:cubicBezTo>
                  <a:cubicBezTo>
                    <a:pt x="115" y="87"/>
                    <a:pt x="117" y="88"/>
                    <a:pt x="119" y="88"/>
                  </a:cubicBezTo>
                  <a:cubicBezTo>
                    <a:pt x="121" y="87"/>
                    <a:pt x="124" y="84"/>
                    <a:pt x="125" y="82"/>
                  </a:cubicBezTo>
                  <a:cubicBezTo>
                    <a:pt x="126" y="80"/>
                    <a:pt x="124" y="77"/>
                    <a:pt x="126" y="76"/>
                  </a:cubicBezTo>
                  <a:cubicBezTo>
                    <a:pt x="125" y="75"/>
                    <a:pt x="126" y="75"/>
                    <a:pt x="125" y="75"/>
                  </a:cubicBezTo>
                  <a:cubicBezTo>
                    <a:pt x="125" y="74"/>
                    <a:pt x="125" y="73"/>
                    <a:pt x="126" y="73"/>
                  </a:cubicBezTo>
                  <a:cubicBezTo>
                    <a:pt x="128" y="70"/>
                    <a:pt x="118" y="66"/>
                    <a:pt x="117" y="65"/>
                  </a:cubicBezTo>
                  <a:cubicBezTo>
                    <a:pt x="117" y="65"/>
                    <a:pt x="117" y="65"/>
                    <a:pt x="117" y="65"/>
                  </a:cubicBezTo>
                  <a:cubicBezTo>
                    <a:pt x="116" y="65"/>
                    <a:pt x="113" y="64"/>
                    <a:pt x="112" y="64"/>
                  </a:cubicBezTo>
                  <a:cubicBezTo>
                    <a:pt x="100" y="64"/>
                    <a:pt x="100" y="64"/>
                    <a:pt x="100" y="64"/>
                  </a:cubicBezTo>
                  <a:cubicBezTo>
                    <a:pt x="100" y="64"/>
                    <a:pt x="99" y="64"/>
                    <a:pt x="99" y="64"/>
                  </a:cubicBezTo>
                  <a:cubicBezTo>
                    <a:pt x="98" y="64"/>
                    <a:pt x="99" y="64"/>
                    <a:pt x="98" y="64"/>
                  </a:cubicBezTo>
                  <a:cubicBezTo>
                    <a:pt x="88" y="63"/>
                    <a:pt x="88" y="63"/>
                    <a:pt x="88" y="63"/>
                  </a:cubicBezTo>
                  <a:cubicBezTo>
                    <a:pt x="87" y="64"/>
                    <a:pt x="84" y="65"/>
                    <a:pt x="83" y="65"/>
                  </a:cubicBezTo>
                  <a:cubicBezTo>
                    <a:pt x="80" y="66"/>
                    <a:pt x="78" y="64"/>
                    <a:pt x="74" y="64"/>
                  </a:cubicBezTo>
                  <a:cubicBezTo>
                    <a:pt x="73" y="61"/>
                    <a:pt x="71" y="60"/>
                    <a:pt x="73" y="57"/>
                  </a:cubicBezTo>
                  <a:cubicBezTo>
                    <a:pt x="73" y="56"/>
                    <a:pt x="73" y="55"/>
                    <a:pt x="73" y="54"/>
                  </a:cubicBezTo>
                  <a:cubicBezTo>
                    <a:pt x="74" y="53"/>
                    <a:pt x="75" y="52"/>
                    <a:pt x="75" y="51"/>
                  </a:cubicBezTo>
                  <a:cubicBezTo>
                    <a:pt x="77" y="51"/>
                    <a:pt x="83" y="50"/>
                    <a:pt x="84" y="50"/>
                  </a:cubicBezTo>
                  <a:cubicBezTo>
                    <a:pt x="90" y="53"/>
                    <a:pt x="116" y="51"/>
                    <a:pt x="122" y="48"/>
                  </a:cubicBezTo>
                  <a:cubicBezTo>
                    <a:pt x="121" y="48"/>
                    <a:pt x="122" y="47"/>
                    <a:pt x="122" y="47"/>
                  </a:cubicBezTo>
                  <a:cubicBezTo>
                    <a:pt x="124" y="44"/>
                    <a:pt x="123" y="42"/>
                    <a:pt x="124" y="39"/>
                  </a:cubicBezTo>
                  <a:cubicBezTo>
                    <a:pt x="124" y="39"/>
                    <a:pt x="124" y="39"/>
                    <a:pt x="124" y="39"/>
                  </a:cubicBezTo>
                  <a:cubicBezTo>
                    <a:pt x="123" y="38"/>
                    <a:pt x="122" y="38"/>
                    <a:pt x="122" y="37"/>
                  </a:cubicBezTo>
                  <a:cubicBezTo>
                    <a:pt x="121" y="36"/>
                    <a:pt x="122" y="35"/>
                    <a:pt x="121" y="34"/>
                  </a:cubicBezTo>
                  <a:cubicBezTo>
                    <a:pt x="118" y="33"/>
                    <a:pt x="112" y="34"/>
                    <a:pt x="110" y="33"/>
                  </a:cubicBezTo>
                  <a:cubicBezTo>
                    <a:pt x="105" y="30"/>
                    <a:pt x="87" y="30"/>
                    <a:pt x="84" y="31"/>
                  </a:cubicBezTo>
                  <a:cubicBezTo>
                    <a:pt x="79" y="33"/>
                    <a:pt x="76" y="31"/>
                    <a:pt x="73" y="31"/>
                  </a:cubicBezTo>
                  <a:cubicBezTo>
                    <a:pt x="72" y="30"/>
                    <a:pt x="71" y="29"/>
                    <a:pt x="70" y="29"/>
                  </a:cubicBezTo>
                  <a:cubicBezTo>
                    <a:pt x="70" y="29"/>
                    <a:pt x="70" y="29"/>
                    <a:pt x="70" y="28"/>
                  </a:cubicBezTo>
                  <a:cubicBezTo>
                    <a:pt x="69" y="27"/>
                    <a:pt x="68" y="26"/>
                    <a:pt x="68" y="24"/>
                  </a:cubicBezTo>
                  <a:cubicBezTo>
                    <a:pt x="67" y="23"/>
                    <a:pt x="66" y="22"/>
                    <a:pt x="65" y="22"/>
                  </a:cubicBezTo>
                  <a:cubicBezTo>
                    <a:pt x="64" y="22"/>
                    <a:pt x="64" y="22"/>
                    <a:pt x="63" y="22"/>
                  </a:cubicBezTo>
                  <a:cubicBezTo>
                    <a:pt x="62" y="24"/>
                    <a:pt x="59" y="27"/>
                    <a:pt x="57" y="30"/>
                  </a:cubicBezTo>
                  <a:cubicBezTo>
                    <a:pt x="58" y="31"/>
                    <a:pt x="53" y="32"/>
                    <a:pt x="52" y="32"/>
                  </a:cubicBezTo>
                  <a:cubicBezTo>
                    <a:pt x="51" y="31"/>
                    <a:pt x="47" y="33"/>
                    <a:pt x="45" y="33"/>
                  </a:cubicBezTo>
                  <a:cubicBezTo>
                    <a:pt x="45" y="32"/>
                    <a:pt x="42" y="32"/>
                    <a:pt x="41" y="33"/>
                  </a:cubicBezTo>
                  <a:cubicBezTo>
                    <a:pt x="36" y="34"/>
                    <a:pt x="27" y="35"/>
                    <a:pt x="23" y="35"/>
                  </a:cubicBezTo>
                  <a:cubicBezTo>
                    <a:pt x="23" y="34"/>
                    <a:pt x="20" y="31"/>
                    <a:pt x="19" y="31"/>
                  </a:cubicBezTo>
                  <a:cubicBezTo>
                    <a:pt x="19" y="30"/>
                    <a:pt x="19" y="29"/>
                    <a:pt x="19" y="28"/>
                  </a:cubicBezTo>
                  <a:cubicBezTo>
                    <a:pt x="20" y="25"/>
                    <a:pt x="20" y="23"/>
                    <a:pt x="20" y="20"/>
                  </a:cubicBezTo>
                  <a:cubicBezTo>
                    <a:pt x="20" y="21"/>
                    <a:pt x="20" y="20"/>
                    <a:pt x="20" y="20"/>
                  </a:cubicBezTo>
                  <a:cubicBezTo>
                    <a:pt x="20" y="19"/>
                    <a:pt x="21" y="16"/>
                    <a:pt x="21" y="14"/>
                  </a:cubicBezTo>
                  <a:cubicBezTo>
                    <a:pt x="20" y="13"/>
                    <a:pt x="20" y="13"/>
                    <a:pt x="19" y="12"/>
                  </a:cubicBezTo>
                  <a:cubicBezTo>
                    <a:pt x="18" y="9"/>
                    <a:pt x="19" y="7"/>
                    <a:pt x="18" y="5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7" y="4"/>
                    <a:pt x="14" y="2"/>
                    <a:pt x="13" y="0"/>
                  </a:cubicBezTo>
                  <a:cubicBezTo>
                    <a:pt x="12" y="0"/>
                    <a:pt x="12" y="0"/>
                    <a:pt x="11" y="0"/>
                  </a:cubicBezTo>
                  <a:cubicBezTo>
                    <a:pt x="10" y="2"/>
                    <a:pt x="12" y="5"/>
                    <a:pt x="11" y="8"/>
                  </a:cubicBezTo>
                  <a:cubicBezTo>
                    <a:pt x="8" y="13"/>
                    <a:pt x="8" y="19"/>
                    <a:pt x="7" y="24"/>
                  </a:cubicBezTo>
                  <a:cubicBezTo>
                    <a:pt x="7" y="25"/>
                    <a:pt x="8" y="26"/>
                    <a:pt x="8" y="27"/>
                  </a:cubicBezTo>
                  <a:cubicBezTo>
                    <a:pt x="8" y="27"/>
                    <a:pt x="8" y="32"/>
                    <a:pt x="8" y="32"/>
                  </a:cubicBezTo>
                  <a:cubicBezTo>
                    <a:pt x="8" y="32"/>
                    <a:pt x="8" y="33"/>
                    <a:pt x="8" y="34"/>
                  </a:cubicBezTo>
                  <a:cubicBezTo>
                    <a:pt x="7" y="37"/>
                    <a:pt x="8" y="39"/>
                    <a:pt x="8" y="41"/>
                  </a:cubicBezTo>
                  <a:cubicBezTo>
                    <a:pt x="9" y="44"/>
                    <a:pt x="7" y="46"/>
                    <a:pt x="7" y="48"/>
                  </a:cubicBezTo>
                  <a:cubicBezTo>
                    <a:pt x="6" y="50"/>
                    <a:pt x="8" y="54"/>
                    <a:pt x="7" y="55"/>
                  </a:cubicBezTo>
                  <a:cubicBezTo>
                    <a:pt x="5" y="60"/>
                    <a:pt x="6" y="64"/>
                    <a:pt x="5" y="68"/>
                  </a:cubicBezTo>
                  <a:cubicBezTo>
                    <a:pt x="6" y="69"/>
                    <a:pt x="6" y="70"/>
                    <a:pt x="6" y="71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5" y="74"/>
                    <a:pt x="4" y="79"/>
                    <a:pt x="5" y="82"/>
                  </a:cubicBezTo>
                  <a:cubicBezTo>
                    <a:pt x="5" y="90"/>
                    <a:pt x="3" y="97"/>
                    <a:pt x="5" y="100"/>
                  </a:cubicBezTo>
                  <a:cubicBezTo>
                    <a:pt x="5" y="102"/>
                    <a:pt x="2" y="106"/>
                    <a:pt x="2" y="108"/>
                  </a:cubicBezTo>
                  <a:cubicBezTo>
                    <a:pt x="3" y="113"/>
                    <a:pt x="1" y="118"/>
                    <a:pt x="1" y="119"/>
                  </a:cubicBezTo>
                  <a:cubicBezTo>
                    <a:pt x="0" y="126"/>
                    <a:pt x="1" y="139"/>
                    <a:pt x="2" y="142"/>
                  </a:cubicBezTo>
                  <a:cubicBezTo>
                    <a:pt x="2" y="142"/>
                    <a:pt x="4" y="144"/>
                    <a:pt x="4" y="144"/>
                  </a:cubicBezTo>
                  <a:cubicBezTo>
                    <a:pt x="5" y="145"/>
                    <a:pt x="4" y="148"/>
                    <a:pt x="5" y="150"/>
                  </a:cubicBezTo>
                  <a:cubicBezTo>
                    <a:pt x="5" y="150"/>
                    <a:pt x="6" y="150"/>
                    <a:pt x="6" y="151"/>
                  </a:cubicBezTo>
                  <a:cubicBezTo>
                    <a:pt x="7" y="151"/>
                    <a:pt x="8" y="150"/>
                    <a:pt x="10" y="150"/>
                  </a:cubicBezTo>
                  <a:cubicBezTo>
                    <a:pt x="10" y="149"/>
                    <a:pt x="11" y="149"/>
                    <a:pt x="11" y="148"/>
                  </a:cubicBezTo>
                  <a:cubicBezTo>
                    <a:pt x="11" y="147"/>
                    <a:pt x="11" y="146"/>
                    <a:pt x="11" y="145"/>
                  </a:cubicBezTo>
                  <a:cubicBezTo>
                    <a:pt x="11" y="145"/>
                    <a:pt x="11" y="145"/>
                    <a:pt x="11" y="145"/>
                  </a:cubicBezTo>
                  <a:cubicBezTo>
                    <a:pt x="12" y="144"/>
                    <a:pt x="13" y="144"/>
                    <a:pt x="13" y="143"/>
                  </a:cubicBezTo>
                  <a:cubicBezTo>
                    <a:pt x="14" y="142"/>
                    <a:pt x="13" y="141"/>
                    <a:pt x="14" y="141"/>
                  </a:cubicBezTo>
                  <a:cubicBezTo>
                    <a:pt x="15" y="138"/>
                    <a:pt x="21" y="139"/>
                    <a:pt x="21" y="139"/>
                  </a:cubicBezTo>
                  <a:cubicBezTo>
                    <a:pt x="23" y="138"/>
                    <a:pt x="24" y="137"/>
                    <a:pt x="25" y="137"/>
                  </a:cubicBezTo>
                  <a:cubicBezTo>
                    <a:pt x="26" y="137"/>
                    <a:pt x="27" y="138"/>
                    <a:pt x="28" y="137"/>
                  </a:cubicBezTo>
                  <a:cubicBezTo>
                    <a:pt x="30" y="136"/>
                    <a:pt x="32" y="135"/>
                    <a:pt x="33" y="134"/>
                  </a:cubicBezTo>
                  <a:cubicBezTo>
                    <a:pt x="35" y="134"/>
                    <a:pt x="38" y="134"/>
                    <a:pt x="39" y="134"/>
                  </a:cubicBezTo>
                  <a:cubicBezTo>
                    <a:pt x="41" y="133"/>
                    <a:pt x="50" y="134"/>
                    <a:pt x="51" y="134"/>
                  </a:cubicBezTo>
                  <a:cubicBezTo>
                    <a:pt x="51" y="134"/>
                    <a:pt x="52" y="134"/>
                    <a:pt x="52" y="134"/>
                  </a:cubicBezTo>
                  <a:cubicBezTo>
                    <a:pt x="53" y="133"/>
                    <a:pt x="58" y="134"/>
                    <a:pt x="58" y="134"/>
                  </a:cubicBezTo>
                  <a:cubicBezTo>
                    <a:pt x="59" y="134"/>
                    <a:pt x="63" y="134"/>
                    <a:pt x="64" y="134"/>
                  </a:cubicBezTo>
                  <a:cubicBezTo>
                    <a:pt x="68" y="134"/>
                    <a:pt x="69" y="134"/>
                    <a:pt x="73" y="135"/>
                  </a:cubicBezTo>
                  <a:cubicBezTo>
                    <a:pt x="74" y="135"/>
                    <a:pt x="81" y="135"/>
                    <a:pt x="82" y="135"/>
                  </a:cubicBezTo>
                  <a:cubicBezTo>
                    <a:pt x="84" y="137"/>
                    <a:pt x="87" y="137"/>
                    <a:pt x="89" y="139"/>
                  </a:cubicBezTo>
                  <a:cubicBezTo>
                    <a:pt x="90" y="137"/>
                    <a:pt x="101" y="140"/>
                    <a:pt x="103" y="140"/>
                  </a:cubicBezTo>
                  <a:cubicBezTo>
                    <a:pt x="107" y="139"/>
                    <a:pt x="112" y="142"/>
                    <a:pt x="113" y="142"/>
                  </a:cubicBezTo>
                  <a:cubicBezTo>
                    <a:pt x="116" y="141"/>
                    <a:pt x="116" y="143"/>
                    <a:pt x="117" y="144"/>
                  </a:cubicBezTo>
                  <a:cubicBezTo>
                    <a:pt x="119" y="144"/>
                    <a:pt x="120" y="144"/>
                    <a:pt x="121" y="144"/>
                  </a:cubicBezTo>
                  <a:cubicBezTo>
                    <a:pt x="125" y="146"/>
                    <a:pt x="127" y="147"/>
                    <a:pt x="131" y="147"/>
                  </a:cubicBezTo>
                  <a:cubicBezTo>
                    <a:pt x="133" y="148"/>
                    <a:pt x="138" y="148"/>
                    <a:pt x="138" y="148"/>
                  </a:cubicBezTo>
                  <a:cubicBezTo>
                    <a:pt x="139" y="147"/>
                    <a:pt x="143" y="146"/>
                    <a:pt x="144" y="146"/>
                  </a:cubicBezTo>
                  <a:cubicBezTo>
                    <a:pt x="145" y="145"/>
                    <a:pt x="146" y="144"/>
                    <a:pt x="147" y="143"/>
                  </a:cubicBezTo>
                  <a:cubicBezTo>
                    <a:pt x="147" y="143"/>
                    <a:pt x="147" y="142"/>
                    <a:pt x="147" y="142"/>
                  </a:cubicBezTo>
                  <a:cubicBezTo>
                    <a:pt x="147" y="141"/>
                    <a:pt x="150" y="140"/>
                    <a:pt x="150" y="140"/>
                  </a:cubicBezTo>
                  <a:cubicBezTo>
                    <a:pt x="152" y="138"/>
                    <a:pt x="151" y="135"/>
                    <a:pt x="153" y="133"/>
                  </a:cubicBezTo>
                  <a:cubicBezTo>
                    <a:pt x="154" y="132"/>
                    <a:pt x="155" y="132"/>
                    <a:pt x="155" y="130"/>
                  </a:cubicBezTo>
                  <a:cubicBezTo>
                    <a:pt x="154" y="129"/>
                    <a:pt x="156" y="124"/>
                    <a:pt x="156" y="123"/>
                  </a:cubicBezTo>
                  <a:close/>
                  <a:moveTo>
                    <a:pt x="56" y="109"/>
                  </a:moveTo>
                  <a:cubicBezTo>
                    <a:pt x="54" y="111"/>
                    <a:pt x="52" y="110"/>
                    <a:pt x="49" y="111"/>
                  </a:cubicBezTo>
                  <a:cubicBezTo>
                    <a:pt x="49" y="111"/>
                    <a:pt x="48" y="111"/>
                    <a:pt x="47" y="111"/>
                  </a:cubicBezTo>
                  <a:cubicBezTo>
                    <a:pt x="47" y="111"/>
                    <a:pt x="47" y="111"/>
                    <a:pt x="46" y="112"/>
                  </a:cubicBezTo>
                  <a:cubicBezTo>
                    <a:pt x="45" y="112"/>
                    <a:pt x="43" y="112"/>
                    <a:pt x="42" y="112"/>
                  </a:cubicBezTo>
                  <a:cubicBezTo>
                    <a:pt x="40" y="112"/>
                    <a:pt x="39" y="112"/>
                    <a:pt x="37" y="112"/>
                  </a:cubicBezTo>
                  <a:cubicBezTo>
                    <a:pt x="33" y="114"/>
                    <a:pt x="25" y="114"/>
                    <a:pt x="20" y="114"/>
                  </a:cubicBezTo>
                  <a:cubicBezTo>
                    <a:pt x="20" y="114"/>
                    <a:pt x="19" y="113"/>
                    <a:pt x="19" y="112"/>
                  </a:cubicBezTo>
                  <a:cubicBezTo>
                    <a:pt x="18" y="111"/>
                    <a:pt x="18" y="98"/>
                    <a:pt x="19" y="97"/>
                  </a:cubicBezTo>
                  <a:cubicBezTo>
                    <a:pt x="19" y="97"/>
                    <a:pt x="28" y="92"/>
                    <a:pt x="28" y="92"/>
                  </a:cubicBezTo>
                  <a:cubicBezTo>
                    <a:pt x="29" y="92"/>
                    <a:pt x="29" y="92"/>
                    <a:pt x="30" y="92"/>
                  </a:cubicBezTo>
                  <a:cubicBezTo>
                    <a:pt x="31" y="91"/>
                    <a:pt x="32" y="90"/>
                    <a:pt x="34" y="89"/>
                  </a:cubicBezTo>
                  <a:cubicBezTo>
                    <a:pt x="36" y="88"/>
                    <a:pt x="42" y="89"/>
                    <a:pt x="44" y="87"/>
                  </a:cubicBezTo>
                  <a:cubicBezTo>
                    <a:pt x="48" y="88"/>
                    <a:pt x="55" y="87"/>
                    <a:pt x="59" y="89"/>
                  </a:cubicBezTo>
                  <a:cubicBezTo>
                    <a:pt x="61" y="95"/>
                    <a:pt x="59" y="107"/>
                    <a:pt x="56" y="109"/>
                  </a:cubicBezTo>
                  <a:close/>
                  <a:moveTo>
                    <a:pt x="60" y="60"/>
                  </a:moveTo>
                  <a:cubicBezTo>
                    <a:pt x="60" y="62"/>
                    <a:pt x="60" y="64"/>
                    <a:pt x="59" y="64"/>
                  </a:cubicBezTo>
                  <a:cubicBezTo>
                    <a:pt x="57" y="66"/>
                    <a:pt x="53" y="68"/>
                    <a:pt x="49" y="67"/>
                  </a:cubicBezTo>
                  <a:cubicBezTo>
                    <a:pt x="48" y="67"/>
                    <a:pt x="45" y="67"/>
                    <a:pt x="43" y="67"/>
                  </a:cubicBezTo>
                  <a:cubicBezTo>
                    <a:pt x="42" y="67"/>
                    <a:pt x="40" y="68"/>
                    <a:pt x="39" y="68"/>
                  </a:cubicBezTo>
                  <a:cubicBezTo>
                    <a:pt x="38" y="68"/>
                    <a:pt x="37" y="68"/>
                    <a:pt x="36" y="68"/>
                  </a:cubicBezTo>
                  <a:cubicBezTo>
                    <a:pt x="29" y="70"/>
                    <a:pt x="27" y="71"/>
                    <a:pt x="20" y="71"/>
                  </a:cubicBezTo>
                  <a:cubicBezTo>
                    <a:pt x="15" y="59"/>
                    <a:pt x="24" y="56"/>
                    <a:pt x="33" y="51"/>
                  </a:cubicBezTo>
                  <a:cubicBezTo>
                    <a:pt x="35" y="50"/>
                    <a:pt x="38" y="52"/>
                    <a:pt x="40" y="52"/>
                  </a:cubicBezTo>
                  <a:cubicBezTo>
                    <a:pt x="42" y="51"/>
                    <a:pt x="44" y="52"/>
                    <a:pt x="46" y="51"/>
                  </a:cubicBezTo>
                  <a:cubicBezTo>
                    <a:pt x="47" y="51"/>
                    <a:pt x="49" y="49"/>
                    <a:pt x="50" y="49"/>
                  </a:cubicBezTo>
                  <a:cubicBezTo>
                    <a:pt x="51" y="48"/>
                    <a:pt x="53" y="49"/>
                    <a:pt x="54" y="48"/>
                  </a:cubicBezTo>
                  <a:cubicBezTo>
                    <a:pt x="56" y="48"/>
                    <a:pt x="57" y="49"/>
                    <a:pt x="59" y="49"/>
                  </a:cubicBezTo>
                  <a:cubicBezTo>
                    <a:pt x="62" y="52"/>
                    <a:pt x="61" y="55"/>
                    <a:pt x="60" y="6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3" name="Freeform 62">
              <a:extLst>
                <a:ext uri="{FF2B5EF4-FFF2-40B4-BE49-F238E27FC236}">
                  <a16:creationId xmlns="" xmlns:a16="http://schemas.microsoft.com/office/drawing/2014/main" id="{36F7B329-A55D-1F4F-B152-3E76EE5CE95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064376" y="3014663"/>
              <a:ext cx="831850" cy="349250"/>
            </a:xfrm>
            <a:custGeom>
              <a:avLst/>
              <a:gdLst>
                <a:gd name="T0" fmla="*/ 262 w 275"/>
                <a:gd name="T1" fmla="*/ 71 h 114"/>
                <a:gd name="T2" fmla="*/ 242 w 275"/>
                <a:gd name="T3" fmla="*/ 70 h 114"/>
                <a:gd name="T4" fmla="*/ 227 w 275"/>
                <a:gd name="T5" fmla="*/ 69 h 114"/>
                <a:gd name="T6" fmla="*/ 178 w 275"/>
                <a:gd name="T7" fmla="*/ 63 h 114"/>
                <a:gd name="T8" fmla="*/ 186 w 275"/>
                <a:gd name="T9" fmla="*/ 34 h 114"/>
                <a:gd name="T10" fmla="*/ 121 w 275"/>
                <a:gd name="T11" fmla="*/ 40 h 114"/>
                <a:gd name="T12" fmla="*/ 96 w 275"/>
                <a:gd name="T13" fmla="*/ 36 h 114"/>
                <a:gd name="T14" fmla="*/ 104 w 275"/>
                <a:gd name="T15" fmla="*/ 28 h 114"/>
                <a:gd name="T16" fmla="*/ 126 w 275"/>
                <a:gd name="T17" fmla="*/ 32 h 114"/>
                <a:gd name="T18" fmla="*/ 144 w 275"/>
                <a:gd name="T19" fmla="*/ 31 h 114"/>
                <a:gd name="T20" fmla="*/ 178 w 275"/>
                <a:gd name="T21" fmla="*/ 29 h 114"/>
                <a:gd name="T22" fmla="*/ 208 w 275"/>
                <a:gd name="T23" fmla="*/ 40 h 114"/>
                <a:gd name="T24" fmla="*/ 229 w 275"/>
                <a:gd name="T25" fmla="*/ 34 h 114"/>
                <a:gd name="T26" fmla="*/ 217 w 275"/>
                <a:gd name="T27" fmla="*/ 20 h 114"/>
                <a:gd name="T28" fmla="*/ 198 w 275"/>
                <a:gd name="T29" fmla="*/ 17 h 114"/>
                <a:gd name="T30" fmla="*/ 161 w 275"/>
                <a:gd name="T31" fmla="*/ 15 h 114"/>
                <a:gd name="T32" fmla="*/ 146 w 275"/>
                <a:gd name="T33" fmla="*/ 9 h 114"/>
                <a:gd name="T34" fmla="*/ 118 w 275"/>
                <a:gd name="T35" fmla="*/ 1 h 114"/>
                <a:gd name="T36" fmla="*/ 96 w 275"/>
                <a:gd name="T37" fmla="*/ 15 h 114"/>
                <a:gd name="T38" fmla="*/ 56 w 275"/>
                <a:gd name="T39" fmla="*/ 19 h 114"/>
                <a:gd name="T40" fmla="*/ 40 w 275"/>
                <a:gd name="T41" fmla="*/ 32 h 114"/>
                <a:gd name="T42" fmla="*/ 30 w 275"/>
                <a:gd name="T43" fmla="*/ 53 h 114"/>
                <a:gd name="T44" fmla="*/ 36 w 275"/>
                <a:gd name="T45" fmla="*/ 63 h 114"/>
                <a:gd name="T46" fmla="*/ 50 w 275"/>
                <a:gd name="T47" fmla="*/ 61 h 114"/>
                <a:gd name="T48" fmla="*/ 58 w 275"/>
                <a:gd name="T49" fmla="*/ 34 h 114"/>
                <a:gd name="T50" fmla="*/ 87 w 275"/>
                <a:gd name="T51" fmla="*/ 54 h 114"/>
                <a:gd name="T52" fmla="*/ 52 w 275"/>
                <a:gd name="T53" fmla="*/ 69 h 114"/>
                <a:gd name="T54" fmla="*/ 0 w 275"/>
                <a:gd name="T55" fmla="*/ 80 h 114"/>
                <a:gd name="T56" fmla="*/ 46 w 275"/>
                <a:gd name="T57" fmla="*/ 86 h 114"/>
                <a:gd name="T58" fmla="*/ 56 w 275"/>
                <a:gd name="T59" fmla="*/ 97 h 114"/>
                <a:gd name="T60" fmla="*/ 49 w 275"/>
                <a:gd name="T61" fmla="*/ 113 h 114"/>
                <a:gd name="T62" fmla="*/ 73 w 275"/>
                <a:gd name="T63" fmla="*/ 98 h 114"/>
                <a:gd name="T64" fmla="*/ 112 w 275"/>
                <a:gd name="T65" fmla="*/ 98 h 114"/>
                <a:gd name="T66" fmla="*/ 150 w 275"/>
                <a:gd name="T67" fmla="*/ 99 h 114"/>
                <a:gd name="T68" fmla="*/ 175 w 275"/>
                <a:gd name="T69" fmla="*/ 100 h 114"/>
                <a:gd name="T70" fmla="*/ 213 w 275"/>
                <a:gd name="T71" fmla="*/ 103 h 114"/>
                <a:gd name="T72" fmla="*/ 185 w 275"/>
                <a:gd name="T73" fmla="*/ 88 h 114"/>
                <a:gd name="T74" fmla="*/ 189 w 275"/>
                <a:gd name="T75" fmla="*/ 78 h 114"/>
                <a:gd name="T76" fmla="*/ 215 w 275"/>
                <a:gd name="T77" fmla="*/ 83 h 114"/>
                <a:gd name="T78" fmla="*/ 232 w 275"/>
                <a:gd name="T79" fmla="*/ 89 h 114"/>
                <a:gd name="T80" fmla="*/ 259 w 275"/>
                <a:gd name="T81" fmla="*/ 91 h 114"/>
                <a:gd name="T82" fmla="*/ 273 w 275"/>
                <a:gd name="T83" fmla="*/ 80 h 114"/>
                <a:gd name="T84" fmla="*/ 115 w 275"/>
                <a:gd name="T85" fmla="*/ 80 h 114"/>
                <a:gd name="T86" fmla="*/ 91 w 275"/>
                <a:gd name="T87" fmla="*/ 88 h 114"/>
                <a:gd name="T88" fmla="*/ 85 w 275"/>
                <a:gd name="T89" fmla="*/ 80 h 114"/>
                <a:gd name="T90" fmla="*/ 114 w 275"/>
                <a:gd name="T91" fmla="*/ 74 h 114"/>
                <a:gd name="T92" fmla="*/ 125 w 275"/>
                <a:gd name="T93" fmla="*/ 60 h 114"/>
                <a:gd name="T94" fmla="*/ 98 w 275"/>
                <a:gd name="T95" fmla="*/ 63 h 114"/>
                <a:gd name="T96" fmla="*/ 118 w 275"/>
                <a:gd name="T97" fmla="*/ 52 h 114"/>
                <a:gd name="T98" fmla="*/ 125 w 275"/>
                <a:gd name="T99" fmla="*/ 60 h 114"/>
                <a:gd name="T100" fmla="*/ 150 w 275"/>
                <a:gd name="T101" fmla="*/ 84 h 114"/>
                <a:gd name="T102" fmla="*/ 132 w 275"/>
                <a:gd name="T103" fmla="*/ 76 h 114"/>
                <a:gd name="T104" fmla="*/ 161 w 275"/>
                <a:gd name="T105" fmla="*/ 75 h 114"/>
                <a:gd name="T106" fmla="*/ 140 w 275"/>
                <a:gd name="T107" fmla="*/ 61 h 114"/>
                <a:gd name="T108" fmla="*/ 167 w 275"/>
                <a:gd name="T109" fmla="*/ 5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5" h="114">
                  <a:moveTo>
                    <a:pt x="271" y="73"/>
                  </a:moveTo>
                  <a:cubicBezTo>
                    <a:pt x="271" y="73"/>
                    <a:pt x="271" y="73"/>
                    <a:pt x="270" y="72"/>
                  </a:cubicBezTo>
                  <a:cubicBezTo>
                    <a:pt x="270" y="72"/>
                    <a:pt x="267" y="73"/>
                    <a:pt x="267" y="74"/>
                  </a:cubicBezTo>
                  <a:cubicBezTo>
                    <a:pt x="265" y="73"/>
                    <a:pt x="263" y="72"/>
                    <a:pt x="262" y="71"/>
                  </a:cubicBezTo>
                  <a:cubicBezTo>
                    <a:pt x="261" y="71"/>
                    <a:pt x="261" y="71"/>
                    <a:pt x="261" y="71"/>
                  </a:cubicBezTo>
                  <a:cubicBezTo>
                    <a:pt x="259" y="72"/>
                    <a:pt x="252" y="68"/>
                    <a:pt x="251" y="68"/>
                  </a:cubicBezTo>
                  <a:cubicBezTo>
                    <a:pt x="249" y="69"/>
                    <a:pt x="247" y="70"/>
                    <a:pt x="244" y="70"/>
                  </a:cubicBezTo>
                  <a:cubicBezTo>
                    <a:pt x="244" y="69"/>
                    <a:pt x="243" y="71"/>
                    <a:pt x="242" y="70"/>
                  </a:cubicBezTo>
                  <a:cubicBezTo>
                    <a:pt x="241" y="70"/>
                    <a:pt x="238" y="68"/>
                    <a:pt x="236" y="68"/>
                  </a:cubicBezTo>
                  <a:cubicBezTo>
                    <a:pt x="235" y="69"/>
                    <a:pt x="234" y="69"/>
                    <a:pt x="233" y="70"/>
                  </a:cubicBezTo>
                  <a:cubicBezTo>
                    <a:pt x="233" y="70"/>
                    <a:pt x="232" y="69"/>
                    <a:pt x="232" y="69"/>
                  </a:cubicBezTo>
                  <a:cubicBezTo>
                    <a:pt x="231" y="68"/>
                    <a:pt x="229" y="70"/>
                    <a:pt x="227" y="69"/>
                  </a:cubicBezTo>
                  <a:cubicBezTo>
                    <a:pt x="222" y="66"/>
                    <a:pt x="216" y="68"/>
                    <a:pt x="209" y="68"/>
                  </a:cubicBezTo>
                  <a:cubicBezTo>
                    <a:pt x="207" y="66"/>
                    <a:pt x="203" y="68"/>
                    <a:pt x="202" y="67"/>
                  </a:cubicBezTo>
                  <a:cubicBezTo>
                    <a:pt x="198" y="64"/>
                    <a:pt x="190" y="67"/>
                    <a:pt x="185" y="64"/>
                  </a:cubicBezTo>
                  <a:cubicBezTo>
                    <a:pt x="183" y="66"/>
                    <a:pt x="178" y="63"/>
                    <a:pt x="178" y="63"/>
                  </a:cubicBezTo>
                  <a:cubicBezTo>
                    <a:pt x="176" y="63"/>
                    <a:pt x="177" y="60"/>
                    <a:pt x="178" y="58"/>
                  </a:cubicBezTo>
                  <a:cubicBezTo>
                    <a:pt x="179" y="56"/>
                    <a:pt x="190" y="48"/>
                    <a:pt x="192" y="48"/>
                  </a:cubicBezTo>
                  <a:cubicBezTo>
                    <a:pt x="193" y="45"/>
                    <a:pt x="193" y="38"/>
                    <a:pt x="190" y="36"/>
                  </a:cubicBezTo>
                  <a:cubicBezTo>
                    <a:pt x="189" y="35"/>
                    <a:pt x="186" y="34"/>
                    <a:pt x="186" y="34"/>
                  </a:cubicBezTo>
                  <a:cubicBezTo>
                    <a:pt x="185" y="34"/>
                    <a:pt x="174" y="39"/>
                    <a:pt x="174" y="40"/>
                  </a:cubicBezTo>
                  <a:cubicBezTo>
                    <a:pt x="163" y="39"/>
                    <a:pt x="149" y="41"/>
                    <a:pt x="141" y="40"/>
                  </a:cubicBezTo>
                  <a:cubicBezTo>
                    <a:pt x="138" y="39"/>
                    <a:pt x="129" y="41"/>
                    <a:pt x="127" y="40"/>
                  </a:cubicBezTo>
                  <a:cubicBezTo>
                    <a:pt x="125" y="40"/>
                    <a:pt x="123" y="40"/>
                    <a:pt x="121" y="40"/>
                  </a:cubicBezTo>
                  <a:cubicBezTo>
                    <a:pt x="120" y="40"/>
                    <a:pt x="118" y="41"/>
                    <a:pt x="116" y="40"/>
                  </a:cubicBezTo>
                  <a:cubicBezTo>
                    <a:pt x="113" y="40"/>
                    <a:pt x="108" y="40"/>
                    <a:pt x="105" y="39"/>
                  </a:cubicBezTo>
                  <a:cubicBezTo>
                    <a:pt x="104" y="40"/>
                    <a:pt x="103" y="40"/>
                    <a:pt x="102" y="40"/>
                  </a:cubicBezTo>
                  <a:cubicBezTo>
                    <a:pt x="100" y="38"/>
                    <a:pt x="98" y="37"/>
                    <a:pt x="96" y="36"/>
                  </a:cubicBezTo>
                  <a:cubicBezTo>
                    <a:pt x="92" y="34"/>
                    <a:pt x="87" y="35"/>
                    <a:pt x="85" y="32"/>
                  </a:cubicBezTo>
                  <a:cubicBezTo>
                    <a:pt x="85" y="32"/>
                    <a:pt x="85" y="32"/>
                    <a:pt x="85" y="31"/>
                  </a:cubicBezTo>
                  <a:cubicBezTo>
                    <a:pt x="84" y="30"/>
                    <a:pt x="91" y="28"/>
                    <a:pt x="93" y="29"/>
                  </a:cubicBezTo>
                  <a:cubicBezTo>
                    <a:pt x="93" y="29"/>
                    <a:pt x="102" y="29"/>
                    <a:pt x="104" y="28"/>
                  </a:cubicBezTo>
                  <a:cubicBezTo>
                    <a:pt x="106" y="28"/>
                    <a:pt x="108" y="26"/>
                    <a:pt x="111" y="27"/>
                  </a:cubicBezTo>
                  <a:cubicBezTo>
                    <a:pt x="113" y="27"/>
                    <a:pt x="115" y="29"/>
                    <a:pt x="118" y="30"/>
                  </a:cubicBezTo>
                  <a:cubicBezTo>
                    <a:pt x="120" y="30"/>
                    <a:pt x="122" y="28"/>
                    <a:pt x="125" y="29"/>
                  </a:cubicBezTo>
                  <a:cubicBezTo>
                    <a:pt x="125" y="30"/>
                    <a:pt x="125" y="31"/>
                    <a:pt x="126" y="32"/>
                  </a:cubicBezTo>
                  <a:cubicBezTo>
                    <a:pt x="126" y="33"/>
                    <a:pt x="128" y="31"/>
                    <a:pt x="128" y="32"/>
                  </a:cubicBezTo>
                  <a:cubicBezTo>
                    <a:pt x="129" y="33"/>
                    <a:pt x="129" y="33"/>
                    <a:pt x="130" y="33"/>
                  </a:cubicBezTo>
                  <a:cubicBezTo>
                    <a:pt x="130" y="33"/>
                    <a:pt x="130" y="33"/>
                    <a:pt x="130" y="33"/>
                  </a:cubicBezTo>
                  <a:cubicBezTo>
                    <a:pt x="134" y="31"/>
                    <a:pt x="140" y="33"/>
                    <a:pt x="144" y="31"/>
                  </a:cubicBezTo>
                  <a:cubicBezTo>
                    <a:pt x="143" y="30"/>
                    <a:pt x="148" y="31"/>
                    <a:pt x="148" y="31"/>
                  </a:cubicBezTo>
                  <a:cubicBezTo>
                    <a:pt x="151" y="29"/>
                    <a:pt x="153" y="28"/>
                    <a:pt x="157" y="29"/>
                  </a:cubicBezTo>
                  <a:cubicBezTo>
                    <a:pt x="158" y="29"/>
                    <a:pt x="163" y="26"/>
                    <a:pt x="165" y="28"/>
                  </a:cubicBezTo>
                  <a:cubicBezTo>
                    <a:pt x="169" y="29"/>
                    <a:pt x="177" y="28"/>
                    <a:pt x="178" y="29"/>
                  </a:cubicBezTo>
                  <a:cubicBezTo>
                    <a:pt x="179" y="29"/>
                    <a:pt x="192" y="28"/>
                    <a:pt x="195" y="27"/>
                  </a:cubicBezTo>
                  <a:cubicBezTo>
                    <a:pt x="196" y="27"/>
                    <a:pt x="198" y="28"/>
                    <a:pt x="199" y="28"/>
                  </a:cubicBezTo>
                  <a:cubicBezTo>
                    <a:pt x="205" y="28"/>
                    <a:pt x="212" y="28"/>
                    <a:pt x="213" y="35"/>
                  </a:cubicBezTo>
                  <a:cubicBezTo>
                    <a:pt x="211" y="37"/>
                    <a:pt x="209" y="39"/>
                    <a:pt x="208" y="40"/>
                  </a:cubicBezTo>
                  <a:cubicBezTo>
                    <a:pt x="205" y="45"/>
                    <a:pt x="208" y="56"/>
                    <a:pt x="209" y="61"/>
                  </a:cubicBezTo>
                  <a:cubicBezTo>
                    <a:pt x="212" y="62"/>
                    <a:pt x="217" y="59"/>
                    <a:pt x="220" y="56"/>
                  </a:cubicBezTo>
                  <a:cubicBezTo>
                    <a:pt x="221" y="57"/>
                    <a:pt x="224" y="52"/>
                    <a:pt x="224" y="51"/>
                  </a:cubicBezTo>
                  <a:cubicBezTo>
                    <a:pt x="227" y="48"/>
                    <a:pt x="231" y="40"/>
                    <a:pt x="229" y="34"/>
                  </a:cubicBezTo>
                  <a:cubicBezTo>
                    <a:pt x="228" y="32"/>
                    <a:pt x="226" y="31"/>
                    <a:pt x="225" y="30"/>
                  </a:cubicBezTo>
                  <a:cubicBezTo>
                    <a:pt x="225" y="29"/>
                    <a:pt x="224" y="28"/>
                    <a:pt x="224" y="27"/>
                  </a:cubicBezTo>
                  <a:cubicBezTo>
                    <a:pt x="223" y="26"/>
                    <a:pt x="221" y="24"/>
                    <a:pt x="221" y="23"/>
                  </a:cubicBezTo>
                  <a:cubicBezTo>
                    <a:pt x="219" y="22"/>
                    <a:pt x="219" y="21"/>
                    <a:pt x="217" y="20"/>
                  </a:cubicBezTo>
                  <a:cubicBezTo>
                    <a:pt x="216" y="21"/>
                    <a:pt x="209" y="16"/>
                    <a:pt x="206" y="18"/>
                  </a:cubicBezTo>
                  <a:cubicBezTo>
                    <a:pt x="206" y="18"/>
                    <a:pt x="205" y="18"/>
                    <a:pt x="205" y="18"/>
                  </a:cubicBezTo>
                  <a:cubicBezTo>
                    <a:pt x="203" y="18"/>
                    <a:pt x="201" y="17"/>
                    <a:pt x="198" y="17"/>
                  </a:cubicBezTo>
                  <a:cubicBezTo>
                    <a:pt x="198" y="17"/>
                    <a:pt x="198" y="17"/>
                    <a:pt x="198" y="17"/>
                  </a:cubicBezTo>
                  <a:cubicBezTo>
                    <a:pt x="197" y="16"/>
                    <a:pt x="187" y="15"/>
                    <a:pt x="184" y="14"/>
                  </a:cubicBezTo>
                  <a:cubicBezTo>
                    <a:pt x="178" y="13"/>
                    <a:pt x="174" y="16"/>
                    <a:pt x="170" y="16"/>
                  </a:cubicBezTo>
                  <a:cubicBezTo>
                    <a:pt x="169" y="16"/>
                    <a:pt x="166" y="18"/>
                    <a:pt x="165" y="17"/>
                  </a:cubicBezTo>
                  <a:cubicBezTo>
                    <a:pt x="164" y="17"/>
                    <a:pt x="161" y="15"/>
                    <a:pt x="161" y="15"/>
                  </a:cubicBezTo>
                  <a:cubicBezTo>
                    <a:pt x="160" y="15"/>
                    <a:pt x="160" y="16"/>
                    <a:pt x="159" y="15"/>
                  </a:cubicBezTo>
                  <a:cubicBezTo>
                    <a:pt x="158" y="15"/>
                    <a:pt x="156" y="14"/>
                    <a:pt x="155" y="13"/>
                  </a:cubicBezTo>
                  <a:cubicBezTo>
                    <a:pt x="155" y="13"/>
                    <a:pt x="150" y="13"/>
                    <a:pt x="150" y="12"/>
                  </a:cubicBezTo>
                  <a:cubicBezTo>
                    <a:pt x="149" y="11"/>
                    <a:pt x="147" y="9"/>
                    <a:pt x="146" y="9"/>
                  </a:cubicBezTo>
                  <a:cubicBezTo>
                    <a:pt x="143" y="8"/>
                    <a:pt x="139" y="7"/>
                    <a:pt x="137" y="5"/>
                  </a:cubicBezTo>
                  <a:cubicBezTo>
                    <a:pt x="137" y="5"/>
                    <a:pt x="136" y="4"/>
                    <a:pt x="136" y="4"/>
                  </a:cubicBezTo>
                  <a:cubicBezTo>
                    <a:pt x="132" y="2"/>
                    <a:pt x="129" y="5"/>
                    <a:pt x="125" y="3"/>
                  </a:cubicBezTo>
                  <a:cubicBezTo>
                    <a:pt x="126" y="3"/>
                    <a:pt x="118" y="1"/>
                    <a:pt x="118" y="1"/>
                  </a:cubicBezTo>
                  <a:cubicBezTo>
                    <a:pt x="117" y="0"/>
                    <a:pt x="117" y="0"/>
                    <a:pt x="116" y="0"/>
                  </a:cubicBezTo>
                  <a:cubicBezTo>
                    <a:pt x="116" y="1"/>
                    <a:pt x="114" y="1"/>
                    <a:pt x="113" y="2"/>
                  </a:cubicBezTo>
                  <a:cubicBezTo>
                    <a:pt x="113" y="2"/>
                    <a:pt x="112" y="8"/>
                    <a:pt x="110" y="9"/>
                  </a:cubicBezTo>
                  <a:cubicBezTo>
                    <a:pt x="105" y="11"/>
                    <a:pt x="101" y="13"/>
                    <a:pt x="96" y="15"/>
                  </a:cubicBezTo>
                  <a:cubicBezTo>
                    <a:pt x="94" y="15"/>
                    <a:pt x="92" y="16"/>
                    <a:pt x="90" y="16"/>
                  </a:cubicBezTo>
                  <a:cubicBezTo>
                    <a:pt x="87" y="18"/>
                    <a:pt x="83" y="17"/>
                    <a:pt x="79" y="18"/>
                  </a:cubicBezTo>
                  <a:cubicBezTo>
                    <a:pt x="78" y="19"/>
                    <a:pt x="76" y="18"/>
                    <a:pt x="75" y="18"/>
                  </a:cubicBezTo>
                  <a:cubicBezTo>
                    <a:pt x="69" y="19"/>
                    <a:pt x="63" y="16"/>
                    <a:pt x="56" y="19"/>
                  </a:cubicBezTo>
                  <a:cubicBezTo>
                    <a:pt x="53" y="20"/>
                    <a:pt x="50" y="22"/>
                    <a:pt x="48" y="24"/>
                  </a:cubicBezTo>
                  <a:cubicBezTo>
                    <a:pt x="48" y="25"/>
                    <a:pt x="47" y="26"/>
                    <a:pt x="47" y="27"/>
                  </a:cubicBezTo>
                  <a:cubicBezTo>
                    <a:pt x="45" y="28"/>
                    <a:pt x="44" y="30"/>
                    <a:pt x="42" y="32"/>
                  </a:cubicBezTo>
                  <a:cubicBezTo>
                    <a:pt x="41" y="32"/>
                    <a:pt x="40" y="32"/>
                    <a:pt x="40" y="32"/>
                  </a:cubicBezTo>
                  <a:cubicBezTo>
                    <a:pt x="39" y="33"/>
                    <a:pt x="36" y="36"/>
                    <a:pt x="36" y="38"/>
                  </a:cubicBezTo>
                  <a:cubicBezTo>
                    <a:pt x="36" y="38"/>
                    <a:pt x="36" y="39"/>
                    <a:pt x="36" y="39"/>
                  </a:cubicBezTo>
                  <a:cubicBezTo>
                    <a:pt x="34" y="42"/>
                    <a:pt x="31" y="44"/>
                    <a:pt x="30" y="47"/>
                  </a:cubicBezTo>
                  <a:cubicBezTo>
                    <a:pt x="30" y="49"/>
                    <a:pt x="30" y="51"/>
                    <a:pt x="30" y="53"/>
                  </a:cubicBezTo>
                  <a:cubicBezTo>
                    <a:pt x="29" y="54"/>
                    <a:pt x="29" y="55"/>
                    <a:pt x="29" y="57"/>
                  </a:cubicBezTo>
                  <a:cubicBezTo>
                    <a:pt x="30" y="57"/>
                    <a:pt x="30" y="58"/>
                    <a:pt x="30" y="59"/>
                  </a:cubicBezTo>
                  <a:cubicBezTo>
                    <a:pt x="31" y="59"/>
                    <a:pt x="31" y="59"/>
                    <a:pt x="31" y="59"/>
                  </a:cubicBezTo>
                  <a:cubicBezTo>
                    <a:pt x="34" y="60"/>
                    <a:pt x="34" y="61"/>
                    <a:pt x="36" y="63"/>
                  </a:cubicBezTo>
                  <a:cubicBezTo>
                    <a:pt x="37" y="62"/>
                    <a:pt x="42" y="65"/>
                    <a:pt x="43" y="65"/>
                  </a:cubicBezTo>
                  <a:cubicBezTo>
                    <a:pt x="45" y="66"/>
                    <a:pt x="48" y="64"/>
                    <a:pt x="49" y="62"/>
                  </a:cubicBezTo>
                  <a:cubicBezTo>
                    <a:pt x="50" y="62"/>
                    <a:pt x="50" y="62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0" y="61"/>
                    <a:pt x="50" y="61"/>
                  </a:cubicBezTo>
                  <a:cubicBezTo>
                    <a:pt x="50" y="61"/>
                    <a:pt x="52" y="56"/>
                    <a:pt x="52" y="56"/>
                  </a:cubicBezTo>
                  <a:cubicBezTo>
                    <a:pt x="52" y="55"/>
                    <a:pt x="52" y="54"/>
                    <a:pt x="52" y="53"/>
                  </a:cubicBezTo>
                  <a:cubicBezTo>
                    <a:pt x="56" y="47"/>
                    <a:pt x="56" y="40"/>
                    <a:pt x="58" y="34"/>
                  </a:cubicBezTo>
                  <a:cubicBezTo>
                    <a:pt x="61" y="33"/>
                    <a:pt x="70" y="31"/>
                    <a:pt x="73" y="32"/>
                  </a:cubicBezTo>
                  <a:cubicBezTo>
                    <a:pt x="77" y="34"/>
                    <a:pt x="85" y="45"/>
                    <a:pt x="85" y="51"/>
                  </a:cubicBezTo>
                  <a:cubicBezTo>
                    <a:pt x="86" y="52"/>
                    <a:pt x="86" y="53"/>
                    <a:pt x="87" y="54"/>
                  </a:cubicBezTo>
                  <a:cubicBezTo>
                    <a:pt x="87" y="54"/>
                    <a:pt x="87" y="54"/>
                    <a:pt x="87" y="54"/>
                  </a:cubicBezTo>
                  <a:cubicBezTo>
                    <a:pt x="86" y="54"/>
                    <a:pt x="84" y="60"/>
                    <a:pt x="83" y="61"/>
                  </a:cubicBezTo>
                  <a:cubicBezTo>
                    <a:pt x="81" y="63"/>
                    <a:pt x="73" y="66"/>
                    <a:pt x="69" y="66"/>
                  </a:cubicBezTo>
                  <a:cubicBezTo>
                    <a:pt x="65" y="65"/>
                    <a:pt x="60" y="67"/>
                    <a:pt x="56" y="67"/>
                  </a:cubicBezTo>
                  <a:cubicBezTo>
                    <a:pt x="54" y="67"/>
                    <a:pt x="53" y="68"/>
                    <a:pt x="52" y="69"/>
                  </a:cubicBezTo>
                  <a:cubicBezTo>
                    <a:pt x="40" y="69"/>
                    <a:pt x="27" y="70"/>
                    <a:pt x="15" y="75"/>
                  </a:cubicBezTo>
                  <a:cubicBezTo>
                    <a:pt x="14" y="76"/>
                    <a:pt x="12" y="75"/>
                    <a:pt x="12" y="75"/>
                  </a:cubicBezTo>
                  <a:cubicBezTo>
                    <a:pt x="9" y="76"/>
                    <a:pt x="7" y="75"/>
                    <a:pt x="5" y="76"/>
                  </a:cubicBezTo>
                  <a:cubicBezTo>
                    <a:pt x="3" y="77"/>
                    <a:pt x="2" y="79"/>
                    <a:pt x="0" y="80"/>
                  </a:cubicBezTo>
                  <a:cubicBezTo>
                    <a:pt x="0" y="91"/>
                    <a:pt x="3" y="91"/>
                    <a:pt x="7" y="97"/>
                  </a:cubicBezTo>
                  <a:cubicBezTo>
                    <a:pt x="17" y="97"/>
                    <a:pt x="21" y="95"/>
                    <a:pt x="30" y="91"/>
                  </a:cubicBezTo>
                  <a:cubicBezTo>
                    <a:pt x="31" y="90"/>
                    <a:pt x="33" y="91"/>
                    <a:pt x="34" y="91"/>
                  </a:cubicBezTo>
                  <a:cubicBezTo>
                    <a:pt x="38" y="89"/>
                    <a:pt x="42" y="88"/>
                    <a:pt x="46" y="86"/>
                  </a:cubicBezTo>
                  <a:cubicBezTo>
                    <a:pt x="48" y="85"/>
                    <a:pt x="57" y="79"/>
                    <a:pt x="59" y="82"/>
                  </a:cubicBezTo>
                  <a:cubicBezTo>
                    <a:pt x="60" y="81"/>
                    <a:pt x="67" y="80"/>
                    <a:pt x="69" y="80"/>
                  </a:cubicBezTo>
                  <a:cubicBezTo>
                    <a:pt x="69" y="80"/>
                    <a:pt x="68" y="80"/>
                    <a:pt x="69" y="80"/>
                  </a:cubicBezTo>
                  <a:cubicBezTo>
                    <a:pt x="69" y="84"/>
                    <a:pt x="59" y="95"/>
                    <a:pt x="56" y="97"/>
                  </a:cubicBezTo>
                  <a:cubicBezTo>
                    <a:pt x="55" y="97"/>
                    <a:pt x="55" y="100"/>
                    <a:pt x="53" y="101"/>
                  </a:cubicBezTo>
                  <a:cubicBezTo>
                    <a:pt x="53" y="102"/>
                    <a:pt x="54" y="103"/>
                    <a:pt x="53" y="105"/>
                  </a:cubicBezTo>
                  <a:cubicBezTo>
                    <a:pt x="53" y="106"/>
                    <a:pt x="52" y="106"/>
                    <a:pt x="51" y="107"/>
                  </a:cubicBezTo>
                  <a:cubicBezTo>
                    <a:pt x="50" y="108"/>
                    <a:pt x="50" y="111"/>
                    <a:pt x="49" y="113"/>
                  </a:cubicBezTo>
                  <a:cubicBezTo>
                    <a:pt x="49" y="113"/>
                    <a:pt x="49" y="114"/>
                    <a:pt x="50" y="114"/>
                  </a:cubicBezTo>
                  <a:cubicBezTo>
                    <a:pt x="50" y="114"/>
                    <a:pt x="54" y="112"/>
                    <a:pt x="55" y="112"/>
                  </a:cubicBezTo>
                  <a:cubicBezTo>
                    <a:pt x="57" y="110"/>
                    <a:pt x="71" y="99"/>
                    <a:pt x="71" y="99"/>
                  </a:cubicBezTo>
                  <a:cubicBezTo>
                    <a:pt x="72" y="98"/>
                    <a:pt x="72" y="98"/>
                    <a:pt x="73" y="98"/>
                  </a:cubicBezTo>
                  <a:cubicBezTo>
                    <a:pt x="79" y="103"/>
                    <a:pt x="86" y="102"/>
                    <a:pt x="93" y="100"/>
                  </a:cubicBezTo>
                  <a:cubicBezTo>
                    <a:pt x="95" y="99"/>
                    <a:pt x="100" y="100"/>
                    <a:pt x="101" y="100"/>
                  </a:cubicBezTo>
                  <a:cubicBezTo>
                    <a:pt x="101" y="99"/>
                    <a:pt x="107" y="99"/>
                    <a:pt x="107" y="99"/>
                  </a:cubicBezTo>
                  <a:cubicBezTo>
                    <a:pt x="108" y="100"/>
                    <a:pt x="110" y="97"/>
                    <a:pt x="112" y="98"/>
                  </a:cubicBezTo>
                  <a:cubicBezTo>
                    <a:pt x="123" y="99"/>
                    <a:pt x="123" y="99"/>
                    <a:pt x="123" y="99"/>
                  </a:cubicBezTo>
                  <a:cubicBezTo>
                    <a:pt x="124" y="98"/>
                    <a:pt x="130" y="97"/>
                    <a:pt x="130" y="97"/>
                  </a:cubicBezTo>
                  <a:cubicBezTo>
                    <a:pt x="132" y="97"/>
                    <a:pt x="134" y="97"/>
                    <a:pt x="136" y="97"/>
                  </a:cubicBezTo>
                  <a:cubicBezTo>
                    <a:pt x="139" y="99"/>
                    <a:pt x="149" y="97"/>
                    <a:pt x="150" y="99"/>
                  </a:cubicBezTo>
                  <a:cubicBezTo>
                    <a:pt x="150" y="98"/>
                    <a:pt x="155" y="98"/>
                    <a:pt x="156" y="99"/>
                  </a:cubicBezTo>
                  <a:cubicBezTo>
                    <a:pt x="156" y="99"/>
                    <a:pt x="159" y="98"/>
                    <a:pt x="160" y="99"/>
                  </a:cubicBezTo>
                  <a:cubicBezTo>
                    <a:pt x="160" y="99"/>
                    <a:pt x="161" y="99"/>
                    <a:pt x="161" y="99"/>
                  </a:cubicBezTo>
                  <a:cubicBezTo>
                    <a:pt x="162" y="99"/>
                    <a:pt x="173" y="99"/>
                    <a:pt x="175" y="100"/>
                  </a:cubicBezTo>
                  <a:cubicBezTo>
                    <a:pt x="175" y="100"/>
                    <a:pt x="177" y="99"/>
                    <a:pt x="179" y="100"/>
                  </a:cubicBezTo>
                  <a:cubicBezTo>
                    <a:pt x="186" y="103"/>
                    <a:pt x="194" y="103"/>
                    <a:pt x="202" y="104"/>
                  </a:cubicBezTo>
                  <a:cubicBezTo>
                    <a:pt x="203" y="105"/>
                    <a:pt x="204" y="103"/>
                    <a:pt x="207" y="104"/>
                  </a:cubicBezTo>
                  <a:cubicBezTo>
                    <a:pt x="208" y="103"/>
                    <a:pt x="211" y="103"/>
                    <a:pt x="213" y="103"/>
                  </a:cubicBezTo>
                  <a:cubicBezTo>
                    <a:pt x="214" y="101"/>
                    <a:pt x="213" y="98"/>
                    <a:pt x="213" y="96"/>
                  </a:cubicBezTo>
                  <a:cubicBezTo>
                    <a:pt x="208" y="93"/>
                    <a:pt x="204" y="88"/>
                    <a:pt x="196" y="90"/>
                  </a:cubicBezTo>
                  <a:cubicBezTo>
                    <a:pt x="196" y="89"/>
                    <a:pt x="191" y="88"/>
                    <a:pt x="190" y="88"/>
                  </a:cubicBezTo>
                  <a:cubicBezTo>
                    <a:pt x="188" y="88"/>
                    <a:pt x="187" y="88"/>
                    <a:pt x="185" y="88"/>
                  </a:cubicBezTo>
                  <a:cubicBezTo>
                    <a:pt x="180" y="85"/>
                    <a:pt x="172" y="86"/>
                    <a:pt x="165" y="85"/>
                  </a:cubicBezTo>
                  <a:cubicBezTo>
                    <a:pt x="164" y="82"/>
                    <a:pt x="168" y="81"/>
                    <a:pt x="169" y="79"/>
                  </a:cubicBezTo>
                  <a:cubicBezTo>
                    <a:pt x="168" y="78"/>
                    <a:pt x="170" y="77"/>
                    <a:pt x="170" y="76"/>
                  </a:cubicBezTo>
                  <a:cubicBezTo>
                    <a:pt x="176" y="76"/>
                    <a:pt x="184" y="74"/>
                    <a:pt x="189" y="78"/>
                  </a:cubicBezTo>
                  <a:cubicBezTo>
                    <a:pt x="190" y="76"/>
                    <a:pt x="197" y="80"/>
                    <a:pt x="198" y="80"/>
                  </a:cubicBezTo>
                  <a:cubicBezTo>
                    <a:pt x="200" y="79"/>
                    <a:pt x="203" y="81"/>
                    <a:pt x="204" y="82"/>
                  </a:cubicBezTo>
                  <a:cubicBezTo>
                    <a:pt x="206" y="79"/>
                    <a:pt x="210" y="83"/>
                    <a:pt x="213" y="83"/>
                  </a:cubicBezTo>
                  <a:cubicBezTo>
                    <a:pt x="214" y="83"/>
                    <a:pt x="214" y="83"/>
                    <a:pt x="215" y="83"/>
                  </a:cubicBezTo>
                  <a:cubicBezTo>
                    <a:pt x="216" y="84"/>
                    <a:pt x="216" y="85"/>
                    <a:pt x="217" y="86"/>
                  </a:cubicBezTo>
                  <a:cubicBezTo>
                    <a:pt x="218" y="85"/>
                    <a:pt x="221" y="87"/>
                    <a:pt x="222" y="87"/>
                  </a:cubicBezTo>
                  <a:cubicBezTo>
                    <a:pt x="223" y="87"/>
                    <a:pt x="227" y="88"/>
                    <a:pt x="228" y="89"/>
                  </a:cubicBezTo>
                  <a:cubicBezTo>
                    <a:pt x="229" y="89"/>
                    <a:pt x="231" y="89"/>
                    <a:pt x="232" y="89"/>
                  </a:cubicBezTo>
                  <a:cubicBezTo>
                    <a:pt x="233" y="89"/>
                    <a:pt x="234" y="90"/>
                    <a:pt x="235" y="90"/>
                  </a:cubicBezTo>
                  <a:cubicBezTo>
                    <a:pt x="236" y="90"/>
                    <a:pt x="235" y="90"/>
                    <a:pt x="235" y="90"/>
                  </a:cubicBezTo>
                  <a:cubicBezTo>
                    <a:pt x="239" y="91"/>
                    <a:pt x="253" y="93"/>
                    <a:pt x="255" y="90"/>
                  </a:cubicBezTo>
                  <a:cubicBezTo>
                    <a:pt x="257" y="91"/>
                    <a:pt x="258" y="91"/>
                    <a:pt x="259" y="91"/>
                  </a:cubicBezTo>
                  <a:cubicBezTo>
                    <a:pt x="259" y="90"/>
                    <a:pt x="260" y="89"/>
                    <a:pt x="261" y="88"/>
                  </a:cubicBezTo>
                  <a:cubicBezTo>
                    <a:pt x="263" y="87"/>
                    <a:pt x="268" y="87"/>
                    <a:pt x="270" y="85"/>
                  </a:cubicBezTo>
                  <a:cubicBezTo>
                    <a:pt x="270" y="84"/>
                    <a:pt x="271" y="83"/>
                    <a:pt x="271" y="82"/>
                  </a:cubicBezTo>
                  <a:cubicBezTo>
                    <a:pt x="272" y="81"/>
                    <a:pt x="273" y="81"/>
                    <a:pt x="273" y="80"/>
                  </a:cubicBezTo>
                  <a:cubicBezTo>
                    <a:pt x="275" y="77"/>
                    <a:pt x="271" y="75"/>
                    <a:pt x="271" y="73"/>
                  </a:cubicBezTo>
                  <a:close/>
                  <a:moveTo>
                    <a:pt x="119" y="76"/>
                  </a:moveTo>
                  <a:cubicBezTo>
                    <a:pt x="119" y="76"/>
                    <a:pt x="119" y="76"/>
                    <a:pt x="119" y="77"/>
                  </a:cubicBezTo>
                  <a:cubicBezTo>
                    <a:pt x="118" y="78"/>
                    <a:pt x="117" y="79"/>
                    <a:pt x="115" y="80"/>
                  </a:cubicBezTo>
                  <a:cubicBezTo>
                    <a:pt x="115" y="81"/>
                    <a:pt x="115" y="82"/>
                    <a:pt x="115" y="83"/>
                  </a:cubicBezTo>
                  <a:cubicBezTo>
                    <a:pt x="114" y="84"/>
                    <a:pt x="112" y="84"/>
                    <a:pt x="111" y="85"/>
                  </a:cubicBezTo>
                  <a:cubicBezTo>
                    <a:pt x="110" y="85"/>
                    <a:pt x="110" y="85"/>
                    <a:pt x="109" y="85"/>
                  </a:cubicBezTo>
                  <a:cubicBezTo>
                    <a:pt x="109" y="85"/>
                    <a:pt x="93" y="87"/>
                    <a:pt x="91" y="88"/>
                  </a:cubicBezTo>
                  <a:cubicBezTo>
                    <a:pt x="89" y="89"/>
                    <a:pt x="87" y="88"/>
                    <a:pt x="87" y="88"/>
                  </a:cubicBezTo>
                  <a:cubicBezTo>
                    <a:pt x="85" y="89"/>
                    <a:pt x="83" y="89"/>
                    <a:pt x="81" y="90"/>
                  </a:cubicBezTo>
                  <a:cubicBezTo>
                    <a:pt x="80" y="90"/>
                    <a:pt x="80" y="90"/>
                    <a:pt x="79" y="89"/>
                  </a:cubicBezTo>
                  <a:cubicBezTo>
                    <a:pt x="79" y="88"/>
                    <a:pt x="84" y="82"/>
                    <a:pt x="85" y="80"/>
                  </a:cubicBezTo>
                  <a:cubicBezTo>
                    <a:pt x="90" y="81"/>
                    <a:pt x="95" y="78"/>
                    <a:pt x="98" y="76"/>
                  </a:cubicBezTo>
                  <a:cubicBezTo>
                    <a:pt x="98" y="76"/>
                    <a:pt x="101" y="77"/>
                    <a:pt x="101" y="77"/>
                  </a:cubicBezTo>
                  <a:cubicBezTo>
                    <a:pt x="101" y="76"/>
                    <a:pt x="105" y="75"/>
                    <a:pt x="105" y="75"/>
                  </a:cubicBezTo>
                  <a:cubicBezTo>
                    <a:pt x="108" y="74"/>
                    <a:pt x="113" y="76"/>
                    <a:pt x="114" y="74"/>
                  </a:cubicBezTo>
                  <a:cubicBezTo>
                    <a:pt x="115" y="74"/>
                    <a:pt x="115" y="74"/>
                    <a:pt x="115" y="75"/>
                  </a:cubicBezTo>
                  <a:cubicBezTo>
                    <a:pt x="117" y="74"/>
                    <a:pt x="118" y="75"/>
                    <a:pt x="119" y="75"/>
                  </a:cubicBezTo>
                  <a:cubicBezTo>
                    <a:pt x="119" y="76"/>
                    <a:pt x="119" y="76"/>
                    <a:pt x="119" y="76"/>
                  </a:cubicBezTo>
                  <a:close/>
                  <a:moveTo>
                    <a:pt x="125" y="60"/>
                  </a:moveTo>
                  <a:cubicBezTo>
                    <a:pt x="124" y="61"/>
                    <a:pt x="122" y="63"/>
                    <a:pt x="120" y="63"/>
                  </a:cubicBezTo>
                  <a:cubicBezTo>
                    <a:pt x="120" y="62"/>
                    <a:pt x="120" y="62"/>
                    <a:pt x="120" y="63"/>
                  </a:cubicBezTo>
                  <a:cubicBezTo>
                    <a:pt x="116" y="64"/>
                    <a:pt x="110" y="60"/>
                    <a:pt x="106" y="62"/>
                  </a:cubicBezTo>
                  <a:cubicBezTo>
                    <a:pt x="104" y="63"/>
                    <a:pt x="100" y="64"/>
                    <a:pt x="98" y="63"/>
                  </a:cubicBezTo>
                  <a:cubicBezTo>
                    <a:pt x="97" y="63"/>
                    <a:pt x="97" y="63"/>
                    <a:pt x="97" y="63"/>
                  </a:cubicBezTo>
                  <a:cubicBezTo>
                    <a:pt x="97" y="60"/>
                    <a:pt x="97" y="60"/>
                    <a:pt x="98" y="58"/>
                  </a:cubicBezTo>
                  <a:cubicBezTo>
                    <a:pt x="102" y="56"/>
                    <a:pt x="112" y="51"/>
                    <a:pt x="117" y="53"/>
                  </a:cubicBezTo>
                  <a:cubicBezTo>
                    <a:pt x="118" y="53"/>
                    <a:pt x="118" y="52"/>
                    <a:pt x="118" y="52"/>
                  </a:cubicBezTo>
                  <a:cubicBezTo>
                    <a:pt x="122" y="53"/>
                    <a:pt x="125" y="54"/>
                    <a:pt x="127" y="54"/>
                  </a:cubicBezTo>
                  <a:cubicBezTo>
                    <a:pt x="127" y="54"/>
                    <a:pt x="128" y="55"/>
                    <a:pt x="128" y="55"/>
                  </a:cubicBezTo>
                  <a:cubicBezTo>
                    <a:pt x="128" y="57"/>
                    <a:pt x="127" y="59"/>
                    <a:pt x="125" y="60"/>
                  </a:cubicBezTo>
                  <a:cubicBezTo>
                    <a:pt x="125" y="60"/>
                    <a:pt x="125" y="60"/>
                    <a:pt x="125" y="60"/>
                  </a:cubicBezTo>
                  <a:close/>
                  <a:moveTo>
                    <a:pt x="161" y="75"/>
                  </a:moveTo>
                  <a:cubicBezTo>
                    <a:pt x="159" y="77"/>
                    <a:pt x="158" y="79"/>
                    <a:pt x="157" y="81"/>
                  </a:cubicBezTo>
                  <a:cubicBezTo>
                    <a:pt x="157" y="82"/>
                    <a:pt x="157" y="82"/>
                    <a:pt x="158" y="83"/>
                  </a:cubicBezTo>
                  <a:cubicBezTo>
                    <a:pt x="157" y="86"/>
                    <a:pt x="152" y="85"/>
                    <a:pt x="150" y="84"/>
                  </a:cubicBezTo>
                  <a:cubicBezTo>
                    <a:pt x="149" y="84"/>
                    <a:pt x="148" y="85"/>
                    <a:pt x="147" y="85"/>
                  </a:cubicBezTo>
                  <a:cubicBezTo>
                    <a:pt x="147" y="85"/>
                    <a:pt x="129" y="85"/>
                    <a:pt x="126" y="83"/>
                  </a:cubicBezTo>
                  <a:cubicBezTo>
                    <a:pt x="126" y="81"/>
                    <a:pt x="129" y="79"/>
                    <a:pt x="131" y="78"/>
                  </a:cubicBezTo>
                  <a:cubicBezTo>
                    <a:pt x="132" y="77"/>
                    <a:pt x="131" y="76"/>
                    <a:pt x="132" y="76"/>
                  </a:cubicBezTo>
                  <a:cubicBezTo>
                    <a:pt x="134" y="74"/>
                    <a:pt x="149" y="73"/>
                    <a:pt x="152" y="73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56" y="73"/>
                    <a:pt x="158" y="73"/>
                    <a:pt x="161" y="74"/>
                  </a:cubicBezTo>
                  <a:cubicBezTo>
                    <a:pt x="161" y="74"/>
                    <a:pt x="161" y="75"/>
                    <a:pt x="161" y="75"/>
                  </a:cubicBezTo>
                  <a:close/>
                  <a:moveTo>
                    <a:pt x="168" y="56"/>
                  </a:moveTo>
                  <a:cubicBezTo>
                    <a:pt x="169" y="56"/>
                    <a:pt x="166" y="61"/>
                    <a:pt x="165" y="61"/>
                  </a:cubicBezTo>
                  <a:cubicBezTo>
                    <a:pt x="163" y="60"/>
                    <a:pt x="152" y="62"/>
                    <a:pt x="149" y="62"/>
                  </a:cubicBezTo>
                  <a:cubicBezTo>
                    <a:pt x="146" y="63"/>
                    <a:pt x="141" y="60"/>
                    <a:pt x="140" y="61"/>
                  </a:cubicBezTo>
                  <a:cubicBezTo>
                    <a:pt x="139" y="61"/>
                    <a:pt x="139" y="61"/>
                    <a:pt x="138" y="61"/>
                  </a:cubicBezTo>
                  <a:cubicBezTo>
                    <a:pt x="138" y="60"/>
                    <a:pt x="138" y="60"/>
                    <a:pt x="138" y="59"/>
                  </a:cubicBezTo>
                  <a:cubicBezTo>
                    <a:pt x="140" y="57"/>
                    <a:pt x="144" y="56"/>
                    <a:pt x="145" y="53"/>
                  </a:cubicBezTo>
                  <a:cubicBezTo>
                    <a:pt x="150" y="50"/>
                    <a:pt x="162" y="55"/>
                    <a:pt x="167" y="51"/>
                  </a:cubicBezTo>
                  <a:cubicBezTo>
                    <a:pt x="168" y="51"/>
                    <a:pt x="168" y="51"/>
                    <a:pt x="170" y="51"/>
                  </a:cubicBezTo>
                  <a:cubicBezTo>
                    <a:pt x="170" y="52"/>
                    <a:pt x="171" y="52"/>
                    <a:pt x="171" y="52"/>
                  </a:cubicBezTo>
                  <a:cubicBezTo>
                    <a:pt x="171" y="55"/>
                    <a:pt x="170" y="55"/>
                    <a:pt x="168" y="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4" name="Freeform 63">
              <a:extLst>
                <a:ext uri="{FF2B5EF4-FFF2-40B4-BE49-F238E27FC236}">
                  <a16:creationId xmlns="" xmlns:a16="http://schemas.microsoft.com/office/drawing/2014/main" id="{1E090C3E-935A-414C-8648-4076AD5225F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265988" y="3328988"/>
              <a:ext cx="442913" cy="346075"/>
            </a:xfrm>
            <a:custGeom>
              <a:avLst/>
              <a:gdLst>
                <a:gd name="T0" fmla="*/ 142 w 146"/>
                <a:gd name="T1" fmla="*/ 77 h 113"/>
                <a:gd name="T2" fmla="*/ 130 w 146"/>
                <a:gd name="T3" fmla="*/ 78 h 113"/>
                <a:gd name="T4" fmla="*/ 120 w 146"/>
                <a:gd name="T5" fmla="*/ 74 h 113"/>
                <a:gd name="T6" fmla="*/ 108 w 146"/>
                <a:gd name="T7" fmla="*/ 55 h 113"/>
                <a:gd name="T8" fmla="*/ 107 w 146"/>
                <a:gd name="T9" fmla="*/ 38 h 113"/>
                <a:gd name="T10" fmla="*/ 108 w 146"/>
                <a:gd name="T11" fmla="*/ 23 h 113"/>
                <a:gd name="T12" fmla="*/ 113 w 146"/>
                <a:gd name="T13" fmla="*/ 8 h 113"/>
                <a:gd name="T14" fmla="*/ 79 w 146"/>
                <a:gd name="T15" fmla="*/ 2 h 113"/>
                <a:gd name="T16" fmla="*/ 62 w 146"/>
                <a:gd name="T17" fmla="*/ 2 h 113"/>
                <a:gd name="T18" fmla="*/ 41 w 146"/>
                <a:gd name="T19" fmla="*/ 4 h 113"/>
                <a:gd name="T20" fmla="*/ 23 w 146"/>
                <a:gd name="T21" fmla="*/ 7 h 113"/>
                <a:gd name="T22" fmla="*/ 9 w 146"/>
                <a:gd name="T23" fmla="*/ 21 h 113"/>
                <a:gd name="T24" fmla="*/ 12 w 146"/>
                <a:gd name="T25" fmla="*/ 41 h 113"/>
                <a:gd name="T26" fmla="*/ 9 w 146"/>
                <a:gd name="T27" fmla="*/ 68 h 113"/>
                <a:gd name="T28" fmla="*/ 11 w 146"/>
                <a:gd name="T29" fmla="*/ 81 h 113"/>
                <a:gd name="T30" fmla="*/ 20 w 146"/>
                <a:gd name="T31" fmla="*/ 87 h 113"/>
                <a:gd name="T32" fmla="*/ 30 w 146"/>
                <a:gd name="T33" fmla="*/ 87 h 113"/>
                <a:gd name="T34" fmla="*/ 33 w 146"/>
                <a:gd name="T35" fmla="*/ 87 h 113"/>
                <a:gd name="T36" fmla="*/ 43 w 146"/>
                <a:gd name="T37" fmla="*/ 86 h 113"/>
                <a:gd name="T38" fmla="*/ 57 w 146"/>
                <a:gd name="T39" fmla="*/ 85 h 113"/>
                <a:gd name="T40" fmla="*/ 63 w 146"/>
                <a:gd name="T41" fmla="*/ 85 h 113"/>
                <a:gd name="T42" fmla="*/ 71 w 146"/>
                <a:gd name="T43" fmla="*/ 85 h 113"/>
                <a:gd name="T44" fmla="*/ 76 w 146"/>
                <a:gd name="T45" fmla="*/ 84 h 113"/>
                <a:gd name="T46" fmla="*/ 101 w 146"/>
                <a:gd name="T47" fmla="*/ 87 h 113"/>
                <a:gd name="T48" fmla="*/ 107 w 146"/>
                <a:gd name="T49" fmla="*/ 97 h 113"/>
                <a:gd name="T50" fmla="*/ 118 w 146"/>
                <a:gd name="T51" fmla="*/ 112 h 113"/>
                <a:gd name="T52" fmla="*/ 145 w 146"/>
                <a:gd name="T53" fmla="*/ 88 h 113"/>
                <a:gd name="T54" fmla="*/ 48 w 146"/>
                <a:gd name="T55" fmla="*/ 71 h 113"/>
                <a:gd name="T56" fmla="*/ 35 w 146"/>
                <a:gd name="T57" fmla="*/ 73 h 113"/>
                <a:gd name="T58" fmla="*/ 17 w 146"/>
                <a:gd name="T59" fmla="*/ 77 h 113"/>
                <a:gd name="T60" fmla="*/ 46 w 146"/>
                <a:gd name="T61" fmla="*/ 62 h 113"/>
                <a:gd name="T62" fmla="*/ 69 w 146"/>
                <a:gd name="T63" fmla="*/ 61 h 113"/>
                <a:gd name="T64" fmla="*/ 95 w 146"/>
                <a:gd name="T65" fmla="*/ 61 h 113"/>
                <a:gd name="T66" fmla="*/ 57 w 146"/>
                <a:gd name="T67" fmla="*/ 46 h 113"/>
                <a:gd name="T68" fmla="*/ 42 w 146"/>
                <a:gd name="T69" fmla="*/ 48 h 113"/>
                <a:gd name="T70" fmla="*/ 26 w 146"/>
                <a:gd name="T71" fmla="*/ 44 h 113"/>
                <a:gd name="T72" fmla="*/ 43 w 146"/>
                <a:gd name="T73" fmla="*/ 39 h 113"/>
                <a:gd name="T74" fmla="*/ 54 w 146"/>
                <a:gd name="T75" fmla="*/ 39 h 113"/>
                <a:gd name="T76" fmla="*/ 84 w 146"/>
                <a:gd name="T77" fmla="*/ 39 h 113"/>
                <a:gd name="T78" fmla="*/ 92 w 146"/>
                <a:gd name="T79" fmla="*/ 48 h 113"/>
                <a:gd name="T80" fmla="*/ 66 w 146"/>
                <a:gd name="T81" fmla="*/ 25 h 113"/>
                <a:gd name="T82" fmla="*/ 54 w 146"/>
                <a:gd name="T83" fmla="*/ 25 h 113"/>
                <a:gd name="T84" fmla="*/ 30 w 146"/>
                <a:gd name="T85" fmla="*/ 29 h 113"/>
                <a:gd name="T86" fmla="*/ 31 w 146"/>
                <a:gd name="T87" fmla="*/ 21 h 113"/>
                <a:gd name="T88" fmla="*/ 46 w 146"/>
                <a:gd name="T89" fmla="*/ 18 h 113"/>
                <a:gd name="T90" fmla="*/ 67 w 146"/>
                <a:gd name="T91" fmla="*/ 18 h 113"/>
                <a:gd name="T92" fmla="*/ 80 w 146"/>
                <a:gd name="T93" fmla="*/ 16 h 113"/>
                <a:gd name="T94" fmla="*/ 95 w 146"/>
                <a:gd name="T95" fmla="*/ 18 h 113"/>
                <a:gd name="T96" fmla="*/ 97 w 146"/>
                <a:gd name="T97" fmla="*/ 25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6" h="113">
                  <a:moveTo>
                    <a:pt x="145" y="88"/>
                  </a:moveTo>
                  <a:cubicBezTo>
                    <a:pt x="143" y="84"/>
                    <a:pt x="140" y="83"/>
                    <a:pt x="142" y="78"/>
                  </a:cubicBezTo>
                  <a:cubicBezTo>
                    <a:pt x="142" y="77"/>
                    <a:pt x="142" y="78"/>
                    <a:pt x="142" y="77"/>
                  </a:cubicBezTo>
                  <a:cubicBezTo>
                    <a:pt x="139" y="77"/>
                    <a:pt x="138" y="80"/>
                    <a:pt x="137" y="81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33" y="81"/>
                    <a:pt x="132" y="79"/>
                    <a:pt x="130" y="78"/>
                  </a:cubicBezTo>
                  <a:cubicBezTo>
                    <a:pt x="128" y="76"/>
                    <a:pt x="126" y="77"/>
                    <a:pt x="123" y="75"/>
                  </a:cubicBezTo>
                  <a:cubicBezTo>
                    <a:pt x="123" y="75"/>
                    <a:pt x="122" y="75"/>
                    <a:pt x="122" y="76"/>
                  </a:cubicBezTo>
                  <a:cubicBezTo>
                    <a:pt x="122" y="76"/>
                    <a:pt x="120" y="74"/>
                    <a:pt x="120" y="74"/>
                  </a:cubicBezTo>
                  <a:cubicBezTo>
                    <a:pt x="118" y="74"/>
                    <a:pt x="115" y="75"/>
                    <a:pt x="114" y="75"/>
                  </a:cubicBezTo>
                  <a:cubicBezTo>
                    <a:pt x="112" y="74"/>
                    <a:pt x="111" y="72"/>
                    <a:pt x="108" y="71"/>
                  </a:cubicBezTo>
                  <a:cubicBezTo>
                    <a:pt x="106" y="68"/>
                    <a:pt x="107" y="59"/>
                    <a:pt x="108" y="55"/>
                  </a:cubicBezTo>
                  <a:cubicBezTo>
                    <a:pt x="107" y="53"/>
                    <a:pt x="107" y="50"/>
                    <a:pt x="107" y="48"/>
                  </a:cubicBezTo>
                  <a:cubicBezTo>
                    <a:pt x="107" y="47"/>
                    <a:pt x="107" y="47"/>
                    <a:pt x="107" y="46"/>
                  </a:cubicBezTo>
                  <a:cubicBezTo>
                    <a:pt x="108" y="45"/>
                    <a:pt x="108" y="39"/>
                    <a:pt x="107" y="38"/>
                  </a:cubicBezTo>
                  <a:cubicBezTo>
                    <a:pt x="108" y="37"/>
                    <a:pt x="108" y="37"/>
                    <a:pt x="109" y="36"/>
                  </a:cubicBezTo>
                  <a:cubicBezTo>
                    <a:pt x="109" y="34"/>
                    <a:pt x="108" y="33"/>
                    <a:pt x="108" y="32"/>
                  </a:cubicBezTo>
                  <a:cubicBezTo>
                    <a:pt x="109" y="31"/>
                    <a:pt x="107" y="24"/>
                    <a:pt x="108" y="23"/>
                  </a:cubicBezTo>
                  <a:cubicBezTo>
                    <a:pt x="108" y="22"/>
                    <a:pt x="110" y="21"/>
                    <a:pt x="110" y="21"/>
                  </a:cubicBezTo>
                  <a:cubicBezTo>
                    <a:pt x="110" y="21"/>
                    <a:pt x="111" y="18"/>
                    <a:pt x="112" y="18"/>
                  </a:cubicBezTo>
                  <a:cubicBezTo>
                    <a:pt x="115" y="15"/>
                    <a:pt x="114" y="11"/>
                    <a:pt x="113" y="8"/>
                  </a:cubicBezTo>
                  <a:cubicBezTo>
                    <a:pt x="112" y="7"/>
                    <a:pt x="111" y="6"/>
                    <a:pt x="110" y="5"/>
                  </a:cubicBezTo>
                  <a:cubicBezTo>
                    <a:pt x="107" y="4"/>
                    <a:pt x="102" y="3"/>
                    <a:pt x="97" y="2"/>
                  </a:cubicBezTo>
                  <a:cubicBezTo>
                    <a:pt x="91" y="0"/>
                    <a:pt x="83" y="5"/>
                    <a:pt x="79" y="2"/>
                  </a:cubicBezTo>
                  <a:cubicBezTo>
                    <a:pt x="77" y="3"/>
                    <a:pt x="74" y="2"/>
                    <a:pt x="74" y="1"/>
                  </a:cubicBezTo>
                  <a:cubicBezTo>
                    <a:pt x="73" y="2"/>
                    <a:pt x="69" y="2"/>
                    <a:pt x="68" y="1"/>
                  </a:cubicBezTo>
                  <a:cubicBezTo>
                    <a:pt x="67" y="3"/>
                    <a:pt x="64" y="1"/>
                    <a:pt x="62" y="2"/>
                  </a:cubicBezTo>
                  <a:cubicBezTo>
                    <a:pt x="60" y="2"/>
                    <a:pt x="58" y="3"/>
                    <a:pt x="56" y="4"/>
                  </a:cubicBezTo>
                  <a:cubicBezTo>
                    <a:pt x="56" y="3"/>
                    <a:pt x="53" y="3"/>
                    <a:pt x="52" y="3"/>
                  </a:cubicBezTo>
                  <a:cubicBezTo>
                    <a:pt x="49" y="5"/>
                    <a:pt x="46" y="3"/>
                    <a:pt x="41" y="4"/>
                  </a:cubicBezTo>
                  <a:cubicBezTo>
                    <a:pt x="41" y="4"/>
                    <a:pt x="38" y="5"/>
                    <a:pt x="36" y="5"/>
                  </a:cubicBezTo>
                  <a:cubicBezTo>
                    <a:pt x="36" y="5"/>
                    <a:pt x="36" y="4"/>
                    <a:pt x="36" y="4"/>
                  </a:cubicBezTo>
                  <a:cubicBezTo>
                    <a:pt x="35" y="6"/>
                    <a:pt x="25" y="6"/>
                    <a:pt x="23" y="7"/>
                  </a:cubicBezTo>
                  <a:cubicBezTo>
                    <a:pt x="17" y="7"/>
                    <a:pt x="10" y="4"/>
                    <a:pt x="7" y="6"/>
                  </a:cubicBezTo>
                  <a:cubicBezTo>
                    <a:pt x="0" y="11"/>
                    <a:pt x="6" y="13"/>
                    <a:pt x="9" y="19"/>
                  </a:cubicBezTo>
                  <a:cubicBezTo>
                    <a:pt x="10" y="20"/>
                    <a:pt x="9" y="21"/>
                    <a:pt x="9" y="21"/>
                  </a:cubicBezTo>
                  <a:cubicBezTo>
                    <a:pt x="10" y="22"/>
                    <a:pt x="11" y="23"/>
                    <a:pt x="11" y="24"/>
                  </a:cubicBezTo>
                  <a:cubicBezTo>
                    <a:pt x="11" y="24"/>
                    <a:pt x="14" y="31"/>
                    <a:pt x="13" y="32"/>
                  </a:cubicBezTo>
                  <a:cubicBezTo>
                    <a:pt x="11" y="35"/>
                    <a:pt x="12" y="36"/>
                    <a:pt x="12" y="41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1" y="46"/>
                    <a:pt x="9" y="56"/>
                    <a:pt x="9" y="56"/>
                  </a:cubicBezTo>
                  <a:cubicBezTo>
                    <a:pt x="10" y="60"/>
                    <a:pt x="10" y="67"/>
                    <a:pt x="9" y="68"/>
                  </a:cubicBezTo>
                  <a:cubicBezTo>
                    <a:pt x="9" y="71"/>
                    <a:pt x="10" y="75"/>
                    <a:pt x="10" y="76"/>
                  </a:cubicBezTo>
                  <a:cubicBezTo>
                    <a:pt x="9" y="77"/>
                    <a:pt x="9" y="79"/>
                    <a:pt x="9" y="81"/>
                  </a:cubicBezTo>
                  <a:cubicBezTo>
                    <a:pt x="10" y="81"/>
                    <a:pt x="11" y="81"/>
                    <a:pt x="11" y="81"/>
                  </a:cubicBezTo>
                  <a:cubicBezTo>
                    <a:pt x="13" y="82"/>
                    <a:pt x="13" y="84"/>
                    <a:pt x="15" y="85"/>
                  </a:cubicBezTo>
                  <a:cubicBezTo>
                    <a:pt x="16" y="87"/>
                    <a:pt x="19" y="86"/>
                    <a:pt x="20" y="87"/>
                  </a:cubicBezTo>
                  <a:cubicBezTo>
                    <a:pt x="20" y="87"/>
                    <a:pt x="20" y="87"/>
                    <a:pt x="20" y="87"/>
                  </a:cubicBezTo>
                  <a:cubicBezTo>
                    <a:pt x="21" y="87"/>
                    <a:pt x="20" y="87"/>
                    <a:pt x="21" y="87"/>
                  </a:cubicBezTo>
                  <a:cubicBezTo>
                    <a:pt x="24" y="87"/>
                    <a:pt x="25" y="87"/>
                    <a:pt x="27" y="86"/>
                  </a:cubicBezTo>
                  <a:cubicBezTo>
                    <a:pt x="28" y="86"/>
                    <a:pt x="29" y="86"/>
                    <a:pt x="30" y="87"/>
                  </a:cubicBezTo>
                  <a:cubicBezTo>
                    <a:pt x="30" y="86"/>
                    <a:pt x="30" y="86"/>
                    <a:pt x="31" y="86"/>
                  </a:cubicBezTo>
                  <a:cubicBezTo>
                    <a:pt x="32" y="86"/>
                    <a:pt x="32" y="86"/>
                    <a:pt x="32" y="86"/>
                  </a:cubicBezTo>
                  <a:cubicBezTo>
                    <a:pt x="32" y="86"/>
                    <a:pt x="33" y="87"/>
                    <a:pt x="33" y="87"/>
                  </a:cubicBezTo>
                  <a:cubicBezTo>
                    <a:pt x="33" y="87"/>
                    <a:pt x="33" y="87"/>
                    <a:pt x="33" y="87"/>
                  </a:cubicBezTo>
                  <a:cubicBezTo>
                    <a:pt x="36" y="87"/>
                    <a:pt x="40" y="85"/>
                    <a:pt x="43" y="85"/>
                  </a:cubicBezTo>
                  <a:cubicBezTo>
                    <a:pt x="43" y="86"/>
                    <a:pt x="43" y="86"/>
                    <a:pt x="43" y="86"/>
                  </a:cubicBezTo>
                  <a:cubicBezTo>
                    <a:pt x="44" y="85"/>
                    <a:pt x="46" y="84"/>
                    <a:pt x="46" y="84"/>
                  </a:cubicBezTo>
                  <a:cubicBezTo>
                    <a:pt x="46" y="84"/>
                    <a:pt x="49" y="85"/>
                    <a:pt x="50" y="86"/>
                  </a:cubicBezTo>
                  <a:cubicBezTo>
                    <a:pt x="52" y="85"/>
                    <a:pt x="55" y="85"/>
                    <a:pt x="57" y="85"/>
                  </a:cubicBezTo>
                  <a:cubicBezTo>
                    <a:pt x="57" y="85"/>
                    <a:pt x="57" y="86"/>
                    <a:pt x="58" y="86"/>
                  </a:cubicBezTo>
                  <a:cubicBezTo>
                    <a:pt x="59" y="86"/>
                    <a:pt x="61" y="85"/>
                    <a:pt x="62" y="85"/>
                  </a:cubicBezTo>
                  <a:cubicBezTo>
                    <a:pt x="63" y="84"/>
                    <a:pt x="62" y="85"/>
                    <a:pt x="63" y="85"/>
                  </a:cubicBezTo>
                  <a:cubicBezTo>
                    <a:pt x="63" y="85"/>
                    <a:pt x="63" y="85"/>
                    <a:pt x="63" y="85"/>
                  </a:cubicBezTo>
                  <a:cubicBezTo>
                    <a:pt x="65" y="85"/>
                    <a:pt x="69" y="84"/>
                    <a:pt x="70" y="85"/>
                  </a:cubicBezTo>
                  <a:cubicBezTo>
                    <a:pt x="71" y="85"/>
                    <a:pt x="71" y="85"/>
                    <a:pt x="71" y="85"/>
                  </a:cubicBezTo>
                  <a:cubicBezTo>
                    <a:pt x="72" y="85"/>
                    <a:pt x="72" y="84"/>
                    <a:pt x="72" y="84"/>
                  </a:cubicBezTo>
                  <a:cubicBezTo>
                    <a:pt x="72" y="85"/>
                    <a:pt x="72" y="85"/>
                    <a:pt x="72" y="85"/>
                  </a:cubicBezTo>
                  <a:cubicBezTo>
                    <a:pt x="74" y="85"/>
                    <a:pt x="75" y="83"/>
                    <a:pt x="76" y="84"/>
                  </a:cubicBezTo>
                  <a:cubicBezTo>
                    <a:pt x="77" y="85"/>
                    <a:pt x="82" y="84"/>
                    <a:pt x="83" y="84"/>
                  </a:cubicBezTo>
                  <a:cubicBezTo>
                    <a:pt x="89" y="87"/>
                    <a:pt x="97" y="86"/>
                    <a:pt x="99" y="88"/>
                  </a:cubicBezTo>
                  <a:cubicBezTo>
                    <a:pt x="99" y="87"/>
                    <a:pt x="100" y="87"/>
                    <a:pt x="101" y="87"/>
                  </a:cubicBezTo>
                  <a:cubicBezTo>
                    <a:pt x="102" y="88"/>
                    <a:pt x="104" y="91"/>
                    <a:pt x="105" y="91"/>
                  </a:cubicBezTo>
                  <a:cubicBezTo>
                    <a:pt x="105" y="94"/>
                    <a:pt x="105" y="95"/>
                    <a:pt x="106" y="97"/>
                  </a:cubicBezTo>
                  <a:cubicBezTo>
                    <a:pt x="106" y="97"/>
                    <a:pt x="106" y="97"/>
                    <a:pt x="107" y="97"/>
                  </a:cubicBezTo>
                  <a:cubicBezTo>
                    <a:pt x="106" y="99"/>
                    <a:pt x="112" y="108"/>
                    <a:pt x="113" y="110"/>
                  </a:cubicBezTo>
                  <a:cubicBezTo>
                    <a:pt x="114" y="110"/>
                    <a:pt x="116" y="110"/>
                    <a:pt x="117" y="111"/>
                  </a:cubicBezTo>
                  <a:cubicBezTo>
                    <a:pt x="117" y="111"/>
                    <a:pt x="118" y="112"/>
                    <a:pt x="118" y="112"/>
                  </a:cubicBezTo>
                  <a:cubicBezTo>
                    <a:pt x="119" y="112"/>
                    <a:pt x="123" y="113"/>
                    <a:pt x="125" y="112"/>
                  </a:cubicBezTo>
                  <a:cubicBezTo>
                    <a:pt x="130" y="109"/>
                    <a:pt x="145" y="99"/>
                    <a:pt x="146" y="91"/>
                  </a:cubicBezTo>
                  <a:cubicBezTo>
                    <a:pt x="145" y="90"/>
                    <a:pt x="146" y="89"/>
                    <a:pt x="145" y="88"/>
                  </a:cubicBezTo>
                  <a:close/>
                  <a:moveTo>
                    <a:pt x="97" y="69"/>
                  </a:moveTo>
                  <a:cubicBezTo>
                    <a:pt x="96" y="72"/>
                    <a:pt x="88" y="72"/>
                    <a:pt x="85" y="71"/>
                  </a:cubicBezTo>
                  <a:cubicBezTo>
                    <a:pt x="78" y="70"/>
                    <a:pt x="53" y="69"/>
                    <a:pt x="48" y="71"/>
                  </a:cubicBezTo>
                  <a:cubicBezTo>
                    <a:pt x="37" y="71"/>
                    <a:pt x="37" y="71"/>
                    <a:pt x="37" y="71"/>
                  </a:cubicBezTo>
                  <a:cubicBezTo>
                    <a:pt x="37" y="72"/>
                    <a:pt x="37" y="72"/>
                    <a:pt x="37" y="72"/>
                  </a:cubicBezTo>
                  <a:cubicBezTo>
                    <a:pt x="36" y="73"/>
                    <a:pt x="35" y="71"/>
                    <a:pt x="35" y="73"/>
                  </a:cubicBezTo>
                  <a:cubicBezTo>
                    <a:pt x="34" y="73"/>
                    <a:pt x="34" y="72"/>
                    <a:pt x="33" y="72"/>
                  </a:cubicBezTo>
                  <a:cubicBezTo>
                    <a:pt x="33" y="72"/>
                    <a:pt x="19" y="78"/>
                    <a:pt x="18" y="78"/>
                  </a:cubicBezTo>
                  <a:cubicBezTo>
                    <a:pt x="18" y="78"/>
                    <a:pt x="17" y="77"/>
                    <a:pt x="17" y="77"/>
                  </a:cubicBezTo>
                  <a:cubicBezTo>
                    <a:pt x="17" y="64"/>
                    <a:pt x="29" y="66"/>
                    <a:pt x="38" y="61"/>
                  </a:cubicBezTo>
                  <a:cubicBezTo>
                    <a:pt x="40" y="62"/>
                    <a:pt x="41" y="62"/>
                    <a:pt x="43" y="62"/>
                  </a:cubicBezTo>
                  <a:cubicBezTo>
                    <a:pt x="43" y="61"/>
                    <a:pt x="46" y="62"/>
                    <a:pt x="46" y="62"/>
                  </a:cubicBezTo>
                  <a:cubicBezTo>
                    <a:pt x="46" y="61"/>
                    <a:pt x="53" y="60"/>
                    <a:pt x="53" y="60"/>
                  </a:cubicBezTo>
                  <a:cubicBezTo>
                    <a:pt x="57" y="58"/>
                    <a:pt x="61" y="62"/>
                    <a:pt x="65" y="60"/>
                  </a:cubicBezTo>
                  <a:cubicBezTo>
                    <a:pt x="65" y="60"/>
                    <a:pt x="68" y="60"/>
                    <a:pt x="69" y="61"/>
                  </a:cubicBezTo>
                  <a:cubicBezTo>
                    <a:pt x="70" y="59"/>
                    <a:pt x="79" y="62"/>
                    <a:pt x="80" y="60"/>
                  </a:cubicBezTo>
                  <a:cubicBezTo>
                    <a:pt x="81" y="60"/>
                    <a:pt x="89" y="60"/>
                    <a:pt x="90" y="60"/>
                  </a:cubicBezTo>
                  <a:cubicBezTo>
                    <a:pt x="91" y="60"/>
                    <a:pt x="93" y="61"/>
                    <a:pt x="95" y="61"/>
                  </a:cubicBezTo>
                  <a:cubicBezTo>
                    <a:pt x="94" y="62"/>
                    <a:pt x="98" y="66"/>
                    <a:pt x="97" y="69"/>
                  </a:cubicBezTo>
                  <a:close/>
                  <a:moveTo>
                    <a:pt x="92" y="48"/>
                  </a:moveTo>
                  <a:cubicBezTo>
                    <a:pt x="84" y="44"/>
                    <a:pt x="59" y="48"/>
                    <a:pt x="57" y="46"/>
                  </a:cubicBezTo>
                  <a:cubicBezTo>
                    <a:pt x="54" y="47"/>
                    <a:pt x="51" y="47"/>
                    <a:pt x="48" y="48"/>
                  </a:cubicBezTo>
                  <a:cubicBezTo>
                    <a:pt x="49" y="47"/>
                    <a:pt x="43" y="49"/>
                    <a:pt x="42" y="48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39" y="50"/>
                    <a:pt x="27" y="53"/>
                    <a:pt x="23" y="51"/>
                  </a:cubicBezTo>
                  <a:cubicBezTo>
                    <a:pt x="23" y="50"/>
                    <a:pt x="23" y="48"/>
                    <a:pt x="23" y="47"/>
                  </a:cubicBezTo>
                  <a:cubicBezTo>
                    <a:pt x="24" y="46"/>
                    <a:pt x="25" y="45"/>
                    <a:pt x="26" y="44"/>
                  </a:cubicBezTo>
                  <a:cubicBezTo>
                    <a:pt x="27" y="44"/>
                    <a:pt x="28" y="44"/>
                    <a:pt x="30" y="44"/>
                  </a:cubicBezTo>
                  <a:cubicBezTo>
                    <a:pt x="31" y="42"/>
                    <a:pt x="33" y="42"/>
                    <a:pt x="35" y="42"/>
                  </a:cubicBezTo>
                  <a:cubicBezTo>
                    <a:pt x="37" y="41"/>
                    <a:pt x="40" y="40"/>
                    <a:pt x="43" y="39"/>
                  </a:cubicBezTo>
                  <a:cubicBezTo>
                    <a:pt x="44" y="39"/>
                    <a:pt x="45" y="39"/>
                    <a:pt x="46" y="40"/>
                  </a:cubicBezTo>
                  <a:cubicBezTo>
                    <a:pt x="48" y="39"/>
                    <a:pt x="51" y="39"/>
                    <a:pt x="52" y="38"/>
                  </a:cubicBezTo>
                  <a:cubicBezTo>
                    <a:pt x="52" y="38"/>
                    <a:pt x="54" y="39"/>
                    <a:pt x="54" y="39"/>
                  </a:cubicBezTo>
                  <a:cubicBezTo>
                    <a:pt x="55" y="39"/>
                    <a:pt x="64" y="38"/>
                    <a:pt x="64" y="37"/>
                  </a:cubicBezTo>
                  <a:cubicBezTo>
                    <a:pt x="67" y="37"/>
                    <a:pt x="77" y="38"/>
                    <a:pt x="78" y="39"/>
                  </a:cubicBezTo>
                  <a:cubicBezTo>
                    <a:pt x="79" y="38"/>
                    <a:pt x="84" y="39"/>
                    <a:pt x="84" y="39"/>
                  </a:cubicBezTo>
                  <a:cubicBezTo>
                    <a:pt x="85" y="39"/>
                    <a:pt x="95" y="39"/>
                    <a:pt x="96" y="40"/>
                  </a:cubicBezTo>
                  <a:cubicBezTo>
                    <a:pt x="98" y="41"/>
                    <a:pt x="96" y="45"/>
                    <a:pt x="97" y="46"/>
                  </a:cubicBezTo>
                  <a:cubicBezTo>
                    <a:pt x="97" y="46"/>
                    <a:pt x="93" y="49"/>
                    <a:pt x="92" y="48"/>
                  </a:cubicBezTo>
                  <a:close/>
                  <a:moveTo>
                    <a:pt x="97" y="25"/>
                  </a:moveTo>
                  <a:cubicBezTo>
                    <a:pt x="91" y="29"/>
                    <a:pt x="82" y="22"/>
                    <a:pt x="78" y="24"/>
                  </a:cubicBezTo>
                  <a:cubicBezTo>
                    <a:pt x="75" y="25"/>
                    <a:pt x="70" y="24"/>
                    <a:pt x="66" y="25"/>
                  </a:cubicBezTo>
                  <a:cubicBezTo>
                    <a:pt x="65" y="25"/>
                    <a:pt x="64" y="25"/>
                    <a:pt x="63" y="25"/>
                  </a:cubicBezTo>
                  <a:cubicBezTo>
                    <a:pt x="62" y="25"/>
                    <a:pt x="57" y="26"/>
                    <a:pt x="56" y="26"/>
                  </a:cubicBezTo>
                  <a:cubicBezTo>
                    <a:pt x="55" y="26"/>
                    <a:pt x="55" y="25"/>
                    <a:pt x="54" y="25"/>
                  </a:cubicBezTo>
                  <a:cubicBezTo>
                    <a:pt x="50" y="26"/>
                    <a:pt x="48" y="27"/>
                    <a:pt x="42" y="27"/>
                  </a:cubicBezTo>
                  <a:cubicBezTo>
                    <a:pt x="41" y="27"/>
                    <a:pt x="41" y="28"/>
                    <a:pt x="40" y="28"/>
                  </a:cubicBezTo>
                  <a:cubicBezTo>
                    <a:pt x="30" y="29"/>
                    <a:pt x="30" y="29"/>
                    <a:pt x="30" y="29"/>
                  </a:cubicBezTo>
                  <a:cubicBezTo>
                    <a:pt x="28" y="29"/>
                    <a:pt x="26" y="26"/>
                    <a:pt x="25" y="26"/>
                  </a:cubicBezTo>
                  <a:cubicBezTo>
                    <a:pt x="25" y="24"/>
                    <a:pt x="26" y="25"/>
                    <a:pt x="27" y="24"/>
                  </a:cubicBezTo>
                  <a:cubicBezTo>
                    <a:pt x="29" y="23"/>
                    <a:pt x="29" y="22"/>
                    <a:pt x="31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5" y="20"/>
                    <a:pt x="38" y="20"/>
                    <a:pt x="42" y="18"/>
                  </a:cubicBezTo>
                  <a:cubicBezTo>
                    <a:pt x="42" y="17"/>
                    <a:pt x="45" y="18"/>
                    <a:pt x="46" y="18"/>
                  </a:cubicBezTo>
                  <a:cubicBezTo>
                    <a:pt x="46" y="17"/>
                    <a:pt x="50" y="17"/>
                    <a:pt x="51" y="17"/>
                  </a:cubicBezTo>
                  <a:cubicBezTo>
                    <a:pt x="53" y="16"/>
                    <a:pt x="59" y="17"/>
                    <a:pt x="61" y="17"/>
                  </a:cubicBezTo>
                  <a:cubicBezTo>
                    <a:pt x="64" y="16"/>
                    <a:pt x="66" y="17"/>
                    <a:pt x="67" y="18"/>
                  </a:cubicBezTo>
                  <a:cubicBezTo>
                    <a:pt x="70" y="18"/>
                    <a:pt x="74" y="17"/>
                    <a:pt x="75" y="17"/>
                  </a:cubicBezTo>
                  <a:cubicBezTo>
                    <a:pt x="77" y="16"/>
                    <a:pt x="79" y="18"/>
                    <a:pt x="80" y="17"/>
                  </a:cubicBezTo>
                  <a:cubicBezTo>
                    <a:pt x="80" y="17"/>
                    <a:pt x="80" y="17"/>
                    <a:pt x="80" y="16"/>
                  </a:cubicBezTo>
                  <a:cubicBezTo>
                    <a:pt x="81" y="16"/>
                    <a:pt x="83" y="17"/>
                    <a:pt x="83" y="17"/>
                  </a:cubicBezTo>
                  <a:cubicBezTo>
                    <a:pt x="83" y="17"/>
                    <a:pt x="88" y="16"/>
                    <a:pt x="89" y="17"/>
                  </a:cubicBezTo>
                  <a:cubicBezTo>
                    <a:pt x="89" y="17"/>
                    <a:pt x="94" y="18"/>
                    <a:pt x="95" y="18"/>
                  </a:cubicBezTo>
                  <a:cubicBezTo>
                    <a:pt x="96" y="18"/>
                    <a:pt x="96" y="19"/>
                    <a:pt x="96" y="18"/>
                  </a:cubicBezTo>
                  <a:cubicBezTo>
                    <a:pt x="97" y="19"/>
                    <a:pt x="98" y="19"/>
                    <a:pt x="99" y="20"/>
                  </a:cubicBezTo>
                  <a:cubicBezTo>
                    <a:pt x="99" y="22"/>
                    <a:pt x="98" y="23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95" name="Freeform 64">
              <a:extLst>
                <a:ext uri="{FF2B5EF4-FFF2-40B4-BE49-F238E27FC236}">
                  <a16:creationId xmlns="" xmlns:a16="http://schemas.microsoft.com/office/drawing/2014/main" id="{0B072170-0F08-BF4C-906A-79D72A3FE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8838" y="3549651"/>
              <a:ext cx="73025" cy="119063"/>
            </a:xfrm>
            <a:custGeom>
              <a:avLst/>
              <a:gdLst>
                <a:gd name="T0" fmla="*/ 6 w 24"/>
                <a:gd name="T1" fmla="*/ 0 h 39"/>
                <a:gd name="T2" fmla="*/ 8 w 24"/>
                <a:gd name="T3" fmla="*/ 0 h 39"/>
                <a:gd name="T4" fmla="*/ 8 w 24"/>
                <a:gd name="T5" fmla="*/ 1 h 39"/>
                <a:gd name="T6" fmla="*/ 13 w 24"/>
                <a:gd name="T7" fmla="*/ 16 h 39"/>
                <a:gd name="T8" fmla="*/ 16 w 24"/>
                <a:gd name="T9" fmla="*/ 18 h 39"/>
                <a:gd name="T10" fmla="*/ 17 w 24"/>
                <a:gd name="T11" fmla="*/ 18 h 39"/>
                <a:gd name="T12" fmla="*/ 23 w 24"/>
                <a:gd name="T13" fmla="*/ 15 h 39"/>
                <a:gd name="T14" fmla="*/ 24 w 24"/>
                <a:gd name="T15" fmla="*/ 25 h 39"/>
                <a:gd name="T16" fmla="*/ 24 w 24"/>
                <a:gd name="T17" fmla="*/ 33 h 39"/>
                <a:gd name="T18" fmla="*/ 21 w 24"/>
                <a:gd name="T19" fmla="*/ 37 h 39"/>
                <a:gd name="T20" fmla="*/ 18 w 24"/>
                <a:gd name="T21" fmla="*/ 39 h 39"/>
                <a:gd name="T22" fmla="*/ 3 w 24"/>
                <a:gd name="T23" fmla="*/ 26 h 39"/>
                <a:gd name="T24" fmla="*/ 3 w 24"/>
                <a:gd name="T25" fmla="*/ 24 h 39"/>
                <a:gd name="T26" fmla="*/ 1 w 24"/>
                <a:gd name="T27" fmla="*/ 20 h 39"/>
                <a:gd name="T28" fmla="*/ 2 w 24"/>
                <a:gd name="T29" fmla="*/ 17 h 39"/>
                <a:gd name="T30" fmla="*/ 0 w 24"/>
                <a:gd name="T31" fmla="*/ 10 h 39"/>
                <a:gd name="T32" fmla="*/ 3 w 24"/>
                <a:gd name="T33" fmla="*/ 5 h 39"/>
                <a:gd name="T34" fmla="*/ 6 w 24"/>
                <a:gd name="T35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39">
                  <a:moveTo>
                    <a:pt x="6" y="0"/>
                  </a:moveTo>
                  <a:cubicBezTo>
                    <a:pt x="7" y="0"/>
                    <a:pt x="7" y="0"/>
                    <a:pt x="8" y="0"/>
                  </a:cubicBezTo>
                  <a:cubicBezTo>
                    <a:pt x="8" y="1"/>
                    <a:pt x="8" y="1"/>
                    <a:pt x="8" y="1"/>
                  </a:cubicBezTo>
                  <a:cubicBezTo>
                    <a:pt x="5" y="5"/>
                    <a:pt x="12" y="13"/>
                    <a:pt x="13" y="16"/>
                  </a:cubicBezTo>
                  <a:cubicBezTo>
                    <a:pt x="14" y="17"/>
                    <a:pt x="15" y="16"/>
                    <a:pt x="16" y="18"/>
                  </a:cubicBezTo>
                  <a:cubicBezTo>
                    <a:pt x="16" y="18"/>
                    <a:pt x="17" y="18"/>
                    <a:pt x="17" y="18"/>
                  </a:cubicBezTo>
                  <a:cubicBezTo>
                    <a:pt x="18" y="16"/>
                    <a:pt x="21" y="15"/>
                    <a:pt x="23" y="15"/>
                  </a:cubicBezTo>
                  <a:cubicBezTo>
                    <a:pt x="24" y="19"/>
                    <a:pt x="20" y="21"/>
                    <a:pt x="24" y="25"/>
                  </a:cubicBezTo>
                  <a:cubicBezTo>
                    <a:pt x="24" y="28"/>
                    <a:pt x="24" y="30"/>
                    <a:pt x="24" y="33"/>
                  </a:cubicBezTo>
                  <a:cubicBezTo>
                    <a:pt x="23" y="34"/>
                    <a:pt x="22" y="36"/>
                    <a:pt x="21" y="37"/>
                  </a:cubicBezTo>
                  <a:cubicBezTo>
                    <a:pt x="20" y="38"/>
                    <a:pt x="19" y="38"/>
                    <a:pt x="18" y="39"/>
                  </a:cubicBezTo>
                  <a:cubicBezTo>
                    <a:pt x="12" y="37"/>
                    <a:pt x="6" y="31"/>
                    <a:pt x="3" y="26"/>
                  </a:cubicBezTo>
                  <a:cubicBezTo>
                    <a:pt x="3" y="26"/>
                    <a:pt x="4" y="25"/>
                    <a:pt x="3" y="24"/>
                  </a:cubicBezTo>
                  <a:cubicBezTo>
                    <a:pt x="3" y="23"/>
                    <a:pt x="2" y="21"/>
                    <a:pt x="1" y="20"/>
                  </a:cubicBezTo>
                  <a:cubicBezTo>
                    <a:pt x="1" y="19"/>
                    <a:pt x="2" y="18"/>
                    <a:pt x="2" y="17"/>
                  </a:cubicBezTo>
                  <a:cubicBezTo>
                    <a:pt x="1" y="15"/>
                    <a:pt x="0" y="13"/>
                    <a:pt x="0" y="10"/>
                  </a:cubicBezTo>
                  <a:cubicBezTo>
                    <a:pt x="1" y="9"/>
                    <a:pt x="2" y="7"/>
                    <a:pt x="3" y="5"/>
                  </a:cubicBezTo>
                  <a:cubicBezTo>
                    <a:pt x="4" y="3"/>
                    <a:pt x="4" y="2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</p:grpSp>
      <p:grpSp>
        <p:nvGrpSpPr>
          <p:cNvPr id="96" name="Group 4">
            <a:extLst>
              <a:ext uri="{FF2B5EF4-FFF2-40B4-BE49-F238E27FC236}">
                <a16:creationId xmlns="" xmlns:a16="http://schemas.microsoft.com/office/drawing/2014/main" id="{FA885E31-CB29-0F43-A7D3-BEAF03DAE694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984044" y="850999"/>
            <a:ext cx="6348971" cy="1527048"/>
            <a:chOff x="2838" y="1917"/>
            <a:chExt cx="2004" cy="482"/>
          </a:xfrm>
          <a:solidFill>
            <a:srgbClr val="1E4F79"/>
          </a:solidFill>
        </p:grpSpPr>
        <p:sp>
          <p:nvSpPr>
            <p:cNvPr id="97" name="Freeform 5">
              <a:extLst>
                <a:ext uri="{FF2B5EF4-FFF2-40B4-BE49-F238E27FC236}">
                  <a16:creationId xmlns="" xmlns:a16="http://schemas.microsoft.com/office/drawing/2014/main" id="{E7FEB5B1-2E36-2D41-82A3-B48A1984C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1952"/>
              <a:ext cx="191" cy="302"/>
            </a:xfrm>
            <a:custGeom>
              <a:avLst/>
              <a:gdLst>
                <a:gd name="T0" fmla="*/ 97 w 100"/>
                <a:gd name="T1" fmla="*/ 25 h 156"/>
                <a:gd name="T2" fmla="*/ 98 w 100"/>
                <a:gd name="T3" fmla="*/ 138 h 156"/>
                <a:gd name="T4" fmla="*/ 85 w 100"/>
                <a:gd name="T5" fmla="*/ 153 h 156"/>
                <a:gd name="T6" fmla="*/ 49 w 100"/>
                <a:gd name="T7" fmla="*/ 117 h 156"/>
                <a:gd name="T8" fmla="*/ 57 w 100"/>
                <a:gd name="T9" fmla="*/ 123 h 156"/>
                <a:gd name="T10" fmla="*/ 57 w 100"/>
                <a:gd name="T11" fmla="*/ 119 h 156"/>
                <a:gd name="T12" fmla="*/ 77 w 100"/>
                <a:gd name="T13" fmla="*/ 134 h 156"/>
                <a:gd name="T14" fmla="*/ 83 w 100"/>
                <a:gd name="T15" fmla="*/ 121 h 156"/>
                <a:gd name="T16" fmla="*/ 76 w 100"/>
                <a:gd name="T17" fmla="*/ 31 h 156"/>
                <a:gd name="T18" fmla="*/ 66 w 100"/>
                <a:gd name="T19" fmla="*/ 7 h 156"/>
                <a:gd name="T20" fmla="*/ 0 w 100"/>
                <a:gd name="T21" fmla="*/ 28 h 156"/>
                <a:gd name="T22" fmla="*/ 1 w 100"/>
                <a:gd name="T23" fmla="*/ 26 h 156"/>
                <a:gd name="T24" fmla="*/ 58 w 100"/>
                <a:gd name="T25" fmla="*/ 4 h 156"/>
                <a:gd name="T26" fmla="*/ 97 w 100"/>
                <a:gd name="T27" fmla="*/ 25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0" h="156">
                  <a:moveTo>
                    <a:pt x="97" y="25"/>
                  </a:moveTo>
                  <a:cubicBezTo>
                    <a:pt x="87" y="33"/>
                    <a:pt x="100" y="117"/>
                    <a:pt x="98" y="138"/>
                  </a:cubicBezTo>
                  <a:cubicBezTo>
                    <a:pt x="96" y="153"/>
                    <a:pt x="93" y="156"/>
                    <a:pt x="85" y="153"/>
                  </a:cubicBezTo>
                  <a:cubicBezTo>
                    <a:pt x="75" y="149"/>
                    <a:pt x="51" y="124"/>
                    <a:pt x="49" y="117"/>
                  </a:cubicBezTo>
                  <a:cubicBezTo>
                    <a:pt x="50" y="117"/>
                    <a:pt x="55" y="122"/>
                    <a:pt x="57" y="123"/>
                  </a:cubicBezTo>
                  <a:cubicBezTo>
                    <a:pt x="57" y="121"/>
                    <a:pt x="56" y="121"/>
                    <a:pt x="57" y="119"/>
                  </a:cubicBezTo>
                  <a:cubicBezTo>
                    <a:pt x="61" y="123"/>
                    <a:pt x="74" y="133"/>
                    <a:pt x="77" y="134"/>
                  </a:cubicBezTo>
                  <a:cubicBezTo>
                    <a:pt x="84" y="134"/>
                    <a:pt x="81" y="126"/>
                    <a:pt x="83" y="121"/>
                  </a:cubicBezTo>
                  <a:cubicBezTo>
                    <a:pt x="82" y="103"/>
                    <a:pt x="75" y="47"/>
                    <a:pt x="76" y="31"/>
                  </a:cubicBezTo>
                  <a:cubicBezTo>
                    <a:pt x="75" y="20"/>
                    <a:pt x="75" y="10"/>
                    <a:pt x="66" y="7"/>
                  </a:cubicBezTo>
                  <a:cubicBezTo>
                    <a:pt x="42" y="8"/>
                    <a:pt x="23" y="28"/>
                    <a:pt x="0" y="28"/>
                  </a:cubicBezTo>
                  <a:cubicBezTo>
                    <a:pt x="0" y="27"/>
                    <a:pt x="1" y="27"/>
                    <a:pt x="1" y="26"/>
                  </a:cubicBezTo>
                  <a:cubicBezTo>
                    <a:pt x="8" y="17"/>
                    <a:pt x="58" y="4"/>
                    <a:pt x="58" y="4"/>
                  </a:cubicBezTo>
                  <a:cubicBezTo>
                    <a:pt x="73" y="0"/>
                    <a:pt x="97" y="4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</a:endParaRPr>
            </a:p>
          </p:txBody>
        </p:sp>
        <p:sp>
          <p:nvSpPr>
            <p:cNvPr id="98" name="Freeform 6">
              <a:extLst>
                <a:ext uri="{FF2B5EF4-FFF2-40B4-BE49-F238E27FC236}">
                  <a16:creationId xmlns="" xmlns:a16="http://schemas.microsoft.com/office/drawing/2014/main" id="{4B822279-A9B1-094D-BFCE-96E97542B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1985"/>
              <a:ext cx="48" cy="39"/>
            </a:xfrm>
            <a:custGeom>
              <a:avLst/>
              <a:gdLst>
                <a:gd name="T0" fmla="*/ 7 w 25"/>
                <a:gd name="T1" fmla="*/ 1 h 20"/>
                <a:gd name="T2" fmla="*/ 24 w 25"/>
                <a:gd name="T3" fmla="*/ 9 h 20"/>
                <a:gd name="T4" fmla="*/ 24 w 25"/>
                <a:gd name="T5" fmla="*/ 16 h 20"/>
                <a:gd name="T6" fmla="*/ 12 w 25"/>
                <a:gd name="T7" fmla="*/ 17 h 20"/>
                <a:gd name="T8" fmla="*/ 1 w 25"/>
                <a:gd name="T9" fmla="*/ 5 h 20"/>
                <a:gd name="T10" fmla="*/ 7 w 25"/>
                <a:gd name="T11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20">
                  <a:moveTo>
                    <a:pt x="7" y="1"/>
                  </a:moveTo>
                  <a:cubicBezTo>
                    <a:pt x="12" y="2"/>
                    <a:pt x="17" y="1"/>
                    <a:pt x="24" y="9"/>
                  </a:cubicBezTo>
                  <a:cubicBezTo>
                    <a:pt x="25" y="11"/>
                    <a:pt x="25" y="13"/>
                    <a:pt x="24" y="16"/>
                  </a:cubicBezTo>
                  <a:cubicBezTo>
                    <a:pt x="23" y="18"/>
                    <a:pt x="15" y="20"/>
                    <a:pt x="12" y="17"/>
                  </a:cubicBezTo>
                  <a:cubicBezTo>
                    <a:pt x="9" y="13"/>
                    <a:pt x="2" y="8"/>
                    <a:pt x="1" y="5"/>
                  </a:cubicBezTo>
                  <a:cubicBezTo>
                    <a:pt x="0" y="2"/>
                    <a:pt x="5" y="0"/>
                    <a:pt x="7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</a:endParaRPr>
            </a:p>
          </p:txBody>
        </p:sp>
        <p:sp>
          <p:nvSpPr>
            <p:cNvPr id="99" name="Freeform 7">
              <a:extLst>
                <a:ext uri="{FF2B5EF4-FFF2-40B4-BE49-F238E27FC236}">
                  <a16:creationId xmlns="" xmlns:a16="http://schemas.microsoft.com/office/drawing/2014/main" id="{513F2247-3DB5-C240-9454-EFD994992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020"/>
              <a:ext cx="27" cy="180"/>
            </a:xfrm>
            <a:custGeom>
              <a:avLst/>
              <a:gdLst>
                <a:gd name="T0" fmla="*/ 5 w 14"/>
                <a:gd name="T1" fmla="*/ 0 h 93"/>
                <a:gd name="T2" fmla="*/ 8 w 14"/>
                <a:gd name="T3" fmla="*/ 9 h 93"/>
                <a:gd name="T4" fmla="*/ 14 w 14"/>
                <a:gd name="T5" fmla="*/ 91 h 93"/>
                <a:gd name="T6" fmla="*/ 9 w 14"/>
                <a:gd name="T7" fmla="*/ 93 h 93"/>
                <a:gd name="T8" fmla="*/ 1 w 14"/>
                <a:gd name="T9" fmla="*/ 86 h 93"/>
                <a:gd name="T10" fmla="*/ 3 w 14"/>
                <a:gd name="T11" fmla="*/ 6 h 93"/>
                <a:gd name="T12" fmla="*/ 5 w 14"/>
                <a:gd name="T13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93">
                  <a:moveTo>
                    <a:pt x="5" y="0"/>
                  </a:moveTo>
                  <a:cubicBezTo>
                    <a:pt x="6" y="1"/>
                    <a:pt x="8" y="1"/>
                    <a:pt x="8" y="9"/>
                  </a:cubicBezTo>
                  <a:cubicBezTo>
                    <a:pt x="9" y="10"/>
                    <a:pt x="10" y="90"/>
                    <a:pt x="14" y="91"/>
                  </a:cubicBezTo>
                  <a:cubicBezTo>
                    <a:pt x="11" y="92"/>
                    <a:pt x="12" y="93"/>
                    <a:pt x="9" y="93"/>
                  </a:cubicBezTo>
                  <a:cubicBezTo>
                    <a:pt x="6" y="90"/>
                    <a:pt x="3" y="90"/>
                    <a:pt x="1" y="86"/>
                  </a:cubicBezTo>
                  <a:cubicBezTo>
                    <a:pt x="4" y="67"/>
                    <a:pt x="0" y="31"/>
                    <a:pt x="3" y="6"/>
                  </a:cubicBezTo>
                  <a:cubicBezTo>
                    <a:pt x="3" y="3"/>
                    <a:pt x="3" y="0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</a:endParaRPr>
            </a:p>
          </p:txBody>
        </p:sp>
        <p:sp>
          <p:nvSpPr>
            <p:cNvPr id="100" name="Freeform 8">
              <a:extLst>
                <a:ext uri="{FF2B5EF4-FFF2-40B4-BE49-F238E27FC236}">
                  <a16:creationId xmlns="" xmlns:a16="http://schemas.microsoft.com/office/drawing/2014/main" id="{C6D1C99D-20B3-1F46-9584-C0507C247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053"/>
              <a:ext cx="99" cy="46"/>
            </a:xfrm>
            <a:custGeom>
              <a:avLst/>
              <a:gdLst>
                <a:gd name="T0" fmla="*/ 52 w 52"/>
                <a:gd name="T1" fmla="*/ 24 h 24"/>
                <a:gd name="T2" fmla="*/ 33 w 52"/>
                <a:gd name="T3" fmla="*/ 16 h 24"/>
                <a:gd name="T4" fmla="*/ 17 w 52"/>
                <a:gd name="T5" fmla="*/ 9 h 24"/>
                <a:gd name="T6" fmla="*/ 0 w 52"/>
                <a:gd name="T7" fmla="*/ 0 h 24"/>
                <a:gd name="T8" fmla="*/ 20 w 52"/>
                <a:gd name="T9" fmla="*/ 2 h 24"/>
                <a:gd name="T10" fmla="*/ 44 w 52"/>
                <a:gd name="T11" fmla="*/ 15 h 24"/>
                <a:gd name="T12" fmla="*/ 52 w 52"/>
                <a:gd name="T13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24">
                  <a:moveTo>
                    <a:pt x="52" y="24"/>
                  </a:moveTo>
                  <a:cubicBezTo>
                    <a:pt x="43" y="24"/>
                    <a:pt x="42" y="22"/>
                    <a:pt x="33" y="16"/>
                  </a:cubicBezTo>
                  <a:cubicBezTo>
                    <a:pt x="31" y="14"/>
                    <a:pt x="27" y="11"/>
                    <a:pt x="17" y="9"/>
                  </a:cubicBezTo>
                  <a:cubicBezTo>
                    <a:pt x="14" y="6"/>
                    <a:pt x="3" y="4"/>
                    <a:pt x="0" y="0"/>
                  </a:cubicBezTo>
                  <a:cubicBezTo>
                    <a:pt x="8" y="0"/>
                    <a:pt x="14" y="0"/>
                    <a:pt x="20" y="2"/>
                  </a:cubicBezTo>
                  <a:cubicBezTo>
                    <a:pt x="22" y="4"/>
                    <a:pt x="34" y="6"/>
                    <a:pt x="44" y="15"/>
                  </a:cubicBezTo>
                  <a:cubicBezTo>
                    <a:pt x="48" y="18"/>
                    <a:pt x="51" y="19"/>
                    <a:pt x="52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</a:endParaRPr>
            </a:p>
          </p:txBody>
        </p:sp>
        <p:sp>
          <p:nvSpPr>
            <p:cNvPr id="101" name="Freeform 9">
              <a:extLst>
                <a:ext uri="{FF2B5EF4-FFF2-40B4-BE49-F238E27FC236}">
                  <a16:creationId xmlns="" xmlns:a16="http://schemas.microsoft.com/office/drawing/2014/main" id="{4DBE8D6D-953D-964D-A460-334D5957FF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4" y="1917"/>
              <a:ext cx="164" cy="360"/>
            </a:xfrm>
            <a:custGeom>
              <a:avLst/>
              <a:gdLst>
                <a:gd name="T0" fmla="*/ 39 w 86"/>
                <a:gd name="T1" fmla="*/ 38 h 186"/>
                <a:gd name="T2" fmla="*/ 56 w 86"/>
                <a:gd name="T3" fmla="*/ 34 h 186"/>
                <a:gd name="T4" fmla="*/ 59 w 86"/>
                <a:gd name="T5" fmla="*/ 31 h 186"/>
                <a:gd name="T6" fmla="*/ 85 w 86"/>
                <a:gd name="T7" fmla="*/ 43 h 186"/>
                <a:gd name="T8" fmla="*/ 85 w 86"/>
                <a:gd name="T9" fmla="*/ 48 h 186"/>
                <a:gd name="T10" fmla="*/ 64 w 86"/>
                <a:gd name="T11" fmla="*/ 61 h 186"/>
                <a:gd name="T12" fmla="*/ 55 w 86"/>
                <a:gd name="T13" fmla="*/ 72 h 186"/>
                <a:gd name="T14" fmla="*/ 57 w 86"/>
                <a:gd name="T15" fmla="*/ 81 h 186"/>
                <a:gd name="T16" fmla="*/ 39 w 86"/>
                <a:gd name="T17" fmla="*/ 88 h 186"/>
                <a:gd name="T18" fmla="*/ 39 w 86"/>
                <a:gd name="T19" fmla="*/ 55 h 186"/>
                <a:gd name="T20" fmla="*/ 45 w 86"/>
                <a:gd name="T21" fmla="*/ 48 h 186"/>
                <a:gd name="T22" fmla="*/ 39 w 86"/>
                <a:gd name="T23" fmla="*/ 49 h 186"/>
                <a:gd name="T24" fmla="*/ 39 w 86"/>
                <a:gd name="T25" fmla="*/ 38 h 186"/>
                <a:gd name="T26" fmla="*/ 12 w 86"/>
                <a:gd name="T27" fmla="*/ 1 h 186"/>
                <a:gd name="T28" fmla="*/ 30 w 86"/>
                <a:gd name="T29" fmla="*/ 8 h 186"/>
                <a:gd name="T30" fmla="*/ 34 w 86"/>
                <a:gd name="T31" fmla="*/ 14 h 186"/>
                <a:gd name="T32" fmla="*/ 34 w 86"/>
                <a:gd name="T33" fmla="*/ 39 h 186"/>
                <a:gd name="T34" fmla="*/ 39 w 86"/>
                <a:gd name="T35" fmla="*/ 38 h 186"/>
                <a:gd name="T36" fmla="*/ 39 w 86"/>
                <a:gd name="T37" fmla="*/ 49 h 186"/>
                <a:gd name="T38" fmla="*/ 34 w 86"/>
                <a:gd name="T39" fmla="*/ 50 h 186"/>
                <a:gd name="T40" fmla="*/ 33 w 86"/>
                <a:gd name="T41" fmla="*/ 63 h 186"/>
                <a:gd name="T42" fmla="*/ 39 w 86"/>
                <a:gd name="T43" fmla="*/ 55 h 186"/>
                <a:gd name="T44" fmla="*/ 39 w 86"/>
                <a:gd name="T45" fmla="*/ 88 h 186"/>
                <a:gd name="T46" fmla="*/ 35 w 86"/>
                <a:gd name="T47" fmla="*/ 91 h 186"/>
                <a:gd name="T48" fmla="*/ 26 w 86"/>
                <a:gd name="T49" fmla="*/ 183 h 186"/>
                <a:gd name="T50" fmla="*/ 23 w 86"/>
                <a:gd name="T51" fmla="*/ 186 h 186"/>
                <a:gd name="T52" fmla="*/ 20 w 86"/>
                <a:gd name="T53" fmla="*/ 97 h 186"/>
                <a:gd name="T54" fmla="*/ 16 w 86"/>
                <a:gd name="T55" fmla="*/ 92 h 186"/>
                <a:gd name="T56" fmla="*/ 17 w 86"/>
                <a:gd name="T57" fmla="*/ 81 h 186"/>
                <a:gd name="T58" fmla="*/ 20 w 86"/>
                <a:gd name="T59" fmla="*/ 79 h 186"/>
                <a:gd name="T60" fmla="*/ 19 w 86"/>
                <a:gd name="T61" fmla="*/ 54 h 186"/>
                <a:gd name="T62" fmla="*/ 0 w 86"/>
                <a:gd name="T63" fmla="*/ 53 h 186"/>
                <a:gd name="T64" fmla="*/ 8 w 86"/>
                <a:gd name="T65" fmla="*/ 47 h 186"/>
                <a:gd name="T66" fmla="*/ 18 w 86"/>
                <a:gd name="T67" fmla="*/ 44 h 186"/>
                <a:gd name="T68" fmla="*/ 17 w 86"/>
                <a:gd name="T69" fmla="*/ 17 h 186"/>
                <a:gd name="T70" fmla="*/ 15 w 86"/>
                <a:gd name="T71" fmla="*/ 6 h 186"/>
                <a:gd name="T72" fmla="*/ 12 w 86"/>
                <a:gd name="T73" fmla="*/ 1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6" h="186">
                  <a:moveTo>
                    <a:pt x="39" y="38"/>
                  </a:moveTo>
                  <a:cubicBezTo>
                    <a:pt x="45" y="37"/>
                    <a:pt x="50" y="35"/>
                    <a:pt x="56" y="34"/>
                  </a:cubicBezTo>
                  <a:cubicBezTo>
                    <a:pt x="56" y="33"/>
                    <a:pt x="59" y="32"/>
                    <a:pt x="59" y="31"/>
                  </a:cubicBezTo>
                  <a:cubicBezTo>
                    <a:pt x="75" y="29"/>
                    <a:pt x="85" y="39"/>
                    <a:pt x="85" y="43"/>
                  </a:cubicBezTo>
                  <a:cubicBezTo>
                    <a:pt x="86" y="45"/>
                    <a:pt x="86" y="46"/>
                    <a:pt x="85" y="48"/>
                  </a:cubicBezTo>
                  <a:cubicBezTo>
                    <a:pt x="83" y="52"/>
                    <a:pt x="65" y="60"/>
                    <a:pt x="64" y="61"/>
                  </a:cubicBezTo>
                  <a:cubicBezTo>
                    <a:pt x="57" y="66"/>
                    <a:pt x="55" y="68"/>
                    <a:pt x="55" y="72"/>
                  </a:cubicBezTo>
                  <a:cubicBezTo>
                    <a:pt x="57" y="73"/>
                    <a:pt x="60" y="78"/>
                    <a:pt x="57" y="81"/>
                  </a:cubicBezTo>
                  <a:cubicBezTo>
                    <a:pt x="53" y="82"/>
                    <a:pt x="45" y="85"/>
                    <a:pt x="39" y="88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39" y="49"/>
                    <a:pt x="39" y="49"/>
                    <a:pt x="39" y="49"/>
                  </a:cubicBezTo>
                  <a:lnTo>
                    <a:pt x="39" y="38"/>
                  </a:lnTo>
                  <a:close/>
                  <a:moveTo>
                    <a:pt x="12" y="1"/>
                  </a:moveTo>
                  <a:cubicBezTo>
                    <a:pt x="19" y="0"/>
                    <a:pt x="26" y="1"/>
                    <a:pt x="30" y="8"/>
                  </a:cubicBezTo>
                  <a:cubicBezTo>
                    <a:pt x="31" y="8"/>
                    <a:pt x="33" y="12"/>
                    <a:pt x="34" y="14"/>
                  </a:cubicBezTo>
                  <a:cubicBezTo>
                    <a:pt x="34" y="22"/>
                    <a:pt x="34" y="30"/>
                    <a:pt x="34" y="39"/>
                  </a:cubicBezTo>
                  <a:cubicBezTo>
                    <a:pt x="36" y="39"/>
                    <a:pt x="37" y="38"/>
                    <a:pt x="39" y="38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3" y="63"/>
                    <a:pt x="33" y="63"/>
                    <a:pt x="33" y="63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39" y="88"/>
                    <a:pt x="39" y="88"/>
                    <a:pt x="39" y="88"/>
                  </a:cubicBezTo>
                  <a:cubicBezTo>
                    <a:pt x="37" y="89"/>
                    <a:pt x="35" y="90"/>
                    <a:pt x="35" y="91"/>
                  </a:cubicBezTo>
                  <a:cubicBezTo>
                    <a:pt x="32" y="124"/>
                    <a:pt x="31" y="150"/>
                    <a:pt x="26" y="183"/>
                  </a:cubicBezTo>
                  <a:cubicBezTo>
                    <a:pt x="25" y="183"/>
                    <a:pt x="24" y="186"/>
                    <a:pt x="23" y="186"/>
                  </a:cubicBezTo>
                  <a:cubicBezTo>
                    <a:pt x="22" y="157"/>
                    <a:pt x="20" y="127"/>
                    <a:pt x="20" y="97"/>
                  </a:cubicBezTo>
                  <a:cubicBezTo>
                    <a:pt x="19" y="94"/>
                    <a:pt x="17" y="94"/>
                    <a:pt x="16" y="92"/>
                  </a:cubicBezTo>
                  <a:cubicBezTo>
                    <a:pt x="13" y="90"/>
                    <a:pt x="14" y="82"/>
                    <a:pt x="17" y="81"/>
                  </a:cubicBezTo>
                  <a:cubicBezTo>
                    <a:pt x="18" y="81"/>
                    <a:pt x="19" y="79"/>
                    <a:pt x="20" y="79"/>
                  </a:cubicBezTo>
                  <a:cubicBezTo>
                    <a:pt x="20" y="60"/>
                    <a:pt x="19" y="61"/>
                    <a:pt x="19" y="54"/>
                  </a:cubicBezTo>
                  <a:cubicBezTo>
                    <a:pt x="15" y="53"/>
                    <a:pt x="0" y="58"/>
                    <a:pt x="0" y="53"/>
                  </a:cubicBezTo>
                  <a:cubicBezTo>
                    <a:pt x="1" y="51"/>
                    <a:pt x="6" y="49"/>
                    <a:pt x="8" y="47"/>
                  </a:cubicBezTo>
                  <a:cubicBezTo>
                    <a:pt x="12" y="46"/>
                    <a:pt x="15" y="45"/>
                    <a:pt x="18" y="44"/>
                  </a:cubicBezTo>
                  <a:cubicBezTo>
                    <a:pt x="19" y="34"/>
                    <a:pt x="19" y="27"/>
                    <a:pt x="17" y="17"/>
                  </a:cubicBezTo>
                  <a:cubicBezTo>
                    <a:pt x="17" y="15"/>
                    <a:pt x="17" y="6"/>
                    <a:pt x="15" y="6"/>
                  </a:cubicBezTo>
                  <a:cubicBezTo>
                    <a:pt x="14" y="4"/>
                    <a:pt x="12" y="4"/>
                    <a:pt x="1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</a:endParaRPr>
            </a:p>
          </p:txBody>
        </p:sp>
        <p:sp>
          <p:nvSpPr>
            <p:cNvPr id="102" name="Freeform 10">
              <a:extLst>
                <a:ext uri="{FF2B5EF4-FFF2-40B4-BE49-F238E27FC236}">
                  <a16:creationId xmlns="" xmlns:a16="http://schemas.microsoft.com/office/drawing/2014/main" id="{5EED2D54-8B60-704F-9ABF-C2A6201CB5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55" y="2012"/>
              <a:ext cx="154" cy="176"/>
            </a:xfrm>
            <a:custGeom>
              <a:avLst/>
              <a:gdLst>
                <a:gd name="T0" fmla="*/ 62 w 81"/>
                <a:gd name="T1" fmla="*/ 38 h 91"/>
                <a:gd name="T2" fmla="*/ 67 w 81"/>
                <a:gd name="T3" fmla="*/ 28 h 91"/>
                <a:gd name="T4" fmla="*/ 78 w 81"/>
                <a:gd name="T5" fmla="*/ 36 h 91"/>
                <a:gd name="T6" fmla="*/ 70 w 81"/>
                <a:gd name="T7" fmla="*/ 51 h 91"/>
                <a:gd name="T8" fmla="*/ 81 w 81"/>
                <a:gd name="T9" fmla="*/ 79 h 91"/>
                <a:gd name="T10" fmla="*/ 78 w 81"/>
                <a:gd name="T11" fmla="*/ 80 h 91"/>
                <a:gd name="T12" fmla="*/ 65 w 81"/>
                <a:gd name="T13" fmla="*/ 57 h 91"/>
                <a:gd name="T14" fmla="*/ 50 w 81"/>
                <a:gd name="T15" fmla="*/ 72 h 91"/>
                <a:gd name="T16" fmla="*/ 52 w 81"/>
                <a:gd name="T17" fmla="*/ 74 h 91"/>
                <a:gd name="T18" fmla="*/ 59 w 81"/>
                <a:gd name="T19" fmla="*/ 77 h 91"/>
                <a:gd name="T20" fmla="*/ 59 w 81"/>
                <a:gd name="T21" fmla="*/ 83 h 91"/>
                <a:gd name="T22" fmla="*/ 49 w 81"/>
                <a:gd name="T23" fmla="*/ 85 h 91"/>
                <a:gd name="T24" fmla="*/ 46 w 81"/>
                <a:gd name="T25" fmla="*/ 87 h 91"/>
                <a:gd name="T26" fmla="*/ 44 w 81"/>
                <a:gd name="T27" fmla="*/ 89 h 91"/>
                <a:gd name="T28" fmla="*/ 44 w 81"/>
                <a:gd name="T29" fmla="*/ 63 h 91"/>
                <a:gd name="T30" fmla="*/ 58 w 81"/>
                <a:gd name="T31" fmla="*/ 43 h 91"/>
                <a:gd name="T32" fmla="*/ 53 w 81"/>
                <a:gd name="T33" fmla="*/ 40 h 91"/>
                <a:gd name="T34" fmla="*/ 44 w 81"/>
                <a:gd name="T35" fmla="*/ 51 h 91"/>
                <a:gd name="T36" fmla="*/ 44 w 81"/>
                <a:gd name="T37" fmla="*/ 43 h 91"/>
                <a:gd name="T38" fmla="*/ 45 w 81"/>
                <a:gd name="T39" fmla="*/ 40 h 91"/>
                <a:gd name="T40" fmla="*/ 44 w 81"/>
                <a:gd name="T41" fmla="*/ 40 h 91"/>
                <a:gd name="T42" fmla="*/ 44 w 81"/>
                <a:gd name="T43" fmla="*/ 32 h 91"/>
                <a:gd name="T44" fmla="*/ 46 w 81"/>
                <a:gd name="T45" fmla="*/ 35 h 91"/>
                <a:gd name="T46" fmla="*/ 50 w 81"/>
                <a:gd name="T47" fmla="*/ 39 h 91"/>
                <a:gd name="T48" fmla="*/ 51 w 81"/>
                <a:gd name="T49" fmla="*/ 36 h 91"/>
                <a:gd name="T50" fmla="*/ 44 w 81"/>
                <a:gd name="T51" fmla="*/ 27 h 91"/>
                <a:gd name="T52" fmla="*/ 44 w 81"/>
                <a:gd name="T53" fmla="*/ 3 h 91"/>
                <a:gd name="T54" fmla="*/ 48 w 81"/>
                <a:gd name="T55" fmla="*/ 7 h 91"/>
                <a:gd name="T56" fmla="*/ 44 w 81"/>
                <a:gd name="T57" fmla="*/ 19 h 91"/>
                <a:gd name="T58" fmla="*/ 62 w 81"/>
                <a:gd name="T59" fmla="*/ 38 h 91"/>
                <a:gd name="T60" fmla="*/ 44 w 81"/>
                <a:gd name="T61" fmla="*/ 89 h 91"/>
                <a:gd name="T62" fmla="*/ 33 w 81"/>
                <a:gd name="T63" fmla="*/ 91 h 91"/>
                <a:gd name="T64" fmla="*/ 12 w 81"/>
                <a:gd name="T65" fmla="*/ 77 h 91"/>
                <a:gd name="T66" fmla="*/ 13 w 81"/>
                <a:gd name="T67" fmla="*/ 77 h 91"/>
                <a:gd name="T68" fmla="*/ 44 w 81"/>
                <a:gd name="T69" fmla="*/ 63 h 91"/>
                <a:gd name="T70" fmla="*/ 44 w 81"/>
                <a:gd name="T71" fmla="*/ 89 h 91"/>
                <a:gd name="T72" fmla="*/ 44 w 81"/>
                <a:gd name="T73" fmla="*/ 51 h 91"/>
                <a:gd name="T74" fmla="*/ 44 w 81"/>
                <a:gd name="T75" fmla="*/ 43 h 91"/>
                <a:gd name="T76" fmla="*/ 26 w 81"/>
                <a:gd name="T77" fmla="*/ 59 h 91"/>
                <a:gd name="T78" fmla="*/ 18 w 81"/>
                <a:gd name="T79" fmla="*/ 64 h 91"/>
                <a:gd name="T80" fmla="*/ 41 w 81"/>
                <a:gd name="T81" fmla="*/ 38 h 91"/>
                <a:gd name="T82" fmla="*/ 44 w 81"/>
                <a:gd name="T83" fmla="*/ 40 h 91"/>
                <a:gd name="T84" fmla="*/ 44 w 81"/>
                <a:gd name="T85" fmla="*/ 32 h 91"/>
                <a:gd name="T86" fmla="*/ 36 w 81"/>
                <a:gd name="T87" fmla="*/ 25 h 91"/>
                <a:gd name="T88" fmla="*/ 40 w 81"/>
                <a:gd name="T89" fmla="*/ 23 h 91"/>
                <a:gd name="T90" fmla="*/ 44 w 81"/>
                <a:gd name="T91" fmla="*/ 27 h 91"/>
                <a:gd name="T92" fmla="*/ 44 w 81"/>
                <a:gd name="T93" fmla="*/ 3 h 91"/>
                <a:gd name="T94" fmla="*/ 42 w 81"/>
                <a:gd name="T95" fmla="*/ 3 h 91"/>
                <a:gd name="T96" fmla="*/ 21 w 81"/>
                <a:gd name="T97" fmla="*/ 0 h 91"/>
                <a:gd name="T98" fmla="*/ 15 w 81"/>
                <a:gd name="T99" fmla="*/ 7 h 91"/>
                <a:gd name="T100" fmla="*/ 23 w 81"/>
                <a:gd name="T101" fmla="*/ 7 h 91"/>
                <a:gd name="T102" fmla="*/ 22 w 81"/>
                <a:gd name="T103" fmla="*/ 9 h 91"/>
                <a:gd name="T104" fmla="*/ 13 w 81"/>
                <a:gd name="T105" fmla="*/ 9 h 91"/>
                <a:gd name="T106" fmla="*/ 21 w 81"/>
                <a:gd name="T107" fmla="*/ 17 h 91"/>
                <a:gd name="T108" fmla="*/ 5 w 81"/>
                <a:gd name="T109" fmla="*/ 29 h 91"/>
                <a:gd name="T110" fmla="*/ 4 w 81"/>
                <a:gd name="T111" fmla="*/ 30 h 91"/>
                <a:gd name="T112" fmla="*/ 11 w 81"/>
                <a:gd name="T113" fmla="*/ 45 h 91"/>
                <a:gd name="T114" fmla="*/ 32 w 81"/>
                <a:gd name="T115" fmla="*/ 28 h 91"/>
                <a:gd name="T116" fmla="*/ 34 w 81"/>
                <a:gd name="T117" fmla="*/ 34 h 91"/>
                <a:gd name="T118" fmla="*/ 1 w 81"/>
                <a:gd name="T119" fmla="*/ 69 h 91"/>
                <a:gd name="T120" fmla="*/ 7 w 81"/>
                <a:gd name="T121" fmla="*/ 77 h 91"/>
                <a:gd name="T122" fmla="*/ 44 w 81"/>
                <a:gd name="T123" fmla="*/ 5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1" h="91">
                  <a:moveTo>
                    <a:pt x="62" y="38"/>
                  </a:moveTo>
                  <a:cubicBezTo>
                    <a:pt x="64" y="34"/>
                    <a:pt x="67" y="32"/>
                    <a:pt x="67" y="28"/>
                  </a:cubicBezTo>
                  <a:cubicBezTo>
                    <a:pt x="72" y="30"/>
                    <a:pt x="75" y="31"/>
                    <a:pt x="78" y="36"/>
                  </a:cubicBezTo>
                  <a:cubicBezTo>
                    <a:pt x="79" y="45"/>
                    <a:pt x="70" y="48"/>
                    <a:pt x="70" y="51"/>
                  </a:cubicBezTo>
                  <a:cubicBezTo>
                    <a:pt x="72" y="60"/>
                    <a:pt x="80" y="71"/>
                    <a:pt x="81" y="79"/>
                  </a:cubicBezTo>
                  <a:cubicBezTo>
                    <a:pt x="81" y="80"/>
                    <a:pt x="79" y="81"/>
                    <a:pt x="78" y="80"/>
                  </a:cubicBezTo>
                  <a:cubicBezTo>
                    <a:pt x="73" y="76"/>
                    <a:pt x="67" y="64"/>
                    <a:pt x="65" y="57"/>
                  </a:cubicBezTo>
                  <a:cubicBezTo>
                    <a:pt x="62" y="61"/>
                    <a:pt x="57" y="66"/>
                    <a:pt x="50" y="72"/>
                  </a:cubicBezTo>
                  <a:cubicBezTo>
                    <a:pt x="51" y="74"/>
                    <a:pt x="51" y="73"/>
                    <a:pt x="52" y="74"/>
                  </a:cubicBezTo>
                  <a:cubicBezTo>
                    <a:pt x="56" y="75"/>
                    <a:pt x="57" y="75"/>
                    <a:pt x="59" y="77"/>
                  </a:cubicBezTo>
                  <a:cubicBezTo>
                    <a:pt x="60" y="79"/>
                    <a:pt x="59" y="82"/>
                    <a:pt x="59" y="83"/>
                  </a:cubicBezTo>
                  <a:cubicBezTo>
                    <a:pt x="58" y="85"/>
                    <a:pt x="54" y="84"/>
                    <a:pt x="49" y="85"/>
                  </a:cubicBezTo>
                  <a:cubicBezTo>
                    <a:pt x="48" y="86"/>
                    <a:pt x="47" y="87"/>
                    <a:pt x="46" y="87"/>
                  </a:cubicBezTo>
                  <a:cubicBezTo>
                    <a:pt x="45" y="88"/>
                    <a:pt x="45" y="89"/>
                    <a:pt x="44" y="89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52" y="55"/>
                    <a:pt x="58" y="45"/>
                    <a:pt x="58" y="43"/>
                  </a:cubicBezTo>
                  <a:cubicBezTo>
                    <a:pt x="56" y="42"/>
                    <a:pt x="56" y="41"/>
                    <a:pt x="53" y="40"/>
                  </a:cubicBezTo>
                  <a:cubicBezTo>
                    <a:pt x="53" y="42"/>
                    <a:pt x="49" y="46"/>
                    <a:pt x="44" y="51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2"/>
                    <a:pt x="45" y="41"/>
                    <a:pt x="45" y="40"/>
                  </a:cubicBezTo>
                  <a:cubicBezTo>
                    <a:pt x="44" y="40"/>
                    <a:pt x="44" y="40"/>
                    <a:pt x="44" y="40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5" y="33"/>
                    <a:pt x="46" y="34"/>
                    <a:pt x="46" y="35"/>
                  </a:cubicBezTo>
                  <a:cubicBezTo>
                    <a:pt x="50" y="37"/>
                    <a:pt x="48" y="36"/>
                    <a:pt x="50" y="39"/>
                  </a:cubicBezTo>
                  <a:cubicBezTo>
                    <a:pt x="52" y="39"/>
                    <a:pt x="51" y="38"/>
                    <a:pt x="51" y="36"/>
                  </a:cubicBezTo>
                  <a:cubicBezTo>
                    <a:pt x="49" y="34"/>
                    <a:pt x="47" y="30"/>
                    <a:pt x="44" y="27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5" y="4"/>
                    <a:pt x="47" y="6"/>
                    <a:pt x="48" y="7"/>
                  </a:cubicBezTo>
                  <a:cubicBezTo>
                    <a:pt x="50" y="14"/>
                    <a:pt x="49" y="16"/>
                    <a:pt x="44" y="19"/>
                  </a:cubicBezTo>
                  <a:cubicBezTo>
                    <a:pt x="50" y="26"/>
                    <a:pt x="52" y="33"/>
                    <a:pt x="62" y="38"/>
                  </a:cubicBezTo>
                  <a:close/>
                  <a:moveTo>
                    <a:pt x="44" y="89"/>
                  </a:moveTo>
                  <a:cubicBezTo>
                    <a:pt x="41" y="91"/>
                    <a:pt x="37" y="91"/>
                    <a:pt x="33" y="91"/>
                  </a:cubicBezTo>
                  <a:cubicBezTo>
                    <a:pt x="29" y="90"/>
                    <a:pt x="13" y="81"/>
                    <a:pt x="12" y="77"/>
                  </a:cubicBezTo>
                  <a:cubicBezTo>
                    <a:pt x="12" y="77"/>
                    <a:pt x="13" y="77"/>
                    <a:pt x="13" y="77"/>
                  </a:cubicBezTo>
                  <a:cubicBezTo>
                    <a:pt x="20" y="84"/>
                    <a:pt x="33" y="74"/>
                    <a:pt x="44" y="63"/>
                  </a:cubicBezTo>
                  <a:cubicBezTo>
                    <a:pt x="44" y="89"/>
                    <a:pt x="44" y="89"/>
                    <a:pt x="44" y="89"/>
                  </a:cubicBezTo>
                  <a:close/>
                  <a:moveTo>
                    <a:pt x="44" y="51"/>
                  </a:moveTo>
                  <a:cubicBezTo>
                    <a:pt x="44" y="43"/>
                    <a:pt x="44" y="43"/>
                    <a:pt x="44" y="43"/>
                  </a:cubicBezTo>
                  <a:cubicBezTo>
                    <a:pt x="41" y="47"/>
                    <a:pt x="33" y="54"/>
                    <a:pt x="26" y="59"/>
                  </a:cubicBezTo>
                  <a:cubicBezTo>
                    <a:pt x="24" y="60"/>
                    <a:pt x="20" y="64"/>
                    <a:pt x="18" y="64"/>
                  </a:cubicBezTo>
                  <a:cubicBezTo>
                    <a:pt x="22" y="58"/>
                    <a:pt x="36" y="48"/>
                    <a:pt x="41" y="38"/>
                  </a:cubicBezTo>
                  <a:cubicBezTo>
                    <a:pt x="42" y="39"/>
                    <a:pt x="43" y="39"/>
                    <a:pt x="44" y="40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2" y="30"/>
                    <a:pt x="40" y="28"/>
                    <a:pt x="36" y="25"/>
                  </a:cubicBezTo>
                  <a:cubicBezTo>
                    <a:pt x="37" y="25"/>
                    <a:pt x="39" y="23"/>
                    <a:pt x="40" y="23"/>
                  </a:cubicBezTo>
                  <a:cubicBezTo>
                    <a:pt x="42" y="24"/>
                    <a:pt x="43" y="25"/>
                    <a:pt x="44" y="27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2" y="3"/>
                    <a:pt x="42" y="3"/>
                  </a:cubicBezTo>
                  <a:cubicBezTo>
                    <a:pt x="41" y="3"/>
                    <a:pt x="25" y="0"/>
                    <a:pt x="21" y="0"/>
                  </a:cubicBezTo>
                  <a:cubicBezTo>
                    <a:pt x="17" y="1"/>
                    <a:pt x="14" y="2"/>
                    <a:pt x="15" y="7"/>
                  </a:cubicBezTo>
                  <a:cubicBezTo>
                    <a:pt x="16" y="8"/>
                    <a:pt x="20" y="8"/>
                    <a:pt x="23" y="7"/>
                  </a:cubicBezTo>
                  <a:cubicBezTo>
                    <a:pt x="24" y="8"/>
                    <a:pt x="23" y="9"/>
                    <a:pt x="22" y="9"/>
                  </a:cubicBezTo>
                  <a:cubicBezTo>
                    <a:pt x="18" y="10"/>
                    <a:pt x="17" y="9"/>
                    <a:pt x="13" y="9"/>
                  </a:cubicBezTo>
                  <a:cubicBezTo>
                    <a:pt x="9" y="9"/>
                    <a:pt x="18" y="15"/>
                    <a:pt x="21" y="17"/>
                  </a:cubicBezTo>
                  <a:cubicBezTo>
                    <a:pt x="20" y="21"/>
                    <a:pt x="10" y="30"/>
                    <a:pt x="5" y="29"/>
                  </a:cubicBezTo>
                  <a:cubicBezTo>
                    <a:pt x="5" y="30"/>
                    <a:pt x="5" y="29"/>
                    <a:pt x="4" y="30"/>
                  </a:cubicBezTo>
                  <a:cubicBezTo>
                    <a:pt x="4" y="36"/>
                    <a:pt x="4" y="43"/>
                    <a:pt x="11" y="45"/>
                  </a:cubicBezTo>
                  <a:cubicBezTo>
                    <a:pt x="15" y="42"/>
                    <a:pt x="29" y="33"/>
                    <a:pt x="32" y="28"/>
                  </a:cubicBezTo>
                  <a:cubicBezTo>
                    <a:pt x="36" y="31"/>
                    <a:pt x="34" y="33"/>
                    <a:pt x="34" y="34"/>
                  </a:cubicBezTo>
                  <a:cubicBezTo>
                    <a:pt x="26" y="45"/>
                    <a:pt x="10" y="59"/>
                    <a:pt x="1" y="69"/>
                  </a:cubicBezTo>
                  <a:cubicBezTo>
                    <a:pt x="0" y="76"/>
                    <a:pt x="0" y="79"/>
                    <a:pt x="7" y="77"/>
                  </a:cubicBezTo>
                  <a:cubicBezTo>
                    <a:pt x="10" y="78"/>
                    <a:pt x="31" y="62"/>
                    <a:pt x="44" y="5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</a:endParaRPr>
            </a:p>
          </p:txBody>
        </p:sp>
        <p:sp>
          <p:nvSpPr>
            <p:cNvPr id="103" name="Freeform 11">
              <a:extLst>
                <a:ext uri="{FF2B5EF4-FFF2-40B4-BE49-F238E27FC236}">
                  <a16:creationId xmlns="" xmlns:a16="http://schemas.microsoft.com/office/drawing/2014/main" id="{F70BCD31-FC6A-6042-A048-A37E8EF8A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1931"/>
              <a:ext cx="280" cy="191"/>
            </a:xfrm>
            <a:custGeom>
              <a:avLst/>
              <a:gdLst>
                <a:gd name="T0" fmla="*/ 29 w 147"/>
                <a:gd name="T1" fmla="*/ 27 h 99"/>
                <a:gd name="T2" fmla="*/ 50 w 147"/>
                <a:gd name="T3" fmla="*/ 67 h 99"/>
                <a:gd name="T4" fmla="*/ 59 w 147"/>
                <a:gd name="T5" fmla="*/ 64 h 99"/>
                <a:gd name="T6" fmla="*/ 44 w 147"/>
                <a:gd name="T7" fmla="*/ 19 h 99"/>
                <a:gd name="T8" fmla="*/ 60 w 147"/>
                <a:gd name="T9" fmla="*/ 35 h 99"/>
                <a:gd name="T10" fmla="*/ 66 w 147"/>
                <a:gd name="T11" fmla="*/ 56 h 99"/>
                <a:gd name="T12" fmla="*/ 69 w 147"/>
                <a:gd name="T13" fmla="*/ 51 h 99"/>
                <a:gd name="T14" fmla="*/ 70 w 147"/>
                <a:gd name="T15" fmla="*/ 45 h 99"/>
                <a:gd name="T16" fmla="*/ 66 w 147"/>
                <a:gd name="T17" fmla="*/ 40 h 99"/>
                <a:gd name="T18" fmla="*/ 72 w 147"/>
                <a:gd name="T19" fmla="*/ 40 h 99"/>
                <a:gd name="T20" fmla="*/ 73 w 147"/>
                <a:gd name="T21" fmla="*/ 30 h 99"/>
                <a:gd name="T22" fmla="*/ 63 w 147"/>
                <a:gd name="T23" fmla="*/ 16 h 99"/>
                <a:gd name="T24" fmla="*/ 66 w 147"/>
                <a:gd name="T25" fmla="*/ 5 h 99"/>
                <a:gd name="T26" fmla="*/ 80 w 147"/>
                <a:gd name="T27" fmla="*/ 15 h 99"/>
                <a:gd name="T28" fmla="*/ 87 w 147"/>
                <a:gd name="T29" fmla="*/ 39 h 99"/>
                <a:gd name="T30" fmla="*/ 82 w 147"/>
                <a:gd name="T31" fmla="*/ 50 h 99"/>
                <a:gd name="T32" fmla="*/ 77 w 147"/>
                <a:gd name="T33" fmla="*/ 58 h 99"/>
                <a:gd name="T34" fmla="*/ 99 w 147"/>
                <a:gd name="T35" fmla="*/ 53 h 99"/>
                <a:gd name="T36" fmla="*/ 94 w 147"/>
                <a:gd name="T37" fmla="*/ 40 h 99"/>
                <a:gd name="T38" fmla="*/ 99 w 147"/>
                <a:gd name="T39" fmla="*/ 38 h 99"/>
                <a:gd name="T40" fmla="*/ 104 w 147"/>
                <a:gd name="T41" fmla="*/ 37 h 99"/>
                <a:gd name="T42" fmla="*/ 98 w 147"/>
                <a:gd name="T43" fmla="*/ 23 h 99"/>
                <a:gd name="T44" fmla="*/ 101 w 147"/>
                <a:gd name="T45" fmla="*/ 19 h 99"/>
                <a:gd name="T46" fmla="*/ 105 w 147"/>
                <a:gd name="T47" fmla="*/ 15 h 99"/>
                <a:gd name="T48" fmla="*/ 96 w 147"/>
                <a:gd name="T49" fmla="*/ 6 h 99"/>
                <a:gd name="T50" fmla="*/ 104 w 147"/>
                <a:gd name="T51" fmla="*/ 3 h 99"/>
                <a:gd name="T52" fmla="*/ 111 w 147"/>
                <a:gd name="T53" fmla="*/ 2 h 99"/>
                <a:gd name="T54" fmla="*/ 120 w 147"/>
                <a:gd name="T55" fmla="*/ 19 h 99"/>
                <a:gd name="T56" fmla="*/ 114 w 147"/>
                <a:gd name="T57" fmla="*/ 32 h 99"/>
                <a:gd name="T58" fmla="*/ 112 w 147"/>
                <a:gd name="T59" fmla="*/ 49 h 99"/>
                <a:gd name="T60" fmla="*/ 143 w 147"/>
                <a:gd name="T61" fmla="*/ 56 h 99"/>
                <a:gd name="T62" fmla="*/ 130 w 147"/>
                <a:gd name="T63" fmla="*/ 63 h 99"/>
                <a:gd name="T64" fmla="*/ 119 w 147"/>
                <a:gd name="T65" fmla="*/ 58 h 99"/>
                <a:gd name="T66" fmla="*/ 127 w 147"/>
                <a:gd name="T67" fmla="*/ 55 h 99"/>
                <a:gd name="T68" fmla="*/ 109 w 147"/>
                <a:gd name="T69" fmla="*/ 59 h 99"/>
                <a:gd name="T70" fmla="*/ 108 w 147"/>
                <a:gd name="T71" fmla="*/ 63 h 99"/>
                <a:gd name="T72" fmla="*/ 98 w 147"/>
                <a:gd name="T73" fmla="*/ 60 h 99"/>
                <a:gd name="T74" fmla="*/ 79 w 147"/>
                <a:gd name="T75" fmla="*/ 64 h 99"/>
                <a:gd name="T76" fmla="*/ 65 w 147"/>
                <a:gd name="T77" fmla="*/ 74 h 99"/>
                <a:gd name="T78" fmla="*/ 58 w 147"/>
                <a:gd name="T79" fmla="*/ 71 h 99"/>
                <a:gd name="T80" fmla="*/ 53 w 147"/>
                <a:gd name="T81" fmla="*/ 80 h 99"/>
                <a:gd name="T82" fmla="*/ 48 w 147"/>
                <a:gd name="T83" fmla="*/ 76 h 99"/>
                <a:gd name="T84" fmla="*/ 25 w 147"/>
                <a:gd name="T85" fmla="*/ 86 h 99"/>
                <a:gd name="T86" fmla="*/ 19 w 147"/>
                <a:gd name="T87" fmla="*/ 94 h 99"/>
                <a:gd name="T88" fmla="*/ 8 w 147"/>
                <a:gd name="T89" fmla="*/ 98 h 99"/>
                <a:gd name="T90" fmla="*/ 4 w 147"/>
                <a:gd name="T91" fmla="*/ 88 h 99"/>
                <a:gd name="T92" fmla="*/ 16 w 147"/>
                <a:gd name="T93" fmla="*/ 74 h 99"/>
                <a:gd name="T94" fmla="*/ 25 w 147"/>
                <a:gd name="T95" fmla="*/ 76 h 99"/>
                <a:gd name="T96" fmla="*/ 48 w 147"/>
                <a:gd name="T97" fmla="*/ 66 h 99"/>
                <a:gd name="T98" fmla="*/ 31 w 147"/>
                <a:gd name="T99" fmla="*/ 3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47" h="99">
                  <a:moveTo>
                    <a:pt x="31" y="33"/>
                  </a:moveTo>
                  <a:cubicBezTo>
                    <a:pt x="31" y="33"/>
                    <a:pt x="18" y="23"/>
                    <a:pt x="29" y="27"/>
                  </a:cubicBezTo>
                  <a:cubicBezTo>
                    <a:pt x="29" y="27"/>
                    <a:pt x="40" y="30"/>
                    <a:pt x="46" y="48"/>
                  </a:cubicBezTo>
                  <a:cubicBezTo>
                    <a:pt x="46" y="48"/>
                    <a:pt x="51" y="60"/>
                    <a:pt x="50" y="67"/>
                  </a:cubicBezTo>
                  <a:cubicBezTo>
                    <a:pt x="50" y="67"/>
                    <a:pt x="50" y="69"/>
                    <a:pt x="53" y="68"/>
                  </a:cubicBezTo>
                  <a:cubicBezTo>
                    <a:pt x="53" y="68"/>
                    <a:pt x="59" y="68"/>
                    <a:pt x="59" y="64"/>
                  </a:cubicBezTo>
                  <a:cubicBezTo>
                    <a:pt x="59" y="64"/>
                    <a:pt x="61" y="50"/>
                    <a:pt x="51" y="28"/>
                  </a:cubicBezTo>
                  <a:cubicBezTo>
                    <a:pt x="51" y="28"/>
                    <a:pt x="48" y="20"/>
                    <a:pt x="44" y="19"/>
                  </a:cubicBezTo>
                  <a:cubicBezTo>
                    <a:pt x="44" y="19"/>
                    <a:pt x="42" y="16"/>
                    <a:pt x="45" y="18"/>
                  </a:cubicBezTo>
                  <a:cubicBezTo>
                    <a:pt x="45" y="18"/>
                    <a:pt x="56" y="20"/>
                    <a:pt x="60" y="35"/>
                  </a:cubicBezTo>
                  <a:cubicBezTo>
                    <a:pt x="60" y="35"/>
                    <a:pt x="63" y="47"/>
                    <a:pt x="64" y="56"/>
                  </a:cubicBezTo>
                  <a:cubicBezTo>
                    <a:pt x="64" y="56"/>
                    <a:pt x="65" y="60"/>
                    <a:pt x="66" y="56"/>
                  </a:cubicBezTo>
                  <a:cubicBezTo>
                    <a:pt x="66" y="56"/>
                    <a:pt x="67" y="54"/>
                    <a:pt x="69" y="53"/>
                  </a:cubicBezTo>
                  <a:cubicBezTo>
                    <a:pt x="69" y="53"/>
                    <a:pt x="70" y="52"/>
                    <a:pt x="69" y="51"/>
                  </a:cubicBezTo>
                  <a:cubicBezTo>
                    <a:pt x="69" y="51"/>
                    <a:pt x="69" y="48"/>
                    <a:pt x="70" y="48"/>
                  </a:cubicBezTo>
                  <a:cubicBezTo>
                    <a:pt x="70" y="48"/>
                    <a:pt x="72" y="47"/>
                    <a:pt x="70" y="45"/>
                  </a:cubicBezTo>
                  <a:cubicBezTo>
                    <a:pt x="70" y="45"/>
                    <a:pt x="69" y="43"/>
                    <a:pt x="67" y="43"/>
                  </a:cubicBezTo>
                  <a:cubicBezTo>
                    <a:pt x="67" y="43"/>
                    <a:pt x="60" y="37"/>
                    <a:pt x="66" y="40"/>
                  </a:cubicBezTo>
                  <a:cubicBezTo>
                    <a:pt x="66" y="40"/>
                    <a:pt x="69" y="41"/>
                    <a:pt x="70" y="42"/>
                  </a:cubicBezTo>
                  <a:cubicBezTo>
                    <a:pt x="70" y="42"/>
                    <a:pt x="72" y="44"/>
                    <a:pt x="72" y="40"/>
                  </a:cubicBezTo>
                  <a:cubicBezTo>
                    <a:pt x="72" y="40"/>
                    <a:pt x="74" y="32"/>
                    <a:pt x="75" y="31"/>
                  </a:cubicBezTo>
                  <a:cubicBezTo>
                    <a:pt x="75" y="31"/>
                    <a:pt x="76" y="27"/>
                    <a:pt x="73" y="30"/>
                  </a:cubicBezTo>
                  <a:cubicBezTo>
                    <a:pt x="73" y="30"/>
                    <a:pt x="69" y="32"/>
                    <a:pt x="67" y="26"/>
                  </a:cubicBezTo>
                  <a:cubicBezTo>
                    <a:pt x="67" y="26"/>
                    <a:pt x="59" y="19"/>
                    <a:pt x="63" y="16"/>
                  </a:cubicBezTo>
                  <a:cubicBezTo>
                    <a:pt x="63" y="16"/>
                    <a:pt x="68" y="11"/>
                    <a:pt x="64" y="7"/>
                  </a:cubicBezTo>
                  <a:cubicBezTo>
                    <a:pt x="64" y="7"/>
                    <a:pt x="60" y="2"/>
                    <a:pt x="66" y="5"/>
                  </a:cubicBezTo>
                  <a:cubicBezTo>
                    <a:pt x="66" y="5"/>
                    <a:pt x="71" y="7"/>
                    <a:pt x="76" y="12"/>
                  </a:cubicBezTo>
                  <a:cubicBezTo>
                    <a:pt x="76" y="12"/>
                    <a:pt x="75" y="14"/>
                    <a:pt x="80" y="15"/>
                  </a:cubicBezTo>
                  <a:cubicBezTo>
                    <a:pt x="80" y="15"/>
                    <a:pt x="97" y="18"/>
                    <a:pt x="94" y="28"/>
                  </a:cubicBezTo>
                  <a:cubicBezTo>
                    <a:pt x="94" y="28"/>
                    <a:pt x="87" y="34"/>
                    <a:pt x="87" y="39"/>
                  </a:cubicBezTo>
                  <a:cubicBezTo>
                    <a:pt x="87" y="39"/>
                    <a:pt x="85" y="44"/>
                    <a:pt x="83" y="45"/>
                  </a:cubicBezTo>
                  <a:cubicBezTo>
                    <a:pt x="83" y="45"/>
                    <a:pt x="82" y="45"/>
                    <a:pt x="82" y="50"/>
                  </a:cubicBezTo>
                  <a:cubicBezTo>
                    <a:pt x="82" y="50"/>
                    <a:pt x="83" y="51"/>
                    <a:pt x="81" y="52"/>
                  </a:cubicBezTo>
                  <a:cubicBezTo>
                    <a:pt x="81" y="52"/>
                    <a:pt x="79" y="55"/>
                    <a:pt x="77" y="58"/>
                  </a:cubicBezTo>
                  <a:cubicBezTo>
                    <a:pt x="77" y="58"/>
                    <a:pt x="72" y="62"/>
                    <a:pt x="76" y="60"/>
                  </a:cubicBezTo>
                  <a:cubicBezTo>
                    <a:pt x="76" y="60"/>
                    <a:pt x="92" y="55"/>
                    <a:pt x="99" y="53"/>
                  </a:cubicBezTo>
                  <a:cubicBezTo>
                    <a:pt x="99" y="53"/>
                    <a:pt x="104" y="51"/>
                    <a:pt x="100" y="48"/>
                  </a:cubicBezTo>
                  <a:cubicBezTo>
                    <a:pt x="100" y="48"/>
                    <a:pt x="95" y="43"/>
                    <a:pt x="94" y="40"/>
                  </a:cubicBezTo>
                  <a:cubicBezTo>
                    <a:pt x="94" y="40"/>
                    <a:pt x="92" y="35"/>
                    <a:pt x="95" y="37"/>
                  </a:cubicBezTo>
                  <a:cubicBezTo>
                    <a:pt x="95" y="37"/>
                    <a:pt x="98" y="40"/>
                    <a:pt x="99" y="38"/>
                  </a:cubicBezTo>
                  <a:cubicBezTo>
                    <a:pt x="99" y="38"/>
                    <a:pt x="98" y="37"/>
                    <a:pt x="101" y="38"/>
                  </a:cubicBezTo>
                  <a:cubicBezTo>
                    <a:pt x="101" y="38"/>
                    <a:pt x="104" y="40"/>
                    <a:pt x="104" y="37"/>
                  </a:cubicBezTo>
                  <a:cubicBezTo>
                    <a:pt x="104" y="37"/>
                    <a:pt x="107" y="31"/>
                    <a:pt x="104" y="32"/>
                  </a:cubicBezTo>
                  <a:cubicBezTo>
                    <a:pt x="104" y="32"/>
                    <a:pt x="98" y="28"/>
                    <a:pt x="98" y="23"/>
                  </a:cubicBezTo>
                  <a:cubicBezTo>
                    <a:pt x="98" y="23"/>
                    <a:pt x="97" y="20"/>
                    <a:pt x="98" y="19"/>
                  </a:cubicBezTo>
                  <a:cubicBezTo>
                    <a:pt x="98" y="19"/>
                    <a:pt x="99" y="17"/>
                    <a:pt x="101" y="19"/>
                  </a:cubicBezTo>
                  <a:cubicBezTo>
                    <a:pt x="101" y="19"/>
                    <a:pt x="105" y="27"/>
                    <a:pt x="105" y="22"/>
                  </a:cubicBezTo>
                  <a:cubicBezTo>
                    <a:pt x="105" y="15"/>
                    <a:pt x="105" y="15"/>
                    <a:pt x="105" y="15"/>
                  </a:cubicBezTo>
                  <a:cubicBezTo>
                    <a:pt x="105" y="15"/>
                    <a:pt x="106" y="12"/>
                    <a:pt x="100" y="12"/>
                  </a:cubicBezTo>
                  <a:cubicBezTo>
                    <a:pt x="100" y="12"/>
                    <a:pt x="90" y="7"/>
                    <a:pt x="96" y="6"/>
                  </a:cubicBezTo>
                  <a:cubicBezTo>
                    <a:pt x="96" y="6"/>
                    <a:pt x="100" y="7"/>
                    <a:pt x="99" y="4"/>
                  </a:cubicBezTo>
                  <a:cubicBezTo>
                    <a:pt x="99" y="4"/>
                    <a:pt x="99" y="3"/>
                    <a:pt x="104" y="3"/>
                  </a:cubicBezTo>
                  <a:cubicBezTo>
                    <a:pt x="104" y="3"/>
                    <a:pt x="105" y="3"/>
                    <a:pt x="106" y="1"/>
                  </a:cubicBezTo>
                  <a:cubicBezTo>
                    <a:pt x="106" y="1"/>
                    <a:pt x="107" y="0"/>
                    <a:pt x="111" y="2"/>
                  </a:cubicBezTo>
                  <a:cubicBezTo>
                    <a:pt x="111" y="2"/>
                    <a:pt x="127" y="6"/>
                    <a:pt x="124" y="14"/>
                  </a:cubicBezTo>
                  <a:cubicBezTo>
                    <a:pt x="124" y="14"/>
                    <a:pt x="123" y="18"/>
                    <a:pt x="120" y="19"/>
                  </a:cubicBezTo>
                  <a:cubicBezTo>
                    <a:pt x="120" y="19"/>
                    <a:pt x="119" y="18"/>
                    <a:pt x="116" y="26"/>
                  </a:cubicBezTo>
                  <a:cubicBezTo>
                    <a:pt x="116" y="26"/>
                    <a:pt x="114" y="29"/>
                    <a:pt x="114" y="32"/>
                  </a:cubicBezTo>
                  <a:cubicBezTo>
                    <a:pt x="114" y="32"/>
                    <a:pt x="115" y="38"/>
                    <a:pt x="113" y="41"/>
                  </a:cubicBezTo>
                  <a:cubicBezTo>
                    <a:pt x="113" y="41"/>
                    <a:pt x="113" y="47"/>
                    <a:pt x="112" y="49"/>
                  </a:cubicBezTo>
                  <a:cubicBezTo>
                    <a:pt x="112" y="49"/>
                    <a:pt x="111" y="52"/>
                    <a:pt x="114" y="51"/>
                  </a:cubicBezTo>
                  <a:cubicBezTo>
                    <a:pt x="114" y="51"/>
                    <a:pt x="136" y="46"/>
                    <a:pt x="143" y="56"/>
                  </a:cubicBezTo>
                  <a:cubicBezTo>
                    <a:pt x="143" y="56"/>
                    <a:pt x="147" y="58"/>
                    <a:pt x="136" y="62"/>
                  </a:cubicBezTo>
                  <a:cubicBezTo>
                    <a:pt x="136" y="62"/>
                    <a:pt x="132" y="64"/>
                    <a:pt x="130" y="63"/>
                  </a:cubicBezTo>
                  <a:cubicBezTo>
                    <a:pt x="118" y="60"/>
                    <a:pt x="118" y="60"/>
                    <a:pt x="118" y="60"/>
                  </a:cubicBezTo>
                  <a:cubicBezTo>
                    <a:pt x="118" y="60"/>
                    <a:pt x="113" y="59"/>
                    <a:pt x="119" y="58"/>
                  </a:cubicBezTo>
                  <a:cubicBezTo>
                    <a:pt x="119" y="58"/>
                    <a:pt x="127" y="58"/>
                    <a:pt x="128" y="56"/>
                  </a:cubicBezTo>
                  <a:cubicBezTo>
                    <a:pt x="128" y="56"/>
                    <a:pt x="131" y="54"/>
                    <a:pt x="127" y="55"/>
                  </a:cubicBezTo>
                  <a:cubicBezTo>
                    <a:pt x="127" y="55"/>
                    <a:pt x="118" y="56"/>
                    <a:pt x="115" y="55"/>
                  </a:cubicBezTo>
                  <a:cubicBezTo>
                    <a:pt x="115" y="55"/>
                    <a:pt x="110" y="55"/>
                    <a:pt x="109" y="59"/>
                  </a:cubicBezTo>
                  <a:cubicBezTo>
                    <a:pt x="109" y="59"/>
                    <a:pt x="110" y="60"/>
                    <a:pt x="108" y="61"/>
                  </a:cubicBezTo>
                  <a:cubicBezTo>
                    <a:pt x="108" y="61"/>
                    <a:pt x="108" y="61"/>
                    <a:pt x="108" y="63"/>
                  </a:cubicBezTo>
                  <a:cubicBezTo>
                    <a:pt x="108" y="63"/>
                    <a:pt x="108" y="70"/>
                    <a:pt x="102" y="66"/>
                  </a:cubicBezTo>
                  <a:cubicBezTo>
                    <a:pt x="102" y="66"/>
                    <a:pt x="97" y="64"/>
                    <a:pt x="98" y="60"/>
                  </a:cubicBezTo>
                  <a:cubicBezTo>
                    <a:pt x="98" y="60"/>
                    <a:pt x="99" y="56"/>
                    <a:pt x="95" y="58"/>
                  </a:cubicBezTo>
                  <a:cubicBezTo>
                    <a:pt x="95" y="58"/>
                    <a:pt x="84" y="63"/>
                    <a:pt x="79" y="64"/>
                  </a:cubicBezTo>
                  <a:cubicBezTo>
                    <a:pt x="79" y="64"/>
                    <a:pt x="65" y="66"/>
                    <a:pt x="66" y="70"/>
                  </a:cubicBezTo>
                  <a:cubicBezTo>
                    <a:pt x="66" y="70"/>
                    <a:pt x="68" y="74"/>
                    <a:pt x="65" y="74"/>
                  </a:cubicBezTo>
                  <a:cubicBezTo>
                    <a:pt x="65" y="74"/>
                    <a:pt x="63" y="73"/>
                    <a:pt x="61" y="70"/>
                  </a:cubicBezTo>
                  <a:cubicBezTo>
                    <a:pt x="61" y="70"/>
                    <a:pt x="61" y="69"/>
                    <a:pt x="58" y="71"/>
                  </a:cubicBezTo>
                  <a:cubicBezTo>
                    <a:pt x="58" y="71"/>
                    <a:pt x="50" y="73"/>
                    <a:pt x="52" y="77"/>
                  </a:cubicBezTo>
                  <a:cubicBezTo>
                    <a:pt x="52" y="77"/>
                    <a:pt x="53" y="78"/>
                    <a:pt x="53" y="80"/>
                  </a:cubicBezTo>
                  <a:cubicBezTo>
                    <a:pt x="53" y="80"/>
                    <a:pt x="56" y="82"/>
                    <a:pt x="53" y="82"/>
                  </a:cubicBezTo>
                  <a:cubicBezTo>
                    <a:pt x="53" y="82"/>
                    <a:pt x="50" y="79"/>
                    <a:pt x="48" y="76"/>
                  </a:cubicBezTo>
                  <a:cubicBezTo>
                    <a:pt x="48" y="76"/>
                    <a:pt x="48" y="73"/>
                    <a:pt x="44" y="76"/>
                  </a:cubicBezTo>
                  <a:cubicBezTo>
                    <a:pt x="44" y="76"/>
                    <a:pt x="31" y="77"/>
                    <a:pt x="25" y="86"/>
                  </a:cubicBezTo>
                  <a:cubicBezTo>
                    <a:pt x="25" y="86"/>
                    <a:pt x="23" y="87"/>
                    <a:pt x="23" y="90"/>
                  </a:cubicBezTo>
                  <a:cubicBezTo>
                    <a:pt x="23" y="90"/>
                    <a:pt x="20" y="93"/>
                    <a:pt x="19" y="94"/>
                  </a:cubicBezTo>
                  <a:cubicBezTo>
                    <a:pt x="19" y="94"/>
                    <a:pt x="15" y="99"/>
                    <a:pt x="13" y="99"/>
                  </a:cubicBezTo>
                  <a:cubicBezTo>
                    <a:pt x="13" y="99"/>
                    <a:pt x="10" y="98"/>
                    <a:pt x="8" y="98"/>
                  </a:cubicBezTo>
                  <a:cubicBezTo>
                    <a:pt x="8" y="98"/>
                    <a:pt x="8" y="98"/>
                    <a:pt x="6" y="96"/>
                  </a:cubicBezTo>
                  <a:cubicBezTo>
                    <a:pt x="6" y="96"/>
                    <a:pt x="0" y="92"/>
                    <a:pt x="4" y="88"/>
                  </a:cubicBezTo>
                  <a:cubicBezTo>
                    <a:pt x="4" y="88"/>
                    <a:pt x="8" y="84"/>
                    <a:pt x="10" y="79"/>
                  </a:cubicBezTo>
                  <a:cubicBezTo>
                    <a:pt x="10" y="79"/>
                    <a:pt x="11" y="73"/>
                    <a:pt x="16" y="74"/>
                  </a:cubicBezTo>
                  <a:cubicBezTo>
                    <a:pt x="16" y="74"/>
                    <a:pt x="21" y="75"/>
                    <a:pt x="22" y="77"/>
                  </a:cubicBezTo>
                  <a:cubicBezTo>
                    <a:pt x="22" y="77"/>
                    <a:pt x="23" y="78"/>
                    <a:pt x="25" y="76"/>
                  </a:cubicBezTo>
                  <a:cubicBezTo>
                    <a:pt x="25" y="76"/>
                    <a:pt x="40" y="74"/>
                    <a:pt x="47" y="70"/>
                  </a:cubicBezTo>
                  <a:cubicBezTo>
                    <a:pt x="47" y="70"/>
                    <a:pt x="48" y="70"/>
                    <a:pt x="48" y="66"/>
                  </a:cubicBezTo>
                  <a:cubicBezTo>
                    <a:pt x="48" y="66"/>
                    <a:pt x="45" y="51"/>
                    <a:pt x="40" y="44"/>
                  </a:cubicBezTo>
                  <a:cubicBezTo>
                    <a:pt x="40" y="44"/>
                    <a:pt x="35" y="35"/>
                    <a:pt x="31" y="3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</a:endParaRPr>
            </a:p>
          </p:txBody>
        </p:sp>
        <p:sp>
          <p:nvSpPr>
            <p:cNvPr id="104" name="Freeform 12">
              <a:extLst>
                <a:ext uri="{FF2B5EF4-FFF2-40B4-BE49-F238E27FC236}">
                  <a16:creationId xmlns="" xmlns:a16="http://schemas.microsoft.com/office/drawing/2014/main" id="{1ED08C2C-9109-D849-A228-AAA48C0E5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2062"/>
              <a:ext cx="168" cy="188"/>
            </a:xfrm>
            <a:custGeom>
              <a:avLst/>
              <a:gdLst>
                <a:gd name="T0" fmla="*/ 26 w 88"/>
                <a:gd name="T1" fmla="*/ 10 h 97"/>
                <a:gd name="T2" fmla="*/ 39 w 88"/>
                <a:gd name="T3" fmla="*/ 7 h 97"/>
                <a:gd name="T4" fmla="*/ 47 w 88"/>
                <a:gd name="T5" fmla="*/ 3 h 97"/>
                <a:gd name="T6" fmla="*/ 53 w 88"/>
                <a:gd name="T7" fmla="*/ 2 h 97"/>
                <a:gd name="T8" fmla="*/ 69 w 88"/>
                <a:gd name="T9" fmla="*/ 9 h 97"/>
                <a:gd name="T10" fmla="*/ 64 w 88"/>
                <a:gd name="T11" fmla="*/ 16 h 97"/>
                <a:gd name="T12" fmla="*/ 61 w 88"/>
                <a:gd name="T13" fmla="*/ 26 h 97"/>
                <a:gd name="T14" fmla="*/ 69 w 88"/>
                <a:gd name="T15" fmla="*/ 33 h 97"/>
                <a:gd name="T16" fmla="*/ 82 w 88"/>
                <a:gd name="T17" fmla="*/ 36 h 97"/>
                <a:gd name="T18" fmla="*/ 84 w 88"/>
                <a:gd name="T19" fmla="*/ 45 h 97"/>
                <a:gd name="T20" fmla="*/ 79 w 88"/>
                <a:gd name="T21" fmla="*/ 48 h 97"/>
                <a:gd name="T22" fmla="*/ 75 w 88"/>
                <a:gd name="T23" fmla="*/ 48 h 97"/>
                <a:gd name="T24" fmla="*/ 69 w 88"/>
                <a:gd name="T25" fmla="*/ 55 h 97"/>
                <a:gd name="T26" fmla="*/ 69 w 88"/>
                <a:gd name="T27" fmla="*/ 70 h 97"/>
                <a:gd name="T28" fmla="*/ 58 w 88"/>
                <a:gd name="T29" fmla="*/ 89 h 97"/>
                <a:gd name="T30" fmla="*/ 53 w 88"/>
                <a:gd name="T31" fmla="*/ 92 h 97"/>
                <a:gd name="T32" fmla="*/ 48 w 88"/>
                <a:gd name="T33" fmla="*/ 96 h 97"/>
                <a:gd name="T34" fmla="*/ 45 w 88"/>
                <a:gd name="T35" fmla="*/ 97 h 97"/>
                <a:gd name="T36" fmla="*/ 24 w 88"/>
                <a:gd name="T37" fmla="*/ 97 h 97"/>
                <a:gd name="T38" fmla="*/ 20 w 88"/>
                <a:gd name="T39" fmla="*/ 97 h 97"/>
                <a:gd name="T40" fmla="*/ 18 w 88"/>
                <a:gd name="T41" fmla="*/ 95 h 97"/>
                <a:gd name="T42" fmla="*/ 17 w 88"/>
                <a:gd name="T43" fmla="*/ 95 h 97"/>
                <a:gd name="T44" fmla="*/ 14 w 88"/>
                <a:gd name="T45" fmla="*/ 94 h 97"/>
                <a:gd name="T46" fmla="*/ 4 w 88"/>
                <a:gd name="T47" fmla="*/ 89 h 97"/>
                <a:gd name="T48" fmla="*/ 6 w 88"/>
                <a:gd name="T49" fmla="*/ 88 h 97"/>
                <a:gd name="T50" fmla="*/ 14 w 88"/>
                <a:gd name="T51" fmla="*/ 89 h 97"/>
                <a:gd name="T52" fmla="*/ 15 w 88"/>
                <a:gd name="T53" fmla="*/ 86 h 97"/>
                <a:gd name="T54" fmla="*/ 40 w 88"/>
                <a:gd name="T55" fmla="*/ 81 h 97"/>
                <a:gd name="T56" fmla="*/ 55 w 88"/>
                <a:gd name="T57" fmla="*/ 54 h 97"/>
                <a:gd name="T58" fmla="*/ 38 w 88"/>
                <a:gd name="T59" fmla="*/ 53 h 97"/>
                <a:gd name="T60" fmla="*/ 25 w 88"/>
                <a:gd name="T61" fmla="*/ 57 h 97"/>
                <a:gd name="T62" fmla="*/ 15 w 88"/>
                <a:gd name="T63" fmla="*/ 44 h 97"/>
                <a:gd name="T64" fmla="*/ 16 w 88"/>
                <a:gd name="T65" fmla="*/ 42 h 97"/>
                <a:gd name="T66" fmla="*/ 23 w 88"/>
                <a:gd name="T67" fmla="*/ 43 h 97"/>
                <a:gd name="T68" fmla="*/ 30 w 88"/>
                <a:gd name="T69" fmla="*/ 42 h 97"/>
                <a:gd name="T70" fmla="*/ 42 w 88"/>
                <a:gd name="T71" fmla="*/ 40 h 97"/>
                <a:gd name="T72" fmla="*/ 51 w 88"/>
                <a:gd name="T73" fmla="*/ 38 h 97"/>
                <a:gd name="T74" fmla="*/ 49 w 88"/>
                <a:gd name="T75" fmla="*/ 35 h 97"/>
                <a:gd name="T76" fmla="*/ 42 w 88"/>
                <a:gd name="T77" fmla="*/ 21 h 97"/>
                <a:gd name="T78" fmla="*/ 45 w 88"/>
                <a:gd name="T79" fmla="*/ 12 h 97"/>
                <a:gd name="T80" fmla="*/ 31 w 88"/>
                <a:gd name="T81" fmla="*/ 15 h 97"/>
                <a:gd name="T82" fmla="*/ 25 w 88"/>
                <a:gd name="T83" fmla="*/ 12 h 97"/>
                <a:gd name="T84" fmla="*/ 26 w 88"/>
                <a:gd name="T85" fmla="*/ 1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97">
                  <a:moveTo>
                    <a:pt x="26" y="10"/>
                  </a:moveTo>
                  <a:cubicBezTo>
                    <a:pt x="26" y="10"/>
                    <a:pt x="31" y="11"/>
                    <a:pt x="39" y="7"/>
                  </a:cubicBezTo>
                  <a:cubicBezTo>
                    <a:pt x="39" y="7"/>
                    <a:pt x="46" y="6"/>
                    <a:pt x="47" y="3"/>
                  </a:cubicBezTo>
                  <a:cubicBezTo>
                    <a:pt x="47" y="3"/>
                    <a:pt x="48" y="0"/>
                    <a:pt x="53" y="2"/>
                  </a:cubicBezTo>
                  <a:cubicBezTo>
                    <a:pt x="53" y="2"/>
                    <a:pt x="67" y="1"/>
                    <a:pt x="69" y="9"/>
                  </a:cubicBezTo>
                  <a:cubicBezTo>
                    <a:pt x="69" y="9"/>
                    <a:pt x="70" y="13"/>
                    <a:pt x="64" y="16"/>
                  </a:cubicBezTo>
                  <a:cubicBezTo>
                    <a:pt x="64" y="16"/>
                    <a:pt x="60" y="20"/>
                    <a:pt x="61" y="26"/>
                  </a:cubicBezTo>
                  <a:cubicBezTo>
                    <a:pt x="61" y="26"/>
                    <a:pt x="65" y="35"/>
                    <a:pt x="69" y="33"/>
                  </a:cubicBezTo>
                  <a:cubicBezTo>
                    <a:pt x="69" y="33"/>
                    <a:pt x="81" y="33"/>
                    <a:pt x="82" y="36"/>
                  </a:cubicBezTo>
                  <a:cubicBezTo>
                    <a:pt x="82" y="36"/>
                    <a:pt x="88" y="42"/>
                    <a:pt x="84" y="45"/>
                  </a:cubicBezTo>
                  <a:cubicBezTo>
                    <a:pt x="84" y="45"/>
                    <a:pt x="81" y="46"/>
                    <a:pt x="79" y="48"/>
                  </a:cubicBezTo>
                  <a:cubicBezTo>
                    <a:pt x="79" y="48"/>
                    <a:pt x="78" y="49"/>
                    <a:pt x="75" y="48"/>
                  </a:cubicBezTo>
                  <a:cubicBezTo>
                    <a:pt x="75" y="48"/>
                    <a:pt x="68" y="48"/>
                    <a:pt x="69" y="55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9" y="70"/>
                    <a:pt x="65" y="83"/>
                    <a:pt x="58" y="89"/>
                  </a:cubicBezTo>
                  <a:cubicBezTo>
                    <a:pt x="58" y="89"/>
                    <a:pt x="54" y="92"/>
                    <a:pt x="53" y="92"/>
                  </a:cubicBezTo>
                  <a:cubicBezTo>
                    <a:pt x="53" y="92"/>
                    <a:pt x="51" y="93"/>
                    <a:pt x="48" y="96"/>
                  </a:cubicBezTo>
                  <a:cubicBezTo>
                    <a:pt x="48" y="96"/>
                    <a:pt x="47" y="97"/>
                    <a:pt x="45" y="97"/>
                  </a:cubicBezTo>
                  <a:cubicBezTo>
                    <a:pt x="24" y="97"/>
                    <a:pt x="24" y="97"/>
                    <a:pt x="24" y="97"/>
                  </a:cubicBezTo>
                  <a:cubicBezTo>
                    <a:pt x="24" y="97"/>
                    <a:pt x="22" y="96"/>
                    <a:pt x="20" y="97"/>
                  </a:cubicBezTo>
                  <a:cubicBezTo>
                    <a:pt x="20" y="97"/>
                    <a:pt x="18" y="96"/>
                    <a:pt x="18" y="95"/>
                  </a:cubicBezTo>
                  <a:cubicBezTo>
                    <a:pt x="18" y="95"/>
                    <a:pt x="19" y="94"/>
                    <a:pt x="17" y="95"/>
                  </a:cubicBezTo>
                  <a:cubicBezTo>
                    <a:pt x="17" y="95"/>
                    <a:pt x="16" y="93"/>
                    <a:pt x="14" y="94"/>
                  </a:cubicBezTo>
                  <a:cubicBezTo>
                    <a:pt x="4" y="89"/>
                    <a:pt x="4" y="89"/>
                    <a:pt x="4" y="89"/>
                  </a:cubicBezTo>
                  <a:cubicBezTo>
                    <a:pt x="4" y="89"/>
                    <a:pt x="0" y="87"/>
                    <a:pt x="6" y="88"/>
                  </a:cubicBezTo>
                  <a:cubicBezTo>
                    <a:pt x="6" y="88"/>
                    <a:pt x="19" y="93"/>
                    <a:pt x="14" y="89"/>
                  </a:cubicBezTo>
                  <a:cubicBezTo>
                    <a:pt x="14" y="89"/>
                    <a:pt x="11" y="86"/>
                    <a:pt x="15" y="86"/>
                  </a:cubicBezTo>
                  <a:cubicBezTo>
                    <a:pt x="15" y="86"/>
                    <a:pt x="30" y="87"/>
                    <a:pt x="40" y="81"/>
                  </a:cubicBezTo>
                  <a:cubicBezTo>
                    <a:pt x="40" y="81"/>
                    <a:pt x="61" y="73"/>
                    <a:pt x="55" y="54"/>
                  </a:cubicBezTo>
                  <a:cubicBezTo>
                    <a:pt x="55" y="54"/>
                    <a:pt x="48" y="50"/>
                    <a:pt x="38" y="53"/>
                  </a:cubicBezTo>
                  <a:cubicBezTo>
                    <a:pt x="38" y="53"/>
                    <a:pt x="29" y="59"/>
                    <a:pt x="25" y="57"/>
                  </a:cubicBezTo>
                  <a:cubicBezTo>
                    <a:pt x="25" y="57"/>
                    <a:pt x="17" y="51"/>
                    <a:pt x="15" y="44"/>
                  </a:cubicBezTo>
                  <a:cubicBezTo>
                    <a:pt x="15" y="44"/>
                    <a:pt x="12" y="40"/>
                    <a:pt x="16" y="42"/>
                  </a:cubicBezTo>
                  <a:cubicBezTo>
                    <a:pt x="16" y="42"/>
                    <a:pt x="17" y="44"/>
                    <a:pt x="23" y="43"/>
                  </a:cubicBezTo>
                  <a:cubicBezTo>
                    <a:pt x="23" y="43"/>
                    <a:pt x="28" y="44"/>
                    <a:pt x="30" y="42"/>
                  </a:cubicBezTo>
                  <a:cubicBezTo>
                    <a:pt x="30" y="42"/>
                    <a:pt x="35" y="41"/>
                    <a:pt x="42" y="40"/>
                  </a:cubicBezTo>
                  <a:cubicBezTo>
                    <a:pt x="42" y="40"/>
                    <a:pt x="49" y="39"/>
                    <a:pt x="51" y="38"/>
                  </a:cubicBezTo>
                  <a:cubicBezTo>
                    <a:pt x="51" y="38"/>
                    <a:pt x="53" y="35"/>
                    <a:pt x="49" y="35"/>
                  </a:cubicBezTo>
                  <a:cubicBezTo>
                    <a:pt x="49" y="35"/>
                    <a:pt x="39" y="37"/>
                    <a:pt x="42" y="21"/>
                  </a:cubicBezTo>
                  <a:cubicBezTo>
                    <a:pt x="42" y="21"/>
                    <a:pt x="50" y="9"/>
                    <a:pt x="45" y="12"/>
                  </a:cubicBezTo>
                  <a:cubicBezTo>
                    <a:pt x="45" y="12"/>
                    <a:pt x="37" y="17"/>
                    <a:pt x="31" y="15"/>
                  </a:cubicBezTo>
                  <a:cubicBezTo>
                    <a:pt x="31" y="15"/>
                    <a:pt x="27" y="15"/>
                    <a:pt x="25" y="12"/>
                  </a:cubicBezTo>
                  <a:cubicBezTo>
                    <a:pt x="25" y="12"/>
                    <a:pt x="22" y="7"/>
                    <a:pt x="26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</a:endParaRPr>
            </a:p>
          </p:txBody>
        </p:sp>
        <p:sp>
          <p:nvSpPr>
            <p:cNvPr id="105" name="Freeform 13">
              <a:extLst>
                <a:ext uri="{FF2B5EF4-FFF2-40B4-BE49-F238E27FC236}">
                  <a16:creationId xmlns="" xmlns:a16="http://schemas.microsoft.com/office/drawing/2014/main" id="{43B59DB6-25E3-6748-B5D0-F8BF80D40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1962"/>
              <a:ext cx="151" cy="247"/>
            </a:xfrm>
            <a:custGeom>
              <a:avLst/>
              <a:gdLst>
                <a:gd name="T0" fmla="*/ 37 w 79"/>
                <a:gd name="T1" fmla="*/ 7 h 128"/>
                <a:gd name="T2" fmla="*/ 39 w 79"/>
                <a:gd name="T3" fmla="*/ 5 h 128"/>
                <a:gd name="T4" fmla="*/ 49 w 79"/>
                <a:gd name="T5" fmla="*/ 8 h 128"/>
                <a:gd name="T6" fmla="*/ 58 w 79"/>
                <a:gd name="T7" fmla="*/ 12 h 128"/>
                <a:gd name="T8" fmla="*/ 60 w 79"/>
                <a:gd name="T9" fmla="*/ 19 h 128"/>
                <a:gd name="T10" fmla="*/ 61 w 79"/>
                <a:gd name="T11" fmla="*/ 26 h 128"/>
                <a:gd name="T12" fmla="*/ 69 w 79"/>
                <a:gd name="T13" fmla="*/ 33 h 128"/>
                <a:gd name="T14" fmla="*/ 70 w 79"/>
                <a:gd name="T15" fmla="*/ 33 h 128"/>
                <a:gd name="T16" fmla="*/ 74 w 79"/>
                <a:gd name="T17" fmla="*/ 38 h 128"/>
                <a:gd name="T18" fmla="*/ 75 w 79"/>
                <a:gd name="T19" fmla="*/ 41 h 128"/>
                <a:gd name="T20" fmla="*/ 77 w 79"/>
                <a:gd name="T21" fmla="*/ 47 h 128"/>
                <a:gd name="T22" fmla="*/ 70 w 79"/>
                <a:gd name="T23" fmla="*/ 58 h 128"/>
                <a:gd name="T24" fmla="*/ 66 w 79"/>
                <a:gd name="T25" fmla="*/ 61 h 128"/>
                <a:gd name="T26" fmla="*/ 62 w 79"/>
                <a:gd name="T27" fmla="*/ 69 h 128"/>
                <a:gd name="T28" fmla="*/ 56 w 79"/>
                <a:gd name="T29" fmla="*/ 77 h 128"/>
                <a:gd name="T30" fmla="*/ 48 w 79"/>
                <a:gd name="T31" fmla="*/ 94 h 128"/>
                <a:gd name="T32" fmla="*/ 44 w 79"/>
                <a:gd name="T33" fmla="*/ 103 h 128"/>
                <a:gd name="T34" fmla="*/ 38 w 79"/>
                <a:gd name="T35" fmla="*/ 107 h 128"/>
                <a:gd name="T36" fmla="*/ 36 w 79"/>
                <a:gd name="T37" fmla="*/ 111 h 128"/>
                <a:gd name="T38" fmla="*/ 33 w 79"/>
                <a:gd name="T39" fmla="*/ 115 h 128"/>
                <a:gd name="T40" fmla="*/ 25 w 79"/>
                <a:gd name="T41" fmla="*/ 119 h 128"/>
                <a:gd name="T42" fmla="*/ 18 w 79"/>
                <a:gd name="T43" fmla="*/ 122 h 128"/>
                <a:gd name="T44" fmla="*/ 13 w 79"/>
                <a:gd name="T45" fmla="*/ 123 h 128"/>
                <a:gd name="T46" fmla="*/ 11 w 79"/>
                <a:gd name="T47" fmla="*/ 125 h 128"/>
                <a:gd name="T48" fmla="*/ 3 w 79"/>
                <a:gd name="T49" fmla="*/ 127 h 128"/>
                <a:gd name="T50" fmla="*/ 9 w 79"/>
                <a:gd name="T51" fmla="*/ 111 h 128"/>
                <a:gd name="T52" fmla="*/ 14 w 79"/>
                <a:gd name="T53" fmla="*/ 103 h 128"/>
                <a:gd name="T54" fmla="*/ 18 w 79"/>
                <a:gd name="T55" fmla="*/ 99 h 128"/>
                <a:gd name="T56" fmla="*/ 20 w 79"/>
                <a:gd name="T57" fmla="*/ 99 h 128"/>
                <a:gd name="T58" fmla="*/ 25 w 79"/>
                <a:gd name="T59" fmla="*/ 93 h 128"/>
                <a:gd name="T60" fmla="*/ 23 w 79"/>
                <a:gd name="T61" fmla="*/ 90 h 128"/>
                <a:gd name="T62" fmla="*/ 23 w 79"/>
                <a:gd name="T63" fmla="*/ 85 h 128"/>
                <a:gd name="T64" fmla="*/ 22 w 79"/>
                <a:gd name="T65" fmla="*/ 83 h 128"/>
                <a:gd name="T66" fmla="*/ 18 w 79"/>
                <a:gd name="T67" fmla="*/ 81 h 128"/>
                <a:gd name="T68" fmla="*/ 15 w 79"/>
                <a:gd name="T69" fmla="*/ 80 h 128"/>
                <a:gd name="T70" fmla="*/ 9 w 79"/>
                <a:gd name="T71" fmla="*/ 69 h 128"/>
                <a:gd name="T72" fmla="*/ 27 w 79"/>
                <a:gd name="T73" fmla="*/ 67 h 128"/>
                <a:gd name="T74" fmla="*/ 36 w 79"/>
                <a:gd name="T75" fmla="*/ 55 h 128"/>
                <a:gd name="T76" fmla="*/ 35 w 79"/>
                <a:gd name="T77" fmla="*/ 52 h 128"/>
                <a:gd name="T78" fmla="*/ 36 w 79"/>
                <a:gd name="T79" fmla="*/ 49 h 128"/>
                <a:gd name="T80" fmla="*/ 36 w 79"/>
                <a:gd name="T81" fmla="*/ 45 h 128"/>
                <a:gd name="T82" fmla="*/ 37 w 79"/>
                <a:gd name="T83" fmla="*/ 42 h 128"/>
                <a:gd name="T84" fmla="*/ 37 w 79"/>
                <a:gd name="T85" fmla="*/ 39 h 128"/>
                <a:gd name="T86" fmla="*/ 38 w 79"/>
                <a:gd name="T87" fmla="*/ 36 h 128"/>
                <a:gd name="T88" fmla="*/ 38 w 79"/>
                <a:gd name="T89" fmla="*/ 33 h 128"/>
                <a:gd name="T90" fmla="*/ 39 w 79"/>
                <a:gd name="T91" fmla="*/ 32 h 128"/>
                <a:gd name="T92" fmla="*/ 40 w 79"/>
                <a:gd name="T93" fmla="*/ 29 h 128"/>
                <a:gd name="T94" fmla="*/ 39 w 79"/>
                <a:gd name="T95" fmla="*/ 25 h 128"/>
                <a:gd name="T96" fmla="*/ 37 w 79"/>
                <a:gd name="T97" fmla="*/ 22 h 128"/>
                <a:gd name="T98" fmla="*/ 37 w 79"/>
                <a:gd name="T99" fmla="*/ 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9" h="128">
                  <a:moveTo>
                    <a:pt x="37" y="7"/>
                  </a:moveTo>
                  <a:cubicBezTo>
                    <a:pt x="37" y="7"/>
                    <a:pt x="33" y="0"/>
                    <a:pt x="39" y="5"/>
                  </a:cubicBezTo>
                  <a:cubicBezTo>
                    <a:pt x="39" y="5"/>
                    <a:pt x="46" y="5"/>
                    <a:pt x="49" y="8"/>
                  </a:cubicBezTo>
                  <a:cubicBezTo>
                    <a:pt x="49" y="8"/>
                    <a:pt x="55" y="11"/>
                    <a:pt x="58" y="12"/>
                  </a:cubicBezTo>
                  <a:cubicBezTo>
                    <a:pt x="58" y="12"/>
                    <a:pt x="60" y="12"/>
                    <a:pt x="60" y="19"/>
                  </a:cubicBezTo>
                  <a:cubicBezTo>
                    <a:pt x="60" y="19"/>
                    <a:pt x="59" y="26"/>
                    <a:pt x="61" y="26"/>
                  </a:cubicBezTo>
                  <a:cubicBezTo>
                    <a:pt x="61" y="26"/>
                    <a:pt x="67" y="31"/>
                    <a:pt x="69" y="33"/>
                  </a:cubicBezTo>
                  <a:cubicBezTo>
                    <a:pt x="69" y="33"/>
                    <a:pt x="69" y="34"/>
                    <a:pt x="70" y="33"/>
                  </a:cubicBezTo>
                  <a:cubicBezTo>
                    <a:pt x="70" y="33"/>
                    <a:pt x="74" y="33"/>
                    <a:pt x="74" y="38"/>
                  </a:cubicBezTo>
                  <a:cubicBezTo>
                    <a:pt x="74" y="38"/>
                    <a:pt x="73" y="41"/>
                    <a:pt x="75" y="41"/>
                  </a:cubicBezTo>
                  <a:cubicBezTo>
                    <a:pt x="75" y="41"/>
                    <a:pt x="79" y="42"/>
                    <a:pt x="77" y="47"/>
                  </a:cubicBezTo>
                  <a:cubicBezTo>
                    <a:pt x="77" y="47"/>
                    <a:pt x="77" y="56"/>
                    <a:pt x="70" y="58"/>
                  </a:cubicBezTo>
                  <a:cubicBezTo>
                    <a:pt x="70" y="58"/>
                    <a:pt x="67" y="58"/>
                    <a:pt x="66" y="61"/>
                  </a:cubicBezTo>
                  <a:cubicBezTo>
                    <a:pt x="66" y="61"/>
                    <a:pt x="62" y="66"/>
                    <a:pt x="62" y="69"/>
                  </a:cubicBezTo>
                  <a:cubicBezTo>
                    <a:pt x="62" y="69"/>
                    <a:pt x="60" y="73"/>
                    <a:pt x="56" y="77"/>
                  </a:cubicBezTo>
                  <a:cubicBezTo>
                    <a:pt x="56" y="77"/>
                    <a:pt x="47" y="82"/>
                    <a:pt x="48" y="94"/>
                  </a:cubicBezTo>
                  <a:cubicBezTo>
                    <a:pt x="48" y="94"/>
                    <a:pt x="51" y="100"/>
                    <a:pt x="44" y="103"/>
                  </a:cubicBezTo>
                  <a:cubicBezTo>
                    <a:pt x="44" y="103"/>
                    <a:pt x="42" y="103"/>
                    <a:pt x="38" y="107"/>
                  </a:cubicBezTo>
                  <a:cubicBezTo>
                    <a:pt x="38" y="107"/>
                    <a:pt x="36" y="110"/>
                    <a:pt x="36" y="111"/>
                  </a:cubicBezTo>
                  <a:cubicBezTo>
                    <a:pt x="36" y="111"/>
                    <a:pt x="33" y="114"/>
                    <a:pt x="33" y="115"/>
                  </a:cubicBezTo>
                  <a:cubicBezTo>
                    <a:pt x="33" y="115"/>
                    <a:pt x="31" y="118"/>
                    <a:pt x="25" y="119"/>
                  </a:cubicBezTo>
                  <a:cubicBezTo>
                    <a:pt x="25" y="119"/>
                    <a:pt x="20" y="119"/>
                    <a:pt x="18" y="122"/>
                  </a:cubicBezTo>
                  <a:cubicBezTo>
                    <a:pt x="18" y="122"/>
                    <a:pt x="15" y="124"/>
                    <a:pt x="13" y="123"/>
                  </a:cubicBezTo>
                  <a:cubicBezTo>
                    <a:pt x="13" y="123"/>
                    <a:pt x="12" y="123"/>
                    <a:pt x="11" y="125"/>
                  </a:cubicBezTo>
                  <a:cubicBezTo>
                    <a:pt x="11" y="125"/>
                    <a:pt x="8" y="128"/>
                    <a:pt x="3" y="127"/>
                  </a:cubicBezTo>
                  <a:cubicBezTo>
                    <a:pt x="3" y="127"/>
                    <a:pt x="7" y="116"/>
                    <a:pt x="9" y="111"/>
                  </a:cubicBezTo>
                  <a:cubicBezTo>
                    <a:pt x="9" y="111"/>
                    <a:pt x="11" y="105"/>
                    <a:pt x="14" y="103"/>
                  </a:cubicBezTo>
                  <a:cubicBezTo>
                    <a:pt x="14" y="103"/>
                    <a:pt x="15" y="98"/>
                    <a:pt x="18" y="99"/>
                  </a:cubicBezTo>
                  <a:cubicBezTo>
                    <a:pt x="18" y="99"/>
                    <a:pt x="19" y="101"/>
                    <a:pt x="20" y="99"/>
                  </a:cubicBezTo>
                  <a:cubicBezTo>
                    <a:pt x="20" y="99"/>
                    <a:pt x="24" y="93"/>
                    <a:pt x="25" y="93"/>
                  </a:cubicBezTo>
                  <a:cubicBezTo>
                    <a:pt x="25" y="93"/>
                    <a:pt x="24" y="90"/>
                    <a:pt x="23" y="90"/>
                  </a:cubicBezTo>
                  <a:cubicBezTo>
                    <a:pt x="23" y="90"/>
                    <a:pt x="22" y="87"/>
                    <a:pt x="23" y="85"/>
                  </a:cubicBezTo>
                  <a:cubicBezTo>
                    <a:pt x="23" y="85"/>
                    <a:pt x="24" y="84"/>
                    <a:pt x="22" y="83"/>
                  </a:cubicBezTo>
                  <a:cubicBezTo>
                    <a:pt x="22" y="83"/>
                    <a:pt x="19" y="79"/>
                    <a:pt x="18" y="81"/>
                  </a:cubicBezTo>
                  <a:cubicBezTo>
                    <a:pt x="18" y="81"/>
                    <a:pt x="17" y="81"/>
                    <a:pt x="15" y="80"/>
                  </a:cubicBezTo>
                  <a:cubicBezTo>
                    <a:pt x="15" y="80"/>
                    <a:pt x="0" y="69"/>
                    <a:pt x="9" y="69"/>
                  </a:cubicBezTo>
                  <a:cubicBezTo>
                    <a:pt x="9" y="69"/>
                    <a:pt x="18" y="72"/>
                    <a:pt x="27" y="67"/>
                  </a:cubicBezTo>
                  <a:cubicBezTo>
                    <a:pt x="27" y="67"/>
                    <a:pt x="29" y="66"/>
                    <a:pt x="36" y="55"/>
                  </a:cubicBezTo>
                  <a:cubicBezTo>
                    <a:pt x="36" y="55"/>
                    <a:pt x="37" y="53"/>
                    <a:pt x="35" y="52"/>
                  </a:cubicBezTo>
                  <a:cubicBezTo>
                    <a:pt x="35" y="52"/>
                    <a:pt x="35" y="50"/>
                    <a:pt x="36" y="49"/>
                  </a:cubicBezTo>
                  <a:cubicBezTo>
                    <a:pt x="36" y="49"/>
                    <a:pt x="36" y="48"/>
                    <a:pt x="36" y="45"/>
                  </a:cubicBezTo>
                  <a:cubicBezTo>
                    <a:pt x="36" y="45"/>
                    <a:pt x="36" y="43"/>
                    <a:pt x="37" y="42"/>
                  </a:cubicBezTo>
                  <a:cubicBezTo>
                    <a:pt x="37" y="42"/>
                    <a:pt x="38" y="40"/>
                    <a:pt x="37" y="39"/>
                  </a:cubicBezTo>
                  <a:cubicBezTo>
                    <a:pt x="37" y="39"/>
                    <a:pt x="37" y="37"/>
                    <a:pt x="38" y="36"/>
                  </a:cubicBezTo>
                  <a:cubicBezTo>
                    <a:pt x="38" y="36"/>
                    <a:pt x="38" y="35"/>
                    <a:pt x="38" y="33"/>
                  </a:cubicBezTo>
                  <a:cubicBezTo>
                    <a:pt x="38" y="33"/>
                    <a:pt x="37" y="32"/>
                    <a:pt x="39" y="32"/>
                  </a:cubicBezTo>
                  <a:cubicBezTo>
                    <a:pt x="39" y="32"/>
                    <a:pt x="41" y="33"/>
                    <a:pt x="40" y="29"/>
                  </a:cubicBezTo>
                  <a:cubicBezTo>
                    <a:pt x="40" y="29"/>
                    <a:pt x="39" y="27"/>
                    <a:pt x="39" y="25"/>
                  </a:cubicBezTo>
                  <a:cubicBezTo>
                    <a:pt x="37" y="22"/>
                    <a:pt x="37" y="22"/>
                    <a:pt x="37" y="22"/>
                  </a:cubicBezTo>
                  <a:lnTo>
                    <a:pt x="37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</a:endParaRPr>
            </a:p>
          </p:txBody>
        </p:sp>
        <p:sp>
          <p:nvSpPr>
            <p:cNvPr id="106" name="Freeform 14">
              <a:extLst>
                <a:ext uri="{FF2B5EF4-FFF2-40B4-BE49-F238E27FC236}">
                  <a16:creationId xmlns="" xmlns:a16="http://schemas.microsoft.com/office/drawing/2014/main" id="{628F3EBA-65F5-BE4D-B09B-25D0227E7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2138"/>
              <a:ext cx="63" cy="70"/>
            </a:xfrm>
            <a:custGeom>
              <a:avLst/>
              <a:gdLst>
                <a:gd name="T0" fmla="*/ 3 w 33"/>
                <a:gd name="T1" fmla="*/ 8 h 36"/>
                <a:gd name="T2" fmla="*/ 7 w 33"/>
                <a:gd name="T3" fmla="*/ 3 h 36"/>
                <a:gd name="T4" fmla="*/ 13 w 33"/>
                <a:gd name="T5" fmla="*/ 4 h 36"/>
                <a:gd name="T6" fmla="*/ 23 w 33"/>
                <a:gd name="T7" fmla="*/ 12 h 36"/>
                <a:gd name="T8" fmla="*/ 30 w 33"/>
                <a:gd name="T9" fmla="*/ 18 h 36"/>
                <a:gd name="T10" fmla="*/ 31 w 33"/>
                <a:gd name="T11" fmla="*/ 25 h 36"/>
                <a:gd name="T12" fmla="*/ 30 w 33"/>
                <a:gd name="T13" fmla="*/ 28 h 36"/>
                <a:gd name="T14" fmla="*/ 28 w 33"/>
                <a:gd name="T15" fmla="*/ 31 h 36"/>
                <a:gd name="T16" fmla="*/ 19 w 33"/>
                <a:gd name="T17" fmla="*/ 34 h 36"/>
                <a:gd name="T18" fmla="*/ 12 w 33"/>
                <a:gd name="T19" fmla="*/ 33 h 36"/>
                <a:gd name="T20" fmla="*/ 8 w 33"/>
                <a:gd name="T21" fmla="*/ 30 h 36"/>
                <a:gd name="T22" fmla="*/ 5 w 33"/>
                <a:gd name="T23" fmla="*/ 29 h 36"/>
                <a:gd name="T24" fmla="*/ 2 w 33"/>
                <a:gd name="T25" fmla="*/ 25 h 36"/>
                <a:gd name="T26" fmla="*/ 2 w 33"/>
                <a:gd name="T27" fmla="*/ 19 h 36"/>
                <a:gd name="T28" fmla="*/ 3 w 33"/>
                <a:gd name="T29" fmla="*/ 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3" h="36">
                  <a:moveTo>
                    <a:pt x="3" y="8"/>
                  </a:moveTo>
                  <a:cubicBezTo>
                    <a:pt x="3" y="8"/>
                    <a:pt x="4" y="0"/>
                    <a:pt x="7" y="3"/>
                  </a:cubicBezTo>
                  <a:cubicBezTo>
                    <a:pt x="7" y="3"/>
                    <a:pt x="10" y="4"/>
                    <a:pt x="13" y="4"/>
                  </a:cubicBezTo>
                  <a:cubicBezTo>
                    <a:pt x="13" y="4"/>
                    <a:pt x="19" y="7"/>
                    <a:pt x="23" y="12"/>
                  </a:cubicBezTo>
                  <a:cubicBezTo>
                    <a:pt x="23" y="12"/>
                    <a:pt x="28" y="17"/>
                    <a:pt x="30" y="18"/>
                  </a:cubicBezTo>
                  <a:cubicBezTo>
                    <a:pt x="30" y="18"/>
                    <a:pt x="33" y="20"/>
                    <a:pt x="31" y="25"/>
                  </a:cubicBezTo>
                  <a:cubicBezTo>
                    <a:pt x="31" y="25"/>
                    <a:pt x="29" y="27"/>
                    <a:pt x="30" y="28"/>
                  </a:cubicBezTo>
                  <a:cubicBezTo>
                    <a:pt x="30" y="28"/>
                    <a:pt x="29" y="30"/>
                    <a:pt x="28" y="31"/>
                  </a:cubicBezTo>
                  <a:cubicBezTo>
                    <a:pt x="28" y="31"/>
                    <a:pt x="24" y="36"/>
                    <a:pt x="19" y="34"/>
                  </a:cubicBezTo>
                  <a:cubicBezTo>
                    <a:pt x="19" y="34"/>
                    <a:pt x="15" y="34"/>
                    <a:pt x="12" y="33"/>
                  </a:cubicBezTo>
                  <a:cubicBezTo>
                    <a:pt x="12" y="33"/>
                    <a:pt x="9" y="32"/>
                    <a:pt x="8" y="30"/>
                  </a:cubicBezTo>
                  <a:cubicBezTo>
                    <a:pt x="8" y="30"/>
                    <a:pt x="6" y="29"/>
                    <a:pt x="5" y="29"/>
                  </a:cubicBezTo>
                  <a:cubicBezTo>
                    <a:pt x="5" y="29"/>
                    <a:pt x="4" y="29"/>
                    <a:pt x="2" y="25"/>
                  </a:cubicBezTo>
                  <a:cubicBezTo>
                    <a:pt x="2" y="25"/>
                    <a:pt x="0" y="23"/>
                    <a:pt x="2" y="19"/>
                  </a:cubicBezTo>
                  <a:cubicBezTo>
                    <a:pt x="2" y="19"/>
                    <a:pt x="4" y="14"/>
                    <a:pt x="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</a:endParaRPr>
            </a:p>
          </p:txBody>
        </p:sp>
        <p:sp>
          <p:nvSpPr>
            <p:cNvPr id="107" name="Freeform 15">
              <a:extLst>
                <a:ext uri="{FF2B5EF4-FFF2-40B4-BE49-F238E27FC236}">
                  <a16:creationId xmlns="" xmlns:a16="http://schemas.microsoft.com/office/drawing/2014/main" id="{2AE99861-B0C6-6E4C-A8A2-2B0387F3D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2064"/>
              <a:ext cx="36" cy="142"/>
            </a:xfrm>
            <a:custGeom>
              <a:avLst/>
              <a:gdLst>
                <a:gd name="T0" fmla="*/ 0 w 19"/>
                <a:gd name="T1" fmla="*/ 48 h 73"/>
                <a:gd name="T2" fmla="*/ 1 w 19"/>
                <a:gd name="T3" fmla="*/ 27 h 73"/>
                <a:gd name="T4" fmla="*/ 1 w 19"/>
                <a:gd name="T5" fmla="*/ 24 h 73"/>
                <a:gd name="T6" fmla="*/ 1 w 19"/>
                <a:gd name="T7" fmla="*/ 12 h 73"/>
                <a:gd name="T8" fmla="*/ 3 w 19"/>
                <a:gd name="T9" fmla="*/ 10 h 73"/>
                <a:gd name="T10" fmla="*/ 3 w 19"/>
                <a:gd name="T11" fmla="*/ 7 h 73"/>
                <a:gd name="T12" fmla="*/ 3 w 19"/>
                <a:gd name="T13" fmla="*/ 5 h 73"/>
                <a:gd name="T14" fmla="*/ 7 w 19"/>
                <a:gd name="T15" fmla="*/ 3 h 73"/>
                <a:gd name="T16" fmla="*/ 6 w 19"/>
                <a:gd name="T17" fmla="*/ 8 h 73"/>
                <a:gd name="T18" fmla="*/ 9 w 19"/>
                <a:gd name="T19" fmla="*/ 26 h 73"/>
                <a:gd name="T20" fmla="*/ 11 w 19"/>
                <a:gd name="T21" fmla="*/ 30 h 73"/>
                <a:gd name="T22" fmla="*/ 14 w 19"/>
                <a:gd name="T23" fmla="*/ 37 h 73"/>
                <a:gd name="T24" fmla="*/ 14 w 19"/>
                <a:gd name="T25" fmla="*/ 42 h 73"/>
                <a:gd name="T26" fmla="*/ 15 w 19"/>
                <a:gd name="T27" fmla="*/ 43 h 73"/>
                <a:gd name="T28" fmla="*/ 17 w 19"/>
                <a:gd name="T29" fmla="*/ 45 h 73"/>
                <a:gd name="T30" fmla="*/ 16 w 19"/>
                <a:gd name="T31" fmla="*/ 54 h 73"/>
                <a:gd name="T32" fmla="*/ 17 w 19"/>
                <a:gd name="T33" fmla="*/ 57 h 73"/>
                <a:gd name="T34" fmla="*/ 18 w 19"/>
                <a:gd name="T35" fmla="*/ 59 h 73"/>
                <a:gd name="T36" fmla="*/ 18 w 19"/>
                <a:gd name="T37" fmla="*/ 61 h 73"/>
                <a:gd name="T38" fmla="*/ 18 w 19"/>
                <a:gd name="T39" fmla="*/ 70 h 73"/>
                <a:gd name="T40" fmla="*/ 13 w 19"/>
                <a:gd name="T41" fmla="*/ 71 h 73"/>
                <a:gd name="T42" fmla="*/ 0 w 19"/>
                <a:gd name="T43" fmla="*/ 48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" h="73">
                  <a:moveTo>
                    <a:pt x="0" y="48"/>
                  </a:moveTo>
                  <a:cubicBezTo>
                    <a:pt x="0" y="48"/>
                    <a:pt x="0" y="28"/>
                    <a:pt x="1" y="27"/>
                  </a:cubicBezTo>
                  <a:cubicBezTo>
                    <a:pt x="1" y="27"/>
                    <a:pt x="1" y="26"/>
                    <a:pt x="1" y="24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2" y="11"/>
                    <a:pt x="3" y="10"/>
                  </a:cubicBezTo>
                  <a:cubicBezTo>
                    <a:pt x="3" y="10"/>
                    <a:pt x="2" y="7"/>
                    <a:pt x="3" y="7"/>
                  </a:cubicBezTo>
                  <a:cubicBezTo>
                    <a:pt x="3" y="7"/>
                    <a:pt x="3" y="6"/>
                    <a:pt x="3" y="5"/>
                  </a:cubicBezTo>
                  <a:cubicBezTo>
                    <a:pt x="3" y="5"/>
                    <a:pt x="4" y="0"/>
                    <a:pt x="7" y="3"/>
                  </a:cubicBezTo>
                  <a:cubicBezTo>
                    <a:pt x="7" y="3"/>
                    <a:pt x="8" y="5"/>
                    <a:pt x="6" y="8"/>
                  </a:cubicBezTo>
                  <a:cubicBezTo>
                    <a:pt x="6" y="8"/>
                    <a:pt x="3" y="11"/>
                    <a:pt x="9" y="26"/>
                  </a:cubicBezTo>
                  <a:cubicBezTo>
                    <a:pt x="9" y="26"/>
                    <a:pt x="9" y="28"/>
                    <a:pt x="11" y="30"/>
                  </a:cubicBezTo>
                  <a:cubicBezTo>
                    <a:pt x="11" y="30"/>
                    <a:pt x="14" y="32"/>
                    <a:pt x="14" y="37"/>
                  </a:cubicBezTo>
                  <a:cubicBezTo>
                    <a:pt x="14" y="37"/>
                    <a:pt x="14" y="40"/>
                    <a:pt x="14" y="42"/>
                  </a:cubicBezTo>
                  <a:cubicBezTo>
                    <a:pt x="14" y="42"/>
                    <a:pt x="12" y="44"/>
                    <a:pt x="15" y="43"/>
                  </a:cubicBezTo>
                  <a:cubicBezTo>
                    <a:pt x="15" y="43"/>
                    <a:pt x="17" y="43"/>
                    <a:pt x="17" y="45"/>
                  </a:cubicBezTo>
                  <a:cubicBezTo>
                    <a:pt x="17" y="45"/>
                    <a:pt x="16" y="52"/>
                    <a:pt x="16" y="54"/>
                  </a:cubicBezTo>
                  <a:cubicBezTo>
                    <a:pt x="16" y="54"/>
                    <a:pt x="18" y="56"/>
                    <a:pt x="17" y="57"/>
                  </a:cubicBezTo>
                  <a:cubicBezTo>
                    <a:pt x="17" y="57"/>
                    <a:pt x="17" y="58"/>
                    <a:pt x="18" y="59"/>
                  </a:cubicBezTo>
                  <a:cubicBezTo>
                    <a:pt x="18" y="59"/>
                    <a:pt x="18" y="59"/>
                    <a:pt x="18" y="61"/>
                  </a:cubicBezTo>
                  <a:cubicBezTo>
                    <a:pt x="18" y="61"/>
                    <a:pt x="19" y="69"/>
                    <a:pt x="18" y="70"/>
                  </a:cubicBezTo>
                  <a:cubicBezTo>
                    <a:pt x="18" y="70"/>
                    <a:pt x="16" y="73"/>
                    <a:pt x="13" y="71"/>
                  </a:cubicBezTo>
                  <a:cubicBezTo>
                    <a:pt x="13" y="71"/>
                    <a:pt x="3" y="62"/>
                    <a:pt x="0" y="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</a:endParaRPr>
            </a:p>
          </p:txBody>
        </p:sp>
        <p:sp>
          <p:nvSpPr>
            <p:cNvPr id="108" name="Freeform 16">
              <a:extLst>
                <a:ext uri="{FF2B5EF4-FFF2-40B4-BE49-F238E27FC236}">
                  <a16:creationId xmlns="" xmlns:a16="http://schemas.microsoft.com/office/drawing/2014/main" id="{D79040D3-F4B0-8249-BB62-2E4E71B2F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985"/>
              <a:ext cx="35" cy="60"/>
            </a:xfrm>
            <a:custGeom>
              <a:avLst/>
              <a:gdLst>
                <a:gd name="T0" fmla="*/ 7 w 18"/>
                <a:gd name="T1" fmla="*/ 5 h 31"/>
                <a:gd name="T2" fmla="*/ 8 w 18"/>
                <a:gd name="T3" fmla="*/ 2 h 31"/>
                <a:gd name="T4" fmla="*/ 11 w 18"/>
                <a:gd name="T5" fmla="*/ 3 h 31"/>
                <a:gd name="T6" fmla="*/ 18 w 18"/>
                <a:gd name="T7" fmla="*/ 25 h 31"/>
                <a:gd name="T8" fmla="*/ 11 w 18"/>
                <a:gd name="T9" fmla="*/ 28 h 31"/>
                <a:gd name="T10" fmla="*/ 7 w 18"/>
                <a:gd name="T11" fmla="*/ 25 h 31"/>
                <a:gd name="T12" fmla="*/ 2 w 18"/>
                <a:gd name="T13" fmla="*/ 25 h 31"/>
                <a:gd name="T14" fmla="*/ 2 w 18"/>
                <a:gd name="T15" fmla="*/ 22 h 31"/>
                <a:gd name="T16" fmla="*/ 7 w 18"/>
                <a:gd name="T17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31">
                  <a:moveTo>
                    <a:pt x="7" y="5"/>
                  </a:moveTo>
                  <a:cubicBezTo>
                    <a:pt x="7" y="5"/>
                    <a:pt x="6" y="4"/>
                    <a:pt x="8" y="2"/>
                  </a:cubicBezTo>
                  <a:cubicBezTo>
                    <a:pt x="8" y="2"/>
                    <a:pt x="10" y="0"/>
                    <a:pt x="11" y="3"/>
                  </a:cubicBezTo>
                  <a:cubicBezTo>
                    <a:pt x="11" y="3"/>
                    <a:pt x="18" y="18"/>
                    <a:pt x="18" y="25"/>
                  </a:cubicBezTo>
                  <a:cubicBezTo>
                    <a:pt x="18" y="25"/>
                    <a:pt x="17" y="31"/>
                    <a:pt x="11" y="28"/>
                  </a:cubicBezTo>
                  <a:cubicBezTo>
                    <a:pt x="11" y="28"/>
                    <a:pt x="9" y="27"/>
                    <a:pt x="7" y="25"/>
                  </a:cubicBezTo>
                  <a:cubicBezTo>
                    <a:pt x="7" y="25"/>
                    <a:pt x="5" y="26"/>
                    <a:pt x="2" y="25"/>
                  </a:cubicBezTo>
                  <a:cubicBezTo>
                    <a:pt x="2" y="25"/>
                    <a:pt x="0" y="24"/>
                    <a:pt x="2" y="22"/>
                  </a:cubicBezTo>
                  <a:cubicBezTo>
                    <a:pt x="2" y="22"/>
                    <a:pt x="7" y="13"/>
                    <a:pt x="7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</a:endParaRPr>
            </a:p>
          </p:txBody>
        </p:sp>
        <p:sp>
          <p:nvSpPr>
            <p:cNvPr id="109" name="Freeform 17">
              <a:extLst>
                <a:ext uri="{FF2B5EF4-FFF2-40B4-BE49-F238E27FC236}">
                  <a16:creationId xmlns="" xmlns:a16="http://schemas.microsoft.com/office/drawing/2014/main" id="{7B853B9A-FB8F-B949-871F-CD13E360E4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69" y="1956"/>
              <a:ext cx="218" cy="246"/>
            </a:xfrm>
            <a:custGeom>
              <a:avLst/>
              <a:gdLst>
                <a:gd name="T0" fmla="*/ 98 w 114"/>
                <a:gd name="T1" fmla="*/ 50 h 127"/>
                <a:gd name="T2" fmla="*/ 110 w 114"/>
                <a:gd name="T3" fmla="*/ 70 h 127"/>
                <a:gd name="T4" fmla="*/ 98 w 114"/>
                <a:gd name="T5" fmla="*/ 83 h 127"/>
                <a:gd name="T6" fmla="*/ 82 w 114"/>
                <a:gd name="T7" fmla="*/ 103 h 127"/>
                <a:gd name="T8" fmla="*/ 83 w 114"/>
                <a:gd name="T9" fmla="*/ 119 h 127"/>
                <a:gd name="T10" fmla="*/ 79 w 114"/>
                <a:gd name="T11" fmla="*/ 85 h 127"/>
                <a:gd name="T12" fmla="*/ 97 w 114"/>
                <a:gd name="T13" fmla="*/ 64 h 127"/>
                <a:gd name="T14" fmla="*/ 88 w 114"/>
                <a:gd name="T15" fmla="*/ 51 h 127"/>
                <a:gd name="T16" fmla="*/ 79 w 114"/>
                <a:gd name="T17" fmla="*/ 45 h 127"/>
                <a:gd name="T18" fmla="*/ 38 w 114"/>
                <a:gd name="T19" fmla="*/ 47 h 127"/>
                <a:gd name="T20" fmla="*/ 53 w 114"/>
                <a:gd name="T21" fmla="*/ 40 h 127"/>
                <a:gd name="T22" fmla="*/ 54 w 114"/>
                <a:gd name="T23" fmla="*/ 3 h 127"/>
                <a:gd name="T24" fmla="*/ 61 w 114"/>
                <a:gd name="T25" fmla="*/ 3 h 127"/>
                <a:gd name="T26" fmla="*/ 67 w 114"/>
                <a:gd name="T27" fmla="*/ 27 h 127"/>
                <a:gd name="T28" fmla="*/ 69 w 114"/>
                <a:gd name="T29" fmla="*/ 43 h 127"/>
                <a:gd name="T30" fmla="*/ 79 w 114"/>
                <a:gd name="T31" fmla="*/ 49 h 127"/>
                <a:gd name="T32" fmla="*/ 71 w 114"/>
                <a:gd name="T33" fmla="*/ 53 h 127"/>
                <a:gd name="T34" fmla="*/ 76 w 114"/>
                <a:gd name="T35" fmla="*/ 64 h 127"/>
                <a:gd name="T36" fmla="*/ 72 w 114"/>
                <a:gd name="T37" fmla="*/ 73 h 127"/>
                <a:gd name="T38" fmla="*/ 62 w 114"/>
                <a:gd name="T39" fmla="*/ 95 h 127"/>
                <a:gd name="T40" fmla="*/ 77 w 114"/>
                <a:gd name="T41" fmla="*/ 88 h 127"/>
                <a:gd name="T42" fmla="*/ 79 w 114"/>
                <a:gd name="T43" fmla="*/ 120 h 127"/>
                <a:gd name="T44" fmla="*/ 65 w 114"/>
                <a:gd name="T45" fmla="*/ 120 h 127"/>
                <a:gd name="T46" fmla="*/ 54 w 114"/>
                <a:gd name="T47" fmla="*/ 119 h 127"/>
                <a:gd name="T48" fmla="*/ 33 w 114"/>
                <a:gd name="T49" fmla="*/ 115 h 127"/>
                <a:gd name="T50" fmla="*/ 38 w 114"/>
                <a:gd name="T51" fmla="*/ 109 h 127"/>
                <a:gd name="T52" fmla="*/ 49 w 114"/>
                <a:gd name="T53" fmla="*/ 98 h 127"/>
                <a:gd name="T54" fmla="*/ 50 w 114"/>
                <a:gd name="T55" fmla="*/ 84 h 127"/>
                <a:gd name="T56" fmla="*/ 43 w 114"/>
                <a:gd name="T57" fmla="*/ 67 h 127"/>
                <a:gd name="T58" fmla="*/ 51 w 114"/>
                <a:gd name="T59" fmla="*/ 61 h 127"/>
                <a:gd name="T60" fmla="*/ 53 w 114"/>
                <a:gd name="T61" fmla="*/ 50 h 127"/>
                <a:gd name="T62" fmla="*/ 35 w 114"/>
                <a:gd name="T63" fmla="*/ 59 h 127"/>
                <a:gd name="T64" fmla="*/ 33 w 114"/>
                <a:gd name="T65" fmla="*/ 51 h 127"/>
                <a:gd name="T66" fmla="*/ 0 w 114"/>
                <a:gd name="T67" fmla="*/ 78 h 127"/>
                <a:gd name="T68" fmla="*/ 0 w 114"/>
                <a:gd name="T69" fmla="*/ 76 h 127"/>
                <a:gd name="T70" fmla="*/ 13 w 114"/>
                <a:gd name="T71" fmla="*/ 63 h 127"/>
                <a:gd name="T72" fmla="*/ 33 w 114"/>
                <a:gd name="T73" fmla="*/ 51 h 127"/>
                <a:gd name="T74" fmla="*/ 30 w 114"/>
                <a:gd name="T75" fmla="*/ 63 h 127"/>
                <a:gd name="T76" fmla="*/ 18 w 114"/>
                <a:gd name="T77" fmla="*/ 69 h 127"/>
                <a:gd name="T78" fmla="*/ 12 w 114"/>
                <a:gd name="T79" fmla="*/ 86 h 127"/>
                <a:gd name="T80" fmla="*/ 26 w 114"/>
                <a:gd name="T81" fmla="*/ 106 h 127"/>
                <a:gd name="T82" fmla="*/ 33 w 114"/>
                <a:gd name="T83" fmla="*/ 115 h 127"/>
                <a:gd name="T84" fmla="*/ 13 w 114"/>
                <a:gd name="T85" fmla="*/ 98 h 127"/>
                <a:gd name="T86" fmla="*/ 3 w 114"/>
                <a:gd name="T87" fmla="*/ 82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4" h="127">
                  <a:moveTo>
                    <a:pt x="79" y="45"/>
                  </a:moveTo>
                  <a:cubicBezTo>
                    <a:pt x="86" y="47"/>
                    <a:pt x="95" y="49"/>
                    <a:pt x="98" y="50"/>
                  </a:cubicBezTo>
                  <a:cubicBezTo>
                    <a:pt x="98" y="50"/>
                    <a:pt x="106" y="52"/>
                    <a:pt x="112" y="63"/>
                  </a:cubicBezTo>
                  <a:cubicBezTo>
                    <a:pt x="112" y="63"/>
                    <a:pt x="114" y="64"/>
                    <a:pt x="110" y="70"/>
                  </a:cubicBezTo>
                  <a:cubicBezTo>
                    <a:pt x="110" y="70"/>
                    <a:pt x="106" y="75"/>
                    <a:pt x="101" y="77"/>
                  </a:cubicBezTo>
                  <a:cubicBezTo>
                    <a:pt x="101" y="77"/>
                    <a:pt x="99" y="78"/>
                    <a:pt x="98" y="83"/>
                  </a:cubicBezTo>
                  <a:cubicBezTo>
                    <a:pt x="98" y="83"/>
                    <a:pt x="91" y="93"/>
                    <a:pt x="87" y="95"/>
                  </a:cubicBezTo>
                  <a:cubicBezTo>
                    <a:pt x="87" y="95"/>
                    <a:pt x="81" y="97"/>
                    <a:pt x="82" y="103"/>
                  </a:cubicBezTo>
                  <a:cubicBezTo>
                    <a:pt x="82" y="103"/>
                    <a:pt x="88" y="109"/>
                    <a:pt x="86" y="117"/>
                  </a:cubicBezTo>
                  <a:cubicBezTo>
                    <a:pt x="86" y="117"/>
                    <a:pt x="86" y="119"/>
                    <a:pt x="83" y="119"/>
                  </a:cubicBezTo>
                  <a:cubicBezTo>
                    <a:pt x="83" y="119"/>
                    <a:pt x="82" y="119"/>
                    <a:pt x="79" y="120"/>
                  </a:cubicBezTo>
                  <a:cubicBezTo>
                    <a:pt x="79" y="85"/>
                    <a:pt x="79" y="85"/>
                    <a:pt x="79" y="85"/>
                  </a:cubicBezTo>
                  <a:cubicBezTo>
                    <a:pt x="83" y="81"/>
                    <a:pt x="89" y="76"/>
                    <a:pt x="89" y="76"/>
                  </a:cubicBezTo>
                  <a:cubicBezTo>
                    <a:pt x="90" y="73"/>
                    <a:pt x="97" y="64"/>
                    <a:pt x="97" y="64"/>
                  </a:cubicBezTo>
                  <a:cubicBezTo>
                    <a:pt x="98" y="63"/>
                    <a:pt x="97" y="59"/>
                    <a:pt x="97" y="59"/>
                  </a:cubicBezTo>
                  <a:cubicBezTo>
                    <a:pt x="97" y="57"/>
                    <a:pt x="88" y="51"/>
                    <a:pt x="88" y="51"/>
                  </a:cubicBezTo>
                  <a:cubicBezTo>
                    <a:pt x="87" y="50"/>
                    <a:pt x="83" y="50"/>
                    <a:pt x="79" y="49"/>
                  </a:cubicBezTo>
                  <a:lnTo>
                    <a:pt x="79" y="45"/>
                  </a:lnTo>
                  <a:close/>
                  <a:moveTo>
                    <a:pt x="33" y="51"/>
                  </a:moveTo>
                  <a:cubicBezTo>
                    <a:pt x="35" y="50"/>
                    <a:pt x="37" y="48"/>
                    <a:pt x="38" y="47"/>
                  </a:cubicBezTo>
                  <a:cubicBezTo>
                    <a:pt x="38" y="47"/>
                    <a:pt x="42" y="44"/>
                    <a:pt x="46" y="43"/>
                  </a:cubicBezTo>
                  <a:cubicBezTo>
                    <a:pt x="46" y="43"/>
                    <a:pt x="53" y="42"/>
                    <a:pt x="53" y="40"/>
                  </a:cubicBezTo>
                  <a:cubicBezTo>
                    <a:pt x="53" y="40"/>
                    <a:pt x="54" y="34"/>
                    <a:pt x="54" y="32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4" y="3"/>
                    <a:pt x="54" y="0"/>
                    <a:pt x="57" y="2"/>
                  </a:cubicBezTo>
                  <a:cubicBezTo>
                    <a:pt x="57" y="2"/>
                    <a:pt x="58" y="4"/>
                    <a:pt x="61" y="3"/>
                  </a:cubicBezTo>
                  <a:cubicBezTo>
                    <a:pt x="61" y="3"/>
                    <a:pt x="64" y="3"/>
                    <a:pt x="65" y="10"/>
                  </a:cubicBezTo>
                  <a:cubicBezTo>
                    <a:pt x="65" y="10"/>
                    <a:pt x="67" y="19"/>
                    <a:pt x="67" y="27"/>
                  </a:cubicBezTo>
                  <a:cubicBezTo>
                    <a:pt x="67" y="27"/>
                    <a:pt x="67" y="37"/>
                    <a:pt x="67" y="39"/>
                  </a:cubicBezTo>
                  <a:cubicBezTo>
                    <a:pt x="67" y="39"/>
                    <a:pt x="66" y="42"/>
                    <a:pt x="69" y="43"/>
                  </a:cubicBezTo>
                  <a:cubicBezTo>
                    <a:pt x="69" y="43"/>
                    <a:pt x="74" y="44"/>
                    <a:pt x="79" y="45"/>
                  </a:cubicBezTo>
                  <a:cubicBezTo>
                    <a:pt x="79" y="49"/>
                    <a:pt x="79" y="49"/>
                    <a:pt x="79" y="49"/>
                  </a:cubicBezTo>
                  <a:cubicBezTo>
                    <a:pt x="76" y="48"/>
                    <a:pt x="73" y="48"/>
                    <a:pt x="73" y="48"/>
                  </a:cubicBezTo>
                  <a:cubicBezTo>
                    <a:pt x="67" y="47"/>
                    <a:pt x="71" y="53"/>
                    <a:pt x="71" y="53"/>
                  </a:cubicBezTo>
                  <a:cubicBezTo>
                    <a:pt x="72" y="55"/>
                    <a:pt x="74" y="60"/>
                    <a:pt x="74" y="60"/>
                  </a:cubicBezTo>
                  <a:cubicBezTo>
                    <a:pt x="74" y="63"/>
                    <a:pt x="76" y="64"/>
                    <a:pt x="76" y="64"/>
                  </a:cubicBezTo>
                  <a:cubicBezTo>
                    <a:pt x="78" y="67"/>
                    <a:pt x="75" y="70"/>
                    <a:pt x="75" y="70"/>
                  </a:cubicBezTo>
                  <a:cubicBezTo>
                    <a:pt x="74" y="71"/>
                    <a:pt x="72" y="73"/>
                    <a:pt x="72" y="73"/>
                  </a:cubicBezTo>
                  <a:cubicBezTo>
                    <a:pt x="70" y="79"/>
                    <a:pt x="64" y="83"/>
                    <a:pt x="64" y="83"/>
                  </a:cubicBezTo>
                  <a:cubicBezTo>
                    <a:pt x="59" y="86"/>
                    <a:pt x="62" y="95"/>
                    <a:pt x="62" y="95"/>
                  </a:cubicBezTo>
                  <a:cubicBezTo>
                    <a:pt x="64" y="101"/>
                    <a:pt x="73" y="91"/>
                    <a:pt x="73" y="91"/>
                  </a:cubicBezTo>
                  <a:cubicBezTo>
                    <a:pt x="75" y="89"/>
                    <a:pt x="77" y="88"/>
                    <a:pt x="77" y="88"/>
                  </a:cubicBezTo>
                  <a:cubicBezTo>
                    <a:pt x="77" y="88"/>
                    <a:pt x="78" y="86"/>
                    <a:pt x="79" y="85"/>
                  </a:cubicBezTo>
                  <a:cubicBezTo>
                    <a:pt x="79" y="120"/>
                    <a:pt x="79" y="120"/>
                    <a:pt x="79" y="120"/>
                  </a:cubicBezTo>
                  <a:cubicBezTo>
                    <a:pt x="79" y="120"/>
                    <a:pt x="77" y="120"/>
                    <a:pt x="76" y="120"/>
                  </a:cubicBezTo>
                  <a:cubicBezTo>
                    <a:pt x="76" y="120"/>
                    <a:pt x="70" y="121"/>
                    <a:pt x="65" y="120"/>
                  </a:cubicBezTo>
                  <a:cubicBezTo>
                    <a:pt x="65" y="120"/>
                    <a:pt x="61" y="120"/>
                    <a:pt x="57" y="119"/>
                  </a:cubicBezTo>
                  <a:cubicBezTo>
                    <a:pt x="57" y="119"/>
                    <a:pt x="56" y="118"/>
                    <a:pt x="54" y="119"/>
                  </a:cubicBezTo>
                  <a:cubicBezTo>
                    <a:pt x="54" y="119"/>
                    <a:pt x="44" y="127"/>
                    <a:pt x="36" y="118"/>
                  </a:cubicBezTo>
                  <a:cubicBezTo>
                    <a:pt x="36" y="118"/>
                    <a:pt x="34" y="116"/>
                    <a:pt x="33" y="115"/>
                  </a:cubicBezTo>
                  <a:cubicBezTo>
                    <a:pt x="33" y="108"/>
                    <a:pt x="33" y="108"/>
                    <a:pt x="33" y="108"/>
                  </a:cubicBezTo>
                  <a:cubicBezTo>
                    <a:pt x="34" y="109"/>
                    <a:pt x="36" y="109"/>
                    <a:pt x="38" y="109"/>
                  </a:cubicBezTo>
                  <a:cubicBezTo>
                    <a:pt x="45" y="109"/>
                    <a:pt x="46" y="103"/>
                    <a:pt x="46" y="103"/>
                  </a:cubicBezTo>
                  <a:cubicBezTo>
                    <a:pt x="45" y="101"/>
                    <a:pt x="49" y="98"/>
                    <a:pt x="49" y="98"/>
                  </a:cubicBezTo>
                  <a:cubicBezTo>
                    <a:pt x="51" y="96"/>
                    <a:pt x="51" y="94"/>
                    <a:pt x="51" y="94"/>
                  </a:cubicBezTo>
                  <a:cubicBezTo>
                    <a:pt x="50" y="91"/>
                    <a:pt x="50" y="84"/>
                    <a:pt x="50" y="84"/>
                  </a:cubicBezTo>
                  <a:cubicBezTo>
                    <a:pt x="47" y="82"/>
                    <a:pt x="41" y="75"/>
                    <a:pt x="41" y="75"/>
                  </a:cubicBezTo>
                  <a:cubicBezTo>
                    <a:pt x="37" y="67"/>
                    <a:pt x="43" y="67"/>
                    <a:pt x="43" y="67"/>
                  </a:cubicBezTo>
                  <a:cubicBezTo>
                    <a:pt x="46" y="68"/>
                    <a:pt x="47" y="67"/>
                    <a:pt x="47" y="67"/>
                  </a:cubicBezTo>
                  <a:cubicBezTo>
                    <a:pt x="51" y="67"/>
                    <a:pt x="51" y="61"/>
                    <a:pt x="51" y="61"/>
                  </a:cubicBezTo>
                  <a:cubicBezTo>
                    <a:pt x="51" y="58"/>
                    <a:pt x="52" y="56"/>
                    <a:pt x="52" y="56"/>
                  </a:cubicBezTo>
                  <a:cubicBezTo>
                    <a:pt x="54" y="50"/>
                    <a:pt x="53" y="50"/>
                    <a:pt x="53" y="50"/>
                  </a:cubicBezTo>
                  <a:cubicBezTo>
                    <a:pt x="50" y="45"/>
                    <a:pt x="47" y="50"/>
                    <a:pt x="47" y="50"/>
                  </a:cubicBezTo>
                  <a:cubicBezTo>
                    <a:pt x="45" y="53"/>
                    <a:pt x="35" y="59"/>
                    <a:pt x="35" y="59"/>
                  </a:cubicBezTo>
                  <a:cubicBezTo>
                    <a:pt x="34" y="59"/>
                    <a:pt x="33" y="60"/>
                    <a:pt x="33" y="60"/>
                  </a:cubicBezTo>
                  <a:lnTo>
                    <a:pt x="33" y="51"/>
                  </a:lnTo>
                  <a:close/>
                  <a:moveTo>
                    <a:pt x="3" y="82"/>
                  </a:moveTo>
                  <a:cubicBezTo>
                    <a:pt x="3" y="82"/>
                    <a:pt x="0" y="81"/>
                    <a:pt x="0" y="78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7"/>
                    <a:pt x="0" y="77"/>
                    <a:pt x="0" y="76"/>
                  </a:cubicBezTo>
                  <a:cubicBezTo>
                    <a:pt x="0" y="76"/>
                    <a:pt x="0" y="74"/>
                    <a:pt x="5" y="69"/>
                  </a:cubicBezTo>
                  <a:cubicBezTo>
                    <a:pt x="5" y="69"/>
                    <a:pt x="9" y="65"/>
                    <a:pt x="13" y="63"/>
                  </a:cubicBezTo>
                  <a:cubicBezTo>
                    <a:pt x="13" y="63"/>
                    <a:pt x="22" y="57"/>
                    <a:pt x="28" y="55"/>
                  </a:cubicBezTo>
                  <a:cubicBezTo>
                    <a:pt x="28" y="55"/>
                    <a:pt x="30" y="53"/>
                    <a:pt x="33" y="51"/>
                  </a:cubicBezTo>
                  <a:cubicBezTo>
                    <a:pt x="33" y="60"/>
                    <a:pt x="33" y="60"/>
                    <a:pt x="33" y="60"/>
                  </a:cubicBezTo>
                  <a:cubicBezTo>
                    <a:pt x="31" y="62"/>
                    <a:pt x="30" y="63"/>
                    <a:pt x="30" y="63"/>
                  </a:cubicBezTo>
                  <a:cubicBezTo>
                    <a:pt x="26" y="62"/>
                    <a:pt x="22" y="65"/>
                    <a:pt x="22" y="65"/>
                  </a:cubicBezTo>
                  <a:cubicBezTo>
                    <a:pt x="17" y="67"/>
                    <a:pt x="18" y="69"/>
                    <a:pt x="18" y="69"/>
                  </a:cubicBezTo>
                  <a:cubicBezTo>
                    <a:pt x="17" y="72"/>
                    <a:pt x="14" y="78"/>
                    <a:pt x="14" y="78"/>
                  </a:cubicBezTo>
                  <a:cubicBezTo>
                    <a:pt x="13" y="79"/>
                    <a:pt x="12" y="84"/>
                    <a:pt x="12" y="86"/>
                  </a:cubicBezTo>
                  <a:cubicBezTo>
                    <a:pt x="12" y="86"/>
                    <a:pt x="14" y="92"/>
                    <a:pt x="14" y="92"/>
                  </a:cubicBezTo>
                  <a:cubicBezTo>
                    <a:pt x="16" y="97"/>
                    <a:pt x="26" y="106"/>
                    <a:pt x="26" y="106"/>
                  </a:cubicBezTo>
                  <a:cubicBezTo>
                    <a:pt x="28" y="107"/>
                    <a:pt x="30" y="108"/>
                    <a:pt x="33" y="108"/>
                  </a:cubicBezTo>
                  <a:cubicBezTo>
                    <a:pt x="33" y="115"/>
                    <a:pt x="33" y="115"/>
                    <a:pt x="33" y="115"/>
                  </a:cubicBezTo>
                  <a:cubicBezTo>
                    <a:pt x="31" y="113"/>
                    <a:pt x="29" y="111"/>
                    <a:pt x="27" y="111"/>
                  </a:cubicBezTo>
                  <a:cubicBezTo>
                    <a:pt x="27" y="111"/>
                    <a:pt x="17" y="102"/>
                    <a:pt x="13" y="98"/>
                  </a:cubicBezTo>
                  <a:cubicBezTo>
                    <a:pt x="13" y="98"/>
                    <a:pt x="7" y="92"/>
                    <a:pt x="7" y="87"/>
                  </a:cubicBezTo>
                  <a:cubicBezTo>
                    <a:pt x="7" y="87"/>
                    <a:pt x="6" y="82"/>
                    <a:pt x="3" y="8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</a:endParaRPr>
            </a:p>
          </p:txBody>
        </p:sp>
        <p:sp>
          <p:nvSpPr>
            <p:cNvPr id="110" name="Freeform 18">
              <a:extLst>
                <a:ext uri="{FF2B5EF4-FFF2-40B4-BE49-F238E27FC236}">
                  <a16:creationId xmlns="" xmlns:a16="http://schemas.microsoft.com/office/drawing/2014/main" id="{AE75A3C7-3820-4D47-BD7F-7F4D29B7C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1954"/>
              <a:ext cx="212" cy="261"/>
            </a:xfrm>
            <a:custGeom>
              <a:avLst/>
              <a:gdLst>
                <a:gd name="T0" fmla="*/ 92 w 111"/>
                <a:gd name="T1" fmla="*/ 4 h 135"/>
                <a:gd name="T2" fmla="*/ 108 w 111"/>
                <a:gd name="T3" fmla="*/ 13 h 135"/>
                <a:gd name="T4" fmla="*/ 106 w 111"/>
                <a:gd name="T5" fmla="*/ 20 h 135"/>
                <a:gd name="T6" fmla="*/ 98 w 111"/>
                <a:gd name="T7" fmla="*/ 25 h 135"/>
                <a:gd name="T8" fmla="*/ 93 w 111"/>
                <a:gd name="T9" fmla="*/ 28 h 135"/>
                <a:gd name="T10" fmla="*/ 68 w 111"/>
                <a:gd name="T11" fmla="*/ 65 h 135"/>
                <a:gd name="T12" fmla="*/ 48 w 111"/>
                <a:gd name="T13" fmla="*/ 97 h 135"/>
                <a:gd name="T14" fmla="*/ 27 w 111"/>
                <a:gd name="T15" fmla="*/ 124 h 135"/>
                <a:gd name="T16" fmla="*/ 23 w 111"/>
                <a:gd name="T17" fmla="*/ 128 h 135"/>
                <a:gd name="T18" fmla="*/ 20 w 111"/>
                <a:gd name="T19" fmla="*/ 132 h 135"/>
                <a:gd name="T20" fmla="*/ 13 w 111"/>
                <a:gd name="T21" fmla="*/ 135 h 135"/>
                <a:gd name="T22" fmla="*/ 8 w 111"/>
                <a:gd name="T23" fmla="*/ 134 h 135"/>
                <a:gd name="T24" fmla="*/ 3 w 111"/>
                <a:gd name="T25" fmla="*/ 134 h 135"/>
                <a:gd name="T26" fmla="*/ 4 w 111"/>
                <a:gd name="T27" fmla="*/ 132 h 135"/>
                <a:gd name="T28" fmla="*/ 6 w 111"/>
                <a:gd name="T29" fmla="*/ 130 h 135"/>
                <a:gd name="T30" fmla="*/ 8 w 111"/>
                <a:gd name="T31" fmla="*/ 129 h 135"/>
                <a:gd name="T32" fmla="*/ 9 w 111"/>
                <a:gd name="T33" fmla="*/ 128 h 135"/>
                <a:gd name="T34" fmla="*/ 11 w 111"/>
                <a:gd name="T35" fmla="*/ 125 h 135"/>
                <a:gd name="T36" fmla="*/ 13 w 111"/>
                <a:gd name="T37" fmla="*/ 123 h 135"/>
                <a:gd name="T38" fmla="*/ 31 w 111"/>
                <a:gd name="T39" fmla="*/ 102 h 135"/>
                <a:gd name="T40" fmla="*/ 48 w 111"/>
                <a:gd name="T41" fmla="*/ 77 h 135"/>
                <a:gd name="T42" fmla="*/ 58 w 111"/>
                <a:gd name="T43" fmla="*/ 61 h 135"/>
                <a:gd name="T44" fmla="*/ 78 w 111"/>
                <a:gd name="T45" fmla="*/ 28 h 135"/>
                <a:gd name="T46" fmla="*/ 58 w 111"/>
                <a:gd name="T47" fmla="*/ 17 h 135"/>
                <a:gd name="T48" fmla="*/ 61 w 111"/>
                <a:gd name="T49" fmla="*/ 16 h 135"/>
                <a:gd name="T50" fmla="*/ 81 w 111"/>
                <a:gd name="T51" fmla="*/ 13 h 135"/>
                <a:gd name="T52" fmla="*/ 92 w 111"/>
                <a:gd name="T53" fmla="*/ 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1" h="135">
                  <a:moveTo>
                    <a:pt x="92" y="4"/>
                  </a:moveTo>
                  <a:cubicBezTo>
                    <a:pt x="92" y="4"/>
                    <a:pt x="100" y="0"/>
                    <a:pt x="108" y="13"/>
                  </a:cubicBezTo>
                  <a:cubicBezTo>
                    <a:pt x="108" y="13"/>
                    <a:pt x="111" y="20"/>
                    <a:pt x="106" y="20"/>
                  </a:cubicBezTo>
                  <a:cubicBezTo>
                    <a:pt x="106" y="20"/>
                    <a:pt x="102" y="21"/>
                    <a:pt x="98" y="25"/>
                  </a:cubicBezTo>
                  <a:cubicBezTo>
                    <a:pt x="97" y="25"/>
                    <a:pt x="94" y="25"/>
                    <a:pt x="93" y="28"/>
                  </a:cubicBezTo>
                  <a:cubicBezTo>
                    <a:pt x="93" y="28"/>
                    <a:pt x="85" y="42"/>
                    <a:pt x="68" y="65"/>
                  </a:cubicBezTo>
                  <a:cubicBezTo>
                    <a:pt x="68" y="65"/>
                    <a:pt x="59" y="77"/>
                    <a:pt x="48" y="97"/>
                  </a:cubicBezTo>
                  <a:cubicBezTo>
                    <a:pt x="48" y="97"/>
                    <a:pt x="40" y="113"/>
                    <a:pt x="27" y="124"/>
                  </a:cubicBezTo>
                  <a:cubicBezTo>
                    <a:pt x="27" y="124"/>
                    <a:pt x="23" y="127"/>
                    <a:pt x="23" y="128"/>
                  </a:cubicBezTo>
                  <a:cubicBezTo>
                    <a:pt x="23" y="128"/>
                    <a:pt x="22" y="130"/>
                    <a:pt x="20" y="132"/>
                  </a:cubicBezTo>
                  <a:cubicBezTo>
                    <a:pt x="20" y="132"/>
                    <a:pt x="17" y="135"/>
                    <a:pt x="13" y="135"/>
                  </a:cubicBezTo>
                  <a:cubicBezTo>
                    <a:pt x="13" y="135"/>
                    <a:pt x="10" y="134"/>
                    <a:pt x="8" y="134"/>
                  </a:cubicBezTo>
                  <a:cubicBezTo>
                    <a:pt x="8" y="134"/>
                    <a:pt x="5" y="134"/>
                    <a:pt x="3" y="134"/>
                  </a:cubicBezTo>
                  <a:cubicBezTo>
                    <a:pt x="3" y="134"/>
                    <a:pt x="0" y="135"/>
                    <a:pt x="4" y="132"/>
                  </a:cubicBezTo>
                  <a:cubicBezTo>
                    <a:pt x="4" y="132"/>
                    <a:pt x="4" y="131"/>
                    <a:pt x="6" y="130"/>
                  </a:cubicBezTo>
                  <a:cubicBezTo>
                    <a:pt x="6" y="130"/>
                    <a:pt x="7" y="130"/>
                    <a:pt x="8" y="129"/>
                  </a:cubicBezTo>
                  <a:cubicBezTo>
                    <a:pt x="8" y="129"/>
                    <a:pt x="7" y="128"/>
                    <a:pt x="9" y="128"/>
                  </a:cubicBezTo>
                  <a:cubicBezTo>
                    <a:pt x="9" y="128"/>
                    <a:pt x="11" y="129"/>
                    <a:pt x="11" y="125"/>
                  </a:cubicBezTo>
                  <a:cubicBezTo>
                    <a:pt x="11" y="125"/>
                    <a:pt x="11" y="124"/>
                    <a:pt x="13" y="123"/>
                  </a:cubicBezTo>
                  <a:cubicBezTo>
                    <a:pt x="13" y="123"/>
                    <a:pt x="19" y="118"/>
                    <a:pt x="31" y="102"/>
                  </a:cubicBezTo>
                  <a:cubicBezTo>
                    <a:pt x="31" y="102"/>
                    <a:pt x="42" y="89"/>
                    <a:pt x="48" y="77"/>
                  </a:cubicBezTo>
                  <a:cubicBezTo>
                    <a:pt x="48" y="77"/>
                    <a:pt x="53" y="69"/>
                    <a:pt x="58" y="61"/>
                  </a:cubicBezTo>
                  <a:cubicBezTo>
                    <a:pt x="58" y="61"/>
                    <a:pt x="75" y="34"/>
                    <a:pt x="78" y="28"/>
                  </a:cubicBezTo>
                  <a:cubicBezTo>
                    <a:pt x="78" y="28"/>
                    <a:pt x="59" y="25"/>
                    <a:pt x="58" y="17"/>
                  </a:cubicBezTo>
                  <a:cubicBezTo>
                    <a:pt x="58" y="17"/>
                    <a:pt x="58" y="14"/>
                    <a:pt x="61" y="16"/>
                  </a:cubicBezTo>
                  <a:cubicBezTo>
                    <a:pt x="61" y="16"/>
                    <a:pt x="70" y="20"/>
                    <a:pt x="81" y="13"/>
                  </a:cubicBezTo>
                  <a:cubicBezTo>
                    <a:pt x="81" y="13"/>
                    <a:pt x="87" y="11"/>
                    <a:pt x="9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</a:endParaRPr>
            </a:p>
          </p:txBody>
        </p:sp>
        <p:sp>
          <p:nvSpPr>
            <p:cNvPr id="111" name="Freeform 19">
              <a:extLst>
                <a:ext uri="{FF2B5EF4-FFF2-40B4-BE49-F238E27FC236}">
                  <a16:creationId xmlns="" xmlns:a16="http://schemas.microsoft.com/office/drawing/2014/main" id="{ABFA8E9B-5D25-144E-9764-198409C26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2093"/>
              <a:ext cx="158" cy="118"/>
            </a:xfrm>
            <a:custGeom>
              <a:avLst/>
              <a:gdLst>
                <a:gd name="T0" fmla="*/ 11 w 83"/>
                <a:gd name="T1" fmla="*/ 29 h 61"/>
                <a:gd name="T2" fmla="*/ 4 w 83"/>
                <a:gd name="T3" fmla="*/ 21 h 61"/>
                <a:gd name="T4" fmla="*/ 20 w 83"/>
                <a:gd name="T5" fmla="*/ 27 h 61"/>
                <a:gd name="T6" fmla="*/ 23 w 83"/>
                <a:gd name="T7" fmla="*/ 33 h 61"/>
                <a:gd name="T8" fmla="*/ 33 w 83"/>
                <a:gd name="T9" fmla="*/ 46 h 61"/>
                <a:gd name="T10" fmla="*/ 34 w 83"/>
                <a:gd name="T11" fmla="*/ 44 h 61"/>
                <a:gd name="T12" fmla="*/ 34 w 83"/>
                <a:gd name="T13" fmla="*/ 39 h 61"/>
                <a:gd name="T14" fmla="*/ 38 w 83"/>
                <a:gd name="T15" fmla="*/ 36 h 61"/>
                <a:gd name="T16" fmla="*/ 40 w 83"/>
                <a:gd name="T17" fmla="*/ 35 h 61"/>
                <a:gd name="T18" fmla="*/ 47 w 83"/>
                <a:gd name="T19" fmla="*/ 26 h 61"/>
                <a:gd name="T20" fmla="*/ 47 w 83"/>
                <a:gd name="T21" fmla="*/ 19 h 61"/>
                <a:gd name="T22" fmla="*/ 37 w 83"/>
                <a:gd name="T23" fmla="*/ 13 h 61"/>
                <a:gd name="T24" fmla="*/ 35 w 83"/>
                <a:gd name="T25" fmla="*/ 11 h 61"/>
                <a:gd name="T26" fmla="*/ 42 w 83"/>
                <a:gd name="T27" fmla="*/ 10 h 61"/>
                <a:gd name="T28" fmla="*/ 55 w 83"/>
                <a:gd name="T29" fmla="*/ 4 h 61"/>
                <a:gd name="T30" fmla="*/ 59 w 83"/>
                <a:gd name="T31" fmla="*/ 1 h 61"/>
                <a:gd name="T32" fmla="*/ 68 w 83"/>
                <a:gd name="T33" fmla="*/ 3 h 61"/>
                <a:gd name="T34" fmla="*/ 81 w 83"/>
                <a:gd name="T35" fmla="*/ 15 h 61"/>
                <a:gd name="T36" fmla="*/ 82 w 83"/>
                <a:gd name="T37" fmla="*/ 18 h 61"/>
                <a:gd name="T38" fmla="*/ 78 w 83"/>
                <a:gd name="T39" fmla="*/ 23 h 61"/>
                <a:gd name="T40" fmla="*/ 66 w 83"/>
                <a:gd name="T41" fmla="*/ 34 h 61"/>
                <a:gd name="T42" fmla="*/ 64 w 83"/>
                <a:gd name="T43" fmla="*/ 46 h 61"/>
                <a:gd name="T44" fmla="*/ 62 w 83"/>
                <a:gd name="T45" fmla="*/ 53 h 61"/>
                <a:gd name="T46" fmla="*/ 55 w 83"/>
                <a:gd name="T47" fmla="*/ 55 h 61"/>
                <a:gd name="T48" fmla="*/ 46 w 83"/>
                <a:gd name="T49" fmla="*/ 59 h 61"/>
                <a:gd name="T50" fmla="*/ 43 w 83"/>
                <a:gd name="T51" fmla="*/ 59 h 61"/>
                <a:gd name="T52" fmla="*/ 40 w 83"/>
                <a:gd name="T53" fmla="*/ 58 h 61"/>
                <a:gd name="T54" fmla="*/ 38 w 83"/>
                <a:gd name="T55" fmla="*/ 55 h 61"/>
                <a:gd name="T56" fmla="*/ 33 w 83"/>
                <a:gd name="T57" fmla="*/ 51 h 61"/>
                <a:gd name="T58" fmla="*/ 29 w 83"/>
                <a:gd name="T59" fmla="*/ 49 h 61"/>
                <a:gd name="T60" fmla="*/ 20 w 83"/>
                <a:gd name="T61" fmla="*/ 35 h 61"/>
                <a:gd name="T62" fmla="*/ 11 w 83"/>
                <a:gd name="T63" fmla="*/ 29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3" h="61">
                  <a:moveTo>
                    <a:pt x="11" y="29"/>
                  </a:moveTo>
                  <a:cubicBezTo>
                    <a:pt x="11" y="29"/>
                    <a:pt x="0" y="23"/>
                    <a:pt x="4" y="21"/>
                  </a:cubicBezTo>
                  <a:cubicBezTo>
                    <a:pt x="4" y="21"/>
                    <a:pt x="12" y="18"/>
                    <a:pt x="20" y="27"/>
                  </a:cubicBezTo>
                  <a:cubicBezTo>
                    <a:pt x="20" y="27"/>
                    <a:pt x="21" y="30"/>
                    <a:pt x="23" y="33"/>
                  </a:cubicBezTo>
                  <a:cubicBezTo>
                    <a:pt x="23" y="33"/>
                    <a:pt x="24" y="36"/>
                    <a:pt x="33" y="46"/>
                  </a:cubicBezTo>
                  <a:cubicBezTo>
                    <a:pt x="33" y="46"/>
                    <a:pt x="34" y="47"/>
                    <a:pt x="34" y="44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4" y="39"/>
                    <a:pt x="36" y="35"/>
                    <a:pt x="38" y="36"/>
                  </a:cubicBezTo>
                  <a:cubicBezTo>
                    <a:pt x="38" y="36"/>
                    <a:pt x="39" y="37"/>
                    <a:pt x="40" y="35"/>
                  </a:cubicBezTo>
                  <a:cubicBezTo>
                    <a:pt x="40" y="35"/>
                    <a:pt x="45" y="31"/>
                    <a:pt x="47" y="26"/>
                  </a:cubicBezTo>
                  <a:cubicBezTo>
                    <a:pt x="47" y="26"/>
                    <a:pt x="50" y="21"/>
                    <a:pt x="47" y="19"/>
                  </a:cubicBezTo>
                  <a:cubicBezTo>
                    <a:pt x="47" y="19"/>
                    <a:pt x="40" y="15"/>
                    <a:pt x="37" y="13"/>
                  </a:cubicBezTo>
                  <a:cubicBezTo>
                    <a:pt x="37" y="13"/>
                    <a:pt x="33" y="12"/>
                    <a:pt x="35" y="11"/>
                  </a:cubicBezTo>
                  <a:cubicBezTo>
                    <a:pt x="35" y="11"/>
                    <a:pt x="37" y="10"/>
                    <a:pt x="42" y="10"/>
                  </a:cubicBezTo>
                  <a:cubicBezTo>
                    <a:pt x="42" y="10"/>
                    <a:pt x="53" y="8"/>
                    <a:pt x="55" y="4"/>
                  </a:cubicBezTo>
                  <a:cubicBezTo>
                    <a:pt x="55" y="4"/>
                    <a:pt x="56" y="0"/>
                    <a:pt x="59" y="1"/>
                  </a:cubicBezTo>
                  <a:cubicBezTo>
                    <a:pt x="59" y="1"/>
                    <a:pt x="65" y="4"/>
                    <a:pt x="68" y="3"/>
                  </a:cubicBezTo>
                  <a:cubicBezTo>
                    <a:pt x="68" y="3"/>
                    <a:pt x="79" y="3"/>
                    <a:pt x="81" y="15"/>
                  </a:cubicBezTo>
                  <a:cubicBezTo>
                    <a:pt x="81" y="15"/>
                    <a:pt x="81" y="17"/>
                    <a:pt x="82" y="18"/>
                  </a:cubicBezTo>
                  <a:cubicBezTo>
                    <a:pt x="82" y="18"/>
                    <a:pt x="83" y="22"/>
                    <a:pt x="78" y="23"/>
                  </a:cubicBezTo>
                  <a:cubicBezTo>
                    <a:pt x="78" y="23"/>
                    <a:pt x="68" y="30"/>
                    <a:pt x="66" y="34"/>
                  </a:cubicBezTo>
                  <a:cubicBezTo>
                    <a:pt x="66" y="34"/>
                    <a:pt x="62" y="42"/>
                    <a:pt x="64" y="46"/>
                  </a:cubicBezTo>
                  <a:cubicBezTo>
                    <a:pt x="64" y="46"/>
                    <a:pt x="66" y="51"/>
                    <a:pt x="62" y="53"/>
                  </a:cubicBezTo>
                  <a:cubicBezTo>
                    <a:pt x="62" y="53"/>
                    <a:pt x="59" y="55"/>
                    <a:pt x="55" y="55"/>
                  </a:cubicBezTo>
                  <a:cubicBezTo>
                    <a:pt x="55" y="55"/>
                    <a:pt x="50" y="54"/>
                    <a:pt x="46" y="59"/>
                  </a:cubicBezTo>
                  <a:cubicBezTo>
                    <a:pt x="46" y="59"/>
                    <a:pt x="46" y="61"/>
                    <a:pt x="43" y="59"/>
                  </a:cubicBezTo>
                  <a:cubicBezTo>
                    <a:pt x="43" y="59"/>
                    <a:pt x="43" y="58"/>
                    <a:pt x="40" y="58"/>
                  </a:cubicBezTo>
                  <a:cubicBezTo>
                    <a:pt x="40" y="58"/>
                    <a:pt x="38" y="58"/>
                    <a:pt x="38" y="55"/>
                  </a:cubicBezTo>
                  <a:cubicBezTo>
                    <a:pt x="38" y="55"/>
                    <a:pt x="37" y="52"/>
                    <a:pt x="33" y="51"/>
                  </a:cubicBezTo>
                  <a:cubicBezTo>
                    <a:pt x="33" y="51"/>
                    <a:pt x="31" y="52"/>
                    <a:pt x="29" y="49"/>
                  </a:cubicBezTo>
                  <a:cubicBezTo>
                    <a:pt x="29" y="49"/>
                    <a:pt x="23" y="39"/>
                    <a:pt x="20" y="35"/>
                  </a:cubicBezTo>
                  <a:cubicBezTo>
                    <a:pt x="20" y="35"/>
                    <a:pt x="16" y="30"/>
                    <a:pt x="11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</a:endParaRPr>
            </a:p>
          </p:txBody>
        </p:sp>
        <p:sp>
          <p:nvSpPr>
            <p:cNvPr id="112" name="Freeform 20">
              <a:extLst>
                <a:ext uri="{FF2B5EF4-FFF2-40B4-BE49-F238E27FC236}">
                  <a16:creationId xmlns="" xmlns:a16="http://schemas.microsoft.com/office/drawing/2014/main" id="{EBDE5184-4CFF-B64B-BFE1-8337645E7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2116"/>
              <a:ext cx="19" cy="97"/>
            </a:xfrm>
            <a:custGeom>
              <a:avLst/>
              <a:gdLst>
                <a:gd name="T0" fmla="*/ 10 w 10"/>
                <a:gd name="T1" fmla="*/ 50 h 50"/>
                <a:gd name="T2" fmla="*/ 6 w 10"/>
                <a:gd name="T3" fmla="*/ 50 h 50"/>
                <a:gd name="T4" fmla="*/ 0 w 10"/>
                <a:gd name="T5" fmla="*/ 25 h 50"/>
                <a:gd name="T6" fmla="*/ 6 w 10"/>
                <a:gd name="T7" fmla="*/ 0 h 50"/>
                <a:gd name="T8" fmla="*/ 10 w 10"/>
                <a:gd name="T9" fmla="*/ 0 h 50"/>
                <a:gd name="T10" fmla="*/ 4 w 10"/>
                <a:gd name="T11" fmla="*/ 25 h 50"/>
                <a:gd name="T12" fmla="*/ 10 w 10"/>
                <a:gd name="T13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0">
                  <a:moveTo>
                    <a:pt x="10" y="50"/>
                  </a:moveTo>
                  <a:cubicBezTo>
                    <a:pt x="6" y="50"/>
                    <a:pt x="6" y="50"/>
                    <a:pt x="6" y="50"/>
                  </a:cubicBezTo>
                  <a:cubicBezTo>
                    <a:pt x="2" y="43"/>
                    <a:pt x="0" y="35"/>
                    <a:pt x="0" y="25"/>
                  </a:cubicBezTo>
                  <a:cubicBezTo>
                    <a:pt x="0" y="15"/>
                    <a:pt x="2" y="7"/>
                    <a:pt x="6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8"/>
                    <a:pt x="4" y="16"/>
                    <a:pt x="4" y="25"/>
                  </a:cubicBezTo>
                  <a:cubicBezTo>
                    <a:pt x="4" y="35"/>
                    <a:pt x="6" y="43"/>
                    <a:pt x="10" y="5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</a:endParaRPr>
            </a:p>
          </p:txBody>
        </p:sp>
        <p:sp>
          <p:nvSpPr>
            <p:cNvPr id="113" name="Freeform 21">
              <a:extLst>
                <a:ext uri="{FF2B5EF4-FFF2-40B4-BE49-F238E27FC236}">
                  <a16:creationId xmlns="" xmlns:a16="http://schemas.microsoft.com/office/drawing/2014/main" id="{02C73FC8-FB61-4A40-AB78-3FC51927D09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94" y="2116"/>
              <a:ext cx="95" cy="99"/>
            </a:xfrm>
            <a:custGeom>
              <a:avLst/>
              <a:gdLst>
                <a:gd name="T0" fmla="*/ 15 w 50"/>
                <a:gd name="T1" fmla="*/ 0 h 51"/>
                <a:gd name="T2" fmla="*/ 19 w 50"/>
                <a:gd name="T3" fmla="*/ 3 h 51"/>
                <a:gd name="T4" fmla="*/ 16 w 50"/>
                <a:gd name="T5" fmla="*/ 5 h 51"/>
                <a:gd name="T6" fmla="*/ 14 w 50"/>
                <a:gd name="T7" fmla="*/ 26 h 51"/>
                <a:gd name="T8" fmla="*/ 14 w 50"/>
                <a:gd name="T9" fmla="*/ 30 h 51"/>
                <a:gd name="T10" fmla="*/ 11 w 50"/>
                <a:gd name="T11" fmla="*/ 26 h 51"/>
                <a:gd name="T12" fmla="*/ 8 w 50"/>
                <a:gd name="T13" fmla="*/ 16 h 51"/>
                <a:gd name="T14" fmla="*/ 0 w 50"/>
                <a:gd name="T15" fmla="*/ 18 h 51"/>
                <a:gd name="T16" fmla="*/ 25 w 50"/>
                <a:gd name="T17" fmla="*/ 35 h 51"/>
                <a:gd name="T18" fmla="*/ 24 w 50"/>
                <a:gd name="T19" fmla="*/ 29 h 51"/>
                <a:gd name="T20" fmla="*/ 29 w 50"/>
                <a:gd name="T21" fmla="*/ 29 h 51"/>
                <a:gd name="T22" fmla="*/ 28 w 50"/>
                <a:gd name="T23" fmla="*/ 34 h 51"/>
                <a:gd name="T24" fmla="*/ 46 w 50"/>
                <a:gd name="T25" fmla="*/ 35 h 51"/>
                <a:gd name="T26" fmla="*/ 50 w 50"/>
                <a:gd name="T27" fmla="*/ 38 h 51"/>
                <a:gd name="T28" fmla="*/ 46 w 50"/>
                <a:gd name="T29" fmla="*/ 38 h 51"/>
                <a:gd name="T30" fmla="*/ 28 w 50"/>
                <a:gd name="T31" fmla="*/ 46 h 51"/>
                <a:gd name="T32" fmla="*/ 28 w 50"/>
                <a:gd name="T33" fmla="*/ 51 h 51"/>
                <a:gd name="T34" fmla="*/ 25 w 50"/>
                <a:gd name="T35" fmla="*/ 46 h 51"/>
                <a:gd name="T36" fmla="*/ 6 w 50"/>
                <a:gd name="T37" fmla="*/ 38 h 51"/>
                <a:gd name="T38" fmla="*/ 2 w 50"/>
                <a:gd name="T39" fmla="*/ 35 h 51"/>
                <a:gd name="T40" fmla="*/ 27 w 50"/>
                <a:gd name="T41" fmla="*/ 13 h 51"/>
                <a:gd name="T42" fmla="*/ 27 w 50"/>
                <a:gd name="T43" fmla="*/ 0 h 51"/>
                <a:gd name="T44" fmla="*/ 32 w 50"/>
                <a:gd name="T45" fmla="*/ 1 h 51"/>
                <a:gd name="T46" fmla="*/ 31 w 50"/>
                <a:gd name="T47" fmla="*/ 6 h 51"/>
                <a:gd name="T48" fmla="*/ 44 w 50"/>
                <a:gd name="T49" fmla="*/ 3 h 51"/>
                <a:gd name="T50" fmla="*/ 47 w 50"/>
                <a:gd name="T51" fmla="*/ 7 h 51"/>
                <a:gd name="T52" fmla="*/ 41 w 50"/>
                <a:gd name="T53" fmla="*/ 9 h 51"/>
                <a:gd name="T54" fmla="*/ 31 w 50"/>
                <a:gd name="T55" fmla="*/ 22 h 51"/>
                <a:gd name="T56" fmla="*/ 46 w 50"/>
                <a:gd name="T57" fmla="*/ 22 h 51"/>
                <a:gd name="T58" fmla="*/ 50 w 50"/>
                <a:gd name="T59" fmla="*/ 20 h 51"/>
                <a:gd name="T60" fmla="*/ 49 w 50"/>
                <a:gd name="T61" fmla="*/ 24 h 51"/>
                <a:gd name="T62" fmla="*/ 32 w 50"/>
                <a:gd name="T63" fmla="*/ 29 h 51"/>
                <a:gd name="T64" fmla="*/ 27 w 50"/>
                <a:gd name="T65" fmla="*/ 16 h 51"/>
                <a:gd name="T66" fmla="*/ 18 w 50"/>
                <a:gd name="T67" fmla="*/ 17 h 51"/>
                <a:gd name="T68" fmla="*/ 27 w 50"/>
                <a:gd name="T69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0" h="51">
                  <a:moveTo>
                    <a:pt x="0" y="18"/>
                  </a:moveTo>
                  <a:cubicBezTo>
                    <a:pt x="8" y="13"/>
                    <a:pt x="13" y="6"/>
                    <a:pt x="15" y="0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20" y="2"/>
                    <a:pt x="20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3"/>
                    <a:pt x="17" y="4"/>
                    <a:pt x="16" y="5"/>
                  </a:cubicBezTo>
                  <a:cubicBezTo>
                    <a:pt x="15" y="7"/>
                    <a:pt x="15" y="9"/>
                    <a:pt x="14" y="10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7"/>
                    <a:pt x="14" y="29"/>
                  </a:cubicBezTo>
                  <a:cubicBezTo>
                    <a:pt x="14" y="29"/>
                    <a:pt x="14" y="30"/>
                    <a:pt x="14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28"/>
                    <a:pt x="11" y="27"/>
                    <a:pt x="11" y="26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0" y="14"/>
                    <a:pt x="9" y="15"/>
                    <a:pt x="8" y="16"/>
                  </a:cubicBezTo>
                  <a:cubicBezTo>
                    <a:pt x="7" y="17"/>
                    <a:pt x="6" y="18"/>
                    <a:pt x="3" y="21"/>
                  </a:cubicBezTo>
                  <a:cubicBezTo>
                    <a:pt x="2" y="19"/>
                    <a:pt x="1" y="19"/>
                    <a:pt x="0" y="18"/>
                  </a:cubicBezTo>
                  <a:close/>
                  <a:moveTo>
                    <a:pt x="6" y="35"/>
                  </a:moveTo>
                  <a:cubicBezTo>
                    <a:pt x="25" y="35"/>
                    <a:pt x="25" y="35"/>
                    <a:pt x="25" y="35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25" y="33"/>
                    <a:pt x="24" y="31"/>
                    <a:pt x="24" y="29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8" y="30"/>
                    <a:pt x="28" y="32"/>
                    <a:pt x="28" y="34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46" y="35"/>
                    <a:pt x="46" y="35"/>
                    <a:pt x="46" y="35"/>
                  </a:cubicBezTo>
                  <a:cubicBezTo>
                    <a:pt x="47" y="35"/>
                    <a:pt x="48" y="35"/>
                    <a:pt x="50" y="35"/>
                  </a:cubicBezTo>
                  <a:cubicBezTo>
                    <a:pt x="50" y="38"/>
                    <a:pt x="50" y="38"/>
                    <a:pt x="50" y="38"/>
                  </a:cubicBezTo>
                  <a:cubicBezTo>
                    <a:pt x="50" y="38"/>
                    <a:pt x="49" y="38"/>
                    <a:pt x="48" y="38"/>
                  </a:cubicBezTo>
                  <a:cubicBezTo>
                    <a:pt x="48" y="38"/>
                    <a:pt x="47" y="38"/>
                    <a:pt x="46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7"/>
                    <a:pt x="28" y="48"/>
                    <a:pt x="28" y="49"/>
                  </a:cubicBezTo>
                  <a:cubicBezTo>
                    <a:pt x="28" y="50"/>
                    <a:pt x="28" y="50"/>
                    <a:pt x="28" y="51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4" y="48"/>
                    <a:pt x="25" y="47"/>
                    <a:pt x="25" y="46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5" y="38"/>
                    <a:pt x="3" y="38"/>
                    <a:pt x="2" y="38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5"/>
                    <a:pt x="4" y="35"/>
                    <a:pt x="6" y="35"/>
                  </a:cubicBezTo>
                  <a:close/>
                  <a:moveTo>
                    <a:pt x="27" y="13"/>
                  </a:move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3"/>
                    <a:pt x="27" y="0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2"/>
                    <a:pt x="31" y="3"/>
                    <a:pt x="31" y="6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6" y="9"/>
                    <a:pt x="40" y="6"/>
                    <a:pt x="44" y="3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8"/>
                    <a:pt x="46" y="8"/>
                    <a:pt x="46" y="8"/>
                  </a:cubicBezTo>
                  <a:cubicBezTo>
                    <a:pt x="44" y="8"/>
                    <a:pt x="42" y="9"/>
                    <a:pt x="41" y="9"/>
                  </a:cubicBezTo>
                  <a:cubicBezTo>
                    <a:pt x="39" y="11"/>
                    <a:pt x="36" y="13"/>
                    <a:pt x="31" y="15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0" y="25"/>
                    <a:pt x="32" y="26"/>
                    <a:pt x="38" y="26"/>
                  </a:cubicBezTo>
                  <a:cubicBezTo>
                    <a:pt x="43" y="26"/>
                    <a:pt x="46" y="25"/>
                    <a:pt x="46" y="22"/>
                  </a:cubicBezTo>
                  <a:cubicBezTo>
                    <a:pt x="46" y="21"/>
                    <a:pt x="46" y="20"/>
                    <a:pt x="46" y="19"/>
                  </a:cubicBezTo>
                  <a:cubicBezTo>
                    <a:pt x="48" y="20"/>
                    <a:pt x="49" y="20"/>
                    <a:pt x="50" y="20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50" y="22"/>
                    <a:pt x="50" y="23"/>
                    <a:pt x="49" y="24"/>
                  </a:cubicBezTo>
                  <a:cubicBezTo>
                    <a:pt x="48" y="27"/>
                    <a:pt x="45" y="29"/>
                    <a:pt x="40" y="29"/>
                  </a:cubicBezTo>
                  <a:cubicBezTo>
                    <a:pt x="35" y="29"/>
                    <a:pt x="33" y="29"/>
                    <a:pt x="32" y="29"/>
                  </a:cubicBezTo>
                  <a:cubicBezTo>
                    <a:pt x="29" y="28"/>
                    <a:pt x="27" y="27"/>
                    <a:pt x="27" y="24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5" y="17"/>
                    <a:pt x="22" y="18"/>
                    <a:pt x="20" y="19"/>
                  </a:cubicBezTo>
                  <a:cubicBezTo>
                    <a:pt x="19" y="19"/>
                    <a:pt x="18" y="18"/>
                    <a:pt x="18" y="17"/>
                  </a:cubicBezTo>
                  <a:cubicBezTo>
                    <a:pt x="17" y="17"/>
                    <a:pt x="17" y="16"/>
                    <a:pt x="17" y="16"/>
                  </a:cubicBezTo>
                  <a:cubicBezTo>
                    <a:pt x="20" y="16"/>
                    <a:pt x="23" y="15"/>
                    <a:pt x="27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</a:endParaRPr>
            </a:p>
          </p:txBody>
        </p:sp>
        <p:sp>
          <p:nvSpPr>
            <p:cNvPr id="114" name="Freeform 22">
              <a:extLst>
                <a:ext uri="{FF2B5EF4-FFF2-40B4-BE49-F238E27FC236}">
                  <a16:creationId xmlns="" xmlns:a16="http://schemas.microsoft.com/office/drawing/2014/main" id="{0B237812-2B05-7B44-BAD8-7B94689349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03" y="2115"/>
              <a:ext cx="93" cy="100"/>
            </a:xfrm>
            <a:custGeom>
              <a:avLst/>
              <a:gdLst>
                <a:gd name="T0" fmla="*/ 19 w 49"/>
                <a:gd name="T1" fmla="*/ 0 h 52"/>
                <a:gd name="T2" fmla="*/ 22 w 49"/>
                <a:gd name="T3" fmla="*/ 1 h 52"/>
                <a:gd name="T4" fmla="*/ 23 w 49"/>
                <a:gd name="T5" fmla="*/ 1 h 52"/>
                <a:gd name="T6" fmla="*/ 22 w 49"/>
                <a:gd name="T7" fmla="*/ 2 h 52"/>
                <a:gd name="T8" fmla="*/ 21 w 49"/>
                <a:gd name="T9" fmla="*/ 4 h 52"/>
                <a:gd name="T10" fmla="*/ 20 w 49"/>
                <a:gd name="T11" fmla="*/ 6 h 52"/>
                <a:gd name="T12" fmla="*/ 19 w 49"/>
                <a:gd name="T13" fmla="*/ 9 h 52"/>
                <a:gd name="T14" fmla="*/ 44 w 49"/>
                <a:gd name="T15" fmla="*/ 9 h 52"/>
                <a:gd name="T16" fmla="*/ 47 w 49"/>
                <a:gd name="T17" fmla="*/ 8 h 52"/>
                <a:gd name="T18" fmla="*/ 49 w 49"/>
                <a:gd name="T19" fmla="*/ 8 h 52"/>
                <a:gd name="T20" fmla="*/ 49 w 49"/>
                <a:gd name="T21" fmla="*/ 12 h 52"/>
                <a:gd name="T22" fmla="*/ 47 w 49"/>
                <a:gd name="T23" fmla="*/ 11 h 52"/>
                <a:gd name="T24" fmla="*/ 44 w 49"/>
                <a:gd name="T25" fmla="*/ 11 h 52"/>
                <a:gd name="T26" fmla="*/ 18 w 49"/>
                <a:gd name="T27" fmla="*/ 11 h 52"/>
                <a:gd name="T28" fmla="*/ 11 w 49"/>
                <a:gd name="T29" fmla="*/ 25 h 52"/>
                <a:gd name="T30" fmla="*/ 24 w 49"/>
                <a:gd name="T31" fmla="*/ 25 h 52"/>
                <a:gd name="T32" fmla="*/ 24 w 49"/>
                <a:gd name="T33" fmla="*/ 21 h 52"/>
                <a:gd name="T34" fmla="*/ 24 w 49"/>
                <a:gd name="T35" fmla="*/ 16 h 52"/>
                <a:gd name="T36" fmla="*/ 28 w 49"/>
                <a:gd name="T37" fmla="*/ 16 h 52"/>
                <a:gd name="T38" fmla="*/ 28 w 49"/>
                <a:gd name="T39" fmla="*/ 17 h 52"/>
                <a:gd name="T40" fmla="*/ 28 w 49"/>
                <a:gd name="T41" fmla="*/ 17 h 52"/>
                <a:gd name="T42" fmla="*/ 27 w 49"/>
                <a:gd name="T43" fmla="*/ 21 h 52"/>
                <a:gd name="T44" fmla="*/ 27 w 49"/>
                <a:gd name="T45" fmla="*/ 25 h 52"/>
                <a:gd name="T46" fmla="*/ 39 w 49"/>
                <a:gd name="T47" fmla="*/ 25 h 52"/>
                <a:gd name="T48" fmla="*/ 44 w 49"/>
                <a:gd name="T49" fmla="*/ 25 h 52"/>
                <a:gd name="T50" fmla="*/ 44 w 49"/>
                <a:gd name="T51" fmla="*/ 28 h 52"/>
                <a:gd name="T52" fmla="*/ 39 w 49"/>
                <a:gd name="T53" fmla="*/ 28 h 52"/>
                <a:gd name="T54" fmla="*/ 27 w 49"/>
                <a:gd name="T55" fmla="*/ 28 h 52"/>
                <a:gd name="T56" fmla="*/ 27 w 49"/>
                <a:gd name="T57" fmla="*/ 47 h 52"/>
                <a:gd name="T58" fmla="*/ 19 w 49"/>
                <a:gd name="T59" fmla="*/ 52 h 52"/>
                <a:gd name="T60" fmla="*/ 17 w 49"/>
                <a:gd name="T61" fmla="*/ 47 h 52"/>
                <a:gd name="T62" fmla="*/ 24 w 49"/>
                <a:gd name="T63" fmla="*/ 46 h 52"/>
                <a:gd name="T64" fmla="*/ 24 w 49"/>
                <a:gd name="T65" fmla="*/ 28 h 52"/>
                <a:gd name="T66" fmla="*/ 11 w 49"/>
                <a:gd name="T67" fmla="*/ 28 h 52"/>
                <a:gd name="T68" fmla="*/ 8 w 49"/>
                <a:gd name="T69" fmla="*/ 29 h 52"/>
                <a:gd name="T70" fmla="*/ 6 w 49"/>
                <a:gd name="T71" fmla="*/ 25 h 52"/>
                <a:gd name="T72" fmla="*/ 9 w 49"/>
                <a:gd name="T73" fmla="*/ 22 h 52"/>
                <a:gd name="T74" fmla="*/ 14 w 49"/>
                <a:gd name="T75" fmla="*/ 11 h 52"/>
                <a:gd name="T76" fmla="*/ 4 w 49"/>
                <a:gd name="T77" fmla="*/ 11 h 52"/>
                <a:gd name="T78" fmla="*/ 1 w 49"/>
                <a:gd name="T79" fmla="*/ 11 h 52"/>
                <a:gd name="T80" fmla="*/ 0 w 49"/>
                <a:gd name="T81" fmla="*/ 12 h 52"/>
                <a:gd name="T82" fmla="*/ 0 w 49"/>
                <a:gd name="T83" fmla="*/ 8 h 52"/>
                <a:gd name="T84" fmla="*/ 2 w 49"/>
                <a:gd name="T85" fmla="*/ 8 h 52"/>
                <a:gd name="T86" fmla="*/ 4 w 49"/>
                <a:gd name="T87" fmla="*/ 9 h 52"/>
                <a:gd name="T88" fmla="*/ 15 w 49"/>
                <a:gd name="T89" fmla="*/ 9 h 52"/>
                <a:gd name="T90" fmla="*/ 19 w 49"/>
                <a:gd name="T91" fmla="*/ 0 h 52"/>
                <a:gd name="T92" fmla="*/ 0 w 49"/>
                <a:gd name="T93" fmla="*/ 46 h 52"/>
                <a:gd name="T94" fmla="*/ 14 w 49"/>
                <a:gd name="T95" fmla="*/ 33 h 52"/>
                <a:gd name="T96" fmla="*/ 18 w 49"/>
                <a:gd name="T97" fmla="*/ 36 h 52"/>
                <a:gd name="T98" fmla="*/ 19 w 49"/>
                <a:gd name="T99" fmla="*/ 36 h 52"/>
                <a:gd name="T100" fmla="*/ 18 w 49"/>
                <a:gd name="T101" fmla="*/ 37 h 52"/>
                <a:gd name="T102" fmla="*/ 15 w 49"/>
                <a:gd name="T103" fmla="*/ 39 h 52"/>
                <a:gd name="T104" fmla="*/ 4 w 49"/>
                <a:gd name="T105" fmla="*/ 49 h 52"/>
                <a:gd name="T106" fmla="*/ 0 w 49"/>
                <a:gd name="T107" fmla="*/ 46 h 52"/>
                <a:gd name="T108" fmla="*/ 32 w 49"/>
                <a:gd name="T109" fmla="*/ 37 h 52"/>
                <a:gd name="T110" fmla="*/ 34 w 49"/>
                <a:gd name="T111" fmla="*/ 34 h 52"/>
                <a:gd name="T112" fmla="*/ 48 w 49"/>
                <a:gd name="T113" fmla="*/ 45 h 52"/>
                <a:gd name="T114" fmla="*/ 46 w 49"/>
                <a:gd name="T115" fmla="*/ 48 h 52"/>
                <a:gd name="T116" fmla="*/ 32 w 49"/>
                <a:gd name="T117" fmla="*/ 3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" h="52">
                  <a:moveTo>
                    <a:pt x="19" y="0"/>
                  </a:moveTo>
                  <a:cubicBezTo>
                    <a:pt x="22" y="1"/>
                    <a:pt x="22" y="1"/>
                    <a:pt x="22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23" y="2"/>
                    <a:pt x="22" y="2"/>
                  </a:cubicBezTo>
                  <a:cubicBezTo>
                    <a:pt x="22" y="2"/>
                    <a:pt x="21" y="3"/>
                    <a:pt x="21" y="4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20" y="7"/>
                    <a:pt x="19" y="8"/>
                    <a:pt x="19" y="9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5" y="9"/>
                    <a:pt x="46" y="8"/>
                    <a:pt x="47" y="8"/>
                  </a:cubicBezTo>
                  <a:cubicBezTo>
                    <a:pt x="48" y="8"/>
                    <a:pt x="49" y="8"/>
                    <a:pt x="49" y="8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49" y="12"/>
                    <a:pt x="48" y="12"/>
                    <a:pt x="47" y="11"/>
                  </a:cubicBezTo>
                  <a:cubicBezTo>
                    <a:pt x="46" y="11"/>
                    <a:pt x="45" y="11"/>
                    <a:pt x="44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6" y="15"/>
                    <a:pt x="14" y="19"/>
                    <a:pt x="11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19"/>
                    <a:pt x="24" y="17"/>
                    <a:pt x="24" y="16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8" y="16"/>
                    <a:pt x="28" y="16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7" y="17"/>
                    <a:pt x="27" y="19"/>
                    <a:pt x="27" y="21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40" y="25"/>
                    <a:pt x="42" y="25"/>
                    <a:pt x="44" y="25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2" y="28"/>
                    <a:pt x="41" y="28"/>
                    <a:pt x="39" y="28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8" y="50"/>
                    <a:pt x="25" y="51"/>
                    <a:pt x="19" y="52"/>
                  </a:cubicBezTo>
                  <a:cubicBezTo>
                    <a:pt x="18" y="50"/>
                    <a:pt x="18" y="49"/>
                    <a:pt x="17" y="47"/>
                  </a:cubicBezTo>
                  <a:cubicBezTo>
                    <a:pt x="22" y="48"/>
                    <a:pt x="25" y="48"/>
                    <a:pt x="24" y="46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0" y="28"/>
                    <a:pt x="9" y="28"/>
                    <a:pt x="8" y="29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7" y="25"/>
                    <a:pt x="8" y="24"/>
                    <a:pt x="9" y="22"/>
                  </a:cubicBezTo>
                  <a:cubicBezTo>
                    <a:pt x="11" y="19"/>
                    <a:pt x="12" y="16"/>
                    <a:pt x="1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3" y="11"/>
                    <a:pt x="1" y="11"/>
                  </a:cubicBezTo>
                  <a:cubicBezTo>
                    <a:pt x="1" y="12"/>
                    <a:pt x="0" y="12"/>
                    <a:pt x="0" y="12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1" y="8"/>
                    <a:pt x="2" y="8"/>
                  </a:cubicBezTo>
                  <a:cubicBezTo>
                    <a:pt x="3" y="8"/>
                    <a:pt x="4" y="9"/>
                    <a:pt x="4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7" y="6"/>
                    <a:pt x="18" y="3"/>
                    <a:pt x="19" y="0"/>
                  </a:cubicBezTo>
                  <a:close/>
                  <a:moveTo>
                    <a:pt x="0" y="46"/>
                  </a:moveTo>
                  <a:cubicBezTo>
                    <a:pt x="6" y="43"/>
                    <a:pt x="11" y="39"/>
                    <a:pt x="14" y="33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8" y="36"/>
                    <a:pt x="18" y="37"/>
                  </a:cubicBezTo>
                  <a:cubicBezTo>
                    <a:pt x="17" y="37"/>
                    <a:pt x="16" y="38"/>
                    <a:pt x="15" y="39"/>
                  </a:cubicBezTo>
                  <a:cubicBezTo>
                    <a:pt x="12" y="42"/>
                    <a:pt x="8" y="46"/>
                    <a:pt x="4" y="49"/>
                  </a:cubicBezTo>
                  <a:cubicBezTo>
                    <a:pt x="3" y="47"/>
                    <a:pt x="2" y="46"/>
                    <a:pt x="0" y="46"/>
                  </a:cubicBezTo>
                  <a:close/>
                  <a:moveTo>
                    <a:pt x="32" y="37"/>
                  </a:moveTo>
                  <a:cubicBezTo>
                    <a:pt x="34" y="34"/>
                    <a:pt x="34" y="34"/>
                    <a:pt x="34" y="34"/>
                  </a:cubicBezTo>
                  <a:cubicBezTo>
                    <a:pt x="39" y="37"/>
                    <a:pt x="44" y="41"/>
                    <a:pt x="48" y="45"/>
                  </a:cubicBezTo>
                  <a:cubicBezTo>
                    <a:pt x="46" y="48"/>
                    <a:pt x="46" y="48"/>
                    <a:pt x="46" y="48"/>
                  </a:cubicBezTo>
                  <a:cubicBezTo>
                    <a:pt x="41" y="44"/>
                    <a:pt x="37" y="40"/>
                    <a:pt x="32" y="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</a:endParaRPr>
            </a:p>
          </p:txBody>
        </p:sp>
        <p:sp>
          <p:nvSpPr>
            <p:cNvPr id="115" name="Freeform 23">
              <a:extLst>
                <a:ext uri="{FF2B5EF4-FFF2-40B4-BE49-F238E27FC236}">
                  <a16:creationId xmlns="" xmlns:a16="http://schemas.microsoft.com/office/drawing/2014/main" id="{F9E6D722-CE5F-3542-950A-538C1D06F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2116"/>
              <a:ext cx="19" cy="97"/>
            </a:xfrm>
            <a:custGeom>
              <a:avLst/>
              <a:gdLst>
                <a:gd name="T0" fmla="*/ 0 w 10"/>
                <a:gd name="T1" fmla="*/ 0 h 50"/>
                <a:gd name="T2" fmla="*/ 4 w 10"/>
                <a:gd name="T3" fmla="*/ 0 h 50"/>
                <a:gd name="T4" fmla="*/ 10 w 10"/>
                <a:gd name="T5" fmla="*/ 25 h 50"/>
                <a:gd name="T6" fmla="*/ 4 w 10"/>
                <a:gd name="T7" fmla="*/ 50 h 50"/>
                <a:gd name="T8" fmla="*/ 0 w 10"/>
                <a:gd name="T9" fmla="*/ 50 h 50"/>
                <a:gd name="T10" fmla="*/ 6 w 10"/>
                <a:gd name="T11" fmla="*/ 25 h 50"/>
                <a:gd name="T12" fmla="*/ 0 w 10"/>
                <a:gd name="T1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0">
                  <a:moveTo>
                    <a:pt x="0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8" y="7"/>
                    <a:pt x="10" y="15"/>
                    <a:pt x="10" y="25"/>
                  </a:cubicBezTo>
                  <a:cubicBezTo>
                    <a:pt x="10" y="35"/>
                    <a:pt x="8" y="43"/>
                    <a:pt x="4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4" y="43"/>
                    <a:pt x="6" y="35"/>
                    <a:pt x="6" y="25"/>
                  </a:cubicBezTo>
                  <a:cubicBezTo>
                    <a:pt x="6" y="16"/>
                    <a:pt x="4" y="8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</a:endParaRPr>
            </a:p>
          </p:txBody>
        </p:sp>
        <p:sp>
          <p:nvSpPr>
            <p:cNvPr id="116" name="Freeform 24">
              <a:extLst>
                <a:ext uri="{FF2B5EF4-FFF2-40B4-BE49-F238E27FC236}">
                  <a16:creationId xmlns="" xmlns:a16="http://schemas.microsoft.com/office/drawing/2014/main" id="{BE574983-FE58-4C4E-AD84-65FB80013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324"/>
              <a:ext cx="71" cy="75"/>
            </a:xfrm>
            <a:custGeom>
              <a:avLst/>
              <a:gdLst>
                <a:gd name="T0" fmla="*/ 35 w 37"/>
                <a:gd name="T1" fmla="*/ 0 h 39"/>
                <a:gd name="T2" fmla="*/ 36 w 37"/>
                <a:gd name="T3" fmla="*/ 13 h 39"/>
                <a:gd name="T4" fmla="*/ 35 w 37"/>
                <a:gd name="T5" fmla="*/ 13 h 39"/>
                <a:gd name="T6" fmla="*/ 30 w 37"/>
                <a:gd name="T7" fmla="*/ 5 h 39"/>
                <a:gd name="T8" fmla="*/ 21 w 37"/>
                <a:gd name="T9" fmla="*/ 2 h 39"/>
                <a:gd name="T10" fmla="*/ 14 w 37"/>
                <a:gd name="T11" fmla="*/ 4 h 39"/>
                <a:gd name="T12" fmla="*/ 9 w 37"/>
                <a:gd name="T13" fmla="*/ 10 h 39"/>
                <a:gd name="T14" fmla="*/ 7 w 37"/>
                <a:gd name="T15" fmla="*/ 20 h 39"/>
                <a:gd name="T16" fmla="*/ 9 w 37"/>
                <a:gd name="T17" fmla="*/ 29 h 39"/>
                <a:gd name="T18" fmla="*/ 14 w 37"/>
                <a:gd name="T19" fmla="*/ 35 h 39"/>
                <a:gd name="T20" fmla="*/ 22 w 37"/>
                <a:gd name="T21" fmla="*/ 37 h 39"/>
                <a:gd name="T22" fmla="*/ 29 w 37"/>
                <a:gd name="T23" fmla="*/ 35 h 39"/>
                <a:gd name="T24" fmla="*/ 36 w 37"/>
                <a:gd name="T25" fmla="*/ 29 h 39"/>
                <a:gd name="T26" fmla="*/ 37 w 37"/>
                <a:gd name="T27" fmla="*/ 30 h 39"/>
                <a:gd name="T28" fmla="*/ 30 w 37"/>
                <a:gd name="T29" fmla="*/ 37 h 39"/>
                <a:gd name="T30" fmla="*/ 20 w 37"/>
                <a:gd name="T31" fmla="*/ 39 h 39"/>
                <a:gd name="T32" fmla="*/ 4 w 37"/>
                <a:gd name="T33" fmla="*/ 32 h 39"/>
                <a:gd name="T34" fmla="*/ 0 w 37"/>
                <a:gd name="T35" fmla="*/ 20 h 39"/>
                <a:gd name="T36" fmla="*/ 3 w 37"/>
                <a:gd name="T37" fmla="*/ 10 h 39"/>
                <a:gd name="T38" fmla="*/ 10 w 37"/>
                <a:gd name="T39" fmla="*/ 3 h 39"/>
                <a:gd name="T40" fmla="*/ 21 w 37"/>
                <a:gd name="T41" fmla="*/ 0 h 39"/>
                <a:gd name="T42" fmla="*/ 30 w 37"/>
                <a:gd name="T43" fmla="*/ 2 h 39"/>
                <a:gd name="T44" fmla="*/ 31 w 37"/>
                <a:gd name="T45" fmla="*/ 3 h 39"/>
                <a:gd name="T46" fmla="*/ 33 w 37"/>
                <a:gd name="T47" fmla="*/ 2 h 39"/>
                <a:gd name="T48" fmla="*/ 34 w 37"/>
                <a:gd name="T49" fmla="*/ 0 h 39"/>
                <a:gd name="T50" fmla="*/ 35 w 37"/>
                <a:gd name="T5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7" h="39">
                  <a:moveTo>
                    <a:pt x="35" y="0"/>
                  </a:moveTo>
                  <a:cubicBezTo>
                    <a:pt x="36" y="13"/>
                    <a:pt x="36" y="13"/>
                    <a:pt x="36" y="13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9"/>
                    <a:pt x="32" y="6"/>
                    <a:pt x="30" y="5"/>
                  </a:cubicBezTo>
                  <a:cubicBezTo>
                    <a:pt x="27" y="3"/>
                    <a:pt x="25" y="2"/>
                    <a:pt x="21" y="2"/>
                  </a:cubicBezTo>
                  <a:cubicBezTo>
                    <a:pt x="19" y="2"/>
                    <a:pt x="16" y="3"/>
                    <a:pt x="14" y="4"/>
                  </a:cubicBezTo>
                  <a:cubicBezTo>
                    <a:pt x="12" y="5"/>
                    <a:pt x="10" y="7"/>
                    <a:pt x="9" y="10"/>
                  </a:cubicBezTo>
                  <a:cubicBezTo>
                    <a:pt x="7" y="13"/>
                    <a:pt x="7" y="16"/>
                    <a:pt x="7" y="20"/>
                  </a:cubicBezTo>
                  <a:cubicBezTo>
                    <a:pt x="7" y="24"/>
                    <a:pt x="7" y="27"/>
                    <a:pt x="9" y="29"/>
                  </a:cubicBezTo>
                  <a:cubicBezTo>
                    <a:pt x="10" y="32"/>
                    <a:pt x="12" y="33"/>
                    <a:pt x="14" y="35"/>
                  </a:cubicBezTo>
                  <a:cubicBezTo>
                    <a:pt x="16" y="36"/>
                    <a:pt x="19" y="37"/>
                    <a:pt x="22" y="37"/>
                  </a:cubicBezTo>
                  <a:cubicBezTo>
                    <a:pt x="25" y="37"/>
                    <a:pt x="27" y="36"/>
                    <a:pt x="29" y="35"/>
                  </a:cubicBezTo>
                  <a:cubicBezTo>
                    <a:pt x="31" y="34"/>
                    <a:pt x="34" y="32"/>
                    <a:pt x="36" y="29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5" y="33"/>
                    <a:pt x="32" y="35"/>
                    <a:pt x="30" y="37"/>
                  </a:cubicBezTo>
                  <a:cubicBezTo>
                    <a:pt x="27" y="38"/>
                    <a:pt x="24" y="39"/>
                    <a:pt x="20" y="39"/>
                  </a:cubicBezTo>
                  <a:cubicBezTo>
                    <a:pt x="13" y="39"/>
                    <a:pt x="8" y="37"/>
                    <a:pt x="4" y="32"/>
                  </a:cubicBezTo>
                  <a:cubicBezTo>
                    <a:pt x="1" y="29"/>
                    <a:pt x="0" y="25"/>
                    <a:pt x="0" y="20"/>
                  </a:cubicBezTo>
                  <a:cubicBezTo>
                    <a:pt x="0" y="17"/>
                    <a:pt x="1" y="13"/>
                    <a:pt x="3" y="10"/>
                  </a:cubicBezTo>
                  <a:cubicBezTo>
                    <a:pt x="4" y="7"/>
                    <a:pt x="7" y="5"/>
                    <a:pt x="10" y="3"/>
                  </a:cubicBezTo>
                  <a:cubicBezTo>
                    <a:pt x="13" y="1"/>
                    <a:pt x="17" y="0"/>
                    <a:pt x="21" y="0"/>
                  </a:cubicBezTo>
                  <a:cubicBezTo>
                    <a:pt x="24" y="0"/>
                    <a:pt x="27" y="1"/>
                    <a:pt x="30" y="2"/>
                  </a:cubicBezTo>
                  <a:cubicBezTo>
                    <a:pt x="30" y="3"/>
                    <a:pt x="31" y="3"/>
                    <a:pt x="31" y="3"/>
                  </a:cubicBezTo>
                  <a:cubicBezTo>
                    <a:pt x="32" y="3"/>
                    <a:pt x="32" y="3"/>
                    <a:pt x="33" y="2"/>
                  </a:cubicBezTo>
                  <a:cubicBezTo>
                    <a:pt x="33" y="2"/>
                    <a:pt x="34" y="1"/>
                    <a:pt x="34" y="0"/>
                  </a:cubicBezTo>
                  <a:lnTo>
                    <a:pt x="3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</a:endParaRPr>
            </a:p>
          </p:txBody>
        </p:sp>
        <p:sp>
          <p:nvSpPr>
            <p:cNvPr id="117" name="Freeform 25">
              <a:extLst>
                <a:ext uri="{FF2B5EF4-FFF2-40B4-BE49-F238E27FC236}">
                  <a16:creationId xmlns="" xmlns:a16="http://schemas.microsoft.com/office/drawing/2014/main" id="{56C20632-F4F1-FD45-89AB-ECB4F7C12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326"/>
              <a:ext cx="82" cy="71"/>
            </a:xfrm>
            <a:custGeom>
              <a:avLst/>
              <a:gdLst>
                <a:gd name="T0" fmla="*/ 12 w 43"/>
                <a:gd name="T1" fmla="*/ 17 h 37"/>
                <a:gd name="T2" fmla="*/ 31 w 43"/>
                <a:gd name="T3" fmla="*/ 17 h 37"/>
                <a:gd name="T4" fmla="*/ 31 w 43"/>
                <a:gd name="T5" fmla="*/ 7 h 37"/>
                <a:gd name="T6" fmla="*/ 31 w 43"/>
                <a:gd name="T7" fmla="*/ 3 h 37"/>
                <a:gd name="T8" fmla="*/ 30 w 43"/>
                <a:gd name="T9" fmla="*/ 2 h 37"/>
                <a:gd name="T10" fmla="*/ 27 w 43"/>
                <a:gd name="T11" fmla="*/ 1 h 37"/>
                <a:gd name="T12" fmla="*/ 25 w 43"/>
                <a:gd name="T13" fmla="*/ 1 h 37"/>
                <a:gd name="T14" fmla="*/ 25 w 43"/>
                <a:gd name="T15" fmla="*/ 0 h 37"/>
                <a:gd name="T16" fmla="*/ 43 w 43"/>
                <a:gd name="T17" fmla="*/ 0 h 37"/>
                <a:gd name="T18" fmla="*/ 43 w 43"/>
                <a:gd name="T19" fmla="*/ 1 h 37"/>
                <a:gd name="T20" fmla="*/ 42 w 43"/>
                <a:gd name="T21" fmla="*/ 1 h 37"/>
                <a:gd name="T22" fmla="*/ 39 w 43"/>
                <a:gd name="T23" fmla="*/ 2 h 37"/>
                <a:gd name="T24" fmla="*/ 37 w 43"/>
                <a:gd name="T25" fmla="*/ 3 h 37"/>
                <a:gd name="T26" fmla="*/ 37 w 43"/>
                <a:gd name="T27" fmla="*/ 7 h 37"/>
                <a:gd name="T28" fmla="*/ 37 w 43"/>
                <a:gd name="T29" fmla="*/ 31 h 37"/>
                <a:gd name="T30" fmla="*/ 37 w 43"/>
                <a:gd name="T31" fmla="*/ 34 h 37"/>
                <a:gd name="T32" fmla="*/ 39 w 43"/>
                <a:gd name="T33" fmla="*/ 36 h 37"/>
                <a:gd name="T34" fmla="*/ 42 w 43"/>
                <a:gd name="T35" fmla="*/ 36 h 37"/>
                <a:gd name="T36" fmla="*/ 43 w 43"/>
                <a:gd name="T37" fmla="*/ 36 h 37"/>
                <a:gd name="T38" fmla="*/ 43 w 43"/>
                <a:gd name="T39" fmla="*/ 37 h 37"/>
                <a:gd name="T40" fmla="*/ 25 w 43"/>
                <a:gd name="T41" fmla="*/ 37 h 37"/>
                <a:gd name="T42" fmla="*/ 25 w 43"/>
                <a:gd name="T43" fmla="*/ 36 h 37"/>
                <a:gd name="T44" fmla="*/ 27 w 43"/>
                <a:gd name="T45" fmla="*/ 36 h 37"/>
                <a:gd name="T46" fmla="*/ 31 w 43"/>
                <a:gd name="T47" fmla="*/ 35 h 37"/>
                <a:gd name="T48" fmla="*/ 31 w 43"/>
                <a:gd name="T49" fmla="*/ 31 h 37"/>
                <a:gd name="T50" fmla="*/ 31 w 43"/>
                <a:gd name="T51" fmla="*/ 19 h 37"/>
                <a:gd name="T52" fmla="*/ 12 w 43"/>
                <a:gd name="T53" fmla="*/ 19 h 37"/>
                <a:gd name="T54" fmla="*/ 12 w 43"/>
                <a:gd name="T55" fmla="*/ 31 h 37"/>
                <a:gd name="T56" fmla="*/ 13 w 43"/>
                <a:gd name="T57" fmla="*/ 34 h 37"/>
                <a:gd name="T58" fmla="*/ 14 w 43"/>
                <a:gd name="T59" fmla="*/ 36 h 37"/>
                <a:gd name="T60" fmla="*/ 17 w 43"/>
                <a:gd name="T61" fmla="*/ 36 h 37"/>
                <a:gd name="T62" fmla="*/ 18 w 43"/>
                <a:gd name="T63" fmla="*/ 36 h 37"/>
                <a:gd name="T64" fmla="*/ 18 w 43"/>
                <a:gd name="T65" fmla="*/ 37 h 37"/>
                <a:gd name="T66" fmla="*/ 0 w 43"/>
                <a:gd name="T67" fmla="*/ 37 h 37"/>
                <a:gd name="T68" fmla="*/ 0 w 43"/>
                <a:gd name="T69" fmla="*/ 36 h 37"/>
                <a:gd name="T70" fmla="*/ 2 w 43"/>
                <a:gd name="T71" fmla="*/ 36 h 37"/>
                <a:gd name="T72" fmla="*/ 6 w 43"/>
                <a:gd name="T73" fmla="*/ 35 h 37"/>
                <a:gd name="T74" fmla="*/ 6 w 43"/>
                <a:gd name="T75" fmla="*/ 31 h 37"/>
                <a:gd name="T76" fmla="*/ 6 w 43"/>
                <a:gd name="T77" fmla="*/ 7 h 37"/>
                <a:gd name="T78" fmla="*/ 6 w 43"/>
                <a:gd name="T79" fmla="*/ 3 h 37"/>
                <a:gd name="T80" fmla="*/ 5 w 43"/>
                <a:gd name="T81" fmla="*/ 2 h 37"/>
                <a:gd name="T82" fmla="*/ 2 w 43"/>
                <a:gd name="T83" fmla="*/ 1 h 37"/>
                <a:gd name="T84" fmla="*/ 0 w 43"/>
                <a:gd name="T85" fmla="*/ 1 h 37"/>
                <a:gd name="T86" fmla="*/ 0 w 43"/>
                <a:gd name="T87" fmla="*/ 0 h 37"/>
                <a:gd name="T88" fmla="*/ 18 w 43"/>
                <a:gd name="T89" fmla="*/ 0 h 37"/>
                <a:gd name="T90" fmla="*/ 18 w 43"/>
                <a:gd name="T91" fmla="*/ 1 h 37"/>
                <a:gd name="T92" fmla="*/ 17 w 43"/>
                <a:gd name="T93" fmla="*/ 1 h 37"/>
                <a:gd name="T94" fmla="*/ 14 w 43"/>
                <a:gd name="T95" fmla="*/ 2 h 37"/>
                <a:gd name="T96" fmla="*/ 13 w 43"/>
                <a:gd name="T97" fmla="*/ 3 h 37"/>
                <a:gd name="T98" fmla="*/ 12 w 43"/>
                <a:gd name="T99" fmla="*/ 7 h 37"/>
                <a:gd name="T100" fmla="*/ 12 w 43"/>
                <a:gd name="T101" fmla="*/ 1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3" h="37">
                  <a:moveTo>
                    <a:pt x="12" y="17"/>
                  </a:moveTo>
                  <a:cubicBezTo>
                    <a:pt x="31" y="17"/>
                    <a:pt x="31" y="17"/>
                    <a:pt x="31" y="17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1" y="5"/>
                    <a:pt x="31" y="3"/>
                    <a:pt x="31" y="3"/>
                  </a:cubicBezTo>
                  <a:cubicBezTo>
                    <a:pt x="31" y="2"/>
                    <a:pt x="30" y="2"/>
                    <a:pt x="30" y="2"/>
                  </a:cubicBezTo>
                  <a:cubicBezTo>
                    <a:pt x="29" y="1"/>
                    <a:pt x="28" y="1"/>
                    <a:pt x="27" y="1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1"/>
                    <a:pt x="40" y="1"/>
                    <a:pt x="39" y="2"/>
                  </a:cubicBezTo>
                  <a:cubicBezTo>
                    <a:pt x="38" y="2"/>
                    <a:pt x="38" y="2"/>
                    <a:pt x="37" y="3"/>
                  </a:cubicBezTo>
                  <a:cubicBezTo>
                    <a:pt x="37" y="4"/>
                    <a:pt x="37" y="5"/>
                    <a:pt x="37" y="7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7" y="33"/>
                    <a:pt x="37" y="34"/>
                    <a:pt x="37" y="34"/>
                  </a:cubicBezTo>
                  <a:cubicBezTo>
                    <a:pt x="38" y="35"/>
                    <a:pt x="38" y="35"/>
                    <a:pt x="39" y="36"/>
                  </a:cubicBezTo>
                  <a:cubicBezTo>
                    <a:pt x="40" y="36"/>
                    <a:pt x="41" y="36"/>
                    <a:pt x="42" y="36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5" y="36"/>
                    <a:pt x="25" y="36"/>
                    <a:pt x="25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9" y="36"/>
                    <a:pt x="30" y="36"/>
                    <a:pt x="31" y="35"/>
                  </a:cubicBezTo>
                  <a:cubicBezTo>
                    <a:pt x="31" y="34"/>
                    <a:pt x="31" y="33"/>
                    <a:pt x="31" y="31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3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6" y="36"/>
                    <a:pt x="17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3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5" y="1"/>
                    <a:pt x="14" y="2"/>
                  </a:cubicBezTo>
                  <a:cubicBezTo>
                    <a:pt x="13" y="2"/>
                    <a:pt x="13" y="2"/>
                    <a:pt x="13" y="3"/>
                  </a:cubicBezTo>
                  <a:cubicBezTo>
                    <a:pt x="12" y="4"/>
                    <a:pt x="12" y="5"/>
                    <a:pt x="12" y="7"/>
                  </a:cubicBezTo>
                  <a:lnTo>
                    <a:pt x="1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</a:endParaRPr>
            </a:p>
          </p:txBody>
        </p:sp>
        <p:sp>
          <p:nvSpPr>
            <p:cNvPr id="118" name="Freeform 26">
              <a:extLst>
                <a:ext uri="{FF2B5EF4-FFF2-40B4-BE49-F238E27FC236}">
                  <a16:creationId xmlns="" xmlns:a16="http://schemas.microsoft.com/office/drawing/2014/main" id="{CD1023CF-73AF-2445-A998-B801C9D3D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5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4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3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3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5"/>
                    <a:pt x="13" y="35"/>
                    <a:pt x="13" y="36"/>
                  </a:cubicBezTo>
                  <a:cubicBezTo>
                    <a:pt x="14" y="36"/>
                    <a:pt x="15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</a:endParaRPr>
            </a:p>
          </p:txBody>
        </p:sp>
        <p:sp>
          <p:nvSpPr>
            <p:cNvPr id="119" name="Freeform 27">
              <a:extLst>
                <a:ext uri="{FF2B5EF4-FFF2-40B4-BE49-F238E27FC236}">
                  <a16:creationId xmlns="" xmlns:a16="http://schemas.microsoft.com/office/drawing/2014/main" id="{998B9D63-B361-9447-B227-0BCA38491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2326"/>
              <a:ext cx="86" cy="73"/>
            </a:xfrm>
            <a:custGeom>
              <a:avLst/>
              <a:gdLst>
                <a:gd name="T0" fmla="*/ 0 w 45"/>
                <a:gd name="T1" fmla="*/ 0 h 38"/>
                <a:gd name="T2" fmla="*/ 11 w 45"/>
                <a:gd name="T3" fmla="*/ 0 h 38"/>
                <a:gd name="T4" fmla="*/ 36 w 45"/>
                <a:gd name="T5" fmla="*/ 28 h 38"/>
                <a:gd name="T6" fmla="*/ 36 w 45"/>
                <a:gd name="T7" fmla="*/ 6 h 38"/>
                <a:gd name="T8" fmla="*/ 35 w 45"/>
                <a:gd name="T9" fmla="*/ 2 h 38"/>
                <a:gd name="T10" fmla="*/ 32 w 45"/>
                <a:gd name="T11" fmla="*/ 1 h 38"/>
                <a:gd name="T12" fmla="*/ 30 w 45"/>
                <a:gd name="T13" fmla="*/ 1 h 38"/>
                <a:gd name="T14" fmla="*/ 30 w 45"/>
                <a:gd name="T15" fmla="*/ 0 h 38"/>
                <a:gd name="T16" fmla="*/ 45 w 45"/>
                <a:gd name="T17" fmla="*/ 0 h 38"/>
                <a:gd name="T18" fmla="*/ 45 w 45"/>
                <a:gd name="T19" fmla="*/ 1 h 38"/>
                <a:gd name="T20" fmla="*/ 43 w 45"/>
                <a:gd name="T21" fmla="*/ 1 h 38"/>
                <a:gd name="T22" fmla="*/ 39 w 45"/>
                <a:gd name="T23" fmla="*/ 2 h 38"/>
                <a:gd name="T24" fmla="*/ 39 w 45"/>
                <a:gd name="T25" fmla="*/ 6 h 38"/>
                <a:gd name="T26" fmla="*/ 39 w 45"/>
                <a:gd name="T27" fmla="*/ 38 h 38"/>
                <a:gd name="T28" fmla="*/ 38 w 45"/>
                <a:gd name="T29" fmla="*/ 38 h 38"/>
                <a:gd name="T30" fmla="*/ 11 w 45"/>
                <a:gd name="T31" fmla="*/ 8 h 38"/>
                <a:gd name="T32" fmla="*/ 11 w 45"/>
                <a:gd name="T33" fmla="*/ 31 h 38"/>
                <a:gd name="T34" fmla="*/ 11 w 45"/>
                <a:gd name="T35" fmla="*/ 35 h 38"/>
                <a:gd name="T36" fmla="*/ 15 w 45"/>
                <a:gd name="T37" fmla="*/ 36 h 38"/>
                <a:gd name="T38" fmla="*/ 16 w 45"/>
                <a:gd name="T39" fmla="*/ 36 h 38"/>
                <a:gd name="T40" fmla="*/ 16 w 45"/>
                <a:gd name="T41" fmla="*/ 37 h 38"/>
                <a:gd name="T42" fmla="*/ 2 w 45"/>
                <a:gd name="T43" fmla="*/ 37 h 38"/>
                <a:gd name="T44" fmla="*/ 2 w 45"/>
                <a:gd name="T45" fmla="*/ 36 h 38"/>
                <a:gd name="T46" fmla="*/ 3 w 45"/>
                <a:gd name="T47" fmla="*/ 36 h 38"/>
                <a:gd name="T48" fmla="*/ 7 w 45"/>
                <a:gd name="T49" fmla="*/ 35 h 38"/>
                <a:gd name="T50" fmla="*/ 8 w 45"/>
                <a:gd name="T51" fmla="*/ 31 h 38"/>
                <a:gd name="T52" fmla="*/ 8 w 45"/>
                <a:gd name="T53" fmla="*/ 5 h 38"/>
                <a:gd name="T54" fmla="*/ 5 w 45"/>
                <a:gd name="T55" fmla="*/ 2 h 38"/>
                <a:gd name="T56" fmla="*/ 2 w 45"/>
                <a:gd name="T57" fmla="*/ 1 h 38"/>
                <a:gd name="T58" fmla="*/ 0 w 45"/>
                <a:gd name="T59" fmla="*/ 1 h 38"/>
                <a:gd name="T60" fmla="*/ 0 w 45"/>
                <a:gd name="T6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" h="38">
                  <a:moveTo>
                    <a:pt x="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4"/>
                    <a:pt x="36" y="3"/>
                    <a:pt x="35" y="2"/>
                  </a:cubicBezTo>
                  <a:cubicBezTo>
                    <a:pt x="34" y="1"/>
                    <a:pt x="33" y="1"/>
                    <a:pt x="32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1" y="1"/>
                    <a:pt x="40" y="2"/>
                    <a:pt x="39" y="2"/>
                  </a:cubicBezTo>
                  <a:cubicBezTo>
                    <a:pt x="39" y="3"/>
                    <a:pt x="39" y="4"/>
                    <a:pt x="39" y="6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1" y="35"/>
                    <a:pt x="11" y="35"/>
                  </a:cubicBezTo>
                  <a:cubicBezTo>
                    <a:pt x="12" y="36"/>
                    <a:pt x="13" y="36"/>
                    <a:pt x="15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5" y="36"/>
                    <a:pt x="6" y="36"/>
                    <a:pt x="7" y="35"/>
                  </a:cubicBezTo>
                  <a:cubicBezTo>
                    <a:pt x="8" y="34"/>
                    <a:pt x="8" y="33"/>
                    <a:pt x="8" y="3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4" y="2"/>
                    <a:pt x="4" y="2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</a:endParaRPr>
            </a:p>
          </p:txBody>
        </p:sp>
        <p:sp>
          <p:nvSpPr>
            <p:cNvPr id="120" name="Freeform 28">
              <a:extLst>
                <a:ext uri="{FF2B5EF4-FFF2-40B4-BE49-F238E27FC236}">
                  <a16:creationId xmlns="" xmlns:a16="http://schemas.microsoft.com/office/drawing/2014/main" id="{680A8C29-4291-904C-9289-D374FB2D74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38" y="2324"/>
              <a:ext cx="84" cy="73"/>
            </a:xfrm>
            <a:custGeom>
              <a:avLst/>
              <a:gdLst>
                <a:gd name="T0" fmla="*/ 28 w 44"/>
                <a:gd name="T1" fmla="*/ 26 h 38"/>
                <a:gd name="T2" fmla="*/ 12 w 44"/>
                <a:gd name="T3" fmla="*/ 26 h 38"/>
                <a:gd name="T4" fmla="*/ 9 w 44"/>
                <a:gd name="T5" fmla="*/ 32 h 38"/>
                <a:gd name="T6" fmla="*/ 8 w 44"/>
                <a:gd name="T7" fmla="*/ 35 h 38"/>
                <a:gd name="T8" fmla="*/ 9 w 44"/>
                <a:gd name="T9" fmla="*/ 37 h 38"/>
                <a:gd name="T10" fmla="*/ 13 w 44"/>
                <a:gd name="T11" fmla="*/ 37 h 38"/>
                <a:gd name="T12" fmla="*/ 13 w 44"/>
                <a:gd name="T13" fmla="*/ 38 h 38"/>
                <a:gd name="T14" fmla="*/ 0 w 44"/>
                <a:gd name="T15" fmla="*/ 38 h 38"/>
                <a:gd name="T16" fmla="*/ 0 w 44"/>
                <a:gd name="T17" fmla="*/ 37 h 38"/>
                <a:gd name="T18" fmla="*/ 4 w 44"/>
                <a:gd name="T19" fmla="*/ 36 h 38"/>
                <a:gd name="T20" fmla="*/ 7 w 44"/>
                <a:gd name="T21" fmla="*/ 31 h 38"/>
                <a:gd name="T22" fmla="*/ 22 w 44"/>
                <a:gd name="T23" fmla="*/ 0 h 38"/>
                <a:gd name="T24" fmla="*/ 23 w 44"/>
                <a:gd name="T25" fmla="*/ 0 h 38"/>
                <a:gd name="T26" fmla="*/ 37 w 44"/>
                <a:gd name="T27" fmla="*/ 31 h 38"/>
                <a:gd name="T28" fmla="*/ 40 w 44"/>
                <a:gd name="T29" fmla="*/ 36 h 38"/>
                <a:gd name="T30" fmla="*/ 44 w 44"/>
                <a:gd name="T31" fmla="*/ 37 h 38"/>
                <a:gd name="T32" fmla="*/ 44 w 44"/>
                <a:gd name="T33" fmla="*/ 38 h 38"/>
                <a:gd name="T34" fmla="*/ 28 w 44"/>
                <a:gd name="T35" fmla="*/ 38 h 38"/>
                <a:gd name="T36" fmla="*/ 28 w 44"/>
                <a:gd name="T37" fmla="*/ 37 h 38"/>
                <a:gd name="T38" fmla="*/ 31 w 44"/>
                <a:gd name="T39" fmla="*/ 37 h 38"/>
                <a:gd name="T40" fmla="*/ 32 w 44"/>
                <a:gd name="T41" fmla="*/ 35 h 38"/>
                <a:gd name="T42" fmla="*/ 31 w 44"/>
                <a:gd name="T43" fmla="*/ 31 h 38"/>
                <a:gd name="T44" fmla="*/ 28 w 44"/>
                <a:gd name="T45" fmla="*/ 26 h 38"/>
                <a:gd name="T46" fmla="*/ 27 w 44"/>
                <a:gd name="T47" fmla="*/ 24 h 38"/>
                <a:gd name="T48" fmla="*/ 20 w 44"/>
                <a:gd name="T49" fmla="*/ 9 h 38"/>
                <a:gd name="T50" fmla="*/ 13 w 44"/>
                <a:gd name="T51" fmla="*/ 24 h 38"/>
                <a:gd name="T52" fmla="*/ 27 w 44"/>
                <a:gd name="T53" fmla="*/ 2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4" h="38">
                  <a:moveTo>
                    <a:pt x="28" y="26"/>
                  </a:moveTo>
                  <a:cubicBezTo>
                    <a:pt x="12" y="26"/>
                    <a:pt x="12" y="26"/>
                    <a:pt x="12" y="26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9" y="33"/>
                    <a:pt x="8" y="34"/>
                    <a:pt x="8" y="35"/>
                  </a:cubicBezTo>
                  <a:cubicBezTo>
                    <a:pt x="8" y="36"/>
                    <a:pt x="9" y="36"/>
                    <a:pt x="9" y="37"/>
                  </a:cubicBezTo>
                  <a:cubicBezTo>
                    <a:pt x="10" y="37"/>
                    <a:pt x="11" y="37"/>
                    <a:pt x="13" y="37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2" y="37"/>
                    <a:pt x="3" y="37"/>
                    <a:pt x="4" y="36"/>
                  </a:cubicBezTo>
                  <a:cubicBezTo>
                    <a:pt x="5" y="35"/>
                    <a:pt x="6" y="34"/>
                    <a:pt x="7" y="3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8" y="34"/>
                    <a:pt x="39" y="35"/>
                    <a:pt x="40" y="36"/>
                  </a:cubicBezTo>
                  <a:cubicBezTo>
                    <a:pt x="41" y="37"/>
                    <a:pt x="42" y="37"/>
                    <a:pt x="44" y="37"/>
                  </a:cubicBezTo>
                  <a:cubicBezTo>
                    <a:pt x="44" y="38"/>
                    <a:pt x="44" y="38"/>
                    <a:pt x="44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29" y="37"/>
                    <a:pt x="31" y="37"/>
                    <a:pt x="31" y="37"/>
                  </a:cubicBezTo>
                  <a:cubicBezTo>
                    <a:pt x="32" y="36"/>
                    <a:pt x="32" y="36"/>
                    <a:pt x="32" y="35"/>
                  </a:cubicBezTo>
                  <a:cubicBezTo>
                    <a:pt x="32" y="34"/>
                    <a:pt x="32" y="33"/>
                    <a:pt x="31" y="31"/>
                  </a:cubicBezTo>
                  <a:lnTo>
                    <a:pt x="28" y="26"/>
                  </a:lnTo>
                  <a:close/>
                  <a:moveTo>
                    <a:pt x="27" y="24"/>
                  </a:moveTo>
                  <a:cubicBezTo>
                    <a:pt x="20" y="9"/>
                    <a:pt x="20" y="9"/>
                    <a:pt x="20" y="9"/>
                  </a:cubicBezTo>
                  <a:cubicBezTo>
                    <a:pt x="13" y="24"/>
                    <a:pt x="13" y="24"/>
                    <a:pt x="13" y="24"/>
                  </a:cubicBezTo>
                  <a:lnTo>
                    <a:pt x="27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</a:endParaRPr>
            </a:p>
          </p:txBody>
        </p:sp>
        <p:sp>
          <p:nvSpPr>
            <p:cNvPr id="121" name="Freeform 29">
              <a:extLst>
                <a:ext uri="{FF2B5EF4-FFF2-40B4-BE49-F238E27FC236}">
                  <a16:creationId xmlns="" xmlns:a16="http://schemas.microsoft.com/office/drawing/2014/main" id="{C3F83017-BC05-8646-B480-2B5085A297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326"/>
              <a:ext cx="84" cy="73"/>
            </a:xfrm>
            <a:custGeom>
              <a:avLst/>
              <a:gdLst>
                <a:gd name="T0" fmla="*/ 29 w 44"/>
                <a:gd name="T1" fmla="*/ 1 h 38"/>
                <a:gd name="T2" fmla="*/ 29 w 44"/>
                <a:gd name="T3" fmla="*/ 0 h 38"/>
                <a:gd name="T4" fmla="*/ 44 w 44"/>
                <a:gd name="T5" fmla="*/ 0 h 38"/>
                <a:gd name="T6" fmla="*/ 44 w 44"/>
                <a:gd name="T7" fmla="*/ 1 h 38"/>
                <a:gd name="T8" fmla="*/ 42 w 44"/>
                <a:gd name="T9" fmla="*/ 1 h 38"/>
                <a:gd name="T10" fmla="*/ 38 w 44"/>
                <a:gd name="T11" fmla="*/ 3 h 38"/>
                <a:gd name="T12" fmla="*/ 38 w 44"/>
                <a:gd name="T13" fmla="*/ 7 h 38"/>
                <a:gd name="T14" fmla="*/ 38 w 44"/>
                <a:gd name="T15" fmla="*/ 22 h 38"/>
                <a:gd name="T16" fmla="*/ 36 w 44"/>
                <a:gd name="T17" fmla="*/ 31 h 38"/>
                <a:gd name="T18" fmla="*/ 32 w 44"/>
                <a:gd name="T19" fmla="*/ 36 h 38"/>
                <a:gd name="T20" fmla="*/ 22 w 44"/>
                <a:gd name="T21" fmla="*/ 38 h 38"/>
                <a:gd name="T22" fmla="*/ 12 w 44"/>
                <a:gd name="T23" fmla="*/ 36 h 38"/>
                <a:gd name="T24" fmla="*/ 7 w 44"/>
                <a:gd name="T25" fmla="*/ 30 h 38"/>
                <a:gd name="T26" fmla="*/ 6 w 44"/>
                <a:gd name="T27" fmla="*/ 21 h 38"/>
                <a:gd name="T28" fmla="*/ 6 w 44"/>
                <a:gd name="T29" fmla="*/ 7 h 38"/>
                <a:gd name="T30" fmla="*/ 5 w 44"/>
                <a:gd name="T31" fmla="*/ 2 h 38"/>
                <a:gd name="T32" fmla="*/ 1 w 44"/>
                <a:gd name="T33" fmla="*/ 1 h 38"/>
                <a:gd name="T34" fmla="*/ 0 w 44"/>
                <a:gd name="T35" fmla="*/ 1 h 38"/>
                <a:gd name="T36" fmla="*/ 0 w 44"/>
                <a:gd name="T37" fmla="*/ 0 h 38"/>
                <a:gd name="T38" fmla="*/ 18 w 44"/>
                <a:gd name="T39" fmla="*/ 0 h 38"/>
                <a:gd name="T40" fmla="*/ 18 w 44"/>
                <a:gd name="T41" fmla="*/ 1 h 38"/>
                <a:gd name="T42" fmla="*/ 16 w 44"/>
                <a:gd name="T43" fmla="*/ 1 h 38"/>
                <a:gd name="T44" fmla="*/ 12 w 44"/>
                <a:gd name="T45" fmla="*/ 3 h 38"/>
                <a:gd name="T46" fmla="*/ 12 w 44"/>
                <a:gd name="T47" fmla="*/ 7 h 38"/>
                <a:gd name="T48" fmla="*/ 12 w 44"/>
                <a:gd name="T49" fmla="*/ 23 h 38"/>
                <a:gd name="T50" fmla="*/ 12 w 44"/>
                <a:gd name="T51" fmla="*/ 28 h 38"/>
                <a:gd name="T52" fmla="*/ 14 w 44"/>
                <a:gd name="T53" fmla="*/ 32 h 38"/>
                <a:gd name="T54" fmla="*/ 17 w 44"/>
                <a:gd name="T55" fmla="*/ 35 h 38"/>
                <a:gd name="T56" fmla="*/ 22 w 44"/>
                <a:gd name="T57" fmla="*/ 36 h 38"/>
                <a:gd name="T58" fmla="*/ 29 w 44"/>
                <a:gd name="T59" fmla="*/ 34 h 38"/>
                <a:gd name="T60" fmla="*/ 34 w 44"/>
                <a:gd name="T61" fmla="*/ 30 h 38"/>
                <a:gd name="T62" fmla="*/ 35 w 44"/>
                <a:gd name="T63" fmla="*/ 22 h 38"/>
                <a:gd name="T64" fmla="*/ 35 w 44"/>
                <a:gd name="T65" fmla="*/ 7 h 38"/>
                <a:gd name="T66" fmla="*/ 34 w 44"/>
                <a:gd name="T67" fmla="*/ 2 h 38"/>
                <a:gd name="T68" fmla="*/ 31 w 44"/>
                <a:gd name="T69" fmla="*/ 1 h 38"/>
                <a:gd name="T70" fmla="*/ 29 w 44"/>
                <a:gd name="T71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38">
                  <a:moveTo>
                    <a:pt x="29" y="1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0" y="1"/>
                    <a:pt x="39" y="2"/>
                    <a:pt x="38" y="3"/>
                  </a:cubicBezTo>
                  <a:cubicBezTo>
                    <a:pt x="38" y="3"/>
                    <a:pt x="38" y="5"/>
                    <a:pt x="38" y="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6"/>
                    <a:pt x="37" y="29"/>
                    <a:pt x="36" y="31"/>
                  </a:cubicBezTo>
                  <a:cubicBezTo>
                    <a:pt x="36" y="33"/>
                    <a:pt x="34" y="34"/>
                    <a:pt x="32" y="36"/>
                  </a:cubicBezTo>
                  <a:cubicBezTo>
                    <a:pt x="29" y="37"/>
                    <a:pt x="26" y="38"/>
                    <a:pt x="22" y="38"/>
                  </a:cubicBezTo>
                  <a:cubicBezTo>
                    <a:pt x="17" y="38"/>
                    <a:pt x="14" y="37"/>
                    <a:pt x="12" y="36"/>
                  </a:cubicBezTo>
                  <a:cubicBezTo>
                    <a:pt x="9" y="35"/>
                    <a:pt x="8" y="33"/>
                    <a:pt x="7" y="30"/>
                  </a:cubicBezTo>
                  <a:cubicBezTo>
                    <a:pt x="6" y="29"/>
                    <a:pt x="6" y="26"/>
                    <a:pt x="6" y="2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4" y="1"/>
                    <a:pt x="13" y="2"/>
                    <a:pt x="12" y="3"/>
                  </a:cubicBezTo>
                  <a:cubicBezTo>
                    <a:pt x="12" y="3"/>
                    <a:pt x="12" y="5"/>
                    <a:pt x="12" y="7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6"/>
                    <a:pt x="12" y="28"/>
                  </a:cubicBezTo>
                  <a:cubicBezTo>
                    <a:pt x="12" y="30"/>
                    <a:pt x="13" y="31"/>
                    <a:pt x="14" y="32"/>
                  </a:cubicBezTo>
                  <a:cubicBezTo>
                    <a:pt x="14" y="33"/>
                    <a:pt x="15" y="34"/>
                    <a:pt x="17" y="35"/>
                  </a:cubicBezTo>
                  <a:cubicBezTo>
                    <a:pt x="18" y="35"/>
                    <a:pt x="20" y="36"/>
                    <a:pt x="22" y="36"/>
                  </a:cubicBezTo>
                  <a:cubicBezTo>
                    <a:pt x="25" y="36"/>
                    <a:pt x="27" y="35"/>
                    <a:pt x="29" y="34"/>
                  </a:cubicBezTo>
                  <a:cubicBezTo>
                    <a:pt x="32" y="33"/>
                    <a:pt x="33" y="32"/>
                    <a:pt x="34" y="30"/>
                  </a:cubicBezTo>
                  <a:cubicBezTo>
                    <a:pt x="35" y="28"/>
                    <a:pt x="35" y="26"/>
                    <a:pt x="35" y="22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4"/>
                    <a:pt x="35" y="3"/>
                    <a:pt x="34" y="2"/>
                  </a:cubicBezTo>
                  <a:cubicBezTo>
                    <a:pt x="33" y="1"/>
                    <a:pt x="32" y="1"/>
                    <a:pt x="31" y="1"/>
                  </a:cubicBezTo>
                  <a:lnTo>
                    <a:pt x="2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</a:endParaRPr>
            </a:p>
          </p:txBody>
        </p:sp>
        <p:sp>
          <p:nvSpPr>
            <p:cNvPr id="122" name="Freeform 30">
              <a:extLst>
                <a:ext uri="{FF2B5EF4-FFF2-40B4-BE49-F238E27FC236}">
                  <a16:creationId xmlns="" xmlns:a16="http://schemas.microsoft.com/office/drawing/2014/main" id="{BE7C5FC3-FD32-5645-963E-A28DDA8A9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2326"/>
              <a:ext cx="85" cy="73"/>
            </a:xfrm>
            <a:custGeom>
              <a:avLst/>
              <a:gdLst>
                <a:gd name="T0" fmla="*/ 0 w 45"/>
                <a:gd name="T1" fmla="*/ 0 h 38"/>
                <a:gd name="T2" fmla="*/ 11 w 45"/>
                <a:gd name="T3" fmla="*/ 0 h 38"/>
                <a:gd name="T4" fmla="*/ 36 w 45"/>
                <a:gd name="T5" fmla="*/ 28 h 38"/>
                <a:gd name="T6" fmla="*/ 36 w 45"/>
                <a:gd name="T7" fmla="*/ 6 h 38"/>
                <a:gd name="T8" fmla="*/ 35 w 45"/>
                <a:gd name="T9" fmla="*/ 2 h 38"/>
                <a:gd name="T10" fmla="*/ 32 w 45"/>
                <a:gd name="T11" fmla="*/ 1 h 38"/>
                <a:gd name="T12" fmla="*/ 30 w 45"/>
                <a:gd name="T13" fmla="*/ 1 h 38"/>
                <a:gd name="T14" fmla="*/ 30 w 45"/>
                <a:gd name="T15" fmla="*/ 0 h 38"/>
                <a:gd name="T16" fmla="*/ 45 w 45"/>
                <a:gd name="T17" fmla="*/ 0 h 38"/>
                <a:gd name="T18" fmla="*/ 45 w 45"/>
                <a:gd name="T19" fmla="*/ 1 h 38"/>
                <a:gd name="T20" fmla="*/ 43 w 45"/>
                <a:gd name="T21" fmla="*/ 1 h 38"/>
                <a:gd name="T22" fmla="*/ 39 w 45"/>
                <a:gd name="T23" fmla="*/ 2 h 38"/>
                <a:gd name="T24" fmla="*/ 39 w 45"/>
                <a:gd name="T25" fmla="*/ 6 h 38"/>
                <a:gd name="T26" fmla="*/ 39 w 45"/>
                <a:gd name="T27" fmla="*/ 38 h 38"/>
                <a:gd name="T28" fmla="*/ 38 w 45"/>
                <a:gd name="T29" fmla="*/ 38 h 38"/>
                <a:gd name="T30" fmla="*/ 10 w 45"/>
                <a:gd name="T31" fmla="*/ 8 h 38"/>
                <a:gd name="T32" fmla="*/ 10 w 45"/>
                <a:gd name="T33" fmla="*/ 31 h 38"/>
                <a:gd name="T34" fmla="*/ 11 w 45"/>
                <a:gd name="T35" fmla="*/ 35 h 38"/>
                <a:gd name="T36" fmla="*/ 15 w 45"/>
                <a:gd name="T37" fmla="*/ 36 h 38"/>
                <a:gd name="T38" fmla="*/ 16 w 45"/>
                <a:gd name="T39" fmla="*/ 36 h 38"/>
                <a:gd name="T40" fmla="*/ 16 w 45"/>
                <a:gd name="T41" fmla="*/ 37 h 38"/>
                <a:gd name="T42" fmla="*/ 2 w 45"/>
                <a:gd name="T43" fmla="*/ 37 h 38"/>
                <a:gd name="T44" fmla="*/ 2 w 45"/>
                <a:gd name="T45" fmla="*/ 36 h 38"/>
                <a:gd name="T46" fmla="*/ 3 w 45"/>
                <a:gd name="T47" fmla="*/ 36 h 38"/>
                <a:gd name="T48" fmla="*/ 7 w 45"/>
                <a:gd name="T49" fmla="*/ 35 h 38"/>
                <a:gd name="T50" fmla="*/ 8 w 45"/>
                <a:gd name="T51" fmla="*/ 31 h 38"/>
                <a:gd name="T52" fmla="*/ 8 w 45"/>
                <a:gd name="T53" fmla="*/ 5 h 38"/>
                <a:gd name="T54" fmla="*/ 5 w 45"/>
                <a:gd name="T55" fmla="*/ 2 h 38"/>
                <a:gd name="T56" fmla="*/ 2 w 45"/>
                <a:gd name="T57" fmla="*/ 1 h 38"/>
                <a:gd name="T58" fmla="*/ 0 w 45"/>
                <a:gd name="T59" fmla="*/ 1 h 38"/>
                <a:gd name="T60" fmla="*/ 0 w 45"/>
                <a:gd name="T6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" h="38">
                  <a:moveTo>
                    <a:pt x="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4"/>
                    <a:pt x="36" y="3"/>
                    <a:pt x="35" y="2"/>
                  </a:cubicBezTo>
                  <a:cubicBezTo>
                    <a:pt x="34" y="1"/>
                    <a:pt x="33" y="1"/>
                    <a:pt x="32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1" y="1"/>
                    <a:pt x="40" y="2"/>
                    <a:pt x="39" y="2"/>
                  </a:cubicBezTo>
                  <a:cubicBezTo>
                    <a:pt x="39" y="3"/>
                    <a:pt x="39" y="4"/>
                    <a:pt x="39" y="6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3"/>
                    <a:pt x="11" y="35"/>
                    <a:pt x="11" y="35"/>
                  </a:cubicBezTo>
                  <a:cubicBezTo>
                    <a:pt x="12" y="36"/>
                    <a:pt x="13" y="36"/>
                    <a:pt x="15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5" y="36"/>
                    <a:pt x="6" y="36"/>
                    <a:pt x="7" y="35"/>
                  </a:cubicBezTo>
                  <a:cubicBezTo>
                    <a:pt x="8" y="34"/>
                    <a:pt x="8" y="33"/>
                    <a:pt x="8" y="3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4" y="2"/>
                    <a:pt x="4" y="2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</a:endParaRPr>
            </a:p>
          </p:txBody>
        </p:sp>
        <p:sp>
          <p:nvSpPr>
            <p:cNvPr id="123" name="Freeform 31">
              <a:extLst>
                <a:ext uri="{FF2B5EF4-FFF2-40B4-BE49-F238E27FC236}">
                  <a16:creationId xmlns="" xmlns:a16="http://schemas.microsoft.com/office/drawing/2014/main" id="{FCD5C70E-53AA-6A4B-A73D-15B3B427F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5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5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4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5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</a:endParaRPr>
            </a:p>
          </p:txBody>
        </p:sp>
        <p:sp>
          <p:nvSpPr>
            <p:cNvPr id="124" name="Freeform 32">
              <a:extLst>
                <a:ext uri="{FF2B5EF4-FFF2-40B4-BE49-F238E27FC236}">
                  <a16:creationId xmlns="" xmlns:a16="http://schemas.microsoft.com/office/drawing/2014/main" id="{7A0CEEB7-0DE2-B948-8FD2-E93DB7079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2326"/>
              <a:ext cx="84" cy="73"/>
            </a:xfrm>
            <a:custGeom>
              <a:avLst/>
              <a:gdLst>
                <a:gd name="T0" fmla="*/ 44 w 44"/>
                <a:gd name="T1" fmla="*/ 0 h 38"/>
                <a:gd name="T2" fmla="*/ 44 w 44"/>
                <a:gd name="T3" fmla="*/ 1 h 38"/>
                <a:gd name="T4" fmla="*/ 41 w 44"/>
                <a:gd name="T5" fmla="*/ 2 h 38"/>
                <a:gd name="T6" fmla="*/ 38 w 44"/>
                <a:gd name="T7" fmla="*/ 6 h 38"/>
                <a:gd name="T8" fmla="*/ 23 w 44"/>
                <a:gd name="T9" fmla="*/ 38 h 38"/>
                <a:gd name="T10" fmla="*/ 22 w 44"/>
                <a:gd name="T11" fmla="*/ 38 h 38"/>
                <a:gd name="T12" fmla="*/ 7 w 44"/>
                <a:gd name="T13" fmla="*/ 6 h 38"/>
                <a:gd name="T14" fmla="*/ 5 w 44"/>
                <a:gd name="T15" fmla="*/ 3 h 38"/>
                <a:gd name="T16" fmla="*/ 3 w 44"/>
                <a:gd name="T17" fmla="*/ 2 h 38"/>
                <a:gd name="T18" fmla="*/ 0 w 44"/>
                <a:gd name="T19" fmla="*/ 1 h 38"/>
                <a:gd name="T20" fmla="*/ 0 w 44"/>
                <a:gd name="T21" fmla="*/ 0 h 38"/>
                <a:gd name="T22" fmla="*/ 17 w 44"/>
                <a:gd name="T23" fmla="*/ 0 h 38"/>
                <a:gd name="T24" fmla="*/ 17 w 44"/>
                <a:gd name="T25" fmla="*/ 1 h 38"/>
                <a:gd name="T26" fmla="*/ 13 w 44"/>
                <a:gd name="T27" fmla="*/ 2 h 38"/>
                <a:gd name="T28" fmla="*/ 13 w 44"/>
                <a:gd name="T29" fmla="*/ 4 h 38"/>
                <a:gd name="T30" fmla="*/ 14 w 44"/>
                <a:gd name="T31" fmla="*/ 8 h 38"/>
                <a:gd name="T32" fmla="*/ 24 w 44"/>
                <a:gd name="T33" fmla="*/ 30 h 38"/>
                <a:gd name="T34" fmla="*/ 34 w 44"/>
                <a:gd name="T35" fmla="*/ 8 h 38"/>
                <a:gd name="T36" fmla="*/ 36 w 44"/>
                <a:gd name="T37" fmla="*/ 4 h 38"/>
                <a:gd name="T38" fmla="*/ 35 w 44"/>
                <a:gd name="T39" fmla="*/ 2 h 38"/>
                <a:gd name="T40" fmla="*/ 32 w 44"/>
                <a:gd name="T41" fmla="*/ 1 h 38"/>
                <a:gd name="T42" fmla="*/ 31 w 44"/>
                <a:gd name="T43" fmla="*/ 1 h 38"/>
                <a:gd name="T44" fmla="*/ 31 w 44"/>
                <a:gd name="T45" fmla="*/ 0 h 38"/>
                <a:gd name="T46" fmla="*/ 44 w 44"/>
                <a:gd name="T4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4" h="38">
                  <a:moveTo>
                    <a:pt x="44" y="0"/>
                  </a:move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1" y="2"/>
                    <a:pt x="41" y="2"/>
                  </a:cubicBezTo>
                  <a:cubicBezTo>
                    <a:pt x="39" y="3"/>
                    <a:pt x="39" y="5"/>
                    <a:pt x="38" y="6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4"/>
                    <a:pt x="5" y="3"/>
                    <a:pt x="5" y="3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3" y="1"/>
                    <a:pt x="2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3" y="2"/>
                    <a:pt x="13" y="3"/>
                    <a:pt x="13" y="4"/>
                  </a:cubicBezTo>
                  <a:cubicBezTo>
                    <a:pt x="13" y="4"/>
                    <a:pt x="13" y="6"/>
                    <a:pt x="14" y="8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5" y="6"/>
                    <a:pt x="36" y="5"/>
                    <a:pt x="36" y="4"/>
                  </a:cubicBezTo>
                  <a:cubicBezTo>
                    <a:pt x="36" y="3"/>
                    <a:pt x="35" y="3"/>
                    <a:pt x="35" y="2"/>
                  </a:cubicBezTo>
                  <a:cubicBezTo>
                    <a:pt x="34" y="2"/>
                    <a:pt x="33" y="1"/>
                    <a:pt x="32" y="1"/>
                  </a:cubicBezTo>
                  <a:cubicBezTo>
                    <a:pt x="32" y="1"/>
                    <a:pt x="31" y="1"/>
                    <a:pt x="31" y="1"/>
                  </a:cubicBezTo>
                  <a:cubicBezTo>
                    <a:pt x="31" y="0"/>
                    <a:pt x="31" y="0"/>
                    <a:pt x="31" y="0"/>
                  </a:cubicBezTo>
                  <a:lnTo>
                    <a:pt x="4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</a:endParaRPr>
            </a:p>
          </p:txBody>
        </p:sp>
        <p:sp>
          <p:nvSpPr>
            <p:cNvPr id="125" name="Freeform 33">
              <a:extLst>
                <a:ext uri="{FF2B5EF4-FFF2-40B4-BE49-F238E27FC236}">
                  <a16:creationId xmlns="" xmlns:a16="http://schemas.microsoft.com/office/drawing/2014/main" id="{D5AD2AE2-B9FD-3449-8CB3-360484687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326"/>
              <a:ext cx="66" cy="71"/>
            </a:xfrm>
            <a:custGeom>
              <a:avLst/>
              <a:gdLst>
                <a:gd name="T0" fmla="*/ 12 w 35"/>
                <a:gd name="T1" fmla="*/ 2 h 37"/>
                <a:gd name="T2" fmla="*/ 12 w 35"/>
                <a:gd name="T3" fmla="*/ 17 h 37"/>
                <a:gd name="T4" fmla="*/ 21 w 35"/>
                <a:gd name="T5" fmla="*/ 17 h 37"/>
                <a:gd name="T6" fmla="*/ 26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7 w 35"/>
                <a:gd name="T17" fmla="*/ 21 h 37"/>
                <a:gd name="T18" fmla="*/ 25 w 35"/>
                <a:gd name="T19" fmla="*/ 19 h 37"/>
                <a:gd name="T20" fmla="*/ 21 w 35"/>
                <a:gd name="T21" fmla="*/ 19 h 37"/>
                <a:gd name="T22" fmla="*/ 12 w 35"/>
                <a:gd name="T23" fmla="*/ 19 h 37"/>
                <a:gd name="T24" fmla="*/ 12 w 35"/>
                <a:gd name="T25" fmla="*/ 31 h 37"/>
                <a:gd name="T26" fmla="*/ 12 w 35"/>
                <a:gd name="T27" fmla="*/ 34 h 37"/>
                <a:gd name="T28" fmla="*/ 13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2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2 w 35"/>
                <a:gd name="T49" fmla="*/ 36 h 37"/>
                <a:gd name="T50" fmla="*/ 4 w 35"/>
                <a:gd name="T51" fmla="*/ 36 h 37"/>
                <a:gd name="T52" fmla="*/ 6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2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2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30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2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7"/>
                    <a:pt x="25" y="16"/>
                    <a:pt x="26" y="16"/>
                  </a:cubicBezTo>
                  <a:cubicBezTo>
                    <a:pt x="27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3"/>
                    <a:pt x="27" y="21"/>
                    <a:pt x="27" y="21"/>
                  </a:cubicBezTo>
                  <a:cubicBezTo>
                    <a:pt x="26" y="20"/>
                    <a:pt x="26" y="20"/>
                    <a:pt x="25" y="19"/>
                  </a:cubicBezTo>
                  <a:cubicBezTo>
                    <a:pt x="24" y="19"/>
                    <a:pt x="23" y="19"/>
                    <a:pt x="2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4"/>
                    <a:pt x="13" y="35"/>
                    <a:pt x="13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5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2" y="32"/>
                    <a:pt x="33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4" y="36"/>
                    <a:pt x="4" y="36"/>
                  </a:cubicBezTo>
                  <a:cubicBezTo>
                    <a:pt x="5" y="35"/>
                    <a:pt x="6" y="35"/>
                    <a:pt x="6" y="34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6"/>
                    <a:pt x="30" y="5"/>
                    <a:pt x="30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7" y="2"/>
                    <a:pt x="25" y="2"/>
                    <a:pt x="23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</a:endParaRPr>
            </a:p>
          </p:txBody>
        </p:sp>
        <p:sp>
          <p:nvSpPr>
            <p:cNvPr id="126" name="Freeform 34">
              <a:extLst>
                <a:ext uri="{FF2B5EF4-FFF2-40B4-BE49-F238E27FC236}">
                  <a16:creationId xmlns="" xmlns:a16="http://schemas.microsoft.com/office/drawing/2014/main" id="{1F33D127-6688-024C-9875-F85E1620F85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07" y="2326"/>
              <a:ext cx="78" cy="71"/>
            </a:xfrm>
            <a:custGeom>
              <a:avLst/>
              <a:gdLst>
                <a:gd name="T0" fmla="*/ 41 w 41"/>
                <a:gd name="T1" fmla="*/ 37 h 37"/>
                <a:gd name="T2" fmla="*/ 30 w 41"/>
                <a:gd name="T3" fmla="*/ 37 h 37"/>
                <a:gd name="T4" fmla="*/ 16 w 41"/>
                <a:gd name="T5" fmla="*/ 20 h 37"/>
                <a:gd name="T6" fmla="*/ 14 w 41"/>
                <a:gd name="T7" fmla="*/ 20 h 37"/>
                <a:gd name="T8" fmla="*/ 13 w 41"/>
                <a:gd name="T9" fmla="*/ 20 h 37"/>
                <a:gd name="T10" fmla="*/ 12 w 41"/>
                <a:gd name="T11" fmla="*/ 20 h 37"/>
                <a:gd name="T12" fmla="*/ 12 w 41"/>
                <a:gd name="T13" fmla="*/ 31 h 37"/>
                <a:gd name="T14" fmla="*/ 13 w 41"/>
                <a:gd name="T15" fmla="*/ 35 h 37"/>
                <a:gd name="T16" fmla="*/ 16 w 41"/>
                <a:gd name="T17" fmla="*/ 36 h 37"/>
                <a:gd name="T18" fmla="*/ 18 w 41"/>
                <a:gd name="T19" fmla="*/ 36 h 37"/>
                <a:gd name="T20" fmla="*/ 18 w 41"/>
                <a:gd name="T21" fmla="*/ 37 h 37"/>
                <a:gd name="T22" fmla="*/ 0 w 41"/>
                <a:gd name="T23" fmla="*/ 37 h 37"/>
                <a:gd name="T24" fmla="*/ 0 w 41"/>
                <a:gd name="T25" fmla="*/ 36 h 37"/>
                <a:gd name="T26" fmla="*/ 2 w 41"/>
                <a:gd name="T27" fmla="*/ 36 h 37"/>
                <a:gd name="T28" fmla="*/ 6 w 41"/>
                <a:gd name="T29" fmla="*/ 35 h 37"/>
                <a:gd name="T30" fmla="*/ 6 w 41"/>
                <a:gd name="T31" fmla="*/ 31 h 37"/>
                <a:gd name="T32" fmla="*/ 6 w 41"/>
                <a:gd name="T33" fmla="*/ 7 h 37"/>
                <a:gd name="T34" fmla="*/ 5 w 41"/>
                <a:gd name="T35" fmla="*/ 2 h 37"/>
                <a:gd name="T36" fmla="*/ 2 w 41"/>
                <a:gd name="T37" fmla="*/ 1 h 37"/>
                <a:gd name="T38" fmla="*/ 0 w 41"/>
                <a:gd name="T39" fmla="*/ 1 h 37"/>
                <a:gd name="T40" fmla="*/ 0 w 41"/>
                <a:gd name="T41" fmla="*/ 0 h 37"/>
                <a:gd name="T42" fmla="*/ 15 w 41"/>
                <a:gd name="T43" fmla="*/ 0 h 37"/>
                <a:gd name="T44" fmla="*/ 25 w 41"/>
                <a:gd name="T45" fmla="*/ 1 h 37"/>
                <a:gd name="T46" fmla="*/ 30 w 41"/>
                <a:gd name="T47" fmla="*/ 4 h 37"/>
                <a:gd name="T48" fmla="*/ 32 w 41"/>
                <a:gd name="T49" fmla="*/ 10 h 37"/>
                <a:gd name="T50" fmla="*/ 30 w 41"/>
                <a:gd name="T51" fmla="*/ 16 h 37"/>
                <a:gd name="T52" fmla="*/ 22 w 41"/>
                <a:gd name="T53" fmla="*/ 19 h 37"/>
                <a:gd name="T54" fmla="*/ 31 w 41"/>
                <a:gd name="T55" fmla="*/ 30 h 37"/>
                <a:gd name="T56" fmla="*/ 36 w 41"/>
                <a:gd name="T57" fmla="*/ 35 h 37"/>
                <a:gd name="T58" fmla="*/ 41 w 41"/>
                <a:gd name="T59" fmla="*/ 36 h 37"/>
                <a:gd name="T60" fmla="*/ 41 w 41"/>
                <a:gd name="T61" fmla="*/ 37 h 37"/>
                <a:gd name="T62" fmla="*/ 12 w 41"/>
                <a:gd name="T63" fmla="*/ 18 h 37"/>
                <a:gd name="T64" fmla="*/ 13 w 41"/>
                <a:gd name="T65" fmla="*/ 18 h 37"/>
                <a:gd name="T66" fmla="*/ 14 w 41"/>
                <a:gd name="T67" fmla="*/ 18 h 37"/>
                <a:gd name="T68" fmla="*/ 23 w 41"/>
                <a:gd name="T69" fmla="*/ 16 h 37"/>
                <a:gd name="T70" fmla="*/ 26 w 41"/>
                <a:gd name="T71" fmla="*/ 10 h 37"/>
                <a:gd name="T72" fmla="*/ 23 w 41"/>
                <a:gd name="T73" fmla="*/ 4 h 37"/>
                <a:gd name="T74" fmla="*/ 17 w 41"/>
                <a:gd name="T75" fmla="*/ 2 h 37"/>
                <a:gd name="T76" fmla="*/ 12 w 41"/>
                <a:gd name="T77" fmla="*/ 3 h 37"/>
                <a:gd name="T78" fmla="*/ 12 w 41"/>
                <a:gd name="T79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1" h="37">
                  <a:moveTo>
                    <a:pt x="41" y="37"/>
                  </a:moveTo>
                  <a:cubicBezTo>
                    <a:pt x="30" y="37"/>
                    <a:pt x="30" y="37"/>
                    <a:pt x="30" y="37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20"/>
                    <a:pt x="14" y="20"/>
                    <a:pt x="14" y="20"/>
                  </a:cubicBezTo>
                  <a:cubicBezTo>
                    <a:pt x="14" y="20"/>
                    <a:pt x="13" y="20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5"/>
                    <a:pt x="13" y="35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20" y="0"/>
                    <a:pt x="23" y="0"/>
                    <a:pt x="25" y="1"/>
                  </a:cubicBezTo>
                  <a:cubicBezTo>
                    <a:pt x="27" y="1"/>
                    <a:pt x="29" y="3"/>
                    <a:pt x="30" y="4"/>
                  </a:cubicBezTo>
                  <a:cubicBezTo>
                    <a:pt x="32" y="6"/>
                    <a:pt x="32" y="7"/>
                    <a:pt x="32" y="10"/>
                  </a:cubicBezTo>
                  <a:cubicBezTo>
                    <a:pt x="32" y="12"/>
                    <a:pt x="32" y="14"/>
                    <a:pt x="30" y="16"/>
                  </a:cubicBezTo>
                  <a:cubicBezTo>
                    <a:pt x="28" y="17"/>
                    <a:pt x="26" y="18"/>
                    <a:pt x="22" y="1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3" y="32"/>
                    <a:pt x="34" y="34"/>
                    <a:pt x="36" y="35"/>
                  </a:cubicBezTo>
                  <a:cubicBezTo>
                    <a:pt x="37" y="36"/>
                    <a:pt x="39" y="36"/>
                    <a:pt x="41" y="36"/>
                  </a:cubicBezTo>
                  <a:lnTo>
                    <a:pt x="41" y="37"/>
                  </a:lnTo>
                  <a:close/>
                  <a:moveTo>
                    <a:pt x="12" y="18"/>
                  </a:moveTo>
                  <a:cubicBezTo>
                    <a:pt x="12" y="18"/>
                    <a:pt x="13" y="18"/>
                    <a:pt x="13" y="18"/>
                  </a:cubicBezTo>
                  <a:cubicBezTo>
                    <a:pt x="13" y="18"/>
                    <a:pt x="14" y="18"/>
                    <a:pt x="14" y="18"/>
                  </a:cubicBezTo>
                  <a:cubicBezTo>
                    <a:pt x="18" y="18"/>
                    <a:pt x="21" y="17"/>
                    <a:pt x="23" y="16"/>
                  </a:cubicBezTo>
                  <a:cubicBezTo>
                    <a:pt x="25" y="14"/>
                    <a:pt x="26" y="12"/>
                    <a:pt x="26" y="10"/>
                  </a:cubicBezTo>
                  <a:cubicBezTo>
                    <a:pt x="26" y="8"/>
                    <a:pt x="25" y="6"/>
                    <a:pt x="23" y="4"/>
                  </a:cubicBezTo>
                  <a:cubicBezTo>
                    <a:pt x="22" y="3"/>
                    <a:pt x="19" y="2"/>
                    <a:pt x="17" y="2"/>
                  </a:cubicBezTo>
                  <a:cubicBezTo>
                    <a:pt x="16" y="2"/>
                    <a:pt x="14" y="2"/>
                    <a:pt x="12" y="3"/>
                  </a:cubicBezTo>
                  <a:lnTo>
                    <a:pt x="1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</a:endParaRPr>
            </a:p>
          </p:txBody>
        </p:sp>
        <p:sp>
          <p:nvSpPr>
            <p:cNvPr id="127" name="Freeform 35">
              <a:extLst>
                <a:ext uri="{FF2B5EF4-FFF2-40B4-BE49-F238E27FC236}">
                  <a16:creationId xmlns="" xmlns:a16="http://schemas.microsoft.com/office/drawing/2014/main" id="{2D96DB82-0F16-FF44-B9A4-E3AE303A3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2324"/>
              <a:ext cx="52" cy="75"/>
            </a:xfrm>
            <a:custGeom>
              <a:avLst/>
              <a:gdLst>
                <a:gd name="T0" fmla="*/ 24 w 27"/>
                <a:gd name="T1" fmla="*/ 0 h 39"/>
                <a:gd name="T2" fmla="*/ 24 w 27"/>
                <a:gd name="T3" fmla="*/ 13 h 39"/>
                <a:gd name="T4" fmla="*/ 23 w 27"/>
                <a:gd name="T5" fmla="*/ 13 h 39"/>
                <a:gd name="T6" fmla="*/ 21 w 27"/>
                <a:gd name="T7" fmla="*/ 7 h 39"/>
                <a:gd name="T8" fmla="*/ 17 w 27"/>
                <a:gd name="T9" fmla="*/ 4 h 39"/>
                <a:gd name="T10" fmla="*/ 12 w 27"/>
                <a:gd name="T11" fmla="*/ 2 h 39"/>
                <a:gd name="T12" fmla="*/ 7 w 27"/>
                <a:gd name="T13" fmla="*/ 4 h 39"/>
                <a:gd name="T14" fmla="*/ 5 w 27"/>
                <a:gd name="T15" fmla="*/ 8 h 39"/>
                <a:gd name="T16" fmla="*/ 6 w 27"/>
                <a:gd name="T17" fmla="*/ 11 h 39"/>
                <a:gd name="T18" fmla="*/ 15 w 27"/>
                <a:gd name="T19" fmla="*/ 17 h 39"/>
                <a:gd name="T20" fmla="*/ 23 w 27"/>
                <a:gd name="T21" fmla="*/ 21 h 39"/>
                <a:gd name="T22" fmla="*/ 26 w 27"/>
                <a:gd name="T23" fmla="*/ 25 h 39"/>
                <a:gd name="T24" fmla="*/ 27 w 27"/>
                <a:gd name="T25" fmla="*/ 29 h 39"/>
                <a:gd name="T26" fmla="*/ 24 w 27"/>
                <a:gd name="T27" fmla="*/ 36 h 39"/>
                <a:gd name="T28" fmla="*/ 14 w 27"/>
                <a:gd name="T29" fmla="*/ 39 h 39"/>
                <a:gd name="T30" fmla="*/ 11 w 27"/>
                <a:gd name="T31" fmla="*/ 39 h 39"/>
                <a:gd name="T32" fmla="*/ 7 w 27"/>
                <a:gd name="T33" fmla="*/ 38 h 39"/>
                <a:gd name="T34" fmla="*/ 3 w 27"/>
                <a:gd name="T35" fmla="*/ 37 h 39"/>
                <a:gd name="T36" fmla="*/ 2 w 27"/>
                <a:gd name="T37" fmla="*/ 37 h 39"/>
                <a:gd name="T38" fmla="*/ 1 w 27"/>
                <a:gd name="T39" fmla="*/ 39 h 39"/>
                <a:gd name="T40" fmla="*/ 0 w 27"/>
                <a:gd name="T41" fmla="*/ 39 h 39"/>
                <a:gd name="T42" fmla="*/ 0 w 27"/>
                <a:gd name="T43" fmla="*/ 26 h 39"/>
                <a:gd name="T44" fmla="*/ 1 w 27"/>
                <a:gd name="T45" fmla="*/ 26 h 39"/>
                <a:gd name="T46" fmla="*/ 3 w 27"/>
                <a:gd name="T47" fmla="*/ 32 h 39"/>
                <a:gd name="T48" fmla="*/ 8 w 27"/>
                <a:gd name="T49" fmla="*/ 36 h 39"/>
                <a:gd name="T50" fmla="*/ 14 w 27"/>
                <a:gd name="T51" fmla="*/ 37 h 39"/>
                <a:gd name="T52" fmla="*/ 20 w 27"/>
                <a:gd name="T53" fmla="*/ 35 h 39"/>
                <a:gd name="T54" fmla="*/ 22 w 27"/>
                <a:gd name="T55" fmla="*/ 31 h 39"/>
                <a:gd name="T56" fmla="*/ 21 w 27"/>
                <a:gd name="T57" fmla="*/ 28 h 39"/>
                <a:gd name="T58" fmla="*/ 18 w 27"/>
                <a:gd name="T59" fmla="*/ 26 h 39"/>
                <a:gd name="T60" fmla="*/ 12 w 27"/>
                <a:gd name="T61" fmla="*/ 22 h 39"/>
                <a:gd name="T62" fmla="*/ 4 w 27"/>
                <a:gd name="T63" fmla="*/ 18 h 39"/>
                <a:gd name="T64" fmla="*/ 1 w 27"/>
                <a:gd name="T65" fmla="*/ 14 h 39"/>
                <a:gd name="T66" fmla="*/ 0 w 27"/>
                <a:gd name="T67" fmla="*/ 10 h 39"/>
                <a:gd name="T68" fmla="*/ 3 w 27"/>
                <a:gd name="T69" fmla="*/ 3 h 39"/>
                <a:gd name="T70" fmla="*/ 12 w 27"/>
                <a:gd name="T71" fmla="*/ 0 h 39"/>
                <a:gd name="T72" fmla="*/ 19 w 27"/>
                <a:gd name="T73" fmla="*/ 2 h 39"/>
                <a:gd name="T74" fmla="*/ 21 w 27"/>
                <a:gd name="T75" fmla="*/ 2 h 39"/>
                <a:gd name="T76" fmla="*/ 23 w 27"/>
                <a:gd name="T77" fmla="*/ 2 h 39"/>
                <a:gd name="T78" fmla="*/ 23 w 27"/>
                <a:gd name="T79" fmla="*/ 0 h 39"/>
                <a:gd name="T80" fmla="*/ 24 w 27"/>
                <a:gd name="T8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" h="39">
                  <a:moveTo>
                    <a:pt x="24" y="0"/>
                  </a:moveTo>
                  <a:cubicBezTo>
                    <a:pt x="24" y="13"/>
                    <a:pt x="24" y="13"/>
                    <a:pt x="24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1"/>
                    <a:pt x="22" y="9"/>
                    <a:pt x="21" y="7"/>
                  </a:cubicBezTo>
                  <a:cubicBezTo>
                    <a:pt x="20" y="6"/>
                    <a:pt x="19" y="5"/>
                    <a:pt x="17" y="4"/>
                  </a:cubicBezTo>
                  <a:cubicBezTo>
                    <a:pt x="16" y="3"/>
                    <a:pt x="14" y="2"/>
                    <a:pt x="12" y="2"/>
                  </a:cubicBezTo>
                  <a:cubicBezTo>
                    <a:pt x="10" y="2"/>
                    <a:pt x="8" y="3"/>
                    <a:pt x="7" y="4"/>
                  </a:cubicBezTo>
                  <a:cubicBezTo>
                    <a:pt x="5" y="5"/>
                    <a:pt x="5" y="7"/>
                    <a:pt x="5" y="8"/>
                  </a:cubicBezTo>
                  <a:cubicBezTo>
                    <a:pt x="5" y="9"/>
                    <a:pt x="5" y="10"/>
                    <a:pt x="6" y="11"/>
                  </a:cubicBezTo>
                  <a:cubicBezTo>
                    <a:pt x="7" y="13"/>
                    <a:pt x="10" y="14"/>
                    <a:pt x="15" y="17"/>
                  </a:cubicBezTo>
                  <a:cubicBezTo>
                    <a:pt x="19" y="19"/>
                    <a:pt x="21" y="20"/>
                    <a:pt x="23" y="21"/>
                  </a:cubicBezTo>
                  <a:cubicBezTo>
                    <a:pt x="24" y="22"/>
                    <a:pt x="25" y="23"/>
                    <a:pt x="26" y="25"/>
                  </a:cubicBezTo>
                  <a:cubicBezTo>
                    <a:pt x="27" y="26"/>
                    <a:pt x="27" y="27"/>
                    <a:pt x="27" y="29"/>
                  </a:cubicBezTo>
                  <a:cubicBezTo>
                    <a:pt x="27" y="32"/>
                    <a:pt x="26" y="34"/>
                    <a:pt x="24" y="36"/>
                  </a:cubicBezTo>
                  <a:cubicBezTo>
                    <a:pt x="21" y="38"/>
                    <a:pt x="18" y="39"/>
                    <a:pt x="14" y="39"/>
                  </a:cubicBezTo>
                  <a:cubicBezTo>
                    <a:pt x="13" y="39"/>
                    <a:pt x="12" y="39"/>
                    <a:pt x="11" y="39"/>
                  </a:cubicBezTo>
                  <a:cubicBezTo>
                    <a:pt x="10" y="39"/>
                    <a:pt x="9" y="38"/>
                    <a:pt x="7" y="38"/>
                  </a:cubicBezTo>
                  <a:cubicBezTo>
                    <a:pt x="5" y="37"/>
                    <a:pt x="4" y="37"/>
                    <a:pt x="3" y="37"/>
                  </a:cubicBezTo>
                  <a:cubicBezTo>
                    <a:pt x="3" y="37"/>
                    <a:pt x="2" y="37"/>
                    <a:pt x="2" y="37"/>
                  </a:cubicBezTo>
                  <a:cubicBezTo>
                    <a:pt x="2" y="38"/>
                    <a:pt x="1" y="38"/>
                    <a:pt x="1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2" y="29"/>
                    <a:pt x="3" y="31"/>
                    <a:pt x="3" y="32"/>
                  </a:cubicBezTo>
                  <a:cubicBezTo>
                    <a:pt x="4" y="34"/>
                    <a:pt x="6" y="35"/>
                    <a:pt x="8" y="36"/>
                  </a:cubicBezTo>
                  <a:cubicBezTo>
                    <a:pt x="9" y="37"/>
                    <a:pt x="11" y="37"/>
                    <a:pt x="14" y="37"/>
                  </a:cubicBezTo>
                  <a:cubicBezTo>
                    <a:pt x="16" y="37"/>
                    <a:pt x="18" y="36"/>
                    <a:pt x="20" y="35"/>
                  </a:cubicBezTo>
                  <a:cubicBezTo>
                    <a:pt x="21" y="34"/>
                    <a:pt x="22" y="33"/>
                    <a:pt x="22" y="31"/>
                  </a:cubicBezTo>
                  <a:cubicBezTo>
                    <a:pt x="22" y="30"/>
                    <a:pt x="21" y="29"/>
                    <a:pt x="21" y="28"/>
                  </a:cubicBezTo>
                  <a:cubicBezTo>
                    <a:pt x="20" y="27"/>
                    <a:pt x="20" y="26"/>
                    <a:pt x="18" y="26"/>
                  </a:cubicBezTo>
                  <a:cubicBezTo>
                    <a:pt x="18" y="25"/>
                    <a:pt x="15" y="24"/>
                    <a:pt x="12" y="22"/>
                  </a:cubicBezTo>
                  <a:cubicBezTo>
                    <a:pt x="8" y="20"/>
                    <a:pt x="6" y="19"/>
                    <a:pt x="4" y="18"/>
                  </a:cubicBezTo>
                  <a:cubicBezTo>
                    <a:pt x="3" y="17"/>
                    <a:pt x="2" y="16"/>
                    <a:pt x="1" y="14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0" y="7"/>
                    <a:pt x="1" y="5"/>
                    <a:pt x="3" y="3"/>
                  </a:cubicBezTo>
                  <a:cubicBezTo>
                    <a:pt x="5" y="1"/>
                    <a:pt x="8" y="0"/>
                    <a:pt x="12" y="0"/>
                  </a:cubicBezTo>
                  <a:cubicBezTo>
                    <a:pt x="14" y="0"/>
                    <a:pt x="16" y="1"/>
                    <a:pt x="19" y="2"/>
                  </a:cubicBezTo>
                  <a:cubicBezTo>
                    <a:pt x="20" y="2"/>
                    <a:pt x="21" y="2"/>
                    <a:pt x="21" y="2"/>
                  </a:cubicBezTo>
                  <a:cubicBezTo>
                    <a:pt x="22" y="2"/>
                    <a:pt x="22" y="2"/>
                    <a:pt x="23" y="2"/>
                  </a:cubicBezTo>
                  <a:cubicBezTo>
                    <a:pt x="23" y="2"/>
                    <a:pt x="23" y="1"/>
                    <a:pt x="23" y="0"/>
                  </a:cubicBezTo>
                  <a:lnTo>
                    <a:pt x="2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</a:endParaRPr>
            </a:p>
          </p:txBody>
        </p:sp>
        <p:sp>
          <p:nvSpPr>
            <p:cNvPr id="128" name="Freeform 36">
              <a:extLst>
                <a:ext uri="{FF2B5EF4-FFF2-40B4-BE49-F238E27FC236}">
                  <a16:creationId xmlns="" xmlns:a16="http://schemas.microsoft.com/office/drawing/2014/main" id="{69394EDF-3120-B04C-916C-C55291C8F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6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5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4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6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</a:endParaRPr>
            </a:p>
          </p:txBody>
        </p:sp>
        <p:sp>
          <p:nvSpPr>
            <p:cNvPr id="129" name="Freeform 37">
              <a:extLst>
                <a:ext uri="{FF2B5EF4-FFF2-40B4-BE49-F238E27FC236}">
                  <a16:creationId xmlns="" xmlns:a16="http://schemas.microsoft.com/office/drawing/2014/main" id="{5A005885-80D1-CD4E-AD6C-F874DA976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2326"/>
              <a:ext cx="65" cy="71"/>
            </a:xfrm>
            <a:custGeom>
              <a:avLst/>
              <a:gdLst>
                <a:gd name="T0" fmla="*/ 34 w 34"/>
                <a:gd name="T1" fmla="*/ 0 h 37"/>
                <a:gd name="T2" fmla="*/ 34 w 34"/>
                <a:gd name="T3" fmla="*/ 9 h 37"/>
                <a:gd name="T4" fmla="*/ 33 w 34"/>
                <a:gd name="T5" fmla="*/ 9 h 37"/>
                <a:gd name="T6" fmla="*/ 32 w 34"/>
                <a:gd name="T7" fmla="*/ 5 h 37"/>
                <a:gd name="T8" fmla="*/ 30 w 34"/>
                <a:gd name="T9" fmla="*/ 3 h 37"/>
                <a:gd name="T10" fmla="*/ 26 w 34"/>
                <a:gd name="T11" fmla="*/ 2 h 37"/>
                <a:gd name="T12" fmla="*/ 20 w 34"/>
                <a:gd name="T13" fmla="*/ 2 h 37"/>
                <a:gd name="T14" fmla="*/ 20 w 34"/>
                <a:gd name="T15" fmla="*/ 31 h 37"/>
                <a:gd name="T16" fmla="*/ 21 w 34"/>
                <a:gd name="T17" fmla="*/ 35 h 37"/>
                <a:gd name="T18" fmla="*/ 24 w 34"/>
                <a:gd name="T19" fmla="*/ 36 h 37"/>
                <a:gd name="T20" fmla="*/ 26 w 34"/>
                <a:gd name="T21" fmla="*/ 36 h 37"/>
                <a:gd name="T22" fmla="*/ 26 w 34"/>
                <a:gd name="T23" fmla="*/ 37 h 37"/>
                <a:gd name="T24" fmla="*/ 8 w 34"/>
                <a:gd name="T25" fmla="*/ 37 h 37"/>
                <a:gd name="T26" fmla="*/ 8 w 34"/>
                <a:gd name="T27" fmla="*/ 36 h 37"/>
                <a:gd name="T28" fmla="*/ 10 w 34"/>
                <a:gd name="T29" fmla="*/ 36 h 37"/>
                <a:gd name="T30" fmla="*/ 13 w 34"/>
                <a:gd name="T31" fmla="*/ 35 h 37"/>
                <a:gd name="T32" fmla="*/ 14 w 34"/>
                <a:gd name="T33" fmla="*/ 31 h 37"/>
                <a:gd name="T34" fmla="*/ 14 w 34"/>
                <a:gd name="T35" fmla="*/ 2 h 37"/>
                <a:gd name="T36" fmla="*/ 9 w 34"/>
                <a:gd name="T37" fmla="*/ 2 h 37"/>
                <a:gd name="T38" fmla="*/ 5 w 34"/>
                <a:gd name="T39" fmla="*/ 3 h 37"/>
                <a:gd name="T40" fmla="*/ 2 w 34"/>
                <a:gd name="T41" fmla="*/ 5 h 37"/>
                <a:gd name="T42" fmla="*/ 1 w 34"/>
                <a:gd name="T43" fmla="*/ 9 h 37"/>
                <a:gd name="T44" fmla="*/ 0 w 34"/>
                <a:gd name="T45" fmla="*/ 9 h 37"/>
                <a:gd name="T46" fmla="*/ 0 w 34"/>
                <a:gd name="T47" fmla="*/ 0 h 37"/>
                <a:gd name="T48" fmla="*/ 34 w 34"/>
                <a:gd name="T4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37">
                  <a:moveTo>
                    <a:pt x="34" y="0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7"/>
                    <a:pt x="33" y="6"/>
                    <a:pt x="32" y="5"/>
                  </a:cubicBezTo>
                  <a:cubicBezTo>
                    <a:pt x="32" y="4"/>
                    <a:pt x="31" y="4"/>
                    <a:pt x="30" y="3"/>
                  </a:cubicBezTo>
                  <a:cubicBezTo>
                    <a:pt x="29" y="3"/>
                    <a:pt x="27" y="2"/>
                    <a:pt x="26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3"/>
                    <a:pt x="20" y="35"/>
                    <a:pt x="21" y="35"/>
                  </a:cubicBezTo>
                  <a:cubicBezTo>
                    <a:pt x="21" y="36"/>
                    <a:pt x="23" y="36"/>
                    <a:pt x="24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3" y="36"/>
                    <a:pt x="13" y="35"/>
                  </a:cubicBezTo>
                  <a:cubicBezTo>
                    <a:pt x="14" y="34"/>
                    <a:pt x="14" y="33"/>
                    <a:pt x="14" y="3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7" y="2"/>
                    <a:pt x="6" y="2"/>
                    <a:pt x="5" y="3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1" y="6"/>
                    <a:pt x="1" y="7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</a:endParaRPr>
            </a:p>
          </p:txBody>
        </p:sp>
        <p:sp>
          <p:nvSpPr>
            <p:cNvPr id="130" name="Freeform 38">
              <a:extLst>
                <a:ext uri="{FF2B5EF4-FFF2-40B4-BE49-F238E27FC236}">
                  <a16:creationId xmlns="" xmlns:a16="http://schemas.microsoft.com/office/drawing/2014/main" id="{E505C6A3-2313-2E48-8DBA-BDE47D201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2326"/>
              <a:ext cx="82" cy="71"/>
            </a:xfrm>
            <a:custGeom>
              <a:avLst/>
              <a:gdLst>
                <a:gd name="T0" fmla="*/ 29 w 43"/>
                <a:gd name="T1" fmla="*/ 0 h 37"/>
                <a:gd name="T2" fmla="*/ 43 w 43"/>
                <a:gd name="T3" fmla="*/ 0 h 37"/>
                <a:gd name="T4" fmla="*/ 43 w 43"/>
                <a:gd name="T5" fmla="*/ 1 h 37"/>
                <a:gd name="T6" fmla="*/ 42 w 43"/>
                <a:gd name="T7" fmla="*/ 1 h 37"/>
                <a:gd name="T8" fmla="*/ 40 w 43"/>
                <a:gd name="T9" fmla="*/ 2 h 37"/>
                <a:gd name="T10" fmla="*/ 37 w 43"/>
                <a:gd name="T11" fmla="*/ 3 h 37"/>
                <a:gd name="T12" fmla="*/ 34 w 43"/>
                <a:gd name="T13" fmla="*/ 7 h 37"/>
                <a:gd name="T14" fmla="*/ 24 w 43"/>
                <a:gd name="T15" fmla="*/ 21 h 37"/>
                <a:gd name="T16" fmla="*/ 24 w 43"/>
                <a:gd name="T17" fmla="*/ 31 h 37"/>
                <a:gd name="T18" fmla="*/ 25 w 43"/>
                <a:gd name="T19" fmla="*/ 35 h 37"/>
                <a:gd name="T20" fmla="*/ 29 w 43"/>
                <a:gd name="T21" fmla="*/ 36 h 37"/>
                <a:gd name="T22" fmla="*/ 30 w 43"/>
                <a:gd name="T23" fmla="*/ 36 h 37"/>
                <a:gd name="T24" fmla="*/ 30 w 43"/>
                <a:gd name="T25" fmla="*/ 37 h 37"/>
                <a:gd name="T26" fmla="*/ 13 w 43"/>
                <a:gd name="T27" fmla="*/ 37 h 37"/>
                <a:gd name="T28" fmla="*/ 13 w 43"/>
                <a:gd name="T29" fmla="*/ 36 h 37"/>
                <a:gd name="T30" fmla="*/ 14 w 43"/>
                <a:gd name="T31" fmla="*/ 36 h 37"/>
                <a:gd name="T32" fmla="*/ 18 w 43"/>
                <a:gd name="T33" fmla="*/ 35 h 37"/>
                <a:gd name="T34" fmla="*/ 18 w 43"/>
                <a:gd name="T35" fmla="*/ 31 h 37"/>
                <a:gd name="T36" fmla="*/ 18 w 43"/>
                <a:gd name="T37" fmla="*/ 22 h 37"/>
                <a:gd name="T38" fmla="*/ 7 w 43"/>
                <a:gd name="T39" fmla="*/ 6 h 37"/>
                <a:gd name="T40" fmla="*/ 4 w 43"/>
                <a:gd name="T41" fmla="*/ 3 h 37"/>
                <a:gd name="T42" fmla="*/ 1 w 43"/>
                <a:gd name="T43" fmla="*/ 1 h 37"/>
                <a:gd name="T44" fmla="*/ 0 w 43"/>
                <a:gd name="T45" fmla="*/ 1 h 37"/>
                <a:gd name="T46" fmla="*/ 0 w 43"/>
                <a:gd name="T47" fmla="*/ 0 h 37"/>
                <a:gd name="T48" fmla="*/ 17 w 43"/>
                <a:gd name="T49" fmla="*/ 0 h 37"/>
                <a:gd name="T50" fmla="*/ 17 w 43"/>
                <a:gd name="T51" fmla="*/ 1 h 37"/>
                <a:gd name="T52" fmla="*/ 16 w 43"/>
                <a:gd name="T53" fmla="*/ 1 h 37"/>
                <a:gd name="T54" fmla="*/ 14 w 43"/>
                <a:gd name="T55" fmla="*/ 2 h 37"/>
                <a:gd name="T56" fmla="*/ 13 w 43"/>
                <a:gd name="T57" fmla="*/ 3 h 37"/>
                <a:gd name="T58" fmla="*/ 14 w 43"/>
                <a:gd name="T59" fmla="*/ 7 h 37"/>
                <a:gd name="T60" fmla="*/ 23 w 43"/>
                <a:gd name="T61" fmla="*/ 19 h 37"/>
                <a:gd name="T62" fmla="*/ 31 w 43"/>
                <a:gd name="T63" fmla="*/ 8 h 37"/>
                <a:gd name="T64" fmla="*/ 33 w 43"/>
                <a:gd name="T65" fmla="*/ 4 h 37"/>
                <a:gd name="T66" fmla="*/ 32 w 43"/>
                <a:gd name="T67" fmla="*/ 2 h 37"/>
                <a:gd name="T68" fmla="*/ 31 w 43"/>
                <a:gd name="T69" fmla="*/ 1 h 37"/>
                <a:gd name="T70" fmla="*/ 29 w 43"/>
                <a:gd name="T71" fmla="*/ 1 h 37"/>
                <a:gd name="T72" fmla="*/ 29 w 43"/>
                <a:gd name="T73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3" h="37">
                  <a:moveTo>
                    <a:pt x="29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2" y="1"/>
                    <a:pt x="41" y="1"/>
                    <a:pt x="40" y="2"/>
                  </a:cubicBezTo>
                  <a:cubicBezTo>
                    <a:pt x="39" y="2"/>
                    <a:pt x="38" y="3"/>
                    <a:pt x="37" y="3"/>
                  </a:cubicBezTo>
                  <a:cubicBezTo>
                    <a:pt x="36" y="4"/>
                    <a:pt x="35" y="6"/>
                    <a:pt x="34" y="7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4" y="33"/>
                    <a:pt x="24" y="35"/>
                    <a:pt x="25" y="35"/>
                  </a:cubicBezTo>
                  <a:cubicBezTo>
                    <a:pt x="26" y="36"/>
                    <a:pt x="27" y="36"/>
                    <a:pt x="29" y="36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6" y="36"/>
                    <a:pt x="17" y="36"/>
                    <a:pt x="18" y="35"/>
                  </a:cubicBezTo>
                  <a:cubicBezTo>
                    <a:pt x="18" y="34"/>
                    <a:pt x="18" y="33"/>
                    <a:pt x="18" y="31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5"/>
                    <a:pt x="5" y="3"/>
                    <a:pt x="4" y="3"/>
                  </a:cubicBezTo>
                  <a:cubicBezTo>
                    <a:pt x="4" y="3"/>
                    <a:pt x="3" y="2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5" y="1"/>
                    <a:pt x="14" y="2"/>
                  </a:cubicBezTo>
                  <a:cubicBezTo>
                    <a:pt x="13" y="2"/>
                    <a:pt x="13" y="3"/>
                    <a:pt x="13" y="3"/>
                  </a:cubicBezTo>
                  <a:cubicBezTo>
                    <a:pt x="13" y="4"/>
                    <a:pt x="13" y="5"/>
                    <a:pt x="14" y="7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2" y="6"/>
                    <a:pt x="33" y="5"/>
                    <a:pt x="33" y="4"/>
                  </a:cubicBezTo>
                  <a:cubicBezTo>
                    <a:pt x="33" y="3"/>
                    <a:pt x="33" y="3"/>
                    <a:pt x="32" y="2"/>
                  </a:cubicBezTo>
                  <a:cubicBezTo>
                    <a:pt x="32" y="2"/>
                    <a:pt x="32" y="2"/>
                    <a:pt x="31" y="1"/>
                  </a:cubicBezTo>
                  <a:cubicBezTo>
                    <a:pt x="31" y="1"/>
                    <a:pt x="30" y="1"/>
                    <a:pt x="29" y="1"/>
                  </a:cubicBezTo>
                  <a:lnTo>
                    <a:pt x="2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</a:endParaRPr>
            </a:p>
          </p:txBody>
        </p:sp>
        <p:sp>
          <p:nvSpPr>
            <p:cNvPr id="131" name="Freeform 39">
              <a:extLst>
                <a:ext uri="{FF2B5EF4-FFF2-40B4-BE49-F238E27FC236}">
                  <a16:creationId xmlns="" xmlns:a16="http://schemas.microsoft.com/office/drawing/2014/main" id="{B12C1FAB-1C1D-064C-8B4B-F83A266B559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70" y="2324"/>
              <a:ext cx="76" cy="75"/>
            </a:xfrm>
            <a:custGeom>
              <a:avLst/>
              <a:gdLst>
                <a:gd name="T0" fmla="*/ 21 w 40"/>
                <a:gd name="T1" fmla="*/ 0 h 39"/>
                <a:gd name="T2" fmla="*/ 34 w 40"/>
                <a:gd name="T3" fmla="*/ 6 h 39"/>
                <a:gd name="T4" fmla="*/ 40 w 40"/>
                <a:gd name="T5" fmla="*/ 19 h 39"/>
                <a:gd name="T6" fmla="*/ 34 w 40"/>
                <a:gd name="T7" fmla="*/ 34 h 39"/>
                <a:gd name="T8" fmla="*/ 20 w 40"/>
                <a:gd name="T9" fmla="*/ 39 h 39"/>
                <a:gd name="T10" fmla="*/ 6 w 40"/>
                <a:gd name="T11" fmla="*/ 34 h 39"/>
                <a:gd name="T12" fmla="*/ 0 w 40"/>
                <a:gd name="T13" fmla="*/ 20 h 39"/>
                <a:gd name="T14" fmla="*/ 7 w 40"/>
                <a:gd name="T15" fmla="*/ 5 h 39"/>
                <a:gd name="T16" fmla="*/ 21 w 40"/>
                <a:gd name="T17" fmla="*/ 0 h 39"/>
                <a:gd name="T18" fmla="*/ 20 w 40"/>
                <a:gd name="T19" fmla="*/ 2 h 39"/>
                <a:gd name="T20" fmla="*/ 11 w 40"/>
                <a:gd name="T21" fmla="*/ 6 h 39"/>
                <a:gd name="T22" fmla="*/ 7 w 40"/>
                <a:gd name="T23" fmla="*/ 19 h 39"/>
                <a:gd name="T24" fmla="*/ 11 w 40"/>
                <a:gd name="T25" fmla="*/ 33 h 39"/>
                <a:gd name="T26" fmla="*/ 20 w 40"/>
                <a:gd name="T27" fmla="*/ 37 h 39"/>
                <a:gd name="T28" fmla="*/ 30 w 40"/>
                <a:gd name="T29" fmla="*/ 33 h 39"/>
                <a:gd name="T30" fmla="*/ 33 w 40"/>
                <a:gd name="T31" fmla="*/ 20 h 39"/>
                <a:gd name="T32" fmla="*/ 29 w 40"/>
                <a:gd name="T33" fmla="*/ 6 h 39"/>
                <a:gd name="T34" fmla="*/ 20 w 40"/>
                <a:gd name="T35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39">
                  <a:moveTo>
                    <a:pt x="21" y="0"/>
                  </a:moveTo>
                  <a:cubicBezTo>
                    <a:pt x="26" y="0"/>
                    <a:pt x="31" y="2"/>
                    <a:pt x="34" y="6"/>
                  </a:cubicBezTo>
                  <a:cubicBezTo>
                    <a:pt x="38" y="9"/>
                    <a:pt x="40" y="14"/>
                    <a:pt x="40" y="19"/>
                  </a:cubicBezTo>
                  <a:cubicBezTo>
                    <a:pt x="40" y="25"/>
                    <a:pt x="38" y="30"/>
                    <a:pt x="34" y="34"/>
                  </a:cubicBezTo>
                  <a:cubicBezTo>
                    <a:pt x="30" y="37"/>
                    <a:pt x="26" y="39"/>
                    <a:pt x="20" y="39"/>
                  </a:cubicBezTo>
                  <a:cubicBezTo>
                    <a:pt x="14" y="39"/>
                    <a:pt x="10" y="37"/>
                    <a:pt x="6" y="34"/>
                  </a:cubicBezTo>
                  <a:cubicBezTo>
                    <a:pt x="2" y="30"/>
                    <a:pt x="0" y="25"/>
                    <a:pt x="0" y="20"/>
                  </a:cubicBezTo>
                  <a:cubicBezTo>
                    <a:pt x="0" y="14"/>
                    <a:pt x="2" y="9"/>
                    <a:pt x="7" y="5"/>
                  </a:cubicBezTo>
                  <a:cubicBezTo>
                    <a:pt x="11" y="2"/>
                    <a:pt x="15" y="0"/>
                    <a:pt x="21" y="0"/>
                  </a:cubicBezTo>
                  <a:close/>
                  <a:moveTo>
                    <a:pt x="20" y="2"/>
                  </a:moveTo>
                  <a:cubicBezTo>
                    <a:pt x="16" y="2"/>
                    <a:pt x="13" y="3"/>
                    <a:pt x="11" y="6"/>
                  </a:cubicBezTo>
                  <a:cubicBezTo>
                    <a:pt x="8" y="9"/>
                    <a:pt x="7" y="13"/>
                    <a:pt x="7" y="19"/>
                  </a:cubicBezTo>
                  <a:cubicBezTo>
                    <a:pt x="7" y="26"/>
                    <a:pt x="8" y="30"/>
                    <a:pt x="11" y="33"/>
                  </a:cubicBezTo>
                  <a:cubicBezTo>
                    <a:pt x="13" y="36"/>
                    <a:pt x="16" y="37"/>
                    <a:pt x="20" y="37"/>
                  </a:cubicBezTo>
                  <a:cubicBezTo>
                    <a:pt x="24" y="37"/>
                    <a:pt x="27" y="36"/>
                    <a:pt x="30" y="33"/>
                  </a:cubicBezTo>
                  <a:cubicBezTo>
                    <a:pt x="32" y="30"/>
                    <a:pt x="33" y="26"/>
                    <a:pt x="33" y="20"/>
                  </a:cubicBezTo>
                  <a:cubicBezTo>
                    <a:pt x="33" y="14"/>
                    <a:pt x="32" y="9"/>
                    <a:pt x="29" y="6"/>
                  </a:cubicBezTo>
                  <a:cubicBezTo>
                    <a:pt x="27" y="3"/>
                    <a:pt x="24" y="2"/>
                    <a:pt x="2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</a:endParaRPr>
            </a:p>
          </p:txBody>
        </p:sp>
        <p:sp>
          <p:nvSpPr>
            <p:cNvPr id="132" name="Freeform 40">
              <a:extLst>
                <a:ext uri="{FF2B5EF4-FFF2-40B4-BE49-F238E27FC236}">
                  <a16:creationId xmlns="" xmlns:a16="http://schemas.microsoft.com/office/drawing/2014/main" id="{BD329C35-6F2B-EA47-96FB-6E19AF533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2326"/>
              <a:ext cx="59" cy="71"/>
            </a:xfrm>
            <a:custGeom>
              <a:avLst/>
              <a:gdLst>
                <a:gd name="T0" fmla="*/ 12 w 31"/>
                <a:gd name="T1" fmla="*/ 2 h 37"/>
                <a:gd name="T2" fmla="*/ 12 w 31"/>
                <a:gd name="T3" fmla="*/ 17 h 37"/>
                <a:gd name="T4" fmla="*/ 19 w 31"/>
                <a:gd name="T5" fmla="*/ 17 h 37"/>
                <a:gd name="T6" fmla="*/ 23 w 31"/>
                <a:gd name="T7" fmla="*/ 16 h 37"/>
                <a:gd name="T8" fmla="*/ 25 w 31"/>
                <a:gd name="T9" fmla="*/ 12 h 37"/>
                <a:gd name="T10" fmla="*/ 26 w 31"/>
                <a:gd name="T11" fmla="*/ 12 h 37"/>
                <a:gd name="T12" fmla="*/ 26 w 31"/>
                <a:gd name="T13" fmla="*/ 24 h 37"/>
                <a:gd name="T14" fmla="*/ 25 w 31"/>
                <a:gd name="T15" fmla="*/ 24 h 37"/>
                <a:gd name="T16" fmla="*/ 24 w 31"/>
                <a:gd name="T17" fmla="*/ 21 h 37"/>
                <a:gd name="T18" fmla="*/ 22 w 31"/>
                <a:gd name="T19" fmla="*/ 20 h 37"/>
                <a:gd name="T20" fmla="*/ 19 w 31"/>
                <a:gd name="T21" fmla="*/ 19 h 37"/>
                <a:gd name="T22" fmla="*/ 12 w 31"/>
                <a:gd name="T23" fmla="*/ 19 h 37"/>
                <a:gd name="T24" fmla="*/ 12 w 31"/>
                <a:gd name="T25" fmla="*/ 31 h 37"/>
                <a:gd name="T26" fmla="*/ 12 w 31"/>
                <a:gd name="T27" fmla="*/ 34 h 37"/>
                <a:gd name="T28" fmla="*/ 13 w 31"/>
                <a:gd name="T29" fmla="*/ 36 h 37"/>
                <a:gd name="T30" fmla="*/ 16 w 31"/>
                <a:gd name="T31" fmla="*/ 36 h 37"/>
                <a:gd name="T32" fmla="*/ 18 w 31"/>
                <a:gd name="T33" fmla="*/ 36 h 37"/>
                <a:gd name="T34" fmla="*/ 18 w 31"/>
                <a:gd name="T35" fmla="*/ 37 h 37"/>
                <a:gd name="T36" fmla="*/ 0 w 31"/>
                <a:gd name="T37" fmla="*/ 37 h 37"/>
                <a:gd name="T38" fmla="*/ 0 w 31"/>
                <a:gd name="T39" fmla="*/ 36 h 37"/>
                <a:gd name="T40" fmla="*/ 1 w 31"/>
                <a:gd name="T41" fmla="*/ 36 h 37"/>
                <a:gd name="T42" fmla="*/ 5 w 31"/>
                <a:gd name="T43" fmla="*/ 35 h 37"/>
                <a:gd name="T44" fmla="*/ 6 w 31"/>
                <a:gd name="T45" fmla="*/ 31 h 37"/>
                <a:gd name="T46" fmla="*/ 6 w 31"/>
                <a:gd name="T47" fmla="*/ 7 h 37"/>
                <a:gd name="T48" fmla="*/ 5 w 31"/>
                <a:gd name="T49" fmla="*/ 3 h 37"/>
                <a:gd name="T50" fmla="*/ 4 w 31"/>
                <a:gd name="T51" fmla="*/ 2 h 37"/>
                <a:gd name="T52" fmla="*/ 1 w 31"/>
                <a:gd name="T53" fmla="*/ 1 h 37"/>
                <a:gd name="T54" fmla="*/ 0 w 31"/>
                <a:gd name="T55" fmla="*/ 1 h 37"/>
                <a:gd name="T56" fmla="*/ 0 w 31"/>
                <a:gd name="T57" fmla="*/ 0 h 37"/>
                <a:gd name="T58" fmla="*/ 31 w 31"/>
                <a:gd name="T59" fmla="*/ 0 h 37"/>
                <a:gd name="T60" fmla="*/ 31 w 31"/>
                <a:gd name="T61" fmla="*/ 8 h 37"/>
                <a:gd name="T62" fmla="*/ 30 w 31"/>
                <a:gd name="T63" fmla="*/ 8 h 37"/>
                <a:gd name="T64" fmla="*/ 28 w 31"/>
                <a:gd name="T65" fmla="*/ 4 h 37"/>
                <a:gd name="T66" fmla="*/ 26 w 31"/>
                <a:gd name="T67" fmla="*/ 3 h 37"/>
                <a:gd name="T68" fmla="*/ 21 w 31"/>
                <a:gd name="T69" fmla="*/ 2 h 37"/>
                <a:gd name="T70" fmla="*/ 12 w 31"/>
                <a:gd name="T71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1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21" y="17"/>
                    <a:pt x="22" y="16"/>
                    <a:pt x="23" y="16"/>
                  </a:cubicBezTo>
                  <a:cubicBezTo>
                    <a:pt x="24" y="15"/>
                    <a:pt x="24" y="14"/>
                    <a:pt x="25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3"/>
                    <a:pt x="24" y="22"/>
                    <a:pt x="24" y="21"/>
                  </a:cubicBezTo>
                  <a:cubicBezTo>
                    <a:pt x="24" y="20"/>
                    <a:pt x="23" y="20"/>
                    <a:pt x="22" y="20"/>
                  </a:cubicBezTo>
                  <a:cubicBezTo>
                    <a:pt x="22" y="19"/>
                    <a:pt x="21" y="19"/>
                    <a:pt x="19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5"/>
                    <a:pt x="13" y="35"/>
                    <a:pt x="13" y="36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5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29" y="6"/>
                    <a:pt x="29" y="5"/>
                    <a:pt x="28" y="4"/>
                  </a:cubicBezTo>
                  <a:cubicBezTo>
                    <a:pt x="27" y="4"/>
                    <a:pt x="27" y="3"/>
                    <a:pt x="26" y="3"/>
                  </a:cubicBezTo>
                  <a:cubicBezTo>
                    <a:pt x="25" y="2"/>
                    <a:pt x="23" y="2"/>
                    <a:pt x="21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</a:endParaRPr>
            </a:p>
          </p:txBody>
        </p:sp>
        <p:sp>
          <p:nvSpPr>
            <p:cNvPr id="133" name="Freeform 41">
              <a:extLst>
                <a:ext uri="{FF2B5EF4-FFF2-40B4-BE49-F238E27FC236}">
                  <a16:creationId xmlns="" xmlns:a16="http://schemas.microsoft.com/office/drawing/2014/main" id="{BFA04090-FAF0-7A4E-8182-FA9AE63089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45" y="2326"/>
              <a:ext cx="59" cy="71"/>
            </a:xfrm>
            <a:custGeom>
              <a:avLst/>
              <a:gdLst>
                <a:gd name="T0" fmla="*/ 11 w 31"/>
                <a:gd name="T1" fmla="*/ 20 h 37"/>
                <a:gd name="T2" fmla="*/ 11 w 31"/>
                <a:gd name="T3" fmla="*/ 31 h 37"/>
                <a:gd name="T4" fmla="*/ 12 w 31"/>
                <a:gd name="T5" fmla="*/ 35 h 37"/>
                <a:gd name="T6" fmla="*/ 16 w 31"/>
                <a:gd name="T7" fmla="*/ 36 h 37"/>
                <a:gd name="T8" fmla="*/ 17 w 31"/>
                <a:gd name="T9" fmla="*/ 36 h 37"/>
                <a:gd name="T10" fmla="*/ 17 w 31"/>
                <a:gd name="T11" fmla="*/ 37 h 37"/>
                <a:gd name="T12" fmla="*/ 0 w 31"/>
                <a:gd name="T13" fmla="*/ 37 h 37"/>
                <a:gd name="T14" fmla="*/ 0 w 31"/>
                <a:gd name="T15" fmla="*/ 36 h 37"/>
                <a:gd name="T16" fmla="*/ 1 w 31"/>
                <a:gd name="T17" fmla="*/ 36 h 37"/>
                <a:gd name="T18" fmla="*/ 5 w 31"/>
                <a:gd name="T19" fmla="*/ 35 h 37"/>
                <a:gd name="T20" fmla="*/ 6 w 31"/>
                <a:gd name="T21" fmla="*/ 31 h 37"/>
                <a:gd name="T22" fmla="*/ 6 w 31"/>
                <a:gd name="T23" fmla="*/ 7 h 37"/>
                <a:gd name="T24" fmla="*/ 5 w 31"/>
                <a:gd name="T25" fmla="*/ 2 h 37"/>
                <a:gd name="T26" fmla="*/ 1 w 31"/>
                <a:gd name="T27" fmla="*/ 1 h 37"/>
                <a:gd name="T28" fmla="*/ 0 w 31"/>
                <a:gd name="T29" fmla="*/ 1 h 37"/>
                <a:gd name="T30" fmla="*/ 0 w 31"/>
                <a:gd name="T31" fmla="*/ 0 h 37"/>
                <a:gd name="T32" fmla="*/ 15 w 31"/>
                <a:gd name="T33" fmla="*/ 0 h 37"/>
                <a:gd name="T34" fmla="*/ 24 w 31"/>
                <a:gd name="T35" fmla="*/ 1 h 37"/>
                <a:gd name="T36" fmla="*/ 29 w 31"/>
                <a:gd name="T37" fmla="*/ 5 h 37"/>
                <a:gd name="T38" fmla="*/ 31 w 31"/>
                <a:gd name="T39" fmla="*/ 10 h 37"/>
                <a:gd name="T40" fmla="*/ 28 w 31"/>
                <a:gd name="T41" fmla="*/ 18 h 37"/>
                <a:gd name="T42" fmla="*/ 18 w 31"/>
                <a:gd name="T43" fmla="*/ 21 h 37"/>
                <a:gd name="T44" fmla="*/ 15 w 31"/>
                <a:gd name="T45" fmla="*/ 20 h 37"/>
                <a:gd name="T46" fmla="*/ 11 w 31"/>
                <a:gd name="T47" fmla="*/ 20 h 37"/>
                <a:gd name="T48" fmla="*/ 11 w 31"/>
                <a:gd name="T49" fmla="*/ 18 h 37"/>
                <a:gd name="T50" fmla="*/ 14 w 31"/>
                <a:gd name="T51" fmla="*/ 19 h 37"/>
                <a:gd name="T52" fmla="*/ 16 w 31"/>
                <a:gd name="T53" fmla="*/ 19 h 37"/>
                <a:gd name="T54" fmla="*/ 22 w 31"/>
                <a:gd name="T55" fmla="*/ 17 h 37"/>
                <a:gd name="T56" fmla="*/ 24 w 31"/>
                <a:gd name="T57" fmla="*/ 11 h 37"/>
                <a:gd name="T58" fmla="*/ 23 w 31"/>
                <a:gd name="T59" fmla="*/ 6 h 37"/>
                <a:gd name="T60" fmla="*/ 20 w 31"/>
                <a:gd name="T61" fmla="*/ 3 h 37"/>
                <a:gd name="T62" fmla="*/ 15 w 31"/>
                <a:gd name="T63" fmla="*/ 2 h 37"/>
                <a:gd name="T64" fmla="*/ 11 w 31"/>
                <a:gd name="T65" fmla="*/ 3 h 37"/>
                <a:gd name="T66" fmla="*/ 11 w 31"/>
                <a:gd name="T67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1" h="37">
                  <a:moveTo>
                    <a:pt x="11" y="20"/>
                  </a:move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2" y="35"/>
                    <a:pt x="12" y="35"/>
                  </a:cubicBezTo>
                  <a:cubicBezTo>
                    <a:pt x="13" y="36"/>
                    <a:pt x="14" y="36"/>
                    <a:pt x="16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9" y="0"/>
                    <a:pt x="21" y="0"/>
                    <a:pt x="24" y="1"/>
                  </a:cubicBezTo>
                  <a:cubicBezTo>
                    <a:pt x="26" y="2"/>
                    <a:pt x="27" y="3"/>
                    <a:pt x="29" y="5"/>
                  </a:cubicBezTo>
                  <a:cubicBezTo>
                    <a:pt x="30" y="6"/>
                    <a:pt x="31" y="8"/>
                    <a:pt x="31" y="10"/>
                  </a:cubicBezTo>
                  <a:cubicBezTo>
                    <a:pt x="31" y="13"/>
                    <a:pt x="30" y="16"/>
                    <a:pt x="28" y="18"/>
                  </a:cubicBezTo>
                  <a:cubicBezTo>
                    <a:pt x="26" y="20"/>
                    <a:pt x="22" y="21"/>
                    <a:pt x="18" y="21"/>
                  </a:cubicBezTo>
                  <a:cubicBezTo>
                    <a:pt x="17" y="21"/>
                    <a:pt x="16" y="21"/>
                    <a:pt x="15" y="20"/>
                  </a:cubicBezTo>
                  <a:cubicBezTo>
                    <a:pt x="14" y="20"/>
                    <a:pt x="13" y="20"/>
                    <a:pt x="11" y="20"/>
                  </a:cubicBezTo>
                  <a:close/>
                  <a:moveTo>
                    <a:pt x="11" y="18"/>
                  </a:moveTo>
                  <a:cubicBezTo>
                    <a:pt x="13" y="18"/>
                    <a:pt x="13" y="19"/>
                    <a:pt x="14" y="19"/>
                  </a:cubicBezTo>
                  <a:cubicBezTo>
                    <a:pt x="15" y="19"/>
                    <a:pt x="16" y="19"/>
                    <a:pt x="16" y="19"/>
                  </a:cubicBezTo>
                  <a:cubicBezTo>
                    <a:pt x="19" y="19"/>
                    <a:pt x="20" y="18"/>
                    <a:pt x="22" y="17"/>
                  </a:cubicBezTo>
                  <a:cubicBezTo>
                    <a:pt x="23" y="15"/>
                    <a:pt x="24" y="13"/>
                    <a:pt x="24" y="11"/>
                  </a:cubicBezTo>
                  <a:cubicBezTo>
                    <a:pt x="24" y="9"/>
                    <a:pt x="24" y="8"/>
                    <a:pt x="23" y="6"/>
                  </a:cubicBezTo>
                  <a:cubicBezTo>
                    <a:pt x="22" y="5"/>
                    <a:pt x="21" y="4"/>
                    <a:pt x="20" y="3"/>
                  </a:cubicBezTo>
                  <a:cubicBezTo>
                    <a:pt x="19" y="3"/>
                    <a:pt x="17" y="2"/>
                    <a:pt x="15" y="2"/>
                  </a:cubicBezTo>
                  <a:cubicBezTo>
                    <a:pt x="14" y="2"/>
                    <a:pt x="13" y="2"/>
                    <a:pt x="11" y="3"/>
                  </a:cubicBezTo>
                  <a:lnTo>
                    <a:pt x="11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</a:endParaRPr>
            </a:p>
          </p:txBody>
        </p:sp>
        <p:sp>
          <p:nvSpPr>
            <p:cNvPr id="134" name="Freeform 42">
              <a:extLst>
                <a:ext uri="{FF2B5EF4-FFF2-40B4-BE49-F238E27FC236}">
                  <a16:creationId xmlns="" xmlns:a16="http://schemas.microsoft.com/office/drawing/2014/main" id="{3F64E0BE-A38B-FD4F-84E4-5D7A3289C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2326"/>
              <a:ext cx="67" cy="71"/>
            </a:xfrm>
            <a:custGeom>
              <a:avLst/>
              <a:gdLst>
                <a:gd name="T0" fmla="*/ 12 w 35"/>
                <a:gd name="T1" fmla="*/ 2 h 37"/>
                <a:gd name="T2" fmla="*/ 12 w 35"/>
                <a:gd name="T3" fmla="*/ 17 h 37"/>
                <a:gd name="T4" fmla="*/ 21 w 35"/>
                <a:gd name="T5" fmla="*/ 17 h 37"/>
                <a:gd name="T6" fmla="*/ 25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6 w 35"/>
                <a:gd name="T17" fmla="*/ 21 h 37"/>
                <a:gd name="T18" fmla="*/ 24 w 35"/>
                <a:gd name="T19" fmla="*/ 19 h 37"/>
                <a:gd name="T20" fmla="*/ 21 w 35"/>
                <a:gd name="T21" fmla="*/ 19 h 37"/>
                <a:gd name="T22" fmla="*/ 12 w 35"/>
                <a:gd name="T23" fmla="*/ 19 h 37"/>
                <a:gd name="T24" fmla="*/ 12 w 35"/>
                <a:gd name="T25" fmla="*/ 31 h 37"/>
                <a:gd name="T26" fmla="*/ 12 w 35"/>
                <a:gd name="T27" fmla="*/ 34 h 37"/>
                <a:gd name="T28" fmla="*/ 13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2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1 w 35"/>
                <a:gd name="T49" fmla="*/ 36 h 37"/>
                <a:gd name="T50" fmla="*/ 4 w 35"/>
                <a:gd name="T51" fmla="*/ 36 h 37"/>
                <a:gd name="T52" fmla="*/ 5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1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2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29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2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7"/>
                    <a:pt x="24" y="16"/>
                    <a:pt x="25" y="16"/>
                  </a:cubicBezTo>
                  <a:cubicBezTo>
                    <a:pt x="26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3"/>
                    <a:pt x="26" y="21"/>
                    <a:pt x="26" y="21"/>
                  </a:cubicBezTo>
                  <a:cubicBezTo>
                    <a:pt x="26" y="20"/>
                    <a:pt x="25" y="20"/>
                    <a:pt x="24" y="19"/>
                  </a:cubicBezTo>
                  <a:cubicBezTo>
                    <a:pt x="24" y="19"/>
                    <a:pt x="22" y="19"/>
                    <a:pt x="2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4"/>
                    <a:pt x="12" y="35"/>
                    <a:pt x="13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4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1" y="32"/>
                    <a:pt x="33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2" y="36"/>
                    <a:pt x="3" y="36"/>
                    <a:pt x="4" y="36"/>
                  </a:cubicBezTo>
                  <a:cubicBezTo>
                    <a:pt x="5" y="35"/>
                    <a:pt x="5" y="35"/>
                    <a:pt x="5" y="34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6"/>
                    <a:pt x="30" y="5"/>
                    <a:pt x="29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6" y="2"/>
                    <a:pt x="25" y="2"/>
                    <a:pt x="23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</a:endParaRPr>
            </a:p>
          </p:txBody>
        </p:sp>
        <p:sp>
          <p:nvSpPr>
            <p:cNvPr id="135" name="Freeform 43">
              <a:extLst>
                <a:ext uri="{FF2B5EF4-FFF2-40B4-BE49-F238E27FC236}">
                  <a16:creationId xmlns="" xmlns:a16="http://schemas.microsoft.com/office/drawing/2014/main" id="{C01BDCBB-444D-3843-9190-D44DB79BC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2326"/>
              <a:ext cx="65" cy="71"/>
            </a:xfrm>
            <a:custGeom>
              <a:avLst/>
              <a:gdLst>
                <a:gd name="T0" fmla="*/ 34 w 34"/>
                <a:gd name="T1" fmla="*/ 0 h 37"/>
                <a:gd name="T2" fmla="*/ 34 w 34"/>
                <a:gd name="T3" fmla="*/ 9 h 37"/>
                <a:gd name="T4" fmla="*/ 33 w 34"/>
                <a:gd name="T5" fmla="*/ 9 h 37"/>
                <a:gd name="T6" fmla="*/ 32 w 34"/>
                <a:gd name="T7" fmla="*/ 5 h 37"/>
                <a:gd name="T8" fmla="*/ 30 w 34"/>
                <a:gd name="T9" fmla="*/ 3 h 37"/>
                <a:gd name="T10" fmla="*/ 26 w 34"/>
                <a:gd name="T11" fmla="*/ 2 h 37"/>
                <a:gd name="T12" fmla="*/ 20 w 34"/>
                <a:gd name="T13" fmla="*/ 2 h 37"/>
                <a:gd name="T14" fmla="*/ 20 w 34"/>
                <a:gd name="T15" fmla="*/ 31 h 37"/>
                <a:gd name="T16" fmla="*/ 21 w 34"/>
                <a:gd name="T17" fmla="*/ 35 h 37"/>
                <a:gd name="T18" fmla="*/ 24 w 34"/>
                <a:gd name="T19" fmla="*/ 36 h 37"/>
                <a:gd name="T20" fmla="*/ 26 w 34"/>
                <a:gd name="T21" fmla="*/ 36 h 37"/>
                <a:gd name="T22" fmla="*/ 26 w 34"/>
                <a:gd name="T23" fmla="*/ 37 h 37"/>
                <a:gd name="T24" fmla="*/ 8 w 34"/>
                <a:gd name="T25" fmla="*/ 37 h 37"/>
                <a:gd name="T26" fmla="*/ 8 w 34"/>
                <a:gd name="T27" fmla="*/ 36 h 37"/>
                <a:gd name="T28" fmla="*/ 10 w 34"/>
                <a:gd name="T29" fmla="*/ 36 h 37"/>
                <a:gd name="T30" fmla="*/ 13 w 34"/>
                <a:gd name="T31" fmla="*/ 35 h 37"/>
                <a:gd name="T32" fmla="*/ 14 w 34"/>
                <a:gd name="T33" fmla="*/ 31 h 37"/>
                <a:gd name="T34" fmla="*/ 14 w 34"/>
                <a:gd name="T35" fmla="*/ 2 h 37"/>
                <a:gd name="T36" fmla="*/ 9 w 34"/>
                <a:gd name="T37" fmla="*/ 2 h 37"/>
                <a:gd name="T38" fmla="*/ 5 w 34"/>
                <a:gd name="T39" fmla="*/ 3 h 37"/>
                <a:gd name="T40" fmla="*/ 2 w 34"/>
                <a:gd name="T41" fmla="*/ 5 h 37"/>
                <a:gd name="T42" fmla="*/ 1 w 34"/>
                <a:gd name="T43" fmla="*/ 9 h 37"/>
                <a:gd name="T44" fmla="*/ 0 w 34"/>
                <a:gd name="T45" fmla="*/ 9 h 37"/>
                <a:gd name="T46" fmla="*/ 0 w 34"/>
                <a:gd name="T47" fmla="*/ 0 h 37"/>
                <a:gd name="T48" fmla="*/ 34 w 34"/>
                <a:gd name="T4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37">
                  <a:moveTo>
                    <a:pt x="34" y="0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7"/>
                    <a:pt x="33" y="6"/>
                    <a:pt x="32" y="5"/>
                  </a:cubicBezTo>
                  <a:cubicBezTo>
                    <a:pt x="32" y="4"/>
                    <a:pt x="31" y="4"/>
                    <a:pt x="30" y="3"/>
                  </a:cubicBezTo>
                  <a:cubicBezTo>
                    <a:pt x="29" y="3"/>
                    <a:pt x="27" y="2"/>
                    <a:pt x="26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3"/>
                    <a:pt x="20" y="35"/>
                    <a:pt x="21" y="35"/>
                  </a:cubicBezTo>
                  <a:cubicBezTo>
                    <a:pt x="21" y="36"/>
                    <a:pt x="23" y="36"/>
                    <a:pt x="24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3" y="36"/>
                    <a:pt x="13" y="35"/>
                  </a:cubicBezTo>
                  <a:cubicBezTo>
                    <a:pt x="14" y="34"/>
                    <a:pt x="14" y="33"/>
                    <a:pt x="14" y="3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7" y="2"/>
                    <a:pt x="6" y="2"/>
                    <a:pt x="5" y="3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1" y="6"/>
                    <a:pt x="1" y="7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</a:endParaRPr>
            </a:p>
          </p:txBody>
        </p:sp>
        <p:sp>
          <p:nvSpPr>
            <p:cNvPr id="136" name="Freeform 44">
              <a:extLst>
                <a:ext uri="{FF2B5EF4-FFF2-40B4-BE49-F238E27FC236}">
                  <a16:creationId xmlns="" xmlns:a16="http://schemas.microsoft.com/office/drawing/2014/main" id="{7D22F21E-CE03-7C42-BFFF-884B53499F2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51" y="2326"/>
              <a:ext cx="79" cy="71"/>
            </a:xfrm>
            <a:custGeom>
              <a:avLst/>
              <a:gdLst>
                <a:gd name="T0" fmla="*/ 41 w 41"/>
                <a:gd name="T1" fmla="*/ 37 h 37"/>
                <a:gd name="T2" fmla="*/ 30 w 41"/>
                <a:gd name="T3" fmla="*/ 37 h 37"/>
                <a:gd name="T4" fmla="*/ 16 w 41"/>
                <a:gd name="T5" fmla="*/ 20 h 37"/>
                <a:gd name="T6" fmla="*/ 14 w 41"/>
                <a:gd name="T7" fmla="*/ 20 h 37"/>
                <a:gd name="T8" fmla="*/ 13 w 41"/>
                <a:gd name="T9" fmla="*/ 20 h 37"/>
                <a:gd name="T10" fmla="*/ 12 w 41"/>
                <a:gd name="T11" fmla="*/ 20 h 37"/>
                <a:gd name="T12" fmla="*/ 12 w 41"/>
                <a:gd name="T13" fmla="*/ 31 h 37"/>
                <a:gd name="T14" fmla="*/ 13 w 41"/>
                <a:gd name="T15" fmla="*/ 35 h 37"/>
                <a:gd name="T16" fmla="*/ 16 w 41"/>
                <a:gd name="T17" fmla="*/ 36 h 37"/>
                <a:gd name="T18" fmla="*/ 18 w 41"/>
                <a:gd name="T19" fmla="*/ 36 h 37"/>
                <a:gd name="T20" fmla="*/ 18 w 41"/>
                <a:gd name="T21" fmla="*/ 37 h 37"/>
                <a:gd name="T22" fmla="*/ 0 w 41"/>
                <a:gd name="T23" fmla="*/ 37 h 37"/>
                <a:gd name="T24" fmla="*/ 0 w 41"/>
                <a:gd name="T25" fmla="*/ 36 h 37"/>
                <a:gd name="T26" fmla="*/ 2 w 41"/>
                <a:gd name="T27" fmla="*/ 36 h 37"/>
                <a:gd name="T28" fmla="*/ 5 w 41"/>
                <a:gd name="T29" fmla="*/ 35 h 37"/>
                <a:gd name="T30" fmla="*/ 6 w 41"/>
                <a:gd name="T31" fmla="*/ 31 h 37"/>
                <a:gd name="T32" fmla="*/ 6 w 41"/>
                <a:gd name="T33" fmla="*/ 7 h 37"/>
                <a:gd name="T34" fmla="*/ 5 w 41"/>
                <a:gd name="T35" fmla="*/ 2 h 37"/>
                <a:gd name="T36" fmla="*/ 2 w 41"/>
                <a:gd name="T37" fmla="*/ 1 h 37"/>
                <a:gd name="T38" fmla="*/ 0 w 41"/>
                <a:gd name="T39" fmla="*/ 1 h 37"/>
                <a:gd name="T40" fmla="*/ 0 w 41"/>
                <a:gd name="T41" fmla="*/ 0 h 37"/>
                <a:gd name="T42" fmla="*/ 15 w 41"/>
                <a:gd name="T43" fmla="*/ 0 h 37"/>
                <a:gd name="T44" fmla="*/ 25 w 41"/>
                <a:gd name="T45" fmla="*/ 1 h 37"/>
                <a:gd name="T46" fmla="*/ 30 w 41"/>
                <a:gd name="T47" fmla="*/ 4 h 37"/>
                <a:gd name="T48" fmla="*/ 32 w 41"/>
                <a:gd name="T49" fmla="*/ 10 h 37"/>
                <a:gd name="T50" fmla="*/ 30 w 41"/>
                <a:gd name="T51" fmla="*/ 16 h 37"/>
                <a:gd name="T52" fmla="*/ 22 w 41"/>
                <a:gd name="T53" fmla="*/ 19 h 37"/>
                <a:gd name="T54" fmla="*/ 31 w 41"/>
                <a:gd name="T55" fmla="*/ 30 h 37"/>
                <a:gd name="T56" fmla="*/ 36 w 41"/>
                <a:gd name="T57" fmla="*/ 35 h 37"/>
                <a:gd name="T58" fmla="*/ 41 w 41"/>
                <a:gd name="T59" fmla="*/ 36 h 37"/>
                <a:gd name="T60" fmla="*/ 41 w 41"/>
                <a:gd name="T61" fmla="*/ 37 h 37"/>
                <a:gd name="T62" fmla="*/ 12 w 41"/>
                <a:gd name="T63" fmla="*/ 18 h 37"/>
                <a:gd name="T64" fmla="*/ 13 w 41"/>
                <a:gd name="T65" fmla="*/ 18 h 37"/>
                <a:gd name="T66" fmla="*/ 14 w 41"/>
                <a:gd name="T67" fmla="*/ 18 h 37"/>
                <a:gd name="T68" fmla="*/ 22 w 41"/>
                <a:gd name="T69" fmla="*/ 16 h 37"/>
                <a:gd name="T70" fmla="*/ 25 w 41"/>
                <a:gd name="T71" fmla="*/ 10 h 37"/>
                <a:gd name="T72" fmla="*/ 23 w 41"/>
                <a:gd name="T73" fmla="*/ 4 h 37"/>
                <a:gd name="T74" fmla="*/ 17 w 41"/>
                <a:gd name="T75" fmla="*/ 2 h 37"/>
                <a:gd name="T76" fmla="*/ 12 w 41"/>
                <a:gd name="T77" fmla="*/ 3 h 37"/>
                <a:gd name="T78" fmla="*/ 12 w 41"/>
                <a:gd name="T79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1" h="37">
                  <a:moveTo>
                    <a:pt x="41" y="37"/>
                  </a:moveTo>
                  <a:cubicBezTo>
                    <a:pt x="30" y="37"/>
                    <a:pt x="30" y="37"/>
                    <a:pt x="30" y="37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20"/>
                    <a:pt x="14" y="20"/>
                    <a:pt x="14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5"/>
                    <a:pt x="13" y="35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20" y="0"/>
                    <a:pt x="23" y="0"/>
                    <a:pt x="25" y="1"/>
                  </a:cubicBezTo>
                  <a:cubicBezTo>
                    <a:pt x="27" y="1"/>
                    <a:pt x="29" y="3"/>
                    <a:pt x="30" y="4"/>
                  </a:cubicBezTo>
                  <a:cubicBezTo>
                    <a:pt x="32" y="6"/>
                    <a:pt x="32" y="7"/>
                    <a:pt x="32" y="10"/>
                  </a:cubicBezTo>
                  <a:cubicBezTo>
                    <a:pt x="32" y="12"/>
                    <a:pt x="31" y="14"/>
                    <a:pt x="30" y="16"/>
                  </a:cubicBezTo>
                  <a:cubicBezTo>
                    <a:pt x="28" y="17"/>
                    <a:pt x="26" y="18"/>
                    <a:pt x="22" y="1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3" y="32"/>
                    <a:pt x="34" y="34"/>
                    <a:pt x="36" y="35"/>
                  </a:cubicBezTo>
                  <a:cubicBezTo>
                    <a:pt x="37" y="36"/>
                    <a:pt x="39" y="36"/>
                    <a:pt x="41" y="36"/>
                  </a:cubicBezTo>
                  <a:lnTo>
                    <a:pt x="41" y="37"/>
                  </a:lnTo>
                  <a:close/>
                  <a:moveTo>
                    <a:pt x="12" y="18"/>
                  </a:moveTo>
                  <a:cubicBezTo>
                    <a:pt x="12" y="18"/>
                    <a:pt x="13" y="18"/>
                    <a:pt x="13" y="18"/>
                  </a:cubicBezTo>
                  <a:cubicBezTo>
                    <a:pt x="13" y="18"/>
                    <a:pt x="13" y="18"/>
                    <a:pt x="14" y="18"/>
                  </a:cubicBezTo>
                  <a:cubicBezTo>
                    <a:pt x="18" y="18"/>
                    <a:pt x="20" y="17"/>
                    <a:pt x="22" y="16"/>
                  </a:cubicBezTo>
                  <a:cubicBezTo>
                    <a:pt x="24" y="14"/>
                    <a:pt x="25" y="12"/>
                    <a:pt x="25" y="10"/>
                  </a:cubicBezTo>
                  <a:cubicBezTo>
                    <a:pt x="25" y="8"/>
                    <a:pt x="25" y="6"/>
                    <a:pt x="23" y="4"/>
                  </a:cubicBezTo>
                  <a:cubicBezTo>
                    <a:pt x="21" y="3"/>
                    <a:pt x="19" y="2"/>
                    <a:pt x="17" y="2"/>
                  </a:cubicBezTo>
                  <a:cubicBezTo>
                    <a:pt x="16" y="2"/>
                    <a:pt x="14" y="2"/>
                    <a:pt x="12" y="3"/>
                  </a:cubicBezTo>
                  <a:lnTo>
                    <a:pt x="1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</a:endParaRPr>
            </a:p>
          </p:txBody>
        </p:sp>
        <p:sp>
          <p:nvSpPr>
            <p:cNvPr id="137" name="Freeform 45">
              <a:extLst>
                <a:ext uri="{FF2B5EF4-FFF2-40B4-BE49-F238E27FC236}">
                  <a16:creationId xmlns="" xmlns:a16="http://schemas.microsoft.com/office/drawing/2014/main" id="{10E89403-723A-1648-B0EA-F3962D057BC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32" y="2324"/>
              <a:ext cx="76" cy="75"/>
            </a:xfrm>
            <a:custGeom>
              <a:avLst/>
              <a:gdLst>
                <a:gd name="T0" fmla="*/ 21 w 40"/>
                <a:gd name="T1" fmla="*/ 0 h 39"/>
                <a:gd name="T2" fmla="*/ 35 w 40"/>
                <a:gd name="T3" fmla="*/ 6 h 39"/>
                <a:gd name="T4" fmla="*/ 40 w 40"/>
                <a:gd name="T5" fmla="*/ 19 h 39"/>
                <a:gd name="T6" fmla="*/ 34 w 40"/>
                <a:gd name="T7" fmla="*/ 34 h 39"/>
                <a:gd name="T8" fmla="*/ 20 w 40"/>
                <a:gd name="T9" fmla="*/ 39 h 39"/>
                <a:gd name="T10" fmla="*/ 6 w 40"/>
                <a:gd name="T11" fmla="*/ 34 h 39"/>
                <a:gd name="T12" fmla="*/ 0 w 40"/>
                <a:gd name="T13" fmla="*/ 20 h 39"/>
                <a:gd name="T14" fmla="*/ 7 w 40"/>
                <a:gd name="T15" fmla="*/ 5 h 39"/>
                <a:gd name="T16" fmla="*/ 21 w 40"/>
                <a:gd name="T17" fmla="*/ 0 h 39"/>
                <a:gd name="T18" fmla="*/ 20 w 40"/>
                <a:gd name="T19" fmla="*/ 2 h 39"/>
                <a:gd name="T20" fmla="*/ 11 w 40"/>
                <a:gd name="T21" fmla="*/ 6 h 39"/>
                <a:gd name="T22" fmla="*/ 7 w 40"/>
                <a:gd name="T23" fmla="*/ 19 h 39"/>
                <a:gd name="T24" fmla="*/ 11 w 40"/>
                <a:gd name="T25" fmla="*/ 33 h 39"/>
                <a:gd name="T26" fmla="*/ 20 w 40"/>
                <a:gd name="T27" fmla="*/ 37 h 39"/>
                <a:gd name="T28" fmla="*/ 30 w 40"/>
                <a:gd name="T29" fmla="*/ 33 h 39"/>
                <a:gd name="T30" fmla="*/ 33 w 40"/>
                <a:gd name="T31" fmla="*/ 20 h 39"/>
                <a:gd name="T32" fmla="*/ 29 w 40"/>
                <a:gd name="T33" fmla="*/ 6 h 39"/>
                <a:gd name="T34" fmla="*/ 20 w 40"/>
                <a:gd name="T35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39">
                  <a:moveTo>
                    <a:pt x="21" y="0"/>
                  </a:moveTo>
                  <a:cubicBezTo>
                    <a:pt x="26" y="0"/>
                    <a:pt x="31" y="2"/>
                    <a:pt x="35" y="6"/>
                  </a:cubicBezTo>
                  <a:cubicBezTo>
                    <a:pt x="38" y="9"/>
                    <a:pt x="40" y="14"/>
                    <a:pt x="40" y="19"/>
                  </a:cubicBezTo>
                  <a:cubicBezTo>
                    <a:pt x="40" y="25"/>
                    <a:pt x="38" y="30"/>
                    <a:pt x="34" y="34"/>
                  </a:cubicBezTo>
                  <a:cubicBezTo>
                    <a:pt x="31" y="37"/>
                    <a:pt x="26" y="39"/>
                    <a:pt x="20" y="39"/>
                  </a:cubicBezTo>
                  <a:cubicBezTo>
                    <a:pt x="14" y="39"/>
                    <a:pt x="10" y="37"/>
                    <a:pt x="6" y="34"/>
                  </a:cubicBezTo>
                  <a:cubicBezTo>
                    <a:pt x="2" y="30"/>
                    <a:pt x="0" y="25"/>
                    <a:pt x="0" y="20"/>
                  </a:cubicBezTo>
                  <a:cubicBezTo>
                    <a:pt x="0" y="14"/>
                    <a:pt x="2" y="9"/>
                    <a:pt x="7" y="5"/>
                  </a:cubicBezTo>
                  <a:cubicBezTo>
                    <a:pt x="11" y="2"/>
                    <a:pt x="15" y="0"/>
                    <a:pt x="21" y="0"/>
                  </a:cubicBezTo>
                  <a:close/>
                  <a:moveTo>
                    <a:pt x="20" y="2"/>
                  </a:moveTo>
                  <a:cubicBezTo>
                    <a:pt x="16" y="2"/>
                    <a:pt x="13" y="3"/>
                    <a:pt x="11" y="6"/>
                  </a:cubicBezTo>
                  <a:cubicBezTo>
                    <a:pt x="8" y="9"/>
                    <a:pt x="7" y="13"/>
                    <a:pt x="7" y="19"/>
                  </a:cubicBezTo>
                  <a:cubicBezTo>
                    <a:pt x="7" y="26"/>
                    <a:pt x="8" y="30"/>
                    <a:pt x="11" y="33"/>
                  </a:cubicBezTo>
                  <a:cubicBezTo>
                    <a:pt x="14" y="36"/>
                    <a:pt x="16" y="37"/>
                    <a:pt x="20" y="37"/>
                  </a:cubicBezTo>
                  <a:cubicBezTo>
                    <a:pt x="24" y="37"/>
                    <a:pt x="27" y="36"/>
                    <a:pt x="30" y="33"/>
                  </a:cubicBezTo>
                  <a:cubicBezTo>
                    <a:pt x="32" y="30"/>
                    <a:pt x="33" y="26"/>
                    <a:pt x="33" y="20"/>
                  </a:cubicBezTo>
                  <a:cubicBezTo>
                    <a:pt x="33" y="14"/>
                    <a:pt x="32" y="9"/>
                    <a:pt x="29" y="6"/>
                  </a:cubicBezTo>
                  <a:cubicBezTo>
                    <a:pt x="27" y="3"/>
                    <a:pt x="24" y="2"/>
                    <a:pt x="2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</a:endParaRPr>
            </a:p>
          </p:txBody>
        </p:sp>
        <p:sp>
          <p:nvSpPr>
            <p:cNvPr id="138" name="Freeform 46">
              <a:extLst>
                <a:ext uri="{FF2B5EF4-FFF2-40B4-BE49-F238E27FC236}">
                  <a16:creationId xmlns="" xmlns:a16="http://schemas.microsoft.com/office/drawing/2014/main" id="{6638ED95-DC3D-1E4F-9DC1-537666118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326"/>
              <a:ext cx="68" cy="71"/>
            </a:xfrm>
            <a:custGeom>
              <a:avLst/>
              <a:gdLst>
                <a:gd name="T0" fmla="*/ 35 w 36"/>
                <a:gd name="T1" fmla="*/ 27 h 37"/>
                <a:gd name="T2" fmla="*/ 36 w 36"/>
                <a:gd name="T3" fmla="*/ 27 h 37"/>
                <a:gd name="T4" fmla="*/ 32 w 36"/>
                <a:gd name="T5" fmla="*/ 37 h 37"/>
                <a:gd name="T6" fmla="*/ 0 w 36"/>
                <a:gd name="T7" fmla="*/ 37 h 37"/>
                <a:gd name="T8" fmla="*/ 0 w 36"/>
                <a:gd name="T9" fmla="*/ 36 h 37"/>
                <a:gd name="T10" fmla="*/ 2 w 36"/>
                <a:gd name="T11" fmla="*/ 36 h 37"/>
                <a:gd name="T12" fmla="*/ 6 w 36"/>
                <a:gd name="T13" fmla="*/ 35 h 37"/>
                <a:gd name="T14" fmla="*/ 6 w 36"/>
                <a:gd name="T15" fmla="*/ 31 h 37"/>
                <a:gd name="T16" fmla="*/ 6 w 36"/>
                <a:gd name="T17" fmla="*/ 7 h 37"/>
                <a:gd name="T18" fmla="*/ 5 w 36"/>
                <a:gd name="T19" fmla="*/ 2 h 37"/>
                <a:gd name="T20" fmla="*/ 2 w 36"/>
                <a:gd name="T21" fmla="*/ 1 h 37"/>
                <a:gd name="T22" fmla="*/ 0 w 36"/>
                <a:gd name="T23" fmla="*/ 1 h 37"/>
                <a:gd name="T24" fmla="*/ 0 w 36"/>
                <a:gd name="T25" fmla="*/ 0 h 37"/>
                <a:gd name="T26" fmla="*/ 19 w 36"/>
                <a:gd name="T27" fmla="*/ 0 h 37"/>
                <a:gd name="T28" fmla="*/ 19 w 36"/>
                <a:gd name="T29" fmla="*/ 1 h 37"/>
                <a:gd name="T30" fmla="*/ 14 w 36"/>
                <a:gd name="T31" fmla="*/ 2 h 37"/>
                <a:gd name="T32" fmla="*/ 13 w 36"/>
                <a:gd name="T33" fmla="*/ 3 h 37"/>
                <a:gd name="T34" fmla="*/ 12 w 36"/>
                <a:gd name="T35" fmla="*/ 7 h 37"/>
                <a:gd name="T36" fmla="*/ 12 w 36"/>
                <a:gd name="T37" fmla="*/ 31 h 37"/>
                <a:gd name="T38" fmla="*/ 13 w 36"/>
                <a:gd name="T39" fmla="*/ 34 h 37"/>
                <a:gd name="T40" fmla="*/ 14 w 36"/>
                <a:gd name="T41" fmla="*/ 35 h 37"/>
                <a:gd name="T42" fmla="*/ 18 w 36"/>
                <a:gd name="T43" fmla="*/ 35 h 37"/>
                <a:gd name="T44" fmla="*/ 21 w 36"/>
                <a:gd name="T45" fmla="*/ 35 h 37"/>
                <a:gd name="T46" fmla="*/ 28 w 36"/>
                <a:gd name="T47" fmla="*/ 34 h 37"/>
                <a:gd name="T48" fmla="*/ 32 w 36"/>
                <a:gd name="T49" fmla="*/ 32 h 37"/>
                <a:gd name="T50" fmla="*/ 35 w 36"/>
                <a:gd name="T51" fmla="*/ 2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6" h="37">
                  <a:moveTo>
                    <a:pt x="35" y="27"/>
                  </a:moveTo>
                  <a:cubicBezTo>
                    <a:pt x="36" y="27"/>
                    <a:pt x="36" y="27"/>
                    <a:pt x="36" y="2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5" y="1"/>
                    <a:pt x="14" y="2"/>
                  </a:cubicBezTo>
                  <a:cubicBezTo>
                    <a:pt x="13" y="2"/>
                    <a:pt x="13" y="2"/>
                    <a:pt x="13" y="3"/>
                  </a:cubicBezTo>
                  <a:cubicBezTo>
                    <a:pt x="12" y="4"/>
                    <a:pt x="12" y="5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2"/>
                    <a:pt x="12" y="33"/>
                    <a:pt x="13" y="34"/>
                  </a:cubicBezTo>
                  <a:cubicBezTo>
                    <a:pt x="13" y="34"/>
                    <a:pt x="13" y="35"/>
                    <a:pt x="14" y="35"/>
                  </a:cubicBezTo>
                  <a:cubicBezTo>
                    <a:pt x="14" y="35"/>
                    <a:pt x="16" y="35"/>
                    <a:pt x="18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5" y="35"/>
                    <a:pt x="27" y="35"/>
                    <a:pt x="28" y="34"/>
                  </a:cubicBezTo>
                  <a:cubicBezTo>
                    <a:pt x="29" y="34"/>
                    <a:pt x="30" y="33"/>
                    <a:pt x="32" y="32"/>
                  </a:cubicBezTo>
                  <a:cubicBezTo>
                    <a:pt x="33" y="31"/>
                    <a:pt x="34" y="29"/>
                    <a:pt x="35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</a:endParaRPr>
            </a:p>
          </p:txBody>
        </p:sp>
        <p:sp>
          <p:nvSpPr>
            <p:cNvPr id="139" name="Freeform 47">
              <a:extLst>
                <a:ext uri="{FF2B5EF4-FFF2-40B4-BE49-F238E27FC236}">
                  <a16:creationId xmlns="" xmlns:a16="http://schemas.microsoft.com/office/drawing/2014/main" id="{DAD1CD6A-F150-0E41-8109-0507ADE57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2326"/>
              <a:ext cx="67" cy="71"/>
            </a:xfrm>
            <a:custGeom>
              <a:avLst/>
              <a:gdLst>
                <a:gd name="T0" fmla="*/ 11 w 35"/>
                <a:gd name="T1" fmla="*/ 2 h 37"/>
                <a:gd name="T2" fmla="*/ 11 w 35"/>
                <a:gd name="T3" fmla="*/ 17 h 37"/>
                <a:gd name="T4" fmla="*/ 20 w 35"/>
                <a:gd name="T5" fmla="*/ 17 h 37"/>
                <a:gd name="T6" fmla="*/ 25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6 w 35"/>
                <a:gd name="T17" fmla="*/ 21 h 37"/>
                <a:gd name="T18" fmla="*/ 24 w 35"/>
                <a:gd name="T19" fmla="*/ 19 h 37"/>
                <a:gd name="T20" fmla="*/ 20 w 35"/>
                <a:gd name="T21" fmla="*/ 19 h 37"/>
                <a:gd name="T22" fmla="*/ 11 w 35"/>
                <a:gd name="T23" fmla="*/ 19 h 37"/>
                <a:gd name="T24" fmla="*/ 11 w 35"/>
                <a:gd name="T25" fmla="*/ 31 h 37"/>
                <a:gd name="T26" fmla="*/ 12 w 35"/>
                <a:gd name="T27" fmla="*/ 34 h 37"/>
                <a:gd name="T28" fmla="*/ 12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1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1 w 35"/>
                <a:gd name="T49" fmla="*/ 36 h 37"/>
                <a:gd name="T50" fmla="*/ 4 w 35"/>
                <a:gd name="T51" fmla="*/ 36 h 37"/>
                <a:gd name="T52" fmla="*/ 5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1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1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29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1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1" y="2"/>
                  </a:moveTo>
                  <a:cubicBezTo>
                    <a:pt x="11" y="17"/>
                    <a:pt x="11" y="17"/>
                    <a:pt x="11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3" y="17"/>
                    <a:pt x="24" y="16"/>
                    <a:pt x="25" y="16"/>
                  </a:cubicBezTo>
                  <a:cubicBezTo>
                    <a:pt x="26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6" y="23"/>
                    <a:pt x="26" y="21"/>
                    <a:pt x="26" y="21"/>
                  </a:cubicBezTo>
                  <a:cubicBezTo>
                    <a:pt x="26" y="20"/>
                    <a:pt x="25" y="20"/>
                    <a:pt x="24" y="19"/>
                  </a:cubicBezTo>
                  <a:cubicBezTo>
                    <a:pt x="23" y="19"/>
                    <a:pt x="22" y="19"/>
                    <a:pt x="20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1" y="34"/>
                    <a:pt x="12" y="34"/>
                  </a:cubicBezTo>
                  <a:cubicBezTo>
                    <a:pt x="12" y="34"/>
                    <a:pt x="12" y="35"/>
                    <a:pt x="12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4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1" y="32"/>
                    <a:pt x="32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2" y="36"/>
                    <a:pt x="3" y="36"/>
                    <a:pt x="4" y="36"/>
                  </a:cubicBezTo>
                  <a:cubicBezTo>
                    <a:pt x="4" y="35"/>
                    <a:pt x="5" y="35"/>
                    <a:pt x="5" y="34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6"/>
                    <a:pt x="30" y="5"/>
                    <a:pt x="29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6" y="2"/>
                    <a:pt x="25" y="2"/>
                    <a:pt x="23" y="2"/>
                  </a:cubicBezTo>
                  <a:lnTo>
                    <a:pt x="1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</a:endParaRPr>
            </a:p>
          </p:txBody>
        </p:sp>
        <p:sp>
          <p:nvSpPr>
            <p:cNvPr id="140" name="Freeform 48">
              <a:extLst>
                <a:ext uri="{FF2B5EF4-FFF2-40B4-BE49-F238E27FC236}">
                  <a16:creationId xmlns="" xmlns:a16="http://schemas.microsoft.com/office/drawing/2014/main" id="{1EF0E708-45CB-3B46-BAE1-27FECC691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2326"/>
              <a:ext cx="84" cy="73"/>
            </a:xfrm>
            <a:custGeom>
              <a:avLst/>
              <a:gdLst>
                <a:gd name="T0" fmla="*/ 29 w 44"/>
                <a:gd name="T1" fmla="*/ 1 h 38"/>
                <a:gd name="T2" fmla="*/ 29 w 44"/>
                <a:gd name="T3" fmla="*/ 0 h 38"/>
                <a:gd name="T4" fmla="*/ 44 w 44"/>
                <a:gd name="T5" fmla="*/ 0 h 38"/>
                <a:gd name="T6" fmla="*/ 44 w 44"/>
                <a:gd name="T7" fmla="*/ 1 h 38"/>
                <a:gd name="T8" fmla="*/ 42 w 44"/>
                <a:gd name="T9" fmla="*/ 1 h 38"/>
                <a:gd name="T10" fmla="*/ 39 w 44"/>
                <a:gd name="T11" fmla="*/ 3 h 38"/>
                <a:gd name="T12" fmla="*/ 38 w 44"/>
                <a:gd name="T13" fmla="*/ 7 h 38"/>
                <a:gd name="T14" fmla="*/ 38 w 44"/>
                <a:gd name="T15" fmla="*/ 22 h 38"/>
                <a:gd name="T16" fmla="*/ 37 w 44"/>
                <a:gd name="T17" fmla="*/ 31 h 38"/>
                <a:gd name="T18" fmla="*/ 32 w 44"/>
                <a:gd name="T19" fmla="*/ 36 h 38"/>
                <a:gd name="T20" fmla="*/ 22 w 44"/>
                <a:gd name="T21" fmla="*/ 38 h 38"/>
                <a:gd name="T22" fmla="*/ 12 w 44"/>
                <a:gd name="T23" fmla="*/ 36 h 38"/>
                <a:gd name="T24" fmla="*/ 7 w 44"/>
                <a:gd name="T25" fmla="*/ 30 h 38"/>
                <a:gd name="T26" fmla="*/ 6 w 44"/>
                <a:gd name="T27" fmla="*/ 21 h 38"/>
                <a:gd name="T28" fmla="*/ 6 w 44"/>
                <a:gd name="T29" fmla="*/ 7 h 38"/>
                <a:gd name="T30" fmla="*/ 5 w 44"/>
                <a:gd name="T31" fmla="*/ 2 h 38"/>
                <a:gd name="T32" fmla="*/ 1 w 44"/>
                <a:gd name="T33" fmla="*/ 1 h 38"/>
                <a:gd name="T34" fmla="*/ 0 w 44"/>
                <a:gd name="T35" fmla="*/ 1 h 38"/>
                <a:gd name="T36" fmla="*/ 0 w 44"/>
                <a:gd name="T37" fmla="*/ 0 h 38"/>
                <a:gd name="T38" fmla="*/ 18 w 44"/>
                <a:gd name="T39" fmla="*/ 0 h 38"/>
                <a:gd name="T40" fmla="*/ 18 w 44"/>
                <a:gd name="T41" fmla="*/ 1 h 38"/>
                <a:gd name="T42" fmla="*/ 16 w 44"/>
                <a:gd name="T43" fmla="*/ 1 h 38"/>
                <a:gd name="T44" fmla="*/ 12 w 44"/>
                <a:gd name="T45" fmla="*/ 3 h 38"/>
                <a:gd name="T46" fmla="*/ 12 w 44"/>
                <a:gd name="T47" fmla="*/ 7 h 38"/>
                <a:gd name="T48" fmla="*/ 12 w 44"/>
                <a:gd name="T49" fmla="*/ 23 h 38"/>
                <a:gd name="T50" fmla="*/ 12 w 44"/>
                <a:gd name="T51" fmla="*/ 28 h 38"/>
                <a:gd name="T52" fmla="*/ 14 w 44"/>
                <a:gd name="T53" fmla="*/ 32 h 38"/>
                <a:gd name="T54" fmla="*/ 17 w 44"/>
                <a:gd name="T55" fmla="*/ 35 h 38"/>
                <a:gd name="T56" fmla="*/ 22 w 44"/>
                <a:gd name="T57" fmla="*/ 36 h 38"/>
                <a:gd name="T58" fmla="*/ 30 w 44"/>
                <a:gd name="T59" fmla="*/ 34 h 38"/>
                <a:gd name="T60" fmla="*/ 34 w 44"/>
                <a:gd name="T61" fmla="*/ 30 h 38"/>
                <a:gd name="T62" fmla="*/ 35 w 44"/>
                <a:gd name="T63" fmla="*/ 22 h 38"/>
                <a:gd name="T64" fmla="*/ 35 w 44"/>
                <a:gd name="T65" fmla="*/ 7 h 38"/>
                <a:gd name="T66" fmla="*/ 34 w 44"/>
                <a:gd name="T67" fmla="*/ 2 h 38"/>
                <a:gd name="T68" fmla="*/ 31 w 44"/>
                <a:gd name="T69" fmla="*/ 1 h 38"/>
                <a:gd name="T70" fmla="*/ 29 w 44"/>
                <a:gd name="T71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38">
                  <a:moveTo>
                    <a:pt x="29" y="1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1"/>
                    <a:pt x="39" y="2"/>
                    <a:pt x="39" y="3"/>
                  </a:cubicBezTo>
                  <a:cubicBezTo>
                    <a:pt x="38" y="3"/>
                    <a:pt x="38" y="5"/>
                    <a:pt x="38" y="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6"/>
                    <a:pt x="38" y="29"/>
                    <a:pt x="37" y="31"/>
                  </a:cubicBezTo>
                  <a:cubicBezTo>
                    <a:pt x="36" y="33"/>
                    <a:pt x="34" y="34"/>
                    <a:pt x="32" y="36"/>
                  </a:cubicBezTo>
                  <a:cubicBezTo>
                    <a:pt x="29" y="37"/>
                    <a:pt x="26" y="38"/>
                    <a:pt x="22" y="38"/>
                  </a:cubicBezTo>
                  <a:cubicBezTo>
                    <a:pt x="18" y="38"/>
                    <a:pt x="14" y="37"/>
                    <a:pt x="12" y="36"/>
                  </a:cubicBezTo>
                  <a:cubicBezTo>
                    <a:pt x="10" y="35"/>
                    <a:pt x="8" y="33"/>
                    <a:pt x="7" y="30"/>
                  </a:cubicBezTo>
                  <a:cubicBezTo>
                    <a:pt x="6" y="29"/>
                    <a:pt x="6" y="26"/>
                    <a:pt x="6" y="2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4" y="1"/>
                    <a:pt x="13" y="2"/>
                    <a:pt x="12" y="3"/>
                  </a:cubicBezTo>
                  <a:cubicBezTo>
                    <a:pt x="12" y="3"/>
                    <a:pt x="12" y="5"/>
                    <a:pt x="12" y="7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6"/>
                    <a:pt x="12" y="28"/>
                  </a:cubicBezTo>
                  <a:cubicBezTo>
                    <a:pt x="12" y="30"/>
                    <a:pt x="13" y="31"/>
                    <a:pt x="14" y="32"/>
                  </a:cubicBezTo>
                  <a:cubicBezTo>
                    <a:pt x="15" y="33"/>
                    <a:pt x="16" y="34"/>
                    <a:pt x="17" y="35"/>
                  </a:cubicBezTo>
                  <a:cubicBezTo>
                    <a:pt x="19" y="35"/>
                    <a:pt x="20" y="36"/>
                    <a:pt x="22" y="36"/>
                  </a:cubicBezTo>
                  <a:cubicBezTo>
                    <a:pt x="25" y="36"/>
                    <a:pt x="28" y="35"/>
                    <a:pt x="30" y="34"/>
                  </a:cubicBezTo>
                  <a:cubicBezTo>
                    <a:pt x="32" y="33"/>
                    <a:pt x="33" y="32"/>
                    <a:pt x="34" y="30"/>
                  </a:cubicBezTo>
                  <a:cubicBezTo>
                    <a:pt x="35" y="28"/>
                    <a:pt x="35" y="26"/>
                    <a:pt x="35" y="22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4"/>
                    <a:pt x="35" y="3"/>
                    <a:pt x="34" y="2"/>
                  </a:cubicBezTo>
                  <a:cubicBezTo>
                    <a:pt x="34" y="1"/>
                    <a:pt x="32" y="1"/>
                    <a:pt x="31" y="1"/>
                  </a:cubicBezTo>
                  <a:lnTo>
                    <a:pt x="2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</a:endParaRPr>
            </a:p>
          </p:txBody>
        </p:sp>
        <p:sp>
          <p:nvSpPr>
            <p:cNvPr id="141" name="Freeform 49">
              <a:extLst>
                <a:ext uri="{FF2B5EF4-FFF2-40B4-BE49-F238E27FC236}">
                  <a16:creationId xmlns="" xmlns:a16="http://schemas.microsoft.com/office/drawing/2014/main" id="{5A4BE6B6-8FE6-404F-96C0-5D0D93970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2326"/>
              <a:ext cx="101" cy="71"/>
            </a:xfrm>
            <a:custGeom>
              <a:avLst/>
              <a:gdLst>
                <a:gd name="T0" fmla="*/ 24 w 53"/>
                <a:gd name="T1" fmla="*/ 37 h 37"/>
                <a:gd name="T2" fmla="*/ 8 w 53"/>
                <a:gd name="T3" fmla="*/ 6 h 37"/>
                <a:gd name="T4" fmla="*/ 8 w 53"/>
                <a:gd name="T5" fmla="*/ 31 h 37"/>
                <a:gd name="T6" fmla="*/ 9 w 53"/>
                <a:gd name="T7" fmla="*/ 35 h 37"/>
                <a:gd name="T8" fmla="*/ 13 w 53"/>
                <a:gd name="T9" fmla="*/ 36 h 37"/>
                <a:gd name="T10" fmla="*/ 14 w 53"/>
                <a:gd name="T11" fmla="*/ 36 h 37"/>
                <a:gd name="T12" fmla="*/ 14 w 53"/>
                <a:gd name="T13" fmla="*/ 37 h 37"/>
                <a:gd name="T14" fmla="*/ 0 w 53"/>
                <a:gd name="T15" fmla="*/ 37 h 37"/>
                <a:gd name="T16" fmla="*/ 0 w 53"/>
                <a:gd name="T17" fmla="*/ 36 h 37"/>
                <a:gd name="T18" fmla="*/ 1 w 53"/>
                <a:gd name="T19" fmla="*/ 36 h 37"/>
                <a:gd name="T20" fmla="*/ 5 w 53"/>
                <a:gd name="T21" fmla="*/ 35 h 37"/>
                <a:gd name="T22" fmla="*/ 6 w 53"/>
                <a:gd name="T23" fmla="*/ 31 h 37"/>
                <a:gd name="T24" fmla="*/ 6 w 53"/>
                <a:gd name="T25" fmla="*/ 6 h 37"/>
                <a:gd name="T26" fmla="*/ 5 w 53"/>
                <a:gd name="T27" fmla="*/ 3 h 37"/>
                <a:gd name="T28" fmla="*/ 3 w 53"/>
                <a:gd name="T29" fmla="*/ 2 h 37"/>
                <a:gd name="T30" fmla="*/ 0 w 53"/>
                <a:gd name="T31" fmla="*/ 1 h 37"/>
                <a:gd name="T32" fmla="*/ 0 w 53"/>
                <a:gd name="T33" fmla="*/ 0 h 37"/>
                <a:gd name="T34" fmla="*/ 12 w 53"/>
                <a:gd name="T35" fmla="*/ 0 h 37"/>
                <a:gd name="T36" fmla="*/ 26 w 53"/>
                <a:gd name="T37" fmla="*/ 29 h 37"/>
                <a:gd name="T38" fmla="*/ 41 w 53"/>
                <a:gd name="T39" fmla="*/ 0 h 37"/>
                <a:gd name="T40" fmla="*/ 53 w 53"/>
                <a:gd name="T41" fmla="*/ 0 h 37"/>
                <a:gd name="T42" fmla="*/ 53 w 53"/>
                <a:gd name="T43" fmla="*/ 1 h 37"/>
                <a:gd name="T44" fmla="*/ 51 w 53"/>
                <a:gd name="T45" fmla="*/ 1 h 37"/>
                <a:gd name="T46" fmla="*/ 48 w 53"/>
                <a:gd name="T47" fmla="*/ 2 h 37"/>
                <a:gd name="T48" fmla="*/ 47 w 53"/>
                <a:gd name="T49" fmla="*/ 6 h 37"/>
                <a:gd name="T50" fmla="*/ 47 w 53"/>
                <a:gd name="T51" fmla="*/ 31 h 37"/>
                <a:gd name="T52" fmla="*/ 48 w 53"/>
                <a:gd name="T53" fmla="*/ 35 h 37"/>
                <a:gd name="T54" fmla="*/ 51 w 53"/>
                <a:gd name="T55" fmla="*/ 36 h 37"/>
                <a:gd name="T56" fmla="*/ 53 w 53"/>
                <a:gd name="T57" fmla="*/ 36 h 37"/>
                <a:gd name="T58" fmla="*/ 53 w 53"/>
                <a:gd name="T59" fmla="*/ 37 h 37"/>
                <a:gd name="T60" fmla="*/ 35 w 53"/>
                <a:gd name="T61" fmla="*/ 37 h 37"/>
                <a:gd name="T62" fmla="*/ 35 w 53"/>
                <a:gd name="T63" fmla="*/ 36 h 37"/>
                <a:gd name="T64" fmla="*/ 37 w 53"/>
                <a:gd name="T65" fmla="*/ 36 h 37"/>
                <a:gd name="T66" fmla="*/ 40 w 53"/>
                <a:gd name="T67" fmla="*/ 35 h 37"/>
                <a:gd name="T68" fmla="*/ 41 w 53"/>
                <a:gd name="T69" fmla="*/ 31 h 37"/>
                <a:gd name="T70" fmla="*/ 41 w 53"/>
                <a:gd name="T71" fmla="*/ 6 h 37"/>
                <a:gd name="T72" fmla="*/ 25 w 53"/>
                <a:gd name="T73" fmla="*/ 37 h 37"/>
                <a:gd name="T74" fmla="*/ 24 w 53"/>
                <a:gd name="T75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3" h="37">
                  <a:moveTo>
                    <a:pt x="24" y="37"/>
                  </a:moveTo>
                  <a:cubicBezTo>
                    <a:pt x="8" y="6"/>
                    <a:pt x="8" y="6"/>
                    <a:pt x="8" y="6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8" y="33"/>
                    <a:pt x="9" y="35"/>
                    <a:pt x="9" y="35"/>
                  </a:cubicBezTo>
                  <a:cubicBezTo>
                    <a:pt x="10" y="36"/>
                    <a:pt x="11" y="36"/>
                    <a:pt x="13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5"/>
                    <a:pt x="5" y="4"/>
                    <a:pt x="5" y="3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3" y="1"/>
                    <a:pt x="1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50" y="1"/>
                    <a:pt x="48" y="2"/>
                    <a:pt x="48" y="2"/>
                  </a:cubicBezTo>
                  <a:cubicBezTo>
                    <a:pt x="47" y="3"/>
                    <a:pt x="47" y="4"/>
                    <a:pt x="47" y="6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7" y="33"/>
                    <a:pt x="47" y="35"/>
                    <a:pt x="48" y="35"/>
                  </a:cubicBezTo>
                  <a:cubicBezTo>
                    <a:pt x="49" y="36"/>
                    <a:pt x="50" y="36"/>
                    <a:pt x="51" y="36"/>
                  </a:cubicBezTo>
                  <a:cubicBezTo>
                    <a:pt x="53" y="36"/>
                    <a:pt x="53" y="36"/>
                    <a:pt x="53" y="36"/>
                  </a:cubicBezTo>
                  <a:cubicBezTo>
                    <a:pt x="53" y="37"/>
                    <a:pt x="53" y="37"/>
                    <a:pt x="53" y="37"/>
                  </a:cubicBezTo>
                  <a:cubicBezTo>
                    <a:pt x="35" y="37"/>
                    <a:pt x="35" y="37"/>
                    <a:pt x="35" y="37"/>
                  </a:cubicBezTo>
                  <a:cubicBezTo>
                    <a:pt x="35" y="36"/>
                    <a:pt x="35" y="36"/>
                    <a:pt x="35" y="36"/>
                  </a:cubicBezTo>
                  <a:cubicBezTo>
                    <a:pt x="37" y="36"/>
                    <a:pt x="37" y="36"/>
                    <a:pt x="37" y="36"/>
                  </a:cubicBezTo>
                  <a:cubicBezTo>
                    <a:pt x="38" y="36"/>
                    <a:pt x="40" y="36"/>
                    <a:pt x="40" y="35"/>
                  </a:cubicBezTo>
                  <a:cubicBezTo>
                    <a:pt x="41" y="34"/>
                    <a:pt x="41" y="33"/>
                    <a:pt x="41" y="31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25" y="37"/>
                    <a:pt x="25" y="37"/>
                    <a:pt x="25" y="37"/>
                  </a:cubicBezTo>
                  <a:lnTo>
                    <a:pt x="24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>
                <a:solidFill>
                  <a:srgbClr val="FF0000"/>
                </a:solidFill>
              </a:endParaRPr>
            </a:p>
          </p:txBody>
        </p:sp>
      </p:grpSp>
      <p:pic>
        <p:nvPicPr>
          <p:cNvPr id="142" name="图片 141">
            <a:extLst>
              <a:ext uri="{FF2B5EF4-FFF2-40B4-BE49-F238E27FC236}">
                <a16:creationId xmlns="" xmlns:a16="http://schemas.microsoft.com/office/drawing/2014/main" id="{D08AAC11-B833-5E4F-A881-D3697BEE9DEE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478596" y="5109767"/>
            <a:ext cx="3745585" cy="1410432"/>
          </a:xfrm>
          <a:prstGeom prst="rect">
            <a:avLst/>
          </a:prstGeom>
        </p:spPr>
      </p:pic>
      <p:sp>
        <p:nvSpPr>
          <p:cNvPr id="6" name="文本框 5">
            <a:extLst>
              <a:ext uri="{FF2B5EF4-FFF2-40B4-BE49-F238E27FC236}">
                <a16:creationId xmlns="" xmlns:a16="http://schemas.microsoft.com/office/drawing/2014/main" id="{7CC92BD3-9890-6946-B3E5-C1604DA5E40C}"/>
              </a:ext>
            </a:extLst>
          </p:cNvPr>
          <p:cNvSpPr txBox="1"/>
          <p:nvPr/>
        </p:nvSpPr>
        <p:spPr>
          <a:xfrm>
            <a:off x="5425633" y="4950342"/>
            <a:ext cx="5719950" cy="8744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150000"/>
              </a:lnSpc>
            </a:pPr>
            <a:r>
              <a:rPr kumimoji="1" lang="zh-CN" altLang="en-US" dirty="0">
                <a:solidFill>
                  <a:srgbClr val="B74829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以上素材均为可编辑矢量素材</a:t>
            </a:r>
            <a:endParaRPr kumimoji="1" lang="en-US" altLang="zh-CN" dirty="0">
              <a:solidFill>
                <a:srgbClr val="B74829"/>
              </a:solidFill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  <a:p>
            <a:pPr algn="l">
              <a:lnSpc>
                <a:spcPct val="150000"/>
              </a:lnSpc>
            </a:pPr>
            <a:r>
              <a:rPr kumimoji="1" lang="zh-CN" altLang="en-US" dirty="0">
                <a:solidFill>
                  <a:srgbClr val="B74829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选中后点击「格式」</a:t>
            </a:r>
            <a:r>
              <a:rPr kumimoji="1" lang="en-US" altLang="zh-CN" dirty="0">
                <a:solidFill>
                  <a:srgbClr val="B74829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→</a:t>
            </a:r>
            <a:r>
              <a:rPr kumimoji="1" lang="zh-CN" altLang="en-US" dirty="0">
                <a:solidFill>
                  <a:srgbClr val="B74829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「形状填充」，即可修改颜色</a:t>
            </a:r>
          </a:p>
        </p:txBody>
      </p:sp>
      <p:sp>
        <p:nvSpPr>
          <p:cNvPr id="7" name="矩形 6">
            <a:extLst>
              <a:ext uri="{FF2B5EF4-FFF2-40B4-BE49-F238E27FC236}">
                <a16:creationId xmlns="" xmlns:a16="http://schemas.microsoft.com/office/drawing/2014/main" id="{62093D40-1C1B-0740-A700-172B23499191}"/>
              </a:ext>
            </a:extLst>
          </p:cNvPr>
          <p:cNvSpPr/>
          <p:nvPr/>
        </p:nvSpPr>
        <p:spPr>
          <a:xfrm>
            <a:off x="5378457" y="5109767"/>
            <a:ext cx="45719" cy="636125"/>
          </a:xfrm>
          <a:prstGeom prst="rect">
            <a:avLst/>
          </a:prstGeom>
          <a:solidFill>
            <a:srgbClr val="B7482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kumimoji="1" lang="zh-CN" altLang="en-US"/>
          </a:p>
        </p:txBody>
      </p:sp>
    </p:spTree>
    <p:extLst>
      <p:ext uri="{BB962C8B-B14F-4D97-AF65-F5344CB8AC3E}">
        <p14:creationId xmlns:p14="http://schemas.microsoft.com/office/powerpoint/2010/main" val="38431154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/>
          <p:cNvSpPr txBox="1"/>
          <p:nvPr/>
        </p:nvSpPr>
        <p:spPr>
          <a:xfrm>
            <a:off x="2379216" y="2752078"/>
            <a:ext cx="707550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r>
              <a:rPr kumimoji="1" lang="zh-CN" altLang="en-US" dirty="0" smtClean="0">
                <a:latin typeface="Microsoft YaHei" panose="020B0503020204020204" pitchFamily="34" charset="-122"/>
                <a:ea typeface="Microsoft YaHei" panose="020B0503020204020204" pitchFamily="34" charset="-122"/>
              </a:rPr>
              <a:t>授权发布作品，仅供学习参考之用，禁止商用。</a:t>
            </a:r>
          </a:p>
        </p:txBody>
      </p:sp>
    </p:spTree>
    <p:extLst>
      <p:ext uri="{BB962C8B-B14F-4D97-AF65-F5344CB8AC3E}">
        <p14:creationId xmlns:p14="http://schemas.microsoft.com/office/powerpoint/2010/main" val="91793084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7" name="图片 76">
            <a:extLst>
              <a:ext uri="{FF2B5EF4-FFF2-40B4-BE49-F238E27FC236}">
                <a16:creationId xmlns="" xmlns:a16="http://schemas.microsoft.com/office/drawing/2014/main" id="{A72E7C86-BC2F-DA44-A96A-F9291ED920C8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1346181" y="0"/>
            <a:ext cx="845820" cy="6858000"/>
          </a:xfrm>
          <a:prstGeom prst="rect">
            <a:avLst/>
          </a:prstGeom>
        </p:spPr>
      </p:pic>
      <p:pic>
        <p:nvPicPr>
          <p:cNvPr id="80" name="图片 79">
            <a:extLst>
              <a:ext uri="{FF2B5EF4-FFF2-40B4-BE49-F238E27FC236}">
                <a16:creationId xmlns="" xmlns:a16="http://schemas.microsoft.com/office/drawing/2014/main" id="{E9A5D6DA-1802-9843-B95D-F06970F619FD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b="-1"/>
          <a:stretch/>
        </p:blipFill>
        <p:spPr>
          <a:xfrm>
            <a:off x="769621" y="734096"/>
            <a:ext cx="2964180" cy="6123904"/>
          </a:xfrm>
          <a:custGeom>
            <a:avLst/>
            <a:gdLst>
              <a:gd name="connsiteX0" fmla="*/ 0 w 2964180"/>
              <a:gd name="connsiteY0" fmla="*/ 0 h 2964180"/>
              <a:gd name="connsiteX1" fmla="*/ 2964180 w 2964180"/>
              <a:gd name="connsiteY1" fmla="*/ 0 h 2964180"/>
              <a:gd name="connsiteX2" fmla="*/ 2964180 w 2964180"/>
              <a:gd name="connsiteY2" fmla="*/ 2964180 h 2964180"/>
              <a:gd name="connsiteX3" fmla="*/ 0 w 2964180"/>
              <a:gd name="connsiteY3" fmla="*/ 2964180 h 29641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64180" h="2964180">
                <a:moveTo>
                  <a:pt x="0" y="0"/>
                </a:moveTo>
                <a:lnTo>
                  <a:pt x="2964180" y="0"/>
                </a:lnTo>
                <a:lnTo>
                  <a:pt x="2964180" y="2964180"/>
                </a:lnTo>
                <a:lnTo>
                  <a:pt x="0" y="2964180"/>
                </a:lnTo>
                <a:close/>
              </a:path>
            </a:pathLst>
          </a:custGeom>
        </p:spPr>
      </p:pic>
      <p:sp>
        <p:nvSpPr>
          <p:cNvPr id="3" name="文本框 2">
            <a:extLst>
              <a:ext uri="{FF2B5EF4-FFF2-40B4-BE49-F238E27FC236}">
                <a16:creationId xmlns="" xmlns:a16="http://schemas.microsoft.com/office/drawing/2014/main" id="{BCC5367A-50B4-454D-A07F-82FF51E5968C}"/>
              </a:ext>
            </a:extLst>
          </p:cNvPr>
          <p:cNvSpPr txBox="1"/>
          <p:nvPr/>
        </p:nvSpPr>
        <p:spPr>
          <a:xfrm>
            <a:off x="1133456" y="1587602"/>
            <a:ext cx="2236510" cy="132343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8000" b="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目录</a:t>
            </a:r>
          </a:p>
        </p:txBody>
      </p:sp>
      <p:cxnSp>
        <p:nvCxnSpPr>
          <p:cNvPr id="83" name="直线连接符 82">
            <a:extLst>
              <a:ext uri="{FF2B5EF4-FFF2-40B4-BE49-F238E27FC236}">
                <a16:creationId xmlns="" xmlns:a16="http://schemas.microsoft.com/office/drawing/2014/main" id="{3DC7755D-5B9F-7844-AF61-68A59463C587}"/>
              </a:ext>
            </a:extLst>
          </p:cNvPr>
          <p:cNvCxnSpPr>
            <a:cxnSpLocks/>
          </p:cNvCxnSpPr>
          <p:nvPr/>
        </p:nvCxnSpPr>
        <p:spPr>
          <a:xfrm>
            <a:off x="11346180" y="-30480"/>
            <a:ext cx="0" cy="6918960"/>
          </a:xfrm>
          <a:prstGeom prst="line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54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4" name="文本框 83">
            <a:extLst>
              <a:ext uri="{FF2B5EF4-FFF2-40B4-BE49-F238E27FC236}">
                <a16:creationId xmlns="" xmlns:a16="http://schemas.microsoft.com/office/drawing/2014/main" id="{612779AB-5607-7B46-BE64-CC72AB127CB1}"/>
              </a:ext>
            </a:extLst>
          </p:cNvPr>
          <p:cNvSpPr txBox="1"/>
          <p:nvPr/>
        </p:nvSpPr>
        <p:spPr>
          <a:xfrm rot="5400000">
            <a:off x="8599410" y="3278896"/>
            <a:ext cx="6446519" cy="3002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kumimoji="1" lang="en-US" altLang="zh-CN" sz="1351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CONTENTS</a:t>
            </a:r>
            <a:endParaRPr kumimoji="1" lang="zh-CN" altLang="en-US" sz="1351" dirty="0">
              <a:solidFill>
                <a:schemeClr val="bg1"/>
              </a:solidFill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</p:txBody>
      </p:sp>
      <p:sp>
        <p:nvSpPr>
          <p:cNvPr id="7" name="矩形 6">
            <a:extLst>
              <a:ext uri="{FF2B5EF4-FFF2-40B4-BE49-F238E27FC236}">
                <a16:creationId xmlns="" xmlns:a16="http://schemas.microsoft.com/office/drawing/2014/main" id="{02765FC2-5A06-9E41-9E81-F7F52D567D1C}"/>
              </a:ext>
            </a:extLst>
          </p:cNvPr>
          <p:cNvSpPr/>
          <p:nvPr/>
        </p:nvSpPr>
        <p:spPr>
          <a:xfrm>
            <a:off x="769621" y="734097"/>
            <a:ext cx="2964180" cy="6283924"/>
          </a:xfrm>
          <a:prstGeom prst="rect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540000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zh-CN" altLang="en-US" sz="1351"/>
          </a:p>
        </p:txBody>
      </p:sp>
      <p:grpSp>
        <p:nvGrpSpPr>
          <p:cNvPr id="89" name="Group 4">
            <a:extLst>
              <a:ext uri="{FF2B5EF4-FFF2-40B4-BE49-F238E27FC236}">
                <a16:creationId xmlns="" xmlns:a16="http://schemas.microsoft.com/office/drawing/2014/main" id="{33CC1A0D-F73A-0842-9CB8-238A4100CB5F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1336457" y="1078765"/>
            <a:ext cx="1830508" cy="440272"/>
            <a:chOff x="2838" y="1917"/>
            <a:chExt cx="2004" cy="482"/>
          </a:xfrm>
          <a:solidFill>
            <a:schemeClr val="bg1"/>
          </a:solidFill>
        </p:grpSpPr>
        <p:sp>
          <p:nvSpPr>
            <p:cNvPr id="90" name="Freeform 5">
              <a:extLst>
                <a:ext uri="{FF2B5EF4-FFF2-40B4-BE49-F238E27FC236}">
                  <a16:creationId xmlns="" xmlns:a16="http://schemas.microsoft.com/office/drawing/2014/main" id="{4A867827-C3B3-064E-A017-99430C438C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1952"/>
              <a:ext cx="191" cy="302"/>
            </a:xfrm>
            <a:custGeom>
              <a:avLst/>
              <a:gdLst>
                <a:gd name="T0" fmla="*/ 97 w 100"/>
                <a:gd name="T1" fmla="*/ 25 h 156"/>
                <a:gd name="T2" fmla="*/ 98 w 100"/>
                <a:gd name="T3" fmla="*/ 138 h 156"/>
                <a:gd name="T4" fmla="*/ 85 w 100"/>
                <a:gd name="T5" fmla="*/ 153 h 156"/>
                <a:gd name="T6" fmla="*/ 49 w 100"/>
                <a:gd name="T7" fmla="*/ 117 h 156"/>
                <a:gd name="T8" fmla="*/ 57 w 100"/>
                <a:gd name="T9" fmla="*/ 123 h 156"/>
                <a:gd name="T10" fmla="*/ 57 w 100"/>
                <a:gd name="T11" fmla="*/ 119 h 156"/>
                <a:gd name="T12" fmla="*/ 77 w 100"/>
                <a:gd name="T13" fmla="*/ 134 h 156"/>
                <a:gd name="T14" fmla="*/ 83 w 100"/>
                <a:gd name="T15" fmla="*/ 121 h 156"/>
                <a:gd name="T16" fmla="*/ 76 w 100"/>
                <a:gd name="T17" fmla="*/ 31 h 156"/>
                <a:gd name="T18" fmla="*/ 66 w 100"/>
                <a:gd name="T19" fmla="*/ 7 h 156"/>
                <a:gd name="T20" fmla="*/ 0 w 100"/>
                <a:gd name="T21" fmla="*/ 28 h 156"/>
                <a:gd name="T22" fmla="*/ 1 w 100"/>
                <a:gd name="T23" fmla="*/ 26 h 156"/>
                <a:gd name="T24" fmla="*/ 58 w 100"/>
                <a:gd name="T25" fmla="*/ 4 h 156"/>
                <a:gd name="T26" fmla="*/ 97 w 100"/>
                <a:gd name="T27" fmla="*/ 25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0" h="156">
                  <a:moveTo>
                    <a:pt x="97" y="25"/>
                  </a:moveTo>
                  <a:cubicBezTo>
                    <a:pt x="87" y="33"/>
                    <a:pt x="100" y="117"/>
                    <a:pt x="98" y="138"/>
                  </a:cubicBezTo>
                  <a:cubicBezTo>
                    <a:pt x="96" y="153"/>
                    <a:pt x="93" y="156"/>
                    <a:pt x="85" y="153"/>
                  </a:cubicBezTo>
                  <a:cubicBezTo>
                    <a:pt x="75" y="149"/>
                    <a:pt x="51" y="124"/>
                    <a:pt x="49" y="117"/>
                  </a:cubicBezTo>
                  <a:cubicBezTo>
                    <a:pt x="50" y="117"/>
                    <a:pt x="55" y="122"/>
                    <a:pt x="57" y="123"/>
                  </a:cubicBezTo>
                  <a:cubicBezTo>
                    <a:pt x="57" y="121"/>
                    <a:pt x="56" y="121"/>
                    <a:pt x="57" y="119"/>
                  </a:cubicBezTo>
                  <a:cubicBezTo>
                    <a:pt x="61" y="123"/>
                    <a:pt x="74" y="133"/>
                    <a:pt x="77" y="134"/>
                  </a:cubicBezTo>
                  <a:cubicBezTo>
                    <a:pt x="84" y="134"/>
                    <a:pt x="81" y="126"/>
                    <a:pt x="83" y="121"/>
                  </a:cubicBezTo>
                  <a:cubicBezTo>
                    <a:pt x="82" y="103"/>
                    <a:pt x="75" y="47"/>
                    <a:pt x="76" y="31"/>
                  </a:cubicBezTo>
                  <a:cubicBezTo>
                    <a:pt x="75" y="20"/>
                    <a:pt x="75" y="10"/>
                    <a:pt x="66" y="7"/>
                  </a:cubicBezTo>
                  <a:cubicBezTo>
                    <a:pt x="42" y="8"/>
                    <a:pt x="23" y="28"/>
                    <a:pt x="0" y="28"/>
                  </a:cubicBezTo>
                  <a:cubicBezTo>
                    <a:pt x="0" y="27"/>
                    <a:pt x="1" y="27"/>
                    <a:pt x="1" y="26"/>
                  </a:cubicBezTo>
                  <a:cubicBezTo>
                    <a:pt x="8" y="17"/>
                    <a:pt x="58" y="4"/>
                    <a:pt x="58" y="4"/>
                  </a:cubicBezTo>
                  <a:cubicBezTo>
                    <a:pt x="73" y="0"/>
                    <a:pt x="97" y="4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91" name="Freeform 6">
              <a:extLst>
                <a:ext uri="{FF2B5EF4-FFF2-40B4-BE49-F238E27FC236}">
                  <a16:creationId xmlns="" xmlns:a16="http://schemas.microsoft.com/office/drawing/2014/main" id="{F81EFE9B-9F04-6F49-8CCE-A06DE44E1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1985"/>
              <a:ext cx="48" cy="39"/>
            </a:xfrm>
            <a:custGeom>
              <a:avLst/>
              <a:gdLst>
                <a:gd name="T0" fmla="*/ 7 w 25"/>
                <a:gd name="T1" fmla="*/ 1 h 20"/>
                <a:gd name="T2" fmla="*/ 24 w 25"/>
                <a:gd name="T3" fmla="*/ 9 h 20"/>
                <a:gd name="T4" fmla="*/ 24 w 25"/>
                <a:gd name="T5" fmla="*/ 16 h 20"/>
                <a:gd name="T6" fmla="*/ 12 w 25"/>
                <a:gd name="T7" fmla="*/ 17 h 20"/>
                <a:gd name="T8" fmla="*/ 1 w 25"/>
                <a:gd name="T9" fmla="*/ 5 h 20"/>
                <a:gd name="T10" fmla="*/ 7 w 25"/>
                <a:gd name="T11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20">
                  <a:moveTo>
                    <a:pt x="7" y="1"/>
                  </a:moveTo>
                  <a:cubicBezTo>
                    <a:pt x="12" y="2"/>
                    <a:pt x="17" y="1"/>
                    <a:pt x="24" y="9"/>
                  </a:cubicBezTo>
                  <a:cubicBezTo>
                    <a:pt x="25" y="11"/>
                    <a:pt x="25" y="13"/>
                    <a:pt x="24" y="16"/>
                  </a:cubicBezTo>
                  <a:cubicBezTo>
                    <a:pt x="23" y="18"/>
                    <a:pt x="15" y="20"/>
                    <a:pt x="12" y="17"/>
                  </a:cubicBezTo>
                  <a:cubicBezTo>
                    <a:pt x="9" y="13"/>
                    <a:pt x="2" y="8"/>
                    <a:pt x="1" y="5"/>
                  </a:cubicBezTo>
                  <a:cubicBezTo>
                    <a:pt x="0" y="2"/>
                    <a:pt x="5" y="0"/>
                    <a:pt x="7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92" name="Freeform 7">
              <a:extLst>
                <a:ext uri="{FF2B5EF4-FFF2-40B4-BE49-F238E27FC236}">
                  <a16:creationId xmlns="" xmlns:a16="http://schemas.microsoft.com/office/drawing/2014/main" id="{9119FEDF-6A19-C44B-BC79-16369D86A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020"/>
              <a:ext cx="27" cy="180"/>
            </a:xfrm>
            <a:custGeom>
              <a:avLst/>
              <a:gdLst>
                <a:gd name="T0" fmla="*/ 5 w 14"/>
                <a:gd name="T1" fmla="*/ 0 h 93"/>
                <a:gd name="T2" fmla="*/ 8 w 14"/>
                <a:gd name="T3" fmla="*/ 9 h 93"/>
                <a:gd name="T4" fmla="*/ 14 w 14"/>
                <a:gd name="T5" fmla="*/ 91 h 93"/>
                <a:gd name="T6" fmla="*/ 9 w 14"/>
                <a:gd name="T7" fmla="*/ 93 h 93"/>
                <a:gd name="T8" fmla="*/ 1 w 14"/>
                <a:gd name="T9" fmla="*/ 86 h 93"/>
                <a:gd name="T10" fmla="*/ 3 w 14"/>
                <a:gd name="T11" fmla="*/ 6 h 93"/>
                <a:gd name="T12" fmla="*/ 5 w 14"/>
                <a:gd name="T13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93">
                  <a:moveTo>
                    <a:pt x="5" y="0"/>
                  </a:moveTo>
                  <a:cubicBezTo>
                    <a:pt x="6" y="1"/>
                    <a:pt x="8" y="1"/>
                    <a:pt x="8" y="9"/>
                  </a:cubicBezTo>
                  <a:cubicBezTo>
                    <a:pt x="9" y="10"/>
                    <a:pt x="10" y="90"/>
                    <a:pt x="14" y="91"/>
                  </a:cubicBezTo>
                  <a:cubicBezTo>
                    <a:pt x="11" y="92"/>
                    <a:pt x="12" y="93"/>
                    <a:pt x="9" y="93"/>
                  </a:cubicBezTo>
                  <a:cubicBezTo>
                    <a:pt x="6" y="90"/>
                    <a:pt x="3" y="90"/>
                    <a:pt x="1" y="86"/>
                  </a:cubicBezTo>
                  <a:cubicBezTo>
                    <a:pt x="4" y="67"/>
                    <a:pt x="0" y="31"/>
                    <a:pt x="3" y="6"/>
                  </a:cubicBezTo>
                  <a:cubicBezTo>
                    <a:pt x="3" y="3"/>
                    <a:pt x="3" y="0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93" name="Freeform 8">
              <a:extLst>
                <a:ext uri="{FF2B5EF4-FFF2-40B4-BE49-F238E27FC236}">
                  <a16:creationId xmlns="" xmlns:a16="http://schemas.microsoft.com/office/drawing/2014/main" id="{9CA44871-CF7F-3743-BAB9-75242099E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053"/>
              <a:ext cx="99" cy="46"/>
            </a:xfrm>
            <a:custGeom>
              <a:avLst/>
              <a:gdLst>
                <a:gd name="T0" fmla="*/ 52 w 52"/>
                <a:gd name="T1" fmla="*/ 24 h 24"/>
                <a:gd name="T2" fmla="*/ 33 w 52"/>
                <a:gd name="T3" fmla="*/ 16 h 24"/>
                <a:gd name="T4" fmla="*/ 17 w 52"/>
                <a:gd name="T5" fmla="*/ 9 h 24"/>
                <a:gd name="T6" fmla="*/ 0 w 52"/>
                <a:gd name="T7" fmla="*/ 0 h 24"/>
                <a:gd name="T8" fmla="*/ 20 w 52"/>
                <a:gd name="T9" fmla="*/ 2 h 24"/>
                <a:gd name="T10" fmla="*/ 44 w 52"/>
                <a:gd name="T11" fmla="*/ 15 h 24"/>
                <a:gd name="T12" fmla="*/ 52 w 52"/>
                <a:gd name="T13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24">
                  <a:moveTo>
                    <a:pt x="52" y="24"/>
                  </a:moveTo>
                  <a:cubicBezTo>
                    <a:pt x="43" y="24"/>
                    <a:pt x="42" y="22"/>
                    <a:pt x="33" y="16"/>
                  </a:cubicBezTo>
                  <a:cubicBezTo>
                    <a:pt x="31" y="14"/>
                    <a:pt x="27" y="11"/>
                    <a:pt x="17" y="9"/>
                  </a:cubicBezTo>
                  <a:cubicBezTo>
                    <a:pt x="14" y="6"/>
                    <a:pt x="3" y="4"/>
                    <a:pt x="0" y="0"/>
                  </a:cubicBezTo>
                  <a:cubicBezTo>
                    <a:pt x="8" y="0"/>
                    <a:pt x="14" y="0"/>
                    <a:pt x="20" y="2"/>
                  </a:cubicBezTo>
                  <a:cubicBezTo>
                    <a:pt x="22" y="4"/>
                    <a:pt x="34" y="6"/>
                    <a:pt x="44" y="15"/>
                  </a:cubicBezTo>
                  <a:cubicBezTo>
                    <a:pt x="48" y="18"/>
                    <a:pt x="51" y="19"/>
                    <a:pt x="52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94" name="Freeform 9">
              <a:extLst>
                <a:ext uri="{FF2B5EF4-FFF2-40B4-BE49-F238E27FC236}">
                  <a16:creationId xmlns="" xmlns:a16="http://schemas.microsoft.com/office/drawing/2014/main" id="{D8779BED-522D-0849-B125-CC99FFF636E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4" y="1917"/>
              <a:ext cx="164" cy="360"/>
            </a:xfrm>
            <a:custGeom>
              <a:avLst/>
              <a:gdLst>
                <a:gd name="T0" fmla="*/ 39 w 86"/>
                <a:gd name="T1" fmla="*/ 38 h 186"/>
                <a:gd name="T2" fmla="*/ 56 w 86"/>
                <a:gd name="T3" fmla="*/ 34 h 186"/>
                <a:gd name="T4" fmla="*/ 59 w 86"/>
                <a:gd name="T5" fmla="*/ 31 h 186"/>
                <a:gd name="T6" fmla="*/ 85 w 86"/>
                <a:gd name="T7" fmla="*/ 43 h 186"/>
                <a:gd name="T8" fmla="*/ 85 w 86"/>
                <a:gd name="T9" fmla="*/ 48 h 186"/>
                <a:gd name="T10" fmla="*/ 64 w 86"/>
                <a:gd name="T11" fmla="*/ 61 h 186"/>
                <a:gd name="T12" fmla="*/ 55 w 86"/>
                <a:gd name="T13" fmla="*/ 72 h 186"/>
                <a:gd name="T14" fmla="*/ 57 w 86"/>
                <a:gd name="T15" fmla="*/ 81 h 186"/>
                <a:gd name="T16" fmla="*/ 39 w 86"/>
                <a:gd name="T17" fmla="*/ 88 h 186"/>
                <a:gd name="T18" fmla="*/ 39 w 86"/>
                <a:gd name="T19" fmla="*/ 55 h 186"/>
                <a:gd name="T20" fmla="*/ 45 w 86"/>
                <a:gd name="T21" fmla="*/ 48 h 186"/>
                <a:gd name="T22" fmla="*/ 39 w 86"/>
                <a:gd name="T23" fmla="*/ 49 h 186"/>
                <a:gd name="T24" fmla="*/ 39 w 86"/>
                <a:gd name="T25" fmla="*/ 38 h 186"/>
                <a:gd name="T26" fmla="*/ 12 w 86"/>
                <a:gd name="T27" fmla="*/ 1 h 186"/>
                <a:gd name="T28" fmla="*/ 30 w 86"/>
                <a:gd name="T29" fmla="*/ 8 h 186"/>
                <a:gd name="T30" fmla="*/ 34 w 86"/>
                <a:gd name="T31" fmla="*/ 14 h 186"/>
                <a:gd name="T32" fmla="*/ 34 w 86"/>
                <a:gd name="T33" fmla="*/ 39 h 186"/>
                <a:gd name="T34" fmla="*/ 39 w 86"/>
                <a:gd name="T35" fmla="*/ 38 h 186"/>
                <a:gd name="T36" fmla="*/ 39 w 86"/>
                <a:gd name="T37" fmla="*/ 49 h 186"/>
                <a:gd name="T38" fmla="*/ 34 w 86"/>
                <a:gd name="T39" fmla="*/ 50 h 186"/>
                <a:gd name="T40" fmla="*/ 33 w 86"/>
                <a:gd name="T41" fmla="*/ 63 h 186"/>
                <a:gd name="T42" fmla="*/ 39 w 86"/>
                <a:gd name="T43" fmla="*/ 55 h 186"/>
                <a:gd name="T44" fmla="*/ 39 w 86"/>
                <a:gd name="T45" fmla="*/ 88 h 186"/>
                <a:gd name="T46" fmla="*/ 35 w 86"/>
                <a:gd name="T47" fmla="*/ 91 h 186"/>
                <a:gd name="T48" fmla="*/ 26 w 86"/>
                <a:gd name="T49" fmla="*/ 183 h 186"/>
                <a:gd name="T50" fmla="*/ 23 w 86"/>
                <a:gd name="T51" fmla="*/ 186 h 186"/>
                <a:gd name="T52" fmla="*/ 20 w 86"/>
                <a:gd name="T53" fmla="*/ 97 h 186"/>
                <a:gd name="T54" fmla="*/ 16 w 86"/>
                <a:gd name="T55" fmla="*/ 92 h 186"/>
                <a:gd name="T56" fmla="*/ 17 w 86"/>
                <a:gd name="T57" fmla="*/ 81 h 186"/>
                <a:gd name="T58" fmla="*/ 20 w 86"/>
                <a:gd name="T59" fmla="*/ 79 h 186"/>
                <a:gd name="T60" fmla="*/ 19 w 86"/>
                <a:gd name="T61" fmla="*/ 54 h 186"/>
                <a:gd name="T62" fmla="*/ 0 w 86"/>
                <a:gd name="T63" fmla="*/ 53 h 186"/>
                <a:gd name="T64" fmla="*/ 8 w 86"/>
                <a:gd name="T65" fmla="*/ 47 h 186"/>
                <a:gd name="T66" fmla="*/ 18 w 86"/>
                <a:gd name="T67" fmla="*/ 44 h 186"/>
                <a:gd name="T68" fmla="*/ 17 w 86"/>
                <a:gd name="T69" fmla="*/ 17 h 186"/>
                <a:gd name="T70" fmla="*/ 15 w 86"/>
                <a:gd name="T71" fmla="*/ 6 h 186"/>
                <a:gd name="T72" fmla="*/ 12 w 86"/>
                <a:gd name="T73" fmla="*/ 1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6" h="186">
                  <a:moveTo>
                    <a:pt x="39" y="38"/>
                  </a:moveTo>
                  <a:cubicBezTo>
                    <a:pt x="45" y="37"/>
                    <a:pt x="50" y="35"/>
                    <a:pt x="56" y="34"/>
                  </a:cubicBezTo>
                  <a:cubicBezTo>
                    <a:pt x="56" y="33"/>
                    <a:pt x="59" y="32"/>
                    <a:pt x="59" y="31"/>
                  </a:cubicBezTo>
                  <a:cubicBezTo>
                    <a:pt x="75" y="29"/>
                    <a:pt x="85" y="39"/>
                    <a:pt x="85" y="43"/>
                  </a:cubicBezTo>
                  <a:cubicBezTo>
                    <a:pt x="86" y="45"/>
                    <a:pt x="86" y="46"/>
                    <a:pt x="85" y="48"/>
                  </a:cubicBezTo>
                  <a:cubicBezTo>
                    <a:pt x="83" y="52"/>
                    <a:pt x="65" y="60"/>
                    <a:pt x="64" y="61"/>
                  </a:cubicBezTo>
                  <a:cubicBezTo>
                    <a:pt x="57" y="66"/>
                    <a:pt x="55" y="68"/>
                    <a:pt x="55" y="72"/>
                  </a:cubicBezTo>
                  <a:cubicBezTo>
                    <a:pt x="57" y="73"/>
                    <a:pt x="60" y="78"/>
                    <a:pt x="57" y="81"/>
                  </a:cubicBezTo>
                  <a:cubicBezTo>
                    <a:pt x="53" y="82"/>
                    <a:pt x="45" y="85"/>
                    <a:pt x="39" y="88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39" y="49"/>
                    <a:pt x="39" y="49"/>
                    <a:pt x="39" y="49"/>
                  </a:cubicBezTo>
                  <a:lnTo>
                    <a:pt x="39" y="38"/>
                  </a:lnTo>
                  <a:close/>
                  <a:moveTo>
                    <a:pt x="12" y="1"/>
                  </a:moveTo>
                  <a:cubicBezTo>
                    <a:pt x="19" y="0"/>
                    <a:pt x="26" y="1"/>
                    <a:pt x="30" y="8"/>
                  </a:cubicBezTo>
                  <a:cubicBezTo>
                    <a:pt x="31" y="8"/>
                    <a:pt x="33" y="12"/>
                    <a:pt x="34" y="14"/>
                  </a:cubicBezTo>
                  <a:cubicBezTo>
                    <a:pt x="34" y="22"/>
                    <a:pt x="34" y="30"/>
                    <a:pt x="34" y="39"/>
                  </a:cubicBezTo>
                  <a:cubicBezTo>
                    <a:pt x="36" y="39"/>
                    <a:pt x="37" y="38"/>
                    <a:pt x="39" y="38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3" y="63"/>
                    <a:pt x="33" y="63"/>
                    <a:pt x="33" y="63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39" y="88"/>
                    <a:pt x="39" y="88"/>
                    <a:pt x="39" y="88"/>
                  </a:cubicBezTo>
                  <a:cubicBezTo>
                    <a:pt x="37" y="89"/>
                    <a:pt x="35" y="90"/>
                    <a:pt x="35" y="91"/>
                  </a:cubicBezTo>
                  <a:cubicBezTo>
                    <a:pt x="32" y="124"/>
                    <a:pt x="31" y="150"/>
                    <a:pt x="26" y="183"/>
                  </a:cubicBezTo>
                  <a:cubicBezTo>
                    <a:pt x="25" y="183"/>
                    <a:pt x="24" y="186"/>
                    <a:pt x="23" y="186"/>
                  </a:cubicBezTo>
                  <a:cubicBezTo>
                    <a:pt x="22" y="157"/>
                    <a:pt x="20" y="127"/>
                    <a:pt x="20" y="97"/>
                  </a:cubicBezTo>
                  <a:cubicBezTo>
                    <a:pt x="19" y="94"/>
                    <a:pt x="17" y="94"/>
                    <a:pt x="16" y="92"/>
                  </a:cubicBezTo>
                  <a:cubicBezTo>
                    <a:pt x="13" y="90"/>
                    <a:pt x="14" y="82"/>
                    <a:pt x="17" y="81"/>
                  </a:cubicBezTo>
                  <a:cubicBezTo>
                    <a:pt x="18" y="81"/>
                    <a:pt x="19" y="79"/>
                    <a:pt x="20" y="79"/>
                  </a:cubicBezTo>
                  <a:cubicBezTo>
                    <a:pt x="20" y="60"/>
                    <a:pt x="19" y="61"/>
                    <a:pt x="19" y="54"/>
                  </a:cubicBezTo>
                  <a:cubicBezTo>
                    <a:pt x="15" y="53"/>
                    <a:pt x="0" y="58"/>
                    <a:pt x="0" y="53"/>
                  </a:cubicBezTo>
                  <a:cubicBezTo>
                    <a:pt x="1" y="51"/>
                    <a:pt x="6" y="49"/>
                    <a:pt x="8" y="47"/>
                  </a:cubicBezTo>
                  <a:cubicBezTo>
                    <a:pt x="12" y="46"/>
                    <a:pt x="15" y="45"/>
                    <a:pt x="18" y="44"/>
                  </a:cubicBezTo>
                  <a:cubicBezTo>
                    <a:pt x="19" y="34"/>
                    <a:pt x="19" y="27"/>
                    <a:pt x="17" y="17"/>
                  </a:cubicBezTo>
                  <a:cubicBezTo>
                    <a:pt x="17" y="15"/>
                    <a:pt x="17" y="6"/>
                    <a:pt x="15" y="6"/>
                  </a:cubicBezTo>
                  <a:cubicBezTo>
                    <a:pt x="14" y="4"/>
                    <a:pt x="12" y="4"/>
                    <a:pt x="1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95" name="Freeform 10">
              <a:extLst>
                <a:ext uri="{FF2B5EF4-FFF2-40B4-BE49-F238E27FC236}">
                  <a16:creationId xmlns="" xmlns:a16="http://schemas.microsoft.com/office/drawing/2014/main" id="{8432B2AD-E5AF-DB44-B650-2221F604B93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55" y="2012"/>
              <a:ext cx="154" cy="176"/>
            </a:xfrm>
            <a:custGeom>
              <a:avLst/>
              <a:gdLst>
                <a:gd name="T0" fmla="*/ 62 w 81"/>
                <a:gd name="T1" fmla="*/ 38 h 91"/>
                <a:gd name="T2" fmla="*/ 67 w 81"/>
                <a:gd name="T3" fmla="*/ 28 h 91"/>
                <a:gd name="T4" fmla="*/ 78 w 81"/>
                <a:gd name="T5" fmla="*/ 36 h 91"/>
                <a:gd name="T6" fmla="*/ 70 w 81"/>
                <a:gd name="T7" fmla="*/ 51 h 91"/>
                <a:gd name="T8" fmla="*/ 81 w 81"/>
                <a:gd name="T9" fmla="*/ 79 h 91"/>
                <a:gd name="T10" fmla="*/ 78 w 81"/>
                <a:gd name="T11" fmla="*/ 80 h 91"/>
                <a:gd name="T12" fmla="*/ 65 w 81"/>
                <a:gd name="T13" fmla="*/ 57 h 91"/>
                <a:gd name="T14" fmla="*/ 50 w 81"/>
                <a:gd name="T15" fmla="*/ 72 h 91"/>
                <a:gd name="T16" fmla="*/ 52 w 81"/>
                <a:gd name="T17" fmla="*/ 74 h 91"/>
                <a:gd name="T18" fmla="*/ 59 w 81"/>
                <a:gd name="T19" fmla="*/ 77 h 91"/>
                <a:gd name="T20" fmla="*/ 59 w 81"/>
                <a:gd name="T21" fmla="*/ 83 h 91"/>
                <a:gd name="T22" fmla="*/ 49 w 81"/>
                <a:gd name="T23" fmla="*/ 85 h 91"/>
                <a:gd name="T24" fmla="*/ 46 w 81"/>
                <a:gd name="T25" fmla="*/ 87 h 91"/>
                <a:gd name="T26" fmla="*/ 44 w 81"/>
                <a:gd name="T27" fmla="*/ 89 h 91"/>
                <a:gd name="T28" fmla="*/ 44 w 81"/>
                <a:gd name="T29" fmla="*/ 63 h 91"/>
                <a:gd name="T30" fmla="*/ 58 w 81"/>
                <a:gd name="T31" fmla="*/ 43 h 91"/>
                <a:gd name="T32" fmla="*/ 53 w 81"/>
                <a:gd name="T33" fmla="*/ 40 h 91"/>
                <a:gd name="T34" fmla="*/ 44 w 81"/>
                <a:gd name="T35" fmla="*/ 51 h 91"/>
                <a:gd name="T36" fmla="*/ 44 w 81"/>
                <a:gd name="T37" fmla="*/ 43 h 91"/>
                <a:gd name="T38" fmla="*/ 45 w 81"/>
                <a:gd name="T39" fmla="*/ 40 h 91"/>
                <a:gd name="T40" fmla="*/ 44 w 81"/>
                <a:gd name="T41" fmla="*/ 40 h 91"/>
                <a:gd name="T42" fmla="*/ 44 w 81"/>
                <a:gd name="T43" fmla="*/ 32 h 91"/>
                <a:gd name="T44" fmla="*/ 46 w 81"/>
                <a:gd name="T45" fmla="*/ 35 h 91"/>
                <a:gd name="T46" fmla="*/ 50 w 81"/>
                <a:gd name="T47" fmla="*/ 39 h 91"/>
                <a:gd name="T48" fmla="*/ 51 w 81"/>
                <a:gd name="T49" fmla="*/ 36 h 91"/>
                <a:gd name="T50" fmla="*/ 44 w 81"/>
                <a:gd name="T51" fmla="*/ 27 h 91"/>
                <a:gd name="T52" fmla="*/ 44 w 81"/>
                <a:gd name="T53" fmla="*/ 3 h 91"/>
                <a:gd name="T54" fmla="*/ 48 w 81"/>
                <a:gd name="T55" fmla="*/ 7 h 91"/>
                <a:gd name="T56" fmla="*/ 44 w 81"/>
                <a:gd name="T57" fmla="*/ 19 h 91"/>
                <a:gd name="T58" fmla="*/ 62 w 81"/>
                <a:gd name="T59" fmla="*/ 38 h 91"/>
                <a:gd name="T60" fmla="*/ 44 w 81"/>
                <a:gd name="T61" fmla="*/ 89 h 91"/>
                <a:gd name="T62" fmla="*/ 33 w 81"/>
                <a:gd name="T63" fmla="*/ 91 h 91"/>
                <a:gd name="T64" fmla="*/ 12 w 81"/>
                <a:gd name="T65" fmla="*/ 77 h 91"/>
                <a:gd name="T66" fmla="*/ 13 w 81"/>
                <a:gd name="T67" fmla="*/ 77 h 91"/>
                <a:gd name="T68" fmla="*/ 44 w 81"/>
                <a:gd name="T69" fmla="*/ 63 h 91"/>
                <a:gd name="T70" fmla="*/ 44 w 81"/>
                <a:gd name="T71" fmla="*/ 89 h 91"/>
                <a:gd name="T72" fmla="*/ 44 w 81"/>
                <a:gd name="T73" fmla="*/ 51 h 91"/>
                <a:gd name="T74" fmla="*/ 44 w 81"/>
                <a:gd name="T75" fmla="*/ 43 h 91"/>
                <a:gd name="T76" fmla="*/ 26 w 81"/>
                <a:gd name="T77" fmla="*/ 59 h 91"/>
                <a:gd name="T78" fmla="*/ 18 w 81"/>
                <a:gd name="T79" fmla="*/ 64 h 91"/>
                <a:gd name="T80" fmla="*/ 41 w 81"/>
                <a:gd name="T81" fmla="*/ 38 h 91"/>
                <a:gd name="T82" fmla="*/ 44 w 81"/>
                <a:gd name="T83" fmla="*/ 40 h 91"/>
                <a:gd name="T84" fmla="*/ 44 w 81"/>
                <a:gd name="T85" fmla="*/ 32 h 91"/>
                <a:gd name="T86" fmla="*/ 36 w 81"/>
                <a:gd name="T87" fmla="*/ 25 h 91"/>
                <a:gd name="T88" fmla="*/ 40 w 81"/>
                <a:gd name="T89" fmla="*/ 23 h 91"/>
                <a:gd name="T90" fmla="*/ 44 w 81"/>
                <a:gd name="T91" fmla="*/ 27 h 91"/>
                <a:gd name="T92" fmla="*/ 44 w 81"/>
                <a:gd name="T93" fmla="*/ 3 h 91"/>
                <a:gd name="T94" fmla="*/ 42 w 81"/>
                <a:gd name="T95" fmla="*/ 3 h 91"/>
                <a:gd name="T96" fmla="*/ 21 w 81"/>
                <a:gd name="T97" fmla="*/ 0 h 91"/>
                <a:gd name="T98" fmla="*/ 15 w 81"/>
                <a:gd name="T99" fmla="*/ 7 h 91"/>
                <a:gd name="T100" fmla="*/ 23 w 81"/>
                <a:gd name="T101" fmla="*/ 7 h 91"/>
                <a:gd name="T102" fmla="*/ 22 w 81"/>
                <a:gd name="T103" fmla="*/ 9 h 91"/>
                <a:gd name="T104" fmla="*/ 13 w 81"/>
                <a:gd name="T105" fmla="*/ 9 h 91"/>
                <a:gd name="T106" fmla="*/ 21 w 81"/>
                <a:gd name="T107" fmla="*/ 17 h 91"/>
                <a:gd name="T108" fmla="*/ 5 w 81"/>
                <a:gd name="T109" fmla="*/ 29 h 91"/>
                <a:gd name="T110" fmla="*/ 4 w 81"/>
                <a:gd name="T111" fmla="*/ 30 h 91"/>
                <a:gd name="T112" fmla="*/ 11 w 81"/>
                <a:gd name="T113" fmla="*/ 45 h 91"/>
                <a:gd name="T114" fmla="*/ 32 w 81"/>
                <a:gd name="T115" fmla="*/ 28 h 91"/>
                <a:gd name="T116" fmla="*/ 34 w 81"/>
                <a:gd name="T117" fmla="*/ 34 h 91"/>
                <a:gd name="T118" fmla="*/ 1 w 81"/>
                <a:gd name="T119" fmla="*/ 69 h 91"/>
                <a:gd name="T120" fmla="*/ 7 w 81"/>
                <a:gd name="T121" fmla="*/ 77 h 91"/>
                <a:gd name="T122" fmla="*/ 44 w 81"/>
                <a:gd name="T123" fmla="*/ 5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1" h="91">
                  <a:moveTo>
                    <a:pt x="62" y="38"/>
                  </a:moveTo>
                  <a:cubicBezTo>
                    <a:pt x="64" y="34"/>
                    <a:pt x="67" y="32"/>
                    <a:pt x="67" y="28"/>
                  </a:cubicBezTo>
                  <a:cubicBezTo>
                    <a:pt x="72" y="30"/>
                    <a:pt x="75" y="31"/>
                    <a:pt x="78" y="36"/>
                  </a:cubicBezTo>
                  <a:cubicBezTo>
                    <a:pt x="79" y="45"/>
                    <a:pt x="70" y="48"/>
                    <a:pt x="70" y="51"/>
                  </a:cubicBezTo>
                  <a:cubicBezTo>
                    <a:pt x="72" y="60"/>
                    <a:pt x="80" y="71"/>
                    <a:pt x="81" y="79"/>
                  </a:cubicBezTo>
                  <a:cubicBezTo>
                    <a:pt x="81" y="80"/>
                    <a:pt x="79" y="81"/>
                    <a:pt x="78" y="80"/>
                  </a:cubicBezTo>
                  <a:cubicBezTo>
                    <a:pt x="73" y="76"/>
                    <a:pt x="67" y="64"/>
                    <a:pt x="65" y="57"/>
                  </a:cubicBezTo>
                  <a:cubicBezTo>
                    <a:pt x="62" y="61"/>
                    <a:pt x="57" y="66"/>
                    <a:pt x="50" y="72"/>
                  </a:cubicBezTo>
                  <a:cubicBezTo>
                    <a:pt x="51" y="74"/>
                    <a:pt x="51" y="73"/>
                    <a:pt x="52" y="74"/>
                  </a:cubicBezTo>
                  <a:cubicBezTo>
                    <a:pt x="56" y="75"/>
                    <a:pt x="57" y="75"/>
                    <a:pt x="59" y="77"/>
                  </a:cubicBezTo>
                  <a:cubicBezTo>
                    <a:pt x="60" y="79"/>
                    <a:pt x="59" y="82"/>
                    <a:pt x="59" y="83"/>
                  </a:cubicBezTo>
                  <a:cubicBezTo>
                    <a:pt x="58" y="85"/>
                    <a:pt x="54" y="84"/>
                    <a:pt x="49" y="85"/>
                  </a:cubicBezTo>
                  <a:cubicBezTo>
                    <a:pt x="48" y="86"/>
                    <a:pt x="47" y="87"/>
                    <a:pt x="46" y="87"/>
                  </a:cubicBezTo>
                  <a:cubicBezTo>
                    <a:pt x="45" y="88"/>
                    <a:pt x="45" y="89"/>
                    <a:pt x="44" y="89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52" y="55"/>
                    <a:pt x="58" y="45"/>
                    <a:pt x="58" y="43"/>
                  </a:cubicBezTo>
                  <a:cubicBezTo>
                    <a:pt x="56" y="42"/>
                    <a:pt x="56" y="41"/>
                    <a:pt x="53" y="40"/>
                  </a:cubicBezTo>
                  <a:cubicBezTo>
                    <a:pt x="53" y="42"/>
                    <a:pt x="49" y="46"/>
                    <a:pt x="44" y="51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2"/>
                    <a:pt x="45" y="41"/>
                    <a:pt x="45" y="40"/>
                  </a:cubicBezTo>
                  <a:cubicBezTo>
                    <a:pt x="44" y="40"/>
                    <a:pt x="44" y="40"/>
                    <a:pt x="44" y="40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5" y="33"/>
                    <a:pt x="46" y="34"/>
                    <a:pt x="46" y="35"/>
                  </a:cubicBezTo>
                  <a:cubicBezTo>
                    <a:pt x="50" y="37"/>
                    <a:pt x="48" y="36"/>
                    <a:pt x="50" y="39"/>
                  </a:cubicBezTo>
                  <a:cubicBezTo>
                    <a:pt x="52" y="39"/>
                    <a:pt x="51" y="38"/>
                    <a:pt x="51" y="36"/>
                  </a:cubicBezTo>
                  <a:cubicBezTo>
                    <a:pt x="49" y="34"/>
                    <a:pt x="47" y="30"/>
                    <a:pt x="44" y="27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5" y="4"/>
                    <a:pt x="47" y="6"/>
                    <a:pt x="48" y="7"/>
                  </a:cubicBezTo>
                  <a:cubicBezTo>
                    <a:pt x="50" y="14"/>
                    <a:pt x="49" y="16"/>
                    <a:pt x="44" y="19"/>
                  </a:cubicBezTo>
                  <a:cubicBezTo>
                    <a:pt x="50" y="26"/>
                    <a:pt x="52" y="33"/>
                    <a:pt x="62" y="38"/>
                  </a:cubicBezTo>
                  <a:close/>
                  <a:moveTo>
                    <a:pt x="44" y="89"/>
                  </a:moveTo>
                  <a:cubicBezTo>
                    <a:pt x="41" y="91"/>
                    <a:pt x="37" y="91"/>
                    <a:pt x="33" y="91"/>
                  </a:cubicBezTo>
                  <a:cubicBezTo>
                    <a:pt x="29" y="90"/>
                    <a:pt x="13" y="81"/>
                    <a:pt x="12" y="77"/>
                  </a:cubicBezTo>
                  <a:cubicBezTo>
                    <a:pt x="12" y="77"/>
                    <a:pt x="13" y="77"/>
                    <a:pt x="13" y="77"/>
                  </a:cubicBezTo>
                  <a:cubicBezTo>
                    <a:pt x="20" y="84"/>
                    <a:pt x="33" y="74"/>
                    <a:pt x="44" y="63"/>
                  </a:cubicBezTo>
                  <a:cubicBezTo>
                    <a:pt x="44" y="89"/>
                    <a:pt x="44" y="89"/>
                    <a:pt x="44" y="89"/>
                  </a:cubicBezTo>
                  <a:close/>
                  <a:moveTo>
                    <a:pt x="44" y="51"/>
                  </a:moveTo>
                  <a:cubicBezTo>
                    <a:pt x="44" y="43"/>
                    <a:pt x="44" y="43"/>
                    <a:pt x="44" y="43"/>
                  </a:cubicBezTo>
                  <a:cubicBezTo>
                    <a:pt x="41" y="47"/>
                    <a:pt x="33" y="54"/>
                    <a:pt x="26" y="59"/>
                  </a:cubicBezTo>
                  <a:cubicBezTo>
                    <a:pt x="24" y="60"/>
                    <a:pt x="20" y="64"/>
                    <a:pt x="18" y="64"/>
                  </a:cubicBezTo>
                  <a:cubicBezTo>
                    <a:pt x="22" y="58"/>
                    <a:pt x="36" y="48"/>
                    <a:pt x="41" y="38"/>
                  </a:cubicBezTo>
                  <a:cubicBezTo>
                    <a:pt x="42" y="39"/>
                    <a:pt x="43" y="39"/>
                    <a:pt x="44" y="40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2" y="30"/>
                    <a:pt x="40" y="28"/>
                    <a:pt x="36" y="25"/>
                  </a:cubicBezTo>
                  <a:cubicBezTo>
                    <a:pt x="37" y="25"/>
                    <a:pt x="39" y="23"/>
                    <a:pt x="40" y="23"/>
                  </a:cubicBezTo>
                  <a:cubicBezTo>
                    <a:pt x="42" y="24"/>
                    <a:pt x="43" y="25"/>
                    <a:pt x="44" y="27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2" y="3"/>
                    <a:pt x="42" y="3"/>
                  </a:cubicBezTo>
                  <a:cubicBezTo>
                    <a:pt x="41" y="3"/>
                    <a:pt x="25" y="0"/>
                    <a:pt x="21" y="0"/>
                  </a:cubicBezTo>
                  <a:cubicBezTo>
                    <a:pt x="17" y="1"/>
                    <a:pt x="14" y="2"/>
                    <a:pt x="15" y="7"/>
                  </a:cubicBezTo>
                  <a:cubicBezTo>
                    <a:pt x="16" y="8"/>
                    <a:pt x="20" y="8"/>
                    <a:pt x="23" y="7"/>
                  </a:cubicBezTo>
                  <a:cubicBezTo>
                    <a:pt x="24" y="8"/>
                    <a:pt x="23" y="9"/>
                    <a:pt x="22" y="9"/>
                  </a:cubicBezTo>
                  <a:cubicBezTo>
                    <a:pt x="18" y="10"/>
                    <a:pt x="17" y="9"/>
                    <a:pt x="13" y="9"/>
                  </a:cubicBezTo>
                  <a:cubicBezTo>
                    <a:pt x="9" y="9"/>
                    <a:pt x="18" y="15"/>
                    <a:pt x="21" y="17"/>
                  </a:cubicBezTo>
                  <a:cubicBezTo>
                    <a:pt x="20" y="21"/>
                    <a:pt x="10" y="30"/>
                    <a:pt x="5" y="29"/>
                  </a:cubicBezTo>
                  <a:cubicBezTo>
                    <a:pt x="5" y="30"/>
                    <a:pt x="5" y="29"/>
                    <a:pt x="4" y="30"/>
                  </a:cubicBezTo>
                  <a:cubicBezTo>
                    <a:pt x="4" y="36"/>
                    <a:pt x="4" y="43"/>
                    <a:pt x="11" y="45"/>
                  </a:cubicBezTo>
                  <a:cubicBezTo>
                    <a:pt x="15" y="42"/>
                    <a:pt x="29" y="33"/>
                    <a:pt x="32" y="28"/>
                  </a:cubicBezTo>
                  <a:cubicBezTo>
                    <a:pt x="36" y="31"/>
                    <a:pt x="34" y="33"/>
                    <a:pt x="34" y="34"/>
                  </a:cubicBezTo>
                  <a:cubicBezTo>
                    <a:pt x="26" y="45"/>
                    <a:pt x="10" y="59"/>
                    <a:pt x="1" y="69"/>
                  </a:cubicBezTo>
                  <a:cubicBezTo>
                    <a:pt x="0" y="76"/>
                    <a:pt x="0" y="79"/>
                    <a:pt x="7" y="77"/>
                  </a:cubicBezTo>
                  <a:cubicBezTo>
                    <a:pt x="10" y="78"/>
                    <a:pt x="31" y="62"/>
                    <a:pt x="44" y="5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96" name="Freeform 11">
              <a:extLst>
                <a:ext uri="{FF2B5EF4-FFF2-40B4-BE49-F238E27FC236}">
                  <a16:creationId xmlns="" xmlns:a16="http://schemas.microsoft.com/office/drawing/2014/main" id="{2EF49EA2-E390-2549-9BC6-FE30209AD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1931"/>
              <a:ext cx="280" cy="191"/>
            </a:xfrm>
            <a:custGeom>
              <a:avLst/>
              <a:gdLst>
                <a:gd name="T0" fmla="*/ 29 w 147"/>
                <a:gd name="T1" fmla="*/ 27 h 99"/>
                <a:gd name="T2" fmla="*/ 50 w 147"/>
                <a:gd name="T3" fmla="*/ 67 h 99"/>
                <a:gd name="T4" fmla="*/ 59 w 147"/>
                <a:gd name="T5" fmla="*/ 64 h 99"/>
                <a:gd name="T6" fmla="*/ 44 w 147"/>
                <a:gd name="T7" fmla="*/ 19 h 99"/>
                <a:gd name="T8" fmla="*/ 60 w 147"/>
                <a:gd name="T9" fmla="*/ 35 h 99"/>
                <a:gd name="T10" fmla="*/ 66 w 147"/>
                <a:gd name="T11" fmla="*/ 56 h 99"/>
                <a:gd name="T12" fmla="*/ 69 w 147"/>
                <a:gd name="T13" fmla="*/ 51 h 99"/>
                <a:gd name="T14" fmla="*/ 70 w 147"/>
                <a:gd name="T15" fmla="*/ 45 h 99"/>
                <a:gd name="T16" fmla="*/ 66 w 147"/>
                <a:gd name="T17" fmla="*/ 40 h 99"/>
                <a:gd name="T18" fmla="*/ 72 w 147"/>
                <a:gd name="T19" fmla="*/ 40 h 99"/>
                <a:gd name="T20" fmla="*/ 73 w 147"/>
                <a:gd name="T21" fmla="*/ 30 h 99"/>
                <a:gd name="T22" fmla="*/ 63 w 147"/>
                <a:gd name="T23" fmla="*/ 16 h 99"/>
                <a:gd name="T24" fmla="*/ 66 w 147"/>
                <a:gd name="T25" fmla="*/ 5 h 99"/>
                <a:gd name="T26" fmla="*/ 80 w 147"/>
                <a:gd name="T27" fmla="*/ 15 h 99"/>
                <a:gd name="T28" fmla="*/ 87 w 147"/>
                <a:gd name="T29" fmla="*/ 39 h 99"/>
                <a:gd name="T30" fmla="*/ 82 w 147"/>
                <a:gd name="T31" fmla="*/ 50 h 99"/>
                <a:gd name="T32" fmla="*/ 77 w 147"/>
                <a:gd name="T33" fmla="*/ 58 h 99"/>
                <a:gd name="T34" fmla="*/ 99 w 147"/>
                <a:gd name="T35" fmla="*/ 53 h 99"/>
                <a:gd name="T36" fmla="*/ 94 w 147"/>
                <a:gd name="T37" fmla="*/ 40 h 99"/>
                <a:gd name="T38" fmla="*/ 99 w 147"/>
                <a:gd name="T39" fmla="*/ 38 h 99"/>
                <a:gd name="T40" fmla="*/ 104 w 147"/>
                <a:gd name="T41" fmla="*/ 37 h 99"/>
                <a:gd name="T42" fmla="*/ 98 w 147"/>
                <a:gd name="T43" fmla="*/ 23 h 99"/>
                <a:gd name="T44" fmla="*/ 101 w 147"/>
                <a:gd name="T45" fmla="*/ 19 h 99"/>
                <a:gd name="T46" fmla="*/ 105 w 147"/>
                <a:gd name="T47" fmla="*/ 15 h 99"/>
                <a:gd name="T48" fmla="*/ 96 w 147"/>
                <a:gd name="T49" fmla="*/ 6 h 99"/>
                <a:gd name="T50" fmla="*/ 104 w 147"/>
                <a:gd name="T51" fmla="*/ 3 h 99"/>
                <a:gd name="T52" fmla="*/ 111 w 147"/>
                <a:gd name="T53" fmla="*/ 2 h 99"/>
                <a:gd name="T54" fmla="*/ 120 w 147"/>
                <a:gd name="T55" fmla="*/ 19 h 99"/>
                <a:gd name="T56" fmla="*/ 114 w 147"/>
                <a:gd name="T57" fmla="*/ 32 h 99"/>
                <a:gd name="T58" fmla="*/ 112 w 147"/>
                <a:gd name="T59" fmla="*/ 49 h 99"/>
                <a:gd name="T60" fmla="*/ 143 w 147"/>
                <a:gd name="T61" fmla="*/ 56 h 99"/>
                <a:gd name="T62" fmla="*/ 130 w 147"/>
                <a:gd name="T63" fmla="*/ 63 h 99"/>
                <a:gd name="T64" fmla="*/ 119 w 147"/>
                <a:gd name="T65" fmla="*/ 58 h 99"/>
                <a:gd name="T66" fmla="*/ 127 w 147"/>
                <a:gd name="T67" fmla="*/ 55 h 99"/>
                <a:gd name="T68" fmla="*/ 109 w 147"/>
                <a:gd name="T69" fmla="*/ 59 h 99"/>
                <a:gd name="T70" fmla="*/ 108 w 147"/>
                <a:gd name="T71" fmla="*/ 63 h 99"/>
                <a:gd name="T72" fmla="*/ 98 w 147"/>
                <a:gd name="T73" fmla="*/ 60 h 99"/>
                <a:gd name="T74" fmla="*/ 79 w 147"/>
                <a:gd name="T75" fmla="*/ 64 h 99"/>
                <a:gd name="T76" fmla="*/ 65 w 147"/>
                <a:gd name="T77" fmla="*/ 74 h 99"/>
                <a:gd name="T78" fmla="*/ 58 w 147"/>
                <a:gd name="T79" fmla="*/ 71 h 99"/>
                <a:gd name="T80" fmla="*/ 53 w 147"/>
                <a:gd name="T81" fmla="*/ 80 h 99"/>
                <a:gd name="T82" fmla="*/ 48 w 147"/>
                <a:gd name="T83" fmla="*/ 76 h 99"/>
                <a:gd name="T84" fmla="*/ 25 w 147"/>
                <a:gd name="T85" fmla="*/ 86 h 99"/>
                <a:gd name="T86" fmla="*/ 19 w 147"/>
                <a:gd name="T87" fmla="*/ 94 h 99"/>
                <a:gd name="T88" fmla="*/ 8 w 147"/>
                <a:gd name="T89" fmla="*/ 98 h 99"/>
                <a:gd name="T90" fmla="*/ 4 w 147"/>
                <a:gd name="T91" fmla="*/ 88 h 99"/>
                <a:gd name="T92" fmla="*/ 16 w 147"/>
                <a:gd name="T93" fmla="*/ 74 h 99"/>
                <a:gd name="T94" fmla="*/ 25 w 147"/>
                <a:gd name="T95" fmla="*/ 76 h 99"/>
                <a:gd name="T96" fmla="*/ 48 w 147"/>
                <a:gd name="T97" fmla="*/ 66 h 99"/>
                <a:gd name="T98" fmla="*/ 31 w 147"/>
                <a:gd name="T99" fmla="*/ 3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47" h="99">
                  <a:moveTo>
                    <a:pt x="31" y="33"/>
                  </a:moveTo>
                  <a:cubicBezTo>
                    <a:pt x="31" y="33"/>
                    <a:pt x="18" y="23"/>
                    <a:pt x="29" y="27"/>
                  </a:cubicBezTo>
                  <a:cubicBezTo>
                    <a:pt x="29" y="27"/>
                    <a:pt x="40" y="30"/>
                    <a:pt x="46" y="48"/>
                  </a:cubicBezTo>
                  <a:cubicBezTo>
                    <a:pt x="46" y="48"/>
                    <a:pt x="51" y="60"/>
                    <a:pt x="50" y="67"/>
                  </a:cubicBezTo>
                  <a:cubicBezTo>
                    <a:pt x="50" y="67"/>
                    <a:pt x="50" y="69"/>
                    <a:pt x="53" y="68"/>
                  </a:cubicBezTo>
                  <a:cubicBezTo>
                    <a:pt x="53" y="68"/>
                    <a:pt x="59" y="68"/>
                    <a:pt x="59" y="64"/>
                  </a:cubicBezTo>
                  <a:cubicBezTo>
                    <a:pt x="59" y="64"/>
                    <a:pt x="61" y="50"/>
                    <a:pt x="51" y="28"/>
                  </a:cubicBezTo>
                  <a:cubicBezTo>
                    <a:pt x="51" y="28"/>
                    <a:pt x="48" y="20"/>
                    <a:pt x="44" y="19"/>
                  </a:cubicBezTo>
                  <a:cubicBezTo>
                    <a:pt x="44" y="19"/>
                    <a:pt x="42" y="16"/>
                    <a:pt x="45" y="18"/>
                  </a:cubicBezTo>
                  <a:cubicBezTo>
                    <a:pt x="45" y="18"/>
                    <a:pt x="56" y="20"/>
                    <a:pt x="60" y="35"/>
                  </a:cubicBezTo>
                  <a:cubicBezTo>
                    <a:pt x="60" y="35"/>
                    <a:pt x="63" y="47"/>
                    <a:pt x="64" y="56"/>
                  </a:cubicBezTo>
                  <a:cubicBezTo>
                    <a:pt x="64" y="56"/>
                    <a:pt x="65" y="60"/>
                    <a:pt x="66" y="56"/>
                  </a:cubicBezTo>
                  <a:cubicBezTo>
                    <a:pt x="66" y="56"/>
                    <a:pt x="67" y="54"/>
                    <a:pt x="69" y="53"/>
                  </a:cubicBezTo>
                  <a:cubicBezTo>
                    <a:pt x="69" y="53"/>
                    <a:pt x="70" y="52"/>
                    <a:pt x="69" y="51"/>
                  </a:cubicBezTo>
                  <a:cubicBezTo>
                    <a:pt x="69" y="51"/>
                    <a:pt x="69" y="48"/>
                    <a:pt x="70" y="48"/>
                  </a:cubicBezTo>
                  <a:cubicBezTo>
                    <a:pt x="70" y="48"/>
                    <a:pt x="72" y="47"/>
                    <a:pt x="70" y="45"/>
                  </a:cubicBezTo>
                  <a:cubicBezTo>
                    <a:pt x="70" y="45"/>
                    <a:pt x="69" y="43"/>
                    <a:pt x="67" y="43"/>
                  </a:cubicBezTo>
                  <a:cubicBezTo>
                    <a:pt x="67" y="43"/>
                    <a:pt x="60" y="37"/>
                    <a:pt x="66" y="40"/>
                  </a:cubicBezTo>
                  <a:cubicBezTo>
                    <a:pt x="66" y="40"/>
                    <a:pt x="69" y="41"/>
                    <a:pt x="70" y="42"/>
                  </a:cubicBezTo>
                  <a:cubicBezTo>
                    <a:pt x="70" y="42"/>
                    <a:pt x="72" y="44"/>
                    <a:pt x="72" y="40"/>
                  </a:cubicBezTo>
                  <a:cubicBezTo>
                    <a:pt x="72" y="40"/>
                    <a:pt x="74" y="32"/>
                    <a:pt x="75" y="31"/>
                  </a:cubicBezTo>
                  <a:cubicBezTo>
                    <a:pt x="75" y="31"/>
                    <a:pt x="76" y="27"/>
                    <a:pt x="73" y="30"/>
                  </a:cubicBezTo>
                  <a:cubicBezTo>
                    <a:pt x="73" y="30"/>
                    <a:pt x="69" y="32"/>
                    <a:pt x="67" y="26"/>
                  </a:cubicBezTo>
                  <a:cubicBezTo>
                    <a:pt x="67" y="26"/>
                    <a:pt x="59" y="19"/>
                    <a:pt x="63" y="16"/>
                  </a:cubicBezTo>
                  <a:cubicBezTo>
                    <a:pt x="63" y="16"/>
                    <a:pt x="68" y="11"/>
                    <a:pt x="64" y="7"/>
                  </a:cubicBezTo>
                  <a:cubicBezTo>
                    <a:pt x="64" y="7"/>
                    <a:pt x="60" y="2"/>
                    <a:pt x="66" y="5"/>
                  </a:cubicBezTo>
                  <a:cubicBezTo>
                    <a:pt x="66" y="5"/>
                    <a:pt x="71" y="7"/>
                    <a:pt x="76" y="12"/>
                  </a:cubicBezTo>
                  <a:cubicBezTo>
                    <a:pt x="76" y="12"/>
                    <a:pt x="75" y="14"/>
                    <a:pt x="80" y="15"/>
                  </a:cubicBezTo>
                  <a:cubicBezTo>
                    <a:pt x="80" y="15"/>
                    <a:pt x="97" y="18"/>
                    <a:pt x="94" y="28"/>
                  </a:cubicBezTo>
                  <a:cubicBezTo>
                    <a:pt x="94" y="28"/>
                    <a:pt x="87" y="34"/>
                    <a:pt x="87" y="39"/>
                  </a:cubicBezTo>
                  <a:cubicBezTo>
                    <a:pt x="87" y="39"/>
                    <a:pt x="85" y="44"/>
                    <a:pt x="83" y="45"/>
                  </a:cubicBezTo>
                  <a:cubicBezTo>
                    <a:pt x="83" y="45"/>
                    <a:pt x="82" y="45"/>
                    <a:pt x="82" y="50"/>
                  </a:cubicBezTo>
                  <a:cubicBezTo>
                    <a:pt x="82" y="50"/>
                    <a:pt x="83" y="51"/>
                    <a:pt x="81" y="52"/>
                  </a:cubicBezTo>
                  <a:cubicBezTo>
                    <a:pt x="81" y="52"/>
                    <a:pt x="79" y="55"/>
                    <a:pt x="77" y="58"/>
                  </a:cubicBezTo>
                  <a:cubicBezTo>
                    <a:pt x="77" y="58"/>
                    <a:pt x="72" y="62"/>
                    <a:pt x="76" y="60"/>
                  </a:cubicBezTo>
                  <a:cubicBezTo>
                    <a:pt x="76" y="60"/>
                    <a:pt x="92" y="55"/>
                    <a:pt x="99" y="53"/>
                  </a:cubicBezTo>
                  <a:cubicBezTo>
                    <a:pt x="99" y="53"/>
                    <a:pt x="104" y="51"/>
                    <a:pt x="100" y="48"/>
                  </a:cubicBezTo>
                  <a:cubicBezTo>
                    <a:pt x="100" y="48"/>
                    <a:pt x="95" y="43"/>
                    <a:pt x="94" y="40"/>
                  </a:cubicBezTo>
                  <a:cubicBezTo>
                    <a:pt x="94" y="40"/>
                    <a:pt x="92" y="35"/>
                    <a:pt x="95" y="37"/>
                  </a:cubicBezTo>
                  <a:cubicBezTo>
                    <a:pt x="95" y="37"/>
                    <a:pt x="98" y="40"/>
                    <a:pt x="99" y="38"/>
                  </a:cubicBezTo>
                  <a:cubicBezTo>
                    <a:pt x="99" y="38"/>
                    <a:pt x="98" y="37"/>
                    <a:pt x="101" y="38"/>
                  </a:cubicBezTo>
                  <a:cubicBezTo>
                    <a:pt x="101" y="38"/>
                    <a:pt x="104" y="40"/>
                    <a:pt x="104" y="37"/>
                  </a:cubicBezTo>
                  <a:cubicBezTo>
                    <a:pt x="104" y="37"/>
                    <a:pt x="107" y="31"/>
                    <a:pt x="104" y="32"/>
                  </a:cubicBezTo>
                  <a:cubicBezTo>
                    <a:pt x="104" y="32"/>
                    <a:pt x="98" y="28"/>
                    <a:pt x="98" y="23"/>
                  </a:cubicBezTo>
                  <a:cubicBezTo>
                    <a:pt x="98" y="23"/>
                    <a:pt x="97" y="20"/>
                    <a:pt x="98" y="19"/>
                  </a:cubicBezTo>
                  <a:cubicBezTo>
                    <a:pt x="98" y="19"/>
                    <a:pt x="99" y="17"/>
                    <a:pt x="101" y="19"/>
                  </a:cubicBezTo>
                  <a:cubicBezTo>
                    <a:pt x="101" y="19"/>
                    <a:pt x="105" y="27"/>
                    <a:pt x="105" y="22"/>
                  </a:cubicBezTo>
                  <a:cubicBezTo>
                    <a:pt x="105" y="15"/>
                    <a:pt x="105" y="15"/>
                    <a:pt x="105" y="15"/>
                  </a:cubicBezTo>
                  <a:cubicBezTo>
                    <a:pt x="105" y="15"/>
                    <a:pt x="106" y="12"/>
                    <a:pt x="100" y="12"/>
                  </a:cubicBezTo>
                  <a:cubicBezTo>
                    <a:pt x="100" y="12"/>
                    <a:pt x="90" y="7"/>
                    <a:pt x="96" y="6"/>
                  </a:cubicBezTo>
                  <a:cubicBezTo>
                    <a:pt x="96" y="6"/>
                    <a:pt x="100" y="7"/>
                    <a:pt x="99" y="4"/>
                  </a:cubicBezTo>
                  <a:cubicBezTo>
                    <a:pt x="99" y="4"/>
                    <a:pt x="99" y="3"/>
                    <a:pt x="104" y="3"/>
                  </a:cubicBezTo>
                  <a:cubicBezTo>
                    <a:pt x="104" y="3"/>
                    <a:pt x="105" y="3"/>
                    <a:pt x="106" y="1"/>
                  </a:cubicBezTo>
                  <a:cubicBezTo>
                    <a:pt x="106" y="1"/>
                    <a:pt x="107" y="0"/>
                    <a:pt x="111" y="2"/>
                  </a:cubicBezTo>
                  <a:cubicBezTo>
                    <a:pt x="111" y="2"/>
                    <a:pt x="127" y="6"/>
                    <a:pt x="124" y="14"/>
                  </a:cubicBezTo>
                  <a:cubicBezTo>
                    <a:pt x="124" y="14"/>
                    <a:pt x="123" y="18"/>
                    <a:pt x="120" y="19"/>
                  </a:cubicBezTo>
                  <a:cubicBezTo>
                    <a:pt x="120" y="19"/>
                    <a:pt x="119" y="18"/>
                    <a:pt x="116" y="26"/>
                  </a:cubicBezTo>
                  <a:cubicBezTo>
                    <a:pt x="116" y="26"/>
                    <a:pt x="114" y="29"/>
                    <a:pt x="114" y="32"/>
                  </a:cubicBezTo>
                  <a:cubicBezTo>
                    <a:pt x="114" y="32"/>
                    <a:pt x="115" y="38"/>
                    <a:pt x="113" y="41"/>
                  </a:cubicBezTo>
                  <a:cubicBezTo>
                    <a:pt x="113" y="41"/>
                    <a:pt x="113" y="47"/>
                    <a:pt x="112" y="49"/>
                  </a:cubicBezTo>
                  <a:cubicBezTo>
                    <a:pt x="112" y="49"/>
                    <a:pt x="111" y="52"/>
                    <a:pt x="114" y="51"/>
                  </a:cubicBezTo>
                  <a:cubicBezTo>
                    <a:pt x="114" y="51"/>
                    <a:pt x="136" y="46"/>
                    <a:pt x="143" y="56"/>
                  </a:cubicBezTo>
                  <a:cubicBezTo>
                    <a:pt x="143" y="56"/>
                    <a:pt x="147" y="58"/>
                    <a:pt x="136" y="62"/>
                  </a:cubicBezTo>
                  <a:cubicBezTo>
                    <a:pt x="136" y="62"/>
                    <a:pt x="132" y="64"/>
                    <a:pt x="130" y="63"/>
                  </a:cubicBezTo>
                  <a:cubicBezTo>
                    <a:pt x="118" y="60"/>
                    <a:pt x="118" y="60"/>
                    <a:pt x="118" y="60"/>
                  </a:cubicBezTo>
                  <a:cubicBezTo>
                    <a:pt x="118" y="60"/>
                    <a:pt x="113" y="59"/>
                    <a:pt x="119" y="58"/>
                  </a:cubicBezTo>
                  <a:cubicBezTo>
                    <a:pt x="119" y="58"/>
                    <a:pt x="127" y="58"/>
                    <a:pt x="128" y="56"/>
                  </a:cubicBezTo>
                  <a:cubicBezTo>
                    <a:pt x="128" y="56"/>
                    <a:pt x="131" y="54"/>
                    <a:pt x="127" y="55"/>
                  </a:cubicBezTo>
                  <a:cubicBezTo>
                    <a:pt x="127" y="55"/>
                    <a:pt x="118" y="56"/>
                    <a:pt x="115" y="55"/>
                  </a:cubicBezTo>
                  <a:cubicBezTo>
                    <a:pt x="115" y="55"/>
                    <a:pt x="110" y="55"/>
                    <a:pt x="109" y="59"/>
                  </a:cubicBezTo>
                  <a:cubicBezTo>
                    <a:pt x="109" y="59"/>
                    <a:pt x="110" y="60"/>
                    <a:pt x="108" y="61"/>
                  </a:cubicBezTo>
                  <a:cubicBezTo>
                    <a:pt x="108" y="61"/>
                    <a:pt x="108" y="61"/>
                    <a:pt x="108" y="63"/>
                  </a:cubicBezTo>
                  <a:cubicBezTo>
                    <a:pt x="108" y="63"/>
                    <a:pt x="108" y="70"/>
                    <a:pt x="102" y="66"/>
                  </a:cubicBezTo>
                  <a:cubicBezTo>
                    <a:pt x="102" y="66"/>
                    <a:pt x="97" y="64"/>
                    <a:pt x="98" y="60"/>
                  </a:cubicBezTo>
                  <a:cubicBezTo>
                    <a:pt x="98" y="60"/>
                    <a:pt x="99" y="56"/>
                    <a:pt x="95" y="58"/>
                  </a:cubicBezTo>
                  <a:cubicBezTo>
                    <a:pt x="95" y="58"/>
                    <a:pt x="84" y="63"/>
                    <a:pt x="79" y="64"/>
                  </a:cubicBezTo>
                  <a:cubicBezTo>
                    <a:pt x="79" y="64"/>
                    <a:pt x="65" y="66"/>
                    <a:pt x="66" y="70"/>
                  </a:cubicBezTo>
                  <a:cubicBezTo>
                    <a:pt x="66" y="70"/>
                    <a:pt x="68" y="74"/>
                    <a:pt x="65" y="74"/>
                  </a:cubicBezTo>
                  <a:cubicBezTo>
                    <a:pt x="65" y="74"/>
                    <a:pt x="63" y="73"/>
                    <a:pt x="61" y="70"/>
                  </a:cubicBezTo>
                  <a:cubicBezTo>
                    <a:pt x="61" y="70"/>
                    <a:pt x="61" y="69"/>
                    <a:pt x="58" y="71"/>
                  </a:cubicBezTo>
                  <a:cubicBezTo>
                    <a:pt x="58" y="71"/>
                    <a:pt x="50" y="73"/>
                    <a:pt x="52" y="77"/>
                  </a:cubicBezTo>
                  <a:cubicBezTo>
                    <a:pt x="52" y="77"/>
                    <a:pt x="53" y="78"/>
                    <a:pt x="53" y="80"/>
                  </a:cubicBezTo>
                  <a:cubicBezTo>
                    <a:pt x="53" y="80"/>
                    <a:pt x="56" y="82"/>
                    <a:pt x="53" y="82"/>
                  </a:cubicBezTo>
                  <a:cubicBezTo>
                    <a:pt x="53" y="82"/>
                    <a:pt x="50" y="79"/>
                    <a:pt x="48" y="76"/>
                  </a:cubicBezTo>
                  <a:cubicBezTo>
                    <a:pt x="48" y="76"/>
                    <a:pt x="48" y="73"/>
                    <a:pt x="44" y="76"/>
                  </a:cubicBezTo>
                  <a:cubicBezTo>
                    <a:pt x="44" y="76"/>
                    <a:pt x="31" y="77"/>
                    <a:pt x="25" y="86"/>
                  </a:cubicBezTo>
                  <a:cubicBezTo>
                    <a:pt x="25" y="86"/>
                    <a:pt x="23" y="87"/>
                    <a:pt x="23" y="90"/>
                  </a:cubicBezTo>
                  <a:cubicBezTo>
                    <a:pt x="23" y="90"/>
                    <a:pt x="20" y="93"/>
                    <a:pt x="19" y="94"/>
                  </a:cubicBezTo>
                  <a:cubicBezTo>
                    <a:pt x="19" y="94"/>
                    <a:pt x="15" y="99"/>
                    <a:pt x="13" y="99"/>
                  </a:cubicBezTo>
                  <a:cubicBezTo>
                    <a:pt x="13" y="99"/>
                    <a:pt x="10" y="98"/>
                    <a:pt x="8" y="98"/>
                  </a:cubicBezTo>
                  <a:cubicBezTo>
                    <a:pt x="8" y="98"/>
                    <a:pt x="8" y="98"/>
                    <a:pt x="6" y="96"/>
                  </a:cubicBezTo>
                  <a:cubicBezTo>
                    <a:pt x="6" y="96"/>
                    <a:pt x="0" y="92"/>
                    <a:pt x="4" y="88"/>
                  </a:cubicBezTo>
                  <a:cubicBezTo>
                    <a:pt x="4" y="88"/>
                    <a:pt x="8" y="84"/>
                    <a:pt x="10" y="79"/>
                  </a:cubicBezTo>
                  <a:cubicBezTo>
                    <a:pt x="10" y="79"/>
                    <a:pt x="11" y="73"/>
                    <a:pt x="16" y="74"/>
                  </a:cubicBezTo>
                  <a:cubicBezTo>
                    <a:pt x="16" y="74"/>
                    <a:pt x="21" y="75"/>
                    <a:pt x="22" y="77"/>
                  </a:cubicBezTo>
                  <a:cubicBezTo>
                    <a:pt x="22" y="77"/>
                    <a:pt x="23" y="78"/>
                    <a:pt x="25" y="76"/>
                  </a:cubicBezTo>
                  <a:cubicBezTo>
                    <a:pt x="25" y="76"/>
                    <a:pt x="40" y="74"/>
                    <a:pt x="47" y="70"/>
                  </a:cubicBezTo>
                  <a:cubicBezTo>
                    <a:pt x="47" y="70"/>
                    <a:pt x="48" y="70"/>
                    <a:pt x="48" y="66"/>
                  </a:cubicBezTo>
                  <a:cubicBezTo>
                    <a:pt x="48" y="66"/>
                    <a:pt x="45" y="51"/>
                    <a:pt x="40" y="44"/>
                  </a:cubicBezTo>
                  <a:cubicBezTo>
                    <a:pt x="40" y="44"/>
                    <a:pt x="35" y="35"/>
                    <a:pt x="31" y="3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97" name="Freeform 12">
              <a:extLst>
                <a:ext uri="{FF2B5EF4-FFF2-40B4-BE49-F238E27FC236}">
                  <a16:creationId xmlns="" xmlns:a16="http://schemas.microsoft.com/office/drawing/2014/main" id="{67E78FF6-B35D-324A-B74D-12F281BDA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2062"/>
              <a:ext cx="168" cy="188"/>
            </a:xfrm>
            <a:custGeom>
              <a:avLst/>
              <a:gdLst>
                <a:gd name="T0" fmla="*/ 26 w 88"/>
                <a:gd name="T1" fmla="*/ 10 h 97"/>
                <a:gd name="T2" fmla="*/ 39 w 88"/>
                <a:gd name="T3" fmla="*/ 7 h 97"/>
                <a:gd name="T4" fmla="*/ 47 w 88"/>
                <a:gd name="T5" fmla="*/ 3 h 97"/>
                <a:gd name="T6" fmla="*/ 53 w 88"/>
                <a:gd name="T7" fmla="*/ 2 h 97"/>
                <a:gd name="T8" fmla="*/ 69 w 88"/>
                <a:gd name="T9" fmla="*/ 9 h 97"/>
                <a:gd name="T10" fmla="*/ 64 w 88"/>
                <a:gd name="T11" fmla="*/ 16 h 97"/>
                <a:gd name="T12" fmla="*/ 61 w 88"/>
                <a:gd name="T13" fmla="*/ 26 h 97"/>
                <a:gd name="T14" fmla="*/ 69 w 88"/>
                <a:gd name="T15" fmla="*/ 33 h 97"/>
                <a:gd name="T16" fmla="*/ 82 w 88"/>
                <a:gd name="T17" fmla="*/ 36 h 97"/>
                <a:gd name="T18" fmla="*/ 84 w 88"/>
                <a:gd name="T19" fmla="*/ 45 h 97"/>
                <a:gd name="T20" fmla="*/ 79 w 88"/>
                <a:gd name="T21" fmla="*/ 48 h 97"/>
                <a:gd name="T22" fmla="*/ 75 w 88"/>
                <a:gd name="T23" fmla="*/ 48 h 97"/>
                <a:gd name="T24" fmla="*/ 69 w 88"/>
                <a:gd name="T25" fmla="*/ 55 h 97"/>
                <a:gd name="T26" fmla="*/ 69 w 88"/>
                <a:gd name="T27" fmla="*/ 70 h 97"/>
                <a:gd name="T28" fmla="*/ 58 w 88"/>
                <a:gd name="T29" fmla="*/ 89 h 97"/>
                <a:gd name="T30" fmla="*/ 53 w 88"/>
                <a:gd name="T31" fmla="*/ 92 h 97"/>
                <a:gd name="T32" fmla="*/ 48 w 88"/>
                <a:gd name="T33" fmla="*/ 96 h 97"/>
                <a:gd name="T34" fmla="*/ 45 w 88"/>
                <a:gd name="T35" fmla="*/ 97 h 97"/>
                <a:gd name="T36" fmla="*/ 24 w 88"/>
                <a:gd name="T37" fmla="*/ 97 h 97"/>
                <a:gd name="T38" fmla="*/ 20 w 88"/>
                <a:gd name="T39" fmla="*/ 97 h 97"/>
                <a:gd name="T40" fmla="*/ 18 w 88"/>
                <a:gd name="T41" fmla="*/ 95 h 97"/>
                <a:gd name="T42" fmla="*/ 17 w 88"/>
                <a:gd name="T43" fmla="*/ 95 h 97"/>
                <a:gd name="T44" fmla="*/ 14 w 88"/>
                <a:gd name="T45" fmla="*/ 94 h 97"/>
                <a:gd name="T46" fmla="*/ 4 w 88"/>
                <a:gd name="T47" fmla="*/ 89 h 97"/>
                <a:gd name="T48" fmla="*/ 6 w 88"/>
                <a:gd name="T49" fmla="*/ 88 h 97"/>
                <a:gd name="T50" fmla="*/ 14 w 88"/>
                <a:gd name="T51" fmla="*/ 89 h 97"/>
                <a:gd name="T52" fmla="*/ 15 w 88"/>
                <a:gd name="T53" fmla="*/ 86 h 97"/>
                <a:gd name="T54" fmla="*/ 40 w 88"/>
                <a:gd name="T55" fmla="*/ 81 h 97"/>
                <a:gd name="T56" fmla="*/ 55 w 88"/>
                <a:gd name="T57" fmla="*/ 54 h 97"/>
                <a:gd name="T58" fmla="*/ 38 w 88"/>
                <a:gd name="T59" fmla="*/ 53 h 97"/>
                <a:gd name="T60" fmla="*/ 25 w 88"/>
                <a:gd name="T61" fmla="*/ 57 h 97"/>
                <a:gd name="T62" fmla="*/ 15 w 88"/>
                <a:gd name="T63" fmla="*/ 44 h 97"/>
                <a:gd name="T64" fmla="*/ 16 w 88"/>
                <a:gd name="T65" fmla="*/ 42 h 97"/>
                <a:gd name="T66" fmla="*/ 23 w 88"/>
                <a:gd name="T67" fmla="*/ 43 h 97"/>
                <a:gd name="T68" fmla="*/ 30 w 88"/>
                <a:gd name="T69" fmla="*/ 42 h 97"/>
                <a:gd name="T70" fmla="*/ 42 w 88"/>
                <a:gd name="T71" fmla="*/ 40 h 97"/>
                <a:gd name="T72" fmla="*/ 51 w 88"/>
                <a:gd name="T73" fmla="*/ 38 h 97"/>
                <a:gd name="T74" fmla="*/ 49 w 88"/>
                <a:gd name="T75" fmla="*/ 35 h 97"/>
                <a:gd name="T76" fmla="*/ 42 w 88"/>
                <a:gd name="T77" fmla="*/ 21 h 97"/>
                <a:gd name="T78" fmla="*/ 45 w 88"/>
                <a:gd name="T79" fmla="*/ 12 h 97"/>
                <a:gd name="T80" fmla="*/ 31 w 88"/>
                <a:gd name="T81" fmla="*/ 15 h 97"/>
                <a:gd name="T82" fmla="*/ 25 w 88"/>
                <a:gd name="T83" fmla="*/ 12 h 97"/>
                <a:gd name="T84" fmla="*/ 26 w 88"/>
                <a:gd name="T85" fmla="*/ 1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97">
                  <a:moveTo>
                    <a:pt x="26" y="10"/>
                  </a:moveTo>
                  <a:cubicBezTo>
                    <a:pt x="26" y="10"/>
                    <a:pt x="31" y="11"/>
                    <a:pt x="39" y="7"/>
                  </a:cubicBezTo>
                  <a:cubicBezTo>
                    <a:pt x="39" y="7"/>
                    <a:pt x="46" y="6"/>
                    <a:pt x="47" y="3"/>
                  </a:cubicBezTo>
                  <a:cubicBezTo>
                    <a:pt x="47" y="3"/>
                    <a:pt x="48" y="0"/>
                    <a:pt x="53" y="2"/>
                  </a:cubicBezTo>
                  <a:cubicBezTo>
                    <a:pt x="53" y="2"/>
                    <a:pt x="67" y="1"/>
                    <a:pt x="69" y="9"/>
                  </a:cubicBezTo>
                  <a:cubicBezTo>
                    <a:pt x="69" y="9"/>
                    <a:pt x="70" y="13"/>
                    <a:pt x="64" y="16"/>
                  </a:cubicBezTo>
                  <a:cubicBezTo>
                    <a:pt x="64" y="16"/>
                    <a:pt x="60" y="20"/>
                    <a:pt x="61" y="26"/>
                  </a:cubicBezTo>
                  <a:cubicBezTo>
                    <a:pt x="61" y="26"/>
                    <a:pt x="65" y="35"/>
                    <a:pt x="69" y="33"/>
                  </a:cubicBezTo>
                  <a:cubicBezTo>
                    <a:pt x="69" y="33"/>
                    <a:pt x="81" y="33"/>
                    <a:pt x="82" y="36"/>
                  </a:cubicBezTo>
                  <a:cubicBezTo>
                    <a:pt x="82" y="36"/>
                    <a:pt x="88" y="42"/>
                    <a:pt x="84" y="45"/>
                  </a:cubicBezTo>
                  <a:cubicBezTo>
                    <a:pt x="84" y="45"/>
                    <a:pt x="81" y="46"/>
                    <a:pt x="79" y="48"/>
                  </a:cubicBezTo>
                  <a:cubicBezTo>
                    <a:pt x="79" y="48"/>
                    <a:pt x="78" y="49"/>
                    <a:pt x="75" y="48"/>
                  </a:cubicBezTo>
                  <a:cubicBezTo>
                    <a:pt x="75" y="48"/>
                    <a:pt x="68" y="48"/>
                    <a:pt x="69" y="55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9" y="70"/>
                    <a:pt x="65" y="83"/>
                    <a:pt x="58" y="89"/>
                  </a:cubicBezTo>
                  <a:cubicBezTo>
                    <a:pt x="58" y="89"/>
                    <a:pt x="54" y="92"/>
                    <a:pt x="53" y="92"/>
                  </a:cubicBezTo>
                  <a:cubicBezTo>
                    <a:pt x="53" y="92"/>
                    <a:pt x="51" y="93"/>
                    <a:pt x="48" y="96"/>
                  </a:cubicBezTo>
                  <a:cubicBezTo>
                    <a:pt x="48" y="96"/>
                    <a:pt x="47" y="97"/>
                    <a:pt x="45" y="97"/>
                  </a:cubicBezTo>
                  <a:cubicBezTo>
                    <a:pt x="24" y="97"/>
                    <a:pt x="24" y="97"/>
                    <a:pt x="24" y="97"/>
                  </a:cubicBezTo>
                  <a:cubicBezTo>
                    <a:pt x="24" y="97"/>
                    <a:pt x="22" y="96"/>
                    <a:pt x="20" y="97"/>
                  </a:cubicBezTo>
                  <a:cubicBezTo>
                    <a:pt x="20" y="97"/>
                    <a:pt x="18" y="96"/>
                    <a:pt x="18" y="95"/>
                  </a:cubicBezTo>
                  <a:cubicBezTo>
                    <a:pt x="18" y="95"/>
                    <a:pt x="19" y="94"/>
                    <a:pt x="17" y="95"/>
                  </a:cubicBezTo>
                  <a:cubicBezTo>
                    <a:pt x="17" y="95"/>
                    <a:pt x="16" y="93"/>
                    <a:pt x="14" y="94"/>
                  </a:cubicBezTo>
                  <a:cubicBezTo>
                    <a:pt x="4" y="89"/>
                    <a:pt x="4" y="89"/>
                    <a:pt x="4" y="89"/>
                  </a:cubicBezTo>
                  <a:cubicBezTo>
                    <a:pt x="4" y="89"/>
                    <a:pt x="0" y="87"/>
                    <a:pt x="6" y="88"/>
                  </a:cubicBezTo>
                  <a:cubicBezTo>
                    <a:pt x="6" y="88"/>
                    <a:pt x="19" y="93"/>
                    <a:pt x="14" y="89"/>
                  </a:cubicBezTo>
                  <a:cubicBezTo>
                    <a:pt x="14" y="89"/>
                    <a:pt x="11" y="86"/>
                    <a:pt x="15" y="86"/>
                  </a:cubicBezTo>
                  <a:cubicBezTo>
                    <a:pt x="15" y="86"/>
                    <a:pt x="30" y="87"/>
                    <a:pt x="40" y="81"/>
                  </a:cubicBezTo>
                  <a:cubicBezTo>
                    <a:pt x="40" y="81"/>
                    <a:pt x="61" y="73"/>
                    <a:pt x="55" y="54"/>
                  </a:cubicBezTo>
                  <a:cubicBezTo>
                    <a:pt x="55" y="54"/>
                    <a:pt x="48" y="50"/>
                    <a:pt x="38" y="53"/>
                  </a:cubicBezTo>
                  <a:cubicBezTo>
                    <a:pt x="38" y="53"/>
                    <a:pt x="29" y="59"/>
                    <a:pt x="25" y="57"/>
                  </a:cubicBezTo>
                  <a:cubicBezTo>
                    <a:pt x="25" y="57"/>
                    <a:pt x="17" y="51"/>
                    <a:pt x="15" y="44"/>
                  </a:cubicBezTo>
                  <a:cubicBezTo>
                    <a:pt x="15" y="44"/>
                    <a:pt x="12" y="40"/>
                    <a:pt x="16" y="42"/>
                  </a:cubicBezTo>
                  <a:cubicBezTo>
                    <a:pt x="16" y="42"/>
                    <a:pt x="17" y="44"/>
                    <a:pt x="23" y="43"/>
                  </a:cubicBezTo>
                  <a:cubicBezTo>
                    <a:pt x="23" y="43"/>
                    <a:pt x="28" y="44"/>
                    <a:pt x="30" y="42"/>
                  </a:cubicBezTo>
                  <a:cubicBezTo>
                    <a:pt x="30" y="42"/>
                    <a:pt x="35" y="41"/>
                    <a:pt x="42" y="40"/>
                  </a:cubicBezTo>
                  <a:cubicBezTo>
                    <a:pt x="42" y="40"/>
                    <a:pt x="49" y="39"/>
                    <a:pt x="51" y="38"/>
                  </a:cubicBezTo>
                  <a:cubicBezTo>
                    <a:pt x="51" y="38"/>
                    <a:pt x="53" y="35"/>
                    <a:pt x="49" y="35"/>
                  </a:cubicBezTo>
                  <a:cubicBezTo>
                    <a:pt x="49" y="35"/>
                    <a:pt x="39" y="37"/>
                    <a:pt x="42" y="21"/>
                  </a:cubicBezTo>
                  <a:cubicBezTo>
                    <a:pt x="42" y="21"/>
                    <a:pt x="50" y="9"/>
                    <a:pt x="45" y="12"/>
                  </a:cubicBezTo>
                  <a:cubicBezTo>
                    <a:pt x="45" y="12"/>
                    <a:pt x="37" y="17"/>
                    <a:pt x="31" y="15"/>
                  </a:cubicBezTo>
                  <a:cubicBezTo>
                    <a:pt x="31" y="15"/>
                    <a:pt x="27" y="15"/>
                    <a:pt x="25" y="12"/>
                  </a:cubicBezTo>
                  <a:cubicBezTo>
                    <a:pt x="25" y="12"/>
                    <a:pt x="22" y="7"/>
                    <a:pt x="26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98" name="Freeform 13">
              <a:extLst>
                <a:ext uri="{FF2B5EF4-FFF2-40B4-BE49-F238E27FC236}">
                  <a16:creationId xmlns="" xmlns:a16="http://schemas.microsoft.com/office/drawing/2014/main" id="{09A8BB07-3661-864D-B78A-B2F6A8574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1962"/>
              <a:ext cx="151" cy="247"/>
            </a:xfrm>
            <a:custGeom>
              <a:avLst/>
              <a:gdLst>
                <a:gd name="T0" fmla="*/ 37 w 79"/>
                <a:gd name="T1" fmla="*/ 7 h 128"/>
                <a:gd name="T2" fmla="*/ 39 w 79"/>
                <a:gd name="T3" fmla="*/ 5 h 128"/>
                <a:gd name="T4" fmla="*/ 49 w 79"/>
                <a:gd name="T5" fmla="*/ 8 h 128"/>
                <a:gd name="T6" fmla="*/ 58 w 79"/>
                <a:gd name="T7" fmla="*/ 12 h 128"/>
                <a:gd name="T8" fmla="*/ 60 w 79"/>
                <a:gd name="T9" fmla="*/ 19 h 128"/>
                <a:gd name="T10" fmla="*/ 61 w 79"/>
                <a:gd name="T11" fmla="*/ 26 h 128"/>
                <a:gd name="T12" fmla="*/ 69 w 79"/>
                <a:gd name="T13" fmla="*/ 33 h 128"/>
                <a:gd name="T14" fmla="*/ 70 w 79"/>
                <a:gd name="T15" fmla="*/ 33 h 128"/>
                <a:gd name="T16" fmla="*/ 74 w 79"/>
                <a:gd name="T17" fmla="*/ 38 h 128"/>
                <a:gd name="T18" fmla="*/ 75 w 79"/>
                <a:gd name="T19" fmla="*/ 41 h 128"/>
                <a:gd name="T20" fmla="*/ 77 w 79"/>
                <a:gd name="T21" fmla="*/ 47 h 128"/>
                <a:gd name="T22" fmla="*/ 70 w 79"/>
                <a:gd name="T23" fmla="*/ 58 h 128"/>
                <a:gd name="T24" fmla="*/ 66 w 79"/>
                <a:gd name="T25" fmla="*/ 61 h 128"/>
                <a:gd name="T26" fmla="*/ 62 w 79"/>
                <a:gd name="T27" fmla="*/ 69 h 128"/>
                <a:gd name="T28" fmla="*/ 56 w 79"/>
                <a:gd name="T29" fmla="*/ 77 h 128"/>
                <a:gd name="T30" fmla="*/ 48 w 79"/>
                <a:gd name="T31" fmla="*/ 94 h 128"/>
                <a:gd name="T32" fmla="*/ 44 w 79"/>
                <a:gd name="T33" fmla="*/ 103 h 128"/>
                <a:gd name="T34" fmla="*/ 38 w 79"/>
                <a:gd name="T35" fmla="*/ 107 h 128"/>
                <a:gd name="T36" fmla="*/ 36 w 79"/>
                <a:gd name="T37" fmla="*/ 111 h 128"/>
                <a:gd name="T38" fmla="*/ 33 w 79"/>
                <a:gd name="T39" fmla="*/ 115 h 128"/>
                <a:gd name="T40" fmla="*/ 25 w 79"/>
                <a:gd name="T41" fmla="*/ 119 h 128"/>
                <a:gd name="T42" fmla="*/ 18 w 79"/>
                <a:gd name="T43" fmla="*/ 122 h 128"/>
                <a:gd name="T44" fmla="*/ 13 w 79"/>
                <a:gd name="T45" fmla="*/ 123 h 128"/>
                <a:gd name="T46" fmla="*/ 11 w 79"/>
                <a:gd name="T47" fmla="*/ 125 h 128"/>
                <a:gd name="T48" fmla="*/ 3 w 79"/>
                <a:gd name="T49" fmla="*/ 127 h 128"/>
                <a:gd name="T50" fmla="*/ 9 w 79"/>
                <a:gd name="T51" fmla="*/ 111 h 128"/>
                <a:gd name="T52" fmla="*/ 14 w 79"/>
                <a:gd name="T53" fmla="*/ 103 h 128"/>
                <a:gd name="T54" fmla="*/ 18 w 79"/>
                <a:gd name="T55" fmla="*/ 99 h 128"/>
                <a:gd name="T56" fmla="*/ 20 w 79"/>
                <a:gd name="T57" fmla="*/ 99 h 128"/>
                <a:gd name="T58" fmla="*/ 25 w 79"/>
                <a:gd name="T59" fmla="*/ 93 h 128"/>
                <a:gd name="T60" fmla="*/ 23 w 79"/>
                <a:gd name="T61" fmla="*/ 90 h 128"/>
                <a:gd name="T62" fmla="*/ 23 w 79"/>
                <a:gd name="T63" fmla="*/ 85 h 128"/>
                <a:gd name="T64" fmla="*/ 22 w 79"/>
                <a:gd name="T65" fmla="*/ 83 h 128"/>
                <a:gd name="T66" fmla="*/ 18 w 79"/>
                <a:gd name="T67" fmla="*/ 81 h 128"/>
                <a:gd name="T68" fmla="*/ 15 w 79"/>
                <a:gd name="T69" fmla="*/ 80 h 128"/>
                <a:gd name="T70" fmla="*/ 9 w 79"/>
                <a:gd name="T71" fmla="*/ 69 h 128"/>
                <a:gd name="T72" fmla="*/ 27 w 79"/>
                <a:gd name="T73" fmla="*/ 67 h 128"/>
                <a:gd name="T74" fmla="*/ 36 w 79"/>
                <a:gd name="T75" fmla="*/ 55 h 128"/>
                <a:gd name="T76" fmla="*/ 35 w 79"/>
                <a:gd name="T77" fmla="*/ 52 h 128"/>
                <a:gd name="T78" fmla="*/ 36 w 79"/>
                <a:gd name="T79" fmla="*/ 49 h 128"/>
                <a:gd name="T80" fmla="*/ 36 w 79"/>
                <a:gd name="T81" fmla="*/ 45 h 128"/>
                <a:gd name="T82" fmla="*/ 37 w 79"/>
                <a:gd name="T83" fmla="*/ 42 h 128"/>
                <a:gd name="T84" fmla="*/ 37 w 79"/>
                <a:gd name="T85" fmla="*/ 39 h 128"/>
                <a:gd name="T86" fmla="*/ 38 w 79"/>
                <a:gd name="T87" fmla="*/ 36 h 128"/>
                <a:gd name="T88" fmla="*/ 38 w 79"/>
                <a:gd name="T89" fmla="*/ 33 h 128"/>
                <a:gd name="T90" fmla="*/ 39 w 79"/>
                <a:gd name="T91" fmla="*/ 32 h 128"/>
                <a:gd name="T92" fmla="*/ 40 w 79"/>
                <a:gd name="T93" fmla="*/ 29 h 128"/>
                <a:gd name="T94" fmla="*/ 39 w 79"/>
                <a:gd name="T95" fmla="*/ 25 h 128"/>
                <a:gd name="T96" fmla="*/ 37 w 79"/>
                <a:gd name="T97" fmla="*/ 22 h 128"/>
                <a:gd name="T98" fmla="*/ 37 w 79"/>
                <a:gd name="T99" fmla="*/ 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9" h="128">
                  <a:moveTo>
                    <a:pt x="37" y="7"/>
                  </a:moveTo>
                  <a:cubicBezTo>
                    <a:pt x="37" y="7"/>
                    <a:pt x="33" y="0"/>
                    <a:pt x="39" y="5"/>
                  </a:cubicBezTo>
                  <a:cubicBezTo>
                    <a:pt x="39" y="5"/>
                    <a:pt x="46" y="5"/>
                    <a:pt x="49" y="8"/>
                  </a:cubicBezTo>
                  <a:cubicBezTo>
                    <a:pt x="49" y="8"/>
                    <a:pt x="55" y="11"/>
                    <a:pt x="58" y="12"/>
                  </a:cubicBezTo>
                  <a:cubicBezTo>
                    <a:pt x="58" y="12"/>
                    <a:pt x="60" y="12"/>
                    <a:pt x="60" y="19"/>
                  </a:cubicBezTo>
                  <a:cubicBezTo>
                    <a:pt x="60" y="19"/>
                    <a:pt x="59" y="26"/>
                    <a:pt x="61" y="26"/>
                  </a:cubicBezTo>
                  <a:cubicBezTo>
                    <a:pt x="61" y="26"/>
                    <a:pt x="67" y="31"/>
                    <a:pt x="69" y="33"/>
                  </a:cubicBezTo>
                  <a:cubicBezTo>
                    <a:pt x="69" y="33"/>
                    <a:pt x="69" y="34"/>
                    <a:pt x="70" y="33"/>
                  </a:cubicBezTo>
                  <a:cubicBezTo>
                    <a:pt x="70" y="33"/>
                    <a:pt x="74" y="33"/>
                    <a:pt x="74" y="38"/>
                  </a:cubicBezTo>
                  <a:cubicBezTo>
                    <a:pt x="74" y="38"/>
                    <a:pt x="73" y="41"/>
                    <a:pt x="75" y="41"/>
                  </a:cubicBezTo>
                  <a:cubicBezTo>
                    <a:pt x="75" y="41"/>
                    <a:pt x="79" y="42"/>
                    <a:pt x="77" y="47"/>
                  </a:cubicBezTo>
                  <a:cubicBezTo>
                    <a:pt x="77" y="47"/>
                    <a:pt x="77" y="56"/>
                    <a:pt x="70" y="58"/>
                  </a:cubicBezTo>
                  <a:cubicBezTo>
                    <a:pt x="70" y="58"/>
                    <a:pt x="67" y="58"/>
                    <a:pt x="66" y="61"/>
                  </a:cubicBezTo>
                  <a:cubicBezTo>
                    <a:pt x="66" y="61"/>
                    <a:pt x="62" y="66"/>
                    <a:pt x="62" y="69"/>
                  </a:cubicBezTo>
                  <a:cubicBezTo>
                    <a:pt x="62" y="69"/>
                    <a:pt x="60" y="73"/>
                    <a:pt x="56" y="77"/>
                  </a:cubicBezTo>
                  <a:cubicBezTo>
                    <a:pt x="56" y="77"/>
                    <a:pt x="47" y="82"/>
                    <a:pt x="48" y="94"/>
                  </a:cubicBezTo>
                  <a:cubicBezTo>
                    <a:pt x="48" y="94"/>
                    <a:pt x="51" y="100"/>
                    <a:pt x="44" y="103"/>
                  </a:cubicBezTo>
                  <a:cubicBezTo>
                    <a:pt x="44" y="103"/>
                    <a:pt x="42" y="103"/>
                    <a:pt x="38" y="107"/>
                  </a:cubicBezTo>
                  <a:cubicBezTo>
                    <a:pt x="38" y="107"/>
                    <a:pt x="36" y="110"/>
                    <a:pt x="36" y="111"/>
                  </a:cubicBezTo>
                  <a:cubicBezTo>
                    <a:pt x="36" y="111"/>
                    <a:pt x="33" y="114"/>
                    <a:pt x="33" y="115"/>
                  </a:cubicBezTo>
                  <a:cubicBezTo>
                    <a:pt x="33" y="115"/>
                    <a:pt x="31" y="118"/>
                    <a:pt x="25" y="119"/>
                  </a:cubicBezTo>
                  <a:cubicBezTo>
                    <a:pt x="25" y="119"/>
                    <a:pt x="20" y="119"/>
                    <a:pt x="18" y="122"/>
                  </a:cubicBezTo>
                  <a:cubicBezTo>
                    <a:pt x="18" y="122"/>
                    <a:pt x="15" y="124"/>
                    <a:pt x="13" y="123"/>
                  </a:cubicBezTo>
                  <a:cubicBezTo>
                    <a:pt x="13" y="123"/>
                    <a:pt x="12" y="123"/>
                    <a:pt x="11" y="125"/>
                  </a:cubicBezTo>
                  <a:cubicBezTo>
                    <a:pt x="11" y="125"/>
                    <a:pt x="8" y="128"/>
                    <a:pt x="3" y="127"/>
                  </a:cubicBezTo>
                  <a:cubicBezTo>
                    <a:pt x="3" y="127"/>
                    <a:pt x="7" y="116"/>
                    <a:pt x="9" y="111"/>
                  </a:cubicBezTo>
                  <a:cubicBezTo>
                    <a:pt x="9" y="111"/>
                    <a:pt x="11" y="105"/>
                    <a:pt x="14" y="103"/>
                  </a:cubicBezTo>
                  <a:cubicBezTo>
                    <a:pt x="14" y="103"/>
                    <a:pt x="15" y="98"/>
                    <a:pt x="18" y="99"/>
                  </a:cubicBezTo>
                  <a:cubicBezTo>
                    <a:pt x="18" y="99"/>
                    <a:pt x="19" y="101"/>
                    <a:pt x="20" y="99"/>
                  </a:cubicBezTo>
                  <a:cubicBezTo>
                    <a:pt x="20" y="99"/>
                    <a:pt x="24" y="93"/>
                    <a:pt x="25" y="93"/>
                  </a:cubicBezTo>
                  <a:cubicBezTo>
                    <a:pt x="25" y="93"/>
                    <a:pt x="24" y="90"/>
                    <a:pt x="23" y="90"/>
                  </a:cubicBezTo>
                  <a:cubicBezTo>
                    <a:pt x="23" y="90"/>
                    <a:pt x="22" y="87"/>
                    <a:pt x="23" y="85"/>
                  </a:cubicBezTo>
                  <a:cubicBezTo>
                    <a:pt x="23" y="85"/>
                    <a:pt x="24" y="84"/>
                    <a:pt x="22" y="83"/>
                  </a:cubicBezTo>
                  <a:cubicBezTo>
                    <a:pt x="22" y="83"/>
                    <a:pt x="19" y="79"/>
                    <a:pt x="18" y="81"/>
                  </a:cubicBezTo>
                  <a:cubicBezTo>
                    <a:pt x="18" y="81"/>
                    <a:pt x="17" y="81"/>
                    <a:pt x="15" y="80"/>
                  </a:cubicBezTo>
                  <a:cubicBezTo>
                    <a:pt x="15" y="80"/>
                    <a:pt x="0" y="69"/>
                    <a:pt x="9" y="69"/>
                  </a:cubicBezTo>
                  <a:cubicBezTo>
                    <a:pt x="9" y="69"/>
                    <a:pt x="18" y="72"/>
                    <a:pt x="27" y="67"/>
                  </a:cubicBezTo>
                  <a:cubicBezTo>
                    <a:pt x="27" y="67"/>
                    <a:pt x="29" y="66"/>
                    <a:pt x="36" y="55"/>
                  </a:cubicBezTo>
                  <a:cubicBezTo>
                    <a:pt x="36" y="55"/>
                    <a:pt x="37" y="53"/>
                    <a:pt x="35" y="52"/>
                  </a:cubicBezTo>
                  <a:cubicBezTo>
                    <a:pt x="35" y="52"/>
                    <a:pt x="35" y="50"/>
                    <a:pt x="36" y="49"/>
                  </a:cubicBezTo>
                  <a:cubicBezTo>
                    <a:pt x="36" y="49"/>
                    <a:pt x="36" y="48"/>
                    <a:pt x="36" y="45"/>
                  </a:cubicBezTo>
                  <a:cubicBezTo>
                    <a:pt x="36" y="45"/>
                    <a:pt x="36" y="43"/>
                    <a:pt x="37" y="42"/>
                  </a:cubicBezTo>
                  <a:cubicBezTo>
                    <a:pt x="37" y="42"/>
                    <a:pt x="38" y="40"/>
                    <a:pt x="37" y="39"/>
                  </a:cubicBezTo>
                  <a:cubicBezTo>
                    <a:pt x="37" y="39"/>
                    <a:pt x="37" y="37"/>
                    <a:pt x="38" y="36"/>
                  </a:cubicBezTo>
                  <a:cubicBezTo>
                    <a:pt x="38" y="36"/>
                    <a:pt x="38" y="35"/>
                    <a:pt x="38" y="33"/>
                  </a:cubicBezTo>
                  <a:cubicBezTo>
                    <a:pt x="38" y="33"/>
                    <a:pt x="37" y="32"/>
                    <a:pt x="39" y="32"/>
                  </a:cubicBezTo>
                  <a:cubicBezTo>
                    <a:pt x="39" y="32"/>
                    <a:pt x="41" y="33"/>
                    <a:pt x="40" y="29"/>
                  </a:cubicBezTo>
                  <a:cubicBezTo>
                    <a:pt x="40" y="29"/>
                    <a:pt x="39" y="27"/>
                    <a:pt x="39" y="25"/>
                  </a:cubicBezTo>
                  <a:cubicBezTo>
                    <a:pt x="37" y="22"/>
                    <a:pt x="37" y="22"/>
                    <a:pt x="37" y="22"/>
                  </a:cubicBezTo>
                  <a:lnTo>
                    <a:pt x="37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99" name="Freeform 14">
              <a:extLst>
                <a:ext uri="{FF2B5EF4-FFF2-40B4-BE49-F238E27FC236}">
                  <a16:creationId xmlns="" xmlns:a16="http://schemas.microsoft.com/office/drawing/2014/main" id="{6352CFA5-E5F6-CD4D-81B6-AE5E8FBE2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2138"/>
              <a:ext cx="63" cy="70"/>
            </a:xfrm>
            <a:custGeom>
              <a:avLst/>
              <a:gdLst>
                <a:gd name="T0" fmla="*/ 3 w 33"/>
                <a:gd name="T1" fmla="*/ 8 h 36"/>
                <a:gd name="T2" fmla="*/ 7 w 33"/>
                <a:gd name="T3" fmla="*/ 3 h 36"/>
                <a:gd name="T4" fmla="*/ 13 w 33"/>
                <a:gd name="T5" fmla="*/ 4 h 36"/>
                <a:gd name="T6" fmla="*/ 23 w 33"/>
                <a:gd name="T7" fmla="*/ 12 h 36"/>
                <a:gd name="T8" fmla="*/ 30 w 33"/>
                <a:gd name="T9" fmla="*/ 18 h 36"/>
                <a:gd name="T10" fmla="*/ 31 w 33"/>
                <a:gd name="T11" fmla="*/ 25 h 36"/>
                <a:gd name="T12" fmla="*/ 30 w 33"/>
                <a:gd name="T13" fmla="*/ 28 h 36"/>
                <a:gd name="T14" fmla="*/ 28 w 33"/>
                <a:gd name="T15" fmla="*/ 31 h 36"/>
                <a:gd name="T16" fmla="*/ 19 w 33"/>
                <a:gd name="T17" fmla="*/ 34 h 36"/>
                <a:gd name="T18" fmla="*/ 12 w 33"/>
                <a:gd name="T19" fmla="*/ 33 h 36"/>
                <a:gd name="T20" fmla="*/ 8 w 33"/>
                <a:gd name="T21" fmla="*/ 30 h 36"/>
                <a:gd name="T22" fmla="*/ 5 w 33"/>
                <a:gd name="T23" fmla="*/ 29 h 36"/>
                <a:gd name="T24" fmla="*/ 2 w 33"/>
                <a:gd name="T25" fmla="*/ 25 h 36"/>
                <a:gd name="T26" fmla="*/ 2 w 33"/>
                <a:gd name="T27" fmla="*/ 19 h 36"/>
                <a:gd name="T28" fmla="*/ 3 w 33"/>
                <a:gd name="T29" fmla="*/ 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3" h="36">
                  <a:moveTo>
                    <a:pt x="3" y="8"/>
                  </a:moveTo>
                  <a:cubicBezTo>
                    <a:pt x="3" y="8"/>
                    <a:pt x="4" y="0"/>
                    <a:pt x="7" y="3"/>
                  </a:cubicBezTo>
                  <a:cubicBezTo>
                    <a:pt x="7" y="3"/>
                    <a:pt x="10" y="4"/>
                    <a:pt x="13" y="4"/>
                  </a:cubicBezTo>
                  <a:cubicBezTo>
                    <a:pt x="13" y="4"/>
                    <a:pt x="19" y="7"/>
                    <a:pt x="23" y="12"/>
                  </a:cubicBezTo>
                  <a:cubicBezTo>
                    <a:pt x="23" y="12"/>
                    <a:pt x="28" y="17"/>
                    <a:pt x="30" y="18"/>
                  </a:cubicBezTo>
                  <a:cubicBezTo>
                    <a:pt x="30" y="18"/>
                    <a:pt x="33" y="20"/>
                    <a:pt x="31" y="25"/>
                  </a:cubicBezTo>
                  <a:cubicBezTo>
                    <a:pt x="31" y="25"/>
                    <a:pt x="29" y="27"/>
                    <a:pt x="30" y="28"/>
                  </a:cubicBezTo>
                  <a:cubicBezTo>
                    <a:pt x="30" y="28"/>
                    <a:pt x="29" y="30"/>
                    <a:pt x="28" y="31"/>
                  </a:cubicBezTo>
                  <a:cubicBezTo>
                    <a:pt x="28" y="31"/>
                    <a:pt x="24" y="36"/>
                    <a:pt x="19" y="34"/>
                  </a:cubicBezTo>
                  <a:cubicBezTo>
                    <a:pt x="19" y="34"/>
                    <a:pt x="15" y="34"/>
                    <a:pt x="12" y="33"/>
                  </a:cubicBezTo>
                  <a:cubicBezTo>
                    <a:pt x="12" y="33"/>
                    <a:pt x="9" y="32"/>
                    <a:pt x="8" y="30"/>
                  </a:cubicBezTo>
                  <a:cubicBezTo>
                    <a:pt x="8" y="30"/>
                    <a:pt x="6" y="29"/>
                    <a:pt x="5" y="29"/>
                  </a:cubicBezTo>
                  <a:cubicBezTo>
                    <a:pt x="5" y="29"/>
                    <a:pt x="4" y="29"/>
                    <a:pt x="2" y="25"/>
                  </a:cubicBezTo>
                  <a:cubicBezTo>
                    <a:pt x="2" y="25"/>
                    <a:pt x="0" y="23"/>
                    <a:pt x="2" y="19"/>
                  </a:cubicBezTo>
                  <a:cubicBezTo>
                    <a:pt x="2" y="19"/>
                    <a:pt x="4" y="14"/>
                    <a:pt x="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0" name="Freeform 15">
              <a:extLst>
                <a:ext uri="{FF2B5EF4-FFF2-40B4-BE49-F238E27FC236}">
                  <a16:creationId xmlns="" xmlns:a16="http://schemas.microsoft.com/office/drawing/2014/main" id="{AA89B6A0-EAC8-7B46-9271-EC48D4DE2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2064"/>
              <a:ext cx="36" cy="142"/>
            </a:xfrm>
            <a:custGeom>
              <a:avLst/>
              <a:gdLst>
                <a:gd name="T0" fmla="*/ 0 w 19"/>
                <a:gd name="T1" fmla="*/ 48 h 73"/>
                <a:gd name="T2" fmla="*/ 1 w 19"/>
                <a:gd name="T3" fmla="*/ 27 h 73"/>
                <a:gd name="T4" fmla="*/ 1 w 19"/>
                <a:gd name="T5" fmla="*/ 24 h 73"/>
                <a:gd name="T6" fmla="*/ 1 w 19"/>
                <a:gd name="T7" fmla="*/ 12 h 73"/>
                <a:gd name="T8" fmla="*/ 3 w 19"/>
                <a:gd name="T9" fmla="*/ 10 h 73"/>
                <a:gd name="T10" fmla="*/ 3 w 19"/>
                <a:gd name="T11" fmla="*/ 7 h 73"/>
                <a:gd name="T12" fmla="*/ 3 w 19"/>
                <a:gd name="T13" fmla="*/ 5 h 73"/>
                <a:gd name="T14" fmla="*/ 7 w 19"/>
                <a:gd name="T15" fmla="*/ 3 h 73"/>
                <a:gd name="T16" fmla="*/ 6 w 19"/>
                <a:gd name="T17" fmla="*/ 8 h 73"/>
                <a:gd name="T18" fmla="*/ 9 w 19"/>
                <a:gd name="T19" fmla="*/ 26 h 73"/>
                <a:gd name="T20" fmla="*/ 11 w 19"/>
                <a:gd name="T21" fmla="*/ 30 h 73"/>
                <a:gd name="T22" fmla="*/ 14 w 19"/>
                <a:gd name="T23" fmla="*/ 37 h 73"/>
                <a:gd name="T24" fmla="*/ 14 w 19"/>
                <a:gd name="T25" fmla="*/ 42 h 73"/>
                <a:gd name="T26" fmla="*/ 15 w 19"/>
                <a:gd name="T27" fmla="*/ 43 h 73"/>
                <a:gd name="T28" fmla="*/ 17 w 19"/>
                <a:gd name="T29" fmla="*/ 45 h 73"/>
                <a:gd name="T30" fmla="*/ 16 w 19"/>
                <a:gd name="T31" fmla="*/ 54 h 73"/>
                <a:gd name="T32" fmla="*/ 17 w 19"/>
                <a:gd name="T33" fmla="*/ 57 h 73"/>
                <a:gd name="T34" fmla="*/ 18 w 19"/>
                <a:gd name="T35" fmla="*/ 59 h 73"/>
                <a:gd name="T36" fmla="*/ 18 w 19"/>
                <a:gd name="T37" fmla="*/ 61 h 73"/>
                <a:gd name="T38" fmla="*/ 18 w 19"/>
                <a:gd name="T39" fmla="*/ 70 h 73"/>
                <a:gd name="T40" fmla="*/ 13 w 19"/>
                <a:gd name="T41" fmla="*/ 71 h 73"/>
                <a:gd name="T42" fmla="*/ 0 w 19"/>
                <a:gd name="T43" fmla="*/ 48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" h="73">
                  <a:moveTo>
                    <a:pt x="0" y="48"/>
                  </a:moveTo>
                  <a:cubicBezTo>
                    <a:pt x="0" y="48"/>
                    <a:pt x="0" y="28"/>
                    <a:pt x="1" y="27"/>
                  </a:cubicBezTo>
                  <a:cubicBezTo>
                    <a:pt x="1" y="27"/>
                    <a:pt x="1" y="26"/>
                    <a:pt x="1" y="24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2" y="11"/>
                    <a:pt x="3" y="10"/>
                  </a:cubicBezTo>
                  <a:cubicBezTo>
                    <a:pt x="3" y="10"/>
                    <a:pt x="2" y="7"/>
                    <a:pt x="3" y="7"/>
                  </a:cubicBezTo>
                  <a:cubicBezTo>
                    <a:pt x="3" y="7"/>
                    <a:pt x="3" y="6"/>
                    <a:pt x="3" y="5"/>
                  </a:cubicBezTo>
                  <a:cubicBezTo>
                    <a:pt x="3" y="5"/>
                    <a:pt x="4" y="0"/>
                    <a:pt x="7" y="3"/>
                  </a:cubicBezTo>
                  <a:cubicBezTo>
                    <a:pt x="7" y="3"/>
                    <a:pt x="8" y="5"/>
                    <a:pt x="6" y="8"/>
                  </a:cubicBezTo>
                  <a:cubicBezTo>
                    <a:pt x="6" y="8"/>
                    <a:pt x="3" y="11"/>
                    <a:pt x="9" y="26"/>
                  </a:cubicBezTo>
                  <a:cubicBezTo>
                    <a:pt x="9" y="26"/>
                    <a:pt x="9" y="28"/>
                    <a:pt x="11" y="30"/>
                  </a:cubicBezTo>
                  <a:cubicBezTo>
                    <a:pt x="11" y="30"/>
                    <a:pt x="14" y="32"/>
                    <a:pt x="14" y="37"/>
                  </a:cubicBezTo>
                  <a:cubicBezTo>
                    <a:pt x="14" y="37"/>
                    <a:pt x="14" y="40"/>
                    <a:pt x="14" y="42"/>
                  </a:cubicBezTo>
                  <a:cubicBezTo>
                    <a:pt x="14" y="42"/>
                    <a:pt x="12" y="44"/>
                    <a:pt x="15" y="43"/>
                  </a:cubicBezTo>
                  <a:cubicBezTo>
                    <a:pt x="15" y="43"/>
                    <a:pt x="17" y="43"/>
                    <a:pt x="17" y="45"/>
                  </a:cubicBezTo>
                  <a:cubicBezTo>
                    <a:pt x="17" y="45"/>
                    <a:pt x="16" y="52"/>
                    <a:pt x="16" y="54"/>
                  </a:cubicBezTo>
                  <a:cubicBezTo>
                    <a:pt x="16" y="54"/>
                    <a:pt x="18" y="56"/>
                    <a:pt x="17" y="57"/>
                  </a:cubicBezTo>
                  <a:cubicBezTo>
                    <a:pt x="17" y="57"/>
                    <a:pt x="17" y="58"/>
                    <a:pt x="18" y="59"/>
                  </a:cubicBezTo>
                  <a:cubicBezTo>
                    <a:pt x="18" y="59"/>
                    <a:pt x="18" y="59"/>
                    <a:pt x="18" y="61"/>
                  </a:cubicBezTo>
                  <a:cubicBezTo>
                    <a:pt x="18" y="61"/>
                    <a:pt x="19" y="69"/>
                    <a:pt x="18" y="70"/>
                  </a:cubicBezTo>
                  <a:cubicBezTo>
                    <a:pt x="18" y="70"/>
                    <a:pt x="16" y="73"/>
                    <a:pt x="13" y="71"/>
                  </a:cubicBezTo>
                  <a:cubicBezTo>
                    <a:pt x="13" y="71"/>
                    <a:pt x="3" y="62"/>
                    <a:pt x="0" y="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1" name="Freeform 16">
              <a:extLst>
                <a:ext uri="{FF2B5EF4-FFF2-40B4-BE49-F238E27FC236}">
                  <a16:creationId xmlns="" xmlns:a16="http://schemas.microsoft.com/office/drawing/2014/main" id="{B5C0A494-8DAA-0240-AE30-93C122BDA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985"/>
              <a:ext cx="35" cy="60"/>
            </a:xfrm>
            <a:custGeom>
              <a:avLst/>
              <a:gdLst>
                <a:gd name="T0" fmla="*/ 7 w 18"/>
                <a:gd name="T1" fmla="*/ 5 h 31"/>
                <a:gd name="T2" fmla="*/ 8 w 18"/>
                <a:gd name="T3" fmla="*/ 2 h 31"/>
                <a:gd name="T4" fmla="*/ 11 w 18"/>
                <a:gd name="T5" fmla="*/ 3 h 31"/>
                <a:gd name="T6" fmla="*/ 18 w 18"/>
                <a:gd name="T7" fmla="*/ 25 h 31"/>
                <a:gd name="T8" fmla="*/ 11 w 18"/>
                <a:gd name="T9" fmla="*/ 28 h 31"/>
                <a:gd name="T10" fmla="*/ 7 w 18"/>
                <a:gd name="T11" fmla="*/ 25 h 31"/>
                <a:gd name="T12" fmla="*/ 2 w 18"/>
                <a:gd name="T13" fmla="*/ 25 h 31"/>
                <a:gd name="T14" fmla="*/ 2 w 18"/>
                <a:gd name="T15" fmla="*/ 22 h 31"/>
                <a:gd name="T16" fmla="*/ 7 w 18"/>
                <a:gd name="T17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31">
                  <a:moveTo>
                    <a:pt x="7" y="5"/>
                  </a:moveTo>
                  <a:cubicBezTo>
                    <a:pt x="7" y="5"/>
                    <a:pt x="6" y="4"/>
                    <a:pt x="8" y="2"/>
                  </a:cubicBezTo>
                  <a:cubicBezTo>
                    <a:pt x="8" y="2"/>
                    <a:pt x="10" y="0"/>
                    <a:pt x="11" y="3"/>
                  </a:cubicBezTo>
                  <a:cubicBezTo>
                    <a:pt x="11" y="3"/>
                    <a:pt x="18" y="18"/>
                    <a:pt x="18" y="25"/>
                  </a:cubicBezTo>
                  <a:cubicBezTo>
                    <a:pt x="18" y="25"/>
                    <a:pt x="17" y="31"/>
                    <a:pt x="11" y="28"/>
                  </a:cubicBezTo>
                  <a:cubicBezTo>
                    <a:pt x="11" y="28"/>
                    <a:pt x="9" y="27"/>
                    <a:pt x="7" y="25"/>
                  </a:cubicBezTo>
                  <a:cubicBezTo>
                    <a:pt x="7" y="25"/>
                    <a:pt x="5" y="26"/>
                    <a:pt x="2" y="25"/>
                  </a:cubicBezTo>
                  <a:cubicBezTo>
                    <a:pt x="2" y="25"/>
                    <a:pt x="0" y="24"/>
                    <a:pt x="2" y="22"/>
                  </a:cubicBezTo>
                  <a:cubicBezTo>
                    <a:pt x="2" y="22"/>
                    <a:pt x="7" y="13"/>
                    <a:pt x="7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2" name="Freeform 17">
              <a:extLst>
                <a:ext uri="{FF2B5EF4-FFF2-40B4-BE49-F238E27FC236}">
                  <a16:creationId xmlns="" xmlns:a16="http://schemas.microsoft.com/office/drawing/2014/main" id="{609D5686-8F1E-504C-B27F-33F6E0BA7C8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69" y="1956"/>
              <a:ext cx="218" cy="246"/>
            </a:xfrm>
            <a:custGeom>
              <a:avLst/>
              <a:gdLst>
                <a:gd name="T0" fmla="*/ 98 w 114"/>
                <a:gd name="T1" fmla="*/ 50 h 127"/>
                <a:gd name="T2" fmla="*/ 110 w 114"/>
                <a:gd name="T3" fmla="*/ 70 h 127"/>
                <a:gd name="T4" fmla="*/ 98 w 114"/>
                <a:gd name="T5" fmla="*/ 83 h 127"/>
                <a:gd name="T6" fmla="*/ 82 w 114"/>
                <a:gd name="T7" fmla="*/ 103 h 127"/>
                <a:gd name="T8" fmla="*/ 83 w 114"/>
                <a:gd name="T9" fmla="*/ 119 h 127"/>
                <a:gd name="T10" fmla="*/ 79 w 114"/>
                <a:gd name="T11" fmla="*/ 85 h 127"/>
                <a:gd name="T12" fmla="*/ 97 w 114"/>
                <a:gd name="T13" fmla="*/ 64 h 127"/>
                <a:gd name="T14" fmla="*/ 88 w 114"/>
                <a:gd name="T15" fmla="*/ 51 h 127"/>
                <a:gd name="T16" fmla="*/ 79 w 114"/>
                <a:gd name="T17" fmla="*/ 45 h 127"/>
                <a:gd name="T18" fmla="*/ 38 w 114"/>
                <a:gd name="T19" fmla="*/ 47 h 127"/>
                <a:gd name="T20" fmla="*/ 53 w 114"/>
                <a:gd name="T21" fmla="*/ 40 h 127"/>
                <a:gd name="T22" fmla="*/ 54 w 114"/>
                <a:gd name="T23" fmla="*/ 3 h 127"/>
                <a:gd name="T24" fmla="*/ 61 w 114"/>
                <a:gd name="T25" fmla="*/ 3 h 127"/>
                <a:gd name="T26" fmla="*/ 67 w 114"/>
                <a:gd name="T27" fmla="*/ 27 h 127"/>
                <a:gd name="T28" fmla="*/ 69 w 114"/>
                <a:gd name="T29" fmla="*/ 43 h 127"/>
                <a:gd name="T30" fmla="*/ 79 w 114"/>
                <a:gd name="T31" fmla="*/ 49 h 127"/>
                <a:gd name="T32" fmla="*/ 71 w 114"/>
                <a:gd name="T33" fmla="*/ 53 h 127"/>
                <a:gd name="T34" fmla="*/ 76 w 114"/>
                <a:gd name="T35" fmla="*/ 64 h 127"/>
                <a:gd name="T36" fmla="*/ 72 w 114"/>
                <a:gd name="T37" fmla="*/ 73 h 127"/>
                <a:gd name="T38" fmla="*/ 62 w 114"/>
                <a:gd name="T39" fmla="*/ 95 h 127"/>
                <a:gd name="T40" fmla="*/ 77 w 114"/>
                <a:gd name="T41" fmla="*/ 88 h 127"/>
                <a:gd name="T42" fmla="*/ 79 w 114"/>
                <a:gd name="T43" fmla="*/ 120 h 127"/>
                <a:gd name="T44" fmla="*/ 65 w 114"/>
                <a:gd name="T45" fmla="*/ 120 h 127"/>
                <a:gd name="T46" fmla="*/ 54 w 114"/>
                <a:gd name="T47" fmla="*/ 119 h 127"/>
                <a:gd name="T48" fmla="*/ 33 w 114"/>
                <a:gd name="T49" fmla="*/ 115 h 127"/>
                <a:gd name="T50" fmla="*/ 38 w 114"/>
                <a:gd name="T51" fmla="*/ 109 h 127"/>
                <a:gd name="T52" fmla="*/ 49 w 114"/>
                <a:gd name="T53" fmla="*/ 98 h 127"/>
                <a:gd name="T54" fmla="*/ 50 w 114"/>
                <a:gd name="T55" fmla="*/ 84 h 127"/>
                <a:gd name="T56" fmla="*/ 43 w 114"/>
                <a:gd name="T57" fmla="*/ 67 h 127"/>
                <a:gd name="T58" fmla="*/ 51 w 114"/>
                <a:gd name="T59" fmla="*/ 61 h 127"/>
                <a:gd name="T60" fmla="*/ 53 w 114"/>
                <a:gd name="T61" fmla="*/ 50 h 127"/>
                <a:gd name="T62" fmla="*/ 35 w 114"/>
                <a:gd name="T63" fmla="*/ 59 h 127"/>
                <a:gd name="T64" fmla="*/ 33 w 114"/>
                <a:gd name="T65" fmla="*/ 51 h 127"/>
                <a:gd name="T66" fmla="*/ 0 w 114"/>
                <a:gd name="T67" fmla="*/ 78 h 127"/>
                <a:gd name="T68" fmla="*/ 0 w 114"/>
                <a:gd name="T69" fmla="*/ 76 h 127"/>
                <a:gd name="T70" fmla="*/ 13 w 114"/>
                <a:gd name="T71" fmla="*/ 63 h 127"/>
                <a:gd name="T72" fmla="*/ 33 w 114"/>
                <a:gd name="T73" fmla="*/ 51 h 127"/>
                <a:gd name="T74" fmla="*/ 30 w 114"/>
                <a:gd name="T75" fmla="*/ 63 h 127"/>
                <a:gd name="T76" fmla="*/ 18 w 114"/>
                <a:gd name="T77" fmla="*/ 69 h 127"/>
                <a:gd name="T78" fmla="*/ 12 w 114"/>
                <a:gd name="T79" fmla="*/ 86 h 127"/>
                <a:gd name="T80" fmla="*/ 26 w 114"/>
                <a:gd name="T81" fmla="*/ 106 h 127"/>
                <a:gd name="T82" fmla="*/ 33 w 114"/>
                <a:gd name="T83" fmla="*/ 115 h 127"/>
                <a:gd name="T84" fmla="*/ 13 w 114"/>
                <a:gd name="T85" fmla="*/ 98 h 127"/>
                <a:gd name="T86" fmla="*/ 3 w 114"/>
                <a:gd name="T87" fmla="*/ 82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4" h="127">
                  <a:moveTo>
                    <a:pt x="79" y="45"/>
                  </a:moveTo>
                  <a:cubicBezTo>
                    <a:pt x="86" y="47"/>
                    <a:pt x="95" y="49"/>
                    <a:pt x="98" y="50"/>
                  </a:cubicBezTo>
                  <a:cubicBezTo>
                    <a:pt x="98" y="50"/>
                    <a:pt x="106" y="52"/>
                    <a:pt x="112" y="63"/>
                  </a:cubicBezTo>
                  <a:cubicBezTo>
                    <a:pt x="112" y="63"/>
                    <a:pt x="114" y="64"/>
                    <a:pt x="110" y="70"/>
                  </a:cubicBezTo>
                  <a:cubicBezTo>
                    <a:pt x="110" y="70"/>
                    <a:pt x="106" y="75"/>
                    <a:pt x="101" y="77"/>
                  </a:cubicBezTo>
                  <a:cubicBezTo>
                    <a:pt x="101" y="77"/>
                    <a:pt x="99" y="78"/>
                    <a:pt x="98" y="83"/>
                  </a:cubicBezTo>
                  <a:cubicBezTo>
                    <a:pt x="98" y="83"/>
                    <a:pt x="91" y="93"/>
                    <a:pt x="87" y="95"/>
                  </a:cubicBezTo>
                  <a:cubicBezTo>
                    <a:pt x="87" y="95"/>
                    <a:pt x="81" y="97"/>
                    <a:pt x="82" y="103"/>
                  </a:cubicBezTo>
                  <a:cubicBezTo>
                    <a:pt x="82" y="103"/>
                    <a:pt x="88" y="109"/>
                    <a:pt x="86" y="117"/>
                  </a:cubicBezTo>
                  <a:cubicBezTo>
                    <a:pt x="86" y="117"/>
                    <a:pt x="86" y="119"/>
                    <a:pt x="83" y="119"/>
                  </a:cubicBezTo>
                  <a:cubicBezTo>
                    <a:pt x="83" y="119"/>
                    <a:pt x="82" y="119"/>
                    <a:pt x="79" y="120"/>
                  </a:cubicBezTo>
                  <a:cubicBezTo>
                    <a:pt x="79" y="85"/>
                    <a:pt x="79" y="85"/>
                    <a:pt x="79" y="85"/>
                  </a:cubicBezTo>
                  <a:cubicBezTo>
                    <a:pt x="83" y="81"/>
                    <a:pt x="89" y="76"/>
                    <a:pt x="89" y="76"/>
                  </a:cubicBezTo>
                  <a:cubicBezTo>
                    <a:pt x="90" y="73"/>
                    <a:pt x="97" y="64"/>
                    <a:pt x="97" y="64"/>
                  </a:cubicBezTo>
                  <a:cubicBezTo>
                    <a:pt x="98" y="63"/>
                    <a:pt x="97" y="59"/>
                    <a:pt x="97" y="59"/>
                  </a:cubicBezTo>
                  <a:cubicBezTo>
                    <a:pt x="97" y="57"/>
                    <a:pt x="88" y="51"/>
                    <a:pt x="88" y="51"/>
                  </a:cubicBezTo>
                  <a:cubicBezTo>
                    <a:pt x="87" y="50"/>
                    <a:pt x="83" y="50"/>
                    <a:pt x="79" y="49"/>
                  </a:cubicBezTo>
                  <a:lnTo>
                    <a:pt x="79" y="45"/>
                  </a:lnTo>
                  <a:close/>
                  <a:moveTo>
                    <a:pt x="33" y="51"/>
                  </a:moveTo>
                  <a:cubicBezTo>
                    <a:pt x="35" y="50"/>
                    <a:pt x="37" y="48"/>
                    <a:pt x="38" y="47"/>
                  </a:cubicBezTo>
                  <a:cubicBezTo>
                    <a:pt x="38" y="47"/>
                    <a:pt x="42" y="44"/>
                    <a:pt x="46" y="43"/>
                  </a:cubicBezTo>
                  <a:cubicBezTo>
                    <a:pt x="46" y="43"/>
                    <a:pt x="53" y="42"/>
                    <a:pt x="53" y="40"/>
                  </a:cubicBezTo>
                  <a:cubicBezTo>
                    <a:pt x="53" y="40"/>
                    <a:pt x="54" y="34"/>
                    <a:pt x="54" y="32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4" y="3"/>
                    <a:pt x="54" y="0"/>
                    <a:pt x="57" y="2"/>
                  </a:cubicBezTo>
                  <a:cubicBezTo>
                    <a:pt x="57" y="2"/>
                    <a:pt x="58" y="4"/>
                    <a:pt x="61" y="3"/>
                  </a:cubicBezTo>
                  <a:cubicBezTo>
                    <a:pt x="61" y="3"/>
                    <a:pt x="64" y="3"/>
                    <a:pt x="65" y="10"/>
                  </a:cubicBezTo>
                  <a:cubicBezTo>
                    <a:pt x="65" y="10"/>
                    <a:pt x="67" y="19"/>
                    <a:pt x="67" y="27"/>
                  </a:cubicBezTo>
                  <a:cubicBezTo>
                    <a:pt x="67" y="27"/>
                    <a:pt x="67" y="37"/>
                    <a:pt x="67" y="39"/>
                  </a:cubicBezTo>
                  <a:cubicBezTo>
                    <a:pt x="67" y="39"/>
                    <a:pt x="66" y="42"/>
                    <a:pt x="69" y="43"/>
                  </a:cubicBezTo>
                  <a:cubicBezTo>
                    <a:pt x="69" y="43"/>
                    <a:pt x="74" y="44"/>
                    <a:pt x="79" y="45"/>
                  </a:cubicBezTo>
                  <a:cubicBezTo>
                    <a:pt x="79" y="49"/>
                    <a:pt x="79" y="49"/>
                    <a:pt x="79" y="49"/>
                  </a:cubicBezTo>
                  <a:cubicBezTo>
                    <a:pt x="76" y="48"/>
                    <a:pt x="73" y="48"/>
                    <a:pt x="73" y="48"/>
                  </a:cubicBezTo>
                  <a:cubicBezTo>
                    <a:pt x="67" y="47"/>
                    <a:pt x="71" y="53"/>
                    <a:pt x="71" y="53"/>
                  </a:cubicBezTo>
                  <a:cubicBezTo>
                    <a:pt x="72" y="55"/>
                    <a:pt x="74" y="60"/>
                    <a:pt x="74" y="60"/>
                  </a:cubicBezTo>
                  <a:cubicBezTo>
                    <a:pt x="74" y="63"/>
                    <a:pt x="76" y="64"/>
                    <a:pt x="76" y="64"/>
                  </a:cubicBezTo>
                  <a:cubicBezTo>
                    <a:pt x="78" y="67"/>
                    <a:pt x="75" y="70"/>
                    <a:pt x="75" y="70"/>
                  </a:cubicBezTo>
                  <a:cubicBezTo>
                    <a:pt x="74" y="71"/>
                    <a:pt x="72" y="73"/>
                    <a:pt x="72" y="73"/>
                  </a:cubicBezTo>
                  <a:cubicBezTo>
                    <a:pt x="70" y="79"/>
                    <a:pt x="64" y="83"/>
                    <a:pt x="64" y="83"/>
                  </a:cubicBezTo>
                  <a:cubicBezTo>
                    <a:pt x="59" y="86"/>
                    <a:pt x="62" y="95"/>
                    <a:pt x="62" y="95"/>
                  </a:cubicBezTo>
                  <a:cubicBezTo>
                    <a:pt x="64" y="101"/>
                    <a:pt x="73" y="91"/>
                    <a:pt x="73" y="91"/>
                  </a:cubicBezTo>
                  <a:cubicBezTo>
                    <a:pt x="75" y="89"/>
                    <a:pt x="77" y="88"/>
                    <a:pt x="77" y="88"/>
                  </a:cubicBezTo>
                  <a:cubicBezTo>
                    <a:pt x="77" y="88"/>
                    <a:pt x="78" y="86"/>
                    <a:pt x="79" y="85"/>
                  </a:cubicBezTo>
                  <a:cubicBezTo>
                    <a:pt x="79" y="120"/>
                    <a:pt x="79" y="120"/>
                    <a:pt x="79" y="120"/>
                  </a:cubicBezTo>
                  <a:cubicBezTo>
                    <a:pt x="79" y="120"/>
                    <a:pt x="77" y="120"/>
                    <a:pt x="76" y="120"/>
                  </a:cubicBezTo>
                  <a:cubicBezTo>
                    <a:pt x="76" y="120"/>
                    <a:pt x="70" y="121"/>
                    <a:pt x="65" y="120"/>
                  </a:cubicBezTo>
                  <a:cubicBezTo>
                    <a:pt x="65" y="120"/>
                    <a:pt x="61" y="120"/>
                    <a:pt x="57" y="119"/>
                  </a:cubicBezTo>
                  <a:cubicBezTo>
                    <a:pt x="57" y="119"/>
                    <a:pt x="56" y="118"/>
                    <a:pt x="54" y="119"/>
                  </a:cubicBezTo>
                  <a:cubicBezTo>
                    <a:pt x="54" y="119"/>
                    <a:pt x="44" y="127"/>
                    <a:pt x="36" y="118"/>
                  </a:cubicBezTo>
                  <a:cubicBezTo>
                    <a:pt x="36" y="118"/>
                    <a:pt x="34" y="116"/>
                    <a:pt x="33" y="115"/>
                  </a:cubicBezTo>
                  <a:cubicBezTo>
                    <a:pt x="33" y="108"/>
                    <a:pt x="33" y="108"/>
                    <a:pt x="33" y="108"/>
                  </a:cubicBezTo>
                  <a:cubicBezTo>
                    <a:pt x="34" y="109"/>
                    <a:pt x="36" y="109"/>
                    <a:pt x="38" y="109"/>
                  </a:cubicBezTo>
                  <a:cubicBezTo>
                    <a:pt x="45" y="109"/>
                    <a:pt x="46" y="103"/>
                    <a:pt x="46" y="103"/>
                  </a:cubicBezTo>
                  <a:cubicBezTo>
                    <a:pt x="45" y="101"/>
                    <a:pt x="49" y="98"/>
                    <a:pt x="49" y="98"/>
                  </a:cubicBezTo>
                  <a:cubicBezTo>
                    <a:pt x="51" y="96"/>
                    <a:pt x="51" y="94"/>
                    <a:pt x="51" y="94"/>
                  </a:cubicBezTo>
                  <a:cubicBezTo>
                    <a:pt x="50" y="91"/>
                    <a:pt x="50" y="84"/>
                    <a:pt x="50" y="84"/>
                  </a:cubicBezTo>
                  <a:cubicBezTo>
                    <a:pt x="47" y="82"/>
                    <a:pt x="41" y="75"/>
                    <a:pt x="41" y="75"/>
                  </a:cubicBezTo>
                  <a:cubicBezTo>
                    <a:pt x="37" y="67"/>
                    <a:pt x="43" y="67"/>
                    <a:pt x="43" y="67"/>
                  </a:cubicBezTo>
                  <a:cubicBezTo>
                    <a:pt x="46" y="68"/>
                    <a:pt x="47" y="67"/>
                    <a:pt x="47" y="67"/>
                  </a:cubicBezTo>
                  <a:cubicBezTo>
                    <a:pt x="51" y="67"/>
                    <a:pt x="51" y="61"/>
                    <a:pt x="51" y="61"/>
                  </a:cubicBezTo>
                  <a:cubicBezTo>
                    <a:pt x="51" y="58"/>
                    <a:pt x="52" y="56"/>
                    <a:pt x="52" y="56"/>
                  </a:cubicBezTo>
                  <a:cubicBezTo>
                    <a:pt x="54" y="50"/>
                    <a:pt x="53" y="50"/>
                    <a:pt x="53" y="50"/>
                  </a:cubicBezTo>
                  <a:cubicBezTo>
                    <a:pt x="50" y="45"/>
                    <a:pt x="47" y="50"/>
                    <a:pt x="47" y="50"/>
                  </a:cubicBezTo>
                  <a:cubicBezTo>
                    <a:pt x="45" y="53"/>
                    <a:pt x="35" y="59"/>
                    <a:pt x="35" y="59"/>
                  </a:cubicBezTo>
                  <a:cubicBezTo>
                    <a:pt x="34" y="59"/>
                    <a:pt x="33" y="60"/>
                    <a:pt x="33" y="60"/>
                  </a:cubicBezTo>
                  <a:lnTo>
                    <a:pt x="33" y="51"/>
                  </a:lnTo>
                  <a:close/>
                  <a:moveTo>
                    <a:pt x="3" y="82"/>
                  </a:moveTo>
                  <a:cubicBezTo>
                    <a:pt x="3" y="82"/>
                    <a:pt x="0" y="81"/>
                    <a:pt x="0" y="78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7"/>
                    <a:pt x="0" y="77"/>
                    <a:pt x="0" y="76"/>
                  </a:cubicBezTo>
                  <a:cubicBezTo>
                    <a:pt x="0" y="76"/>
                    <a:pt x="0" y="74"/>
                    <a:pt x="5" y="69"/>
                  </a:cubicBezTo>
                  <a:cubicBezTo>
                    <a:pt x="5" y="69"/>
                    <a:pt x="9" y="65"/>
                    <a:pt x="13" y="63"/>
                  </a:cubicBezTo>
                  <a:cubicBezTo>
                    <a:pt x="13" y="63"/>
                    <a:pt x="22" y="57"/>
                    <a:pt x="28" y="55"/>
                  </a:cubicBezTo>
                  <a:cubicBezTo>
                    <a:pt x="28" y="55"/>
                    <a:pt x="30" y="53"/>
                    <a:pt x="33" y="51"/>
                  </a:cubicBezTo>
                  <a:cubicBezTo>
                    <a:pt x="33" y="60"/>
                    <a:pt x="33" y="60"/>
                    <a:pt x="33" y="60"/>
                  </a:cubicBezTo>
                  <a:cubicBezTo>
                    <a:pt x="31" y="62"/>
                    <a:pt x="30" y="63"/>
                    <a:pt x="30" y="63"/>
                  </a:cubicBezTo>
                  <a:cubicBezTo>
                    <a:pt x="26" y="62"/>
                    <a:pt x="22" y="65"/>
                    <a:pt x="22" y="65"/>
                  </a:cubicBezTo>
                  <a:cubicBezTo>
                    <a:pt x="17" y="67"/>
                    <a:pt x="18" y="69"/>
                    <a:pt x="18" y="69"/>
                  </a:cubicBezTo>
                  <a:cubicBezTo>
                    <a:pt x="17" y="72"/>
                    <a:pt x="14" y="78"/>
                    <a:pt x="14" y="78"/>
                  </a:cubicBezTo>
                  <a:cubicBezTo>
                    <a:pt x="13" y="79"/>
                    <a:pt x="12" y="84"/>
                    <a:pt x="12" y="86"/>
                  </a:cubicBezTo>
                  <a:cubicBezTo>
                    <a:pt x="12" y="86"/>
                    <a:pt x="14" y="92"/>
                    <a:pt x="14" y="92"/>
                  </a:cubicBezTo>
                  <a:cubicBezTo>
                    <a:pt x="16" y="97"/>
                    <a:pt x="26" y="106"/>
                    <a:pt x="26" y="106"/>
                  </a:cubicBezTo>
                  <a:cubicBezTo>
                    <a:pt x="28" y="107"/>
                    <a:pt x="30" y="108"/>
                    <a:pt x="33" y="108"/>
                  </a:cubicBezTo>
                  <a:cubicBezTo>
                    <a:pt x="33" y="115"/>
                    <a:pt x="33" y="115"/>
                    <a:pt x="33" y="115"/>
                  </a:cubicBezTo>
                  <a:cubicBezTo>
                    <a:pt x="31" y="113"/>
                    <a:pt x="29" y="111"/>
                    <a:pt x="27" y="111"/>
                  </a:cubicBezTo>
                  <a:cubicBezTo>
                    <a:pt x="27" y="111"/>
                    <a:pt x="17" y="102"/>
                    <a:pt x="13" y="98"/>
                  </a:cubicBezTo>
                  <a:cubicBezTo>
                    <a:pt x="13" y="98"/>
                    <a:pt x="7" y="92"/>
                    <a:pt x="7" y="87"/>
                  </a:cubicBezTo>
                  <a:cubicBezTo>
                    <a:pt x="7" y="87"/>
                    <a:pt x="6" y="82"/>
                    <a:pt x="3" y="8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3" name="Freeform 18">
              <a:extLst>
                <a:ext uri="{FF2B5EF4-FFF2-40B4-BE49-F238E27FC236}">
                  <a16:creationId xmlns="" xmlns:a16="http://schemas.microsoft.com/office/drawing/2014/main" id="{C96CBCAC-81F0-FA40-9F27-28862C204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1954"/>
              <a:ext cx="212" cy="261"/>
            </a:xfrm>
            <a:custGeom>
              <a:avLst/>
              <a:gdLst>
                <a:gd name="T0" fmla="*/ 92 w 111"/>
                <a:gd name="T1" fmla="*/ 4 h 135"/>
                <a:gd name="T2" fmla="*/ 108 w 111"/>
                <a:gd name="T3" fmla="*/ 13 h 135"/>
                <a:gd name="T4" fmla="*/ 106 w 111"/>
                <a:gd name="T5" fmla="*/ 20 h 135"/>
                <a:gd name="T6" fmla="*/ 98 w 111"/>
                <a:gd name="T7" fmla="*/ 25 h 135"/>
                <a:gd name="T8" fmla="*/ 93 w 111"/>
                <a:gd name="T9" fmla="*/ 28 h 135"/>
                <a:gd name="T10" fmla="*/ 68 w 111"/>
                <a:gd name="T11" fmla="*/ 65 h 135"/>
                <a:gd name="T12" fmla="*/ 48 w 111"/>
                <a:gd name="T13" fmla="*/ 97 h 135"/>
                <a:gd name="T14" fmla="*/ 27 w 111"/>
                <a:gd name="T15" fmla="*/ 124 h 135"/>
                <a:gd name="T16" fmla="*/ 23 w 111"/>
                <a:gd name="T17" fmla="*/ 128 h 135"/>
                <a:gd name="T18" fmla="*/ 20 w 111"/>
                <a:gd name="T19" fmla="*/ 132 h 135"/>
                <a:gd name="T20" fmla="*/ 13 w 111"/>
                <a:gd name="T21" fmla="*/ 135 h 135"/>
                <a:gd name="T22" fmla="*/ 8 w 111"/>
                <a:gd name="T23" fmla="*/ 134 h 135"/>
                <a:gd name="T24" fmla="*/ 3 w 111"/>
                <a:gd name="T25" fmla="*/ 134 h 135"/>
                <a:gd name="T26" fmla="*/ 4 w 111"/>
                <a:gd name="T27" fmla="*/ 132 h 135"/>
                <a:gd name="T28" fmla="*/ 6 w 111"/>
                <a:gd name="T29" fmla="*/ 130 h 135"/>
                <a:gd name="T30" fmla="*/ 8 w 111"/>
                <a:gd name="T31" fmla="*/ 129 h 135"/>
                <a:gd name="T32" fmla="*/ 9 w 111"/>
                <a:gd name="T33" fmla="*/ 128 h 135"/>
                <a:gd name="T34" fmla="*/ 11 w 111"/>
                <a:gd name="T35" fmla="*/ 125 h 135"/>
                <a:gd name="T36" fmla="*/ 13 w 111"/>
                <a:gd name="T37" fmla="*/ 123 h 135"/>
                <a:gd name="T38" fmla="*/ 31 w 111"/>
                <a:gd name="T39" fmla="*/ 102 h 135"/>
                <a:gd name="T40" fmla="*/ 48 w 111"/>
                <a:gd name="T41" fmla="*/ 77 h 135"/>
                <a:gd name="T42" fmla="*/ 58 w 111"/>
                <a:gd name="T43" fmla="*/ 61 h 135"/>
                <a:gd name="T44" fmla="*/ 78 w 111"/>
                <a:gd name="T45" fmla="*/ 28 h 135"/>
                <a:gd name="T46" fmla="*/ 58 w 111"/>
                <a:gd name="T47" fmla="*/ 17 h 135"/>
                <a:gd name="T48" fmla="*/ 61 w 111"/>
                <a:gd name="T49" fmla="*/ 16 h 135"/>
                <a:gd name="T50" fmla="*/ 81 w 111"/>
                <a:gd name="T51" fmla="*/ 13 h 135"/>
                <a:gd name="T52" fmla="*/ 92 w 111"/>
                <a:gd name="T53" fmla="*/ 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1" h="135">
                  <a:moveTo>
                    <a:pt x="92" y="4"/>
                  </a:moveTo>
                  <a:cubicBezTo>
                    <a:pt x="92" y="4"/>
                    <a:pt x="100" y="0"/>
                    <a:pt x="108" y="13"/>
                  </a:cubicBezTo>
                  <a:cubicBezTo>
                    <a:pt x="108" y="13"/>
                    <a:pt x="111" y="20"/>
                    <a:pt x="106" y="20"/>
                  </a:cubicBezTo>
                  <a:cubicBezTo>
                    <a:pt x="106" y="20"/>
                    <a:pt x="102" y="21"/>
                    <a:pt x="98" y="25"/>
                  </a:cubicBezTo>
                  <a:cubicBezTo>
                    <a:pt x="97" y="25"/>
                    <a:pt x="94" y="25"/>
                    <a:pt x="93" y="28"/>
                  </a:cubicBezTo>
                  <a:cubicBezTo>
                    <a:pt x="93" y="28"/>
                    <a:pt x="85" y="42"/>
                    <a:pt x="68" y="65"/>
                  </a:cubicBezTo>
                  <a:cubicBezTo>
                    <a:pt x="68" y="65"/>
                    <a:pt x="59" y="77"/>
                    <a:pt x="48" y="97"/>
                  </a:cubicBezTo>
                  <a:cubicBezTo>
                    <a:pt x="48" y="97"/>
                    <a:pt x="40" y="113"/>
                    <a:pt x="27" y="124"/>
                  </a:cubicBezTo>
                  <a:cubicBezTo>
                    <a:pt x="27" y="124"/>
                    <a:pt x="23" y="127"/>
                    <a:pt x="23" y="128"/>
                  </a:cubicBezTo>
                  <a:cubicBezTo>
                    <a:pt x="23" y="128"/>
                    <a:pt x="22" y="130"/>
                    <a:pt x="20" y="132"/>
                  </a:cubicBezTo>
                  <a:cubicBezTo>
                    <a:pt x="20" y="132"/>
                    <a:pt x="17" y="135"/>
                    <a:pt x="13" y="135"/>
                  </a:cubicBezTo>
                  <a:cubicBezTo>
                    <a:pt x="13" y="135"/>
                    <a:pt x="10" y="134"/>
                    <a:pt x="8" y="134"/>
                  </a:cubicBezTo>
                  <a:cubicBezTo>
                    <a:pt x="8" y="134"/>
                    <a:pt x="5" y="134"/>
                    <a:pt x="3" y="134"/>
                  </a:cubicBezTo>
                  <a:cubicBezTo>
                    <a:pt x="3" y="134"/>
                    <a:pt x="0" y="135"/>
                    <a:pt x="4" y="132"/>
                  </a:cubicBezTo>
                  <a:cubicBezTo>
                    <a:pt x="4" y="132"/>
                    <a:pt x="4" y="131"/>
                    <a:pt x="6" y="130"/>
                  </a:cubicBezTo>
                  <a:cubicBezTo>
                    <a:pt x="6" y="130"/>
                    <a:pt x="7" y="130"/>
                    <a:pt x="8" y="129"/>
                  </a:cubicBezTo>
                  <a:cubicBezTo>
                    <a:pt x="8" y="129"/>
                    <a:pt x="7" y="128"/>
                    <a:pt x="9" y="128"/>
                  </a:cubicBezTo>
                  <a:cubicBezTo>
                    <a:pt x="9" y="128"/>
                    <a:pt x="11" y="129"/>
                    <a:pt x="11" y="125"/>
                  </a:cubicBezTo>
                  <a:cubicBezTo>
                    <a:pt x="11" y="125"/>
                    <a:pt x="11" y="124"/>
                    <a:pt x="13" y="123"/>
                  </a:cubicBezTo>
                  <a:cubicBezTo>
                    <a:pt x="13" y="123"/>
                    <a:pt x="19" y="118"/>
                    <a:pt x="31" y="102"/>
                  </a:cubicBezTo>
                  <a:cubicBezTo>
                    <a:pt x="31" y="102"/>
                    <a:pt x="42" y="89"/>
                    <a:pt x="48" y="77"/>
                  </a:cubicBezTo>
                  <a:cubicBezTo>
                    <a:pt x="48" y="77"/>
                    <a:pt x="53" y="69"/>
                    <a:pt x="58" y="61"/>
                  </a:cubicBezTo>
                  <a:cubicBezTo>
                    <a:pt x="58" y="61"/>
                    <a:pt x="75" y="34"/>
                    <a:pt x="78" y="28"/>
                  </a:cubicBezTo>
                  <a:cubicBezTo>
                    <a:pt x="78" y="28"/>
                    <a:pt x="59" y="25"/>
                    <a:pt x="58" y="17"/>
                  </a:cubicBezTo>
                  <a:cubicBezTo>
                    <a:pt x="58" y="17"/>
                    <a:pt x="58" y="14"/>
                    <a:pt x="61" y="16"/>
                  </a:cubicBezTo>
                  <a:cubicBezTo>
                    <a:pt x="61" y="16"/>
                    <a:pt x="70" y="20"/>
                    <a:pt x="81" y="13"/>
                  </a:cubicBezTo>
                  <a:cubicBezTo>
                    <a:pt x="81" y="13"/>
                    <a:pt x="87" y="11"/>
                    <a:pt x="9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4" name="Freeform 19">
              <a:extLst>
                <a:ext uri="{FF2B5EF4-FFF2-40B4-BE49-F238E27FC236}">
                  <a16:creationId xmlns="" xmlns:a16="http://schemas.microsoft.com/office/drawing/2014/main" id="{443CD9CA-BBA4-1647-8CF7-486D7B4EA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2093"/>
              <a:ext cx="158" cy="118"/>
            </a:xfrm>
            <a:custGeom>
              <a:avLst/>
              <a:gdLst>
                <a:gd name="T0" fmla="*/ 11 w 83"/>
                <a:gd name="T1" fmla="*/ 29 h 61"/>
                <a:gd name="T2" fmla="*/ 4 w 83"/>
                <a:gd name="T3" fmla="*/ 21 h 61"/>
                <a:gd name="T4" fmla="*/ 20 w 83"/>
                <a:gd name="T5" fmla="*/ 27 h 61"/>
                <a:gd name="T6" fmla="*/ 23 w 83"/>
                <a:gd name="T7" fmla="*/ 33 h 61"/>
                <a:gd name="T8" fmla="*/ 33 w 83"/>
                <a:gd name="T9" fmla="*/ 46 h 61"/>
                <a:gd name="T10" fmla="*/ 34 w 83"/>
                <a:gd name="T11" fmla="*/ 44 h 61"/>
                <a:gd name="T12" fmla="*/ 34 w 83"/>
                <a:gd name="T13" fmla="*/ 39 h 61"/>
                <a:gd name="T14" fmla="*/ 38 w 83"/>
                <a:gd name="T15" fmla="*/ 36 h 61"/>
                <a:gd name="T16" fmla="*/ 40 w 83"/>
                <a:gd name="T17" fmla="*/ 35 h 61"/>
                <a:gd name="T18" fmla="*/ 47 w 83"/>
                <a:gd name="T19" fmla="*/ 26 h 61"/>
                <a:gd name="T20" fmla="*/ 47 w 83"/>
                <a:gd name="T21" fmla="*/ 19 h 61"/>
                <a:gd name="T22" fmla="*/ 37 w 83"/>
                <a:gd name="T23" fmla="*/ 13 h 61"/>
                <a:gd name="T24" fmla="*/ 35 w 83"/>
                <a:gd name="T25" fmla="*/ 11 h 61"/>
                <a:gd name="T26" fmla="*/ 42 w 83"/>
                <a:gd name="T27" fmla="*/ 10 h 61"/>
                <a:gd name="T28" fmla="*/ 55 w 83"/>
                <a:gd name="T29" fmla="*/ 4 h 61"/>
                <a:gd name="T30" fmla="*/ 59 w 83"/>
                <a:gd name="T31" fmla="*/ 1 h 61"/>
                <a:gd name="T32" fmla="*/ 68 w 83"/>
                <a:gd name="T33" fmla="*/ 3 h 61"/>
                <a:gd name="T34" fmla="*/ 81 w 83"/>
                <a:gd name="T35" fmla="*/ 15 h 61"/>
                <a:gd name="T36" fmla="*/ 82 w 83"/>
                <a:gd name="T37" fmla="*/ 18 h 61"/>
                <a:gd name="T38" fmla="*/ 78 w 83"/>
                <a:gd name="T39" fmla="*/ 23 h 61"/>
                <a:gd name="T40" fmla="*/ 66 w 83"/>
                <a:gd name="T41" fmla="*/ 34 h 61"/>
                <a:gd name="T42" fmla="*/ 64 w 83"/>
                <a:gd name="T43" fmla="*/ 46 h 61"/>
                <a:gd name="T44" fmla="*/ 62 w 83"/>
                <a:gd name="T45" fmla="*/ 53 h 61"/>
                <a:gd name="T46" fmla="*/ 55 w 83"/>
                <a:gd name="T47" fmla="*/ 55 h 61"/>
                <a:gd name="T48" fmla="*/ 46 w 83"/>
                <a:gd name="T49" fmla="*/ 59 h 61"/>
                <a:gd name="T50" fmla="*/ 43 w 83"/>
                <a:gd name="T51" fmla="*/ 59 h 61"/>
                <a:gd name="T52" fmla="*/ 40 w 83"/>
                <a:gd name="T53" fmla="*/ 58 h 61"/>
                <a:gd name="T54" fmla="*/ 38 w 83"/>
                <a:gd name="T55" fmla="*/ 55 h 61"/>
                <a:gd name="T56" fmla="*/ 33 w 83"/>
                <a:gd name="T57" fmla="*/ 51 h 61"/>
                <a:gd name="T58" fmla="*/ 29 w 83"/>
                <a:gd name="T59" fmla="*/ 49 h 61"/>
                <a:gd name="T60" fmla="*/ 20 w 83"/>
                <a:gd name="T61" fmla="*/ 35 h 61"/>
                <a:gd name="T62" fmla="*/ 11 w 83"/>
                <a:gd name="T63" fmla="*/ 29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3" h="61">
                  <a:moveTo>
                    <a:pt x="11" y="29"/>
                  </a:moveTo>
                  <a:cubicBezTo>
                    <a:pt x="11" y="29"/>
                    <a:pt x="0" y="23"/>
                    <a:pt x="4" y="21"/>
                  </a:cubicBezTo>
                  <a:cubicBezTo>
                    <a:pt x="4" y="21"/>
                    <a:pt x="12" y="18"/>
                    <a:pt x="20" y="27"/>
                  </a:cubicBezTo>
                  <a:cubicBezTo>
                    <a:pt x="20" y="27"/>
                    <a:pt x="21" y="30"/>
                    <a:pt x="23" y="33"/>
                  </a:cubicBezTo>
                  <a:cubicBezTo>
                    <a:pt x="23" y="33"/>
                    <a:pt x="24" y="36"/>
                    <a:pt x="33" y="46"/>
                  </a:cubicBezTo>
                  <a:cubicBezTo>
                    <a:pt x="33" y="46"/>
                    <a:pt x="34" y="47"/>
                    <a:pt x="34" y="44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4" y="39"/>
                    <a:pt x="36" y="35"/>
                    <a:pt x="38" y="36"/>
                  </a:cubicBezTo>
                  <a:cubicBezTo>
                    <a:pt x="38" y="36"/>
                    <a:pt x="39" y="37"/>
                    <a:pt x="40" y="35"/>
                  </a:cubicBezTo>
                  <a:cubicBezTo>
                    <a:pt x="40" y="35"/>
                    <a:pt x="45" y="31"/>
                    <a:pt x="47" y="26"/>
                  </a:cubicBezTo>
                  <a:cubicBezTo>
                    <a:pt x="47" y="26"/>
                    <a:pt x="50" y="21"/>
                    <a:pt x="47" y="19"/>
                  </a:cubicBezTo>
                  <a:cubicBezTo>
                    <a:pt x="47" y="19"/>
                    <a:pt x="40" y="15"/>
                    <a:pt x="37" y="13"/>
                  </a:cubicBezTo>
                  <a:cubicBezTo>
                    <a:pt x="37" y="13"/>
                    <a:pt x="33" y="12"/>
                    <a:pt x="35" y="11"/>
                  </a:cubicBezTo>
                  <a:cubicBezTo>
                    <a:pt x="35" y="11"/>
                    <a:pt x="37" y="10"/>
                    <a:pt x="42" y="10"/>
                  </a:cubicBezTo>
                  <a:cubicBezTo>
                    <a:pt x="42" y="10"/>
                    <a:pt x="53" y="8"/>
                    <a:pt x="55" y="4"/>
                  </a:cubicBezTo>
                  <a:cubicBezTo>
                    <a:pt x="55" y="4"/>
                    <a:pt x="56" y="0"/>
                    <a:pt x="59" y="1"/>
                  </a:cubicBezTo>
                  <a:cubicBezTo>
                    <a:pt x="59" y="1"/>
                    <a:pt x="65" y="4"/>
                    <a:pt x="68" y="3"/>
                  </a:cubicBezTo>
                  <a:cubicBezTo>
                    <a:pt x="68" y="3"/>
                    <a:pt x="79" y="3"/>
                    <a:pt x="81" y="15"/>
                  </a:cubicBezTo>
                  <a:cubicBezTo>
                    <a:pt x="81" y="15"/>
                    <a:pt x="81" y="17"/>
                    <a:pt x="82" y="18"/>
                  </a:cubicBezTo>
                  <a:cubicBezTo>
                    <a:pt x="82" y="18"/>
                    <a:pt x="83" y="22"/>
                    <a:pt x="78" y="23"/>
                  </a:cubicBezTo>
                  <a:cubicBezTo>
                    <a:pt x="78" y="23"/>
                    <a:pt x="68" y="30"/>
                    <a:pt x="66" y="34"/>
                  </a:cubicBezTo>
                  <a:cubicBezTo>
                    <a:pt x="66" y="34"/>
                    <a:pt x="62" y="42"/>
                    <a:pt x="64" y="46"/>
                  </a:cubicBezTo>
                  <a:cubicBezTo>
                    <a:pt x="64" y="46"/>
                    <a:pt x="66" y="51"/>
                    <a:pt x="62" y="53"/>
                  </a:cubicBezTo>
                  <a:cubicBezTo>
                    <a:pt x="62" y="53"/>
                    <a:pt x="59" y="55"/>
                    <a:pt x="55" y="55"/>
                  </a:cubicBezTo>
                  <a:cubicBezTo>
                    <a:pt x="55" y="55"/>
                    <a:pt x="50" y="54"/>
                    <a:pt x="46" y="59"/>
                  </a:cubicBezTo>
                  <a:cubicBezTo>
                    <a:pt x="46" y="59"/>
                    <a:pt x="46" y="61"/>
                    <a:pt x="43" y="59"/>
                  </a:cubicBezTo>
                  <a:cubicBezTo>
                    <a:pt x="43" y="59"/>
                    <a:pt x="43" y="58"/>
                    <a:pt x="40" y="58"/>
                  </a:cubicBezTo>
                  <a:cubicBezTo>
                    <a:pt x="40" y="58"/>
                    <a:pt x="38" y="58"/>
                    <a:pt x="38" y="55"/>
                  </a:cubicBezTo>
                  <a:cubicBezTo>
                    <a:pt x="38" y="55"/>
                    <a:pt x="37" y="52"/>
                    <a:pt x="33" y="51"/>
                  </a:cubicBezTo>
                  <a:cubicBezTo>
                    <a:pt x="33" y="51"/>
                    <a:pt x="31" y="52"/>
                    <a:pt x="29" y="49"/>
                  </a:cubicBezTo>
                  <a:cubicBezTo>
                    <a:pt x="29" y="49"/>
                    <a:pt x="23" y="39"/>
                    <a:pt x="20" y="35"/>
                  </a:cubicBezTo>
                  <a:cubicBezTo>
                    <a:pt x="20" y="35"/>
                    <a:pt x="16" y="30"/>
                    <a:pt x="11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6" name="Freeform 20">
              <a:extLst>
                <a:ext uri="{FF2B5EF4-FFF2-40B4-BE49-F238E27FC236}">
                  <a16:creationId xmlns="" xmlns:a16="http://schemas.microsoft.com/office/drawing/2014/main" id="{D35E9B9E-00DB-524F-8435-7B43BE23A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2116"/>
              <a:ext cx="19" cy="97"/>
            </a:xfrm>
            <a:custGeom>
              <a:avLst/>
              <a:gdLst>
                <a:gd name="T0" fmla="*/ 10 w 10"/>
                <a:gd name="T1" fmla="*/ 50 h 50"/>
                <a:gd name="T2" fmla="*/ 6 w 10"/>
                <a:gd name="T3" fmla="*/ 50 h 50"/>
                <a:gd name="T4" fmla="*/ 0 w 10"/>
                <a:gd name="T5" fmla="*/ 25 h 50"/>
                <a:gd name="T6" fmla="*/ 6 w 10"/>
                <a:gd name="T7" fmla="*/ 0 h 50"/>
                <a:gd name="T8" fmla="*/ 10 w 10"/>
                <a:gd name="T9" fmla="*/ 0 h 50"/>
                <a:gd name="T10" fmla="*/ 4 w 10"/>
                <a:gd name="T11" fmla="*/ 25 h 50"/>
                <a:gd name="T12" fmla="*/ 10 w 10"/>
                <a:gd name="T13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0">
                  <a:moveTo>
                    <a:pt x="10" y="50"/>
                  </a:moveTo>
                  <a:cubicBezTo>
                    <a:pt x="6" y="50"/>
                    <a:pt x="6" y="50"/>
                    <a:pt x="6" y="50"/>
                  </a:cubicBezTo>
                  <a:cubicBezTo>
                    <a:pt x="2" y="43"/>
                    <a:pt x="0" y="35"/>
                    <a:pt x="0" y="25"/>
                  </a:cubicBezTo>
                  <a:cubicBezTo>
                    <a:pt x="0" y="15"/>
                    <a:pt x="2" y="7"/>
                    <a:pt x="6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8"/>
                    <a:pt x="4" y="16"/>
                    <a:pt x="4" y="25"/>
                  </a:cubicBezTo>
                  <a:cubicBezTo>
                    <a:pt x="4" y="35"/>
                    <a:pt x="6" y="43"/>
                    <a:pt x="10" y="5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7" name="Freeform 21">
              <a:extLst>
                <a:ext uri="{FF2B5EF4-FFF2-40B4-BE49-F238E27FC236}">
                  <a16:creationId xmlns="" xmlns:a16="http://schemas.microsoft.com/office/drawing/2014/main" id="{8CE6241B-50B6-2344-9911-CC7C2291E9A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94" y="2116"/>
              <a:ext cx="95" cy="99"/>
            </a:xfrm>
            <a:custGeom>
              <a:avLst/>
              <a:gdLst>
                <a:gd name="T0" fmla="*/ 15 w 50"/>
                <a:gd name="T1" fmla="*/ 0 h 51"/>
                <a:gd name="T2" fmla="*/ 19 w 50"/>
                <a:gd name="T3" fmla="*/ 3 h 51"/>
                <a:gd name="T4" fmla="*/ 16 w 50"/>
                <a:gd name="T5" fmla="*/ 5 h 51"/>
                <a:gd name="T6" fmla="*/ 14 w 50"/>
                <a:gd name="T7" fmla="*/ 26 h 51"/>
                <a:gd name="T8" fmla="*/ 14 w 50"/>
                <a:gd name="T9" fmla="*/ 30 h 51"/>
                <a:gd name="T10" fmla="*/ 11 w 50"/>
                <a:gd name="T11" fmla="*/ 26 h 51"/>
                <a:gd name="T12" fmla="*/ 8 w 50"/>
                <a:gd name="T13" fmla="*/ 16 h 51"/>
                <a:gd name="T14" fmla="*/ 0 w 50"/>
                <a:gd name="T15" fmla="*/ 18 h 51"/>
                <a:gd name="T16" fmla="*/ 25 w 50"/>
                <a:gd name="T17" fmla="*/ 35 h 51"/>
                <a:gd name="T18" fmla="*/ 24 w 50"/>
                <a:gd name="T19" fmla="*/ 29 h 51"/>
                <a:gd name="T20" fmla="*/ 29 w 50"/>
                <a:gd name="T21" fmla="*/ 29 h 51"/>
                <a:gd name="T22" fmla="*/ 28 w 50"/>
                <a:gd name="T23" fmla="*/ 34 h 51"/>
                <a:gd name="T24" fmla="*/ 46 w 50"/>
                <a:gd name="T25" fmla="*/ 35 h 51"/>
                <a:gd name="T26" fmla="*/ 50 w 50"/>
                <a:gd name="T27" fmla="*/ 38 h 51"/>
                <a:gd name="T28" fmla="*/ 46 w 50"/>
                <a:gd name="T29" fmla="*/ 38 h 51"/>
                <a:gd name="T30" fmla="*/ 28 w 50"/>
                <a:gd name="T31" fmla="*/ 46 h 51"/>
                <a:gd name="T32" fmla="*/ 28 w 50"/>
                <a:gd name="T33" fmla="*/ 51 h 51"/>
                <a:gd name="T34" fmla="*/ 25 w 50"/>
                <a:gd name="T35" fmla="*/ 46 h 51"/>
                <a:gd name="T36" fmla="*/ 6 w 50"/>
                <a:gd name="T37" fmla="*/ 38 h 51"/>
                <a:gd name="T38" fmla="*/ 2 w 50"/>
                <a:gd name="T39" fmla="*/ 35 h 51"/>
                <a:gd name="T40" fmla="*/ 27 w 50"/>
                <a:gd name="T41" fmla="*/ 13 h 51"/>
                <a:gd name="T42" fmla="*/ 27 w 50"/>
                <a:gd name="T43" fmla="*/ 0 h 51"/>
                <a:gd name="T44" fmla="*/ 32 w 50"/>
                <a:gd name="T45" fmla="*/ 1 h 51"/>
                <a:gd name="T46" fmla="*/ 31 w 50"/>
                <a:gd name="T47" fmla="*/ 6 h 51"/>
                <a:gd name="T48" fmla="*/ 44 w 50"/>
                <a:gd name="T49" fmla="*/ 3 h 51"/>
                <a:gd name="T50" fmla="*/ 47 w 50"/>
                <a:gd name="T51" fmla="*/ 7 h 51"/>
                <a:gd name="T52" fmla="*/ 41 w 50"/>
                <a:gd name="T53" fmla="*/ 9 h 51"/>
                <a:gd name="T54" fmla="*/ 31 w 50"/>
                <a:gd name="T55" fmla="*/ 22 h 51"/>
                <a:gd name="T56" fmla="*/ 46 w 50"/>
                <a:gd name="T57" fmla="*/ 22 h 51"/>
                <a:gd name="T58" fmla="*/ 50 w 50"/>
                <a:gd name="T59" fmla="*/ 20 h 51"/>
                <a:gd name="T60" fmla="*/ 49 w 50"/>
                <a:gd name="T61" fmla="*/ 24 h 51"/>
                <a:gd name="T62" fmla="*/ 32 w 50"/>
                <a:gd name="T63" fmla="*/ 29 h 51"/>
                <a:gd name="T64" fmla="*/ 27 w 50"/>
                <a:gd name="T65" fmla="*/ 16 h 51"/>
                <a:gd name="T66" fmla="*/ 18 w 50"/>
                <a:gd name="T67" fmla="*/ 17 h 51"/>
                <a:gd name="T68" fmla="*/ 27 w 50"/>
                <a:gd name="T69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0" h="51">
                  <a:moveTo>
                    <a:pt x="0" y="18"/>
                  </a:moveTo>
                  <a:cubicBezTo>
                    <a:pt x="8" y="13"/>
                    <a:pt x="13" y="6"/>
                    <a:pt x="15" y="0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20" y="2"/>
                    <a:pt x="20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3"/>
                    <a:pt x="17" y="4"/>
                    <a:pt x="16" y="5"/>
                  </a:cubicBezTo>
                  <a:cubicBezTo>
                    <a:pt x="15" y="7"/>
                    <a:pt x="15" y="9"/>
                    <a:pt x="14" y="10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7"/>
                    <a:pt x="14" y="29"/>
                  </a:cubicBezTo>
                  <a:cubicBezTo>
                    <a:pt x="14" y="29"/>
                    <a:pt x="14" y="30"/>
                    <a:pt x="14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28"/>
                    <a:pt x="11" y="27"/>
                    <a:pt x="11" y="26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0" y="14"/>
                    <a:pt x="9" y="15"/>
                    <a:pt x="8" y="16"/>
                  </a:cubicBezTo>
                  <a:cubicBezTo>
                    <a:pt x="7" y="17"/>
                    <a:pt x="6" y="18"/>
                    <a:pt x="3" y="21"/>
                  </a:cubicBezTo>
                  <a:cubicBezTo>
                    <a:pt x="2" y="19"/>
                    <a:pt x="1" y="19"/>
                    <a:pt x="0" y="18"/>
                  </a:cubicBezTo>
                  <a:close/>
                  <a:moveTo>
                    <a:pt x="6" y="35"/>
                  </a:moveTo>
                  <a:cubicBezTo>
                    <a:pt x="25" y="35"/>
                    <a:pt x="25" y="35"/>
                    <a:pt x="25" y="35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25" y="33"/>
                    <a:pt x="24" y="31"/>
                    <a:pt x="24" y="29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8" y="30"/>
                    <a:pt x="28" y="32"/>
                    <a:pt x="28" y="34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46" y="35"/>
                    <a:pt x="46" y="35"/>
                    <a:pt x="46" y="35"/>
                  </a:cubicBezTo>
                  <a:cubicBezTo>
                    <a:pt x="47" y="35"/>
                    <a:pt x="48" y="35"/>
                    <a:pt x="50" y="35"/>
                  </a:cubicBezTo>
                  <a:cubicBezTo>
                    <a:pt x="50" y="38"/>
                    <a:pt x="50" y="38"/>
                    <a:pt x="50" y="38"/>
                  </a:cubicBezTo>
                  <a:cubicBezTo>
                    <a:pt x="50" y="38"/>
                    <a:pt x="49" y="38"/>
                    <a:pt x="48" y="38"/>
                  </a:cubicBezTo>
                  <a:cubicBezTo>
                    <a:pt x="48" y="38"/>
                    <a:pt x="47" y="38"/>
                    <a:pt x="46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7"/>
                    <a:pt x="28" y="48"/>
                    <a:pt x="28" y="49"/>
                  </a:cubicBezTo>
                  <a:cubicBezTo>
                    <a:pt x="28" y="50"/>
                    <a:pt x="28" y="50"/>
                    <a:pt x="28" y="51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4" y="48"/>
                    <a:pt x="25" y="47"/>
                    <a:pt x="25" y="46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5" y="38"/>
                    <a:pt x="3" y="38"/>
                    <a:pt x="2" y="38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5"/>
                    <a:pt x="4" y="35"/>
                    <a:pt x="6" y="35"/>
                  </a:cubicBezTo>
                  <a:close/>
                  <a:moveTo>
                    <a:pt x="27" y="13"/>
                  </a:move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3"/>
                    <a:pt x="27" y="0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2"/>
                    <a:pt x="31" y="3"/>
                    <a:pt x="31" y="6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6" y="9"/>
                    <a:pt x="40" y="6"/>
                    <a:pt x="44" y="3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8"/>
                    <a:pt x="46" y="8"/>
                    <a:pt x="46" y="8"/>
                  </a:cubicBezTo>
                  <a:cubicBezTo>
                    <a:pt x="44" y="8"/>
                    <a:pt x="42" y="9"/>
                    <a:pt x="41" y="9"/>
                  </a:cubicBezTo>
                  <a:cubicBezTo>
                    <a:pt x="39" y="11"/>
                    <a:pt x="36" y="13"/>
                    <a:pt x="31" y="15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0" y="25"/>
                    <a:pt x="32" y="26"/>
                    <a:pt x="38" y="26"/>
                  </a:cubicBezTo>
                  <a:cubicBezTo>
                    <a:pt x="43" y="26"/>
                    <a:pt x="46" y="25"/>
                    <a:pt x="46" y="22"/>
                  </a:cubicBezTo>
                  <a:cubicBezTo>
                    <a:pt x="46" y="21"/>
                    <a:pt x="46" y="20"/>
                    <a:pt x="46" y="19"/>
                  </a:cubicBezTo>
                  <a:cubicBezTo>
                    <a:pt x="48" y="20"/>
                    <a:pt x="49" y="20"/>
                    <a:pt x="50" y="20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50" y="22"/>
                    <a:pt x="50" y="23"/>
                    <a:pt x="49" y="24"/>
                  </a:cubicBezTo>
                  <a:cubicBezTo>
                    <a:pt x="48" y="27"/>
                    <a:pt x="45" y="29"/>
                    <a:pt x="40" y="29"/>
                  </a:cubicBezTo>
                  <a:cubicBezTo>
                    <a:pt x="35" y="29"/>
                    <a:pt x="33" y="29"/>
                    <a:pt x="32" y="29"/>
                  </a:cubicBezTo>
                  <a:cubicBezTo>
                    <a:pt x="29" y="28"/>
                    <a:pt x="27" y="27"/>
                    <a:pt x="27" y="24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5" y="17"/>
                    <a:pt x="22" y="18"/>
                    <a:pt x="20" y="19"/>
                  </a:cubicBezTo>
                  <a:cubicBezTo>
                    <a:pt x="19" y="19"/>
                    <a:pt x="18" y="18"/>
                    <a:pt x="18" y="17"/>
                  </a:cubicBezTo>
                  <a:cubicBezTo>
                    <a:pt x="17" y="17"/>
                    <a:pt x="17" y="16"/>
                    <a:pt x="17" y="16"/>
                  </a:cubicBezTo>
                  <a:cubicBezTo>
                    <a:pt x="20" y="16"/>
                    <a:pt x="23" y="15"/>
                    <a:pt x="27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8" name="Freeform 22">
              <a:extLst>
                <a:ext uri="{FF2B5EF4-FFF2-40B4-BE49-F238E27FC236}">
                  <a16:creationId xmlns="" xmlns:a16="http://schemas.microsoft.com/office/drawing/2014/main" id="{709CD8A8-0BFA-F14A-835F-080D55CDCD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03" y="2115"/>
              <a:ext cx="93" cy="100"/>
            </a:xfrm>
            <a:custGeom>
              <a:avLst/>
              <a:gdLst>
                <a:gd name="T0" fmla="*/ 19 w 49"/>
                <a:gd name="T1" fmla="*/ 0 h 52"/>
                <a:gd name="T2" fmla="*/ 22 w 49"/>
                <a:gd name="T3" fmla="*/ 1 h 52"/>
                <a:gd name="T4" fmla="*/ 23 w 49"/>
                <a:gd name="T5" fmla="*/ 1 h 52"/>
                <a:gd name="T6" fmla="*/ 22 w 49"/>
                <a:gd name="T7" fmla="*/ 2 h 52"/>
                <a:gd name="T8" fmla="*/ 21 w 49"/>
                <a:gd name="T9" fmla="*/ 4 h 52"/>
                <a:gd name="T10" fmla="*/ 20 w 49"/>
                <a:gd name="T11" fmla="*/ 6 h 52"/>
                <a:gd name="T12" fmla="*/ 19 w 49"/>
                <a:gd name="T13" fmla="*/ 9 h 52"/>
                <a:gd name="T14" fmla="*/ 44 w 49"/>
                <a:gd name="T15" fmla="*/ 9 h 52"/>
                <a:gd name="T16" fmla="*/ 47 w 49"/>
                <a:gd name="T17" fmla="*/ 8 h 52"/>
                <a:gd name="T18" fmla="*/ 49 w 49"/>
                <a:gd name="T19" fmla="*/ 8 h 52"/>
                <a:gd name="T20" fmla="*/ 49 w 49"/>
                <a:gd name="T21" fmla="*/ 12 h 52"/>
                <a:gd name="T22" fmla="*/ 47 w 49"/>
                <a:gd name="T23" fmla="*/ 11 h 52"/>
                <a:gd name="T24" fmla="*/ 44 w 49"/>
                <a:gd name="T25" fmla="*/ 11 h 52"/>
                <a:gd name="T26" fmla="*/ 18 w 49"/>
                <a:gd name="T27" fmla="*/ 11 h 52"/>
                <a:gd name="T28" fmla="*/ 11 w 49"/>
                <a:gd name="T29" fmla="*/ 25 h 52"/>
                <a:gd name="T30" fmla="*/ 24 w 49"/>
                <a:gd name="T31" fmla="*/ 25 h 52"/>
                <a:gd name="T32" fmla="*/ 24 w 49"/>
                <a:gd name="T33" fmla="*/ 21 h 52"/>
                <a:gd name="T34" fmla="*/ 24 w 49"/>
                <a:gd name="T35" fmla="*/ 16 h 52"/>
                <a:gd name="T36" fmla="*/ 28 w 49"/>
                <a:gd name="T37" fmla="*/ 16 h 52"/>
                <a:gd name="T38" fmla="*/ 28 w 49"/>
                <a:gd name="T39" fmla="*/ 17 h 52"/>
                <a:gd name="T40" fmla="*/ 28 w 49"/>
                <a:gd name="T41" fmla="*/ 17 h 52"/>
                <a:gd name="T42" fmla="*/ 27 w 49"/>
                <a:gd name="T43" fmla="*/ 21 h 52"/>
                <a:gd name="T44" fmla="*/ 27 w 49"/>
                <a:gd name="T45" fmla="*/ 25 h 52"/>
                <a:gd name="T46" fmla="*/ 39 w 49"/>
                <a:gd name="T47" fmla="*/ 25 h 52"/>
                <a:gd name="T48" fmla="*/ 44 w 49"/>
                <a:gd name="T49" fmla="*/ 25 h 52"/>
                <a:gd name="T50" fmla="*/ 44 w 49"/>
                <a:gd name="T51" fmla="*/ 28 h 52"/>
                <a:gd name="T52" fmla="*/ 39 w 49"/>
                <a:gd name="T53" fmla="*/ 28 h 52"/>
                <a:gd name="T54" fmla="*/ 27 w 49"/>
                <a:gd name="T55" fmla="*/ 28 h 52"/>
                <a:gd name="T56" fmla="*/ 27 w 49"/>
                <a:gd name="T57" fmla="*/ 47 h 52"/>
                <a:gd name="T58" fmla="*/ 19 w 49"/>
                <a:gd name="T59" fmla="*/ 52 h 52"/>
                <a:gd name="T60" fmla="*/ 17 w 49"/>
                <a:gd name="T61" fmla="*/ 47 h 52"/>
                <a:gd name="T62" fmla="*/ 24 w 49"/>
                <a:gd name="T63" fmla="*/ 46 h 52"/>
                <a:gd name="T64" fmla="*/ 24 w 49"/>
                <a:gd name="T65" fmla="*/ 28 h 52"/>
                <a:gd name="T66" fmla="*/ 11 w 49"/>
                <a:gd name="T67" fmla="*/ 28 h 52"/>
                <a:gd name="T68" fmla="*/ 8 w 49"/>
                <a:gd name="T69" fmla="*/ 29 h 52"/>
                <a:gd name="T70" fmla="*/ 6 w 49"/>
                <a:gd name="T71" fmla="*/ 25 h 52"/>
                <a:gd name="T72" fmla="*/ 9 w 49"/>
                <a:gd name="T73" fmla="*/ 22 h 52"/>
                <a:gd name="T74" fmla="*/ 14 w 49"/>
                <a:gd name="T75" fmla="*/ 11 h 52"/>
                <a:gd name="T76" fmla="*/ 4 w 49"/>
                <a:gd name="T77" fmla="*/ 11 h 52"/>
                <a:gd name="T78" fmla="*/ 1 w 49"/>
                <a:gd name="T79" fmla="*/ 11 h 52"/>
                <a:gd name="T80" fmla="*/ 0 w 49"/>
                <a:gd name="T81" fmla="*/ 12 h 52"/>
                <a:gd name="T82" fmla="*/ 0 w 49"/>
                <a:gd name="T83" fmla="*/ 8 h 52"/>
                <a:gd name="T84" fmla="*/ 2 w 49"/>
                <a:gd name="T85" fmla="*/ 8 h 52"/>
                <a:gd name="T86" fmla="*/ 4 w 49"/>
                <a:gd name="T87" fmla="*/ 9 h 52"/>
                <a:gd name="T88" fmla="*/ 15 w 49"/>
                <a:gd name="T89" fmla="*/ 9 h 52"/>
                <a:gd name="T90" fmla="*/ 19 w 49"/>
                <a:gd name="T91" fmla="*/ 0 h 52"/>
                <a:gd name="T92" fmla="*/ 0 w 49"/>
                <a:gd name="T93" fmla="*/ 46 h 52"/>
                <a:gd name="T94" fmla="*/ 14 w 49"/>
                <a:gd name="T95" fmla="*/ 33 h 52"/>
                <a:gd name="T96" fmla="*/ 18 w 49"/>
                <a:gd name="T97" fmla="*/ 36 h 52"/>
                <a:gd name="T98" fmla="*/ 19 w 49"/>
                <a:gd name="T99" fmla="*/ 36 h 52"/>
                <a:gd name="T100" fmla="*/ 18 w 49"/>
                <a:gd name="T101" fmla="*/ 37 h 52"/>
                <a:gd name="T102" fmla="*/ 15 w 49"/>
                <a:gd name="T103" fmla="*/ 39 h 52"/>
                <a:gd name="T104" fmla="*/ 4 w 49"/>
                <a:gd name="T105" fmla="*/ 49 h 52"/>
                <a:gd name="T106" fmla="*/ 0 w 49"/>
                <a:gd name="T107" fmla="*/ 46 h 52"/>
                <a:gd name="T108" fmla="*/ 32 w 49"/>
                <a:gd name="T109" fmla="*/ 37 h 52"/>
                <a:gd name="T110" fmla="*/ 34 w 49"/>
                <a:gd name="T111" fmla="*/ 34 h 52"/>
                <a:gd name="T112" fmla="*/ 48 w 49"/>
                <a:gd name="T113" fmla="*/ 45 h 52"/>
                <a:gd name="T114" fmla="*/ 46 w 49"/>
                <a:gd name="T115" fmla="*/ 48 h 52"/>
                <a:gd name="T116" fmla="*/ 32 w 49"/>
                <a:gd name="T117" fmla="*/ 3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" h="52">
                  <a:moveTo>
                    <a:pt x="19" y="0"/>
                  </a:moveTo>
                  <a:cubicBezTo>
                    <a:pt x="22" y="1"/>
                    <a:pt x="22" y="1"/>
                    <a:pt x="22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23" y="2"/>
                    <a:pt x="22" y="2"/>
                  </a:cubicBezTo>
                  <a:cubicBezTo>
                    <a:pt x="22" y="2"/>
                    <a:pt x="21" y="3"/>
                    <a:pt x="21" y="4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20" y="7"/>
                    <a:pt x="19" y="8"/>
                    <a:pt x="19" y="9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5" y="9"/>
                    <a:pt x="46" y="8"/>
                    <a:pt x="47" y="8"/>
                  </a:cubicBezTo>
                  <a:cubicBezTo>
                    <a:pt x="48" y="8"/>
                    <a:pt x="49" y="8"/>
                    <a:pt x="49" y="8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49" y="12"/>
                    <a:pt x="48" y="12"/>
                    <a:pt x="47" y="11"/>
                  </a:cubicBezTo>
                  <a:cubicBezTo>
                    <a:pt x="46" y="11"/>
                    <a:pt x="45" y="11"/>
                    <a:pt x="44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6" y="15"/>
                    <a:pt x="14" y="19"/>
                    <a:pt x="11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19"/>
                    <a:pt x="24" y="17"/>
                    <a:pt x="24" y="16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8" y="16"/>
                    <a:pt x="28" y="16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7" y="17"/>
                    <a:pt x="27" y="19"/>
                    <a:pt x="27" y="21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40" y="25"/>
                    <a:pt x="42" y="25"/>
                    <a:pt x="44" y="25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2" y="28"/>
                    <a:pt x="41" y="28"/>
                    <a:pt x="39" y="28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8" y="50"/>
                    <a:pt x="25" y="51"/>
                    <a:pt x="19" y="52"/>
                  </a:cubicBezTo>
                  <a:cubicBezTo>
                    <a:pt x="18" y="50"/>
                    <a:pt x="18" y="49"/>
                    <a:pt x="17" y="47"/>
                  </a:cubicBezTo>
                  <a:cubicBezTo>
                    <a:pt x="22" y="48"/>
                    <a:pt x="25" y="48"/>
                    <a:pt x="24" y="46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0" y="28"/>
                    <a:pt x="9" y="28"/>
                    <a:pt x="8" y="29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7" y="25"/>
                    <a:pt x="8" y="24"/>
                    <a:pt x="9" y="22"/>
                  </a:cubicBezTo>
                  <a:cubicBezTo>
                    <a:pt x="11" y="19"/>
                    <a:pt x="12" y="16"/>
                    <a:pt x="1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3" y="11"/>
                    <a:pt x="1" y="11"/>
                  </a:cubicBezTo>
                  <a:cubicBezTo>
                    <a:pt x="1" y="12"/>
                    <a:pt x="0" y="12"/>
                    <a:pt x="0" y="12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1" y="8"/>
                    <a:pt x="2" y="8"/>
                  </a:cubicBezTo>
                  <a:cubicBezTo>
                    <a:pt x="3" y="8"/>
                    <a:pt x="4" y="9"/>
                    <a:pt x="4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7" y="6"/>
                    <a:pt x="18" y="3"/>
                    <a:pt x="19" y="0"/>
                  </a:cubicBezTo>
                  <a:close/>
                  <a:moveTo>
                    <a:pt x="0" y="46"/>
                  </a:moveTo>
                  <a:cubicBezTo>
                    <a:pt x="6" y="43"/>
                    <a:pt x="11" y="39"/>
                    <a:pt x="14" y="33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8" y="36"/>
                    <a:pt x="18" y="37"/>
                  </a:cubicBezTo>
                  <a:cubicBezTo>
                    <a:pt x="17" y="37"/>
                    <a:pt x="16" y="38"/>
                    <a:pt x="15" y="39"/>
                  </a:cubicBezTo>
                  <a:cubicBezTo>
                    <a:pt x="12" y="42"/>
                    <a:pt x="8" y="46"/>
                    <a:pt x="4" y="49"/>
                  </a:cubicBezTo>
                  <a:cubicBezTo>
                    <a:pt x="3" y="47"/>
                    <a:pt x="2" y="46"/>
                    <a:pt x="0" y="46"/>
                  </a:cubicBezTo>
                  <a:close/>
                  <a:moveTo>
                    <a:pt x="32" y="37"/>
                  </a:moveTo>
                  <a:cubicBezTo>
                    <a:pt x="34" y="34"/>
                    <a:pt x="34" y="34"/>
                    <a:pt x="34" y="34"/>
                  </a:cubicBezTo>
                  <a:cubicBezTo>
                    <a:pt x="39" y="37"/>
                    <a:pt x="44" y="41"/>
                    <a:pt x="48" y="45"/>
                  </a:cubicBezTo>
                  <a:cubicBezTo>
                    <a:pt x="46" y="48"/>
                    <a:pt x="46" y="48"/>
                    <a:pt x="46" y="48"/>
                  </a:cubicBezTo>
                  <a:cubicBezTo>
                    <a:pt x="41" y="44"/>
                    <a:pt x="37" y="40"/>
                    <a:pt x="32" y="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09" name="Freeform 23">
              <a:extLst>
                <a:ext uri="{FF2B5EF4-FFF2-40B4-BE49-F238E27FC236}">
                  <a16:creationId xmlns="" xmlns:a16="http://schemas.microsoft.com/office/drawing/2014/main" id="{114FFE9F-9A5B-9941-9FDA-955EAF4F9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2116"/>
              <a:ext cx="19" cy="97"/>
            </a:xfrm>
            <a:custGeom>
              <a:avLst/>
              <a:gdLst>
                <a:gd name="T0" fmla="*/ 0 w 10"/>
                <a:gd name="T1" fmla="*/ 0 h 50"/>
                <a:gd name="T2" fmla="*/ 4 w 10"/>
                <a:gd name="T3" fmla="*/ 0 h 50"/>
                <a:gd name="T4" fmla="*/ 10 w 10"/>
                <a:gd name="T5" fmla="*/ 25 h 50"/>
                <a:gd name="T6" fmla="*/ 4 w 10"/>
                <a:gd name="T7" fmla="*/ 50 h 50"/>
                <a:gd name="T8" fmla="*/ 0 w 10"/>
                <a:gd name="T9" fmla="*/ 50 h 50"/>
                <a:gd name="T10" fmla="*/ 6 w 10"/>
                <a:gd name="T11" fmla="*/ 25 h 50"/>
                <a:gd name="T12" fmla="*/ 0 w 10"/>
                <a:gd name="T1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0">
                  <a:moveTo>
                    <a:pt x="0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8" y="7"/>
                    <a:pt x="10" y="15"/>
                    <a:pt x="10" y="25"/>
                  </a:cubicBezTo>
                  <a:cubicBezTo>
                    <a:pt x="10" y="35"/>
                    <a:pt x="8" y="43"/>
                    <a:pt x="4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4" y="43"/>
                    <a:pt x="6" y="35"/>
                    <a:pt x="6" y="25"/>
                  </a:cubicBezTo>
                  <a:cubicBezTo>
                    <a:pt x="6" y="16"/>
                    <a:pt x="4" y="8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1" name="Freeform 24">
              <a:extLst>
                <a:ext uri="{FF2B5EF4-FFF2-40B4-BE49-F238E27FC236}">
                  <a16:creationId xmlns="" xmlns:a16="http://schemas.microsoft.com/office/drawing/2014/main" id="{64F2B564-547C-F34F-BCD4-CA7E88C03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324"/>
              <a:ext cx="71" cy="75"/>
            </a:xfrm>
            <a:custGeom>
              <a:avLst/>
              <a:gdLst>
                <a:gd name="T0" fmla="*/ 35 w 37"/>
                <a:gd name="T1" fmla="*/ 0 h 39"/>
                <a:gd name="T2" fmla="*/ 36 w 37"/>
                <a:gd name="T3" fmla="*/ 13 h 39"/>
                <a:gd name="T4" fmla="*/ 35 w 37"/>
                <a:gd name="T5" fmla="*/ 13 h 39"/>
                <a:gd name="T6" fmla="*/ 30 w 37"/>
                <a:gd name="T7" fmla="*/ 5 h 39"/>
                <a:gd name="T8" fmla="*/ 21 w 37"/>
                <a:gd name="T9" fmla="*/ 2 h 39"/>
                <a:gd name="T10" fmla="*/ 14 w 37"/>
                <a:gd name="T11" fmla="*/ 4 h 39"/>
                <a:gd name="T12" fmla="*/ 9 w 37"/>
                <a:gd name="T13" fmla="*/ 10 h 39"/>
                <a:gd name="T14" fmla="*/ 7 w 37"/>
                <a:gd name="T15" fmla="*/ 20 h 39"/>
                <a:gd name="T16" fmla="*/ 9 w 37"/>
                <a:gd name="T17" fmla="*/ 29 h 39"/>
                <a:gd name="T18" fmla="*/ 14 w 37"/>
                <a:gd name="T19" fmla="*/ 35 h 39"/>
                <a:gd name="T20" fmla="*/ 22 w 37"/>
                <a:gd name="T21" fmla="*/ 37 h 39"/>
                <a:gd name="T22" fmla="*/ 29 w 37"/>
                <a:gd name="T23" fmla="*/ 35 h 39"/>
                <a:gd name="T24" fmla="*/ 36 w 37"/>
                <a:gd name="T25" fmla="*/ 29 h 39"/>
                <a:gd name="T26" fmla="*/ 37 w 37"/>
                <a:gd name="T27" fmla="*/ 30 h 39"/>
                <a:gd name="T28" fmla="*/ 30 w 37"/>
                <a:gd name="T29" fmla="*/ 37 h 39"/>
                <a:gd name="T30" fmla="*/ 20 w 37"/>
                <a:gd name="T31" fmla="*/ 39 h 39"/>
                <a:gd name="T32" fmla="*/ 4 w 37"/>
                <a:gd name="T33" fmla="*/ 32 h 39"/>
                <a:gd name="T34" fmla="*/ 0 w 37"/>
                <a:gd name="T35" fmla="*/ 20 h 39"/>
                <a:gd name="T36" fmla="*/ 3 w 37"/>
                <a:gd name="T37" fmla="*/ 10 h 39"/>
                <a:gd name="T38" fmla="*/ 10 w 37"/>
                <a:gd name="T39" fmla="*/ 3 h 39"/>
                <a:gd name="T40" fmla="*/ 21 w 37"/>
                <a:gd name="T41" fmla="*/ 0 h 39"/>
                <a:gd name="T42" fmla="*/ 30 w 37"/>
                <a:gd name="T43" fmla="*/ 2 h 39"/>
                <a:gd name="T44" fmla="*/ 31 w 37"/>
                <a:gd name="T45" fmla="*/ 3 h 39"/>
                <a:gd name="T46" fmla="*/ 33 w 37"/>
                <a:gd name="T47" fmla="*/ 2 h 39"/>
                <a:gd name="T48" fmla="*/ 34 w 37"/>
                <a:gd name="T49" fmla="*/ 0 h 39"/>
                <a:gd name="T50" fmla="*/ 35 w 37"/>
                <a:gd name="T5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7" h="39">
                  <a:moveTo>
                    <a:pt x="35" y="0"/>
                  </a:moveTo>
                  <a:cubicBezTo>
                    <a:pt x="36" y="13"/>
                    <a:pt x="36" y="13"/>
                    <a:pt x="36" y="13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9"/>
                    <a:pt x="32" y="6"/>
                    <a:pt x="30" y="5"/>
                  </a:cubicBezTo>
                  <a:cubicBezTo>
                    <a:pt x="27" y="3"/>
                    <a:pt x="25" y="2"/>
                    <a:pt x="21" y="2"/>
                  </a:cubicBezTo>
                  <a:cubicBezTo>
                    <a:pt x="19" y="2"/>
                    <a:pt x="16" y="3"/>
                    <a:pt x="14" y="4"/>
                  </a:cubicBezTo>
                  <a:cubicBezTo>
                    <a:pt x="12" y="5"/>
                    <a:pt x="10" y="7"/>
                    <a:pt x="9" y="10"/>
                  </a:cubicBezTo>
                  <a:cubicBezTo>
                    <a:pt x="7" y="13"/>
                    <a:pt x="7" y="16"/>
                    <a:pt x="7" y="20"/>
                  </a:cubicBezTo>
                  <a:cubicBezTo>
                    <a:pt x="7" y="24"/>
                    <a:pt x="7" y="27"/>
                    <a:pt x="9" y="29"/>
                  </a:cubicBezTo>
                  <a:cubicBezTo>
                    <a:pt x="10" y="32"/>
                    <a:pt x="12" y="33"/>
                    <a:pt x="14" y="35"/>
                  </a:cubicBezTo>
                  <a:cubicBezTo>
                    <a:pt x="16" y="36"/>
                    <a:pt x="19" y="37"/>
                    <a:pt x="22" y="37"/>
                  </a:cubicBezTo>
                  <a:cubicBezTo>
                    <a:pt x="25" y="37"/>
                    <a:pt x="27" y="36"/>
                    <a:pt x="29" y="35"/>
                  </a:cubicBezTo>
                  <a:cubicBezTo>
                    <a:pt x="31" y="34"/>
                    <a:pt x="34" y="32"/>
                    <a:pt x="36" y="29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5" y="33"/>
                    <a:pt x="32" y="35"/>
                    <a:pt x="30" y="37"/>
                  </a:cubicBezTo>
                  <a:cubicBezTo>
                    <a:pt x="27" y="38"/>
                    <a:pt x="24" y="39"/>
                    <a:pt x="20" y="39"/>
                  </a:cubicBezTo>
                  <a:cubicBezTo>
                    <a:pt x="13" y="39"/>
                    <a:pt x="8" y="37"/>
                    <a:pt x="4" y="32"/>
                  </a:cubicBezTo>
                  <a:cubicBezTo>
                    <a:pt x="1" y="29"/>
                    <a:pt x="0" y="25"/>
                    <a:pt x="0" y="20"/>
                  </a:cubicBezTo>
                  <a:cubicBezTo>
                    <a:pt x="0" y="17"/>
                    <a:pt x="1" y="13"/>
                    <a:pt x="3" y="10"/>
                  </a:cubicBezTo>
                  <a:cubicBezTo>
                    <a:pt x="4" y="7"/>
                    <a:pt x="7" y="5"/>
                    <a:pt x="10" y="3"/>
                  </a:cubicBezTo>
                  <a:cubicBezTo>
                    <a:pt x="13" y="1"/>
                    <a:pt x="17" y="0"/>
                    <a:pt x="21" y="0"/>
                  </a:cubicBezTo>
                  <a:cubicBezTo>
                    <a:pt x="24" y="0"/>
                    <a:pt x="27" y="1"/>
                    <a:pt x="30" y="2"/>
                  </a:cubicBezTo>
                  <a:cubicBezTo>
                    <a:pt x="30" y="3"/>
                    <a:pt x="31" y="3"/>
                    <a:pt x="31" y="3"/>
                  </a:cubicBezTo>
                  <a:cubicBezTo>
                    <a:pt x="32" y="3"/>
                    <a:pt x="32" y="3"/>
                    <a:pt x="33" y="2"/>
                  </a:cubicBezTo>
                  <a:cubicBezTo>
                    <a:pt x="33" y="2"/>
                    <a:pt x="34" y="1"/>
                    <a:pt x="34" y="0"/>
                  </a:cubicBezTo>
                  <a:lnTo>
                    <a:pt x="3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2" name="Freeform 25">
              <a:extLst>
                <a:ext uri="{FF2B5EF4-FFF2-40B4-BE49-F238E27FC236}">
                  <a16:creationId xmlns="" xmlns:a16="http://schemas.microsoft.com/office/drawing/2014/main" id="{D33CFDF8-88BC-634C-B8C4-174802F0CE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326"/>
              <a:ext cx="82" cy="71"/>
            </a:xfrm>
            <a:custGeom>
              <a:avLst/>
              <a:gdLst>
                <a:gd name="T0" fmla="*/ 12 w 43"/>
                <a:gd name="T1" fmla="*/ 17 h 37"/>
                <a:gd name="T2" fmla="*/ 31 w 43"/>
                <a:gd name="T3" fmla="*/ 17 h 37"/>
                <a:gd name="T4" fmla="*/ 31 w 43"/>
                <a:gd name="T5" fmla="*/ 7 h 37"/>
                <a:gd name="T6" fmla="*/ 31 w 43"/>
                <a:gd name="T7" fmla="*/ 3 h 37"/>
                <a:gd name="T8" fmla="*/ 30 w 43"/>
                <a:gd name="T9" fmla="*/ 2 h 37"/>
                <a:gd name="T10" fmla="*/ 27 w 43"/>
                <a:gd name="T11" fmla="*/ 1 h 37"/>
                <a:gd name="T12" fmla="*/ 25 w 43"/>
                <a:gd name="T13" fmla="*/ 1 h 37"/>
                <a:gd name="T14" fmla="*/ 25 w 43"/>
                <a:gd name="T15" fmla="*/ 0 h 37"/>
                <a:gd name="T16" fmla="*/ 43 w 43"/>
                <a:gd name="T17" fmla="*/ 0 h 37"/>
                <a:gd name="T18" fmla="*/ 43 w 43"/>
                <a:gd name="T19" fmla="*/ 1 h 37"/>
                <a:gd name="T20" fmla="*/ 42 w 43"/>
                <a:gd name="T21" fmla="*/ 1 h 37"/>
                <a:gd name="T22" fmla="*/ 39 w 43"/>
                <a:gd name="T23" fmla="*/ 2 h 37"/>
                <a:gd name="T24" fmla="*/ 37 w 43"/>
                <a:gd name="T25" fmla="*/ 3 h 37"/>
                <a:gd name="T26" fmla="*/ 37 w 43"/>
                <a:gd name="T27" fmla="*/ 7 h 37"/>
                <a:gd name="T28" fmla="*/ 37 w 43"/>
                <a:gd name="T29" fmla="*/ 31 h 37"/>
                <a:gd name="T30" fmla="*/ 37 w 43"/>
                <a:gd name="T31" fmla="*/ 34 h 37"/>
                <a:gd name="T32" fmla="*/ 39 w 43"/>
                <a:gd name="T33" fmla="*/ 36 h 37"/>
                <a:gd name="T34" fmla="*/ 42 w 43"/>
                <a:gd name="T35" fmla="*/ 36 h 37"/>
                <a:gd name="T36" fmla="*/ 43 w 43"/>
                <a:gd name="T37" fmla="*/ 36 h 37"/>
                <a:gd name="T38" fmla="*/ 43 w 43"/>
                <a:gd name="T39" fmla="*/ 37 h 37"/>
                <a:gd name="T40" fmla="*/ 25 w 43"/>
                <a:gd name="T41" fmla="*/ 37 h 37"/>
                <a:gd name="T42" fmla="*/ 25 w 43"/>
                <a:gd name="T43" fmla="*/ 36 h 37"/>
                <a:gd name="T44" fmla="*/ 27 w 43"/>
                <a:gd name="T45" fmla="*/ 36 h 37"/>
                <a:gd name="T46" fmla="*/ 31 w 43"/>
                <a:gd name="T47" fmla="*/ 35 h 37"/>
                <a:gd name="T48" fmla="*/ 31 w 43"/>
                <a:gd name="T49" fmla="*/ 31 h 37"/>
                <a:gd name="T50" fmla="*/ 31 w 43"/>
                <a:gd name="T51" fmla="*/ 19 h 37"/>
                <a:gd name="T52" fmla="*/ 12 w 43"/>
                <a:gd name="T53" fmla="*/ 19 h 37"/>
                <a:gd name="T54" fmla="*/ 12 w 43"/>
                <a:gd name="T55" fmla="*/ 31 h 37"/>
                <a:gd name="T56" fmla="*/ 13 w 43"/>
                <a:gd name="T57" fmla="*/ 34 h 37"/>
                <a:gd name="T58" fmla="*/ 14 w 43"/>
                <a:gd name="T59" fmla="*/ 36 h 37"/>
                <a:gd name="T60" fmla="*/ 17 w 43"/>
                <a:gd name="T61" fmla="*/ 36 h 37"/>
                <a:gd name="T62" fmla="*/ 18 w 43"/>
                <a:gd name="T63" fmla="*/ 36 h 37"/>
                <a:gd name="T64" fmla="*/ 18 w 43"/>
                <a:gd name="T65" fmla="*/ 37 h 37"/>
                <a:gd name="T66" fmla="*/ 0 w 43"/>
                <a:gd name="T67" fmla="*/ 37 h 37"/>
                <a:gd name="T68" fmla="*/ 0 w 43"/>
                <a:gd name="T69" fmla="*/ 36 h 37"/>
                <a:gd name="T70" fmla="*/ 2 w 43"/>
                <a:gd name="T71" fmla="*/ 36 h 37"/>
                <a:gd name="T72" fmla="*/ 6 w 43"/>
                <a:gd name="T73" fmla="*/ 35 h 37"/>
                <a:gd name="T74" fmla="*/ 6 w 43"/>
                <a:gd name="T75" fmla="*/ 31 h 37"/>
                <a:gd name="T76" fmla="*/ 6 w 43"/>
                <a:gd name="T77" fmla="*/ 7 h 37"/>
                <a:gd name="T78" fmla="*/ 6 w 43"/>
                <a:gd name="T79" fmla="*/ 3 h 37"/>
                <a:gd name="T80" fmla="*/ 5 w 43"/>
                <a:gd name="T81" fmla="*/ 2 h 37"/>
                <a:gd name="T82" fmla="*/ 2 w 43"/>
                <a:gd name="T83" fmla="*/ 1 h 37"/>
                <a:gd name="T84" fmla="*/ 0 w 43"/>
                <a:gd name="T85" fmla="*/ 1 h 37"/>
                <a:gd name="T86" fmla="*/ 0 w 43"/>
                <a:gd name="T87" fmla="*/ 0 h 37"/>
                <a:gd name="T88" fmla="*/ 18 w 43"/>
                <a:gd name="T89" fmla="*/ 0 h 37"/>
                <a:gd name="T90" fmla="*/ 18 w 43"/>
                <a:gd name="T91" fmla="*/ 1 h 37"/>
                <a:gd name="T92" fmla="*/ 17 w 43"/>
                <a:gd name="T93" fmla="*/ 1 h 37"/>
                <a:gd name="T94" fmla="*/ 14 w 43"/>
                <a:gd name="T95" fmla="*/ 2 h 37"/>
                <a:gd name="T96" fmla="*/ 13 w 43"/>
                <a:gd name="T97" fmla="*/ 3 h 37"/>
                <a:gd name="T98" fmla="*/ 12 w 43"/>
                <a:gd name="T99" fmla="*/ 7 h 37"/>
                <a:gd name="T100" fmla="*/ 12 w 43"/>
                <a:gd name="T101" fmla="*/ 1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3" h="37">
                  <a:moveTo>
                    <a:pt x="12" y="17"/>
                  </a:moveTo>
                  <a:cubicBezTo>
                    <a:pt x="31" y="17"/>
                    <a:pt x="31" y="17"/>
                    <a:pt x="31" y="17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1" y="5"/>
                    <a:pt x="31" y="3"/>
                    <a:pt x="31" y="3"/>
                  </a:cubicBezTo>
                  <a:cubicBezTo>
                    <a:pt x="31" y="2"/>
                    <a:pt x="30" y="2"/>
                    <a:pt x="30" y="2"/>
                  </a:cubicBezTo>
                  <a:cubicBezTo>
                    <a:pt x="29" y="1"/>
                    <a:pt x="28" y="1"/>
                    <a:pt x="27" y="1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1"/>
                    <a:pt x="40" y="1"/>
                    <a:pt x="39" y="2"/>
                  </a:cubicBezTo>
                  <a:cubicBezTo>
                    <a:pt x="38" y="2"/>
                    <a:pt x="38" y="2"/>
                    <a:pt x="37" y="3"/>
                  </a:cubicBezTo>
                  <a:cubicBezTo>
                    <a:pt x="37" y="4"/>
                    <a:pt x="37" y="5"/>
                    <a:pt x="37" y="7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7" y="33"/>
                    <a:pt x="37" y="34"/>
                    <a:pt x="37" y="34"/>
                  </a:cubicBezTo>
                  <a:cubicBezTo>
                    <a:pt x="38" y="35"/>
                    <a:pt x="38" y="35"/>
                    <a:pt x="39" y="36"/>
                  </a:cubicBezTo>
                  <a:cubicBezTo>
                    <a:pt x="40" y="36"/>
                    <a:pt x="41" y="36"/>
                    <a:pt x="42" y="36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5" y="36"/>
                    <a:pt x="25" y="36"/>
                    <a:pt x="25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9" y="36"/>
                    <a:pt x="30" y="36"/>
                    <a:pt x="31" y="35"/>
                  </a:cubicBezTo>
                  <a:cubicBezTo>
                    <a:pt x="31" y="34"/>
                    <a:pt x="31" y="33"/>
                    <a:pt x="31" y="31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3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6" y="36"/>
                    <a:pt x="17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3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5" y="1"/>
                    <a:pt x="14" y="2"/>
                  </a:cubicBezTo>
                  <a:cubicBezTo>
                    <a:pt x="13" y="2"/>
                    <a:pt x="13" y="2"/>
                    <a:pt x="13" y="3"/>
                  </a:cubicBezTo>
                  <a:cubicBezTo>
                    <a:pt x="12" y="4"/>
                    <a:pt x="12" y="5"/>
                    <a:pt x="12" y="7"/>
                  </a:cubicBezTo>
                  <a:lnTo>
                    <a:pt x="1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3" name="Freeform 26">
              <a:extLst>
                <a:ext uri="{FF2B5EF4-FFF2-40B4-BE49-F238E27FC236}">
                  <a16:creationId xmlns="" xmlns:a16="http://schemas.microsoft.com/office/drawing/2014/main" id="{E314FA76-6C7C-8246-BD53-3AB406F4C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5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4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3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3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5"/>
                    <a:pt x="13" y="35"/>
                    <a:pt x="13" y="36"/>
                  </a:cubicBezTo>
                  <a:cubicBezTo>
                    <a:pt x="14" y="36"/>
                    <a:pt x="15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4" name="Freeform 27">
              <a:extLst>
                <a:ext uri="{FF2B5EF4-FFF2-40B4-BE49-F238E27FC236}">
                  <a16:creationId xmlns="" xmlns:a16="http://schemas.microsoft.com/office/drawing/2014/main" id="{9F8F146B-A369-3F46-8619-7EA168B80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2326"/>
              <a:ext cx="86" cy="73"/>
            </a:xfrm>
            <a:custGeom>
              <a:avLst/>
              <a:gdLst>
                <a:gd name="T0" fmla="*/ 0 w 45"/>
                <a:gd name="T1" fmla="*/ 0 h 38"/>
                <a:gd name="T2" fmla="*/ 11 w 45"/>
                <a:gd name="T3" fmla="*/ 0 h 38"/>
                <a:gd name="T4" fmla="*/ 36 w 45"/>
                <a:gd name="T5" fmla="*/ 28 h 38"/>
                <a:gd name="T6" fmla="*/ 36 w 45"/>
                <a:gd name="T7" fmla="*/ 6 h 38"/>
                <a:gd name="T8" fmla="*/ 35 w 45"/>
                <a:gd name="T9" fmla="*/ 2 h 38"/>
                <a:gd name="T10" fmla="*/ 32 w 45"/>
                <a:gd name="T11" fmla="*/ 1 h 38"/>
                <a:gd name="T12" fmla="*/ 30 w 45"/>
                <a:gd name="T13" fmla="*/ 1 h 38"/>
                <a:gd name="T14" fmla="*/ 30 w 45"/>
                <a:gd name="T15" fmla="*/ 0 h 38"/>
                <a:gd name="T16" fmla="*/ 45 w 45"/>
                <a:gd name="T17" fmla="*/ 0 h 38"/>
                <a:gd name="T18" fmla="*/ 45 w 45"/>
                <a:gd name="T19" fmla="*/ 1 h 38"/>
                <a:gd name="T20" fmla="*/ 43 w 45"/>
                <a:gd name="T21" fmla="*/ 1 h 38"/>
                <a:gd name="T22" fmla="*/ 39 w 45"/>
                <a:gd name="T23" fmla="*/ 2 h 38"/>
                <a:gd name="T24" fmla="*/ 39 w 45"/>
                <a:gd name="T25" fmla="*/ 6 h 38"/>
                <a:gd name="T26" fmla="*/ 39 w 45"/>
                <a:gd name="T27" fmla="*/ 38 h 38"/>
                <a:gd name="T28" fmla="*/ 38 w 45"/>
                <a:gd name="T29" fmla="*/ 38 h 38"/>
                <a:gd name="T30" fmla="*/ 11 w 45"/>
                <a:gd name="T31" fmla="*/ 8 h 38"/>
                <a:gd name="T32" fmla="*/ 11 w 45"/>
                <a:gd name="T33" fmla="*/ 31 h 38"/>
                <a:gd name="T34" fmla="*/ 11 w 45"/>
                <a:gd name="T35" fmla="*/ 35 h 38"/>
                <a:gd name="T36" fmla="*/ 15 w 45"/>
                <a:gd name="T37" fmla="*/ 36 h 38"/>
                <a:gd name="T38" fmla="*/ 16 w 45"/>
                <a:gd name="T39" fmla="*/ 36 h 38"/>
                <a:gd name="T40" fmla="*/ 16 w 45"/>
                <a:gd name="T41" fmla="*/ 37 h 38"/>
                <a:gd name="T42" fmla="*/ 2 w 45"/>
                <a:gd name="T43" fmla="*/ 37 h 38"/>
                <a:gd name="T44" fmla="*/ 2 w 45"/>
                <a:gd name="T45" fmla="*/ 36 h 38"/>
                <a:gd name="T46" fmla="*/ 3 w 45"/>
                <a:gd name="T47" fmla="*/ 36 h 38"/>
                <a:gd name="T48" fmla="*/ 7 w 45"/>
                <a:gd name="T49" fmla="*/ 35 h 38"/>
                <a:gd name="T50" fmla="*/ 8 w 45"/>
                <a:gd name="T51" fmla="*/ 31 h 38"/>
                <a:gd name="T52" fmla="*/ 8 w 45"/>
                <a:gd name="T53" fmla="*/ 5 h 38"/>
                <a:gd name="T54" fmla="*/ 5 w 45"/>
                <a:gd name="T55" fmla="*/ 2 h 38"/>
                <a:gd name="T56" fmla="*/ 2 w 45"/>
                <a:gd name="T57" fmla="*/ 1 h 38"/>
                <a:gd name="T58" fmla="*/ 0 w 45"/>
                <a:gd name="T59" fmla="*/ 1 h 38"/>
                <a:gd name="T60" fmla="*/ 0 w 45"/>
                <a:gd name="T6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" h="38">
                  <a:moveTo>
                    <a:pt x="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4"/>
                    <a:pt x="36" y="3"/>
                    <a:pt x="35" y="2"/>
                  </a:cubicBezTo>
                  <a:cubicBezTo>
                    <a:pt x="34" y="1"/>
                    <a:pt x="33" y="1"/>
                    <a:pt x="32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1" y="1"/>
                    <a:pt x="40" y="2"/>
                    <a:pt x="39" y="2"/>
                  </a:cubicBezTo>
                  <a:cubicBezTo>
                    <a:pt x="39" y="3"/>
                    <a:pt x="39" y="4"/>
                    <a:pt x="39" y="6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1" y="35"/>
                    <a:pt x="11" y="35"/>
                  </a:cubicBezTo>
                  <a:cubicBezTo>
                    <a:pt x="12" y="36"/>
                    <a:pt x="13" y="36"/>
                    <a:pt x="15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5" y="36"/>
                    <a:pt x="6" y="36"/>
                    <a:pt x="7" y="35"/>
                  </a:cubicBezTo>
                  <a:cubicBezTo>
                    <a:pt x="8" y="34"/>
                    <a:pt x="8" y="33"/>
                    <a:pt x="8" y="3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4" y="2"/>
                    <a:pt x="4" y="2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5" name="Freeform 28">
              <a:extLst>
                <a:ext uri="{FF2B5EF4-FFF2-40B4-BE49-F238E27FC236}">
                  <a16:creationId xmlns="" xmlns:a16="http://schemas.microsoft.com/office/drawing/2014/main" id="{4E21888A-ED45-F14F-9226-F81B1BA2FA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38" y="2324"/>
              <a:ext cx="84" cy="73"/>
            </a:xfrm>
            <a:custGeom>
              <a:avLst/>
              <a:gdLst>
                <a:gd name="T0" fmla="*/ 28 w 44"/>
                <a:gd name="T1" fmla="*/ 26 h 38"/>
                <a:gd name="T2" fmla="*/ 12 w 44"/>
                <a:gd name="T3" fmla="*/ 26 h 38"/>
                <a:gd name="T4" fmla="*/ 9 w 44"/>
                <a:gd name="T5" fmla="*/ 32 h 38"/>
                <a:gd name="T6" fmla="*/ 8 w 44"/>
                <a:gd name="T7" fmla="*/ 35 h 38"/>
                <a:gd name="T8" fmla="*/ 9 w 44"/>
                <a:gd name="T9" fmla="*/ 37 h 38"/>
                <a:gd name="T10" fmla="*/ 13 w 44"/>
                <a:gd name="T11" fmla="*/ 37 h 38"/>
                <a:gd name="T12" fmla="*/ 13 w 44"/>
                <a:gd name="T13" fmla="*/ 38 h 38"/>
                <a:gd name="T14" fmla="*/ 0 w 44"/>
                <a:gd name="T15" fmla="*/ 38 h 38"/>
                <a:gd name="T16" fmla="*/ 0 w 44"/>
                <a:gd name="T17" fmla="*/ 37 h 38"/>
                <a:gd name="T18" fmla="*/ 4 w 44"/>
                <a:gd name="T19" fmla="*/ 36 h 38"/>
                <a:gd name="T20" fmla="*/ 7 w 44"/>
                <a:gd name="T21" fmla="*/ 31 h 38"/>
                <a:gd name="T22" fmla="*/ 22 w 44"/>
                <a:gd name="T23" fmla="*/ 0 h 38"/>
                <a:gd name="T24" fmla="*/ 23 w 44"/>
                <a:gd name="T25" fmla="*/ 0 h 38"/>
                <a:gd name="T26" fmla="*/ 37 w 44"/>
                <a:gd name="T27" fmla="*/ 31 h 38"/>
                <a:gd name="T28" fmla="*/ 40 w 44"/>
                <a:gd name="T29" fmla="*/ 36 h 38"/>
                <a:gd name="T30" fmla="*/ 44 w 44"/>
                <a:gd name="T31" fmla="*/ 37 h 38"/>
                <a:gd name="T32" fmla="*/ 44 w 44"/>
                <a:gd name="T33" fmla="*/ 38 h 38"/>
                <a:gd name="T34" fmla="*/ 28 w 44"/>
                <a:gd name="T35" fmla="*/ 38 h 38"/>
                <a:gd name="T36" fmla="*/ 28 w 44"/>
                <a:gd name="T37" fmla="*/ 37 h 38"/>
                <a:gd name="T38" fmla="*/ 31 w 44"/>
                <a:gd name="T39" fmla="*/ 37 h 38"/>
                <a:gd name="T40" fmla="*/ 32 w 44"/>
                <a:gd name="T41" fmla="*/ 35 h 38"/>
                <a:gd name="T42" fmla="*/ 31 w 44"/>
                <a:gd name="T43" fmla="*/ 31 h 38"/>
                <a:gd name="T44" fmla="*/ 28 w 44"/>
                <a:gd name="T45" fmla="*/ 26 h 38"/>
                <a:gd name="T46" fmla="*/ 27 w 44"/>
                <a:gd name="T47" fmla="*/ 24 h 38"/>
                <a:gd name="T48" fmla="*/ 20 w 44"/>
                <a:gd name="T49" fmla="*/ 9 h 38"/>
                <a:gd name="T50" fmla="*/ 13 w 44"/>
                <a:gd name="T51" fmla="*/ 24 h 38"/>
                <a:gd name="T52" fmla="*/ 27 w 44"/>
                <a:gd name="T53" fmla="*/ 2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4" h="38">
                  <a:moveTo>
                    <a:pt x="28" y="26"/>
                  </a:moveTo>
                  <a:cubicBezTo>
                    <a:pt x="12" y="26"/>
                    <a:pt x="12" y="26"/>
                    <a:pt x="12" y="26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9" y="33"/>
                    <a:pt x="8" y="34"/>
                    <a:pt x="8" y="35"/>
                  </a:cubicBezTo>
                  <a:cubicBezTo>
                    <a:pt x="8" y="36"/>
                    <a:pt x="9" y="36"/>
                    <a:pt x="9" y="37"/>
                  </a:cubicBezTo>
                  <a:cubicBezTo>
                    <a:pt x="10" y="37"/>
                    <a:pt x="11" y="37"/>
                    <a:pt x="13" y="37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2" y="37"/>
                    <a:pt x="3" y="37"/>
                    <a:pt x="4" y="36"/>
                  </a:cubicBezTo>
                  <a:cubicBezTo>
                    <a:pt x="5" y="35"/>
                    <a:pt x="6" y="34"/>
                    <a:pt x="7" y="3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8" y="34"/>
                    <a:pt x="39" y="35"/>
                    <a:pt x="40" y="36"/>
                  </a:cubicBezTo>
                  <a:cubicBezTo>
                    <a:pt x="41" y="37"/>
                    <a:pt x="42" y="37"/>
                    <a:pt x="44" y="37"/>
                  </a:cubicBezTo>
                  <a:cubicBezTo>
                    <a:pt x="44" y="38"/>
                    <a:pt x="44" y="38"/>
                    <a:pt x="44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29" y="37"/>
                    <a:pt x="31" y="37"/>
                    <a:pt x="31" y="37"/>
                  </a:cubicBezTo>
                  <a:cubicBezTo>
                    <a:pt x="32" y="36"/>
                    <a:pt x="32" y="36"/>
                    <a:pt x="32" y="35"/>
                  </a:cubicBezTo>
                  <a:cubicBezTo>
                    <a:pt x="32" y="34"/>
                    <a:pt x="32" y="33"/>
                    <a:pt x="31" y="31"/>
                  </a:cubicBezTo>
                  <a:lnTo>
                    <a:pt x="28" y="26"/>
                  </a:lnTo>
                  <a:close/>
                  <a:moveTo>
                    <a:pt x="27" y="24"/>
                  </a:moveTo>
                  <a:cubicBezTo>
                    <a:pt x="20" y="9"/>
                    <a:pt x="20" y="9"/>
                    <a:pt x="20" y="9"/>
                  </a:cubicBezTo>
                  <a:cubicBezTo>
                    <a:pt x="13" y="24"/>
                    <a:pt x="13" y="24"/>
                    <a:pt x="13" y="24"/>
                  </a:cubicBezTo>
                  <a:lnTo>
                    <a:pt x="27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6" name="Freeform 29">
              <a:extLst>
                <a:ext uri="{FF2B5EF4-FFF2-40B4-BE49-F238E27FC236}">
                  <a16:creationId xmlns="" xmlns:a16="http://schemas.microsoft.com/office/drawing/2014/main" id="{8C7F801A-E9C1-DF41-93EB-96DBA7F71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326"/>
              <a:ext cx="84" cy="73"/>
            </a:xfrm>
            <a:custGeom>
              <a:avLst/>
              <a:gdLst>
                <a:gd name="T0" fmla="*/ 29 w 44"/>
                <a:gd name="T1" fmla="*/ 1 h 38"/>
                <a:gd name="T2" fmla="*/ 29 w 44"/>
                <a:gd name="T3" fmla="*/ 0 h 38"/>
                <a:gd name="T4" fmla="*/ 44 w 44"/>
                <a:gd name="T5" fmla="*/ 0 h 38"/>
                <a:gd name="T6" fmla="*/ 44 w 44"/>
                <a:gd name="T7" fmla="*/ 1 h 38"/>
                <a:gd name="T8" fmla="*/ 42 w 44"/>
                <a:gd name="T9" fmla="*/ 1 h 38"/>
                <a:gd name="T10" fmla="*/ 38 w 44"/>
                <a:gd name="T11" fmla="*/ 3 h 38"/>
                <a:gd name="T12" fmla="*/ 38 w 44"/>
                <a:gd name="T13" fmla="*/ 7 h 38"/>
                <a:gd name="T14" fmla="*/ 38 w 44"/>
                <a:gd name="T15" fmla="*/ 22 h 38"/>
                <a:gd name="T16" fmla="*/ 36 w 44"/>
                <a:gd name="T17" fmla="*/ 31 h 38"/>
                <a:gd name="T18" fmla="*/ 32 w 44"/>
                <a:gd name="T19" fmla="*/ 36 h 38"/>
                <a:gd name="T20" fmla="*/ 22 w 44"/>
                <a:gd name="T21" fmla="*/ 38 h 38"/>
                <a:gd name="T22" fmla="*/ 12 w 44"/>
                <a:gd name="T23" fmla="*/ 36 h 38"/>
                <a:gd name="T24" fmla="*/ 7 w 44"/>
                <a:gd name="T25" fmla="*/ 30 h 38"/>
                <a:gd name="T26" fmla="*/ 6 w 44"/>
                <a:gd name="T27" fmla="*/ 21 h 38"/>
                <a:gd name="T28" fmla="*/ 6 w 44"/>
                <a:gd name="T29" fmla="*/ 7 h 38"/>
                <a:gd name="T30" fmla="*/ 5 w 44"/>
                <a:gd name="T31" fmla="*/ 2 h 38"/>
                <a:gd name="T32" fmla="*/ 1 w 44"/>
                <a:gd name="T33" fmla="*/ 1 h 38"/>
                <a:gd name="T34" fmla="*/ 0 w 44"/>
                <a:gd name="T35" fmla="*/ 1 h 38"/>
                <a:gd name="T36" fmla="*/ 0 w 44"/>
                <a:gd name="T37" fmla="*/ 0 h 38"/>
                <a:gd name="T38" fmla="*/ 18 w 44"/>
                <a:gd name="T39" fmla="*/ 0 h 38"/>
                <a:gd name="T40" fmla="*/ 18 w 44"/>
                <a:gd name="T41" fmla="*/ 1 h 38"/>
                <a:gd name="T42" fmla="*/ 16 w 44"/>
                <a:gd name="T43" fmla="*/ 1 h 38"/>
                <a:gd name="T44" fmla="*/ 12 w 44"/>
                <a:gd name="T45" fmla="*/ 3 h 38"/>
                <a:gd name="T46" fmla="*/ 12 w 44"/>
                <a:gd name="T47" fmla="*/ 7 h 38"/>
                <a:gd name="T48" fmla="*/ 12 w 44"/>
                <a:gd name="T49" fmla="*/ 23 h 38"/>
                <a:gd name="T50" fmla="*/ 12 w 44"/>
                <a:gd name="T51" fmla="*/ 28 h 38"/>
                <a:gd name="T52" fmla="*/ 14 w 44"/>
                <a:gd name="T53" fmla="*/ 32 h 38"/>
                <a:gd name="T54" fmla="*/ 17 w 44"/>
                <a:gd name="T55" fmla="*/ 35 h 38"/>
                <a:gd name="T56" fmla="*/ 22 w 44"/>
                <a:gd name="T57" fmla="*/ 36 h 38"/>
                <a:gd name="T58" fmla="*/ 29 w 44"/>
                <a:gd name="T59" fmla="*/ 34 h 38"/>
                <a:gd name="T60" fmla="*/ 34 w 44"/>
                <a:gd name="T61" fmla="*/ 30 h 38"/>
                <a:gd name="T62" fmla="*/ 35 w 44"/>
                <a:gd name="T63" fmla="*/ 22 h 38"/>
                <a:gd name="T64" fmla="*/ 35 w 44"/>
                <a:gd name="T65" fmla="*/ 7 h 38"/>
                <a:gd name="T66" fmla="*/ 34 w 44"/>
                <a:gd name="T67" fmla="*/ 2 h 38"/>
                <a:gd name="T68" fmla="*/ 31 w 44"/>
                <a:gd name="T69" fmla="*/ 1 h 38"/>
                <a:gd name="T70" fmla="*/ 29 w 44"/>
                <a:gd name="T71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38">
                  <a:moveTo>
                    <a:pt x="29" y="1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0" y="1"/>
                    <a:pt x="39" y="2"/>
                    <a:pt x="38" y="3"/>
                  </a:cubicBezTo>
                  <a:cubicBezTo>
                    <a:pt x="38" y="3"/>
                    <a:pt x="38" y="5"/>
                    <a:pt x="38" y="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6"/>
                    <a:pt x="37" y="29"/>
                    <a:pt x="36" y="31"/>
                  </a:cubicBezTo>
                  <a:cubicBezTo>
                    <a:pt x="36" y="33"/>
                    <a:pt x="34" y="34"/>
                    <a:pt x="32" y="36"/>
                  </a:cubicBezTo>
                  <a:cubicBezTo>
                    <a:pt x="29" y="37"/>
                    <a:pt x="26" y="38"/>
                    <a:pt x="22" y="38"/>
                  </a:cubicBezTo>
                  <a:cubicBezTo>
                    <a:pt x="17" y="38"/>
                    <a:pt x="14" y="37"/>
                    <a:pt x="12" y="36"/>
                  </a:cubicBezTo>
                  <a:cubicBezTo>
                    <a:pt x="9" y="35"/>
                    <a:pt x="8" y="33"/>
                    <a:pt x="7" y="30"/>
                  </a:cubicBezTo>
                  <a:cubicBezTo>
                    <a:pt x="6" y="29"/>
                    <a:pt x="6" y="26"/>
                    <a:pt x="6" y="2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4" y="1"/>
                    <a:pt x="13" y="2"/>
                    <a:pt x="12" y="3"/>
                  </a:cubicBezTo>
                  <a:cubicBezTo>
                    <a:pt x="12" y="3"/>
                    <a:pt x="12" y="5"/>
                    <a:pt x="12" y="7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6"/>
                    <a:pt x="12" y="28"/>
                  </a:cubicBezTo>
                  <a:cubicBezTo>
                    <a:pt x="12" y="30"/>
                    <a:pt x="13" y="31"/>
                    <a:pt x="14" y="32"/>
                  </a:cubicBezTo>
                  <a:cubicBezTo>
                    <a:pt x="14" y="33"/>
                    <a:pt x="15" y="34"/>
                    <a:pt x="17" y="35"/>
                  </a:cubicBezTo>
                  <a:cubicBezTo>
                    <a:pt x="18" y="35"/>
                    <a:pt x="20" y="36"/>
                    <a:pt x="22" y="36"/>
                  </a:cubicBezTo>
                  <a:cubicBezTo>
                    <a:pt x="25" y="36"/>
                    <a:pt x="27" y="35"/>
                    <a:pt x="29" y="34"/>
                  </a:cubicBezTo>
                  <a:cubicBezTo>
                    <a:pt x="32" y="33"/>
                    <a:pt x="33" y="32"/>
                    <a:pt x="34" y="30"/>
                  </a:cubicBezTo>
                  <a:cubicBezTo>
                    <a:pt x="35" y="28"/>
                    <a:pt x="35" y="26"/>
                    <a:pt x="35" y="22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4"/>
                    <a:pt x="35" y="3"/>
                    <a:pt x="34" y="2"/>
                  </a:cubicBezTo>
                  <a:cubicBezTo>
                    <a:pt x="33" y="1"/>
                    <a:pt x="32" y="1"/>
                    <a:pt x="31" y="1"/>
                  </a:cubicBezTo>
                  <a:lnTo>
                    <a:pt x="2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7" name="Freeform 30">
              <a:extLst>
                <a:ext uri="{FF2B5EF4-FFF2-40B4-BE49-F238E27FC236}">
                  <a16:creationId xmlns="" xmlns:a16="http://schemas.microsoft.com/office/drawing/2014/main" id="{C2763370-8D6F-D84E-8392-4CF186959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2326"/>
              <a:ext cx="85" cy="73"/>
            </a:xfrm>
            <a:custGeom>
              <a:avLst/>
              <a:gdLst>
                <a:gd name="T0" fmla="*/ 0 w 45"/>
                <a:gd name="T1" fmla="*/ 0 h 38"/>
                <a:gd name="T2" fmla="*/ 11 w 45"/>
                <a:gd name="T3" fmla="*/ 0 h 38"/>
                <a:gd name="T4" fmla="*/ 36 w 45"/>
                <a:gd name="T5" fmla="*/ 28 h 38"/>
                <a:gd name="T6" fmla="*/ 36 w 45"/>
                <a:gd name="T7" fmla="*/ 6 h 38"/>
                <a:gd name="T8" fmla="*/ 35 w 45"/>
                <a:gd name="T9" fmla="*/ 2 h 38"/>
                <a:gd name="T10" fmla="*/ 32 w 45"/>
                <a:gd name="T11" fmla="*/ 1 h 38"/>
                <a:gd name="T12" fmla="*/ 30 w 45"/>
                <a:gd name="T13" fmla="*/ 1 h 38"/>
                <a:gd name="T14" fmla="*/ 30 w 45"/>
                <a:gd name="T15" fmla="*/ 0 h 38"/>
                <a:gd name="T16" fmla="*/ 45 w 45"/>
                <a:gd name="T17" fmla="*/ 0 h 38"/>
                <a:gd name="T18" fmla="*/ 45 w 45"/>
                <a:gd name="T19" fmla="*/ 1 h 38"/>
                <a:gd name="T20" fmla="*/ 43 w 45"/>
                <a:gd name="T21" fmla="*/ 1 h 38"/>
                <a:gd name="T22" fmla="*/ 39 w 45"/>
                <a:gd name="T23" fmla="*/ 2 h 38"/>
                <a:gd name="T24" fmla="*/ 39 w 45"/>
                <a:gd name="T25" fmla="*/ 6 h 38"/>
                <a:gd name="T26" fmla="*/ 39 w 45"/>
                <a:gd name="T27" fmla="*/ 38 h 38"/>
                <a:gd name="T28" fmla="*/ 38 w 45"/>
                <a:gd name="T29" fmla="*/ 38 h 38"/>
                <a:gd name="T30" fmla="*/ 10 w 45"/>
                <a:gd name="T31" fmla="*/ 8 h 38"/>
                <a:gd name="T32" fmla="*/ 10 w 45"/>
                <a:gd name="T33" fmla="*/ 31 h 38"/>
                <a:gd name="T34" fmla="*/ 11 w 45"/>
                <a:gd name="T35" fmla="*/ 35 h 38"/>
                <a:gd name="T36" fmla="*/ 15 w 45"/>
                <a:gd name="T37" fmla="*/ 36 h 38"/>
                <a:gd name="T38" fmla="*/ 16 w 45"/>
                <a:gd name="T39" fmla="*/ 36 h 38"/>
                <a:gd name="T40" fmla="*/ 16 w 45"/>
                <a:gd name="T41" fmla="*/ 37 h 38"/>
                <a:gd name="T42" fmla="*/ 2 w 45"/>
                <a:gd name="T43" fmla="*/ 37 h 38"/>
                <a:gd name="T44" fmla="*/ 2 w 45"/>
                <a:gd name="T45" fmla="*/ 36 h 38"/>
                <a:gd name="T46" fmla="*/ 3 w 45"/>
                <a:gd name="T47" fmla="*/ 36 h 38"/>
                <a:gd name="T48" fmla="*/ 7 w 45"/>
                <a:gd name="T49" fmla="*/ 35 h 38"/>
                <a:gd name="T50" fmla="*/ 8 w 45"/>
                <a:gd name="T51" fmla="*/ 31 h 38"/>
                <a:gd name="T52" fmla="*/ 8 w 45"/>
                <a:gd name="T53" fmla="*/ 5 h 38"/>
                <a:gd name="T54" fmla="*/ 5 w 45"/>
                <a:gd name="T55" fmla="*/ 2 h 38"/>
                <a:gd name="T56" fmla="*/ 2 w 45"/>
                <a:gd name="T57" fmla="*/ 1 h 38"/>
                <a:gd name="T58" fmla="*/ 0 w 45"/>
                <a:gd name="T59" fmla="*/ 1 h 38"/>
                <a:gd name="T60" fmla="*/ 0 w 45"/>
                <a:gd name="T6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" h="38">
                  <a:moveTo>
                    <a:pt x="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4"/>
                    <a:pt x="36" y="3"/>
                    <a:pt x="35" y="2"/>
                  </a:cubicBezTo>
                  <a:cubicBezTo>
                    <a:pt x="34" y="1"/>
                    <a:pt x="33" y="1"/>
                    <a:pt x="32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1" y="1"/>
                    <a:pt x="40" y="2"/>
                    <a:pt x="39" y="2"/>
                  </a:cubicBezTo>
                  <a:cubicBezTo>
                    <a:pt x="39" y="3"/>
                    <a:pt x="39" y="4"/>
                    <a:pt x="39" y="6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3"/>
                    <a:pt x="11" y="35"/>
                    <a:pt x="11" y="35"/>
                  </a:cubicBezTo>
                  <a:cubicBezTo>
                    <a:pt x="12" y="36"/>
                    <a:pt x="13" y="36"/>
                    <a:pt x="15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5" y="36"/>
                    <a:pt x="6" y="36"/>
                    <a:pt x="7" y="35"/>
                  </a:cubicBezTo>
                  <a:cubicBezTo>
                    <a:pt x="8" y="34"/>
                    <a:pt x="8" y="33"/>
                    <a:pt x="8" y="3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4" y="2"/>
                    <a:pt x="4" y="2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8" name="Freeform 31">
              <a:extLst>
                <a:ext uri="{FF2B5EF4-FFF2-40B4-BE49-F238E27FC236}">
                  <a16:creationId xmlns="" xmlns:a16="http://schemas.microsoft.com/office/drawing/2014/main" id="{AE5004A3-B55E-0847-9994-2FD641721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5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5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4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5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19" name="Freeform 32">
              <a:extLst>
                <a:ext uri="{FF2B5EF4-FFF2-40B4-BE49-F238E27FC236}">
                  <a16:creationId xmlns="" xmlns:a16="http://schemas.microsoft.com/office/drawing/2014/main" id="{5686DB4C-46C8-F347-9AE8-E618A8406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2326"/>
              <a:ext cx="84" cy="73"/>
            </a:xfrm>
            <a:custGeom>
              <a:avLst/>
              <a:gdLst>
                <a:gd name="T0" fmla="*/ 44 w 44"/>
                <a:gd name="T1" fmla="*/ 0 h 38"/>
                <a:gd name="T2" fmla="*/ 44 w 44"/>
                <a:gd name="T3" fmla="*/ 1 h 38"/>
                <a:gd name="T4" fmla="*/ 41 w 44"/>
                <a:gd name="T5" fmla="*/ 2 h 38"/>
                <a:gd name="T6" fmla="*/ 38 w 44"/>
                <a:gd name="T7" fmla="*/ 6 h 38"/>
                <a:gd name="T8" fmla="*/ 23 w 44"/>
                <a:gd name="T9" fmla="*/ 38 h 38"/>
                <a:gd name="T10" fmla="*/ 22 w 44"/>
                <a:gd name="T11" fmla="*/ 38 h 38"/>
                <a:gd name="T12" fmla="*/ 7 w 44"/>
                <a:gd name="T13" fmla="*/ 6 h 38"/>
                <a:gd name="T14" fmla="*/ 5 w 44"/>
                <a:gd name="T15" fmla="*/ 3 h 38"/>
                <a:gd name="T16" fmla="*/ 3 w 44"/>
                <a:gd name="T17" fmla="*/ 2 h 38"/>
                <a:gd name="T18" fmla="*/ 0 w 44"/>
                <a:gd name="T19" fmla="*/ 1 h 38"/>
                <a:gd name="T20" fmla="*/ 0 w 44"/>
                <a:gd name="T21" fmla="*/ 0 h 38"/>
                <a:gd name="T22" fmla="*/ 17 w 44"/>
                <a:gd name="T23" fmla="*/ 0 h 38"/>
                <a:gd name="T24" fmla="*/ 17 w 44"/>
                <a:gd name="T25" fmla="*/ 1 h 38"/>
                <a:gd name="T26" fmla="*/ 13 w 44"/>
                <a:gd name="T27" fmla="*/ 2 h 38"/>
                <a:gd name="T28" fmla="*/ 13 w 44"/>
                <a:gd name="T29" fmla="*/ 4 h 38"/>
                <a:gd name="T30" fmla="*/ 14 w 44"/>
                <a:gd name="T31" fmla="*/ 8 h 38"/>
                <a:gd name="T32" fmla="*/ 24 w 44"/>
                <a:gd name="T33" fmla="*/ 30 h 38"/>
                <a:gd name="T34" fmla="*/ 34 w 44"/>
                <a:gd name="T35" fmla="*/ 8 h 38"/>
                <a:gd name="T36" fmla="*/ 36 w 44"/>
                <a:gd name="T37" fmla="*/ 4 h 38"/>
                <a:gd name="T38" fmla="*/ 35 w 44"/>
                <a:gd name="T39" fmla="*/ 2 h 38"/>
                <a:gd name="T40" fmla="*/ 32 w 44"/>
                <a:gd name="T41" fmla="*/ 1 h 38"/>
                <a:gd name="T42" fmla="*/ 31 w 44"/>
                <a:gd name="T43" fmla="*/ 1 h 38"/>
                <a:gd name="T44" fmla="*/ 31 w 44"/>
                <a:gd name="T45" fmla="*/ 0 h 38"/>
                <a:gd name="T46" fmla="*/ 44 w 44"/>
                <a:gd name="T4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4" h="38">
                  <a:moveTo>
                    <a:pt x="44" y="0"/>
                  </a:move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1" y="2"/>
                    <a:pt x="41" y="2"/>
                  </a:cubicBezTo>
                  <a:cubicBezTo>
                    <a:pt x="39" y="3"/>
                    <a:pt x="39" y="5"/>
                    <a:pt x="38" y="6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4"/>
                    <a:pt x="5" y="3"/>
                    <a:pt x="5" y="3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3" y="1"/>
                    <a:pt x="2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3" y="2"/>
                    <a:pt x="13" y="3"/>
                    <a:pt x="13" y="4"/>
                  </a:cubicBezTo>
                  <a:cubicBezTo>
                    <a:pt x="13" y="4"/>
                    <a:pt x="13" y="6"/>
                    <a:pt x="14" y="8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5" y="6"/>
                    <a:pt x="36" y="5"/>
                    <a:pt x="36" y="4"/>
                  </a:cubicBezTo>
                  <a:cubicBezTo>
                    <a:pt x="36" y="3"/>
                    <a:pt x="35" y="3"/>
                    <a:pt x="35" y="2"/>
                  </a:cubicBezTo>
                  <a:cubicBezTo>
                    <a:pt x="34" y="2"/>
                    <a:pt x="33" y="1"/>
                    <a:pt x="32" y="1"/>
                  </a:cubicBezTo>
                  <a:cubicBezTo>
                    <a:pt x="32" y="1"/>
                    <a:pt x="31" y="1"/>
                    <a:pt x="31" y="1"/>
                  </a:cubicBezTo>
                  <a:cubicBezTo>
                    <a:pt x="31" y="0"/>
                    <a:pt x="31" y="0"/>
                    <a:pt x="31" y="0"/>
                  </a:cubicBezTo>
                  <a:lnTo>
                    <a:pt x="4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20" name="Freeform 33">
              <a:extLst>
                <a:ext uri="{FF2B5EF4-FFF2-40B4-BE49-F238E27FC236}">
                  <a16:creationId xmlns="" xmlns:a16="http://schemas.microsoft.com/office/drawing/2014/main" id="{B6BCB6B3-2946-A14D-AF41-29F19D785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326"/>
              <a:ext cx="66" cy="71"/>
            </a:xfrm>
            <a:custGeom>
              <a:avLst/>
              <a:gdLst>
                <a:gd name="T0" fmla="*/ 12 w 35"/>
                <a:gd name="T1" fmla="*/ 2 h 37"/>
                <a:gd name="T2" fmla="*/ 12 w 35"/>
                <a:gd name="T3" fmla="*/ 17 h 37"/>
                <a:gd name="T4" fmla="*/ 21 w 35"/>
                <a:gd name="T5" fmla="*/ 17 h 37"/>
                <a:gd name="T6" fmla="*/ 26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7 w 35"/>
                <a:gd name="T17" fmla="*/ 21 h 37"/>
                <a:gd name="T18" fmla="*/ 25 w 35"/>
                <a:gd name="T19" fmla="*/ 19 h 37"/>
                <a:gd name="T20" fmla="*/ 21 w 35"/>
                <a:gd name="T21" fmla="*/ 19 h 37"/>
                <a:gd name="T22" fmla="*/ 12 w 35"/>
                <a:gd name="T23" fmla="*/ 19 h 37"/>
                <a:gd name="T24" fmla="*/ 12 w 35"/>
                <a:gd name="T25" fmla="*/ 31 h 37"/>
                <a:gd name="T26" fmla="*/ 12 w 35"/>
                <a:gd name="T27" fmla="*/ 34 h 37"/>
                <a:gd name="T28" fmla="*/ 13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2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2 w 35"/>
                <a:gd name="T49" fmla="*/ 36 h 37"/>
                <a:gd name="T50" fmla="*/ 4 w 35"/>
                <a:gd name="T51" fmla="*/ 36 h 37"/>
                <a:gd name="T52" fmla="*/ 6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2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2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30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2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7"/>
                    <a:pt x="25" y="16"/>
                    <a:pt x="26" y="16"/>
                  </a:cubicBezTo>
                  <a:cubicBezTo>
                    <a:pt x="27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3"/>
                    <a:pt x="27" y="21"/>
                    <a:pt x="27" y="21"/>
                  </a:cubicBezTo>
                  <a:cubicBezTo>
                    <a:pt x="26" y="20"/>
                    <a:pt x="26" y="20"/>
                    <a:pt x="25" y="19"/>
                  </a:cubicBezTo>
                  <a:cubicBezTo>
                    <a:pt x="24" y="19"/>
                    <a:pt x="23" y="19"/>
                    <a:pt x="2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4"/>
                    <a:pt x="13" y="35"/>
                    <a:pt x="13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5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2" y="32"/>
                    <a:pt x="33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4" y="36"/>
                    <a:pt x="4" y="36"/>
                  </a:cubicBezTo>
                  <a:cubicBezTo>
                    <a:pt x="5" y="35"/>
                    <a:pt x="6" y="35"/>
                    <a:pt x="6" y="34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6"/>
                    <a:pt x="30" y="5"/>
                    <a:pt x="30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7" y="2"/>
                    <a:pt x="25" y="2"/>
                    <a:pt x="23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21" name="Freeform 34">
              <a:extLst>
                <a:ext uri="{FF2B5EF4-FFF2-40B4-BE49-F238E27FC236}">
                  <a16:creationId xmlns="" xmlns:a16="http://schemas.microsoft.com/office/drawing/2014/main" id="{965DAE39-21F1-DD43-BA2A-8E4CC463F7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07" y="2326"/>
              <a:ext cx="78" cy="71"/>
            </a:xfrm>
            <a:custGeom>
              <a:avLst/>
              <a:gdLst>
                <a:gd name="T0" fmla="*/ 41 w 41"/>
                <a:gd name="T1" fmla="*/ 37 h 37"/>
                <a:gd name="T2" fmla="*/ 30 w 41"/>
                <a:gd name="T3" fmla="*/ 37 h 37"/>
                <a:gd name="T4" fmla="*/ 16 w 41"/>
                <a:gd name="T5" fmla="*/ 20 h 37"/>
                <a:gd name="T6" fmla="*/ 14 w 41"/>
                <a:gd name="T7" fmla="*/ 20 h 37"/>
                <a:gd name="T8" fmla="*/ 13 w 41"/>
                <a:gd name="T9" fmla="*/ 20 h 37"/>
                <a:gd name="T10" fmla="*/ 12 w 41"/>
                <a:gd name="T11" fmla="*/ 20 h 37"/>
                <a:gd name="T12" fmla="*/ 12 w 41"/>
                <a:gd name="T13" fmla="*/ 31 h 37"/>
                <a:gd name="T14" fmla="*/ 13 w 41"/>
                <a:gd name="T15" fmla="*/ 35 h 37"/>
                <a:gd name="T16" fmla="*/ 16 w 41"/>
                <a:gd name="T17" fmla="*/ 36 h 37"/>
                <a:gd name="T18" fmla="*/ 18 w 41"/>
                <a:gd name="T19" fmla="*/ 36 h 37"/>
                <a:gd name="T20" fmla="*/ 18 w 41"/>
                <a:gd name="T21" fmla="*/ 37 h 37"/>
                <a:gd name="T22" fmla="*/ 0 w 41"/>
                <a:gd name="T23" fmla="*/ 37 h 37"/>
                <a:gd name="T24" fmla="*/ 0 w 41"/>
                <a:gd name="T25" fmla="*/ 36 h 37"/>
                <a:gd name="T26" fmla="*/ 2 w 41"/>
                <a:gd name="T27" fmla="*/ 36 h 37"/>
                <a:gd name="T28" fmla="*/ 6 w 41"/>
                <a:gd name="T29" fmla="*/ 35 h 37"/>
                <a:gd name="T30" fmla="*/ 6 w 41"/>
                <a:gd name="T31" fmla="*/ 31 h 37"/>
                <a:gd name="T32" fmla="*/ 6 w 41"/>
                <a:gd name="T33" fmla="*/ 7 h 37"/>
                <a:gd name="T34" fmla="*/ 5 w 41"/>
                <a:gd name="T35" fmla="*/ 2 h 37"/>
                <a:gd name="T36" fmla="*/ 2 w 41"/>
                <a:gd name="T37" fmla="*/ 1 h 37"/>
                <a:gd name="T38" fmla="*/ 0 w 41"/>
                <a:gd name="T39" fmla="*/ 1 h 37"/>
                <a:gd name="T40" fmla="*/ 0 w 41"/>
                <a:gd name="T41" fmla="*/ 0 h 37"/>
                <a:gd name="T42" fmla="*/ 15 w 41"/>
                <a:gd name="T43" fmla="*/ 0 h 37"/>
                <a:gd name="T44" fmla="*/ 25 w 41"/>
                <a:gd name="T45" fmla="*/ 1 h 37"/>
                <a:gd name="T46" fmla="*/ 30 w 41"/>
                <a:gd name="T47" fmla="*/ 4 h 37"/>
                <a:gd name="T48" fmla="*/ 32 w 41"/>
                <a:gd name="T49" fmla="*/ 10 h 37"/>
                <a:gd name="T50" fmla="*/ 30 w 41"/>
                <a:gd name="T51" fmla="*/ 16 h 37"/>
                <a:gd name="T52" fmla="*/ 22 w 41"/>
                <a:gd name="T53" fmla="*/ 19 h 37"/>
                <a:gd name="T54" fmla="*/ 31 w 41"/>
                <a:gd name="T55" fmla="*/ 30 h 37"/>
                <a:gd name="T56" fmla="*/ 36 w 41"/>
                <a:gd name="T57" fmla="*/ 35 h 37"/>
                <a:gd name="T58" fmla="*/ 41 w 41"/>
                <a:gd name="T59" fmla="*/ 36 h 37"/>
                <a:gd name="T60" fmla="*/ 41 w 41"/>
                <a:gd name="T61" fmla="*/ 37 h 37"/>
                <a:gd name="T62" fmla="*/ 12 w 41"/>
                <a:gd name="T63" fmla="*/ 18 h 37"/>
                <a:gd name="T64" fmla="*/ 13 w 41"/>
                <a:gd name="T65" fmla="*/ 18 h 37"/>
                <a:gd name="T66" fmla="*/ 14 w 41"/>
                <a:gd name="T67" fmla="*/ 18 h 37"/>
                <a:gd name="T68" fmla="*/ 23 w 41"/>
                <a:gd name="T69" fmla="*/ 16 h 37"/>
                <a:gd name="T70" fmla="*/ 26 w 41"/>
                <a:gd name="T71" fmla="*/ 10 h 37"/>
                <a:gd name="T72" fmla="*/ 23 w 41"/>
                <a:gd name="T73" fmla="*/ 4 h 37"/>
                <a:gd name="T74" fmla="*/ 17 w 41"/>
                <a:gd name="T75" fmla="*/ 2 h 37"/>
                <a:gd name="T76" fmla="*/ 12 w 41"/>
                <a:gd name="T77" fmla="*/ 3 h 37"/>
                <a:gd name="T78" fmla="*/ 12 w 41"/>
                <a:gd name="T79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1" h="37">
                  <a:moveTo>
                    <a:pt x="41" y="37"/>
                  </a:moveTo>
                  <a:cubicBezTo>
                    <a:pt x="30" y="37"/>
                    <a:pt x="30" y="37"/>
                    <a:pt x="30" y="37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20"/>
                    <a:pt x="14" y="20"/>
                    <a:pt x="14" y="20"/>
                  </a:cubicBezTo>
                  <a:cubicBezTo>
                    <a:pt x="14" y="20"/>
                    <a:pt x="13" y="20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5"/>
                    <a:pt x="13" y="35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20" y="0"/>
                    <a:pt x="23" y="0"/>
                    <a:pt x="25" y="1"/>
                  </a:cubicBezTo>
                  <a:cubicBezTo>
                    <a:pt x="27" y="1"/>
                    <a:pt x="29" y="3"/>
                    <a:pt x="30" y="4"/>
                  </a:cubicBezTo>
                  <a:cubicBezTo>
                    <a:pt x="32" y="6"/>
                    <a:pt x="32" y="7"/>
                    <a:pt x="32" y="10"/>
                  </a:cubicBezTo>
                  <a:cubicBezTo>
                    <a:pt x="32" y="12"/>
                    <a:pt x="32" y="14"/>
                    <a:pt x="30" y="16"/>
                  </a:cubicBezTo>
                  <a:cubicBezTo>
                    <a:pt x="28" y="17"/>
                    <a:pt x="26" y="18"/>
                    <a:pt x="22" y="1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3" y="32"/>
                    <a:pt x="34" y="34"/>
                    <a:pt x="36" y="35"/>
                  </a:cubicBezTo>
                  <a:cubicBezTo>
                    <a:pt x="37" y="36"/>
                    <a:pt x="39" y="36"/>
                    <a:pt x="41" y="36"/>
                  </a:cubicBezTo>
                  <a:lnTo>
                    <a:pt x="41" y="37"/>
                  </a:lnTo>
                  <a:close/>
                  <a:moveTo>
                    <a:pt x="12" y="18"/>
                  </a:moveTo>
                  <a:cubicBezTo>
                    <a:pt x="12" y="18"/>
                    <a:pt x="13" y="18"/>
                    <a:pt x="13" y="18"/>
                  </a:cubicBezTo>
                  <a:cubicBezTo>
                    <a:pt x="13" y="18"/>
                    <a:pt x="14" y="18"/>
                    <a:pt x="14" y="18"/>
                  </a:cubicBezTo>
                  <a:cubicBezTo>
                    <a:pt x="18" y="18"/>
                    <a:pt x="21" y="17"/>
                    <a:pt x="23" y="16"/>
                  </a:cubicBezTo>
                  <a:cubicBezTo>
                    <a:pt x="25" y="14"/>
                    <a:pt x="26" y="12"/>
                    <a:pt x="26" y="10"/>
                  </a:cubicBezTo>
                  <a:cubicBezTo>
                    <a:pt x="26" y="8"/>
                    <a:pt x="25" y="6"/>
                    <a:pt x="23" y="4"/>
                  </a:cubicBezTo>
                  <a:cubicBezTo>
                    <a:pt x="22" y="3"/>
                    <a:pt x="19" y="2"/>
                    <a:pt x="17" y="2"/>
                  </a:cubicBezTo>
                  <a:cubicBezTo>
                    <a:pt x="16" y="2"/>
                    <a:pt x="14" y="2"/>
                    <a:pt x="12" y="3"/>
                  </a:cubicBezTo>
                  <a:lnTo>
                    <a:pt x="1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22" name="Freeform 35">
              <a:extLst>
                <a:ext uri="{FF2B5EF4-FFF2-40B4-BE49-F238E27FC236}">
                  <a16:creationId xmlns="" xmlns:a16="http://schemas.microsoft.com/office/drawing/2014/main" id="{4AC92710-4F13-FC41-B997-830848A39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2324"/>
              <a:ext cx="52" cy="75"/>
            </a:xfrm>
            <a:custGeom>
              <a:avLst/>
              <a:gdLst>
                <a:gd name="T0" fmla="*/ 24 w 27"/>
                <a:gd name="T1" fmla="*/ 0 h 39"/>
                <a:gd name="T2" fmla="*/ 24 w 27"/>
                <a:gd name="T3" fmla="*/ 13 h 39"/>
                <a:gd name="T4" fmla="*/ 23 w 27"/>
                <a:gd name="T5" fmla="*/ 13 h 39"/>
                <a:gd name="T6" fmla="*/ 21 w 27"/>
                <a:gd name="T7" fmla="*/ 7 h 39"/>
                <a:gd name="T8" fmla="*/ 17 w 27"/>
                <a:gd name="T9" fmla="*/ 4 h 39"/>
                <a:gd name="T10" fmla="*/ 12 w 27"/>
                <a:gd name="T11" fmla="*/ 2 h 39"/>
                <a:gd name="T12" fmla="*/ 7 w 27"/>
                <a:gd name="T13" fmla="*/ 4 h 39"/>
                <a:gd name="T14" fmla="*/ 5 w 27"/>
                <a:gd name="T15" fmla="*/ 8 h 39"/>
                <a:gd name="T16" fmla="*/ 6 w 27"/>
                <a:gd name="T17" fmla="*/ 11 h 39"/>
                <a:gd name="T18" fmla="*/ 15 w 27"/>
                <a:gd name="T19" fmla="*/ 17 h 39"/>
                <a:gd name="T20" fmla="*/ 23 w 27"/>
                <a:gd name="T21" fmla="*/ 21 h 39"/>
                <a:gd name="T22" fmla="*/ 26 w 27"/>
                <a:gd name="T23" fmla="*/ 25 h 39"/>
                <a:gd name="T24" fmla="*/ 27 w 27"/>
                <a:gd name="T25" fmla="*/ 29 h 39"/>
                <a:gd name="T26" fmla="*/ 24 w 27"/>
                <a:gd name="T27" fmla="*/ 36 h 39"/>
                <a:gd name="T28" fmla="*/ 14 w 27"/>
                <a:gd name="T29" fmla="*/ 39 h 39"/>
                <a:gd name="T30" fmla="*/ 11 w 27"/>
                <a:gd name="T31" fmla="*/ 39 h 39"/>
                <a:gd name="T32" fmla="*/ 7 w 27"/>
                <a:gd name="T33" fmla="*/ 38 h 39"/>
                <a:gd name="T34" fmla="*/ 3 w 27"/>
                <a:gd name="T35" fmla="*/ 37 h 39"/>
                <a:gd name="T36" fmla="*/ 2 w 27"/>
                <a:gd name="T37" fmla="*/ 37 h 39"/>
                <a:gd name="T38" fmla="*/ 1 w 27"/>
                <a:gd name="T39" fmla="*/ 39 h 39"/>
                <a:gd name="T40" fmla="*/ 0 w 27"/>
                <a:gd name="T41" fmla="*/ 39 h 39"/>
                <a:gd name="T42" fmla="*/ 0 w 27"/>
                <a:gd name="T43" fmla="*/ 26 h 39"/>
                <a:gd name="T44" fmla="*/ 1 w 27"/>
                <a:gd name="T45" fmla="*/ 26 h 39"/>
                <a:gd name="T46" fmla="*/ 3 w 27"/>
                <a:gd name="T47" fmla="*/ 32 h 39"/>
                <a:gd name="T48" fmla="*/ 8 w 27"/>
                <a:gd name="T49" fmla="*/ 36 h 39"/>
                <a:gd name="T50" fmla="*/ 14 w 27"/>
                <a:gd name="T51" fmla="*/ 37 h 39"/>
                <a:gd name="T52" fmla="*/ 20 w 27"/>
                <a:gd name="T53" fmla="*/ 35 h 39"/>
                <a:gd name="T54" fmla="*/ 22 w 27"/>
                <a:gd name="T55" fmla="*/ 31 h 39"/>
                <a:gd name="T56" fmla="*/ 21 w 27"/>
                <a:gd name="T57" fmla="*/ 28 h 39"/>
                <a:gd name="T58" fmla="*/ 18 w 27"/>
                <a:gd name="T59" fmla="*/ 26 h 39"/>
                <a:gd name="T60" fmla="*/ 12 w 27"/>
                <a:gd name="T61" fmla="*/ 22 h 39"/>
                <a:gd name="T62" fmla="*/ 4 w 27"/>
                <a:gd name="T63" fmla="*/ 18 h 39"/>
                <a:gd name="T64" fmla="*/ 1 w 27"/>
                <a:gd name="T65" fmla="*/ 14 h 39"/>
                <a:gd name="T66" fmla="*/ 0 w 27"/>
                <a:gd name="T67" fmla="*/ 10 h 39"/>
                <a:gd name="T68" fmla="*/ 3 w 27"/>
                <a:gd name="T69" fmla="*/ 3 h 39"/>
                <a:gd name="T70" fmla="*/ 12 w 27"/>
                <a:gd name="T71" fmla="*/ 0 h 39"/>
                <a:gd name="T72" fmla="*/ 19 w 27"/>
                <a:gd name="T73" fmla="*/ 2 h 39"/>
                <a:gd name="T74" fmla="*/ 21 w 27"/>
                <a:gd name="T75" fmla="*/ 2 h 39"/>
                <a:gd name="T76" fmla="*/ 23 w 27"/>
                <a:gd name="T77" fmla="*/ 2 h 39"/>
                <a:gd name="T78" fmla="*/ 23 w 27"/>
                <a:gd name="T79" fmla="*/ 0 h 39"/>
                <a:gd name="T80" fmla="*/ 24 w 27"/>
                <a:gd name="T8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" h="39">
                  <a:moveTo>
                    <a:pt x="24" y="0"/>
                  </a:moveTo>
                  <a:cubicBezTo>
                    <a:pt x="24" y="13"/>
                    <a:pt x="24" y="13"/>
                    <a:pt x="24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1"/>
                    <a:pt x="22" y="9"/>
                    <a:pt x="21" y="7"/>
                  </a:cubicBezTo>
                  <a:cubicBezTo>
                    <a:pt x="20" y="6"/>
                    <a:pt x="19" y="5"/>
                    <a:pt x="17" y="4"/>
                  </a:cubicBezTo>
                  <a:cubicBezTo>
                    <a:pt x="16" y="3"/>
                    <a:pt x="14" y="2"/>
                    <a:pt x="12" y="2"/>
                  </a:cubicBezTo>
                  <a:cubicBezTo>
                    <a:pt x="10" y="2"/>
                    <a:pt x="8" y="3"/>
                    <a:pt x="7" y="4"/>
                  </a:cubicBezTo>
                  <a:cubicBezTo>
                    <a:pt x="5" y="5"/>
                    <a:pt x="5" y="7"/>
                    <a:pt x="5" y="8"/>
                  </a:cubicBezTo>
                  <a:cubicBezTo>
                    <a:pt x="5" y="9"/>
                    <a:pt x="5" y="10"/>
                    <a:pt x="6" y="11"/>
                  </a:cubicBezTo>
                  <a:cubicBezTo>
                    <a:pt x="7" y="13"/>
                    <a:pt x="10" y="14"/>
                    <a:pt x="15" y="17"/>
                  </a:cubicBezTo>
                  <a:cubicBezTo>
                    <a:pt x="19" y="19"/>
                    <a:pt x="21" y="20"/>
                    <a:pt x="23" y="21"/>
                  </a:cubicBezTo>
                  <a:cubicBezTo>
                    <a:pt x="24" y="22"/>
                    <a:pt x="25" y="23"/>
                    <a:pt x="26" y="25"/>
                  </a:cubicBezTo>
                  <a:cubicBezTo>
                    <a:pt x="27" y="26"/>
                    <a:pt x="27" y="27"/>
                    <a:pt x="27" y="29"/>
                  </a:cubicBezTo>
                  <a:cubicBezTo>
                    <a:pt x="27" y="32"/>
                    <a:pt x="26" y="34"/>
                    <a:pt x="24" y="36"/>
                  </a:cubicBezTo>
                  <a:cubicBezTo>
                    <a:pt x="21" y="38"/>
                    <a:pt x="18" y="39"/>
                    <a:pt x="14" y="39"/>
                  </a:cubicBezTo>
                  <a:cubicBezTo>
                    <a:pt x="13" y="39"/>
                    <a:pt x="12" y="39"/>
                    <a:pt x="11" y="39"/>
                  </a:cubicBezTo>
                  <a:cubicBezTo>
                    <a:pt x="10" y="39"/>
                    <a:pt x="9" y="38"/>
                    <a:pt x="7" y="38"/>
                  </a:cubicBezTo>
                  <a:cubicBezTo>
                    <a:pt x="5" y="37"/>
                    <a:pt x="4" y="37"/>
                    <a:pt x="3" y="37"/>
                  </a:cubicBezTo>
                  <a:cubicBezTo>
                    <a:pt x="3" y="37"/>
                    <a:pt x="2" y="37"/>
                    <a:pt x="2" y="37"/>
                  </a:cubicBezTo>
                  <a:cubicBezTo>
                    <a:pt x="2" y="38"/>
                    <a:pt x="1" y="38"/>
                    <a:pt x="1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2" y="29"/>
                    <a:pt x="3" y="31"/>
                    <a:pt x="3" y="32"/>
                  </a:cubicBezTo>
                  <a:cubicBezTo>
                    <a:pt x="4" y="34"/>
                    <a:pt x="6" y="35"/>
                    <a:pt x="8" y="36"/>
                  </a:cubicBezTo>
                  <a:cubicBezTo>
                    <a:pt x="9" y="37"/>
                    <a:pt x="11" y="37"/>
                    <a:pt x="14" y="37"/>
                  </a:cubicBezTo>
                  <a:cubicBezTo>
                    <a:pt x="16" y="37"/>
                    <a:pt x="18" y="36"/>
                    <a:pt x="20" y="35"/>
                  </a:cubicBezTo>
                  <a:cubicBezTo>
                    <a:pt x="21" y="34"/>
                    <a:pt x="22" y="33"/>
                    <a:pt x="22" y="31"/>
                  </a:cubicBezTo>
                  <a:cubicBezTo>
                    <a:pt x="22" y="30"/>
                    <a:pt x="21" y="29"/>
                    <a:pt x="21" y="28"/>
                  </a:cubicBezTo>
                  <a:cubicBezTo>
                    <a:pt x="20" y="27"/>
                    <a:pt x="20" y="26"/>
                    <a:pt x="18" y="26"/>
                  </a:cubicBezTo>
                  <a:cubicBezTo>
                    <a:pt x="18" y="25"/>
                    <a:pt x="15" y="24"/>
                    <a:pt x="12" y="22"/>
                  </a:cubicBezTo>
                  <a:cubicBezTo>
                    <a:pt x="8" y="20"/>
                    <a:pt x="6" y="19"/>
                    <a:pt x="4" y="18"/>
                  </a:cubicBezTo>
                  <a:cubicBezTo>
                    <a:pt x="3" y="17"/>
                    <a:pt x="2" y="16"/>
                    <a:pt x="1" y="14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0" y="7"/>
                    <a:pt x="1" y="5"/>
                    <a:pt x="3" y="3"/>
                  </a:cubicBezTo>
                  <a:cubicBezTo>
                    <a:pt x="5" y="1"/>
                    <a:pt x="8" y="0"/>
                    <a:pt x="12" y="0"/>
                  </a:cubicBezTo>
                  <a:cubicBezTo>
                    <a:pt x="14" y="0"/>
                    <a:pt x="16" y="1"/>
                    <a:pt x="19" y="2"/>
                  </a:cubicBezTo>
                  <a:cubicBezTo>
                    <a:pt x="20" y="2"/>
                    <a:pt x="21" y="2"/>
                    <a:pt x="21" y="2"/>
                  </a:cubicBezTo>
                  <a:cubicBezTo>
                    <a:pt x="22" y="2"/>
                    <a:pt x="22" y="2"/>
                    <a:pt x="23" y="2"/>
                  </a:cubicBezTo>
                  <a:cubicBezTo>
                    <a:pt x="23" y="2"/>
                    <a:pt x="23" y="1"/>
                    <a:pt x="23" y="0"/>
                  </a:cubicBezTo>
                  <a:lnTo>
                    <a:pt x="2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23" name="Freeform 36">
              <a:extLst>
                <a:ext uri="{FF2B5EF4-FFF2-40B4-BE49-F238E27FC236}">
                  <a16:creationId xmlns="" xmlns:a16="http://schemas.microsoft.com/office/drawing/2014/main" id="{682DB7ED-B41C-9647-AFF3-A246CCF71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6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5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4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6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24" name="Freeform 37">
              <a:extLst>
                <a:ext uri="{FF2B5EF4-FFF2-40B4-BE49-F238E27FC236}">
                  <a16:creationId xmlns="" xmlns:a16="http://schemas.microsoft.com/office/drawing/2014/main" id="{DDBAB8D2-79A6-B547-9C43-C14E7A248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2326"/>
              <a:ext cx="65" cy="71"/>
            </a:xfrm>
            <a:custGeom>
              <a:avLst/>
              <a:gdLst>
                <a:gd name="T0" fmla="*/ 34 w 34"/>
                <a:gd name="T1" fmla="*/ 0 h 37"/>
                <a:gd name="T2" fmla="*/ 34 w 34"/>
                <a:gd name="T3" fmla="*/ 9 h 37"/>
                <a:gd name="T4" fmla="*/ 33 w 34"/>
                <a:gd name="T5" fmla="*/ 9 h 37"/>
                <a:gd name="T6" fmla="*/ 32 w 34"/>
                <a:gd name="T7" fmla="*/ 5 h 37"/>
                <a:gd name="T8" fmla="*/ 30 w 34"/>
                <a:gd name="T9" fmla="*/ 3 h 37"/>
                <a:gd name="T10" fmla="*/ 26 w 34"/>
                <a:gd name="T11" fmla="*/ 2 h 37"/>
                <a:gd name="T12" fmla="*/ 20 w 34"/>
                <a:gd name="T13" fmla="*/ 2 h 37"/>
                <a:gd name="T14" fmla="*/ 20 w 34"/>
                <a:gd name="T15" fmla="*/ 31 h 37"/>
                <a:gd name="T16" fmla="*/ 21 w 34"/>
                <a:gd name="T17" fmla="*/ 35 h 37"/>
                <a:gd name="T18" fmla="*/ 24 w 34"/>
                <a:gd name="T19" fmla="*/ 36 h 37"/>
                <a:gd name="T20" fmla="*/ 26 w 34"/>
                <a:gd name="T21" fmla="*/ 36 h 37"/>
                <a:gd name="T22" fmla="*/ 26 w 34"/>
                <a:gd name="T23" fmla="*/ 37 h 37"/>
                <a:gd name="T24" fmla="*/ 8 w 34"/>
                <a:gd name="T25" fmla="*/ 37 h 37"/>
                <a:gd name="T26" fmla="*/ 8 w 34"/>
                <a:gd name="T27" fmla="*/ 36 h 37"/>
                <a:gd name="T28" fmla="*/ 10 w 34"/>
                <a:gd name="T29" fmla="*/ 36 h 37"/>
                <a:gd name="T30" fmla="*/ 13 w 34"/>
                <a:gd name="T31" fmla="*/ 35 h 37"/>
                <a:gd name="T32" fmla="*/ 14 w 34"/>
                <a:gd name="T33" fmla="*/ 31 h 37"/>
                <a:gd name="T34" fmla="*/ 14 w 34"/>
                <a:gd name="T35" fmla="*/ 2 h 37"/>
                <a:gd name="T36" fmla="*/ 9 w 34"/>
                <a:gd name="T37" fmla="*/ 2 h 37"/>
                <a:gd name="T38" fmla="*/ 5 w 34"/>
                <a:gd name="T39" fmla="*/ 3 h 37"/>
                <a:gd name="T40" fmla="*/ 2 w 34"/>
                <a:gd name="T41" fmla="*/ 5 h 37"/>
                <a:gd name="T42" fmla="*/ 1 w 34"/>
                <a:gd name="T43" fmla="*/ 9 h 37"/>
                <a:gd name="T44" fmla="*/ 0 w 34"/>
                <a:gd name="T45" fmla="*/ 9 h 37"/>
                <a:gd name="T46" fmla="*/ 0 w 34"/>
                <a:gd name="T47" fmla="*/ 0 h 37"/>
                <a:gd name="T48" fmla="*/ 34 w 34"/>
                <a:gd name="T4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37">
                  <a:moveTo>
                    <a:pt x="34" y="0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7"/>
                    <a:pt x="33" y="6"/>
                    <a:pt x="32" y="5"/>
                  </a:cubicBezTo>
                  <a:cubicBezTo>
                    <a:pt x="32" y="4"/>
                    <a:pt x="31" y="4"/>
                    <a:pt x="30" y="3"/>
                  </a:cubicBezTo>
                  <a:cubicBezTo>
                    <a:pt x="29" y="3"/>
                    <a:pt x="27" y="2"/>
                    <a:pt x="26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3"/>
                    <a:pt x="20" y="35"/>
                    <a:pt x="21" y="35"/>
                  </a:cubicBezTo>
                  <a:cubicBezTo>
                    <a:pt x="21" y="36"/>
                    <a:pt x="23" y="36"/>
                    <a:pt x="24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3" y="36"/>
                    <a:pt x="13" y="35"/>
                  </a:cubicBezTo>
                  <a:cubicBezTo>
                    <a:pt x="14" y="34"/>
                    <a:pt x="14" y="33"/>
                    <a:pt x="14" y="3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7" y="2"/>
                    <a:pt x="6" y="2"/>
                    <a:pt x="5" y="3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1" y="6"/>
                    <a:pt x="1" y="7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25" name="Freeform 38">
              <a:extLst>
                <a:ext uri="{FF2B5EF4-FFF2-40B4-BE49-F238E27FC236}">
                  <a16:creationId xmlns="" xmlns:a16="http://schemas.microsoft.com/office/drawing/2014/main" id="{C918A1B5-E484-D544-82BC-B429CBDCE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2326"/>
              <a:ext cx="82" cy="71"/>
            </a:xfrm>
            <a:custGeom>
              <a:avLst/>
              <a:gdLst>
                <a:gd name="T0" fmla="*/ 29 w 43"/>
                <a:gd name="T1" fmla="*/ 0 h 37"/>
                <a:gd name="T2" fmla="*/ 43 w 43"/>
                <a:gd name="T3" fmla="*/ 0 h 37"/>
                <a:gd name="T4" fmla="*/ 43 w 43"/>
                <a:gd name="T5" fmla="*/ 1 h 37"/>
                <a:gd name="T6" fmla="*/ 42 w 43"/>
                <a:gd name="T7" fmla="*/ 1 h 37"/>
                <a:gd name="T8" fmla="*/ 40 w 43"/>
                <a:gd name="T9" fmla="*/ 2 h 37"/>
                <a:gd name="T10" fmla="*/ 37 w 43"/>
                <a:gd name="T11" fmla="*/ 3 h 37"/>
                <a:gd name="T12" fmla="*/ 34 w 43"/>
                <a:gd name="T13" fmla="*/ 7 h 37"/>
                <a:gd name="T14" fmla="*/ 24 w 43"/>
                <a:gd name="T15" fmla="*/ 21 h 37"/>
                <a:gd name="T16" fmla="*/ 24 w 43"/>
                <a:gd name="T17" fmla="*/ 31 h 37"/>
                <a:gd name="T18" fmla="*/ 25 w 43"/>
                <a:gd name="T19" fmla="*/ 35 h 37"/>
                <a:gd name="T20" fmla="*/ 29 w 43"/>
                <a:gd name="T21" fmla="*/ 36 h 37"/>
                <a:gd name="T22" fmla="*/ 30 w 43"/>
                <a:gd name="T23" fmla="*/ 36 h 37"/>
                <a:gd name="T24" fmla="*/ 30 w 43"/>
                <a:gd name="T25" fmla="*/ 37 h 37"/>
                <a:gd name="T26" fmla="*/ 13 w 43"/>
                <a:gd name="T27" fmla="*/ 37 h 37"/>
                <a:gd name="T28" fmla="*/ 13 w 43"/>
                <a:gd name="T29" fmla="*/ 36 h 37"/>
                <a:gd name="T30" fmla="*/ 14 w 43"/>
                <a:gd name="T31" fmla="*/ 36 h 37"/>
                <a:gd name="T32" fmla="*/ 18 w 43"/>
                <a:gd name="T33" fmla="*/ 35 h 37"/>
                <a:gd name="T34" fmla="*/ 18 w 43"/>
                <a:gd name="T35" fmla="*/ 31 h 37"/>
                <a:gd name="T36" fmla="*/ 18 w 43"/>
                <a:gd name="T37" fmla="*/ 22 h 37"/>
                <a:gd name="T38" fmla="*/ 7 w 43"/>
                <a:gd name="T39" fmla="*/ 6 h 37"/>
                <a:gd name="T40" fmla="*/ 4 w 43"/>
                <a:gd name="T41" fmla="*/ 3 h 37"/>
                <a:gd name="T42" fmla="*/ 1 w 43"/>
                <a:gd name="T43" fmla="*/ 1 h 37"/>
                <a:gd name="T44" fmla="*/ 0 w 43"/>
                <a:gd name="T45" fmla="*/ 1 h 37"/>
                <a:gd name="T46" fmla="*/ 0 w 43"/>
                <a:gd name="T47" fmla="*/ 0 h 37"/>
                <a:gd name="T48" fmla="*/ 17 w 43"/>
                <a:gd name="T49" fmla="*/ 0 h 37"/>
                <a:gd name="T50" fmla="*/ 17 w 43"/>
                <a:gd name="T51" fmla="*/ 1 h 37"/>
                <a:gd name="T52" fmla="*/ 16 w 43"/>
                <a:gd name="T53" fmla="*/ 1 h 37"/>
                <a:gd name="T54" fmla="*/ 14 w 43"/>
                <a:gd name="T55" fmla="*/ 2 h 37"/>
                <a:gd name="T56" fmla="*/ 13 w 43"/>
                <a:gd name="T57" fmla="*/ 3 h 37"/>
                <a:gd name="T58" fmla="*/ 14 w 43"/>
                <a:gd name="T59" fmla="*/ 7 h 37"/>
                <a:gd name="T60" fmla="*/ 23 w 43"/>
                <a:gd name="T61" fmla="*/ 19 h 37"/>
                <a:gd name="T62" fmla="*/ 31 w 43"/>
                <a:gd name="T63" fmla="*/ 8 h 37"/>
                <a:gd name="T64" fmla="*/ 33 w 43"/>
                <a:gd name="T65" fmla="*/ 4 h 37"/>
                <a:gd name="T66" fmla="*/ 32 w 43"/>
                <a:gd name="T67" fmla="*/ 2 h 37"/>
                <a:gd name="T68" fmla="*/ 31 w 43"/>
                <a:gd name="T69" fmla="*/ 1 h 37"/>
                <a:gd name="T70" fmla="*/ 29 w 43"/>
                <a:gd name="T71" fmla="*/ 1 h 37"/>
                <a:gd name="T72" fmla="*/ 29 w 43"/>
                <a:gd name="T73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3" h="37">
                  <a:moveTo>
                    <a:pt x="29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2" y="1"/>
                    <a:pt x="41" y="1"/>
                    <a:pt x="40" y="2"/>
                  </a:cubicBezTo>
                  <a:cubicBezTo>
                    <a:pt x="39" y="2"/>
                    <a:pt x="38" y="3"/>
                    <a:pt x="37" y="3"/>
                  </a:cubicBezTo>
                  <a:cubicBezTo>
                    <a:pt x="36" y="4"/>
                    <a:pt x="35" y="6"/>
                    <a:pt x="34" y="7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4" y="33"/>
                    <a:pt x="24" y="35"/>
                    <a:pt x="25" y="35"/>
                  </a:cubicBezTo>
                  <a:cubicBezTo>
                    <a:pt x="26" y="36"/>
                    <a:pt x="27" y="36"/>
                    <a:pt x="29" y="36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6" y="36"/>
                    <a:pt x="17" y="36"/>
                    <a:pt x="18" y="35"/>
                  </a:cubicBezTo>
                  <a:cubicBezTo>
                    <a:pt x="18" y="34"/>
                    <a:pt x="18" y="33"/>
                    <a:pt x="18" y="31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5"/>
                    <a:pt x="5" y="3"/>
                    <a:pt x="4" y="3"/>
                  </a:cubicBezTo>
                  <a:cubicBezTo>
                    <a:pt x="4" y="3"/>
                    <a:pt x="3" y="2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5" y="1"/>
                    <a:pt x="14" y="2"/>
                  </a:cubicBezTo>
                  <a:cubicBezTo>
                    <a:pt x="13" y="2"/>
                    <a:pt x="13" y="3"/>
                    <a:pt x="13" y="3"/>
                  </a:cubicBezTo>
                  <a:cubicBezTo>
                    <a:pt x="13" y="4"/>
                    <a:pt x="13" y="5"/>
                    <a:pt x="14" y="7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2" y="6"/>
                    <a:pt x="33" y="5"/>
                    <a:pt x="33" y="4"/>
                  </a:cubicBezTo>
                  <a:cubicBezTo>
                    <a:pt x="33" y="3"/>
                    <a:pt x="33" y="3"/>
                    <a:pt x="32" y="2"/>
                  </a:cubicBezTo>
                  <a:cubicBezTo>
                    <a:pt x="32" y="2"/>
                    <a:pt x="32" y="2"/>
                    <a:pt x="31" y="1"/>
                  </a:cubicBezTo>
                  <a:cubicBezTo>
                    <a:pt x="31" y="1"/>
                    <a:pt x="30" y="1"/>
                    <a:pt x="29" y="1"/>
                  </a:cubicBezTo>
                  <a:lnTo>
                    <a:pt x="2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26" name="Freeform 39">
              <a:extLst>
                <a:ext uri="{FF2B5EF4-FFF2-40B4-BE49-F238E27FC236}">
                  <a16:creationId xmlns="" xmlns:a16="http://schemas.microsoft.com/office/drawing/2014/main" id="{1F38F1CE-2D7F-CB4E-8CA4-82769403B6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70" y="2324"/>
              <a:ext cx="76" cy="75"/>
            </a:xfrm>
            <a:custGeom>
              <a:avLst/>
              <a:gdLst>
                <a:gd name="T0" fmla="*/ 21 w 40"/>
                <a:gd name="T1" fmla="*/ 0 h 39"/>
                <a:gd name="T2" fmla="*/ 34 w 40"/>
                <a:gd name="T3" fmla="*/ 6 h 39"/>
                <a:gd name="T4" fmla="*/ 40 w 40"/>
                <a:gd name="T5" fmla="*/ 19 h 39"/>
                <a:gd name="T6" fmla="*/ 34 w 40"/>
                <a:gd name="T7" fmla="*/ 34 h 39"/>
                <a:gd name="T8" fmla="*/ 20 w 40"/>
                <a:gd name="T9" fmla="*/ 39 h 39"/>
                <a:gd name="T10" fmla="*/ 6 w 40"/>
                <a:gd name="T11" fmla="*/ 34 h 39"/>
                <a:gd name="T12" fmla="*/ 0 w 40"/>
                <a:gd name="T13" fmla="*/ 20 h 39"/>
                <a:gd name="T14" fmla="*/ 7 w 40"/>
                <a:gd name="T15" fmla="*/ 5 h 39"/>
                <a:gd name="T16" fmla="*/ 21 w 40"/>
                <a:gd name="T17" fmla="*/ 0 h 39"/>
                <a:gd name="T18" fmla="*/ 20 w 40"/>
                <a:gd name="T19" fmla="*/ 2 h 39"/>
                <a:gd name="T20" fmla="*/ 11 w 40"/>
                <a:gd name="T21" fmla="*/ 6 h 39"/>
                <a:gd name="T22" fmla="*/ 7 w 40"/>
                <a:gd name="T23" fmla="*/ 19 h 39"/>
                <a:gd name="T24" fmla="*/ 11 w 40"/>
                <a:gd name="T25" fmla="*/ 33 h 39"/>
                <a:gd name="T26" fmla="*/ 20 w 40"/>
                <a:gd name="T27" fmla="*/ 37 h 39"/>
                <a:gd name="T28" fmla="*/ 30 w 40"/>
                <a:gd name="T29" fmla="*/ 33 h 39"/>
                <a:gd name="T30" fmla="*/ 33 w 40"/>
                <a:gd name="T31" fmla="*/ 20 h 39"/>
                <a:gd name="T32" fmla="*/ 29 w 40"/>
                <a:gd name="T33" fmla="*/ 6 h 39"/>
                <a:gd name="T34" fmla="*/ 20 w 40"/>
                <a:gd name="T35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39">
                  <a:moveTo>
                    <a:pt x="21" y="0"/>
                  </a:moveTo>
                  <a:cubicBezTo>
                    <a:pt x="26" y="0"/>
                    <a:pt x="31" y="2"/>
                    <a:pt x="34" y="6"/>
                  </a:cubicBezTo>
                  <a:cubicBezTo>
                    <a:pt x="38" y="9"/>
                    <a:pt x="40" y="14"/>
                    <a:pt x="40" y="19"/>
                  </a:cubicBezTo>
                  <a:cubicBezTo>
                    <a:pt x="40" y="25"/>
                    <a:pt x="38" y="30"/>
                    <a:pt x="34" y="34"/>
                  </a:cubicBezTo>
                  <a:cubicBezTo>
                    <a:pt x="30" y="37"/>
                    <a:pt x="26" y="39"/>
                    <a:pt x="20" y="39"/>
                  </a:cubicBezTo>
                  <a:cubicBezTo>
                    <a:pt x="14" y="39"/>
                    <a:pt x="10" y="37"/>
                    <a:pt x="6" y="34"/>
                  </a:cubicBezTo>
                  <a:cubicBezTo>
                    <a:pt x="2" y="30"/>
                    <a:pt x="0" y="25"/>
                    <a:pt x="0" y="20"/>
                  </a:cubicBezTo>
                  <a:cubicBezTo>
                    <a:pt x="0" y="14"/>
                    <a:pt x="2" y="9"/>
                    <a:pt x="7" y="5"/>
                  </a:cubicBezTo>
                  <a:cubicBezTo>
                    <a:pt x="11" y="2"/>
                    <a:pt x="15" y="0"/>
                    <a:pt x="21" y="0"/>
                  </a:cubicBezTo>
                  <a:close/>
                  <a:moveTo>
                    <a:pt x="20" y="2"/>
                  </a:moveTo>
                  <a:cubicBezTo>
                    <a:pt x="16" y="2"/>
                    <a:pt x="13" y="3"/>
                    <a:pt x="11" y="6"/>
                  </a:cubicBezTo>
                  <a:cubicBezTo>
                    <a:pt x="8" y="9"/>
                    <a:pt x="7" y="13"/>
                    <a:pt x="7" y="19"/>
                  </a:cubicBezTo>
                  <a:cubicBezTo>
                    <a:pt x="7" y="26"/>
                    <a:pt x="8" y="30"/>
                    <a:pt x="11" y="33"/>
                  </a:cubicBezTo>
                  <a:cubicBezTo>
                    <a:pt x="13" y="36"/>
                    <a:pt x="16" y="37"/>
                    <a:pt x="20" y="37"/>
                  </a:cubicBezTo>
                  <a:cubicBezTo>
                    <a:pt x="24" y="37"/>
                    <a:pt x="27" y="36"/>
                    <a:pt x="30" y="33"/>
                  </a:cubicBezTo>
                  <a:cubicBezTo>
                    <a:pt x="32" y="30"/>
                    <a:pt x="33" y="26"/>
                    <a:pt x="33" y="20"/>
                  </a:cubicBezTo>
                  <a:cubicBezTo>
                    <a:pt x="33" y="14"/>
                    <a:pt x="32" y="9"/>
                    <a:pt x="29" y="6"/>
                  </a:cubicBezTo>
                  <a:cubicBezTo>
                    <a:pt x="27" y="3"/>
                    <a:pt x="24" y="2"/>
                    <a:pt x="2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27" name="Freeform 40">
              <a:extLst>
                <a:ext uri="{FF2B5EF4-FFF2-40B4-BE49-F238E27FC236}">
                  <a16:creationId xmlns="" xmlns:a16="http://schemas.microsoft.com/office/drawing/2014/main" id="{E1F40A0A-B50B-B649-AB69-A241C783B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2326"/>
              <a:ext cx="59" cy="71"/>
            </a:xfrm>
            <a:custGeom>
              <a:avLst/>
              <a:gdLst>
                <a:gd name="T0" fmla="*/ 12 w 31"/>
                <a:gd name="T1" fmla="*/ 2 h 37"/>
                <a:gd name="T2" fmla="*/ 12 w 31"/>
                <a:gd name="T3" fmla="*/ 17 h 37"/>
                <a:gd name="T4" fmla="*/ 19 w 31"/>
                <a:gd name="T5" fmla="*/ 17 h 37"/>
                <a:gd name="T6" fmla="*/ 23 w 31"/>
                <a:gd name="T7" fmla="*/ 16 h 37"/>
                <a:gd name="T8" fmla="*/ 25 w 31"/>
                <a:gd name="T9" fmla="*/ 12 h 37"/>
                <a:gd name="T10" fmla="*/ 26 w 31"/>
                <a:gd name="T11" fmla="*/ 12 h 37"/>
                <a:gd name="T12" fmla="*/ 26 w 31"/>
                <a:gd name="T13" fmla="*/ 24 h 37"/>
                <a:gd name="T14" fmla="*/ 25 w 31"/>
                <a:gd name="T15" fmla="*/ 24 h 37"/>
                <a:gd name="T16" fmla="*/ 24 w 31"/>
                <a:gd name="T17" fmla="*/ 21 h 37"/>
                <a:gd name="T18" fmla="*/ 22 w 31"/>
                <a:gd name="T19" fmla="*/ 20 h 37"/>
                <a:gd name="T20" fmla="*/ 19 w 31"/>
                <a:gd name="T21" fmla="*/ 19 h 37"/>
                <a:gd name="T22" fmla="*/ 12 w 31"/>
                <a:gd name="T23" fmla="*/ 19 h 37"/>
                <a:gd name="T24" fmla="*/ 12 w 31"/>
                <a:gd name="T25" fmla="*/ 31 h 37"/>
                <a:gd name="T26" fmla="*/ 12 w 31"/>
                <a:gd name="T27" fmla="*/ 34 h 37"/>
                <a:gd name="T28" fmla="*/ 13 w 31"/>
                <a:gd name="T29" fmla="*/ 36 h 37"/>
                <a:gd name="T30" fmla="*/ 16 w 31"/>
                <a:gd name="T31" fmla="*/ 36 h 37"/>
                <a:gd name="T32" fmla="*/ 18 w 31"/>
                <a:gd name="T33" fmla="*/ 36 h 37"/>
                <a:gd name="T34" fmla="*/ 18 w 31"/>
                <a:gd name="T35" fmla="*/ 37 h 37"/>
                <a:gd name="T36" fmla="*/ 0 w 31"/>
                <a:gd name="T37" fmla="*/ 37 h 37"/>
                <a:gd name="T38" fmla="*/ 0 w 31"/>
                <a:gd name="T39" fmla="*/ 36 h 37"/>
                <a:gd name="T40" fmla="*/ 1 w 31"/>
                <a:gd name="T41" fmla="*/ 36 h 37"/>
                <a:gd name="T42" fmla="*/ 5 w 31"/>
                <a:gd name="T43" fmla="*/ 35 h 37"/>
                <a:gd name="T44" fmla="*/ 6 w 31"/>
                <a:gd name="T45" fmla="*/ 31 h 37"/>
                <a:gd name="T46" fmla="*/ 6 w 31"/>
                <a:gd name="T47" fmla="*/ 7 h 37"/>
                <a:gd name="T48" fmla="*/ 5 w 31"/>
                <a:gd name="T49" fmla="*/ 3 h 37"/>
                <a:gd name="T50" fmla="*/ 4 w 31"/>
                <a:gd name="T51" fmla="*/ 2 h 37"/>
                <a:gd name="T52" fmla="*/ 1 w 31"/>
                <a:gd name="T53" fmla="*/ 1 h 37"/>
                <a:gd name="T54" fmla="*/ 0 w 31"/>
                <a:gd name="T55" fmla="*/ 1 h 37"/>
                <a:gd name="T56" fmla="*/ 0 w 31"/>
                <a:gd name="T57" fmla="*/ 0 h 37"/>
                <a:gd name="T58" fmla="*/ 31 w 31"/>
                <a:gd name="T59" fmla="*/ 0 h 37"/>
                <a:gd name="T60" fmla="*/ 31 w 31"/>
                <a:gd name="T61" fmla="*/ 8 h 37"/>
                <a:gd name="T62" fmla="*/ 30 w 31"/>
                <a:gd name="T63" fmla="*/ 8 h 37"/>
                <a:gd name="T64" fmla="*/ 28 w 31"/>
                <a:gd name="T65" fmla="*/ 4 h 37"/>
                <a:gd name="T66" fmla="*/ 26 w 31"/>
                <a:gd name="T67" fmla="*/ 3 h 37"/>
                <a:gd name="T68" fmla="*/ 21 w 31"/>
                <a:gd name="T69" fmla="*/ 2 h 37"/>
                <a:gd name="T70" fmla="*/ 12 w 31"/>
                <a:gd name="T71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1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21" y="17"/>
                    <a:pt x="22" y="16"/>
                    <a:pt x="23" y="16"/>
                  </a:cubicBezTo>
                  <a:cubicBezTo>
                    <a:pt x="24" y="15"/>
                    <a:pt x="24" y="14"/>
                    <a:pt x="25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3"/>
                    <a:pt x="24" y="22"/>
                    <a:pt x="24" y="21"/>
                  </a:cubicBezTo>
                  <a:cubicBezTo>
                    <a:pt x="24" y="20"/>
                    <a:pt x="23" y="20"/>
                    <a:pt x="22" y="20"/>
                  </a:cubicBezTo>
                  <a:cubicBezTo>
                    <a:pt x="22" y="19"/>
                    <a:pt x="21" y="19"/>
                    <a:pt x="19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5"/>
                    <a:pt x="13" y="35"/>
                    <a:pt x="13" y="36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5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29" y="6"/>
                    <a:pt x="29" y="5"/>
                    <a:pt x="28" y="4"/>
                  </a:cubicBezTo>
                  <a:cubicBezTo>
                    <a:pt x="27" y="4"/>
                    <a:pt x="27" y="3"/>
                    <a:pt x="26" y="3"/>
                  </a:cubicBezTo>
                  <a:cubicBezTo>
                    <a:pt x="25" y="2"/>
                    <a:pt x="23" y="2"/>
                    <a:pt x="21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28" name="Freeform 41">
              <a:extLst>
                <a:ext uri="{FF2B5EF4-FFF2-40B4-BE49-F238E27FC236}">
                  <a16:creationId xmlns="" xmlns:a16="http://schemas.microsoft.com/office/drawing/2014/main" id="{587EF5CD-D150-7B4B-A95F-E67C3E944CB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45" y="2326"/>
              <a:ext cx="59" cy="71"/>
            </a:xfrm>
            <a:custGeom>
              <a:avLst/>
              <a:gdLst>
                <a:gd name="T0" fmla="*/ 11 w 31"/>
                <a:gd name="T1" fmla="*/ 20 h 37"/>
                <a:gd name="T2" fmla="*/ 11 w 31"/>
                <a:gd name="T3" fmla="*/ 31 h 37"/>
                <a:gd name="T4" fmla="*/ 12 w 31"/>
                <a:gd name="T5" fmla="*/ 35 h 37"/>
                <a:gd name="T6" fmla="*/ 16 w 31"/>
                <a:gd name="T7" fmla="*/ 36 h 37"/>
                <a:gd name="T8" fmla="*/ 17 w 31"/>
                <a:gd name="T9" fmla="*/ 36 h 37"/>
                <a:gd name="T10" fmla="*/ 17 w 31"/>
                <a:gd name="T11" fmla="*/ 37 h 37"/>
                <a:gd name="T12" fmla="*/ 0 w 31"/>
                <a:gd name="T13" fmla="*/ 37 h 37"/>
                <a:gd name="T14" fmla="*/ 0 w 31"/>
                <a:gd name="T15" fmla="*/ 36 h 37"/>
                <a:gd name="T16" fmla="*/ 1 w 31"/>
                <a:gd name="T17" fmla="*/ 36 h 37"/>
                <a:gd name="T18" fmla="*/ 5 w 31"/>
                <a:gd name="T19" fmla="*/ 35 h 37"/>
                <a:gd name="T20" fmla="*/ 6 w 31"/>
                <a:gd name="T21" fmla="*/ 31 h 37"/>
                <a:gd name="T22" fmla="*/ 6 w 31"/>
                <a:gd name="T23" fmla="*/ 7 h 37"/>
                <a:gd name="T24" fmla="*/ 5 w 31"/>
                <a:gd name="T25" fmla="*/ 2 h 37"/>
                <a:gd name="T26" fmla="*/ 1 w 31"/>
                <a:gd name="T27" fmla="*/ 1 h 37"/>
                <a:gd name="T28" fmla="*/ 0 w 31"/>
                <a:gd name="T29" fmla="*/ 1 h 37"/>
                <a:gd name="T30" fmla="*/ 0 w 31"/>
                <a:gd name="T31" fmla="*/ 0 h 37"/>
                <a:gd name="T32" fmla="*/ 15 w 31"/>
                <a:gd name="T33" fmla="*/ 0 h 37"/>
                <a:gd name="T34" fmla="*/ 24 w 31"/>
                <a:gd name="T35" fmla="*/ 1 h 37"/>
                <a:gd name="T36" fmla="*/ 29 w 31"/>
                <a:gd name="T37" fmla="*/ 5 h 37"/>
                <a:gd name="T38" fmla="*/ 31 w 31"/>
                <a:gd name="T39" fmla="*/ 10 h 37"/>
                <a:gd name="T40" fmla="*/ 28 w 31"/>
                <a:gd name="T41" fmla="*/ 18 h 37"/>
                <a:gd name="T42" fmla="*/ 18 w 31"/>
                <a:gd name="T43" fmla="*/ 21 h 37"/>
                <a:gd name="T44" fmla="*/ 15 w 31"/>
                <a:gd name="T45" fmla="*/ 20 h 37"/>
                <a:gd name="T46" fmla="*/ 11 w 31"/>
                <a:gd name="T47" fmla="*/ 20 h 37"/>
                <a:gd name="T48" fmla="*/ 11 w 31"/>
                <a:gd name="T49" fmla="*/ 18 h 37"/>
                <a:gd name="T50" fmla="*/ 14 w 31"/>
                <a:gd name="T51" fmla="*/ 19 h 37"/>
                <a:gd name="T52" fmla="*/ 16 w 31"/>
                <a:gd name="T53" fmla="*/ 19 h 37"/>
                <a:gd name="T54" fmla="*/ 22 w 31"/>
                <a:gd name="T55" fmla="*/ 17 h 37"/>
                <a:gd name="T56" fmla="*/ 24 w 31"/>
                <a:gd name="T57" fmla="*/ 11 h 37"/>
                <a:gd name="T58" fmla="*/ 23 w 31"/>
                <a:gd name="T59" fmla="*/ 6 h 37"/>
                <a:gd name="T60" fmla="*/ 20 w 31"/>
                <a:gd name="T61" fmla="*/ 3 h 37"/>
                <a:gd name="T62" fmla="*/ 15 w 31"/>
                <a:gd name="T63" fmla="*/ 2 h 37"/>
                <a:gd name="T64" fmla="*/ 11 w 31"/>
                <a:gd name="T65" fmla="*/ 3 h 37"/>
                <a:gd name="T66" fmla="*/ 11 w 31"/>
                <a:gd name="T67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1" h="37">
                  <a:moveTo>
                    <a:pt x="11" y="20"/>
                  </a:move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2" y="35"/>
                    <a:pt x="12" y="35"/>
                  </a:cubicBezTo>
                  <a:cubicBezTo>
                    <a:pt x="13" y="36"/>
                    <a:pt x="14" y="36"/>
                    <a:pt x="16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9" y="0"/>
                    <a:pt x="21" y="0"/>
                    <a:pt x="24" y="1"/>
                  </a:cubicBezTo>
                  <a:cubicBezTo>
                    <a:pt x="26" y="2"/>
                    <a:pt x="27" y="3"/>
                    <a:pt x="29" y="5"/>
                  </a:cubicBezTo>
                  <a:cubicBezTo>
                    <a:pt x="30" y="6"/>
                    <a:pt x="31" y="8"/>
                    <a:pt x="31" y="10"/>
                  </a:cubicBezTo>
                  <a:cubicBezTo>
                    <a:pt x="31" y="13"/>
                    <a:pt x="30" y="16"/>
                    <a:pt x="28" y="18"/>
                  </a:cubicBezTo>
                  <a:cubicBezTo>
                    <a:pt x="26" y="20"/>
                    <a:pt x="22" y="21"/>
                    <a:pt x="18" y="21"/>
                  </a:cubicBezTo>
                  <a:cubicBezTo>
                    <a:pt x="17" y="21"/>
                    <a:pt x="16" y="21"/>
                    <a:pt x="15" y="20"/>
                  </a:cubicBezTo>
                  <a:cubicBezTo>
                    <a:pt x="14" y="20"/>
                    <a:pt x="13" y="20"/>
                    <a:pt x="11" y="20"/>
                  </a:cubicBezTo>
                  <a:close/>
                  <a:moveTo>
                    <a:pt x="11" y="18"/>
                  </a:moveTo>
                  <a:cubicBezTo>
                    <a:pt x="13" y="18"/>
                    <a:pt x="13" y="19"/>
                    <a:pt x="14" y="19"/>
                  </a:cubicBezTo>
                  <a:cubicBezTo>
                    <a:pt x="15" y="19"/>
                    <a:pt x="16" y="19"/>
                    <a:pt x="16" y="19"/>
                  </a:cubicBezTo>
                  <a:cubicBezTo>
                    <a:pt x="19" y="19"/>
                    <a:pt x="20" y="18"/>
                    <a:pt x="22" y="17"/>
                  </a:cubicBezTo>
                  <a:cubicBezTo>
                    <a:pt x="23" y="15"/>
                    <a:pt x="24" y="13"/>
                    <a:pt x="24" y="11"/>
                  </a:cubicBezTo>
                  <a:cubicBezTo>
                    <a:pt x="24" y="9"/>
                    <a:pt x="24" y="8"/>
                    <a:pt x="23" y="6"/>
                  </a:cubicBezTo>
                  <a:cubicBezTo>
                    <a:pt x="22" y="5"/>
                    <a:pt x="21" y="4"/>
                    <a:pt x="20" y="3"/>
                  </a:cubicBezTo>
                  <a:cubicBezTo>
                    <a:pt x="19" y="3"/>
                    <a:pt x="17" y="2"/>
                    <a:pt x="15" y="2"/>
                  </a:cubicBezTo>
                  <a:cubicBezTo>
                    <a:pt x="14" y="2"/>
                    <a:pt x="13" y="2"/>
                    <a:pt x="11" y="3"/>
                  </a:cubicBezTo>
                  <a:lnTo>
                    <a:pt x="11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29" name="Freeform 42">
              <a:extLst>
                <a:ext uri="{FF2B5EF4-FFF2-40B4-BE49-F238E27FC236}">
                  <a16:creationId xmlns="" xmlns:a16="http://schemas.microsoft.com/office/drawing/2014/main" id="{9C58982C-CFF2-DF45-A844-1BE4B891E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2326"/>
              <a:ext cx="67" cy="71"/>
            </a:xfrm>
            <a:custGeom>
              <a:avLst/>
              <a:gdLst>
                <a:gd name="T0" fmla="*/ 12 w 35"/>
                <a:gd name="T1" fmla="*/ 2 h 37"/>
                <a:gd name="T2" fmla="*/ 12 w 35"/>
                <a:gd name="T3" fmla="*/ 17 h 37"/>
                <a:gd name="T4" fmla="*/ 21 w 35"/>
                <a:gd name="T5" fmla="*/ 17 h 37"/>
                <a:gd name="T6" fmla="*/ 25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6 w 35"/>
                <a:gd name="T17" fmla="*/ 21 h 37"/>
                <a:gd name="T18" fmla="*/ 24 w 35"/>
                <a:gd name="T19" fmla="*/ 19 h 37"/>
                <a:gd name="T20" fmla="*/ 21 w 35"/>
                <a:gd name="T21" fmla="*/ 19 h 37"/>
                <a:gd name="T22" fmla="*/ 12 w 35"/>
                <a:gd name="T23" fmla="*/ 19 h 37"/>
                <a:gd name="T24" fmla="*/ 12 w 35"/>
                <a:gd name="T25" fmla="*/ 31 h 37"/>
                <a:gd name="T26" fmla="*/ 12 w 35"/>
                <a:gd name="T27" fmla="*/ 34 h 37"/>
                <a:gd name="T28" fmla="*/ 13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2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1 w 35"/>
                <a:gd name="T49" fmla="*/ 36 h 37"/>
                <a:gd name="T50" fmla="*/ 4 w 35"/>
                <a:gd name="T51" fmla="*/ 36 h 37"/>
                <a:gd name="T52" fmla="*/ 5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1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2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29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2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7"/>
                    <a:pt x="24" y="16"/>
                    <a:pt x="25" y="16"/>
                  </a:cubicBezTo>
                  <a:cubicBezTo>
                    <a:pt x="26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3"/>
                    <a:pt x="26" y="21"/>
                    <a:pt x="26" y="21"/>
                  </a:cubicBezTo>
                  <a:cubicBezTo>
                    <a:pt x="26" y="20"/>
                    <a:pt x="25" y="20"/>
                    <a:pt x="24" y="19"/>
                  </a:cubicBezTo>
                  <a:cubicBezTo>
                    <a:pt x="24" y="19"/>
                    <a:pt x="22" y="19"/>
                    <a:pt x="2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4"/>
                    <a:pt x="12" y="35"/>
                    <a:pt x="13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4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1" y="32"/>
                    <a:pt x="33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2" y="36"/>
                    <a:pt x="3" y="36"/>
                    <a:pt x="4" y="36"/>
                  </a:cubicBezTo>
                  <a:cubicBezTo>
                    <a:pt x="5" y="35"/>
                    <a:pt x="5" y="35"/>
                    <a:pt x="5" y="34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6"/>
                    <a:pt x="30" y="5"/>
                    <a:pt x="29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6" y="2"/>
                    <a:pt x="25" y="2"/>
                    <a:pt x="23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30" name="Freeform 43">
              <a:extLst>
                <a:ext uri="{FF2B5EF4-FFF2-40B4-BE49-F238E27FC236}">
                  <a16:creationId xmlns="" xmlns:a16="http://schemas.microsoft.com/office/drawing/2014/main" id="{F6F2EDDC-063A-D24B-94BE-D5FED38E9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2326"/>
              <a:ext cx="65" cy="71"/>
            </a:xfrm>
            <a:custGeom>
              <a:avLst/>
              <a:gdLst>
                <a:gd name="T0" fmla="*/ 34 w 34"/>
                <a:gd name="T1" fmla="*/ 0 h 37"/>
                <a:gd name="T2" fmla="*/ 34 w 34"/>
                <a:gd name="T3" fmla="*/ 9 h 37"/>
                <a:gd name="T4" fmla="*/ 33 w 34"/>
                <a:gd name="T5" fmla="*/ 9 h 37"/>
                <a:gd name="T6" fmla="*/ 32 w 34"/>
                <a:gd name="T7" fmla="*/ 5 h 37"/>
                <a:gd name="T8" fmla="*/ 30 w 34"/>
                <a:gd name="T9" fmla="*/ 3 h 37"/>
                <a:gd name="T10" fmla="*/ 26 w 34"/>
                <a:gd name="T11" fmla="*/ 2 h 37"/>
                <a:gd name="T12" fmla="*/ 20 w 34"/>
                <a:gd name="T13" fmla="*/ 2 h 37"/>
                <a:gd name="T14" fmla="*/ 20 w 34"/>
                <a:gd name="T15" fmla="*/ 31 h 37"/>
                <a:gd name="T16" fmla="*/ 21 w 34"/>
                <a:gd name="T17" fmla="*/ 35 h 37"/>
                <a:gd name="T18" fmla="*/ 24 w 34"/>
                <a:gd name="T19" fmla="*/ 36 h 37"/>
                <a:gd name="T20" fmla="*/ 26 w 34"/>
                <a:gd name="T21" fmla="*/ 36 h 37"/>
                <a:gd name="T22" fmla="*/ 26 w 34"/>
                <a:gd name="T23" fmla="*/ 37 h 37"/>
                <a:gd name="T24" fmla="*/ 8 w 34"/>
                <a:gd name="T25" fmla="*/ 37 h 37"/>
                <a:gd name="T26" fmla="*/ 8 w 34"/>
                <a:gd name="T27" fmla="*/ 36 h 37"/>
                <a:gd name="T28" fmla="*/ 10 w 34"/>
                <a:gd name="T29" fmla="*/ 36 h 37"/>
                <a:gd name="T30" fmla="*/ 13 w 34"/>
                <a:gd name="T31" fmla="*/ 35 h 37"/>
                <a:gd name="T32" fmla="*/ 14 w 34"/>
                <a:gd name="T33" fmla="*/ 31 h 37"/>
                <a:gd name="T34" fmla="*/ 14 w 34"/>
                <a:gd name="T35" fmla="*/ 2 h 37"/>
                <a:gd name="T36" fmla="*/ 9 w 34"/>
                <a:gd name="T37" fmla="*/ 2 h 37"/>
                <a:gd name="T38" fmla="*/ 5 w 34"/>
                <a:gd name="T39" fmla="*/ 3 h 37"/>
                <a:gd name="T40" fmla="*/ 2 w 34"/>
                <a:gd name="T41" fmla="*/ 5 h 37"/>
                <a:gd name="T42" fmla="*/ 1 w 34"/>
                <a:gd name="T43" fmla="*/ 9 h 37"/>
                <a:gd name="T44" fmla="*/ 0 w 34"/>
                <a:gd name="T45" fmla="*/ 9 h 37"/>
                <a:gd name="T46" fmla="*/ 0 w 34"/>
                <a:gd name="T47" fmla="*/ 0 h 37"/>
                <a:gd name="T48" fmla="*/ 34 w 34"/>
                <a:gd name="T4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37">
                  <a:moveTo>
                    <a:pt x="34" y="0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7"/>
                    <a:pt x="33" y="6"/>
                    <a:pt x="32" y="5"/>
                  </a:cubicBezTo>
                  <a:cubicBezTo>
                    <a:pt x="32" y="4"/>
                    <a:pt x="31" y="4"/>
                    <a:pt x="30" y="3"/>
                  </a:cubicBezTo>
                  <a:cubicBezTo>
                    <a:pt x="29" y="3"/>
                    <a:pt x="27" y="2"/>
                    <a:pt x="26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3"/>
                    <a:pt x="20" y="35"/>
                    <a:pt x="21" y="35"/>
                  </a:cubicBezTo>
                  <a:cubicBezTo>
                    <a:pt x="21" y="36"/>
                    <a:pt x="23" y="36"/>
                    <a:pt x="24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3" y="36"/>
                    <a:pt x="13" y="35"/>
                  </a:cubicBezTo>
                  <a:cubicBezTo>
                    <a:pt x="14" y="34"/>
                    <a:pt x="14" y="33"/>
                    <a:pt x="14" y="3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7" y="2"/>
                    <a:pt x="6" y="2"/>
                    <a:pt x="5" y="3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1" y="6"/>
                    <a:pt x="1" y="7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31" name="Freeform 44">
              <a:extLst>
                <a:ext uri="{FF2B5EF4-FFF2-40B4-BE49-F238E27FC236}">
                  <a16:creationId xmlns="" xmlns:a16="http://schemas.microsoft.com/office/drawing/2014/main" id="{F49028DA-6EAA-7B47-A880-BF83DEA2897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51" y="2326"/>
              <a:ext cx="79" cy="71"/>
            </a:xfrm>
            <a:custGeom>
              <a:avLst/>
              <a:gdLst>
                <a:gd name="T0" fmla="*/ 41 w 41"/>
                <a:gd name="T1" fmla="*/ 37 h 37"/>
                <a:gd name="T2" fmla="*/ 30 w 41"/>
                <a:gd name="T3" fmla="*/ 37 h 37"/>
                <a:gd name="T4" fmla="*/ 16 w 41"/>
                <a:gd name="T5" fmla="*/ 20 h 37"/>
                <a:gd name="T6" fmla="*/ 14 w 41"/>
                <a:gd name="T7" fmla="*/ 20 h 37"/>
                <a:gd name="T8" fmla="*/ 13 w 41"/>
                <a:gd name="T9" fmla="*/ 20 h 37"/>
                <a:gd name="T10" fmla="*/ 12 w 41"/>
                <a:gd name="T11" fmla="*/ 20 h 37"/>
                <a:gd name="T12" fmla="*/ 12 w 41"/>
                <a:gd name="T13" fmla="*/ 31 h 37"/>
                <a:gd name="T14" fmla="*/ 13 w 41"/>
                <a:gd name="T15" fmla="*/ 35 h 37"/>
                <a:gd name="T16" fmla="*/ 16 w 41"/>
                <a:gd name="T17" fmla="*/ 36 h 37"/>
                <a:gd name="T18" fmla="*/ 18 w 41"/>
                <a:gd name="T19" fmla="*/ 36 h 37"/>
                <a:gd name="T20" fmla="*/ 18 w 41"/>
                <a:gd name="T21" fmla="*/ 37 h 37"/>
                <a:gd name="T22" fmla="*/ 0 w 41"/>
                <a:gd name="T23" fmla="*/ 37 h 37"/>
                <a:gd name="T24" fmla="*/ 0 w 41"/>
                <a:gd name="T25" fmla="*/ 36 h 37"/>
                <a:gd name="T26" fmla="*/ 2 w 41"/>
                <a:gd name="T27" fmla="*/ 36 h 37"/>
                <a:gd name="T28" fmla="*/ 5 w 41"/>
                <a:gd name="T29" fmla="*/ 35 h 37"/>
                <a:gd name="T30" fmla="*/ 6 w 41"/>
                <a:gd name="T31" fmla="*/ 31 h 37"/>
                <a:gd name="T32" fmla="*/ 6 w 41"/>
                <a:gd name="T33" fmla="*/ 7 h 37"/>
                <a:gd name="T34" fmla="*/ 5 w 41"/>
                <a:gd name="T35" fmla="*/ 2 h 37"/>
                <a:gd name="T36" fmla="*/ 2 w 41"/>
                <a:gd name="T37" fmla="*/ 1 h 37"/>
                <a:gd name="T38" fmla="*/ 0 w 41"/>
                <a:gd name="T39" fmla="*/ 1 h 37"/>
                <a:gd name="T40" fmla="*/ 0 w 41"/>
                <a:gd name="T41" fmla="*/ 0 h 37"/>
                <a:gd name="T42" fmla="*/ 15 w 41"/>
                <a:gd name="T43" fmla="*/ 0 h 37"/>
                <a:gd name="T44" fmla="*/ 25 w 41"/>
                <a:gd name="T45" fmla="*/ 1 h 37"/>
                <a:gd name="T46" fmla="*/ 30 w 41"/>
                <a:gd name="T47" fmla="*/ 4 h 37"/>
                <a:gd name="T48" fmla="*/ 32 w 41"/>
                <a:gd name="T49" fmla="*/ 10 h 37"/>
                <a:gd name="T50" fmla="*/ 30 w 41"/>
                <a:gd name="T51" fmla="*/ 16 h 37"/>
                <a:gd name="T52" fmla="*/ 22 w 41"/>
                <a:gd name="T53" fmla="*/ 19 h 37"/>
                <a:gd name="T54" fmla="*/ 31 w 41"/>
                <a:gd name="T55" fmla="*/ 30 h 37"/>
                <a:gd name="T56" fmla="*/ 36 w 41"/>
                <a:gd name="T57" fmla="*/ 35 h 37"/>
                <a:gd name="T58" fmla="*/ 41 w 41"/>
                <a:gd name="T59" fmla="*/ 36 h 37"/>
                <a:gd name="T60" fmla="*/ 41 w 41"/>
                <a:gd name="T61" fmla="*/ 37 h 37"/>
                <a:gd name="T62" fmla="*/ 12 w 41"/>
                <a:gd name="T63" fmla="*/ 18 h 37"/>
                <a:gd name="T64" fmla="*/ 13 w 41"/>
                <a:gd name="T65" fmla="*/ 18 h 37"/>
                <a:gd name="T66" fmla="*/ 14 w 41"/>
                <a:gd name="T67" fmla="*/ 18 h 37"/>
                <a:gd name="T68" fmla="*/ 22 w 41"/>
                <a:gd name="T69" fmla="*/ 16 h 37"/>
                <a:gd name="T70" fmla="*/ 25 w 41"/>
                <a:gd name="T71" fmla="*/ 10 h 37"/>
                <a:gd name="T72" fmla="*/ 23 w 41"/>
                <a:gd name="T73" fmla="*/ 4 h 37"/>
                <a:gd name="T74" fmla="*/ 17 w 41"/>
                <a:gd name="T75" fmla="*/ 2 h 37"/>
                <a:gd name="T76" fmla="*/ 12 w 41"/>
                <a:gd name="T77" fmla="*/ 3 h 37"/>
                <a:gd name="T78" fmla="*/ 12 w 41"/>
                <a:gd name="T79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1" h="37">
                  <a:moveTo>
                    <a:pt x="41" y="37"/>
                  </a:moveTo>
                  <a:cubicBezTo>
                    <a:pt x="30" y="37"/>
                    <a:pt x="30" y="37"/>
                    <a:pt x="30" y="37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20"/>
                    <a:pt x="14" y="20"/>
                    <a:pt x="14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5"/>
                    <a:pt x="13" y="35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20" y="0"/>
                    <a:pt x="23" y="0"/>
                    <a:pt x="25" y="1"/>
                  </a:cubicBezTo>
                  <a:cubicBezTo>
                    <a:pt x="27" y="1"/>
                    <a:pt x="29" y="3"/>
                    <a:pt x="30" y="4"/>
                  </a:cubicBezTo>
                  <a:cubicBezTo>
                    <a:pt x="32" y="6"/>
                    <a:pt x="32" y="7"/>
                    <a:pt x="32" y="10"/>
                  </a:cubicBezTo>
                  <a:cubicBezTo>
                    <a:pt x="32" y="12"/>
                    <a:pt x="31" y="14"/>
                    <a:pt x="30" y="16"/>
                  </a:cubicBezTo>
                  <a:cubicBezTo>
                    <a:pt x="28" y="17"/>
                    <a:pt x="26" y="18"/>
                    <a:pt x="22" y="1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3" y="32"/>
                    <a:pt x="34" y="34"/>
                    <a:pt x="36" y="35"/>
                  </a:cubicBezTo>
                  <a:cubicBezTo>
                    <a:pt x="37" y="36"/>
                    <a:pt x="39" y="36"/>
                    <a:pt x="41" y="36"/>
                  </a:cubicBezTo>
                  <a:lnTo>
                    <a:pt x="41" y="37"/>
                  </a:lnTo>
                  <a:close/>
                  <a:moveTo>
                    <a:pt x="12" y="18"/>
                  </a:moveTo>
                  <a:cubicBezTo>
                    <a:pt x="12" y="18"/>
                    <a:pt x="13" y="18"/>
                    <a:pt x="13" y="18"/>
                  </a:cubicBezTo>
                  <a:cubicBezTo>
                    <a:pt x="13" y="18"/>
                    <a:pt x="13" y="18"/>
                    <a:pt x="14" y="18"/>
                  </a:cubicBezTo>
                  <a:cubicBezTo>
                    <a:pt x="18" y="18"/>
                    <a:pt x="20" y="17"/>
                    <a:pt x="22" y="16"/>
                  </a:cubicBezTo>
                  <a:cubicBezTo>
                    <a:pt x="24" y="14"/>
                    <a:pt x="25" y="12"/>
                    <a:pt x="25" y="10"/>
                  </a:cubicBezTo>
                  <a:cubicBezTo>
                    <a:pt x="25" y="8"/>
                    <a:pt x="25" y="6"/>
                    <a:pt x="23" y="4"/>
                  </a:cubicBezTo>
                  <a:cubicBezTo>
                    <a:pt x="21" y="3"/>
                    <a:pt x="19" y="2"/>
                    <a:pt x="17" y="2"/>
                  </a:cubicBezTo>
                  <a:cubicBezTo>
                    <a:pt x="16" y="2"/>
                    <a:pt x="14" y="2"/>
                    <a:pt x="12" y="3"/>
                  </a:cubicBezTo>
                  <a:lnTo>
                    <a:pt x="1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32" name="Freeform 45">
              <a:extLst>
                <a:ext uri="{FF2B5EF4-FFF2-40B4-BE49-F238E27FC236}">
                  <a16:creationId xmlns="" xmlns:a16="http://schemas.microsoft.com/office/drawing/2014/main" id="{02C5610D-3C7E-F048-8DF2-FEC55BC216D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32" y="2324"/>
              <a:ext cx="76" cy="75"/>
            </a:xfrm>
            <a:custGeom>
              <a:avLst/>
              <a:gdLst>
                <a:gd name="T0" fmla="*/ 21 w 40"/>
                <a:gd name="T1" fmla="*/ 0 h 39"/>
                <a:gd name="T2" fmla="*/ 35 w 40"/>
                <a:gd name="T3" fmla="*/ 6 h 39"/>
                <a:gd name="T4" fmla="*/ 40 w 40"/>
                <a:gd name="T5" fmla="*/ 19 h 39"/>
                <a:gd name="T6" fmla="*/ 34 w 40"/>
                <a:gd name="T7" fmla="*/ 34 h 39"/>
                <a:gd name="T8" fmla="*/ 20 w 40"/>
                <a:gd name="T9" fmla="*/ 39 h 39"/>
                <a:gd name="T10" fmla="*/ 6 w 40"/>
                <a:gd name="T11" fmla="*/ 34 h 39"/>
                <a:gd name="T12" fmla="*/ 0 w 40"/>
                <a:gd name="T13" fmla="*/ 20 h 39"/>
                <a:gd name="T14" fmla="*/ 7 w 40"/>
                <a:gd name="T15" fmla="*/ 5 h 39"/>
                <a:gd name="T16" fmla="*/ 21 w 40"/>
                <a:gd name="T17" fmla="*/ 0 h 39"/>
                <a:gd name="T18" fmla="*/ 20 w 40"/>
                <a:gd name="T19" fmla="*/ 2 h 39"/>
                <a:gd name="T20" fmla="*/ 11 w 40"/>
                <a:gd name="T21" fmla="*/ 6 h 39"/>
                <a:gd name="T22" fmla="*/ 7 w 40"/>
                <a:gd name="T23" fmla="*/ 19 h 39"/>
                <a:gd name="T24" fmla="*/ 11 w 40"/>
                <a:gd name="T25" fmla="*/ 33 h 39"/>
                <a:gd name="T26" fmla="*/ 20 w 40"/>
                <a:gd name="T27" fmla="*/ 37 h 39"/>
                <a:gd name="T28" fmla="*/ 30 w 40"/>
                <a:gd name="T29" fmla="*/ 33 h 39"/>
                <a:gd name="T30" fmla="*/ 33 w 40"/>
                <a:gd name="T31" fmla="*/ 20 h 39"/>
                <a:gd name="T32" fmla="*/ 29 w 40"/>
                <a:gd name="T33" fmla="*/ 6 h 39"/>
                <a:gd name="T34" fmla="*/ 20 w 40"/>
                <a:gd name="T35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39">
                  <a:moveTo>
                    <a:pt x="21" y="0"/>
                  </a:moveTo>
                  <a:cubicBezTo>
                    <a:pt x="26" y="0"/>
                    <a:pt x="31" y="2"/>
                    <a:pt x="35" y="6"/>
                  </a:cubicBezTo>
                  <a:cubicBezTo>
                    <a:pt x="38" y="9"/>
                    <a:pt x="40" y="14"/>
                    <a:pt x="40" y="19"/>
                  </a:cubicBezTo>
                  <a:cubicBezTo>
                    <a:pt x="40" y="25"/>
                    <a:pt x="38" y="30"/>
                    <a:pt x="34" y="34"/>
                  </a:cubicBezTo>
                  <a:cubicBezTo>
                    <a:pt x="31" y="37"/>
                    <a:pt x="26" y="39"/>
                    <a:pt x="20" y="39"/>
                  </a:cubicBezTo>
                  <a:cubicBezTo>
                    <a:pt x="14" y="39"/>
                    <a:pt x="10" y="37"/>
                    <a:pt x="6" y="34"/>
                  </a:cubicBezTo>
                  <a:cubicBezTo>
                    <a:pt x="2" y="30"/>
                    <a:pt x="0" y="25"/>
                    <a:pt x="0" y="20"/>
                  </a:cubicBezTo>
                  <a:cubicBezTo>
                    <a:pt x="0" y="14"/>
                    <a:pt x="2" y="9"/>
                    <a:pt x="7" y="5"/>
                  </a:cubicBezTo>
                  <a:cubicBezTo>
                    <a:pt x="11" y="2"/>
                    <a:pt x="15" y="0"/>
                    <a:pt x="21" y="0"/>
                  </a:cubicBezTo>
                  <a:close/>
                  <a:moveTo>
                    <a:pt x="20" y="2"/>
                  </a:moveTo>
                  <a:cubicBezTo>
                    <a:pt x="16" y="2"/>
                    <a:pt x="13" y="3"/>
                    <a:pt x="11" y="6"/>
                  </a:cubicBezTo>
                  <a:cubicBezTo>
                    <a:pt x="8" y="9"/>
                    <a:pt x="7" y="13"/>
                    <a:pt x="7" y="19"/>
                  </a:cubicBezTo>
                  <a:cubicBezTo>
                    <a:pt x="7" y="26"/>
                    <a:pt x="8" y="30"/>
                    <a:pt x="11" y="33"/>
                  </a:cubicBezTo>
                  <a:cubicBezTo>
                    <a:pt x="14" y="36"/>
                    <a:pt x="16" y="37"/>
                    <a:pt x="20" y="37"/>
                  </a:cubicBezTo>
                  <a:cubicBezTo>
                    <a:pt x="24" y="37"/>
                    <a:pt x="27" y="36"/>
                    <a:pt x="30" y="33"/>
                  </a:cubicBezTo>
                  <a:cubicBezTo>
                    <a:pt x="32" y="30"/>
                    <a:pt x="33" y="26"/>
                    <a:pt x="33" y="20"/>
                  </a:cubicBezTo>
                  <a:cubicBezTo>
                    <a:pt x="33" y="14"/>
                    <a:pt x="32" y="9"/>
                    <a:pt x="29" y="6"/>
                  </a:cubicBezTo>
                  <a:cubicBezTo>
                    <a:pt x="27" y="3"/>
                    <a:pt x="24" y="2"/>
                    <a:pt x="2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33" name="Freeform 46">
              <a:extLst>
                <a:ext uri="{FF2B5EF4-FFF2-40B4-BE49-F238E27FC236}">
                  <a16:creationId xmlns="" xmlns:a16="http://schemas.microsoft.com/office/drawing/2014/main" id="{B8AD96C3-8087-B04D-8F13-8FD1E25E8B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326"/>
              <a:ext cx="68" cy="71"/>
            </a:xfrm>
            <a:custGeom>
              <a:avLst/>
              <a:gdLst>
                <a:gd name="T0" fmla="*/ 35 w 36"/>
                <a:gd name="T1" fmla="*/ 27 h 37"/>
                <a:gd name="T2" fmla="*/ 36 w 36"/>
                <a:gd name="T3" fmla="*/ 27 h 37"/>
                <a:gd name="T4" fmla="*/ 32 w 36"/>
                <a:gd name="T5" fmla="*/ 37 h 37"/>
                <a:gd name="T6" fmla="*/ 0 w 36"/>
                <a:gd name="T7" fmla="*/ 37 h 37"/>
                <a:gd name="T8" fmla="*/ 0 w 36"/>
                <a:gd name="T9" fmla="*/ 36 h 37"/>
                <a:gd name="T10" fmla="*/ 2 w 36"/>
                <a:gd name="T11" fmla="*/ 36 h 37"/>
                <a:gd name="T12" fmla="*/ 6 w 36"/>
                <a:gd name="T13" fmla="*/ 35 h 37"/>
                <a:gd name="T14" fmla="*/ 6 w 36"/>
                <a:gd name="T15" fmla="*/ 31 h 37"/>
                <a:gd name="T16" fmla="*/ 6 w 36"/>
                <a:gd name="T17" fmla="*/ 7 h 37"/>
                <a:gd name="T18" fmla="*/ 5 w 36"/>
                <a:gd name="T19" fmla="*/ 2 h 37"/>
                <a:gd name="T20" fmla="*/ 2 w 36"/>
                <a:gd name="T21" fmla="*/ 1 h 37"/>
                <a:gd name="T22" fmla="*/ 0 w 36"/>
                <a:gd name="T23" fmla="*/ 1 h 37"/>
                <a:gd name="T24" fmla="*/ 0 w 36"/>
                <a:gd name="T25" fmla="*/ 0 h 37"/>
                <a:gd name="T26" fmla="*/ 19 w 36"/>
                <a:gd name="T27" fmla="*/ 0 h 37"/>
                <a:gd name="T28" fmla="*/ 19 w 36"/>
                <a:gd name="T29" fmla="*/ 1 h 37"/>
                <a:gd name="T30" fmla="*/ 14 w 36"/>
                <a:gd name="T31" fmla="*/ 2 h 37"/>
                <a:gd name="T32" fmla="*/ 13 w 36"/>
                <a:gd name="T33" fmla="*/ 3 h 37"/>
                <a:gd name="T34" fmla="*/ 12 w 36"/>
                <a:gd name="T35" fmla="*/ 7 h 37"/>
                <a:gd name="T36" fmla="*/ 12 w 36"/>
                <a:gd name="T37" fmla="*/ 31 h 37"/>
                <a:gd name="T38" fmla="*/ 13 w 36"/>
                <a:gd name="T39" fmla="*/ 34 h 37"/>
                <a:gd name="T40" fmla="*/ 14 w 36"/>
                <a:gd name="T41" fmla="*/ 35 h 37"/>
                <a:gd name="T42" fmla="*/ 18 w 36"/>
                <a:gd name="T43" fmla="*/ 35 h 37"/>
                <a:gd name="T44" fmla="*/ 21 w 36"/>
                <a:gd name="T45" fmla="*/ 35 h 37"/>
                <a:gd name="T46" fmla="*/ 28 w 36"/>
                <a:gd name="T47" fmla="*/ 34 h 37"/>
                <a:gd name="T48" fmla="*/ 32 w 36"/>
                <a:gd name="T49" fmla="*/ 32 h 37"/>
                <a:gd name="T50" fmla="*/ 35 w 36"/>
                <a:gd name="T51" fmla="*/ 2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6" h="37">
                  <a:moveTo>
                    <a:pt x="35" y="27"/>
                  </a:moveTo>
                  <a:cubicBezTo>
                    <a:pt x="36" y="27"/>
                    <a:pt x="36" y="27"/>
                    <a:pt x="36" y="2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5" y="1"/>
                    <a:pt x="14" y="2"/>
                  </a:cubicBezTo>
                  <a:cubicBezTo>
                    <a:pt x="13" y="2"/>
                    <a:pt x="13" y="2"/>
                    <a:pt x="13" y="3"/>
                  </a:cubicBezTo>
                  <a:cubicBezTo>
                    <a:pt x="12" y="4"/>
                    <a:pt x="12" y="5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2"/>
                    <a:pt x="12" y="33"/>
                    <a:pt x="13" y="34"/>
                  </a:cubicBezTo>
                  <a:cubicBezTo>
                    <a:pt x="13" y="34"/>
                    <a:pt x="13" y="35"/>
                    <a:pt x="14" y="35"/>
                  </a:cubicBezTo>
                  <a:cubicBezTo>
                    <a:pt x="14" y="35"/>
                    <a:pt x="16" y="35"/>
                    <a:pt x="18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5" y="35"/>
                    <a:pt x="27" y="35"/>
                    <a:pt x="28" y="34"/>
                  </a:cubicBezTo>
                  <a:cubicBezTo>
                    <a:pt x="29" y="34"/>
                    <a:pt x="30" y="33"/>
                    <a:pt x="32" y="32"/>
                  </a:cubicBezTo>
                  <a:cubicBezTo>
                    <a:pt x="33" y="31"/>
                    <a:pt x="34" y="29"/>
                    <a:pt x="35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34" name="Freeform 47">
              <a:extLst>
                <a:ext uri="{FF2B5EF4-FFF2-40B4-BE49-F238E27FC236}">
                  <a16:creationId xmlns="" xmlns:a16="http://schemas.microsoft.com/office/drawing/2014/main" id="{BD720981-28D0-3447-8CD3-B7AF003DB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2326"/>
              <a:ext cx="67" cy="71"/>
            </a:xfrm>
            <a:custGeom>
              <a:avLst/>
              <a:gdLst>
                <a:gd name="T0" fmla="*/ 11 w 35"/>
                <a:gd name="T1" fmla="*/ 2 h 37"/>
                <a:gd name="T2" fmla="*/ 11 w 35"/>
                <a:gd name="T3" fmla="*/ 17 h 37"/>
                <a:gd name="T4" fmla="*/ 20 w 35"/>
                <a:gd name="T5" fmla="*/ 17 h 37"/>
                <a:gd name="T6" fmla="*/ 25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6 w 35"/>
                <a:gd name="T17" fmla="*/ 21 h 37"/>
                <a:gd name="T18" fmla="*/ 24 w 35"/>
                <a:gd name="T19" fmla="*/ 19 h 37"/>
                <a:gd name="T20" fmla="*/ 20 w 35"/>
                <a:gd name="T21" fmla="*/ 19 h 37"/>
                <a:gd name="T22" fmla="*/ 11 w 35"/>
                <a:gd name="T23" fmla="*/ 19 h 37"/>
                <a:gd name="T24" fmla="*/ 11 w 35"/>
                <a:gd name="T25" fmla="*/ 31 h 37"/>
                <a:gd name="T26" fmla="*/ 12 w 35"/>
                <a:gd name="T27" fmla="*/ 34 h 37"/>
                <a:gd name="T28" fmla="*/ 12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1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1 w 35"/>
                <a:gd name="T49" fmla="*/ 36 h 37"/>
                <a:gd name="T50" fmla="*/ 4 w 35"/>
                <a:gd name="T51" fmla="*/ 36 h 37"/>
                <a:gd name="T52" fmla="*/ 5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1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1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29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1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1" y="2"/>
                  </a:moveTo>
                  <a:cubicBezTo>
                    <a:pt x="11" y="17"/>
                    <a:pt x="11" y="17"/>
                    <a:pt x="11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3" y="17"/>
                    <a:pt x="24" y="16"/>
                    <a:pt x="25" y="16"/>
                  </a:cubicBezTo>
                  <a:cubicBezTo>
                    <a:pt x="26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6" y="23"/>
                    <a:pt x="26" y="21"/>
                    <a:pt x="26" y="21"/>
                  </a:cubicBezTo>
                  <a:cubicBezTo>
                    <a:pt x="26" y="20"/>
                    <a:pt x="25" y="20"/>
                    <a:pt x="24" y="19"/>
                  </a:cubicBezTo>
                  <a:cubicBezTo>
                    <a:pt x="23" y="19"/>
                    <a:pt x="22" y="19"/>
                    <a:pt x="20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1" y="34"/>
                    <a:pt x="12" y="34"/>
                  </a:cubicBezTo>
                  <a:cubicBezTo>
                    <a:pt x="12" y="34"/>
                    <a:pt x="12" y="35"/>
                    <a:pt x="12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4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1" y="32"/>
                    <a:pt x="32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2" y="36"/>
                    <a:pt x="3" y="36"/>
                    <a:pt x="4" y="36"/>
                  </a:cubicBezTo>
                  <a:cubicBezTo>
                    <a:pt x="4" y="35"/>
                    <a:pt x="5" y="35"/>
                    <a:pt x="5" y="34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6"/>
                    <a:pt x="30" y="5"/>
                    <a:pt x="29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6" y="2"/>
                    <a:pt x="25" y="2"/>
                    <a:pt x="23" y="2"/>
                  </a:cubicBezTo>
                  <a:lnTo>
                    <a:pt x="1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35" name="Freeform 48">
              <a:extLst>
                <a:ext uri="{FF2B5EF4-FFF2-40B4-BE49-F238E27FC236}">
                  <a16:creationId xmlns="" xmlns:a16="http://schemas.microsoft.com/office/drawing/2014/main" id="{E1C6497F-2E76-BF49-90ED-4EC5FF547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2326"/>
              <a:ext cx="84" cy="73"/>
            </a:xfrm>
            <a:custGeom>
              <a:avLst/>
              <a:gdLst>
                <a:gd name="T0" fmla="*/ 29 w 44"/>
                <a:gd name="T1" fmla="*/ 1 h 38"/>
                <a:gd name="T2" fmla="*/ 29 w 44"/>
                <a:gd name="T3" fmla="*/ 0 h 38"/>
                <a:gd name="T4" fmla="*/ 44 w 44"/>
                <a:gd name="T5" fmla="*/ 0 h 38"/>
                <a:gd name="T6" fmla="*/ 44 w 44"/>
                <a:gd name="T7" fmla="*/ 1 h 38"/>
                <a:gd name="T8" fmla="*/ 42 w 44"/>
                <a:gd name="T9" fmla="*/ 1 h 38"/>
                <a:gd name="T10" fmla="*/ 39 w 44"/>
                <a:gd name="T11" fmla="*/ 3 h 38"/>
                <a:gd name="T12" fmla="*/ 38 w 44"/>
                <a:gd name="T13" fmla="*/ 7 h 38"/>
                <a:gd name="T14" fmla="*/ 38 w 44"/>
                <a:gd name="T15" fmla="*/ 22 h 38"/>
                <a:gd name="T16" fmla="*/ 37 w 44"/>
                <a:gd name="T17" fmla="*/ 31 h 38"/>
                <a:gd name="T18" fmla="*/ 32 w 44"/>
                <a:gd name="T19" fmla="*/ 36 h 38"/>
                <a:gd name="T20" fmla="*/ 22 w 44"/>
                <a:gd name="T21" fmla="*/ 38 h 38"/>
                <a:gd name="T22" fmla="*/ 12 w 44"/>
                <a:gd name="T23" fmla="*/ 36 h 38"/>
                <a:gd name="T24" fmla="*/ 7 w 44"/>
                <a:gd name="T25" fmla="*/ 30 h 38"/>
                <a:gd name="T26" fmla="*/ 6 w 44"/>
                <a:gd name="T27" fmla="*/ 21 h 38"/>
                <a:gd name="T28" fmla="*/ 6 w 44"/>
                <a:gd name="T29" fmla="*/ 7 h 38"/>
                <a:gd name="T30" fmla="*/ 5 w 44"/>
                <a:gd name="T31" fmla="*/ 2 h 38"/>
                <a:gd name="T32" fmla="*/ 1 w 44"/>
                <a:gd name="T33" fmla="*/ 1 h 38"/>
                <a:gd name="T34" fmla="*/ 0 w 44"/>
                <a:gd name="T35" fmla="*/ 1 h 38"/>
                <a:gd name="T36" fmla="*/ 0 w 44"/>
                <a:gd name="T37" fmla="*/ 0 h 38"/>
                <a:gd name="T38" fmla="*/ 18 w 44"/>
                <a:gd name="T39" fmla="*/ 0 h 38"/>
                <a:gd name="T40" fmla="*/ 18 w 44"/>
                <a:gd name="T41" fmla="*/ 1 h 38"/>
                <a:gd name="T42" fmla="*/ 16 w 44"/>
                <a:gd name="T43" fmla="*/ 1 h 38"/>
                <a:gd name="T44" fmla="*/ 12 w 44"/>
                <a:gd name="T45" fmla="*/ 3 h 38"/>
                <a:gd name="T46" fmla="*/ 12 w 44"/>
                <a:gd name="T47" fmla="*/ 7 h 38"/>
                <a:gd name="T48" fmla="*/ 12 w 44"/>
                <a:gd name="T49" fmla="*/ 23 h 38"/>
                <a:gd name="T50" fmla="*/ 12 w 44"/>
                <a:gd name="T51" fmla="*/ 28 h 38"/>
                <a:gd name="T52" fmla="*/ 14 w 44"/>
                <a:gd name="T53" fmla="*/ 32 h 38"/>
                <a:gd name="T54" fmla="*/ 17 w 44"/>
                <a:gd name="T55" fmla="*/ 35 h 38"/>
                <a:gd name="T56" fmla="*/ 22 w 44"/>
                <a:gd name="T57" fmla="*/ 36 h 38"/>
                <a:gd name="T58" fmla="*/ 30 w 44"/>
                <a:gd name="T59" fmla="*/ 34 h 38"/>
                <a:gd name="T60" fmla="*/ 34 w 44"/>
                <a:gd name="T61" fmla="*/ 30 h 38"/>
                <a:gd name="T62" fmla="*/ 35 w 44"/>
                <a:gd name="T63" fmla="*/ 22 h 38"/>
                <a:gd name="T64" fmla="*/ 35 w 44"/>
                <a:gd name="T65" fmla="*/ 7 h 38"/>
                <a:gd name="T66" fmla="*/ 34 w 44"/>
                <a:gd name="T67" fmla="*/ 2 h 38"/>
                <a:gd name="T68" fmla="*/ 31 w 44"/>
                <a:gd name="T69" fmla="*/ 1 h 38"/>
                <a:gd name="T70" fmla="*/ 29 w 44"/>
                <a:gd name="T71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38">
                  <a:moveTo>
                    <a:pt x="29" y="1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1"/>
                    <a:pt x="39" y="2"/>
                    <a:pt x="39" y="3"/>
                  </a:cubicBezTo>
                  <a:cubicBezTo>
                    <a:pt x="38" y="3"/>
                    <a:pt x="38" y="5"/>
                    <a:pt x="38" y="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6"/>
                    <a:pt x="38" y="29"/>
                    <a:pt x="37" y="31"/>
                  </a:cubicBezTo>
                  <a:cubicBezTo>
                    <a:pt x="36" y="33"/>
                    <a:pt x="34" y="34"/>
                    <a:pt x="32" y="36"/>
                  </a:cubicBezTo>
                  <a:cubicBezTo>
                    <a:pt x="29" y="37"/>
                    <a:pt x="26" y="38"/>
                    <a:pt x="22" y="38"/>
                  </a:cubicBezTo>
                  <a:cubicBezTo>
                    <a:pt x="18" y="38"/>
                    <a:pt x="14" y="37"/>
                    <a:pt x="12" y="36"/>
                  </a:cubicBezTo>
                  <a:cubicBezTo>
                    <a:pt x="10" y="35"/>
                    <a:pt x="8" y="33"/>
                    <a:pt x="7" y="30"/>
                  </a:cubicBezTo>
                  <a:cubicBezTo>
                    <a:pt x="6" y="29"/>
                    <a:pt x="6" y="26"/>
                    <a:pt x="6" y="2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4" y="1"/>
                    <a:pt x="13" y="2"/>
                    <a:pt x="12" y="3"/>
                  </a:cubicBezTo>
                  <a:cubicBezTo>
                    <a:pt x="12" y="3"/>
                    <a:pt x="12" y="5"/>
                    <a:pt x="12" y="7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6"/>
                    <a:pt x="12" y="28"/>
                  </a:cubicBezTo>
                  <a:cubicBezTo>
                    <a:pt x="12" y="30"/>
                    <a:pt x="13" y="31"/>
                    <a:pt x="14" y="32"/>
                  </a:cubicBezTo>
                  <a:cubicBezTo>
                    <a:pt x="15" y="33"/>
                    <a:pt x="16" y="34"/>
                    <a:pt x="17" y="35"/>
                  </a:cubicBezTo>
                  <a:cubicBezTo>
                    <a:pt x="19" y="35"/>
                    <a:pt x="20" y="36"/>
                    <a:pt x="22" y="36"/>
                  </a:cubicBezTo>
                  <a:cubicBezTo>
                    <a:pt x="25" y="36"/>
                    <a:pt x="28" y="35"/>
                    <a:pt x="30" y="34"/>
                  </a:cubicBezTo>
                  <a:cubicBezTo>
                    <a:pt x="32" y="33"/>
                    <a:pt x="33" y="32"/>
                    <a:pt x="34" y="30"/>
                  </a:cubicBezTo>
                  <a:cubicBezTo>
                    <a:pt x="35" y="28"/>
                    <a:pt x="35" y="26"/>
                    <a:pt x="35" y="22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4"/>
                    <a:pt x="35" y="3"/>
                    <a:pt x="34" y="2"/>
                  </a:cubicBezTo>
                  <a:cubicBezTo>
                    <a:pt x="34" y="1"/>
                    <a:pt x="32" y="1"/>
                    <a:pt x="31" y="1"/>
                  </a:cubicBezTo>
                  <a:lnTo>
                    <a:pt x="2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36" name="Freeform 49">
              <a:extLst>
                <a:ext uri="{FF2B5EF4-FFF2-40B4-BE49-F238E27FC236}">
                  <a16:creationId xmlns="" xmlns:a16="http://schemas.microsoft.com/office/drawing/2014/main" id="{0DCA0DE6-24DA-354E-AFBC-F650AD81F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2326"/>
              <a:ext cx="101" cy="71"/>
            </a:xfrm>
            <a:custGeom>
              <a:avLst/>
              <a:gdLst>
                <a:gd name="T0" fmla="*/ 24 w 53"/>
                <a:gd name="T1" fmla="*/ 37 h 37"/>
                <a:gd name="T2" fmla="*/ 8 w 53"/>
                <a:gd name="T3" fmla="*/ 6 h 37"/>
                <a:gd name="T4" fmla="*/ 8 w 53"/>
                <a:gd name="T5" fmla="*/ 31 h 37"/>
                <a:gd name="T6" fmla="*/ 9 w 53"/>
                <a:gd name="T7" fmla="*/ 35 h 37"/>
                <a:gd name="T8" fmla="*/ 13 w 53"/>
                <a:gd name="T9" fmla="*/ 36 h 37"/>
                <a:gd name="T10" fmla="*/ 14 w 53"/>
                <a:gd name="T11" fmla="*/ 36 h 37"/>
                <a:gd name="T12" fmla="*/ 14 w 53"/>
                <a:gd name="T13" fmla="*/ 37 h 37"/>
                <a:gd name="T14" fmla="*/ 0 w 53"/>
                <a:gd name="T15" fmla="*/ 37 h 37"/>
                <a:gd name="T16" fmla="*/ 0 w 53"/>
                <a:gd name="T17" fmla="*/ 36 h 37"/>
                <a:gd name="T18" fmla="*/ 1 w 53"/>
                <a:gd name="T19" fmla="*/ 36 h 37"/>
                <a:gd name="T20" fmla="*/ 5 w 53"/>
                <a:gd name="T21" fmla="*/ 35 h 37"/>
                <a:gd name="T22" fmla="*/ 6 w 53"/>
                <a:gd name="T23" fmla="*/ 31 h 37"/>
                <a:gd name="T24" fmla="*/ 6 w 53"/>
                <a:gd name="T25" fmla="*/ 6 h 37"/>
                <a:gd name="T26" fmla="*/ 5 w 53"/>
                <a:gd name="T27" fmla="*/ 3 h 37"/>
                <a:gd name="T28" fmla="*/ 3 w 53"/>
                <a:gd name="T29" fmla="*/ 2 h 37"/>
                <a:gd name="T30" fmla="*/ 0 w 53"/>
                <a:gd name="T31" fmla="*/ 1 h 37"/>
                <a:gd name="T32" fmla="*/ 0 w 53"/>
                <a:gd name="T33" fmla="*/ 0 h 37"/>
                <a:gd name="T34" fmla="*/ 12 w 53"/>
                <a:gd name="T35" fmla="*/ 0 h 37"/>
                <a:gd name="T36" fmla="*/ 26 w 53"/>
                <a:gd name="T37" fmla="*/ 29 h 37"/>
                <a:gd name="T38" fmla="*/ 41 w 53"/>
                <a:gd name="T39" fmla="*/ 0 h 37"/>
                <a:gd name="T40" fmla="*/ 53 w 53"/>
                <a:gd name="T41" fmla="*/ 0 h 37"/>
                <a:gd name="T42" fmla="*/ 53 w 53"/>
                <a:gd name="T43" fmla="*/ 1 h 37"/>
                <a:gd name="T44" fmla="*/ 51 w 53"/>
                <a:gd name="T45" fmla="*/ 1 h 37"/>
                <a:gd name="T46" fmla="*/ 48 w 53"/>
                <a:gd name="T47" fmla="*/ 2 h 37"/>
                <a:gd name="T48" fmla="*/ 47 w 53"/>
                <a:gd name="T49" fmla="*/ 6 h 37"/>
                <a:gd name="T50" fmla="*/ 47 w 53"/>
                <a:gd name="T51" fmla="*/ 31 h 37"/>
                <a:gd name="T52" fmla="*/ 48 w 53"/>
                <a:gd name="T53" fmla="*/ 35 h 37"/>
                <a:gd name="T54" fmla="*/ 51 w 53"/>
                <a:gd name="T55" fmla="*/ 36 h 37"/>
                <a:gd name="T56" fmla="*/ 53 w 53"/>
                <a:gd name="T57" fmla="*/ 36 h 37"/>
                <a:gd name="T58" fmla="*/ 53 w 53"/>
                <a:gd name="T59" fmla="*/ 37 h 37"/>
                <a:gd name="T60" fmla="*/ 35 w 53"/>
                <a:gd name="T61" fmla="*/ 37 h 37"/>
                <a:gd name="T62" fmla="*/ 35 w 53"/>
                <a:gd name="T63" fmla="*/ 36 h 37"/>
                <a:gd name="T64" fmla="*/ 37 w 53"/>
                <a:gd name="T65" fmla="*/ 36 h 37"/>
                <a:gd name="T66" fmla="*/ 40 w 53"/>
                <a:gd name="T67" fmla="*/ 35 h 37"/>
                <a:gd name="T68" fmla="*/ 41 w 53"/>
                <a:gd name="T69" fmla="*/ 31 h 37"/>
                <a:gd name="T70" fmla="*/ 41 w 53"/>
                <a:gd name="T71" fmla="*/ 6 h 37"/>
                <a:gd name="T72" fmla="*/ 25 w 53"/>
                <a:gd name="T73" fmla="*/ 37 h 37"/>
                <a:gd name="T74" fmla="*/ 24 w 53"/>
                <a:gd name="T75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3" h="37">
                  <a:moveTo>
                    <a:pt x="24" y="37"/>
                  </a:moveTo>
                  <a:cubicBezTo>
                    <a:pt x="8" y="6"/>
                    <a:pt x="8" y="6"/>
                    <a:pt x="8" y="6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8" y="33"/>
                    <a:pt x="9" y="35"/>
                    <a:pt x="9" y="35"/>
                  </a:cubicBezTo>
                  <a:cubicBezTo>
                    <a:pt x="10" y="36"/>
                    <a:pt x="11" y="36"/>
                    <a:pt x="13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5"/>
                    <a:pt x="5" y="4"/>
                    <a:pt x="5" y="3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3" y="1"/>
                    <a:pt x="1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50" y="1"/>
                    <a:pt x="48" y="2"/>
                    <a:pt x="48" y="2"/>
                  </a:cubicBezTo>
                  <a:cubicBezTo>
                    <a:pt x="47" y="3"/>
                    <a:pt x="47" y="4"/>
                    <a:pt x="47" y="6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7" y="33"/>
                    <a:pt x="47" y="35"/>
                    <a:pt x="48" y="35"/>
                  </a:cubicBezTo>
                  <a:cubicBezTo>
                    <a:pt x="49" y="36"/>
                    <a:pt x="50" y="36"/>
                    <a:pt x="51" y="36"/>
                  </a:cubicBezTo>
                  <a:cubicBezTo>
                    <a:pt x="53" y="36"/>
                    <a:pt x="53" y="36"/>
                    <a:pt x="53" y="36"/>
                  </a:cubicBezTo>
                  <a:cubicBezTo>
                    <a:pt x="53" y="37"/>
                    <a:pt x="53" y="37"/>
                    <a:pt x="53" y="37"/>
                  </a:cubicBezTo>
                  <a:cubicBezTo>
                    <a:pt x="35" y="37"/>
                    <a:pt x="35" y="37"/>
                    <a:pt x="35" y="37"/>
                  </a:cubicBezTo>
                  <a:cubicBezTo>
                    <a:pt x="35" y="36"/>
                    <a:pt x="35" y="36"/>
                    <a:pt x="35" y="36"/>
                  </a:cubicBezTo>
                  <a:cubicBezTo>
                    <a:pt x="37" y="36"/>
                    <a:pt x="37" y="36"/>
                    <a:pt x="37" y="36"/>
                  </a:cubicBezTo>
                  <a:cubicBezTo>
                    <a:pt x="38" y="36"/>
                    <a:pt x="40" y="36"/>
                    <a:pt x="40" y="35"/>
                  </a:cubicBezTo>
                  <a:cubicBezTo>
                    <a:pt x="41" y="34"/>
                    <a:pt x="41" y="33"/>
                    <a:pt x="41" y="31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25" y="37"/>
                    <a:pt x="25" y="37"/>
                    <a:pt x="25" y="37"/>
                  </a:cubicBezTo>
                  <a:lnTo>
                    <a:pt x="24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</p:grpSp>
      <p:grpSp>
        <p:nvGrpSpPr>
          <p:cNvPr id="160" name="组合 159">
            <a:extLst>
              <a:ext uri="{FF2B5EF4-FFF2-40B4-BE49-F238E27FC236}">
                <a16:creationId xmlns="" xmlns:a16="http://schemas.microsoft.com/office/drawing/2014/main" id="{5062AC35-0736-514D-A6F6-B0212EE1E76C}"/>
              </a:ext>
            </a:extLst>
          </p:cNvPr>
          <p:cNvGrpSpPr/>
          <p:nvPr/>
        </p:nvGrpSpPr>
        <p:grpSpPr>
          <a:xfrm>
            <a:off x="4916221" y="292159"/>
            <a:ext cx="5132460" cy="5824104"/>
            <a:chOff x="3086100" y="1625625"/>
            <a:chExt cx="2968625" cy="3368675"/>
          </a:xfrm>
          <a:solidFill>
            <a:srgbClr val="09234F">
              <a:alpha val="5000"/>
            </a:srgbClr>
          </a:solidFill>
        </p:grpSpPr>
        <p:sp>
          <p:nvSpPr>
            <p:cNvPr id="161" name="Freeform 5">
              <a:extLst>
                <a:ext uri="{FF2B5EF4-FFF2-40B4-BE49-F238E27FC236}">
                  <a16:creationId xmlns="" xmlns:a16="http://schemas.microsoft.com/office/drawing/2014/main" id="{5FEF441C-2634-1549-947D-88DED008D71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86100" y="1625625"/>
              <a:ext cx="2968625" cy="3368675"/>
            </a:xfrm>
            <a:custGeom>
              <a:avLst/>
              <a:gdLst>
                <a:gd name="T0" fmla="*/ 696 w 979"/>
                <a:gd name="T1" fmla="*/ 849 h 1108"/>
                <a:gd name="T2" fmla="*/ 595 w 979"/>
                <a:gd name="T3" fmla="*/ 806 h 1108"/>
                <a:gd name="T4" fmla="*/ 593 w 979"/>
                <a:gd name="T5" fmla="*/ 726 h 1108"/>
                <a:gd name="T6" fmla="*/ 369 w 979"/>
                <a:gd name="T7" fmla="*/ 656 h 1108"/>
                <a:gd name="T8" fmla="*/ 388 w 979"/>
                <a:gd name="T9" fmla="*/ 705 h 1108"/>
                <a:gd name="T10" fmla="*/ 428 w 979"/>
                <a:gd name="T11" fmla="*/ 574 h 1108"/>
                <a:gd name="T12" fmla="*/ 388 w 979"/>
                <a:gd name="T13" fmla="*/ 617 h 1108"/>
                <a:gd name="T14" fmla="*/ 686 w 979"/>
                <a:gd name="T15" fmla="*/ 474 h 1108"/>
                <a:gd name="T16" fmla="*/ 798 w 979"/>
                <a:gd name="T17" fmla="*/ 441 h 1108"/>
                <a:gd name="T18" fmla="*/ 793 w 979"/>
                <a:gd name="T19" fmla="*/ 423 h 1108"/>
                <a:gd name="T20" fmla="*/ 392 w 979"/>
                <a:gd name="T21" fmla="*/ 345 h 1108"/>
                <a:gd name="T22" fmla="*/ 329 w 979"/>
                <a:gd name="T23" fmla="*/ 333 h 1108"/>
                <a:gd name="T24" fmla="*/ 454 w 979"/>
                <a:gd name="T25" fmla="*/ 330 h 1108"/>
                <a:gd name="T26" fmla="*/ 460 w 979"/>
                <a:gd name="T27" fmla="*/ 238 h 1108"/>
                <a:gd name="T28" fmla="*/ 539 w 979"/>
                <a:gd name="T29" fmla="*/ 237 h 1108"/>
                <a:gd name="T30" fmla="*/ 140 w 979"/>
                <a:gd name="T31" fmla="*/ 535 h 1108"/>
                <a:gd name="T32" fmla="*/ 229 w 979"/>
                <a:gd name="T33" fmla="*/ 230 h 1108"/>
                <a:gd name="T34" fmla="*/ 309 w 979"/>
                <a:gd name="T35" fmla="*/ 238 h 1108"/>
                <a:gd name="T36" fmla="*/ 330 w 979"/>
                <a:gd name="T37" fmla="*/ 260 h 1108"/>
                <a:gd name="T38" fmla="*/ 340 w 979"/>
                <a:gd name="T39" fmla="*/ 339 h 1108"/>
                <a:gd name="T40" fmla="*/ 860 w 979"/>
                <a:gd name="T41" fmla="*/ 290 h 1108"/>
                <a:gd name="T42" fmla="*/ 924 w 979"/>
                <a:gd name="T43" fmla="*/ 312 h 1108"/>
                <a:gd name="T44" fmla="*/ 752 w 979"/>
                <a:gd name="T45" fmla="*/ 195 h 1108"/>
                <a:gd name="T46" fmla="*/ 552 w 979"/>
                <a:gd name="T47" fmla="*/ 177 h 1108"/>
                <a:gd name="T48" fmla="*/ 418 w 979"/>
                <a:gd name="T49" fmla="*/ 123 h 1108"/>
                <a:gd name="T50" fmla="*/ 715 w 979"/>
                <a:gd name="T51" fmla="*/ 162 h 1108"/>
                <a:gd name="T52" fmla="*/ 331 w 979"/>
                <a:gd name="T53" fmla="*/ 109 h 1108"/>
                <a:gd name="T54" fmla="*/ 393 w 979"/>
                <a:gd name="T55" fmla="*/ 90 h 1108"/>
                <a:gd name="T56" fmla="*/ 373 w 979"/>
                <a:gd name="T57" fmla="*/ 86 h 1108"/>
                <a:gd name="T58" fmla="*/ 309 w 979"/>
                <a:gd name="T59" fmla="*/ 28 h 1108"/>
                <a:gd name="T60" fmla="*/ 254 w 979"/>
                <a:gd name="T61" fmla="*/ 74 h 1108"/>
                <a:gd name="T62" fmla="*/ 217 w 979"/>
                <a:gd name="T63" fmla="*/ 131 h 1108"/>
                <a:gd name="T64" fmla="*/ 128 w 979"/>
                <a:gd name="T65" fmla="*/ 162 h 1108"/>
                <a:gd name="T66" fmla="*/ 128 w 979"/>
                <a:gd name="T67" fmla="*/ 574 h 1108"/>
                <a:gd name="T68" fmla="*/ 364 w 979"/>
                <a:gd name="T69" fmla="*/ 617 h 1108"/>
                <a:gd name="T70" fmla="*/ 283 w 979"/>
                <a:gd name="T71" fmla="*/ 705 h 1108"/>
                <a:gd name="T72" fmla="*/ 3 w 979"/>
                <a:gd name="T73" fmla="*/ 1085 h 1108"/>
                <a:gd name="T74" fmla="*/ 823 w 979"/>
                <a:gd name="T75" fmla="*/ 999 h 1108"/>
                <a:gd name="T76" fmla="*/ 792 w 979"/>
                <a:gd name="T77" fmla="*/ 805 h 1108"/>
                <a:gd name="T78" fmla="*/ 847 w 979"/>
                <a:gd name="T79" fmla="*/ 641 h 1108"/>
                <a:gd name="T80" fmla="*/ 920 w 979"/>
                <a:gd name="T81" fmla="*/ 353 h 1108"/>
                <a:gd name="T82" fmla="*/ 749 w 979"/>
                <a:gd name="T83" fmla="*/ 536 h 1108"/>
                <a:gd name="T84" fmla="*/ 826 w 979"/>
                <a:gd name="T85" fmla="*/ 457 h 1108"/>
                <a:gd name="T86" fmla="*/ 751 w 979"/>
                <a:gd name="T87" fmla="*/ 237 h 1108"/>
                <a:gd name="T88" fmla="*/ 686 w 979"/>
                <a:gd name="T89" fmla="*/ 380 h 1108"/>
                <a:gd name="T90" fmla="*/ 736 w 979"/>
                <a:gd name="T91" fmla="*/ 612 h 1108"/>
                <a:gd name="T92" fmla="*/ 501 w 979"/>
                <a:gd name="T93" fmla="*/ 703 h 1108"/>
                <a:gd name="T94" fmla="*/ 466 w 979"/>
                <a:gd name="T95" fmla="*/ 639 h 1108"/>
                <a:gd name="T96" fmla="*/ 449 w 979"/>
                <a:gd name="T97" fmla="*/ 535 h 1108"/>
                <a:gd name="T98" fmla="*/ 432 w 979"/>
                <a:gd name="T99" fmla="*/ 341 h 1108"/>
                <a:gd name="T100" fmla="*/ 495 w 979"/>
                <a:gd name="T101" fmla="*/ 307 h 1108"/>
                <a:gd name="T102" fmla="*/ 471 w 979"/>
                <a:gd name="T103" fmla="*/ 231 h 1108"/>
                <a:gd name="T104" fmla="*/ 482 w 979"/>
                <a:gd name="T105" fmla="*/ 203 h 1108"/>
                <a:gd name="T106" fmla="*/ 746 w 979"/>
                <a:gd name="T107" fmla="*/ 224 h 1108"/>
                <a:gd name="T108" fmla="*/ 808 w 979"/>
                <a:gd name="T109" fmla="*/ 280 h 1108"/>
                <a:gd name="T110" fmla="*/ 856 w 979"/>
                <a:gd name="T111" fmla="*/ 307 h 1108"/>
                <a:gd name="T112" fmla="*/ 911 w 979"/>
                <a:gd name="T113" fmla="*/ 201 h 1108"/>
                <a:gd name="T114" fmla="*/ 946 w 979"/>
                <a:gd name="T115" fmla="*/ 319 h 1108"/>
                <a:gd name="T116" fmla="*/ 960 w 979"/>
                <a:gd name="T117" fmla="*/ 162 h 1108"/>
                <a:gd name="T118" fmla="*/ 696 w 979"/>
                <a:gd name="T119" fmla="*/ 162 h 1108"/>
                <a:gd name="T120" fmla="*/ 403 w 979"/>
                <a:gd name="T121" fmla="*/ 8 h 1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79" h="1108">
                  <a:moveTo>
                    <a:pt x="696" y="849"/>
                  </a:moveTo>
                  <a:cubicBezTo>
                    <a:pt x="696" y="848"/>
                    <a:pt x="696" y="848"/>
                    <a:pt x="696" y="848"/>
                  </a:cubicBezTo>
                  <a:cubicBezTo>
                    <a:pt x="726" y="844"/>
                    <a:pt x="726" y="844"/>
                    <a:pt x="726" y="844"/>
                  </a:cubicBezTo>
                  <a:cubicBezTo>
                    <a:pt x="747" y="990"/>
                    <a:pt x="747" y="990"/>
                    <a:pt x="747" y="990"/>
                  </a:cubicBezTo>
                  <a:cubicBezTo>
                    <a:pt x="726" y="988"/>
                    <a:pt x="704" y="986"/>
                    <a:pt x="680" y="985"/>
                  </a:cubicBezTo>
                  <a:cubicBezTo>
                    <a:pt x="672" y="944"/>
                    <a:pt x="672" y="944"/>
                    <a:pt x="672" y="944"/>
                  </a:cubicBezTo>
                  <a:cubicBezTo>
                    <a:pt x="696" y="848"/>
                    <a:pt x="696" y="848"/>
                    <a:pt x="696" y="848"/>
                  </a:cubicBezTo>
                  <a:cubicBezTo>
                    <a:pt x="696" y="849"/>
                    <a:pt x="696" y="849"/>
                    <a:pt x="696" y="849"/>
                  </a:cubicBezTo>
                  <a:moveTo>
                    <a:pt x="337" y="949"/>
                  </a:moveTo>
                  <a:cubicBezTo>
                    <a:pt x="305" y="856"/>
                    <a:pt x="305" y="856"/>
                    <a:pt x="305" y="856"/>
                  </a:cubicBezTo>
                  <a:cubicBezTo>
                    <a:pt x="258" y="842"/>
                    <a:pt x="258" y="842"/>
                    <a:pt x="258" y="842"/>
                  </a:cubicBezTo>
                  <a:cubicBezTo>
                    <a:pt x="336" y="818"/>
                    <a:pt x="336" y="818"/>
                    <a:pt x="336" y="818"/>
                  </a:cubicBezTo>
                  <a:cubicBezTo>
                    <a:pt x="366" y="918"/>
                    <a:pt x="366" y="918"/>
                    <a:pt x="366" y="918"/>
                  </a:cubicBezTo>
                  <a:cubicBezTo>
                    <a:pt x="552" y="890"/>
                    <a:pt x="552" y="890"/>
                    <a:pt x="552" y="890"/>
                  </a:cubicBezTo>
                  <a:cubicBezTo>
                    <a:pt x="337" y="949"/>
                    <a:pt x="337" y="949"/>
                    <a:pt x="337" y="949"/>
                  </a:cubicBezTo>
                  <a:moveTo>
                    <a:pt x="595" y="806"/>
                  </a:moveTo>
                  <a:cubicBezTo>
                    <a:pt x="685" y="771"/>
                    <a:pt x="685" y="771"/>
                    <a:pt x="685" y="771"/>
                  </a:cubicBezTo>
                  <a:cubicBezTo>
                    <a:pt x="736" y="796"/>
                    <a:pt x="736" y="796"/>
                    <a:pt x="736" y="796"/>
                  </a:cubicBezTo>
                  <a:cubicBezTo>
                    <a:pt x="685" y="787"/>
                    <a:pt x="685" y="787"/>
                    <a:pt x="685" y="787"/>
                  </a:cubicBezTo>
                  <a:cubicBezTo>
                    <a:pt x="592" y="821"/>
                    <a:pt x="592" y="821"/>
                    <a:pt x="592" y="821"/>
                  </a:cubicBezTo>
                  <a:cubicBezTo>
                    <a:pt x="528" y="789"/>
                    <a:pt x="528" y="789"/>
                    <a:pt x="528" y="789"/>
                  </a:cubicBezTo>
                  <a:cubicBezTo>
                    <a:pt x="595" y="806"/>
                    <a:pt x="595" y="806"/>
                    <a:pt x="595" y="806"/>
                  </a:cubicBezTo>
                  <a:moveTo>
                    <a:pt x="574" y="745"/>
                  </a:moveTo>
                  <a:cubicBezTo>
                    <a:pt x="593" y="726"/>
                    <a:pt x="593" y="726"/>
                    <a:pt x="593" y="726"/>
                  </a:cubicBezTo>
                  <a:cubicBezTo>
                    <a:pt x="671" y="702"/>
                    <a:pt x="671" y="702"/>
                    <a:pt x="671" y="702"/>
                  </a:cubicBezTo>
                  <a:cubicBezTo>
                    <a:pt x="750" y="727"/>
                    <a:pt x="750" y="727"/>
                    <a:pt x="750" y="727"/>
                  </a:cubicBezTo>
                  <a:cubicBezTo>
                    <a:pt x="736" y="739"/>
                    <a:pt x="736" y="739"/>
                    <a:pt x="736" y="739"/>
                  </a:cubicBezTo>
                  <a:cubicBezTo>
                    <a:pt x="664" y="726"/>
                    <a:pt x="664" y="726"/>
                    <a:pt x="664" y="726"/>
                  </a:cubicBezTo>
                  <a:cubicBezTo>
                    <a:pt x="574" y="745"/>
                    <a:pt x="574" y="745"/>
                    <a:pt x="574" y="745"/>
                  </a:cubicBezTo>
                  <a:moveTo>
                    <a:pt x="323" y="705"/>
                  </a:moveTo>
                  <a:cubicBezTo>
                    <a:pt x="323" y="656"/>
                    <a:pt x="323" y="656"/>
                    <a:pt x="323" y="656"/>
                  </a:cubicBezTo>
                  <a:cubicBezTo>
                    <a:pt x="369" y="656"/>
                    <a:pt x="369" y="656"/>
                    <a:pt x="369" y="656"/>
                  </a:cubicBezTo>
                  <a:cubicBezTo>
                    <a:pt x="369" y="705"/>
                    <a:pt x="369" y="705"/>
                    <a:pt x="369" y="705"/>
                  </a:cubicBezTo>
                  <a:cubicBezTo>
                    <a:pt x="323" y="705"/>
                    <a:pt x="323" y="705"/>
                    <a:pt x="323" y="705"/>
                  </a:cubicBezTo>
                  <a:moveTo>
                    <a:pt x="303" y="705"/>
                  </a:moveTo>
                  <a:cubicBezTo>
                    <a:pt x="303" y="655"/>
                    <a:pt x="303" y="655"/>
                    <a:pt x="303" y="655"/>
                  </a:cubicBezTo>
                  <a:cubicBezTo>
                    <a:pt x="312" y="655"/>
                    <a:pt x="312" y="655"/>
                    <a:pt x="312" y="655"/>
                  </a:cubicBezTo>
                  <a:cubicBezTo>
                    <a:pt x="312" y="705"/>
                    <a:pt x="312" y="705"/>
                    <a:pt x="312" y="705"/>
                  </a:cubicBezTo>
                  <a:cubicBezTo>
                    <a:pt x="303" y="705"/>
                    <a:pt x="303" y="705"/>
                    <a:pt x="303" y="705"/>
                  </a:cubicBezTo>
                  <a:moveTo>
                    <a:pt x="388" y="705"/>
                  </a:moveTo>
                  <a:cubicBezTo>
                    <a:pt x="388" y="650"/>
                    <a:pt x="388" y="650"/>
                    <a:pt x="388" y="650"/>
                  </a:cubicBezTo>
                  <a:cubicBezTo>
                    <a:pt x="388" y="650"/>
                    <a:pt x="388" y="650"/>
                    <a:pt x="388" y="650"/>
                  </a:cubicBezTo>
                  <a:cubicBezTo>
                    <a:pt x="397" y="659"/>
                    <a:pt x="397" y="659"/>
                    <a:pt x="397" y="659"/>
                  </a:cubicBezTo>
                  <a:cubicBezTo>
                    <a:pt x="397" y="705"/>
                    <a:pt x="397" y="705"/>
                    <a:pt x="397" y="705"/>
                  </a:cubicBezTo>
                  <a:cubicBezTo>
                    <a:pt x="388" y="705"/>
                    <a:pt x="388" y="705"/>
                    <a:pt x="388" y="705"/>
                  </a:cubicBezTo>
                  <a:moveTo>
                    <a:pt x="409" y="617"/>
                  </a:moveTo>
                  <a:cubicBezTo>
                    <a:pt x="409" y="574"/>
                    <a:pt x="409" y="574"/>
                    <a:pt x="409" y="574"/>
                  </a:cubicBezTo>
                  <a:cubicBezTo>
                    <a:pt x="428" y="574"/>
                    <a:pt x="428" y="574"/>
                    <a:pt x="428" y="574"/>
                  </a:cubicBezTo>
                  <a:cubicBezTo>
                    <a:pt x="428" y="617"/>
                    <a:pt x="428" y="617"/>
                    <a:pt x="428" y="617"/>
                  </a:cubicBezTo>
                  <a:cubicBezTo>
                    <a:pt x="409" y="617"/>
                    <a:pt x="409" y="617"/>
                    <a:pt x="409" y="617"/>
                  </a:cubicBezTo>
                  <a:moveTo>
                    <a:pt x="388" y="617"/>
                  </a:moveTo>
                  <a:cubicBezTo>
                    <a:pt x="388" y="568"/>
                    <a:pt x="388" y="568"/>
                    <a:pt x="388" y="568"/>
                  </a:cubicBezTo>
                  <a:cubicBezTo>
                    <a:pt x="388" y="568"/>
                    <a:pt x="388" y="568"/>
                    <a:pt x="388" y="568"/>
                  </a:cubicBezTo>
                  <a:cubicBezTo>
                    <a:pt x="397" y="577"/>
                    <a:pt x="397" y="577"/>
                    <a:pt x="397" y="577"/>
                  </a:cubicBezTo>
                  <a:cubicBezTo>
                    <a:pt x="397" y="617"/>
                    <a:pt x="397" y="617"/>
                    <a:pt x="397" y="617"/>
                  </a:cubicBezTo>
                  <a:cubicBezTo>
                    <a:pt x="388" y="617"/>
                    <a:pt x="388" y="617"/>
                    <a:pt x="388" y="617"/>
                  </a:cubicBezTo>
                  <a:moveTo>
                    <a:pt x="447" y="626"/>
                  </a:moveTo>
                  <a:cubicBezTo>
                    <a:pt x="438" y="620"/>
                    <a:pt x="438" y="620"/>
                    <a:pt x="438" y="620"/>
                  </a:cubicBezTo>
                  <a:cubicBezTo>
                    <a:pt x="438" y="560"/>
                    <a:pt x="438" y="560"/>
                    <a:pt x="438" y="560"/>
                  </a:cubicBezTo>
                  <a:cubicBezTo>
                    <a:pt x="447" y="554"/>
                    <a:pt x="447" y="554"/>
                    <a:pt x="447" y="554"/>
                  </a:cubicBezTo>
                  <a:cubicBezTo>
                    <a:pt x="447" y="626"/>
                    <a:pt x="447" y="626"/>
                    <a:pt x="447" y="626"/>
                  </a:cubicBezTo>
                  <a:moveTo>
                    <a:pt x="726" y="573"/>
                  </a:moveTo>
                  <a:cubicBezTo>
                    <a:pt x="686" y="523"/>
                    <a:pt x="686" y="523"/>
                    <a:pt x="686" y="523"/>
                  </a:cubicBezTo>
                  <a:cubicBezTo>
                    <a:pt x="686" y="474"/>
                    <a:pt x="686" y="474"/>
                    <a:pt x="686" y="474"/>
                  </a:cubicBezTo>
                  <a:cubicBezTo>
                    <a:pt x="692" y="475"/>
                    <a:pt x="692" y="475"/>
                    <a:pt x="692" y="475"/>
                  </a:cubicBezTo>
                  <a:cubicBezTo>
                    <a:pt x="696" y="516"/>
                    <a:pt x="696" y="516"/>
                    <a:pt x="696" y="516"/>
                  </a:cubicBezTo>
                  <a:cubicBezTo>
                    <a:pt x="726" y="573"/>
                    <a:pt x="726" y="573"/>
                    <a:pt x="726" y="573"/>
                  </a:cubicBezTo>
                  <a:moveTo>
                    <a:pt x="798" y="441"/>
                  </a:moveTo>
                  <a:cubicBezTo>
                    <a:pt x="798" y="426"/>
                    <a:pt x="798" y="426"/>
                    <a:pt x="798" y="426"/>
                  </a:cubicBezTo>
                  <a:cubicBezTo>
                    <a:pt x="821" y="415"/>
                    <a:pt x="821" y="415"/>
                    <a:pt x="821" y="415"/>
                  </a:cubicBezTo>
                  <a:cubicBezTo>
                    <a:pt x="809" y="441"/>
                    <a:pt x="809" y="441"/>
                    <a:pt x="809" y="441"/>
                  </a:cubicBezTo>
                  <a:cubicBezTo>
                    <a:pt x="798" y="441"/>
                    <a:pt x="798" y="441"/>
                    <a:pt x="798" y="441"/>
                  </a:cubicBezTo>
                  <a:moveTo>
                    <a:pt x="787" y="405"/>
                  </a:moveTo>
                  <a:cubicBezTo>
                    <a:pt x="787" y="387"/>
                    <a:pt x="787" y="387"/>
                    <a:pt x="787" y="387"/>
                  </a:cubicBezTo>
                  <a:cubicBezTo>
                    <a:pt x="791" y="387"/>
                    <a:pt x="791" y="387"/>
                    <a:pt x="791" y="387"/>
                  </a:cubicBezTo>
                  <a:cubicBezTo>
                    <a:pt x="791" y="366"/>
                    <a:pt x="791" y="366"/>
                    <a:pt x="791" y="366"/>
                  </a:cubicBezTo>
                  <a:cubicBezTo>
                    <a:pt x="798" y="366"/>
                    <a:pt x="798" y="366"/>
                    <a:pt x="798" y="366"/>
                  </a:cubicBezTo>
                  <a:cubicBezTo>
                    <a:pt x="815" y="382"/>
                    <a:pt x="815" y="382"/>
                    <a:pt x="815" y="382"/>
                  </a:cubicBezTo>
                  <a:cubicBezTo>
                    <a:pt x="811" y="410"/>
                    <a:pt x="811" y="410"/>
                    <a:pt x="811" y="410"/>
                  </a:cubicBezTo>
                  <a:cubicBezTo>
                    <a:pt x="793" y="423"/>
                    <a:pt x="793" y="423"/>
                    <a:pt x="793" y="423"/>
                  </a:cubicBezTo>
                  <a:cubicBezTo>
                    <a:pt x="787" y="423"/>
                    <a:pt x="787" y="423"/>
                    <a:pt x="787" y="423"/>
                  </a:cubicBezTo>
                  <a:cubicBezTo>
                    <a:pt x="787" y="409"/>
                    <a:pt x="787" y="409"/>
                    <a:pt x="787" y="409"/>
                  </a:cubicBezTo>
                  <a:cubicBezTo>
                    <a:pt x="796" y="409"/>
                    <a:pt x="796" y="409"/>
                    <a:pt x="796" y="409"/>
                  </a:cubicBezTo>
                  <a:cubicBezTo>
                    <a:pt x="796" y="405"/>
                    <a:pt x="796" y="405"/>
                    <a:pt x="796" y="405"/>
                  </a:cubicBezTo>
                  <a:cubicBezTo>
                    <a:pt x="787" y="405"/>
                    <a:pt x="787" y="405"/>
                    <a:pt x="787" y="405"/>
                  </a:cubicBezTo>
                  <a:moveTo>
                    <a:pt x="388" y="536"/>
                  </a:moveTo>
                  <a:cubicBezTo>
                    <a:pt x="388" y="345"/>
                    <a:pt x="388" y="345"/>
                    <a:pt x="388" y="345"/>
                  </a:cubicBezTo>
                  <a:cubicBezTo>
                    <a:pt x="392" y="345"/>
                    <a:pt x="392" y="345"/>
                    <a:pt x="392" y="345"/>
                  </a:cubicBezTo>
                  <a:cubicBezTo>
                    <a:pt x="392" y="274"/>
                    <a:pt x="392" y="274"/>
                    <a:pt x="392" y="274"/>
                  </a:cubicBezTo>
                  <a:cubicBezTo>
                    <a:pt x="394" y="274"/>
                    <a:pt x="395" y="274"/>
                    <a:pt x="397" y="273"/>
                  </a:cubicBezTo>
                  <a:cubicBezTo>
                    <a:pt x="397" y="345"/>
                    <a:pt x="397" y="345"/>
                    <a:pt x="397" y="345"/>
                  </a:cubicBezTo>
                  <a:cubicBezTo>
                    <a:pt x="397" y="345"/>
                    <a:pt x="397" y="345"/>
                    <a:pt x="397" y="345"/>
                  </a:cubicBezTo>
                  <a:cubicBezTo>
                    <a:pt x="397" y="536"/>
                    <a:pt x="397" y="536"/>
                    <a:pt x="397" y="536"/>
                  </a:cubicBezTo>
                  <a:cubicBezTo>
                    <a:pt x="388" y="536"/>
                    <a:pt x="388" y="536"/>
                    <a:pt x="388" y="536"/>
                  </a:cubicBezTo>
                  <a:moveTo>
                    <a:pt x="334" y="334"/>
                  </a:moveTo>
                  <a:cubicBezTo>
                    <a:pt x="329" y="333"/>
                    <a:pt x="329" y="333"/>
                    <a:pt x="329" y="333"/>
                  </a:cubicBezTo>
                  <a:cubicBezTo>
                    <a:pt x="356" y="268"/>
                    <a:pt x="356" y="268"/>
                    <a:pt x="356" y="268"/>
                  </a:cubicBezTo>
                  <a:cubicBezTo>
                    <a:pt x="357" y="269"/>
                    <a:pt x="359" y="269"/>
                    <a:pt x="361" y="270"/>
                  </a:cubicBezTo>
                  <a:cubicBezTo>
                    <a:pt x="334" y="334"/>
                    <a:pt x="334" y="334"/>
                    <a:pt x="334" y="334"/>
                  </a:cubicBezTo>
                  <a:moveTo>
                    <a:pt x="454" y="330"/>
                  </a:moveTo>
                  <a:cubicBezTo>
                    <a:pt x="428" y="265"/>
                    <a:pt x="428" y="265"/>
                    <a:pt x="428" y="265"/>
                  </a:cubicBezTo>
                  <a:cubicBezTo>
                    <a:pt x="434" y="261"/>
                    <a:pt x="434" y="261"/>
                    <a:pt x="434" y="261"/>
                  </a:cubicBezTo>
                  <a:cubicBezTo>
                    <a:pt x="457" y="329"/>
                    <a:pt x="457" y="329"/>
                    <a:pt x="457" y="329"/>
                  </a:cubicBezTo>
                  <a:cubicBezTo>
                    <a:pt x="454" y="330"/>
                    <a:pt x="454" y="330"/>
                    <a:pt x="454" y="330"/>
                  </a:cubicBezTo>
                  <a:moveTo>
                    <a:pt x="278" y="300"/>
                  </a:moveTo>
                  <a:cubicBezTo>
                    <a:pt x="276" y="298"/>
                    <a:pt x="276" y="298"/>
                    <a:pt x="276" y="298"/>
                  </a:cubicBezTo>
                  <a:cubicBezTo>
                    <a:pt x="325" y="249"/>
                    <a:pt x="325" y="249"/>
                    <a:pt x="325" y="249"/>
                  </a:cubicBezTo>
                  <a:cubicBezTo>
                    <a:pt x="326" y="251"/>
                    <a:pt x="328" y="252"/>
                    <a:pt x="330" y="253"/>
                  </a:cubicBezTo>
                  <a:cubicBezTo>
                    <a:pt x="278" y="300"/>
                    <a:pt x="278" y="300"/>
                    <a:pt x="278" y="300"/>
                  </a:cubicBezTo>
                  <a:moveTo>
                    <a:pt x="506" y="292"/>
                  </a:moveTo>
                  <a:cubicBezTo>
                    <a:pt x="457" y="242"/>
                    <a:pt x="457" y="242"/>
                    <a:pt x="457" y="242"/>
                  </a:cubicBezTo>
                  <a:cubicBezTo>
                    <a:pt x="458" y="241"/>
                    <a:pt x="459" y="240"/>
                    <a:pt x="460" y="238"/>
                  </a:cubicBezTo>
                  <a:cubicBezTo>
                    <a:pt x="510" y="289"/>
                    <a:pt x="510" y="289"/>
                    <a:pt x="510" y="289"/>
                  </a:cubicBezTo>
                  <a:cubicBezTo>
                    <a:pt x="506" y="292"/>
                    <a:pt x="506" y="292"/>
                    <a:pt x="506" y="292"/>
                  </a:cubicBezTo>
                  <a:moveTo>
                    <a:pt x="243" y="251"/>
                  </a:moveTo>
                  <a:cubicBezTo>
                    <a:pt x="241" y="247"/>
                    <a:pt x="241" y="247"/>
                    <a:pt x="241" y="247"/>
                  </a:cubicBezTo>
                  <a:cubicBezTo>
                    <a:pt x="300" y="223"/>
                    <a:pt x="300" y="223"/>
                    <a:pt x="300" y="223"/>
                  </a:cubicBezTo>
                  <a:cubicBezTo>
                    <a:pt x="301" y="224"/>
                    <a:pt x="301" y="225"/>
                    <a:pt x="302" y="227"/>
                  </a:cubicBezTo>
                  <a:cubicBezTo>
                    <a:pt x="243" y="251"/>
                    <a:pt x="243" y="251"/>
                    <a:pt x="243" y="251"/>
                  </a:cubicBezTo>
                  <a:moveTo>
                    <a:pt x="539" y="237"/>
                  </a:moveTo>
                  <a:cubicBezTo>
                    <a:pt x="475" y="210"/>
                    <a:pt x="475" y="210"/>
                    <a:pt x="475" y="210"/>
                  </a:cubicBezTo>
                  <a:cubicBezTo>
                    <a:pt x="476" y="209"/>
                    <a:pt x="476" y="207"/>
                    <a:pt x="476" y="206"/>
                  </a:cubicBezTo>
                  <a:cubicBezTo>
                    <a:pt x="541" y="234"/>
                    <a:pt x="541" y="234"/>
                    <a:pt x="541" y="234"/>
                  </a:cubicBezTo>
                  <a:cubicBezTo>
                    <a:pt x="539" y="237"/>
                    <a:pt x="539" y="237"/>
                    <a:pt x="539" y="237"/>
                  </a:cubicBezTo>
                  <a:moveTo>
                    <a:pt x="128" y="535"/>
                  </a:moveTo>
                  <a:cubicBezTo>
                    <a:pt x="128" y="201"/>
                    <a:pt x="128" y="201"/>
                    <a:pt x="128" y="201"/>
                  </a:cubicBezTo>
                  <a:cubicBezTo>
                    <a:pt x="140" y="201"/>
                    <a:pt x="140" y="201"/>
                    <a:pt x="140" y="201"/>
                  </a:cubicBezTo>
                  <a:cubicBezTo>
                    <a:pt x="140" y="535"/>
                    <a:pt x="140" y="535"/>
                    <a:pt x="140" y="535"/>
                  </a:cubicBezTo>
                  <a:cubicBezTo>
                    <a:pt x="128" y="535"/>
                    <a:pt x="128" y="535"/>
                    <a:pt x="128" y="535"/>
                  </a:cubicBezTo>
                  <a:moveTo>
                    <a:pt x="151" y="535"/>
                  </a:moveTo>
                  <a:cubicBezTo>
                    <a:pt x="151" y="201"/>
                    <a:pt x="151" y="201"/>
                    <a:pt x="151" y="201"/>
                  </a:cubicBezTo>
                  <a:cubicBezTo>
                    <a:pt x="214" y="201"/>
                    <a:pt x="214" y="201"/>
                    <a:pt x="214" y="201"/>
                  </a:cubicBezTo>
                  <a:cubicBezTo>
                    <a:pt x="214" y="197"/>
                    <a:pt x="214" y="197"/>
                    <a:pt x="214" y="197"/>
                  </a:cubicBezTo>
                  <a:cubicBezTo>
                    <a:pt x="292" y="197"/>
                    <a:pt x="292" y="197"/>
                    <a:pt x="292" y="197"/>
                  </a:cubicBezTo>
                  <a:cubicBezTo>
                    <a:pt x="292" y="199"/>
                    <a:pt x="293" y="201"/>
                    <a:pt x="293" y="203"/>
                  </a:cubicBezTo>
                  <a:cubicBezTo>
                    <a:pt x="229" y="230"/>
                    <a:pt x="229" y="230"/>
                    <a:pt x="229" y="230"/>
                  </a:cubicBezTo>
                  <a:cubicBezTo>
                    <a:pt x="227" y="226"/>
                    <a:pt x="227" y="226"/>
                    <a:pt x="227" y="226"/>
                  </a:cubicBezTo>
                  <a:cubicBezTo>
                    <a:pt x="227" y="226"/>
                    <a:pt x="227" y="226"/>
                    <a:pt x="227" y="226"/>
                  </a:cubicBezTo>
                  <a:cubicBezTo>
                    <a:pt x="219" y="229"/>
                    <a:pt x="219" y="229"/>
                    <a:pt x="219" y="229"/>
                  </a:cubicBezTo>
                  <a:cubicBezTo>
                    <a:pt x="234" y="266"/>
                    <a:pt x="234" y="266"/>
                    <a:pt x="234" y="266"/>
                  </a:cubicBezTo>
                  <a:cubicBezTo>
                    <a:pt x="242" y="262"/>
                    <a:pt x="242" y="262"/>
                    <a:pt x="242" y="262"/>
                  </a:cubicBezTo>
                  <a:cubicBezTo>
                    <a:pt x="240" y="258"/>
                    <a:pt x="240" y="258"/>
                    <a:pt x="240" y="258"/>
                  </a:cubicBezTo>
                  <a:cubicBezTo>
                    <a:pt x="305" y="232"/>
                    <a:pt x="305" y="232"/>
                    <a:pt x="305" y="232"/>
                  </a:cubicBezTo>
                  <a:cubicBezTo>
                    <a:pt x="306" y="234"/>
                    <a:pt x="307" y="236"/>
                    <a:pt x="309" y="238"/>
                  </a:cubicBezTo>
                  <a:cubicBezTo>
                    <a:pt x="261" y="286"/>
                    <a:pt x="261" y="286"/>
                    <a:pt x="261" y="286"/>
                  </a:cubicBezTo>
                  <a:cubicBezTo>
                    <a:pt x="258" y="284"/>
                    <a:pt x="258" y="284"/>
                    <a:pt x="258" y="284"/>
                  </a:cubicBezTo>
                  <a:cubicBezTo>
                    <a:pt x="258" y="284"/>
                    <a:pt x="258" y="284"/>
                    <a:pt x="258" y="284"/>
                  </a:cubicBezTo>
                  <a:cubicBezTo>
                    <a:pt x="252" y="290"/>
                    <a:pt x="252" y="290"/>
                    <a:pt x="252" y="290"/>
                  </a:cubicBezTo>
                  <a:cubicBezTo>
                    <a:pt x="280" y="317"/>
                    <a:pt x="280" y="317"/>
                    <a:pt x="280" y="317"/>
                  </a:cubicBezTo>
                  <a:cubicBezTo>
                    <a:pt x="286" y="311"/>
                    <a:pt x="286" y="311"/>
                    <a:pt x="286" y="311"/>
                  </a:cubicBezTo>
                  <a:cubicBezTo>
                    <a:pt x="283" y="308"/>
                    <a:pt x="283" y="308"/>
                    <a:pt x="283" y="308"/>
                  </a:cubicBezTo>
                  <a:cubicBezTo>
                    <a:pt x="330" y="260"/>
                    <a:pt x="330" y="260"/>
                    <a:pt x="330" y="260"/>
                  </a:cubicBezTo>
                  <a:cubicBezTo>
                    <a:pt x="332" y="261"/>
                    <a:pt x="335" y="263"/>
                    <a:pt x="337" y="264"/>
                  </a:cubicBezTo>
                  <a:cubicBezTo>
                    <a:pt x="312" y="328"/>
                    <a:pt x="312" y="328"/>
                    <a:pt x="312" y="328"/>
                  </a:cubicBezTo>
                  <a:cubicBezTo>
                    <a:pt x="307" y="326"/>
                    <a:pt x="307" y="326"/>
                    <a:pt x="307" y="326"/>
                  </a:cubicBezTo>
                  <a:cubicBezTo>
                    <a:pt x="307" y="326"/>
                    <a:pt x="307" y="326"/>
                    <a:pt x="307" y="326"/>
                  </a:cubicBezTo>
                  <a:cubicBezTo>
                    <a:pt x="304" y="334"/>
                    <a:pt x="304" y="334"/>
                    <a:pt x="304" y="334"/>
                  </a:cubicBezTo>
                  <a:cubicBezTo>
                    <a:pt x="341" y="348"/>
                    <a:pt x="341" y="348"/>
                    <a:pt x="341" y="348"/>
                  </a:cubicBezTo>
                  <a:cubicBezTo>
                    <a:pt x="344" y="340"/>
                    <a:pt x="344" y="340"/>
                    <a:pt x="344" y="340"/>
                  </a:cubicBezTo>
                  <a:cubicBezTo>
                    <a:pt x="340" y="339"/>
                    <a:pt x="340" y="339"/>
                    <a:pt x="340" y="339"/>
                  </a:cubicBezTo>
                  <a:cubicBezTo>
                    <a:pt x="365" y="276"/>
                    <a:pt x="365" y="276"/>
                    <a:pt x="365" y="276"/>
                  </a:cubicBezTo>
                  <a:cubicBezTo>
                    <a:pt x="368" y="276"/>
                    <a:pt x="370" y="277"/>
                    <a:pt x="373" y="277"/>
                  </a:cubicBezTo>
                  <a:cubicBezTo>
                    <a:pt x="373" y="345"/>
                    <a:pt x="373" y="345"/>
                    <a:pt x="373" y="345"/>
                  </a:cubicBezTo>
                  <a:cubicBezTo>
                    <a:pt x="369" y="345"/>
                    <a:pt x="369" y="345"/>
                    <a:pt x="369" y="345"/>
                  </a:cubicBezTo>
                  <a:cubicBezTo>
                    <a:pt x="369" y="535"/>
                    <a:pt x="369" y="535"/>
                    <a:pt x="369" y="535"/>
                  </a:cubicBezTo>
                  <a:cubicBezTo>
                    <a:pt x="210" y="535"/>
                    <a:pt x="210" y="535"/>
                    <a:pt x="210" y="535"/>
                  </a:cubicBezTo>
                  <a:cubicBezTo>
                    <a:pt x="151" y="535"/>
                    <a:pt x="151" y="535"/>
                    <a:pt x="151" y="535"/>
                  </a:cubicBezTo>
                  <a:moveTo>
                    <a:pt x="860" y="290"/>
                  </a:moveTo>
                  <a:cubicBezTo>
                    <a:pt x="856" y="288"/>
                    <a:pt x="856" y="288"/>
                    <a:pt x="856" y="288"/>
                  </a:cubicBezTo>
                  <a:cubicBezTo>
                    <a:pt x="886" y="193"/>
                    <a:pt x="886" y="193"/>
                    <a:pt x="886" y="193"/>
                  </a:cubicBezTo>
                  <a:cubicBezTo>
                    <a:pt x="890" y="197"/>
                    <a:pt x="890" y="197"/>
                    <a:pt x="890" y="197"/>
                  </a:cubicBezTo>
                  <a:cubicBezTo>
                    <a:pt x="860" y="290"/>
                    <a:pt x="860" y="290"/>
                    <a:pt x="860" y="290"/>
                  </a:cubicBezTo>
                  <a:moveTo>
                    <a:pt x="918" y="312"/>
                  </a:moveTo>
                  <a:cubicBezTo>
                    <a:pt x="918" y="192"/>
                    <a:pt x="918" y="192"/>
                    <a:pt x="918" y="192"/>
                  </a:cubicBezTo>
                  <a:cubicBezTo>
                    <a:pt x="924" y="192"/>
                    <a:pt x="924" y="192"/>
                    <a:pt x="924" y="192"/>
                  </a:cubicBezTo>
                  <a:cubicBezTo>
                    <a:pt x="924" y="312"/>
                    <a:pt x="924" y="312"/>
                    <a:pt x="924" y="312"/>
                  </a:cubicBezTo>
                  <a:cubicBezTo>
                    <a:pt x="918" y="312"/>
                    <a:pt x="918" y="312"/>
                    <a:pt x="918" y="312"/>
                  </a:cubicBezTo>
                  <a:moveTo>
                    <a:pt x="801" y="262"/>
                  </a:moveTo>
                  <a:cubicBezTo>
                    <a:pt x="796" y="255"/>
                    <a:pt x="796" y="255"/>
                    <a:pt x="796" y="255"/>
                  </a:cubicBezTo>
                  <a:cubicBezTo>
                    <a:pt x="852" y="184"/>
                    <a:pt x="852" y="184"/>
                    <a:pt x="852" y="184"/>
                  </a:cubicBezTo>
                  <a:cubicBezTo>
                    <a:pt x="857" y="191"/>
                    <a:pt x="857" y="191"/>
                    <a:pt x="857" y="191"/>
                  </a:cubicBezTo>
                  <a:cubicBezTo>
                    <a:pt x="801" y="262"/>
                    <a:pt x="801" y="262"/>
                    <a:pt x="801" y="262"/>
                  </a:cubicBezTo>
                  <a:moveTo>
                    <a:pt x="760" y="199"/>
                  </a:moveTo>
                  <a:cubicBezTo>
                    <a:pt x="752" y="195"/>
                    <a:pt x="752" y="195"/>
                    <a:pt x="752" y="195"/>
                  </a:cubicBezTo>
                  <a:cubicBezTo>
                    <a:pt x="819" y="178"/>
                    <a:pt x="819" y="178"/>
                    <a:pt x="819" y="178"/>
                  </a:cubicBezTo>
                  <a:cubicBezTo>
                    <a:pt x="820" y="186"/>
                    <a:pt x="820" y="186"/>
                    <a:pt x="820" y="186"/>
                  </a:cubicBezTo>
                  <a:cubicBezTo>
                    <a:pt x="760" y="199"/>
                    <a:pt x="760" y="199"/>
                    <a:pt x="760" y="199"/>
                  </a:cubicBezTo>
                  <a:moveTo>
                    <a:pt x="552" y="177"/>
                  </a:moveTo>
                  <a:cubicBezTo>
                    <a:pt x="552" y="169"/>
                    <a:pt x="552" y="169"/>
                    <a:pt x="552" y="169"/>
                  </a:cubicBezTo>
                  <a:cubicBezTo>
                    <a:pt x="746" y="169"/>
                    <a:pt x="746" y="169"/>
                    <a:pt x="746" y="169"/>
                  </a:cubicBezTo>
                  <a:cubicBezTo>
                    <a:pt x="746" y="177"/>
                    <a:pt x="746" y="177"/>
                    <a:pt x="746" y="177"/>
                  </a:cubicBezTo>
                  <a:cubicBezTo>
                    <a:pt x="552" y="177"/>
                    <a:pt x="552" y="177"/>
                    <a:pt x="552" y="177"/>
                  </a:cubicBezTo>
                  <a:moveTo>
                    <a:pt x="791" y="172"/>
                  </a:moveTo>
                  <a:cubicBezTo>
                    <a:pt x="737" y="145"/>
                    <a:pt x="737" y="145"/>
                    <a:pt x="737" y="145"/>
                  </a:cubicBezTo>
                  <a:cubicBezTo>
                    <a:pt x="737" y="136"/>
                    <a:pt x="737" y="136"/>
                    <a:pt x="737" y="136"/>
                  </a:cubicBezTo>
                  <a:cubicBezTo>
                    <a:pt x="791" y="168"/>
                    <a:pt x="791" y="168"/>
                    <a:pt x="791" y="168"/>
                  </a:cubicBezTo>
                  <a:cubicBezTo>
                    <a:pt x="791" y="172"/>
                    <a:pt x="791" y="172"/>
                    <a:pt x="791" y="172"/>
                  </a:cubicBezTo>
                  <a:moveTo>
                    <a:pt x="418" y="164"/>
                  </a:moveTo>
                  <a:cubicBezTo>
                    <a:pt x="407" y="164"/>
                    <a:pt x="398" y="155"/>
                    <a:pt x="398" y="144"/>
                  </a:cubicBezTo>
                  <a:cubicBezTo>
                    <a:pt x="398" y="132"/>
                    <a:pt x="407" y="123"/>
                    <a:pt x="418" y="123"/>
                  </a:cubicBezTo>
                  <a:cubicBezTo>
                    <a:pt x="429" y="123"/>
                    <a:pt x="438" y="132"/>
                    <a:pt x="438" y="144"/>
                  </a:cubicBezTo>
                  <a:cubicBezTo>
                    <a:pt x="438" y="155"/>
                    <a:pt x="429" y="164"/>
                    <a:pt x="418" y="164"/>
                  </a:cubicBezTo>
                  <a:moveTo>
                    <a:pt x="304" y="142"/>
                  </a:moveTo>
                  <a:cubicBezTo>
                    <a:pt x="238" y="114"/>
                    <a:pt x="238" y="114"/>
                    <a:pt x="238" y="114"/>
                  </a:cubicBezTo>
                  <a:cubicBezTo>
                    <a:pt x="239" y="111"/>
                    <a:pt x="239" y="111"/>
                    <a:pt x="239" y="111"/>
                  </a:cubicBezTo>
                  <a:cubicBezTo>
                    <a:pt x="306" y="138"/>
                    <a:pt x="306" y="138"/>
                    <a:pt x="306" y="138"/>
                  </a:cubicBezTo>
                  <a:cubicBezTo>
                    <a:pt x="304" y="142"/>
                    <a:pt x="304" y="142"/>
                    <a:pt x="304" y="142"/>
                  </a:cubicBezTo>
                  <a:moveTo>
                    <a:pt x="715" y="162"/>
                  </a:moveTo>
                  <a:cubicBezTo>
                    <a:pt x="711" y="109"/>
                    <a:pt x="711" y="109"/>
                    <a:pt x="711" y="109"/>
                  </a:cubicBezTo>
                  <a:cubicBezTo>
                    <a:pt x="714" y="112"/>
                    <a:pt x="714" y="112"/>
                    <a:pt x="714" y="112"/>
                  </a:cubicBezTo>
                  <a:cubicBezTo>
                    <a:pt x="720" y="162"/>
                    <a:pt x="720" y="162"/>
                    <a:pt x="720" y="162"/>
                  </a:cubicBezTo>
                  <a:cubicBezTo>
                    <a:pt x="715" y="162"/>
                    <a:pt x="715" y="162"/>
                    <a:pt x="715" y="162"/>
                  </a:cubicBezTo>
                  <a:moveTo>
                    <a:pt x="326" y="114"/>
                  </a:moveTo>
                  <a:cubicBezTo>
                    <a:pt x="274" y="59"/>
                    <a:pt x="274" y="59"/>
                    <a:pt x="274" y="59"/>
                  </a:cubicBezTo>
                  <a:cubicBezTo>
                    <a:pt x="282" y="61"/>
                    <a:pt x="282" y="61"/>
                    <a:pt x="282" y="61"/>
                  </a:cubicBezTo>
                  <a:cubicBezTo>
                    <a:pt x="331" y="109"/>
                    <a:pt x="331" y="109"/>
                    <a:pt x="331" y="109"/>
                  </a:cubicBezTo>
                  <a:cubicBezTo>
                    <a:pt x="326" y="114"/>
                    <a:pt x="326" y="114"/>
                    <a:pt x="326" y="114"/>
                  </a:cubicBezTo>
                  <a:moveTo>
                    <a:pt x="358" y="94"/>
                  </a:moveTo>
                  <a:cubicBezTo>
                    <a:pt x="327" y="21"/>
                    <a:pt x="327" y="21"/>
                    <a:pt x="327" y="21"/>
                  </a:cubicBezTo>
                  <a:cubicBezTo>
                    <a:pt x="335" y="35"/>
                    <a:pt x="335" y="35"/>
                    <a:pt x="335" y="35"/>
                  </a:cubicBezTo>
                  <a:cubicBezTo>
                    <a:pt x="364" y="93"/>
                    <a:pt x="364" y="93"/>
                    <a:pt x="364" y="93"/>
                  </a:cubicBezTo>
                  <a:cubicBezTo>
                    <a:pt x="362" y="93"/>
                    <a:pt x="359" y="94"/>
                    <a:pt x="358" y="94"/>
                  </a:cubicBezTo>
                  <a:moveTo>
                    <a:pt x="397" y="90"/>
                  </a:moveTo>
                  <a:cubicBezTo>
                    <a:pt x="396" y="90"/>
                    <a:pt x="395" y="90"/>
                    <a:pt x="393" y="90"/>
                  </a:cubicBezTo>
                  <a:cubicBezTo>
                    <a:pt x="393" y="10"/>
                    <a:pt x="393" y="10"/>
                    <a:pt x="393" y="10"/>
                  </a:cubicBezTo>
                  <a:cubicBezTo>
                    <a:pt x="397" y="10"/>
                    <a:pt x="397" y="10"/>
                    <a:pt x="397" y="10"/>
                  </a:cubicBezTo>
                  <a:cubicBezTo>
                    <a:pt x="397" y="90"/>
                    <a:pt x="397" y="90"/>
                    <a:pt x="397" y="90"/>
                  </a:cubicBezTo>
                  <a:moveTo>
                    <a:pt x="408" y="0"/>
                  </a:moveTo>
                  <a:cubicBezTo>
                    <a:pt x="368" y="0"/>
                    <a:pt x="368" y="0"/>
                    <a:pt x="368" y="0"/>
                  </a:cubicBezTo>
                  <a:cubicBezTo>
                    <a:pt x="368" y="8"/>
                    <a:pt x="368" y="8"/>
                    <a:pt x="368" y="8"/>
                  </a:cubicBezTo>
                  <a:cubicBezTo>
                    <a:pt x="373" y="8"/>
                    <a:pt x="373" y="8"/>
                    <a:pt x="373" y="8"/>
                  </a:cubicBezTo>
                  <a:cubicBezTo>
                    <a:pt x="373" y="86"/>
                    <a:pt x="373" y="86"/>
                    <a:pt x="373" y="86"/>
                  </a:cubicBezTo>
                  <a:cubicBezTo>
                    <a:pt x="371" y="86"/>
                    <a:pt x="368" y="87"/>
                    <a:pt x="366" y="87"/>
                  </a:cubicBezTo>
                  <a:cubicBezTo>
                    <a:pt x="337" y="16"/>
                    <a:pt x="337" y="16"/>
                    <a:pt x="337" y="16"/>
                  </a:cubicBezTo>
                  <a:cubicBezTo>
                    <a:pt x="341" y="15"/>
                    <a:pt x="341" y="15"/>
                    <a:pt x="341" y="15"/>
                  </a:cubicBezTo>
                  <a:cubicBezTo>
                    <a:pt x="341" y="15"/>
                    <a:pt x="341" y="15"/>
                    <a:pt x="341" y="15"/>
                  </a:cubicBezTo>
                  <a:cubicBezTo>
                    <a:pt x="337" y="7"/>
                    <a:pt x="337" y="7"/>
                    <a:pt x="337" y="7"/>
                  </a:cubicBezTo>
                  <a:cubicBezTo>
                    <a:pt x="301" y="22"/>
                    <a:pt x="301" y="22"/>
                    <a:pt x="301" y="22"/>
                  </a:cubicBezTo>
                  <a:cubicBezTo>
                    <a:pt x="304" y="30"/>
                    <a:pt x="304" y="30"/>
                    <a:pt x="304" y="30"/>
                  </a:cubicBezTo>
                  <a:cubicBezTo>
                    <a:pt x="309" y="28"/>
                    <a:pt x="309" y="28"/>
                    <a:pt x="309" y="28"/>
                  </a:cubicBezTo>
                  <a:cubicBezTo>
                    <a:pt x="338" y="99"/>
                    <a:pt x="338" y="99"/>
                    <a:pt x="338" y="99"/>
                  </a:cubicBezTo>
                  <a:cubicBezTo>
                    <a:pt x="336" y="100"/>
                    <a:pt x="334" y="101"/>
                    <a:pt x="332" y="102"/>
                  </a:cubicBezTo>
                  <a:cubicBezTo>
                    <a:pt x="279" y="49"/>
                    <a:pt x="279" y="49"/>
                    <a:pt x="279" y="49"/>
                  </a:cubicBezTo>
                  <a:cubicBezTo>
                    <a:pt x="282" y="46"/>
                    <a:pt x="282" y="46"/>
                    <a:pt x="282" y="46"/>
                  </a:cubicBezTo>
                  <a:cubicBezTo>
                    <a:pt x="282" y="46"/>
                    <a:pt x="282" y="46"/>
                    <a:pt x="282" y="46"/>
                  </a:cubicBezTo>
                  <a:cubicBezTo>
                    <a:pt x="275" y="40"/>
                    <a:pt x="275" y="40"/>
                    <a:pt x="275" y="40"/>
                  </a:cubicBezTo>
                  <a:cubicBezTo>
                    <a:pt x="248" y="68"/>
                    <a:pt x="248" y="68"/>
                    <a:pt x="248" y="68"/>
                  </a:cubicBezTo>
                  <a:cubicBezTo>
                    <a:pt x="254" y="74"/>
                    <a:pt x="254" y="74"/>
                    <a:pt x="254" y="74"/>
                  </a:cubicBezTo>
                  <a:cubicBezTo>
                    <a:pt x="257" y="71"/>
                    <a:pt x="257" y="71"/>
                    <a:pt x="257" y="71"/>
                  </a:cubicBezTo>
                  <a:cubicBezTo>
                    <a:pt x="310" y="123"/>
                    <a:pt x="310" y="123"/>
                    <a:pt x="310" y="123"/>
                  </a:cubicBezTo>
                  <a:cubicBezTo>
                    <a:pt x="309" y="125"/>
                    <a:pt x="307" y="127"/>
                    <a:pt x="306" y="130"/>
                  </a:cubicBezTo>
                  <a:cubicBezTo>
                    <a:pt x="238" y="102"/>
                    <a:pt x="238" y="102"/>
                    <a:pt x="238" y="102"/>
                  </a:cubicBezTo>
                  <a:cubicBezTo>
                    <a:pt x="240" y="97"/>
                    <a:pt x="240" y="97"/>
                    <a:pt x="240" y="97"/>
                  </a:cubicBezTo>
                  <a:cubicBezTo>
                    <a:pt x="240" y="97"/>
                    <a:pt x="240" y="97"/>
                    <a:pt x="240" y="97"/>
                  </a:cubicBezTo>
                  <a:cubicBezTo>
                    <a:pt x="232" y="94"/>
                    <a:pt x="232" y="94"/>
                    <a:pt x="232" y="94"/>
                  </a:cubicBezTo>
                  <a:cubicBezTo>
                    <a:pt x="217" y="131"/>
                    <a:pt x="217" y="131"/>
                    <a:pt x="217" y="131"/>
                  </a:cubicBezTo>
                  <a:cubicBezTo>
                    <a:pt x="225" y="134"/>
                    <a:pt x="225" y="134"/>
                    <a:pt x="225" y="134"/>
                  </a:cubicBezTo>
                  <a:cubicBezTo>
                    <a:pt x="226" y="130"/>
                    <a:pt x="226" y="130"/>
                    <a:pt x="226" y="130"/>
                  </a:cubicBezTo>
                  <a:cubicBezTo>
                    <a:pt x="294" y="157"/>
                    <a:pt x="294" y="157"/>
                    <a:pt x="294" y="157"/>
                  </a:cubicBezTo>
                  <a:cubicBezTo>
                    <a:pt x="293" y="160"/>
                    <a:pt x="292" y="163"/>
                    <a:pt x="292" y="166"/>
                  </a:cubicBezTo>
                  <a:cubicBezTo>
                    <a:pt x="214" y="166"/>
                    <a:pt x="214" y="166"/>
                    <a:pt x="214" y="166"/>
                  </a:cubicBezTo>
                  <a:cubicBezTo>
                    <a:pt x="214" y="162"/>
                    <a:pt x="214" y="162"/>
                    <a:pt x="214" y="162"/>
                  </a:cubicBezTo>
                  <a:cubicBezTo>
                    <a:pt x="129" y="162"/>
                    <a:pt x="129" y="162"/>
                    <a:pt x="129" y="162"/>
                  </a:cubicBezTo>
                  <a:cubicBezTo>
                    <a:pt x="129" y="162"/>
                    <a:pt x="128" y="162"/>
                    <a:pt x="128" y="162"/>
                  </a:cubicBezTo>
                  <a:cubicBezTo>
                    <a:pt x="119" y="162"/>
                    <a:pt x="112" y="169"/>
                    <a:pt x="112" y="178"/>
                  </a:cubicBezTo>
                  <a:cubicBezTo>
                    <a:pt x="112" y="179"/>
                    <a:pt x="112" y="179"/>
                    <a:pt x="112" y="179"/>
                  </a:cubicBezTo>
                  <a:cubicBezTo>
                    <a:pt x="112" y="197"/>
                    <a:pt x="112" y="197"/>
                    <a:pt x="112" y="197"/>
                  </a:cubicBezTo>
                  <a:cubicBezTo>
                    <a:pt x="112" y="197"/>
                    <a:pt x="112" y="197"/>
                    <a:pt x="112" y="197"/>
                  </a:cubicBezTo>
                  <a:cubicBezTo>
                    <a:pt x="112" y="535"/>
                    <a:pt x="112" y="535"/>
                    <a:pt x="112" y="535"/>
                  </a:cubicBezTo>
                  <a:cubicBezTo>
                    <a:pt x="112" y="557"/>
                    <a:pt x="112" y="557"/>
                    <a:pt x="112" y="557"/>
                  </a:cubicBezTo>
                  <a:cubicBezTo>
                    <a:pt x="112" y="558"/>
                    <a:pt x="112" y="558"/>
                    <a:pt x="112" y="558"/>
                  </a:cubicBezTo>
                  <a:cubicBezTo>
                    <a:pt x="112" y="567"/>
                    <a:pt x="119" y="574"/>
                    <a:pt x="128" y="574"/>
                  </a:cubicBezTo>
                  <a:cubicBezTo>
                    <a:pt x="128" y="574"/>
                    <a:pt x="129" y="574"/>
                    <a:pt x="129" y="574"/>
                  </a:cubicBezTo>
                  <a:cubicBezTo>
                    <a:pt x="210" y="574"/>
                    <a:pt x="210" y="574"/>
                    <a:pt x="210" y="574"/>
                  </a:cubicBezTo>
                  <a:cubicBezTo>
                    <a:pt x="210" y="574"/>
                    <a:pt x="210" y="574"/>
                    <a:pt x="210" y="574"/>
                  </a:cubicBezTo>
                  <a:cubicBezTo>
                    <a:pt x="364" y="574"/>
                    <a:pt x="364" y="574"/>
                    <a:pt x="364" y="574"/>
                  </a:cubicBezTo>
                  <a:cubicBezTo>
                    <a:pt x="364" y="574"/>
                    <a:pt x="364" y="574"/>
                    <a:pt x="364" y="574"/>
                  </a:cubicBezTo>
                  <a:cubicBezTo>
                    <a:pt x="369" y="574"/>
                    <a:pt x="369" y="574"/>
                    <a:pt x="369" y="574"/>
                  </a:cubicBezTo>
                  <a:cubicBezTo>
                    <a:pt x="369" y="617"/>
                    <a:pt x="369" y="617"/>
                    <a:pt x="369" y="617"/>
                  </a:cubicBezTo>
                  <a:cubicBezTo>
                    <a:pt x="364" y="617"/>
                    <a:pt x="364" y="617"/>
                    <a:pt x="364" y="617"/>
                  </a:cubicBezTo>
                  <a:cubicBezTo>
                    <a:pt x="364" y="617"/>
                    <a:pt x="364" y="617"/>
                    <a:pt x="364" y="617"/>
                  </a:cubicBezTo>
                  <a:cubicBezTo>
                    <a:pt x="300" y="617"/>
                    <a:pt x="300" y="617"/>
                    <a:pt x="300" y="617"/>
                  </a:cubicBezTo>
                  <a:cubicBezTo>
                    <a:pt x="300" y="617"/>
                    <a:pt x="300" y="617"/>
                    <a:pt x="299" y="617"/>
                  </a:cubicBezTo>
                  <a:cubicBezTo>
                    <a:pt x="290" y="617"/>
                    <a:pt x="283" y="624"/>
                    <a:pt x="283" y="633"/>
                  </a:cubicBezTo>
                  <a:cubicBezTo>
                    <a:pt x="283" y="634"/>
                    <a:pt x="283" y="634"/>
                    <a:pt x="283" y="634"/>
                  </a:cubicBezTo>
                  <a:cubicBezTo>
                    <a:pt x="283" y="656"/>
                    <a:pt x="283" y="656"/>
                    <a:pt x="283" y="656"/>
                  </a:cubicBezTo>
                  <a:cubicBezTo>
                    <a:pt x="283" y="656"/>
                    <a:pt x="283" y="656"/>
                    <a:pt x="283" y="656"/>
                  </a:cubicBezTo>
                  <a:cubicBezTo>
                    <a:pt x="283" y="705"/>
                    <a:pt x="283" y="705"/>
                    <a:pt x="283" y="705"/>
                  </a:cubicBezTo>
                  <a:cubicBezTo>
                    <a:pt x="166" y="705"/>
                    <a:pt x="166" y="705"/>
                    <a:pt x="166" y="705"/>
                  </a:cubicBezTo>
                  <a:cubicBezTo>
                    <a:pt x="166" y="804"/>
                    <a:pt x="166" y="804"/>
                    <a:pt x="166" y="804"/>
                  </a:cubicBezTo>
                  <a:cubicBezTo>
                    <a:pt x="199" y="840"/>
                    <a:pt x="199" y="840"/>
                    <a:pt x="199" y="840"/>
                  </a:cubicBezTo>
                  <a:cubicBezTo>
                    <a:pt x="199" y="907"/>
                    <a:pt x="199" y="907"/>
                    <a:pt x="199" y="907"/>
                  </a:cubicBezTo>
                  <a:cubicBezTo>
                    <a:pt x="237" y="922"/>
                    <a:pt x="237" y="922"/>
                    <a:pt x="237" y="922"/>
                  </a:cubicBezTo>
                  <a:cubicBezTo>
                    <a:pt x="237" y="1014"/>
                    <a:pt x="237" y="1014"/>
                    <a:pt x="237" y="1014"/>
                  </a:cubicBezTo>
                  <a:cubicBezTo>
                    <a:pt x="70" y="1046"/>
                    <a:pt x="7" y="1084"/>
                    <a:pt x="1" y="1085"/>
                  </a:cubicBezTo>
                  <a:cubicBezTo>
                    <a:pt x="0" y="1085"/>
                    <a:pt x="1" y="1085"/>
                    <a:pt x="3" y="1085"/>
                  </a:cubicBezTo>
                  <a:cubicBezTo>
                    <a:pt x="5" y="1085"/>
                    <a:pt x="8" y="1085"/>
                    <a:pt x="13" y="1085"/>
                  </a:cubicBezTo>
                  <a:cubicBezTo>
                    <a:pt x="17" y="1085"/>
                    <a:pt x="22" y="1085"/>
                    <a:pt x="28" y="1085"/>
                  </a:cubicBezTo>
                  <a:cubicBezTo>
                    <a:pt x="52" y="1085"/>
                    <a:pt x="88" y="1086"/>
                    <a:pt x="121" y="1090"/>
                  </a:cubicBezTo>
                  <a:cubicBezTo>
                    <a:pt x="181" y="1098"/>
                    <a:pt x="204" y="1108"/>
                    <a:pt x="204" y="1108"/>
                  </a:cubicBezTo>
                  <a:cubicBezTo>
                    <a:pt x="204" y="1108"/>
                    <a:pt x="392" y="1062"/>
                    <a:pt x="521" y="1045"/>
                  </a:cubicBezTo>
                  <a:cubicBezTo>
                    <a:pt x="593" y="1036"/>
                    <a:pt x="754" y="1023"/>
                    <a:pt x="872" y="1023"/>
                  </a:cubicBezTo>
                  <a:cubicBezTo>
                    <a:pt x="916" y="1023"/>
                    <a:pt x="954" y="1025"/>
                    <a:pt x="979" y="1030"/>
                  </a:cubicBezTo>
                  <a:cubicBezTo>
                    <a:pt x="979" y="1030"/>
                    <a:pt x="919" y="1013"/>
                    <a:pt x="823" y="999"/>
                  </a:cubicBezTo>
                  <a:cubicBezTo>
                    <a:pt x="849" y="861"/>
                    <a:pt x="849" y="861"/>
                    <a:pt x="849" y="861"/>
                  </a:cubicBezTo>
                  <a:cubicBezTo>
                    <a:pt x="842" y="810"/>
                    <a:pt x="842" y="810"/>
                    <a:pt x="842" y="810"/>
                  </a:cubicBezTo>
                  <a:cubicBezTo>
                    <a:pt x="819" y="906"/>
                    <a:pt x="819" y="906"/>
                    <a:pt x="819" y="906"/>
                  </a:cubicBezTo>
                  <a:cubicBezTo>
                    <a:pt x="808" y="906"/>
                    <a:pt x="808" y="906"/>
                    <a:pt x="808" y="906"/>
                  </a:cubicBezTo>
                  <a:cubicBezTo>
                    <a:pt x="808" y="820"/>
                    <a:pt x="808" y="820"/>
                    <a:pt x="808" y="820"/>
                  </a:cubicBezTo>
                  <a:cubicBezTo>
                    <a:pt x="844" y="793"/>
                    <a:pt x="844" y="793"/>
                    <a:pt x="844" y="793"/>
                  </a:cubicBezTo>
                  <a:cubicBezTo>
                    <a:pt x="861" y="642"/>
                    <a:pt x="861" y="642"/>
                    <a:pt x="861" y="642"/>
                  </a:cubicBezTo>
                  <a:cubicBezTo>
                    <a:pt x="792" y="805"/>
                    <a:pt x="792" y="805"/>
                    <a:pt x="792" y="805"/>
                  </a:cubicBezTo>
                  <a:cubicBezTo>
                    <a:pt x="787" y="805"/>
                    <a:pt x="787" y="805"/>
                    <a:pt x="787" y="805"/>
                  </a:cubicBezTo>
                  <a:cubicBezTo>
                    <a:pt x="786" y="705"/>
                    <a:pt x="786" y="705"/>
                    <a:pt x="786" y="705"/>
                  </a:cubicBezTo>
                  <a:cubicBezTo>
                    <a:pt x="809" y="644"/>
                    <a:pt x="809" y="644"/>
                    <a:pt x="809" y="644"/>
                  </a:cubicBezTo>
                  <a:cubicBezTo>
                    <a:pt x="766" y="607"/>
                    <a:pt x="766" y="607"/>
                    <a:pt x="766" y="607"/>
                  </a:cubicBezTo>
                  <a:cubicBezTo>
                    <a:pt x="808" y="564"/>
                    <a:pt x="808" y="564"/>
                    <a:pt x="808" y="564"/>
                  </a:cubicBezTo>
                  <a:cubicBezTo>
                    <a:pt x="822" y="571"/>
                    <a:pt x="822" y="571"/>
                    <a:pt x="822" y="571"/>
                  </a:cubicBezTo>
                  <a:cubicBezTo>
                    <a:pt x="804" y="606"/>
                    <a:pt x="804" y="606"/>
                    <a:pt x="804" y="606"/>
                  </a:cubicBezTo>
                  <a:cubicBezTo>
                    <a:pt x="847" y="641"/>
                    <a:pt x="847" y="641"/>
                    <a:pt x="847" y="641"/>
                  </a:cubicBezTo>
                  <a:cubicBezTo>
                    <a:pt x="908" y="595"/>
                    <a:pt x="908" y="595"/>
                    <a:pt x="908" y="595"/>
                  </a:cubicBezTo>
                  <a:cubicBezTo>
                    <a:pt x="953" y="438"/>
                    <a:pt x="953" y="438"/>
                    <a:pt x="953" y="438"/>
                  </a:cubicBezTo>
                  <a:cubicBezTo>
                    <a:pt x="934" y="370"/>
                    <a:pt x="934" y="370"/>
                    <a:pt x="934" y="370"/>
                  </a:cubicBezTo>
                  <a:cubicBezTo>
                    <a:pt x="961" y="348"/>
                    <a:pt x="961" y="348"/>
                    <a:pt x="961" y="348"/>
                  </a:cubicBezTo>
                  <a:cubicBezTo>
                    <a:pt x="968" y="335"/>
                    <a:pt x="968" y="335"/>
                    <a:pt x="968" y="335"/>
                  </a:cubicBezTo>
                  <a:cubicBezTo>
                    <a:pt x="967" y="335"/>
                    <a:pt x="967" y="335"/>
                    <a:pt x="967" y="335"/>
                  </a:cubicBezTo>
                  <a:cubicBezTo>
                    <a:pt x="967" y="335"/>
                    <a:pt x="967" y="335"/>
                    <a:pt x="967" y="335"/>
                  </a:cubicBezTo>
                  <a:cubicBezTo>
                    <a:pt x="920" y="353"/>
                    <a:pt x="920" y="353"/>
                    <a:pt x="920" y="353"/>
                  </a:cubicBezTo>
                  <a:cubicBezTo>
                    <a:pt x="911" y="454"/>
                    <a:pt x="911" y="454"/>
                    <a:pt x="911" y="454"/>
                  </a:cubicBezTo>
                  <a:cubicBezTo>
                    <a:pt x="830" y="458"/>
                    <a:pt x="830" y="458"/>
                    <a:pt x="830" y="458"/>
                  </a:cubicBezTo>
                  <a:cubicBezTo>
                    <a:pt x="918" y="468"/>
                    <a:pt x="918" y="468"/>
                    <a:pt x="918" y="468"/>
                  </a:cubicBezTo>
                  <a:cubicBezTo>
                    <a:pt x="827" y="482"/>
                    <a:pt x="827" y="482"/>
                    <a:pt x="827" y="482"/>
                  </a:cubicBezTo>
                  <a:cubicBezTo>
                    <a:pt x="839" y="513"/>
                    <a:pt x="839" y="513"/>
                    <a:pt x="839" y="513"/>
                  </a:cubicBezTo>
                  <a:cubicBezTo>
                    <a:pt x="822" y="532"/>
                    <a:pt x="822" y="532"/>
                    <a:pt x="822" y="532"/>
                  </a:cubicBezTo>
                  <a:cubicBezTo>
                    <a:pt x="783" y="517"/>
                    <a:pt x="783" y="517"/>
                    <a:pt x="783" y="517"/>
                  </a:cubicBezTo>
                  <a:cubicBezTo>
                    <a:pt x="749" y="536"/>
                    <a:pt x="749" y="536"/>
                    <a:pt x="749" y="536"/>
                  </a:cubicBezTo>
                  <a:cubicBezTo>
                    <a:pt x="731" y="514"/>
                    <a:pt x="731" y="514"/>
                    <a:pt x="731" y="514"/>
                  </a:cubicBezTo>
                  <a:cubicBezTo>
                    <a:pt x="755" y="447"/>
                    <a:pt x="755" y="447"/>
                    <a:pt x="755" y="447"/>
                  </a:cubicBezTo>
                  <a:cubicBezTo>
                    <a:pt x="765" y="447"/>
                    <a:pt x="765" y="447"/>
                    <a:pt x="765" y="447"/>
                  </a:cubicBezTo>
                  <a:cubicBezTo>
                    <a:pt x="770" y="504"/>
                    <a:pt x="770" y="504"/>
                    <a:pt x="770" y="504"/>
                  </a:cubicBezTo>
                  <a:cubicBezTo>
                    <a:pt x="783" y="463"/>
                    <a:pt x="783" y="463"/>
                    <a:pt x="783" y="463"/>
                  </a:cubicBezTo>
                  <a:cubicBezTo>
                    <a:pt x="818" y="465"/>
                    <a:pt x="818" y="465"/>
                    <a:pt x="818" y="465"/>
                  </a:cubicBezTo>
                  <a:cubicBezTo>
                    <a:pt x="804" y="459"/>
                    <a:pt x="804" y="459"/>
                    <a:pt x="804" y="459"/>
                  </a:cubicBezTo>
                  <a:cubicBezTo>
                    <a:pt x="826" y="457"/>
                    <a:pt x="826" y="457"/>
                    <a:pt x="826" y="457"/>
                  </a:cubicBezTo>
                  <a:cubicBezTo>
                    <a:pt x="820" y="443"/>
                    <a:pt x="820" y="443"/>
                    <a:pt x="820" y="443"/>
                  </a:cubicBezTo>
                  <a:cubicBezTo>
                    <a:pt x="833" y="423"/>
                    <a:pt x="833" y="423"/>
                    <a:pt x="833" y="423"/>
                  </a:cubicBezTo>
                  <a:cubicBezTo>
                    <a:pt x="838" y="378"/>
                    <a:pt x="838" y="378"/>
                    <a:pt x="838" y="378"/>
                  </a:cubicBezTo>
                  <a:cubicBezTo>
                    <a:pt x="808" y="353"/>
                    <a:pt x="808" y="353"/>
                    <a:pt x="808" y="353"/>
                  </a:cubicBezTo>
                  <a:cubicBezTo>
                    <a:pt x="783" y="353"/>
                    <a:pt x="783" y="353"/>
                    <a:pt x="783" y="353"/>
                  </a:cubicBezTo>
                  <a:cubicBezTo>
                    <a:pt x="763" y="371"/>
                    <a:pt x="763" y="371"/>
                    <a:pt x="763" y="371"/>
                  </a:cubicBezTo>
                  <a:cubicBezTo>
                    <a:pt x="757" y="245"/>
                    <a:pt x="757" y="245"/>
                    <a:pt x="757" y="245"/>
                  </a:cubicBezTo>
                  <a:cubicBezTo>
                    <a:pt x="751" y="237"/>
                    <a:pt x="751" y="237"/>
                    <a:pt x="751" y="237"/>
                  </a:cubicBezTo>
                  <a:cubicBezTo>
                    <a:pt x="745" y="444"/>
                    <a:pt x="745" y="444"/>
                    <a:pt x="745" y="444"/>
                  </a:cubicBezTo>
                  <a:cubicBezTo>
                    <a:pt x="730" y="469"/>
                    <a:pt x="730" y="469"/>
                    <a:pt x="730" y="469"/>
                  </a:cubicBezTo>
                  <a:cubicBezTo>
                    <a:pt x="730" y="469"/>
                    <a:pt x="729" y="466"/>
                    <a:pt x="725" y="452"/>
                  </a:cubicBezTo>
                  <a:cubicBezTo>
                    <a:pt x="720" y="439"/>
                    <a:pt x="727" y="401"/>
                    <a:pt x="727" y="401"/>
                  </a:cubicBezTo>
                  <a:cubicBezTo>
                    <a:pt x="741" y="241"/>
                    <a:pt x="741" y="241"/>
                    <a:pt x="741" y="241"/>
                  </a:cubicBezTo>
                  <a:cubicBezTo>
                    <a:pt x="730" y="256"/>
                    <a:pt x="730" y="256"/>
                    <a:pt x="730" y="256"/>
                  </a:cubicBezTo>
                  <a:cubicBezTo>
                    <a:pt x="722" y="354"/>
                    <a:pt x="722" y="354"/>
                    <a:pt x="722" y="354"/>
                  </a:cubicBezTo>
                  <a:cubicBezTo>
                    <a:pt x="686" y="380"/>
                    <a:pt x="686" y="380"/>
                    <a:pt x="686" y="380"/>
                  </a:cubicBezTo>
                  <a:cubicBezTo>
                    <a:pt x="676" y="433"/>
                    <a:pt x="676" y="433"/>
                    <a:pt x="676" y="433"/>
                  </a:cubicBezTo>
                  <a:cubicBezTo>
                    <a:pt x="690" y="393"/>
                    <a:pt x="690" y="393"/>
                    <a:pt x="690" y="393"/>
                  </a:cubicBezTo>
                  <a:cubicBezTo>
                    <a:pt x="718" y="377"/>
                    <a:pt x="718" y="377"/>
                    <a:pt x="718" y="377"/>
                  </a:cubicBezTo>
                  <a:cubicBezTo>
                    <a:pt x="715" y="404"/>
                    <a:pt x="715" y="404"/>
                    <a:pt x="715" y="404"/>
                  </a:cubicBezTo>
                  <a:cubicBezTo>
                    <a:pt x="695" y="415"/>
                    <a:pt x="695" y="415"/>
                    <a:pt x="695" y="415"/>
                  </a:cubicBezTo>
                  <a:cubicBezTo>
                    <a:pt x="659" y="462"/>
                    <a:pt x="659" y="462"/>
                    <a:pt x="659" y="462"/>
                  </a:cubicBezTo>
                  <a:cubicBezTo>
                    <a:pt x="655" y="543"/>
                    <a:pt x="655" y="543"/>
                    <a:pt x="655" y="543"/>
                  </a:cubicBezTo>
                  <a:cubicBezTo>
                    <a:pt x="736" y="612"/>
                    <a:pt x="736" y="612"/>
                    <a:pt x="736" y="612"/>
                  </a:cubicBezTo>
                  <a:cubicBezTo>
                    <a:pt x="719" y="657"/>
                    <a:pt x="719" y="657"/>
                    <a:pt x="719" y="657"/>
                  </a:cubicBezTo>
                  <a:cubicBezTo>
                    <a:pt x="785" y="705"/>
                    <a:pt x="785" y="705"/>
                    <a:pt x="785" y="705"/>
                  </a:cubicBezTo>
                  <a:cubicBezTo>
                    <a:pt x="770" y="716"/>
                    <a:pt x="770" y="716"/>
                    <a:pt x="770" y="716"/>
                  </a:cubicBezTo>
                  <a:cubicBezTo>
                    <a:pt x="696" y="677"/>
                    <a:pt x="696" y="677"/>
                    <a:pt x="696" y="677"/>
                  </a:cubicBezTo>
                  <a:cubicBezTo>
                    <a:pt x="719" y="657"/>
                    <a:pt x="719" y="657"/>
                    <a:pt x="719" y="657"/>
                  </a:cubicBezTo>
                  <a:cubicBezTo>
                    <a:pt x="574" y="640"/>
                    <a:pt x="574" y="640"/>
                    <a:pt x="574" y="640"/>
                  </a:cubicBezTo>
                  <a:cubicBezTo>
                    <a:pt x="501" y="676"/>
                    <a:pt x="501" y="676"/>
                    <a:pt x="501" y="676"/>
                  </a:cubicBezTo>
                  <a:cubicBezTo>
                    <a:pt x="501" y="703"/>
                    <a:pt x="501" y="703"/>
                    <a:pt x="501" y="703"/>
                  </a:cubicBezTo>
                  <a:cubicBezTo>
                    <a:pt x="501" y="738"/>
                    <a:pt x="501" y="738"/>
                    <a:pt x="501" y="738"/>
                  </a:cubicBezTo>
                  <a:cubicBezTo>
                    <a:pt x="453" y="738"/>
                    <a:pt x="453" y="738"/>
                    <a:pt x="453" y="738"/>
                  </a:cubicBezTo>
                  <a:cubicBezTo>
                    <a:pt x="435" y="705"/>
                    <a:pt x="435" y="705"/>
                    <a:pt x="435" y="705"/>
                  </a:cubicBezTo>
                  <a:cubicBezTo>
                    <a:pt x="409" y="705"/>
                    <a:pt x="409" y="705"/>
                    <a:pt x="409" y="705"/>
                  </a:cubicBezTo>
                  <a:cubicBezTo>
                    <a:pt x="409" y="656"/>
                    <a:pt x="409" y="656"/>
                    <a:pt x="409" y="656"/>
                  </a:cubicBezTo>
                  <a:cubicBezTo>
                    <a:pt x="448" y="656"/>
                    <a:pt x="448" y="656"/>
                    <a:pt x="448" y="656"/>
                  </a:cubicBezTo>
                  <a:cubicBezTo>
                    <a:pt x="448" y="656"/>
                    <a:pt x="449" y="656"/>
                    <a:pt x="449" y="656"/>
                  </a:cubicBezTo>
                  <a:cubicBezTo>
                    <a:pt x="458" y="656"/>
                    <a:pt x="466" y="648"/>
                    <a:pt x="466" y="639"/>
                  </a:cubicBezTo>
                  <a:cubicBezTo>
                    <a:pt x="466" y="639"/>
                    <a:pt x="466" y="639"/>
                    <a:pt x="466" y="639"/>
                  </a:cubicBezTo>
                  <a:cubicBezTo>
                    <a:pt x="466" y="634"/>
                    <a:pt x="466" y="634"/>
                    <a:pt x="466" y="634"/>
                  </a:cubicBezTo>
                  <a:cubicBezTo>
                    <a:pt x="466" y="634"/>
                    <a:pt x="466" y="634"/>
                    <a:pt x="466" y="634"/>
                  </a:cubicBezTo>
                  <a:cubicBezTo>
                    <a:pt x="466" y="574"/>
                    <a:pt x="466" y="574"/>
                    <a:pt x="466" y="574"/>
                  </a:cubicBezTo>
                  <a:cubicBezTo>
                    <a:pt x="466" y="574"/>
                    <a:pt x="466" y="574"/>
                    <a:pt x="466" y="574"/>
                  </a:cubicBezTo>
                  <a:cubicBezTo>
                    <a:pt x="466" y="552"/>
                    <a:pt x="466" y="552"/>
                    <a:pt x="466" y="552"/>
                  </a:cubicBezTo>
                  <a:cubicBezTo>
                    <a:pt x="466" y="552"/>
                    <a:pt x="466" y="552"/>
                    <a:pt x="466" y="552"/>
                  </a:cubicBezTo>
                  <a:cubicBezTo>
                    <a:pt x="466" y="543"/>
                    <a:pt x="458" y="535"/>
                    <a:pt x="449" y="535"/>
                  </a:cubicBezTo>
                  <a:cubicBezTo>
                    <a:pt x="449" y="535"/>
                    <a:pt x="449" y="535"/>
                    <a:pt x="448" y="535"/>
                  </a:cubicBezTo>
                  <a:cubicBezTo>
                    <a:pt x="409" y="535"/>
                    <a:pt x="409" y="535"/>
                    <a:pt x="409" y="535"/>
                  </a:cubicBezTo>
                  <a:cubicBezTo>
                    <a:pt x="409" y="345"/>
                    <a:pt x="409" y="345"/>
                    <a:pt x="409" y="345"/>
                  </a:cubicBezTo>
                  <a:cubicBezTo>
                    <a:pt x="404" y="345"/>
                    <a:pt x="404" y="345"/>
                    <a:pt x="404" y="345"/>
                  </a:cubicBezTo>
                  <a:cubicBezTo>
                    <a:pt x="404" y="277"/>
                    <a:pt x="404" y="277"/>
                    <a:pt x="404" y="277"/>
                  </a:cubicBezTo>
                  <a:cubicBezTo>
                    <a:pt x="407" y="276"/>
                    <a:pt x="410" y="276"/>
                    <a:pt x="412" y="275"/>
                  </a:cubicBezTo>
                  <a:cubicBezTo>
                    <a:pt x="437" y="339"/>
                    <a:pt x="437" y="339"/>
                    <a:pt x="437" y="339"/>
                  </a:cubicBezTo>
                  <a:cubicBezTo>
                    <a:pt x="432" y="341"/>
                    <a:pt x="432" y="341"/>
                    <a:pt x="432" y="341"/>
                  </a:cubicBezTo>
                  <a:cubicBezTo>
                    <a:pt x="432" y="341"/>
                    <a:pt x="432" y="341"/>
                    <a:pt x="432" y="341"/>
                  </a:cubicBezTo>
                  <a:cubicBezTo>
                    <a:pt x="435" y="349"/>
                    <a:pt x="435" y="349"/>
                    <a:pt x="435" y="349"/>
                  </a:cubicBezTo>
                  <a:cubicBezTo>
                    <a:pt x="472" y="335"/>
                    <a:pt x="472" y="335"/>
                    <a:pt x="472" y="335"/>
                  </a:cubicBezTo>
                  <a:cubicBezTo>
                    <a:pt x="469" y="327"/>
                    <a:pt x="469" y="327"/>
                    <a:pt x="469" y="327"/>
                  </a:cubicBezTo>
                  <a:cubicBezTo>
                    <a:pt x="465" y="328"/>
                    <a:pt x="465" y="328"/>
                    <a:pt x="465" y="328"/>
                  </a:cubicBezTo>
                  <a:cubicBezTo>
                    <a:pt x="440" y="263"/>
                    <a:pt x="440" y="263"/>
                    <a:pt x="440" y="263"/>
                  </a:cubicBezTo>
                  <a:cubicBezTo>
                    <a:pt x="442" y="261"/>
                    <a:pt x="444" y="260"/>
                    <a:pt x="446" y="259"/>
                  </a:cubicBezTo>
                  <a:cubicBezTo>
                    <a:pt x="495" y="307"/>
                    <a:pt x="495" y="307"/>
                    <a:pt x="495" y="307"/>
                  </a:cubicBezTo>
                  <a:cubicBezTo>
                    <a:pt x="492" y="311"/>
                    <a:pt x="492" y="311"/>
                    <a:pt x="492" y="311"/>
                  </a:cubicBezTo>
                  <a:cubicBezTo>
                    <a:pt x="492" y="311"/>
                    <a:pt x="492" y="311"/>
                    <a:pt x="492" y="311"/>
                  </a:cubicBezTo>
                  <a:cubicBezTo>
                    <a:pt x="498" y="317"/>
                    <a:pt x="498" y="317"/>
                    <a:pt x="498" y="317"/>
                  </a:cubicBezTo>
                  <a:cubicBezTo>
                    <a:pt x="526" y="289"/>
                    <a:pt x="526" y="289"/>
                    <a:pt x="526" y="289"/>
                  </a:cubicBezTo>
                  <a:cubicBezTo>
                    <a:pt x="520" y="283"/>
                    <a:pt x="520" y="283"/>
                    <a:pt x="520" y="283"/>
                  </a:cubicBezTo>
                  <a:cubicBezTo>
                    <a:pt x="517" y="286"/>
                    <a:pt x="517" y="286"/>
                    <a:pt x="517" y="286"/>
                  </a:cubicBezTo>
                  <a:cubicBezTo>
                    <a:pt x="467" y="237"/>
                    <a:pt x="467" y="237"/>
                    <a:pt x="467" y="237"/>
                  </a:cubicBezTo>
                  <a:cubicBezTo>
                    <a:pt x="468" y="235"/>
                    <a:pt x="469" y="233"/>
                    <a:pt x="471" y="231"/>
                  </a:cubicBezTo>
                  <a:cubicBezTo>
                    <a:pt x="537" y="258"/>
                    <a:pt x="537" y="258"/>
                    <a:pt x="537" y="258"/>
                  </a:cubicBezTo>
                  <a:cubicBezTo>
                    <a:pt x="535" y="262"/>
                    <a:pt x="535" y="262"/>
                    <a:pt x="535" y="262"/>
                  </a:cubicBezTo>
                  <a:cubicBezTo>
                    <a:pt x="535" y="262"/>
                    <a:pt x="535" y="262"/>
                    <a:pt x="535" y="262"/>
                  </a:cubicBezTo>
                  <a:cubicBezTo>
                    <a:pt x="543" y="266"/>
                    <a:pt x="543" y="266"/>
                    <a:pt x="543" y="266"/>
                  </a:cubicBezTo>
                  <a:cubicBezTo>
                    <a:pt x="558" y="229"/>
                    <a:pt x="558" y="229"/>
                    <a:pt x="558" y="229"/>
                  </a:cubicBezTo>
                  <a:cubicBezTo>
                    <a:pt x="550" y="226"/>
                    <a:pt x="550" y="226"/>
                    <a:pt x="550" y="226"/>
                  </a:cubicBezTo>
                  <a:cubicBezTo>
                    <a:pt x="548" y="230"/>
                    <a:pt x="548" y="230"/>
                    <a:pt x="548" y="230"/>
                  </a:cubicBezTo>
                  <a:cubicBezTo>
                    <a:pt x="482" y="203"/>
                    <a:pt x="482" y="203"/>
                    <a:pt x="482" y="203"/>
                  </a:cubicBezTo>
                  <a:cubicBezTo>
                    <a:pt x="482" y="201"/>
                    <a:pt x="483" y="199"/>
                    <a:pt x="483" y="197"/>
                  </a:cubicBezTo>
                  <a:cubicBezTo>
                    <a:pt x="552" y="197"/>
                    <a:pt x="552" y="197"/>
                    <a:pt x="552" y="197"/>
                  </a:cubicBezTo>
                  <a:cubicBezTo>
                    <a:pt x="552" y="201"/>
                    <a:pt x="552" y="201"/>
                    <a:pt x="552" y="201"/>
                  </a:cubicBezTo>
                  <a:cubicBezTo>
                    <a:pt x="733" y="201"/>
                    <a:pt x="733" y="201"/>
                    <a:pt x="733" y="201"/>
                  </a:cubicBezTo>
                  <a:cubicBezTo>
                    <a:pt x="733" y="204"/>
                    <a:pt x="734" y="208"/>
                    <a:pt x="735" y="212"/>
                  </a:cubicBezTo>
                  <a:cubicBezTo>
                    <a:pt x="738" y="219"/>
                    <a:pt x="742" y="225"/>
                    <a:pt x="745" y="225"/>
                  </a:cubicBezTo>
                  <a:cubicBezTo>
                    <a:pt x="745" y="225"/>
                    <a:pt x="745" y="225"/>
                    <a:pt x="746" y="225"/>
                  </a:cubicBezTo>
                  <a:cubicBezTo>
                    <a:pt x="746" y="224"/>
                    <a:pt x="746" y="224"/>
                    <a:pt x="746" y="224"/>
                  </a:cubicBezTo>
                  <a:cubicBezTo>
                    <a:pt x="746" y="225"/>
                    <a:pt x="746" y="225"/>
                    <a:pt x="746" y="225"/>
                  </a:cubicBezTo>
                  <a:cubicBezTo>
                    <a:pt x="809" y="201"/>
                    <a:pt x="809" y="201"/>
                    <a:pt x="809" y="201"/>
                  </a:cubicBezTo>
                  <a:cubicBezTo>
                    <a:pt x="828" y="201"/>
                    <a:pt x="828" y="201"/>
                    <a:pt x="828" y="201"/>
                  </a:cubicBezTo>
                  <a:cubicBezTo>
                    <a:pt x="784" y="261"/>
                    <a:pt x="784" y="261"/>
                    <a:pt x="784" y="261"/>
                  </a:cubicBezTo>
                  <a:cubicBezTo>
                    <a:pt x="784" y="261"/>
                    <a:pt x="784" y="261"/>
                    <a:pt x="784" y="261"/>
                  </a:cubicBezTo>
                  <a:cubicBezTo>
                    <a:pt x="784" y="261"/>
                    <a:pt x="784" y="261"/>
                    <a:pt x="784" y="261"/>
                  </a:cubicBezTo>
                  <a:cubicBezTo>
                    <a:pt x="783" y="263"/>
                    <a:pt x="787" y="269"/>
                    <a:pt x="794" y="274"/>
                  </a:cubicBezTo>
                  <a:cubicBezTo>
                    <a:pt x="799" y="278"/>
                    <a:pt x="805" y="280"/>
                    <a:pt x="808" y="280"/>
                  </a:cubicBezTo>
                  <a:cubicBezTo>
                    <a:pt x="809" y="280"/>
                    <a:pt x="809" y="280"/>
                    <a:pt x="810" y="280"/>
                  </a:cubicBezTo>
                  <a:cubicBezTo>
                    <a:pt x="810" y="279"/>
                    <a:pt x="810" y="279"/>
                    <a:pt x="810" y="279"/>
                  </a:cubicBezTo>
                  <a:cubicBezTo>
                    <a:pt x="873" y="201"/>
                    <a:pt x="873" y="201"/>
                    <a:pt x="873" y="201"/>
                  </a:cubicBezTo>
                  <a:cubicBezTo>
                    <a:pt x="874" y="201"/>
                    <a:pt x="874" y="201"/>
                    <a:pt x="874" y="201"/>
                  </a:cubicBezTo>
                  <a:cubicBezTo>
                    <a:pt x="842" y="296"/>
                    <a:pt x="842" y="296"/>
                    <a:pt x="842" y="296"/>
                  </a:cubicBezTo>
                  <a:cubicBezTo>
                    <a:pt x="842" y="296"/>
                    <a:pt x="842" y="296"/>
                    <a:pt x="842" y="296"/>
                  </a:cubicBezTo>
                  <a:cubicBezTo>
                    <a:pt x="842" y="296"/>
                    <a:pt x="842" y="296"/>
                    <a:pt x="842" y="296"/>
                  </a:cubicBezTo>
                  <a:cubicBezTo>
                    <a:pt x="841" y="299"/>
                    <a:pt x="847" y="304"/>
                    <a:pt x="856" y="307"/>
                  </a:cubicBezTo>
                  <a:cubicBezTo>
                    <a:pt x="862" y="309"/>
                    <a:pt x="866" y="310"/>
                    <a:pt x="870" y="310"/>
                  </a:cubicBezTo>
                  <a:cubicBezTo>
                    <a:pt x="872" y="310"/>
                    <a:pt x="874" y="310"/>
                    <a:pt x="874" y="309"/>
                  </a:cubicBezTo>
                  <a:cubicBezTo>
                    <a:pt x="874" y="309"/>
                    <a:pt x="874" y="309"/>
                    <a:pt x="874" y="309"/>
                  </a:cubicBezTo>
                  <a:cubicBezTo>
                    <a:pt x="874" y="308"/>
                    <a:pt x="874" y="308"/>
                    <a:pt x="874" y="308"/>
                  </a:cubicBezTo>
                  <a:cubicBezTo>
                    <a:pt x="875" y="308"/>
                    <a:pt x="875" y="308"/>
                    <a:pt x="875" y="308"/>
                  </a:cubicBezTo>
                  <a:cubicBezTo>
                    <a:pt x="875" y="308"/>
                    <a:pt x="875" y="308"/>
                    <a:pt x="875" y="308"/>
                  </a:cubicBezTo>
                  <a:cubicBezTo>
                    <a:pt x="910" y="201"/>
                    <a:pt x="910" y="201"/>
                    <a:pt x="910" y="201"/>
                  </a:cubicBezTo>
                  <a:cubicBezTo>
                    <a:pt x="911" y="201"/>
                    <a:pt x="911" y="201"/>
                    <a:pt x="911" y="201"/>
                  </a:cubicBezTo>
                  <a:cubicBezTo>
                    <a:pt x="911" y="319"/>
                    <a:pt x="911" y="319"/>
                    <a:pt x="911" y="319"/>
                  </a:cubicBezTo>
                  <a:cubicBezTo>
                    <a:pt x="911" y="319"/>
                    <a:pt x="911" y="319"/>
                    <a:pt x="911" y="319"/>
                  </a:cubicBezTo>
                  <a:cubicBezTo>
                    <a:pt x="911" y="319"/>
                    <a:pt x="911" y="319"/>
                    <a:pt x="911" y="319"/>
                  </a:cubicBezTo>
                  <a:cubicBezTo>
                    <a:pt x="911" y="319"/>
                    <a:pt x="911" y="319"/>
                    <a:pt x="911" y="319"/>
                  </a:cubicBezTo>
                  <a:cubicBezTo>
                    <a:pt x="911" y="322"/>
                    <a:pt x="919" y="324"/>
                    <a:pt x="929" y="324"/>
                  </a:cubicBezTo>
                  <a:cubicBezTo>
                    <a:pt x="938" y="324"/>
                    <a:pt x="946" y="322"/>
                    <a:pt x="946" y="319"/>
                  </a:cubicBezTo>
                  <a:cubicBezTo>
                    <a:pt x="946" y="319"/>
                    <a:pt x="946" y="319"/>
                    <a:pt x="946" y="319"/>
                  </a:cubicBezTo>
                  <a:cubicBezTo>
                    <a:pt x="946" y="319"/>
                    <a:pt x="946" y="319"/>
                    <a:pt x="946" y="319"/>
                  </a:cubicBezTo>
                  <a:cubicBezTo>
                    <a:pt x="946" y="319"/>
                    <a:pt x="946" y="319"/>
                    <a:pt x="946" y="319"/>
                  </a:cubicBezTo>
                  <a:cubicBezTo>
                    <a:pt x="946" y="201"/>
                    <a:pt x="946" y="201"/>
                    <a:pt x="946" y="201"/>
                  </a:cubicBezTo>
                  <a:cubicBezTo>
                    <a:pt x="960" y="201"/>
                    <a:pt x="960" y="201"/>
                    <a:pt x="960" y="201"/>
                  </a:cubicBezTo>
                  <a:cubicBezTo>
                    <a:pt x="960" y="177"/>
                    <a:pt x="960" y="177"/>
                    <a:pt x="960" y="177"/>
                  </a:cubicBezTo>
                  <a:cubicBezTo>
                    <a:pt x="821" y="177"/>
                    <a:pt x="821" y="177"/>
                    <a:pt x="821" y="177"/>
                  </a:cubicBezTo>
                  <a:cubicBezTo>
                    <a:pt x="821" y="169"/>
                    <a:pt x="821" y="169"/>
                    <a:pt x="821" y="169"/>
                  </a:cubicBezTo>
                  <a:cubicBezTo>
                    <a:pt x="960" y="169"/>
                    <a:pt x="960" y="169"/>
                    <a:pt x="960" y="169"/>
                  </a:cubicBezTo>
                  <a:cubicBezTo>
                    <a:pt x="960" y="162"/>
                    <a:pt x="960" y="162"/>
                    <a:pt x="960" y="162"/>
                  </a:cubicBezTo>
                  <a:cubicBezTo>
                    <a:pt x="908" y="162"/>
                    <a:pt x="908" y="162"/>
                    <a:pt x="908" y="162"/>
                  </a:cubicBezTo>
                  <a:cubicBezTo>
                    <a:pt x="908" y="162"/>
                    <a:pt x="908" y="162"/>
                    <a:pt x="908" y="162"/>
                  </a:cubicBezTo>
                  <a:cubicBezTo>
                    <a:pt x="819" y="162"/>
                    <a:pt x="819" y="162"/>
                    <a:pt x="819" y="162"/>
                  </a:cubicBezTo>
                  <a:cubicBezTo>
                    <a:pt x="804" y="159"/>
                    <a:pt x="768" y="152"/>
                    <a:pt x="744" y="127"/>
                  </a:cubicBezTo>
                  <a:cubicBezTo>
                    <a:pt x="711" y="93"/>
                    <a:pt x="710" y="69"/>
                    <a:pt x="710" y="69"/>
                  </a:cubicBezTo>
                  <a:cubicBezTo>
                    <a:pt x="703" y="68"/>
                    <a:pt x="703" y="68"/>
                    <a:pt x="703" y="68"/>
                  </a:cubicBezTo>
                  <a:cubicBezTo>
                    <a:pt x="703" y="162"/>
                    <a:pt x="703" y="162"/>
                    <a:pt x="703" y="162"/>
                  </a:cubicBezTo>
                  <a:cubicBezTo>
                    <a:pt x="696" y="162"/>
                    <a:pt x="696" y="162"/>
                    <a:pt x="696" y="162"/>
                  </a:cubicBezTo>
                  <a:cubicBezTo>
                    <a:pt x="696" y="68"/>
                    <a:pt x="696" y="68"/>
                    <a:pt x="696" y="68"/>
                  </a:cubicBezTo>
                  <a:cubicBezTo>
                    <a:pt x="684" y="68"/>
                    <a:pt x="684" y="68"/>
                    <a:pt x="684" y="68"/>
                  </a:cubicBezTo>
                  <a:cubicBezTo>
                    <a:pt x="684" y="162"/>
                    <a:pt x="684" y="162"/>
                    <a:pt x="684" y="162"/>
                  </a:cubicBezTo>
                  <a:cubicBezTo>
                    <a:pt x="552" y="162"/>
                    <a:pt x="552" y="162"/>
                    <a:pt x="552" y="162"/>
                  </a:cubicBezTo>
                  <a:cubicBezTo>
                    <a:pt x="552" y="166"/>
                    <a:pt x="552" y="166"/>
                    <a:pt x="552" y="166"/>
                  </a:cubicBezTo>
                  <a:cubicBezTo>
                    <a:pt x="483" y="166"/>
                    <a:pt x="483" y="166"/>
                    <a:pt x="483" y="166"/>
                  </a:cubicBezTo>
                  <a:cubicBezTo>
                    <a:pt x="476" y="125"/>
                    <a:pt x="444" y="93"/>
                    <a:pt x="403" y="86"/>
                  </a:cubicBezTo>
                  <a:cubicBezTo>
                    <a:pt x="403" y="8"/>
                    <a:pt x="403" y="8"/>
                    <a:pt x="403" y="8"/>
                  </a:cubicBezTo>
                  <a:cubicBezTo>
                    <a:pt x="408" y="8"/>
                    <a:pt x="408" y="8"/>
                    <a:pt x="408" y="8"/>
                  </a:cubicBezTo>
                  <a:cubicBezTo>
                    <a:pt x="408" y="0"/>
                    <a:pt x="408" y="0"/>
                    <a:pt x="40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62" name="Rectangle 6">
              <a:extLst>
                <a:ext uri="{FF2B5EF4-FFF2-40B4-BE49-F238E27FC236}">
                  <a16:creationId xmlns="" xmlns:a16="http://schemas.microsoft.com/office/drawing/2014/main" id="{8D80CB3D-0036-E841-947F-C2A42B8321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4338" y="2794025"/>
              <a:ext cx="20638" cy="47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163" name="Rectangle 7">
              <a:extLst>
                <a:ext uri="{FF2B5EF4-FFF2-40B4-BE49-F238E27FC236}">
                  <a16:creationId xmlns="" xmlns:a16="http://schemas.microsoft.com/office/drawing/2014/main" id="{EF6559D8-01A8-CC48-9E24-533578300A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4338" y="2794025"/>
              <a:ext cx="20638" cy="47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</p:grpSp>
      <p:cxnSp>
        <p:nvCxnSpPr>
          <p:cNvPr id="9" name="直线连接符 8">
            <a:extLst>
              <a:ext uri="{FF2B5EF4-FFF2-40B4-BE49-F238E27FC236}">
                <a16:creationId xmlns="" xmlns:a16="http://schemas.microsoft.com/office/drawing/2014/main" id="{0D44F9A8-86A3-4541-9D2E-0205D1E98D82}"/>
              </a:ext>
            </a:extLst>
          </p:cNvPr>
          <p:cNvCxnSpPr>
            <a:cxnSpLocks/>
          </p:cNvCxnSpPr>
          <p:nvPr/>
        </p:nvCxnSpPr>
        <p:spPr>
          <a:xfrm>
            <a:off x="1289418" y="3178112"/>
            <a:ext cx="1951991" cy="0"/>
          </a:xfrm>
          <a:prstGeom prst="line">
            <a:avLst/>
          </a:prstGeom>
          <a:ln w="254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5" name="文本框 164">
            <a:extLst>
              <a:ext uri="{FF2B5EF4-FFF2-40B4-BE49-F238E27FC236}">
                <a16:creationId xmlns="" xmlns:a16="http://schemas.microsoft.com/office/drawing/2014/main" id="{6049C597-96FB-2E4D-9EC2-A1536E77222A}"/>
              </a:ext>
            </a:extLst>
          </p:cNvPr>
          <p:cNvSpPr txBox="1"/>
          <p:nvPr/>
        </p:nvSpPr>
        <p:spPr>
          <a:xfrm>
            <a:off x="5149679" y="656441"/>
            <a:ext cx="162095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dirty="0">
                <a:solidFill>
                  <a:srgbClr val="09234F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课题背景</a:t>
            </a:r>
          </a:p>
        </p:txBody>
      </p:sp>
      <p:sp>
        <p:nvSpPr>
          <p:cNvPr id="166" name="文本框 165">
            <a:extLst>
              <a:ext uri="{FF2B5EF4-FFF2-40B4-BE49-F238E27FC236}">
                <a16:creationId xmlns="" xmlns:a16="http://schemas.microsoft.com/office/drawing/2014/main" id="{8465D4E2-4BE0-F44C-A75E-BD7279B5A31B}"/>
              </a:ext>
            </a:extLst>
          </p:cNvPr>
          <p:cNvSpPr txBox="1"/>
          <p:nvPr/>
        </p:nvSpPr>
        <p:spPr>
          <a:xfrm>
            <a:off x="5149679" y="1556476"/>
            <a:ext cx="162095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dirty="0">
                <a:solidFill>
                  <a:srgbClr val="09234F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研究内容</a:t>
            </a:r>
          </a:p>
        </p:txBody>
      </p:sp>
      <p:sp>
        <p:nvSpPr>
          <p:cNvPr id="167" name="文本框 166">
            <a:extLst>
              <a:ext uri="{FF2B5EF4-FFF2-40B4-BE49-F238E27FC236}">
                <a16:creationId xmlns="" xmlns:a16="http://schemas.microsoft.com/office/drawing/2014/main" id="{2C605E97-87AC-CC47-A085-53BF221B1343}"/>
              </a:ext>
            </a:extLst>
          </p:cNvPr>
          <p:cNvSpPr txBox="1"/>
          <p:nvPr/>
        </p:nvSpPr>
        <p:spPr>
          <a:xfrm>
            <a:off x="5149679" y="2456511"/>
            <a:ext cx="162095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dirty="0">
                <a:solidFill>
                  <a:srgbClr val="09234F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实验方案</a:t>
            </a:r>
          </a:p>
        </p:txBody>
      </p:sp>
      <p:sp>
        <p:nvSpPr>
          <p:cNvPr id="168" name="文本框 167">
            <a:extLst>
              <a:ext uri="{FF2B5EF4-FFF2-40B4-BE49-F238E27FC236}">
                <a16:creationId xmlns="" xmlns:a16="http://schemas.microsoft.com/office/drawing/2014/main" id="{F497F61B-F6A6-AB4E-98E1-ADCE410D4776}"/>
              </a:ext>
            </a:extLst>
          </p:cNvPr>
          <p:cNvSpPr txBox="1"/>
          <p:nvPr/>
        </p:nvSpPr>
        <p:spPr>
          <a:xfrm>
            <a:off x="5149679" y="3356545"/>
            <a:ext cx="198002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dirty="0">
                <a:solidFill>
                  <a:srgbClr val="09234F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结果与讨论</a:t>
            </a:r>
          </a:p>
        </p:txBody>
      </p:sp>
      <p:sp>
        <p:nvSpPr>
          <p:cNvPr id="169" name="文本框 168">
            <a:extLst>
              <a:ext uri="{FF2B5EF4-FFF2-40B4-BE49-F238E27FC236}">
                <a16:creationId xmlns="" xmlns:a16="http://schemas.microsoft.com/office/drawing/2014/main" id="{94890250-0F37-E04E-A6DF-B0987193E404}"/>
              </a:ext>
            </a:extLst>
          </p:cNvPr>
          <p:cNvSpPr txBox="1"/>
          <p:nvPr/>
        </p:nvSpPr>
        <p:spPr>
          <a:xfrm>
            <a:off x="5149679" y="4256581"/>
            <a:ext cx="90281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dirty="0">
                <a:solidFill>
                  <a:srgbClr val="09234F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总结</a:t>
            </a:r>
          </a:p>
        </p:txBody>
      </p:sp>
      <p:sp>
        <p:nvSpPr>
          <p:cNvPr id="170" name="文本框 169">
            <a:extLst>
              <a:ext uri="{FF2B5EF4-FFF2-40B4-BE49-F238E27FC236}">
                <a16:creationId xmlns="" xmlns:a16="http://schemas.microsoft.com/office/drawing/2014/main" id="{E4BB3E44-3E53-B048-AA0C-E7C57A65DC91}"/>
              </a:ext>
            </a:extLst>
          </p:cNvPr>
          <p:cNvSpPr txBox="1"/>
          <p:nvPr/>
        </p:nvSpPr>
        <p:spPr>
          <a:xfrm>
            <a:off x="5149679" y="5156617"/>
            <a:ext cx="90281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dirty="0">
                <a:solidFill>
                  <a:srgbClr val="09234F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致谢</a:t>
            </a:r>
          </a:p>
        </p:txBody>
      </p:sp>
      <p:sp>
        <p:nvSpPr>
          <p:cNvPr id="171" name="文本框 170">
            <a:extLst>
              <a:ext uri="{FF2B5EF4-FFF2-40B4-BE49-F238E27FC236}">
                <a16:creationId xmlns="" xmlns:a16="http://schemas.microsoft.com/office/drawing/2014/main" id="{92E4CBE7-D919-FC4B-8FAD-9BEC90646D32}"/>
              </a:ext>
            </a:extLst>
          </p:cNvPr>
          <p:cNvSpPr txBox="1"/>
          <p:nvPr/>
        </p:nvSpPr>
        <p:spPr>
          <a:xfrm>
            <a:off x="6625267" y="812335"/>
            <a:ext cx="1670650" cy="3002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" altLang="zh-CN" sz="1351" dirty="0">
                <a:solidFill>
                  <a:schemeClr val="bg1">
                    <a:lumMod val="65000"/>
                  </a:schemeClr>
                </a:solidFill>
              </a:rPr>
              <a:t>Subject Background</a:t>
            </a:r>
            <a:endParaRPr kumimoji="1" lang="zh-CN" altLang="en-US" sz="1351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172" name="文本框 171">
            <a:extLst>
              <a:ext uri="{FF2B5EF4-FFF2-40B4-BE49-F238E27FC236}">
                <a16:creationId xmlns="" xmlns:a16="http://schemas.microsoft.com/office/drawing/2014/main" id="{3F147B6E-F382-7D48-92A2-5978D0488A3B}"/>
              </a:ext>
            </a:extLst>
          </p:cNvPr>
          <p:cNvSpPr txBox="1"/>
          <p:nvPr/>
        </p:nvSpPr>
        <p:spPr>
          <a:xfrm>
            <a:off x="6645215" y="1713896"/>
            <a:ext cx="1495922" cy="3002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" altLang="zh-CN" sz="1351" dirty="0">
                <a:solidFill>
                  <a:schemeClr val="bg1">
                    <a:lumMod val="65000"/>
                  </a:schemeClr>
                </a:solidFill>
              </a:rPr>
              <a:t>Research Content</a:t>
            </a:r>
            <a:endParaRPr kumimoji="1" lang="zh-CN" altLang="en-US" sz="1351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173" name="文本框 172">
            <a:extLst>
              <a:ext uri="{FF2B5EF4-FFF2-40B4-BE49-F238E27FC236}">
                <a16:creationId xmlns="" xmlns:a16="http://schemas.microsoft.com/office/drawing/2014/main" id="{D6070B9D-BF17-9B46-B6A3-9A6D6235220C}"/>
              </a:ext>
            </a:extLst>
          </p:cNvPr>
          <p:cNvSpPr txBox="1"/>
          <p:nvPr/>
        </p:nvSpPr>
        <p:spPr>
          <a:xfrm>
            <a:off x="6648556" y="2615459"/>
            <a:ext cx="1838965" cy="3002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" altLang="zh-CN" sz="1351" dirty="0">
                <a:solidFill>
                  <a:schemeClr val="bg1">
                    <a:lumMod val="65000"/>
                  </a:schemeClr>
                </a:solidFill>
              </a:rPr>
              <a:t>Experimental Program</a:t>
            </a:r>
            <a:endParaRPr kumimoji="1" lang="zh-CN" altLang="en-US" sz="1351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174" name="文本框 173">
            <a:extLst>
              <a:ext uri="{FF2B5EF4-FFF2-40B4-BE49-F238E27FC236}">
                <a16:creationId xmlns="" xmlns:a16="http://schemas.microsoft.com/office/drawing/2014/main" id="{8CEC53B8-B365-2A4F-A3C5-944E5CCB8367}"/>
              </a:ext>
            </a:extLst>
          </p:cNvPr>
          <p:cNvSpPr txBox="1"/>
          <p:nvPr/>
        </p:nvSpPr>
        <p:spPr>
          <a:xfrm>
            <a:off x="6988227" y="3517020"/>
            <a:ext cx="1624163" cy="3002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" altLang="zh-CN" sz="1351" dirty="0">
                <a:solidFill>
                  <a:schemeClr val="bg1">
                    <a:lumMod val="65000"/>
                  </a:schemeClr>
                </a:solidFill>
              </a:rPr>
              <a:t>Results</a:t>
            </a:r>
            <a:r>
              <a:rPr lang="zh-CN" altLang="en-US" sz="1351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zh-CN" sz="1351" dirty="0">
                <a:solidFill>
                  <a:schemeClr val="bg1">
                    <a:lumMod val="65000"/>
                  </a:schemeClr>
                </a:solidFill>
              </a:rPr>
              <a:t>and</a:t>
            </a:r>
            <a:r>
              <a:rPr lang="zh-CN" altLang="en-US" sz="1351" dirty="0">
                <a:solidFill>
                  <a:schemeClr val="bg1">
                    <a:lumMod val="65000"/>
                  </a:schemeClr>
                </a:solidFill>
              </a:rPr>
              <a:t> </a:t>
            </a:r>
            <a:r>
              <a:rPr lang="en-US" altLang="zh-CN" sz="1351" dirty="0">
                <a:solidFill>
                  <a:schemeClr val="bg1">
                    <a:lumMod val="65000"/>
                  </a:schemeClr>
                </a:solidFill>
              </a:rPr>
              <a:t>Discuss</a:t>
            </a:r>
            <a:endParaRPr kumimoji="1" lang="zh-CN" altLang="en-US" sz="1351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175" name="文本框 174">
            <a:extLst>
              <a:ext uri="{FF2B5EF4-FFF2-40B4-BE49-F238E27FC236}">
                <a16:creationId xmlns="" xmlns:a16="http://schemas.microsoft.com/office/drawing/2014/main" id="{73A697C8-0A30-D34A-8C45-73635943C970}"/>
              </a:ext>
            </a:extLst>
          </p:cNvPr>
          <p:cNvSpPr txBox="1"/>
          <p:nvPr/>
        </p:nvSpPr>
        <p:spPr>
          <a:xfrm>
            <a:off x="5933653" y="4418583"/>
            <a:ext cx="1002197" cy="3002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" altLang="zh-CN" sz="1351" dirty="0">
                <a:solidFill>
                  <a:schemeClr val="bg1">
                    <a:lumMod val="65000"/>
                  </a:schemeClr>
                </a:solidFill>
              </a:rPr>
              <a:t>Conclusion</a:t>
            </a:r>
          </a:p>
        </p:txBody>
      </p:sp>
      <p:sp>
        <p:nvSpPr>
          <p:cNvPr id="176" name="文本框 175">
            <a:extLst>
              <a:ext uri="{FF2B5EF4-FFF2-40B4-BE49-F238E27FC236}">
                <a16:creationId xmlns="" xmlns:a16="http://schemas.microsoft.com/office/drawing/2014/main" id="{A60ADDD2-7348-3A42-ABE1-7CFD003ED50A}"/>
              </a:ext>
            </a:extLst>
          </p:cNvPr>
          <p:cNvSpPr txBox="1"/>
          <p:nvPr/>
        </p:nvSpPr>
        <p:spPr>
          <a:xfrm>
            <a:off x="5935122" y="5320143"/>
            <a:ext cx="702436" cy="3002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altLang="zh-CN" sz="1351" dirty="0">
                <a:solidFill>
                  <a:schemeClr val="bg1">
                    <a:lumMod val="65000"/>
                  </a:schemeClr>
                </a:solidFill>
              </a:rPr>
              <a:t>Thanks</a:t>
            </a:r>
            <a:endParaRPr kumimoji="1" lang="zh-CN" altLang="en-US" sz="1351" dirty="0">
              <a:solidFill>
                <a:schemeClr val="bg1">
                  <a:lumMod val="65000"/>
                </a:schemeClr>
              </a:solidFill>
            </a:endParaRPr>
          </a:p>
        </p:txBody>
      </p:sp>
      <p:sp>
        <p:nvSpPr>
          <p:cNvPr id="177" name="文本框 176">
            <a:extLst>
              <a:ext uri="{FF2B5EF4-FFF2-40B4-BE49-F238E27FC236}">
                <a16:creationId xmlns="" xmlns:a16="http://schemas.microsoft.com/office/drawing/2014/main" id="{4546F956-4853-AB45-8515-3E56A7ED1E3B}"/>
              </a:ext>
            </a:extLst>
          </p:cNvPr>
          <p:cNvSpPr txBox="1"/>
          <p:nvPr/>
        </p:nvSpPr>
        <p:spPr>
          <a:xfrm>
            <a:off x="4265842" y="595445"/>
            <a:ext cx="697627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en-US" altLang="zh-CN" sz="3600" dirty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01</a:t>
            </a:r>
            <a:endParaRPr kumimoji="1" lang="zh-CN" altLang="en-US" sz="3600" dirty="0">
              <a:solidFill>
                <a:schemeClr val="bg1">
                  <a:lumMod val="65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12" name="直线连接符 11">
            <a:extLst>
              <a:ext uri="{FF2B5EF4-FFF2-40B4-BE49-F238E27FC236}">
                <a16:creationId xmlns="" xmlns:a16="http://schemas.microsoft.com/office/drawing/2014/main" id="{76F42CF5-F4D6-834E-9374-E557F97681DA}"/>
              </a:ext>
            </a:extLst>
          </p:cNvPr>
          <p:cNvCxnSpPr>
            <a:cxnSpLocks/>
          </p:cNvCxnSpPr>
          <p:nvPr/>
        </p:nvCxnSpPr>
        <p:spPr>
          <a:xfrm>
            <a:off x="5031300" y="769083"/>
            <a:ext cx="0" cy="328268"/>
          </a:xfrm>
          <a:prstGeom prst="line">
            <a:avLst/>
          </a:prstGeom>
          <a:ln w="254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0" name="文本框 179">
            <a:extLst>
              <a:ext uri="{FF2B5EF4-FFF2-40B4-BE49-F238E27FC236}">
                <a16:creationId xmlns="" xmlns:a16="http://schemas.microsoft.com/office/drawing/2014/main" id="{F89D78E9-D84C-9647-912B-36A0E6ADF8C8}"/>
              </a:ext>
            </a:extLst>
          </p:cNvPr>
          <p:cNvSpPr txBox="1"/>
          <p:nvPr/>
        </p:nvSpPr>
        <p:spPr>
          <a:xfrm>
            <a:off x="4265842" y="1489966"/>
            <a:ext cx="697627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en-US" altLang="zh-CN" sz="3600" dirty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02</a:t>
            </a:r>
            <a:endParaRPr kumimoji="1" lang="zh-CN" altLang="en-US" sz="3600" dirty="0">
              <a:solidFill>
                <a:schemeClr val="bg1">
                  <a:lumMod val="65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181" name="直线连接符 180">
            <a:extLst>
              <a:ext uri="{FF2B5EF4-FFF2-40B4-BE49-F238E27FC236}">
                <a16:creationId xmlns="" xmlns:a16="http://schemas.microsoft.com/office/drawing/2014/main" id="{176E088A-AF92-0F46-A3C2-CB9EF9B7FA84}"/>
              </a:ext>
            </a:extLst>
          </p:cNvPr>
          <p:cNvCxnSpPr>
            <a:cxnSpLocks/>
          </p:cNvCxnSpPr>
          <p:nvPr/>
        </p:nvCxnSpPr>
        <p:spPr>
          <a:xfrm>
            <a:off x="5031300" y="1663606"/>
            <a:ext cx="0" cy="328268"/>
          </a:xfrm>
          <a:prstGeom prst="line">
            <a:avLst/>
          </a:prstGeom>
          <a:ln w="254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2" name="文本框 181">
            <a:extLst>
              <a:ext uri="{FF2B5EF4-FFF2-40B4-BE49-F238E27FC236}">
                <a16:creationId xmlns="" xmlns:a16="http://schemas.microsoft.com/office/drawing/2014/main" id="{415755A2-8337-AC4C-A155-517B49F9DC6B}"/>
              </a:ext>
            </a:extLst>
          </p:cNvPr>
          <p:cNvSpPr txBox="1"/>
          <p:nvPr/>
        </p:nvSpPr>
        <p:spPr>
          <a:xfrm>
            <a:off x="4265842" y="2371235"/>
            <a:ext cx="697627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en-US" altLang="zh-CN" sz="3600" dirty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03</a:t>
            </a:r>
            <a:endParaRPr kumimoji="1" lang="zh-CN" altLang="en-US" sz="3600" dirty="0">
              <a:solidFill>
                <a:schemeClr val="bg1">
                  <a:lumMod val="65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183" name="直线连接符 182">
            <a:extLst>
              <a:ext uri="{FF2B5EF4-FFF2-40B4-BE49-F238E27FC236}">
                <a16:creationId xmlns="" xmlns:a16="http://schemas.microsoft.com/office/drawing/2014/main" id="{2AE520D7-EF9F-374C-8BC1-8CA47964FD5D}"/>
              </a:ext>
            </a:extLst>
          </p:cNvPr>
          <p:cNvCxnSpPr>
            <a:cxnSpLocks/>
          </p:cNvCxnSpPr>
          <p:nvPr/>
        </p:nvCxnSpPr>
        <p:spPr>
          <a:xfrm>
            <a:off x="5031300" y="2544875"/>
            <a:ext cx="0" cy="328268"/>
          </a:xfrm>
          <a:prstGeom prst="line">
            <a:avLst/>
          </a:prstGeom>
          <a:ln w="254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4" name="文本框 183">
            <a:extLst>
              <a:ext uri="{FF2B5EF4-FFF2-40B4-BE49-F238E27FC236}">
                <a16:creationId xmlns="" xmlns:a16="http://schemas.microsoft.com/office/drawing/2014/main" id="{A61EB88C-DED2-7444-A7EA-1B392F9A9270}"/>
              </a:ext>
            </a:extLst>
          </p:cNvPr>
          <p:cNvSpPr txBox="1"/>
          <p:nvPr/>
        </p:nvSpPr>
        <p:spPr>
          <a:xfrm>
            <a:off x="4265842" y="3279010"/>
            <a:ext cx="697627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en-US" altLang="zh-CN" sz="3600" dirty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04</a:t>
            </a:r>
            <a:endParaRPr kumimoji="1" lang="zh-CN" altLang="en-US" sz="3600" dirty="0">
              <a:solidFill>
                <a:schemeClr val="bg1">
                  <a:lumMod val="65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185" name="直线连接符 184">
            <a:extLst>
              <a:ext uri="{FF2B5EF4-FFF2-40B4-BE49-F238E27FC236}">
                <a16:creationId xmlns="" xmlns:a16="http://schemas.microsoft.com/office/drawing/2014/main" id="{41EEECED-D275-AD48-AB16-DE97EAEA22EA}"/>
              </a:ext>
            </a:extLst>
          </p:cNvPr>
          <p:cNvCxnSpPr>
            <a:cxnSpLocks/>
          </p:cNvCxnSpPr>
          <p:nvPr/>
        </p:nvCxnSpPr>
        <p:spPr>
          <a:xfrm>
            <a:off x="5031300" y="3452649"/>
            <a:ext cx="0" cy="328268"/>
          </a:xfrm>
          <a:prstGeom prst="line">
            <a:avLst/>
          </a:prstGeom>
          <a:ln w="254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6" name="文本框 185">
            <a:extLst>
              <a:ext uri="{FF2B5EF4-FFF2-40B4-BE49-F238E27FC236}">
                <a16:creationId xmlns="" xmlns:a16="http://schemas.microsoft.com/office/drawing/2014/main" id="{7E8C7437-32F2-F044-AFE6-9AD7919B3A7D}"/>
              </a:ext>
            </a:extLst>
          </p:cNvPr>
          <p:cNvSpPr txBox="1"/>
          <p:nvPr/>
        </p:nvSpPr>
        <p:spPr>
          <a:xfrm>
            <a:off x="4265842" y="4166906"/>
            <a:ext cx="697627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en-US" altLang="zh-CN" sz="3600" dirty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05</a:t>
            </a:r>
            <a:endParaRPr kumimoji="1" lang="zh-CN" altLang="en-US" sz="3600" dirty="0">
              <a:solidFill>
                <a:schemeClr val="bg1">
                  <a:lumMod val="65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187" name="直线连接符 186">
            <a:extLst>
              <a:ext uri="{FF2B5EF4-FFF2-40B4-BE49-F238E27FC236}">
                <a16:creationId xmlns="" xmlns:a16="http://schemas.microsoft.com/office/drawing/2014/main" id="{7FE40E9B-9B20-2F43-B6C9-BA4BCA15DDA3}"/>
              </a:ext>
            </a:extLst>
          </p:cNvPr>
          <p:cNvCxnSpPr>
            <a:cxnSpLocks/>
          </p:cNvCxnSpPr>
          <p:nvPr/>
        </p:nvCxnSpPr>
        <p:spPr>
          <a:xfrm>
            <a:off x="5031300" y="4340545"/>
            <a:ext cx="0" cy="328268"/>
          </a:xfrm>
          <a:prstGeom prst="line">
            <a:avLst/>
          </a:prstGeom>
          <a:ln w="254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8" name="文本框 187">
            <a:extLst>
              <a:ext uri="{FF2B5EF4-FFF2-40B4-BE49-F238E27FC236}">
                <a16:creationId xmlns="" xmlns:a16="http://schemas.microsoft.com/office/drawing/2014/main" id="{2192FFEE-089D-CF43-9BEC-F56DBDFD9D49}"/>
              </a:ext>
            </a:extLst>
          </p:cNvPr>
          <p:cNvSpPr txBox="1"/>
          <p:nvPr/>
        </p:nvSpPr>
        <p:spPr>
          <a:xfrm>
            <a:off x="4265842" y="5081306"/>
            <a:ext cx="697627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en-US" altLang="zh-CN" sz="3600" dirty="0">
                <a:solidFill>
                  <a:schemeClr val="bg1">
                    <a:lumMod val="65000"/>
                  </a:schemeClr>
                </a:solidFill>
                <a:latin typeface="Arial" panose="020B0604020202020204" pitchFamily="34" charset="0"/>
                <a:cs typeface="Arial" panose="020B0604020202020204" pitchFamily="34" charset="0"/>
              </a:rPr>
              <a:t>06</a:t>
            </a:r>
            <a:endParaRPr kumimoji="1" lang="zh-CN" altLang="en-US" sz="3600" dirty="0">
              <a:solidFill>
                <a:schemeClr val="bg1">
                  <a:lumMod val="65000"/>
                </a:schemeClr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189" name="直线连接符 188">
            <a:extLst>
              <a:ext uri="{FF2B5EF4-FFF2-40B4-BE49-F238E27FC236}">
                <a16:creationId xmlns="" xmlns:a16="http://schemas.microsoft.com/office/drawing/2014/main" id="{4502EFF1-639D-C049-BC7C-40ED4FBCCAA6}"/>
              </a:ext>
            </a:extLst>
          </p:cNvPr>
          <p:cNvCxnSpPr>
            <a:cxnSpLocks/>
          </p:cNvCxnSpPr>
          <p:nvPr/>
        </p:nvCxnSpPr>
        <p:spPr>
          <a:xfrm>
            <a:off x="5031300" y="5254945"/>
            <a:ext cx="0" cy="328268"/>
          </a:xfrm>
          <a:prstGeom prst="line">
            <a:avLst/>
          </a:prstGeom>
          <a:ln w="254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2" name="组合 211">
            <a:extLst>
              <a:ext uri="{FF2B5EF4-FFF2-40B4-BE49-F238E27FC236}">
                <a16:creationId xmlns="" xmlns:a16="http://schemas.microsoft.com/office/drawing/2014/main" id="{C2C2A3EB-D5A4-4B46-B26A-CC262E2B250C}"/>
              </a:ext>
            </a:extLst>
          </p:cNvPr>
          <p:cNvGrpSpPr/>
          <p:nvPr/>
        </p:nvGrpSpPr>
        <p:grpSpPr>
          <a:xfrm>
            <a:off x="1514943" y="3589115"/>
            <a:ext cx="1320079" cy="1497971"/>
            <a:chOff x="3086100" y="1625625"/>
            <a:chExt cx="2968625" cy="3368675"/>
          </a:xfrm>
          <a:solidFill>
            <a:schemeClr val="bg1"/>
          </a:solidFill>
        </p:grpSpPr>
        <p:sp>
          <p:nvSpPr>
            <p:cNvPr id="213" name="Freeform 5">
              <a:extLst>
                <a:ext uri="{FF2B5EF4-FFF2-40B4-BE49-F238E27FC236}">
                  <a16:creationId xmlns="" xmlns:a16="http://schemas.microsoft.com/office/drawing/2014/main" id="{AD7F7003-AFA9-7F45-B177-CFD570D3E8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86100" y="1625625"/>
              <a:ext cx="2968625" cy="3368675"/>
            </a:xfrm>
            <a:custGeom>
              <a:avLst/>
              <a:gdLst>
                <a:gd name="T0" fmla="*/ 696 w 979"/>
                <a:gd name="T1" fmla="*/ 849 h 1108"/>
                <a:gd name="T2" fmla="*/ 595 w 979"/>
                <a:gd name="T3" fmla="*/ 806 h 1108"/>
                <a:gd name="T4" fmla="*/ 593 w 979"/>
                <a:gd name="T5" fmla="*/ 726 h 1108"/>
                <a:gd name="T6" fmla="*/ 369 w 979"/>
                <a:gd name="T7" fmla="*/ 656 h 1108"/>
                <a:gd name="T8" fmla="*/ 388 w 979"/>
                <a:gd name="T9" fmla="*/ 705 h 1108"/>
                <a:gd name="T10" fmla="*/ 428 w 979"/>
                <a:gd name="T11" fmla="*/ 574 h 1108"/>
                <a:gd name="T12" fmla="*/ 388 w 979"/>
                <a:gd name="T13" fmla="*/ 617 h 1108"/>
                <a:gd name="T14" fmla="*/ 686 w 979"/>
                <a:gd name="T15" fmla="*/ 474 h 1108"/>
                <a:gd name="T16" fmla="*/ 798 w 979"/>
                <a:gd name="T17" fmla="*/ 441 h 1108"/>
                <a:gd name="T18" fmla="*/ 793 w 979"/>
                <a:gd name="T19" fmla="*/ 423 h 1108"/>
                <a:gd name="T20" fmla="*/ 392 w 979"/>
                <a:gd name="T21" fmla="*/ 345 h 1108"/>
                <a:gd name="T22" fmla="*/ 329 w 979"/>
                <a:gd name="T23" fmla="*/ 333 h 1108"/>
                <a:gd name="T24" fmla="*/ 454 w 979"/>
                <a:gd name="T25" fmla="*/ 330 h 1108"/>
                <a:gd name="T26" fmla="*/ 460 w 979"/>
                <a:gd name="T27" fmla="*/ 238 h 1108"/>
                <a:gd name="T28" fmla="*/ 539 w 979"/>
                <a:gd name="T29" fmla="*/ 237 h 1108"/>
                <a:gd name="T30" fmla="*/ 140 w 979"/>
                <a:gd name="T31" fmla="*/ 535 h 1108"/>
                <a:gd name="T32" fmla="*/ 229 w 979"/>
                <a:gd name="T33" fmla="*/ 230 h 1108"/>
                <a:gd name="T34" fmla="*/ 309 w 979"/>
                <a:gd name="T35" fmla="*/ 238 h 1108"/>
                <a:gd name="T36" fmla="*/ 330 w 979"/>
                <a:gd name="T37" fmla="*/ 260 h 1108"/>
                <a:gd name="T38" fmla="*/ 340 w 979"/>
                <a:gd name="T39" fmla="*/ 339 h 1108"/>
                <a:gd name="T40" fmla="*/ 860 w 979"/>
                <a:gd name="T41" fmla="*/ 290 h 1108"/>
                <a:gd name="T42" fmla="*/ 924 w 979"/>
                <a:gd name="T43" fmla="*/ 312 h 1108"/>
                <a:gd name="T44" fmla="*/ 752 w 979"/>
                <a:gd name="T45" fmla="*/ 195 h 1108"/>
                <a:gd name="T46" fmla="*/ 552 w 979"/>
                <a:gd name="T47" fmla="*/ 177 h 1108"/>
                <a:gd name="T48" fmla="*/ 418 w 979"/>
                <a:gd name="T49" fmla="*/ 123 h 1108"/>
                <a:gd name="T50" fmla="*/ 715 w 979"/>
                <a:gd name="T51" fmla="*/ 162 h 1108"/>
                <a:gd name="T52" fmla="*/ 331 w 979"/>
                <a:gd name="T53" fmla="*/ 109 h 1108"/>
                <a:gd name="T54" fmla="*/ 393 w 979"/>
                <a:gd name="T55" fmla="*/ 90 h 1108"/>
                <a:gd name="T56" fmla="*/ 373 w 979"/>
                <a:gd name="T57" fmla="*/ 86 h 1108"/>
                <a:gd name="T58" fmla="*/ 309 w 979"/>
                <a:gd name="T59" fmla="*/ 28 h 1108"/>
                <a:gd name="T60" fmla="*/ 254 w 979"/>
                <a:gd name="T61" fmla="*/ 74 h 1108"/>
                <a:gd name="T62" fmla="*/ 217 w 979"/>
                <a:gd name="T63" fmla="*/ 131 h 1108"/>
                <a:gd name="T64" fmla="*/ 128 w 979"/>
                <a:gd name="T65" fmla="*/ 162 h 1108"/>
                <a:gd name="T66" fmla="*/ 128 w 979"/>
                <a:gd name="T67" fmla="*/ 574 h 1108"/>
                <a:gd name="T68" fmla="*/ 364 w 979"/>
                <a:gd name="T69" fmla="*/ 617 h 1108"/>
                <a:gd name="T70" fmla="*/ 283 w 979"/>
                <a:gd name="T71" fmla="*/ 705 h 1108"/>
                <a:gd name="T72" fmla="*/ 3 w 979"/>
                <a:gd name="T73" fmla="*/ 1085 h 1108"/>
                <a:gd name="T74" fmla="*/ 823 w 979"/>
                <a:gd name="T75" fmla="*/ 999 h 1108"/>
                <a:gd name="T76" fmla="*/ 792 w 979"/>
                <a:gd name="T77" fmla="*/ 805 h 1108"/>
                <a:gd name="T78" fmla="*/ 847 w 979"/>
                <a:gd name="T79" fmla="*/ 641 h 1108"/>
                <a:gd name="T80" fmla="*/ 920 w 979"/>
                <a:gd name="T81" fmla="*/ 353 h 1108"/>
                <a:gd name="T82" fmla="*/ 749 w 979"/>
                <a:gd name="T83" fmla="*/ 536 h 1108"/>
                <a:gd name="T84" fmla="*/ 826 w 979"/>
                <a:gd name="T85" fmla="*/ 457 h 1108"/>
                <a:gd name="T86" fmla="*/ 751 w 979"/>
                <a:gd name="T87" fmla="*/ 237 h 1108"/>
                <a:gd name="T88" fmla="*/ 686 w 979"/>
                <a:gd name="T89" fmla="*/ 380 h 1108"/>
                <a:gd name="T90" fmla="*/ 736 w 979"/>
                <a:gd name="T91" fmla="*/ 612 h 1108"/>
                <a:gd name="T92" fmla="*/ 501 w 979"/>
                <a:gd name="T93" fmla="*/ 703 h 1108"/>
                <a:gd name="T94" fmla="*/ 466 w 979"/>
                <a:gd name="T95" fmla="*/ 639 h 1108"/>
                <a:gd name="T96" fmla="*/ 449 w 979"/>
                <a:gd name="T97" fmla="*/ 535 h 1108"/>
                <a:gd name="T98" fmla="*/ 432 w 979"/>
                <a:gd name="T99" fmla="*/ 341 h 1108"/>
                <a:gd name="T100" fmla="*/ 495 w 979"/>
                <a:gd name="T101" fmla="*/ 307 h 1108"/>
                <a:gd name="T102" fmla="*/ 471 w 979"/>
                <a:gd name="T103" fmla="*/ 231 h 1108"/>
                <a:gd name="T104" fmla="*/ 482 w 979"/>
                <a:gd name="T105" fmla="*/ 203 h 1108"/>
                <a:gd name="T106" fmla="*/ 746 w 979"/>
                <a:gd name="T107" fmla="*/ 224 h 1108"/>
                <a:gd name="T108" fmla="*/ 808 w 979"/>
                <a:gd name="T109" fmla="*/ 280 h 1108"/>
                <a:gd name="T110" fmla="*/ 856 w 979"/>
                <a:gd name="T111" fmla="*/ 307 h 1108"/>
                <a:gd name="T112" fmla="*/ 911 w 979"/>
                <a:gd name="T113" fmla="*/ 201 h 1108"/>
                <a:gd name="T114" fmla="*/ 946 w 979"/>
                <a:gd name="T115" fmla="*/ 319 h 1108"/>
                <a:gd name="T116" fmla="*/ 960 w 979"/>
                <a:gd name="T117" fmla="*/ 162 h 1108"/>
                <a:gd name="T118" fmla="*/ 696 w 979"/>
                <a:gd name="T119" fmla="*/ 162 h 1108"/>
                <a:gd name="T120" fmla="*/ 403 w 979"/>
                <a:gd name="T121" fmla="*/ 8 h 1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79" h="1108">
                  <a:moveTo>
                    <a:pt x="696" y="849"/>
                  </a:moveTo>
                  <a:cubicBezTo>
                    <a:pt x="696" y="848"/>
                    <a:pt x="696" y="848"/>
                    <a:pt x="696" y="848"/>
                  </a:cubicBezTo>
                  <a:cubicBezTo>
                    <a:pt x="726" y="844"/>
                    <a:pt x="726" y="844"/>
                    <a:pt x="726" y="844"/>
                  </a:cubicBezTo>
                  <a:cubicBezTo>
                    <a:pt x="747" y="990"/>
                    <a:pt x="747" y="990"/>
                    <a:pt x="747" y="990"/>
                  </a:cubicBezTo>
                  <a:cubicBezTo>
                    <a:pt x="726" y="988"/>
                    <a:pt x="704" y="986"/>
                    <a:pt x="680" y="985"/>
                  </a:cubicBezTo>
                  <a:cubicBezTo>
                    <a:pt x="672" y="944"/>
                    <a:pt x="672" y="944"/>
                    <a:pt x="672" y="944"/>
                  </a:cubicBezTo>
                  <a:cubicBezTo>
                    <a:pt x="696" y="848"/>
                    <a:pt x="696" y="848"/>
                    <a:pt x="696" y="848"/>
                  </a:cubicBezTo>
                  <a:cubicBezTo>
                    <a:pt x="696" y="849"/>
                    <a:pt x="696" y="849"/>
                    <a:pt x="696" y="849"/>
                  </a:cubicBezTo>
                  <a:moveTo>
                    <a:pt x="337" y="949"/>
                  </a:moveTo>
                  <a:cubicBezTo>
                    <a:pt x="305" y="856"/>
                    <a:pt x="305" y="856"/>
                    <a:pt x="305" y="856"/>
                  </a:cubicBezTo>
                  <a:cubicBezTo>
                    <a:pt x="258" y="842"/>
                    <a:pt x="258" y="842"/>
                    <a:pt x="258" y="842"/>
                  </a:cubicBezTo>
                  <a:cubicBezTo>
                    <a:pt x="336" y="818"/>
                    <a:pt x="336" y="818"/>
                    <a:pt x="336" y="818"/>
                  </a:cubicBezTo>
                  <a:cubicBezTo>
                    <a:pt x="366" y="918"/>
                    <a:pt x="366" y="918"/>
                    <a:pt x="366" y="918"/>
                  </a:cubicBezTo>
                  <a:cubicBezTo>
                    <a:pt x="552" y="890"/>
                    <a:pt x="552" y="890"/>
                    <a:pt x="552" y="890"/>
                  </a:cubicBezTo>
                  <a:cubicBezTo>
                    <a:pt x="337" y="949"/>
                    <a:pt x="337" y="949"/>
                    <a:pt x="337" y="949"/>
                  </a:cubicBezTo>
                  <a:moveTo>
                    <a:pt x="595" y="806"/>
                  </a:moveTo>
                  <a:cubicBezTo>
                    <a:pt x="685" y="771"/>
                    <a:pt x="685" y="771"/>
                    <a:pt x="685" y="771"/>
                  </a:cubicBezTo>
                  <a:cubicBezTo>
                    <a:pt x="736" y="796"/>
                    <a:pt x="736" y="796"/>
                    <a:pt x="736" y="796"/>
                  </a:cubicBezTo>
                  <a:cubicBezTo>
                    <a:pt x="685" y="787"/>
                    <a:pt x="685" y="787"/>
                    <a:pt x="685" y="787"/>
                  </a:cubicBezTo>
                  <a:cubicBezTo>
                    <a:pt x="592" y="821"/>
                    <a:pt x="592" y="821"/>
                    <a:pt x="592" y="821"/>
                  </a:cubicBezTo>
                  <a:cubicBezTo>
                    <a:pt x="528" y="789"/>
                    <a:pt x="528" y="789"/>
                    <a:pt x="528" y="789"/>
                  </a:cubicBezTo>
                  <a:cubicBezTo>
                    <a:pt x="595" y="806"/>
                    <a:pt x="595" y="806"/>
                    <a:pt x="595" y="806"/>
                  </a:cubicBezTo>
                  <a:moveTo>
                    <a:pt x="574" y="745"/>
                  </a:moveTo>
                  <a:cubicBezTo>
                    <a:pt x="593" y="726"/>
                    <a:pt x="593" y="726"/>
                    <a:pt x="593" y="726"/>
                  </a:cubicBezTo>
                  <a:cubicBezTo>
                    <a:pt x="671" y="702"/>
                    <a:pt x="671" y="702"/>
                    <a:pt x="671" y="702"/>
                  </a:cubicBezTo>
                  <a:cubicBezTo>
                    <a:pt x="750" y="727"/>
                    <a:pt x="750" y="727"/>
                    <a:pt x="750" y="727"/>
                  </a:cubicBezTo>
                  <a:cubicBezTo>
                    <a:pt x="736" y="739"/>
                    <a:pt x="736" y="739"/>
                    <a:pt x="736" y="739"/>
                  </a:cubicBezTo>
                  <a:cubicBezTo>
                    <a:pt x="664" y="726"/>
                    <a:pt x="664" y="726"/>
                    <a:pt x="664" y="726"/>
                  </a:cubicBezTo>
                  <a:cubicBezTo>
                    <a:pt x="574" y="745"/>
                    <a:pt x="574" y="745"/>
                    <a:pt x="574" y="745"/>
                  </a:cubicBezTo>
                  <a:moveTo>
                    <a:pt x="323" y="705"/>
                  </a:moveTo>
                  <a:cubicBezTo>
                    <a:pt x="323" y="656"/>
                    <a:pt x="323" y="656"/>
                    <a:pt x="323" y="656"/>
                  </a:cubicBezTo>
                  <a:cubicBezTo>
                    <a:pt x="369" y="656"/>
                    <a:pt x="369" y="656"/>
                    <a:pt x="369" y="656"/>
                  </a:cubicBezTo>
                  <a:cubicBezTo>
                    <a:pt x="369" y="705"/>
                    <a:pt x="369" y="705"/>
                    <a:pt x="369" y="705"/>
                  </a:cubicBezTo>
                  <a:cubicBezTo>
                    <a:pt x="323" y="705"/>
                    <a:pt x="323" y="705"/>
                    <a:pt x="323" y="705"/>
                  </a:cubicBezTo>
                  <a:moveTo>
                    <a:pt x="303" y="705"/>
                  </a:moveTo>
                  <a:cubicBezTo>
                    <a:pt x="303" y="655"/>
                    <a:pt x="303" y="655"/>
                    <a:pt x="303" y="655"/>
                  </a:cubicBezTo>
                  <a:cubicBezTo>
                    <a:pt x="312" y="655"/>
                    <a:pt x="312" y="655"/>
                    <a:pt x="312" y="655"/>
                  </a:cubicBezTo>
                  <a:cubicBezTo>
                    <a:pt x="312" y="705"/>
                    <a:pt x="312" y="705"/>
                    <a:pt x="312" y="705"/>
                  </a:cubicBezTo>
                  <a:cubicBezTo>
                    <a:pt x="303" y="705"/>
                    <a:pt x="303" y="705"/>
                    <a:pt x="303" y="705"/>
                  </a:cubicBezTo>
                  <a:moveTo>
                    <a:pt x="388" y="705"/>
                  </a:moveTo>
                  <a:cubicBezTo>
                    <a:pt x="388" y="650"/>
                    <a:pt x="388" y="650"/>
                    <a:pt x="388" y="650"/>
                  </a:cubicBezTo>
                  <a:cubicBezTo>
                    <a:pt x="388" y="650"/>
                    <a:pt x="388" y="650"/>
                    <a:pt x="388" y="650"/>
                  </a:cubicBezTo>
                  <a:cubicBezTo>
                    <a:pt x="397" y="659"/>
                    <a:pt x="397" y="659"/>
                    <a:pt x="397" y="659"/>
                  </a:cubicBezTo>
                  <a:cubicBezTo>
                    <a:pt x="397" y="705"/>
                    <a:pt x="397" y="705"/>
                    <a:pt x="397" y="705"/>
                  </a:cubicBezTo>
                  <a:cubicBezTo>
                    <a:pt x="388" y="705"/>
                    <a:pt x="388" y="705"/>
                    <a:pt x="388" y="705"/>
                  </a:cubicBezTo>
                  <a:moveTo>
                    <a:pt x="409" y="617"/>
                  </a:moveTo>
                  <a:cubicBezTo>
                    <a:pt x="409" y="574"/>
                    <a:pt x="409" y="574"/>
                    <a:pt x="409" y="574"/>
                  </a:cubicBezTo>
                  <a:cubicBezTo>
                    <a:pt x="428" y="574"/>
                    <a:pt x="428" y="574"/>
                    <a:pt x="428" y="574"/>
                  </a:cubicBezTo>
                  <a:cubicBezTo>
                    <a:pt x="428" y="617"/>
                    <a:pt x="428" y="617"/>
                    <a:pt x="428" y="617"/>
                  </a:cubicBezTo>
                  <a:cubicBezTo>
                    <a:pt x="409" y="617"/>
                    <a:pt x="409" y="617"/>
                    <a:pt x="409" y="617"/>
                  </a:cubicBezTo>
                  <a:moveTo>
                    <a:pt x="388" y="617"/>
                  </a:moveTo>
                  <a:cubicBezTo>
                    <a:pt x="388" y="568"/>
                    <a:pt x="388" y="568"/>
                    <a:pt x="388" y="568"/>
                  </a:cubicBezTo>
                  <a:cubicBezTo>
                    <a:pt x="388" y="568"/>
                    <a:pt x="388" y="568"/>
                    <a:pt x="388" y="568"/>
                  </a:cubicBezTo>
                  <a:cubicBezTo>
                    <a:pt x="397" y="577"/>
                    <a:pt x="397" y="577"/>
                    <a:pt x="397" y="577"/>
                  </a:cubicBezTo>
                  <a:cubicBezTo>
                    <a:pt x="397" y="617"/>
                    <a:pt x="397" y="617"/>
                    <a:pt x="397" y="617"/>
                  </a:cubicBezTo>
                  <a:cubicBezTo>
                    <a:pt x="388" y="617"/>
                    <a:pt x="388" y="617"/>
                    <a:pt x="388" y="617"/>
                  </a:cubicBezTo>
                  <a:moveTo>
                    <a:pt x="447" y="626"/>
                  </a:moveTo>
                  <a:cubicBezTo>
                    <a:pt x="438" y="620"/>
                    <a:pt x="438" y="620"/>
                    <a:pt x="438" y="620"/>
                  </a:cubicBezTo>
                  <a:cubicBezTo>
                    <a:pt x="438" y="560"/>
                    <a:pt x="438" y="560"/>
                    <a:pt x="438" y="560"/>
                  </a:cubicBezTo>
                  <a:cubicBezTo>
                    <a:pt x="447" y="554"/>
                    <a:pt x="447" y="554"/>
                    <a:pt x="447" y="554"/>
                  </a:cubicBezTo>
                  <a:cubicBezTo>
                    <a:pt x="447" y="626"/>
                    <a:pt x="447" y="626"/>
                    <a:pt x="447" y="626"/>
                  </a:cubicBezTo>
                  <a:moveTo>
                    <a:pt x="726" y="573"/>
                  </a:moveTo>
                  <a:cubicBezTo>
                    <a:pt x="686" y="523"/>
                    <a:pt x="686" y="523"/>
                    <a:pt x="686" y="523"/>
                  </a:cubicBezTo>
                  <a:cubicBezTo>
                    <a:pt x="686" y="474"/>
                    <a:pt x="686" y="474"/>
                    <a:pt x="686" y="474"/>
                  </a:cubicBezTo>
                  <a:cubicBezTo>
                    <a:pt x="692" y="475"/>
                    <a:pt x="692" y="475"/>
                    <a:pt x="692" y="475"/>
                  </a:cubicBezTo>
                  <a:cubicBezTo>
                    <a:pt x="696" y="516"/>
                    <a:pt x="696" y="516"/>
                    <a:pt x="696" y="516"/>
                  </a:cubicBezTo>
                  <a:cubicBezTo>
                    <a:pt x="726" y="573"/>
                    <a:pt x="726" y="573"/>
                    <a:pt x="726" y="573"/>
                  </a:cubicBezTo>
                  <a:moveTo>
                    <a:pt x="798" y="441"/>
                  </a:moveTo>
                  <a:cubicBezTo>
                    <a:pt x="798" y="426"/>
                    <a:pt x="798" y="426"/>
                    <a:pt x="798" y="426"/>
                  </a:cubicBezTo>
                  <a:cubicBezTo>
                    <a:pt x="821" y="415"/>
                    <a:pt x="821" y="415"/>
                    <a:pt x="821" y="415"/>
                  </a:cubicBezTo>
                  <a:cubicBezTo>
                    <a:pt x="809" y="441"/>
                    <a:pt x="809" y="441"/>
                    <a:pt x="809" y="441"/>
                  </a:cubicBezTo>
                  <a:cubicBezTo>
                    <a:pt x="798" y="441"/>
                    <a:pt x="798" y="441"/>
                    <a:pt x="798" y="441"/>
                  </a:cubicBezTo>
                  <a:moveTo>
                    <a:pt x="787" y="405"/>
                  </a:moveTo>
                  <a:cubicBezTo>
                    <a:pt x="787" y="387"/>
                    <a:pt x="787" y="387"/>
                    <a:pt x="787" y="387"/>
                  </a:cubicBezTo>
                  <a:cubicBezTo>
                    <a:pt x="791" y="387"/>
                    <a:pt x="791" y="387"/>
                    <a:pt x="791" y="387"/>
                  </a:cubicBezTo>
                  <a:cubicBezTo>
                    <a:pt x="791" y="366"/>
                    <a:pt x="791" y="366"/>
                    <a:pt x="791" y="366"/>
                  </a:cubicBezTo>
                  <a:cubicBezTo>
                    <a:pt x="798" y="366"/>
                    <a:pt x="798" y="366"/>
                    <a:pt x="798" y="366"/>
                  </a:cubicBezTo>
                  <a:cubicBezTo>
                    <a:pt x="815" y="382"/>
                    <a:pt x="815" y="382"/>
                    <a:pt x="815" y="382"/>
                  </a:cubicBezTo>
                  <a:cubicBezTo>
                    <a:pt x="811" y="410"/>
                    <a:pt x="811" y="410"/>
                    <a:pt x="811" y="410"/>
                  </a:cubicBezTo>
                  <a:cubicBezTo>
                    <a:pt x="793" y="423"/>
                    <a:pt x="793" y="423"/>
                    <a:pt x="793" y="423"/>
                  </a:cubicBezTo>
                  <a:cubicBezTo>
                    <a:pt x="787" y="423"/>
                    <a:pt x="787" y="423"/>
                    <a:pt x="787" y="423"/>
                  </a:cubicBezTo>
                  <a:cubicBezTo>
                    <a:pt x="787" y="409"/>
                    <a:pt x="787" y="409"/>
                    <a:pt x="787" y="409"/>
                  </a:cubicBezTo>
                  <a:cubicBezTo>
                    <a:pt x="796" y="409"/>
                    <a:pt x="796" y="409"/>
                    <a:pt x="796" y="409"/>
                  </a:cubicBezTo>
                  <a:cubicBezTo>
                    <a:pt x="796" y="405"/>
                    <a:pt x="796" y="405"/>
                    <a:pt x="796" y="405"/>
                  </a:cubicBezTo>
                  <a:cubicBezTo>
                    <a:pt x="787" y="405"/>
                    <a:pt x="787" y="405"/>
                    <a:pt x="787" y="405"/>
                  </a:cubicBezTo>
                  <a:moveTo>
                    <a:pt x="388" y="536"/>
                  </a:moveTo>
                  <a:cubicBezTo>
                    <a:pt x="388" y="345"/>
                    <a:pt x="388" y="345"/>
                    <a:pt x="388" y="345"/>
                  </a:cubicBezTo>
                  <a:cubicBezTo>
                    <a:pt x="392" y="345"/>
                    <a:pt x="392" y="345"/>
                    <a:pt x="392" y="345"/>
                  </a:cubicBezTo>
                  <a:cubicBezTo>
                    <a:pt x="392" y="274"/>
                    <a:pt x="392" y="274"/>
                    <a:pt x="392" y="274"/>
                  </a:cubicBezTo>
                  <a:cubicBezTo>
                    <a:pt x="394" y="274"/>
                    <a:pt x="395" y="274"/>
                    <a:pt x="397" y="273"/>
                  </a:cubicBezTo>
                  <a:cubicBezTo>
                    <a:pt x="397" y="345"/>
                    <a:pt x="397" y="345"/>
                    <a:pt x="397" y="345"/>
                  </a:cubicBezTo>
                  <a:cubicBezTo>
                    <a:pt x="397" y="345"/>
                    <a:pt x="397" y="345"/>
                    <a:pt x="397" y="345"/>
                  </a:cubicBezTo>
                  <a:cubicBezTo>
                    <a:pt x="397" y="536"/>
                    <a:pt x="397" y="536"/>
                    <a:pt x="397" y="536"/>
                  </a:cubicBezTo>
                  <a:cubicBezTo>
                    <a:pt x="388" y="536"/>
                    <a:pt x="388" y="536"/>
                    <a:pt x="388" y="536"/>
                  </a:cubicBezTo>
                  <a:moveTo>
                    <a:pt x="334" y="334"/>
                  </a:moveTo>
                  <a:cubicBezTo>
                    <a:pt x="329" y="333"/>
                    <a:pt x="329" y="333"/>
                    <a:pt x="329" y="333"/>
                  </a:cubicBezTo>
                  <a:cubicBezTo>
                    <a:pt x="356" y="268"/>
                    <a:pt x="356" y="268"/>
                    <a:pt x="356" y="268"/>
                  </a:cubicBezTo>
                  <a:cubicBezTo>
                    <a:pt x="357" y="269"/>
                    <a:pt x="359" y="269"/>
                    <a:pt x="361" y="270"/>
                  </a:cubicBezTo>
                  <a:cubicBezTo>
                    <a:pt x="334" y="334"/>
                    <a:pt x="334" y="334"/>
                    <a:pt x="334" y="334"/>
                  </a:cubicBezTo>
                  <a:moveTo>
                    <a:pt x="454" y="330"/>
                  </a:moveTo>
                  <a:cubicBezTo>
                    <a:pt x="428" y="265"/>
                    <a:pt x="428" y="265"/>
                    <a:pt x="428" y="265"/>
                  </a:cubicBezTo>
                  <a:cubicBezTo>
                    <a:pt x="434" y="261"/>
                    <a:pt x="434" y="261"/>
                    <a:pt x="434" y="261"/>
                  </a:cubicBezTo>
                  <a:cubicBezTo>
                    <a:pt x="457" y="329"/>
                    <a:pt x="457" y="329"/>
                    <a:pt x="457" y="329"/>
                  </a:cubicBezTo>
                  <a:cubicBezTo>
                    <a:pt x="454" y="330"/>
                    <a:pt x="454" y="330"/>
                    <a:pt x="454" y="330"/>
                  </a:cubicBezTo>
                  <a:moveTo>
                    <a:pt x="278" y="300"/>
                  </a:moveTo>
                  <a:cubicBezTo>
                    <a:pt x="276" y="298"/>
                    <a:pt x="276" y="298"/>
                    <a:pt x="276" y="298"/>
                  </a:cubicBezTo>
                  <a:cubicBezTo>
                    <a:pt x="325" y="249"/>
                    <a:pt x="325" y="249"/>
                    <a:pt x="325" y="249"/>
                  </a:cubicBezTo>
                  <a:cubicBezTo>
                    <a:pt x="326" y="251"/>
                    <a:pt x="328" y="252"/>
                    <a:pt x="330" y="253"/>
                  </a:cubicBezTo>
                  <a:cubicBezTo>
                    <a:pt x="278" y="300"/>
                    <a:pt x="278" y="300"/>
                    <a:pt x="278" y="300"/>
                  </a:cubicBezTo>
                  <a:moveTo>
                    <a:pt x="506" y="292"/>
                  </a:moveTo>
                  <a:cubicBezTo>
                    <a:pt x="457" y="242"/>
                    <a:pt x="457" y="242"/>
                    <a:pt x="457" y="242"/>
                  </a:cubicBezTo>
                  <a:cubicBezTo>
                    <a:pt x="458" y="241"/>
                    <a:pt x="459" y="240"/>
                    <a:pt x="460" y="238"/>
                  </a:cubicBezTo>
                  <a:cubicBezTo>
                    <a:pt x="510" y="289"/>
                    <a:pt x="510" y="289"/>
                    <a:pt x="510" y="289"/>
                  </a:cubicBezTo>
                  <a:cubicBezTo>
                    <a:pt x="506" y="292"/>
                    <a:pt x="506" y="292"/>
                    <a:pt x="506" y="292"/>
                  </a:cubicBezTo>
                  <a:moveTo>
                    <a:pt x="243" y="251"/>
                  </a:moveTo>
                  <a:cubicBezTo>
                    <a:pt x="241" y="247"/>
                    <a:pt x="241" y="247"/>
                    <a:pt x="241" y="247"/>
                  </a:cubicBezTo>
                  <a:cubicBezTo>
                    <a:pt x="300" y="223"/>
                    <a:pt x="300" y="223"/>
                    <a:pt x="300" y="223"/>
                  </a:cubicBezTo>
                  <a:cubicBezTo>
                    <a:pt x="301" y="224"/>
                    <a:pt x="301" y="225"/>
                    <a:pt x="302" y="227"/>
                  </a:cubicBezTo>
                  <a:cubicBezTo>
                    <a:pt x="243" y="251"/>
                    <a:pt x="243" y="251"/>
                    <a:pt x="243" y="251"/>
                  </a:cubicBezTo>
                  <a:moveTo>
                    <a:pt x="539" y="237"/>
                  </a:moveTo>
                  <a:cubicBezTo>
                    <a:pt x="475" y="210"/>
                    <a:pt x="475" y="210"/>
                    <a:pt x="475" y="210"/>
                  </a:cubicBezTo>
                  <a:cubicBezTo>
                    <a:pt x="476" y="209"/>
                    <a:pt x="476" y="207"/>
                    <a:pt x="476" y="206"/>
                  </a:cubicBezTo>
                  <a:cubicBezTo>
                    <a:pt x="541" y="234"/>
                    <a:pt x="541" y="234"/>
                    <a:pt x="541" y="234"/>
                  </a:cubicBezTo>
                  <a:cubicBezTo>
                    <a:pt x="539" y="237"/>
                    <a:pt x="539" y="237"/>
                    <a:pt x="539" y="237"/>
                  </a:cubicBezTo>
                  <a:moveTo>
                    <a:pt x="128" y="535"/>
                  </a:moveTo>
                  <a:cubicBezTo>
                    <a:pt x="128" y="201"/>
                    <a:pt x="128" y="201"/>
                    <a:pt x="128" y="201"/>
                  </a:cubicBezTo>
                  <a:cubicBezTo>
                    <a:pt x="140" y="201"/>
                    <a:pt x="140" y="201"/>
                    <a:pt x="140" y="201"/>
                  </a:cubicBezTo>
                  <a:cubicBezTo>
                    <a:pt x="140" y="535"/>
                    <a:pt x="140" y="535"/>
                    <a:pt x="140" y="535"/>
                  </a:cubicBezTo>
                  <a:cubicBezTo>
                    <a:pt x="128" y="535"/>
                    <a:pt x="128" y="535"/>
                    <a:pt x="128" y="535"/>
                  </a:cubicBezTo>
                  <a:moveTo>
                    <a:pt x="151" y="535"/>
                  </a:moveTo>
                  <a:cubicBezTo>
                    <a:pt x="151" y="201"/>
                    <a:pt x="151" y="201"/>
                    <a:pt x="151" y="201"/>
                  </a:cubicBezTo>
                  <a:cubicBezTo>
                    <a:pt x="214" y="201"/>
                    <a:pt x="214" y="201"/>
                    <a:pt x="214" y="201"/>
                  </a:cubicBezTo>
                  <a:cubicBezTo>
                    <a:pt x="214" y="197"/>
                    <a:pt x="214" y="197"/>
                    <a:pt x="214" y="197"/>
                  </a:cubicBezTo>
                  <a:cubicBezTo>
                    <a:pt x="292" y="197"/>
                    <a:pt x="292" y="197"/>
                    <a:pt x="292" y="197"/>
                  </a:cubicBezTo>
                  <a:cubicBezTo>
                    <a:pt x="292" y="199"/>
                    <a:pt x="293" y="201"/>
                    <a:pt x="293" y="203"/>
                  </a:cubicBezTo>
                  <a:cubicBezTo>
                    <a:pt x="229" y="230"/>
                    <a:pt x="229" y="230"/>
                    <a:pt x="229" y="230"/>
                  </a:cubicBezTo>
                  <a:cubicBezTo>
                    <a:pt x="227" y="226"/>
                    <a:pt x="227" y="226"/>
                    <a:pt x="227" y="226"/>
                  </a:cubicBezTo>
                  <a:cubicBezTo>
                    <a:pt x="227" y="226"/>
                    <a:pt x="227" y="226"/>
                    <a:pt x="227" y="226"/>
                  </a:cubicBezTo>
                  <a:cubicBezTo>
                    <a:pt x="219" y="229"/>
                    <a:pt x="219" y="229"/>
                    <a:pt x="219" y="229"/>
                  </a:cubicBezTo>
                  <a:cubicBezTo>
                    <a:pt x="234" y="266"/>
                    <a:pt x="234" y="266"/>
                    <a:pt x="234" y="266"/>
                  </a:cubicBezTo>
                  <a:cubicBezTo>
                    <a:pt x="242" y="262"/>
                    <a:pt x="242" y="262"/>
                    <a:pt x="242" y="262"/>
                  </a:cubicBezTo>
                  <a:cubicBezTo>
                    <a:pt x="240" y="258"/>
                    <a:pt x="240" y="258"/>
                    <a:pt x="240" y="258"/>
                  </a:cubicBezTo>
                  <a:cubicBezTo>
                    <a:pt x="305" y="232"/>
                    <a:pt x="305" y="232"/>
                    <a:pt x="305" y="232"/>
                  </a:cubicBezTo>
                  <a:cubicBezTo>
                    <a:pt x="306" y="234"/>
                    <a:pt x="307" y="236"/>
                    <a:pt x="309" y="238"/>
                  </a:cubicBezTo>
                  <a:cubicBezTo>
                    <a:pt x="261" y="286"/>
                    <a:pt x="261" y="286"/>
                    <a:pt x="261" y="286"/>
                  </a:cubicBezTo>
                  <a:cubicBezTo>
                    <a:pt x="258" y="284"/>
                    <a:pt x="258" y="284"/>
                    <a:pt x="258" y="284"/>
                  </a:cubicBezTo>
                  <a:cubicBezTo>
                    <a:pt x="258" y="284"/>
                    <a:pt x="258" y="284"/>
                    <a:pt x="258" y="284"/>
                  </a:cubicBezTo>
                  <a:cubicBezTo>
                    <a:pt x="252" y="290"/>
                    <a:pt x="252" y="290"/>
                    <a:pt x="252" y="290"/>
                  </a:cubicBezTo>
                  <a:cubicBezTo>
                    <a:pt x="280" y="317"/>
                    <a:pt x="280" y="317"/>
                    <a:pt x="280" y="317"/>
                  </a:cubicBezTo>
                  <a:cubicBezTo>
                    <a:pt x="286" y="311"/>
                    <a:pt x="286" y="311"/>
                    <a:pt x="286" y="311"/>
                  </a:cubicBezTo>
                  <a:cubicBezTo>
                    <a:pt x="283" y="308"/>
                    <a:pt x="283" y="308"/>
                    <a:pt x="283" y="308"/>
                  </a:cubicBezTo>
                  <a:cubicBezTo>
                    <a:pt x="330" y="260"/>
                    <a:pt x="330" y="260"/>
                    <a:pt x="330" y="260"/>
                  </a:cubicBezTo>
                  <a:cubicBezTo>
                    <a:pt x="332" y="261"/>
                    <a:pt x="335" y="263"/>
                    <a:pt x="337" y="264"/>
                  </a:cubicBezTo>
                  <a:cubicBezTo>
                    <a:pt x="312" y="328"/>
                    <a:pt x="312" y="328"/>
                    <a:pt x="312" y="328"/>
                  </a:cubicBezTo>
                  <a:cubicBezTo>
                    <a:pt x="307" y="326"/>
                    <a:pt x="307" y="326"/>
                    <a:pt x="307" y="326"/>
                  </a:cubicBezTo>
                  <a:cubicBezTo>
                    <a:pt x="307" y="326"/>
                    <a:pt x="307" y="326"/>
                    <a:pt x="307" y="326"/>
                  </a:cubicBezTo>
                  <a:cubicBezTo>
                    <a:pt x="304" y="334"/>
                    <a:pt x="304" y="334"/>
                    <a:pt x="304" y="334"/>
                  </a:cubicBezTo>
                  <a:cubicBezTo>
                    <a:pt x="341" y="348"/>
                    <a:pt x="341" y="348"/>
                    <a:pt x="341" y="348"/>
                  </a:cubicBezTo>
                  <a:cubicBezTo>
                    <a:pt x="344" y="340"/>
                    <a:pt x="344" y="340"/>
                    <a:pt x="344" y="340"/>
                  </a:cubicBezTo>
                  <a:cubicBezTo>
                    <a:pt x="340" y="339"/>
                    <a:pt x="340" y="339"/>
                    <a:pt x="340" y="339"/>
                  </a:cubicBezTo>
                  <a:cubicBezTo>
                    <a:pt x="365" y="276"/>
                    <a:pt x="365" y="276"/>
                    <a:pt x="365" y="276"/>
                  </a:cubicBezTo>
                  <a:cubicBezTo>
                    <a:pt x="368" y="276"/>
                    <a:pt x="370" y="277"/>
                    <a:pt x="373" y="277"/>
                  </a:cubicBezTo>
                  <a:cubicBezTo>
                    <a:pt x="373" y="345"/>
                    <a:pt x="373" y="345"/>
                    <a:pt x="373" y="345"/>
                  </a:cubicBezTo>
                  <a:cubicBezTo>
                    <a:pt x="369" y="345"/>
                    <a:pt x="369" y="345"/>
                    <a:pt x="369" y="345"/>
                  </a:cubicBezTo>
                  <a:cubicBezTo>
                    <a:pt x="369" y="535"/>
                    <a:pt x="369" y="535"/>
                    <a:pt x="369" y="535"/>
                  </a:cubicBezTo>
                  <a:cubicBezTo>
                    <a:pt x="210" y="535"/>
                    <a:pt x="210" y="535"/>
                    <a:pt x="210" y="535"/>
                  </a:cubicBezTo>
                  <a:cubicBezTo>
                    <a:pt x="151" y="535"/>
                    <a:pt x="151" y="535"/>
                    <a:pt x="151" y="535"/>
                  </a:cubicBezTo>
                  <a:moveTo>
                    <a:pt x="860" y="290"/>
                  </a:moveTo>
                  <a:cubicBezTo>
                    <a:pt x="856" y="288"/>
                    <a:pt x="856" y="288"/>
                    <a:pt x="856" y="288"/>
                  </a:cubicBezTo>
                  <a:cubicBezTo>
                    <a:pt x="886" y="193"/>
                    <a:pt x="886" y="193"/>
                    <a:pt x="886" y="193"/>
                  </a:cubicBezTo>
                  <a:cubicBezTo>
                    <a:pt x="890" y="197"/>
                    <a:pt x="890" y="197"/>
                    <a:pt x="890" y="197"/>
                  </a:cubicBezTo>
                  <a:cubicBezTo>
                    <a:pt x="860" y="290"/>
                    <a:pt x="860" y="290"/>
                    <a:pt x="860" y="290"/>
                  </a:cubicBezTo>
                  <a:moveTo>
                    <a:pt x="918" y="312"/>
                  </a:moveTo>
                  <a:cubicBezTo>
                    <a:pt x="918" y="192"/>
                    <a:pt x="918" y="192"/>
                    <a:pt x="918" y="192"/>
                  </a:cubicBezTo>
                  <a:cubicBezTo>
                    <a:pt x="924" y="192"/>
                    <a:pt x="924" y="192"/>
                    <a:pt x="924" y="192"/>
                  </a:cubicBezTo>
                  <a:cubicBezTo>
                    <a:pt x="924" y="312"/>
                    <a:pt x="924" y="312"/>
                    <a:pt x="924" y="312"/>
                  </a:cubicBezTo>
                  <a:cubicBezTo>
                    <a:pt x="918" y="312"/>
                    <a:pt x="918" y="312"/>
                    <a:pt x="918" y="312"/>
                  </a:cubicBezTo>
                  <a:moveTo>
                    <a:pt x="801" y="262"/>
                  </a:moveTo>
                  <a:cubicBezTo>
                    <a:pt x="796" y="255"/>
                    <a:pt x="796" y="255"/>
                    <a:pt x="796" y="255"/>
                  </a:cubicBezTo>
                  <a:cubicBezTo>
                    <a:pt x="852" y="184"/>
                    <a:pt x="852" y="184"/>
                    <a:pt x="852" y="184"/>
                  </a:cubicBezTo>
                  <a:cubicBezTo>
                    <a:pt x="857" y="191"/>
                    <a:pt x="857" y="191"/>
                    <a:pt x="857" y="191"/>
                  </a:cubicBezTo>
                  <a:cubicBezTo>
                    <a:pt x="801" y="262"/>
                    <a:pt x="801" y="262"/>
                    <a:pt x="801" y="262"/>
                  </a:cubicBezTo>
                  <a:moveTo>
                    <a:pt x="760" y="199"/>
                  </a:moveTo>
                  <a:cubicBezTo>
                    <a:pt x="752" y="195"/>
                    <a:pt x="752" y="195"/>
                    <a:pt x="752" y="195"/>
                  </a:cubicBezTo>
                  <a:cubicBezTo>
                    <a:pt x="819" y="178"/>
                    <a:pt x="819" y="178"/>
                    <a:pt x="819" y="178"/>
                  </a:cubicBezTo>
                  <a:cubicBezTo>
                    <a:pt x="820" y="186"/>
                    <a:pt x="820" y="186"/>
                    <a:pt x="820" y="186"/>
                  </a:cubicBezTo>
                  <a:cubicBezTo>
                    <a:pt x="760" y="199"/>
                    <a:pt x="760" y="199"/>
                    <a:pt x="760" y="199"/>
                  </a:cubicBezTo>
                  <a:moveTo>
                    <a:pt x="552" y="177"/>
                  </a:moveTo>
                  <a:cubicBezTo>
                    <a:pt x="552" y="169"/>
                    <a:pt x="552" y="169"/>
                    <a:pt x="552" y="169"/>
                  </a:cubicBezTo>
                  <a:cubicBezTo>
                    <a:pt x="746" y="169"/>
                    <a:pt x="746" y="169"/>
                    <a:pt x="746" y="169"/>
                  </a:cubicBezTo>
                  <a:cubicBezTo>
                    <a:pt x="746" y="177"/>
                    <a:pt x="746" y="177"/>
                    <a:pt x="746" y="177"/>
                  </a:cubicBezTo>
                  <a:cubicBezTo>
                    <a:pt x="552" y="177"/>
                    <a:pt x="552" y="177"/>
                    <a:pt x="552" y="177"/>
                  </a:cubicBezTo>
                  <a:moveTo>
                    <a:pt x="791" y="172"/>
                  </a:moveTo>
                  <a:cubicBezTo>
                    <a:pt x="737" y="145"/>
                    <a:pt x="737" y="145"/>
                    <a:pt x="737" y="145"/>
                  </a:cubicBezTo>
                  <a:cubicBezTo>
                    <a:pt x="737" y="136"/>
                    <a:pt x="737" y="136"/>
                    <a:pt x="737" y="136"/>
                  </a:cubicBezTo>
                  <a:cubicBezTo>
                    <a:pt x="791" y="168"/>
                    <a:pt x="791" y="168"/>
                    <a:pt x="791" y="168"/>
                  </a:cubicBezTo>
                  <a:cubicBezTo>
                    <a:pt x="791" y="172"/>
                    <a:pt x="791" y="172"/>
                    <a:pt x="791" y="172"/>
                  </a:cubicBezTo>
                  <a:moveTo>
                    <a:pt x="418" y="164"/>
                  </a:moveTo>
                  <a:cubicBezTo>
                    <a:pt x="407" y="164"/>
                    <a:pt x="398" y="155"/>
                    <a:pt x="398" y="144"/>
                  </a:cubicBezTo>
                  <a:cubicBezTo>
                    <a:pt x="398" y="132"/>
                    <a:pt x="407" y="123"/>
                    <a:pt x="418" y="123"/>
                  </a:cubicBezTo>
                  <a:cubicBezTo>
                    <a:pt x="429" y="123"/>
                    <a:pt x="438" y="132"/>
                    <a:pt x="438" y="144"/>
                  </a:cubicBezTo>
                  <a:cubicBezTo>
                    <a:pt x="438" y="155"/>
                    <a:pt x="429" y="164"/>
                    <a:pt x="418" y="164"/>
                  </a:cubicBezTo>
                  <a:moveTo>
                    <a:pt x="304" y="142"/>
                  </a:moveTo>
                  <a:cubicBezTo>
                    <a:pt x="238" y="114"/>
                    <a:pt x="238" y="114"/>
                    <a:pt x="238" y="114"/>
                  </a:cubicBezTo>
                  <a:cubicBezTo>
                    <a:pt x="239" y="111"/>
                    <a:pt x="239" y="111"/>
                    <a:pt x="239" y="111"/>
                  </a:cubicBezTo>
                  <a:cubicBezTo>
                    <a:pt x="306" y="138"/>
                    <a:pt x="306" y="138"/>
                    <a:pt x="306" y="138"/>
                  </a:cubicBezTo>
                  <a:cubicBezTo>
                    <a:pt x="304" y="142"/>
                    <a:pt x="304" y="142"/>
                    <a:pt x="304" y="142"/>
                  </a:cubicBezTo>
                  <a:moveTo>
                    <a:pt x="715" y="162"/>
                  </a:moveTo>
                  <a:cubicBezTo>
                    <a:pt x="711" y="109"/>
                    <a:pt x="711" y="109"/>
                    <a:pt x="711" y="109"/>
                  </a:cubicBezTo>
                  <a:cubicBezTo>
                    <a:pt x="714" y="112"/>
                    <a:pt x="714" y="112"/>
                    <a:pt x="714" y="112"/>
                  </a:cubicBezTo>
                  <a:cubicBezTo>
                    <a:pt x="720" y="162"/>
                    <a:pt x="720" y="162"/>
                    <a:pt x="720" y="162"/>
                  </a:cubicBezTo>
                  <a:cubicBezTo>
                    <a:pt x="715" y="162"/>
                    <a:pt x="715" y="162"/>
                    <a:pt x="715" y="162"/>
                  </a:cubicBezTo>
                  <a:moveTo>
                    <a:pt x="326" y="114"/>
                  </a:moveTo>
                  <a:cubicBezTo>
                    <a:pt x="274" y="59"/>
                    <a:pt x="274" y="59"/>
                    <a:pt x="274" y="59"/>
                  </a:cubicBezTo>
                  <a:cubicBezTo>
                    <a:pt x="282" y="61"/>
                    <a:pt x="282" y="61"/>
                    <a:pt x="282" y="61"/>
                  </a:cubicBezTo>
                  <a:cubicBezTo>
                    <a:pt x="331" y="109"/>
                    <a:pt x="331" y="109"/>
                    <a:pt x="331" y="109"/>
                  </a:cubicBezTo>
                  <a:cubicBezTo>
                    <a:pt x="326" y="114"/>
                    <a:pt x="326" y="114"/>
                    <a:pt x="326" y="114"/>
                  </a:cubicBezTo>
                  <a:moveTo>
                    <a:pt x="358" y="94"/>
                  </a:moveTo>
                  <a:cubicBezTo>
                    <a:pt x="327" y="21"/>
                    <a:pt x="327" y="21"/>
                    <a:pt x="327" y="21"/>
                  </a:cubicBezTo>
                  <a:cubicBezTo>
                    <a:pt x="335" y="35"/>
                    <a:pt x="335" y="35"/>
                    <a:pt x="335" y="35"/>
                  </a:cubicBezTo>
                  <a:cubicBezTo>
                    <a:pt x="364" y="93"/>
                    <a:pt x="364" y="93"/>
                    <a:pt x="364" y="93"/>
                  </a:cubicBezTo>
                  <a:cubicBezTo>
                    <a:pt x="362" y="93"/>
                    <a:pt x="359" y="94"/>
                    <a:pt x="358" y="94"/>
                  </a:cubicBezTo>
                  <a:moveTo>
                    <a:pt x="397" y="90"/>
                  </a:moveTo>
                  <a:cubicBezTo>
                    <a:pt x="396" y="90"/>
                    <a:pt x="395" y="90"/>
                    <a:pt x="393" y="90"/>
                  </a:cubicBezTo>
                  <a:cubicBezTo>
                    <a:pt x="393" y="10"/>
                    <a:pt x="393" y="10"/>
                    <a:pt x="393" y="10"/>
                  </a:cubicBezTo>
                  <a:cubicBezTo>
                    <a:pt x="397" y="10"/>
                    <a:pt x="397" y="10"/>
                    <a:pt x="397" y="10"/>
                  </a:cubicBezTo>
                  <a:cubicBezTo>
                    <a:pt x="397" y="90"/>
                    <a:pt x="397" y="90"/>
                    <a:pt x="397" y="90"/>
                  </a:cubicBezTo>
                  <a:moveTo>
                    <a:pt x="408" y="0"/>
                  </a:moveTo>
                  <a:cubicBezTo>
                    <a:pt x="368" y="0"/>
                    <a:pt x="368" y="0"/>
                    <a:pt x="368" y="0"/>
                  </a:cubicBezTo>
                  <a:cubicBezTo>
                    <a:pt x="368" y="8"/>
                    <a:pt x="368" y="8"/>
                    <a:pt x="368" y="8"/>
                  </a:cubicBezTo>
                  <a:cubicBezTo>
                    <a:pt x="373" y="8"/>
                    <a:pt x="373" y="8"/>
                    <a:pt x="373" y="8"/>
                  </a:cubicBezTo>
                  <a:cubicBezTo>
                    <a:pt x="373" y="86"/>
                    <a:pt x="373" y="86"/>
                    <a:pt x="373" y="86"/>
                  </a:cubicBezTo>
                  <a:cubicBezTo>
                    <a:pt x="371" y="86"/>
                    <a:pt x="368" y="87"/>
                    <a:pt x="366" y="87"/>
                  </a:cubicBezTo>
                  <a:cubicBezTo>
                    <a:pt x="337" y="16"/>
                    <a:pt x="337" y="16"/>
                    <a:pt x="337" y="16"/>
                  </a:cubicBezTo>
                  <a:cubicBezTo>
                    <a:pt x="341" y="15"/>
                    <a:pt x="341" y="15"/>
                    <a:pt x="341" y="15"/>
                  </a:cubicBezTo>
                  <a:cubicBezTo>
                    <a:pt x="341" y="15"/>
                    <a:pt x="341" y="15"/>
                    <a:pt x="341" y="15"/>
                  </a:cubicBezTo>
                  <a:cubicBezTo>
                    <a:pt x="337" y="7"/>
                    <a:pt x="337" y="7"/>
                    <a:pt x="337" y="7"/>
                  </a:cubicBezTo>
                  <a:cubicBezTo>
                    <a:pt x="301" y="22"/>
                    <a:pt x="301" y="22"/>
                    <a:pt x="301" y="22"/>
                  </a:cubicBezTo>
                  <a:cubicBezTo>
                    <a:pt x="304" y="30"/>
                    <a:pt x="304" y="30"/>
                    <a:pt x="304" y="30"/>
                  </a:cubicBezTo>
                  <a:cubicBezTo>
                    <a:pt x="309" y="28"/>
                    <a:pt x="309" y="28"/>
                    <a:pt x="309" y="28"/>
                  </a:cubicBezTo>
                  <a:cubicBezTo>
                    <a:pt x="338" y="99"/>
                    <a:pt x="338" y="99"/>
                    <a:pt x="338" y="99"/>
                  </a:cubicBezTo>
                  <a:cubicBezTo>
                    <a:pt x="336" y="100"/>
                    <a:pt x="334" y="101"/>
                    <a:pt x="332" y="102"/>
                  </a:cubicBezTo>
                  <a:cubicBezTo>
                    <a:pt x="279" y="49"/>
                    <a:pt x="279" y="49"/>
                    <a:pt x="279" y="49"/>
                  </a:cubicBezTo>
                  <a:cubicBezTo>
                    <a:pt x="282" y="46"/>
                    <a:pt x="282" y="46"/>
                    <a:pt x="282" y="46"/>
                  </a:cubicBezTo>
                  <a:cubicBezTo>
                    <a:pt x="282" y="46"/>
                    <a:pt x="282" y="46"/>
                    <a:pt x="282" y="46"/>
                  </a:cubicBezTo>
                  <a:cubicBezTo>
                    <a:pt x="275" y="40"/>
                    <a:pt x="275" y="40"/>
                    <a:pt x="275" y="40"/>
                  </a:cubicBezTo>
                  <a:cubicBezTo>
                    <a:pt x="248" y="68"/>
                    <a:pt x="248" y="68"/>
                    <a:pt x="248" y="68"/>
                  </a:cubicBezTo>
                  <a:cubicBezTo>
                    <a:pt x="254" y="74"/>
                    <a:pt x="254" y="74"/>
                    <a:pt x="254" y="74"/>
                  </a:cubicBezTo>
                  <a:cubicBezTo>
                    <a:pt x="257" y="71"/>
                    <a:pt x="257" y="71"/>
                    <a:pt x="257" y="71"/>
                  </a:cubicBezTo>
                  <a:cubicBezTo>
                    <a:pt x="310" y="123"/>
                    <a:pt x="310" y="123"/>
                    <a:pt x="310" y="123"/>
                  </a:cubicBezTo>
                  <a:cubicBezTo>
                    <a:pt x="309" y="125"/>
                    <a:pt x="307" y="127"/>
                    <a:pt x="306" y="130"/>
                  </a:cubicBezTo>
                  <a:cubicBezTo>
                    <a:pt x="238" y="102"/>
                    <a:pt x="238" y="102"/>
                    <a:pt x="238" y="102"/>
                  </a:cubicBezTo>
                  <a:cubicBezTo>
                    <a:pt x="240" y="97"/>
                    <a:pt x="240" y="97"/>
                    <a:pt x="240" y="97"/>
                  </a:cubicBezTo>
                  <a:cubicBezTo>
                    <a:pt x="240" y="97"/>
                    <a:pt x="240" y="97"/>
                    <a:pt x="240" y="97"/>
                  </a:cubicBezTo>
                  <a:cubicBezTo>
                    <a:pt x="232" y="94"/>
                    <a:pt x="232" y="94"/>
                    <a:pt x="232" y="94"/>
                  </a:cubicBezTo>
                  <a:cubicBezTo>
                    <a:pt x="217" y="131"/>
                    <a:pt x="217" y="131"/>
                    <a:pt x="217" y="131"/>
                  </a:cubicBezTo>
                  <a:cubicBezTo>
                    <a:pt x="225" y="134"/>
                    <a:pt x="225" y="134"/>
                    <a:pt x="225" y="134"/>
                  </a:cubicBezTo>
                  <a:cubicBezTo>
                    <a:pt x="226" y="130"/>
                    <a:pt x="226" y="130"/>
                    <a:pt x="226" y="130"/>
                  </a:cubicBezTo>
                  <a:cubicBezTo>
                    <a:pt x="294" y="157"/>
                    <a:pt x="294" y="157"/>
                    <a:pt x="294" y="157"/>
                  </a:cubicBezTo>
                  <a:cubicBezTo>
                    <a:pt x="293" y="160"/>
                    <a:pt x="292" y="163"/>
                    <a:pt x="292" y="166"/>
                  </a:cubicBezTo>
                  <a:cubicBezTo>
                    <a:pt x="214" y="166"/>
                    <a:pt x="214" y="166"/>
                    <a:pt x="214" y="166"/>
                  </a:cubicBezTo>
                  <a:cubicBezTo>
                    <a:pt x="214" y="162"/>
                    <a:pt x="214" y="162"/>
                    <a:pt x="214" y="162"/>
                  </a:cubicBezTo>
                  <a:cubicBezTo>
                    <a:pt x="129" y="162"/>
                    <a:pt x="129" y="162"/>
                    <a:pt x="129" y="162"/>
                  </a:cubicBezTo>
                  <a:cubicBezTo>
                    <a:pt x="129" y="162"/>
                    <a:pt x="128" y="162"/>
                    <a:pt x="128" y="162"/>
                  </a:cubicBezTo>
                  <a:cubicBezTo>
                    <a:pt x="119" y="162"/>
                    <a:pt x="112" y="169"/>
                    <a:pt x="112" y="178"/>
                  </a:cubicBezTo>
                  <a:cubicBezTo>
                    <a:pt x="112" y="179"/>
                    <a:pt x="112" y="179"/>
                    <a:pt x="112" y="179"/>
                  </a:cubicBezTo>
                  <a:cubicBezTo>
                    <a:pt x="112" y="197"/>
                    <a:pt x="112" y="197"/>
                    <a:pt x="112" y="197"/>
                  </a:cubicBezTo>
                  <a:cubicBezTo>
                    <a:pt x="112" y="197"/>
                    <a:pt x="112" y="197"/>
                    <a:pt x="112" y="197"/>
                  </a:cubicBezTo>
                  <a:cubicBezTo>
                    <a:pt x="112" y="535"/>
                    <a:pt x="112" y="535"/>
                    <a:pt x="112" y="535"/>
                  </a:cubicBezTo>
                  <a:cubicBezTo>
                    <a:pt x="112" y="557"/>
                    <a:pt x="112" y="557"/>
                    <a:pt x="112" y="557"/>
                  </a:cubicBezTo>
                  <a:cubicBezTo>
                    <a:pt x="112" y="558"/>
                    <a:pt x="112" y="558"/>
                    <a:pt x="112" y="558"/>
                  </a:cubicBezTo>
                  <a:cubicBezTo>
                    <a:pt x="112" y="567"/>
                    <a:pt x="119" y="574"/>
                    <a:pt x="128" y="574"/>
                  </a:cubicBezTo>
                  <a:cubicBezTo>
                    <a:pt x="128" y="574"/>
                    <a:pt x="129" y="574"/>
                    <a:pt x="129" y="574"/>
                  </a:cubicBezTo>
                  <a:cubicBezTo>
                    <a:pt x="210" y="574"/>
                    <a:pt x="210" y="574"/>
                    <a:pt x="210" y="574"/>
                  </a:cubicBezTo>
                  <a:cubicBezTo>
                    <a:pt x="210" y="574"/>
                    <a:pt x="210" y="574"/>
                    <a:pt x="210" y="574"/>
                  </a:cubicBezTo>
                  <a:cubicBezTo>
                    <a:pt x="364" y="574"/>
                    <a:pt x="364" y="574"/>
                    <a:pt x="364" y="574"/>
                  </a:cubicBezTo>
                  <a:cubicBezTo>
                    <a:pt x="364" y="574"/>
                    <a:pt x="364" y="574"/>
                    <a:pt x="364" y="574"/>
                  </a:cubicBezTo>
                  <a:cubicBezTo>
                    <a:pt x="369" y="574"/>
                    <a:pt x="369" y="574"/>
                    <a:pt x="369" y="574"/>
                  </a:cubicBezTo>
                  <a:cubicBezTo>
                    <a:pt x="369" y="617"/>
                    <a:pt x="369" y="617"/>
                    <a:pt x="369" y="617"/>
                  </a:cubicBezTo>
                  <a:cubicBezTo>
                    <a:pt x="364" y="617"/>
                    <a:pt x="364" y="617"/>
                    <a:pt x="364" y="617"/>
                  </a:cubicBezTo>
                  <a:cubicBezTo>
                    <a:pt x="364" y="617"/>
                    <a:pt x="364" y="617"/>
                    <a:pt x="364" y="617"/>
                  </a:cubicBezTo>
                  <a:cubicBezTo>
                    <a:pt x="300" y="617"/>
                    <a:pt x="300" y="617"/>
                    <a:pt x="300" y="617"/>
                  </a:cubicBezTo>
                  <a:cubicBezTo>
                    <a:pt x="300" y="617"/>
                    <a:pt x="300" y="617"/>
                    <a:pt x="299" y="617"/>
                  </a:cubicBezTo>
                  <a:cubicBezTo>
                    <a:pt x="290" y="617"/>
                    <a:pt x="283" y="624"/>
                    <a:pt x="283" y="633"/>
                  </a:cubicBezTo>
                  <a:cubicBezTo>
                    <a:pt x="283" y="634"/>
                    <a:pt x="283" y="634"/>
                    <a:pt x="283" y="634"/>
                  </a:cubicBezTo>
                  <a:cubicBezTo>
                    <a:pt x="283" y="656"/>
                    <a:pt x="283" y="656"/>
                    <a:pt x="283" y="656"/>
                  </a:cubicBezTo>
                  <a:cubicBezTo>
                    <a:pt x="283" y="656"/>
                    <a:pt x="283" y="656"/>
                    <a:pt x="283" y="656"/>
                  </a:cubicBezTo>
                  <a:cubicBezTo>
                    <a:pt x="283" y="705"/>
                    <a:pt x="283" y="705"/>
                    <a:pt x="283" y="705"/>
                  </a:cubicBezTo>
                  <a:cubicBezTo>
                    <a:pt x="166" y="705"/>
                    <a:pt x="166" y="705"/>
                    <a:pt x="166" y="705"/>
                  </a:cubicBezTo>
                  <a:cubicBezTo>
                    <a:pt x="166" y="804"/>
                    <a:pt x="166" y="804"/>
                    <a:pt x="166" y="804"/>
                  </a:cubicBezTo>
                  <a:cubicBezTo>
                    <a:pt x="199" y="840"/>
                    <a:pt x="199" y="840"/>
                    <a:pt x="199" y="840"/>
                  </a:cubicBezTo>
                  <a:cubicBezTo>
                    <a:pt x="199" y="907"/>
                    <a:pt x="199" y="907"/>
                    <a:pt x="199" y="907"/>
                  </a:cubicBezTo>
                  <a:cubicBezTo>
                    <a:pt x="237" y="922"/>
                    <a:pt x="237" y="922"/>
                    <a:pt x="237" y="922"/>
                  </a:cubicBezTo>
                  <a:cubicBezTo>
                    <a:pt x="237" y="1014"/>
                    <a:pt x="237" y="1014"/>
                    <a:pt x="237" y="1014"/>
                  </a:cubicBezTo>
                  <a:cubicBezTo>
                    <a:pt x="70" y="1046"/>
                    <a:pt x="7" y="1084"/>
                    <a:pt x="1" y="1085"/>
                  </a:cubicBezTo>
                  <a:cubicBezTo>
                    <a:pt x="0" y="1085"/>
                    <a:pt x="1" y="1085"/>
                    <a:pt x="3" y="1085"/>
                  </a:cubicBezTo>
                  <a:cubicBezTo>
                    <a:pt x="5" y="1085"/>
                    <a:pt x="8" y="1085"/>
                    <a:pt x="13" y="1085"/>
                  </a:cubicBezTo>
                  <a:cubicBezTo>
                    <a:pt x="17" y="1085"/>
                    <a:pt x="22" y="1085"/>
                    <a:pt x="28" y="1085"/>
                  </a:cubicBezTo>
                  <a:cubicBezTo>
                    <a:pt x="52" y="1085"/>
                    <a:pt x="88" y="1086"/>
                    <a:pt x="121" y="1090"/>
                  </a:cubicBezTo>
                  <a:cubicBezTo>
                    <a:pt x="181" y="1098"/>
                    <a:pt x="204" y="1108"/>
                    <a:pt x="204" y="1108"/>
                  </a:cubicBezTo>
                  <a:cubicBezTo>
                    <a:pt x="204" y="1108"/>
                    <a:pt x="392" y="1062"/>
                    <a:pt x="521" y="1045"/>
                  </a:cubicBezTo>
                  <a:cubicBezTo>
                    <a:pt x="593" y="1036"/>
                    <a:pt x="754" y="1023"/>
                    <a:pt x="872" y="1023"/>
                  </a:cubicBezTo>
                  <a:cubicBezTo>
                    <a:pt x="916" y="1023"/>
                    <a:pt x="954" y="1025"/>
                    <a:pt x="979" y="1030"/>
                  </a:cubicBezTo>
                  <a:cubicBezTo>
                    <a:pt x="979" y="1030"/>
                    <a:pt x="919" y="1013"/>
                    <a:pt x="823" y="999"/>
                  </a:cubicBezTo>
                  <a:cubicBezTo>
                    <a:pt x="849" y="861"/>
                    <a:pt x="849" y="861"/>
                    <a:pt x="849" y="861"/>
                  </a:cubicBezTo>
                  <a:cubicBezTo>
                    <a:pt x="842" y="810"/>
                    <a:pt x="842" y="810"/>
                    <a:pt x="842" y="810"/>
                  </a:cubicBezTo>
                  <a:cubicBezTo>
                    <a:pt x="819" y="906"/>
                    <a:pt x="819" y="906"/>
                    <a:pt x="819" y="906"/>
                  </a:cubicBezTo>
                  <a:cubicBezTo>
                    <a:pt x="808" y="906"/>
                    <a:pt x="808" y="906"/>
                    <a:pt x="808" y="906"/>
                  </a:cubicBezTo>
                  <a:cubicBezTo>
                    <a:pt x="808" y="820"/>
                    <a:pt x="808" y="820"/>
                    <a:pt x="808" y="820"/>
                  </a:cubicBezTo>
                  <a:cubicBezTo>
                    <a:pt x="844" y="793"/>
                    <a:pt x="844" y="793"/>
                    <a:pt x="844" y="793"/>
                  </a:cubicBezTo>
                  <a:cubicBezTo>
                    <a:pt x="861" y="642"/>
                    <a:pt x="861" y="642"/>
                    <a:pt x="861" y="642"/>
                  </a:cubicBezTo>
                  <a:cubicBezTo>
                    <a:pt x="792" y="805"/>
                    <a:pt x="792" y="805"/>
                    <a:pt x="792" y="805"/>
                  </a:cubicBezTo>
                  <a:cubicBezTo>
                    <a:pt x="787" y="805"/>
                    <a:pt x="787" y="805"/>
                    <a:pt x="787" y="805"/>
                  </a:cubicBezTo>
                  <a:cubicBezTo>
                    <a:pt x="786" y="705"/>
                    <a:pt x="786" y="705"/>
                    <a:pt x="786" y="705"/>
                  </a:cubicBezTo>
                  <a:cubicBezTo>
                    <a:pt x="809" y="644"/>
                    <a:pt x="809" y="644"/>
                    <a:pt x="809" y="644"/>
                  </a:cubicBezTo>
                  <a:cubicBezTo>
                    <a:pt x="766" y="607"/>
                    <a:pt x="766" y="607"/>
                    <a:pt x="766" y="607"/>
                  </a:cubicBezTo>
                  <a:cubicBezTo>
                    <a:pt x="808" y="564"/>
                    <a:pt x="808" y="564"/>
                    <a:pt x="808" y="564"/>
                  </a:cubicBezTo>
                  <a:cubicBezTo>
                    <a:pt x="822" y="571"/>
                    <a:pt x="822" y="571"/>
                    <a:pt x="822" y="571"/>
                  </a:cubicBezTo>
                  <a:cubicBezTo>
                    <a:pt x="804" y="606"/>
                    <a:pt x="804" y="606"/>
                    <a:pt x="804" y="606"/>
                  </a:cubicBezTo>
                  <a:cubicBezTo>
                    <a:pt x="847" y="641"/>
                    <a:pt x="847" y="641"/>
                    <a:pt x="847" y="641"/>
                  </a:cubicBezTo>
                  <a:cubicBezTo>
                    <a:pt x="908" y="595"/>
                    <a:pt x="908" y="595"/>
                    <a:pt x="908" y="595"/>
                  </a:cubicBezTo>
                  <a:cubicBezTo>
                    <a:pt x="953" y="438"/>
                    <a:pt x="953" y="438"/>
                    <a:pt x="953" y="438"/>
                  </a:cubicBezTo>
                  <a:cubicBezTo>
                    <a:pt x="934" y="370"/>
                    <a:pt x="934" y="370"/>
                    <a:pt x="934" y="370"/>
                  </a:cubicBezTo>
                  <a:cubicBezTo>
                    <a:pt x="961" y="348"/>
                    <a:pt x="961" y="348"/>
                    <a:pt x="961" y="348"/>
                  </a:cubicBezTo>
                  <a:cubicBezTo>
                    <a:pt x="968" y="335"/>
                    <a:pt x="968" y="335"/>
                    <a:pt x="968" y="335"/>
                  </a:cubicBezTo>
                  <a:cubicBezTo>
                    <a:pt x="967" y="335"/>
                    <a:pt x="967" y="335"/>
                    <a:pt x="967" y="335"/>
                  </a:cubicBezTo>
                  <a:cubicBezTo>
                    <a:pt x="967" y="335"/>
                    <a:pt x="967" y="335"/>
                    <a:pt x="967" y="335"/>
                  </a:cubicBezTo>
                  <a:cubicBezTo>
                    <a:pt x="920" y="353"/>
                    <a:pt x="920" y="353"/>
                    <a:pt x="920" y="353"/>
                  </a:cubicBezTo>
                  <a:cubicBezTo>
                    <a:pt x="911" y="454"/>
                    <a:pt x="911" y="454"/>
                    <a:pt x="911" y="454"/>
                  </a:cubicBezTo>
                  <a:cubicBezTo>
                    <a:pt x="830" y="458"/>
                    <a:pt x="830" y="458"/>
                    <a:pt x="830" y="458"/>
                  </a:cubicBezTo>
                  <a:cubicBezTo>
                    <a:pt x="918" y="468"/>
                    <a:pt x="918" y="468"/>
                    <a:pt x="918" y="468"/>
                  </a:cubicBezTo>
                  <a:cubicBezTo>
                    <a:pt x="827" y="482"/>
                    <a:pt x="827" y="482"/>
                    <a:pt x="827" y="482"/>
                  </a:cubicBezTo>
                  <a:cubicBezTo>
                    <a:pt x="839" y="513"/>
                    <a:pt x="839" y="513"/>
                    <a:pt x="839" y="513"/>
                  </a:cubicBezTo>
                  <a:cubicBezTo>
                    <a:pt x="822" y="532"/>
                    <a:pt x="822" y="532"/>
                    <a:pt x="822" y="532"/>
                  </a:cubicBezTo>
                  <a:cubicBezTo>
                    <a:pt x="783" y="517"/>
                    <a:pt x="783" y="517"/>
                    <a:pt x="783" y="517"/>
                  </a:cubicBezTo>
                  <a:cubicBezTo>
                    <a:pt x="749" y="536"/>
                    <a:pt x="749" y="536"/>
                    <a:pt x="749" y="536"/>
                  </a:cubicBezTo>
                  <a:cubicBezTo>
                    <a:pt x="731" y="514"/>
                    <a:pt x="731" y="514"/>
                    <a:pt x="731" y="514"/>
                  </a:cubicBezTo>
                  <a:cubicBezTo>
                    <a:pt x="755" y="447"/>
                    <a:pt x="755" y="447"/>
                    <a:pt x="755" y="447"/>
                  </a:cubicBezTo>
                  <a:cubicBezTo>
                    <a:pt x="765" y="447"/>
                    <a:pt x="765" y="447"/>
                    <a:pt x="765" y="447"/>
                  </a:cubicBezTo>
                  <a:cubicBezTo>
                    <a:pt x="770" y="504"/>
                    <a:pt x="770" y="504"/>
                    <a:pt x="770" y="504"/>
                  </a:cubicBezTo>
                  <a:cubicBezTo>
                    <a:pt x="783" y="463"/>
                    <a:pt x="783" y="463"/>
                    <a:pt x="783" y="463"/>
                  </a:cubicBezTo>
                  <a:cubicBezTo>
                    <a:pt x="818" y="465"/>
                    <a:pt x="818" y="465"/>
                    <a:pt x="818" y="465"/>
                  </a:cubicBezTo>
                  <a:cubicBezTo>
                    <a:pt x="804" y="459"/>
                    <a:pt x="804" y="459"/>
                    <a:pt x="804" y="459"/>
                  </a:cubicBezTo>
                  <a:cubicBezTo>
                    <a:pt x="826" y="457"/>
                    <a:pt x="826" y="457"/>
                    <a:pt x="826" y="457"/>
                  </a:cubicBezTo>
                  <a:cubicBezTo>
                    <a:pt x="820" y="443"/>
                    <a:pt x="820" y="443"/>
                    <a:pt x="820" y="443"/>
                  </a:cubicBezTo>
                  <a:cubicBezTo>
                    <a:pt x="833" y="423"/>
                    <a:pt x="833" y="423"/>
                    <a:pt x="833" y="423"/>
                  </a:cubicBezTo>
                  <a:cubicBezTo>
                    <a:pt x="838" y="378"/>
                    <a:pt x="838" y="378"/>
                    <a:pt x="838" y="378"/>
                  </a:cubicBezTo>
                  <a:cubicBezTo>
                    <a:pt x="808" y="353"/>
                    <a:pt x="808" y="353"/>
                    <a:pt x="808" y="353"/>
                  </a:cubicBezTo>
                  <a:cubicBezTo>
                    <a:pt x="783" y="353"/>
                    <a:pt x="783" y="353"/>
                    <a:pt x="783" y="353"/>
                  </a:cubicBezTo>
                  <a:cubicBezTo>
                    <a:pt x="763" y="371"/>
                    <a:pt x="763" y="371"/>
                    <a:pt x="763" y="371"/>
                  </a:cubicBezTo>
                  <a:cubicBezTo>
                    <a:pt x="757" y="245"/>
                    <a:pt x="757" y="245"/>
                    <a:pt x="757" y="245"/>
                  </a:cubicBezTo>
                  <a:cubicBezTo>
                    <a:pt x="751" y="237"/>
                    <a:pt x="751" y="237"/>
                    <a:pt x="751" y="237"/>
                  </a:cubicBezTo>
                  <a:cubicBezTo>
                    <a:pt x="745" y="444"/>
                    <a:pt x="745" y="444"/>
                    <a:pt x="745" y="444"/>
                  </a:cubicBezTo>
                  <a:cubicBezTo>
                    <a:pt x="730" y="469"/>
                    <a:pt x="730" y="469"/>
                    <a:pt x="730" y="469"/>
                  </a:cubicBezTo>
                  <a:cubicBezTo>
                    <a:pt x="730" y="469"/>
                    <a:pt x="729" y="466"/>
                    <a:pt x="725" y="452"/>
                  </a:cubicBezTo>
                  <a:cubicBezTo>
                    <a:pt x="720" y="439"/>
                    <a:pt x="727" y="401"/>
                    <a:pt x="727" y="401"/>
                  </a:cubicBezTo>
                  <a:cubicBezTo>
                    <a:pt x="741" y="241"/>
                    <a:pt x="741" y="241"/>
                    <a:pt x="741" y="241"/>
                  </a:cubicBezTo>
                  <a:cubicBezTo>
                    <a:pt x="730" y="256"/>
                    <a:pt x="730" y="256"/>
                    <a:pt x="730" y="256"/>
                  </a:cubicBezTo>
                  <a:cubicBezTo>
                    <a:pt x="722" y="354"/>
                    <a:pt x="722" y="354"/>
                    <a:pt x="722" y="354"/>
                  </a:cubicBezTo>
                  <a:cubicBezTo>
                    <a:pt x="686" y="380"/>
                    <a:pt x="686" y="380"/>
                    <a:pt x="686" y="380"/>
                  </a:cubicBezTo>
                  <a:cubicBezTo>
                    <a:pt x="676" y="433"/>
                    <a:pt x="676" y="433"/>
                    <a:pt x="676" y="433"/>
                  </a:cubicBezTo>
                  <a:cubicBezTo>
                    <a:pt x="690" y="393"/>
                    <a:pt x="690" y="393"/>
                    <a:pt x="690" y="393"/>
                  </a:cubicBezTo>
                  <a:cubicBezTo>
                    <a:pt x="718" y="377"/>
                    <a:pt x="718" y="377"/>
                    <a:pt x="718" y="377"/>
                  </a:cubicBezTo>
                  <a:cubicBezTo>
                    <a:pt x="715" y="404"/>
                    <a:pt x="715" y="404"/>
                    <a:pt x="715" y="404"/>
                  </a:cubicBezTo>
                  <a:cubicBezTo>
                    <a:pt x="695" y="415"/>
                    <a:pt x="695" y="415"/>
                    <a:pt x="695" y="415"/>
                  </a:cubicBezTo>
                  <a:cubicBezTo>
                    <a:pt x="659" y="462"/>
                    <a:pt x="659" y="462"/>
                    <a:pt x="659" y="462"/>
                  </a:cubicBezTo>
                  <a:cubicBezTo>
                    <a:pt x="655" y="543"/>
                    <a:pt x="655" y="543"/>
                    <a:pt x="655" y="543"/>
                  </a:cubicBezTo>
                  <a:cubicBezTo>
                    <a:pt x="736" y="612"/>
                    <a:pt x="736" y="612"/>
                    <a:pt x="736" y="612"/>
                  </a:cubicBezTo>
                  <a:cubicBezTo>
                    <a:pt x="719" y="657"/>
                    <a:pt x="719" y="657"/>
                    <a:pt x="719" y="657"/>
                  </a:cubicBezTo>
                  <a:cubicBezTo>
                    <a:pt x="785" y="705"/>
                    <a:pt x="785" y="705"/>
                    <a:pt x="785" y="705"/>
                  </a:cubicBezTo>
                  <a:cubicBezTo>
                    <a:pt x="770" y="716"/>
                    <a:pt x="770" y="716"/>
                    <a:pt x="770" y="716"/>
                  </a:cubicBezTo>
                  <a:cubicBezTo>
                    <a:pt x="696" y="677"/>
                    <a:pt x="696" y="677"/>
                    <a:pt x="696" y="677"/>
                  </a:cubicBezTo>
                  <a:cubicBezTo>
                    <a:pt x="719" y="657"/>
                    <a:pt x="719" y="657"/>
                    <a:pt x="719" y="657"/>
                  </a:cubicBezTo>
                  <a:cubicBezTo>
                    <a:pt x="574" y="640"/>
                    <a:pt x="574" y="640"/>
                    <a:pt x="574" y="640"/>
                  </a:cubicBezTo>
                  <a:cubicBezTo>
                    <a:pt x="501" y="676"/>
                    <a:pt x="501" y="676"/>
                    <a:pt x="501" y="676"/>
                  </a:cubicBezTo>
                  <a:cubicBezTo>
                    <a:pt x="501" y="703"/>
                    <a:pt x="501" y="703"/>
                    <a:pt x="501" y="703"/>
                  </a:cubicBezTo>
                  <a:cubicBezTo>
                    <a:pt x="501" y="738"/>
                    <a:pt x="501" y="738"/>
                    <a:pt x="501" y="738"/>
                  </a:cubicBezTo>
                  <a:cubicBezTo>
                    <a:pt x="453" y="738"/>
                    <a:pt x="453" y="738"/>
                    <a:pt x="453" y="738"/>
                  </a:cubicBezTo>
                  <a:cubicBezTo>
                    <a:pt x="435" y="705"/>
                    <a:pt x="435" y="705"/>
                    <a:pt x="435" y="705"/>
                  </a:cubicBezTo>
                  <a:cubicBezTo>
                    <a:pt x="409" y="705"/>
                    <a:pt x="409" y="705"/>
                    <a:pt x="409" y="705"/>
                  </a:cubicBezTo>
                  <a:cubicBezTo>
                    <a:pt x="409" y="656"/>
                    <a:pt x="409" y="656"/>
                    <a:pt x="409" y="656"/>
                  </a:cubicBezTo>
                  <a:cubicBezTo>
                    <a:pt x="448" y="656"/>
                    <a:pt x="448" y="656"/>
                    <a:pt x="448" y="656"/>
                  </a:cubicBezTo>
                  <a:cubicBezTo>
                    <a:pt x="448" y="656"/>
                    <a:pt x="449" y="656"/>
                    <a:pt x="449" y="656"/>
                  </a:cubicBezTo>
                  <a:cubicBezTo>
                    <a:pt x="458" y="656"/>
                    <a:pt x="466" y="648"/>
                    <a:pt x="466" y="639"/>
                  </a:cubicBezTo>
                  <a:cubicBezTo>
                    <a:pt x="466" y="639"/>
                    <a:pt x="466" y="639"/>
                    <a:pt x="466" y="639"/>
                  </a:cubicBezTo>
                  <a:cubicBezTo>
                    <a:pt x="466" y="634"/>
                    <a:pt x="466" y="634"/>
                    <a:pt x="466" y="634"/>
                  </a:cubicBezTo>
                  <a:cubicBezTo>
                    <a:pt x="466" y="634"/>
                    <a:pt x="466" y="634"/>
                    <a:pt x="466" y="634"/>
                  </a:cubicBezTo>
                  <a:cubicBezTo>
                    <a:pt x="466" y="574"/>
                    <a:pt x="466" y="574"/>
                    <a:pt x="466" y="574"/>
                  </a:cubicBezTo>
                  <a:cubicBezTo>
                    <a:pt x="466" y="574"/>
                    <a:pt x="466" y="574"/>
                    <a:pt x="466" y="574"/>
                  </a:cubicBezTo>
                  <a:cubicBezTo>
                    <a:pt x="466" y="552"/>
                    <a:pt x="466" y="552"/>
                    <a:pt x="466" y="552"/>
                  </a:cubicBezTo>
                  <a:cubicBezTo>
                    <a:pt x="466" y="552"/>
                    <a:pt x="466" y="552"/>
                    <a:pt x="466" y="552"/>
                  </a:cubicBezTo>
                  <a:cubicBezTo>
                    <a:pt x="466" y="543"/>
                    <a:pt x="458" y="535"/>
                    <a:pt x="449" y="535"/>
                  </a:cubicBezTo>
                  <a:cubicBezTo>
                    <a:pt x="449" y="535"/>
                    <a:pt x="449" y="535"/>
                    <a:pt x="448" y="535"/>
                  </a:cubicBezTo>
                  <a:cubicBezTo>
                    <a:pt x="409" y="535"/>
                    <a:pt x="409" y="535"/>
                    <a:pt x="409" y="535"/>
                  </a:cubicBezTo>
                  <a:cubicBezTo>
                    <a:pt x="409" y="345"/>
                    <a:pt x="409" y="345"/>
                    <a:pt x="409" y="345"/>
                  </a:cubicBezTo>
                  <a:cubicBezTo>
                    <a:pt x="404" y="345"/>
                    <a:pt x="404" y="345"/>
                    <a:pt x="404" y="345"/>
                  </a:cubicBezTo>
                  <a:cubicBezTo>
                    <a:pt x="404" y="277"/>
                    <a:pt x="404" y="277"/>
                    <a:pt x="404" y="277"/>
                  </a:cubicBezTo>
                  <a:cubicBezTo>
                    <a:pt x="407" y="276"/>
                    <a:pt x="410" y="276"/>
                    <a:pt x="412" y="275"/>
                  </a:cubicBezTo>
                  <a:cubicBezTo>
                    <a:pt x="437" y="339"/>
                    <a:pt x="437" y="339"/>
                    <a:pt x="437" y="339"/>
                  </a:cubicBezTo>
                  <a:cubicBezTo>
                    <a:pt x="432" y="341"/>
                    <a:pt x="432" y="341"/>
                    <a:pt x="432" y="341"/>
                  </a:cubicBezTo>
                  <a:cubicBezTo>
                    <a:pt x="432" y="341"/>
                    <a:pt x="432" y="341"/>
                    <a:pt x="432" y="341"/>
                  </a:cubicBezTo>
                  <a:cubicBezTo>
                    <a:pt x="435" y="349"/>
                    <a:pt x="435" y="349"/>
                    <a:pt x="435" y="349"/>
                  </a:cubicBezTo>
                  <a:cubicBezTo>
                    <a:pt x="472" y="335"/>
                    <a:pt x="472" y="335"/>
                    <a:pt x="472" y="335"/>
                  </a:cubicBezTo>
                  <a:cubicBezTo>
                    <a:pt x="469" y="327"/>
                    <a:pt x="469" y="327"/>
                    <a:pt x="469" y="327"/>
                  </a:cubicBezTo>
                  <a:cubicBezTo>
                    <a:pt x="465" y="328"/>
                    <a:pt x="465" y="328"/>
                    <a:pt x="465" y="328"/>
                  </a:cubicBezTo>
                  <a:cubicBezTo>
                    <a:pt x="440" y="263"/>
                    <a:pt x="440" y="263"/>
                    <a:pt x="440" y="263"/>
                  </a:cubicBezTo>
                  <a:cubicBezTo>
                    <a:pt x="442" y="261"/>
                    <a:pt x="444" y="260"/>
                    <a:pt x="446" y="259"/>
                  </a:cubicBezTo>
                  <a:cubicBezTo>
                    <a:pt x="495" y="307"/>
                    <a:pt x="495" y="307"/>
                    <a:pt x="495" y="307"/>
                  </a:cubicBezTo>
                  <a:cubicBezTo>
                    <a:pt x="492" y="311"/>
                    <a:pt x="492" y="311"/>
                    <a:pt x="492" y="311"/>
                  </a:cubicBezTo>
                  <a:cubicBezTo>
                    <a:pt x="492" y="311"/>
                    <a:pt x="492" y="311"/>
                    <a:pt x="492" y="311"/>
                  </a:cubicBezTo>
                  <a:cubicBezTo>
                    <a:pt x="498" y="317"/>
                    <a:pt x="498" y="317"/>
                    <a:pt x="498" y="317"/>
                  </a:cubicBezTo>
                  <a:cubicBezTo>
                    <a:pt x="526" y="289"/>
                    <a:pt x="526" y="289"/>
                    <a:pt x="526" y="289"/>
                  </a:cubicBezTo>
                  <a:cubicBezTo>
                    <a:pt x="520" y="283"/>
                    <a:pt x="520" y="283"/>
                    <a:pt x="520" y="283"/>
                  </a:cubicBezTo>
                  <a:cubicBezTo>
                    <a:pt x="517" y="286"/>
                    <a:pt x="517" y="286"/>
                    <a:pt x="517" y="286"/>
                  </a:cubicBezTo>
                  <a:cubicBezTo>
                    <a:pt x="467" y="237"/>
                    <a:pt x="467" y="237"/>
                    <a:pt x="467" y="237"/>
                  </a:cubicBezTo>
                  <a:cubicBezTo>
                    <a:pt x="468" y="235"/>
                    <a:pt x="469" y="233"/>
                    <a:pt x="471" y="231"/>
                  </a:cubicBezTo>
                  <a:cubicBezTo>
                    <a:pt x="537" y="258"/>
                    <a:pt x="537" y="258"/>
                    <a:pt x="537" y="258"/>
                  </a:cubicBezTo>
                  <a:cubicBezTo>
                    <a:pt x="535" y="262"/>
                    <a:pt x="535" y="262"/>
                    <a:pt x="535" y="262"/>
                  </a:cubicBezTo>
                  <a:cubicBezTo>
                    <a:pt x="535" y="262"/>
                    <a:pt x="535" y="262"/>
                    <a:pt x="535" y="262"/>
                  </a:cubicBezTo>
                  <a:cubicBezTo>
                    <a:pt x="543" y="266"/>
                    <a:pt x="543" y="266"/>
                    <a:pt x="543" y="266"/>
                  </a:cubicBezTo>
                  <a:cubicBezTo>
                    <a:pt x="558" y="229"/>
                    <a:pt x="558" y="229"/>
                    <a:pt x="558" y="229"/>
                  </a:cubicBezTo>
                  <a:cubicBezTo>
                    <a:pt x="550" y="226"/>
                    <a:pt x="550" y="226"/>
                    <a:pt x="550" y="226"/>
                  </a:cubicBezTo>
                  <a:cubicBezTo>
                    <a:pt x="548" y="230"/>
                    <a:pt x="548" y="230"/>
                    <a:pt x="548" y="230"/>
                  </a:cubicBezTo>
                  <a:cubicBezTo>
                    <a:pt x="482" y="203"/>
                    <a:pt x="482" y="203"/>
                    <a:pt x="482" y="203"/>
                  </a:cubicBezTo>
                  <a:cubicBezTo>
                    <a:pt x="482" y="201"/>
                    <a:pt x="483" y="199"/>
                    <a:pt x="483" y="197"/>
                  </a:cubicBezTo>
                  <a:cubicBezTo>
                    <a:pt x="552" y="197"/>
                    <a:pt x="552" y="197"/>
                    <a:pt x="552" y="197"/>
                  </a:cubicBezTo>
                  <a:cubicBezTo>
                    <a:pt x="552" y="201"/>
                    <a:pt x="552" y="201"/>
                    <a:pt x="552" y="201"/>
                  </a:cubicBezTo>
                  <a:cubicBezTo>
                    <a:pt x="733" y="201"/>
                    <a:pt x="733" y="201"/>
                    <a:pt x="733" y="201"/>
                  </a:cubicBezTo>
                  <a:cubicBezTo>
                    <a:pt x="733" y="204"/>
                    <a:pt x="734" y="208"/>
                    <a:pt x="735" y="212"/>
                  </a:cubicBezTo>
                  <a:cubicBezTo>
                    <a:pt x="738" y="219"/>
                    <a:pt x="742" y="225"/>
                    <a:pt x="745" y="225"/>
                  </a:cubicBezTo>
                  <a:cubicBezTo>
                    <a:pt x="745" y="225"/>
                    <a:pt x="745" y="225"/>
                    <a:pt x="746" y="225"/>
                  </a:cubicBezTo>
                  <a:cubicBezTo>
                    <a:pt x="746" y="224"/>
                    <a:pt x="746" y="224"/>
                    <a:pt x="746" y="224"/>
                  </a:cubicBezTo>
                  <a:cubicBezTo>
                    <a:pt x="746" y="225"/>
                    <a:pt x="746" y="225"/>
                    <a:pt x="746" y="225"/>
                  </a:cubicBezTo>
                  <a:cubicBezTo>
                    <a:pt x="809" y="201"/>
                    <a:pt x="809" y="201"/>
                    <a:pt x="809" y="201"/>
                  </a:cubicBezTo>
                  <a:cubicBezTo>
                    <a:pt x="828" y="201"/>
                    <a:pt x="828" y="201"/>
                    <a:pt x="828" y="201"/>
                  </a:cubicBezTo>
                  <a:cubicBezTo>
                    <a:pt x="784" y="261"/>
                    <a:pt x="784" y="261"/>
                    <a:pt x="784" y="261"/>
                  </a:cubicBezTo>
                  <a:cubicBezTo>
                    <a:pt x="784" y="261"/>
                    <a:pt x="784" y="261"/>
                    <a:pt x="784" y="261"/>
                  </a:cubicBezTo>
                  <a:cubicBezTo>
                    <a:pt x="784" y="261"/>
                    <a:pt x="784" y="261"/>
                    <a:pt x="784" y="261"/>
                  </a:cubicBezTo>
                  <a:cubicBezTo>
                    <a:pt x="783" y="263"/>
                    <a:pt x="787" y="269"/>
                    <a:pt x="794" y="274"/>
                  </a:cubicBezTo>
                  <a:cubicBezTo>
                    <a:pt x="799" y="278"/>
                    <a:pt x="805" y="280"/>
                    <a:pt x="808" y="280"/>
                  </a:cubicBezTo>
                  <a:cubicBezTo>
                    <a:pt x="809" y="280"/>
                    <a:pt x="809" y="280"/>
                    <a:pt x="810" y="280"/>
                  </a:cubicBezTo>
                  <a:cubicBezTo>
                    <a:pt x="810" y="279"/>
                    <a:pt x="810" y="279"/>
                    <a:pt x="810" y="279"/>
                  </a:cubicBezTo>
                  <a:cubicBezTo>
                    <a:pt x="873" y="201"/>
                    <a:pt x="873" y="201"/>
                    <a:pt x="873" y="201"/>
                  </a:cubicBezTo>
                  <a:cubicBezTo>
                    <a:pt x="874" y="201"/>
                    <a:pt x="874" y="201"/>
                    <a:pt x="874" y="201"/>
                  </a:cubicBezTo>
                  <a:cubicBezTo>
                    <a:pt x="842" y="296"/>
                    <a:pt x="842" y="296"/>
                    <a:pt x="842" y="296"/>
                  </a:cubicBezTo>
                  <a:cubicBezTo>
                    <a:pt x="842" y="296"/>
                    <a:pt x="842" y="296"/>
                    <a:pt x="842" y="296"/>
                  </a:cubicBezTo>
                  <a:cubicBezTo>
                    <a:pt x="842" y="296"/>
                    <a:pt x="842" y="296"/>
                    <a:pt x="842" y="296"/>
                  </a:cubicBezTo>
                  <a:cubicBezTo>
                    <a:pt x="841" y="299"/>
                    <a:pt x="847" y="304"/>
                    <a:pt x="856" y="307"/>
                  </a:cubicBezTo>
                  <a:cubicBezTo>
                    <a:pt x="862" y="309"/>
                    <a:pt x="866" y="310"/>
                    <a:pt x="870" y="310"/>
                  </a:cubicBezTo>
                  <a:cubicBezTo>
                    <a:pt x="872" y="310"/>
                    <a:pt x="874" y="310"/>
                    <a:pt x="874" y="309"/>
                  </a:cubicBezTo>
                  <a:cubicBezTo>
                    <a:pt x="874" y="309"/>
                    <a:pt x="874" y="309"/>
                    <a:pt x="874" y="309"/>
                  </a:cubicBezTo>
                  <a:cubicBezTo>
                    <a:pt x="874" y="308"/>
                    <a:pt x="874" y="308"/>
                    <a:pt x="874" y="308"/>
                  </a:cubicBezTo>
                  <a:cubicBezTo>
                    <a:pt x="875" y="308"/>
                    <a:pt x="875" y="308"/>
                    <a:pt x="875" y="308"/>
                  </a:cubicBezTo>
                  <a:cubicBezTo>
                    <a:pt x="875" y="308"/>
                    <a:pt x="875" y="308"/>
                    <a:pt x="875" y="308"/>
                  </a:cubicBezTo>
                  <a:cubicBezTo>
                    <a:pt x="910" y="201"/>
                    <a:pt x="910" y="201"/>
                    <a:pt x="910" y="201"/>
                  </a:cubicBezTo>
                  <a:cubicBezTo>
                    <a:pt x="911" y="201"/>
                    <a:pt x="911" y="201"/>
                    <a:pt x="911" y="201"/>
                  </a:cubicBezTo>
                  <a:cubicBezTo>
                    <a:pt x="911" y="319"/>
                    <a:pt x="911" y="319"/>
                    <a:pt x="911" y="319"/>
                  </a:cubicBezTo>
                  <a:cubicBezTo>
                    <a:pt x="911" y="319"/>
                    <a:pt x="911" y="319"/>
                    <a:pt x="911" y="319"/>
                  </a:cubicBezTo>
                  <a:cubicBezTo>
                    <a:pt x="911" y="319"/>
                    <a:pt x="911" y="319"/>
                    <a:pt x="911" y="319"/>
                  </a:cubicBezTo>
                  <a:cubicBezTo>
                    <a:pt x="911" y="319"/>
                    <a:pt x="911" y="319"/>
                    <a:pt x="911" y="319"/>
                  </a:cubicBezTo>
                  <a:cubicBezTo>
                    <a:pt x="911" y="322"/>
                    <a:pt x="919" y="324"/>
                    <a:pt x="929" y="324"/>
                  </a:cubicBezTo>
                  <a:cubicBezTo>
                    <a:pt x="938" y="324"/>
                    <a:pt x="946" y="322"/>
                    <a:pt x="946" y="319"/>
                  </a:cubicBezTo>
                  <a:cubicBezTo>
                    <a:pt x="946" y="319"/>
                    <a:pt x="946" y="319"/>
                    <a:pt x="946" y="319"/>
                  </a:cubicBezTo>
                  <a:cubicBezTo>
                    <a:pt x="946" y="319"/>
                    <a:pt x="946" y="319"/>
                    <a:pt x="946" y="319"/>
                  </a:cubicBezTo>
                  <a:cubicBezTo>
                    <a:pt x="946" y="319"/>
                    <a:pt x="946" y="319"/>
                    <a:pt x="946" y="319"/>
                  </a:cubicBezTo>
                  <a:cubicBezTo>
                    <a:pt x="946" y="201"/>
                    <a:pt x="946" y="201"/>
                    <a:pt x="946" y="201"/>
                  </a:cubicBezTo>
                  <a:cubicBezTo>
                    <a:pt x="960" y="201"/>
                    <a:pt x="960" y="201"/>
                    <a:pt x="960" y="201"/>
                  </a:cubicBezTo>
                  <a:cubicBezTo>
                    <a:pt x="960" y="177"/>
                    <a:pt x="960" y="177"/>
                    <a:pt x="960" y="177"/>
                  </a:cubicBezTo>
                  <a:cubicBezTo>
                    <a:pt x="821" y="177"/>
                    <a:pt x="821" y="177"/>
                    <a:pt x="821" y="177"/>
                  </a:cubicBezTo>
                  <a:cubicBezTo>
                    <a:pt x="821" y="169"/>
                    <a:pt x="821" y="169"/>
                    <a:pt x="821" y="169"/>
                  </a:cubicBezTo>
                  <a:cubicBezTo>
                    <a:pt x="960" y="169"/>
                    <a:pt x="960" y="169"/>
                    <a:pt x="960" y="169"/>
                  </a:cubicBezTo>
                  <a:cubicBezTo>
                    <a:pt x="960" y="162"/>
                    <a:pt x="960" y="162"/>
                    <a:pt x="960" y="162"/>
                  </a:cubicBezTo>
                  <a:cubicBezTo>
                    <a:pt x="908" y="162"/>
                    <a:pt x="908" y="162"/>
                    <a:pt x="908" y="162"/>
                  </a:cubicBezTo>
                  <a:cubicBezTo>
                    <a:pt x="908" y="162"/>
                    <a:pt x="908" y="162"/>
                    <a:pt x="908" y="162"/>
                  </a:cubicBezTo>
                  <a:cubicBezTo>
                    <a:pt x="819" y="162"/>
                    <a:pt x="819" y="162"/>
                    <a:pt x="819" y="162"/>
                  </a:cubicBezTo>
                  <a:cubicBezTo>
                    <a:pt x="804" y="159"/>
                    <a:pt x="768" y="152"/>
                    <a:pt x="744" y="127"/>
                  </a:cubicBezTo>
                  <a:cubicBezTo>
                    <a:pt x="711" y="93"/>
                    <a:pt x="710" y="69"/>
                    <a:pt x="710" y="69"/>
                  </a:cubicBezTo>
                  <a:cubicBezTo>
                    <a:pt x="703" y="68"/>
                    <a:pt x="703" y="68"/>
                    <a:pt x="703" y="68"/>
                  </a:cubicBezTo>
                  <a:cubicBezTo>
                    <a:pt x="703" y="162"/>
                    <a:pt x="703" y="162"/>
                    <a:pt x="703" y="162"/>
                  </a:cubicBezTo>
                  <a:cubicBezTo>
                    <a:pt x="696" y="162"/>
                    <a:pt x="696" y="162"/>
                    <a:pt x="696" y="162"/>
                  </a:cubicBezTo>
                  <a:cubicBezTo>
                    <a:pt x="696" y="68"/>
                    <a:pt x="696" y="68"/>
                    <a:pt x="696" y="68"/>
                  </a:cubicBezTo>
                  <a:cubicBezTo>
                    <a:pt x="684" y="68"/>
                    <a:pt x="684" y="68"/>
                    <a:pt x="684" y="68"/>
                  </a:cubicBezTo>
                  <a:cubicBezTo>
                    <a:pt x="684" y="162"/>
                    <a:pt x="684" y="162"/>
                    <a:pt x="684" y="162"/>
                  </a:cubicBezTo>
                  <a:cubicBezTo>
                    <a:pt x="552" y="162"/>
                    <a:pt x="552" y="162"/>
                    <a:pt x="552" y="162"/>
                  </a:cubicBezTo>
                  <a:cubicBezTo>
                    <a:pt x="552" y="166"/>
                    <a:pt x="552" y="166"/>
                    <a:pt x="552" y="166"/>
                  </a:cubicBezTo>
                  <a:cubicBezTo>
                    <a:pt x="483" y="166"/>
                    <a:pt x="483" y="166"/>
                    <a:pt x="483" y="166"/>
                  </a:cubicBezTo>
                  <a:cubicBezTo>
                    <a:pt x="476" y="125"/>
                    <a:pt x="444" y="93"/>
                    <a:pt x="403" y="86"/>
                  </a:cubicBezTo>
                  <a:cubicBezTo>
                    <a:pt x="403" y="8"/>
                    <a:pt x="403" y="8"/>
                    <a:pt x="403" y="8"/>
                  </a:cubicBezTo>
                  <a:cubicBezTo>
                    <a:pt x="408" y="8"/>
                    <a:pt x="408" y="8"/>
                    <a:pt x="408" y="8"/>
                  </a:cubicBezTo>
                  <a:cubicBezTo>
                    <a:pt x="408" y="0"/>
                    <a:pt x="408" y="0"/>
                    <a:pt x="408" y="0"/>
                  </a:cubicBezTo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14" name="Rectangle 6">
              <a:extLst>
                <a:ext uri="{FF2B5EF4-FFF2-40B4-BE49-F238E27FC236}">
                  <a16:creationId xmlns="" xmlns:a16="http://schemas.microsoft.com/office/drawing/2014/main" id="{4D1A09B9-90E1-9F4E-92BA-A2FEADFDE3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4338" y="2794025"/>
              <a:ext cx="20638" cy="47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  <p:sp>
          <p:nvSpPr>
            <p:cNvPr id="215" name="Rectangle 7">
              <a:extLst>
                <a:ext uri="{FF2B5EF4-FFF2-40B4-BE49-F238E27FC236}">
                  <a16:creationId xmlns="" xmlns:a16="http://schemas.microsoft.com/office/drawing/2014/main" id="{97422865-866C-2F4B-83E4-94D61DC8FB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94338" y="2794025"/>
              <a:ext cx="20638" cy="4763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7614318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4" name="图片 153">
            <a:extLst>
              <a:ext uri="{FF2B5EF4-FFF2-40B4-BE49-F238E27FC236}">
                <a16:creationId xmlns="" xmlns:a16="http://schemas.microsoft.com/office/drawing/2014/main" id="{8DA0CA8B-0B10-BD42-8ABB-E7F0AFF69A83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3" name="矩形 2">
            <a:extLst>
              <a:ext uri="{FF2B5EF4-FFF2-40B4-BE49-F238E27FC236}">
                <a16:creationId xmlns="" xmlns:a16="http://schemas.microsoft.com/office/drawing/2014/main" id="{4B2D812A-5766-B544-9BFB-6ECB6329542D}"/>
              </a:ext>
            </a:extLst>
          </p:cNvPr>
          <p:cNvSpPr/>
          <p:nvPr/>
        </p:nvSpPr>
        <p:spPr>
          <a:xfrm>
            <a:off x="519545" y="581892"/>
            <a:ext cx="11170227" cy="5777345"/>
          </a:xfrm>
          <a:prstGeom prst="rect">
            <a:avLst/>
          </a:prstGeom>
          <a:ln w="1016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zh-CN" altLang="en-US" sz="1351" dirty="0">
              <a:latin typeface="Microsoft YaHei Regular"/>
            </a:endParaRPr>
          </a:p>
        </p:txBody>
      </p:sp>
      <p:grpSp>
        <p:nvGrpSpPr>
          <p:cNvPr id="155" name="Group 4">
            <a:extLst>
              <a:ext uri="{FF2B5EF4-FFF2-40B4-BE49-F238E27FC236}">
                <a16:creationId xmlns="" xmlns:a16="http://schemas.microsoft.com/office/drawing/2014/main" id="{7153543C-9B17-FA47-8C94-954E290CDAE4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802782" y="926757"/>
            <a:ext cx="1380599" cy="332060"/>
            <a:chOff x="2838" y="1917"/>
            <a:chExt cx="2004" cy="482"/>
          </a:xfrm>
          <a:solidFill>
            <a:schemeClr val="bg1"/>
          </a:solidFill>
        </p:grpSpPr>
        <p:sp>
          <p:nvSpPr>
            <p:cNvPr id="156" name="Freeform 5">
              <a:extLst>
                <a:ext uri="{FF2B5EF4-FFF2-40B4-BE49-F238E27FC236}">
                  <a16:creationId xmlns="" xmlns:a16="http://schemas.microsoft.com/office/drawing/2014/main" id="{963DE2A9-1BFE-C947-905B-4BCE67DCB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1952"/>
              <a:ext cx="191" cy="302"/>
            </a:xfrm>
            <a:custGeom>
              <a:avLst/>
              <a:gdLst>
                <a:gd name="T0" fmla="*/ 97 w 100"/>
                <a:gd name="T1" fmla="*/ 25 h 156"/>
                <a:gd name="T2" fmla="*/ 98 w 100"/>
                <a:gd name="T3" fmla="*/ 138 h 156"/>
                <a:gd name="T4" fmla="*/ 85 w 100"/>
                <a:gd name="T5" fmla="*/ 153 h 156"/>
                <a:gd name="T6" fmla="*/ 49 w 100"/>
                <a:gd name="T7" fmla="*/ 117 h 156"/>
                <a:gd name="T8" fmla="*/ 57 w 100"/>
                <a:gd name="T9" fmla="*/ 123 h 156"/>
                <a:gd name="T10" fmla="*/ 57 w 100"/>
                <a:gd name="T11" fmla="*/ 119 h 156"/>
                <a:gd name="T12" fmla="*/ 77 w 100"/>
                <a:gd name="T13" fmla="*/ 134 h 156"/>
                <a:gd name="T14" fmla="*/ 83 w 100"/>
                <a:gd name="T15" fmla="*/ 121 h 156"/>
                <a:gd name="T16" fmla="*/ 76 w 100"/>
                <a:gd name="T17" fmla="*/ 31 h 156"/>
                <a:gd name="T18" fmla="*/ 66 w 100"/>
                <a:gd name="T19" fmla="*/ 7 h 156"/>
                <a:gd name="T20" fmla="*/ 0 w 100"/>
                <a:gd name="T21" fmla="*/ 28 h 156"/>
                <a:gd name="T22" fmla="*/ 1 w 100"/>
                <a:gd name="T23" fmla="*/ 26 h 156"/>
                <a:gd name="T24" fmla="*/ 58 w 100"/>
                <a:gd name="T25" fmla="*/ 4 h 156"/>
                <a:gd name="T26" fmla="*/ 97 w 100"/>
                <a:gd name="T27" fmla="*/ 25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0" h="156">
                  <a:moveTo>
                    <a:pt x="97" y="25"/>
                  </a:moveTo>
                  <a:cubicBezTo>
                    <a:pt x="87" y="33"/>
                    <a:pt x="100" y="117"/>
                    <a:pt x="98" y="138"/>
                  </a:cubicBezTo>
                  <a:cubicBezTo>
                    <a:pt x="96" y="153"/>
                    <a:pt x="93" y="156"/>
                    <a:pt x="85" y="153"/>
                  </a:cubicBezTo>
                  <a:cubicBezTo>
                    <a:pt x="75" y="149"/>
                    <a:pt x="51" y="124"/>
                    <a:pt x="49" y="117"/>
                  </a:cubicBezTo>
                  <a:cubicBezTo>
                    <a:pt x="50" y="117"/>
                    <a:pt x="55" y="122"/>
                    <a:pt x="57" y="123"/>
                  </a:cubicBezTo>
                  <a:cubicBezTo>
                    <a:pt x="57" y="121"/>
                    <a:pt x="56" y="121"/>
                    <a:pt x="57" y="119"/>
                  </a:cubicBezTo>
                  <a:cubicBezTo>
                    <a:pt x="61" y="123"/>
                    <a:pt x="74" y="133"/>
                    <a:pt x="77" y="134"/>
                  </a:cubicBezTo>
                  <a:cubicBezTo>
                    <a:pt x="84" y="134"/>
                    <a:pt x="81" y="126"/>
                    <a:pt x="83" y="121"/>
                  </a:cubicBezTo>
                  <a:cubicBezTo>
                    <a:pt x="82" y="103"/>
                    <a:pt x="75" y="47"/>
                    <a:pt x="76" y="31"/>
                  </a:cubicBezTo>
                  <a:cubicBezTo>
                    <a:pt x="75" y="20"/>
                    <a:pt x="75" y="10"/>
                    <a:pt x="66" y="7"/>
                  </a:cubicBezTo>
                  <a:cubicBezTo>
                    <a:pt x="42" y="8"/>
                    <a:pt x="23" y="28"/>
                    <a:pt x="0" y="28"/>
                  </a:cubicBezTo>
                  <a:cubicBezTo>
                    <a:pt x="0" y="27"/>
                    <a:pt x="1" y="27"/>
                    <a:pt x="1" y="26"/>
                  </a:cubicBezTo>
                  <a:cubicBezTo>
                    <a:pt x="8" y="17"/>
                    <a:pt x="58" y="4"/>
                    <a:pt x="58" y="4"/>
                  </a:cubicBezTo>
                  <a:cubicBezTo>
                    <a:pt x="73" y="0"/>
                    <a:pt x="97" y="4"/>
                    <a:pt x="97" y="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57" name="Freeform 6">
              <a:extLst>
                <a:ext uri="{FF2B5EF4-FFF2-40B4-BE49-F238E27FC236}">
                  <a16:creationId xmlns="" xmlns:a16="http://schemas.microsoft.com/office/drawing/2014/main" id="{A2FED0EE-0EFB-D643-B29F-0D21780A5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" y="1985"/>
              <a:ext cx="48" cy="39"/>
            </a:xfrm>
            <a:custGeom>
              <a:avLst/>
              <a:gdLst>
                <a:gd name="T0" fmla="*/ 7 w 25"/>
                <a:gd name="T1" fmla="*/ 1 h 20"/>
                <a:gd name="T2" fmla="*/ 24 w 25"/>
                <a:gd name="T3" fmla="*/ 9 h 20"/>
                <a:gd name="T4" fmla="*/ 24 w 25"/>
                <a:gd name="T5" fmla="*/ 16 h 20"/>
                <a:gd name="T6" fmla="*/ 12 w 25"/>
                <a:gd name="T7" fmla="*/ 17 h 20"/>
                <a:gd name="T8" fmla="*/ 1 w 25"/>
                <a:gd name="T9" fmla="*/ 5 h 20"/>
                <a:gd name="T10" fmla="*/ 7 w 25"/>
                <a:gd name="T11" fmla="*/ 1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5" h="20">
                  <a:moveTo>
                    <a:pt x="7" y="1"/>
                  </a:moveTo>
                  <a:cubicBezTo>
                    <a:pt x="12" y="2"/>
                    <a:pt x="17" y="1"/>
                    <a:pt x="24" y="9"/>
                  </a:cubicBezTo>
                  <a:cubicBezTo>
                    <a:pt x="25" y="11"/>
                    <a:pt x="25" y="13"/>
                    <a:pt x="24" y="16"/>
                  </a:cubicBezTo>
                  <a:cubicBezTo>
                    <a:pt x="23" y="18"/>
                    <a:pt x="15" y="20"/>
                    <a:pt x="12" y="17"/>
                  </a:cubicBezTo>
                  <a:cubicBezTo>
                    <a:pt x="9" y="13"/>
                    <a:pt x="2" y="8"/>
                    <a:pt x="1" y="5"/>
                  </a:cubicBezTo>
                  <a:cubicBezTo>
                    <a:pt x="0" y="2"/>
                    <a:pt x="5" y="0"/>
                    <a:pt x="7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58" name="Freeform 7">
              <a:extLst>
                <a:ext uri="{FF2B5EF4-FFF2-40B4-BE49-F238E27FC236}">
                  <a16:creationId xmlns="" xmlns:a16="http://schemas.microsoft.com/office/drawing/2014/main" id="{F7023510-08F3-C540-B4D7-618C77938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4" y="2020"/>
              <a:ext cx="27" cy="180"/>
            </a:xfrm>
            <a:custGeom>
              <a:avLst/>
              <a:gdLst>
                <a:gd name="T0" fmla="*/ 5 w 14"/>
                <a:gd name="T1" fmla="*/ 0 h 93"/>
                <a:gd name="T2" fmla="*/ 8 w 14"/>
                <a:gd name="T3" fmla="*/ 9 h 93"/>
                <a:gd name="T4" fmla="*/ 14 w 14"/>
                <a:gd name="T5" fmla="*/ 91 h 93"/>
                <a:gd name="T6" fmla="*/ 9 w 14"/>
                <a:gd name="T7" fmla="*/ 93 h 93"/>
                <a:gd name="T8" fmla="*/ 1 w 14"/>
                <a:gd name="T9" fmla="*/ 86 h 93"/>
                <a:gd name="T10" fmla="*/ 3 w 14"/>
                <a:gd name="T11" fmla="*/ 6 h 93"/>
                <a:gd name="T12" fmla="*/ 5 w 14"/>
                <a:gd name="T13" fmla="*/ 0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93">
                  <a:moveTo>
                    <a:pt x="5" y="0"/>
                  </a:moveTo>
                  <a:cubicBezTo>
                    <a:pt x="6" y="1"/>
                    <a:pt x="8" y="1"/>
                    <a:pt x="8" y="9"/>
                  </a:cubicBezTo>
                  <a:cubicBezTo>
                    <a:pt x="9" y="10"/>
                    <a:pt x="10" y="90"/>
                    <a:pt x="14" y="91"/>
                  </a:cubicBezTo>
                  <a:cubicBezTo>
                    <a:pt x="11" y="92"/>
                    <a:pt x="12" y="93"/>
                    <a:pt x="9" y="93"/>
                  </a:cubicBezTo>
                  <a:cubicBezTo>
                    <a:pt x="6" y="90"/>
                    <a:pt x="3" y="90"/>
                    <a:pt x="1" y="86"/>
                  </a:cubicBezTo>
                  <a:cubicBezTo>
                    <a:pt x="4" y="67"/>
                    <a:pt x="0" y="31"/>
                    <a:pt x="3" y="6"/>
                  </a:cubicBezTo>
                  <a:cubicBezTo>
                    <a:pt x="3" y="3"/>
                    <a:pt x="3" y="0"/>
                    <a:pt x="5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59" name="Freeform 8">
              <a:extLst>
                <a:ext uri="{FF2B5EF4-FFF2-40B4-BE49-F238E27FC236}">
                  <a16:creationId xmlns="" xmlns:a16="http://schemas.microsoft.com/office/drawing/2014/main" id="{7A213506-64FC-7A41-AFB3-A4C4F420A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8" y="2053"/>
              <a:ext cx="99" cy="46"/>
            </a:xfrm>
            <a:custGeom>
              <a:avLst/>
              <a:gdLst>
                <a:gd name="T0" fmla="*/ 52 w 52"/>
                <a:gd name="T1" fmla="*/ 24 h 24"/>
                <a:gd name="T2" fmla="*/ 33 w 52"/>
                <a:gd name="T3" fmla="*/ 16 h 24"/>
                <a:gd name="T4" fmla="*/ 17 w 52"/>
                <a:gd name="T5" fmla="*/ 9 h 24"/>
                <a:gd name="T6" fmla="*/ 0 w 52"/>
                <a:gd name="T7" fmla="*/ 0 h 24"/>
                <a:gd name="T8" fmla="*/ 20 w 52"/>
                <a:gd name="T9" fmla="*/ 2 h 24"/>
                <a:gd name="T10" fmla="*/ 44 w 52"/>
                <a:gd name="T11" fmla="*/ 15 h 24"/>
                <a:gd name="T12" fmla="*/ 52 w 52"/>
                <a:gd name="T13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2" h="24">
                  <a:moveTo>
                    <a:pt x="52" y="24"/>
                  </a:moveTo>
                  <a:cubicBezTo>
                    <a:pt x="43" y="24"/>
                    <a:pt x="42" y="22"/>
                    <a:pt x="33" y="16"/>
                  </a:cubicBezTo>
                  <a:cubicBezTo>
                    <a:pt x="31" y="14"/>
                    <a:pt x="27" y="11"/>
                    <a:pt x="17" y="9"/>
                  </a:cubicBezTo>
                  <a:cubicBezTo>
                    <a:pt x="14" y="6"/>
                    <a:pt x="3" y="4"/>
                    <a:pt x="0" y="0"/>
                  </a:cubicBezTo>
                  <a:cubicBezTo>
                    <a:pt x="8" y="0"/>
                    <a:pt x="14" y="0"/>
                    <a:pt x="20" y="2"/>
                  </a:cubicBezTo>
                  <a:cubicBezTo>
                    <a:pt x="22" y="4"/>
                    <a:pt x="34" y="6"/>
                    <a:pt x="44" y="15"/>
                  </a:cubicBezTo>
                  <a:cubicBezTo>
                    <a:pt x="48" y="18"/>
                    <a:pt x="51" y="19"/>
                    <a:pt x="52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0" name="Freeform 9">
              <a:extLst>
                <a:ext uri="{FF2B5EF4-FFF2-40B4-BE49-F238E27FC236}">
                  <a16:creationId xmlns="" xmlns:a16="http://schemas.microsoft.com/office/drawing/2014/main" id="{8989D069-56EE-F843-A7F2-E64E357D23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924" y="1917"/>
              <a:ext cx="164" cy="360"/>
            </a:xfrm>
            <a:custGeom>
              <a:avLst/>
              <a:gdLst>
                <a:gd name="T0" fmla="*/ 39 w 86"/>
                <a:gd name="T1" fmla="*/ 38 h 186"/>
                <a:gd name="T2" fmla="*/ 56 w 86"/>
                <a:gd name="T3" fmla="*/ 34 h 186"/>
                <a:gd name="T4" fmla="*/ 59 w 86"/>
                <a:gd name="T5" fmla="*/ 31 h 186"/>
                <a:gd name="T6" fmla="*/ 85 w 86"/>
                <a:gd name="T7" fmla="*/ 43 h 186"/>
                <a:gd name="T8" fmla="*/ 85 w 86"/>
                <a:gd name="T9" fmla="*/ 48 h 186"/>
                <a:gd name="T10" fmla="*/ 64 w 86"/>
                <a:gd name="T11" fmla="*/ 61 h 186"/>
                <a:gd name="T12" fmla="*/ 55 w 86"/>
                <a:gd name="T13" fmla="*/ 72 h 186"/>
                <a:gd name="T14" fmla="*/ 57 w 86"/>
                <a:gd name="T15" fmla="*/ 81 h 186"/>
                <a:gd name="T16" fmla="*/ 39 w 86"/>
                <a:gd name="T17" fmla="*/ 88 h 186"/>
                <a:gd name="T18" fmla="*/ 39 w 86"/>
                <a:gd name="T19" fmla="*/ 55 h 186"/>
                <a:gd name="T20" fmla="*/ 45 w 86"/>
                <a:gd name="T21" fmla="*/ 48 h 186"/>
                <a:gd name="T22" fmla="*/ 39 w 86"/>
                <a:gd name="T23" fmla="*/ 49 h 186"/>
                <a:gd name="T24" fmla="*/ 39 w 86"/>
                <a:gd name="T25" fmla="*/ 38 h 186"/>
                <a:gd name="T26" fmla="*/ 12 w 86"/>
                <a:gd name="T27" fmla="*/ 1 h 186"/>
                <a:gd name="T28" fmla="*/ 30 w 86"/>
                <a:gd name="T29" fmla="*/ 8 h 186"/>
                <a:gd name="T30" fmla="*/ 34 w 86"/>
                <a:gd name="T31" fmla="*/ 14 h 186"/>
                <a:gd name="T32" fmla="*/ 34 w 86"/>
                <a:gd name="T33" fmla="*/ 39 h 186"/>
                <a:gd name="T34" fmla="*/ 39 w 86"/>
                <a:gd name="T35" fmla="*/ 38 h 186"/>
                <a:gd name="T36" fmla="*/ 39 w 86"/>
                <a:gd name="T37" fmla="*/ 49 h 186"/>
                <a:gd name="T38" fmla="*/ 34 w 86"/>
                <a:gd name="T39" fmla="*/ 50 h 186"/>
                <a:gd name="T40" fmla="*/ 33 w 86"/>
                <a:gd name="T41" fmla="*/ 63 h 186"/>
                <a:gd name="T42" fmla="*/ 39 w 86"/>
                <a:gd name="T43" fmla="*/ 55 h 186"/>
                <a:gd name="T44" fmla="*/ 39 w 86"/>
                <a:gd name="T45" fmla="*/ 88 h 186"/>
                <a:gd name="T46" fmla="*/ 35 w 86"/>
                <a:gd name="T47" fmla="*/ 91 h 186"/>
                <a:gd name="T48" fmla="*/ 26 w 86"/>
                <a:gd name="T49" fmla="*/ 183 h 186"/>
                <a:gd name="T50" fmla="*/ 23 w 86"/>
                <a:gd name="T51" fmla="*/ 186 h 186"/>
                <a:gd name="T52" fmla="*/ 20 w 86"/>
                <a:gd name="T53" fmla="*/ 97 h 186"/>
                <a:gd name="T54" fmla="*/ 16 w 86"/>
                <a:gd name="T55" fmla="*/ 92 h 186"/>
                <a:gd name="T56" fmla="*/ 17 w 86"/>
                <a:gd name="T57" fmla="*/ 81 h 186"/>
                <a:gd name="T58" fmla="*/ 20 w 86"/>
                <a:gd name="T59" fmla="*/ 79 h 186"/>
                <a:gd name="T60" fmla="*/ 19 w 86"/>
                <a:gd name="T61" fmla="*/ 54 h 186"/>
                <a:gd name="T62" fmla="*/ 0 w 86"/>
                <a:gd name="T63" fmla="*/ 53 h 186"/>
                <a:gd name="T64" fmla="*/ 8 w 86"/>
                <a:gd name="T65" fmla="*/ 47 h 186"/>
                <a:gd name="T66" fmla="*/ 18 w 86"/>
                <a:gd name="T67" fmla="*/ 44 h 186"/>
                <a:gd name="T68" fmla="*/ 17 w 86"/>
                <a:gd name="T69" fmla="*/ 17 h 186"/>
                <a:gd name="T70" fmla="*/ 15 w 86"/>
                <a:gd name="T71" fmla="*/ 6 h 186"/>
                <a:gd name="T72" fmla="*/ 12 w 86"/>
                <a:gd name="T73" fmla="*/ 1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6" h="186">
                  <a:moveTo>
                    <a:pt x="39" y="38"/>
                  </a:moveTo>
                  <a:cubicBezTo>
                    <a:pt x="45" y="37"/>
                    <a:pt x="50" y="35"/>
                    <a:pt x="56" y="34"/>
                  </a:cubicBezTo>
                  <a:cubicBezTo>
                    <a:pt x="56" y="33"/>
                    <a:pt x="59" y="32"/>
                    <a:pt x="59" y="31"/>
                  </a:cubicBezTo>
                  <a:cubicBezTo>
                    <a:pt x="75" y="29"/>
                    <a:pt x="85" y="39"/>
                    <a:pt x="85" y="43"/>
                  </a:cubicBezTo>
                  <a:cubicBezTo>
                    <a:pt x="86" y="45"/>
                    <a:pt x="86" y="46"/>
                    <a:pt x="85" y="48"/>
                  </a:cubicBezTo>
                  <a:cubicBezTo>
                    <a:pt x="83" y="52"/>
                    <a:pt x="65" y="60"/>
                    <a:pt x="64" y="61"/>
                  </a:cubicBezTo>
                  <a:cubicBezTo>
                    <a:pt x="57" y="66"/>
                    <a:pt x="55" y="68"/>
                    <a:pt x="55" y="72"/>
                  </a:cubicBezTo>
                  <a:cubicBezTo>
                    <a:pt x="57" y="73"/>
                    <a:pt x="60" y="78"/>
                    <a:pt x="57" y="81"/>
                  </a:cubicBezTo>
                  <a:cubicBezTo>
                    <a:pt x="53" y="82"/>
                    <a:pt x="45" y="85"/>
                    <a:pt x="39" y="88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39" y="49"/>
                    <a:pt x="39" y="49"/>
                    <a:pt x="39" y="49"/>
                  </a:cubicBezTo>
                  <a:lnTo>
                    <a:pt x="39" y="38"/>
                  </a:lnTo>
                  <a:close/>
                  <a:moveTo>
                    <a:pt x="12" y="1"/>
                  </a:moveTo>
                  <a:cubicBezTo>
                    <a:pt x="19" y="0"/>
                    <a:pt x="26" y="1"/>
                    <a:pt x="30" y="8"/>
                  </a:cubicBezTo>
                  <a:cubicBezTo>
                    <a:pt x="31" y="8"/>
                    <a:pt x="33" y="12"/>
                    <a:pt x="34" y="14"/>
                  </a:cubicBezTo>
                  <a:cubicBezTo>
                    <a:pt x="34" y="22"/>
                    <a:pt x="34" y="30"/>
                    <a:pt x="34" y="39"/>
                  </a:cubicBezTo>
                  <a:cubicBezTo>
                    <a:pt x="36" y="39"/>
                    <a:pt x="37" y="38"/>
                    <a:pt x="39" y="38"/>
                  </a:cubicBezTo>
                  <a:cubicBezTo>
                    <a:pt x="39" y="49"/>
                    <a:pt x="39" y="49"/>
                    <a:pt x="39" y="49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3" y="63"/>
                    <a:pt x="33" y="63"/>
                    <a:pt x="33" y="63"/>
                  </a:cubicBezTo>
                  <a:cubicBezTo>
                    <a:pt x="39" y="55"/>
                    <a:pt x="39" y="55"/>
                    <a:pt x="39" y="55"/>
                  </a:cubicBezTo>
                  <a:cubicBezTo>
                    <a:pt x="39" y="88"/>
                    <a:pt x="39" y="88"/>
                    <a:pt x="39" y="88"/>
                  </a:cubicBezTo>
                  <a:cubicBezTo>
                    <a:pt x="37" y="89"/>
                    <a:pt x="35" y="90"/>
                    <a:pt x="35" y="91"/>
                  </a:cubicBezTo>
                  <a:cubicBezTo>
                    <a:pt x="32" y="124"/>
                    <a:pt x="31" y="150"/>
                    <a:pt x="26" y="183"/>
                  </a:cubicBezTo>
                  <a:cubicBezTo>
                    <a:pt x="25" y="183"/>
                    <a:pt x="24" y="186"/>
                    <a:pt x="23" y="186"/>
                  </a:cubicBezTo>
                  <a:cubicBezTo>
                    <a:pt x="22" y="157"/>
                    <a:pt x="20" y="127"/>
                    <a:pt x="20" y="97"/>
                  </a:cubicBezTo>
                  <a:cubicBezTo>
                    <a:pt x="19" y="94"/>
                    <a:pt x="17" y="94"/>
                    <a:pt x="16" y="92"/>
                  </a:cubicBezTo>
                  <a:cubicBezTo>
                    <a:pt x="13" y="90"/>
                    <a:pt x="14" y="82"/>
                    <a:pt x="17" y="81"/>
                  </a:cubicBezTo>
                  <a:cubicBezTo>
                    <a:pt x="18" y="81"/>
                    <a:pt x="19" y="79"/>
                    <a:pt x="20" y="79"/>
                  </a:cubicBezTo>
                  <a:cubicBezTo>
                    <a:pt x="20" y="60"/>
                    <a:pt x="19" y="61"/>
                    <a:pt x="19" y="54"/>
                  </a:cubicBezTo>
                  <a:cubicBezTo>
                    <a:pt x="15" y="53"/>
                    <a:pt x="0" y="58"/>
                    <a:pt x="0" y="53"/>
                  </a:cubicBezTo>
                  <a:cubicBezTo>
                    <a:pt x="1" y="51"/>
                    <a:pt x="6" y="49"/>
                    <a:pt x="8" y="47"/>
                  </a:cubicBezTo>
                  <a:cubicBezTo>
                    <a:pt x="12" y="46"/>
                    <a:pt x="15" y="45"/>
                    <a:pt x="18" y="44"/>
                  </a:cubicBezTo>
                  <a:cubicBezTo>
                    <a:pt x="19" y="34"/>
                    <a:pt x="19" y="27"/>
                    <a:pt x="17" y="17"/>
                  </a:cubicBezTo>
                  <a:cubicBezTo>
                    <a:pt x="17" y="15"/>
                    <a:pt x="17" y="6"/>
                    <a:pt x="15" y="6"/>
                  </a:cubicBezTo>
                  <a:cubicBezTo>
                    <a:pt x="14" y="4"/>
                    <a:pt x="12" y="4"/>
                    <a:pt x="12" y="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1" name="Freeform 10">
              <a:extLst>
                <a:ext uri="{FF2B5EF4-FFF2-40B4-BE49-F238E27FC236}">
                  <a16:creationId xmlns="" xmlns:a16="http://schemas.microsoft.com/office/drawing/2014/main" id="{53322109-B541-0E46-918D-425C26063DE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55" y="2012"/>
              <a:ext cx="154" cy="176"/>
            </a:xfrm>
            <a:custGeom>
              <a:avLst/>
              <a:gdLst>
                <a:gd name="T0" fmla="*/ 62 w 81"/>
                <a:gd name="T1" fmla="*/ 38 h 91"/>
                <a:gd name="T2" fmla="*/ 67 w 81"/>
                <a:gd name="T3" fmla="*/ 28 h 91"/>
                <a:gd name="T4" fmla="*/ 78 w 81"/>
                <a:gd name="T5" fmla="*/ 36 h 91"/>
                <a:gd name="T6" fmla="*/ 70 w 81"/>
                <a:gd name="T7" fmla="*/ 51 h 91"/>
                <a:gd name="T8" fmla="*/ 81 w 81"/>
                <a:gd name="T9" fmla="*/ 79 h 91"/>
                <a:gd name="T10" fmla="*/ 78 w 81"/>
                <a:gd name="T11" fmla="*/ 80 h 91"/>
                <a:gd name="T12" fmla="*/ 65 w 81"/>
                <a:gd name="T13" fmla="*/ 57 h 91"/>
                <a:gd name="T14" fmla="*/ 50 w 81"/>
                <a:gd name="T15" fmla="*/ 72 h 91"/>
                <a:gd name="T16" fmla="*/ 52 w 81"/>
                <a:gd name="T17" fmla="*/ 74 h 91"/>
                <a:gd name="T18" fmla="*/ 59 w 81"/>
                <a:gd name="T19" fmla="*/ 77 h 91"/>
                <a:gd name="T20" fmla="*/ 59 w 81"/>
                <a:gd name="T21" fmla="*/ 83 h 91"/>
                <a:gd name="T22" fmla="*/ 49 w 81"/>
                <a:gd name="T23" fmla="*/ 85 h 91"/>
                <a:gd name="T24" fmla="*/ 46 w 81"/>
                <a:gd name="T25" fmla="*/ 87 h 91"/>
                <a:gd name="T26" fmla="*/ 44 w 81"/>
                <a:gd name="T27" fmla="*/ 89 h 91"/>
                <a:gd name="T28" fmla="*/ 44 w 81"/>
                <a:gd name="T29" fmla="*/ 63 h 91"/>
                <a:gd name="T30" fmla="*/ 58 w 81"/>
                <a:gd name="T31" fmla="*/ 43 h 91"/>
                <a:gd name="T32" fmla="*/ 53 w 81"/>
                <a:gd name="T33" fmla="*/ 40 h 91"/>
                <a:gd name="T34" fmla="*/ 44 w 81"/>
                <a:gd name="T35" fmla="*/ 51 h 91"/>
                <a:gd name="T36" fmla="*/ 44 w 81"/>
                <a:gd name="T37" fmla="*/ 43 h 91"/>
                <a:gd name="T38" fmla="*/ 45 w 81"/>
                <a:gd name="T39" fmla="*/ 40 h 91"/>
                <a:gd name="T40" fmla="*/ 44 w 81"/>
                <a:gd name="T41" fmla="*/ 40 h 91"/>
                <a:gd name="T42" fmla="*/ 44 w 81"/>
                <a:gd name="T43" fmla="*/ 32 h 91"/>
                <a:gd name="T44" fmla="*/ 46 w 81"/>
                <a:gd name="T45" fmla="*/ 35 h 91"/>
                <a:gd name="T46" fmla="*/ 50 w 81"/>
                <a:gd name="T47" fmla="*/ 39 h 91"/>
                <a:gd name="T48" fmla="*/ 51 w 81"/>
                <a:gd name="T49" fmla="*/ 36 h 91"/>
                <a:gd name="T50" fmla="*/ 44 w 81"/>
                <a:gd name="T51" fmla="*/ 27 h 91"/>
                <a:gd name="T52" fmla="*/ 44 w 81"/>
                <a:gd name="T53" fmla="*/ 3 h 91"/>
                <a:gd name="T54" fmla="*/ 48 w 81"/>
                <a:gd name="T55" fmla="*/ 7 h 91"/>
                <a:gd name="T56" fmla="*/ 44 w 81"/>
                <a:gd name="T57" fmla="*/ 19 h 91"/>
                <a:gd name="T58" fmla="*/ 62 w 81"/>
                <a:gd name="T59" fmla="*/ 38 h 91"/>
                <a:gd name="T60" fmla="*/ 44 w 81"/>
                <a:gd name="T61" fmla="*/ 89 h 91"/>
                <a:gd name="T62" fmla="*/ 33 w 81"/>
                <a:gd name="T63" fmla="*/ 91 h 91"/>
                <a:gd name="T64" fmla="*/ 12 w 81"/>
                <a:gd name="T65" fmla="*/ 77 h 91"/>
                <a:gd name="T66" fmla="*/ 13 w 81"/>
                <a:gd name="T67" fmla="*/ 77 h 91"/>
                <a:gd name="T68" fmla="*/ 44 w 81"/>
                <a:gd name="T69" fmla="*/ 63 h 91"/>
                <a:gd name="T70" fmla="*/ 44 w 81"/>
                <a:gd name="T71" fmla="*/ 89 h 91"/>
                <a:gd name="T72" fmla="*/ 44 w 81"/>
                <a:gd name="T73" fmla="*/ 51 h 91"/>
                <a:gd name="T74" fmla="*/ 44 w 81"/>
                <a:gd name="T75" fmla="*/ 43 h 91"/>
                <a:gd name="T76" fmla="*/ 26 w 81"/>
                <a:gd name="T77" fmla="*/ 59 h 91"/>
                <a:gd name="T78" fmla="*/ 18 w 81"/>
                <a:gd name="T79" fmla="*/ 64 h 91"/>
                <a:gd name="T80" fmla="*/ 41 w 81"/>
                <a:gd name="T81" fmla="*/ 38 h 91"/>
                <a:gd name="T82" fmla="*/ 44 w 81"/>
                <a:gd name="T83" fmla="*/ 40 h 91"/>
                <a:gd name="T84" fmla="*/ 44 w 81"/>
                <a:gd name="T85" fmla="*/ 32 h 91"/>
                <a:gd name="T86" fmla="*/ 36 w 81"/>
                <a:gd name="T87" fmla="*/ 25 h 91"/>
                <a:gd name="T88" fmla="*/ 40 w 81"/>
                <a:gd name="T89" fmla="*/ 23 h 91"/>
                <a:gd name="T90" fmla="*/ 44 w 81"/>
                <a:gd name="T91" fmla="*/ 27 h 91"/>
                <a:gd name="T92" fmla="*/ 44 w 81"/>
                <a:gd name="T93" fmla="*/ 3 h 91"/>
                <a:gd name="T94" fmla="*/ 42 w 81"/>
                <a:gd name="T95" fmla="*/ 3 h 91"/>
                <a:gd name="T96" fmla="*/ 21 w 81"/>
                <a:gd name="T97" fmla="*/ 0 h 91"/>
                <a:gd name="T98" fmla="*/ 15 w 81"/>
                <a:gd name="T99" fmla="*/ 7 h 91"/>
                <a:gd name="T100" fmla="*/ 23 w 81"/>
                <a:gd name="T101" fmla="*/ 7 h 91"/>
                <a:gd name="T102" fmla="*/ 22 w 81"/>
                <a:gd name="T103" fmla="*/ 9 h 91"/>
                <a:gd name="T104" fmla="*/ 13 w 81"/>
                <a:gd name="T105" fmla="*/ 9 h 91"/>
                <a:gd name="T106" fmla="*/ 21 w 81"/>
                <a:gd name="T107" fmla="*/ 17 h 91"/>
                <a:gd name="T108" fmla="*/ 5 w 81"/>
                <a:gd name="T109" fmla="*/ 29 h 91"/>
                <a:gd name="T110" fmla="*/ 4 w 81"/>
                <a:gd name="T111" fmla="*/ 30 h 91"/>
                <a:gd name="T112" fmla="*/ 11 w 81"/>
                <a:gd name="T113" fmla="*/ 45 h 91"/>
                <a:gd name="T114" fmla="*/ 32 w 81"/>
                <a:gd name="T115" fmla="*/ 28 h 91"/>
                <a:gd name="T116" fmla="*/ 34 w 81"/>
                <a:gd name="T117" fmla="*/ 34 h 91"/>
                <a:gd name="T118" fmla="*/ 1 w 81"/>
                <a:gd name="T119" fmla="*/ 69 h 91"/>
                <a:gd name="T120" fmla="*/ 7 w 81"/>
                <a:gd name="T121" fmla="*/ 77 h 91"/>
                <a:gd name="T122" fmla="*/ 44 w 81"/>
                <a:gd name="T123" fmla="*/ 51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81" h="91">
                  <a:moveTo>
                    <a:pt x="62" y="38"/>
                  </a:moveTo>
                  <a:cubicBezTo>
                    <a:pt x="64" y="34"/>
                    <a:pt x="67" y="32"/>
                    <a:pt x="67" y="28"/>
                  </a:cubicBezTo>
                  <a:cubicBezTo>
                    <a:pt x="72" y="30"/>
                    <a:pt x="75" y="31"/>
                    <a:pt x="78" y="36"/>
                  </a:cubicBezTo>
                  <a:cubicBezTo>
                    <a:pt x="79" y="45"/>
                    <a:pt x="70" y="48"/>
                    <a:pt x="70" y="51"/>
                  </a:cubicBezTo>
                  <a:cubicBezTo>
                    <a:pt x="72" y="60"/>
                    <a:pt x="80" y="71"/>
                    <a:pt x="81" y="79"/>
                  </a:cubicBezTo>
                  <a:cubicBezTo>
                    <a:pt x="81" y="80"/>
                    <a:pt x="79" y="81"/>
                    <a:pt x="78" y="80"/>
                  </a:cubicBezTo>
                  <a:cubicBezTo>
                    <a:pt x="73" y="76"/>
                    <a:pt x="67" y="64"/>
                    <a:pt x="65" y="57"/>
                  </a:cubicBezTo>
                  <a:cubicBezTo>
                    <a:pt x="62" y="61"/>
                    <a:pt x="57" y="66"/>
                    <a:pt x="50" y="72"/>
                  </a:cubicBezTo>
                  <a:cubicBezTo>
                    <a:pt x="51" y="74"/>
                    <a:pt x="51" y="73"/>
                    <a:pt x="52" y="74"/>
                  </a:cubicBezTo>
                  <a:cubicBezTo>
                    <a:pt x="56" y="75"/>
                    <a:pt x="57" y="75"/>
                    <a:pt x="59" y="77"/>
                  </a:cubicBezTo>
                  <a:cubicBezTo>
                    <a:pt x="60" y="79"/>
                    <a:pt x="59" y="82"/>
                    <a:pt x="59" y="83"/>
                  </a:cubicBezTo>
                  <a:cubicBezTo>
                    <a:pt x="58" y="85"/>
                    <a:pt x="54" y="84"/>
                    <a:pt x="49" y="85"/>
                  </a:cubicBezTo>
                  <a:cubicBezTo>
                    <a:pt x="48" y="86"/>
                    <a:pt x="47" y="87"/>
                    <a:pt x="46" y="87"/>
                  </a:cubicBezTo>
                  <a:cubicBezTo>
                    <a:pt x="45" y="88"/>
                    <a:pt x="45" y="89"/>
                    <a:pt x="44" y="89"/>
                  </a:cubicBezTo>
                  <a:cubicBezTo>
                    <a:pt x="44" y="63"/>
                    <a:pt x="44" y="63"/>
                    <a:pt x="44" y="63"/>
                  </a:cubicBezTo>
                  <a:cubicBezTo>
                    <a:pt x="52" y="55"/>
                    <a:pt x="58" y="45"/>
                    <a:pt x="58" y="43"/>
                  </a:cubicBezTo>
                  <a:cubicBezTo>
                    <a:pt x="56" y="42"/>
                    <a:pt x="56" y="41"/>
                    <a:pt x="53" y="40"/>
                  </a:cubicBezTo>
                  <a:cubicBezTo>
                    <a:pt x="53" y="42"/>
                    <a:pt x="49" y="46"/>
                    <a:pt x="44" y="51"/>
                  </a:cubicBezTo>
                  <a:cubicBezTo>
                    <a:pt x="44" y="43"/>
                    <a:pt x="44" y="43"/>
                    <a:pt x="44" y="43"/>
                  </a:cubicBezTo>
                  <a:cubicBezTo>
                    <a:pt x="44" y="42"/>
                    <a:pt x="45" y="41"/>
                    <a:pt x="45" y="40"/>
                  </a:cubicBezTo>
                  <a:cubicBezTo>
                    <a:pt x="44" y="40"/>
                    <a:pt x="44" y="40"/>
                    <a:pt x="44" y="40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5" y="33"/>
                    <a:pt x="46" y="34"/>
                    <a:pt x="46" y="35"/>
                  </a:cubicBezTo>
                  <a:cubicBezTo>
                    <a:pt x="50" y="37"/>
                    <a:pt x="48" y="36"/>
                    <a:pt x="50" y="39"/>
                  </a:cubicBezTo>
                  <a:cubicBezTo>
                    <a:pt x="52" y="39"/>
                    <a:pt x="51" y="38"/>
                    <a:pt x="51" y="36"/>
                  </a:cubicBezTo>
                  <a:cubicBezTo>
                    <a:pt x="49" y="34"/>
                    <a:pt x="47" y="30"/>
                    <a:pt x="44" y="27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5" y="4"/>
                    <a:pt x="47" y="6"/>
                    <a:pt x="48" y="7"/>
                  </a:cubicBezTo>
                  <a:cubicBezTo>
                    <a:pt x="50" y="14"/>
                    <a:pt x="49" y="16"/>
                    <a:pt x="44" y="19"/>
                  </a:cubicBezTo>
                  <a:cubicBezTo>
                    <a:pt x="50" y="26"/>
                    <a:pt x="52" y="33"/>
                    <a:pt x="62" y="38"/>
                  </a:cubicBezTo>
                  <a:close/>
                  <a:moveTo>
                    <a:pt x="44" y="89"/>
                  </a:moveTo>
                  <a:cubicBezTo>
                    <a:pt x="41" y="91"/>
                    <a:pt x="37" y="91"/>
                    <a:pt x="33" y="91"/>
                  </a:cubicBezTo>
                  <a:cubicBezTo>
                    <a:pt x="29" y="90"/>
                    <a:pt x="13" y="81"/>
                    <a:pt x="12" y="77"/>
                  </a:cubicBezTo>
                  <a:cubicBezTo>
                    <a:pt x="12" y="77"/>
                    <a:pt x="13" y="77"/>
                    <a:pt x="13" y="77"/>
                  </a:cubicBezTo>
                  <a:cubicBezTo>
                    <a:pt x="20" y="84"/>
                    <a:pt x="33" y="74"/>
                    <a:pt x="44" y="63"/>
                  </a:cubicBezTo>
                  <a:cubicBezTo>
                    <a:pt x="44" y="89"/>
                    <a:pt x="44" y="89"/>
                    <a:pt x="44" y="89"/>
                  </a:cubicBezTo>
                  <a:close/>
                  <a:moveTo>
                    <a:pt x="44" y="51"/>
                  </a:moveTo>
                  <a:cubicBezTo>
                    <a:pt x="44" y="43"/>
                    <a:pt x="44" y="43"/>
                    <a:pt x="44" y="43"/>
                  </a:cubicBezTo>
                  <a:cubicBezTo>
                    <a:pt x="41" y="47"/>
                    <a:pt x="33" y="54"/>
                    <a:pt x="26" y="59"/>
                  </a:cubicBezTo>
                  <a:cubicBezTo>
                    <a:pt x="24" y="60"/>
                    <a:pt x="20" y="64"/>
                    <a:pt x="18" y="64"/>
                  </a:cubicBezTo>
                  <a:cubicBezTo>
                    <a:pt x="22" y="58"/>
                    <a:pt x="36" y="48"/>
                    <a:pt x="41" y="38"/>
                  </a:cubicBezTo>
                  <a:cubicBezTo>
                    <a:pt x="42" y="39"/>
                    <a:pt x="43" y="39"/>
                    <a:pt x="44" y="40"/>
                  </a:cubicBezTo>
                  <a:cubicBezTo>
                    <a:pt x="44" y="32"/>
                    <a:pt x="44" y="32"/>
                    <a:pt x="44" y="32"/>
                  </a:cubicBezTo>
                  <a:cubicBezTo>
                    <a:pt x="42" y="30"/>
                    <a:pt x="40" y="28"/>
                    <a:pt x="36" y="25"/>
                  </a:cubicBezTo>
                  <a:cubicBezTo>
                    <a:pt x="37" y="25"/>
                    <a:pt x="39" y="23"/>
                    <a:pt x="40" y="23"/>
                  </a:cubicBezTo>
                  <a:cubicBezTo>
                    <a:pt x="42" y="24"/>
                    <a:pt x="43" y="25"/>
                    <a:pt x="44" y="27"/>
                  </a:cubicBezTo>
                  <a:cubicBezTo>
                    <a:pt x="44" y="3"/>
                    <a:pt x="44" y="3"/>
                    <a:pt x="44" y="3"/>
                  </a:cubicBezTo>
                  <a:cubicBezTo>
                    <a:pt x="43" y="3"/>
                    <a:pt x="42" y="3"/>
                    <a:pt x="42" y="3"/>
                  </a:cubicBezTo>
                  <a:cubicBezTo>
                    <a:pt x="41" y="3"/>
                    <a:pt x="25" y="0"/>
                    <a:pt x="21" y="0"/>
                  </a:cubicBezTo>
                  <a:cubicBezTo>
                    <a:pt x="17" y="1"/>
                    <a:pt x="14" y="2"/>
                    <a:pt x="15" y="7"/>
                  </a:cubicBezTo>
                  <a:cubicBezTo>
                    <a:pt x="16" y="8"/>
                    <a:pt x="20" y="8"/>
                    <a:pt x="23" y="7"/>
                  </a:cubicBezTo>
                  <a:cubicBezTo>
                    <a:pt x="24" y="8"/>
                    <a:pt x="23" y="9"/>
                    <a:pt x="22" y="9"/>
                  </a:cubicBezTo>
                  <a:cubicBezTo>
                    <a:pt x="18" y="10"/>
                    <a:pt x="17" y="9"/>
                    <a:pt x="13" y="9"/>
                  </a:cubicBezTo>
                  <a:cubicBezTo>
                    <a:pt x="9" y="9"/>
                    <a:pt x="18" y="15"/>
                    <a:pt x="21" y="17"/>
                  </a:cubicBezTo>
                  <a:cubicBezTo>
                    <a:pt x="20" y="21"/>
                    <a:pt x="10" y="30"/>
                    <a:pt x="5" y="29"/>
                  </a:cubicBezTo>
                  <a:cubicBezTo>
                    <a:pt x="5" y="30"/>
                    <a:pt x="5" y="29"/>
                    <a:pt x="4" y="30"/>
                  </a:cubicBezTo>
                  <a:cubicBezTo>
                    <a:pt x="4" y="36"/>
                    <a:pt x="4" y="43"/>
                    <a:pt x="11" y="45"/>
                  </a:cubicBezTo>
                  <a:cubicBezTo>
                    <a:pt x="15" y="42"/>
                    <a:pt x="29" y="33"/>
                    <a:pt x="32" y="28"/>
                  </a:cubicBezTo>
                  <a:cubicBezTo>
                    <a:pt x="36" y="31"/>
                    <a:pt x="34" y="33"/>
                    <a:pt x="34" y="34"/>
                  </a:cubicBezTo>
                  <a:cubicBezTo>
                    <a:pt x="26" y="45"/>
                    <a:pt x="10" y="59"/>
                    <a:pt x="1" y="69"/>
                  </a:cubicBezTo>
                  <a:cubicBezTo>
                    <a:pt x="0" y="76"/>
                    <a:pt x="0" y="79"/>
                    <a:pt x="7" y="77"/>
                  </a:cubicBezTo>
                  <a:cubicBezTo>
                    <a:pt x="10" y="78"/>
                    <a:pt x="31" y="62"/>
                    <a:pt x="44" y="5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2" name="Freeform 11">
              <a:extLst>
                <a:ext uri="{FF2B5EF4-FFF2-40B4-BE49-F238E27FC236}">
                  <a16:creationId xmlns="" xmlns:a16="http://schemas.microsoft.com/office/drawing/2014/main" id="{9E26FD65-B19F-2B41-928A-E902DC6B9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1931"/>
              <a:ext cx="280" cy="191"/>
            </a:xfrm>
            <a:custGeom>
              <a:avLst/>
              <a:gdLst>
                <a:gd name="T0" fmla="*/ 29 w 147"/>
                <a:gd name="T1" fmla="*/ 27 h 99"/>
                <a:gd name="T2" fmla="*/ 50 w 147"/>
                <a:gd name="T3" fmla="*/ 67 h 99"/>
                <a:gd name="T4" fmla="*/ 59 w 147"/>
                <a:gd name="T5" fmla="*/ 64 h 99"/>
                <a:gd name="T6" fmla="*/ 44 w 147"/>
                <a:gd name="T7" fmla="*/ 19 h 99"/>
                <a:gd name="T8" fmla="*/ 60 w 147"/>
                <a:gd name="T9" fmla="*/ 35 h 99"/>
                <a:gd name="T10" fmla="*/ 66 w 147"/>
                <a:gd name="T11" fmla="*/ 56 h 99"/>
                <a:gd name="T12" fmla="*/ 69 w 147"/>
                <a:gd name="T13" fmla="*/ 51 h 99"/>
                <a:gd name="T14" fmla="*/ 70 w 147"/>
                <a:gd name="T15" fmla="*/ 45 h 99"/>
                <a:gd name="T16" fmla="*/ 66 w 147"/>
                <a:gd name="T17" fmla="*/ 40 h 99"/>
                <a:gd name="T18" fmla="*/ 72 w 147"/>
                <a:gd name="T19" fmla="*/ 40 h 99"/>
                <a:gd name="T20" fmla="*/ 73 w 147"/>
                <a:gd name="T21" fmla="*/ 30 h 99"/>
                <a:gd name="T22" fmla="*/ 63 w 147"/>
                <a:gd name="T23" fmla="*/ 16 h 99"/>
                <a:gd name="T24" fmla="*/ 66 w 147"/>
                <a:gd name="T25" fmla="*/ 5 h 99"/>
                <a:gd name="T26" fmla="*/ 80 w 147"/>
                <a:gd name="T27" fmla="*/ 15 h 99"/>
                <a:gd name="T28" fmla="*/ 87 w 147"/>
                <a:gd name="T29" fmla="*/ 39 h 99"/>
                <a:gd name="T30" fmla="*/ 82 w 147"/>
                <a:gd name="T31" fmla="*/ 50 h 99"/>
                <a:gd name="T32" fmla="*/ 77 w 147"/>
                <a:gd name="T33" fmla="*/ 58 h 99"/>
                <a:gd name="T34" fmla="*/ 99 w 147"/>
                <a:gd name="T35" fmla="*/ 53 h 99"/>
                <a:gd name="T36" fmla="*/ 94 w 147"/>
                <a:gd name="T37" fmla="*/ 40 h 99"/>
                <a:gd name="T38" fmla="*/ 99 w 147"/>
                <a:gd name="T39" fmla="*/ 38 h 99"/>
                <a:gd name="T40" fmla="*/ 104 w 147"/>
                <a:gd name="T41" fmla="*/ 37 h 99"/>
                <a:gd name="T42" fmla="*/ 98 w 147"/>
                <a:gd name="T43" fmla="*/ 23 h 99"/>
                <a:gd name="T44" fmla="*/ 101 w 147"/>
                <a:gd name="T45" fmla="*/ 19 h 99"/>
                <a:gd name="T46" fmla="*/ 105 w 147"/>
                <a:gd name="T47" fmla="*/ 15 h 99"/>
                <a:gd name="T48" fmla="*/ 96 w 147"/>
                <a:gd name="T49" fmla="*/ 6 h 99"/>
                <a:gd name="T50" fmla="*/ 104 w 147"/>
                <a:gd name="T51" fmla="*/ 3 h 99"/>
                <a:gd name="T52" fmla="*/ 111 w 147"/>
                <a:gd name="T53" fmla="*/ 2 h 99"/>
                <a:gd name="T54" fmla="*/ 120 w 147"/>
                <a:gd name="T55" fmla="*/ 19 h 99"/>
                <a:gd name="T56" fmla="*/ 114 w 147"/>
                <a:gd name="T57" fmla="*/ 32 h 99"/>
                <a:gd name="T58" fmla="*/ 112 w 147"/>
                <a:gd name="T59" fmla="*/ 49 h 99"/>
                <a:gd name="T60" fmla="*/ 143 w 147"/>
                <a:gd name="T61" fmla="*/ 56 h 99"/>
                <a:gd name="T62" fmla="*/ 130 w 147"/>
                <a:gd name="T63" fmla="*/ 63 h 99"/>
                <a:gd name="T64" fmla="*/ 119 w 147"/>
                <a:gd name="T65" fmla="*/ 58 h 99"/>
                <a:gd name="T66" fmla="*/ 127 w 147"/>
                <a:gd name="T67" fmla="*/ 55 h 99"/>
                <a:gd name="T68" fmla="*/ 109 w 147"/>
                <a:gd name="T69" fmla="*/ 59 h 99"/>
                <a:gd name="T70" fmla="*/ 108 w 147"/>
                <a:gd name="T71" fmla="*/ 63 h 99"/>
                <a:gd name="T72" fmla="*/ 98 w 147"/>
                <a:gd name="T73" fmla="*/ 60 h 99"/>
                <a:gd name="T74" fmla="*/ 79 w 147"/>
                <a:gd name="T75" fmla="*/ 64 h 99"/>
                <a:gd name="T76" fmla="*/ 65 w 147"/>
                <a:gd name="T77" fmla="*/ 74 h 99"/>
                <a:gd name="T78" fmla="*/ 58 w 147"/>
                <a:gd name="T79" fmla="*/ 71 h 99"/>
                <a:gd name="T80" fmla="*/ 53 w 147"/>
                <a:gd name="T81" fmla="*/ 80 h 99"/>
                <a:gd name="T82" fmla="*/ 48 w 147"/>
                <a:gd name="T83" fmla="*/ 76 h 99"/>
                <a:gd name="T84" fmla="*/ 25 w 147"/>
                <a:gd name="T85" fmla="*/ 86 h 99"/>
                <a:gd name="T86" fmla="*/ 19 w 147"/>
                <a:gd name="T87" fmla="*/ 94 h 99"/>
                <a:gd name="T88" fmla="*/ 8 w 147"/>
                <a:gd name="T89" fmla="*/ 98 h 99"/>
                <a:gd name="T90" fmla="*/ 4 w 147"/>
                <a:gd name="T91" fmla="*/ 88 h 99"/>
                <a:gd name="T92" fmla="*/ 16 w 147"/>
                <a:gd name="T93" fmla="*/ 74 h 99"/>
                <a:gd name="T94" fmla="*/ 25 w 147"/>
                <a:gd name="T95" fmla="*/ 76 h 99"/>
                <a:gd name="T96" fmla="*/ 48 w 147"/>
                <a:gd name="T97" fmla="*/ 66 h 99"/>
                <a:gd name="T98" fmla="*/ 31 w 147"/>
                <a:gd name="T99" fmla="*/ 33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47" h="99">
                  <a:moveTo>
                    <a:pt x="31" y="33"/>
                  </a:moveTo>
                  <a:cubicBezTo>
                    <a:pt x="31" y="33"/>
                    <a:pt x="18" y="23"/>
                    <a:pt x="29" y="27"/>
                  </a:cubicBezTo>
                  <a:cubicBezTo>
                    <a:pt x="29" y="27"/>
                    <a:pt x="40" y="30"/>
                    <a:pt x="46" y="48"/>
                  </a:cubicBezTo>
                  <a:cubicBezTo>
                    <a:pt x="46" y="48"/>
                    <a:pt x="51" y="60"/>
                    <a:pt x="50" y="67"/>
                  </a:cubicBezTo>
                  <a:cubicBezTo>
                    <a:pt x="50" y="67"/>
                    <a:pt x="50" y="69"/>
                    <a:pt x="53" y="68"/>
                  </a:cubicBezTo>
                  <a:cubicBezTo>
                    <a:pt x="53" y="68"/>
                    <a:pt x="59" y="68"/>
                    <a:pt x="59" y="64"/>
                  </a:cubicBezTo>
                  <a:cubicBezTo>
                    <a:pt x="59" y="64"/>
                    <a:pt x="61" y="50"/>
                    <a:pt x="51" y="28"/>
                  </a:cubicBezTo>
                  <a:cubicBezTo>
                    <a:pt x="51" y="28"/>
                    <a:pt x="48" y="20"/>
                    <a:pt x="44" y="19"/>
                  </a:cubicBezTo>
                  <a:cubicBezTo>
                    <a:pt x="44" y="19"/>
                    <a:pt x="42" y="16"/>
                    <a:pt x="45" y="18"/>
                  </a:cubicBezTo>
                  <a:cubicBezTo>
                    <a:pt x="45" y="18"/>
                    <a:pt x="56" y="20"/>
                    <a:pt x="60" y="35"/>
                  </a:cubicBezTo>
                  <a:cubicBezTo>
                    <a:pt x="60" y="35"/>
                    <a:pt x="63" y="47"/>
                    <a:pt x="64" y="56"/>
                  </a:cubicBezTo>
                  <a:cubicBezTo>
                    <a:pt x="64" y="56"/>
                    <a:pt x="65" y="60"/>
                    <a:pt x="66" y="56"/>
                  </a:cubicBezTo>
                  <a:cubicBezTo>
                    <a:pt x="66" y="56"/>
                    <a:pt x="67" y="54"/>
                    <a:pt x="69" y="53"/>
                  </a:cubicBezTo>
                  <a:cubicBezTo>
                    <a:pt x="69" y="53"/>
                    <a:pt x="70" y="52"/>
                    <a:pt x="69" y="51"/>
                  </a:cubicBezTo>
                  <a:cubicBezTo>
                    <a:pt x="69" y="51"/>
                    <a:pt x="69" y="48"/>
                    <a:pt x="70" y="48"/>
                  </a:cubicBezTo>
                  <a:cubicBezTo>
                    <a:pt x="70" y="48"/>
                    <a:pt x="72" y="47"/>
                    <a:pt x="70" y="45"/>
                  </a:cubicBezTo>
                  <a:cubicBezTo>
                    <a:pt x="70" y="45"/>
                    <a:pt x="69" y="43"/>
                    <a:pt x="67" y="43"/>
                  </a:cubicBezTo>
                  <a:cubicBezTo>
                    <a:pt x="67" y="43"/>
                    <a:pt x="60" y="37"/>
                    <a:pt x="66" y="40"/>
                  </a:cubicBezTo>
                  <a:cubicBezTo>
                    <a:pt x="66" y="40"/>
                    <a:pt x="69" y="41"/>
                    <a:pt x="70" y="42"/>
                  </a:cubicBezTo>
                  <a:cubicBezTo>
                    <a:pt x="70" y="42"/>
                    <a:pt x="72" y="44"/>
                    <a:pt x="72" y="40"/>
                  </a:cubicBezTo>
                  <a:cubicBezTo>
                    <a:pt x="72" y="40"/>
                    <a:pt x="74" y="32"/>
                    <a:pt x="75" y="31"/>
                  </a:cubicBezTo>
                  <a:cubicBezTo>
                    <a:pt x="75" y="31"/>
                    <a:pt x="76" y="27"/>
                    <a:pt x="73" y="30"/>
                  </a:cubicBezTo>
                  <a:cubicBezTo>
                    <a:pt x="73" y="30"/>
                    <a:pt x="69" y="32"/>
                    <a:pt x="67" y="26"/>
                  </a:cubicBezTo>
                  <a:cubicBezTo>
                    <a:pt x="67" y="26"/>
                    <a:pt x="59" y="19"/>
                    <a:pt x="63" y="16"/>
                  </a:cubicBezTo>
                  <a:cubicBezTo>
                    <a:pt x="63" y="16"/>
                    <a:pt x="68" y="11"/>
                    <a:pt x="64" y="7"/>
                  </a:cubicBezTo>
                  <a:cubicBezTo>
                    <a:pt x="64" y="7"/>
                    <a:pt x="60" y="2"/>
                    <a:pt x="66" y="5"/>
                  </a:cubicBezTo>
                  <a:cubicBezTo>
                    <a:pt x="66" y="5"/>
                    <a:pt x="71" y="7"/>
                    <a:pt x="76" y="12"/>
                  </a:cubicBezTo>
                  <a:cubicBezTo>
                    <a:pt x="76" y="12"/>
                    <a:pt x="75" y="14"/>
                    <a:pt x="80" y="15"/>
                  </a:cubicBezTo>
                  <a:cubicBezTo>
                    <a:pt x="80" y="15"/>
                    <a:pt x="97" y="18"/>
                    <a:pt x="94" y="28"/>
                  </a:cubicBezTo>
                  <a:cubicBezTo>
                    <a:pt x="94" y="28"/>
                    <a:pt x="87" y="34"/>
                    <a:pt x="87" y="39"/>
                  </a:cubicBezTo>
                  <a:cubicBezTo>
                    <a:pt x="87" y="39"/>
                    <a:pt x="85" y="44"/>
                    <a:pt x="83" y="45"/>
                  </a:cubicBezTo>
                  <a:cubicBezTo>
                    <a:pt x="83" y="45"/>
                    <a:pt x="82" y="45"/>
                    <a:pt x="82" y="50"/>
                  </a:cubicBezTo>
                  <a:cubicBezTo>
                    <a:pt x="82" y="50"/>
                    <a:pt x="83" y="51"/>
                    <a:pt x="81" y="52"/>
                  </a:cubicBezTo>
                  <a:cubicBezTo>
                    <a:pt x="81" y="52"/>
                    <a:pt x="79" y="55"/>
                    <a:pt x="77" y="58"/>
                  </a:cubicBezTo>
                  <a:cubicBezTo>
                    <a:pt x="77" y="58"/>
                    <a:pt x="72" y="62"/>
                    <a:pt x="76" y="60"/>
                  </a:cubicBezTo>
                  <a:cubicBezTo>
                    <a:pt x="76" y="60"/>
                    <a:pt x="92" y="55"/>
                    <a:pt x="99" y="53"/>
                  </a:cubicBezTo>
                  <a:cubicBezTo>
                    <a:pt x="99" y="53"/>
                    <a:pt x="104" y="51"/>
                    <a:pt x="100" y="48"/>
                  </a:cubicBezTo>
                  <a:cubicBezTo>
                    <a:pt x="100" y="48"/>
                    <a:pt x="95" y="43"/>
                    <a:pt x="94" y="40"/>
                  </a:cubicBezTo>
                  <a:cubicBezTo>
                    <a:pt x="94" y="40"/>
                    <a:pt x="92" y="35"/>
                    <a:pt x="95" y="37"/>
                  </a:cubicBezTo>
                  <a:cubicBezTo>
                    <a:pt x="95" y="37"/>
                    <a:pt x="98" y="40"/>
                    <a:pt x="99" y="38"/>
                  </a:cubicBezTo>
                  <a:cubicBezTo>
                    <a:pt x="99" y="38"/>
                    <a:pt x="98" y="37"/>
                    <a:pt x="101" y="38"/>
                  </a:cubicBezTo>
                  <a:cubicBezTo>
                    <a:pt x="101" y="38"/>
                    <a:pt x="104" y="40"/>
                    <a:pt x="104" y="37"/>
                  </a:cubicBezTo>
                  <a:cubicBezTo>
                    <a:pt x="104" y="37"/>
                    <a:pt x="107" y="31"/>
                    <a:pt x="104" y="32"/>
                  </a:cubicBezTo>
                  <a:cubicBezTo>
                    <a:pt x="104" y="32"/>
                    <a:pt x="98" y="28"/>
                    <a:pt x="98" y="23"/>
                  </a:cubicBezTo>
                  <a:cubicBezTo>
                    <a:pt x="98" y="23"/>
                    <a:pt x="97" y="20"/>
                    <a:pt x="98" y="19"/>
                  </a:cubicBezTo>
                  <a:cubicBezTo>
                    <a:pt x="98" y="19"/>
                    <a:pt x="99" y="17"/>
                    <a:pt x="101" y="19"/>
                  </a:cubicBezTo>
                  <a:cubicBezTo>
                    <a:pt x="101" y="19"/>
                    <a:pt x="105" y="27"/>
                    <a:pt x="105" y="22"/>
                  </a:cubicBezTo>
                  <a:cubicBezTo>
                    <a:pt x="105" y="15"/>
                    <a:pt x="105" y="15"/>
                    <a:pt x="105" y="15"/>
                  </a:cubicBezTo>
                  <a:cubicBezTo>
                    <a:pt x="105" y="15"/>
                    <a:pt x="106" y="12"/>
                    <a:pt x="100" y="12"/>
                  </a:cubicBezTo>
                  <a:cubicBezTo>
                    <a:pt x="100" y="12"/>
                    <a:pt x="90" y="7"/>
                    <a:pt x="96" y="6"/>
                  </a:cubicBezTo>
                  <a:cubicBezTo>
                    <a:pt x="96" y="6"/>
                    <a:pt x="100" y="7"/>
                    <a:pt x="99" y="4"/>
                  </a:cubicBezTo>
                  <a:cubicBezTo>
                    <a:pt x="99" y="4"/>
                    <a:pt x="99" y="3"/>
                    <a:pt x="104" y="3"/>
                  </a:cubicBezTo>
                  <a:cubicBezTo>
                    <a:pt x="104" y="3"/>
                    <a:pt x="105" y="3"/>
                    <a:pt x="106" y="1"/>
                  </a:cubicBezTo>
                  <a:cubicBezTo>
                    <a:pt x="106" y="1"/>
                    <a:pt x="107" y="0"/>
                    <a:pt x="111" y="2"/>
                  </a:cubicBezTo>
                  <a:cubicBezTo>
                    <a:pt x="111" y="2"/>
                    <a:pt x="127" y="6"/>
                    <a:pt x="124" y="14"/>
                  </a:cubicBezTo>
                  <a:cubicBezTo>
                    <a:pt x="124" y="14"/>
                    <a:pt x="123" y="18"/>
                    <a:pt x="120" y="19"/>
                  </a:cubicBezTo>
                  <a:cubicBezTo>
                    <a:pt x="120" y="19"/>
                    <a:pt x="119" y="18"/>
                    <a:pt x="116" y="26"/>
                  </a:cubicBezTo>
                  <a:cubicBezTo>
                    <a:pt x="116" y="26"/>
                    <a:pt x="114" y="29"/>
                    <a:pt x="114" y="32"/>
                  </a:cubicBezTo>
                  <a:cubicBezTo>
                    <a:pt x="114" y="32"/>
                    <a:pt x="115" y="38"/>
                    <a:pt x="113" y="41"/>
                  </a:cubicBezTo>
                  <a:cubicBezTo>
                    <a:pt x="113" y="41"/>
                    <a:pt x="113" y="47"/>
                    <a:pt x="112" y="49"/>
                  </a:cubicBezTo>
                  <a:cubicBezTo>
                    <a:pt x="112" y="49"/>
                    <a:pt x="111" y="52"/>
                    <a:pt x="114" y="51"/>
                  </a:cubicBezTo>
                  <a:cubicBezTo>
                    <a:pt x="114" y="51"/>
                    <a:pt x="136" y="46"/>
                    <a:pt x="143" y="56"/>
                  </a:cubicBezTo>
                  <a:cubicBezTo>
                    <a:pt x="143" y="56"/>
                    <a:pt x="147" y="58"/>
                    <a:pt x="136" y="62"/>
                  </a:cubicBezTo>
                  <a:cubicBezTo>
                    <a:pt x="136" y="62"/>
                    <a:pt x="132" y="64"/>
                    <a:pt x="130" y="63"/>
                  </a:cubicBezTo>
                  <a:cubicBezTo>
                    <a:pt x="118" y="60"/>
                    <a:pt x="118" y="60"/>
                    <a:pt x="118" y="60"/>
                  </a:cubicBezTo>
                  <a:cubicBezTo>
                    <a:pt x="118" y="60"/>
                    <a:pt x="113" y="59"/>
                    <a:pt x="119" y="58"/>
                  </a:cubicBezTo>
                  <a:cubicBezTo>
                    <a:pt x="119" y="58"/>
                    <a:pt x="127" y="58"/>
                    <a:pt x="128" y="56"/>
                  </a:cubicBezTo>
                  <a:cubicBezTo>
                    <a:pt x="128" y="56"/>
                    <a:pt x="131" y="54"/>
                    <a:pt x="127" y="55"/>
                  </a:cubicBezTo>
                  <a:cubicBezTo>
                    <a:pt x="127" y="55"/>
                    <a:pt x="118" y="56"/>
                    <a:pt x="115" y="55"/>
                  </a:cubicBezTo>
                  <a:cubicBezTo>
                    <a:pt x="115" y="55"/>
                    <a:pt x="110" y="55"/>
                    <a:pt x="109" y="59"/>
                  </a:cubicBezTo>
                  <a:cubicBezTo>
                    <a:pt x="109" y="59"/>
                    <a:pt x="110" y="60"/>
                    <a:pt x="108" y="61"/>
                  </a:cubicBezTo>
                  <a:cubicBezTo>
                    <a:pt x="108" y="61"/>
                    <a:pt x="108" y="61"/>
                    <a:pt x="108" y="63"/>
                  </a:cubicBezTo>
                  <a:cubicBezTo>
                    <a:pt x="108" y="63"/>
                    <a:pt x="108" y="70"/>
                    <a:pt x="102" y="66"/>
                  </a:cubicBezTo>
                  <a:cubicBezTo>
                    <a:pt x="102" y="66"/>
                    <a:pt x="97" y="64"/>
                    <a:pt x="98" y="60"/>
                  </a:cubicBezTo>
                  <a:cubicBezTo>
                    <a:pt x="98" y="60"/>
                    <a:pt x="99" y="56"/>
                    <a:pt x="95" y="58"/>
                  </a:cubicBezTo>
                  <a:cubicBezTo>
                    <a:pt x="95" y="58"/>
                    <a:pt x="84" y="63"/>
                    <a:pt x="79" y="64"/>
                  </a:cubicBezTo>
                  <a:cubicBezTo>
                    <a:pt x="79" y="64"/>
                    <a:pt x="65" y="66"/>
                    <a:pt x="66" y="70"/>
                  </a:cubicBezTo>
                  <a:cubicBezTo>
                    <a:pt x="66" y="70"/>
                    <a:pt x="68" y="74"/>
                    <a:pt x="65" y="74"/>
                  </a:cubicBezTo>
                  <a:cubicBezTo>
                    <a:pt x="65" y="74"/>
                    <a:pt x="63" y="73"/>
                    <a:pt x="61" y="70"/>
                  </a:cubicBezTo>
                  <a:cubicBezTo>
                    <a:pt x="61" y="70"/>
                    <a:pt x="61" y="69"/>
                    <a:pt x="58" y="71"/>
                  </a:cubicBezTo>
                  <a:cubicBezTo>
                    <a:pt x="58" y="71"/>
                    <a:pt x="50" y="73"/>
                    <a:pt x="52" y="77"/>
                  </a:cubicBezTo>
                  <a:cubicBezTo>
                    <a:pt x="52" y="77"/>
                    <a:pt x="53" y="78"/>
                    <a:pt x="53" y="80"/>
                  </a:cubicBezTo>
                  <a:cubicBezTo>
                    <a:pt x="53" y="80"/>
                    <a:pt x="56" y="82"/>
                    <a:pt x="53" y="82"/>
                  </a:cubicBezTo>
                  <a:cubicBezTo>
                    <a:pt x="53" y="82"/>
                    <a:pt x="50" y="79"/>
                    <a:pt x="48" y="76"/>
                  </a:cubicBezTo>
                  <a:cubicBezTo>
                    <a:pt x="48" y="76"/>
                    <a:pt x="48" y="73"/>
                    <a:pt x="44" y="76"/>
                  </a:cubicBezTo>
                  <a:cubicBezTo>
                    <a:pt x="44" y="76"/>
                    <a:pt x="31" y="77"/>
                    <a:pt x="25" y="86"/>
                  </a:cubicBezTo>
                  <a:cubicBezTo>
                    <a:pt x="25" y="86"/>
                    <a:pt x="23" y="87"/>
                    <a:pt x="23" y="90"/>
                  </a:cubicBezTo>
                  <a:cubicBezTo>
                    <a:pt x="23" y="90"/>
                    <a:pt x="20" y="93"/>
                    <a:pt x="19" y="94"/>
                  </a:cubicBezTo>
                  <a:cubicBezTo>
                    <a:pt x="19" y="94"/>
                    <a:pt x="15" y="99"/>
                    <a:pt x="13" y="99"/>
                  </a:cubicBezTo>
                  <a:cubicBezTo>
                    <a:pt x="13" y="99"/>
                    <a:pt x="10" y="98"/>
                    <a:pt x="8" y="98"/>
                  </a:cubicBezTo>
                  <a:cubicBezTo>
                    <a:pt x="8" y="98"/>
                    <a:pt x="8" y="98"/>
                    <a:pt x="6" y="96"/>
                  </a:cubicBezTo>
                  <a:cubicBezTo>
                    <a:pt x="6" y="96"/>
                    <a:pt x="0" y="92"/>
                    <a:pt x="4" y="88"/>
                  </a:cubicBezTo>
                  <a:cubicBezTo>
                    <a:pt x="4" y="88"/>
                    <a:pt x="8" y="84"/>
                    <a:pt x="10" y="79"/>
                  </a:cubicBezTo>
                  <a:cubicBezTo>
                    <a:pt x="10" y="79"/>
                    <a:pt x="11" y="73"/>
                    <a:pt x="16" y="74"/>
                  </a:cubicBezTo>
                  <a:cubicBezTo>
                    <a:pt x="16" y="74"/>
                    <a:pt x="21" y="75"/>
                    <a:pt x="22" y="77"/>
                  </a:cubicBezTo>
                  <a:cubicBezTo>
                    <a:pt x="22" y="77"/>
                    <a:pt x="23" y="78"/>
                    <a:pt x="25" y="76"/>
                  </a:cubicBezTo>
                  <a:cubicBezTo>
                    <a:pt x="25" y="76"/>
                    <a:pt x="40" y="74"/>
                    <a:pt x="47" y="70"/>
                  </a:cubicBezTo>
                  <a:cubicBezTo>
                    <a:pt x="47" y="70"/>
                    <a:pt x="48" y="70"/>
                    <a:pt x="48" y="66"/>
                  </a:cubicBezTo>
                  <a:cubicBezTo>
                    <a:pt x="48" y="66"/>
                    <a:pt x="45" y="51"/>
                    <a:pt x="40" y="44"/>
                  </a:cubicBezTo>
                  <a:cubicBezTo>
                    <a:pt x="40" y="44"/>
                    <a:pt x="35" y="35"/>
                    <a:pt x="31" y="3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3" name="Freeform 12">
              <a:extLst>
                <a:ext uri="{FF2B5EF4-FFF2-40B4-BE49-F238E27FC236}">
                  <a16:creationId xmlns="" xmlns:a16="http://schemas.microsoft.com/office/drawing/2014/main" id="{20438674-0658-F14D-BF67-8A64C13BB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2062"/>
              <a:ext cx="168" cy="188"/>
            </a:xfrm>
            <a:custGeom>
              <a:avLst/>
              <a:gdLst>
                <a:gd name="T0" fmla="*/ 26 w 88"/>
                <a:gd name="T1" fmla="*/ 10 h 97"/>
                <a:gd name="T2" fmla="*/ 39 w 88"/>
                <a:gd name="T3" fmla="*/ 7 h 97"/>
                <a:gd name="T4" fmla="*/ 47 w 88"/>
                <a:gd name="T5" fmla="*/ 3 h 97"/>
                <a:gd name="T6" fmla="*/ 53 w 88"/>
                <a:gd name="T7" fmla="*/ 2 h 97"/>
                <a:gd name="T8" fmla="*/ 69 w 88"/>
                <a:gd name="T9" fmla="*/ 9 h 97"/>
                <a:gd name="T10" fmla="*/ 64 w 88"/>
                <a:gd name="T11" fmla="*/ 16 h 97"/>
                <a:gd name="T12" fmla="*/ 61 w 88"/>
                <a:gd name="T13" fmla="*/ 26 h 97"/>
                <a:gd name="T14" fmla="*/ 69 w 88"/>
                <a:gd name="T15" fmla="*/ 33 h 97"/>
                <a:gd name="T16" fmla="*/ 82 w 88"/>
                <a:gd name="T17" fmla="*/ 36 h 97"/>
                <a:gd name="T18" fmla="*/ 84 w 88"/>
                <a:gd name="T19" fmla="*/ 45 h 97"/>
                <a:gd name="T20" fmla="*/ 79 w 88"/>
                <a:gd name="T21" fmla="*/ 48 h 97"/>
                <a:gd name="T22" fmla="*/ 75 w 88"/>
                <a:gd name="T23" fmla="*/ 48 h 97"/>
                <a:gd name="T24" fmla="*/ 69 w 88"/>
                <a:gd name="T25" fmla="*/ 55 h 97"/>
                <a:gd name="T26" fmla="*/ 69 w 88"/>
                <a:gd name="T27" fmla="*/ 70 h 97"/>
                <a:gd name="T28" fmla="*/ 58 w 88"/>
                <a:gd name="T29" fmla="*/ 89 h 97"/>
                <a:gd name="T30" fmla="*/ 53 w 88"/>
                <a:gd name="T31" fmla="*/ 92 h 97"/>
                <a:gd name="T32" fmla="*/ 48 w 88"/>
                <a:gd name="T33" fmla="*/ 96 h 97"/>
                <a:gd name="T34" fmla="*/ 45 w 88"/>
                <a:gd name="T35" fmla="*/ 97 h 97"/>
                <a:gd name="T36" fmla="*/ 24 w 88"/>
                <a:gd name="T37" fmla="*/ 97 h 97"/>
                <a:gd name="T38" fmla="*/ 20 w 88"/>
                <a:gd name="T39" fmla="*/ 97 h 97"/>
                <a:gd name="T40" fmla="*/ 18 w 88"/>
                <a:gd name="T41" fmla="*/ 95 h 97"/>
                <a:gd name="T42" fmla="*/ 17 w 88"/>
                <a:gd name="T43" fmla="*/ 95 h 97"/>
                <a:gd name="T44" fmla="*/ 14 w 88"/>
                <a:gd name="T45" fmla="*/ 94 h 97"/>
                <a:gd name="T46" fmla="*/ 4 w 88"/>
                <a:gd name="T47" fmla="*/ 89 h 97"/>
                <a:gd name="T48" fmla="*/ 6 w 88"/>
                <a:gd name="T49" fmla="*/ 88 h 97"/>
                <a:gd name="T50" fmla="*/ 14 w 88"/>
                <a:gd name="T51" fmla="*/ 89 h 97"/>
                <a:gd name="T52" fmla="*/ 15 w 88"/>
                <a:gd name="T53" fmla="*/ 86 h 97"/>
                <a:gd name="T54" fmla="*/ 40 w 88"/>
                <a:gd name="T55" fmla="*/ 81 h 97"/>
                <a:gd name="T56" fmla="*/ 55 w 88"/>
                <a:gd name="T57" fmla="*/ 54 h 97"/>
                <a:gd name="T58" fmla="*/ 38 w 88"/>
                <a:gd name="T59" fmla="*/ 53 h 97"/>
                <a:gd name="T60" fmla="*/ 25 w 88"/>
                <a:gd name="T61" fmla="*/ 57 h 97"/>
                <a:gd name="T62" fmla="*/ 15 w 88"/>
                <a:gd name="T63" fmla="*/ 44 h 97"/>
                <a:gd name="T64" fmla="*/ 16 w 88"/>
                <a:gd name="T65" fmla="*/ 42 h 97"/>
                <a:gd name="T66" fmla="*/ 23 w 88"/>
                <a:gd name="T67" fmla="*/ 43 h 97"/>
                <a:gd name="T68" fmla="*/ 30 w 88"/>
                <a:gd name="T69" fmla="*/ 42 h 97"/>
                <a:gd name="T70" fmla="*/ 42 w 88"/>
                <a:gd name="T71" fmla="*/ 40 h 97"/>
                <a:gd name="T72" fmla="*/ 51 w 88"/>
                <a:gd name="T73" fmla="*/ 38 h 97"/>
                <a:gd name="T74" fmla="*/ 49 w 88"/>
                <a:gd name="T75" fmla="*/ 35 h 97"/>
                <a:gd name="T76" fmla="*/ 42 w 88"/>
                <a:gd name="T77" fmla="*/ 21 h 97"/>
                <a:gd name="T78" fmla="*/ 45 w 88"/>
                <a:gd name="T79" fmla="*/ 12 h 97"/>
                <a:gd name="T80" fmla="*/ 31 w 88"/>
                <a:gd name="T81" fmla="*/ 15 h 97"/>
                <a:gd name="T82" fmla="*/ 25 w 88"/>
                <a:gd name="T83" fmla="*/ 12 h 97"/>
                <a:gd name="T84" fmla="*/ 26 w 88"/>
                <a:gd name="T85" fmla="*/ 1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8" h="97">
                  <a:moveTo>
                    <a:pt x="26" y="10"/>
                  </a:moveTo>
                  <a:cubicBezTo>
                    <a:pt x="26" y="10"/>
                    <a:pt x="31" y="11"/>
                    <a:pt x="39" y="7"/>
                  </a:cubicBezTo>
                  <a:cubicBezTo>
                    <a:pt x="39" y="7"/>
                    <a:pt x="46" y="6"/>
                    <a:pt x="47" y="3"/>
                  </a:cubicBezTo>
                  <a:cubicBezTo>
                    <a:pt x="47" y="3"/>
                    <a:pt x="48" y="0"/>
                    <a:pt x="53" y="2"/>
                  </a:cubicBezTo>
                  <a:cubicBezTo>
                    <a:pt x="53" y="2"/>
                    <a:pt x="67" y="1"/>
                    <a:pt x="69" y="9"/>
                  </a:cubicBezTo>
                  <a:cubicBezTo>
                    <a:pt x="69" y="9"/>
                    <a:pt x="70" y="13"/>
                    <a:pt x="64" y="16"/>
                  </a:cubicBezTo>
                  <a:cubicBezTo>
                    <a:pt x="64" y="16"/>
                    <a:pt x="60" y="20"/>
                    <a:pt x="61" y="26"/>
                  </a:cubicBezTo>
                  <a:cubicBezTo>
                    <a:pt x="61" y="26"/>
                    <a:pt x="65" y="35"/>
                    <a:pt x="69" y="33"/>
                  </a:cubicBezTo>
                  <a:cubicBezTo>
                    <a:pt x="69" y="33"/>
                    <a:pt x="81" y="33"/>
                    <a:pt x="82" y="36"/>
                  </a:cubicBezTo>
                  <a:cubicBezTo>
                    <a:pt x="82" y="36"/>
                    <a:pt x="88" y="42"/>
                    <a:pt x="84" y="45"/>
                  </a:cubicBezTo>
                  <a:cubicBezTo>
                    <a:pt x="84" y="45"/>
                    <a:pt x="81" y="46"/>
                    <a:pt x="79" y="48"/>
                  </a:cubicBezTo>
                  <a:cubicBezTo>
                    <a:pt x="79" y="48"/>
                    <a:pt x="78" y="49"/>
                    <a:pt x="75" y="48"/>
                  </a:cubicBezTo>
                  <a:cubicBezTo>
                    <a:pt x="75" y="48"/>
                    <a:pt x="68" y="48"/>
                    <a:pt x="69" y="55"/>
                  </a:cubicBezTo>
                  <a:cubicBezTo>
                    <a:pt x="69" y="70"/>
                    <a:pt x="69" y="70"/>
                    <a:pt x="69" y="70"/>
                  </a:cubicBezTo>
                  <a:cubicBezTo>
                    <a:pt x="69" y="70"/>
                    <a:pt x="65" y="83"/>
                    <a:pt x="58" y="89"/>
                  </a:cubicBezTo>
                  <a:cubicBezTo>
                    <a:pt x="58" y="89"/>
                    <a:pt x="54" y="92"/>
                    <a:pt x="53" y="92"/>
                  </a:cubicBezTo>
                  <a:cubicBezTo>
                    <a:pt x="53" y="92"/>
                    <a:pt x="51" y="93"/>
                    <a:pt x="48" y="96"/>
                  </a:cubicBezTo>
                  <a:cubicBezTo>
                    <a:pt x="48" y="96"/>
                    <a:pt x="47" y="97"/>
                    <a:pt x="45" y="97"/>
                  </a:cubicBezTo>
                  <a:cubicBezTo>
                    <a:pt x="24" y="97"/>
                    <a:pt x="24" y="97"/>
                    <a:pt x="24" y="97"/>
                  </a:cubicBezTo>
                  <a:cubicBezTo>
                    <a:pt x="24" y="97"/>
                    <a:pt x="22" y="96"/>
                    <a:pt x="20" y="97"/>
                  </a:cubicBezTo>
                  <a:cubicBezTo>
                    <a:pt x="20" y="97"/>
                    <a:pt x="18" y="96"/>
                    <a:pt x="18" y="95"/>
                  </a:cubicBezTo>
                  <a:cubicBezTo>
                    <a:pt x="18" y="95"/>
                    <a:pt x="19" y="94"/>
                    <a:pt x="17" y="95"/>
                  </a:cubicBezTo>
                  <a:cubicBezTo>
                    <a:pt x="17" y="95"/>
                    <a:pt x="16" y="93"/>
                    <a:pt x="14" y="94"/>
                  </a:cubicBezTo>
                  <a:cubicBezTo>
                    <a:pt x="4" y="89"/>
                    <a:pt x="4" y="89"/>
                    <a:pt x="4" y="89"/>
                  </a:cubicBezTo>
                  <a:cubicBezTo>
                    <a:pt x="4" y="89"/>
                    <a:pt x="0" y="87"/>
                    <a:pt x="6" y="88"/>
                  </a:cubicBezTo>
                  <a:cubicBezTo>
                    <a:pt x="6" y="88"/>
                    <a:pt x="19" y="93"/>
                    <a:pt x="14" y="89"/>
                  </a:cubicBezTo>
                  <a:cubicBezTo>
                    <a:pt x="14" y="89"/>
                    <a:pt x="11" y="86"/>
                    <a:pt x="15" y="86"/>
                  </a:cubicBezTo>
                  <a:cubicBezTo>
                    <a:pt x="15" y="86"/>
                    <a:pt x="30" y="87"/>
                    <a:pt x="40" y="81"/>
                  </a:cubicBezTo>
                  <a:cubicBezTo>
                    <a:pt x="40" y="81"/>
                    <a:pt x="61" y="73"/>
                    <a:pt x="55" y="54"/>
                  </a:cubicBezTo>
                  <a:cubicBezTo>
                    <a:pt x="55" y="54"/>
                    <a:pt x="48" y="50"/>
                    <a:pt x="38" y="53"/>
                  </a:cubicBezTo>
                  <a:cubicBezTo>
                    <a:pt x="38" y="53"/>
                    <a:pt x="29" y="59"/>
                    <a:pt x="25" y="57"/>
                  </a:cubicBezTo>
                  <a:cubicBezTo>
                    <a:pt x="25" y="57"/>
                    <a:pt x="17" y="51"/>
                    <a:pt x="15" y="44"/>
                  </a:cubicBezTo>
                  <a:cubicBezTo>
                    <a:pt x="15" y="44"/>
                    <a:pt x="12" y="40"/>
                    <a:pt x="16" y="42"/>
                  </a:cubicBezTo>
                  <a:cubicBezTo>
                    <a:pt x="16" y="42"/>
                    <a:pt x="17" y="44"/>
                    <a:pt x="23" y="43"/>
                  </a:cubicBezTo>
                  <a:cubicBezTo>
                    <a:pt x="23" y="43"/>
                    <a:pt x="28" y="44"/>
                    <a:pt x="30" y="42"/>
                  </a:cubicBezTo>
                  <a:cubicBezTo>
                    <a:pt x="30" y="42"/>
                    <a:pt x="35" y="41"/>
                    <a:pt x="42" y="40"/>
                  </a:cubicBezTo>
                  <a:cubicBezTo>
                    <a:pt x="42" y="40"/>
                    <a:pt x="49" y="39"/>
                    <a:pt x="51" y="38"/>
                  </a:cubicBezTo>
                  <a:cubicBezTo>
                    <a:pt x="51" y="38"/>
                    <a:pt x="53" y="35"/>
                    <a:pt x="49" y="35"/>
                  </a:cubicBezTo>
                  <a:cubicBezTo>
                    <a:pt x="49" y="35"/>
                    <a:pt x="39" y="37"/>
                    <a:pt x="42" y="21"/>
                  </a:cubicBezTo>
                  <a:cubicBezTo>
                    <a:pt x="42" y="21"/>
                    <a:pt x="50" y="9"/>
                    <a:pt x="45" y="12"/>
                  </a:cubicBezTo>
                  <a:cubicBezTo>
                    <a:pt x="45" y="12"/>
                    <a:pt x="37" y="17"/>
                    <a:pt x="31" y="15"/>
                  </a:cubicBezTo>
                  <a:cubicBezTo>
                    <a:pt x="31" y="15"/>
                    <a:pt x="27" y="15"/>
                    <a:pt x="25" y="12"/>
                  </a:cubicBezTo>
                  <a:cubicBezTo>
                    <a:pt x="25" y="12"/>
                    <a:pt x="22" y="7"/>
                    <a:pt x="26" y="1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4" name="Freeform 13">
              <a:extLst>
                <a:ext uri="{FF2B5EF4-FFF2-40B4-BE49-F238E27FC236}">
                  <a16:creationId xmlns="" xmlns:a16="http://schemas.microsoft.com/office/drawing/2014/main" id="{B635E50B-C795-9D48-94D2-99A66D2FAA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3" y="1962"/>
              <a:ext cx="151" cy="247"/>
            </a:xfrm>
            <a:custGeom>
              <a:avLst/>
              <a:gdLst>
                <a:gd name="T0" fmla="*/ 37 w 79"/>
                <a:gd name="T1" fmla="*/ 7 h 128"/>
                <a:gd name="T2" fmla="*/ 39 w 79"/>
                <a:gd name="T3" fmla="*/ 5 h 128"/>
                <a:gd name="T4" fmla="*/ 49 w 79"/>
                <a:gd name="T5" fmla="*/ 8 h 128"/>
                <a:gd name="T6" fmla="*/ 58 w 79"/>
                <a:gd name="T7" fmla="*/ 12 h 128"/>
                <a:gd name="T8" fmla="*/ 60 w 79"/>
                <a:gd name="T9" fmla="*/ 19 h 128"/>
                <a:gd name="T10" fmla="*/ 61 w 79"/>
                <a:gd name="T11" fmla="*/ 26 h 128"/>
                <a:gd name="T12" fmla="*/ 69 w 79"/>
                <a:gd name="T13" fmla="*/ 33 h 128"/>
                <a:gd name="T14" fmla="*/ 70 w 79"/>
                <a:gd name="T15" fmla="*/ 33 h 128"/>
                <a:gd name="T16" fmla="*/ 74 w 79"/>
                <a:gd name="T17" fmla="*/ 38 h 128"/>
                <a:gd name="T18" fmla="*/ 75 w 79"/>
                <a:gd name="T19" fmla="*/ 41 h 128"/>
                <a:gd name="T20" fmla="*/ 77 w 79"/>
                <a:gd name="T21" fmla="*/ 47 h 128"/>
                <a:gd name="T22" fmla="*/ 70 w 79"/>
                <a:gd name="T23" fmla="*/ 58 h 128"/>
                <a:gd name="T24" fmla="*/ 66 w 79"/>
                <a:gd name="T25" fmla="*/ 61 h 128"/>
                <a:gd name="T26" fmla="*/ 62 w 79"/>
                <a:gd name="T27" fmla="*/ 69 h 128"/>
                <a:gd name="T28" fmla="*/ 56 w 79"/>
                <a:gd name="T29" fmla="*/ 77 h 128"/>
                <a:gd name="T30" fmla="*/ 48 w 79"/>
                <a:gd name="T31" fmla="*/ 94 h 128"/>
                <a:gd name="T32" fmla="*/ 44 w 79"/>
                <a:gd name="T33" fmla="*/ 103 h 128"/>
                <a:gd name="T34" fmla="*/ 38 w 79"/>
                <a:gd name="T35" fmla="*/ 107 h 128"/>
                <a:gd name="T36" fmla="*/ 36 w 79"/>
                <a:gd name="T37" fmla="*/ 111 h 128"/>
                <a:gd name="T38" fmla="*/ 33 w 79"/>
                <a:gd name="T39" fmla="*/ 115 h 128"/>
                <a:gd name="T40" fmla="*/ 25 w 79"/>
                <a:gd name="T41" fmla="*/ 119 h 128"/>
                <a:gd name="T42" fmla="*/ 18 w 79"/>
                <a:gd name="T43" fmla="*/ 122 h 128"/>
                <a:gd name="T44" fmla="*/ 13 w 79"/>
                <a:gd name="T45" fmla="*/ 123 h 128"/>
                <a:gd name="T46" fmla="*/ 11 w 79"/>
                <a:gd name="T47" fmla="*/ 125 h 128"/>
                <a:gd name="T48" fmla="*/ 3 w 79"/>
                <a:gd name="T49" fmla="*/ 127 h 128"/>
                <a:gd name="T50" fmla="*/ 9 w 79"/>
                <a:gd name="T51" fmla="*/ 111 h 128"/>
                <a:gd name="T52" fmla="*/ 14 w 79"/>
                <a:gd name="T53" fmla="*/ 103 h 128"/>
                <a:gd name="T54" fmla="*/ 18 w 79"/>
                <a:gd name="T55" fmla="*/ 99 h 128"/>
                <a:gd name="T56" fmla="*/ 20 w 79"/>
                <a:gd name="T57" fmla="*/ 99 h 128"/>
                <a:gd name="T58" fmla="*/ 25 w 79"/>
                <a:gd name="T59" fmla="*/ 93 h 128"/>
                <a:gd name="T60" fmla="*/ 23 w 79"/>
                <a:gd name="T61" fmla="*/ 90 h 128"/>
                <a:gd name="T62" fmla="*/ 23 w 79"/>
                <a:gd name="T63" fmla="*/ 85 h 128"/>
                <a:gd name="T64" fmla="*/ 22 w 79"/>
                <a:gd name="T65" fmla="*/ 83 h 128"/>
                <a:gd name="T66" fmla="*/ 18 w 79"/>
                <a:gd name="T67" fmla="*/ 81 h 128"/>
                <a:gd name="T68" fmla="*/ 15 w 79"/>
                <a:gd name="T69" fmla="*/ 80 h 128"/>
                <a:gd name="T70" fmla="*/ 9 w 79"/>
                <a:gd name="T71" fmla="*/ 69 h 128"/>
                <a:gd name="T72" fmla="*/ 27 w 79"/>
                <a:gd name="T73" fmla="*/ 67 h 128"/>
                <a:gd name="T74" fmla="*/ 36 w 79"/>
                <a:gd name="T75" fmla="*/ 55 h 128"/>
                <a:gd name="T76" fmla="*/ 35 w 79"/>
                <a:gd name="T77" fmla="*/ 52 h 128"/>
                <a:gd name="T78" fmla="*/ 36 w 79"/>
                <a:gd name="T79" fmla="*/ 49 h 128"/>
                <a:gd name="T80" fmla="*/ 36 w 79"/>
                <a:gd name="T81" fmla="*/ 45 h 128"/>
                <a:gd name="T82" fmla="*/ 37 w 79"/>
                <a:gd name="T83" fmla="*/ 42 h 128"/>
                <a:gd name="T84" fmla="*/ 37 w 79"/>
                <a:gd name="T85" fmla="*/ 39 h 128"/>
                <a:gd name="T86" fmla="*/ 38 w 79"/>
                <a:gd name="T87" fmla="*/ 36 h 128"/>
                <a:gd name="T88" fmla="*/ 38 w 79"/>
                <a:gd name="T89" fmla="*/ 33 h 128"/>
                <a:gd name="T90" fmla="*/ 39 w 79"/>
                <a:gd name="T91" fmla="*/ 32 h 128"/>
                <a:gd name="T92" fmla="*/ 40 w 79"/>
                <a:gd name="T93" fmla="*/ 29 h 128"/>
                <a:gd name="T94" fmla="*/ 39 w 79"/>
                <a:gd name="T95" fmla="*/ 25 h 128"/>
                <a:gd name="T96" fmla="*/ 37 w 79"/>
                <a:gd name="T97" fmla="*/ 22 h 128"/>
                <a:gd name="T98" fmla="*/ 37 w 79"/>
                <a:gd name="T99" fmla="*/ 7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79" h="128">
                  <a:moveTo>
                    <a:pt x="37" y="7"/>
                  </a:moveTo>
                  <a:cubicBezTo>
                    <a:pt x="37" y="7"/>
                    <a:pt x="33" y="0"/>
                    <a:pt x="39" y="5"/>
                  </a:cubicBezTo>
                  <a:cubicBezTo>
                    <a:pt x="39" y="5"/>
                    <a:pt x="46" y="5"/>
                    <a:pt x="49" y="8"/>
                  </a:cubicBezTo>
                  <a:cubicBezTo>
                    <a:pt x="49" y="8"/>
                    <a:pt x="55" y="11"/>
                    <a:pt x="58" y="12"/>
                  </a:cubicBezTo>
                  <a:cubicBezTo>
                    <a:pt x="58" y="12"/>
                    <a:pt x="60" y="12"/>
                    <a:pt x="60" y="19"/>
                  </a:cubicBezTo>
                  <a:cubicBezTo>
                    <a:pt x="60" y="19"/>
                    <a:pt x="59" y="26"/>
                    <a:pt x="61" y="26"/>
                  </a:cubicBezTo>
                  <a:cubicBezTo>
                    <a:pt x="61" y="26"/>
                    <a:pt x="67" y="31"/>
                    <a:pt x="69" y="33"/>
                  </a:cubicBezTo>
                  <a:cubicBezTo>
                    <a:pt x="69" y="33"/>
                    <a:pt x="69" y="34"/>
                    <a:pt x="70" y="33"/>
                  </a:cubicBezTo>
                  <a:cubicBezTo>
                    <a:pt x="70" y="33"/>
                    <a:pt x="74" y="33"/>
                    <a:pt x="74" y="38"/>
                  </a:cubicBezTo>
                  <a:cubicBezTo>
                    <a:pt x="74" y="38"/>
                    <a:pt x="73" y="41"/>
                    <a:pt x="75" y="41"/>
                  </a:cubicBezTo>
                  <a:cubicBezTo>
                    <a:pt x="75" y="41"/>
                    <a:pt x="79" y="42"/>
                    <a:pt x="77" y="47"/>
                  </a:cubicBezTo>
                  <a:cubicBezTo>
                    <a:pt x="77" y="47"/>
                    <a:pt x="77" y="56"/>
                    <a:pt x="70" y="58"/>
                  </a:cubicBezTo>
                  <a:cubicBezTo>
                    <a:pt x="70" y="58"/>
                    <a:pt x="67" y="58"/>
                    <a:pt x="66" y="61"/>
                  </a:cubicBezTo>
                  <a:cubicBezTo>
                    <a:pt x="66" y="61"/>
                    <a:pt x="62" y="66"/>
                    <a:pt x="62" y="69"/>
                  </a:cubicBezTo>
                  <a:cubicBezTo>
                    <a:pt x="62" y="69"/>
                    <a:pt x="60" y="73"/>
                    <a:pt x="56" y="77"/>
                  </a:cubicBezTo>
                  <a:cubicBezTo>
                    <a:pt x="56" y="77"/>
                    <a:pt x="47" y="82"/>
                    <a:pt x="48" y="94"/>
                  </a:cubicBezTo>
                  <a:cubicBezTo>
                    <a:pt x="48" y="94"/>
                    <a:pt x="51" y="100"/>
                    <a:pt x="44" y="103"/>
                  </a:cubicBezTo>
                  <a:cubicBezTo>
                    <a:pt x="44" y="103"/>
                    <a:pt x="42" y="103"/>
                    <a:pt x="38" y="107"/>
                  </a:cubicBezTo>
                  <a:cubicBezTo>
                    <a:pt x="38" y="107"/>
                    <a:pt x="36" y="110"/>
                    <a:pt x="36" y="111"/>
                  </a:cubicBezTo>
                  <a:cubicBezTo>
                    <a:pt x="36" y="111"/>
                    <a:pt x="33" y="114"/>
                    <a:pt x="33" y="115"/>
                  </a:cubicBezTo>
                  <a:cubicBezTo>
                    <a:pt x="33" y="115"/>
                    <a:pt x="31" y="118"/>
                    <a:pt x="25" y="119"/>
                  </a:cubicBezTo>
                  <a:cubicBezTo>
                    <a:pt x="25" y="119"/>
                    <a:pt x="20" y="119"/>
                    <a:pt x="18" y="122"/>
                  </a:cubicBezTo>
                  <a:cubicBezTo>
                    <a:pt x="18" y="122"/>
                    <a:pt x="15" y="124"/>
                    <a:pt x="13" y="123"/>
                  </a:cubicBezTo>
                  <a:cubicBezTo>
                    <a:pt x="13" y="123"/>
                    <a:pt x="12" y="123"/>
                    <a:pt x="11" y="125"/>
                  </a:cubicBezTo>
                  <a:cubicBezTo>
                    <a:pt x="11" y="125"/>
                    <a:pt x="8" y="128"/>
                    <a:pt x="3" y="127"/>
                  </a:cubicBezTo>
                  <a:cubicBezTo>
                    <a:pt x="3" y="127"/>
                    <a:pt x="7" y="116"/>
                    <a:pt x="9" y="111"/>
                  </a:cubicBezTo>
                  <a:cubicBezTo>
                    <a:pt x="9" y="111"/>
                    <a:pt x="11" y="105"/>
                    <a:pt x="14" y="103"/>
                  </a:cubicBezTo>
                  <a:cubicBezTo>
                    <a:pt x="14" y="103"/>
                    <a:pt x="15" y="98"/>
                    <a:pt x="18" y="99"/>
                  </a:cubicBezTo>
                  <a:cubicBezTo>
                    <a:pt x="18" y="99"/>
                    <a:pt x="19" y="101"/>
                    <a:pt x="20" y="99"/>
                  </a:cubicBezTo>
                  <a:cubicBezTo>
                    <a:pt x="20" y="99"/>
                    <a:pt x="24" y="93"/>
                    <a:pt x="25" y="93"/>
                  </a:cubicBezTo>
                  <a:cubicBezTo>
                    <a:pt x="25" y="93"/>
                    <a:pt x="24" y="90"/>
                    <a:pt x="23" y="90"/>
                  </a:cubicBezTo>
                  <a:cubicBezTo>
                    <a:pt x="23" y="90"/>
                    <a:pt x="22" y="87"/>
                    <a:pt x="23" y="85"/>
                  </a:cubicBezTo>
                  <a:cubicBezTo>
                    <a:pt x="23" y="85"/>
                    <a:pt x="24" y="84"/>
                    <a:pt x="22" y="83"/>
                  </a:cubicBezTo>
                  <a:cubicBezTo>
                    <a:pt x="22" y="83"/>
                    <a:pt x="19" y="79"/>
                    <a:pt x="18" y="81"/>
                  </a:cubicBezTo>
                  <a:cubicBezTo>
                    <a:pt x="18" y="81"/>
                    <a:pt x="17" y="81"/>
                    <a:pt x="15" y="80"/>
                  </a:cubicBezTo>
                  <a:cubicBezTo>
                    <a:pt x="15" y="80"/>
                    <a:pt x="0" y="69"/>
                    <a:pt x="9" y="69"/>
                  </a:cubicBezTo>
                  <a:cubicBezTo>
                    <a:pt x="9" y="69"/>
                    <a:pt x="18" y="72"/>
                    <a:pt x="27" y="67"/>
                  </a:cubicBezTo>
                  <a:cubicBezTo>
                    <a:pt x="27" y="67"/>
                    <a:pt x="29" y="66"/>
                    <a:pt x="36" y="55"/>
                  </a:cubicBezTo>
                  <a:cubicBezTo>
                    <a:pt x="36" y="55"/>
                    <a:pt x="37" y="53"/>
                    <a:pt x="35" y="52"/>
                  </a:cubicBezTo>
                  <a:cubicBezTo>
                    <a:pt x="35" y="52"/>
                    <a:pt x="35" y="50"/>
                    <a:pt x="36" y="49"/>
                  </a:cubicBezTo>
                  <a:cubicBezTo>
                    <a:pt x="36" y="49"/>
                    <a:pt x="36" y="48"/>
                    <a:pt x="36" y="45"/>
                  </a:cubicBezTo>
                  <a:cubicBezTo>
                    <a:pt x="36" y="45"/>
                    <a:pt x="36" y="43"/>
                    <a:pt x="37" y="42"/>
                  </a:cubicBezTo>
                  <a:cubicBezTo>
                    <a:pt x="37" y="42"/>
                    <a:pt x="38" y="40"/>
                    <a:pt x="37" y="39"/>
                  </a:cubicBezTo>
                  <a:cubicBezTo>
                    <a:pt x="37" y="39"/>
                    <a:pt x="37" y="37"/>
                    <a:pt x="38" y="36"/>
                  </a:cubicBezTo>
                  <a:cubicBezTo>
                    <a:pt x="38" y="36"/>
                    <a:pt x="38" y="35"/>
                    <a:pt x="38" y="33"/>
                  </a:cubicBezTo>
                  <a:cubicBezTo>
                    <a:pt x="38" y="33"/>
                    <a:pt x="37" y="32"/>
                    <a:pt x="39" y="32"/>
                  </a:cubicBezTo>
                  <a:cubicBezTo>
                    <a:pt x="39" y="32"/>
                    <a:pt x="41" y="33"/>
                    <a:pt x="40" y="29"/>
                  </a:cubicBezTo>
                  <a:cubicBezTo>
                    <a:pt x="40" y="29"/>
                    <a:pt x="39" y="27"/>
                    <a:pt x="39" y="25"/>
                  </a:cubicBezTo>
                  <a:cubicBezTo>
                    <a:pt x="37" y="22"/>
                    <a:pt x="37" y="22"/>
                    <a:pt x="37" y="22"/>
                  </a:cubicBezTo>
                  <a:lnTo>
                    <a:pt x="37" y="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5" name="Freeform 14">
              <a:extLst>
                <a:ext uri="{FF2B5EF4-FFF2-40B4-BE49-F238E27FC236}">
                  <a16:creationId xmlns="" xmlns:a16="http://schemas.microsoft.com/office/drawing/2014/main" id="{E5652BD1-E204-C543-BBF5-FDDB7D436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2138"/>
              <a:ext cx="63" cy="70"/>
            </a:xfrm>
            <a:custGeom>
              <a:avLst/>
              <a:gdLst>
                <a:gd name="T0" fmla="*/ 3 w 33"/>
                <a:gd name="T1" fmla="*/ 8 h 36"/>
                <a:gd name="T2" fmla="*/ 7 w 33"/>
                <a:gd name="T3" fmla="*/ 3 h 36"/>
                <a:gd name="T4" fmla="*/ 13 w 33"/>
                <a:gd name="T5" fmla="*/ 4 h 36"/>
                <a:gd name="T6" fmla="*/ 23 w 33"/>
                <a:gd name="T7" fmla="*/ 12 h 36"/>
                <a:gd name="T8" fmla="*/ 30 w 33"/>
                <a:gd name="T9" fmla="*/ 18 h 36"/>
                <a:gd name="T10" fmla="*/ 31 w 33"/>
                <a:gd name="T11" fmla="*/ 25 h 36"/>
                <a:gd name="T12" fmla="*/ 30 w 33"/>
                <a:gd name="T13" fmla="*/ 28 h 36"/>
                <a:gd name="T14" fmla="*/ 28 w 33"/>
                <a:gd name="T15" fmla="*/ 31 h 36"/>
                <a:gd name="T16" fmla="*/ 19 w 33"/>
                <a:gd name="T17" fmla="*/ 34 h 36"/>
                <a:gd name="T18" fmla="*/ 12 w 33"/>
                <a:gd name="T19" fmla="*/ 33 h 36"/>
                <a:gd name="T20" fmla="*/ 8 w 33"/>
                <a:gd name="T21" fmla="*/ 30 h 36"/>
                <a:gd name="T22" fmla="*/ 5 w 33"/>
                <a:gd name="T23" fmla="*/ 29 h 36"/>
                <a:gd name="T24" fmla="*/ 2 w 33"/>
                <a:gd name="T25" fmla="*/ 25 h 36"/>
                <a:gd name="T26" fmla="*/ 2 w 33"/>
                <a:gd name="T27" fmla="*/ 19 h 36"/>
                <a:gd name="T28" fmla="*/ 3 w 33"/>
                <a:gd name="T29" fmla="*/ 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3" h="36">
                  <a:moveTo>
                    <a:pt x="3" y="8"/>
                  </a:moveTo>
                  <a:cubicBezTo>
                    <a:pt x="3" y="8"/>
                    <a:pt x="4" y="0"/>
                    <a:pt x="7" y="3"/>
                  </a:cubicBezTo>
                  <a:cubicBezTo>
                    <a:pt x="7" y="3"/>
                    <a:pt x="10" y="4"/>
                    <a:pt x="13" y="4"/>
                  </a:cubicBezTo>
                  <a:cubicBezTo>
                    <a:pt x="13" y="4"/>
                    <a:pt x="19" y="7"/>
                    <a:pt x="23" y="12"/>
                  </a:cubicBezTo>
                  <a:cubicBezTo>
                    <a:pt x="23" y="12"/>
                    <a:pt x="28" y="17"/>
                    <a:pt x="30" y="18"/>
                  </a:cubicBezTo>
                  <a:cubicBezTo>
                    <a:pt x="30" y="18"/>
                    <a:pt x="33" y="20"/>
                    <a:pt x="31" y="25"/>
                  </a:cubicBezTo>
                  <a:cubicBezTo>
                    <a:pt x="31" y="25"/>
                    <a:pt x="29" y="27"/>
                    <a:pt x="30" y="28"/>
                  </a:cubicBezTo>
                  <a:cubicBezTo>
                    <a:pt x="30" y="28"/>
                    <a:pt x="29" y="30"/>
                    <a:pt x="28" y="31"/>
                  </a:cubicBezTo>
                  <a:cubicBezTo>
                    <a:pt x="28" y="31"/>
                    <a:pt x="24" y="36"/>
                    <a:pt x="19" y="34"/>
                  </a:cubicBezTo>
                  <a:cubicBezTo>
                    <a:pt x="19" y="34"/>
                    <a:pt x="15" y="34"/>
                    <a:pt x="12" y="33"/>
                  </a:cubicBezTo>
                  <a:cubicBezTo>
                    <a:pt x="12" y="33"/>
                    <a:pt x="9" y="32"/>
                    <a:pt x="8" y="30"/>
                  </a:cubicBezTo>
                  <a:cubicBezTo>
                    <a:pt x="8" y="30"/>
                    <a:pt x="6" y="29"/>
                    <a:pt x="5" y="29"/>
                  </a:cubicBezTo>
                  <a:cubicBezTo>
                    <a:pt x="5" y="29"/>
                    <a:pt x="4" y="29"/>
                    <a:pt x="2" y="25"/>
                  </a:cubicBezTo>
                  <a:cubicBezTo>
                    <a:pt x="2" y="25"/>
                    <a:pt x="0" y="23"/>
                    <a:pt x="2" y="19"/>
                  </a:cubicBezTo>
                  <a:cubicBezTo>
                    <a:pt x="2" y="19"/>
                    <a:pt x="4" y="14"/>
                    <a:pt x="3" y="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6" name="Freeform 15">
              <a:extLst>
                <a:ext uri="{FF2B5EF4-FFF2-40B4-BE49-F238E27FC236}">
                  <a16:creationId xmlns="" xmlns:a16="http://schemas.microsoft.com/office/drawing/2014/main" id="{9579A022-347A-2349-B9ED-D6EFE6C57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2064"/>
              <a:ext cx="36" cy="142"/>
            </a:xfrm>
            <a:custGeom>
              <a:avLst/>
              <a:gdLst>
                <a:gd name="T0" fmla="*/ 0 w 19"/>
                <a:gd name="T1" fmla="*/ 48 h 73"/>
                <a:gd name="T2" fmla="*/ 1 w 19"/>
                <a:gd name="T3" fmla="*/ 27 h 73"/>
                <a:gd name="T4" fmla="*/ 1 w 19"/>
                <a:gd name="T5" fmla="*/ 24 h 73"/>
                <a:gd name="T6" fmla="*/ 1 w 19"/>
                <a:gd name="T7" fmla="*/ 12 h 73"/>
                <a:gd name="T8" fmla="*/ 3 w 19"/>
                <a:gd name="T9" fmla="*/ 10 h 73"/>
                <a:gd name="T10" fmla="*/ 3 w 19"/>
                <a:gd name="T11" fmla="*/ 7 h 73"/>
                <a:gd name="T12" fmla="*/ 3 w 19"/>
                <a:gd name="T13" fmla="*/ 5 h 73"/>
                <a:gd name="T14" fmla="*/ 7 w 19"/>
                <a:gd name="T15" fmla="*/ 3 h 73"/>
                <a:gd name="T16" fmla="*/ 6 w 19"/>
                <a:gd name="T17" fmla="*/ 8 h 73"/>
                <a:gd name="T18" fmla="*/ 9 w 19"/>
                <a:gd name="T19" fmla="*/ 26 h 73"/>
                <a:gd name="T20" fmla="*/ 11 w 19"/>
                <a:gd name="T21" fmla="*/ 30 h 73"/>
                <a:gd name="T22" fmla="*/ 14 w 19"/>
                <a:gd name="T23" fmla="*/ 37 h 73"/>
                <a:gd name="T24" fmla="*/ 14 w 19"/>
                <a:gd name="T25" fmla="*/ 42 h 73"/>
                <a:gd name="T26" fmla="*/ 15 w 19"/>
                <a:gd name="T27" fmla="*/ 43 h 73"/>
                <a:gd name="T28" fmla="*/ 17 w 19"/>
                <a:gd name="T29" fmla="*/ 45 h 73"/>
                <a:gd name="T30" fmla="*/ 16 w 19"/>
                <a:gd name="T31" fmla="*/ 54 h 73"/>
                <a:gd name="T32" fmla="*/ 17 w 19"/>
                <a:gd name="T33" fmla="*/ 57 h 73"/>
                <a:gd name="T34" fmla="*/ 18 w 19"/>
                <a:gd name="T35" fmla="*/ 59 h 73"/>
                <a:gd name="T36" fmla="*/ 18 w 19"/>
                <a:gd name="T37" fmla="*/ 61 h 73"/>
                <a:gd name="T38" fmla="*/ 18 w 19"/>
                <a:gd name="T39" fmla="*/ 70 h 73"/>
                <a:gd name="T40" fmla="*/ 13 w 19"/>
                <a:gd name="T41" fmla="*/ 71 h 73"/>
                <a:gd name="T42" fmla="*/ 0 w 19"/>
                <a:gd name="T43" fmla="*/ 48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9" h="73">
                  <a:moveTo>
                    <a:pt x="0" y="48"/>
                  </a:moveTo>
                  <a:cubicBezTo>
                    <a:pt x="0" y="48"/>
                    <a:pt x="0" y="28"/>
                    <a:pt x="1" y="27"/>
                  </a:cubicBezTo>
                  <a:cubicBezTo>
                    <a:pt x="1" y="27"/>
                    <a:pt x="1" y="26"/>
                    <a:pt x="1" y="24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1" y="12"/>
                    <a:pt x="2" y="11"/>
                    <a:pt x="3" y="10"/>
                  </a:cubicBezTo>
                  <a:cubicBezTo>
                    <a:pt x="3" y="10"/>
                    <a:pt x="2" y="7"/>
                    <a:pt x="3" y="7"/>
                  </a:cubicBezTo>
                  <a:cubicBezTo>
                    <a:pt x="3" y="7"/>
                    <a:pt x="3" y="6"/>
                    <a:pt x="3" y="5"/>
                  </a:cubicBezTo>
                  <a:cubicBezTo>
                    <a:pt x="3" y="5"/>
                    <a:pt x="4" y="0"/>
                    <a:pt x="7" y="3"/>
                  </a:cubicBezTo>
                  <a:cubicBezTo>
                    <a:pt x="7" y="3"/>
                    <a:pt x="8" y="5"/>
                    <a:pt x="6" y="8"/>
                  </a:cubicBezTo>
                  <a:cubicBezTo>
                    <a:pt x="6" y="8"/>
                    <a:pt x="3" y="11"/>
                    <a:pt x="9" y="26"/>
                  </a:cubicBezTo>
                  <a:cubicBezTo>
                    <a:pt x="9" y="26"/>
                    <a:pt x="9" y="28"/>
                    <a:pt x="11" y="30"/>
                  </a:cubicBezTo>
                  <a:cubicBezTo>
                    <a:pt x="11" y="30"/>
                    <a:pt x="14" y="32"/>
                    <a:pt x="14" y="37"/>
                  </a:cubicBezTo>
                  <a:cubicBezTo>
                    <a:pt x="14" y="37"/>
                    <a:pt x="14" y="40"/>
                    <a:pt x="14" y="42"/>
                  </a:cubicBezTo>
                  <a:cubicBezTo>
                    <a:pt x="14" y="42"/>
                    <a:pt x="12" y="44"/>
                    <a:pt x="15" y="43"/>
                  </a:cubicBezTo>
                  <a:cubicBezTo>
                    <a:pt x="15" y="43"/>
                    <a:pt x="17" y="43"/>
                    <a:pt x="17" y="45"/>
                  </a:cubicBezTo>
                  <a:cubicBezTo>
                    <a:pt x="17" y="45"/>
                    <a:pt x="16" y="52"/>
                    <a:pt x="16" y="54"/>
                  </a:cubicBezTo>
                  <a:cubicBezTo>
                    <a:pt x="16" y="54"/>
                    <a:pt x="18" y="56"/>
                    <a:pt x="17" y="57"/>
                  </a:cubicBezTo>
                  <a:cubicBezTo>
                    <a:pt x="17" y="57"/>
                    <a:pt x="17" y="58"/>
                    <a:pt x="18" y="59"/>
                  </a:cubicBezTo>
                  <a:cubicBezTo>
                    <a:pt x="18" y="59"/>
                    <a:pt x="18" y="59"/>
                    <a:pt x="18" y="61"/>
                  </a:cubicBezTo>
                  <a:cubicBezTo>
                    <a:pt x="18" y="61"/>
                    <a:pt x="19" y="69"/>
                    <a:pt x="18" y="70"/>
                  </a:cubicBezTo>
                  <a:cubicBezTo>
                    <a:pt x="18" y="70"/>
                    <a:pt x="16" y="73"/>
                    <a:pt x="13" y="71"/>
                  </a:cubicBezTo>
                  <a:cubicBezTo>
                    <a:pt x="13" y="71"/>
                    <a:pt x="3" y="62"/>
                    <a:pt x="0" y="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7" name="Freeform 16">
              <a:extLst>
                <a:ext uri="{FF2B5EF4-FFF2-40B4-BE49-F238E27FC236}">
                  <a16:creationId xmlns="" xmlns:a16="http://schemas.microsoft.com/office/drawing/2014/main" id="{7EB64971-A12E-5540-B0F7-0CFF62B44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1985"/>
              <a:ext cx="35" cy="60"/>
            </a:xfrm>
            <a:custGeom>
              <a:avLst/>
              <a:gdLst>
                <a:gd name="T0" fmla="*/ 7 w 18"/>
                <a:gd name="T1" fmla="*/ 5 h 31"/>
                <a:gd name="T2" fmla="*/ 8 w 18"/>
                <a:gd name="T3" fmla="*/ 2 h 31"/>
                <a:gd name="T4" fmla="*/ 11 w 18"/>
                <a:gd name="T5" fmla="*/ 3 h 31"/>
                <a:gd name="T6" fmla="*/ 18 w 18"/>
                <a:gd name="T7" fmla="*/ 25 h 31"/>
                <a:gd name="T8" fmla="*/ 11 w 18"/>
                <a:gd name="T9" fmla="*/ 28 h 31"/>
                <a:gd name="T10" fmla="*/ 7 w 18"/>
                <a:gd name="T11" fmla="*/ 25 h 31"/>
                <a:gd name="T12" fmla="*/ 2 w 18"/>
                <a:gd name="T13" fmla="*/ 25 h 31"/>
                <a:gd name="T14" fmla="*/ 2 w 18"/>
                <a:gd name="T15" fmla="*/ 22 h 31"/>
                <a:gd name="T16" fmla="*/ 7 w 18"/>
                <a:gd name="T17" fmla="*/ 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31">
                  <a:moveTo>
                    <a:pt x="7" y="5"/>
                  </a:moveTo>
                  <a:cubicBezTo>
                    <a:pt x="7" y="5"/>
                    <a:pt x="6" y="4"/>
                    <a:pt x="8" y="2"/>
                  </a:cubicBezTo>
                  <a:cubicBezTo>
                    <a:pt x="8" y="2"/>
                    <a:pt x="10" y="0"/>
                    <a:pt x="11" y="3"/>
                  </a:cubicBezTo>
                  <a:cubicBezTo>
                    <a:pt x="11" y="3"/>
                    <a:pt x="18" y="18"/>
                    <a:pt x="18" y="25"/>
                  </a:cubicBezTo>
                  <a:cubicBezTo>
                    <a:pt x="18" y="25"/>
                    <a:pt x="17" y="31"/>
                    <a:pt x="11" y="28"/>
                  </a:cubicBezTo>
                  <a:cubicBezTo>
                    <a:pt x="11" y="28"/>
                    <a:pt x="9" y="27"/>
                    <a:pt x="7" y="25"/>
                  </a:cubicBezTo>
                  <a:cubicBezTo>
                    <a:pt x="7" y="25"/>
                    <a:pt x="5" y="26"/>
                    <a:pt x="2" y="25"/>
                  </a:cubicBezTo>
                  <a:cubicBezTo>
                    <a:pt x="2" y="25"/>
                    <a:pt x="0" y="24"/>
                    <a:pt x="2" y="22"/>
                  </a:cubicBezTo>
                  <a:cubicBezTo>
                    <a:pt x="2" y="22"/>
                    <a:pt x="7" y="13"/>
                    <a:pt x="7" y="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8" name="Freeform 17">
              <a:extLst>
                <a:ext uri="{FF2B5EF4-FFF2-40B4-BE49-F238E27FC236}">
                  <a16:creationId xmlns="" xmlns:a16="http://schemas.microsoft.com/office/drawing/2014/main" id="{405A8D75-5683-7146-9254-1F1C7E4B2A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69" y="1956"/>
              <a:ext cx="218" cy="246"/>
            </a:xfrm>
            <a:custGeom>
              <a:avLst/>
              <a:gdLst>
                <a:gd name="T0" fmla="*/ 98 w 114"/>
                <a:gd name="T1" fmla="*/ 50 h 127"/>
                <a:gd name="T2" fmla="*/ 110 w 114"/>
                <a:gd name="T3" fmla="*/ 70 h 127"/>
                <a:gd name="T4" fmla="*/ 98 w 114"/>
                <a:gd name="T5" fmla="*/ 83 h 127"/>
                <a:gd name="T6" fmla="*/ 82 w 114"/>
                <a:gd name="T7" fmla="*/ 103 h 127"/>
                <a:gd name="T8" fmla="*/ 83 w 114"/>
                <a:gd name="T9" fmla="*/ 119 h 127"/>
                <a:gd name="T10" fmla="*/ 79 w 114"/>
                <a:gd name="T11" fmla="*/ 85 h 127"/>
                <a:gd name="T12" fmla="*/ 97 w 114"/>
                <a:gd name="T13" fmla="*/ 64 h 127"/>
                <a:gd name="T14" fmla="*/ 88 w 114"/>
                <a:gd name="T15" fmla="*/ 51 h 127"/>
                <a:gd name="T16" fmla="*/ 79 w 114"/>
                <a:gd name="T17" fmla="*/ 45 h 127"/>
                <a:gd name="T18" fmla="*/ 38 w 114"/>
                <a:gd name="T19" fmla="*/ 47 h 127"/>
                <a:gd name="T20" fmla="*/ 53 w 114"/>
                <a:gd name="T21" fmla="*/ 40 h 127"/>
                <a:gd name="T22" fmla="*/ 54 w 114"/>
                <a:gd name="T23" fmla="*/ 3 h 127"/>
                <a:gd name="T24" fmla="*/ 61 w 114"/>
                <a:gd name="T25" fmla="*/ 3 h 127"/>
                <a:gd name="T26" fmla="*/ 67 w 114"/>
                <a:gd name="T27" fmla="*/ 27 h 127"/>
                <a:gd name="T28" fmla="*/ 69 w 114"/>
                <a:gd name="T29" fmla="*/ 43 h 127"/>
                <a:gd name="T30" fmla="*/ 79 w 114"/>
                <a:gd name="T31" fmla="*/ 49 h 127"/>
                <a:gd name="T32" fmla="*/ 71 w 114"/>
                <a:gd name="T33" fmla="*/ 53 h 127"/>
                <a:gd name="T34" fmla="*/ 76 w 114"/>
                <a:gd name="T35" fmla="*/ 64 h 127"/>
                <a:gd name="T36" fmla="*/ 72 w 114"/>
                <a:gd name="T37" fmla="*/ 73 h 127"/>
                <a:gd name="T38" fmla="*/ 62 w 114"/>
                <a:gd name="T39" fmla="*/ 95 h 127"/>
                <a:gd name="T40" fmla="*/ 77 w 114"/>
                <a:gd name="T41" fmla="*/ 88 h 127"/>
                <a:gd name="T42" fmla="*/ 79 w 114"/>
                <a:gd name="T43" fmla="*/ 120 h 127"/>
                <a:gd name="T44" fmla="*/ 65 w 114"/>
                <a:gd name="T45" fmla="*/ 120 h 127"/>
                <a:gd name="T46" fmla="*/ 54 w 114"/>
                <a:gd name="T47" fmla="*/ 119 h 127"/>
                <a:gd name="T48" fmla="*/ 33 w 114"/>
                <a:gd name="T49" fmla="*/ 115 h 127"/>
                <a:gd name="T50" fmla="*/ 38 w 114"/>
                <a:gd name="T51" fmla="*/ 109 h 127"/>
                <a:gd name="T52" fmla="*/ 49 w 114"/>
                <a:gd name="T53" fmla="*/ 98 h 127"/>
                <a:gd name="T54" fmla="*/ 50 w 114"/>
                <a:gd name="T55" fmla="*/ 84 h 127"/>
                <a:gd name="T56" fmla="*/ 43 w 114"/>
                <a:gd name="T57" fmla="*/ 67 h 127"/>
                <a:gd name="T58" fmla="*/ 51 w 114"/>
                <a:gd name="T59" fmla="*/ 61 h 127"/>
                <a:gd name="T60" fmla="*/ 53 w 114"/>
                <a:gd name="T61" fmla="*/ 50 h 127"/>
                <a:gd name="T62" fmla="*/ 35 w 114"/>
                <a:gd name="T63" fmla="*/ 59 h 127"/>
                <a:gd name="T64" fmla="*/ 33 w 114"/>
                <a:gd name="T65" fmla="*/ 51 h 127"/>
                <a:gd name="T66" fmla="*/ 0 w 114"/>
                <a:gd name="T67" fmla="*/ 78 h 127"/>
                <a:gd name="T68" fmla="*/ 0 w 114"/>
                <a:gd name="T69" fmla="*/ 76 h 127"/>
                <a:gd name="T70" fmla="*/ 13 w 114"/>
                <a:gd name="T71" fmla="*/ 63 h 127"/>
                <a:gd name="T72" fmla="*/ 33 w 114"/>
                <a:gd name="T73" fmla="*/ 51 h 127"/>
                <a:gd name="T74" fmla="*/ 30 w 114"/>
                <a:gd name="T75" fmla="*/ 63 h 127"/>
                <a:gd name="T76" fmla="*/ 18 w 114"/>
                <a:gd name="T77" fmla="*/ 69 h 127"/>
                <a:gd name="T78" fmla="*/ 12 w 114"/>
                <a:gd name="T79" fmla="*/ 86 h 127"/>
                <a:gd name="T80" fmla="*/ 26 w 114"/>
                <a:gd name="T81" fmla="*/ 106 h 127"/>
                <a:gd name="T82" fmla="*/ 33 w 114"/>
                <a:gd name="T83" fmla="*/ 115 h 127"/>
                <a:gd name="T84" fmla="*/ 13 w 114"/>
                <a:gd name="T85" fmla="*/ 98 h 127"/>
                <a:gd name="T86" fmla="*/ 3 w 114"/>
                <a:gd name="T87" fmla="*/ 82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4" h="127">
                  <a:moveTo>
                    <a:pt x="79" y="45"/>
                  </a:moveTo>
                  <a:cubicBezTo>
                    <a:pt x="86" y="47"/>
                    <a:pt x="95" y="49"/>
                    <a:pt x="98" y="50"/>
                  </a:cubicBezTo>
                  <a:cubicBezTo>
                    <a:pt x="98" y="50"/>
                    <a:pt x="106" y="52"/>
                    <a:pt x="112" y="63"/>
                  </a:cubicBezTo>
                  <a:cubicBezTo>
                    <a:pt x="112" y="63"/>
                    <a:pt x="114" y="64"/>
                    <a:pt x="110" y="70"/>
                  </a:cubicBezTo>
                  <a:cubicBezTo>
                    <a:pt x="110" y="70"/>
                    <a:pt x="106" y="75"/>
                    <a:pt x="101" y="77"/>
                  </a:cubicBezTo>
                  <a:cubicBezTo>
                    <a:pt x="101" y="77"/>
                    <a:pt x="99" y="78"/>
                    <a:pt x="98" y="83"/>
                  </a:cubicBezTo>
                  <a:cubicBezTo>
                    <a:pt x="98" y="83"/>
                    <a:pt x="91" y="93"/>
                    <a:pt x="87" y="95"/>
                  </a:cubicBezTo>
                  <a:cubicBezTo>
                    <a:pt x="87" y="95"/>
                    <a:pt x="81" y="97"/>
                    <a:pt x="82" y="103"/>
                  </a:cubicBezTo>
                  <a:cubicBezTo>
                    <a:pt x="82" y="103"/>
                    <a:pt x="88" y="109"/>
                    <a:pt x="86" y="117"/>
                  </a:cubicBezTo>
                  <a:cubicBezTo>
                    <a:pt x="86" y="117"/>
                    <a:pt x="86" y="119"/>
                    <a:pt x="83" y="119"/>
                  </a:cubicBezTo>
                  <a:cubicBezTo>
                    <a:pt x="83" y="119"/>
                    <a:pt x="82" y="119"/>
                    <a:pt x="79" y="120"/>
                  </a:cubicBezTo>
                  <a:cubicBezTo>
                    <a:pt x="79" y="85"/>
                    <a:pt x="79" y="85"/>
                    <a:pt x="79" y="85"/>
                  </a:cubicBezTo>
                  <a:cubicBezTo>
                    <a:pt x="83" y="81"/>
                    <a:pt x="89" y="76"/>
                    <a:pt x="89" y="76"/>
                  </a:cubicBezTo>
                  <a:cubicBezTo>
                    <a:pt x="90" y="73"/>
                    <a:pt x="97" y="64"/>
                    <a:pt x="97" y="64"/>
                  </a:cubicBezTo>
                  <a:cubicBezTo>
                    <a:pt x="98" y="63"/>
                    <a:pt x="97" y="59"/>
                    <a:pt x="97" y="59"/>
                  </a:cubicBezTo>
                  <a:cubicBezTo>
                    <a:pt x="97" y="57"/>
                    <a:pt x="88" y="51"/>
                    <a:pt x="88" y="51"/>
                  </a:cubicBezTo>
                  <a:cubicBezTo>
                    <a:pt x="87" y="50"/>
                    <a:pt x="83" y="50"/>
                    <a:pt x="79" y="49"/>
                  </a:cubicBezTo>
                  <a:lnTo>
                    <a:pt x="79" y="45"/>
                  </a:lnTo>
                  <a:close/>
                  <a:moveTo>
                    <a:pt x="33" y="51"/>
                  </a:moveTo>
                  <a:cubicBezTo>
                    <a:pt x="35" y="50"/>
                    <a:pt x="37" y="48"/>
                    <a:pt x="38" y="47"/>
                  </a:cubicBezTo>
                  <a:cubicBezTo>
                    <a:pt x="38" y="47"/>
                    <a:pt x="42" y="44"/>
                    <a:pt x="46" y="43"/>
                  </a:cubicBezTo>
                  <a:cubicBezTo>
                    <a:pt x="46" y="43"/>
                    <a:pt x="53" y="42"/>
                    <a:pt x="53" y="40"/>
                  </a:cubicBezTo>
                  <a:cubicBezTo>
                    <a:pt x="53" y="40"/>
                    <a:pt x="54" y="34"/>
                    <a:pt x="54" y="32"/>
                  </a:cubicBezTo>
                  <a:cubicBezTo>
                    <a:pt x="54" y="3"/>
                    <a:pt x="54" y="3"/>
                    <a:pt x="54" y="3"/>
                  </a:cubicBezTo>
                  <a:cubicBezTo>
                    <a:pt x="54" y="3"/>
                    <a:pt x="54" y="0"/>
                    <a:pt x="57" y="2"/>
                  </a:cubicBezTo>
                  <a:cubicBezTo>
                    <a:pt x="57" y="2"/>
                    <a:pt x="58" y="4"/>
                    <a:pt x="61" y="3"/>
                  </a:cubicBezTo>
                  <a:cubicBezTo>
                    <a:pt x="61" y="3"/>
                    <a:pt x="64" y="3"/>
                    <a:pt x="65" y="10"/>
                  </a:cubicBezTo>
                  <a:cubicBezTo>
                    <a:pt x="65" y="10"/>
                    <a:pt x="67" y="19"/>
                    <a:pt x="67" y="27"/>
                  </a:cubicBezTo>
                  <a:cubicBezTo>
                    <a:pt x="67" y="27"/>
                    <a:pt x="67" y="37"/>
                    <a:pt x="67" y="39"/>
                  </a:cubicBezTo>
                  <a:cubicBezTo>
                    <a:pt x="67" y="39"/>
                    <a:pt x="66" y="42"/>
                    <a:pt x="69" y="43"/>
                  </a:cubicBezTo>
                  <a:cubicBezTo>
                    <a:pt x="69" y="43"/>
                    <a:pt x="74" y="44"/>
                    <a:pt x="79" y="45"/>
                  </a:cubicBezTo>
                  <a:cubicBezTo>
                    <a:pt x="79" y="49"/>
                    <a:pt x="79" y="49"/>
                    <a:pt x="79" y="49"/>
                  </a:cubicBezTo>
                  <a:cubicBezTo>
                    <a:pt x="76" y="48"/>
                    <a:pt x="73" y="48"/>
                    <a:pt x="73" y="48"/>
                  </a:cubicBezTo>
                  <a:cubicBezTo>
                    <a:pt x="67" y="47"/>
                    <a:pt x="71" y="53"/>
                    <a:pt x="71" y="53"/>
                  </a:cubicBezTo>
                  <a:cubicBezTo>
                    <a:pt x="72" y="55"/>
                    <a:pt x="74" y="60"/>
                    <a:pt x="74" y="60"/>
                  </a:cubicBezTo>
                  <a:cubicBezTo>
                    <a:pt x="74" y="63"/>
                    <a:pt x="76" y="64"/>
                    <a:pt x="76" y="64"/>
                  </a:cubicBezTo>
                  <a:cubicBezTo>
                    <a:pt x="78" y="67"/>
                    <a:pt x="75" y="70"/>
                    <a:pt x="75" y="70"/>
                  </a:cubicBezTo>
                  <a:cubicBezTo>
                    <a:pt x="74" y="71"/>
                    <a:pt x="72" y="73"/>
                    <a:pt x="72" y="73"/>
                  </a:cubicBezTo>
                  <a:cubicBezTo>
                    <a:pt x="70" y="79"/>
                    <a:pt x="64" y="83"/>
                    <a:pt x="64" y="83"/>
                  </a:cubicBezTo>
                  <a:cubicBezTo>
                    <a:pt x="59" y="86"/>
                    <a:pt x="62" y="95"/>
                    <a:pt x="62" y="95"/>
                  </a:cubicBezTo>
                  <a:cubicBezTo>
                    <a:pt x="64" y="101"/>
                    <a:pt x="73" y="91"/>
                    <a:pt x="73" y="91"/>
                  </a:cubicBezTo>
                  <a:cubicBezTo>
                    <a:pt x="75" y="89"/>
                    <a:pt x="77" y="88"/>
                    <a:pt x="77" y="88"/>
                  </a:cubicBezTo>
                  <a:cubicBezTo>
                    <a:pt x="77" y="88"/>
                    <a:pt x="78" y="86"/>
                    <a:pt x="79" y="85"/>
                  </a:cubicBezTo>
                  <a:cubicBezTo>
                    <a:pt x="79" y="120"/>
                    <a:pt x="79" y="120"/>
                    <a:pt x="79" y="120"/>
                  </a:cubicBezTo>
                  <a:cubicBezTo>
                    <a:pt x="79" y="120"/>
                    <a:pt x="77" y="120"/>
                    <a:pt x="76" y="120"/>
                  </a:cubicBezTo>
                  <a:cubicBezTo>
                    <a:pt x="76" y="120"/>
                    <a:pt x="70" y="121"/>
                    <a:pt x="65" y="120"/>
                  </a:cubicBezTo>
                  <a:cubicBezTo>
                    <a:pt x="65" y="120"/>
                    <a:pt x="61" y="120"/>
                    <a:pt x="57" y="119"/>
                  </a:cubicBezTo>
                  <a:cubicBezTo>
                    <a:pt x="57" y="119"/>
                    <a:pt x="56" y="118"/>
                    <a:pt x="54" y="119"/>
                  </a:cubicBezTo>
                  <a:cubicBezTo>
                    <a:pt x="54" y="119"/>
                    <a:pt x="44" y="127"/>
                    <a:pt x="36" y="118"/>
                  </a:cubicBezTo>
                  <a:cubicBezTo>
                    <a:pt x="36" y="118"/>
                    <a:pt x="34" y="116"/>
                    <a:pt x="33" y="115"/>
                  </a:cubicBezTo>
                  <a:cubicBezTo>
                    <a:pt x="33" y="108"/>
                    <a:pt x="33" y="108"/>
                    <a:pt x="33" y="108"/>
                  </a:cubicBezTo>
                  <a:cubicBezTo>
                    <a:pt x="34" y="109"/>
                    <a:pt x="36" y="109"/>
                    <a:pt x="38" y="109"/>
                  </a:cubicBezTo>
                  <a:cubicBezTo>
                    <a:pt x="45" y="109"/>
                    <a:pt x="46" y="103"/>
                    <a:pt x="46" y="103"/>
                  </a:cubicBezTo>
                  <a:cubicBezTo>
                    <a:pt x="45" y="101"/>
                    <a:pt x="49" y="98"/>
                    <a:pt x="49" y="98"/>
                  </a:cubicBezTo>
                  <a:cubicBezTo>
                    <a:pt x="51" y="96"/>
                    <a:pt x="51" y="94"/>
                    <a:pt x="51" y="94"/>
                  </a:cubicBezTo>
                  <a:cubicBezTo>
                    <a:pt x="50" y="91"/>
                    <a:pt x="50" y="84"/>
                    <a:pt x="50" y="84"/>
                  </a:cubicBezTo>
                  <a:cubicBezTo>
                    <a:pt x="47" y="82"/>
                    <a:pt x="41" y="75"/>
                    <a:pt x="41" y="75"/>
                  </a:cubicBezTo>
                  <a:cubicBezTo>
                    <a:pt x="37" y="67"/>
                    <a:pt x="43" y="67"/>
                    <a:pt x="43" y="67"/>
                  </a:cubicBezTo>
                  <a:cubicBezTo>
                    <a:pt x="46" y="68"/>
                    <a:pt x="47" y="67"/>
                    <a:pt x="47" y="67"/>
                  </a:cubicBezTo>
                  <a:cubicBezTo>
                    <a:pt x="51" y="67"/>
                    <a:pt x="51" y="61"/>
                    <a:pt x="51" y="61"/>
                  </a:cubicBezTo>
                  <a:cubicBezTo>
                    <a:pt x="51" y="58"/>
                    <a:pt x="52" y="56"/>
                    <a:pt x="52" y="56"/>
                  </a:cubicBezTo>
                  <a:cubicBezTo>
                    <a:pt x="54" y="50"/>
                    <a:pt x="53" y="50"/>
                    <a:pt x="53" y="50"/>
                  </a:cubicBezTo>
                  <a:cubicBezTo>
                    <a:pt x="50" y="45"/>
                    <a:pt x="47" y="50"/>
                    <a:pt x="47" y="50"/>
                  </a:cubicBezTo>
                  <a:cubicBezTo>
                    <a:pt x="45" y="53"/>
                    <a:pt x="35" y="59"/>
                    <a:pt x="35" y="59"/>
                  </a:cubicBezTo>
                  <a:cubicBezTo>
                    <a:pt x="34" y="59"/>
                    <a:pt x="33" y="60"/>
                    <a:pt x="33" y="60"/>
                  </a:cubicBezTo>
                  <a:lnTo>
                    <a:pt x="33" y="51"/>
                  </a:lnTo>
                  <a:close/>
                  <a:moveTo>
                    <a:pt x="3" y="82"/>
                  </a:moveTo>
                  <a:cubicBezTo>
                    <a:pt x="3" y="82"/>
                    <a:pt x="0" y="81"/>
                    <a:pt x="0" y="78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77"/>
                    <a:pt x="0" y="77"/>
                    <a:pt x="0" y="76"/>
                  </a:cubicBezTo>
                  <a:cubicBezTo>
                    <a:pt x="0" y="76"/>
                    <a:pt x="0" y="74"/>
                    <a:pt x="5" y="69"/>
                  </a:cubicBezTo>
                  <a:cubicBezTo>
                    <a:pt x="5" y="69"/>
                    <a:pt x="9" y="65"/>
                    <a:pt x="13" y="63"/>
                  </a:cubicBezTo>
                  <a:cubicBezTo>
                    <a:pt x="13" y="63"/>
                    <a:pt x="22" y="57"/>
                    <a:pt x="28" y="55"/>
                  </a:cubicBezTo>
                  <a:cubicBezTo>
                    <a:pt x="28" y="55"/>
                    <a:pt x="30" y="53"/>
                    <a:pt x="33" y="51"/>
                  </a:cubicBezTo>
                  <a:cubicBezTo>
                    <a:pt x="33" y="60"/>
                    <a:pt x="33" y="60"/>
                    <a:pt x="33" y="60"/>
                  </a:cubicBezTo>
                  <a:cubicBezTo>
                    <a:pt x="31" y="62"/>
                    <a:pt x="30" y="63"/>
                    <a:pt x="30" y="63"/>
                  </a:cubicBezTo>
                  <a:cubicBezTo>
                    <a:pt x="26" y="62"/>
                    <a:pt x="22" y="65"/>
                    <a:pt x="22" y="65"/>
                  </a:cubicBezTo>
                  <a:cubicBezTo>
                    <a:pt x="17" y="67"/>
                    <a:pt x="18" y="69"/>
                    <a:pt x="18" y="69"/>
                  </a:cubicBezTo>
                  <a:cubicBezTo>
                    <a:pt x="17" y="72"/>
                    <a:pt x="14" y="78"/>
                    <a:pt x="14" y="78"/>
                  </a:cubicBezTo>
                  <a:cubicBezTo>
                    <a:pt x="13" y="79"/>
                    <a:pt x="12" y="84"/>
                    <a:pt x="12" y="86"/>
                  </a:cubicBezTo>
                  <a:cubicBezTo>
                    <a:pt x="12" y="86"/>
                    <a:pt x="14" y="92"/>
                    <a:pt x="14" y="92"/>
                  </a:cubicBezTo>
                  <a:cubicBezTo>
                    <a:pt x="16" y="97"/>
                    <a:pt x="26" y="106"/>
                    <a:pt x="26" y="106"/>
                  </a:cubicBezTo>
                  <a:cubicBezTo>
                    <a:pt x="28" y="107"/>
                    <a:pt x="30" y="108"/>
                    <a:pt x="33" y="108"/>
                  </a:cubicBezTo>
                  <a:cubicBezTo>
                    <a:pt x="33" y="115"/>
                    <a:pt x="33" y="115"/>
                    <a:pt x="33" y="115"/>
                  </a:cubicBezTo>
                  <a:cubicBezTo>
                    <a:pt x="31" y="113"/>
                    <a:pt x="29" y="111"/>
                    <a:pt x="27" y="111"/>
                  </a:cubicBezTo>
                  <a:cubicBezTo>
                    <a:pt x="27" y="111"/>
                    <a:pt x="17" y="102"/>
                    <a:pt x="13" y="98"/>
                  </a:cubicBezTo>
                  <a:cubicBezTo>
                    <a:pt x="13" y="98"/>
                    <a:pt x="7" y="92"/>
                    <a:pt x="7" y="87"/>
                  </a:cubicBezTo>
                  <a:cubicBezTo>
                    <a:pt x="7" y="87"/>
                    <a:pt x="6" y="82"/>
                    <a:pt x="3" y="8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69" name="Freeform 18">
              <a:extLst>
                <a:ext uri="{FF2B5EF4-FFF2-40B4-BE49-F238E27FC236}">
                  <a16:creationId xmlns="" xmlns:a16="http://schemas.microsoft.com/office/drawing/2014/main" id="{D09CBA61-0D25-E249-BE3C-24B38CC67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7" y="1954"/>
              <a:ext cx="212" cy="261"/>
            </a:xfrm>
            <a:custGeom>
              <a:avLst/>
              <a:gdLst>
                <a:gd name="T0" fmla="*/ 92 w 111"/>
                <a:gd name="T1" fmla="*/ 4 h 135"/>
                <a:gd name="T2" fmla="*/ 108 w 111"/>
                <a:gd name="T3" fmla="*/ 13 h 135"/>
                <a:gd name="T4" fmla="*/ 106 w 111"/>
                <a:gd name="T5" fmla="*/ 20 h 135"/>
                <a:gd name="T6" fmla="*/ 98 w 111"/>
                <a:gd name="T7" fmla="*/ 25 h 135"/>
                <a:gd name="T8" fmla="*/ 93 w 111"/>
                <a:gd name="T9" fmla="*/ 28 h 135"/>
                <a:gd name="T10" fmla="*/ 68 w 111"/>
                <a:gd name="T11" fmla="*/ 65 h 135"/>
                <a:gd name="T12" fmla="*/ 48 w 111"/>
                <a:gd name="T13" fmla="*/ 97 h 135"/>
                <a:gd name="T14" fmla="*/ 27 w 111"/>
                <a:gd name="T15" fmla="*/ 124 h 135"/>
                <a:gd name="T16" fmla="*/ 23 w 111"/>
                <a:gd name="T17" fmla="*/ 128 h 135"/>
                <a:gd name="T18" fmla="*/ 20 w 111"/>
                <a:gd name="T19" fmla="*/ 132 h 135"/>
                <a:gd name="T20" fmla="*/ 13 w 111"/>
                <a:gd name="T21" fmla="*/ 135 h 135"/>
                <a:gd name="T22" fmla="*/ 8 w 111"/>
                <a:gd name="T23" fmla="*/ 134 h 135"/>
                <a:gd name="T24" fmla="*/ 3 w 111"/>
                <a:gd name="T25" fmla="*/ 134 h 135"/>
                <a:gd name="T26" fmla="*/ 4 w 111"/>
                <a:gd name="T27" fmla="*/ 132 h 135"/>
                <a:gd name="T28" fmla="*/ 6 w 111"/>
                <a:gd name="T29" fmla="*/ 130 h 135"/>
                <a:gd name="T30" fmla="*/ 8 w 111"/>
                <a:gd name="T31" fmla="*/ 129 h 135"/>
                <a:gd name="T32" fmla="*/ 9 w 111"/>
                <a:gd name="T33" fmla="*/ 128 h 135"/>
                <a:gd name="T34" fmla="*/ 11 w 111"/>
                <a:gd name="T35" fmla="*/ 125 h 135"/>
                <a:gd name="T36" fmla="*/ 13 w 111"/>
                <a:gd name="T37" fmla="*/ 123 h 135"/>
                <a:gd name="T38" fmla="*/ 31 w 111"/>
                <a:gd name="T39" fmla="*/ 102 h 135"/>
                <a:gd name="T40" fmla="*/ 48 w 111"/>
                <a:gd name="T41" fmla="*/ 77 h 135"/>
                <a:gd name="T42" fmla="*/ 58 w 111"/>
                <a:gd name="T43" fmla="*/ 61 h 135"/>
                <a:gd name="T44" fmla="*/ 78 w 111"/>
                <a:gd name="T45" fmla="*/ 28 h 135"/>
                <a:gd name="T46" fmla="*/ 58 w 111"/>
                <a:gd name="T47" fmla="*/ 17 h 135"/>
                <a:gd name="T48" fmla="*/ 61 w 111"/>
                <a:gd name="T49" fmla="*/ 16 h 135"/>
                <a:gd name="T50" fmla="*/ 81 w 111"/>
                <a:gd name="T51" fmla="*/ 13 h 135"/>
                <a:gd name="T52" fmla="*/ 92 w 111"/>
                <a:gd name="T53" fmla="*/ 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11" h="135">
                  <a:moveTo>
                    <a:pt x="92" y="4"/>
                  </a:moveTo>
                  <a:cubicBezTo>
                    <a:pt x="92" y="4"/>
                    <a:pt x="100" y="0"/>
                    <a:pt x="108" y="13"/>
                  </a:cubicBezTo>
                  <a:cubicBezTo>
                    <a:pt x="108" y="13"/>
                    <a:pt x="111" y="20"/>
                    <a:pt x="106" y="20"/>
                  </a:cubicBezTo>
                  <a:cubicBezTo>
                    <a:pt x="106" y="20"/>
                    <a:pt x="102" y="21"/>
                    <a:pt x="98" y="25"/>
                  </a:cubicBezTo>
                  <a:cubicBezTo>
                    <a:pt x="97" y="25"/>
                    <a:pt x="94" y="25"/>
                    <a:pt x="93" y="28"/>
                  </a:cubicBezTo>
                  <a:cubicBezTo>
                    <a:pt x="93" y="28"/>
                    <a:pt x="85" y="42"/>
                    <a:pt x="68" y="65"/>
                  </a:cubicBezTo>
                  <a:cubicBezTo>
                    <a:pt x="68" y="65"/>
                    <a:pt x="59" y="77"/>
                    <a:pt x="48" y="97"/>
                  </a:cubicBezTo>
                  <a:cubicBezTo>
                    <a:pt x="48" y="97"/>
                    <a:pt x="40" y="113"/>
                    <a:pt x="27" y="124"/>
                  </a:cubicBezTo>
                  <a:cubicBezTo>
                    <a:pt x="27" y="124"/>
                    <a:pt x="23" y="127"/>
                    <a:pt x="23" y="128"/>
                  </a:cubicBezTo>
                  <a:cubicBezTo>
                    <a:pt x="23" y="128"/>
                    <a:pt x="22" y="130"/>
                    <a:pt x="20" y="132"/>
                  </a:cubicBezTo>
                  <a:cubicBezTo>
                    <a:pt x="20" y="132"/>
                    <a:pt x="17" y="135"/>
                    <a:pt x="13" y="135"/>
                  </a:cubicBezTo>
                  <a:cubicBezTo>
                    <a:pt x="13" y="135"/>
                    <a:pt x="10" y="134"/>
                    <a:pt x="8" y="134"/>
                  </a:cubicBezTo>
                  <a:cubicBezTo>
                    <a:pt x="8" y="134"/>
                    <a:pt x="5" y="134"/>
                    <a:pt x="3" y="134"/>
                  </a:cubicBezTo>
                  <a:cubicBezTo>
                    <a:pt x="3" y="134"/>
                    <a:pt x="0" y="135"/>
                    <a:pt x="4" y="132"/>
                  </a:cubicBezTo>
                  <a:cubicBezTo>
                    <a:pt x="4" y="132"/>
                    <a:pt x="4" y="131"/>
                    <a:pt x="6" y="130"/>
                  </a:cubicBezTo>
                  <a:cubicBezTo>
                    <a:pt x="6" y="130"/>
                    <a:pt x="7" y="130"/>
                    <a:pt x="8" y="129"/>
                  </a:cubicBezTo>
                  <a:cubicBezTo>
                    <a:pt x="8" y="129"/>
                    <a:pt x="7" y="128"/>
                    <a:pt x="9" y="128"/>
                  </a:cubicBezTo>
                  <a:cubicBezTo>
                    <a:pt x="9" y="128"/>
                    <a:pt x="11" y="129"/>
                    <a:pt x="11" y="125"/>
                  </a:cubicBezTo>
                  <a:cubicBezTo>
                    <a:pt x="11" y="125"/>
                    <a:pt x="11" y="124"/>
                    <a:pt x="13" y="123"/>
                  </a:cubicBezTo>
                  <a:cubicBezTo>
                    <a:pt x="13" y="123"/>
                    <a:pt x="19" y="118"/>
                    <a:pt x="31" y="102"/>
                  </a:cubicBezTo>
                  <a:cubicBezTo>
                    <a:pt x="31" y="102"/>
                    <a:pt x="42" y="89"/>
                    <a:pt x="48" y="77"/>
                  </a:cubicBezTo>
                  <a:cubicBezTo>
                    <a:pt x="48" y="77"/>
                    <a:pt x="53" y="69"/>
                    <a:pt x="58" y="61"/>
                  </a:cubicBezTo>
                  <a:cubicBezTo>
                    <a:pt x="58" y="61"/>
                    <a:pt x="75" y="34"/>
                    <a:pt x="78" y="28"/>
                  </a:cubicBezTo>
                  <a:cubicBezTo>
                    <a:pt x="78" y="28"/>
                    <a:pt x="59" y="25"/>
                    <a:pt x="58" y="17"/>
                  </a:cubicBezTo>
                  <a:cubicBezTo>
                    <a:pt x="58" y="17"/>
                    <a:pt x="58" y="14"/>
                    <a:pt x="61" y="16"/>
                  </a:cubicBezTo>
                  <a:cubicBezTo>
                    <a:pt x="61" y="16"/>
                    <a:pt x="70" y="20"/>
                    <a:pt x="81" y="13"/>
                  </a:cubicBezTo>
                  <a:cubicBezTo>
                    <a:pt x="81" y="13"/>
                    <a:pt x="87" y="11"/>
                    <a:pt x="92" y="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0" name="Freeform 19">
              <a:extLst>
                <a:ext uri="{FF2B5EF4-FFF2-40B4-BE49-F238E27FC236}">
                  <a16:creationId xmlns="" xmlns:a16="http://schemas.microsoft.com/office/drawing/2014/main" id="{F2EC80B9-9CA7-6749-A2F8-1DBE62DAA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8" y="2093"/>
              <a:ext cx="158" cy="118"/>
            </a:xfrm>
            <a:custGeom>
              <a:avLst/>
              <a:gdLst>
                <a:gd name="T0" fmla="*/ 11 w 83"/>
                <a:gd name="T1" fmla="*/ 29 h 61"/>
                <a:gd name="T2" fmla="*/ 4 w 83"/>
                <a:gd name="T3" fmla="*/ 21 h 61"/>
                <a:gd name="T4" fmla="*/ 20 w 83"/>
                <a:gd name="T5" fmla="*/ 27 h 61"/>
                <a:gd name="T6" fmla="*/ 23 w 83"/>
                <a:gd name="T7" fmla="*/ 33 h 61"/>
                <a:gd name="T8" fmla="*/ 33 w 83"/>
                <a:gd name="T9" fmla="*/ 46 h 61"/>
                <a:gd name="T10" fmla="*/ 34 w 83"/>
                <a:gd name="T11" fmla="*/ 44 h 61"/>
                <a:gd name="T12" fmla="*/ 34 w 83"/>
                <a:gd name="T13" fmla="*/ 39 h 61"/>
                <a:gd name="T14" fmla="*/ 38 w 83"/>
                <a:gd name="T15" fmla="*/ 36 h 61"/>
                <a:gd name="T16" fmla="*/ 40 w 83"/>
                <a:gd name="T17" fmla="*/ 35 h 61"/>
                <a:gd name="T18" fmla="*/ 47 w 83"/>
                <a:gd name="T19" fmla="*/ 26 h 61"/>
                <a:gd name="T20" fmla="*/ 47 w 83"/>
                <a:gd name="T21" fmla="*/ 19 h 61"/>
                <a:gd name="T22" fmla="*/ 37 w 83"/>
                <a:gd name="T23" fmla="*/ 13 h 61"/>
                <a:gd name="T24" fmla="*/ 35 w 83"/>
                <a:gd name="T25" fmla="*/ 11 h 61"/>
                <a:gd name="T26" fmla="*/ 42 w 83"/>
                <a:gd name="T27" fmla="*/ 10 h 61"/>
                <a:gd name="T28" fmla="*/ 55 w 83"/>
                <a:gd name="T29" fmla="*/ 4 h 61"/>
                <a:gd name="T30" fmla="*/ 59 w 83"/>
                <a:gd name="T31" fmla="*/ 1 h 61"/>
                <a:gd name="T32" fmla="*/ 68 w 83"/>
                <a:gd name="T33" fmla="*/ 3 h 61"/>
                <a:gd name="T34" fmla="*/ 81 w 83"/>
                <a:gd name="T35" fmla="*/ 15 h 61"/>
                <a:gd name="T36" fmla="*/ 82 w 83"/>
                <a:gd name="T37" fmla="*/ 18 h 61"/>
                <a:gd name="T38" fmla="*/ 78 w 83"/>
                <a:gd name="T39" fmla="*/ 23 h 61"/>
                <a:gd name="T40" fmla="*/ 66 w 83"/>
                <a:gd name="T41" fmla="*/ 34 h 61"/>
                <a:gd name="T42" fmla="*/ 64 w 83"/>
                <a:gd name="T43" fmla="*/ 46 h 61"/>
                <a:gd name="T44" fmla="*/ 62 w 83"/>
                <a:gd name="T45" fmla="*/ 53 h 61"/>
                <a:gd name="T46" fmla="*/ 55 w 83"/>
                <a:gd name="T47" fmla="*/ 55 h 61"/>
                <a:gd name="T48" fmla="*/ 46 w 83"/>
                <a:gd name="T49" fmla="*/ 59 h 61"/>
                <a:gd name="T50" fmla="*/ 43 w 83"/>
                <a:gd name="T51" fmla="*/ 59 h 61"/>
                <a:gd name="T52" fmla="*/ 40 w 83"/>
                <a:gd name="T53" fmla="*/ 58 h 61"/>
                <a:gd name="T54" fmla="*/ 38 w 83"/>
                <a:gd name="T55" fmla="*/ 55 h 61"/>
                <a:gd name="T56" fmla="*/ 33 w 83"/>
                <a:gd name="T57" fmla="*/ 51 h 61"/>
                <a:gd name="T58" fmla="*/ 29 w 83"/>
                <a:gd name="T59" fmla="*/ 49 h 61"/>
                <a:gd name="T60" fmla="*/ 20 w 83"/>
                <a:gd name="T61" fmla="*/ 35 h 61"/>
                <a:gd name="T62" fmla="*/ 11 w 83"/>
                <a:gd name="T63" fmla="*/ 29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3" h="61">
                  <a:moveTo>
                    <a:pt x="11" y="29"/>
                  </a:moveTo>
                  <a:cubicBezTo>
                    <a:pt x="11" y="29"/>
                    <a:pt x="0" y="23"/>
                    <a:pt x="4" y="21"/>
                  </a:cubicBezTo>
                  <a:cubicBezTo>
                    <a:pt x="4" y="21"/>
                    <a:pt x="12" y="18"/>
                    <a:pt x="20" y="27"/>
                  </a:cubicBezTo>
                  <a:cubicBezTo>
                    <a:pt x="20" y="27"/>
                    <a:pt x="21" y="30"/>
                    <a:pt x="23" y="33"/>
                  </a:cubicBezTo>
                  <a:cubicBezTo>
                    <a:pt x="23" y="33"/>
                    <a:pt x="24" y="36"/>
                    <a:pt x="33" y="46"/>
                  </a:cubicBezTo>
                  <a:cubicBezTo>
                    <a:pt x="33" y="46"/>
                    <a:pt x="34" y="47"/>
                    <a:pt x="34" y="44"/>
                  </a:cubicBezTo>
                  <a:cubicBezTo>
                    <a:pt x="34" y="39"/>
                    <a:pt x="34" y="39"/>
                    <a:pt x="34" y="39"/>
                  </a:cubicBezTo>
                  <a:cubicBezTo>
                    <a:pt x="34" y="39"/>
                    <a:pt x="36" y="35"/>
                    <a:pt x="38" y="36"/>
                  </a:cubicBezTo>
                  <a:cubicBezTo>
                    <a:pt x="38" y="36"/>
                    <a:pt x="39" y="37"/>
                    <a:pt x="40" y="35"/>
                  </a:cubicBezTo>
                  <a:cubicBezTo>
                    <a:pt x="40" y="35"/>
                    <a:pt x="45" y="31"/>
                    <a:pt x="47" y="26"/>
                  </a:cubicBezTo>
                  <a:cubicBezTo>
                    <a:pt x="47" y="26"/>
                    <a:pt x="50" y="21"/>
                    <a:pt x="47" y="19"/>
                  </a:cubicBezTo>
                  <a:cubicBezTo>
                    <a:pt x="47" y="19"/>
                    <a:pt x="40" y="15"/>
                    <a:pt x="37" y="13"/>
                  </a:cubicBezTo>
                  <a:cubicBezTo>
                    <a:pt x="37" y="13"/>
                    <a:pt x="33" y="12"/>
                    <a:pt x="35" y="11"/>
                  </a:cubicBezTo>
                  <a:cubicBezTo>
                    <a:pt x="35" y="11"/>
                    <a:pt x="37" y="10"/>
                    <a:pt x="42" y="10"/>
                  </a:cubicBezTo>
                  <a:cubicBezTo>
                    <a:pt x="42" y="10"/>
                    <a:pt x="53" y="8"/>
                    <a:pt x="55" y="4"/>
                  </a:cubicBezTo>
                  <a:cubicBezTo>
                    <a:pt x="55" y="4"/>
                    <a:pt x="56" y="0"/>
                    <a:pt x="59" y="1"/>
                  </a:cubicBezTo>
                  <a:cubicBezTo>
                    <a:pt x="59" y="1"/>
                    <a:pt x="65" y="4"/>
                    <a:pt x="68" y="3"/>
                  </a:cubicBezTo>
                  <a:cubicBezTo>
                    <a:pt x="68" y="3"/>
                    <a:pt x="79" y="3"/>
                    <a:pt x="81" y="15"/>
                  </a:cubicBezTo>
                  <a:cubicBezTo>
                    <a:pt x="81" y="15"/>
                    <a:pt x="81" y="17"/>
                    <a:pt x="82" y="18"/>
                  </a:cubicBezTo>
                  <a:cubicBezTo>
                    <a:pt x="82" y="18"/>
                    <a:pt x="83" y="22"/>
                    <a:pt x="78" y="23"/>
                  </a:cubicBezTo>
                  <a:cubicBezTo>
                    <a:pt x="78" y="23"/>
                    <a:pt x="68" y="30"/>
                    <a:pt x="66" y="34"/>
                  </a:cubicBezTo>
                  <a:cubicBezTo>
                    <a:pt x="66" y="34"/>
                    <a:pt x="62" y="42"/>
                    <a:pt x="64" y="46"/>
                  </a:cubicBezTo>
                  <a:cubicBezTo>
                    <a:pt x="64" y="46"/>
                    <a:pt x="66" y="51"/>
                    <a:pt x="62" y="53"/>
                  </a:cubicBezTo>
                  <a:cubicBezTo>
                    <a:pt x="62" y="53"/>
                    <a:pt x="59" y="55"/>
                    <a:pt x="55" y="55"/>
                  </a:cubicBezTo>
                  <a:cubicBezTo>
                    <a:pt x="55" y="55"/>
                    <a:pt x="50" y="54"/>
                    <a:pt x="46" y="59"/>
                  </a:cubicBezTo>
                  <a:cubicBezTo>
                    <a:pt x="46" y="59"/>
                    <a:pt x="46" y="61"/>
                    <a:pt x="43" y="59"/>
                  </a:cubicBezTo>
                  <a:cubicBezTo>
                    <a:pt x="43" y="59"/>
                    <a:pt x="43" y="58"/>
                    <a:pt x="40" y="58"/>
                  </a:cubicBezTo>
                  <a:cubicBezTo>
                    <a:pt x="40" y="58"/>
                    <a:pt x="38" y="58"/>
                    <a:pt x="38" y="55"/>
                  </a:cubicBezTo>
                  <a:cubicBezTo>
                    <a:pt x="38" y="55"/>
                    <a:pt x="37" y="52"/>
                    <a:pt x="33" y="51"/>
                  </a:cubicBezTo>
                  <a:cubicBezTo>
                    <a:pt x="33" y="51"/>
                    <a:pt x="31" y="52"/>
                    <a:pt x="29" y="49"/>
                  </a:cubicBezTo>
                  <a:cubicBezTo>
                    <a:pt x="29" y="49"/>
                    <a:pt x="23" y="39"/>
                    <a:pt x="20" y="35"/>
                  </a:cubicBezTo>
                  <a:cubicBezTo>
                    <a:pt x="20" y="35"/>
                    <a:pt x="16" y="30"/>
                    <a:pt x="11" y="2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1" name="Freeform 20">
              <a:extLst>
                <a:ext uri="{FF2B5EF4-FFF2-40B4-BE49-F238E27FC236}">
                  <a16:creationId xmlns="" xmlns:a16="http://schemas.microsoft.com/office/drawing/2014/main" id="{04D4DCB3-02D7-8946-A517-598767885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2116"/>
              <a:ext cx="19" cy="97"/>
            </a:xfrm>
            <a:custGeom>
              <a:avLst/>
              <a:gdLst>
                <a:gd name="T0" fmla="*/ 10 w 10"/>
                <a:gd name="T1" fmla="*/ 50 h 50"/>
                <a:gd name="T2" fmla="*/ 6 w 10"/>
                <a:gd name="T3" fmla="*/ 50 h 50"/>
                <a:gd name="T4" fmla="*/ 0 w 10"/>
                <a:gd name="T5" fmla="*/ 25 h 50"/>
                <a:gd name="T6" fmla="*/ 6 w 10"/>
                <a:gd name="T7" fmla="*/ 0 h 50"/>
                <a:gd name="T8" fmla="*/ 10 w 10"/>
                <a:gd name="T9" fmla="*/ 0 h 50"/>
                <a:gd name="T10" fmla="*/ 4 w 10"/>
                <a:gd name="T11" fmla="*/ 25 h 50"/>
                <a:gd name="T12" fmla="*/ 10 w 10"/>
                <a:gd name="T13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0">
                  <a:moveTo>
                    <a:pt x="10" y="50"/>
                  </a:moveTo>
                  <a:cubicBezTo>
                    <a:pt x="6" y="50"/>
                    <a:pt x="6" y="50"/>
                    <a:pt x="6" y="50"/>
                  </a:cubicBezTo>
                  <a:cubicBezTo>
                    <a:pt x="2" y="43"/>
                    <a:pt x="0" y="35"/>
                    <a:pt x="0" y="25"/>
                  </a:cubicBezTo>
                  <a:cubicBezTo>
                    <a:pt x="0" y="15"/>
                    <a:pt x="2" y="7"/>
                    <a:pt x="6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6" y="8"/>
                    <a:pt x="4" y="16"/>
                    <a:pt x="4" y="25"/>
                  </a:cubicBezTo>
                  <a:cubicBezTo>
                    <a:pt x="4" y="35"/>
                    <a:pt x="6" y="43"/>
                    <a:pt x="10" y="5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2" name="Freeform 21">
              <a:extLst>
                <a:ext uri="{FF2B5EF4-FFF2-40B4-BE49-F238E27FC236}">
                  <a16:creationId xmlns="" xmlns:a16="http://schemas.microsoft.com/office/drawing/2014/main" id="{32F15E9F-DE7C-9144-A85E-9220A4B18C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94" y="2116"/>
              <a:ext cx="95" cy="99"/>
            </a:xfrm>
            <a:custGeom>
              <a:avLst/>
              <a:gdLst>
                <a:gd name="T0" fmla="*/ 15 w 50"/>
                <a:gd name="T1" fmla="*/ 0 h 51"/>
                <a:gd name="T2" fmla="*/ 19 w 50"/>
                <a:gd name="T3" fmla="*/ 3 h 51"/>
                <a:gd name="T4" fmla="*/ 16 w 50"/>
                <a:gd name="T5" fmla="*/ 5 h 51"/>
                <a:gd name="T6" fmla="*/ 14 w 50"/>
                <a:gd name="T7" fmla="*/ 26 h 51"/>
                <a:gd name="T8" fmla="*/ 14 w 50"/>
                <a:gd name="T9" fmla="*/ 30 h 51"/>
                <a:gd name="T10" fmla="*/ 11 w 50"/>
                <a:gd name="T11" fmla="*/ 26 h 51"/>
                <a:gd name="T12" fmla="*/ 8 w 50"/>
                <a:gd name="T13" fmla="*/ 16 h 51"/>
                <a:gd name="T14" fmla="*/ 0 w 50"/>
                <a:gd name="T15" fmla="*/ 18 h 51"/>
                <a:gd name="T16" fmla="*/ 25 w 50"/>
                <a:gd name="T17" fmla="*/ 35 h 51"/>
                <a:gd name="T18" fmla="*/ 24 w 50"/>
                <a:gd name="T19" fmla="*/ 29 h 51"/>
                <a:gd name="T20" fmla="*/ 29 w 50"/>
                <a:gd name="T21" fmla="*/ 29 h 51"/>
                <a:gd name="T22" fmla="*/ 28 w 50"/>
                <a:gd name="T23" fmla="*/ 34 h 51"/>
                <a:gd name="T24" fmla="*/ 46 w 50"/>
                <a:gd name="T25" fmla="*/ 35 h 51"/>
                <a:gd name="T26" fmla="*/ 50 w 50"/>
                <a:gd name="T27" fmla="*/ 38 h 51"/>
                <a:gd name="T28" fmla="*/ 46 w 50"/>
                <a:gd name="T29" fmla="*/ 38 h 51"/>
                <a:gd name="T30" fmla="*/ 28 w 50"/>
                <a:gd name="T31" fmla="*/ 46 h 51"/>
                <a:gd name="T32" fmla="*/ 28 w 50"/>
                <a:gd name="T33" fmla="*/ 51 h 51"/>
                <a:gd name="T34" fmla="*/ 25 w 50"/>
                <a:gd name="T35" fmla="*/ 46 h 51"/>
                <a:gd name="T36" fmla="*/ 6 w 50"/>
                <a:gd name="T37" fmla="*/ 38 h 51"/>
                <a:gd name="T38" fmla="*/ 2 w 50"/>
                <a:gd name="T39" fmla="*/ 35 h 51"/>
                <a:gd name="T40" fmla="*/ 27 w 50"/>
                <a:gd name="T41" fmla="*/ 13 h 51"/>
                <a:gd name="T42" fmla="*/ 27 w 50"/>
                <a:gd name="T43" fmla="*/ 0 h 51"/>
                <a:gd name="T44" fmla="*/ 32 w 50"/>
                <a:gd name="T45" fmla="*/ 1 h 51"/>
                <a:gd name="T46" fmla="*/ 31 w 50"/>
                <a:gd name="T47" fmla="*/ 6 h 51"/>
                <a:gd name="T48" fmla="*/ 44 w 50"/>
                <a:gd name="T49" fmla="*/ 3 h 51"/>
                <a:gd name="T50" fmla="*/ 47 w 50"/>
                <a:gd name="T51" fmla="*/ 7 h 51"/>
                <a:gd name="T52" fmla="*/ 41 w 50"/>
                <a:gd name="T53" fmla="*/ 9 h 51"/>
                <a:gd name="T54" fmla="*/ 31 w 50"/>
                <a:gd name="T55" fmla="*/ 22 h 51"/>
                <a:gd name="T56" fmla="*/ 46 w 50"/>
                <a:gd name="T57" fmla="*/ 22 h 51"/>
                <a:gd name="T58" fmla="*/ 50 w 50"/>
                <a:gd name="T59" fmla="*/ 20 h 51"/>
                <a:gd name="T60" fmla="*/ 49 w 50"/>
                <a:gd name="T61" fmla="*/ 24 h 51"/>
                <a:gd name="T62" fmla="*/ 32 w 50"/>
                <a:gd name="T63" fmla="*/ 29 h 51"/>
                <a:gd name="T64" fmla="*/ 27 w 50"/>
                <a:gd name="T65" fmla="*/ 16 h 51"/>
                <a:gd name="T66" fmla="*/ 18 w 50"/>
                <a:gd name="T67" fmla="*/ 17 h 51"/>
                <a:gd name="T68" fmla="*/ 27 w 50"/>
                <a:gd name="T69" fmla="*/ 13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0" h="51">
                  <a:moveTo>
                    <a:pt x="0" y="18"/>
                  </a:moveTo>
                  <a:cubicBezTo>
                    <a:pt x="8" y="13"/>
                    <a:pt x="13" y="6"/>
                    <a:pt x="15" y="0"/>
                  </a:cubicBezTo>
                  <a:cubicBezTo>
                    <a:pt x="19" y="2"/>
                    <a:pt x="19" y="2"/>
                    <a:pt x="19" y="2"/>
                  </a:cubicBezTo>
                  <a:cubicBezTo>
                    <a:pt x="20" y="2"/>
                    <a:pt x="20" y="3"/>
                    <a:pt x="19" y="3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8" y="3"/>
                    <a:pt x="17" y="4"/>
                    <a:pt x="16" y="5"/>
                  </a:cubicBezTo>
                  <a:cubicBezTo>
                    <a:pt x="15" y="7"/>
                    <a:pt x="15" y="9"/>
                    <a:pt x="14" y="10"/>
                  </a:cubicBezTo>
                  <a:cubicBezTo>
                    <a:pt x="14" y="26"/>
                    <a:pt x="14" y="26"/>
                    <a:pt x="14" y="26"/>
                  </a:cubicBezTo>
                  <a:cubicBezTo>
                    <a:pt x="14" y="26"/>
                    <a:pt x="14" y="27"/>
                    <a:pt x="14" y="29"/>
                  </a:cubicBezTo>
                  <a:cubicBezTo>
                    <a:pt x="14" y="29"/>
                    <a:pt x="14" y="30"/>
                    <a:pt x="14" y="30"/>
                  </a:cubicBezTo>
                  <a:cubicBezTo>
                    <a:pt x="10" y="30"/>
                    <a:pt x="10" y="30"/>
                    <a:pt x="10" y="30"/>
                  </a:cubicBezTo>
                  <a:cubicBezTo>
                    <a:pt x="10" y="28"/>
                    <a:pt x="11" y="27"/>
                    <a:pt x="11" y="26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0" y="14"/>
                    <a:pt x="9" y="15"/>
                    <a:pt x="8" y="16"/>
                  </a:cubicBezTo>
                  <a:cubicBezTo>
                    <a:pt x="7" y="17"/>
                    <a:pt x="6" y="18"/>
                    <a:pt x="3" y="21"/>
                  </a:cubicBezTo>
                  <a:cubicBezTo>
                    <a:pt x="2" y="19"/>
                    <a:pt x="1" y="19"/>
                    <a:pt x="0" y="18"/>
                  </a:cubicBezTo>
                  <a:close/>
                  <a:moveTo>
                    <a:pt x="6" y="35"/>
                  </a:moveTo>
                  <a:cubicBezTo>
                    <a:pt x="25" y="35"/>
                    <a:pt x="25" y="35"/>
                    <a:pt x="25" y="35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25" y="33"/>
                    <a:pt x="24" y="31"/>
                    <a:pt x="24" y="29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29"/>
                    <a:pt x="29" y="29"/>
                    <a:pt x="29" y="29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8" y="30"/>
                    <a:pt x="28" y="32"/>
                    <a:pt x="28" y="34"/>
                  </a:cubicBezTo>
                  <a:cubicBezTo>
                    <a:pt x="28" y="35"/>
                    <a:pt x="28" y="35"/>
                    <a:pt x="28" y="35"/>
                  </a:cubicBezTo>
                  <a:cubicBezTo>
                    <a:pt x="46" y="35"/>
                    <a:pt x="46" y="35"/>
                    <a:pt x="46" y="35"/>
                  </a:cubicBezTo>
                  <a:cubicBezTo>
                    <a:pt x="47" y="35"/>
                    <a:pt x="48" y="35"/>
                    <a:pt x="50" y="35"/>
                  </a:cubicBezTo>
                  <a:cubicBezTo>
                    <a:pt x="50" y="38"/>
                    <a:pt x="50" y="38"/>
                    <a:pt x="50" y="38"/>
                  </a:cubicBezTo>
                  <a:cubicBezTo>
                    <a:pt x="50" y="38"/>
                    <a:pt x="49" y="38"/>
                    <a:pt x="48" y="38"/>
                  </a:cubicBezTo>
                  <a:cubicBezTo>
                    <a:pt x="48" y="38"/>
                    <a:pt x="47" y="38"/>
                    <a:pt x="46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46"/>
                    <a:pt x="28" y="46"/>
                    <a:pt x="28" y="46"/>
                  </a:cubicBezTo>
                  <a:cubicBezTo>
                    <a:pt x="28" y="47"/>
                    <a:pt x="28" y="48"/>
                    <a:pt x="28" y="49"/>
                  </a:cubicBezTo>
                  <a:cubicBezTo>
                    <a:pt x="28" y="50"/>
                    <a:pt x="28" y="50"/>
                    <a:pt x="28" y="51"/>
                  </a:cubicBezTo>
                  <a:cubicBezTo>
                    <a:pt x="24" y="51"/>
                    <a:pt x="24" y="51"/>
                    <a:pt x="24" y="51"/>
                  </a:cubicBezTo>
                  <a:cubicBezTo>
                    <a:pt x="24" y="48"/>
                    <a:pt x="25" y="47"/>
                    <a:pt x="25" y="46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6" y="38"/>
                    <a:pt x="6" y="38"/>
                    <a:pt x="6" y="38"/>
                  </a:cubicBezTo>
                  <a:cubicBezTo>
                    <a:pt x="5" y="38"/>
                    <a:pt x="3" y="38"/>
                    <a:pt x="2" y="38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3" y="35"/>
                    <a:pt x="4" y="35"/>
                    <a:pt x="6" y="35"/>
                  </a:cubicBezTo>
                  <a:close/>
                  <a:moveTo>
                    <a:pt x="27" y="13"/>
                  </a:moveTo>
                  <a:cubicBezTo>
                    <a:pt x="27" y="5"/>
                    <a:pt x="27" y="5"/>
                    <a:pt x="27" y="5"/>
                  </a:cubicBezTo>
                  <a:cubicBezTo>
                    <a:pt x="27" y="5"/>
                    <a:pt x="27" y="3"/>
                    <a:pt x="27" y="0"/>
                  </a:cubicBezTo>
                  <a:cubicBezTo>
                    <a:pt x="31" y="1"/>
                    <a:pt x="31" y="1"/>
                    <a:pt x="31" y="1"/>
                  </a:cubicBezTo>
                  <a:cubicBezTo>
                    <a:pt x="32" y="1"/>
                    <a:pt x="32" y="1"/>
                    <a:pt x="32" y="1"/>
                  </a:cubicBezTo>
                  <a:cubicBezTo>
                    <a:pt x="31" y="2"/>
                    <a:pt x="31" y="2"/>
                    <a:pt x="31" y="2"/>
                  </a:cubicBezTo>
                  <a:cubicBezTo>
                    <a:pt x="31" y="2"/>
                    <a:pt x="31" y="3"/>
                    <a:pt x="31" y="6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6" y="9"/>
                    <a:pt x="40" y="6"/>
                    <a:pt x="44" y="3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47" y="8"/>
                    <a:pt x="46" y="8"/>
                    <a:pt x="46" y="8"/>
                  </a:cubicBezTo>
                  <a:cubicBezTo>
                    <a:pt x="44" y="8"/>
                    <a:pt x="42" y="9"/>
                    <a:pt x="41" y="9"/>
                  </a:cubicBezTo>
                  <a:cubicBezTo>
                    <a:pt x="39" y="11"/>
                    <a:pt x="36" y="13"/>
                    <a:pt x="31" y="15"/>
                  </a:cubicBezTo>
                  <a:cubicBezTo>
                    <a:pt x="31" y="22"/>
                    <a:pt x="31" y="22"/>
                    <a:pt x="31" y="22"/>
                  </a:cubicBezTo>
                  <a:cubicBezTo>
                    <a:pt x="30" y="25"/>
                    <a:pt x="32" y="26"/>
                    <a:pt x="38" y="26"/>
                  </a:cubicBezTo>
                  <a:cubicBezTo>
                    <a:pt x="43" y="26"/>
                    <a:pt x="46" y="25"/>
                    <a:pt x="46" y="22"/>
                  </a:cubicBezTo>
                  <a:cubicBezTo>
                    <a:pt x="46" y="21"/>
                    <a:pt x="46" y="20"/>
                    <a:pt x="46" y="19"/>
                  </a:cubicBezTo>
                  <a:cubicBezTo>
                    <a:pt x="48" y="20"/>
                    <a:pt x="49" y="20"/>
                    <a:pt x="50" y="20"/>
                  </a:cubicBezTo>
                  <a:cubicBezTo>
                    <a:pt x="50" y="21"/>
                    <a:pt x="50" y="21"/>
                    <a:pt x="50" y="21"/>
                  </a:cubicBezTo>
                  <a:cubicBezTo>
                    <a:pt x="50" y="22"/>
                    <a:pt x="50" y="23"/>
                    <a:pt x="49" y="24"/>
                  </a:cubicBezTo>
                  <a:cubicBezTo>
                    <a:pt x="48" y="27"/>
                    <a:pt x="45" y="29"/>
                    <a:pt x="40" y="29"/>
                  </a:cubicBezTo>
                  <a:cubicBezTo>
                    <a:pt x="35" y="29"/>
                    <a:pt x="33" y="29"/>
                    <a:pt x="32" y="29"/>
                  </a:cubicBezTo>
                  <a:cubicBezTo>
                    <a:pt x="29" y="28"/>
                    <a:pt x="27" y="27"/>
                    <a:pt x="27" y="24"/>
                  </a:cubicBezTo>
                  <a:cubicBezTo>
                    <a:pt x="27" y="16"/>
                    <a:pt x="27" y="16"/>
                    <a:pt x="27" y="16"/>
                  </a:cubicBezTo>
                  <a:cubicBezTo>
                    <a:pt x="25" y="17"/>
                    <a:pt x="22" y="18"/>
                    <a:pt x="20" y="19"/>
                  </a:cubicBezTo>
                  <a:cubicBezTo>
                    <a:pt x="19" y="19"/>
                    <a:pt x="18" y="18"/>
                    <a:pt x="18" y="17"/>
                  </a:cubicBezTo>
                  <a:cubicBezTo>
                    <a:pt x="17" y="17"/>
                    <a:pt x="17" y="16"/>
                    <a:pt x="17" y="16"/>
                  </a:cubicBezTo>
                  <a:cubicBezTo>
                    <a:pt x="20" y="16"/>
                    <a:pt x="23" y="15"/>
                    <a:pt x="27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3" name="Freeform 22">
              <a:extLst>
                <a:ext uri="{FF2B5EF4-FFF2-40B4-BE49-F238E27FC236}">
                  <a16:creationId xmlns="" xmlns:a16="http://schemas.microsoft.com/office/drawing/2014/main" id="{A6D9F7E3-1C1E-D040-B6AF-8F0E9353725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03" y="2115"/>
              <a:ext cx="93" cy="100"/>
            </a:xfrm>
            <a:custGeom>
              <a:avLst/>
              <a:gdLst>
                <a:gd name="T0" fmla="*/ 19 w 49"/>
                <a:gd name="T1" fmla="*/ 0 h 52"/>
                <a:gd name="T2" fmla="*/ 22 w 49"/>
                <a:gd name="T3" fmla="*/ 1 h 52"/>
                <a:gd name="T4" fmla="*/ 23 w 49"/>
                <a:gd name="T5" fmla="*/ 1 h 52"/>
                <a:gd name="T6" fmla="*/ 22 w 49"/>
                <a:gd name="T7" fmla="*/ 2 h 52"/>
                <a:gd name="T8" fmla="*/ 21 w 49"/>
                <a:gd name="T9" fmla="*/ 4 h 52"/>
                <a:gd name="T10" fmla="*/ 20 w 49"/>
                <a:gd name="T11" fmla="*/ 6 h 52"/>
                <a:gd name="T12" fmla="*/ 19 w 49"/>
                <a:gd name="T13" fmla="*/ 9 h 52"/>
                <a:gd name="T14" fmla="*/ 44 w 49"/>
                <a:gd name="T15" fmla="*/ 9 h 52"/>
                <a:gd name="T16" fmla="*/ 47 w 49"/>
                <a:gd name="T17" fmla="*/ 8 h 52"/>
                <a:gd name="T18" fmla="*/ 49 w 49"/>
                <a:gd name="T19" fmla="*/ 8 h 52"/>
                <a:gd name="T20" fmla="*/ 49 w 49"/>
                <a:gd name="T21" fmla="*/ 12 h 52"/>
                <a:gd name="T22" fmla="*/ 47 w 49"/>
                <a:gd name="T23" fmla="*/ 11 h 52"/>
                <a:gd name="T24" fmla="*/ 44 w 49"/>
                <a:gd name="T25" fmla="*/ 11 h 52"/>
                <a:gd name="T26" fmla="*/ 18 w 49"/>
                <a:gd name="T27" fmla="*/ 11 h 52"/>
                <a:gd name="T28" fmla="*/ 11 w 49"/>
                <a:gd name="T29" fmla="*/ 25 h 52"/>
                <a:gd name="T30" fmla="*/ 24 w 49"/>
                <a:gd name="T31" fmla="*/ 25 h 52"/>
                <a:gd name="T32" fmla="*/ 24 w 49"/>
                <a:gd name="T33" fmla="*/ 21 h 52"/>
                <a:gd name="T34" fmla="*/ 24 w 49"/>
                <a:gd name="T35" fmla="*/ 16 h 52"/>
                <a:gd name="T36" fmla="*/ 28 w 49"/>
                <a:gd name="T37" fmla="*/ 16 h 52"/>
                <a:gd name="T38" fmla="*/ 28 w 49"/>
                <a:gd name="T39" fmla="*/ 17 h 52"/>
                <a:gd name="T40" fmla="*/ 28 w 49"/>
                <a:gd name="T41" fmla="*/ 17 h 52"/>
                <a:gd name="T42" fmla="*/ 27 w 49"/>
                <a:gd name="T43" fmla="*/ 21 h 52"/>
                <a:gd name="T44" fmla="*/ 27 w 49"/>
                <a:gd name="T45" fmla="*/ 25 h 52"/>
                <a:gd name="T46" fmla="*/ 39 w 49"/>
                <a:gd name="T47" fmla="*/ 25 h 52"/>
                <a:gd name="T48" fmla="*/ 44 w 49"/>
                <a:gd name="T49" fmla="*/ 25 h 52"/>
                <a:gd name="T50" fmla="*/ 44 w 49"/>
                <a:gd name="T51" fmla="*/ 28 h 52"/>
                <a:gd name="T52" fmla="*/ 39 w 49"/>
                <a:gd name="T53" fmla="*/ 28 h 52"/>
                <a:gd name="T54" fmla="*/ 27 w 49"/>
                <a:gd name="T55" fmla="*/ 28 h 52"/>
                <a:gd name="T56" fmla="*/ 27 w 49"/>
                <a:gd name="T57" fmla="*/ 47 h 52"/>
                <a:gd name="T58" fmla="*/ 19 w 49"/>
                <a:gd name="T59" fmla="*/ 52 h 52"/>
                <a:gd name="T60" fmla="*/ 17 w 49"/>
                <a:gd name="T61" fmla="*/ 47 h 52"/>
                <a:gd name="T62" fmla="*/ 24 w 49"/>
                <a:gd name="T63" fmla="*/ 46 h 52"/>
                <a:gd name="T64" fmla="*/ 24 w 49"/>
                <a:gd name="T65" fmla="*/ 28 h 52"/>
                <a:gd name="T66" fmla="*/ 11 w 49"/>
                <a:gd name="T67" fmla="*/ 28 h 52"/>
                <a:gd name="T68" fmla="*/ 8 w 49"/>
                <a:gd name="T69" fmla="*/ 29 h 52"/>
                <a:gd name="T70" fmla="*/ 6 w 49"/>
                <a:gd name="T71" fmla="*/ 25 h 52"/>
                <a:gd name="T72" fmla="*/ 9 w 49"/>
                <a:gd name="T73" fmla="*/ 22 h 52"/>
                <a:gd name="T74" fmla="*/ 14 w 49"/>
                <a:gd name="T75" fmla="*/ 11 h 52"/>
                <a:gd name="T76" fmla="*/ 4 w 49"/>
                <a:gd name="T77" fmla="*/ 11 h 52"/>
                <a:gd name="T78" fmla="*/ 1 w 49"/>
                <a:gd name="T79" fmla="*/ 11 h 52"/>
                <a:gd name="T80" fmla="*/ 0 w 49"/>
                <a:gd name="T81" fmla="*/ 12 h 52"/>
                <a:gd name="T82" fmla="*/ 0 w 49"/>
                <a:gd name="T83" fmla="*/ 8 h 52"/>
                <a:gd name="T84" fmla="*/ 2 w 49"/>
                <a:gd name="T85" fmla="*/ 8 h 52"/>
                <a:gd name="T86" fmla="*/ 4 w 49"/>
                <a:gd name="T87" fmla="*/ 9 h 52"/>
                <a:gd name="T88" fmla="*/ 15 w 49"/>
                <a:gd name="T89" fmla="*/ 9 h 52"/>
                <a:gd name="T90" fmla="*/ 19 w 49"/>
                <a:gd name="T91" fmla="*/ 0 h 52"/>
                <a:gd name="T92" fmla="*/ 0 w 49"/>
                <a:gd name="T93" fmla="*/ 46 h 52"/>
                <a:gd name="T94" fmla="*/ 14 w 49"/>
                <a:gd name="T95" fmla="*/ 33 h 52"/>
                <a:gd name="T96" fmla="*/ 18 w 49"/>
                <a:gd name="T97" fmla="*/ 36 h 52"/>
                <a:gd name="T98" fmla="*/ 19 w 49"/>
                <a:gd name="T99" fmla="*/ 36 h 52"/>
                <a:gd name="T100" fmla="*/ 18 w 49"/>
                <a:gd name="T101" fmla="*/ 37 h 52"/>
                <a:gd name="T102" fmla="*/ 15 w 49"/>
                <a:gd name="T103" fmla="*/ 39 h 52"/>
                <a:gd name="T104" fmla="*/ 4 w 49"/>
                <a:gd name="T105" fmla="*/ 49 h 52"/>
                <a:gd name="T106" fmla="*/ 0 w 49"/>
                <a:gd name="T107" fmla="*/ 46 h 52"/>
                <a:gd name="T108" fmla="*/ 32 w 49"/>
                <a:gd name="T109" fmla="*/ 37 h 52"/>
                <a:gd name="T110" fmla="*/ 34 w 49"/>
                <a:gd name="T111" fmla="*/ 34 h 52"/>
                <a:gd name="T112" fmla="*/ 48 w 49"/>
                <a:gd name="T113" fmla="*/ 45 h 52"/>
                <a:gd name="T114" fmla="*/ 46 w 49"/>
                <a:gd name="T115" fmla="*/ 48 h 52"/>
                <a:gd name="T116" fmla="*/ 32 w 49"/>
                <a:gd name="T117" fmla="*/ 37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" h="52">
                  <a:moveTo>
                    <a:pt x="19" y="0"/>
                  </a:moveTo>
                  <a:cubicBezTo>
                    <a:pt x="22" y="1"/>
                    <a:pt x="22" y="1"/>
                    <a:pt x="22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3" y="1"/>
                    <a:pt x="23" y="2"/>
                    <a:pt x="22" y="2"/>
                  </a:cubicBezTo>
                  <a:cubicBezTo>
                    <a:pt x="22" y="2"/>
                    <a:pt x="21" y="3"/>
                    <a:pt x="21" y="4"/>
                  </a:cubicBezTo>
                  <a:cubicBezTo>
                    <a:pt x="21" y="4"/>
                    <a:pt x="20" y="5"/>
                    <a:pt x="20" y="6"/>
                  </a:cubicBezTo>
                  <a:cubicBezTo>
                    <a:pt x="20" y="7"/>
                    <a:pt x="19" y="8"/>
                    <a:pt x="19" y="9"/>
                  </a:cubicBezTo>
                  <a:cubicBezTo>
                    <a:pt x="44" y="9"/>
                    <a:pt x="44" y="9"/>
                    <a:pt x="44" y="9"/>
                  </a:cubicBezTo>
                  <a:cubicBezTo>
                    <a:pt x="45" y="9"/>
                    <a:pt x="46" y="8"/>
                    <a:pt x="47" y="8"/>
                  </a:cubicBezTo>
                  <a:cubicBezTo>
                    <a:pt x="48" y="8"/>
                    <a:pt x="49" y="8"/>
                    <a:pt x="49" y="8"/>
                  </a:cubicBezTo>
                  <a:cubicBezTo>
                    <a:pt x="49" y="12"/>
                    <a:pt x="49" y="12"/>
                    <a:pt x="49" y="12"/>
                  </a:cubicBezTo>
                  <a:cubicBezTo>
                    <a:pt x="49" y="12"/>
                    <a:pt x="48" y="12"/>
                    <a:pt x="47" y="11"/>
                  </a:cubicBezTo>
                  <a:cubicBezTo>
                    <a:pt x="46" y="11"/>
                    <a:pt x="45" y="11"/>
                    <a:pt x="44" y="11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16" y="15"/>
                    <a:pt x="14" y="19"/>
                    <a:pt x="11" y="25"/>
                  </a:cubicBezTo>
                  <a:cubicBezTo>
                    <a:pt x="24" y="25"/>
                    <a:pt x="24" y="25"/>
                    <a:pt x="24" y="25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19"/>
                    <a:pt x="24" y="17"/>
                    <a:pt x="24" y="16"/>
                  </a:cubicBezTo>
                  <a:cubicBezTo>
                    <a:pt x="28" y="16"/>
                    <a:pt x="28" y="16"/>
                    <a:pt x="28" y="16"/>
                  </a:cubicBezTo>
                  <a:cubicBezTo>
                    <a:pt x="28" y="16"/>
                    <a:pt x="28" y="16"/>
                    <a:pt x="28" y="17"/>
                  </a:cubicBezTo>
                  <a:cubicBezTo>
                    <a:pt x="28" y="17"/>
                    <a:pt x="28" y="17"/>
                    <a:pt x="28" y="17"/>
                  </a:cubicBezTo>
                  <a:cubicBezTo>
                    <a:pt x="27" y="17"/>
                    <a:pt x="27" y="19"/>
                    <a:pt x="27" y="21"/>
                  </a:cubicBezTo>
                  <a:cubicBezTo>
                    <a:pt x="27" y="25"/>
                    <a:pt x="27" y="25"/>
                    <a:pt x="27" y="25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40" y="25"/>
                    <a:pt x="42" y="25"/>
                    <a:pt x="44" y="25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42" y="28"/>
                    <a:pt x="41" y="28"/>
                    <a:pt x="39" y="28"/>
                  </a:cubicBezTo>
                  <a:cubicBezTo>
                    <a:pt x="27" y="28"/>
                    <a:pt x="27" y="28"/>
                    <a:pt x="27" y="28"/>
                  </a:cubicBezTo>
                  <a:cubicBezTo>
                    <a:pt x="27" y="47"/>
                    <a:pt x="27" y="47"/>
                    <a:pt x="27" y="47"/>
                  </a:cubicBezTo>
                  <a:cubicBezTo>
                    <a:pt x="28" y="50"/>
                    <a:pt x="25" y="51"/>
                    <a:pt x="19" y="52"/>
                  </a:cubicBezTo>
                  <a:cubicBezTo>
                    <a:pt x="18" y="50"/>
                    <a:pt x="18" y="49"/>
                    <a:pt x="17" y="47"/>
                  </a:cubicBezTo>
                  <a:cubicBezTo>
                    <a:pt x="22" y="48"/>
                    <a:pt x="25" y="48"/>
                    <a:pt x="24" y="46"/>
                  </a:cubicBezTo>
                  <a:cubicBezTo>
                    <a:pt x="24" y="28"/>
                    <a:pt x="24" y="28"/>
                    <a:pt x="24" y="28"/>
                  </a:cubicBezTo>
                  <a:cubicBezTo>
                    <a:pt x="11" y="28"/>
                    <a:pt x="11" y="28"/>
                    <a:pt x="11" y="28"/>
                  </a:cubicBezTo>
                  <a:cubicBezTo>
                    <a:pt x="10" y="28"/>
                    <a:pt x="9" y="28"/>
                    <a:pt x="8" y="29"/>
                  </a:cubicBezTo>
                  <a:cubicBezTo>
                    <a:pt x="6" y="25"/>
                    <a:pt x="6" y="25"/>
                    <a:pt x="6" y="25"/>
                  </a:cubicBezTo>
                  <a:cubicBezTo>
                    <a:pt x="7" y="25"/>
                    <a:pt x="8" y="24"/>
                    <a:pt x="9" y="22"/>
                  </a:cubicBezTo>
                  <a:cubicBezTo>
                    <a:pt x="11" y="19"/>
                    <a:pt x="12" y="16"/>
                    <a:pt x="1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4" y="11"/>
                    <a:pt x="3" y="11"/>
                    <a:pt x="1" y="11"/>
                  </a:cubicBezTo>
                  <a:cubicBezTo>
                    <a:pt x="1" y="12"/>
                    <a:pt x="0" y="12"/>
                    <a:pt x="0" y="12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1" y="8"/>
                    <a:pt x="2" y="8"/>
                  </a:cubicBezTo>
                  <a:cubicBezTo>
                    <a:pt x="3" y="8"/>
                    <a:pt x="4" y="9"/>
                    <a:pt x="4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7" y="6"/>
                    <a:pt x="18" y="3"/>
                    <a:pt x="19" y="0"/>
                  </a:cubicBezTo>
                  <a:close/>
                  <a:moveTo>
                    <a:pt x="0" y="46"/>
                  </a:moveTo>
                  <a:cubicBezTo>
                    <a:pt x="6" y="43"/>
                    <a:pt x="11" y="39"/>
                    <a:pt x="14" y="33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9" y="36"/>
                    <a:pt x="19" y="36"/>
                    <a:pt x="19" y="36"/>
                  </a:cubicBezTo>
                  <a:cubicBezTo>
                    <a:pt x="19" y="36"/>
                    <a:pt x="18" y="36"/>
                    <a:pt x="18" y="37"/>
                  </a:cubicBezTo>
                  <a:cubicBezTo>
                    <a:pt x="17" y="37"/>
                    <a:pt x="16" y="38"/>
                    <a:pt x="15" y="39"/>
                  </a:cubicBezTo>
                  <a:cubicBezTo>
                    <a:pt x="12" y="42"/>
                    <a:pt x="8" y="46"/>
                    <a:pt x="4" y="49"/>
                  </a:cubicBezTo>
                  <a:cubicBezTo>
                    <a:pt x="3" y="47"/>
                    <a:pt x="2" y="46"/>
                    <a:pt x="0" y="46"/>
                  </a:cubicBezTo>
                  <a:close/>
                  <a:moveTo>
                    <a:pt x="32" y="37"/>
                  </a:moveTo>
                  <a:cubicBezTo>
                    <a:pt x="34" y="34"/>
                    <a:pt x="34" y="34"/>
                    <a:pt x="34" y="34"/>
                  </a:cubicBezTo>
                  <a:cubicBezTo>
                    <a:pt x="39" y="37"/>
                    <a:pt x="44" y="41"/>
                    <a:pt x="48" y="45"/>
                  </a:cubicBezTo>
                  <a:cubicBezTo>
                    <a:pt x="46" y="48"/>
                    <a:pt x="46" y="48"/>
                    <a:pt x="46" y="48"/>
                  </a:cubicBezTo>
                  <a:cubicBezTo>
                    <a:pt x="41" y="44"/>
                    <a:pt x="37" y="40"/>
                    <a:pt x="32" y="3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4" name="Freeform 23">
              <a:extLst>
                <a:ext uri="{FF2B5EF4-FFF2-40B4-BE49-F238E27FC236}">
                  <a16:creationId xmlns="" xmlns:a16="http://schemas.microsoft.com/office/drawing/2014/main" id="{ABA3F0EE-245A-C146-A3F3-8A7ACF402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1" y="2116"/>
              <a:ext cx="19" cy="97"/>
            </a:xfrm>
            <a:custGeom>
              <a:avLst/>
              <a:gdLst>
                <a:gd name="T0" fmla="*/ 0 w 10"/>
                <a:gd name="T1" fmla="*/ 0 h 50"/>
                <a:gd name="T2" fmla="*/ 4 w 10"/>
                <a:gd name="T3" fmla="*/ 0 h 50"/>
                <a:gd name="T4" fmla="*/ 10 w 10"/>
                <a:gd name="T5" fmla="*/ 25 h 50"/>
                <a:gd name="T6" fmla="*/ 4 w 10"/>
                <a:gd name="T7" fmla="*/ 50 h 50"/>
                <a:gd name="T8" fmla="*/ 0 w 10"/>
                <a:gd name="T9" fmla="*/ 50 h 50"/>
                <a:gd name="T10" fmla="*/ 6 w 10"/>
                <a:gd name="T11" fmla="*/ 25 h 50"/>
                <a:gd name="T12" fmla="*/ 0 w 10"/>
                <a:gd name="T1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50">
                  <a:moveTo>
                    <a:pt x="0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8" y="7"/>
                    <a:pt x="10" y="15"/>
                    <a:pt x="10" y="25"/>
                  </a:cubicBezTo>
                  <a:cubicBezTo>
                    <a:pt x="10" y="35"/>
                    <a:pt x="8" y="43"/>
                    <a:pt x="4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4" y="43"/>
                    <a:pt x="6" y="35"/>
                    <a:pt x="6" y="25"/>
                  </a:cubicBezTo>
                  <a:cubicBezTo>
                    <a:pt x="6" y="16"/>
                    <a:pt x="4" y="8"/>
                    <a:pt x="0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5" name="Freeform 24">
              <a:extLst>
                <a:ext uri="{FF2B5EF4-FFF2-40B4-BE49-F238E27FC236}">
                  <a16:creationId xmlns="" xmlns:a16="http://schemas.microsoft.com/office/drawing/2014/main" id="{A0137839-A350-124C-AE72-FAA8F6AC8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324"/>
              <a:ext cx="71" cy="75"/>
            </a:xfrm>
            <a:custGeom>
              <a:avLst/>
              <a:gdLst>
                <a:gd name="T0" fmla="*/ 35 w 37"/>
                <a:gd name="T1" fmla="*/ 0 h 39"/>
                <a:gd name="T2" fmla="*/ 36 w 37"/>
                <a:gd name="T3" fmla="*/ 13 h 39"/>
                <a:gd name="T4" fmla="*/ 35 w 37"/>
                <a:gd name="T5" fmla="*/ 13 h 39"/>
                <a:gd name="T6" fmla="*/ 30 w 37"/>
                <a:gd name="T7" fmla="*/ 5 h 39"/>
                <a:gd name="T8" fmla="*/ 21 w 37"/>
                <a:gd name="T9" fmla="*/ 2 h 39"/>
                <a:gd name="T10" fmla="*/ 14 w 37"/>
                <a:gd name="T11" fmla="*/ 4 h 39"/>
                <a:gd name="T12" fmla="*/ 9 w 37"/>
                <a:gd name="T13" fmla="*/ 10 h 39"/>
                <a:gd name="T14" fmla="*/ 7 w 37"/>
                <a:gd name="T15" fmla="*/ 20 h 39"/>
                <a:gd name="T16" fmla="*/ 9 w 37"/>
                <a:gd name="T17" fmla="*/ 29 h 39"/>
                <a:gd name="T18" fmla="*/ 14 w 37"/>
                <a:gd name="T19" fmla="*/ 35 h 39"/>
                <a:gd name="T20" fmla="*/ 22 w 37"/>
                <a:gd name="T21" fmla="*/ 37 h 39"/>
                <a:gd name="T22" fmla="*/ 29 w 37"/>
                <a:gd name="T23" fmla="*/ 35 h 39"/>
                <a:gd name="T24" fmla="*/ 36 w 37"/>
                <a:gd name="T25" fmla="*/ 29 h 39"/>
                <a:gd name="T26" fmla="*/ 37 w 37"/>
                <a:gd name="T27" fmla="*/ 30 h 39"/>
                <a:gd name="T28" fmla="*/ 30 w 37"/>
                <a:gd name="T29" fmla="*/ 37 h 39"/>
                <a:gd name="T30" fmla="*/ 20 w 37"/>
                <a:gd name="T31" fmla="*/ 39 h 39"/>
                <a:gd name="T32" fmla="*/ 4 w 37"/>
                <a:gd name="T33" fmla="*/ 32 h 39"/>
                <a:gd name="T34" fmla="*/ 0 w 37"/>
                <a:gd name="T35" fmla="*/ 20 h 39"/>
                <a:gd name="T36" fmla="*/ 3 w 37"/>
                <a:gd name="T37" fmla="*/ 10 h 39"/>
                <a:gd name="T38" fmla="*/ 10 w 37"/>
                <a:gd name="T39" fmla="*/ 3 h 39"/>
                <a:gd name="T40" fmla="*/ 21 w 37"/>
                <a:gd name="T41" fmla="*/ 0 h 39"/>
                <a:gd name="T42" fmla="*/ 30 w 37"/>
                <a:gd name="T43" fmla="*/ 2 h 39"/>
                <a:gd name="T44" fmla="*/ 31 w 37"/>
                <a:gd name="T45" fmla="*/ 3 h 39"/>
                <a:gd name="T46" fmla="*/ 33 w 37"/>
                <a:gd name="T47" fmla="*/ 2 h 39"/>
                <a:gd name="T48" fmla="*/ 34 w 37"/>
                <a:gd name="T49" fmla="*/ 0 h 39"/>
                <a:gd name="T50" fmla="*/ 35 w 37"/>
                <a:gd name="T5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7" h="39">
                  <a:moveTo>
                    <a:pt x="35" y="0"/>
                  </a:moveTo>
                  <a:cubicBezTo>
                    <a:pt x="36" y="13"/>
                    <a:pt x="36" y="13"/>
                    <a:pt x="36" y="13"/>
                  </a:cubicBezTo>
                  <a:cubicBezTo>
                    <a:pt x="35" y="13"/>
                    <a:pt x="35" y="13"/>
                    <a:pt x="35" y="13"/>
                  </a:cubicBezTo>
                  <a:cubicBezTo>
                    <a:pt x="34" y="9"/>
                    <a:pt x="32" y="6"/>
                    <a:pt x="30" y="5"/>
                  </a:cubicBezTo>
                  <a:cubicBezTo>
                    <a:pt x="27" y="3"/>
                    <a:pt x="25" y="2"/>
                    <a:pt x="21" y="2"/>
                  </a:cubicBezTo>
                  <a:cubicBezTo>
                    <a:pt x="19" y="2"/>
                    <a:pt x="16" y="3"/>
                    <a:pt x="14" y="4"/>
                  </a:cubicBezTo>
                  <a:cubicBezTo>
                    <a:pt x="12" y="5"/>
                    <a:pt x="10" y="7"/>
                    <a:pt x="9" y="10"/>
                  </a:cubicBezTo>
                  <a:cubicBezTo>
                    <a:pt x="7" y="13"/>
                    <a:pt x="7" y="16"/>
                    <a:pt x="7" y="20"/>
                  </a:cubicBezTo>
                  <a:cubicBezTo>
                    <a:pt x="7" y="24"/>
                    <a:pt x="7" y="27"/>
                    <a:pt x="9" y="29"/>
                  </a:cubicBezTo>
                  <a:cubicBezTo>
                    <a:pt x="10" y="32"/>
                    <a:pt x="12" y="33"/>
                    <a:pt x="14" y="35"/>
                  </a:cubicBezTo>
                  <a:cubicBezTo>
                    <a:pt x="16" y="36"/>
                    <a:pt x="19" y="37"/>
                    <a:pt x="22" y="37"/>
                  </a:cubicBezTo>
                  <a:cubicBezTo>
                    <a:pt x="25" y="37"/>
                    <a:pt x="27" y="36"/>
                    <a:pt x="29" y="35"/>
                  </a:cubicBezTo>
                  <a:cubicBezTo>
                    <a:pt x="31" y="34"/>
                    <a:pt x="34" y="32"/>
                    <a:pt x="36" y="29"/>
                  </a:cubicBezTo>
                  <a:cubicBezTo>
                    <a:pt x="37" y="30"/>
                    <a:pt x="37" y="30"/>
                    <a:pt x="37" y="30"/>
                  </a:cubicBezTo>
                  <a:cubicBezTo>
                    <a:pt x="35" y="33"/>
                    <a:pt x="32" y="35"/>
                    <a:pt x="30" y="37"/>
                  </a:cubicBezTo>
                  <a:cubicBezTo>
                    <a:pt x="27" y="38"/>
                    <a:pt x="24" y="39"/>
                    <a:pt x="20" y="39"/>
                  </a:cubicBezTo>
                  <a:cubicBezTo>
                    <a:pt x="13" y="39"/>
                    <a:pt x="8" y="37"/>
                    <a:pt x="4" y="32"/>
                  </a:cubicBezTo>
                  <a:cubicBezTo>
                    <a:pt x="1" y="29"/>
                    <a:pt x="0" y="25"/>
                    <a:pt x="0" y="20"/>
                  </a:cubicBezTo>
                  <a:cubicBezTo>
                    <a:pt x="0" y="17"/>
                    <a:pt x="1" y="13"/>
                    <a:pt x="3" y="10"/>
                  </a:cubicBezTo>
                  <a:cubicBezTo>
                    <a:pt x="4" y="7"/>
                    <a:pt x="7" y="5"/>
                    <a:pt x="10" y="3"/>
                  </a:cubicBezTo>
                  <a:cubicBezTo>
                    <a:pt x="13" y="1"/>
                    <a:pt x="17" y="0"/>
                    <a:pt x="21" y="0"/>
                  </a:cubicBezTo>
                  <a:cubicBezTo>
                    <a:pt x="24" y="0"/>
                    <a:pt x="27" y="1"/>
                    <a:pt x="30" y="2"/>
                  </a:cubicBezTo>
                  <a:cubicBezTo>
                    <a:pt x="30" y="3"/>
                    <a:pt x="31" y="3"/>
                    <a:pt x="31" y="3"/>
                  </a:cubicBezTo>
                  <a:cubicBezTo>
                    <a:pt x="32" y="3"/>
                    <a:pt x="32" y="3"/>
                    <a:pt x="33" y="2"/>
                  </a:cubicBezTo>
                  <a:cubicBezTo>
                    <a:pt x="33" y="2"/>
                    <a:pt x="34" y="1"/>
                    <a:pt x="34" y="0"/>
                  </a:cubicBezTo>
                  <a:lnTo>
                    <a:pt x="35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6" name="Freeform 25">
              <a:extLst>
                <a:ext uri="{FF2B5EF4-FFF2-40B4-BE49-F238E27FC236}">
                  <a16:creationId xmlns="" xmlns:a16="http://schemas.microsoft.com/office/drawing/2014/main" id="{5C18D007-F6BF-6A48-8B5B-2FBCAB80E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2326"/>
              <a:ext cx="82" cy="71"/>
            </a:xfrm>
            <a:custGeom>
              <a:avLst/>
              <a:gdLst>
                <a:gd name="T0" fmla="*/ 12 w 43"/>
                <a:gd name="T1" fmla="*/ 17 h 37"/>
                <a:gd name="T2" fmla="*/ 31 w 43"/>
                <a:gd name="T3" fmla="*/ 17 h 37"/>
                <a:gd name="T4" fmla="*/ 31 w 43"/>
                <a:gd name="T5" fmla="*/ 7 h 37"/>
                <a:gd name="T6" fmla="*/ 31 w 43"/>
                <a:gd name="T7" fmla="*/ 3 h 37"/>
                <a:gd name="T8" fmla="*/ 30 w 43"/>
                <a:gd name="T9" fmla="*/ 2 h 37"/>
                <a:gd name="T10" fmla="*/ 27 w 43"/>
                <a:gd name="T11" fmla="*/ 1 h 37"/>
                <a:gd name="T12" fmla="*/ 25 w 43"/>
                <a:gd name="T13" fmla="*/ 1 h 37"/>
                <a:gd name="T14" fmla="*/ 25 w 43"/>
                <a:gd name="T15" fmla="*/ 0 h 37"/>
                <a:gd name="T16" fmla="*/ 43 w 43"/>
                <a:gd name="T17" fmla="*/ 0 h 37"/>
                <a:gd name="T18" fmla="*/ 43 w 43"/>
                <a:gd name="T19" fmla="*/ 1 h 37"/>
                <a:gd name="T20" fmla="*/ 42 w 43"/>
                <a:gd name="T21" fmla="*/ 1 h 37"/>
                <a:gd name="T22" fmla="*/ 39 w 43"/>
                <a:gd name="T23" fmla="*/ 2 h 37"/>
                <a:gd name="T24" fmla="*/ 37 w 43"/>
                <a:gd name="T25" fmla="*/ 3 h 37"/>
                <a:gd name="T26" fmla="*/ 37 w 43"/>
                <a:gd name="T27" fmla="*/ 7 h 37"/>
                <a:gd name="T28" fmla="*/ 37 w 43"/>
                <a:gd name="T29" fmla="*/ 31 h 37"/>
                <a:gd name="T30" fmla="*/ 37 w 43"/>
                <a:gd name="T31" fmla="*/ 34 h 37"/>
                <a:gd name="T32" fmla="*/ 39 w 43"/>
                <a:gd name="T33" fmla="*/ 36 h 37"/>
                <a:gd name="T34" fmla="*/ 42 w 43"/>
                <a:gd name="T35" fmla="*/ 36 h 37"/>
                <a:gd name="T36" fmla="*/ 43 w 43"/>
                <a:gd name="T37" fmla="*/ 36 h 37"/>
                <a:gd name="T38" fmla="*/ 43 w 43"/>
                <a:gd name="T39" fmla="*/ 37 h 37"/>
                <a:gd name="T40" fmla="*/ 25 w 43"/>
                <a:gd name="T41" fmla="*/ 37 h 37"/>
                <a:gd name="T42" fmla="*/ 25 w 43"/>
                <a:gd name="T43" fmla="*/ 36 h 37"/>
                <a:gd name="T44" fmla="*/ 27 w 43"/>
                <a:gd name="T45" fmla="*/ 36 h 37"/>
                <a:gd name="T46" fmla="*/ 31 w 43"/>
                <a:gd name="T47" fmla="*/ 35 h 37"/>
                <a:gd name="T48" fmla="*/ 31 w 43"/>
                <a:gd name="T49" fmla="*/ 31 h 37"/>
                <a:gd name="T50" fmla="*/ 31 w 43"/>
                <a:gd name="T51" fmla="*/ 19 h 37"/>
                <a:gd name="T52" fmla="*/ 12 w 43"/>
                <a:gd name="T53" fmla="*/ 19 h 37"/>
                <a:gd name="T54" fmla="*/ 12 w 43"/>
                <a:gd name="T55" fmla="*/ 31 h 37"/>
                <a:gd name="T56" fmla="*/ 13 w 43"/>
                <a:gd name="T57" fmla="*/ 34 h 37"/>
                <a:gd name="T58" fmla="*/ 14 w 43"/>
                <a:gd name="T59" fmla="*/ 36 h 37"/>
                <a:gd name="T60" fmla="*/ 17 w 43"/>
                <a:gd name="T61" fmla="*/ 36 h 37"/>
                <a:gd name="T62" fmla="*/ 18 w 43"/>
                <a:gd name="T63" fmla="*/ 36 h 37"/>
                <a:gd name="T64" fmla="*/ 18 w 43"/>
                <a:gd name="T65" fmla="*/ 37 h 37"/>
                <a:gd name="T66" fmla="*/ 0 w 43"/>
                <a:gd name="T67" fmla="*/ 37 h 37"/>
                <a:gd name="T68" fmla="*/ 0 w 43"/>
                <a:gd name="T69" fmla="*/ 36 h 37"/>
                <a:gd name="T70" fmla="*/ 2 w 43"/>
                <a:gd name="T71" fmla="*/ 36 h 37"/>
                <a:gd name="T72" fmla="*/ 6 w 43"/>
                <a:gd name="T73" fmla="*/ 35 h 37"/>
                <a:gd name="T74" fmla="*/ 6 w 43"/>
                <a:gd name="T75" fmla="*/ 31 h 37"/>
                <a:gd name="T76" fmla="*/ 6 w 43"/>
                <a:gd name="T77" fmla="*/ 7 h 37"/>
                <a:gd name="T78" fmla="*/ 6 w 43"/>
                <a:gd name="T79" fmla="*/ 3 h 37"/>
                <a:gd name="T80" fmla="*/ 5 w 43"/>
                <a:gd name="T81" fmla="*/ 2 h 37"/>
                <a:gd name="T82" fmla="*/ 2 w 43"/>
                <a:gd name="T83" fmla="*/ 1 h 37"/>
                <a:gd name="T84" fmla="*/ 0 w 43"/>
                <a:gd name="T85" fmla="*/ 1 h 37"/>
                <a:gd name="T86" fmla="*/ 0 w 43"/>
                <a:gd name="T87" fmla="*/ 0 h 37"/>
                <a:gd name="T88" fmla="*/ 18 w 43"/>
                <a:gd name="T89" fmla="*/ 0 h 37"/>
                <a:gd name="T90" fmla="*/ 18 w 43"/>
                <a:gd name="T91" fmla="*/ 1 h 37"/>
                <a:gd name="T92" fmla="*/ 17 w 43"/>
                <a:gd name="T93" fmla="*/ 1 h 37"/>
                <a:gd name="T94" fmla="*/ 14 w 43"/>
                <a:gd name="T95" fmla="*/ 2 h 37"/>
                <a:gd name="T96" fmla="*/ 13 w 43"/>
                <a:gd name="T97" fmla="*/ 3 h 37"/>
                <a:gd name="T98" fmla="*/ 12 w 43"/>
                <a:gd name="T99" fmla="*/ 7 h 37"/>
                <a:gd name="T100" fmla="*/ 12 w 43"/>
                <a:gd name="T101" fmla="*/ 1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3" h="37">
                  <a:moveTo>
                    <a:pt x="12" y="17"/>
                  </a:moveTo>
                  <a:cubicBezTo>
                    <a:pt x="31" y="17"/>
                    <a:pt x="31" y="17"/>
                    <a:pt x="31" y="17"/>
                  </a:cubicBezTo>
                  <a:cubicBezTo>
                    <a:pt x="31" y="7"/>
                    <a:pt x="31" y="7"/>
                    <a:pt x="31" y="7"/>
                  </a:cubicBezTo>
                  <a:cubicBezTo>
                    <a:pt x="31" y="5"/>
                    <a:pt x="31" y="3"/>
                    <a:pt x="31" y="3"/>
                  </a:cubicBezTo>
                  <a:cubicBezTo>
                    <a:pt x="31" y="2"/>
                    <a:pt x="30" y="2"/>
                    <a:pt x="30" y="2"/>
                  </a:cubicBezTo>
                  <a:cubicBezTo>
                    <a:pt x="29" y="1"/>
                    <a:pt x="28" y="1"/>
                    <a:pt x="27" y="1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1"/>
                    <a:pt x="40" y="1"/>
                    <a:pt x="39" y="2"/>
                  </a:cubicBezTo>
                  <a:cubicBezTo>
                    <a:pt x="38" y="2"/>
                    <a:pt x="38" y="2"/>
                    <a:pt x="37" y="3"/>
                  </a:cubicBezTo>
                  <a:cubicBezTo>
                    <a:pt x="37" y="4"/>
                    <a:pt x="37" y="5"/>
                    <a:pt x="37" y="7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7" y="33"/>
                    <a:pt x="37" y="34"/>
                    <a:pt x="37" y="34"/>
                  </a:cubicBezTo>
                  <a:cubicBezTo>
                    <a:pt x="38" y="35"/>
                    <a:pt x="38" y="35"/>
                    <a:pt x="39" y="36"/>
                  </a:cubicBezTo>
                  <a:cubicBezTo>
                    <a:pt x="40" y="36"/>
                    <a:pt x="41" y="36"/>
                    <a:pt x="42" y="36"/>
                  </a:cubicBezTo>
                  <a:cubicBezTo>
                    <a:pt x="43" y="36"/>
                    <a:pt x="43" y="36"/>
                    <a:pt x="43" y="36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25" y="37"/>
                    <a:pt x="25" y="37"/>
                    <a:pt x="25" y="37"/>
                  </a:cubicBezTo>
                  <a:cubicBezTo>
                    <a:pt x="25" y="36"/>
                    <a:pt x="25" y="36"/>
                    <a:pt x="25" y="36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9" y="36"/>
                    <a:pt x="30" y="36"/>
                    <a:pt x="31" y="35"/>
                  </a:cubicBezTo>
                  <a:cubicBezTo>
                    <a:pt x="31" y="34"/>
                    <a:pt x="31" y="33"/>
                    <a:pt x="31" y="31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3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6" y="36"/>
                    <a:pt x="17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3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5" y="1"/>
                    <a:pt x="14" y="2"/>
                  </a:cubicBezTo>
                  <a:cubicBezTo>
                    <a:pt x="13" y="2"/>
                    <a:pt x="13" y="2"/>
                    <a:pt x="13" y="3"/>
                  </a:cubicBezTo>
                  <a:cubicBezTo>
                    <a:pt x="12" y="4"/>
                    <a:pt x="12" y="5"/>
                    <a:pt x="12" y="7"/>
                  </a:cubicBezTo>
                  <a:lnTo>
                    <a:pt x="12" y="1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7" name="Freeform 26">
              <a:extLst>
                <a:ext uri="{FF2B5EF4-FFF2-40B4-BE49-F238E27FC236}">
                  <a16:creationId xmlns="" xmlns:a16="http://schemas.microsoft.com/office/drawing/2014/main" id="{7E130380-C7BA-D14B-93EF-0B6A892BD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7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5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4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3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3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5"/>
                    <a:pt x="13" y="35"/>
                    <a:pt x="13" y="36"/>
                  </a:cubicBezTo>
                  <a:cubicBezTo>
                    <a:pt x="14" y="36"/>
                    <a:pt x="15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8" name="Freeform 27">
              <a:extLst>
                <a:ext uri="{FF2B5EF4-FFF2-40B4-BE49-F238E27FC236}">
                  <a16:creationId xmlns="" xmlns:a16="http://schemas.microsoft.com/office/drawing/2014/main" id="{1F56ABA0-90A2-0740-809B-A09C7F067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2326"/>
              <a:ext cx="86" cy="73"/>
            </a:xfrm>
            <a:custGeom>
              <a:avLst/>
              <a:gdLst>
                <a:gd name="T0" fmla="*/ 0 w 45"/>
                <a:gd name="T1" fmla="*/ 0 h 38"/>
                <a:gd name="T2" fmla="*/ 11 w 45"/>
                <a:gd name="T3" fmla="*/ 0 h 38"/>
                <a:gd name="T4" fmla="*/ 36 w 45"/>
                <a:gd name="T5" fmla="*/ 28 h 38"/>
                <a:gd name="T6" fmla="*/ 36 w 45"/>
                <a:gd name="T7" fmla="*/ 6 h 38"/>
                <a:gd name="T8" fmla="*/ 35 w 45"/>
                <a:gd name="T9" fmla="*/ 2 h 38"/>
                <a:gd name="T10" fmla="*/ 32 w 45"/>
                <a:gd name="T11" fmla="*/ 1 h 38"/>
                <a:gd name="T12" fmla="*/ 30 w 45"/>
                <a:gd name="T13" fmla="*/ 1 h 38"/>
                <a:gd name="T14" fmla="*/ 30 w 45"/>
                <a:gd name="T15" fmla="*/ 0 h 38"/>
                <a:gd name="T16" fmla="*/ 45 w 45"/>
                <a:gd name="T17" fmla="*/ 0 h 38"/>
                <a:gd name="T18" fmla="*/ 45 w 45"/>
                <a:gd name="T19" fmla="*/ 1 h 38"/>
                <a:gd name="T20" fmla="*/ 43 w 45"/>
                <a:gd name="T21" fmla="*/ 1 h 38"/>
                <a:gd name="T22" fmla="*/ 39 w 45"/>
                <a:gd name="T23" fmla="*/ 2 h 38"/>
                <a:gd name="T24" fmla="*/ 39 w 45"/>
                <a:gd name="T25" fmla="*/ 6 h 38"/>
                <a:gd name="T26" fmla="*/ 39 w 45"/>
                <a:gd name="T27" fmla="*/ 38 h 38"/>
                <a:gd name="T28" fmla="*/ 38 w 45"/>
                <a:gd name="T29" fmla="*/ 38 h 38"/>
                <a:gd name="T30" fmla="*/ 11 w 45"/>
                <a:gd name="T31" fmla="*/ 8 h 38"/>
                <a:gd name="T32" fmla="*/ 11 w 45"/>
                <a:gd name="T33" fmla="*/ 31 h 38"/>
                <a:gd name="T34" fmla="*/ 11 w 45"/>
                <a:gd name="T35" fmla="*/ 35 h 38"/>
                <a:gd name="T36" fmla="*/ 15 w 45"/>
                <a:gd name="T37" fmla="*/ 36 h 38"/>
                <a:gd name="T38" fmla="*/ 16 w 45"/>
                <a:gd name="T39" fmla="*/ 36 h 38"/>
                <a:gd name="T40" fmla="*/ 16 w 45"/>
                <a:gd name="T41" fmla="*/ 37 h 38"/>
                <a:gd name="T42" fmla="*/ 2 w 45"/>
                <a:gd name="T43" fmla="*/ 37 h 38"/>
                <a:gd name="T44" fmla="*/ 2 w 45"/>
                <a:gd name="T45" fmla="*/ 36 h 38"/>
                <a:gd name="T46" fmla="*/ 3 w 45"/>
                <a:gd name="T47" fmla="*/ 36 h 38"/>
                <a:gd name="T48" fmla="*/ 7 w 45"/>
                <a:gd name="T49" fmla="*/ 35 h 38"/>
                <a:gd name="T50" fmla="*/ 8 w 45"/>
                <a:gd name="T51" fmla="*/ 31 h 38"/>
                <a:gd name="T52" fmla="*/ 8 w 45"/>
                <a:gd name="T53" fmla="*/ 5 h 38"/>
                <a:gd name="T54" fmla="*/ 5 w 45"/>
                <a:gd name="T55" fmla="*/ 2 h 38"/>
                <a:gd name="T56" fmla="*/ 2 w 45"/>
                <a:gd name="T57" fmla="*/ 1 h 38"/>
                <a:gd name="T58" fmla="*/ 0 w 45"/>
                <a:gd name="T59" fmla="*/ 1 h 38"/>
                <a:gd name="T60" fmla="*/ 0 w 45"/>
                <a:gd name="T6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" h="38">
                  <a:moveTo>
                    <a:pt x="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4"/>
                    <a:pt x="36" y="3"/>
                    <a:pt x="35" y="2"/>
                  </a:cubicBezTo>
                  <a:cubicBezTo>
                    <a:pt x="34" y="1"/>
                    <a:pt x="33" y="1"/>
                    <a:pt x="32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1" y="1"/>
                    <a:pt x="40" y="2"/>
                    <a:pt x="39" y="2"/>
                  </a:cubicBezTo>
                  <a:cubicBezTo>
                    <a:pt x="39" y="3"/>
                    <a:pt x="39" y="4"/>
                    <a:pt x="39" y="6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1" y="35"/>
                    <a:pt x="11" y="35"/>
                  </a:cubicBezTo>
                  <a:cubicBezTo>
                    <a:pt x="12" y="36"/>
                    <a:pt x="13" y="36"/>
                    <a:pt x="15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5" y="36"/>
                    <a:pt x="6" y="36"/>
                    <a:pt x="7" y="35"/>
                  </a:cubicBezTo>
                  <a:cubicBezTo>
                    <a:pt x="8" y="34"/>
                    <a:pt x="8" y="33"/>
                    <a:pt x="8" y="3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4" y="2"/>
                    <a:pt x="4" y="2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79" name="Freeform 28">
              <a:extLst>
                <a:ext uri="{FF2B5EF4-FFF2-40B4-BE49-F238E27FC236}">
                  <a16:creationId xmlns="" xmlns:a16="http://schemas.microsoft.com/office/drawing/2014/main" id="{E5FB3D25-D289-8A43-9EA4-A63BBD4769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38" y="2324"/>
              <a:ext cx="84" cy="73"/>
            </a:xfrm>
            <a:custGeom>
              <a:avLst/>
              <a:gdLst>
                <a:gd name="T0" fmla="*/ 28 w 44"/>
                <a:gd name="T1" fmla="*/ 26 h 38"/>
                <a:gd name="T2" fmla="*/ 12 w 44"/>
                <a:gd name="T3" fmla="*/ 26 h 38"/>
                <a:gd name="T4" fmla="*/ 9 w 44"/>
                <a:gd name="T5" fmla="*/ 32 h 38"/>
                <a:gd name="T6" fmla="*/ 8 w 44"/>
                <a:gd name="T7" fmla="*/ 35 h 38"/>
                <a:gd name="T8" fmla="*/ 9 w 44"/>
                <a:gd name="T9" fmla="*/ 37 h 38"/>
                <a:gd name="T10" fmla="*/ 13 w 44"/>
                <a:gd name="T11" fmla="*/ 37 h 38"/>
                <a:gd name="T12" fmla="*/ 13 w 44"/>
                <a:gd name="T13" fmla="*/ 38 h 38"/>
                <a:gd name="T14" fmla="*/ 0 w 44"/>
                <a:gd name="T15" fmla="*/ 38 h 38"/>
                <a:gd name="T16" fmla="*/ 0 w 44"/>
                <a:gd name="T17" fmla="*/ 37 h 38"/>
                <a:gd name="T18" fmla="*/ 4 w 44"/>
                <a:gd name="T19" fmla="*/ 36 h 38"/>
                <a:gd name="T20" fmla="*/ 7 w 44"/>
                <a:gd name="T21" fmla="*/ 31 h 38"/>
                <a:gd name="T22" fmla="*/ 22 w 44"/>
                <a:gd name="T23" fmla="*/ 0 h 38"/>
                <a:gd name="T24" fmla="*/ 23 w 44"/>
                <a:gd name="T25" fmla="*/ 0 h 38"/>
                <a:gd name="T26" fmla="*/ 37 w 44"/>
                <a:gd name="T27" fmla="*/ 31 h 38"/>
                <a:gd name="T28" fmla="*/ 40 w 44"/>
                <a:gd name="T29" fmla="*/ 36 h 38"/>
                <a:gd name="T30" fmla="*/ 44 w 44"/>
                <a:gd name="T31" fmla="*/ 37 h 38"/>
                <a:gd name="T32" fmla="*/ 44 w 44"/>
                <a:gd name="T33" fmla="*/ 38 h 38"/>
                <a:gd name="T34" fmla="*/ 28 w 44"/>
                <a:gd name="T35" fmla="*/ 38 h 38"/>
                <a:gd name="T36" fmla="*/ 28 w 44"/>
                <a:gd name="T37" fmla="*/ 37 h 38"/>
                <a:gd name="T38" fmla="*/ 31 w 44"/>
                <a:gd name="T39" fmla="*/ 37 h 38"/>
                <a:gd name="T40" fmla="*/ 32 w 44"/>
                <a:gd name="T41" fmla="*/ 35 h 38"/>
                <a:gd name="T42" fmla="*/ 31 w 44"/>
                <a:gd name="T43" fmla="*/ 31 h 38"/>
                <a:gd name="T44" fmla="*/ 28 w 44"/>
                <a:gd name="T45" fmla="*/ 26 h 38"/>
                <a:gd name="T46" fmla="*/ 27 w 44"/>
                <a:gd name="T47" fmla="*/ 24 h 38"/>
                <a:gd name="T48" fmla="*/ 20 w 44"/>
                <a:gd name="T49" fmla="*/ 9 h 38"/>
                <a:gd name="T50" fmla="*/ 13 w 44"/>
                <a:gd name="T51" fmla="*/ 24 h 38"/>
                <a:gd name="T52" fmla="*/ 27 w 44"/>
                <a:gd name="T53" fmla="*/ 2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4" h="38">
                  <a:moveTo>
                    <a:pt x="28" y="26"/>
                  </a:moveTo>
                  <a:cubicBezTo>
                    <a:pt x="12" y="26"/>
                    <a:pt x="12" y="26"/>
                    <a:pt x="12" y="26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9" y="33"/>
                    <a:pt x="8" y="34"/>
                    <a:pt x="8" y="35"/>
                  </a:cubicBezTo>
                  <a:cubicBezTo>
                    <a:pt x="8" y="36"/>
                    <a:pt x="9" y="36"/>
                    <a:pt x="9" y="37"/>
                  </a:cubicBezTo>
                  <a:cubicBezTo>
                    <a:pt x="10" y="37"/>
                    <a:pt x="11" y="37"/>
                    <a:pt x="13" y="37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2" y="37"/>
                    <a:pt x="3" y="37"/>
                    <a:pt x="4" y="36"/>
                  </a:cubicBezTo>
                  <a:cubicBezTo>
                    <a:pt x="5" y="35"/>
                    <a:pt x="6" y="34"/>
                    <a:pt x="7" y="3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8" y="34"/>
                    <a:pt x="39" y="35"/>
                    <a:pt x="40" y="36"/>
                  </a:cubicBezTo>
                  <a:cubicBezTo>
                    <a:pt x="41" y="37"/>
                    <a:pt x="42" y="37"/>
                    <a:pt x="44" y="37"/>
                  </a:cubicBezTo>
                  <a:cubicBezTo>
                    <a:pt x="44" y="38"/>
                    <a:pt x="44" y="38"/>
                    <a:pt x="44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8" y="37"/>
                    <a:pt x="28" y="37"/>
                    <a:pt x="28" y="37"/>
                  </a:cubicBezTo>
                  <a:cubicBezTo>
                    <a:pt x="29" y="37"/>
                    <a:pt x="31" y="37"/>
                    <a:pt x="31" y="37"/>
                  </a:cubicBezTo>
                  <a:cubicBezTo>
                    <a:pt x="32" y="36"/>
                    <a:pt x="32" y="36"/>
                    <a:pt x="32" y="35"/>
                  </a:cubicBezTo>
                  <a:cubicBezTo>
                    <a:pt x="32" y="34"/>
                    <a:pt x="32" y="33"/>
                    <a:pt x="31" y="31"/>
                  </a:cubicBezTo>
                  <a:lnTo>
                    <a:pt x="28" y="26"/>
                  </a:lnTo>
                  <a:close/>
                  <a:moveTo>
                    <a:pt x="27" y="24"/>
                  </a:moveTo>
                  <a:cubicBezTo>
                    <a:pt x="20" y="9"/>
                    <a:pt x="20" y="9"/>
                    <a:pt x="20" y="9"/>
                  </a:cubicBezTo>
                  <a:cubicBezTo>
                    <a:pt x="13" y="24"/>
                    <a:pt x="13" y="24"/>
                    <a:pt x="13" y="24"/>
                  </a:cubicBezTo>
                  <a:lnTo>
                    <a:pt x="27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0" name="Freeform 29">
              <a:extLst>
                <a:ext uri="{FF2B5EF4-FFF2-40B4-BE49-F238E27FC236}">
                  <a16:creationId xmlns="" xmlns:a16="http://schemas.microsoft.com/office/drawing/2014/main" id="{3F216B4F-5188-C147-8D99-2581BE1B1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2326"/>
              <a:ext cx="84" cy="73"/>
            </a:xfrm>
            <a:custGeom>
              <a:avLst/>
              <a:gdLst>
                <a:gd name="T0" fmla="*/ 29 w 44"/>
                <a:gd name="T1" fmla="*/ 1 h 38"/>
                <a:gd name="T2" fmla="*/ 29 w 44"/>
                <a:gd name="T3" fmla="*/ 0 h 38"/>
                <a:gd name="T4" fmla="*/ 44 w 44"/>
                <a:gd name="T5" fmla="*/ 0 h 38"/>
                <a:gd name="T6" fmla="*/ 44 w 44"/>
                <a:gd name="T7" fmla="*/ 1 h 38"/>
                <a:gd name="T8" fmla="*/ 42 w 44"/>
                <a:gd name="T9" fmla="*/ 1 h 38"/>
                <a:gd name="T10" fmla="*/ 38 w 44"/>
                <a:gd name="T11" fmla="*/ 3 h 38"/>
                <a:gd name="T12" fmla="*/ 38 w 44"/>
                <a:gd name="T13" fmla="*/ 7 h 38"/>
                <a:gd name="T14" fmla="*/ 38 w 44"/>
                <a:gd name="T15" fmla="*/ 22 h 38"/>
                <a:gd name="T16" fmla="*/ 36 w 44"/>
                <a:gd name="T17" fmla="*/ 31 h 38"/>
                <a:gd name="T18" fmla="*/ 32 w 44"/>
                <a:gd name="T19" fmla="*/ 36 h 38"/>
                <a:gd name="T20" fmla="*/ 22 w 44"/>
                <a:gd name="T21" fmla="*/ 38 h 38"/>
                <a:gd name="T22" fmla="*/ 12 w 44"/>
                <a:gd name="T23" fmla="*/ 36 h 38"/>
                <a:gd name="T24" fmla="*/ 7 w 44"/>
                <a:gd name="T25" fmla="*/ 30 h 38"/>
                <a:gd name="T26" fmla="*/ 6 w 44"/>
                <a:gd name="T27" fmla="*/ 21 h 38"/>
                <a:gd name="T28" fmla="*/ 6 w 44"/>
                <a:gd name="T29" fmla="*/ 7 h 38"/>
                <a:gd name="T30" fmla="*/ 5 w 44"/>
                <a:gd name="T31" fmla="*/ 2 h 38"/>
                <a:gd name="T32" fmla="*/ 1 w 44"/>
                <a:gd name="T33" fmla="*/ 1 h 38"/>
                <a:gd name="T34" fmla="*/ 0 w 44"/>
                <a:gd name="T35" fmla="*/ 1 h 38"/>
                <a:gd name="T36" fmla="*/ 0 w 44"/>
                <a:gd name="T37" fmla="*/ 0 h 38"/>
                <a:gd name="T38" fmla="*/ 18 w 44"/>
                <a:gd name="T39" fmla="*/ 0 h 38"/>
                <a:gd name="T40" fmla="*/ 18 w 44"/>
                <a:gd name="T41" fmla="*/ 1 h 38"/>
                <a:gd name="T42" fmla="*/ 16 w 44"/>
                <a:gd name="T43" fmla="*/ 1 h 38"/>
                <a:gd name="T44" fmla="*/ 12 w 44"/>
                <a:gd name="T45" fmla="*/ 3 h 38"/>
                <a:gd name="T46" fmla="*/ 12 w 44"/>
                <a:gd name="T47" fmla="*/ 7 h 38"/>
                <a:gd name="T48" fmla="*/ 12 w 44"/>
                <a:gd name="T49" fmla="*/ 23 h 38"/>
                <a:gd name="T50" fmla="*/ 12 w 44"/>
                <a:gd name="T51" fmla="*/ 28 h 38"/>
                <a:gd name="T52" fmla="*/ 14 w 44"/>
                <a:gd name="T53" fmla="*/ 32 h 38"/>
                <a:gd name="T54" fmla="*/ 17 w 44"/>
                <a:gd name="T55" fmla="*/ 35 h 38"/>
                <a:gd name="T56" fmla="*/ 22 w 44"/>
                <a:gd name="T57" fmla="*/ 36 h 38"/>
                <a:gd name="T58" fmla="*/ 29 w 44"/>
                <a:gd name="T59" fmla="*/ 34 h 38"/>
                <a:gd name="T60" fmla="*/ 34 w 44"/>
                <a:gd name="T61" fmla="*/ 30 h 38"/>
                <a:gd name="T62" fmla="*/ 35 w 44"/>
                <a:gd name="T63" fmla="*/ 22 h 38"/>
                <a:gd name="T64" fmla="*/ 35 w 44"/>
                <a:gd name="T65" fmla="*/ 7 h 38"/>
                <a:gd name="T66" fmla="*/ 34 w 44"/>
                <a:gd name="T67" fmla="*/ 2 h 38"/>
                <a:gd name="T68" fmla="*/ 31 w 44"/>
                <a:gd name="T69" fmla="*/ 1 h 38"/>
                <a:gd name="T70" fmla="*/ 29 w 44"/>
                <a:gd name="T71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38">
                  <a:moveTo>
                    <a:pt x="29" y="1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0" y="1"/>
                    <a:pt x="39" y="2"/>
                    <a:pt x="38" y="3"/>
                  </a:cubicBezTo>
                  <a:cubicBezTo>
                    <a:pt x="38" y="3"/>
                    <a:pt x="38" y="5"/>
                    <a:pt x="38" y="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6"/>
                    <a:pt x="37" y="29"/>
                    <a:pt x="36" y="31"/>
                  </a:cubicBezTo>
                  <a:cubicBezTo>
                    <a:pt x="36" y="33"/>
                    <a:pt x="34" y="34"/>
                    <a:pt x="32" y="36"/>
                  </a:cubicBezTo>
                  <a:cubicBezTo>
                    <a:pt x="29" y="37"/>
                    <a:pt x="26" y="38"/>
                    <a:pt x="22" y="38"/>
                  </a:cubicBezTo>
                  <a:cubicBezTo>
                    <a:pt x="17" y="38"/>
                    <a:pt x="14" y="37"/>
                    <a:pt x="12" y="36"/>
                  </a:cubicBezTo>
                  <a:cubicBezTo>
                    <a:pt x="9" y="35"/>
                    <a:pt x="8" y="33"/>
                    <a:pt x="7" y="30"/>
                  </a:cubicBezTo>
                  <a:cubicBezTo>
                    <a:pt x="6" y="29"/>
                    <a:pt x="6" y="26"/>
                    <a:pt x="6" y="2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4" y="1"/>
                    <a:pt x="13" y="2"/>
                    <a:pt x="12" y="3"/>
                  </a:cubicBezTo>
                  <a:cubicBezTo>
                    <a:pt x="12" y="3"/>
                    <a:pt x="12" y="5"/>
                    <a:pt x="12" y="7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6"/>
                    <a:pt x="12" y="28"/>
                  </a:cubicBezTo>
                  <a:cubicBezTo>
                    <a:pt x="12" y="30"/>
                    <a:pt x="13" y="31"/>
                    <a:pt x="14" y="32"/>
                  </a:cubicBezTo>
                  <a:cubicBezTo>
                    <a:pt x="14" y="33"/>
                    <a:pt x="15" y="34"/>
                    <a:pt x="17" y="35"/>
                  </a:cubicBezTo>
                  <a:cubicBezTo>
                    <a:pt x="18" y="35"/>
                    <a:pt x="20" y="36"/>
                    <a:pt x="22" y="36"/>
                  </a:cubicBezTo>
                  <a:cubicBezTo>
                    <a:pt x="25" y="36"/>
                    <a:pt x="27" y="35"/>
                    <a:pt x="29" y="34"/>
                  </a:cubicBezTo>
                  <a:cubicBezTo>
                    <a:pt x="32" y="33"/>
                    <a:pt x="33" y="32"/>
                    <a:pt x="34" y="30"/>
                  </a:cubicBezTo>
                  <a:cubicBezTo>
                    <a:pt x="35" y="28"/>
                    <a:pt x="35" y="26"/>
                    <a:pt x="35" y="22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4"/>
                    <a:pt x="35" y="3"/>
                    <a:pt x="34" y="2"/>
                  </a:cubicBezTo>
                  <a:cubicBezTo>
                    <a:pt x="33" y="1"/>
                    <a:pt x="32" y="1"/>
                    <a:pt x="31" y="1"/>
                  </a:cubicBezTo>
                  <a:lnTo>
                    <a:pt x="2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1" name="Freeform 30">
              <a:extLst>
                <a:ext uri="{FF2B5EF4-FFF2-40B4-BE49-F238E27FC236}">
                  <a16:creationId xmlns="" xmlns:a16="http://schemas.microsoft.com/office/drawing/2014/main" id="{6DF32DFD-B761-3D42-8A90-FDDD19301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7" y="2326"/>
              <a:ext cx="85" cy="73"/>
            </a:xfrm>
            <a:custGeom>
              <a:avLst/>
              <a:gdLst>
                <a:gd name="T0" fmla="*/ 0 w 45"/>
                <a:gd name="T1" fmla="*/ 0 h 38"/>
                <a:gd name="T2" fmla="*/ 11 w 45"/>
                <a:gd name="T3" fmla="*/ 0 h 38"/>
                <a:gd name="T4" fmla="*/ 36 w 45"/>
                <a:gd name="T5" fmla="*/ 28 h 38"/>
                <a:gd name="T6" fmla="*/ 36 w 45"/>
                <a:gd name="T7" fmla="*/ 6 h 38"/>
                <a:gd name="T8" fmla="*/ 35 w 45"/>
                <a:gd name="T9" fmla="*/ 2 h 38"/>
                <a:gd name="T10" fmla="*/ 32 w 45"/>
                <a:gd name="T11" fmla="*/ 1 h 38"/>
                <a:gd name="T12" fmla="*/ 30 w 45"/>
                <a:gd name="T13" fmla="*/ 1 h 38"/>
                <a:gd name="T14" fmla="*/ 30 w 45"/>
                <a:gd name="T15" fmla="*/ 0 h 38"/>
                <a:gd name="T16" fmla="*/ 45 w 45"/>
                <a:gd name="T17" fmla="*/ 0 h 38"/>
                <a:gd name="T18" fmla="*/ 45 w 45"/>
                <a:gd name="T19" fmla="*/ 1 h 38"/>
                <a:gd name="T20" fmla="*/ 43 w 45"/>
                <a:gd name="T21" fmla="*/ 1 h 38"/>
                <a:gd name="T22" fmla="*/ 39 w 45"/>
                <a:gd name="T23" fmla="*/ 2 h 38"/>
                <a:gd name="T24" fmla="*/ 39 w 45"/>
                <a:gd name="T25" fmla="*/ 6 h 38"/>
                <a:gd name="T26" fmla="*/ 39 w 45"/>
                <a:gd name="T27" fmla="*/ 38 h 38"/>
                <a:gd name="T28" fmla="*/ 38 w 45"/>
                <a:gd name="T29" fmla="*/ 38 h 38"/>
                <a:gd name="T30" fmla="*/ 10 w 45"/>
                <a:gd name="T31" fmla="*/ 8 h 38"/>
                <a:gd name="T32" fmla="*/ 10 w 45"/>
                <a:gd name="T33" fmla="*/ 31 h 38"/>
                <a:gd name="T34" fmla="*/ 11 w 45"/>
                <a:gd name="T35" fmla="*/ 35 h 38"/>
                <a:gd name="T36" fmla="*/ 15 w 45"/>
                <a:gd name="T37" fmla="*/ 36 h 38"/>
                <a:gd name="T38" fmla="*/ 16 w 45"/>
                <a:gd name="T39" fmla="*/ 36 h 38"/>
                <a:gd name="T40" fmla="*/ 16 w 45"/>
                <a:gd name="T41" fmla="*/ 37 h 38"/>
                <a:gd name="T42" fmla="*/ 2 w 45"/>
                <a:gd name="T43" fmla="*/ 37 h 38"/>
                <a:gd name="T44" fmla="*/ 2 w 45"/>
                <a:gd name="T45" fmla="*/ 36 h 38"/>
                <a:gd name="T46" fmla="*/ 3 w 45"/>
                <a:gd name="T47" fmla="*/ 36 h 38"/>
                <a:gd name="T48" fmla="*/ 7 w 45"/>
                <a:gd name="T49" fmla="*/ 35 h 38"/>
                <a:gd name="T50" fmla="*/ 8 w 45"/>
                <a:gd name="T51" fmla="*/ 31 h 38"/>
                <a:gd name="T52" fmla="*/ 8 w 45"/>
                <a:gd name="T53" fmla="*/ 5 h 38"/>
                <a:gd name="T54" fmla="*/ 5 w 45"/>
                <a:gd name="T55" fmla="*/ 2 h 38"/>
                <a:gd name="T56" fmla="*/ 2 w 45"/>
                <a:gd name="T57" fmla="*/ 1 h 38"/>
                <a:gd name="T58" fmla="*/ 0 w 45"/>
                <a:gd name="T59" fmla="*/ 1 h 38"/>
                <a:gd name="T60" fmla="*/ 0 w 45"/>
                <a:gd name="T6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5" h="38">
                  <a:moveTo>
                    <a:pt x="0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36" y="28"/>
                    <a:pt x="36" y="28"/>
                    <a:pt x="36" y="28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36" y="4"/>
                    <a:pt x="36" y="3"/>
                    <a:pt x="35" y="2"/>
                  </a:cubicBezTo>
                  <a:cubicBezTo>
                    <a:pt x="34" y="1"/>
                    <a:pt x="33" y="1"/>
                    <a:pt x="32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"/>
                    <a:pt x="45" y="1"/>
                    <a:pt x="45" y="1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1" y="1"/>
                    <a:pt x="40" y="2"/>
                    <a:pt x="39" y="2"/>
                  </a:cubicBezTo>
                  <a:cubicBezTo>
                    <a:pt x="39" y="3"/>
                    <a:pt x="39" y="4"/>
                    <a:pt x="39" y="6"/>
                  </a:cubicBezTo>
                  <a:cubicBezTo>
                    <a:pt x="39" y="38"/>
                    <a:pt x="39" y="38"/>
                    <a:pt x="39" y="38"/>
                  </a:cubicBezTo>
                  <a:cubicBezTo>
                    <a:pt x="38" y="38"/>
                    <a:pt x="38" y="38"/>
                    <a:pt x="38" y="38"/>
                  </a:cubicBezTo>
                  <a:cubicBezTo>
                    <a:pt x="10" y="8"/>
                    <a:pt x="10" y="8"/>
                    <a:pt x="10" y="8"/>
                  </a:cubicBezTo>
                  <a:cubicBezTo>
                    <a:pt x="10" y="31"/>
                    <a:pt x="10" y="31"/>
                    <a:pt x="10" y="31"/>
                  </a:cubicBezTo>
                  <a:cubicBezTo>
                    <a:pt x="10" y="33"/>
                    <a:pt x="11" y="35"/>
                    <a:pt x="11" y="35"/>
                  </a:cubicBezTo>
                  <a:cubicBezTo>
                    <a:pt x="12" y="36"/>
                    <a:pt x="13" y="36"/>
                    <a:pt x="15" y="36"/>
                  </a:cubicBezTo>
                  <a:cubicBezTo>
                    <a:pt x="16" y="36"/>
                    <a:pt x="16" y="36"/>
                    <a:pt x="16" y="36"/>
                  </a:cubicBezTo>
                  <a:cubicBezTo>
                    <a:pt x="16" y="37"/>
                    <a:pt x="16" y="37"/>
                    <a:pt x="16" y="37"/>
                  </a:cubicBezTo>
                  <a:cubicBezTo>
                    <a:pt x="2" y="37"/>
                    <a:pt x="2" y="37"/>
                    <a:pt x="2" y="37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3" y="36"/>
                    <a:pt x="3" y="36"/>
                  </a:cubicBezTo>
                  <a:cubicBezTo>
                    <a:pt x="5" y="36"/>
                    <a:pt x="6" y="36"/>
                    <a:pt x="7" y="35"/>
                  </a:cubicBezTo>
                  <a:cubicBezTo>
                    <a:pt x="8" y="34"/>
                    <a:pt x="8" y="33"/>
                    <a:pt x="8" y="31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7" y="4"/>
                    <a:pt x="6" y="3"/>
                    <a:pt x="5" y="2"/>
                  </a:cubicBezTo>
                  <a:cubicBezTo>
                    <a:pt x="4" y="2"/>
                    <a:pt x="4" y="2"/>
                    <a:pt x="2" y="1"/>
                  </a:cubicBezTo>
                  <a:cubicBezTo>
                    <a:pt x="2" y="1"/>
                    <a:pt x="1" y="1"/>
                    <a:pt x="0" y="1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2" name="Freeform 31">
              <a:extLst>
                <a:ext uri="{FF2B5EF4-FFF2-40B4-BE49-F238E27FC236}">
                  <a16:creationId xmlns="" xmlns:a16="http://schemas.microsoft.com/office/drawing/2014/main" id="{9C19B958-2D3A-EF44-98CC-FED968968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5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5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4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5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3" name="Freeform 32">
              <a:extLst>
                <a:ext uri="{FF2B5EF4-FFF2-40B4-BE49-F238E27FC236}">
                  <a16:creationId xmlns="" xmlns:a16="http://schemas.microsoft.com/office/drawing/2014/main" id="{2852C183-DDCA-5A4F-B6B1-A1EC171C9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1" y="2326"/>
              <a:ext cx="84" cy="73"/>
            </a:xfrm>
            <a:custGeom>
              <a:avLst/>
              <a:gdLst>
                <a:gd name="T0" fmla="*/ 44 w 44"/>
                <a:gd name="T1" fmla="*/ 0 h 38"/>
                <a:gd name="T2" fmla="*/ 44 w 44"/>
                <a:gd name="T3" fmla="*/ 1 h 38"/>
                <a:gd name="T4" fmla="*/ 41 w 44"/>
                <a:gd name="T5" fmla="*/ 2 h 38"/>
                <a:gd name="T6" fmla="*/ 38 w 44"/>
                <a:gd name="T7" fmla="*/ 6 h 38"/>
                <a:gd name="T8" fmla="*/ 23 w 44"/>
                <a:gd name="T9" fmla="*/ 38 h 38"/>
                <a:gd name="T10" fmla="*/ 22 w 44"/>
                <a:gd name="T11" fmla="*/ 38 h 38"/>
                <a:gd name="T12" fmla="*/ 7 w 44"/>
                <a:gd name="T13" fmla="*/ 6 h 38"/>
                <a:gd name="T14" fmla="*/ 5 w 44"/>
                <a:gd name="T15" fmla="*/ 3 h 38"/>
                <a:gd name="T16" fmla="*/ 3 w 44"/>
                <a:gd name="T17" fmla="*/ 2 h 38"/>
                <a:gd name="T18" fmla="*/ 0 w 44"/>
                <a:gd name="T19" fmla="*/ 1 h 38"/>
                <a:gd name="T20" fmla="*/ 0 w 44"/>
                <a:gd name="T21" fmla="*/ 0 h 38"/>
                <a:gd name="T22" fmla="*/ 17 w 44"/>
                <a:gd name="T23" fmla="*/ 0 h 38"/>
                <a:gd name="T24" fmla="*/ 17 w 44"/>
                <a:gd name="T25" fmla="*/ 1 h 38"/>
                <a:gd name="T26" fmla="*/ 13 w 44"/>
                <a:gd name="T27" fmla="*/ 2 h 38"/>
                <a:gd name="T28" fmla="*/ 13 w 44"/>
                <a:gd name="T29" fmla="*/ 4 h 38"/>
                <a:gd name="T30" fmla="*/ 14 w 44"/>
                <a:gd name="T31" fmla="*/ 8 h 38"/>
                <a:gd name="T32" fmla="*/ 24 w 44"/>
                <a:gd name="T33" fmla="*/ 30 h 38"/>
                <a:gd name="T34" fmla="*/ 34 w 44"/>
                <a:gd name="T35" fmla="*/ 8 h 38"/>
                <a:gd name="T36" fmla="*/ 36 w 44"/>
                <a:gd name="T37" fmla="*/ 4 h 38"/>
                <a:gd name="T38" fmla="*/ 35 w 44"/>
                <a:gd name="T39" fmla="*/ 2 h 38"/>
                <a:gd name="T40" fmla="*/ 32 w 44"/>
                <a:gd name="T41" fmla="*/ 1 h 38"/>
                <a:gd name="T42" fmla="*/ 31 w 44"/>
                <a:gd name="T43" fmla="*/ 1 h 38"/>
                <a:gd name="T44" fmla="*/ 31 w 44"/>
                <a:gd name="T45" fmla="*/ 0 h 38"/>
                <a:gd name="T46" fmla="*/ 44 w 44"/>
                <a:gd name="T4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4" h="38">
                  <a:moveTo>
                    <a:pt x="44" y="0"/>
                  </a:move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1" y="2"/>
                    <a:pt x="41" y="2"/>
                  </a:cubicBezTo>
                  <a:cubicBezTo>
                    <a:pt x="39" y="3"/>
                    <a:pt x="39" y="5"/>
                    <a:pt x="38" y="6"/>
                  </a:cubicBezTo>
                  <a:cubicBezTo>
                    <a:pt x="23" y="38"/>
                    <a:pt x="23" y="38"/>
                    <a:pt x="23" y="38"/>
                  </a:cubicBezTo>
                  <a:cubicBezTo>
                    <a:pt x="22" y="38"/>
                    <a:pt x="22" y="38"/>
                    <a:pt x="22" y="38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4"/>
                    <a:pt x="5" y="3"/>
                    <a:pt x="5" y="3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3" y="1"/>
                    <a:pt x="2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3" y="2"/>
                    <a:pt x="13" y="3"/>
                    <a:pt x="13" y="4"/>
                  </a:cubicBezTo>
                  <a:cubicBezTo>
                    <a:pt x="13" y="4"/>
                    <a:pt x="13" y="6"/>
                    <a:pt x="14" y="8"/>
                  </a:cubicBezTo>
                  <a:cubicBezTo>
                    <a:pt x="24" y="30"/>
                    <a:pt x="24" y="30"/>
                    <a:pt x="24" y="30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5" y="6"/>
                    <a:pt x="36" y="5"/>
                    <a:pt x="36" y="4"/>
                  </a:cubicBezTo>
                  <a:cubicBezTo>
                    <a:pt x="36" y="3"/>
                    <a:pt x="35" y="3"/>
                    <a:pt x="35" y="2"/>
                  </a:cubicBezTo>
                  <a:cubicBezTo>
                    <a:pt x="34" y="2"/>
                    <a:pt x="33" y="1"/>
                    <a:pt x="32" y="1"/>
                  </a:cubicBezTo>
                  <a:cubicBezTo>
                    <a:pt x="32" y="1"/>
                    <a:pt x="31" y="1"/>
                    <a:pt x="31" y="1"/>
                  </a:cubicBezTo>
                  <a:cubicBezTo>
                    <a:pt x="31" y="0"/>
                    <a:pt x="31" y="0"/>
                    <a:pt x="31" y="0"/>
                  </a:cubicBezTo>
                  <a:lnTo>
                    <a:pt x="4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4" name="Freeform 33">
              <a:extLst>
                <a:ext uri="{FF2B5EF4-FFF2-40B4-BE49-F238E27FC236}">
                  <a16:creationId xmlns="" xmlns:a16="http://schemas.microsoft.com/office/drawing/2014/main" id="{92FCCBFD-2472-CF42-A05D-D08564A99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326"/>
              <a:ext cx="66" cy="71"/>
            </a:xfrm>
            <a:custGeom>
              <a:avLst/>
              <a:gdLst>
                <a:gd name="T0" fmla="*/ 12 w 35"/>
                <a:gd name="T1" fmla="*/ 2 h 37"/>
                <a:gd name="T2" fmla="*/ 12 w 35"/>
                <a:gd name="T3" fmla="*/ 17 h 37"/>
                <a:gd name="T4" fmla="*/ 21 w 35"/>
                <a:gd name="T5" fmla="*/ 17 h 37"/>
                <a:gd name="T6" fmla="*/ 26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7 w 35"/>
                <a:gd name="T17" fmla="*/ 21 h 37"/>
                <a:gd name="T18" fmla="*/ 25 w 35"/>
                <a:gd name="T19" fmla="*/ 19 h 37"/>
                <a:gd name="T20" fmla="*/ 21 w 35"/>
                <a:gd name="T21" fmla="*/ 19 h 37"/>
                <a:gd name="T22" fmla="*/ 12 w 35"/>
                <a:gd name="T23" fmla="*/ 19 h 37"/>
                <a:gd name="T24" fmla="*/ 12 w 35"/>
                <a:gd name="T25" fmla="*/ 31 h 37"/>
                <a:gd name="T26" fmla="*/ 12 w 35"/>
                <a:gd name="T27" fmla="*/ 34 h 37"/>
                <a:gd name="T28" fmla="*/ 13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2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2 w 35"/>
                <a:gd name="T49" fmla="*/ 36 h 37"/>
                <a:gd name="T50" fmla="*/ 4 w 35"/>
                <a:gd name="T51" fmla="*/ 36 h 37"/>
                <a:gd name="T52" fmla="*/ 6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2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2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30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2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7"/>
                    <a:pt x="25" y="16"/>
                    <a:pt x="26" y="16"/>
                  </a:cubicBezTo>
                  <a:cubicBezTo>
                    <a:pt x="27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3"/>
                    <a:pt x="27" y="21"/>
                    <a:pt x="27" y="21"/>
                  </a:cubicBezTo>
                  <a:cubicBezTo>
                    <a:pt x="26" y="20"/>
                    <a:pt x="26" y="20"/>
                    <a:pt x="25" y="19"/>
                  </a:cubicBezTo>
                  <a:cubicBezTo>
                    <a:pt x="24" y="19"/>
                    <a:pt x="23" y="19"/>
                    <a:pt x="2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4"/>
                    <a:pt x="13" y="35"/>
                    <a:pt x="13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5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2" y="32"/>
                    <a:pt x="33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3" y="36"/>
                    <a:pt x="4" y="36"/>
                    <a:pt x="4" y="36"/>
                  </a:cubicBezTo>
                  <a:cubicBezTo>
                    <a:pt x="5" y="35"/>
                    <a:pt x="6" y="35"/>
                    <a:pt x="6" y="34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1" y="6"/>
                    <a:pt x="30" y="5"/>
                    <a:pt x="30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7" y="2"/>
                    <a:pt x="25" y="2"/>
                    <a:pt x="23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5" name="Freeform 34">
              <a:extLst>
                <a:ext uri="{FF2B5EF4-FFF2-40B4-BE49-F238E27FC236}">
                  <a16:creationId xmlns="" xmlns:a16="http://schemas.microsoft.com/office/drawing/2014/main" id="{BB79CEC7-287D-9E4B-8D5A-62AB8F21A52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07" y="2326"/>
              <a:ext cx="78" cy="71"/>
            </a:xfrm>
            <a:custGeom>
              <a:avLst/>
              <a:gdLst>
                <a:gd name="T0" fmla="*/ 41 w 41"/>
                <a:gd name="T1" fmla="*/ 37 h 37"/>
                <a:gd name="T2" fmla="*/ 30 w 41"/>
                <a:gd name="T3" fmla="*/ 37 h 37"/>
                <a:gd name="T4" fmla="*/ 16 w 41"/>
                <a:gd name="T5" fmla="*/ 20 h 37"/>
                <a:gd name="T6" fmla="*/ 14 w 41"/>
                <a:gd name="T7" fmla="*/ 20 h 37"/>
                <a:gd name="T8" fmla="*/ 13 w 41"/>
                <a:gd name="T9" fmla="*/ 20 h 37"/>
                <a:gd name="T10" fmla="*/ 12 w 41"/>
                <a:gd name="T11" fmla="*/ 20 h 37"/>
                <a:gd name="T12" fmla="*/ 12 w 41"/>
                <a:gd name="T13" fmla="*/ 31 h 37"/>
                <a:gd name="T14" fmla="*/ 13 w 41"/>
                <a:gd name="T15" fmla="*/ 35 h 37"/>
                <a:gd name="T16" fmla="*/ 16 w 41"/>
                <a:gd name="T17" fmla="*/ 36 h 37"/>
                <a:gd name="T18" fmla="*/ 18 w 41"/>
                <a:gd name="T19" fmla="*/ 36 h 37"/>
                <a:gd name="T20" fmla="*/ 18 w 41"/>
                <a:gd name="T21" fmla="*/ 37 h 37"/>
                <a:gd name="T22" fmla="*/ 0 w 41"/>
                <a:gd name="T23" fmla="*/ 37 h 37"/>
                <a:gd name="T24" fmla="*/ 0 w 41"/>
                <a:gd name="T25" fmla="*/ 36 h 37"/>
                <a:gd name="T26" fmla="*/ 2 w 41"/>
                <a:gd name="T27" fmla="*/ 36 h 37"/>
                <a:gd name="T28" fmla="*/ 6 w 41"/>
                <a:gd name="T29" fmla="*/ 35 h 37"/>
                <a:gd name="T30" fmla="*/ 6 w 41"/>
                <a:gd name="T31" fmla="*/ 31 h 37"/>
                <a:gd name="T32" fmla="*/ 6 w 41"/>
                <a:gd name="T33" fmla="*/ 7 h 37"/>
                <a:gd name="T34" fmla="*/ 5 w 41"/>
                <a:gd name="T35" fmla="*/ 2 h 37"/>
                <a:gd name="T36" fmla="*/ 2 w 41"/>
                <a:gd name="T37" fmla="*/ 1 h 37"/>
                <a:gd name="T38" fmla="*/ 0 w 41"/>
                <a:gd name="T39" fmla="*/ 1 h 37"/>
                <a:gd name="T40" fmla="*/ 0 w 41"/>
                <a:gd name="T41" fmla="*/ 0 h 37"/>
                <a:gd name="T42" fmla="*/ 15 w 41"/>
                <a:gd name="T43" fmla="*/ 0 h 37"/>
                <a:gd name="T44" fmla="*/ 25 w 41"/>
                <a:gd name="T45" fmla="*/ 1 h 37"/>
                <a:gd name="T46" fmla="*/ 30 w 41"/>
                <a:gd name="T47" fmla="*/ 4 h 37"/>
                <a:gd name="T48" fmla="*/ 32 w 41"/>
                <a:gd name="T49" fmla="*/ 10 h 37"/>
                <a:gd name="T50" fmla="*/ 30 w 41"/>
                <a:gd name="T51" fmla="*/ 16 h 37"/>
                <a:gd name="T52" fmla="*/ 22 w 41"/>
                <a:gd name="T53" fmla="*/ 19 h 37"/>
                <a:gd name="T54" fmla="*/ 31 w 41"/>
                <a:gd name="T55" fmla="*/ 30 h 37"/>
                <a:gd name="T56" fmla="*/ 36 w 41"/>
                <a:gd name="T57" fmla="*/ 35 h 37"/>
                <a:gd name="T58" fmla="*/ 41 w 41"/>
                <a:gd name="T59" fmla="*/ 36 h 37"/>
                <a:gd name="T60" fmla="*/ 41 w 41"/>
                <a:gd name="T61" fmla="*/ 37 h 37"/>
                <a:gd name="T62" fmla="*/ 12 w 41"/>
                <a:gd name="T63" fmla="*/ 18 h 37"/>
                <a:gd name="T64" fmla="*/ 13 w 41"/>
                <a:gd name="T65" fmla="*/ 18 h 37"/>
                <a:gd name="T66" fmla="*/ 14 w 41"/>
                <a:gd name="T67" fmla="*/ 18 h 37"/>
                <a:gd name="T68" fmla="*/ 23 w 41"/>
                <a:gd name="T69" fmla="*/ 16 h 37"/>
                <a:gd name="T70" fmla="*/ 26 w 41"/>
                <a:gd name="T71" fmla="*/ 10 h 37"/>
                <a:gd name="T72" fmla="*/ 23 w 41"/>
                <a:gd name="T73" fmla="*/ 4 h 37"/>
                <a:gd name="T74" fmla="*/ 17 w 41"/>
                <a:gd name="T75" fmla="*/ 2 h 37"/>
                <a:gd name="T76" fmla="*/ 12 w 41"/>
                <a:gd name="T77" fmla="*/ 3 h 37"/>
                <a:gd name="T78" fmla="*/ 12 w 41"/>
                <a:gd name="T79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1" h="37">
                  <a:moveTo>
                    <a:pt x="41" y="37"/>
                  </a:moveTo>
                  <a:cubicBezTo>
                    <a:pt x="30" y="37"/>
                    <a:pt x="30" y="37"/>
                    <a:pt x="30" y="37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20"/>
                    <a:pt x="14" y="20"/>
                    <a:pt x="14" y="20"/>
                  </a:cubicBezTo>
                  <a:cubicBezTo>
                    <a:pt x="14" y="20"/>
                    <a:pt x="13" y="20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5"/>
                    <a:pt x="13" y="35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20" y="0"/>
                    <a:pt x="23" y="0"/>
                    <a:pt x="25" y="1"/>
                  </a:cubicBezTo>
                  <a:cubicBezTo>
                    <a:pt x="27" y="1"/>
                    <a:pt x="29" y="3"/>
                    <a:pt x="30" y="4"/>
                  </a:cubicBezTo>
                  <a:cubicBezTo>
                    <a:pt x="32" y="6"/>
                    <a:pt x="32" y="7"/>
                    <a:pt x="32" y="10"/>
                  </a:cubicBezTo>
                  <a:cubicBezTo>
                    <a:pt x="32" y="12"/>
                    <a:pt x="32" y="14"/>
                    <a:pt x="30" y="16"/>
                  </a:cubicBezTo>
                  <a:cubicBezTo>
                    <a:pt x="28" y="17"/>
                    <a:pt x="26" y="18"/>
                    <a:pt x="22" y="1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3" y="32"/>
                    <a:pt x="34" y="34"/>
                    <a:pt x="36" y="35"/>
                  </a:cubicBezTo>
                  <a:cubicBezTo>
                    <a:pt x="37" y="36"/>
                    <a:pt x="39" y="36"/>
                    <a:pt x="41" y="36"/>
                  </a:cubicBezTo>
                  <a:lnTo>
                    <a:pt x="41" y="37"/>
                  </a:lnTo>
                  <a:close/>
                  <a:moveTo>
                    <a:pt x="12" y="18"/>
                  </a:moveTo>
                  <a:cubicBezTo>
                    <a:pt x="12" y="18"/>
                    <a:pt x="13" y="18"/>
                    <a:pt x="13" y="18"/>
                  </a:cubicBezTo>
                  <a:cubicBezTo>
                    <a:pt x="13" y="18"/>
                    <a:pt x="14" y="18"/>
                    <a:pt x="14" y="18"/>
                  </a:cubicBezTo>
                  <a:cubicBezTo>
                    <a:pt x="18" y="18"/>
                    <a:pt x="21" y="17"/>
                    <a:pt x="23" y="16"/>
                  </a:cubicBezTo>
                  <a:cubicBezTo>
                    <a:pt x="25" y="14"/>
                    <a:pt x="26" y="12"/>
                    <a:pt x="26" y="10"/>
                  </a:cubicBezTo>
                  <a:cubicBezTo>
                    <a:pt x="26" y="8"/>
                    <a:pt x="25" y="6"/>
                    <a:pt x="23" y="4"/>
                  </a:cubicBezTo>
                  <a:cubicBezTo>
                    <a:pt x="22" y="3"/>
                    <a:pt x="19" y="2"/>
                    <a:pt x="17" y="2"/>
                  </a:cubicBezTo>
                  <a:cubicBezTo>
                    <a:pt x="16" y="2"/>
                    <a:pt x="14" y="2"/>
                    <a:pt x="12" y="3"/>
                  </a:cubicBezTo>
                  <a:lnTo>
                    <a:pt x="1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6" name="Freeform 35">
              <a:extLst>
                <a:ext uri="{FF2B5EF4-FFF2-40B4-BE49-F238E27FC236}">
                  <a16:creationId xmlns="" xmlns:a16="http://schemas.microsoft.com/office/drawing/2014/main" id="{D7A0131E-6274-794B-B23E-2D8DE2090D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1" y="2324"/>
              <a:ext cx="52" cy="75"/>
            </a:xfrm>
            <a:custGeom>
              <a:avLst/>
              <a:gdLst>
                <a:gd name="T0" fmla="*/ 24 w 27"/>
                <a:gd name="T1" fmla="*/ 0 h 39"/>
                <a:gd name="T2" fmla="*/ 24 w 27"/>
                <a:gd name="T3" fmla="*/ 13 h 39"/>
                <a:gd name="T4" fmla="*/ 23 w 27"/>
                <a:gd name="T5" fmla="*/ 13 h 39"/>
                <a:gd name="T6" fmla="*/ 21 w 27"/>
                <a:gd name="T7" fmla="*/ 7 h 39"/>
                <a:gd name="T8" fmla="*/ 17 w 27"/>
                <a:gd name="T9" fmla="*/ 4 h 39"/>
                <a:gd name="T10" fmla="*/ 12 w 27"/>
                <a:gd name="T11" fmla="*/ 2 h 39"/>
                <a:gd name="T12" fmla="*/ 7 w 27"/>
                <a:gd name="T13" fmla="*/ 4 h 39"/>
                <a:gd name="T14" fmla="*/ 5 w 27"/>
                <a:gd name="T15" fmla="*/ 8 h 39"/>
                <a:gd name="T16" fmla="*/ 6 w 27"/>
                <a:gd name="T17" fmla="*/ 11 h 39"/>
                <a:gd name="T18" fmla="*/ 15 w 27"/>
                <a:gd name="T19" fmla="*/ 17 h 39"/>
                <a:gd name="T20" fmla="*/ 23 w 27"/>
                <a:gd name="T21" fmla="*/ 21 h 39"/>
                <a:gd name="T22" fmla="*/ 26 w 27"/>
                <a:gd name="T23" fmla="*/ 25 h 39"/>
                <a:gd name="T24" fmla="*/ 27 w 27"/>
                <a:gd name="T25" fmla="*/ 29 h 39"/>
                <a:gd name="T26" fmla="*/ 24 w 27"/>
                <a:gd name="T27" fmla="*/ 36 h 39"/>
                <a:gd name="T28" fmla="*/ 14 w 27"/>
                <a:gd name="T29" fmla="*/ 39 h 39"/>
                <a:gd name="T30" fmla="*/ 11 w 27"/>
                <a:gd name="T31" fmla="*/ 39 h 39"/>
                <a:gd name="T32" fmla="*/ 7 w 27"/>
                <a:gd name="T33" fmla="*/ 38 h 39"/>
                <a:gd name="T34" fmla="*/ 3 w 27"/>
                <a:gd name="T35" fmla="*/ 37 h 39"/>
                <a:gd name="T36" fmla="*/ 2 w 27"/>
                <a:gd name="T37" fmla="*/ 37 h 39"/>
                <a:gd name="T38" fmla="*/ 1 w 27"/>
                <a:gd name="T39" fmla="*/ 39 h 39"/>
                <a:gd name="T40" fmla="*/ 0 w 27"/>
                <a:gd name="T41" fmla="*/ 39 h 39"/>
                <a:gd name="T42" fmla="*/ 0 w 27"/>
                <a:gd name="T43" fmla="*/ 26 h 39"/>
                <a:gd name="T44" fmla="*/ 1 w 27"/>
                <a:gd name="T45" fmla="*/ 26 h 39"/>
                <a:gd name="T46" fmla="*/ 3 w 27"/>
                <a:gd name="T47" fmla="*/ 32 h 39"/>
                <a:gd name="T48" fmla="*/ 8 w 27"/>
                <a:gd name="T49" fmla="*/ 36 h 39"/>
                <a:gd name="T50" fmla="*/ 14 w 27"/>
                <a:gd name="T51" fmla="*/ 37 h 39"/>
                <a:gd name="T52" fmla="*/ 20 w 27"/>
                <a:gd name="T53" fmla="*/ 35 h 39"/>
                <a:gd name="T54" fmla="*/ 22 w 27"/>
                <a:gd name="T55" fmla="*/ 31 h 39"/>
                <a:gd name="T56" fmla="*/ 21 w 27"/>
                <a:gd name="T57" fmla="*/ 28 h 39"/>
                <a:gd name="T58" fmla="*/ 18 w 27"/>
                <a:gd name="T59" fmla="*/ 26 h 39"/>
                <a:gd name="T60" fmla="*/ 12 w 27"/>
                <a:gd name="T61" fmla="*/ 22 h 39"/>
                <a:gd name="T62" fmla="*/ 4 w 27"/>
                <a:gd name="T63" fmla="*/ 18 h 39"/>
                <a:gd name="T64" fmla="*/ 1 w 27"/>
                <a:gd name="T65" fmla="*/ 14 h 39"/>
                <a:gd name="T66" fmla="*/ 0 w 27"/>
                <a:gd name="T67" fmla="*/ 10 h 39"/>
                <a:gd name="T68" fmla="*/ 3 w 27"/>
                <a:gd name="T69" fmla="*/ 3 h 39"/>
                <a:gd name="T70" fmla="*/ 12 w 27"/>
                <a:gd name="T71" fmla="*/ 0 h 39"/>
                <a:gd name="T72" fmla="*/ 19 w 27"/>
                <a:gd name="T73" fmla="*/ 2 h 39"/>
                <a:gd name="T74" fmla="*/ 21 w 27"/>
                <a:gd name="T75" fmla="*/ 2 h 39"/>
                <a:gd name="T76" fmla="*/ 23 w 27"/>
                <a:gd name="T77" fmla="*/ 2 h 39"/>
                <a:gd name="T78" fmla="*/ 23 w 27"/>
                <a:gd name="T79" fmla="*/ 0 h 39"/>
                <a:gd name="T80" fmla="*/ 24 w 27"/>
                <a:gd name="T81" fmla="*/ 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" h="39">
                  <a:moveTo>
                    <a:pt x="24" y="0"/>
                  </a:moveTo>
                  <a:cubicBezTo>
                    <a:pt x="24" y="13"/>
                    <a:pt x="24" y="13"/>
                    <a:pt x="24" y="13"/>
                  </a:cubicBezTo>
                  <a:cubicBezTo>
                    <a:pt x="23" y="13"/>
                    <a:pt x="23" y="13"/>
                    <a:pt x="23" y="13"/>
                  </a:cubicBezTo>
                  <a:cubicBezTo>
                    <a:pt x="23" y="11"/>
                    <a:pt x="22" y="9"/>
                    <a:pt x="21" y="7"/>
                  </a:cubicBezTo>
                  <a:cubicBezTo>
                    <a:pt x="20" y="6"/>
                    <a:pt x="19" y="5"/>
                    <a:pt x="17" y="4"/>
                  </a:cubicBezTo>
                  <a:cubicBezTo>
                    <a:pt x="16" y="3"/>
                    <a:pt x="14" y="2"/>
                    <a:pt x="12" y="2"/>
                  </a:cubicBezTo>
                  <a:cubicBezTo>
                    <a:pt x="10" y="2"/>
                    <a:pt x="8" y="3"/>
                    <a:pt x="7" y="4"/>
                  </a:cubicBezTo>
                  <a:cubicBezTo>
                    <a:pt x="5" y="5"/>
                    <a:pt x="5" y="7"/>
                    <a:pt x="5" y="8"/>
                  </a:cubicBezTo>
                  <a:cubicBezTo>
                    <a:pt x="5" y="9"/>
                    <a:pt x="5" y="10"/>
                    <a:pt x="6" y="11"/>
                  </a:cubicBezTo>
                  <a:cubicBezTo>
                    <a:pt x="7" y="13"/>
                    <a:pt x="10" y="14"/>
                    <a:pt x="15" y="17"/>
                  </a:cubicBezTo>
                  <a:cubicBezTo>
                    <a:pt x="19" y="19"/>
                    <a:pt x="21" y="20"/>
                    <a:pt x="23" y="21"/>
                  </a:cubicBezTo>
                  <a:cubicBezTo>
                    <a:pt x="24" y="22"/>
                    <a:pt x="25" y="23"/>
                    <a:pt x="26" y="25"/>
                  </a:cubicBezTo>
                  <a:cubicBezTo>
                    <a:pt x="27" y="26"/>
                    <a:pt x="27" y="27"/>
                    <a:pt x="27" y="29"/>
                  </a:cubicBezTo>
                  <a:cubicBezTo>
                    <a:pt x="27" y="32"/>
                    <a:pt x="26" y="34"/>
                    <a:pt x="24" y="36"/>
                  </a:cubicBezTo>
                  <a:cubicBezTo>
                    <a:pt x="21" y="38"/>
                    <a:pt x="18" y="39"/>
                    <a:pt x="14" y="39"/>
                  </a:cubicBezTo>
                  <a:cubicBezTo>
                    <a:pt x="13" y="39"/>
                    <a:pt x="12" y="39"/>
                    <a:pt x="11" y="39"/>
                  </a:cubicBezTo>
                  <a:cubicBezTo>
                    <a:pt x="10" y="39"/>
                    <a:pt x="9" y="38"/>
                    <a:pt x="7" y="38"/>
                  </a:cubicBezTo>
                  <a:cubicBezTo>
                    <a:pt x="5" y="37"/>
                    <a:pt x="4" y="37"/>
                    <a:pt x="3" y="37"/>
                  </a:cubicBezTo>
                  <a:cubicBezTo>
                    <a:pt x="3" y="37"/>
                    <a:pt x="2" y="37"/>
                    <a:pt x="2" y="37"/>
                  </a:cubicBezTo>
                  <a:cubicBezTo>
                    <a:pt x="2" y="38"/>
                    <a:pt x="1" y="38"/>
                    <a:pt x="1" y="39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1" y="26"/>
                    <a:pt x="1" y="26"/>
                    <a:pt x="1" y="26"/>
                  </a:cubicBezTo>
                  <a:cubicBezTo>
                    <a:pt x="2" y="29"/>
                    <a:pt x="3" y="31"/>
                    <a:pt x="3" y="32"/>
                  </a:cubicBezTo>
                  <a:cubicBezTo>
                    <a:pt x="4" y="34"/>
                    <a:pt x="6" y="35"/>
                    <a:pt x="8" y="36"/>
                  </a:cubicBezTo>
                  <a:cubicBezTo>
                    <a:pt x="9" y="37"/>
                    <a:pt x="11" y="37"/>
                    <a:pt x="14" y="37"/>
                  </a:cubicBezTo>
                  <a:cubicBezTo>
                    <a:pt x="16" y="37"/>
                    <a:pt x="18" y="36"/>
                    <a:pt x="20" y="35"/>
                  </a:cubicBezTo>
                  <a:cubicBezTo>
                    <a:pt x="21" y="34"/>
                    <a:pt x="22" y="33"/>
                    <a:pt x="22" y="31"/>
                  </a:cubicBezTo>
                  <a:cubicBezTo>
                    <a:pt x="22" y="30"/>
                    <a:pt x="21" y="29"/>
                    <a:pt x="21" y="28"/>
                  </a:cubicBezTo>
                  <a:cubicBezTo>
                    <a:pt x="20" y="27"/>
                    <a:pt x="20" y="26"/>
                    <a:pt x="18" y="26"/>
                  </a:cubicBezTo>
                  <a:cubicBezTo>
                    <a:pt x="18" y="25"/>
                    <a:pt x="15" y="24"/>
                    <a:pt x="12" y="22"/>
                  </a:cubicBezTo>
                  <a:cubicBezTo>
                    <a:pt x="8" y="20"/>
                    <a:pt x="6" y="19"/>
                    <a:pt x="4" y="18"/>
                  </a:cubicBezTo>
                  <a:cubicBezTo>
                    <a:pt x="3" y="17"/>
                    <a:pt x="2" y="16"/>
                    <a:pt x="1" y="14"/>
                  </a:cubicBezTo>
                  <a:cubicBezTo>
                    <a:pt x="0" y="13"/>
                    <a:pt x="0" y="12"/>
                    <a:pt x="0" y="10"/>
                  </a:cubicBezTo>
                  <a:cubicBezTo>
                    <a:pt x="0" y="7"/>
                    <a:pt x="1" y="5"/>
                    <a:pt x="3" y="3"/>
                  </a:cubicBezTo>
                  <a:cubicBezTo>
                    <a:pt x="5" y="1"/>
                    <a:pt x="8" y="0"/>
                    <a:pt x="12" y="0"/>
                  </a:cubicBezTo>
                  <a:cubicBezTo>
                    <a:pt x="14" y="0"/>
                    <a:pt x="16" y="1"/>
                    <a:pt x="19" y="2"/>
                  </a:cubicBezTo>
                  <a:cubicBezTo>
                    <a:pt x="20" y="2"/>
                    <a:pt x="21" y="2"/>
                    <a:pt x="21" y="2"/>
                  </a:cubicBezTo>
                  <a:cubicBezTo>
                    <a:pt x="22" y="2"/>
                    <a:pt x="22" y="2"/>
                    <a:pt x="23" y="2"/>
                  </a:cubicBezTo>
                  <a:cubicBezTo>
                    <a:pt x="23" y="2"/>
                    <a:pt x="23" y="1"/>
                    <a:pt x="23" y="0"/>
                  </a:cubicBezTo>
                  <a:lnTo>
                    <a:pt x="2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7" name="Freeform 36">
              <a:extLst>
                <a:ext uri="{FF2B5EF4-FFF2-40B4-BE49-F238E27FC236}">
                  <a16:creationId xmlns="" xmlns:a16="http://schemas.microsoft.com/office/drawing/2014/main" id="{A63399F7-CD4F-C842-8896-0B7024E30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326"/>
              <a:ext cx="35" cy="71"/>
            </a:xfrm>
            <a:custGeom>
              <a:avLst/>
              <a:gdLst>
                <a:gd name="T0" fmla="*/ 18 w 18"/>
                <a:gd name="T1" fmla="*/ 36 h 37"/>
                <a:gd name="T2" fmla="*/ 18 w 18"/>
                <a:gd name="T3" fmla="*/ 37 h 37"/>
                <a:gd name="T4" fmla="*/ 0 w 18"/>
                <a:gd name="T5" fmla="*/ 37 h 37"/>
                <a:gd name="T6" fmla="*/ 0 w 18"/>
                <a:gd name="T7" fmla="*/ 36 h 37"/>
                <a:gd name="T8" fmla="*/ 2 w 18"/>
                <a:gd name="T9" fmla="*/ 36 h 37"/>
                <a:gd name="T10" fmla="*/ 6 w 18"/>
                <a:gd name="T11" fmla="*/ 35 h 37"/>
                <a:gd name="T12" fmla="*/ 6 w 18"/>
                <a:gd name="T13" fmla="*/ 31 h 37"/>
                <a:gd name="T14" fmla="*/ 6 w 18"/>
                <a:gd name="T15" fmla="*/ 7 h 37"/>
                <a:gd name="T16" fmla="*/ 6 w 18"/>
                <a:gd name="T17" fmla="*/ 3 h 37"/>
                <a:gd name="T18" fmla="*/ 5 w 18"/>
                <a:gd name="T19" fmla="*/ 2 h 37"/>
                <a:gd name="T20" fmla="*/ 2 w 18"/>
                <a:gd name="T21" fmla="*/ 1 h 37"/>
                <a:gd name="T22" fmla="*/ 0 w 18"/>
                <a:gd name="T23" fmla="*/ 1 h 37"/>
                <a:gd name="T24" fmla="*/ 0 w 18"/>
                <a:gd name="T25" fmla="*/ 0 h 37"/>
                <a:gd name="T26" fmla="*/ 18 w 18"/>
                <a:gd name="T27" fmla="*/ 0 h 37"/>
                <a:gd name="T28" fmla="*/ 18 w 18"/>
                <a:gd name="T29" fmla="*/ 1 h 37"/>
                <a:gd name="T30" fmla="*/ 16 w 18"/>
                <a:gd name="T31" fmla="*/ 1 h 37"/>
                <a:gd name="T32" fmla="*/ 13 w 18"/>
                <a:gd name="T33" fmla="*/ 2 h 37"/>
                <a:gd name="T34" fmla="*/ 12 w 18"/>
                <a:gd name="T35" fmla="*/ 7 h 37"/>
                <a:gd name="T36" fmla="*/ 12 w 18"/>
                <a:gd name="T37" fmla="*/ 31 h 37"/>
                <a:gd name="T38" fmla="*/ 12 w 18"/>
                <a:gd name="T39" fmla="*/ 34 h 37"/>
                <a:gd name="T40" fmla="*/ 14 w 18"/>
                <a:gd name="T41" fmla="*/ 36 h 37"/>
                <a:gd name="T42" fmla="*/ 16 w 18"/>
                <a:gd name="T43" fmla="*/ 36 h 37"/>
                <a:gd name="T44" fmla="*/ 18 w 18"/>
                <a:gd name="T45" fmla="*/ 36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37">
                  <a:moveTo>
                    <a:pt x="18" y="36"/>
                  </a:move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6" y="3"/>
                  </a:cubicBezTo>
                  <a:cubicBezTo>
                    <a:pt x="6" y="2"/>
                    <a:pt x="5" y="2"/>
                    <a:pt x="5" y="2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4" y="1"/>
                    <a:pt x="13" y="2"/>
                  </a:cubicBezTo>
                  <a:cubicBezTo>
                    <a:pt x="12" y="3"/>
                    <a:pt x="12" y="4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3" y="35"/>
                    <a:pt x="13" y="35"/>
                    <a:pt x="14" y="36"/>
                  </a:cubicBezTo>
                  <a:cubicBezTo>
                    <a:pt x="15" y="36"/>
                    <a:pt x="16" y="36"/>
                    <a:pt x="16" y="36"/>
                  </a:cubicBezTo>
                  <a:lnTo>
                    <a:pt x="18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8" name="Freeform 37">
              <a:extLst>
                <a:ext uri="{FF2B5EF4-FFF2-40B4-BE49-F238E27FC236}">
                  <a16:creationId xmlns="" xmlns:a16="http://schemas.microsoft.com/office/drawing/2014/main" id="{71B78188-4143-E74E-9E3D-645564BE3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0" y="2326"/>
              <a:ext cx="65" cy="71"/>
            </a:xfrm>
            <a:custGeom>
              <a:avLst/>
              <a:gdLst>
                <a:gd name="T0" fmla="*/ 34 w 34"/>
                <a:gd name="T1" fmla="*/ 0 h 37"/>
                <a:gd name="T2" fmla="*/ 34 w 34"/>
                <a:gd name="T3" fmla="*/ 9 h 37"/>
                <a:gd name="T4" fmla="*/ 33 w 34"/>
                <a:gd name="T5" fmla="*/ 9 h 37"/>
                <a:gd name="T6" fmla="*/ 32 w 34"/>
                <a:gd name="T7" fmla="*/ 5 h 37"/>
                <a:gd name="T8" fmla="*/ 30 w 34"/>
                <a:gd name="T9" fmla="*/ 3 h 37"/>
                <a:gd name="T10" fmla="*/ 26 w 34"/>
                <a:gd name="T11" fmla="*/ 2 h 37"/>
                <a:gd name="T12" fmla="*/ 20 w 34"/>
                <a:gd name="T13" fmla="*/ 2 h 37"/>
                <a:gd name="T14" fmla="*/ 20 w 34"/>
                <a:gd name="T15" fmla="*/ 31 h 37"/>
                <a:gd name="T16" fmla="*/ 21 w 34"/>
                <a:gd name="T17" fmla="*/ 35 h 37"/>
                <a:gd name="T18" fmla="*/ 24 w 34"/>
                <a:gd name="T19" fmla="*/ 36 h 37"/>
                <a:gd name="T20" fmla="*/ 26 w 34"/>
                <a:gd name="T21" fmla="*/ 36 h 37"/>
                <a:gd name="T22" fmla="*/ 26 w 34"/>
                <a:gd name="T23" fmla="*/ 37 h 37"/>
                <a:gd name="T24" fmla="*/ 8 w 34"/>
                <a:gd name="T25" fmla="*/ 37 h 37"/>
                <a:gd name="T26" fmla="*/ 8 w 34"/>
                <a:gd name="T27" fmla="*/ 36 h 37"/>
                <a:gd name="T28" fmla="*/ 10 w 34"/>
                <a:gd name="T29" fmla="*/ 36 h 37"/>
                <a:gd name="T30" fmla="*/ 13 w 34"/>
                <a:gd name="T31" fmla="*/ 35 h 37"/>
                <a:gd name="T32" fmla="*/ 14 w 34"/>
                <a:gd name="T33" fmla="*/ 31 h 37"/>
                <a:gd name="T34" fmla="*/ 14 w 34"/>
                <a:gd name="T35" fmla="*/ 2 h 37"/>
                <a:gd name="T36" fmla="*/ 9 w 34"/>
                <a:gd name="T37" fmla="*/ 2 h 37"/>
                <a:gd name="T38" fmla="*/ 5 w 34"/>
                <a:gd name="T39" fmla="*/ 3 h 37"/>
                <a:gd name="T40" fmla="*/ 2 w 34"/>
                <a:gd name="T41" fmla="*/ 5 h 37"/>
                <a:gd name="T42" fmla="*/ 1 w 34"/>
                <a:gd name="T43" fmla="*/ 9 h 37"/>
                <a:gd name="T44" fmla="*/ 0 w 34"/>
                <a:gd name="T45" fmla="*/ 9 h 37"/>
                <a:gd name="T46" fmla="*/ 0 w 34"/>
                <a:gd name="T47" fmla="*/ 0 h 37"/>
                <a:gd name="T48" fmla="*/ 34 w 34"/>
                <a:gd name="T4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37">
                  <a:moveTo>
                    <a:pt x="34" y="0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7"/>
                    <a:pt x="33" y="6"/>
                    <a:pt x="32" y="5"/>
                  </a:cubicBezTo>
                  <a:cubicBezTo>
                    <a:pt x="32" y="4"/>
                    <a:pt x="31" y="4"/>
                    <a:pt x="30" y="3"/>
                  </a:cubicBezTo>
                  <a:cubicBezTo>
                    <a:pt x="29" y="3"/>
                    <a:pt x="27" y="2"/>
                    <a:pt x="26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3"/>
                    <a:pt x="20" y="35"/>
                    <a:pt x="21" y="35"/>
                  </a:cubicBezTo>
                  <a:cubicBezTo>
                    <a:pt x="21" y="36"/>
                    <a:pt x="23" y="36"/>
                    <a:pt x="24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3" y="36"/>
                    <a:pt x="13" y="35"/>
                  </a:cubicBezTo>
                  <a:cubicBezTo>
                    <a:pt x="14" y="34"/>
                    <a:pt x="14" y="33"/>
                    <a:pt x="14" y="3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7" y="2"/>
                    <a:pt x="6" y="2"/>
                    <a:pt x="5" y="3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1" y="6"/>
                    <a:pt x="1" y="7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89" name="Freeform 38">
              <a:extLst>
                <a:ext uri="{FF2B5EF4-FFF2-40B4-BE49-F238E27FC236}">
                  <a16:creationId xmlns="" xmlns:a16="http://schemas.microsoft.com/office/drawing/2014/main" id="{469470C3-B3F5-3A44-84F9-AC4B9EAD4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2326"/>
              <a:ext cx="82" cy="71"/>
            </a:xfrm>
            <a:custGeom>
              <a:avLst/>
              <a:gdLst>
                <a:gd name="T0" fmla="*/ 29 w 43"/>
                <a:gd name="T1" fmla="*/ 0 h 37"/>
                <a:gd name="T2" fmla="*/ 43 w 43"/>
                <a:gd name="T3" fmla="*/ 0 h 37"/>
                <a:gd name="T4" fmla="*/ 43 w 43"/>
                <a:gd name="T5" fmla="*/ 1 h 37"/>
                <a:gd name="T6" fmla="*/ 42 w 43"/>
                <a:gd name="T7" fmla="*/ 1 h 37"/>
                <a:gd name="T8" fmla="*/ 40 w 43"/>
                <a:gd name="T9" fmla="*/ 2 h 37"/>
                <a:gd name="T10" fmla="*/ 37 w 43"/>
                <a:gd name="T11" fmla="*/ 3 h 37"/>
                <a:gd name="T12" fmla="*/ 34 w 43"/>
                <a:gd name="T13" fmla="*/ 7 h 37"/>
                <a:gd name="T14" fmla="*/ 24 w 43"/>
                <a:gd name="T15" fmla="*/ 21 h 37"/>
                <a:gd name="T16" fmla="*/ 24 w 43"/>
                <a:gd name="T17" fmla="*/ 31 h 37"/>
                <a:gd name="T18" fmla="*/ 25 w 43"/>
                <a:gd name="T19" fmla="*/ 35 h 37"/>
                <a:gd name="T20" fmla="*/ 29 w 43"/>
                <a:gd name="T21" fmla="*/ 36 h 37"/>
                <a:gd name="T22" fmla="*/ 30 w 43"/>
                <a:gd name="T23" fmla="*/ 36 h 37"/>
                <a:gd name="T24" fmla="*/ 30 w 43"/>
                <a:gd name="T25" fmla="*/ 37 h 37"/>
                <a:gd name="T26" fmla="*/ 13 w 43"/>
                <a:gd name="T27" fmla="*/ 37 h 37"/>
                <a:gd name="T28" fmla="*/ 13 w 43"/>
                <a:gd name="T29" fmla="*/ 36 h 37"/>
                <a:gd name="T30" fmla="*/ 14 w 43"/>
                <a:gd name="T31" fmla="*/ 36 h 37"/>
                <a:gd name="T32" fmla="*/ 18 w 43"/>
                <a:gd name="T33" fmla="*/ 35 h 37"/>
                <a:gd name="T34" fmla="*/ 18 w 43"/>
                <a:gd name="T35" fmla="*/ 31 h 37"/>
                <a:gd name="T36" fmla="*/ 18 w 43"/>
                <a:gd name="T37" fmla="*/ 22 h 37"/>
                <a:gd name="T38" fmla="*/ 7 w 43"/>
                <a:gd name="T39" fmla="*/ 6 h 37"/>
                <a:gd name="T40" fmla="*/ 4 w 43"/>
                <a:gd name="T41" fmla="*/ 3 h 37"/>
                <a:gd name="T42" fmla="*/ 1 w 43"/>
                <a:gd name="T43" fmla="*/ 1 h 37"/>
                <a:gd name="T44" fmla="*/ 0 w 43"/>
                <a:gd name="T45" fmla="*/ 1 h 37"/>
                <a:gd name="T46" fmla="*/ 0 w 43"/>
                <a:gd name="T47" fmla="*/ 0 h 37"/>
                <a:gd name="T48" fmla="*/ 17 w 43"/>
                <a:gd name="T49" fmla="*/ 0 h 37"/>
                <a:gd name="T50" fmla="*/ 17 w 43"/>
                <a:gd name="T51" fmla="*/ 1 h 37"/>
                <a:gd name="T52" fmla="*/ 16 w 43"/>
                <a:gd name="T53" fmla="*/ 1 h 37"/>
                <a:gd name="T54" fmla="*/ 14 w 43"/>
                <a:gd name="T55" fmla="*/ 2 h 37"/>
                <a:gd name="T56" fmla="*/ 13 w 43"/>
                <a:gd name="T57" fmla="*/ 3 h 37"/>
                <a:gd name="T58" fmla="*/ 14 w 43"/>
                <a:gd name="T59" fmla="*/ 7 h 37"/>
                <a:gd name="T60" fmla="*/ 23 w 43"/>
                <a:gd name="T61" fmla="*/ 19 h 37"/>
                <a:gd name="T62" fmla="*/ 31 w 43"/>
                <a:gd name="T63" fmla="*/ 8 h 37"/>
                <a:gd name="T64" fmla="*/ 33 w 43"/>
                <a:gd name="T65" fmla="*/ 4 h 37"/>
                <a:gd name="T66" fmla="*/ 32 w 43"/>
                <a:gd name="T67" fmla="*/ 2 h 37"/>
                <a:gd name="T68" fmla="*/ 31 w 43"/>
                <a:gd name="T69" fmla="*/ 1 h 37"/>
                <a:gd name="T70" fmla="*/ 29 w 43"/>
                <a:gd name="T71" fmla="*/ 1 h 37"/>
                <a:gd name="T72" fmla="*/ 29 w 43"/>
                <a:gd name="T73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3" h="37">
                  <a:moveTo>
                    <a:pt x="29" y="0"/>
                  </a:moveTo>
                  <a:cubicBezTo>
                    <a:pt x="43" y="0"/>
                    <a:pt x="43" y="0"/>
                    <a:pt x="43" y="0"/>
                  </a:cubicBezTo>
                  <a:cubicBezTo>
                    <a:pt x="43" y="1"/>
                    <a:pt x="43" y="1"/>
                    <a:pt x="43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2" y="1"/>
                    <a:pt x="41" y="1"/>
                    <a:pt x="40" y="2"/>
                  </a:cubicBezTo>
                  <a:cubicBezTo>
                    <a:pt x="39" y="2"/>
                    <a:pt x="38" y="3"/>
                    <a:pt x="37" y="3"/>
                  </a:cubicBezTo>
                  <a:cubicBezTo>
                    <a:pt x="36" y="4"/>
                    <a:pt x="35" y="6"/>
                    <a:pt x="34" y="7"/>
                  </a:cubicBezTo>
                  <a:cubicBezTo>
                    <a:pt x="24" y="21"/>
                    <a:pt x="24" y="21"/>
                    <a:pt x="24" y="21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4" y="33"/>
                    <a:pt x="24" y="35"/>
                    <a:pt x="25" y="35"/>
                  </a:cubicBezTo>
                  <a:cubicBezTo>
                    <a:pt x="26" y="36"/>
                    <a:pt x="27" y="36"/>
                    <a:pt x="29" y="36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0" y="37"/>
                    <a:pt x="30" y="37"/>
                    <a:pt x="30" y="37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6" y="36"/>
                    <a:pt x="17" y="36"/>
                    <a:pt x="18" y="35"/>
                  </a:cubicBezTo>
                  <a:cubicBezTo>
                    <a:pt x="18" y="34"/>
                    <a:pt x="18" y="33"/>
                    <a:pt x="18" y="31"/>
                  </a:cubicBezTo>
                  <a:cubicBezTo>
                    <a:pt x="18" y="22"/>
                    <a:pt x="18" y="22"/>
                    <a:pt x="18" y="22"/>
                  </a:cubicBezTo>
                  <a:cubicBezTo>
                    <a:pt x="7" y="6"/>
                    <a:pt x="7" y="6"/>
                    <a:pt x="7" y="6"/>
                  </a:cubicBezTo>
                  <a:cubicBezTo>
                    <a:pt x="6" y="5"/>
                    <a:pt x="5" y="3"/>
                    <a:pt x="4" y="3"/>
                  </a:cubicBezTo>
                  <a:cubicBezTo>
                    <a:pt x="4" y="3"/>
                    <a:pt x="3" y="2"/>
                    <a:pt x="1" y="1"/>
                  </a:cubicBezTo>
                  <a:cubicBezTo>
                    <a:pt x="1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7" y="1"/>
                    <a:pt x="17" y="1"/>
                    <a:pt x="17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5" y="1"/>
                    <a:pt x="15" y="1"/>
                    <a:pt x="14" y="2"/>
                  </a:cubicBezTo>
                  <a:cubicBezTo>
                    <a:pt x="13" y="2"/>
                    <a:pt x="13" y="3"/>
                    <a:pt x="13" y="3"/>
                  </a:cubicBezTo>
                  <a:cubicBezTo>
                    <a:pt x="13" y="4"/>
                    <a:pt x="13" y="5"/>
                    <a:pt x="14" y="7"/>
                  </a:cubicBezTo>
                  <a:cubicBezTo>
                    <a:pt x="23" y="19"/>
                    <a:pt x="23" y="19"/>
                    <a:pt x="23" y="19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2" y="6"/>
                    <a:pt x="33" y="5"/>
                    <a:pt x="33" y="4"/>
                  </a:cubicBezTo>
                  <a:cubicBezTo>
                    <a:pt x="33" y="3"/>
                    <a:pt x="33" y="3"/>
                    <a:pt x="32" y="2"/>
                  </a:cubicBezTo>
                  <a:cubicBezTo>
                    <a:pt x="32" y="2"/>
                    <a:pt x="32" y="2"/>
                    <a:pt x="31" y="1"/>
                  </a:cubicBezTo>
                  <a:cubicBezTo>
                    <a:pt x="31" y="1"/>
                    <a:pt x="30" y="1"/>
                    <a:pt x="29" y="1"/>
                  </a:cubicBezTo>
                  <a:lnTo>
                    <a:pt x="29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0" name="Freeform 39">
              <a:extLst>
                <a:ext uri="{FF2B5EF4-FFF2-40B4-BE49-F238E27FC236}">
                  <a16:creationId xmlns="" xmlns:a16="http://schemas.microsoft.com/office/drawing/2014/main" id="{D4EFA75B-EE97-9446-B44B-502DC981E5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70" y="2324"/>
              <a:ext cx="76" cy="75"/>
            </a:xfrm>
            <a:custGeom>
              <a:avLst/>
              <a:gdLst>
                <a:gd name="T0" fmla="*/ 21 w 40"/>
                <a:gd name="T1" fmla="*/ 0 h 39"/>
                <a:gd name="T2" fmla="*/ 34 w 40"/>
                <a:gd name="T3" fmla="*/ 6 h 39"/>
                <a:gd name="T4" fmla="*/ 40 w 40"/>
                <a:gd name="T5" fmla="*/ 19 h 39"/>
                <a:gd name="T6" fmla="*/ 34 w 40"/>
                <a:gd name="T7" fmla="*/ 34 h 39"/>
                <a:gd name="T8" fmla="*/ 20 w 40"/>
                <a:gd name="T9" fmla="*/ 39 h 39"/>
                <a:gd name="T10" fmla="*/ 6 w 40"/>
                <a:gd name="T11" fmla="*/ 34 h 39"/>
                <a:gd name="T12" fmla="*/ 0 w 40"/>
                <a:gd name="T13" fmla="*/ 20 h 39"/>
                <a:gd name="T14" fmla="*/ 7 w 40"/>
                <a:gd name="T15" fmla="*/ 5 h 39"/>
                <a:gd name="T16" fmla="*/ 21 w 40"/>
                <a:gd name="T17" fmla="*/ 0 h 39"/>
                <a:gd name="T18" fmla="*/ 20 w 40"/>
                <a:gd name="T19" fmla="*/ 2 h 39"/>
                <a:gd name="T20" fmla="*/ 11 w 40"/>
                <a:gd name="T21" fmla="*/ 6 h 39"/>
                <a:gd name="T22" fmla="*/ 7 w 40"/>
                <a:gd name="T23" fmla="*/ 19 h 39"/>
                <a:gd name="T24" fmla="*/ 11 w 40"/>
                <a:gd name="T25" fmla="*/ 33 h 39"/>
                <a:gd name="T26" fmla="*/ 20 w 40"/>
                <a:gd name="T27" fmla="*/ 37 h 39"/>
                <a:gd name="T28" fmla="*/ 30 w 40"/>
                <a:gd name="T29" fmla="*/ 33 h 39"/>
                <a:gd name="T30" fmla="*/ 33 w 40"/>
                <a:gd name="T31" fmla="*/ 20 h 39"/>
                <a:gd name="T32" fmla="*/ 29 w 40"/>
                <a:gd name="T33" fmla="*/ 6 h 39"/>
                <a:gd name="T34" fmla="*/ 20 w 40"/>
                <a:gd name="T35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39">
                  <a:moveTo>
                    <a:pt x="21" y="0"/>
                  </a:moveTo>
                  <a:cubicBezTo>
                    <a:pt x="26" y="0"/>
                    <a:pt x="31" y="2"/>
                    <a:pt x="34" y="6"/>
                  </a:cubicBezTo>
                  <a:cubicBezTo>
                    <a:pt x="38" y="9"/>
                    <a:pt x="40" y="14"/>
                    <a:pt x="40" y="19"/>
                  </a:cubicBezTo>
                  <a:cubicBezTo>
                    <a:pt x="40" y="25"/>
                    <a:pt x="38" y="30"/>
                    <a:pt x="34" y="34"/>
                  </a:cubicBezTo>
                  <a:cubicBezTo>
                    <a:pt x="30" y="37"/>
                    <a:pt x="26" y="39"/>
                    <a:pt x="20" y="39"/>
                  </a:cubicBezTo>
                  <a:cubicBezTo>
                    <a:pt x="14" y="39"/>
                    <a:pt x="10" y="37"/>
                    <a:pt x="6" y="34"/>
                  </a:cubicBezTo>
                  <a:cubicBezTo>
                    <a:pt x="2" y="30"/>
                    <a:pt x="0" y="25"/>
                    <a:pt x="0" y="20"/>
                  </a:cubicBezTo>
                  <a:cubicBezTo>
                    <a:pt x="0" y="14"/>
                    <a:pt x="2" y="9"/>
                    <a:pt x="7" y="5"/>
                  </a:cubicBezTo>
                  <a:cubicBezTo>
                    <a:pt x="11" y="2"/>
                    <a:pt x="15" y="0"/>
                    <a:pt x="21" y="0"/>
                  </a:cubicBezTo>
                  <a:close/>
                  <a:moveTo>
                    <a:pt x="20" y="2"/>
                  </a:moveTo>
                  <a:cubicBezTo>
                    <a:pt x="16" y="2"/>
                    <a:pt x="13" y="3"/>
                    <a:pt x="11" y="6"/>
                  </a:cubicBezTo>
                  <a:cubicBezTo>
                    <a:pt x="8" y="9"/>
                    <a:pt x="7" y="13"/>
                    <a:pt x="7" y="19"/>
                  </a:cubicBezTo>
                  <a:cubicBezTo>
                    <a:pt x="7" y="26"/>
                    <a:pt x="8" y="30"/>
                    <a:pt x="11" y="33"/>
                  </a:cubicBezTo>
                  <a:cubicBezTo>
                    <a:pt x="13" y="36"/>
                    <a:pt x="16" y="37"/>
                    <a:pt x="20" y="37"/>
                  </a:cubicBezTo>
                  <a:cubicBezTo>
                    <a:pt x="24" y="37"/>
                    <a:pt x="27" y="36"/>
                    <a:pt x="30" y="33"/>
                  </a:cubicBezTo>
                  <a:cubicBezTo>
                    <a:pt x="32" y="30"/>
                    <a:pt x="33" y="26"/>
                    <a:pt x="33" y="20"/>
                  </a:cubicBezTo>
                  <a:cubicBezTo>
                    <a:pt x="33" y="14"/>
                    <a:pt x="32" y="9"/>
                    <a:pt x="29" y="6"/>
                  </a:cubicBezTo>
                  <a:cubicBezTo>
                    <a:pt x="27" y="3"/>
                    <a:pt x="24" y="2"/>
                    <a:pt x="2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2" name="Freeform 40">
              <a:extLst>
                <a:ext uri="{FF2B5EF4-FFF2-40B4-BE49-F238E27FC236}">
                  <a16:creationId xmlns="" xmlns:a16="http://schemas.microsoft.com/office/drawing/2014/main" id="{1B800D86-1FAA-8047-875A-2DAA54CF2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2326"/>
              <a:ext cx="59" cy="71"/>
            </a:xfrm>
            <a:custGeom>
              <a:avLst/>
              <a:gdLst>
                <a:gd name="T0" fmla="*/ 12 w 31"/>
                <a:gd name="T1" fmla="*/ 2 h 37"/>
                <a:gd name="T2" fmla="*/ 12 w 31"/>
                <a:gd name="T3" fmla="*/ 17 h 37"/>
                <a:gd name="T4" fmla="*/ 19 w 31"/>
                <a:gd name="T5" fmla="*/ 17 h 37"/>
                <a:gd name="T6" fmla="*/ 23 w 31"/>
                <a:gd name="T7" fmla="*/ 16 h 37"/>
                <a:gd name="T8" fmla="*/ 25 w 31"/>
                <a:gd name="T9" fmla="*/ 12 h 37"/>
                <a:gd name="T10" fmla="*/ 26 w 31"/>
                <a:gd name="T11" fmla="*/ 12 h 37"/>
                <a:gd name="T12" fmla="*/ 26 w 31"/>
                <a:gd name="T13" fmla="*/ 24 h 37"/>
                <a:gd name="T14" fmla="*/ 25 w 31"/>
                <a:gd name="T15" fmla="*/ 24 h 37"/>
                <a:gd name="T16" fmla="*/ 24 w 31"/>
                <a:gd name="T17" fmla="*/ 21 h 37"/>
                <a:gd name="T18" fmla="*/ 22 w 31"/>
                <a:gd name="T19" fmla="*/ 20 h 37"/>
                <a:gd name="T20" fmla="*/ 19 w 31"/>
                <a:gd name="T21" fmla="*/ 19 h 37"/>
                <a:gd name="T22" fmla="*/ 12 w 31"/>
                <a:gd name="T23" fmla="*/ 19 h 37"/>
                <a:gd name="T24" fmla="*/ 12 w 31"/>
                <a:gd name="T25" fmla="*/ 31 h 37"/>
                <a:gd name="T26" fmla="*/ 12 w 31"/>
                <a:gd name="T27" fmla="*/ 34 h 37"/>
                <a:gd name="T28" fmla="*/ 13 w 31"/>
                <a:gd name="T29" fmla="*/ 36 h 37"/>
                <a:gd name="T30" fmla="*/ 16 w 31"/>
                <a:gd name="T31" fmla="*/ 36 h 37"/>
                <a:gd name="T32" fmla="*/ 18 w 31"/>
                <a:gd name="T33" fmla="*/ 36 h 37"/>
                <a:gd name="T34" fmla="*/ 18 w 31"/>
                <a:gd name="T35" fmla="*/ 37 h 37"/>
                <a:gd name="T36" fmla="*/ 0 w 31"/>
                <a:gd name="T37" fmla="*/ 37 h 37"/>
                <a:gd name="T38" fmla="*/ 0 w 31"/>
                <a:gd name="T39" fmla="*/ 36 h 37"/>
                <a:gd name="T40" fmla="*/ 1 w 31"/>
                <a:gd name="T41" fmla="*/ 36 h 37"/>
                <a:gd name="T42" fmla="*/ 5 w 31"/>
                <a:gd name="T43" fmla="*/ 35 h 37"/>
                <a:gd name="T44" fmla="*/ 6 w 31"/>
                <a:gd name="T45" fmla="*/ 31 h 37"/>
                <a:gd name="T46" fmla="*/ 6 w 31"/>
                <a:gd name="T47" fmla="*/ 7 h 37"/>
                <a:gd name="T48" fmla="*/ 5 w 31"/>
                <a:gd name="T49" fmla="*/ 3 h 37"/>
                <a:gd name="T50" fmla="*/ 4 w 31"/>
                <a:gd name="T51" fmla="*/ 2 h 37"/>
                <a:gd name="T52" fmla="*/ 1 w 31"/>
                <a:gd name="T53" fmla="*/ 1 h 37"/>
                <a:gd name="T54" fmla="*/ 0 w 31"/>
                <a:gd name="T55" fmla="*/ 1 h 37"/>
                <a:gd name="T56" fmla="*/ 0 w 31"/>
                <a:gd name="T57" fmla="*/ 0 h 37"/>
                <a:gd name="T58" fmla="*/ 31 w 31"/>
                <a:gd name="T59" fmla="*/ 0 h 37"/>
                <a:gd name="T60" fmla="*/ 31 w 31"/>
                <a:gd name="T61" fmla="*/ 8 h 37"/>
                <a:gd name="T62" fmla="*/ 30 w 31"/>
                <a:gd name="T63" fmla="*/ 8 h 37"/>
                <a:gd name="T64" fmla="*/ 28 w 31"/>
                <a:gd name="T65" fmla="*/ 4 h 37"/>
                <a:gd name="T66" fmla="*/ 26 w 31"/>
                <a:gd name="T67" fmla="*/ 3 h 37"/>
                <a:gd name="T68" fmla="*/ 21 w 31"/>
                <a:gd name="T69" fmla="*/ 2 h 37"/>
                <a:gd name="T70" fmla="*/ 12 w 31"/>
                <a:gd name="T71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1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21" y="17"/>
                    <a:pt x="22" y="16"/>
                    <a:pt x="23" y="16"/>
                  </a:cubicBezTo>
                  <a:cubicBezTo>
                    <a:pt x="24" y="15"/>
                    <a:pt x="24" y="14"/>
                    <a:pt x="25" y="12"/>
                  </a:cubicBezTo>
                  <a:cubicBezTo>
                    <a:pt x="26" y="12"/>
                    <a:pt x="26" y="12"/>
                    <a:pt x="26" y="12"/>
                  </a:cubicBezTo>
                  <a:cubicBezTo>
                    <a:pt x="26" y="24"/>
                    <a:pt x="26" y="24"/>
                    <a:pt x="26" y="24"/>
                  </a:cubicBezTo>
                  <a:cubicBezTo>
                    <a:pt x="25" y="24"/>
                    <a:pt x="25" y="24"/>
                    <a:pt x="25" y="24"/>
                  </a:cubicBezTo>
                  <a:cubicBezTo>
                    <a:pt x="25" y="23"/>
                    <a:pt x="24" y="22"/>
                    <a:pt x="24" y="21"/>
                  </a:cubicBezTo>
                  <a:cubicBezTo>
                    <a:pt x="24" y="20"/>
                    <a:pt x="23" y="20"/>
                    <a:pt x="22" y="20"/>
                  </a:cubicBezTo>
                  <a:cubicBezTo>
                    <a:pt x="22" y="19"/>
                    <a:pt x="21" y="19"/>
                    <a:pt x="19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5"/>
                    <a:pt x="13" y="35"/>
                    <a:pt x="13" y="36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5"/>
                    <a:pt x="6" y="4"/>
                    <a:pt x="5" y="3"/>
                  </a:cubicBezTo>
                  <a:cubicBezTo>
                    <a:pt x="5" y="2"/>
                    <a:pt x="5" y="2"/>
                    <a:pt x="4" y="2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8"/>
                    <a:pt x="30" y="8"/>
                    <a:pt x="30" y="8"/>
                  </a:cubicBezTo>
                  <a:cubicBezTo>
                    <a:pt x="29" y="6"/>
                    <a:pt x="29" y="5"/>
                    <a:pt x="28" y="4"/>
                  </a:cubicBezTo>
                  <a:cubicBezTo>
                    <a:pt x="27" y="4"/>
                    <a:pt x="27" y="3"/>
                    <a:pt x="26" y="3"/>
                  </a:cubicBezTo>
                  <a:cubicBezTo>
                    <a:pt x="25" y="2"/>
                    <a:pt x="23" y="2"/>
                    <a:pt x="21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5" name="Freeform 41">
              <a:extLst>
                <a:ext uri="{FF2B5EF4-FFF2-40B4-BE49-F238E27FC236}">
                  <a16:creationId xmlns="" xmlns:a16="http://schemas.microsoft.com/office/drawing/2014/main" id="{3FB5B995-5A06-0F48-B688-10DAC8FB13F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145" y="2326"/>
              <a:ext cx="59" cy="71"/>
            </a:xfrm>
            <a:custGeom>
              <a:avLst/>
              <a:gdLst>
                <a:gd name="T0" fmla="*/ 11 w 31"/>
                <a:gd name="T1" fmla="*/ 20 h 37"/>
                <a:gd name="T2" fmla="*/ 11 w 31"/>
                <a:gd name="T3" fmla="*/ 31 h 37"/>
                <a:gd name="T4" fmla="*/ 12 w 31"/>
                <a:gd name="T5" fmla="*/ 35 h 37"/>
                <a:gd name="T6" fmla="*/ 16 w 31"/>
                <a:gd name="T7" fmla="*/ 36 h 37"/>
                <a:gd name="T8" fmla="*/ 17 w 31"/>
                <a:gd name="T9" fmla="*/ 36 h 37"/>
                <a:gd name="T10" fmla="*/ 17 w 31"/>
                <a:gd name="T11" fmla="*/ 37 h 37"/>
                <a:gd name="T12" fmla="*/ 0 w 31"/>
                <a:gd name="T13" fmla="*/ 37 h 37"/>
                <a:gd name="T14" fmla="*/ 0 w 31"/>
                <a:gd name="T15" fmla="*/ 36 h 37"/>
                <a:gd name="T16" fmla="*/ 1 w 31"/>
                <a:gd name="T17" fmla="*/ 36 h 37"/>
                <a:gd name="T18" fmla="*/ 5 w 31"/>
                <a:gd name="T19" fmla="*/ 35 h 37"/>
                <a:gd name="T20" fmla="*/ 6 w 31"/>
                <a:gd name="T21" fmla="*/ 31 h 37"/>
                <a:gd name="T22" fmla="*/ 6 w 31"/>
                <a:gd name="T23" fmla="*/ 7 h 37"/>
                <a:gd name="T24" fmla="*/ 5 w 31"/>
                <a:gd name="T25" fmla="*/ 2 h 37"/>
                <a:gd name="T26" fmla="*/ 1 w 31"/>
                <a:gd name="T27" fmla="*/ 1 h 37"/>
                <a:gd name="T28" fmla="*/ 0 w 31"/>
                <a:gd name="T29" fmla="*/ 1 h 37"/>
                <a:gd name="T30" fmla="*/ 0 w 31"/>
                <a:gd name="T31" fmla="*/ 0 h 37"/>
                <a:gd name="T32" fmla="*/ 15 w 31"/>
                <a:gd name="T33" fmla="*/ 0 h 37"/>
                <a:gd name="T34" fmla="*/ 24 w 31"/>
                <a:gd name="T35" fmla="*/ 1 h 37"/>
                <a:gd name="T36" fmla="*/ 29 w 31"/>
                <a:gd name="T37" fmla="*/ 5 h 37"/>
                <a:gd name="T38" fmla="*/ 31 w 31"/>
                <a:gd name="T39" fmla="*/ 10 h 37"/>
                <a:gd name="T40" fmla="*/ 28 w 31"/>
                <a:gd name="T41" fmla="*/ 18 h 37"/>
                <a:gd name="T42" fmla="*/ 18 w 31"/>
                <a:gd name="T43" fmla="*/ 21 h 37"/>
                <a:gd name="T44" fmla="*/ 15 w 31"/>
                <a:gd name="T45" fmla="*/ 20 h 37"/>
                <a:gd name="T46" fmla="*/ 11 w 31"/>
                <a:gd name="T47" fmla="*/ 20 h 37"/>
                <a:gd name="T48" fmla="*/ 11 w 31"/>
                <a:gd name="T49" fmla="*/ 18 h 37"/>
                <a:gd name="T50" fmla="*/ 14 w 31"/>
                <a:gd name="T51" fmla="*/ 19 h 37"/>
                <a:gd name="T52" fmla="*/ 16 w 31"/>
                <a:gd name="T53" fmla="*/ 19 h 37"/>
                <a:gd name="T54" fmla="*/ 22 w 31"/>
                <a:gd name="T55" fmla="*/ 17 h 37"/>
                <a:gd name="T56" fmla="*/ 24 w 31"/>
                <a:gd name="T57" fmla="*/ 11 h 37"/>
                <a:gd name="T58" fmla="*/ 23 w 31"/>
                <a:gd name="T59" fmla="*/ 6 h 37"/>
                <a:gd name="T60" fmla="*/ 20 w 31"/>
                <a:gd name="T61" fmla="*/ 3 h 37"/>
                <a:gd name="T62" fmla="*/ 15 w 31"/>
                <a:gd name="T63" fmla="*/ 2 h 37"/>
                <a:gd name="T64" fmla="*/ 11 w 31"/>
                <a:gd name="T65" fmla="*/ 3 h 37"/>
                <a:gd name="T66" fmla="*/ 11 w 31"/>
                <a:gd name="T67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1" h="37">
                  <a:moveTo>
                    <a:pt x="11" y="20"/>
                  </a:move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2" y="35"/>
                    <a:pt x="12" y="35"/>
                  </a:cubicBezTo>
                  <a:cubicBezTo>
                    <a:pt x="13" y="36"/>
                    <a:pt x="14" y="36"/>
                    <a:pt x="16" y="36"/>
                  </a:cubicBezTo>
                  <a:cubicBezTo>
                    <a:pt x="17" y="36"/>
                    <a:pt x="17" y="36"/>
                    <a:pt x="17" y="36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9" y="0"/>
                    <a:pt x="21" y="0"/>
                    <a:pt x="24" y="1"/>
                  </a:cubicBezTo>
                  <a:cubicBezTo>
                    <a:pt x="26" y="2"/>
                    <a:pt x="27" y="3"/>
                    <a:pt x="29" y="5"/>
                  </a:cubicBezTo>
                  <a:cubicBezTo>
                    <a:pt x="30" y="6"/>
                    <a:pt x="31" y="8"/>
                    <a:pt x="31" y="10"/>
                  </a:cubicBezTo>
                  <a:cubicBezTo>
                    <a:pt x="31" y="13"/>
                    <a:pt x="30" y="16"/>
                    <a:pt x="28" y="18"/>
                  </a:cubicBezTo>
                  <a:cubicBezTo>
                    <a:pt x="26" y="20"/>
                    <a:pt x="22" y="21"/>
                    <a:pt x="18" y="21"/>
                  </a:cubicBezTo>
                  <a:cubicBezTo>
                    <a:pt x="17" y="21"/>
                    <a:pt x="16" y="21"/>
                    <a:pt x="15" y="20"/>
                  </a:cubicBezTo>
                  <a:cubicBezTo>
                    <a:pt x="14" y="20"/>
                    <a:pt x="13" y="20"/>
                    <a:pt x="11" y="20"/>
                  </a:cubicBezTo>
                  <a:close/>
                  <a:moveTo>
                    <a:pt x="11" y="18"/>
                  </a:moveTo>
                  <a:cubicBezTo>
                    <a:pt x="13" y="18"/>
                    <a:pt x="13" y="19"/>
                    <a:pt x="14" y="19"/>
                  </a:cubicBezTo>
                  <a:cubicBezTo>
                    <a:pt x="15" y="19"/>
                    <a:pt x="16" y="19"/>
                    <a:pt x="16" y="19"/>
                  </a:cubicBezTo>
                  <a:cubicBezTo>
                    <a:pt x="19" y="19"/>
                    <a:pt x="20" y="18"/>
                    <a:pt x="22" y="17"/>
                  </a:cubicBezTo>
                  <a:cubicBezTo>
                    <a:pt x="23" y="15"/>
                    <a:pt x="24" y="13"/>
                    <a:pt x="24" y="11"/>
                  </a:cubicBezTo>
                  <a:cubicBezTo>
                    <a:pt x="24" y="9"/>
                    <a:pt x="24" y="8"/>
                    <a:pt x="23" y="6"/>
                  </a:cubicBezTo>
                  <a:cubicBezTo>
                    <a:pt x="22" y="5"/>
                    <a:pt x="21" y="4"/>
                    <a:pt x="20" y="3"/>
                  </a:cubicBezTo>
                  <a:cubicBezTo>
                    <a:pt x="19" y="3"/>
                    <a:pt x="17" y="2"/>
                    <a:pt x="15" y="2"/>
                  </a:cubicBezTo>
                  <a:cubicBezTo>
                    <a:pt x="14" y="2"/>
                    <a:pt x="13" y="2"/>
                    <a:pt x="11" y="3"/>
                  </a:cubicBezTo>
                  <a:lnTo>
                    <a:pt x="11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6" name="Freeform 42">
              <a:extLst>
                <a:ext uri="{FF2B5EF4-FFF2-40B4-BE49-F238E27FC236}">
                  <a16:creationId xmlns="" xmlns:a16="http://schemas.microsoft.com/office/drawing/2014/main" id="{320A86AE-CA2B-1F44-9005-3977C85BE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2326"/>
              <a:ext cx="67" cy="71"/>
            </a:xfrm>
            <a:custGeom>
              <a:avLst/>
              <a:gdLst>
                <a:gd name="T0" fmla="*/ 12 w 35"/>
                <a:gd name="T1" fmla="*/ 2 h 37"/>
                <a:gd name="T2" fmla="*/ 12 w 35"/>
                <a:gd name="T3" fmla="*/ 17 h 37"/>
                <a:gd name="T4" fmla="*/ 21 w 35"/>
                <a:gd name="T5" fmla="*/ 17 h 37"/>
                <a:gd name="T6" fmla="*/ 25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6 w 35"/>
                <a:gd name="T17" fmla="*/ 21 h 37"/>
                <a:gd name="T18" fmla="*/ 24 w 35"/>
                <a:gd name="T19" fmla="*/ 19 h 37"/>
                <a:gd name="T20" fmla="*/ 21 w 35"/>
                <a:gd name="T21" fmla="*/ 19 h 37"/>
                <a:gd name="T22" fmla="*/ 12 w 35"/>
                <a:gd name="T23" fmla="*/ 19 h 37"/>
                <a:gd name="T24" fmla="*/ 12 w 35"/>
                <a:gd name="T25" fmla="*/ 31 h 37"/>
                <a:gd name="T26" fmla="*/ 12 w 35"/>
                <a:gd name="T27" fmla="*/ 34 h 37"/>
                <a:gd name="T28" fmla="*/ 13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2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1 w 35"/>
                <a:gd name="T49" fmla="*/ 36 h 37"/>
                <a:gd name="T50" fmla="*/ 4 w 35"/>
                <a:gd name="T51" fmla="*/ 36 h 37"/>
                <a:gd name="T52" fmla="*/ 5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1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2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29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2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2" y="2"/>
                  </a:moveTo>
                  <a:cubicBezTo>
                    <a:pt x="12" y="17"/>
                    <a:pt x="12" y="17"/>
                    <a:pt x="12" y="17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3" y="17"/>
                    <a:pt x="24" y="16"/>
                    <a:pt x="25" y="16"/>
                  </a:cubicBezTo>
                  <a:cubicBezTo>
                    <a:pt x="26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7" y="23"/>
                    <a:pt x="26" y="21"/>
                    <a:pt x="26" y="21"/>
                  </a:cubicBezTo>
                  <a:cubicBezTo>
                    <a:pt x="26" y="20"/>
                    <a:pt x="25" y="20"/>
                    <a:pt x="24" y="19"/>
                  </a:cubicBezTo>
                  <a:cubicBezTo>
                    <a:pt x="24" y="19"/>
                    <a:pt x="22" y="19"/>
                    <a:pt x="21" y="19"/>
                  </a:cubicBezTo>
                  <a:cubicBezTo>
                    <a:pt x="12" y="19"/>
                    <a:pt x="12" y="19"/>
                    <a:pt x="12" y="19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4"/>
                    <a:pt x="12" y="34"/>
                  </a:cubicBezTo>
                  <a:cubicBezTo>
                    <a:pt x="12" y="34"/>
                    <a:pt x="12" y="35"/>
                    <a:pt x="13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4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1" y="32"/>
                    <a:pt x="33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2" y="36"/>
                    <a:pt x="3" y="36"/>
                    <a:pt x="4" y="36"/>
                  </a:cubicBezTo>
                  <a:cubicBezTo>
                    <a:pt x="5" y="35"/>
                    <a:pt x="5" y="35"/>
                    <a:pt x="5" y="34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6"/>
                    <a:pt x="30" y="5"/>
                    <a:pt x="29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6" y="2"/>
                    <a:pt x="25" y="2"/>
                    <a:pt x="23" y="2"/>
                  </a:cubicBezTo>
                  <a:lnTo>
                    <a:pt x="12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7" name="Freeform 43">
              <a:extLst>
                <a:ext uri="{FF2B5EF4-FFF2-40B4-BE49-F238E27FC236}">
                  <a16:creationId xmlns="" xmlns:a16="http://schemas.microsoft.com/office/drawing/2014/main" id="{56A51641-AF97-5A42-8CB8-A320BF590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2326"/>
              <a:ext cx="65" cy="71"/>
            </a:xfrm>
            <a:custGeom>
              <a:avLst/>
              <a:gdLst>
                <a:gd name="T0" fmla="*/ 34 w 34"/>
                <a:gd name="T1" fmla="*/ 0 h 37"/>
                <a:gd name="T2" fmla="*/ 34 w 34"/>
                <a:gd name="T3" fmla="*/ 9 h 37"/>
                <a:gd name="T4" fmla="*/ 33 w 34"/>
                <a:gd name="T5" fmla="*/ 9 h 37"/>
                <a:gd name="T6" fmla="*/ 32 w 34"/>
                <a:gd name="T7" fmla="*/ 5 h 37"/>
                <a:gd name="T8" fmla="*/ 30 w 34"/>
                <a:gd name="T9" fmla="*/ 3 h 37"/>
                <a:gd name="T10" fmla="*/ 26 w 34"/>
                <a:gd name="T11" fmla="*/ 2 h 37"/>
                <a:gd name="T12" fmla="*/ 20 w 34"/>
                <a:gd name="T13" fmla="*/ 2 h 37"/>
                <a:gd name="T14" fmla="*/ 20 w 34"/>
                <a:gd name="T15" fmla="*/ 31 h 37"/>
                <a:gd name="T16" fmla="*/ 21 w 34"/>
                <a:gd name="T17" fmla="*/ 35 h 37"/>
                <a:gd name="T18" fmla="*/ 24 w 34"/>
                <a:gd name="T19" fmla="*/ 36 h 37"/>
                <a:gd name="T20" fmla="*/ 26 w 34"/>
                <a:gd name="T21" fmla="*/ 36 h 37"/>
                <a:gd name="T22" fmla="*/ 26 w 34"/>
                <a:gd name="T23" fmla="*/ 37 h 37"/>
                <a:gd name="T24" fmla="*/ 8 w 34"/>
                <a:gd name="T25" fmla="*/ 37 h 37"/>
                <a:gd name="T26" fmla="*/ 8 w 34"/>
                <a:gd name="T27" fmla="*/ 36 h 37"/>
                <a:gd name="T28" fmla="*/ 10 w 34"/>
                <a:gd name="T29" fmla="*/ 36 h 37"/>
                <a:gd name="T30" fmla="*/ 13 w 34"/>
                <a:gd name="T31" fmla="*/ 35 h 37"/>
                <a:gd name="T32" fmla="*/ 14 w 34"/>
                <a:gd name="T33" fmla="*/ 31 h 37"/>
                <a:gd name="T34" fmla="*/ 14 w 34"/>
                <a:gd name="T35" fmla="*/ 2 h 37"/>
                <a:gd name="T36" fmla="*/ 9 w 34"/>
                <a:gd name="T37" fmla="*/ 2 h 37"/>
                <a:gd name="T38" fmla="*/ 5 w 34"/>
                <a:gd name="T39" fmla="*/ 3 h 37"/>
                <a:gd name="T40" fmla="*/ 2 w 34"/>
                <a:gd name="T41" fmla="*/ 5 h 37"/>
                <a:gd name="T42" fmla="*/ 1 w 34"/>
                <a:gd name="T43" fmla="*/ 9 h 37"/>
                <a:gd name="T44" fmla="*/ 0 w 34"/>
                <a:gd name="T45" fmla="*/ 9 h 37"/>
                <a:gd name="T46" fmla="*/ 0 w 34"/>
                <a:gd name="T47" fmla="*/ 0 h 37"/>
                <a:gd name="T48" fmla="*/ 34 w 34"/>
                <a:gd name="T49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4" h="37">
                  <a:moveTo>
                    <a:pt x="34" y="0"/>
                  </a:moveTo>
                  <a:cubicBezTo>
                    <a:pt x="34" y="9"/>
                    <a:pt x="34" y="9"/>
                    <a:pt x="34" y="9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33" y="7"/>
                    <a:pt x="33" y="6"/>
                    <a:pt x="32" y="5"/>
                  </a:cubicBezTo>
                  <a:cubicBezTo>
                    <a:pt x="32" y="4"/>
                    <a:pt x="31" y="4"/>
                    <a:pt x="30" y="3"/>
                  </a:cubicBezTo>
                  <a:cubicBezTo>
                    <a:pt x="29" y="3"/>
                    <a:pt x="27" y="2"/>
                    <a:pt x="26" y="2"/>
                  </a:cubicBezTo>
                  <a:cubicBezTo>
                    <a:pt x="20" y="2"/>
                    <a:pt x="20" y="2"/>
                    <a:pt x="20" y="2"/>
                  </a:cubicBezTo>
                  <a:cubicBezTo>
                    <a:pt x="20" y="31"/>
                    <a:pt x="20" y="31"/>
                    <a:pt x="20" y="31"/>
                  </a:cubicBezTo>
                  <a:cubicBezTo>
                    <a:pt x="20" y="33"/>
                    <a:pt x="20" y="35"/>
                    <a:pt x="21" y="35"/>
                  </a:cubicBezTo>
                  <a:cubicBezTo>
                    <a:pt x="21" y="36"/>
                    <a:pt x="23" y="36"/>
                    <a:pt x="24" y="36"/>
                  </a:cubicBezTo>
                  <a:cubicBezTo>
                    <a:pt x="26" y="36"/>
                    <a:pt x="26" y="36"/>
                    <a:pt x="26" y="36"/>
                  </a:cubicBezTo>
                  <a:cubicBezTo>
                    <a:pt x="26" y="37"/>
                    <a:pt x="26" y="37"/>
                    <a:pt x="26" y="37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36"/>
                    <a:pt x="8" y="36"/>
                    <a:pt x="8" y="36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3" y="36"/>
                    <a:pt x="13" y="35"/>
                  </a:cubicBezTo>
                  <a:cubicBezTo>
                    <a:pt x="14" y="34"/>
                    <a:pt x="14" y="33"/>
                    <a:pt x="14" y="31"/>
                  </a:cubicBezTo>
                  <a:cubicBezTo>
                    <a:pt x="14" y="2"/>
                    <a:pt x="14" y="2"/>
                    <a:pt x="14" y="2"/>
                  </a:cubicBezTo>
                  <a:cubicBezTo>
                    <a:pt x="9" y="2"/>
                    <a:pt x="9" y="2"/>
                    <a:pt x="9" y="2"/>
                  </a:cubicBezTo>
                  <a:cubicBezTo>
                    <a:pt x="7" y="2"/>
                    <a:pt x="6" y="2"/>
                    <a:pt x="5" y="3"/>
                  </a:cubicBezTo>
                  <a:cubicBezTo>
                    <a:pt x="4" y="3"/>
                    <a:pt x="3" y="4"/>
                    <a:pt x="2" y="5"/>
                  </a:cubicBezTo>
                  <a:cubicBezTo>
                    <a:pt x="1" y="6"/>
                    <a:pt x="1" y="7"/>
                    <a:pt x="1" y="9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3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8" name="Freeform 44">
              <a:extLst>
                <a:ext uri="{FF2B5EF4-FFF2-40B4-BE49-F238E27FC236}">
                  <a16:creationId xmlns="" xmlns:a16="http://schemas.microsoft.com/office/drawing/2014/main" id="{162B230F-EF67-2140-ABDB-A071DAF500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351" y="2326"/>
              <a:ext cx="79" cy="71"/>
            </a:xfrm>
            <a:custGeom>
              <a:avLst/>
              <a:gdLst>
                <a:gd name="T0" fmla="*/ 41 w 41"/>
                <a:gd name="T1" fmla="*/ 37 h 37"/>
                <a:gd name="T2" fmla="*/ 30 w 41"/>
                <a:gd name="T3" fmla="*/ 37 h 37"/>
                <a:gd name="T4" fmla="*/ 16 w 41"/>
                <a:gd name="T5" fmla="*/ 20 h 37"/>
                <a:gd name="T6" fmla="*/ 14 w 41"/>
                <a:gd name="T7" fmla="*/ 20 h 37"/>
                <a:gd name="T8" fmla="*/ 13 w 41"/>
                <a:gd name="T9" fmla="*/ 20 h 37"/>
                <a:gd name="T10" fmla="*/ 12 w 41"/>
                <a:gd name="T11" fmla="*/ 20 h 37"/>
                <a:gd name="T12" fmla="*/ 12 w 41"/>
                <a:gd name="T13" fmla="*/ 31 h 37"/>
                <a:gd name="T14" fmla="*/ 13 w 41"/>
                <a:gd name="T15" fmla="*/ 35 h 37"/>
                <a:gd name="T16" fmla="*/ 16 w 41"/>
                <a:gd name="T17" fmla="*/ 36 h 37"/>
                <a:gd name="T18" fmla="*/ 18 w 41"/>
                <a:gd name="T19" fmla="*/ 36 h 37"/>
                <a:gd name="T20" fmla="*/ 18 w 41"/>
                <a:gd name="T21" fmla="*/ 37 h 37"/>
                <a:gd name="T22" fmla="*/ 0 w 41"/>
                <a:gd name="T23" fmla="*/ 37 h 37"/>
                <a:gd name="T24" fmla="*/ 0 w 41"/>
                <a:gd name="T25" fmla="*/ 36 h 37"/>
                <a:gd name="T26" fmla="*/ 2 w 41"/>
                <a:gd name="T27" fmla="*/ 36 h 37"/>
                <a:gd name="T28" fmla="*/ 5 w 41"/>
                <a:gd name="T29" fmla="*/ 35 h 37"/>
                <a:gd name="T30" fmla="*/ 6 w 41"/>
                <a:gd name="T31" fmla="*/ 31 h 37"/>
                <a:gd name="T32" fmla="*/ 6 w 41"/>
                <a:gd name="T33" fmla="*/ 7 h 37"/>
                <a:gd name="T34" fmla="*/ 5 w 41"/>
                <a:gd name="T35" fmla="*/ 2 h 37"/>
                <a:gd name="T36" fmla="*/ 2 w 41"/>
                <a:gd name="T37" fmla="*/ 1 h 37"/>
                <a:gd name="T38" fmla="*/ 0 w 41"/>
                <a:gd name="T39" fmla="*/ 1 h 37"/>
                <a:gd name="T40" fmla="*/ 0 w 41"/>
                <a:gd name="T41" fmla="*/ 0 h 37"/>
                <a:gd name="T42" fmla="*/ 15 w 41"/>
                <a:gd name="T43" fmla="*/ 0 h 37"/>
                <a:gd name="T44" fmla="*/ 25 w 41"/>
                <a:gd name="T45" fmla="*/ 1 h 37"/>
                <a:gd name="T46" fmla="*/ 30 w 41"/>
                <a:gd name="T47" fmla="*/ 4 h 37"/>
                <a:gd name="T48" fmla="*/ 32 w 41"/>
                <a:gd name="T49" fmla="*/ 10 h 37"/>
                <a:gd name="T50" fmla="*/ 30 w 41"/>
                <a:gd name="T51" fmla="*/ 16 h 37"/>
                <a:gd name="T52" fmla="*/ 22 w 41"/>
                <a:gd name="T53" fmla="*/ 19 h 37"/>
                <a:gd name="T54" fmla="*/ 31 w 41"/>
                <a:gd name="T55" fmla="*/ 30 h 37"/>
                <a:gd name="T56" fmla="*/ 36 w 41"/>
                <a:gd name="T57" fmla="*/ 35 h 37"/>
                <a:gd name="T58" fmla="*/ 41 w 41"/>
                <a:gd name="T59" fmla="*/ 36 h 37"/>
                <a:gd name="T60" fmla="*/ 41 w 41"/>
                <a:gd name="T61" fmla="*/ 37 h 37"/>
                <a:gd name="T62" fmla="*/ 12 w 41"/>
                <a:gd name="T63" fmla="*/ 18 h 37"/>
                <a:gd name="T64" fmla="*/ 13 w 41"/>
                <a:gd name="T65" fmla="*/ 18 h 37"/>
                <a:gd name="T66" fmla="*/ 14 w 41"/>
                <a:gd name="T67" fmla="*/ 18 h 37"/>
                <a:gd name="T68" fmla="*/ 22 w 41"/>
                <a:gd name="T69" fmla="*/ 16 h 37"/>
                <a:gd name="T70" fmla="*/ 25 w 41"/>
                <a:gd name="T71" fmla="*/ 10 h 37"/>
                <a:gd name="T72" fmla="*/ 23 w 41"/>
                <a:gd name="T73" fmla="*/ 4 h 37"/>
                <a:gd name="T74" fmla="*/ 17 w 41"/>
                <a:gd name="T75" fmla="*/ 2 h 37"/>
                <a:gd name="T76" fmla="*/ 12 w 41"/>
                <a:gd name="T77" fmla="*/ 3 h 37"/>
                <a:gd name="T78" fmla="*/ 12 w 41"/>
                <a:gd name="T79" fmla="*/ 18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1" h="37">
                  <a:moveTo>
                    <a:pt x="41" y="37"/>
                  </a:moveTo>
                  <a:cubicBezTo>
                    <a:pt x="30" y="37"/>
                    <a:pt x="30" y="37"/>
                    <a:pt x="30" y="37"/>
                  </a:cubicBezTo>
                  <a:cubicBezTo>
                    <a:pt x="16" y="20"/>
                    <a:pt x="16" y="20"/>
                    <a:pt x="16" y="20"/>
                  </a:cubicBezTo>
                  <a:cubicBezTo>
                    <a:pt x="15" y="20"/>
                    <a:pt x="14" y="20"/>
                    <a:pt x="14" y="20"/>
                  </a:cubicBezTo>
                  <a:cubicBezTo>
                    <a:pt x="13" y="20"/>
                    <a:pt x="13" y="20"/>
                    <a:pt x="13" y="20"/>
                  </a:cubicBezTo>
                  <a:cubicBezTo>
                    <a:pt x="13" y="20"/>
                    <a:pt x="12" y="20"/>
                    <a:pt x="12" y="20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3"/>
                    <a:pt x="12" y="35"/>
                    <a:pt x="13" y="35"/>
                  </a:cubicBezTo>
                  <a:cubicBezTo>
                    <a:pt x="14" y="36"/>
                    <a:pt x="15" y="36"/>
                    <a:pt x="16" y="36"/>
                  </a:cubicBezTo>
                  <a:cubicBezTo>
                    <a:pt x="18" y="36"/>
                    <a:pt x="18" y="36"/>
                    <a:pt x="18" y="36"/>
                  </a:cubicBezTo>
                  <a:cubicBezTo>
                    <a:pt x="18" y="37"/>
                    <a:pt x="18" y="37"/>
                    <a:pt x="18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5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20" y="0"/>
                    <a:pt x="23" y="0"/>
                    <a:pt x="25" y="1"/>
                  </a:cubicBezTo>
                  <a:cubicBezTo>
                    <a:pt x="27" y="1"/>
                    <a:pt x="29" y="3"/>
                    <a:pt x="30" y="4"/>
                  </a:cubicBezTo>
                  <a:cubicBezTo>
                    <a:pt x="32" y="6"/>
                    <a:pt x="32" y="7"/>
                    <a:pt x="32" y="10"/>
                  </a:cubicBezTo>
                  <a:cubicBezTo>
                    <a:pt x="32" y="12"/>
                    <a:pt x="31" y="14"/>
                    <a:pt x="30" y="16"/>
                  </a:cubicBezTo>
                  <a:cubicBezTo>
                    <a:pt x="28" y="17"/>
                    <a:pt x="26" y="18"/>
                    <a:pt x="22" y="19"/>
                  </a:cubicBezTo>
                  <a:cubicBezTo>
                    <a:pt x="31" y="30"/>
                    <a:pt x="31" y="30"/>
                    <a:pt x="31" y="30"/>
                  </a:cubicBezTo>
                  <a:cubicBezTo>
                    <a:pt x="33" y="32"/>
                    <a:pt x="34" y="34"/>
                    <a:pt x="36" y="35"/>
                  </a:cubicBezTo>
                  <a:cubicBezTo>
                    <a:pt x="37" y="36"/>
                    <a:pt x="39" y="36"/>
                    <a:pt x="41" y="36"/>
                  </a:cubicBezTo>
                  <a:lnTo>
                    <a:pt x="41" y="37"/>
                  </a:lnTo>
                  <a:close/>
                  <a:moveTo>
                    <a:pt x="12" y="18"/>
                  </a:moveTo>
                  <a:cubicBezTo>
                    <a:pt x="12" y="18"/>
                    <a:pt x="13" y="18"/>
                    <a:pt x="13" y="18"/>
                  </a:cubicBezTo>
                  <a:cubicBezTo>
                    <a:pt x="13" y="18"/>
                    <a:pt x="13" y="18"/>
                    <a:pt x="14" y="18"/>
                  </a:cubicBezTo>
                  <a:cubicBezTo>
                    <a:pt x="18" y="18"/>
                    <a:pt x="20" y="17"/>
                    <a:pt x="22" y="16"/>
                  </a:cubicBezTo>
                  <a:cubicBezTo>
                    <a:pt x="24" y="14"/>
                    <a:pt x="25" y="12"/>
                    <a:pt x="25" y="10"/>
                  </a:cubicBezTo>
                  <a:cubicBezTo>
                    <a:pt x="25" y="8"/>
                    <a:pt x="25" y="6"/>
                    <a:pt x="23" y="4"/>
                  </a:cubicBezTo>
                  <a:cubicBezTo>
                    <a:pt x="21" y="3"/>
                    <a:pt x="19" y="2"/>
                    <a:pt x="17" y="2"/>
                  </a:cubicBezTo>
                  <a:cubicBezTo>
                    <a:pt x="16" y="2"/>
                    <a:pt x="14" y="2"/>
                    <a:pt x="12" y="3"/>
                  </a:cubicBezTo>
                  <a:lnTo>
                    <a:pt x="12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199" name="Freeform 45">
              <a:extLst>
                <a:ext uri="{FF2B5EF4-FFF2-40B4-BE49-F238E27FC236}">
                  <a16:creationId xmlns="" xmlns:a16="http://schemas.microsoft.com/office/drawing/2014/main" id="{41DDC151-BF45-184E-9900-9EC4E5BA3AA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32" y="2324"/>
              <a:ext cx="76" cy="75"/>
            </a:xfrm>
            <a:custGeom>
              <a:avLst/>
              <a:gdLst>
                <a:gd name="T0" fmla="*/ 21 w 40"/>
                <a:gd name="T1" fmla="*/ 0 h 39"/>
                <a:gd name="T2" fmla="*/ 35 w 40"/>
                <a:gd name="T3" fmla="*/ 6 h 39"/>
                <a:gd name="T4" fmla="*/ 40 w 40"/>
                <a:gd name="T5" fmla="*/ 19 h 39"/>
                <a:gd name="T6" fmla="*/ 34 w 40"/>
                <a:gd name="T7" fmla="*/ 34 h 39"/>
                <a:gd name="T8" fmla="*/ 20 w 40"/>
                <a:gd name="T9" fmla="*/ 39 h 39"/>
                <a:gd name="T10" fmla="*/ 6 w 40"/>
                <a:gd name="T11" fmla="*/ 34 h 39"/>
                <a:gd name="T12" fmla="*/ 0 w 40"/>
                <a:gd name="T13" fmla="*/ 20 h 39"/>
                <a:gd name="T14" fmla="*/ 7 w 40"/>
                <a:gd name="T15" fmla="*/ 5 h 39"/>
                <a:gd name="T16" fmla="*/ 21 w 40"/>
                <a:gd name="T17" fmla="*/ 0 h 39"/>
                <a:gd name="T18" fmla="*/ 20 w 40"/>
                <a:gd name="T19" fmla="*/ 2 h 39"/>
                <a:gd name="T20" fmla="*/ 11 w 40"/>
                <a:gd name="T21" fmla="*/ 6 h 39"/>
                <a:gd name="T22" fmla="*/ 7 w 40"/>
                <a:gd name="T23" fmla="*/ 19 h 39"/>
                <a:gd name="T24" fmla="*/ 11 w 40"/>
                <a:gd name="T25" fmla="*/ 33 h 39"/>
                <a:gd name="T26" fmla="*/ 20 w 40"/>
                <a:gd name="T27" fmla="*/ 37 h 39"/>
                <a:gd name="T28" fmla="*/ 30 w 40"/>
                <a:gd name="T29" fmla="*/ 33 h 39"/>
                <a:gd name="T30" fmla="*/ 33 w 40"/>
                <a:gd name="T31" fmla="*/ 20 h 39"/>
                <a:gd name="T32" fmla="*/ 29 w 40"/>
                <a:gd name="T33" fmla="*/ 6 h 39"/>
                <a:gd name="T34" fmla="*/ 20 w 40"/>
                <a:gd name="T35" fmla="*/ 2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0" h="39">
                  <a:moveTo>
                    <a:pt x="21" y="0"/>
                  </a:moveTo>
                  <a:cubicBezTo>
                    <a:pt x="26" y="0"/>
                    <a:pt x="31" y="2"/>
                    <a:pt x="35" y="6"/>
                  </a:cubicBezTo>
                  <a:cubicBezTo>
                    <a:pt x="38" y="9"/>
                    <a:pt x="40" y="14"/>
                    <a:pt x="40" y="19"/>
                  </a:cubicBezTo>
                  <a:cubicBezTo>
                    <a:pt x="40" y="25"/>
                    <a:pt x="38" y="30"/>
                    <a:pt x="34" y="34"/>
                  </a:cubicBezTo>
                  <a:cubicBezTo>
                    <a:pt x="31" y="37"/>
                    <a:pt x="26" y="39"/>
                    <a:pt x="20" y="39"/>
                  </a:cubicBezTo>
                  <a:cubicBezTo>
                    <a:pt x="14" y="39"/>
                    <a:pt x="10" y="37"/>
                    <a:pt x="6" y="34"/>
                  </a:cubicBezTo>
                  <a:cubicBezTo>
                    <a:pt x="2" y="30"/>
                    <a:pt x="0" y="25"/>
                    <a:pt x="0" y="20"/>
                  </a:cubicBezTo>
                  <a:cubicBezTo>
                    <a:pt x="0" y="14"/>
                    <a:pt x="2" y="9"/>
                    <a:pt x="7" y="5"/>
                  </a:cubicBezTo>
                  <a:cubicBezTo>
                    <a:pt x="11" y="2"/>
                    <a:pt x="15" y="0"/>
                    <a:pt x="21" y="0"/>
                  </a:cubicBezTo>
                  <a:close/>
                  <a:moveTo>
                    <a:pt x="20" y="2"/>
                  </a:moveTo>
                  <a:cubicBezTo>
                    <a:pt x="16" y="2"/>
                    <a:pt x="13" y="3"/>
                    <a:pt x="11" y="6"/>
                  </a:cubicBezTo>
                  <a:cubicBezTo>
                    <a:pt x="8" y="9"/>
                    <a:pt x="7" y="13"/>
                    <a:pt x="7" y="19"/>
                  </a:cubicBezTo>
                  <a:cubicBezTo>
                    <a:pt x="7" y="26"/>
                    <a:pt x="8" y="30"/>
                    <a:pt x="11" y="33"/>
                  </a:cubicBezTo>
                  <a:cubicBezTo>
                    <a:pt x="14" y="36"/>
                    <a:pt x="16" y="37"/>
                    <a:pt x="20" y="37"/>
                  </a:cubicBezTo>
                  <a:cubicBezTo>
                    <a:pt x="24" y="37"/>
                    <a:pt x="27" y="36"/>
                    <a:pt x="30" y="33"/>
                  </a:cubicBezTo>
                  <a:cubicBezTo>
                    <a:pt x="32" y="30"/>
                    <a:pt x="33" y="26"/>
                    <a:pt x="33" y="20"/>
                  </a:cubicBezTo>
                  <a:cubicBezTo>
                    <a:pt x="33" y="14"/>
                    <a:pt x="32" y="9"/>
                    <a:pt x="29" y="6"/>
                  </a:cubicBezTo>
                  <a:cubicBezTo>
                    <a:pt x="27" y="3"/>
                    <a:pt x="24" y="2"/>
                    <a:pt x="20" y="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00" name="Freeform 46">
              <a:extLst>
                <a:ext uri="{FF2B5EF4-FFF2-40B4-BE49-F238E27FC236}">
                  <a16:creationId xmlns="" xmlns:a16="http://schemas.microsoft.com/office/drawing/2014/main" id="{6C73E739-E74E-B444-824C-1957001BB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326"/>
              <a:ext cx="68" cy="71"/>
            </a:xfrm>
            <a:custGeom>
              <a:avLst/>
              <a:gdLst>
                <a:gd name="T0" fmla="*/ 35 w 36"/>
                <a:gd name="T1" fmla="*/ 27 h 37"/>
                <a:gd name="T2" fmla="*/ 36 w 36"/>
                <a:gd name="T3" fmla="*/ 27 h 37"/>
                <a:gd name="T4" fmla="*/ 32 w 36"/>
                <a:gd name="T5" fmla="*/ 37 h 37"/>
                <a:gd name="T6" fmla="*/ 0 w 36"/>
                <a:gd name="T7" fmla="*/ 37 h 37"/>
                <a:gd name="T8" fmla="*/ 0 w 36"/>
                <a:gd name="T9" fmla="*/ 36 h 37"/>
                <a:gd name="T10" fmla="*/ 2 w 36"/>
                <a:gd name="T11" fmla="*/ 36 h 37"/>
                <a:gd name="T12" fmla="*/ 6 w 36"/>
                <a:gd name="T13" fmla="*/ 35 h 37"/>
                <a:gd name="T14" fmla="*/ 6 w 36"/>
                <a:gd name="T15" fmla="*/ 31 h 37"/>
                <a:gd name="T16" fmla="*/ 6 w 36"/>
                <a:gd name="T17" fmla="*/ 7 h 37"/>
                <a:gd name="T18" fmla="*/ 5 w 36"/>
                <a:gd name="T19" fmla="*/ 2 h 37"/>
                <a:gd name="T20" fmla="*/ 2 w 36"/>
                <a:gd name="T21" fmla="*/ 1 h 37"/>
                <a:gd name="T22" fmla="*/ 0 w 36"/>
                <a:gd name="T23" fmla="*/ 1 h 37"/>
                <a:gd name="T24" fmla="*/ 0 w 36"/>
                <a:gd name="T25" fmla="*/ 0 h 37"/>
                <a:gd name="T26" fmla="*/ 19 w 36"/>
                <a:gd name="T27" fmla="*/ 0 h 37"/>
                <a:gd name="T28" fmla="*/ 19 w 36"/>
                <a:gd name="T29" fmla="*/ 1 h 37"/>
                <a:gd name="T30" fmla="*/ 14 w 36"/>
                <a:gd name="T31" fmla="*/ 2 h 37"/>
                <a:gd name="T32" fmla="*/ 13 w 36"/>
                <a:gd name="T33" fmla="*/ 3 h 37"/>
                <a:gd name="T34" fmla="*/ 12 w 36"/>
                <a:gd name="T35" fmla="*/ 7 h 37"/>
                <a:gd name="T36" fmla="*/ 12 w 36"/>
                <a:gd name="T37" fmla="*/ 31 h 37"/>
                <a:gd name="T38" fmla="*/ 13 w 36"/>
                <a:gd name="T39" fmla="*/ 34 h 37"/>
                <a:gd name="T40" fmla="*/ 14 w 36"/>
                <a:gd name="T41" fmla="*/ 35 h 37"/>
                <a:gd name="T42" fmla="*/ 18 w 36"/>
                <a:gd name="T43" fmla="*/ 35 h 37"/>
                <a:gd name="T44" fmla="*/ 21 w 36"/>
                <a:gd name="T45" fmla="*/ 35 h 37"/>
                <a:gd name="T46" fmla="*/ 28 w 36"/>
                <a:gd name="T47" fmla="*/ 34 h 37"/>
                <a:gd name="T48" fmla="*/ 32 w 36"/>
                <a:gd name="T49" fmla="*/ 32 h 37"/>
                <a:gd name="T50" fmla="*/ 35 w 36"/>
                <a:gd name="T51" fmla="*/ 2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6" h="37">
                  <a:moveTo>
                    <a:pt x="35" y="27"/>
                  </a:moveTo>
                  <a:cubicBezTo>
                    <a:pt x="36" y="27"/>
                    <a:pt x="36" y="27"/>
                    <a:pt x="36" y="2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2" y="36"/>
                    <a:pt x="2" y="36"/>
                    <a:pt x="2" y="36"/>
                  </a:cubicBezTo>
                  <a:cubicBezTo>
                    <a:pt x="4" y="36"/>
                    <a:pt x="5" y="36"/>
                    <a:pt x="6" y="35"/>
                  </a:cubicBezTo>
                  <a:cubicBezTo>
                    <a:pt x="6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5" y="1"/>
                    <a:pt x="3" y="1"/>
                    <a:pt x="2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17" y="1"/>
                    <a:pt x="15" y="1"/>
                    <a:pt x="14" y="2"/>
                  </a:cubicBezTo>
                  <a:cubicBezTo>
                    <a:pt x="13" y="2"/>
                    <a:pt x="13" y="2"/>
                    <a:pt x="13" y="3"/>
                  </a:cubicBezTo>
                  <a:cubicBezTo>
                    <a:pt x="12" y="4"/>
                    <a:pt x="12" y="5"/>
                    <a:pt x="12" y="7"/>
                  </a:cubicBezTo>
                  <a:cubicBezTo>
                    <a:pt x="12" y="31"/>
                    <a:pt x="12" y="31"/>
                    <a:pt x="12" y="31"/>
                  </a:cubicBezTo>
                  <a:cubicBezTo>
                    <a:pt x="12" y="32"/>
                    <a:pt x="12" y="33"/>
                    <a:pt x="13" y="34"/>
                  </a:cubicBezTo>
                  <a:cubicBezTo>
                    <a:pt x="13" y="34"/>
                    <a:pt x="13" y="35"/>
                    <a:pt x="14" y="35"/>
                  </a:cubicBezTo>
                  <a:cubicBezTo>
                    <a:pt x="14" y="35"/>
                    <a:pt x="16" y="35"/>
                    <a:pt x="18" y="35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5" y="35"/>
                    <a:pt x="27" y="35"/>
                    <a:pt x="28" y="34"/>
                  </a:cubicBezTo>
                  <a:cubicBezTo>
                    <a:pt x="29" y="34"/>
                    <a:pt x="30" y="33"/>
                    <a:pt x="32" y="32"/>
                  </a:cubicBezTo>
                  <a:cubicBezTo>
                    <a:pt x="33" y="31"/>
                    <a:pt x="34" y="29"/>
                    <a:pt x="35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01" name="Freeform 47">
              <a:extLst>
                <a:ext uri="{FF2B5EF4-FFF2-40B4-BE49-F238E27FC236}">
                  <a16:creationId xmlns="" xmlns:a16="http://schemas.microsoft.com/office/drawing/2014/main" id="{1B03D7BD-BDA4-324A-91D7-D6BEA6F77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6" y="2326"/>
              <a:ext cx="67" cy="71"/>
            </a:xfrm>
            <a:custGeom>
              <a:avLst/>
              <a:gdLst>
                <a:gd name="T0" fmla="*/ 11 w 35"/>
                <a:gd name="T1" fmla="*/ 2 h 37"/>
                <a:gd name="T2" fmla="*/ 11 w 35"/>
                <a:gd name="T3" fmla="*/ 17 h 37"/>
                <a:gd name="T4" fmla="*/ 20 w 35"/>
                <a:gd name="T5" fmla="*/ 17 h 37"/>
                <a:gd name="T6" fmla="*/ 25 w 35"/>
                <a:gd name="T7" fmla="*/ 16 h 37"/>
                <a:gd name="T8" fmla="*/ 27 w 35"/>
                <a:gd name="T9" fmla="*/ 11 h 37"/>
                <a:gd name="T10" fmla="*/ 28 w 35"/>
                <a:gd name="T11" fmla="*/ 11 h 37"/>
                <a:gd name="T12" fmla="*/ 28 w 35"/>
                <a:gd name="T13" fmla="*/ 24 h 37"/>
                <a:gd name="T14" fmla="*/ 27 w 35"/>
                <a:gd name="T15" fmla="*/ 24 h 37"/>
                <a:gd name="T16" fmla="*/ 26 w 35"/>
                <a:gd name="T17" fmla="*/ 21 h 37"/>
                <a:gd name="T18" fmla="*/ 24 w 35"/>
                <a:gd name="T19" fmla="*/ 19 h 37"/>
                <a:gd name="T20" fmla="*/ 20 w 35"/>
                <a:gd name="T21" fmla="*/ 19 h 37"/>
                <a:gd name="T22" fmla="*/ 11 w 35"/>
                <a:gd name="T23" fmla="*/ 19 h 37"/>
                <a:gd name="T24" fmla="*/ 11 w 35"/>
                <a:gd name="T25" fmla="*/ 31 h 37"/>
                <a:gd name="T26" fmla="*/ 12 w 35"/>
                <a:gd name="T27" fmla="*/ 34 h 37"/>
                <a:gd name="T28" fmla="*/ 12 w 35"/>
                <a:gd name="T29" fmla="*/ 35 h 37"/>
                <a:gd name="T30" fmla="*/ 15 w 35"/>
                <a:gd name="T31" fmla="*/ 35 h 37"/>
                <a:gd name="T32" fmla="*/ 22 w 35"/>
                <a:gd name="T33" fmla="*/ 35 h 37"/>
                <a:gd name="T34" fmla="*/ 27 w 35"/>
                <a:gd name="T35" fmla="*/ 35 h 37"/>
                <a:gd name="T36" fmla="*/ 30 w 35"/>
                <a:gd name="T37" fmla="*/ 33 h 37"/>
                <a:gd name="T38" fmla="*/ 34 w 35"/>
                <a:gd name="T39" fmla="*/ 28 h 37"/>
                <a:gd name="T40" fmla="*/ 35 w 35"/>
                <a:gd name="T41" fmla="*/ 28 h 37"/>
                <a:gd name="T42" fmla="*/ 31 w 35"/>
                <a:gd name="T43" fmla="*/ 37 h 37"/>
                <a:gd name="T44" fmla="*/ 0 w 35"/>
                <a:gd name="T45" fmla="*/ 37 h 37"/>
                <a:gd name="T46" fmla="*/ 0 w 35"/>
                <a:gd name="T47" fmla="*/ 36 h 37"/>
                <a:gd name="T48" fmla="*/ 1 w 35"/>
                <a:gd name="T49" fmla="*/ 36 h 37"/>
                <a:gd name="T50" fmla="*/ 4 w 35"/>
                <a:gd name="T51" fmla="*/ 36 h 37"/>
                <a:gd name="T52" fmla="*/ 5 w 35"/>
                <a:gd name="T53" fmla="*/ 34 h 37"/>
                <a:gd name="T54" fmla="*/ 6 w 35"/>
                <a:gd name="T55" fmla="*/ 31 h 37"/>
                <a:gd name="T56" fmla="*/ 6 w 35"/>
                <a:gd name="T57" fmla="*/ 7 h 37"/>
                <a:gd name="T58" fmla="*/ 5 w 35"/>
                <a:gd name="T59" fmla="*/ 2 h 37"/>
                <a:gd name="T60" fmla="*/ 1 w 35"/>
                <a:gd name="T61" fmla="*/ 1 h 37"/>
                <a:gd name="T62" fmla="*/ 0 w 35"/>
                <a:gd name="T63" fmla="*/ 1 h 37"/>
                <a:gd name="T64" fmla="*/ 0 w 35"/>
                <a:gd name="T65" fmla="*/ 0 h 37"/>
                <a:gd name="T66" fmla="*/ 31 w 35"/>
                <a:gd name="T67" fmla="*/ 0 h 37"/>
                <a:gd name="T68" fmla="*/ 32 w 35"/>
                <a:gd name="T69" fmla="*/ 8 h 37"/>
                <a:gd name="T70" fmla="*/ 31 w 35"/>
                <a:gd name="T71" fmla="*/ 8 h 37"/>
                <a:gd name="T72" fmla="*/ 29 w 35"/>
                <a:gd name="T73" fmla="*/ 4 h 37"/>
                <a:gd name="T74" fmla="*/ 27 w 35"/>
                <a:gd name="T75" fmla="*/ 3 h 37"/>
                <a:gd name="T76" fmla="*/ 23 w 35"/>
                <a:gd name="T77" fmla="*/ 2 h 37"/>
                <a:gd name="T78" fmla="*/ 11 w 35"/>
                <a:gd name="T79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5" h="37">
                  <a:moveTo>
                    <a:pt x="11" y="2"/>
                  </a:moveTo>
                  <a:cubicBezTo>
                    <a:pt x="11" y="17"/>
                    <a:pt x="11" y="17"/>
                    <a:pt x="11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3" y="17"/>
                    <a:pt x="24" y="16"/>
                    <a:pt x="25" y="16"/>
                  </a:cubicBezTo>
                  <a:cubicBezTo>
                    <a:pt x="26" y="15"/>
                    <a:pt x="27" y="14"/>
                    <a:pt x="27" y="11"/>
                  </a:cubicBezTo>
                  <a:cubicBezTo>
                    <a:pt x="28" y="11"/>
                    <a:pt x="28" y="11"/>
                    <a:pt x="28" y="11"/>
                  </a:cubicBezTo>
                  <a:cubicBezTo>
                    <a:pt x="28" y="24"/>
                    <a:pt x="28" y="24"/>
                    <a:pt x="28" y="24"/>
                  </a:cubicBezTo>
                  <a:cubicBezTo>
                    <a:pt x="27" y="24"/>
                    <a:pt x="27" y="24"/>
                    <a:pt x="27" y="24"/>
                  </a:cubicBezTo>
                  <a:cubicBezTo>
                    <a:pt x="26" y="23"/>
                    <a:pt x="26" y="21"/>
                    <a:pt x="26" y="21"/>
                  </a:cubicBezTo>
                  <a:cubicBezTo>
                    <a:pt x="26" y="20"/>
                    <a:pt x="25" y="20"/>
                    <a:pt x="24" y="19"/>
                  </a:cubicBezTo>
                  <a:cubicBezTo>
                    <a:pt x="23" y="19"/>
                    <a:pt x="22" y="19"/>
                    <a:pt x="20" y="19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31"/>
                    <a:pt x="11" y="31"/>
                    <a:pt x="11" y="31"/>
                  </a:cubicBezTo>
                  <a:cubicBezTo>
                    <a:pt x="11" y="33"/>
                    <a:pt x="11" y="34"/>
                    <a:pt x="12" y="34"/>
                  </a:cubicBezTo>
                  <a:cubicBezTo>
                    <a:pt x="12" y="34"/>
                    <a:pt x="12" y="35"/>
                    <a:pt x="12" y="35"/>
                  </a:cubicBezTo>
                  <a:cubicBezTo>
                    <a:pt x="13" y="35"/>
                    <a:pt x="14" y="35"/>
                    <a:pt x="15" y="35"/>
                  </a:cubicBezTo>
                  <a:cubicBezTo>
                    <a:pt x="22" y="35"/>
                    <a:pt x="22" y="35"/>
                    <a:pt x="22" y="35"/>
                  </a:cubicBezTo>
                  <a:cubicBezTo>
                    <a:pt x="24" y="35"/>
                    <a:pt x="26" y="35"/>
                    <a:pt x="27" y="35"/>
                  </a:cubicBezTo>
                  <a:cubicBezTo>
                    <a:pt x="28" y="35"/>
                    <a:pt x="29" y="34"/>
                    <a:pt x="30" y="33"/>
                  </a:cubicBezTo>
                  <a:cubicBezTo>
                    <a:pt x="31" y="32"/>
                    <a:pt x="32" y="30"/>
                    <a:pt x="34" y="28"/>
                  </a:cubicBezTo>
                  <a:cubicBezTo>
                    <a:pt x="35" y="28"/>
                    <a:pt x="35" y="28"/>
                    <a:pt x="35" y="28"/>
                  </a:cubicBezTo>
                  <a:cubicBezTo>
                    <a:pt x="31" y="37"/>
                    <a:pt x="31" y="37"/>
                    <a:pt x="31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2" y="36"/>
                    <a:pt x="3" y="36"/>
                    <a:pt x="4" y="36"/>
                  </a:cubicBezTo>
                  <a:cubicBezTo>
                    <a:pt x="4" y="35"/>
                    <a:pt x="5" y="35"/>
                    <a:pt x="5" y="34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5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1" y="0"/>
                    <a:pt x="31" y="0"/>
                    <a:pt x="31" y="0"/>
                  </a:cubicBezTo>
                  <a:cubicBezTo>
                    <a:pt x="32" y="8"/>
                    <a:pt x="32" y="8"/>
                    <a:pt x="32" y="8"/>
                  </a:cubicBezTo>
                  <a:cubicBezTo>
                    <a:pt x="31" y="8"/>
                    <a:pt x="31" y="8"/>
                    <a:pt x="31" y="8"/>
                  </a:cubicBezTo>
                  <a:cubicBezTo>
                    <a:pt x="30" y="6"/>
                    <a:pt x="30" y="5"/>
                    <a:pt x="29" y="4"/>
                  </a:cubicBezTo>
                  <a:cubicBezTo>
                    <a:pt x="29" y="3"/>
                    <a:pt x="28" y="3"/>
                    <a:pt x="27" y="3"/>
                  </a:cubicBezTo>
                  <a:cubicBezTo>
                    <a:pt x="26" y="2"/>
                    <a:pt x="25" y="2"/>
                    <a:pt x="23" y="2"/>
                  </a:cubicBezTo>
                  <a:lnTo>
                    <a:pt x="11" y="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02" name="Freeform 48">
              <a:extLst>
                <a:ext uri="{FF2B5EF4-FFF2-40B4-BE49-F238E27FC236}">
                  <a16:creationId xmlns="" xmlns:a16="http://schemas.microsoft.com/office/drawing/2014/main" id="{63848499-C9D0-3B40-BF3F-B16620629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2326"/>
              <a:ext cx="84" cy="73"/>
            </a:xfrm>
            <a:custGeom>
              <a:avLst/>
              <a:gdLst>
                <a:gd name="T0" fmla="*/ 29 w 44"/>
                <a:gd name="T1" fmla="*/ 1 h 38"/>
                <a:gd name="T2" fmla="*/ 29 w 44"/>
                <a:gd name="T3" fmla="*/ 0 h 38"/>
                <a:gd name="T4" fmla="*/ 44 w 44"/>
                <a:gd name="T5" fmla="*/ 0 h 38"/>
                <a:gd name="T6" fmla="*/ 44 w 44"/>
                <a:gd name="T7" fmla="*/ 1 h 38"/>
                <a:gd name="T8" fmla="*/ 42 w 44"/>
                <a:gd name="T9" fmla="*/ 1 h 38"/>
                <a:gd name="T10" fmla="*/ 39 w 44"/>
                <a:gd name="T11" fmla="*/ 3 h 38"/>
                <a:gd name="T12" fmla="*/ 38 w 44"/>
                <a:gd name="T13" fmla="*/ 7 h 38"/>
                <a:gd name="T14" fmla="*/ 38 w 44"/>
                <a:gd name="T15" fmla="*/ 22 h 38"/>
                <a:gd name="T16" fmla="*/ 37 w 44"/>
                <a:gd name="T17" fmla="*/ 31 h 38"/>
                <a:gd name="T18" fmla="*/ 32 w 44"/>
                <a:gd name="T19" fmla="*/ 36 h 38"/>
                <a:gd name="T20" fmla="*/ 22 w 44"/>
                <a:gd name="T21" fmla="*/ 38 h 38"/>
                <a:gd name="T22" fmla="*/ 12 w 44"/>
                <a:gd name="T23" fmla="*/ 36 h 38"/>
                <a:gd name="T24" fmla="*/ 7 w 44"/>
                <a:gd name="T25" fmla="*/ 30 h 38"/>
                <a:gd name="T26" fmla="*/ 6 w 44"/>
                <a:gd name="T27" fmla="*/ 21 h 38"/>
                <a:gd name="T28" fmla="*/ 6 w 44"/>
                <a:gd name="T29" fmla="*/ 7 h 38"/>
                <a:gd name="T30" fmla="*/ 5 w 44"/>
                <a:gd name="T31" fmla="*/ 2 h 38"/>
                <a:gd name="T32" fmla="*/ 1 w 44"/>
                <a:gd name="T33" fmla="*/ 1 h 38"/>
                <a:gd name="T34" fmla="*/ 0 w 44"/>
                <a:gd name="T35" fmla="*/ 1 h 38"/>
                <a:gd name="T36" fmla="*/ 0 w 44"/>
                <a:gd name="T37" fmla="*/ 0 h 38"/>
                <a:gd name="T38" fmla="*/ 18 w 44"/>
                <a:gd name="T39" fmla="*/ 0 h 38"/>
                <a:gd name="T40" fmla="*/ 18 w 44"/>
                <a:gd name="T41" fmla="*/ 1 h 38"/>
                <a:gd name="T42" fmla="*/ 16 w 44"/>
                <a:gd name="T43" fmla="*/ 1 h 38"/>
                <a:gd name="T44" fmla="*/ 12 w 44"/>
                <a:gd name="T45" fmla="*/ 3 h 38"/>
                <a:gd name="T46" fmla="*/ 12 w 44"/>
                <a:gd name="T47" fmla="*/ 7 h 38"/>
                <a:gd name="T48" fmla="*/ 12 w 44"/>
                <a:gd name="T49" fmla="*/ 23 h 38"/>
                <a:gd name="T50" fmla="*/ 12 w 44"/>
                <a:gd name="T51" fmla="*/ 28 h 38"/>
                <a:gd name="T52" fmla="*/ 14 w 44"/>
                <a:gd name="T53" fmla="*/ 32 h 38"/>
                <a:gd name="T54" fmla="*/ 17 w 44"/>
                <a:gd name="T55" fmla="*/ 35 h 38"/>
                <a:gd name="T56" fmla="*/ 22 w 44"/>
                <a:gd name="T57" fmla="*/ 36 h 38"/>
                <a:gd name="T58" fmla="*/ 30 w 44"/>
                <a:gd name="T59" fmla="*/ 34 h 38"/>
                <a:gd name="T60" fmla="*/ 34 w 44"/>
                <a:gd name="T61" fmla="*/ 30 h 38"/>
                <a:gd name="T62" fmla="*/ 35 w 44"/>
                <a:gd name="T63" fmla="*/ 22 h 38"/>
                <a:gd name="T64" fmla="*/ 35 w 44"/>
                <a:gd name="T65" fmla="*/ 7 h 38"/>
                <a:gd name="T66" fmla="*/ 34 w 44"/>
                <a:gd name="T67" fmla="*/ 2 h 38"/>
                <a:gd name="T68" fmla="*/ 31 w 44"/>
                <a:gd name="T69" fmla="*/ 1 h 38"/>
                <a:gd name="T70" fmla="*/ 29 w 44"/>
                <a:gd name="T71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" h="38">
                  <a:moveTo>
                    <a:pt x="29" y="1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44" y="1"/>
                    <a:pt x="44" y="1"/>
                    <a:pt x="44" y="1"/>
                  </a:cubicBezTo>
                  <a:cubicBezTo>
                    <a:pt x="42" y="1"/>
                    <a:pt x="42" y="1"/>
                    <a:pt x="42" y="1"/>
                  </a:cubicBezTo>
                  <a:cubicBezTo>
                    <a:pt x="41" y="1"/>
                    <a:pt x="39" y="2"/>
                    <a:pt x="39" y="3"/>
                  </a:cubicBezTo>
                  <a:cubicBezTo>
                    <a:pt x="38" y="3"/>
                    <a:pt x="38" y="5"/>
                    <a:pt x="38" y="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26"/>
                    <a:pt x="38" y="29"/>
                    <a:pt x="37" y="31"/>
                  </a:cubicBezTo>
                  <a:cubicBezTo>
                    <a:pt x="36" y="33"/>
                    <a:pt x="34" y="34"/>
                    <a:pt x="32" y="36"/>
                  </a:cubicBezTo>
                  <a:cubicBezTo>
                    <a:pt x="29" y="37"/>
                    <a:pt x="26" y="38"/>
                    <a:pt x="22" y="38"/>
                  </a:cubicBezTo>
                  <a:cubicBezTo>
                    <a:pt x="18" y="38"/>
                    <a:pt x="14" y="37"/>
                    <a:pt x="12" y="36"/>
                  </a:cubicBezTo>
                  <a:cubicBezTo>
                    <a:pt x="10" y="35"/>
                    <a:pt x="8" y="33"/>
                    <a:pt x="7" y="30"/>
                  </a:cubicBezTo>
                  <a:cubicBezTo>
                    <a:pt x="6" y="29"/>
                    <a:pt x="6" y="26"/>
                    <a:pt x="6" y="21"/>
                  </a:cubicBezTo>
                  <a:cubicBezTo>
                    <a:pt x="6" y="7"/>
                    <a:pt x="6" y="7"/>
                    <a:pt x="6" y="7"/>
                  </a:cubicBezTo>
                  <a:cubicBezTo>
                    <a:pt x="6" y="4"/>
                    <a:pt x="6" y="3"/>
                    <a:pt x="5" y="2"/>
                  </a:cubicBezTo>
                  <a:cubicBezTo>
                    <a:pt x="4" y="1"/>
                    <a:pt x="3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8" y="1"/>
                    <a:pt x="18" y="1"/>
                    <a:pt x="18" y="1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4" y="1"/>
                    <a:pt x="13" y="2"/>
                    <a:pt x="12" y="3"/>
                  </a:cubicBezTo>
                  <a:cubicBezTo>
                    <a:pt x="12" y="3"/>
                    <a:pt x="12" y="5"/>
                    <a:pt x="12" y="7"/>
                  </a:cubicBezTo>
                  <a:cubicBezTo>
                    <a:pt x="12" y="23"/>
                    <a:pt x="12" y="23"/>
                    <a:pt x="12" y="23"/>
                  </a:cubicBezTo>
                  <a:cubicBezTo>
                    <a:pt x="12" y="24"/>
                    <a:pt x="12" y="26"/>
                    <a:pt x="12" y="28"/>
                  </a:cubicBezTo>
                  <a:cubicBezTo>
                    <a:pt x="12" y="30"/>
                    <a:pt x="13" y="31"/>
                    <a:pt x="14" y="32"/>
                  </a:cubicBezTo>
                  <a:cubicBezTo>
                    <a:pt x="15" y="33"/>
                    <a:pt x="16" y="34"/>
                    <a:pt x="17" y="35"/>
                  </a:cubicBezTo>
                  <a:cubicBezTo>
                    <a:pt x="19" y="35"/>
                    <a:pt x="20" y="36"/>
                    <a:pt x="22" y="36"/>
                  </a:cubicBezTo>
                  <a:cubicBezTo>
                    <a:pt x="25" y="36"/>
                    <a:pt x="28" y="35"/>
                    <a:pt x="30" y="34"/>
                  </a:cubicBezTo>
                  <a:cubicBezTo>
                    <a:pt x="32" y="33"/>
                    <a:pt x="33" y="32"/>
                    <a:pt x="34" y="30"/>
                  </a:cubicBezTo>
                  <a:cubicBezTo>
                    <a:pt x="35" y="28"/>
                    <a:pt x="35" y="26"/>
                    <a:pt x="35" y="22"/>
                  </a:cubicBezTo>
                  <a:cubicBezTo>
                    <a:pt x="35" y="7"/>
                    <a:pt x="35" y="7"/>
                    <a:pt x="35" y="7"/>
                  </a:cubicBezTo>
                  <a:cubicBezTo>
                    <a:pt x="35" y="4"/>
                    <a:pt x="35" y="3"/>
                    <a:pt x="34" y="2"/>
                  </a:cubicBezTo>
                  <a:cubicBezTo>
                    <a:pt x="34" y="1"/>
                    <a:pt x="32" y="1"/>
                    <a:pt x="31" y="1"/>
                  </a:cubicBezTo>
                  <a:lnTo>
                    <a:pt x="29" y="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  <p:sp>
          <p:nvSpPr>
            <p:cNvPr id="203" name="Freeform 49">
              <a:extLst>
                <a:ext uri="{FF2B5EF4-FFF2-40B4-BE49-F238E27FC236}">
                  <a16:creationId xmlns="" xmlns:a16="http://schemas.microsoft.com/office/drawing/2014/main" id="{F6EBAD8B-44FD-7349-9F19-13ACE692B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1" y="2326"/>
              <a:ext cx="101" cy="71"/>
            </a:xfrm>
            <a:custGeom>
              <a:avLst/>
              <a:gdLst>
                <a:gd name="T0" fmla="*/ 24 w 53"/>
                <a:gd name="T1" fmla="*/ 37 h 37"/>
                <a:gd name="T2" fmla="*/ 8 w 53"/>
                <a:gd name="T3" fmla="*/ 6 h 37"/>
                <a:gd name="T4" fmla="*/ 8 w 53"/>
                <a:gd name="T5" fmla="*/ 31 h 37"/>
                <a:gd name="T6" fmla="*/ 9 w 53"/>
                <a:gd name="T7" fmla="*/ 35 h 37"/>
                <a:gd name="T8" fmla="*/ 13 w 53"/>
                <a:gd name="T9" fmla="*/ 36 h 37"/>
                <a:gd name="T10" fmla="*/ 14 w 53"/>
                <a:gd name="T11" fmla="*/ 36 h 37"/>
                <a:gd name="T12" fmla="*/ 14 w 53"/>
                <a:gd name="T13" fmla="*/ 37 h 37"/>
                <a:gd name="T14" fmla="*/ 0 w 53"/>
                <a:gd name="T15" fmla="*/ 37 h 37"/>
                <a:gd name="T16" fmla="*/ 0 w 53"/>
                <a:gd name="T17" fmla="*/ 36 h 37"/>
                <a:gd name="T18" fmla="*/ 1 w 53"/>
                <a:gd name="T19" fmla="*/ 36 h 37"/>
                <a:gd name="T20" fmla="*/ 5 w 53"/>
                <a:gd name="T21" fmla="*/ 35 h 37"/>
                <a:gd name="T22" fmla="*/ 6 w 53"/>
                <a:gd name="T23" fmla="*/ 31 h 37"/>
                <a:gd name="T24" fmla="*/ 6 w 53"/>
                <a:gd name="T25" fmla="*/ 6 h 37"/>
                <a:gd name="T26" fmla="*/ 5 w 53"/>
                <a:gd name="T27" fmla="*/ 3 h 37"/>
                <a:gd name="T28" fmla="*/ 3 w 53"/>
                <a:gd name="T29" fmla="*/ 2 h 37"/>
                <a:gd name="T30" fmla="*/ 0 w 53"/>
                <a:gd name="T31" fmla="*/ 1 h 37"/>
                <a:gd name="T32" fmla="*/ 0 w 53"/>
                <a:gd name="T33" fmla="*/ 0 h 37"/>
                <a:gd name="T34" fmla="*/ 12 w 53"/>
                <a:gd name="T35" fmla="*/ 0 h 37"/>
                <a:gd name="T36" fmla="*/ 26 w 53"/>
                <a:gd name="T37" fmla="*/ 29 h 37"/>
                <a:gd name="T38" fmla="*/ 41 w 53"/>
                <a:gd name="T39" fmla="*/ 0 h 37"/>
                <a:gd name="T40" fmla="*/ 53 w 53"/>
                <a:gd name="T41" fmla="*/ 0 h 37"/>
                <a:gd name="T42" fmla="*/ 53 w 53"/>
                <a:gd name="T43" fmla="*/ 1 h 37"/>
                <a:gd name="T44" fmla="*/ 51 w 53"/>
                <a:gd name="T45" fmla="*/ 1 h 37"/>
                <a:gd name="T46" fmla="*/ 48 w 53"/>
                <a:gd name="T47" fmla="*/ 2 h 37"/>
                <a:gd name="T48" fmla="*/ 47 w 53"/>
                <a:gd name="T49" fmla="*/ 6 h 37"/>
                <a:gd name="T50" fmla="*/ 47 w 53"/>
                <a:gd name="T51" fmla="*/ 31 h 37"/>
                <a:gd name="T52" fmla="*/ 48 w 53"/>
                <a:gd name="T53" fmla="*/ 35 h 37"/>
                <a:gd name="T54" fmla="*/ 51 w 53"/>
                <a:gd name="T55" fmla="*/ 36 h 37"/>
                <a:gd name="T56" fmla="*/ 53 w 53"/>
                <a:gd name="T57" fmla="*/ 36 h 37"/>
                <a:gd name="T58" fmla="*/ 53 w 53"/>
                <a:gd name="T59" fmla="*/ 37 h 37"/>
                <a:gd name="T60" fmla="*/ 35 w 53"/>
                <a:gd name="T61" fmla="*/ 37 h 37"/>
                <a:gd name="T62" fmla="*/ 35 w 53"/>
                <a:gd name="T63" fmla="*/ 36 h 37"/>
                <a:gd name="T64" fmla="*/ 37 w 53"/>
                <a:gd name="T65" fmla="*/ 36 h 37"/>
                <a:gd name="T66" fmla="*/ 40 w 53"/>
                <a:gd name="T67" fmla="*/ 35 h 37"/>
                <a:gd name="T68" fmla="*/ 41 w 53"/>
                <a:gd name="T69" fmla="*/ 31 h 37"/>
                <a:gd name="T70" fmla="*/ 41 w 53"/>
                <a:gd name="T71" fmla="*/ 6 h 37"/>
                <a:gd name="T72" fmla="*/ 25 w 53"/>
                <a:gd name="T73" fmla="*/ 37 h 37"/>
                <a:gd name="T74" fmla="*/ 24 w 53"/>
                <a:gd name="T75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3" h="37">
                  <a:moveTo>
                    <a:pt x="24" y="37"/>
                  </a:moveTo>
                  <a:cubicBezTo>
                    <a:pt x="8" y="6"/>
                    <a:pt x="8" y="6"/>
                    <a:pt x="8" y="6"/>
                  </a:cubicBezTo>
                  <a:cubicBezTo>
                    <a:pt x="8" y="31"/>
                    <a:pt x="8" y="31"/>
                    <a:pt x="8" y="31"/>
                  </a:cubicBezTo>
                  <a:cubicBezTo>
                    <a:pt x="8" y="33"/>
                    <a:pt x="9" y="35"/>
                    <a:pt x="9" y="35"/>
                  </a:cubicBezTo>
                  <a:cubicBezTo>
                    <a:pt x="10" y="36"/>
                    <a:pt x="11" y="36"/>
                    <a:pt x="13" y="36"/>
                  </a:cubicBezTo>
                  <a:cubicBezTo>
                    <a:pt x="14" y="36"/>
                    <a:pt x="14" y="36"/>
                    <a:pt x="14" y="36"/>
                  </a:cubicBezTo>
                  <a:cubicBezTo>
                    <a:pt x="14" y="37"/>
                    <a:pt x="14" y="37"/>
                    <a:pt x="14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36"/>
                    <a:pt x="0" y="36"/>
                    <a:pt x="0" y="36"/>
                  </a:cubicBezTo>
                  <a:cubicBezTo>
                    <a:pt x="1" y="36"/>
                    <a:pt x="1" y="36"/>
                    <a:pt x="1" y="36"/>
                  </a:cubicBezTo>
                  <a:cubicBezTo>
                    <a:pt x="3" y="36"/>
                    <a:pt x="4" y="36"/>
                    <a:pt x="5" y="35"/>
                  </a:cubicBezTo>
                  <a:cubicBezTo>
                    <a:pt x="5" y="34"/>
                    <a:pt x="6" y="33"/>
                    <a:pt x="6" y="31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6" y="5"/>
                    <a:pt x="5" y="4"/>
                    <a:pt x="5" y="3"/>
                  </a:cubicBezTo>
                  <a:cubicBezTo>
                    <a:pt x="5" y="2"/>
                    <a:pt x="4" y="2"/>
                    <a:pt x="3" y="2"/>
                  </a:cubicBezTo>
                  <a:cubicBezTo>
                    <a:pt x="3" y="1"/>
                    <a:pt x="1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26" y="29"/>
                    <a:pt x="26" y="29"/>
                    <a:pt x="26" y="29"/>
                  </a:cubicBezTo>
                  <a:cubicBezTo>
                    <a:pt x="41" y="0"/>
                    <a:pt x="41" y="0"/>
                    <a:pt x="41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3" y="1"/>
                    <a:pt x="53" y="1"/>
                    <a:pt x="53" y="1"/>
                  </a:cubicBezTo>
                  <a:cubicBezTo>
                    <a:pt x="51" y="1"/>
                    <a:pt x="51" y="1"/>
                    <a:pt x="51" y="1"/>
                  </a:cubicBezTo>
                  <a:cubicBezTo>
                    <a:pt x="50" y="1"/>
                    <a:pt x="48" y="2"/>
                    <a:pt x="48" y="2"/>
                  </a:cubicBezTo>
                  <a:cubicBezTo>
                    <a:pt x="47" y="3"/>
                    <a:pt x="47" y="4"/>
                    <a:pt x="47" y="6"/>
                  </a:cubicBezTo>
                  <a:cubicBezTo>
                    <a:pt x="47" y="31"/>
                    <a:pt x="47" y="31"/>
                    <a:pt x="47" y="31"/>
                  </a:cubicBezTo>
                  <a:cubicBezTo>
                    <a:pt x="47" y="33"/>
                    <a:pt x="47" y="35"/>
                    <a:pt x="48" y="35"/>
                  </a:cubicBezTo>
                  <a:cubicBezTo>
                    <a:pt x="49" y="36"/>
                    <a:pt x="50" y="36"/>
                    <a:pt x="51" y="36"/>
                  </a:cubicBezTo>
                  <a:cubicBezTo>
                    <a:pt x="53" y="36"/>
                    <a:pt x="53" y="36"/>
                    <a:pt x="53" y="36"/>
                  </a:cubicBezTo>
                  <a:cubicBezTo>
                    <a:pt x="53" y="37"/>
                    <a:pt x="53" y="37"/>
                    <a:pt x="53" y="37"/>
                  </a:cubicBezTo>
                  <a:cubicBezTo>
                    <a:pt x="35" y="37"/>
                    <a:pt x="35" y="37"/>
                    <a:pt x="35" y="37"/>
                  </a:cubicBezTo>
                  <a:cubicBezTo>
                    <a:pt x="35" y="36"/>
                    <a:pt x="35" y="36"/>
                    <a:pt x="35" y="36"/>
                  </a:cubicBezTo>
                  <a:cubicBezTo>
                    <a:pt x="37" y="36"/>
                    <a:pt x="37" y="36"/>
                    <a:pt x="37" y="36"/>
                  </a:cubicBezTo>
                  <a:cubicBezTo>
                    <a:pt x="38" y="36"/>
                    <a:pt x="40" y="36"/>
                    <a:pt x="40" y="35"/>
                  </a:cubicBezTo>
                  <a:cubicBezTo>
                    <a:pt x="41" y="34"/>
                    <a:pt x="41" y="33"/>
                    <a:pt x="41" y="31"/>
                  </a:cubicBezTo>
                  <a:cubicBezTo>
                    <a:pt x="41" y="6"/>
                    <a:pt x="41" y="6"/>
                    <a:pt x="41" y="6"/>
                  </a:cubicBezTo>
                  <a:cubicBezTo>
                    <a:pt x="25" y="37"/>
                    <a:pt x="25" y="37"/>
                    <a:pt x="25" y="37"/>
                  </a:cubicBezTo>
                  <a:lnTo>
                    <a:pt x="24" y="37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zh-CN" altLang="en-US" dirty="0">
                <a:solidFill>
                  <a:srgbClr val="FF0000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endParaRPr>
            </a:p>
          </p:txBody>
        </p:sp>
      </p:grpSp>
      <p:sp>
        <p:nvSpPr>
          <p:cNvPr id="78" name="文本框 77">
            <a:extLst>
              <a:ext uri="{FF2B5EF4-FFF2-40B4-BE49-F238E27FC236}">
                <a16:creationId xmlns="" xmlns:a16="http://schemas.microsoft.com/office/drawing/2014/main" id="{8C89839D-AAF5-1E4D-ABEF-389822F51938}"/>
              </a:ext>
            </a:extLst>
          </p:cNvPr>
          <p:cNvSpPr txBox="1"/>
          <p:nvPr/>
        </p:nvSpPr>
        <p:spPr>
          <a:xfrm>
            <a:off x="1899544" y="2189946"/>
            <a:ext cx="1415772" cy="3062698"/>
          </a:xfrm>
          <a:prstGeom prst="rect">
            <a:avLst/>
          </a:prstGeom>
          <a:noFill/>
        </p:spPr>
        <p:txBody>
          <a:bodyPr vert="eaVert" wrap="none" rtlCol="0">
            <a:spAutoFit/>
          </a:bodyPr>
          <a:lstStyle/>
          <a:p>
            <a:r>
              <a:rPr kumimoji="1" lang="zh-CN" altLang="en-US" sz="8000" b="1" dirty="0">
                <a:solidFill>
                  <a:schemeClr val="accent2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目</a:t>
            </a:r>
            <a:r>
              <a:rPr kumimoji="1" lang="en-US" altLang="zh-CN" sz="8000" b="1" dirty="0">
                <a:solidFill>
                  <a:schemeClr val="accent2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   </a:t>
            </a:r>
            <a:r>
              <a:rPr kumimoji="1" lang="zh-CN" altLang="en-US" sz="8000" b="1" dirty="0">
                <a:solidFill>
                  <a:schemeClr val="accent2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录</a:t>
            </a:r>
          </a:p>
        </p:txBody>
      </p:sp>
      <p:sp>
        <p:nvSpPr>
          <p:cNvPr id="82" name="任意形状 81">
            <a:extLst>
              <a:ext uri="{FF2B5EF4-FFF2-40B4-BE49-F238E27FC236}">
                <a16:creationId xmlns="" xmlns:a16="http://schemas.microsoft.com/office/drawing/2014/main" id="{C3574642-BF43-A746-976F-8A0B8CE98B50}"/>
              </a:ext>
            </a:extLst>
          </p:cNvPr>
          <p:cNvSpPr/>
          <p:nvPr/>
        </p:nvSpPr>
        <p:spPr>
          <a:xfrm>
            <a:off x="1743756" y="1884074"/>
            <a:ext cx="1716528" cy="3575433"/>
          </a:xfrm>
          <a:custGeom>
            <a:avLst/>
            <a:gdLst>
              <a:gd name="connsiteX0" fmla="*/ 0 w 1716528"/>
              <a:gd name="connsiteY0" fmla="*/ 0 h 3021106"/>
              <a:gd name="connsiteX1" fmla="*/ 1716528 w 1716528"/>
              <a:gd name="connsiteY1" fmla="*/ 0 h 3021106"/>
              <a:gd name="connsiteX2" fmla="*/ 1716528 w 1716528"/>
              <a:gd name="connsiteY2" fmla="*/ 1030941 h 3021106"/>
              <a:gd name="connsiteX3" fmla="*/ 1377809 w 1716528"/>
              <a:gd name="connsiteY3" fmla="*/ 1030941 h 3021106"/>
              <a:gd name="connsiteX4" fmla="*/ 1377809 w 1716528"/>
              <a:gd name="connsiteY4" fmla="*/ 1990166 h 3021106"/>
              <a:gd name="connsiteX5" fmla="*/ 1716528 w 1716528"/>
              <a:gd name="connsiteY5" fmla="*/ 1990166 h 3021106"/>
              <a:gd name="connsiteX6" fmla="*/ 1716528 w 1716528"/>
              <a:gd name="connsiteY6" fmla="*/ 3021106 h 3021106"/>
              <a:gd name="connsiteX7" fmla="*/ 0 w 1716528"/>
              <a:gd name="connsiteY7" fmla="*/ 3021106 h 3021106"/>
              <a:gd name="connsiteX0" fmla="*/ 1377809 w 1716528"/>
              <a:gd name="connsiteY0" fmla="*/ 1030941 h 3021106"/>
              <a:gd name="connsiteX1" fmla="*/ 1377809 w 1716528"/>
              <a:gd name="connsiteY1" fmla="*/ 1990166 h 3021106"/>
              <a:gd name="connsiteX2" fmla="*/ 1716528 w 1716528"/>
              <a:gd name="connsiteY2" fmla="*/ 1990166 h 3021106"/>
              <a:gd name="connsiteX3" fmla="*/ 1716528 w 1716528"/>
              <a:gd name="connsiteY3" fmla="*/ 3021106 h 3021106"/>
              <a:gd name="connsiteX4" fmla="*/ 0 w 1716528"/>
              <a:gd name="connsiteY4" fmla="*/ 3021106 h 3021106"/>
              <a:gd name="connsiteX5" fmla="*/ 0 w 1716528"/>
              <a:gd name="connsiteY5" fmla="*/ 0 h 3021106"/>
              <a:gd name="connsiteX6" fmla="*/ 1716528 w 1716528"/>
              <a:gd name="connsiteY6" fmla="*/ 0 h 3021106"/>
              <a:gd name="connsiteX7" fmla="*/ 1716528 w 1716528"/>
              <a:gd name="connsiteY7" fmla="*/ 1030941 h 3021106"/>
              <a:gd name="connsiteX8" fmla="*/ 1469249 w 1716528"/>
              <a:gd name="connsiteY8" fmla="*/ 1122381 h 3021106"/>
              <a:gd name="connsiteX0" fmla="*/ 1377809 w 1716528"/>
              <a:gd name="connsiteY0" fmla="*/ 1030941 h 3021106"/>
              <a:gd name="connsiteX1" fmla="*/ 1377809 w 1716528"/>
              <a:gd name="connsiteY1" fmla="*/ 1990166 h 3021106"/>
              <a:gd name="connsiteX2" fmla="*/ 1716528 w 1716528"/>
              <a:gd name="connsiteY2" fmla="*/ 1990166 h 3021106"/>
              <a:gd name="connsiteX3" fmla="*/ 1716528 w 1716528"/>
              <a:gd name="connsiteY3" fmla="*/ 3021106 h 3021106"/>
              <a:gd name="connsiteX4" fmla="*/ 0 w 1716528"/>
              <a:gd name="connsiteY4" fmla="*/ 3021106 h 3021106"/>
              <a:gd name="connsiteX5" fmla="*/ 0 w 1716528"/>
              <a:gd name="connsiteY5" fmla="*/ 0 h 3021106"/>
              <a:gd name="connsiteX6" fmla="*/ 1716528 w 1716528"/>
              <a:gd name="connsiteY6" fmla="*/ 0 h 3021106"/>
              <a:gd name="connsiteX7" fmla="*/ 1716528 w 1716528"/>
              <a:gd name="connsiteY7" fmla="*/ 1030941 h 3021106"/>
              <a:gd name="connsiteX0" fmla="*/ 1377809 w 1716528"/>
              <a:gd name="connsiteY0" fmla="*/ 1030941 h 3021106"/>
              <a:gd name="connsiteX1" fmla="*/ 1377809 w 1716528"/>
              <a:gd name="connsiteY1" fmla="*/ 1990166 h 3021106"/>
              <a:gd name="connsiteX2" fmla="*/ 1716528 w 1716528"/>
              <a:gd name="connsiteY2" fmla="*/ 1990166 h 3021106"/>
              <a:gd name="connsiteX3" fmla="*/ 1716528 w 1716528"/>
              <a:gd name="connsiteY3" fmla="*/ 3021106 h 3021106"/>
              <a:gd name="connsiteX4" fmla="*/ 0 w 1716528"/>
              <a:gd name="connsiteY4" fmla="*/ 3021106 h 3021106"/>
              <a:gd name="connsiteX5" fmla="*/ 0 w 1716528"/>
              <a:gd name="connsiteY5" fmla="*/ 0 h 3021106"/>
              <a:gd name="connsiteX6" fmla="*/ 1716528 w 1716528"/>
              <a:gd name="connsiteY6" fmla="*/ 0 h 3021106"/>
              <a:gd name="connsiteX7" fmla="*/ 1716528 w 1716528"/>
              <a:gd name="connsiteY7" fmla="*/ 1030941 h 3021106"/>
              <a:gd name="connsiteX8" fmla="*/ 1377809 w 1716528"/>
              <a:gd name="connsiteY8" fmla="*/ 1030941 h 3021106"/>
              <a:gd name="connsiteX0" fmla="*/ 1377809 w 1716528"/>
              <a:gd name="connsiteY0" fmla="*/ 1030941 h 3021106"/>
              <a:gd name="connsiteX1" fmla="*/ 1377809 w 1716528"/>
              <a:gd name="connsiteY1" fmla="*/ 1990166 h 3021106"/>
              <a:gd name="connsiteX2" fmla="*/ 1716528 w 1716528"/>
              <a:gd name="connsiteY2" fmla="*/ 1990166 h 3021106"/>
              <a:gd name="connsiteX3" fmla="*/ 1716528 w 1716528"/>
              <a:gd name="connsiteY3" fmla="*/ 3021106 h 3021106"/>
              <a:gd name="connsiteX4" fmla="*/ 0 w 1716528"/>
              <a:gd name="connsiteY4" fmla="*/ 3021106 h 3021106"/>
              <a:gd name="connsiteX5" fmla="*/ 0 w 1716528"/>
              <a:gd name="connsiteY5" fmla="*/ 0 h 3021106"/>
              <a:gd name="connsiteX6" fmla="*/ 1716528 w 1716528"/>
              <a:gd name="connsiteY6" fmla="*/ 0 h 3021106"/>
              <a:gd name="connsiteX7" fmla="*/ 1716528 w 1716528"/>
              <a:gd name="connsiteY7" fmla="*/ 1030941 h 3021106"/>
              <a:gd name="connsiteX8" fmla="*/ 1469249 w 1716528"/>
              <a:gd name="connsiteY8" fmla="*/ 1122381 h 3021106"/>
              <a:gd name="connsiteX0" fmla="*/ 1377809 w 1716528"/>
              <a:gd name="connsiteY0" fmla="*/ 1030941 h 3021106"/>
              <a:gd name="connsiteX1" fmla="*/ 1377809 w 1716528"/>
              <a:gd name="connsiteY1" fmla="*/ 1990166 h 3021106"/>
              <a:gd name="connsiteX2" fmla="*/ 1716528 w 1716528"/>
              <a:gd name="connsiteY2" fmla="*/ 1990166 h 3021106"/>
              <a:gd name="connsiteX3" fmla="*/ 1716528 w 1716528"/>
              <a:gd name="connsiteY3" fmla="*/ 3021106 h 3021106"/>
              <a:gd name="connsiteX4" fmla="*/ 0 w 1716528"/>
              <a:gd name="connsiteY4" fmla="*/ 3021106 h 3021106"/>
              <a:gd name="connsiteX5" fmla="*/ 0 w 1716528"/>
              <a:gd name="connsiteY5" fmla="*/ 0 h 3021106"/>
              <a:gd name="connsiteX6" fmla="*/ 1716528 w 1716528"/>
              <a:gd name="connsiteY6" fmla="*/ 0 h 3021106"/>
              <a:gd name="connsiteX7" fmla="*/ 1716528 w 1716528"/>
              <a:gd name="connsiteY7" fmla="*/ 1030941 h 3021106"/>
              <a:gd name="connsiteX0" fmla="*/ 1377809 w 1716528"/>
              <a:gd name="connsiteY0" fmla="*/ 1990166 h 3021106"/>
              <a:gd name="connsiteX1" fmla="*/ 1716528 w 1716528"/>
              <a:gd name="connsiteY1" fmla="*/ 1990166 h 3021106"/>
              <a:gd name="connsiteX2" fmla="*/ 1716528 w 1716528"/>
              <a:gd name="connsiteY2" fmla="*/ 3021106 h 3021106"/>
              <a:gd name="connsiteX3" fmla="*/ 0 w 1716528"/>
              <a:gd name="connsiteY3" fmla="*/ 3021106 h 3021106"/>
              <a:gd name="connsiteX4" fmla="*/ 0 w 1716528"/>
              <a:gd name="connsiteY4" fmla="*/ 0 h 3021106"/>
              <a:gd name="connsiteX5" fmla="*/ 1716528 w 1716528"/>
              <a:gd name="connsiteY5" fmla="*/ 0 h 3021106"/>
              <a:gd name="connsiteX6" fmla="*/ 1716528 w 1716528"/>
              <a:gd name="connsiteY6" fmla="*/ 1030941 h 3021106"/>
              <a:gd name="connsiteX0" fmla="*/ 1716528 w 1716528"/>
              <a:gd name="connsiteY0" fmla="*/ 1990166 h 3021106"/>
              <a:gd name="connsiteX1" fmla="*/ 1716528 w 1716528"/>
              <a:gd name="connsiteY1" fmla="*/ 3021106 h 3021106"/>
              <a:gd name="connsiteX2" fmla="*/ 0 w 1716528"/>
              <a:gd name="connsiteY2" fmla="*/ 3021106 h 3021106"/>
              <a:gd name="connsiteX3" fmla="*/ 0 w 1716528"/>
              <a:gd name="connsiteY3" fmla="*/ 0 h 3021106"/>
              <a:gd name="connsiteX4" fmla="*/ 1716528 w 1716528"/>
              <a:gd name="connsiteY4" fmla="*/ 0 h 3021106"/>
              <a:gd name="connsiteX5" fmla="*/ 1716528 w 1716528"/>
              <a:gd name="connsiteY5" fmla="*/ 1030941 h 3021106"/>
              <a:gd name="connsiteX0" fmla="*/ 1716528 w 1716528"/>
              <a:gd name="connsiteY0" fmla="*/ 1990166 h 3021106"/>
              <a:gd name="connsiteX1" fmla="*/ 1716528 w 1716528"/>
              <a:gd name="connsiteY1" fmla="*/ 3021106 h 3021106"/>
              <a:gd name="connsiteX2" fmla="*/ 0 w 1716528"/>
              <a:gd name="connsiteY2" fmla="*/ 3021106 h 3021106"/>
              <a:gd name="connsiteX3" fmla="*/ 0 w 1716528"/>
              <a:gd name="connsiteY3" fmla="*/ 0 h 3021106"/>
              <a:gd name="connsiteX4" fmla="*/ 1716528 w 1716528"/>
              <a:gd name="connsiteY4" fmla="*/ 0 h 3021106"/>
              <a:gd name="connsiteX5" fmla="*/ 1707563 w 1716528"/>
              <a:gd name="connsiteY5" fmla="*/ 1273335 h 3021106"/>
              <a:gd name="connsiteX0" fmla="*/ 1716528 w 1716528"/>
              <a:gd name="connsiteY0" fmla="*/ 1990166 h 3021106"/>
              <a:gd name="connsiteX1" fmla="*/ 1716528 w 1716528"/>
              <a:gd name="connsiteY1" fmla="*/ 3021106 h 3021106"/>
              <a:gd name="connsiteX2" fmla="*/ 0 w 1716528"/>
              <a:gd name="connsiteY2" fmla="*/ 3021106 h 3021106"/>
              <a:gd name="connsiteX3" fmla="*/ 0 w 1716528"/>
              <a:gd name="connsiteY3" fmla="*/ 0 h 3021106"/>
              <a:gd name="connsiteX4" fmla="*/ 1716528 w 1716528"/>
              <a:gd name="connsiteY4" fmla="*/ 0 h 3021106"/>
              <a:gd name="connsiteX5" fmla="*/ 1707563 w 1716528"/>
              <a:gd name="connsiteY5" fmla="*/ 1280910 h 3021106"/>
              <a:gd name="connsiteX0" fmla="*/ 1716528 w 1716528"/>
              <a:gd name="connsiteY0" fmla="*/ 1762920 h 3021106"/>
              <a:gd name="connsiteX1" fmla="*/ 1716528 w 1716528"/>
              <a:gd name="connsiteY1" fmla="*/ 3021106 h 3021106"/>
              <a:gd name="connsiteX2" fmla="*/ 0 w 1716528"/>
              <a:gd name="connsiteY2" fmla="*/ 3021106 h 3021106"/>
              <a:gd name="connsiteX3" fmla="*/ 0 w 1716528"/>
              <a:gd name="connsiteY3" fmla="*/ 0 h 3021106"/>
              <a:gd name="connsiteX4" fmla="*/ 1716528 w 1716528"/>
              <a:gd name="connsiteY4" fmla="*/ 0 h 3021106"/>
              <a:gd name="connsiteX5" fmla="*/ 1707563 w 1716528"/>
              <a:gd name="connsiteY5" fmla="*/ 1280910 h 30211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16528" h="3021106">
                <a:moveTo>
                  <a:pt x="1716528" y="1762920"/>
                </a:moveTo>
                <a:lnTo>
                  <a:pt x="1716528" y="3021106"/>
                </a:lnTo>
                <a:lnTo>
                  <a:pt x="0" y="3021106"/>
                </a:lnTo>
                <a:lnTo>
                  <a:pt x="0" y="0"/>
                </a:lnTo>
                <a:lnTo>
                  <a:pt x="1716528" y="0"/>
                </a:lnTo>
                <a:cubicBezTo>
                  <a:pt x="1713540" y="424445"/>
                  <a:pt x="1710551" y="856465"/>
                  <a:pt x="1707563" y="1280910"/>
                </a:cubicBezTo>
              </a:path>
            </a:pathLst>
          </a:custGeom>
          <a:ln w="63500">
            <a:gradFill>
              <a:gsLst>
                <a:gs pos="50000">
                  <a:srgbClr val="F6D9A7"/>
                </a:gs>
                <a:gs pos="100000">
                  <a:srgbClr val="D6AA74"/>
                </a:gs>
                <a:gs pos="0">
                  <a:srgbClr val="D6AA74"/>
                </a:gs>
              </a:gsLst>
              <a:lin ang="0" scaled="0"/>
            </a:gra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kumimoji="1" lang="zh-CN" altLang="en-US" sz="1351">
              <a:latin typeface="Microsoft YaHei Regular"/>
            </a:endParaRPr>
          </a:p>
        </p:txBody>
      </p:sp>
      <p:sp>
        <p:nvSpPr>
          <p:cNvPr id="83" name="文本框 82">
            <a:extLst>
              <a:ext uri="{FF2B5EF4-FFF2-40B4-BE49-F238E27FC236}">
                <a16:creationId xmlns="" xmlns:a16="http://schemas.microsoft.com/office/drawing/2014/main" id="{8B75EA87-67EB-E346-A306-BEF4FC5DDF9A}"/>
              </a:ext>
            </a:extLst>
          </p:cNvPr>
          <p:cNvSpPr txBox="1"/>
          <p:nvPr/>
        </p:nvSpPr>
        <p:spPr>
          <a:xfrm>
            <a:off x="2051602" y="3517901"/>
            <a:ext cx="1839383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dist"/>
            <a:r>
              <a:rPr kumimoji="1" lang="en-US" altLang="zh-CN" sz="1400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CONTENTS</a:t>
            </a:r>
            <a:endParaRPr kumimoji="1" lang="zh-CN" altLang="en-US" sz="1400" dirty="0">
              <a:solidFill>
                <a:schemeClr val="bg1"/>
              </a:solidFill>
              <a:latin typeface="Microsoft YaHei" panose="020B0503020204020204" pitchFamily="34" charset="-122"/>
              <a:ea typeface="Microsoft YaHei" panose="020B0503020204020204" pitchFamily="34" charset="-122"/>
            </a:endParaRPr>
          </a:p>
        </p:txBody>
      </p:sp>
      <p:sp>
        <p:nvSpPr>
          <p:cNvPr id="84" name="文本框 83">
            <a:extLst>
              <a:ext uri="{FF2B5EF4-FFF2-40B4-BE49-F238E27FC236}">
                <a16:creationId xmlns="" xmlns:a16="http://schemas.microsoft.com/office/drawing/2014/main" id="{03EDB7D2-77CA-2541-A247-091F03E0BB39}"/>
              </a:ext>
            </a:extLst>
          </p:cNvPr>
          <p:cNvSpPr txBox="1"/>
          <p:nvPr/>
        </p:nvSpPr>
        <p:spPr>
          <a:xfrm>
            <a:off x="5098463" y="1884073"/>
            <a:ext cx="162095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课题背景</a:t>
            </a:r>
          </a:p>
        </p:txBody>
      </p:sp>
      <p:sp>
        <p:nvSpPr>
          <p:cNvPr id="85" name="文本框 84">
            <a:extLst>
              <a:ext uri="{FF2B5EF4-FFF2-40B4-BE49-F238E27FC236}">
                <a16:creationId xmlns="" xmlns:a16="http://schemas.microsoft.com/office/drawing/2014/main" id="{D9EC2755-D0BF-194B-A3AB-8688E9D0869D}"/>
              </a:ext>
            </a:extLst>
          </p:cNvPr>
          <p:cNvSpPr txBox="1"/>
          <p:nvPr/>
        </p:nvSpPr>
        <p:spPr>
          <a:xfrm>
            <a:off x="8102015" y="1884073"/>
            <a:ext cx="162095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研究内容</a:t>
            </a:r>
          </a:p>
        </p:txBody>
      </p:sp>
      <p:sp>
        <p:nvSpPr>
          <p:cNvPr id="86" name="文本框 85">
            <a:extLst>
              <a:ext uri="{FF2B5EF4-FFF2-40B4-BE49-F238E27FC236}">
                <a16:creationId xmlns="" xmlns:a16="http://schemas.microsoft.com/office/drawing/2014/main" id="{0C44C49A-BA6B-BD47-99FC-CF57BBD661E8}"/>
              </a:ext>
            </a:extLst>
          </p:cNvPr>
          <p:cNvSpPr txBox="1"/>
          <p:nvPr/>
        </p:nvSpPr>
        <p:spPr>
          <a:xfrm>
            <a:off x="5098463" y="3351313"/>
            <a:ext cx="162095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实验方案</a:t>
            </a:r>
          </a:p>
        </p:txBody>
      </p:sp>
      <p:sp>
        <p:nvSpPr>
          <p:cNvPr id="87" name="文本框 86">
            <a:extLst>
              <a:ext uri="{FF2B5EF4-FFF2-40B4-BE49-F238E27FC236}">
                <a16:creationId xmlns="" xmlns:a16="http://schemas.microsoft.com/office/drawing/2014/main" id="{215F24DA-C013-F34B-B3B3-535742F83343}"/>
              </a:ext>
            </a:extLst>
          </p:cNvPr>
          <p:cNvSpPr txBox="1"/>
          <p:nvPr/>
        </p:nvSpPr>
        <p:spPr>
          <a:xfrm>
            <a:off x="8102015" y="3351313"/>
            <a:ext cx="198002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结果与讨论</a:t>
            </a:r>
          </a:p>
        </p:txBody>
      </p:sp>
      <p:sp>
        <p:nvSpPr>
          <p:cNvPr id="88" name="文本框 87">
            <a:extLst>
              <a:ext uri="{FF2B5EF4-FFF2-40B4-BE49-F238E27FC236}">
                <a16:creationId xmlns="" xmlns:a16="http://schemas.microsoft.com/office/drawing/2014/main" id="{F0E8F8B8-F5F9-7A42-81C3-88FB30FBA473}"/>
              </a:ext>
            </a:extLst>
          </p:cNvPr>
          <p:cNvSpPr txBox="1"/>
          <p:nvPr/>
        </p:nvSpPr>
        <p:spPr>
          <a:xfrm>
            <a:off x="5098463" y="4892947"/>
            <a:ext cx="90281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总结</a:t>
            </a:r>
          </a:p>
        </p:txBody>
      </p:sp>
      <p:sp>
        <p:nvSpPr>
          <p:cNvPr id="89" name="文本框 88">
            <a:extLst>
              <a:ext uri="{FF2B5EF4-FFF2-40B4-BE49-F238E27FC236}">
                <a16:creationId xmlns="" xmlns:a16="http://schemas.microsoft.com/office/drawing/2014/main" id="{A080C2A4-1195-814F-A3C0-6BE5DBB31925}"/>
              </a:ext>
            </a:extLst>
          </p:cNvPr>
          <p:cNvSpPr txBox="1"/>
          <p:nvPr/>
        </p:nvSpPr>
        <p:spPr>
          <a:xfrm>
            <a:off x="8102017" y="4855273"/>
            <a:ext cx="902811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kumimoji="1" lang="zh-CN" altLang="en-US" sz="2800" dirty="0">
                <a:solidFill>
                  <a:schemeClr val="bg1"/>
                </a:solidFill>
                <a:latin typeface="Microsoft YaHei" panose="020B0503020204020204" pitchFamily="34" charset="-122"/>
                <a:ea typeface="Microsoft YaHei" panose="020B0503020204020204" pitchFamily="34" charset="-122"/>
              </a:rPr>
              <a:t>致谢</a:t>
            </a:r>
          </a:p>
        </p:txBody>
      </p:sp>
      <p:sp>
        <p:nvSpPr>
          <p:cNvPr id="4" name="矩形 3">
            <a:extLst>
              <a:ext uri="{FF2B5EF4-FFF2-40B4-BE49-F238E27FC236}">
                <a16:creationId xmlns="" xmlns:a16="http://schemas.microsoft.com/office/drawing/2014/main" id="{AEEDDBAF-FCB0-9546-9F7A-943828F7C82E}"/>
              </a:ext>
            </a:extLst>
          </p:cNvPr>
          <p:cNvSpPr/>
          <p:nvPr/>
        </p:nvSpPr>
        <p:spPr>
          <a:xfrm>
            <a:off x="4710615" y="1973219"/>
            <a:ext cx="359683" cy="359683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zh-CN" sz="1351" dirty="0">
                <a:latin typeface="Arial" panose="020B0604020202020204" pitchFamily="34" charset="0"/>
                <a:cs typeface="Arial" panose="020B0604020202020204" pitchFamily="34" charset="0"/>
              </a:rPr>
              <a:t>1</a:t>
            </a:r>
            <a:endParaRPr kumimoji="1" lang="zh-CN" altLang="en-US" sz="1351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91" name="矩形 90">
            <a:extLst>
              <a:ext uri="{FF2B5EF4-FFF2-40B4-BE49-F238E27FC236}">
                <a16:creationId xmlns="" xmlns:a16="http://schemas.microsoft.com/office/drawing/2014/main" id="{428147D6-639B-0642-A12E-41DDD8942FA4}"/>
              </a:ext>
            </a:extLst>
          </p:cNvPr>
          <p:cNvSpPr/>
          <p:nvPr/>
        </p:nvSpPr>
        <p:spPr>
          <a:xfrm>
            <a:off x="7639451" y="1973219"/>
            <a:ext cx="359683" cy="359683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zh-CN" sz="1351" dirty="0">
                <a:latin typeface="Arial" panose="020B0604020202020204" pitchFamily="34" charset="0"/>
                <a:cs typeface="Arial" panose="020B0604020202020204" pitchFamily="34" charset="0"/>
              </a:rPr>
              <a:t>2</a:t>
            </a:r>
            <a:endParaRPr kumimoji="1" lang="zh-CN" altLang="en-US" sz="1351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92" name="矩形 91">
            <a:extLst>
              <a:ext uri="{FF2B5EF4-FFF2-40B4-BE49-F238E27FC236}">
                <a16:creationId xmlns="" xmlns:a16="http://schemas.microsoft.com/office/drawing/2014/main" id="{3D6ACDF9-F8E6-3242-AB74-F65AA749174B}"/>
              </a:ext>
            </a:extLst>
          </p:cNvPr>
          <p:cNvSpPr/>
          <p:nvPr/>
        </p:nvSpPr>
        <p:spPr>
          <a:xfrm>
            <a:off x="4710615" y="3482900"/>
            <a:ext cx="359683" cy="359683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zh-CN" sz="1351" dirty="0">
                <a:latin typeface="Arial" panose="020B0604020202020204" pitchFamily="34" charset="0"/>
                <a:cs typeface="Arial" panose="020B0604020202020204" pitchFamily="34" charset="0"/>
              </a:rPr>
              <a:t>3</a:t>
            </a:r>
            <a:endParaRPr kumimoji="1" lang="zh-CN" altLang="en-US" sz="1351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93" name="矩形 92">
            <a:extLst>
              <a:ext uri="{FF2B5EF4-FFF2-40B4-BE49-F238E27FC236}">
                <a16:creationId xmlns="" xmlns:a16="http://schemas.microsoft.com/office/drawing/2014/main" id="{6D2BF88B-F093-F345-BD6E-9984D660057C}"/>
              </a:ext>
            </a:extLst>
          </p:cNvPr>
          <p:cNvSpPr/>
          <p:nvPr/>
        </p:nvSpPr>
        <p:spPr>
          <a:xfrm>
            <a:off x="7639451" y="3458352"/>
            <a:ext cx="359683" cy="359683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zh-CN" sz="1351" dirty="0">
                <a:latin typeface="Arial" panose="020B0604020202020204" pitchFamily="34" charset="0"/>
                <a:cs typeface="Arial" panose="020B0604020202020204" pitchFamily="34" charset="0"/>
              </a:rPr>
              <a:t>4</a:t>
            </a:r>
            <a:endParaRPr kumimoji="1" lang="zh-CN" altLang="en-US" sz="1351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94" name="矩形 93">
            <a:extLst>
              <a:ext uri="{FF2B5EF4-FFF2-40B4-BE49-F238E27FC236}">
                <a16:creationId xmlns="" xmlns:a16="http://schemas.microsoft.com/office/drawing/2014/main" id="{0C32E82A-3313-5B47-8CC3-5FFFD4002FA1}"/>
              </a:ext>
            </a:extLst>
          </p:cNvPr>
          <p:cNvSpPr/>
          <p:nvPr/>
        </p:nvSpPr>
        <p:spPr>
          <a:xfrm>
            <a:off x="4710615" y="4986444"/>
            <a:ext cx="359683" cy="359683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zh-CN" sz="1351" dirty="0">
                <a:latin typeface="Arial" panose="020B0604020202020204" pitchFamily="34" charset="0"/>
                <a:cs typeface="Arial" panose="020B0604020202020204" pitchFamily="34" charset="0"/>
              </a:rPr>
              <a:t>5</a:t>
            </a:r>
            <a:endParaRPr kumimoji="1" lang="zh-CN" altLang="en-US" sz="1351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95" name="矩形 94">
            <a:extLst>
              <a:ext uri="{FF2B5EF4-FFF2-40B4-BE49-F238E27FC236}">
                <a16:creationId xmlns="" xmlns:a16="http://schemas.microsoft.com/office/drawing/2014/main" id="{7D72D685-7888-164E-BD61-A3F35CC70A33}"/>
              </a:ext>
            </a:extLst>
          </p:cNvPr>
          <p:cNvSpPr/>
          <p:nvPr/>
        </p:nvSpPr>
        <p:spPr>
          <a:xfrm>
            <a:off x="7639451" y="4961896"/>
            <a:ext cx="359683" cy="359683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kumimoji="1" lang="en-US" altLang="zh-CN" sz="1351" dirty="0">
                <a:latin typeface="Arial" panose="020B0604020202020204" pitchFamily="34" charset="0"/>
                <a:cs typeface="Arial" panose="020B0604020202020204" pitchFamily="34" charset="0"/>
              </a:rPr>
              <a:t>6</a:t>
            </a:r>
            <a:endParaRPr kumimoji="1" lang="zh-CN" altLang="en-US" sz="1351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186942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A" val="v4.1.3"/>
</p:tagLst>
</file>

<file path=ppt/theme/theme1.xml><?xml version="1.0" encoding="utf-8"?>
<a:theme xmlns:a="http://schemas.openxmlformats.org/drawingml/2006/main" name="Office 主题​​">
  <a:themeElements>
    <a:clrScheme name="中国石油大学华东底蕴质感模板">
      <a:dk1>
        <a:srgbClr val="000000"/>
      </a:dk1>
      <a:lt1>
        <a:srgbClr val="FFFFFF"/>
      </a:lt1>
      <a:dk2>
        <a:srgbClr val="44546A"/>
      </a:dk2>
      <a:lt2>
        <a:srgbClr val="E7E6E6"/>
      </a:lt2>
      <a:accent1>
        <a:srgbClr val="081E45"/>
      </a:accent1>
      <a:accent2>
        <a:srgbClr val="E9C793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accent1"/>
        </a:solidFill>
        <a:ln>
          <a:noFill/>
        </a:ln>
      </a:spPr>
      <a:bodyPr rtlCol="0" anchor="ctr"/>
      <a:lstStyle>
        <a:defPPr algn="ctr">
          <a:defRPr kumimoji="1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txDef>
      <a:spPr>
        <a:noFill/>
      </a:spPr>
      <a:bodyPr wrap="none" rtlCol="0">
        <a:spAutoFit/>
      </a:bodyPr>
      <a:lstStyle>
        <a:defPPr algn="l">
          <a:defRPr kumimoji="1" dirty="0" smtClean="0">
            <a:latin typeface="Microsoft YaHei" panose="020B0503020204020204" pitchFamily="34" charset="-122"/>
            <a:ea typeface="Microsoft YaHei" panose="020B0503020204020204" pitchFamily="34" charset="-122"/>
          </a:defRPr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1_OfficePLUS">
  <a:themeElements>
    <a:clrScheme name="Office 主题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Century Gothic">
      <a:majorFont>
        <a:latin typeface="Century Gothic" panose="020F030202020403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entury Gothic" panose="020F030202020403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主题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2_OfficePLUS">
  <a:themeElements>
    <a:clrScheme name="Office 主题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Century Gothic">
      <a:majorFont>
        <a:latin typeface="Century Gothic" panose="020F030202020403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entury Gothic" panose="020F030202020403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主题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2516</TotalTime>
  <Words>9663</Words>
  <Application>Microsoft Office PowerPoint</Application>
  <PresentationFormat>宽屏</PresentationFormat>
  <Paragraphs>589</Paragraphs>
  <Slides>71</Slides>
  <Notes>8</Notes>
  <HiddenSlides>0</HiddenSlides>
  <MMClips>0</MMClips>
  <ScaleCrop>false</ScaleCrop>
  <HeadingPairs>
    <vt:vector size="6" baseType="variant">
      <vt:variant>
        <vt:lpstr>已用的字体</vt:lpstr>
      </vt:variant>
      <vt:variant>
        <vt:i4>14</vt:i4>
      </vt:variant>
      <vt:variant>
        <vt:lpstr>主题</vt:lpstr>
      </vt:variant>
      <vt:variant>
        <vt:i4>3</vt:i4>
      </vt:variant>
      <vt:variant>
        <vt:lpstr>幻灯片标题</vt:lpstr>
      </vt:variant>
      <vt:variant>
        <vt:i4>71</vt:i4>
      </vt:variant>
    </vt:vector>
  </HeadingPairs>
  <TitlesOfParts>
    <vt:vector size="88" baseType="lpstr">
      <vt:lpstr>Century Gothic</vt:lpstr>
      <vt:lpstr>Microsoft YaHei Light</vt:lpstr>
      <vt:lpstr>Microsoft YaHei Regular</vt:lpstr>
      <vt:lpstr>Source Han Sans CN</vt:lpstr>
      <vt:lpstr>Source Han Sans CN Medium</vt:lpstr>
      <vt:lpstr>等线</vt:lpstr>
      <vt:lpstr>等线 Light</vt:lpstr>
      <vt:lpstr>宋体</vt:lpstr>
      <vt:lpstr>Microsoft YaHei</vt:lpstr>
      <vt:lpstr>Microsoft YaHei</vt:lpstr>
      <vt:lpstr>Arial</vt:lpstr>
      <vt:lpstr>Calibri</vt:lpstr>
      <vt:lpstr>Segoe UI</vt:lpstr>
      <vt:lpstr>Segoe UI Light</vt:lpstr>
      <vt:lpstr>Office 主题​​</vt:lpstr>
      <vt:lpstr>1_OfficePLUS</vt:lpstr>
      <vt:lpstr>2_OfficePLUS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Company/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#我给母校送模板#</dc:title>
  <dc:creator>chao zhu</dc:creator>
  <cp:keywords>51PPT模板网</cp:keywords>
  <cp:lastModifiedBy>阳光 男孩</cp:lastModifiedBy>
  <cp:revision>136</cp:revision>
  <cp:lastPrinted>2019-03-21T13:03:00Z</cp:lastPrinted>
  <dcterms:created xsi:type="dcterms:W3CDTF">2019-03-11T05:49:37Z</dcterms:created>
  <dcterms:modified xsi:type="dcterms:W3CDTF">2019-06-13T13:56:23Z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MSIP_Label_f42aa342-8706-4288-bd11-ebb85995028c_Enabled">
    <vt:lpwstr>True</vt:lpwstr>
  </property>
  <property fmtid="{D5CDD505-2E9C-101B-9397-08002B2CF9AE}" pid="3" name="MSIP_Label_f42aa342-8706-4288-bd11-ebb85995028c_SiteId">
    <vt:lpwstr>72f988bf-86f1-41af-91ab-2d7cd011db47</vt:lpwstr>
  </property>
  <property fmtid="{D5CDD505-2E9C-101B-9397-08002B2CF9AE}" pid="4" name="MSIP_Label_f42aa342-8706-4288-bd11-ebb85995028c_Owner">
    <vt:lpwstr>Nuaxnuy@DESKTOP-GLORKB7</vt:lpwstr>
  </property>
  <property fmtid="{D5CDD505-2E9C-101B-9397-08002B2CF9AE}" pid="5" name="MSIP_Label_f42aa342-8706-4288-bd11-ebb85995028c_SetDate">
    <vt:lpwstr>2019-04-13T07:52:58.5196639Z</vt:lpwstr>
  </property>
  <property fmtid="{D5CDD505-2E9C-101B-9397-08002B2CF9AE}" pid="6" name="MSIP_Label_f42aa342-8706-4288-bd11-ebb85995028c_Name">
    <vt:lpwstr>General</vt:lpwstr>
  </property>
  <property fmtid="{D5CDD505-2E9C-101B-9397-08002B2CF9AE}" pid="7" name="MSIP_Label_f42aa342-8706-4288-bd11-ebb85995028c_Application">
    <vt:lpwstr>Microsoft Azure Information Protection</vt:lpwstr>
  </property>
  <property fmtid="{D5CDD505-2E9C-101B-9397-08002B2CF9AE}" pid="8" name="MSIP_Label_f42aa342-8706-4288-bd11-ebb85995028c_ActionId">
    <vt:lpwstr>a9e837e1-cba4-4f74-bb3a-9d1f6f10cff4</vt:lpwstr>
  </property>
  <property fmtid="{D5CDD505-2E9C-101B-9397-08002B2CF9AE}" pid="9" name="MSIP_Label_f42aa342-8706-4288-bd11-ebb85995028c_Extended_MSFT_Method">
    <vt:lpwstr>Automatic</vt:lpwstr>
  </property>
  <property fmtid="{D5CDD505-2E9C-101B-9397-08002B2CF9AE}" pid="10" name="Sensitivity">
    <vt:lpwstr>General</vt:lpwstr>
  </property>
</Properties>
</file>